
<file path=[Content_Types].xml><?xml version="1.0" encoding="utf-8"?>
<Types xmlns="http://schemas.openxmlformats.org/package/2006/content-types">
  <Default Extension="png" ContentType="image/png"/>
  <Default Extension="jpeg" ContentType="image/jpeg"/>
  <Default Extension="emf" ContentType="image/x-emf"/>
  <Default Extension="rels" ContentType="application/vnd.openxmlformats-package.relationships+xml"/>
  <Default Extension="xml" ContentType="application/xml"/>
  <Default Extension="wdp" ContentType="image/vnd.ms-photo"/>
  <Default Extension="gif" ContentType="image/gif"/>
  <Default Extension="tiff" ContentType="image/tiff"/>
  <Default Extension="xlsx" ContentType="application/vnd.openxmlformats-officedocument.spreadsheetml.sheet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theme/theme4.xml" ContentType="application/vnd.openxmlformats-officedocument.theme+xml"/>
  <Override PartName="/ppt/charts/chart1.xml" ContentType="application/vnd.openxmlformats-officedocument.drawingml.chart+xml"/>
  <Override PartName="/ppt/charts/chart2.xml" ContentType="application/vnd.openxmlformats-officedocument.drawingml.chart+xml"/>
  <Override PartName="/ppt/charts/chart3.xml" ContentType="application/vnd.openxmlformats-officedocument.drawingml.chart+xml"/>
  <Override PartName="/ppt/charts/chart4.xml" ContentType="application/vnd.openxmlformats-officedocument.drawingml.chart+xml"/>
  <Override PartName="/ppt/charts/chart5.xml" ContentType="application/vnd.openxmlformats-officedocument.drawingml.chart+xml"/>
  <Override PartName="/ppt/notesSlides/notesSlide1.xml" ContentType="application/vnd.openxmlformats-officedocument.presentationml.notesSlide+xml"/>
  <Override PartName="/ppt/charts/chart6.xml" ContentType="application/vnd.openxmlformats-officedocument.drawingml.chart+xml"/>
  <Override PartName="/ppt/charts/chart7.xml" ContentType="application/vnd.openxmlformats-officedocument.drawingml.chart+xml"/>
  <Override PartName="/ppt/notesSlides/notesSlide2.xml" ContentType="application/vnd.openxmlformats-officedocument.presentationml.notesSlide+xml"/>
  <Override PartName="/ppt/charts/chart8.xml" ContentType="application/vnd.openxmlformats-officedocument.drawingml.chart+xml"/>
  <Override PartName="/ppt/charts/chart9.xml" ContentType="application/vnd.openxmlformats-officedocument.drawingml.chart+xml"/>
  <Override PartName="/ppt/charts/chart10.xml" ContentType="application/vnd.openxmlformats-officedocument.drawingml.chart+xml"/>
  <Override PartName="/ppt/drawings/drawing1.xml" ContentType="application/vnd.openxmlformats-officedocument.drawingml.chartshapes+xml"/>
  <Override PartName="/ppt/notesSlides/notesSlide3.xml" ContentType="application/vnd.openxmlformats-officedocument.presentationml.notesSlide+xml"/>
  <Override PartName="/ppt/charts/chart11.xml" ContentType="application/vnd.openxmlformats-officedocument.drawingml.chart+xml"/>
  <Override PartName="/ppt/charts/chart12.xml" ContentType="application/vnd.openxmlformats-officedocument.drawingml.chart+xml"/>
  <Override PartName="/ppt/charts/chart13.xml" ContentType="application/vnd.openxmlformats-officedocument.drawingml.chart+xml"/>
  <Override PartName="/ppt/drawings/drawing2.xml" ContentType="application/vnd.openxmlformats-officedocument.drawingml.chartshapes+xml"/>
  <Override PartName="/ppt/charts/chart14.xml" ContentType="application/vnd.openxmlformats-officedocument.drawingml.chart+xml"/>
  <Override PartName="/ppt/notesSlides/notesSlide4.xml" ContentType="application/vnd.openxmlformats-officedocument.presentationml.notesSlide+xml"/>
  <Override PartName="/ppt/charts/chart15.xml" ContentType="application/vnd.openxmlformats-officedocument.drawingml.chart+xml"/>
  <Override PartName="/ppt/charts/chart16.xml" ContentType="application/vnd.openxmlformats-officedocument.drawingml.chart+xml"/>
  <Override PartName="/ppt/charts/chart17.xml" ContentType="application/vnd.openxmlformats-officedocument.drawingml.chart+xml"/>
  <Override PartName="/ppt/drawings/drawing3.xml" ContentType="application/vnd.openxmlformats-officedocument.drawingml.chartshapes+xml"/>
  <Override PartName="/ppt/notesSlides/notesSlide5.xml" ContentType="application/vnd.openxmlformats-officedocument.presentationml.notesSlide+xml"/>
  <Override PartName="/ppt/charts/chart18.xml" ContentType="application/vnd.openxmlformats-officedocument.drawingml.chart+xml"/>
  <Override PartName="/ppt/charts/chart19.xml" ContentType="application/vnd.openxmlformats-officedocument.drawingml.chart+xml"/>
  <Override PartName="/ppt/charts/chart20.xml" ContentType="application/vnd.openxmlformats-officedocument.drawingml.chart+xml"/>
  <Override PartName="/ppt/drawings/drawing4.xml" ContentType="application/vnd.openxmlformats-officedocument.drawingml.chartshapes+xml"/>
  <Override PartName="/ppt/charts/chart21.xml" ContentType="application/vnd.openxmlformats-officedocument.drawingml.chart+xml"/>
  <Override PartName="/ppt/notesSlides/notesSlide6.xml" ContentType="application/vnd.openxmlformats-officedocument.presentationml.notesSlide+xml"/>
  <Override PartName="/ppt/charts/chart22.xml" ContentType="application/vnd.openxmlformats-officedocument.drawingml.chart+xml"/>
  <Override PartName="/ppt/charts/chart23.xml" ContentType="application/vnd.openxmlformats-officedocument.drawingml.chart+xml"/>
  <Override PartName="/ppt/charts/chart24.xml" ContentType="application/vnd.openxmlformats-officedocument.drawingml.chart+xml"/>
  <Override PartName="/ppt/drawings/drawing5.xml" ContentType="application/vnd.openxmlformats-officedocument.drawingml.chartshapes+xml"/>
  <Override PartName="/ppt/charts/chart25.xml" ContentType="application/vnd.openxmlformats-officedocument.drawingml.chart+xml"/>
  <Override PartName="/ppt/notesSlides/notesSlide7.xml" ContentType="application/vnd.openxmlformats-officedocument.presentationml.notesSlide+xml"/>
  <Override PartName="/ppt/charts/chart26.xml" ContentType="application/vnd.openxmlformats-officedocument.drawingml.chart+xml"/>
  <Override PartName="/ppt/charts/chart27.xml" ContentType="application/vnd.openxmlformats-officedocument.drawingml.chart+xml"/>
  <Override PartName="/ppt/charts/chart28.xml" ContentType="application/vnd.openxmlformats-officedocument.drawingml.chart+xml"/>
  <Override PartName="/ppt/drawings/drawing6.xml" ContentType="application/vnd.openxmlformats-officedocument.drawingml.chartshapes+xml"/>
  <Override PartName="/ppt/charts/chart29.xml" ContentType="application/vnd.openxmlformats-officedocument.drawingml.chart+xml"/>
  <Override PartName="/ppt/notesSlides/notesSlide8.xml" ContentType="application/vnd.openxmlformats-officedocument.presentationml.notesSlide+xml"/>
  <Override PartName="/ppt/charts/chart30.xml" ContentType="application/vnd.openxmlformats-officedocument.drawingml.chart+xml"/>
  <Override PartName="/ppt/charts/chart31.xml" ContentType="application/vnd.openxmlformats-officedocument.drawingml.chart+xml"/>
  <Override PartName="/ppt/charts/chart32.xml" ContentType="application/vnd.openxmlformats-officedocument.drawingml.chart+xml"/>
  <Override PartName="/ppt/drawings/drawing7.xml" ContentType="application/vnd.openxmlformats-officedocument.drawingml.chartshapes+xml"/>
  <Override PartName="/ppt/charts/chart33.xml" ContentType="application/vnd.openxmlformats-officedocument.drawingml.chart+xml"/>
  <Override PartName="/ppt/notesSlides/notesSlide9.xml" ContentType="application/vnd.openxmlformats-officedocument.presentationml.notesSlide+xml"/>
  <Override PartName="/ppt/charts/chart34.xml" ContentType="application/vnd.openxmlformats-officedocument.drawingml.chart+xml"/>
  <Override PartName="/ppt/charts/chart35.xml" ContentType="application/vnd.openxmlformats-officedocument.drawingml.chart+xml"/>
  <Override PartName="/ppt/charts/chart36.xml" ContentType="application/vnd.openxmlformats-officedocument.drawingml.chart+xml"/>
  <Override PartName="/ppt/drawings/drawing8.xml" ContentType="application/vnd.openxmlformats-officedocument.drawingml.chartshapes+xml"/>
  <Override PartName="/ppt/charts/chart37.xml" ContentType="application/vnd.openxmlformats-officedocument.drawingml.chart+xml"/>
  <Override PartName="/ppt/notesSlides/notesSlide10.xml" ContentType="application/vnd.openxmlformats-officedocument.presentationml.notesSlide+xml"/>
  <Override PartName="/ppt/charts/chart38.xml" ContentType="application/vnd.openxmlformats-officedocument.drawingml.chart+xml"/>
  <Override PartName="/ppt/charts/chart39.xml" ContentType="application/vnd.openxmlformats-officedocument.drawingml.chart+xml"/>
  <Override PartName="/ppt/charts/chart40.xml" ContentType="application/vnd.openxmlformats-officedocument.drawingml.chart+xml"/>
  <Override PartName="/ppt/drawings/drawing9.xml" ContentType="application/vnd.openxmlformats-officedocument.drawingml.chartshapes+xml"/>
  <Override PartName="/ppt/charts/chart41.xml" ContentType="application/vnd.openxmlformats-officedocument.drawingml.chart+xml"/>
  <Override PartName="/ppt/notesSlides/notesSlide11.xml" ContentType="application/vnd.openxmlformats-officedocument.presentationml.notesSlide+xml"/>
  <Override PartName="/ppt/charts/chart42.xml" ContentType="application/vnd.openxmlformats-officedocument.drawingml.chart+xml"/>
  <Override PartName="/ppt/charts/chart43.xml" ContentType="application/vnd.openxmlformats-officedocument.drawingml.chart+xml"/>
  <Override PartName="/ppt/charts/chart44.xml" ContentType="application/vnd.openxmlformats-officedocument.drawingml.chart+xml"/>
  <Override PartName="/ppt/drawings/drawing10.xml" ContentType="application/vnd.openxmlformats-officedocument.drawingml.chartshapes+xml"/>
  <Override PartName="/ppt/notesSlides/notesSlide12.xml" ContentType="application/vnd.openxmlformats-officedocument.presentationml.notesSlide+xml"/>
  <Override PartName="/ppt/charts/chart45.xml" ContentType="application/vnd.openxmlformats-officedocument.drawingml.chart+xml"/>
  <Override PartName="/ppt/charts/chart46.xml" ContentType="application/vnd.openxmlformats-officedocument.drawingml.chart+xml"/>
  <Override PartName="/ppt/charts/chart47.xml" ContentType="application/vnd.openxmlformats-officedocument.drawingml.chart+xml"/>
  <Override PartName="/ppt/charts/chart48.xml" ContentType="application/vnd.openxmlformats-officedocument.drawingml.chart+xml"/>
  <Override PartName="/ppt/drawings/drawing11.xml" ContentType="application/vnd.openxmlformats-officedocument.drawingml.chartshapes+xml"/>
  <Override PartName="/ppt/notesSlides/notesSlide13.xml" ContentType="application/vnd.openxmlformats-officedocument.presentationml.notesSlide+xml"/>
  <Override PartName="/ppt/charts/chart49.xml" ContentType="application/vnd.openxmlformats-officedocument.drawingml.chart+xml"/>
  <Override PartName="/ppt/charts/chart50.xml" ContentType="application/vnd.openxmlformats-officedocument.drawingml.chart+xml"/>
  <Override PartName="/ppt/charts/chart51.xml" ContentType="application/vnd.openxmlformats-officedocument.drawingml.chart+xml"/>
  <Override PartName="/ppt/drawings/drawing12.xml" ContentType="application/vnd.openxmlformats-officedocument.drawingml.chartshapes+xml"/>
  <Override PartName="/ppt/notesSlides/notesSlide14.xml" ContentType="application/vnd.openxmlformats-officedocument.presentationml.notesSlide+xml"/>
  <Override PartName="/ppt/charts/chart52.xml" ContentType="application/vnd.openxmlformats-officedocument.drawingml.chart+xml"/>
  <Override PartName="/ppt/charts/chart53.xml" ContentType="application/vnd.openxmlformats-officedocument.drawingml.chart+xml"/>
  <Override PartName="/ppt/charts/chart54.xml" ContentType="application/vnd.openxmlformats-officedocument.drawingml.chart+xml"/>
  <Override PartName="/ppt/drawings/drawing13.xml" ContentType="application/vnd.openxmlformats-officedocument.drawingml.chartshapes+xml"/>
  <Override PartName="/ppt/charts/chart55.xml" ContentType="application/vnd.openxmlformats-officedocument.drawingml.chart+xml"/>
  <Override PartName="/ppt/notesSlides/notesSlide15.xml" ContentType="application/vnd.openxmlformats-officedocument.presentationml.notesSlide+xml"/>
  <Override PartName="/ppt/charts/chart56.xml" ContentType="application/vnd.openxmlformats-officedocument.drawingml.chart+xml"/>
  <Override PartName="/ppt/charts/chart57.xml" ContentType="application/vnd.openxmlformats-officedocument.drawingml.chart+xml"/>
  <Override PartName="/ppt/charts/chart58.xml" ContentType="application/vnd.openxmlformats-officedocument.drawingml.chart+xml"/>
  <Override PartName="/ppt/drawings/drawing14.xml" ContentType="application/vnd.openxmlformats-officedocument.drawingml.chartshapes+xml"/>
  <Override PartName="/ppt/charts/chart59.xml" ContentType="application/vnd.openxmlformats-officedocument.drawingml.chart+xml"/>
  <Override PartName="/ppt/notesSlides/notesSlide16.xml" ContentType="application/vnd.openxmlformats-officedocument.presentationml.notesSlide+xml"/>
  <Override PartName="/ppt/charts/chart60.xml" ContentType="application/vnd.openxmlformats-officedocument.drawingml.chart+xml"/>
  <Override PartName="/ppt/charts/chart61.xml" ContentType="application/vnd.openxmlformats-officedocument.drawingml.chart+xml"/>
  <Override PartName="/ppt/charts/chart62.xml" ContentType="application/vnd.openxmlformats-officedocument.drawingml.chart+xml"/>
  <Override PartName="/ppt/drawings/drawing15.xml" ContentType="application/vnd.openxmlformats-officedocument.drawingml.chartshapes+xml"/>
  <Override PartName="/ppt/charts/chart63.xml" ContentType="application/vnd.openxmlformats-officedocument.drawingml.chart+xml"/>
  <Override PartName="/ppt/notesSlides/notesSlide17.xml" ContentType="application/vnd.openxmlformats-officedocument.presentationml.notesSlide+xml"/>
  <Override PartName="/ppt/charts/chart64.xml" ContentType="application/vnd.openxmlformats-officedocument.drawingml.chart+xml"/>
  <Override PartName="/ppt/charts/chart65.xml" ContentType="application/vnd.openxmlformats-officedocument.drawingml.chart+xml"/>
  <Override PartName="/ppt/charts/chart66.xml" ContentType="application/vnd.openxmlformats-officedocument.drawingml.chart+xml"/>
  <Override PartName="/ppt/drawings/drawing16.xml" ContentType="application/vnd.openxmlformats-officedocument.drawingml.chartshapes+xml"/>
  <Override PartName="/ppt/charts/chart67.xml" ContentType="application/vnd.openxmlformats-officedocument.drawingml.chart+xml"/>
  <Override PartName="/ppt/notesSlides/notesSlide18.xml" ContentType="application/vnd.openxmlformats-officedocument.presentationml.notesSlide+xml"/>
  <Override PartName="/ppt/charts/chart68.xml" ContentType="application/vnd.openxmlformats-officedocument.drawingml.chart+xml"/>
  <Override PartName="/ppt/charts/chart69.xml" ContentType="application/vnd.openxmlformats-officedocument.drawingml.chart+xml"/>
  <Override PartName="/ppt/charts/chart70.xml" ContentType="application/vnd.openxmlformats-officedocument.drawingml.chart+xml"/>
  <Override PartName="/ppt/drawings/drawing17.xml" ContentType="application/vnd.openxmlformats-officedocument.drawingml.chartshapes+xml"/>
  <Override PartName="/ppt/charts/chart71.xml" ContentType="application/vnd.openxmlformats-officedocument.drawingml.chart+xml"/>
  <Override PartName="/ppt/notesSlides/notesSlide19.xml" ContentType="application/vnd.openxmlformats-officedocument.presentationml.notesSlide+xml"/>
  <Override PartName="/ppt/charts/chart72.xml" ContentType="application/vnd.openxmlformats-officedocument.drawingml.chart+xml"/>
  <Override PartName="/ppt/charts/chart73.xml" ContentType="application/vnd.openxmlformats-officedocument.drawingml.chart+xml"/>
  <Override PartName="/ppt/charts/chart74.xml" ContentType="application/vnd.openxmlformats-officedocument.drawingml.chart+xml"/>
  <Override PartName="/ppt/drawings/drawing18.xml" ContentType="application/vnd.openxmlformats-officedocument.drawingml.chartshapes+xml"/>
  <Override PartName="/ppt/charts/chart75.xml" ContentType="application/vnd.openxmlformats-officedocument.drawingml.chart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trictFirstAndLastChars="0" saveSubsetFonts="1" autoCompressPictures="0">
  <p:sldMasterIdLst>
    <p:sldMasterId id="2147483660" r:id="rId1"/>
    <p:sldMasterId id="2147483672" r:id="rId2"/>
  </p:sldMasterIdLst>
  <p:notesMasterIdLst>
    <p:notesMasterId r:id="rId52"/>
  </p:notesMasterIdLst>
  <p:handoutMasterIdLst>
    <p:handoutMasterId r:id="rId53"/>
  </p:handoutMasterIdLst>
  <p:sldIdLst>
    <p:sldId id="326" r:id="rId3"/>
    <p:sldId id="325" r:id="rId4"/>
    <p:sldId id="257" r:id="rId5"/>
    <p:sldId id="258" r:id="rId6"/>
    <p:sldId id="259" r:id="rId7"/>
    <p:sldId id="323" r:id="rId8"/>
    <p:sldId id="324" r:id="rId9"/>
    <p:sldId id="269" r:id="rId10"/>
    <p:sldId id="260" r:id="rId11"/>
    <p:sldId id="262" r:id="rId12"/>
    <p:sldId id="328" r:id="rId13"/>
    <p:sldId id="329" r:id="rId14"/>
    <p:sldId id="263" r:id="rId15"/>
    <p:sldId id="277" r:id="rId16"/>
    <p:sldId id="266" r:id="rId17"/>
    <p:sldId id="267" r:id="rId18"/>
    <p:sldId id="268" r:id="rId19"/>
    <p:sldId id="270" r:id="rId20"/>
    <p:sldId id="272" r:id="rId21"/>
    <p:sldId id="276" r:id="rId22"/>
    <p:sldId id="280" r:id="rId23"/>
    <p:sldId id="278" r:id="rId24"/>
    <p:sldId id="279" r:id="rId25"/>
    <p:sldId id="274" r:id="rId26"/>
    <p:sldId id="275" r:id="rId27"/>
    <p:sldId id="281" r:id="rId28"/>
    <p:sldId id="283" r:id="rId29"/>
    <p:sldId id="284" r:id="rId30"/>
    <p:sldId id="285" r:id="rId31"/>
    <p:sldId id="286" r:id="rId32"/>
    <p:sldId id="287" r:id="rId33"/>
    <p:sldId id="288" r:id="rId34"/>
    <p:sldId id="290" r:id="rId35"/>
    <p:sldId id="292" r:id="rId36"/>
    <p:sldId id="294" r:id="rId37"/>
    <p:sldId id="296" r:id="rId38"/>
    <p:sldId id="298" r:id="rId39"/>
    <p:sldId id="300" r:id="rId40"/>
    <p:sldId id="302" r:id="rId41"/>
    <p:sldId id="304" r:id="rId42"/>
    <p:sldId id="306" r:id="rId43"/>
    <p:sldId id="308" r:id="rId44"/>
    <p:sldId id="310" r:id="rId45"/>
    <p:sldId id="312" r:id="rId46"/>
    <p:sldId id="314" r:id="rId47"/>
    <p:sldId id="316" r:id="rId48"/>
    <p:sldId id="318" r:id="rId49"/>
    <p:sldId id="320" r:id="rId50"/>
    <p:sldId id="322" r:id="rId51"/>
  </p:sldIdLst>
  <p:sldSz cx="9144000" cy="6858000" type="screen4x3"/>
  <p:notesSz cx="9236075" cy="6950075"/>
  <p:defaultText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None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None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None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None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None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None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None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None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None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A50021"/>
    <a:srgbClr val="FF0000"/>
    <a:srgbClr val="CC0000"/>
    <a:srgbClr val="760000"/>
    <a:srgbClr val="FFF7F7"/>
    <a:srgbClr val="FFE5E5"/>
    <a:srgbClr val="FFCCCC"/>
    <a:srgbClr val="FF7C80"/>
    <a:srgbClr val="FF5050"/>
    <a:srgbClr val="DCE6F2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3B4B98B0-60AC-42C2-AFA5-B58CD77FA1E5}" styleName="Light Style 1 - Accent 1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12700" cmpd="sng">
              <a:solidFill>
                <a:schemeClr val="accent1"/>
              </a:solidFill>
            </a:ln>
          </a:top>
          <a:bottom>
            <a:ln w="12700" cmpd="sng">
              <a:solidFill>
                <a:schemeClr val="accent1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1">
              <a:alpha val="2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12700" cmpd="sng">
              <a:solidFill>
                <a:schemeClr val="accent1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12700" cmpd="sng">
              <a:solidFill>
                <a:schemeClr val="accent1"/>
              </a:solidFill>
            </a:ln>
          </a:bottom>
        </a:tcBdr>
        <a:fill>
          <a:noFill/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5620"/>
    <p:restoredTop sz="94660"/>
  </p:normalViewPr>
  <p:slideViewPr>
    <p:cSldViewPr>
      <p:cViewPr>
        <p:scale>
          <a:sx n="82" d="100"/>
          <a:sy n="82" d="100"/>
        </p:scale>
        <p:origin x="-102" y="-264"/>
      </p:cViewPr>
      <p:guideLst>
        <p:guide orient="horz" pos="2160"/>
        <p:guide pos="288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1.xml"/><Relationship Id="rId18" Type="http://schemas.openxmlformats.org/officeDocument/2006/relationships/slide" Target="slides/slide16.xml"/><Relationship Id="rId26" Type="http://schemas.openxmlformats.org/officeDocument/2006/relationships/slide" Target="slides/slide24.xml"/><Relationship Id="rId39" Type="http://schemas.openxmlformats.org/officeDocument/2006/relationships/slide" Target="slides/slide37.xml"/><Relationship Id="rId21" Type="http://schemas.openxmlformats.org/officeDocument/2006/relationships/slide" Target="slides/slide19.xml"/><Relationship Id="rId34" Type="http://schemas.openxmlformats.org/officeDocument/2006/relationships/slide" Target="slides/slide32.xml"/><Relationship Id="rId42" Type="http://schemas.openxmlformats.org/officeDocument/2006/relationships/slide" Target="slides/slide40.xml"/><Relationship Id="rId47" Type="http://schemas.openxmlformats.org/officeDocument/2006/relationships/slide" Target="slides/slide45.xml"/><Relationship Id="rId50" Type="http://schemas.openxmlformats.org/officeDocument/2006/relationships/slide" Target="slides/slide48.xml"/><Relationship Id="rId55" Type="http://schemas.openxmlformats.org/officeDocument/2006/relationships/viewProps" Target="viewProps.xml"/><Relationship Id="rId7" Type="http://schemas.openxmlformats.org/officeDocument/2006/relationships/slide" Target="slides/slide5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4.xml"/><Relationship Id="rId29" Type="http://schemas.openxmlformats.org/officeDocument/2006/relationships/slide" Target="slides/slide27.xml"/><Relationship Id="rId11" Type="http://schemas.openxmlformats.org/officeDocument/2006/relationships/slide" Target="slides/slide9.xml"/><Relationship Id="rId24" Type="http://schemas.openxmlformats.org/officeDocument/2006/relationships/slide" Target="slides/slide22.xml"/><Relationship Id="rId32" Type="http://schemas.openxmlformats.org/officeDocument/2006/relationships/slide" Target="slides/slide30.xml"/><Relationship Id="rId37" Type="http://schemas.openxmlformats.org/officeDocument/2006/relationships/slide" Target="slides/slide35.xml"/><Relationship Id="rId40" Type="http://schemas.openxmlformats.org/officeDocument/2006/relationships/slide" Target="slides/slide38.xml"/><Relationship Id="rId45" Type="http://schemas.openxmlformats.org/officeDocument/2006/relationships/slide" Target="slides/slide43.xml"/><Relationship Id="rId53" Type="http://schemas.openxmlformats.org/officeDocument/2006/relationships/handoutMaster" Target="handoutMasters/handoutMaster1.xml"/><Relationship Id="rId5" Type="http://schemas.openxmlformats.org/officeDocument/2006/relationships/slide" Target="slides/slide3.xml"/><Relationship Id="rId19" Type="http://schemas.openxmlformats.org/officeDocument/2006/relationships/slide" Target="slides/slide17.xml"/><Relationship Id="rId4" Type="http://schemas.openxmlformats.org/officeDocument/2006/relationships/slide" Target="slides/slide2.xml"/><Relationship Id="rId9" Type="http://schemas.openxmlformats.org/officeDocument/2006/relationships/slide" Target="slides/slide7.xml"/><Relationship Id="rId14" Type="http://schemas.openxmlformats.org/officeDocument/2006/relationships/slide" Target="slides/slide12.xml"/><Relationship Id="rId22" Type="http://schemas.openxmlformats.org/officeDocument/2006/relationships/slide" Target="slides/slide20.xml"/><Relationship Id="rId27" Type="http://schemas.openxmlformats.org/officeDocument/2006/relationships/slide" Target="slides/slide25.xml"/><Relationship Id="rId30" Type="http://schemas.openxmlformats.org/officeDocument/2006/relationships/slide" Target="slides/slide28.xml"/><Relationship Id="rId35" Type="http://schemas.openxmlformats.org/officeDocument/2006/relationships/slide" Target="slides/slide33.xml"/><Relationship Id="rId43" Type="http://schemas.openxmlformats.org/officeDocument/2006/relationships/slide" Target="slides/slide41.xml"/><Relationship Id="rId48" Type="http://schemas.openxmlformats.org/officeDocument/2006/relationships/slide" Target="slides/slide46.xml"/><Relationship Id="rId56" Type="http://schemas.openxmlformats.org/officeDocument/2006/relationships/theme" Target="theme/theme1.xml"/><Relationship Id="rId8" Type="http://schemas.openxmlformats.org/officeDocument/2006/relationships/slide" Target="slides/slide6.xml"/><Relationship Id="rId51" Type="http://schemas.openxmlformats.org/officeDocument/2006/relationships/slide" Target="slides/slide49.xml"/><Relationship Id="rId3" Type="http://schemas.openxmlformats.org/officeDocument/2006/relationships/slide" Target="slides/slide1.xml"/><Relationship Id="rId12" Type="http://schemas.openxmlformats.org/officeDocument/2006/relationships/slide" Target="slides/slide10.xml"/><Relationship Id="rId17" Type="http://schemas.openxmlformats.org/officeDocument/2006/relationships/slide" Target="slides/slide15.xml"/><Relationship Id="rId25" Type="http://schemas.openxmlformats.org/officeDocument/2006/relationships/slide" Target="slides/slide23.xml"/><Relationship Id="rId33" Type="http://schemas.openxmlformats.org/officeDocument/2006/relationships/slide" Target="slides/slide31.xml"/><Relationship Id="rId38" Type="http://schemas.openxmlformats.org/officeDocument/2006/relationships/slide" Target="slides/slide36.xml"/><Relationship Id="rId46" Type="http://schemas.openxmlformats.org/officeDocument/2006/relationships/slide" Target="slides/slide44.xml"/><Relationship Id="rId20" Type="http://schemas.openxmlformats.org/officeDocument/2006/relationships/slide" Target="slides/slide18.xml"/><Relationship Id="rId41" Type="http://schemas.openxmlformats.org/officeDocument/2006/relationships/slide" Target="slides/slide39.xml"/><Relationship Id="rId54" Type="http://schemas.openxmlformats.org/officeDocument/2006/relationships/presProps" Target="pres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4.xml"/><Relationship Id="rId15" Type="http://schemas.openxmlformats.org/officeDocument/2006/relationships/slide" Target="slides/slide13.xml"/><Relationship Id="rId23" Type="http://schemas.openxmlformats.org/officeDocument/2006/relationships/slide" Target="slides/slide21.xml"/><Relationship Id="rId28" Type="http://schemas.openxmlformats.org/officeDocument/2006/relationships/slide" Target="slides/slide26.xml"/><Relationship Id="rId36" Type="http://schemas.openxmlformats.org/officeDocument/2006/relationships/slide" Target="slides/slide34.xml"/><Relationship Id="rId49" Type="http://schemas.openxmlformats.org/officeDocument/2006/relationships/slide" Target="slides/slide47.xml"/><Relationship Id="rId57" Type="http://schemas.openxmlformats.org/officeDocument/2006/relationships/tableStyles" Target="tableStyles.xml"/><Relationship Id="rId10" Type="http://schemas.openxmlformats.org/officeDocument/2006/relationships/slide" Target="slides/slide8.xml"/><Relationship Id="rId31" Type="http://schemas.openxmlformats.org/officeDocument/2006/relationships/slide" Target="slides/slide29.xml"/><Relationship Id="rId44" Type="http://schemas.openxmlformats.org/officeDocument/2006/relationships/slide" Target="slides/slide42.xml"/><Relationship Id="rId52" Type="http://schemas.openxmlformats.org/officeDocument/2006/relationships/notesMaster" Target="notesMasters/notesMaster1.xml"/></Relationships>
</file>

<file path=ppt/charts/_rels/chart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.xlsx"/></Relationships>
</file>

<file path=ppt/charts/_rels/chart10.xml.rels><?xml version="1.0" encoding="UTF-8" standalone="yes"?>
<Relationships xmlns="http://schemas.openxmlformats.org/package/2006/relationships"><Relationship Id="rId2" Type="http://schemas.openxmlformats.org/officeDocument/2006/relationships/chartUserShapes" Target="../drawings/drawing1.xml"/><Relationship Id="rId1" Type="http://schemas.openxmlformats.org/officeDocument/2006/relationships/package" Target="../embeddings/Microsoft_Excel_Worksheet9.xlsx"/></Relationships>
</file>

<file path=ppt/charts/_rels/chart1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0.xlsx"/></Relationships>
</file>

<file path=ppt/charts/_rels/chart12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1.xlsx"/></Relationships>
</file>

<file path=ppt/charts/_rels/chart13.xml.rels><?xml version="1.0" encoding="UTF-8" standalone="yes"?>
<Relationships xmlns="http://schemas.openxmlformats.org/package/2006/relationships"><Relationship Id="rId2" Type="http://schemas.openxmlformats.org/officeDocument/2006/relationships/chartUserShapes" Target="../drawings/drawing2.xml"/><Relationship Id="rId1" Type="http://schemas.openxmlformats.org/officeDocument/2006/relationships/package" Target="../embeddings/Microsoft_Excel_Worksheet12.xlsx"/></Relationships>
</file>

<file path=ppt/charts/_rels/chart14.xml.rels><?xml version="1.0" encoding="UTF-8" standalone="yes"?>
<Relationships xmlns="http://schemas.openxmlformats.org/package/2006/relationships"><Relationship Id="rId1" Type="http://schemas.openxmlformats.org/officeDocument/2006/relationships/oleObject" Target="Book1" TargetMode="External"/></Relationships>
</file>

<file path=ppt/charts/_rels/chart15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3.xlsx"/></Relationships>
</file>

<file path=ppt/charts/_rels/chart16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4.xlsx"/></Relationships>
</file>

<file path=ppt/charts/_rels/chart17.xml.rels><?xml version="1.0" encoding="UTF-8" standalone="yes"?>
<Relationships xmlns="http://schemas.openxmlformats.org/package/2006/relationships"><Relationship Id="rId2" Type="http://schemas.openxmlformats.org/officeDocument/2006/relationships/chartUserShapes" Target="../drawings/drawing3.xml"/><Relationship Id="rId1" Type="http://schemas.openxmlformats.org/officeDocument/2006/relationships/package" Target="../embeddings/Microsoft_Excel_Worksheet15.xlsx"/></Relationships>
</file>

<file path=ppt/charts/_rels/chart18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6.xlsx"/></Relationships>
</file>

<file path=ppt/charts/_rels/chart19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7.xlsx"/></Relationships>
</file>

<file path=ppt/charts/_rels/chart2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2.xlsx"/></Relationships>
</file>

<file path=ppt/charts/_rels/chart20.xml.rels><?xml version="1.0" encoding="UTF-8" standalone="yes"?>
<Relationships xmlns="http://schemas.openxmlformats.org/package/2006/relationships"><Relationship Id="rId2" Type="http://schemas.openxmlformats.org/officeDocument/2006/relationships/chartUserShapes" Target="../drawings/drawing4.xml"/><Relationship Id="rId1" Type="http://schemas.openxmlformats.org/officeDocument/2006/relationships/package" Target="../embeddings/Microsoft_Excel_Worksheet18.xlsx"/></Relationships>
</file>

<file path=ppt/charts/_rels/chart21.xml.rels><?xml version="1.0" encoding="UTF-8" standalone="yes"?>
<Relationships xmlns="http://schemas.openxmlformats.org/package/2006/relationships"><Relationship Id="rId1" Type="http://schemas.openxmlformats.org/officeDocument/2006/relationships/oleObject" Target="Book1" TargetMode="External"/></Relationships>
</file>

<file path=ppt/charts/_rels/chart22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19.xlsx"/></Relationships>
</file>

<file path=ppt/charts/_rels/chart23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20.xlsx"/></Relationships>
</file>

<file path=ppt/charts/_rels/chart24.xml.rels><?xml version="1.0" encoding="UTF-8" standalone="yes"?>
<Relationships xmlns="http://schemas.openxmlformats.org/package/2006/relationships"><Relationship Id="rId2" Type="http://schemas.openxmlformats.org/officeDocument/2006/relationships/chartUserShapes" Target="../drawings/drawing5.xml"/><Relationship Id="rId1" Type="http://schemas.openxmlformats.org/officeDocument/2006/relationships/package" Target="../embeddings/Microsoft_Excel_Worksheet21.xlsx"/></Relationships>
</file>

<file path=ppt/charts/_rels/chart25.xml.rels><?xml version="1.0" encoding="UTF-8" standalone="yes"?>
<Relationships xmlns="http://schemas.openxmlformats.org/package/2006/relationships"><Relationship Id="rId1" Type="http://schemas.openxmlformats.org/officeDocument/2006/relationships/oleObject" Target="Book1" TargetMode="External"/></Relationships>
</file>

<file path=ppt/charts/_rels/chart26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22.xlsx"/></Relationships>
</file>

<file path=ppt/charts/_rels/chart27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23.xlsx"/></Relationships>
</file>

<file path=ppt/charts/_rels/chart28.xml.rels><?xml version="1.0" encoding="UTF-8" standalone="yes"?>
<Relationships xmlns="http://schemas.openxmlformats.org/package/2006/relationships"><Relationship Id="rId2" Type="http://schemas.openxmlformats.org/officeDocument/2006/relationships/chartUserShapes" Target="../drawings/drawing6.xml"/><Relationship Id="rId1" Type="http://schemas.openxmlformats.org/officeDocument/2006/relationships/package" Target="../embeddings/Microsoft_Excel_Worksheet24.xlsx"/></Relationships>
</file>

<file path=ppt/charts/_rels/chart29.xml.rels><?xml version="1.0" encoding="UTF-8" standalone="yes"?>
<Relationships xmlns="http://schemas.openxmlformats.org/package/2006/relationships"><Relationship Id="rId1" Type="http://schemas.openxmlformats.org/officeDocument/2006/relationships/oleObject" Target="Book1" TargetMode="External"/></Relationships>
</file>

<file path=ppt/charts/_rels/chart3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3.xlsx"/></Relationships>
</file>

<file path=ppt/charts/_rels/chart30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25.xlsx"/></Relationships>
</file>

<file path=ppt/charts/_rels/chart3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26.xlsx"/></Relationships>
</file>

<file path=ppt/charts/_rels/chart32.xml.rels><?xml version="1.0" encoding="UTF-8" standalone="yes"?>
<Relationships xmlns="http://schemas.openxmlformats.org/package/2006/relationships"><Relationship Id="rId2" Type="http://schemas.openxmlformats.org/officeDocument/2006/relationships/chartUserShapes" Target="../drawings/drawing7.xml"/><Relationship Id="rId1" Type="http://schemas.openxmlformats.org/officeDocument/2006/relationships/package" Target="../embeddings/Microsoft_Excel_Worksheet27.xlsx"/></Relationships>
</file>

<file path=ppt/charts/_rels/chart33.xml.rels><?xml version="1.0" encoding="UTF-8" standalone="yes"?>
<Relationships xmlns="http://schemas.openxmlformats.org/package/2006/relationships"><Relationship Id="rId1" Type="http://schemas.openxmlformats.org/officeDocument/2006/relationships/oleObject" Target="Book1" TargetMode="External"/></Relationships>
</file>

<file path=ppt/charts/_rels/chart34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28.xlsx"/></Relationships>
</file>

<file path=ppt/charts/_rels/chart35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29.xlsx"/></Relationships>
</file>

<file path=ppt/charts/_rels/chart36.xml.rels><?xml version="1.0" encoding="UTF-8" standalone="yes"?>
<Relationships xmlns="http://schemas.openxmlformats.org/package/2006/relationships"><Relationship Id="rId2" Type="http://schemas.openxmlformats.org/officeDocument/2006/relationships/chartUserShapes" Target="../drawings/drawing8.xml"/><Relationship Id="rId1" Type="http://schemas.openxmlformats.org/officeDocument/2006/relationships/package" Target="../embeddings/Microsoft_Excel_Worksheet30.xlsx"/></Relationships>
</file>

<file path=ppt/charts/_rels/chart37.xml.rels><?xml version="1.0" encoding="UTF-8" standalone="yes"?>
<Relationships xmlns="http://schemas.openxmlformats.org/package/2006/relationships"><Relationship Id="rId1" Type="http://schemas.openxmlformats.org/officeDocument/2006/relationships/oleObject" Target="Book1" TargetMode="External"/></Relationships>
</file>

<file path=ppt/charts/_rels/chart38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31.xlsx"/></Relationships>
</file>

<file path=ppt/charts/_rels/chart39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32.xlsx"/></Relationships>
</file>

<file path=ppt/charts/_rels/chart4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4.xlsx"/></Relationships>
</file>

<file path=ppt/charts/_rels/chart40.xml.rels><?xml version="1.0" encoding="UTF-8" standalone="yes"?>
<Relationships xmlns="http://schemas.openxmlformats.org/package/2006/relationships"><Relationship Id="rId2" Type="http://schemas.openxmlformats.org/officeDocument/2006/relationships/chartUserShapes" Target="../drawings/drawing9.xml"/><Relationship Id="rId1" Type="http://schemas.openxmlformats.org/officeDocument/2006/relationships/package" Target="../embeddings/Microsoft_Excel_Worksheet33.xlsx"/></Relationships>
</file>

<file path=ppt/charts/_rels/chart41.xml.rels><?xml version="1.0" encoding="UTF-8" standalone="yes"?>
<Relationships xmlns="http://schemas.openxmlformats.org/package/2006/relationships"><Relationship Id="rId1" Type="http://schemas.openxmlformats.org/officeDocument/2006/relationships/oleObject" Target="Book1" TargetMode="External"/></Relationships>
</file>

<file path=ppt/charts/_rels/chart42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34.xlsx"/></Relationships>
</file>

<file path=ppt/charts/_rels/chart43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35.xlsx"/></Relationships>
</file>

<file path=ppt/charts/_rels/chart44.xml.rels><?xml version="1.0" encoding="UTF-8" standalone="yes"?>
<Relationships xmlns="http://schemas.openxmlformats.org/package/2006/relationships"><Relationship Id="rId2" Type="http://schemas.openxmlformats.org/officeDocument/2006/relationships/chartUserShapes" Target="../drawings/drawing10.xml"/><Relationship Id="rId1" Type="http://schemas.openxmlformats.org/officeDocument/2006/relationships/package" Target="../embeddings/Microsoft_Excel_Worksheet36.xlsx"/></Relationships>
</file>

<file path=ppt/charts/_rels/chart45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37.xlsx"/></Relationships>
</file>

<file path=ppt/charts/_rels/chart46.xml.rels><?xml version="1.0" encoding="UTF-8" standalone="yes"?>
<Relationships xmlns="http://schemas.openxmlformats.org/package/2006/relationships"><Relationship Id="rId1" Type="http://schemas.openxmlformats.org/officeDocument/2006/relationships/oleObject" Target="Book1" TargetMode="External"/></Relationships>
</file>

<file path=ppt/charts/_rels/chart47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38.xlsx"/></Relationships>
</file>

<file path=ppt/charts/_rels/chart48.xml.rels><?xml version="1.0" encoding="UTF-8" standalone="yes"?>
<Relationships xmlns="http://schemas.openxmlformats.org/package/2006/relationships"><Relationship Id="rId2" Type="http://schemas.openxmlformats.org/officeDocument/2006/relationships/chartUserShapes" Target="../drawings/drawing11.xml"/><Relationship Id="rId1" Type="http://schemas.openxmlformats.org/officeDocument/2006/relationships/package" Target="../embeddings/Microsoft_Excel_Worksheet39.xlsx"/></Relationships>
</file>

<file path=ppt/charts/_rels/chart49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40.xlsx"/></Relationships>
</file>

<file path=ppt/charts/_rels/chart5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5.xlsx"/></Relationships>
</file>

<file path=ppt/charts/_rels/chart50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41.xlsx"/></Relationships>
</file>

<file path=ppt/charts/_rels/chart51.xml.rels><?xml version="1.0" encoding="UTF-8" standalone="yes"?>
<Relationships xmlns="http://schemas.openxmlformats.org/package/2006/relationships"><Relationship Id="rId2" Type="http://schemas.openxmlformats.org/officeDocument/2006/relationships/chartUserShapes" Target="../drawings/drawing12.xml"/><Relationship Id="rId1" Type="http://schemas.openxmlformats.org/officeDocument/2006/relationships/package" Target="../embeddings/Microsoft_Excel_Worksheet42.xlsx"/></Relationships>
</file>

<file path=ppt/charts/_rels/chart52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43.xlsx"/></Relationships>
</file>

<file path=ppt/charts/_rels/chart53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44.xlsx"/></Relationships>
</file>

<file path=ppt/charts/_rels/chart54.xml.rels><?xml version="1.0" encoding="UTF-8" standalone="yes"?>
<Relationships xmlns="http://schemas.openxmlformats.org/package/2006/relationships"><Relationship Id="rId2" Type="http://schemas.openxmlformats.org/officeDocument/2006/relationships/chartUserShapes" Target="../drawings/drawing13.xml"/><Relationship Id="rId1" Type="http://schemas.openxmlformats.org/officeDocument/2006/relationships/package" Target="../embeddings/Microsoft_Excel_Worksheet45.xlsx"/></Relationships>
</file>

<file path=ppt/charts/_rels/chart55.xml.rels><?xml version="1.0" encoding="UTF-8" standalone="yes"?>
<Relationships xmlns="http://schemas.openxmlformats.org/package/2006/relationships"><Relationship Id="rId1" Type="http://schemas.openxmlformats.org/officeDocument/2006/relationships/oleObject" Target="Book1" TargetMode="External"/></Relationships>
</file>

<file path=ppt/charts/_rels/chart56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46.xlsx"/></Relationships>
</file>

<file path=ppt/charts/_rels/chart57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47.xlsx"/></Relationships>
</file>

<file path=ppt/charts/_rels/chart58.xml.rels><?xml version="1.0" encoding="UTF-8" standalone="yes"?>
<Relationships xmlns="http://schemas.openxmlformats.org/package/2006/relationships"><Relationship Id="rId2" Type="http://schemas.openxmlformats.org/officeDocument/2006/relationships/chartUserShapes" Target="../drawings/drawing14.xml"/><Relationship Id="rId1" Type="http://schemas.openxmlformats.org/officeDocument/2006/relationships/package" Target="../embeddings/Microsoft_Excel_Worksheet48.xlsx"/></Relationships>
</file>

<file path=ppt/charts/_rels/chart59.xml.rels><?xml version="1.0" encoding="UTF-8" standalone="yes"?>
<Relationships xmlns="http://schemas.openxmlformats.org/package/2006/relationships"><Relationship Id="rId1" Type="http://schemas.openxmlformats.org/officeDocument/2006/relationships/oleObject" Target="Book1" TargetMode="External"/></Relationships>
</file>

<file path=ppt/charts/_rels/chart6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6.xlsx"/></Relationships>
</file>

<file path=ppt/charts/_rels/chart60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49.xlsx"/></Relationships>
</file>

<file path=ppt/charts/_rels/chart61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50.xlsx"/></Relationships>
</file>

<file path=ppt/charts/_rels/chart62.xml.rels><?xml version="1.0" encoding="UTF-8" standalone="yes"?>
<Relationships xmlns="http://schemas.openxmlformats.org/package/2006/relationships"><Relationship Id="rId2" Type="http://schemas.openxmlformats.org/officeDocument/2006/relationships/chartUserShapes" Target="../drawings/drawing15.xml"/><Relationship Id="rId1" Type="http://schemas.openxmlformats.org/officeDocument/2006/relationships/package" Target="../embeddings/Microsoft_Excel_Worksheet51.xlsx"/></Relationships>
</file>

<file path=ppt/charts/_rels/chart63.xml.rels><?xml version="1.0" encoding="UTF-8" standalone="yes"?>
<Relationships xmlns="http://schemas.openxmlformats.org/package/2006/relationships"><Relationship Id="rId1" Type="http://schemas.openxmlformats.org/officeDocument/2006/relationships/oleObject" Target="Book1" TargetMode="External"/></Relationships>
</file>

<file path=ppt/charts/_rels/chart64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52.xlsx"/></Relationships>
</file>

<file path=ppt/charts/_rels/chart65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53.xlsx"/></Relationships>
</file>

<file path=ppt/charts/_rels/chart66.xml.rels><?xml version="1.0" encoding="UTF-8" standalone="yes"?>
<Relationships xmlns="http://schemas.openxmlformats.org/package/2006/relationships"><Relationship Id="rId2" Type="http://schemas.openxmlformats.org/officeDocument/2006/relationships/chartUserShapes" Target="../drawings/drawing16.xml"/><Relationship Id="rId1" Type="http://schemas.openxmlformats.org/officeDocument/2006/relationships/package" Target="../embeddings/Microsoft_Excel_Worksheet54.xlsx"/></Relationships>
</file>

<file path=ppt/charts/_rels/chart67.xml.rels><?xml version="1.0" encoding="UTF-8" standalone="yes"?>
<Relationships xmlns="http://schemas.openxmlformats.org/package/2006/relationships"><Relationship Id="rId1" Type="http://schemas.openxmlformats.org/officeDocument/2006/relationships/oleObject" Target="Book1" TargetMode="External"/></Relationships>
</file>

<file path=ppt/charts/_rels/chart68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55.xlsx"/></Relationships>
</file>

<file path=ppt/charts/_rels/chart69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56.xlsx"/></Relationships>
</file>

<file path=ppt/charts/_rels/chart7.xml.rels><?xml version="1.0" encoding="UTF-8" standalone="yes"?>
<Relationships xmlns="http://schemas.openxmlformats.org/package/2006/relationships"><Relationship Id="rId1" Type="http://schemas.openxmlformats.org/officeDocument/2006/relationships/oleObject" Target="Book1" TargetMode="External"/></Relationships>
</file>

<file path=ppt/charts/_rels/chart70.xml.rels><?xml version="1.0" encoding="UTF-8" standalone="yes"?>
<Relationships xmlns="http://schemas.openxmlformats.org/package/2006/relationships"><Relationship Id="rId2" Type="http://schemas.openxmlformats.org/officeDocument/2006/relationships/chartUserShapes" Target="../drawings/drawing17.xml"/><Relationship Id="rId1" Type="http://schemas.openxmlformats.org/officeDocument/2006/relationships/package" Target="../embeddings/Microsoft_Excel_Worksheet57.xlsx"/></Relationships>
</file>

<file path=ppt/charts/_rels/chart71.xml.rels><?xml version="1.0" encoding="UTF-8" standalone="yes"?>
<Relationships xmlns="http://schemas.openxmlformats.org/package/2006/relationships"><Relationship Id="rId1" Type="http://schemas.openxmlformats.org/officeDocument/2006/relationships/oleObject" Target="Book1" TargetMode="External"/></Relationships>
</file>

<file path=ppt/charts/_rels/chart72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58.xlsx"/></Relationships>
</file>

<file path=ppt/charts/_rels/chart73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59.xlsx"/></Relationships>
</file>

<file path=ppt/charts/_rels/chart74.xml.rels><?xml version="1.0" encoding="UTF-8" standalone="yes"?>
<Relationships xmlns="http://schemas.openxmlformats.org/package/2006/relationships"><Relationship Id="rId2" Type="http://schemas.openxmlformats.org/officeDocument/2006/relationships/chartUserShapes" Target="../drawings/drawing18.xml"/><Relationship Id="rId1" Type="http://schemas.openxmlformats.org/officeDocument/2006/relationships/package" Target="../embeddings/Microsoft_Excel_Worksheet60.xlsx"/></Relationships>
</file>

<file path=ppt/charts/_rels/chart75.xml.rels><?xml version="1.0" encoding="UTF-8" standalone="yes"?>
<Relationships xmlns="http://schemas.openxmlformats.org/package/2006/relationships"><Relationship Id="rId1" Type="http://schemas.openxmlformats.org/officeDocument/2006/relationships/oleObject" Target="Book1" TargetMode="External"/></Relationships>
</file>

<file path=ppt/charts/_rels/chart8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7.xlsx"/></Relationships>
</file>

<file path=ppt/charts/_rels/chart9.xml.rels><?xml version="1.0" encoding="UTF-8" standalone="yes"?>
<Relationships xmlns="http://schemas.openxmlformats.org/package/2006/relationships"><Relationship Id="rId1" Type="http://schemas.openxmlformats.org/officeDocument/2006/relationships/package" Target="../embeddings/Microsoft_Excel_Worksheet8.xlsx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/>
          <a:lstStyle/>
          <a:p>
            <a:pPr>
              <a:defRPr/>
            </a:pPr>
            <a:r>
              <a:rPr lang="zh-TW" altLang="en-US" dirty="0"/>
              <a:t>性</a:t>
            </a:r>
            <a:r>
              <a:rPr lang="zh-TW" altLang="en-US" dirty="0" smtClean="0"/>
              <a:t>別</a:t>
            </a:r>
            <a:endParaRPr lang="zh-TW" altLang="en-US" dirty="0"/>
          </a:p>
        </c:rich>
      </c:tx>
      <c:layout>
        <c:manualLayout>
          <c:xMode val="edge"/>
          <c:yMode val="edge"/>
          <c:x val="0.39117639411223815"/>
          <c:y val="5.3124999999999999E-2"/>
        </c:manualLayout>
      </c:layout>
      <c:overlay val="0"/>
    </c:title>
    <c:autoTitleDeleted val="0"/>
    <c:plotArea>
      <c:layout>
        <c:manualLayout>
          <c:layoutTarget val="inner"/>
          <c:xMode val="edge"/>
          <c:yMode val="edge"/>
          <c:x val="0.10002523360288573"/>
          <c:y val="0.21433489173228346"/>
          <c:w val="0.79244445652610707"/>
          <c:h val="0.65992372047244097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性別受傷率</c:v>
                </c:pt>
              </c:strCache>
            </c:strRef>
          </c:tx>
          <c:dLbls>
            <c:dLbl>
              <c:idx val="0"/>
              <c:layout>
                <c:manualLayout>
                  <c:x val="0"/>
                  <c:y val="-3.1249999999999886E-2"/>
                </c:manualLayout>
              </c:layout>
              <c:showLegendKey val="0"/>
              <c:showVal val="0"/>
              <c:showCatName val="1"/>
              <c:showSerName val="0"/>
              <c:showPercent val="1"/>
              <c:showBubbleSize val="0"/>
            </c:dLbl>
            <c:txPr>
              <a:bodyPr/>
              <a:lstStyle/>
              <a:p>
                <a:pPr>
                  <a:defRPr>
                    <a:solidFill>
                      <a:schemeClr val="bg1"/>
                    </a:solidFill>
                  </a:defRPr>
                </a:pPr>
                <a:endParaRPr lang="en-US"/>
              </a:p>
            </c:txPr>
            <c:showLegendKey val="0"/>
            <c:showVal val="0"/>
            <c:showCatName val="1"/>
            <c:showSerName val="0"/>
            <c:showPercent val="1"/>
            <c:showBubbleSize val="0"/>
            <c:showLeaderLines val="1"/>
          </c:dLbls>
          <c:cat>
            <c:strRef>
              <c:f>Sheet1!$A$2:$A$3</c:f>
              <c:strCache>
                <c:ptCount val="2"/>
                <c:pt idx="0">
                  <c:v>男性</c:v>
                </c:pt>
                <c:pt idx="1">
                  <c:v>女性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495207</c:v>
                </c:pt>
                <c:pt idx="1">
                  <c:v>247345</c:v>
                </c:pt>
              </c:numCache>
            </c:numRef>
          </c:val>
        </c:ser>
        <c:dLbls>
          <c:showLegendKey val="0"/>
          <c:showVal val="0"/>
          <c:showCatName val="1"/>
          <c:showSerName val="0"/>
          <c:showPercent val="1"/>
          <c:showBubbleSize val="0"/>
          <c:showLeaderLines val="1"/>
        </c:dLbls>
        <c:firstSliceAng val="0"/>
        <c:holeSize val="50"/>
      </c:doughnutChart>
    </c:plotArea>
    <c:plotVisOnly val="1"/>
    <c:dispBlanksAs val="gap"/>
    <c:showDLblsOverMax val="0"/>
  </c:chart>
  <c:txPr>
    <a:bodyPr/>
    <a:lstStyle/>
    <a:p>
      <a:pPr>
        <a:defRPr sz="1800"/>
      </a:pPr>
      <a:endParaRPr lang="en-US"/>
    </a:p>
  </c:txPr>
  <c:externalData r:id="rId1">
    <c:autoUpdate val="0"/>
  </c:externalData>
</c:chartSpace>
</file>

<file path=ppt/charts/chart1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13"/>
    </mc:Choice>
    <mc:Fallback>
      <c:style val="13"/>
    </mc:Fallback>
  </mc:AlternateContent>
  <c:chart>
    <c:autoTitleDeleted val="1"/>
    <c:plotArea>
      <c:layout/>
      <c:barChart>
        <c:barDir val="col"/>
        <c:grouping val="clustered"/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Central and Western</c:v>
                </c:pt>
              </c:strCache>
            </c:strRef>
          </c:tx>
          <c:spPr>
            <a:ln>
              <a:noFill/>
            </a:ln>
          </c:spPr>
          <c:invertIfNegative val="0"/>
          <c:cat>
            <c:numRef>
              <c:f>Sheet1!$A$2:$A$13</c:f>
              <c:numCache>
                <c:formatCode>General</c:formatCode>
                <c:ptCount val="12"/>
                <c:pt idx="0">
                  <c:v>2001</c:v>
                </c:pt>
                <c:pt idx="1">
                  <c:v>2002</c:v>
                </c:pt>
                <c:pt idx="2">
                  <c:v>2003</c:v>
                </c:pt>
                <c:pt idx="3">
                  <c:v>2004</c:v>
                </c:pt>
                <c:pt idx="4">
                  <c:v>2005</c:v>
                </c:pt>
                <c:pt idx="5">
                  <c:v>2006</c:v>
                </c:pt>
                <c:pt idx="6">
                  <c:v>2007</c:v>
                </c:pt>
                <c:pt idx="7">
                  <c:v>2008</c:v>
                </c:pt>
                <c:pt idx="8">
                  <c:v>2009</c:v>
                </c:pt>
                <c:pt idx="9">
                  <c:v>2010</c:v>
                </c:pt>
                <c:pt idx="10">
                  <c:v>2011</c:v>
                </c:pt>
                <c:pt idx="11">
                  <c:v>2012</c:v>
                </c:pt>
              </c:numCache>
            </c:numRef>
          </c:cat>
          <c:val>
            <c:numRef>
              <c:f>Sheet1!$B$2:$B$13</c:f>
              <c:numCache>
                <c:formatCode>General</c:formatCode>
                <c:ptCount val="12"/>
                <c:pt idx="0">
                  <c:v>3808.2640712297398</c:v>
                </c:pt>
                <c:pt idx="1">
                  <c:v>3903.9301310043702</c:v>
                </c:pt>
                <c:pt idx="2">
                  <c:v>3155.4524361949002</c:v>
                </c:pt>
                <c:pt idx="3">
                  <c:v>3471.9827586206902</c:v>
                </c:pt>
                <c:pt idx="4">
                  <c:v>2828.9473684210502</c:v>
                </c:pt>
                <c:pt idx="5">
                  <c:v>2948.9287886638599</c:v>
                </c:pt>
                <c:pt idx="6">
                  <c:v>3085.9728506787301</c:v>
                </c:pt>
                <c:pt idx="7">
                  <c:v>2777.7777777777801</c:v>
                </c:pt>
                <c:pt idx="8">
                  <c:v>2661.2529002320198</c:v>
                </c:pt>
                <c:pt idx="9">
                  <c:v>2395.03386004515</c:v>
                </c:pt>
                <c:pt idx="10">
                  <c:v>2693.0792377131402</c:v>
                </c:pt>
                <c:pt idx="11">
                  <c:v>2695.7605985037399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0"/>
        <c:axId val="281090560"/>
        <c:axId val="280450688"/>
      </c:barChart>
      <c:catAx>
        <c:axId val="28109056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0"/>
        </c:spPr>
        <c:txPr>
          <a:bodyPr/>
          <a:lstStyle/>
          <a:p>
            <a:pPr>
              <a:defRPr sz="1400" i="0"/>
            </a:pPr>
            <a:endParaRPr lang="en-US"/>
          </a:p>
        </c:txPr>
        <c:crossAx val="280450688"/>
        <c:crosses val="autoZero"/>
        <c:auto val="1"/>
        <c:lblAlgn val="ctr"/>
        <c:lblOffset val="100"/>
        <c:noMultiLvlLbl val="0"/>
      </c:catAx>
      <c:valAx>
        <c:axId val="280450688"/>
        <c:scaling>
          <c:orientation val="minMax"/>
        </c:scaling>
        <c:delete val="1"/>
        <c:axPos val="l"/>
        <c:majorGridlines>
          <c:spPr>
            <a:ln>
              <a:noFill/>
            </a:ln>
          </c:spPr>
        </c:majorGridlines>
        <c:numFmt formatCode="General" sourceLinked="1"/>
        <c:majorTickMark val="out"/>
        <c:minorTickMark val="none"/>
        <c:tickLblPos val="nextTo"/>
        <c:crossAx val="281090560"/>
        <c:crosses val="autoZero"/>
        <c:crossBetween val="between"/>
      </c:valAx>
      <c:spPr>
        <a:noFill/>
      </c:spPr>
    </c:plotArea>
    <c:plotVisOnly val="1"/>
    <c:dispBlanksAs val="gap"/>
    <c:showDLblsOverMax val="0"/>
  </c:chart>
  <c:txPr>
    <a:bodyPr/>
    <a:lstStyle/>
    <a:p>
      <a:pPr>
        <a:defRPr sz="1800"/>
      </a:pPr>
      <a:endParaRPr lang="en-US"/>
    </a:p>
  </c:txPr>
  <c:externalData r:id="rId1">
    <c:autoUpdate val="0"/>
  </c:externalData>
  <c:userShapes r:id="rId2"/>
</c:chartSpace>
</file>

<file path=ppt/charts/chart1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10"/>
    </mc:Choice>
    <mc:Fallback>
      <c:style val="10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5000705915572499"/>
          <c:y val="8.1567116249197172E-2"/>
          <c:w val="0.78067203162501764"/>
          <c:h val="0.88784521515735393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Sham Shui Po</c:v>
                </c:pt>
              </c:strCache>
            </c:strRef>
          </c:tx>
          <c:dPt>
            <c:idx val="0"/>
            <c:bubble3D val="0"/>
            <c:spPr>
              <a:ln w="19050"/>
            </c:spPr>
          </c:dPt>
          <c:dPt>
            <c:idx val="1"/>
            <c:bubble3D val="0"/>
            <c:explosion val="7"/>
            <c:spPr>
              <a:solidFill>
                <a:srgbClr val="C00000"/>
              </a:solidFill>
              <a:ln w="19050"/>
            </c:spPr>
          </c:dPt>
          <c:cat>
            <c:strRef>
              <c:f>Sheet1!$A$2:$A$3</c:f>
              <c:strCache>
                <c:ptCount val="2"/>
                <c:pt idx="0">
                  <c:v>Non-avoidable</c:v>
                </c:pt>
                <c:pt idx="1">
                  <c:v>Avoidable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2283012.4013655796</c:v>
                </c:pt>
                <c:pt idx="1">
                  <c:v>1137070.9319677539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75"/>
      </c:doughnutChart>
    </c:plotArea>
    <c:plotVisOnly val="1"/>
    <c:dispBlanksAs val="gap"/>
    <c:showDLblsOverMax val="0"/>
  </c:chart>
  <c:txPr>
    <a:bodyPr/>
    <a:lstStyle/>
    <a:p>
      <a:pPr>
        <a:defRPr sz="1800"/>
      </a:pPr>
      <a:endParaRPr lang="en-US"/>
    </a:p>
  </c:txPr>
  <c:externalData r:id="rId1">
    <c:autoUpdate val="0"/>
  </c:externalData>
</c:chartSpace>
</file>

<file path=ppt/charts/chart1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5"/>
    </mc:Choice>
    <mc:Fallback>
      <c:style val="5"/>
    </mc:Fallback>
  </mc:AlternateContent>
  <c:chart>
    <c:autoTitleDeleted val="1"/>
    <c:plotArea>
      <c:layout/>
      <c:barChart>
        <c:barDir val="bar"/>
        <c:grouping val="clustered"/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Central and Western</c:v>
                </c:pt>
              </c:strCache>
            </c:strRef>
          </c:tx>
          <c:invertIfNegative val="0"/>
          <c:cat>
            <c:strRef>
              <c:f>Sheet1!$A$2:$A$5</c:f>
              <c:strCache>
                <c:ptCount val="4"/>
                <c:pt idx="0">
                  <c:v>Male_0_4</c:v>
                </c:pt>
                <c:pt idx="1">
                  <c:v>Male_10_14</c:v>
                </c:pt>
                <c:pt idx="2">
                  <c:v>Male_15_19</c:v>
                </c:pt>
                <c:pt idx="3">
                  <c:v>Male_5_9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7242.2501313537095</c:v>
                </c:pt>
                <c:pt idx="1">
                  <c:v>5985.8465349417002</c:v>
                </c:pt>
                <c:pt idx="2">
                  <c:v>5485.0923326347402</c:v>
                </c:pt>
                <c:pt idx="3">
                  <c:v>5435.9970206426897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00"/>
        <c:axId val="224599040"/>
        <c:axId val="151738560"/>
      </c:barChart>
      <c:catAx>
        <c:axId val="224599040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151738560"/>
        <c:crosses val="autoZero"/>
        <c:auto val="1"/>
        <c:lblAlgn val="ctr"/>
        <c:lblOffset val="100"/>
        <c:noMultiLvlLbl val="0"/>
      </c:catAx>
      <c:valAx>
        <c:axId val="151738560"/>
        <c:scaling>
          <c:orientation val="minMax"/>
        </c:scaling>
        <c:delete val="1"/>
        <c:axPos val="t"/>
        <c:numFmt formatCode="General" sourceLinked="1"/>
        <c:majorTickMark val="out"/>
        <c:minorTickMark val="none"/>
        <c:tickLblPos val="nextTo"/>
        <c:crossAx val="224599040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en-US"/>
    </a:p>
  </c:txPr>
  <c:externalData r:id="rId1">
    <c:autoUpdate val="0"/>
  </c:externalData>
</c:chartSpace>
</file>

<file path=ppt/charts/chart1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13"/>
    </mc:Choice>
    <mc:Fallback>
      <c:style val="13"/>
    </mc:Fallback>
  </mc:AlternateContent>
  <c:chart>
    <c:autoTitleDeleted val="1"/>
    <c:plotArea>
      <c:layout/>
      <c:barChart>
        <c:barDir val="col"/>
        <c:grouping val="clustered"/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Eastern</c:v>
                </c:pt>
              </c:strCache>
            </c:strRef>
          </c:tx>
          <c:spPr>
            <a:ln>
              <a:noFill/>
            </a:ln>
          </c:spPr>
          <c:invertIfNegative val="0"/>
          <c:cat>
            <c:numRef>
              <c:f>Sheet1!$A$2:$A$13</c:f>
              <c:numCache>
                <c:formatCode>General</c:formatCode>
                <c:ptCount val="12"/>
                <c:pt idx="0">
                  <c:v>2001</c:v>
                </c:pt>
                <c:pt idx="1">
                  <c:v>2002</c:v>
                </c:pt>
                <c:pt idx="2">
                  <c:v>2003</c:v>
                </c:pt>
                <c:pt idx="3">
                  <c:v>2004</c:v>
                </c:pt>
                <c:pt idx="4">
                  <c:v>2005</c:v>
                </c:pt>
                <c:pt idx="5">
                  <c:v>2006</c:v>
                </c:pt>
                <c:pt idx="6">
                  <c:v>2007</c:v>
                </c:pt>
                <c:pt idx="7">
                  <c:v>2008</c:v>
                </c:pt>
                <c:pt idx="8">
                  <c:v>2009</c:v>
                </c:pt>
                <c:pt idx="9">
                  <c:v>2010</c:v>
                </c:pt>
                <c:pt idx="10">
                  <c:v>2011</c:v>
                </c:pt>
                <c:pt idx="11">
                  <c:v>2012</c:v>
                </c:pt>
              </c:numCache>
            </c:numRef>
          </c:cat>
          <c:val>
            <c:numRef>
              <c:f>Sheet1!$B$2:$B$13</c:f>
              <c:numCache>
                <c:formatCode>General</c:formatCode>
                <c:ptCount val="12"/>
                <c:pt idx="0">
                  <c:v>5902.8746860172996</c:v>
                </c:pt>
                <c:pt idx="1">
                  <c:v>5955.2609776304898</c:v>
                </c:pt>
                <c:pt idx="2">
                  <c:v>4297.7232924693499</c:v>
                </c:pt>
                <c:pt idx="3">
                  <c:v>4419.63509991312</c:v>
                </c:pt>
                <c:pt idx="4">
                  <c:v>4051.3761467889899</c:v>
                </c:pt>
                <c:pt idx="5">
                  <c:v>4345.91047574408</c:v>
                </c:pt>
                <c:pt idx="6">
                  <c:v>4285.7142857142899</c:v>
                </c:pt>
                <c:pt idx="7">
                  <c:v>4361.8677042801601</c:v>
                </c:pt>
                <c:pt idx="8">
                  <c:v>4205.1020408163304</c:v>
                </c:pt>
                <c:pt idx="9">
                  <c:v>4223.83419689119</c:v>
                </c:pt>
                <c:pt idx="10">
                  <c:v>3951.45537801402</c:v>
                </c:pt>
                <c:pt idx="11">
                  <c:v>4292.9515418502197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0"/>
        <c:axId val="225446400"/>
        <c:axId val="224952320"/>
      </c:barChart>
      <c:catAx>
        <c:axId val="22544640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0"/>
        </c:spPr>
        <c:txPr>
          <a:bodyPr/>
          <a:lstStyle/>
          <a:p>
            <a:pPr>
              <a:defRPr sz="1400" i="0"/>
            </a:pPr>
            <a:endParaRPr lang="en-US"/>
          </a:p>
        </c:txPr>
        <c:crossAx val="224952320"/>
        <c:crosses val="autoZero"/>
        <c:auto val="1"/>
        <c:lblAlgn val="ctr"/>
        <c:lblOffset val="100"/>
        <c:noMultiLvlLbl val="0"/>
      </c:catAx>
      <c:valAx>
        <c:axId val="224952320"/>
        <c:scaling>
          <c:orientation val="minMax"/>
        </c:scaling>
        <c:delete val="1"/>
        <c:axPos val="l"/>
        <c:majorGridlines>
          <c:spPr>
            <a:ln>
              <a:noFill/>
            </a:ln>
          </c:spPr>
        </c:majorGridlines>
        <c:numFmt formatCode="General" sourceLinked="1"/>
        <c:majorTickMark val="out"/>
        <c:minorTickMark val="none"/>
        <c:tickLblPos val="nextTo"/>
        <c:crossAx val="225446400"/>
        <c:crosses val="autoZero"/>
        <c:crossBetween val="between"/>
      </c:valAx>
      <c:spPr>
        <a:noFill/>
      </c:spPr>
    </c:plotArea>
    <c:plotVisOnly val="1"/>
    <c:dispBlanksAs val="gap"/>
    <c:showDLblsOverMax val="0"/>
  </c:chart>
  <c:txPr>
    <a:bodyPr/>
    <a:lstStyle/>
    <a:p>
      <a:pPr>
        <a:defRPr sz="1800"/>
      </a:pPr>
      <a:endParaRPr lang="en-US"/>
    </a:p>
  </c:txPr>
  <c:externalData r:id="rId1">
    <c:autoUpdate val="0"/>
  </c:externalData>
  <c:userShapes r:id="rId2"/>
</c:chartSpace>
</file>

<file path=ppt/charts/chart1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dLbls>
          <c:showLegendKey val="0"/>
          <c:showVal val="0"/>
          <c:showCatName val="0"/>
          <c:showSerName val="0"/>
          <c:showPercent val="0"/>
          <c:showBubbleSize val="0"/>
          <c:showLeaderLines val="0"/>
        </c:dLbls>
        <c:firstSliceAng val="0"/>
        <c:holeSize val="75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1">
    <c:autoUpdate val="0"/>
  </c:externalData>
</c:chartSpace>
</file>

<file path=ppt/charts/chart1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10"/>
    </mc:Choice>
    <mc:Fallback>
      <c:style val="10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5000705915572499"/>
          <c:y val="8.1567116249197172E-2"/>
          <c:w val="0.78067203162501764"/>
          <c:h val="0.88784521515735393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Islands</c:v>
                </c:pt>
              </c:strCache>
            </c:strRef>
          </c:tx>
          <c:dPt>
            <c:idx val="0"/>
            <c:bubble3D val="0"/>
            <c:spPr>
              <a:ln w="19050"/>
            </c:spPr>
          </c:dPt>
          <c:dPt>
            <c:idx val="1"/>
            <c:bubble3D val="0"/>
            <c:explosion val="7"/>
            <c:spPr>
              <a:solidFill>
                <a:srgbClr val="C00000"/>
              </a:solidFill>
              <a:ln w="19050"/>
            </c:spPr>
          </c:dPt>
          <c:cat>
            <c:strRef>
              <c:f>Sheet1!$A$2:$A$3</c:f>
              <c:strCache>
                <c:ptCount val="2"/>
                <c:pt idx="0">
                  <c:v>Non-avoidable</c:v>
                </c:pt>
                <c:pt idx="1">
                  <c:v>Avoidable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653148.74515356508</c:v>
                </c:pt>
                <c:pt idx="1">
                  <c:v>247459.5881797683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75"/>
      </c:doughnutChart>
    </c:plotArea>
    <c:plotVisOnly val="1"/>
    <c:dispBlanksAs val="gap"/>
    <c:showDLblsOverMax val="0"/>
  </c:chart>
  <c:txPr>
    <a:bodyPr/>
    <a:lstStyle/>
    <a:p>
      <a:pPr>
        <a:defRPr sz="1800"/>
      </a:pPr>
      <a:endParaRPr lang="en-US"/>
    </a:p>
  </c:txPr>
  <c:externalData r:id="rId1">
    <c:autoUpdate val="0"/>
  </c:externalData>
</c:chartSpace>
</file>

<file path=ppt/charts/chart1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5"/>
    </mc:Choice>
    <mc:Fallback>
      <c:style val="5"/>
    </mc:Fallback>
  </mc:AlternateContent>
  <c:chart>
    <c:autoTitleDeleted val="1"/>
    <c:plotArea>
      <c:layout/>
      <c:barChart>
        <c:barDir val="bar"/>
        <c:grouping val="clustered"/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Central and Western</c:v>
                </c:pt>
              </c:strCache>
            </c:strRef>
          </c:tx>
          <c:invertIfNegative val="0"/>
          <c:cat>
            <c:strRef>
              <c:f>Sheet1!$A$2:$A$5</c:f>
              <c:strCache>
                <c:ptCount val="4"/>
                <c:pt idx="0">
                  <c:v>Male_0_4</c:v>
                </c:pt>
                <c:pt idx="1">
                  <c:v>Male_10_14</c:v>
                </c:pt>
                <c:pt idx="2">
                  <c:v>Male_5_9</c:v>
                </c:pt>
                <c:pt idx="3">
                  <c:v>Male_15_19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6324.0292512102196</c:v>
                </c:pt>
                <c:pt idx="1">
                  <c:v>5539.6159788126197</c:v>
                </c:pt>
                <c:pt idx="2">
                  <c:v>5403.96052836745</c:v>
                </c:pt>
                <c:pt idx="3">
                  <c:v>5193.9284837574696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00"/>
        <c:axId val="280808448"/>
        <c:axId val="281385728"/>
      </c:barChart>
      <c:catAx>
        <c:axId val="280808448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281385728"/>
        <c:crosses val="autoZero"/>
        <c:auto val="1"/>
        <c:lblAlgn val="ctr"/>
        <c:lblOffset val="100"/>
        <c:noMultiLvlLbl val="0"/>
      </c:catAx>
      <c:valAx>
        <c:axId val="281385728"/>
        <c:scaling>
          <c:orientation val="minMax"/>
        </c:scaling>
        <c:delete val="1"/>
        <c:axPos val="t"/>
        <c:numFmt formatCode="General" sourceLinked="1"/>
        <c:majorTickMark val="out"/>
        <c:minorTickMark val="none"/>
        <c:tickLblPos val="nextTo"/>
        <c:crossAx val="280808448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en-US"/>
    </a:p>
  </c:txPr>
  <c:externalData r:id="rId1">
    <c:autoUpdate val="0"/>
  </c:externalData>
</c:chartSpace>
</file>

<file path=ppt/charts/chart1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13"/>
    </mc:Choice>
    <mc:Fallback>
      <c:style val="13"/>
    </mc:Fallback>
  </mc:AlternateContent>
  <c:chart>
    <c:autoTitleDeleted val="1"/>
    <c:plotArea>
      <c:layout/>
      <c:barChart>
        <c:barDir val="col"/>
        <c:grouping val="clustered"/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Islands</c:v>
                </c:pt>
              </c:strCache>
            </c:strRef>
          </c:tx>
          <c:spPr>
            <a:ln>
              <a:noFill/>
            </a:ln>
          </c:spPr>
          <c:invertIfNegative val="0"/>
          <c:cat>
            <c:numRef>
              <c:f>Sheet1!$A$2:$A$13</c:f>
              <c:numCache>
                <c:formatCode>General</c:formatCode>
                <c:ptCount val="12"/>
                <c:pt idx="0">
                  <c:v>2001</c:v>
                </c:pt>
                <c:pt idx="1">
                  <c:v>2002</c:v>
                </c:pt>
                <c:pt idx="2">
                  <c:v>2003</c:v>
                </c:pt>
                <c:pt idx="3">
                  <c:v>2004</c:v>
                </c:pt>
                <c:pt idx="4">
                  <c:v>2005</c:v>
                </c:pt>
                <c:pt idx="5">
                  <c:v>2006</c:v>
                </c:pt>
                <c:pt idx="6">
                  <c:v>2007</c:v>
                </c:pt>
                <c:pt idx="7">
                  <c:v>2008</c:v>
                </c:pt>
                <c:pt idx="8">
                  <c:v>2009</c:v>
                </c:pt>
                <c:pt idx="9">
                  <c:v>2010</c:v>
                </c:pt>
                <c:pt idx="10">
                  <c:v>2011</c:v>
                </c:pt>
                <c:pt idx="11">
                  <c:v>2012</c:v>
                </c:pt>
              </c:numCache>
            </c:numRef>
          </c:cat>
          <c:val>
            <c:numRef>
              <c:f>Sheet1!$B$2:$B$13</c:f>
              <c:numCache>
                <c:formatCode>General</c:formatCode>
                <c:ptCount val="12"/>
                <c:pt idx="0">
                  <c:v>6791.2648043576</c:v>
                </c:pt>
                <c:pt idx="1">
                  <c:v>5979.2531120331996</c:v>
                </c:pt>
                <c:pt idx="2">
                  <c:v>4076.3636363636401</c:v>
                </c:pt>
                <c:pt idx="3">
                  <c:v>4065.1465798045601</c:v>
                </c:pt>
                <c:pt idx="4">
                  <c:v>3600.6289308176101</c:v>
                </c:pt>
                <c:pt idx="5">
                  <c:v>3764.6920199133901</c:v>
                </c:pt>
                <c:pt idx="6">
                  <c:v>4178.8856304985302</c:v>
                </c:pt>
                <c:pt idx="7">
                  <c:v>3674.2857142857101</c:v>
                </c:pt>
                <c:pt idx="8">
                  <c:v>3728.8629737609299</c:v>
                </c:pt>
                <c:pt idx="9">
                  <c:v>3819.7674418604702</c:v>
                </c:pt>
                <c:pt idx="10">
                  <c:v>4225.1185620004599</c:v>
                </c:pt>
                <c:pt idx="11">
                  <c:v>4147.0588235294099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0"/>
        <c:axId val="280926720"/>
        <c:axId val="47325760"/>
      </c:barChart>
      <c:catAx>
        <c:axId val="28092672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0"/>
        </c:spPr>
        <c:txPr>
          <a:bodyPr/>
          <a:lstStyle/>
          <a:p>
            <a:pPr>
              <a:defRPr sz="1400" i="0"/>
            </a:pPr>
            <a:endParaRPr lang="en-US"/>
          </a:p>
        </c:txPr>
        <c:crossAx val="47325760"/>
        <c:crosses val="autoZero"/>
        <c:auto val="1"/>
        <c:lblAlgn val="ctr"/>
        <c:lblOffset val="100"/>
        <c:noMultiLvlLbl val="0"/>
      </c:catAx>
      <c:valAx>
        <c:axId val="47325760"/>
        <c:scaling>
          <c:orientation val="minMax"/>
        </c:scaling>
        <c:delete val="1"/>
        <c:axPos val="l"/>
        <c:majorGridlines>
          <c:spPr>
            <a:ln>
              <a:noFill/>
            </a:ln>
          </c:spPr>
        </c:majorGridlines>
        <c:numFmt formatCode="General" sourceLinked="1"/>
        <c:majorTickMark val="out"/>
        <c:minorTickMark val="none"/>
        <c:tickLblPos val="nextTo"/>
        <c:crossAx val="280926720"/>
        <c:crosses val="autoZero"/>
        <c:crossBetween val="between"/>
      </c:valAx>
      <c:spPr>
        <a:noFill/>
      </c:spPr>
    </c:plotArea>
    <c:plotVisOnly val="1"/>
    <c:dispBlanksAs val="gap"/>
    <c:showDLblsOverMax val="0"/>
  </c:chart>
  <c:txPr>
    <a:bodyPr/>
    <a:lstStyle/>
    <a:p>
      <a:pPr>
        <a:defRPr sz="1800"/>
      </a:pPr>
      <a:endParaRPr lang="en-US"/>
    </a:p>
  </c:txPr>
  <c:externalData r:id="rId1">
    <c:autoUpdate val="0"/>
  </c:externalData>
  <c:userShapes r:id="rId2"/>
</c:chartSpace>
</file>

<file path=ppt/charts/chart1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10"/>
    </mc:Choice>
    <mc:Fallback>
      <c:style val="10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5000705915572499"/>
          <c:y val="8.1567116249197172E-2"/>
          <c:w val="0.78067203162501764"/>
          <c:h val="0.88784521515735393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Kowloon City</c:v>
                </c:pt>
              </c:strCache>
            </c:strRef>
          </c:tx>
          <c:dPt>
            <c:idx val="0"/>
            <c:bubble3D val="0"/>
            <c:spPr>
              <a:ln w="19050"/>
            </c:spPr>
          </c:dPt>
          <c:dPt>
            <c:idx val="1"/>
            <c:bubble3D val="0"/>
            <c:explosion val="7"/>
            <c:spPr>
              <a:solidFill>
                <a:srgbClr val="C00000"/>
              </a:solidFill>
              <a:ln w="19050"/>
            </c:spPr>
          </c:dPt>
          <c:cat>
            <c:strRef>
              <c:f>Sheet1!$A$2:$A$3</c:f>
              <c:strCache>
                <c:ptCount val="2"/>
                <c:pt idx="0">
                  <c:v>Non-avoidable</c:v>
                </c:pt>
                <c:pt idx="1">
                  <c:v>Avoidable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1427776.6612459205</c:v>
                </c:pt>
                <c:pt idx="1">
                  <c:v>24898.338754079628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75"/>
      </c:doughnutChart>
    </c:plotArea>
    <c:plotVisOnly val="1"/>
    <c:dispBlanksAs val="gap"/>
    <c:showDLblsOverMax val="0"/>
  </c:chart>
  <c:txPr>
    <a:bodyPr/>
    <a:lstStyle/>
    <a:p>
      <a:pPr>
        <a:defRPr sz="1800"/>
      </a:pPr>
      <a:endParaRPr lang="en-US"/>
    </a:p>
  </c:txPr>
  <c:externalData r:id="rId1">
    <c:autoUpdate val="0"/>
  </c:externalData>
</c:chartSpace>
</file>

<file path=ppt/charts/chart1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5"/>
    </mc:Choice>
    <mc:Fallback>
      <c:style val="5"/>
    </mc:Fallback>
  </mc:AlternateContent>
  <c:chart>
    <c:autoTitleDeleted val="1"/>
    <c:plotArea>
      <c:layout/>
      <c:barChart>
        <c:barDir val="bar"/>
        <c:grouping val="clustered"/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Kowloon City</c:v>
                </c:pt>
              </c:strCache>
            </c:strRef>
          </c:tx>
          <c:invertIfNegative val="0"/>
          <c:cat>
            <c:strRef>
              <c:f>Sheet1!$A$2:$A$5</c:f>
              <c:strCache>
                <c:ptCount val="4"/>
                <c:pt idx="0">
                  <c:v>Male_0_4</c:v>
                </c:pt>
                <c:pt idx="1">
                  <c:v>Female_0_4</c:v>
                </c:pt>
                <c:pt idx="2">
                  <c:v>Male_10_14</c:v>
                </c:pt>
                <c:pt idx="3">
                  <c:v>Male_5_9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5205.7460374363</c:v>
                </c:pt>
                <c:pt idx="1">
                  <c:v>3991.3133578413999</c:v>
                </c:pt>
                <c:pt idx="2">
                  <c:v>3918.4603783931998</c:v>
                </c:pt>
                <c:pt idx="3">
                  <c:v>3897.3203948891701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00"/>
        <c:axId val="224839168"/>
        <c:axId val="190215808"/>
      </c:barChart>
      <c:catAx>
        <c:axId val="224839168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190215808"/>
        <c:crosses val="autoZero"/>
        <c:auto val="1"/>
        <c:lblAlgn val="ctr"/>
        <c:lblOffset val="100"/>
        <c:noMultiLvlLbl val="0"/>
      </c:catAx>
      <c:valAx>
        <c:axId val="190215808"/>
        <c:scaling>
          <c:orientation val="minMax"/>
        </c:scaling>
        <c:delete val="1"/>
        <c:axPos val="t"/>
        <c:numFmt formatCode="General" sourceLinked="1"/>
        <c:majorTickMark val="out"/>
        <c:minorTickMark val="none"/>
        <c:tickLblPos val="nextTo"/>
        <c:crossAx val="224839168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en-US"/>
    </a:p>
  </c:txPr>
  <c:externalData r:id="rId1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/>
          <a:lstStyle/>
          <a:p>
            <a:pPr>
              <a:defRPr/>
            </a:pPr>
            <a:r>
              <a:rPr lang="zh-HK" altLang="en-US" sz="2160" b="1" i="0" u="none" strike="noStrike" baseline="0" dirty="0" smtClean="0">
                <a:effectLst/>
              </a:rPr>
              <a:t>年齡</a:t>
            </a:r>
            <a:endParaRPr lang="zh-TW" altLang="en-US" dirty="0"/>
          </a:p>
        </c:rich>
      </c:tx>
      <c:layout>
        <c:manualLayout>
          <c:xMode val="edge"/>
          <c:yMode val="edge"/>
          <c:x val="0.41074589240188764"/>
          <c:y val="4.4376515101375365E-2"/>
        </c:manualLayout>
      </c:layout>
      <c:overlay val="0"/>
    </c:title>
    <c:autoTitleDeleted val="0"/>
    <c:plotArea>
      <c:layout>
        <c:manualLayout>
          <c:layoutTarget val="inner"/>
          <c:xMode val="edge"/>
          <c:yMode val="edge"/>
          <c:x val="0.18034915297010939"/>
          <c:y val="0.17638523994766075"/>
          <c:w val="0.62191478064478001"/>
          <c:h val="0.56021948595593263"/>
        </c:manualLayout>
      </c:layout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受傷率</c:v>
                </c:pt>
              </c:strCache>
            </c:strRef>
          </c:tx>
          <c:dPt>
            <c:idx val="0"/>
            <c:bubble3D val="0"/>
            <c:spPr>
              <a:ln>
                <a:solidFill>
                  <a:schemeClr val="accent1"/>
                </a:solidFill>
              </a:ln>
            </c:spPr>
          </c:dPt>
          <c:dLbls>
            <c:dLbl>
              <c:idx val="0"/>
              <c:layout>
                <c:manualLayout>
                  <c:x val="-0.18722403331942211"/>
                  <c:y val="0.11441330300629822"/>
                </c:manualLayout>
              </c:layout>
              <c:showLegendKey val="0"/>
              <c:showVal val="0"/>
              <c:showCatName val="0"/>
              <c:showSerName val="0"/>
              <c:showPercent val="1"/>
              <c:showBubbleSize val="0"/>
            </c:dLbl>
            <c:dLbl>
              <c:idx val="1"/>
              <c:layout>
                <c:manualLayout>
                  <c:x val="-0.15665780348377165"/>
                  <c:y val="-0.11616965928949068"/>
                </c:manualLayout>
              </c:layout>
              <c:showLegendKey val="0"/>
              <c:showVal val="0"/>
              <c:showCatName val="0"/>
              <c:showSerName val="0"/>
              <c:showPercent val="1"/>
              <c:showBubbleSize val="0"/>
            </c:dLbl>
            <c:dLbl>
              <c:idx val="2"/>
              <c:layout>
                <c:manualLayout>
                  <c:x val="0.1484321110842115"/>
                  <c:y val="-0.15306382941988242"/>
                </c:manualLayout>
              </c:layout>
              <c:showLegendKey val="0"/>
              <c:showVal val="0"/>
              <c:showCatName val="0"/>
              <c:showSerName val="0"/>
              <c:showPercent val="1"/>
              <c:showBubbleSize val="0"/>
            </c:dLbl>
            <c:dLbl>
              <c:idx val="3"/>
              <c:layout>
                <c:manualLayout>
                  <c:x val="0.18611931093069359"/>
                  <c:y val="0.10950496034478435"/>
                </c:manualLayout>
              </c:layout>
              <c:showLegendKey val="0"/>
              <c:showVal val="0"/>
              <c:showCatName val="0"/>
              <c:showSerName val="0"/>
              <c:showPercent val="1"/>
              <c:showBubbleSize val="0"/>
            </c:dLbl>
            <c:txPr>
              <a:bodyPr/>
              <a:lstStyle/>
              <a:p>
                <a:pPr>
                  <a:defRPr sz="2400">
                    <a:solidFill>
                      <a:schemeClr val="bg1"/>
                    </a:solidFill>
                  </a:defRPr>
                </a:pPr>
                <a:endParaRPr lang="en-US"/>
              </a:p>
            </c:txPr>
            <c:showLegendKey val="0"/>
            <c:showVal val="0"/>
            <c:showCatName val="0"/>
            <c:showSerName val="0"/>
            <c:showPercent val="1"/>
            <c:showBubbleSize val="0"/>
            <c:showLeaderLines val="1"/>
          </c:dLbls>
          <c:cat>
            <c:strRef>
              <c:f>Sheet1!$A$2:$A$5</c:f>
              <c:strCache>
                <c:ptCount val="4"/>
                <c:pt idx="0">
                  <c:v>零至四歲</c:v>
                </c:pt>
                <c:pt idx="1">
                  <c:v>五至九歲</c:v>
                </c:pt>
                <c:pt idx="2">
                  <c:v>十至十四歲</c:v>
                </c:pt>
                <c:pt idx="3">
                  <c:v>十五至十九歲</c:v>
                </c:pt>
              </c:strCache>
            </c:strRef>
          </c:cat>
          <c:val>
            <c:numRef>
              <c:f>Sheet1!$B$2:$B$5</c:f>
              <c:numCache>
                <c:formatCode>0%</c:formatCode>
                <c:ptCount val="4"/>
                <c:pt idx="0">
                  <c:v>0.26</c:v>
                </c:pt>
                <c:pt idx="1">
                  <c:v>0.216</c:v>
                </c:pt>
                <c:pt idx="2">
                  <c:v>0.26</c:v>
                </c:pt>
                <c:pt idx="3">
                  <c:v>0.26500000000000001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1"/>
          <c:showBubbleSize val="0"/>
          <c:showLeaderLines val="1"/>
        </c:dLbls>
        <c:firstSliceAng val="0"/>
      </c:pieChart>
    </c:plotArea>
    <c:legend>
      <c:legendPos val="t"/>
      <c:layout>
        <c:manualLayout>
          <c:xMode val="edge"/>
          <c:yMode val="edge"/>
          <c:x val="0.12804602983332303"/>
          <c:y val="0.79708052271793928"/>
          <c:w val="0.80031552413903417"/>
          <c:h val="0.11979685874291343"/>
        </c:manualLayout>
      </c:layout>
      <c:overlay val="0"/>
      <c:txPr>
        <a:bodyPr/>
        <a:lstStyle/>
        <a:p>
          <a:pPr>
            <a:defRPr sz="1600"/>
          </a:pPr>
          <a:endParaRPr lang="en-US"/>
        </a:p>
      </c:txPr>
    </c:legend>
    <c:plotVisOnly val="1"/>
    <c:dispBlanksAs val="gap"/>
    <c:showDLblsOverMax val="0"/>
  </c:chart>
  <c:txPr>
    <a:bodyPr/>
    <a:lstStyle/>
    <a:p>
      <a:pPr>
        <a:defRPr sz="1800"/>
      </a:pPr>
      <a:endParaRPr lang="en-US"/>
    </a:p>
  </c:txPr>
  <c:externalData r:id="rId1">
    <c:autoUpdate val="0"/>
  </c:externalData>
</c:chartSpace>
</file>

<file path=ppt/charts/chart2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13"/>
    </mc:Choice>
    <mc:Fallback>
      <c:style val="13"/>
    </mc:Fallback>
  </mc:AlternateContent>
  <c:chart>
    <c:autoTitleDeleted val="1"/>
    <c:plotArea>
      <c:layout/>
      <c:barChart>
        <c:barDir val="col"/>
        <c:grouping val="clustered"/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Kowloon City</c:v>
                </c:pt>
              </c:strCache>
            </c:strRef>
          </c:tx>
          <c:spPr>
            <a:ln>
              <a:noFill/>
            </a:ln>
          </c:spPr>
          <c:invertIfNegative val="0"/>
          <c:cat>
            <c:numRef>
              <c:f>Sheet1!$A$2:$A$13</c:f>
              <c:numCache>
                <c:formatCode>General</c:formatCode>
                <c:ptCount val="12"/>
                <c:pt idx="0">
                  <c:v>2001</c:v>
                </c:pt>
                <c:pt idx="1">
                  <c:v>2002</c:v>
                </c:pt>
                <c:pt idx="2">
                  <c:v>2003</c:v>
                </c:pt>
                <c:pt idx="3">
                  <c:v>2004</c:v>
                </c:pt>
                <c:pt idx="4">
                  <c:v>2005</c:v>
                </c:pt>
                <c:pt idx="5">
                  <c:v>2006</c:v>
                </c:pt>
                <c:pt idx="6">
                  <c:v>2007</c:v>
                </c:pt>
                <c:pt idx="7">
                  <c:v>2008</c:v>
                </c:pt>
                <c:pt idx="8">
                  <c:v>2009</c:v>
                </c:pt>
                <c:pt idx="9">
                  <c:v>2010</c:v>
                </c:pt>
                <c:pt idx="10">
                  <c:v>2011</c:v>
                </c:pt>
                <c:pt idx="11">
                  <c:v>2012</c:v>
                </c:pt>
              </c:numCache>
            </c:numRef>
          </c:cat>
          <c:val>
            <c:numRef>
              <c:f>Sheet1!$B$2:$B$13</c:f>
              <c:numCache>
                <c:formatCode>General</c:formatCode>
                <c:ptCount val="12"/>
                <c:pt idx="0">
                  <c:v>4042.1015390058401</c:v>
                </c:pt>
                <c:pt idx="1">
                  <c:v>3800</c:v>
                </c:pt>
                <c:pt idx="2">
                  <c:v>3094.5347119645498</c:v>
                </c:pt>
                <c:pt idx="3">
                  <c:v>3183.1831831831801</c:v>
                </c:pt>
                <c:pt idx="4">
                  <c:v>2783.1325301204802</c:v>
                </c:pt>
                <c:pt idx="5">
                  <c:v>2687.8538147490499</c:v>
                </c:pt>
                <c:pt idx="6">
                  <c:v>2728.9433384379799</c:v>
                </c:pt>
                <c:pt idx="7">
                  <c:v>2930.12422360248</c:v>
                </c:pt>
                <c:pt idx="8">
                  <c:v>3145.1355661881998</c:v>
                </c:pt>
                <c:pt idx="9">
                  <c:v>3017.6</c:v>
                </c:pt>
                <c:pt idx="10">
                  <c:v>2917.0620906389499</c:v>
                </c:pt>
                <c:pt idx="11">
                  <c:v>2676.5625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0"/>
        <c:axId val="226907648"/>
        <c:axId val="190217536"/>
      </c:barChart>
      <c:catAx>
        <c:axId val="22690764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0"/>
        </c:spPr>
        <c:txPr>
          <a:bodyPr/>
          <a:lstStyle/>
          <a:p>
            <a:pPr>
              <a:defRPr sz="1400" i="0"/>
            </a:pPr>
            <a:endParaRPr lang="en-US"/>
          </a:p>
        </c:txPr>
        <c:crossAx val="190217536"/>
        <c:crosses val="autoZero"/>
        <c:auto val="1"/>
        <c:lblAlgn val="ctr"/>
        <c:lblOffset val="100"/>
        <c:noMultiLvlLbl val="0"/>
      </c:catAx>
      <c:valAx>
        <c:axId val="190217536"/>
        <c:scaling>
          <c:orientation val="minMax"/>
        </c:scaling>
        <c:delete val="1"/>
        <c:axPos val="l"/>
        <c:majorGridlines>
          <c:spPr>
            <a:ln>
              <a:noFill/>
            </a:ln>
          </c:spPr>
        </c:majorGridlines>
        <c:numFmt formatCode="General" sourceLinked="1"/>
        <c:majorTickMark val="out"/>
        <c:minorTickMark val="none"/>
        <c:tickLblPos val="nextTo"/>
        <c:crossAx val="226907648"/>
        <c:crosses val="autoZero"/>
        <c:crossBetween val="between"/>
      </c:valAx>
      <c:spPr>
        <a:noFill/>
      </c:spPr>
    </c:plotArea>
    <c:plotVisOnly val="1"/>
    <c:dispBlanksAs val="gap"/>
    <c:showDLblsOverMax val="0"/>
  </c:chart>
  <c:txPr>
    <a:bodyPr/>
    <a:lstStyle/>
    <a:p>
      <a:pPr>
        <a:defRPr sz="1800"/>
      </a:pPr>
      <a:endParaRPr lang="en-US"/>
    </a:p>
  </c:txPr>
  <c:externalData r:id="rId1">
    <c:autoUpdate val="0"/>
  </c:externalData>
  <c:userShapes r:id="rId2"/>
</c:chartSpace>
</file>

<file path=ppt/charts/chart2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dLbls>
          <c:showLegendKey val="0"/>
          <c:showVal val="0"/>
          <c:showCatName val="0"/>
          <c:showSerName val="0"/>
          <c:showPercent val="0"/>
          <c:showBubbleSize val="0"/>
          <c:showLeaderLines val="0"/>
        </c:dLbls>
        <c:firstSliceAng val="0"/>
        <c:holeSize val="75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1">
    <c:autoUpdate val="0"/>
  </c:externalData>
</c:chartSpace>
</file>

<file path=ppt/charts/chart2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10"/>
    </mc:Choice>
    <mc:Fallback>
      <c:style val="10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5000705915572499"/>
          <c:y val="8.1567116249197172E-2"/>
          <c:w val="0.78067203162501764"/>
          <c:h val="0.88784521515735393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Kwai Tsing</c:v>
                </c:pt>
              </c:strCache>
            </c:strRef>
          </c:tx>
          <c:dPt>
            <c:idx val="0"/>
            <c:bubble3D val="0"/>
            <c:spPr>
              <a:ln w="19050"/>
            </c:spPr>
          </c:dPt>
          <c:dPt>
            <c:idx val="1"/>
            <c:bubble3D val="0"/>
            <c:explosion val="7"/>
            <c:spPr>
              <a:solidFill>
                <a:srgbClr val="C00000"/>
              </a:solidFill>
              <a:ln w="19050"/>
            </c:spPr>
          </c:dPt>
          <c:cat>
            <c:strRef>
              <c:f>Sheet1!$A$2:$A$3</c:f>
              <c:strCache>
                <c:ptCount val="2"/>
                <c:pt idx="0">
                  <c:v>Non-avoidable</c:v>
                </c:pt>
                <c:pt idx="1">
                  <c:v>Avoidable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2135099.850272228</c:v>
                </c:pt>
                <c:pt idx="1">
                  <c:v>1471475.1497277722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75"/>
      </c:doughnutChart>
    </c:plotArea>
    <c:plotVisOnly val="1"/>
    <c:dispBlanksAs val="gap"/>
    <c:showDLblsOverMax val="0"/>
  </c:chart>
  <c:txPr>
    <a:bodyPr/>
    <a:lstStyle/>
    <a:p>
      <a:pPr>
        <a:defRPr sz="1800"/>
      </a:pPr>
      <a:endParaRPr lang="en-US"/>
    </a:p>
  </c:txPr>
  <c:externalData r:id="rId1">
    <c:autoUpdate val="0"/>
  </c:externalData>
</c:chartSpace>
</file>

<file path=ppt/charts/chart2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5"/>
    </mc:Choice>
    <mc:Fallback>
      <c:style val="5"/>
    </mc:Fallback>
  </mc:AlternateContent>
  <c:chart>
    <c:autoTitleDeleted val="1"/>
    <c:plotArea>
      <c:layout>
        <c:manualLayout>
          <c:layoutTarget val="inner"/>
          <c:xMode val="edge"/>
          <c:yMode val="edge"/>
          <c:x val="3.2871230835630261E-2"/>
          <c:y val="6.60569442067067E-2"/>
          <c:w val="0.93973607680134452"/>
          <c:h val="0.86788611158658657"/>
        </c:manualLayout>
      </c:layout>
      <c:barChart>
        <c:barDir val="bar"/>
        <c:grouping val="clustered"/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Kowloon City</c:v>
                </c:pt>
              </c:strCache>
            </c:strRef>
          </c:tx>
          <c:invertIfNegative val="0"/>
          <c:cat>
            <c:strRef>
              <c:f>Sheet1!$A$2:$A$5</c:f>
              <c:strCache>
                <c:ptCount val="4"/>
                <c:pt idx="0">
                  <c:v>Male_0_4</c:v>
                </c:pt>
                <c:pt idx="1">
                  <c:v>Female_0_4</c:v>
                </c:pt>
                <c:pt idx="2">
                  <c:v>Male_10_14</c:v>
                </c:pt>
                <c:pt idx="3">
                  <c:v>Male_5_9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9237.5659683352005</c:v>
                </c:pt>
                <c:pt idx="1">
                  <c:v>7164.3405820621001</c:v>
                </c:pt>
                <c:pt idx="2">
                  <c:v>6437.6786912609796</c:v>
                </c:pt>
                <c:pt idx="3">
                  <c:v>6221.0071691363601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00"/>
        <c:axId val="226682368"/>
        <c:axId val="190219968"/>
      </c:barChart>
      <c:catAx>
        <c:axId val="226682368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190219968"/>
        <c:crosses val="autoZero"/>
        <c:auto val="1"/>
        <c:lblAlgn val="ctr"/>
        <c:lblOffset val="100"/>
        <c:noMultiLvlLbl val="0"/>
      </c:catAx>
      <c:valAx>
        <c:axId val="190219968"/>
        <c:scaling>
          <c:orientation val="minMax"/>
        </c:scaling>
        <c:delete val="1"/>
        <c:axPos val="t"/>
        <c:numFmt formatCode="General" sourceLinked="1"/>
        <c:majorTickMark val="out"/>
        <c:minorTickMark val="none"/>
        <c:tickLblPos val="nextTo"/>
        <c:crossAx val="226682368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en-US"/>
    </a:p>
  </c:txPr>
  <c:externalData r:id="rId1">
    <c:autoUpdate val="0"/>
  </c:externalData>
</c:chartSpace>
</file>

<file path=ppt/charts/chart2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13"/>
    </mc:Choice>
    <mc:Fallback>
      <c:style val="13"/>
    </mc:Fallback>
  </mc:AlternateContent>
  <c:chart>
    <c:autoTitleDeleted val="1"/>
    <c:plotArea>
      <c:layout/>
      <c:barChart>
        <c:barDir val="col"/>
        <c:grouping val="clustered"/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Kwai Tsing</c:v>
                </c:pt>
              </c:strCache>
            </c:strRef>
          </c:tx>
          <c:spPr>
            <a:ln>
              <a:noFill/>
            </a:ln>
          </c:spPr>
          <c:invertIfNegative val="0"/>
          <c:cat>
            <c:numRef>
              <c:f>Sheet1!$A$2:$A$13</c:f>
              <c:numCache>
                <c:formatCode>General</c:formatCode>
                <c:ptCount val="12"/>
                <c:pt idx="0">
                  <c:v>2001</c:v>
                </c:pt>
                <c:pt idx="1">
                  <c:v>2002</c:v>
                </c:pt>
                <c:pt idx="2">
                  <c:v>2003</c:v>
                </c:pt>
                <c:pt idx="3">
                  <c:v>2004</c:v>
                </c:pt>
                <c:pt idx="4">
                  <c:v>2005</c:v>
                </c:pt>
                <c:pt idx="5">
                  <c:v>2006</c:v>
                </c:pt>
                <c:pt idx="6">
                  <c:v>2007</c:v>
                </c:pt>
                <c:pt idx="7">
                  <c:v>2008</c:v>
                </c:pt>
                <c:pt idx="8">
                  <c:v>2009</c:v>
                </c:pt>
                <c:pt idx="9">
                  <c:v>2010</c:v>
                </c:pt>
                <c:pt idx="10">
                  <c:v>2011</c:v>
                </c:pt>
                <c:pt idx="11">
                  <c:v>2012</c:v>
                </c:pt>
              </c:numCache>
            </c:numRef>
          </c:cat>
          <c:val>
            <c:numRef>
              <c:f>Sheet1!$B$2:$B$13</c:f>
              <c:numCache>
                <c:formatCode>General</c:formatCode>
                <c:ptCount val="12"/>
                <c:pt idx="0">
                  <c:v>6071.9355048195102</c:v>
                </c:pt>
                <c:pt idx="1">
                  <c:v>6073.7547892720304</c:v>
                </c:pt>
                <c:pt idx="2">
                  <c:v>4448.6940298507498</c:v>
                </c:pt>
                <c:pt idx="3">
                  <c:v>5304.2253521126804</c:v>
                </c:pt>
                <c:pt idx="4">
                  <c:v>4626.5286923800604</c:v>
                </c:pt>
                <c:pt idx="5">
                  <c:v>5114.5352906770504</c:v>
                </c:pt>
                <c:pt idx="6">
                  <c:v>5066.00985221675</c:v>
                </c:pt>
                <c:pt idx="7">
                  <c:v>4968.8755020080298</c:v>
                </c:pt>
                <c:pt idx="8">
                  <c:v>4798.1072555205001</c:v>
                </c:pt>
                <c:pt idx="9">
                  <c:v>5033.0033003300296</c:v>
                </c:pt>
                <c:pt idx="10">
                  <c:v>5173.3990699759097</c:v>
                </c:pt>
                <c:pt idx="11">
                  <c:v>5169.3925233644904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0"/>
        <c:axId val="226863616"/>
        <c:axId val="190221696"/>
      </c:barChart>
      <c:catAx>
        <c:axId val="22686361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0"/>
        </c:spPr>
        <c:txPr>
          <a:bodyPr/>
          <a:lstStyle/>
          <a:p>
            <a:pPr>
              <a:defRPr sz="1400" i="0"/>
            </a:pPr>
            <a:endParaRPr lang="en-US"/>
          </a:p>
        </c:txPr>
        <c:crossAx val="190221696"/>
        <c:crosses val="autoZero"/>
        <c:auto val="1"/>
        <c:lblAlgn val="ctr"/>
        <c:lblOffset val="100"/>
        <c:noMultiLvlLbl val="0"/>
      </c:catAx>
      <c:valAx>
        <c:axId val="190221696"/>
        <c:scaling>
          <c:orientation val="minMax"/>
        </c:scaling>
        <c:delete val="1"/>
        <c:axPos val="l"/>
        <c:majorGridlines>
          <c:spPr>
            <a:ln>
              <a:noFill/>
            </a:ln>
          </c:spPr>
        </c:majorGridlines>
        <c:numFmt formatCode="General" sourceLinked="1"/>
        <c:majorTickMark val="out"/>
        <c:minorTickMark val="none"/>
        <c:tickLblPos val="nextTo"/>
        <c:crossAx val="226863616"/>
        <c:crosses val="autoZero"/>
        <c:crossBetween val="between"/>
      </c:valAx>
      <c:spPr>
        <a:noFill/>
      </c:spPr>
    </c:plotArea>
    <c:plotVisOnly val="1"/>
    <c:dispBlanksAs val="gap"/>
    <c:showDLblsOverMax val="0"/>
  </c:chart>
  <c:txPr>
    <a:bodyPr/>
    <a:lstStyle/>
    <a:p>
      <a:pPr>
        <a:defRPr sz="1800"/>
      </a:pPr>
      <a:endParaRPr lang="en-US"/>
    </a:p>
  </c:txPr>
  <c:externalData r:id="rId1">
    <c:autoUpdate val="0"/>
  </c:externalData>
  <c:userShapes r:id="rId2"/>
</c:chartSpace>
</file>

<file path=ppt/charts/chart2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dLbls>
          <c:showLegendKey val="0"/>
          <c:showVal val="0"/>
          <c:showCatName val="0"/>
          <c:showSerName val="0"/>
          <c:showPercent val="0"/>
          <c:showBubbleSize val="0"/>
          <c:showLeaderLines val="0"/>
        </c:dLbls>
        <c:firstSliceAng val="0"/>
        <c:holeSize val="75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1">
    <c:autoUpdate val="0"/>
  </c:externalData>
</c:chartSpace>
</file>

<file path=ppt/charts/chart2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10"/>
    </mc:Choice>
    <mc:Fallback>
      <c:style val="10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5000705915572499"/>
          <c:y val="8.1567116249197172E-2"/>
          <c:w val="0.78067203162501764"/>
          <c:h val="0.88784521515735393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Kwun Tong</c:v>
                </c:pt>
              </c:strCache>
            </c:strRef>
          </c:tx>
          <c:dPt>
            <c:idx val="0"/>
            <c:bubble3D val="0"/>
            <c:spPr>
              <a:ln w="19050"/>
            </c:spPr>
          </c:dPt>
          <c:dPt>
            <c:idx val="1"/>
            <c:bubble3D val="0"/>
            <c:explosion val="7"/>
            <c:spPr>
              <a:solidFill>
                <a:srgbClr val="C00000"/>
              </a:solidFill>
              <a:ln w="19050"/>
            </c:spPr>
          </c:dPt>
          <c:cat>
            <c:strRef>
              <c:f>Sheet1!$A$2:$A$3</c:f>
              <c:strCache>
                <c:ptCount val="2"/>
                <c:pt idx="0">
                  <c:v>Non-avoidable</c:v>
                </c:pt>
                <c:pt idx="1">
                  <c:v>Avoidable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2419586.9440135821</c:v>
                </c:pt>
                <c:pt idx="1">
                  <c:v>1200288.0559864179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75"/>
      </c:doughnutChart>
    </c:plotArea>
    <c:plotVisOnly val="1"/>
    <c:dispBlanksAs val="gap"/>
    <c:showDLblsOverMax val="0"/>
  </c:chart>
  <c:txPr>
    <a:bodyPr/>
    <a:lstStyle/>
    <a:p>
      <a:pPr>
        <a:defRPr sz="1800"/>
      </a:pPr>
      <a:endParaRPr lang="en-US"/>
    </a:p>
  </c:txPr>
  <c:externalData r:id="rId1">
    <c:autoUpdate val="0"/>
  </c:externalData>
</c:chartSpace>
</file>

<file path=ppt/charts/chart2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5"/>
    </mc:Choice>
    <mc:Fallback>
      <c:style val="5"/>
    </mc:Fallback>
  </mc:AlternateContent>
  <c:chart>
    <c:autoTitleDeleted val="1"/>
    <c:plotArea>
      <c:layout>
        <c:manualLayout>
          <c:layoutTarget val="inner"/>
          <c:xMode val="edge"/>
          <c:yMode val="edge"/>
          <c:x val="3.2871230835630261E-2"/>
          <c:y val="6.60569442067067E-2"/>
          <c:w val="0.93973607680134452"/>
          <c:h val="0.86788611158658657"/>
        </c:manualLayout>
      </c:layout>
      <c:barChart>
        <c:barDir val="bar"/>
        <c:grouping val="clustered"/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Kowloon City</c:v>
                </c:pt>
              </c:strCache>
            </c:strRef>
          </c:tx>
          <c:invertIfNegative val="0"/>
          <c:cat>
            <c:strRef>
              <c:f>Sheet1!$A$2:$A$5</c:f>
              <c:strCache>
                <c:ptCount val="4"/>
                <c:pt idx="0">
                  <c:v>Male_0_4</c:v>
                </c:pt>
                <c:pt idx="1">
                  <c:v>Female_0_4</c:v>
                </c:pt>
                <c:pt idx="2">
                  <c:v>Male_10_14</c:v>
                </c:pt>
                <c:pt idx="3">
                  <c:v>Male_5_9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8398.8617122188607</c:v>
                </c:pt>
                <c:pt idx="1">
                  <c:v>6228.3513891959601</c:v>
                </c:pt>
                <c:pt idx="2">
                  <c:v>5597.7813278296499</c:v>
                </c:pt>
                <c:pt idx="3">
                  <c:v>5541.2242035664203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00"/>
        <c:axId val="227386368"/>
        <c:axId val="190224000"/>
      </c:barChart>
      <c:catAx>
        <c:axId val="227386368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190224000"/>
        <c:crosses val="autoZero"/>
        <c:auto val="1"/>
        <c:lblAlgn val="ctr"/>
        <c:lblOffset val="100"/>
        <c:noMultiLvlLbl val="0"/>
      </c:catAx>
      <c:valAx>
        <c:axId val="190224000"/>
        <c:scaling>
          <c:orientation val="minMax"/>
        </c:scaling>
        <c:delete val="1"/>
        <c:axPos val="t"/>
        <c:numFmt formatCode="General" sourceLinked="1"/>
        <c:majorTickMark val="out"/>
        <c:minorTickMark val="none"/>
        <c:tickLblPos val="nextTo"/>
        <c:crossAx val="227386368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en-US"/>
    </a:p>
  </c:txPr>
  <c:externalData r:id="rId1">
    <c:autoUpdate val="0"/>
  </c:externalData>
</c:chartSpace>
</file>

<file path=ppt/charts/chart2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13"/>
    </mc:Choice>
    <mc:Fallback>
      <c:style val="13"/>
    </mc:Fallback>
  </mc:AlternateContent>
  <c:chart>
    <c:autoTitleDeleted val="1"/>
    <c:plotArea>
      <c:layout/>
      <c:barChart>
        <c:barDir val="col"/>
        <c:grouping val="clustered"/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Kwun Tong</c:v>
                </c:pt>
              </c:strCache>
            </c:strRef>
          </c:tx>
          <c:spPr>
            <a:ln>
              <a:noFill/>
            </a:ln>
          </c:spPr>
          <c:invertIfNegative val="0"/>
          <c:cat>
            <c:numRef>
              <c:f>Sheet1!$A$2:$A$13</c:f>
              <c:numCache>
                <c:formatCode>General</c:formatCode>
                <c:ptCount val="12"/>
                <c:pt idx="0">
                  <c:v>2001</c:v>
                </c:pt>
                <c:pt idx="1">
                  <c:v>2002</c:v>
                </c:pt>
                <c:pt idx="2">
                  <c:v>2003</c:v>
                </c:pt>
                <c:pt idx="3">
                  <c:v>2004</c:v>
                </c:pt>
                <c:pt idx="4">
                  <c:v>2005</c:v>
                </c:pt>
                <c:pt idx="5">
                  <c:v>2006</c:v>
                </c:pt>
                <c:pt idx="6">
                  <c:v>2007</c:v>
                </c:pt>
                <c:pt idx="7">
                  <c:v>2008</c:v>
                </c:pt>
                <c:pt idx="8">
                  <c:v>2009</c:v>
                </c:pt>
                <c:pt idx="9">
                  <c:v>2010</c:v>
                </c:pt>
                <c:pt idx="10">
                  <c:v>2011</c:v>
                </c:pt>
                <c:pt idx="11">
                  <c:v>2012</c:v>
                </c:pt>
              </c:numCache>
            </c:numRef>
          </c:cat>
          <c:val>
            <c:numRef>
              <c:f>Sheet1!$B$2:$B$13</c:f>
              <c:numCache>
                <c:formatCode>General</c:formatCode>
                <c:ptCount val="12"/>
                <c:pt idx="0">
                  <c:v>5447.3070675274203</c:v>
                </c:pt>
                <c:pt idx="1">
                  <c:v>4993.4853420195404</c:v>
                </c:pt>
                <c:pt idx="2">
                  <c:v>4276.0683760683796</c:v>
                </c:pt>
                <c:pt idx="3">
                  <c:v>4807.5539568345303</c:v>
                </c:pt>
                <c:pt idx="4">
                  <c:v>4115.7167530224497</c:v>
                </c:pt>
                <c:pt idx="5">
                  <c:v>4458.59311705238</c:v>
                </c:pt>
                <c:pt idx="6">
                  <c:v>4585.7400722021703</c:v>
                </c:pt>
                <c:pt idx="7">
                  <c:v>4694.2379182156101</c:v>
                </c:pt>
                <c:pt idx="8">
                  <c:v>4232.5367647058802</c:v>
                </c:pt>
                <c:pt idx="9">
                  <c:v>4424.7948951686403</c:v>
                </c:pt>
                <c:pt idx="10">
                  <c:v>4434.0859693556804</c:v>
                </c:pt>
                <c:pt idx="11">
                  <c:v>4286.3595302619697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0"/>
        <c:axId val="227448320"/>
        <c:axId val="190231616"/>
      </c:barChart>
      <c:catAx>
        <c:axId val="22744832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0"/>
        </c:spPr>
        <c:txPr>
          <a:bodyPr/>
          <a:lstStyle/>
          <a:p>
            <a:pPr>
              <a:defRPr sz="1400" i="0"/>
            </a:pPr>
            <a:endParaRPr lang="en-US"/>
          </a:p>
        </c:txPr>
        <c:crossAx val="190231616"/>
        <c:crosses val="autoZero"/>
        <c:auto val="1"/>
        <c:lblAlgn val="ctr"/>
        <c:lblOffset val="100"/>
        <c:noMultiLvlLbl val="0"/>
      </c:catAx>
      <c:valAx>
        <c:axId val="190231616"/>
        <c:scaling>
          <c:orientation val="minMax"/>
        </c:scaling>
        <c:delete val="1"/>
        <c:axPos val="l"/>
        <c:majorGridlines>
          <c:spPr>
            <a:ln>
              <a:noFill/>
            </a:ln>
          </c:spPr>
        </c:majorGridlines>
        <c:numFmt formatCode="General" sourceLinked="1"/>
        <c:majorTickMark val="out"/>
        <c:minorTickMark val="none"/>
        <c:tickLblPos val="nextTo"/>
        <c:crossAx val="227448320"/>
        <c:crosses val="autoZero"/>
        <c:crossBetween val="between"/>
      </c:valAx>
      <c:spPr>
        <a:noFill/>
      </c:spPr>
    </c:plotArea>
    <c:plotVisOnly val="1"/>
    <c:dispBlanksAs val="gap"/>
    <c:showDLblsOverMax val="0"/>
  </c:chart>
  <c:txPr>
    <a:bodyPr/>
    <a:lstStyle/>
    <a:p>
      <a:pPr>
        <a:defRPr sz="1800"/>
      </a:pPr>
      <a:endParaRPr lang="en-US"/>
    </a:p>
  </c:txPr>
  <c:externalData r:id="rId1">
    <c:autoUpdate val="0"/>
  </c:externalData>
  <c:userShapes r:id="rId2"/>
</c:chartSpace>
</file>

<file path=ppt/charts/chart2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dLbls>
          <c:showLegendKey val="0"/>
          <c:showVal val="0"/>
          <c:showCatName val="0"/>
          <c:showSerName val="0"/>
          <c:showPercent val="0"/>
          <c:showBubbleSize val="0"/>
          <c:showLeaderLines val="0"/>
        </c:dLbls>
        <c:firstSliceAng val="0"/>
        <c:holeSize val="75"/>
      </c:doughnutChart>
      <c:spPr>
        <a:noFill/>
        <a:ln w="25400"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1">
    <c:autoUpdate val="0"/>
  </c:externalData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/>
          <a:lstStyle/>
          <a:p>
            <a:pPr>
              <a:defRPr/>
            </a:pPr>
            <a:r>
              <a:rPr lang="zh-TW" altLang="en-US" sz="2160" b="1" i="0" u="none" strike="noStrike" baseline="0" dirty="0" smtClean="0">
                <a:effectLst/>
              </a:rPr>
              <a:t>蓄意和意外受傷分佈</a:t>
            </a:r>
          </a:p>
        </c:rich>
      </c:tx>
      <c:layout>
        <c:manualLayout>
          <c:xMode val="edge"/>
          <c:yMode val="edge"/>
          <c:x val="0.17861635220125785"/>
          <c:y val="3.7685060565275909E-2"/>
        </c:manualLayout>
      </c:layout>
      <c:overlay val="0"/>
    </c:title>
    <c:autoTitleDeleted val="0"/>
    <c:plotArea>
      <c:layout>
        <c:manualLayout>
          <c:layoutTarget val="inner"/>
          <c:xMode val="edge"/>
          <c:yMode val="edge"/>
          <c:x val="0.12800945872331995"/>
          <c:y val="0.17385318086921503"/>
          <c:w val="0.73769177437725941"/>
          <c:h val="0.63145621602144952"/>
        </c:manualLayout>
      </c:layout>
      <c:pie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個案數目</c:v>
                </c:pt>
              </c:strCache>
            </c:strRef>
          </c:tx>
          <c:dLbls>
            <c:dLbl>
              <c:idx val="1"/>
              <c:layout>
                <c:manualLayout>
                  <c:x val="-0.23484573862229485"/>
                  <c:y val="-0.19389769078326852"/>
                </c:manualLayout>
              </c:layout>
              <c:showLegendKey val="0"/>
              <c:showVal val="0"/>
              <c:showCatName val="0"/>
              <c:showSerName val="0"/>
              <c:showPercent val="1"/>
              <c:showBubbleSize val="0"/>
            </c:dLbl>
            <c:dLbl>
              <c:idx val="2"/>
              <c:layout>
                <c:manualLayout>
                  <c:x val="0.23625451889268559"/>
                  <c:y val="0.11848411949852164"/>
                </c:manualLayout>
              </c:layout>
              <c:showLegendKey val="0"/>
              <c:showVal val="0"/>
              <c:showCatName val="0"/>
              <c:showSerName val="0"/>
              <c:showPercent val="1"/>
              <c:showBubbleSize val="0"/>
            </c:dLbl>
            <c:txPr>
              <a:bodyPr/>
              <a:lstStyle/>
              <a:p>
                <a:pPr>
                  <a:defRPr sz="2400">
                    <a:solidFill>
                      <a:schemeClr val="bg1"/>
                    </a:solidFill>
                  </a:defRPr>
                </a:pPr>
                <a:endParaRPr lang="en-US"/>
              </a:p>
            </c:txPr>
            <c:showLegendKey val="0"/>
            <c:showVal val="0"/>
            <c:showCatName val="0"/>
            <c:showSerName val="0"/>
            <c:showPercent val="1"/>
            <c:showBubbleSize val="0"/>
            <c:showLeaderLines val="1"/>
          </c:dLbls>
          <c:cat>
            <c:strRef>
              <c:f>Sheet1!$A$2:$A$4</c:f>
              <c:strCache>
                <c:ptCount val="3"/>
                <c:pt idx="0">
                  <c:v>蓄意傷害</c:v>
                </c:pt>
                <c:pt idx="1">
                  <c:v>意外受傷</c:v>
                </c:pt>
                <c:pt idx="2">
                  <c:v>其他</c:v>
                </c:pt>
              </c:strCache>
            </c:strRef>
          </c:cat>
          <c:val>
            <c:numRef>
              <c:f>Sheet1!$B$2:$B$4</c:f>
              <c:numCache>
                <c:formatCode>General</c:formatCode>
                <c:ptCount val="3"/>
                <c:pt idx="0">
                  <c:v>49201</c:v>
                </c:pt>
                <c:pt idx="1">
                  <c:v>473075</c:v>
                </c:pt>
                <c:pt idx="2">
                  <c:v>220276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1"/>
          <c:showBubbleSize val="0"/>
          <c:showLeaderLines val="1"/>
        </c:dLbls>
        <c:firstSliceAng val="0"/>
      </c:pieChart>
    </c:plotArea>
    <c:legend>
      <c:legendPos val="t"/>
      <c:layout>
        <c:manualLayout>
          <c:xMode val="edge"/>
          <c:yMode val="edge"/>
          <c:x val="5.7929975734165307E-2"/>
          <c:y val="0.86231493943472415"/>
          <c:w val="0.88414004853166939"/>
          <c:h val="6.9741312618560633E-2"/>
        </c:manualLayout>
      </c:layout>
      <c:overlay val="0"/>
    </c:legend>
    <c:plotVisOnly val="1"/>
    <c:dispBlanksAs val="gap"/>
    <c:showDLblsOverMax val="0"/>
  </c:chart>
  <c:txPr>
    <a:bodyPr/>
    <a:lstStyle/>
    <a:p>
      <a:pPr>
        <a:defRPr sz="1800"/>
      </a:pPr>
      <a:endParaRPr lang="en-US"/>
    </a:p>
  </c:txPr>
  <c:externalData r:id="rId1">
    <c:autoUpdate val="0"/>
  </c:externalData>
</c:chartSpace>
</file>

<file path=ppt/charts/chart3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10"/>
    </mc:Choice>
    <mc:Fallback>
      <c:style val="10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5000705915572499"/>
          <c:y val="8.1567116249197172E-2"/>
          <c:w val="0.78067203162501764"/>
          <c:h val="0.88784521515735393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North</c:v>
                </c:pt>
              </c:strCache>
            </c:strRef>
          </c:tx>
          <c:dPt>
            <c:idx val="0"/>
            <c:bubble3D val="0"/>
            <c:spPr>
              <a:ln w="19050"/>
            </c:spPr>
          </c:dPt>
          <c:dPt>
            <c:idx val="1"/>
            <c:bubble3D val="0"/>
            <c:explosion val="7"/>
            <c:spPr>
              <a:solidFill>
                <a:srgbClr val="C00000"/>
              </a:solidFill>
              <a:ln w="19050"/>
            </c:spPr>
          </c:dPt>
          <c:cat>
            <c:strRef>
              <c:f>Sheet1!$A$2:$A$3</c:f>
              <c:strCache>
                <c:ptCount val="2"/>
                <c:pt idx="0">
                  <c:v>Non-avoidable</c:v>
                </c:pt>
                <c:pt idx="1">
                  <c:v>Avoidable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1451190.2544245424</c:v>
                </c:pt>
                <c:pt idx="1">
                  <c:v>1062218.0789087911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75"/>
      </c:doughnutChart>
    </c:plotArea>
    <c:plotVisOnly val="1"/>
    <c:dispBlanksAs val="gap"/>
    <c:showDLblsOverMax val="0"/>
  </c:chart>
  <c:txPr>
    <a:bodyPr/>
    <a:lstStyle/>
    <a:p>
      <a:pPr>
        <a:defRPr sz="1800"/>
      </a:pPr>
      <a:endParaRPr lang="en-US"/>
    </a:p>
  </c:txPr>
  <c:externalData r:id="rId1">
    <c:autoUpdate val="0"/>
  </c:externalData>
</c:chartSpace>
</file>

<file path=ppt/charts/chart3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5"/>
    </mc:Choice>
    <mc:Fallback>
      <c:style val="5"/>
    </mc:Fallback>
  </mc:AlternateContent>
  <c:chart>
    <c:autoTitleDeleted val="1"/>
    <c:plotArea>
      <c:layout>
        <c:manualLayout>
          <c:layoutTarget val="inner"/>
          <c:xMode val="edge"/>
          <c:yMode val="edge"/>
          <c:x val="3.2871230835630261E-2"/>
          <c:y val="6.60569442067067E-2"/>
          <c:w val="0.93973607680134452"/>
          <c:h val="0.86788611158658657"/>
        </c:manualLayout>
      </c:layout>
      <c:barChart>
        <c:barDir val="bar"/>
        <c:grouping val="clustered"/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North</c:v>
                </c:pt>
              </c:strCache>
            </c:strRef>
          </c:tx>
          <c:invertIfNegative val="0"/>
          <c:cat>
            <c:strRef>
              <c:f>Sheet1!$A$2:$A$5</c:f>
              <c:strCache>
                <c:ptCount val="4"/>
                <c:pt idx="0">
                  <c:v>Male_0_4</c:v>
                </c:pt>
                <c:pt idx="1">
                  <c:v>Female_0_4</c:v>
                </c:pt>
                <c:pt idx="2">
                  <c:v>Male_10_14</c:v>
                </c:pt>
                <c:pt idx="3">
                  <c:v>Male_15_19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9454.2205530484298</c:v>
                </c:pt>
                <c:pt idx="1">
                  <c:v>7269.4376686105697</c:v>
                </c:pt>
                <c:pt idx="2">
                  <c:v>6753.57911442364</c:v>
                </c:pt>
                <c:pt idx="3">
                  <c:v>6409.0257879656201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00"/>
        <c:axId val="227702784"/>
        <c:axId val="227024192"/>
      </c:barChart>
      <c:catAx>
        <c:axId val="227702784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227024192"/>
        <c:crosses val="autoZero"/>
        <c:auto val="1"/>
        <c:lblAlgn val="ctr"/>
        <c:lblOffset val="100"/>
        <c:noMultiLvlLbl val="0"/>
      </c:catAx>
      <c:valAx>
        <c:axId val="227024192"/>
        <c:scaling>
          <c:orientation val="minMax"/>
        </c:scaling>
        <c:delete val="1"/>
        <c:axPos val="t"/>
        <c:numFmt formatCode="General" sourceLinked="1"/>
        <c:majorTickMark val="out"/>
        <c:minorTickMark val="none"/>
        <c:tickLblPos val="nextTo"/>
        <c:crossAx val="22770278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en-US"/>
    </a:p>
  </c:txPr>
  <c:externalData r:id="rId1">
    <c:autoUpdate val="0"/>
  </c:externalData>
</c:chartSpace>
</file>

<file path=ppt/charts/chart3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13"/>
    </mc:Choice>
    <mc:Fallback>
      <c:style val="13"/>
    </mc:Fallback>
  </mc:AlternateContent>
  <c:chart>
    <c:autoTitleDeleted val="1"/>
    <c:plotArea>
      <c:layout/>
      <c:barChart>
        <c:barDir val="col"/>
        <c:grouping val="clustered"/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North</c:v>
                </c:pt>
              </c:strCache>
            </c:strRef>
          </c:tx>
          <c:spPr>
            <a:ln>
              <a:noFill/>
            </a:ln>
          </c:spPr>
          <c:invertIfNegative val="0"/>
          <c:cat>
            <c:numRef>
              <c:f>Sheet1!$A$2:$A$13</c:f>
              <c:numCache>
                <c:formatCode>General</c:formatCode>
                <c:ptCount val="12"/>
                <c:pt idx="0">
                  <c:v>2001</c:v>
                </c:pt>
                <c:pt idx="1">
                  <c:v>2002</c:v>
                </c:pt>
                <c:pt idx="2">
                  <c:v>2003</c:v>
                </c:pt>
                <c:pt idx="3">
                  <c:v>2004</c:v>
                </c:pt>
                <c:pt idx="4">
                  <c:v>2005</c:v>
                </c:pt>
                <c:pt idx="5">
                  <c:v>2006</c:v>
                </c:pt>
                <c:pt idx="6">
                  <c:v>2007</c:v>
                </c:pt>
                <c:pt idx="7">
                  <c:v>2008</c:v>
                </c:pt>
                <c:pt idx="8">
                  <c:v>2009</c:v>
                </c:pt>
                <c:pt idx="9">
                  <c:v>2010</c:v>
                </c:pt>
                <c:pt idx="10">
                  <c:v>2011</c:v>
                </c:pt>
                <c:pt idx="11">
                  <c:v>2012</c:v>
                </c:pt>
              </c:numCache>
            </c:numRef>
          </c:cat>
          <c:val>
            <c:numRef>
              <c:f>Sheet1!$B$2:$B$13</c:f>
              <c:numCache>
                <c:formatCode>General</c:formatCode>
                <c:ptCount val="12"/>
                <c:pt idx="0">
                  <c:v>6643.433815415</c:v>
                </c:pt>
                <c:pt idx="1">
                  <c:v>6738.5204081632601</c:v>
                </c:pt>
                <c:pt idx="2">
                  <c:v>5019.7628458498002</c:v>
                </c:pt>
                <c:pt idx="3">
                  <c:v>5561.9596541786696</c:v>
                </c:pt>
                <c:pt idx="4">
                  <c:v>4979.1666666666697</c:v>
                </c:pt>
                <c:pt idx="5">
                  <c:v>4732.1347084055897</c:v>
                </c:pt>
                <c:pt idx="6">
                  <c:v>4481.87311178248</c:v>
                </c:pt>
                <c:pt idx="7">
                  <c:v>4856.2691131498505</c:v>
                </c:pt>
                <c:pt idx="8">
                  <c:v>4581.1023622047296</c:v>
                </c:pt>
                <c:pt idx="9">
                  <c:v>4558.8235294117603</c:v>
                </c:pt>
                <c:pt idx="10">
                  <c:v>4943.4522286474603</c:v>
                </c:pt>
                <c:pt idx="11">
                  <c:v>5655.5360281195099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0"/>
        <c:axId val="227701248"/>
        <c:axId val="227042432"/>
      </c:barChart>
      <c:catAx>
        <c:axId val="22770124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0"/>
        </c:spPr>
        <c:txPr>
          <a:bodyPr/>
          <a:lstStyle/>
          <a:p>
            <a:pPr>
              <a:defRPr sz="1400" i="0"/>
            </a:pPr>
            <a:endParaRPr lang="en-US"/>
          </a:p>
        </c:txPr>
        <c:crossAx val="227042432"/>
        <c:crosses val="autoZero"/>
        <c:auto val="1"/>
        <c:lblAlgn val="ctr"/>
        <c:lblOffset val="100"/>
        <c:noMultiLvlLbl val="0"/>
      </c:catAx>
      <c:valAx>
        <c:axId val="227042432"/>
        <c:scaling>
          <c:orientation val="minMax"/>
        </c:scaling>
        <c:delete val="1"/>
        <c:axPos val="l"/>
        <c:majorGridlines>
          <c:spPr>
            <a:ln>
              <a:noFill/>
            </a:ln>
          </c:spPr>
        </c:majorGridlines>
        <c:numFmt formatCode="General" sourceLinked="1"/>
        <c:majorTickMark val="out"/>
        <c:minorTickMark val="none"/>
        <c:tickLblPos val="nextTo"/>
        <c:crossAx val="227701248"/>
        <c:crosses val="autoZero"/>
        <c:crossBetween val="between"/>
      </c:valAx>
      <c:spPr>
        <a:noFill/>
      </c:spPr>
    </c:plotArea>
    <c:plotVisOnly val="1"/>
    <c:dispBlanksAs val="gap"/>
    <c:showDLblsOverMax val="0"/>
  </c:chart>
  <c:txPr>
    <a:bodyPr/>
    <a:lstStyle/>
    <a:p>
      <a:pPr>
        <a:defRPr sz="1800"/>
      </a:pPr>
      <a:endParaRPr lang="en-US"/>
    </a:p>
  </c:txPr>
  <c:externalData r:id="rId1">
    <c:autoUpdate val="0"/>
  </c:externalData>
  <c:userShapes r:id="rId2"/>
</c:chartSpace>
</file>

<file path=ppt/charts/chart3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dLbls>
          <c:showLegendKey val="0"/>
          <c:showVal val="0"/>
          <c:showCatName val="0"/>
          <c:showSerName val="0"/>
          <c:showPercent val="0"/>
          <c:showBubbleSize val="0"/>
          <c:showLeaderLines val="0"/>
        </c:dLbls>
        <c:firstSliceAng val="0"/>
        <c:holeSize val="75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1">
    <c:autoUpdate val="0"/>
  </c:externalData>
</c:chartSpace>
</file>

<file path=ppt/charts/chart3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10"/>
    </mc:Choice>
    <mc:Fallback>
      <c:style val="10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5000705915572499"/>
          <c:y val="8.1567116249197172E-2"/>
          <c:w val="0.78067203162501764"/>
          <c:h val="0.88784521515735393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Sai Kung</c:v>
                </c:pt>
              </c:strCache>
            </c:strRef>
          </c:tx>
          <c:dPt>
            <c:idx val="0"/>
            <c:bubble3D val="0"/>
            <c:spPr>
              <a:ln w="19050"/>
            </c:spPr>
          </c:dPt>
          <c:dPt>
            <c:idx val="1"/>
            <c:bubble3D val="0"/>
            <c:explosion val="7"/>
            <c:spPr>
              <a:solidFill>
                <a:srgbClr val="C00000"/>
              </a:solidFill>
              <a:ln w="19050"/>
            </c:spPr>
          </c:dPt>
          <c:cat>
            <c:strRef>
              <c:f>Sheet1!$A$2:$A$3</c:f>
              <c:strCache>
                <c:ptCount val="2"/>
                <c:pt idx="0">
                  <c:v>Non-avoidable</c:v>
                </c:pt>
                <c:pt idx="1">
                  <c:v>Avoidable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1871508.969770265</c:v>
                </c:pt>
                <c:pt idx="1">
                  <c:v>1294241.030229735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75"/>
      </c:doughnutChart>
    </c:plotArea>
    <c:plotVisOnly val="1"/>
    <c:dispBlanksAs val="gap"/>
    <c:showDLblsOverMax val="0"/>
  </c:chart>
  <c:txPr>
    <a:bodyPr/>
    <a:lstStyle/>
    <a:p>
      <a:pPr>
        <a:defRPr sz="1800"/>
      </a:pPr>
      <a:endParaRPr lang="en-US"/>
    </a:p>
  </c:txPr>
  <c:externalData r:id="rId1">
    <c:autoUpdate val="0"/>
  </c:externalData>
</c:chartSpace>
</file>

<file path=ppt/charts/chart3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5"/>
    </mc:Choice>
    <mc:Fallback>
      <c:style val="5"/>
    </mc:Fallback>
  </mc:AlternateContent>
  <c:chart>
    <c:autoTitleDeleted val="1"/>
    <c:plotArea>
      <c:layout>
        <c:manualLayout>
          <c:layoutTarget val="inner"/>
          <c:xMode val="edge"/>
          <c:yMode val="edge"/>
          <c:x val="3.2871230835630261E-2"/>
          <c:y val="6.60569442067067E-2"/>
          <c:w val="0.93973607680134452"/>
          <c:h val="0.86788611158658657"/>
        </c:manualLayout>
      </c:layout>
      <c:barChart>
        <c:barDir val="bar"/>
        <c:grouping val="clustered"/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North</c:v>
                </c:pt>
              </c:strCache>
            </c:strRef>
          </c:tx>
          <c:invertIfNegative val="0"/>
          <c:cat>
            <c:strRef>
              <c:f>Sheet1!$A$2:$A$5</c:f>
              <c:strCache>
                <c:ptCount val="4"/>
                <c:pt idx="0">
                  <c:v>Male_0_4</c:v>
                </c:pt>
                <c:pt idx="1">
                  <c:v>Male_10_14</c:v>
                </c:pt>
                <c:pt idx="2">
                  <c:v>Female_0_4</c:v>
                </c:pt>
                <c:pt idx="3">
                  <c:v>Male_15_19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8421.8714613468292</c:v>
                </c:pt>
                <c:pt idx="1">
                  <c:v>6721.8710830199798</c:v>
                </c:pt>
                <c:pt idx="2">
                  <c:v>6467.2391557358997</c:v>
                </c:pt>
                <c:pt idx="3">
                  <c:v>6191.8312064316497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00"/>
        <c:axId val="229073408"/>
        <c:axId val="190248576"/>
      </c:barChart>
      <c:catAx>
        <c:axId val="229073408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190248576"/>
        <c:crosses val="autoZero"/>
        <c:auto val="1"/>
        <c:lblAlgn val="ctr"/>
        <c:lblOffset val="100"/>
        <c:noMultiLvlLbl val="0"/>
      </c:catAx>
      <c:valAx>
        <c:axId val="190248576"/>
        <c:scaling>
          <c:orientation val="minMax"/>
        </c:scaling>
        <c:delete val="1"/>
        <c:axPos val="t"/>
        <c:numFmt formatCode="General" sourceLinked="1"/>
        <c:majorTickMark val="out"/>
        <c:minorTickMark val="none"/>
        <c:tickLblPos val="nextTo"/>
        <c:crossAx val="229073408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en-US"/>
    </a:p>
  </c:txPr>
  <c:externalData r:id="rId1">
    <c:autoUpdate val="0"/>
  </c:externalData>
</c:chartSpace>
</file>

<file path=ppt/charts/chart3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13"/>
    </mc:Choice>
    <mc:Fallback>
      <c:style val="13"/>
    </mc:Fallback>
  </mc:AlternateContent>
  <c:chart>
    <c:autoTitleDeleted val="1"/>
    <c:plotArea>
      <c:layout/>
      <c:barChart>
        <c:barDir val="col"/>
        <c:grouping val="clustered"/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Sai Kung</c:v>
                </c:pt>
              </c:strCache>
            </c:strRef>
          </c:tx>
          <c:spPr>
            <a:ln>
              <a:noFill/>
            </a:ln>
          </c:spPr>
          <c:invertIfNegative val="0"/>
          <c:cat>
            <c:numRef>
              <c:f>Sheet1!$A$2:$A$13</c:f>
              <c:numCache>
                <c:formatCode>General</c:formatCode>
                <c:ptCount val="12"/>
                <c:pt idx="0">
                  <c:v>2001</c:v>
                </c:pt>
                <c:pt idx="1">
                  <c:v>2002</c:v>
                </c:pt>
                <c:pt idx="2">
                  <c:v>2003</c:v>
                </c:pt>
                <c:pt idx="3">
                  <c:v>2004</c:v>
                </c:pt>
                <c:pt idx="4">
                  <c:v>2005</c:v>
                </c:pt>
                <c:pt idx="5">
                  <c:v>2006</c:v>
                </c:pt>
                <c:pt idx="6">
                  <c:v>2007</c:v>
                </c:pt>
                <c:pt idx="7">
                  <c:v>2008</c:v>
                </c:pt>
                <c:pt idx="8">
                  <c:v>2009</c:v>
                </c:pt>
                <c:pt idx="9">
                  <c:v>2010</c:v>
                </c:pt>
                <c:pt idx="10">
                  <c:v>2011</c:v>
                </c:pt>
                <c:pt idx="11">
                  <c:v>2012</c:v>
                </c:pt>
              </c:numCache>
            </c:numRef>
          </c:cat>
          <c:val>
            <c:numRef>
              <c:f>Sheet1!$B$2:$B$13</c:f>
              <c:numCache>
                <c:formatCode>General</c:formatCode>
                <c:ptCount val="12"/>
                <c:pt idx="0">
                  <c:v>6644.6195703161702</c:v>
                </c:pt>
                <c:pt idx="1">
                  <c:v>6427.5940706955498</c:v>
                </c:pt>
                <c:pt idx="2">
                  <c:v>4668.16143497758</c:v>
                </c:pt>
                <c:pt idx="3">
                  <c:v>5048.65424430642</c:v>
                </c:pt>
                <c:pt idx="4">
                  <c:v>4682.5568797399801</c:v>
                </c:pt>
                <c:pt idx="5">
                  <c:v>4793.6846503139004</c:v>
                </c:pt>
                <c:pt idx="6">
                  <c:v>4718.2940516273802</c:v>
                </c:pt>
                <c:pt idx="7">
                  <c:v>4576.5247410817001</c:v>
                </c:pt>
                <c:pt idx="8">
                  <c:v>5305.9523809523798</c:v>
                </c:pt>
                <c:pt idx="9">
                  <c:v>5139.75903614458</c:v>
                </c:pt>
                <c:pt idx="10">
                  <c:v>5338.1847777950697</c:v>
                </c:pt>
                <c:pt idx="11">
                  <c:v>4737.4847374847404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0"/>
        <c:axId val="228014592"/>
        <c:axId val="190250304"/>
      </c:barChart>
      <c:catAx>
        <c:axId val="22801459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0"/>
        </c:spPr>
        <c:txPr>
          <a:bodyPr/>
          <a:lstStyle/>
          <a:p>
            <a:pPr>
              <a:defRPr sz="1400" i="0"/>
            </a:pPr>
            <a:endParaRPr lang="en-US"/>
          </a:p>
        </c:txPr>
        <c:crossAx val="190250304"/>
        <c:crosses val="autoZero"/>
        <c:auto val="1"/>
        <c:lblAlgn val="ctr"/>
        <c:lblOffset val="100"/>
        <c:noMultiLvlLbl val="0"/>
      </c:catAx>
      <c:valAx>
        <c:axId val="190250304"/>
        <c:scaling>
          <c:orientation val="minMax"/>
        </c:scaling>
        <c:delete val="1"/>
        <c:axPos val="l"/>
        <c:majorGridlines>
          <c:spPr>
            <a:ln>
              <a:noFill/>
            </a:ln>
          </c:spPr>
        </c:majorGridlines>
        <c:numFmt formatCode="General" sourceLinked="1"/>
        <c:majorTickMark val="out"/>
        <c:minorTickMark val="none"/>
        <c:tickLblPos val="nextTo"/>
        <c:crossAx val="228014592"/>
        <c:crosses val="autoZero"/>
        <c:crossBetween val="between"/>
      </c:valAx>
      <c:spPr>
        <a:noFill/>
      </c:spPr>
    </c:plotArea>
    <c:plotVisOnly val="1"/>
    <c:dispBlanksAs val="gap"/>
    <c:showDLblsOverMax val="0"/>
  </c:chart>
  <c:txPr>
    <a:bodyPr/>
    <a:lstStyle/>
    <a:p>
      <a:pPr>
        <a:defRPr sz="1800"/>
      </a:pPr>
      <a:endParaRPr lang="en-US"/>
    </a:p>
  </c:txPr>
  <c:externalData r:id="rId1">
    <c:autoUpdate val="0"/>
  </c:externalData>
  <c:userShapes r:id="rId2"/>
</c:chartSpace>
</file>

<file path=ppt/charts/chart3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dLbls>
          <c:showLegendKey val="0"/>
          <c:showVal val="0"/>
          <c:showCatName val="0"/>
          <c:showSerName val="0"/>
          <c:showPercent val="0"/>
          <c:showBubbleSize val="0"/>
          <c:showLeaderLines val="0"/>
        </c:dLbls>
        <c:firstSliceAng val="0"/>
        <c:holeSize val="75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1">
    <c:autoUpdate val="0"/>
  </c:externalData>
</c:chartSpace>
</file>

<file path=ppt/charts/chart3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10"/>
    </mc:Choice>
    <mc:Fallback>
      <c:style val="10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5000705915572499"/>
          <c:y val="8.1567116249197172E-2"/>
          <c:w val="0.78067203162501764"/>
          <c:h val="0.88784521515735393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Sha Tin</c:v>
                </c:pt>
              </c:strCache>
            </c:strRef>
          </c:tx>
          <c:dPt>
            <c:idx val="0"/>
            <c:bubble3D val="0"/>
            <c:spPr>
              <a:ln w="19050"/>
            </c:spPr>
          </c:dPt>
          <c:dPt>
            <c:idx val="1"/>
            <c:bubble3D val="0"/>
            <c:explosion val="7"/>
            <c:spPr>
              <a:solidFill>
                <a:srgbClr val="C00000"/>
              </a:solidFill>
              <a:ln w="19050"/>
            </c:spPr>
          </c:dPt>
          <c:cat>
            <c:strRef>
              <c:f>Sheet1!$A$2:$A$3</c:f>
              <c:strCache>
                <c:ptCount val="2"/>
                <c:pt idx="0">
                  <c:v>Non-avoidable</c:v>
                </c:pt>
                <c:pt idx="1">
                  <c:v>Avoidable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2607649.2999976203</c:v>
                </c:pt>
                <c:pt idx="1">
                  <c:v>729017.36666904599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75"/>
      </c:doughnutChart>
    </c:plotArea>
    <c:plotVisOnly val="1"/>
    <c:dispBlanksAs val="gap"/>
    <c:showDLblsOverMax val="0"/>
  </c:chart>
  <c:txPr>
    <a:bodyPr/>
    <a:lstStyle/>
    <a:p>
      <a:pPr>
        <a:defRPr sz="1800"/>
      </a:pPr>
      <a:endParaRPr lang="en-US"/>
    </a:p>
  </c:txPr>
  <c:externalData r:id="rId1">
    <c:autoUpdate val="0"/>
  </c:externalData>
</c:chartSpace>
</file>

<file path=ppt/charts/chart3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5"/>
    </mc:Choice>
    <mc:Fallback>
      <c:style val="5"/>
    </mc:Fallback>
  </mc:AlternateContent>
  <c:chart>
    <c:autoTitleDeleted val="1"/>
    <c:plotArea>
      <c:layout>
        <c:manualLayout>
          <c:layoutTarget val="inner"/>
          <c:xMode val="edge"/>
          <c:yMode val="edge"/>
          <c:x val="3.2871230835630261E-2"/>
          <c:y val="6.60569442067067E-2"/>
          <c:w val="0.93973607680134452"/>
          <c:h val="0.86788611158658657"/>
        </c:manualLayout>
      </c:layout>
      <c:barChart>
        <c:barDir val="bar"/>
        <c:grouping val="clustered"/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North</c:v>
                </c:pt>
              </c:strCache>
            </c:strRef>
          </c:tx>
          <c:invertIfNegative val="0"/>
          <c:cat>
            <c:strRef>
              <c:f>Sheet1!$A$2:$A$5</c:f>
              <c:strCache>
                <c:ptCount val="4"/>
                <c:pt idx="0">
                  <c:v>Male_0_4</c:v>
                </c:pt>
                <c:pt idx="1">
                  <c:v>Female_0_4</c:v>
                </c:pt>
                <c:pt idx="2">
                  <c:v>Male_10_14</c:v>
                </c:pt>
                <c:pt idx="3">
                  <c:v>Male_15_19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6534.0173485240803</c:v>
                </c:pt>
                <c:pt idx="1">
                  <c:v>5364.5795280192897</c:v>
                </c:pt>
                <c:pt idx="2">
                  <c:v>4884.5622513710696</c:v>
                </c:pt>
                <c:pt idx="3">
                  <c:v>4671.86510449652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00"/>
        <c:axId val="229310976"/>
        <c:axId val="224921280"/>
      </c:barChart>
      <c:catAx>
        <c:axId val="229310976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224921280"/>
        <c:crosses val="autoZero"/>
        <c:auto val="1"/>
        <c:lblAlgn val="ctr"/>
        <c:lblOffset val="100"/>
        <c:noMultiLvlLbl val="0"/>
      </c:catAx>
      <c:valAx>
        <c:axId val="224921280"/>
        <c:scaling>
          <c:orientation val="minMax"/>
        </c:scaling>
        <c:delete val="1"/>
        <c:axPos val="t"/>
        <c:numFmt formatCode="General" sourceLinked="1"/>
        <c:majorTickMark val="out"/>
        <c:minorTickMark val="none"/>
        <c:tickLblPos val="nextTo"/>
        <c:crossAx val="229310976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en-US"/>
    </a:p>
  </c:txPr>
  <c:externalData r:id="rId1">
    <c:autoUpdate val="0"/>
  </c:externalData>
</c:chartSpace>
</file>

<file path=ppt/charts/chart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Total Injury</c:v>
                </c:pt>
              </c:strCache>
            </c:strRef>
          </c:tx>
          <c:invertIfNegative val="0"/>
          <c:cat>
            <c:strRef>
              <c:f>Sheet1!$A$2:$A$19</c:f>
              <c:strCache>
                <c:ptCount val="18"/>
                <c:pt idx="0">
                  <c:v>中西區</c:v>
                </c:pt>
                <c:pt idx="1">
                  <c:v>九龍城區</c:v>
                </c:pt>
                <c:pt idx="2">
                  <c:v>荃灣區</c:v>
                </c:pt>
                <c:pt idx="3">
                  <c:v>黃大仙區</c:v>
                </c:pt>
                <c:pt idx="4">
                  <c:v>沙田區</c:v>
                </c:pt>
                <c:pt idx="5">
                  <c:v>油尖旺區</c:v>
                </c:pt>
                <c:pt idx="6">
                  <c:v>離島區</c:v>
                </c:pt>
                <c:pt idx="7">
                  <c:v>元朗區</c:v>
                </c:pt>
                <c:pt idx="8">
                  <c:v>南區</c:v>
                </c:pt>
                <c:pt idx="9">
                  <c:v>觀塘區</c:v>
                </c:pt>
                <c:pt idx="10">
                  <c:v>東區</c:v>
                </c:pt>
                <c:pt idx="11">
                  <c:v>屯門區</c:v>
                </c:pt>
                <c:pt idx="12">
                  <c:v>灣仔區</c:v>
                </c:pt>
                <c:pt idx="13">
                  <c:v>深水埗區</c:v>
                </c:pt>
                <c:pt idx="14">
                  <c:v>西貢區</c:v>
                </c:pt>
                <c:pt idx="15">
                  <c:v>北區</c:v>
                </c:pt>
                <c:pt idx="16">
                  <c:v>葵青區</c:v>
                </c:pt>
                <c:pt idx="17">
                  <c:v>大埔區</c:v>
                </c:pt>
              </c:strCache>
            </c:strRef>
          </c:cat>
          <c:val>
            <c:numRef>
              <c:f>Sheet1!$B$2:$B$19</c:f>
              <c:numCache>
                <c:formatCode>General</c:formatCode>
                <c:ptCount val="18"/>
                <c:pt idx="0">
                  <c:v>3054</c:v>
                </c:pt>
                <c:pt idx="1">
                  <c:v>3107</c:v>
                </c:pt>
                <c:pt idx="2">
                  <c:v>3428</c:v>
                </c:pt>
                <c:pt idx="3">
                  <c:v>3792</c:v>
                </c:pt>
                <c:pt idx="4">
                  <c:v>3908</c:v>
                </c:pt>
                <c:pt idx="5">
                  <c:v>3958</c:v>
                </c:pt>
                <c:pt idx="6">
                  <c:v>4211</c:v>
                </c:pt>
                <c:pt idx="7">
                  <c:v>4310</c:v>
                </c:pt>
                <c:pt idx="8">
                  <c:v>4348</c:v>
                </c:pt>
                <c:pt idx="9">
                  <c:v>4569</c:v>
                </c:pt>
                <c:pt idx="10">
                  <c:v>4575</c:v>
                </c:pt>
                <c:pt idx="11">
                  <c:v>4749</c:v>
                </c:pt>
                <c:pt idx="12">
                  <c:v>4874</c:v>
                </c:pt>
                <c:pt idx="13">
                  <c:v>4906</c:v>
                </c:pt>
                <c:pt idx="14">
                  <c:v>5166</c:v>
                </c:pt>
                <c:pt idx="15">
                  <c:v>5290</c:v>
                </c:pt>
                <c:pt idx="16">
                  <c:v>5459</c:v>
                </c:pt>
                <c:pt idx="17">
                  <c:v>6500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5"/>
        <c:overlap val="100"/>
        <c:axId val="38074368"/>
        <c:axId val="38151872"/>
      </c:barChart>
      <c:catAx>
        <c:axId val="38074368"/>
        <c:scaling>
          <c:orientation val="minMax"/>
        </c:scaling>
        <c:delete val="0"/>
        <c:axPos val="l"/>
        <c:majorTickMark val="none"/>
        <c:minorTickMark val="none"/>
        <c:tickLblPos val="nextTo"/>
        <c:txPr>
          <a:bodyPr/>
          <a:lstStyle/>
          <a:p>
            <a:pPr>
              <a:defRPr sz="1200"/>
            </a:pPr>
            <a:endParaRPr lang="en-US"/>
          </a:p>
        </c:txPr>
        <c:crossAx val="38151872"/>
        <c:crosses val="autoZero"/>
        <c:auto val="1"/>
        <c:lblAlgn val="ctr"/>
        <c:lblOffset val="100"/>
        <c:noMultiLvlLbl val="0"/>
      </c:catAx>
      <c:valAx>
        <c:axId val="3815187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txPr>
          <a:bodyPr/>
          <a:lstStyle/>
          <a:p>
            <a:pPr>
              <a:defRPr sz="1400"/>
            </a:pPr>
            <a:endParaRPr lang="en-US"/>
          </a:p>
        </c:txPr>
        <c:crossAx val="38074368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en-US"/>
    </a:p>
  </c:txPr>
  <c:externalData r:id="rId1">
    <c:autoUpdate val="0"/>
  </c:externalData>
</c:chartSpace>
</file>

<file path=ppt/charts/chart4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13"/>
    </mc:Choice>
    <mc:Fallback>
      <c:style val="13"/>
    </mc:Fallback>
  </mc:AlternateContent>
  <c:chart>
    <c:autoTitleDeleted val="1"/>
    <c:plotArea>
      <c:layout/>
      <c:barChart>
        <c:barDir val="col"/>
        <c:grouping val="clustered"/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Sha Tin</c:v>
                </c:pt>
              </c:strCache>
            </c:strRef>
          </c:tx>
          <c:spPr>
            <a:ln>
              <a:noFill/>
            </a:ln>
          </c:spPr>
          <c:invertIfNegative val="0"/>
          <c:cat>
            <c:numRef>
              <c:f>Sheet1!$A$2:$A$13</c:f>
              <c:numCache>
                <c:formatCode>General</c:formatCode>
                <c:ptCount val="12"/>
                <c:pt idx="0">
                  <c:v>2001</c:v>
                </c:pt>
                <c:pt idx="1">
                  <c:v>2002</c:v>
                </c:pt>
                <c:pt idx="2">
                  <c:v>2003</c:v>
                </c:pt>
                <c:pt idx="3">
                  <c:v>2004</c:v>
                </c:pt>
                <c:pt idx="4">
                  <c:v>2005</c:v>
                </c:pt>
                <c:pt idx="5">
                  <c:v>2006</c:v>
                </c:pt>
                <c:pt idx="6">
                  <c:v>2007</c:v>
                </c:pt>
                <c:pt idx="7">
                  <c:v>2008</c:v>
                </c:pt>
                <c:pt idx="8">
                  <c:v>2009</c:v>
                </c:pt>
                <c:pt idx="9">
                  <c:v>2010</c:v>
                </c:pt>
                <c:pt idx="10">
                  <c:v>2011</c:v>
                </c:pt>
                <c:pt idx="11">
                  <c:v>2012</c:v>
                </c:pt>
              </c:numCache>
            </c:numRef>
          </c:cat>
          <c:val>
            <c:numRef>
              <c:f>Sheet1!$B$2:$B$13</c:f>
              <c:numCache>
                <c:formatCode>General</c:formatCode>
                <c:ptCount val="12"/>
                <c:pt idx="0">
                  <c:v>5504.8827803899603</c:v>
                </c:pt>
                <c:pt idx="1">
                  <c:v>5935.7541899441303</c:v>
                </c:pt>
                <c:pt idx="2">
                  <c:v>3968.1851048445401</c:v>
                </c:pt>
                <c:pt idx="3">
                  <c:v>3974.9412685982802</c:v>
                </c:pt>
                <c:pt idx="4">
                  <c:v>3490.1960784313701</c:v>
                </c:pt>
                <c:pt idx="5">
                  <c:v>3524.3569645241801</c:v>
                </c:pt>
                <c:pt idx="6">
                  <c:v>3329.9232736572899</c:v>
                </c:pt>
                <c:pt idx="7">
                  <c:v>3253.08641975309</c:v>
                </c:pt>
                <c:pt idx="8">
                  <c:v>3217.1532846715299</c:v>
                </c:pt>
                <c:pt idx="9">
                  <c:v>3153.2033426183798</c:v>
                </c:pt>
                <c:pt idx="10">
                  <c:v>3151.9512974201898</c:v>
                </c:pt>
                <c:pt idx="11">
                  <c:v>3211.4285714285702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0"/>
        <c:axId val="228741632"/>
        <c:axId val="224923008"/>
      </c:barChart>
      <c:catAx>
        <c:axId val="22874163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0"/>
        </c:spPr>
        <c:txPr>
          <a:bodyPr/>
          <a:lstStyle/>
          <a:p>
            <a:pPr>
              <a:defRPr sz="1400" i="0"/>
            </a:pPr>
            <a:endParaRPr lang="en-US"/>
          </a:p>
        </c:txPr>
        <c:crossAx val="224923008"/>
        <c:crosses val="autoZero"/>
        <c:auto val="1"/>
        <c:lblAlgn val="ctr"/>
        <c:lblOffset val="100"/>
        <c:noMultiLvlLbl val="0"/>
      </c:catAx>
      <c:valAx>
        <c:axId val="224923008"/>
        <c:scaling>
          <c:orientation val="minMax"/>
        </c:scaling>
        <c:delete val="1"/>
        <c:axPos val="l"/>
        <c:majorGridlines>
          <c:spPr>
            <a:ln>
              <a:noFill/>
            </a:ln>
          </c:spPr>
        </c:majorGridlines>
        <c:numFmt formatCode="General" sourceLinked="1"/>
        <c:majorTickMark val="out"/>
        <c:minorTickMark val="none"/>
        <c:tickLblPos val="nextTo"/>
        <c:crossAx val="228741632"/>
        <c:crosses val="autoZero"/>
        <c:crossBetween val="between"/>
      </c:valAx>
      <c:spPr>
        <a:noFill/>
      </c:spPr>
    </c:plotArea>
    <c:plotVisOnly val="1"/>
    <c:dispBlanksAs val="gap"/>
    <c:showDLblsOverMax val="0"/>
  </c:chart>
  <c:txPr>
    <a:bodyPr/>
    <a:lstStyle/>
    <a:p>
      <a:pPr>
        <a:defRPr sz="1800"/>
      </a:pPr>
      <a:endParaRPr lang="en-US"/>
    </a:p>
  </c:txPr>
  <c:externalData r:id="rId1">
    <c:autoUpdate val="0"/>
  </c:externalData>
  <c:userShapes r:id="rId2"/>
</c:chartSpace>
</file>

<file path=ppt/charts/chart4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dLbls>
          <c:showLegendKey val="0"/>
          <c:showVal val="0"/>
          <c:showCatName val="0"/>
          <c:showSerName val="0"/>
          <c:showPercent val="0"/>
          <c:showBubbleSize val="0"/>
          <c:showLeaderLines val="0"/>
        </c:dLbls>
        <c:firstSliceAng val="0"/>
        <c:holeSize val="75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1">
    <c:autoUpdate val="0"/>
  </c:externalData>
</c:chartSpace>
</file>

<file path=ppt/charts/chart4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10"/>
    </mc:Choice>
    <mc:Fallback>
      <c:style val="10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5000705915572499"/>
          <c:y val="8.1567116249197172E-2"/>
          <c:w val="0.78067203162501764"/>
          <c:h val="0.88784521515735393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Central and Western</c:v>
                </c:pt>
              </c:strCache>
            </c:strRef>
          </c:tx>
          <c:dPt>
            <c:idx val="0"/>
            <c:bubble3D val="0"/>
            <c:spPr>
              <a:ln w="19050"/>
            </c:spPr>
          </c:dPt>
          <c:dPt>
            <c:idx val="1"/>
            <c:bubble3D val="0"/>
            <c:explosion val="7"/>
            <c:spPr>
              <a:solidFill>
                <a:srgbClr val="C00000"/>
              </a:solidFill>
              <a:ln w="19050"/>
            </c:spPr>
          </c:dPt>
          <c:cat>
            <c:strRef>
              <c:f>Sheet1!$A$2:$A$3</c:f>
              <c:strCache>
                <c:ptCount val="2"/>
                <c:pt idx="0">
                  <c:v>Non-avoidable</c:v>
                </c:pt>
                <c:pt idx="1">
                  <c:v>Avoidable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1424966.6666666698</c:v>
                </c:pt>
                <c:pt idx="1">
                  <c:v>864500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75"/>
      </c:doughnutChart>
    </c:plotArea>
    <c:plotVisOnly val="1"/>
    <c:dispBlanksAs val="gap"/>
    <c:showDLblsOverMax val="0"/>
  </c:chart>
  <c:txPr>
    <a:bodyPr/>
    <a:lstStyle/>
    <a:p>
      <a:pPr>
        <a:defRPr sz="1800"/>
      </a:pPr>
      <a:endParaRPr lang="en-US"/>
    </a:p>
  </c:txPr>
  <c:externalData r:id="rId1">
    <c:autoUpdate val="0"/>
  </c:externalData>
</c:chartSpace>
</file>

<file path=ppt/charts/chart4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5"/>
    </mc:Choice>
    <mc:Fallback>
      <c:style val="5"/>
    </mc:Fallback>
  </mc:AlternateContent>
  <c:chart>
    <c:autoTitleDeleted val="1"/>
    <c:plotArea>
      <c:layout>
        <c:manualLayout>
          <c:layoutTarget val="inner"/>
          <c:xMode val="edge"/>
          <c:yMode val="edge"/>
          <c:x val="3.2871230835630261E-2"/>
          <c:y val="6.60569442067067E-2"/>
          <c:w val="0.93973607680134452"/>
          <c:h val="0.86788611158658657"/>
        </c:manualLayout>
      </c:layout>
      <c:barChart>
        <c:barDir val="bar"/>
        <c:grouping val="clustered"/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Southern</c:v>
                </c:pt>
              </c:strCache>
            </c:strRef>
          </c:tx>
          <c:invertIfNegative val="0"/>
          <c:cat>
            <c:strRef>
              <c:f>Sheet1!$A$2:$A$5</c:f>
              <c:strCache>
                <c:ptCount val="4"/>
                <c:pt idx="0">
                  <c:v>Male_0_4</c:v>
                </c:pt>
                <c:pt idx="1">
                  <c:v>Female_0_4</c:v>
                </c:pt>
                <c:pt idx="2">
                  <c:v>Male_5_9</c:v>
                </c:pt>
                <c:pt idx="3">
                  <c:v>Male_10_14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8980.3883031740897</c:v>
                </c:pt>
                <c:pt idx="1">
                  <c:v>6985.3277613397204</c:v>
                </c:pt>
                <c:pt idx="2">
                  <c:v>6309.01977597942</c:v>
                </c:pt>
                <c:pt idx="3">
                  <c:v>5976.62223220534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00"/>
        <c:axId val="282142208"/>
        <c:axId val="280454848"/>
      </c:barChart>
      <c:catAx>
        <c:axId val="282142208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280454848"/>
        <c:crosses val="autoZero"/>
        <c:auto val="1"/>
        <c:lblAlgn val="ctr"/>
        <c:lblOffset val="100"/>
        <c:noMultiLvlLbl val="0"/>
      </c:catAx>
      <c:valAx>
        <c:axId val="280454848"/>
        <c:scaling>
          <c:orientation val="minMax"/>
        </c:scaling>
        <c:delete val="1"/>
        <c:axPos val="t"/>
        <c:numFmt formatCode="General" sourceLinked="1"/>
        <c:majorTickMark val="out"/>
        <c:minorTickMark val="none"/>
        <c:tickLblPos val="nextTo"/>
        <c:crossAx val="282142208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en-US"/>
    </a:p>
  </c:txPr>
  <c:externalData r:id="rId1">
    <c:autoUpdate val="0"/>
  </c:externalData>
</c:chartSpace>
</file>

<file path=ppt/charts/chart4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13"/>
    </mc:Choice>
    <mc:Fallback>
      <c:style val="13"/>
    </mc:Fallback>
  </mc:AlternateContent>
  <c:chart>
    <c:autoTitleDeleted val="1"/>
    <c:plotArea>
      <c:layout/>
      <c:barChart>
        <c:barDir val="col"/>
        <c:grouping val="clustered"/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Sham Shui Po</c:v>
                </c:pt>
              </c:strCache>
            </c:strRef>
          </c:tx>
          <c:spPr>
            <a:ln>
              <a:noFill/>
            </a:ln>
          </c:spPr>
          <c:invertIfNegative val="0"/>
          <c:cat>
            <c:numRef>
              <c:f>Sheet1!$A$2:$A$13</c:f>
              <c:numCache>
                <c:formatCode>General</c:formatCode>
                <c:ptCount val="12"/>
                <c:pt idx="0">
                  <c:v>2001</c:v>
                </c:pt>
                <c:pt idx="1">
                  <c:v>2002</c:v>
                </c:pt>
                <c:pt idx="2">
                  <c:v>2003</c:v>
                </c:pt>
                <c:pt idx="3">
                  <c:v>2004</c:v>
                </c:pt>
                <c:pt idx="4">
                  <c:v>2005</c:v>
                </c:pt>
                <c:pt idx="5">
                  <c:v>2006</c:v>
                </c:pt>
                <c:pt idx="6">
                  <c:v>2007</c:v>
                </c:pt>
                <c:pt idx="7">
                  <c:v>2008</c:v>
                </c:pt>
                <c:pt idx="8">
                  <c:v>2009</c:v>
                </c:pt>
                <c:pt idx="9">
                  <c:v>2010</c:v>
                </c:pt>
                <c:pt idx="10">
                  <c:v>2011</c:v>
                </c:pt>
                <c:pt idx="11">
                  <c:v>2012</c:v>
                </c:pt>
              </c:numCache>
            </c:numRef>
          </c:cat>
          <c:val>
            <c:numRef>
              <c:f>Sheet1!$B$2:$B$13</c:f>
              <c:numCache>
                <c:formatCode>General</c:formatCode>
                <c:ptCount val="12"/>
                <c:pt idx="0">
                  <c:v>6756.2313127656398</c:v>
                </c:pt>
                <c:pt idx="1">
                  <c:v>7058.3832335329298</c:v>
                </c:pt>
                <c:pt idx="2">
                  <c:v>4908.02919708029</c:v>
                </c:pt>
                <c:pt idx="3">
                  <c:v>5309.8802395209595</c:v>
                </c:pt>
                <c:pt idx="4">
                  <c:v>5036.6826156299803</c:v>
                </c:pt>
                <c:pt idx="5">
                  <c:v>4955.0091787294195</c:v>
                </c:pt>
                <c:pt idx="6">
                  <c:v>5008.9955022488703</c:v>
                </c:pt>
                <c:pt idx="7">
                  <c:v>4550.6807866868403</c:v>
                </c:pt>
                <c:pt idx="8">
                  <c:v>4197.5497702909697</c:v>
                </c:pt>
                <c:pt idx="9">
                  <c:v>3865.4147104851299</c:v>
                </c:pt>
                <c:pt idx="10">
                  <c:v>3371.3322910183801</c:v>
                </c:pt>
                <c:pt idx="11">
                  <c:v>3554.38066465257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0"/>
        <c:axId val="282853888"/>
        <c:axId val="280456576"/>
      </c:barChart>
      <c:catAx>
        <c:axId val="28285388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0"/>
        </c:spPr>
        <c:txPr>
          <a:bodyPr/>
          <a:lstStyle/>
          <a:p>
            <a:pPr>
              <a:defRPr sz="1400" i="0"/>
            </a:pPr>
            <a:endParaRPr lang="en-US"/>
          </a:p>
        </c:txPr>
        <c:crossAx val="280456576"/>
        <c:crosses val="autoZero"/>
        <c:auto val="1"/>
        <c:lblAlgn val="ctr"/>
        <c:lblOffset val="100"/>
        <c:noMultiLvlLbl val="0"/>
      </c:catAx>
      <c:valAx>
        <c:axId val="280456576"/>
        <c:scaling>
          <c:orientation val="minMax"/>
        </c:scaling>
        <c:delete val="1"/>
        <c:axPos val="l"/>
        <c:majorGridlines>
          <c:spPr>
            <a:ln>
              <a:noFill/>
            </a:ln>
          </c:spPr>
        </c:majorGridlines>
        <c:numFmt formatCode="General" sourceLinked="1"/>
        <c:majorTickMark val="out"/>
        <c:minorTickMark val="none"/>
        <c:tickLblPos val="nextTo"/>
        <c:crossAx val="282853888"/>
        <c:crosses val="autoZero"/>
        <c:crossBetween val="between"/>
      </c:valAx>
      <c:spPr>
        <a:noFill/>
      </c:spPr>
    </c:plotArea>
    <c:plotVisOnly val="1"/>
    <c:dispBlanksAs val="gap"/>
    <c:showDLblsOverMax val="0"/>
  </c:chart>
  <c:txPr>
    <a:bodyPr/>
    <a:lstStyle/>
    <a:p>
      <a:pPr>
        <a:defRPr sz="1800"/>
      </a:pPr>
      <a:endParaRPr lang="en-US"/>
    </a:p>
  </c:txPr>
  <c:externalData r:id="rId1">
    <c:autoUpdate val="0"/>
  </c:externalData>
  <c:userShapes r:id="rId2"/>
</c:chartSpace>
</file>

<file path=ppt/charts/chart4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10"/>
    </mc:Choice>
    <mc:Fallback>
      <c:style val="10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5000705915572499"/>
          <c:y val="8.1567116249197172E-2"/>
          <c:w val="0.78067203162501764"/>
          <c:h val="0.88784521515735393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Southern</c:v>
                </c:pt>
              </c:strCache>
            </c:strRef>
          </c:tx>
          <c:dPt>
            <c:idx val="0"/>
            <c:bubble3D val="0"/>
            <c:spPr>
              <a:ln w="19050"/>
            </c:spPr>
          </c:dPt>
          <c:dPt>
            <c:idx val="1"/>
            <c:bubble3D val="0"/>
            <c:explosion val="7"/>
            <c:spPr>
              <a:solidFill>
                <a:srgbClr val="C00000"/>
              </a:solidFill>
              <a:ln w="19050"/>
            </c:spPr>
          </c:dPt>
          <c:cat>
            <c:strRef>
              <c:f>Sheet1!$A$2:$A$3</c:f>
              <c:strCache>
                <c:ptCount val="2"/>
                <c:pt idx="0">
                  <c:v>Non-avoidable</c:v>
                </c:pt>
                <c:pt idx="1">
                  <c:v>Avoidable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1123506.8450380145</c:v>
                </c:pt>
                <c:pt idx="1">
                  <c:v>474009.8216286524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75"/>
      </c:doughnutChart>
    </c:plotArea>
    <c:plotVisOnly val="1"/>
    <c:dispBlanksAs val="gap"/>
    <c:showDLblsOverMax val="0"/>
  </c:chart>
  <c:txPr>
    <a:bodyPr/>
    <a:lstStyle/>
    <a:p>
      <a:pPr>
        <a:defRPr sz="1800"/>
      </a:pPr>
      <a:endParaRPr lang="en-US"/>
    </a:p>
  </c:txPr>
  <c:externalData r:id="rId1">
    <c:autoUpdate val="0"/>
  </c:externalData>
</c:chartSpace>
</file>

<file path=ppt/charts/chart4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dLbls>
          <c:showLegendKey val="0"/>
          <c:showVal val="0"/>
          <c:showCatName val="0"/>
          <c:showSerName val="0"/>
          <c:showPercent val="0"/>
          <c:showBubbleSize val="0"/>
          <c:showLeaderLines val="0"/>
        </c:dLbls>
        <c:firstSliceAng val="0"/>
        <c:holeSize val="75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1">
    <c:autoUpdate val="0"/>
  </c:externalData>
</c:chartSpace>
</file>

<file path=ppt/charts/chart4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5"/>
    </mc:Choice>
    <mc:Fallback>
      <c:style val="5"/>
    </mc:Fallback>
  </mc:AlternateContent>
  <c:chart>
    <c:autoTitleDeleted val="1"/>
    <c:plotArea>
      <c:layout>
        <c:manualLayout>
          <c:layoutTarget val="inner"/>
          <c:xMode val="edge"/>
          <c:yMode val="edge"/>
          <c:x val="3.2871230835630261E-2"/>
          <c:y val="6.60569442067067E-2"/>
          <c:w val="0.93973607680134452"/>
          <c:h val="0.86788611158658657"/>
        </c:manualLayout>
      </c:layout>
      <c:barChart>
        <c:barDir val="bar"/>
        <c:grouping val="clustered"/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Southern</c:v>
                </c:pt>
              </c:strCache>
            </c:strRef>
          </c:tx>
          <c:invertIfNegative val="0"/>
          <c:cat>
            <c:strRef>
              <c:f>Sheet1!$A$2:$A$5</c:f>
              <c:strCache>
                <c:ptCount val="4"/>
                <c:pt idx="0">
                  <c:v>Male_0_4</c:v>
                </c:pt>
                <c:pt idx="1">
                  <c:v>Male_10_14</c:v>
                </c:pt>
                <c:pt idx="2">
                  <c:v>Male_15_19</c:v>
                </c:pt>
                <c:pt idx="3">
                  <c:v>Female_0_4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6872.2715110547797</c:v>
                </c:pt>
                <c:pt idx="1">
                  <c:v>5594.7977439635897</c:v>
                </c:pt>
                <c:pt idx="2">
                  <c:v>5444.37754487657</c:v>
                </c:pt>
                <c:pt idx="3">
                  <c:v>5263.9463680455401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00"/>
        <c:axId val="230102528"/>
        <c:axId val="224932352"/>
      </c:barChart>
      <c:catAx>
        <c:axId val="230102528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224932352"/>
        <c:crosses val="autoZero"/>
        <c:auto val="1"/>
        <c:lblAlgn val="ctr"/>
        <c:lblOffset val="100"/>
        <c:noMultiLvlLbl val="0"/>
      </c:catAx>
      <c:valAx>
        <c:axId val="224932352"/>
        <c:scaling>
          <c:orientation val="minMax"/>
        </c:scaling>
        <c:delete val="1"/>
        <c:axPos val="t"/>
        <c:numFmt formatCode="General" sourceLinked="1"/>
        <c:majorTickMark val="out"/>
        <c:minorTickMark val="none"/>
        <c:tickLblPos val="nextTo"/>
        <c:crossAx val="230102528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en-US"/>
    </a:p>
  </c:txPr>
  <c:externalData r:id="rId1">
    <c:autoUpdate val="0"/>
  </c:externalData>
</c:chartSpace>
</file>

<file path=ppt/charts/chart4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13"/>
    </mc:Choice>
    <mc:Fallback>
      <c:style val="13"/>
    </mc:Fallback>
  </mc:AlternateContent>
  <c:chart>
    <c:autoTitleDeleted val="1"/>
    <c:plotArea>
      <c:layout/>
      <c:barChart>
        <c:barDir val="col"/>
        <c:grouping val="clustered"/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Southern</c:v>
                </c:pt>
              </c:strCache>
            </c:strRef>
          </c:tx>
          <c:spPr>
            <a:ln>
              <a:noFill/>
            </a:ln>
          </c:spPr>
          <c:invertIfNegative val="0"/>
          <c:cat>
            <c:numRef>
              <c:f>Sheet1!$A$2:$A$13</c:f>
              <c:numCache>
                <c:formatCode>General</c:formatCode>
                <c:ptCount val="12"/>
                <c:pt idx="0">
                  <c:v>2001</c:v>
                </c:pt>
                <c:pt idx="1">
                  <c:v>2002</c:v>
                </c:pt>
                <c:pt idx="2">
                  <c:v>2003</c:v>
                </c:pt>
                <c:pt idx="3">
                  <c:v>2004</c:v>
                </c:pt>
                <c:pt idx="4">
                  <c:v>2005</c:v>
                </c:pt>
                <c:pt idx="5">
                  <c:v>2006</c:v>
                </c:pt>
                <c:pt idx="6">
                  <c:v>2007</c:v>
                </c:pt>
                <c:pt idx="7">
                  <c:v>2008</c:v>
                </c:pt>
                <c:pt idx="8">
                  <c:v>2009</c:v>
                </c:pt>
                <c:pt idx="9">
                  <c:v>2010</c:v>
                </c:pt>
                <c:pt idx="10">
                  <c:v>2011</c:v>
                </c:pt>
                <c:pt idx="11">
                  <c:v>2012</c:v>
                </c:pt>
              </c:numCache>
            </c:numRef>
          </c:cat>
          <c:val>
            <c:numRef>
              <c:f>Sheet1!$B$2:$B$13</c:f>
              <c:numCache>
                <c:formatCode>General</c:formatCode>
                <c:ptCount val="12"/>
                <c:pt idx="0">
                  <c:v>4784.0786844936201</c:v>
                </c:pt>
                <c:pt idx="1">
                  <c:v>5248.7309644670004</c:v>
                </c:pt>
                <c:pt idx="2">
                  <c:v>4272.4014336917598</c:v>
                </c:pt>
                <c:pt idx="3">
                  <c:v>4755.0644567219197</c:v>
                </c:pt>
                <c:pt idx="4">
                  <c:v>4017.6817288801599</c:v>
                </c:pt>
                <c:pt idx="5">
                  <c:v>4091.9154133903398</c:v>
                </c:pt>
                <c:pt idx="6">
                  <c:v>4281.8532818532804</c:v>
                </c:pt>
                <c:pt idx="7">
                  <c:v>4149.8054474708197</c:v>
                </c:pt>
                <c:pt idx="8">
                  <c:v>3931.5895372233399</c:v>
                </c:pt>
                <c:pt idx="9">
                  <c:v>4146.0905349794202</c:v>
                </c:pt>
                <c:pt idx="10">
                  <c:v>4127.0321687997202</c:v>
                </c:pt>
                <c:pt idx="11">
                  <c:v>3944.8123620309002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0"/>
        <c:axId val="230103552"/>
        <c:axId val="224934080"/>
      </c:barChart>
      <c:catAx>
        <c:axId val="23010355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0"/>
        </c:spPr>
        <c:txPr>
          <a:bodyPr/>
          <a:lstStyle/>
          <a:p>
            <a:pPr>
              <a:defRPr sz="1400" i="0"/>
            </a:pPr>
            <a:endParaRPr lang="en-US"/>
          </a:p>
        </c:txPr>
        <c:crossAx val="224934080"/>
        <c:crosses val="autoZero"/>
        <c:auto val="1"/>
        <c:lblAlgn val="ctr"/>
        <c:lblOffset val="100"/>
        <c:noMultiLvlLbl val="0"/>
      </c:catAx>
      <c:valAx>
        <c:axId val="224934080"/>
        <c:scaling>
          <c:orientation val="minMax"/>
        </c:scaling>
        <c:delete val="1"/>
        <c:axPos val="l"/>
        <c:majorGridlines>
          <c:spPr>
            <a:ln>
              <a:noFill/>
            </a:ln>
          </c:spPr>
        </c:majorGridlines>
        <c:numFmt formatCode="General" sourceLinked="1"/>
        <c:majorTickMark val="out"/>
        <c:minorTickMark val="none"/>
        <c:tickLblPos val="nextTo"/>
        <c:crossAx val="230103552"/>
        <c:crosses val="autoZero"/>
        <c:crossBetween val="between"/>
      </c:valAx>
      <c:spPr>
        <a:noFill/>
      </c:spPr>
    </c:plotArea>
    <c:plotVisOnly val="1"/>
    <c:dispBlanksAs val="gap"/>
    <c:showDLblsOverMax val="0"/>
  </c:chart>
  <c:txPr>
    <a:bodyPr/>
    <a:lstStyle/>
    <a:p>
      <a:pPr>
        <a:defRPr sz="1800"/>
      </a:pPr>
      <a:endParaRPr lang="en-US"/>
    </a:p>
  </c:txPr>
  <c:externalData r:id="rId1">
    <c:autoUpdate val="0"/>
  </c:externalData>
  <c:userShapes r:id="rId2"/>
</c:chartSpace>
</file>

<file path=ppt/charts/chart4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10"/>
    </mc:Choice>
    <mc:Fallback>
      <c:style val="10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5000705915572499"/>
          <c:y val="8.1567116249197172E-2"/>
          <c:w val="0.78067203162501764"/>
          <c:h val="0.88784521515735393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Tai Po</c:v>
                </c:pt>
              </c:strCache>
            </c:strRef>
          </c:tx>
          <c:dPt>
            <c:idx val="0"/>
            <c:bubble3D val="0"/>
            <c:spPr>
              <a:ln w="19050"/>
            </c:spPr>
          </c:dPt>
          <c:dPt>
            <c:idx val="1"/>
            <c:bubble3D val="0"/>
            <c:explosion val="7"/>
            <c:spPr>
              <a:solidFill>
                <a:srgbClr val="C00000"/>
              </a:solidFill>
              <a:ln w="19050"/>
            </c:spPr>
          </c:dPt>
          <c:cat>
            <c:strRef>
              <c:f>Sheet1!$A$2:$A$3</c:f>
              <c:strCache>
                <c:ptCount val="2"/>
                <c:pt idx="0">
                  <c:v>Non-avoidable</c:v>
                </c:pt>
                <c:pt idx="1">
                  <c:v>Avoidable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1342447.6363417865</c:v>
                </c:pt>
                <c:pt idx="1">
                  <c:v>1514835.696991547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75"/>
      </c:doughnutChart>
    </c:plotArea>
    <c:plotVisOnly val="1"/>
    <c:dispBlanksAs val="gap"/>
    <c:showDLblsOverMax val="0"/>
  </c:chart>
  <c:txPr>
    <a:bodyPr/>
    <a:lstStyle/>
    <a:p>
      <a:pPr>
        <a:defRPr sz="1800"/>
      </a:pPr>
      <a:endParaRPr lang="en-US"/>
    </a:p>
  </c:txPr>
  <c:externalData r:id="rId1">
    <c:autoUpdate val="0"/>
  </c:externalData>
</c:chartSpace>
</file>

<file path=ppt/charts/chart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bar"/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每年可避免損傷數字</c:v>
                </c:pt>
              </c:strCache>
            </c:strRef>
          </c:tx>
          <c:invertIfNegative val="0"/>
          <c:cat>
            <c:strRef>
              <c:f>Sheet1!$A$2:$A$19</c:f>
              <c:strCache>
                <c:ptCount val="18"/>
                <c:pt idx="0">
                  <c:v>中西區</c:v>
                </c:pt>
                <c:pt idx="1">
                  <c:v>九龍城區</c:v>
                </c:pt>
                <c:pt idx="2">
                  <c:v>荃灣區</c:v>
                </c:pt>
                <c:pt idx="3">
                  <c:v>黃大仙區</c:v>
                </c:pt>
                <c:pt idx="4">
                  <c:v>沙田區</c:v>
                </c:pt>
                <c:pt idx="5">
                  <c:v>油尖旺區</c:v>
                </c:pt>
                <c:pt idx="6">
                  <c:v>離島區</c:v>
                </c:pt>
                <c:pt idx="7">
                  <c:v>元朗區</c:v>
                </c:pt>
                <c:pt idx="8">
                  <c:v>南區</c:v>
                </c:pt>
                <c:pt idx="9">
                  <c:v>觀塘區</c:v>
                </c:pt>
                <c:pt idx="10">
                  <c:v>東區</c:v>
                </c:pt>
                <c:pt idx="11">
                  <c:v>屯門區</c:v>
                </c:pt>
                <c:pt idx="12">
                  <c:v>灣仔區</c:v>
                </c:pt>
                <c:pt idx="13">
                  <c:v>深水埗區</c:v>
                </c:pt>
                <c:pt idx="14">
                  <c:v>西貢區</c:v>
                </c:pt>
                <c:pt idx="15">
                  <c:v>北區</c:v>
                </c:pt>
                <c:pt idx="16">
                  <c:v>葵青區</c:v>
                </c:pt>
                <c:pt idx="17">
                  <c:v>大埔區</c:v>
                </c:pt>
              </c:strCache>
            </c:strRef>
          </c:cat>
          <c:val>
            <c:numRef>
              <c:f>Sheet1!$B$2:$B$19</c:f>
              <c:numCache>
                <c:formatCode>General</c:formatCode>
                <c:ptCount val="18"/>
                <c:pt idx="0">
                  <c:v>3054</c:v>
                </c:pt>
                <c:pt idx="1">
                  <c:v>3054</c:v>
                </c:pt>
                <c:pt idx="2">
                  <c:v>3054</c:v>
                </c:pt>
                <c:pt idx="3">
                  <c:v>3054</c:v>
                </c:pt>
                <c:pt idx="4">
                  <c:v>3054</c:v>
                </c:pt>
                <c:pt idx="5">
                  <c:v>3054</c:v>
                </c:pt>
                <c:pt idx="6">
                  <c:v>3054</c:v>
                </c:pt>
                <c:pt idx="7">
                  <c:v>3054</c:v>
                </c:pt>
                <c:pt idx="8">
                  <c:v>3054</c:v>
                </c:pt>
                <c:pt idx="9">
                  <c:v>3054</c:v>
                </c:pt>
                <c:pt idx="10">
                  <c:v>3054</c:v>
                </c:pt>
                <c:pt idx="11">
                  <c:v>3054</c:v>
                </c:pt>
                <c:pt idx="12">
                  <c:v>3054</c:v>
                </c:pt>
                <c:pt idx="13">
                  <c:v>3054</c:v>
                </c:pt>
                <c:pt idx="14">
                  <c:v>3054</c:v>
                </c:pt>
                <c:pt idx="15">
                  <c:v>3054</c:v>
                </c:pt>
                <c:pt idx="16">
                  <c:v>3054</c:v>
                </c:pt>
                <c:pt idx="17">
                  <c:v>3054</c:v>
                </c:pt>
              </c:numCache>
            </c:numRef>
          </c:val>
        </c:ser>
        <c:ser>
          <c:idx val="1"/>
          <c:order val="1"/>
          <c:tx>
            <c:strRef>
              <c:f>Sheet1!$C$1</c:f>
              <c:strCache>
                <c:ptCount val="1"/>
                <c:pt idx="0">
                  <c:v>Total Injury</c:v>
                </c:pt>
              </c:strCache>
            </c:strRef>
          </c:tx>
          <c:invertIfNegative val="0"/>
          <c:cat>
            <c:strRef>
              <c:f>Sheet1!$A$2:$A$19</c:f>
              <c:strCache>
                <c:ptCount val="18"/>
                <c:pt idx="0">
                  <c:v>中西區</c:v>
                </c:pt>
                <c:pt idx="1">
                  <c:v>九龍城區</c:v>
                </c:pt>
                <c:pt idx="2">
                  <c:v>荃灣區</c:v>
                </c:pt>
                <c:pt idx="3">
                  <c:v>黃大仙區</c:v>
                </c:pt>
                <c:pt idx="4">
                  <c:v>沙田區</c:v>
                </c:pt>
                <c:pt idx="5">
                  <c:v>油尖旺區</c:v>
                </c:pt>
                <c:pt idx="6">
                  <c:v>離島區</c:v>
                </c:pt>
                <c:pt idx="7">
                  <c:v>元朗區</c:v>
                </c:pt>
                <c:pt idx="8">
                  <c:v>南區</c:v>
                </c:pt>
                <c:pt idx="9">
                  <c:v>觀塘區</c:v>
                </c:pt>
                <c:pt idx="10">
                  <c:v>東區</c:v>
                </c:pt>
                <c:pt idx="11">
                  <c:v>屯門區</c:v>
                </c:pt>
                <c:pt idx="12">
                  <c:v>灣仔區</c:v>
                </c:pt>
                <c:pt idx="13">
                  <c:v>深水埗區</c:v>
                </c:pt>
                <c:pt idx="14">
                  <c:v>西貢區</c:v>
                </c:pt>
                <c:pt idx="15">
                  <c:v>北區</c:v>
                </c:pt>
                <c:pt idx="16">
                  <c:v>葵青區</c:v>
                </c:pt>
                <c:pt idx="17">
                  <c:v>大埔區</c:v>
                </c:pt>
              </c:strCache>
            </c:strRef>
          </c:cat>
          <c:val>
            <c:numRef>
              <c:f>Sheet1!$C$2:$C$19</c:f>
              <c:numCache>
                <c:formatCode>General</c:formatCode>
                <c:ptCount val="18"/>
                <c:pt idx="0">
                  <c:v>0</c:v>
                </c:pt>
                <c:pt idx="1">
                  <c:v>53</c:v>
                </c:pt>
                <c:pt idx="2">
                  <c:v>374</c:v>
                </c:pt>
                <c:pt idx="3">
                  <c:v>738</c:v>
                </c:pt>
                <c:pt idx="4">
                  <c:v>854</c:v>
                </c:pt>
                <c:pt idx="5">
                  <c:v>904</c:v>
                </c:pt>
                <c:pt idx="6">
                  <c:v>1157</c:v>
                </c:pt>
                <c:pt idx="7">
                  <c:v>1256</c:v>
                </c:pt>
                <c:pt idx="8">
                  <c:v>1294</c:v>
                </c:pt>
                <c:pt idx="9">
                  <c:v>1515</c:v>
                </c:pt>
                <c:pt idx="10">
                  <c:v>1521</c:v>
                </c:pt>
                <c:pt idx="11">
                  <c:v>1695</c:v>
                </c:pt>
                <c:pt idx="12">
                  <c:v>1820</c:v>
                </c:pt>
                <c:pt idx="13">
                  <c:v>1852</c:v>
                </c:pt>
                <c:pt idx="14">
                  <c:v>2112</c:v>
                </c:pt>
                <c:pt idx="15">
                  <c:v>2236</c:v>
                </c:pt>
                <c:pt idx="16">
                  <c:v>2405</c:v>
                </c:pt>
                <c:pt idx="17">
                  <c:v>3446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55"/>
        <c:overlap val="100"/>
        <c:axId val="40192512"/>
        <c:axId val="38154176"/>
      </c:barChart>
      <c:catAx>
        <c:axId val="40192512"/>
        <c:scaling>
          <c:orientation val="minMax"/>
        </c:scaling>
        <c:delete val="0"/>
        <c:axPos val="l"/>
        <c:majorTickMark val="none"/>
        <c:minorTickMark val="none"/>
        <c:tickLblPos val="nextTo"/>
        <c:txPr>
          <a:bodyPr/>
          <a:lstStyle/>
          <a:p>
            <a:pPr>
              <a:defRPr sz="1200"/>
            </a:pPr>
            <a:endParaRPr lang="en-US"/>
          </a:p>
        </c:txPr>
        <c:crossAx val="38154176"/>
        <c:crosses val="autoZero"/>
        <c:auto val="1"/>
        <c:lblAlgn val="ctr"/>
        <c:lblOffset val="100"/>
        <c:noMultiLvlLbl val="0"/>
      </c:catAx>
      <c:valAx>
        <c:axId val="38154176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txPr>
          <a:bodyPr/>
          <a:lstStyle/>
          <a:p>
            <a:pPr>
              <a:defRPr sz="1400"/>
            </a:pPr>
            <a:endParaRPr lang="en-US"/>
          </a:p>
        </c:txPr>
        <c:crossAx val="40192512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en-US"/>
    </a:p>
  </c:txPr>
  <c:externalData r:id="rId1">
    <c:autoUpdate val="0"/>
  </c:externalData>
</c:chartSpace>
</file>

<file path=ppt/charts/chart5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5"/>
    </mc:Choice>
    <mc:Fallback>
      <c:style val="5"/>
    </mc:Fallback>
  </mc:AlternateContent>
  <c:chart>
    <c:autoTitleDeleted val="1"/>
    <c:plotArea>
      <c:layout>
        <c:manualLayout>
          <c:layoutTarget val="inner"/>
          <c:xMode val="edge"/>
          <c:yMode val="edge"/>
          <c:x val="3.2871230835630261E-2"/>
          <c:y val="6.60569442067067E-2"/>
          <c:w val="0.93973607680134452"/>
          <c:h val="0.86788611158658657"/>
        </c:manualLayout>
      </c:layout>
      <c:barChart>
        <c:barDir val="bar"/>
        <c:grouping val="clustered"/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Tai Po</c:v>
                </c:pt>
              </c:strCache>
            </c:strRef>
          </c:tx>
          <c:invertIfNegative val="0"/>
          <c:cat>
            <c:strRef>
              <c:f>Sheet1!$A$2:$A$5</c:f>
              <c:strCache>
                <c:ptCount val="4"/>
                <c:pt idx="0">
                  <c:v>Male_0_4</c:v>
                </c:pt>
                <c:pt idx="1">
                  <c:v>Female_0_4</c:v>
                </c:pt>
                <c:pt idx="2">
                  <c:v>Male_10_14</c:v>
                </c:pt>
                <c:pt idx="3">
                  <c:v>Male_15_19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10724.8812443194</c:v>
                </c:pt>
                <c:pt idx="1">
                  <c:v>8990.3497730480194</c:v>
                </c:pt>
                <c:pt idx="2">
                  <c:v>8398.8859689712699</c:v>
                </c:pt>
                <c:pt idx="3">
                  <c:v>8219.24904169195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00"/>
        <c:axId val="283089408"/>
        <c:axId val="280458304"/>
      </c:barChart>
      <c:catAx>
        <c:axId val="283089408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280458304"/>
        <c:crosses val="autoZero"/>
        <c:auto val="1"/>
        <c:lblAlgn val="ctr"/>
        <c:lblOffset val="100"/>
        <c:noMultiLvlLbl val="0"/>
      </c:catAx>
      <c:valAx>
        <c:axId val="280458304"/>
        <c:scaling>
          <c:orientation val="minMax"/>
        </c:scaling>
        <c:delete val="1"/>
        <c:axPos val="t"/>
        <c:numFmt formatCode="General" sourceLinked="1"/>
        <c:majorTickMark val="out"/>
        <c:minorTickMark val="none"/>
        <c:tickLblPos val="nextTo"/>
        <c:crossAx val="283089408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en-US"/>
    </a:p>
  </c:txPr>
  <c:externalData r:id="rId1">
    <c:autoUpdate val="0"/>
  </c:externalData>
</c:chartSpace>
</file>

<file path=ppt/charts/chart5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13"/>
    </mc:Choice>
    <mc:Fallback>
      <c:style val="13"/>
    </mc:Fallback>
  </mc:AlternateContent>
  <c:chart>
    <c:autoTitleDeleted val="1"/>
    <c:plotArea>
      <c:layout/>
      <c:barChart>
        <c:barDir val="col"/>
        <c:grouping val="clustered"/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Tai Po</c:v>
                </c:pt>
              </c:strCache>
            </c:strRef>
          </c:tx>
          <c:spPr>
            <a:ln>
              <a:noFill/>
            </a:ln>
          </c:spPr>
          <c:invertIfNegative val="0"/>
          <c:cat>
            <c:numRef>
              <c:f>Sheet1!$A$2:$A$13</c:f>
              <c:numCache>
                <c:formatCode>General</c:formatCode>
                <c:ptCount val="12"/>
                <c:pt idx="0">
                  <c:v>2001</c:v>
                </c:pt>
                <c:pt idx="1">
                  <c:v>2002</c:v>
                </c:pt>
                <c:pt idx="2">
                  <c:v>2003</c:v>
                </c:pt>
                <c:pt idx="3">
                  <c:v>2004</c:v>
                </c:pt>
                <c:pt idx="4">
                  <c:v>2005</c:v>
                </c:pt>
                <c:pt idx="5">
                  <c:v>2006</c:v>
                </c:pt>
                <c:pt idx="6">
                  <c:v>2007</c:v>
                </c:pt>
                <c:pt idx="7">
                  <c:v>2008</c:v>
                </c:pt>
                <c:pt idx="8">
                  <c:v>2009</c:v>
                </c:pt>
                <c:pt idx="9">
                  <c:v>2010</c:v>
                </c:pt>
                <c:pt idx="10">
                  <c:v>2011</c:v>
                </c:pt>
                <c:pt idx="11">
                  <c:v>2012</c:v>
                </c:pt>
              </c:numCache>
            </c:numRef>
          </c:cat>
          <c:val>
            <c:numRef>
              <c:f>Sheet1!$B$2:$B$13</c:f>
              <c:numCache>
                <c:formatCode>General</c:formatCode>
                <c:ptCount val="12"/>
                <c:pt idx="0">
                  <c:v>8223.5892937523804</c:v>
                </c:pt>
                <c:pt idx="1">
                  <c:v>7858.7641866330396</c:v>
                </c:pt>
                <c:pt idx="2">
                  <c:v>4967.8714859437796</c:v>
                </c:pt>
                <c:pt idx="3">
                  <c:v>6137.93103448276</c:v>
                </c:pt>
                <c:pt idx="4">
                  <c:v>5873.6842105263204</c:v>
                </c:pt>
                <c:pt idx="5">
                  <c:v>6164.7886198353699</c:v>
                </c:pt>
                <c:pt idx="6">
                  <c:v>6470.3891708967903</c:v>
                </c:pt>
                <c:pt idx="7">
                  <c:v>6388.5918003565102</c:v>
                </c:pt>
                <c:pt idx="8">
                  <c:v>6248.5659655831696</c:v>
                </c:pt>
                <c:pt idx="9">
                  <c:v>6166</c:v>
                </c:pt>
                <c:pt idx="10">
                  <c:v>6267.9455067505696</c:v>
                </c:pt>
                <c:pt idx="11">
                  <c:v>6390.7563025210102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0"/>
        <c:axId val="283605504"/>
        <c:axId val="282974400"/>
      </c:barChart>
      <c:catAx>
        <c:axId val="28360550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0"/>
        </c:spPr>
        <c:txPr>
          <a:bodyPr/>
          <a:lstStyle/>
          <a:p>
            <a:pPr>
              <a:defRPr sz="1400" i="0"/>
            </a:pPr>
            <a:endParaRPr lang="en-US"/>
          </a:p>
        </c:txPr>
        <c:crossAx val="282974400"/>
        <c:crosses val="autoZero"/>
        <c:auto val="1"/>
        <c:lblAlgn val="ctr"/>
        <c:lblOffset val="100"/>
        <c:noMultiLvlLbl val="0"/>
      </c:catAx>
      <c:valAx>
        <c:axId val="282974400"/>
        <c:scaling>
          <c:orientation val="minMax"/>
        </c:scaling>
        <c:delete val="1"/>
        <c:axPos val="l"/>
        <c:majorGridlines>
          <c:spPr>
            <a:ln>
              <a:noFill/>
            </a:ln>
          </c:spPr>
        </c:majorGridlines>
        <c:numFmt formatCode="General" sourceLinked="1"/>
        <c:majorTickMark val="out"/>
        <c:minorTickMark val="none"/>
        <c:tickLblPos val="nextTo"/>
        <c:crossAx val="283605504"/>
        <c:crosses val="autoZero"/>
        <c:crossBetween val="between"/>
      </c:valAx>
      <c:spPr>
        <a:noFill/>
      </c:spPr>
    </c:plotArea>
    <c:plotVisOnly val="1"/>
    <c:dispBlanksAs val="gap"/>
    <c:showDLblsOverMax val="0"/>
  </c:chart>
  <c:txPr>
    <a:bodyPr/>
    <a:lstStyle/>
    <a:p>
      <a:pPr>
        <a:defRPr sz="1800"/>
      </a:pPr>
      <a:endParaRPr lang="en-US"/>
    </a:p>
  </c:txPr>
  <c:externalData r:id="rId1">
    <c:autoUpdate val="0"/>
  </c:externalData>
  <c:userShapes r:id="rId2"/>
</c:chartSpace>
</file>

<file path=ppt/charts/chart5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10"/>
    </mc:Choice>
    <mc:Fallback>
      <c:style val="10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5000705915572499"/>
          <c:y val="8.1567116249197172E-2"/>
          <c:w val="0.78067203162501764"/>
          <c:h val="0.88784521515735393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Sham Shui Po</c:v>
                </c:pt>
              </c:strCache>
            </c:strRef>
          </c:tx>
          <c:dPt>
            <c:idx val="0"/>
            <c:bubble3D val="0"/>
            <c:spPr>
              <a:ln w="19050"/>
            </c:spPr>
          </c:dPt>
          <c:dPt>
            <c:idx val="1"/>
            <c:bubble3D val="0"/>
            <c:explosion val="7"/>
            <c:spPr>
              <a:solidFill>
                <a:srgbClr val="C00000"/>
              </a:solidFill>
              <a:ln w="19050"/>
            </c:spPr>
          </c:dPt>
          <c:cat>
            <c:strRef>
              <c:f>Sheet1!$A$2:$A$3</c:f>
              <c:strCache>
                <c:ptCount val="2"/>
                <c:pt idx="0">
                  <c:v>Non-avoidable</c:v>
                </c:pt>
                <c:pt idx="1">
                  <c:v>Avoidable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1232302.9106778684</c:v>
                </c:pt>
                <c:pt idx="1">
                  <c:v>150897.08932213162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75"/>
      </c:doughnutChart>
    </c:plotArea>
    <c:plotVisOnly val="1"/>
    <c:dispBlanksAs val="gap"/>
    <c:showDLblsOverMax val="0"/>
  </c:chart>
  <c:txPr>
    <a:bodyPr/>
    <a:lstStyle/>
    <a:p>
      <a:pPr>
        <a:defRPr sz="1800"/>
      </a:pPr>
      <a:endParaRPr lang="en-US"/>
    </a:p>
  </c:txPr>
  <c:externalData r:id="rId1">
    <c:autoUpdate val="0"/>
  </c:externalData>
</c:chartSpace>
</file>

<file path=ppt/charts/chart5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5"/>
    </mc:Choice>
    <mc:Fallback>
      <c:style val="5"/>
    </mc:Fallback>
  </mc:AlternateContent>
  <c:chart>
    <c:autoTitleDeleted val="1"/>
    <c:plotArea>
      <c:layout>
        <c:manualLayout>
          <c:layoutTarget val="inner"/>
          <c:xMode val="edge"/>
          <c:yMode val="edge"/>
          <c:x val="3.2871230835630261E-2"/>
          <c:y val="6.60569442067067E-2"/>
          <c:w val="0.93973607680134452"/>
          <c:h val="0.86788611158658657"/>
        </c:manualLayout>
      </c:layout>
      <c:barChart>
        <c:barDir val="bar"/>
        <c:grouping val="clustered"/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Tsuen Wan</c:v>
                </c:pt>
              </c:strCache>
            </c:strRef>
          </c:tx>
          <c:invertIfNegative val="0"/>
          <c:cat>
            <c:strRef>
              <c:f>Sheet1!$A$2:$A$5</c:f>
              <c:strCache>
                <c:ptCount val="4"/>
                <c:pt idx="0">
                  <c:v>Male_0_4</c:v>
                </c:pt>
                <c:pt idx="1">
                  <c:v>Female_0_4</c:v>
                </c:pt>
                <c:pt idx="2">
                  <c:v>Male_10_14</c:v>
                </c:pt>
                <c:pt idx="3">
                  <c:v>Male_5_9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5932.8682900386602</c:v>
                </c:pt>
                <c:pt idx="1">
                  <c:v>4614.2197544427499</c:v>
                </c:pt>
                <c:pt idx="2">
                  <c:v>4078.3461159087701</c:v>
                </c:pt>
                <c:pt idx="3">
                  <c:v>3892.2735295792299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00"/>
        <c:axId val="231142400"/>
        <c:axId val="230776128"/>
      </c:barChart>
      <c:catAx>
        <c:axId val="231142400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230776128"/>
        <c:crosses val="autoZero"/>
        <c:auto val="1"/>
        <c:lblAlgn val="ctr"/>
        <c:lblOffset val="100"/>
        <c:noMultiLvlLbl val="0"/>
      </c:catAx>
      <c:valAx>
        <c:axId val="230776128"/>
        <c:scaling>
          <c:orientation val="minMax"/>
        </c:scaling>
        <c:delete val="1"/>
        <c:axPos val="t"/>
        <c:numFmt formatCode="General" sourceLinked="1"/>
        <c:majorTickMark val="out"/>
        <c:minorTickMark val="none"/>
        <c:tickLblPos val="nextTo"/>
        <c:crossAx val="231142400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en-US"/>
    </a:p>
  </c:txPr>
  <c:externalData r:id="rId1">
    <c:autoUpdate val="0"/>
  </c:externalData>
</c:chartSpace>
</file>

<file path=ppt/charts/chart5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13"/>
    </mc:Choice>
    <mc:Fallback>
      <c:style val="13"/>
    </mc:Fallback>
  </mc:AlternateContent>
  <c:chart>
    <c:autoTitleDeleted val="1"/>
    <c:plotArea>
      <c:layout/>
      <c:barChart>
        <c:barDir val="col"/>
        <c:grouping val="clustered"/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Tsuen Wan</c:v>
                </c:pt>
              </c:strCache>
            </c:strRef>
          </c:tx>
          <c:spPr>
            <a:ln>
              <a:noFill/>
            </a:ln>
          </c:spPr>
          <c:invertIfNegative val="0"/>
          <c:cat>
            <c:numRef>
              <c:f>Sheet1!$A$2:$A$13</c:f>
              <c:numCache>
                <c:formatCode>General</c:formatCode>
                <c:ptCount val="12"/>
                <c:pt idx="0">
                  <c:v>2001</c:v>
                </c:pt>
                <c:pt idx="1">
                  <c:v>2002</c:v>
                </c:pt>
                <c:pt idx="2">
                  <c:v>2003</c:v>
                </c:pt>
                <c:pt idx="3">
                  <c:v>2004</c:v>
                </c:pt>
                <c:pt idx="4">
                  <c:v>2005</c:v>
                </c:pt>
                <c:pt idx="5">
                  <c:v>2006</c:v>
                </c:pt>
                <c:pt idx="6">
                  <c:v>2007</c:v>
                </c:pt>
                <c:pt idx="7">
                  <c:v>2008</c:v>
                </c:pt>
                <c:pt idx="8">
                  <c:v>2009</c:v>
                </c:pt>
                <c:pt idx="9">
                  <c:v>2010</c:v>
                </c:pt>
                <c:pt idx="10">
                  <c:v>2011</c:v>
                </c:pt>
                <c:pt idx="11">
                  <c:v>2012</c:v>
                </c:pt>
              </c:numCache>
            </c:numRef>
          </c:cat>
          <c:val>
            <c:numRef>
              <c:f>Sheet1!$B$2:$B$13</c:f>
              <c:numCache>
                <c:formatCode>General</c:formatCode>
                <c:ptCount val="12"/>
                <c:pt idx="0">
                  <c:v>5585.3404817156097</c:v>
                </c:pt>
                <c:pt idx="1">
                  <c:v>5297.6588628762502</c:v>
                </c:pt>
                <c:pt idx="2">
                  <c:v>3966.95652173913</c:v>
                </c:pt>
                <c:pt idx="3">
                  <c:v>3568.96551724138</c:v>
                </c:pt>
                <c:pt idx="4">
                  <c:v>3267.9245283018899</c:v>
                </c:pt>
                <c:pt idx="5">
                  <c:v>2931.7565902931801</c:v>
                </c:pt>
                <c:pt idx="6">
                  <c:v>2779.6610169491501</c:v>
                </c:pt>
                <c:pt idx="7">
                  <c:v>2805.79216354344</c:v>
                </c:pt>
                <c:pt idx="8">
                  <c:v>2540.7279029462702</c:v>
                </c:pt>
                <c:pt idx="9">
                  <c:v>2628.3185840708002</c:v>
                </c:pt>
                <c:pt idx="10">
                  <c:v>2722.8856247138001</c:v>
                </c:pt>
                <c:pt idx="11">
                  <c:v>2745.4873646209398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0"/>
        <c:axId val="231144448"/>
        <c:axId val="230794368"/>
      </c:barChart>
      <c:catAx>
        <c:axId val="231144448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0"/>
        </c:spPr>
        <c:txPr>
          <a:bodyPr/>
          <a:lstStyle/>
          <a:p>
            <a:pPr>
              <a:defRPr sz="1400" i="0"/>
            </a:pPr>
            <a:endParaRPr lang="en-US"/>
          </a:p>
        </c:txPr>
        <c:crossAx val="230794368"/>
        <c:crosses val="autoZero"/>
        <c:auto val="1"/>
        <c:lblAlgn val="ctr"/>
        <c:lblOffset val="100"/>
        <c:noMultiLvlLbl val="0"/>
      </c:catAx>
      <c:valAx>
        <c:axId val="230794368"/>
        <c:scaling>
          <c:orientation val="minMax"/>
        </c:scaling>
        <c:delete val="1"/>
        <c:axPos val="l"/>
        <c:majorGridlines>
          <c:spPr>
            <a:ln>
              <a:noFill/>
            </a:ln>
          </c:spPr>
        </c:majorGridlines>
        <c:numFmt formatCode="General" sourceLinked="1"/>
        <c:majorTickMark val="out"/>
        <c:minorTickMark val="none"/>
        <c:tickLblPos val="nextTo"/>
        <c:crossAx val="231144448"/>
        <c:crosses val="autoZero"/>
        <c:crossBetween val="between"/>
      </c:valAx>
      <c:spPr>
        <a:noFill/>
      </c:spPr>
    </c:plotArea>
    <c:plotVisOnly val="1"/>
    <c:dispBlanksAs val="gap"/>
    <c:showDLblsOverMax val="0"/>
  </c:chart>
  <c:txPr>
    <a:bodyPr/>
    <a:lstStyle/>
    <a:p>
      <a:pPr>
        <a:defRPr sz="1800"/>
      </a:pPr>
      <a:endParaRPr lang="en-US"/>
    </a:p>
  </c:txPr>
  <c:externalData r:id="rId1">
    <c:autoUpdate val="0"/>
  </c:externalData>
  <c:userShapes r:id="rId2"/>
</c:chartSpace>
</file>

<file path=ppt/charts/chart5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dLbls>
          <c:showLegendKey val="0"/>
          <c:showVal val="0"/>
          <c:showCatName val="0"/>
          <c:showSerName val="0"/>
          <c:showPercent val="0"/>
          <c:showBubbleSize val="0"/>
          <c:showLeaderLines val="0"/>
        </c:dLbls>
        <c:firstSliceAng val="0"/>
        <c:holeSize val="75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1">
    <c:autoUpdate val="0"/>
  </c:externalData>
</c:chartSpace>
</file>

<file path=ppt/charts/chart5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10"/>
    </mc:Choice>
    <mc:Fallback>
      <c:style val="10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5000705915572499"/>
          <c:y val="8.1567116249197172E-2"/>
          <c:w val="0.78067203162501764"/>
          <c:h val="0.88784521515735393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Sham Shui Po</c:v>
                </c:pt>
              </c:strCache>
            </c:strRef>
          </c:tx>
          <c:dPt>
            <c:idx val="0"/>
            <c:bubble3D val="0"/>
            <c:spPr>
              <a:ln w="19050"/>
            </c:spPr>
          </c:dPt>
          <c:dPt>
            <c:idx val="1"/>
            <c:bubble3D val="0"/>
            <c:explosion val="7"/>
            <c:spPr>
              <a:solidFill>
                <a:srgbClr val="C00000"/>
              </a:solidFill>
              <a:ln w="19050"/>
            </c:spPr>
          </c:dPt>
          <c:cat>
            <c:strRef>
              <c:f>Sheet1!$A$2:$A$3</c:f>
              <c:strCache>
                <c:ptCount val="2"/>
                <c:pt idx="0">
                  <c:v>Non-avoidable</c:v>
                </c:pt>
                <c:pt idx="1">
                  <c:v>Avoidable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2278091.6629422512</c:v>
                </c:pt>
                <c:pt idx="1">
                  <c:v>1264316.6703910821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75"/>
      </c:doughnutChart>
    </c:plotArea>
    <c:plotVisOnly val="1"/>
    <c:dispBlanksAs val="gap"/>
    <c:showDLblsOverMax val="0"/>
  </c:chart>
  <c:txPr>
    <a:bodyPr/>
    <a:lstStyle/>
    <a:p>
      <a:pPr>
        <a:defRPr sz="1800"/>
      </a:pPr>
      <a:endParaRPr lang="en-US"/>
    </a:p>
  </c:txPr>
  <c:externalData r:id="rId1">
    <c:autoUpdate val="0"/>
  </c:externalData>
</c:chartSpace>
</file>

<file path=ppt/charts/chart5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5"/>
    </mc:Choice>
    <mc:Fallback>
      <c:style val="5"/>
    </mc:Fallback>
  </mc:AlternateContent>
  <c:chart>
    <c:autoTitleDeleted val="1"/>
    <c:plotArea>
      <c:layout>
        <c:manualLayout>
          <c:layoutTarget val="inner"/>
          <c:xMode val="edge"/>
          <c:yMode val="edge"/>
          <c:x val="3.2871230835630261E-2"/>
          <c:y val="6.60569442067067E-2"/>
          <c:w val="0.93973607680134452"/>
          <c:h val="0.86788611158658657"/>
        </c:manualLayout>
      </c:layout>
      <c:barChart>
        <c:barDir val="bar"/>
        <c:grouping val="clustered"/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Tuen Mun</c:v>
                </c:pt>
              </c:strCache>
            </c:strRef>
          </c:tx>
          <c:invertIfNegative val="0"/>
          <c:cat>
            <c:strRef>
              <c:f>Sheet1!$A$2:$A$5</c:f>
              <c:strCache>
                <c:ptCount val="4"/>
                <c:pt idx="0">
                  <c:v>Male_0_4</c:v>
                </c:pt>
                <c:pt idx="1">
                  <c:v>Female_0_4</c:v>
                </c:pt>
                <c:pt idx="2">
                  <c:v>Male_10_14</c:v>
                </c:pt>
                <c:pt idx="3">
                  <c:v>Male_15_19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8429.5114312258793</c:v>
                </c:pt>
                <c:pt idx="1">
                  <c:v>6439.9414014492304</c:v>
                </c:pt>
                <c:pt idx="2">
                  <c:v>6074.2089736626303</c:v>
                </c:pt>
                <c:pt idx="3">
                  <c:v>5679.0213988789501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00"/>
        <c:axId val="231918080"/>
        <c:axId val="224941696"/>
      </c:barChart>
      <c:catAx>
        <c:axId val="231918080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224941696"/>
        <c:crosses val="autoZero"/>
        <c:auto val="1"/>
        <c:lblAlgn val="ctr"/>
        <c:lblOffset val="100"/>
        <c:noMultiLvlLbl val="0"/>
      </c:catAx>
      <c:valAx>
        <c:axId val="224941696"/>
        <c:scaling>
          <c:orientation val="minMax"/>
        </c:scaling>
        <c:delete val="1"/>
        <c:axPos val="t"/>
        <c:numFmt formatCode="General" sourceLinked="1"/>
        <c:majorTickMark val="out"/>
        <c:minorTickMark val="none"/>
        <c:tickLblPos val="nextTo"/>
        <c:crossAx val="231918080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en-US"/>
    </a:p>
  </c:txPr>
  <c:externalData r:id="rId1">
    <c:autoUpdate val="0"/>
  </c:externalData>
</c:chartSpace>
</file>

<file path=ppt/charts/chart5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13"/>
    </mc:Choice>
    <mc:Fallback>
      <c:style val="13"/>
    </mc:Fallback>
  </mc:AlternateContent>
  <c:chart>
    <c:autoTitleDeleted val="1"/>
    <c:plotArea>
      <c:layout/>
      <c:barChart>
        <c:barDir val="col"/>
        <c:grouping val="clustered"/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Tuen Mun</c:v>
                </c:pt>
              </c:strCache>
            </c:strRef>
          </c:tx>
          <c:spPr>
            <a:ln>
              <a:noFill/>
            </a:ln>
          </c:spPr>
          <c:invertIfNegative val="0"/>
          <c:cat>
            <c:numRef>
              <c:f>Sheet1!$A$2:$A$13</c:f>
              <c:numCache>
                <c:formatCode>General</c:formatCode>
                <c:ptCount val="12"/>
                <c:pt idx="0">
                  <c:v>2001</c:v>
                </c:pt>
                <c:pt idx="1">
                  <c:v>2002</c:v>
                </c:pt>
                <c:pt idx="2">
                  <c:v>2003</c:v>
                </c:pt>
                <c:pt idx="3">
                  <c:v>2004</c:v>
                </c:pt>
                <c:pt idx="4">
                  <c:v>2005</c:v>
                </c:pt>
                <c:pt idx="5">
                  <c:v>2006</c:v>
                </c:pt>
                <c:pt idx="6">
                  <c:v>2007</c:v>
                </c:pt>
                <c:pt idx="7">
                  <c:v>2008</c:v>
                </c:pt>
                <c:pt idx="8">
                  <c:v>2009</c:v>
                </c:pt>
                <c:pt idx="9">
                  <c:v>2010</c:v>
                </c:pt>
                <c:pt idx="10">
                  <c:v>2011</c:v>
                </c:pt>
                <c:pt idx="11">
                  <c:v>2012</c:v>
                </c:pt>
              </c:numCache>
            </c:numRef>
          </c:cat>
          <c:val>
            <c:numRef>
              <c:f>Sheet1!$B$2:$B$13</c:f>
              <c:numCache>
                <c:formatCode>General</c:formatCode>
                <c:ptCount val="12"/>
                <c:pt idx="0">
                  <c:v>6743.6971612649504</c:v>
                </c:pt>
                <c:pt idx="1">
                  <c:v>6048.7993803253303</c:v>
                </c:pt>
                <c:pt idx="2">
                  <c:v>4214.85623003195</c:v>
                </c:pt>
                <c:pt idx="3">
                  <c:v>4702.42214532872</c:v>
                </c:pt>
                <c:pt idx="4">
                  <c:v>4197.6950354609899</c:v>
                </c:pt>
                <c:pt idx="5">
                  <c:v>4343.0595378647304</c:v>
                </c:pt>
                <c:pt idx="6">
                  <c:v>4512.10067763795</c:v>
                </c:pt>
                <c:pt idx="7">
                  <c:v>4374.1293532338304</c:v>
                </c:pt>
                <c:pt idx="8">
                  <c:v>4293.1216931216904</c:v>
                </c:pt>
                <c:pt idx="9">
                  <c:v>4192.8651059085796</c:v>
                </c:pt>
                <c:pt idx="10">
                  <c:v>4232.1870188045395</c:v>
                </c:pt>
                <c:pt idx="11">
                  <c:v>4098.4393757503003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0"/>
        <c:axId val="231946752"/>
        <c:axId val="224943424"/>
      </c:barChart>
      <c:catAx>
        <c:axId val="23194675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0"/>
        </c:spPr>
        <c:txPr>
          <a:bodyPr/>
          <a:lstStyle/>
          <a:p>
            <a:pPr>
              <a:defRPr sz="1400" i="0"/>
            </a:pPr>
            <a:endParaRPr lang="en-US"/>
          </a:p>
        </c:txPr>
        <c:crossAx val="224943424"/>
        <c:crosses val="autoZero"/>
        <c:auto val="1"/>
        <c:lblAlgn val="ctr"/>
        <c:lblOffset val="100"/>
        <c:noMultiLvlLbl val="0"/>
      </c:catAx>
      <c:valAx>
        <c:axId val="224943424"/>
        <c:scaling>
          <c:orientation val="minMax"/>
        </c:scaling>
        <c:delete val="1"/>
        <c:axPos val="l"/>
        <c:majorGridlines>
          <c:spPr>
            <a:ln>
              <a:noFill/>
            </a:ln>
          </c:spPr>
        </c:majorGridlines>
        <c:numFmt formatCode="General" sourceLinked="1"/>
        <c:majorTickMark val="out"/>
        <c:minorTickMark val="none"/>
        <c:tickLblPos val="nextTo"/>
        <c:crossAx val="231946752"/>
        <c:crosses val="autoZero"/>
        <c:crossBetween val="between"/>
      </c:valAx>
      <c:spPr>
        <a:noFill/>
      </c:spPr>
    </c:plotArea>
    <c:plotVisOnly val="1"/>
    <c:dispBlanksAs val="gap"/>
    <c:showDLblsOverMax val="0"/>
  </c:chart>
  <c:txPr>
    <a:bodyPr/>
    <a:lstStyle/>
    <a:p>
      <a:pPr>
        <a:defRPr sz="1800"/>
      </a:pPr>
      <a:endParaRPr lang="en-US"/>
    </a:p>
  </c:txPr>
  <c:externalData r:id="rId1">
    <c:autoUpdate val="0"/>
  </c:externalData>
  <c:userShapes r:id="rId2"/>
</c:chartSpace>
</file>

<file path=ppt/charts/chart5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dLbls>
          <c:showLegendKey val="0"/>
          <c:showVal val="0"/>
          <c:showCatName val="0"/>
          <c:showSerName val="0"/>
          <c:showPercent val="0"/>
          <c:showBubbleSize val="0"/>
          <c:showLeaderLines val="0"/>
        </c:dLbls>
        <c:firstSliceAng val="0"/>
        <c:holeSize val="75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1">
    <c:autoUpdate val="0"/>
  </c:externalData>
</c:chartSpace>
</file>

<file path=ppt/charts/chart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layout>
        <c:manualLayout>
          <c:xMode val="edge"/>
          <c:yMode val="edge"/>
          <c:x val="0.43167676064020916"/>
          <c:y val="2.7715174504420143E-2"/>
        </c:manualLayout>
      </c:layout>
      <c:overlay val="0"/>
    </c:title>
    <c:autoTitleDeleted val="0"/>
    <c:plotArea>
      <c:layout/>
      <c:barChart>
        <c:barDir val="col"/>
        <c:grouping val="stacked"/>
        <c:varyColors val="0"/>
        <c:ser>
          <c:idx val="0"/>
          <c:order val="0"/>
          <c:tx>
            <c:strRef>
              <c:f>Sheet1!$B$1</c:f>
              <c:strCache>
                <c:ptCount val="1"/>
                <c:pt idx="0">
                  <c:v>跌傷求診率</c:v>
                </c:pt>
              </c:strCache>
            </c:strRef>
          </c:tx>
          <c:invertIfNegative val="0"/>
          <c:dPt>
            <c:idx val="0"/>
            <c:invertIfNegative val="0"/>
            <c:bubble3D val="0"/>
            <c:spPr>
              <a:solidFill>
                <a:srgbClr val="A50021"/>
              </a:solidFill>
            </c:spPr>
          </c:dPt>
          <c:cat>
            <c:strRef>
              <c:f>Sheet1!$A$2:$A$19</c:f>
              <c:strCache>
                <c:ptCount val="18"/>
                <c:pt idx="0">
                  <c:v>西貢區</c:v>
                </c:pt>
                <c:pt idx="1">
                  <c:v>大埔區</c:v>
                </c:pt>
                <c:pt idx="2">
                  <c:v>東區</c:v>
                </c:pt>
                <c:pt idx="3">
                  <c:v>灣仔區</c:v>
                </c:pt>
                <c:pt idx="4">
                  <c:v>離島區</c:v>
                </c:pt>
                <c:pt idx="5">
                  <c:v>深水埗區</c:v>
                </c:pt>
                <c:pt idx="6">
                  <c:v>葵青區</c:v>
                </c:pt>
                <c:pt idx="7">
                  <c:v>觀塘區</c:v>
                </c:pt>
                <c:pt idx="8">
                  <c:v>黃大仙區</c:v>
                </c:pt>
                <c:pt idx="9">
                  <c:v>元朗區</c:v>
                </c:pt>
                <c:pt idx="10">
                  <c:v>沙田區</c:v>
                </c:pt>
                <c:pt idx="11">
                  <c:v>油尖旺區</c:v>
                </c:pt>
                <c:pt idx="12">
                  <c:v>九龍城區</c:v>
                </c:pt>
                <c:pt idx="13">
                  <c:v>屯門區</c:v>
                </c:pt>
                <c:pt idx="14">
                  <c:v>荃灣區</c:v>
                </c:pt>
                <c:pt idx="15">
                  <c:v>南區</c:v>
                </c:pt>
                <c:pt idx="16">
                  <c:v>北區</c:v>
                </c:pt>
                <c:pt idx="17">
                  <c:v>中西區</c:v>
                </c:pt>
              </c:strCache>
            </c:strRef>
          </c:cat>
          <c:val>
            <c:numRef>
              <c:f>Sheet1!$B$2:$B$19</c:f>
              <c:numCache>
                <c:formatCode>0</c:formatCode>
                <c:ptCount val="18"/>
                <c:pt idx="0">
                  <c:v>743.66430000000003</c:v>
                </c:pt>
                <c:pt idx="1">
                  <c:v>562.56489999999997</c:v>
                </c:pt>
                <c:pt idx="2">
                  <c:v>513.63689999999997</c:v>
                </c:pt>
                <c:pt idx="3">
                  <c:v>508.32049999999998</c:v>
                </c:pt>
                <c:pt idx="4">
                  <c:v>456.6148</c:v>
                </c:pt>
                <c:pt idx="5">
                  <c:v>418.04180000000002</c:v>
                </c:pt>
                <c:pt idx="6">
                  <c:v>394.76749999999998</c:v>
                </c:pt>
                <c:pt idx="7">
                  <c:v>348.1311</c:v>
                </c:pt>
                <c:pt idx="8">
                  <c:v>337.10120000000001</c:v>
                </c:pt>
                <c:pt idx="9">
                  <c:v>332.45</c:v>
                </c:pt>
                <c:pt idx="10">
                  <c:v>331.9742</c:v>
                </c:pt>
                <c:pt idx="11">
                  <c:v>327.255</c:v>
                </c:pt>
                <c:pt idx="12">
                  <c:v>326.17590000000001</c:v>
                </c:pt>
                <c:pt idx="13">
                  <c:v>308.5976</c:v>
                </c:pt>
                <c:pt idx="14">
                  <c:v>285.38839999999999</c:v>
                </c:pt>
                <c:pt idx="15">
                  <c:v>268.14800000000002</c:v>
                </c:pt>
                <c:pt idx="16">
                  <c:v>232.39830000000001</c:v>
                </c:pt>
                <c:pt idx="17">
                  <c:v>188.5368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overlap val="100"/>
        <c:axId val="271128064"/>
        <c:axId val="280263424"/>
      </c:barChart>
      <c:catAx>
        <c:axId val="271128064"/>
        <c:scaling>
          <c:orientation val="minMax"/>
        </c:scaling>
        <c:delete val="0"/>
        <c:axPos val="b"/>
        <c:majorTickMark val="out"/>
        <c:minorTickMark val="none"/>
        <c:tickLblPos val="nextTo"/>
        <c:crossAx val="280263424"/>
        <c:crosses val="autoZero"/>
        <c:auto val="1"/>
        <c:lblAlgn val="ctr"/>
        <c:lblOffset val="100"/>
        <c:noMultiLvlLbl val="0"/>
      </c:catAx>
      <c:valAx>
        <c:axId val="280263424"/>
        <c:scaling>
          <c:orientation val="minMax"/>
        </c:scaling>
        <c:delete val="0"/>
        <c:axPos val="l"/>
        <c:majorGridlines/>
        <c:numFmt formatCode="0" sourceLinked="1"/>
        <c:majorTickMark val="out"/>
        <c:minorTickMark val="none"/>
        <c:tickLblPos val="nextTo"/>
        <c:crossAx val="27112806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en-US"/>
    </a:p>
  </c:txPr>
  <c:externalData r:id="rId1">
    <c:autoUpdate val="0"/>
  </c:externalData>
</c:chartSpace>
</file>

<file path=ppt/charts/chart6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10"/>
    </mc:Choice>
    <mc:Fallback>
      <c:style val="10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5000705915572499"/>
          <c:y val="8.1567116249197172E-2"/>
          <c:w val="0.78067203162501764"/>
          <c:h val="0.88784521515735393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Sham Shui Po</c:v>
                </c:pt>
              </c:strCache>
            </c:strRef>
          </c:tx>
          <c:dPt>
            <c:idx val="0"/>
            <c:bubble3D val="0"/>
            <c:spPr>
              <a:ln w="19050"/>
            </c:spPr>
          </c:dPt>
          <c:dPt>
            <c:idx val="1"/>
            <c:bubble3D val="0"/>
            <c:explosion val="7"/>
            <c:spPr>
              <a:solidFill>
                <a:srgbClr val="C00000"/>
              </a:solidFill>
              <a:ln w="19050"/>
            </c:spPr>
          </c:dPt>
          <c:cat>
            <c:strRef>
              <c:f>Sheet1!$A$2:$A$3</c:f>
              <c:strCache>
                <c:ptCount val="2"/>
                <c:pt idx="0">
                  <c:v>Non-avoidable</c:v>
                </c:pt>
                <c:pt idx="1">
                  <c:v>Avoidable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505749.29060833802</c:v>
                </c:pt>
                <c:pt idx="1">
                  <c:v>301350.70939166198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75"/>
      </c:doughnutChart>
    </c:plotArea>
    <c:plotVisOnly val="1"/>
    <c:dispBlanksAs val="gap"/>
    <c:showDLblsOverMax val="0"/>
  </c:chart>
  <c:txPr>
    <a:bodyPr/>
    <a:lstStyle/>
    <a:p>
      <a:pPr>
        <a:defRPr sz="1800"/>
      </a:pPr>
      <a:endParaRPr lang="en-US"/>
    </a:p>
  </c:txPr>
  <c:externalData r:id="rId1">
    <c:autoUpdate val="0"/>
  </c:externalData>
</c:chartSpace>
</file>

<file path=ppt/charts/chart6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5"/>
    </mc:Choice>
    <mc:Fallback>
      <c:style val="5"/>
    </mc:Fallback>
  </mc:AlternateContent>
  <c:chart>
    <c:autoTitleDeleted val="1"/>
    <c:plotArea>
      <c:layout>
        <c:manualLayout>
          <c:layoutTarget val="inner"/>
          <c:xMode val="edge"/>
          <c:yMode val="edge"/>
          <c:x val="3.2871230835630261E-2"/>
          <c:y val="6.60569442067067E-2"/>
          <c:w val="0.93973607680134452"/>
          <c:h val="0.86788611158658657"/>
        </c:manualLayout>
      </c:layout>
      <c:barChart>
        <c:barDir val="bar"/>
        <c:grouping val="clustered"/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Tuen Mun</c:v>
                </c:pt>
              </c:strCache>
            </c:strRef>
          </c:tx>
          <c:invertIfNegative val="0"/>
          <c:cat>
            <c:strRef>
              <c:f>Sheet1!$A$2:$A$5</c:f>
              <c:strCache>
                <c:ptCount val="4"/>
                <c:pt idx="0">
                  <c:v>Male_10_14</c:v>
                </c:pt>
                <c:pt idx="1">
                  <c:v>Male_0_4</c:v>
                </c:pt>
                <c:pt idx="2">
                  <c:v>Male_5_9</c:v>
                </c:pt>
                <c:pt idx="3">
                  <c:v>Male_15_19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6772.2863504901297</c:v>
                </c:pt>
                <c:pt idx="1">
                  <c:v>5994.1222684552004</c:v>
                </c:pt>
                <c:pt idx="2">
                  <c:v>5694.7671976929796</c:v>
                </c:pt>
                <c:pt idx="3">
                  <c:v>5447.7763144564897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00"/>
        <c:axId val="232475648"/>
        <c:axId val="224945856"/>
      </c:barChart>
      <c:catAx>
        <c:axId val="232475648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224945856"/>
        <c:crosses val="autoZero"/>
        <c:auto val="1"/>
        <c:lblAlgn val="ctr"/>
        <c:lblOffset val="100"/>
        <c:noMultiLvlLbl val="0"/>
      </c:catAx>
      <c:valAx>
        <c:axId val="224945856"/>
        <c:scaling>
          <c:orientation val="minMax"/>
        </c:scaling>
        <c:delete val="1"/>
        <c:axPos val="t"/>
        <c:numFmt formatCode="General" sourceLinked="1"/>
        <c:majorTickMark val="out"/>
        <c:minorTickMark val="none"/>
        <c:tickLblPos val="nextTo"/>
        <c:crossAx val="232475648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en-US"/>
    </a:p>
  </c:txPr>
  <c:externalData r:id="rId1">
    <c:autoUpdate val="0"/>
  </c:externalData>
</c:chartSpace>
</file>

<file path=ppt/charts/chart6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13"/>
    </mc:Choice>
    <mc:Fallback>
      <c:style val="13"/>
    </mc:Fallback>
  </mc:AlternateContent>
  <c:chart>
    <c:autoTitleDeleted val="1"/>
    <c:plotArea>
      <c:layout/>
      <c:barChart>
        <c:barDir val="col"/>
        <c:grouping val="clustered"/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Wan Chai</c:v>
                </c:pt>
              </c:strCache>
            </c:strRef>
          </c:tx>
          <c:spPr>
            <a:ln>
              <a:noFill/>
            </a:ln>
          </c:spPr>
          <c:invertIfNegative val="0"/>
          <c:cat>
            <c:numRef>
              <c:f>Sheet1!$A$2:$A$13</c:f>
              <c:numCache>
                <c:formatCode>General</c:formatCode>
                <c:ptCount val="12"/>
                <c:pt idx="0">
                  <c:v>2001</c:v>
                </c:pt>
                <c:pt idx="1">
                  <c:v>2002</c:v>
                </c:pt>
                <c:pt idx="2">
                  <c:v>2003</c:v>
                </c:pt>
                <c:pt idx="3">
                  <c:v>2004</c:v>
                </c:pt>
                <c:pt idx="4">
                  <c:v>2005</c:v>
                </c:pt>
                <c:pt idx="5">
                  <c:v>2006</c:v>
                </c:pt>
                <c:pt idx="6">
                  <c:v>2007</c:v>
                </c:pt>
                <c:pt idx="7">
                  <c:v>2008</c:v>
                </c:pt>
                <c:pt idx="8">
                  <c:v>2009</c:v>
                </c:pt>
                <c:pt idx="9">
                  <c:v>2010</c:v>
                </c:pt>
                <c:pt idx="10">
                  <c:v>2011</c:v>
                </c:pt>
                <c:pt idx="11">
                  <c:v>2012</c:v>
                </c:pt>
              </c:numCache>
            </c:numRef>
          </c:cat>
          <c:val>
            <c:numRef>
              <c:f>Sheet1!$B$2:$B$13</c:f>
              <c:numCache>
                <c:formatCode>General</c:formatCode>
                <c:ptCount val="12"/>
                <c:pt idx="0">
                  <c:v>6493.2760884220997</c:v>
                </c:pt>
                <c:pt idx="1">
                  <c:v>6296.1538461538503</c:v>
                </c:pt>
                <c:pt idx="2">
                  <c:v>4935.0649350649401</c:v>
                </c:pt>
                <c:pt idx="3">
                  <c:v>5051.0638297872301</c:v>
                </c:pt>
                <c:pt idx="4">
                  <c:v>4464.9122807017502</c:v>
                </c:pt>
                <c:pt idx="5">
                  <c:v>4670.2937976060903</c:v>
                </c:pt>
                <c:pt idx="6">
                  <c:v>4645.0216450216403</c:v>
                </c:pt>
                <c:pt idx="7">
                  <c:v>4280.9917355371899</c:v>
                </c:pt>
                <c:pt idx="8">
                  <c:v>4061.94690265487</c:v>
                </c:pt>
                <c:pt idx="9">
                  <c:v>4703.0567685589504</c:v>
                </c:pt>
                <c:pt idx="10">
                  <c:v>4184.6182051517098</c:v>
                </c:pt>
                <c:pt idx="11">
                  <c:v>4114.5374449339197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0"/>
        <c:axId val="232476160"/>
        <c:axId val="224947584"/>
      </c:barChart>
      <c:catAx>
        <c:axId val="232476160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0"/>
        </c:spPr>
        <c:txPr>
          <a:bodyPr/>
          <a:lstStyle/>
          <a:p>
            <a:pPr>
              <a:defRPr sz="1400" i="0"/>
            </a:pPr>
            <a:endParaRPr lang="en-US"/>
          </a:p>
        </c:txPr>
        <c:crossAx val="224947584"/>
        <c:crosses val="autoZero"/>
        <c:auto val="1"/>
        <c:lblAlgn val="ctr"/>
        <c:lblOffset val="100"/>
        <c:noMultiLvlLbl val="0"/>
      </c:catAx>
      <c:valAx>
        <c:axId val="224947584"/>
        <c:scaling>
          <c:orientation val="minMax"/>
        </c:scaling>
        <c:delete val="1"/>
        <c:axPos val="l"/>
        <c:majorGridlines>
          <c:spPr>
            <a:ln>
              <a:noFill/>
            </a:ln>
          </c:spPr>
        </c:majorGridlines>
        <c:numFmt formatCode="General" sourceLinked="1"/>
        <c:majorTickMark val="out"/>
        <c:minorTickMark val="none"/>
        <c:tickLblPos val="nextTo"/>
        <c:crossAx val="232476160"/>
        <c:crosses val="autoZero"/>
        <c:crossBetween val="between"/>
      </c:valAx>
      <c:spPr>
        <a:noFill/>
      </c:spPr>
    </c:plotArea>
    <c:plotVisOnly val="1"/>
    <c:dispBlanksAs val="gap"/>
    <c:showDLblsOverMax val="0"/>
  </c:chart>
  <c:txPr>
    <a:bodyPr/>
    <a:lstStyle/>
    <a:p>
      <a:pPr>
        <a:defRPr sz="1800"/>
      </a:pPr>
      <a:endParaRPr lang="en-US"/>
    </a:p>
  </c:txPr>
  <c:externalData r:id="rId1">
    <c:autoUpdate val="0"/>
  </c:externalData>
  <c:userShapes r:id="rId2"/>
</c:chartSpace>
</file>

<file path=ppt/charts/chart6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dLbls>
          <c:showLegendKey val="0"/>
          <c:showVal val="0"/>
          <c:showCatName val="0"/>
          <c:showSerName val="0"/>
          <c:showPercent val="0"/>
          <c:showBubbleSize val="0"/>
          <c:showLeaderLines val="0"/>
        </c:dLbls>
        <c:firstSliceAng val="0"/>
        <c:holeSize val="75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1">
    <c:autoUpdate val="0"/>
  </c:externalData>
</c:chartSpace>
</file>

<file path=ppt/charts/chart6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10"/>
    </mc:Choice>
    <mc:Fallback>
      <c:style val="10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5000705915572499"/>
          <c:y val="8.1567116249197172E-2"/>
          <c:w val="0.78067203162501764"/>
          <c:h val="0.88784521515735393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Sham Shui Po</c:v>
                </c:pt>
              </c:strCache>
            </c:strRef>
          </c:tx>
          <c:dPt>
            <c:idx val="0"/>
            <c:bubble3D val="0"/>
            <c:spPr>
              <a:ln w="19050"/>
            </c:spPr>
          </c:dPt>
          <c:dPt>
            <c:idx val="1"/>
            <c:bubble3D val="0"/>
            <c:explosion val="7"/>
            <c:spPr>
              <a:solidFill>
                <a:srgbClr val="C00000"/>
              </a:solidFill>
              <a:ln w="19050"/>
            </c:spPr>
          </c:dPt>
          <c:cat>
            <c:strRef>
              <c:f>Sheet1!$A$2:$A$3</c:f>
              <c:strCache>
                <c:ptCount val="2"/>
                <c:pt idx="0">
                  <c:v>Non-avoidable</c:v>
                </c:pt>
                <c:pt idx="1">
                  <c:v>Avoidable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1732956.8675096994</c:v>
                </c:pt>
                <c:pt idx="1">
                  <c:v>418493.13249030069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75"/>
      </c:doughnutChart>
    </c:plotArea>
    <c:plotVisOnly val="1"/>
    <c:dispBlanksAs val="gap"/>
    <c:showDLblsOverMax val="0"/>
  </c:chart>
  <c:txPr>
    <a:bodyPr/>
    <a:lstStyle/>
    <a:p>
      <a:pPr>
        <a:defRPr sz="1800"/>
      </a:pPr>
      <a:endParaRPr lang="en-US"/>
    </a:p>
  </c:txPr>
  <c:externalData r:id="rId1">
    <c:autoUpdate val="0"/>
  </c:externalData>
</c:chartSpace>
</file>

<file path=ppt/charts/chart6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5"/>
    </mc:Choice>
    <mc:Fallback>
      <c:style val="5"/>
    </mc:Fallback>
  </mc:AlternateContent>
  <c:chart>
    <c:autoTitleDeleted val="1"/>
    <c:plotArea>
      <c:layout>
        <c:manualLayout>
          <c:layoutTarget val="inner"/>
          <c:xMode val="edge"/>
          <c:yMode val="edge"/>
          <c:x val="3.2871230835630261E-2"/>
          <c:y val="6.60569442067067E-2"/>
          <c:w val="0.93973607680134452"/>
          <c:h val="0.86788611158658657"/>
        </c:manualLayout>
      </c:layout>
      <c:barChart>
        <c:barDir val="bar"/>
        <c:grouping val="clustered"/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Wong Tai Sin</c:v>
                </c:pt>
              </c:strCache>
            </c:strRef>
          </c:tx>
          <c:invertIfNegative val="0"/>
          <c:cat>
            <c:strRef>
              <c:f>Sheet1!$A$2:$A$5</c:f>
              <c:strCache>
                <c:ptCount val="4"/>
                <c:pt idx="0">
                  <c:v>Male_0_4</c:v>
                </c:pt>
                <c:pt idx="1">
                  <c:v>Female_0_4</c:v>
                </c:pt>
                <c:pt idx="2">
                  <c:v>Male_10_14</c:v>
                </c:pt>
                <c:pt idx="3">
                  <c:v>Male_15_19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6958.68197267305</c:v>
                </c:pt>
                <c:pt idx="1">
                  <c:v>5030.7636626854901</c:v>
                </c:pt>
                <c:pt idx="2">
                  <c:v>4694.2658220079502</c:v>
                </c:pt>
                <c:pt idx="3">
                  <c:v>4637.29691775018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00"/>
        <c:axId val="160027136"/>
        <c:axId val="232857600"/>
      </c:barChart>
      <c:catAx>
        <c:axId val="160027136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232857600"/>
        <c:crosses val="autoZero"/>
        <c:auto val="1"/>
        <c:lblAlgn val="ctr"/>
        <c:lblOffset val="100"/>
        <c:noMultiLvlLbl val="0"/>
      </c:catAx>
      <c:valAx>
        <c:axId val="232857600"/>
        <c:scaling>
          <c:orientation val="minMax"/>
        </c:scaling>
        <c:delete val="1"/>
        <c:axPos val="t"/>
        <c:numFmt formatCode="General" sourceLinked="1"/>
        <c:majorTickMark val="out"/>
        <c:minorTickMark val="none"/>
        <c:tickLblPos val="nextTo"/>
        <c:crossAx val="160027136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en-US"/>
    </a:p>
  </c:txPr>
  <c:externalData r:id="rId1">
    <c:autoUpdate val="0"/>
  </c:externalData>
</c:chartSpace>
</file>

<file path=ppt/charts/chart66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13"/>
    </mc:Choice>
    <mc:Fallback>
      <c:style val="13"/>
    </mc:Fallback>
  </mc:AlternateContent>
  <c:chart>
    <c:autoTitleDeleted val="1"/>
    <c:plotArea>
      <c:layout/>
      <c:barChart>
        <c:barDir val="col"/>
        <c:grouping val="clustered"/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Wong Tai Sin</c:v>
                </c:pt>
              </c:strCache>
            </c:strRef>
          </c:tx>
          <c:spPr>
            <a:ln>
              <a:noFill/>
            </a:ln>
          </c:spPr>
          <c:invertIfNegative val="0"/>
          <c:cat>
            <c:numRef>
              <c:f>Sheet1!$A$2:$A$13</c:f>
              <c:numCache>
                <c:formatCode>General</c:formatCode>
                <c:ptCount val="12"/>
                <c:pt idx="0">
                  <c:v>2001</c:v>
                </c:pt>
                <c:pt idx="1">
                  <c:v>2002</c:v>
                </c:pt>
                <c:pt idx="2">
                  <c:v>2003</c:v>
                </c:pt>
                <c:pt idx="3">
                  <c:v>2004</c:v>
                </c:pt>
                <c:pt idx="4">
                  <c:v>2005</c:v>
                </c:pt>
                <c:pt idx="5">
                  <c:v>2006</c:v>
                </c:pt>
                <c:pt idx="6">
                  <c:v>2007</c:v>
                </c:pt>
                <c:pt idx="7">
                  <c:v>2008</c:v>
                </c:pt>
                <c:pt idx="8">
                  <c:v>2009</c:v>
                </c:pt>
                <c:pt idx="9">
                  <c:v>2010</c:v>
                </c:pt>
                <c:pt idx="10">
                  <c:v>2011</c:v>
                </c:pt>
                <c:pt idx="11">
                  <c:v>2012</c:v>
                </c:pt>
              </c:numCache>
            </c:numRef>
          </c:cat>
          <c:val>
            <c:numRef>
              <c:f>Sheet1!$B$2:$B$13</c:f>
              <c:numCache>
                <c:formatCode>General</c:formatCode>
                <c:ptCount val="12"/>
                <c:pt idx="0">
                  <c:v>4323.8279855124201</c:v>
                </c:pt>
                <c:pt idx="1">
                  <c:v>4382.1052631578996</c:v>
                </c:pt>
                <c:pt idx="2">
                  <c:v>3449.35344827586</c:v>
                </c:pt>
                <c:pt idx="3">
                  <c:v>4041.0958904109598</c:v>
                </c:pt>
                <c:pt idx="4">
                  <c:v>3719.4679564691701</c:v>
                </c:pt>
                <c:pt idx="5">
                  <c:v>3580.7914518233201</c:v>
                </c:pt>
                <c:pt idx="6">
                  <c:v>3619.2893401015199</c:v>
                </c:pt>
                <c:pt idx="7">
                  <c:v>3681.1023622047201</c:v>
                </c:pt>
                <c:pt idx="8">
                  <c:v>3834.4827586206902</c:v>
                </c:pt>
                <c:pt idx="9">
                  <c:v>3633.2378223495698</c:v>
                </c:pt>
                <c:pt idx="10">
                  <c:v>3684.1726100424999</c:v>
                </c:pt>
                <c:pt idx="11">
                  <c:v>3244.9567723342898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0"/>
        <c:axId val="160018944"/>
        <c:axId val="224973888"/>
      </c:barChart>
      <c:catAx>
        <c:axId val="16001894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0"/>
        </c:spPr>
        <c:txPr>
          <a:bodyPr/>
          <a:lstStyle/>
          <a:p>
            <a:pPr>
              <a:defRPr sz="1400" i="0"/>
            </a:pPr>
            <a:endParaRPr lang="en-US"/>
          </a:p>
        </c:txPr>
        <c:crossAx val="224973888"/>
        <c:crosses val="autoZero"/>
        <c:auto val="1"/>
        <c:lblAlgn val="ctr"/>
        <c:lblOffset val="100"/>
        <c:noMultiLvlLbl val="0"/>
      </c:catAx>
      <c:valAx>
        <c:axId val="224973888"/>
        <c:scaling>
          <c:orientation val="minMax"/>
        </c:scaling>
        <c:delete val="1"/>
        <c:axPos val="l"/>
        <c:majorGridlines>
          <c:spPr>
            <a:ln>
              <a:noFill/>
            </a:ln>
          </c:spPr>
        </c:majorGridlines>
        <c:numFmt formatCode="General" sourceLinked="1"/>
        <c:majorTickMark val="out"/>
        <c:minorTickMark val="none"/>
        <c:tickLblPos val="nextTo"/>
        <c:crossAx val="160018944"/>
        <c:crosses val="autoZero"/>
        <c:crossBetween val="between"/>
      </c:valAx>
      <c:spPr>
        <a:noFill/>
      </c:spPr>
    </c:plotArea>
    <c:plotVisOnly val="1"/>
    <c:dispBlanksAs val="gap"/>
    <c:showDLblsOverMax val="0"/>
  </c:chart>
  <c:txPr>
    <a:bodyPr/>
    <a:lstStyle/>
    <a:p>
      <a:pPr>
        <a:defRPr sz="1800"/>
      </a:pPr>
      <a:endParaRPr lang="en-US"/>
    </a:p>
  </c:txPr>
  <c:externalData r:id="rId1">
    <c:autoUpdate val="0"/>
  </c:externalData>
  <c:userShapes r:id="rId2"/>
</c:chartSpace>
</file>

<file path=ppt/charts/chart6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dLbls>
          <c:showLegendKey val="0"/>
          <c:showVal val="0"/>
          <c:showCatName val="0"/>
          <c:showSerName val="0"/>
          <c:showPercent val="0"/>
          <c:showBubbleSize val="0"/>
          <c:showLeaderLines val="0"/>
        </c:dLbls>
        <c:firstSliceAng val="0"/>
        <c:holeSize val="75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1">
    <c:autoUpdate val="0"/>
  </c:externalData>
</c:chartSpace>
</file>

<file path=ppt/charts/chart6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10"/>
    </mc:Choice>
    <mc:Fallback>
      <c:style val="10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5000705915572499"/>
          <c:y val="8.1567116249197172E-2"/>
          <c:w val="0.78067203162501764"/>
          <c:h val="0.88784521515735393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Sham Shui Po</c:v>
                </c:pt>
              </c:strCache>
            </c:strRef>
          </c:tx>
          <c:dPt>
            <c:idx val="0"/>
            <c:bubble3D val="0"/>
            <c:spPr>
              <a:ln w="19050"/>
            </c:spPr>
          </c:dPt>
          <c:dPt>
            <c:idx val="1"/>
            <c:bubble3D val="0"/>
            <c:explosion val="7"/>
            <c:spPr>
              <a:solidFill>
                <a:srgbClr val="C00000"/>
              </a:solidFill>
              <a:ln w="19050"/>
            </c:spPr>
          </c:dPt>
          <c:cat>
            <c:strRef>
              <c:f>Sheet1!$A$2:$A$3</c:f>
              <c:strCache>
                <c:ptCount val="2"/>
                <c:pt idx="0">
                  <c:v>Non-avoidable</c:v>
                </c:pt>
                <c:pt idx="1">
                  <c:v>Avoidable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1083905.7684001788</c:v>
                </c:pt>
                <c:pt idx="1">
                  <c:v>320877.56493315462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75"/>
      </c:doughnutChart>
    </c:plotArea>
    <c:plotVisOnly val="1"/>
    <c:dispBlanksAs val="gap"/>
    <c:showDLblsOverMax val="0"/>
  </c:chart>
  <c:txPr>
    <a:bodyPr/>
    <a:lstStyle/>
    <a:p>
      <a:pPr>
        <a:defRPr sz="1800"/>
      </a:pPr>
      <a:endParaRPr lang="en-US"/>
    </a:p>
  </c:txPr>
  <c:externalData r:id="rId1">
    <c:autoUpdate val="0"/>
  </c:externalData>
</c:chartSpace>
</file>

<file path=ppt/charts/chart6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5"/>
    </mc:Choice>
    <mc:Fallback>
      <c:style val="5"/>
    </mc:Fallback>
  </mc:AlternateContent>
  <c:chart>
    <c:autoTitleDeleted val="1"/>
    <c:plotArea>
      <c:layout>
        <c:manualLayout>
          <c:layoutTarget val="inner"/>
          <c:xMode val="edge"/>
          <c:yMode val="edge"/>
          <c:x val="3.2871230835630261E-2"/>
          <c:y val="6.60569442067067E-2"/>
          <c:w val="0.93973607680134452"/>
          <c:h val="0.86788611158658657"/>
        </c:manualLayout>
      </c:layout>
      <c:barChart>
        <c:barDir val="bar"/>
        <c:grouping val="clustered"/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Yau Tsim Mong</c:v>
                </c:pt>
              </c:strCache>
            </c:strRef>
          </c:tx>
          <c:invertIfNegative val="0"/>
          <c:cat>
            <c:strRef>
              <c:f>Sheet1!$A$2:$A$5</c:f>
              <c:strCache>
                <c:ptCount val="4"/>
                <c:pt idx="0">
                  <c:v>Male_0_4</c:v>
                </c:pt>
                <c:pt idx="1">
                  <c:v>Female_0_4</c:v>
                </c:pt>
                <c:pt idx="2">
                  <c:v>Male_5_9</c:v>
                </c:pt>
                <c:pt idx="3">
                  <c:v>Male_10_14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6588.1084860314004</c:v>
                </c:pt>
                <c:pt idx="1">
                  <c:v>5148.5211525305103</c:v>
                </c:pt>
                <c:pt idx="2">
                  <c:v>4972.0472719552799</c:v>
                </c:pt>
                <c:pt idx="3">
                  <c:v>4623.6383949352903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00"/>
        <c:axId val="236291584"/>
        <c:axId val="233217344"/>
      </c:barChart>
      <c:catAx>
        <c:axId val="236291584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233217344"/>
        <c:crosses val="autoZero"/>
        <c:auto val="1"/>
        <c:lblAlgn val="ctr"/>
        <c:lblOffset val="100"/>
        <c:noMultiLvlLbl val="0"/>
      </c:catAx>
      <c:valAx>
        <c:axId val="233217344"/>
        <c:scaling>
          <c:orientation val="minMax"/>
        </c:scaling>
        <c:delete val="1"/>
        <c:axPos val="t"/>
        <c:numFmt formatCode="General" sourceLinked="1"/>
        <c:majorTickMark val="out"/>
        <c:minorTickMark val="none"/>
        <c:tickLblPos val="nextTo"/>
        <c:crossAx val="236291584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en-US"/>
    </a:p>
  </c:txPr>
  <c:externalData r:id="rId1">
    <c:autoUpdate val="0"/>
  </c:externalData>
</c:chartSpace>
</file>

<file path=ppt/charts/chart7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7"/>
    </mc:Choice>
    <mc:Fallback>
      <c:style val="7"/>
    </mc:Fallback>
  </mc:AlternateContent>
  <c:chart>
    <c:title>
      <c:tx>
        <c:rich>
          <a:bodyPr/>
          <a:lstStyle/>
          <a:p>
            <a:pPr>
              <a:defRPr/>
            </a:pPr>
            <a:r>
              <a:rPr lang="zh-TW" altLang="en-US" dirty="0"/>
              <a:t>兒童受到虐</a:t>
            </a:r>
            <a:r>
              <a:rPr lang="zh-TW" altLang="en-US" dirty="0" smtClean="0"/>
              <a:t>待的受傷個案</a:t>
            </a:r>
            <a:endParaRPr lang="en-US" dirty="0"/>
          </a:p>
        </c:rich>
      </c:tx>
      <c:layout>
        <c:manualLayout>
          <c:xMode val="edge"/>
          <c:yMode val="edge"/>
          <c:x val="0.35236551999272808"/>
          <c:y val="1.9240383547127243E-2"/>
        </c:manualLayout>
      </c:layout>
      <c:overlay val="0"/>
    </c:title>
    <c:autoTitleDeleted val="0"/>
    <c:plotArea>
      <c:layout>
        <c:manualLayout>
          <c:layoutTarget val="inner"/>
          <c:xMode val="edge"/>
          <c:yMode val="edge"/>
          <c:x val="0.14555260258900282"/>
          <c:y val="0.12859732756966397"/>
          <c:w val="0.83107315385305247"/>
          <c:h val="0.66076976295563117"/>
        </c:manualLayout>
      </c:layout>
      <c:barChart>
        <c:barDir val="col"/>
        <c:grouping val="clustered"/>
        <c:varyColors val="0"/>
        <c:ser>
          <c:idx val="0"/>
          <c:order val="0"/>
          <c:invertIfNegative val="0"/>
          <c:dLbls>
            <c:dLbl>
              <c:idx val="0"/>
              <c:layout/>
              <c:tx>
                <c:strRef>
                  <c:f>Sheet1!$D$1</c:f>
                  <c:strCache>
                    <c:ptCount val="1"/>
                    <c:pt idx="0">
                      <c:v>0.4% (806)</c:v>
                    </c:pt>
                  </c:strCache>
                </c:strRef>
              </c:tx>
              <c:showLegendKey val="0"/>
              <c:showVal val="1"/>
              <c:showCatName val="0"/>
              <c:showSerName val="0"/>
              <c:showPercent val="0"/>
              <c:showBubbleSize val="0"/>
            </c:dLbl>
            <c:dLbl>
              <c:idx val="1"/>
              <c:layout/>
              <c:tx>
                <c:strRef>
                  <c:f>Sheet1!$D$2</c:f>
                  <c:strCache>
                    <c:ptCount val="1"/>
                    <c:pt idx="0">
                      <c:v>0.7% (1106)</c:v>
                    </c:pt>
                  </c:strCache>
                </c:strRef>
              </c:tx>
              <c:spPr/>
              <c:txPr>
                <a:bodyPr/>
                <a:lstStyle/>
                <a:p>
                  <a:pPr>
                    <a:defRPr sz="1200" b="1">
                      <a:solidFill>
                        <a:srgbClr val="FF0000"/>
                      </a:solidFill>
                      <a:latin typeface="Microsoft JhengHei" panose="020B0604030504040204" pitchFamily="34" charset="-120"/>
                      <a:ea typeface="Microsoft JhengHei" panose="020B0604030504040204" pitchFamily="34" charset="-120"/>
                    </a:defRPr>
                  </a:pPr>
                  <a:endParaRPr lang="en-US"/>
                </a:p>
              </c:txPr>
              <c:showLegendKey val="0"/>
              <c:showVal val="1"/>
              <c:showCatName val="0"/>
              <c:showSerName val="0"/>
              <c:showPercent val="0"/>
              <c:showBubbleSize val="0"/>
            </c:dLbl>
            <c:dLbl>
              <c:idx val="2"/>
              <c:layout/>
              <c:tx>
                <c:strRef>
                  <c:f>Sheet1!$D$3</c:f>
                  <c:strCache>
                    <c:ptCount val="1"/>
                    <c:pt idx="0">
                      <c:v>0.6% (1246)</c:v>
                    </c:pt>
                  </c:strCache>
                </c:strRef>
              </c:tx>
              <c:showLegendKey val="0"/>
              <c:showVal val="1"/>
              <c:showCatName val="0"/>
              <c:showSerName val="0"/>
              <c:showPercent val="0"/>
              <c:showBubbleSize val="0"/>
            </c:dLbl>
            <c:dLbl>
              <c:idx val="3"/>
              <c:layout/>
              <c:tx>
                <c:strRef>
                  <c:f>Sheet1!$D$4</c:f>
                  <c:strCache>
                    <c:ptCount val="1"/>
                    <c:pt idx="0">
                      <c:v>0.3% (505)</c:v>
                    </c:pt>
                  </c:strCache>
                </c:strRef>
              </c:tx>
              <c:showLegendKey val="0"/>
              <c:showVal val="1"/>
              <c:showCatName val="0"/>
              <c:showSerName val="0"/>
              <c:showPercent val="0"/>
              <c:showBubbleSize val="0"/>
            </c:dLbl>
            <c:txPr>
              <a:bodyPr/>
              <a:lstStyle/>
              <a:p>
                <a:pPr>
                  <a:defRPr sz="1100">
                    <a:latin typeface="Microsoft JhengHei" panose="020B0604030504040204" pitchFamily="34" charset="-120"/>
                    <a:ea typeface="Microsoft JhengHei" panose="020B0604030504040204" pitchFamily="34" charset="-120"/>
                  </a:defRPr>
                </a:pPr>
                <a:endParaRPr lang="en-US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</c:dLbls>
          <c:cat>
            <c:strRef>
              <c:f>Sheet1!$A$1:$A$4</c:f>
              <c:strCache>
                <c:ptCount val="4"/>
                <c:pt idx="0">
                  <c:v>0-4</c:v>
                </c:pt>
                <c:pt idx="1">
                  <c:v>5-9</c:v>
                </c:pt>
                <c:pt idx="2">
                  <c:v>10-14</c:v>
                </c:pt>
                <c:pt idx="3">
                  <c:v>15-19</c:v>
                </c:pt>
              </c:strCache>
            </c:strRef>
          </c:cat>
          <c:val>
            <c:numRef>
              <c:f>Sheet1!$B$1:$B$4</c:f>
              <c:numCache>
                <c:formatCode>General</c:formatCode>
                <c:ptCount val="4"/>
                <c:pt idx="0">
                  <c:v>0.4</c:v>
                </c:pt>
                <c:pt idx="1">
                  <c:v>0.7</c:v>
                </c:pt>
                <c:pt idx="2">
                  <c:v>0.6</c:v>
                </c:pt>
                <c:pt idx="3">
                  <c:v>0.3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224599552"/>
        <c:axId val="151735680"/>
      </c:barChart>
      <c:catAx>
        <c:axId val="224599552"/>
        <c:scaling>
          <c:orientation val="minMax"/>
        </c:scaling>
        <c:delete val="0"/>
        <c:axPos val="b"/>
        <c:title>
          <c:tx>
            <c:rich>
              <a:bodyPr/>
              <a:lstStyle/>
              <a:p>
                <a:pPr>
                  <a:defRPr sz="900">
                    <a:latin typeface="Microsoft JhengHei" panose="020B0604030504040204" pitchFamily="34" charset="-120"/>
                    <a:ea typeface="Microsoft JhengHei" panose="020B0604030504040204" pitchFamily="34" charset="-120"/>
                  </a:defRPr>
                </a:pPr>
                <a:r>
                  <a:rPr lang="zh-TW" sz="1600" dirty="0">
                    <a:effectLst/>
                    <a:latin typeface="Microsoft JhengHei" panose="020B0604030504040204" pitchFamily="34" charset="-120"/>
                    <a:ea typeface="Microsoft JhengHei" panose="020B0604030504040204" pitchFamily="34" charset="-120"/>
                  </a:rPr>
                  <a:t>年齡組</a:t>
                </a:r>
                <a:endParaRPr lang="en-US" sz="900" dirty="0">
                  <a:effectLst/>
                  <a:latin typeface="Microsoft JhengHei" panose="020B0604030504040204" pitchFamily="34" charset="-120"/>
                  <a:ea typeface="Microsoft JhengHei" panose="020B0604030504040204" pitchFamily="34" charset="-120"/>
                </a:endParaRPr>
              </a:p>
            </c:rich>
          </c:tx>
          <c:layout>
            <c:manualLayout>
              <c:xMode val="edge"/>
              <c:yMode val="edge"/>
              <c:x val="0.50044549974245289"/>
              <c:y val="0.84644521335236256"/>
            </c:manualLayout>
          </c:layout>
          <c:overlay val="0"/>
        </c:title>
        <c:majorTickMark val="out"/>
        <c:minorTickMark val="none"/>
        <c:tickLblPos val="nextTo"/>
        <c:txPr>
          <a:bodyPr/>
          <a:lstStyle/>
          <a:p>
            <a:pPr>
              <a:defRPr sz="1100">
                <a:latin typeface="Microsoft JhengHei" panose="020B0604030504040204" pitchFamily="34" charset="-120"/>
                <a:ea typeface="Microsoft JhengHei" panose="020B0604030504040204" pitchFamily="34" charset="-120"/>
              </a:defRPr>
            </a:pPr>
            <a:endParaRPr lang="en-US"/>
          </a:p>
        </c:txPr>
        <c:crossAx val="151735680"/>
        <c:crosses val="autoZero"/>
        <c:auto val="1"/>
        <c:lblAlgn val="ctr"/>
        <c:lblOffset val="100"/>
        <c:noMultiLvlLbl val="0"/>
      </c:catAx>
      <c:valAx>
        <c:axId val="151735680"/>
        <c:scaling>
          <c:orientation val="minMax"/>
          <c:max val="1"/>
          <c:min val="0"/>
        </c:scaling>
        <c:delete val="0"/>
        <c:axPos val="l"/>
        <c:majorGridlines>
          <c:spPr>
            <a:ln w="3175">
              <a:solidFill>
                <a:schemeClr val="bg1">
                  <a:lumMod val="85000"/>
                </a:schemeClr>
              </a:solidFill>
            </a:ln>
          </c:spPr>
        </c:majorGridlines>
        <c:title>
          <c:tx>
            <c:rich>
              <a:bodyPr rot="-5400000" vert="horz"/>
              <a:lstStyle/>
              <a:p>
                <a:pPr>
                  <a:defRPr sz="900" b="1">
                    <a:latin typeface="Microsoft JhengHei" panose="020B0604030504040204" pitchFamily="34" charset="-120"/>
                    <a:ea typeface="Microsoft JhengHei" panose="020B0604030504040204" pitchFamily="34" charset="-120"/>
                  </a:defRPr>
                </a:pPr>
                <a:r>
                  <a:rPr lang="zh-TW" sz="1600" b="1" i="0">
                    <a:effectLst/>
                    <a:latin typeface="Microsoft JhengHei" panose="020B0604030504040204" pitchFamily="34" charset="-120"/>
                    <a:ea typeface="Microsoft JhengHei" panose="020B0604030504040204" pitchFamily="34" charset="-120"/>
                  </a:rPr>
                  <a:t>個案</a:t>
                </a:r>
                <a:r>
                  <a:rPr lang="zh-TW" altLang="en-US" sz="1600" b="1" i="0">
                    <a:effectLst/>
                    <a:latin typeface="Microsoft JhengHei" panose="020B0604030504040204" pitchFamily="34" charset="-120"/>
                    <a:ea typeface="Microsoft JhengHei" panose="020B0604030504040204" pitchFamily="34" charset="-120"/>
                  </a:rPr>
                  <a:t>比率 </a:t>
                </a:r>
                <a:r>
                  <a:rPr lang="en-US" altLang="zh-TW" sz="1600" b="1" i="0">
                    <a:effectLst/>
                    <a:latin typeface="Microsoft JhengHei" panose="020B0604030504040204" pitchFamily="34" charset="-120"/>
                    <a:ea typeface="Microsoft JhengHei" panose="020B0604030504040204" pitchFamily="34" charset="-120"/>
                  </a:rPr>
                  <a:t>(%)</a:t>
                </a:r>
                <a:endParaRPr lang="en-US" sz="900" b="1">
                  <a:effectLst/>
                  <a:latin typeface="Microsoft JhengHei" panose="020B0604030504040204" pitchFamily="34" charset="-120"/>
                  <a:ea typeface="Microsoft JhengHei" panose="020B0604030504040204" pitchFamily="34" charset="-120"/>
                </a:endParaRPr>
              </a:p>
            </c:rich>
          </c:tx>
          <c:layout/>
          <c:overlay val="0"/>
        </c:title>
        <c:numFmt formatCode="General" sourceLinked="1"/>
        <c:majorTickMark val="out"/>
        <c:minorTickMark val="none"/>
        <c:tickLblPos val="nextTo"/>
        <c:txPr>
          <a:bodyPr/>
          <a:lstStyle/>
          <a:p>
            <a:pPr>
              <a:defRPr sz="1050">
                <a:latin typeface="Microsoft JhengHei" panose="020B0604030504040204" pitchFamily="34" charset="-120"/>
                <a:ea typeface="Microsoft JhengHei" panose="020B0604030504040204" pitchFamily="34" charset="-120"/>
              </a:defRPr>
            </a:pPr>
            <a:endParaRPr lang="en-US"/>
          </a:p>
        </c:txPr>
        <c:crossAx val="224599552"/>
        <c:crosses val="autoZero"/>
        <c:crossBetween val="between"/>
        <c:majorUnit val="0.2"/>
      </c:valAx>
    </c:plotArea>
    <c:plotVisOnly val="1"/>
    <c:dispBlanksAs val="gap"/>
    <c:showDLblsOverMax val="0"/>
  </c:chart>
  <c:externalData r:id="rId1">
    <c:autoUpdate val="0"/>
  </c:externalData>
</c:chartSpace>
</file>

<file path=ppt/charts/chart70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13"/>
    </mc:Choice>
    <mc:Fallback>
      <c:style val="13"/>
    </mc:Fallback>
  </mc:AlternateContent>
  <c:chart>
    <c:autoTitleDeleted val="1"/>
    <c:plotArea>
      <c:layout/>
      <c:barChart>
        <c:barDir val="col"/>
        <c:grouping val="clustered"/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Yau Tsim Mong</c:v>
                </c:pt>
              </c:strCache>
            </c:strRef>
          </c:tx>
          <c:spPr>
            <a:ln>
              <a:noFill/>
            </a:ln>
          </c:spPr>
          <c:invertIfNegative val="0"/>
          <c:cat>
            <c:numRef>
              <c:f>Sheet1!$A$2:$A$13</c:f>
              <c:numCache>
                <c:formatCode>General</c:formatCode>
                <c:ptCount val="12"/>
                <c:pt idx="0">
                  <c:v>2001</c:v>
                </c:pt>
                <c:pt idx="1">
                  <c:v>2002</c:v>
                </c:pt>
                <c:pt idx="2">
                  <c:v>2003</c:v>
                </c:pt>
                <c:pt idx="3">
                  <c:v>2004</c:v>
                </c:pt>
                <c:pt idx="4">
                  <c:v>2005</c:v>
                </c:pt>
                <c:pt idx="5">
                  <c:v>2006</c:v>
                </c:pt>
                <c:pt idx="6">
                  <c:v>2007</c:v>
                </c:pt>
                <c:pt idx="7">
                  <c:v>2008</c:v>
                </c:pt>
                <c:pt idx="8">
                  <c:v>2009</c:v>
                </c:pt>
                <c:pt idx="9">
                  <c:v>2010</c:v>
                </c:pt>
                <c:pt idx="10">
                  <c:v>2011</c:v>
                </c:pt>
                <c:pt idx="11">
                  <c:v>2012</c:v>
                </c:pt>
              </c:numCache>
            </c:numRef>
          </c:cat>
          <c:val>
            <c:numRef>
              <c:f>Sheet1!$B$2:$B$13</c:f>
              <c:numCache>
                <c:formatCode>General</c:formatCode>
                <c:ptCount val="12"/>
                <c:pt idx="0">
                  <c:v>5600.1407954945398</c:v>
                </c:pt>
                <c:pt idx="1">
                  <c:v>5088.0626223092004</c:v>
                </c:pt>
                <c:pt idx="2">
                  <c:v>3890.0414937759301</c:v>
                </c:pt>
                <c:pt idx="3">
                  <c:v>3808.7649402390398</c:v>
                </c:pt>
                <c:pt idx="4">
                  <c:v>3694.2148760330601</c:v>
                </c:pt>
                <c:pt idx="5">
                  <c:v>3697.4861344269998</c:v>
                </c:pt>
                <c:pt idx="6">
                  <c:v>3933.1941544885199</c:v>
                </c:pt>
                <c:pt idx="7">
                  <c:v>3731.0756972111599</c:v>
                </c:pt>
                <c:pt idx="8">
                  <c:v>3752</c:v>
                </c:pt>
                <c:pt idx="9">
                  <c:v>3616.57032755299</c:v>
                </c:pt>
                <c:pt idx="10">
                  <c:v>3503.7465616997101</c:v>
                </c:pt>
                <c:pt idx="11">
                  <c:v>3020.4081632653101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0"/>
        <c:axId val="236296704"/>
        <c:axId val="159728768"/>
      </c:barChart>
      <c:catAx>
        <c:axId val="23629670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0"/>
        </c:spPr>
        <c:txPr>
          <a:bodyPr/>
          <a:lstStyle/>
          <a:p>
            <a:pPr>
              <a:defRPr sz="1400" i="0"/>
            </a:pPr>
            <a:endParaRPr lang="en-US"/>
          </a:p>
        </c:txPr>
        <c:crossAx val="159728768"/>
        <c:crosses val="autoZero"/>
        <c:auto val="1"/>
        <c:lblAlgn val="ctr"/>
        <c:lblOffset val="100"/>
        <c:noMultiLvlLbl val="0"/>
      </c:catAx>
      <c:valAx>
        <c:axId val="159728768"/>
        <c:scaling>
          <c:orientation val="minMax"/>
        </c:scaling>
        <c:delete val="1"/>
        <c:axPos val="l"/>
        <c:majorGridlines>
          <c:spPr>
            <a:ln>
              <a:noFill/>
            </a:ln>
          </c:spPr>
        </c:majorGridlines>
        <c:numFmt formatCode="General" sourceLinked="1"/>
        <c:majorTickMark val="out"/>
        <c:minorTickMark val="none"/>
        <c:tickLblPos val="nextTo"/>
        <c:crossAx val="236296704"/>
        <c:crosses val="autoZero"/>
        <c:crossBetween val="between"/>
      </c:valAx>
      <c:spPr>
        <a:noFill/>
      </c:spPr>
    </c:plotArea>
    <c:plotVisOnly val="1"/>
    <c:dispBlanksAs val="gap"/>
    <c:showDLblsOverMax val="0"/>
  </c:chart>
  <c:txPr>
    <a:bodyPr/>
    <a:lstStyle/>
    <a:p>
      <a:pPr>
        <a:defRPr sz="1800"/>
      </a:pPr>
      <a:endParaRPr lang="en-US"/>
    </a:p>
  </c:txPr>
  <c:externalData r:id="rId1">
    <c:autoUpdate val="0"/>
  </c:externalData>
  <c:userShapes r:id="rId2"/>
</c:chartSpace>
</file>

<file path=ppt/charts/chart7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dLbls>
          <c:showLegendKey val="0"/>
          <c:showVal val="0"/>
          <c:showCatName val="0"/>
          <c:showSerName val="0"/>
          <c:showPercent val="0"/>
          <c:showBubbleSize val="0"/>
          <c:showLeaderLines val="0"/>
        </c:dLbls>
        <c:firstSliceAng val="0"/>
        <c:holeSize val="75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1">
    <c:autoUpdate val="0"/>
  </c:externalData>
</c:chartSpace>
</file>

<file path=ppt/charts/chart7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10"/>
    </mc:Choice>
    <mc:Fallback>
      <c:style val="10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5000705915572499"/>
          <c:y val="8.1567116249197172E-2"/>
          <c:w val="0.78067203162501764"/>
          <c:h val="0.88784521515735393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Sham Shui Po</c:v>
                </c:pt>
              </c:strCache>
            </c:strRef>
          </c:tx>
          <c:dPt>
            <c:idx val="0"/>
            <c:bubble3D val="0"/>
            <c:spPr>
              <a:ln w="19050"/>
            </c:spPr>
          </c:dPt>
          <c:dPt>
            <c:idx val="1"/>
            <c:bubble3D val="0"/>
            <c:explosion val="7"/>
            <c:spPr>
              <a:solidFill>
                <a:srgbClr val="C00000"/>
              </a:solidFill>
              <a:ln w="19050"/>
            </c:spPr>
          </c:dPt>
          <c:cat>
            <c:strRef>
              <c:f>Sheet1!$A$2:$A$3</c:f>
              <c:strCache>
                <c:ptCount val="2"/>
                <c:pt idx="0">
                  <c:v>Non-avoidable</c:v>
                </c:pt>
                <c:pt idx="1">
                  <c:v>Avoidable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2833816.2010208024</c:v>
                </c:pt>
                <c:pt idx="1">
                  <c:v>1165575.4656458639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75"/>
      </c:doughnutChart>
    </c:plotArea>
    <c:plotVisOnly val="1"/>
    <c:dispBlanksAs val="gap"/>
    <c:showDLblsOverMax val="0"/>
  </c:chart>
  <c:txPr>
    <a:bodyPr/>
    <a:lstStyle/>
    <a:p>
      <a:pPr>
        <a:defRPr sz="1800"/>
      </a:pPr>
      <a:endParaRPr lang="en-US"/>
    </a:p>
  </c:txPr>
  <c:externalData r:id="rId1">
    <c:autoUpdate val="0"/>
  </c:externalData>
</c:chartSpace>
</file>

<file path=ppt/charts/chart73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5"/>
    </mc:Choice>
    <mc:Fallback>
      <c:style val="5"/>
    </mc:Fallback>
  </mc:AlternateContent>
  <c:chart>
    <c:autoTitleDeleted val="1"/>
    <c:plotArea>
      <c:layout>
        <c:manualLayout>
          <c:layoutTarget val="inner"/>
          <c:xMode val="edge"/>
          <c:yMode val="edge"/>
          <c:x val="3.2871230835630261E-2"/>
          <c:y val="6.60569442067067E-2"/>
          <c:w val="0.93973607680134452"/>
          <c:h val="0.86788611158658657"/>
        </c:manualLayout>
      </c:layout>
      <c:barChart>
        <c:barDir val="bar"/>
        <c:grouping val="clustered"/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Yuen Long</c:v>
                </c:pt>
              </c:strCache>
            </c:strRef>
          </c:tx>
          <c:invertIfNegative val="0"/>
          <c:cat>
            <c:strRef>
              <c:f>Sheet1!$A$2:$A$5</c:f>
              <c:strCache>
                <c:ptCount val="4"/>
                <c:pt idx="0">
                  <c:v>Male_0_4</c:v>
                </c:pt>
                <c:pt idx="1">
                  <c:v>Female_0_4</c:v>
                </c:pt>
                <c:pt idx="2">
                  <c:v>Male_10_14</c:v>
                </c:pt>
                <c:pt idx="3">
                  <c:v>Male_15_19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7975.2361762086202</c:v>
                </c:pt>
                <c:pt idx="1">
                  <c:v>6274.0728180034403</c:v>
                </c:pt>
                <c:pt idx="2">
                  <c:v>5256.3273277108701</c:v>
                </c:pt>
                <c:pt idx="3">
                  <c:v>5140.4170131012797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00"/>
        <c:axId val="235897856"/>
        <c:axId val="159731648"/>
      </c:barChart>
      <c:catAx>
        <c:axId val="235897856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159731648"/>
        <c:crosses val="autoZero"/>
        <c:auto val="1"/>
        <c:lblAlgn val="ctr"/>
        <c:lblOffset val="100"/>
        <c:noMultiLvlLbl val="0"/>
      </c:catAx>
      <c:valAx>
        <c:axId val="159731648"/>
        <c:scaling>
          <c:orientation val="minMax"/>
        </c:scaling>
        <c:delete val="1"/>
        <c:axPos val="t"/>
        <c:numFmt formatCode="General" sourceLinked="1"/>
        <c:majorTickMark val="out"/>
        <c:minorTickMark val="none"/>
        <c:tickLblPos val="nextTo"/>
        <c:crossAx val="235897856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en-US"/>
    </a:p>
  </c:txPr>
  <c:externalData r:id="rId1">
    <c:autoUpdate val="0"/>
  </c:externalData>
</c:chartSpace>
</file>

<file path=ppt/charts/chart74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13"/>
    </mc:Choice>
    <mc:Fallback>
      <c:style val="13"/>
    </mc:Fallback>
  </mc:AlternateContent>
  <c:chart>
    <c:autoTitleDeleted val="1"/>
    <c:plotArea>
      <c:layout/>
      <c:barChart>
        <c:barDir val="col"/>
        <c:grouping val="clustered"/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Yuen Long</c:v>
                </c:pt>
              </c:strCache>
            </c:strRef>
          </c:tx>
          <c:spPr>
            <a:ln>
              <a:noFill/>
            </a:ln>
          </c:spPr>
          <c:invertIfNegative val="0"/>
          <c:cat>
            <c:numRef>
              <c:f>Sheet1!$A$2:$A$13</c:f>
              <c:numCache>
                <c:formatCode>General</c:formatCode>
                <c:ptCount val="12"/>
                <c:pt idx="0">
                  <c:v>2001</c:v>
                </c:pt>
                <c:pt idx="1">
                  <c:v>2002</c:v>
                </c:pt>
                <c:pt idx="2">
                  <c:v>2003</c:v>
                </c:pt>
                <c:pt idx="3">
                  <c:v>2004</c:v>
                </c:pt>
                <c:pt idx="4">
                  <c:v>2005</c:v>
                </c:pt>
                <c:pt idx="5">
                  <c:v>2006</c:v>
                </c:pt>
                <c:pt idx="6">
                  <c:v>2007</c:v>
                </c:pt>
                <c:pt idx="7">
                  <c:v>2008</c:v>
                </c:pt>
                <c:pt idx="8">
                  <c:v>2009</c:v>
                </c:pt>
                <c:pt idx="9">
                  <c:v>2010</c:v>
                </c:pt>
                <c:pt idx="10">
                  <c:v>2011</c:v>
                </c:pt>
                <c:pt idx="11">
                  <c:v>2012</c:v>
                </c:pt>
              </c:numCache>
            </c:numRef>
          </c:cat>
          <c:val>
            <c:numRef>
              <c:f>Sheet1!$B$2:$B$13</c:f>
              <c:numCache>
                <c:formatCode>General</c:formatCode>
                <c:ptCount val="12"/>
                <c:pt idx="0">
                  <c:v>5308.99518438828</c:v>
                </c:pt>
                <c:pt idx="1">
                  <c:v>4623.5045742434904</c:v>
                </c:pt>
                <c:pt idx="2">
                  <c:v>3654.0114613180499</c:v>
                </c:pt>
                <c:pt idx="3">
                  <c:v>3806.1797752808998</c:v>
                </c:pt>
                <c:pt idx="4">
                  <c:v>3584.0277777777801</c:v>
                </c:pt>
                <c:pt idx="5">
                  <c:v>3623.11985621039</c:v>
                </c:pt>
                <c:pt idx="6">
                  <c:v>3979.7601199400301</c:v>
                </c:pt>
                <c:pt idx="7">
                  <c:v>4662.8175519630504</c:v>
                </c:pt>
                <c:pt idx="8">
                  <c:v>4487.4411302982699</c:v>
                </c:pt>
                <c:pt idx="9">
                  <c:v>4676.0224538893299</c:v>
                </c:pt>
                <c:pt idx="10">
                  <c:v>4958.5559637681699</c:v>
                </c:pt>
                <c:pt idx="11">
                  <c:v>4660.0331674958497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0"/>
        <c:axId val="235935232"/>
        <c:axId val="229749824"/>
      </c:barChart>
      <c:catAx>
        <c:axId val="235935232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 w="0"/>
        </c:spPr>
        <c:txPr>
          <a:bodyPr/>
          <a:lstStyle/>
          <a:p>
            <a:pPr>
              <a:defRPr sz="1400" i="0"/>
            </a:pPr>
            <a:endParaRPr lang="en-US"/>
          </a:p>
        </c:txPr>
        <c:crossAx val="229749824"/>
        <c:crosses val="autoZero"/>
        <c:auto val="1"/>
        <c:lblAlgn val="ctr"/>
        <c:lblOffset val="100"/>
        <c:noMultiLvlLbl val="0"/>
      </c:catAx>
      <c:valAx>
        <c:axId val="229749824"/>
        <c:scaling>
          <c:orientation val="minMax"/>
        </c:scaling>
        <c:delete val="1"/>
        <c:axPos val="l"/>
        <c:majorGridlines>
          <c:spPr>
            <a:ln>
              <a:noFill/>
            </a:ln>
          </c:spPr>
        </c:majorGridlines>
        <c:numFmt formatCode="General" sourceLinked="1"/>
        <c:majorTickMark val="out"/>
        <c:minorTickMark val="none"/>
        <c:tickLblPos val="nextTo"/>
        <c:crossAx val="235935232"/>
        <c:crosses val="autoZero"/>
        <c:crossBetween val="between"/>
      </c:valAx>
      <c:spPr>
        <a:noFill/>
      </c:spPr>
    </c:plotArea>
    <c:plotVisOnly val="1"/>
    <c:dispBlanksAs val="gap"/>
    <c:showDLblsOverMax val="0"/>
  </c:chart>
  <c:txPr>
    <a:bodyPr/>
    <a:lstStyle/>
    <a:p>
      <a:pPr>
        <a:defRPr sz="1800"/>
      </a:pPr>
      <a:endParaRPr lang="en-US"/>
    </a:p>
  </c:txPr>
  <c:externalData r:id="rId1">
    <c:autoUpdate val="0"/>
  </c:externalData>
  <c:userShapes r:id="rId2"/>
</c:chartSpace>
</file>

<file path=ppt/charts/chart75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dLbls>
          <c:showLegendKey val="0"/>
          <c:showVal val="0"/>
          <c:showCatName val="0"/>
          <c:showSerName val="0"/>
          <c:showPercent val="0"/>
          <c:showBubbleSize val="0"/>
          <c:showLeaderLines val="0"/>
        </c:dLbls>
        <c:firstSliceAng val="0"/>
        <c:holeSize val="75"/>
      </c:doughnut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1">
    <c:autoUpdate val="0"/>
  </c:externalData>
</c:chartSpace>
</file>

<file path=ppt/charts/chart8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5"/>
    </mc:Choice>
    <mc:Fallback>
      <c:style val="5"/>
    </mc:Fallback>
  </mc:AlternateContent>
  <c:chart>
    <c:autoTitleDeleted val="1"/>
    <c:plotArea>
      <c:layout/>
      <c:barChart>
        <c:barDir val="bar"/>
        <c:grouping val="clustered"/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Central and Western</c:v>
                </c:pt>
              </c:strCache>
            </c:strRef>
          </c:tx>
          <c:invertIfNegative val="0"/>
          <c:cat>
            <c:strRef>
              <c:f>Sheet1!$A$2:$A$5</c:f>
              <c:strCache>
                <c:ptCount val="4"/>
                <c:pt idx="0">
                  <c:v>Male_0_4</c:v>
                </c:pt>
                <c:pt idx="1">
                  <c:v>Male_10_14</c:v>
                </c:pt>
                <c:pt idx="2">
                  <c:v>Male_15_19</c:v>
                </c:pt>
                <c:pt idx="3">
                  <c:v>Female_0_4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4256.9256841787301</c:v>
                </c:pt>
                <c:pt idx="1">
                  <c:v>4187.32470181602</c:v>
                </c:pt>
                <c:pt idx="2">
                  <c:v>3549.0870332068698</c:v>
                </c:pt>
                <c:pt idx="3">
                  <c:v>3528.7002211344002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00"/>
        <c:axId val="281090048"/>
        <c:axId val="280447808"/>
      </c:barChart>
      <c:catAx>
        <c:axId val="281090048"/>
        <c:scaling>
          <c:orientation val="maxMin"/>
        </c:scaling>
        <c:delete val="1"/>
        <c:axPos val="l"/>
        <c:numFmt formatCode="General" sourceLinked="1"/>
        <c:majorTickMark val="out"/>
        <c:minorTickMark val="none"/>
        <c:tickLblPos val="nextTo"/>
        <c:crossAx val="280447808"/>
        <c:crosses val="autoZero"/>
        <c:auto val="1"/>
        <c:lblAlgn val="ctr"/>
        <c:lblOffset val="100"/>
        <c:noMultiLvlLbl val="0"/>
      </c:catAx>
      <c:valAx>
        <c:axId val="280447808"/>
        <c:scaling>
          <c:orientation val="minMax"/>
        </c:scaling>
        <c:delete val="1"/>
        <c:axPos val="t"/>
        <c:numFmt formatCode="General" sourceLinked="1"/>
        <c:majorTickMark val="out"/>
        <c:minorTickMark val="none"/>
        <c:tickLblPos val="nextTo"/>
        <c:crossAx val="281090048"/>
        <c:crosses val="autoZero"/>
        <c:crossBetween val="between"/>
      </c:valAx>
    </c:plotArea>
    <c:plotVisOnly val="1"/>
    <c:dispBlanksAs val="gap"/>
    <c:showDLblsOverMax val="0"/>
  </c:chart>
  <c:txPr>
    <a:bodyPr/>
    <a:lstStyle/>
    <a:p>
      <a:pPr>
        <a:defRPr sz="1800"/>
      </a:pPr>
      <a:endParaRPr lang="en-US"/>
    </a:p>
  </c:txPr>
  <c:externalData r:id="rId1">
    <c:autoUpdate val="0"/>
  </c:externalData>
</c:chartSpace>
</file>

<file path=ppt/charts/chart9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10"/>
    </mc:Choice>
    <mc:Fallback>
      <c:style val="10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5000705915572499"/>
          <c:y val="8.1567116249197172E-2"/>
          <c:w val="0.78067203162501764"/>
          <c:h val="0.88784521515735393"/>
        </c:manualLayout>
      </c:layout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Central and Western</c:v>
                </c:pt>
              </c:strCache>
            </c:strRef>
          </c:tx>
          <c:spPr>
            <a:solidFill>
              <a:srgbClr val="C40000"/>
            </a:solidFill>
          </c:spPr>
          <c:dPt>
            <c:idx val="0"/>
            <c:bubble3D val="0"/>
            <c:spPr>
              <a:solidFill>
                <a:srgbClr val="C40000"/>
              </a:solidFill>
              <a:ln w="19050"/>
            </c:spPr>
          </c:dPt>
          <c:dPt>
            <c:idx val="1"/>
            <c:bubble3D val="0"/>
            <c:spPr>
              <a:solidFill>
                <a:srgbClr val="C40000"/>
              </a:solidFill>
              <a:ln w="19050"/>
            </c:spPr>
          </c:dPt>
          <c:cat>
            <c:strRef>
              <c:f>Sheet1!$A$2:$A$3</c:f>
              <c:strCache>
                <c:ptCount val="2"/>
                <c:pt idx="0">
                  <c:v>Non-avoidable</c:v>
                </c:pt>
                <c:pt idx="1">
                  <c:v>Avoidable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0</c:v>
                </c:pt>
                <c:pt idx="1">
                  <c:v>948733.33333333337</c:v>
                </c:pt>
              </c:numCache>
            </c:numRef>
          </c:val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75"/>
      </c:doughnutChart>
      <c:spPr>
        <a:noFill/>
        <a:ln w="25400">
          <a:noFill/>
        </a:ln>
      </c:spPr>
    </c:plotArea>
    <c:plotVisOnly val="1"/>
    <c:dispBlanksAs val="gap"/>
    <c:showDLblsOverMax val="0"/>
  </c:chart>
  <c:txPr>
    <a:bodyPr/>
    <a:lstStyle/>
    <a:p>
      <a:pPr>
        <a:defRPr sz="1800"/>
      </a:pPr>
      <a:endParaRPr lang="en-US"/>
    </a:p>
  </c:txPr>
  <c:externalData r:id="rId1">
    <c:autoUpdate val="0"/>
  </c:externalData>
</c:chartSpace>
</file>

<file path=ppt/drawings/drawing1.xml><?xml version="1.0" encoding="utf-8"?>
<c:userShapes xmlns:c="http://schemas.openxmlformats.org/drawingml/2006/chart">
  <cdr:relSizeAnchor xmlns:cdr="http://schemas.openxmlformats.org/drawingml/2006/chartDrawing">
    <cdr:from>
      <cdr:x>0.04463</cdr:x>
      <cdr:y>0.33302</cdr:y>
    </cdr:from>
    <cdr:to>
      <cdr:x>0.95589</cdr:x>
      <cdr:y>0.74426</cdr:y>
    </cdr:to>
    <cdr:sp macro="" textlink="">
      <cdr:nvSpPr>
        <cdr:cNvPr id="2" name="TextBox 1"/>
        <cdr:cNvSpPr txBox="1"/>
      </cdr:nvSpPr>
      <cdr:spPr>
        <a:xfrm xmlns:a="http://schemas.openxmlformats.org/drawingml/2006/main">
          <a:off x="158701" y="903809"/>
          <a:ext cx="3240360" cy="1116124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vertOverflow="clip" wrap="square" rtlCol="0"/>
        <a:lstStyle xmlns:a="http://schemas.openxmlformats.org/drawingml/2006/main"/>
        <a:p xmlns:a="http://schemas.openxmlformats.org/drawingml/2006/main">
          <a:pPr algn="ctr"/>
          <a:r>
            <a:rPr lang="en-US" sz="6000" b="1" dirty="0" smtClean="0"/>
            <a:t>29</a:t>
          </a:r>
          <a:r>
            <a:rPr lang="en-US" sz="6000" baseline="30000" dirty="0" smtClean="0"/>
            <a:t>%</a:t>
          </a:r>
          <a:r>
            <a:rPr lang="zh-TW" altLang="en-US" sz="7200" b="1" dirty="0" smtClean="0"/>
            <a:t>↓</a:t>
          </a:r>
          <a:endParaRPr lang="en-GB" sz="7200" b="1" dirty="0"/>
        </a:p>
      </cdr:txBody>
    </cdr:sp>
  </cdr:relSizeAnchor>
</c:userShapes>
</file>

<file path=ppt/drawings/drawing10.xml><?xml version="1.0" encoding="utf-8"?>
<c:userShapes xmlns:c="http://schemas.openxmlformats.org/drawingml/2006/chart">
  <cdr:relSizeAnchor xmlns:cdr="http://schemas.openxmlformats.org/drawingml/2006/chartDrawing">
    <cdr:from>
      <cdr:x>0.04463</cdr:x>
      <cdr:y>0.33302</cdr:y>
    </cdr:from>
    <cdr:to>
      <cdr:x>0.95589</cdr:x>
      <cdr:y>0.74426</cdr:y>
    </cdr:to>
    <cdr:sp macro="" textlink="">
      <cdr:nvSpPr>
        <cdr:cNvPr id="2" name="TextBox 1"/>
        <cdr:cNvSpPr txBox="1"/>
      </cdr:nvSpPr>
      <cdr:spPr>
        <a:xfrm xmlns:a="http://schemas.openxmlformats.org/drawingml/2006/main">
          <a:off x="158701" y="903809"/>
          <a:ext cx="3240360" cy="1116124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vertOverflow="clip" wrap="square" rtlCol="0"/>
        <a:lstStyle xmlns:a="http://schemas.openxmlformats.org/drawingml/2006/main"/>
        <a:p xmlns:a="http://schemas.openxmlformats.org/drawingml/2006/main">
          <a:pPr algn="ctr"/>
          <a:r>
            <a:rPr lang="en-US" sz="6000" b="1" dirty="0" smtClean="0"/>
            <a:t>47</a:t>
          </a:r>
          <a:r>
            <a:rPr lang="en-US" sz="6000" baseline="30000" dirty="0" smtClean="0"/>
            <a:t>%</a:t>
          </a:r>
          <a:r>
            <a:rPr lang="zh-TW" altLang="en-US" sz="7200" b="1" dirty="0" smtClean="0"/>
            <a:t>↓</a:t>
          </a:r>
          <a:endParaRPr lang="en-GB" sz="7200" b="1" dirty="0"/>
        </a:p>
      </cdr:txBody>
    </cdr:sp>
  </cdr:relSizeAnchor>
</c:userShapes>
</file>

<file path=ppt/drawings/drawing11.xml><?xml version="1.0" encoding="utf-8"?>
<c:userShapes xmlns:c="http://schemas.openxmlformats.org/drawingml/2006/chart">
  <cdr:relSizeAnchor xmlns:cdr="http://schemas.openxmlformats.org/drawingml/2006/chartDrawing">
    <cdr:from>
      <cdr:x>0.04463</cdr:x>
      <cdr:y>0.33302</cdr:y>
    </cdr:from>
    <cdr:to>
      <cdr:x>0.95589</cdr:x>
      <cdr:y>0.74426</cdr:y>
    </cdr:to>
    <cdr:sp macro="" textlink="">
      <cdr:nvSpPr>
        <cdr:cNvPr id="2" name="TextBox 1"/>
        <cdr:cNvSpPr txBox="1"/>
      </cdr:nvSpPr>
      <cdr:spPr>
        <a:xfrm xmlns:a="http://schemas.openxmlformats.org/drawingml/2006/main">
          <a:off x="158701" y="903809"/>
          <a:ext cx="3240360" cy="1116124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vertOverflow="clip" wrap="square" rtlCol="0"/>
        <a:lstStyle xmlns:a="http://schemas.openxmlformats.org/drawingml/2006/main"/>
        <a:p xmlns:a="http://schemas.openxmlformats.org/drawingml/2006/main">
          <a:pPr algn="ctr"/>
          <a:r>
            <a:rPr lang="en-US" sz="6000" b="1" dirty="0" smtClean="0"/>
            <a:t>18</a:t>
          </a:r>
          <a:r>
            <a:rPr lang="en-US" sz="6000" baseline="30000" dirty="0" smtClean="0"/>
            <a:t>%</a:t>
          </a:r>
          <a:r>
            <a:rPr lang="zh-TW" altLang="en-US" sz="7200" b="1" dirty="0" smtClean="0"/>
            <a:t>↓</a:t>
          </a:r>
          <a:endParaRPr lang="en-GB" sz="7200" b="1" dirty="0"/>
        </a:p>
      </cdr:txBody>
    </cdr:sp>
  </cdr:relSizeAnchor>
</c:userShapes>
</file>

<file path=ppt/drawings/drawing12.xml><?xml version="1.0" encoding="utf-8"?>
<c:userShapes xmlns:c="http://schemas.openxmlformats.org/drawingml/2006/chart">
  <cdr:relSizeAnchor xmlns:cdr="http://schemas.openxmlformats.org/drawingml/2006/chartDrawing">
    <cdr:from>
      <cdr:x>0.04463</cdr:x>
      <cdr:y>0.33302</cdr:y>
    </cdr:from>
    <cdr:to>
      <cdr:x>0.95589</cdr:x>
      <cdr:y>0.74426</cdr:y>
    </cdr:to>
    <cdr:sp macro="" textlink="">
      <cdr:nvSpPr>
        <cdr:cNvPr id="2" name="TextBox 1"/>
        <cdr:cNvSpPr txBox="1"/>
      </cdr:nvSpPr>
      <cdr:spPr>
        <a:xfrm xmlns:a="http://schemas.openxmlformats.org/drawingml/2006/main">
          <a:off x="158701" y="903809"/>
          <a:ext cx="3240360" cy="1116124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vertOverflow="clip" wrap="square" rtlCol="0"/>
        <a:lstStyle xmlns:a="http://schemas.openxmlformats.org/drawingml/2006/main"/>
        <a:p xmlns:a="http://schemas.openxmlformats.org/drawingml/2006/main">
          <a:pPr algn="ctr"/>
          <a:r>
            <a:rPr lang="en-US" sz="6000" b="1" dirty="0" smtClean="0"/>
            <a:t>22</a:t>
          </a:r>
          <a:r>
            <a:rPr lang="en-US" sz="6000" baseline="30000" dirty="0" smtClean="0"/>
            <a:t>%</a:t>
          </a:r>
          <a:r>
            <a:rPr lang="zh-TW" altLang="en-US" sz="7200" b="1" dirty="0" smtClean="0"/>
            <a:t>↓</a:t>
          </a:r>
          <a:endParaRPr lang="en-GB" sz="7200" b="1" dirty="0"/>
        </a:p>
      </cdr:txBody>
    </cdr:sp>
  </cdr:relSizeAnchor>
</c:userShapes>
</file>

<file path=ppt/drawings/drawing13.xml><?xml version="1.0" encoding="utf-8"?>
<c:userShapes xmlns:c="http://schemas.openxmlformats.org/drawingml/2006/chart">
  <cdr:relSizeAnchor xmlns:cdr="http://schemas.openxmlformats.org/drawingml/2006/chartDrawing">
    <cdr:from>
      <cdr:x>0.04463</cdr:x>
      <cdr:y>0.33302</cdr:y>
    </cdr:from>
    <cdr:to>
      <cdr:x>0.95589</cdr:x>
      <cdr:y>0.74426</cdr:y>
    </cdr:to>
    <cdr:sp macro="" textlink="">
      <cdr:nvSpPr>
        <cdr:cNvPr id="2" name="TextBox 1"/>
        <cdr:cNvSpPr txBox="1"/>
      </cdr:nvSpPr>
      <cdr:spPr>
        <a:xfrm xmlns:a="http://schemas.openxmlformats.org/drawingml/2006/main">
          <a:off x="158701" y="903809"/>
          <a:ext cx="3240360" cy="1116124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vertOverflow="clip" wrap="square" rtlCol="0"/>
        <a:lstStyle xmlns:a="http://schemas.openxmlformats.org/drawingml/2006/main"/>
        <a:p xmlns:a="http://schemas.openxmlformats.org/drawingml/2006/main">
          <a:pPr algn="ctr"/>
          <a:r>
            <a:rPr lang="en-US" sz="6000" b="1" dirty="0" smtClean="0"/>
            <a:t>51</a:t>
          </a:r>
          <a:r>
            <a:rPr lang="en-US" sz="6000" baseline="30000" dirty="0" smtClean="0"/>
            <a:t>%</a:t>
          </a:r>
          <a:r>
            <a:rPr lang="zh-TW" altLang="en-US" sz="7200" b="1" dirty="0" smtClean="0"/>
            <a:t>↓</a:t>
          </a:r>
          <a:endParaRPr lang="en-GB" sz="7200" b="1" dirty="0"/>
        </a:p>
      </cdr:txBody>
    </cdr:sp>
  </cdr:relSizeAnchor>
</c:userShapes>
</file>

<file path=ppt/drawings/drawing14.xml><?xml version="1.0" encoding="utf-8"?>
<c:userShapes xmlns:c="http://schemas.openxmlformats.org/drawingml/2006/chart">
  <cdr:relSizeAnchor xmlns:cdr="http://schemas.openxmlformats.org/drawingml/2006/chartDrawing">
    <cdr:from>
      <cdr:x>0.04463</cdr:x>
      <cdr:y>0.33302</cdr:y>
    </cdr:from>
    <cdr:to>
      <cdr:x>0.95589</cdr:x>
      <cdr:y>0.74426</cdr:y>
    </cdr:to>
    <cdr:sp macro="" textlink="">
      <cdr:nvSpPr>
        <cdr:cNvPr id="2" name="TextBox 1"/>
        <cdr:cNvSpPr txBox="1"/>
      </cdr:nvSpPr>
      <cdr:spPr>
        <a:xfrm xmlns:a="http://schemas.openxmlformats.org/drawingml/2006/main">
          <a:off x="158701" y="903809"/>
          <a:ext cx="3240360" cy="1116124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vertOverflow="clip" wrap="square" rtlCol="0"/>
        <a:lstStyle xmlns:a="http://schemas.openxmlformats.org/drawingml/2006/main"/>
        <a:p xmlns:a="http://schemas.openxmlformats.org/drawingml/2006/main">
          <a:pPr algn="ctr"/>
          <a:r>
            <a:rPr lang="en-US" sz="6000" b="1" dirty="0" smtClean="0"/>
            <a:t>39</a:t>
          </a:r>
          <a:r>
            <a:rPr lang="en-US" sz="6000" baseline="30000" dirty="0" smtClean="0"/>
            <a:t>%</a:t>
          </a:r>
          <a:r>
            <a:rPr lang="zh-TW" altLang="en-US" sz="7200" b="1" dirty="0" smtClean="0"/>
            <a:t>↓</a:t>
          </a:r>
          <a:endParaRPr lang="en-GB" sz="7200" b="1" dirty="0"/>
        </a:p>
      </cdr:txBody>
    </cdr:sp>
  </cdr:relSizeAnchor>
</c:userShapes>
</file>

<file path=ppt/drawings/drawing15.xml><?xml version="1.0" encoding="utf-8"?>
<c:userShapes xmlns:c="http://schemas.openxmlformats.org/drawingml/2006/chart">
  <cdr:relSizeAnchor xmlns:cdr="http://schemas.openxmlformats.org/drawingml/2006/chartDrawing">
    <cdr:from>
      <cdr:x>0.04463</cdr:x>
      <cdr:y>0.33302</cdr:y>
    </cdr:from>
    <cdr:to>
      <cdr:x>0.95589</cdr:x>
      <cdr:y>0.74426</cdr:y>
    </cdr:to>
    <cdr:sp macro="" textlink="">
      <cdr:nvSpPr>
        <cdr:cNvPr id="2" name="TextBox 1"/>
        <cdr:cNvSpPr txBox="1"/>
      </cdr:nvSpPr>
      <cdr:spPr>
        <a:xfrm xmlns:a="http://schemas.openxmlformats.org/drawingml/2006/main">
          <a:off x="158701" y="903809"/>
          <a:ext cx="3240360" cy="1116124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vertOverflow="clip" wrap="square" rtlCol="0"/>
        <a:lstStyle xmlns:a="http://schemas.openxmlformats.org/drawingml/2006/main"/>
        <a:p xmlns:a="http://schemas.openxmlformats.org/drawingml/2006/main">
          <a:pPr algn="ctr"/>
          <a:r>
            <a:rPr lang="en-US" sz="6000" b="1" dirty="0"/>
            <a:t>3</a:t>
          </a:r>
          <a:r>
            <a:rPr lang="en-US" sz="6000" b="1" dirty="0" smtClean="0"/>
            <a:t>7</a:t>
          </a:r>
          <a:r>
            <a:rPr lang="en-US" sz="6000" baseline="30000" dirty="0" smtClean="0"/>
            <a:t>%</a:t>
          </a:r>
          <a:r>
            <a:rPr lang="zh-TW" altLang="en-US" sz="7200" b="1" dirty="0" smtClean="0"/>
            <a:t>↓</a:t>
          </a:r>
          <a:endParaRPr lang="en-GB" sz="7200" b="1" dirty="0"/>
        </a:p>
      </cdr:txBody>
    </cdr:sp>
  </cdr:relSizeAnchor>
</c:userShapes>
</file>

<file path=ppt/drawings/drawing16.xml><?xml version="1.0" encoding="utf-8"?>
<c:userShapes xmlns:c="http://schemas.openxmlformats.org/drawingml/2006/chart">
  <cdr:relSizeAnchor xmlns:cdr="http://schemas.openxmlformats.org/drawingml/2006/chartDrawing">
    <cdr:from>
      <cdr:x>0.04463</cdr:x>
      <cdr:y>0.33302</cdr:y>
    </cdr:from>
    <cdr:to>
      <cdr:x>0.95589</cdr:x>
      <cdr:y>0.74426</cdr:y>
    </cdr:to>
    <cdr:sp macro="" textlink="">
      <cdr:nvSpPr>
        <cdr:cNvPr id="2" name="TextBox 1"/>
        <cdr:cNvSpPr txBox="1"/>
      </cdr:nvSpPr>
      <cdr:spPr>
        <a:xfrm xmlns:a="http://schemas.openxmlformats.org/drawingml/2006/main">
          <a:off x="158701" y="903809"/>
          <a:ext cx="3240360" cy="1116124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vertOverflow="clip" wrap="square" rtlCol="0"/>
        <a:lstStyle xmlns:a="http://schemas.openxmlformats.org/drawingml/2006/main"/>
        <a:p xmlns:a="http://schemas.openxmlformats.org/drawingml/2006/main">
          <a:pPr algn="ctr"/>
          <a:r>
            <a:rPr lang="en-US" sz="6000" b="1" dirty="0" smtClean="0"/>
            <a:t>25</a:t>
          </a:r>
          <a:r>
            <a:rPr lang="en-US" sz="6000" baseline="30000" dirty="0" smtClean="0"/>
            <a:t>%</a:t>
          </a:r>
          <a:r>
            <a:rPr lang="zh-TW" altLang="en-US" sz="7200" b="1" dirty="0" smtClean="0"/>
            <a:t>↓</a:t>
          </a:r>
          <a:endParaRPr lang="en-GB" sz="7200" b="1" dirty="0"/>
        </a:p>
      </cdr:txBody>
    </cdr:sp>
  </cdr:relSizeAnchor>
</c:userShapes>
</file>

<file path=ppt/drawings/drawing17.xml><?xml version="1.0" encoding="utf-8"?>
<c:userShapes xmlns:c="http://schemas.openxmlformats.org/drawingml/2006/chart">
  <cdr:relSizeAnchor xmlns:cdr="http://schemas.openxmlformats.org/drawingml/2006/chartDrawing">
    <cdr:from>
      <cdr:x>0.04463</cdr:x>
      <cdr:y>0.33302</cdr:y>
    </cdr:from>
    <cdr:to>
      <cdr:x>0.95589</cdr:x>
      <cdr:y>0.74426</cdr:y>
    </cdr:to>
    <cdr:sp macro="" textlink="">
      <cdr:nvSpPr>
        <cdr:cNvPr id="2" name="TextBox 1"/>
        <cdr:cNvSpPr txBox="1"/>
      </cdr:nvSpPr>
      <cdr:spPr>
        <a:xfrm xmlns:a="http://schemas.openxmlformats.org/drawingml/2006/main">
          <a:off x="158701" y="903809"/>
          <a:ext cx="3240360" cy="1116124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vertOverflow="clip" wrap="square" rtlCol="0"/>
        <a:lstStyle xmlns:a="http://schemas.openxmlformats.org/drawingml/2006/main"/>
        <a:p xmlns:a="http://schemas.openxmlformats.org/drawingml/2006/main">
          <a:pPr algn="ctr"/>
          <a:r>
            <a:rPr lang="en-US" sz="6000" b="1" dirty="0" smtClean="0"/>
            <a:t>46</a:t>
          </a:r>
          <a:r>
            <a:rPr lang="en-US" sz="6000" baseline="30000" dirty="0" smtClean="0"/>
            <a:t>%</a:t>
          </a:r>
          <a:r>
            <a:rPr lang="zh-TW" altLang="en-US" sz="7200" b="1" dirty="0" smtClean="0"/>
            <a:t>↓</a:t>
          </a:r>
          <a:endParaRPr lang="en-GB" sz="7200" b="1" dirty="0"/>
        </a:p>
      </cdr:txBody>
    </cdr:sp>
  </cdr:relSizeAnchor>
</c:userShapes>
</file>

<file path=ppt/drawings/drawing18.xml><?xml version="1.0" encoding="utf-8"?>
<c:userShapes xmlns:c="http://schemas.openxmlformats.org/drawingml/2006/chart">
  <cdr:relSizeAnchor xmlns:cdr="http://schemas.openxmlformats.org/drawingml/2006/chartDrawing">
    <cdr:from>
      <cdr:x>0.04463</cdr:x>
      <cdr:y>0.33302</cdr:y>
    </cdr:from>
    <cdr:to>
      <cdr:x>0.95589</cdr:x>
      <cdr:y>0.74426</cdr:y>
    </cdr:to>
    <cdr:sp macro="" textlink="">
      <cdr:nvSpPr>
        <cdr:cNvPr id="2" name="TextBox 1"/>
        <cdr:cNvSpPr txBox="1"/>
      </cdr:nvSpPr>
      <cdr:spPr>
        <a:xfrm xmlns:a="http://schemas.openxmlformats.org/drawingml/2006/main">
          <a:off x="158701" y="903809"/>
          <a:ext cx="3240360" cy="1116124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vertOverflow="clip" wrap="square" rtlCol="0"/>
        <a:lstStyle xmlns:a="http://schemas.openxmlformats.org/drawingml/2006/main"/>
        <a:p xmlns:a="http://schemas.openxmlformats.org/drawingml/2006/main">
          <a:pPr algn="ctr"/>
          <a:r>
            <a:rPr lang="en-US" sz="6000" b="1" dirty="0" smtClean="0"/>
            <a:t>12</a:t>
          </a:r>
          <a:r>
            <a:rPr lang="en-US" sz="6000" baseline="30000" dirty="0" smtClean="0"/>
            <a:t>%</a:t>
          </a:r>
          <a:r>
            <a:rPr lang="zh-TW" altLang="en-US" sz="7200" b="1" dirty="0" smtClean="0"/>
            <a:t>↓</a:t>
          </a:r>
          <a:endParaRPr lang="en-GB" sz="7200" b="1" dirty="0"/>
        </a:p>
      </cdr:txBody>
    </cdr:sp>
  </cdr:relSizeAnchor>
</c:userShapes>
</file>

<file path=ppt/drawings/drawing2.xml><?xml version="1.0" encoding="utf-8"?>
<c:userShapes xmlns:c="http://schemas.openxmlformats.org/drawingml/2006/chart">
  <cdr:relSizeAnchor xmlns:cdr="http://schemas.openxmlformats.org/drawingml/2006/chartDrawing">
    <cdr:from>
      <cdr:x>0.04463</cdr:x>
      <cdr:y>0.33302</cdr:y>
    </cdr:from>
    <cdr:to>
      <cdr:x>0.95589</cdr:x>
      <cdr:y>0.74426</cdr:y>
    </cdr:to>
    <cdr:sp macro="" textlink="">
      <cdr:nvSpPr>
        <cdr:cNvPr id="2" name="TextBox 1"/>
        <cdr:cNvSpPr txBox="1"/>
      </cdr:nvSpPr>
      <cdr:spPr>
        <a:xfrm xmlns:a="http://schemas.openxmlformats.org/drawingml/2006/main">
          <a:off x="158701" y="903809"/>
          <a:ext cx="3240360" cy="1116124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vertOverflow="clip" wrap="square" rtlCol="0"/>
        <a:lstStyle xmlns:a="http://schemas.openxmlformats.org/drawingml/2006/main"/>
        <a:p xmlns:a="http://schemas.openxmlformats.org/drawingml/2006/main">
          <a:pPr algn="ctr"/>
          <a:r>
            <a:rPr lang="en-US" sz="6000" b="1" dirty="0" smtClean="0"/>
            <a:t>27</a:t>
          </a:r>
          <a:r>
            <a:rPr lang="en-US" sz="6000" baseline="30000" dirty="0" smtClean="0"/>
            <a:t>%</a:t>
          </a:r>
          <a:r>
            <a:rPr lang="zh-TW" altLang="en-US" sz="7200" b="1" dirty="0" smtClean="0"/>
            <a:t>↓</a:t>
          </a:r>
          <a:endParaRPr lang="en-GB" sz="7200" b="1" dirty="0"/>
        </a:p>
      </cdr:txBody>
    </cdr:sp>
  </cdr:relSizeAnchor>
</c:userShapes>
</file>

<file path=ppt/drawings/drawing3.xml><?xml version="1.0" encoding="utf-8"?>
<c:userShapes xmlns:c="http://schemas.openxmlformats.org/drawingml/2006/chart">
  <cdr:relSizeAnchor xmlns:cdr="http://schemas.openxmlformats.org/drawingml/2006/chartDrawing">
    <cdr:from>
      <cdr:x>0.04463</cdr:x>
      <cdr:y>0.33302</cdr:y>
    </cdr:from>
    <cdr:to>
      <cdr:x>0.95589</cdr:x>
      <cdr:y>0.74426</cdr:y>
    </cdr:to>
    <cdr:sp macro="" textlink="">
      <cdr:nvSpPr>
        <cdr:cNvPr id="2" name="TextBox 1"/>
        <cdr:cNvSpPr txBox="1"/>
      </cdr:nvSpPr>
      <cdr:spPr>
        <a:xfrm xmlns:a="http://schemas.openxmlformats.org/drawingml/2006/main">
          <a:off x="158701" y="903809"/>
          <a:ext cx="3240360" cy="1116124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vertOverflow="clip" wrap="square" rtlCol="0"/>
        <a:lstStyle xmlns:a="http://schemas.openxmlformats.org/drawingml/2006/main"/>
        <a:p xmlns:a="http://schemas.openxmlformats.org/drawingml/2006/main">
          <a:pPr algn="ctr"/>
          <a:r>
            <a:rPr lang="en-US" sz="6000" b="1" dirty="0" smtClean="0"/>
            <a:t>39</a:t>
          </a:r>
          <a:r>
            <a:rPr lang="en-US" sz="6000" baseline="30000" dirty="0" smtClean="0"/>
            <a:t>%</a:t>
          </a:r>
          <a:r>
            <a:rPr lang="zh-TW" altLang="en-US" sz="7200" b="1" dirty="0" smtClean="0"/>
            <a:t>↓</a:t>
          </a:r>
          <a:endParaRPr lang="en-GB" sz="7200" b="1" dirty="0"/>
        </a:p>
      </cdr:txBody>
    </cdr:sp>
  </cdr:relSizeAnchor>
</c:userShapes>
</file>

<file path=ppt/drawings/drawing4.xml><?xml version="1.0" encoding="utf-8"?>
<c:userShapes xmlns:c="http://schemas.openxmlformats.org/drawingml/2006/chart">
  <cdr:relSizeAnchor xmlns:cdr="http://schemas.openxmlformats.org/drawingml/2006/chartDrawing">
    <cdr:from>
      <cdr:x>0.04463</cdr:x>
      <cdr:y>0.33302</cdr:y>
    </cdr:from>
    <cdr:to>
      <cdr:x>0.95589</cdr:x>
      <cdr:y>0.74426</cdr:y>
    </cdr:to>
    <cdr:sp macro="" textlink="">
      <cdr:nvSpPr>
        <cdr:cNvPr id="2" name="TextBox 1"/>
        <cdr:cNvSpPr txBox="1"/>
      </cdr:nvSpPr>
      <cdr:spPr>
        <a:xfrm xmlns:a="http://schemas.openxmlformats.org/drawingml/2006/main">
          <a:off x="158701" y="903809"/>
          <a:ext cx="3240360" cy="1116124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vertOverflow="clip" wrap="square" rtlCol="0"/>
        <a:lstStyle xmlns:a="http://schemas.openxmlformats.org/drawingml/2006/main"/>
        <a:p xmlns:a="http://schemas.openxmlformats.org/drawingml/2006/main">
          <a:pPr algn="ctr"/>
          <a:r>
            <a:rPr lang="en-US" sz="6000" b="1" dirty="0" smtClean="0"/>
            <a:t>34</a:t>
          </a:r>
          <a:r>
            <a:rPr lang="en-US" sz="6000" baseline="30000" dirty="0" smtClean="0"/>
            <a:t>%</a:t>
          </a:r>
          <a:r>
            <a:rPr lang="zh-TW" altLang="en-US" sz="7200" b="1" dirty="0" smtClean="0"/>
            <a:t>↓</a:t>
          </a:r>
          <a:endParaRPr lang="en-GB" sz="7200" b="1" dirty="0"/>
        </a:p>
      </cdr:txBody>
    </cdr:sp>
  </cdr:relSizeAnchor>
</c:userShapes>
</file>

<file path=ppt/drawings/drawing5.xml><?xml version="1.0" encoding="utf-8"?>
<c:userShapes xmlns:c="http://schemas.openxmlformats.org/drawingml/2006/chart">
  <cdr:relSizeAnchor xmlns:cdr="http://schemas.openxmlformats.org/drawingml/2006/chartDrawing">
    <cdr:from>
      <cdr:x>0.04463</cdr:x>
      <cdr:y>0.33302</cdr:y>
    </cdr:from>
    <cdr:to>
      <cdr:x>0.95589</cdr:x>
      <cdr:y>0.74426</cdr:y>
    </cdr:to>
    <cdr:sp macro="" textlink="">
      <cdr:nvSpPr>
        <cdr:cNvPr id="2" name="TextBox 1"/>
        <cdr:cNvSpPr txBox="1"/>
      </cdr:nvSpPr>
      <cdr:spPr>
        <a:xfrm xmlns:a="http://schemas.openxmlformats.org/drawingml/2006/main">
          <a:off x="158701" y="903809"/>
          <a:ext cx="3240360" cy="1116124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vertOverflow="clip" wrap="square" rtlCol="0"/>
        <a:lstStyle xmlns:a="http://schemas.openxmlformats.org/drawingml/2006/main"/>
        <a:p xmlns:a="http://schemas.openxmlformats.org/drawingml/2006/main">
          <a:pPr algn="ctr"/>
          <a:r>
            <a:rPr lang="en-US" sz="6000" b="1" dirty="0" smtClean="0"/>
            <a:t>15</a:t>
          </a:r>
          <a:r>
            <a:rPr lang="en-US" sz="6000" baseline="30000" dirty="0" smtClean="0"/>
            <a:t>%</a:t>
          </a:r>
          <a:r>
            <a:rPr lang="zh-TW" altLang="en-US" sz="7200" b="1" dirty="0" smtClean="0"/>
            <a:t>↓</a:t>
          </a:r>
          <a:endParaRPr lang="en-GB" sz="7200" b="1" dirty="0"/>
        </a:p>
      </cdr:txBody>
    </cdr:sp>
  </cdr:relSizeAnchor>
</c:userShapes>
</file>

<file path=ppt/drawings/drawing6.xml><?xml version="1.0" encoding="utf-8"?>
<c:userShapes xmlns:c="http://schemas.openxmlformats.org/drawingml/2006/chart">
  <cdr:relSizeAnchor xmlns:cdr="http://schemas.openxmlformats.org/drawingml/2006/chartDrawing">
    <cdr:from>
      <cdr:x>0.04463</cdr:x>
      <cdr:y>0.33302</cdr:y>
    </cdr:from>
    <cdr:to>
      <cdr:x>0.95589</cdr:x>
      <cdr:y>0.74426</cdr:y>
    </cdr:to>
    <cdr:sp macro="" textlink="">
      <cdr:nvSpPr>
        <cdr:cNvPr id="2" name="TextBox 1"/>
        <cdr:cNvSpPr txBox="1"/>
      </cdr:nvSpPr>
      <cdr:spPr>
        <a:xfrm xmlns:a="http://schemas.openxmlformats.org/drawingml/2006/main">
          <a:off x="158701" y="903809"/>
          <a:ext cx="3240360" cy="1116124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vertOverflow="clip" wrap="square" rtlCol="0"/>
        <a:lstStyle xmlns:a="http://schemas.openxmlformats.org/drawingml/2006/main"/>
        <a:p xmlns:a="http://schemas.openxmlformats.org/drawingml/2006/main">
          <a:pPr algn="ctr"/>
          <a:r>
            <a:rPr lang="en-US" sz="6000" b="1" dirty="0" smtClean="0"/>
            <a:t>21</a:t>
          </a:r>
          <a:r>
            <a:rPr lang="en-US" sz="6000" baseline="30000" dirty="0" smtClean="0"/>
            <a:t>%</a:t>
          </a:r>
          <a:r>
            <a:rPr lang="zh-TW" altLang="en-US" sz="7200" b="1" dirty="0" smtClean="0"/>
            <a:t>↓</a:t>
          </a:r>
          <a:endParaRPr lang="en-GB" sz="7200" b="1" dirty="0"/>
        </a:p>
      </cdr:txBody>
    </cdr:sp>
  </cdr:relSizeAnchor>
</c:userShapes>
</file>

<file path=ppt/drawings/drawing7.xml><?xml version="1.0" encoding="utf-8"?>
<c:userShapes xmlns:c="http://schemas.openxmlformats.org/drawingml/2006/chart">
  <cdr:relSizeAnchor xmlns:cdr="http://schemas.openxmlformats.org/drawingml/2006/chartDrawing">
    <cdr:from>
      <cdr:x>0.04463</cdr:x>
      <cdr:y>0.33302</cdr:y>
    </cdr:from>
    <cdr:to>
      <cdr:x>0.95589</cdr:x>
      <cdr:y>0.74426</cdr:y>
    </cdr:to>
    <cdr:sp macro="" textlink="">
      <cdr:nvSpPr>
        <cdr:cNvPr id="2" name="TextBox 1"/>
        <cdr:cNvSpPr txBox="1"/>
      </cdr:nvSpPr>
      <cdr:spPr>
        <a:xfrm xmlns:a="http://schemas.openxmlformats.org/drawingml/2006/main">
          <a:off x="158701" y="903809"/>
          <a:ext cx="3240360" cy="1116124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vertOverflow="clip" wrap="square" rtlCol="0"/>
        <a:lstStyle xmlns:a="http://schemas.openxmlformats.org/drawingml/2006/main"/>
        <a:p xmlns:a="http://schemas.openxmlformats.org/drawingml/2006/main">
          <a:pPr algn="ctr"/>
          <a:r>
            <a:rPr lang="en-US" sz="6000" b="1" dirty="0" smtClean="0"/>
            <a:t>15</a:t>
          </a:r>
          <a:r>
            <a:rPr lang="en-US" sz="6000" baseline="30000" dirty="0" smtClean="0"/>
            <a:t>%</a:t>
          </a:r>
          <a:r>
            <a:rPr lang="zh-TW" altLang="en-US" sz="7200" b="1" dirty="0" smtClean="0"/>
            <a:t>↓</a:t>
          </a:r>
          <a:endParaRPr lang="en-GB" sz="7200" b="1" dirty="0"/>
        </a:p>
      </cdr:txBody>
    </cdr:sp>
  </cdr:relSizeAnchor>
</c:userShapes>
</file>

<file path=ppt/drawings/drawing8.xml><?xml version="1.0" encoding="utf-8"?>
<c:userShapes xmlns:c="http://schemas.openxmlformats.org/drawingml/2006/chart">
  <cdr:relSizeAnchor xmlns:cdr="http://schemas.openxmlformats.org/drawingml/2006/chartDrawing">
    <cdr:from>
      <cdr:x>0.04463</cdr:x>
      <cdr:y>0.33302</cdr:y>
    </cdr:from>
    <cdr:to>
      <cdr:x>0.95589</cdr:x>
      <cdr:y>0.74426</cdr:y>
    </cdr:to>
    <cdr:sp macro="" textlink="">
      <cdr:nvSpPr>
        <cdr:cNvPr id="2" name="TextBox 1"/>
        <cdr:cNvSpPr txBox="1"/>
      </cdr:nvSpPr>
      <cdr:spPr>
        <a:xfrm xmlns:a="http://schemas.openxmlformats.org/drawingml/2006/main">
          <a:off x="158701" y="903809"/>
          <a:ext cx="3240360" cy="1116124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vertOverflow="clip" wrap="square" rtlCol="0"/>
        <a:lstStyle xmlns:a="http://schemas.openxmlformats.org/drawingml/2006/main"/>
        <a:p xmlns:a="http://schemas.openxmlformats.org/drawingml/2006/main">
          <a:pPr algn="ctr"/>
          <a:r>
            <a:rPr lang="en-US" sz="6000" b="1" dirty="0" smtClean="0"/>
            <a:t>29</a:t>
          </a:r>
          <a:r>
            <a:rPr lang="en-US" sz="6000" baseline="30000" dirty="0" smtClean="0"/>
            <a:t>%</a:t>
          </a:r>
          <a:r>
            <a:rPr lang="zh-TW" altLang="en-US" sz="7200" b="1" dirty="0" smtClean="0"/>
            <a:t>↓</a:t>
          </a:r>
          <a:endParaRPr lang="en-GB" sz="7200" b="1" dirty="0"/>
        </a:p>
      </cdr:txBody>
    </cdr:sp>
  </cdr:relSizeAnchor>
</c:userShapes>
</file>

<file path=ppt/drawings/drawing9.xml><?xml version="1.0" encoding="utf-8"?>
<c:userShapes xmlns:c="http://schemas.openxmlformats.org/drawingml/2006/chart">
  <cdr:relSizeAnchor xmlns:cdr="http://schemas.openxmlformats.org/drawingml/2006/chartDrawing">
    <cdr:from>
      <cdr:x>0.04463</cdr:x>
      <cdr:y>0.33302</cdr:y>
    </cdr:from>
    <cdr:to>
      <cdr:x>0.95589</cdr:x>
      <cdr:y>0.74426</cdr:y>
    </cdr:to>
    <cdr:sp macro="" textlink="">
      <cdr:nvSpPr>
        <cdr:cNvPr id="2" name="TextBox 1"/>
        <cdr:cNvSpPr txBox="1"/>
      </cdr:nvSpPr>
      <cdr:spPr>
        <a:xfrm xmlns:a="http://schemas.openxmlformats.org/drawingml/2006/main">
          <a:off x="158701" y="903809"/>
          <a:ext cx="3240360" cy="1116124"/>
        </a:xfrm>
        <a:prstGeom xmlns:a="http://schemas.openxmlformats.org/drawingml/2006/main" prst="rect">
          <a:avLst/>
        </a:prstGeom>
      </cdr:spPr>
      <cdr:txBody>
        <a:bodyPr xmlns:a="http://schemas.openxmlformats.org/drawingml/2006/main" vertOverflow="clip" wrap="square" rtlCol="0"/>
        <a:lstStyle xmlns:a="http://schemas.openxmlformats.org/drawingml/2006/main"/>
        <a:p xmlns:a="http://schemas.openxmlformats.org/drawingml/2006/main">
          <a:pPr algn="ctr"/>
          <a:r>
            <a:rPr lang="en-US" sz="6000" b="1" dirty="0" smtClean="0"/>
            <a:t>42</a:t>
          </a:r>
          <a:r>
            <a:rPr lang="en-US" sz="6000" baseline="30000" dirty="0" smtClean="0"/>
            <a:t>%</a:t>
          </a:r>
          <a:r>
            <a:rPr lang="zh-TW" altLang="en-US" sz="7200" b="1" dirty="0" smtClean="0"/>
            <a:t>↓</a:t>
          </a:r>
          <a:endParaRPr lang="en-GB" sz="7200" b="1" dirty="0"/>
        </a:p>
      </cdr:txBody>
    </cdr:sp>
  </cdr:relSizeAnchor>
</c:userShape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4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4002019" cy="347624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sz="quarter" idx="1"/>
          </p:nvPr>
        </p:nvSpPr>
        <p:spPr>
          <a:xfrm>
            <a:off x="5231947" y="0"/>
            <a:ext cx="4002019" cy="347624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A9147AAE-C6FA-44F6-891F-C78606447D94}" type="datetimeFigureOut">
              <a:rPr lang="en-US" smtClean="0"/>
              <a:t>4/26/2017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2"/>
          </p:nvPr>
        </p:nvSpPr>
        <p:spPr>
          <a:xfrm>
            <a:off x="0" y="6601257"/>
            <a:ext cx="4002019" cy="347624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3"/>
          </p:nvPr>
        </p:nvSpPr>
        <p:spPr>
          <a:xfrm>
            <a:off x="5231947" y="6601257"/>
            <a:ext cx="4002019" cy="347624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4735C4C0-623F-45B5-B1EA-A5BBB42A0953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89227457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hape 3"/>
          <p:cNvSpPr>
            <a:spLocks noGrp="1" noRot="1" noChangeAspect="1"/>
          </p:cNvSpPr>
          <p:nvPr>
            <p:ph type="sldImg" idx="2"/>
          </p:nvPr>
        </p:nvSpPr>
        <p:spPr>
          <a:xfrm>
            <a:off x="2879725" y="520700"/>
            <a:ext cx="3476625" cy="2606675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</p:spPr>
      </p:sp>
      <p:sp>
        <p:nvSpPr>
          <p:cNvPr id="4" name="Shape 4"/>
          <p:cNvSpPr txBox="1">
            <a:spLocks noGrp="1"/>
          </p:cNvSpPr>
          <p:nvPr>
            <p:ph type="body" idx="1"/>
          </p:nvPr>
        </p:nvSpPr>
        <p:spPr>
          <a:xfrm>
            <a:off x="923608" y="3301286"/>
            <a:ext cx="7388860" cy="3127534"/>
          </a:xfrm>
          <a:prstGeom prst="rect">
            <a:avLst/>
          </a:prstGeom>
          <a:noFill/>
          <a:ln>
            <a:noFill/>
          </a:ln>
        </p:spPr>
        <p:txBody>
          <a:bodyPr lIns="92476" tIns="92476" rIns="92476" bIns="92476" anchor="t" anchorCtr="0"/>
          <a:lstStyle>
            <a:lvl1pPr lvl="0">
              <a:spcBef>
                <a:spcPts val="0"/>
              </a:spcBef>
              <a:defRPr sz="1100"/>
            </a:lvl1pPr>
            <a:lvl2pPr lvl="1">
              <a:spcBef>
                <a:spcPts val="0"/>
              </a:spcBef>
              <a:defRPr sz="1100"/>
            </a:lvl2pPr>
            <a:lvl3pPr lvl="2">
              <a:spcBef>
                <a:spcPts val="0"/>
              </a:spcBef>
              <a:defRPr sz="1100"/>
            </a:lvl3pPr>
            <a:lvl4pPr lvl="3">
              <a:spcBef>
                <a:spcPts val="0"/>
              </a:spcBef>
              <a:defRPr sz="1100"/>
            </a:lvl4pPr>
            <a:lvl5pPr lvl="4">
              <a:spcBef>
                <a:spcPts val="0"/>
              </a:spcBef>
              <a:defRPr sz="1100"/>
            </a:lvl5pPr>
            <a:lvl6pPr lvl="5">
              <a:spcBef>
                <a:spcPts val="0"/>
              </a:spcBef>
              <a:defRPr sz="1100"/>
            </a:lvl6pPr>
            <a:lvl7pPr lvl="6">
              <a:spcBef>
                <a:spcPts val="0"/>
              </a:spcBef>
              <a:defRPr sz="1100"/>
            </a:lvl7pPr>
            <a:lvl8pPr lvl="7">
              <a:spcBef>
                <a:spcPts val="0"/>
              </a:spcBef>
              <a:defRPr sz="1100"/>
            </a:lvl8pPr>
            <a:lvl9pPr lvl="8">
              <a:spcBef>
                <a:spcPts val="0"/>
              </a:spcBef>
              <a:defRPr sz="11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693937812"/>
      </p:ext>
    </p:extLst>
  </p:cSld>
  <p:clrMap bg1="lt1" tx1="dk1" bg2="dk2" tx2="lt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3400898947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2879725" y="520700"/>
            <a:ext cx="3476625" cy="2606675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>
          <a:xfrm>
            <a:off x="5230615" y="6601071"/>
            <a:ext cx="4003305" cy="347892"/>
          </a:xfrm>
          <a:prstGeom prst="rect">
            <a:avLst/>
          </a:prstGeom>
        </p:spPr>
        <p:txBody>
          <a:bodyPr lIns="92492" tIns="46246" rIns="92492" bIns="46246"/>
          <a:lstStyle/>
          <a:p>
            <a:fld id="{8892BC57-080A-4D3A-B052-B08F8F516FC2}" type="slidenum">
              <a:rPr lang="en-GB" smtClean="0">
                <a:solidFill>
                  <a:prstClr val="black"/>
                </a:solidFill>
                <a:latin typeface="Calibri"/>
              </a:rPr>
              <a:pPr/>
              <a:t>40</a:t>
            </a:fld>
            <a:endParaRPr lang="en-GB">
              <a:solidFill>
                <a:prstClr val="black"/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584826880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2879725" y="520700"/>
            <a:ext cx="3476625" cy="2606675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>
          <a:xfrm>
            <a:off x="5230615" y="6601071"/>
            <a:ext cx="4003305" cy="347892"/>
          </a:xfrm>
          <a:prstGeom prst="rect">
            <a:avLst/>
          </a:prstGeom>
        </p:spPr>
        <p:txBody>
          <a:bodyPr lIns="92492" tIns="46246" rIns="92492" bIns="46246"/>
          <a:lstStyle/>
          <a:p>
            <a:fld id="{8892BC57-080A-4D3A-B052-B08F8F516FC2}" type="slidenum">
              <a:rPr lang="en-GB" smtClean="0">
                <a:solidFill>
                  <a:prstClr val="black"/>
                </a:solidFill>
                <a:latin typeface="Calibri"/>
              </a:rPr>
              <a:pPr/>
              <a:t>41</a:t>
            </a:fld>
            <a:endParaRPr lang="en-GB">
              <a:solidFill>
                <a:prstClr val="black"/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729477726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2879725" y="520700"/>
            <a:ext cx="3476625" cy="2606675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>
          <a:xfrm>
            <a:off x="5230615" y="6601071"/>
            <a:ext cx="4003305" cy="347892"/>
          </a:xfrm>
          <a:prstGeom prst="rect">
            <a:avLst/>
          </a:prstGeom>
        </p:spPr>
        <p:txBody>
          <a:bodyPr lIns="92492" tIns="46246" rIns="92492" bIns="46246"/>
          <a:lstStyle/>
          <a:p>
            <a:fld id="{8892BC57-080A-4D3A-B052-B08F8F516FC2}" type="slidenum">
              <a:rPr lang="en-GB" smtClean="0">
                <a:solidFill>
                  <a:prstClr val="black"/>
                </a:solidFill>
                <a:latin typeface="Calibri"/>
              </a:rPr>
              <a:pPr/>
              <a:t>42</a:t>
            </a:fld>
            <a:endParaRPr lang="en-GB">
              <a:solidFill>
                <a:prstClr val="black"/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873594909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2879725" y="520700"/>
            <a:ext cx="3476625" cy="2606675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>
          <a:xfrm>
            <a:off x="5230615" y="6601071"/>
            <a:ext cx="4003305" cy="347892"/>
          </a:xfrm>
          <a:prstGeom prst="rect">
            <a:avLst/>
          </a:prstGeom>
        </p:spPr>
        <p:txBody>
          <a:bodyPr lIns="92492" tIns="46246" rIns="92492" bIns="46246"/>
          <a:lstStyle/>
          <a:p>
            <a:fld id="{8892BC57-080A-4D3A-B052-B08F8F516FC2}" type="slidenum">
              <a:rPr lang="en-GB" smtClean="0">
                <a:solidFill>
                  <a:prstClr val="black"/>
                </a:solidFill>
                <a:latin typeface="Calibri"/>
              </a:rPr>
              <a:pPr/>
              <a:t>43</a:t>
            </a:fld>
            <a:endParaRPr lang="en-GB">
              <a:solidFill>
                <a:prstClr val="black"/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165898560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2879725" y="520700"/>
            <a:ext cx="3476625" cy="2606675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>
          <a:xfrm>
            <a:off x="5230615" y="6601071"/>
            <a:ext cx="4003305" cy="347892"/>
          </a:xfrm>
          <a:prstGeom prst="rect">
            <a:avLst/>
          </a:prstGeom>
        </p:spPr>
        <p:txBody>
          <a:bodyPr lIns="92492" tIns="46246" rIns="92492" bIns="46246"/>
          <a:lstStyle/>
          <a:p>
            <a:fld id="{8892BC57-080A-4D3A-B052-B08F8F516FC2}" type="slidenum">
              <a:rPr lang="en-GB" smtClean="0">
                <a:solidFill>
                  <a:prstClr val="black"/>
                </a:solidFill>
                <a:latin typeface="Calibri"/>
              </a:rPr>
              <a:pPr/>
              <a:t>44</a:t>
            </a:fld>
            <a:endParaRPr lang="en-GB">
              <a:solidFill>
                <a:prstClr val="black"/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789239026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2879725" y="520700"/>
            <a:ext cx="3476625" cy="2606675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>
          <a:xfrm>
            <a:off x="5230615" y="6601071"/>
            <a:ext cx="4003305" cy="347892"/>
          </a:xfrm>
          <a:prstGeom prst="rect">
            <a:avLst/>
          </a:prstGeom>
        </p:spPr>
        <p:txBody>
          <a:bodyPr lIns="92492" tIns="46246" rIns="92492" bIns="46246"/>
          <a:lstStyle/>
          <a:p>
            <a:fld id="{8892BC57-080A-4D3A-B052-B08F8F516FC2}" type="slidenum">
              <a:rPr lang="en-GB" smtClean="0">
                <a:solidFill>
                  <a:prstClr val="black"/>
                </a:solidFill>
                <a:latin typeface="Calibri"/>
              </a:rPr>
              <a:pPr/>
              <a:t>45</a:t>
            </a:fld>
            <a:endParaRPr lang="en-GB">
              <a:solidFill>
                <a:prstClr val="black"/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435079056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2879725" y="520700"/>
            <a:ext cx="3476625" cy="2606675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>
          <a:xfrm>
            <a:off x="5230615" y="6601071"/>
            <a:ext cx="4003305" cy="347892"/>
          </a:xfrm>
          <a:prstGeom prst="rect">
            <a:avLst/>
          </a:prstGeom>
        </p:spPr>
        <p:txBody>
          <a:bodyPr lIns="92492" tIns="46246" rIns="92492" bIns="46246"/>
          <a:lstStyle/>
          <a:p>
            <a:fld id="{8892BC57-080A-4D3A-B052-B08F8F516FC2}" type="slidenum">
              <a:rPr lang="en-GB" smtClean="0">
                <a:solidFill>
                  <a:prstClr val="black"/>
                </a:solidFill>
                <a:latin typeface="Calibri"/>
              </a:rPr>
              <a:pPr/>
              <a:t>46</a:t>
            </a:fld>
            <a:endParaRPr lang="en-GB">
              <a:solidFill>
                <a:prstClr val="black"/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835482613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2879725" y="520700"/>
            <a:ext cx="3476625" cy="2606675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>
          <a:xfrm>
            <a:off x="5230615" y="6601071"/>
            <a:ext cx="4003305" cy="347892"/>
          </a:xfrm>
          <a:prstGeom prst="rect">
            <a:avLst/>
          </a:prstGeom>
        </p:spPr>
        <p:txBody>
          <a:bodyPr lIns="92492" tIns="46246" rIns="92492" bIns="46246"/>
          <a:lstStyle/>
          <a:p>
            <a:fld id="{8892BC57-080A-4D3A-B052-B08F8F516FC2}" type="slidenum">
              <a:rPr lang="en-GB" smtClean="0">
                <a:solidFill>
                  <a:prstClr val="black"/>
                </a:solidFill>
                <a:latin typeface="Calibri"/>
              </a:rPr>
              <a:pPr/>
              <a:t>47</a:t>
            </a:fld>
            <a:endParaRPr lang="en-GB">
              <a:solidFill>
                <a:prstClr val="black"/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37722112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2879725" y="520700"/>
            <a:ext cx="3476625" cy="2606675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>
          <a:xfrm>
            <a:off x="5230615" y="6601071"/>
            <a:ext cx="4003305" cy="347892"/>
          </a:xfrm>
          <a:prstGeom prst="rect">
            <a:avLst/>
          </a:prstGeom>
        </p:spPr>
        <p:txBody>
          <a:bodyPr lIns="92492" tIns="46246" rIns="92492" bIns="46246"/>
          <a:lstStyle/>
          <a:p>
            <a:fld id="{8892BC57-080A-4D3A-B052-B08F8F516FC2}" type="slidenum">
              <a:rPr lang="en-GB" smtClean="0">
                <a:solidFill>
                  <a:prstClr val="black"/>
                </a:solidFill>
                <a:latin typeface="Calibri"/>
              </a:rPr>
              <a:pPr/>
              <a:t>48</a:t>
            </a:fld>
            <a:endParaRPr lang="en-GB">
              <a:solidFill>
                <a:prstClr val="black"/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652625263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2879725" y="520700"/>
            <a:ext cx="3476625" cy="2606675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>
          <a:xfrm>
            <a:off x="5230615" y="6601071"/>
            <a:ext cx="4003305" cy="347892"/>
          </a:xfrm>
          <a:prstGeom prst="rect">
            <a:avLst/>
          </a:prstGeom>
        </p:spPr>
        <p:txBody>
          <a:bodyPr lIns="92492" tIns="46246" rIns="92492" bIns="46246"/>
          <a:lstStyle/>
          <a:p>
            <a:fld id="{8892BC57-080A-4D3A-B052-B08F8F516FC2}" type="slidenum">
              <a:rPr lang="en-GB" smtClean="0">
                <a:solidFill>
                  <a:prstClr val="black"/>
                </a:solidFill>
                <a:latin typeface="Calibri"/>
              </a:rPr>
              <a:pPr/>
              <a:t>49</a:t>
            </a:fld>
            <a:endParaRPr lang="en-GB">
              <a:solidFill>
                <a:prstClr val="black"/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987305302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2879725" y="520700"/>
            <a:ext cx="3476625" cy="2606675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>
          <a:xfrm>
            <a:off x="5230615" y="6601071"/>
            <a:ext cx="4003305" cy="347892"/>
          </a:xfrm>
          <a:prstGeom prst="rect">
            <a:avLst/>
          </a:prstGeom>
        </p:spPr>
        <p:txBody>
          <a:bodyPr lIns="92492" tIns="46246" rIns="92492" bIns="46246"/>
          <a:lstStyle/>
          <a:p>
            <a:fld id="{8892BC57-080A-4D3A-B052-B08F8F516FC2}" type="slidenum">
              <a:rPr lang="en-GB" smtClean="0">
                <a:solidFill>
                  <a:prstClr val="black"/>
                </a:solidFill>
                <a:latin typeface="Calibri"/>
              </a:rPr>
              <a:pPr/>
              <a:t>32</a:t>
            </a:fld>
            <a:endParaRPr lang="en-GB">
              <a:solidFill>
                <a:prstClr val="black"/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242482217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2879725" y="520700"/>
            <a:ext cx="3476625" cy="2606675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>
          <a:xfrm>
            <a:off x="5230615" y="6601071"/>
            <a:ext cx="4003305" cy="347892"/>
          </a:xfrm>
          <a:prstGeom prst="rect">
            <a:avLst/>
          </a:prstGeom>
        </p:spPr>
        <p:txBody>
          <a:bodyPr lIns="92492" tIns="46246" rIns="92492" bIns="46246"/>
          <a:lstStyle/>
          <a:p>
            <a:fld id="{8892BC57-080A-4D3A-B052-B08F8F516FC2}" type="slidenum">
              <a:rPr lang="en-GB" smtClean="0">
                <a:solidFill>
                  <a:prstClr val="black"/>
                </a:solidFill>
                <a:latin typeface="Calibri"/>
              </a:rPr>
              <a:pPr/>
              <a:t>33</a:t>
            </a:fld>
            <a:endParaRPr lang="en-GB">
              <a:solidFill>
                <a:prstClr val="black"/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404274030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2879725" y="520700"/>
            <a:ext cx="3476625" cy="2606675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>
          <a:xfrm>
            <a:off x="5230615" y="6601071"/>
            <a:ext cx="4003305" cy="347892"/>
          </a:xfrm>
          <a:prstGeom prst="rect">
            <a:avLst/>
          </a:prstGeom>
        </p:spPr>
        <p:txBody>
          <a:bodyPr lIns="92492" tIns="46246" rIns="92492" bIns="46246"/>
          <a:lstStyle/>
          <a:p>
            <a:fld id="{8892BC57-080A-4D3A-B052-B08F8F516FC2}" type="slidenum">
              <a:rPr lang="en-GB" smtClean="0">
                <a:solidFill>
                  <a:prstClr val="black"/>
                </a:solidFill>
                <a:latin typeface="Calibri"/>
              </a:rPr>
              <a:pPr/>
              <a:t>34</a:t>
            </a:fld>
            <a:endParaRPr lang="en-GB">
              <a:solidFill>
                <a:prstClr val="black"/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374389767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2879725" y="520700"/>
            <a:ext cx="3476625" cy="2606675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>
          <a:xfrm>
            <a:off x="5230615" y="6601071"/>
            <a:ext cx="4003305" cy="347892"/>
          </a:xfrm>
          <a:prstGeom prst="rect">
            <a:avLst/>
          </a:prstGeom>
        </p:spPr>
        <p:txBody>
          <a:bodyPr lIns="92492" tIns="46246" rIns="92492" bIns="46246"/>
          <a:lstStyle/>
          <a:p>
            <a:fld id="{8892BC57-080A-4D3A-B052-B08F8F516FC2}" type="slidenum">
              <a:rPr lang="en-GB" smtClean="0">
                <a:solidFill>
                  <a:prstClr val="black"/>
                </a:solidFill>
                <a:latin typeface="Calibri"/>
              </a:rPr>
              <a:pPr/>
              <a:t>35</a:t>
            </a:fld>
            <a:endParaRPr lang="en-GB">
              <a:solidFill>
                <a:prstClr val="black"/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678773507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2879725" y="520700"/>
            <a:ext cx="3476625" cy="2606675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>
          <a:xfrm>
            <a:off x="5230615" y="6601071"/>
            <a:ext cx="4003305" cy="347892"/>
          </a:xfrm>
          <a:prstGeom prst="rect">
            <a:avLst/>
          </a:prstGeom>
        </p:spPr>
        <p:txBody>
          <a:bodyPr lIns="92492" tIns="46246" rIns="92492" bIns="46246"/>
          <a:lstStyle/>
          <a:p>
            <a:fld id="{8892BC57-080A-4D3A-B052-B08F8F516FC2}" type="slidenum">
              <a:rPr lang="en-GB" smtClean="0">
                <a:solidFill>
                  <a:prstClr val="black"/>
                </a:solidFill>
                <a:latin typeface="Calibri"/>
              </a:rPr>
              <a:pPr/>
              <a:t>36</a:t>
            </a:fld>
            <a:endParaRPr lang="en-GB">
              <a:solidFill>
                <a:prstClr val="black"/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2372327756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2879725" y="520700"/>
            <a:ext cx="3476625" cy="2606675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>
          <a:xfrm>
            <a:off x="5230615" y="6601071"/>
            <a:ext cx="4003305" cy="347892"/>
          </a:xfrm>
          <a:prstGeom prst="rect">
            <a:avLst/>
          </a:prstGeom>
        </p:spPr>
        <p:txBody>
          <a:bodyPr lIns="92492" tIns="46246" rIns="92492" bIns="46246"/>
          <a:lstStyle/>
          <a:p>
            <a:fld id="{8892BC57-080A-4D3A-B052-B08F8F516FC2}" type="slidenum">
              <a:rPr lang="en-GB" smtClean="0">
                <a:solidFill>
                  <a:prstClr val="black"/>
                </a:solidFill>
                <a:latin typeface="Calibri"/>
              </a:rPr>
              <a:pPr/>
              <a:t>37</a:t>
            </a:fld>
            <a:endParaRPr lang="en-GB">
              <a:solidFill>
                <a:prstClr val="black"/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473372240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2879725" y="520700"/>
            <a:ext cx="3476625" cy="2606675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>
          <a:xfrm>
            <a:off x="5230615" y="6601071"/>
            <a:ext cx="4003305" cy="347892"/>
          </a:xfrm>
          <a:prstGeom prst="rect">
            <a:avLst/>
          </a:prstGeom>
        </p:spPr>
        <p:txBody>
          <a:bodyPr lIns="92492" tIns="46246" rIns="92492" bIns="46246"/>
          <a:lstStyle/>
          <a:p>
            <a:fld id="{8892BC57-080A-4D3A-B052-B08F8F516FC2}" type="slidenum">
              <a:rPr lang="en-GB" smtClean="0">
                <a:solidFill>
                  <a:prstClr val="black"/>
                </a:solidFill>
                <a:latin typeface="Calibri"/>
              </a:rPr>
              <a:pPr/>
              <a:t>38</a:t>
            </a:fld>
            <a:endParaRPr lang="en-GB">
              <a:solidFill>
                <a:prstClr val="black"/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750167325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2879725" y="520700"/>
            <a:ext cx="3476625" cy="2606675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>
          <a:xfrm>
            <a:off x="5230615" y="6601071"/>
            <a:ext cx="4003305" cy="347892"/>
          </a:xfrm>
          <a:prstGeom prst="rect">
            <a:avLst/>
          </a:prstGeom>
        </p:spPr>
        <p:txBody>
          <a:bodyPr lIns="92492" tIns="46246" rIns="92492" bIns="46246"/>
          <a:lstStyle/>
          <a:p>
            <a:fld id="{8892BC57-080A-4D3A-B052-B08F8F516FC2}" type="slidenum">
              <a:rPr lang="en-GB" smtClean="0">
                <a:solidFill>
                  <a:prstClr val="black"/>
                </a:solidFill>
                <a:latin typeface="Calibri"/>
              </a:rPr>
              <a:pPr/>
              <a:t>39</a:t>
            </a:fld>
            <a:endParaRPr lang="en-GB">
              <a:solidFill>
                <a:prstClr val="black"/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3956512543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emf"/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1371600"/>
            <a:ext cx="7848600" cy="1927225"/>
          </a:xfrm>
        </p:spPr>
        <p:txBody>
          <a:bodyPr anchor="b">
            <a:noAutofit/>
          </a:bodyPr>
          <a:lstStyle>
            <a:lvl1pPr>
              <a:defRPr sz="5400" cap="all" baseline="0"/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685800" y="3505200"/>
            <a:ext cx="6400800" cy="1752600"/>
          </a:xfrm>
        </p:spPr>
        <p:txBody>
          <a:bodyPr/>
          <a:lstStyle>
            <a:lvl1pPr marL="0" indent="0" algn="l">
              <a:buNone/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smtClean="0"/>
              <a:t>Click to edit Master subtitle style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8A432C8-69A7-458B-9684-2BFA64B31948}" type="datetime2">
              <a:rPr lang="en-US" smtClean="0"/>
              <a:t>Wednesday, April 26, 2017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r"/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lvl="0" algn="r">
              <a:spcBef>
                <a:spcPts val="0"/>
              </a:spcBef>
              <a:buNone/>
            </a:pPr>
            <a:fld id="{00000000-1234-1234-1234-123412341234}" type="slidenum">
              <a:rPr lang="en-GB" sz="1000" smtClean="0">
                <a:solidFill>
                  <a:schemeClr val="dk2"/>
                </a:solidFill>
              </a:rPr>
              <a:t>‹#›</a:t>
            </a:fld>
            <a:endParaRPr lang="en-GB" sz="1000">
              <a:solidFill>
                <a:schemeClr val="dk2"/>
              </a:solidFill>
            </a:endParaRPr>
          </a:p>
        </p:txBody>
      </p:sp>
      <p:cxnSp>
        <p:nvCxnSpPr>
          <p:cNvPr id="8" name="Straight Connector 7"/>
          <p:cNvCxnSpPr/>
          <p:nvPr/>
        </p:nvCxnSpPr>
        <p:spPr>
          <a:xfrm>
            <a:off x="685800" y="3398520"/>
            <a:ext cx="7848600" cy="1588"/>
          </a:xfrm>
          <a:prstGeom prst="line">
            <a:avLst/>
          </a:prstGeom>
          <a:ln w="1905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  <p:hf sldNum="0" hdr="0" ftr="0" dt="0"/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8CC057FC-95B6-4D89-AFDA-ABA33EE921E5}" type="datetime2">
              <a:rPr lang="en-US" smtClean="0"/>
              <a:t>Wednesday, April 26, 2017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r"/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lvl="0" algn="r">
              <a:spcBef>
                <a:spcPts val="0"/>
              </a:spcBef>
              <a:buNone/>
            </a:pPr>
            <a:fld id="{00000000-1234-1234-1234-123412341234}" type="slidenum">
              <a:rPr lang="en-GB" sz="1000" smtClean="0">
                <a:solidFill>
                  <a:schemeClr val="dk2"/>
                </a:solidFill>
              </a:rPr>
              <a:t>‹#›</a:t>
            </a:fld>
            <a:endParaRPr lang="en-GB" sz="1000">
              <a:solidFill>
                <a:schemeClr val="dk2"/>
              </a:solidFill>
            </a:endParaRPr>
          </a:p>
        </p:txBody>
      </p:sp>
    </p:spTree>
  </p:cSld>
  <p:clrMapOvr>
    <a:masterClrMapping/>
  </p:clrMapOvr>
  <p:hf sldNum="0" hdr="0" ftr="0" dt="0"/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609600"/>
            <a:ext cx="2057400" cy="5867400"/>
          </a:xfrm>
        </p:spPr>
        <p:txBody>
          <a:bodyPr vert="eaVert" anchor="b"/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609600"/>
            <a:ext cx="6019800" cy="586740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C4549AC-EB31-477F-92A9-B1988E232878}" type="datetime2">
              <a:rPr lang="en-US" smtClean="0"/>
              <a:t>Wednesday, April 26, 2017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r"/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lvl="0" algn="r">
              <a:spcBef>
                <a:spcPts val="0"/>
              </a:spcBef>
              <a:buNone/>
            </a:pPr>
            <a:fld id="{00000000-1234-1234-1234-123412341234}" type="slidenum">
              <a:rPr lang="en-GB" sz="1000" smtClean="0">
                <a:solidFill>
                  <a:schemeClr val="dk2"/>
                </a:solidFill>
              </a:rPr>
              <a:t>‹#›</a:t>
            </a:fld>
            <a:endParaRPr lang="en-GB" sz="1000">
              <a:solidFill>
                <a:schemeClr val="dk2"/>
              </a:solidFill>
            </a:endParaRPr>
          </a:p>
        </p:txBody>
      </p:sp>
    </p:spTree>
  </p:cSld>
  <p:clrMapOvr>
    <a:masterClrMapping/>
  </p:clrMapOvr>
  <p:hf sldNum="0" hdr="0" ftr="0" dt="0"/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Central and Western">
    <p:bg>
      <p:bgRef idx="1001">
        <a:schemeClr val="bg2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reeform 12"/>
          <p:cNvSpPr>
            <a:spLocks noChangeAspect="1" noEditPoints="1"/>
          </p:cNvSpPr>
          <p:nvPr userDrawn="1"/>
        </p:nvSpPr>
        <p:spPr bwMode="auto">
          <a:xfrm>
            <a:off x="517396" y="440669"/>
            <a:ext cx="8040277" cy="6234361"/>
          </a:xfrm>
          <a:custGeom>
            <a:avLst/>
            <a:gdLst>
              <a:gd name="T0" fmla="*/ 29 w 489"/>
              <a:gd name="T1" fmla="*/ 45 h 350"/>
              <a:gd name="T2" fmla="*/ 40 w 489"/>
              <a:gd name="T3" fmla="*/ 55 h 350"/>
              <a:gd name="T4" fmla="*/ 32 w 489"/>
              <a:gd name="T5" fmla="*/ 66 h 350"/>
              <a:gd name="T6" fmla="*/ 21 w 489"/>
              <a:gd name="T7" fmla="*/ 66 h 350"/>
              <a:gd name="T8" fmla="*/ 8 w 489"/>
              <a:gd name="T9" fmla="*/ 71 h 350"/>
              <a:gd name="T10" fmla="*/ 3 w 489"/>
              <a:gd name="T11" fmla="*/ 60 h 350"/>
              <a:gd name="T12" fmla="*/ 8 w 489"/>
              <a:gd name="T13" fmla="*/ 45 h 350"/>
              <a:gd name="T14" fmla="*/ 14 w 489"/>
              <a:gd name="T15" fmla="*/ 40 h 350"/>
              <a:gd name="T16" fmla="*/ 58 w 489"/>
              <a:gd name="T17" fmla="*/ 50 h 350"/>
              <a:gd name="T18" fmla="*/ 50 w 489"/>
              <a:gd name="T19" fmla="*/ 53 h 350"/>
              <a:gd name="T20" fmla="*/ 50 w 489"/>
              <a:gd name="T21" fmla="*/ 42 h 350"/>
              <a:gd name="T22" fmla="*/ 306 w 489"/>
              <a:gd name="T23" fmla="*/ 3 h 350"/>
              <a:gd name="T24" fmla="*/ 345 w 489"/>
              <a:gd name="T25" fmla="*/ 21 h 350"/>
              <a:gd name="T26" fmla="*/ 345 w 489"/>
              <a:gd name="T27" fmla="*/ 6 h 350"/>
              <a:gd name="T28" fmla="*/ 355 w 489"/>
              <a:gd name="T29" fmla="*/ 21 h 350"/>
              <a:gd name="T30" fmla="*/ 376 w 489"/>
              <a:gd name="T31" fmla="*/ 21 h 350"/>
              <a:gd name="T32" fmla="*/ 397 w 489"/>
              <a:gd name="T33" fmla="*/ 19 h 350"/>
              <a:gd name="T34" fmla="*/ 413 w 489"/>
              <a:gd name="T35" fmla="*/ 29 h 350"/>
              <a:gd name="T36" fmla="*/ 429 w 489"/>
              <a:gd name="T37" fmla="*/ 40 h 350"/>
              <a:gd name="T38" fmla="*/ 418 w 489"/>
              <a:gd name="T39" fmla="*/ 55 h 350"/>
              <a:gd name="T40" fmla="*/ 421 w 489"/>
              <a:gd name="T41" fmla="*/ 60 h 350"/>
              <a:gd name="T42" fmla="*/ 426 w 489"/>
              <a:gd name="T43" fmla="*/ 68 h 350"/>
              <a:gd name="T44" fmla="*/ 442 w 489"/>
              <a:gd name="T45" fmla="*/ 71 h 350"/>
              <a:gd name="T46" fmla="*/ 486 w 489"/>
              <a:gd name="T47" fmla="*/ 89 h 350"/>
              <a:gd name="T48" fmla="*/ 481 w 489"/>
              <a:gd name="T49" fmla="*/ 110 h 350"/>
              <a:gd name="T50" fmla="*/ 478 w 489"/>
              <a:gd name="T51" fmla="*/ 131 h 350"/>
              <a:gd name="T52" fmla="*/ 470 w 489"/>
              <a:gd name="T53" fmla="*/ 141 h 350"/>
              <a:gd name="T54" fmla="*/ 465 w 489"/>
              <a:gd name="T55" fmla="*/ 162 h 350"/>
              <a:gd name="T56" fmla="*/ 478 w 489"/>
              <a:gd name="T57" fmla="*/ 201 h 350"/>
              <a:gd name="T58" fmla="*/ 468 w 489"/>
              <a:gd name="T59" fmla="*/ 222 h 350"/>
              <a:gd name="T60" fmla="*/ 470 w 489"/>
              <a:gd name="T61" fmla="*/ 243 h 350"/>
              <a:gd name="T62" fmla="*/ 460 w 489"/>
              <a:gd name="T63" fmla="*/ 259 h 350"/>
              <a:gd name="T64" fmla="*/ 452 w 489"/>
              <a:gd name="T65" fmla="*/ 275 h 350"/>
              <a:gd name="T66" fmla="*/ 436 w 489"/>
              <a:gd name="T67" fmla="*/ 293 h 350"/>
              <a:gd name="T68" fmla="*/ 376 w 489"/>
              <a:gd name="T69" fmla="*/ 293 h 350"/>
              <a:gd name="T70" fmla="*/ 371 w 489"/>
              <a:gd name="T71" fmla="*/ 311 h 350"/>
              <a:gd name="T72" fmla="*/ 363 w 489"/>
              <a:gd name="T73" fmla="*/ 316 h 350"/>
              <a:gd name="T74" fmla="*/ 350 w 489"/>
              <a:gd name="T75" fmla="*/ 329 h 350"/>
              <a:gd name="T76" fmla="*/ 332 w 489"/>
              <a:gd name="T77" fmla="*/ 340 h 350"/>
              <a:gd name="T78" fmla="*/ 314 w 489"/>
              <a:gd name="T79" fmla="*/ 348 h 350"/>
              <a:gd name="T80" fmla="*/ 298 w 489"/>
              <a:gd name="T81" fmla="*/ 343 h 350"/>
              <a:gd name="T82" fmla="*/ 298 w 489"/>
              <a:gd name="T83" fmla="*/ 327 h 350"/>
              <a:gd name="T84" fmla="*/ 306 w 489"/>
              <a:gd name="T85" fmla="*/ 314 h 350"/>
              <a:gd name="T86" fmla="*/ 298 w 489"/>
              <a:gd name="T87" fmla="*/ 293 h 350"/>
              <a:gd name="T88" fmla="*/ 280 w 489"/>
              <a:gd name="T89" fmla="*/ 282 h 350"/>
              <a:gd name="T90" fmla="*/ 194 w 489"/>
              <a:gd name="T91" fmla="*/ 157 h 350"/>
              <a:gd name="T92" fmla="*/ 149 w 489"/>
              <a:gd name="T93" fmla="*/ 144 h 350"/>
              <a:gd name="T94" fmla="*/ 126 w 489"/>
              <a:gd name="T95" fmla="*/ 157 h 350"/>
              <a:gd name="T96" fmla="*/ 97 w 489"/>
              <a:gd name="T97" fmla="*/ 165 h 350"/>
              <a:gd name="T98" fmla="*/ 76 w 489"/>
              <a:gd name="T99" fmla="*/ 157 h 350"/>
              <a:gd name="T100" fmla="*/ 55 w 489"/>
              <a:gd name="T101" fmla="*/ 152 h 350"/>
              <a:gd name="T102" fmla="*/ 47 w 489"/>
              <a:gd name="T103" fmla="*/ 139 h 350"/>
              <a:gd name="T104" fmla="*/ 50 w 489"/>
              <a:gd name="T105" fmla="*/ 120 h 350"/>
              <a:gd name="T106" fmla="*/ 50 w 489"/>
              <a:gd name="T107" fmla="*/ 113 h 350"/>
              <a:gd name="T108" fmla="*/ 61 w 489"/>
              <a:gd name="T109" fmla="*/ 94 h 350"/>
              <a:gd name="T110" fmla="*/ 89 w 489"/>
              <a:gd name="T111" fmla="*/ 76 h 350"/>
              <a:gd name="T112" fmla="*/ 105 w 489"/>
              <a:gd name="T113" fmla="*/ 71 h 350"/>
              <a:gd name="T114" fmla="*/ 126 w 489"/>
              <a:gd name="T115" fmla="*/ 66 h 350"/>
              <a:gd name="T116" fmla="*/ 139 w 489"/>
              <a:gd name="T117" fmla="*/ 60 h 350"/>
              <a:gd name="T118" fmla="*/ 170 w 489"/>
              <a:gd name="T119" fmla="*/ 34 h 350"/>
              <a:gd name="T120" fmla="*/ 204 w 489"/>
              <a:gd name="T121" fmla="*/ 13 h 350"/>
              <a:gd name="T122" fmla="*/ 225 w 489"/>
              <a:gd name="T123" fmla="*/ 3 h 350"/>
              <a:gd name="T124" fmla="*/ 235 w 489"/>
              <a:gd name="T125" fmla="*/ 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489" h="350">
                <a:moveTo>
                  <a:pt x="16" y="40"/>
                </a:moveTo>
                <a:lnTo>
                  <a:pt x="19" y="40"/>
                </a:lnTo>
                <a:lnTo>
                  <a:pt x="21" y="40"/>
                </a:lnTo>
                <a:lnTo>
                  <a:pt x="24" y="40"/>
                </a:lnTo>
                <a:lnTo>
                  <a:pt x="24" y="42"/>
                </a:lnTo>
                <a:lnTo>
                  <a:pt x="24" y="40"/>
                </a:lnTo>
                <a:lnTo>
                  <a:pt x="24" y="42"/>
                </a:lnTo>
                <a:lnTo>
                  <a:pt x="27" y="42"/>
                </a:lnTo>
                <a:lnTo>
                  <a:pt x="27" y="45"/>
                </a:lnTo>
                <a:lnTo>
                  <a:pt x="29" y="45"/>
                </a:lnTo>
                <a:lnTo>
                  <a:pt x="32" y="45"/>
                </a:lnTo>
                <a:lnTo>
                  <a:pt x="34" y="45"/>
                </a:lnTo>
                <a:lnTo>
                  <a:pt x="34" y="47"/>
                </a:lnTo>
                <a:lnTo>
                  <a:pt x="37" y="47"/>
                </a:lnTo>
                <a:lnTo>
                  <a:pt x="34" y="47"/>
                </a:lnTo>
                <a:lnTo>
                  <a:pt x="37" y="47"/>
                </a:lnTo>
                <a:lnTo>
                  <a:pt x="37" y="50"/>
                </a:lnTo>
                <a:lnTo>
                  <a:pt x="37" y="53"/>
                </a:lnTo>
                <a:lnTo>
                  <a:pt x="40" y="53"/>
                </a:lnTo>
                <a:lnTo>
                  <a:pt x="40" y="55"/>
                </a:lnTo>
                <a:lnTo>
                  <a:pt x="40" y="58"/>
                </a:lnTo>
                <a:lnTo>
                  <a:pt x="40" y="60"/>
                </a:lnTo>
                <a:lnTo>
                  <a:pt x="37" y="60"/>
                </a:lnTo>
                <a:lnTo>
                  <a:pt x="37" y="63"/>
                </a:lnTo>
                <a:lnTo>
                  <a:pt x="34" y="63"/>
                </a:lnTo>
                <a:lnTo>
                  <a:pt x="32" y="63"/>
                </a:lnTo>
                <a:lnTo>
                  <a:pt x="32" y="66"/>
                </a:lnTo>
                <a:lnTo>
                  <a:pt x="32" y="63"/>
                </a:lnTo>
                <a:lnTo>
                  <a:pt x="29" y="66"/>
                </a:lnTo>
                <a:lnTo>
                  <a:pt x="32" y="66"/>
                </a:lnTo>
                <a:lnTo>
                  <a:pt x="29" y="66"/>
                </a:lnTo>
                <a:lnTo>
                  <a:pt x="29" y="63"/>
                </a:lnTo>
                <a:lnTo>
                  <a:pt x="27" y="63"/>
                </a:lnTo>
                <a:lnTo>
                  <a:pt x="27" y="66"/>
                </a:lnTo>
                <a:lnTo>
                  <a:pt x="27" y="63"/>
                </a:lnTo>
                <a:lnTo>
                  <a:pt x="27" y="66"/>
                </a:lnTo>
                <a:lnTo>
                  <a:pt x="24" y="66"/>
                </a:lnTo>
                <a:lnTo>
                  <a:pt x="21" y="66"/>
                </a:lnTo>
                <a:lnTo>
                  <a:pt x="21" y="63"/>
                </a:lnTo>
                <a:lnTo>
                  <a:pt x="21" y="66"/>
                </a:lnTo>
                <a:lnTo>
                  <a:pt x="21" y="63"/>
                </a:lnTo>
                <a:lnTo>
                  <a:pt x="19" y="63"/>
                </a:lnTo>
                <a:lnTo>
                  <a:pt x="16" y="63"/>
                </a:lnTo>
                <a:lnTo>
                  <a:pt x="16" y="66"/>
                </a:lnTo>
                <a:lnTo>
                  <a:pt x="16" y="68"/>
                </a:lnTo>
                <a:lnTo>
                  <a:pt x="14" y="66"/>
                </a:lnTo>
                <a:lnTo>
                  <a:pt x="14" y="68"/>
                </a:lnTo>
                <a:lnTo>
                  <a:pt x="11" y="68"/>
                </a:lnTo>
                <a:lnTo>
                  <a:pt x="8" y="68"/>
                </a:lnTo>
                <a:lnTo>
                  <a:pt x="8" y="71"/>
                </a:lnTo>
                <a:lnTo>
                  <a:pt x="6" y="71"/>
                </a:lnTo>
                <a:lnTo>
                  <a:pt x="6" y="68"/>
                </a:lnTo>
                <a:lnTo>
                  <a:pt x="3" y="68"/>
                </a:lnTo>
                <a:lnTo>
                  <a:pt x="3" y="66"/>
                </a:lnTo>
                <a:lnTo>
                  <a:pt x="0" y="66"/>
                </a:lnTo>
                <a:lnTo>
                  <a:pt x="3" y="63"/>
                </a:lnTo>
                <a:lnTo>
                  <a:pt x="0" y="63"/>
                </a:lnTo>
                <a:lnTo>
                  <a:pt x="3" y="60"/>
                </a:lnTo>
                <a:lnTo>
                  <a:pt x="0" y="60"/>
                </a:lnTo>
                <a:lnTo>
                  <a:pt x="3" y="60"/>
                </a:lnTo>
                <a:lnTo>
                  <a:pt x="0" y="60"/>
                </a:lnTo>
                <a:lnTo>
                  <a:pt x="3" y="60"/>
                </a:lnTo>
                <a:lnTo>
                  <a:pt x="3" y="58"/>
                </a:lnTo>
                <a:lnTo>
                  <a:pt x="3" y="55"/>
                </a:lnTo>
                <a:lnTo>
                  <a:pt x="3" y="53"/>
                </a:lnTo>
                <a:lnTo>
                  <a:pt x="3" y="50"/>
                </a:lnTo>
                <a:lnTo>
                  <a:pt x="3" y="47"/>
                </a:lnTo>
                <a:lnTo>
                  <a:pt x="6" y="47"/>
                </a:lnTo>
                <a:lnTo>
                  <a:pt x="6" y="45"/>
                </a:lnTo>
                <a:lnTo>
                  <a:pt x="8" y="45"/>
                </a:lnTo>
                <a:lnTo>
                  <a:pt x="8" y="42"/>
                </a:lnTo>
                <a:lnTo>
                  <a:pt x="8" y="45"/>
                </a:lnTo>
                <a:lnTo>
                  <a:pt x="8" y="42"/>
                </a:lnTo>
                <a:lnTo>
                  <a:pt x="11" y="42"/>
                </a:lnTo>
                <a:lnTo>
                  <a:pt x="11" y="40"/>
                </a:lnTo>
                <a:lnTo>
                  <a:pt x="11" y="42"/>
                </a:lnTo>
                <a:lnTo>
                  <a:pt x="11" y="40"/>
                </a:lnTo>
                <a:lnTo>
                  <a:pt x="14" y="40"/>
                </a:lnTo>
                <a:lnTo>
                  <a:pt x="14" y="42"/>
                </a:lnTo>
                <a:lnTo>
                  <a:pt x="14" y="40"/>
                </a:lnTo>
                <a:lnTo>
                  <a:pt x="16" y="40"/>
                </a:lnTo>
                <a:lnTo>
                  <a:pt x="19" y="40"/>
                </a:lnTo>
                <a:lnTo>
                  <a:pt x="16" y="40"/>
                </a:lnTo>
                <a:close/>
                <a:moveTo>
                  <a:pt x="53" y="40"/>
                </a:moveTo>
                <a:lnTo>
                  <a:pt x="55" y="40"/>
                </a:lnTo>
                <a:lnTo>
                  <a:pt x="55" y="42"/>
                </a:lnTo>
                <a:lnTo>
                  <a:pt x="55" y="45"/>
                </a:lnTo>
                <a:lnTo>
                  <a:pt x="58" y="45"/>
                </a:lnTo>
                <a:lnTo>
                  <a:pt x="58" y="47"/>
                </a:lnTo>
                <a:lnTo>
                  <a:pt x="58" y="50"/>
                </a:lnTo>
                <a:lnTo>
                  <a:pt x="55" y="50"/>
                </a:lnTo>
                <a:lnTo>
                  <a:pt x="55" y="53"/>
                </a:lnTo>
                <a:lnTo>
                  <a:pt x="55" y="50"/>
                </a:lnTo>
                <a:lnTo>
                  <a:pt x="55" y="53"/>
                </a:lnTo>
                <a:lnTo>
                  <a:pt x="53" y="53"/>
                </a:lnTo>
                <a:lnTo>
                  <a:pt x="53" y="50"/>
                </a:lnTo>
                <a:lnTo>
                  <a:pt x="53" y="53"/>
                </a:lnTo>
                <a:lnTo>
                  <a:pt x="53" y="50"/>
                </a:lnTo>
                <a:lnTo>
                  <a:pt x="53" y="53"/>
                </a:lnTo>
                <a:lnTo>
                  <a:pt x="50" y="53"/>
                </a:lnTo>
                <a:lnTo>
                  <a:pt x="50" y="50"/>
                </a:lnTo>
                <a:lnTo>
                  <a:pt x="47" y="50"/>
                </a:lnTo>
                <a:lnTo>
                  <a:pt x="47" y="47"/>
                </a:lnTo>
                <a:lnTo>
                  <a:pt x="47" y="45"/>
                </a:lnTo>
                <a:lnTo>
                  <a:pt x="45" y="45"/>
                </a:lnTo>
                <a:lnTo>
                  <a:pt x="45" y="42"/>
                </a:lnTo>
                <a:lnTo>
                  <a:pt x="47" y="42"/>
                </a:lnTo>
                <a:lnTo>
                  <a:pt x="45" y="42"/>
                </a:lnTo>
                <a:lnTo>
                  <a:pt x="47" y="42"/>
                </a:lnTo>
                <a:lnTo>
                  <a:pt x="50" y="42"/>
                </a:lnTo>
                <a:lnTo>
                  <a:pt x="50" y="40"/>
                </a:lnTo>
                <a:lnTo>
                  <a:pt x="53" y="40"/>
                </a:lnTo>
                <a:close/>
                <a:moveTo>
                  <a:pt x="254" y="0"/>
                </a:moveTo>
                <a:lnTo>
                  <a:pt x="259" y="0"/>
                </a:lnTo>
                <a:lnTo>
                  <a:pt x="267" y="0"/>
                </a:lnTo>
                <a:lnTo>
                  <a:pt x="272" y="0"/>
                </a:lnTo>
                <a:lnTo>
                  <a:pt x="280" y="0"/>
                </a:lnTo>
                <a:lnTo>
                  <a:pt x="293" y="0"/>
                </a:lnTo>
                <a:lnTo>
                  <a:pt x="295" y="0"/>
                </a:lnTo>
                <a:lnTo>
                  <a:pt x="306" y="3"/>
                </a:lnTo>
                <a:lnTo>
                  <a:pt x="308" y="3"/>
                </a:lnTo>
                <a:lnTo>
                  <a:pt x="311" y="6"/>
                </a:lnTo>
                <a:lnTo>
                  <a:pt x="314" y="6"/>
                </a:lnTo>
                <a:lnTo>
                  <a:pt x="322" y="8"/>
                </a:lnTo>
                <a:lnTo>
                  <a:pt x="327" y="8"/>
                </a:lnTo>
                <a:lnTo>
                  <a:pt x="332" y="11"/>
                </a:lnTo>
                <a:lnTo>
                  <a:pt x="340" y="19"/>
                </a:lnTo>
                <a:lnTo>
                  <a:pt x="340" y="21"/>
                </a:lnTo>
                <a:lnTo>
                  <a:pt x="340" y="19"/>
                </a:lnTo>
                <a:lnTo>
                  <a:pt x="345" y="21"/>
                </a:lnTo>
                <a:lnTo>
                  <a:pt x="348" y="21"/>
                </a:lnTo>
                <a:lnTo>
                  <a:pt x="348" y="16"/>
                </a:lnTo>
                <a:lnTo>
                  <a:pt x="345" y="16"/>
                </a:lnTo>
                <a:lnTo>
                  <a:pt x="342" y="16"/>
                </a:lnTo>
                <a:lnTo>
                  <a:pt x="342" y="13"/>
                </a:lnTo>
                <a:lnTo>
                  <a:pt x="345" y="13"/>
                </a:lnTo>
                <a:lnTo>
                  <a:pt x="355" y="16"/>
                </a:lnTo>
                <a:lnTo>
                  <a:pt x="355" y="11"/>
                </a:lnTo>
                <a:lnTo>
                  <a:pt x="345" y="8"/>
                </a:lnTo>
                <a:lnTo>
                  <a:pt x="345" y="6"/>
                </a:lnTo>
                <a:lnTo>
                  <a:pt x="363" y="11"/>
                </a:lnTo>
                <a:lnTo>
                  <a:pt x="361" y="13"/>
                </a:lnTo>
                <a:lnTo>
                  <a:pt x="358" y="11"/>
                </a:lnTo>
                <a:lnTo>
                  <a:pt x="355" y="16"/>
                </a:lnTo>
                <a:lnTo>
                  <a:pt x="358" y="16"/>
                </a:lnTo>
                <a:lnTo>
                  <a:pt x="361" y="16"/>
                </a:lnTo>
                <a:lnTo>
                  <a:pt x="361" y="19"/>
                </a:lnTo>
                <a:lnTo>
                  <a:pt x="358" y="19"/>
                </a:lnTo>
                <a:lnTo>
                  <a:pt x="355" y="19"/>
                </a:lnTo>
                <a:lnTo>
                  <a:pt x="355" y="21"/>
                </a:lnTo>
                <a:lnTo>
                  <a:pt x="353" y="24"/>
                </a:lnTo>
                <a:lnTo>
                  <a:pt x="355" y="24"/>
                </a:lnTo>
                <a:lnTo>
                  <a:pt x="361" y="24"/>
                </a:lnTo>
                <a:lnTo>
                  <a:pt x="366" y="26"/>
                </a:lnTo>
                <a:lnTo>
                  <a:pt x="369" y="29"/>
                </a:lnTo>
                <a:lnTo>
                  <a:pt x="371" y="29"/>
                </a:lnTo>
                <a:lnTo>
                  <a:pt x="371" y="26"/>
                </a:lnTo>
                <a:lnTo>
                  <a:pt x="374" y="24"/>
                </a:lnTo>
                <a:lnTo>
                  <a:pt x="376" y="24"/>
                </a:lnTo>
                <a:lnTo>
                  <a:pt x="376" y="21"/>
                </a:lnTo>
                <a:lnTo>
                  <a:pt x="379" y="21"/>
                </a:lnTo>
                <a:lnTo>
                  <a:pt x="384" y="16"/>
                </a:lnTo>
                <a:lnTo>
                  <a:pt x="382" y="21"/>
                </a:lnTo>
                <a:lnTo>
                  <a:pt x="384" y="21"/>
                </a:lnTo>
                <a:lnTo>
                  <a:pt x="387" y="24"/>
                </a:lnTo>
                <a:lnTo>
                  <a:pt x="389" y="16"/>
                </a:lnTo>
                <a:lnTo>
                  <a:pt x="392" y="19"/>
                </a:lnTo>
                <a:lnTo>
                  <a:pt x="389" y="24"/>
                </a:lnTo>
                <a:lnTo>
                  <a:pt x="395" y="26"/>
                </a:lnTo>
                <a:lnTo>
                  <a:pt x="397" y="19"/>
                </a:lnTo>
                <a:lnTo>
                  <a:pt x="400" y="19"/>
                </a:lnTo>
                <a:lnTo>
                  <a:pt x="397" y="26"/>
                </a:lnTo>
                <a:lnTo>
                  <a:pt x="402" y="26"/>
                </a:lnTo>
                <a:lnTo>
                  <a:pt x="405" y="21"/>
                </a:lnTo>
                <a:lnTo>
                  <a:pt x="408" y="21"/>
                </a:lnTo>
                <a:lnTo>
                  <a:pt x="405" y="29"/>
                </a:lnTo>
                <a:lnTo>
                  <a:pt x="410" y="29"/>
                </a:lnTo>
                <a:lnTo>
                  <a:pt x="413" y="24"/>
                </a:lnTo>
                <a:lnTo>
                  <a:pt x="415" y="24"/>
                </a:lnTo>
                <a:lnTo>
                  <a:pt x="413" y="29"/>
                </a:lnTo>
                <a:lnTo>
                  <a:pt x="418" y="32"/>
                </a:lnTo>
                <a:lnTo>
                  <a:pt x="421" y="26"/>
                </a:lnTo>
                <a:lnTo>
                  <a:pt x="423" y="26"/>
                </a:lnTo>
                <a:lnTo>
                  <a:pt x="421" y="32"/>
                </a:lnTo>
                <a:lnTo>
                  <a:pt x="426" y="34"/>
                </a:lnTo>
                <a:lnTo>
                  <a:pt x="429" y="29"/>
                </a:lnTo>
                <a:lnTo>
                  <a:pt x="431" y="29"/>
                </a:lnTo>
                <a:lnTo>
                  <a:pt x="429" y="34"/>
                </a:lnTo>
                <a:lnTo>
                  <a:pt x="429" y="37"/>
                </a:lnTo>
                <a:lnTo>
                  <a:pt x="429" y="40"/>
                </a:lnTo>
                <a:lnTo>
                  <a:pt x="426" y="40"/>
                </a:lnTo>
                <a:lnTo>
                  <a:pt x="426" y="42"/>
                </a:lnTo>
                <a:lnTo>
                  <a:pt x="423" y="45"/>
                </a:lnTo>
                <a:lnTo>
                  <a:pt x="423" y="47"/>
                </a:lnTo>
                <a:lnTo>
                  <a:pt x="421" y="47"/>
                </a:lnTo>
                <a:lnTo>
                  <a:pt x="421" y="50"/>
                </a:lnTo>
                <a:lnTo>
                  <a:pt x="421" y="47"/>
                </a:lnTo>
                <a:lnTo>
                  <a:pt x="421" y="50"/>
                </a:lnTo>
                <a:lnTo>
                  <a:pt x="418" y="53"/>
                </a:lnTo>
                <a:lnTo>
                  <a:pt x="418" y="55"/>
                </a:lnTo>
                <a:lnTo>
                  <a:pt x="421" y="55"/>
                </a:lnTo>
                <a:lnTo>
                  <a:pt x="418" y="60"/>
                </a:lnTo>
                <a:lnTo>
                  <a:pt x="415" y="60"/>
                </a:lnTo>
                <a:lnTo>
                  <a:pt x="415" y="63"/>
                </a:lnTo>
                <a:lnTo>
                  <a:pt x="418" y="63"/>
                </a:lnTo>
                <a:lnTo>
                  <a:pt x="421" y="63"/>
                </a:lnTo>
                <a:lnTo>
                  <a:pt x="421" y="60"/>
                </a:lnTo>
                <a:lnTo>
                  <a:pt x="421" y="58"/>
                </a:lnTo>
                <a:lnTo>
                  <a:pt x="423" y="58"/>
                </a:lnTo>
                <a:lnTo>
                  <a:pt x="421" y="60"/>
                </a:lnTo>
                <a:lnTo>
                  <a:pt x="421" y="63"/>
                </a:lnTo>
                <a:lnTo>
                  <a:pt x="426" y="66"/>
                </a:lnTo>
                <a:lnTo>
                  <a:pt x="426" y="63"/>
                </a:lnTo>
                <a:lnTo>
                  <a:pt x="426" y="60"/>
                </a:lnTo>
                <a:lnTo>
                  <a:pt x="429" y="58"/>
                </a:lnTo>
                <a:lnTo>
                  <a:pt x="429" y="60"/>
                </a:lnTo>
                <a:lnTo>
                  <a:pt x="429" y="63"/>
                </a:lnTo>
                <a:lnTo>
                  <a:pt x="426" y="63"/>
                </a:lnTo>
                <a:lnTo>
                  <a:pt x="426" y="66"/>
                </a:lnTo>
                <a:lnTo>
                  <a:pt x="426" y="68"/>
                </a:lnTo>
                <a:lnTo>
                  <a:pt x="431" y="68"/>
                </a:lnTo>
                <a:lnTo>
                  <a:pt x="434" y="68"/>
                </a:lnTo>
                <a:lnTo>
                  <a:pt x="436" y="68"/>
                </a:lnTo>
                <a:lnTo>
                  <a:pt x="436" y="71"/>
                </a:lnTo>
                <a:lnTo>
                  <a:pt x="439" y="71"/>
                </a:lnTo>
                <a:lnTo>
                  <a:pt x="439" y="68"/>
                </a:lnTo>
                <a:lnTo>
                  <a:pt x="439" y="71"/>
                </a:lnTo>
                <a:lnTo>
                  <a:pt x="442" y="71"/>
                </a:lnTo>
                <a:lnTo>
                  <a:pt x="442" y="73"/>
                </a:lnTo>
                <a:lnTo>
                  <a:pt x="442" y="71"/>
                </a:lnTo>
                <a:lnTo>
                  <a:pt x="447" y="68"/>
                </a:lnTo>
                <a:lnTo>
                  <a:pt x="462" y="73"/>
                </a:lnTo>
                <a:lnTo>
                  <a:pt x="465" y="73"/>
                </a:lnTo>
                <a:lnTo>
                  <a:pt x="470" y="79"/>
                </a:lnTo>
                <a:lnTo>
                  <a:pt x="476" y="81"/>
                </a:lnTo>
                <a:lnTo>
                  <a:pt x="478" y="84"/>
                </a:lnTo>
                <a:lnTo>
                  <a:pt x="481" y="87"/>
                </a:lnTo>
                <a:lnTo>
                  <a:pt x="483" y="87"/>
                </a:lnTo>
                <a:lnTo>
                  <a:pt x="483" y="84"/>
                </a:lnTo>
                <a:lnTo>
                  <a:pt x="486" y="89"/>
                </a:lnTo>
                <a:lnTo>
                  <a:pt x="473" y="102"/>
                </a:lnTo>
                <a:lnTo>
                  <a:pt x="476" y="102"/>
                </a:lnTo>
                <a:lnTo>
                  <a:pt x="478" y="102"/>
                </a:lnTo>
                <a:lnTo>
                  <a:pt x="481" y="102"/>
                </a:lnTo>
                <a:lnTo>
                  <a:pt x="483" y="102"/>
                </a:lnTo>
                <a:lnTo>
                  <a:pt x="486" y="100"/>
                </a:lnTo>
                <a:lnTo>
                  <a:pt x="489" y="100"/>
                </a:lnTo>
                <a:lnTo>
                  <a:pt x="486" y="102"/>
                </a:lnTo>
                <a:lnTo>
                  <a:pt x="483" y="105"/>
                </a:lnTo>
                <a:lnTo>
                  <a:pt x="481" y="110"/>
                </a:lnTo>
                <a:lnTo>
                  <a:pt x="478" y="113"/>
                </a:lnTo>
                <a:lnTo>
                  <a:pt x="478" y="115"/>
                </a:lnTo>
                <a:lnTo>
                  <a:pt x="481" y="115"/>
                </a:lnTo>
                <a:lnTo>
                  <a:pt x="486" y="120"/>
                </a:lnTo>
                <a:lnTo>
                  <a:pt x="486" y="123"/>
                </a:lnTo>
                <a:lnTo>
                  <a:pt x="483" y="123"/>
                </a:lnTo>
                <a:lnTo>
                  <a:pt x="483" y="126"/>
                </a:lnTo>
                <a:lnTo>
                  <a:pt x="481" y="126"/>
                </a:lnTo>
                <a:lnTo>
                  <a:pt x="478" y="128"/>
                </a:lnTo>
                <a:lnTo>
                  <a:pt x="478" y="131"/>
                </a:lnTo>
                <a:lnTo>
                  <a:pt x="481" y="131"/>
                </a:lnTo>
                <a:lnTo>
                  <a:pt x="481" y="134"/>
                </a:lnTo>
                <a:lnTo>
                  <a:pt x="478" y="136"/>
                </a:lnTo>
                <a:lnTo>
                  <a:pt x="478" y="139"/>
                </a:lnTo>
                <a:lnTo>
                  <a:pt x="476" y="139"/>
                </a:lnTo>
                <a:lnTo>
                  <a:pt x="476" y="136"/>
                </a:lnTo>
                <a:lnTo>
                  <a:pt x="473" y="136"/>
                </a:lnTo>
                <a:lnTo>
                  <a:pt x="473" y="139"/>
                </a:lnTo>
                <a:lnTo>
                  <a:pt x="473" y="141"/>
                </a:lnTo>
                <a:lnTo>
                  <a:pt x="470" y="141"/>
                </a:lnTo>
                <a:lnTo>
                  <a:pt x="473" y="144"/>
                </a:lnTo>
                <a:lnTo>
                  <a:pt x="473" y="147"/>
                </a:lnTo>
                <a:lnTo>
                  <a:pt x="473" y="149"/>
                </a:lnTo>
                <a:lnTo>
                  <a:pt x="470" y="152"/>
                </a:lnTo>
                <a:lnTo>
                  <a:pt x="470" y="154"/>
                </a:lnTo>
                <a:lnTo>
                  <a:pt x="470" y="157"/>
                </a:lnTo>
                <a:lnTo>
                  <a:pt x="470" y="160"/>
                </a:lnTo>
                <a:lnTo>
                  <a:pt x="470" y="162"/>
                </a:lnTo>
                <a:lnTo>
                  <a:pt x="468" y="162"/>
                </a:lnTo>
                <a:lnTo>
                  <a:pt x="465" y="162"/>
                </a:lnTo>
                <a:lnTo>
                  <a:pt x="465" y="165"/>
                </a:lnTo>
                <a:lnTo>
                  <a:pt x="465" y="191"/>
                </a:lnTo>
                <a:lnTo>
                  <a:pt x="465" y="194"/>
                </a:lnTo>
                <a:lnTo>
                  <a:pt x="465" y="196"/>
                </a:lnTo>
                <a:lnTo>
                  <a:pt x="468" y="196"/>
                </a:lnTo>
                <a:lnTo>
                  <a:pt x="468" y="199"/>
                </a:lnTo>
                <a:lnTo>
                  <a:pt x="470" y="199"/>
                </a:lnTo>
                <a:lnTo>
                  <a:pt x="473" y="199"/>
                </a:lnTo>
                <a:lnTo>
                  <a:pt x="476" y="201"/>
                </a:lnTo>
                <a:lnTo>
                  <a:pt x="478" y="201"/>
                </a:lnTo>
                <a:lnTo>
                  <a:pt x="478" y="204"/>
                </a:lnTo>
                <a:lnTo>
                  <a:pt x="476" y="204"/>
                </a:lnTo>
                <a:lnTo>
                  <a:pt x="476" y="207"/>
                </a:lnTo>
                <a:lnTo>
                  <a:pt x="473" y="207"/>
                </a:lnTo>
                <a:lnTo>
                  <a:pt x="473" y="209"/>
                </a:lnTo>
                <a:lnTo>
                  <a:pt x="473" y="212"/>
                </a:lnTo>
                <a:lnTo>
                  <a:pt x="470" y="215"/>
                </a:lnTo>
                <a:lnTo>
                  <a:pt x="470" y="217"/>
                </a:lnTo>
                <a:lnTo>
                  <a:pt x="468" y="217"/>
                </a:lnTo>
                <a:lnTo>
                  <a:pt x="468" y="222"/>
                </a:lnTo>
                <a:lnTo>
                  <a:pt x="468" y="225"/>
                </a:lnTo>
                <a:lnTo>
                  <a:pt x="468" y="228"/>
                </a:lnTo>
                <a:lnTo>
                  <a:pt x="470" y="228"/>
                </a:lnTo>
                <a:lnTo>
                  <a:pt x="470" y="230"/>
                </a:lnTo>
                <a:lnTo>
                  <a:pt x="470" y="233"/>
                </a:lnTo>
                <a:lnTo>
                  <a:pt x="470" y="235"/>
                </a:lnTo>
                <a:lnTo>
                  <a:pt x="470" y="238"/>
                </a:lnTo>
                <a:lnTo>
                  <a:pt x="470" y="241"/>
                </a:lnTo>
                <a:lnTo>
                  <a:pt x="468" y="241"/>
                </a:lnTo>
                <a:lnTo>
                  <a:pt x="470" y="243"/>
                </a:lnTo>
                <a:lnTo>
                  <a:pt x="468" y="243"/>
                </a:lnTo>
                <a:lnTo>
                  <a:pt x="468" y="246"/>
                </a:lnTo>
                <a:lnTo>
                  <a:pt x="468" y="248"/>
                </a:lnTo>
                <a:lnTo>
                  <a:pt x="465" y="248"/>
                </a:lnTo>
                <a:lnTo>
                  <a:pt x="462" y="248"/>
                </a:lnTo>
                <a:lnTo>
                  <a:pt x="462" y="251"/>
                </a:lnTo>
                <a:lnTo>
                  <a:pt x="462" y="254"/>
                </a:lnTo>
                <a:lnTo>
                  <a:pt x="462" y="256"/>
                </a:lnTo>
                <a:lnTo>
                  <a:pt x="462" y="259"/>
                </a:lnTo>
                <a:lnTo>
                  <a:pt x="460" y="259"/>
                </a:lnTo>
                <a:lnTo>
                  <a:pt x="457" y="259"/>
                </a:lnTo>
                <a:lnTo>
                  <a:pt x="460" y="262"/>
                </a:lnTo>
                <a:lnTo>
                  <a:pt x="460" y="264"/>
                </a:lnTo>
                <a:lnTo>
                  <a:pt x="457" y="264"/>
                </a:lnTo>
                <a:lnTo>
                  <a:pt x="457" y="267"/>
                </a:lnTo>
                <a:lnTo>
                  <a:pt x="457" y="269"/>
                </a:lnTo>
                <a:lnTo>
                  <a:pt x="455" y="269"/>
                </a:lnTo>
                <a:lnTo>
                  <a:pt x="455" y="272"/>
                </a:lnTo>
                <a:lnTo>
                  <a:pt x="452" y="272"/>
                </a:lnTo>
                <a:lnTo>
                  <a:pt x="452" y="275"/>
                </a:lnTo>
                <a:lnTo>
                  <a:pt x="449" y="275"/>
                </a:lnTo>
                <a:lnTo>
                  <a:pt x="449" y="277"/>
                </a:lnTo>
                <a:lnTo>
                  <a:pt x="449" y="280"/>
                </a:lnTo>
                <a:lnTo>
                  <a:pt x="449" y="282"/>
                </a:lnTo>
                <a:lnTo>
                  <a:pt x="447" y="285"/>
                </a:lnTo>
                <a:lnTo>
                  <a:pt x="447" y="290"/>
                </a:lnTo>
                <a:lnTo>
                  <a:pt x="444" y="290"/>
                </a:lnTo>
                <a:lnTo>
                  <a:pt x="442" y="293"/>
                </a:lnTo>
                <a:lnTo>
                  <a:pt x="439" y="293"/>
                </a:lnTo>
                <a:lnTo>
                  <a:pt x="436" y="293"/>
                </a:lnTo>
                <a:lnTo>
                  <a:pt x="436" y="290"/>
                </a:lnTo>
                <a:lnTo>
                  <a:pt x="434" y="288"/>
                </a:lnTo>
                <a:lnTo>
                  <a:pt x="431" y="288"/>
                </a:lnTo>
                <a:lnTo>
                  <a:pt x="405" y="295"/>
                </a:lnTo>
                <a:lnTo>
                  <a:pt x="379" y="285"/>
                </a:lnTo>
                <a:lnTo>
                  <a:pt x="376" y="285"/>
                </a:lnTo>
                <a:lnTo>
                  <a:pt x="379" y="288"/>
                </a:lnTo>
                <a:lnTo>
                  <a:pt x="379" y="290"/>
                </a:lnTo>
                <a:lnTo>
                  <a:pt x="376" y="290"/>
                </a:lnTo>
                <a:lnTo>
                  <a:pt x="376" y="293"/>
                </a:lnTo>
                <a:lnTo>
                  <a:pt x="379" y="293"/>
                </a:lnTo>
                <a:lnTo>
                  <a:pt x="379" y="295"/>
                </a:lnTo>
                <a:lnTo>
                  <a:pt x="379" y="298"/>
                </a:lnTo>
                <a:lnTo>
                  <a:pt x="376" y="298"/>
                </a:lnTo>
                <a:lnTo>
                  <a:pt x="376" y="301"/>
                </a:lnTo>
                <a:lnTo>
                  <a:pt x="374" y="301"/>
                </a:lnTo>
                <a:lnTo>
                  <a:pt x="374" y="303"/>
                </a:lnTo>
                <a:lnTo>
                  <a:pt x="371" y="306"/>
                </a:lnTo>
                <a:lnTo>
                  <a:pt x="369" y="309"/>
                </a:lnTo>
                <a:lnTo>
                  <a:pt x="371" y="311"/>
                </a:lnTo>
                <a:lnTo>
                  <a:pt x="369" y="311"/>
                </a:lnTo>
                <a:lnTo>
                  <a:pt x="369" y="314"/>
                </a:lnTo>
                <a:lnTo>
                  <a:pt x="366" y="314"/>
                </a:lnTo>
                <a:lnTo>
                  <a:pt x="366" y="316"/>
                </a:lnTo>
                <a:lnTo>
                  <a:pt x="366" y="319"/>
                </a:lnTo>
                <a:lnTo>
                  <a:pt x="363" y="319"/>
                </a:lnTo>
                <a:lnTo>
                  <a:pt x="366" y="316"/>
                </a:lnTo>
                <a:lnTo>
                  <a:pt x="366" y="314"/>
                </a:lnTo>
                <a:lnTo>
                  <a:pt x="363" y="314"/>
                </a:lnTo>
                <a:lnTo>
                  <a:pt x="363" y="316"/>
                </a:lnTo>
                <a:lnTo>
                  <a:pt x="361" y="316"/>
                </a:lnTo>
                <a:lnTo>
                  <a:pt x="361" y="319"/>
                </a:lnTo>
                <a:lnTo>
                  <a:pt x="358" y="319"/>
                </a:lnTo>
                <a:lnTo>
                  <a:pt x="358" y="322"/>
                </a:lnTo>
                <a:lnTo>
                  <a:pt x="355" y="322"/>
                </a:lnTo>
                <a:lnTo>
                  <a:pt x="355" y="324"/>
                </a:lnTo>
                <a:lnTo>
                  <a:pt x="353" y="324"/>
                </a:lnTo>
                <a:lnTo>
                  <a:pt x="353" y="327"/>
                </a:lnTo>
                <a:lnTo>
                  <a:pt x="353" y="329"/>
                </a:lnTo>
                <a:lnTo>
                  <a:pt x="350" y="329"/>
                </a:lnTo>
                <a:lnTo>
                  <a:pt x="350" y="332"/>
                </a:lnTo>
                <a:lnTo>
                  <a:pt x="348" y="332"/>
                </a:lnTo>
                <a:lnTo>
                  <a:pt x="345" y="332"/>
                </a:lnTo>
                <a:lnTo>
                  <a:pt x="342" y="332"/>
                </a:lnTo>
                <a:lnTo>
                  <a:pt x="340" y="332"/>
                </a:lnTo>
                <a:lnTo>
                  <a:pt x="340" y="335"/>
                </a:lnTo>
                <a:lnTo>
                  <a:pt x="337" y="337"/>
                </a:lnTo>
                <a:lnTo>
                  <a:pt x="335" y="337"/>
                </a:lnTo>
                <a:lnTo>
                  <a:pt x="332" y="337"/>
                </a:lnTo>
                <a:lnTo>
                  <a:pt x="332" y="340"/>
                </a:lnTo>
                <a:lnTo>
                  <a:pt x="329" y="340"/>
                </a:lnTo>
                <a:lnTo>
                  <a:pt x="327" y="340"/>
                </a:lnTo>
                <a:lnTo>
                  <a:pt x="327" y="337"/>
                </a:lnTo>
                <a:lnTo>
                  <a:pt x="324" y="337"/>
                </a:lnTo>
                <a:lnTo>
                  <a:pt x="324" y="340"/>
                </a:lnTo>
                <a:lnTo>
                  <a:pt x="322" y="343"/>
                </a:lnTo>
                <a:lnTo>
                  <a:pt x="319" y="345"/>
                </a:lnTo>
                <a:lnTo>
                  <a:pt x="319" y="348"/>
                </a:lnTo>
                <a:lnTo>
                  <a:pt x="316" y="348"/>
                </a:lnTo>
                <a:lnTo>
                  <a:pt x="314" y="348"/>
                </a:lnTo>
                <a:lnTo>
                  <a:pt x="314" y="350"/>
                </a:lnTo>
                <a:lnTo>
                  <a:pt x="311" y="350"/>
                </a:lnTo>
                <a:lnTo>
                  <a:pt x="308" y="350"/>
                </a:lnTo>
                <a:lnTo>
                  <a:pt x="306" y="350"/>
                </a:lnTo>
                <a:lnTo>
                  <a:pt x="303" y="350"/>
                </a:lnTo>
                <a:lnTo>
                  <a:pt x="303" y="348"/>
                </a:lnTo>
                <a:lnTo>
                  <a:pt x="303" y="345"/>
                </a:lnTo>
                <a:lnTo>
                  <a:pt x="301" y="345"/>
                </a:lnTo>
                <a:lnTo>
                  <a:pt x="298" y="345"/>
                </a:lnTo>
                <a:lnTo>
                  <a:pt x="298" y="343"/>
                </a:lnTo>
                <a:lnTo>
                  <a:pt x="301" y="343"/>
                </a:lnTo>
                <a:lnTo>
                  <a:pt x="301" y="340"/>
                </a:lnTo>
                <a:lnTo>
                  <a:pt x="298" y="337"/>
                </a:lnTo>
                <a:lnTo>
                  <a:pt x="298" y="335"/>
                </a:lnTo>
                <a:lnTo>
                  <a:pt x="295" y="335"/>
                </a:lnTo>
                <a:lnTo>
                  <a:pt x="295" y="332"/>
                </a:lnTo>
                <a:lnTo>
                  <a:pt x="293" y="329"/>
                </a:lnTo>
                <a:lnTo>
                  <a:pt x="293" y="327"/>
                </a:lnTo>
                <a:lnTo>
                  <a:pt x="295" y="327"/>
                </a:lnTo>
                <a:lnTo>
                  <a:pt x="298" y="327"/>
                </a:lnTo>
                <a:lnTo>
                  <a:pt x="301" y="327"/>
                </a:lnTo>
                <a:lnTo>
                  <a:pt x="301" y="324"/>
                </a:lnTo>
                <a:lnTo>
                  <a:pt x="301" y="322"/>
                </a:lnTo>
                <a:lnTo>
                  <a:pt x="301" y="319"/>
                </a:lnTo>
                <a:lnTo>
                  <a:pt x="303" y="319"/>
                </a:lnTo>
                <a:lnTo>
                  <a:pt x="303" y="316"/>
                </a:lnTo>
                <a:lnTo>
                  <a:pt x="301" y="316"/>
                </a:lnTo>
                <a:lnTo>
                  <a:pt x="301" y="314"/>
                </a:lnTo>
                <a:lnTo>
                  <a:pt x="303" y="314"/>
                </a:lnTo>
                <a:lnTo>
                  <a:pt x="306" y="314"/>
                </a:lnTo>
                <a:lnTo>
                  <a:pt x="306" y="309"/>
                </a:lnTo>
                <a:lnTo>
                  <a:pt x="306" y="306"/>
                </a:lnTo>
                <a:lnTo>
                  <a:pt x="303" y="306"/>
                </a:lnTo>
                <a:lnTo>
                  <a:pt x="303" y="303"/>
                </a:lnTo>
                <a:lnTo>
                  <a:pt x="301" y="303"/>
                </a:lnTo>
                <a:lnTo>
                  <a:pt x="301" y="301"/>
                </a:lnTo>
                <a:lnTo>
                  <a:pt x="301" y="298"/>
                </a:lnTo>
                <a:lnTo>
                  <a:pt x="298" y="298"/>
                </a:lnTo>
                <a:lnTo>
                  <a:pt x="298" y="295"/>
                </a:lnTo>
                <a:lnTo>
                  <a:pt x="298" y="293"/>
                </a:lnTo>
                <a:lnTo>
                  <a:pt x="295" y="293"/>
                </a:lnTo>
                <a:lnTo>
                  <a:pt x="293" y="293"/>
                </a:lnTo>
                <a:lnTo>
                  <a:pt x="293" y="290"/>
                </a:lnTo>
                <a:lnTo>
                  <a:pt x="290" y="288"/>
                </a:lnTo>
                <a:lnTo>
                  <a:pt x="288" y="285"/>
                </a:lnTo>
                <a:lnTo>
                  <a:pt x="285" y="288"/>
                </a:lnTo>
                <a:lnTo>
                  <a:pt x="282" y="288"/>
                </a:lnTo>
                <a:lnTo>
                  <a:pt x="282" y="285"/>
                </a:lnTo>
                <a:lnTo>
                  <a:pt x="280" y="285"/>
                </a:lnTo>
                <a:lnTo>
                  <a:pt x="280" y="282"/>
                </a:lnTo>
                <a:lnTo>
                  <a:pt x="277" y="282"/>
                </a:lnTo>
                <a:lnTo>
                  <a:pt x="277" y="280"/>
                </a:lnTo>
                <a:lnTo>
                  <a:pt x="275" y="280"/>
                </a:lnTo>
                <a:lnTo>
                  <a:pt x="277" y="275"/>
                </a:lnTo>
                <a:lnTo>
                  <a:pt x="277" y="262"/>
                </a:lnTo>
                <a:lnTo>
                  <a:pt x="259" y="233"/>
                </a:lnTo>
                <a:lnTo>
                  <a:pt x="248" y="220"/>
                </a:lnTo>
                <a:lnTo>
                  <a:pt x="215" y="170"/>
                </a:lnTo>
                <a:lnTo>
                  <a:pt x="196" y="157"/>
                </a:lnTo>
                <a:lnTo>
                  <a:pt x="194" y="157"/>
                </a:lnTo>
                <a:lnTo>
                  <a:pt x="191" y="154"/>
                </a:lnTo>
                <a:lnTo>
                  <a:pt x="186" y="152"/>
                </a:lnTo>
                <a:lnTo>
                  <a:pt x="162" y="139"/>
                </a:lnTo>
                <a:lnTo>
                  <a:pt x="157" y="136"/>
                </a:lnTo>
                <a:lnTo>
                  <a:pt x="157" y="139"/>
                </a:lnTo>
                <a:lnTo>
                  <a:pt x="154" y="139"/>
                </a:lnTo>
                <a:lnTo>
                  <a:pt x="154" y="141"/>
                </a:lnTo>
                <a:lnTo>
                  <a:pt x="152" y="141"/>
                </a:lnTo>
                <a:lnTo>
                  <a:pt x="152" y="144"/>
                </a:lnTo>
                <a:lnTo>
                  <a:pt x="149" y="144"/>
                </a:lnTo>
                <a:lnTo>
                  <a:pt x="147" y="147"/>
                </a:lnTo>
                <a:lnTo>
                  <a:pt x="144" y="147"/>
                </a:lnTo>
                <a:lnTo>
                  <a:pt x="139" y="147"/>
                </a:lnTo>
                <a:lnTo>
                  <a:pt x="136" y="147"/>
                </a:lnTo>
                <a:lnTo>
                  <a:pt x="134" y="149"/>
                </a:lnTo>
                <a:lnTo>
                  <a:pt x="131" y="149"/>
                </a:lnTo>
                <a:lnTo>
                  <a:pt x="131" y="152"/>
                </a:lnTo>
                <a:lnTo>
                  <a:pt x="128" y="152"/>
                </a:lnTo>
                <a:lnTo>
                  <a:pt x="126" y="154"/>
                </a:lnTo>
                <a:lnTo>
                  <a:pt x="126" y="157"/>
                </a:lnTo>
                <a:lnTo>
                  <a:pt x="123" y="157"/>
                </a:lnTo>
                <a:lnTo>
                  <a:pt x="118" y="160"/>
                </a:lnTo>
                <a:lnTo>
                  <a:pt x="115" y="160"/>
                </a:lnTo>
                <a:lnTo>
                  <a:pt x="110" y="162"/>
                </a:lnTo>
                <a:lnTo>
                  <a:pt x="107" y="162"/>
                </a:lnTo>
                <a:lnTo>
                  <a:pt x="105" y="162"/>
                </a:lnTo>
                <a:lnTo>
                  <a:pt x="102" y="162"/>
                </a:lnTo>
                <a:lnTo>
                  <a:pt x="100" y="162"/>
                </a:lnTo>
                <a:lnTo>
                  <a:pt x="100" y="165"/>
                </a:lnTo>
                <a:lnTo>
                  <a:pt x="97" y="165"/>
                </a:lnTo>
                <a:lnTo>
                  <a:pt x="94" y="165"/>
                </a:lnTo>
                <a:lnTo>
                  <a:pt x="92" y="165"/>
                </a:lnTo>
                <a:lnTo>
                  <a:pt x="89" y="165"/>
                </a:lnTo>
                <a:lnTo>
                  <a:pt x="89" y="162"/>
                </a:lnTo>
                <a:lnTo>
                  <a:pt x="87" y="162"/>
                </a:lnTo>
                <a:lnTo>
                  <a:pt x="84" y="160"/>
                </a:lnTo>
                <a:lnTo>
                  <a:pt x="84" y="157"/>
                </a:lnTo>
                <a:lnTo>
                  <a:pt x="81" y="157"/>
                </a:lnTo>
                <a:lnTo>
                  <a:pt x="79" y="157"/>
                </a:lnTo>
                <a:lnTo>
                  <a:pt x="76" y="157"/>
                </a:lnTo>
                <a:lnTo>
                  <a:pt x="74" y="157"/>
                </a:lnTo>
                <a:lnTo>
                  <a:pt x="74" y="154"/>
                </a:lnTo>
                <a:lnTo>
                  <a:pt x="71" y="154"/>
                </a:lnTo>
                <a:lnTo>
                  <a:pt x="68" y="154"/>
                </a:lnTo>
                <a:lnTo>
                  <a:pt x="68" y="152"/>
                </a:lnTo>
                <a:lnTo>
                  <a:pt x="66" y="149"/>
                </a:lnTo>
                <a:lnTo>
                  <a:pt x="61" y="154"/>
                </a:lnTo>
                <a:lnTo>
                  <a:pt x="61" y="152"/>
                </a:lnTo>
                <a:lnTo>
                  <a:pt x="58" y="152"/>
                </a:lnTo>
                <a:lnTo>
                  <a:pt x="55" y="152"/>
                </a:lnTo>
                <a:lnTo>
                  <a:pt x="55" y="149"/>
                </a:lnTo>
                <a:lnTo>
                  <a:pt x="53" y="149"/>
                </a:lnTo>
                <a:lnTo>
                  <a:pt x="53" y="147"/>
                </a:lnTo>
                <a:lnTo>
                  <a:pt x="50" y="147"/>
                </a:lnTo>
                <a:lnTo>
                  <a:pt x="50" y="144"/>
                </a:lnTo>
                <a:lnTo>
                  <a:pt x="47" y="144"/>
                </a:lnTo>
                <a:lnTo>
                  <a:pt x="47" y="141"/>
                </a:lnTo>
                <a:lnTo>
                  <a:pt x="47" y="139"/>
                </a:lnTo>
                <a:lnTo>
                  <a:pt x="50" y="139"/>
                </a:lnTo>
                <a:lnTo>
                  <a:pt x="47" y="139"/>
                </a:lnTo>
                <a:lnTo>
                  <a:pt x="47" y="136"/>
                </a:lnTo>
                <a:lnTo>
                  <a:pt x="47" y="134"/>
                </a:lnTo>
                <a:lnTo>
                  <a:pt x="50" y="134"/>
                </a:lnTo>
                <a:lnTo>
                  <a:pt x="50" y="131"/>
                </a:lnTo>
                <a:lnTo>
                  <a:pt x="50" y="128"/>
                </a:lnTo>
                <a:lnTo>
                  <a:pt x="50" y="126"/>
                </a:lnTo>
                <a:lnTo>
                  <a:pt x="50" y="123"/>
                </a:lnTo>
                <a:lnTo>
                  <a:pt x="50" y="120"/>
                </a:lnTo>
                <a:lnTo>
                  <a:pt x="50" y="123"/>
                </a:lnTo>
                <a:lnTo>
                  <a:pt x="50" y="120"/>
                </a:lnTo>
                <a:lnTo>
                  <a:pt x="47" y="120"/>
                </a:lnTo>
                <a:lnTo>
                  <a:pt x="50" y="120"/>
                </a:lnTo>
                <a:lnTo>
                  <a:pt x="50" y="118"/>
                </a:lnTo>
                <a:lnTo>
                  <a:pt x="47" y="120"/>
                </a:lnTo>
                <a:lnTo>
                  <a:pt x="47" y="118"/>
                </a:lnTo>
                <a:lnTo>
                  <a:pt x="50" y="118"/>
                </a:lnTo>
                <a:lnTo>
                  <a:pt x="50" y="115"/>
                </a:lnTo>
                <a:lnTo>
                  <a:pt x="50" y="113"/>
                </a:lnTo>
                <a:lnTo>
                  <a:pt x="53" y="113"/>
                </a:lnTo>
                <a:lnTo>
                  <a:pt x="50" y="113"/>
                </a:lnTo>
                <a:lnTo>
                  <a:pt x="53" y="113"/>
                </a:lnTo>
                <a:lnTo>
                  <a:pt x="53" y="110"/>
                </a:lnTo>
                <a:lnTo>
                  <a:pt x="55" y="107"/>
                </a:lnTo>
                <a:lnTo>
                  <a:pt x="55" y="105"/>
                </a:lnTo>
                <a:lnTo>
                  <a:pt x="55" y="102"/>
                </a:lnTo>
                <a:lnTo>
                  <a:pt x="55" y="100"/>
                </a:lnTo>
                <a:lnTo>
                  <a:pt x="58" y="100"/>
                </a:lnTo>
                <a:lnTo>
                  <a:pt x="58" y="97"/>
                </a:lnTo>
                <a:lnTo>
                  <a:pt x="58" y="94"/>
                </a:lnTo>
                <a:lnTo>
                  <a:pt x="61" y="94"/>
                </a:lnTo>
                <a:lnTo>
                  <a:pt x="61" y="92"/>
                </a:lnTo>
                <a:lnTo>
                  <a:pt x="63" y="92"/>
                </a:lnTo>
                <a:lnTo>
                  <a:pt x="63" y="89"/>
                </a:lnTo>
                <a:lnTo>
                  <a:pt x="66" y="89"/>
                </a:lnTo>
                <a:lnTo>
                  <a:pt x="68" y="84"/>
                </a:lnTo>
                <a:lnTo>
                  <a:pt x="76" y="81"/>
                </a:lnTo>
                <a:lnTo>
                  <a:pt x="79" y="81"/>
                </a:lnTo>
                <a:lnTo>
                  <a:pt x="81" y="81"/>
                </a:lnTo>
                <a:lnTo>
                  <a:pt x="89" y="79"/>
                </a:lnTo>
                <a:lnTo>
                  <a:pt x="89" y="76"/>
                </a:lnTo>
                <a:lnTo>
                  <a:pt x="92" y="76"/>
                </a:lnTo>
                <a:lnTo>
                  <a:pt x="97" y="76"/>
                </a:lnTo>
                <a:lnTo>
                  <a:pt x="94" y="71"/>
                </a:lnTo>
                <a:lnTo>
                  <a:pt x="92" y="68"/>
                </a:lnTo>
                <a:lnTo>
                  <a:pt x="105" y="60"/>
                </a:lnTo>
                <a:lnTo>
                  <a:pt x="105" y="63"/>
                </a:lnTo>
                <a:lnTo>
                  <a:pt x="97" y="68"/>
                </a:lnTo>
                <a:lnTo>
                  <a:pt x="97" y="73"/>
                </a:lnTo>
                <a:lnTo>
                  <a:pt x="102" y="73"/>
                </a:lnTo>
                <a:lnTo>
                  <a:pt x="105" y="71"/>
                </a:lnTo>
                <a:lnTo>
                  <a:pt x="107" y="71"/>
                </a:lnTo>
                <a:lnTo>
                  <a:pt x="110" y="68"/>
                </a:lnTo>
                <a:lnTo>
                  <a:pt x="113" y="68"/>
                </a:lnTo>
                <a:lnTo>
                  <a:pt x="113" y="66"/>
                </a:lnTo>
                <a:lnTo>
                  <a:pt x="115" y="68"/>
                </a:lnTo>
                <a:lnTo>
                  <a:pt x="118" y="66"/>
                </a:lnTo>
                <a:lnTo>
                  <a:pt x="118" y="68"/>
                </a:lnTo>
                <a:lnTo>
                  <a:pt x="121" y="66"/>
                </a:lnTo>
                <a:lnTo>
                  <a:pt x="123" y="66"/>
                </a:lnTo>
                <a:lnTo>
                  <a:pt x="126" y="66"/>
                </a:lnTo>
                <a:lnTo>
                  <a:pt x="126" y="63"/>
                </a:lnTo>
                <a:lnTo>
                  <a:pt x="126" y="60"/>
                </a:lnTo>
                <a:lnTo>
                  <a:pt x="123" y="60"/>
                </a:lnTo>
                <a:lnTo>
                  <a:pt x="126" y="60"/>
                </a:lnTo>
                <a:lnTo>
                  <a:pt x="126" y="63"/>
                </a:lnTo>
                <a:lnTo>
                  <a:pt x="128" y="63"/>
                </a:lnTo>
                <a:lnTo>
                  <a:pt x="136" y="63"/>
                </a:lnTo>
                <a:lnTo>
                  <a:pt x="136" y="60"/>
                </a:lnTo>
                <a:lnTo>
                  <a:pt x="136" y="63"/>
                </a:lnTo>
                <a:lnTo>
                  <a:pt x="139" y="60"/>
                </a:lnTo>
                <a:lnTo>
                  <a:pt x="141" y="60"/>
                </a:lnTo>
                <a:lnTo>
                  <a:pt x="144" y="60"/>
                </a:lnTo>
                <a:lnTo>
                  <a:pt x="144" y="58"/>
                </a:lnTo>
                <a:lnTo>
                  <a:pt x="147" y="58"/>
                </a:lnTo>
                <a:lnTo>
                  <a:pt x="149" y="55"/>
                </a:lnTo>
                <a:lnTo>
                  <a:pt x="149" y="53"/>
                </a:lnTo>
                <a:lnTo>
                  <a:pt x="152" y="53"/>
                </a:lnTo>
                <a:lnTo>
                  <a:pt x="157" y="47"/>
                </a:lnTo>
                <a:lnTo>
                  <a:pt x="168" y="37"/>
                </a:lnTo>
                <a:lnTo>
                  <a:pt x="170" y="34"/>
                </a:lnTo>
                <a:lnTo>
                  <a:pt x="181" y="24"/>
                </a:lnTo>
                <a:lnTo>
                  <a:pt x="183" y="21"/>
                </a:lnTo>
                <a:lnTo>
                  <a:pt x="204" y="24"/>
                </a:lnTo>
                <a:lnTo>
                  <a:pt x="201" y="16"/>
                </a:lnTo>
                <a:lnTo>
                  <a:pt x="199" y="16"/>
                </a:lnTo>
                <a:lnTo>
                  <a:pt x="178" y="13"/>
                </a:lnTo>
                <a:lnTo>
                  <a:pt x="178" y="11"/>
                </a:lnTo>
                <a:lnTo>
                  <a:pt x="199" y="13"/>
                </a:lnTo>
                <a:lnTo>
                  <a:pt x="201" y="13"/>
                </a:lnTo>
                <a:lnTo>
                  <a:pt x="204" y="13"/>
                </a:lnTo>
                <a:lnTo>
                  <a:pt x="207" y="11"/>
                </a:lnTo>
                <a:lnTo>
                  <a:pt x="207" y="8"/>
                </a:lnTo>
                <a:lnTo>
                  <a:pt x="209" y="11"/>
                </a:lnTo>
                <a:lnTo>
                  <a:pt x="215" y="11"/>
                </a:lnTo>
                <a:lnTo>
                  <a:pt x="215" y="6"/>
                </a:lnTo>
                <a:lnTo>
                  <a:pt x="217" y="8"/>
                </a:lnTo>
                <a:lnTo>
                  <a:pt x="222" y="8"/>
                </a:lnTo>
                <a:lnTo>
                  <a:pt x="222" y="6"/>
                </a:lnTo>
                <a:lnTo>
                  <a:pt x="222" y="3"/>
                </a:lnTo>
                <a:lnTo>
                  <a:pt x="225" y="3"/>
                </a:lnTo>
                <a:lnTo>
                  <a:pt x="225" y="6"/>
                </a:lnTo>
                <a:lnTo>
                  <a:pt x="225" y="8"/>
                </a:lnTo>
                <a:lnTo>
                  <a:pt x="230" y="6"/>
                </a:lnTo>
                <a:lnTo>
                  <a:pt x="233" y="6"/>
                </a:lnTo>
                <a:lnTo>
                  <a:pt x="235" y="6"/>
                </a:lnTo>
                <a:lnTo>
                  <a:pt x="235" y="3"/>
                </a:lnTo>
                <a:lnTo>
                  <a:pt x="235" y="0"/>
                </a:lnTo>
                <a:lnTo>
                  <a:pt x="233" y="0"/>
                </a:lnTo>
                <a:lnTo>
                  <a:pt x="235" y="0"/>
                </a:lnTo>
                <a:lnTo>
                  <a:pt x="235" y="3"/>
                </a:lnTo>
                <a:lnTo>
                  <a:pt x="238" y="3"/>
                </a:lnTo>
                <a:lnTo>
                  <a:pt x="238" y="0"/>
                </a:lnTo>
                <a:lnTo>
                  <a:pt x="241" y="3"/>
                </a:lnTo>
                <a:lnTo>
                  <a:pt x="243" y="3"/>
                </a:lnTo>
                <a:lnTo>
                  <a:pt x="248" y="0"/>
                </a:lnTo>
                <a:lnTo>
                  <a:pt x="251" y="0"/>
                </a:lnTo>
                <a:lnTo>
                  <a:pt x="254" y="0"/>
                </a:lnTo>
                <a:close/>
              </a:path>
            </a:pathLst>
          </a:custGeom>
          <a:gradFill flip="none" rotWithShape="1">
            <a:gsLst>
              <a:gs pos="0">
                <a:srgbClr val="94C600">
                  <a:shade val="30000"/>
                  <a:satMod val="115000"/>
                </a:srgbClr>
              </a:gs>
              <a:gs pos="50000">
                <a:srgbClr val="94C600">
                  <a:shade val="67500"/>
                  <a:satMod val="115000"/>
                </a:srgbClr>
              </a:gs>
              <a:gs pos="100000">
                <a:srgbClr val="94C600">
                  <a:shade val="100000"/>
                  <a:satMod val="115000"/>
                </a:srgbClr>
              </a:gs>
            </a:gsLst>
            <a:path path="circle">
              <a:fillToRect l="100000" b="100000"/>
            </a:path>
            <a:tileRect t="-100000" r="-100000"/>
          </a:gradFill>
          <a:ln w="4763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629347727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  <p:timing>
    <p:tnLst>
      <p:par>
        <p:cTn id="1" dur="indefinite" restart="never" nodeType="tmRoot"/>
      </p:par>
    </p:tnLst>
  </p:timing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2_Eastern_">
    <p:bg>
      <p:bgRef idx="1001">
        <a:schemeClr val="bg2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13"/>
          <p:cNvSpPr>
            <a:spLocks noChangeAspect="1"/>
          </p:cNvSpPr>
          <p:nvPr userDrawn="1"/>
        </p:nvSpPr>
        <p:spPr bwMode="auto">
          <a:xfrm>
            <a:off x="351223" y="368660"/>
            <a:ext cx="8314549" cy="6158568"/>
          </a:xfrm>
          <a:custGeom>
            <a:avLst/>
            <a:gdLst>
              <a:gd name="T0" fmla="*/ 214 w 645"/>
              <a:gd name="T1" fmla="*/ 15 h 441"/>
              <a:gd name="T2" fmla="*/ 224 w 645"/>
              <a:gd name="T3" fmla="*/ 15 h 441"/>
              <a:gd name="T4" fmla="*/ 269 w 645"/>
              <a:gd name="T5" fmla="*/ 36 h 441"/>
              <a:gd name="T6" fmla="*/ 350 w 645"/>
              <a:gd name="T7" fmla="*/ 67 h 441"/>
              <a:gd name="T8" fmla="*/ 368 w 645"/>
              <a:gd name="T9" fmla="*/ 86 h 441"/>
              <a:gd name="T10" fmla="*/ 370 w 645"/>
              <a:gd name="T11" fmla="*/ 104 h 441"/>
              <a:gd name="T12" fmla="*/ 415 w 645"/>
              <a:gd name="T13" fmla="*/ 109 h 441"/>
              <a:gd name="T14" fmla="*/ 436 w 645"/>
              <a:gd name="T15" fmla="*/ 94 h 441"/>
              <a:gd name="T16" fmla="*/ 394 w 645"/>
              <a:gd name="T17" fmla="*/ 78 h 441"/>
              <a:gd name="T18" fmla="*/ 436 w 645"/>
              <a:gd name="T19" fmla="*/ 94 h 441"/>
              <a:gd name="T20" fmla="*/ 459 w 645"/>
              <a:gd name="T21" fmla="*/ 107 h 441"/>
              <a:gd name="T22" fmla="*/ 483 w 645"/>
              <a:gd name="T23" fmla="*/ 125 h 441"/>
              <a:gd name="T24" fmla="*/ 511 w 645"/>
              <a:gd name="T25" fmla="*/ 177 h 441"/>
              <a:gd name="T26" fmla="*/ 532 w 645"/>
              <a:gd name="T27" fmla="*/ 203 h 441"/>
              <a:gd name="T28" fmla="*/ 530 w 645"/>
              <a:gd name="T29" fmla="*/ 242 h 441"/>
              <a:gd name="T30" fmla="*/ 538 w 645"/>
              <a:gd name="T31" fmla="*/ 195 h 441"/>
              <a:gd name="T32" fmla="*/ 551 w 645"/>
              <a:gd name="T33" fmla="*/ 235 h 441"/>
              <a:gd name="T34" fmla="*/ 600 w 645"/>
              <a:gd name="T35" fmla="*/ 266 h 441"/>
              <a:gd name="T36" fmla="*/ 618 w 645"/>
              <a:gd name="T37" fmla="*/ 279 h 441"/>
              <a:gd name="T38" fmla="*/ 637 w 645"/>
              <a:gd name="T39" fmla="*/ 297 h 441"/>
              <a:gd name="T40" fmla="*/ 637 w 645"/>
              <a:gd name="T41" fmla="*/ 308 h 441"/>
              <a:gd name="T42" fmla="*/ 624 w 645"/>
              <a:gd name="T43" fmla="*/ 326 h 441"/>
              <a:gd name="T44" fmla="*/ 631 w 645"/>
              <a:gd name="T45" fmla="*/ 344 h 441"/>
              <a:gd name="T46" fmla="*/ 634 w 645"/>
              <a:gd name="T47" fmla="*/ 363 h 441"/>
              <a:gd name="T48" fmla="*/ 626 w 645"/>
              <a:gd name="T49" fmla="*/ 376 h 441"/>
              <a:gd name="T50" fmla="*/ 621 w 645"/>
              <a:gd name="T51" fmla="*/ 391 h 441"/>
              <a:gd name="T52" fmla="*/ 621 w 645"/>
              <a:gd name="T53" fmla="*/ 412 h 441"/>
              <a:gd name="T54" fmla="*/ 613 w 645"/>
              <a:gd name="T55" fmla="*/ 425 h 441"/>
              <a:gd name="T56" fmla="*/ 592 w 645"/>
              <a:gd name="T57" fmla="*/ 415 h 441"/>
              <a:gd name="T58" fmla="*/ 587 w 645"/>
              <a:gd name="T59" fmla="*/ 431 h 441"/>
              <a:gd name="T60" fmla="*/ 543 w 645"/>
              <a:gd name="T61" fmla="*/ 378 h 441"/>
              <a:gd name="T62" fmla="*/ 519 w 645"/>
              <a:gd name="T63" fmla="*/ 363 h 441"/>
              <a:gd name="T64" fmla="*/ 480 w 645"/>
              <a:gd name="T65" fmla="*/ 350 h 441"/>
              <a:gd name="T66" fmla="*/ 457 w 645"/>
              <a:gd name="T67" fmla="*/ 355 h 441"/>
              <a:gd name="T68" fmla="*/ 425 w 645"/>
              <a:gd name="T69" fmla="*/ 360 h 441"/>
              <a:gd name="T70" fmla="*/ 394 w 645"/>
              <a:gd name="T71" fmla="*/ 344 h 441"/>
              <a:gd name="T72" fmla="*/ 329 w 645"/>
              <a:gd name="T73" fmla="*/ 344 h 441"/>
              <a:gd name="T74" fmla="*/ 297 w 645"/>
              <a:gd name="T75" fmla="*/ 339 h 441"/>
              <a:gd name="T76" fmla="*/ 269 w 645"/>
              <a:gd name="T77" fmla="*/ 318 h 441"/>
              <a:gd name="T78" fmla="*/ 258 w 645"/>
              <a:gd name="T79" fmla="*/ 334 h 441"/>
              <a:gd name="T80" fmla="*/ 253 w 645"/>
              <a:gd name="T81" fmla="*/ 352 h 441"/>
              <a:gd name="T82" fmla="*/ 248 w 645"/>
              <a:gd name="T83" fmla="*/ 365 h 441"/>
              <a:gd name="T84" fmla="*/ 237 w 645"/>
              <a:gd name="T85" fmla="*/ 347 h 441"/>
              <a:gd name="T86" fmla="*/ 206 w 645"/>
              <a:gd name="T87" fmla="*/ 339 h 441"/>
              <a:gd name="T88" fmla="*/ 164 w 645"/>
              <a:gd name="T89" fmla="*/ 326 h 441"/>
              <a:gd name="T90" fmla="*/ 136 w 645"/>
              <a:gd name="T91" fmla="*/ 336 h 441"/>
              <a:gd name="T92" fmla="*/ 136 w 645"/>
              <a:gd name="T93" fmla="*/ 195 h 441"/>
              <a:gd name="T94" fmla="*/ 115 w 645"/>
              <a:gd name="T95" fmla="*/ 172 h 441"/>
              <a:gd name="T96" fmla="*/ 96 w 645"/>
              <a:gd name="T97" fmla="*/ 133 h 441"/>
              <a:gd name="T98" fmla="*/ 49 w 645"/>
              <a:gd name="T99" fmla="*/ 141 h 441"/>
              <a:gd name="T100" fmla="*/ 34 w 645"/>
              <a:gd name="T101" fmla="*/ 104 h 441"/>
              <a:gd name="T102" fmla="*/ 2 w 645"/>
              <a:gd name="T103" fmla="*/ 117 h 441"/>
              <a:gd name="T104" fmla="*/ 5 w 645"/>
              <a:gd name="T105" fmla="*/ 88 h 441"/>
              <a:gd name="T106" fmla="*/ 13 w 645"/>
              <a:gd name="T107" fmla="*/ 107 h 441"/>
              <a:gd name="T108" fmla="*/ 34 w 645"/>
              <a:gd name="T109" fmla="*/ 101 h 441"/>
              <a:gd name="T110" fmla="*/ 70 w 645"/>
              <a:gd name="T111" fmla="*/ 88 h 441"/>
              <a:gd name="T112" fmla="*/ 70 w 645"/>
              <a:gd name="T113" fmla="*/ 60 h 441"/>
              <a:gd name="T114" fmla="*/ 94 w 645"/>
              <a:gd name="T115" fmla="*/ 41 h 441"/>
              <a:gd name="T116" fmla="*/ 130 w 645"/>
              <a:gd name="T117" fmla="*/ 20 h 441"/>
              <a:gd name="T118" fmla="*/ 146 w 645"/>
              <a:gd name="T119" fmla="*/ 18 h 441"/>
              <a:gd name="T120" fmla="*/ 164 w 645"/>
              <a:gd name="T121" fmla="*/ 15 h 441"/>
              <a:gd name="T122" fmla="*/ 177 w 645"/>
              <a:gd name="T123" fmla="*/ 13 h 4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645" h="441">
                <a:moveTo>
                  <a:pt x="185" y="5"/>
                </a:moveTo>
                <a:lnTo>
                  <a:pt x="185" y="7"/>
                </a:lnTo>
                <a:lnTo>
                  <a:pt x="185" y="10"/>
                </a:lnTo>
                <a:lnTo>
                  <a:pt x="185" y="13"/>
                </a:lnTo>
                <a:lnTo>
                  <a:pt x="190" y="13"/>
                </a:lnTo>
                <a:lnTo>
                  <a:pt x="193" y="15"/>
                </a:lnTo>
                <a:lnTo>
                  <a:pt x="196" y="15"/>
                </a:lnTo>
                <a:lnTo>
                  <a:pt x="198" y="15"/>
                </a:lnTo>
                <a:lnTo>
                  <a:pt x="198" y="13"/>
                </a:lnTo>
                <a:lnTo>
                  <a:pt x="198" y="15"/>
                </a:lnTo>
                <a:lnTo>
                  <a:pt x="201" y="15"/>
                </a:lnTo>
                <a:lnTo>
                  <a:pt x="203" y="15"/>
                </a:lnTo>
                <a:lnTo>
                  <a:pt x="209" y="18"/>
                </a:lnTo>
                <a:lnTo>
                  <a:pt x="211" y="18"/>
                </a:lnTo>
                <a:lnTo>
                  <a:pt x="214" y="18"/>
                </a:lnTo>
                <a:lnTo>
                  <a:pt x="214" y="15"/>
                </a:lnTo>
                <a:lnTo>
                  <a:pt x="214" y="13"/>
                </a:lnTo>
                <a:lnTo>
                  <a:pt x="214" y="15"/>
                </a:lnTo>
                <a:lnTo>
                  <a:pt x="214" y="18"/>
                </a:lnTo>
                <a:lnTo>
                  <a:pt x="216" y="20"/>
                </a:lnTo>
                <a:lnTo>
                  <a:pt x="216" y="18"/>
                </a:lnTo>
                <a:lnTo>
                  <a:pt x="219" y="18"/>
                </a:lnTo>
                <a:lnTo>
                  <a:pt x="219" y="15"/>
                </a:lnTo>
                <a:lnTo>
                  <a:pt x="219" y="18"/>
                </a:lnTo>
                <a:lnTo>
                  <a:pt x="219" y="20"/>
                </a:lnTo>
                <a:lnTo>
                  <a:pt x="222" y="20"/>
                </a:lnTo>
                <a:lnTo>
                  <a:pt x="222" y="18"/>
                </a:lnTo>
                <a:lnTo>
                  <a:pt x="224" y="18"/>
                </a:lnTo>
                <a:lnTo>
                  <a:pt x="224" y="15"/>
                </a:lnTo>
                <a:lnTo>
                  <a:pt x="224" y="13"/>
                </a:lnTo>
                <a:lnTo>
                  <a:pt x="227" y="15"/>
                </a:lnTo>
                <a:lnTo>
                  <a:pt x="224" y="15"/>
                </a:lnTo>
                <a:lnTo>
                  <a:pt x="224" y="18"/>
                </a:lnTo>
                <a:lnTo>
                  <a:pt x="222" y="20"/>
                </a:lnTo>
                <a:lnTo>
                  <a:pt x="224" y="20"/>
                </a:lnTo>
                <a:lnTo>
                  <a:pt x="222" y="20"/>
                </a:lnTo>
                <a:lnTo>
                  <a:pt x="224" y="23"/>
                </a:lnTo>
                <a:lnTo>
                  <a:pt x="230" y="23"/>
                </a:lnTo>
                <a:lnTo>
                  <a:pt x="232" y="23"/>
                </a:lnTo>
                <a:lnTo>
                  <a:pt x="235" y="26"/>
                </a:lnTo>
                <a:lnTo>
                  <a:pt x="237" y="26"/>
                </a:lnTo>
                <a:lnTo>
                  <a:pt x="240" y="26"/>
                </a:lnTo>
                <a:lnTo>
                  <a:pt x="243" y="26"/>
                </a:lnTo>
                <a:lnTo>
                  <a:pt x="248" y="28"/>
                </a:lnTo>
                <a:lnTo>
                  <a:pt x="250" y="28"/>
                </a:lnTo>
                <a:lnTo>
                  <a:pt x="256" y="31"/>
                </a:lnTo>
                <a:lnTo>
                  <a:pt x="261" y="33"/>
                </a:lnTo>
                <a:lnTo>
                  <a:pt x="269" y="36"/>
                </a:lnTo>
                <a:lnTo>
                  <a:pt x="274" y="39"/>
                </a:lnTo>
                <a:lnTo>
                  <a:pt x="277" y="41"/>
                </a:lnTo>
                <a:lnTo>
                  <a:pt x="287" y="47"/>
                </a:lnTo>
                <a:lnTo>
                  <a:pt x="290" y="47"/>
                </a:lnTo>
                <a:lnTo>
                  <a:pt x="292" y="47"/>
                </a:lnTo>
                <a:lnTo>
                  <a:pt x="295" y="47"/>
                </a:lnTo>
                <a:lnTo>
                  <a:pt x="297" y="47"/>
                </a:lnTo>
                <a:lnTo>
                  <a:pt x="300" y="49"/>
                </a:lnTo>
                <a:lnTo>
                  <a:pt x="303" y="49"/>
                </a:lnTo>
                <a:lnTo>
                  <a:pt x="305" y="49"/>
                </a:lnTo>
                <a:lnTo>
                  <a:pt x="308" y="49"/>
                </a:lnTo>
                <a:lnTo>
                  <a:pt x="323" y="52"/>
                </a:lnTo>
                <a:lnTo>
                  <a:pt x="323" y="54"/>
                </a:lnTo>
                <a:lnTo>
                  <a:pt x="344" y="62"/>
                </a:lnTo>
                <a:lnTo>
                  <a:pt x="347" y="67"/>
                </a:lnTo>
                <a:lnTo>
                  <a:pt x="350" y="67"/>
                </a:lnTo>
                <a:lnTo>
                  <a:pt x="350" y="70"/>
                </a:lnTo>
                <a:lnTo>
                  <a:pt x="352" y="70"/>
                </a:lnTo>
                <a:lnTo>
                  <a:pt x="352" y="73"/>
                </a:lnTo>
                <a:lnTo>
                  <a:pt x="355" y="73"/>
                </a:lnTo>
                <a:lnTo>
                  <a:pt x="360" y="78"/>
                </a:lnTo>
                <a:lnTo>
                  <a:pt x="360" y="81"/>
                </a:lnTo>
                <a:lnTo>
                  <a:pt x="363" y="81"/>
                </a:lnTo>
                <a:lnTo>
                  <a:pt x="365" y="83"/>
                </a:lnTo>
                <a:lnTo>
                  <a:pt x="368" y="81"/>
                </a:lnTo>
                <a:lnTo>
                  <a:pt x="368" y="78"/>
                </a:lnTo>
                <a:lnTo>
                  <a:pt x="370" y="81"/>
                </a:lnTo>
                <a:lnTo>
                  <a:pt x="368" y="81"/>
                </a:lnTo>
                <a:lnTo>
                  <a:pt x="368" y="83"/>
                </a:lnTo>
                <a:lnTo>
                  <a:pt x="365" y="83"/>
                </a:lnTo>
                <a:lnTo>
                  <a:pt x="365" y="86"/>
                </a:lnTo>
                <a:lnTo>
                  <a:pt x="368" y="86"/>
                </a:lnTo>
                <a:lnTo>
                  <a:pt x="370" y="88"/>
                </a:lnTo>
                <a:lnTo>
                  <a:pt x="373" y="88"/>
                </a:lnTo>
                <a:lnTo>
                  <a:pt x="373" y="86"/>
                </a:lnTo>
                <a:lnTo>
                  <a:pt x="376" y="86"/>
                </a:lnTo>
                <a:lnTo>
                  <a:pt x="376" y="88"/>
                </a:lnTo>
                <a:lnTo>
                  <a:pt x="373" y="91"/>
                </a:lnTo>
                <a:lnTo>
                  <a:pt x="376" y="91"/>
                </a:lnTo>
                <a:lnTo>
                  <a:pt x="373" y="91"/>
                </a:lnTo>
                <a:lnTo>
                  <a:pt x="373" y="94"/>
                </a:lnTo>
                <a:lnTo>
                  <a:pt x="370" y="94"/>
                </a:lnTo>
                <a:lnTo>
                  <a:pt x="370" y="96"/>
                </a:lnTo>
                <a:lnTo>
                  <a:pt x="368" y="96"/>
                </a:lnTo>
                <a:lnTo>
                  <a:pt x="368" y="99"/>
                </a:lnTo>
                <a:lnTo>
                  <a:pt x="368" y="101"/>
                </a:lnTo>
                <a:lnTo>
                  <a:pt x="370" y="101"/>
                </a:lnTo>
                <a:lnTo>
                  <a:pt x="370" y="104"/>
                </a:lnTo>
                <a:lnTo>
                  <a:pt x="373" y="104"/>
                </a:lnTo>
                <a:lnTo>
                  <a:pt x="376" y="107"/>
                </a:lnTo>
                <a:lnTo>
                  <a:pt x="378" y="109"/>
                </a:lnTo>
                <a:lnTo>
                  <a:pt x="384" y="109"/>
                </a:lnTo>
                <a:lnTo>
                  <a:pt x="386" y="109"/>
                </a:lnTo>
                <a:lnTo>
                  <a:pt x="389" y="109"/>
                </a:lnTo>
                <a:lnTo>
                  <a:pt x="391" y="109"/>
                </a:lnTo>
                <a:lnTo>
                  <a:pt x="394" y="109"/>
                </a:lnTo>
                <a:lnTo>
                  <a:pt x="397" y="109"/>
                </a:lnTo>
                <a:lnTo>
                  <a:pt x="399" y="109"/>
                </a:lnTo>
                <a:lnTo>
                  <a:pt x="402" y="109"/>
                </a:lnTo>
                <a:lnTo>
                  <a:pt x="404" y="109"/>
                </a:lnTo>
                <a:lnTo>
                  <a:pt x="407" y="109"/>
                </a:lnTo>
                <a:lnTo>
                  <a:pt x="410" y="109"/>
                </a:lnTo>
                <a:lnTo>
                  <a:pt x="412" y="109"/>
                </a:lnTo>
                <a:lnTo>
                  <a:pt x="415" y="109"/>
                </a:lnTo>
                <a:lnTo>
                  <a:pt x="417" y="109"/>
                </a:lnTo>
                <a:lnTo>
                  <a:pt x="420" y="107"/>
                </a:lnTo>
                <a:lnTo>
                  <a:pt x="423" y="107"/>
                </a:lnTo>
                <a:lnTo>
                  <a:pt x="428" y="107"/>
                </a:lnTo>
                <a:lnTo>
                  <a:pt x="433" y="107"/>
                </a:lnTo>
                <a:lnTo>
                  <a:pt x="438" y="104"/>
                </a:lnTo>
                <a:lnTo>
                  <a:pt x="438" y="101"/>
                </a:lnTo>
                <a:lnTo>
                  <a:pt x="441" y="104"/>
                </a:lnTo>
                <a:lnTo>
                  <a:pt x="441" y="101"/>
                </a:lnTo>
                <a:lnTo>
                  <a:pt x="444" y="101"/>
                </a:lnTo>
                <a:lnTo>
                  <a:pt x="444" y="99"/>
                </a:lnTo>
                <a:lnTo>
                  <a:pt x="441" y="99"/>
                </a:lnTo>
                <a:lnTo>
                  <a:pt x="438" y="99"/>
                </a:lnTo>
                <a:lnTo>
                  <a:pt x="438" y="96"/>
                </a:lnTo>
                <a:lnTo>
                  <a:pt x="436" y="96"/>
                </a:lnTo>
                <a:lnTo>
                  <a:pt x="436" y="94"/>
                </a:lnTo>
                <a:lnTo>
                  <a:pt x="433" y="94"/>
                </a:lnTo>
                <a:lnTo>
                  <a:pt x="431" y="94"/>
                </a:lnTo>
                <a:lnTo>
                  <a:pt x="425" y="88"/>
                </a:lnTo>
                <a:lnTo>
                  <a:pt x="423" y="88"/>
                </a:lnTo>
                <a:lnTo>
                  <a:pt x="417" y="86"/>
                </a:lnTo>
                <a:lnTo>
                  <a:pt x="410" y="83"/>
                </a:lnTo>
                <a:lnTo>
                  <a:pt x="407" y="83"/>
                </a:lnTo>
                <a:lnTo>
                  <a:pt x="407" y="81"/>
                </a:lnTo>
                <a:lnTo>
                  <a:pt x="404" y="81"/>
                </a:lnTo>
                <a:lnTo>
                  <a:pt x="402" y="81"/>
                </a:lnTo>
                <a:lnTo>
                  <a:pt x="399" y="81"/>
                </a:lnTo>
                <a:lnTo>
                  <a:pt x="397" y="81"/>
                </a:lnTo>
                <a:lnTo>
                  <a:pt x="394" y="81"/>
                </a:lnTo>
                <a:lnTo>
                  <a:pt x="391" y="81"/>
                </a:lnTo>
                <a:lnTo>
                  <a:pt x="391" y="78"/>
                </a:lnTo>
                <a:lnTo>
                  <a:pt x="394" y="78"/>
                </a:lnTo>
                <a:lnTo>
                  <a:pt x="397" y="81"/>
                </a:lnTo>
                <a:lnTo>
                  <a:pt x="399" y="81"/>
                </a:lnTo>
                <a:lnTo>
                  <a:pt x="402" y="81"/>
                </a:lnTo>
                <a:lnTo>
                  <a:pt x="404" y="81"/>
                </a:lnTo>
                <a:lnTo>
                  <a:pt x="407" y="81"/>
                </a:lnTo>
                <a:lnTo>
                  <a:pt x="410" y="81"/>
                </a:lnTo>
                <a:lnTo>
                  <a:pt x="412" y="83"/>
                </a:lnTo>
                <a:lnTo>
                  <a:pt x="415" y="83"/>
                </a:lnTo>
                <a:lnTo>
                  <a:pt x="417" y="86"/>
                </a:lnTo>
                <a:lnTo>
                  <a:pt x="420" y="86"/>
                </a:lnTo>
                <a:lnTo>
                  <a:pt x="423" y="88"/>
                </a:lnTo>
                <a:lnTo>
                  <a:pt x="425" y="88"/>
                </a:lnTo>
                <a:lnTo>
                  <a:pt x="431" y="91"/>
                </a:lnTo>
                <a:lnTo>
                  <a:pt x="433" y="91"/>
                </a:lnTo>
                <a:lnTo>
                  <a:pt x="433" y="94"/>
                </a:lnTo>
                <a:lnTo>
                  <a:pt x="436" y="94"/>
                </a:lnTo>
                <a:lnTo>
                  <a:pt x="438" y="94"/>
                </a:lnTo>
                <a:lnTo>
                  <a:pt x="438" y="96"/>
                </a:lnTo>
                <a:lnTo>
                  <a:pt x="441" y="96"/>
                </a:lnTo>
                <a:lnTo>
                  <a:pt x="441" y="99"/>
                </a:lnTo>
                <a:lnTo>
                  <a:pt x="444" y="99"/>
                </a:lnTo>
                <a:lnTo>
                  <a:pt x="444" y="96"/>
                </a:lnTo>
                <a:lnTo>
                  <a:pt x="446" y="96"/>
                </a:lnTo>
                <a:lnTo>
                  <a:pt x="449" y="96"/>
                </a:lnTo>
                <a:lnTo>
                  <a:pt x="449" y="99"/>
                </a:lnTo>
                <a:lnTo>
                  <a:pt x="451" y="99"/>
                </a:lnTo>
                <a:lnTo>
                  <a:pt x="451" y="101"/>
                </a:lnTo>
                <a:lnTo>
                  <a:pt x="454" y="101"/>
                </a:lnTo>
                <a:lnTo>
                  <a:pt x="454" y="104"/>
                </a:lnTo>
                <a:lnTo>
                  <a:pt x="457" y="104"/>
                </a:lnTo>
                <a:lnTo>
                  <a:pt x="459" y="104"/>
                </a:lnTo>
                <a:lnTo>
                  <a:pt x="459" y="107"/>
                </a:lnTo>
                <a:lnTo>
                  <a:pt x="459" y="109"/>
                </a:lnTo>
                <a:lnTo>
                  <a:pt x="462" y="109"/>
                </a:lnTo>
                <a:lnTo>
                  <a:pt x="462" y="112"/>
                </a:lnTo>
                <a:lnTo>
                  <a:pt x="464" y="112"/>
                </a:lnTo>
                <a:lnTo>
                  <a:pt x="464" y="114"/>
                </a:lnTo>
                <a:lnTo>
                  <a:pt x="467" y="114"/>
                </a:lnTo>
                <a:lnTo>
                  <a:pt x="467" y="117"/>
                </a:lnTo>
                <a:lnTo>
                  <a:pt x="470" y="117"/>
                </a:lnTo>
                <a:lnTo>
                  <a:pt x="470" y="120"/>
                </a:lnTo>
                <a:lnTo>
                  <a:pt x="472" y="120"/>
                </a:lnTo>
                <a:lnTo>
                  <a:pt x="472" y="122"/>
                </a:lnTo>
                <a:lnTo>
                  <a:pt x="475" y="122"/>
                </a:lnTo>
                <a:lnTo>
                  <a:pt x="477" y="122"/>
                </a:lnTo>
                <a:lnTo>
                  <a:pt x="477" y="125"/>
                </a:lnTo>
                <a:lnTo>
                  <a:pt x="480" y="125"/>
                </a:lnTo>
                <a:lnTo>
                  <a:pt x="483" y="125"/>
                </a:lnTo>
                <a:lnTo>
                  <a:pt x="485" y="125"/>
                </a:lnTo>
                <a:lnTo>
                  <a:pt x="485" y="128"/>
                </a:lnTo>
                <a:lnTo>
                  <a:pt x="488" y="128"/>
                </a:lnTo>
                <a:lnTo>
                  <a:pt x="488" y="130"/>
                </a:lnTo>
                <a:lnTo>
                  <a:pt x="485" y="130"/>
                </a:lnTo>
                <a:lnTo>
                  <a:pt x="485" y="133"/>
                </a:lnTo>
                <a:lnTo>
                  <a:pt x="488" y="133"/>
                </a:lnTo>
                <a:lnTo>
                  <a:pt x="488" y="135"/>
                </a:lnTo>
                <a:lnTo>
                  <a:pt x="493" y="141"/>
                </a:lnTo>
                <a:lnTo>
                  <a:pt x="501" y="143"/>
                </a:lnTo>
                <a:lnTo>
                  <a:pt x="504" y="146"/>
                </a:lnTo>
                <a:lnTo>
                  <a:pt x="504" y="148"/>
                </a:lnTo>
                <a:lnTo>
                  <a:pt x="504" y="154"/>
                </a:lnTo>
                <a:lnTo>
                  <a:pt x="506" y="167"/>
                </a:lnTo>
                <a:lnTo>
                  <a:pt x="509" y="175"/>
                </a:lnTo>
                <a:lnTo>
                  <a:pt x="511" y="177"/>
                </a:lnTo>
                <a:lnTo>
                  <a:pt x="511" y="180"/>
                </a:lnTo>
                <a:lnTo>
                  <a:pt x="514" y="180"/>
                </a:lnTo>
                <a:lnTo>
                  <a:pt x="514" y="182"/>
                </a:lnTo>
                <a:lnTo>
                  <a:pt x="517" y="182"/>
                </a:lnTo>
                <a:lnTo>
                  <a:pt x="517" y="185"/>
                </a:lnTo>
                <a:lnTo>
                  <a:pt x="519" y="188"/>
                </a:lnTo>
                <a:lnTo>
                  <a:pt x="522" y="190"/>
                </a:lnTo>
                <a:lnTo>
                  <a:pt x="522" y="188"/>
                </a:lnTo>
                <a:lnTo>
                  <a:pt x="522" y="185"/>
                </a:lnTo>
                <a:lnTo>
                  <a:pt x="522" y="188"/>
                </a:lnTo>
                <a:lnTo>
                  <a:pt x="522" y="190"/>
                </a:lnTo>
                <a:lnTo>
                  <a:pt x="522" y="193"/>
                </a:lnTo>
                <a:lnTo>
                  <a:pt x="524" y="193"/>
                </a:lnTo>
                <a:lnTo>
                  <a:pt x="524" y="195"/>
                </a:lnTo>
                <a:lnTo>
                  <a:pt x="527" y="198"/>
                </a:lnTo>
                <a:lnTo>
                  <a:pt x="532" y="203"/>
                </a:lnTo>
                <a:lnTo>
                  <a:pt x="530" y="206"/>
                </a:lnTo>
                <a:lnTo>
                  <a:pt x="530" y="209"/>
                </a:lnTo>
                <a:lnTo>
                  <a:pt x="527" y="211"/>
                </a:lnTo>
                <a:lnTo>
                  <a:pt x="524" y="214"/>
                </a:lnTo>
                <a:lnTo>
                  <a:pt x="522" y="216"/>
                </a:lnTo>
                <a:lnTo>
                  <a:pt x="517" y="222"/>
                </a:lnTo>
                <a:lnTo>
                  <a:pt x="514" y="227"/>
                </a:lnTo>
                <a:lnTo>
                  <a:pt x="509" y="229"/>
                </a:lnTo>
                <a:lnTo>
                  <a:pt x="511" y="232"/>
                </a:lnTo>
                <a:lnTo>
                  <a:pt x="514" y="235"/>
                </a:lnTo>
                <a:lnTo>
                  <a:pt x="514" y="237"/>
                </a:lnTo>
                <a:lnTo>
                  <a:pt x="517" y="237"/>
                </a:lnTo>
                <a:lnTo>
                  <a:pt x="519" y="242"/>
                </a:lnTo>
                <a:lnTo>
                  <a:pt x="522" y="245"/>
                </a:lnTo>
                <a:lnTo>
                  <a:pt x="527" y="245"/>
                </a:lnTo>
                <a:lnTo>
                  <a:pt x="530" y="242"/>
                </a:lnTo>
                <a:lnTo>
                  <a:pt x="543" y="235"/>
                </a:lnTo>
                <a:lnTo>
                  <a:pt x="543" y="232"/>
                </a:lnTo>
                <a:lnTo>
                  <a:pt x="540" y="229"/>
                </a:lnTo>
                <a:lnTo>
                  <a:pt x="540" y="224"/>
                </a:lnTo>
                <a:lnTo>
                  <a:pt x="540" y="222"/>
                </a:lnTo>
                <a:lnTo>
                  <a:pt x="538" y="219"/>
                </a:lnTo>
                <a:lnTo>
                  <a:pt x="538" y="216"/>
                </a:lnTo>
                <a:lnTo>
                  <a:pt x="538" y="214"/>
                </a:lnTo>
                <a:lnTo>
                  <a:pt x="543" y="211"/>
                </a:lnTo>
                <a:lnTo>
                  <a:pt x="543" y="209"/>
                </a:lnTo>
                <a:lnTo>
                  <a:pt x="543" y="206"/>
                </a:lnTo>
                <a:lnTo>
                  <a:pt x="540" y="203"/>
                </a:lnTo>
                <a:lnTo>
                  <a:pt x="540" y="201"/>
                </a:lnTo>
                <a:lnTo>
                  <a:pt x="540" y="198"/>
                </a:lnTo>
                <a:lnTo>
                  <a:pt x="538" y="198"/>
                </a:lnTo>
                <a:lnTo>
                  <a:pt x="538" y="195"/>
                </a:lnTo>
                <a:lnTo>
                  <a:pt x="540" y="195"/>
                </a:lnTo>
                <a:lnTo>
                  <a:pt x="540" y="198"/>
                </a:lnTo>
                <a:lnTo>
                  <a:pt x="540" y="201"/>
                </a:lnTo>
                <a:lnTo>
                  <a:pt x="543" y="201"/>
                </a:lnTo>
                <a:lnTo>
                  <a:pt x="543" y="203"/>
                </a:lnTo>
                <a:lnTo>
                  <a:pt x="543" y="206"/>
                </a:lnTo>
                <a:lnTo>
                  <a:pt x="543" y="209"/>
                </a:lnTo>
                <a:lnTo>
                  <a:pt x="545" y="209"/>
                </a:lnTo>
                <a:lnTo>
                  <a:pt x="545" y="211"/>
                </a:lnTo>
                <a:lnTo>
                  <a:pt x="545" y="216"/>
                </a:lnTo>
                <a:lnTo>
                  <a:pt x="545" y="219"/>
                </a:lnTo>
                <a:lnTo>
                  <a:pt x="548" y="222"/>
                </a:lnTo>
                <a:lnTo>
                  <a:pt x="548" y="224"/>
                </a:lnTo>
                <a:lnTo>
                  <a:pt x="548" y="227"/>
                </a:lnTo>
                <a:lnTo>
                  <a:pt x="551" y="232"/>
                </a:lnTo>
                <a:lnTo>
                  <a:pt x="551" y="235"/>
                </a:lnTo>
                <a:lnTo>
                  <a:pt x="551" y="237"/>
                </a:lnTo>
                <a:lnTo>
                  <a:pt x="553" y="240"/>
                </a:lnTo>
                <a:lnTo>
                  <a:pt x="556" y="242"/>
                </a:lnTo>
                <a:lnTo>
                  <a:pt x="556" y="245"/>
                </a:lnTo>
                <a:lnTo>
                  <a:pt x="558" y="248"/>
                </a:lnTo>
                <a:lnTo>
                  <a:pt x="561" y="245"/>
                </a:lnTo>
                <a:lnTo>
                  <a:pt x="564" y="242"/>
                </a:lnTo>
                <a:lnTo>
                  <a:pt x="566" y="240"/>
                </a:lnTo>
                <a:lnTo>
                  <a:pt x="571" y="235"/>
                </a:lnTo>
                <a:lnTo>
                  <a:pt x="574" y="237"/>
                </a:lnTo>
                <a:lnTo>
                  <a:pt x="577" y="242"/>
                </a:lnTo>
                <a:lnTo>
                  <a:pt x="582" y="248"/>
                </a:lnTo>
                <a:lnTo>
                  <a:pt x="585" y="248"/>
                </a:lnTo>
                <a:lnTo>
                  <a:pt x="585" y="250"/>
                </a:lnTo>
                <a:lnTo>
                  <a:pt x="590" y="256"/>
                </a:lnTo>
                <a:lnTo>
                  <a:pt x="600" y="266"/>
                </a:lnTo>
                <a:lnTo>
                  <a:pt x="603" y="266"/>
                </a:lnTo>
                <a:lnTo>
                  <a:pt x="603" y="269"/>
                </a:lnTo>
                <a:lnTo>
                  <a:pt x="605" y="269"/>
                </a:lnTo>
                <a:lnTo>
                  <a:pt x="605" y="271"/>
                </a:lnTo>
                <a:lnTo>
                  <a:pt x="608" y="271"/>
                </a:lnTo>
                <a:lnTo>
                  <a:pt x="605" y="271"/>
                </a:lnTo>
                <a:lnTo>
                  <a:pt x="608" y="271"/>
                </a:lnTo>
                <a:lnTo>
                  <a:pt x="608" y="274"/>
                </a:lnTo>
                <a:lnTo>
                  <a:pt x="611" y="274"/>
                </a:lnTo>
                <a:lnTo>
                  <a:pt x="611" y="276"/>
                </a:lnTo>
                <a:lnTo>
                  <a:pt x="613" y="276"/>
                </a:lnTo>
                <a:lnTo>
                  <a:pt x="616" y="276"/>
                </a:lnTo>
                <a:lnTo>
                  <a:pt x="613" y="276"/>
                </a:lnTo>
                <a:lnTo>
                  <a:pt x="616" y="276"/>
                </a:lnTo>
                <a:lnTo>
                  <a:pt x="616" y="279"/>
                </a:lnTo>
                <a:lnTo>
                  <a:pt x="618" y="279"/>
                </a:lnTo>
                <a:lnTo>
                  <a:pt x="618" y="282"/>
                </a:lnTo>
                <a:lnTo>
                  <a:pt x="621" y="282"/>
                </a:lnTo>
                <a:lnTo>
                  <a:pt x="621" y="284"/>
                </a:lnTo>
                <a:lnTo>
                  <a:pt x="624" y="284"/>
                </a:lnTo>
                <a:lnTo>
                  <a:pt x="624" y="287"/>
                </a:lnTo>
                <a:lnTo>
                  <a:pt x="626" y="287"/>
                </a:lnTo>
                <a:lnTo>
                  <a:pt x="626" y="289"/>
                </a:lnTo>
                <a:lnTo>
                  <a:pt x="626" y="287"/>
                </a:lnTo>
                <a:lnTo>
                  <a:pt x="626" y="289"/>
                </a:lnTo>
                <a:lnTo>
                  <a:pt x="629" y="289"/>
                </a:lnTo>
                <a:lnTo>
                  <a:pt x="629" y="292"/>
                </a:lnTo>
                <a:lnTo>
                  <a:pt x="631" y="292"/>
                </a:lnTo>
                <a:lnTo>
                  <a:pt x="631" y="295"/>
                </a:lnTo>
                <a:lnTo>
                  <a:pt x="634" y="295"/>
                </a:lnTo>
                <a:lnTo>
                  <a:pt x="634" y="297"/>
                </a:lnTo>
                <a:lnTo>
                  <a:pt x="637" y="297"/>
                </a:lnTo>
                <a:lnTo>
                  <a:pt x="637" y="300"/>
                </a:lnTo>
                <a:lnTo>
                  <a:pt x="639" y="300"/>
                </a:lnTo>
                <a:lnTo>
                  <a:pt x="639" y="303"/>
                </a:lnTo>
                <a:lnTo>
                  <a:pt x="639" y="300"/>
                </a:lnTo>
                <a:lnTo>
                  <a:pt x="639" y="303"/>
                </a:lnTo>
                <a:lnTo>
                  <a:pt x="642" y="303"/>
                </a:lnTo>
                <a:lnTo>
                  <a:pt x="642" y="305"/>
                </a:lnTo>
                <a:lnTo>
                  <a:pt x="645" y="305"/>
                </a:lnTo>
                <a:lnTo>
                  <a:pt x="642" y="305"/>
                </a:lnTo>
                <a:lnTo>
                  <a:pt x="642" y="308"/>
                </a:lnTo>
                <a:lnTo>
                  <a:pt x="645" y="308"/>
                </a:lnTo>
                <a:lnTo>
                  <a:pt x="642" y="308"/>
                </a:lnTo>
                <a:lnTo>
                  <a:pt x="639" y="308"/>
                </a:lnTo>
                <a:lnTo>
                  <a:pt x="637" y="308"/>
                </a:lnTo>
                <a:lnTo>
                  <a:pt x="637" y="310"/>
                </a:lnTo>
                <a:lnTo>
                  <a:pt x="637" y="308"/>
                </a:lnTo>
                <a:lnTo>
                  <a:pt x="637" y="310"/>
                </a:lnTo>
                <a:lnTo>
                  <a:pt x="637" y="308"/>
                </a:lnTo>
                <a:lnTo>
                  <a:pt x="634" y="308"/>
                </a:lnTo>
                <a:lnTo>
                  <a:pt x="631" y="308"/>
                </a:lnTo>
                <a:lnTo>
                  <a:pt x="631" y="310"/>
                </a:lnTo>
                <a:lnTo>
                  <a:pt x="629" y="310"/>
                </a:lnTo>
                <a:lnTo>
                  <a:pt x="629" y="308"/>
                </a:lnTo>
                <a:lnTo>
                  <a:pt x="629" y="310"/>
                </a:lnTo>
                <a:lnTo>
                  <a:pt x="626" y="310"/>
                </a:lnTo>
                <a:lnTo>
                  <a:pt x="626" y="313"/>
                </a:lnTo>
                <a:lnTo>
                  <a:pt x="626" y="316"/>
                </a:lnTo>
                <a:lnTo>
                  <a:pt x="624" y="316"/>
                </a:lnTo>
                <a:lnTo>
                  <a:pt x="624" y="318"/>
                </a:lnTo>
                <a:lnTo>
                  <a:pt x="624" y="321"/>
                </a:lnTo>
                <a:lnTo>
                  <a:pt x="624" y="323"/>
                </a:lnTo>
                <a:lnTo>
                  <a:pt x="624" y="326"/>
                </a:lnTo>
                <a:lnTo>
                  <a:pt x="621" y="326"/>
                </a:lnTo>
                <a:lnTo>
                  <a:pt x="624" y="326"/>
                </a:lnTo>
                <a:lnTo>
                  <a:pt x="624" y="329"/>
                </a:lnTo>
                <a:lnTo>
                  <a:pt x="626" y="329"/>
                </a:lnTo>
                <a:lnTo>
                  <a:pt x="624" y="329"/>
                </a:lnTo>
                <a:lnTo>
                  <a:pt x="626" y="329"/>
                </a:lnTo>
                <a:lnTo>
                  <a:pt x="626" y="331"/>
                </a:lnTo>
                <a:lnTo>
                  <a:pt x="626" y="334"/>
                </a:lnTo>
                <a:lnTo>
                  <a:pt x="626" y="336"/>
                </a:lnTo>
                <a:lnTo>
                  <a:pt x="629" y="336"/>
                </a:lnTo>
                <a:lnTo>
                  <a:pt x="629" y="339"/>
                </a:lnTo>
                <a:lnTo>
                  <a:pt x="626" y="339"/>
                </a:lnTo>
                <a:lnTo>
                  <a:pt x="629" y="339"/>
                </a:lnTo>
                <a:lnTo>
                  <a:pt x="631" y="339"/>
                </a:lnTo>
                <a:lnTo>
                  <a:pt x="631" y="342"/>
                </a:lnTo>
                <a:lnTo>
                  <a:pt x="631" y="344"/>
                </a:lnTo>
                <a:lnTo>
                  <a:pt x="631" y="347"/>
                </a:lnTo>
                <a:lnTo>
                  <a:pt x="634" y="347"/>
                </a:lnTo>
                <a:lnTo>
                  <a:pt x="634" y="350"/>
                </a:lnTo>
                <a:lnTo>
                  <a:pt x="631" y="350"/>
                </a:lnTo>
                <a:lnTo>
                  <a:pt x="634" y="350"/>
                </a:lnTo>
                <a:lnTo>
                  <a:pt x="634" y="352"/>
                </a:lnTo>
                <a:lnTo>
                  <a:pt x="637" y="352"/>
                </a:lnTo>
                <a:lnTo>
                  <a:pt x="634" y="352"/>
                </a:lnTo>
                <a:lnTo>
                  <a:pt x="637" y="352"/>
                </a:lnTo>
                <a:lnTo>
                  <a:pt x="634" y="352"/>
                </a:lnTo>
                <a:lnTo>
                  <a:pt x="634" y="355"/>
                </a:lnTo>
                <a:lnTo>
                  <a:pt x="634" y="357"/>
                </a:lnTo>
                <a:lnTo>
                  <a:pt x="634" y="360"/>
                </a:lnTo>
                <a:lnTo>
                  <a:pt x="631" y="360"/>
                </a:lnTo>
                <a:lnTo>
                  <a:pt x="634" y="360"/>
                </a:lnTo>
                <a:lnTo>
                  <a:pt x="634" y="363"/>
                </a:lnTo>
                <a:lnTo>
                  <a:pt x="631" y="363"/>
                </a:lnTo>
                <a:lnTo>
                  <a:pt x="631" y="360"/>
                </a:lnTo>
                <a:lnTo>
                  <a:pt x="629" y="360"/>
                </a:lnTo>
                <a:lnTo>
                  <a:pt x="626" y="360"/>
                </a:lnTo>
                <a:lnTo>
                  <a:pt x="626" y="363"/>
                </a:lnTo>
                <a:lnTo>
                  <a:pt x="626" y="365"/>
                </a:lnTo>
                <a:lnTo>
                  <a:pt x="629" y="365"/>
                </a:lnTo>
                <a:lnTo>
                  <a:pt x="626" y="365"/>
                </a:lnTo>
                <a:lnTo>
                  <a:pt x="626" y="368"/>
                </a:lnTo>
                <a:lnTo>
                  <a:pt x="629" y="368"/>
                </a:lnTo>
                <a:lnTo>
                  <a:pt x="626" y="368"/>
                </a:lnTo>
                <a:lnTo>
                  <a:pt x="626" y="370"/>
                </a:lnTo>
                <a:lnTo>
                  <a:pt x="624" y="370"/>
                </a:lnTo>
                <a:lnTo>
                  <a:pt x="626" y="370"/>
                </a:lnTo>
                <a:lnTo>
                  <a:pt x="626" y="373"/>
                </a:lnTo>
                <a:lnTo>
                  <a:pt x="626" y="376"/>
                </a:lnTo>
                <a:lnTo>
                  <a:pt x="629" y="376"/>
                </a:lnTo>
                <a:lnTo>
                  <a:pt x="629" y="378"/>
                </a:lnTo>
                <a:lnTo>
                  <a:pt x="629" y="381"/>
                </a:lnTo>
                <a:lnTo>
                  <a:pt x="626" y="381"/>
                </a:lnTo>
                <a:lnTo>
                  <a:pt x="626" y="384"/>
                </a:lnTo>
                <a:lnTo>
                  <a:pt x="624" y="384"/>
                </a:lnTo>
                <a:lnTo>
                  <a:pt x="624" y="381"/>
                </a:lnTo>
                <a:lnTo>
                  <a:pt x="624" y="378"/>
                </a:lnTo>
                <a:lnTo>
                  <a:pt x="621" y="378"/>
                </a:lnTo>
                <a:lnTo>
                  <a:pt x="621" y="381"/>
                </a:lnTo>
                <a:lnTo>
                  <a:pt x="621" y="384"/>
                </a:lnTo>
                <a:lnTo>
                  <a:pt x="624" y="384"/>
                </a:lnTo>
                <a:lnTo>
                  <a:pt x="624" y="386"/>
                </a:lnTo>
                <a:lnTo>
                  <a:pt x="621" y="386"/>
                </a:lnTo>
                <a:lnTo>
                  <a:pt x="621" y="389"/>
                </a:lnTo>
                <a:lnTo>
                  <a:pt x="621" y="391"/>
                </a:lnTo>
                <a:lnTo>
                  <a:pt x="618" y="391"/>
                </a:lnTo>
                <a:lnTo>
                  <a:pt x="616" y="391"/>
                </a:lnTo>
                <a:lnTo>
                  <a:pt x="616" y="394"/>
                </a:lnTo>
                <a:lnTo>
                  <a:pt x="616" y="397"/>
                </a:lnTo>
                <a:lnTo>
                  <a:pt x="616" y="394"/>
                </a:lnTo>
                <a:lnTo>
                  <a:pt x="613" y="394"/>
                </a:lnTo>
                <a:lnTo>
                  <a:pt x="613" y="397"/>
                </a:lnTo>
                <a:lnTo>
                  <a:pt x="613" y="399"/>
                </a:lnTo>
                <a:lnTo>
                  <a:pt x="616" y="399"/>
                </a:lnTo>
                <a:lnTo>
                  <a:pt x="616" y="402"/>
                </a:lnTo>
                <a:lnTo>
                  <a:pt x="616" y="404"/>
                </a:lnTo>
                <a:lnTo>
                  <a:pt x="616" y="407"/>
                </a:lnTo>
                <a:lnTo>
                  <a:pt x="618" y="407"/>
                </a:lnTo>
                <a:lnTo>
                  <a:pt x="618" y="410"/>
                </a:lnTo>
                <a:lnTo>
                  <a:pt x="618" y="412"/>
                </a:lnTo>
                <a:lnTo>
                  <a:pt x="621" y="412"/>
                </a:lnTo>
                <a:lnTo>
                  <a:pt x="621" y="415"/>
                </a:lnTo>
                <a:lnTo>
                  <a:pt x="618" y="415"/>
                </a:lnTo>
                <a:lnTo>
                  <a:pt x="616" y="415"/>
                </a:lnTo>
                <a:lnTo>
                  <a:pt x="613" y="415"/>
                </a:lnTo>
                <a:lnTo>
                  <a:pt x="613" y="417"/>
                </a:lnTo>
                <a:lnTo>
                  <a:pt x="616" y="417"/>
                </a:lnTo>
                <a:lnTo>
                  <a:pt x="618" y="417"/>
                </a:lnTo>
                <a:lnTo>
                  <a:pt x="618" y="420"/>
                </a:lnTo>
                <a:lnTo>
                  <a:pt x="616" y="420"/>
                </a:lnTo>
                <a:lnTo>
                  <a:pt x="616" y="423"/>
                </a:lnTo>
                <a:lnTo>
                  <a:pt x="616" y="425"/>
                </a:lnTo>
                <a:lnTo>
                  <a:pt x="616" y="423"/>
                </a:lnTo>
                <a:lnTo>
                  <a:pt x="616" y="425"/>
                </a:lnTo>
                <a:lnTo>
                  <a:pt x="613" y="425"/>
                </a:lnTo>
                <a:lnTo>
                  <a:pt x="613" y="423"/>
                </a:lnTo>
                <a:lnTo>
                  <a:pt x="613" y="425"/>
                </a:lnTo>
                <a:lnTo>
                  <a:pt x="611" y="425"/>
                </a:lnTo>
                <a:lnTo>
                  <a:pt x="611" y="423"/>
                </a:lnTo>
                <a:lnTo>
                  <a:pt x="608" y="423"/>
                </a:lnTo>
                <a:lnTo>
                  <a:pt x="608" y="425"/>
                </a:lnTo>
                <a:lnTo>
                  <a:pt x="608" y="423"/>
                </a:lnTo>
                <a:lnTo>
                  <a:pt x="605" y="423"/>
                </a:lnTo>
                <a:lnTo>
                  <a:pt x="605" y="420"/>
                </a:lnTo>
                <a:lnTo>
                  <a:pt x="603" y="420"/>
                </a:lnTo>
                <a:lnTo>
                  <a:pt x="603" y="417"/>
                </a:lnTo>
                <a:lnTo>
                  <a:pt x="600" y="417"/>
                </a:lnTo>
                <a:lnTo>
                  <a:pt x="600" y="415"/>
                </a:lnTo>
                <a:lnTo>
                  <a:pt x="598" y="415"/>
                </a:lnTo>
                <a:lnTo>
                  <a:pt x="598" y="417"/>
                </a:lnTo>
                <a:lnTo>
                  <a:pt x="598" y="415"/>
                </a:lnTo>
                <a:lnTo>
                  <a:pt x="595" y="415"/>
                </a:lnTo>
                <a:lnTo>
                  <a:pt x="592" y="415"/>
                </a:lnTo>
                <a:lnTo>
                  <a:pt x="592" y="417"/>
                </a:lnTo>
                <a:lnTo>
                  <a:pt x="592" y="420"/>
                </a:lnTo>
                <a:lnTo>
                  <a:pt x="590" y="420"/>
                </a:lnTo>
                <a:lnTo>
                  <a:pt x="587" y="420"/>
                </a:lnTo>
                <a:lnTo>
                  <a:pt x="590" y="420"/>
                </a:lnTo>
                <a:lnTo>
                  <a:pt x="590" y="423"/>
                </a:lnTo>
                <a:lnTo>
                  <a:pt x="590" y="425"/>
                </a:lnTo>
                <a:lnTo>
                  <a:pt x="590" y="423"/>
                </a:lnTo>
                <a:lnTo>
                  <a:pt x="587" y="423"/>
                </a:lnTo>
                <a:lnTo>
                  <a:pt x="585" y="423"/>
                </a:lnTo>
                <a:lnTo>
                  <a:pt x="585" y="425"/>
                </a:lnTo>
                <a:lnTo>
                  <a:pt x="582" y="425"/>
                </a:lnTo>
                <a:lnTo>
                  <a:pt x="582" y="428"/>
                </a:lnTo>
                <a:lnTo>
                  <a:pt x="585" y="428"/>
                </a:lnTo>
                <a:lnTo>
                  <a:pt x="585" y="431"/>
                </a:lnTo>
                <a:lnTo>
                  <a:pt x="587" y="431"/>
                </a:lnTo>
                <a:lnTo>
                  <a:pt x="585" y="433"/>
                </a:lnTo>
                <a:lnTo>
                  <a:pt x="585" y="436"/>
                </a:lnTo>
                <a:lnTo>
                  <a:pt x="585" y="438"/>
                </a:lnTo>
                <a:lnTo>
                  <a:pt x="582" y="438"/>
                </a:lnTo>
                <a:lnTo>
                  <a:pt x="579" y="438"/>
                </a:lnTo>
                <a:lnTo>
                  <a:pt x="579" y="441"/>
                </a:lnTo>
                <a:lnTo>
                  <a:pt x="569" y="410"/>
                </a:lnTo>
                <a:lnTo>
                  <a:pt x="558" y="381"/>
                </a:lnTo>
                <a:lnTo>
                  <a:pt x="556" y="381"/>
                </a:lnTo>
                <a:lnTo>
                  <a:pt x="553" y="381"/>
                </a:lnTo>
                <a:lnTo>
                  <a:pt x="553" y="378"/>
                </a:lnTo>
                <a:lnTo>
                  <a:pt x="551" y="381"/>
                </a:lnTo>
                <a:lnTo>
                  <a:pt x="548" y="381"/>
                </a:lnTo>
                <a:lnTo>
                  <a:pt x="545" y="381"/>
                </a:lnTo>
                <a:lnTo>
                  <a:pt x="543" y="381"/>
                </a:lnTo>
                <a:lnTo>
                  <a:pt x="543" y="378"/>
                </a:lnTo>
                <a:lnTo>
                  <a:pt x="540" y="378"/>
                </a:lnTo>
                <a:lnTo>
                  <a:pt x="538" y="378"/>
                </a:lnTo>
                <a:lnTo>
                  <a:pt x="535" y="378"/>
                </a:lnTo>
                <a:lnTo>
                  <a:pt x="532" y="378"/>
                </a:lnTo>
                <a:lnTo>
                  <a:pt x="530" y="378"/>
                </a:lnTo>
                <a:lnTo>
                  <a:pt x="530" y="376"/>
                </a:lnTo>
                <a:lnTo>
                  <a:pt x="527" y="376"/>
                </a:lnTo>
                <a:lnTo>
                  <a:pt x="527" y="373"/>
                </a:lnTo>
                <a:lnTo>
                  <a:pt x="524" y="373"/>
                </a:lnTo>
                <a:lnTo>
                  <a:pt x="522" y="370"/>
                </a:lnTo>
                <a:lnTo>
                  <a:pt x="519" y="370"/>
                </a:lnTo>
                <a:lnTo>
                  <a:pt x="519" y="368"/>
                </a:lnTo>
                <a:lnTo>
                  <a:pt x="519" y="365"/>
                </a:lnTo>
                <a:lnTo>
                  <a:pt x="517" y="365"/>
                </a:lnTo>
                <a:lnTo>
                  <a:pt x="517" y="363"/>
                </a:lnTo>
                <a:lnTo>
                  <a:pt x="519" y="363"/>
                </a:lnTo>
                <a:lnTo>
                  <a:pt x="517" y="363"/>
                </a:lnTo>
                <a:lnTo>
                  <a:pt x="517" y="360"/>
                </a:lnTo>
                <a:lnTo>
                  <a:pt x="514" y="360"/>
                </a:lnTo>
                <a:lnTo>
                  <a:pt x="511" y="360"/>
                </a:lnTo>
                <a:lnTo>
                  <a:pt x="509" y="360"/>
                </a:lnTo>
                <a:lnTo>
                  <a:pt x="506" y="360"/>
                </a:lnTo>
                <a:lnTo>
                  <a:pt x="504" y="357"/>
                </a:lnTo>
                <a:lnTo>
                  <a:pt x="501" y="357"/>
                </a:lnTo>
                <a:lnTo>
                  <a:pt x="498" y="357"/>
                </a:lnTo>
                <a:lnTo>
                  <a:pt x="496" y="355"/>
                </a:lnTo>
                <a:lnTo>
                  <a:pt x="493" y="355"/>
                </a:lnTo>
                <a:lnTo>
                  <a:pt x="491" y="355"/>
                </a:lnTo>
                <a:lnTo>
                  <a:pt x="488" y="355"/>
                </a:lnTo>
                <a:lnTo>
                  <a:pt x="485" y="355"/>
                </a:lnTo>
                <a:lnTo>
                  <a:pt x="480" y="352"/>
                </a:lnTo>
                <a:lnTo>
                  <a:pt x="480" y="350"/>
                </a:lnTo>
                <a:lnTo>
                  <a:pt x="477" y="350"/>
                </a:lnTo>
                <a:lnTo>
                  <a:pt x="475" y="344"/>
                </a:lnTo>
                <a:lnTo>
                  <a:pt x="472" y="344"/>
                </a:lnTo>
                <a:lnTo>
                  <a:pt x="472" y="347"/>
                </a:lnTo>
                <a:lnTo>
                  <a:pt x="470" y="347"/>
                </a:lnTo>
                <a:lnTo>
                  <a:pt x="467" y="344"/>
                </a:lnTo>
                <a:lnTo>
                  <a:pt x="464" y="344"/>
                </a:lnTo>
                <a:lnTo>
                  <a:pt x="464" y="347"/>
                </a:lnTo>
                <a:lnTo>
                  <a:pt x="464" y="350"/>
                </a:lnTo>
                <a:lnTo>
                  <a:pt x="464" y="352"/>
                </a:lnTo>
                <a:lnTo>
                  <a:pt x="462" y="352"/>
                </a:lnTo>
                <a:lnTo>
                  <a:pt x="462" y="350"/>
                </a:lnTo>
                <a:lnTo>
                  <a:pt x="459" y="350"/>
                </a:lnTo>
                <a:lnTo>
                  <a:pt x="457" y="350"/>
                </a:lnTo>
                <a:lnTo>
                  <a:pt x="457" y="352"/>
                </a:lnTo>
                <a:lnTo>
                  <a:pt x="457" y="355"/>
                </a:lnTo>
                <a:lnTo>
                  <a:pt x="454" y="355"/>
                </a:lnTo>
                <a:lnTo>
                  <a:pt x="451" y="355"/>
                </a:lnTo>
                <a:lnTo>
                  <a:pt x="449" y="355"/>
                </a:lnTo>
                <a:lnTo>
                  <a:pt x="449" y="357"/>
                </a:lnTo>
                <a:lnTo>
                  <a:pt x="449" y="360"/>
                </a:lnTo>
                <a:lnTo>
                  <a:pt x="449" y="363"/>
                </a:lnTo>
                <a:lnTo>
                  <a:pt x="446" y="365"/>
                </a:lnTo>
                <a:lnTo>
                  <a:pt x="444" y="368"/>
                </a:lnTo>
                <a:lnTo>
                  <a:pt x="441" y="368"/>
                </a:lnTo>
                <a:lnTo>
                  <a:pt x="438" y="365"/>
                </a:lnTo>
                <a:lnTo>
                  <a:pt x="436" y="365"/>
                </a:lnTo>
                <a:lnTo>
                  <a:pt x="433" y="365"/>
                </a:lnTo>
                <a:lnTo>
                  <a:pt x="431" y="365"/>
                </a:lnTo>
                <a:lnTo>
                  <a:pt x="428" y="365"/>
                </a:lnTo>
                <a:lnTo>
                  <a:pt x="425" y="363"/>
                </a:lnTo>
                <a:lnTo>
                  <a:pt x="425" y="360"/>
                </a:lnTo>
                <a:lnTo>
                  <a:pt x="423" y="357"/>
                </a:lnTo>
                <a:lnTo>
                  <a:pt x="420" y="357"/>
                </a:lnTo>
                <a:lnTo>
                  <a:pt x="417" y="355"/>
                </a:lnTo>
                <a:lnTo>
                  <a:pt x="415" y="355"/>
                </a:lnTo>
                <a:lnTo>
                  <a:pt x="415" y="357"/>
                </a:lnTo>
                <a:lnTo>
                  <a:pt x="412" y="355"/>
                </a:lnTo>
                <a:lnTo>
                  <a:pt x="412" y="352"/>
                </a:lnTo>
                <a:lnTo>
                  <a:pt x="410" y="352"/>
                </a:lnTo>
                <a:lnTo>
                  <a:pt x="410" y="350"/>
                </a:lnTo>
                <a:lnTo>
                  <a:pt x="407" y="350"/>
                </a:lnTo>
                <a:lnTo>
                  <a:pt x="404" y="350"/>
                </a:lnTo>
                <a:lnTo>
                  <a:pt x="404" y="347"/>
                </a:lnTo>
                <a:lnTo>
                  <a:pt x="402" y="347"/>
                </a:lnTo>
                <a:lnTo>
                  <a:pt x="399" y="344"/>
                </a:lnTo>
                <a:lnTo>
                  <a:pt x="397" y="344"/>
                </a:lnTo>
                <a:lnTo>
                  <a:pt x="394" y="344"/>
                </a:lnTo>
                <a:lnTo>
                  <a:pt x="384" y="347"/>
                </a:lnTo>
                <a:lnTo>
                  <a:pt x="365" y="347"/>
                </a:lnTo>
                <a:lnTo>
                  <a:pt x="363" y="350"/>
                </a:lnTo>
                <a:lnTo>
                  <a:pt x="360" y="350"/>
                </a:lnTo>
                <a:lnTo>
                  <a:pt x="357" y="350"/>
                </a:lnTo>
                <a:lnTo>
                  <a:pt x="352" y="350"/>
                </a:lnTo>
                <a:lnTo>
                  <a:pt x="350" y="350"/>
                </a:lnTo>
                <a:lnTo>
                  <a:pt x="347" y="350"/>
                </a:lnTo>
                <a:lnTo>
                  <a:pt x="344" y="350"/>
                </a:lnTo>
                <a:lnTo>
                  <a:pt x="342" y="350"/>
                </a:lnTo>
                <a:lnTo>
                  <a:pt x="339" y="350"/>
                </a:lnTo>
                <a:lnTo>
                  <a:pt x="337" y="350"/>
                </a:lnTo>
                <a:lnTo>
                  <a:pt x="334" y="347"/>
                </a:lnTo>
                <a:lnTo>
                  <a:pt x="331" y="347"/>
                </a:lnTo>
                <a:lnTo>
                  <a:pt x="329" y="347"/>
                </a:lnTo>
                <a:lnTo>
                  <a:pt x="329" y="344"/>
                </a:lnTo>
                <a:lnTo>
                  <a:pt x="326" y="344"/>
                </a:lnTo>
                <a:lnTo>
                  <a:pt x="323" y="344"/>
                </a:lnTo>
                <a:lnTo>
                  <a:pt x="321" y="342"/>
                </a:lnTo>
                <a:lnTo>
                  <a:pt x="318" y="342"/>
                </a:lnTo>
                <a:lnTo>
                  <a:pt x="316" y="342"/>
                </a:lnTo>
                <a:lnTo>
                  <a:pt x="313" y="339"/>
                </a:lnTo>
                <a:lnTo>
                  <a:pt x="310" y="336"/>
                </a:lnTo>
                <a:lnTo>
                  <a:pt x="310" y="339"/>
                </a:lnTo>
                <a:lnTo>
                  <a:pt x="308" y="339"/>
                </a:lnTo>
                <a:lnTo>
                  <a:pt x="308" y="342"/>
                </a:lnTo>
                <a:lnTo>
                  <a:pt x="305" y="342"/>
                </a:lnTo>
                <a:lnTo>
                  <a:pt x="303" y="342"/>
                </a:lnTo>
                <a:lnTo>
                  <a:pt x="303" y="344"/>
                </a:lnTo>
                <a:lnTo>
                  <a:pt x="300" y="342"/>
                </a:lnTo>
                <a:lnTo>
                  <a:pt x="300" y="339"/>
                </a:lnTo>
                <a:lnTo>
                  <a:pt x="297" y="339"/>
                </a:lnTo>
                <a:lnTo>
                  <a:pt x="297" y="336"/>
                </a:lnTo>
                <a:lnTo>
                  <a:pt x="295" y="336"/>
                </a:lnTo>
                <a:lnTo>
                  <a:pt x="292" y="334"/>
                </a:lnTo>
                <a:lnTo>
                  <a:pt x="290" y="334"/>
                </a:lnTo>
                <a:lnTo>
                  <a:pt x="290" y="331"/>
                </a:lnTo>
                <a:lnTo>
                  <a:pt x="287" y="329"/>
                </a:lnTo>
                <a:lnTo>
                  <a:pt x="284" y="329"/>
                </a:lnTo>
                <a:lnTo>
                  <a:pt x="284" y="326"/>
                </a:lnTo>
                <a:lnTo>
                  <a:pt x="282" y="323"/>
                </a:lnTo>
                <a:lnTo>
                  <a:pt x="282" y="321"/>
                </a:lnTo>
                <a:lnTo>
                  <a:pt x="279" y="321"/>
                </a:lnTo>
                <a:lnTo>
                  <a:pt x="277" y="321"/>
                </a:lnTo>
                <a:lnTo>
                  <a:pt x="274" y="321"/>
                </a:lnTo>
                <a:lnTo>
                  <a:pt x="271" y="321"/>
                </a:lnTo>
                <a:lnTo>
                  <a:pt x="269" y="321"/>
                </a:lnTo>
                <a:lnTo>
                  <a:pt x="269" y="318"/>
                </a:lnTo>
                <a:lnTo>
                  <a:pt x="266" y="318"/>
                </a:lnTo>
                <a:lnTo>
                  <a:pt x="263" y="318"/>
                </a:lnTo>
                <a:lnTo>
                  <a:pt x="261" y="316"/>
                </a:lnTo>
                <a:lnTo>
                  <a:pt x="258" y="316"/>
                </a:lnTo>
                <a:lnTo>
                  <a:pt x="258" y="318"/>
                </a:lnTo>
                <a:lnTo>
                  <a:pt x="256" y="318"/>
                </a:lnTo>
                <a:lnTo>
                  <a:pt x="256" y="321"/>
                </a:lnTo>
                <a:lnTo>
                  <a:pt x="258" y="323"/>
                </a:lnTo>
                <a:lnTo>
                  <a:pt x="256" y="323"/>
                </a:lnTo>
                <a:lnTo>
                  <a:pt x="256" y="326"/>
                </a:lnTo>
                <a:lnTo>
                  <a:pt x="253" y="329"/>
                </a:lnTo>
                <a:lnTo>
                  <a:pt x="250" y="329"/>
                </a:lnTo>
                <a:lnTo>
                  <a:pt x="253" y="331"/>
                </a:lnTo>
                <a:lnTo>
                  <a:pt x="256" y="331"/>
                </a:lnTo>
                <a:lnTo>
                  <a:pt x="256" y="334"/>
                </a:lnTo>
                <a:lnTo>
                  <a:pt x="258" y="334"/>
                </a:lnTo>
                <a:lnTo>
                  <a:pt x="258" y="336"/>
                </a:lnTo>
                <a:lnTo>
                  <a:pt x="256" y="336"/>
                </a:lnTo>
                <a:lnTo>
                  <a:pt x="256" y="339"/>
                </a:lnTo>
                <a:lnTo>
                  <a:pt x="253" y="339"/>
                </a:lnTo>
                <a:lnTo>
                  <a:pt x="253" y="342"/>
                </a:lnTo>
                <a:lnTo>
                  <a:pt x="250" y="342"/>
                </a:lnTo>
                <a:lnTo>
                  <a:pt x="250" y="339"/>
                </a:lnTo>
                <a:lnTo>
                  <a:pt x="248" y="339"/>
                </a:lnTo>
                <a:lnTo>
                  <a:pt x="245" y="339"/>
                </a:lnTo>
                <a:lnTo>
                  <a:pt x="245" y="342"/>
                </a:lnTo>
                <a:lnTo>
                  <a:pt x="245" y="344"/>
                </a:lnTo>
                <a:lnTo>
                  <a:pt x="245" y="350"/>
                </a:lnTo>
                <a:lnTo>
                  <a:pt x="248" y="350"/>
                </a:lnTo>
                <a:lnTo>
                  <a:pt x="248" y="352"/>
                </a:lnTo>
                <a:lnTo>
                  <a:pt x="250" y="352"/>
                </a:lnTo>
                <a:lnTo>
                  <a:pt x="253" y="352"/>
                </a:lnTo>
                <a:lnTo>
                  <a:pt x="253" y="355"/>
                </a:lnTo>
                <a:lnTo>
                  <a:pt x="256" y="355"/>
                </a:lnTo>
                <a:lnTo>
                  <a:pt x="258" y="355"/>
                </a:lnTo>
                <a:lnTo>
                  <a:pt x="261" y="355"/>
                </a:lnTo>
                <a:lnTo>
                  <a:pt x="263" y="357"/>
                </a:lnTo>
                <a:lnTo>
                  <a:pt x="261" y="360"/>
                </a:lnTo>
                <a:lnTo>
                  <a:pt x="258" y="360"/>
                </a:lnTo>
                <a:lnTo>
                  <a:pt x="256" y="360"/>
                </a:lnTo>
                <a:lnTo>
                  <a:pt x="253" y="360"/>
                </a:lnTo>
                <a:lnTo>
                  <a:pt x="253" y="363"/>
                </a:lnTo>
                <a:lnTo>
                  <a:pt x="253" y="365"/>
                </a:lnTo>
                <a:lnTo>
                  <a:pt x="253" y="368"/>
                </a:lnTo>
                <a:lnTo>
                  <a:pt x="250" y="370"/>
                </a:lnTo>
                <a:lnTo>
                  <a:pt x="250" y="368"/>
                </a:lnTo>
                <a:lnTo>
                  <a:pt x="248" y="368"/>
                </a:lnTo>
                <a:lnTo>
                  <a:pt x="248" y="365"/>
                </a:lnTo>
                <a:lnTo>
                  <a:pt x="250" y="365"/>
                </a:lnTo>
                <a:lnTo>
                  <a:pt x="250" y="360"/>
                </a:lnTo>
                <a:lnTo>
                  <a:pt x="253" y="360"/>
                </a:lnTo>
                <a:lnTo>
                  <a:pt x="253" y="357"/>
                </a:lnTo>
                <a:lnTo>
                  <a:pt x="250" y="357"/>
                </a:lnTo>
                <a:lnTo>
                  <a:pt x="250" y="355"/>
                </a:lnTo>
                <a:lnTo>
                  <a:pt x="248" y="355"/>
                </a:lnTo>
                <a:lnTo>
                  <a:pt x="245" y="355"/>
                </a:lnTo>
                <a:lnTo>
                  <a:pt x="245" y="352"/>
                </a:lnTo>
                <a:lnTo>
                  <a:pt x="243" y="350"/>
                </a:lnTo>
                <a:lnTo>
                  <a:pt x="243" y="347"/>
                </a:lnTo>
                <a:lnTo>
                  <a:pt x="243" y="344"/>
                </a:lnTo>
                <a:lnTo>
                  <a:pt x="240" y="344"/>
                </a:lnTo>
                <a:lnTo>
                  <a:pt x="243" y="347"/>
                </a:lnTo>
                <a:lnTo>
                  <a:pt x="240" y="347"/>
                </a:lnTo>
                <a:lnTo>
                  <a:pt x="237" y="347"/>
                </a:lnTo>
                <a:lnTo>
                  <a:pt x="237" y="344"/>
                </a:lnTo>
                <a:lnTo>
                  <a:pt x="237" y="342"/>
                </a:lnTo>
                <a:lnTo>
                  <a:pt x="237" y="339"/>
                </a:lnTo>
                <a:lnTo>
                  <a:pt x="240" y="339"/>
                </a:lnTo>
                <a:lnTo>
                  <a:pt x="237" y="336"/>
                </a:lnTo>
                <a:lnTo>
                  <a:pt x="240" y="336"/>
                </a:lnTo>
                <a:lnTo>
                  <a:pt x="230" y="342"/>
                </a:lnTo>
                <a:lnTo>
                  <a:pt x="227" y="344"/>
                </a:lnTo>
                <a:lnTo>
                  <a:pt x="224" y="344"/>
                </a:lnTo>
                <a:lnTo>
                  <a:pt x="222" y="344"/>
                </a:lnTo>
                <a:lnTo>
                  <a:pt x="219" y="344"/>
                </a:lnTo>
                <a:lnTo>
                  <a:pt x="216" y="342"/>
                </a:lnTo>
                <a:lnTo>
                  <a:pt x="214" y="342"/>
                </a:lnTo>
                <a:lnTo>
                  <a:pt x="211" y="342"/>
                </a:lnTo>
                <a:lnTo>
                  <a:pt x="209" y="342"/>
                </a:lnTo>
                <a:lnTo>
                  <a:pt x="206" y="339"/>
                </a:lnTo>
                <a:lnTo>
                  <a:pt x="203" y="336"/>
                </a:lnTo>
                <a:lnTo>
                  <a:pt x="203" y="334"/>
                </a:lnTo>
                <a:lnTo>
                  <a:pt x="201" y="331"/>
                </a:lnTo>
                <a:lnTo>
                  <a:pt x="201" y="326"/>
                </a:lnTo>
                <a:lnTo>
                  <a:pt x="198" y="326"/>
                </a:lnTo>
                <a:lnTo>
                  <a:pt x="196" y="326"/>
                </a:lnTo>
                <a:lnTo>
                  <a:pt x="193" y="326"/>
                </a:lnTo>
                <a:lnTo>
                  <a:pt x="190" y="326"/>
                </a:lnTo>
                <a:lnTo>
                  <a:pt x="188" y="326"/>
                </a:lnTo>
                <a:lnTo>
                  <a:pt x="183" y="329"/>
                </a:lnTo>
                <a:lnTo>
                  <a:pt x="177" y="329"/>
                </a:lnTo>
                <a:lnTo>
                  <a:pt x="175" y="329"/>
                </a:lnTo>
                <a:lnTo>
                  <a:pt x="172" y="331"/>
                </a:lnTo>
                <a:lnTo>
                  <a:pt x="169" y="331"/>
                </a:lnTo>
                <a:lnTo>
                  <a:pt x="167" y="329"/>
                </a:lnTo>
                <a:lnTo>
                  <a:pt x="164" y="326"/>
                </a:lnTo>
                <a:lnTo>
                  <a:pt x="162" y="326"/>
                </a:lnTo>
                <a:lnTo>
                  <a:pt x="159" y="329"/>
                </a:lnTo>
                <a:lnTo>
                  <a:pt x="156" y="329"/>
                </a:lnTo>
                <a:lnTo>
                  <a:pt x="154" y="329"/>
                </a:lnTo>
                <a:lnTo>
                  <a:pt x="154" y="331"/>
                </a:lnTo>
                <a:lnTo>
                  <a:pt x="151" y="331"/>
                </a:lnTo>
                <a:lnTo>
                  <a:pt x="149" y="331"/>
                </a:lnTo>
                <a:lnTo>
                  <a:pt x="149" y="334"/>
                </a:lnTo>
                <a:lnTo>
                  <a:pt x="149" y="336"/>
                </a:lnTo>
                <a:lnTo>
                  <a:pt x="146" y="336"/>
                </a:lnTo>
                <a:lnTo>
                  <a:pt x="143" y="336"/>
                </a:lnTo>
                <a:lnTo>
                  <a:pt x="141" y="336"/>
                </a:lnTo>
                <a:lnTo>
                  <a:pt x="138" y="336"/>
                </a:lnTo>
                <a:lnTo>
                  <a:pt x="138" y="339"/>
                </a:lnTo>
                <a:lnTo>
                  <a:pt x="138" y="336"/>
                </a:lnTo>
                <a:lnTo>
                  <a:pt x="136" y="336"/>
                </a:lnTo>
                <a:lnTo>
                  <a:pt x="136" y="334"/>
                </a:lnTo>
                <a:lnTo>
                  <a:pt x="133" y="334"/>
                </a:lnTo>
                <a:lnTo>
                  <a:pt x="141" y="263"/>
                </a:lnTo>
                <a:lnTo>
                  <a:pt x="183" y="250"/>
                </a:lnTo>
                <a:lnTo>
                  <a:pt x="214" y="229"/>
                </a:lnTo>
                <a:lnTo>
                  <a:pt x="219" y="224"/>
                </a:lnTo>
                <a:lnTo>
                  <a:pt x="185" y="167"/>
                </a:lnTo>
                <a:lnTo>
                  <a:pt x="177" y="161"/>
                </a:lnTo>
                <a:lnTo>
                  <a:pt x="175" y="164"/>
                </a:lnTo>
                <a:lnTo>
                  <a:pt x="162" y="188"/>
                </a:lnTo>
                <a:lnTo>
                  <a:pt x="162" y="190"/>
                </a:lnTo>
                <a:lnTo>
                  <a:pt x="141" y="203"/>
                </a:lnTo>
                <a:lnTo>
                  <a:pt x="141" y="201"/>
                </a:lnTo>
                <a:lnTo>
                  <a:pt x="138" y="201"/>
                </a:lnTo>
                <a:lnTo>
                  <a:pt x="136" y="198"/>
                </a:lnTo>
                <a:lnTo>
                  <a:pt x="136" y="195"/>
                </a:lnTo>
                <a:lnTo>
                  <a:pt x="133" y="195"/>
                </a:lnTo>
                <a:lnTo>
                  <a:pt x="133" y="193"/>
                </a:lnTo>
                <a:lnTo>
                  <a:pt x="133" y="190"/>
                </a:lnTo>
                <a:lnTo>
                  <a:pt x="130" y="190"/>
                </a:lnTo>
                <a:lnTo>
                  <a:pt x="128" y="190"/>
                </a:lnTo>
                <a:lnTo>
                  <a:pt x="125" y="188"/>
                </a:lnTo>
                <a:lnTo>
                  <a:pt x="125" y="185"/>
                </a:lnTo>
                <a:lnTo>
                  <a:pt x="125" y="182"/>
                </a:lnTo>
                <a:lnTo>
                  <a:pt x="122" y="182"/>
                </a:lnTo>
                <a:lnTo>
                  <a:pt x="122" y="180"/>
                </a:lnTo>
                <a:lnTo>
                  <a:pt x="120" y="180"/>
                </a:lnTo>
                <a:lnTo>
                  <a:pt x="120" y="177"/>
                </a:lnTo>
                <a:lnTo>
                  <a:pt x="117" y="177"/>
                </a:lnTo>
                <a:lnTo>
                  <a:pt x="117" y="175"/>
                </a:lnTo>
                <a:lnTo>
                  <a:pt x="117" y="172"/>
                </a:lnTo>
                <a:lnTo>
                  <a:pt x="115" y="172"/>
                </a:lnTo>
                <a:lnTo>
                  <a:pt x="115" y="169"/>
                </a:lnTo>
                <a:lnTo>
                  <a:pt x="115" y="167"/>
                </a:lnTo>
                <a:lnTo>
                  <a:pt x="112" y="167"/>
                </a:lnTo>
                <a:lnTo>
                  <a:pt x="109" y="167"/>
                </a:lnTo>
                <a:lnTo>
                  <a:pt x="109" y="164"/>
                </a:lnTo>
                <a:lnTo>
                  <a:pt x="112" y="164"/>
                </a:lnTo>
                <a:lnTo>
                  <a:pt x="109" y="161"/>
                </a:lnTo>
                <a:lnTo>
                  <a:pt x="107" y="154"/>
                </a:lnTo>
                <a:lnTo>
                  <a:pt x="104" y="151"/>
                </a:lnTo>
                <a:lnTo>
                  <a:pt x="102" y="148"/>
                </a:lnTo>
                <a:lnTo>
                  <a:pt x="102" y="146"/>
                </a:lnTo>
                <a:lnTo>
                  <a:pt x="102" y="143"/>
                </a:lnTo>
                <a:lnTo>
                  <a:pt x="102" y="141"/>
                </a:lnTo>
                <a:lnTo>
                  <a:pt x="102" y="138"/>
                </a:lnTo>
                <a:lnTo>
                  <a:pt x="99" y="135"/>
                </a:lnTo>
                <a:lnTo>
                  <a:pt x="96" y="133"/>
                </a:lnTo>
                <a:lnTo>
                  <a:pt x="96" y="130"/>
                </a:lnTo>
                <a:lnTo>
                  <a:pt x="91" y="133"/>
                </a:lnTo>
                <a:lnTo>
                  <a:pt x="89" y="128"/>
                </a:lnTo>
                <a:lnTo>
                  <a:pt x="89" y="120"/>
                </a:lnTo>
                <a:lnTo>
                  <a:pt x="86" y="120"/>
                </a:lnTo>
                <a:lnTo>
                  <a:pt x="86" y="117"/>
                </a:lnTo>
                <a:lnTo>
                  <a:pt x="86" y="120"/>
                </a:lnTo>
                <a:lnTo>
                  <a:pt x="83" y="122"/>
                </a:lnTo>
                <a:lnTo>
                  <a:pt x="78" y="125"/>
                </a:lnTo>
                <a:lnTo>
                  <a:pt x="70" y="130"/>
                </a:lnTo>
                <a:lnTo>
                  <a:pt x="68" y="130"/>
                </a:lnTo>
                <a:lnTo>
                  <a:pt x="60" y="138"/>
                </a:lnTo>
                <a:lnTo>
                  <a:pt x="57" y="141"/>
                </a:lnTo>
                <a:lnTo>
                  <a:pt x="52" y="143"/>
                </a:lnTo>
                <a:lnTo>
                  <a:pt x="52" y="141"/>
                </a:lnTo>
                <a:lnTo>
                  <a:pt x="49" y="141"/>
                </a:lnTo>
                <a:lnTo>
                  <a:pt x="49" y="138"/>
                </a:lnTo>
                <a:lnTo>
                  <a:pt x="47" y="135"/>
                </a:lnTo>
                <a:lnTo>
                  <a:pt x="47" y="130"/>
                </a:lnTo>
                <a:lnTo>
                  <a:pt x="44" y="128"/>
                </a:lnTo>
                <a:lnTo>
                  <a:pt x="44" y="125"/>
                </a:lnTo>
                <a:lnTo>
                  <a:pt x="42" y="120"/>
                </a:lnTo>
                <a:lnTo>
                  <a:pt x="42" y="117"/>
                </a:lnTo>
                <a:lnTo>
                  <a:pt x="42" y="114"/>
                </a:lnTo>
                <a:lnTo>
                  <a:pt x="42" y="112"/>
                </a:lnTo>
                <a:lnTo>
                  <a:pt x="39" y="112"/>
                </a:lnTo>
                <a:lnTo>
                  <a:pt x="39" y="107"/>
                </a:lnTo>
                <a:lnTo>
                  <a:pt x="39" y="104"/>
                </a:lnTo>
                <a:lnTo>
                  <a:pt x="39" y="101"/>
                </a:lnTo>
                <a:lnTo>
                  <a:pt x="36" y="101"/>
                </a:lnTo>
                <a:lnTo>
                  <a:pt x="34" y="101"/>
                </a:lnTo>
                <a:lnTo>
                  <a:pt x="34" y="104"/>
                </a:lnTo>
                <a:lnTo>
                  <a:pt x="31" y="104"/>
                </a:lnTo>
                <a:lnTo>
                  <a:pt x="31" y="107"/>
                </a:lnTo>
                <a:lnTo>
                  <a:pt x="29" y="107"/>
                </a:lnTo>
                <a:lnTo>
                  <a:pt x="29" y="109"/>
                </a:lnTo>
                <a:lnTo>
                  <a:pt x="26" y="109"/>
                </a:lnTo>
                <a:lnTo>
                  <a:pt x="26" y="112"/>
                </a:lnTo>
                <a:lnTo>
                  <a:pt x="23" y="112"/>
                </a:lnTo>
                <a:lnTo>
                  <a:pt x="21" y="114"/>
                </a:lnTo>
                <a:lnTo>
                  <a:pt x="18" y="114"/>
                </a:lnTo>
                <a:lnTo>
                  <a:pt x="18" y="117"/>
                </a:lnTo>
                <a:lnTo>
                  <a:pt x="15" y="117"/>
                </a:lnTo>
                <a:lnTo>
                  <a:pt x="13" y="117"/>
                </a:lnTo>
                <a:lnTo>
                  <a:pt x="10" y="117"/>
                </a:lnTo>
                <a:lnTo>
                  <a:pt x="8" y="120"/>
                </a:lnTo>
                <a:lnTo>
                  <a:pt x="5" y="120"/>
                </a:lnTo>
                <a:lnTo>
                  <a:pt x="2" y="117"/>
                </a:lnTo>
                <a:lnTo>
                  <a:pt x="2" y="114"/>
                </a:lnTo>
                <a:lnTo>
                  <a:pt x="2" y="109"/>
                </a:lnTo>
                <a:lnTo>
                  <a:pt x="2" y="107"/>
                </a:lnTo>
                <a:lnTo>
                  <a:pt x="2" y="104"/>
                </a:lnTo>
                <a:lnTo>
                  <a:pt x="2" y="101"/>
                </a:lnTo>
                <a:lnTo>
                  <a:pt x="2" y="99"/>
                </a:lnTo>
                <a:lnTo>
                  <a:pt x="2" y="96"/>
                </a:lnTo>
                <a:lnTo>
                  <a:pt x="0" y="96"/>
                </a:lnTo>
                <a:lnTo>
                  <a:pt x="2" y="96"/>
                </a:lnTo>
                <a:lnTo>
                  <a:pt x="5" y="96"/>
                </a:lnTo>
                <a:lnTo>
                  <a:pt x="5" y="94"/>
                </a:lnTo>
                <a:lnTo>
                  <a:pt x="8" y="94"/>
                </a:lnTo>
                <a:lnTo>
                  <a:pt x="10" y="94"/>
                </a:lnTo>
                <a:lnTo>
                  <a:pt x="8" y="91"/>
                </a:lnTo>
                <a:lnTo>
                  <a:pt x="8" y="88"/>
                </a:lnTo>
                <a:lnTo>
                  <a:pt x="5" y="88"/>
                </a:lnTo>
                <a:lnTo>
                  <a:pt x="5" y="86"/>
                </a:lnTo>
                <a:lnTo>
                  <a:pt x="8" y="86"/>
                </a:lnTo>
                <a:lnTo>
                  <a:pt x="8" y="88"/>
                </a:lnTo>
                <a:lnTo>
                  <a:pt x="8" y="91"/>
                </a:lnTo>
                <a:lnTo>
                  <a:pt x="10" y="94"/>
                </a:lnTo>
                <a:lnTo>
                  <a:pt x="15" y="94"/>
                </a:lnTo>
                <a:lnTo>
                  <a:pt x="10" y="94"/>
                </a:lnTo>
                <a:lnTo>
                  <a:pt x="10" y="96"/>
                </a:lnTo>
                <a:lnTo>
                  <a:pt x="13" y="96"/>
                </a:lnTo>
                <a:lnTo>
                  <a:pt x="15" y="96"/>
                </a:lnTo>
                <a:lnTo>
                  <a:pt x="15" y="99"/>
                </a:lnTo>
                <a:lnTo>
                  <a:pt x="15" y="101"/>
                </a:lnTo>
                <a:lnTo>
                  <a:pt x="15" y="104"/>
                </a:lnTo>
                <a:lnTo>
                  <a:pt x="15" y="101"/>
                </a:lnTo>
                <a:lnTo>
                  <a:pt x="13" y="104"/>
                </a:lnTo>
                <a:lnTo>
                  <a:pt x="13" y="107"/>
                </a:lnTo>
                <a:lnTo>
                  <a:pt x="13" y="112"/>
                </a:lnTo>
                <a:lnTo>
                  <a:pt x="13" y="114"/>
                </a:lnTo>
                <a:lnTo>
                  <a:pt x="13" y="117"/>
                </a:lnTo>
                <a:lnTo>
                  <a:pt x="15" y="117"/>
                </a:lnTo>
                <a:lnTo>
                  <a:pt x="15" y="114"/>
                </a:lnTo>
                <a:lnTo>
                  <a:pt x="18" y="114"/>
                </a:lnTo>
                <a:lnTo>
                  <a:pt x="21" y="114"/>
                </a:lnTo>
                <a:lnTo>
                  <a:pt x="21" y="112"/>
                </a:lnTo>
                <a:lnTo>
                  <a:pt x="23" y="112"/>
                </a:lnTo>
                <a:lnTo>
                  <a:pt x="23" y="109"/>
                </a:lnTo>
                <a:lnTo>
                  <a:pt x="26" y="109"/>
                </a:lnTo>
                <a:lnTo>
                  <a:pt x="29" y="109"/>
                </a:lnTo>
                <a:lnTo>
                  <a:pt x="29" y="107"/>
                </a:lnTo>
                <a:lnTo>
                  <a:pt x="29" y="104"/>
                </a:lnTo>
                <a:lnTo>
                  <a:pt x="31" y="104"/>
                </a:lnTo>
                <a:lnTo>
                  <a:pt x="34" y="101"/>
                </a:lnTo>
                <a:lnTo>
                  <a:pt x="36" y="101"/>
                </a:lnTo>
                <a:lnTo>
                  <a:pt x="36" y="99"/>
                </a:lnTo>
                <a:lnTo>
                  <a:pt x="39" y="99"/>
                </a:lnTo>
                <a:lnTo>
                  <a:pt x="42" y="99"/>
                </a:lnTo>
                <a:lnTo>
                  <a:pt x="44" y="99"/>
                </a:lnTo>
                <a:lnTo>
                  <a:pt x="47" y="99"/>
                </a:lnTo>
                <a:lnTo>
                  <a:pt x="49" y="96"/>
                </a:lnTo>
                <a:lnTo>
                  <a:pt x="55" y="96"/>
                </a:lnTo>
                <a:lnTo>
                  <a:pt x="57" y="94"/>
                </a:lnTo>
                <a:lnTo>
                  <a:pt x="60" y="94"/>
                </a:lnTo>
                <a:lnTo>
                  <a:pt x="62" y="94"/>
                </a:lnTo>
                <a:lnTo>
                  <a:pt x="65" y="94"/>
                </a:lnTo>
                <a:lnTo>
                  <a:pt x="65" y="91"/>
                </a:lnTo>
                <a:lnTo>
                  <a:pt x="68" y="91"/>
                </a:lnTo>
                <a:lnTo>
                  <a:pt x="70" y="91"/>
                </a:lnTo>
                <a:lnTo>
                  <a:pt x="70" y="88"/>
                </a:lnTo>
                <a:lnTo>
                  <a:pt x="70" y="86"/>
                </a:lnTo>
                <a:lnTo>
                  <a:pt x="65" y="83"/>
                </a:lnTo>
                <a:lnTo>
                  <a:pt x="62" y="81"/>
                </a:lnTo>
                <a:lnTo>
                  <a:pt x="62" y="78"/>
                </a:lnTo>
                <a:lnTo>
                  <a:pt x="62" y="75"/>
                </a:lnTo>
                <a:lnTo>
                  <a:pt x="62" y="73"/>
                </a:lnTo>
                <a:lnTo>
                  <a:pt x="60" y="73"/>
                </a:lnTo>
                <a:lnTo>
                  <a:pt x="49" y="65"/>
                </a:lnTo>
                <a:lnTo>
                  <a:pt x="52" y="65"/>
                </a:lnTo>
                <a:lnTo>
                  <a:pt x="60" y="70"/>
                </a:lnTo>
                <a:lnTo>
                  <a:pt x="62" y="70"/>
                </a:lnTo>
                <a:lnTo>
                  <a:pt x="62" y="67"/>
                </a:lnTo>
                <a:lnTo>
                  <a:pt x="65" y="65"/>
                </a:lnTo>
                <a:lnTo>
                  <a:pt x="68" y="65"/>
                </a:lnTo>
                <a:lnTo>
                  <a:pt x="68" y="62"/>
                </a:lnTo>
                <a:lnTo>
                  <a:pt x="70" y="60"/>
                </a:lnTo>
                <a:lnTo>
                  <a:pt x="70" y="57"/>
                </a:lnTo>
                <a:lnTo>
                  <a:pt x="73" y="57"/>
                </a:lnTo>
                <a:lnTo>
                  <a:pt x="73" y="54"/>
                </a:lnTo>
                <a:lnTo>
                  <a:pt x="78" y="52"/>
                </a:lnTo>
                <a:lnTo>
                  <a:pt x="78" y="49"/>
                </a:lnTo>
                <a:lnTo>
                  <a:pt x="81" y="49"/>
                </a:lnTo>
                <a:lnTo>
                  <a:pt x="81" y="47"/>
                </a:lnTo>
                <a:lnTo>
                  <a:pt x="83" y="47"/>
                </a:lnTo>
                <a:lnTo>
                  <a:pt x="83" y="44"/>
                </a:lnTo>
                <a:lnTo>
                  <a:pt x="83" y="47"/>
                </a:lnTo>
                <a:lnTo>
                  <a:pt x="86" y="47"/>
                </a:lnTo>
                <a:lnTo>
                  <a:pt x="86" y="49"/>
                </a:lnTo>
                <a:lnTo>
                  <a:pt x="89" y="49"/>
                </a:lnTo>
                <a:lnTo>
                  <a:pt x="91" y="47"/>
                </a:lnTo>
                <a:lnTo>
                  <a:pt x="91" y="44"/>
                </a:lnTo>
                <a:lnTo>
                  <a:pt x="94" y="41"/>
                </a:lnTo>
                <a:lnTo>
                  <a:pt x="96" y="41"/>
                </a:lnTo>
                <a:lnTo>
                  <a:pt x="99" y="39"/>
                </a:lnTo>
                <a:lnTo>
                  <a:pt x="99" y="36"/>
                </a:lnTo>
                <a:lnTo>
                  <a:pt x="102" y="33"/>
                </a:lnTo>
                <a:lnTo>
                  <a:pt x="104" y="31"/>
                </a:lnTo>
                <a:lnTo>
                  <a:pt x="107" y="31"/>
                </a:lnTo>
                <a:lnTo>
                  <a:pt x="109" y="28"/>
                </a:lnTo>
                <a:lnTo>
                  <a:pt x="112" y="28"/>
                </a:lnTo>
                <a:lnTo>
                  <a:pt x="115" y="26"/>
                </a:lnTo>
                <a:lnTo>
                  <a:pt x="117" y="26"/>
                </a:lnTo>
                <a:lnTo>
                  <a:pt x="120" y="23"/>
                </a:lnTo>
                <a:lnTo>
                  <a:pt x="122" y="23"/>
                </a:lnTo>
                <a:lnTo>
                  <a:pt x="125" y="23"/>
                </a:lnTo>
                <a:lnTo>
                  <a:pt x="125" y="20"/>
                </a:lnTo>
                <a:lnTo>
                  <a:pt x="128" y="20"/>
                </a:lnTo>
                <a:lnTo>
                  <a:pt x="130" y="20"/>
                </a:lnTo>
                <a:lnTo>
                  <a:pt x="133" y="20"/>
                </a:lnTo>
                <a:lnTo>
                  <a:pt x="136" y="20"/>
                </a:lnTo>
                <a:lnTo>
                  <a:pt x="138" y="18"/>
                </a:lnTo>
                <a:lnTo>
                  <a:pt x="141" y="18"/>
                </a:lnTo>
                <a:lnTo>
                  <a:pt x="143" y="18"/>
                </a:lnTo>
                <a:lnTo>
                  <a:pt x="143" y="15"/>
                </a:lnTo>
                <a:lnTo>
                  <a:pt x="143" y="13"/>
                </a:lnTo>
                <a:lnTo>
                  <a:pt x="141" y="13"/>
                </a:lnTo>
                <a:lnTo>
                  <a:pt x="143" y="13"/>
                </a:lnTo>
                <a:lnTo>
                  <a:pt x="146" y="13"/>
                </a:lnTo>
                <a:lnTo>
                  <a:pt x="143" y="13"/>
                </a:lnTo>
                <a:lnTo>
                  <a:pt x="143" y="15"/>
                </a:lnTo>
                <a:lnTo>
                  <a:pt x="143" y="18"/>
                </a:lnTo>
                <a:lnTo>
                  <a:pt x="143" y="20"/>
                </a:lnTo>
                <a:lnTo>
                  <a:pt x="146" y="20"/>
                </a:lnTo>
                <a:lnTo>
                  <a:pt x="146" y="18"/>
                </a:lnTo>
                <a:lnTo>
                  <a:pt x="149" y="18"/>
                </a:lnTo>
                <a:lnTo>
                  <a:pt x="151" y="18"/>
                </a:lnTo>
                <a:lnTo>
                  <a:pt x="154" y="18"/>
                </a:lnTo>
                <a:lnTo>
                  <a:pt x="156" y="18"/>
                </a:lnTo>
                <a:lnTo>
                  <a:pt x="154" y="15"/>
                </a:lnTo>
                <a:lnTo>
                  <a:pt x="154" y="13"/>
                </a:lnTo>
                <a:lnTo>
                  <a:pt x="154" y="10"/>
                </a:lnTo>
                <a:lnTo>
                  <a:pt x="154" y="7"/>
                </a:lnTo>
                <a:lnTo>
                  <a:pt x="154" y="5"/>
                </a:lnTo>
                <a:lnTo>
                  <a:pt x="154" y="7"/>
                </a:lnTo>
                <a:lnTo>
                  <a:pt x="156" y="7"/>
                </a:lnTo>
                <a:lnTo>
                  <a:pt x="156" y="10"/>
                </a:lnTo>
                <a:lnTo>
                  <a:pt x="156" y="13"/>
                </a:lnTo>
                <a:lnTo>
                  <a:pt x="156" y="15"/>
                </a:lnTo>
                <a:lnTo>
                  <a:pt x="159" y="15"/>
                </a:lnTo>
                <a:lnTo>
                  <a:pt x="164" y="15"/>
                </a:lnTo>
                <a:lnTo>
                  <a:pt x="164" y="13"/>
                </a:lnTo>
                <a:lnTo>
                  <a:pt x="164" y="10"/>
                </a:lnTo>
                <a:lnTo>
                  <a:pt x="162" y="10"/>
                </a:lnTo>
                <a:lnTo>
                  <a:pt x="162" y="7"/>
                </a:lnTo>
                <a:lnTo>
                  <a:pt x="162" y="5"/>
                </a:lnTo>
                <a:lnTo>
                  <a:pt x="162" y="2"/>
                </a:lnTo>
                <a:lnTo>
                  <a:pt x="164" y="2"/>
                </a:lnTo>
                <a:lnTo>
                  <a:pt x="164" y="5"/>
                </a:lnTo>
                <a:lnTo>
                  <a:pt x="164" y="7"/>
                </a:lnTo>
                <a:lnTo>
                  <a:pt x="164" y="10"/>
                </a:lnTo>
                <a:lnTo>
                  <a:pt x="164" y="13"/>
                </a:lnTo>
                <a:lnTo>
                  <a:pt x="167" y="13"/>
                </a:lnTo>
                <a:lnTo>
                  <a:pt x="167" y="15"/>
                </a:lnTo>
                <a:lnTo>
                  <a:pt x="169" y="13"/>
                </a:lnTo>
                <a:lnTo>
                  <a:pt x="175" y="13"/>
                </a:lnTo>
                <a:lnTo>
                  <a:pt x="177" y="13"/>
                </a:lnTo>
                <a:lnTo>
                  <a:pt x="180" y="13"/>
                </a:lnTo>
                <a:lnTo>
                  <a:pt x="180" y="10"/>
                </a:lnTo>
                <a:lnTo>
                  <a:pt x="183" y="10"/>
                </a:lnTo>
                <a:lnTo>
                  <a:pt x="183" y="7"/>
                </a:lnTo>
                <a:lnTo>
                  <a:pt x="183" y="5"/>
                </a:lnTo>
                <a:lnTo>
                  <a:pt x="183" y="0"/>
                </a:lnTo>
                <a:lnTo>
                  <a:pt x="185" y="2"/>
                </a:lnTo>
                <a:lnTo>
                  <a:pt x="185" y="5"/>
                </a:lnTo>
                <a:close/>
              </a:path>
            </a:pathLst>
          </a:custGeom>
          <a:gradFill flip="none" rotWithShape="1">
            <a:gsLst>
              <a:gs pos="0">
                <a:srgbClr val="94C600">
                  <a:shade val="30000"/>
                  <a:satMod val="115000"/>
                </a:srgbClr>
              </a:gs>
              <a:gs pos="50000">
                <a:srgbClr val="94C600">
                  <a:shade val="67500"/>
                  <a:satMod val="115000"/>
                </a:srgbClr>
              </a:gs>
              <a:gs pos="100000">
                <a:srgbClr val="94C600">
                  <a:shade val="100000"/>
                  <a:satMod val="115000"/>
                </a:srgbClr>
              </a:gs>
            </a:gsLst>
            <a:path path="circle">
              <a:fillToRect l="100000" b="100000"/>
            </a:path>
            <a:tileRect t="-100000" r="-100000"/>
          </a:gradFill>
          <a:ln w="4763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744353285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  <p:timing>
    <p:tnLst>
      <p:par>
        <p:cTn id="1" dur="indefinite" restart="never" nodeType="tmRoot"/>
      </p:par>
    </p:tnLst>
  </p:timing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3_Islands">
    <p:bg>
      <p:bgRef idx="1001">
        <a:schemeClr val="bg2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" name="Freeform 5"/>
          <p:cNvSpPr>
            <a:spLocks noChangeAspect="1" noEditPoints="1"/>
          </p:cNvSpPr>
          <p:nvPr userDrawn="1"/>
        </p:nvSpPr>
        <p:spPr bwMode="auto">
          <a:xfrm>
            <a:off x="-1716" y="1556793"/>
            <a:ext cx="9086385" cy="3821933"/>
          </a:xfrm>
          <a:custGeom>
            <a:avLst/>
            <a:gdLst>
              <a:gd name="T0" fmla="*/ 742 w 4551"/>
              <a:gd name="T1" fmla="*/ 1708 h 1767"/>
              <a:gd name="T2" fmla="*/ 615 w 4551"/>
              <a:gd name="T3" fmla="*/ 1574 h 1767"/>
              <a:gd name="T4" fmla="*/ 4173 w 4551"/>
              <a:gd name="T5" fmla="*/ 1509 h 1767"/>
              <a:gd name="T6" fmla="*/ 4161 w 4551"/>
              <a:gd name="T7" fmla="*/ 1673 h 1767"/>
              <a:gd name="T8" fmla="*/ 4030 w 4551"/>
              <a:gd name="T9" fmla="*/ 1687 h 1767"/>
              <a:gd name="T10" fmla="*/ 4131 w 4551"/>
              <a:gd name="T11" fmla="*/ 1519 h 1767"/>
              <a:gd name="T12" fmla="*/ 779 w 4551"/>
              <a:gd name="T13" fmla="*/ 1512 h 1767"/>
              <a:gd name="T14" fmla="*/ 4535 w 4551"/>
              <a:gd name="T15" fmla="*/ 1447 h 1767"/>
              <a:gd name="T16" fmla="*/ 4058 w 4551"/>
              <a:gd name="T17" fmla="*/ 1397 h 1767"/>
              <a:gd name="T18" fmla="*/ 1512 w 4551"/>
              <a:gd name="T19" fmla="*/ 1293 h 1767"/>
              <a:gd name="T20" fmla="*/ 1422 w 4551"/>
              <a:gd name="T21" fmla="*/ 1334 h 1767"/>
              <a:gd name="T22" fmla="*/ 1917 w 4551"/>
              <a:gd name="T23" fmla="*/ 1102 h 1767"/>
              <a:gd name="T24" fmla="*/ 1972 w 4551"/>
              <a:gd name="T25" fmla="*/ 1251 h 1767"/>
              <a:gd name="T26" fmla="*/ 1823 w 4551"/>
              <a:gd name="T27" fmla="*/ 1320 h 1767"/>
              <a:gd name="T28" fmla="*/ 1809 w 4551"/>
              <a:gd name="T29" fmla="*/ 1143 h 1767"/>
              <a:gd name="T30" fmla="*/ 2740 w 4551"/>
              <a:gd name="T31" fmla="*/ 878 h 1767"/>
              <a:gd name="T32" fmla="*/ 2813 w 4551"/>
              <a:gd name="T33" fmla="*/ 1065 h 1767"/>
              <a:gd name="T34" fmla="*/ 2813 w 4551"/>
              <a:gd name="T35" fmla="*/ 1217 h 1767"/>
              <a:gd name="T36" fmla="*/ 3012 w 4551"/>
              <a:gd name="T37" fmla="*/ 1180 h 1767"/>
              <a:gd name="T38" fmla="*/ 3042 w 4551"/>
              <a:gd name="T39" fmla="*/ 1231 h 1767"/>
              <a:gd name="T40" fmla="*/ 2982 w 4551"/>
              <a:gd name="T41" fmla="*/ 1367 h 1767"/>
              <a:gd name="T42" fmla="*/ 2924 w 4551"/>
              <a:gd name="T43" fmla="*/ 1403 h 1767"/>
              <a:gd name="T44" fmla="*/ 2843 w 4551"/>
              <a:gd name="T45" fmla="*/ 1482 h 1767"/>
              <a:gd name="T46" fmla="*/ 2708 w 4551"/>
              <a:gd name="T47" fmla="*/ 1410 h 1767"/>
              <a:gd name="T48" fmla="*/ 2763 w 4551"/>
              <a:gd name="T49" fmla="*/ 1145 h 1767"/>
              <a:gd name="T50" fmla="*/ 2622 w 4551"/>
              <a:gd name="T51" fmla="*/ 1049 h 1767"/>
              <a:gd name="T52" fmla="*/ 2712 w 4551"/>
              <a:gd name="T53" fmla="*/ 890 h 1767"/>
              <a:gd name="T54" fmla="*/ 2039 w 4551"/>
              <a:gd name="T55" fmla="*/ 793 h 1767"/>
              <a:gd name="T56" fmla="*/ 1906 w 4551"/>
              <a:gd name="T57" fmla="*/ 721 h 1767"/>
              <a:gd name="T58" fmla="*/ 2092 w 4551"/>
              <a:gd name="T59" fmla="*/ 685 h 1767"/>
              <a:gd name="T60" fmla="*/ 2339 w 4551"/>
              <a:gd name="T61" fmla="*/ 438 h 1767"/>
              <a:gd name="T62" fmla="*/ 2016 w 4551"/>
              <a:gd name="T63" fmla="*/ 332 h 1767"/>
              <a:gd name="T64" fmla="*/ 2019 w 4551"/>
              <a:gd name="T65" fmla="*/ 456 h 1767"/>
              <a:gd name="T66" fmla="*/ 1998 w 4551"/>
              <a:gd name="T67" fmla="*/ 187 h 1767"/>
              <a:gd name="T68" fmla="*/ 1779 w 4551"/>
              <a:gd name="T69" fmla="*/ 233 h 1767"/>
              <a:gd name="T70" fmla="*/ 1779 w 4551"/>
              <a:gd name="T71" fmla="*/ 337 h 1767"/>
              <a:gd name="T72" fmla="*/ 1800 w 4551"/>
              <a:gd name="T73" fmla="*/ 588 h 1767"/>
              <a:gd name="T74" fmla="*/ 1602 w 4551"/>
              <a:gd name="T75" fmla="*/ 539 h 1767"/>
              <a:gd name="T76" fmla="*/ 1661 w 4551"/>
              <a:gd name="T77" fmla="*/ 765 h 1767"/>
              <a:gd name="T78" fmla="*/ 1608 w 4551"/>
              <a:gd name="T79" fmla="*/ 899 h 1767"/>
              <a:gd name="T80" fmla="*/ 1758 w 4551"/>
              <a:gd name="T81" fmla="*/ 1021 h 1767"/>
              <a:gd name="T82" fmla="*/ 1546 w 4551"/>
              <a:gd name="T83" fmla="*/ 1106 h 1767"/>
              <a:gd name="T84" fmla="*/ 1415 w 4551"/>
              <a:gd name="T85" fmla="*/ 1021 h 1767"/>
              <a:gd name="T86" fmla="*/ 1288 w 4551"/>
              <a:gd name="T87" fmla="*/ 894 h 1767"/>
              <a:gd name="T88" fmla="*/ 1009 w 4551"/>
              <a:gd name="T89" fmla="*/ 984 h 1767"/>
              <a:gd name="T90" fmla="*/ 811 w 4551"/>
              <a:gd name="T91" fmla="*/ 1099 h 1767"/>
              <a:gd name="T92" fmla="*/ 830 w 4551"/>
              <a:gd name="T93" fmla="*/ 1208 h 1767"/>
              <a:gd name="T94" fmla="*/ 631 w 4551"/>
              <a:gd name="T95" fmla="*/ 1141 h 1767"/>
              <a:gd name="T96" fmla="*/ 454 w 4551"/>
              <a:gd name="T97" fmla="*/ 1092 h 1767"/>
              <a:gd name="T98" fmla="*/ 318 w 4551"/>
              <a:gd name="T99" fmla="*/ 1249 h 1767"/>
              <a:gd name="T100" fmla="*/ 136 w 4551"/>
              <a:gd name="T101" fmla="*/ 1311 h 1767"/>
              <a:gd name="T102" fmla="*/ 85 w 4551"/>
              <a:gd name="T103" fmla="*/ 1122 h 1767"/>
              <a:gd name="T104" fmla="*/ 141 w 4551"/>
              <a:gd name="T105" fmla="*/ 966 h 1767"/>
              <a:gd name="T106" fmla="*/ 240 w 4551"/>
              <a:gd name="T107" fmla="*/ 719 h 1767"/>
              <a:gd name="T108" fmla="*/ 281 w 4551"/>
              <a:gd name="T109" fmla="*/ 678 h 1767"/>
              <a:gd name="T110" fmla="*/ 502 w 4551"/>
              <a:gd name="T111" fmla="*/ 530 h 1767"/>
              <a:gd name="T112" fmla="*/ 634 w 4551"/>
              <a:gd name="T113" fmla="*/ 355 h 1767"/>
              <a:gd name="T114" fmla="*/ 864 w 4551"/>
              <a:gd name="T115" fmla="*/ 360 h 1767"/>
              <a:gd name="T116" fmla="*/ 979 w 4551"/>
              <a:gd name="T117" fmla="*/ 364 h 1767"/>
              <a:gd name="T118" fmla="*/ 970 w 4551"/>
              <a:gd name="T119" fmla="*/ 23 h 1767"/>
              <a:gd name="T120" fmla="*/ 1012 w 4551"/>
              <a:gd name="T121" fmla="*/ 217 h 1767"/>
              <a:gd name="T122" fmla="*/ 698 w 4551"/>
              <a:gd name="T123" fmla="*/ 297 h 1767"/>
              <a:gd name="T124" fmla="*/ 650 w 4551"/>
              <a:gd name="T125" fmla="*/ 106 h 17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4551" h="1767">
                <a:moveTo>
                  <a:pt x="841" y="1767"/>
                </a:moveTo>
                <a:lnTo>
                  <a:pt x="841" y="1765"/>
                </a:lnTo>
                <a:lnTo>
                  <a:pt x="843" y="1765"/>
                </a:lnTo>
                <a:lnTo>
                  <a:pt x="843" y="1767"/>
                </a:lnTo>
                <a:lnTo>
                  <a:pt x="841" y="1767"/>
                </a:lnTo>
                <a:close/>
                <a:moveTo>
                  <a:pt x="855" y="1742"/>
                </a:moveTo>
                <a:lnTo>
                  <a:pt x="857" y="1747"/>
                </a:lnTo>
                <a:lnTo>
                  <a:pt x="860" y="1751"/>
                </a:lnTo>
                <a:lnTo>
                  <a:pt x="860" y="1754"/>
                </a:lnTo>
                <a:lnTo>
                  <a:pt x="857" y="1754"/>
                </a:lnTo>
                <a:lnTo>
                  <a:pt x="855" y="1754"/>
                </a:lnTo>
                <a:lnTo>
                  <a:pt x="853" y="1754"/>
                </a:lnTo>
                <a:lnTo>
                  <a:pt x="853" y="1756"/>
                </a:lnTo>
                <a:lnTo>
                  <a:pt x="850" y="1756"/>
                </a:lnTo>
                <a:lnTo>
                  <a:pt x="850" y="1758"/>
                </a:lnTo>
                <a:lnTo>
                  <a:pt x="848" y="1761"/>
                </a:lnTo>
                <a:lnTo>
                  <a:pt x="848" y="1763"/>
                </a:lnTo>
                <a:lnTo>
                  <a:pt x="846" y="1763"/>
                </a:lnTo>
                <a:lnTo>
                  <a:pt x="843" y="1765"/>
                </a:lnTo>
                <a:lnTo>
                  <a:pt x="841" y="1765"/>
                </a:lnTo>
                <a:lnTo>
                  <a:pt x="841" y="1763"/>
                </a:lnTo>
                <a:lnTo>
                  <a:pt x="839" y="1763"/>
                </a:lnTo>
                <a:lnTo>
                  <a:pt x="839" y="1761"/>
                </a:lnTo>
                <a:lnTo>
                  <a:pt x="839" y="1758"/>
                </a:lnTo>
                <a:lnTo>
                  <a:pt x="837" y="1758"/>
                </a:lnTo>
                <a:lnTo>
                  <a:pt x="839" y="1756"/>
                </a:lnTo>
                <a:lnTo>
                  <a:pt x="837" y="1754"/>
                </a:lnTo>
                <a:lnTo>
                  <a:pt x="837" y="1751"/>
                </a:lnTo>
                <a:lnTo>
                  <a:pt x="839" y="1751"/>
                </a:lnTo>
                <a:lnTo>
                  <a:pt x="837" y="1751"/>
                </a:lnTo>
                <a:lnTo>
                  <a:pt x="839" y="1749"/>
                </a:lnTo>
                <a:lnTo>
                  <a:pt x="841" y="1747"/>
                </a:lnTo>
                <a:lnTo>
                  <a:pt x="841" y="1744"/>
                </a:lnTo>
                <a:lnTo>
                  <a:pt x="843" y="1742"/>
                </a:lnTo>
                <a:lnTo>
                  <a:pt x="843" y="1744"/>
                </a:lnTo>
                <a:lnTo>
                  <a:pt x="846" y="1744"/>
                </a:lnTo>
                <a:lnTo>
                  <a:pt x="848" y="1744"/>
                </a:lnTo>
                <a:lnTo>
                  <a:pt x="850" y="1744"/>
                </a:lnTo>
                <a:lnTo>
                  <a:pt x="853" y="1742"/>
                </a:lnTo>
                <a:lnTo>
                  <a:pt x="853" y="1740"/>
                </a:lnTo>
                <a:lnTo>
                  <a:pt x="855" y="1740"/>
                </a:lnTo>
                <a:lnTo>
                  <a:pt x="855" y="1742"/>
                </a:lnTo>
                <a:close/>
                <a:moveTo>
                  <a:pt x="4014" y="1687"/>
                </a:moveTo>
                <a:lnTo>
                  <a:pt x="4014" y="1689"/>
                </a:lnTo>
                <a:lnTo>
                  <a:pt x="4014" y="1687"/>
                </a:lnTo>
                <a:lnTo>
                  <a:pt x="4014" y="1689"/>
                </a:lnTo>
                <a:lnTo>
                  <a:pt x="4016" y="1689"/>
                </a:lnTo>
                <a:lnTo>
                  <a:pt x="4016" y="1691"/>
                </a:lnTo>
                <a:lnTo>
                  <a:pt x="4019" y="1691"/>
                </a:lnTo>
                <a:lnTo>
                  <a:pt x="4019" y="1694"/>
                </a:lnTo>
                <a:lnTo>
                  <a:pt x="4016" y="1694"/>
                </a:lnTo>
                <a:lnTo>
                  <a:pt x="4019" y="1694"/>
                </a:lnTo>
                <a:lnTo>
                  <a:pt x="4019" y="1696"/>
                </a:lnTo>
                <a:lnTo>
                  <a:pt x="4019" y="1698"/>
                </a:lnTo>
                <a:lnTo>
                  <a:pt x="4016" y="1698"/>
                </a:lnTo>
                <a:lnTo>
                  <a:pt x="4016" y="1701"/>
                </a:lnTo>
                <a:lnTo>
                  <a:pt x="4014" y="1701"/>
                </a:lnTo>
                <a:lnTo>
                  <a:pt x="4012" y="1701"/>
                </a:lnTo>
                <a:lnTo>
                  <a:pt x="4012" y="1703"/>
                </a:lnTo>
                <a:lnTo>
                  <a:pt x="4009" y="1703"/>
                </a:lnTo>
                <a:lnTo>
                  <a:pt x="4007" y="1703"/>
                </a:lnTo>
                <a:lnTo>
                  <a:pt x="4005" y="1703"/>
                </a:lnTo>
                <a:lnTo>
                  <a:pt x="4005" y="1701"/>
                </a:lnTo>
                <a:lnTo>
                  <a:pt x="4005" y="1703"/>
                </a:lnTo>
                <a:lnTo>
                  <a:pt x="4002" y="1703"/>
                </a:lnTo>
                <a:lnTo>
                  <a:pt x="4000" y="1703"/>
                </a:lnTo>
                <a:lnTo>
                  <a:pt x="3998" y="1703"/>
                </a:lnTo>
                <a:lnTo>
                  <a:pt x="3996" y="1703"/>
                </a:lnTo>
                <a:lnTo>
                  <a:pt x="3996" y="1701"/>
                </a:lnTo>
                <a:lnTo>
                  <a:pt x="3998" y="1698"/>
                </a:lnTo>
                <a:lnTo>
                  <a:pt x="3998" y="1696"/>
                </a:lnTo>
                <a:lnTo>
                  <a:pt x="4000" y="1696"/>
                </a:lnTo>
                <a:lnTo>
                  <a:pt x="3998" y="1696"/>
                </a:lnTo>
                <a:lnTo>
                  <a:pt x="3998" y="1694"/>
                </a:lnTo>
                <a:lnTo>
                  <a:pt x="4000" y="1694"/>
                </a:lnTo>
                <a:lnTo>
                  <a:pt x="4002" y="1694"/>
                </a:lnTo>
                <a:lnTo>
                  <a:pt x="4002" y="1691"/>
                </a:lnTo>
                <a:lnTo>
                  <a:pt x="4005" y="1691"/>
                </a:lnTo>
                <a:lnTo>
                  <a:pt x="4007" y="1691"/>
                </a:lnTo>
                <a:lnTo>
                  <a:pt x="4009" y="1691"/>
                </a:lnTo>
                <a:lnTo>
                  <a:pt x="4009" y="1689"/>
                </a:lnTo>
                <a:lnTo>
                  <a:pt x="4012" y="1689"/>
                </a:lnTo>
                <a:lnTo>
                  <a:pt x="4012" y="1687"/>
                </a:lnTo>
                <a:lnTo>
                  <a:pt x="4014" y="1687"/>
                </a:lnTo>
                <a:close/>
                <a:moveTo>
                  <a:pt x="793" y="1675"/>
                </a:moveTo>
                <a:lnTo>
                  <a:pt x="793" y="1678"/>
                </a:lnTo>
                <a:lnTo>
                  <a:pt x="790" y="1678"/>
                </a:lnTo>
                <a:lnTo>
                  <a:pt x="790" y="1680"/>
                </a:lnTo>
                <a:lnTo>
                  <a:pt x="788" y="1680"/>
                </a:lnTo>
                <a:lnTo>
                  <a:pt x="786" y="1680"/>
                </a:lnTo>
                <a:lnTo>
                  <a:pt x="788" y="1680"/>
                </a:lnTo>
                <a:lnTo>
                  <a:pt x="786" y="1680"/>
                </a:lnTo>
                <a:lnTo>
                  <a:pt x="784" y="1680"/>
                </a:lnTo>
                <a:lnTo>
                  <a:pt x="784" y="1678"/>
                </a:lnTo>
                <a:lnTo>
                  <a:pt x="784" y="1675"/>
                </a:lnTo>
                <a:lnTo>
                  <a:pt x="781" y="1675"/>
                </a:lnTo>
                <a:lnTo>
                  <a:pt x="781" y="1673"/>
                </a:lnTo>
                <a:lnTo>
                  <a:pt x="779" y="1671"/>
                </a:lnTo>
                <a:lnTo>
                  <a:pt x="784" y="1668"/>
                </a:lnTo>
                <a:lnTo>
                  <a:pt x="784" y="1666"/>
                </a:lnTo>
                <a:lnTo>
                  <a:pt x="784" y="1664"/>
                </a:lnTo>
                <a:lnTo>
                  <a:pt x="786" y="1664"/>
                </a:lnTo>
                <a:lnTo>
                  <a:pt x="786" y="1666"/>
                </a:lnTo>
                <a:lnTo>
                  <a:pt x="788" y="1666"/>
                </a:lnTo>
                <a:lnTo>
                  <a:pt x="788" y="1668"/>
                </a:lnTo>
                <a:lnTo>
                  <a:pt x="790" y="1668"/>
                </a:lnTo>
                <a:lnTo>
                  <a:pt x="790" y="1671"/>
                </a:lnTo>
                <a:lnTo>
                  <a:pt x="793" y="1673"/>
                </a:lnTo>
                <a:lnTo>
                  <a:pt x="793" y="1675"/>
                </a:lnTo>
                <a:close/>
                <a:moveTo>
                  <a:pt x="740" y="1597"/>
                </a:moveTo>
                <a:lnTo>
                  <a:pt x="742" y="1597"/>
                </a:lnTo>
                <a:lnTo>
                  <a:pt x="744" y="1597"/>
                </a:lnTo>
                <a:lnTo>
                  <a:pt x="744" y="1599"/>
                </a:lnTo>
                <a:lnTo>
                  <a:pt x="747" y="1599"/>
                </a:lnTo>
                <a:lnTo>
                  <a:pt x="747" y="1602"/>
                </a:lnTo>
                <a:lnTo>
                  <a:pt x="749" y="1602"/>
                </a:lnTo>
                <a:lnTo>
                  <a:pt x="754" y="1599"/>
                </a:lnTo>
                <a:lnTo>
                  <a:pt x="754" y="1602"/>
                </a:lnTo>
                <a:lnTo>
                  <a:pt x="756" y="1602"/>
                </a:lnTo>
                <a:lnTo>
                  <a:pt x="758" y="1604"/>
                </a:lnTo>
                <a:lnTo>
                  <a:pt x="763" y="1604"/>
                </a:lnTo>
                <a:lnTo>
                  <a:pt x="763" y="1602"/>
                </a:lnTo>
                <a:lnTo>
                  <a:pt x="765" y="1602"/>
                </a:lnTo>
                <a:lnTo>
                  <a:pt x="767" y="1602"/>
                </a:lnTo>
                <a:lnTo>
                  <a:pt x="767" y="1599"/>
                </a:lnTo>
                <a:lnTo>
                  <a:pt x="770" y="1602"/>
                </a:lnTo>
                <a:lnTo>
                  <a:pt x="772" y="1602"/>
                </a:lnTo>
                <a:lnTo>
                  <a:pt x="774" y="1602"/>
                </a:lnTo>
                <a:lnTo>
                  <a:pt x="777" y="1602"/>
                </a:lnTo>
                <a:lnTo>
                  <a:pt x="777" y="1604"/>
                </a:lnTo>
                <a:lnTo>
                  <a:pt x="779" y="1606"/>
                </a:lnTo>
                <a:lnTo>
                  <a:pt x="781" y="1606"/>
                </a:lnTo>
                <a:lnTo>
                  <a:pt x="784" y="1608"/>
                </a:lnTo>
                <a:lnTo>
                  <a:pt x="786" y="1608"/>
                </a:lnTo>
                <a:lnTo>
                  <a:pt x="786" y="1611"/>
                </a:lnTo>
                <a:lnTo>
                  <a:pt x="788" y="1611"/>
                </a:lnTo>
                <a:lnTo>
                  <a:pt x="788" y="1613"/>
                </a:lnTo>
                <a:lnTo>
                  <a:pt x="790" y="1613"/>
                </a:lnTo>
                <a:lnTo>
                  <a:pt x="793" y="1615"/>
                </a:lnTo>
                <a:lnTo>
                  <a:pt x="793" y="1618"/>
                </a:lnTo>
                <a:lnTo>
                  <a:pt x="795" y="1618"/>
                </a:lnTo>
                <a:lnTo>
                  <a:pt x="795" y="1620"/>
                </a:lnTo>
                <a:lnTo>
                  <a:pt x="795" y="1622"/>
                </a:lnTo>
                <a:lnTo>
                  <a:pt x="793" y="1625"/>
                </a:lnTo>
                <a:lnTo>
                  <a:pt x="790" y="1627"/>
                </a:lnTo>
                <a:lnTo>
                  <a:pt x="788" y="1629"/>
                </a:lnTo>
                <a:lnTo>
                  <a:pt x="786" y="1629"/>
                </a:lnTo>
                <a:lnTo>
                  <a:pt x="786" y="1627"/>
                </a:lnTo>
                <a:lnTo>
                  <a:pt x="784" y="1627"/>
                </a:lnTo>
                <a:lnTo>
                  <a:pt x="784" y="1629"/>
                </a:lnTo>
                <a:lnTo>
                  <a:pt x="781" y="1629"/>
                </a:lnTo>
                <a:lnTo>
                  <a:pt x="779" y="1629"/>
                </a:lnTo>
                <a:lnTo>
                  <a:pt x="779" y="1632"/>
                </a:lnTo>
                <a:lnTo>
                  <a:pt x="777" y="1632"/>
                </a:lnTo>
                <a:lnTo>
                  <a:pt x="774" y="1629"/>
                </a:lnTo>
                <a:lnTo>
                  <a:pt x="774" y="1632"/>
                </a:lnTo>
                <a:lnTo>
                  <a:pt x="772" y="1632"/>
                </a:lnTo>
                <a:lnTo>
                  <a:pt x="772" y="1634"/>
                </a:lnTo>
                <a:lnTo>
                  <a:pt x="767" y="1632"/>
                </a:lnTo>
                <a:lnTo>
                  <a:pt x="765" y="1632"/>
                </a:lnTo>
                <a:lnTo>
                  <a:pt x="763" y="1632"/>
                </a:lnTo>
                <a:lnTo>
                  <a:pt x="758" y="1629"/>
                </a:lnTo>
                <a:lnTo>
                  <a:pt x="756" y="1632"/>
                </a:lnTo>
                <a:lnTo>
                  <a:pt x="754" y="1632"/>
                </a:lnTo>
                <a:lnTo>
                  <a:pt x="754" y="1636"/>
                </a:lnTo>
                <a:lnTo>
                  <a:pt x="754" y="1641"/>
                </a:lnTo>
                <a:lnTo>
                  <a:pt x="754" y="1643"/>
                </a:lnTo>
                <a:lnTo>
                  <a:pt x="754" y="1645"/>
                </a:lnTo>
                <a:lnTo>
                  <a:pt x="751" y="1645"/>
                </a:lnTo>
                <a:lnTo>
                  <a:pt x="751" y="1648"/>
                </a:lnTo>
                <a:lnTo>
                  <a:pt x="751" y="1652"/>
                </a:lnTo>
                <a:lnTo>
                  <a:pt x="751" y="1655"/>
                </a:lnTo>
                <a:lnTo>
                  <a:pt x="751" y="1657"/>
                </a:lnTo>
                <a:lnTo>
                  <a:pt x="751" y="1659"/>
                </a:lnTo>
                <a:lnTo>
                  <a:pt x="751" y="1661"/>
                </a:lnTo>
                <a:lnTo>
                  <a:pt x="751" y="1664"/>
                </a:lnTo>
                <a:lnTo>
                  <a:pt x="749" y="1664"/>
                </a:lnTo>
                <a:lnTo>
                  <a:pt x="747" y="1666"/>
                </a:lnTo>
                <a:lnTo>
                  <a:pt x="749" y="1668"/>
                </a:lnTo>
                <a:lnTo>
                  <a:pt x="751" y="1668"/>
                </a:lnTo>
                <a:lnTo>
                  <a:pt x="751" y="1671"/>
                </a:lnTo>
                <a:lnTo>
                  <a:pt x="754" y="1671"/>
                </a:lnTo>
                <a:lnTo>
                  <a:pt x="756" y="1671"/>
                </a:lnTo>
                <a:lnTo>
                  <a:pt x="758" y="1668"/>
                </a:lnTo>
                <a:lnTo>
                  <a:pt x="760" y="1668"/>
                </a:lnTo>
                <a:lnTo>
                  <a:pt x="760" y="1666"/>
                </a:lnTo>
                <a:lnTo>
                  <a:pt x="765" y="1668"/>
                </a:lnTo>
                <a:lnTo>
                  <a:pt x="767" y="1668"/>
                </a:lnTo>
                <a:lnTo>
                  <a:pt x="770" y="1668"/>
                </a:lnTo>
                <a:lnTo>
                  <a:pt x="770" y="1673"/>
                </a:lnTo>
                <a:lnTo>
                  <a:pt x="770" y="1675"/>
                </a:lnTo>
                <a:lnTo>
                  <a:pt x="770" y="1678"/>
                </a:lnTo>
                <a:lnTo>
                  <a:pt x="772" y="1678"/>
                </a:lnTo>
                <a:lnTo>
                  <a:pt x="772" y="1680"/>
                </a:lnTo>
                <a:lnTo>
                  <a:pt x="772" y="1687"/>
                </a:lnTo>
                <a:lnTo>
                  <a:pt x="772" y="1689"/>
                </a:lnTo>
                <a:lnTo>
                  <a:pt x="772" y="1691"/>
                </a:lnTo>
                <a:lnTo>
                  <a:pt x="774" y="1691"/>
                </a:lnTo>
                <a:lnTo>
                  <a:pt x="774" y="1694"/>
                </a:lnTo>
                <a:lnTo>
                  <a:pt x="774" y="1696"/>
                </a:lnTo>
                <a:lnTo>
                  <a:pt x="777" y="1696"/>
                </a:lnTo>
                <a:lnTo>
                  <a:pt x="777" y="1698"/>
                </a:lnTo>
                <a:lnTo>
                  <a:pt x="777" y="1701"/>
                </a:lnTo>
                <a:lnTo>
                  <a:pt x="777" y="1703"/>
                </a:lnTo>
                <a:lnTo>
                  <a:pt x="774" y="1703"/>
                </a:lnTo>
                <a:lnTo>
                  <a:pt x="770" y="1703"/>
                </a:lnTo>
                <a:lnTo>
                  <a:pt x="767" y="1703"/>
                </a:lnTo>
                <a:lnTo>
                  <a:pt x="767" y="1701"/>
                </a:lnTo>
                <a:lnTo>
                  <a:pt x="765" y="1701"/>
                </a:lnTo>
                <a:lnTo>
                  <a:pt x="763" y="1701"/>
                </a:lnTo>
                <a:lnTo>
                  <a:pt x="760" y="1698"/>
                </a:lnTo>
                <a:lnTo>
                  <a:pt x="758" y="1698"/>
                </a:lnTo>
                <a:lnTo>
                  <a:pt x="756" y="1698"/>
                </a:lnTo>
                <a:lnTo>
                  <a:pt x="754" y="1698"/>
                </a:lnTo>
                <a:lnTo>
                  <a:pt x="751" y="1698"/>
                </a:lnTo>
                <a:lnTo>
                  <a:pt x="749" y="1698"/>
                </a:lnTo>
                <a:lnTo>
                  <a:pt x="749" y="1701"/>
                </a:lnTo>
                <a:lnTo>
                  <a:pt x="747" y="1703"/>
                </a:lnTo>
                <a:lnTo>
                  <a:pt x="747" y="1705"/>
                </a:lnTo>
                <a:lnTo>
                  <a:pt x="744" y="1705"/>
                </a:lnTo>
                <a:lnTo>
                  <a:pt x="742" y="1708"/>
                </a:lnTo>
                <a:lnTo>
                  <a:pt x="740" y="1708"/>
                </a:lnTo>
                <a:lnTo>
                  <a:pt x="735" y="1712"/>
                </a:lnTo>
                <a:lnTo>
                  <a:pt x="733" y="1712"/>
                </a:lnTo>
                <a:lnTo>
                  <a:pt x="731" y="1712"/>
                </a:lnTo>
                <a:lnTo>
                  <a:pt x="728" y="1712"/>
                </a:lnTo>
                <a:lnTo>
                  <a:pt x="724" y="1712"/>
                </a:lnTo>
                <a:lnTo>
                  <a:pt x="724" y="1710"/>
                </a:lnTo>
                <a:lnTo>
                  <a:pt x="721" y="1710"/>
                </a:lnTo>
                <a:lnTo>
                  <a:pt x="719" y="1710"/>
                </a:lnTo>
                <a:lnTo>
                  <a:pt x="717" y="1708"/>
                </a:lnTo>
                <a:lnTo>
                  <a:pt x="714" y="1710"/>
                </a:lnTo>
                <a:lnTo>
                  <a:pt x="712" y="1710"/>
                </a:lnTo>
                <a:lnTo>
                  <a:pt x="710" y="1710"/>
                </a:lnTo>
                <a:lnTo>
                  <a:pt x="707" y="1710"/>
                </a:lnTo>
                <a:lnTo>
                  <a:pt x="705" y="1710"/>
                </a:lnTo>
                <a:lnTo>
                  <a:pt x="703" y="1712"/>
                </a:lnTo>
                <a:lnTo>
                  <a:pt x="701" y="1712"/>
                </a:lnTo>
                <a:lnTo>
                  <a:pt x="698" y="1710"/>
                </a:lnTo>
                <a:lnTo>
                  <a:pt x="696" y="1710"/>
                </a:lnTo>
                <a:lnTo>
                  <a:pt x="691" y="1708"/>
                </a:lnTo>
                <a:lnTo>
                  <a:pt x="689" y="1708"/>
                </a:lnTo>
                <a:lnTo>
                  <a:pt x="687" y="1710"/>
                </a:lnTo>
                <a:lnTo>
                  <a:pt x="684" y="1710"/>
                </a:lnTo>
                <a:lnTo>
                  <a:pt x="682" y="1710"/>
                </a:lnTo>
                <a:lnTo>
                  <a:pt x="680" y="1712"/>
                </a:lnTo>
                <a:lnTo>
                  <a:pt x="680" y="1714"/>
                </a:lnTo>
                <a:lnTo>
                  <a:pt x="678" y="1719"/>
                </a:lnTo>
                <a:lnTo>
                  <a:pt x="678" y="1721"/>
                </a:lnTo>
                <a:lnTo>
                  <a:pt x="678" y="1724"/>
                </a:lnTo>
                <a:lnTo>
                  <a:pt x="675" y="1726"/>
                </a:lnTo>
                <a:lnTo>
                  <a:pt x="673" y="1728"/>
                </a:lnTo>
                <a:lnTo>
                  <a:pt x="671" y="1731"/>
                </a:lnTo>
                <a:lnTo>
                  <a:pt x="671" y="1733"/>
                </a:lnTo>
                <a:lnTo>
                  <a:pt x="668" y="1733"/>
                </a:lnTo>
                <a:lnTo>
                  <a:pt x="668" y="1735"/>
                </a:lnTo>
                <a:lnTo>
                  <a:pt x="664" y="1735"/>
                </a:lnTo>
                <a:lnTo>
                  <a:pt x="664" y="1738"/>
                </a:lnTo>
                <a:lnTo>
                  <a:pt x="661" y="1738"/>
                </a:lnTo>
                <a:lnTo>
                  <a:pt x="659" y="1738"/>
                </a:lnTo>
                <a:lnTo>
                  <a:pt x="657" y="1738"/>
                </a:lnTo>
                <a:lnTo>
                  <a:pt x="657" y="1740"/>
                </a:lnTo>
                <a:lnTo>
                  <a:pt x="654" y="1738"/>
                </a:lnTo>
                <a:lnTo>
                  <a:pt x="652" y="1738"/>
                </a:lnTo>
                <a:lnTo>
                  <a:pt x="652" y="1735"/>
                </a:lnTo>
                <a:lnTo>
                  <a:pt x="650" y="1735"/>
                </a:lnTo>
                <a:lnTo>
                  <a:pt x="650" y="1733"/>
                </a:lnTo>
                <a:lnTo>
                  <a:pt x="650" y="1731"/>
                </a:lnTo>
                <a:lnTo>
                  <a:pt x="650" y="1728"/>
                </a:lnTo>
                <a:lnTo>
                  <a:pt x="650" y="1726"/>
                </a:lnTo>
                <a:lnTo>
                  <a:pt x="648" y="1726"/>
                </a:lnTo>
                <a:lnTo>
                  <a:pt x="645" y="1726"/>
                </a:lnTo>
                <a:lnTo>
                  <a:pt x="643" y="1726"/>
                </a:lnTo>
                <a:lnTo>
                  <a:pt x="641" y="1724"/>
                </a:lnTo>
                <a:lnTo>
                  <a:pt x="638" y="1724"/>
                </a:lnTo>
                <a:lnTo>
                  <a:pt x="638" y="1721"/>
                </a:lnTo>
                <a:lnTo>
                  <a:pt x="636" y="1721"/>
                </a:lnTo>
                <a:lnTo>
                  <a:pt x="634" y="1719"/>
                </a:lnTo>
                <a:lnTo>
                  <a:pt x="634" y="1717"/>
                </a:lnTo>
                <a:lnTo>
                  <a:pt x="631" y="1717"/>
                </a:lnTo>
                <a:lnTo>
                  <a:pt x="629" y="1714"/>
                </a:lnTo>
                <a:lnTo>
                  <a:pt x="627" y="1714"/>
                </a:lnTo>
                <a:lnTo>
                  <a:pt x="625" y="1712"/>
                </a:lnTo>
                <a:lnTo>
                  <a:pt x="622" y="1712"/>
                </a:lnTo>
                <a:lnTo>
                  <a:pt x="622" y="1710"/>
                </a:lnTo>
                <a:lnTo>
                  <a:pt x="620" y="1710"/>
                </a:lnTo>
                <a:lnTo>
                  <a:pt x="620" y="1708"/>
                </a:lnTo>
                <a:lnTo>
                  <a:pt x="620" y="1705"/>
                </a:lnTo>
                <a:lnTo>
                  <a:pt x="620" y="1703"/>
                </a:lnTo>
                <a:lnTo>
                  <a:pt x="618" y="1703"/>
                </a:lnTo>
                <a:lnTo>
                  <a:pt x="618" y="1701"/>
                </a:lnTo>
                <a:lnTo>
                  <a:pt x="618" y="1698"/>
                </a:lnTo>
                <a:lnTo>
                  <a:pt x="618" y="1696"/>
                </a:lnTo>
                <a:lnTo>
                  <a:pt x="618" y="1694"/>
                </a:lnTo>
                <a:lnTo>
                  <a:pt x="618" y="1691"/>
                </a:lnTo>
                <a:lnTo>
                  <a:pt x="618" y="1689"/>
                </a:lnTo>
                <a:lnTo>
                  <a:pt x="620" y="1689"/>
                </a:lnTo>
                <a:lnTo>
                  <a:pt x="620" y="1687"/>
                </a:lnTo>
                <a:lnTo>
                  <a:pt x="620" y="1685"/>
                </a:lnTo>
                <a:lnTo>
                  <a:pt x="622" y="1685"/>
                </a:lnTo>
                <a:lnTo>
                  <a:pt x="622" y="1682"/>
                </a:lnTo>
                <a:lnTo>
                  <a:pt x="625" y="1680"/>
                </a:lnTo>
                <a:lnTo>
                  <a:pt x="629" y="1678"/>
                </a:lnTo>
                <a:lnTo>
                  <a:pt x="631" y="1678"/>
                </a:lnTo>
                <a:lnTo>
                  <a:pt x="631" y="1675"/>
                </a:lnTo>
                <a:lnTo>
                  <a:pt x="634" y="1675"/>
                </a:lnTo>
                <a:lnTo>
                  <a:pt x="636" y="1673"/>
                </a:lnTo>
                <a:lnTo>
                  <a:pt x="641" y="1671"/>
                </a:lnTo>
                <a:lnTo>
                  <a:pt x="641" y="1668"/>
                </a:lnTo>
                <a:lnTo>
                  <a:pt x="643" y="1668"/>
                </a:lnTo>
                <a:lnTo>
                  <a:pt x="643" y="1666"/>
                </a:lnTo>
                <a:lnTo>
                  <a:pt x="645" y="1666"/>
                </a:lnTo>
                <a:lnTo>
                  <a:pt x="648" y="1664"/>
                </a:lnTo>
                <a:lnTo>
                  <a:pt x="650" y="1664"/>
                </a:lnTo>
                <a:lnTo>
                  <a:pt x="654" y="1661"/>
                </a:lnTo>
                <a:lnTo>
                  <a:pt x="657" y="1661"/>
                </a:lnTo>
                <a:lnTo>
                  <a:pt x="659" y="1661"/>
                </a:lnTo>
                <a:lnTo>
                  <a:pt x="664" y="1661"/>
                </a:lnTo>
                <a:lnTo>
                  <a:pt x="668" y="1661"/>
                </a:lnTo>
                <a:lnTo>
                  <a:pt x="671" y="1661"/>
                </a:lnTo>
                <a:lnTo>
                  <a:pt x="671" y="1664"/>
                </a:lnTo>
                <a:lnTo>
                  <a:pt x="673" y="1664"/>
                </a:lnTo>
                <a:lnTo>
                  <a:pt x="673" y="1666"/>
                </a:lnTo>
                <a:lnTo>
                  <a:pt x="675" y="1666"/>
                </a:lnTo>
                <a:lnTo>
                  <a:pt x="675" y="1668"/>
                </a:lnTo>
                <a:lnTo>
                  <a:pt x="678" y="1668"/>
                </a:lnTo>
                <a:lnTo>
                  <a:pt x="680" y="1671"/>
                </a:lnTo>
                <a:lnTo>
                  <a:pt x="680" y="1673"/>
                </a:lnTo>
                <a:lnTo>
                  <a:pt x="680" y="1675"/>
                </a:lnTo>
                <a:lnTo>
                  <a:pt x="680" y="1678"/>
                </a:lnTo>
                <a:lnTo>
                  <a:pt x="682" y="1678"/>
                </a:lnTo>
                <a:lnTo>
                  <a:pt x="682" y="1675"/>
                </a:lnTo>
                <a:lnTo>
                  <a:pt x="687" y="1675"/>
                </a:lnTo>
                <a:lnTo>
                  <a:pt x="689" y="1675"/>
                </a:lnTo>
                <a:lnTo>
                  <a:pt x="691" y="1673"/>
                </a:lnTo>
                <a:lnTo>
                  <a:pt x="691" y="1671"/>
                </a:lnTo>
                <a:lnTo>
                  <a:pt x="691" y="1666"/>
                </a:lnTo>
                <a:lnTo>
                  <a:pt x="694" y="1666"/>
                </a:lnTo>
                <a:lnTo>
                  <a:pt x="694" y="1661"/>
                </a:lnTo>
                <a:lnTo>
                  <a:pt x="694" y="1659"/>
                </a:lnTo>
                <a:lnTo>
                  <a:pt x="696" y="1657"/>
                </a:lnTo>
                <a:lnTo>
                  <a:pt x="698" y="1659"/>
                </a:lnTo>
                <a:lnTo>
                  <a:pt x="701" y="1657"/>
                </a:lnTo>
                <a:lnTo>
                  <a:pt x="701" y="1659"/>
                </a:lnTo>
                <a:lnTo>
                  <a:pt x="703" y="1659"/>
                </a:lnTo>
                <a:lnTo>
                  <a:pt x="705" y="1659"/>
                </a:lnTo>
                <a:lnTo>
                  <a:pt x="707" y="1659"/>
                </a:lnTo>
                <a:lnTo>
                  <a:pt x="707" y="1661"/>
                </a:lnTo>
                <a:lnTo>
                  <a:pt x="712" y="1659"/>
                </a:lnTo>
                <a:lnTo>
                  <a:pt x="712" y="1661"/>
                </a:lnTo>
                <a:lnTo>
                  <a:pt x="714" y="1659"/>
                </a:lnTo>
                <a:lnTo>
                  <a:pt x="717" y="1657"/>
                </a:lnTo>
                <a:lnTo>
                  <a:pt x="719" y="1655"/>
                </a:lnTo>
                <a:lnTo>
                  <a:pt x="719" y="1652"/>
                </a:lnTo>
                <a:lnTo>
                  <a:pt x="719" y="1650"/>
                </a:lnTo>
                <a:lnTo>
                  <a:pt x="719" y="1648"/>
                </a:lnTo>
                <a:lnTo>
                  <a:pt x="721" y="1648"/>
                </a:lnTo>
                <a:lnTo>
                  <a:pt x="721" y="1645"/>
                </a:lnTo>
                <a:lnTo>
                  <a:pt x="719" y="1645"/>
                </a:lnTo>
                <a:lnTo>
                  <a:pt x="719" y="1643"/>
                </a:lnTo>
                <a:lnTo>
                  <a:pt x="721" y="1643"/>
                </a:lnTo>
                <a:lnTo>
                  <a:pt x="724" y="1643"/>
                </a:lnTo>
                <a:lnTo>
                  <a:pt x="726" y="1643"/>
                </a:lnTo>
                <a:lnTo>
                  <a:pt x="726" y="1641"/>
                </a:lnTo>
                <a:lnTo>
                  <a:pt x="726" y="1638"/>
                </a:lnTo>
                <a:lnTo>
                  <a:pt x="721" y="1636"/>
                </a:lnTo>
                <a:lnTo>
                  <a:pt x="721" y="1634"/>
                </a:lnTo>
                <a:lnTo>
                  <a:pt x="717" y="1632"/>
                </a:lnTo>
                <a:lnTo>
                  <a:pt x="712" y="1629"/>
                </a:lnTo>
                <a:lnTo>
                  <a:pt x="707" y="1629"/>
                </a:lnTo>
                <a:lnTo>
                  <a:pt x="705" y="1627"/>
                </a:lnTo>
                <a:lnTo>
                  <a:pt x="703" y="1625"/>
                </a:lnTo>
                <a:lnTo>
                  <a:pt x="703" y="1622"/>
                </a:lnTo>
                <a:lnTo>
                  <a:pt x="703" y="1620"/>
                </a:lnTo>
                <a:lnTo>
                  <a:pt x="710" y="1620"/>
                </a:lnTo>
                <a:lnTo>
                  <a:pt x="714" y="1620"/>
                </a:lnTo>
                <a:lnTo>
                  <a:pt x="714" y="1618"/>
                </a:lnTo>
                <a:lnTo>
                  <a:pt x="714" y="1613"/>
                </a:lnTo>
                <a:lnTo>
                  <a:pt x="717" y="1613"/>
                </a:lnTo>
                <a:lnTo>
                  <a:pt x="717" y="1608"/>
                </a:lnTo>
                <a:lnTo>
                  <a:pt x="714" y="1606"/>
                </a:lnTo>
                <a:lnTo>
                  <a:pt x="714" y="1604"/>
                </a:lnTo>
                <a:lnTo>
                  <a:pt x="717" y="1602"/>
                </a:lnTo>
                <a:lnTo>
                  <a:pt x="719" y="1599"/>
                </a:lnTo>
                <a:lnTo>
                  <a:pt x="721" y="1597"/>
                </a:lnTo>
                <a:lnTo>
                  <a:pt x="724" y="1599"/>
                </a:lnTo>
                <a:lnTo>
                  <a:pt x="726" y="1597"/>
                </a:lnTo>
                <a:lnTo>
                  <a:pt x="728" y="1597"/>
                </a:lnTo>
                <a:lnTo>
                  <a:pt x="731" y="1597"/>
                </a:lnTo>
                <a:lnTo>
                  <a:pt x="735" y="1595"/>
                </a:lnTo>
                <a:lnTo>
                  <a:pt x="737" y="1595"/>
                </a:lnTo>
                <a:lnTo>
                  <a:pt x="740" y="1595"/>
                </a:lnTo>
                <a:lnTo>
                  <a:pt x="740" y="1597"/>
                </a:lnTo>
                <a:close/>
                <a:moveTo>
                  <a:pt x="648" y="1562"/>
                </a:moveTo>
                <a:lnTo>
                  <a:pt x="650" y="1562"/>
                </a:lnTo>
                <a:lnTo>
                  <a:pt x="650" y="1565"/>
                </a:lnTo>
                <a:lnTo>
                  <a:pt x="650" y="1567"/>
                </a:lnTo>
                <a:lnTo>
                  <a:pt x="654" y="1567"/>
                </a:lnTo>
                <a:lnTo>
                  <a:pt x="654" y="1569"/>
                </a:lnTo>
                <a:lnTo>
                  <a:pt x="654" y="1572"/>
                </a:lnTo>
                <a:lnTo>
                  <a:pt x="657" y="1572"/>
                </a:lnTo>
                <a:lnTo>
                  <a:pt x="654" y="1572"/>
                </a:lnTo>
                <a:lnTo>
                  <a:pt x="652" y="1572"/>
                </a:lnTo>
                <a:lnTo>
                  <a:pt x="650" y="1572"/>
                </a:lnTo>
                <a:lnTo>
                  <a:pt x="650" y="1569"/>
                </a:lnTo>
                <a:lnTo>
                  <a:pt x="648" y="1572"/>
                </a:lnTo>
                <a:lnTo>
                  <a:pt x="648" y="1574"/>
                </a:lnTo>
                <a:lnTo>
                  <a:pt x="648" y="1576"/>
                </a:lnTo>
                <a:lnTo>
                  <a:pt x="645" y="1576"/>
                </a:lnTo>
                <a:lnTo>
                  <a:pt x="645" y="1581"/>
                </a:lnTo>
                <a:lnTo>
                  <a:pt x="643" y="1581"/>
                </a:lnTo>
                <a:lnTo>
                  <a:pt x="641" y="1583"/>
                </a:lnTo>
                <a:lnTo>
                  <a:pt x="641" y="1581"/>
                </a:lnTo>
                <a:lnTo>
                  <a:pt x="638" y="1581"/>
                </a:lnTo>
                <a:lnTo>
                  <a:pt x="638" y="1576"/>
                </a:lnTo>
                <a:lnTo>
                  <a:pt x="638" y="1574"/>
                </a:lnTo>
                <a:lnTo>
                  <a:pt x="636" y="1574"/>
                </a:lnTo>
                <a:lnTo>
                  <a:pt x="634" y="1574"/>
                </a:lnTo>
                <a:lnTo>
                  <a:pt x="631" y="1574"/>
                </a:lnTo>
                <a:lnTo>
                  <a:pt x="631" y="1576"/>
                </a:lnTo>
                <a:lnTo>
                  <a:pt x="629" y="1576"/>
                </a:lnTo>
                <a:lnTo>
                  <a:pt x="629" y="1579"/>
                </a:lnTo>
                <a:lnTo>
                  <a:pt x="629" y="1581"/>
                </a:lnTo>
                <a:lnTo>
                  <a:pt x="627" y="1581"/>
                </a:lnTo>
                <a:lnTo>
                  <a:pt x="625" y="1581"/>
                </a:lnTo>
                <a:lnTo>
                  <a:pt x="625" y="1583"/>
                </a:lnTo>
                <a:lnTo>
                  <a:pt x="622" y="1583"/>
                </a:lnTo>
                <a:lnTo>
                  <a:pt x="622" y="1585"/>
                </a:lnTo>
                <a:lnTo>
                  <a:pt x="620" y="1585"/>
                </a:lnTo>
                <a:lnTo>
                  <a:pt x="618" y="1585"/>
                </a:lnTo>
                <a:lnTo>
                  <a:pt x="618" y="1583"/>
                </a:lnTo>
                <a:lnTo>
                  <a:pt x="615" y="1583"/>
                </a:lnTo>
                <a:lnTo>
                  <a:pt x="613" y="1583"/>
                </a:lnTo>
                <a:lnTo>
                  <a:pt x="611" y="1581"/>
                </a:lnTo>
                <a:lnTo>
                  <a:pt x="608" y="1581"/>
                </a:lnTo>
                <a:lnTo>
                  <a:pt x="606" y="1581"/>
                </a:lnTo>
                <a:lnTo>
                  <a:pt x="606" y="1579"/>
                </a:lnTo>
                <a:lnTo>
                  <a:pt x="604" y="1576"/>
                </a:lnTo>
                <a:lnTo>
                  <a:pt x="606" y="1576"/>
                </a:lnTo>
                <a:lnTo>
                  <a:pt x="608" y="1576"/>
                </a:lnTo>
                <a:lnTo>
                  <a:pt x="611" y="1576"/>
                </a:lnTo>
                <a:lnTo>
                  <a:pt x="615" y="1574"/>
                </a:lnTo>
                <a:lnTo>
                  <a:pt x="618" y="1574"/>
                </a:lnTo>
                <a:lnTo>
                  <a:pt x="618" y="1572"/>
                </a:lnTo>
                <a:lnTo>
                  <a:pt x="620" y="1572"/>
                </a:lnTo>
                <a:lnTo>
                  <a:pt x="620" y="1569"/>
                </a:lnTo>
                <a:lnTo>
                  <a:pt x="622" y="1569"/>
                </a:lnTo>
                <a:lnTo>
                  <a:pt x="622" y="1572"/>
                </a:lnTo>
                <a:lnTo>
                  <a:pt x="627" y="1572"/>
                </a:lnTo>
                <a:lnTo>
                  <a:pt x="629" y="1572"/>
                </a:lnTo>
                <a:lnTo>
                  <a:pt x="631" y="1572"/>
                </a:lnTo>
                <a:lnTo>
                  <a:pt x="634" y="1572"/>
                </a:lnTo>
                <a:lnTo>
                  <a:pt x="636" y="1572"/>
                </a:lnTo>
                <a:lnTo>
                  <a:pt x="636" y="1569"/>
                </a:lnTo>
                <a:lnTo>
                  <a:pt x="638" y="1569"/>
                </a:lnTo>
                <a:lnTo>
                  <a:pt x="638" y="1565"/>
                </a:lnTo>
                <a:lnTo>
                  <a:pt x="638" y="1562"/>
                </a:lnTo>
                <a:lnTo>
                  <a:pt x="638" y="1560"/>
                </a:lnTo>
                <a:lnTo>
                  <a:pt x="641" y="1560"/>
                </a:lnTo>
                <a:lnTo>
                  <a:pt x="643" y="1558"/>
                </a:lnTo>
                <a:lnTo>
                  <a:pt x="643" y="1560"/>
                </a:lnTo>
                <a:lnTo>
                  <a:pt x="645" y="1560"/>
                </a:lnTo>
                <a:lnTo>
                  <a:pt x="645" y="1562"/>
                </a:lnTo>
                <a:lnTo>
                  <a:pt x="648" y="1562"/>
                </a:lnTo>
                <a:close/>
                <a:moveTo>
                  <a:pt x="696" y="1558"/>
                </a:moveTo>
                <a:lnTo>
                  <a:pt x="698" y="1558"/>
                </a:lnTo>
                <a:lnTo>
                  <a:pt x="701" y="1558"/>
                </a:lnTo>
                <a:lnTo>
                  <a:pt x="701" y="1560"/>
                </a:lnTo>
                <a:lnTo>
                  <a:pt x="701" y="1562"/>
                </a:lnTo>
                <a:lnTo>
                  <a:pt x="701" y="1565"/>
                </a:lnTo>
                <a:lnTo>
                  <a:pt x="698" y="1565"/>
                </a:lnTo>
                <a:lnTo>
                  <a:pt x="696" y="1565"/>
                </a:lnTo>
                <a:lnTo>
                  <a:pt x="694" y="1565"/>
                </a:lnTo>
                <a:lnTo>
                  <a:pt x="694" y="1562"/>
                </a:lnTo>
                <a:lnTo>
                  <a:pt x="696" y="1562"/>
                </a:lnTo>
                <a:lnTo>
                  <a:pt x="694" y="1562"/>
                </a:lnTo>
                <a:lnTo>
                  <a:pt x="691" y="1562"/>
                </a:lnTo>
                <a:lnTo>
                  <a:pt x="691" y="1560"/>
                </a:lnTo>
                <a:lnTo>
                  <a:pt x="689" y="1560"/>
                </a:lnTo>
                <a:lnTo>
                  <a:pt x="689" y="1558"/>
                </a:lnTo>
                <a:lnTo>
                  <a:pt x="691" y="1558"/>
                </a:lnTo>
                <a:lnTo>
                  <a:pt x="689" y="1558"/>
                </a:lnTo>
                <a:lnTo>
                  <a:pt x="691" y="1558"/>
                </a:lnTo>
                <a:lnTo>
                  <a:pt x="691" y="1556"/>
                </a:lnTo>
                <a:lnTo>
                  <a:pt x="694" y="1556"/>
                </a:lnTo>
                <a:lnTo>
                  <a:pt x="696" y="1558"/>
                </a:lnTo>
                <a:close/>
                <a:moveTo>
                  <a:pt x="675" y="1546"/>
                </a:moveTo>
                <a:lnTo>
                  <a:pt x="678" y="1546"/>
                </a:lnTo>
                <a:lnTo>
                  <a:pt x="678" y="1549"/>
                </a:lnTo>
                <a:lnTo>
                  <a:pt x="680" y="1551"/>
                </a:lnTo>
                <a:lnTo>
                  <a:pt x="680" y="1553"/>
                </a:lnTo>
                <a:lnTo>
                  <a:pt x="682" y="1553"/>
                </a:lnTo>
                <a:lnTo>
                  <a:pt x="682" y="1556"/>
                </a:lnTo>
                <a:lnTo>
                  <a:pt x="684" y="1558"/>
                </a:lnTo>
                <a:lnTo>
                  <a:pt x="682" y="1560"/>
                </a:lnTo>
                <a:lnTo>
                  <a:pt x="682" y="1562"/>
                </a:lnTo>
                <a:lnTo>
                  <a:pt x="680" y="1562"/>
                </a:lnTo>
                <a:lnTo>
                  <a:pt x="678" y="1565"/>
                </a:lnTo>
                <a:lnTo>
                  <a:pt x="675" y="1565"/>
                </a:lnTo>
                <a:lnTo>
                  <a:pt x="673" y="1565"/>
                </a:lnTo>
                <a:lnTo>
                  <a:pt x="673" y="1562"/>
                </a:lnTo>
                <a:lnTo>
                  <a:pt x="671" y="1562"/>
                </a:lnTo>
                <a:lnTo>
                  <a:pt x="668" y="1562"/>
                </a:lnTo>
                <a:lnTo>
                  <a:pt x="664" y="1560"/>
                </a:lnTo>
                <a:lnTo>
                  <a:pt x="664" y="1558"/>
                </a:lnTo>
                <a:lnTo>
                  <a:pt x="664" y="1556"/>
                </a:lnTo>
                <a:lnTo>
                  <a:pt x="666" y="1553"/>
                </a:lnTo>
                <a:lnTo>
                  <a:pt x="666" y="1551"/>
                </a:lnTo>
                <a:lnTo>
                  <a:pt x="666" y="1549"/>
                </a:lnTo>
                <a:lnTo>
                  <a:pt x="666" y="1546"/>
                </a:lnTo>
                <a:lnTo>
                  <a:pt x="668" y="1546"/>
                </a:lnTo>
                <a:lnTo>
                  <a:pt x="671" y="1546"/>
                </a:lnTo>
                <a:lnTo>
                  <a:pt x="673" y="1546"/>
                </a:lnTo>
                <a:lnTo>
                  <a:pt x="675" y="1546"/>
                </a:lnTo>
                <a:close/>
                <a:moveTo>
                  <a:pt x="3878" y="1539"/>
                </a:moveTo>
                <a:lnTo>
                  <a:pt x="3880" y="1539"/>
                </a:lnTo>
                <a:lnTo>
                  <a:pt x="3883" y="1542"/>
                </a:lnTo>
                <a:lnTo>
                  <a:pt x="3883" y="1544"/>
                </a:lnTo>
                <a:lnTo>
                  <a:pt x="3883" y="1546"/>
                </a:lnTo>
                <a:lnTo>
                  <a:pt x="3880" y="1546"/>
                </a:lnTo>
                <a:lnTo>
                  <a:pt x="3878" y="1544"/>
                </a:lnTo>
                <a:lnTo>
                  <a:pt x="3876" y="1544"/>
                </a:lnTo>
                <a:lnTo>
                  <a:pt x="3873" y="1544"/>
                </a:lnTo>
                <a:lnTo>
                  <a:pt x="3873" y="1542"/>
                </a:lnTo>
                <a:lnTo>
                  <a:pt x="3876" y="1542"/>
                </a:lnTo>
                <a:lnTo>
                  <a:pt x="3876" y="1539"/>
                </a:lnTo>
                <a:lnTo>
                  <a:pt x="3878" y="1539"/>
                </a:lnTo>
                <a:close/>
                <a:moveTo>
                  <a:pt x="876" y="1535"/>
                </a:moveTo>
                <a:lnTo>
                  <a:pt x="873" y="1535"/>
                </a:lnTo>
                <a:lnTo>
                  <a:pt x="873" y="1537"/>
                </a:lnTo>
                <a:lnTo>
                  <a:pt x="871" y="1537"/>
                </a:lnTo>
                <a:lnTo>
                  <a:pt x="871" y="1535"/>
                </a:lnTo>
                <a:lnTo>
                  <a:pt x="871" y="1532"/>
                </a:lnTo>
                <a:lnTo>
                  <a:pt x="871" y="1530"/>
                </a:lnTo>
                <a:lnTo>
                  <a:pt x="873" y="1530"/>
                </a:lnTo>
                <a:lnTo>
                  <a:pt x="876" y="1530"/>
                </a:lnTo>
                <a:lnTo>
                  <a:pt x="876" y="1532"/>
                </a:lnTo>
                <a:lnTo>
                  <a:pt x="876" y="1535"/>
                </a:lnTo>
                <a:close/>
                <a:moveTo>
                  <a:pt x="866" y="1523"/>
                </a:moveTo>
                <a:lnTo>
                  <a:pt x="869" y="1523"/>
                </a:lnTo>
                <a:lnTo>
                  <a:pt x="869" y="1526"/>
                </a:lnTo>
                <a:lnTo>
                  <a:pt x="866" y="1526"/>
                </a:lnTo>
                <a:lnTo>
                  <a:pt x="869" y="1526"/>
                </a:lnTo>
                <a:lnTo>
                  <a:pt x="869" y="1528"/>
                </a:lnTo>
                <a:lnTo>
                  <a:pt x="869" y="1530"/>
                </a:lnTo>
                <a:lnTo>
                  <a:pt x="866" y="1530"/>
                </a:lnTo>
                <a:lnTo>
                  <a:pt x="864" y="1530"/>
                </a:lnTo>
                <a:lnTo>
                  <a:pt x="864" y="1528"/>
                </a:lnTo>
                <a:lnTo>
                  <a:pt x="864" y="1526"/>
                </a:lnTo>
                <a:lnTo>
                  <a:pt x="862" y="1526"/>
                </a:lnTo>
                <a:lnTo>
                  <a:pt x="860" y="1523"/>
                </a:lnTo>
                <a:lnTo>
                  <a:pt x="862" y="1523"/>
                </a:lnTo>
                <a:lnTo>
                  <a:pt x="862" y="1521"/>
                </a:lnTo>
                <a:lnTo>
                  <a:pt x="864" y="1521"/>
                </a:lnTo>
                <a:lnTo>
                  <a:pt x="866" y="1521"/>
                </a:lnTo>
                <a:lnTo>
                  <a:pt x="866" y="1523"/>
                </a:lnTo>
                <a:close/>
                <a:moveTo>
                  <a:pt x="728" y="1516"/>
                </a:moveTo>
                <a:lnTo>
                  <a:pt x="726" y="1516"/>
                </a:lnTo>
                <a:lnTo>
                  <a:pt x="726" y="1514"/>
                </a:lnTo>
                <a:lnTo>
                  <a:pt x="726" y="1512"/>
                </a:lnTo>
                <a:lnTo>
                  <a:pt x="728" y="1512"/>
                </a:lnTo>
                <a:lnTo>
                  <a:pt x="728" y="1514"/>
                </a:lnTo>
                <a:lnTo>
                  <a:pt x="731" y="1514"/>
                </a:lnTo>
                <a:lnTo>
                  <a:pt x="728" y="1516"/>
                </a:lnTo>
                <a:close/>
                <a:moveTo>
                  <a:pt x="830" y="1493"/>
                </a:moveTo>
                <a:lnTo>
                  <a:pt x="830" y="1496"/>
                </a:lnTo>
                <a:lnTo>
                  <a:pt x="827" y="1496"/>
                </a:lnTo>
                <a:lnTo>
                  <a:pt x="825" y="1496"/>
                </a:lnTo>
                <a:lnTo>
                  <a:pt x="825" y="1498"/>
                </a:lnTo>
                <a:lnTo>
                  <a:pt x="823" y="1498"/>
                </a:lnTo>
                <a:lnTo>
                  <a:pt x="820" y="1500"/>
                </a:lnTo>
                <a:lnTo>
                  <a:pt x="818" y="1500"/>
                </a:lnTo>
                <a:lnTo>
                  <a:pt x="818" y="1503"/>
                </a:lnTo>
                <a:lnTo>
                  <a:pt x="816" y="1503"/>
                </a:lnTo>
                <a:lnTo>
                  <a:pt x="816" y="1500"/>
                </a:lnTo>
                <a:lnTo>
                  <a:pt x="816" y="1503"/>
                </a:lnTo>
                <a:lnTo>
                  <a:pt x="813" y="1505"/>
                </a:lnTo>
                <a:lnTo>
                  <a:pt x="811" y="1505"/>
                </a:lnTo>
                <a:lnTo>
                  <a:pt x="809" y="1505"/>
                </a:lnTo>
                <a:lnTo>
                  <a:pt x="811" y="1503"/>
                </a:lnTo>
                <a:lnTo>
                  <a:pt x="811" y="1500"/>
                </a:lnTo>
                <a:lnTo>
                  <a:pt x="813" y="1498"/>
                </a:lnTo>
                <a:lnTo>
                  <a:pt x="816" y="1496"/>
                </a:lnTo>
                <a:lnTo>
                  <a:pt x="818" y="1493"/>
                </a:lnTo>
                <a:lnTo>
                  <a:pt x="820" y="1493"/>
                </a:lnTo>
                <a:lnTo>
                  <a:pt x="823" y="1493"/>
                </a:lnTo>
                <a:lnTo>
                  <a:pt x="827" y="1491"/>
                </a:lnTo>
                <a:lnTo>
                  <a:pt x="827" y="1493"/>
                </a:lnTo>
                <a:lnTo>
                  <a:pt x="830" y="1493"/>
                </a:lnTo>
                <a:close/>
                <a:moveTo>
                  <a:pt x="860" y="1489"/>
                </a:moveTo>
                <a:lnTo>
                  <a:pt x="862" y="1491"/>
                </a:lnTo>
                <a:lnTo>
                  <a:pt x="864" y="1491"/>
                </a:lnTo>
                <a:lnTo>
                  <a:pt x="864" y="1493"/>
                </a:lnTo>
                <a:lnTo>
                  <a:pt x="862" y="1493"/>
                </a:lnTo>
                <a:lnTo>
                  <a:pt x="862" y="1496"/>
                </a:lnTo>
                <a:lnTo>
                  <a:pt x="864" y="1496"/>
                </a:lnTo>
                <a:lnTo>
                  <a:pt x="866" y="1496"/>
                </a:lnTo>
                <a:lnTo>
                  <a:pt x="869" y="1498"/>
                </a:lnTo>
                <a:lnTo>
                  <a:pt x="871" y="1498"/>
                </a:lnTo>
                <a:lnTo>
                  <a:pt x="876" y="1500"/>
                </a:lnTo>
                <a:lnTo>
                  <a:pt x="876" y="1498"/>
                </a:lnTo>
                <a:lnTo>
                  <a:pt x="878" y="1500"/>
                </a:lnTo>
                <a:lnTo>
                  <a:pt x="878" y="1503"/>
                </a:lnTo>
                <a:lnTo>
                  <a:pt x="880" y="1505"/>
                </a:lnTo>
                <a:lnTo>
                  <a:pt x="880" y="1507"/>
                </a:lnTo>
                <a:lnTo>
                  <a:pt x="878" y="1507"/>
                </a:lnTo>
                <a:lnTo>
                  <a:pt x="878" y="1509"/>
                </a:lnTo>
                <a:lnTo>
                  <a:pt x="876" y="1512"/>
                </a:lnTo>
                <a:lnTo>
                  <a:pt x="878" y="1512"/>
                </a:lnTo>
                <a:lnTo>
                  <a:pt x="880" y="1512"/>
                </a:lnTo>
                <a:lnTo>
                  <a:pt x="878" y="1514"/>
                </a:lnTo>
                <a:lnTo>
                  <a:pt x="876" y="1516"/>
                </a:lnTo>
                <a:lnTo>
                  <a:pt x="873" y="1519"/>
                </a:lnTo>
                <a:lnTo>
                  <a:pt x="871" y="1519"/>
                </a:lnTo>
                <a:lnTo>
                  <a:pt x="869" y="1519"/>
                </a:lnTo>
                <a:lnTo>
                  <a:pt x="869" y="1516"/>
                </a:lnTo>
                <a:lnTo>
                  <a:pt x="866" y="1519"/>
                </a:lnTo>
                <a:lnTo>
                  <a:pt x="866" y="1516"/>
                </a:lnTo>
                <a:lnTo>
                  <a:pt x="864" y="1514"/>
                </a:lnTo>
                <a:lnTo>
                  <a:pt x="862" y="1514"/>
                </a:lnTo>
                <a:lnTo>
                  <a:pt x="862" y="1512"/>
                </a:lnTo>
                <a:lnTo>
                  <a:pt x="860" y="1509"/>
                </a:lnTo>
                <a:lnTo>
                  <a:pt x="862" y="1509"/>
                </a:lnTo>
                <a:lnTo>
                  <a:pt x="860" y="1509"/>
                </a:lnTo>
                <a:lnTo>
                  <a:pt x="860" y="1507"/>
                </a:lnTo>
                <a:lnTo>
                  <a:pt x="862" y="1507"/>
                </a:lnTo>
                <a:lnTo>
                  <a:pt x="860" y="1507"/>
                </a:lnTo>
                <a:lnTo>
                  <a:pt x="857" y="1507"/>
                </a:lnTo>
                <a:lnTo>
                  <a:pt x="857" y="1505"/>
                </a:lnTo>
                <a:lnTo>
                  <a:pt x="855" y="1503"/>
                </a:lnTo>
                <a:lnTo>
                  <a:pt x="855" y="1500"/>
                </a:lnTo>
                <a:lnTo>
                  <a:pt x="853" y="1500"/>
                </a:lnTo>
                <a:lnTo>
                  <a:pt x="853" y="1498"/>
                </a:lnTo>
                <a:lnTo>
                  <a:pt x="853" y="1496"/>
                </a:lnTo>
                <a:lnTo>
                  <a:pt x="855" y="1491"/>
                </a:lnTo>
                <a:lnTo>
                  <a:pt x="855" y="1489"/>
                </a:lnTo>
                <a:lnTo>
                  <a:pt x="857" y="1489"/>
                </a:lnTo>
                <a:lnTo>
                  <a:pt x="860" y="1489"/>
                </a:lnTo>
                <a:close/>
                <a:moveTo>
                  <a:pt x="4159" y="1484"/>
                </a:moveTo>
                <a:lnTo>
                  <a:pt x="4161" y="1484"/>
                </a:lnTo>
                <a:lnTo>
                  <a:pt x="4161" y="1486"/>
                </a:lnTo>
                <a:lnTo>
                  <a:pt x="4164" y="1486"/>
                </a:lnTo>
                <a:lnTo>
                  <a:pt x="4161" y="1486"/>
                </a:lnTo>
                <a:lnTo>
                  <a:pt x="4164" y="1489"/>
                </a:lnTo>
                <a:lnTo>
                  <a:pt x="4166" y="1489"/>
                </a:lnTo>
                <a:lnTo>
                  <a:pt x="4166" y="1491"/>
                </a:lnTo>
                <a:lnTo>
                  <a:pt x="4166" y="1493"/>
                </a:lnTo>
                <a:lnTo>
                  <a:pt x="4168" y="1493"/>
                </a:lnTo>
                <a:lnTo>
                  <a:pt x="4166" y="1493"/>
                </a:lnTo>
                <a:lnTo>
                  <a:pt x="4166" y="1496"/>
                </a:lnTo>
                <a:lnTo>
                  <a:pt x="4168" y="1496"/>
                </a:lnTo>
                <a:lnTo>
                  <a:pt x="4168" y="1498"/>
                </a:lnTo>
                <a:lnTo>
                  <a:pt x="4168" y="1500"/>
                </a:lnTo>
                <a:lnTo>
                  <a:pt x="4171" y="1500"/>
                </a:lnTo>
                <a:lnTo>
                  <a:pt x="4168" y="1500"/>
                </a:lnTo>
                <a:lnTo>
                  <a:pt x="4168" y="1503"/>
                </a:lnTo>
                <a:lnTo>
                  <a:pt x="4171" y="1503"/>
                </a:lnTo>
                <a:lnTo>
                  <a:pt x="4171" y="1505"/>
                </a:lnTo>
                <a:lnTo>
                  <a:pt x="4171" y="1507"/>
                </a:lnTo>
                <a:lnTo>
                  <a:pt x="4171" y="1509"/>
                </a:lnTo>
                <a:lnTo>
                  <a:pt x="4173" y="1509"/>
                </a:lnTo>
                <a:lnTo>
                  <a:pt x="4173" y="1507"/>
                </a:lnTo>
                <a:lnTo>
                  <a:pt x="4173" y="1509"/>
                </a:lnTo>
                <a:lnTo>
                  <a:pt x="4173" y="1507"/>
                </a:lnTo>
                <a:lnTo>
                  <a:pt x="4175" y="1507"/>
                </a:lnTo>
                <a:lnTo>
                  <a:pt x="4178" y="1507"/>
                </a:lnTo>
                <a:lnTo>
                  <a:pt x="4180" y="1507"/>
                </a:lnTo>
                <a:lnTo>
                  <a:pt x="4180" y="1509"/>
                </a:lnTo>
                <a:lnTo>
                  <a:pt x="4180" y="1512"/>
                </a:lnTo>
                <a:lnTo>
                  <a:pt x="4180" y="1514"/>
                </a:lnTo>
                <a:lnTo>
                  <a:pt x="4180" y="1516"/>
                </a:lnTo>
                <a:lnTo>
                  <a:pt x="4182" y="1516"/>
                </a:lnTo>
                <a:lnTo>
                  <a:pt x="4182" y="1514"/>
                </a:lnTo>
                <a:lnTo>
                  <a:pt x="4184" y="1514"/>
                </a:lnTo>
                <a:lnTo>
                  <a:pt x="4187" y="1514"/>
                </a:lnTo>
                <a:lnTo>
                  <a:pt x="4184" y="1514"/>
                </a:lnTo>
                <a:lnTo>
                  <a:pt x="4184" y="1512"/>
                </a:lnTo>
                <a:lnTo>
                  <a:pt x="4184" y="1514"/>
                </a:lnTo>
                <a:lnTo>
                  <a:pt x="4187" y="1514"/>
                </a:lnTo>
                <a:lnTo>
                  <a:pt x="4187" y="1512"/>
                </a:lnTo>
                <a:lnTo>
                  <a:pt x="4189" y="1512"/>
                </a:lnTo>
                <a:lnTo>
                  <a:pt x="4189" y="1514"/>
                </a:lnTo>
                <a:lnTo>
                  <a:pt x="4191" y="1514"/>
                </a:lnTo>
                <a:lnTo>
                  <a:pt x="4191" y="1516"/>
                </a:lnTo>
                <a:lnTo>
                  <a:pt x="4194" y="1516"/>
                </a:lnTo>
                <a:lnTo>
                  <a:pt x="4194" y="1519"/>
                </a:lnTo>
                <a:lnTo>
                  <a:pt x="4194" y="1521"/>
                </a:lnTo>
                <a:lnTo>
                  <a:pt x="4196" y="1521"/>
                </a:lnTo>
                <a:lnTo>
                  <a:pt x="4196" y="1523"/>
                </a:lnTo>
                <a:lnTo>
                  <a:pt x="4196" y="1521"/>
                </a:lnTo>
                <a:lnTo>
                  <a:pt x="4198" y="1521"/>
                </a:lnTo>
                <a:lnTo>
                  <a:pt x="4201" y="1521"/>
                </a:lnTo>
                <a:lnTo>
                  <a:pt x="4198" y="1521"/>
                </a:lnTo>
                <a:lnTo>
                  <a:pt x="4198" y="1523"/>
                </a:lnTo>
                <a:lnTo>
                  <a:pt x="4201" y="1523"/>
                </a:lnTo>
                <a:lnTo>
                  <a:pt x="4203" y="1523"/>
                </a:lnTo>
                <a:lnTo>
                  <a:pt x="4203" y="1526"/>
                </a:lnTo>
                <a:lnTo>
                  <a:pt x="4205" y="1526"/>
                </a:lnTo>
                <a:lnTo>
                  <a:pt x="4208" y="1526"/>
                </a:lnTo>
                <a:lnTo>
                  <a:pt x="4208" y="1528"/>
                </a:lnTo>
                <a:lnTo>
                  <a:pt x="4208" y="1530"/>
                </a:lnTo>
                <a:lnTo>
                  <a:pt x="4208" y="1532"/>
                </a:lnTo>
                <a:lnTo>
                  <a:pt x="4210" y="1532"/>
                </a:lnTo>
                <a:lnTo>
                  <a:pt x="4210" y="1535"/>
                </a:lnTo>
                <a:lnTo>
                  <a:pt x="4212" y="1535"/>
                </a:lnTo>
                <a:lnTo>
                  <a:pt x="4212" y="1537"/>
                </a:lnTo>
                <a:lnTo>
                  <a:pt x="4214" y="1537"/>
                </a:lnTo>
                <a:lnTo>
                  <a:pt x="4214" y="1539"/>
                </a:lnTo>
                <a:lnTo>
                  <a:pt x="4214" y="1542"/>
                </a:lnTo>
                <a:lnTo>
                  <a:pt x="4214" y="1544"/>
                </a:lnTo>
                <a:lnTo>
                  <a:pt x="4214" y="1546"/>
                </a:lnTo>
                <a:lnTo>
                  <a:pt x="4214" y="1549"/>
                </a:lnTo>
                <a:lnTo>
                  <a:pt x="4214" y="1551"/>
                </a:lnTo>
                <a:lnTo>
                  <a:pt x="4217" y="1551"/>
                </a:lnTo>
                <a:lnTo>
                  <a:pt x="4217" y="1553"/>
                </a:lnTo>
                <a:lnTo>
                  <a:pt x="4214" y="1553"/>
                </a:lnTo>
                <a:lnTo>
                  <a:pt x="4214" y="1556"/>
                </a:lnTo>
                <a:lnTo>
                  <a:pt x="4212" y="1556"/>
                </a:lnTo>
                <a:lnTo>
                  <a:pt x="4214" y="1556"/>
                </a:lnTo>
                <a:lnTo>
                  <a:pt x="4217" y="1556"/>
                </a:lnTo>
                <a:lnTo>
                  <a:pt x="4217" y="1558"/>
                </a:lnTo>
                <a:lnTo>
                  <a:pt x="4217" y="1556"/>
                </a:lnTo>
                <a:lnTo>
                  <a:pt x="4219" y="1556"/>
                </a:lnTo>
                <a:lnTo>
                  <a:pt x="4219" y="1558"/>
                </a:lnTo>
                <a:lnTo>
                  <a:pt x="4217" y="1558"/>
                </a:lnTo>
                <a:lnTo>
                  <a:pt x="4219" y="1558"/>
                </a:lnTo>
                <a:lnTo>
                  <a:pt x="4219" y="1560"/>
                </a:lnTo>
                <a:lnTo>
                  <a:pt x="4219" y="1562"/>
                </a:lnTo>
                <a:lnTo>
                  <a:pt x="4221" y="1562"/>
                </a:lnTo>
                <a:lnTo>
                  <a:pt x="4221" y="1565"/>
                </a:lnTo>
                <a:lnTo>
                  <a:pt x="4221" y="1567"/>
                </a:lnTo>
                <a:lnTo>
                  <a:pt x="4224" y="1567"/>
                </a:lnTo>
                <a:lnTo>
                  <a:pt x="4224" y="1569"/>
                </a:lnTo>
                <a:lnTo>
                  <a:pt x="4224" y="1572"/>
                </a:lnTo>
                <a:lnTo>
                  <a:pt x="4224" y="1574"/>
                </a:lnTo>
                <a:lnTo>
                  <a:pt x="4224" y="1576"/>
                </a:lnTo>
                <a:lnTo>
                  <a:pt x="4221" y="1576"/>
                </a:lnTo>
                <a:lnTo>
                  <a:pt x="4221" y="1579"/>
                </a:lnTo>
                <a:lnTo>
                  <a:pt x="4221" y="1581"/>
                </a:lnTo>
                <a:lnTo>
                  <a:pt x="4219" y="1581"/>
                </a:lnTo>
                <a:lnTo>
                  <a:pt x="4219" y="1583"/>
                </a:lnTo>
                <a:lnTo>
                  <a:pt x="4219" y="1585"/>
                </a:lnTo>
                <a:lnTo>
                  <a:pt x="4217" y="1585"/>
                </a:lnTo>
                <a:lnTo>
                  <a:pt x="4217" y="1588"/>
                </a:lnTo>
                <a:lnTo>
                  <a:pt x="4214" y="1588"/>
                </a:lnTo>
                <a:lnTo>
                  <a:pt x="4214" y="1590"/>
                </a:lnTo>
                <a:lnTo>
                  <a:pt x="4212" y="1590"/>
                </a:lnTo>
                <a:lnTo>
                  <a:pt x="4212" y="1592"/>
                </a:lnTo>
                <a:lnTo>
                  <a:pt x="4212" y="1595"/>
                </a:lnTo>
                <a:lnTo>
                  <a:pt x="4212" y="1597"/>
                </a:lnTo>
                <a:lnTo>
                  <a:pt x="4212" y="1599"/>
                </a:lnTo>
                <a:lnTo>
                  <a:pt x="4212" y="1602"/>
                </a:lnTo>
                <a:lnTo>
                  <a:pt x="4212" y="1604"/>
                </a:lnTo>
                <a:lnTo>
                  <a:pt x="4212" y="1606"/>
                </a:lnTo>
                <a:lnTo>
                  <a:pt x="4212" y="1608"/>
                </a:lnTo>
                <a:lnTo>
                  <a:pt x="4212" y="1606"/>
                </a:lnTo>
                <a:lnTo>
                  <a:pt x="4214" y="1606"/>
                </a:lnTo>
                <a:lnTo>
                  <a:pt x="4214" y="1608"/>
                </a:lnTo>
                <a:lnTo>
                  <a:pt x="4214" y="1611"/>
                </a:lnTo>
                <a:lnTo>
                  <a:pt x="4214" y="1608"/>
                </a:lnTo>
                <a:lnTo>
                  <a:pt x="4217" y="1608"/>
                </a:lnTo>
                <a:lnTo>
                  <a:pt x="4217" y="1611"/>
                </a:lnTo>
                <a:lnTo>
                  <a:pt x="4219" y="1611"/>
                </a:lnTo>
                <a:lnTo>
                  <a:pt x="4219" y="1613"/>
                </a:lnTo>
                <a:lnTo>
                  <a:pt x="4221" y="1613"/>
                </a:lnTo>
                <a:lnTo>
                  <a:pt x="4221" y="1615"/>
                </a:lnTo>
                <a:lnTo>
                  <a:pt x="4219" y="1615"/>
                </a:lnTo>
                <a:lnTo>
                  <a:pt x="4219" y="1613"/>
                </a:lnTo>
                <a:lnTo>
                  <a:pt x="4219" y="1615"/>
                </a:lnTo>
                <a:lnTo>
                  <a:pt x="4221" y="1615"/>
                </a:lnTo>
                <a:lnTo>
                  <a:pt x="4221" y="1618"/>
                </a:lnTo>
                <a:lnTo>
                  <a:pt x="4224" y="1620"/>
                </a:lnTo>
                <a:lnTo>
                  <a:pt x="4226" y="1620"/>
                </a:lnTo>
                <a:lnTo>
                  <a:pt x="4226" y="1622"/>
                </a:lnTo>
                <a:lnTo>
                  <a:pt x="4228" y="1622"/>
                </a:lnTo>
                <a:lnTo>
                  <a:pt x="4228" y="1625"/>
                </a:lnTo>
                <a:lnTo>
                  <a:pt x="4228" y="1627"/>
                </a:lnTo>
                <a:lnTo>
                  <a:pt x="4226" y="1627"/>
                </a:lnTo>
                <a:lnTo>
                  <a:pt x="4224" y="1627"/>
                </a:lnTo>
                <a:lnTo>
                  <a:pt x="4221" y="1627"/>
                </a:lnTo>
                <a:lnTo>
                  <a:pt x="4221" y="1629"/>
                </a:lnTo>
                <a:lnTo>
                  <a:pt x="4224" y="1629"/>
                </a:lnTo>
                <a:lnTo>
                  <a:pt x="4226" y="1629"/>
                </a:lnTo>
                <a:lnTo>
                  <a:pt x="4226" y="1632"/>
                </a:lnTo>
                <a:lnTo>
                  <a:pt x="4226" y="1629"/>
                </a:lnTo>
                <a:lnTo>
                  <a:pt x="4226" y="1632"/>
                </a:lnTo>
                <a:lnTo>
                  <a:pt x="4228" y="1632"/>
                </a:lnTo>
                <a:lnTo>
                  <a:pt x="4228" y="1634"/>
                </a:lnTo>
                <a:lnTo>
                  <a:pt x="4228" y="1636"/>
                </a:lnTo>
                <a:lnTo>
                  <a:pt x="4226" y="1636"/>
                </a:lnTo>
                <a:lnTo>
                  <a:pt x="4228" y="1638"/>
                </a:lnTo>
                <a:lnTo>
                  <a:pt x="4231" y="1638"/>
                </a:lnTo>
                <a:lnTo>
                  <a:pt x="4233" y="1638"/>
                </a:lnTo>
                <a:lnTo>
                  <a:pt x="4233" y="1641"/>
                </a:lnTo>
                <a:lnTo>
                  <a:pt x="4235" y="1641"/>
                </a:lnTo>
                <a:lnTo>
                  <a:pt x="4233" y="1641"/>
                </a:lnTo>
                <a:lnTo>
                  <a:pt x="4235" y="1641"/>
                </a:lnTo>
                <a:lnTo>
                  <a:pt x="4235" y="1643"/>
                </a:lnTo>
                <a:lnTo>
                  <a:pt x="4235" y="1645"/>
                </a:lnTo>
                <a:lnTo>
                  <a:pt x="4235" y="1643"/>
                </a:lnTo>
                <a:lnTo>
                  <a:pt x="4235" y="1645"/>
                </a:lnTo>
                <a:lnTo>
                  <a:pt x="4235" y="1648"/>
                </a:lnTo>
                <a:lnTo>
                  <a:pt x="4237" y="1648"/>
                </a:lnTo>
                <a:lnTo>
                  <a:pt x="4237" y="1650"/>
                </a:lnTo>
                <a:lnTo>
                  <a:pt x="4235" y="1652"/>
                </a:lnTo>
                <a:lnTo>
                  <a:pt x="4235" y="1655"/>
                </a:lnTo>
                <a:lnTo>
                  <a:pt x="4235" y="1657"/>
                </a:lnTo>
                <a:lnTo>
                  <a:pt x="4233" y="1659"/>
                </a:lnTo>
                <a:lnTo>
                  <a:pt x="4233" y="1661"/>
                </a:lnTo>
                <a:lnTo>
                  <a:pt x="4235" y="1661"/>
                </a:lnTo>
                <a:lnTo>
                  <a:pt x="4237" y="1661"/>
                </a:lnTo>
                <a:lnTo>
                  <a:pt x="4237" y="1664"/>
                </a:lnTo>
                <a:lnTo>
                  <a:pt x="4240" y="1664"/>
                </a:lnTo>
                <a:lnTo>
                  <a:pt x="4240" y="1666"/>
                </a:lnTo>
                <a:lnTo>
                  <a:pt x="4240" y="1668"/>
                </a:lnTo>
                <a:lnTo>
                  <a:pt x="4242" y="1668"/>
                </a:lnTo>
                <a:lnTo>
                  <a:pt x="4242" y="1671"/>
                </a:lnTo>
                <a:lnTo>
                  <a:pt x="4242" y="1673"/>
                </a:lnTo>
                <a:lnTo>
                  <a:pt x="4240" y="1673"/>
                </a:lnTo>
                <a:lnTo>
                  <a:pt x="4240" y="1675"/>
                </a:lnTo>
                <a:lnTo>
                  <a:pt x="4237" y="1675"/>
                </a:lnTo>
                <a:lnTo>
                  <a:pt x="4237" y="1678"/>
                </a:lnTo>
                <a:lnTo>
                  <a:pt x="4235" y="1678"/>
                </a:lnTo>
                <a:lnTo>
                  <a:pt x="4233" y="1678"/>
                </a:lnTo>
                <a:lnTo>
                  <a:pt x="4233" y="1675"/>
                </a:lnTo>
                <a:lnTo>
                  <a:pt x="4231" y="1675"/>
                </a:lnTo>
                <a:lnTo>
                  <a:pt x="4228" y="1675"/>
                </a:lnTo>
                <a:lnTo>
                  <a:pt x="4228" y="1678"/>
                </a:lnTo>
                <a:lnTo>
                  <a:pt x="4226" y="1678"/>
                </a:lnTo>
                <a:lnTo>
                  <a:pt x="4224" y="1678"/>
                </a:lnTo>
                <a:lnTo>
                  <a:pt x="4224" y="1675"/>
                </a:lnTo>
                <a:lnTo>
                  <a:pt x="4221" y="1675"/>
                </a:lnTo>
                <a:lnTo>
                  <a:pt x="4221" y="1678"/>
                </a:lnTo>
                <a:lnTo>
                  <a:pt x="4219" y="1678"/>
                </a:lnTo>
                <a:lnTo>
                  <a:pt x="4217" y="1678"/>
                </a:lnTo>
                <a:lnTo>
                  <a:pt x="4217" y="1675"/>
                </a:lnTo>
                <a:lnTo>
                  <a:pt x="4219" y="1675"/>
                </a:lnTo>
                <a:lnTo>
                  <a:pt x="4217" y="1675"/>
                </a:lnTo>
                <a:lnTo>
                  <a:pt x="4214" y="1675"/>
                </a:lnTo>
                <a:lnTo>
                  <a:pt x="4214" y="1678"/>
                </a:lnTo>
                <a:lnTo>
                  <a:pt x="4212" y="1678"/>
                </a:lnTo>
                <a:lnTo>
                  <a:pt x="4210" y="1678"/>
                </a:lnTo>
                <a:lnTo>
                  <a:pt x="4208" y="1678"/>
                </a:lnTo>
                <a:lnTo>
                  <a:pt x="4205" y="1678"/>
                </a:lnTo>
                <a:lnTo>
                  <a:pt x="4203" y="1678"/>
                </a:lnTo>
                <a:lnTo>
                  <a:pt x="4203" y="1675"/>
                </a:lnTo>
                <a:lnTo>
                  <a:pt x="4201" y="1675"/>
                </a:lnTo>
                <a:lnTo>
                  <a:pt x="4201" y="1673"/>
                </a:lnTo>
                <a:lnTo>
                  <a:pt x="4198" y="1673"/>
                </a:lnTo>
                <a:lnTo>
                  <a:pt x="4198" y="1675"/>
                </a:lnTo>
                <a:lnTo>
                  <a:pt x="4198" y="1678"/>
                </a:lnTo>
                <a:lnTo>
                  <a:pt x="4196" y="1678"/>
                </a:lnTo>
                <a:lnTo>
                  <a:pt x="4198" y="1678"/>
                </a:lnTo>
                <a:lnTo>
                  <a:pt x="4198" y="1680"/>
                </a:lnTo>
                <a:lnTo>
                  <a:pt x="4196" y="1680"/>
                </a:lnTo>
                <a:lnTo>
                  <a:pt x="4194" y="1680"/>
                </a:lnTo>
                <a:lnTo>
                  <a:pt x="4191" y="1680"/>
                </a:lnTo>
                <a:lnTo>
                  <a:pt x="4189" y="1680"/>
                </a:lnTo>
                <a:lnTo>
                  <a:pt x="4189" y="1678"/>
                </a:lnTo>
                <a:lnTo>
                  <a:pt x="4187" y="1678"/>
                </a:lnTo>
                <a:lnTo>
                  <a:pt x="4189" y="1678"/>
                </a:lnTo>
                <a:lnTo>
                  <a:pt x="4189" y="1675"/>
                </a:lnTo>
                <a:lnTo>
                  <a:pt x="4187" y="1675"/>
                </a:lnTo>
                <a:lnTo>
                  <a:pt x="4187" y="1673"/>
                </a:lnTo>
                <a:lnTo>
                  <a:pt x="4187" y="1671"/>
                </a:lnTo>
                <a:lnTo>
                  <a:pt x="4184" y="1671"/>
                </a:lnTo>
                <a:lnTo>
                  <a:pt x="4184" y="1673"/>
                </a:lnTo>
                <a:lnTo>
                  <a:pt x="4182" y="1673"/>
                </a:lnTo>
                <a:lnTo>
                  <a:pt x="4182" y="1675"/>
                </a:lnTo>
                <a:lnTo>
                  <a:pt x="4180" y="1675"/>
                </a:lnTo>
                <a:lnTo>
                  <a:pt x="4178" y="1675"/>
                </a:lnTo>
                <a:lnTo>
                  <a:pt x="4175" y="1675"/>
                </a:lnTo>
                <a:lnTo>
                  <a:pt x="4173" y="1675"/>
                </a:lnTo>
                <a:lnTo>
                  <a:pt x="4171" y="1678"/>
                </a:lnTo>
                <a:lnTo>
                  <a:pt x="4168" y="1678"/>
                </a:lnTo>
                <a:lnTo>
                  <a:pt x="4166" y="1678"/>
                </a:lnTo>
                <a:lnTo>
                  <a:pt x="4166" y="1675"/>
                </a:lnTo>
                <a:lnTo>
                  <a:pt x="4168" y="1675"/>
                </a:lnTo>
                <a:lnTo>
                  <a:pt x="4166" y="1675"/>
                </a:lnTo>
                <a:lnTo>
                  <a:pt x="4164" y="1675"/>
                </a:lnTo>
                <a:lnTo>
                  <a:pt x="4166" y="1675"/>
                </a:lnTo>
                <a:lnTo>
                  <a:pt x="4164" y="1675"/>
                </a:lnTo>
                <a:lnTo>
                  <a:pt x="4161" y="1675"/>
                </a:lnTo>
                <a:lnTo>
                  <a:pt x="4161" y="1673"/>
                </a:lnTo>
                <a:lnTo>
                  <a:pt x="4161" y="1671"/>
                </a:lnTo>
                <a:lnTo>
                  <a:pt x="4161" y="1668"/>
                </a:lnTo>
                <a:lnTo>
                  <a:pt x="4164" y="1668"/>
                </a:lnTo>
                <a:lnTo>
                  <a:pt x="4164" y="1666"/>
                </a:lnTo>
                <a:lnTo>
                  <a:pt x="4161" y="1666"/>
                </a:lnTo>
                <a:lnTo>
                  <a:pt x="4161" y="1664"/>
                </a:lnTo>
                <a:lnTo>
                  <a:pt x="4161" y="1661"/>
                </a:lnTo>
                <a:lnTo>
                  <a:pt x="4161" y="1659"/>
                </a:lnTo>
                <a:lnTo>
                  <a:pt x="4161" y="1657"/>
                </a:lnTo>
                <a:lnTo>
                  <a:pt x="4161" y="1655"/>
                </a:lnTo>
                <a:lnTo>
                  <a:pt x="4159" y="1655"/>
                </a:lnTo>
                <a:lnTo>
                  <a:pt x="4159" y="1652"/>
                </a:lnTo>
                <a:lnTo>
                  <a:pt x="4159" y="1655"/>
                </a:lnTo>
                <a:lnTo>
                  <a:pt x="4157" y="1655"/>
                </a:lnTo>
                <a:lnTo>
                  <a:pt x="4157" y="1657"/>
                </a:lnTo>
                <a:lnTo>
                  <a:pt x="4155" y="1657"/>
                </a:lnTo>
                <a:lnTo>
                  <a:pt x="4155" y="1659"/>
                </a:lnTo>
                <a:lnTo>
                  <a:pt x="4152" y="1659"/>
                </a:lnTo>
                <a:lnTo>
                  <a:pt x="4150" y="1659"/>
                </a:lnTo>
                <a:lnTo>
                  <a:pt x="4148" y="1659"/>
                </a:lnTo>
                <a:lnTo>
                  <a:pt x="4148" y="1657"/>
                </a:lnTo>
                <a:lnTo>
                  <a:pt x="4148" y="1655"/>
                </a:lnTo>
                <a:lnTo>
                  <a:pt x="4148" y="1652"/>
                </a:lnTo>
                <a:lnTo>
                  <a:pt x="4148" y="1655"/>
                </a:lnTo>
                <a:lnTo>
                  <a:pt x="4145" y="1655"/>
                </a:lnTo>
                <a:lnTo>
                  <a:pt x="4145" y="1657"/>
                </a:lnTo>
                <a:lnTo>
                  <a:pt x="4145" y="1659"/>
                </a:lnTo>
                <a:lnTo>
                  <a:pt x="4143" y="1659"/>
                </a:lnTo>
                <a:lnTo>
                  <a:pt x="4143" y="1661"/>
                </a:lnTo>
                <a:lnTo>
                  <a:pt x="4141" y="1661"/>
                </a:lnTo>
                <a:lnTo>
                  <a:pt x="4141" y="1664"/>
                </a:lnTo>
                <a:lnTo>
                  <a:pt x="4138" y="1666"/>
                </a:lnTo>
                <a:lnTo>
                  <a:pt x="4136" y="1666"/>
                </a:lnTo>
                <a:lnTo>
                  <a:pt x="4136" y="1668"/>
                </a:lnTo>
                <a:lnTo>
                  <a:pt x="4136" y="1671"/>
                </a:lnTo>
                <a:lnTo>
                  <a:pt x="4134" y="1671"/>
                </a:lnTo>
                <a:lnTo>
                  <a:pt x="4134" y="1673"/>
                </a:lnTo>
                <a:lnTo>
                  <a:pt x="4131" y="1675"/>
                </a:lnTo>
                <a:lnTo>
                  <a:pt x="4131" y="1678"/>
                </a:lnTo>
                <a:lnTo>
                  <a:pt x="4129" y="1678"/>
                </a:lnTo>
                <a:lnTo>
                  <a:pt x="4129" y="1680"/>
                </a:lnTo>
                <a:lnTo>
                  <a:pt x="4127" y="1680"/>
                </a:lnTo>
                <a:lnTo>
                  <a:pt x="4127" y="1682"/>
                </a:lnTo>
                <a:lnTo>
                  <a:pt x="4125" y="1682"/>
                </a:lnTo>
                <a:lnTo>
                  <a:pt x="4125" y="1685"/>
                </a:lnTo>
                <a:lnTo>
                  <a:pt x="4122" y="1685"/>
                </a:lnTo>
                <a:lnTo>
                  <a:pt x="4122" y="1687"/>
                </a:lnTo>
                <a:lnTo>
                  <a:pt x="4120" y="1687"/>
                </a:lnTo>
                <a:lnTo>
                  <a:pt x="4120" y="1689"/>
                </a:lnTo>
                <a:lnTo>
                  <a:pt x="4118" y="1689"/>
                </a:lnTo>
                <a:lnTo>
                  <a:pt x="4118" y="1691"/>
                </a:lnTo>
                <a:lnTo>
                  <a:pt x="4115" y="1691"/>
                </a:lnTo>
                <a:lnTo>
                  <a:pt x="4115" y="1694"/>
                </a:lnTo>
                <a:lnTo>
                  <a:pt x="4113" y="1694"/>
                </a:lnTo>
                <a:lnTo>
                  <a:pt x="4113" y="1696"/>
                </a:lnTo>
                <a:lnTo>
                  <a:pt x="4111" y="1696"/>
                </a:lnTo>
                <a:lnTo>
                  <a:pt x="4111" y="1698"/>
                </a:lnTo>
                <a:lnTo>
                  <a:pt x="4108" y="1698"/>
                </a:lnTo>
                <a:lnTo>
                  <a:pt x="4108" y="1701"/>
                </a:lnTo>
                <a:lnTo>
                  <a:pt x="4106" y="1701"/>
                </a:lnTo>
                <a:lnTo>
                  <a:pt x="4104" y="1701"/>
                </a:lnTo>
                <a:lnTo>
                  <a:pt x="4102" y="1701"/>
                </a:lnTo>
                <a:lnTo>
                  <a:pt x="4102" y="1703"/>
                </a:lnTo>
                <a:lnTo>
                  <a:pt x="4104" y="1703"/>
                </a:lnTo>
                <a:lnTo>
                  <a:pt x="4104" y="1705"/>
                </a:lnTo>
                <a:lnTo>
                  <a:pt x="4106" y="1705"/>
                </a:lnTo>
                <a:lnTo>
                  <a:pt x="4106" y="1703"/>
                </a:lnTo>
                <a:lnTo>
                  <a:pt x="4106" y="1705"/>
                </a:lnTo>
                <a:lnTo>
                  <a:pt x="4106" y="1703"/>
                </a:lnTo>
                <a:lnTo>
                  <a:pt x="4108" y="1703"/>
                </a:lnTo>
                <a:lnTo>
                  <a:pt x="4111" y="1705"/>
                </a:lnTo>
                <a:lnTo>
                  <a:pt x="4113" y="1705"/>
                </a:lnTo>
                <a:lnTo>
                  <a:pt x="4113" y="1708"/>
                </a:lnTo>
                <a:lnTo>
                  <a:pt x="4115" y="1708"/>
                </a:lnTo>
                <a:lnTo>
                  <a:pt x="4115" y="1710"/>
                </a:lnTo>
                <a:lnTo>
                  <a:pt x="4115" y="1712"/>
                </a:lnTo>
                <a:lnTo>
                  <a:pt x="4115" y="1714"/>
                </a:lnTo>
                <a:lnTo>
                  <a:pt x="4113" y="1714"/>
                </a:lnTo>
                <a:lnTo>
                  <a:pt x="4113" y="1717"/>
                </a:lnTo>
                <a:lnTo>
                  <a:pt x="4111" y="1717"/>
                </a:lnTo>
                <a:lnTo>
                  <a:pt x="4111" y="1719"/>
                </a:lnTo>
                <a:lnTo>
                  <a:pt x="4108" y="1719"/>
                </a:lnTo>
                <a:lnTo>
                  <a:pt x="4108" y="1721"/>
                </a:lnTo>
                <a:lnTo>
                  <a:pt x="4108" y="1719"/>
                </a:lnTo>
                <a:lnTo>
                  <a:pt x="4108" y="1721"/>
                </a:lnTo>
                <a:lnTo>
                  <a:pt x="4106" y="1721"/>
                </a:lnTo>
                <a:lnTo>
                  <a:pt x="4104" y="1721"/>
                </a:lnTo>
                <a:lnTo>
                  <a:pt x="4104" y="1724"/>
                </a:lnTo>
                <a:lnTo>
                  <a:pt x="4102" y="1724"/>
                </a:lnTo>
                <a:lnTo>
                  <a:pt x="4102" y="1726"/>
                </a:lnTo>
                <a:lnTo>
                  <a:pt x="4099" y="1726"/>
                </a:lnTo>
                <a:lnTo>
                  <a:pt x="4099" y="1728"/>
                </a:lnTo>
                <a:lnTo>
                  <a:pt x="4097" y="1728"/>
                </a:lnTo>
                <a:lnTo>
                  <a:pt x="4095" y="1728"/>
                </a:lnTo>
                <a:lnTo>
                  <a:pt x="4095" y="1731"/>
                </a:lnTo>
                <a:lnTo>
                  <a:pt x="4092" y="1731"/>
                </a:lnTo>
                <a:lnTo>
                  <a:pt x="4090" y="1733"/>
                </a:lnTo>
                <a:lnTo>
                  <a:pt x="4090" y="1735"/>
                </a:lnTo>
                <a:lnTo>
                  <a:pt x="4088" y="1735"/>
                </a:lnTo>
                <a:lnTo>
                  <a:pt x="4085" y="1735"/>
                </a:lnTo>
                <a:lnTo>
                  <a:pt x="4088" y="1735"/>
                </a:lnTo>
                <a:lnTo>
                  <a:pt x="4088" y="1738"/>
                </a:lnTo>
                <a:lnTo>
                  <a:pt x="4085" y="1738"/>
                </a:lnTo>
                <a:lnTo>
                  <a:pt x="4083" y="1740"/>
                </a:lnTo>
                <a:lnTo>
                  <a:pt x="4081" y="1740"/>
                </a:lnTo>
                <a:lnTo>
                  <a:pt x="4081" y="1742"/>
                </a:lnTo>
                <a:lnTo>
                  <a:pt x="4078" y="1742"/>
                </a:lnTo>
                <a:lnTo>
                  <a:pt x="4076" y="1742"/>
                </a:lnTo>
                <a:lnTo>
                  <a:pt x="4074" y="1742"/>
                </a:lnTo>
                <a:lnTo>
                  <a:pt x="4072" y="1742"/>
                </a:lnTo>
                <a:lnTo>
                  <a:pt x="4069" y="1742"/>
                </a:lnTo>
                <a:lnTo>
                  <a:pt x="4067" y="1742"/>
                </a:lnTo>
                <a:lnTo>
                  <a:pt x="4067" y="1744"/>
                </a:lnTo>
                <a:lnTo>
                  <a:pt x="4069" y="1744"/>
                </a:lnTo>
                <a:lnTo>
                  <a:pt x="4067" y="1744"/>
                </a:lnTo>
                <a:lnTo>
                  <a:pt x="4067" y="1747"/>
                </a:lnTo>
                <a:lnTo>
                  <a:pt x="4065" y="1747"/>
                </a:lnTo>
                <a:lnTo>
                  <a:pt x="4062" y="1747"/>
                </a:lnTo>
                <a:lnTo>
                  <a:pt x="4062" y="1749"/>
                </a:lnTo>
                <a:lnTo>
                  <a:pt x="4060" y="1749"/>
                </a:lnTo>
                <a:lnTo>
                  <a:pt x="4058" y="1749"/>
                </a:lnTo>
                <a:lnTo>
                  <a:pt x="4055" y="1749"/>
                </a:lnTo>
                <a:lnTo>
                  <a:pt x="4055" y="1751"/>
                </a:lnTo>
                <a:lnTo>
                  <a:pt x="4053" y="1749"/>
                </a:lnTo>
                <a:lnTo>
                  <a:pt x="4053" y="1747"/>
                </a:lnTo>
                <a:lnTo>
                  <a:pt x="4055" y="1747"/>
                </a:lnTo>
                <a:lnTo>
                  <a:pt x="4055" y="1744"/>
                </a:lnTo>
                <a:lnTo>
                  <a:pt x="4058" y="1742"/>
                </a:lnTo>
                <a:lnTo>
                  <a:pt x="4058" y="1744"/>
                </a:lnTo>
                <a:lnTo>
                  <a:pt x="4058" y="1742"/>
                </a:lnTo>
                <a:lnTo>
                  <a:pt x="4060" y="1742"/>
                </a:lnTo>
                <a:lnTo>
                  <a:pt x="4060" y="1740"/>
                </a:lnTo>
                <a:lnTo>
                  <a:pt x="4062" y="1740"/>
                </a:lnTo>
                <a:lnTo>
                  <a:pt x="4062" y="1738"/>
                </a:lnTo>
                <a:lnTo>
                  <a:pt x="4060" y="1738"/>
                </a:lnTo>
                <a:lnTo>
                  <a:pt x="4060" y="1735"/>
                </a:lnTo>
                <a:lnTo>
                  <a:pt x="4062" y="1735"/>
                </a:lnTo>
                <a:lnTo>
                  <a:pt x="4062" y="1733"/>
                </a:lnTo>
                <a:lnTo>
                  <a:pt x="4062" y="1731"/>
                </a:lnTo>
                <a:lnTo>
                  <a:pt x="4065" y="1731"/>
                </a:lnTo>
                <a:lnTo>
                  <a:pt x="4065" y="1728"/>
                </a:lnTo>
                <a:lnTo>
                  <a:pt x="4067" y="1728"/>
                </a:lnTo>
                <a:lnTo>
                  <a:pt x="4065" y="1728"/>
                </a:lnTo>
                <a:lnTo>
                  <a:pt x="4065" y="1726"/>
                </a:lnTo>
                <a:lnTo>
                  <a:pt x="4067" y="1726"/>
                </a:lnTo>
                <a:lnTo>
                  <a:pt x="4067" y="1724"/>
                </a:lnTo>
                <a:lnTo>
                  <a:pt x="4069" y="1724"/>
                </a:lnTo>
                <a:lnTo>
                  <a:pt x="4069" y="1721"/>
                </a:lnTo>
                <a:lnTo>
                  <a:pt x="4072" y="1719"/>
                </a:lnTo>
                <a:lnTo>
                  <a:pt x="4074" y="1719"/>
                </a:lnTo>
                <a:lnTo>
                  <a:pt x="4072" y="1719"/>
                </a:lnTo>
                <a:lnTo>
                  <a:pt x="4072" y="1721"/>
                </a:lnTo>
                <a:lnTo>
                  <a:pt x="4072" y="1719"/>
                </a:lnTo>
                <a:lnTo>
                  <a:pt x="4074" y="1719"/>
                </a:lnTo>
                <a:lnTo>
                  <a:pt x="4074" y="1721"/>
                </a:lnTo>
                <a:lnTo>
                  <a:pt x="4074" y="1719"/>
                </a:lnTo>
                <a:lnTo>
                  <a:pt x="4076" y="1719"/>
                </a:lnTo>
                <a:lnTo>
                  <a:pt x="4076" y="1717"/>
                </a:lnTo>
                <a:lnTo>
                  <a:pt x="4076" y="1714"/>
                </a:lnTo>
                <a:lnTo>
                  <a:pt x="4078" y="1712"/>
                </a:lnTo>
                <a:lnTo>
                  <a:pt x="4078" y="1710"/>
                </a:lnTo>
                <a:lnTo>
                  <a:pt x="4078" y="1708"/>
                </a:lnTo>
                <a:lnTo>
                  <a:pt x="4081" y="1708"/>
                </a:lnTo>
                <a:lnTo>
                  <a:pt x="4083" y="1708"/>
                </a:lnTo>
                <a:lnTo>
                  <a:pt x="4085" y="1705"/>
                </a:lnTo>
                <a:lnTo>
                  <a:pt x="4083" y="1705"/>
                </a:lnTo>
                <a:lnTo>
                  <a:pt x="4083" y="1703"/>
                </a:lnTo>
                <a:lnTo>
                  <a:pt x="4081" y="1703"/>
                </a:lnTo>
                <a:lnTo>
                  <a:pt x="4078" y="1703"/>
                </a:lnTo>
                <a:lnTo>
                  <a:pt x="4078" y="1701"/>
                </a:lnTo>
                <a:lnTo>
                  <a:pt x="4078" y="1698"/>
                </a:lnTo>
                <a:lnTo>
                  <a:pt x="4076" y="1698"/>
                </a:lnTo>
                <a:lnTo>
                  <a:pt x="4078" y="1698"/>
                </a:lnTo>
                <a:lnTo>
                  <a:pt x="4078" y="1696"/>
                </a:lnTo>
                <a:lnTo>
                  <a:pt x="4078" y="1694"/>
                </a:lnTo>
                <a:lnTo>
                  <a:pt x="4076" y="1694"/>
                </a:lnTo>
                <a:lnTo>
                  <a:pt x="4076" y="1696"/>
                </a:lnTo>
                <a:lnTo>
                  <a:pt x="4074" y="1696"/>
                </a:lnTo>
                <a:lnTo>
                  <a:pt x="4074" y="1694"/>
                </a:lnTo>
                <a:lnTo>
                  <a:pt x="4072" y="1694"/>
                </a:lnTo>
                <a:lnTo>
                  <a:pt x="4069" y="1694"/>
                </a:lnTo>
                <a:lnTo>
                  <a:pt x="4067" y="1694"/>
                </a:lnTo>
                <a:lnTo>
                  <a:pt x="4065" y="1694"/>
                </a:lnTo>
                <a:lnTo>
                  <a:pt x="4065" y="1691"/>
                </a:lnTo>
                <a:lnTo>
                  <a:pt x="4067" y="1691"/>
                </a:lnTo>
                <a:lnTo>
                  <a:pt x="4065" y="1691"/>
                </a:lnTo>
                <a:lnTo>
                  <a:pt x="4062" y="1694"/>
                </a:lnTo>
                <a:lnTo>
                  <a:pt x="4062" y="1691"/>
                </a:lnTo>
                <a:lnTo>
                  <a:pt x="4060" y="1691"/>
                </a:lnTo>
                <a:lnTo>
                  <a:pt x="4058" y="1691"/>
                </a:lnTo>
                <a:lnTo>
                  <a:pt x="4055" y="1691"/>
                </a:lnTo>
                <a:lnTo>
                  <a:pt x="4053" y="1691"/>
                </a:lnTo>
                <a:lnTo>
                  <a:pt x="4053" y="1694"/>
                </a:lnTo>
                <a:lnTo>
                  <a:pt x="4053" y="1691"/>
                </a:lnTo>
                <a:lnTo>
                  <a:pt x="4051" y="1691"/>
                </a:lnTo>
                <a:lnTo>
                  <a:pt x="4049" y="1691"/>
                </a:lnTo>
                <a:lnTo>
                  <a:pt x="4049" y="1689"/>
                </a:lnTo>
                <a:lnTo>
                  <a:pt x="4046" y="1687"/>
                </a:lnTo>
                <a:lnTo>
                  <a:pt x="4046" y="1689"/>
                </a:lnTo>
                <a:lnTo>
                  <a:pt x="4046" y="1687"/>
                </a:lnTo>
                <a:lnTo>
                  <a:pt x="4046" y="1685"/>
                </a:lnTo>
                <a:lnTo>
                  <a:pt x="4046" y="1687"/>
                </a:lnTo>
                <a:lnTo>
                  <a:pt x="4044" y="1689"/>
                </a:lnTo>
                <a:lnTo>
                  <a:pt x="4044" y="1691"/>
                </a:lnTo>
                <a:lnTo>
                  <a:pt x="4042" y="1691"/>
                </a:lnTo>
                <a:lnTo>
                  <a:pt x="4039" y="1691"/>
                </a:lnTo>
                <a:lnTo>
                  <a:pt x="4039" y="1689"/>
                </a:lnTo>
                <a:lnTo>
                  <a:pt x="4037" y="1687"/>
                </a:lnTo>
                <a:lnTo>
                  <a:pt x="4039" y="1687"/>
                </a:lnTo>
                <a:lnTo>
                  <a:pt x="4037" y="1687"/>
                </a:lnTo>
                <a:lnTo>
                  <a:pt x="4037" y="1685"/>
                </a:lnTo>
                <a:lnTo>
                  <a:pt x="4035" y="1685"/>
                </a:lnTo>
                <a:lnTo>
                  <a:pt x="4037" y="1685"/>
                </a:lnTo>
                <a:lnTo>
                  <a:pt x="4037" y="1682"/>
                </a:lnTo>
                <a:lnTo>
                  <a:pt x="4035" y="1682"/>
                </a:lnTo>
                <a:lnTo>
                  <a:pt x="4032" y="1682"/>
                </a:lnTo>
                <a:lnTo>
                  <a:pt x="4032" y="1685"/>
                </a:lnTo>
                <a:lnTo>
                  <a:pt x="4030" y="1685"/>
                </a:lnTo>
                <a:lnTo>
                  <a:pt x="4032" y="1685"/>
                </a:lnTo>
                <a:lnTo>
                  <a:pt x="4032" y="1687"/>
                </a:lnTo>
                <a:lnTo>
                  <a:pt x="4030" y="1687"/>
                </a:lnTo>
                <a:lnTo>
                  <a:pt x="4028" y="1687"/>
                </a:lnTo>
                <a:lnTo>
                  <a:pt x="4025" y="1687"/>
                </a:lnTo>
                <a:lnTo>
                  <a:pt x="4025" y="1685"/>
                </a:lnTo>
                <a:lnTo>
                  <a:pt x="4025" y="1682"/>
                </a:lnTo>
                <a:lnTo>
                  <a:pt x="4023" y="1682"/>
                </a:lnTo>
                <a:lnTo>
                  <a:pt x="4023" y="1680"/>
                </a:lnTo>
                <a:lnTo>
                  <a:pt x="4025" y="1680"/>
                </a:lnTo>
                <a:lnTo>
                  <a:pt x="4025" y="1678"/>
                </a:lnTo>
                <a:lnTo>
                  <a:pt x="4023" y="1678"/>
                </a:lnTo>
                <a:lnTo>
                  <a:pt x="4023" y="1675"/>
                </a:lnTo>
                <a:lnTo>
                  <a:pt x="4025" y="1675"/>
                </a:lnTo>
                <a:lnTo>
                  <a:pt x="4025" y="1673"/>
                </a:lnTo>
                <a:lnTo>
                  <a:pt x="4028" y="1673"/>
                </a:lnTo>
                <a:lnTo>
                  <a:pt x="4028" y="1671"/>
                </a:lnTo>
                <a:lnTo>
                  <a:pt x="4028" y="1673"/>
                </a:lnTo>
                <a:lnTo>
                  <a:pt x="4028" y="1675"/>
                </a:lnTo>
                <a:lnTo>
                  <a:pt x="4030" y="1675"/>
                </a:lnTo>
                <a:lnTo>
                  <a:pt x="4032" y="1675"/>
                </a:lnTo>
                <a:lnTo>
                  <a:pt x="4035" y="1675"/>
                </a:lnTo>
                <a:lnTo>
                  <a:pt x="4035" y="1673"/>
                </a:lnTo>
                <a:lnTo>
                  <a:pt x="4037" y="1673"/>
                </a:lnTo>
                <a:lnTo>
                  <a:pt x="4037" y="1671"/>
                </a:lnTo>
                <a:lnTo>
                  <a:pt x="4037" y="1668"/>
                </a:lnTo>
                <a:lnTo>
                  <a:pt x="4037" y="1671"/>
                </a:lnTo>
                <a:lnTo>
                  <a:pt x="4039" y="1668"/>
                </a:lnTo>
                <a:lnTo>
                  <a:pt x="4039" y="1666"/>
                </a:lnTo>
                <a:lnTo>
                  <a:pt x="4037" y="1666"/>
                </a:lnTo>
                <a:lnTo>
                  <a:pt x="4032" y="1668"/>
                </a:lnTo>
                <a:lnTo>
                  <a:pt x="4032" y="1666"/>
                </a:lnTo>
                <a:lnTo>
                  <a:pt x="4035" y="1666"/>
                </a:lnTo>
                <a:lnTo>
                  <a:pt x="4037" y="1666"/>
                </a:lnTo>
                <a:lnTo>
                  <a:pt x="4039" y="1666"/>
                </a:lnTo>
                <a:lnTo>
                  <a:pt x="4042" y="1666"/>
                </a:lnTo>
                <a:lnTo>
                  <a:pt x="4039" y="1666"/>
                </a:lnTo>
                <a:lnTo>
                  <a:pt x="4039" y="1664"/>
                </a:lnTo>
                <a:lnTo>
                  <a:pt x="4042" y="1664"/>
                </a:lnTo>
                <a:lnTo>
                  <a:pt x="4042" y="1661"/>
                </a:lnTo>
                <a:lnTo>
                  <a:pt x="4042" y="1659"/>
                </a:lnTo>
                <a:lnTo>
                  <a:pt x="4042" y="1657"/>
                </a:lnTo>
                <a:lnTo>
                  <a:pt x="4044" y="1657"/>
                </a:lnTo>
                <a:lnTo>
                  <a:pt x="4046" y="1655"/>
                </a:lnTo>
                <a:lnTo>
                  <a:pt x="4046" y="1652"/>
                </a:lnTo>
                <a:lnTo>
                  <a:pt x="4044" y="1652"/>
                </a:lnTo>
                <a:lnTo>
                  <a:pt x="4044" y="1650"/>
                </a:lnTo>
                <a:lnTo>
                  <a:pt x="4044" y="1648"/>
                </a:lnTo>
                <a:lnTo>
                  <a:pt x="4042" y="1648"/>
                </a:lnTo>
                <a:lnTo>
                  <a:pt x="4042" y="1645"/>
                </a:lnTo>
                <a:lnTo>
                  <a:pt x="4039" y="1645"/>
                </a:lnTo>
                <a:lnTo>
                  <a:pt x="4037" y="1645"/>
                </a:lnTo>
                <a:lnTo>
                  <a:pt x="4037" y="1648"/>
                </a:lnTo>
                <a:lnTo>
                  <a:pt x="4035" y="1648"/>
                </a:lnTo>
                <a:lnTo>
                  <a:pt x="4035" y="1650"/>
                </a:lnTo>
                <a:lnTo>
                  <a:pt x="4035" y="1648"/>
                </a:lnTo>
                <a:lnTo>
                  <a:pt x="4035" y="1650"/>
                </a:lnTo>
                <a:lnTo>
                  <a:pt x="4032" y="1650"/>
                </a:lnTo>
                <a:lnTo>
                  <a:pt x="4032" y="1652"/>
                </a:lnTo>
                <a:lnTo>
                  <a:pt x="4030" y="1652"/>
                </a:lnTo>
                <a:lnTo>
                  <a:pt x="4030" y="1650"/>
                </a:lnTo>
                <a:lnTo>
                  <a:pt x="4028" y="1650"/>
                </a:lnTo>
                <a:lnTo>
                  <a:pt x="4025" y="1650"/>
                </a:lnTo>
                <a:lnTo>
                  <a:pt x="4025" y="1652"/>
                </a:lnTo>
                <a:lnTo>
                  <a:pt x="4023" y="1652"/>
                </a:lnTo>
                <a:lnTo>
                  <a:pt x="4023" y="1655"/>
                </a:lnTo>
                <a:lnTo>
                  <a:pt x="4021" y="1655"/>
                </a:lnTo>
                <a:lnTo>
                  <a:pt x="4021" y="1657"/>
                </a:lnTo>
                <a:lnTo>
                  <a:pt x="4019" y="1657"/>
                </a:lnTo>
                <a:lnTo>
                  <a:pt x="4019" y="1659"/>
                </a:lnTo>
                <a:lnTo>
                  <a:pt x="4016" y="1659"/>
                </a:lnTo>
                <a:lnTo>
                  <a:pt x="4016" y="1661"/>
                </a:lnTo>
                <a:lnTo>
                  <a:pt x="4014" y="1661"/>
                </a:lnTo>
                <a:lnTo>
                  <a:pt x="4012" y="1659"/>
                </a:lnTo>
                <a:lnTo>
                  <a:pt x="4009" y="1659"/>
                </a:lnTo>
                <a:lnTo>
                  <a:pt x="4009" y="1657"/>
                </a:lnTo>
                <a:lnTo>
                  <a:pt x="4012" y="1657"/>
                </a:lnTo>
                <a:lnTo>
                  <a:pt x="4009" y="1657"/>
                </a:lnTo>
                <a:lnTo>
                  <a:pt x="4009" y="1655"/>
                </a:lnTo>
                <a:lnTo>
                  <a:pt x="4007" y="1655"/>
                </a:lnTo>
                <a:lnTo>
                  <a:pt x="4007" y="1652"/>
                </a:lnTo>
                <a:lnTo>
                  <a:pt x="4009" y="1652"/>
                </a:lnTo>
                <a:lnTo>
                  <a:pt x="4009" y="1650"/>
                </a:lnTo>
                <a:lnTo>
                  <a:pt x="4009" y="1648"/>
                </a:lnTo>
                <a:lnTo>
                  <a:pt x="4007" y="1645"/>
                </a:lnTo>
                <a:lnTo>
                  <a:pt x="4007" y="1643"/>
                </a:lnTo>
                <a:lnTo>
                  <a:pt x="4007" y="1641"/>
                </a:lnTo>
                <a:lnTo>
                  <a:pt x="4005" y="1641"/>
                </a:lnTo>
                <a:lnTo>
                  <a:pt x="4005" y="1638"/>
                </a:lnTo>
                <a:lnTo>
                  <a:pt x="4005" y="1636"/>
                </a:lnTo>
                <a:lnTo>
                  <a:pt x="4005" y="1634"/>
                </a:lnTo>
                <a:lnTo>
                  <a:pt x="4007" y="1634"/>
                </a:lnTo>
                <a:lnTo>
                  <a:pt x="4007" y="1632"/>
                </a:lnTo>
                <a:lnTo>
                  <a:pt x="4009" y="1632"/>
                </a:lnTo>
                <a:lnTo>
                  <a:pt x="4009" y="1629"/>
                </a:lnTo>
                <a:lnTo>
                  <a:pt x="4012" y="1627"/>
                </a:lnTo>
                <a:lnTo>
                  <a:pt x="4012" y="1625"/>
                </a:lnTo>
                <a:lnTo>
                  <a:pt x="4014" y="1625"/>
                </a:lnTo>
                <a:lnTo>
                  <a:pt x="4014" y="1622"/>
                </a:lnTo>
                <a:lnTo>
                  <a:pt x="4012" y="1620"/>
                </a:lnTo>
                <a:lnTo>
                  <a:pt x="4012" y="1618"/>
                </a:lnTo>
                <a:lnTo>
                  <a:pt x="4014" y="1618"/>
                </a:lnTo>
                <a:lnTo>
                  <a:pt x="4016" y="1615"/>
                </a:lnTo>
                <a:lnTo>
                  <a:pt x="4019" y="1613"/>
                </a:lnTo>
                <a:lnTo>
                  <a:pt x="4016" y="1613"/>
                </a:lnTo>
                <a:lnTo>
                  <a:pt x="4019" y="1613"/>
                </a:lnTo>
                <a:lnTo>
                  <a:pt x="4019" y="1611"/>
                </a:lnTo>
                <a:lnTo>
                  <a:pt x="4021" y="1611"/>
                </a:lnTo>
                <a:lnTo>
                  <a:pt x="4021" y="1608"/>
                </a:lnTo>
                <a:lnTo>
                  <a:pt x="4021" y="1606"/>
                </a:lnTo>
                <a:lnTo>
                  <a:pt x="4023" y="1606"/>
                </a:lnTo>
                <a:lnTo>
                  <a:pt x="4023" y="1604"/>
                </a:lnTo>
                <a:lnTo>
                  <a:pt x="4023" y="1602"/>
                </a:lnTo>
                <a:lnTo>
                  <a:pt x="4025" y="1602"/>
                </a:lnTo>
                <a:lnTo>
                  <a:pt x="4025" y="1599"/>
                </a:lnTo>
                <a:lnTo>
                  <a:pt x="4023" y="1599"/>
                </a:lnTo>
                <a:lnTo>
                  <a:pt x="4023" y="1597"/>
                </a:lnTo>
                <a:lnTo>
                  <a:pt x="4025" y="1597"/>
                </a:lnTo>
                <a:lnTo>
                  <a:pt x="4025" y="1595"/>
                </a:lnTo>
                <a:lnTo>
                  <a:pt x="4025" y="1592"/>
                </a:lnTo>
                <a:lnTo>
                  <a:pt x="4025" y="1590"/>
                </a:lnTo>
                <a:lnTo>
                  <a:pt x="4028" y="1590"/>
                </a:lnTo>
                <a:lnTo>
                  <a:pt x="4028" y="1588"/>
                </a:lnTo>
                <a:lnTo>
                  <a:pt x="4030" y="1585"/>
                </a:lnTo>
                <a:lnTo>
                  <a:pt x="4030" y="1583"/>
                </a:lnTo>
                <a:lnTo>
                  <a:pt x="4032" y="1583"/>
                </a:lnTo>
                <a:lnTo>
                  <a:pt x="4030" y="1583"/>
                </a:lnTo>
                <a:lnTo>
                  <a:pt x="4032" y="1583"/>
                </a:lnTo>
                <a:lnTo>
                  <a:pt x="4032" y="1581"/>
                </a:lnTo>
                <a:lnTo>
                  <a:pt x="4035" y="1581"/>
                </a:lnTo>
                <a:lnTo>
                  <a:pt x="4035" y="1579"/>
                </a:lnTo>
                <a:lnTo>
                  <a:pt x="4037" y="1579"/>
                </a:lnTo>
                <a:lnTo>
                  <a:pt x="4037" y="1576"/>
                </a:lnTo>
                <a:lnTo>
                  <a:pt x="4039" y="1576"/>
                </a:lnTo>
                <a:lnTo>
                  <a:pt x="4042" y="1576"/>
                </a:lnTo>
                <a:lnTo>
                  <a:pt x="4039" y="1576"/>
                </a:lnTo>
                <a:lnTo>
                  <a:pt x="4042" y="1576"/>
                </a:lnTo>
                <a:lnTo>
                  <a:pt x="4042" y="1574"/>
                </a:lnTo>
                <a:lnTo>
                  <a:pt x="4044" y="1574"/>
                </a:lnTo>
                <a:lnTo>
                  <a:pt x="4044" y="1572"/>
                </a:lnTo>
                <a:lnTo>
                  <a:pt x="4044" y="1574"/>
                </a:lnTo>
                <a:lnTo>
                  <a:pt x="4044" y="1572"/>
                </a:lnTo>
                <a:lnTo>
                  <a:pt x="4046" y="1572"/>
                </a:lnTo>
                <a:lnTo>
                  <a:pt x="4046" y="1569"/>
                </a:lnTo>
                <a:lnTo>
                  <a:pt x="4049" y="1569"/>
                </a:lnTo>
                <a:lnTo>
                  <a:pt x="4051" y="1569"/>
                </a:lnTo>
                <a:lnTo>
                  <a:pt x="4051" y="1567"/>
                </a:lnTo>
                <a:lnTo>
                  <a:pt x="4051" y="1565"/>
                </a:lnTo>
                <a:lnTo>
                  <a:pt x="4051" y="1562"/>
                </a:lnTo>
                <a:lnTo>
                  <a:pt x="4053" y="1562"/>
                </a:lnTo>
                <a:lnTo>
                  <a:pt x="4053" y="1560"/>
                </a:lnTo>
                <a:lnTo>
                  <a:pt x="4055" y="1560"/>
                </a:lnTo>
                <a:lnTo>
                  <a:pt x="4055" y="1558"/>
                </a:lnTo>
                <a:lnTo>
                  <a:pt x="4058" y="1556"/>
                </a:lnTo>
                <a:lnTo>
                  <a:pt x="4055" y="1556"/>
                </a:lnTo>
                <a:lnTo>
                  <a:pt x="4058" y="1556"/>
                </a:lnTo>
                <a:lnTo>
                  <a:pt x="4058" y="1553"/>
                </a:lnTo>
                <a:lnTo>
                  <a:pt x="4058" y="1551"/>
                </a:lnTo>
                <a:lnTo>
                  <a:pt x="4058" y="1549"/>
                </a:lnTo>
                <a:lnTo>
                  <a:pt x="4060" y="1549"/>
                </a:lnTo>
                <a:lnTo>
                  <a:pt x="4060" y="1546"/>
                </a:lnTo>
                <a:lnTo>
                  <a:pt x="4062" y="1546"/>
                </a:lnTo>
                <a:lnTo>
                  <a:pt x="4062" y="1544"/>
                </a:lnTo>
                <a:lnTo>
                  <a:pt x="4062" y="1546"/>
                </a:lnTo>
                <a:lnTo>
                  <a:pt x="4065" y="1546"/>
                </a:lnTo>
                <a:lnTo>
                  <a:pt x="4065" y="1549"/>
                </a:lnTo>
                <a:lnTo>
                  <a:pt x="4067" y="1549"/>
                </a:lnTo>
                <a:lnTo>
                  <a:pt x="4067" y="1551"/>
                </a:lnTo>
                <a:lnTo>
                  <a:pt x="4069" y="1551"/>
                </a:lnTo>
                <a:lnTo>
                  <a:pt x="4069" y="1549"/>
                </a:lnTo>
                <a:lnTo>
                  <a:pt x="4072" y="1549"/>
                </a:lnTo>
                <a:lnTo>
                  <a:pt x="4069" y="1546"/>
                </a:lnTo>
                <a:lnTo>
                  <a:pt x="4072" y="1546"/>
                </a:lnTo>
                <a:lnTo>
                  <a:pt x="4072" y="1544"/>
                </a:lnTo>
                <a:lnTo>
                  <a:pt x="4072" y="1542"/>
                </a:lnTo>
                <a:lnTo>
                  <a:pt x="4074" y="1542"/>
                </a:lnTo>
                <a:lnTo>
                  <a:pt x="4074" y="1539"/>
                </a:lnTo>
                <a:lnTo>
                  <a:pt x="4076" y="1539"/>
                </a:lnTo>
                <a:lnTo>
                  <a:pt x="4076" y="1542"/>
                </a:lnTo>
                <a:lnTo>
                  <a:pt x="4076" y="1539"/>
                </a:lnTo>
                <a:lnTo>
                  <a:pt x="4078" y="1537"/>
                </a:lnTo>
                <a:lnTo>
                  <a:pt x="4078" y="1535"/>
                </a:lnTo>
                <a:lnTo>
                  <a:pt x="4081" y="1535"/>
                </a:lnTo>
                <a:lnTo>
                  <a:pt x="4081" y="1532"/>
                </a:lnTo>
                <a:lnTo>
                  <a:pt x="4083" y="1532"/>
                </a:lnTo>
                <a:lnTo>
                  <a:pt x="4085" y="1532"/>
                </a:lnTo>
                <a:lnTo>
                  <a:pt x="4085" y="1530"/>
                </a:lnTo>
                <a:lnTo>
                  <a:pt x="4088" y="1530"/>
                </a:lnTo>
                <a:lnTo>
                  <a:pt x="4090" y="1528"/>
                </a:lnTo>
                <a:lnTo>
                  <a:pt x="4092" y="1528"/>
                </a:lnTo>
                <a:lnTo>
                  <a:pt x="4095" y="1528"/>
                </a:lnTo>
                <a:lnTo>
                  <a:pt x="4095" y="1526"/>
                </a:lnTo>
                <a:lnTo>
                  <a:pt x="4097" y="1526"/>
                </a:lnTo>
                <a:lnTo>
                  <a:pt x="4097" y="1528"/>
                </a:lnTo>
                <a:lnTo>
                  <a:pt x="4097" y="1526"/>
                </a:lnTo>
                <a:lnTo>
                  <a:pt x="4097" y="1528"/>
                </a:lnTo>
                <a:lnTo>
                  <a:pt x="4099" y="1528"/>
                </a:lnTo>
                <a:lnTo>
                  <a:pt x="4099" y="1526"/>
                </a:lnTo>
                <a:lnTo>
                  <a:pt x="4102" y="1526"/>
                </a:lnTo>
                <a:lnTo>
                  <a:pt x="4104" y="1523"/>
                </a:lnTo>
                <a:lnTo>
                  <a:pt x="4104" y="1526"/>
                </a:lnTo>
                <a:lnTo>
                  <a:pt x="4106" y="1526"/>
                </a:lnTo>
                <a:lnTo>
                  <a:pt x="4108" y="1526"/>
                </a:lnTo>
                <a:lnTo>
                  <a:pt x="4111" y="1526"/>
                </a:lnTo>
                <a:lnTo>
                  <a:pt x="4113" y="1526"/>
                </a:lnTo>
                <a:lnTo>
                  <a:pt x="4113" y="1528"/>
                </a:lnTo>
                <a:lnTo>
                  <a:pt x="4115" y="1528"/>
                </a:lnTo>
                <a:lnTo>
                  <a:pt x="4115" y="1526"/>
                </a:lnTo>
                <a:lnTo>
                  <a:pt x="4115" y="1523"/>
                </a:lnTo>
                <a:lnTo>
                  <a:pt x="4115" y="1521"/>
                </a:lnTo>
                <a:lnTo>
                  <a:pt x="4118" y="1521"/>
                </a:lnTo>
                <a:lnTo>
                  <a:pt x="4120" y="1521"/>
                </a:lnTo>
                <a:lnTo>
                  <a:pt x="4120" y="1519"/>
                </a:lnTo>
                <a:lnTo>
                  <a:pt x="4122" y="1519"/>
                </a:lnTo>
                <a:lnTo>
                  <a:pt x="4122" y="1521"/>
                </a:lnTo>
                <a:lnTo>
                  <a:pt x="4125" y="1521"/>
                </a:lnTo>
                <a:lnTo>
                  <a:pt x="4127" y="1521"/>
                </a:lnTo>
                <a:lnTo>
                  <a:pt x="4129" y="1521"/>
                </a:lnTo>
                <a:lnTo>
                  <a:pt x="4131" y="1521"/>
                </a:lnTo>
                <a:lnTo>
                  <a:pt x="4131" y="1523"/>
                </a:lnTo>
                <a:lnTo>
                  <a:pt x="4131" y="1521"/>
                </a:lnTo>
                <a:lnTo>
                  <a:pt x="4131" y="1519"/>
                </a:lnTo>
                <a:lnTo>
                  <a:pt x="4134" y="1519"/>
                </a:lnTo>
                <a:lnTo>
                  <a:pt x="4131" y="1519"/>
                </a:lnTo>
                <a:lnTo>
                  <a:pt x="4134" y="1519"/>
                </a:lnTo>
                <a:lnTo>
                  <a:pt x="4134" y="1516"/>
                </a:lnTo>
                <a:lnTo>
                  <a:pt x="4136" y="1516"/>
                </a:lnTo>
                <a:lnTo>
                  <a:pt x="4138" y="1516"/>
                </a:lnTo>
                <a:lnTo>
                  <a:pt x="4138" y="1514"/>
                </a:lnTo>
                <a:lnTo>
                  <a:pt x="4138" y="1512"/>
                </a:lnTo>
                <a:lnTo>
                  <a:pt x="4138" y="1509"/>
                </a:lnTo>
                <a:lnTo>
                  <a:pt x="4138" y="1507"/>
                </a:lnTo>
                <a:lnTo>
                  <a:pt x="4138" y="1505"/>
                </a:lnTo>
                <a:lnTo>
                  <a:pt x="4138" y="1503"/>
                </a:lnTo>
                <a:lnTo>
                  <a:pt x="4138" y="1500"/>
                </a:lnTo>
                <a:lnTo>
                  <a:pt x="4138" y="1498"/>
                </a:lnTo>
                <a:lnTo>
                  <a:pt x="4138" y="1496"/>
                </a:lnTo>
                <a:lnTo>
                  <a:pt x="4141" y="1496"/>
                </a:lnTo>
                <a:lnTo>
                  <a:pt x="4141" y="1493"/>
                </a:lnTo>
                <a:lnTo>
                  <a:pt x="4141" y="1491"/>
                </a:lnTo>
                <a:lnTo>
                  <a:pt x="4143" y="1491"/>
                </a:lnTo>
                <a:lnTo>
                  <a:pt x="4145" y="1491"/>
                </a:lnTo>
                <a:lnTo>
                  <a:pt x="4145" y="1489"/>
                </a:lnTo>
                <a:lnTo>
                  <a:pt x="4148" y="1489"/>
                </a:lnTo>
                <a:lnTo>
                  <a:pt x="4150" y="1489"/>
                </a:lnTo>
                <a:lnTo>
                  <a:pt x="4152" y="1489"/>
                </a:lnTo>
                <a:lnTo>
                  <a:pt x="4155" y="1489"/>
                </a:lnTo>
                <a:lnTo>
                  <a:pt x="4155" y="1486"/>
                </a:lnTo>
                <a:lnTo>
                  <a:pt x="4157" y="1486"/>
                </a:lnTo>
                <a:lnTo>
                  <a:pt x="4157" y="1489"/>
                </a:lnTo>
                <a:lnTo>
                  <a:pt x="4157" y="1486"/>
                </a:lnTo>
                <a:lnTo>
                  <a:pt x="4159" y="1486"/>
                </a:lnTo>
                <a:lnTo>
                  <a:pt x="4159" y="1484"/>
                </a:lnTo>
                <a:close/>
                <a:moveTo>
                  <a:pt x="4500" y="1473"/>
                </a:moveTo>
                <a:lnTo>
                  <a:pt x="4498" y="1473"/>
                </a:lnTo>
                <a:lnTo>
                  <a:pt x="4500" y="1473"/>
                </a:lnTo>
                <a:lnTo>
                  <a:pt x="4500" y="1470"/>
                </a:lnTo>
                <a:lnTo>
                  <a:pt x="4500" y="1473"/>
                </a:lnTo>
                <a:close/>
                <a:moveTo>
                  <a:pt x="4525" y="1456"/>
                </a:moveTo>
                <a:lnTo>
                  <a:pt x="4528" y="1456"/>
                </a:lnTo>
                <a:lnTo>
                  <a:pt x="4525" y="1456"/>
                </a:lnTo>
                <a:lnTo>
                  <a:pt x="4528" y="1456"/>
                </a:lnTo>
                <a:lnTo>
                  <a:pt x="4528" y="1459"/>
                </a:lnTo>
                <a:lnTo>
                  <a:pt x="4530" y="1459"/>
                </a:lnTo>
                <a:lnTo>
                  <a:pt x="4530" y="1461"/>
                </a:lnTo>
                <a:lnTo>
                  <a:pt x="4530" y="1463"/>
                </a:lnTo>
                <a:lnTo>
                  <a:pt x="4530" y="1461"/>
                </a:lnTo>
                <a:lnTo>
                  <a:pt x="4532" y="1461"/>
                </a:lnTo>
                <a:lnTo>
                  <a:pt x="4532" y="1463"/>
                </a:lnTo>
                <a:lnTo>
                  <a:pt x="4530" y="1463"/>
                </a:lnTo>
                <a:lnTo>
                  <a:pt x="4530" y="1466"/>
                </a:lnTo>
                <a:lnTo>
                  <a:pt x="4530" y="1463"/>
                </a:lnTo>
                <a:lnTo>
                  <a:pt x="4532" y="1466"/>
                </a:lnTo>
                <a:lnTo>
                  <a:pt x="4530" y="1466"/>
                </a:lnTo>
                <a:lnTo>
                  <a:pt x="4530" y="1468"/>
                </a:lnTo>
                <a:lnTo>
                  <a:pt x="4530" y="1466"/>
                </a:lnTo>
                <a:lnTo>
                  <a:pt x="4530" y="1468"/>
                </a:lnTo>
                <a:lnTo>
                  <a:pt x="4528" y="1468"/>
                </a:lnTo>
                <a:lnTo>
                  <a:pt x="4530" y="1468"/>
                </a:lnTo>
                <a:lnTo>
                  <a:pt x="4528" y="1468"/>
                </a:lnTo>
                <a:lnTo>
                  <a:pt x="4528" y="1470"/>
                </a:lnTo>
                <a:lnTo>
                  <a:pt x="4528" y="1473"/>
                </a:lnTo>
                <a:lnTo>
                  <a:pt x="4525" y="1473"/>
                </a:lnTo>
                <a:lnTo>
                  <a:pt x="4525" y="1470"/>
                </a:lnTo>
                <a:lnTo>
                  <a:pt x="4525" y="1468"/>
                </a:lnTo>
                <a:lnTo>
                  <a:pt x="4523" y="1468"/>
                </a:lnTo>
                <a:lnTo>
                  <a:pt x="4523" y="1470"/>
                </a:lnTo>
                <a:lnTo>
                  <a:pt x="4525" y="1470"/>
                </a:lnTo>
                <a:lnTo>
                  <a:pt x="4525" y="1473"/>
                </a:lnTo>
                <a:lnTo>
                  <a:pt x="4525" y="1475"/>
                </a:lnTo>
                <a:lnTo>
                  <a:pt x="4523" y="1475"/>
                </a:lnTo>
                <a:lnTo>
                  <a:pt x="4523" y="1477"/>
                </a:lnTo>
                <a:lnTo>
                  <a:pt x="4521" y="1479"/>
                </a:lnTo>
                <a:lnTo>
                  <a:pt x="4521" y="1482"/>
                </a:lnTo>
                <a:lnTo>
                  <a:pt x="4519" y="1482"/>
                </a:lnTo>
                <a:lnTo>
                  <a:pt x="4519" y="1479"/>
                </a:lnTo>
                <a:lnTo>
                  <a:pt x="4519" y="1482"/>
                </a:lnTo>
                <a:lnTo>
                  <a:pt x="4519" y="1484"/>
                </a:lnTo>
                <a:lnTo>
                  <a:pt x="4519" y="1482"/>
                </a:lnTo>
                <a:lnTo>
                  <a:pt x="4519" y="1479"/>
                </a:lnTo>
                <a:lnTo>
                  <a:pt x="4519" y="1482"/>
                </a:lnTo>
                <a:lnTo>
                  <a:pt x="4516" y="1482"/>
                </a:lnTo>
                <a:lnTo>
                  <a:pt x="4516" y="1484"/>
                </a:lnTo>
                <a:lnTo>
                  <a:pt x="4514" y="1484"/>
                </a:lnTo>
                <a:lnTo>
                  <a:pt x="4512" y="1482"/>
                </a:lnTo>
                <a:lnTo>
                  <a:pt x="4509" y="1482"/>
                </a:lnTo>
                <a:lnTo>
                  <a:pt x="4509" y="1479"/>
                </a:lnTo>
                <a:lnTo>
                  <a:pt x="4509" y="1477"/>
                </a:lnTo>
                <a:lnTo>
                  <a:pt x="4507" y="1477"/>
                </a:lnTo>
                <a:lnTo>
                  <a:pt x="4509" y="1477"/>
                </a:lnTo>
                <a:lnTo>
                  <a:pt x="4507" y="1477"/>
                </a:lnTo>
                <a:lnTo>
                  <a:pt x="4507" y="1475"/>
                </a:lnTo>
                <a:lnTo>
                  <a:pt x="4509" y="1475"/>
                </a:lnTo>
                <a:lnTo>
                  <a:pt x="4507" y="1475"/>
                </a:lnTo>
                <a:lnTo>
                  <a:pt x="4507" y="1473"/>
                </a:lnTo>
                <a:lnTo>
                  <a:pt x="4507" y="1475"/>
                </a:lnTo>
                <a:lnTo>
                  <a:pt x="4507" y="1473"/>
                </a:lnTo>
                <a:lnTo>
                  <a:pt x="4509" y="1473"/>
                </a:lnTo>
                <a:lnTo>
                  <a:pt x="4507" y="1473"/>
                </a:lnTo>
                <a:lnTo>
                  <a:pt x="4507" y="1470"/>
                </a:lnTo>
                <a:lnTo>
                  <a:pt x="4507" y="1468"/>
                </a:lnTo>
                <a:lnTo>
                  <a:pt x="4509" y="1468"/>
                </a:lnTo>
                <a:lnTo>
                  <a:pt x="4509" y="1466"/>
                </a:lnTo>
                <a:lnTo>
                  <a:pt x="4512" y="1466"/>
                </a:lnTo>
                <a:lnTo>
                  <a:pt x="4514" y="1466"/>
                </a:lnTo>
                <a:lnTo>
                  <a:pt x="4514" y="1463"/>
                </a:lnTo>
                <a:lnTo>
                  <a:pt x="4516" y="1463"/>
                </a:lnTo>
                <a:lnTo>
                  <a:pt x="4514" y="1463"/>
                </a:lnTo>
                <a:lnTo>
                  <a:pt x="4514" y="1461"/>
                </a:lnTo>
                <a:lnTo>
                  <a:pt x="4514" y="1463"/>
                </a:lnTo>
                <a:lnTo>
                  <a:pt x="4512" y="1461"/>
                </a:lnTo>
                <a:lnTo>
                  <a:pt x="4514" y="1461"/>
                </a:lnTo>
                <a:lnTo>
                  <a:pt x="4514" y="1463"/>
                </a:lnTo>
                <a:lnTo>
                  <a:pt x="4516" y="1463"/>
                </a:lnTo>
                <a:lnTo>
                  <a:pt x="4519" y="1463"/>
                </a:lnTo>
                <a:lnTo>
                  <a:pt x="4519" y="1461"/>
                </a:lnTo>
                <a:lnTo>
                  <a:pt x="4521" y="1461"/>
                </a:lnTo>
                <a:lnTo>
                  <a:pt x="4521" y="1459"/>
                </a:lnTo>
                <a:lnTo>
                  <a:pt x="4523" y="1459"/>
                </a:lnTo>
                <a:lnTo>
                  <a:pt x="4523" y="1456"/>
                </a:lnTo>
                <a:lnTo>
                  <a:pt x="4525" y="1456"/>
                </a:lnTo>
                <a:lnTo>
                  <a:pt x="4523" y="1456"/>
                </a:lnTo>
                <a:lnTo>
                  <a:pt x="4525" y="1456"/>
                </a:lnTo>
                <a:close/>
                <a:moveTo>
                  <a:pt x="696" y="1413"/>
                </a:moveTo>
                <a:lnTo>
                  <a:pt x="698" y="1413"/>
                </a:lnTo>
                <a:lnTo>
                  <a:pt x="701" y="1413"/>
                </a:lnTo>
                <a:lnTo>
                  <a:pt x="703" y="1415"/>
                </a:lnTo>
                <a:lnTo>
                  <a:pt x="705" y="1413"/>
                </a:lnTo>
                <a:lnTo>
                  <a:pt x="705" y="1415"/>
                </a:lnTo>
                <a:lnTo>
                  <a:pt x="707" y="1415"/>
                </a:lnTo>
                <a:lnTo>
                  <a:pt x="710" y="1417"/>
                </a:lnTo>
                <a:lnTo>
                  <a:pt x="714" y="1422"/>
                </a:lnTo>
                <a:lnTo>
                  <a:pt x="719" y="1426"/>
                </a:lnTo>
                <a:lnTo>
                  <a:pt x="721" y="1426"/>
                </a:lnTo>
                <a:lnTo>
                  <a:pt x="724" y="1429"/>
                </a:lnTo>
                <a:lnTo>
                  <a:pt x="726" y="1431"/>
                </a:lnTo>
                <a:lnTo>
                  <a:pt x="728" y="1433"/>
                </a:lnTo>
                <a:lnTo>
                  <a:pt x="728" y="1436"/>
                </a:lnTo>
                <a:lnTo>
                  <a:pt x="731" y="1438"/>
                </a:lnTo>
                <a:lnTo>
                  <a:pt x="733" y="1440"/>
                </a:lnTo>
                <a:lnTo>
                  <a:pt x="735" y="1443"/>
                </a:lnTo>
                <a:lnTo>
                  <a:pt x="735" y="1445"/>
                </a:lnTo>
                <a:lnTo>
                  <a:pt x="735" y="1447"/>
                </a:lnTo>
                <a:lnTo>
                  <a:pt x="737" y="1450"/>
                </a:lnTo>
                <a:lnTo>
                  <a:pt x="737" y="1452"/>
                </a:lnTo>
                <a:lnTo>
                  <a:pt x="740" y="1454"/>
                </a:lnTo>
                <a:lnTo>
                  <a:pt x="742" y="1456"/>
                </a:lnTo>
                <a:lnTo>
                  <a:pt x="744" y="1459"/>
                </a:lnTo>
                <a:lnTo>
                  <a:pt x="747" y="1459"/>
                </a:lnTo>
                <a:lnTo>
                  <a:pt x="749" y="1461"/>
                </a:lnTo>
                <a:lnTo>
                  <a:pt x="751" y="1463"/>
                </a:lnTo>
                <a:lnTo>
                  <a:pt x="756" y="1463"/>
                </a:lnTo>
                <a:lnTo>
                  <a:pt x="758" y="1463"/>
                </a:lnTo>
                <a:lnTo>
                  <a:pt x="758" y="1461"/>
                </a:lnTo>
                <a:lnTo>
                  <a:pt x="760" y="1461"/>
                </a:lnTo>
                <a:lnTo>
                  <a:pt x="760" y="1459"/>
                </a:lnTo>
                <a:lnTo>
                  <a:pt x="760" y="1456"/>
                </a:lnTo>
                <a:lnTo>
                  <a:pt x="763" y="1456"/>
                </a:lnTo>
                <a:lnTo>
                  <a:pt x="763" y="1454"/>
                </a:lnTo>
                <a:lnTo>
                  <a:pt x="765" y="1454"/>
                </a:lnTo>
                <a:lnTo>
                  <a:pt x="765" y="1452"/>
                </a:lnTo>
                <a:lnTo>
                  <a:pt x="767" y="1452"/>
                </a:lnTo>
                <a:lnTo>
                  <a:pt x="774" y="1452"/>
                </a:lnTo>
                <a:lnTo>
                  <a:pt x="777" y="1454"/>
                </a:lnTo>
                <a:lnTo>
                  <a:pt x="779" y="1454"/>
                </a:lnTo>
                <a:lnTo>
                  <a:pt x="781" y="1456"/>
                </a:lnTo>
                <a:lnTo>
                  <a:pt x="784" y="1456"/>
                </a:lnTo>
                <a:lnTo>
                  <a:pt x="786" y="1459"/>
                </a:lnTo>
                <a:lnTo>
                  <a:pt x="788" y="1461"/>
                </a:lnTo>
                <a:lnTo>
                  <a:pt x="788" y="1463"/>
                </a:lnTo>
                <a:lnTo>
                  <a:pt x="788" y="1466"/>
                </a:lnTo>
                <a:lnTo>
                  <a:pt x="790" y="1468"/>
                </a:lnTo>
                <a:lnTo>
                  <a:pt x="793" y="1470"/>
                </a:lnTo>
                <a:lnTo>
                  <a:pt x="795" y="1473"/>
                </a:lnTo>
                <a:lnTo>
                  <a:pt x="797" y="1473"/>
                </a:lnTo>
                <a:lnTo>
                  <a:pt x="800" y="1473"/>
                </a:lnTo>
                <a:lnTo>
                  <a:pt x="800" y="1470"/>
                </a:lnTo>
                <a:lnTo>
                  <a:pt x="802" y="1470"/>
                </a:lnTo>
                <a:lnTo>
                  <a:pt x="804" y="1470"/>
                </a:lnTo>
                <a:lnTo>
                  <a:pt x="807" y="1470"/>
                </a:lnTo>
                <a:lnTo>
                  <a:pt x="809" y="1470"/>
                </a:lnTo>
                <a:lnTo>
                  <a:pt x="811" y="1473"/>
                </a:lnTo>
                <a:lnTo>
                  <a:pt x="813" y="1473"/>
                </a:lnTo>
                <a:lnTo>
                  <a:pt x="813" y="1475"/>
                </a:lnTo>
                <a:lnTo>
                  <a:pt x="818" y="1477"/>
                </a:lnTo>
                <a:lnTo>
                  <a:pt x="820" y="1479"/>
                </a:lnTo>
                <a:lnTo>
                  <a:pt x="820" y="1482"/>
                </a:lnTo>
                <a:lnTo>
                  <a:pt x="823" y="1482"/>
                </a:lnTo>
                <a:lnTo>
                  <a:pt x="820" y="1484"/>
                </a:lnTo>
                <a:lnTo>
                  <a:pt x="818" y="1486"/>
                </a:lnTo>
                <a:lnTo>
                  <a:pt x="818" y="1489"/>
                </a:lnTo>
                <a:lnTo>
                  <a:pt x="816" y="1489"/>
                </a:lnTo>
                <a:lnTo>
                  <a:pt x="813" y="1491"/>
                </a:lnTo>
                <a:lnTo>
                  <a:pt x="811" y="1493"/>
                </a:lnTo>
                <a:lnTo>
                  <a:pt x="809" y="1491"/>
                </a:lnTo>
                <a:lnTo>
                  <a:pt x="807" y="1489"/>
                </a:lnTo>
                <a:lnTo>
                  <a:pt x="804" y="1486"/>
                </a:lnTo>
                <a:lnTo>
                  <a:pt x="802" y="1486"/>
                </a:lnTo>
                <a:lnTo>
                  <a:pt x="800" y="1484"/>
                </a:lnTo>
                <a:lnTo>
                  <a:pt x="797" y="1484"/>
                </a:lnTo>
                <a:lnTo>
                  <a:pt x="795" y="1486"/>
                </a:lnTo>
                <a:lnTo>
                  <a:pt x="793" y="1486"/>
                </a:lnTo>
                <a:lnTo>
                  <a:pt x="793" y="1489"/>
                </a:lnTo>
                <a:lnTo>
                  <a:pt x="790" y="1491"/>
                </a:lnTo>
                <a:lnTo>
                  <a:pt x="788" y="1491"/>
                </a:lnTo>
                <a:lnTo>
                  <a:pt x="788" y="1493"/>
                </a:lnTo>
                <a:lnTo>
                  <a:pt x="786" y="1493"/>
                </a:lnTo>
                <a:lnTo>
                  <a:pt x="784" y="1496"/>
                </a:lnTo>
                <a:lnTo>
                  <a:pt x="788" y="1500"/>
                </a:lnTo>
                <a:lnTo>
                  <a:pt x="788" y="1503"/>
                </a:lnTo>
                <a:lnTo>
                  <a:pt x="788" y="1507"/>
                </a:lnTo>
                <a:lnTo>
                  <a:pt x="790" y="1507"/>
                </a:lnTo>
                <a:lnTo>
                  <a:pt x="790" y="1509"/>
                </a:lnTo>
                <a:lnTo>
                  <a:pt x="793" y="1514"/>
                </a:lnTo>
                <a:lnTo>
                  <a:pt x="790" y="1516"/>
                </a:lnTo>
                <a:lnTo>
                  <a:pt x="790" y="1514"/>
                </a:lnTo>
                <a:lnTo>
                  <a:pt x="788" y="1514"/>
                </a:lnTo>
                <a:lnTo>
                  <a:pt x="788" y="1516"/>
                </a:lnTo>
                <a:lnTo>
                  <a:pt x="790" y="1516"/>
                </a:lnTo>
                <a:lnTo>
                  <a:pt x="788" y="1516"/>
                </a:lnTo>
                <a:lnTo>
                  <a:pt x="788" y="1519"/>
                </a:lnTo>
                <a:lnTo>
                  <a:pt x="786" y="1516"/>
                </a:lnTo>
                <a:lnTo>
                  <a:pt x="784" y="1516"/>
                </a:lnTo>
                <a:lnTo>
                  <a:pt x="781" y="1516"/>
                </a:lnTo>
                <a:lnTo>
                  <a:pt x="779" y="1512"/>
                </a:lnTo>
                <a:lnTo>
                  <a:pt x="777" y="1512"/>
                </a:lnTo>
                <a:lnTo>
                  <a:pt x="777" y="1509"/>
                </a:lnTo>
                <a:lnTo>
                  <a:pt x="777" y="1507"/>
                </a:lnTo>
                <a:lnTo>
                  <a:pt x="777" y="1503"/>
                </a:lnTo>
                <a:lnTo>
                  <a:pt x="774" y="1503"/>
                </a:lnTo>
                <a:lnTo>
                  <a:pt x="774" y="1500"/>
                </a:lnTo>
                <a:lnTo>
                  <a:pt x="774" y="1498"/>
                </a:lnTo>
                <a:lnTo>
                  <a:pt x="774" y="1496"/>
                </a:lnTo>
                <a:lnTo>
                  <a:pt x="772" y="1496"/>
                </a:lnTo>
                <a:lnTo>
                  <a:pt x="770" y="1496"/>
                </a:lnTo>
                <a:lnTo>
                  <a:pt x="770" y="1498"/>
                </a:lnTo>
                <a:lnTo>
                  <a:pt x="770" y="1500"/>
                </a:lnTo>
                <a:lnTo>
                  <a:pt x="767" y="1500"/>
                </a:lnTo>
                <a:lnTo>
                  <a:pt x="767" y="1503"/>
                </a:lnTo>
                <a:lnTo>
                  <a:pt x="765" y="1503"/>
                </a:lnTo>
                <a:lnTo>
                  <a:pt x="767" y="1503"/>
                </a:lnTo>
                <a:lnTo>
                  <a:pt x="767" y="1505"/>
                </a:lnTo>
                <a:lnTo>
                  <a:pt x="765" y="1505"/>
                </a:lnTo>
                <a:lnTo>
                  <a:pt x="765" y="1503"/>
                </a:lnTo>
                <a:lnTo>
                  <a:pt x="763" y="1503"/>
                </a:lnTo>
                <a:lnTo>
                  <a:pt x="765" y="1505"/>
                </a:lnTo>
                <a:lnTo>
                  <a:pt x="763" y="1505"/>
                </a:lnTo>
                <a:lnTo>
                  <a:pt x="760" y="1505"/>
                </a:lnTo>
                <a:lnTo>
                  <a:pt x="760" y="1507"/>
                </a:lnTo>
                <a:lnTo>
                  <a:pt x="760" y="1509"/>
                </a:lnTo>
                <a:lnTo>
                  <a:pt x="758" y="1509"/>
                </a:lnTo>
                <a:lnTo>
                  <a:pt x="756" y="1509"/>
                </a:lnTo>
                <a:lnTo>
                  <a:pt x="754" y="1509"/>
                </a:lnTo>
                <a:lnTo>
                  <a:pt x="754" y="1507"/>
                </a:lnTo>
                <a:lnTo>
                  <a:pt x="754" y="1503"/>
                </a:lnTo>
                <a:lnTo>
                  <a:pt x="751" y="1500"/>
                </a:lnTo>
                <a:lnTo>
                  <a:pt x="751" y="1498"/>
                </a:lnTo>
                <a:lnTo>
                  <a:pt x="751" y="1496"/>
                </a:lnTo>
                <a:lnTo>
                  <a:pt x="754" y="1493"/>
                </a:lnTo>
                <a:lnTo>
                  <a:pt x="751" y="1491"/>
                </a:lnTo>
                <a:lnTo>
                  <a:pt x="754" y="1493"/>
                </a:lnTo>
                <a:lnTo>
                  <a:pt x="756" y="1493"/>
                </a:lnTo>
                <a:lnTo>
                  <a:pt x="756" y="1491"/>
                </a:lnTo>
                <a:lnTo>
                  <a:pt x="756" y="1489"/>
                </a:lnTo>
                <a:lnTo>
                  <a:pt x="756" y="1486"/>
                </a:lnTo>
                <a:lnTo>
                  <a:pt x="756" y="1482"/>
                </a:lnTo>
                <a:lnTo>
                  <a:pt x="756" y="1479"/>
                </a:lnTo>
                <a:lnTo>
                  <a:pt x="756" y="1477"/>
                </a:lnTo>
                <a:lnTo>
                  <a:pt x="754" y="1477"/>
                </a:lnTo>
                <a:lnTo>
                  <a:pt x="754" y="1475"/>
                </a:lnTo>
                <a:lnTo>
                  <a:pt x="751" y="1475"/>
                </a:lnTo>
                <a:lnTo>
                  <a:pt x="749" y="1473"/>
                </a:lnTo>
                <a:lnTo>
                  <a:pt x="747" y="1473"/>
                </a:lnTo>
                <a:lnTo>
                  <a:pt x="744" y="1473"/>
                </a:lnTo>
                <a:lnTo>
                  <a:pt x="744" y="1470"/>
                </a:lnTo>
                <a:lnTo>
                  <a:pt x="742" y="1470"/>
                </a:lnTo>
                <a:lnTo>
                  <a:pt x="735" y="1470"/>
                </a:lnTo>
                <a:lnTo>
                  <a:pt x="733" y="1470"/>
                </a:lnTo>
                <a:lnTo>
                  <a:pt x="731" y="1470"/>
                </a:lnTo>
                <a:lnTo>
                  <a:pt x="728" y="1470"/>
                </a:lnTo>
                <a:lnTo>
                  <a:pt x="726" y="1473"/>
                </a:lnTo>
                <a:lnTo>
                  <a:pt x="724" y="1473"/>
                </a:lnTo>
                <a:lnTo>
                  <a:pt x="724" y="1470"/>
                </a:lnTo>
                <a:lnTo>
                  <a:pt x="721" y="1470"/>
                </a:lnTo>
                <a:lnTo>
                  <a:pt x="721" y="1473"/>
                </a:lnTo>
                <a:lnTo>
                  <a:pt x="719" y="1475"/>
                </a:lnTo>
                <a:lnTo>
                  <a:pt x="717" y="1477"/>
                </a:lnTo>
                <a:lnTo>
                  <a:pt x="714" y="1479"/>
                </a:lnTo>
                <a:lnTo>
                  <a:pt x="712" y="1479"/>
                </a:lnTo>
                <a:lnTo>
                  <a:pt x="712" y="1482"/>
                </a:lnTo>
                <a:lnTo>
                  <a:pt x="712" y="1484"/>
                </a:lnTo>
                <a:lnTo>
                  <a:pt x="712" y="1489"/>
                </a:lnTo>
                <a:lnTo>
                  <a:pt x="712" y="1491"/>
                </a:lnTo>
                <a:lnTo>
                  <a:pt x="710" y="1493"/>
                </a:lnTo>
                <a:lnTo>
                  <a:pt x="707" y="1493"/>
                </a:lnTo>
                <a:lnTo>
                  <a:pt x="705" y="1496"/>
                </a:lnTo>
                <a:lnTo>
                  <a:pt x="703" y="1496"/>
                </a:lnTo>
                <a:lnTo>
                  <a:pt x="701" y="1498"/>
                </a:lnTo>
                <a:lnTo>
                  <a:pt x="698" y="1500"/>
                </a:lnTo>
                <a:lnTo>
                  <a:pt x="696" y="1500"/>
                </a:lnTo>
                <a:lnTo>
                  <a:pt x="694" y="1500"/>
                </a:lnTo>
                <a:lnTo>
                  <a:pt x="691" y="1500"/>
                </a:lnTo>
                <a:lnTo>
                  <a:pt x="689" y="1500"/>
                </a:lnTo>
                <a:lnTo>
                  <a:pt x="687" y="1498"/>
                </a:lnTo>
                <a:lnTo>
                  <a:pt x="684" y="1498"/>
                </a:lnTo>
                <a:lnTo>
                  <a:pt x="682" y="1498"/>
                </a:lnTo>
                <a:lnTo>
                  <a:pt x="684" y="1500"/>
                </a:lnTo>
                <a:lnTo>
                  <a:pt x="684" y="1503"/>
                </a:lnTo>
                <a:lnTo>
                  <a:pt x="682" y="1505"/>
                </a:lnTo>
                <a:lnTo>
                  <a:pt x="682" y="1503"/>
                </a:lnTo>
                <a:lnTo>
                  <a:pt x="680" y="1503"/>
                </a:lnTo>
                <a:lnTo>
                  <a:pt x="680" y="1500"/>
                </a:lnTo>
                <a:lnTo>
                  <a:pt x="678" y="1500"/>
                </a:lnTo>
                <a:lnTo>
                  <a:pt x="678" y="1498"/>
                </a:lnTo>
                <a:lnTo>
                  <a:pt x="678" y="1496"/>
                </a:lnTo>
                <a:lnTo>
                  <a:pt x="678" y="1493"/>
                </a:lnTo>
                <a:lnTo>
                  <a:pt x="680" y="1491"/>
                </a:lnTo>
                <a:lnTo>
                  <a:pt x="678" y="1486"/>
                </a:lnTo>
                <a:lnTo>
                  <a:pt x="680" y="1486"/>
                </a:lnTo>
                <a:lnTo>
                  <a:pt x="680" y="1484"/>
                </a:lnTo>
                <a:lnTo>
                  <a:pt x="680" y="1482"/>
                </a:lnTo>
                <a:lnTo>
                  <a:pt x="682" y="1479"/>
                </a:lnTo>
                <a:lnTo>
                  <a:pt x="682" y="1477"/>
                </a:lnTo>
                <a:lnTo>
                  <a:pt x="684" y="1477"/>
                </a:lnTo>
                <a:lnTo>
                  <a:pt x="684" y="1475"/>
                </a:lnTo>
                <a:lnTo>
                  <a:pt x="687" y="1473"/>
                </a:lnTo>
                <a:lnTo>
                  <a:pt x="684" y="1468"/>
                </a:lnTo>
                <a:lnTo>
                  <a:pt x="687" y="1466"/>
                </a:lnTo>
                <a:lnTo>
                  <a:pt x="689" y="1463"/>
                </a:lnTo>
                <a:lnTo>
                  <a:pt x="687" y="1463"/>
                </a:lnTo>
                <a:lnTo>
                  <a:pt x="687" y="1459"/>
                </a:lnTo>
                <a:lnTo>
                  <a:pt x="687" y="1456"/>
                </a:lnTo>
                <a:lnTo>
                  <a:pt x="684" y="1454"/>
                </a:lnTo>
                <a:lnTo>
                  <a:pt x="684" y="1452"/>
                </a:lnTo>
                <a:lnTo>
                  <a:pt x="682" y="1450"/>
                </a:lnTo>
                <a:lnTo>
                  <a:pt x="684" y="1447"/>
                </a:lnTo>
                <a:lnTo>
                  <a:pt x="682" y="1447"/>
                </a:lnTo>
                <a:lnTo>
                  <a:pt x="682" y="1445"/>
                </a:lnTo>
                <a:lnTo>
                  <a:pt x="680" y="1445"/>
                </a:lnTo>
                <a:lnTo>
                  <a:pt x="680" y="1443"/>
                </a:lnTo>
                <a:lnTo>
                  <a:pt x="682" y="1440"/>
                </a:lnTo>
                <a:lnTo>
                  <a:pt x="682" y="1438"/>
                </a:lnTo>
                <a:lnTo>
                  <a:pt x="684" y="1438"/>
                </a:lnTo>
                <a:lnTo>
                  <a:pt x="687" y="1438"/>
                </a:lnTo>
                <a:lnTo>
                  <a:pt x="687" y="1436"/>
                </a:lnTo>
                <a:lnTo>
                  <a:pt x="687" y="1431"/>
                </a:lnTo>
                <a:lnTo>
                  <a:pt x="687" y="1429"/>
                </a:lnTo>
                <a:lnTo>
                  <a:pt x="687" y="1426"/>
                </a:lnTo>
                <a:lnTo>
                  <a:pt x="687" y="1424"/>
                </a:lnTo>
                <a:lnTo>
                  <a:pt x="687" y="1422"/>
                </a:lnTo>
                <a:lnTo>
                  <a:pt x="687" y="1420"/>
                </a:lnTo>
                <a:lnTo>
                  <a:pt x="687" y="1417"/>
                </a:lnTo>
                <a:lnTo>
                  <a:pt x="687" y="1415"/>
                </a:lnTo>
                <a:lnTo>
                  <a:pt x="689" y="1413"/>
                </a:lnTo>
                <a:lnTo>
                  <a:pt x="689" y="1410"/>
                </a:lnTo>
                <a:lnTo>
                  <a:pt x="691" y="1408"/>
                </a:lnTo>
                <a:lnTo>
                  <a:pt x="694" y="1410"/>
                </a:lnTo>
                <a:lnTo>
                  <a:pt x="696" y="1413"/>
                </a:lnTo>
                <a:close/>
                <a:moveTo>
                  <a:pt x="4549" y="1401"/>
                </a:moveTo>
                <a:lnTo>
                  <a:pt x="4549" y="1403"/>
                </a:lnTo>
                <a:lnTo>
                  <a:pt x="4549" y="1406"/>
                </a:lnTo>
                <a:lnTo>
                  <a:pt x="4549" y="1408"/>
                </a:lnTo>
                <a:lnTo>
                  <a:pt x="4546" y="1408"/>
                </a:lnTo>
                <a:lnTo>
                  <a:pt x="4546" y="1410"/>
                </a:lnTo>
                <a:lnTo>
                  <a:pt x="4544" y="1410"/>
                </a:lnTo>
                <a:lnTo>
                  <a:pt x="4546" y="1410"/>
                </a:lnTo>
                <a:lnTo>
                  <a:pt x="4546" y="1413"/>
                </a:lnTo>
                <a:lnTo>
                  <a:pt x="4546" y="1415"/>
                </a:lnTo>
                <a:lnTo>
                  <a:pt x="4546" y="1417"/>
                </a:lnTo>
                <a:lnTo>
                  <a:pt x="4549" y="1417"/>
                </a:lnTo>
                <a:lnTo>
                  <a:pt x="4549" y="1415"/>
                </a:lnTo>
                <a:lnTo>
                  <a:pt x="4551" y="1415"/>
                </a:lnTo>
                <a:lnTo>
                  <a:pt x="4549" y="1415"/>
                </a:lnTo>
                <a:lnTo>
                  <a:pt x="4549" y="1417"/>
                </a:lnTo>
                <a:lnTo>
                  <a:pt x="4551" y="1417"/>
                </a:lnTo>
                <a:lnTo>
                  <a:pt x="4551" y="1420"/>
                </a:lnTo>
                <a:lnTo>
                  <a:pt x="4549" y="1420"/>
                </a:lnTo>
                <a:lnTo>
                  <a:pt x="4551" y="1420"/>
                </a:lnTo>
                <a:lnTo>
                  <a:pt x="4549" y="1420"/>
                </a:lnTo>
                <a:lnTo>
                  <a:pt x="4549" y="1422"/>
                </a:lnTo>
                <a:lnTo>
                  <a:pt x="4546" y="1422"/>
                </a:lnTo>
                <a:lnTo>
                  <a:pt x="4546" y="1424"/>
                </a:lnTo>
                <a:lnTo>
                  <a:pt x="4546" y="1426"/>
                </a:lnTo>
                <a:lnTo>
                  <a:pt x="4544" y="1426"/>
                </a:lnTo>
                <a:lnTo>
                  <a:pt x="4546" y="1426"/>
                </a:lnTo>
                <a:lnTo>
                  <a:pt x="4544" y="1426"/>
                </a:lnTo>
                <a:lnTo>
                  <a:pt x="4546" y="1424"/>
                </a:lnTo>
                <a:lnTo>
                  <a:pt x="4544" y="1424"/>
                </a:lnTo>
                <a:lnTo>
                  <a:pt x="4544" y="1426"/>
                </a:lnTo>
                <a:lnTo>
                  <a:pt x="4544" y="1429"/>
                </a:lnTo>
                <a:lnTo>
                  <a:pt x="4542" y="1429"/>
                </a:lnTo>
                <a:lnTo>
                  <a:pt x="4542" y="1431"/>
                </a:lnTo>
                <a:lnTo>
                  <a:pt x="4544" y="1431"/>
                </a:lnTo>
                <a:lnTo>
                  <a:pt x="4542" y="1431"/>
                </a:lnTo>
                <a:lnTo>
                  <a:pt x="4544" y="1431"/>
                </a:lnTo>
                <a:lnTo>
                  <a:pt x="4546" y="1431"/>
                </a:lnTo>
                <a:lnTo>
                  <a:pt x="4546" y="1433"/>
                </a:lnTo>
                <a:lnTo>
                  <a:pt x="4546" y="1436"/>
                </a:lnTo>
                <a:lnTo>
                  <a:pt x="4544" y="1436"/>
                </a:lnTo>
                <a:lnTo>
                  <a:pt x="4544" y="1433"/>
                </a:lnTo>
                <a:lnTo>
                  <a:pt x="4544" y="1436"/>
                </a:lnTo>
                <a:lnTo>
                  <a:pt x="4544" y="1438"/>
                </a:lnTo>
                <a:lnTo>
                  <a:pt x="4542" y="1438"/>
                </a:lnTo>
                <a:lnTo>
                  <a:pt x="4542" y="1440"/>
                </a:lnTo>
                <a:lnTo>
                  <a:pt x="4539" y="1440"/>
                </a:lnTo>
                <a:lnTo>
                  <a:pt x="4542" y="1440"/>
                </a:lnTo>
                <a:lnTo>
                  <a:pt x="4539" y="1440"/>
                </a:lnTo>
                <a:lnTo>
                  <a:pt x="4542" y="1440"/>
                </a:lnTo>
                <a:lnTo>
                  <a:pt x="4542" y="1443"/>
                </a:lnTo>
                <a:lnTo>
                  <a:pt x="4542" y="1445"/>
                </a:lnTo>
                <a:lnTo>
                  <a:pt x="4539" y="1445"/>
                </a:lnTo>
                <a:lnTo>
                  <a:pt x="4539" y="1447"/>
                </a:lnTo>
                <a:lnTo>
                  <a:pt x="4539" y="1445"/>
                </a:lnTo>
                <a:lnTo>
                  <a:pt x="4537" y="1445"/>
                </a:lnTo>
                <a:lnTo>
                  <a:pt x="4537" y="1447"/>
                </a:lnTo>
                <a:lnTo>
                  <a:pt x="4537" y="1450"/>
                </a:lnTo>
                <a:lnTo>
                  <a:pt x="4537" y="1452"/>
                </a:lnTo>
                <a:lnTo>
                  <a:pt x="4537" y="1454"/>
                </a:lnTo>
                <a:lnTo>
                  <a:pt x="4537" y="1452"/>
                </a:lnTo>
                <a:lnTo>
                  <a:pt x="4537" y="1454"/>
                </a:lnTo>
                <a:lnTo>
                  <a:pt x="4535" y="1454"/>
                </a:lnTo>
                <a:lnTo>
                  <a:pt x="4537" y="1454"/>
                </a:lnTo>
                <a:lnTo>
                  <a:pt x="4537" y="1456"/>
                </a:lnTo>
                <a:lnTo>
                  <a:pt x="4535" y="1456"/>
                </a:lnTo>
                <a:lnTo>
                  <a:pt x="4535" y="1459"/>
                </a:lnTo>
                <a:lnTo>
                  <a:pt x="4532" y="1459"/>
                </a:lnTo>
                <a:lnTo>
                  <a:pt x="4532" y="1456"/>
                </a:lnTo>
                <a:lnTo>
                  <a:pt x="4532" y="1459"/>
                </a:lnTo>
                <a:lnTo>
                  <a:pt x="4532" y="1456"/>
                </a:lnTo>
                <a:lnTo>
                  <a:pt x="4530" y="1456"/>
                </a:lnTo>
                <a:lnTo>
                  <a:pt x="4528" y="1456"/>
                </a:lnTo>
                <a:lnTo>
                  <a:pt x="4528" y="1454"/>
                </a:lnTo>
                <a:lnTo>
                  <a:pt x="4525" y="1454"/>
                </a:lnTo>
                <a:lnTo>
                  <a:pt x="4528" y="1454"/>
                </a:lnTo>
                <a:lnTo>
                  <a:pt x="4525" y="1454"/>
                </a:lnTo>
                <a:lnTo>
                  <a:pt x="4525" y="1452"/>
                </a:lnTo>
                <a:lnTo>
                  <a:pt x="4528" y="1452"/>
                </a:lnTo>
                <a:lnTo>
                  <a:pt x="4528" y="1450"/>
                </a:lnTo>
                <a:lnTo>
                  <a:pt x="4530" y="1450"/>
                </a:lnTo>
                <a:lnTo>
                  <a:pt x="4530" y="1447"/>
                </a:lnTo>
                <a:lnTo>
                  <a:pt x="4530" y="1450"/>
                </a:lnTo>
                <a:lnTo>
                  <a:pt x="4530" y="1447"/>
                </a:lnTo>
                <a:lnTo>
                  <a:pt x="4532" y="1447"/>
                </a:lnTo>
                <a:lnTo>
                  <a:pt x="4535" y="1447"/>
                </a:lnTo>
                <a:lnTo>
                  <a:pt x="4535" y="1445"/>
                </a:lnTo>
                <a:lnTo>
                  <a:pt x="4535" y="1447"/>
                </a:lnTo>
                <a:lnTo>
                  <a:pt x="4532" y="1447"/>
                </a:lnTo>
                <a:lnTo>
                  <a:pt x="4530" y="1447"/>
                </a:lnTo>
                <a:lnTo>
                  <a:pt x="4532" y="1447"/>
                </a:lnTo>
                <a:lnTo>
                  <a:pt x="4530" y="1447"/>
                </a:lnTo>
                <a:lnTo>
                  <a:pt x="4530" y="1445"/>
                </a:lnTo>
                <a:lnTo>
                  <a:pt x="4532" y="1445"/>
                </a:lnTo>
                <a:lnTo>
                  <a:pt x="4532" y="1443"/>
                </a:lnTo>
                <a:lnTo>
                  <a:pt x="4532" y="1440"/>
                </a:lnTo>
                <a:lnTo>
                  <a:pt x="4535" y="1440"/>
                </a:lnTo>
                <a:lnTo>
                  <a:pt x="4535" y="1438"/>
                </a:lnTo>
                <a:lnTo>
                  <a:pt x="4535" y="1436"/>
                </a:lnTo>
                <a:lnTo>
                  <a:pt x="4535" y="1433"/>
                </a:lnTo>
                <a:lnTo>
                  <a:pt x="4537" y="1433"/>
                </a:lnTo>
                <a:lnTo>
                  <a:pt x="4537" y="1431"/>
                </a:lnTo>
                <a:lnTo>
                  <a:pt x="4537" y="1429"/>
                </a:lnTo>
                <a:lnTo>
                  <a:pt x="4539" y="1429"/>
                </a:lnTo>
                <a:lnTo>
                  <a:pt x="4539" y="1426"/>
                </a:lnTo>
                <a:lnTo>
                  <a:pt x="4539" y="1424"/>
                </a:lnTo>
                <a:lnTo>
                  <a:pt x="4537" y="1424"/>
                </a:lnTo>
                <a:lnTo>
                  <a:pt x="4539" y="1424"/>
                </a:lnTo>
                <a:lnTo>
                  <a:pt x="4537" y="1424"/>
                </a:lnTo>
                <a:lnTo>
                  <a:pt x="4537" y="1422"/>
                </a:lnTo>
                <a:lnTo>
                  <a:pt x="4537" y="1420"/>
                </a:lnTo>
                <a:lnTo>
                  <a:pt x="4537" y="1417"/>
                </a:lnTo>
                <a:lnTo>
                  <a:pt x="4539" y="1417"/>
                </a:lnTo>
                <a:lnTo>
                  <a:pt x="4537" y="1417"/>
                </a:lnTo>
                <a:lnTo>
                  <a:pt x="4539" y="1415"/>
                </a:lnTo>
                <a:lnTo>
                  <a:pt x="4539" y="1413"/>
                </a:lnTo>
                <a:lnTo>
                  <a:pt x="4542" y="1413"/>
                </a:lnTo>
                <a:lnTo>
                  <a:pt x="4539" y="1413"/>
                </a:lnTo>
                <a:lnTo>
                  <a:pt x="4537" y="1413"/>
                </a:lnTo>
                <a:lnTo>
                  <a:pt x="4537" y="1410"/>
                </a:lnTo>
                <a:lnTo>
                  <a:pt x="4537" y="1408"/>
                </a:lnTo>
                <a:lnTo>
                  <a:pt x="4539" y="1408"/>
                </a:lnTo>
                <a:lnTo>
                  <a:pt x="4542" y="1408"/>
                </a:lnTo>
                <a:lnTo>
                  <a:pt x="4542" y="1406"/>
                </a:lnTo>
                <a:lnTo>
                  <a:pt x="4544" y="1406"/>
                </a:lnTo>
                <a:lnTo>
                  <a:pt x="4544" y="1403"/>
                </a:lnTo>
                <a:lnTo>
                  <a:pt x="4546" y="1403"/>
                </a:lnTo>
                <a:lnTo>
                  <a:pt x="4544" y="1403"/>
                </a:lnTo>
                <a:lnTo>
                  <a:pt x="4546" y="1403"/>
                </a:lnTo>
                <a:lnTo>
                  <a:pt x="4546" y="1401"/>
                </a:lnTo>
                <a:lnTo>
                  <a:pt x="4546" y="1403"/>
                </a:lnTo>
                <a:lnTo>
                  <a:pt x="4546" y="1401"/>
                </a:lnTo>
                <a:lnTo>
                  <a:pt x="4549" y="1401"/>
                </a:lnTo>
                <a:close/>
                <a:moveTo>
                  <a:pt x="4396" y="1397"/>
                </a:moveTo>
                <a:lnTo>
                  <a:pt x="4396" y="1399"/>
                </a:lnTo>
                <a:lnTo>
                  <a:pt x="4399" y="1397"/>
                </a:lnTo>
                <a:lnTo>
                  <a:pt x="4399" y="1394"/>
                </a:lnTo>
                <a:lnTo>
                  <a:pt x="4399" y="1397"/>
                </a:lnTo>
                <a:lnTo>
                  <a:pt x="4396" y="1401"/>
                </a:lnTo>
                <a:lnTo>
                  <a:pt x="4396" y="1403"/>
                </a:lnTo>
                <a:lnTo>
                  <a:pt x="4394" y="1406"/>
                </a:lnTo>
                <a:lnTo>
                  <a:pt x="4394" y="1413"/>
                </a:lnTo>
                <a:lnTo>
                  <a:pt x="4392" y="1413"/>
                </a:lnTo>
                <a:lnTo>
                  <a:pt x="4390" y="1413"/>
                </a:lnTo>
                <a:lnTo>
                  <a:pt x="4390" y="1410"/>
                </a:lnTo>
                <a:lnTo>
                  <a:pt x="4390" y="1408"/>
                </a:lnTo>
                <a:lnTo>
                  <a:pt x="4387" y="1408"/>
                </a:lnTo>
                <a:lnTo>
                  <a:pt x="4385" y="1406"/>
                </a:lnTo>
                <a:lnTo>
                  <a:pt x="4385" y="1401"/>
                </a:lnTo>
                <a:lnTo>
                  <a:pt x="4385" y="1399"/>
                </a:lnTo>
                <a:lnTo>
                  <a:pt x="4387" y="1399"/>
                </a:lnTo>
                <a:lnTo>
                  <a:pt x="4387" y="1397"/>
                </a:lnTo>
                <a:lnTo>
                  <a:pt x="4387" y="1394"/>
                </a:lnTo>
                <a:lnTo>
                  <a:pt x="4392" y="1394"/>
                </a:lnTo>
                <a:lnTo>
                  <a:pt x="4392" y="1392"/>
                </a:lnTo>
                <a:lnTo>
                  <a:pt x="4394" y="1390"/>
                </a:lnTo>
                <a:lnTo>
                  <a:pt x="4396" y="1392"/>
                </a:lnTo>
                <a:lnTo>
                  <a:pt x="4396" y="1394"/>
                </a:lnTo>
                <a:lnTo>
                  <a:pt x="4396" y="1397"/>
                </a:lnTo>
                <a:close/>
                <a:moveTo>
                  <a:pt x="4376" y="1399"/>
                </a:moveTo>
                <a:lnTo>
                  <a:pt x="4378" y="1399"/>
                </a:lnTo>
                <a:lnTo>
                  <a:pt x="4378" y="1401"/>
                </a:lnTo>
                <a:lnTo>
                  <a:pt x="4380" y="1401"/>
                </a:lnTo>
                <a:lnTo>
                  <a:pt x="4380" y="1403"/>
                </a:lnTo>
                <a:lnTo>
                  <a:pt x="4383" y="1403"/>
                </a:lnTo>
                <a:lnTo>
                  <a:pt x="4383" y="1406"/>
                </a:lnTo>
                <a:lnTo>
                  <a:pt x="4385" y="1406"/>
                </a:lnTo>
                <a:lnTo>
                  <a:pt x="4385" y="1408"/>
                </a:lnTo>
                <a:lnTo>
                  <a:pt x="4387" y="1410"/>
                </a:lnTo>
                <a:lnTo>
                  <a:pt x="4387" y="1413"/>
                </a:lnTo>
                <a:lnTo>
                  <a:pt x="4387" y="1415"/>
                </a:lnTo>
                <a:lnTo>
                  <a:pt x="4385" y="1417"/>
                </a:lnTo>
                <a:lnTo>
                  <a:pt x="4385" y="1420"/>
                </a:lnTo>
                <a:lnTo>
                  <a:pt x="4385" y="1422"/>
                </a:lnTo>
                <a:lnTo>
                  <a:pt x="4387" y="1424"/>
                </a:lnTo>
                <a:lnTo>
                  <a:pt x="4385" y="1426"/>
                </a:lnTo>
                <a:lnTo>
                  <a:pt x="4387" y="1426"/>
                </a:lnTo>
                <a:lnTo>
                  <a:pt x="4385" y="1429"/>
                </a:lnTo>
                <a:lnTo>
                  <a:pt x="4385" y="1431"/>
                </a:lnTo>
                <a:lnTo>
                  <a:pt x="4385" y="1433"/>
                </a:lnTo>
                <a:lnTo>
                  <a:pt x="4383" y="1433"/>
                </a:lnTo>
                <a:lnTo>
                  <a:pt x="4383" y="1436"/>
                </a:lnTo>
                <a:lnTo>
                  <a:pt x="4380" y="1436"/>
                </a:lnTo>
                <a:lnTo>
                  <a:pt x="4378" y="1440"/>
                </a:lnTo>
                <a:lnTo>
                  <a:pt x="4378" y="1443"/>
                </a:lnTo>
                <a:lnTo>
                  <a:pt x="4376" y="1445"/>
                </a:lnTo>
                <a:lnTo>
                  <a:pt x="4378" y="1445"/>
                </a:lnTo>
                <a:lnTo>
                  <a:pt x="4380" y="1445"/>
                </a:lnTo>
                <a:lnTo>
                  <a:pt x="4378" y="1447"/>
                </a:lnTo>
                <a:lnTo>
                  <a:pt x="4380" y="1447"/>
                </a:lnTo>
                <a:lnTo>
                  <a:pt x="4380" y="1450"/>
                </a:lnTo>
                <a:lnTo>
                  <a:pt x="4380" y="1452"/>
                </a:lnTo>
                <a:lnTo>
                  <a:pt x="4383" y="1452"/>
                </a:lnTo>
                <a:lnTo>
                  <a:pt x="4383" y="1454"/>
                </a:lnTo>
                <a:lnTo>
                  <a:pt x="4383" y="1456"/>
                </a:lnTo>
                <a:lnTo>
                  <a:pt x="4383" y="1459"/>
                </a:lnTo>
                <a:lnTo>
                  <a:pt x="4383" y="1461"/>
                </a:lnTo>
                <a:lnTo>
                  <a:pt x="4383" y="1463"/>
                </a:lnTo>
                <a:lnTo>
                  <a:pt x="4385" y="1463"/>
                </a:lnTo>
                <a:lnTo>
                  <a:pt x="4385" y="1466"/>
                </a:lnTo>
                <a:lnTo>
                  <a:pt x="4383" y="1468"/>
                </a:lnTo>
                <a:lnTo>
                  <a:pt x="4383" y="1470"/>
                </a:lnTo>
                <a:lnTo>
                  <a:pt x="4383" y="1473"/>
                </a:lnTo>
                <a:lnTo>
                  <a:pt x="4383" y="1475"/>
                </a:lnTo>
                <a:lnTo>
                  <a:pt x="4383" y="1477"/>
                </a:lnTo>
                <a:lnTo>
                  <a:pt x="4380" y="1477"/>
                </a:lnTo>
                <a:lnTo>
                  <a:pt x="4378" y="1479"/>
                </a:lnTo>
                <a:lnTo>
                  <a:pt x="4378" y="1484"/>
                </a:lnTo>
                <a:lnTo>
                  <a:pt x="4376" y="1484"/>
                </a:lnTo>
                <a:lnTo>
                  <a:pt x="4373" y="1486"/>
                </a:lnTo>
                <a:lnTo>
                  <a:pt x="4371" y="1486"/>
                </a:lnTo>
                <a:lnTo>
                  <a:pt x="4369" y="1486"/>
                </a:lnTo>
                <a:lnTo>
                  <a:pt x="4367" y="1486"/>
                </a:lnTo>
                <a:lnTo>
                  <a:pt x="4362" y="1486"/>
                </a:lnTo>
                <a:lnTo>
                  <a:pt x="4357" y="1486"/>
                </a:lnTo>
                <a:lnTo>
                  <a:pt x="4355" y="1484"/>
                </a:lnTo>
                <a:lnTo>
                  <a:pt x="4353" y="1484"/>
                </a:lnTo>
                <a:lnTo>
                  <a:pt x="4350" y="1484"/>
                </a:lnTo>
                <a:lnTo>
                  <a:pt x="4350" y="1482"/>
                </a:lnTo>
                <a:lnTo>
                  <a:pt x="4348" y="1482"/>
                </a:lnTo>
                <a:lnTo>
                  <a:pt x="4346" y="1479"/>
                </a:lnTo>
                <a:lnTo>
                  <a:pt x="4343" y="1479"/>
                </a:lnTo>
                <a:lnTo>
                  <a:pt x="4341" y="1479"/>
                </a:lnTo>
                <a:lnTo>
                  <a:pt x="4339" y="1479"/>
                </a:lnTo>
                <a:lnTo>
                  <a:pt x="4337" y="1479"/>
                </a:lnTo>
                <a:lnTo>
                  <a:pt x="4334" y="1479"/>
                </a:lnTo>
                <a:lnTo>
                  <a:pt x="4334" y="1477"/>
                </a:lnTo>
                <a:lnTo>
                  <a:pt x="4332" y="1477"/>
                </a:lnTo>
                <a:lnTo>
                  <a:pt x="4334" y="1473"/>
                </a:lnTo>
                <a:lnTo>
                  <a:pt x="4337" y="1470"/>
                </a:lnTo>
                <a:lnTo>
                  <a:pt x="4334" y="1470"/>
                </a:lnTo>
                <a:lnTo>
                  <a:pt x="4332" y="1470"/>
                </a:lnTo>
                <a:lnTo>
                  <a:pt x="4332" y="1468"/>
                </a:lnTo>
                <a:lnTo>
                  <a:pt x="4334" y="1466"/>
                </a:lnTo>
                <a:lnTo>
                  <a:pt x="4332" y="1466"/>
                </a:lnTo>
                <a:lnTo>
                  <a:pt x="4330" y="1463"/>
                </a:lnTo>
                <a:lnTo>
                  <a:pt x="4327" y="1463"/>
                </a:lnTo>
                <a:lnTo>
                  <a:pt x="4327" y="1461"/>
                </a:lnTo>
                <a:lnTo>
                  <a:pt x="4327" y="1459"/>
                </a:lnTo>
                <a:lnTo>
                  <a:pt x="4330" y="1459"/>
                </a:lnTo>
                <a:lnTo>
                  <a:pt x="4330" y="1456"/>
                </a:lnTo>
                <a:lnTo>
                  <a:pt x="4330" y="1454"/>
                </a:lnTo>
                <a:lnTo>
                  <a:pt x="4330" y="1452"/>
                </a:lnTo>
                <a:lnTo>
                  <a:pt x="4327" y="1450"/>
                </a:lnTo>
                <a:lnTo>
                  <a:pt x="4330" y="1447"/>
                </a:lnTo>
                <a:lnTo>
                  <a:pt x="4327" y="1445"/>
                </a:lnTo>
                <a:lnTo>
                  <a:pt x="4327" y="1443"/>
                </a:lnTo>
                <a:lnTo>
                  <a:pt x="4325" y="1443"/>
                </a:lnTo>
                <a:lnTo>
                  <a:pt x="4325" y="1440"/>
                </a:lnTo>
                <a:lnTo>
                  <a:pt x="4323" y="1440"/>
                </a:lnTo>
                <a:lnTo>
                  <a:pt x="4320" y="1440"/>
                </a:lnTo>
                <a:lnTo>
                  <a:pt x="4320" y="1438"/>
                </a:lnTo>
                <a:lnTo>
                  <a:pt x="4323" y="1438"/>
                </a:lnTo>
                <a:lnTo>
                  <a:pt x="4323" y="1436"/>
                </a:lnTo>
                <a:lnTo>
                  <a:pt x="4323" y="1433"/>
                </a:lnTo>
                <a:lnTo>
                  <a:pt x="4327" y="1429"/>
                </a:lnTo>
                <a:lnTo>
                  <a:pt x="4327" y="1426"/>
                </a:lnTo>
                <a:lnTo>
                  <a:pt x="4330" y="1424"/>
                </a:lnTo>
                <a:lnTo>
                  <a:pt x="4330" y="1422"/>
                </a:lnTo>
                <a:lnTo>
                  <a:pt x="4332" y="1422"/>
                </a:lnTo>
                <a:lnTo>
                  <a:pt x="4334" y="1420"/>
                </a:lnTo>
                <a:lnTo>
                  <a:pt x="4337" y="1420"/>
                </a:lnTo>
                <a:lnTo>
                  <a:pt x="4337" y="1422"/>
                </a:lnTo>
                <a:lnTo>
                  <a:pt x="4339" y="1422"/>
                </a:lnTo>
                <a:lnTo>
                  <a:pt x="4341" y="1424"/>
                </a:lnTo>
                <a:lnTo>
                  <a:pt x="4341" y="1422"/>
                </a:lnTo>
                <a:lnTo>
                  <a:pt x="4343" y="1422"/>
                </a:lnTo>
                <a:lnTo>
                  <a:pt x="4343" y="1424"/>
                </a:lnTo>
                <a:lnTo>
                  <a:pt x="4346" y="1426"/>
                </a:lnTo>
                <a:lnTo>
                  <a:pt x="4348" y="1426"/>
                </a:lnTo>
                <a:lnTo>
                  <a:pt x="4350" y="1424"/>
                </a:lnTo>
                <a:lnTo>
                  <a:pt x="4353" y="1424"/>
                </a:lnTo>
                <a:lnTo>
                  <a:pt x="4353" y="1422"/>
                </a:lnTo>
                <a:lnTo>
                  <a:pt x="4353" y="1420"/>
                </a:lnTo>
                <a:lnTo>
                  <a:pt x="4350" y="1415"/>
                </a:lnTo>
                <a:lnTo>
                  <a:pt x="4350" y="1413"/>
                </a:lnTo>
                <a:lnTo>
                  <a:pt x="4350" y="1410"/>
                </a:lnTo>
                <a:lnTo>
                  <a:pt x="4350" y="1408"/>
                </a:lnTo>
                <a:lnTo>
                  <a:pt x="4353" y="1408"/>
                </a:lnTo>
                <a:lnTo>
                  <a:pt x="4353" y="1406"/>
                </a:lnTo>
                <a:lnTo>
                  <a:pt x="4353" y="1403"/>
                </a:lnTo>
                <a:lnTo>
                  <a:pt x="4353" y="1401"/>
                </a:lnTo>
                <a:lnTo>
                  <a:pt x="4355" y="1399"/>
                </a:lnTo>
                <a:lnTo>
                  <a:pt x="4355" y="1397"/>
                </a:lnTo>
                <a:lnTo>
                  <a:pt x="4357" y="1397"/>
                </a:lnTo>
                <a:lnTo>
                  <a:pt x="4360" y="1394"/>
                </a:lnTo>
                <a:lnTo>
                  <a:pt x="4360" y="1392"/>
                </a:lnTo>
                <a:lnTo>
                  <a:pt x="4364" y="1392"/>
                </a:lnTo>
                <a:lnTo>
                  <a:pt x="4364" y="1390"/>
                </a:lnTo>
                <a:lnTo>
                  <a:pt x="4367" y="1390"/>
                </a:lnTo>
                <a:lnTo>
                  <a:pt x="4369" y="1392"/>
                </a:lnTo>
                <a:lnTo>
                  <a:pt x="4369" y="1394"/>
                </a:lnTo>
                <a:lnTo>
                  <a:pt x="4371" y="1394"/>
                </a:lnTo>
                <a:lnTo>
                  <a:pt x="4373" y="1394"/>
                </a:lnTo>
                <a:lnTo>
                  <a:pt x="4373" y="1397"/>
                </a:lnTo>
                <a:lnTo>
                  <a:pt x="4376" y="1397"/>
                </a:lnTo>
                <a:lnTo>
                  <a:pt x="4376" y="1399"/>
                </a:lnTo>
                <a:close/>
                <a:moveTo>
                  <a:pt x="4039" y="1390"/>
                </a:moveTo>
                <a:lnTo>
                  <a:pt x="4042" y="1390"/>
                </a:lnTo>
                <a:lnTo>
                  <a:pt x="4044" y="1390"/>
                </a:lnTo>
                <a:lnTo>
                  <a:pt x="4044" y="1392"/>
                </a:lnTo>
                <a:lnTo>
                  <a:pt x="4046" y="1392"/>
                </a:lnTo>
                <a:lnTo>
                  <a:pt x="4049" y="1392"/>
                </a:lnTo>
                <a:lnTo>
                  <a:pt x="4051" y="1392"/>
                </a:lnTo>
                <a:lnTo>
                  <a:pt x="4053" y="1392"/>
                </a:lnTo>
                <a:lnTo>
                  <a:pt x="4055" y="1392"/>
                </a:lnTo>
                <a:lnTo>
                  <a:pt x="4055" y="1394"/>
                </a:lnTo>
                <a:lnTo>
                  <a:pt x="4058" y="1394"/>
                </a:lnTo>
                <a:lnTo>
                  <a:pt x="4058" y="1397"/>
                </a:lnTo>
                <a:lnTo>
                  <a:pt x="4060" y="1401"/>
                </a:lnTo>
                <a:lnTo>
                  <a:pt x="4060" y="1403"/>
                </a:lnTo>
                <a:lnTo>
                  <a:pt x="4062" y="1403"/>
                </a:lnTo>
                <a:lnTo>
                  <a:pt x="4062" y="1401"/>
                </a:lnTo>
                <a:lnTo>
                  <a:pt x="4065" y="1403"/>
                </a:lnTo>
                <a:lnTo>
                  <a:pt x="4065" y="1406"/>
                </a:lnTo>
                <a:lnTo>
                  <a:pt x="4067" y="1408"/>
                </a:lnTo>
                <a:lnTo>
                  <a:pt x="4067" y="1410"/>
                </a:lnTo>
                <a:lnTo>
                  <a:pt x="4067" y="1413"/>
                </a:lnTo>
                <a:lnTo>
                  <a:pt x="4067" y="1415"/>
                </a:lnTo>
                <a:lnTo>
                  <a:pt x="4067" y="1417"/>
                </a:lnTo>
                <a:lnTo>
                  <a:pt x="4067" y="1420"/>
                </a:lnTo>
                <a:lnTo>
                  <a:pt x="4067" y="1422"/>
                </a:lnTo>
                <a:lnTo>
                  <a:pt x="4067" y="1424"/>
                </a:lnTo>
                <a:lnTo>
                  <a:pt x="4069" y="1424"/>
                </a:lnTo>
                <a:lnTo>
                  <a:pt x="4069" y="1426"/>
                </a:lnTo>
                <a:lnTo>
                  <a:pt x="4069" y="1429"/>
                </a:lnTo>
                <a:lnTo>
                  <a:pt x="4072" y="1429"/>
                </a:lnTo>
                <a:lnTo>
                  <a:pt x="4069" y="1431"/>
                </a:lnTo>
                <a:lnTo>
                  <a:pt x="4069" y="1433"/>
                </a:lnTo>
                <a:lnTo>
                  <a:pt x="4072" y="1433"/>
                </a:lnTo>
                <a:lnTo>
                  <a:pt x="4072" y="1436"/>
                </a:lnTo>
                <a:lnTo>
                  <a:pt x="4069" y="1438"/>
                </a:lnTo>
                <a:lnTo>
                  <a:pt x="4069" y="1443"/>
                </a:lnTo>
                <a:lnTo>
                  <a:pt x="4069" y="1445"/>
                </a:lnTo>
                <a:lnTo>
                  <a:pt x="4069" y="1450"/>
                </a:lnTo>
                <a:lnTo>
                  <a:pt x="4069" y="1452"/>
                </a:lnTo>
                <a:lnTo>
                  <a:pt x="4069" y="1454"/>
                </a:lnTo>
                <a:lnTo>
                  <a:pt x="4067" y="1454"/>
                </a:lnTo>
                <a:lnTo>
                  <a:pt x="4067" y="1461"/>
                </a:lnTo>
                <a:lnTo>
                  <a:pt x="4065" y="1466"/>
                </a:lnTo>
                <a:lnTo>
                  <a:pt x="4062" y="1468"/>
                </a:lnTo>
                <a:lnTo>
                  <a:pt x="4060" y="1470"/>
                </a:lnTo>
                <a:lnTo>
                  <a:pt x="4060" y="1473"/>
                </a:lnTo>
                <a:lnTo>
                  <a:pt x="4058" y="1473"/>
                </a:lnTo>
                <a:lnTo>
                  <a:pt x="4055" y="1475"/>
                </a:lnTo>
                <a:lnTo>
                  <a:pt x="4053" y="1477"/>
                </a:lnTo>
                <a:lnTo>
                  <a:pt x="4051" y="1479"/>
                </a:lnTo>
                <a:lnTo>
                  <a:pt x="4049" y="1482"/>
                </a:lnTo>
                <a:lnTo>
                  <a:pt x="4049" y="1484"/>
                </a:lnTo>
                <a:lnTo>
                  <a:pt x="4046" y="1484"/>
                </a:lnTo>
                <a:lnTo>
                  <a:pt x="4044" y="1486"/>
                </a:lnTo>
                <a:lnTo>
                  <a:pt x="4042" y="1486"/>
                </a:lnTo>
                <a:lnTo>
                  <a:pt x="4037" y="1489"/>
                </a:lnTo>
                <a:lnTo>
                  <a:pt x="4035" y="1491"/>
                </a:lnTo>
                <a:lnTo>
                  <a:pt x="4028" y="1493"/>
                </a:lnTo>
                <a:lnTo>
                  <a:pt x="4019" y="1498"/>
                </a:lnTo>
                <a:lnTo>
                  <a:pt x="4014" y="1500"/>
                </a:lnTo>
                <a:lnTo>
                  <a:pt x="4009" y="1503"/>
                </a:lnTo>
                <a:lnTo>
                  <a:pt x="4009" y="1500"/>
                </a:lnTo>
                <a:lnTo>
                  <a:pt x="4009" y="1498"/>
                </a:lnTo>
                <a:lnTo>
                  <a:pt x="4009" y="1496"/>
                </a:lnTo>
                <a:lnTo>
                  <a:pt x="4009" y="1493"/>
                </a:lnTo>
                <a:lnTo>
                  <a:pt x="4009" y="1491"/>
                </a:lnTo>
                <a:lnTo>
                  <a:pt x="4005" y="1489"/>
                </a:lnTo>
                <a:lnTo>
                  <a:pt x="4005" y="1486"/>
                </a:lnTo>
                <a:lnTo>
                  <a:pt x="4002" y="1486"/>
                </a:lnTo>
                <a:lnTo>
                  <a:pt x="4000" y="1486"/>
                </a:lnTo>
                <a:lnTo>
                  <a:pt x="3996" y="1486"/>
                </a:lnTo>
                <a:lnTo>
                  <a:pt x="3993" y="1486"/>
                </a:lnTo>
                <a:lnTo>
                  <a:pt x="3991" y="1486"/>
                </a:lnTo>
                <a:lnTo>
                  <a:pt x="3989" y="1484"/>
                </a:lnTo>
                <a:lnTo>
                  <a:pt x="3986" y="1484"/>
                </a:lnTo>
                <a:lnTo>
                  <a:pt x="3982" y="1482"/>
                </a:lnTo>
                <a:lnTo>
                  <a:pt x="3984" y="1482"/>
                </a:lnTo>
                <a:lnTo>
                  <a:pt x="3982" y="1482"/>
                </a:lnTo>
                <a:lnTo>
                  <a:pt x="3982" y="1479"/>
                </a:lnTo>
                <a:lnTo>
                  <a:pt x="3979" y="1479"/>
                </a:lnTo>
                <a:lnTo>
                  <a:pt x="3977" y="1479"/>
                </a:lnTo>
                <a:lnTo>
                  <a:pt x="3975" y="1477"/>
                </a:lnTo>
                <a:lnTo>
                  <a:pt x="3972" y="1477"/>
                </a:lnTo>
                <a:lnTo>
                  <a:pt x="3970" y="1477"/>
                </a:lnTo>
                <a:lnTo>
                  <a:pt x="3968" y="1477"/>
                </a:lnTo>
                <a:lnTo>
                  <a:pt x="3966" y="1477"/>
                </a:lnTo>
                <a:lnTo>
                  <a:pt x="3963" y="1477"/>
                </a:lnTo>
                <a:lnTo>
                  <a:pt x="3961" y="1477"/>
                </a:lnTo>
                <a:lnTo>
                  <a:pt x="3961" y="1479"/>
                </a:lnTo>
                <a:lnTo>
                  <a:pt x="3961" y="1482"/>
                </a:lnTo>
                <a:lnTo>
                  <a:pt x="3961" y="1484"/>
                </a:lnTo>
                <a:lnTo>
                  <a:pt x="3961" y="1489"/>
                </a:lnTo>
                <a:lnTo>
                  <a:pt x="3963" y="1496"/>
                </a:lnTo>
                <a:lnTo>
                  <a:pt x="3963" y="1498"/>
                </a:lnTo>
                <a:lnTo>
                  <a:pt x="3961" y="1500"/>
                </a:lnTo>
                <a:lnTo>
                  <a:pt x="3961" y="1503"/>
                </a:lnTo>
                <a:lnTo>
                  <a:pt x="3959" y="1503"/>
                </a:lnTo>
                <a:lnTo>
                  <a:pt x="3959" y="1505"/>
                </a:lnTo>
                <a:lnTo>
                  <a:pt x="3956" y="1507"/>
                </a:lnTo>
                <a:lnTo>
                  <a:pt x="3954" y="1507"/>
                </a:lnTo>
                <a:lnTo>
                  <a:pt x="3952" y="1507"/>
                </a:lnTo>
                <a:lnTo>
                  <a:pt x="3952" y="1509"/>
                </a:lnTo>
                <a:lnTo>
                  <a:pt x="3949" y="1509"/>
                </a:lnTo>
                <a:lnTo>
                  <a:pt x="3949" y="1507"/>
                </a:lnTo>
                <a:lnTo>
                  <a:pt x="3949" y="1505"/>
                </a:lnTo>
                <a:lnTo>
                  <a:pt x="3952" y="1500"/>
                </a:lnTo>
                <a:lnTo>
                  <a:pt x="3954" y="1493"/>
                </a:lnTo>
                <a:lnTo>
                  <a:pt x="3956" y="1486"/>
                </a:lnTo>
                <a:lnTo>
                  <a:pt x="3956" y="1484"/>
                </a:lnTo>
                <a:lnTo>
                  <a:pt x="3954" y="1484"/>
                </a:lnTo>
                <a:lnTo>
                  <a:pt x="3954" y="1482"/>
                </a:lnTo>
                <a:lnTo>
                  <a:pt x="3954" y="1484"/>
                </a:lnTo>
                <a:lnTo>
                  <a:pt x="3952" y="1484"/>
                </a:lnTo>
                <a:lnTo>
                  <a:pt x="3949" y="1484"/>
                </a:lnTo>
                <a:lnTo>
                  <a:pt x="3947" y="1482"/>
                </a:lnTo>
                <a:lnTo>
                  <a:pt x="3945" y="1479"/>
                </a:lnTo>
                <a:lnTo>
                  <a:pt x="3945" y="1477"/>
                </a:lnTo>
                <a:lnTo>
                  <a:pt x="3945" y="1475"/>
                </a:lnTo>
                <a:lnTo>
                  <a:pt x="3945" y="1473"/>
                </a:lnTo>
                <a:lnTo>
                  <a:pt x="3943" y="1473"/>
                </a:lnTo>
                <a:lnTo>
                  <a:pt x="3943" y="1470"/>
                </a:lnTo>
                <a:lnTo>
                  <a:pt x="3943" y="1468"/>
                </a:lnTo>
                <a:lnTo>
                  <a:pt x="3943" y="1466"/>
                </a:lnTo>
                <a:lnTo>
                  <a:pt x="3945" y="1466"/>
                </a:lnTo>
                <a:lnTo>
                  <a:pt x="3945" y="1463"/>
                </a:lnTo>
                <a:lnTo>
                  <a:pt x="3945" y="1461"/>
                </a:lnTo>
                <a:lnTo>
                  <a:pt x="3945" y="1459"/>
                </a:lnTo>
                <a:lnTo>
                  <a:pt x="3947" y="1459"/>
                </a:lnTo>
                <a:lnTo>
                  <a:pt x="3947" y="1456"/>
                </a:lnTo>
                <a:lnTo>
                  <a:pt x="3949" y="1456"/>
                </a:lnTo>
                <a:lnTo>
                  <a:pt x="3949" y="1454"/>
                </a:lnTo>
                <a:lnTo>
                  <a:pt x="3947" y="1452"/>
                </a:lnTo>
                <a:lnTo>
                  <a:pt x="3947" y="1450"/>
                </a:lnTo>
                <a:lnTo>
                  <a:pt x="3949" y="1447"/>
                </a:lnTo>
                <a:lnTo>
                  <a:pt x="3947" y="1447"/>
                </a:lnTo>
                <a:lnTo>
                  <a:pt x="3947" y="1443"/>
                </a:lnTo>
                <a:lnTo>
                  <a:pt x="3947" y="1440"/>
                </a:lnTo>
                <a:lnTo>
                  <a:pt x="3947" y="1433"/>
                </a:lnTo>
                <a:lnTo>
                  <a:pt x="3949" y="1431"/>
                </a:lnTo>
                <a:lnTo>
                  <a:pt x="3949" y="1429"/>
                </a:lnTo>
                <a:lnTo>
                  <a:pt x="3949" y="1426"/>
                </a:lnTo>
                <a:lnTo>
                  <a:pt x="3949" y="1424"/>
                </a:lnTo>
                <a:lnTo>
                  <a:pt x="3949" y="1422"/>
                </a:lnTo>
                <a:lnTo>
                  <a:pt x="3947" y="1422"/>
                </a:lnTo>
                <a:lnTo>
                  <a:pt x="3947" y="1420"/>
                </a:lnTo>
                <a:lnTo>
                  <a:pt x="3945" y="1420"/>
                </a:lnTo>
                <a:lnTo>
                  <a:pt x="3945" y="1417"/>
                </a:lnTo>
                <a:lnTo>
                  <a:pt x="3943" y="1417"/>
                </a:lnTo>
                <a:lnTo>
                  <a:pt x="3943" y="1413"/>
                </a:lnTo>
                <a:lnTo>
                  <a:pt x="3945" y="1413"/>
                </a:lnTo>
                <a:lnTo>
                  <a:pt x="3943" y="1413"/>
                </a:lnTo>
                <a:lnTo>
                  <a:pt x="3945" y="1410"/>
                </a:lnTo>
                <a:lnTo>
                  <a:pt x="3947" y="1410"/>
                </a:lnTo>
                <a:lnTo>
                  <a:pt x="3949" y="1408"/>
                </a:lnTo>
                <a:lnTo>
                  <a:pt x="3952" y="1406"/>
                </a:lnTo>
                <a:lnTo>
                  <a:pt x="3954" y="1406"/>
                </a:lnTo>
                <a:lnTo>
                  <a:pt x="3956" y="1406"/>
                </a:lnTo>
                <a:lnTo>
                  <a:pt x="3959" y="1406"/>
                </a:lnTo>
                <a:lnTo>
                  <a:pt x="3961" y="1406"/>
                </a:lnTo>
                <a:lnTo>
                  <a:pt x="3963" y="1406"/>
                </a:lnTo>
                <a:lnTo>
                  <a:pt x="3968" y="1406"/>
                </a:lnTo>
                <a:lnTo>
                  <a:pt x="3972" y="1406"/>
                </a:lnTo>
                <a:lnTo>
                  <a:pt x="3975" y="1406"/>
                </a:lnTo>
                <a:lnTo>
                  <a:pt x="3977" y="1406"/>
                </a:lnTo>
                <a:lnTo>
                  <a:pt x="3979" y="1403"/>
                </a:lnTo>
                <a:lnTo>
                  <a:pt x="3984" y="1403"/>
                </a:lnTo>
                <a:lnTo>
                  <a:pt x="3989" y="1401"/>
                </a:lnTo>
                <a:lnTo>
                  <a:pt x="3991" y="1401"/>
                </a:lnTo>
                <a:lnTo>
                  <a:pt x="3993" y="1401"/>
                </a:lnTo>
                <a:lnTo>
                  <a:pt x="3993" y="1403"/>
                </a:lnTo>
                <a:lnTo>
                  <a:pt x="3996" y="1401"/>
                </a:lnTo>
                <a:lnTo>
                  <a:pt x="3996" y="1403"/>
                </a:lnTo>
                <a:lnTo>
                  <a:pt x="3998" y="1401"/>
                </a:lnTo>
                <a:lnTo>
                  <a:pt x="4000" y="1401"/>
                </a:lnTo>
                <a:lnTo>
                  <a:pt x="4002" y="1399"/>
                </a:lnTo>
                <a:lnTo>
                  <a:pt x="4005" y="1397"/>
                </a:lnTo>
                <a:lnTo>
                  <a:pt x="4007" y="1397"/>
                </a:lnTo>
                <a:lnTo>
                  <a:pt x="4007" y="1399"/>
                </a:lnTo>
                <a:lnTo>
                  <a:pt x="4009" y="1399"/>
                </a:lnTo>
                <a:lnTo>
                  <a:pt x="4012" y="1399"/>
                </a:lnTo>
                <a:lnTo>
                  <a:pt x="4014" y="1397"/>
                </a:lnTo>
                <a:lnTo>
                  <a:pt x="4016" y="1397"/>
                </a:lnTo>
                <a:lnTo>
                  <a:pt x="4019" y="1397"/>
                </a:lnTo>
                <a:lnTo>
                  <a:pt x="4021" y="1397"/>
                </a:lnTo>
                <a:lnTo>
                  <a:pt x="4023" y="1397"/>
                </a:lnTo>
                <a:lnTo>
                  <a:pt x="4025" y="1394"/>
                </a:lnTo>
                <a:lnTo>
                  <a:pt x="4028" y="1394"/>
                </a:lnTo>
                <a:lnTo>
                  <a:pt x="4030" y="1394"/>
                </a:lnTo>
                <a:lnTo>
                  <a:pt x="4032" y="1394"/>
                </a:lnTo>
                <a:lnTo>
                  <a:pt x="4032" y="1397"/>
                </a:lnTo>
                <a:lnTo>
                  <a:pt x="4032" y="1394"/>
                </a:lnTo>
                <a:lnTo>
                  <a:pt x="4035" y="1392"/>
                </a:lnTo>
                <a:lnTo>
                  <a:pt x="4037" y="1390"/>
                </a:lnTo>
                <a:lnTo>
                  <a:pt x="4039" y="1390"/>
                </a:lnTo>
                <a:close/>
                <a:moveTo>
                  <a:pt x="1472" y="1265"/>
                </a:moveTo>
                <a:lnTo>
                  <a:pt x="1472" y="1267"/>
                </a:lnTo>
                <a:lnTo>
                  <a:pt x="1475" y="1267"/>
                </a:lnTo>
                <a:lnTo>
                  <a:pt x="1477" y="1267"/>
                </a:lnTo>
                <a:lnTo>
                  <a:pt x="1479" y="1267"/>
                </a:lnTo>
                <a:lnTo>
                  <a:pt x="1479" y="1265"/>
                </a:lnTo>
                <a:lnTo>
                  <a:pt x="1482" y="1265"/>
                </a:lnTo>
                <a:lnTo>
                  <a:pt x="1484" y="1265"/>
                </a:lnTo>
                <a:lnTo>
                  <a:pt x="1486" y="1265"/>
                </a:lnTo>
                <a:lnTo>
                  <a:pt x="1489" y="1265"/>
                </a:lnTo>
                <a:lnTo>
                  <a:pt x="1491" y="1265"/>
                </a:lnTo>
                <a:lnTo>
                  <a:pt x="1493" y="1267"/>
                </a:lnTo>
                <a:lnTo>
                  <a:pt x="1491" y="1267"/>
                </a:lnTo>
                <a:lnTo>
                  <a:pt x="1491" y="1270"/>
                </a:lnTo>
                <a:lnTo>
                  <a:pt x="1493" y="1270"/>
                </a:lnTo>
                <a:lnTo>
                  <a:pt x="1496" y="1270"/>
                </a:lnTo>
                <a:lnTo>
                  <a:pt x="1498" y="1270"/>
                </a:lnTo>
                <a:lnTo>
                  <a:pt x="1500" y="1270"/>
                </a:lnTo>
                <a:lnTo>
                  <a:pt x="1500" y="1272"/>
                </a:lnTo>
                <a:lnTo>
                  <a:pt x="1502" y="1272"/>
                </a:lnTo>
                <a:lnTo>
                  <a:pt x="1502" y="1274"/>
                </a:lnTo>
                <a:lnTo>
                  <a:pt x="1505" y="1274"/>
                </a:lnTo>
                <a:lnTo>
                  <a:pt x="1505" y="1277"/>
                </a:lnTo>
                <a:lnTo>
                  <a:pt x="1505" y="1279"/>
                </a:lnTo>
                <a:lnTo>
                  <a:pt x="1505" y="1281"/>
                </a:lnTo>
                <a:lnTo>
                  <a:pt x="1505" y="1284"/>
                </a:lnTo>
                <a:lnTo>
                  <a:pt x="1502" y="1284"/>
                </a:lnTo>
                <a:lnTo>
                  <a:pt x="1502" y="1286"/>
                </a:lnTo>
                <a:lnTo>
                  <a:pt x="1502" y="1284"/>
                </a:lnTo>
                <a:lnTo>
                  <a:pt x="1502" y="1286"/>
                </a:lnTo>
                <a:lnTo>
                  <a:pt x="1502" y="1284"/>
                </a:lnTo>
                <a:lnTo>
                  <a:pt x="1502" y="1286"/>
                </a:lnTo>
                <a:lnTo>
                  <a:pt x="1502" y="1288"/>
                </a:lnTo>
                <a:lnTo>
                  <a:pt x="1505" y="1288"/>
                </a:lnTo>
                <a:lnTo>
                  <a:pt x="1507" y="1288"/>
                </a:lnTo>
                <a:lnTo>
                  <a:pt x="1507" y="1291"/>
                </a:lnTo>
                <a:lnTo>
                  <a:pt x="1509" y="1291"/>
                </a:lnTo>
                <a:lnTo>
                  <a:pt x="1512" y="1291"/>
                </a:lnTo>
                <a:lnTo>
                  <a:pt x="1512" y="1293"/>
                </a:lnTo>
                <a:lnTo>
                  <a:pt x="1514" y="1293"/>
                </a:lnTo>
                <a:lnTo>
                  <a:pt x="1514" y="1295"/>
                </a:lnTo>
                <a:lnTo>
                  <a:pt x="1516" y="1295"/>
                </a:lnTo>
                <a:lnTo>
                  <a:pt x="1516" y="1297"/>
                </a:lnTo>
                <a:lnTo>
                  <a:pt x="1514" y="1300"/>
                </a:lnTo>
                <a:lnTo>
                  <a:pt x="1514" y="1302"/>
                </a:lnTo>
                <a:lnTo>
                  <a:pt x="1514" y="1304"/>
                </a:lnTo>
                <a:lnTo>
                  <a:pt x="1516" y="1304"/>
                </a:lnTo>
                <a:lnTo>
                  <a:pt x="1516" y="1307"/>
                </a:lnTo>
                <a:lnTo>
                  <a:pt x="1516" y="1309"/>
                </a:lnTo>
                <a:lnTo>
                  <a:pt x="1516" y="1311"/>
                </a:lnTo>
                <a:lnTo>
                  <a:pt x="1516" y="1314"/>
                </a:lnTo>
                <a:lnTo>
                  <a:pt x="1516" y="1311"/>
                </a:lnTo>
                <a:lnTo>
                  <a:pt x="1516" y="1314"/>
                </a:lnTo>
                <a:lnTo>
                  <a:pt x="1519" y="1314"/>
                </a:lnTo>
                <a:lnTo>
                  <a:pt x="1519" y="1316"/>
                </a:lnTo>
                <a:lnTo>
                  <a:pt x="1516" y="1316"/>
                </a:lnTo>
                <a:lnTo>
                  <a:pt x="1516" y="1318"/>
                </a:lnTo>
                <a:lnTo>
                  <a:pt x="1514" y="1318"/>
                </a:lnTo>
                <a:lnTo>
                  <a:pt x="1512" y="1318"/>
                </a:lnTo>
                <a:lnTo>
                  <a:pt x="1514" y="1318"/>
                </a:lnTo>
                <a:lnTo>
                  <a:pt x="1512" y="1318"/>
                </a:lnTo>
                <a:lnTo>
                  <a:pt x="1512" y="1320"/>
                </a:lnTo>
                <a:lnTo>
                  <a:pt x="1509" y="1320"/>
                </a:lnTo>
                <a:lnTo>
                  <a:pt x="1509" y="1323"/>
                </a:lnTo>
                <a:lnTo>
                  <a:pt x="1512" y="1323"/>
                </a:lnTo>
                <a:lnTo>
                  <a:pt x="1509" y="1323"/>
                </a:lnTo>
                <a:lnTo>
                  <a:pt x="1512" y="1325"/>
                </a:lnTo>
                <a:lnTo>
                  <a:pt x="1509" y="1327"/>
                </a:lnTo>
                <a:lnTo>
                  <a:pt x="1512" y="1327"/>
                </a:lnTo>
                <a:lnTo>
                  <a:pt x="1509" y="1327"/>
                </a:lnTo>
                <a:lnTo>
                  <a:pt x="1509" y="1330"/>
                </a:lnTo>
                <a:lnTo>
                  <a:pt x="1509" y="1332"/>
                </a:lnTo>
                <a:lnTo>
                  <a:pt x="1509" y="1334"/>
                </a:lnTo>
                <a:lnTo>
                  <a:pt x="1507" y="1334"/>
                </a:lnTo>
                <a:lnTo>
                  <a:pt x="1507" y="1337"/>
                </a:lnTo>
                <a:lnTo>
                  <a:pt x="1509" y="1339"/>
                </a:lnTo>
                <a:lnTo>
                  <a:pt x="1512" y="1339"/>
                </a:lnTo>
                <a:lnTo>
                  <a:pt x="1512" y="1341"/>
                </a:lnTo>
                <a:lnTo>
                  <a:pt x="1514" y="1341"/>
                </a:lnTo>
                <a:lnTo>
                  <a:pt x="1516" y="1344"/>
                </a:lnTo>
                <a:lnTo>
                  <a:pt x="1519" y="1344"/>
                </a:lnTo>
                <a:lnTo>
                  <a:pt x="1519" y="1341"/>
                </a:lnTo>
                <a:lnTo>
                  <a:pt x="1521" y="1339"/>
                </a:lnTo>
                <a:lnTo>
                  <a:pt x="1523" y="1337"/>
                </a:lnTo>
                <a:lnTo>
                  <a:pt x="1521" y="1337"/>
                </a:lnTo>
                <a:lnTo>
                  <a:pt x="1523" y="1339"/>
                </a:lnTo>
                <a:lnTo>
                  <a:pt x="1525" y="1337"/>
                </a:lnTo>
                <a:lnTo>
                  <a:pt x="1528" y="1337"/>
                </a:lnTo>
                <a:lnTo>
                  <a:pt x="1530" y="1337"/>
                </a:lnTo>
                <a:lnTo>
                  <a:pt x="1532" y="1337"/>
                </a:lnTo>
                <a:lnTo>
                  <a:pt x="1535" y="1337"/>
                </a:lnTo>
                <a:lnTo>
                  <a:pt x="1535" y="1339"/>
                </a:lnTo>
                <a:lnTo>
                  <a:pt x="1537" y="1339"/>
                </a:lnTo>
                <a:lnTo>
                  <a:pt x="1539" y="1341"/>
                </a:lnTo>
                <a:lnTo>
                  <a:pt x="1539" y="1344"/>
                </a:lnTo>
                <a:lnTo>
                  <a:pt x="1542" y="1344"/>
                </a:lnTo>
                <a:lnTo>
                  <a:pt x="1542" y="1346"/>
                </a:lnTo>
                <a:lnTo>
                  <a:pt x="1542" y="1348"/>
                </a:lnTo>
                <a:lnTo>
                  <a:pt x="1544" y="1348"/>
                </a:lnTo>
                <a:lnTo>
                  <a:pt x="1542" y="1348"/>
                </a:lnTo>
                <a:lnTo>
                  <a:pt x="1544" y="1348"/>
                </a:lnTo>
                <a:lnTo>
                  <a:pt x="1544" y="1350"/>
                </a:lnTo>
                <a:lnTo>
                  <a:pt x="1542" y="1350"/>
                </a:lnTo>
                <a:lnTo>
                  <a:pt x="1542" y="1353"/>
                </a:lnTo>
                <a:lnTo>
                  <a:pt x="1544" y="1353"/>
                </a:lnTo>
                <a:lnTo>
                  <a:pt x="1544" y="1355"/>
                </a:lnTo>
                <a:lnTo>
                  <a:pt x="1542" y="1355"/>
                </a:lnTo>
                <a:lnTo>
                  <a:pt x="1539" y="1355"/>
                </a:lnTo>
                <a:lnTo>
                  <a:pt x="1539" y="1357"/>
                </a:lnTo>
                <a:lnTo>
                  <a:pt x="1542" y="1357"/>
                </a:lnTo>
                <a:lnTo>
                  <a:pt x="1542" y="1360"/>
                </a:lnTo>
                <a:lnTo>
                  <a:pt x="1539" y="1360"/>
                </a:lnTo>
                <a:lnTo>
                  <a:pt x="1539" y="1362"/>
                </a:lnTo>
                <a:lnTo>
                  <a:pt x="1537" y="1362"/>
                </a:lnTo>
                <a:lnTo>
                  <a:pt x="1537" y="1360"/>
                </a:lnTo>
                <a:lnTo>
                  <a:pt x="1537" y="1362"/>
                </a:lnTo>
                <a:lnTo>
                  <a:pt x="1537" y="1364"/>
                </a:lnTo>
                <a:lnTo>
                  <a:pt x="1537" y="1367"/>
                </a:lnTo>
                <a:lnTo>
                  <a:pt x="1539" y="1367"/>
                </a:lnTo>
                <a:lnTo>
                  <a:pt x="1539" y="1369"/>
                </a:lnTo>
                <a:lnTo>
                  <a:pt x="1539" y="1371"/>
                </a:lnTo>
                <a:lnTo>
                  <a:pt x="1539" y="1373"/>
                </a:lnTo>
                <a:lnTo>
                  <a:pt x="1537" y="1373"/>
                </a:lnTo>
                <a:lnTo>
                  <a:pt x="1537" y="1376"/>
                </a:lnTo>
                <a:lnTo>
                  <a:pt x="1537" y="1378"/>
                </a:lnTo>
                <a:lnTo>
                  <a:pt x="1537" y="1380"/>
                </a:lnTo>
                <a:lnTo>
                  <a:pt x="1535" y="1380"/>
                </a:lnTo>
                <a:lnTo>
                  <a:pt x="1535" y="1383"/>
                </a:lnTo>
                <a:lnTo>
                  <a:pt x="1532" y="1383"/>
                </a:lnTo>
                <a:lnTo>
                  <a:pt x="1532" y="1385"/>
                </a:lnTo>
                <a:lnTo>
                  <a:pt x="1535" y="1385"/>
                </a:lnTo>
                <a:lnTo>
                  <a:pt x="1532" y="1385"/>
                </a:lnTo>
                <a:lnTo>
                  <a:pt x="1532" y="1387"/>
                </a:lnTo>
                <a:lnTo>
                  <a:pt x="1530" y="1387"/>
                </a:lnTo>
                <a:lnTo>
                  <a:pt x="1528" y="1387"/>
                </a:lnTo>
                <a:lnTo>
                  <a:pt x="1528" y="1390"/>
                </a:lnTo>
                <a:lnTo>
                  <a:pt x="1525" y="1390"/>
                </a:lnTo>
                <a:lnTo>
                  <a:pt x="1523" y="1390"/>
                </a:lnTo>
                <a:lnTo>
                  <a:pt x="1523" y="1392"/>
                </a:lnTo>
                <a:lnTo>
                  <a:pt x="1521" y="1392"/>
                </a:lnTo>
                <a:lnTo>
                  <a:pt x="1521" y="1394"/>
                </a:lnTo>
                <a:lnTo>
                  <a:pt x="1519" y="1394"/>
                </a:lnTo>
                <a:lnTo>
                  <a:pt x="1519" y="1392"/>
                </a:lnTo>
                <a:lnTo>
                  <a:pt x="1519" y="1394"/>
                </a:lnTo>
                <a:lnTo>
                  <a:pt x="1516" y="1394"/>
                </a:lnTo>
                <a:lnTo>
                  <a:pt x="1519" y="1394"/>
                </a:lnTo>
                <a:lnTo>
                  <a:pt x="1516" y="1394"/>
                </a:lnTo>
                <a:lnTo>
                  <a:pt x="1514" y="1394"/>
                </a:lnTo>
                <a:lnTo>
                  <a:pt x="1514" y="1397"/>
                </a:lnTo>
                <a:lnTo>
                  <a:pt x="1512" y="1397"/>
                </a:lnTo>
                <a:lnTo>
                  <a:pt x="1512" y="1399"/>
                </a:lnTo>
                <a:lnTo>
                  <a:pt x="1509" y="1399"/>
                </a:lnTo>
                <a:lnTo>
                  <a:pt x="1509" y="1397"/>
                </a:lnTo>
                <a:lnTo>
                  <a:pt x="1509" y="1399"/>
                </a:lnTo>
                <a:lnTo>
                  <a:pt x="1507" y="1399"/>
                </a:lnTo>
                <a:lnTo>
                  <a:pt x="1505" y="1399"/>
                </a:lnTo>
                <a:lnTo>
                  <a:pt x="1505" y="1401"/>
                </a:lnTo>
                <a:lnTo>
                  <a:pt x="1505" y="1403"/>
                </a:lnTo>
                <a:lnTo>
                  <a:pt x="1502" y="1403"/>
                </a:lnTo>
                <a:lnTo>
                  <a:pt x="1500" y="1403"/>
                </a:lnTo>
                <a:lnTo>
                  <a:pt x="1500" y="1406"/>
                </a:lnTo>
                <a:lnTo>
                  <a:pt x="1498" y="1406"/>
                </a:lnTo>
                <a:lnTo>
                  <a:pt x="1496" y="1406"/>
                </a:lnTo>
                <a:lnTo>
                  <a:pt x="1493" y="1406"/>
                </a:lnTo>
                <a:lnTo>
                  <a:pt x="1491" y="1406"/>
                </a:lnTo>
                <a:lnTo>
                  <a:pt x="1493" y="1406"/>
                </a:lnTo>
                <a:lnTo>
                  <a:pt x="1491" y="1406"/>
                </a:lnTo>
                <a:lnTo>
                  <a:pt x="1491" y="1403"/>
                </a:lnTo>
                <a:lnTo>
                  <a:pt x="1489" y="1403"/>
                </a:lnTo>
                <a:lnTo>
                  <a:pt x="1489" y="1401"/>
                </a:lnTo>
                <a:lnTo>
                  <a:pt x="1486" y="1401"/>
                </a:lnTo>
                <a:lnTo>
                  <a:pt x="1486" y="1399"/>
                </a:lnTo>
                <a:lnTo>
                  <a:pt x="1486" y="1397"/>
                </a:lnTo>
                <a:lnTo>
                  <a:pt x="1484" y="1397"/>
                </a:lnTo>
                <a:lnTo>
                  <a:pt x="1482" y="1397"/>
                </a:lnTo>
                <a:lnTo>
                  <a:pt x="1482" y="1394"/>
                </a:lnTo>
                <a:lnTo>
                  <a:pt x="1479" y="1394"/>
                </a:lnTo>
                <a:lnTo>
                  <a:pt x="1482" y="1394"/>
                </a:lnTo>
                <a:lnTo>
                  <a:pt x="1479" y="1392"/>
                </a:lnTo>
                <a:lnTo>
                  <a:pt x="1482" y="1392"/>
                </a:lnTo>
                <a:lnTo>
                  <a:pt x="1479" y="1392"/>
                </a:lnTo>
                <a:lnTo>
                  <a:pt x="1479" y="1390"/>
                </a:lnTo>
                <a:lnTo>
                  <a:pt x="1477" y="1390"/>
                </a:lnTo>
                <a:lnTo>
                  <a:pt x="1477" y="1387"/>
                </a:lnTo>
                <a:lnTo>
                  <a:pt x="1475" y="1387"/>
                </a:lnTo>
                <a:lnTo>
                  <a:pt x="1472" y="1387"/>
                </a:lnTo>
                <a:lnTo>
                  <a:pt x="1472" y="1385"/>
                </a:lnTo>
                <a:lnTo>
                  <a:pt x="1470" y="1385"/>
                </a:lnTo>
                <a:lnTo>
                  <a:pt x="1470" y="1383"/>
                </a:lnTo>
                <a:lnTo>
                  <a:pt x="1472" y="1383"/>
                </a:lnTo>
                <a:lnTo>
                  <a:pt x="1472" y="1380"/>
                </a:lnTo>
                <a:lnTo>
                  <a:pt x="1470" y="1380"/>
                </a:lnTo>
                <a:lnTo>
                  <a:pt x="1470" y="1378"/>
                </a:lnTo>
                <a:lnTo>
                  <a:pt x="1470" y="1376"/>
                </a:lnTo>
                <a:lnTo>
                  <a:pt x="1468" y="1376"/>
                </a:lnTo>
                <a:lnTo>
                  <a:pt x="1466" y="1376"/>
                </a:lnTo>
                <a:lnTo>
                  <a:pt x="1466" y="1373"/>
                </a:lnTo>
                <a:lnTo>
                  <a:pt x="1466" y="1371"/>
                </a:lnTo>
                <a:lnTo>
                  <a:pt x="1466" y="1373"/>
                </a:lnTo>
                <a:lnTo>
                  <a:pt x="1463" y="1373"/>
                </a:lnTo>
                <a:lnTo>
                  <a:pt x="1463" y="1376"/>
                </a:lnTo>
                <a:lnTo>
                  <a:pt x="1461" y="1376"/>
                </a:lnTo>
                <a:lnTo>
                  <a:pt x="1459" y="1376"/>
                </a:lnTo>
                <a:lnTo>
                  <a:pt x="1456" y="1376"/>
                </a:lnTo>
                <a:lnTo>
                  <a:pt x="1454" y="1376"/>
                </a:lnTo>
                <a:lnTo>
                  <a:pt x="1454" y="1373"/>
                </a:lnTo>
                <a:lnTo>
                  <a:pt x="1452" y="1373"/>
                </a:lnTo>
                <a:lnTo>
                  <a:pt x="1452" y="1376"/>
                </a:lnTo>
                <a:lnTo>
                  <a:pt x="1452" y="1373"/>
                </a:lnTo>
                <a:lnTo>
                  <a:pt x="1452" y="1376"/>
                </a:lnTo>
                <a:lnTo>
                  <a:pt x="1449" y="1376"/>
                </a:lnTo>
                <a:lnTo>
                  <a:pt x="1449" y="1373"/>
                </a:lnTo>
                <a:lnTo>
                  <a:pt x="1449" y="1376"/>
                </a:lnTo>
                <a:lnTo>
                  <a:pt x="1449" y="1373"/>
                </a:lnTo>
                <a:lnTo>
                  <a:pt x="1449" y="1376"/>
                </a:lnTo>
                <a:lnTo>
                  <a:pt x="1449" y="1373"/>
                </a:lnTo>
                <a:lnTo>
                  <a:pt x="1449" y="1371"/>
                </a:lnTo>
                <a:lnTo>
                  <a:pt x="1449" y="1373"/>
                </a:lnTo>
                <a:lnTo>
                  <a:pt x="1449" y="1371"/>
                </a:lnTo>
                <a:lnTo>
                  <a:pt x="1447" y="1371"/>
                </a:lnTo>
                <a:lnTo>
                  <a:pt x="1447" y="1369"/>
                </a:lnTo>
                <a:lnTo>
                  <a:pt x="1445" y="1369"/>
                </a:lnTo>
                <a:lnTo>
                  <a:pt x="1445" y="1367"/>
                </a:lnTo>
                <a:lnTo>
                  <a:pt x="1445" y="1369"/>
                </a:lnTo>
                <a:lnTo>
                  <a:pt x="1445" y="1367"/>
                </a:lnTo>
                <a:lnTo>
                  <a:pt x="1445" y="1364"/>
                </a:lnTo>
                <a:lnTo>
                  <a:pt x="1443" y="1364"/>
                </a:lnTo>
                <a:lnTo>
                  <a:pt x="1443" y="1362"/>
                </a:lnTo>
                <a:lnTo>
                  <a:pt x="1445" y="1362"/>
                </a:lnTo>
                <a:lnTo>
                  <a:pt x="1443" y="1362"/>
                </a:lnTo>
                <a:lnTo>
                  <a:pt x="1440" y="1362"/>
                </a:lnTo>
                <a:lnTo>
                  <a:pt x="1440" y="1364"/>
                </a:lnTo>
                <a:lnTo>
                  <a:pt x="1440" y="1362"/>
                </a:lnTo>
                <a:lnTo>
                  <a:pt x="1440" y="1364"/>
                </a:lnTo>
                <a:lnTo>
                  <a:pt x="1438" y="1364"/>
                </a:lnTo>
                <a:lnTo>
                  <a:pt x="1436" y="1364"/>
                </a:lnTo>
                <a:lnTo>
                  <a:pt x="1436" y="1362"/>
                </a:lnTo>
                <a:lnTo>
                  <a:pt x="1433" y="1362"/>
                </a:lnTo>
                <a:lnTo>
                  <a:pt x="1433" y="1360"/>
                </a:lnTo>
                <a:lnTo>
                  <a:pt x="1431" y="1360"/>
                </a:lnTo>
                <a:lnTo>
                  <a:pt x="1429" y="1360"/>
                </a:lnTo>
                <a:lnTo>
                  <a:pt x="1429" y="1357"/>
                </a:lnTo>
                <a:lnTo>
                  <a:pt x="1429" y="1355"/>
                </a:lnTo>
                <a:lnTo>
                  <a:pt x="1426" y="1353"/>
                </a:lnTo>
                <a:lnTo>
                  <a:pt x="1426" y="1350"/>
                </a:lnTo>
                <a:lnTo>
                  <a:pt x="1424" y="1350"/>
                </a:lnTo>
                <a:lnTo>
                  <a:pt x="1426" y="1350"/>
                </a:lnTo>
                <a:lnTo>
                  <a:pt x="1426" y="1353"/>
                </a:lnTo>
                <a:lnTo>
                  <a:pt x="1424" y="1353"/>
                </a:lnTo>
                <a:lnTo>
                  <a:pt x="1424" y="1350"/>
                </a:lnTo>
                <a:lnTo>
                  <a:pt x="1422" y="1350"/>
                </a:lnTo>
                <a:lnTo>
                  <a:pt x="1422" y="1348"/>
                </a:lnTo>
                <a:lnTo>
                  <a:pt x="1422" y="1346"/>
                </a:lnTo>
                <a:lnTo>
                  <a:pt x="1422" y="1344"/>
                </a:lnTo>
                <a:lnTo>
                  <a:pt x="1422" y="1341"/>
                </a:lnTo>
                <a:lnTo>
                  <a:pt x="1422" y="1339"/>
                </a:lnTo>
                <a:lnTo>
                  <a:pt x="1424" y="1339"/>
                </a:lnTo>
                <a:lnTo>
                  <a:pt x="1422" y="1339"/>
                </a:lnTo>
                <a:lnTo>
                  <a:pt x="1422" y="1337"/>
                </a:lnTo>
                <a:lnTo>
                  <a:pt x="1422" y="1334"/>
                </a:lnTo>
                <a:lnTo>
                  <a:pt x="1422" y="1332"/>
                </a:lnTo>
                <a:lnTo>
                  <a:pt x="1422" y="1330"/>
                </a:lnTo>
                <a:lnTo>
                  <a:pt x="1422" y="1332"/>
                </a:lnTo>
                <a:lnTo>
                  <a:pt x="1422" y="1330"/>
                </a:lnTo>
                <a:lnTo>
                  <a:pt x="1422" y="1327"/>
                </a:lnTo>
                <a:lnTo>
                  <a:pt x="1424" y="1327"/>
                </a:lnTo>
                <a:lnTo>
                  <a:pt x="1424" y="1325"/>
                </a:lnTo>
                <a:lnTo>
                  <a:pt x="1426" y="1325"/>
                </a:lnTo>
                <a:lnTo>
                  <a:pt x="1424" y="1325"/>
                </a:lnTo>
                <a:lnTo>
                  <a:pt x="1426" y="1325"/>
                </a:lnTo>
                <a:lnTo>
                  <a:pt x="1424" y="1325"/>
                </a:lnTo>
                <a:lnTo>
                  <a:pt x="1424" y="1323"/>
                </a:lnTo>
                <a:lnTo>
                  <a:pt x="1426" y="1323"/>
                </a:lnTo>
                <a:lnTo>
                  <a:pt x="1426" y="1320"/>
                </a:lnTo>
                <a:lnTo>
                  <a:pt x="1426" y="1318"/>
                </a:lnTo>
                <a:lnTo>
                  <a:pt x="1426" y="1316"/>
                </a:lnTo>
                <a:lnTo>
                  <a:pt x="1426" y="1314"/>
                </a:lnTo>
                <a:lnTo>
                  <a:pt x="1426" y="1311"/>
                </a:lnTo>
                <a:lnTo>
                  <a:pt x="1429" y="1311"/>
                </a:lnTo>
                <a:lnTo>
                  <a:pt x="1429" y="1309"/>
                </a:lnTo>
                <a:lnTo>
                  <a:pt x="1426" y="1309"/>
                </a:lnTo>
                <a:lnTo>
                  <a:pt x="1429" y="1309"/>
                </a:lnTo>
                <a:lnTo>
                  <a:pt x="1429" y="1307"/>
                </a:lnTo>
                <a:lnTo>
                  <a:pt x="1431" y="1307"/>
                </a:lnTo>
                <a:lnTo>
                  <a:pt x="1431" y="1304"/>
                </a:lnTo>
                <a:lnTo>
                  <a:pt x="1431" y="1307"/>
                </a:lnTo>
                <a:lnTo>
                  <a:pt x="1431" y="1304"/>
                </a:lnTo>
                <a:lnTo>
                  <a:pt x="1433" y="1304"/>
                </a:lnTo>
                <a:lnTo>
                  <a:pt x="1433" y="1302"/>
                </a:lnTo>
                <a:lnTo>
                  <a:pt x="1433" y="1300"/>
                </a:lnTo>
                <a:lnTo>
                  <a:pt x="1436" y="1300"/>
                </a:lnTo>
                <a:lnTo>
                  <a:pt x="1436" y="1297"/>
                </a:lnTo>
                <a:lnTo>
                  <a:pt x="1438" y="1297"/>
                </a:lnTo>
                <a:lnTo>
                  <a:pt x="1438" y="1295"/>
                </a:lnTo>
                <a:lnTo>
                  <a:pt x="1440" y="1295"/>
                </a:lnTo>
                <a:lnTo>
                  <a:pt x="1443" y="1295"/>
                </a:lnTo>
                <a:lnTo>
                  <a:pt x="1443" y="1293"/>
                </a:lnTo>
                <a:lnTo>
                  <a:pt x="1445" y="1293"/>
                </a:lnTo>
                <a:lnTo>
                  <a:pt x="1445" y="1291"/>
                </a:lnTo>
                <a:lnTo>
                  <a:pt x="1445" y="1288"/>
                </a:lnTo>
                <a:lnTo>
                  <a:pt x="1445" y="1286"/>
                </a:lnTo>
                <a:lnTo>
                  <a:pt x="1447" y="1286"/>
                </a:lnTo>
                <a:lnTo>
                  <a:pt x="1447" y="1284"/>
                </a:lnTo>
                <a:lnTo>
                  <a:pt x="1447" y="1286"/>
                </a:lnTo>
                <a:lnTo>
                  <a:pt x="1447" y="1284"/>
                </a:lnTo>
                <a:lnTo>
                  <a:pt x="1447" y="1281"/>
                </a:lnTo>
                <a:lnTo>
                  <a:pt x="1449" y="1281"/>
                </a:lnTo>
                <a:lnTo>
                  <a:pt x="1449" y="1279"/>
                </a:lnTo>
                <a:lnTo>
                  <a:pt x="1452" y="1279"/>
                </a:lnTo>
                <a:lnTo>
                  <a:pt x="1454" y="1279"/>
                </a:lnTo>
                <a:lnTo>
                  <a:pt x="1454" y="1277"/>
                </a:lnTo>
                <a:lnTo>
                  <a:pt x="1456" y="1277"/>
                </a:lnTo>
                <a:lnTo>
                  <a:pt x="1459" y="1277"/>
                </a:lnTo>
                <a:lnTo>
                  <a:pt x="1459" y="1274"/>
                </a:lnTo>
                <a:lnTo>
                  <a:pt x="1461" y="1274"/>
                </a:lnTo>
                <a:lnTo>
                  <a:pt x="1461" y="1272"/>
                </a:lnTo>
                <a:lnTo>
                  <a:pt x="1463" y="1272"/>
                </a:lnTo>
                <a:lnTo>
                  <a:pt x="1463" y="1270"/>
                </a:lnTo>
                <a:lnTo>
                  <a:pt x="1463" y="1267"/>
                </a:lnTo>
                <a:lnTo>
                  <a:pt x="1466" y="1267"/>
                </a:lnTo>
                <a:lnTo>
                  <a:pt x="1466" y="1265"/>
                </a:lnTo>
                <a:lnTo>
                  <a:pt x="1468" y="1265"/>
                </a:lnTo>
                <a:lnTo>
                  <a:pt x="1468" y="1263"/>
                </a:lnTo>
                <a:lnTo>
                  <a:pt x="1470" y="1263"/>
                </a:lnTo>
                <a:lnTo>
                  <a:pt x="1472" y="1263"/>
                </a:lnTo>
                <a:lnTo>
                  <a:pt x="1472" y="1265"/>
                </a:lnTo>
                <a:close/>
                <a:moveTo>
                  <a:pt x="5" y="1099"/>
                </a:moveTo>
                <a:lnTo>
                  <a:pt x="7" y="1099"/>
                </a:lnTo>
                <a:lnTo>
                  <a:pt x="9" y="1099"/>
                </a:lnTo>
                <a:lnTo>
                  <a:pt x="12" y="1099"/>
                </a:lnTo>
                <a:lnTo>
                  <a:pt x="14" y="1099"/>
                </a:lnTo>
                <a:lnTo>
                  <a:pt x="14" y="1102"/>
                </a:lnTo>
                <a:lnTo>
                  <a:pt x="14" y="1099"/>
                </a:lnTo>
                <a:lnTo>
                  <a:pt x="14" y="1102"/>
                </a:lnTo>
                <a:lnTo>
                  <a:pt x="14" y="1099"/>
                </a:lnTo>
                <a:lnTo>
                  <a:pt x="14" y="1102"/>
                </a:lnTo>
                <a:lnTo>
                  <a:pt x="16" y="1102"/>
                </a:lnTo>
                <a:lnTo>
                  <a:pt x="16" y="1099"/>
                </a:lnTo>
                <a:lnTo>
                  <a:pt x="19" y="1099"/>
                </a:lnTo>
                <a:lnTo>
                  <a:pt x="19" y="1102"/>
                </a:lnTo>
                <a:lnTo>
                  <a:pt x="19" y="1104"/>
                </a:lnTo>
                <a:lnTo>
                  <a:pt x="21" y="1104"/>
                </a:lnTo>
                <a:lnTo>
                  <a:pt x="23" y="1104"/>
                </a:lnTo>
                <a:lnTo>
                  <a:pt x="23" y="1106"/>
                </a:lnTo>
                <a:lnTo>
                  <a:pt x="25" y="1106"/>
                </a:lnTo>
                <a:lnTo>
                  <a:pt x="25" y="1104"/>
                </a:lnTo>
                <a:lnTo>
                  <a:pt x="28" y="1104"/>
                </a:lnTo>
                <a:lnTo>
                  <a:pt x="28" y="1106"/>
                </a:lnTo>
                <a:lnTo>
                  <a:pt x="28" y="1104"/>
                </a:lnTo>
                <a:lnTo>
                  <a:pt x="30" y="1104"/>
                </a:lnTo>
                <a:lnTo>
                  <a:pt x="32" y="1104"/>
                </a:lnTo>
                <a:lnTo>
                  <a:pt x="32" y="1106"/>
                </a:lnTo>
                <a:lnTo>
                  <a:pt x="32" y="1109"/>
                </a:lnTo>
                <a:lnTo>
                  <a:pt x="35" y="1109"/>
                </a:lnTo>
                <a:lnTo>
                  <a:pt x="32" y="1109"/>
                </a:lnTo>
                <a:lnTo>
                  <a:pt x="32" y="1111"/>
                </a:lnTo>
                <a:lnTo>
                  <a:pt x="32" y="1113"/>
                </a:lnTo>
                <a:lnTo>
                  <a:pt x="32" y="1115"/>
                </a:lnTo>
                <a:lnTo>
                  <a:pt x="30" y="1115"/>
                </a:lnTo>
                <a:lnTo>
                  <a:pt x="30" y="1118"/>
                </a:lnTo>
                <a:lnTo>
                  <a:pt x="28" y="1118"/>
                </a:lnTo>
                <a:lnTo>
                  <a:pt x="28" y="1120"/>
                </a:lnTo>
                <a:lnTo>
                  <a:pt x="28" y="1122"/>
                </a:lnTo>
                <a:lnTo>
                  <a:pt x="25" y="1122"/>
                </a:lnTo>
                <a:lnTo>
                  <a:pt x="25" y="1125"/>
                </a:lnTo>
                <a:lnTo>
                  <a:pt x="28" y="1125"/>
                </a:lnTo>
                <a:lnTo>
                  <a:pt x="25" y="1125"/>
                </a:lnTo>
                <a:lnTo>
                  <a:pt x="28" y="1127"/>
                </a:lnTo>
                <a:lnTo>
                  <a:pt x="25" y="1127"/>
                </a:lnTo>
                <a:lnTo>
                  <a:pt x="25" y="1129"/>
                </a:lnTo>
                <a:lnTo>
                  <a:pt x="25" y="1127"/>
                </a:lnTo>
                <a:lnTo>
                  <a:pt x="23" y="1127"/>
                </a:lnTo>
                <a:lnTo>
                  <a:pt x="21" y="1127"/>
                </a:lnTo>
                <a:lnTo>
                  <a:pt x="21" y="1129"/>
                </a:lnTo>
                <a:lnTo>
                  <a:pt x="19" y="1129"/>
                </a:lnTo>
                <a:lnTo>
                  <a:pt x="16" y="1129"/>
                </a:lnTo>
                <a:lnTo>
                  <a:pt x="16" y="1127"/>
                </a:lnTo>
                <a:lnTo>
                  <a:pt x="14" y="1127"/>
                </a:lnTo>
                <a:lnTo>
                  <a:pt x="14" y="1125"/>
                </a:lnTo>
                <a:lnTo>
                  <a:pt x="12" y="1125"/>
                </a:lnTo>
                <a:lnTo>
                  <a:pt x="9" y="1125"/>
                </a:lnTo>
                <a:lnTo>
                  <a:pt x="9" y="1122"/>
                </a:lnTo>
                <a:lnTo>
                  <a:pt x="9" y="1120"/>
                </a:lnTo>
                <a:lnTo>
                  <a:pt x="7" y="1120"/>
                </a:lnTo>
                <a:lnTo>
                  <a:pt x="9" y="1120"/>
                </a:lnTo>
                <a:lnTo>
                  <a:pt x="7" y="1120"/>
                </a:lnTo>
                <a:lnTo>
                  <a:pt x="7" y="1118"/>
                </a:lnTo>
                <a:lnTo>
                  <a:pt x="5" y="1118"/>
                </a:lnTo>
                <a:lnTo>
                  <a:pt x="5" y="1115"/>
                </a:lnTo>
                <a:lnTo>
                  <a:pt x="5" y="1113"/>
                </a:lnTo>
                <a:lnTo>
                  <a:pt x="2" y="1113"/>
                </a:lnTo>
                <a:lnTo>
                  <a:pt x="2" y="1111"/>
                </a:lnTo>
                <a:lnTo>
                  <a:pt x="0" y="1111"/>
                </a:lnTo>
                <a:lnTo>
                  <a:pt x="0" y="1109"/>
                </a:lnTo>
                <a:lnTo>
                  <a:pt x="0" y="1106"/>
                </a:lnTo>
                <a:lnTo>
                  <a:pt x="0" y="1104"/>
                </a:lnTo>
                <a:lnTo>
                  <a:pt x="2" y="1104"/>
                </a:lnTo>
                <a:lnTo>
                  <a:pt x="2" y="1102"/>
                </a:lnTo>
                <a:lnTo>
                  <a:pt x="2" y="1099"/>
                </a:lnTo>
                <a:lnTo>
                  <a:pt x="2" y="1102"/>
                </a:lnTo>
                <a:lnTo>
                  <a:pt x="5" y="1102"/>
                </a:lnTo>
                <a:lnTo>
                  <a:pt x="5" y="1099"/>
                </a:lnTo>
                <a:close/>
                <a:moveTo>
                  <a:pt x="1924" y="1044"/>
                </a:moveTo>
                <a:lnTo>
                  <a:pt x="1926" y="1044"/>
                </a:lnTo>
                <a:lnTo>
                  <a:pt x="1926" y="1046"/>
                </a:lnTo>
                <a:lnTo>
                  <a:pt x="1926" y="1044"/>
                </a:lnTo>
                <a:lnTo>
                  <a:pt x="1926" y="1046"/>
                </a:lnTo>
                <a:lnTo>
                  <a:pt x="1929" y="1046"/>
                </a:lnTo>
                <a:lnTo>
                  <a:pt x="1929" y="1049"/>
                </a:lnTo>
                <a:lnTo>
                  <a:pt x="1931" y="1049"/>
                </a:lnTo>
                <a:lnTo>
                  <a:pt x="1931" y="1051"/>
                </a:lnTo>
                <a:lnTo>
                  <a:pt x="1931" y="1053"/>
                </a:lnTo>
                <a:lnTo>
                  <a:pt x="1933" y="1053"/>
                </a:lnTo>
                <a:lnTo>
                  <a:pt x="1936" y="1053"/>
                </a:lnTo>
                <a:lnTo>
                  <a:pt x="1936" y="1056"/>
                </a:lnTo>
                <a:lnTo>
                  <a:pt x="1936" y="1058"/>
                </a:lnTo>
                <a:lnTo>
                  <a:pt x="1936" y="1060"/>
                </a:lnTo>
                <a:lnTo>
                  <a:pt x="1936" y="1062"/>
                </a:lnTo>
                <a:lnTo>
                  <a:pt x="1936" y="1065"/>
                </a:lnTo>
                <a:lnTo>
                  <a:pt x="1933" y="1067"/>
                </a:lnTo>
                <a:lnTo>
                  <a:pt x="1936" y="1067"/>
                </a:lnTo>
                <a:lnTo>
                  <a:pt x="1933" y="1067"/>
                </a:lnTo>
                <a:lnTo>
                  <a:pt x="1936" y="1067"/>
                </a:lnTo>
                <a:lnTo>
                  <a:pt x="1936" y="1069"/>
                </a:lnTo>
                <a:lnTo>
                  <a:pt x="1936" y="1067"/>
                </a:lnTo>
                <a:lnTo>
                  <a:pt x="1933" y="1067"/>
                </a:lnTo>
                <a:lnTo>
                  <a:pt x="1933" y="1069"/>
                </a:lnTo>
                <a:lnTo>
                  <a:pt x="1933" y="1067"/>
                </a:lnTo>
                <a:lnTo>
                  <a:pt x="1933" y="1069"/>
                </a:lnTo>
                <a:lnTo>
                  <a:pt x="1933" y="1072"/>
                </a:lnTo>
                <a:lnTo>
                  <a:pt x="1931" y="1072"/>
                </a:lnTo>
                <a:lnTo>
                  <a:pt x="1931" y="1074"/>
                </a:lnTo>
                <a:lnTo>
                  <a:pt x="1931" y="1076"/>
                </a:lnTo>
                <a:lnTo>
                  <a:pt x="1931" y="1074"/>
                </a:lnTo>
                <a:lnTo>
                  <a:pt x="1931" y="1076"/>
                </a:lnTo>
                <a:lnTo>
                  <a:pt x="1931" y="1079"/>
                </a:lnTo>
                <a:lnTo>
                  <a:pt x="1929" y="1079"/>
                </a:lnTo>
                <a:lnTo>
                  <a:pt x="1926" y="1079"/>
                </a:lnTo>
                <a:lnTo>
                  <a:pt x="1924" y="1079"/>
                </a:lnTo>
                <a:lnTo>
                  <a:pt x="1924" y="1081"/>
                </a:lnTo>
                <a:lnTo>
                  <a:pt x="1922" y="1081"/>
                </a:lnTo>
                <a:lnTo>
                  <a:pt x="1922" y="1083"/>
                </a:lnTo>
                <a:lnTo>
                  <a:pt x="1919" y="1083"/>
                </a:lnTo>
                <a:lnTo>
                  <a:pt x="1919" y="1085"/>
                </a:lnTo>
                <a:lnTo>
                  <a:pt x="1917" y="1085"/>
                </a:lnTo>
                <a:lnTo>
                  <a:pt x="1915" y="1085"/>
                </a:lnTo>
                <a:lnTo>
                  <a:pt x="1917" y="1085"/>
                </a:lnTo>
                <a:lnTo>
                  <a:pt x="1915" y="1085"/>
                </a:lnTo>
                <a:lnTo>
                  <a:pt x="1915" y="1088"/>
                </a:lnTo>
                <a:lnTo>
                  <a:pt x="1915" y="1085"/>
                </a:lnTo>
                <a:lnTo>
                  <a:pt x="1915" y="1088"/>
                </a:lnTo>
                <a:lnTo>
                  <a:pt x="1915" y="1085"/>
                </a:lnTo>
                <a:lnTo>
                  <a:pt x="1915" y="1088"/>
                </a:lnTo>
                <a:lnTo>
                  <a:pt x="1915" y="1085"/>
                </a:lnTo>
                <a:lnTo>
                  <a:pt x="1915" y="1088"/>
                </a:lnTo>
                <a:lnTo>
                  <a:pt x="1915" y="1085"/>
                </a:lnTo>
                <a:lnTo>
                  <a:pt x="1913" y="1085"/>
                </a:lnTo>
                <a:lnTo>
                  <a:pt x="1913" y="1088"/>
                </a:lnTo>
                <a:lnTo>
                  <a:pt x="1910" y="1088"/>
                </a:lnTo>
                <a:lnTo>
                  <a:pt x="1908" y="1088"/>
                </a:lnTo>
                <a:lnTo>
                  <a:pt x="1906" y="1088"/>
                </a:lnTo>
                <a:lnTo>
                  <a:pt x="1906" y="1090"/>
                </a:lnTo>
                <a:lnTo>
                  <a:pt x="1903" y="1090"/>
                </a:lnTo>
                <a:lnTo>
                  <a:pt x="1903" y="1092"/>
                </a:lnTo>
                <a:lnTo>
                  <a:pt x="1903" y="1095"/>
                </a:lnTo>
                <a:lnTo>
                  <a:pt x="1903" y="1097"/>
                </a:lnTo>
                <a:lnTo>
                  <a:pt x="1903" y="1099"/>
                </a:lnTo>
                <a:lnTo>
                  <a:pt x="1906" y="1102"/>
                </a:lnTo>
                <a:lnTo>
                  <a:pt x="1908" y="1102"/>
                </a:lnTo>
                <a:lnTo>
                  <a:pt x="1910" y="1102"/>
                </a:lnTo>
                <a:lnTo>
                  <a:pt x="1910" y="1104"/>
                </a:lnTo>
                <a:lnTo>
                  <a:pt x="1913" y="1104"/>
                </a:lnTo>
                <a:lnTo>
                  <a:pt x="1915" y="1104"/>
                </a:lnTo>
                <a:lnTo>
                  <a:pt x="1915" y="1106"/>
                </a:lnTo>
                <a:lnTo>
                  <a:pt x="1915" y="1104"/>
                </a:lnTo>
                <a:lnTo>
                  <a:pt x="1917" y="1104"/>
                </a:lnTo>
                <a:lnTo>
                  <a:pt x="1915" y="1104"/>
                </a:lnTo>
                <a:lnTo>
                  <a:pt x="1917" y="1104"/>
                </a:lnTo>
                <a:lnTo>
                  <a:pt x="1917" y="1102"/>
                </a:lnTo>
                <a:lnTo>
                  <a:pt x="1917" y="1104"/>
                </a:lnTo>
                <a:lnTo>
                  <a:pt x="1917" y="1102"/>
                </a:lnTo>
                <a:lnTo>
                  <a:pt x="1919" y="1102"/>
                </a:lnTo>
                <a:lnTo>
                  <a:pt x="1922" y="1102"/>
                </a:lnTo>
                <a:lnTo>
                  <a:pt x="1922" y="1104"/>
                </a:lnTo>
                <a:lnTo>
                  <a:pt x="1924" y="1104"/>
                </a:lnTo>
                <a:lnTo>
                  <a:pt x="1924" y="1102"/>
                </a:lnTo>
                <a:lnTo>
                  <a:pt x="1924" y="1099"/>
                </a:lnTo>
                <a:lnTo>
                  <a:pt x="1926" y="1099"/>
                </a:lnTo>
                <a:lnTo>
                  <a:pt x="1926" y="1102"/>
                </a:lnTo>
                <a:lnTo>
                  <a:pt x="1929" y="1102"/>
                </a:lnTo>
                <a:lnTo>
                  <a:pt x="1926" y="1102"/>
                </a:lnTo>
                <a:lnTo>
                  <a:pt x="1929" y="1102"/>
                </a:lnTo>
                <a:lnTo>
                  <a:pt x="1929" y="1099"/>
                </a:lnTo>
                <a:lnTo>
                  <a:pt x="1929" y="1102"/>
                </a:lnTo>
                <a:lnTo>
                  <a:pt x="1931" y="1102"/>
                </a:lnTo>
                <a:lnTo>
                  <a:pt x="1933" y="1102"/>
                </a:lnTo>
                <a:lnTo>
                  <a:pt x="1933" y="1104"/>
                </a:lnTo>
                <a:lnTo>
                  <a:pt x="1936" y="1104"/>
                </a:lnTo>
                <a:lnTo>
                  <a:pt x="1936" y="1106"/>
                </a:lnTo>
                <a:lnTo>
                  <a:pt x="1938" y="1106"/>
                </a:lnTo>
                <a:lnTo>
                  <a:pt x="1938" y="1109"/>
                </a:lnTo>
                <a:lnTo>
                  <a:pt x="1936" y="1109"/>
                </a:lnTo>
                <a:lnTo>
                  <a:pt x="1936" y="1111"/>
                </a:lnTo>
                <a:lnTo>
                  <a:pt x="1933" y="1111"/>
                </a:lnTo>
                <a:lnTo>
                  <a:pt x="1931" y="1111"/>
                </a:lnTo>
                <a:lnTo>
                  <a:pt x="1929" y="1111"/>
                </a:lnTo>
                <a:lnTo>
                  <a:pt x="1926" y="1111"/>
                </a:lnTo>
                <a:lnTo>
                  <a:pt x="1924" y="1111"/>
                </a:lnTo>
                <a:lnTo>
                  <a:pt x="1922" y="1111"/>
                </a:lnTo>
                <a:lnTo>
                  <a:pt x="1919" y="1111"/>
                </a:lnTo>
                <a:lnTo>
                  <a:pt x="1917" y="1111"/>
                </a:lnTo>
                <a:lnTo>
                  <a:pt x="1917" y="1113"/>
                </a:lnTo>
                <a:lnTo>
                  <a:pt x="1917" y="1115"/>
                </a:lnTo>
                <a:lnTo>
                  <a:pt x="1917" y="1118"/>
                </a:lnTo>
                <a:lnTo>
                  <a:pt x="1915" y="1118"/>
                </a:lnTo>
                <a:lnTo>
                  <a:pt x="1915" y="1115"/>
                </a:lnTo>
                <a:lnTo>
                  <a:pt x="1915" y="1118"/>
                </a:lnTo>
                <a:lnTo>
                  <a:pt x="1913" y="1118"/>
                </a:lnTo>
                <a:lnTo>
                  <a:pt x="1913" y="1120"/>
                </a:lnTo>
                <a:lnTo>
                  <a:pt x="1910" y="1122"/>
                </a:lnTo>
                <a:lnTo>
                  <a:pt x="1908" y="1122"/>
                </a:lnTo>
                <a:lnTo>
                  <a:pt x="1906" y="1122"/>
                </a:lnTo>
                <a:lnTo>
                  <a:pt x="1903" y="1122"/>
                </a:lnTo>
                <a:lnTo>
                  <a:pt x="1901" y="1122"/>
                </a:lnTo>
                <a:lnTo>
                  <a:pt x="1901" y="1120"/>
                </a:lnTo>
                <a:lnTo>
                  <a:pt x="1899" y="1120"/>
                </a:lnTo>
                <a:lnTo>
                  <a:pt x="1899" y="1122"/>
                </a:lnTo>
                <a:lnTo>
                  <a:pt x="1896" y="1122"/>
                </a:lnTo>
                <a:lnTo>
                  <a:pt x="1894" y="1122"/>
                </a:lnTo>
                <a:lnTo>
                  <a:pt x="1892" y="1122"/>
                </a:lnTo>
                <a:lnTo>
                  <a:pt x="1892" y="1125"/>
                </a:lnTo>
                <a:lnTo>
                  <a:pt x="1890" y="1125"/>
                </a:lnTo>
                <a:lnTo>
                  <a:pt x="1887" y="1125"/>
                </a:lnTo>
                <a:lnTo>
                  <a:pt x="1887" y="1127"/>
                </a:lnTo>
                <a:lnTo>
                  <a:pt x="1885" y="1127"/>
                </a:lnTo>
                <a:lnTo>
                  <a:pt x="1885" y="1129"/>
                </a:lnTo>
                <a:lnTo>
                  <a:pt x="1883" y="1129"/>
                </a:lnTo>
                <a:lnTo>
                  <a:pt x="1885" y="1129"/>
                </a:lnTo>
                <a:lnTo>
                  <a:pt x="1883" y="1129"/>
                </a:lnTo>
                <a:lnTo>
                  <a:pt x="1885" y="1129"/>
                </a:lnTo>
                <a:lnTo>
                  <a:pt x="1885" y="1132"/>
                </a:lnTo>
                <a:lnTo>
                  <a:pt x="1883" y="1132"/>
                </a:lnTo>
                <a:lnTo>
                  <a:pt x="1880" y="1132"/>
                </a:lnTo>
                <a:lnTo>
                  <a:pt x="1880" y="1134"/>
                </a:lnTo>
                <a:lnTo>
                  <a:pt x="1878" y="1134"/>
                </a:lnTo>
                <a:lnTo>
                  <a:pt x="1878" y="1136"/>
                </a:lnTo>
                <a:lnTo>
                  <a:pt x="1876" y="1138"/>
                </a:lnTo>
                <a:lnTo>
                  <a:pt x="1876" y="1141"/>
                </a:lnTo>
                <a:lnTo>
                  <a:pt x="1873" y="1143"/>
                </a:lnTo>
                <a:lnTo>
                  <a:pt x="1873" y="1145"/>
                </a:lnTo>
                <a:lnTo>
                  <a:pt x="1871" y="1148"/>
                </a:lnTo>
                <a:lnTo>
                  <a:pt x="1871" y="1150"/>
                </a:lnTo>
                <a:lnTo>
                  <a:pt x="1871" y="1152"/>
                </a:lnTo>
                <a:lnTo>
                  <a:pt x="1871" y="1155"/>
                </a:lnTo>
                <a:lnTo>
                  <a:pt x="1871" y="1157"/>
                </a:lnTo>
                <a:lnTo>
                  <a:pt x="1871" y="1159"/>
                </a:lnTo>
                <a:lnTo>
                  <a:pt x="1873" y="1159"/>
                </a:lnTo>
                <a:lnTo>
                  <a:pt x="1873" y="1162"/>
                </a:lnTo>
                <a:lnTo>
                  <a:pt x="1873" y="1164"/>
                </a:lnTo>
                <a:lnTo>
                  <a:pt x="1873" y="1166"/>
                </a:lnTo>
                <a:lnTo>
                  <a:pt x="1876" y="1168"/>
                </a:lnTo>
                <a:lnTo>
                  <a:pt x="1876" y="1171"/>
                </a:lnTo>
                <a:lnTo>
                  <a:pt x="1878" y="1173"/>
                </a:lnTo>
                <a:lnTo>
                  <a:pt x="1878" y="1175"/>
                </a:lnTo>
                <a:lnTo>
                  <a:pt x="1880" y="1178"/>
                </a:lnTo>
                <a:lnTo>
                  <a:pt x="1880" y="1180"/>
                </a:lnTo>
                <a:lnTo>
                  <a:pt x="1883" y="1180"/>
                </a:lnTo>
                <a:lnTo>
                  <a:pt x="1883" y="1182"/>
                </a:lnTo>
                <a:lnTo>
                  <a:pt x="1885" y="1185"/>
                </a:lnTo>
                <a:lnTo>
                  <a:pt x="1887" y="1187"/>
                </a:lnTo>
                <a:lnTo>
                  <a:pt x="1887" y="1189"/>
                </a:lnTo>
                <a:lnTo>
                  <a:pt x="1890" y="1189"/>
                </a:lnTo>
                <a:lnTo>
                  <a:pt x="1890" y="1191"/>
                </a:lnTo>
                <a:lnTo>
                  <a:pt x="1892" y="1191"/>
                </a:lnTo>
                <a:lnTo>
                  <a:pt x="1892" y="1194"/>
                </a:lnTo>
                <a:lnTo>
                  <a:pt x="1894" y="1196"/>
                </a:lnTo>
                <a:lnTo>
                  <a:pt x="1896" y="1198"/>
                </a:lnTo>
                <a:lnTo>
                  <a:pt x="1903" y="1203"/>
                </a:lnTo>
                <a:lnTo>
                  <a:pt x="1903" y="1205"/>
                </a:lnTo>
                <a:lnTo>
                  <a:pt x="1906" y="1203"/>
                </a:lnTo>
                <a:lnTo>
                  <a:pt x="1908" y="1203"/>
                </a:lnTo>
                <a:lnTo>
                  <a:pt x="1908" y="1205"/>
                </a:lnTo>
                <a:lnTo>
                  <a:pt x="1910" y="1205"/>
                </a:lnTo>
                <a:lnTo>
                  <a:pt x="1913" y="1205"/>
                </a:lnTo>
                <a:lnTo>
                  <a:pt x="1915" y="1205"/>
                </a:lnTo>
                <a:lnTo>
                  <a:pt x="1915" y="1203"/>
                </a:lnTo>
                <a:lnTo>
                  <a:pt x="1917" y="1203"/>
                </a:lnTo>
                <a:lnTo>
                  <a:pt x="1917" y="1205"/>
                </a:lnTo>
                <a:lnTo>
                  <a:pt x="1915" y="1205"/>
                </a:lnTo>
                <a:lnTo>
                  <a:pt x="1915" y="1208"/>
                </a:lnTo>
                <a:lnTo>
                  <a:pt x="1915" y="1210"/>
                </a:lnTo>
                <a:lnTo>
                  <a:pt x="1917" y="1210"/>
                </a:lnTo>
                <a:lnTo>
                  <a:pt x="1919" y="1210"/>
                </a:lnTo>
                <a:lnTo>
                  <a:pt x="1922" y="1210"/>
                </a:lnTo>
                <a:lnTo>
                  <a:pt x="1922" y="1212"/>
                </a:lnTo>
                <a:lnTo>
                  <a:pt x="1926" y="1214"/>
                </a:lnTo>
                <a:lnTo>
                  <a:pt x="1929" y="1214"/>
                </a:lnTo>
                <a:lnTo>
                  <a:pt x="1931" y="1214"/>
                </a:lnTo>
                <a:lnTo>
                  <a:pt x="1933" y="1214"/>
                </a:lnTo>
                <a:lnTo>
                  <a:pt x="1933" y="1212"/>
                </a:lnTo>
                <a:lnTo>
                  <a:pt x="1936" y="1212"/>
                </a:lnTo>
                <a:lnTo>
                  <a:pt x="1938" y="1212"/>
                </a:lnTo>
                <a:lnTo>
                  <a:pt x="1938" y="1210"/>
                </a:lnTo>
                <a:lnTo>
                  <a:pt x="1940" y="1210"/>
                </a:lnTo>
                <a:lnTo>
                  <a:pt x="1940" y="1208"/>
                </a:lnTo>
                <a:lnTo>
                  <a:pt x="1940" y="1205"/>
                </a:lnTo>
                <a:lnTo>
                  <a:pt x="1943" y="1205"/>
                </a:lnTo>
                <a:lnTo>
                  <a:pt x="1943" y="1203"/>
                </a:lnTo>
                <a:lnTo>
                  <a:pt x="1945" y="1203"/>
                </a:lnTo>
                <a:lnTo>
                  <a:pt x="1945" y="1201"/>
                </a:lnTo>
                <a:lnTo>
                  <a:pt x="1947" y="1201"/>
                </a:lnTo>
                <a:lnTo>
                  <a:pt x="1949" y="1201"/>
                </a:lnTo>
                <a:lnTo>
                  <a:pt x="1952" y="1201"/>
                </a:lnTo>
                <a:lnTo>
                  <a:pt x="1952" y="1198"/>
                </a:lnTo>
                <a:lnTo>
                  <a:pt x="1954" y="1198"/>
                </a:lnTo>
                <a:lnTo>
                  <a:pt x="1954" y="1196"/>
                </a:lnTo>
                <a:lnTo>
                  <a:pt x="1956" y="1196"/>
                </a:lnTo>
                <a:lnTo>
                  <a:pt x="1956" y="1198"/>
                </a:lnTo>
                <a:lnTo>
                  <a:pt x="1956" y="1196"/>
                </a:lnTo>
                <a:lnTo>
                  <a:pt x="1956" y="1198"/>
                </a:lnTo>
                <a:lnTo>
                  <a:pt x="1959" y="1198"/>
                </a:lnTo>
                <a:lnTo>
                  <a:pt x="1959" y="1196"/>
                </a:lnTo>
                <a:lnTo>
                  <a:pt x="1959" y="1198"/>
                </a:lnTo>
                <a:lnTo>
                  <a:pt x="1959" y="1196"/>
                </a:lnTo>
                <a:lnTo>
                  <a:pt x="1959" y="1198"/>
                </a:lnTo>
                <a:lnTo>
                  <a:pt x="1961" y="1198"/>
                </a:lnTo>
                <a:lnTo>
                  <a:pt x="1961" y="1196"/>
                </a:lnTo>
                <a:lnTo>
                  <a:pt x="1961" y="1198"/>
                </a:lnTo>
                <a:lnTo>
                  <a:pt x="1963" y="1198"/>
                </a:lnTo>
                <a:lnTo>
                  <a:pt x="1961" y="1198"/>
                </a:lnTo>
                <a:lnTo>
                  <a:pt x="1963" y="1198"/>
                </a:lnTo>
                <a:lnTo>
                  <a:pt x="1963" y="1201"/>
                </a:lnTo>
                <a:lnTo>
                  <a:pt x="1961" y="1201"/>
                </a:lnTo>
                <a:lnTo>
                  <a:pt x="1963" y="1201"/>
                </a:lnTo>
                <a:lnTo>
                  <a:pt x="1966" y="1201"/>
                </a:lnTo>
                <a:lnTo>
                  <a:pt x="1966" y="1203"/>
                </a:lnTo>
                <a:lnTo>
                  <a:pt x="1968" y="1203"/>
                </a:lnTo>
                <a:lnTo>
                  <a:pt x="1970" y="1203"/>
                </a:lnTo>
                <a:lnTo>
                  <a:pt x="1972" y="1203"/>
                </a:lnTo>
                <a:lnTo>
                  <a:pt x="1975" y="1203"/>
                </a:lnTo>
                <a:lnTo>
                  <a:pt x="1975" y="1205"/>
                </a:lnTo>
                <a:lnTo>
                  <a:pt x="1972" y="1205"/>
                </a:lnTo>
                <a:lnTo>
                  <a:pt x="1972" y="1208"/>
                </a:lnTo>
                <a:lnTo>
                  <a:pt x="1972" y="1210"/>
                </a:lnTo>
                <a:lnTo>
                  <a:pt x="1972" y="1212"/>
                </a:lnTo>
                <a:lnTo>
                  <a:pt x="1972" y="1214"/>
                </a:lnTo>
                <a:lnTo>
                  <a:pt x="1975" y="1214"/>
                </a:lnTo>
                <a:lnTo>
                  <a:pt x="1975" y="1217"/>
                </a:lnTo>
                <a:lnTo>
                  <a:pt x="1977" y="1217"/>
                </a:lnTo>
                <a:lnTo>
                  <a:pt x="1977" y="1219"/>
                </a:lnTo>
                <a:lnTo>
                  <a:pt x="1979" y="1219"/>
                </a:lnTo>
                <a:lnTo>
                  <a:pt x="1979" y="1221"/>
                </a:lnTo>
                <a:lnTo>
                  <a:pt x="1982" y="1221"/>
                </a:lnTo>
                <a:lnTo>
                  <a:pt x="1984" y="1221"/>
                </a:lnTo>
                <a:lnTo>
                  <a:pt x="1982" y="1221"/>
                </a:lnTo>
                <a:lnTo>
                  <a:pt x="1984" y="1221"/>
                </a:lnTo>
                <a:lnTo>
                  <a:pt x="1982" y="1221"/>
                </a:lnTo>
                <a:lnTo>
                  <a:pt x="1984" y="1221"/>
                </a:lnTo>
                <a:lnTo>
                  <a:pt x="1984" y="1224"/>
                </a:lnTo>
                <a:lnTo>
                  <a:pt x="1986" y="1224"/>
                </a:lnTo>
                <a:lnTo>
                  <a:pt x="1986" y="1226"/>
                </a:lnTo>
                <a:lnTo>
                  <a:pt x="1989" y="1226"/>
                </a:lnTo>
                <a:lnTo>
                  <a:pt x="1991" y="1226"/>
                </a:lnTo>
                <a:lnTo>
                  <a:pt x="1991" y="1228"/>
                </a:lnTo>
                <a:lnTo>
                  <a:pt x="1989" y="1228"/>
                </a:lnTo>
                <a:lnTo>
                  <a:pt x="1989" y="1231"/>
                </a:lnTo>
                <a:lnTo>
                  <a:pt x="1986" y="1231"/>
                </a:lnTo>
                <a:lnTo>
                  <a:pt x="1989" y="1231"/>
                </a:lnTo>
                <a:lnTo>
                  <a:pt x="1986" y="1231"/>
                </a:lnTo>
                <a:lnTo>
                  <a:pt x="1986" y="1233"/>
                </a:lnTo>
                <a:lnTo>
                  <a:pt x="1984" y="1233"/>
                </a:lnTo>
                <a:lnTo>
                  <a:pt x="1984" y="1231"/>
                </a:lnTo>
                <a:lnTo>
                  <a:pt x="1984" y="1233"/>
                </a:lnTo>
                <a:lnTo>
                  <a:pt x="1982" y="1233"/>
                </a:lnTo>
                <a:lnTo>
                  <a:pt x="1982" y="1231"/>
                </a:lnTo>
                <a:lnTo>
                  <a:pt x="1982" y="1233"/>
                </a:lnTo>
                <a:lnTo>
                  <a:pt x="1982" y="1231"/>
                </a:lnTo>
                <a:lnTo>
                  <a:pt x="1979" y="1233"/>
                </a:lnTo>
                <a:lnTo>
                  <a:pt x="1977" y="1233"/>
                </a:lnTo>
                <a:lnTo>
                  <a:pt x="1977" y="1231"/>
                </a:lnTo>
                <a:lnTo>
                  <a:pt x="1977" y="1233"/>
                </a:lnTo>
                <a:lnTo>
                  <a:pt x="1975" y="1233"/>
                </a:lnTo>
                <a:lnTo>
                  <a:pt x="1975" y="1235"/>
                </a:lnTo>
                <a:lnTo>
                  <a:pt x="1975" y="1238"/>
                </a:lnTo>
                <a:lnTo>
                  <a:pt x="1972" y="1238"/>
                </a:lnTo>
                <a:lnTo>
                  <a:pt x="1972" y="1240"/>
                </a:lnTo>
                <a:lnTo>
                  <a:pt x="1975" y="1240"/>
                </a:lnTo>
                <a:lnTo>
                  <a:pt x="1972" y="1240"/>
                </a:lnTo>
                <a:lnTo>
                  <a:pt x="1972" y="1242"/>
                </a:lnTo>
                <a:lnTo>
                  <a:pt x="1970" y="1242"/>
                </a:lnTo>
                <a:lnTo>
                  <a:pt x="1970" y="1244"/>
                </a:lnTo>
                <a:lnTo>
                  <a:pt x="1972" y="1244"/>
                </a:lnTo>
                <a:lnTo>
                  <a:pt x="1972" y="1247"/>
                </a:lnTo>
                <a:lnTo>
                  <a:pt x="1970" y="1247"/>
                </a:lnTo>
                <a:lnTo>
                  <a:pt x="1972" y="1247"/>
                </a:lnTo>
                <a:lnTo>
                  <a:pt x="1975" y="1247"/>
                </a:lnTo>
                <a:lnTo>
                  <a:pt x="1972" y="1247"/>
                </a:lnTo>
                <a:lnTo>
                  <a:pt x="1972" y="1249"/>
                </a:lnTo>
                <a:lnTo>
                  <a:pt x="1970" y="1249"/>
                </a:lnTo>
                <a:lnTo>
                  <a:pt x="1972" y="1249"/>
                </a:lnTo>
                <a:lnTo>
                  <a:pt x="1970" y="1251"/>
                </a:lnTo>
                <a:lnTo>
                  <a:pt x="1972" y="1251"/>
                </a:lnTo>
                <a:lnTo>
                  <a:pt x="1970" y="1251"/>
                </a:lnTo>
                <a:lnTo>
                  <a:pt x="1970" y="1254"/>
                </a:lnTo>
                <a:lnTo>
                  <a:pt x="1968" y="1254"/>
                </a:lnTo>
                <a:lnTo>
                  <a:pt x="1968" y="1256"/>
                </a:lnTo>
                <a:lnTo>
                  <a:pt x="1966" y="1256"/>
                </a:lnTo>
                <a:lnTo>
                  <a:pt x="1963" y="1258"/>
                </a:lnTo>
                <a:lnTo>
                  <a:pt x="1961" y="1258"/>
                </a:lnTo>
                <a:lnTo>
                  <a:pt x="1959" y="1258"/>
                </a:lnTo>
                <a:lnTo>
                  <a:pt x="1956" y="1258"/>
                </a:lnTo>
                <a:lnTo>
                  <a:pt x="1954" y="1258"/>
                </a:lnTo>
                <a:lnTo>
                  <a:pt x="1952" y="1258"/>
                </a:lnTo>
                <a:lnTo>
                  <a:pt x="1949" y="1258"/>
                </a:lnTo>
                <a:lnTo>
                  <a:pt x="1947" y="1258"/>
                </a:lnTo>
                <a:lnTo>
                  <a:pt x="1947" y="1261"/>
                </a:lnTo>
                <a:lnTo>
                  <a:pt x="1947" y="1263"/>
                </a:lnTo>
                <a:lnTo>
                  <a:pt x="1945" y="1263"/>
                </a:lnTo>
                <a:lnTo>
                  <a:pt x="1947" y="1263"/>
                </a:lnTo>
                <a:lnTo>
                  <a:pt x="1945" y="1263"/>
                </a:lnTo>
                <a:lnTo>
                  <a:pt x="1947" y="1265"/>
                </a:lnTo>
                <a:lnTo>
                  <a:pt x="1947" y="1263"/>
                </a:lnTo>
                <a:lnTo>
                  <a:pt x="1947" y="1265"/>
                </a:lnTo>
                <a:lnTo>
                  <a:pt x="1947" y="1263"/>
                </a:lnTo>
                <a:lnTo>
                  <a:pt x="1947" y="1265"/>
                </a:lnTo>
                <a:lnTo>
                  <a:pt x="1945" y="1265"/>
                </a:lnTo>
                <a:lnTo>
                  <a:pt x="1947" y="1265"/>
                </a:lnTo>
                <a:lnTo>
                  <a:pt x="1947" y="1267"/>
                </a:lnTo>
                <a:lnTo>
                  <a:pt x="1945" y="1267"/>
                </a:lnTo>
                <a:lnTo>
                  <a:pt x="1945" y="1270"/>
                </a:lnTo>
                <a:lnTo>
                  <a:pt x="1945" y="1272"/>
                </a:lnTo>
                <a:lnTo>
                  <a:pt x="1943" y="1272"/>
                </a:lnTo>
                <a:lnTo>
                  <a:pt x="1945" y="1274"/>
                </a:lnTo>
                <a:lnTo>
                  <a:pt x="1943" y="1274"/>
                </a:lnTo>
                <a:lnTo>
                  <a:pt x="1943" y="1277"/>
                </a:lnTo>
                <a:lnTo>
                  <a:pt x="1945" y="1277"/>
                </a:lnTo>
                <a:lnTo>
                  <a:pt x="1945" y="1274"/>
                </a:lnTo>
                <a:lnTo>
                  <a:pt x="1945" y="1277"/>
                </a:lnTo>
                <a:lnTo>
                  <a:pt x="1947" y="1277"/>
                </a:lnTo>
                <a:lnTo>
                  <a:pt x="1947" y="1279"/>
                </a:lnTo>
                <a:lnTo>
                  <a:pt x="1945" y="1279"/>
                </a:lnTo>
                <a:lnTo>
                  <a:pt x="1945" y="1281"/>
                </a:lnTo>
                <a:lnTo>
                  <a:pt x="1945" y="1284"/>
                </a:lnTo>
                <a:lnTo>
                  <a:pt x="1945" y="1281"/>
                </a:lnTo>
                <a:lnTo>
                  <a:pt x="1945" y="1284"/>
                </a:lnTo>
                <a:lnTo>
                  <a:pt x="1943" y="1284"/>
                </a:lnTo>
                <a:lnTo>
                  <a:pt x="1940" y="1284"/>
                </a:lnTo>
                <a:lnTo>
                  <a:pt x="1940" y="1286"/>
                </a:lnTo>
                <a:lnTo>
                  <a:pt x="1938" y="1286"/>
                </a:lnTo>
                <a:lnTo>
                  <a:pt x="1938" y="1284"/>
                </a:lnTo>
                <a:lnTo>
                  <a:pt x="1936" y="1284"/>
                </a:lnTo>
                <a:lnTo>
                  <a:pt x="1936" y="1281"/>
                </a:lnTo>
                <a:lnTo>
                  <a:pt x="1933" y="1281"/>
                </a:lnTo>
                <a:lnTo>
                  <a:pt x="1933" y="1279"/>
                </a:lnTo>
                <a:lnTo>
                  <a:pt x="1931" y="1279"/>
                </a:lnTo>
                <a:lnTo>
                  <a:pt x="1931" y="1277"/>
                </a:lnTo>
                <a:lnTo>
                  <a:pt x="1931" y="1274"/>
                </a:lnTo>
                <a:lnTo>
                  <a:pt x="1929" y="1274"/>
                </a:lnTo>
                <a:lnTo>
                  <a:pt x="1931" y="1274"/>
                </a:lnTo>
                <a:lnTo>
                  <a:pt x="1931" y="1272"/>
                </a:lnTo>
                <a:lnTo>
                  <a:pt x="1931" y="1274"/>
                </a:lnTo>
                <a:lnTo>
                  <a:pt x="1931" y="1272"/>
                </a:lnTo>
                <a:lnTo>
                  <a:pt x="1929" y="1272"/>
                </a:lnTo>
                <a:lnTo>
                  <a:pt x="1931" y="1272"/>
                </a:lnTo>
                <a:lnTo>
                  <a:pt x="1929" y="1272"/>
                </a:lnTo>
                <a:lnTo>
                  <a:pt x="1929" y="1270"/>
                </a:lnTo>
                <a:lnTo>
                  <a:pt x="1931" y="1270"/>
                </a:lnTo>
                <a:lnTo>
                  <a:pt x="1929" y="1270"/>
                </a:lnTo>
                <a:lnTo>
                  <a:pt x="1929" y="1267"/>
                </a:lnTo>
                <a:lnTo>
                  <a:pt x="1929" y="1265"/>
                </a:lnTo>
                <a:lnTo>
                  <a:pt x="1926" y="1265"/>
                </a:lnTo>
                <a:lnTo>
                  <a:pt x="1924" y="1265"/>
                </a:lnTo>
                <a:lnTo>
                  <a:pt x="1924" y="1263"/>
                </a:lnTo>
                <a:lnTo>
                  <a:pt x="1924" y="1265"/>
                </a:lnTo>
                <a:lnTo>
                  <a:pt x="1924" y="1263"/>
                </a:lnTo>
                <a:lnTo>
                  <a:pt x="1924" y="1265"/>
                </a:lnTo>
                <a:lnTo>
                  <a:pt x="1922" y="1265"/>
                </a:lnTo>
                <a:lnTo>
                  <a:pt x="1924" y="1265"/>
                </a:lnTo>
                <a:lnTo>
                  <a:pt x="1922" y="1265"/>
                </a:lnTo>
                <a:lnTo>
                  <a:pt x="1922" y="1263"/>
                </a:lnTo>
                <a:lnTo>
                  <a:pt x="1922" y="1261"/>
                </a:lnTo>
                <a:lnTo>
                  <a:pt x="1922" y="1258"/>
                </a:lnTo>
                <a:lnTo>
                  <a:pt x="1919" y="1258"/>
                </a:lnTo>
                <a:lnTo>
                  <a:pt x="1919" y="1256"/>
                </a:lnTo>
                <a:lnTo>
                  <a:pt x="1919" y="1254"/>
                </a:lnTo>
                <a:lnTo>
                  <a:pt x="1919" y="1256"/>
                </a:lnTo>
                <a:lnTo>
                  <a:pt x="1917" y="1256"/>
                </a:lnTo>
                <a:lnTo>
                  <a:pt x="1917" y="1254"/>
                </a:lnTo>
                <a:lnTo>
                  <a:pt x="1919" y="1254"/>
                </a:lnTo>
                <a:lnTo>
                  <a:pt x="1917" y="1254"/>
                </a:lnTo>
                <a:lnTo>
                  <a:pt x="1917" y="1251"/>
                </a:lnTo>
                <a:lnTo>
                  <a:pt x="1919" y="1251"/>
                </a:lnTo>
                <a:lnTo>
                  <a:pt x="1917" y="1251"/>
                </a:lnTo>
                <a:lnTo>
                  <a:pt x="1915" y="1251"/>
                </a:lnTo>
                <a:lnTo>
                  <a:pt x="1915" y="1254"/>
                </a:lnTo>
                <a:lnTo>
                  <a:pt x="1913" y="1254"/>
                </a:lnTo>
                <a:lnTo>
                  <a:pt x="1915" y="1254"/>
                </a:lnTo>
                <a:lnTo>
                  <a:pt x="1913" y="1254"/>
                </a:lnTo>
                <a:lnTo>
                  <a:pt x="1910" y="1254"/>
                </a:lnTo>
                <a:lnTo>
                  <a:pt x="1910" y="1251"/>
                </a:lnTo>
                <a:lnTo>
                  <a:pt x="1908" y="1251"/>
                </a:lnTo>
                <a:lnTo>
                  <a:pt x="1908" y="1254"/>
                </a:lnTo>
                <a:lnTo>
                  <a:pt x="1906" y="1254"/>
                </a:lnTo>
                <a:lnTo>
                  <a:pt x="1908" y="1254"/>
                </a:lnTo>
                <a:lnTo>
                  <a:pt x="1906" y="1254"/>
                </a:lnTo>
                <a:lnTo>
                  <a:pt x="1903" y="1254"/>
                </a:lnTo>
                <a:lnTo>
                  <a:pt x="1906" y="1254"/>
                </a:lnTo>
                <a:lnTo>
                  <a:pt x="1903" y="1254"/>
                </a:lnTo>
                <a:lnTo>
                  <a:pt x="1901" y="1256"/>
                </a:lnTo>
                <a:lnTo>
                  <a:pt x="1901" y="1258"/>
                </a:lnTo>
                <a:lnTo>
                  <a:pt x="1903" y="1258"/>
                </a:lnTo>
                <a:lnTo>
                  <a:pt x="1903" y="1261"/>
                </a:lnTo>
                <a:lnTo>
                  <a:pt x="1906" y="1261"/>
                </a:lnTo>
                <a:lnTo>
                  <a:pt x="1906" y="1263"/>
                </a:lnTo>
                <a:lnTo>
                  <a:pt x="1903" y="1263"/>
                </a:lnTo>
                <a:lnTo>
                  <a:pt x="1906" y="1263"/>
                </a:lnTo>
                <a:lnTo>
                  <a:pt x="1906" y="1265"/>
                </a:lnTo>
                <a:lnTo>
                  <a:pt x="1903" y="1265"/>
                </a:lnTo>
                <a:lnTo>
                  <a:pt x="1901" y="1265"/>
                </a:lnTo>
                <a:lnTo>
                  <a:pt x="1899" y="1265"/>
                </a:lnTo>
                <a:lnTo>
                  <a:pt x="1896" y="1265"/>
                </a:lnTo>
                <a:lnTo>
                  <a:pt x="1896" y="1263"/>
                </a:lnTo>
                <a:lnTo>
                  <a:pt x="1896" y="1265"/>
                </a:lnTo>
                <a:lnTo>
                  <a:pt x="1896" y="1263"/>
                </a:lnTo>
                <a:lnTo>
                  <a:pt x="1894" y="1263"/>
                </a:lnTo>
                <a:lnTo>
                  <a:pt x="1892" y="1263"/>
                </a:lnTo>
                <a:lnTo>
                  <a:pt x="1892" y="1261"/>
                </a:lnTo>
                <a:lnTo>
                  <a:pt x="1890" y="1261"/>
                </a:lnTo>
                <a:lnTo>
                  <a:pt x="1890" y="1263"/>
                </a:lnTo>
                <a:lnTo>
                  <a:pt x="1887" y="1261"/>
                </a:lnTo>
                <a:lnTo>
                  <a:pt x="1887" y="1258"/>
                </a:lnTo>
                <a:lnTo>
                  <a:pt x="1887" y="1256"/>
                </a:lnTo>
                <a:lnTo>
                  <a:pt x="1887" y="1258"/>
                </a:lnTo>
                <a:lnTo>
                  <a:pt x="1885" y="1258"/>
                </a:lnTo>
                <a:lnTo>
                  <a:pt x="1885" y="1261"/>
                </a:lnTo>
                <a:lnTo>
                  <a:pt x="1883" y="1261"/>
                </a:lnTo>
                <a:lnTo>
                  <a:pt x="1883" y="1263"/>
                </a:lnTo>
                <a:lnTo>
                  <a:pt x="1880" y="1263"/>
                </a:lnTo>
                <a:lnTo>
                  <a:pt x="1880" y="1261"/>
                </a:lnTo>
                <a:lnTo>
                  <a:pt x="1880" y="1263"/>
                </a:lnTo>
                <a:lnTo>
                  <a:pt x="1880" y="1265"/>
                </a:lnTo>
                <a:lnTo>
                  <a:pt x="1880" y="1267"/>
                </a:lnTo>
                <a:lnTo>
                  <a:pt x="1878" y="1267"/>
                </a:lnTo>
                <a:lnTo>
                  <a:pt x="1876" y="1267"/>
                </a:lnTo>
                <a:lnTo>
                  <a:pt x="1876" y="1270"/>
                </a:lnTo>
                <a:lnTo>
                  <a:pt x="1876" y="1272"/>
                </a:lnTo>
                <a:lnTo>
                  <a:pt x="1873" y="1272"/>
                </a:lnTo>
                <a:lnTo>
                  <a:pt x="1873" y="1274"/>
                </a:lnTo>
                <a:lnTo>
                  <a:pt x="1873" y="1277"/>
                </a:lnTo>
                <a:lnTo>
                  <a:pt x="1871" y="1277"/>
                </a:lnTo>
                <a:lnTo>
                  <a:pt x="1869" y="1277"/>
                </a:lnTo>
                <a:lnTo>
                  <a:pt x="1869" y="1279"/>
                </a:lnTo>
                <a:lnTo>
                  <a:pt x="1866" y="1279"/>
                </a:lnTo>
                <a:lnTo>
                  <a:pt x="1864" y="1279"/>
                </a:lnTo>
                <a:lnTo>
                  <a:pt x="1864" y="1277"/>
                </a:lnTo>
                <a:lnTo>
                  <a:pt x="1866" y="1277"/>
                </a:lnTo>
                <a:lnTo>
                  <a:pt x="1864" y="1277"/>
                </a:lnTo>
                <a:lnTo>
                  <a:pt x="1864" y="1279"/>
                </a:lnTo>
                <a:lnTo>
                  <a:pt x="1862" y="1279"/>
                </a:lnTo>
                <a:lnTo>
                  <a:pt x="1862" y="1281"/>
                </a:lnTo>
                <a:lnTo>
                  <a:pt x="1864" y="1281"/>
                </a:lnTo>
                <a:lnTo>
                  <a:pt x="1864" y="1284"/>
                </a:lnTo>
                <a:lnTo>
                  <a:pt x="1866" y="1286"/>
                </a:lnTo>
                <a:lnTo>
                  <a:pt x="1866" y="1288"/>
                </a:lnTo>
                <a:lnTo>
                  <a:pt x="1866" y="1291"/>
                </a:lnTo>
                <a:lnTo>
                  <a:pt x="1866" y="1293"/>
                </a:lnTo>
                <a:lnTo>
                  <a:pt x="1864" y="1293"/>
                </a:lnTo>
                <a:lnTo>
                  <a:pt x="1862" y="1293"/>
                </a:lnTo>
                <a:lnTo>
                  <a:pt x="1860" y="1293"/>
                </a:lnTo>
                <a:lnTo>
                  <a:pt x="1857" y="1293"/>
                </a:lnTo>
                <a:lnTo>
                  <a:pt x="1855" y="1293"/>
                </a:lnTo>
                <a:lnTo>
                  <a:pt x="1855" y="1291"/>
                </a:lnTo>
                <a:lnTo>
                  <a:pt x="1853" y="1291"/>
                </a:lnTo>
                <a:lnTo>
                  <a:pt x="1850" y="1291"/>
                </a:lnTo>
                <a:lnTo>
                  <a:pt x="1853" y="1291"/>
                </a:lnTo>
                <a:lnTo>
                  <a:pt x="1850" y="1291"/>
                </a:lnTo>
                <a:lnTo>
                  <a:pt x="1848" y="1291"/>
                </a:lnTo>
                <a:lnTo>
                  <a:pt x="1848" y="1293"/>
                </a:lnTo>
                <a:lnTo>
                  <a:pt x="1846" y="1293"/>
                </a:lnTo>
                <a:lnTo>
                  <a:pt x="1846" y="1295"/>
                </a:lnTo>
                <a:lnTo>
                  <a:pt x="1843" y="1295"/>
                </a:lnTo>
                <a:lnTo>
                  <a:pt x="1846" y="1297"/>
                </a:lnTo>
                <a:lnTo>
                  <a:pt x="1848" y="1297"/>
                </a:lnTo>
                <a:lnTo>
                  <a:pt x="1848" y="1300"/>
                </a:lnTo>
                <a:lnTo>
                  <a:pt x="1848" y="1297"/>
                </a:lnTo>
                <a:lnTo>
                  <a:pt x="1848" y="1300"/>
                </a:lnTo>
                <a:lnTo>
                  <a:pt x="1850" y="1300"/>
                </a:lnTo>
                <a:lnTo>
                  <a:pt x="1850" y="1302"/>
                </a:lnTo>
                <a:lnTo>
                  <a:pt x="1850" y="1304"/>
                </a:lnTo>
                <a:lnTo>
                  <a:pt x="1848" y="1304"/>
                </a:lnTo>
                <a:lnTo>
                  <a:pt x="1848" y="1302"/>
                </a:lnTo>
                <a:lnTo>
                  <a:pt x="1848" y="1304"/>
                </a:lnTo>
                <a:lnTo>
                  <a:pt x="1848" y="1302"/>
                </a:lnTo>
                <a:lnTo>
                  <a:pt x="1846" y="1302"/>
                </a:lnTo>
                <a:lnTo>
                  <a:pt x="1846" y="1300"/>
                </a:lnTo>
                <a:lnTo>
                  <a:pt x="1846" y="1302"/>
                </a:lnTo>
                <a:lnTo>
                  <a:pt x="1843" y="1302"/>
                </a:lnTo>
                <a:lnTo>
                  <a:pt x="1841" y="1302"/>
                </a:lnTo>
                <a:lnTo>
                  <a:pt x="1843" y="1302"/>
                </a:lnTo>
                <a:lnTo>
                  <a:pt x="1841" y="1302"/>
                </a:lnTo>
                <a:lnTo>
                  <a:pt x="1841" y="1304"/>
                </a:lnTo>
                <a:lnTo>
                  <a:pt x="1839" y="1304"/>
                </a:lnTo>
                <a:lnTo>
                  <a:pt x="1839" y="1302"/>
                </a:lnTo>
                <a:lnTo>
                  <a:pt x="1837" y="1302"/>
                </a:lnTo>
                <a:lnTo>
                  <a:pt x="1839" y="1304"/>
                </a:lnTo>
                <a:lnTo>
                  <a:pt x="1839" y="1307"/>
                </a:lnTo>
                <a:lnTo>
                  <a:pt x="1839" y="1309"/>
                </a:lnTo>
                <a:lnTo>
                  <a:pt x="1839" y="1311"/>
                </a:lnTo>
                <a:lnTo>
                  <a:pt x="1837" y="1311"/>
                </a:lnTo>
                <a:lnTo>
                  <a:pt x="1837" y="1314"/>
                </a:lnTo>
                <a:lnTo>
                  <a:pt x="1834" y="1314"/>
                </a:lnTo>
                <a:lnTo>
                  <a:pt x="1834" y="1316"/>
                </a:lnTo>
                <a:lnTo>
                  <a:pt x="1832" y="1316"/>
                </a:lnTo>
                <a:lnTo>
                  <a:pt x="1832" y="1318"/>
                </a:lnTo>
                <a:lnTo>
                  <a:pt x="1830" y="1318"/>
                </a:lnTo>
                <a:lnTo>
                  <a:pt x="1827" y="1318"/>
                </a:lnTo>
                <a:lnTo>
                  <a:pt x="1825" y="1318"/>
                </a:lnTo>
                <a:lnTo>
                  <a:pt x="1825" y="1320"/>
                </a:lnTo>
                <a:lnTo>
                  <a:pt x="1825" y="1318"/>
                </a:lnTo>
                <a:lnTo>
                  <a:pt x="1825" y="1320"/>
                </a:lnTo>
                <a:lnTo>
                  <a:pt x="1823" y="1320"/>
                </a:lnTo>
                <a:lnTo>
                  <a:pt x="1823" y="1318"/>
                </a:lnTo>
                <a:lnTo>
                  <a:pt x="1823" y="1320"/>
                </a:lnTo>
                <a:lnTo>
                  <a:pt x="1820" y="1320"/>
                </a:lnTo>
                <a:lnTo>
                  <a:pt x="1818" y="1320"/>
                </a:lnTo>
                <a:lnTo>
                  <a:pt x="1816" y="1320"/>
                </a:lnTo>
                <a:lnTo>
                  <a:pt x="1816" y="1318"/>
                </a:lnTo>
                <a:lnTo>
                  <a:pt x="1816" y="1320"/>
                </a:lnTo>
                <a:lnTo>
                  <a:pt x="1813" y="1320"/>
                </a:lnTo>
                <a:lnTo>
                  <a:pt x="1811" y="1320"/>
                </a:lnTo>
                <a:lnTo>
                  <a:pt x="1813" y="1320"/>
                </a:lnTo>
                <a:lnTo>
                  <a:pt x="1811" y="1323"/>
                </a:lnTo>
                <a:lnTo>
                  <a:pt x="1811" y="1320"/>
                </a:lnTo>
                <a:lnTo>
                  <a:pt x="1811" y="1323"/>
                </a:lnTo>
                <a:lnTo>
                  <a:pt x="1813" y="1323"/>
                </a:lnTo>
                <a:lnTo>
                  <a:pt x="1811" y="1323"/>
                </a:lnTo>
                <a:lnTo>
                  <a:pt x="1811" y="1320"/>
                </a:lnTo>
                <a:lnTo>
                  <a:pt x="1809" y="1320"/>
                </a:lnTo>
                <a:lnTo>
                  <a:pt x="1811" y="1323"/>
                </a:lnTo>
                <a:lnTo>
                  <a:pt x="1809" y="1323"/>
                </a:lnTo>
                <a:lnTo>
                  <a:pt x="1807" y="1323"/>
                </a:lnTo>
                <a:lnTo>
                  <a:pt x="1807" y="1325"/>
                </a:lnTo>
                <a:lnTo>
                  <a:pt x="1807" y="1323"/>
                </a:lnTo>
                <a:lnTo>
                  <a:pt x="1807" y="1325"/>
                </a:lnTo>
                <a:lnTo>
                  <a:pt x="1807" y="1327"/>
                </a:lnTo>
                <a:lnTo>
                  <a:pt x="1804" y="1327"/>
                </a:lnTo>
                <a:lnTo>
                  <a:pt x="1804" y="1330"/>
                </a:lnTo>
                <a:lnTo>
                  <a:pt x="1804" y="1327"/>
                </a:lnTo>
                <a:lnTo>
                  <a:pt x="1802" y="1327"/>
                </a:lnTo>
                <a:lnTo>
                  <a:pt x="1802" y="1330"/>
                </a:lnTo>
                <a:lnTo>
                  <a:pt x="1800" y="1330"/>
                </a:lnTo>
                <a:lnTo>
                  <a:pt x="1800" y="1327"/>
                </a:lnTo>
                <a:lnTo>
                  <a:pt x="1797" y="1327"/>
                </a:lnTo>
                <a:lnTo>
                  <a:pt x="1797" y="1325"/>
                </a:lnTo>
                <a:lnTo>
                  <a:pt x="1795" y="1325"/>
                </a:lnTo>
                <a:lnTo>
                  <a:pt x="1797" y="1325"/>
                </a:lnTo>
                <a:lnTo>
                  <a:pt x="1795" y="1325"/>
                </a:lnTo>
                <a:lnTo>
                  <a:pt x="1795" y="1323"/>
                </a:lnTo>
                <a:lnTo>
                  <a:pt x="1795" y="1325"/>
                </a:lnTo>
                <a:lnTo>
                  <a:pt x="1795" y="1323"/>
                </a:lnTo>
                <a:lnTo>
                  <a:pt x="1795" y="1320"/>
                </a:lnTo>
                <a:lnTo>
                  <a:pt x="1795" y="1323"/>
                </a:lnTo>
                <a:lnTo>
                  <a:pt x="1795" y="1320"/>
                </a:lnTo>
                <a:lnTo>
                  <a:pt x="1797" y="1320"/>
                </a:lnTo>
                <a:lnTo>
                  <a:pt x="1800" y="1320"/>
                </a:lnTo>
                <a:lnTo>
                  <a:pt x="1800" y="1318"/>
                </a:lnTo>
                <a:lnTo>
                  <a:pt x="1802" y="1318"/>
                </a:lnTo>
                <a:lnTo>
                  <a:pt x="1804" y="1318"/>
                </a:lnTo>
                <a:lnTo>
                  <a:pt x="1804" y="1316"/>
                </a:lnTo>
                <a:lnTo>
                  <a:pt x="1804" y="1314"/>
                </a:lnTo>
                <a:lnTo>
                  <a:pt x="1802" y="1311"/>
                </a:lnTo>
                <a:lnTo>
                  <a:pt x="1800" y="1311"/>
                </a:lnTo>
                <a:lnTo>
                  <a:pt x="1800" y="1309"/>
                </a:lnTo>
                <a:lnTo>
                  <a:pt x="1797" y="1309"/>
                </a:lnTo>
                <a:lnTo>
                  <a:pt x="1795" y="1309"/>
                </a:lnTo>
                <a:lnTo>
                  <a:pt x="1793" y="1309"/>
                </a:lnTo>
                <a:lnTo>
                  <a:pt x="1793" y="1311"/>
                </a:lnTo>
                <a:lnTo>
                  <a:pt x="1790" y="1311"/>
                </a:lnTo>
                <a:lnTo>
                  <a:pt x="1793" y="1311"/>
                </a:lnTo>
                <a:lnTo>
                  <a:pt x="1790" y="1311"/>
                </a:lnTo>
                <a:lnTo>
                  <a:pt x="1788" y="1311"/>
                </a:lnTo>
                <a:lnTo>
                  <a:pt x="1788" y="1314"/>
                </a:lnTo>
                <a:lnTo>
                  <a:pt x="1786" y="1314"/>
                </a:lnTo>
                <a:lnTo>
                  <a:pt x="1784" y="1314"/>
                </a:lnTo>
                <a:lnTo>
                  <a:pt x="1781" y="1314"/>
                </a:lnTo>
                <a:lnTo>
                  <a:pt x="1779" y="1314"/>
                </a:lnTo>
                <a:lnTo>
                  <a:pt x="1777" y="1314"/>
                </a:lnTo>
                <a:lnTo>
                  <a:pt x="1774" y="1314"/>
                </a:lnTo>
                <a:lnTo>
                  <a:pt x="1774" y="1311"/>
                </a:lnTo>
                <a:lnTo>
                  <a:pt x="1772" y="1311"/>
                </a:lnTo>
                <a:lnTo>
                  <a:pt x="1772" y="1309"/>
                </a:lnTo>
                <a:lnTo>
                  <a:pt x="1770" y="1309"/>
                </a:lnTo>
                <a:lnTo>
                  <a:pt x="1767" y="1309"/>
                </a:lnTo>
                <a:lnTo>
                  <a:pt x="1767" y="1307"/>
                </a:lnTo>
                <a:lnTo>
                  <a:pt x="1767" y="1304"/>
                </a:lnTo>
                <a:lnTo>
                  <a:pt x="1767" y="1302"/>
                </a:lnTo>
                <a:lnTo>
                  <a:pt x="1767" y="1300"/>
                </a:lnTo>
                <a:lnTo>
                  <a:pt x="1770" y="1300"/>
                </a:lnTo>
                <a:lnTo>
                  <a:pt x="1770" y="1302"/>
                </a:lnTo>
                <a:lnTo>
                  <a:pt x="1772" y="1302"/>
                </a:lnTo>
                <a:lnTo>
                  <a:pt x="1774" y="1302"/>
                </a:lnTo>
                <a:lnTo>
                  <a:pt x="1774" y="1300"/>
                </a:lnTo>
                <a:lnTo>
                  <a:pt x="1772" y="1300"/>
                </a:lnTo>
                <a:lnTo>
                  <a:pt x="1774" y="1300"/>
                </a:lnTo>
                <a:lnTo>
                  <a:pt x="1774" y="1297"/>
                </a:lnTo>
                <a:lnTo>
                  <a:pt x="1772" y="1297"/>
                </a:lnTo>
                <a:lnTo>
                  <a:pt x="1770" y="1297"/>
                </a:lnTo>
                <a:lnTo>
                  <a:pt x="1772" y="1297"/>
                </a:lnTo>
                <a:lnTo>
                  <a:pt x="1770" y="1297"/>
                </a:lnTo>
                <a:lnTo>
                  <a:pt x="1770" y="1295"/>
                </a:lnTo>
                <a:lnTo>
                  <a:pt x="1767" y="1295"/>
                </a:lnTo>
                <a:lnTo>
                  <a:pt x="1767" y="1293"/>
                </a:lnTo>
                <a:lnTo>
                  <a:pt x="1767" y="1291"/>
                </a:lnTo>
                <a:lnTo>
                  <a:pt x="1765" y="1291"/>
                </a:lnTo>
                <a:lnTo>
                  <a:pt x="1765" y="1288"/>
                </a:lnTo>
                <a:lnTo>
                  <a:pt x="1765" y="1286"/>
                </a:lnTo>
                <a:lnTo>
                  <a:pt x="1765" y="1288"/>
                </a:lnTo>
                <a:lnTo>
                  <a:pt x="1765" y="1286"/>
                </a:lnTo>
                <a:lnTo>
                  <a:pt x="1767" y="1286"/>
                </a:lnTo>
                <a:lnTo>
                  <a:pt x="1765" y="1286"/>
                </a:lnTo>
                <a:lnTo>
                  <a:pt x="1763" y="1286"/>
                </a:lnTo>
                <a:lnTo>
                  <a:pt x="1760" y="1286"/>
                </a:lnTo>
                <a:lnTo>
                  <a:pt x="1758" y="1286"/>
                </a:lnTo>
                <a:lnTo>
                  <a:pt x="1758" y="1284"/>
                </a:lnTo>
                <a:lnTo>
                  <a:pt x="1758" y="1281"/>
                </a:lnTo>
                <a:lnTo>
                  <a:pt x="1758" y="1279"/>
                </a:lnTo>
                <a:lnTo>
                  <a:pt x="1758" y="1281"/>
                </a:lnTo>
                <a:lnTo>
                  <a:pt x="1758" y="1279"/>
                </a:lnTo>
                <a:lnTo>
                  <a:pt x="1758" y="1277"/>
                </a:lnTo>
                <a:lnTo>
                  <a:pt x="1758" y="1274"/>
                </a:lnTo>
                <a:lnTo>
                  <a:pt x="1760" y="1274"/>
                </a:lnTo>
                <a:lnTo>
                  <a:pt x="1763" y="1274"/>
                </a:lnTo>
                <a:lnTo>
                  <a:pt x="1765" y="1274"/>
                </a:lnTo>
                <a:lnTo>
                  <a:pt x="1765" y="1272"/>
                </a:lnTo>
                <a:lnTo>
                  <a:pt x="1767" y="1272"/>
                </a:lnTo>
                <a:lnTo>
                  <a:pt x="1770" y="1272"/>
                </a:lnTo>
                <a:lnTo>
                  <a:pt x="1770" y="1270"/>
                </a:lnTo>
                <a:lnTo>
                  <a:pt x="1772" y="1270"/>
                </a:lnTo>
                <a:lnTo>
                  <a:pt x="1774" y="1270"/>
                </a:lnTo>
                <a:lnTo>
                  <a:pt x="1774" y="1267"/>
                </a:lnTo>
                <a:lnTo>
                  <a:pt x="1774" y="1270"/>
                </a:lnTo>
                <a:lnTo>
                  <a:pt x="1777" y="1270"/>
                </a:lnTo>
                <a:lnTo>
                  <a:pt x="1779" y="1270"/>
                </a:lnTo>
                <a:lnTo>
                  <a:pt x="1781" y="1270"/>
                </a:lnTo>
                <a:lnTo>
                  <a:pt x="1784" y="1270"/>
                </a:lnTo>
                <a:lnTo>
                  <a:pt x="1784" y="1272"/>
                </a:lnTo>
                <a:lnTo>
                  <a:pt x="1793" y="1272"/>
                </a:lnTo>
                <a:lnTo>
                  <a:pt x="1793" y="1274"/>
                </a:lnTo>
                <a:lnTo>
                  <a:pt x="1786" y="1274"/>
                </a:lnTo>
                <a:lnTo>
                  <a:pt x="1784" y="1274"/>
                </a:lnTo>
                <a:lnTo>
                  <a:pt x="1784" y="1277"/>
                </a:lnTo>
                <a:lnTo>
                  <a:pt x="1784" y="1279"/>
                </a:lnTo>
                <a:lnTo>
                  <a:pt x="1786" y="1279"/>
                </a:lnTo>
                <a:lnTo>
                  <a:pt x="1784" y="1279"/>
                </a:lnTo>
                <a:lnTo>
                  <a:pt x="1786" y="1279"/>
                </a:lnTo>
                <a:lnTo>
                  <a:pt x="1788" y="1279"/>
                </a:lnTo>
                <a:lnTo>
                  <a:pt x="1790" y="1281"/>
                </a:lnTo>
                <a:lnTo>
                  <a:pt x="1793" y="1281"/>
                </a:lnTo>
                <a:lnTo>
                  <a:pt x="1793" y="1284"/>
                </a:lnTo>
                <a:lnTo>
                  <a:pt x="1795" y="1284"/>
                </a:lnTo>
                <a:lnTo>
                  <a:pt x="1795" y="1281"/>
                </a:lnTo>
                <a:lnTo>
                  <a:pt x="1797" y="1281"/>
                </a:lnTo>
                <a:lnTo>
                  <a:pt x="1797" y="1277"/>
                </a:lnTo>
                <a:lnTo>
                  <a:pt x="1797" y="1274"/>
                </a:lnTo>
                <a:lnTo>
                  <a:pt x="1797" y="1272"/>
                </a:lnTo>
                <a:lnTo>
                  <a:pt x="1797" y="1267"/>
                </a:lnTo>
                <a:lnTo>
                  <a:pt x="1800" y="1265"/>
                </a:lnTo>
                <a:lnTo>
                  <a:pt x="1804" y="1251"/>
                </a:lnTo>
                <a:lnTo>
                  <a:pt x="1807" y="1249"/>
                </a:lnTo>
                <a:lnTo>
                  <a:pt x="1807" y="1247"/>
                </a:lnTo>
                <a:lnTo>
                  <a:pt x="1809" y="1244"/>
                </a:lnTo>
                <a:lnTo>
                  <a:pt x="1811" y="1238"/>
                </a:lnTo>
                <a:lnTo>
                  <a:pt x="1811" y="1235"/>
                </a:lnTo>
                <a:lnTo>
                  <a:pt x="1813" y="1235"/>
                </a:lnTo>
                <a:lnTo>
                  <a:pt x="1816" y="1233"/>
                </a:lnTo>
                <a:lnTo>
                  <a:pt x="1818" y="1231"/>
                </a:lnTo>
                <a:lnTo>
                  <a:pt x="1827" y="1231"/>
                </a:lnTo>
                <a:lnTo>
                  <a:pt x="1830" y="1231"/>
                </a:lnTo>
                <a:lnTo>
                  <a:pt x="1832" y="1231"/>
                </a:lnTo>
                <a:lnTo>
                  <a:pt x="1837" y="1231"/>
                </a:lnTo>
                <a:lnTo>
                  <a:pt x="1839" y="1231"/>
                </a:lnTo>
                <a:lnTo>
                  <a:pt x="1843" y="1231"/>
                </a:lnTo>
                <a:lnTo>
                  <a:pt x="1843" y="1228"/>
                </a:lnTo>
                <a:lnTo>
                  <a:pt x="1850" y="1228"/>
                </a:lnTo>
                <a:lnTo>
                  <a:pt x="1857" y="1228"/>
                </a:lnTo>
                <a:lnTo>
                  <a:pt x="1857" y="1226"/>
                </a:lnTo>
                <a:lnTo>
                  <a:pt x="1860" y="1224"/>
                </a:lnTo>
                <a:lnTo>
                  <a:pt x="1860" y="1221"/>
                </a:lnTo>
                <a:lnTo>
                  <a:pt x="1862" y="1217"/>
                </a:lnTo>
                <a:lnTo>
                  <a:pt x="1860" y="1217"/>
                </a:lnTo>
                <a:lnTo>
                  <a:pt x="1862" y="1214"/>
                </a:lnTo>
                <a:lnTo>
                  <a:pt x="1862" y="1212"/>
                </a:lnTo>
                <a:lnTo>
                  <a:pt x="1864" y="1212"/>
                </a:lnTo>
                <a:lnTo>
                  <a:pt x="1864" y="1210"/>
                </a:lnTo>
                <a:lnTo>
                  <a:pt x="1862" y="1208"/>
                </a:lnTo>
                <a:lnTo>
                  <a:pt x="1864" y="1208"/>
                </a:lnTo>
                <a:lnTo>
                  <a:pt x="1864" y="1210"/>
                </a:lnTo>
                <a:lnTo>
                  <a:pt x="1864" y="1208"/>
                </a:lnTo>
                <a:lnTo>
                  <a:pt x="1866" y="1208"/>
                </a:lnTo>
                <a:lnTo>
                  <a:pt x="1869" y="1208"/>
                </a:lnTo>
                <a:lnTo>
                  <a:pt x="1869" y="1205"/>
                </a:lnTo>
                <a:lnTo>
                  <a:pt x="1864" y="1205"/>
                </a:lnTo>
                <a:lnTo>
                  <a:pt x="1864" y="1203"/>
                </a:lnTo>
                <a:lnTo>
                  <a:pt x="1869" y="1203"/>
                </a:lnTo>
                <a:lnTo>
                  <a:pt x="1869" y="1201"/>
                </a:lnTo>
                <a:lnTo>
                  <a:pt x="1869" y="1198"/>
                </a:lnTo>
                <a:lnTo>
                  <a:pt x="1862" y="1198"/>
                </a:lnTo>
                <a:lnTo>
                  <a:pt x="1862" y="1196"/>
                </a:lnTo>
                <a:lnTo>
                  <a:pt x="1869" y="1196"/>
                </a:lnTo>
                <a:lnTo>
                  <a:pt x="1866" y="1194"/>
                </a:lnTo>
                <a:lnTo>
                  <a:pt x="1866" y="1187"/>
                </a:lnTo>
                <a:lnTo>
                  <a:pt x="1866" y="1182"/>
                </a:lnTo>
                <a:lnTo>
                  <a:pt x="1864" y="1182"/>
                </a:lnTo>
                <a:lnTo>
                  <a:pt x="1864" y="1178"/>
                </a:lnTo>
                <a:lnTo>
                  <a:pt x="1850" y="1168"/>
                </a:lnTo>
                <a:lnTo>
                  <a:pt x="1846" y="1164"/>
                </a:lnTo>
                <a:lnTo>
                  <a:pt x="1837" y="1166"/>
                </a:lnTo>
                <a:lnTo>
                  <a:pt x="1837" y="1168"/>
                </a:lnTo>
                <a:lnTo>
                  <a:pt x="1837" y="1166"/>
                </a:lnTo>
                <a:lnTo>
                  <a:pt x="1832" y="1166"/>
                </a:lnTo>
                <a:lnTo>
                  <a:pt x="1827" y="1166"/>
                </a:lnTo>
                <a:lnTo>
                  <a:pt x="1823" y="1168"/>
                </a:lnTo>
                <a:lnTo>
                  <a:pt x="1820" y="1168"/>
                </a:lnTo>
                <a:lnTo>
                  <a:pt x="1820" y="1164"/>
                </a:lnTo>
                <a:lnTo>
                  <a:pt x="1818" y="1164"/>
                </a:lnTo>
                <a:lnTo>
                  <a:pt x="1820" y="1164"/>
                </a:lnTo>
                <a:lnTo>
                  <a:pt x="1818" y="1164"/>
                </a:lnTo>
                <a:lnTo>
                  <a:pt x="1820" y="1164"/>
                </a:lnTo>
                <a:lnTo>
                  <a:pt x="1818" y="1164"/>
                </a:lnTo>
                <a:lnTo>
                  <a:pt x="1820" y="1164"/>
                </a:lnTo>
                <a:lnTo>
                  <a:pt x="1818" y="1164"/>
                </a:lnTo>
                <a:lnTo>
                  <a:pt x="1816" y="1164"/>
                </a:lnTo>
                <a:lnTo>
                  <a:pt x="1816" y="1162"/>
                </a:lnTo>
                <a:lnTo>
                  <a:pt x="1813" y="1162"/>
                </a:lnTo>
                <a:lnTo>
                  <a:pt x="1816" y="1162"/>
                </a:lnTo>
                <a:lnTo>
                  <a:pt x="1816" y="1159"/>
                </a:lnTo>
                <a:lnTo>
                  <a:pt x="1816" y="1157"/>
                </a:lnTo>
                <a:lnTo>
                  <a:pt x="1813" y="1157"/>
                </a:lnTo>
                <a:lnTo>
                  <a:pt x="1813" y="1155"/>
                </a:lnTo>
                <a:lnTo>
                  <a:pt x="1807" y="1150"/>
                </a:lnTo>
                <a:lnTo>
                  <a:pt x="1804" y="1150"/>
                </a:lnTo>
                <a:lnTo>
                  <a:pt x="1804" y="1148"/>
                </a:lnTo>
                <a:lnTo>
                  <a:pt x="1807" y="1148"/>
                </a:lnTo>
                <a:lnTo>
                  <a:pt x="1809" y="1143"/>
                </a:lnTo>
                <a:lnTo>
                  <a:pt x="1809" y="1141"/>
                </a:lnTo>
                <a:lnTo>
                  <a:pt x="1811" y="1141"/>
                </a:lnTo>
                <a:lnTo>
                  <a:pt x="1813" y="1141"/>
                </a:lnTo>
                <a:lnTo>
                  <a:pt x="1823" y="1145"/>
                </a:lnTo>
                <a:lnTo>
                  <a:pt x="1825" y="1145"/>
                </a:lnTo>
                <a:lnTo>
                  <a:pt x="1825" y="1143"/>
                </a:lnTo>
                <a:lnTo>
                  <a:pt x="1827" y="1143"/>
                </a:lnTo>
                <a:lnTo>
                  <a:pt x="1827" y="1141"/>
                </a:lnTo>
                <a:lnTo>
                  <a:pt x="1830" y="1141"/>
                </a:lnTo>
                <a:lnTo>
                  <a:pt x="1832" y="1141"/>
                </a:lnTo>
                <a:lnTo>
                  <a:pt x="1832" y="1138"/>
                </a:lnTo>
                <a:lnTo>
                  <a:pt x="1832" y="1136"/>
                </a:lnTo>
                <a:lnTo>
                  <a:pt x="1834" y="1136"/>
                </a:lnTo>
                <a:lnTo>
                  <a:pt x="1834" y="1134"/>
                </a:lnTo>
                <a:lnTo>
                  <a:pt x="1837" y="1134"/>
                </a:lnTo>
                <a:lnTo>
                  <a:pt x="1837" y="1132"/>
                </a:lnTo>
                <a:lnTo>
                  <a:pt x="1837" y="1129"/>
                </a:lnTo>
                <a:lnTo>
                  <a:pt x="1839" y="1127"/>
                </a:lnTo>
                <a:lnTo>
                  <a:pt x="1837" y="1127"/>
                </a:lnTo>
                <a:lnTo>
                  <a:pt x="1837" y="1125"/>
                </a:lnTo>
                <a:lnTo>
                  <a:pt x="1837" y="1122"/>
                </a:lnTo>
                <a:lnTo>
                  <a:pt x="1837" y="1120"/>
                </a:lnTo>
                <a:lnTo>
                  <a:pt x="1839" y="1120"/>
                </a:lnTo>
                <a:lnTo>
                  <a:pt x="1839" y="1118"/>
                </a:lnTo>
                <a:lnTo>
                  <a:pt x="1841" y="1118"/>
                </a:lnTo>
                <a:lnTo>
                  <a:pt x="1843" y="1118"/>
                </a:lnTo>
                <a:lnTo>
                  <a:pt x="1846" y="1118"/>
                </a:lnTo>
                <a:lnTo>
                  <a:pt x="1846" y="1115"/>
                </a:lnTo>
                <a:lnTo>
                  <a:pt x="1848" y="1113"/>
                </a:lnTo>
                <a:lnTo>
                  <a:pt x="1848" y="1111"/>
                </a:lnTo>
                <a:lnTo>
                  <a:pt x="1848" y="1109"/>
                </a:lnTo>
                <a:lnTo>
                  <a:pt x="1848" y="1106"/>
                </a:lnTo>
                <a:lnTo>
                  <a:pt x="1848" y="1104"/>
                </a:lnTo>
                <a:lnTo>
                  <a:pt x="1848" y="1102"/>
                </a:lnTo>
                <a:lnTo>
                  <a:pt x="1848" y="1099"/>
                </a:lnTo>
                <a:lnTo>
                  <a:pt x="1846" y="1099"/>
                </a:lnTo>
                <a:lnTo>
                  <a:pt x="1846" y="1097"/>
                </a:lnTo>
                <a:lnTo>
                  <a:pt x="1843" y="1097"/>
                </a:lnTo>
                <a:lnTo>
                  <a:pt x="1841" y="1097"/>
                </a:lnTo>
                <a:lnTo>
                  <a:pt x="1839" y="1095"/>
                </a:lnTo>
                <a:lnTo>
                  <a:pt x="1837" y="1095"/>
                </a:lnTo>
                <a:lnTo>
                  <a:pt x="1837" y="1092"/>
                </a:lnTo>
                <a:lnTo>
                  <a:pt x="1839" y="1092"/>
                </a:lnTo>
                <a:lnTo>
                  <a:pt x="1839" y="1088"/>
                </a:lnTo>
                <a:lnTo>
                  <a:pt x="1837" y="1088"/>
                </a:lnTo>
                <a:lnTo>
                  <a:pt x="1837" y="1085"/>
                </a:lnTo>
                <a:lnTo>
                  <a:pt x="1839" y="1085"/>
                </a:lnTo>
                <a:lnTo>
                  <a:pt x="1841" y="1085"/>
                </a:lnTo>
                <a:lnTo>
                  <a:pt x="1841" y="1083"/>
                </a:lnTo>
                <a:lnTo>
                  <a:pt x="1841" y="1081"/>
                </a:lnTo>
                <a:lnTo>
                  <a:pt x="1841" y="1079"/>
                </a:lnTo>
                <a:lnTo>
                  <a:pt x="1843" y="1079"/>
                </a:lnTo>
                <a:lnTo>
                  <a:pt x="1841" y="1079"/>
                </a:lnTo>
                <a:lnTo>
                  <a:pt x="1843" y="1079"/>
                </a:lnTo>
                <a:lnTo>
                  <a:pt x="1843" y="1076"/>
                </a:lnTo>
                <a:lnTo>
                  <a:pt x="1843" y="1074"/>
                </a:lnTo>
                <a:lnTo>
                  <a:pt x="1843" y="1072"/>
                </a:lnTo>
                <a:lnTo>
                  <a:pt x="1846" y="1072"/>
                </a:lnTo>
                <a:lnTo>
                  <a:pt x="1846" y="1069"/>
                </a:lnTo>
                <a:lnTo>
                  <a:pt x="1848" y="1069"/>
                </a:lnTo>
                <a:lnTo>
                  <a:pt x="1846" y="1069"/>
                </a:lnTo>
                <a:lnTo>
                  <a:pt x="1846" y="1067"/>
                </a:lnTo>
                <a:lnTo>
                  <a:pt x="1848" y="1067"/>
                </a:lnTo>
                <a:lnTo>
                  <a:pt x="1848" y="1065"/>
                </a:lnTo>
                <a:lnTo>
                  <a:pt x="1850" y="1065"/>
                </a:lnTo>
                <a:lnTo>
                  <a:pt x="1848" y="1065"/>
                </a:lnTo>
                <a:lnTo>
                  <a:pt x="1850" y="1065"/>
                </a:lnTo>
                <a:lnTo>
                  <a:pt x="1850" y="1062"/>
                </a:lnTo>
                <a:lnTo>
                  <a:pt x="1853" y="1062"/>
                </a:lnTo>
                <a:lnTo>
                  <a:pt x="1855" y="1062"/>
                </a:lnTo>
                <a:lnTo>
                  <a:pt x="1857" y="1062"/>
                </a:lnTo>
                <a:lnTo>
                  <a:pt x="1860" y="1062"/>
                </a:lnTo>
                <a:lnTo>
                  <a:pt x="1862" y="1060"/>
                </a:lnTo>
                <a:lnTo>
                  <a:pt x="1864" y="1060"/>
                </a:lnTo>
                <a:lnTo>
                  <a:pt x="1862" y="1060"/>
                </a:lnTo>
                <a:lnTo>
                  <a:pt x="1864" y="1060"/>
                </a:lnTo>
                <a:lnTo>
                  <a:pt x="1866" y="1060"/>
                </a:lnTo>
                <a:lnTo>
                  <a:pt x="1866" y="1058"/>
                </a:lnTo>
                <a:lnTo>
                  <a:pt x="1869" y="1058"/>
                </a:lnTo>
                <a:lnTo>
                  <a:pt x="1871" y="1058"/>
                </a:lnTo>
                <a:lnTo>
                  <a:pt x="1871" y="1060"/>
                </a:lnTo>
                <a:lnTo>
                  <a:pt x="1873" y="1060"/>
                </a:lnTo>
                <a:lnTo>
                  <a:pt x="1876" y="1060"/>
                </a:lnTo>
                <a:lnTo>
                  <a:pt x="1878" y="1060"/>
                </a:lnTo>
                <a:lnTo>
                  <a:pt x="1878" y="1058"/>
                </a:lnTo>
                <a:lnTo>
                  <a:pt x="1880" y="1058"/>
                </a:lnTo>
                <a:lnTo>
                  <a:pt x="1883" y="1058"/>
                </a:lnTo>
                <a:lnTo>
                  <a:pt x="1885" y="1058"/>
                </a:lnTo>
                <a:lnTo>
                  <a:pt x="1887" y="1058"/>
                </a:lnTo>
                <a:lnTo>
                  <a:pt x="1890" y="1058"/>
                </a:lnTo>
                <a:lnTo>
                  <a:pt x="1890" y="1060"/>
                </a:lnTo>
                <a:lnTo>
                  <a:pt x="1890" y="1058"/>
                </a:lnTo>
                <a:lnTo>
                  <a:pt x="1890" y="1060"/>
                </a:lnTo>
                <a:lnTo>
                  <a:pt x="1892" y="1060"/>
                </a:lnTo>
                <a:lnTo>
                  <a:pt x="1892" y="1058"/>
                </a:lnTo>
                <a:lnTo>
                  <a:pt x="1892" y="1060"/>
                </a:lnTo>
                <a:lnTo>
                  <a:pt x="1894" y="1060"/>
                </a:lnTo>
                <a:lnTo>
                  <a:pt x="1896" y="1060"/>
                </a:lnTo>
                <a:lnTo>
                  <a:pt x="1899" y="1060"/>
                </a:lnTo>
                <a:lnTo>
                  <a:pt x="1901" y="1060"/>
                </a:lnTo>
                <a:lnTo>
                  <a:pt x="1903" y="1060"/>
                </a:lnTo>
                <a:lnTo>
                  <a:pt x="1903" y="1058"/>
                </a:lnTo>
                <a:lnTo>
                  <a:pt x="1906" y="1058"/>
                </a:lnTo>
                <a:lnTo>
                  <a:pt x="1908" y="1058"/>
                </a:lnTo>
                <a:lnTo>
                  <a:pt x="1906" y="1056"/>
                </a:lnTo>
                <a:lnTo>
                  <a:pt x="1908" y="1056"/>
                </a:lnTo>
                <a:lnTo>
                  <a:pt x="1908" y="1053"/>
                </a:lnTo>
                <a:lnTo>
                  <a:pt x="1908" y="1056"/>
                </a:lnTo>
                <a:lnTo>
                  <a:pt x="1908" y="1053"/>
                </a:lnTo>
                <a:lnTo>
                  <a:pt x="1910" y="1053"/>
                </a:lnTo>
                <a:lnTo>
                  <a:pt x="1913" y="1053"/>
                </a:lnTo>
                <a:lnTo>
                  <a:pt x="1910" y="1053"/>
                </a:lnTo>
                <a:lnTo>
                  <a:pt x="1913" y="1053"/>
                </a:lnTo>
                <a:lnTo>
                  <a:pt x="1913" y="1051"/>
                </a:lnTo>
                <a:lnTo>
                  <a:pt x="1913" y="1049"/>
                </a:lnTo>
                <a:lnTo>
                  <a:pt x="1915" y="1049"/>
                </a:lnTo>
                <a:lnTo>
                  <a:pt x="1915" y="1046"/>
                </a:lnTo>
                <a:lnTo>
                  <a:pt x="1917" y="1046"/>
                </a:lnTo>
                <a:lnTo>
                  <a:pt x="1919" y="1046"/>
                </a:lnTo>
                <a:lnTo>
                  <a:pt x="1919" y="1044"/>
                </a:lnTo>
                <a:lnTo>
                  <a:pt x="1922" y="1044"/>
                </a:lnTo>
                <a:lnTo>
                  <a:pt x="1924" y="1044"/>
                </a:lnTo>
                <a:close/>
                <a:moveTo>
                  <a:pt x="2894" y="1014"/>
                </a:moveTo>
                <a:lnTo>
                  <a:pt x="2896" y="1014"/>
                </a:lnTo>
                <a:lnTo>
                  <a:pt x="2899" y="1014"/>
                </a:lnTo>
                <a:lnTo>
                  <a:pt x="2899" y="1016"/>
                </a:lnTo>
                <a:lnTo>
                  <a:pt x="2901" y="1016"/>
                </a:lnTo>
                <a:lnTo>
                  <a:pt x="2901" y="1019"/>
                </a:lnTo>
                <a:lnTo>
                  <a:pt x="2903" y="1019"/>
                </a:lnTo>
                <a:lnTo>
                  <a:pt x="2903" y="1021"/>
                </a:lnTo>
                <a:lnTo>
                  <a:pt x="2906" y="1021"/>
                </a:lnTo>
                <a:lnTo>
                  <a:pt x="2906" y="1023"/>
                </a:lnTo>
                <a:lnTo>
                  <a:pt x="2906" y="1026"/>
                </a:lnTo>
                <a:lnTo>
                  <a:pt x="2906" y="1028"/>
                </a:lnTo>
                <a:lnTo>
                  <a:pt x="2906" y="1030"/>
                </a:lnTo>
                <a:lnTo>
                  <a:pt x="2903" y="1030"/>
                </a:lnTo>
                <a:lnTo>
                  <a:pt x="2903" y="1032"/>
                </a:lnTo>
                <a:lnTo>
                  <a:pt x="2903" y="1035"/>
                </a:lnTo>
                <a:lnTo>
                  <a:pt x="2903" y="1037"/>
                </a:lnTo>
                <a:lnTo>
                  <a:pt x="2906" y="1037"/>
                </a:lnTo>
                <a:lnTo>
                  <a:pt x="2903" y="1037"/>
                </a:lnTo>
                <a:lnTo>
                  <a:pt x="2903" y="1039"/>
                </a:lnTo>
                <a:lnTo>
                  <a:pt x="2906" y="1039"/>
                </a:lnTo>
                <a:lnTo>
                  <a:pt x="2906" y="1042"/>
                </a:lnTo>
                <a:lnTo>
                  <a:pt x="2903" y="1044"/>
                </a:lnTo>
                <a:lnTo>
                  <a:pt x="2903" y="1042"/>
                </a:lnTo>
                <a:lnTo>
                  <a:pt x="2903" y="1044"/>
                </a:lnTo>
                <a:lnTo>
                  <a:pt x="2903" y="1042"/>
                </a:lnTo>
                <a:lnTo>
                  <a:pt x="2901" y="1042"/>
                </a:lnTo>
                <a:lnTo>
                  <a:pt x="2901" y="1039"/>
                </a:lnTo>
                <a:lnTo>
                  <a:pt x="2899" y="1039"/>
                </a:lnTo>
                <a:lnTo>
                  <a:pt x="2899" y="1042"/>
                </a:lnTo>
                <a:lnTo>
                  <a:pt x="2896" y="1042"/>
                </a:lnTo>
                <a:lnTo>
                  <a:pt x="2896" y="1044"/>
                </a:lnTo>
                <a:lnTo>
                  <a:pt x="2894" y="1044"/>
                </a:lnTo>
                <a:lnTo>
                  <a:pt x="2894" y="1042"/>
                </a:lnTo>
                <a:lnTo>
                  <a:pt x="2894" y="1044"/>
                </a:lnTo>
                <a:lnTo>
                  <a:pt x="2894" y="1042"/>
                </a:lnTo>
                <a:lnTo>
                  <a:pt x="2894" y="1044"/>
                </a:lnTo>
                <a:lnTo>
                  <a:pt x="2892" y="1044"/>
                </a:lnTo>
                <a:lnTo>
                  <a:pt x="2892" y="1046"/>
                </a:lnTo>
                <a:lnTo>
                  <a:pt x="2890" y="1046"/>
                </a:lnTo>
                <a:lnTo>
                  <a:pt x="2887" y="1046"/>
                </a:lnTo>
                <a:lnTo>
                  <a:pt x="2887" y="1049"/>
                </a:lnTo>
                <a:lnTo>
                  <a:pt x="2885" y="1049"/>
                </a:lnTo>
                <a:lnTo>
                  <a:pt x="2885" y="1046"/>
                </a:lnTo>
                <a:lnTo>
                  <a:pt x="2883" y="1046"/>
                </a:lnTo>
                <a:lnTo>
                  <a:pt x="2883" y="1049"/>
                </a:lnTo>
                <a:lnTo>
                  <a:pt x="2883" y="1046"/>
                </a:lnTo>
                <a:lnTo>
                  <a:pt x="2880" y="1046"/>
                </a:lnTo>
                <a:lnTo>
                  <a:pt x="2880" y="1049"/>
                </a:lnTo>
                <a:lnTo>
                  <a:pt x="2878" y="1049"/>
                </a:lnTo>
                <a:lnTo>
                  <a:pt x="2878" y="1046"/>
                </a:lnTo>
                <a:lnTo>
                  <a:pt x="2878" y="1044"/>
                </a:lnTo>
                <a:lnTo>
                  <a:pt x="2878" y="1042"/>
                </a:lnTo>
                <a:lnTo>
                  <a:pt x="2876" y="1042"/>
                </a:lnTo>
                <a:lnTo>
                  <a:pt x="2876" y="1039"/>
                </a:lnTo>
                <a:lnTo>
                  <a:pt x="2876" y="1037"/>
                </a:lnTo>
                <a:lnTo>
                  <a:pt x="2876" y="1035"/>
                </a:lnTo>
                <a:lnTo>
                  <a:pt x="2878" y="1035"/>
                </a:lnTo>
                <a:lnTo>
                  <a:pt x="2876" y="1035"/>
                </a:lnTo>
                <a:lnTo>
                  <a:pt x="2876" y="1032"/>
                </a:lnTo>
                <a:lnTo>
                  <a:pt x="2878" y="1032"/>
                </a:lnTo>
                <a:lnTo>
                  <a:pt x="2878" y="1030"/>
                </a:lnTo>
                <a:lnTo>
                  <a:pt x="2876" y="1030"/>
                </a:lnTo>
                <a:lnTo>
                  <a:pt x="2876" y="1028"/>
                </a:lnTo>
                <a:lnTo>
                  <a:pt x="2878" y="1028"/>
                </a:lnTo>
                <a:lnTo>
                  <a:pt x="2878" y="1026"/>
                </a:lnTo>
                <a:lnTo>
                  <a:pt x="2880" y="1026"/>
                </a:lnTo>
                <a:lnTo>
                  <a:pt x="2883" y="1026"/>
                </a:lnTo>
                <a:lnTo>
                  <a:pt x="2883" y="1023"/>
                </a:lnTo>
                <a:lnTo>
                  <a:pt x="2885" y="1023"/>
                </a:lnTo>
                <a:lnTo>
                  <a:pt x="2885" y="1021"/>
                </a:lnTo>
                <a:lnTo>
                  <a:pt x="2887" y="1021"/>
                </a:lnTo>
                <a:lnTo>
                  <a:pt x="2887" y="1019"/>
                </a:lnTo>
                <a:lnTo>
                  <a:pt x="2890" y="1019"/>
                </a:lnTo>
                <a:lnTo>
                  <a:pt x="2892" y="1019"/>
                </a:lnTo>
                <a:lnTo>
                  <a:pt x="2892" y="1016"/>
                </a:lnTo>
                <a:lnTo>
                  <a:pt x="2892" y="1014"/>
                </a:lnTo>
                <a:lnTo>
                  <a:pt x="2892" y="1016"/>
                </a:lnTo>
                <a:lnTo>
                  <a:pt x="2894" y="1016"/>
                </a:lnTo>
                <a:lnTo>
                  <a:pt x="2894" y="1014"/>
                </a:lnTo>
                <a:close/>
                <a:moveTo>
                  <a:pt x="2733" y="860"/>
                </a:moveTo>
                <a:lnTo>
                  <a:pt x="2733" y="862"/>
                </a:lnTo>
                <a:lnTo>
                  <a:pt x="2733" y="864"/>
                </a:lnTo>
                <a:lnTo>
                  <a:pt x="2733" y="867"/>
                </a:lnTo>
                <a:lnTo>
                  <a:pt x="2733" y="869"/>
                </a:lnTo>
                <a:lnTo>
                  <a:pt x="2733" y="867"/>
                </a:lnTo>
                <a:lnTo>
                  <a:pt x="2733" y="869"/>
                </a:lnTo>
                <a:lnTo>
                  <a:pt x="2733" y="867"/>
                </a:lnTo>
                <a:lnTo>
                  <a:pt x="2733" y="869"/>
                </a:lnTo>
                <a:lnTo>
                  <a:pt x="2735" y="867"/>
                </a:lnTo>
                <a:lnTo>
                  <a:pt x="2735" y="869"/>
                </a:lnTo>
                <a:lnTo>
                  <a:pt x="2737" y="869"/>
                </a:lnTo>
                <a:lnTo>
                  <a:pt x="2737" y="871"/>
                </a:lnTo>
                <a:lnTo>
                  <a:pt x="2737" y="869"/>
                </a:lnTo>
                <a:lnTo>
                  <a:pt x="2737" y="871"/>
                </a:lnTo>
                <a:lnTo>
                  <a:pt x="2740" y="871"/>
                </a:lnTo>
                <a:lnTo>
                  <a:pt x="2740" y="873"/>
                </a:lnTo>
                <a:lnTo>
                  <a:pt x="2740" y="876"/>
                </a:lnTo>
                <a:lnTo>
                  <a:pt x="2740" y="878"/>
                </a:lnTo>
                <a:lnTo>
                  <a:pt x="2740" y="880"/>
                </a:lnTo>
                <a:lnTo>
                  <a:pt x="2742" y="880"/>
                </a:lnTo>
                <a:lnTo>
                  <a:pt x="2742" y="883"/>
                </a:lnTo>
                <a:lnTo>
                  <a:pt x="2744" y="883"/>
                </a:lnTo>
                <a:lnTo>
                  <a:pt x="2747" y="883"/>
                </a:lnTo>
                <a:lnTo>
                  <a:pt x="2749" y="883"/>
                </a:lnTo>
                <a:lnTo>
                  <a:pt x="2751" y="880"/>
                </a:lnTo>
                <a:lnTo>
                  <a:pt x="2754" y="880"/>
                </a:lnTo>
                <a:lnTo>
                  <a:pt x="2758" y="880"/>
                </a:lnTo>
                <a:lnTo>
                  <a:pt x="2761" y="880"/>
                </a:lnTo>
                <a:lnTo>
                  <a:pt x="2761" y="883"/>
                </a:lnTo>
                <a:lnTo>
                  <a:pt x="2761" y="885"/>
                </a:lnTo>
                <a:lnTo>
                  <a:pt x="2763" y="885"/>
                </a:lnTo>
                <a:lnTo>
                  <a:pt x="2763" y="883"/>
                </a:lnTo>
                <a:lnTo>
                  <a:pt x="2765" y="883"/>
                </a:lnTo>
                <a:lnTo>
                  <a:pt x="2765" y="885"/>
                </a:lnTo>
                <a:lnTo>
                  <a:pt x="2767" y="885"/>
                </a:lnTo>
                <a:lnTo>
                  <a:pt x="2767" y="887"/>
                </a:lnTo>
                <a:lnTo>
                  <a:pt x="2770" y="887"/>
                </a:lnTo>
                <a:lnTo>
                  <a:pt x="2772" y="887"/>
                </a:lnTo>
                <a:lnTo>
                  <a:pt x="2772" y="890"/>
                </a:lnTo>
                <a:lnTo>
                  <a:pt x="2772" y="892"/>
                </a:lnTo>
                <a:lnTo>
                  <a:pt x="2774" y="892"/>
                </a:lnTo>
                <a:lnTo>
                  <a:pt x="2774" y="894"/>
                </a:lnTo>
                <a:lnTo>
                  <a:pt x="2777" y="894"/>
                </a:lnTo>
                <a:lnTo>
                  <a:pt x="2774" y="894"/>
                </a:lnTo>
                <a:lnTo>
                  <a:pt x="2777" y="894"/>
                </a:lnTo>
                <a:lnTo>
                  <a:pt x="2777" y="897"/>
                </a:lnTo>
                <a:lnTo>
                  <a:pt x="2777" y="899"/>
                </a:lnTo>
                <a:lnTo>
                  <a:pt x="2779" y="899"/>
                </a:lnTo>
                <a:lnTo>
                  <a:pt x="2779" y="901"/>
                </a:lnTo>
                <a:lnTo>
                  <a:pt x="2779" y="903"/>
                </a:lnTo>
                <a:lnTo>
                  <a:pt x="2779" y="906"/>
                </a:lnTo>
                <a:lnTo>
                  <a:pt x="2779" y="908"/>
                </a:lnTo>
                <a:lnTo>
                  <a:pt x="2779" y="910"/>
                </a:lnTo>
                <a:lnTo>
                  <a:pt x="2779" y="913"/>
                </a:lnTo>
                <a:lnTo>
                  <a:pt x="2779" y="915"/>
                </a:lnTo>
                <a:lnTo>
                  <a:pt x="2777" y="915"/>
                </a:lnTo>
                <a:lnTo>
                  <a:pt x="2777" y="917"/>
                </a:lnTo>
                <a:lnTo>
                  <a:pt x="2774" y="917"/>
                </a:lnTo>
                <a:lnTo>
                  <a:pt x="2774" y="920"/>
                </a:lnTo>
                <a:lnTo>
                  <a:pt x="2774" y="922"/>
                </a:lnTo>
                <a:lnTo>
                  <a:pt x="2774" y="924"/>
                </a:lnTo>
                <a:lnTo>
                  <a:pt x="2772" y="924"/>
                </a:lnTo>
                <a:lnTo>
                  <a:pt x="2772" y="926"/>
                </a:lnTo>
                <a:lnTo>
                  <a:pt x="2770" y="929"/>
                </a:lnTo>
                <a:lnTo>
                  <a:pt x="2770" y="931"/>
                </a:lnTo>
                <a:lnTo>
                  <a:pt x="2770" y="933"/>
                </a:lnTo>
                <a:lnTo>
                  <a:pt x="2772" y="933"/>
                </a:lnTo>
                <a:lnTo>
                  <a:pt x="2770" y="933"/>
                </a:lnTo>
                <a:lnTo>
                  <a:pt x="2770" y="936"/>
                </a:lnTo>
                <a:lnTo>
                  <a:pt x="2770" y="933"/>
                </a:lnTo>
                <a:lnTo>
                  <a:pt x="2767" y="933"/>
                </a:lnTo>
                <a:lnTo>
                  <a:pt x="2770" y="933"/>
                </a:lnTo>
                <a:lnTo>
                  <a:pt x="2767" y="933"/>
                </a:lnTo>
                <a:lnTo>
                  <a:pt x="2765" y="933"/>
                </a:lnTo>
                <a:lnTo>
                  <a:pt x="2765" y="936"/>
                </a:lnTo>
                <a:lnTo>
                  <a:pt x="2763" y="936"/>
                </a:lnTo>
                <a:lnTo>
                  <a:pt x="2761" y="936"/>
                </a:lnTo>
                <a:lnTo>
                  <a:pt x="2761" y="938"/>
                </a:lnTo>
                <a:lnTo>
                  <a:pt x="2758" y="938"/>
                </a:lnTo>
                <a:lnTo>
                  <a:pt x="2758" y="936"/>
                </a:lnTo>
                <a:lnTo>
                  <a:pt x="2758" y="938"/>
                </a:lnTo>
                <a:lnTo>
                  <a:pt x="2758" y="940"/>
                </a:lnTo>
                <a:lnTo>
                  <a:pt x="2756" y="940"/>
                </a:lnTo>
                <a:lnTo>
                  <a:pt x="2756" y="943"/>
                </a:lnTo>
                <a:lnTo>
                  <a:pt x="2756" y="945"/>
                </a:lnTo>
                <a:lnTo>
                  <a:pt x="2754" y="945"/>
                </a:lnTo>
                <a:lnTo>
                  <a:pt x="2754" y="947"/>
                </a:lnTo>
                <a:lnTo>
                  <a:pt x="2754" y="950"/>
                </a:lnTo>
                <a:lnTo>
                  <a:pt x="2754" y="952"/>
                </a:lnTo>
                <a:lnTo>
                  <a:pt x="2751" y="952"/>
                </a:lnTo>
                <a:lnTo>
                  <a:pt x="2751" y="954"/>
                </a:lnTo>
                <a:lnTo>
                  <a:pt x="2754" y="954"/>
                </a:lnTo>
                <a:lnTo>
                  <a:pt x="2754" y="956"/>
                </a:lnTo>
                <a:lnTo>
                  <a:pt x="2754" y="954"/>
                </a:lnTo>
                <a:lnTo>
                  <a:pt x="2754" y="956"/>
                </a:lnTo>
                <a:lnTo>
                  <a:pt x="2754" y="959"/>
                </a:lnTo>
                <a:lnTo>
                  <a:pt x="2754" y="961"/>
                </a:lnTo>
                <a:lnTo>
                  <a:pt x="2754" y="963"/>
                </a:lnTo>
                <a:lnTo>
                  <a:pt x="2754" y="966"/>
                </a:lnTo>
                <a:lnTo>
                  <a:pt x="2751" y="966"/>
                </a:lnTo>
                <a:lnTo>
                  <a:pt x="2754" y="966"/>
                </a:lnTo>
                <a:lnTo>
                  <a:pt x="2754" y="968"/>
                </a:lnTo>
                <a:lnTo>
                  <a:pt x="2754" y="970"/>
                </a:lnTo>
                <a:lnTo>
                  <a:pt x="2754" y="973"/>
                </a:lnTo>
                <a:lnTo>
                  <a:pt x="2754" y="975"/>
                </a:lnTo>
                <a:lnTo>
                  <a:pt x="2754" y="977"/>
                </a:lnTo>
                <a:lnTo>
                  <a:pt x="2754" y="979"/>
                </a:lnTo>
                <a:lnTo>
                  <a:pt x="2754" y="982"/>
                </a:lnTo>
                <a:lnTo>
                  <a:pt x="2756" y="982"/>
                </a:lnTo>
                <a:lnTo>
                  <a:pt x="2756" y="984"/>
                </a:lnTo>
                <a:lnTo>
                  <a:pt x="2758" y="984"/>
                </a:lnTo>
                <a:lnTo>
                  <a:pt x="2761" y="984"/>
                </a:lnTo>
                <a:lnTo>
                  <a:pt x="2761" y="986"/>
                </a:lnTo>
                <a:lnTo>
                  <a:pt x="2763" y="986"/>
                </a:lnTo>
                <a:lnTo>
                  <a:pt x="2761" y="986"/>
                </a:lnTo>
                <a:lnTo>
                  <a:pt x="2761" y="984"/>
                </a:lnTo>
                <a:lnTo>
                  <a:pt x="2763" y="984"/>
                </a:lnTo>
                <a:lnTo>
                  <a:pt x="2763" y="986"/>
                </a:lnTo>
                <a:lnTo>
                  <a:pt x="2763" y="989"/>
                </a:lnTo>
                <a:lnTo>
                  <a:pt x="2765" y="989"/>
                </a:lnTo>
                <a:lnTo>
                  <a:pt x="2767" y="989"/>
                </a:lnTo>
                <a:lnTo>
                  <a:pt x="2767" y="986"/>
                </a:lnTo>
                <a:lnTo>
                  <a:pt x="2767" y="989"/>
                </a:lnTo>
                <a:lnTo>
                  <a:pt x="2770" y="989"/>
                </a:lnTo>
                <a:lnTo>
                  <a:pt x="2770" y="991"/>
                </a:lnTo>
                <a:lnTo>
                  <a:pt x="2770" y="993"/>
                </a:lnTo>
                <a:lnTo>
                  <a:pt x="2772" y="993"/>
                </a:lnTo>
                <a:lnTo>
                  <a:pt x="2774" y="993"/>
                </a:lnTo>
                <a:lnTo>
                  <a:pt x="2774" y="996"/>
                </a:lnTo>
                <a:lnTo>
                  <a:pt x="2777" y="996"/>
                </a:lnTo>
                <a:lnTo>
                  <a:pt x="2777" y="998"/>
                </a:lnTo>
                <a:lnTo>
                  <a:pt x="2779" y="998"/>
                </a:lnTo>
                <a:lnTo>
                  <a:pt x="2779" y="1000"/>
                </a:lnTo>
                <a:lnTo>
                  <a:pt x="2781" y="1000"/>
                </a:lnTo>
                <a:lnTo>
                  <a:pt x="2784" y="998"/>
                </a:lnTo>
                <a:lnTo>
                  <a:pt x="2784" y="1000"/>
                </a:lnTo>
                <a:lnTo>
                  <a:pt x="2781" y="1000"/>
                </a:lnTo>
                <a:lnTo>
                  <a:pt x="2781" y="1003"/>
                </a:lnTo>
                <a:lnTo>
                  <a:pt x="2779" y="1003"/>
                </a:lnTo>
                <a:lnTo>
                  <a:pt x="2781" y="1003"/>
                </a:lnTo>
                <a:lnTo>
                  <a:pt x="2779" y="1003"/>
                </a:lnTo>
                <a:lnTo>
                  <a:pt x="2781" y="1003"/>
                </a:lnTo>
                <a:lnTo>
                  <a:pt x="2781" y="1005"/>
                </a:lnTo>
                <a:lnTo>
                  <a:pt x="2781" y="1003"/>
                </a:lnTo>
                <a:lnTo>
                  <a:pt x="2781" y="1005"/>
                </a:lnTo>
                <a:lnTo>
                  <a:pt x="2784" y="1005"/>
                </a:lnTo>
                <a:lnTo>
                  <a:pt x="2784" y="1007"/>
                </a:lnTo>
                <a:lnTo>
                  <a:pt x="2786" y="1007"/>
                </a:lnTo>
                <a:lnTo>
                  <a:pt x="2788" y="1007"/>
                </a:lnTo>
                <a:lnTo>
                  <a:pt x="2790" y="1007"/>
                </a:lnTo>
                <a:lnTo>
                  <a:pt x="2790" y="1009"/>
                </a:lnTo>
                <a:lnTo>
                  <a:pt x="2790" y="1007"/>
                </a:lnTo>
                <a:lnTo>
                  <a:pt x="2790" y="1009"/>
                </a:lnTo>
                <a:lnTo>
                  <a:pt x="2793" y="1009"/>
                </a:lnTo>
                <a:lnTo>
                  <a:pt x="2793" y="1007"/>
                </a:lnTo>
                <a:lnTo>
                  <a:pt x="2793" y="1009"/>
                </a:lnTo>
                <a:lnTo>
                  <a:pt x="2795" y="1009"/>
                </a:lnTo>
                <a:lnTo>
                  <a:pt x="2795" y="1012"/>
                </a:lnTo>
                <a:lnTo>
                  <a:pt x="2797" y="1012"/>
                </a:lnTo>
                <a:lnTo>
                  <a:pt x="2795" y="1012"/>
                </a:lnTo>
                <a:lnTo>
                  <a:pt x="2797" y="1012"/>
                </a:lnTo>
                <a:lnTo>
                  <a:pt x="2797" y="1014"/>
                </a:lnTo>
                <a:lnTo>
                  <a:pt x="2797" y="1012"/>
                </a:lnTo>
                <a:lnTo>
                  <a:pt x="2797" y="1014"/>
                </a:lnTo>
                <a:lnTo>
                  <a:pt x="2797" y="1012"/>
                </a:lnTo>
                <a:lnTo>
                  <a:pt x="2797" y="1014"/>
                </a:lnTo>
                <a:lnTo>
                  <a:pt x="2797" y="1012"/>
                </a:lnTo>
                <a:lnTo>
                  <a:pt x="2800" y="1012"/>
                </a:lnTo>
                <a:lnTo>
                  <a:pt x="2800" y="1014"/>
                </a:lnTo>
                <a:lnTo>
                  <a:pt x="2802" y="1014"/>
                </a:lnTo>
                <a:lnTo>
                  <a:pt x="2802" y="1012"/>
                </a:lnTo>
                <a:lnTo>
                  <a:pt x="2804" y="1012"/>
                </a:lnTo>
                <a:lnTo>
                  <a:pt x="2804" y="1014"/>
                </a:lnTo>
                <a:lnTo>
                  <a:pt x="2807" y="1014"/>
                </a:lnTo>
                <a:lnTo>
                  <a:pt x="2807" y="1016"/>
                </a:lnTo>
                <a:lnTo>
                  <a:pt x="2809" y="1016"/>
                </a:lnTo>
                <a:lnTo>
                  <a:pt x="2809" y="1019"/>
                </a:lnTo>
                <a:lnTo>
                  <a:pt x="2809" y="1021"/>
                </a:lnTo>
                <a:lnTo>
                  <a:pt x="2807" y="1021"/>
                </a:lnTo>
                <a:lnTo>
                  <a:pt x="2807" y="1023"/>
                </a:lnTo>
                <a:lnTo>
                  <a:pt x="2807" y="1021"/>
                </a:lnTo>
                <a:lnTo>
                  <a:pt x="2807" y="1023"/>
                </a:lnTo>
                <a:lnTo>
                  <a:pt x="2804" y="1023"/>
                </a:lnTo>
                <a:lnTo>
                  <a:pt x="2804" y="1026"/>
                </a:lnTo>
                <a:lnTo>
                  <a:pt x="2804" y="1028"/>
                </a:lnTo>
                <a:lnTo>
                  <a:pt x="2804" y="1030"/>
                </a:lnTo>
                <a:lnTo>
                  <a:pt x="2804" y="1032"/>
                </a:lnTo>
                <a:lnTo>
                  <a:pt x="2804" y="1035"/>
                </a:lnTo>
                <a:lnTo>
                  <a:pt x="2807" y="1035"/>
                </a:lnTo>
                <a:lnTo>
                  <a:pt x="2809" y="1035"/>
                </a:lnTo>
                <a:lnTo>
                  <a:pt x="2809" y="1037"/>
                </a:lnTo>
                <a:lnTo>
                  <a:pt x="2809" y="1039"/>
                </a:lnTo>
                <a:lnTo>
                  <a:pt x="2811" y="1039"/>
                </a:lnTo>
                <a:lnTo>
                  <a:pt x="2811" y="1042"/>
                </a:lnTo>
                <a:lnTo>
                  <a:pt x="2811" y="1039"/>
                </a:lnTo>
                <a:lnTo>
                  <a:pt x="2811" y="1042"/>
                </a:lnTo>
                <a:lnTo>
                  <a:pt x="2813" y="1042"/>
                </a:lnTo>
                <a:lnTo>
                  <a:pt x="2811" y="1042"/>
                </a:lnTo>
                <a:lnTo>
                  <a:pt x="2813" y="1042"/>
                </a:lnTo>
                <a:lnTo>
                  <a:pt x="2813" y="1039"/>
                </a:lnTo>
                <a:lnTo>
                  <a:pt x="2813" y="1042"/>
                </a:lnTo>
                <a:lnTo>
                  <a:pt x="2816" y="1042"/>
                </a:lnTo>
                <a:lnTo>
                  <a:pt x="2813" y="1042"/>
                </a:lnTo>
                <a:lnTo>
                  <a:pt x="2813" y="1044"/>
                </a:lnTo>
                <a:lnTo>
                  <a:pt x="2813" y="1046"/>
                </a:lnTo>
                <a:lnTo>
                  <a:pt x="2816" y="1046"/>
                </a:lnTo>
                <a:lnTo>
                  <a:pt x="2816" y="1049"/>
                </a:lnTo>
                <a:lnTo>
                  <a:pt x="2813" y="1049"/>
                </a:lnTo>
                <a:lnTo>
                  <a:pt x="2813" y="1046"/>
                </a:lnTo>
                <a:lnTo>
                  <a:pt x="2813" y="1044"/>
                </a:lnTo>
                <a:lnTo>
                  <a:pt x="2811" y="1042"/>
                </a:lnTo>
                <a:lnTo>
                  <a:pt x="2809" y="1042"/>
                </a:lnTo>
                <a:lnTo>
                  <a:pt x="2807" y="1042"/>
                </a:lnTo>
                <a:lnTo>
                  <a:pt x="2804" y="1042"/>
                </a:lnTo>
                <a:lnTo>
                  <a:pt x="2802" y="1042"/>
                </a:lnTo>
                <a:lnTo>
                  <a:pt x="2802" y="1044"/>
                </a:lnTo>
                <a:lnTo>
                  <a:pt x="2802" y="1046"/>
                </a:lnTo>
                <a:lnTo>
                  <a:pt x="2802" y="1049"/>
                </a:lnTo>
                <a:lnTo>
                  <a:pt x="2800" y="1049"/>
                </a:lnTo>
                <a:lnTo>
                  <a:pt x="2802" y="1051"/>
                </a:lnTo>
                <a:lnTo>
                  <a:pt x="2800" y="1051"/>
                </a:lnTo>
                <a:lnTo>
                  <a:pt x="2802" y="1051"/>
                </a:lnTo>
                <a:lnTo>
                  <a:pt x="2802" y="1053"/>
                </a:lnTo>
                <a:lnTo>
                  <a:pt x="2802" y="1056"/>
                </a:lnTo>
                <a:lnTo>
                  <a:pt x="2802" y="1058"/>
                </a:lnTo>
                <a:lnTo>
                  <a:pt x="2804" y="1058"/>
                </a:lnTo>
                <a:lnTo>
                  <a:pt x="2804" y="1056"/>
                </a:lnTo>
                <a:lnTo>
                  <a:pt x="2804" y="1058"/>
                </a:lnTo>
                <a:lnTo>
                  <a:pt x="2804" y="1056"/>
                </a:lnTo>
                <a:lnTo>
                  <a:pt x="2804" y="1058"/>
                </a:lnTo>
                <a:lnTo>
                  <a:pt x="2807" y="1058"/>
                </a:lnTo>
                <a:lnTo>
                  <a:pt x="2807" y="1060"/>
                </a:lnTo>
                <a:lnTo>
                  <a:pt x="2809" y="1060"/>
                </a:lnTo>
                <a:lnTo>
                  <a:pt x="2809" y="1062"/>
                </a:lnTo>
                <a:lnTo>
                  <a:pt x="2811" y="1062"/>
                </a:lnTo>
                <a:lnTo>
                  <a:pt x="2809" y="1062"/>
                </a:lnTo>
                <a:lnTo>
                  <a:pt x="2811" y="1062"/>
                </a:lnTo>
                <a:lnTo>
                  <a:pt x="2811" y="1065"/>
                </a:lnTo>
                <a:lnTo>
                  <a:pt x="2813" y="1065"/>
                </a:lnTo>
                <a:lnTo>
                  <a:pt x="2813" y="1067"/>
                </a:lnTo>
                <a:lnTo>
                  <a:pt x="2816" y="1067"/>
                </a:lnTo>
                <a:lnTo>
                  <a:pt x="2816" y="1069"/>
                </a:lnTo>
                <a:lnTo>
                  <a:pt x="2816" y="1072"/>
                </a:lnTo>
                <a:lnTo>
                  <a:pt x="2818" y="1072"/>
                </a:lnTo>
                <a:lnTo>
                  <a:pt x="2820" y="1072"/>
                </a:lnTo>
                <a:lnTo>
                  <a:pt x="2818" y="1072"/>
                </a:lnTo>
                <a:lnTo>
                  <a:pt x="2818" y="1074"/>
                </a:lnTo>
                <a:lnTo>
                  <a:pt x="2816" y="1074"/>
                </a:lnTo>
                <a:lnTo>
                  <a:pt x="2816" y="1076"/>
                </a:lnTo>
                <a:lnTo>
                  <a:pt x="2816" y="1079"/>
                </a:lnTo>
                <a:lnTo>
                  <a:pt x="2818" y="1079"/>
                </a:lnTo>
                <a:lnTo>
                  <a:pt x="2818" y="1081"/>
                </a:lnTo>
                <a:lnTo>
                  <a:pt x="2820" y="1081"/>
                </a:lnTo>
                <a:lnTo>
                  <a:pt x="2820" y="1083"/>
                </a:lnTo>
                <a:lnTo>
                  <a:pt x="2823" y="1083"/>
                </a:lnTo>
                <a:lnTo>
                  <a:pt x="2825" y="1083"/>
                </a:lnTo>
                <a:lnTo>
                  <a:pt x="2825" y="1085"/>
                </a:lnTo>
                <a:lnTo>
                  <a:pt x="2827" y="1085"/>
                </a:lnTo>
                <a:lnTo>
                  <a:pt x="2830" y="1085"/>
                </a:lnTo>
                <a:lnTo>
                  <a:pt x="2830" y="1088"/>
                </a:lnTo>
                <a:lnTo>
                  <a:pt x="2832" y="1088"/>
                </a:lnTo>
                <a:lnTo>
                  <a:pt x="2834" y="1088"/>
                </a:lnTo>
                <a:lnTo>
                  <a:pt x="2837" y="1090"/>
                </a:lnTo>
                <a:lnTo>
                  <a:pt x="2839" y="1090"/>
                </a:lnTo>
                <a:lnTo>
                  <a:pt x="2839" y="1092"/>
                </a:lnTo>
                <a:lnTo>
                  <a:pt x="2841" y="1092"/>
                </a:lnTo>
                <a:lnTo>
                  <a:pt x="2841" y="1095"/>
                </a:lnTo>
                <a:lnTo>
                  <a:pt x="2843" y="1095"/>
                </a:lnTo>
                <a:lnTo>
                  <a:pt x="2843" y="1097"/>
                </a:lnTo>
                <a:lnTo>
                  <a:pt x="2843" y="1099"/>
                </a:lnTo>
                <a:lnTo>
                  <a:pt x="2846" y="1099"/>
                </a:lnTo>
                <a:lnTo>
                  <a:pt x="2846" y="1102"/>
                </a:lnTo>
                <a:lnTo>
                  <a:pt x="2846" y="1104"/>
                </a:lnTo>
                <a:lnTo>
                  <a:pt x="2846" y="1102"/>
                </a:lnTo>
                <a:lnTo>
                  <a:pt x="2848" y="1102"/>
                </a:lnTo>
                <a:lnTo>
                  <a:pt x="2850" y="1102"/>
                </a:lnTo>
                <a:lnTo>
                  <a:pt x="2853" y="1102"/>
                </a:lnTo>
                <a:lnTo>
                  <a:pt x="2853" y="1099"/>
                </a:lnTo>
                <a:lnTo>
                  <a:pt x="2855" y="1099"/>
                </a:lnTo>
                <a:lnTo>
                  <a:pt x="2853" y="1097"/>
                </a:lnTo>
                <a:lnTo>
                  <a:pt x="2853" y="1095"/>
                </a:lnTo>
                <a:lnTo>
                  <a:pt x="2855" y="1097"/>
                </a:lnTo>
                <a:lnTo>
                  <a:pt x="2855" y="1099"/>
                </a:lnTo>
                <a:lnTo>
                  <a:pt x="2855" y="1097"/>
                </a:lnTo>
                <a:lnTo>
                  <a:pt x="2857" y="1097"/>
                </a:lnTo>
                <a:lnTo>
                  <a:pt x="2857" y="1095"/>
                </a:lnTo>
                <a:lnTo>
                  <a:pt x="2860" y="1092"/>
                </a:lnTo>
                <a:lnTo>
                  <a:pt x="2862" y="1092"/>
                </a:lnTo>
                <a:lnTo>
                  <a:pt x="2864" y="1092"/>
                </a:lnTo>
                <a:lnTo>
                  <a:pt x="2866" y="1092"/>
                </a:lnTo>
                <a:lnTo>
                  <a:pt x="2866" y="1090"/>
                </a:lnTo>
                <a:lnTo>
                  <a:pt x="2864" y="1088"/>
                </a:lnTo>
                <a:lnTo>
                  <a:pt x="2864" y="1085"/>
                </a:lnTo>
                <a:lnTo>
                  <a:pt x="2862" y="1085"/>
                </a:lnTo>
                <a:lnTo>
                  <a:pt x="2862" y="1083"/>
                </a:lnTo>
                <a:lnTo>
                  <a:pt x="2864" y="1085"/>
                </a:lnTo>
                <a:lnTo>
                  <a:pt x="2864" y="1083"/>
                </a:lnTo>
                <a:lnTo>
                  <a:pt x="2866" y="1081"/>
                </a:lnTo>
                <a:lnTo>
                  <a:pt x="2866" y="1083"/>
                </a:lnTo>
                <a:lnTo>
                  <a:pt x="2866" y="1081"/>
                </a:lnTo>
                <a:lnTo>
                  <a:pt x="2866" y="1079"/>
                </a:lnTo>
                <a:lnTo>
                  <a:pt x="2864" y="1079"/>
                </a:lnTo>
                <a:lnTo>
                  <a:pt x="2866" y="1079"/>
                </a:lnTo>
                <a:lnTo>
                  <a:pt x="2869" y="1079"/>
                </a:lnTo>
                <a:lnTo>
                  <a:pt x="2869" y="1076"/>
                </a:lnTo>
                <a:lnTo>
                  <a:pt x="2871" y="1076"/>
                </a:lnTo>
                <a:lnTo>
                  <a:pt x="2871" y="1074"/>
                </a:lnTo>
                <a:lnTo>
                  <a:pt x="2869" y="1074"/>
                </a:lnTo>
                <a:lnTo>
                  <a:pt x="2869" y="1072"/>
                </a:lnTo>
                <a:lnTo>
                  <a:pt x="2871" y="1074"/>
                </a:lnTo>
                <a:lnTo>
                  <a:pt x="2871" y="1072"/>
                </a:lnTo>
                <a:lnTo>
                  <a:pt x="2873" y="1074"/>
                </a:lnTo>
                <a:lnTo>
                  <a:pt x="2876" y="1072"/>
                </a:lnTo>
                <a:lnTo>
                  <a:pt x="2878" y="1072"/>
                </a:lnTo>
                <a:lnTo>
                  <a:pt x="2880" y="1072"/>
                </a:lnTo>
                <a:lnTo>
                  <a:pt x="2880" y="1069"/>
                </a:lnTo>
                <a:lnTo>
                  <a:pt x="2880" y="1067"/>
                </a:lnTo>
                <a:lnTo>
                  <a:pt x="2883" y="1067"/>
                </a:lnTo>
                <a:lnTo>
                  <a:pt x="2883" y="1065"/>
                </a:lnTo>
                <a:lnTo>
                  <a:pt x="2880" y="1065"/>
                </a:lnTo>
                <a:lnTo>
                  <a:pt x="2878" y="1065"/>
                </a:lnTo>
                <a:lnTo>
                  <a:pt x="2876" y="1067"/>
                </a:lnTo>
                <a:lnTo>
                  <a:pt x="2876" y="1065"/>
                </a:lnTo>
                <a:lnTo>
                  <a:pt x="2878" y="1065"/>
                </a:lnTo>
                <a:lnTo>
                  <a:pt x="2880" y="1065"/>
                </a:lnTo>
                <a:lnTo>
                  <a:pt x="2883" y="1065"/>
                </a:lnTo>
                <a:lnTo>
                  <a:pt x="2880" y="1065"/>
                </a:lnTo>
                <a:lnTo>
                  <a:pt x="2880" y="1062"/>
                </a:lnTo>
                <a:lnTo>
                  <a:pt x="2883" y="1062"/>
                </a:lnTo>
                <a:lnTo>
                  <a:pt x="2885" y="1062"/>
                </a:lnTo>
                <a:lnTo>
                  <a:pt x="2885" y="1065"/>
                </a:lnTo>
                <a:lnTo>
                  <a:pt x="2887" y="1065"/>
                </a:lnTo>
                <a:lnTo>
                  <a:pt x="2885" y="1065"/>
                </a:lnTo>
                <a:lnTo>
                  <a:pt x="2885" y="1067"/>
                </a:lnTo>
                <a:lnTo>
                  <a:pt x="2887" y="1067"/>
                </a:lnTo>
                <a:lnTo>
                  <a:pt x="2887" y="1069"/>
                </a:lnTo>
                <a:lnTo>
                  <a:pt x="2890" y="1069"/>
                </a:lnTo>
                <a:lnTo>
                  <a:pt x="2890" y="1067"/>
                </a:lnTo>
                <a:lnTo>
                  <a:pt x="2892" y="1067"/>
                </a:lnTo>
                <a:lnTo>
                  <a:pt x="2892" y="1069"/>
                </a:lnTo>
                <a:lnTo>
                  <a:pt x="2894" y="1069"/>
                </a:lnTo>
                <a:lnTo>
                  <a:pt x="2896" y="1069"/>
                </a:lnTo>
                <a:lnTo>
                  <a:pt x="2899" y="1069"/>
                </a:lnTo>
                <a:lnTo>
                  <a:pt x="2901" y="1069"/>
                </a:lnTo>
                <a:lnTo>
                  <a:pt x="2901" y="1072"/>
                </a:lnTo>
                <a:lnTo>
                  <a:pt x="2903" y="1072"/>
                </a:lnTo>
                <a:lnTo>
                  <a:pt x="2903" y="1074"/>
                </a:lnTo>
                <a:lnTo>
                  <a:pt x="2903" y="1076"/>
                </a:lnTo>
                <a:lnTo>
                  <a:pt x="2906" y="1076"/>
                </a:lnTo>
                <a:lnTo>
                  <a:pt x="2903" y="1076"/>
                </a:lnTo>
                <a:lnTo>
                  <a:pt x="2906" y="1076"/>
                </a:lnTo>
                <a:lnTo>
                  <a:pt x="2906" y="1079"/>
                </a:lnTo>
                <a:lnTo>
                  <a:pt x="2906" y="1081"/>
                </a:lnTo>
                <a:lnTo>
                  <a:pt x="2906" y="1083"/>
                </a:lnTo>
                <a:lnTo>
                  <a:pt x="2908" y="1083"/>
                </a:lnTo>
                <a:lnTo>
                  <a:pt x="2908" y="1085"/>
                </a:lnTo>
                <a:lnTo>
                  <a:pt x="2908" y="1088"/>
                </a:lnTo>
                <a:lnTo>
                  <a:pt x="2910" y="1088"/>
                </a:lnTo>
                <a:lnTo>
                  <a:pt x="2910" y="1090"/>
                </a:lnTo>
                <a:lnTo>
                  <a:pt x="2910" y="1092"/>
                </a:lnTo>
                <a:lnTo>
                  <a:pt x="2913" y="1092"/>
                </a:lnTo>
                <a:lnTo>
                  <a:pt x="2913" y="1095"/>
                </a:lnTo>
                <a:lnTo>
                  <a:pt x="2913" y="1097"/>
                </a:lnTo>
                <a:lnTo>
                  <a:pt x="2910" y="1097"/>
                </a:lnTo>
                <a:lnTo>
                  <a:pt x="2910" y="1099"/>
                </a:lnTo>
                <a:lnTo>
                  <a:pt x="2913" y="1099"/>
                </a:lnTo>
                <a:lnTo>
                  <a:pt x="2910" y="1099"/>
                </a:lnTo>
                <a:lnTo>
                  <a:pt x="2913" y="1099"/>
                </a:lnTo>
                <a:lnTo>
                  <a:pt x="2913" y="1102"/>
                </a:lnTo>
                <a:lnTo>
                  <a:pt x="2913" y="1104"/>
                </a:lnTo>
                <a:lnTo>
                  <a:pt x="2913" y="1106"/>
                </a:lnTo>
                <a:lnTo>
                  <a:pt x="2913" y="1109"/>
                </a:lnTo>
                <a:lnTo>
                  <a:pt x="2915" y="1109"/>
                </a:lnTo>
                <a:lnTo>
                  <a:pt x="2915" y="1111"/>
                </a:lnTo>
                <a:lnTo>
                  <a:pt x="2915" y="1113"/>
                </a:lnTo>
                <a:lnTo>
                  <a:pt x="2915" y="1115"/>
                </a:lnTo>
                <a:lnTo>
                  <a:pt x="2915" y="1118"/>
                </a:lnTo>
                <a:lnTo>
                  <a:pt x="2913" y="1118"/>
                </a:lnTo>
                <a:lnTo>
                  <a:pt x="2913" y="1120"/>
                </a:lnTo>
                <a:lnTo>
                  <a:pt x="2910" y="1120"/>
                </a:lnTo>
                <a:lnTo>
                  <a:pt x="2910" y="1122"/>
                </a:lnTo>
                <a:lnTo>
                  <a:pt x="2910" y="1125"/>
                </a:lnTo>
                <a:lnTo>
                  <a:pt x="2908" y="1125"/>
                </a:lnTo>
                <a:lnTo>
                  <a:pt x="2908" y="1127"/>
                </a:lnTo>
                <a:lnTo>
                  <a:pt x="2908" y="1129"/>
                </a:lnTo>
                <a:lnTo>
                  <a:pt x="2906" y="1129"/>
                </a:lnTo>
                <a:lnTo>
                  <a:pt x="2906" y="1132"/>
                </a:lnTo>
                <a:lnTo>
                  <a:pt x="2906" y="1134"/>
                </a:lnTo>
                <a:lnTo>
                  <a:pt x="2903" y="1134"/>
                </a:lnTo>
                <a:lnTo>
                  <a:pt x="2903" y="1136"/>
                </a:lnTo>
                <a:lnTo>
                  <a:pt x="2901" y="1136"/>
                </a:lnTo>
                <a:lnTo>
                  <a:pt x="2899" y="1136"/>
                </a:lnTo>
                <a:lnTo>
                  <a:pt x="2899" y="1138"/>
                </a:lnTo>
                <a:lnTo>
                  <a:pt x="2896" y="1138"/>
                </a:lnTo>
                <a:lnTo>
                  <a:pt x="2896" y="1141"/>
                </a:lnTo>
                <a:lnTo>
                  <a:pt x="2896" y="1143"/>
                </a:lnTo>
                <a:lnTo>
                  <a:pt x="2894" y="1143"/>
                </a:lnTo>
                <a:lnTo>
                  <a:pt x="2894" y="1145"/>
                </a:lnTo>
                <a:lnTo>
                  <a:pt x="2892" y="1145"/>
                </a:lnTo>
                <a:lnTo>
                  <a:pt x="2892" y="1148"/>
                </a:lnTo>
                <a:lnTo>
                  <a:pt x="2892" y="1150"/>
                </a:lnTo>
                <a:lnTo>
                  <a:pt x="2890" y="1150"/>
                </a:lnTo>
                <a:lnTo>
                  <a:pt x="2887" y="1150"/>
                </a:lnTo>
                <a:lnTo>
                  <a:pt x="2887" y="1152"/>
                </a:lnTo>
                <a:lnTo>
                  <a:pt x="2885" y="1152"/>
                </a:lnTo>
                <a:lnTo>
                  <a:pt x="2880" y="1155"/>
                </a:lnTo>
                <a:lnTo>
                  <a:pt x="2878" y="1157"/>
                </a:lnTo>
                <a:lnTo>
                  <a:pt x="2873" y="1162"/>
                </a:lnTo>
                <a:lnTo>
                  <a:pt x="2869" y="1164"/>
                </a:lnTo>
                <a:lnTo>
                  <a:pt x="2864" y="1166"/>
                </a:lnTo>
                <a:lnTo>
                  <a:pt x="2860" y="1171"/>
                </a:lnTo>
                <a:lnTo>
                  <a:pt x="2853" y="1175"/>
                </a:lnTo>
                <a:lnTo>
                  <a:pt x="2850" y="1175"/>
                </a:lnTo>
                <a:lnTo>
                  <a:pt x="2846" y="1180"/>
                </a:lnTo>
                <a:lnTo>
                  <a:pt x="2843" y="1180"/>
                </a:lnTo>
                <a:lnTo>
                  <a:pt x="2843" y="1182"/>
                </a:lnTo>
                <a:lnTo>
                  <a:pt x="2843" y="1185"/>
                </a:lnTo>
                <a:lnTo>
                  <a:pt x="2841" y="1185"/>
                </a:lnTo>
                <a:lnTo>
                  <a:pt x="2841" y="1187"/>
                </a:lnTo>
                <a:lnTo>
                  <a:pt x="2839" y="1187"/>
                </a:lnTo>
                <a:lnTo>
                  <a:pt x="2839" y="1189"/>
                </a:lnTo>
                <a:lnTo>
                  <a:pt x="2837" y="1189"/>
                </a:lnTo>
                <a:lnTo>
                  <a:pt x="2834" y="1189"/>
                </a:lnTo>
                <a:lnTo>
                  <a:pt x="2834" y="1187"/>
                </a:lnTo>
                <a:lnTo>
                  <a:pt x="2832" y="1187"/>
                </a:lnTo>
                <a:lnTo>
                  <a:pt x="2832" y="1189"/>
                </a:lnTo>
                <a:lnTo>
                  <a:pt x="2832" y="1187"/>
                </a:lnTo>
                <a:lnTo>
                  <a:pt x="2830" y="1187"/>
                </a:lnTo>
                <a:lnTo>
                  <a:pt x="2827" y="1189"/>
                </a:lnTo>
                <a:lnTo>
                  <a:pt x="2830" y="1189"/>
                </a:lnTo>
                <a:lnTo>
                  <a:pt x="2827" y="1191"/>
                </a:lnTo>
                <a:lnTo>
                  <a:pt x="2827" y="1189"/>
                </a:lnTo>
                <a:lnTo>
                  <a:pt x="2830" y="1185"/>
                </a:lnTo>
                <a:lnTo>
                  <a:pt x="2827" y="1185"/>
                </a:lnTo>
                <a:lnTo>
                  <a:pt x="2827" y="1182"/>
                </a:lnTo>
                <a:lnTo>
                  <a:pt x="2825" y="1182"/>
                </a:lnTo>
                <a:lnTo>
                  <a:pt x="2823" y="1182"/>
                </a:lnTo>
                <a:lnTo>
                  <a:pt x="2823" y="1185"/>
                </a:lnTo>
                <a:lnTo>
                  <a:pt x="2820" y="1185"/>
                </a:lnTo>
                <a:lnTo>
                  <a:pt x="2818" y="1185"/>
                </a:lnTo>
                <a:lnTo>
                  <a:pt x="2818" y="1187"/>
                </a:lnTo>
                <a:lnTo>
                  <a:pt x="2816" y="1187"/>
                </a:lnTo>
                <a:lnTo>
                  <a:pt x="2816" y="1189"/>
                </a:lnTo>
                <a:lnTo>
                  <a:pt x="2816" y="1191"/>
                </a:lnTo>
                <a:lnTo>
                  <a:pt x="2816" y="1194"/>
                </a:lnTo>
                <a:lnTo>
                  <a:pt x="2818" y="1194"/>
                </a:lnTo>
                <a:lnTo>
                  <a:pt x="2816" y="1194"/>
                </a:lnTo>
                <a:lnTo>
                  <a:pt x="2816" y="1196"/>
                </a:lnTo>
                <a:lnTo>
                  <a:pt x="2816" y="1198"/>
                </a:lnTo>
                <a:lnTo>
                  <a:pt x="2818" y="1201"/>
                </a:lnTo>
                <a:lnTo>
                  <a:pt x="2818" y="1203"/>
                </a:lnTo>
                <a:lnTo>
                  <a:pt x="2818" y="1205"/>
                </a:lnTo>
                <a:lnTo>
                  <a:pt x="2816" y="1208"/>
                </a:lnTo>
                <a:lnTo>
                  <a:pt x="2818" y="1208"/>
                </a:lnTo>
                <a:lnTo>
                  <a:pt x="2816" y="1208"/>
                </a:lnTo>
                <a:lnTo>
                  <a:pt x="2813" y="1208"/>
                </a:lnTo>
                <a:lnTo>
                  <a:pt x="2813" y="1210"/>
                </a:lnTo>
                <a:lnTo>
                  <a:pt x="2813" y="1212"/>
                </a:lnTo>
                <a:lnTo>
                  <a:pt x="2813" y="1214"/>
                </a:lnTo>
                <a:lnTo>
                  <a:pt x="2813" y="1217"/>
                </a:lnTo>
                <a:lnTo>
                  <a:pt x="2816" y="1217"/>
                </a:lnTo>
                <a:lnTo>
                  <a:pt x="2816" y="1219"/>
                </a:lnTo>
                <a:lnTo>
                  <a:pt x="2816" y="1221"/>
                </a:lnTo>
                <a:lnTo>
                  <a:pt x="2813" y="1221"/>
                </a:lnTo>
                <a:lnTo>
                  <a:pt x="2813" y="1224"/>
                </a:lnTo>
                <a:lnTo>
                  <a:pt x="2813" y="1226"/>
                </a:lnTo>
                <a:lnTo>
                  <a:pt x="2813" y="1228"/>
                </a:lnTo>
                <a:lnTo>
                  <a:pt x="2816" y="1228"/>
                </a:lnTo>
                <a:lnTo>
                  <a:pt x="2816" y="1231"/>
                </a:lnTo>
                <a:lnTo>
                  <a:pt x="2818" y="1231"/>
                </a:lnTo>
                <a:lnTo>
                  <a:pt x="2820" y="1231"/>
                </a:lnTo>
                <a:lnTo>
                  <a:pt x="2823" y="1231"/>
                </a:lnTo>
                <a:lnTo>
                  <a:pt x="2823" y="1228"/>
                </a:lnTo>
                <a:lnTo>
                  <a:pt x="2825" y="1228"/>
                </a:lnTo>
                <a:lnTo>
                  <a:pt x="2825" y="1231"/>
                </a:lnTo>
                <a:lnTo>
                  <a:pt x="2823" y="1231"/>
                </a:lnTo>
                <a:lnTo>
                  <a:pt x="2825" y="1231"/>
                </a:lnTo>
                <a:lnTo>
                  <a:pt x="2823" y="1231"/>
                </a:lnTo>
                <a:lnTo>
                  <a:pt x="2823" y="1233"/>
                </a:lnTo>
                <a:lnTo>
                  <a:pt x="2820" y="1233"/>
                </a:lnTo>
                <a:lnTo>
                  <a:pt x="2820" y="1231"/>
                </a:lnTo>
                <a:lnTo>
                  <a:pt x="2820" y="1233"/>
                </a:lnTo>
                <a:lnTo>
                  <a:pt x="2818" y="1233"/>
                </a:lnTo>
                <a:lnTo>
                  <a:pt x="2816" y="1235"/>
                </a:lnTo>
                <a:lnTo>
                  <a:pt x="2818" y="1235"/>
                </a:lnTo>
                <a:lnTo>
                  <a:pt x="2816" y="1235"/>
                </a:lnTo>
                <a:lnTo>
                  <a:pt x="2813" y="1235"/>
                </a:lnTo>
                <a:lnTo>
                  <a:pt x="2816" y="1235"/>
                </a:lnTo>
                <a:lnTo>
                  <a:pt x="2816" y="1238"/>
                </a:lnTo>
                <a:lnTo>
                  <a:pt x="2818" y="1238"/>
                </a:lnTo>
                <a:lnTo>
                  <a:pt x="2818" y="1235"/>
                </a:lnTo>
                <a:lnTo>
                  <a:pt x="2818" y="1233"/>
                </a:lnTo>
                <a:lnTo>
                  <a:pt x="2820" y="1233"/>
                </a:lnTo>
                <a:lnTo>
                  <a:pt x="2820" y="1235"/>
                </a:lnTo>
                <a:lnTo>
                  <a:pt x="2820" y="1238"/>
                </a:lnTo>
                <a:lnTo>
                  <a:pt x="2823" y="1240"/>
                </a:lnTo>
                <a:lnTo>
                  <a:pt x="2823" y="1242"/>
                </a:lnTo>
                <a:lnTo>
                  <a:pt x="2825" y="1242"/>
                </a:lnTo>
                <a:lnTo>
                  <a:pt x="2827" y="1242"/>
                </a:lnTo>
                <a:lnTo>
                  <a:pt x="2827" y="1244"/>
                </a:lnTo>
                <a:lnTo>
                  <a:pt x="2830" y="1244"/>
                </a:lnTo>
                <a:lnTo>
                  <a:pt x="2832" y="1244"/>
                </a:lnTo>
                <a:lnTo>
                  <a:pt x="2834" y="1244"/>
                </a:lnTo>
                <a:lnTo>
                  <a:pt x="2834" y="1247"/>
                </a:lnTo>
                <a:lnTo>
                  <a:pt x="2837" y="1247"/>
                </a:lnTo>
                <a:lnTo>
                  <a:pt x="2837" y="1249"/>
                </a:lnTo>
                <a:lnTo>
                  <a:pt x="2837" y="1251"/>
                </a:lnTo>
                <a:lnTo>
                  <a:pt x="2839" y="1254"/>
                </a:lnTo>
                <a:lnTo>
                  <a:pt x="2839" y="1256"/>
                </a:lnTo>
                <a:lnTo>
                  <a:pt x="2841" y="1258"/>
                </a:lnTo>
                <a:lnTo>
                  <a:pt x="2843" y="1258"/>
                </a:lnTo>
                <a:lnTo>
                  <a:pt x="2843" y="1261"/>
                </a:lnTo>
                <a:lnTo>
                  <a:pt x="2843" y="1263"/>
                </a:lnTo>
                <a:lnTo>
                  <a:pt x="2846" y="1265"/>
                </a:lnTo>
                <a:lnTo>
                  <a:pt x="2846" y="1267"/>
                </a:lnTo>
                <a:lnTo>
                  <a:pt x="2846" y="1270"/>
                </a:lnTo>
                <a:lnTo>
                  <a:pt x="2846" y="1272"/>
                </a:lnTo>
                <a:lnTo>
                  <a:pt x="2843" y="1272"/>
                </a:lnTo>
                <a:lnTo>
                  <a:pt x="2846" y="1272"/>
                </a:lnTo>
                <a:lnTo>
                  <a:pt x="2846" y="1274"/>
                </a:lnTo>
                <a:lnTo>
                  <a:pt x="2848" y="1274"/>
                </a:lnTo>
                <a:lnTo>
                  <a:pt x="2848" y="1272"/>
                </a:lnTo>
                <a:lnTo>
                  <a:pt x="2848" y="1274"/>
                </a:lnTo>
                <a:lnTo>
                  <a:pt x="2848" y="1272"/>
                </a:lnTo>
                <a:lnTo>
                  <a:pt x="2848" y="1270"/>
                </a:lnTo>
                <a:lnTo>
                  <a:pt x="2848" y="1267"/>
                </a:lnTo>
                <a:lnTo>
                  <a:pt x="2848" y="1265"/>
                </a:lnTo>
                <a:lnTo>
                  <a:pt x="2848" y="1263"/>
                </a:lnTo>
                <a:lnTo>
                  <a:pt x="2850" y="1263"/>
                </a:lnTo>
                <a:lnTo>
                  <a:pt x="2850" y="1261"/>
                </a:lnTo>
                <a:lnTo>
                  <a:pt x="2850" y="1258"/>
                </a:lnTo>
                <a:lnTo>
                  <a:pt x="2850" y="1256"/>
                </a:lnTo>
                <a:lnTo>
                  <a:pt x="2853" y="1256"/>
                </a:lnTo>
                <a:lnTo>
                  <a:pt x="2853" y="1254"/>
                </a:lnTo>
                <a:lnTo>
                  <a:pt x="2853" y="1251"/>
                </a:lnTo>
                <a:lnTo>
                  <a:pt x="2855" y="1249"/>
                </a:lnTo>
                <a:lnTo>
                  <a:pt x="2853" y="1249"/>
                </a:lnTo>
                <a:lnTo>
                  <a:pt x="2853" y="1247"/>
                </a:lnTo>
                <a:lnTo>
                  <a:pt x="2853" y="1244"/>
                </a:lnTo>
                <a:lnTo>
                  <a:pt x="2853" y="1242"/>
                </a:lnTo>
                <a:lnTo>
                  <a:pt x="2853" y="1240"/>
                </a:lnTo>
                <a:lnTo>
                  <a:pt x="2853" y="1242"/>
                </a:lnTo>
                <a:lnTo>
                  <a:pt x="2855" y="1242"/>
                </a:lnTo>
                <a:lnTo>
                  <a:pt x="2855" y="1240"/>
                </a:lnTo>
                <a:lnTo>
                  <a:pt x="2855" y="1238"/>
                </a:lnTo>
                <a:lnTo>
                  <a:pt x="2857" y="1235"/>
                </a:lnTo>
                <a:lnTo>
                  <a:pt x="2855" y="1235"/>
                </a:lnTo>
                <a:lnTo>
                  <a:pt x="2857" y="1235"/>
                </a:lnTo>
                <a:lnTo>
                  <a:pt x="2857" y="1233"/>
                </a:lnTo>
                <a:lnTo>
                  <a:pt x="2857" y="1231"/>
                </a:lnTo>
                <a:lnTo>
                  <a:pt x="2857" y="1228"/>
                </a:lnTo>
                <a:lnTo>
                  <a:pt x="2855" y="1228"/>
                </a:lnTo>
                <a:lnTo>
                  <a:pt x="2853" y="1228"/>
                </a:lnTo>
                <a:lnTo>
                  <a:pt x="2855" y="1228"/>
                </a:lnTo>
                <a:lnTo>
                  <a:pt x="2857" y="1228"/>
                </a:lnTo>
                <a:lnTo>
                  <a:pt x="2860" y="1228"/>
                </a:lnTo>
                <a:lnTo>
                  <a:pt x="2860" y="1226"/>
                </a:lnTo>
                <a:lnTo>
                  <a:pt x="2862" y="1224"/>
                </a:lnTo>
                <a:lnTo>
                  <a:pt x="2857" y="1221"/>
                </a:lnTo>
                <a:lnTo>
                  <a:pt x="2857" y="1224"/>
                </a:lnTo>
                <a:lnTo>
                  <a:pt x="2857" y="1221"/>
                </a:lnTo>
                <a:lnTo>
                  <a:pt x="2855" y="1221"/>
                </a:lnTo>
                <a:lnTo>
                  <a:pt x="2855" y="1219"/>
                </a:lnTo>
                <a:lnTo>
                  <a:pt x="2857" y="1221"/>
                </a:lnTo>
                <a:lnTo>
                  <a:pt x="2860" y="1221"/>
                </a:lnTo>
                <a:lnTo>
                  <a:pt x="2862" y="1224"/>
                </a:lnTo>
                <a:lnTo>
                  <a:pt x="2862" y="1221"/>
                </a:lnTo>
                <a:lnTo>
                  <a:pt x="2864" y="1221"/>
                </a:lnTo>
                <a:lnTo>
                  <a:pt x="2866" y="1221"/>
                </a:lnTo>
                <a:lnTo>
                  <a:pt x="2866" y="1219"/>
                </a:lnTo>
                <a:lnTo>
                  <a:pt x="2869" y="1219"/>
                </a:lnTo>
                <a:lnTo>
                  <a:pt x="2869" y="1217"/>
                </a:lnTo>
                <a:lnTo>
                  <a:pt x="2871" y="1217"/>
                </a:lnTo>
                <a:lnTo>
                  <a:pt x="2873" y="1214"/>
                </a:lnTo>
                <a:lnTo>
                  <a:pt x="2876" y="1212"/>
                </a:lnTo>
                <a:lnTo>
                  <a:pt x="2878" y="1212"/>
                </a:lnTo>
                <a:lnTo>
                  <a:pt x="2878" y="1210"/>
                </a:lnTo>
                <a:lnTo>
                  <a:pt x="2876" y="1208"/>
                </a:lnTo>
                <a:lnTo>
                  <a:pt x="2878" y="1208"/>
                </a:lnTo>
                <a:lnTo>
                  <a:pt x="2878" y="1210"/>
                </a:lnTo>
                <a:lnTo>
                  <a:pt x="2878" y="1212"/>
                </a:lnTo>
                <a:lnTo>
                  <a:pt x="2880" y="1212"/>
                </a:lnTo>
                <a:lnTo>
                  <a:pt x="2883" y="1212"/>
                </a:lnTo>
                <a:lnTo>
                  <a:pt x="2883" y="1210"/>
                </a:lnTo>
                <a:lnTo>
                  <a:pt x="2885" y="1210"/>
                </a:lnTo>
                <a:lnTo>
                  <a:pt x="2885" y="1208"/>
                </a:lnTo>
                <a:lnTo>
                  <a:pt x="2887" y="1208"/>
                </a:lnTo>
                <a:lnTo>
                  <a:pt x="2887" y="1205"/>
                </a:lnTo>
                <a:lnTo>
                  <a:pt x="2890" y="1205"/>
                </a:lnTo>
                <a:lnTo>
                  <a:pt x="2892" y="1205"/>
                </a:lnTo>
                <a:lnTo>
                  <a:pt x="2894" y="1205"/>
                </a:lnTo>
                <a:lnTo>
                  <a:pt x="2894" y="1203"/>
                </a:lnTo>
                <a:lnTo>
                  <a:pt x="2894" y="1201"/>
                </a:lnTo>
                <a:lnTo>
                  <a:pt x="2894" y="1203"/>
                </a:lnTo>
                <a:lnTo>
                  <a:pt x="2894" y="1205"/>
                </a:lnTo>
                <a:lnTo>
                  <a:pt x="2896" y="1205"/>
                </a:lnTo>
                <a:lnTo>
                  <a:pt x="2899" y="1205"/>
                </a:lnTo>
                <a:lnTo>
                  <a:pt x="2899" y="1203"/>
                </a:lnTo>
                <a:lnTo>
                  <a:pt x="2901" y="1203"/>
                </a:lnTo>
                <a:lnTo>
                  <a:pt x="2901" y="1201"/>
                </a:lnTo>
                <a:lnTo>
                  <a:pt x="2901" y="1198"/>
                </a:lnTo>
                <a:lnTo>
                  <a:pt x="2903" y="1198"/>
                </a:lnTo>
                <a:lnTo>
                  <a:pt x="2906" y="1198"/>
                </a:lnTo>
                <a:lnTo>
                  <a:pt x="2908" y="1198"/>
                </a:lnTo>
                <a:lnTo>
                  <a:pt x="2910" y="1198"/>
                </a:lnTo>
                <a:lnTo>
                  <a:pt x="2910" y="1196"/>
                </a:lnTo>
                <a:lnTo>
                  <a:pt x="2913" y="1196"/>
                </a:lnTo>
                <a:lnTo>
                  <a:pt x="2915" y="1196"/>
                </a:lnTo>
                <a:lnTo>
                  <a:pt x="2917" y="1196"/>
                </a:lnTo>
                <a:lnTo>
                  <a:pt x="2919" y="1196"/>
                </a:lnTo>
                <a:lnTo>
                  <a:pt x="2922" y="1196"/>
                </a:lnTo>
                <a:lnTo>
                  <a:pt x="2924" y="1196"/>
                </a:lnTo>
                <a:lnTo>
                  <a:pt x="2926" y="1196"/>
                </a:lnTo>
                <a:lnTo>
                  <a:pt x="2929" y="1196"/>
                </a:lnTo>
                <a:lnTo>
                  <a:pt x="2931" y="1196"/>
                </a:lnTo>
                <a:lnTo>
                  <a:pt x="2931" y="1194"/>
                </a:lnTo>
                <a:lnTo>
                  <a:pt x="2933" y="1194"/>
                </a:lnTo>
                <a:lnTo>
                  <a:pt x="2936" y="1194"/>
                </a:lnTo>
                <a:lnTo>
                  <a:pt x="2936" y="1196"/>
                </a:lnTo>
                <a:lnTo>
                  <a:pt x="2938" y="1196"/>
                </a:lnTo>
                <a:lnTo>
                  <a:pt x="2938" y="1194"/>
                </a:lnTo>
                <a:lnTo>
                  <a:pt x="2940" y="1194"/>
                </a:lnTo>
                <a:lnTo>
                  <a:pt x="2940" y="1191"/>
                </a:lnTo>
                <a:lnTo>
                  <a:pt x="2943" y="1191"/>
                </a:lnTo>
                <a:lnTo>
                  <a:pt x="2940" y="1194"/>
                </a:lnTo>
                <a:lnTo>
                  <a:pt x="2943" y="1194"/>
                </a:lnTo>
                <a:lnTo>
                  <a:pt x="2945" y="1194"/>
                </a:lnTo>
                <a:lnTo>
                  <a:pt x="2947" y="1196"/>
                </a:lnTo>
                <a:lnTo>
                  <a:pt x="2949" y="1194"/>
                </a:lnTo>
                <a:lnTo>
                  <a:pt x="2952" y="1194"/>
                </a:lnTo>
                <a:lnTo>
                  <a:pt x="2952" y="1196"/>
                </a:lnTo>
                <a:lnTo>
                  <a:pt x="2954" y="1196"/>
                </a:lnTo>
                <a:lnTo>
                  <a:pt x="2956" y="1196"/>
                </a:lnTo>
                <a:lnTo>
                  <a:pt x="2959" y="1196"/>
                </a:lnTo>
                <a:lnTo>
                  <a:pt x="2961" y="1196"/>
                </a:lnTo>
                <a:lnTo>
                  <a:pt x="2963" y="1196"/>
                </a:lnTo>
                <a:lnTo>
                  <a:pt x="2966" y="1196"/>
                </a:lnTo>
                <a:lnTo>
                  <a:pt x="2966" y="1198"/>
                </a:lnTo>
                <a:lnTo>
                  <a:pt x="2968" y="1198"/>
                </a:lnTo>
                <a:lnTo>
                  <a:pt x="2968" y="1201"/>
                </a:lnTo>
                <a:lnTo>
                  <a:pt x="2970" y="1201"/>
                </a:lnTo>
                <a:lnTo>
                  <a:pt x="2972" y="1201"/>
                </a:lnTo>
                <a:lnTo>
                  <a:pt x="2972" y="1203"/>
                </a:lnTo>
                <a:lnTo>
                  <a:pt x="2972" y="1205"/>
                </a:lnTo>
                <a:lnTo>
                  <a:pt x="2975" y="1205"/>
                </a:lnTo>
                <a:lnTo>
                  <a:pt x="2977" y="1205"/>
                </a:lnTo>
                <a:lnTo>
                  <a:pt x="2977" y="1208"/>
                </a:lnTo>
                <a:lnTo>
                  <a:pt x="2979" y="1208"/>
                </a:lnTo>
                <a:lnTo>
                  <a:pt x="2982" y="1208"/>
                </a:lnTo>
                <a:lnTo>
                  <a:pt x="2984" y="1208"/>
                </a:lnTo>
                <a:lnTo>
                  <a:pt x="2984" y="1205"/>
                </a:lnTo>
                <a:lnTo>
                  <a:pt x="2984" y="1208"/>
                </a:lnTo>
                <a:lnTo>
                  <a:pt x="2986" y="1208"/>
                </a:lnTo>
                <a:lnTo>
                  <a:pt x="2989" y="1208"/>
                </a:lnTo>
                <a:lnTo>
                  <a:pt x="2989" y="1205"/>
                </a:lnTo>
                <a:lnTo>
                  <a:pt x="2991" y="1205"/>
                </a:lnTo>
                <a:lnTo>
                  <a:pt x="2993" y="1205"/>
                </a:lnTo>
                <a:lnTo>
                  <a:pt x="2996" y="1205"/>
                </a:lnTo>
                <a:lnTo>
                  <a:pt x="2996" y="1203"/>
                </a:lnTo>
                <a:lnTo>
                  <a:pt x="2998" y="1203"/>
                </a:lnTo>
                <a:lnTo>
                  <a:pt x="2998" y="1201"/>
                </a:lnTo>
                <a:lnTo>
                  <a:pt x="2998" y="1198"/>
                </a:lnTo>
                <a:lnTo>
                  <a:pt x="2996" y="1198"/>
                </a:lnTo>
                <a:lnTo>
                  <a:pt x="2998" y="1198"/>
                </a:lnTo>
                <a:lnTo>
                  <a:pt x="2998" y="1196"/>
                </a:lnTo>
                <a:lnTo>
                  <a:pt x="2998" y="1194"/>
                </a:lnTo>
                <a:lnTo>
                  <a:pt x="2998" y="1191"/>
                </a:lnTo>
                <a:lnTo>
                  <a:pt x="2996" y="1191"/>
                </a:lnTo>
                <a:lnTo>
                  <a:pt x="2998" y="1191"/>
                </a:lnTo>
                <a:lnTo>
                  <a:pt x="3000" y="1191"/>
                </a:lnTo>
                <a:lnTo>
                  <a:pt x="3002" y="1191"/>
                </a:lnTo>
                <a:lnTo>
                  <a:pt x="3005" y="1191"/>
                </a:lnTo>
                <a:lnTo>
                  <a:pt x="3007" y="1191"/>
                </a:lnTo>
                <a:lnTo>
                  <a:pt x="3007" y="1189"/>
                </a:lnTo>
                <a:lnTo>
                  <a:pt x="3009" y="1189"/>
                </a:lnTo>
                <a:lnTo>
                  <a:pt x="3009" y="1187"/>
                </a:lnTo>
                <a:lnTo>
                  <a:pt x="3007" y="1187"/>
                </a:lnTo>
                <a:lnTo>
                  <a:pt x="3007" y="1185"/>
                </a:lnTo>
                <a:lnTo>
                  <a:pt x="3009" y="1182"/>
                </a:lnTo>
                <a:lnTo>
                  <a:pt x="3009" y="1180"/>
                </a:lnTo>
                <a:lnTo>
                  <a:pt x="3012" y="1180"/>
                </a:lnTo>
                <a:lnTo>
                  <a:pt x="3009" y="1180"/>
                </a:lnTo>
                <a:lnTo>
                  <a:pt x="3009" y="1178"/>
                </a:lnTo>
                <a:lnTo>
                  <a:pt x="3009" y="1180"/>
                </a:lnTo>
                <a:lnTo>
                  <a:pt x="3012" y="1180"/>
                </a:lnTo>
                <a:lnTo>
                  <a:pt x="3012" y="1178"/>
                </a:lnTo>
                <a:lnTo>
                  <a:pt x="3012" y="1175"/>
                </a:lnTo>
                <a:lnTo>
                  <a:pt x="3014" y="1175"/>
                </a:lnTo>
                <a:lnTo>
                  <a:pt x="3014" y="1173"/>
                </a:lnTo>
                <a:lnTo>
                  <a:pt x="3016" y="1173"/>
                </a:lnTo>
                <a:lnTo>
                  <a:pt x="3019" y="1173"/>
                </a:lnTo>
                <a:lnTo>
                  <a:pt x="3019" y="1171"/>
                </a:lnTo>
                <a:lnTo>
                  <a:pt x="3021" y="1171"/>
                </a:lnTo>
                <a:lnTo>
                  <a:pt x="3021" y="1173"/>
                </a:lnTo>
                <a:lnTo>
                  <a:pt x="3023" y="1173"/>
                </a:lnTo>
                <a:lnTo>
                  <a:pt x="3025" y="1173"/>
                </a:lnTo>
                <a:lnTo>
                  <a:pt x="3028" y="1173"/>
                </a:lnTo>
                <a:lnTo>
                  <a:pt x="3025" y="1173"/>
                </a:lnTo>
                <a:lnTo>
                  <a:pt x="3028" y="1173"/>
                </a:lnTo>
                <a:lnTo>
                  <a:pt x="3028" y="1175"/>
                </a:lnTo>
                <a:lnTo>
                  <a:pt x="3028" y="1173"/>
                </a:lnTo>
                <a:lnTo>
                  <a:pt x="3030" y="1173"/>
                </a:lnTo>
                <a:lnTo>
                  <a:pt x="3032" y="1173"/>
                </a:lnTo>
                <a:lnTo>
                  <a:pt x="3035" y="1173"/>
                </a:lnTo>
                <a:lnTo>
                  <a:pt x="3035" y="1171"/>
                </a:lnTo>
                <a:lnTo>
                  <a:pt x="3037" y="1171"/>
                </a:lnTo>
                <a:lnTo>
                  <a:pt x="3037" y="1168"/>
                </a:lnTo>
                <a:lnTo>
                  <a:pt x="3039" y="1168"/>
                </a:lnTo>
                <a:lnTo>
                  <a:pt x="3039" y="1166"/>
                </a:lnTo>
                <a:lnTo>
                  <a:pt x="3042" y="1166"/>
                </a:lnTo>
                <a:lnTo>
                  <a:pt x="3042" y="1164"/>
                </a:lnTo>
                <a:lnTo>
                  <a:pt x="3042" y="1162"/>
                </a:lnTo>
                <a:lnTo>
                  <a:pt x="3044" y="1164"/>
                </a:lnTo>
                <a:lnTo>
                  <a:pt x="3046" y="1164"/>
                </a:lnTo>
                <a:lnTo>
                  <a:pt x="3049" y="1164"/>
                </a:lnTo>
                <a:lnTo>
                  <a:pt x="3051" y="1164"/>
                </a:lnTo>
                <a:lnTo>
                  <a:pt x="3053" y="1164"/>
                </a:lnTo>
                <a:lnTo>
                  <a:pt x="3055" y="1164"/>
                </a:lnTo>
                <a:lnTo>
                  <a:pt x="3058" y="1164"/>
                </a:lnTo>
                <a:lnTo>
                  <a:pt x="3060" y="1164"/>
                </a:lnTo>
                <a:lnTo>
                  <a:pt x="3060" y="1166"/>
                </a:lnTo>
                <a:lnTo>
                  <a:pt x="3060" y="1168"/>
                </a:lnTo>
                <a:lnTo>
                  <a:pt x="3062" y="1168"/>
                </a:lnTo>
                <a:lnTo>
                  <a:pt x="3062" y="1171"/>
                </a:lnTo>
                <a:lnTo>
                  <a:pt x="3060" y="1171"/>
                </a:lnTo>
                <a:lnTo>
                  <a:pt x="3060" y="1173"/>
                </a:lnTo>
                <a:lnTo>
                  <a:pt x="3060" y="1175"/>
                </a:lnTo>
                <a:lnTo>
                  <a:pt x="3060" y="1178"/>
                </a:lnTo>
                <a:lnTo>
                  <a:pt x="3062" y="1178"/>
                </a:lnTo>
                <a:lnTo>
                  <a:pt x="3060" y="1178"/>
                </a:lnTo>
                <a:lnTo>
                  <a:pt x="3060" y="1180"/>
                </a:lnTo>
                <a:lnTo>
                  <a:pt x="3060" y="1182"/>
                </a:lnTo>
                <a:lnTo>
                  <a:pt x="3060" y="1185"/>
                </a:lnTo>
                <a:lnTo>
                  <a:pt x="3062" y="1185"/>
                </a:lnTo>
                <a:lnTo>
                  <a:pt x="3062" y="1187"/>
                </a:lnTo>
                <a:lnTo>
                  <a:pt x="3065" y="1187"/>
                </a:lnTo>
                <a:lnTo>
                  <a:pt x="3065" y="1189"/>
                </a:lnTo>
                <a:lnTo>
                  <a:pt x="3067" y="1189"/>
                </a:lnTo>
                <a:lnTo>
                  <a:pt x="3067" y="1191"/>
                </a:lnTo>
                <a:lnTo>
                  <a:pt x="3069" y="1191"/>
                </a:lnTo>
                <a:lnTo>
                  <a:pt x="3069" y="1189"/>
                </a:lnTo>
                <a:lnTo>
                  <a:pt x="3072" y="1189"/>
                </a:lnTo>
                <a:lnTo>
                  <a:pt x="3074" y="1189"/>
                </a:lnTo>
                <a:lnTo>
                  <a:pt x="3076" y="1189"/>
                </a:lnTo>
                <a:lnTo>
                  <a:pt x="3078" y="1189"/>
                </a:lnTo>
                <a:lnTo>
                  <a:pt x="3081" y="1189"/>
                </a:lnTo>
                <a:lnTo>
                  <a:pt x="3081" y="1191"/>
                </a:lnTo>
                <a:lnTo>
                  <a:pt x="3083" y="1191"/>
                </a:lnTo>
                <a:lnTo>
                  <a:pt x="3085" y="1191"/>
                </a:lnTo>
                <a:lnTo>
                  <a:pt x="3088" y="1191"/>
                </a:lnTo>
                <a:lnTo>
                  <a:pt x="3090" y="1191"/>
                </a:lnTo>
                <a:lnTo>
                  <a:pt x="3090" y="1189"/>
                </a:lnTo>
                <a:lnTo>
                  <a:pt x="3092" y="1189"/>
                </a:lnTo>
                <a:lnTo>
                  <a:pt x="3092" y="1187"/>
                </a:lnTo>
                <a:lnTo>
                  <a:pt x="3095" y="1187"/>
                </a:lnTo>
                <a:lnTo>
                  <a:pt x="3097" y="1187"/>
                </a:lnTo>
                <a:lnTo>
                  <a:pt x="3097" y="1185"/>
                </a:lnTo>
                <a:lnTo>
                  <a:pt x="3097" y="1187"/>
                </a:lnTo>
                <a:lnTo>
                  <a:pt x="3099" y="1187"/>
                </a:lnTo>
                <a:lnTo>
                  <a:pt x="3099" y="1185"/>
                </a:lnTo>
                <a:lnTo>
                  <a:pt x="3102" y="1185"/>
                </a:lnTo>
                <a:lnTo>
                  <a:pt x="3104" y="1185"/>
                </a:lnTo>
                <a:lnTo>
                  <a:pt x="3106" y="1185"/>
                </a:lnTo>
                <a:lnTo>
                  <a:pt x="3108" y="1185"/>
                </a:lnTo>
                <a:lnTo>
                  <a:pt x="3108" y="1182"/>
                </a:lnTo>
                <a:lnTo>
                  <a:pt x="3111" y="1182"/>
                </a:lnTo>
                <a:lnTo>
                  <a:pt x="3113" y="1182"/>
                </a:lnTo>
                <a:lnTo>
                  <a:pt x="3115" y="1182"/>
                </a:lnTo>
                <a:lnTo>
                  <a:pt x="3118" y="1182"/>
                </a:lnTo>
                <a:lnTo>
                  <a:pt x="3120" y="1182"/>
                </a:lnTo>
                <a:lnTo>
                  <a:pt x="3122" y="1182"/>
                </a:lnTo>
                <a:lnTo>
                  <a:pt x="3120" y="1182"/>
                </a:lnTo>
                <a:lnTo>
                  <a:pt x="3120" y="1180"/>
                </a:lnTo>
                <a:lnTo>
                  <a:pt x="3122" y="1180"/>
                </a:lnTo>
                <a:lnTo>
                  <a:pt x="3122" y="1182"/>
                </a:lnTo>
                <a:lnTo>
                  <a:pt x="3125" y="1182"/>
                </a:lnTo>
                <a:lnTo>
                  <a:pt x="3125" y="1185"/>
                </a:lnTo>
                <a:lnTo>
                  <a:pt x="3125" y="1182"/>
                </a:lnTo>
                <a:lnTo>
                  <a:pt x="3125" y="1185"/>
                </a:lnTo>
                <a:lnTo>
                  <a:pt x="3127" y="1185"/>
                </a:lnTo>
                <a:lnTo>
                  <a:pt x="3127" y="1187"/>
                </a:lnTo>
                <a:lnTo>
                  <a:pt x="3129" y="1187"/>
                </a:lnTo>
                <a:lnTo>
                  <a:pt x="3131" y="1187"/>
                </a:lnTo>
                <a:lnTo>
                  <a:pt x="3131" y="1189"/>
                </a:lnTo>
                <a:lnTo>
                  <a:pt x="3131" y="1191"/>
                </a:lnTo>
                <a:lnTo>
                  <a:pt x="3134" y="1191"/>
                </a:lnTo>
                <a:lnTo>
                  <a:pt x="3136" y="1194"/>
                </a:lnTo>
                <a:lnTo>
                  <a:pt x="3136" y="1196"/>
                </a:lnTo>
                <a:lnTo>
                  <a:pt x="3138" y="1196"/>
                </a:lnTo>
                <a:lnTo>
                  <a:pt x="3138" y="1198"/>
                </a:lnTo>
                <a:lnTo>
                  <a:pt x="3136" y="1198"/>
                </a:lnTo>
                <a:lnTo>
                  <a:pt x="3136" y="1201"/>
                </a:lnTo>
                <a:lnTo>
                  <a:pt x="3138" y="1201"/>
                </a:lnTo>
                <a:lnTo>
                  <a:pt x="3138" y="1203"/>
                </a:lnTo>
                <a:lnTo>
                  <a:pt x="3136" y="1203"/>
                </a:lnTo>
                <a:lnTo>
                  <a:pt x="3136" y="1205"/>
                </a:lnTo>
                <a:lnTo>
                  <a:pt x="3138" y="1205"/>
                </a:lnTo>
                <a:lnTo>
                  <a:pt x="3138" y="1208"/>
                </a:lnTo>
                <a:lnTo>
                  <a:pt x="3138" y="1210"/>
                </a:lnTo>
                <a:lnTo>
                  <a:pt x="3138" y="1208"/>
                </a:lnTo>
                <a:lnTo>
                  <a:pt x="3136" y="1208"/>
                </a:lnTo>
                <a:lnTo>
                  <a:pt x="3136" y="1210"/>
                </a:lnTo>
                <a:lnTo>
                  <a:pt x="3138" y="1210"/>
                </a:lnTo>
                <a:lnTo>
                  <a:pt x="3136" y="1210"/>
                </a:lnTo>
                <a:lnTo>
                  <a:pt x="3136" y="1212"/>
                </a:lnTo>
                <a:lnTo>
                  <a:pt x="3138" y="1212"/>
                </a:lnTo>
                <a:lnTo>
                  <a:pt x="3136" y="1212"/>
                </a:lnTo>
                <a:lnTo>
                  <a:pt x="3136" y="1214"/>
                </a:lnTo>
                <a:lnTo>
                  <a:pt x="3134" y="1214"/>
                </a:lnTo>
                <a:lnTo>
                  <a:pt x="3134" y="1217"/>
                </a:lnTo>
                <a:lnTo>
                  <a:pt x="3131" y="1217"/>
                </a:lnTo>
                <a:lnTo>
                  <a:pt x="3134" y="1217"/>
                </a:lnTo>
                <a:lnTo>
                  <a:pt x="3131" y="1217"/>
                </a:lnTo>
                <a:lnTo>
                  <a:pt x="3131" y="1219"/>
                </a:lnTo>
                <a:lnTo>
                  <a:pt x="3129" y="1219"/>
                </a:lnTo>
                <a:lnTo>
                  <a:pt x="3127" y="1219"/>
                </a:lnTo>
                <a:lnTo>
                  <a:pt x="3122" y="1219"/>
                </a:lnTo>
                <a:lnTo>
                  <a:pt x="3120" y="1219"/>
                </a:lnTo>
                <a:lnTo>
                  <a:pt x="3120" y="1221"/>
                </a:lnTo>
                <a:lnTo>
                  <a:pt x="3122" y="1219"/>
                </a:lnTo>
                <a:lnTo>
                  <a:pt x="3122" y="1221"/>
                </a:lnTo>
                <a:lnTo>
                  <a:pt x="3122" y="1224"/>
                </a:lnTo>
                <a:lnTo>
                  <a:pt x="3120" y="1224"/>
                </a:lnTo>
                <a:lnTo>
                  <a:pt x="3118" y="1224"/>
                </a:lnTo>
                <a:lnTo>
                  <a:pt x="3118" y="1221"/>
                </a:lnTo>
                <a:lnTo>
                  <a:pt x="3115" y="1224"/>
                </a:lnTo>
                <a:lnTo>
                  <a:pt x="3115" y="1226"/>
                </a:lnTo>
                <a:lnTo>
                  <a:pt x="3113" y="1226"/>
                </a:lnTo>
                <a:lnTo>
                  <a:pt x="3115" y="1226"/>
                </a:lnTo>
                <a:lnTo>
                  <a:pt x="3113" y="1226"/>
                </a:lnTo>
                <a:lnTo>
                  <a:pt x="3115" y="1228"/>
                </a:lnTo>
                <a:lnTo>
                  <a:pt x="3113" y="1228"/>
                </a:lnTo>
                <a:lnTo>
                  <a:pt x="3113" y="1231"/>
                </a:lnTo>
                <a:lnTo>
                  <a:pt x="3113" y="1233"/>
                </a:lnTo>
                <a:lnTo>
                  <a:pt x="3115" y="1233"/>
                </a:lnTo>
                <a:lnTo>
                  <a:pt x="3115" y="1235"/>
                </a:lnTo>
                <a:lnTo>
                  <a:pt x="3115" y="1238"/>
                </a:lnTo>
                <a:lnTo>
                  <a:pt x="3115" y="1240"/>
                </a:lnTo>
                <a:lnTo>
                  <a:pt x="3115" y="1242"/>
                </a:lnTo>
                <a:lnTo>
                  <a:pt x="3113" y="1242"/>
                </a:lnTo>
                <a:lnTo>
                  <a:pt x="3111" y="1242"/>
                </a:lnTo>
                <a:lnTo>
                  <a:pt x="3111" y="1244"/>
                </a:lnTo>
                <a:lnTo>
                  <a:pt x="3111" y="1242"/>
                </a:lnTo>
                <a:lnTo>
                  <a:pt x="3111" y="1244"/>
                </a:lnTo>
                <a:lnTo>
                  <a:pt x="3113" y="1244"/>
                </a:lnTo>
                <a:lnTo>
                  <a:pt x="3113" y="1242"/>
                </a:lnTo>
                <a:lnTo>
                  <a:pt x="3113" y="1244"/>
                </a:lnTo>
                <a:lnTo>
                  <a:pt x="3111" y="1244"/>
                </a:lnTo>
                <a:lnTo>
                  <a:pt x="3111" y="1247"/>
                </a:lnTo>
                <a:lnTo>
                  <a:pt x="3111" y="1244"/>
                </a:lnTo>
                <a:lnTo>
                  <a:pt x="3108" y="1244"/>
                </a:lnTo>
                <a:lnTo>
                  <a:pt x="3106" y="1244"/>
                </a:lnTo>
                <a:lnTo>
                  <a:pt x="3106" y="1247"/>
                </a:lnTo>
                <a:lnTo>
                  <a:pt x="3104" y="1247"/>
                </a:lnTo>
                <a:lnTo>
                  <a:pt x="3102" y="1247"/>
                </a:lnTo>
                <a:lnTo>
                  <a:pt x="3099" y="1247"/>
                </a:lnTo>
                <a:lnTo>
                  <a:pt x="3097" y="1249"/>
                </a:lnTo>
                <a:lnTo>
                  <a:pt x="3095" y="1249"/>
                </a:lnTo>
                <a:lnTo>
                  <a:pt x="3097" y="1249"/>
                </a:lnTo>
                <a:lnTo>
                  <a:pt x="3095" y="1249"/>
                </a:lnTo>
                <a:lnTo>
                  <a:pt x="3092" y="1249"/>
                </a:lnTo>
                <a:lnTo>
                  <a:pt x="3092" y="1247"/>
                </a:lnTo>
                <a:lnTo>
                  <a:pt x="3090" y="1247"/>
                </a:lnTo>
                <a:lnTo>
                  <a:pt x="3088" y="1247"/>
                </a:lnTo>
                <a:lnTo>
                  <a:pt x="3088" y="1244"/>
                </a:lnTo>
                <a:lnTo>
                  <a:pt x="3085" y="1244"/>
                </a:lnTo>
                <a:lnTo>
                  <a:pt x="3083" y="1244"/>
                </a:lnTo>
                <a:lnTo>
                  <a:pt x="3083" y="1242"/>
                </a:lnTo>
                <a:lnTo>
                  <a:pt x="3081" y="1242"/>
                </a:lnTo>
                <a:lnTo>
                  <a:pt x="3083" y="1242"/>
                </a:lnTo>
                <a:lnTo>
                  <a:pt x="3083" y="1244"/>
                </a:lnTo>
                <a:lnTo>
                  <a:pt x="3081" y="1242"/>
                </a:lnTo>
                <a:lnTo>
                  <a:pt x="3081" y="1244"/>
                </a:lnTo>
                <a:lnTo>
                  <a:pt x="3078" y="1242"/>
                </a:lnTo>
                <a:lnTo>
                  <a:pt x="3076" y="1240"/>
                </a:lnTo>
                <a:lnTo>
                  <a:pt x="3076" y="1238"/>
                </a:lnTo>
                <a:lnTo>
                  <a:pt x="3074" y="1238"/>
                </a:lnTo>
                <a:lnTo>
                  <a:pt x="3072" y="1238"/>
                </a:lnTo>
                <a:lnTo>
                  <a:pt x="3072" y="1235"/>
                </a:lnTo>
                <a:lnTo>
                  <a:pt x="3072" y="1233"/>
                </a:lnTo>
                <a:lnTo>
                  <a:pt x="3069" y="1233"/>
                </a:lnTo>
                <a:lnTo>
                  <a:pt x="3069" y="1231"/>
                </a:lnTo>
                <a:lnTo>
                  <a:pt x="3069" y="1228"/>
                </a:lnTo>
                <a:lnTo>
                  <a:pt x="3067" y="1226"/>
                </a:lnTo>
                <a:lnTo>
                  <a:pt x="3067" y="1224"/>
                </a:lnTo>
                <a:lnTo>
                  <a:pt x="3065" y="1224"/>
                </a:lnTo>
                <a:lnTo>
                  <a:pt x="3062" y="1221"/>
                </a:lnTo>
                <a:lnTo>
                  <a:pt x="3060" y="1221"/>
                </a:lnTo>
                <a:lnTo>
                  <a:pt x="3058" y="1221"/>
                </a:lnTo>
                <a:lnTo>
                  <a:pt x="3055" y="1221"/>
                </a:lnTo>
                <a:lnTo>
                  <a:pt x="3053" y="1221"/>
                </a:lnTo>
                <a:lnTo>
                  <a:pt x="3051" y="1221"/>
                </a:lnTo>
                <a:lnTo>
                  <a:pt x="3051" y="1224"/>
                </a:lnTo>
                <a:lnTo>
                  <a:pt x="3053" y="1224"/>
                </a:lnTo>
                <a:lnTo>
                  <a:pt x="3053" y="1226"/>
                </a:lnTo>
                <a:lnTo>
                  <a:pt x="3051" y="1226"/>
                </a:lnTo>
                <a:lnTo>
                  <a:pt x="3049" y="1226"/>
                </a:lnTo>
                <a:lnTo>
                  <a:pt x="3049" y="1228"/>
                </a:lnTo>
                <a:lnTo>
                  <a:pt x="3046" y="1228"/>
                </a:lnTo>
                <a:lnTo>
                  <a:pt x="3046" y="1231"/>
                </a:lnTo>
                <a:lnTo>
                  <a:pt x="3044" y="1231"/>
                </a:lnTo>
                <a:lnTo>
                  <a:pt x="3042" y="1231"/>
                </a:lnTo>
                <a:lnTo>
                  <a:pt x="3042" y="1228"/>
                </a:lnTo>
                <a:lnTo>
                  <a:pt x="3039" y="1228"/>
                </a:lnTo>
                <a:lnTo>
                  <a:pt x="3037" y="1228"/>
                </a:lnTo>
                <a:lnTo>
                  <a:pt x="3037" y="1231"/>
                </a:lnTo>
                <a:lnTo>
                  <a:pt x="3039" y="1231"/>
                </a:lnTo>
                <a:lnTo>
                  <a:pt x="3037" y="1231"/>
                </a:lnTo>
                <a:lnTo>
                  <a:pt x="3037" y="1233"/>
                </a:lnTo>
                <a:lnTo>
                  <a:pt x="3039" y="1233"/>
                </a:lnTo>
                <a:lnTo>
                  <a:pt x="3039" y="1235"/>
                </a:lnTo>
                <a:lnTo>
                  <a:pt x="3037" y="1235"/>
                </a:lnTo>
                <a:lnTo>
                  <a:pt x="3037" y="1233"/>
                </a:lnTo>
                <a:lnTo>
                  <a:pt x="3037" y="1235"/>
                </a:lnTo>
                <a:lnTo>
                  <a:pt x="3035" y="1235"/>
                </a:lnTo>
                <a:lnTo>
                  <a:pt x="3035" y="1233"/>
                </a:lnTo>
                <a:lnTo>
                  <a:pt x="3032" y="1233"/>
                </a:lnTo>
                <a:lnTo>
                  <a:pt x="3035" y="1235"/>
                </a:lnTo>
                <a:lnTo>
                  <a:pt x="3035" y="1238"/>
                </a:lnTo>
                <a:lnTo>
                  <a:pt x="3037" y="1240"/>
                </a:lnTo>
                <a:lnTo>
                  <a:pt x="3039" y="1240"/>
                </a:lnTo>
                <a:lnTo>
                  <a:pt x="3037" y="1240"/>
                </a:lnTo>
                <a:lnTo>
                  <a:pt x="3037" y="1242"/>
                </a:lnTo>
                <a:lnTo>
                  <a:pt x="3039" y="1242"/>
                </a:lnTo>
                <a:lnTo>
                  <a:pt x="3039" y="1244"/>
                </a:lnTo>
                <a:lnTo>
                  <a:pt x="3039" y="1247"/>
                </a:lnTo>
                <a:lnTo>
                  <a:pt x="3037" y="1247"/>
                </a:lnTo>
                <a:lnTo>
                  <a:pt x="3035" y="1247"/>
                </a:lnTo>
                <a:lnTo>
                  <a:pt x="3035" y="1249"/>
                </a:lnTo>
                <a:lnTo>
                  <a:pt x="3032" y="1249"/>
                </a:lnTo>
                <a:lnTo>
                  <a:pt x="3030" y="1249"/>
                </a:lnTo>
                <a:lnTo>
                  <a:pt x="3030" y="1251"/>
                </a:lnTo>
                <a:lnTo>
                  <a:pt x="3028" y="1251"/>
                </a:lnTo>
                <a:lnTo>
                  <a:pt x="3028" y="1249"/>
                </a:lnTo>
                <a:lnTo>
                  <a:pt x="3025" y="1249"/>
                </a:lnTo>
                <a:lnTo>
                  <a:pt x="3025" y="1251"/>
                </a:lnTo>
                <a:lnTo>
                  <a:pt x="3025" y="1249"/>
                </a:lnTo>
                <a:lnTo>
                  <a:pt x="3023" y="1251"/>
                </a:lnTo>
                <a:lnTo>
                  <a:pt x="3021" y="1251"/>
                </a:lnTo>
                <a:lnTo>
                  <a:pt x="3019" y="1251"/>
                </a:lnTo>
                <a:lnTo>
                  <a:pt x="3019" y="1254"/>
                </a:lnTo>
                <a:lnTo>
                  <a:pt x="3019" y="1251"/>
                </a:lnTo>
                <a:lnTo>
                  <a:pt x="3019" y="1254"/>
                </a:lnTo>
                <a:lnTo>
                  <a:pt x="3021" y="1254"/>
                </a:lnTo>
                <a:lnTo>
                  <a:pt x="3019" y="1254"/>
                </a:lnTo>
                <a:lnTo>
                  <a:pt x="3021" y="1254"/>
                </a:lnTo>
                <a:lnTo>
                  <a:pt x="3021" y="1256"/>
                </a:lnTo>
                <a:lnTo>
                  <a:pt x="3019" y="1256"/>
                </a:lnTo>
                <a:lnTo>
                  <a:pt x="3016" y="1256"/>
                </a:lnTo>
                <a:lnTo>
                  <a:pt x="3019" y="1256"/>
                </a:lnTo>
                <a:lnTo>
                  <a:pt x="3019" y="1258"/>
                </a:lnTo>
                <a:lnTo>
                  <a:pt x="3021" y="1258"/>
                </a:lnTo>
                <a:lnTo>
                  <a:pt x="3019" y="1258"/>
                </a:lnTo>
                <a:lnTo>
                  <a:pt x="3016" y="1258"/>
                </a:lnTo>
                <a:lnTo>
                  <a:pt x="3016" y="1261"/>
                </a:lnTo>
                <a:lnTo>
                  <a:pt x="3014" y="1261"/>
                </a:lnTo>
                <a:lnTo>
                  <a:pt x="3014" y="1258"/>
                </a:lnTo>
                <a:lnTo>
                  <a:pt x="3012" y="1258"/>
                </a:lnTo>
                <a:lnTo>
                  <a:pt x="3012" y="1261"/>
                </a:lnTo>
                <a:lnTo>
                  <a:pt x="3009" y="1261"/>
                </a:lnTo>
                <a:lnTo>
                  <a:pt x="3009" y="1263"/>
                </a:lnTo>
                <a:lnTo>
                  <a:pt x="3009" y="1265"/>
                </a:lnTo>
                <a:lnTo>
                  <a:pt x="3009" y="1267"/>
                </a:lnTo>
                <a:lnTo>
                  <a:pt x="3007" y="1267"/>
                </a:lnTo>
                <a:lnTo>
                  <a:pt x="3007" y="1270"/>
                </a:lnTo>
                <a:lnTo>
                  <a:pt x="3009" y="1270"/>
                </a:lnTo>
                <a:lnTo>
                  <a:pt x="3009" y="1272"/>
                </a:lnTo>
                <a:lnTo>
                  <a:pt x="3007" y="1272"/>
                </a:lnTo>
                <a:lnTo>
                  <a:pt x="3007" y="1274"/>
                </a:lnTo>
                <a:lnTo>
                  <a:pt x="3007" y="1277"/>
                </a:lnTo>
                <a:lnTo>
                  <a:pt x="3007" y="1279"/>
                </a:lnTo>
                <a:lnTo>
                  <a:pt x="3009" y="1279"/>
                </a:lnTo>
                <a:lnTo>
                  <a:pt x="3009" y="1281"/>
                </a:lnTo>
                <a:lnTo>
                  <a:pt x="3009" y="1284"/>
                </a:lnTo>
                <a:lnTo>
                  <a:pt x="3009" y="1286"/>
                </a:lnTo>
                <a:lnTo>
                  <a:pt x="3007" y="1286"/>
                </a:lnTo>
                <a:lnTo>
                  <a:pt x="3007" y="1288"/>
                </a:lnTo>
                <a:lnTo>
                  <a:pt x="3005" y="1288"/>
                </a:lnTo>
                <a:lnTo>
                  <a:pt x="3002" y="1288"/>
                </a:lnTo>
                <a:lnTo>
                  <a:pt x="3002" y="1286"/>
                </a:lnTo>
                <a:lnTo>
                  <a:pt x="3000" y="1286"/>
                </a:lnTo>
                <a:lnTo>
                  <a:pt x="3000" y="1288"/>
                </a:lnTo>
                <a:lnTo>
                  <a:pt x="2998" y="1288"/>
                </a:lnTo>
                <a:lnTo>
                  <a:pt x="2996" y="1288"/>
                </a:lnTo>
                <a:lnTo>
                  <a:pt x="2996" y="1291"/>
                </a:lnTo>
                <a:lnTo>
                  <a:pt x="2993" y="1291"/>
                </a:lnTo>
                <a:lnTo>
                  <a:pt x="2993" y="1288"/>
                </a:lnTo>
                <a:lnTo>
                  <a:pt x="2991" y="1288"/>
                </a:lnTo>
                <a:lnTo>
                  <a:pt x="2991" y="1286"/>
                </a:lnTo>
                <a:lnTo>
                  <a:pt x="2989" y="1286"/>
                </a:lnTo>
                <a:lnTo>
                  <a:pt x="2989" y="1288"/>
                </a:lnTo>
                <a:lnTo>
                  <a:pt x="2986" y="1288"/>
                </a:lnTo>
                <a:lnTo>
                  <a:pt x="2989" y="1288"/>
                </a:lnTo>
                <a:lnTo>
                  <a:pt x="2989" y="1291"/>
                </a:lnTo>
                <a:lnTo>
                  <a:pt x="2989" y="1293"/>
                </a:lnTo>
                <a:lnTo>
                  <a:pt x="2986" y="1293"/>
                </a:lnTo>
                <a:lnTo>
                  <a:pt x="2986" y="1291"/>
                </a:lnTo>
                <a:lnTo>
                  <a:pt x="2984" y="1291"/>
                </a:lnTo>
                <a:lnTo>
                  <a:pt x="2986" y="1291"/>
                </a:lnTo>
                <a:lnTo>
                  <a:pt x="2984" y="1291"/>
                </a:lnTo>
                <a:lnTo>
                  <a:pt x="2986" y="1291"/>
                </a:lnTo>
                <a:lnTo>
                  <a:pt x="2986" y="1288"/>
                </a:lnTo>
                <a:lnTo>
                  <a:pt x="2984" y="1288"/>
                </a:lnTo>
                <a:lnTo>
                  <a:pt x="2982" y="1291"/>
                </a:lnTo>
                <a:lnTo>
                  <a:pt x="2982" y="1288"/>
                </a:lnTo>
                <a:lnTo>
                  <a:pt x="2979" y="1288"/>
                </a:lnTo>
                <a:lnTo>
                  <a:pt x="2979" y="1291"/>
                </a:lnTo>
                <a:lnTo>
                  <a:pt x="2977" y="1291"/>
                </a:lnTo>
                <a:lnTo>
                  <a:pt x="2975" y="1291"/>
                </a:lnTo>
                <a:lnTo>
                  <a:pt x="2975" y="1293"/>
                </a:lnTo>
                <a:lnTo>
                  <a:pt x="2975" y="1295"/>
                </a:lnTo>
                <a:lnTo>
                  <a:pt x="2972" y="1295"/>
                </a:lnTo>
                <a:lnTo>
                  <a:pt x="2975" y="1295"/>
                </a:lnTo>
                <a:lnTo>
                  <a:pt x="2975" y="1297"/>
                </a:lnTo>
                <a:lnTo>
                  <a:pt x="2977" y="1297"/>
                </a:lnTo>
                <a:lnTo>
                  <a:pt x="2977" y="1300"/>
                </a:lnTo>
                <a:lnTo>
                  <a:pt x="2977" y="1297"/>
                </a:lnTo>
                <a:lnTo>
                  <a:pt x="2979" y="1297"/>
                </a:lnTo>
                <a:lnTo>
                  <a:pt x="2982" y="1297"/>
                </a:lnTo>
                <a:lnTo>
                  <a:pt x="2984" y="1297"/>
                </a:lnTo>
                <a:lnTo>
                  <a:pt x="2984" y="1300"/>
                </a:lnTo>
                <a:lnTo>
                  <a:pt x="2984" y="1302"/>
                </a:lnTo>
                <a:lnTo>
                  <a:pt x="2982" y="1302"/>
                </a:lnTo>
                <a:lnTo>
                  <a:pt x="2982" y="1304"/>
                </a:lnTo>
                <a:lnTo>
                  <a:pt x="2979" y="1304"/>
                </a:lnTo>
                <a:lnTo>
                  <a:pt x="2977" y="1304"/>
                </a:lnTo>
                <a:lnTo>
                  <a:pt x="2977" y="1302"/>
                </a:lnTo>
                <a:lnTo>
                  <a:pt x="2975" y="1302"/>
                </a:lnTo>
                <a:lnTo>
                  <a:pt x="2975" y="1304"/>
                </a:lnTo>
                <a:lnTo>
                  <a:pt x="2972" y="1304"/>
                </a:lnTo>
                <a:lnTo>
                  <a:pt x="2972" y="1307"/>
                </a:lnTo>
                <a:lnTo>
                  <a:pt x="2972" y="1304"/>
                </a:lnTo>
                <a:lnTo>
                  <a:pt x="2972" y="1302"/>
                </a:lnTo>
                <a:lnTo>
                  <a:pt x="2970" y="1302"/>
                </a:lnTo>
                <a:lnTo>
                  <a:pt x="2970" y="1300"/>
                </a:lnTo>
                <a:lnTo>
                  <a:pt x="2968" y="1300"/>
                </a:lnTo>
                <a:lnTo>
                  <a:pt x="2968" y="1297"/>
                </a:lnTo>
                <a:lnTo>
                  <a:pt x="2966" y="1297"/>
                </a:lnTo>
                <a:lnTo>
                  <a:pt x="2966" y="1300"/>
                </a:lnTo>
                <a:lnTo>
                  <a:pt x="2966" y="1297"/>
                </a:lnTo>
                <a:lnTo>
                  <a:pt x="2963" y="1300"/>
                </a:lnTo>
                <a:lnTo>
                  <a:pt x="2963" y="1297"/>
                </a:lnTo>
                <a:lnTo>
                  <a:pt x="2963" y="1300"/>
                </a:lnTo>
                <a:lnTo>
                  <a:pt x="2963" y="1302"/>
                </a:lnTo>
                <a:lnTo>
                  <a:pt x="2963" y="1300"/>
                </a:lnTo>
                <a:lnTo>
                  <a:pt x="2961" y="1300"/>
                </a:lnTo>
                <a:lnTo>
                  <a:pt x="2963" y="1300"/>
                </a:lnTo>
                <a:lnTo>
                  <a:pt x="2961" y="1300"/>
                </a:lnTo>
                <a:lnTo>
                  <a:pt x="2959" y="1300"/>
                </a:lnTo>
                <a:lnTo>
                  <a:pt x="2956" y="1300"/>
                </a:lnTo>
                <a:lnTo>
                  <a:pt x="2956" y="1297"/>
                </a:lnTo>
                <a:lnTo>
                  <a:pt x="2956" y="1295"/>
                </a:lnTo>
                <a:lnTo>
                  <a:pt x="2956" y="1293"/>
                </a:lnTo>
                <a:lnTo>
                  <a:pt x="2956" y="1295"/>
                </a:lnTo>
                <a:lnTo>
                  <a:pt x="2954" y="1295"/>
                </a:lnTo>
                <a:lnTo>
                  <a:pt x="2956" y="1295"/>
                </a:lnTo>
                <a:lnTo>
                  <a:pt x="2954" y="1295"/>
                </a:lnTo>
                <a:lnTo>
                  <a:pt x="2954" y="1297"/>
                </a:lnTo>
                <a:lnTo>
                  <a:pt x="2952" y="1297"/>
                </a:lnTo>
                <a:lnTo>
                  <a:pt x="2949" y="1297"/>
                </a:lnTo>
                <a:lnTo>
                  <a:pt x="2947" y="1297"/>
                </a:lnTo>
                <a:lnTo>
                  <a:pt x="2947" y="1300"/>
                </a:lnTo>
                <a:lnTo>
                  <a:pt x="2945" y="1300"/>
                </a:lnTo>
                <a:lnTo>
                  <a:pt x="2945" y="1302"/>
                </a:lnTo>
                <a:lnTo>
                  <a:pt x="2943" y="1302"/>
                </a:lnTo>
                <a:lnTo>
                  <a:pt x="2943" y="1304"/>
                </a:lnTo>
                <a:lnTo>
                  <a:pt x="2940" y="1304"/>
                </a:lnTo>
                <a:lnTo>
                  <a:pt x="2940" y="1307"/>
                </a:lnTo>
                <a:lnTo>
                  <a:pt x="2940" y="1309"/>
                </a:lnTo>
                <a:lnTo>
                  <a:pt x="2938" y="1311"/>
                </a:lnTo>
                <a:lnTo>
                  <a:pt x="2938" y="1314"/>
                </a:lnTo>
                <a:lnTo>
                  <a:pt x="2938" y="1316"/>
                </a:lnTo>
                <a:lnTo>
                  <a:pt x="2938" y="1318"/>
                </a:lnTo>
                <a:lnTo>
                  <a:pt x="2940" y="1318"/>
                </a:lnTo>
                <a:lnTo>
                  <a:pt x="2940" y="1320"/>
                </a:lnTo>
                <a:lnTo>
                  <a:pt x="2940" y="1323"/>
                </a:lnTo>
                <a:lnTo>
                  <a:pt x="2943" y="1320"/>
                </a:lnTo>
                <a:lnTo>
                  <a:pt x="2945" y="1320"/>
                </a:lnTo>
                <a:lnTo>
                  <a:pt x="2940" y="1323"/>
                </a:lnTo>
                <a:lnTo>
                  <a:pt x="2943" y="1325"/>
                </a:lnTo>
                <a:lnTo>
                  <a:pt x="2943" y="1327"/>
                </a:lnTo>
                <a:lnTo>
                  <a:pt x="2943" y="1330"/>
                </a:lnTo>
                <a:lnTo>
                  <a:pt x="2945" y="1330"/>
                </a:lnTo>
                <a:lnTo>
                  <a:pt x="2945" y="1332"/>
                </a:lnTo>
                <a:lnTo>
                  <a:pt x="2945" y="1334"/>
                </a:lnTo>
                <a:lnTo>
                  <a:pt x="2947" y="1334"/>
                </a:lnTo>
                <a:lnTo>
                  <a:pt x="2949" y="1337"/>
                </a:lnTo>
                <a:lnTo>
                  <a:pt x="2952" y="1337"/>
                </a:lnTo>
                <a:lnTo>
                  <a:pt x="2954" y="1337"/>
                </a:lnTo>
                <a:lnTo>
                  <a:pt x="2956" y="1337"/>
                </a:lnTo>
                <a:lnTo>
                  <a:pt x="2956" y="1334"/>
                </a:lnTo>
                <a:lnTo>
                  <a:pt x="2954" y="1334"/>
                </a:lnTo>
                <a:lnTo>
                  <a:pt x="2956" y="1334"/>
                </a:lnTo>
                <a:lnTo>
                  <a:pt x="2954" y="1334"/>
                </a:lnTo>
                <a:lnTo>
                  <a:pt x="2956" y="1334"/>
                </a:lnTo>
                <a:lnTo>
                  <a:pt x="2954" y="1334"/>
                </a:lnTo>
                <a:lnTo>
                  <a:pt x="2956" y="1334"/>
                </a:lnTo>
                <a:lnTo>
                  <a:pt x="2956" y="1332"/>
                </a:lnTo>
                <a:lnTo>
                  <a:pt x="2959" y="1332"/>
                </a:lnTo>
                <a:lnTo>
                  <a:pt x="2959" y="1334"/>
                </a:lnTo>
                <a:lnTo>
                  <a:pt x="2961" y="1334"/>
                </a:lnTo>
                <a:lnTo>
                  <a:pt x="2961" y="1337"/>
                </a:lnTo>
                <a:lnTo>
                  <a:pt x="2961" y="1339"/>
                </a:lnTo>
                <a:lnTo>
                  <a:pt x="2963" y="1339"/>
                </a:lnTo>
                <a:lnTo>
                  <a:pt x="2966" y="1339"/>
                </a:lnTo>
                <a:lnTo>
                  <a:pt x="2968" y="1341"/>
                </a:lnTo>
                <a:lnTo>
                  <a:pt x="2968" y="1339"/>
                </a:lnTo>
                <a:lnTo>
                  <a:pt x="2968" y="1341"/>
                </a:lnTo>
                <a:lnTo>
                  <a:pt x="2968" y="1344"/>
                </a:lnTo>
                <a:lnTo>
                  <a:pt x="2968" y="1346"/>
                </a:lnTo>
                <a:lnTo>
                  <a:pt x="2970" y="1346"/>
                </a:lnTo>
                <a:lnTo>
                  <a:pt x="2970" y="1348"/>
                </a:lnTo>
                <a:lnTo>
                  <a:pt x="2972" y="1350"/>
                </a:lnTo>
                <a:lnTo>
                  <a:pt x="2975" y="1350"/>
                </a:lnTo>
                <a:lnTo>
                  <a:pt x="2975" y="1353"/>
                </a:lnTo>
                <a:lnTo>
                  <a:pt x="2977" y="1353"/>
                </a:lnTo>
                <a:lnTo>
                  <a:pt x="2979" y="1355"/>
                </a:lnTo>
                <a:lnTo>
                  <a:pt x="2979" y="1357"/>
                </a:lnTo>
                <a:lnTo>
                  <a:pt x="2979" y="1360"/>
                </a:lnTo>
                <a:lnTo>
                  <a:pt x="2979" y="1362"/>
                </a:lnTo>
                <a:lnTo>
                  <a:pt x="2982" y="1362"/>
                </a:lnTo>
                <a:lnTo>
                  <a:pt x="2982" y="1364"/>
                </a:lnTo>
                <a:lnTo>
                  <a:pt x="2982" y="1367"/>
                </a:lnTo>
                <a:lnTo>
                  <a:pt x="2982" y="1369"/>
                </a:lnTo>
                <a:lnTo>
                  <a:pt x="2982" y="1371"/>
                </a:lnTo>
                <a:lnTo>
                  <a:pt x="2979" y="1371"/>
                </a:lnTo>
                <a:lnTo>
                  <a:pt x="2979" y="1373"/>
                </a:lnTo>
                <a:lnTo>
                  <a:pt x="2977" y="1373"/>
                </a:lnTo>
                <a:lnTo>
                  <a:pt x="2977" y="1376"/>
                </a:lnTo>
                <a:lnTo>
                  <a:pt x="2977" y="1378"/>
                </a:lnTo>
                <a:lnTo>
                  <a:pt x="2975" y="1378"/>
                </a:lnTo>
                <a:lnTo>
                  <a:pt x="2972" y="1378"/>
                </a:lnTo>
                <a:lnTo>
                  <a:pt x="2972" y="1380"/>
                </a:lnTo>
                <a:lnTo>
                  <a:pt x="2972" y="1383"/>
                </a:lnTo>
                <a:lnTo>
                  <a:pt x="2975" y="1383"/>
                </a:lnTo>
                <a:lnTo>
                  <a:pt x="2975" y="1385"/>
                </a:lnTo>
                <a:lnTo>
                  <a:pt x="2977" y="1387"/>
                </a:lnTo>
                <a:lnTo>
                  <a:pt x="2979" y="1387"/>
                </a:lnTo>
                <a:lnTo>
                  <a:pt x="2977" y="1387"/>
                </a:lnTo>
                <a:lnTo>
                  <a:pt x="2979" y="1387"/>
                </a:lnTo>
                <a:lnTo>
                  <a:pt x="2979" y="1390"/>
                </a:lnTo>
                <a:lnTo>
                  <a:pt x="2982" y="1390"/>
                </a:lnTo>
                <a:lnTo>
                  <a:pt x="2984" y="1390"/>
                </a:lnTo>
                <a:lnTo>
                  <a:pt x="2986" y="1390"/>
                </a:lnTo>
                <a:lnTo>
                  <a:pt x="2989" y="1390"/>
                </a:lnTo>
                <a:lnTo>
                  <a:pt x="2991" y="1390"/>
                </a:lnTo>
                <a:lnTo>
                  <a:pt x="2993" y="1390"/>
                </a:lnTo>
                <a:lnTo>
                  <a:pt x="2996" y="1390"/>
                </a:lnTo>
                <a:lnTo>
                  <a:pt x="2996" y="1392"/>
                </a:lnTo>
                <a:lnTo>
                  <a:pt x="2998" y="1392"/>
                </a:lnTo>
                <a:lnTo>
                  <a:pt x="2998" y="1394"/>
                </a:lnTo>
                <a:lnTo>
                  <a:pt x="2998" y="1397"/>
                </a:lnTo>
                <a:lnTo>
                  <a:pt x="3000" y="1397"/>
                </a:lnTo>
                <a:lnTo>
                  <a:pt x="3000" y="1399"/>
                </a:lnTo>
                <a:lnTo>
                  <a:pt x="3000" y="1401"/>
                </a:lnTo>
                <a:lnTo>
                  <a:pt x="3000" y="1403"/>
                </a:lnTo>
                <a:lnTo>
                  <a:pt x="3002" y="1403"/>
                </a:lnTo>
                <a:lnTo>
                  <a:pt x="3002" y="1406"/>
                </a:lnTo>
                <a:lnTo>
                  <a:pt x="3002" y="1403"/>
                </a:lnTo>
                <a:lnTo>
                  <a:pt x="3002" y="1406"/>
                </a:lnTo>
                <a:lnTo>
                  <a:pt x="3002" y="1403"/>
                </a:lnTo>
                <a:lnTo>
                  <a:pt x="3002" y="1406"/>
                </a:lnTo>
                <a:lnTo>
                  <a:pt x="3005" y="1406"/>
                </a:lnTo>
                <a:lnTo>
                  <a:pt x="3005" y="1408"/>
                </a:lnTo>
                <a:lnTo>
                  <a:pt x="3002" y="1408"/>
                </a:lnTo>
                <a:lnTo>
                  <a:pt x="3005" y="1408"/>
                </a:lnTo>
                <a:lnTo>
                  <a:pt x="3005" y="1410"/>
                </a:lnTo>
                <a:lnTo>
                  <a:pt x="3007" y="1410"/>
                </a:lnTo>
                <a:lnTo>
                  <a:pt x="3007" y="1413"/>
                </a:lnTo>
                <a:lnTo>
                  <a:pt x="3007" y="1415"/>
                </a:lnTo>
                <a:lnTo>
                  <a:pt x="3009" y="1415"/>
                </a:lnTo>
                <a:lnTo>
                  <a:pt x="3009" y="1417"/>
                </a:lnTo>
                <a:lnTo>
                  <a:pt x="3009" y="1420"/>
                </a:lnTo>
                <a:lnTo>
                  <a:pt x="3007" y="1420"/>
                </a:lnTo>
                <a:lnTo>
                  <a:pt x="3009" y="1420"/>
                </a:lnTo>
                <a:lnTo>
                  <a:pt x="3012" y="1420"/>
                </a:lnTo>
                <a:lnTo>
                  <a:pt x="3012" y="1422"/>
                </a:lnTo>
                <a:lnTo>
                  <a:pt x="3012" y="1424"/>
                </a:lnTo>
                <a:lnTo>
                  <a:pt x="3012" y="1426"/>
                </a:lnTo>
                <a:lnTo>
                  <a:pt x="3009" y="1426"/>
                </a:lnTo>
                <a:lnTo>
                  <a:pt x="3009" y="1429"/>
                </a:lnTo>
                <a:lnTo>
                  <a:pt x="3012" y="1429"/>
                </a:lnTo>
                <a:lnTo>
                  <a:pt x="3012" y="1431"/>
                </a:lnTo>
                <a:lnTo>
                  <a:pt x="3012" y="1433"/>
                </a:lnTo>
                <a:lnTo>
                  <a:pt x="3012" y="1436"/>
                </a:lnTo>
                <a:lnTo>
                  <a:pt x="3012" y="1438"/>
                </a:lnTo>
                <a:lnTo>
                  <a:pt x="3014" y="1436"/>
                </a:lnTo>
                <a:lnTo>
                  <a:pt x="3014" y="1438"/>
                </a:lnTo>
                <a:lnTo>
                  <a:pt x="3014" y="1440"/>
                </a:lnTo>
                <a:lnTo>
                  <a:pt x="3016" y="1440"/>
                </a:lnTo>
                <a:lnTo>
                  <a:pt x="3016" y="1443"/>
                </a:lnTo>
                <a:lnTo>
                  <a:pt x="3016" y="1445"/>
                </a:lnTo>
                <a:lnTo>
                  <a:pt x="3016" y="1443"/>
                </a:lnTo>
                <a:lnTo>
                  <a:pt x="3016" y="1445"/>
                </a:lnTo>
                <a:lnTo>
                  <a:pt x="3014" y="1445"/>
                </a:lnTo>
                <a:lnTo>
                  <a:pt x="3014" y="1447"/>
                </a:lnTo>
                <a:lnTo>
                  <a:pt x="3016" y="1447"/>
                </a:lnTo>
                <a:lnTo>
                  <a:pt x="3019" y="1450"/>
                </a:lnTo>
                <a:lnTo>
                  <a:pt x="3019" y="1452"/>
                </a:lnTo>
                <a:lnTo>
                  <a:pt x="3019" y="1450"/>
                </a:lnTo>
                <a:lnTo>
                  <a:pt x="3021" y="1452"/>
                </a:lnTo>
                <a:lnTo>
                  <a:pt x="3023" y="1454"/>
                </a:lnTo>
                <a:lnTo>
                  <a:pt x="3023" y="1452"/>
                </a:lnTo>
                <a:lnTo>
                  <a:pt x="3023" y="1454"/>
                </a:lnTo>
                <a:lnTo>
                  <a:pt x="3025" y="1454"/>
                </a:lnTo>
                <a:lnTo>
                  <a:pt x="3025" y="1456"/>
                </a:lnTo>
                <a:lnTo>
                  <a:pt x="3028" y="1456"/>
                </a:lnTo>
                <a:lnTo>
                  <a:pt x="3030" y="1456"/>
                </a:lnTo>
                <a:lnTo>
                  <a:pt x="3028" y="1456"/>
                </a:lnTo>
                <a:lnTo>
                  <a:pt x="3028" y="1459"/>
                </a:lnTo>
                <a:lnTo>
                  <a:pt x="3030" y="1459"/>
                </a:lnTo>
                <a:lnTo>
                  <a:pt x="3032" y="1459"/>
                </a:lnTo>
                <a:lnTo>
                  <a:pt x="3032" y="1461"/>
                </a:lnTo>
                <a:lnTo>
                  <a:pt x="3030" y="1463"/>
                </a:lnTo>
                <a:lnTo>
                  <a:pt x="3028" y="1463"/>
                </a:lnTo>
                <a:lnTo>
                  <a:pt x="3030" y="1463"/>
                </a:lnTo>
                <a:lnTo>
                  <a:pt x="3030" y="1466"/>
                </a:lnTo>
                <a:lnTo>
                  <a:pt x="3028" y="1466"/>
                </a:lnTo>
                <a:lnTo>
                  <a:pt x="3030" y="1466"/>
                </a:lnTo>
                <a:lnTo>
                  <a:pt x="3028" y="1466"/>
                </a:lnTo>
                <a:lnTo>
                  <a:pt x="3028" y="1468"/>
                </a:lnTo>
                <a:lnTo>
                  <a:pt x="3030" y="1468"/>
                </a:lnTo>
                <a:lnTo>
                  <a:pt x="3032" y="1468"/>
                </a:lnTo>
                <a:lnTo>
                  <a:pt x="3035" y="1468"/>
                </a:lnTo>
                <a:lnTo>
                  <a:pt x="3035" y="1470"/>
                </a:lnTo>
                <a:lnTo>
                  <a:pt x="3035" y="1473"/>
                </a:lnTo>
                <a:lnTo>
                  <a:pt x="3037" y="1473"/>
                </a:lnTo>
                <a:lnTo>
                  <a:pt x="3037" y="1475"/>
                </a:lnTo>
                <a:lnTo>
                  <a:pt x="3037" y="1477"/>
                </a:lnTo>
                <a:lnTo>
                  <a:pt x="3035" y="1477"/>
                </a:lnTo>
                <a:lnTo>
                  <a:pt x="3035" y="1479"/>
                </a:lnTo>
                <a:lnTo>
                  <a:pt x="3032" y="1479"/>
                </a:lnTo>
                <a:lnTo>
                  <a:pt x="3032" y="1482"/>
                </a:lnTo>
                <a:lnTo>
                  <a:pt x="3030" y="1482"/>
                </a:lnTo>
                <a:lnTo>
                  <a:pt x="3028" y="1482"/>
                </a:lnTo>
                <a:lnTo>
                  <a:pt x="3025" y="1482"/>
                </a:lnTo>
                <a:lnTo>
                  <a:pt x="3023" y="1482"/>
                </a:lnTo>
                <a:lnTo>
                  <a:pt x="3021" y="1482"/>
                </a:lnTo>
                <a:lnTo>
                  <a:pt x="3019" y="1482"/>
                </a:lnTo>
                <a:lnTo>
                  <a:pt x="3019" y="1479"/>
                </a:lnTo>
                <a:lnTo>
                  <a:pt x="3019" y="1477"/>
                </a:lnTo>
                <a:lnTo>
                  <a:pt x="3019" y="1475"/>
                </a:lnTo>
                <a:lnTo>
                  <a:pt x="3021" y="1475"/>
                </a:lnTo>
                <a:lnTo>
                  <a:pt x="3021" y="1473"/>
                </a:lnTo>
                <a:lnTo>
                  <a:pt x="3021" y="1470"/>
                </a:lnTo>
                <a:lnTo>
                  <a:pt x="3023" y="1468"/>
                </a:lnTo>
                <a:lnTo>
                  <a:pt x="3021" y="1468"/>
                </a:lnTo>
                <a:lnTo>
                  <a:pt x="3021" y="1466"/>
                </a:lnTo>
                <a:lnTo>
                  <a:pt x="3019" y="1466"/>
                </a:lnTo>
                <a:lnTo>
                  <a:pt x="3019" y="1463"/>
                </a:lnTo>
                <a:lnTo>
                  <a:pt x="3016" y="1463"/>
                </a:lnTo>
                <a:lnTo>
                  <a:pt x="3014" y="1463"/>
                </a:lnTo>
                <a:lnTo>
                  <a:pt x="3012" y="1463"/>
                </a:lnTo>
                <a:lnTo>
                  <a:pt x="3012" y="1461"/>
                </a:lnTo>
                <a:lnTo>
                  <a:pt x="3009" y="1461"/>
                </a:lnTo>
                <a:lnTo>
                  <a:pt x="3007" y="1461"/>
                </a:lnTo>
                <a:lnTo>
                  <a:pt x="3005" y="1461"/>
                </a:lnTo>
                <a:lnTo>
                  <a:pt x="3005" y="1459"/>
                </a:lnTo>
                <a:lnTo>
                  <a:pt x="3005" y="1456"/>
                </a:lnTo>
                <a:lnTo>
                  <a:pt x="3002" y="1456"/>
                </a:lnTo>
                <a:lnTo>
                  <a:pt x="3000" y="1456"/>
                </a:lnTo>
                <a:lnTo>
                  <a:pt x="3000" y="1459"/>
                </a:lnTo>
                <a:lnTo>
                  <a:pt x="2998" y="1459"/>
                </a:lnTo>
                <a:lnTo>
                  <a:pt x="2996" y="1459"/>
                </a:lnTo>
                <a:lnTo>
                  <a:pt x="2998" y="1459"/>
                </a:lnTo>
                <a:lnTo>
                  <a:pt x="2996" y="1459"/>
                </a:lnTo>
                <a:lnTo>
                  <a:pt x="2996" y="1461"/>
                </a:lnTo>
                <a:lnTo>
                  <a:pt x="2996" y="1459"/>
                </a:lnTo>
                <a:lnTo>
                  <a:pt x="2996" y="1461"/>
                </a:lnTo>
                <a:lnTo>
                  <a:pt x="2993" y="1459"/>
                </a:lnTo>
                <a:lnTo>
                  <a:pt x="2991" y="1459"/>
                </a:lnTo>
                <a:lnTo>
                  <a:pt x="2993" y="1459"/>
                </a:lnTo>
                <a:lnTo>
                  <a:pt x="2991" y="1456"/>
                </a:lnTo>
                <a:lnTo>
                  <a:pt x="2991" y="1459"/>
                </a:lnTo>
                <a:lnTo>
                  <a:pt x="2991" y="1456"/>
                </a:lnTo>
                <a:lnTo>
                  <a:pt x="2991" y="1459"/>
                </a:lnTo>
                <a:lnTo>
                  <a:pt x="2989" y="1456"/>
                </a:lnTo>
                <a:lnTo>
                  <a:pt x="2991" y="1456"/>
                </a:lnTo>
                <a:lnTo>
                  <a:pt x="2989" y="1456"/>
                </a:lnTo>
                <a:lnTo>
                  <a:pt x="2986" y="1459"/>
                </a:lnTo>
                <a:lnTo>
                  <a:pt x="2984" y="1456"/>
                </a:lnTo>
                <a:lnTo>
                  <a:pt x="2986" y="1456"/>
                </a:lnTo>
                <a:lnTo>
                  <a:pt x="2984" y="1456"/>
                </a:lnTo>
                <a:lnTo>
                  <a:pt x="2982" y="1456"/>
                </a:lnTo>
                <a:lnTo>
                  <a:pt x="2982" y="1454"/>
                </a:lnTo>
                <a:lnTo>
                  <a:pt x="2982" y="1452"/>
                </a:lnTo>
                <a:lnTo>
                  <a:pt x="2979" y="1452"/>
                </a:lnTo>
                <a:lnTo>
                  <a:pt x="2977" y="1452"/>
                </a:lnTo>
                <a:lnTo>
                  <a:pt x="2977" y="1450"/>
                </a:lnTo>
                <a:lnTo>
                  <a:pt x="2975" y="1450"/>
                </a:lnTo>
                <a:lnTo>
                  <a:pt x="2977" y="1450"/>
                </a:lnTo>
                <a:lnTo>
                  <a:pt x="2977" y="1447"/>
                </a:lnTo>
                <a:lnTo>
                  <a:pt x="2975" y="1447"/>
                </a:lnTo>
                <a:lnTo>
                  <a:pt x="2975" y="1445"/>
                </a:lnTo>
                <a:lnTo>
                  <a:pt x="2975" y="1443"/>
                </a:lnTo>
                <a:lnTo>
                  <a:pt x="2975" y="1440"/>
                </a:lnTo>
                <a:lnTo>
                  <a:pt x="2975" y="1438"/>
                </a:lnTo>
                <a:lnTo>
                  <a:pt x="2972" y="1438"/>
                </a:lnTo>
                <a:lnTo>
                  <a:pt x="2972" y="1436"/>
                </a:lnTo>
                <a:lnTo>
                  <a:pt x="2970" y="1436"/>
                </a:lnTo>
                <a:lnTo>
                  <a:pt x="2970" y="1433"/>
                </a:lnTo>
                <a:lnTo>
                  <a:pt x="2968" y="1433"/>
                </a:lnTo>
                <a:lnTo>
                  <a:pt x="2968" y="1431"/>
                </a:lnTo>
                <a:lnTo>
                  <a:pt x="2966" y="1431"/>
                </a:lnTo>
                <a:lnTo>
                  <a:pt x="2963" y="1431"/>
                </a:lnTo>
                <a:lnTo>
                  <a:pt x="2963" y="1429"/>
                </a:lnTo>
                <a:lnTo>
                  <a:pt x="2961" y="1429"/>
                </a:lnTo>
                <a:lnTo>
                  <a:pt x="2961" y="1426"/>
                </a:lnTo>
                <a:lnTo>
                  <a:pt x="2959" y="1426"/>
                </a:lnTo>
                <a:lnTo>
                  <a:pt x="2956" y="1426"/>
                </a:lnTo>
                <a:lnTo>
                  <a:pt x="2956" y="1424"/>
                </a:lnTo>
                <a:lnTo>
                  <a:pt x="2954" y="1424"/>
                </a:lnTo>
                <a:lnTo>
                  <a:pt x="2954" y="1422"/>
                </a:lnTo>
                <a:lnTo>
                  <a:pt x="2952" y="1422"/>
                </a:lnTo>
                <a:lnTo>
                  <a:pt x="2952" y="1420"/>
                </a:lnTo>
                <a:lnTo>
                  <a:pt x="2949" y="1420"/>
                </a:lnTo>
                <a:lnTo>
                  <a:pt x="2949" y="1417"/>
                </a:lnTo>
                <a:lnTo>
                  <a:pt x="2947" y="1415"/>
                </a:lnTo>
                <a:lnTo>
                  <a:pt x="2945" y="1415"/>
                </a:lnTo>
                <a:lnTo>
                  <a:pt x="2945" y="1413"/>
                </a:lnTo>
                <a:lnTo>
                  <a:pt x="2943" y="1413"/>
                </a:lnTo>
                <a:lnTo>
                  <a:pt x="2940" y="1413"/>
                </a:lnTo>
                <a:lnTo>
                  <a:pt x="2943" y="1413"/>
                </a:lnTo>
                <a:lnTo>
                  <a:pt x="2940" y="1413"/>
                </a:lnTo>
                <a:lnTo>
                  <a:pt x="2940" y="1410"/>
                </a:lnTo>
                <a:lnTo>
                  <a:pt x="2940" y="1413"/>
                </a:lnTo>
                <a:lnTo>
                  <a:pt x="2940" y="1410"/>
                </a:lnTo>
                <a:lnTo>
                  <a:pt x="2938" y="1410"/>
                </a:lnTo>
                <a:lnTo>
                  <a:pt x="2938" y="1413"/>
                </a:lnTo>
                <a:lnTo>
                  <a:pt x="2938" y="1410"/>
                </a:lnTo>
                <a:lnTo>
                  <a:pt x="2936" y="1410"/>
                </a:lnTo>
                <a:lnTo>
                  <a:pt x="2936" y="1413"/>
                </a:lnTo>
                <a:lnTo>
                  <a:pt x="2936" y="1410"/>
                </a:lnTo>
                <a:lnTo>
                  <a:pt x="2933" y="1410"/>
                </a:lnTo>
                <a:lnTo>
                  <a:pt x="2933" y="1408"/>
                </a:lnTo>
                <a:lnTo>
                  <a:pt x="2931" y="1408"/>
                </a:lnTo>
                <a:lnTo>
                  <a:pt x="2929" y="1406"/>
                </a:lnTo>
                <a:lnTo>
                  <a:pt x="2929" y="1408"/>
                </a:lnTo>
                <a:lnTo>
                  <a:pt x="2926" y="1408"/>
                </a:lnTo>
                <a:lnTo>
                  <a:pt x="2926" y="1406"/>
                </a:lnTo>
                <a:lnTo>
                  <a:pt x="2924" y="1406"/>
                </a:lnTo>
                <a:lnTo>
                  <a:pt x="2924" y="1403"/>
                </a:lnTo>
                <a:lnTo>
                  <a:pt x="2924" y="1406"/>
                </a:lnTo>
                <a:lnTo>
                  <a:pt x="2924" y="1403"/>
                </a:lnTo>
                <a:lnTo>
                  <a:pt x="2924" y="1401"/>
                </a:lnTo>
                <a:lnTo>
                  <a:pt x="2926" y="1401"/>
                </a:lnTo>
                <a:lnTo>
                  <a:pt x="2926" y="1399"/>
                </a:lnTo>
                <a:lnTo>
                  <a:pt x="2924" y="1399"/>
                </a:lnTo>
                <a:lnTo>
                  <a:pt x="2922" y="1399"/>
                </a:lnTo>
                <a:lnTo>
                  <a:pt x="2922" y="1397"/>
                </a:lnTo>
                <a:lnTo>
                  <a:pt x="2919" y="1397"/>
                </a:lnTo>
                <a:lnTo>
                  <a:pt x="2917" y="1397"/>
                </a:lnTo>
                <a:lnTo>
                  <a:pt x="2917" y="1394"/>
                </a:lnTo>
                <a:lnTo>
                  <a:pt x="2915" y="1394"/>
                </a:lnTo>
                <a:lnTo>
                  <a:pt x="2917" y="1394"/>
                </a:lnTo>
                <a:lnTo>
                  <a:pt x="2915" y="1394"/>
                </a:lnTo>
                <a:lnTo>
                  <a:pt x="2917" y="1394"/>
                </a:lnTo>
                <a:lnTo>
                  <a:pt x="2915" y="1394"/>
                </a:lnTo>
                <a:lnTo>
                  <a:pt x="2915" y="1392"/>
                </a:lnTo>
                <a:lnTo>
                  <a:pt x="2892" y="1380"/>
                </a:lnTo>
                <a:lnTo>
                  <a:pt x="2890" y="1383"/>
                </a:lnTo>
                <a:lnTo>
                  <a:pt x="2890" y="1380"/>
                </a:lnTo>
                <a:lnTo>
                  <a:pt x="2890" y="1383"/>
                </a:lnTo>
                <a:lnTo>
                  <a:pt x="2890" y="1385"/>
                </a:lnTo>
                <a:lnTo>
                  <a:pt x="2890" y="1387"/>
                </a:lnTo>
                <a:lnTo>
                  <a:pt x="2890" y="1390"/>
                </a:lnTo>
                <a:lnTo>
                  <a:pt x="2890" y="1392"/>
                </a:lnTo>
                <a:lnTo>
                  <a:pt x="2887" y="1392"/>
                </a:lnTo>
                <a:lnTo>
                  <a:pt x="2890" y="1394"/>
                </a:lnTo>
                <a:lnTo>
                  <a:pt x="2887" y="1394"/>
                </a:lnTo>
                <a:lnTo>
                  <a:pt x="2887" y="1397"/>
                </a:lnTo>
                <a:lnTo>
                  <a:pt x="2890" y="1397"/>
                </a:lnTo>
                <a:lnTo>
                  <a:pt x="2890" y="1394"/>
                </a:lnTo>
                <a:lnTo>
                  <a:pt x="2890" y="1397"/>
                </a:lnTo>
                <a:lnTo>
                  <a:pt x="2890" y="1399"/>
                </a:lnTo>
                <a:lnTo>
                  <a:pt x="2890" y="1401"/>
                </a:lnTo>
                <a:lnTo>
                  <a:pt x="2887" y="1401"/>
                </a:lnTo>
                <a:lnTo>
                  <a:pt x="2890" y="1401"/>
                </a:lnTo>
                <a:lnTo>
                  <a:pt x="2890" y="1403"/>
                </a:lnTo>
                <a:lnTo>
                  <a:pt x="2887" y="1403"/>
                </a:lnTo>
                <a:lnTo>
                  <a:pt x="2890" y="1403"/>
                </a:lnTo>
                <a:lnTo>
                  <a:pt x="2887" y="1403"/>
                </a:lnTo>
                <a:lnTo>
                  <a:pt x="2887" y="1406"/>
                </a:lnTo>
                <a:lnTo>
                  <a:pt x="2887" y="1408"/>
                </a:lnTo>
                <a:lnTo>
                  <a:pt x="2890" y="1408"/>
                </a:lnTo>
                <a:lnTo>
                  <a:pt x="2890" y="1410"/>
                </a:lnTo>
                <a:lnTo>
                  <a:pt x="2887" y="1410"/>
                </a:lnTo>
                <a:lnTo>
                  <a:pt x="2890" y="1410"/>
                </a:lnTo>
                <a:lnTo>
                  <a:pt x="2887" y="1410"/>
                </a:lnTo>
                <a:lnTo>
                  <a:pt x="2890" y="1410"/>
                </a:lnTo>
                <a:lnTo>
                  <a:pt x="2890" y="1413"/>
                </a:lnTo>
                <a:lnTo>
                  <a:pt x="2890" y="1415"/>
                </a:lnTo>
                <a:lnTo>
                  <a:pt x="2887" y="1415"/>
                </a:lnTo>
                <a:lnTo>
                  <a:pt x="2887" y="1417"/>
                </a:lnTo>
                <a:lnTo>
                  <a:pt x="2885" y="1420"/>
                </a:lnTo>
                <a:lnTo>
                  <a:pt x="2885" y="1422"/>
                </a:lnTo>
                <a:lnTo>
                  <a:pt x="2887" y="1422"/>
                </a:lnTo>
                <a:lnTo>
                  <a:pt x="2887" y="1424"/>
                </a:lnTo>
                <a:lnTo>
                  <a:pt x="2887" y="1422"/>
                </a:lnTo>
                <a:lnTo>
                  <a:pt x="2887" y="1424"/>
                </a:lnTo>
                <a:lnTo>
                  <a:pt x="2890" y="1424"/>
                </a:lnTo>
                <a:lnTo>
                  <a:pt x="2892" y="1424"/>
                </a:lnTo>
                <a:lnTo>
                  <a:pt x="2894" y="1424"/>
                </a:lnTo>
                <a:lnTo>
                  <a:pt x="2894" y="1426"/>
                </a:lnTo>
                <a:lnTo>
                  <a:pt x="2896" y="1426"/>
                </a:lnTo>
                <a:lnTo>
                  <a:pt x="2899" y="1426"/>
                </a:lnTo>
                <a:lnTo>
                  <a:pt x="2899" y="1429"/>
                </a:lnTo>
                <a:lnTo>
                  <a:pt x="2901" y="1429"/>
                </a:lnTo>
                <a:lnTo>
                  <a:pt x="2901" y="1431"/>
                </a:lnTo>
                <a:lnTo>
                  <a:pt x="2901" y="1433"/>
                </a:lnTo>
                <a:lnTo>
                  <a:pt x="2903" y="1433"/>
                </a:lnTo>
                <a:lnTo>
                  <a:pt x="2903" y="1436"/>
                </a:lnTo>
                <a:lnTo>
                  <a:pt x="2903" y="1438"/>
                </a:lnTo>
                <a:lnTo>
                  <a:pt x="2903" y="1440"/>
                </a:lnTo>
                <a:lnTo>
                  <a:pt x="2906" y="1440"/>
                </a:lnTo>
                <a:lnTo>
                  <a:pt x="2906" y="1443"/>
                </a:lnTo>
                <a:lnTo>
                  <a:pt x="2903" y="1443"/>
                </a:lnTo>
                <a:lnTo>
                  <a:pt x="2906" y="1443"/>
                </a:lnTo>
                <a:lnTo>
                  <a:pt x="2906" y="1445"/>
                </a:lnTo>
                <a:lnTo>
                  <a:pt x="2906" y="1447"/>
                </a:lnTo>
                <a:lnTo>
                  <a:pt x="2908" y="1447"/>
                </a:lnTo>
                <a:lnTo>
                  <a:pt x="2908" y="1450"/>
                </a:lnTo>
                <a:lnTo>
                  <a:pt x="2906" y="1450"/>
                </a:lnTo>
                <a:lnTo>
                  <a:pt x="2908" y="1450"/>
                </a:lnTo>
                <a:lnTo>
                  <a:pt x="2908" y="1452"/>
                </a:lnTo>
                <a:lnTo>
                  <a:pt x="2910" y="1452"/>
                </a:lnTo>
                <a:lnTo>
                  <a:pt x="2910" y="1454"/>
                </a:lnTo>
                <a:lnTo>
                  <a:pt x="2910" y="1456"/>
                </a:lnTo>
                <a:lnTo>
                  <a:pt x="2913" y="1456"/>
                </a:lnTo>
                <a:lnTo>
                  <a:pt x="2913" y="1459"/>
                </a:lnTo>
                <a:lnTo>
                  <a:pt x="2913" y="1461"/>
                </a:lnTo>
                <a:lnTo>
                  <a:pt x="2915" y="1461"/>
                </a:lnTo>
                <a:lnTo>
                  <a:pt x="2915" y="1463"/>
                </a:lnTo>
                <a:lnTo>
                  <a:pt x="2915" y="1466"/>
                </a:lnTo>
                <a:lnTo>
                  <a:pt x="2917" y="1466"/>
                </a:lnTo>
                <a:lnTo>
                  <a:pt x="2917" y="1468"/>
                </a:lnTo>
                <a:lnTo>
                  <a:pt x="2917" y="1470"/>
                </a:lnTo>
                <a:lnTo>
                  <a:pt x="2917" y="1473"/>
                </a:lnTo>
                <a:lnTo>
                  <a:pt x="2917" y="1475"/>
                </a:lnTo>
                <a:lnTo>
                  <a:pt x="2917" y="1477"/>
                </a:lnTo>
                <a:lnTo>
                  <a:pt x="2919" y="1477"/>
                </a:lnTo>
                <a:lnTo>
                  <a:pt x="2917" y="1477"/>
                </a:lnTo>
                <a:lnTo>
                  <a:pt x="2917" y="1479"/>
                </a:lnTo>
                <a:lnTo>
                  <a:pt x="2919" y="1479"/>
                </a:lnTo>
                <a:lnTo>
                  <a:pt x="2919" y="1482"/>
                </a:lnTo>
                <a:lnTo>
                  <a:pt x="2922" y="1482"/>
                </a:lnTo>
                <a:lnTo>
                  <a:pt x="2922" y="1484"/>
                </a:lnTo>
                <a:lnTo>
                  <a:pt x="2922" y="1486"/>
                </a:lnTo>
                <a:lnTo>
                  <a:pt x="2919" y="1486"/>
                </a:lnTo>
                <a:lnTo>
                  <a:pt x="2919" y="1489"/>
                </a:lnTo>
                <a:lnTo>
                  <a:pt x="2922" y="1489"/>
                </a:lnTo>
                <a:lnTo>
                  <a:pt x="2922" y="1491"/>
                </a:lnTo>
                <a:lnTo>
                  <a:pt x="2922" y="1493"/>
                </a:lnTo>
                <a:lnTo>
                  <a:pt x="2922" y="1496"/>
                </a:lnTo>
                <a:lnTo>
                  <a:pt x="2919" y="1498"/>
                </a:lnTo>
                <a:lnTo>
                  <a:pt x="2919" y="1500"/>
                </a:lnTo>
                <a:lnTo>
                  <a:pt x="2917" y="1503"/>
                </a:lnTo>
                <a:lnTo>
                  <a:pt x="2917" y="1500"/>
                </a:lnTo>
                <a:lnTo>
                  <a:pt x="2917" y="1503"/>
                </a:lnTo>
                <a:lnTo>
                  <a:pt x="2917" y="1505"/>
                </a:lnTo>
                <a:lnTo>
                  <a:pt x="2919" y="1507"/>
                </a:lnTo>
                <a:lnTo>
                  <a:pt x="2919" y="1509"/>
                </a:lnTo>
                <a:lnTo>
                  <a:pt x="2917" y="1509"/>
                </a:lnTo>
                <a:lnTo>
                  <a:pt x="2919" y="1509"/>
                </a:lnTo>
                <a:lnTo>
                  <a:pt x="2919" y="1512"/>
                </a:lnTo>
                <a:lnTo>
                  <a:pt x="2919" y="1514"/>
                </a:lnTo>
                <a:lnTo>
                  <a:pt x="2917" y="1514"/>
                </a:lnTo>
                <a:lnTo>
                  <a:pt x="2917" y="1512"/>
                </a:lnTo>
                <a:lnTo>
                  <a:pt x="2917" y="1514"/>
                </a:lnTo>
                <a:lnTo>
                  <a:pt x="2917" y="1516"/>
                </a:lnTo>
                <a:lnTo>
                  <a:pt x="2917" y="1514"/>
                </a:lnTo>
                <a:lnTo>
                  <a:pt x="2915" y="1514"/>
                </a:lnTo>
                <a:lnTo>
                  <a:pt x="2915" y="1516"/>
                </a:lnTo>
                <a:lnTo>
                  <a:pt x="2917" y="1516"/>
                </a:lnTo>
                <a:lnTo>
                  <a:pt x="2917" y="1519"/>
                </a:lnTo>
                <a:lnTo>
                  <a:pt x="2915" y="1519"/>
                </a:lnTo>
                <a:lnTo>
                  <a:pt x="2913" y="1519"/>
                </a:lnTo>
                <a:lnTo>
                  <a:pt x="2913" y="1516"/>
                </a:lnTo>
                <a:lnTo>
                  <a:pt x="2910" y="1516"/>
                </a:lnTo>
                <a:lnTo>
                  <a:pt x="2910" y="1514"/>
                </a:lnTo>
                <a:lnTo>
                  <a:pt x="2908" y="1514"/>
                </a:lnTo>
                <a:lnTo>
                  <a:pt x="2908" y="1512"/>
                </a:lnTo>
                <a:lnTo>
                  <a:pt x="2906" y="1512"/>
                </a:lnTo>
                <a:lnTo>
                  <a:pt x="2906" y="1509"/>
                </a:lnTo>
                <a:lnTo>
                  <a:pt x="2903" y="1509"/>
                </a:lnTo>
                <a:lnTo>
                  <a:pt x="2903" y="1507"/>
                </a:lnTo>
                <a:lnTo>
                  <a:pt x="2901" y="1507"/>
                </a:lnTo>
                <a:lnTo>
                  <a:pt x="2901" y="1505"/>
                </a:lnTo>
                <a:lnTo>
                  <a:pt x="2901" y="1507"/>
                </a:lnTo>
                <a:lnTo>
                  <a:pt x="2901" y="1505"/>
                </a:lnTo>
                <a:lnTo>
                  <a:pt x="2899" y="1505"/>
                </a:lnTo>
                <a:lnTo>
                  <a:pt x="2896" y="1505"/>
                </a:lnTo>
                <a:lnTo>
                  <a:pt x="2896" y="1503"/>
                </a:lnTo>
                <a:lnTo>
                  <a:pt x="2894" y="1503"/>
                </a:lnTo>
                <a:lnTo>
                  <a:pt x="2894" y="1500"/>
                </a:lnTo>
                <a:lnTo>
                  <a:pt x="2892" y="1500"/>
                </a:lnTo>
                <a:lnTo>
                  <a:pt x="2892" y="1498"/>
                </a:lnTo>
                <a:lnTo>
                  <a:pt x="2890" y="1498"/>
                </a:lnTo>
                <a:lnTo>
                  <a:pt x="2887" y="1498"/>
                </a:lnTo>
                <a:lnTo>
                  <a:pt x="2887" y="1496"/>
                </a:lnTo>
                <a:lnTo>
                  <a:pt x="2885" y="1496"/>
                </a:lnTo>
                <a:lnTo>
                  <a:pt x="2885" y="1493"/>
                </a:lnTo>
                <a:lnTo>
                  <a:pt x="2885" y="1491"/>
                </a:lnTo>
                <a:lnTo>
                  <a:pt x="2885" y="1489"/>
                </a:lnTo>
                <a:lnTo>
                  <a:pt x="2883" y="1489"/>
                </a:lnTo>
                <a:lnTo>
                  <a:pt x="2883" y="1486"/>
                </a:lnTo>
                <a:lnTo>
                  <a:pt x="2883" y="1484"/>
                </a:lnTo>
                <a:lnTo>
                  <a:pt x="2880" y="1484"/>
                </a:lnTo>
                <a:lnTo>
                  <a:pt x="2880" y="1482"/>
                </a:lnTo>
                <a:lnTo>
                  <a:pt x="2878" y="1482"/>
                </a:lnTo>
                <a:lnTo>
                  <a:pt x="2878" y="1479"/>
                </a:lnTo>
                <a:lnTo>
                  <a:pt x="2878" y="1477"/>
                </a:lnTo>
                <a:lnTo>
                  <a:pt x="2878" y="1475"/>
                </a:lnTo>
                <a:lnTo>
                  <a:pt x="2876" y="1475"/>
                </a:lnTo>
                <a:lnTo>
                  <a:pt x="2876" y="1473"/>
                </a:lnTo>
                <a:lnTo>
                  <a:pt x="2876" y="1475"/>
                </a:lnTo>
                <a:lnTo>
                  <a:pt x="2876" y="1473"/>
                </a:lnTo>
                <a:lnTo>
                  <a:pt x="2876" y="1470"/>
                </a:lnTo>
                <a:lnTo>
                  <a:pt x="2876" y="1468"/>
                </a:lnTo>
                <a:lnTo>
                  <a:pt x="2873" y="1468"/>
                </a:lnTo>
                <a:lnTo>
                  <a:pt x="2876" y="1468"/>
                </a:lnTo>
                <a:lnTo>
                  <a:pt x="2873" y="1466"/>
                </a:lnTo>
                <a:lnTo>
                  <a:pt x="2873" y="1463"/>
                </a:lnTo>
                <a:lnTo>
                  <a:pt x="2871" y="1463"/>
                </a:lnTo>
                <a:lnTo>
                  <a:pt x="2873" y="1463"/>
                </a:lnTo>
                <a:lnTo>
                  <a:pt x="2871" y="1463"/>
                </a:lnTo>
                <a:lnTo>
                  <a:pt x="2871" y="1461"/>
                </a:lnTo>
                <a:lnTo>
                  <a:pt x="2869" y="1461"/>
                </a:lnTo>
                <a:lnTo>
                  <a:pt x="2869" y="1459"/>
                </a:lnTo>
                <a:lnTo>
                  <a:pt x="2866" y="1459"/>
                </a:lnTo>
                <a:lnTo>
                  <a:pt x="2866" y="1461"/>
                </a:lnTo>
                <a:lnTo>
                  <a:pt x="2866" y="1459"/>
                </a:lnTo>
                <a:lnTo>
                  <a:pt x="2864" y="1459"/>
                </a:lnTo>
                <a:lnTo>
                  <a:pt x="2864" y="1461"/>
                </a:lnTo>
                <a:lnTo>
                  <a:pt x="2864" y="1463"/>
                </a:lnTo>
                <a:lnTo>
                  <a:pt x="2862" y="1463"/>
                </a:lnTo>
                <a:lnTo>
                  <a:pt x="2862" y="1466"/>
                </a:lnTo>
                <a:lnTo>
                  <a:pt x="2862" y="1463"/>
                </a:lnTo>
                <a:lnTo>
                  <a:pt x="2862" y="1466"/>
                </a:lnTo>
                <a:lnTo>
                  <a:pt x="2860" y="1466"/>
                </a:lnTo>
                <a:lnTo>
                  <a:pt x="2857" y="1466"/>
                </a:lnTo>
                <a:lnTo>
                  <a:pt x="2855" y="1466"/>
                </a:lnTo>
                <a:lnTo>
                  <a:pt x="2855" y="1468"/>
                </a:lnTo>
                <a:lnTo>
                  <a:pt x="2853" y="1468"/>
                </a:lnTo>
                <a:lnTo>
                  <a:pt x="2855" y="1468"/>
                </a:lnTo>
                <a:lnTo>
                  <a:pt x="2855" y="1470"/>
                </a:lnTo>
                <a:lnTo>
                  <a:pt x="2853" y="1470"/>
                </a:lnTo>
                <a:lnTo>
                  <a:pt x="2850" y="1470"/>
                </a:lnTo>
                <a:lnTo>
                  <a:pt x="2848" y="1470"/>
                </a:lnTo>
                <a:lnTo>
                  <a:pt x="2848" y="1473"/>
                </a:lnTo>
                <a:lnTo>
                  <a:pt x="2850" y="1473"/>
                </a:lnTo>
                <a:lnTo>
                  <a:pt x="2848" y="1475"/>
                </a:lnTo>
                <a:lnTo>
                  <a:pt x="2850" y="1475"/>
                </a:lnTo>
                <a:lnTo>
                  <a:pt x="2848" y="1475"/>
                </a:lnTo>
                <a:lnTo>
                  <a:pt x="2846" y="1475"/>
                </a:lnTo>
                <a:lnTo>
                  <a:pt x="2848" y="1475"/>
                </a:lnTo>
                <a:lnTo>
                  <a:pt x="2846" y="1475"/>
                </a:lnTo>
                <a:lnTo>
                  <a:pt x="2846" y="1477"/>
                </a:lnTo>
                <a:lnTo>
                  <a:pt x="2846" y="1479"/>
                </a:lnTo>
                <a:lnTo>
                  <a:pt x="2843" y="1479"/>
                </a:lnTo>
                <a:lnTo>
                  <a:pt x="2843" y="1477"/>
                </a:lnTo>
                <a:lnTo>
                  <a:pt x="2843" y="1479"/>
                </a:lnTo>
                <a:lnTo>
                  <a:pt x="2846" y="1479"/>
                </a:lnTo>
                <a:lnTo>
                  <a:pt x="2846" y="1482"/>
                </a:lnTo>
                <a:lnTo>
                  <a:pt x="2843" y="1482"/>
                </a:lnTo>
                <a:lnTo>
                  <a:pt x="2843" y="1484"/>
                </a:lnTo>
                <a:lnTo>
                  <a:pt x="2841" y="1484"/>
                </a:lnTo>
                <a:lnTo>
                  <a:pt x="2839" y="1484"/>
                </a:lnTo>
                <a:lnTo>
                  <a:pt x="2839" y="1486"/>
                </a:lnTo>
                <a:lnTo>
                  <a:pt x="2841" y="1486"/>
                </a:lnTo>
                <a:lnTo>
                  <a:pt x="2839" y="1489"/>
                </a:lnTo>
                <a:lnTo>
                  <a:pt x="2841" y="1489"/>
                </a:lnTo>
                <a:lnTo>
                  <a:pt x="2839" y="1489"/>
                </a:lnTo>
                <a:lnTo>
                  <a:pt x="2839" y="1491"/>
                </a:lnTo>
                <a:lnTo>
                  <a:pt x="2839" y="1493"/>
                </a:lnTo>
                <a:lnTo>
                  <a:pt x="2837" y="1493"/>
                </a:lnTo>
                <a:lnTo>
                  <a:pt x="2837" y="1491"/>
                </a:lnTo>
                <a:lnTo>
                  <a:pt x="2837" y="1493"/>
                </a:lnTo>
                <a:lnTo>
                  <a:pt x="2834" y="1491"/>
                </a:lnTo>
                <a:lnTo>
                  <a:pt x="2837" y="1491"/>
                </a:lnTo>
                <a:lnTo>
                  <a:pt x="2834" y="1491"/>
                </a:lnTo>
                <a:lnTo>
                  <a:pt x="2834" y="1493"/>
                </a:lnTo>
                <a:lnTo>
                  <a:pt x="2834" y="1491"/>
                </a:lnTo>
                <a:lnTo>
                  <a:pt x="2832" y="1491"/>
                </a:lnTo>
                <a:lnTo>
                  <a:pt x="2832" y="1493"/>
                </a:lnTo>
                <a:lnTo>
                  <a:pt x="2830" y="1493"/>
                </a:lnTo>
                <a:lnTo>
                  <a:pt x="2830" y="1496"/>
                </a:lnTo>
                <a:lnTo>
                  <a:pt x="2827" y="1496"/>
                </a:lnTo>
                <a:lnTo>
                  <a:pt x="2827" y="1498"/>
                </a:lnTo>
                <a:lnTo>
                  <a:pt x="2830" y="1498"/>
                </a:lnTo>
                <a:lnTo>
                  <a:pt x="2827" y="1498"/>
                </a:lnTo>
                <a:lnTo>
                  <a:pt x="2830" y="1498"/>
                </a:lnTo>
                <a:lnTo>
                  <a:pt x="2827" y="1498"/>
                </a:lnTo>
                <a:lnTo>
                  <a:pt x="2830" y="1498"/>
                </a:lnTo>
                <a:lnTo>
                  <a:pt x="2830" y="1500"/>
                </a:lnTo>
                <a:lnTo>
                  <a:pt x="2830" y="1503"/>
                </a:lnTo>
                <a:lnTo>
                  <a:pt x="2827" y="1503"/>
                </a:lnTo>
                <a:lnTo>
                  <a:pt x="2827" y="1505"/>
                </a:lnTo>
                <a:lnTo>
                  <a:pt x="2825" y="1505"/>
                </a:lnTo>
                <a:lnTo>
                  <a:pt x="2825" y="1507"/>
                </a:lnTo>
                <a:lnTo>
                  <a:pt x="2825" y="1509"/>
                </a:lnTo>
                <a:lnTo>
                  <a:pt x="2823" y="1509"/>
                </a:lnTo>
                <a:lnTo>
                  <a:pt x="2823" y="1507"/>
                </a:lnTo>
                <a:lnTo>
                  <a:pt x="2820" y="1509"/>
                </a:lnTo>
                <a:lnTo>
                  <a:pt x="2823" y="1509"/>
                </a:lnTo>
                <a:lnTo>
                  <a:pt x="2820" y="1509"/>
                </a:lnTo>
                <a:lnTo>
                  <a:pt x="2818" y="1509"/>
                </a:lnTo>
                <a:lnTo>
                  <a:pt x="2816" y="1509"/>
                </a:lnTo>
                <a:lnTo>
                  <a:pt x="2813" y="1509"/>
                </a:lnTo>
                <a:lnTo>
                  <a:pt x="2813" y="1512"/>
                </a:lnTo>
                <a:lnTo>
                  <a:pt x="2811" y="1512"/>
                </a:lnTo>
                <a:lnTo>
                  <a:pt x="2811" y="1509"/>
                </a:lnTo>
                <a:lnTo>
                  <a:pt x="2811" y="1512"/>
                </a:lnTo>
                <a:lnTo>
                  <a:pt x="2811" y="1509"/>
                </a:lnTo>
                <a:lnTo>
                  <a:pt x="2809" y="1509"/>
                </a:lnTo>
                <a:lnTo>
                  <a:pt x="2807" y="1509"/>
                </a:lnTo>
                <a:lnTo>
                  <a:pt x="2807" y="1512"/>
                </a:lnTo>
                <a:lnTo>
                  <a:pt x="2804" y="1512"/>
                </a:lnTo>
                <a:lnTo>
                  <a:pt x="2802" y="1512"/>
                </a:lnTo>
                <a:lnTo>
                  <a:pt x="2802" y="1509"/>
                </a:lnTo>
                <a:lnTo>
                  <a:pt x="2802" y="1507"/>
                </a:lnTo>
                <a:lnTo>
                  <a:pt x="2802" y="1505"/>
                </a:lnTo>
                <a:lnTo>
                  <a:pt x="2802" y="1503"/>
                </a:lnTo>
                <a:lnTo>
                  <a:pt x="2802" y="1500"/>
                </a:lnTo>
                <a:lnTo>
                  <a:pt x="2804" y="1500"/>
                </a:lnTo>
                <a:lnTo>
                  <a:pt x="2802" y="1500"/>
                </a:lnTo>
                <a:lnTo>
                  <a:pt x="2800" y="1500"/>
                </a:lnTo>
                <a:lnTo>
                  <a:pt x="2800" y="1498"/>
                </a:lnTo>
                <a:lnTo>
                  <a:pt x="2797" y="1498"/>
                </a:lnTo>
                <a:lnTo>
                  <a:pt x="2795" y="1498"/>
                </a:lnTo>
                <a:lnTo>
                  <a:pt x="2795" y="1496"/>
                </a:lnTo>
                <a:lnTo>
                  <a:pt x="2793" y="1496"/>
                </a:lnTo>
                <a:lnTo>
                  <a:pt x="2793" y="1493"/>
                </a:lnTo>
                <a:lnTo>
                  <a:pt x="2790" y="1493"/>
                </a:lnTo>
                <a:lnTo>
                  <a:pt x="2790" y="1491"/>
                </a:lnTo>
                <a:lnTo>
                  <a:pt x="2790" y="1489"/>
                </a:lnTo>
                <a:lnTo>
                  <a:pt x="2788" y="1489"/>
                </a:lnTo>
                <a:lnTo>
                  <a:pt x="2788" y="1486"/>
                </a:lnTo>
                <a:lnTo>
                  <a:pt x="2786" y="1486"/>
                </a:lnTo>
                <a:lnTo>
                  <a:pt x="2786" y="1484"/>
                </a:lnTo>
                <a:lnTo>
                  <a:pt x="2784" y="1484"/>
                </a:lnTo>
                <a:lnTo>
                  <a:pt x="2784" y="1482"/>
                </a:lnTo>
                <a:lnTo>
                  <a:pt x="2781" y="1482"/>
                </a:lnTo>
                <a:lnTo>
                  <a:pt x="2781" y="1479"/>
                </a:lnTo>
                <a:lnTo>
                  <a:pt x="2781" y="1482"/>
                </a:lnTo>
                <a:lnTo>
                  <a:pt x="2779" y="1482"/>
                </a:lnTo>
                <a:lnTo>
                  <a:pt x="2781" y="1482"/>
                </a:lnTo>
                <a:lnTo>
                  <a:pt x="2779" y="1482"/>
                </a:lnTo>
                <a:lnTo>
                  <a:pt x="2777" y="1482"/>
                </a:lnTo>
                <a:lnTo>
                  <a:pt x="2774" y="1482"/>
                </a:lnTo>
                <a:lnTo>
                  <a:pt x="2774" y="1484"/>
                </a:lnTo>
                <a:lnTo>
                  <a:pt x="2772" y="1484"/>
                </a:lnTo>
                <a:lnTo>
                  <a:pt x="2774" y="1484"/>
                </a:lnTo>
                <a:lnTo>
                  <a:pt x="2774" y="1486"/>
                </a:lnTo>
                <a:lnTo>
                  <a:pt x="2772" y="1486"/>
                </a:lnTo>
                <a:lnTo>
                  <a:pt x="2772" y="1489"/>
                </a:lnTo>
                <a:lnTo>
                  <a:pt x="2772" y="1491"/>
                </a:lnTo>
                <a:lnTo>
                  <a:pt x="2770" y="1491"/>
                </a:lnTo>
                <a:lnTo>
                  <a:pt x="2770" y="1493"/>
                </a:lnTo>
                <a:lnTo>
                  <a:pt x="2767" y="1493"/>
                </a:lnTo>
                <a:lnTo>
                  <a:pt x="2767" y="1496"/>
                </a:lnTo>
                <a:lnTo>
                  <a:pt x="2765" y="1496"/>
                </a:lnTo>
                <a:lnTo>
                  <a:pt x="2763" y="1496"/>
                </a:lnTo>
                <a:lnTo>
                  <a:pt x="2763" y="1493"/>
                </a:lnTo>
                <a:lnTo>
                  <a:pt x="2763" y="1496"/>
                </a:lnTo>
                <a:lnTo>
                  <a:pt x="2761" y="1496"/>
                </a:lnTo>
                <a:lnTo>
                  <a:pt x="2758" y="1496"/>
                </a:lnTo>
                <a:lnTo>
                  <a:pt x="2756" y="1496"/>
                </a:lnTo>
                <a:lnTo>
                  <a:pt x="2754" y="1496"/>
                </a:lnTo>
                <a:lnTo>
                  <a:pt x="2754" y="1498"/>
                </a:lnTo>
                <a:lnTo>
                  <a:pt x="2751" y="1498"/>
                </a:lnTo>
                <a:lnTo>
                  <a:pt x="2751" y="1496"/>
                </a:lnTo>
                <a:lnTo>
                  <a:pt x="2749" y="1496"/>
                </a:lnTo>
                <a:lnTo>
                  <a:pt x="2747" y="1496"/>
                </a:lnTo>
                <a:lnTo>
                  <a:pt x="2744" y="1496"/>
                </a:lnTo>
                <a:lnTo>
                  <a:pt x="2742" y="1496"/>
                </a:lnTo>
                <a:lnTo>
                  <a:pt x="2740" y="1496"/>
                </a:lnTo>
                <a:lnTo>
                  <a:pt x="2740" y="1493"/>
                </a:lnTo>
                <a:lnTo>
                  <a:pt x="2740" y="1496"/>
                </a:lnTo>
                <a:lnTo>
                  <a:pt x="2740" y="1493"/>
                </a:lnTo>
                <a:lnTo>
                  <a:pt x="2740" y="1496"/>
                </a:lnTo>
                <a:lnTo>
                  <a:pt x="2737" y="1493"/>
                </a:lnTo>
                <a:lnTo>
                  <a:pt x="2740" y="1493"/>
                </a:lnTo>
                <a:lnTo>
                  <a:pt x="2737" y="1493"/>
                </a:lnTo>
                <a:lnTo>
                  <a:pt x="2740" y="1493"/>
                </a:lnTo>
                <a:lnTo>
                  <a:pt x="2737" y="1493"/>
                </a:lnTo>
                <a:lnTo>
                  <a:pt x="2735" y="1496"/>
                </a:lnTo>
                <a:lnTo>
                  <a:pt x="2735" y="1493"/>
                </a:lnTo>
                <a:lnTo>
                  <a:pt x="2735" y="1496"/>
                </a:lnTo>
                <a:lnTo>
                  <a:pt x="2733" y="1493"/>
                </a:lnTo>
                <a:lnTo>
                  <a:pt x="2733" y="1496"/>
                </a:lnTo>
                <a:lnTo>
                  <a:pt x="2733" y="1493"/>
                </a:lnTo>
                <a:lnTo>
                  <a:pt x="2733" y="1496"/>
                </a:lnTo>
                <a:lnTo>
                  <a:pt x="2733" y="1493"/>
                </a:lnTo>
                <a:lnTo>
                  <a:pt x="2731" y="1493"/>
                </a:lnTo>
                <a:lnTo>
                  <a:pt x="2731" y="1491"/>
                </a:lnTo>
                <a:lnTo>
                  <a:pt x="2728" y="1491"/>
                </a:lnTo>
                <a:lnTo>
                  <a:pt x="2728" y="1489"/>
                </a:lnTo>
                <a:lnTo>
                  <a:pt x="2726" y="1489"/>
                </a:lnTo>
                <a:lnTo>
                  <a:pt x="2726" y="1486"/>
                </a:lnTo>
                <a:lnTo>
                  <a:pt x="2726" y="1484"/>
                </a:lnTo>
                <a:lnTo>
                  <a:pt x="2726" y="1482"/>
                </a:lnTo>
                <a:lnTo>
                  <a:pt x="2724" y="1482"/>
                </a:lnTo>
                <a:lnTo>
                  <a:pt x="2721" y="1482"/>
                </a:lnTo>
                <a:lnTo>
                  <a:pt x="2719" y="1482"/>
                </a:lnTo>
                <a:lnTo>
                  <a:pt x="2719" y="1479"/>
                </a:lnTo>
                <a:lnTo>
                  <a:pt x="2719" y="1482"/>
                </a:lnTo>
                <a:lnTo>
                  <a:pt x="2719" y="1479"/>
                </a:lnTo>
                <a:lnTo>
                  <a:pt x="2717" y="1479"/>
                </a:lnTo>
                <a:lnTo>
                  <a:pt x="2714" y="1479"/>
                </a:lnTo>
                <a:lnTo>
                  <a:pt x="2712" y="1479"/>
                </a:lnTo>
                <a:lnTo>
                  <a:pt x="2710" y="1479"/>
                </a:lnTo>
                <a:lnTo>
                  <a:pt x="2710" y="1477"/>
                </a:lnTo>
                <a:lnTo>
                  <a:pt x="2708" y="1477"/>
                </a:lnTo>
                <a:lnTo>
                  <a:pt x="2705" y="1477"/>
                </a:lnTo>
                <a:lnTo>
                  <a:pt x="2705" y="1475"/>
                </a:lnTo>
                <a:lnTo>
                  <a:pt x="2705" y="1477"/>
                </a:lnTo>
                <a:lnTo>
                  <a:pt x="2705" y="1475"/>
                </a:lnTo>
                <a:lnTo>
                  <a:pt x="2703" y="1475"/>
                </a:lnTo>
                <a:lnTo>
                  <a:pt x="2703" y="1473"/>
                </a:lnTo>
                <a:lnTo>
                  <a:pt x="2701" y="1470"/>
                </a:lnTo>
                <a:lnTo>
                  <a:pt x="2701" y="1468"/>
                </a:lnTo>
                <a:lnTo>
                  <a:pt x="2701" y="1466"/>
                </a:lnTo>
                <a:lnTo>
                  <a:pt x="2698" y="1466"/>
                </a:lnTo>
                <a:lnTo>
                  <a:pt x="2698" y="1463"/>
                </a:lnTo>
                <a:lnTo>
                  <a:pt x="2698" y="1461"/>
                </a:lnTo>
                <a:lnTo>
                  <a:pt x="2698" y="1463"/>
                </a:lnTo>
                <a:lnTo>
                  <a:pt x="2696" y="1463"/>
                </a:lnTo>
                <a:lnTo>
                  <a:pt x="2696" y="1461"/>
                </a:lnTo>
                <a:lnTo>
                  <a:pt x="2694" y="1461"/>
                </a:lnTo>
                <a:lnTo>
                  <a:pt x="2694" y="1459"/>
                </a:lnTo>
                <a:lnTo>
                  <a:pt x="2694" y="1456"/>
                </a:lnTo>
                <a:lnTo>
                  <a:pt x="2694" y="1454"/>
                </a:lnTo>
                <a:lnTo>
                  <a:pt x="2691" y="1454"/>
                </a:lnTo>
                <a:lnTo>
                  <a:pt x="2691" y="1452"/>
                </a:lnTo>
                <a:lnTo>
                  <a:pt x="2689" y="1452"/>
                </a:lnTo>
                <a:lnTo>
                  <a:pt x="2691" y="1452"/>
                </a:lnTo>
                <a:lnTo>
                  <a:pt x="2691" y="1450"/>
                </a:lnTo>
                <a:lnTo>
                  <a:pt x="2691" y="1452"/>
                </a:lnTo>
                <a:lnTo>
                  <a:pt x="2691" y="1450"/>
                </a:lnTo>
                <a:lnTo>
                  <a:pt x="2691" y="1447"/>
                </a:lnTo>
                <a:lnTo>
                  <a:pt x="2691" y="1445"/>
                </a:lnTo>
                <a:lnTo>
                  <a:pt x="2691" y="1443"/>
                </a:lnTo>
                <a:lnTo>
                  <a:pt x="2694" y="1443"/>
                </a:lnTo>
                <a:lnTo>
                  <a:pt x="2694" y="1440"/>
                </a:lnTo>
                <a:lnTo>
                  <a:pt x="2694" y="1443"/>
                </a:lnTo>
                <a:lnTo>
                  <a:pt x="2691" y="1443"/>
                </a:lnTo>
                <a:lnTo>
                  <a:pt x="2691" y="1440"/>
                </a:lnTo>
                <a:lnTo>
                  <a:pt x="2694" y="1440"/>
                </a:lnTo>
                <a:lnTo>
                  <a:pt x="2691" y="1440"/>
                </a:lnTo>
                <a:lnTo>
                  <a:pt x="2691" y="1438"/>
                </a:lnTo>
                <a:lnTo>
                  <a:pt x="2691" y="1436"/>
                </a:lnTo>
                <a:lnTo>
                  <a:pt x="2694" y="1436"/>
                </a:lnTo>
                <a:lnTo>
                  <a:pt x="2694" y="1433"/>
                </a:lnTo>
                <a:lnTo>
                  <a:pt x="2694" y="1431"/>
                </a:lnTo>
                <a:lnTo>
                  <a:pt x="2696" y="1431"/>
                </a:lnTo>
                <a:lnTo>
                  <a:pt x="2696" y="1429"/>
                </a:lnTo>
                <a:lnTo>
                  <a:pt x="2694" y="1429"/>
                </a:lnTo>
                <a:lnTo>
                  <a:pt x="2696" y="1429"/>
                </a:lnTo>
                <a:lnTo>
                  <a:pt x="2694" y="1429"/>
                </a:lnTo>
                <a:lnTo>
                  <a:pt x="2696" y="1429"/>
                </a:lnTo>
                <a:lnTo>
                  <a:pt x="2694" y="1429"/>
                </a:lnTo>
                <a:lnTo>
                  <a:pt x="2694" y="1426"/>
                </a:lnTo>
                <a:lnTo>
                  <a:pt x="2696" y="1426"/>
                </a:lnTo>
                <a:lnTo>
                  <a:pt x="2696" y="1429"/>
                </a:lnTo>
                <a:lnTo>
                  <a:pt x="2696" y="1426"/>
                </a:lnTo>
                <a:lnTo>
                  <a:pt x="2696" y="1424"/>
                </a:lnTo>
                <a:lnTo>
                  <a:pt x="2694" y="1424"/>
                </a:lnTo>
                <a:lnTo>
                  <a:pt x="2696" y="1424"/>
                </a:lnTo>
                <a:lnTo>
                  <a:pt x="2694" y="1424"/>
                </a:lnTo>
                <a:lnTo>
                  <a:pt x="2696" y="1424"/>
                </a:lnTo>
                <a:lnTo>
                  <a:pt x="2698" y="1424"/>
                </a:lnTo>
                <a:lnTo>
                  <a:pt x="2698" y="1422"/>
                </a:lnTo>
                <a:lnTo>
                  <a:pt x="2698" y="1420"/>
                </a:lnTo>
                <a:lnTo>
                  <a:pt x="2701" y="1420"/>
                </a:lnTo>
                <a:lnTo>
                  <a:pt x="2701" y="1417"/>
                </a:lnTo>
                <a:lnTo>
                  <a:pt x="2698" y="1417"/>
                </a:lnTo>
                <a:lnTo>
                  <a:pt x="2701" y="1417"/>
                </a:lnTo>
                <a:lnTo>
                  <a:pt x="2701" y="1415"/>
                </a:lnTo>
                <a:lnTo>
                  <a:pt x="2703" y="1415"/>
                </a:lnTo>
                <a:lnTo>
                  <a:pt x="2703" y="1413"/>
                </a:lnTo>
                <a:lnTo>
                  <a:pt x="2703" y="1415"/>
                </a:lnTo>
                <a:lnTo>
                  <a:pt x="2705" y="1415"/>
                </a:lnTo>
                <a:lnTo>
                  <a:pt x="2705" y="1413"/>
                </a:lnTo>
                <a:lnTo>
                  <a:pt x="2708" y="1413"/>
                </a:lnTo>
                <a:lnTo>
                  <a:pt x="2708" y="1410"/>
                </a:lnTo>
                <a:lnTo>
                  <a:pt x="2705" y="1410"/>
                </a:lnTo>
                <a:lnTo>
                  <a:pt x="2705" y="1413"/>
                </a:lnTo>
                <a:lnTo>
                  <a:pt x="2705" y="1410"/>
                </a:lnTo>
                <a:lnTo>
                  <a:pt x="2708" y="1410"/>
                </a:lnTo>
                <a:lnTo>
                  <a:pt x="2710" y="1410"/>
                </a:lnTo>
                <a:lnTo>
                  <a:pt x="2710" y="1408"/>
                </a:lnTo>
                <a:lnTo>
                  <a:pt x="2712" y="1408"/>
                </a:lnTo>
                <a:lnTo>
                  <a:pt x="2714" y="1408"/>
                </a:lnTo>
                <a:lnTo>
                  <a:pt x="2717" y="1408"/>
                </a:lnTo>
                <a:lnTo>
                  <a:pt x="2719" y="1408"/>
                </a:lnTo>
                <a:lnTo>
                  <a:pt x="2721" y="1408"/>
                </a:lnTo>
                <a:lnTo>
                  <a:pt x="2724" y="1408"/>
                </a:lnTo>
                <a:lnTo>
                  <a:pt x="2726" y="1408"/>
                </a:lnTo>
                <a:lnTo>
                  <a:pt x="2726" y="1406"/>
                </a:lnTo>
                <a:lnTo>
                  <a:pt x="2728" y="1406"/>
                </a:lnTo>
                <a:lnTo>
                  <a:pt x="2728" y="1403"/>
                </a:lnTo>
                <a:lnTo>
                  <a:pt x="2731" y="1403"/>
                </a:lnTo>
                <a:lnTo>
                  <a:pt x="2731" y="1401"/>
                </a:lnTo>
                <a:lnTo>
                  <a:pt x="2733" y="1401"/>
                </a:lnTo>
                <a:lnTo>
                  <a:pt x="2733" y="1399"/>
                </a:lnTo>
                <a:lnTo>
                  <a:pt x="2735" y="1399"/>
                </a:lnTo>
                <a:lnTo>
                  <a:pt x="2733" y="1399"/>
                </a:lnTo>
                <a:lnTo>
                  <a:pt x="2735" y="1397"/>
                </a:lnTo>
                <a:lnTo>
                  <a:pt x="2733" y="1397"/>
                </a:lnTo>
                <a:lnTo>
                  <a:pt x="2735" y="1397"/>
                </a:lnTo>
                <a:lnTo>
                  <a:pt x="2733" y="1397"/>
                </a:lnTo>
                <a:lnTo>
                  <a:pt x="2735" y="1397"/>
                </a:lnTo>
                <a:lnTo>
                  <a:pt x="2735" y="1394"/>
                </a:lnTo>
                <a:lnTo>
                  <a:pt x="2737" y="1394"/>
                </a:lnTo>
                <a:lnTo>
                  <a:pt x="2737" y="1392"/>
                </a:lnTo>
                <a:lnTo>
                  <a:pt x="2737" y="1390"/>
                </a:lnTo>
                <a:lnTo>
                  <a:pt x="2740" y="1390"/>
                </a:lnTo>
                <a:lnTo>
                  <a:pt x="2737" y="1390"/>
                </a:lnTo>
                <a:lnTo>
                  <a:pt x="2737" y="1387"/>
                </a:lnTo>
                <a:lnTo>
                  <a:pt x="2737" y="1390"/>
                </a:lnTo>
                <a:lnTo>
                  <a:pt x="2740" y="1390"/>
                </a:lnTo>
                <a:lnTo>
                  <a:pt x="2742" y="1387"/>
                </a:lnTo>
                <a:lnTo>
                  <a:pt x="2744" y="1387"/>
                </a:lnTo>
                <a:lnTo>
                  <a:pt x="2747" y="1387"/>
                </a:lnTo>
                <a:lnTo>
                  <a:pt x="2747" y="1385"/>
                </a:lnTo>
                <a:lnTo>
                  <a:pt x="2749" y="1385"/>
                </a:lnTo>
                <a:lnTo>
                  <a:pt x="2751" y="1385"/>
                </a:lnTo>
                <a:lnTo>
                  <a:pt x="2751" y="1383"/>
                </a:lnTo>
                <a:lnTo>
                  <a:pt x="2754" y="1383"/>
                </a:lnTo>
                <a:lnTo>
                  <a:pt x="2754" y="1380"/>
                </a:lnTo>
                <a:lnTo>
                  <a:pt x="2756" y="1380"/>
                </a:lnTo>
                <a:lnTo>
                  <a:pt x="2756" y="1378"/>
                </a:lnTo>
                <a:lnTo>
                  <a:pt x="2756" y="1376"/>
                </a:lnTo>
                <a:lnTo>
                  <a:pt x="2754" y="1376"/>
                </a:lnTo>
                <a:lnTo>
                  <a:pt x="2751" y="1376"/>
                </a:lnTo>
                <a:lnTo>
                  <a:pt x="2751" y="1373"/>
                </a:lnTo>
                <a:lnTo>
                  <a:pt x="2754" y="1373"/>
                </a:lnTo>
                <a:lnTo>
                  <a:pt x="2754" y="1371"/>
                </a:lnTo>
                <a:lnTo>
                  <a:pt x="2754" y="1369"/>
                </a:lnTo>
                <a:lnTo>
                  <a:pt x="2754" y="1367"/>
                </a:lnTo>
                <a:lnTo>
                  <a:pt x="2751" y="1367"/>
                </a:lnTo>
                <a:lnTo>
                  <a:pt x="2751" y="1364"/>
                </a:lnTo>
                <a:lnTo>
                  <a:pt x="2754" y="1364"/>
                </a:lnTo>
                <a:lnTo>
                  <a:pt x="2756" y="1364"/>
                </a:lnTo>
                <a:lnTo>
                  <a:pt x="2756" y="1362"/>
                </a:lnTo>
                <a:lnTo>
                  <a:pt x="2756" y="1360"/>
                </a:lnTo>
                <a:lnTo>
                  <a:pt x="2758" y="1357"/>
                </a:lnTo>
                <a:lnTo>
                  <a:pt x="2758" y="1355"/>
                </a:lnTo>
                <a:lnTo>
                  <a:pt x="2758" y="1353"/>
                </a:lnTo>
                <a:lnTo>
                  <a:pt x="2758" y="1350"/>
                </a:lnTo>
                <a:lnTo>
                  <a:pt x="2758" y="1348"/>
                </a:lnTo>
                <a:lnTo>
                  <a:pt x="2758" y="1346"/>
                </a:lnTo>
                <a:lnTo>
                  <a:pt x="2758" y="1344"/>
                </a:lnTo>
                <a:lnTo>
                  <a:pt x="2758" y="1341"/>
                </a:lnTo>
                <a:lnTo>
                  <a:pt x="2758" y="1339"/>
                </a:lnTo>
                <a:lnTo>
                  <a:pt x="2756" y="1337"/>
                </a:lnTo>
                <a:lnTo>
                  <a:pt x="2758" y="1337"/>
                </a:lnTo>
                <a:lnTo>
                  <a:pt x="2758" y="1334"/>
                </a:lnTo>
                <a:lnTo>
                  <a:pt x="2758" y="1332"/>
                </a:lnTo>
                <a:lnTo>
                  <a:pt x="2758" y="1330"/>
                </a:lnTo>
                <a:lnTo>
                  <a:pt x="2758" y="1327"/>
                </a:lnTo>
                <a:lnTo>
                  <a:pt x="2756" y="1327"/>
                </a:lnTo>
                <a:lnTo>
                  <a:pt x="2756" y="1325"/>
                </a:lnTo>
                <a:lnTo>
                  <a:pt x="2758" y="1325"/>
                </a:lnTo>
                <a:lnTo>
                  <a:pt x="2758" y="1323"/>
                </a:lnTo>
                <a:lnTo>
                  <a:pt x="2758" y="1320"/>
                </a:lnTo>
                <a:lnTo>
                  <a:pt x="2758" y="1318"/>
                </a:lnTo>
                <a:lnTo>
                  <a:pt x="2758" y="1316"/>
                </a:lnTo>
                <a:lnTo>
                  <a:pt x="2761" y="1316"/>
                </a:lnTo>
                <a:lnTo>
                  <a:pt x="2761" y="1314"/>
                </a:lnTo>
                <a:lnTo>
                  <a:pt x="2763" y="1314"/>
                </a:lnTo>
                <a:lnTo>
                  <a:pt x="2763" y="1311"/>
                </a:lnTo>
                <a:lnTo>
                  <a:pt x="2765" y="1311"/>
                </a:lnTo>
                <a:lnTo>
                  <a:pt x="2763" y="1309"/>
                </a:lnTo>
                <a:lnTo>
                  <a:pt x="2763" y="1307"/>
                </a:lnTo>
                <a:lnTo>
                  <a:pt x="2765" y="1307"/>
                </a:lnTo>
                <a:lnTo>
                  <a:pt x="2765" y="1304"/>
                </a:lnTo>
                <a:lnTo>
                  <a:pt x="2765" y="1302"/>
                </a:lnTo>
                <a:lnTo>
                  <a:pt x="2765" y="1300"/>
                </a:lnTo>
                <a:lnTo>
                  <a:pt x="2765" y="1297"/>
                </a:lnTo>
                <a:lnTo>
                  <a:pt x="2765" y="1295"/>
                </a:lnTo>
                <a:lnTo>
                  <a:pt x="2763" y="1295"/>
                </a:lnTo>
                <a:lnTo>
                  <a:pt x="2763" y="1293"/>
                </a:lnTo>
                <a:lnTo>
                  <a:pt x="2765" y="1293"/>
                </a:lnTo>
                <a:lnTo>
                  <a:pt x="2763" y="1293"/>
                </a:lnTo>
                <a:lnTo>
                  <a:pt x="2763" y="1291"/>
                </a:lnTo>
                <a:lnTo>
                  <a:pt x="2765" y="1291"/>
                </a:lnTo>
                <a:lnTo>
                  <a:pt x="2765" y="1288"/>
                </a:lnTo>
                <a:lnTo>
                  <a:pt x="2765" y="1286"/>
                </a:lnTo>
                <a:lnTo>
                  <a:pt x="2763" y="1286"/>
                </a:lnTo>
                <a:lnTo>
                  <a:pt x="2765" y="1286"/>
                </a:lnTo>
                <a:lnTo>
                  <a:pt x="2765" y="1284"/>
                </a:lnTo>
                <a:lnTo>
                  <a:pt x="2765" y="1281"/>
                </a:lnTo>
                <a:lnTo>
                  <a:pt x="2765" y="1279"/>
                </a:lnTo>
                <a:lnTo>
                  <a:pt x="2767" y="1279"/>
                </a:lnTo>
                <a:lnTo>
                  <a:pt x="2767" y="1277"/>
                </a:lnTo>
                <a:lnTo>
                  <a:pt x="2770" y="1277"/>
                </a:lnTo>
                <a:lnTo>
                  <a:pt x="2770" y="1274"/>
                </a:lnTo>
                <a:lnTo>
                  <a:pt x="2770" y="1272"/>
                </a:lnTo>
                <a:lnTo>
                  <a:pt x="2770" y="1270"/>
                </a:lnTo>
                <a:lnTo>
                  <a:pt x="2770" y="1267"/>
                </a:lnTo>
                <a:lnTo>
                  <a:pt x="2770" y="1265"/>
                </a:lnTo>
                <a:lnTo>
                  <a:pt x="2767" y="1265"/>
                </a:lnTo>
                <a:lnTo>
                  <a:pt x="2767" y="1263"/>
                </a:lnTo>
                <a:lnTo>
                  <a:pt x="2767" y="1261"/>
                </a:lnTo>
                <a:lnTo>
                  <a:pt x="2767" y="1263"/>
                </a:lnTo>
                <a:lnTo>
                  <a:pt x="2767" y="1261"/>
                </a:lnTo>
                <a:lnTo>
                  <a:pt x="2770" y="1261"/>
                </a:lnTo>
                <a:lnTo>
                  <a:pt x="2772" y="1258"/>
                </a:lnTo>
                <a:lnTo>
                  <a:pt x="2772" y="1256"/>
                </a:lnTo>
                <a:lnTo>
                  <a:pt x="2770" y="1254"/>
                </a:lnTo>
                <a:lnTo>
                  <a:pt x="2770" y="1256"/>
                </a:lnTo>
                <a:lnTo>
                  <a:pt x="2767" y="1256"/>
                </a:lnTo>
                <a:lnTo>
                  <a:pt x="2767" y="1254"/>
                </a:lnTo>
                <a:lnTo>
                  <a:pt x="2770" y="1254"/>
                </a:lnTo>
                <a:lnTo>
                  <a:pt x="2767" y="1254"/>
                </a:lnTo>
                <a:lnTo>
                  <a:pt x="2770" y="1254"/>
                </a:lnTo>
                <a:lnTo>
                  <a:pt x="2770" y="1251"/>
                </a:lnTo>
                <a:lnTo>
                  <a:pt x="2767" y="1251"/>
                </a:lnTo>
                <a:lnTo>
                  <a:pt x="2765" y="1251"/>
                </a:lnTo>
                <a:lnTo>
                  <a:pt x="2767" y="1249"/>
                </a:lnTo>
                <a:lnTo>
                  <a:pt x="2770" y="1249"/>
                </a:lnTo>
                <a:lnTo>
                  <a:pt x="2772" y="1249"/>
                </a:lnTo>
                <a:lnTo>
                  <a:pt x="2774" y="1249"/>
                </a:lnTo>
                <a:lnTo>
                  <a:pt x="2774" y="1247"/>
                </a:lnTo>
                <a:lnTo>
                  <a:pt x="2774" y="1244"/>
                </a:lnTo>
                <a:lnTo>
                  <a:pt x="2777" y="1244"/>
                </a:lnTo>
                <a:lnTo>
                  <a:pt x="2777" y="1242"/>
                </a:lnTo>
                <a:lnTo>
                  <a:pt x="2774" y="1242"/>
                </a:lnTo>
                <a:lnTo>
                  <a:pt x="2774" y="1240"/>
                </a:lnTo>
                <a:lnTo>
                  <a:pt x="2774" y="1238"/>
                </a:lnTo>
                <a:lnTo>
                  <a:pt x="2774" y="1235"/>
                </a:lnTo>
                <a:lnTo>
                  <a:pt x="2772" y="1235"/>
                </a:lnTo>
                <a:lnTo>
                  <a:pt x="2772" y="1233"/>
                </a:lnTo>
                <a:lnTo>
                  <a:pt x="2770" y="1233"/>
                </a:lnTo>
                <a:lnTo>
                  <a:pt x="2767" y="1231"/>
                </a:lnTo>
                <a:lnTo>
                  <a:pt x="2765" y="1231"/>
                </a:lnTo>
                <a:lnTo>
                  <a:pt x="2763" y="1231"/>
                </a:lnTo>
                <a:lnTo>
                  <a:pt x="2761" y="1231"/>
                </a:lnTo>
                <a:lnTo>
                  <a:pt x="2761" y="1228"/>
                </a:lnTo>
                <a:lnTo>
                  <a:pt x="2758" y="1228"/>
                </a:lnTo>
                <a:lnTo>
                  <a:pt x="2756" y="1226"/>
                </a:lnTo>
                <a:lnTo>
                  <a:pt x="2754" y="1226"/>
                </a:lnTo>
                <a:lnTo>
                  <a:pt x="2754" y="1224"/>
                </a:lnTo>
                <a:lnTo>
                  <a:pt x="2751" y="1224"/>
                </a:lnTo>
                <a:lnTo>
                  <a:pt x="2751" y="1221"/>
                </a:lnTo>
                <a:lnTo>
                  <a:pt x="2749" y="1221"/>
                </a:lnTo>
                <a:lnTo>
                  <a:pt x="2749" y="1219"/>
                </a:lnTo>
                <a:lnTo>
                  <a:pt x="2749" y="1217"/>
                </a:lnTo>
                <a:lnTo>
                  <a:pt x="2747" y="1217"/>
                </a:lnTo>
                <a:lnTo>
                  <a:pt x="2749" y="1217"/>
                </a:lnTo>
                <a:lnTo>
                  <a:pt x="2749" y="1214"/>
                </a:lnTo>
                <a:lnTo>
                  <a:pt x="2749" y="1212"/>
                </a:lnTo>
                <a:lnTo>
                  <a:pt x="2747" y="1212"/>
                </a:lnTo>
                <a:lnTo>
                  <a:pt x="2747" y="1210"/>
                </a:lnTo>
                <a:lnTo>
                  <a:pt x="2749" y="1210"/>
                </a:lnTo>
                <a:lnTo>
                  <a:pt x="2749" y="1208"/>
                </a:lnTo>
                <a:lnTo>
                  <a:pt x="2749" y="1205"/>
                </a:lnTo>
                <a:lnTo>
                  <a:pt x="2751" y="1208"/>
                </a:lnTo>
                <a:lnTo>
                  <a:pt x="2751" y="1205"/>
                </a:lnTo>
                <a:lnTo>
                  <a:pt x="2754" y="1205"/>
                </a:lnTo>
                <a:lnTo>
                  <a:pt x="2756" y="1205"/>
                </a:lnTo>
                <a:lnTo>
                  <a:pt x="2758" y="1203"/>
                </a:lnTo>
                <a:lnTo>
                  <a:pt x="2758" y="1205"/>
                </a:lnTo>
                <a:lnTo>
                  <a:pt x="2761" y="1205"/>
                </a:lnTo>
                <a:lnTo>
                  <a:pt x="2763" y="1203"/>
                </a:lnTo>
                <a:lnTo>
                  <a:pt x="2763" y="1201"/>
                </a:lnTo>
                <a:lnTo>
                  <a:pt x="2763" y="1198"/>
                </a:lnTo>
                <a:lnTo>
                  <a:pt x="2763" y="1196"/>
                </a:lnTo>
                <a:lnTo>
                  <a:pt x="2763" y="1194"/>
                </a:lnTo>
                <a:lnTo>
                  <a:pt x="2763" y="1191"/>
                </a:lnTo>
                <a:lnTo>
                  <a:pt x="2761" y="1191"/>
                </a:lnTo>
                <a:lnTo>
                  <a:pt x="2761" y="1189"/>
                </a:lnTo>
                <a:lnTo>
                  <a:pt x="2761" y="1187"/>
                </a:lnTo>
                <a:lnTo>
                  <a:pt x="2758" y="1187"/>
                </a:lnTo>
                <a:lnTo>
                  <a:pt x="2758" y="1185"/>
                </a:lnTo>
                <a:lnTo>
                  <a:pt x="2758" y="1182"/>
                </a:lnTo>
                <a:lnTo>
                  <a:pt x="2761" y="1182"/>
                </a:lnTo>
                <a:lnTo>
                  <a:pt x="2763" y="1182"/>
                </a:lnTo>
                <a:lnTo>
                  <a:pt x="2765" y="1182"/>
                </a:lnTo>
                <a:lnTo>
                  <a:pt x="2767" y="1180"/>
                </a:lnTo>
                <a:lnTo>
                  <a:pt x="2767" y="1178"/>
                </a:lnTo>
                <a:lnTo>
                  <a:pt x="2767" y="1175"/>
                </a:lnTo>
                <a:lnTo>
                  <a:pt x="2767" y="1173"/>
                </a:lnTo>
                <a:lnTo>
                  <a:pt x="2767" y="1171"/>
                </a:lnTo>
                <a:lnTo>
                  <a:pt x="2767" y="1168"/>
                </a:lnTo>
                <a:lnTo>
                  <a:pt x="2765" y="1166"/>
                </a:lnTo>
                <a:lnTo>
                  <a:pt x="2765" y="1164"/>
                </a:lnTo>
                <a:lnTo>
                  <a:pt x="2763" y="1162"/>
                </a:lnTo>
                <a:lnTo>
                  <a:pt x="2763" y="1159"/>
                </a:lnTo>
                <a:lnTo>
                  <a:pt x="2761" y="1159"/>
                </a:lnTo>
                <a:lnTo>
                  <a:pt x="2761" y="1157"/>
                </a:lnTo>
                <a:lnTo>
                  <a:pt x="2758" y="1157"/>
                </a:lnTo>
                <a:lnTo>
                  <a:pt x="2756" y="1157"/>
                </a:lnTo>
                <a:lnTo>
                  <a:pt x="2756" y="1155"/>
                </a:lnTo>
                <a:lnTo>
                  <a:pt x="2756" y="1152"/>
                </a:lnTo>
                <a:lnTo>
                  <a:pt x="2756" y="1150"/>
                </a:lnTo>
                <a:lnTo>
                  <a:pt x="2756" y="1148"/>
                </a:lnTo>
                <a:lnTo>
                  <a:pt x="2756" y="1150"/>
                </a:lnTo>
                <a:lnTo>
                  <a:pt x="2756" y="1148"/>
                </a:lnTo>
                <a:lnTo>
                  <a:pt x="2756" y="1150"/>
                </a:lnTo>
                <a:lnTo>
                  <a:pt x="2756" y="1148"/>
                </a:lnTo>
                <a:lnTo>
                  <a:pt x="2758" y="1148"/>
                </a:lnTo>
                <a:lnTo>
                  <a:pt x="2758" y="1145"/>
                </a:lnTo>
                <a:lnTo>
                  <a:pt x="2761" y="1145"/>
                </a:lnTo>
                <a:lnTo>
                  <a:pt x="2763" y="1145"/>
                </a:lnTo>
                <a:lnTo>
                  <a:pt x="2763" y="1143"/>
                </a:lnTo>
                <a:lnTo>
                  <a:pt x="2763" y="1141"/>
                </a:lnTo>
                <a:lnTo>
                  <a:pt x="2763" y="1138"/>
                </a:lnTo>
                <a:lnTo>
                  <a:pt x="2761" y="1138"/>
                </a:lnTo>
                <a:lnTo>
                  <a:pt x="2761" y="1136"/>
                </a:lnTo>
                <a:lnTo>
                  <a:pt x="2758" y="1134"/>
                </a:lnTo>
                <a:lnTo>
                  <a:pt x="2756" y="1134"/>
                </a:lnTo>
                <a:lnTo>
                  <a:pt x="2758" y="1134"/>
                </a:lnTo>
                <a:lnTo>
                  <a:pt x="2758" y="1132"/>
                </a:lnTo>
                <a:lnTo>
                  <a:pt x="2758" y="1134"/>
                </a:lnTo>
                <a:lnTo>
                  <a:pt x="2758" y="1132"/>
                </a:lnTo>
                <a:lnTo>
                  <a:pt x="2758" y="1129"/>
                </a:lnTo>
                <a:lnTo>
                  <a:pt x="2756" y="1129"/>
                </a:lnTo>
                <a:lnTo>
                  <a:pt x="2758" y="1129"/>
                </a:lnTo>
                <a:lnTo>
                  <a:pt x="2758" y="1127"/>
                </a:lnTo>
                <a:lnTo>
                  <a:pt x="2756" y="1127"/>
                </a:lnTo>
                <a:lnTo>
                  <a:pt x="2758" y="1127"/>
                </a:lnTo>
                <a:lnTo>
                  <a:pt x="2756" y="1127"/>
                </a:lnTo>
                <a:lnTo>
                  <a:pt x="2754" y="1127"/>
                </a:lnTo>
                <a:lnTo>
                  <a:pt x="2754" y="1125"/>
                </a:lnTo>
                <a:lnTo>
                  <a:pt x="2756" y="1125"/>
                </a:lnTo>
                <a:lnTo>
                  <a:pt x="2756" y="1122"/>
                </a:lnTo>
                <a:lnTo>
                  <a:pt x="2756" y="1120"/>
                </a:lnTo>
                <a:lnTo>
                  <a:pt x="2754" y="1120"/>
                </a:lnTo>
                <a:lnTo>
                  <a:pt x="2756" y="1120"/>
                </a:lnTo>
                <a:lnTo>
                  <a:pt x="2754" y="1118"/>
                </a:lnTo>
                <a:lnTo>
                  <a:pt x="2756" y="1118"/>
                </a:lnTo>
                <a:lnTo>
                  <a:pt x="2754" y="1118"/>
                </a:lnTo>
                <a:lnTo>
                  <a:pt x="2756" y="1118"/>
                </a:lnTo>
                <a:lnTo>
                  <a:pt x="2754" y="1115"/>
                </a:lnTo>
                <a:lnTo>
                  <a:pt x="2754" y="1113"/>
                </a:lnTo>
                <a:lnTo>
                  <a:pt x="2751" y="1113"/>
                </a:lnTo>
                <a:lnTo>
                  <a:pt x="2754" y="1113"/>
                </a:lnTo>
                <a:lnTo>
                  <a:pt x="2754" y="1111"/>
                </a:lnTo>
                <a:lnTo>
                  <a:pt x="2754" y="1113"/>
                </a:lnTo>
                <a:lnTo>
                  <a:pt x="2754" y="1111"/>
                </a:lnTo>
                <a:lnTo>
                  <a:pt x="2751" y="1111"/>
                </a:lnTo>
                <a:lnTo>
                  <a:pt x="2751" y="1109"/>
                </a:lnTo>
                <a:lnTo>
                  <a:pt x="2751" y="1111"/>
                </a:lnTo>
                <a:lnTo>
                  <a:pt x="2754" y="1111"/>
                </a:lnTo>
                <a:lnTo>
                  <a:pt x="2754" y="1109"/>
                </a:lnTo>
                <a:lnTo>
                  <a:pt x="2754" y="1111"/>
                </a:lnTo>
                <a:lnTo>
                  <a:pt x="2754" y="1109"/>
                </a:lnTo>
                <a:lnTo>
                  <a:pt x="2751" y="1109"/>
                </a:lnTo>
                <a:lnTo>
                  <a:pt x="2751" y="1106"/>
                </a:lnTo>
                <a:lnTo>
                  <a:pt x="2751" y="1104"/>
                </a:lnTo>
                <a:lnTo>
                  <a:pt x="2749" y="1104"/>
                </a:lnTo>
                <a:lnTo>
                  <a:pt x="2749" y="1102"/>
                </a:lnTo>
                <a:lnTo>
                  <a:pt x="2749" y="1099"/>
                </a:lnTo>
                <a:lnTo>
                  <a:pt x="2749" y="1097"/>
                </a:lnTo>
                <a:lnTo>
                  <a:pt x="2749" y="1095"/>
                </a:lnTo>
                <a:lnTo>
                  <a:pt x="2747" y="1095"/>
                </a:lnTo>
                <a:lnTo>
                  <a:pt x="2744" y="1095"/>
                </a:lnTo>
                <a:lnTo>
                  <a:pt x="2742" y="1095"/>
                </a:lnTo>
                <a:lnTo>
                  <a:pt x="2740" y="1095"/>
                </a:lnTo>
                <a:lnTo>
                  <a:pt x="2742" y="1095"/>
                </a:lnTo>
                <a:lnTo>
                  <a:pt x="2742" y="1092"/>
                </a:lnTo>
                <a:lnTo>
                  <a:pt x="2740" y="1092"/>
                </a:lnTo>
                <a:lnTo>
                  <a:pt x="2737" y="1092"/>
                </a:lnTo>
                <a:lnTo>
                  <a:pt x="2735" y="1092"/>
                </a:lnTo>
                <a:lnTo>
                  <a:pt x="2735" y="1095"/>
                </a:lnTo>
                <a:lnTo>
                  <a:pt x="2733" y="1095"/>
                </a:lnTo>
                <a:lnTo>
                  <a:pt x="2733" y="1097"/>
                </a:lnTo>
                <a:lnTo>
                  <a:pt x="2733" y="1095"/>
                </a:lnTo>
                <a:lnTo>
                  <a:pt x="2731" y="1095"/>
                </a:lnTo>
                <a:lnTo>
                  <a:pt x="2731" y="1092"/>
                </a:lnTo>
                <a:lnTo>
                  <a:pt x="2731" y="1090"/>
                </a:lnTo>
                <a:lnTo>
                  <a:pt x="2728" y="1090"/>
                </a:lnTo>
                <a:lnTo>
                  <a:pt x="2728" y="1088"/>
                </a:lnTo>
                <a:lnTo>
                  <a:pt x="2726" y="1085"/>
                </a:lnTo>
                <a:lnTo>
                  <a:pt x="2726" y="1083"/>
                </a:lnTo>
                <a:lnTo>
                  <a:pt x="2724" y="1083"/>
                </a:lnTo>
                <a:lnTo>
                  <a:pt x="2721" y="1083"/>
                </a:lnTo>
                <a:lnTo>
                  <a:pt x="2721" y="1081"/>
                </a:lnTo>
                <a:lnTo>
                  <a:pt x="2719" y="1081"/>
                </a:lnTo>
                <a:lnTo>
                  <a:pt x="2717" y="1081"/>
                </a:lnTo>
                <a:lnTo>
                  <a:pt x="2712" y="1079"/>
                </a:lnTo>
                <a:lnTo>
                  <a:pt x="2710" y="1079"/>
                </a:lnTo>
                <a:lnTo>
                  <a:pt x="2708" y="1079"/>
                </a:lnTo>
                <a:lnTo>
                  <a:pt x="2705" y="1079"/>
                </a:lnTo>
                <a:lnTo>
                  <a:pt x="2705" y="1076"/>
                </a:lnTo>
                <a:lnTo>
                  <a:pt x="2703" y="1076"/>
                </a:lnTo>
                <a:lnTo>
                  <a:pt x="2701" y="1076"/>
                </a:lnTo>
                <a:lnTo>
                  <a:pt x="2698" y="1076"/>
                </a:lnTo>
                <a:lnTo>
                  <a:pt x="2696" y="1076"/>
                </a:lnTo>
                <a:lnTo>
                  <a:pt x="2694" y="1076"/>
                </a:lnTo>
                <a:lnTo>
                  <a:pt x="2691" y="1079"/>
                </a:lnTo>
                <a:lnTo>
                  <a:pt x="2689" y="1079"/>
                </a:lnTo>
                <a:lnTo>
                  <a:pt x="2687" y="1079"/>
                </a:lnTo>
                <a:lnTo>
                  <a:pt x="2687" y="1083"/>
                </a:lnTo>
                <a:lnTo>
                  <a:pt x="2689" y="1115"/>
                </a:lnTo>
                <a:lnTo>
                  <a:pt x="2689" y="1118"/>
                </a:lnTo>
                <a:lnTo>
                  <a:pt x="2689" y="1120"/>
                </a:lnTo>
                <a:lnTo>
                  <a:pt x="2689" y="1122"/>
                </a:lnTo>
                <a:lnTo>
                  <a:pt x="2689" y="1125"/>
                </a:lnTo>
                <a:lnTo>
                  <a:pt x="2689" y="1127"/>
                </a:lnTo>
                <a:lnTo>
                  <a:pt x="2689" y="1129"/>
                </a:lnTo>
                <a:lnTo>
                  <a:pt x="2689" y="1132"/>
                </a:lnTo>
                <a:lnTo>
                  <a:pt x="2689" y="1134"/>
                </a:lnTo>
                <a:lnTo>
                  <a:pt x="2689" y="1136"/>
                </a:lnTo>
                <a:lnTo>
                  <a:pt x="2689" y="1138"/>
                </a:lnTo>
                <a:lnTo>
                  <a:pt x="2689" y="1141"/>
                </a:lnTo>
                <a:lnTo>
                  <a:pt x="2687" y="1141"/>
                </a:lnTo>
                <a:lnTo>
                  <a:pt x="2684" y="1143"/>
                </a:lnTo>
                <a:lnTo>
                  <a:pt x="2682" y="1145"/>
                </a:lnTo>
                <a:lnTo>
                  <a:pt x="2680" y="1145"/>
                </a:lnTo>
                <a:lnTo>
                  <a:pt x="2680" y="1148"/>
                </a:lnTo>
                <a:lnTo>
                  <a:pt x="2678" y="1148"/>
                </a:lnTo>
                <a:lnTo>
                  <a:pt x="2675" y="1148"/>
                </a:lnTo>
                <a:lnTo>
                  <a:pt x="2673" y="1148"/>
                </a:lnTo>
                <a:lnTo>
                  <a:pt x="2673" y="1150"/>
                </a:lnTo>
                <a:lnTo>
                  <a:pt x="2671" y="1150"/>
                </a:lnTo>
                <a:lnTo>
                  <a:pt x="2668" y="1150"/>
                </a:lnTo>
                <a:lnTo>
                  <a:pt x="2666" y="1150"/>
                </a:lnTo>
                <a:lnTo>
                  <a:pt x="2664" y="1150"/>
                </a:lnTo>
                <a:lnTo>
                  <a:pt x="2661" y="1150"/>
                </a:lnTo>
                <a:lnTo>
                  <a:pt x="2659" y="1150"/>
                </a:lnTo>
                <a:lnTo>
                  <a:pt x="2657" y="1150"/>
                </a:lnTo>
                <a:lnTo>
                  <a:pt x="2655" y="1150"/>
                </a:lnTo>
                <a:lnTo>
                  <a:pt x="2652" y="1148"/>
                </a:lnTo>
                <a:lnTo>
                  <a:pt x="2650" y="1148"/>
                </a:lnTo>
                <a:lnTo>
                  <a:pt x="2650" y="1145"/>
                </a:lnTo>
                <a:lnTo>
                  <a:pt x="2648" y="1143"/>
                </a:lnTo>
                <a:lnTo>
                  <a:pt x="2648" y="1141"/>
                </a:lnTo>
                <a:lnTo>
                  <a:pt x="2648" y="1138"/>
                </a:lnTo>
                <a:lnTo>
                  <a:pt x="2648" y="1136"/>
                </a:lnTo>
                <a:lnTo>
                  <a:pt x="2648" y="1134"/>
                </a:lnTo>
                <a:lnTo>
                  <a:pt x="2648" y="1132"/>
                </a:lnTo>
                <a:lnTo>
                  <a:pt x="2648" y="1129"/>
                </a:lnTo>
                <a:lnTo>
                  <a:pt x="2648" y="1127"/>
                </a:lnTo>
                <a:lnTo>
                  <a:pt x="2648" y="1125"/>
                </a:lnTo>
                <a:lnTo>
                  <a:pt x="2648" y="1122"/>
                </a:lnTo>
                <a:lnTo>
                  <a:pt x="2648" y="1120"/>
                </a:lnTo>
                <a:lnTo>
                  <a:pt x="2643" y="1120"/>
                </a:lnTo>
                <a:lnTo>
                  <a:pt x="2636" y="1120"/>
                </a:lnTo>
                <a:lnTo>
                  <a:pt x="2608" y="1122"/>
                </a:lnTo>
                <a:lnTo>
                  <a:pt x="2608" y="1127"/>
                </a:lnTo>
                <a:lnTo>
                  <a:pt x="2611" y="1127"/>
                </a:lnTo>
                <a:lnTo>
                  <a:pt x="2611" y="1129"/>
                </a:lnTo>
                <a:lnTo>
                  <a:pt x="2613" y="1129"/>
                </a:lnTo>
                <a:lnTo>
                  <a:pt x="2634" y="1129"/>
                </a:lnTo>
                <a:lnTo>
                  <a:pt x="2636" y="1129"/>
                </a:lnTo>
                <a:lnTo>
                  <a:pt x="2636" y="1132"/>
                </a:lnTo>
                <a:lnTo>
                  <a:pt x="2638" y="1132"/>
                </a:lnTo>
                <a:lnTo>
                  <a:pt x="2638" y="1134"/>
                </a:lnTo>
                <a:lnTo>
                  <a:pt x="2638" y="1164"/>
                </a:lnTo>
                <a:lnTo>
                  <a:pt x="2641" y="1164"/>
                </a:lnTo>
                <a:lnTo>
                  <a:pt x="2641" y="1166"/>
                </a:lnTo>
                <a:lnTo>
                  <a:pt x="2641" y="1168"/>
                </a:lnTo>
                <a:lnTo>
                  <a:pt x="2641" y="1171"/>
                </a:lnTo>
                <a:lnTo>
                  <a:pt x="2638" y="1171"/>
                </a:lnTo>
                <a:lnTo>
                  <a:pt x="2638" y="1173"/>
                </a:lnTo>
                <a:lnTo>
                  <a:pt x="2636" y="1173"/>
                </a:lnTo>
                <a:lnTo>
                  <a:pt x="2634" y="1173"/>
                </a:lnTo>
                <a:lnTo>
                  <a:pt x="2597" y="1175"/>
                </a:lnTo>
                <a:lnTo>
                  <a:pt x="2590" y="1175"/>
                </a:lnTo>
                <a:lnTo>
                  <a:pt x="2588" y="1175"/>
                </a:lnTo>
                <a:lnTo>
                  <a:pt x="2585" y="1175"/>
                </a:lnTo>
                <a:lnTo>
                  <a:pt x="2585" y="1173"/>
                </a:lnTo>
                <a:lnTo>
                  <a:pt x="2583" y="1173"/>
                </a:lnTo>
                <a:lnTo>
                  <a:pt x="2583" y="1171"/>
                </a:lnTo>
                <a:lnTo>
                  <a:pt x="2583" y="1168"/>
                </a:lnTo>
                <a:lnTo>
                  <a:pt x="2585" y="1118"/>
                </a:lnTo>
                <a:lnTo>
                  <a:pt x="2574" y="1120"/>
                </a:lnTo>
                <a:lnTo>
                  <a:pt x="2572" y="1122"/>
                </a:lnTo>
                <a:lnTo>
                  <a:pt x="2574" y="1132"/>
                </a:lnTo>
                <a:lnTo>
                  <a:pt x="2576" y="1155"/>
                </a:lnTo>
                <a:lnTo>
                  <a:pt x="2574" y="1155"/>
                </a:lnTo>
                <a:lnTo>
                  <a:pt x="2565" y="1092"/>
                </a:lnTo>
                <a:lnTo>
                  <a:pt x="2567" y="1092"/>
                </a:lnTo>
                <a:lnTo>
                  <a:pt x="2583" y="1095"/>
                </a:lnTo>
                <a:lnTo>
                  <a:pt x="2581" y="1092"/>
                </a:lnTo>
                <a:lnTo>
                  <a:pt x="2583" y="1088"/>
                </a:lnTo>
                <a:lnTo>
                  <a:pt x="2588" y="1090"/>
                </a:lnTo>
                <a:lnTo>
                  <a:pt x="2588" y="1088"/>
                </a:lnTo>
                <a:lnTo>
                  <a:pt x="2585" y="1088"/>
                </a:lnTo>
                <a:lnTo>
                  <a:pt x="2585" y="1085"/>
                </a:lnTo>
                <a:lnTo>
                  <a:pt x="2588" y="1085"/>
                </a:lnTo>
                <a:lnTo>
                  <a:pt x="2590" y="1083"/>
                </a:lnTo>
                <a:lnTo>
                  <a:pt x="2588" y="1083"/>
                </a:lnTo>
                <a:lnTo>
                  <a:pt x="2588" y="1081"/>
                </a:lnTo>
                <a:lnTo>
                  <a:pt x="2588" y="1079"/>
                </a:lnTo>
                <a:lnTo>
                  <a:pt x="2588" y="1076"/>
                </a:lnTo>
                <a:lnTo>
                  <a:pt x="2590" y="1076"/>
                </a:lnTo>
                <a:lnTo>
                  <a:pt x="2588" y="1074"/>
                </a:lnTo>
                <a:lnTo>
                  <a:pt x="2588" y="1072"/>
                </a:lnTo>
                <a:lnTo>
                  <a:pt x="2588" y="1069"/>
                </a:lnTo>
                <a:lnTo>
                  <a:pt x="2588" y="1067"/>
                </a:lnTo>
                <a:lnTo>
                  <a:pt x="2588" y="1065"/>
                </a:lnTo>
                <a:lnTo>
                  <a:pt x="2590" y="1062"/>
                </a:lnTo>
                <a:lnTo>
                  <a:pt x="2590" y="1060"/>
                </a:lnTo>
                <a:lnTo>
                  <a:pt x="2592" y="1060"/>
                </a:lnTo>
                <a:lnTo>
                  <a:pt x="2595" y="1062"/>
                </a:lnTo>
                <a:lnTo>
                  <a:pt x="2595" y="1065"/>
                </a:lnTo>
                <a:lnTo>
                  <a:pt x="2602" y="1065"/>
                </a:lnTo>
                <a:lnTo>
                  <a:pt x="2604" y="1065"/>
                </a:lnTo>
                <a:lnTo>
                  <a:pt x="2604" y="1067"/>
                </a:lnTo>
                <a:lnTo>
                  <a:pt x="2606" y="1067"/>
                </a:lnTo>
                <a:lnTo>
                  <a:pt x="2606" y="1065"/>
                </a:lnTo>
                <a:lnTo>
                  <a:pt x="2608" y="1065"/>
                </a:lnTo>
                <a:lnTo>
                  <a:pt x="2608" y="1062"/>
                </a:lnTo>
                <a:lnTo>
                  <a:pt x="2611" y="1062"/>
                </a:lnTo>
                <a:lnTo>
                  <a:pt x="2611" y="1060"/>
                </a:lnTo>
                <a:lnTo>
                  <a:pt x="2611" y="1058"/>
                </a:lnTo>
                <a:lnTo>
                  <a:pt x="2611" y="1060"/>
                </a:lnTo>
                <a:lnTo>
                  <a:pt x="2611" y="1058"/>
                </a:lnTo>
                <a:lnTo>
                  <a:pt x="2613" y="1058"/>
                </a:lnTo>
                <a:lnTo>
                  <a:pt x="2611" y="1058"/>
                </a:lnTo>
                <a:lnTo>
                  <a:pt x="2611" y="1056"/>
                </a:lnTo>
                <a:lnTo>
                  <a:pt x="2613" y="1056"/>
                </a:lnTo>
                <a:lnTo>
                  <a:pt x="2613" y="1053"/>
                </a:lnTo>
                <a:lnTo>
                  <a:pt x="2615" y="1053"/>
                </a:lnTo>
                <a:lnTo>
                  <a:pt x="2615" y="1051"/>
                </a:lnTo>
                <a:lnTo>
                  <a:pt x="2615" y="1049"/>
                </a:lnTo>
                <a:lnTo>
                  <a:pt x="2618" y="1049"/>
                </a:lnTo>
                <a:lnTo>
                  <a:pt x="2618" y="1046"/>
                </a:lnTo>
                <a:lnTo>
                  <a:pt x="2618" y="1049"/>
                </a:lnTo>
                <a:lnTo>
                  <a:pt x="2620" y="1049"/>
                </a:lnTo>
                <a:lnTo>
                  <a:pt x="2620" y="1046"/>
                </a:lnTo>
                <a:lnTo>
                  <a:pt x="2620" y="1049"/>
                </a:lnTo>
                <a:lnTo>
                  <a:pt x="2622" y="1049"/>
                </a:lnTo>
                <a:lnTo>
                  <a:pt x="2622" y="1046"/>
                </a:lnTo>
                <a:lnTo>
                  <a:pt x="2625" y="1046"/>
                </a:lnTo>
                <a:lnTo>
                  <a:pt x="2625" y="1044"/>
                </a:lnTo>
                <a:lnTo>
                  <a:pt x="2627" y="1044"/>
                </a:lnTo>
                <a:lnTo>
                  <a:pt x="2627" y="1042"/>
                </a:lnTo>
                <a:lnTo>
                  <a:pt x="2627" y="1039"/>
                </a:lnTo>
                <a:lnTo>
                  <a:pt x="2627" y="1037"/>
                </a:lnTo>
                <a:lnTo>
                  <a:pt x="2629" y="1039"/>
                </a:lnTo>
                <a:lnTo>
                  <a:pt x="2627" y="1039"/>
                </a:lnTo>
                <a:lnTo>
                  <a:pt x="2629" y="1039"/>
                </a:lnTo>
                <a:lnTo>
                  <a:pt x="2629" y="1037"/>
                </a:lnTo>
                <a:lnTo>
                  <a:pt x="2629" y="1035"/>
                </a:lnTo>
                <a:lnTo>
                  <a:pt x="2629" y="1037"/>
                </a:lnTo>
                <a:lnTo>
                  <a:pt x="2631" y="1037"/>
                </a:lnTo>
                <a:lnTo>
                  <a:pt x="2629" y="1037"/>
                </a:lnTo>
                <a:lnTo>
                  <a:pt x="2631" y="1037"/>
                </a:lnTo>
                <a:lnTo>
                  <a:pt x="2631" y="1035"/>
                </a:lnTo>
                <a:lnTo>
                  <a:pt x="2631" y="1037"/>
                </a:lnTo>
                <a:lnTo>
                  <a:pt x="2636" y="1035"/>
                </a:lnTo>
                <a:lnTo>
                  <a:pt x="2638" y="1032"/>
                </a:lnTo>
                <a:lnTo>
                  <a:pt x="2641" y="1032"/>
                </a:lnTo>
                <a:lnTo>
                  <a:pt x="2643" y="1032"/>
                </a:lnTo>
                <a:lnTo>
                  <a:pt x="2643" y="1030"/>
                </a:lnTo>
                <a:lnTo>
                  <a:pt x="2645" y="1030"/>
                </a:lnTo>
                <a:lnTo>
                  <a:pt x="2648" y="1028"/>
                </a:lnTo>
                <a:lnTo>
                  <a:pt x="2650" y="1028"/>
                </a:lnTo>
                <a:lnTo>
                  <a:pt x="2652" y="1030"/>
                </a:lnTo>
                <a:lnTo>
                  <a:pt x="2655" y="1030"/>
                </a:lnTo>
                <a:lnTo>
                  <a:pt x="2657" y="1030"/>
                </a:lnTo>
                <a:lnTo>
                  <a:pt x="2659" y="1028"/>
                </a:lnTo>
                <a:lnTo>
                  <a:pt x="2657" y="1028"/>
                </a:lnTo>
                <a:lnTo>
                  <a:pt x="2657" y="1026"/>
                </a:lnTo>
                <a:lnTo>
                  <a:pt x="2659" y="1026"/>
                </a:lnTo>
                <a:lnTo>
                  <a:pt x="2659" y="1028"/>
                </a:lnTo>
                <a:lnTo>
                  <a:pt x="2661" y="1028"/>
                </a:lnTo>
                <a:lnTo>
                  <a:pt x="2664" y="1028"/>
                </a:lnTo>
                <a:lnTo>
                  <a:pt x="2666" y="1028"/>
                </a:lnTo>
                <a:lnTo>
                  <a:pt x="2666" y="1026"/>
                </a:lnTo>
                <a:lnTo>
                  <a:pt x="2666" y="1023"/>
                </a:lnTo>
                <a:lnTo>
                  <a:pt x="2666" y="1021"/>
                </a:lnTo>
                <a:lnTo>
                  <a:pt x="2661" y="1019"/>
                </a:lnTo>
                <a:lnTo>
                  <a:pt x="2659" y="1019"/>
                </a:lnTo>
                <a:lnTo>
                  <a:pt x="2661" y="1019"/>
                </a:lnTo>
                <a:lnTo>
                  <a:pt x="2666" y="1021"/>
                </a:lnTo>
                <a:lnTo>
                  <a:pt x="2668" y="1019"/>
                </a:lnTo>
                <a:lnTo>
                  <a:pt x="2668" y="1014"/>
                </a:lnTo>
                <a:lnTo>
                  <a:pt x="2666" y="1009"/>
                </a:lnTo>
                <a:lnTo>
                  <a:pt x="2664" y="1009"/>
                </a:lnTo>
                <a:lnTo>
                  <a:pt x="2661" y="1009"/>
                </a:lnTo>
                <a:lnTo>
                  <a:pt x="2659" y="1009"/>
                </a:lnTo>
                <a:lnTo>
                  <a:pt x="2657" y="1009"/>
                </a:lnTo>
                <a:lnTo>
                  <a:pt x="2655" y="1009"/>
                </a:lnTo>
                <a:lnTo>
                  <a:pt x="2657" y="1009"/>
                </a:lnTo>
                <a:lnTo>
                  <a:pt x="2655" y="1007"/>
                </a:lnTo>
                <a:lnTo>
                  <a:pt x="2643" y="1014"/>
                </a:lnTo>
                <a:lnTo>
                  <a:pt x="2638" y="1016"/>
                </a:lnTo>
                <a:lnTo>
                  <a:pt x="2643" y="1014"/>
                </a:lnTo>
                <a:lnTo>
                  <a:pt x="2645" y="1012"/>
                </a:lnTo>
                <a:lnTo>
                  <a:pt x="2652" y="1007"/>
                </a:lnTo>
                <a:lnTo>
                  <a:pt x="2650" y="1007"/>
                </a:lnTo>
                <a:lnTo>
                  <a:pt x="2648" y="1005"/>
                </a:lnTo>
                <a:lnTo>
                  <a:pt x="2648" y="1003"/>
                </a:lnTo>
                <a:lnTo>
                  <a:pt x="2645" y="1003"/>
                </a:lnTo>
                <a:lnTo>
                  <a:pt x="2645" y="1000"/>
                </a:lnTo>
                <a:lnTo>
                  <a:pt x="2648" y="1000"/>
                </a:lnTo>
                <a:lnTo>
                  <a:pt x="2648" y="998"/>
                </a:lnTo>
                <a:lnTo>
                  <a:pt x="2645" y="998"/>
                </a:lnTo>
                <a:lnTo>
                  <a:pt x="2648" y="998"/>
                </a:lnTo>
                <a:lnTo>
                  <a:pt x="2648" y="996"/>
                </a:lnTo>
                <a:lnTo>
                  <a:pt x="2645" y="996"/>
                </a:lnTo>
                <a:lnTo>
                  <a:pt x="2645" y="998"/>
                </a:lnTo>
                <a:lnTo>
                  <a:pt x="2643" y="998"/>
                </a:lnTo>
                <a:lnTo>
                  <a:pt x="2643" y="1000"/>
                </a:lnTo>
                <a:lnTo>
                  <a:pt x="2643" y="1003"/>
                </a:lnTo>
                <a:lnTo>
                  <a:pt x="2645" y="1003"/>
                </a:lnTo>
                <a:lnTo>
                  <a:pt x="2643" y="1003"/>
                </a:lnTo>
                <a:lnTo>
                  <a:pt x="2641" y="1003"/>
                </a:lnTo>
                <a:lnTo>
                  <a:pt x="2638" y="1003"/>
                </a:lnTo>
                <a:lnTo>
                  <a:pt x="2638" y="1000"/>
                </a:lnTo>
                <a:lnTo>
                  <a:pt x="2638" y="998"/>
                </a:lnTo>
                <a:lnTo>
                  <a:pt x="2636" y="998"/>
                </a:lnTo>
                <a:lnTo>
                  <a:pt x="2636" y="996"/>
                </a:lnTo>
                <a:lnTo>
                  <a:pt x="2638" y="996"/>
                </a:lnTo>
                <a:lnTo>
                  <a:pt x="2641" y="996"/>
                </a:lnTo>
                <a:lnTo>
                  <a:pt x="2643" y="996"/>
                </a:lnTo>
                <a:lnTo>
                  <a:pt x="2643" y="993"/>
                </a:lnTo>
                <a:lnTo>
                  <a:pt x="2645" y="991"/>
                </a:lnTo>
                <a:lnTo>
                  <a:pt x="2643" y="991"/>
                </a:lnTo>
                <a:lnTo>
                  <a:pt x="2645" y="991"/>
                </a:lnTo>
                <a:lnTo>
                  <a:pt x="2645" y="989"/>
                </a:lnTo>
                <a:lnTo>
                  <a:pt x="2645" y="986"/>
                </a:lnTo>
                <a:lnTo>
                  <a:pt x="2648" y="986"/>
                </a:lnTo>
                <a:lnTo>
                  <a:pt x="2648" y="984"/>
                </a:lnTo>
                <a:lnTo>
                  <a:pt x="2650" y="984"/>
                </a:lnTo>
                <a:lnTo>
                  <a:pt x="2652" y="984"/>
                </a:lnTo>
                <a:lnTo>
                  <a:pt x="2652" y="982"/>
                </a:lnTo>
                <a:lnTo>
                  <a:pt x="2652" y="979"/>
                </a:lnTo>
                <a:lnTo>
                  <a:pt x="2650" y="979"/>
                </a:lnTo>
                <a:lnTo>
                  <a:pt x="2652" y="979"/>
                </a:lnTo>
                <a:lnTo>
                  <a:pt x="2655" y="979"/>
                </a:lnTo>
                <a:lnTo>
                  <a:pt x="2657" y="979"/>
                </a:lnTo>
                <a:lnTo>
                  <a:pt x="2657" y="977"/>
                </a:lnTo>
                <a:lnTo>
                  <a:pt x="2657" y="975"/>
                </a:lnTo>
                <a:lnTo>
                  <a:pt x="2657" y="973"/>
                </a:lnTo>
                <a:lnTo>
                  <a:pt x="2657" y="970"/>
                </a:lnTo>
                <a:lnTo>
                  <a:pt x="2657" y="968"/>
                </a:lnTo>
                <a:lnTo>
                  <a:pt x="2657" y="966"/>
                </a:lnTo>
                <a:lnTo>
                  <a:pt x="2655" y="966"/>
                </a:lnTo>
                <a:lnTo>
                  <a:pt x="2655" y="963"/>
                </a:lnTo>
                <a:lnTo>
                  <a:pt x="2652" y="961"/>
                </a:lnTo>
                <a:lnTo>
                  <a:pt x="2650" y="961"/>
                </a:lnTo>
                <a:lnTo>
                  <a:pt x="2648" y="961"/>
                </a:lnTo>
                <a:lnTo>
                  <a:pt x="2645" y="961"/>
                </a:lnTo>
                <a:lnTo>
                  <a:pt x="2645" y="959"/>
                </a:lnTo>
                <a:lnTo>
                  <a:pt x="2643" y="959"/>
                </a:lnTo>
                <a:lnTo>
                  <a:pt x="2641" y="959"/>
                </a:lnTo>
                <a:lnTo>
                  <a:pt x="2638" y="959"/>
                </a:lnTo>
                <a:lnTo>
                  <a:pt x="2638" y="956"/>
                </a:lnTo>
                <a:lnTo>
                  <a:pt x="2636" y="956"/>
                </a:lnTo>
                <a:lnTo>
                  <a:pt x="2634" y="956"/>
                </a:lnTo>
                <a:lnTo>
                  <a:pt x="2631" y="956"/>
                </a:lnTo>
                <a:lnTo>
                  <a:pt x="2631" y="954"/>
                </a:lnTo>
                <a:lnTo>
                  <a:pt x="2631" y="952"/>
                </a:lnTo>
                <a:lnTo>
                  <a:pt x="2631" y="950"/>
                </a:lnTo>
                <a:lnTo>
                  <a:pt x="2629" y="950"/>
                </a:lnTo>
                <a:lnTo>
                  <a:pt x="2627" y="950"/>
                </a:lnTo>
                <a:lnTo>
                  <a:pt x="2627" y="952"/>
                </a:lnTo>
                <a:lnTo>
                  <a:pt x="2625" y="952"/>
                </a:lnTo>
                <a:lnTo>
                  <a:pt x="2622" y="952"/>
                </a:lnTo>
                <a:lnTo>
                  <a:pt x="2622" y="950"/>
                </a:lnTo>
                <a:lnTo>
                  <a:pt x="2620" y="950"/>
                </a:lnTo>
                <a:lnTo>
                  <a:pt x="2620" y="947"/>
                </a:lnTo>
                <a:lnTo>
                  <a:pt x="2618" y="947"/>
                </a:lnTo>
                <a:lnTo>
                  <a:pt x="2615" y="947"/>
                </a:lnTo>
                <a:lnTo>
                  <a:pt x="2615" y="945"/>
                </a:lnTo>
                <a:lnTo>
                  <a:pt x="2615" y="943"/>
                </a:lnTo>
                <a:lnTo>
                  <a:pt x="2613" y="943"/>
                </a:lnTo>
                <a:lnTo>
                  <a:pt x="2613" y="940"/>
                </a:lnTo>
                <a:lnTo>
                  <a:pt x="2613" y="938"/>
                </a:lnTo>
                <a:lnTo>
                  <a:pt x="2613" y="936"/>
                </a:lnTo>
                <a:lnTo>
                  <a:pt x="2613" y="933"/>
                </a:lnTo>
                <a:lnTo>
                  <a:pt x="2615" y="933"/>
                </a:lnTo>
                <a:lnTo>
                  <a:pt x="2615" y="931"/>
                </a:lnTo>
                <a:lnTo>
                  <a:pt x="2618" y="931"/>
                </a:lnTo>
                <a:lnTo>
                  <a:pt x="2615" y="931"/>
                </a:lnTo>
                <a:lnTo>
                  <a:pt x="2618" y="931"/>
                </a:lnTo>
                <a:lnTo>
                  <a:pt x="2618" y="929"/>
                </a:lnTo>
                <a:lnTo>
                  <a:pt x="2620" y="929"/>
                </a:lnTo>
                <a:lnTo>
                  <a:pt x="2622" y="929"/>
                </a:lnTo>
                <a:lnTo>
                  <a:pt x="2625" y="929"/>
                </a:lnTo>
                <a:lnTo>
                  <a:pt x="2625" y="926"/>
                </a:lnTo>
                <a:lnTo>
                  <a:pt x="2627" y="926"/>
                </a:lnTo>
                <a:lnTo>
                  <a:pt x="2627" y="924"/>
                </a:lnTo>
                <a:lnTo>
                  <a:pt x="2627" y="922"/>
                </a:lnTo>
                <a:lnTo>
                  <a:pt x="2629" y="922"/>
                </a:lnTo>
                <a:lnTo>
                  <a:pt x="2631" y="922"/>
                </a:lnTo>
                <a:lnTo>
                  <a:pt x="2631" y="920"/>
                </a:lnTo>
                <a:lnTo>
                  <a:pt x="2631" y="917"/>
                </a:lnTo>
                <a:lnTo>
                  <a:pt x="2634" y="917"/>
                </a:lnTo>
                <a:lnTo>
                  <a:pt x="2631" y="917"/>
                </a:lnTo>
                <a:lnTo>
                  <a:pt x="2634" y="917"/>
                </a:lnTo>
                <a:lnTo>
                  <a:pt x="2636" y="917"/>
                </a:lnTo>
                <a:lnTo>
                  <a:pt x="2636" y="920"/>
                </a:lnTo>
                <a:lnTo>
                  <a:pt x="2636" y="922"/>
                </a:lnTo>
                <a:lnTo>
                  <a:pt x="2638" y="922"/>
                </a:lnTo>
                <a:lnTo>
                  <a:pt x="2641" y="922"/>
                </a:lnTo>
                <a:lnTo>
                  <a:pt x="2643" y="920"/>
                </a:lnTo>
                <a:lnTo>
                  <a:pt x="2645" y="920"/>
                </a:lnTo>
                <a:lnTo>
                  <a:pt x="2645" y="917"/>
                </a:lnTo>
                <a:lnTo>
                  <a:pt x="2643" y="917"/>
                </a:lnTo>
                <a:lnTo>
                  <a:pt x="2645" y="917"/>
                </a:lnTo>
                <a:lnTo>
                  <a:pt x="2645" y="915"/>
                </a:lnTo>
                <a:lnTo>
                  <a:pt x="2648" y="915"/>
                </a:lnTo>
                <a:lnTo>
                  <a:pt x="2648" y="913"/>
                </a:lnTo>
                <a:lnTo>
                  <a:pt x="2650" y="913"/>
                </a:lnTo>
                <a:lnTo>
                  <a:pt x="2652" y="913"/>
                </a:lnTo>
                <a:lnTo>
                  <a:pt x="2652" y="910"/>
                </a:lnTo>
                <a:lnTo>
                  <a:pt x="2652" y="908"/>
                </a:lnTo>
                <a:lnTo>
                  <a:pt x="2655" y="908"/>
                </a:lnTo>
                <a:lnTo>
                  <a:pt x="2657" y="908"/>
                </a:lnTo>
                <a:lnTo>
                  <a:pt x="2659" y="906"/>
                </a:lnTo>
                <a:lnTo>
                  <a:pt x="2661" y="906"/>
                </a:lnTo>
                <a:lnTo>
                  <a:pt x="2664" y="906"/>
                </a:lnTo>
                <a:lnTo>
                  <a:pt x="2666" y="906"/>
                </a:lnTo>
                <a:lnTo>
                  <a:pt x="2666" y="903"/>
                </a:lnTo>
                <a:lnTo>
                  <a:pt x="2666" y="906"/>
                </a:lnTo>
                <a:lnTo>
                  <a:pt x="2666" y="903"/>
                </a:lnTo>
                <a:lnTo>
                  <a:pt x="2668" y="903"/>
                </a:lnTo>
                <a:lnTo>
                  <a:pt x="2671" y="903"/>
                </a:lnTo>
                <a:lnTo>
                  <a:pt x="2673" y="903"/>
                </a:lnTo>
                <a:lnTo>
                  <a:pt x="2673" y="901"/>
                </a:lnTo>
                <a:lnTo>
                  <a:pt x="2673" y="903"/>
                </a:lnTo>
                <a:lnTo>
                  <a:pt x="2675" y="903"/>
                </a:lnTo>
                <a:lnTo>
                  <a:pt x="2678" y="903"/>
                </a:lnTo>
                <a:lnTo>
                  <a:pt x="2678" y="901"/>
                </a:lnTo>
                <a:lnTo>
                  <a:pt x="2678" y="903"/>
                </a:lnTo>
                <a:lnTo>
                  <a:pt x="2680" y="903"/>
                </a:lnTo>
                <a:lnTo>
                  <a:pt x="2680" y="901"/>
                </a:lnTo>
                <a:lnTo>
                  <a:pt x="2682" y="901"/>
                </a:lnTo>
                <a:lnTo>
                  <a:pt x="2682" y="899"/>
                </a:lnTo>
                <a:lnTo>
                  <a:pt x="2684" y="899"/>
                </a:lnTo>
                <a:lnTo>
                  <a:pt x="2684" y="897"/>
                </a:lnTo>
                <a:lnTo>
                  <a:pt x="2687" y="897"/>
                </a:lnTo>
                <a:lnTo>
                  <a:pt x="2687" y="894"/>
                </a:lnTo>
                <a:lnTo>
                  <a:pt x="2689" y="894"/>
                </a:lnTo>
                <a:lnTo>
                  <a:pt x="2689" y="892"/>
                </a:lnTo>
                <a:lnTo>
                  <a:pt x="2691" y="892"/>
                </a:lnTo>
                <a:lnTo>
                  <a:pt x="2691" y="894"/>
                </a:lnTo>
                <a:lnTo>
                  <a:pt x="2694" y="894"/>
                </a:lnTo>
                <a:lnTo>
                  <a:pt x="2696" y="894"/>
                </a:lnTo>
                <a:lnTo>
                  <a:pt x="2698" y="894"/>
                </a:lnTo>
                <a:lnTo>
                  <a:pt x="2698" y="892"/>
                </a:lnTo>
                <a:lnTo>
                  <a:pt x="2701" y="892"/>
                </a:lnTo>
                <a:lnTo>
                  <a:pt x="2701" y="890"/>
                </a:lnTo>
                <a:lnTo>
                  <a:pt x="2703" y="890"/>
                </a:lnTo>
                <a:lnTo>
                  <a:pt x="2703" y="892"/>
                </a:lnTo>
                <a:lnTo>
                  <a:pt x="2705" y="892"/>
                </a:lnTo>
                <a:lnTo>
                  <a:pt x="2708" y="892"/>
                </a:lnTo>
                <a:lnTo>
                  <a:pt x="2710" y="892"/>
                </a:lnTo>
                <a:lnTo>
                  <a:pt x="2712" y="892"/>
                </a:lnTo>
                <a:lnTo>
                  <a:pt x="2712" y="890"/>
                </a:lnTo>
                <a:lnTo>
                  <a:pt x="2714" y="890"/>
                </a:lnTo>
                <a:lnTo>
                  <a:pt x="2717" y="890"/>
                </a:lnTo>
                <a:lnTo>
                  <a:pt x="2717" y="887"/>
                </a:lnTo>
                <a:lnTo>
                  <a:pt x="2717" y="890"/>
                </a:lnTo>
                <a:lnTo>
                  <a:pt x="2717" y="887"/>
                </a:lnTo>
                <a:lnTo>
                  <a:pt x="2719" y="887"/>
                </a:lnTo>
                <a:lnTo>
                  <a:pt x="2721" y="887"/>
                </a:lnTo>
                <a:lnTo>
                  <a:pt x="2721" y="885"/>
                </a:lnTo>
                <a:lnTo>
                  <a:pt x="2724" y="885"/>
                </a:lnTo>
                <a:lnTo>
                  <a:pt x="2724" y="883"/>
                </a:lnTo>
                <a:lnTo>
                  <a:pt x="2726" y="883"/>
                </a:lnTo>
                <a:lnTo>
                  <a:pt x="2726" y="880"/>
                </a:lnTo>
                <a:lnTo>
                  <a:pt x="2726" y="878"/>
                </a:lnTo>
                <a:lnTo>
                  <a:pt x="2724" y="878"/>
                </a:lnTo>
                <a:lnTo>
                  <a:pt x="2721" y="878"/>
                </a:lnTo>
                <a:lnTo>
                  <a:pt x="2721" y="876"/>
                </a:lnTo>
                <a:lnTo>
                  <a:pt x="2719" y="876"/>
                </a:lnTo>
                <a:lnTo>
                  <a:pt x="2721" y="876"/>
                </a:lnTo>
                <a:lnTo>
                  <a:pt x="2719" y="876"/>
                </a:lnTo>
                <a:lnTo>
                  <a:pt x="2719" y="873"/>
                </a:lnTo>
                <a:lnTo>
                  <a:pt x="2721" y="873"/>
                </a:lnTo>
                <a:lnTo>
                  <a:pt x="2724" y="873"/>
                </a:lnTo>
                <a:lnTo>
                  <a:pt x="2724" y="871"/>
                </a:lnTo>
                <a:lnTo>
                  <a:pt x="2726" y="871"/>
                </a:lnTo>
                <a:lnTo>
                  <a:pt x="2724" y="871"/>
                </a:lnTo>
                <a:lnTo>
                  <a:pt x="2726" y="871"/>
                </a:lnTo>
                <a:lnTo>
                  <a:pt x="2726" y="869"/>
                </a:lnTo>
                <a:lnTo>
                  <a:pt x="2728" y="869"/>
                </a:lnTo>
                <a:lnTo>
                  <a:pt x="2726" y="869"/>
                </a:lnTo>
                <a:lnTo>
                  <a:pt x="2726" y="867"/>
                </a:lnTo>
                <a:lnTo>
                  <a:pt x="2726" y="864"/>
                </a:lnTo>
                <a:lnTo>
                  <a:pt x="2726" y="867"/>
                </a:lnTo>
                <a:lnTo>
                  <a:pt x="2728" y="867"/>
                </a:lnTo>
                <a:lnTo>
                  <a:pt x="2728" y="864"/>
                </a:lnTo>
                <a:lnTo>
                  <a:pt x="2728" y="862"/>
                </a:lnTo>
                <a:lnTo>
                  <a:pt x="2731" y="862"/>
                </a:lnTo>
                <a:lnTo>
                  <a:pt x="2728" y="862"/>
                </a:lnTo>
                <a:lnTo>
                  <a:pt x="2731" y="862"/>
                </a:lnTo>
                <a:lnTo>
                  <a:pt x="2731" y="860"/>
                </a:lnTo>
                <a:lnTo>
                  <a:pt x="2733" y="860"/>
                </a:lnTo>
                <a:close/>
                <a:moveTo>
                  <a:pt x="224" y="781"/>
                </a:moveTo>
                <a:lnTo>
                  <a:pt x="221" y="781"/>
                </a:lnTo>
                <a:lnTo>
                  <a:pt x="221" y="779"/>
                </a:lnTo>
                <a:lnTo>
                  <a:pt x="219" y="779"/>
                </a:lnTo>
                <a:lnTo>
                  <a:pt x="219" y="777"/>
                </a:lnTo>
                <a:lnTo>
                  <a:pt x="219" y="772"/>
                </a:lnTo>
                <a:lnTo>
                  <a:pt x="214" y="749"/>
                </a:lnTo>
                <a:lnTo>
                  <a:pt x="214" y="747"/>
                </a:lnTo>
                <a:lnTo>
                  <a:pt x="214" y="744"/>
                </a:lnTo>
                <a:lnTo>
                  <a:pt x="214" y="742"/>
                </a:lnTo>
                <a:lnTo>
                  <a:pt x="214" y="740"/>
                </a:lnTo>
                <a:lnTo>
                  <a:pt x="217" y="740"/>
                </a:lnTo>
                <a:lnTo>
                  <a:pt x="219" y="740"/>
                </a:lnTo>
                <a:lnTo>
                  <a:pt x="221" y="740"/>
                </a:lnTo>
                <a:lnTo>
                  <a:pt x="221" y="742"/>
                </a:lnTo>
                <a:lnTo>
                  <a:pt x="221" y="744"/>
                </a:lnTo>
                <a:lnTo>
                  <a:pt x="221" y="747"/>
                </a:lnTo>
                <a:lnTo>
                  <a:pt x="221" y="749"/>
                </a:lnTo>
                <a:lnTo>
                  <a:pt x="226" y="772"/>
                </a:lnTo>
                <a:lnTo>
                  <a:pt x="226" y="774"/>
                </a:lnTo>
                <a:lnTo>
                  <a:pt x="228" y="777"/>
                </a:lnTo>
                <a:lnTo>
                  <a:pt x="228" y="779"/>
                </a:lnTo>
                <a:lnTo>
                  <a:pt x="226" y="779"/>
                </a:lnTo>
                <a:lnTo>
                  <a:pt x="226" y="781"/>
                </a:lnTo>
                <a:lnTo>
                  <a:pt x="224" y="781"/>
                </a:lnTo>
                <a:close/>
                <a:moveTo>
                  <a:pt x="1913" y="678"/>
                </a:moveTo>
                <a:lnTo>
                  <a:pt x="1915" y="678"/>
                </a:lnTo>
                <a:lnTo>
                  <a:pt x="1917" y="678"/>
                </a:lnTo>
                <a:lnTo>
                  <a:pt x="1917" y="680"/>
                </a:lnTo>
                <a:lnTo>
                  <a:pt x="1919" y="680"/>
                </a:lnTo>
                <a:lnTo>
                  <a:pt x="1922" y="680"/>
                </a:lnTo>
                <a:lnTo>
                  <a:pt x="1924" y="680"/>
                </a:lnTo>
                <a:lnTo>
                  <a:pt x="1926" y="680"/>
                </a:lnTo>
                <a:lnTo>
                  <a:pt x="1929" y="680"/>
                </a:lnTo>
                <a:lnTo>
                  <a:pt x="1931" y="680"/>
                </a:lnTo>
                <a:lnTo>
                  <a:pt x="1933" y="680"/>
                </a:lnTo>
                <a:lnTo>
                  <a:pt x="1933" y="682"/>
                </a:lnTo>
                <a:lnTo>
                  <a:pt x="1933" y="680"/>
                </a:lnTo>
                <a:lnTo>
                  <a:pt x="1936" y="680"/>
                </a:lnTo>
                <a:lnTo>
                  <a:pt x="1938" y="680"/>
                </a:lnTo>
                <a:lnTo>
                  <a:pt x="1940" y="680"/>
                </a:lnTo>
                <a:lnTo>
                  <a:pt x="1940" y="682"/>
                </a:lnTo>
                <a:lnTo>
                  <a:pt x="1943" y="682"/>
                </a:lnTo>
                <a:lnTo>
                  <a:pt x="1945" y="682"/>
                </a:lnTo>
                <a:lnTo>
                  <a:pt x="1947" y="682"/>
                </a:lnTo>
                <a:lnTo>
                  <a:pt x="1945" y="682"/>
                </a:lnTo>
                <a:lnTo>
                  <a:pt x="1947" y="682"/>
                </a:lnTo>
                <a:lnTo>
                  <a:pt x="1949" y="682"/>
                </a:lnTo>
                <a:lnTo>
                  <a:pt x="1952" y="682"/>
                </a:lnTo>
                <a:lnTo>
                  <a:pt x="1954" y="682"/>
                </a:lnTo>
                <a:lnTo>
                  <a:pt x="1956" y="682"/>
                </a:lnTo>
                <a:lnTo>
                  <a:pt x="1956" y="685"/>
                </a:lnTo>
                <a:lnTo>
                  <a:pt x="1959" y="685"/>
                </a:lnTo>
                <a:lnTo>
                  <a:pt x="1961" y="685"/>
                </a:lnTo>
                <a:lnTo>
                  <a:pt x="1961" y="687"/>
                </a:lnTo>
                <a:lnTo>
                  <a:pt x="1963" y="687"/>
                </a:lnTo>
                <a:lnTo>
                  <a:pt x="1966" y="687"/>
                </a:lnTo>
                <a:lnTo>
                  <a:pt x="1968" y="687"/>
                </a:lnTo>
                <a:lnTo>
                  <a:pt x="1970" y="687"/>
                </a:lnTo>
                <a:lnTo>
                  <a:pt x="1972" y="687"/>
                </a:lnTo>
                <a:lnTo>
                  <a:pt x="1975" y="687"/>
                </a:lnTo>
                <a:lnTo>
                  <a:pt x="1977" y="687"/>
                </a:lnTo>
                <a:lnTo>
                  <a:pt x="1979" y="687"/>
                </a:lnTo>
                <a:lnTo>
                  <a:pt x="1979" y="685"/>
                </a:lnTo>
                <a:lnTo>
                  <a:pt x="1982" y="685"/>
                </a:lnTo>
                <a:lnTo>
                  <a:pt x="1984" y="685"/>
                </a:lnTo>
                <a:lnTo>
                  <a:pt x="1986" y="685"/>
                </a:lnTo>
                <a:lnTo>
                  <a:pt x="1989" y="685"/>
                </a:lnTo>
                <a:lnTo>
                  <a:pt x="1989" y="682"/>
                </a:lnTo>
                <a:lnTo>
                  <a:pt x="1991" y="682"/>
                </a:lnTo>
                <a:lnTo>
                  <a:pt x="1993" y="682"/>
                </a:lnTo>
                <a:lnTo>
                  <a:pt x="1996" y="682"/>
                </a:lnTo>
                <a:lnTo>
                  <a:pt x="1996" y="680"/>
                </a:lnTo>
                <a:lnTo>
                  <a:pt x="1998" y="682"/>
                </a:lnTo>
                <a:lnTo>
                  <a:pt x="2000" y="682"/>
                </a:lnTo>
                <a:lnTo>
                  <a:pt x="2000" y="685"/>
                </a:lnTo>
                <a:lnTo>
                  <a:pt x="2002" y="682"/>
                </a:lnTo>
                <a:lnTo>
                  <a:pt x="2002" y="685"/>
                </a:lnTo>
                <a:lnTo>
                  <a:pt x="2005" y="685"/>
                </a:lnTo>
                <a:lnTo>
                  <a:pt x="2005" y="687"/>
                </a:lnTo>
                <a:lnTo>
                  <a:pt x="2007" y="687"/>
                </a:lnTo>
                <a:lnTo>
                  <a:pt x="2009" y="687"/>
                </a:lnTo>
                <a:lnTo>
                  <a:pt x="2009" y="689"/>
                </a:lnTo>
                <a:lnTo>
                  <a:pt x="2012" y="689"/>
                </a:lnTo>
                <a:lnTo>
                  <a:pt x="2012" y="691"/>
                </a:lnTo>
                <a:lnTo>
                  <a:pt x="2014" y="691"/>
                </a:lnTo>
                <a:lnTo>
                  <a:pt x="2014" y="694"/>
                </a:lnTo>
                <a:lnTo>
                  <a:pt x="2016" y="694"/>
                </a:lnTo>
                <a:lnTo>
                  <a:pt x="2019" y="696"/>
                </a:lnTo>
                <a:lnTo>
                  <a:pt x="2019" y="694"/>
                </a:lnTo>
                <a:lnTo>
                  <a:pt x="2021" y="694"/>
                </a:lnTo>
                <a:lnTo>
                  <a:pt x="2021" y="696"/>
                </a:lnTo>
                <a:lnTo>
                  <a:pt x="2023" y="696"/>
                </a:lnTo>
                <a:lnTo>
                  <a:pt x="2023" y="694"/>
                </a:lnTo>
                <a:lnTo>
                  <a:pt x="2023" y="696"/>
                </a:lnTo>
                <a:lnTo>
                  <a:pt x="2025" y="696"/>
                </a:lnTo>
                <a:lnTo>
                  <a:pt x="2025" y="698"/>
                </a:lnTo>
                <a:lnTo>
                  <a:pt x="2028" y="698"/>
                </a:lnTo>
                <a:lnTo>
                  <a:pt x="2028" y="701"/>
                </a:lnTo>
                <a:lnTo>
                  <a:pt x="2028" y="703"/>
                </a:lnTo>
                <a:lnTo>
                  <a:pt x="2030" y="703"/>
                </a:lnTo>
                <a:lnTo>
                  <a:pt x="2030" y="705"/>
                </a:lnTo>
                <a:lnTo>
                  <a:pt x="2030" y="708"/>
                </a:lnTo>
                <a:lnTo>
                  <a:pt x="2028" y="708"/>
                </a:lnTo>
                <a:lnTo>
                  <a:pt x="2030" y="708"/>
                </a:lnTo>
                <a:lnTo>
                  <a:pt x="2030" y="710"/>
                </a:lnTo>
                <a:lnTo>
                  <a:pt x="2030" y="712"/>
                </a:lnTo>
                <a:lnTo>
                  <a:pt x="2030" y="715"/>
                </a:lnTo>
                <a:lnTo>
                  <a:pt x="2032" y="715"/>
                </a:lnTo>
                <a:lnTo>
                  <a:pt x="2032" y="717"/>
                </a:lnTo>
                <a:lnTo>
                  <a:pt x="2030" y="717"/>
                </a:lnTo>
                <a:lnTo>
                  <a:pt x="2030" y="719"/>
                </a:lnTo>
                <a:lnTo>
                  <a:pt x="2030" y="721"/>
                </a:lnTo>
                <a:lnTo>
                  <a:pt x="2030" y="724"/>
                </a:lnTo>
                <a:lnTo>
                  <a:pt x="2030" y="726"/>
                </a:lnTo>
                <a:lnTo>
                  <a:pt x="2030" y="728"/>
                </a:lnTo>
                <a:lnTo>
                  <a:pt x="2030" y="731"/>
                </a:lnTo>
                <a:lnTo>
                  <a:pt x="2028" y="731"/>
                </a:lnTo>
                <a:lnTo>
                  <a:pt x="2025" y="731"/>
                </a:lnTo>
                <a:lnTo>
                  <a:pt x="2028" y="731"/>
                </a:lnTo>
                <a:lnTo>
                  <a:pt x="2028" y="733"/>
                </a:lnTo>
                <a:lnTo>
                  <a:pt x="2028" y="735"/>
                </a:lnTo>
                <a:lnTo>
                  <a:pt x="2028" y="738"/>
                </a:lnTo>
                <a:lnTo>
                  <a:pt x="2028" y="735"/>
                </a:lnTo>
                <a:lnTo>
                  <a:pt x="2028" y="738"/>
                </a:lnTo>
                <a:lnTo>
                  <a:pt x="2025" y="738"/>
                </a:lnTo>
                <a:lnTo>
                  <a:pt x="2025" y="735"/>
                </a:lnTo>
                <a:lnTo>
                  <a:pt x="2025" y="738"/>
                </a:lnTo>
                <a:lnTo>
                  <a:pt x="2025" y="735"/>
                </a:lnTo>
                <a:lnTo>
                  <a:pt x="2025" y="738"/>
                </a:lnTo>
                <a:lnTo>
                  <a:pt x="2025" y="740"/>
                </a:lnTo>
                <a:lnTo>
                  <a:pt x="2023" y="740"/>
                </a:lnTo>
                <a:lnTo>
                  <a:pt x="2023" y="742"/>
                </a:lnTo>
                <a:lnTo>
                  <a:pt x="2023" y="744"/>
                </a:lnTo>
                <a:lnTo>
                  <a:pt x="2023" y="742"/>
                </a:lnTo>
                <a:lnTo>
                  <a:pt x="2023" y="744"/>
                </a:lnTo>
                <a:lnTo>
                  <a:pt x="2023" y="742"/>
                </a:lnTo>
                <a:lnTo>
                  <a:pt x="2021" y="742"/>
                </a:lnTo>
                <a:lnTo>
                  <a:pt x="2023" y="744"/>
                </a:lnTo>
                <a:lnTo>
                  <a:pt x="2021" y="744"/>
                </a:lnTo>
                <a:lnTo>
                  <a:pt x="2021" y="747"/>
                </a:lnTo>
                <a:lnTo>
                  <a:pt x="2023" y="747"/>
                </a:lnTo>
                <a:lnTo>
                  <a:pt x="2021" y="747"/>
                </a:lnTo>
                <a:lnTo>
                  <a:pt x="2021" y="749"/>
                </a:lnTo>
                <a:lnTo>
                  <a:pt x="2021" y="751"/>
                </a:lnTo>
                <a:lnTo>
                  <a:pt x="2019" y="751"/>
                </a:lnTo>
                <a:lnTo>
                  <a:pt x="2019" y="754"/>
                </a:lnTo>
                <a:lnTo>
                  <a:pt x="2019" y="756"/>
                </a:lnTo>
                <a:lnTo>
                  <a:pt x="2016" y="756"/>
                </a:lnTo>
                <a:lnTo>
                  <a:pt x="2016" y="758"/>
                </a:lnTo>
                <a:lnTo>
                  <a:pt x="2016" y="761"/>
                </a:lnTo>
                <a:lnTo>
                  <a:pt x="2019" y="761"/>
                </a:lnTo>
                <a:lnTo>
                  <a:pt x="2016" y="761"/>
                </a:lnTo>
                <a:lnTo>
                  <a:pt x="2016" y="763"/>
                </a:lnTo>
                <a:lnTo>
                  <a:pt x="2016" y="765"/>
                </a:lnTo>
                <a:lnTo>
                  <a:pt x="2019" y="765"/>
                </a:lnTo>
                <a:lnTo>
                  <a:pt x="2019" y="768"/>
                </a:lnTo>
                <a:lnTo>
                  <a:pt x="2021" y="768"/>
                </a:lnTo>
                <a:lnTo>
                  <a:pt x="2021" y="770"/>
                </a:lnTo>
                <a:lnTo>
                  <a:pt x="2023" y="770"/>
                </a:lnTo>
                <a:lnTo>
                  <a:pt x="2023" y="772"/>
                </a:lnTo>
                <a:lnTo>
                  <a:pt x="2025" y="772"/>
                </a:lnTo>
                <a:lnTo>
                  <a:pt x="2025" y="774"/>
                </a:lnTo>
                <a:lnTo>
                  <a:pt x="2028" y="774"/>
                </a:lnTo>
                <a:lnTo>
                  <a:pt x="2028" y="777"/>
                </a:lnTo>
                <a:lnTo>
                  <a:pt x="2030" y="777"/>
                </a:lnTo>
                <a:lnTo>
                  <a:pt x="2030" y="779"/>
                </a:lnTo>
                <a:lnTo>
                  <a:pt x="2032" y="779"/>
                </a:lnTo>
                <a:lnTo>
                  <a:pt x="2032" y="777"/>
                </a:lnTo>
                <a:lnTo>
                  <a:pt x="2032" y="779"/>
                </a:lnTo>
                <a:lnTo>
                  <a:pt x="2032" y="781"/>
                </a:lnTo>
                <a:lnTo>
                  <a:pt x="2032" y="784"/>
                </a:lnTo>
                <a:lnTo>
                  <a:pt x="2032" y="786"/>
                </a:lnTo>
                <a:lnTo>
                  <a:pt x="2035" y="786"/>
                </a:lnTo>
                <a:lnTo>
                  <a:pt x="2035" y="788"/>
                </a:lnTo>
                <a:lnTo>
                  <a:pt x="2037" y="788"/>
                </a:lnTo>
                <a:lnTo>
                  <a:pt x="2037" y="791"/>
                </a:lnTo>
                <a:lnTo>
                  <a:pt x="2039" y="791"/>
                </a:lnTo>
                <a:lnTo>
                  <a:pt x="2037" y="791"/>
                </a:lnTo>
                <a:lnTo>
                  <a:pt x="2037" y="793"/>
                </a:lnTo>
                <a:lnTo>
                  <a:pt x="2039" y="793"/>
                </a:lnTo>
                <a:lnTo>
                  <a:pt x="2039" y="795"/>
                </a:lnTo>
                <a:lnTo>
                  <a:pt x="2039" y="797"/>
                </a:lnTo>
                <a:lnTo>
                  <a:pt x="2042" y="797"/>
                </a:lnTo>
                <a:lnTo>
                  <a:pt x="2039" y="797"/>
                </a:lnTo>
                <a:lnTo>
                  <a:pt x="2042" y="797"/>
                </a:lnTo>
                <a:lnTo>
                  <a:pt x="2042" y="800"/>
                </a:lnTo>
                <a:lnTo>
                  <a:pt x="2042" y="802"/>
                </a:lnTo>
                <a:lnTo>
                  <a:pt x="2042" y="800"/>
                </a:lnTo>
                <a:lnTo>
                  <a:pt x="2044" y="800"/>
                </a:lnTo>
                <a:lnTo>
                  <a:pt x="2042" y="800"/>
                </a:lnTo>
                <a:lnTo>
                  <a:pt x="2044" y="800"/>
                </a:lnTo>
                <a:lnTo>
                  <a:pt x="2044" y="802"/>
                </a:lnTo>
                <a:lnTo>
                  <a:pt x="2046" y="802"/>
                </a:lnTo>
                <a:lnTo>
                  <a:pt x="2046" y="804"/>
                </a:lnTo>
                <a:lnTo>
                  <a:pt x="2046" y="807"/>
                </a:lnTo>
                <a:lnTo>
                  <a:pt x="2049" y="807"/>
                </a:lnTo>
                <a:lnTo>
                  <a:pt x="2049" y="809"/>
                </a:lnTo>
                <a:lnTo>
                  <a:pt x="2049" y="811"/>
                </a:lnTo>
                <a:lnTo>
                  <a:pt x="2046" y="811"/>
                </a:lnTo>
                <a:lnTo>
                  <a:pt x="2046" y="814"/>
                </a:lnTo>
                <a:lnTo>
                  <a:pt x="2044" y="814"/>
                </a:lnTo>
                <a:lnTo>
                  <a:pt x="2044" y="816"/>
                </a:lnTo>
                <a:lnTo>
                  <a:pt x="2044" y="818"/>
                </a:lnTo>
                <a:lnTo>
                  <a:pt x="2044" y="821"/>
                </a:lnTo>
                <a:lnTo>
                  <a:pt x="2042" y="821"/>
                </a:lnTo>
                <a:lnTo>
                  <a:pt x="2042" y="818"/>
                </a:lnTo>
                <a:lnTo>
                  <a:pt x="2042" y="821"/>
                </a:lnTo>
                <a:lnTo>
                  <a:pt x="2039" y="821"/>
                </a:lnTo>
                <a:lnTo>
                  <a:pt x="2039" y="818"/>
                </a:lnTo>
                <a:lnTo>
                  <a:pt x="2039" y="821"/>
                </a:lnTo>
                <a:lnTo>
                  <a:pt x="2037" y="821"/>
                </a:lnTo>
                <a:lnTo>
                  <a:pt x="2037" y="823"/>
                </a:lnTo>
                <a:lnTo>
                  <a:pt x="2037" y="825"/>
                </a:lnTo>
                <a:lnTo>
                  <a:pt x="2037" y="827"/>
                </a:lnTo>
                <a:lnTo>
                  <a:pt x="2037" y="830"/>
                </a:lnTo>
                <a:lnTo>
                  <a:pt x="2037" y="832"/>
                </a:lnTo>
                <a:lnTo>
                  <a:pt x="2037" y="834"/>
                </a:lnTo>
                <a:lnTo>
                  <a:pt x="2039" y="834"/>
                </a:lnTo>
                <a:lnTo>
                  <a:pt x="2037" y="837"/>
                </a:lnTo>
                <a:lnTo>
                  <a:pt x="2037" y="839"/>
                </a:lnTo>
                <a:lnTo>
                  <a:pt x="2035" y="839"/>
                </a:lnTo>
                <a:lnTo>
                  <a:pt x="2035" y="841"/>
                </a:lnTo>
                <a:lnTo>
                  <a:pt x="2032" y="841"/>
                </a:lnTo>
                <a:lnTo>
                  <a:pt x="2032" y="844"/>
                </a:lnTo>
                <a:lnTo>
                  <a:pt x="2030" y="844"/>
                </a:lnTo>
                <a:lnTo>
                  <a:pt x="2030" y="846"/>
                </a:lnTo>
                <a:lnTo>
                  <a:pt x="2028" y="846"/>
                </a:lnTo>
                <a:lnTo>
                  <a:pt x="2028" y="848"/>
                </a:lnTo>
                <a:lnTo>
                  <a:pt x="2028" y="850"/>
                </a:lnTo>
                <a:lnTo>
                  <a:pt x="2025" y="850"/>
                </a:lnTo>
                <a:lnTo>
                  <a:pt x="2028" y="853"/>
                </a:lnTo>
                <a:lnTo>
                  <a:pt x="2025" y="853"/>
                </a:lnTo>
                <a:lnTo>
                  <a:pt x="2025" y="855"/>
                </a:lnTo>
                <a:lnTo>
                  <a:pt x="2028" y="855"/>
                </a:lnTo>
                <a:lnTo>
                  <a:pt x="2025" y="855"/>
                </a:lnTo>
                <a:lnTo>
                  <a:pt x="2025" y="857"/>
                </a:lnTo>
                <a:lnTo>
                  <a:pt x="2025" y="860"/>
                </a:lnTo>
                <a:lnTo>
                  <a:pt x="2023" y="860"/>
                </a:lnTo>
                <a:lnTo>
                  <a:pt x="2021" y="860"/>
                </a:lnTo>
                <a:lnTo>
                  <a:pt x="2021" y="857"/>
                </a:lnTo>
                <a:lnTo>
                  <a:pt x="2021" y="860"/>
                </a:lnTo>
                <a:lnTo>
                  <a:pt x="2019" y="860"/>
                </a:lnTo>
                <a:lnTo>
                  <a:pt x="2016" y="860"/>
                </a:lnTo>
                <a:lnTo>
                  <a:pt x="2016" y="857"/>
                </a:lnTo>
                <a:lnTo>
                  <a:pt x="2016" y="860"/>
                </a:lnTo>
                <a:lnTo>
                  <a:pt x="2014" y="860"/>
                </a:lnTo>
                <a:lnTo>
                  <a:pt x="2014" y="862"/>
                </a:lnTo>
                <a:lnTo>
                  <a:pt x="2014" y="860"/>
                </a:lnTo>
                <a:lnTo>
                  <a:pt x="2012" y="860"/>
                </a:lnTo>
                <a:lnTo>
                  <a:pt x="2009" y="860"/>
                </a:lnTo>
                <a:lnTo>
                  <a:pt x="2009" y="857"/>
                </a:lnTo>
                <a:lnTo>
                  <a:pt x="2007" y="857"/>
                </a:lnTo>
                <a:lnTo>
                  <a:pt x="2005" y="857"/>
                </a:lnTo>
                <a:lnTo>
                  <a:pt x="2005" y="855"/>
                </a:lnTo>
                <a:lnTo>
                  <a:pt x="2005" y="853"/>
                </a:lnTo>
                <a:lnTo>
                  <a:pt x="2005" y="850"/>
                </a:lnTo>
                <a:lnTo>
                  <a:pt x="2002" y="850"/>
                </a:lnTo>
                <a:lnTo>
                  <a:pt x="2002" y="848"/>
                </a:lnTo>
                <a:lnTo>
                  <a:pt x="2000" y="848"/>
                </a:lnTo>
                <a:lnTo>
                  <a:pt x="1998" y="848"/>
                </a:lnTo>
                <a:lnTo>
                  <a:pt x="1998" y="846"/>
                </a:lnTo>
                <a:lnTo>
                  <a:pt x="1998" y="848"/>
                </a:lnTo>
                <a:lnTo>
                  <a:pt x="1996" y="848"/>
                </a:lnTo>
                <a:lnTo>
                  <a:pt x="1996" y="846"/>
                </a:lnTo>
                <a:lnTo>
                  <a:pt x="1993" y="846"/>
                </a:lnTo>
                <a:lnTo>
                  <a:pt x="1991" y="846"/>
                </a:lnTo>
                <a:lnTo>
                  <a:pt x="1989" y="846"/>
                </a:lnTo>
                <a:lnTo>
                  <a:pt x="1989" y="844"/>
                </a:lnTo>
                <a:lnTo>
                  <a:pt x="1986" y="844"/>
                </a:lnTo>
                <a:lnTo>
                  <a:pt x="1986" y="841"/>
                </a:lnTo>
                <a:lnTo>
                  <a:pt x="1984" y="841"/>
                </a:lnTo>
                <a:lnTo>
                  <a:pt x="1984" y="839"/>
                </a:lnTo>
                <a:lnTo>
                  <a:pt x="1982" y="839"/>
                </a:lnTo>
                <a:lnTo>
                  <a:pt x="1982" y="837"/>
                </a:lnTo>
                <a:lnTo>
                  <a:pt x="1982" y="834"/>
                </a:lnTo>
                <a:lnTo>
                  <a:pt x="1979" y="834"/>
                </a:lnTo>
                <a:lnTo>
                  <a:pt x="1979" y="832"/>
                </a:lnTo>
                <a:lnTo>
                  <a:pt x="1979" y="830"/>
                </a:lnTo>
                <a:lnTo>
                  <a:pt x="1979" y="827"/>
                </a:lnTo>
                <a:lnTo>
                  <a:pt x="1979" y="825"/>
                </a:lnTo>
                <a:lnTo>
                  <a:pt x="1979" y="823"/>
                </a:lnTo>
                <a:lnTo>
                  <a:pt x="1979" y="821"/>
                </a:lnTo>
                <a:lnTo>
                  <a:pt x="1979" y="818"/>
                </a:lnTo>
                <a:lnTo>
                  <a:pt x="1977" y="818"/>
                </a:lnTo>
                <a:lnTo>
                  <a:pt x="1977" y="816"/>
                </a:lnTo>
                <a:lnTo>
                  <a:pt x="1977" y="814"/>
                </a:lnTo>
                <a:lnTo>
                  <a:pt x="1977" y="811"/>
                </a:lnTo>
                <a:lnTo>
                  <a:pt x="1975" y="811"/>
                </a:lnTo>
                <a:lnTo>
                  <a:pt x="1975" y="809"/>
                </a:lnTo>
                <a:lnTo>
                  <a:pt x="1975" y="807"/>
                </a:lnTo>
                <a:lnTo>
                  <a:pt x="1972" y="807"/>
                </a:lnTo>
                <a:lnTo>
                  <a:pt x="1975" y="807"/>
                </a:lnTo>
                <a:lnTo>
                  <a:pt x="1972" y="807"/>
                </a:lnTo>
                <a:lnTo>
                  <a:pt x="1972" y="804"/>
                </a:lnTo>
                <a:lnTo>
                  <a:pt x="1970" y="804"/>
                </a:lnTo>
                <a:lnTo>
                  <a:pt x="1968" y="804"/>
                </a:lnTo>
                <a:lnTo>
                  <a:pt x="1968" y="802"/>
                </a:lnTo>
                <a:lnTo>
                  <a:pt x="1968" y="800"/>
                </a:lnTo>
                <a:lnTo>
                  <a:pt x="1966" y="800"/>
                </a:lnTo>
                <a:lnTo>
                  <a:pt x="1966" y="797"/>
                </a:lnTo>
                <a:lnTo>
                  <a:pt x="1963" y="797"/>
                </a:lnTo>
                <a:lnTo>
                  <a:pt x="1963" y="795"/>
                </a:lnTo>
                <a:lnTo>
                  <a:pt x="1963" y="793"/>
                </a:lnTo>
                <a:lnTo>
                  <a:pt x="1961" y="793"/>
                </a:lnTo>
                <a:lnTo>
                  <a:pt x="1961" y="791"/>
                </a:lnTo>
                <a:lnTo>
                  <a:pt x="1961" y="788"/>
                </a:lnTo>
                <a:lnTo>
                  <a:pt x="1963" y="788"/>
                </a:lnTo>
                <a:lnTo>
                  <a:pt x="1963" y="786"/>
                </a:lnTo>
                <a:lnTo>
                  <a:pt x="1961" y="786"/>
                </a:lnTo>
                <a:lnTo>
                  <a:pt x="1963" y="786"/>
                </a:lnTo>
                <a:lnTo>
                  <a:pt x="1966" y="786"/>
                </a:lnTo>
                <a:lnTo>
                  <a:pt x="1966" y="784"/>
                </a:lnTo>
                <a:lnTo>
                  <a:pt x="1968" y="784"/>
                </a:lnTo>
                <a:lnTo>
                  <a:pt x="1968" y="781"/>
                </a:lnTo>
                <a:lnTo>
                  <a:pt x="1968" y="779"/>
                </a:lnTo>
                <a:lnTo>
                  <a:pt x="1968" y="777"/>
                </a:lnTo>
                <a:lnTo>
                  <a:pt x="1966" y="777"/>
                </a:lnTo>
                <a:lnTo>
                  <a:pt x="1966" y="774"/>
                </a:lnTo>
                <a:lnTo>
                  <a:pt x="1963" y="774"/>
                </a:lnTo>
                <a:lnTo>
                  <a:pt x="1963" y="772"/>
                </a:lnTo>
                <a:lnTo>
                  <a:pt x="1961" y="772"/>
                </a:lnTo>
                <a:lnTo>
                  <a:pt x="1961" y="770"/>
                </a:lnTo>
                <a:lnTo>
                  <a:pt x="1959" y="770"/>
                </a:lnTo>
                <a:lnTo>
                  <a:pt x="1956" y="770"/>
                </a:lnTo>
                <a:lnTo>
                  <a:pt x="1954" y="770"/>
                </a:lnTo>
                <a:lnTo>
                  <a:pt x="1954" y="768"/>
                </a:lnTo>
                <a:lnTo>
                  <a:pt x="1952" y="768"/>
                </a:lnTo>
                <a:lnTo>
                  <a:pt x="1949" y="768"/>
                </a:lnTo>
                <a:lnTo>
                  <a:pt x="1952" y="768"/>
                </a:lnTo>
                <a:lnTo>
                  <a:pt x="1952" y="765"/>
                </a:lnTo>
                <a:lnTo>
                  <a:pt x="1949" y="765"/>
                </a:lnTo>
                <a:lnTo>
                  <a:pt x="1947" y="765"/>
                </a:lnTo>
                <a:lnTo>
                  <a:pt x="1945" y="765"/>
                </a:lnTo>
                <a:lnTo>
                  <a:pt x="1943" y="765"/>
                </a:lnTo>
                <a:lnTo>
                  <a:pt x="1940" y="765"/>
                </a:lnTo>
                <a:lnTo>
                  <a:pt x="1938" y="765"/>
                </a:lnTo>
                <a:lnTo>
                  <a:pt x="1938" y="768"/>
                </a:lnTo>
                <a:lnTo>
                  <a:pt x="1936" y="768"/>
                </a:lnTo>
                <a:lnTo>
                  <a:pt x="1938" y="768"/>
                </a:lnTo>
                <a:lnTo>
                  <a:pt x="1938" y="770"/>
                </a:lnTo>
                <a:lnTo>
                  <a:pt x="1936" y="770"/>
                </a:lnTo>
                <a:lnTo>
                  <a:pt x="1938" y="770"/>
                </a:lnTo>
                <a:lnTo>
                  <a:pt x="1936" y="770"/>
                </a:lnTo>
                <a:lnTo>
                  <a:pt x="1933" y="770"/>
                </a:lnTo>
                <a:lnTo>
                  <a:pt x="1933" y="772"/>
                </a:lnTo>
                <a:lnTo>
                  <a:pt x="1936" y="772"/>
                </a:lnTo>
                <a:lnTo>
                  <a:pt x="1936" y="774"/>
                </a:lnTo>
                <a:lnTo>
                  <a:pt x="1936" y="777"/>
                </a:lnTo>
                <a:lnTo>
                  <a:pt x="1936" y="774"/>
                </a:lnTo>
                <a:lnTo>
                  <a:pt x="1933" y="774"/>
                </a:lnTo>
                <a:lnTo>
                  <a:pt x="1931" y="774"/>
                </a:lnTo>
                <a:lnTo>
                  <a:pt x="1931" y="772"/>
                </a:lnTo>
                <a:lnTo>
                  <a:pt x="1929" y="772"/>
                </a:lnTo>
                <a:lnTo>
                  <a:pt x="1931" y="772"/>
                </a:lnTo>
                <a:lnTo>
                  <a:pt x="1931" y="770"/>
                </a:lnTo>
                <a:lnTo>
                  <a:pt x="1931" y="768"/>
                </a:lnTo>
                <a:lnTo>
                  <a:pt x="1931" y="765"/>
                </a:lnTo>
                <a:lnTo>
                  <a:pt x="1931" y="763"/>
                </a:lnTo>
                <a:lnTo>
                  <a:pt x="1929" y="763"/>
                </a:lnTo>
                <a:lnTo>
                  <a:pt x="1929" y="761"/>
                </a:lnTo>
                <a:lnTo>
                  <a:pt x="1929" y="758"/>
                </a:lnTo>
                <a:lnTo>
                  <a:pt x="1926" y="758"/>
                </a:lnTo>
                <a:lnTo>
                  <a:pt x="1926" y="756"/>
                </a:lnTo>
                <a:lnTo>
                  <a:pt x="1926" y="754"/>
                </a:lnTo>
                <a:lnTo>
                  <a:pt x="1924" y="754"/>
                </a:lnTo>
                <a:lnTo>
                  <a:pt x="1924" y="751"/>
                </a:lnTo>
                <a:lnTo>
                  <a:pt x="1922" y="751"/>
                </a:lnTo>
                <a:lnTo>
                  <a:pt x="1922" y="749"/>
                </a:lnTo>
                <a:lnTo>
                  <a:pt x="1919" y="749"/>
                </a:lnTo>
                <a:lnTo>
                  <a:pt x="1919" y="747"/>
                </a:lnTo>
                <a:lnTo>
                  <a:pt x="1919" y="744"/>
                </a:lnTo>
                <a:lnTo>
                  <a:pt x="1919" y="742"/>
                </a:lnTo>
                <a:lnTo>
                  <a:pt x="1919" y="740"/>
                </a:lnTo>
                <a:lnTo>
                  <a:pt x="1919" y="738"/>
                </a:lnTo>
                <a:lnTo>
                  <a:pt x="1917" y="738"/>
                </a:lnTo>
                <a:lnTo>
                  <a:pt x="1915" y="738"/>
                </a:lnTo>
                <a:lnTo>
                  <a:pt x="1915" y="735"/>
                </a:lnTo>
                <a:lnTo>
                  <a:pt x="1913" y="735"/>
                </a:lnTo>
                <a:lnTo>
                  <a:pt x="1913" y="733"/>
                </a:lnTo>
                <a:lnTo>
                  <a:pt x="1910" y="733"/>
                </a:lnTo>
                <a:lnTo>
                  <a:pt x="1908" y="733"/>
                </a:lnTo>
                <a:lnTo>
                  <a:pt x="1908" y="731"/>
                </a:lnTo>
                <a:lnTo>
                  <a:pt x="1910" y="731"/>
                </a:lnTo>
                <a:lnTo>
                  <a:pt x="1908" y="731"/>
                </a:lnTo>
                <a:lnTo>
                  <a:pt x="1906" y="731"/>
                </a:lnTo>
                <a:lnTo>
                  <a:pt x="1908" y="728"/>
                </a:lnTo>
                <a:lnTo>
                  <a:pt x="1908" y="731"/>
                </a:lnTo>
                <a:lnTo>
                  <a:pt x="1908" y="728"/>
                </a:lnTo>
                <a:lnTo>
                  <a:pt x="1908" y="731"/>
                </a:lnTo>
                <a:lnTo>
                  <a:pt x="1908" y="728"/>
                </a:lnTo>
                <a:lnTo>
                  <a:pt x="1910" y="731"/>
                </a:lnTo>
                <a:lnTo>
                  <a:pt x="1910" y="728"/>
                </a:lnTo>
                <a:lnTo>
                  <a:pt x="1908" y="728"/>
                </a:lnTo>
                <a:lnTo>
                  <a:pt x="1908" y="726"/>
                </a:lnTo>
                <a:lnTo>
                  <a:pt x="1910" y="726"/>
                </a:lnTo>
                <a:lnTo>
                  <a:pt x="1908" y="726"/>
                </a:lnTo>
                <a:lnTo>
                  <a:pt x="1910" y="726"/>
                </a:lnTo>
                <a:lnTo>
                  <a:pt x="1908" y="726"/>
                </a:lnTo>
                <a:lnTo>
                  <a:pt x="1908" y="724"/>
                </a:lnTo>
                <a:lnTo>
                  <a:pt x="1906" y="724"/>
                </a:lnTo>
                <a:lnTo>
                  <a:pt x="1906" y="721"/>
                </a:lnTo>
                <a:lnTo>
                  <a:pt x="1906" y="724"/>
                </a:lnTo>
                <a:lnTo>
                  <a:pt x="1903" y="724"/>
                </a:lnTo>
                <a:lnTo>
                  <a:pt x="1901" y="724"/>
                </a:lnTo>
                <a:lnTo>
                  <a:pt x="1899" y="724"/>
                </a:lnTo>
                <a:lnTo>
                  <a:pt x="1896" y="724"/>
                </a:lnTo>
                <a:lnTo>
                  <a:pt x="1896" y="726"/>
                </a:lnTo>
                <a:lnTo>
                  <a:pt x="1894" y="726"/>
                </a:lnTo>
                <a:lnTo>
                  <a:pt x="1892" y="726"/>
                </a:lnTo>
                <a:lnTo>
                  <a:pt x="1890" y="726"/>
                </a:lnTo>
                <a:lnTo>
                  <a:pt x="1887" y="726"/>
                </a:lnTo>
                <a:lnTo>
                  <a:pt x="1887" y="728"/>
                </a:lnTo>
                <a:lnTo>
                  <a:pt x="1885" y="728"/>
                </a:lnTo>
                <a:lnTo>
                  <a:pt x="1885" y="726"/>
                </a:lnTo>
                <a:lnTo>
                  <a:pt x="1883" y="726"/>
                </a:lnTo>
                <a:lnTo>
                  <a:pt x="1880" y="726"/>
                </a:lnTo>
                <a:lnTo>
                  <a:pt x="1878" y="724"/>
                </a:lnTo>
                <a:lnTo>
                  <a:pt x="1878" y="726"/>
                </a:lnTo>
                <a:lnTo>
                  <a:pt x="1876" y="726"/>
                </a:lnTo>
                <a:lnTo>
                  <a:pt x="1873" y="726"/>
                </a:lnTo>
                <a:lnTo>
                  <a:pt x="1876" y="726"/>
                </a:lnTo>
                <a:lnTo>
                  <a:pt x="1873" y="726"/>
                </a:lnTo>
                <a:lnTo>
                  <a:pt x="1873" y="724"/>
                </a:lnTo>
                <a:lnTo>
                  <a:pt x="1873" y="726"/>
                </a:lnTo>
                <a:lnTo>
                  <a:pt x="1871" y="726"/>
                </a:lnTo>
                <a:lnTo>
                  <a:pt x="1871" y="728"/>
                </a:lnTo>
                <a:lnTo>
                  <a:pt x="1871" y="726"/>
                </a:lnTo>
                <a:lnTo>
                  <a:pt x="1869" y="726"/>
                </a:lnTo>
                <a:lnTo>
                  <a:pt x="1869" y="728"/>
                </a:lnTo>
                <a:lnTo>
                  <a:pt x="1866" y="728"/>
                </a:lnTo>
                <a:lnTo>
                  <a:pt x="1869" y="728"/>
                </a:lnTo>
                <a:lnTo>
                  <a:pt x="1869" y="726"/>
                </a:lnTo>
                <a:lnTo>
                  <a:pt x="1866" y="726"/>
                </a:lnTo>
                <a:lnTo>
                  <a:pt x="1864" y="726"/>
                </a:lnTo>
                <a:lnTo>
                  <a:pt x="1862" y="726"/>
                </a:lnTo>
                <a:lnTo>
                  <a:pt x="1860" y="726"/>
                </a:lnTo>
                <a:lnTo>
                  <a:pt x="1862" y="726"/>
                </a:lnTo>
                <a:lnTo>
                  <a:pt x="1860" y="726"/>
                </a:lnTo>
                <a:lnTo>
                  <a:pt x="1860" y="724"/>
                </a:lnTo>
                <a:lnTo>
                  <a:pt x="1862" y="724"/>
                </a:lnTo>
                <a:lnTo>
                  <a:pt x="1860" y="724"/>
                </a:lnTo>
                <a:lnTo>
                  <a:pt x="1860" y="721"/>
                </a:lnTo>
                <a:lnTo>
                  <a:pt x="1857" y="721"/>
                </a:lnTo>
                <a:lnTo>
                  <a:pt x="1857" y="719"/>
                </a:lnTo>
                <a:lnTo>
                  <a:pt x="1855" y="717"/>
                </a:lnTo>
                <a:lnTo>
                  <a:pt x="1855" y="715"/>
                </a:lnTo>
                <a:lnTo>
                  <a:pt x="1855" y="712"/>
                </a:lnTo>
                <a:lnTo>
                  <a:pt x="1855" y="710"/>
                </a:lnTo>
                <a:lnTo>
                  <a:pt x="1853" y="710"/>
                </a:lnTo>
                <a:lnTo>
                  <a:pt x="1850" y="710"/>
                </a:lnTo>
                <a:lnTo>
                  <a:pt x="1850" y="708"/>
                </a:lnTo>
                <a:lnTo>
                  <a:pt x="1848" y="708"/>
                </a:lnTo>
                <a:lnTo>
                  <a:pt x="1848" y="705"/>
                </a:lnTo>
                <a:lnTo>
                  <a:pt x="1850" y="705"/>
                </a:lnTo>
                <a:lnTo>
                  <a:pt x="1850" y="703"/>
                </a:lnTo>
                <a:lnTo>
                  <a:pt x="1848" y="703"/>
                </a:lnTo>
                <a:lnTo>
                  <a:pt x="1850" y="703"/>
                </a:lnTo>
                <a:lnTo>
                  <a:pt x="1850" y="701"/>
                </a:lnTo>
                <a:lnTo>
                  <a:pt x="1850" y="703"/>
                </a:lnTo>
                <a:lnTo>
                  <a:pt x="1853" y="703"/>
                </a:lnTo>
                <a:lnTo>
                  <a:pt x="1853" y="701"/>
                </a:lnTo>
                <a:lnTo>
                  <a:pt x="1850" y="701"/>
                </a:lnTo>
                <a:lnTo>
                  <a:pt x="1850" y="698"/>
                </a:lnTo>
                <a:lnTo>
                  <a:pt x="1848" y="698"/>
                </a:lnTo>
                <a:lnTo>
                  <a:pt x="1850" y="698"/>
                </a:lnTo>
                <a:lnTo>
                  <a:pt x="1850" y="696"/>
                </a:lnTo>
                <a:lnTo>
                  <a:pt x="1850" y="698"/>
                </a:lnTo>
                <a:lnTo>
                  <a:pt x="1853" y="698"/>
                </a:lnTo>
                <a:lnTo>
                  <a:pt x="1853" y="701"/>
                </a:lnTo>
                <a:lnTo>
                  <a:pt x="1855" y="701"/>
                </a:lnTo>
                <a:lnTo>
                  <a:pt x="1857" y="701"/>
                </a:lnTo>
                <a:lnTo>
                  <a:pt x="1860" y="701"/>
                </a:lnTo>
                <a:lnTo>
                  <a:pt x="1862" y="701"/>
                </a:lnTo>
                <a:lnTo>
                  <a:pt x="1862" y="698"/>
                </a:lnTo>
                <a:lnTo>
                  <a:pt x="1864" y="698"/>
                </a:lnTo>
                <a:lnTo>
                  <a:pt x="1864" y="696"/>
                </a:lnTo>
                <a:lnTo>
                  <a:pt x="1866" y="696"/>
                </a:lnTo>
                <a:lnTo>
                  <a:pt x="1866" y="694"/>
                </a:lnTo>
                <a:lnTo>
                  <a:pt x="1866" y="691"/>
                </a:lnTo>
                <a:lnTo>
                  <a:pt x="1864" y="691"/>
                </a:lnTo>
                <a:lnTo>
                  <a:pt x="1864" y="689"/>
                </a:lnTo>
                <a:lnTo>
                  <a:pt x="1864" y="687"/>
                </a:lnTo>
                <a:lnTo>
                  <a:pt x="1860" y="685"/>
                </a:lnTo>
                <a:lnTo>
                  <a:pt x="1860" y="687"/>
                </a:lnTo>
                <a:lnTo>
                  <a:pt x="1860" y="685"/>
                </a:lnTo>
                <a:lnTo>
                  <a:pt x="1862" y="685"/>
                </a:lnTo>
                <a:lnTo>
                  <a:pt x="1866" y="687"/>
                </a:lnTo>
                <a:lnTo>
                  <a:pt x="1866" y="685"/>
                </a:lnTo>
                <a:lnTo>
                  <a:pt x="1866" y="682"/>
                </a:lnTo>
                <a:lnTo>
                  <a:pt x="1864" y="682"/>
                </a:lnTo>
                <a:lnTo>
                  <a:pt x="1862" y="682"/>
                </a:lnTo>
                <a:lnTo>
                  <a:pt x="1862" y="680"/>
                </a:lnTo>
                <a:lnTo>
                  <a:pt x="1864" y="680"/>
                </a:lnTo>
                <a:lnTo>
                  <a:pt x="1864" y="678"/>
                </a:lnTo>
                <a:lnTo>
                  <a:pt x="1866" y="678"/>
                </a:lnTo>
                <a:lnTo>
                  <a:pt x="1869" y="678"/>
                </a:lnTo>
                <a:lnTo>
                  <a:pt x="1869" y="680"/>
                </a:lnTo>
                <a:lnTo>
                  <a:pt x="1869" y="678"/>
                </a:lnTo>
                <a:lnTo>
                  <a:pt x="1871" y="678"/>
                </a:lnTo>
                <a:lnTo>
                  <a:pt x="1871" y="680"/>
                </a:lnTo>
                <a:lnTo>
                  <a:pt x="1871" y="678"/>
                </a:lnTo>
                <a:lnTo>
                  <a:pt x="1873" y="678"/>
                </a:lnTo>
                <a:lnTo>
                  <a:pt x="1873" y="680"/>
                </a:lnTo>
                <a:lnTo>
                  <a:pt x="1873" y="678"/>
                </a:lnTo>
                <a:lnTo>
                  <a:pt x="1876" y="678"/>
                </a:lnTo>
                <a:lnTo>
                  <a:pt x="1878" y="678"/>
                </a:lnTo>
                <a:lnTo>
                  <a:pt x="1878" y="680"/>
                </a:lnTo>
                <a:lnTo>
                  <a:pt x="1880" y="680"/>
                </a:lnTo>
                <a:lnTo>
                  <a:pt x="1880" y="682"/>
                </a:lnTo>
                <a:lnTo>
                  <a:pt x="1883" y="682"/>
                </a:lnTo>
                <a:lnTo>
                  <a:pt x="1885" y="682"/>
                </a:lnTo>
                <a:lnTo>
                  <a:pt x="1887" y="682"/>
                </a:lnTo>
                <a:lnTo>
                  <a:pt x="1885" y="682"/>
                </a:lnTo>
                <a:lnTo>
                  <a:pt x="1887" y="682"/>
                </a:lnTo>
                <a:lnTo>
                  <a:pt x="1887" y="685"/>
                </a:lnTo>
                <a:lnTo>
                  <a:pt x="1890" y="685"/>
                </a:lnTo>
                <a:lnTo>
                  <a:pt x="1890" y="687"/>
                </a:lnTo>
                <a:lnTo>
                  <a:pt x="1892" y="687"/>
                </a:lnTo>
                <a:lnTo>
                  <a:pt x="1894" y="687"/>
                </a:lnTo>
                <a:lnTo>
                  <a:pt x="1896" y="687"/>
                </a:lnTo>
                <a:lnTo>
                  <a:pt x="1899" y="687"/>
                </a:lnTo>
                <a:lnTo>
                  <a:pt x="1901" y="687"/>
                </a:lnTo>
                <a:lnTo>
                  <a:pt x="1901" y="685"/>
                </a:lnTo>
                <a:lnTo>
                  <a:pt x="1903" y="685"/>
                </a:lnTo>
                <a:lnTo>
                  <a:pt x="1903" y="682"/>
                </a:lnTo>
                <a:lnTo>
                  <a:pt x="1906" y="680"/>
                </a:lnTo>
                <a:lnTo>
                  <a:pt x="1908" y="680"/>
                </a:lnTo>
                <a:lnTo>
                  <a:pt x="1908" y="678"/>
                </a:lnTo>
                <a:lnTo>
                  <a:pt x="1910" y="678"/>
                </a:lnTo>
                <a:lnTo>
                  <a:pt x="1913" y="678"/>
                </a:lnTo>
                <a:close/>
                <a:moveTo>
                  <a:pt x="2122" y="613"/>
                </a:moveTo>
                <a:lnTo>
                  <a:pt x="2120" y="615"/>
                </a:lnTo>
                <a:lnTo>
                  <a:pt x="2122" y="615"/>
                </a:lnTo>
                <a:lnTo>
                  <a:pt x="2125" y="615"/>
                </a:lnTo>
                <a:lnTo>
                  <a:pt x="2125" y="618"/>
                </a:lnTo>
                <a:lnTo>
                  <a:pt x="2127" y="618"/>
                </a:lnTo>
                <a:lnTo>
                  <a:pt x="2125" y="618"/>
                </a:lnTo>
                <a:lnTo>
                  <a:pt x="2127" y="618"/>
                </a:lnTo>
                <a:lnTo>
                  <a:pt x="2127" y="620"/>
                </a:lnTo>
                <a:lnTo>
                  <a:pt x="2127" y="622"/>
                </a:lnTo>
                <a:lnTo>
                  <a:pt x="2127" y="625"/>
                </a:lnTo>
                <a:lnTo>
                  <a:pt x="2129" y="625"/>
                </a:lnTo>
                <a:lnTo>
                  <a:pt x="2129" y="627"/>
                </a:lnTo>
                <a:lnTo>
                  <a:pt x="2129" y="625"/>
                </a:lnTo>
                <a:lnTo>
                  <a:pt x="2129" y="627"/>
                </a:lnTo>
                <a:lnTo>
                  <a:pt x="2131" y="627"/>
                </a:lnTo>
                <a:lnTo>
                  <a:pt x="2134" y="627"/>
                </a:lnTo>
                <a:lnTo>
                  <a:pt x="2131" y="627"/>
                </a:lnTo>
                <a:lnTo>
                  <a:pt x="2131" y="629"/>
                </a:lnTo>
                <a:lnTo>
                  <a:pt x="2131" y="632"/>
                </a:lnTo>
                <a:lnTo>
                  <a:pt x="2134" y="632"/>
                </a:lnTo>
                <a:lnTo>
                  <a:pt x="2134" y="634"/>
                </a:lnTo>
                <a:lnTo>
                  <a:pt x="2136" y="634"/>
                </a:lnTo>
                <a:lnTo>
                  <a:pt x="2136" y="636"/>
                </a:lnTo>
                <a:lnTo>
                  <a:pt x="2136" y="634"/>
                </a:lnTo>
                <a:lnTo>
                  <a:pt x="2136" y="636"/>
                </a:lnTo>
                <a:lnTo>
                  <a:pt x="2138" y="636"/>
                </a:lnTo>
                <a:lnTo>
                  <a:pt x="2136" y="636"/>
                </a:lnTo>
                <a:lnTo>
                  <a:pt x="2136" y="638"/>
                </a:lnTo>
                <a:lnTo>
                  <a:pt x="2136" y="641"/>
                </a:lnTo>
                <a:lnTo>
                  <a:pt x="2134" y="641"/>
                </a:lnTo>
                <a:lnTo>
                  <a:pt x="2134" y="643"/>
                </a:lnTo>
                <a:lnTo>
                  <a:pt x="2134" y="641"/>
                </a:lnTo>
                <a:lnTo>
                  <a:pt x="2134" y="643"/>
                </a:lnTo>
                <a:lnTo>
                  <a:pt x="2131" y="643"/>
                </a:lnTo>
                <a:lnTo>
                  <a:pt x="2134" y="643"/>
                </a:lnTo>
                <a:lnTo>
                  <a:pt x="2131" y="643"/>
                </a:lnTo>
                <a:lnTo>
                  <a:pt x="2129" y="643"/>
                </a:lnTo>
                <a:lnTo>
                  <a:pt x="2131" y="643"/>
                </a:lnTo>
                <a:lnTo>
                  <a:pt x="2129" y="643"/>
                </a:lnTo>
                <a:lnTo>
                  <a:pt x="2127" y="643"/>
                </a:lnTo>
                <a:lnTo>
                  <a:pt x="2127" y="645"/>
                </a:lnTo>
                <a:lnTo>
                  <a:pt x="2127" y="648"/>
                </a:lnTo>
                <a:lnTo>
                  <a:pt x="2125" y="648"/>
                </a:lnTo>
                <a:lnTo>
                  <a:pt x="2127" y="648"/>
                </a:lnTo>
                <a:lnTo>
                  <a:pt x="2127" y="650"/>
                </a:lnTo>
                <a:lnTo>
                  <a:pt x="2127" y="652"/>
                </a:lnTo>
                <a:lnTo>
                  <a:pt x="2125" y="652"/>
                </a:lnTo>
                <a:lnTo>
                  <a:pt x="2125" y="655"/>
                </a:lnTo>
                <a:lnTo>
                  <a:pt x="2125" y="657"/>
                </a:lnTo>
                <a:lnTo>
                  <a:pt x="2122" y="657"/>
                </a:lnTo>
                <a:lnTo>
                  <a:pt x="2125" y="657"/>
                </a:lnTo>
                <a:lnTo>
                  <a:pt x="2122" y="657"/>
                </a:lnTo>
                <a:lnTo>
                  <a:pt x="2122" y="659"/>
                </a:lnTo>
                <a:lnTo>
                  <a:pt x="2122" y="662"/>
                </a:lnTo>
                <a:lnTo>
                  <a:pt x="2122" y="664"/>
                </a:lnTo>
                <a:lnTo>
                  <a:pt x="2122" y="662"/>
                </a:lnTo>
                <a:lnTo>
                  <a:pt x="2122" y="664"/>
                </a:lnTo>
                <a:lnTo>
                  <a:pt x="2122" y="662"/>
                </a:lnTo>
                <a:lnTo>
                  <a:pt x="2120" y="662"/>
                </a:lnTo>
                <a:lnTo>
                  <a:pt x="2120" y="664"/>
                </a:lnTo>
                <a:lnTo>
                  <a:pt x="2118" y="664"/>
                </a:lnTo>
                <a:lnTo>
                  <a:pt x="2118" y="666"/>
                </a:lnTo>
                <a:lnTo>
                  <a:pt x="2118" y="668"/>
                </a:lnTo>
                <a:lnTo>
                  <a:pt x="2115" y="668"/>
                </a:lnTo>
                <a:lnTo>
                  <a:pt x="2115" y="671"/>
                </a:lnTo>
                <a:lnTo>
                  <a:pt x="2115" y="673"/>
                </a:lnTo>
                <a:lnTo>
                  <a:pt x="2113" y="673"/>
                </a:lnTo>
                <a:lnTo>
                  <a:pt x="2111" y="673"/>
                </a:lnTo>
                <a:lnTo>
                  <a:pt x="2113" y="673"/>
                </a:lnTo>
                <a:lnTo>
                  <a:pt x="2111" y="673"/>
                </a:lnTo>
                <a:lnTo>
                  <a:pt x="2111" y="675"/>
                </a:lnTo>
                <a:lnTo>
                  <a:pt x="2108" y="675"/>
                </a:lnTo>
                <a:lnTo>
                  <a:pt x="2108" y="678"/>
                </a:lnTo>
                <a:lnTo>
                  <a:pt x="2108" y="675"/>
                </a:lnTo>
                <a:lnTo>
                  <a:pt x="2106" y="675"/>
                </a:lnTo>
                <a:lnTo>
                  <a:pt x="2106" y="678"/>
                </a:lnTo>
                <a:lnTo>
                  <a:pt x="2104" y="678"/>
                </a:lnTo>
                <a:lnTo>
                  <a:pt x="2104" y="675"/>
                </a:lnTo>
                <a:lnTo>
                  <a:pt x="2104" y="678"/>
                </a:lnTo>
                <a:lnTo>
                  <a:pt x="2102" y="678"/>
                </a:lnTo>
                <a:lnTo>
                  <a:pt x="2102" y="675"/>
                </a:lnTo>
                <a:lnTo>
                  <a:pt x="2102" y="678"/>
                </a:lnTo>
                <a:lnTo>
                  <a:pt x="2099" y="678"/>
                </a:lnTo>
                <a:lnTo>
                  <a:pt x="2097" y="678"/>
                </a:lnTo>
                <a:lnTo>
                  <a:pt x="2097" y="680"/>
                </a:lnTo>
                <a:lnTo>
                  <a:pt x="2095" y="680"/>
                </a:lnTo>
                <a:lnTo>
                  <a:pt x="2095" y="682"/>
                </a:lnTo>
                <a:lnTo>
                  <a:pt x="2097" y="682"/>
                </a:lnTo>
                <a:lnTo>
                  <a:pt x="2095" y="682"/>
                </a:lnTo>
                <a:lnTo>
                  <a:pt x="2092" y="682"/>
                </a:lnTo>
                <a:lnTo>
                  <a:pt x="2092" y="685"/>
                </a:lnTo>
                <a:lnTo>
                  <a:pt x="2090" y="685"/>
                </a:lnTo>
                <a:lnTo>
                  <a:pt x="2090" y="687"/>
                </a:lnTo>
                <a:lnTo>
                  <a:pt x="2090" y="685"/>
                </a:lnTo>
                <a:lnTo>
                  <a:pt x="2090" y="687"/>
                </a:lnTo>
                <a:lnTo>
                  <a:pt x="2088" y="687"/>
                </a:lnTo>
                <a:lnTo>
                  <a:pt x="2090" y="689"/>
                </a:lnTo>
                <a:lnTo>
                  <a:pt x="2088" y="689"/>
                </a:lnTo>
                <a:lnTo>
                  <a:pt x="2085" y="689"/>
                </a:lnTo>
                <a:lnTo>
                  <a:pt x="2085" y="691"/>
                </a:lnTo>
                <a:lnTo>
                  <a:pt x="2083" y="694"/>
                </a:lnTo>
                <a:lnTo>
                  <a:pt x="2081" y="694"/>
                </a:lnTo>
                <a:lnTo>
                  <a:pt x="2078" y="694"/>
                </a:lnTo>
                <a:lnTo>
                  <a:pt x="2076" y="694"/>
                </a:lnTo>
                <a:lnTo>
                  <a:pt x="2074" y="694"/>
                </a:lnTo>
                <a:lnTo>
                  <a:pt x="2072" y="694"/>
                </a:lnTo>
                <a:lnTo>
                  <a:pt x="2069" y="694"/>
                </a:lnTo>
                <a:lnTo>
                  <a:pt x="2067" y="694"/>
                </a:lnTo>
                <a:lnTo>
                  <a:pt x="2065" y="694"/>
                </a:lnTo>
                <a:lnTo>
                  <a:pt x="2062" y="694"/>
                </a:lnTo>
                <a:lnTo>
                  <a:pt x="2062" y="691"/>
                </a:lnTo>
                <a:lnTo>
                  <a:pt x="2062" y="689"/>
                </a:lnTo>
                <a:lnTo>
                  <a:pt x="2062" y="687"/>
                </a:lnTo>
                <a:lnTo>
                  <a:pt x="2060" y="687"/>
                </a:lnTo>
                <a:lnTo>
                  <a:pt x="2060" y="685"/>
                </a:lnTo>
                <a:lnTo>
                  <a:pt x="2058" y="685"/>
                </a:lnTo>
                <a:lnTo>
                  <a:pt x="2055" y="685"/>
                </a:lnTo>
                <a:lnTo>
                  <a:pt x="2053" y="685"/>
                </a:lnTo>
                <a:lnTo>
                  <a:pt x="2051" y="685"/>
                </a:lnTo>
                <a:lnTo>
                  <a:pt x="2051" y="682"/>
                </a:lnTo>
                <a:lnTo>
                  <a:pt x="2049" y="682"/>
                </a:lnTo>
                <a:lnTo>
                  <a:pt x="2046" y="682"/>
                </a:lnTo>
                <a:lnTo>
                  <a:pt x="2046" y="680"/>
                </a:lnTo>
                <a:lnTo>
                  <a:pt x="2046" y="678"/>
                </a:lnTo>
                <a:lnTo>
                  <a:pt x="2046" y="675"/>
                </a:lnTo>
                <a:lnTo>
                  <a:pt x="2044" y="675"/>
                </a:lnTo>
                <a:lnTo>
                  <a:pt x="2044" y="673"/>
                </a:lnTo>
                <a:lnTo>
                  <a:pt x="2044" y="671"/>
                </a:lnTo>
                <a:lnTo>
                  <a:pt x="2044" y="668"/>
                </a:lnTo>
                <a:lnTo>
                  <a:pt x="2046" y="668"/>
                </a:lnTo>
                <a:lnTo>
                  <a:pt x="2049" y="668"/>
                </a:lnTo>
                <a:lnTo>
                  <a:pt x="2049" y="666"/>
                </a:lnTo>
                <a:lnTo>
                  <a:pt x="2051" y="666"/>
                </a:lnTo>
                <a:lnTo>
                  <a:pt x="2051" y="664"/>
                </a:lnTo>
                <a:lnTo>
                  <a:pt x="2051" y="662"/>
                </a:lnTo>
                <a:lnTo>
                  <a:pt x="2051" y="659"/>
                </a:lnTo>
                <a:lnTo>
                  <a:pt x="2051" y="657"/>
                </a:lnTo>
                <a:lnTo>
                  <a:pt x="2051" y="655"/>
                </a:lnTo>
                <a:lnTo>
                  <a:pt x="2049" y="655"/>
                </a:lnTo>
                <a:lnTo>
                  <a:pt x="2049" y="652"/>
                </a:lnTo>
                <a:lnTo>
                  <a:pt x="2049" y="650"/>
                </a:lnTo>
                <a:lnTo>
                  <a:pt x="2046" y="650"/>
                </a:lnTo>
                <a:lnTo>
                  <a:pt x="2046" y="648"/>
                </a:lnTo>
                <a:lnTo>
                  <a:pt x="2049" y="648"/>
                </a:lnTo>
                <a:lnTo>
                  <a:pt x="2046" y="648"/>
                </a:lnTo>
                <a:lnTo>
                  <a:pt x="2049" y="648"/>
                </a:lnTo>
                <a:lnTo>
                  <a:pt x="2049" y="645"/>
                </a:lnTo>
                <a:lnTo>
                  <a:pt x="2046" y="645"/>
                </a:lnTo>
                <a:lnTo>
                  <a:pt x="2049" y="645"/>
                </a:lnTo>
                <a:lnTo>
                  <a:pt x="2051" y="645"/>
                </a:lnTo>
                <a:lnTo>
                  <a:pt x="2051" y="643"/>
                </a:lnTo>
                <a:lnTo>
                  <a:pt x="2053" y="643"/>
                </a:lnTo>
                <a:lnTo>
                  <a:pt x="2053" y="641"/>
                </a:lnTo>
                <a:lnTo>
                  <a:pt x="2055" y="641"/>
                </a:lnTo>
                <a:lnTo>
                  <a:pt x="2058" y="638"/>
                </a:lnTo>
                <a:lnTo>
                  <a:pt x="2060" y="638"/>
                </a:lnTo>
                <a:lnTo>
                  <a:pt x="2060" y="636"/>
                </a:lnTo>
                <a:lnTo>
                  <a:pt x="2062" y="636"/>
                </a:lnTo>
                <a:lnTo>
                  <a:pt x="2065" y="636"/>
                </a:lnTo>
                <a:lnTo>
                  <a:pt x="2065" y="634"/>
                </a:lnTo>
                <a:lnTo>
                  <a:pt x="2067" y="634"/>
                </a:lnTo>
                <a:lnTo>
                  <a:pt x="2069" y="634"/>
                </a:lnTo>
                <a:lnTo>
                  <a:pt x="2069" y="632"/>
                </a:lnTo>
                <a:lnTo>
                  <a:pt x="2072" y="632"/>
                </a:lnTo>
                <a:lnTo>
                  <a:pt x="2072" y="629"/>
                </a:lnTo>
                <a:lnTo>
                  <a:pt x="2072" y="627"/>
                </a:lnTo>
                <a:lnTo>
                  <a:pt x="2074" y="627"/>
                </a:lnTo>
                <a:lnTo>
                  <a:pt x="2074" y="625"/>
                </a:lnTo>
                <a:lnTo>
                  <a:pt x="2076" y="622"/>
                </a:lnTo>
                <a:lnTo>
                  <a:pt x="2078" y="622"/>
                </a:lnTo>
                <a:lnTo>
                  <a:pt x="2081" y="622"/>
                </a:lnTo>
                <a:lnTo>
                  <a:pt x="2081" y="620"/>
                </a:lnTo>
                <a:lnTo>
                  <a:pt x="2083" y="620"/>
                </a:lnTo>
                <a:lnTo>
                  <a:pt x="2083" y="622"/>
                </a:lnTo>
                <a:lnTo>
                  <a:pt x="2085" y="622"/>
                </a:lnTo>
                <a:lnTo>
                  <a:pt x="2088" y="622"/>
                </a:lnTo>
                <a:lnTo>
                  <a:pt x="2090" y="622"/>
                </a:lnTo>
                <a:lnTo>
                  <a:pt x="2090" y="620"/>
                </a:lnTo>
                <a:lnTo>
                  <a:pt x="2092" y="620"/>
                </a:lnTo>
                <a:lnTo>
                  <a:pt x="2092" y="622"/>
                </a:lnTo>
                <a:lnTo>
                  <a:pt x="2092" y="620"/>
                </a:lnTo>
                <a:lnTo>
                  <a:pt x="2095" y="620"/>
                </a:lnTo>
                <a:lnTo>
                  <a:pt x="2095" y="618"/>
                </a:lnTo>
                <a:lnTo>
                  <a:pt x="2097" y="618"/>
                </a:lnTo>
                <a:lnTo>
                  <a:pt x="2099" y="618"/>
                </a:lnTo>
                <a:lnTo>
                  <a:pt x="2099" y="615"/>
                </a:lnTo>
                <a:lnTo>
                  <a:pt x="2102" y="615"/>
                </a:lnTo>
                <a:lnTo>
                  <a:pt x="2104" y="615"/>
                </a:lnTo>
                <a:lnTo>
                  <a:pt x="2106" y="615"/>
                </a:lnTo>
                <a:lnTo>
                  <a:pt x="2106" y="613"/>
                </a:lnTo>
                <a:lnTo>
                  <a:pt x="2108" y="613"/>
                </a:lnTo>
                <a:lnTo>
                  <a:pt x="2111" y="613"/>
                </a:lnTo>
                <a:lnTo>
                  <a:pt x="2113" y="613"/>
                </a:lnTo>
                <a:lnTo>
                  <a:pt x="2115" y="613"/>
                </a:lnTo>
                <a:lnTo>
                  <a:pt x="2115" y="615"/>
                </a:lnTo>
                <a:lnTo>
                  <a:pt x="2118" y="615"/>
                </a:lnTo>
                <a:lnTo>
                  <a:pt x="2120" y="615"/>
                </a:lnTo>
                <a:lnTo>
                  <a:pt x="2120" y="613"/>
                </a:lnTo>
                <a:lnTo>
                  <a:pt x="2122" y="613"/>
                </a:lnTo>
                <a:close/>
                <a:moveTo>
                  <a:pt x="1825" y="565"/>
                </a:moveTo>
                <a:lnTo>
                  <a:pt x="1825" y="567"/>
                </a:lnTo>
                <a:lnTo>
                  <a:pt x="1823" y="567"/>
                </a:lnTo>
                <a:lnTo>
                  <a:pt x="1825" y="567"/>
                </a:lnTo>
                <a:lnTo>
                  <a:pt x="1825" y="569"/>
                </a:lnTo>
                <a:lnTo>
                  <a:pt x="1823" y="569"/>
                </a:lnTo>
                <a:lnTo>
                  <a:pt x="1825" y="569"/>
                </a:lnTo>
                <a:lnTo>
                  <a:pt x="1823" y="569"/>
                </a:lnTo>
                <a:lnTo>
                  <a:pt x="1825" y="569"/>
                </a:lnTo>
                <a:lnTo>
                  <a:pt x="1825" y="572"/>
                </a:lnTo>
                <a:lnTo>
                  <a:pt x="1823" y="572"/>
                </a:lnTo>
                <a:lnTo>
                  <a:pt x="1820" y="572"/>
                </a:lnTo>
                <a:lnTo>
                  <a:pt x="1820" y="574"/>
                </a:lnTo>
                <a:lnTo>
                  <a:pt x="1818" y="574"/>
                </a:lnTo>
                <a:lnTo>
                  <a:pt x="1818" y="572"/>
                </a:lnTo>
                <a:lnTo>
                  <a:pt x="1818" y="569"/>
                </a:lnTo>
                <a:lnTo>
                  <a:pt x="1820" y="569"/>
                </a:lnTo>
                <a:lnTo>
                  <a:pt x="1820" y="567"/>
                </a:lnTo>
                <a:lnTo>
                  <a:pt x="1823" y="567"/>
                </a:lnTo>
                <a:lnTo>
                  <a:pt x="1825" y="567"/>
                </a:lnTo>
                <a:lnTo>
                  <a:pt x="1825" y="565"/>
                </a:lnTo>
                <a:close/>
                <a:moveTo>
                  <a:pt x="2062" y="420"/>
                </a:moveTo>
                <a:lnTo>
                  <a:pt x="2065" y="420"/>
                </a:lnTo>
                <a:lnTo>
                  <a:pt x="2067" y="420"/>
                </a:lnTo>
                <a:lnTo>
                  <a:pt x="2065" y="420"/>
                </a:lnTo>
                <a:lnTo>
                  <a:pt x="2065" y="422"/>
                </a:lnTo>
                <a:lnTo>
                  <a:pt x="2065" y="420"/>
                </a:lnTo>
                <a:lnTo>
                  <a:pt x="2065" y="422"/>
                </a:lnTo>
                <a:lnTo>
                  <a:pt x="2062" y="422"/>
                </a:lnTo>
                <a:lnTo>
                  <a:pt x="2062" y="424"/>
                </a:lnTo>
                <a:lnTo>
                  <a:pt x="2060" y="424"/>
                </a:lnTo>
                <a:lnTo>
                  <a:pt x="2060" y="422"/>
                </a:lnTo>
                <a:lnTo>
                  <a:pt x="2060" y="420"/>
                </a:lnTo>
                <a:lnTo>
                  <a:pt x="2060" y="422"/>
                </a:lnTo>
                <a:lnTo>
                  <a:pt x="2060" y="420"/>
                </a:lnTo>
                <a:lnTo>
                  <a:pt x="2062" y="420"/>
                </a:lnTo>
                <a:close/>
                <a:moveTo>
                  <a:pt x="2355" y="387"/>
                </a:moveTo>
                <a:lnTo>
                  <a:pt x="2357" y="387"/>
                </a:lnTo>
                <a:lnTo>
                  <a:pt x="2360" y="387"/>
                </a:lnTo>
                <a:lnTo>
                  <a:pt x="2362" y="387"/>
                </a:lnTo>
                <a:lnTo>
                  <a:pt x="2362" y="390"/>
                </a:lnTo>
                <a:lnTo>
                  <a:pt x="2362" y="392"/>
                </a:lnTo>
                <a:lnTo>
                  <a:pt x="2364" y="392"/>
                </a:lnTo>
                <a:lnTo>
                  <a:pt x="2362" y="392"/>
                </a:lnTo>
                <a:lnTo>
                  <a:pt x="2364" y="392"/>
                </a:lnTo>
                <a:lnTo>
                  <a:pt x="2364" y="394"/>
                </a:lnTo>
                <a:lnTo>
                  <a:pt x="2362" y="394"/>
                </a:lnTo>
                <a:lnTo>
                  <a:pt x="2364" y="394"/>
                </a:lnTo>
                <a:lnTo>
                  <a:pt x="2362" y="394"/>
                </a:lnTo>
                <a:lnTo>
                  <a:pt x="2360" y="394"/>
                </a:lnTo>
                <a:lnTo>
                  <a:pt x="2360" y="397"/>
                </a:lnTo>
                <a:lnTo>
                  <a:pt x="2362" y="397"/>
                </a:lnTo>
                <a:lnTo>
                  <a:pt x="2360" y="397"/>
                </a:lnTo>
                <a:lnTo>
                  <a:pt x="2360" y="399"/>
                </a:lnTo>
                <a:lnTo>
                  <a:pt x="2360" y="397"/>
                </a:lnTo>
                <a:lnTo>
                  <a:pt x="2360" y="399"/>
                </a:lnTo>
                <a:lnTo>
                  <a:pt x="2360" y="401"/>
                </a:lnTo>
                <a:lnTo>
                  <a:pt x="2362" y="401"/>
                </a:lnTo>
                <a:lnTo>
                  <a:pt x="2362" y="403"/>
                </a:lnTo>
                <a:lnTo>
                  <a:pt x="2362" y="406"/>
                </a:lnTo>
                <a:lnTo>
                  <a:pt x="2360" y="406"/>
                </a:lnTo>
                <a:lnTo>
                  <a:pt x="2360" y="403"/>
                </a:lnTo>
                <a:lnTo>
                  <a:pt x="2360" y="406"/>
                </a:lnTo>
                <a:lnTo>
                  <a:pt x="2357" y="406"/>
                </a:lnTo>
                <a:lnTo>
                  <a:pt x="2355" y="406"/>
                </a:lnTo>
                <a:lnTo>
                  <a:pt x="2355" y="408"/>
                </a:lnTo>
                <a:lnTo>
                  <a:pt x="2353" y="408"/>
                </a:lnTo>
                <a:lnTo>
                  <a:pt x="2353" y="410"/>
                </a:lnTo>
                <a:lnTo>
                  <a:pt x="2355" y="410"/>
                </a:lnTo>
                <a:lnTo>
                  <a:pt x="2353" y="410"/>
                </a:lnTo>
                <a:lnTo>
                  <a:pt x="2353" y="413"/>
                </a:lnTo>
                <a:lnTo>
                  <a:pt x="2355" y="413"/>
                </a:lnTo>
                <a:lnTo>
                  <a:pt x="2353" y="413"/>
                </a:lnTo>
                <a:lnTo>
                  <a:pt x="2353" y="415"/>
                </a:lnTo>
                <a:lnTo>
                  <a:pt x="2355" y="415"/>
                </a:lnTo>
                <a:lnTo>
                  <a:pt x="2355" y="417"/>
                </a:lnTo>
                <a:lnTo>
                  <a:pt x="2357" y="417"/>
                </a:lnTo>
                <a:lnTo>
                  <a:pt x="2357" y="420"/>
                </a:lnTo>
                <a:lnTo>
                  <a:pt x="2360" y="420"/>
                </a:lnTo>
                <a:lnTo>
                  <a:pt x="2360" y="422"/>
                </a:lnTo>
                <a:lnTo>
                  <a:pt x="2362" y="422"/>
                </a:lnTo>
                <a:lnTo>
                  <a:pt x="2362" y="424"/>
                </a:lnTo>
                <a:lnTo>
                  <a:pt x="2364" y="427"/>
                </a:lnTo>
                <a:lnTo>
                  <a:pt x="2362" y="427"/>
                </a:lnTo>
                <a:lnTo>
                  <a:pt x="2362" y="429"/>
                </a:lnTo>
                <a:lnTo>
                  <a:pt x="2362" y="431"/>
                </a:lnTo>
                <a:lnTo>
                  <a:pt x="2360" y="431"/>
                </a:lnTo>
                <a:lnTo>
                  <a:pt x="2360" y="433"/>
                </a:lnTo>
                <a:lnTo>
                  <a:pt x="2357" y="433"/>
                </a:lnTo>
                <a:lnTo>
                  <a:pt x="2355" y="433"/>
                </a:lnTo>
                <a:lnTo>
                  <a:pt x="2357" y="433"/>
                </a:lnTo>
                <a:lnTo>
                  <a:pt x="2357" y="436"/>
                </a:lnTo>
                <a:lnTo>
                  <a:pt x="2355" y="436"/>
                </a:lnTo>
                <a:lnTo>
                  <a:pt x="2355" y="433"/>
                </a:lnTo>
                <a:lnTo>
                  <a:pt x="2355" y="436"/>
                </a:lnTo>
                <a:lnTo>
                  <a:pt x="2355" y="433"/>
                </a:lnTo>
                <a:lnTo>
                  <a:pt x="2355" y="436"/>
                </a:lnTo>
                <a:lnTo>
                  <a:pt x="2353" y="436"/>
                </a:lnTo>
                <a:lnTo>
                  <a:pt x="2350" y="436"/>
                </a:lnTo>
                <a:lnTo>
                  <a:pt x="2350" y="433"/>
                </a:lnTo>
                <a:lnTo>
                  <a:pt x="2350" y="436"/>
                </a:lnTo>
                <a:lnTo>
                  <a:pt x="2348" y="436"/>
                </a:lnTo>
                <a:lnTo>
                  <a:pt x="2346" y="436"/>
                </a:lnTo>
                <a:lnTo>
                  <a:pt x="2346" y="433"/>
                </a:lnTo>
                <a:lnTo>
                  <a:pt x="2343" y="433"/>
                </a:lnTo>
                <a:lnTo>
                  <a:pt x="2341" y="433"/>
                </a:lnTo>
                <a:lnTo>
                  <a:pt x="2339" y="433"/>
                </a:lnTo>
                <a:lnTo>
                  <a:pt x="2337" y="433"/>
                </a:lnTo>
                <a:lnTo>
                  <a:pt x="2337" y="436"/>
                </a:lnTo>
                <a:lnTo>
                  <a:pt x="2339" y="436"/>
                </a:lnTo>
                <a:lnTo>
                  <a:pt x="2339" y="438"/>
                </a:lnTo>
                <a:lnTo>
                  <a:pt x="2339" y="436"/>
                </a:lnTo>
                <a:lnTo>
                  <a:pt x="2339" y="438"/>
                </a:lnTo>
                <a:lnTo>
                  <a:pt x="2337" y="438"/>
                </a:lnTo>
                <a:lnTo>
                  <a:pt x="2337" y="436"/>
                </a:lnTo>
                <a:lnTo>
                  <a:pt x="2339" y="436"/>
                </a:lnTo>
                <a:lnTo>
                  <a:pt x="2337" y="436"/>
                </a:lnTo>
                <a:lnTo>
                  <a:pt x="2337" y="433"/>
                </a:lnTo>
                <a:lnTo>
                  <a:pt x="2337" y="436"/>
                </a:lnTo>
                <a:lnTo>
                  <a:pt x="2334" y="436"/>
                </a:lnTo>
                <a:lnTo>
                  <a:pt x="2332" y="436"/>
                </a:lnTo>
                <a:lnTo>
                  <a:pt x="2332" y="433"/>
                </a:lnTo>
                <a:lnTo>
                  <a:pt x="2332" y="431"/>
                </a:lnTo>
                <a:lnTo>
                  <a:pt x="2332" y="433"/>
                </a:lnTo>
                <a:lnTo>
                  <a:pt x="2332" y="431"/>
                </a:lnTo>
                <a:lnTo>
                  <a:pt x="2332" y="433"/>
                </a:lnTo>
                <a:lnTo>
                  <a:pt x="2330" y="433"/>
                </a:lnTo>
                <a:lnTo>
                  <a:pt x="2332" y="433"/>
                </a:lnTo>
                <a:lnTo>
                  <a:pt x="2330" y="433"/>
                </a:lnTo>
                <a:lnTo>
                  <a:pt x="2330" y="431"/>
                </a:lnTo>
                <a:lnTo>
                  <a:pt x="2327" y="431"/>
                </a:lnTo>
                <a:lnTo>
                  <a:pt x="2327" y="433"/>
                </a:lnTo>
                <a:lnTo>
                  <a:pt x="2327" y="431"/>
                </a:lnTo>
                <a:lnTo>
                  <a:pt x="2325" y="431"/>
                </a:lnTo>
                <a:lnTo>
                  <a:pt x="2325" y="433"/>
                </a:lnTo>
                <a:lnTo>
                  <a:pt x="2323" y="433"/>
                </a:lnTo>
                <a:lnTo>
                  <a:pt x="2325" y="433"/>
                </a:lnTo>
                <a:lnTo>
                  <a:pt x="2323" y="433"/>
                </a:lnTo>
                <a:lnTo>
                  <a:pt x="2325" y="433"/>
                </a:lnTo>
                <a:lnTo>
                  <a:pt x="2323" y="436"/>
                </a:lnTo>
                <a:lnTo>
                  <a:pt x="2320" y="436"/>
                </a:lnTo>
                <a:lnTo>
                  <a:pt x="2318" y="436"/>
                </a:lnTo>
                <a:lnTo>
                  <a:pt x="2316" y="436"/>
                </a:lnTo>
                <a:lnTo>
                  <a:pt x="2313" y="436"/>
                </a:lnTo>
                <a:lnTo>
                  <a:pt x="2311" y="436"/>
                </a:lnTo>
                <a:lnTo>
                  <a:pt x="2311" y="433"/>
                </a:lnTo>
                <a:lnTo>
                  <a:pt x="2313" y="433"/>
                </a:lnTo>
                <a:lnTo>
                  <a:pt x="2313" y="431"/>
                </a:lnTo>
                <a:lnTo>
                  <a:pt x="2311" y="431"/>
                </a:lnTo>
                <a:lnTo>
                  <a:pt x="2311" y="429"/>
                </a:lnTo>
                <a:lnTo>
                  <a:pt x="2311" y="431"/>
                </a:lnTo>
                <a:lnTo>
                  <a:pt x="2311" y="429"/>
                </a:lnTo>
                <a:lnTo>
                  <a:pt x="2311" y="431"/>
                </a:lnTo>
                <a:lnTo>
                  <a:pt x="2309" y="431"/>
                </a:lnTo>
                <a:lnTo>
                  <a:pt x="2309" y="429"/>
                </a:lnTo>
                <a:lnTo>
                  <a:pt x="2309" y="427"/>
                </a:lnTo>
                <a:lnTo>
                  <a:pt x="2311" y="427"/>
                </a:lnTo>
                <a:lnTo>
                  <a:pt x="2309" y="427"/>
                </a:lnTo>
                <a:lnTo>
                  <a:pt x="2311" y="427"/>
                </a:lnTo>
                <a:lnTo>
                  <a:pt x="2311" y="424"/>
                </a:lnTo>
                <a:lnTo>
                  <a:pt x="2309" y="424"/>
                </a:lnTo>
                <a:lnTo>
                  <a:pt x="2309" y="422"/>
                </a:lnTo>
                <a:lnTo>
                  <a:pt x="2309" y="420"/>
                </a:lnTo>
                <a:lnTo>
                  <a:pt x="2307" y="420"/>
                </a:lnTo>
                <a:lnTo>
                  <a:pt x="2309" y="420"/>
                </a:lnTo>
                <a:lnTo>
                  <a:pt x="2307" y="420"/>
                </a:lnTo>
                <a:lnTo>
                  <a:pt x="2309" y="420"/>
                </a:lnTo>
                <a:lnTo>
                  <a:pt x="2307" y="420"/>
                </a:lnTo>
                <a:lnTo>
                  <a:pt x="2307" y="417"/>
                </a:lnTo>
                <a:lnTo>
                  <a:pt x="2309" y="417"/>
                </a:lnTo>
                <a:lnTo>
                  <a:pt x="2307" y="417"/>
                </a:lnTo>
                <a:lnTo>
                  <a:pt x="2307" y="415"/>
                </a:lnTo>
                <a:lnTo>
                  <a:pt x="2307" y="417"/>
                </a:lnTo>
                <a:lnTo>
                  <a:pt x="2307" y="415"/>
                </a:lnTo>
                <a:lnTo>
                  <a:pt x="2307" y="413"/>
                </a:lnTo>
                <a:lnTo>
                  <a:pt x="2309" y="413"/>
                </a:lnTo>
                <a:lnTo>
                  <a:pt x="2309" y="410"/>
                </a:lnTo>
                <a:lnTo>
                  <a:pt x="2311" y="410"/>
                </a:lnTo>
                <a:lnTo>
                  <a:pt x="2311" y="408"/>
                </a:lnTo>
                <a:lnTo>
                  <a:pt x="2311" y="406"/>
                </a:lnTo>
                <a:lnTo>
                  <a:pt x="2313" y="406"/>
                </a:lnTo>
                <a:lnTo>
                  <a:pt x="2316" y="406"/>
                </a:lnTo>
                <a:lnTo>
                  <a:pt x="2316" y="403"/>
                </a:lnTo>
                <a:lnTo>
                  <a:pt x="2318" y="403"/>
                </a:lnTo>
                <a:lnTo>
                  <a:pt x="2318" y="401"/>
                </a:lnTo>
                <a:lnTo>
                  <a:pt x="2320" y="401"/>
                </a:lnTo>
                <a:lnTo>
                  <a:pt x="2320" y="399"/>
                </a:lnTo>
                <a:lnTo>
                  <a:pt x="2323" y="399"/>
                </a:lnTo>
                <a:lnTo>
                  <a:pt x="2320" y="399"/>
                </a:lnTo>
                <a:lnTo>
                  <a:pt x="2323" y="399"/>
                </a:lnTo>
                <a:lnTo>
                  <a:pt x="2325" y="399"/>
                </a:lnTo>
                <a:lnTo>
                  <a:pt x="2325" y="397"/>
                </a:lnTo>
                <a:lnTo>
                  <a:pt x="2327" y="397"/>
                </a:lnTo>
                <a:lnTo>
                  <a:pt x="2327" y="394"/>
                </a:lnTo>
                <a:lnTo>
                  <a:pt x="2327" y="397"/>
                </a:lnTo>
                <a:lnTo>
                  <a:pt x="2330" y="397"/>
                </a:lnTo>
                <a:lnTo>
                  <a:pt x="2330" y="394"/>
                </a:lnTo>
                <a:lnTo>
                  <a:pt x="2332" y="394"/>
                </a:lnTo>
                <a:lnTo>
                  <a:pt x="2334" y="394"/>
                </a:lnTo>
                <a:lnTo>
                  <a:pt x="2337" y="394"/>
                </a:lnTo>
                <a:lnTo>
                  <a:pt x="2337" y="392"/>
                </a:lnTo>
                <a:lnTo>
                  <a:pt x="2339" y="392"/>
                </a:lnTo>
                <a:lnTo>
                  <a:pt x="2341" y="392"/>
                </a:lnTo>
                <a:lnTo>
                  <a:pt x="2343" y="392"/>
                </a:lnTo>
                <a:lnTo>
                  <a:pt x="2346" y="392"/>
                </a:lnTo>
                <a:lnTo>
                  <a:pt x="2348" y="392"/>
                </a:lnTo>
                <a:lnTo>
                  <a:pt x="2348" y="390"/>
                </a:lnTo>
                <a:lnTo>
                  <a:pt x="2350" y="390"/>
                </a:lnTo>
                <a:lnTo>
                  <a:pt x="2350" y="387"/>
                </a:lnTo>
                <a:lnTo>
                  <a:pt x="2353" y="387"/>
                </a:lnTo>
                <a:lnTo>
                  <a:pt x="2355" y="387"/>
                </a:lnTo>
                <a:close/>
                <a:moveTo>
                  <a:pt x="2157" y="357"/>
                </a:moveTo>
                <a:lnTo>
                  <a:pt x="2159" y="357"/>
                </a:lnTo>
                <a:lnTo>
                  <a:pt x="2161" y="357"/>
                </a:lnTo>
                <a:lnTo>
                  <a:pt x="2164" y="357"/>
                </a:lnTo>
                <a:lnTo>
                  <a:pt x="2164" y="360"/>
                </a:lnTo>
                <a:lnTo>
                  <a:pt x="2166" y="360"/>
                </a:lnTo>
                <a:lnTo>
                  <a:pt x="2166" y="362"/>
                </a:lnTo>
                <a:lnTo>
                  <a:pt x="2166" y="360"/>
                </a:lnTo>
                <a:lnTo>
                  <a:pt x="2166" y="362"/>
                </a:lnTo>
                <a:lnTo>
                  <a:pt x="2168" y="362"/>
                </a:lnTo>
                <a:lnTo>
                  <a:pt x="2168" y="360"/>
                </a:lnTo>
                <a:lnTo>
                  <a:pt x="2171" y="360"/>
                </a:lnTo>
                <a:lnTo>
                  <a:pt x="2171" y="362"/>
                </a:lnTo>
                <a:lnTo>
                  <a:pt x="2173" y="362"/>
                </a:lnTo>
                <a:lnTo>
                  <a:pt x="2171" y="364"/>
                </a:lnTo>
                <a:lnTo>
                  <a:pt x="2173" y="364"/>
                </a:lnTo>
                <a:lnTo>
                  <a:pt x="2175" y="364"/>
                </a:lnTo>
                <a:lnTo>
                  <a:pt x="2175" y="367"/>
                </a:lnTo>
                <a:lnTo>
                  <a:pt x="2175" y="364"/>
                </a:lnTo>
                <a:lnTo>
                  <a:pt x="2175" y="367"/>
                </a:lnTo>
                <a:lnTo>
                  <a:pt x="2173" y="367"/>
                </a:lnTo>
                <a:lnTo>
                  <a:pt x="2175" y="367"/>
                </a:lnTo>
                <a:lnTo>
                  <a:pt x="2178" y="367"/>
                </a:lnTo>
                <a:lnTo>
                  <a:pt x="2178" y="369"/>
                </a:lnTo>
                <a:lnTo>
                  <a:pt x="2178" y="371"/>
                </a:lnTo>
                <a:lnTo>
                  <a:pt x="2175" y="371"/>
                </a:lnTo>
                <a:lnTo>
                  <a:pt x="2175" y="369"/>
                </a:lnTo>
                <a:lnTo>
                  <a:pt x="2175" y="371"/>
                </a:lnTo>
                <a:lnTo>
                  <a:pt x="2175" y="369"/>
                </a:lnTo>
                <a:lnTo>
                  <a:pt x="2173" y="369"/>
                </a:lnTo>
                <a:lnTo>
                  <a:pt x="2173" y="371"/>
                </a:lnTo>
                <a:lnTo>
                  <a:pt x="2175" y="371"/>
                </a:lnTo>
                <a:lnTo>
                  <a:pt x="2173" y="371"/>
                </a:lnTo>
                <a:lnTo>
                  <a:pt x="2171" y="371"/>
                </a:lnTo>
                <a:lnTo>
                  <a:pt x="2168" y="371"/>
                </a:lnTo>
                <a:lnTo>
                  <a:pt x="2168" y="374"/>
                </a:lnTo>
                <a:lnTo>
                  <a:pt x="2168" y="376"/>
                </a:lnTo>
                <a:lnTo>
                  <a:pt x="2166" y="376"/>
                </a:lnTo>
                <a:lnTo>
                  <a:pt x="2168" y="376"/>
                </a:lnTo>
                <a:lnTo>
                  <a:pt x="2166" y="376"/>
                </a:lnTo>
                <a:lnTo>
                  <a:pt x="2164" y="376"/>
                </a:lnTo>
                <a:lnTo>
                  <a:pt x="2161" y="376"/>
                </a:lnTo>
                <a:lnTo>
                  <a:pt x="2161" y="378"/>
                </a:lnTo>
                <a:lnTo>
                  <a:pt x="2159" y="378"/>
                </a:lnTo>
                <a:lnTo>
                  <a:pt x="2157" y="378"/>
                </a:lnTo>
                <a:lnTo>
                  <a:pt x="2155" y="378"/>
                </a:lnTo>
                <a:lnTo>
                  <a:pt x="2155" y="376"/>
                </a:lnTo>
                <a:lnTo>
                  <a:pt x="2157" y="376"/>
                </a:lnTo>
                <a:lnTo>
                  <a:pt x="2155" y="376"/>
                </a:lnTo>
                <a:lnTo>
                  <a:pt x="2152" y="376"/>
                </a:lnTo>
                <a:lnTo>
                  <a:pt x="2152" y="374"/>
                </a:lnTo>
                <a:lnTo>
                  <a:pt x="2152" y="376"/>
                </a:lnTo>
                <a:lnTo>
                  <a:pt x="2150" y="376"/>
                </a:lnTo>
                <a:lnTo>
                  <a:pt x="2148" y="376"/>
                </a:lnTo>
                <a:lnTo>
                  <a:pt x="2150" y="374"/>
                </a:lnTo>
                <a:lnTo>
                  <a:pt x="2152" y="374"/>
                </a:lnTo>
                <a:lnTo>
                  <a:pt x="2152" y="371"/>
                </a:lnTo>
                <a:lnTo>
                  <a:pt x="2155" y="371"/>
                </a:lnTo>
                <a:lnTo>
                  <a:pt x="2152" y="371"/>
                </a:lnTo>
                <a:lnTo>
                  <a:pt x="2152" y="369"/>
                </a:lnTo>
                <a:lnTo>
                  <a:pt x="2150" y="369"/>
                </a:lnTo>
                <a:lnTo>
                  <a:pt x="2150" y="367"/>
                </a:lnTo>
                <a:lnTo>
                  <a:pt x="2148" y="367"/>
                </a:lnTo>
                <a:lnTo>
                  <a:pt x="2145" y="367"/>
                </a:lnTo>
                <a:lnTo>
                  <a:pt x="2148" y="367"/>
                </a:lnTo>
                <a:lnTo>
                  <a:pt x="2145" y="367"/>
                </a:lnTo>
                <a:lnTo>
                  <a:pt x="2143" y="367"/>
                </a:lnTo>
                <a:lnTo>
                  <a:pt x="2143" y="364"/>
                </a:lnTo>
                <a:lnTo>
                  <a:pt x="2145" y="364"/>
                </a:lnTo>
                <a:lnTo>
                  <a:pt x="2143" y="364"/>
                </a:lnTo>
                <a:lnTo>
                  <a:pt x="2143" y="362"/>
                </a:lnTo>
                <a:lnTo>
                  <a:pt x="2145" y="362"/>
                </a:lnTo>
                <a:lnTo>
                  <a:pt x="2148" y="362"/>
                </a:lnTo>
                <a:lnTo>
                  <a:pt x="2148" y="364"/>
                </a:lnTo>
                <a:lnTo>
                  <a:pt x="2150" y="364"/>
                </a:lnTo>
                <a:lnTo>
                  <a:pt x="2152" y="364"/>
                </a:lnTo>
                <a:lnTo>
                  <a:pt x="2152" y="362"/>
                </a:lnTo>
                <a:lnTo>
                  <a:pt x="2155" y="362"/>
                </a:lnTo>
                <a:lnTo>
                  <a:pt x="2157" y="360"/>
                </a:lnTo>
                <a:lnTo>
                  <a:pt x="2155" y="360"/>
                </a:lnTo>
                <a:lnTo>
                  <a:pt x="2157" y="360"/>
                </a:lnTo>
                <a:lnTo>
                  <a:pt x="2157" y="357"/>
                </a:lnTo>
                <a:close/>
                <a:moveTo>
                  <a:pt x="1915" y="353"/>
                </a:moveTo>
                <a:lnTo>
                  <a:pt x="1917" y="353"/>
                </a:lnTo>
                <a:lnTo>
                  <a:pt x="1917" y="355"/>
                </a:lnTo>
                <a:lnTo>
                  <a:pt x="1919" y="355"/>
                </a:lnTo>
                <a:lnTo>
                  <a:pt x="1917" y="355"/>
                </a:lnTo>
                <a:lnTo>
                  <a:pt x="1917" y="357"/>
                </a:lnTo>
                <a:lnTo>
                  <a:pt x="1919" y="357"/>
                </a:lnTo>
                <a:lnTo>
                  <a:pt x="1919" y="360"/>
                </a:lnTo>
                <a:lnTo>
                  <a:pt x="1919" y="362"/>
                </a:lnTo>
                <a:lnTo>
                  <a:pt x="1919" y="364"/>
                </a:lnTo>
                <a:lnTo>
                  <a:pt x="1917" y="364"/>
                </a:lnTo>
                <a:lnTo>
                  <a:pt x="1917" y="369"/>
                </a:lnTo>
                <a:lnTo>
                  <a:pt x="1915" y="364"/>
                </a:lnTo>
                <a:lnTo>
                  <a:pt x="1913" y="364"/>
                </a:lnTo>
                <a:lnTo>
                  <a:pt x="1913" y="367"/>
                </a:lnTo>
                <a:lnTo>
                  <a:pt x="1910" y="367"/>
                </a:lnTo>
                <a:lnTo>
                  <a:pt x="1908" y="367"/>
                </a:lnTo>
                <a:lnTo>
                  <a:pt x="1906" y="367"/>
                </a:lnTo>
                <a:lnTo>
                  <a:pt x="1906" y="364"/>
                </a:lnTo>
                <a:lnTo>
                  <a:pt x="1903" y="364"/>
                </a:lnTo>
                <a:lnTo>
                  <a:pt x="1901" y="364"/>
                </a:lnTo>
                <a:lnTo>
                  <a:pt x="1899" y="364"/>
                </a:lnTo>
                <a:lnTo>
                  <a:pt x="1899" y="362"/>
                </a:lnTo>
                <a:lnTo>
                  <a:pt x="1901" y="362"/>
                </a:lnTo>
                <a:lnTo>
                  <a:pt x="1901" y="360"/>
                </a:lnTo>
                <a:lnTo>
                  <a:pt x="1901" y="357"/>
                </a:lnTo>
                <a:lnTo>
                  <a:pt x="1903" y="357"/>
                </a:lnTo>
                <a:lnTo>
                  <a:pt x="1901" y="357"/>
                </a:lnTo>
                <a:lnTo>
                  <a:pt x="1903" y="357"/>
                </a:lnTo>
                <a:lnTo>
                  <a:pt x="1906" y="357"/>
                </a:lnTo>
                <a:lnTo>
                  <a:pt x="1906" y="355"/>
                </a:lnTo>
                <a:lnTo>
                  <a:pt x="1908" y="355"/>
                </a:lnTo>
                <a:lnTo>
                  <a:pt x="1910" y="355"/>
                </a:lnTo>
                <a:lnTo>
                  <a:pt x="1913" y="353"/>
                </a:lnTo>
                <a:lnTo>
                  <a:pt x="1910" y="353"/>
                </a:lnTo>
                <a:lnTo>
                  <a:pt x="1910" y="350"/>
                </a:lnTo>
                <a:lnTo>
                  <a:pt x="1913" y="350"/>
                </a:lnTo>
                <a:lnTo>
                  <a:pt x="1915" y="353"/>
                </a:lnTo>
                <a:close/>
                <a:moveTo>
                  <a:pt x="2012" y="332"/>
                </a:moveTo>
                <a:lnTo>
                  <a:pt x="2014" y="332"/>
                </a:lnTo>
                <a:lnTo>
                  <a:pt x="2016" y="332"/>
                </a:lnTo>
                <a:lnTo>
                  <a:pt x="2016" y="334"/>
                </a:lnTo>
                <a:lnTo>
                  <a:pt x="2019" y="334"/>
                </a:lnTo>
                <a:lnTo>
                  <a:pt x="2021" y="334"/>
                </a:lnTo>
                <a:lnTo>
                  <a:pt x="2023" y="334"/>
                </a:lnTo>
                <a:lnTo>
                  <a:pt x="2023" y="337"/>
                </a:lnTo>
                <a:lnTo>
                  <a:pt x="2025" y="337"/>
                </a:lnTo>
                <a:lnTo>
                  <a:pt x="2023" y="337"/>
                </a:lnTo>
                <a:lnTo>
                  <a:pt x="2023" y="339"/>
                </a:lnTo>
                <a:lnTo>
                  <a:pt x="2021" y="339"/>
                </a:lnTo>
                <a:lnTo>
                  <a:pt x="2021" y="341"/>
                </a:lnTo>
                <a:lnTo>
                  <a:pt x="2023" y="341"/>
                </a:lnTo>
                <a:lnTo>
                  <a:pt x="2025" y="341"/>
                </a:lnTo>
                <a:lnTo>
                  <a:pt x="2028" y="341"/>
                </a:lnTo>
                <a:lnTo>
                  <a:pt x="2030" y="341"/>
                </a:lnTo>
                <a:lnTo>
                  <a:pt x="2030" y="344"/>
                </a:lnTo>
                <a:lnTo>
                  <a:pt x="2032" y="344"/>
                </a:lnTo>
                <a:lnTo>
                  <a:pt x="2035" y="344"/>
                </a:lnTo>
                <a:lnTo>
                  <a:pt x="2035" y="346"/>
                </a:lnTo>
                <a:lnTo>
                  <a:pt x="2032" y="346"/>
                </a:lnTo>
                <a:lnTo>
                  <a:pt x="2030" y="346"/>
                </a:lnTo>
                <a:lnTo>
                  <a:pt x="2028" y="346"/>
                </a:lnTo>
                <a:lnTo>
                  <a:pt x="2025" y="346"/>
                </a:lnTo>
                <a:lnTo>
                  <a:pt x="2025" y="348"/>
                </a:lnTo>
                <a:lnTo>
                  <a:pt x="2028" y="348"/>
                </a:lnTo>
                <a:lnTo>
                  <a:pt x="2028" y="350"/>
                </a:lnTo>
                <a:lnTo>
                  <a:pt x="2025" y="350"/>
                </a:lnTo>
                <a:lnTo>
                  <a:pt x="2028" y="350"/>
                </a:lnTo>
                <a:lnTo>
                  <a:pt x="2025" y="350"/>
                </a:lnTo>
                <a:lnTo>
                  <a:pt x="2025" y="353"/>
                </a:lnTo>
                <a:lnTo>
                  <a:pt x="2025" y="355"/>
                </a:lnTo>
                <a:lnTo>
                  <a:pt x="2023" y="355"/>
                </a:lnTo>
                <a:lnTo>
                  <a:pt x="2023" y="357"/>
                </a:lnTo>
                <a:lnTo>
                  <a:pt x="2021" y="357"/>
                </a:lnTo>
                <a:lnTo>
                  <a:pt x="2019" y="357"/>
                </a:lnTo>
                <a:lnTo>
                  <a:pt x="2016" y="357"/>
                </a:lnTo>
                <a:lnTo>
                  <a:pt x="2016" y="360"/>
                </a:lnTo>
                <a:lnTo>
                  <a:pt x="2014" y="360"/>
                </a:lnTo>
                <a:lnTo>
                  <a:pt x="2014" y="362"/>
                </a:lnTo>
                <a:lnTo>
                  <a:pt x="2014" y="360"/>
                </a:lnTo>
                <a:lnTo>
                  <a:pt x="2014" y="362"/>
                </a:lnTo>
                <a:lnTo>
                  <a:pt x="2012" y="362"/>
                </a:lnTo>
                <a:lnTo>
                  <a:pt x="2009" y="362"/>
                </a:lnTo>
                <a:lnTo>
                  <a:pt x="2007" y="362"/>
                </a:lnTo>
                <a:lnTo>
                  <a:pt x="2005" y="362"/>
                </a:lnTo>
                <a:lnTo>
                  <a:pt x="2005" y="364"/>
                </a:lnTo>
                <a:lnTo>
                  <a:pt x="2007" y="364"/>
                </a:lnTo>
                <a:lnTo>
                  <a:pt x="2005" y="364"/>
                </a:lnTo>
                <a:lnTo>
                  <a:pt x="2007" y="364"/>
                </a:lnTo>
                <a:lnTo>
                  <a:pt x="2005" y="364"/>
                </a:lnTo>
                <a:lnTo>
                  <a:pt x="2002" y="364"/>
                </a:lnTo>
                <a:lnTo>
                  <a:pt x="2000" y="364"/>
                </a:lnTo>
                <a:lnTo>
                  <a:pt x="2000" y="367"/>
                </a:lnTo>
                <a:lnTo>
                  <a:pt x="2000" y="364"/>
                </a:lnTo>
                <a:lnTo>
                  <a:pt x="2000" y="367"/>
                </a:lnTo>
                <a:lnTo>
                  <a:pt x="1998" y="367"/>
                </a:lnTo>
                <a:lnTo>
                  <a:pt x="1998" y="369"/>
                </a:lnTo>
                <a:lnTo>
                  <a:pt x="1998" y="367"/>
                </a:lnTo>
                <a:lnTo>
                  <a:pt x="1998" y="369"/>
                </a:lnTo>
                <a:lnTo>
                  <a:pt x="1998" y="367"/>
                </a:lnTo>
                <a:lnTo>
                  <a:pt x="1998" y="369"/>
                </a:lnTo>
                <a:lnTo>
                  <a:pt x="1996" y="369"/>
                </a:lnTo>
                <a:lnTo>
                  <a:pt x="1998" y="369"/>
                </a:lnTo>
                <a:lnTo>
                  <a:pt x="1996" y="369"/>
                </a:lnTo>
                <a:lnTo>
                  <a:pt x="1996" y="371"/>
                </a:lnTo>
                <a:lnTo>
                  <a:pt x="1998" y="371"/>
                </a:lnTo>
                <a:lnTo>
                  <a:pt x="1996" y="371"/>
                </a:lnTo>
                <a:lnTo>
                  <a:pt x="1998" y="371"/>
                </a:lnTo>
                <a:lnTo>
                  <a:pt x="1998" y="374"/>
                </a:lnTo>
                <a:lnTo>
                  <a:pt x="1996" y="374"/>
                </a:lnTo>
                <a:lnTo>
                  <a:pt x="1998" y="374"/>
                </a:lnTo>
                <a:lnTo>
                  <a:pt x="1996" y="374"/>
                </a:lnTo>
                <a:lnTo>
                  <a:pt x="1996" y="371"/>
                </a:lnTo>
                <a:lnTo>
                  <a:pt x="1993" y="371"/>
                </a:lnTo>
                <a:lnTo>
                  <a:pt x="1993" y="374"/>
                </a:lnTo>
                <a:lnTo>
                  <a:pt x="1991" y="374"/>
                </a:lnTo>
                <a:lnTo>
                  <a:pt x="1991" y="376"/>
                </a:lnTo>
                <a:lnTo>
                  <a:pt x="1991" y="378"/>
                </a:lnTo>
                <a:lnTo>
                  <a:pt x="1989" y="378"/>
                </a:lnTo>
                <a:lnTo>
                  <a:pt x="1986" y="378"/>
                </a:lnTo>
                <a:lnTo>
                  <a:pt x="1986" y="376"/>
                </a:lnTo>
                <a:lnTo>
                  <a:pt x="1984" y="376"/>
                </a:lnTo>
                <a:lnTo>
                  <a:pt x="1982" y="376"/>
                </a:lnTo>
                <a:lnTo>
                  <a:pt x="1982" y="378"/>
                </a:lnTo>
                <a:lnTo>
                  <a:pt x="1982" y="380"/>
                </a:lnTo>
                <a:lnTo>
                  <a:pt x="1979" y="380"/>
                </a:lnTo>
                <a:lnTo>
                  <a:pt x="1982" y="380"/>
                </a:lnTo>
                <a:lnTo>
                  <a:pt x="1979" y="380"/>
                </a:lnTo>
                <a:lnTo>
                  <a:pt x="1979" y="383"/>
                </a:lnTo>
                <a:lnTo>
                  <a:pt x="1979" y="385"/>
                </a:lnTo>
                <a:lnTo>
                  <a:pt x="1977" y="387"/>
                </a:lnTo>
                <a:lnTo>
                  <a:pt x="1975" y="390"/>
                </a:lnTo>
                <a:lnTo>
                  <a:pt x="1977" y="392"/>
                </a:lnTo>
                <a:lnTo>
                  <a:pt x="1977" y="394"/>
                </a:lnTo>
                <a:lnTo>
                  <a:pt x="1979" y="397"/>
                </a:lnTo>
                <a:lnTo>
                  <a:pt x="1979" y="401"/>
                </a:lnTo>
                <a:lnTo>
                  <a:pt x="1982" y="401"/>
                </a:lnTo>
                <a:lnTo>
                  <a:pt x="1982" y="403"/>
                </a:lnTo>
                <a:lnTo>
                  <a:pt x="1984" y="403"/>
                </a:lnTo>
                <a:lnTo>
                  <a:pt x="1984" y="406"/>
                </a:lnTo>
                <a:lnTo>
                  <a:pt x="1986" y="406"/>
                </a:lnTo>
                <a:lnTo>
                  <a:pt x="1989" y="408"/>
                </a:lnTo>
                <a:lnTo>
                  <a:pt x="1991" y="408"/>
                </a:lnTo>
                <a:lnTo>
                  <a:pt x="1993" y="408"/>
                </a:lnTo>
                <a:lnTo>
                  <a:pt x="1996" y="408"/>
                </a:lnTo>
                <a:lnTo>
                  <a:pt x="1998" y="408"/>
                </a:lnTo>
                <a:lnTo>
                  <a:pt x="2000" y="408"/>
                </a:lnTo>
                <a:lnTo>
                  <a:pt x="2000" y="406"/>
                </a:lnTo>
                <a:lnTo>
                  <a:pt x="1998" y="403"/>
                </a:lnTo>
                <a:lnTo>
                  <a:pt x="2000" y="403"/>
                </a:lnTo>
                <a:lnTo>
                  <a:pt x="1998" y="403"/>
                </a:lnTo>
                <a:lnTo>
                  <a:pt x="1998" y="401"/>
                </a:lnTo>
                <a:lnTo>
                  <a:pt x="2000" y="401"/>
                </a:lnTo>
                <a:lnTo>
                  <a:pt x="2000" y="399"/>
                </a:lnTo>
                <a:lnTo>
                  <a:pt x="2000" y="397"/>
                </a:lnTo>
                <a:lnTo>
                  <a:pt x="2002" y="397"/>
                </a:lnTo>
                <a:lnTo>
                  <a:pt x="2002" y="394"/>
                </a:lnTo>
                <a:lnTo>
                  <a:pt x="2005" y="394"/>
                </a:lnTo>
                <a:lnTo>
                  <a:pt x="2005" y="392"/>
                </a:lnTo>
                <a:lnTo>
                  <a:pt x="2005" y="390"/>
                </a:lnTo>
                <a:lnTo>
                  <a:pt x="2007" y="390"/>
                </a:lnTo>
                <a:lnTo>
                  <a:pt x="2007" y="387"/>
                </a:lnTo>
                <a:lnTo>
                  <a:pt x="2009" y="387"/>
                </a:lnTo>
                <a:lnTo>
                  <a:pt x="2012" y="387"/>
                </a:lnTo>
                <a:lnTo>
                  <a:pt x="2014" y="387"/>
                </a:lnTo>
                <a:lnTo>
                  <a:pt x="2016" y="387"/>
                </a:lnTo>
                <a:lnTo>
                  <a:pt x="2016" y="385"/>
                </a:lnTo>
                <a:lnTo>
                  <a:pt x="2019" y="385"/>
                </a:lnTo>
                <a:lnTo>
                  <a:pt x="2021" y="385"/>
                </a:lnTo>
                <a:lnTo>
                  <a:pt x="2023" y="385"/>
                </a:lnTo>
                <a:lnTo>
                  <a:pt x="2025" y="385"/>
                </a:lnTo>
                <a:lnTo>
                  <a:pt x="2028" y="385"/>
                </a:lnTo>
                <a:lnTo>
                  <a:pt x="2030" y="385"/>
                </a:lnTo>
                <a:lnTo>
                  <a:pt x="2030" y="387"/>
                </a:lnTo>
                <a:lnTo>
                  <a:pt x="2032" y="387"/>
                </a:lnTo>
                <a:lnTo>
                  <a:pt x="2035" y="387"/>
                </a:lnTo>
                <a:lnTo>
                  <a:pt x="2037" y="387"/>
                </a:lnTo>
                <a:lnTo>
                  <a:pt x="2035" y="387"/>
                </a:lnTo>
                <a:lnTo>
                  <a:pt x="2037" y="387"/>
                </a:lnTo>
                <a:lnTo>
                  <a:pt x="2035" y="387"/>
                </a:lnTo>
                <a:lnTo>
                  <a:pt x="2037" y="387"/>
                </a:lnTo>
                <a:lnTo>
                  <a:pt x="2037" y="390"/>
                </a:lnTo>
                <a:lnTo>
                  <a:pt x="2039" y="390"/>
                </a:lnTo>
                <a:lnTo>
                  <a:pt x="2037" y="390"/>
                </a:lnTo>
                <a:lnTo>
                  <a:pt x="2037" y="392"/>
                </a:lnTo>
                <a:lnTo>
                  <a:pt x="2035" y="392"/>
                </a:lnTo>
                <a:lnTo>
                  <a:pt x="2035" y="394"/>
                </a:lnTo>
                <a:lnTo>
                  <a:pt x="2037" y="394"/>
                </a:lnTo>
                <a:lnTo>
                  <a:pt x="2037" y="397"/>
                </a:lnTo>
                <a:lnTo>
                  <a:pt x="2037" y="399"/>
                </a:lnTo>
                <a:lnTo>
                  <a:pt x="2039" y="399"/>
                </a:lnTo>
                <a:lnTo>
                  <a:pt x="2037" y="399"/>
                </a:lnTo>
                <a:lnTo>
                  <a:pt x="2037" y="401"/>
                </a:lnTo>
                <a:lnTo>
                  <a:pt x="2035" y="401"/>
                </a:lnTo>
                <a:lnTo>
                  <a:pt x="2035" y="403"/>
                </a:lnTo>
                <a:lnTo>
                  <a:pt x="2037" y="403"/>
                </a:lnTo>
                <a:lnTo>
                  <a:pt x="2035" y="403"/>
                </a:lnTo>
                <a:lnTo>
                  <a:pt x="2035" y="406"/>
                </a:lnTo>
                <a:lnTo>
                  <a:pt x="2037" y="408"/>
                </a:lnTo>
                <a:lnTo>
                  <a:pt x="2039" y="408"/>
                </a:lnTo>
                <a:lnTo>
                  <a:pt x="2042" y="408"/>
                </a:lnTo>
                <a:lnTo>
                  <a:pt x="2044" y="408"/>
                </a:lnTo>
                <a:lnTo>
                  <a:pt x="2044" y="410"/>
                </a:lnTo>
                <a:lnTo>
                  <a:pt x="2044" y="408"/>
                </a:lnTo>
                <a:lnTo>
                  <a:pt x="2044" y="410"/>
                </a:lnTo>
                <a:lnTo>
                  <a:pt x="2046" y="410"/>
                </a:lnTo>
                <a:lnTo>
                  <a:pt x="2046" y="408"/>
                </a:lnTo>
                <a:lnTo>
                  <a:pt x="2046" y="410"/>
                </a:lnTo>
                <a:lnTo>
                  <a:pt x="2046" y="408"/>
                </a:lnTo>
                <a:lnTo>
                  <a:pt x="2046" y="410"/>
                </a:lnTo>
                <a:lnTo>
                  <a:pt x="2046" y="408"/>
                </a:lnTo>
                <a:lnTo>
                  <a:pt x="2046" y="410"/>
                </a:lnTo>
                <a:lnTo>
                  <a:pt x="2046" y="408"/>
                </a:lnTo>
                <a:lnTo>
                  <a:pt x="2046" y="410"/>
                </a:lnTo>
                <a:lnTo>
                  <a:pt x="2049" y="410"/>
                </a:lnTo>
                <a:lnTo>
                  <a:pt x="2049" y="413"/>
                </a:lnTo>
                <a:lnTo>
                  <a:pt x="2051" y="413"/>
                </a:lnTo>
                <a:lnTo>
                  <a:pt x="2051" y="415"/>
                </a:lnTo>
                <a:lnTo>
                  <a:pt x="2049" y="415"/>
                </a:lnTo>
                <a:lnTo>
                  <a:pt x="2049" y="417"/>
                </a:lnTo>
                <a:lnTo>
                  <a:pt x="2051" y="417"/>
                </a:lnTo>
                <a:lnTo>
                  <a:pt x="2049" y="417"/>
                </a:lnTo>
                <a:lnTo>
                  <a:pt x="2049" y="420"/>
                </a:lnTo>
                <a:lnTo>
                  <a:pt x="2046" y="420"/>
                </a:lnTo>
                <a:lnTo>
                  <a:pt x="2046" y="422"/>
                </a:lnTo>
                <a:lnTo>
                  <a:pt x="2046" y="424"/>
                </a:lnTo>
                <a:lnTo>
                  <a:pt x="2046" y="422"/>
                </a:lnTo>
                <a:lnTo>
                  <a:pt x="2046" y="424"/>
                </a:lnTo>
                <a:lnTo>
                  <a:pt x="2046" y="427"/>
                </a:lnTo>
                <a:lnTo>
                  <a:pt x="2046" y="424"/>
                </a:lnTo>
                <a:lnTo>
                  <a:pt x="2046" y="427"/>
                </a:lnTo>
                <a:lnTo>
                  <a:pt x="2044" y="427"/>
                </a:lnTo>
                <a:lnTo>
                  <a:pt x="2044" y="429"/>
                </a:lnTo>
                <a:lnTo>
                  <a:pt x="2044" y="431"/>
                </a:lnTo>
                <a:lnTo>
                  <a:pt x="2042" y="431"/>
                </a:lnTo>
                <a:lnTo>
                  <a:pt x="2042" y="433"/>
                </a:lnTo>
                <a:lnTo>
                  <a:pt x="2039" y="433"/>
                </a:lnTo>
                <a:lnTo>
                  <a:pt x="2039" y="436"/>
                </a:lnTo>
                <a:lnTo>
                  <a:pt x="2039" y="438"/>
                </a:lnTo>
                <a:lnTo>
                  <a:pt x="2039" y="440"/>
                </a:lnTo>
                <a:lnTo>
                  <a:pt x="2037" y="443"/>
                </a:lnTo>
                <a:lnTo>
                  <a:pt x="2035" y="443"/>
                </a:lnTo>
                <a:lnTo>
                  <a:pt x="2037" y="443"/>
                </a:lnTo>
                <a:lnTo>
                  <a:pt x="2037" y="445"/>
                </a:lnTo>
                <a:lnTo>
                  <a:pt x="2035" y="445"/>
                </a:lnTo>
                <a:lnTo>
                  <a:pt x="2035" y="447"/>
                </a:lnTo>
                <a:lnTo>
                  <a:pt x="2032" y="447"/>
                </a:lnTo>
                <a:lnTo>
                  <a:pt x="2030" y="447"/>
                </a:lnTo>
                <a:lnTo>
                  <a:pt x="2028" y="447"/>
                </a:lnTo>
                <a:lnTo>
                  <a:pt x="2025" y="447"/>
                </a:lnTo>
                <a:lnTo>
                  <a:pt x="2025" y="450"/>
                </a:lnTo>
                <a:lnTo>
                  <a:pt x="2023" y="450"/>
                </a:lnTo>
                <a:lnTo>
                  <a:pt x="2025" y="450"/>
                </a:lnTo>
                <a:lnTo>
                  <a:pt x="2023" y="452"/>
                </a:lnTo>
                <a:lnTo>
                  <a:pt x="2023" y="450"/>
                </a:lnTo>
                <a:lnTo>
                  <a:pt x="2023" y="452"/>
                </a:lnTo>
                <a:lnTo>
                  <a:pt x="2023" y="450"/>
                </a:lnTo>
                <a:lnTo>
                  <a:pt x="2023" y="452"/>
                </a:lnTo>
                <a:lnTo>
                  <a:pt x="2023" y="454"/>
                </a:lnTo>
                <a:lnTo>
                  <a:pt x="2021" y="454"/>
                </a:lnTo>
                <a:lnTo>
                  <a:pt x="2021" y="456"/>
                </a:lnTo>
                <a:lnTo>
                  <a:pt x="2019" y="456"/>
                </a:lnTo>
                <a:lnTo>
                  <a:pt x="2016" y="456"/>
                </a:lnTo>
                <a:lnTo>
                  <a:pt x="2014" y="456"/>
                </a:lnTo>
                <a:lnTo>
                  <a:pt x="2012" y="456"/>
                </a:lnTo>
                <a:lnTo>
                  <a:pt x="2012" y="454"/>
                </a:lnTo>
                <a:lnTo>
                  <a:pt x="2012" y="456"/>
                </a:lnTo>
                <a:lnTo>
                  <a:pt x="2009" y="456"/>
                </a:lnTo>
                <a:lnTo>
                  <a:pt x="2012" y="456"/>
                </a:lnTo>
                <a:lnTo>
                  <a:pt x="2009" y="456"/>
                </a:lnTo>
                <a:lnTo>
                  <a:pt x="2009" y="454"/>
                </a:lnTo>
                <a:lnTo>
                  <a:pt x="2007" y="454"/>
                </a:lnTo>
                <a:lnTo>
                  <a:pt x="2005" y="454"/>
                </a:lnTo>
                <a:lnTo>
                  <a:pt x="2007" y="456"/>
                </a:lnTo>
                <a:lnTo>
                  <a:pt x="2005" y="456"/>
                </a:lnTo>
                <a:lnTo>
                  <a:pt x="2002" y="456"/>
                </a:lnTo>
                <a:lnTo>
                  <a:pt x="2000" y="456"/>
                </a:lnTo>
                <a:lnTo>
                  <a:pt x="1998" y="456"/>
                </a:lnTo>
                <a:lnTo>
                  <a:pt x="1998" y="459"/>
                </a:lnTo>
                <a:lnTo>
                  <a:pt x="1996" y="459"/>
                </a:lnTo>
                <a:lnTo>
                  <a:pt x="1993" y="459"/>
                </a:lnTo>
                <a:lnTo>
                  <a:pt x="1991" y="459"/>
                </a:lnTo>
                <a:lnTo>
                  <a:pt x="1989" y="459"/>
                </a:lnTo>
                <a:lnTo>
                  <a:pt x="1986" y="459"/>
                </a:lnTo>
                <a:lnTo>
                  <a:pt x="1989" y="456"/>
                </a:lnTo>
                <a:lnTo>
                  <a:pt x="1989" y="459"/>
                </a:lnTo>
                <a:lnTo>
                  <a:pt x="1989" y="456"/>
                </a:lnTo>
                <a:lnTo>
                  <a:pt x="1986" y="456"/>
                </a:lnTo>
                <a:lnTo>
                  <a:pt x="1984" y="456"/>
                </a:lnTo>
                <a:lnTo>
                  <a:pt x="1984" y="454"/>
                </a:lnTo>
                <a:lnTo>
                  <a:pt x="1982" y="454"/>
                </a:lnTo>
                <a:lnTo>
                  <a:pt x="1982" y="452"/>
                </a:lnTo>
                <a:lnTo>
                  <a:pt x="1982" y="454"/>
                </a:lnTo>
                <a:lnTo>
                  <a:pt x="1982" y="456"/>
                </a:lnTo>
                <a:lnTo>
                  <a:pt x="1982" y="459"/>
                </a:lnTo>
                <a:lnTo>
                  <a:pt x="1979" y="459"/>
                </a:lnTo>
                <a:lnTo>
                  <a:pt x="1977" y="459"/>
                </a:lnTo>
                <a:lnTo>
                  <a:pt x="1977" y="456"/>
                </a:lnTo>
                <a:lnTo>
                  <a:pt x="1977" y="454"/>
                </a:lnTo>
                <a:lnTo>
                  <a:pt x="1977" y="452"/>
                </a:lnTo>
                <a:lnTo>
                  <a:pt x="1975" y="452"/>
                </a:lnTo>
                <a:lnTo>
                  <a:pt x="1975" y="450"/>
                </a:lnTo>
                <a:lnTo>
                  <a:pt x="1972" y="450"/>
                </a:lnTo>
                <a:lnTo>
                  <a:pt x="1972" y="447"/>
                </a:lnTo>
                <a:lnTo>
                  <a:pt x="1972" y="450"/>
                </a:lnTo>
                <a:lnTo>
                  <a:pt x="1970" y="450"/>
                </a:lnTo>
                <a:lnTo>
                  <a:pt x="1968" y="450"/>
                </a:lnTo>
                <a:lnTo>
                  <a:pt x="1966" y="450"/>
                </a:lnTo>
                <a:lnTo>
                  <a:pt x="1963" y="450"/>
                </a:lnTo>
                <a:lnTo>
                  <a:pt x="1963" y="447"/>
                </a:lnTo>
                <a:lnTo>
                  <a:pt x="1961" y="447"/>
                </a:lnTo>
                <a:lnTo>
                  <a:pt x="1959" y="447"/>
                </a:lnTo>
                <a:lnTo>
                  <a:pt x="1959" y="445"/>
                </a:lnTo>
                <a:lnTo>
                  <a:pt x="1956" y="445"/>
                </a:lnTo>
                <a:lnTo>
                  <a:pt x="1956" y="443"/>
                </a:lnTo>
                <a:lnTo>
                  <a:pt x="1954" y="436"/>
                </a:lnTo>
                <a:lnTo>
                  <a:pt x="1954" y="433"/>
                </a:lnTo>
                <a:lnTo>
                  <a:pt x="1954" y="431"/>
                </a:lnTo>
                <a:lnTo>
                  <a:pt x="1954" y="429"/>
                </a:lnTo>
                <a:lnTo>
                  <a:pt x="1961" y="422"/>
                </a:lnTo>
                <a:lnTo>
                  <a:pt x="1963" y="417"/>
                </a:lnTo>
                <a:lnTo>
                  <a:pt x="1961" y="417"/>
                </a:lnTo>
                <a:lnTo>
                  <a:pt x="1961" y="415"/>
                </a:lnTo>
                <a:lnTo>
                  <a:pt x="1961" y="413"/>
                </a:lnTo>
                <a:lnTo>
                  <a:pt x="1956" y="415"/>
                </a:lnTo>
                <a:lnTo>
                  <a:pt x="1959" y="413"/>
                </a:lnTo>
                <a:lnTo>
                  <a:pt x="1961" y="413"/>
                </a:lnTo>
                <a:lnTo>
                  <a:pt x="1959" y="413"/>
                </a:lnTo>
                <a:lnTo>
                  <a:pt x="1959" y="410"/>
                </a:lnTo>
                <a:lnTo>
                  <a:pt x="1956" y="408"/>
                </a:lnTo>
                <a:lnTo>
                  <a:pt x="1952" y="408"/>
                </a:lnTo>
                <a:lnTo>
                  <a:pt x="1954" y="410"/>
                </a:lnTo>
                <a:lnTo>
                  <a:pt x="1952" y="410"/>
                </a:lnTo>
                <a:lnTo>
                  <a:pt x="1949" y="413"/>
                </a:lnTo>
                <a:lnTo>
                  <a:pt x="1947" y="410"/>
                </a:lnTo>
                <a:lnTo>
                  <a:pt x="1945" y="401"/>
                </a:lnTo>
                <a:lnTo>
                  <a:pt x="1945" y="399"/>
                </a:lnTo>
                <a:lnTo>
                  <a:pt x="1943" y="394"/>
                </a:lnTo>
                <a:lnTo>
                  <a:pt x="1940" y="390"/>
                </a:lnTo>
                <a:lnTo>
                  <a:pt x="1940" y="387"/>
                </a:lnTo>
                <a:lnTo>
                  <a:pt x="1940" y="385"/>
                </a:lnTo>
                <a:lnTo>
                  <a:pt x="1940" y="383"/>
                </a:lnTo>
                <a:lnTo>
                  <a:pt x="1938" y="380"/>
                </a:lnTo>
                <a:lnTo>
                  <a:pt x="1938" y="378"/>
                </a:lnTo>
                <a:lnTo>
                  <a:pt x="1936" y="376"/>
                </a:lnTo>
                <a:lnTo>
                  <a:pt x="1936" y="374"/>
                </a:lnTo>
                <a:lnTo>
                  <a:pt x="1936" y="371"/>
                </a:lnTo>
                <a:lnTo>
                  <a:pt x="1936" y="369"/>
                </a:lnTo>
                <a:lnTo>
                  <a:pt x="1933" y="369"/>
                </a:lnTo>
                <a:lnTo>
                  <a:pt x="1933" y="367"/>
                </a:lnTo>
                <a:lnTo>
                  <a:pt x="1933" y="364"/>
                </a:lnTo>
                <a:lnTo>
                  <a:pt x="1933" y="362"/>
                </a:lnTo>
                <a:lnTo>
                  <a:pt x="1933" y="360"/>
                </a:lnTo>
                <a:lnTo>
                  <a:pt x="1936" y="360"/>
                </a:lnTo>
                <a:lnTo>
                  <a:pt x="1938" y="360"/>
                </a:lnTo>
                <a:lnTo>
                  <a:pt x="1938" y="357"/>
                </a:lnTo>
                <a:lnTo>
                  <a:pt x="1940" y="357"/>
                </a:lnTo>
                <a:lnTo>
                  <a:pt x="1940" y="355"/>
                </a:lnTo>
                <a:lnTo>
                  <a:pt x="1943" y="355"/>
                </a:lnTo>
                <a:lnTo>
                  <a:pt x="1945" y="355"/>
                </a:lnTo>
                <a:lnTo>
                  <a:pt x="1945" y="353"/>
                </a:lnTo>
                <a:lnTo>
                  <a:pt x="1947" y="353"/>
                </a:lnTo>
                <a:lnTo>
                  <a:pt x="1949" y="353"/>
                </a:lnTo>
                <a:lnTo>
                  <a:pt x="1949" y="350"/>
                </a:lnTo>
                <a:lnTo>
                  <a:pt x="1947" y="350"/>
                </a:lnTo>
                <a:lnTo>
                  <a:pt x="1949" y="350"/>
                </a:lnTo>
                <a:lnTo>
                  <a:pt x="1949" y="348"/>
                </a:lnTo>
                <a:lnTo>
                  <a:pt x="1952" y="348"/>
                </a:lnTo>
                <a:lnTo>
                  <a:pt x="1952" y="346"/>
                </a:lnTo>
                <a:lnTo>
                  <a:pt x="1954" y="346"/>
                </a:lnTo>
                <a:lnTo>
                  <a:pt x="1956" y="346"/>
                </a:lnTo>
                <a:lnTo>
                  <a:pt x="1956" y="344"/>
                </a:lnTo>
                <a:lnTo>
                  <a:pt x="1956" y="346"/>
                </a:lnTo>
                <a:lnTo>
                  <a:pt x="1956" y="344"/>
                </a:lnTo>
                <a:lnTo>
                  <a:pt x="1959" y="344"/>
                </a:lnTo>
                <a:lnTo>
                  <a:pt x="1961" y="344"/>
                </a:lnTo>
                <a:lnTo>
                  <a:pt x="1963" y="344"/>
                </a:lnTo>
                <a:lnTo>
                  <a:pt x="1966" y="344"/>
                </a:lnTo>
                <a:lnTo>
                  <a:pt x="1966" y="346"/>
                </a:lnTo>
                <a:lnTo>
                  <a:pt x="1968" y="346"/>
                </a:lnTo>
                <a:lnTo>
                  <a:pt x="1968" y="344"/>
                </a:lnTo>
                <a:lnTo>
                  <a:pt x="1968" y="346"/>
                </a:lnTo>
                <a:lnTo>
                  <a:pt x="1970" y="346"/>
                </a:lnTo>
                <a:lnTo>
                  <a:pt x="1972" y="346"/>
                </a:lnTo>
                <a:lnTo>
                  <a:pt x="1975" y="346"/>
                </a:lnTo>
                <a:lnTo>
                  <a:pt x="1975" y="344"/>
                </a:lnTo>
                <a:lnTo>
                  <a:pt x="1977" y="344"/>
                </a:lnTo>
                <a:lnTo>
                  <a:pt x="1977" y="341"/>
                </a:lnTo>
                <a:lnTo>
                  <a:pt x="1979" y="341"/>
                </a:lnTo>
                <a:lnTo>
                  <a:pt x="1982" y="341"/>
                </a:lnTo>
                <a:lnTo>
                  <a:pt x="1979" y="341"/>
                </a:lnTo>
                <a:lnTo>
                  <a:pt x="1982" y="341"/>
                </a:lnTo>
                <a:lnTo>
                  <a:pt x="1982" y="339"/>
                </a:lnTo>
                <a:lnTo>
                  <a:pt x="1984" y="339"/>
                </a:lnTo>
                <a:lnTo>
                  <a:pt x="1986" y="339"/>
                </a:lnTo>
                <a:lnTo>
                  <a:pt x="1986" y="337"/>
                </a:lnTo>
                <a:lnTo>
                  <a:pt x="1989" y="337"/>
                </a:lnTo>
                <a:lnTo>
                  <a:pt x="1989" y="334"/>
                </a:lnTo>
                <a:lnTo>
                  <a:pt x="1989" y="337"/>
                </a:lnTo>
                <a:lnTo>
                  <a:pt x="1991" y="337"/>
                </a:lnTo>
                <a:lnTo>
                  <a:pt x="1993" y="337"/>
                </a:lnTo>
                <a:lnTo>
                  <a:pt x="1996" y="337"/>
                </a:lnTo>
                <a:lnTo>
                  <a:pt x="1998" y="337"/>
                </a:lnTo>
                <a:lnTo>
                  <a:pt x="1998" y="334"/>
                </a:lnTo>
                <a:lnTo>
                  <a:pt x="2000" y="334"/>
                </a:lnTo>
                <a:lnTo>
                  <a:pt x="2000" y="332"/>
                </a:lnTo>
                <a:lnTo>
                  <a:pt x="2002" y="332"/>
                </a:lnTo>
                <a:lnTo>
                  <a:pt x="2000" y="332"/>
                </a:lnTo>
                <a:lnTo>
                  <a:pt x="2002" y="332"/>
                </a:lnTo>
                <a:lnTo>
                  <a:pt x="2002" y="334"/>
                </a:lnTo>
                <a:lnTo>
                  <a:pt x="2005" y="334"/>
                </a:lnTo>
                <a:lnTo>
                  <a:pt x="2007" y="334"/>
                </a:lnTo>
                <a:lnTo>
                  <a:pt x="2009" y="334"/>
                </a:lnTo>
                <a:lnTo>
                  <a:pt x="2009" y="332"/>
                </a:lnTo>
                <a:lnTo>
                  <a:pt x="2012" y="332"/>
                </a:lnTo>
                <a:close/>
                <a:moveTo>
                  <a:pt x="1689" y="99"/>
                </a:moveTo>
                <a:lnTo>
                  <a:pt x="1689" y="102"/>
                </a:lnTo>
                <a:lnTo>
                  <a:pt x="1689" y="104"/>
                </a:lnTo>
                <a:lnTo>
                  <a:pt x="1696" y="104"/>
                </a:lnTo>
                <a:lnTo>
                  <a:pt x="1756" y="104"/>
                </a:lnTo>
                <a:lnTo>
                  <a:pt x="1760" y="104"/>
                </a:lnTo>
                <a:lnTo>
                  <a:pt x="1841" y="106"/>
                </a:lnTo>
                <a:lnTo>
                  <a:pt x="1915" y="106"/>
                </a:lnTo>
                <a:lnTo>
                  <a:pt x="1947" y="109"/>
                </a:lnTo>
                <a:lnTo>
                  <a:pt x="2129" y="111"/>
                </a:lnTo>
                <a:lnTo>
                  <a:pt x="2129" y="115"/>
                </a:lnTo>
                <a:lnTo>
                  <a:pt x="2129" y="139"/>
                </a:lnTo>
                <a:lnTo>
                  <a:pt x="2090" y="157"/>
                </a:lnTo>
                <a:lnTo>
                  <a:pt x="2088" y="159"/>
                </a:lnTo>
                <a:lnTo>
                  <a:pt x="2085" y="159"/>
                </a:lnTo>
                <a:lnTo>
                  <a:pt x="2083" y="162"/>
                </a:lnTo>
                <a:lnTo>
                  <a:pt x="2081" y="162"/>
                </a:lnTo>
                <a:lnTo>
                  <a:pt x="2078" y="164"/>
                </a:lnTo>
                <a:lnTo>
                  <a:pt x="2076" y="164"/>
                </a:lnTo>
                <a:lnTo>
                  <a:pt x="2076" y="166"/>
                </a:lnTo>
                <a:lnTo>
                  <a:pt x="2074" y="166"/>
                </a:lnTo>
                <a:lnTo>
                  <a:pt x="2072" y="166"/>
                </a:lnTo>
                <a:lnTo>
                  <a:pt x="2072" y="168"/>
                </a:lnTo>
                <a:lnTo>
                  <a:pt x="2058" y="175"/>
                </a:lnTo>
                <a:lnTo>
                  <a:pt x="2058" y="178"/>
                </a:lnTo>
                <a:lnTo>
                  <a:pt x="2055" y="178"/>
                </a:lnTo>
                <a:lnTo>
                  <a:pt x="2055" y="175"/>
                </a:lnTo>
                <a:lnTo>
                  <a:pt x="2053" y="175"/>
                </a:lnTo>
                <a:lnTo>
                  <a:pt x="2053" y="178"/>
                </a:lnTo>
                <a:lnTo>
                  <a:pt x="2051" y="178"/>
                </a:lnTo>
                <a:lnTo>
                  <a:pt x="2049" y="178"/>
                </a:lnTo>
                <a:lnTo>
                  <a:pt x="2046" y="178"/>
                </a:lnTo>
                <a:lnTo>
                  <a:pt x="2046" y="175"/>
                </a:lnTo>
                <a:lnTo>
                  <a:pt x="2044" y="175"/>
                </a:lnTo>
                <a:lnTo>
                  <a:pt x="2042" y="175"/>
                </a:lnTo>
                <a:lnTo>
                  <a:pt x="2039" y="175"/>
                </a:lnTo>
                <a:lnTo>
                  <a:pt x="2037" y="175"/>
                </a:lnTo>
                <a:lnTo>
                  <a:pt x="2035" y="175"/>
                </a:lnTo>
                <a:lnTo>
                  <a:pt x="2035" y="178"/>
                </a:lnTo>
                <a:lnTo>
                  <a:pt x="2039" y="178"/>
                </a:lnTo>
                <a:lnTo>
                  <a:pt x="2039" y="185"/>
                </a:lnTo>
                <a:lnTo>
                  <a:pt x="2039" y="189"/>
                </a:lnTo>
                <a:lnTo>
                  <a:pt x="2037" y="189"/>
                </a:lnTo>
                <a:lnTo>
                  <a:pt x="2037" y="185"/>
                </a:lnTo>
                <a:lnTo>
                  <a:pt x="2037" y="180"/>
                </a:lnTo>
                <a:lnTo>
                  <a:pt x="2035" y="180"/>
                </a:lnTo>
                <a:lnTo>
                  <a:pt x="2032" y="180"/>
                </a:lnTo>
                <a:lnTo>
                  <a:pt x="2030" y="180"/>
                </a:lnTo>
                <a:lnTo>
                  <a:pt x="2030" y="185"/>
                </a:lnTo>
                <a:lnTo>
                  <a:pt x="2030" y="178"/>
                </a:lnTo>
                <a:lnTo>
                  <a:pt x="2032" y="178"/>
                </a:lnTo>
                <a:lnTo>
                  <a:pt x="2032" y="175"/>
                </a:lnTo>
                <a:lnTo>
                  <a:pt x="2030" y="175"/>
                </a:lnTo>
                <a:lnTo>
                  <a:pt x="2028" y="175"/>
                </a:lnTo>
                <a:lnTo>
                  <a:pt x="2025" y="175"/>
                </a:lnTo>
                <a:lnTo>
                  <a:pt x="2023" y="175"/>
                </a:lnTo>
                <a:lnTo>
                  <a:pt x="2023" y="178"/>
                </a:lnTo>
                <a:lnTo>
                  <a:pt x="2021" y="178"/>
                </a:lnTo>
                <a:lnTo>
                  <a:pt x="2014" y="180"/>
                </a:lnTo>
                <a:lnTo>
                  <a:pt x="2012" y="182"/>
                </a:lnTo>
                <a:lnTo>
                  <a:pt x="2009" y="182"/>
                </a:lnTo>
                <a:lnTo>
                  <a:pt x="2009" y="185"/>
                </a:lnTo>
                <a:lnTo>
                  <a:pt x="2007" y="185"/>
                </a:lnTo>
                <a:lnTo>
                  <a:pt x="2005" y="185"/>
                </a:lnTo>
                <a:lnTo>
                  <a:pt x="2002" y="185"/>
                </a:lnTo>
                <a:lnTo>
                  <a:pt x="2002" y="187"/>
                </a:lnTo>
                <a:lnTo>
                  <a:pt x="2000" y="187"/>
                </a:lnTo>
                <a:lnTo>
                  <a:pt x="1998" y="187"/>
                </a:lnTo>
                <a:lnTo>
                  <a:pt x="1996" y="187"/>
                </a:lnTo>
                <a:lnTo>
                  <a:pt x="1996" y="189"/>
                </a:lnTo>
                <a:lnTo>
                  <a:pt x="1993" y="189"/>
                </a:lnTo>
                <a:lnTo>
                  <a:pt x="1991" y="189"/>
                </a:lnTo>
                <a:lnTo>
                  <a:pt x="1986" y="189"/>
                </a:lnTo>
                <a:lnTo>
                  <a:pt x="1984" y="189"/>
                </a:lnTo>
                <a:lnTo>
                  <a:pt x="1979" y="189"/>
                </a:lnTo>
                <a:lnTo>
                  <a:pt x="1977" y="189"/>
                </a:lnTo>
                <a:lnTo>
                  <a:pt x="1975" y="189"/>
                </a:lnTo>
                <a:lnTo>
                  <a:pt x="1972" y="191"/>
                </a:lnTo>
                <a:lnTo>
                  <a:pt x="1975" y="191"/>
                </a:lnTo>
                <a:lnTo>
                  <a:pt x="1975" y="194"/>
                </a:lnTo>
                <a:lnTo>
                  <a:pt x="1972" y="194"/>
                </a:lnTo>
                <a:lnTo>
                  <a:pt x="1972" y="196"/>
                </a:lnTo>
                <a:lnTo>
                  <a:pt x="1972" y="194"/>
                </a:lnTo>
                <a:lnTo>
                  <a:pt x="1972" y="189"/>
                </a:lnTo>
                <a:lnTo>
                  <a:pt x="1972" y="191"/>
                </a:lnTo>
                <a:lnTo>
                  <a:pt x="1972" y="189"/>
                </a:lnTo>
                <a:lnTo>
                  <a:pt x="1970" y="189"/>
                </a:lnTo>
                <a:lnTo>
                  <a:pt x="1968" y="189"/>
                </a:lnTo>
                <a:lnTo>
                  <a:pt x="1963" y="187"/>
                </a:lnTo>
                <a:lnTo>
                  <a:pt x="1961" y="187"/>
                </a:lnTo>
                <a:lnTo>
                  <a:pt x="1959" y="187"/>
                </a:lnTo>
                <a:lnTo>
                  <a:pt x="1956" y="191"/>
                </a:lnTo>
                <a:lnTo>
                  <a:pt x="1956" y="187"/>
                </a:lnTo>
                <a:lnTo>
                  <a:pt x="1959" y="187"/>
                </a:lnTo>
                <a:lnTo>
                  <a:pt x="1954" y="185"/>
                </a:lnTo>
                <a:lnTo>
                  <a:pt x="1949" y="182"/>
                </a:lnTo>
                <a:lnTo>
                  <a:pt x="1947" y="182"/>
                </a:lnTo>
                <a:lnTo>
                  <a:pt x="1945" y="180"/>
                </a:lnTo>
                <a:lnTo>
                  <a:pt x="1943" y="180"/>
                </a:lnTo>
                <a:lnTo>
                  <a:pt x="1940" y="178"/>
                </a:lnTo>
                <a:lnTo>
                  <a:pt x="1938" y="178"/>
                </a:lnTo>
                <a:lnTo>
                  <a:pt x="1936" y="175"/>
                </a:lnTo>
                <a:lnTo>
                  <a:pt x="1933" y="173"/>
                </a:lnTo>
                <a:lnTo>
                  <a:pt x="1931" y="173"/>
                </a:lnTo>
                <a:lnTo>
                  <a:pt x="1929" y="171"/>
                </a:lnTo>
                <a:lnTo>
                  <a:pt x="1926" y="168"/>
                </a:lnTo>
                <a:lnTo>
                  <a:pt x="1924" y="168"/>
                </a:lnTo>
                <a:lnTo>
                  <a:pt x="1924" y="166"/>
                </a:lnTo>
                <a:lnTo>
                  <a:pt x="1922" y="166"/>
                </a:lnTo>
                <a:lnTo>
                  <a:pt x="1924" y="166"/>
                </a:lnTo>
                <a:lnTo>
                  <a:pt x="1922" y="164"/>
                </a:lnTo>
                <a:lnTo>
                  <a:pt x="1915" y="157"/>
                </a:lnTo>
                <a:lnTo>
                  <a:pt x="1915" y="155"/>
                </a:lnTo>
                <a:lnTo>
                  <a:pt x="1913" y="155"/>
                </a:lnTo>
                <a:lnTo>
                  <a:pt x="1913" y="152"/>
                </a:lnTo>
                <a:lnTo>
                  <a:pt x="1913" y="150"/>
                </a:lnTo>
                <a:lnTo>
                  <a:pt x="1910" y="148"/>
                </a:lnTo>
                <a:lnTo>
                  <a:pt x="1906" y="143"/>
                </a:lnTo>
                <a:lnTo>
                  <a:pt x="1906" y="141"/>
                </a:lnTo>
                <a:lnTo>
                  <a:pt x="1906" y="139"/>
                </a:lnTo>
                <a:lnTo>
                  <a:pt x="1906" y="136"/>
                </a:lnTo>
                <a:lnTo>
                  <a:pt x="1906" y="134"/>
                </a:lnTo>
                <a:lnTo>
                  <a:pt x="1906" y="132"/>
                </a:lnTo>
                <a:lnTo>
                  <a:pt x="1903" y="132"/>
                </a:lnTo>
                <a:lnTo>
                  <a:pt x="1903" y="129"/>
                </a:lnTo>
                <a:lnTo>
                  <a:pt x="1901" y="129"/>
                </a:lnTo>
                <a:lnTo>
                  <a:pt x="1899" y="129"/>
                </a:lnTo>
                <a:lnTo>
                  <a:pt x="1899" y="127"/>
                </a:lnTo>
                <a:lnTo>
                  <a:pt x="1896" y="127"/>
                </a:lnTo>
                <a:lnTo>
                  <a:pt x="1896" y="125"/>
                </a:lnTo>
                <a:lnTo>
                  <a:pt x="1894" y="125"/>
                </a:lnTo>
                <a:lnTo>
                  <a:pt x="1892" y="125"/>
                </a:lnTo>
                <a:lnTo>
                  <a:pt x="1892" y="122"/>
                </a:lnTo>
                <a:lnTo>
                  <a:pt x="1890" y="122"/>
                </a:lnTo>
                <a:lnTo>
                  <a:pt x="1887" y="122"/>
                </a:lnTo>
                <a:lnTo>
                  <a:pt x="1887" y="120"/>
                </a:lnTo>
                <a:lnTo>
                  <a:pt x="1885" y="120"/>
                </a:lnTo>
                <a:lnTo>
                  <a:pt x="1885" y="118"/>
                </a:lnTo>
                <a:lnTo>
                  <a:pt x="1883" y="118"/>
                </a:lnTo>
                <a:lnTo>
                  <a:pt x="1880" y="118"/>
                </a:lnTo>
                <a:lnTo>
                  <a:pt x="1880" y="115"/>
                </a:lnTo>
                <a:lnTo>
                  <a:pt x="1878" y="115"/>
                </a:lnTo>
                <a:lnTo>
                  <a:pt x="1876" y="115"/>
                </a:lnTo>
                <a:lnTo>
                  <a:pt x="1873" y="115"/>
                </a:lnTo>
                <a:lnTo>
                  <a:pt x="1871" y="115"/>
                </a:lnTo>
                <a:lnTo>
                  <a:pt x="1871" y="118"/>
                </a:lnTo>
                <a:lnTo>
                  <a:pt x="1869" y="118"/>
                </a:lnTo>
                <a:lnTo>
                  <a:pt x="1869" y="120"/>
                </a:lnTo>
                <a:lnTo>
                  <a:pt x="1866" y="120"/>
                </a:lnTo>
                <a:lnTo>
                  <a:pt x="1866" y="122"/>
                </a:lnTo>
                <a:lnTo>
                  <a:pt x="1866" y="125"/>
                </a:lnTo>
                <a:lnTo>
                  <a:pt x="1864" y="125"/>
                </a:lnTo>
                <a:lnTo>
                  <a:pt x="1864" y="127"/>
                </a:lnTo>
                <a:lnTo>
                  <a:pt x="1862" y="127"/>
                </a:lnTo>
                <a:lnTo>
                  <a:pt x="1860" y="129"/>
                </a:lnTo>
                <a:lnTo>
                  <a:pt x="1857" y="129"/>
                </a:lnTo>
                <a:lnTo>
                  <a:pt x="1860" y="129"/>
                </a:lnTo>
                <a:lnTo>
                  <a:pt x="1857" y="132"/>
                </a:lnTo>
                <a:lnTo>
                  <a:pt x="1857" y="134"/>
                </a:lnTo>
                <a:lnTo>
                  <a:pt x="1855" y="134"/>
                </a:lnTo>
                <a:lnTo>
                  <a:pt x="1857" y="134"/>
                </a:lnTo>
                <a:lnTo>
                  <a:pt x="1855" y="134"/>
                </a:lnTo>
                <a:lnTo>
                  <a:pt x="1853" y="134"/>
                </a:lnTo>
                <a:lnTo>
                  <a:pt x="1853" y="136"/>
                </a:lnTo>
                <a:lnTo>
                  <a:pt x="1853" y="139"/>
                </a:lnTo>
                <a:lnTo>
                  <a:pt x="1850" y="139"/>
                </a:lnTo>
                <a:lnTo>
                  <a:pt x="1850" y="141"/>
                </a:lnTo>
                <a:lnTo>
                  <a:pt x="1848" y="141"/>
                </a:lnTo>
                <a:lnTo>
                  <a:pt x="1846" y="141"/>
                </a:lnTo>
                <a:lnTo>
                  <a:pt x="1843" y="141"/>
                </a:lnTo>
                <a:lnTo>
                  <a:pt x="1843" y="143"/>
                </a:lnTo>
                <a:lnTo>
                  <a:pt x="1846" y="143"/>
                </a:lnTo>
                <a:lnTo>
                  <a:pt x="1843" y="143"/>
                </a:lnTo>
                <a:lnTo>
                  <a:pt x="1843" y="145"/>
                </a:lnTo>
                <a:lnTo>
                  <a:pt x="1841" y="145"/>
                </a:lnTo>
                <a:lnTo>
                  <a:pt x="1839" y="145"/>
                </a:lnTo>
                <a:lnTo>
                  <a:pt x="1839" y="148"/>
                </a:lnTo>
                <a:lnTo>
                  <a:pt x="1837" y="148"/>
                </a:lnTo>
                <a:lnTo>
                  <a:pt x="1837" y="145"/>
                </a:lnTo>
                <a:lnTo>
                  <a:pt x="1834" y="145"/>
                </a:lnTo>
                <a:lnTo>
                  <a:pt x="1834" y="148"/>
                </a:lnTo>
                <a:lnTo>
                  <a:pt x="1832" y="148"/>
                </a:lnTo>
                <a:lnTo>
                  <a:pt x="1830" y="148"/>
                </a:lnTo>
                <a:lnTo>
                  <a:pt x="1827" y="148"/>
                </a:lnTo>
                <a:lnTo>
                  <a:pt x="1825" y="148"/>
                </a:lnTo>
                <a:lnTo>
                  <a:pt x="1825" y="145"/>
                </a:lnTo>
                <a:lnTo>
                  <a:pt x="1823" y="145"/>
                </a:lnTo>
                <a:lnTo>
                  <a:pt x="1820" y="145"/>
                </a:lnTo>
                <a:lnTo>
                  <a:pt x="1818" y="145"/>
                </a:lnTo>
                <a:lnTo>
                  <a:pt x="1816" y="145"/>
                </a:lnTo>
                <a:lnTo>
                  <a:pt x="1813" y="145"/>
                </a:lnTo>
                <a:lnTo>
                  <a:pt x="1811" y="145"/>
                </a:lnTo>
                <a:lnTo>
                  <a:pt x="1811" y="143"/>
                </a:lnTo>
                <a:lnTo>
                  <a:pt x="1809" y="143"/>
                </a:lnTo>
                <a:lnTo>
                  <a:pt x="1807" y="143"/>
                </a:lnTo>
                <a:lnTo>
                  <a:pt x="1804" y="141"/>
                </a:lnTo>
                <a:lnTo>
                  <a:pt x="1802" y="141"/>
                </a:lnTo>
                <a:lnTo>
                  <a:pt x="1800" y="141"/>
                </a:lnTo>
                <a:lnTo>
                  <a:pt x="1800" y="143"/>
                </a:lnTo>
                <a:lnTo>
                  <a:pt x="1797" y="143"/>
                </a:lnTo>
                <a:lnTo>
                  <a:pt x="1795" y="143"/>
                </a:lnTo>
                <a:lnTo>
                  <a:pt x="1793" y="143"/>
                </a:lnTo>
                <a:lnTo>
                  <a:pt x="1790" y="143"/>
                </a:lnTo>
                <a:lnTo>
                  <a:pt x="1788" y="143"/>
                </a:lnTo>
                <a:lnTo>
                  <a:pt x="1788" y="145"/>
                </a:lnTo>
                <a:lnTo>
                  <a:pt x="1786" y="145"/>
                </a:lnTo>
                <a:lnTo>
                  <a:pt x="1786" y="143"/>
                </a:lnTo>
                <a:lnTo>
                  <a:pt x="1784" y="143"/>
                </a:lnTo>
                <a:lnTo>
                  <a:pt x="1781" y="143"/>
                </a:lnTo>
                <a:lnTo>
                  <a:pt x="1779" y="143"/>
                </a:lnTo>
                <a:lnTo>
                  <a:pt x="1779" y="141"/>
                </a:lnTo>
                <a:lnTo>
                  <a:pt x="1777" y="141"/>
                </a:lnTo>
                <a:lnTo>
                  <a:pt x="1777" y="139"/>
                </a:lnTo>
                <a:lnTo>
                  <a:pt x="1774" y="139"/>
                </a:lnTo>
                <a:lnTo>
                  <a:pt x="1774" y="136"/>
                </a:lnTo>
                <a:lnTo>
                  <a:pt x="1772" y="136"/>
                </a:lnTo>
                <a:lnTo>
                  <a:pt x="1772" y="139"/>
                </a:lnTo>
                <a:lnTo>
                  <a:pt x="1774" y="139"/>
                </a:lnTo>
                <a:lnTo>
                  <a:pt x="1774" y="141"/>
                </a:lnTo>
                <a:lnTo>
                  <a:pt x="1772" y="141"/>
                </a:lnTo>
                <a:lnTo>
                  <a:pt x="1770" y="141"/>
                </a:lnTo>
                <a:lnTo>
                  <a:pt x="1767" y="141"/>
                </a:lnTo>
                <a:lnTo>
                  <a:pt x="1765" y="141"/>
                </a:lnTo>
                <a:lnTo>
                  <a:pt x="1765" y="143"/>
                </a:lnTo>
                <a:lnTo>
                  <a:pt x="1763" y="143"/>
                </a:lnTo>
                <a:lnTo>
                  <a:pt x="1763" y="145"/>
                </a:lnTo>
                <a:lnTo>
                  <a:pt x="1760" y="145"/>
                </a:lnTo>
                <a:lnTo>
                  <a:pt x="1760" y="148"/>
                </a:lnTo>
                <a:lnTo>
                  <a:pt x="1758" y="148"/>
                </a:lnTo>
                <a:lnTo>
                  <a:pt x="1760" y="150"/>
                </a:lnTo>
                <a:lnTo>
                  <a:pt x="1760" y="155"/>
                </a:lnTo>
                <a:lnTo>
                  <a:pt x="1760" y="159"/>
                </a:lnTo>
                <a:lnTo>
                  <a:pt x="1760" y="162"/>
                </a:lnTo>
                <a:lnTo>
                  <a:pt x="1760" y="164"/>
                </a:lnTo>
                <a:lnTo>
                  <a:pt x="1760" y="168"/>
                </a:lnTo>
                <a:lnTo>
                  <a:pt x="1760" y="173"/>
                </a:lnTo>
                <a:lnTo>
                  <a:pt x="1760" y="175"/>
                </a:lnTo>
                <a:lnTo>
                  <a:pt x="1760" y="178"/>
                </a:lnTo>
                <a:lnTo>
                  <a:pt x="1756" y="180"/>
                </a:lnTo>
                <a:lnTo>
                  <a:pt x="1756" y="182"/>
                </a:lnTo>
                <a:lnTo>
                  <a:pt x="1756" y="185"/>
                </a:lnTo>
                <a:lnTo>
                  <a:pt x="1756" y="187"/>
                </a:lnTo>
                <a:lnTo>
                  <a:pt x="1751" y="189"/>
                </a:lnTo>
                <a:lnTo>
                  <a:pt x="1749" y="187"/>
                </a:lnTo>
                <a:lnTo>
                  <a:pt x="1747" y="185"/>
                </a:lnTo>
                <a:lnTo>
                  <a:pt x="1744" y="185"/>
                </a:lnTo>
                <a:lnTo>
                  <a:pt x="1744" y="187"/>
                </a:lnTo>
                <a:lnTo>
                  <a:pt x="1744" y="189"/>
                </a:lnTo>
                <a:lnTo>
                  <a:pt x="1744" y="191"/>
                </a:lnTo>
                <a:lnTo>
                  <a:pt x="1744" y="194"/>
                </a:lnTo>
                <a:lnTo>
                  <a:pt x="1744" y="196"/>
                </a:lnTo>
                <a:lnTo>
                  <a:pt x="1744" y="198"/>
                </a:lnTo>
                <a:lnTo>
                  <a:pt x="1744" y="201"/>
                </a:lnTo>
                <a:lnTo>
                  <a:pt x="1744" y="203"/>
                </a:lnTo>
                <a:lnTo>
                  <a:pt x="1744" y="205"/>
                </a:lnTo>
                <a:lnTo>
                  <a:pt x="1744" y="208"/>
                </a:lnTo>
                <a:lnTo>
                  <a:pt x="1744" y="210"/>
                </a:lnTo>
                <a:lnTo>
                  <a:pt x="1747" y="210"/>
                </a:lnTo>
                <a:lnTo>
                  <a:pt x="1747" y="212"/>
                </a:lnTo>
                <a:lnTo>
                  <a:pt x="1749" y="212"/>
                </a:lnTo>
                <a:lnTo>
                  <a:pt x="1751" y="212"/>
                </a:lnTo>
                <a:lnTo>
                  <a:pt x="1754" y="215"/>
                </a:lnTo>
                <a:lnTo>
                  <a:pt x="1756" y="215"/>
                </a:lnTo>
                <a:lnTo>
                  <a:pt x="1758" y="215"/>
                </a:lnTo>
                <a:lnTo>
                  <a:pt x="1760" y="215"/>
                </a:lnTo>
                <a:lnTo>
                  <a:pt x="1760" y="217"/>
                </a:lnTo>
                <a:lnTo>
                  <a:pt x="1763" y="217"/>
                </a:lnTo>
                <a:lnTo>
                  <a:pt x="1765" y="217"/>
                </a:lnTo>
                <a:lnTo>
                  <a:pt x="1765" y="219"/>
                </a:lnTo>
                <a:lnTo>
                  <a:pt x="1767" y="219"/>
                </a:lnTo>
                <a:lnTo>
                  <a:pt x="1770" y="219"/>
                </a:lnTo>
                <a:lnTo>
                  <a:pt x="1772" y="219"/>
                </a:lnTo>
                <a:lnTo>
                  <a:pt x="1774" y="219"/>
                </a:lnTo>
                <a:lnTo>
                  <a:pt x="1777" y="219"/>
                </a:lnTo>
                <a:lnTo>
                  <a:pt x="1779" y="219"/>
                </a:lnTo>
                <a:lnTo>
                  <a:pt x="1781" y="219"/>
                </a:lnTo>
                <a:lnTo>
                  <a:pt x="1781" y="221"/>
                </a:lnTo>
                <a:lnTo>
                  <a:pt x="1784" y="221"/>
                </a:lnTo>
                <a:lnTo>
                  <a:pt x="1786" y="221"/>
                </a:lnTo>
                <a:lnTo>
                  <a:pt x="1784" y="221"/>
                </a:lnTo>
                <a:lnTo>
                  <a:pt x="1784" y="224"/>
                </a:lnTo>
                <a:lnTo>
                  <a:pt x="1781" y="224"/>
                </a:lnTo>
                <a:lnTo>
                  <a:pt x="1779" y="224"/>
                </a:lnTo>
                <a:lnTo>
                  <a:pt x="1779" y="226"/>
                </a:lnTo>
                <a:lnTo>
                  <a:pt x="1777" y="226"/>
                </a:lnTo>
                <a:lnTo>
                  <a:pt x="1777" y="228"/>
                </a:lnTo>
                <a:lnTo>
                  <a:pt x="1777" y="231"/>
                </a:lnTo>
                <a:lnTo>
                  <a:pt x="1779" y="231"/>
                </a:lnTo>
                <a:lnTo>
                  <a:pt x="1779" y="233"/>
                </a:lnTo>
                <a:lnTo>
                  <a:pt x="1781" y="233"/>
                </a:lnTo>
                <a:lnTo>
                  <a:pt x="1781" y="235"/>
                </a:lnTo>
                <a:lnTo>
                  <a:pt x="1784" y="235"/>
                </a:lnTo>
                <a:lnTo>
                  <a:pt x="1786" y="235"/>
                </a:lnTo>
                <a:lnTo>
                  <a:pt x="1786" y="233"/>
                </a:lnTo>
                <a:lnTo>
                  <a:pt x="1788" y="231"/>
                </a:lnTo>
                <a:lnTo>
                  <a:pt x="1788" y="233"/>
                </a:lnTo>
                <a:lnTo>
                  <a:pt x="1790" y="233"/>
                </a:lnTo>
                <a:lnTo>
                  <a:pt x="1790" y="235"/>
                </a:lnTo>
                <a:lnTo>
                  <a:pt x="1793" y="235"/>
                </a:lnTo>
                <a:lnTo>
                  <a:pt x="1793" y="238"/>
                </a:lnTo>
                <a:lnTo>
                  <a:pt x="1790" y="238"/>
                </a:lnTo>
                <a:lnTo>
                  <a:pt x="1790" y="235"/>
                </a:lnTo>
                <a:lnTo>
                  <a:pt x="1788" y="235"/>
                </a:lnTo>
                <a:lnTo>
                  <a:pt x="1786" y="235"/>
                </a:lnTo>
                <a:lnTo>
                  <a:pt x="1786" y="238"/>
                </a:lnTo>
                <a:lnTo>
                  <a:pt x="1784" y="238"/>
                </a:lnTo>
                <a:lnTo>
                  <a:pt x="1781" y="238"/>
                </a:lnTo>
                <a:lnTo>
                  <a:pt x="1779" y="238"/>
                </a:lnTo>
                <a:lnTo>
                  <a:pt x="1779" y="240"/>
                </a:lnTo>
                <a:lnTo>
                  <a:pt x="1777" y="240"/>
                </a:lnTo>
                <a:lnTo>
                  <a:pt x="1777" y="242"/>
                </a:lnTo>
                <a:lnTo>
                  <a:pt x="1774" y="242"/>
                </a:lnTo>
                <a:lnTo>
                  <a:pt x="1772" y="242"/>
                </a:lnTo>
                <a:lnTo>
                  <a:pt x="1772" y="244"/>
                </a:lnTo>
                <a:lnTo>
                  <a:pt x="1770" y="244"/>
                </a:lnTo>
                <a:lnTo>
                  <a:pt x="1767" y="244"/>
                </a:lnTo>
                <a:lnTo>
                  <a:pt x="1765" y="244"/>
                </a:lnTo>
                <a:lnTo>
                  <a:pt x="1765" y="247"/>
                </a:lnTo>
                <a:lnTo>
                  <a:pt x="1763" y="247"/>
                </a:lnTo>
                <a:lnTo>
                  <a:pt x="1760" y="247"/>
                </a:lnTo>
                <a:lnTo>
                  <a:pt x="1758" y="247"/>
                </a:lnTo>
                <a:lnTo>
                  <a:pt x="1756" y="247"/>
                </a:lnTo>
                <a:lnTo>
                  <a:pt x="1754" y="247"/>
                </a:lnTo>
                <a:lnTo>
                  <a:pt x="1751" y="247"/>
                </a:lnTo>
                <a:lnTo>
                  <a:pt x="1749" y="247"/>
                </a:lnTo>
                <a:lnTo>
                  <a:pt x="1747" y="247"/>
                </a:lnTo>
                <a:lnTo>
                  <a:pt x="1744" y="247"/>
                </a:lnTo>
                <a:lnTo>
                  <a:pt x="1744" y="249"/>
                </a:lnTo>
                <a:lnTo>
                  <a:pt x="1742" y="249"/>
                </a:lnTo>
                <a:lnTo>
                  <a:pt x="1742" y="251"/>
                </a:lnTo>
                <a:lnTo>
                  <a:pt x="1742" y="254"/>
                </a:lnTo>
                <a:lnTo>
                  <a:pt x="1742" y="256"/>
                </a:lnTo>
                <a:lnTo>
                  <a:pt x="1742" y="258"/>
                </a:lnTo>
                <a:lnTo>
                  <a:pt x="1742" y="261"/>
                </a:lnTo>
                <a:lnTo>
                  <a:pt x="1742" y="263"/>
                </a:lnTo>
                <a:lnTo>
                  <a:pt x="1742" y="265"/>
                </a:lnTo>
                <a:lnTo>
                  <a:pt x="1742" y="268"/>
                </a:lnTo>
                <a:lnTo>
                  <a:pt x="1742" y="270"/>
                </a:lnTo>
                <a:lnTo>
                  <a:pt x="1742" y="272"/>
                </a:lnTo>
                <a:lnTo>
                  <a:pt x="1742" y="274"/>
                </a:lnTo>
                <a:lnTo>
                  <a:pt x="1744" y="274"/>
                </a:lnTo>
                <a:lnTo>
                  <a:pt x="1744" y="277"/>
                </a:lnTo>
                <a:lnTo>
                  <a:pt x="1744" y="279"/>
                </a:lnTo>
                <a:lnTo>
                  <a:pt x="1747" y="279"/>
                </a:lnTo>
                <a:lnTo>
                  <a:pt x="1747" y="281"/>
                </a:lnTo>
                <a:lnTo>
                  <a:pt x="1747" y="284"/>
                </a:lnTo>
                <a:lnTo>
                  <a:pt x="1749" y="284"/>
                </a:lnTo>
                <a:lnTo>
                  <a:pt x="1749" y="286"/>
                </a:lnTo>
                <a:lnTo>
                  <a:pt x="1751" y="286"/>
                </a:lnTo>
                <a:lnTo>
                  <a:pt x="1754" y="284"/>
                </a:lnTo>
                <a:lnTo>
                  <a:pt x="1756" y="284"/>
                </a:lnTo>
                <a:lnTo>
                  <a:pt x="1758" y="284"/>
                </a:lnTo>
                <a:lnTo>
                  <a:pt x="1758" y="281"/>
                </a:lnTo>
                <a:lnTo>
                  <a:pt x="1760" y="281"/>
                </a:lnTo>
                <a:lnTo>
                  <a:pt x="1760" y="284"/>
                </a:lnTo>
                <a:lnTo>
                  <a:pt x="1760" y="281"/>
                </a:lnTo>
                <a:lnTo>
                  <a:pt x="1765" y="281"/>
                </a:lnTo>
                <a:lnTo>
                  <a:pt x="1767" y="281"/>
                </a:lnTo>
                <a:lnTo>
                  <a:pt x="1767" y="284"/>
                </a:lnTo>
                <a:lnTo>
                  <a:pt x="1763" y="284"/>
                </a:lnTo>
                <a:lnTo>
                  <a:pt x="1765" y="293"/>
                </a:lnTo>
                <a:lnTo>
                  <a:pt x="1779" y="291"/>
                </a:lnTo>
                <a:lnTo>
                  <a:pt x="1784" y="295"/>
                </a:lnTo>
                <a:lnTo>
                  <a:pt x="1786" y="295"/>
                </a:lnTo>
                <a:lnTo>
                  <a:pt x="1790" y="291"/>
                </a:lnTo>
                <a:lnTo>
                  <a:pt x="1793" y="288"/>
                </a:lnTo>
                <a:lnTo>
                  <a:pt x="1795" y="286"/>
                </a:lnTo>
                <a:lnTo>
                  <a:pt x="1797" y="286"/>
                </a:lnTo>
                <a:lnTo>
                  <a:pt x="1797" y="284"/>
                </a:lnTo>
                <a:lnTo>
                  <a:pt x="1800" y="281"/>
                </a:lnTo>
                <a:lnTo>
                  <a:pt x="1802" y="281"/>
                </a:lnTo>
                <a:lnTo>
                  <a:pt x="1804" y="281"/>
                </a:lnTo>
                <a:lnTo>
                  <a:pt x="1804" y="279"/>
                </a:lnTo>
                <a:lnTo>
                  <a:pt x="1807" y="279"/>
                </a:lnTo>
                <a:lnTo>
                  <a:pt x="1807" y="277"/>
                </a:lnTo>
                <a:lnTo>
                  <a:pt x="1809" y="277"/>
                </a:lnTo>
                <a:lnTo>
                  <a:pt x="1811" y="277"/>
                </a:lnTo>
                <a:lnTo>
                  <a:pt x="1811" y="279"/>
                </a:lnTo>
                <a:lnTo>
                  <a:pt x="1811" y="277"/>
                </a:lnTo>
                <a:lnTo>
                  <a:pt x="1813" y="277"/>
                </a:lnTo>
                <a:lnTo>
                  <a:pt x="1813" y="274"/>
                </a:lnTo>
                <a:lnTo>
                  <a:pt x="1816" y="274"/>
                </a:lnTo>
                <a:lnTo>
                  <a:pt x="1816" y="272"/>
                </a:lnTo>
                <a:lnTo>
                  <a:pt x="1818" y="272"/>
                </a:lnTo>
                <a:lnTo>
                  <a:pt x="1816" y="272"/>
                </a:lnTo>
                <a:lnTo>
                  <a:pt x="1816" y="270"/>
                </a:lnTo>
                <a:lnTo>
                  <a:pt x="1818" y="270"/>
                </a:lnTo>
                <a:lnTo>
                  <a:pt x="1818" y="268"/>
                </a:lnTo>
                <a:lnTo>
                  <a:pt x="1818" y="265"/>
                </a:lnTo>
                <a:lnTo>
                  <a:pt x="1820" y="265"/>
                </a:lnTo>
                <a:lnTo>
                  <a:pt x="1820" y="263"/>
                </a:lnTo>
                <a:lnTo>
                  <a:pt x="1823" y="263"/>
                </a:lnTo>
                <a:lnTo>
                  <a:pt x="1823" y="261"/>
                </a:lnTo>
                <a:lnTo>
                  <a:pt x="1825" y="261"/>
                </a:lnTo>
                <a:lnTo>
                  <a:pt x="1827" y="261"/>
                </a:lnTo>
                <a:lnTo>
                  <a:pt x="1830" y="261"/>
                </a:lnTo>
                <a:lnTo>
                  <a:pt x="1830" y="258"/>
                </a:lnTo>
                <a:lnTo>
                  <a:pt x="1830" y="261"/>
                </a:lnTo>
                <a:lnTo>
                  <a:pt x="1830" y="263"/>
                </a:lnTo>
                <a:lnTo>
                  <a:pt x="1830" y="265"/>
                </a:lnTo>
                <a:lnTo>
                  <a:pt x="1830" y="268"/>
                </a:lnTo>
                <a:lnTo>
                  <a:pt x="1830" y="270"/>
                </a:lnTo>
                <a:lnTo>
                  <a:pt x="1832" y="270"/>
                </a:lnTo>
                <a:lnTo>
                  <a:pt x="1832" y="272"/>
                </a:lnTo>
                <a:lnTo>
                  <a:pt x="1834" y="272"/>
                </a:lnTo>
                <a:lnTo>
                  <a:pt x="1837" y="272"/>
                </a:lnTo>
                <a:lnTo>
                  <a:pt x="1839" y="272"/>
                </a:lnTo>
                <a:lnTo>
                  <a:pt x="1837" y="272"/>
                </a:lnTo>
                <a:lnTo>
                  <a:pt x="1837" y="274"/>
                </a:lnTo>
                <a:lnTo>
                  <a:pt x="1839" y="274"/>
                </a:lnTo>
                <a:lnTo>
                  <a:pt x="1841" y="274"/>
                </a:lnTo>
                <a:lnTo>
                  <a:pt x="1839" y="274"/>
                </a:lnTo>
                <a:lnTo>
                  <a:pt x="1839" y="277"/>
                </a:lnTo>
                <a:lnTo>
                  <a:pt x="1841" y="277"/>
                </a:lnTo>
                <a:lnTo>
                  <a:pt x="1841" y="279"/>
                </a:lnTo>
                <a:lnTo>
                  <a:pt x="1843" y="279"/>
                </a:lnTo>
                <a:lnTo>
                  <a:pt x="1841" y="279"/>
                </a:lnTo>
                <a:lnTo>
                  <a:pt x="1843" y="279"/>
                </a:lnTo>
                <a:lnTo>
                  <a:pt x="1841" y="279"/>
                </a:lnTo>
                <a:lnTo>
                  <a:pt x="1841" y="281"/>
                </a:lnTo>
                <a:lnTo>
                  <a:pt x="1841" y="284"/>
                </a:lnTo>
                <a:lnTo>
                  <a:pt x="1841" y="286"/>
                </a:lnTo>
                <a:lnTo>
                  <a:pt x="1839" y="286"/>
                </a:lnTo>
                <a:lnTo>
                  <a:pt x="1839" y="288"/>
                </a:lnTo>
                <a:lnTo>
                  <a:pt x="1839" y="291"/>
                </a:lnTo>
                <a:lnTo>
                  <a:pt x="1839" y="293"/>
                </a:lnTo>
                <a:lnTo>
                  <a:pt x="1839" y="295"/>
                </a:lnTo>
                <a:lnTo>
                  <a:pt x="1839" y="297"/>
                </a:lnTo>
                <a:lnTo>
                  <a:pt x="1839" y="300"/>
                </a:lnTo>
                <a:lnTo>
                  <a:pt x="1839" y="302"/>
                </a:lnTo>
                <a:lnTo>
                  <a:pt x="1841" y="302"/>
                </a:lnTo>
                <a:lnTo>
                  <a:pt x="1841" y="304"/>
                </a:lnTo>
                <a:lnTo>
                  <a:pt x="1843" y="304"/>
                </a:lnTo>
                <a:lnTo>
                  <a:pt x="1846" y="304"/>
                </a:lnTo>
                <a:lnTo>
                  <a:pt x="1846" y="307"/>
                </a:lnTo>
                <a:lnTo>
                  <a:pt x="1846" y="309"/>
                </a:lnTo>
                <a:lnTo>
                  <a:pt x="1848" y="309"/>
                </a:lnTo>
                <a:lnTo>
                  <a:pt x="1848" y="311"/>
                </a:lnTo>
                <a:lnTo>
                  <a:pt x="1846" y="311"/>
                </a:lnTo>
                <a:lnTo>
                  <a:pt x="1846" y="314"/>
                </a:lnTo>
                <a:lnTo>
                  <a:pt x="1848" y="314"/>
                </a:lnTo>
                <a:lnTo>
                  <a:pt x="1848" y="316"/>
                </a:lnTo>
                <a:lnTo>
                  <a:pt x="1850" y="318"/>
                </a:lnTo>
                <a:lnTo>
                  <a:pt x="1850" y="321"/>
                </a:lnTo>
                <a:lnTo>
                  <a:pt x="1853" y="321"/>
                </a:lnTo>
                <a:lnTo>
                  <a:pt x="1853" y="323"/>
                </a:lnTo>
                <a:lnTo>
                  <a:pt x="1853" y="325"/>
                </a:lnTo>
                <a:lnTo>
                  <a:pt x="1855" y="325"/>
                </a:lnTo>
                <a:lnTo>
                  <a:pt x="1855" y="327"/>
                </a:lnTo>
                <a:lnTo>
                  <a:pt x="1857" y="327"/>
                </a:lnTo>
                <a:lnTo>
                  <a:pt x="1857" y="330"/>
                </a:lnTo>
                <a:lnTo>
                  <a:pt x="1857" y="332"/>
                </a:lnTo>
                <a:lnTo>
                  <a:pt x="1860" y="332"/>
                </a:lnTo>
                <a:lnTo>
                  <a:pt x="1860" y="334"/>
                </a:lnTo>
                <a:lnTo>
                  <a:pt x="1862" y="334"/>
                </a:lnTo>
                <a:lnTo>
                  <a:pt x="1862" y="337"/>
                </a:lnTo>
                <a:lnTo>
                  <a:pt x="1860" y="339"/>
                </a:lnTo>
                <a:lnTo>
                  <a:pt x="1857" y="341"/>
                </a:lnTo>
                <a:lnTo>
                  <a:pt x="1857" y="344"/>
                </a:lnTo>
                <a:lnTo>
                  <a:pt x="1855" y="344"/>
                </a:lnTo>
                <a:lnTo>
                  <a:pt x="1853" y="344"/>
                </a:lnTo>
                <a:lnTo>
                  <a:pt x="1850" y="344"/>
                </a:lnTo>
                <a:lnTo>
                  <a:pt x="1846" y="344"/>
                </a:lnTo>
                <a:lnTo>
                  <a:pt x="1841" y="341"/>
                </a:lnTo>
                <a:lnTo>
                  <a:pt x="1837" y="341"/>
                </a:lnTo>
                <a:lnTo>
                  <a:pt x="1832" y="341"/>
                </a:lnTo>
                <a:lnTo>
                  <a:pt x="1823" y="339"/>
                </a:lnTo>
                <a:lnTo>
                  <a:pt x="1823" y="337"/>
                </a:lnTo>
                <a:lnTo>
                  <a:pt x="1820" y="337"/>
                </a:lnTo>
                <a:lnTo>
                  <a:pt x="1818" y="334"/>
                </a:lnTo>
                <a:lnTo>
                  <a:pt x="1816" y="332"/>
                </a:lnTo>
                <a:lnTo>
                  <a:pt x="1807" y="325"/>
                </a:lnTo>
                <a:lnTo>
                  <a:pt x="1807" y="323"/>
                </a:lnTo>
                <a:lnTo>
                  <a:pt x="1807" y="325"/>
                </a:lnTo>
                <a:lnTo>
                  <a:pt x="1807" y="323"/>
                </a:lnTo>
                <a:lnTo>
                  <a:pt x="1807" y="325"/>
                </a:lnTo>
                <a:lnTo>
                  <a:pt x="1804" y="323"/>
                </a:lnTo>
                <a:lnTo>
                  <a:pt x="1804" y="325"/>
                </a:lnTo>
                <a:lnTo>
                  <a:pt x="1804" y="323"/>
                </a:lnTo>
                <a:lnTo>
                  <a:pt x="1802" y="323"/>
                </a:lnTo>
                <a:lnTo>
                  <a:pt x="1800" y="318"/>
                </a:lnTo>
                <a:lnTo>
                  <a:pt x="1797" y="318"/>
                </a:lnTo>
                <a:lnTo>
                  <a:pt x="1795" y="318"/>
                </a:lnTo>
                <a:lnTo>
                  <a:pt x="1795" y="316"/>
                </a:lnTo>
                <a:lnTo>
                  <a:pt x="1793" y="316"/>
                </a:lnTo>
                <a:lnTo>
                  <a:pt x="1793" y="314"/>
                </a:lnTo>
                <a:lnTo>
                  <a:pt x="1790" y="314"/>
                </a:lnTo>
                <a:lnTo>
                  <a:pt x="1790" y="311"/>
                </a:lnTo>
                <a:lnTo>
                  <a:pt x="1788" y="311"/>
                </a:lnTo>
                <a:lnTo>
                  <a:pt x="1786" y="311"/>
                </a:lnTo>
                <a:lnTo>
                  <a:pt x="1784" y="311"/>
                </a:lnTo>
                <a:lnTo>
                  <a:pt x="1784" y="314"/>
                </a:lnTo>
                <a:lnTo>
                  <a:pt x="1784" y="316"/>
                </a:lnTo>
                <a:lnTo>
                  <a:pt x="1781" y="316"/>
                </a:lnTo>
                <a:lnTo>
                  <a:pt x="1781" y="318"/>
                </a:lnTo>
                <a:lnTo>
                  <a:pt x="1779" y="321"/>
                </a:lnTo>
                <a:lnTo>
                  <a:pt x="1781" y="321"/>
                </a:lnTo>
                <a:lnTo>
                  <a:pt x="1784" y="321"/>
                </a:lnTo>
                <a:lnTo>
                  <a:pt x="1786" y="321"/>
                </a:lnTo>
                <a:lnTo>
                  <a:pt x="1781" y="321"/>
                </a:lnTo>
                <a:lnTo>
                  <a:pt x="1781" y="323"/>
                </a:lnTo>
                <a:lnTo>
                  <a:pt x="1779" y="323"/>
                </a:lnTo>
                <a:lnTo>
                  <a:pt x="1777" y="323"/>
                </a:lnTo>
                <a:lnTo>
                  <a:pt x="1777" y="325"/>
                </a:lnTo>
                <a:lnTo>
                  <a:pt x="1777" y="327"/>
                </a:lnTo>
                <a:lnTo>
                  <a:pt x="1777" y="330"/>
                </a:lnTo>
                <a:lnTo>
                  <a:pt x="1777" y="332"/>
                </a:lnTo>
                <a:lnTo>
                  <a:pt x="1777" y="334"/>
                </a:lnTo>
                <a:lnTo>
                  <a:pt x="1779" y="334"/>
                </a:lnTo>
                <a:lnTo>
                  <a:pt x="1779" y="337"/>
                </a:lnTo>
                <a:lnTo>
                  <a:pt x="1779" y="339"/>
                </a:lnTo>
                <a:lnTo>
                  <a:pt x="1781" y="339"/>
                </a:lnTo>
                <a:lnTo>
                  <a:pt x="1784" y="339"/>
                </a:lnTo>
                <a:lnTo>
                  <a:pt x="1786" y="339"/>
                </a:lnTo>
                <a:lnTo>
                  <a:pt x="1786" y="341"/>
                </a:lnTo>
                <a:lnTo>
                  <a:pt x="1786" y="344"/>
                </a:lnTo>
                <a:lnTo>
                  <a:pt x="1788" y="344"/>
                </a:lnTo>
                <a:lnTo>
                  <a:pt x="1790" y="344"/>
                </a:lnTo>
                <a:lnTo>
                  <a:pt x="1793" y="344"/>
                </a:lnTo>
                <a:lnTo>
                  <a:pt x="1795" y="344"/>
                </a:lnTo>
                <a:lnTo>
                  <a:pt x="1795" y="346"/>
                </a:lnTo>
                <a:lnTo>
                  <a:pt x="1797" y="346"/>
                </a:lnTo>
                <a:lnTo>
                  <a:pt x="1797" y="348"/>
                </a:lnTo>
                <a:lnTo>
                  <a:pt x="1795" y="348"/>
                </a:lnTo>
                <a:lnTo>
                  <a:pt x="1795" y="346"/>
                </a:lnTo>
                <a:lnTo>
                  <a:pt x="1793" y="346"/>
                </a:lnTo>
                <a:lnTo>
                  <a:pt x="1790" y="346"/>
                </a:lnTo>
                <a:lnTo>
                  <a:pt x="1788" y="346"/>
                </a:lnTo>
                <a:lnTo>
                  <a:pt x="1788" y="348"/>
                </a:lnTo>
                <a:lnTo>
                  <a:pt x="1788" y="346"/>
                </a:lnTo>
                <a:lnTo>
                  <a:pt x="1786" y="346"/>
                </a:lnTo>
                <a:lnTo>
                  <a:pt x="1784" y="346"/>
                </a:lnTo>
                <a:lnTo>
                  <a:pt x="1784" y="348"/>
                </a:lnTo>
                <a:lnTo>
                  <a:pt x="1781" y="348"/>
                </a:lnTo>
                <a:lnTo>
                  <a:pt x="1781" y="350"/>
                </a:lnTo>
                <a:lnTo>
                  <a:pt x="1781" y="353"/>
                </a:lnTo>
                <a:lnTo>
                  <a:pt x="1779" y="353"/>
                </a:lnTo>
                <a:lnTo>
                  <a:pt x="1779" y="355"/>
                </a:lnTo>
                <a:lnTo>
                  <a:pt x="1779" y="357"/>
                </a:lnTo>
                <a:lnTo>
                  <a:pt x="1777" y="357"/>
                </a:lnTo>
                <a:lnTo>
                  <a:pt x="1777" y="360"/>
                </a:lnTo>
                <a:lnTo>
                  <a:pt x="1777" y="362"/>
                </a:lnTo>
                <a:lnTo>
                  <a:pt x="1777" y="364"/>
                </a:lnTo>
                <a:lnTo>
                  <a:pt x="1774" y="367"/>
                </a:lnTo>
                <a:lnTo>
                  <a:pt x="1777" y="367"/>
                </a:lnTo>
                <a:lnTo>
                  <a:pt x="1777" y="369"/>
                </a:lnTo>
                <a:lnTo>
                  <a:pt x="1774" y="371"/>
                </a:lnTo>
                <a:lnTo>
                  <a:pt x="1774" y="374"/>
                </a:lnTo>
                <a:lnTo>
                  <a:pt x="1774" y="376"/>
                </a:lnTo>
                <a:lnTo>
                  <a:pt x="1774" y="378"/>
                </a:lnTo>
                <a:lnTo>
                  <a:pt x="1777" y="378"/>
                </a:lnTo>
                <a:lnTo>
                  <a:pt x="1777" y="380"/>
                </a:lnTo>
                <a:lnTo>
                  <a:pt x="1777" y="383"/>
                </a:lnTo>
                <a:lnTo>
                  <a:pt x="1777" y="385"/>
                </a:lnTo>
                <a:lnTo>
                  <a:pt x="1777" y="387"/>
                </a:lnTo>
                <a:lnTo>
                  <a:pt x="1779" y="387"/>
                </a:lnTo>
                <a:lnTo>
                  <a:pt x="1779" y="390"/>
                </a:lnTo>
                <a:lnTo>
                  <a:pt x="1779" y="392"/>
                </a:lnTo>
                <a:lnTo>
                  <a:pt x="1779" y="394"/>
                </a:lnTo>
                <a:lnTo>
                  <a:pt x="1781" y="394"/>
                </a:lnTo>
                <a:lnTo>
                  <a:pt x="1781" y="397"/>
                </a:lnTo>
                <a:lnTo>
                  <a:pt x="1781" y="399"/>
                </a:lnTo>
                <a:lnTo>
                  <a:pt x="1784" y="399"/>
                </a:lnTo>
                <a:lnTo>
                  <a:pt x="1786" y="399"/>
                </a:lnTo>
                <a:lnTo>
                  <a:pt x="1788" y="399"/>
                </a:lnTo>
                <a:lnTo>
                  <a:pt x="1788" y="401"/>
                </a:lnTo>
                <a:lnTo>
                  <a:pt x="1788" y="403"/>
                </a:lnTo>
                <a:lnTo>
                  <a:pt x="1790" y="403"/>
                </a:lnTo>
                <a:lnTo>
                  <a:pt x="1790" y="406"/>
                </a:lnTo>
                <a:lnTo>
                  <a:pt x="1790" y="403"/>
                </a:lnTo>
                <a:lnTo>
                  <a:pt x="1790" y="406"/>
                </a:lnTo>
                <a:lnTo>
                  <a:pt x="1793" y="406"/>
                </a:lnTo>
                <a:lnTo>
                  <a:pt x="1793" y="408"/>
                </a:lnTo>
                <a:lnTo>
                  <a:pt x="1795" y="408"/>
                </a:lnTo>
                <a:lnTo>
                  <a:pt x="1795" y="410"/>
                </a:lnTo>
                <a:lnTo>
                  <a:pt x="1797" y="410"/>
                </a:lnTo>
                <a:lnTo>
                  <a:pt x="1797" y="408"/>
                </a:lnTo>
                <a:lnTo>
                  <a:pt x="1797" y="410"/>
                </a:lnTo>
                <a:lnTo>
                  <a:pt x="1800" y="410"/>
                </a:lnTo>
                <a:lnTo>
                  <a:pt x="1800" y="408"/>
                </a:lnTo>
                <a:lnTo>
                  <a:pt x="1802" y="408"/>
                </a:lnTo>
                <a:lnTo>
                  <a:pt x="1802" y="406"/>
                </a:lnTo>
                <a:lnTo>
                  <a:pt x="1804" y="408"/>
                </a:lnTo>
                <a:lnTo>
                  <a:pt x="1807" y="408"/>
                </a:lnTo>
                <a:lnTo>
                  <a:pt x="1809" y="408"/>
                </a:lnTo>
                <a:lnTo>
                  <a:pt x="1811" y="408"/>
                </a:lnTo>
                <a:lnTo>
                  <a:pt x="1813" y="408"/>
                </a:lnTo>
                <a:lnTo>
                  <a:pt x="1813" y="410"/>
                </a:lnTo>
                <a:lnTo>
                  <a:pt x="1816" y="410"/>
                </a:lnTo>
                <a:lnTo>
                  <a:pt x="1816" y="413"/>
                </a:lnTo>
                <a:lnTo>
                  <a:pt x="1813" y="413"/>
                </a:lnTo>
                <a:lnTo>
                  <a:pt x="1813" y="415"/>
                </a:lnTo>
                <a:lnTo>
                  <a:pt x="1816" y="415"/>
                </a:lnTo>
                <a:lnTo>
                  <a:pt x="1816" y="417"/>
                </a:lnTo>
                <a:lnTo>
                  <a:pt x="1816" y="420"/>
                </a:lnTo>
                <a:lnTo>
                  <a:pt x="1813" y="420"/>
                </a:lnTo>
                <a:lnTo>
                  <a:pt x="1813" y="422"/>
                </a:lnTo>
                <a:lnTo>
                  <a:pt x="1811" y="422"/>
                </a:lnTo>
                <a:lnTo>
                  <a:pt x="1813" y="422"/>
                </a:lnTo>
                <a:lnTo>
                  <a:pt x="1813" y="424"/>
                </a:lnTo>
                <a:lnTo>
                  <a:pt x="1811" y="424"/>
                </a:lnTo>
                <a:lnTo>
                  <a:pt x="1811" y="427"/>
                </a:lnTo>
                <a:lnTo>
                  <a:pt x="1809" y="427"/>
                </a:lnTo>
                <a:lnTo>
                  <a:pt x="1809" y="429"/>
                </a:lnTo>
                <a:lnTo>
                  <a:pt x="1809" y="431"/>
                </a:lnTo>
                <a:lnTo>
                  <a:pt x="1809" y="433"/>
                </a:lnTo>
                <a:lnTo>
                  <a:pt x="1809" y="436"/>
                </a:lnTo>
                <a:lnTo>
                  <a:pt x="1811" y="436"/>
                </a:lnTo>
                <a:lnTo>
                  <a:pt x="1809" y="436"/>
                </a:lnTo>
                <a:lnTo>
                  <a:pt x="1811" y="436"/>
                </a:lnTo>
                <a:lnTo>
                  <a:pt x="1811" y="438"/>
                </a:lnTo>
                <a:lnTo>
                  <a:pt x="1811" y="440"/>
                </a:lnTo>
                <a:lnTo>
                  <a:pt x="1813" y="440"/>
                </a:lnTo>
                <a:lnTo>
                  <a:pt x="1811" y="440"/>
                </a:lnTo>
                <a:lnTo>
                  <a:pt x="1809" y="440"/>
                </a:lnTo>
                <a:lnTo>
                  <a:pt x="1809" y="443"/>
                </a:lnTo>
                <a:lnTo>
                  <a:pt x="1809" y="445"/>
                </a:lnTo>
                <a:lnTo>
                  <a:pt x="1807" y="445"/>
                </a:lnTo>
                <a:lnTo>
                  <a:pt x="1807" y="447"/>
                </a:lnTo>
                <a:lnTo>
                  <a:pt x="1804" y="447"/>
                </a:lnTo>
                <a:lnTo>
                  <a:pt x="1807" y="447"/>
                </a:lnTo>
                <a:lnTo>
                  <a:pt x="1807" y="450"/>
                </a:lnTo>
                <a:lnTo>
                  <a:pt x="1809" y="450"/>
                </a:lnTo>
                <a:lnTo>
                  <a:pt x="1809" y="452"/>
                </a:lnTo>
                <a:lnTo>
                  <a:pt x="1809" y="454"/>
                </a:lnTo>
                <a:lnTo>
                  <a:pt x="1811" y="454"/>
                </a:lnTo>
                <a:lnTo>
                  <a:pt x="1811" y="456"/>
                </a:lnTo>
                <a:lnTo>
                  <a:pt x="1811" y="459"/>
                </a:lnTo>
                <a:lnTo>
                  <a:pt x="1813" y="459"/>
                </a:lnTo>
                <a:lnTo>
                  <a:pt x="1813" y="461"/>
                </a:lnTo>
                <a:lnTo>
                  <a:pt x="1816" y="461"/>
                </a:lnTo>
                <a:lnTo>
                  <a:pt x="1813" y="461"/>
                </a:lnTo>
                <a:lnTo>
                  <a:pt x="1816" y="461"/>
                </a:lnTo>
                <a:lnTo>
                  <a:pt x="1816" y="463"/>
                </a:lnTo>
                <a:lnTo>
                  <a:pt x="1818" y="463"/>
                </a:lnTo>
                <a:lnTo>
                  <a:pt x="1816" y="463"/>
                </a:lnTo>
                <a:lnTo>
                  <a:pt x="1816" y="466"/>
                </a:lnTo>
                <a:lnTo>
                  <a:pt x="1818" y="466"/>
                </a:lnTo>
                <a:lnTo>
                  <a:pt x="1818" y="468"/>
                </a:lnTo>
                <a:lnTo>
                  <a:pt x="1820" y="468"/>
                </a:lnTo>
                <a:lnTo>
                  <a:pt x="1820" y="470"/>
                </a:lnTo>
                <a:lnTo>
                  <a:pt x="1823" y="470"/>
                </a:lnTo>
                <a:lnTo>
                  <a:pt x="1825" y="470"/>
                </a:lnTo>
                <a:lnTo>
                  <a:pt x="1823" y="470"/>
                </a:lnTo>
                <a:lnTo>
                  <a:pt x="1823" y="473"/>
                </a:lnTo>
                <a:lnTo>
                  <a:pt x="1825" y="473"/>
                </a:lnTo>
                <a:lnTo>
                  <a:pt x="1823" y="473"/>
                </a:lnTo>
                <a:lnTo>
                  <a:pt x="1823" y="475"/>
                </a:lnTo>
                <a:lnTo>
                  <a:pt x="1820" y="475"/>
                </a:lnTo>
                <a:lnTo>
                  <a:pt x="1818" y="475"/>
                </a:lnTo>
                <a:lnTo>
                  <a:pt x="1818" y="477"/>
                </a:lnTo>
                <a:lnTo>
                  <a:pt x="1818" y="475"/>
                </a:lnTo>
                <a:lnTo>
                  <a:pt x="1818" y="477"/>
                </a:lnTo>
                <a:lnTo>
                  <a:pt x="1816" y="477"/>
                </a:lnTo>
                <a:lnTo>
                  <a:pt x="1813" y="477"/>
                </a:lnTo>
                <a:lnTo>
                  <a:pt x="1813" y="475"/>
                </a:lnTo>
                <a:lnTo>
                  <a:pt x="1811" y="475"/>
                </a:lnTo>
                <a:lnTo>
                  <a:pt x="1809" y="475"/>
                </a:lnTo>
                <a:lnTo>
                  <a:pt x="1809" y="477"/>
                </a:lnTo>
                <a:lnTo>
                  <a:pt x="1809" y="480"/>
                </a:lnTo>
                <a:lnTo>
                  <a:pt x="1807" y="480"/>
                </a:lnTo>
                <a:lnTo>
                  <a:pt x="1807" y="482"/>
                </a:lnTo>
                <a:lnTo>
                  <a:pt x="1804" y="482"/>
                </a:lnTo>
                <a:lnTo>
                  <a:pt x="1804" y="484"/>
                </a:lnTo>
                <a:lnTo>
                  <a:pt x="1804" y="486"/>
                </a:lnTo>
                <a:lnTo>
                  <a:pt x="1804" y="489"/>
                </a:lnTo>
                <a:lnTo>
                  <a:pt x="1804" y="491"/>
                </a:lnTo>
                <a:lnTo>
                  <a:pt x="1804" y="493"/>
                </a:lnTo>
                <a:lnTo>
                  <a:pt x="1802" y="493"/>
                </a:lnTo>
                <a:lnTo>
                  <a:pt x="1802" y="496"/>
                </a:lnTo>
                <a:lnTo>
                  <a:pt x="1802" y="498"/>
                </a:lnTo>
                <a:lnTo>
                  <a:pt x="1802" y="500"/>
                </a:lnTo>
                <a:lnTo>
                  <a:pt x="1802" y="503"/>
                </a:lnTo>
                <a:lnTo>
                  <a:pt x="1802" y="505"/>
                </a:lnTo>
                <a:lnTo>
                  <a:pt x="1804" y="507"/>
                </a:lnTo>
                <a:lnTo>
                  <a:pt x="1807" y="507"/>
                </a:lnTo>
                <a:lnTo>
                  <a:pt x="1809" y="507"/>
                </a:lnTo>
                <a:lnTo>
                  <a:pt x="1809" y="509"/>
                </a:lnTo>
                <a:lnTo>
                  <a:pt x="1811" y="509"/>
                </a:lnTo>
                <a:lnTo>
                  <a:pt x="1811" y="512"/>
                </a:lnTo>
                <a:lnTo>
                  <a:pt x="1809" y="512"/>
                </a:lnTo>
                <a:lnTo>
                  <a:pt x="1809" y="514"/>
                </a:lnTo>
                <a:lnTo>
                  <a:pt x="1811" y="514"/>
                </a:lnTo>
                <a:lnTo>
                  <a:pt x="1811" y="516"/>
                </a:lnTo>
                <a:lnTo>
                  <a:pt x="1809" y="516"/>
                </a:lnTo>
                <a:lnTo>
                  <a:pt x="1809" y="519"/>
                </a:lnTo>
                <a:lnTo>
                  <a:pt x="1809" y="521"/>
                </a:lnTo>
                <a:lnTo>
                  <a:pt x="1807" y="521"/>
                </a:lnTo>
                <a:lnTo>
                  <a:pt x="1807" y="528"/>
                </a:lnTo>
                <a:lnTo>
                  <a:pt x="1809" y="530"/>
                </a:lnTo>
                <a:lnTo>
                  <a:pt x="1807" y="532"/>
                </a:lnTo>
                <a:lnTo>
                  <a:pt x="1807" y="539"/>
                </a:lnTo>
                <a:lnTo>
                  <a:pt x="1807" y="551"/>
                </a:lnTo>
                <a:lnTo>
                  <a:pt x="1807" y="553"/>
                </a:lnTo>
                <a:lnTo>
                  <a:pt x="1804" y="556"/>
                </a:lnTo>
                <a:lnTo>
                  <a:pt x="1804" y="558"/>
                </a:lnTo>
                <a:lnTo>
                  <a:pt x="1802" y="558"/>
                </a:lnTo>
                <a:lnTo>
                  <a:pt x="1804" y="558"/>
                </a:lnTo>
                <a:lnTo>
                  <a:pt x="1804" y="560"/>
                </a:lnTo>
                <a:lnTo>
                  <a:pt x="1804" y="562"/>
                </a:lnTo>
                <a:lnTo>
                  <a:pt x="1807" y="562"/>
                </a:lnTo>
                <a:lnTo>
                  <a:pt x="1804" y="562"/>
                </a:lnTo>
                <a:lnTo>
                  <a:pt x="1804" y="565"/>
                </a:lnTo>
                <a:lnTo>
                  <a:pt x="1807" y="565"/>
                </a:lnTo>
                <a:lnTo>
                  <a:pt x="1807" y="567"/>
                </a:lnTo>
                <a:lnTo>
                  <a:pt x="1807" y="565"/>
                </a:lnTo>
                <a:lnTo>
                  <a:pt x="1807" y="567"/>
                </a:lnTo>
                <a:lnTo>
                  <a:pt x="1809" y="567"/>
                </a:lnTo>
                <a:lnTo>
                  <a:pt x="1809" y="569"/>
                </a:lnTo>
                <a:lnTo>
                  <a:pt x="1809" y="572"/>
                </a:lnTo>
                <a:lnTo>
                  <a:pt x="1811" y="572"/>
                </a:lnTo>
                <a:lnTo>
                  <a:pt x="1813" y="572"/>
                </a:lnTo>
                <a:lnTo>
                  <a:pt x="1813" y="574"/>
                </a:lnTo>
                <a:lnTo>
                  <a:pt x="1813" y="576"/>
                </a:lnTo>
                <a:lnTo>
                  <a:pt x="1811" y="576"/>
                </a:lnTo>
                <a:lnTo>
                  <a:pt x="1809" y="576"/>
                </a:lnTo>
                <a:lnTo>
                  <a:pt x="1811" y="576"/>
                </a:lnTo>
                <a:lnTo>
                  <a:pt x="1811" y="579"/>
                </a:lnTo>
                <a:lnTo>
                  <a:pt x="1809" y="579"/>
                </a:lnTo>
                <a:lnTo>
                  <a:pt x="1809" y="576"/>
                </a:lnTo>
                <a:lnTo>
                  <a:pt x="1807" y="576"/>
                </a:lnTo>
                <a:lnTo>
                  <a:pt x="1807" y="579"/>
                </a:lnTo>
                <a:lnTo>
                  <a:pt x="1807" y="576"/>
                </a:lnTo>
                <a:lnTo>
                  <a:pt x="1804" y="576"/>
                </a:lnTo>
                <a:lnTo>
                  <a:pt x="1804" y="579"/>
                </a:lnTo>
                <a:lnTo>
                  <a:pt x="1804" y="581"/>
                </a:lnTo>
                <a:lnTo>
                  <a:pt x="1802" y="581"/>
                </a:lnTo>
                <a:lnTo>
                  <a:pt x="1800" y="581"/>
                </a:lnTo>
                <a:lnTo>
                  <a:pt x="1800" y="583"/>
                </a:lnTo>
                <a:lnTo>
                  <a:pt x="1800" y="585"/>
                </a:lnTo>
                <a:lnTo>
                  <a:pt x="1800" y="588"/>
                </a:lnTo>
                <a:lnTo>
                  <a:pt x="1800" y="590"/>
                </a:lnTo>
                <a:lnTo>
                  <a:pt x="1800" y="592"/>
                </a:lnTo>
                <a:lnTo>
                  <a:pt x="1802" y="592"/>
                </a:lnTo>
                <a:lnTo>
                  <a:pt x="1802" y="595"/>
                </a:lnTo>
                <a:lnTo>
                  <a:pt x="1802" y="597"/>
                </a:lnTo>
                <a:lnTo>
                  <a:pt x="1804" y="597"/>
                </a:lnTo>
                <a:lnTo>
                  <a:pt x="1807" y="597"/>
                </a:lnTo>
                <a:lnTo>
                  <a:pt x="1809" y="597"/>
                </a:lnTo>
                <a:lnTo>
                  <a:pt x="1809" y="595"/>
                </a:lnTo>
                <a:lnTo>
                  <a:pt x="1809" y="597"/>
                </a:lnTo>
                <a:lnTo>
                  <a:pt x="1807" y="597"/>
                </a:lnTo>
                <a:lnTo>
                  <a:pt x="1804" y="597"/>
                </a:lnTo>
                <a:lnTo>
                  <a:pt x="1802" y="597"/>
                </a:lnTo>
                <a:lnTo>
                  <a:pt x="1804" y="597"/>
                </a:lnTo>
                <a:lnTo>
                  <a:pt x="1804" y="599"/>
                </a:lnTo>
                <a:lnTo>
                  <a:pt x="1807" y="599"/>
                </a:lnTo>
                <a:lnTo>
                  <a:pt x="1809" y="599"/>
                </a:lnTo>
                <a:lnTo>
                  <a:pt x="1811" y="599"/>
                </a:lnTo>
                <a:lnTo>
                  <a:pt x="1813" y="599"/>
                </a:lnTo>
                <a:lnTo>
                  <a:pt x="1816" y="599"/>
                </a:lnTo>
                <a:lnTo>
                  <a:pt x="1816" y="597"/>
                </a:lnTo>
                <a:lnTo>
                  <a:pt x="1816" y="599"/>
                </a:lnTo>
                <a:lnTo>
                  <a:pt x="1818" y="599"/>
                </a:lnTo>
                <a:lnTo>
                  <a:pt x="1820" y="599"/>
                </a:lnTo>
                <a:lnTo>
                  <a:pt x="1818" y="599"/>
                </a:lnTo>
                <a:lnTo>
                  <a:pt x="1818" y="602"/>
                </a:lnTo>
                <a:lnTo>
                  <a:pt x="1820" y="602"/>
                </a:lnTo>
                <a:lnTo>
                  <a:pt x="1820" y="604"/>
                </a:lnTo>
                <a:lnTo>
                  <a:pt x="1818" y="604"/>
                </a:lnTo>
                <a:lnTo>
                  <a:pt x="1816" y="604"/>
                </a:lnTo>
                <a:lnTo>
                  <a:pt x="1816" y="602"/>
                </a:lnTo>
                <a:lnTo>
                  <a:pt x="1816" y="604"/>
                </a:lnTo>
                <a:lnTo>
                  <a:pt x="1816" y="602"/>
                </a:lnTo>
                <a:lnTo>
                  <a:pt x="1813" y="602"/>
                </a:lnTo>
                <a:lnTo>
                  <a:pt x="1811" y="602"/>
                </a:lnTo>
                <a:lnTo>
                  <a:pt x="1809" y="602"/>
                </a:lnTo>
                <a:lnTo>
                  <a:pt x="1809" y="604"/>
                </a:lnTo>
                <a:lnTo>
                  <a:pt x="1807" y="604"/>
                </a:lnTo>
                <a:lnTo>
                  <a:pt x="1807" y="602"/>
                </a:lnTo>
                <a:lnTo>
                  <a:pt x="1804" y="602"/>
                </a:lnTo>
                <a:lnTo>
                  <a:pt x="1804" y="604"/>
                </a:lnTo>
                <a:lnTo>
                  <a:pt x="1804" y="602"/>
                </a:lnTo>
                <a:lnTo>
                  <a:pt x="1802" y="602"/>
                </a:lnTo>
                <a:lnTo>
                  <a:pt x="1800" y="602"/>
                </a:lnTo>
                <a:lnTo>
                  <a:pt x="1797" y="604"/>
                </a:lnTo>
                <a:lnTo>
                  <a:pt x="1795" y="604"/>
                </a:lnTo>
                <a:lnTo>
                  <a:pt x="1795" y="602"/>
                </a:lnTo>
                <a:lnTo>
                  <a:pt x="1793" y="602"/>
                </a:lnTo>
                <a:lnTo>
                  <a:pt x="1793" y="599"/>
                </a:lnTo>
                <a:lnTo>
                  <a:pt x="1790" y="599"/>
                </a:lnTo>
                <a:lnTo>
                  <a:pt x="1788" y="599"/>
                </a:lnTo>
                <a:lnTo>
                  <a:pt x="1786" y="599"/>
                </a:lnTo>
                <a:lnTo>
                  <a:pt x="1786" y="597"/>
                </a:lnTo>
                <a:lnTo>
                  <a:pt x="1784" y="597"/>
                </a:lnTo>
                <a:lnTo>
                  <a:pt x="1781" y="597"/>
                </a:lnTo>
                <a:lnTo>
                  <a:pt x="1781" y="599"/>
                </a:lnTo>
                <a:lnTo>
                  <a:pt x="1779" y="599"/>
                </a:lnTo>
                <a:lnTo>
                  <a:pt x="1779" y="602"/>
                </a:lnTo>
                <a:lnTo>
                  <a:pt x="1777" y="602"/>
                </a:lnTo>
                <a:lnTo>
                  <a:pt x="1777" y="599"/>
                </a:lnTo>
                <a:lnTo>
                  <a:pt x="1777" y="602"/>
                </a:lnTo>
                <a:lnTo>
                  <a:pt x="1774" y="602"/>
                </a:lnTo>
                <a:lnTo>
                  <a:pt x="1772" y="602"/>
                </a:lnTo>
                <a:lnTo>
                  <a:pt x="1772" y="604"/>
                </a:lnTo>
                <a:lnTo>
                  <a:pt x="1770" y="604"/>
                </a:lnTo>
                <a:lnTo>
                  <a:pt x="1767" y="604"/>
                </a:lnTo>
                <a:lnTo>
                  <a:pt x="1767" y="606"/>
                </a:lnTo>
                <a:lnTo>
                  <a:pt x="1767" y="609"/>
                </a:lnTo>
                <a:lnTo>
                  <a:pt x="1765" y="609"/>
                </a:lnTo>
                <a:lnTo>
                  <a:pt x="1763" y="609"/>
                </a:lnTo>
                <a:lnTo>
                  <a:pt x="1760" y="609"/>
                </a:lnTo>
                <a:lnTo>
                  <a:pt x="1758" y="609"/>
                </a:lnTo>
                <a:lnTo>
                  <a:pt x="1756" y="609"/>
                </a:lnTo>
                <a:lnTo>
                  <a:pt x="1754" y="609"/>
                </a:lnTo>
                <a:lnTo>
                  <a:pt x="1751" y="609"/>
                </a:lnTo>
                <a:lnTo>
                  <a:pt x="1749" y="609"/>
                </a:lnTo>
                <a:lnTo>
                  <a:pt x="1751" y="609"/>
                </a:lnTo>
                <a:lnTo>
                  <a:pt x="1749" y="609"/>
                </a:lnTo>
                <a:lnTo>
                  <a:pt x="1747" y="609"/>
                </a:lnTo>
                <a:lnTo>
                  <a:pt x="1744" y="609"/>
                </a:lnTo>
                <a:lnTo>
                  <a:pt x="1744" y="611"/>
                </a:lnTo>
                <a:lnTo>
                  <a:pt x="1744" y="609"/>
                </a:lnTo>
                <a:lnTo>
                  <a:pt x="1742" y="609"/>
                </a:lnTo>
                <a:lnTo>
                  <a:pt x="1742" y="611"/>
                </a:lnTo>
                <a:lnTo>
                  <a:pt x="1740" y="611"/>
                </a:lnTo>
                <a:lnTo>
                  <a:pt x="1740" y="609"/>
                </a:lnTo>
                <a:lnTo>
                  <a:pt x="1737" y="611"/>
                </a:lnTo>
                <a:lnTo>
                  <a:pt x="1737" y="609"/>
                </a:lnTo>
                <a:lnTo>
                  <a:pt x="1737" y="611"/>
                </a:lnTo>
                <a:lnTo>
                  <a:pt x="1735" y="611"/>
                </a:lnTo>
                <a:lnTo>
                  <a:pt x="1737" y="609"/>
                </a:lnTo>
                <a:lnTo>
                  <a:pt x="1735" y="609"/>
                </a:lnTo>
                <a:lnTo>
                  <a:pt x="1735" y="611"/>
                </a:lnTo>
                <a:lnTo>
                  <a:pt x="1735" y="609"/>
                </a:lnTo>
                <a:lnTo>
                  <a:pt x="1733" y="609"/>
                </a:lnTo>
                <a:lnTo>
                  <a:pt x="1733" y="611"/>
                </a:lnTo>
                <a:lnTo>
                  <a:pt x="1731" y="611"/>
                </a:lnTo>
                <a:lnTo>
                  <a:pt x="1731" y="609"/>
                </a:lnTo>
                <a:lnTo>
                  <a:pt x="1728" y="609"/>
                </a:lnTo>
                <a:lnTo>
                  <a:pt x="1728" y="611"/>
                </a:lnTo>
                <a:lnTo>
                  <a:pt x="1728" y="609"/>
                </a:lnTo>
                <a:lnTo>
                  <a:pt x="1726" y="609"/>
                </a:lnTo>
                <a:lnTo>
                  <a:pt x="1728" y="609"/>
                </a:lnTo>
                <a:lnTo>
                  <a:pt x="1726" y="609"/>
                </a:lnTo>
                <a:lnTo>
                  <a:pt x="1726" y="606"/>
                </a:lnTo>
                <a:lnTo>
                  <a:pt x="1724" y="606"/>
                </a:lnTo>
                <a:lnTo>
                  <a:pt x="1724" y="604"/>
                </a:lnTo>
                <a:lnTo>
                  <a:pt x="1724" y="602"/>
                </a:lnTo>
                <a:lnTo>
                  <a:pt x="1721" y="602"/>
                </a:lnTo>
                <a:lnTo>
                  <a:pt x="1719" y="602"/>
                </a:lnTo>
                <a:lnTo>
                  <a:pt x="1717" y="602"/>
                </a:lnTo>
                <a:lnTo>
                  <a:pt x="1714" y="602"/>
                </a:lnTo>
                <a:lnTo>
                  <a:pt x="1714" y="599"/>
                </a:lnTo>
                <a:lnTo>
                  <a:pt x="1712" y="599"/>
                </a:lnTo>
                <a:lnTo>
                  <a:pt x="1710" y="599"/>
                </a:lnTo>
                <a:lnTo>
                  <a:pt x="1710" y="597"/>
                </a:lnTo>
                <a:lnTo>
                  <a:pt x="1707" y="597"/>
                </a:lnTo>
                <a:lnTo>
                  <a:pt x="1705" y="597"/>
                </a:lnTo>
                <a:lnTo>
                  <a:pt x="1703" y="597"/>
                </a:lnTo>
                <a:lnTo>
                  <a:pt x="1703" y="595"/>
                </a:lnTo>
                <a:lnTo>
                  <a:pt x="1701" y="595"/>
                </a:lnTo>
                <a:lnTo>
                  <a:pt x="1698" y="595"/>
                </a:lnTo>
                <a:lnTo>
                  <a:pt x="1696" y="595"/>
                </a:lnTo>
                <a:lnTo>
                  <a:pt x="1696" y="592"/>
                </a:lnTo>
                <a:lnTo>
                  <a:pt x="1694" y="592"/>
                </a:lnTo>
                <a:lnTo>
                  <a:pt x="1691" y="592"/>
                </a:lnTo>
                <a:lnTo>
                  <a:pt x="1691" y="590"/>
                </a:lnTo>
                <a:lnTo>
                  <a:pt x="1691" y="588"/>
                </a:lnTo>
                <a:lnTo>
                  <a:pt x="1694" y="588"/>
                </a:lnTo>
                <a:lnTo>
                  <a:pt x="1694" y="585"/>
                </a:lnTo>
                <a:lnTo>
                  <a:pt x="1696" y="585"/>
                </a:lnTo>
                <a:lnTo>
                  <a:pt x="1696" y="583"/>
                </a:lnTo>
                <a:lnTo>
                  <a:pt x="1694" y="583"/>
                </a:lnTo>
                <a:lnTo>
                  <a:pt x="1694" y="581"/>
                </a:lnTo>
                <a:lnTo>
                  <a:pt x="1694" y="579"/>
                </a:lnTo>
                <a:lnTo>
                  <a:pt x="1694" y="576"/>
                </a:lnTo>
                <a:lnTo>
                  <a:pt x="1691" y="576"/>
                </a:lnTo>
                <a:lnTo>
                  <a:pt x="1691" y="574"/>
                </a:lnTo>
                <a:lnTo>
                  <a:pt x="1689" y="574"/>
                </a:lnTo>
                <a:lnTo>
                  <a:pt x="1689" y="572"/>
                </a:lnTo>
                <a:lnTo>
                  <a:pt x="1687" y="572"/>
                </a:lnTo>
                <a:lnTo>
                  <a:pt x="1684" y="572"/>
                </a:lnTo>
                <a:lnTo>
                  <a:pt x="1682" y="572"/>
                </a:lnTo>
                <a:lnTo>
                  <a:pt x="1682" y="574"/>
                </a:lnTo>
                <a:lnTo>
                  <a:pt x="1680" y="574"/>
                </a:lnTo>
                <a:lnTo>
                  <a:pt x="1680" y="572"/>
                </a:lnTo>
                <a:lnTo>
                  <a:pt x="1678" y="572"/>
                </a:lnTo>
                <a:lnTo>
                  <a:pt x="1675" y="572"/>
                </a:lnTo>
                <a:lnTo>
                  <a:pt x="1673" y="572"/>
                </a:lnTo>
                <a:lnTo>
                  <a:pt x="1673" y="569"/>
                </a:lnTo>
                <a:lnTo>
                  <a:pt x="1673" y="572"/>
                </a:lnTo>
                <a:lnTo>
                  <a:pt x="1671" y="572"/>
                </a:lnTo>
                <a:lnTo>
                  <a:pt x="1671" y="569"/>
                </a:lnTo>
                <a:lnTo>
                  <a:pt x="1668" y="569"/>
                </a:lnTo>
                <a:lnTo>
                  <a:pt x="1668" y="567"/>
                </a:lnTo>
                <a:lnTo>
                  <a:pt x="1666" y="567"/>
                </a:lnTo>
                <a:lnTo>
                  <a:pt x="1664" y="567"/>
                </a:lnTo>
                <a:lnTo>
                  <a:pt x="1661" y="567"/>
                </a:lnTo>
                <a:lnTo>
                  <a:pt x="1661" y="569"/>
                </a:lnTo>
                <a:lnTo>
                  <a:pt x="1659" y="569"/>
                </a:lnTo>
                <a:lnTo>
                  <a:pt x="1659" y="567"/>
                </a:lnTo>
                <a:lnTo>
                  <a:pt x="1661" y="567"/>
                </a:lnTo>
                <a:lnTo>
                  <a:pt x="1659" y="567"/>
                </a:lnTo>
                <a:lnTo>
                  <a:pt x="1661" y="567"/>
                </a:lnTo>
                <a:lnTo>
                  <a:pt x="1661" y="565"/>
                </a:lnTo>
                <a:lnTo>
                  <a:pt x="1659" y="565"/>
                </a:lnTo>
                <a:lnTo>
                  <a:pt x="1657" y="565"/>
                </a:lnTo>
                <a:lnTo>
                  <a:pt x="1654" y="565"/>
                </a:lnTo>
                <a:lnTo>
                  <a:pt x="1654" y="562"/>
                </a:lnTo>
                <a:lnTo>
                  <a:pt x="1652" y="562"/>
                </a:lnTo>
                <a:lnTo>
                  <a:pt x="1652" y="560"/>
                </a:lnTo>
                <a:lnTo>
                  <a:pt x="1650" y="560"/>
                </a:lnTo>
                <a:lnTo>
                  <a:pt x="1650" y="558"/>
                </a:lnTo>
                <a:lnTo>
                  <a:pt x="1650" y="560"/>
                </a:lnTo>
                <a:lnTo>
                  <a:pt x="1648" y="560"/>
                </a:lnTo>
                <a:lnTo>
                  <a:pt x="1648" y="558"/>
                </a:lnTo>
                <a:lnTo>
                  <a:pt x="1650" y="558"/>
                </a:lnTo>
                <a:lnTo>
                  <a:pt x="1648" y="558"/>
                </a:lnTo>
                <a:lnTo>
                  <a:pt x="1648" y="556"/>
                </a:lnTo>
                <a:lnTo>
                  <a:pt x="1645" y="556"/>
                </a:lnTo>
                <a:lnTo>
                  <a:pt x="1645" y="553"/>
                </a:lnTo>
                <a:lnTo>
                  <a:pt x="1645" y="551"/>
                </a:lnTo>
                <a:lnTo>
                  <a:pt x="1645" y="549"/>
                </a:lnTo>
                <a:lnTo>
                  <a:pt x="1643" y="549"/>
                </a:lnTo>
                <a:lnTo>
                  <a:pt x="1641" y="549"/>
                </a:lnTo>
                <a:lnTo>
                  <a:pt x="1641" y="546"/>
                </a:lnTo>
                <a:lnTo>
                  <a:pt x="1638" y="546"/>
                </a:lnTo>
                <a:lnTo>
                  <a:pt x="1636" y="546"/>
                </a:lnTo>
                <a:lnTo>
                  <a:pt x="1634" y="546"/>
                </a:lnTo>
                <a:lnTo>
                  <a:pt x="1631" y="546"/>
                </a:lnTo>
                <a:lnTo>
                  <a:pt x="1631" y="544"/>
                </a:lnTo>
                <a:lnTo>
                  <a:pt x="1629" y="544"/>
                </a:lnTo>
                <a:lnTo>
                  <a:pt x="1629" y="542"/>
                </a:lnTo>
                <a:lnTo>
                  <a:pt x="1631" y="542"/>
                </a:lnTo>
                <a:lnTo>
                  <a:pt x="1631" y="539"/>
                </a:lnTo>
                <a:lnTo>
                  <a:pt x="1629" y="539"/>
                </a:lnTo>
                <a:lnTo>
                  <a:pt x="1629" y="537"/>
                </a:lnTo>
                <a:lnTo>
                  <a:pt x="1627" y="535"/>
                </a:lnTo>
                <a:lnTo>
                  <a:pt x="1627" y="537"/>
                </a:lnTo>
                <a:lnTo>
                  <a:pt x="1625" y="535"/>
                </a:lnTo>
                <a:lnTo>
                  <a:pt x="1625" y="537"/>
                </a:lnTo>
                <a:lnTo>
                  <a:pt x="1625" y="535"/>
                </a:lnTo>
                <a:lnTo>
                  <a:pt x="1622" y="535"/>
                </a:lnTo>
                <a:lnTo>
                  <a:pt x="1620" y="535"/>
                </a:lnTo>
                <a:lnTo>
                  <a:pt x="1618" y="535"/>
                </a:lnTo>
                <a:lnTo>
                  <a:pt x="1615" y="535"/>
                </a:lnTo>
                <a:lnTo>
                  <a:pt x="1613" y="535"/>
                </a:lnTo>
                <a:lnTo>
                  <a:pt x="1608" y="537"/>
                </a:lnTo>
                <a:lnTo>
                  <a:pt x="1606" y="537"/>
                </a:lnTo>
                <a:lnTo>
                  <a:pt x="1604" y="539"/>
                </a:lnTo>
                <a:lnTo>
                  <a:pt x="1606" y="539"/>
                </a:lnTo>
                <a:lnTo>
                  <a:pt x="1606" y="542"/>
                </a:lnTo>
                <a:lnTo>
                  <a:pt x="1604" y="542"/>
                </a:lnTo>
                <a:lnTo>
                  <a:pt x="1604" y="539"/>
                </a:lnTo>
                <a:lnTo>
                  <a:pt x="1604" y="542"/>
                </a:lnTo>
                <a:lnTo>
                  <a:pt x="1604" y="539"/>
                </a:lnTo>
                <a:lnTo>
                  <a:pt x="1604" y="542"/>
                </a:lnTo>
                <a:lnTo>
                  <a:pt x="1604" y="539"/>
                </a:lnTo>
                <a:lnTo>
                  <a:pt x="1602" y="539"/>
                </a:lnTo>
                <a:lnTo>
                  <a:pt x="1602" y="542"/>
                </a:lnTo>
                <a:lnTo>
                  <a:pt x="1602" y="539"/>
                </a:lnTo>
                <a:lnTo>
                  <a:pt x="1602" y="542"/>
                </a:lnTo>
                <a:lnTo>
                  <a:pt x="1599" y="542"/>
                </a:lnTo>
                <a:lnTo>
                  <a:pt x="1597" y="542"/>
                </a:lnTo>
                <a:lnTo>
                  <a:pt x="1597" y="544"/>
                </a:lnTo>
                <a:lnTo>
                  <a:pt x="1595" y="544"/>
                </a:lnTo>
                <a:lnTo>
                  <a:pt x="1592" y="546"/>
                </a:lnTo>
                <a:lnTo>
                  <a:pt x="1592" y="549"/>
                </a:lnTo>
                <a:lnTo>
                  <a:pt x="1590" y="549"/>
                </a:lnTo>
                <a:lnTo>
                  <a:pt x="1590" y="551"/>
                </a:lnTo>
                <a:lnTo>
                  <a:pt x="1588" y="551"/>
                </a:lnTo>
                <a:lnTo>
                  <a:pt x="1588" y="556"/>
                </a:lnTo>
                <a:lnTo>
                  <a:pt x="1585" y="556"/>
                </a:lnTo>
                <a:lnTo>
                  <a:pt x="1585" y="558"/>
                </a:lnTo>
                <a:lnTo>
                  <a:pt x="1585" y="560"/>
                </a:lnTo>
                <a:lnTo>
                  <a:pt x="1583" y="560"/>
                </a:lnTo>
                <a:lnTo>
                  <a:pt x="1583" y="562"/>
                </a:lnTo>
                <a:lnTo>
                  <a:pt x="1583" y="565"/>
                </a:lnTo>
                <a:lnTo>
                  <a:pt x="1581" y="565"/>
                </a:lnTo>
                <a:lnTo>
                  <a:pt x="1581" y="567"/>
                </a:lnTo>
                <a:lnTo>
                  <a:pt x="1581" y="569"/>
                </a:lnTo>
                <a:lnTo>
                  <a:pt x="1581" y="572"/>
                </a:lnTo>
                <a:lnTo>
                  <a:pt x="1578" y="574"/>
                </a:lnTo>
                <a:lnTo>
                  <a:pt x="1578" y="572"/>
                </a:lnTo>
                <a:lnTo>
                  <a:pt x="1576" y="572"/>
                </a:lnTo>
                <a:lnTo>
                  <a:pt x="1576" y="574"/>
                </a:lnTo>
                <a:lnTo>
                  <a:pt x="1578" y="574"/>
                </a:lnTo>
                <a:lnTo>
                  <a:pt x="1581" y="574"/>
                </a:lnTo>
                <a:lnTo>
                  <a:pt x="1581" y="576"/>
                </a:lnTo>
                <a:lnTo>
                  <a:pt x="1578" y="576"/>
                </a:lnTo>
                <a:lnTo>
                  <a:pt x="1578" y="579"/>
                </a:lnTo>
                <a:lnTo>
                  <a:pt x="1578" y="581"/>
                </a:lnTo>
                <a:lnTo>
                  <a:pt x="1576" y="581"/>
                </a:lnTo>
                <a:lnTo>
                  <a:pt x="1576" y="583"/>
                </a:lnTo>
                <a:lnTo>
                  <a:pt x="1576" y="585"/>
                </a:lnTo>
                <a:lnTo>
                  <a:pt x="1576" y="588"/>
                </a:lnTo>
                <a:lnTo>
                  <a:pt x="1576" y="590"/>
                </a:lnTo>
                <a:lnTo>
                  <a:pt x="1576" y="592"/>
                </a:lnTo>
                <a:lnTo>
                  <a:pt x="1576" y="590"/>
                </a:lnTo>
                <a:lnTo>
                  <a:pt x="1578" y="590"/>
                </a:lnTo>
                <a:lnTo>
                  <a:pt x="1578" y="592"/>
                </a:lnTo>
                <a:lnTo>
                  <a:pt x="1576" y="592"/>
                </a:lnTo>
                <a:lnTo>
                  <a:pt x="1576" y="595"/>
                </a:lnTo>
                <a:lnTo>
                  <a:pt x="1569" y="597"/>
                </a:lnTo>
                <a:lnTo>
                  <a:pt x="1567" y="597"/>
                </a:lnTo>
                <a:lnTo>
                  <a:pt x="1565" y="597"/>
                </a:lnTo>
                <a:lnTo>
                  <a:pt x="1560" y="599"/>
                </a:lnTo>
                <a:lnTo>
                  <a:pt x="1558" y="602"/>
                </a:lnTo>
                <a:lnTo>
                  <a:pt x="1555" y="602"/>
                </a:lnTo>
                <a:lnTo>
                  <a:pt x="1555" y="604"/>
                </a:lnTo>
                <a:lnTo>
                  <a:pt x="1551" y="604"/>
                </a:lnTo>
                <a:lnTo>
                  <a:pt x="1549" y="604"/>
                </a:lnTo>
                <a:lnTo>
                  <a:pt x="1546" y="604"/>
                </a:lnTo>
                <a:lnTo>
                  <a:pt x="1544" y="604"/>
                </a:lnTo>
                <a:lnTo>
                  <a:pt x="1544" y="606"/>
                </a:lnTo>
                <a:lnTo>
                  <a:pt x="1546" y="606"/>
                </a:lnTo>
                <a:lnTo>
                  <a:pt x="1549" y="606"/>
                </a:lnTo>
                <a:lnTo>
                  <a:pt x="1551" y="606"/>
                </a:lnTo>
                <a:lnTo>
                  <a:pt x="1553" y="606"/>
                </a:lnTo>
                <a:lnTo>
                  <a:pt x="1555" y="606"/>
                </a:lnTo>
                <a:lnTo>
                  <a:pt x="1565" y="602"/>
                </a:lnTo>
                <a:lnTo>
                  <a:pt x="1572" y="599"/>
                </a:lnTo>
                <a:lnTo>
                  <a:pt x="1576" y="597"/>
                </a:lnTo>
                <a:lnTo>
                  <a:pt x="1578" y="595"/>
                </a:lnTo>
                <a:lnTo>
                  <a:pt x="1581" y="595"/>
                </a:lnTo>
                <a:lnTo>
                  <a:pt x="1583" y="595"/>
                </a:lnTo>
                <a:lnTo>
                  <a:pt x="1588" y="597"/>
                </a:lnTo>
                <a:lnTo>
                  <a:pt x="1590" y="597"/>
                </a:lnTo>
                <a:lnTo>
                  <a:pt x="1592" y="597"/>
                </a:lnTo>
                <a:lnTo>
                  <a:pt x="1592" y="599"/>
                </a:lnTo>
                <a:lnTo>
                  <a:pt x="1595" y="599"/>
                </a:lnTo>
                <a:lnTo>
                  <a:pt x="1599" y="602"/>
                </a:lnTo>
                <a:lnTo>
                  <a:pt x="1606" y="604"/>
                </a:lnTo>
                <a:lnTo>
                  <a:pt x="1606" y="606"/>
                </a:lnTo>
                <a:lnTo>
                  <a:pt x="1611" y="606"/>
                </a:lnTo>
                <a:lnTo>
                  <a:pt x="1608" y="604"/>
                </a:lnTo>
                <a:lnTo>
                  <a:pt x="1611" y="604"/>
                </a:lnTo>
                <a:lnTo>
                  <a:pt x="1611" y="606"/>
                </a:lnTo>
                <a:lnTo>
                  <a:pt x="1611" y="611"/>
                </a:lnTo>
                <a:lnTo>
                  <a:pt x="1613" y="611"/>
                </a:lnTo>
                <a:lnTo>
                  <a:pt x="1618" y="611"/>
                </a:lnTo>
                <a:lnTo>
                  <a:pt x="1618" y="613"/>
                </a:lnTo>
                <a:lnTo>
                  <a:pt x="1613" y="613"/>
                </a:lnTo>
                <a:lnTo>
                  <a:pt x="1611" y="613"/>
                </a:lnTo>
                <a:lnTo>
                  <a:pt x="1613" y="613"/>
                </a:lnTo>
                <a:lnTo>
                  <a:pt x="1611" y="615"/>
                </a:lnTo>
                <a:lnTo>
                  <a:pt x="1613" y="615"/>
                </a:lnTo>
                <a:lnTo>
                  <a:pt x="1611" y="615"/>
                </a:lnTo>
                <a:lnTo>
                  <a:pt x="1615" y="634"/>
                </a:lnTo>
                <a:lnTo>
                  <a:pt x="1606" y="636"/>
                </a:lnTo>
                <a:lnTo>
                  <a:pt x="1606" y="641"/>
                </a:lnTo>
                <a:lnTo>
                  <a:pt x="1625" y="641"/>
                </a:lnTo>
                <a:lnTo>
                  <a:pt x="1627" y="641"/>
                </a:lnTo>
                <a:lnTo>
                  <a:pt x="1629" y="641"/>
                </a:lnTo>
                <a:lnTo>
                  <a:pt x="1636" y="645"/>
                </a:lnTo>
                <a:lnTo>
                  <a:pt x="1638" y="645"/>
                </a:lnTo>
                <a:lnTo>
                  <a:pt x="1643" y="650"/>
                </a:lnTo>
                <a:lnTo>
                  <a:pt x="1652" y="652"/>
                </a:lnTo>
                <a:lnTo>
                  <a:pt x="1654" y="655"/>
                </a:lnTo>
                <a:lnTo>
                  <a:pt x="1652" y="662"/>
                </a:lnTo>
                <a:lnTo>
                  <a:pt x="1652" y="659"/>
                </a:lnTo>
                <a:lnTo>
                  <a:pt x="1652" y="662"/>
                </a:lnTo>
                <a:lnTo>
                  <a:pt x="1654" y="662"/>
                </a:lnTo>
                <a:lnTo>
                  <a:pt x="1654" y="664"/>
                </a:lnTo>
                <a:lnTo>
                  <a:pt x="1657" y="664"/>
                </a:lnTo>
                <a:lnTo>
                  <a:pt x="1659" y="664"/>
                </a:lnTo>
                <a:lnTo>
                  <a:pt x="1659" y="666"/>
                </a:lnTo>
                <a:lnTo>
                  <a:pt x="1659" y="668"/>
                </a:lnTo>
                <a:lnTo>
                  <a:pt x="1659" y="671"/>
                </a:lnTo>
                <a:lnTo>
                  <a:pt x="1661" y="671"/>
                </a:lnTo>
                <a:lnTo>
                  <a:pt x="1661" y="673"/>
                </a:lnTo>
                <a:lnTo>
                  <a:pt x="1664" y="673"/>
                </a:lnTo>
                <a:lnTo>
                  <a:pt x="1664" y="675"/>
                </a:lnTo>
                <a:lnTo>
                  <a:pt x="1664" y="678"/>
                </a:lnTo>
                <a:lnTo>
                  <a:pt x="1664" y="680"/>
                </a:lnTo>
                <a:lnTo>
                  <a:pt x="1666" y="680"/>
                </a:lnTo>
                <a:lnTo>
                  <a:pt x="1666" y="682"/>
                </a:lnTo>
                <a:lnTo>
                  <a:pt x="1664" y="682"/>
                </a:lnTo>
                <a:lnTo>
                  <a:pt x="1666" y="682"/>
                </a:lnTo>
                <a:lnTo>
                  <a:pt x="1666" y="685"/>
                </a:lnTo>
                <a:lnTo>
                  <a:pt x="1666" y="687"/>
                </a:lnTo>
                <a:lnTo>
                  <a:pt x="1666" y="689"/>
                </a:lnTo>
                <a:lnTo>
                  <a:pt x="1668" y="689"/>
                </a:lnTo>
                <a:lnTo>
                  <a:pt x="1668" y="691"/>
                </a:lnTo>
                <a:lnTo>
                  <a:pt x="1671" y="691"/>
                </a:lnTo>
                <a:lnTo>
                  <a:pt x="1668" y="691"/>
                </a:lnTo>
                <a:lnTo>
                  <a:pt x="1671" y="691"/>
                </a:lnTo>
                <a:lnTo>
                  <a:pt x="1673" y="691"/>
                </a:lnTo>
                <a:lnTo>
                  <a:pt x="1673" y="694"/>
                </a:lnTo>
                <a:lnTo>
                  <a:pt x="1673" y="696"/>
                </a:lnTo>
                <a:lnTo>
                  <a:pt x="1673" y="698"/>
                </a:lnTo>
                <a:lnTo>
                  <a:pt x="1671" y="698"/>
                </a:lnTo>
                <a:lnTo>
                  <a:pt x="1671" y="701"/>
                </a:lnTo>
                <a:lnTo>
                  <a:pt x="1671" y="703"/>
                </a:lnTo>
                <a:lnTo>
                  <a:pt x="1671" y="705"/>
                </a:lnTo>
                <a:lnTo>
                  <a:pt x="1673" y="705"/>
                </a:lnTo>
                <a:lnTo>
                  <a:pt x="1673" y="708"/>
                </a:lnTo>
                <a:lnTo>
                  <a:pt x="1675" y="708"/>
                </a:lnTo>
                <a:lnTo>
                  <a:pt x="1678" y="708"/>
                </a:lnTo>
                <a:lnTo>
                  <a:pt x="1678" y="705"/>
                </a:lnTo>
                <a:lnTo>
                  <a:pt x="1680" y="705"/>
                </a:lnTo>
                <a:lnTo>
                  <a:pt x="1680" y="708"/>
                </a:lnTo>
                <a:lnTo>
                  <a:pt x="1680" y="705"/>
                </a:lnTo>
                <a:lnTo>
                  <a:pt x="1680" y="708"/>
                </a:lnTo>
                <a:lnTo>
                  <a:pt x="1678" y="708"/>
                </a:lnTo>
                <a:lnTo>
                  <a:pt x="1680" y="708"/>
                </a:lnTo>
                <a:lnTo>
                  <a:pt x="1680" y="710"/>
                </a:lnTo>
                <a:lnTo>
                  <a:pt x="1682" y="710"/>
                </a:lnTo>
                <a:lnTo>
                  <a:pt x="1680" y="710"/>
                </a:lnTo>
                <a:lnTo>
                  <a:pt x="1682" y="710"/>
                </a:lnTo>
                <a:lnTo>
                  <a:pt x="1680" y="710"/>
                </a:lnTo>
                <a:lnTo>
                  <a:pt x="1682" y="710"/>
                </a:lnTo>
                <a:lnTo>
                  <a:pt x="1682" y="712"/>
                </a:lnTo>
                <a:lnTo>
                  <a:pt x="1682" y="710"/>
                </a:lnTo>
                <a:lnTo>
                  <a:pt x="1682" y="712"/>
                </a:lnTo>
                <a:lnTo>
                  <a:pt x="1684" y="712"/>
                </a:lnTo>
                <a:lnTo>
                  <a:pt x="1687" y="712"/>
                </a:lnTo>
                <a:lnTo>
                  <a:pt x="1689" y="715"/>
                </a:lnTo>
                <a:lnTo>
                  <a:pt x="1689" y="717"/>
                </a:lnTo>
                <a:lnTo>
                  <a:pt x="1691" y="717"/>
                </a:lnTo>
                <a:lnTo>
                  <a:pt x="1694" y="717"/>
                </a:lnTo>
                <a:lnTo>
                  <a:pt x="1696" y="717"/>
                </a:lnTo>
                <a:lnTo>
                  <a:pt x="1696" y="719"/>
                </a:lnTo>
                <a:lnTo>
                  <a:pt x="1698" y="719"/>
                </a:lnTo>
                <a:lnTo>
                  <a:pt x="1701" y="719"/>
                </a:lnTo>
                <a:lnTo>
                  <a:pt x="1701" y="721"/>
                </a:lnTo>
                <a:lnTo>
                  <a:pt x="1703" y="721"/>
                </a:lnTo>
                <a:lnTo>
                  <a:pt x="1703" y="724"/>
                </a:lnTo>
                <a:lnTo>
                  <a:pt x="1703" y="726"/>
                </a:lnTo>
                <a:lnTo>
                  <a:pt x="1703" y="728"/>
                </a:lnTo>
                <a:lnTo>
                  <a:pt x="1703" y="731"/>
                </a:lnTo>
                <a:lnTo>
                  <a:pt x="1701" y="731"/>
                </a:lnTo>
                <a:lnTo>
                  <a:pt x="1701" y="733"/>
                </a:lnTo>
                <a:lnTo>
                  <a:pt x="1701" y="735"/>
                </a:lnTo>
                <a:lnTo>
                  <a:pt x="1703" y="735"/>
                </a:lnTo>
                <a:lnTo>
                  <a:pt x="1705" y="735"/>
                </a:lnTo>
                <a:lnTo>
                  <a:pt x="1703" y="738"/>
                </a:lnTo>
                <a:lnTo>
                  <a:pt x="1705" y="738"/>
                </a:lnTo>
                <a:lnTo>
                  <a:pt x="1707" y="738"/>
                </a:lnTo>
                <a:lnTo>
                  <a:pt x="1710" y="738"/>
                </a:lnTo>
                <a:lnTo>
                  <a:pt x="1710" y="740"/>
                </a:lnTo>
                <a:lnTo>
                  <a:pt x="1710" y="742"/>
                </a:lnTo>
                <a:lnTo>
                  <a:pt x="1710" y="744"/>
                </a:lnTo>
                <a:lnTo>
                  <a:pt x="1707" y="744"/>
                </a:lnTo>
                <a:lnTo>
                  <a:pt x="1705" y="747"/>
                </a:lnTo>
                <a:lnTo>
                  <a:pt x="1707" y="747"/>
                </a:lnTo>
                <a:lnTo>
                  <a:pt x="1705" y="747"/>
                </a:lnTo>
                <a:lnTo>
                  <a:pt x="1703" y="747"/>
                </a:lnTo>
                <a:lnTo>
                  <a:pt x="1701" y="747"/>
                </a:lnTo>
                <a:lnTo>
                  <a:pt x="1698" y="747"/>
                </a:lnTo>
                <a:lnTo>
                  <a:pt x="1696" y="747"/>
                </a:lnTo>
                <a:lnTo>
                  <a:pt x="1696" y="744"/>
                </a:lnTo>
                <a:lnTo>
                  <a:pt x="1694" y="744"/>
                </a:lnTo>
                <a:lnTo>
                  <a:pt x="1696" y="744"/>
                </a:lnTo>
                <a:lnTo>
                  <a:pt x="1694" y="742"/>
                </a:lnTo>
                <a:lnTo>
                  <a:pt x="1691" y="742"/>
                </a:lnTo>
                <a:lnTo>
                  <a:pt x="1689" y="742"/>
                </a:lnTo>
                <a:lnTo>
                  <a:pt x="1689" y="744"/>
                </a:lnTo>
                <a:lnTo>
                  <a:pt x="1687" y="744"/>
                </a:lnTo>
                <a:lnTo>
                  <a:pt x="1689" y="744"/>
                </a:lnTo>
                <a:lnTo>
                  <a:pt x="1687" y="744"/>
                </a:lnTo>
                <a:lnTo>
                  <a:pt x="1687" y="747"/>
                </a:lnTo>
                <a:lnTo>
                  <a:pt x="1684" y="747"/>
                </a:lnTo>
                <a:lnTo>
                  <a:pt x="1684" y="749"/>
                </a:lnTo>
                <a:lnTo>
                  <a:pt x="1687" y="749"/>
                </a:lnTo>
                <a:lnTo>
                  <a:pt x="1684" y="749"/>
                </a:lnTo>
                <a:lnTo>
                  <a:pt x="1684" y="751"/>
                </a:lnTo>
                <a:lnTo>
                  <a:pt x="1682" y="751"/>
                </a:lnTo>
                <a:lnTo>
                  <a:pt x="1682" y="754"/>
                </a:lnTo>
                <a:lnTo>
                  <a:pt x="1680" y="754"/>
                </a:lnTo>
                <a:lnTo>
                  <a:pt x="1680" y="756"/>
                </a:lnTo>
                <a:lnTo>
                  <a:pt x="1678" y="756"/>
                </a:lnTo>
                <a:lnTo>
                  <a:pt x="1678" y="758"/>
                </a:lnTo>
                <a:lnTo>
                  <a:pt x="1675" y="758"/>
                </a:lnTo>
                <a:lnTo>
                  <a:pt x="1673" y="758"/>
                </a:lnTo>
                <a:lnTo>
                  <a:pt x="1673" y="761"/>
                </a:lnTo>
                <a:lnTo>
                  <a:pt x="1671" y="761"/>
                </a:lnTo>
                <a:lnTo>
                  <a:pt x="1668" y="763"/>
                </a:lnTo>
                <a:lnTo>
                  <a:pt x="1666" y="763"/>
                </a:lnTo>
                <a:lnTo>
                  <a:pt x="1664" y="763"/>
                </a:lnTo>
                <a:lnTo>
                  <a:pt x="1664" y="765"/>
                </a:lnTo>
                <a:lnTo>
                  <a:pt x="1661" y="765"/>
                </a:lnTo>
                <a:lnTo>
                  <a:pt x="1659" y="765"/>
                </a:lnTo>
                <a:lnTo>
                  <a:pt x="1659" y="768"/>
                </a:lnTo>
                <a:lnTo>
                  <a:pt x="1657" y="768"/>
                </a:lnTo>
                <a:lnTo>
                  <a:pt x="1657" y="765"/>
                </a:lnTo>
                <a:lnTo>
                  <a:pt x="1657" y="768"/>
                </a:lnTo>
                <a:lnTo>
                  <a:pt x="1657" y="765"/>
                </a:lnTo>
                <a:lnTo>
                  <a:pt x="1654" y="765"/>
                </a:lnTo>
                <a:lnTo>
                  <a:pt x="1654" y="768"/>
                </a:lnTo>
                <a:lnTo>
                  <a:pt x="1652" y="768"/>
                </a:lnTo>
                <a:lnTo>
                  <a:pt x="1650" y="770"/>
                </a:lnTo>
                <a:lnTo>
                  <a:pt x="1650" y="772"/>
                </a:lnTo>
                <a:lnTo>
                  <a:pt x="1650" y="774"/>
                </a:lnTo>
                <a:lnTo>
                  <a:pt x="1650" y="777"/>
                </a:lnTo>
                <a:lnTo>
                  <a:pt x="1648" y="777"/>
                </a:lnTo>
                <a:lnTo>
                  <a:pt x="1645" y="779"/>
                </a:lnTo>
                <a:lnTo>
                  <a:pt x="1643" y="779"/>
                </a:lnTo>
                <a:lnTo>
                  <a:pt x="1641" y="779"/>
                </a:lnTo>
                <a:lnTo>
                  <a:pt x="1638" y="779"/>
                </a:lnTo>
                <a:lnTo>
                  <a:pt x="1636" y="779"/>
                </a:lnTo>
                <a:lnTo>
                  <a:pt x="1634" y="779"/>
                </a:lnTo>
                <a:lnTo>
                  <a:pt x="1634" y="777"/>
                </a:lnTo>
                <a:lnTo>
                  <a:pt x="1631" y="777"/>
                </a:lnTo>
                <a:lnTo>
                  <a:pt x="1629" y="777"/>
                </a:lnTo>
                <a:lnTo>
                  <a:pt x="1627" y="779"/>
                </a:lnTo>
                <a:lnTo>
                  <a:pt x="1627" y="781"/>
                </a:lnTo>
                <a:lnTo>
                  <a:pt x="1625" y="781"/>
                </a:lnTo>
                <a:lnTo>
                  <a:pt x="1625" y="784"/>
                </a:lnTo>
                <a:lnTo>
                  <a:pt x="1622" y="784"/>
                </a:lnTo>
                <a:lnTo>
                  <a:pt x="1620" y="784"/>
                </a:lnTo>
                <a:lnTo>
                  <a:pt x="1618" y="784"/>
                </a:lnTo>
                <a:lnTo>
                  <a:pt x="1615" y="784"/>
                </a:lnTo>
                <a:lnTo>
                  <a:pt x="1615" y="781"/>
                </a:lnTo>
                <a:lnTo>
                  <a:pt x="1613" y="781"/>
                </a:lnTo>
                <a:lnTo>
                  <a:pt x="1613" y="779"/>
                </a:lnTo>
                <a:lnTo>
                  <a:pt x="1611" y="779"/>
                </a:lnTo>
                <a:lnTo>
                  <a:pt x="1611" y="777"/>
                </a:lnTo>
                <a:lnTo>
                  <a:pt x="1608" y="777"/>
                </a:lnTo>
                <a:lnTo>
                  <a:pt x="1606" y="777"/>
                </a:lnTo>
                <a:lnTo>
                  <a:pt x="1608" y="777"/>
                </a:lnTo>
                <a:lnTo>
                  <a:pt x="1608" y="779"/>
                </a:lnTo>
                <a:lnTo>
                  <a:pt x="1606" y="779"/>
                </a:lnTo>
                <a:lnTo>
                  <a:pt x="1604" y="781"/>
                </a:lnTo>
                <a:lnTo>
                  <a:pt x="1602" y="781"/>
                </a:lnTo>
                <a:lnTo>
                  <a:pt x="1602" y="784"/>
                </a:lnTo>
                <a:lnTo>
                  <a:pt x="1602" y="786"/>
                </a:lnTo>
                <a:lnTo>
                  <a:pt x="1599" y="786"/>
                </a:lnTo>
                <a:lnTo>
                  <a:pt x="1602" y="786"/>
                </a:lnTo>
                <a:lnTo>
                  <a:pt x="1599" y="786"/>
                </a:lnTo>
                <a:lnTo>
                  <a:pt x="1602" y="786"/>
                </a:lnTo>
                <a:lnTo>
                  <a:pt x="1599" y="786"/>
                </a:lnTo>
                <a:lnTo>
                  <a:pt x="1599" y="788"/>
                </a:lnTo>
                <a:lnTo>
                  <a:pt x="1599" y="791"/>
                </a:lnTo>
                <a:lnTo>
                  <a:pt x="1599" y="793"/>
                </a:lnTo>
                <a:lnTo>
                  <a:pt x="1599" y="795"/>
                </a:lnTo>
                <a:lnTo>
                  <a:pt x="1597" y="795"/>
                </a:lnTo>
                <a:lnTo>
                  <a:pt x="1599" y="795"/>
                </a:lnTo>
                <a:lnTo>
                  <a:pt x="1599" y="797"/>
                </a:lnTo>
                <a:lnTo>
                  <a:pt x="1597" y="797"/>
                </a:lnTo>
                <a:lnTo>
                  <a:pt x="1599" y="797"/>
                </a:lnTo>
                <a:lnTo>
                  <a:pt x="1597" y="797"/>
                </a:lnTo>
                <a:lnTo>
                  <a:pt x="1597" y="800"/>
                </a:lnTo>
                <a:lnTo>
                  <a:pt x="1595" y="800"/>
                </a:lnTo>
                <a:lnTo>
                  <a:pt x="1595" y="802"/>
                </a:lnTo>
                <a:lnTo>
                  <a:pt x="1595" y="800"/>
                </a:lnTo>
                <a:lnTo>
                  <a:pt x="1592" y="802"/>
                </a:lnTo>
                <a:lnTo>
                  <a:pt x="1595" y="802"/>
                </a:lnTo>
                <a:lnTo>
                  <a:pt x="1592" y="802"/>
                </a:lnTo>
                <a:lnTo>
                  <a:pt x="1595" y="802"/>
                </a:lnTo>
                <a:lnTo>
                  <a:pt x="1592" y="802"/>
                </a:lnTo>
                <a:lnTo>
                  <a:pt x="1592" y="804"/>
                </a:lnTo>
                <a:lnTo>
                  <a:pt x="1590" y="804"/>
                </a:lnTo>
                <a:lnTo>
                  <a:pt x="1590" y="802"/>
                </a:lnTo>
                <a:lnTo>
                  <a:pt x="1590" y="804"/>
                </a:lnTo>
                <a:lnTo>
                  <a:pt x="1588" y="804"/>
                </a:lnTo>
                <a:lnTo>
                  <a:pt x="1588" y="807"/>
                </a:lnTo>
                <a:lnTo>
                  <a:pt x="1588" y="809"/>
                </a:lnTo>
                <a:lnTo>
                  <a:pt x="1588" y="811"/>
                </a:lnTo>
                <a:lnTo>
                  <a:pt x="1590" y="811"/>
                </a:lnTo>
                <a:lnTo>
                  <a:pt x="1588" y="811"/>
                </a:lnTo>
                <a:lnTo>
                  <a:pt x="1590" y="811"/>
                </a:lnTo>
                <a:lnTo>
                  <a:pt x="1588" y="814"/>
                </a:lnTo>
                <a:lnTo>
                  <a:pt x="1590" y="814"/>
                </a:lnTo>
                <a:lnTo>
                  <a:pt x="1588" y="814"/>
                </a:lnTo>
                <a:lnTo>
                  <a:pt x="1590" y="814"/>
                </a:lnTo>
                <a:lnTo>
                  <a:pt x="1590" y="816"/>
                </a:lnTo>
                <a:lnTo>
                  <a:pt x="1588" y="816"/>
                </a:lnTo>
                <a:lnTo>
                  <a:pt x="1585" y="816"/>
                </a:lnTo>
                <a:lnTo>
                  <a:pt x="1583" y="816"/>
                </a:lnTo>
                <a:lnTo>
                  <a:pt x="1581" y="816"/>
                </a:lnTo>
                <a:lnTo>
                  <a:pt x="1578" y="816"/>
                </a:lnTo>
                <a:lnTo>
                  <a:pt x="1578" y="818"/>
                </a:lnTo>
                <a:lnTo>
                  <a:pt x="1578" y="821"/>
                </a:lnTo>
                <a:lnTo>
                  <a:pt x="1576" y="821"/>
                </a:lnTo>
                <a:lnTo>
                  <a:pt x="1578" y="821"/>
                </a:lnTo>
                <a:lnTo>
                  <a:pt x="1576" y="821"/>
                </a:lnTo>
                <a:lnTo>
                  <a:pt x="1578" y="821"/>
                </a:lnTo>
                <a:lnTo>
                  <a:pt x="1576" y="821"/>
                </a:lnTo>
                <a:lnTo>
                  <a:pt x="1576" y="823"/>
                </a:lnTo>
                <a:lnTo>
                  <a:pt x="1574" y="823"/>
                </a:lnTo>
                <a:lnTo>
                  <a:pt x="1572" y="823"/>
                </a:lnTo>
                <a:lnTo>
                  <a:pt x="1569" y="823"/>
                </a:lnTo>
                <a:lnTo>
                  <a:pt x="1569" y="825"/>
                </a:lnTo>
                <a:lnTo>
                  <a:pt x="1567" y="825"/>
                </a:lnTo>
                <a:lnTo>
                  <a:pt x="1567" y="827"/>
                </a:lnTo>
                <a:lnTo>
                  <a:pt x="1565" y="827"/>
                </a:lnTo>
                <a:lnTo>
                  <a:pt x="1562" y="827"/>
                </a:lnTo>
                <a:lnTo>
                  <a:pt x="1562" y="830"/>
                </a:lnTo>
                <a:lnTo>
                  <a:pt x="1562" y="827"/>
                </a:lnTo>
                <a:lnTo>
                  <a:pt x="1560" y="830"/>
                </a:lnTo>
                <a:lnTo>
                  <a:pt x="1558" y="830"/>
                </a:lnTo>
                <a:lnTo>
                  <a:pt x="1555" y="830"/>
                </a:lnTo>
                <a:lnTo>
                  <a:pt x="1555" y="832"/>
                </a:lnTo>
                <a:lnTo>
                  <a:pt x="1553" y="832"/>
                </a:lnTo>
                <a:lnTo>
                  <a:pt x="1553" y="834"/>
                </a:lnTo>
                <a:lnTo>
                  <a:pt x="1553" y="832"/>
                </a:lnTo>
                <a:lnTo>
                  <a:pt x="1553" y="834"/>
                </a:lnTo>
                <a:lnTo>
                  <a:pt x="1551" y="834"/>
                </a:lnTo>
                <a:lnTo>
                  <a:pt x="1549" y="837"/>
                </a:lnTo>
                <a:lnTo>
                  <a:pt x="1546" y="837"/>
                </a:lnTo>
                <a:lnTo>
                  <a:pt x="1546" y="839"/>
                </a:lnTo>
                <a:lnTo>
                  <a:pt x="1544" y="839"/>
                </a:lnTo>
                <a:lnTo>
                  <a:pt x="1542" y="837"/>
                </a:lnTo>
                <a:lnTo>
                  <a:pt x="1542" y="839"/>
                </a:lnTo>
                <a:lnTo>
                  <a:pt x="1539" y="839"/>
                </a:lnTo>
                <a:lnTo>
                  <a:pt x="1537" y="839"/>
                </a:lnTo>
                <a:lnTo>
                  <a:pt x="1535" y="841"/>
                </a:lnTo>
                <a:lnTo>
                  <a:pt x="1535" y="844"/>
                </a:lnTo>
                <a:lnTo>
                  <a:pt x="1532" y="844"/>
                </a:lnTo>
                <a:lnTo>
                  <a:pt x="1532" y="846"/>
                </a:lnTo>
                <a:lnTo>
                  <a:pt x="1530" y="846"/>
                </a:lnTo>
                <a:lnTo>
                  <a:pt x="1530" y="848"/>
                </a:lnTo>
                <a:lnTo>
                  <a:pt x="1530" y="850"/>
                </a:lnTo>
                <a:lnTo>
                  <a:pt x="1530" y="853"/>
                </a:lnTo>
                <a:lnTo>
                  <a:pt x="1530" y="857"/>
                </a:lnTo>
                <a:lnTo>
                  <a:pt x="1530" y="860"/>
                </a:lnTo>
                <a:lnTo>
                  <a:pt x="1532" y="862"/>
                </a:lnTo>
                <a:lnTo>
                  <a:pt x="1532" y="864"/>
                </a:lnTo>
                <a:lnTo>
                  <a:pt x="1535" y="864"/>
                </a:lnTo>
                <a:lnTo>
                  <a:pt x="1535" y="867"/>
                </a:lnTo>
                <a:lnTo>
                  <a:pt x="1537" y="869"/>
                </a:lnTo>
                <a:lnTo>
                  <a:pt x="1539" y="869"/>
                </a:lnTo>
                <a:lnTo>
                  <a:pt x="1539" y="871"/>
                </a:lnTo>
                <a:lnTo>
                  <a:pt x="1542" y="871"/>
                </a:lnTo>
                <a:lnTo>
                  <a:pt x="1542" y="873"/>
                </a:lnTo>
                <a:lnTo>
                  <a:pt x="1539" y="873"/>
                </a:lnTo>
                <a:lnTo>
                  <a:pt x="1539" y="876"/>
                </a:lnTo>
                <a:lnTo>
                  <a:pt x="1537" y="876"/>
                </a:lnTo>
                <a:lnTo>
                  <a:pt x="1537" y="873"/>
                </a:lnTo>
                <a:lnTo>
                  <a:pt x="1535" y="876"/>
                </a:lnTo>
                <a:lnTo>
                  <a:pt x="1535" y="878"/>
                </a:lnTo>
                <a:lnTo>
                  <a:pt x="1537" y="878"/>
                </a:lnTo>
                <a:lnTo>
                  <a:pt x="1539" y="878"/>
                </a:lnTo>
                <a:lnTo>
                  <a:pt x="1539" y="876"/>
                </a:lnTo>
                <a:lnTo>
                  <a:pt x="1542" y="876"/>
                </a:lnTo>
                <a:lnTo>
                  <a:pt x="1544" y="873"/>
                </a:lnTo>
                <a:lnTo>
                  <a:pt x="1546" y="871"/>
                </a:lnTo>
                <a:lnTo>
                  <a:pt x="1546" y="869"/>
                </a:lnTo>
                <a:lnTo>
                  <a:pt x="1549" y="869"/>
                </a:lnTo>
                <a:lnTo>
                  <a:pt x="1549" y="867"/>
                </a:lnTo>
                <a:lnTo>
                  <a:pt x="1551" y="867"/>
                </a:lnTo>
                <a:lnTo>
                  <a:pt x="1551" y="869"/>
                </a:lnTo>
                <a:lnTo>
                  <a:pt x="1549" y="869"/>
                </a:lnTo>
                <a:lnTo>
                  <a:pt x="1551" y="869"/>
                </a:lnTo>
                <a:lnTo>
                  <a:pt x="1551" y="871"/>
                </a:lnTo>
                <a:lnTo>
                  <a:pt x="1553" y="871"/>
                </a:lnTo>
                <a:lnTo>
                  <a:pt x="1553" y="873"/>
                </a:lnTo>
                <a:lnTo>
                  <a:pt x="1555" y="873"/>
                </a:lnTo>
                <a:lnTo>
                  <a:pt x="1558" y="873"/>
                </a:lnTo>
                <a:lnTo>
                  <a:pt x="1560" y="873"/>
                </a:lnTo>
                <a:lnTo>
                  <a:pt x="1560" y="876"/>
                </a:lnTo>
                <a:lnTo>
                  <a:pt x="1562" y="876"/>
                </a:lnTo>
                <a:lnTo>
                  <a:pt x="1565" y="876"/>
                </a:lnTo>
                <a:lnTo>
                  <a:pt x="1567" y="876"/>
                </a:lnTo>
                <a:lnTo>
                  <a:pt x="1567" y="873"/>
                </a:lnTo>
                <a:lnTo>
                  <a:pt x="1569" y="871"/>
                </a:lnTo>
                <a:lnTo>
                  <a:pt x="1572" y="871"/>
                </a:lnTo>
                <a:lnTo>
                  <a:pt x="1572" y="869"/>
                </a:lnTo>
                <a:lnTo>
                  <a:pt x="1574" y="869"/>
                </a:lnTo>
                <a:lnTo>
                  <a:pt x="1574" y="867"/>
                </a:lnTo>
                <a:lnTo>
                  <a:pt x="1576" y="867"/>
                </a:lnTo>
                <a:lnTo>
                  <a:pt x="1576" y="864"/>
                </a:lnTo>
                <a:lnTo>
                  <a:pt x="1578" y="864"/>
                </a:lnTo>
                <a:lnTo>
                  <a:pt x="1581" y="862"/>
                </a:lnTo>
                <a:lnTo>
                  <a:pt x="1581" y="864"/>
                </a:lnTo>
                <a:lnTo>
                  <a:pt x="1581" y="862"/>
                </a:lnTo>
                <a:lnTo>
                  <a:pt x="1583" y="862"/>
                </a:lnTo>
                <a:lnTo>
                  <a:pt x="1583" y="864"/>
                </a:lnTo>
                <a:lnTo>
                  <a:pt x="1583" y="867"/>
                </a:lnTo>
                <a:lnTo>
                  <a:pt x="1583" y="869"/>
                </a:lnTo>
                <a:lnTo>
                  <a:pt x="1585" y="871"/>
                </a:lnTo>
                <a:lnTo>
                  <a:pt x="1585" y="873"/>
                </a:lnTo>
                <a:lnTo>
                  <a:pt x="1585" y="876"/>
                </a:lnTo>
                <a:lnTo>
                  <a:pt x="1588" y="878"/>
                </a:lnTo>
                <a:lnTo>
                  <a:pt x="1590" y="878"/>
                </a:lnTo>
                <a:lnTo>
                  <a:pt x="1595" y="876"/>
                </a:lnTo>
                <a:lnTo>
                  <a:pt x="1597" y="873"/>
                </a:lnTo>
                <a:lnTo>
                  <a:pt x="1597" y="876"/>
                </a:lnTo>
                <a:lnTo>
                  <a:pt x="1595" y="876"/>
                </a:lnTo>
                <a:lnTo>
                  <a:pt x="1590" y="878"/>
                </a:lnTo>
                <a:lnTo>
                  <a:pt x="1588" y="878"/>
                </a:lnTo>
                <a:lnTo>
                  <a:pt x="1585" y="878"/>
                </a:lnTo>
                <a:lnTo>
                  <a:pt x="1585" y="880"/>
                </a:lnTo>
                <a:lnTo>
                  <a:pt x="1585" y="883"/>
                </a:lnTo>
                <a:lnTo>
                  <a:pt x="1585" y="885"/>
                </a:lnTo>
                <a:lnTo>
                  <a:pt x="1588" y="887"/>
                </a:lnTo>
                <a:lnTo>
                  <a:pt x="1590" y="887"/>
                </a:lnTo>
                <a:lnTo>
                  <a:pt x="1590" y="890"/>
                </a:lnTo>
                <a:lnTo>
                  <a:pt x="1592" y="890"/>
                </a:lnTo>
                <a:lnTo>
                  <a:pt x="1592" y="892"/>
                </a:lnTo>
                <a:lnTo>
                  <a:pt x="1595" y="892"/>
                </a:lnTo>
                <a:lnTo>
                  <a:pt x="1595" y="890"/>
                </a:lnTo>
                <a:lnTo>
                  <a:pt x="1597" y="890"/>
                </a:lnTo>
                <a:lnTo>
                  <a:pt x="1597" y="887"/>
                </a:lnTo>
                <a:lnTo>
                  <a:pt x="1599" y="887"/>
                </a:lnTo>
                <a:lnTo>
                  <a:pt x="1602" y="887"/>
                </a:lnTo>
                <a:lnTo>
                  <a:pt x="1604" y="887"/>
                </a:lnTo>
                <a:lnTo>
                  <a:pt x="1604" y="890"/>
                </a:lnTo>
                <a:lnTo>
                  <a:pt x="1606" y="892"/>
                </a:lnTo>
                <a:lnTo>
                  <a:pt x="1606" y="894"/>
                </a:lnTo>
                <a:lnTo>
                  <a:pt x="1608" y="897"/>
                </a:lnTo>
                <a:lnTo>
                  <a:pt x="1608" y="899"/>
                </a:lnTo>
                <a:lnTo>
                  <a:pt x="1611" y="899"/>
                </a:lnTo>
                <a:lnTo>
                  <a:pt x="1611" y="897"/>
                </a:lnTo>
                <a:lnTo>
                  <a:pt x="1611" y="899"/>
                </a:lnTo>
                <a:lnTo>
                  <a:pt x="1611" y="897"/>
                </a:lnTo>
                <a:lnTo>
                  <a:pt x="1613" y="897"/>
                </a:lnTo>
                <a:lnTo>
                  <a:pt x="1613" y="899"/>
                </a:lnTo>
                <a:lnTo>
                  <a:pt x="1615" y="899"/>
                </a:lnTo>
                <a:lnTo>
                  <a:pt x="1615" y="901"/>
                </a:lnTo>
                <a:lnTo>
                  <a:pt x="1615" y="903"/>
                </a:lnTo>
                <a:lnTo>
                  <a:pt x="1618" y="903"/>
                </a:lnTo>
                <a:lnTo>
                  <a:pt x="1618" y="906"/>
                </a:lnTo>
                <a:lnTo>
                  <a:pt x="1620" y="906"/>
                </a:lnTo>
                <a:lnTo>
                  <a:pt x="1622" y="906"/>
                </a:lnTo>
                <a:lnTo>
                  <a:pt x="1622" y="908"/>
                </a:lnTo>
                <a:lnTo>
                  <a:pt x="1622" y="910"/>
                </a:lnTo>
                <a:lnTo>
                  <a:pt x="1625" y="910"/>
                </a:lnTo>
                <a:lnTo>
                  <a:pt x="1627" y="910"/>
                </a:lnTo>
                <a:lnTo>
                  <a:pt x="1627" y="913"/>
                </a:lnTo>
                <a:lnTo>
                  <a:pt x="1629" y="913"/>
                </a:lnTo>
                <a:lnTo>
                  <a:pt x="1629" y="915"/>
                </a:lnTo>
                <a:lnTo>
                  <a:pt x="1627" y="915"/>
                </a:lnTo>
                <a:lnTo>
                  <a:pt x="1629" y="915"/>
                </a:lnTo>
                <a:lnTo>
                  <a:pt x="1629" y="917"/>
                </a:lnTo>
                <a:lnTo>
                  <a:pt x="1627" y="917"/>
                </a:lnTo>
                <a:lnTo>
                  <a:pt x="1629" y="917"/>
                </a:lnTo>
                <a:lnTo>
                  <a:pt x="1629" y="920"/>
                </a:lnTo>
                <a:lnTo>
                  <a:pt x="1627" y="920"/>
                </a:lnTo>
                <a:lnTo>
                  <a:pt x="1627" y="922"/>
                </a:lnTo>
                <a:lnTo>
                  <a:pt x="1627" y="924"/>
                </a:lnTo>
                <a:lnTo>
                  <a:pt x="1627" y="926"/>
                </a:lnTo>
                <a:lnTo>
                  <a:pt x="1625" y="926"/>
                </a:lnTo>
                <a:lnTo>
                  <a:pt x="1625" y="929"/>
                </a:lnTo>
                <a:lnTo>
                  <a:pt x="1625" y="931"/>
                </a:lnTo>
                <a:lnTo>
                  <a:pt x="1625" y="929"/>
                </a:lnTo>
                <a:lnTo>
                  <a:pt x="1627" y="929"/>
                </a:lnTo>
                <a:lnTo>
                  <a:pt x="1627" y="931"/>
                </a:lnTo>
                <a:lnTo>
                  <a:pt x="1629" y="933"/>
                </a:lnTo>
                <a:lnTo>
                  <a:pt x="1631" y="933"/>
                </a:lnTo>
                <a:lnTo>
                  <a:pt x="1631" y="936"/>
                </a:lnTo>
                <a:lnTo>
                  <a:pt x="1634" y="936"/>
                </a:lnTo>
                <a:lnTo>
                  <a:pt x="1634" y="938"/>
                </a:lnTo>
                <a:lnTo>
                  <a:pt x="1636" y="938"/>
                </a:lnTo>
                <a:lnTo>
                  <a:pt x="1636" y="940"/>
                </a:lnTo>
                <a:lnTo>
                  <a:pt x="1636" y="938"/>
                </a:lnTo>
                <a:lnTo>
                  <a:pt x="1638" y="938"/>
                </a:lnTo>
                <a:lnTo>
                  <a:pt x="1638" y="940"/>
                </a:lnTo>
                <a:lnTo>
                  <a:pt x="1641" y="940"/>
                </a:lnTo>
                <a:lnTo>
                  <a:pt x="1641" y="943"/>
                </a:lnTo>
                <a:lnTo>
                  <a:pt x="1643" y="943"/>
                </a:lnTo>
                <a:lnTo>
                  <a:pt x="1645" y="943"/>
                </a:lnTo>
                <a:lnTo>
                  <a:pt x="1648" y="943"/>
                </a:lnTo>
                <a:lnTo>
                  <a:pt x="1648" y="940"/>
                </a:lnTo>
                <a:lnTo>
                  <a:pt x="1650" y="940"/>
                </a:lnTo>
                <a:lnTo>
                  <a:pt x="1652" y="940"/>
                </a:lnTo>
                <a:lnTo>
                  <a:pt x="1654" y="940"/>
                </a:lnTo>
                <a:lnTo>
                  <a:pt x="1657" y="940"/>
                </a:lnTo>
                <a:lnTo>
                  <a:pt x="1659" y="940"/>
                </a:lnTo>
                <a:lnTo>
                  <a:pt x="1661" y="940"/>
                </a:lnTo>
                <a:lnTo>
                  <a:pt x="1664" y="940"/>
                </a:lnTo>
                <a:lnTo>
                  <a:pt x="1664" y="943"/>
                </a:lnTo>
                <a:lnTo>
                  <a:pt x="1666" y="940"/>
                </a:lnTo>
                <a:lnTo>
                  <a:pt x="1668" y="940"/>
                </a:lnTo>
                <a:lnTo>
                  <a:pt x="1671" y="940"/>
                </a:lnTo>
                <a:lnTo>
                  <a:pt x="1673" y="940"/>
                </a:lnTo>
                <a:lnTo>
                  <a:pt x="1671" y="938"/>
                </a:lnTo>
                <a:lnTo>
                  <a:pt x="1673" y="938"/>
                </a:lnTo>
                <a:lnTo>
                  <a:pt x="1673" y="936"/>
                </a:lnTo>
                <a:lnTo>
                  <a:pt x="1675" y="933"/>
                </a:lnTo>
                <a:lnTo>
                  <a:pt x="1673" y="931"/>
                </a:lnTo>
                <a:lnTo>
                  <a:pt x="1673" y="929"/>
                </a:lnTo>
                <a:lnTo>
                  <a:pt x="1675" y="929"/>
                </a:lnTo>
                <a:lnTo>
                  <a:pt x="1678" y="926"/>
                </a:lnTo>
                <a:lnTo>
                  <a:pt x="1680" y="926"/>
                </a:lnTo>
                <a:lnTo>
                  <a:pt x="1680" y="924"/>
                </a:lnTo>
                <a:lnTo>
                  <a:pt x="1682" y="924"/>
                </a:lnTo>
                <a:lnTo>
                  <a:pt x="1684" y="924"/>
                </a:lnTo>
                <a:lnTo>
                  <a:pt x="1684" y="922"/>
                </a:lnTo>
                <a:lnTo>
                  <a:pt x="1687" y="922"/>
                </a:lnTo>
                <a:lnTo>
                  <a:pt x="1689" y="922"/>
                </a:lnTo>
                <a:lnTo>
                  <a:pt x="1691" y="922"/>
                </a:lnTo>
                <a:lnTo>
                  <a:pt x="1691" y="920"/>
                </a:lnTo>
                <a:lnTo>
                  <a:pt x="1694" y="920"/>
                </a:lnTo>
                <a:lnTo>
                  <a:pt x="1694" y="917"/>
                </a:lnTo>
                <a:lnTo>
                  <a:pt x="1696" y="917"/>
                </a:lnTo>
                <a:lnTo>
                  <a:pt x="1696" y="920"/>
                </a:lnTo>
                <a:lnTo>
                  <a:pt x="1696" y="922"/>
                </a:lnTo>
                <a:lnTo>
                  <a:pt x="1696" y="924"/>
                </a:lnTo>
                <a:lnTo>
                  <a:pt x="1698" y="924"/>
                </a:lnTo>
                <a:lnTo>
                  <a:pt x="1696" y="924"/>
                </a:lnTo>
                <a:lnTo>
                  <a:pt x="1696" y="926"/>
                </a:lnTo>
                <a:lnTo>
                  <a:pt x="1696" y="929"/>
                </a:lnTo>
                <a:lnTo>
                  <a:pt x="1696" y="931"/>
                </a:lnTo>
                <a:lnTo>
                  <a:pt x="1698" y="931"/>
                </a:lnTo>
                <a:lnTo>
                  <a:pt x="1698" y="933"/>
                </a:lnTo>
                <a:lnTo>
                  <a:pt x="1696" y="931"/>
                </a:lnTo>
                <a:lnTo>
                  <a:pt x="1696" y="933"/>
                </a:lnTo>
                <a:lnTo>
                  <a:pt x="1696" y="936"/>
                </a:lnTo>
                <a:lnTo>
                  <a:pt x="1696" y="938"/>
                </a:lnTo>
                <a:lnTo>
                  <a:pt x="1696" y="940"/>
                </a:lnTo>
                <a:lnTo>
                  <a:pt x="1698" y="940"/>
                </a:lnTo>
                <a:lnTo>
                  <a:pt x="1698" y="943"/>
                </a:lnTo>
                <a:lnTo>
                  <a:pt x="1698" y="945"/>
                </a:lnTo>
                <a:lnTo>
                  <a:pt x="1698" y="943"/>
                </a:lnTo>
                <a:lnTo>
                  <a:pt x="1701" y="943"/>
                </a:lnTo>
                <a:lnTo>
                  <a:pt x="1701" y="945"/>
                </a:lnTo>
                <a:lnTo>
                  <a:pt x="1701" y="947"/>
                </a:lnTo>
                <a:lnTo>
                  <a:pt x="1703" y="947"/>
                </a:lnTo>
                <a:lnTo>
                  <a:pt x="1701" y="947"/>
                </a:lnTo>
                <a:lnTo>
                  <a:pt x="1703" y="947"/>
                </a:lnTo>
                <a:lnTo>
                  <a:pt x="1701" y="950"/>
                </a:lnTo>
                <a:lnTo>
                  <a:pt x="1703" y="950"/>
                </a:lnTo>
                <a:lnTo>
                  <a:pt x="1703" y="952"/>
                </a:lnTo>
                <a:lnTo>
                  <a:pt x="1705" y="952"/>
                </a:lnTo>
                <a:lnTo>
                  <a:pt x="1707" y="952"/>
                </a:lnTo>
                <a:lnTo>
                  <a:pt x="1710" y="952"/>
                </a:lnTo>
                <a:lnTo>
                  <a:pt x="1710" y="954"/>
                </a:lnTo>
                <a:lnTo>
                  <a:pt x="1712" y="954"/>
                </a:lnTo>
                <a:lnTo>
                  <a:pt x="1714" y="954"/>
                </a:lnTo>
                <a:lnTo>
                  <a:pt x="1717" y="954"/>
                </a:lnTo>
                <a:lnTo>
                  <a:pt x="1717" y="952"/>
                </a:lnTo>
                <a:lnTo>
                  <a:pt x="1719" y="952"/>
                </a:lnTo>
                <a:lnTo>
                  <a:pt x="1721" y="952"/>
                </a:lnTo>
                <a:lnTo>
                  <a:pt x="1724" y="952"/>
                </a:lnTo>
                <a:lnTo>
                  <a:pt x="1726" y="952"/>
                </a:lnTo>
                <a:lnTo>
                  <a:pt x="1726" y="950"/>
                </a:lnTo>
                <a:lnTo>
                  <a:pt x="1728" y="952"/>
                </a:lnTo>
                <a:lnTo>
                  <a:pt x="1731" y="952"/>
                </a:lnTo>
                <a:lnTo>
                  <a:pt x="1733" y="952"/>
                </a:lnTo>
                <a:lnTo>
                  <a:pt x="1733" y="954"/>
                </a:lnTo>
                <a:lnTo>
                  <a:pt x="1735" y="954"/>
                </a:lnTo>
                <a:lnTo>
                  <a:pt x="1737" y="954"/>
                </a:lnTo>
                <a:lnTo>
                  <a:pt x="1737" y="956"/>
                </a:lnTo>
                <a:lnTo>
                  <a:pt x="1737" y="959"/>
                </a:lnTo>
                <a:lnTo>
                  <a:pt x="1740" y="959"/>
                </a:lnTo>
                <a:lnTo>
                  <a:pt x="1740" y="961"/>
                </a:lnTo>
                <a:lnTo>
                  <a:pt x="1740" y="963"/>
                </a:lnTo>
                <a:lnTo>
                  <a:pt x="1742" y="963"/>
                </a:lnTo>
                <a:lnTo>
                  <a:pt x="1744" y="963"/>
                </a:lnTo>
                <a:lnTo>
                  <a:pt x="1744" y="966"/>
                </a:lnTo>
                <a:lnTo>
                  <a:pt x="1747" y="966"/>
                </a:lnTo>
                <a:lnTo>
                  <a:pt x="1747" y="968"/>
                </a:lnTo>
                <a:lnTo>
                  <a:pt x="1749" y="966"/>
                </a:lnTo>
                <a:lnTo>
                  <a:pt x="1751" y="966"/>
                </a:lnTo>
                <a:lnTo>
                  <a:pt x="1751" y="963"/>
                </a:lnTo>
                <a:lnTo>
                  <a:pt x="1754" y="961"/>
                </a:lnTo>
                <a:lnTo>
                  <a:pt x="1756" y="961"/>
                </a:lnTo>
                <a:lnTo>
                  <a:pt x="1756" y="959"/>
                </a:lnTo>
                <a:lnTo>
                  <a:pt x="1756" y="961"/>
                </a:lnTo>
                <a:lnTo>
                  <a:pt x="1758" y="961"/>
                </a:lnTo>
                <a:lnTo>
                  <a:pt x="1760" y="961"/>
                </a:lnTo>
                <a:lnTo>
                  <a:pt x="1763" y="959"/>
                </a:lnTo>
                <a:lnTo>
                  <a:pt x="1765" y="959"/>
                </a:lnTo>
                <a:lnTo>
                  <a:pt x="1767" y="959"/>
                </a:lnTo>
                <a:lnTo>
                  <a:pt x="1767" y="961"/>
                </a:lnTo>
                <a:lnTo>
                  <a:pt x="1770" y="961"/>
                </a:lnTo>
                <a:lnTo>
                  <a:pt x="1772" y="961"/>
                </a:lnTo>
                <a:lnTo>
                  <a:pt x="1774" y="961"/>
                </a:lnTo>
                <a:lnTo>
                  <a:pt x="1772" y="961"/>
                </a:lnTo>
                <a:lnTo>
                  <a:pt x="1774" y="963"/>
                </a:lnTo>
                <a:lnTo>
                  <a:pt x="1777" y="966"/>
                </a:lnTo>
                <a:lnTo>
                  <a:pt x="1779" y="966"/>
                </a:lnTo>
                <a:lnTo>
                  <a:pt x="1779" y="963"/>
                </a:lnTo>
                <a:lnTo>
                  <a:pt x="1781" y="963"/>
                </a:lnTo>
                <a:lnTo>
                  <a:pt x="1781" y="966"/>
                </a:lnTo>
                <a:lnTo>
                  <a:pt x="1784" y="966"/>
                </a:lnTo>
                <a:lnTo>
                  <a:pt x="1784" y="968"/>
                </a:lnTo>
                <a:lnTo>
                  <a:pt x="1786" y="968"/>
                </a:lnTo>
                <a:lnTo>
                  <a:pt x="1786" y="970"/>
                </a:lnTo>
                <a:lnTo>
                  <a:pt x="1788" y="970"/>
                </a:lnTo>
                <a:lnTo>
                  <a:pt x="1788" y="973"/>
                </a:lnTo>
                <a:lnTo>
                  <a:pt x="1788" y="975"/>
                </a:lnTo>
                <a:lnTo>
                  <a:pt x="1788" y="977"/>
                </a:lnTo>
                <a:lnTo>
                  <a:pt x="1790" y="977"/>
                </a:lnTo>
                <a:lnTo>
                  <a:pt x="1788" y="977"/>
                </a:lnTo>
                <a:lnTo>
                  <a:pt x="1786" y="977"/>
                </a:lnTo>
                <a:lnTo>
                  <a:pt x="1784" y="977"/>
                </a:lnTo>
                <a:lnTo>
                  <a:pt x="1784" y="975"/>
                </a:lnTo>
                <a:lnTo>
                  <a:pt x="1781" y="975"/>
                </a:lnTo>
                <a:lnTo>
                  <a:pt x="1779" y="975"/>
                </a:lnTo>
                <a:lnTo>
                  <a:pt x="1779" y="977"/>
                </a:lnTo>
                <a:lnTo>
                  <a:pt x="1777" y="977"/>
                </a:lnTo>
                <a:lnTo>
                  <a:pt x="1774" y="979"/>
                </a:lnTo>
                <a:lnTo>
                  <a:pt x="1772" y="979"/>
                </a:lnTo>
                <a:lnTo>
                  <a:pt x="1772" y="982"/>
                </a:lnTo>
                <a:lnTo>
                  <a:pt x="1772" y="979"/>
                </a:lnTo>
                <a:lnTo>
                  <a:pt x="1772" y="982"/>
                </a:lnTo>
                <a:lnTo>
                  <a:pt x="1770" y="982"/>
                </a:lnTo>
                <a:lnTo>
                  <a:pt x="1767" y="982"/>
                </a:lnTo>
                <a:lnTo>
                  <a:pt x="1767" y="984"/>
                </a:lnTo>
                <a:lnTo>
                  <a:pt x="1765" y="984"/>
                </a:lnTo>
                <a:lnTo>
                  <a:pt x="1765" y="986"/>
                </a:lnTo>
                <a:lnTo>
                  <a:pt x="1763" y="986"/>
                </a:lnTo>
                <a:lnTo>
                  <a:pt x="1763" y="989"/>
                </a:lnTo>
                <a:lnTo>
                  <a:pt x="1763" y="991"/>
                </a:lnTo>
                <a:lnTo>
                  <a:pt x="1763" y="993"/>
                </a:lnTo>
                <a:lnTo>
                  <a:pt x="1765" y="993"/>
                </a:lnTo>
                <a:lnTo>
                  <a:pt x="1765" y="996"/>
                </a:lnTo>
                <a:lnTo>
                  <a:pt x="1763" y="996"/>
                </a:lnTo>
                <a:lnTo>
                  <a:pt x="1765" y="996"/>
                </a:lnTo>
                <a:lnTo>
                  <a:pt x="1765" y="998"/>
                </a:lnTo>
                <a:lnTo>
                  <a:pt x="1765" y="996"/>
                </a:lnTo>
                <a:lnTo>
                  <a:pt x="1767" y="998"/>
                </a:lnTo>
                <a:lnTo>
                  <a:pt x="1770" y="1000"/>
                </a:lnTo>
                <a:lnTo>
                  <a:pt x="1767" y="1000"/>
                </a:lnTo>
                <a:lnTo>
                  <a:pt x="1767" y="1003"/>
                </a:lnTo>
                <a:lnTo>
                  <a:pt x="1765" y="1003"/>
                </a:lnTo>
                <a:lnTo>
                  <a:pt x="1765" y="1005"/>
                </a:lnTo>
                <a:lnTo>
                  <a:pt x="1765" y="1007"/>
                </a:lnTo>
                <a:lnTo>
                  <a:pt x="1765" y="1009"/>
                </a:lnTo>
                <a:lnTo>
                  <a:pt x="1763" y="1009"/>
                </a:lnTo>
                <a:lnTo>
                  <a:pt x="1763" y="1012"/>
                </a:lnTo>
                <a:lnTo>
                  <a:pt x="1760" y="1012"/>
                </a:lnTo>
                <a:lnTo>
                  <a:pt x="1760" y="1014"/>
                </a:lnTo>
                <a:lnTo>
                  <a:pt x="1760" y="1016"/>
                </a:lnTo>
                <a:lnTo>
                  <a:pt x="1763" y="1016"/>
                </a:lnTo>
                <a:lnTo>
                  <a:pt x="1760" y="1016"/>
                </a:lnTo>
                <a:lnTo>
                  <a:pt x="1760" y="1019"/>
                </a:lnTo>
                <a:lnTo>
                  <a:pt x="1763" y="1019"/>
                </a:lnTo>
                <a:lnTo>
                  <a:pt x="1760" y="1019"/>
                </a:lnTo>
                <a:lnTo>
                  <a:pt x="1760" y="1021"/>
                </a:lnTo>
                <a:lnTo>
                  <a:pt x="1758" y="1021"/>
                </a:lnTo>
                <a:lnTo>
                  <a:pt x="1756" y="1021"/>
                </a:lnTo>
                <a:lnTo>
                  <a:pt x="1754" y="1021"/>
                </a:lnTo>
                <a:lnTo>
                  <a:pt x="1751" y="1021"/>
                </a:lnTo>
                <a:lnTo>
                  <a:pt x="1751" y="1023"/>
                </a:lnTo>
                <a:lnTo>
                  <a:pt x="1749" y="1023"/>
                </a:lnTo>
                <a:lnTo>
                  <a:pt x="1749" y="1026"/>
                </a:lnTo>
                <a:lnTo>
                  <a:pt x="1749" y="1023"/>
                </a:lnTo>
                <a:lnTo>
                  <a:pt x="1747" y="1023"/>
                </a:lnTo>
                <a:lnTo>
                  <a:pt x="1747" y="1026"/>
                </a:lnTo>
                <a:lnTo>
                  <a:pt x="1744" y="1026"/>
                </a:lnTo>
                <a:lnTo>
                  <a:pt x="1744" y="1028"/>
                </a:lnTo>
                <a:lnTo>
                  <a:pt x="1742" y="1028"/>
                </a:lnTo>
                <a:lnTo>
                  <a:pt x="1740" y="1028"/>
                </a:lnTo>
                <a:lnTo>
                  <a:pt x="1740" y="1030"/>
                </a:lnTo>
                <a:lnTo>
                  <a:pt x="1737" y="1030"/>
                </a:lnTo>
                <a:lnTo>
                  <a:pt x="1735" y="1030"/>
                </a:lnTo>
                <a:lnTo>
                  <a:pt x="1735" y="1032"/>
                </a:lnTo>
                <a:lnTo>
                  <a:pt x="1733" y="1032"/>
                </a:lnTo>
                <a:lnTo>
                  <a:pt x="1731" y="1032"/>
                </a:lnTo>
                <a:lnTo>
                  <a:pt x="1731" y="1030"/>
                </a:lnTo>
                <a:lnTo>
                  <a:pt x="1728" y="1030"/>
                </a:lnTo>
                <a:lnTo>
                  <a:pt x="1726" y="1030"/>
                </a:lnTo>
                <a:lnTo>
                  <a:pt x="1724" y="1030"/>
                </a:lnTo>
                <a:lnTo>
                  <a:pt x="1721" y="1030"/>
                </a:lnTo>
                <a:lnTo>
                  <a:pt x="1719" y="1030"/>
                </a:lnTo>
                <a:lnTo>
                  <a:pt x="1717" y="1030"/>
                </a:lnTo>
                <a:lnTo>
                  <a:pt x="1717" y="1032"/>
                </a:lnTo>
                <a:lnTo>
                  <a:pt x="1714" y="1032"/>
                </a:lnTo>
                <a:lnTo>
                  <a:pt x="1714" y="1030"/>
                </a:lnTo>
                <a:lnTo>
                  <a:pt x="1712" y="1030"/>
                </a:lnTo>
                <a:lnTo>
                  <a:pt x="1712" y="1032"/>
                </a:lnTo>
                <a:lnTo>
                  <a:pt x="1712" y="1035"/>
                </a:lnTo>
                <a:lnTo>
                  <a:pt x="1710" y="1035"/>
                </a:lnTo>
                <a:lnTo>
                  <a:pt x="1710" y="1032"/>
                </a:lnTo>
                <a:lnTo>
                  <a:pt x="1710" y="1030"/>
                </a:lnTo>
                <a:lnTo>
                  <a:pt x="1710" y="1032"/>
                </a:lnTo>
                <a:lnTo>
                  <a:pt x="1707" y="1032"/>
                </a:lnTo>
                <a:lnTo>
                  <a:pt x="1707" y="1035"/>
                </a:lnTo>
                <a:lnTo>
                  <a:pt x="1707" y="1037"/>
                </a:lnTo>
                <a:lnTo>
                  <a:pt x="1705" y="1039"/>
                </a:lnTo>
                <a:lnTo>
                  <a:pt x="1707" y="1042"/>
                </a:lnTo>
                <a:lnTo>
                  <a:pt x="1705" y="1042"/>
                </a:lnTo>
                <a:lnTo>
                  <a:pt x="1707" y="1042"/>
                </a:lnTo>
                <a:lnTo>
                  <a:pt x="1705" y="1044"/>
                </a:lnTo>
                <a:lnTo>
                  <a:pt x="1705" y="1042"/>
                </a:lnTo>
                <a:lnTo>
                  <a:pt x="1705" y="1044"/>
                </a:lnTo>
                <a:lnTo>
                  <a:pt x="1703" y="1046"/>
                </a:lnTo>
                <a:lnTo>
                  <a:pt x="1703" y="1049"/>
                </a:lnTo>
                <a:lnTo>
                  <a:pt x="1701" y="1049"/>
                </a:lnTo>
                <a:lnTo>
                  <a:pt x="1701" y="1051"/>
                </a:lnTo>
                <a:lnTo>
                  <a:pt x="1698" y="1051"/>
                </a:lnTo>
                <a:lnTo>
                  <a:pt x="1698" y="1053"/>
                </a:lnTo>
                <a:lnTo>
                  <a:pt x="1698" y="1056"/>
                </a:lnTo>
                <a:lnTo>
                  <a:pt x="1696" y="1056"/>
                </a:lnTo>
                <a:lnTo>
                  <a:pt x="1694" y="1056"/>
                </a:lnTo>
                <a:lnTo>
                  <a:pt x="1694" y="1058"/>
                </a:lnTo>
                <a:lnTo>
                  <a:pt x="1691" y="1058"/>
                </a:lnTo>
                <a:lnTo>
                  <a:pt x="1691" y="1060"/>
                </a:lnTo>
                <a:lnTo>
                  <a:pt x="1689" y="1060"/>
                </a:lnTo>
                <a:lnTo>
                  <a:pt x="1689" y="1062"/>
                </a:lnTo>
                <a:lnTo>
                  <a:pt x="1687" y="1062"/>
                </a:lnTo>
                <a:lnTo>
                  <a:pt x="1687" y="1065"/>
                </a:lnTo>
                <a:lnTo>
                  <a:pt x="1689" y="1065"/>
                </a:lnTo>
                <a:lnTo>
                  <a:pt x="1689" y="1062"/>
                </a:lnTo>
                <a:lnTo>
                  <a:pt x="1689" y="1065"/>
                </a:lnTo>
                <a:lnTo>
                  <a:pt x="1691" y="1065"/>
                </a:lnTo>
                <a:lnTo>
                  <a:pt x="1689" y="1065"/>
                </a:lnTo>
                <a:lnTo>
                  <a:pt x="1689" y="1067"/>
                </a:lnTo>
                <a:lnTo>
                  <a:pt x="1691" y="1069"/>
                </a:lnTo>
                <a:lnTo>
                  <a:pt x="1694" y="1069"/>
                </a:lnTo>
                <a:lnTo>
                  <a:pt x="1694" y="1072"/>
                </a:lnTo>
                <a:lnTo>
                  <a:pt x="1694" y="1074"/>
                </a:lnTo>
                <a:lnTo>
                  <a:pt x="1694" y="1076"/>
                </a:lnTo>
                <a:lnTo>
                  <a:pt x="1694" y="1079"/>
                </a:lnTo>
                <a:lnTo>
                  <a:pt x="1694" y="1076"/>
                </a:lnTo>
                <a:lnTo>
                  <a:pt x="1694" y="1079"/>
                </a:lnTo>
                <a:lnTo>
                  <a:pt x="1694" y="1081"/>
                </a:lnTo>
                <a:lnTo>
                  <a:pt x="1691" y="1081"/>
                </a:lnTo>
                <a:lnTo>
                  <a:pt x="1691" y="1079"/>
                </a:lnTo>
                <a:lnTo>
                  <a:pt x="1691" y="1081"/>
                </a:lnTo>
                <a:lnTo>
                  <a:pt x="1691" y="1079"/>
                </a:lnTo>
                <a:lnTo>
                  <a:pt x="1691" y="1081"/>
                </a:lnTo>
                <a:lnTo>
                  <a:pt x="1689" y="1081"/>
                </a:lnTo>
                <a:lnTo>
                  <a:pt x="1689" y="1083"/>
                </a:lnTo>
                <a:lnTo>
                  <a:pt x="1687" y="1083"/>
                </a:lnTo>
                <a:lnTo>
                  <a:pt x="1684" y="1083"/>
                </a:lnTo>
                <a:lnTo>
                  <a:pt x="1684" y="1081"/>
                </a:lnTo>
                <a:lnTo>
                  <a:pt x="1684" y="1083"/>
                </a:lnTo>
                <a:lnTo>
                  <a:pt x="1684" y="1085"/>
                </a:lnTo>
                <a:lnTo>
                  <a:pt x="1682" y="1085"/>
                </a:lnTo>
                <a:lnTo>
                  <a:pt x="1682" y="1088"/>
                </a:lnTo>
                <a:lnTo>
                  <a:pt x="1680" y="1088"/>
                </a:lnTo>
                <a:lnTo>
                  <a:pt x="1678" y="1088"/>
                </a:lnTo>
                <a:lnTo>
                  <a:pt x="1675" y="1088"/>
                </a:lnTo>
                <a:lnTo>
                  <a:pt x="1675" y="1085"/>
                </a:lnTo>
                <a:lnTo>
                  <a:pt x="1673" y="1085"/>
                </a:lnTo>
                <a:lnTo>
                  <a:pt x="1671" y="1085"/>
                </a:lnTo>
                <a:lnTo>
                  <a:pt x="1671" y="1083"/>
                </a:lnTo>
                <a:lnTo>
                  <a:pt x="1671" y="1085"/>
                </a:lnTo>
                <a:lnTo>
                  <a:pt x="1671" y="1083"/>
                </a:lnTo>
                <a:lnTo>
                  <a:pt x="1668" y="1083"/>
                </a:lnTo>
                <a:lnTo>
                  <a:pt x="1668" y="1085"/>
                </a:lnTo>
                <a:lnTo>
                  <a:pt x="1666" y="1085"/>
                </a:lnTo>
                <a:lnTo>
                  <a:pt x="1664" y="1085"/>
                </a:lnTo>
                <a:lnTo>
                  <a:pt x="1664" y="1083"/>
                </a:lnTo>
                <a:lnTo>
                  <a:pt x="1664" y="1085"/>
                </a:lnTo>
                <a:lnTo>
                  <a:pt x="1661" y="1083"/>
                </a:lnTo>
                <a:lnTo>
                  <a:pt x="1661" y="1085"/>
                </a:lnTo>
                <a:lnTo>
                  <a:pt x="1659" y="1085"/>
                </a:lnTo>
                <a:lnTo>
                  <a:pt x="1659" y="1088"/>
                </a:lnTo>
                <a:lnTo>
                  <a:pt x="1657" y="1088"/>
                </a:lnTo>
                <a:lnTo>
                  <a:pt x="1657" y="1090"/>
                </a:lnTo>
                <a:lnTo>
                  <a:pt x="1654" y="1090"/>
                </a:lnTo>
                <a:lnTo>
                  <a:pt x="1652" y="1090"/>
                </a:lnTo>
                <a:lnTo>
                  <a:pt x="1652" y="1092"/>
                </a:lnTo>
                <a:lnTo>
                  <a:pt x="1650" y="1092"/>
                </a:lnTo>
                <a:lnTo>
                  <a:pt x="1648" y="1092"/>
                </a:lnTo>
                <a:lnTo>
                  <a:pt x="1648" y="1095"/>
                </a:lnTo>
                <a:lnTo>
                  <a:pt x="1648" y="1092"/>
                </a:lnTo>
                <a:lnTo>
                  <a:pt x="1648" y="1095"/>
                </a:lnTo>
                <a:lnTo>
                  <a:pt x="1645" y="1095"/>
                </a:lnTo>
                <a:lnTo>
                  <a:pt x="1643" y="1095"/>
                </a:lnTo>
                <a:lnTo>
                  <a:pt x="1641" y="1095"/>
                </a:lnTo>
                <a:lnTo>
                  <a:pt x="1638" y="1095"/>
                </a:lnTo>
                <a:lnTo>
                  <a:pt x="1638" y="1097"/>
                </a:lnTo>
                <a:lnTo>
                  <a:pt x="1638" y="1099"/>
                </a:lnTo>
                <a:lnTo>
                  <a:pt x="1638" y="1102"/>
                </a:lnTo>
                <a:lnTo>
                  <a:pt x="1638" y="1104"/>
                </a:lnTo>
                <a:lnTo>
                  <a:pt x="1641" y="1104"/>
                </a:lnTo>
                <a:lnTo>
                  <a:pt x="1641" y="1106"/>
                </a:lnTo>
                <a:lnTo>
                  <a:pt x="1638" y="1106"/>
                </a:lnTo>
                <a:lnTo>
                  <a:pt x="1638" y="1109"/>
                </a:lnTo>
                <a:lnTo>
                  <a:pt x="1638" y="1111"/>
                </a:lnTo>
                <a:lnTo>
                  <a:pt x="1641" y="1111"/>
                </a:lnTo>
                <a:lnTo>
                  <a:pt x="1638" y="1113"/>
                </a:lnTo>
                <a:lnTo>
                  <a:pt x="1641" y="1113"/>
                </a:lnTo>
                <a:lnTo>
                  <a:pt x="1638" y="1113"/>
                </a:lnTo>
                <a:lnTo>
                  <a:pt x="1636" y="1113"/>
                </a:lnTo>
                <a:lnTo>
                  <a:pt x="1636" y="1115"/>
                </a:lnTo>
                <a:lnTo>
                  <a:pt x="1634" y="1118"/>
                </a:lnTo>
                <a:lnTo>
                  <a:pt x="1631" y="1120"/>
                </a:lnTo>
                <a:lnTo>
                  <a:pt x="1631" y="1122"/>
                </a:lnTo>
                <a:lnTo>
                  <a:pt x="1629" y="1122"/>
                </a:lnTo>
                <a:lnTo>
                  <a:pt x="1629" y="1125"/>
                </a:lnTo>
                <a:lnTo>
                  <a:pt x="1631" y="1125"/>
                </a:lnTo>
                <a:lnTo>
                  <a:pt x="1634" y="1125"/>
                </a:lnTo>
                <a:lnTo>
                  <a:pt x="1634" y="1127"/>
                </a:lnTo>
                <a:lnTo>
                  <a:pt x="1636" y="1127"/>
                </a:lnTo>
                <a:lnTo>
                  <a:pt x="1634" y="1127"/>
                </a:lnTo>
                <a:lnTo>
                  <a:pt x="1634" y="1129"/>
                </a:lnTo>
                <a:lnTo>
                  <a:pt x="1634" y="1132"/>
                </a:lnTo>
                <a:lnTo>
                  <a:pt x="1631" y="1132"/>
                </a:lnTo>
                <a:lnTo>
                  <a:pt x="1629" y="1132"/>
                </a:lnTo>
                <a:lnTo>
                  <a:pt x="1627" y="1129"/>
                </a:lnTo>
                <a:lnTo>
                  <a:pt x="1625" y="1129"/>
                </a:lnTo>
                <a:lnTo>
                  <a:pt x="1622" y="1129"/>
                </a:lnTo>
                <a:lnTo>
                  <a:pt x="1620" y="1129"/>
                </a:lnTo>
                <a:lnTo>
                  <a:pt x="1620" y="1127"/>
                </a:lnTo>
                <a:lnTo>
                  <a:pt x="1620" y="1129"/>
                </a:lnTo>
                <a:lnTo>
                  <a:pt x="1620" y="1127"/>
                </a:lnTo>
                <a:lnTo>
                  <a:pt x="1618" y="1127"/>
                </a:lnTo>
                <a:lnTo>
                  <a:pt x="1618" y="1129"/>
                </a:lnTo>
                <a:lnTo>
                  <a:pt x="1615" y="1129"/>
                </a:lnTo>
                <a:lnTo>
                  <a:pt x="1613" y="1129"/>
                </a:lnTo>
                <a:lnTo>
                  <a:pt x="1611" y="1129"/>
                </a:lnTo>
                <a:lnTo>
                  <a:pt x="1608" y="1132"/>
                </a:lnTo>
                <a:lnTo>
                  <a:pt x="1606" y="1132"/>
                </a:lnTo>
                <a:lnTo>
                  <a:pt x="1604" y="1132"/>
                </a:lnTo>
                <a:lnTo>
                  <a:pt x="1602" y="1134"/>
                </a:lnTo>
                <a:lnTo>
                  <a:pt x="1599" y="1134"/>
                </a:lnTo>
                <a:lnTo>
                  <a:pt x="1597" y="1134"/>
                </a:lnTo>
                <a:lnTo>
                  <a:pt x="1597" y="1132"/>
                </a:lnTo>
                <a:lnTo>
                  <a:pt x="1597" y="1129"/>
                </a:lnTo>
                <a:lnTo>
                  <a:pt x="1597" y="1127"/>
                </a:lnTo>
                <a:lnTo>
                  <a:pt x="1597" y="1125"/>
                </a:lnTo>
                <a:lnTo>
                  <a:pt x="1595" y="1125"/>
                </a:lnTo>
                <a:lnTo>
                  <a:pt x="1595" y="1122"/>
                </a:lnTo>
                <a:lnTo>
                  <a:pt x="1597" y="1122"/>
                </a:lnTo>
                <a:lnTo>
                  <a:pt x="1595" y="1120"/>
                </a:lnTo>
                <a:lnTo>
                  <a:pt x="1597" y="1120"/>
                </a:lnTo>
                <a:lnTo>
                  <a:pt x="1597" y="1118"/>
                </a:lnTo>
                <a:lnTo>
                  <a:pt x="1597" y="1115"/>
                </a:lnTo>
                <a:lnTo>
                  <a:pt x="1597" y="1113"/>
                </a:lnTo>
                <a:lnTo>
                  <a:pt x="1595" y="1113"/>
                </a:lnTo>
                <a:lnTo>
                  <a:pt x="1595" y="1111"/>
                </a:lnTo>
                <a:lnTo>
                  <a:pt x="1595" y="1109"/>
                </a:lnTo>
                <a:lnTo>
                  <a:pt x="1592" y="1109"/>
                </a:lnTo>
                <a:lnTo>
                  <a:pt x="1590" y="1111"/>
                </a:lnTo>
                <a:lnTo>
                  <a:pt x="1588" y="1113"/>
                </a:lnTo>
                <a:lnTo>
                  <a:pt x="1588" y="1111"/>
                </a:lnTo>
                <a:lnTo>
                  <a:pt x="1590" y="1111"/>
                </a:lnTo>
                <a:lnTo>
                  <a:pt x="1590" y="1109"/>
                </a:lnTo>
                <a:lnTo>
                  <a:pt x="1590" y="1106"/>
                </a:lnTo>
                <a:lnTo>
                  <a:pt x="1588" y="1106"/>
                </a:lnTo>
                <a:lnTo>
                  <a:pt x="1588" y="1104"/>
                </a:lnTo>
                <a:lnTo>
                  <a:pt x="1590" y="1104"/>
                </a:lnTo>
                <a:lnTo>
                  <a:pt x="1588" y="1104"/>
                </a:lnTo>
                <a:lnTo>
                  <a:pt x="1588" y="1102"/>
                </a:lnTo>
                <a:lnTo>
                  <a:pt x="1585" y="1102"/>
                </a:lnTo>
                <a:lnTo>
                  <a:pt x="1585" y="1099"/>
                </a:lnTo>
                <a:lnTo>
                  <a:pt x="1583" y="1099"/>
                </a:lnTo>
                <a:lnTo>
                  <a:pt x="1583" y="1097"/>
                </a:lnTo>
                <a:lnTo>
                  <a:pt x="1581" y="1097"/>
                </a:lnTo>
                <a:lnTo>
                  <a:pt x="1578" y="1097"/>
                </a:lnTo>
                <a:lnTo>
                  <a:pt x="1576" y="1097"/>
                </a:lnTo>
                <a:lnTo>
                  <a:pt x="1574" y="1097"/>
                </a:lnTo>
                <a:lnTo>
                  <a:pt x="1572" y="1097"/>
                </a:lnTo>
                <a:lnTo>
                  <a:pt x="1569" y="1097"/>
                </a:lnTo>
                <a:lnTo>
                  <a:pt x="1567" y="1097"/>
                </a:lnTo>
                <a:lnTo>
                  <a:pt x="1565" y="1097"/>
                </a:lnTo>
                <a:lnTo>
                  <a:pt x="1562" y="1099"/>
                </a:lnTo>
                <a:lnTo>
                  <a:pt x="1560" y="1099"/>
                </a:lnTo>
                <a:lnTo>
                  <a:pt x="1558" y="1099"/>
                </a:lnTo>
                <a:lnTo>
                  <a:pt x="1555" y="1099"/>
                </a:lnTo>
                <a:lnTo>
                  <a:pt x="1555" y="1102"/>
                </a:lnTo>
                <a:lnTo>
                  <a:pt x="1553" y="1102"/>
                </a:lnTo>
                <a:lnTo>
                  <a:pt x="1551" y="1102"/>
                </a:lnTo>
                <a:lnTo>
                  <a:pt x="1551" y="1104"/>
                </a:lnTo>
                <a:lnTo>
                  <a:pt x="1549" y="1104"/>
                </a:lnTo>
                <a:lnTo>
                  <a:pt x="1546" y="1104"/>
                </a:lnTo>
                <a:lnTo>
                  <a:pt x="1546" y="1106"/>
                </a:lnTo>
                <a:lnTo>
                  <a:pt x="1544" y="1106"/>
                </a:lnTo>
                <a:lnTo>
                  <a:pt x="1544" y="1109"/>
                </a:lnTo>
                <a:lnTo>
                  <a:pt x="1546" y="1109"/>
                </a:lnTo>
                <a:lnTo>
                  <a:pt x="1544" y="1109"/>
                </a:lnTo>
                <a:lnTo>
                  <a:pt x="1544" y="1111"/>
                </a:lnTo>
                <a:lnTo>
                  <a:pt x="1546" y="1111"/>
                </a:lnTo>
                <a:lnTo>
                  <a:pt x="1544" y="1111"/>
                </a:lnTo>
                <a:lnTo>
                  <a:pt x="1546" y="1111"/>
                </a:lnTo>
                <a:lnTo>
                  <a:pt x="1546" y="1113"/>
                </a:lnTo>
                <a:lnTo>
                  <a:pt x="1544" y="1113"/>
                </a:lnTo>
                <a:lnTo>
                  <a:pt x="1544" y="1115"/>
                </a:lnTo>
                <a:lnTo>
                  <a:pt x="1542" y="1115"/>
                </a:lnTo>
                <a:lnTo>
                  <a:pt x="1539" y="1115"/>
                </a:lnTo>
                <a:lnTo>
                  <a:pt x="1537" y="1115"/>
                </a:lnTo>
                <a:lnTo>
                  <a:pt x="1539" y="1115"/>
                </a:lnTo>
                <a:lnTo>
                  <a:pt x="1537" y="1115"/>
                </a:lnTo>
                <a:lnTo>
                  <a:pt x="1539" y="1118"/>
                </a:lnTo>
                <a:lnTo>
                  <a:pt x="1539" y="1120"/>
                </a:lnTo>
                <a:lnTo>
                  <a:pt x="1537" y="1120"/>
                </a:lnTo>
                <a:lnTo>
                  <a:pt x="1537" y="1122"/>
                </a:lnTo>
                <a:lnTo>
                  <a:pt x="1537" y="1125"/>
                </a:lnTo>
                <a:lnTo>
                  <a:pt x="1535" y="1125"/>
                </a:lnTo>
                <a:lnTo>
                  <a:pt x="1532" y="1125"/>
                </a:lnTo>
                <a:lnTo>
                  <a:pt x="1532" y="1127"/>
                </a:lnTo>
                <a:lnTo>
                  <a:pt x="1535" y="1127"/>
                </a:lnTo>
                <a:lnTo>
                  <a:pt x="1532" y="1127"/>
                </a:lnTo>
                <a:lnTo>
                  <a:pt x="1530" y="1127"/>
                </a:lnTo>
                <a:lnTo>
                  <a:pt x="1532" y="1127"/>
                </a:lnTo>
                <a:lnTo>
                  <a:pt x="1530" y="1127"/>
                </a:lnTo>
                <a:lnTo>
                  <a:pt x="1530" y="1129"/>
                </a:lnTo>
                <a:lnTo>
                  <a:pt x="1528" y="1129"/>
                </a:lnTo>
                <a:lnTo>
                  <a:pt x="1525" y="1129"/>
                </a:lnTo>
                <a:lnTo>
                  <a:pt x="1523" y="1129"/>
                </a:lnTo>
                <a:lnTo>
                  <a:pt x="1521" y="1129"/>
                </a:lnTo>
                <a:lnTo>
                  <a:pt x="1519" y="1129"/>
                </a:lnTo>
                <a:lnTo>
                  <a:pt x="1519" y="1127"/>
                </a:lnTo>
                <a:lnTo>
                  <a:pt x="1516" y="1127"/>
                </a:lnTo>
                <a:lnTo>
                  <a:pt x="1514" y="1127"/>
                </a:lnTo>
                <a:lnTo>
                  <a:pt x="1514" y="1125"/>
                </a:lnTo>
                <a:lnTo>
                  <a:pt x="1512" y="1125"/>
                </a:lnTo>
                <a:lnTo>
                  <a:pt x="1512" y="1127"/>
                </a:lnTo>
                <a:lnTo>
                  <a:pt x="1509" y="1127"/>
                </a:lnTo>
                <a:lnTo>
                  <a:pt x="1507" y="1127"/>
                </a:lnTo>
                <a:lnTo>
                  <a:pt x="1507" y="1129"/>
                </a:lnTo>
                <a:lnTo>
                  <a:pt x="1505" y="1129"/>
                </a:lnTo>
                <a:lnTo>
                  <a:pt x="1502" y="1129"/>
                </a:lnTo>
                <a:lnTo>
                  <a:pt x="1502" y="1132"/>
                </a:lnTo>
                <a:lnTo>
                  <a:pt x="1500" y="1132"/>
                </a:lnTo>
                <a:lnTo>
                  <a:pt x="1498" y="1132"/>
                </a:lnTo>
                <a:lnTo>
                  <a:pt x="1498" y="1134"/>
                </a:lnTo>
                <a:lnTo>
                  <a:pt x="1496" y="1134"/>
                </a:lnTo>
                <a:lnTo>
                  <a:pt x="1496" y="1136"/>
                </a:lnTo>
                <a:lnTo>
                  <a:pt x="1493" y="1136"/>
                </a:lnTo>
                <a:lnTo>
                  <a:pt x="1493" y="1138"/>
                </a:lnTo>
                <a:lnTo>
                  <a:pt x="1491" y="1138"/>
                </a:lnTo>
                <a:lnTo>
                  <a:pt x="1491" y="1141"/>
                </a:lnTo>
                <a:lnTo>
                  <a:pt x="1489" y="1141"/>
                </a:lnTo>
                <a:lnTo>
                  <a:pt x="1489" y="1143"/>
                </a:lnTo>
                <a:lnTo>
                  <a:pt x="1489" y="1145"/>
                </a:lnTo>
                <a:lnTo>
                  <a:pt x="1491" y="1145"/>
                </a:lnTo>
                <a:lnTo>
                  <a:pt x="1493" y="1148"/>
                </a:lnTo>
                <a:lnTo>
                  <a:pt x="1496" y="1148"/>
                </a:lnTo>
                <a:lnTo>
                  <a:pt x="1496" y="1150"/>
                </a:lnTo>
                <a:lnTo>
                  <a:pt x="1493" y="1148"/>
                </a:lnTo>
                <a:lnTo>
                  <a:pt x="1493" y="1150"/>
                </a:lnTo>
                <a:lnTo>
                  <a:pt x="1493" y="1152"/>
                </a:lnTo>
                <a:lnTo>
                  <a:pt x="1496" y="1152"/>
                </a:lnTo>
                <a:lnTo>
                  <a:pt x="1493" y="1152"/>
                </a:lnTo>
                <a:lnTo>
                  <a:pt x="1493" y="1155"/>
                </a:lnTo>
                <a:lnTo>
                  <a:pt x="1496" y="1155"/>
                </a:lnTo>
                <a:lnTo>
                  <a:pt x="1493" y="1155"/>
                </a:lnTo>
                <a:lnTo>
                  <a:pt x="1493" y="1157"/>
                </a:lnTo>
                <a:lnTo>
                  <a:pt x="1491" y="1157"/>
                </a:lnTo>
                <a:lnTo>
                  <a:pt x="1489" y="1157"/>
                </a:lnTo>
                <a:lnTo>
                  <a:pt x="1486" y="1157"/>
                </a:lnTo>
                <a:lnTo>
                  <a:pt x="1486" y="1155"/>
                </a:lnTo>
                <a:lnTo>
                  <a:pt x="1484" y="1155"/>
                </a:lnTo>
                <a:lnTo>
                  <a:pt x="1484" y="1157"/>
                </a:lnTo>
                <a:lnTo>
                  <a:pt x="1482" y="1157"/>
                </a:lnTo>
                <a:lnTo>
                  <a:pt x="1479" y="1157"/>
                </a:lnTo>
                <a:lnTo>
                  <a:pt x="1477" y="1157"/>
                </a:lnTo>
                <a:lnTo>
                  <a:pt x="1475" y="1157"/>
                </a:lnTo>
                <a:lnTo>
                  <a:pt x="1472" y="1157"/>
                </a:lnTo>
                <a:lnTo>
                  <a:pt x="1470" y="1159"/>
                </a:lnTo>
                <a:lnTo>
                  <a:pt x="1470" y="1157"/>
                </a:lnTo>
                <a:lnTo>
                  <a:pt x="1470" y="1159"/>
                </a:lnTo>
                <a:lnTo>
                  <a:pt x="1468" y="1159"/>
                </a:lnTo>
                <a:lnTo>
                  <a:pt x="1466" y="1159"/>
                </a:lnTo>
                <a:lnTo>
                  <a:pt x="1468" y="1159"/>
                </a:lnTo>
                <a:lnTo>
                  <a:pt x="1468" y="1157"/>
                </a:lnTo>
                <a:lnTo>
                  <a:pt x="1466" y="1157"/>
                </a:lnTo>
                <a:lnTo>
                  <a:pt x="1466" y="1155"/>
                </a:lnTo>
                <a:lnTo>
                  <a:pt x="1466" y="1152"/>
                </a:lnTo>
                <a:lnTo>
                  <a:pt x="1466" y="1150"/>
                </a:lnTo>
                <a:lnTo>
                  <a:pt x="1468" y="1150"/>
                </a:lnTo>
                <a:lnTo>
                  <a:pt x="1468" y="1148"/>
                </a:lnTo>
                <a:lnTo>
                  <a:pt x="1466" y="1148"/>
                </a:lnTo>
                <a:lnTo>
                  <a:pt x="1466" y="1145"/>
                </a:lnTo>
                <a:lnTo>
                  <a:pt x="1466" y="1143"/>
                </a:lnTo>
                <a:lnTo>
                  <a:pt x="1466" y="1141"/>
                </a:lnTo>
                <a:lnTo>
                  <a:pt x="1466" y="1138"/>
                </a:lnTo>
                <a:lnTo>
                  <a:pt x="1466" y="1136"/>
                </a:lnTo>
                <a:lnTo>
                  <a:pt x="1466" y="1138"/>
                </a:lnTo>
                <a:lnTo>
                  <a:pt x="1463" y="1138"/>
                </a:lnTo>
                <a:lnTo>
                  <a:pt x="1463" y="1136"/>
                </a:lnTo>
                <a:lnTo>
                  <a:pt x="1466" y="1138"/>
                </a:lnTo>
                <a:lnTo>
                  <a:pt x="1463" y="1136"/>
                </a:lnTo>
                <a:lnTo>
                  <a:pt x="1466" y="1136"/>
                </a:lnTo>
                <a:lnTo>
                  <a:pt x="1463" y="1136"/>
                </a:lnTo>
                <a:lnTo>
                  <a:pt x="1461" y="1136"/>
                </a:lnTo>
                <a:lnTo>
                  <a:pt x="1459" y="1136"/>
                </a:lnTo>
                <a:lnTo>
                  <a:pt x="1459" y="1134"/>
                </a:lnTo>
                <a:lnTo>
                  <a:pt x="1459" y="1132"/>
                </a:lnTo>
                <a:lnTo>
                  <a:pt x="1459" y="1134"/>
                </a:lnTo>
                <a:lnTo>
                  <a:pt x="1459" y="1132"/>
                </a:lnTo>
                <a:lnTo>
                  <a:pt x="1459" y="1129"/>
                </a:lnTo>
                <a:lnTo>
                  <a:pt x="1459" y="1127"/>
                </a:lnTo>
                <a:lnTo>
                  <a:pt x="1459" y="1125"/>
                </a:lnTo>
                <a:lnTo>
                  <a:pt x="1459" y="1127"/>
                </a:lnTo>
                <a:lnTo>
                  <a:pt x="1456" y="1125"/>
                </a:lnTo>
                <a:lnTo>
                  <a:pt x="1454" y="1125"/>
                </a:lnTo>
                <a:lnTo>
                  <a:pt x="1452" y="1122"/>
                </a:lnTo>
                <a:lnTo>
                  <a:pt x="1452" y="1125"/>
                </a:lnTo>
                <a:lnTo>
                  <a:pt x="1452" y="1122"/>
                </a:lnTo>
                <a:lnTo>
                  <a:pt x="1452" y="1125"/>
                </a:lnTo>
                <a:lnTo>
                  <a:pt x="1452" y="1122"/>
                </a:lnTo>
                <a:lnTo>
                  <a:pt x="1452" y="1125"/>
                </a:lnTo>
                <a:lnTo>
                  <a:pt x="1449" y="1125"/>
                </a:lnTo>
                <a:lnTo>
                  <a:pt x="1447" y="1125"/>
                </a:lnTo>
                <a:lnTo>
                  <a:pt x="1449" y="1125"/>
                </a:lnTo>
                <a:lnTo>
                  <a:pt x="1447" y="1125"/>
                </a:lnTo>
                <a:lnTo>
                  <a:pt x="1445" y="1125"/>
                </a:lnTo>
                <a:lnTo>
                  <a:pt x="1443" y="1125"/>
                </a:lnTo>
                <a:lnTo>
                  <a:pt x="1440" y="1125"/>
                </a:lnTo>
                <a:lnTo>
                  <a:pt x="1438" y="1125"/>
                </a:lnTo>
                <a:lnTo>
                  <a:pt x="1436" y="1125"/>
                </a:lnTo>
                <a:lnTo>
                  <a:pt x="1433" y="1125"/>
                </a:lnTo>
                <a:lnTo>
                  <a:pt x="1433" y="1122"/>
                </a:lnTo>
                <a:lnTo>
                  <a:pt x="1431" y="1122"/>
                </a:lnTo>
                <a:lnTo>
                  <a:pt x="1431" y="1120"/>
                </a:lnTo>
                <a:lnTo>
                  <a:pt x="1429" y="1120"/>
                </a:lnTo>
                <a:lnTo>
                  <a:pt x="1429" y="1118"/>
                </a:lnTo>
                <a:lnTo>
                  <a:pt x="1426" y="1118"/>
                </a:lnTo>
                <a:lnTo>
                  <a:pt x="1424" y="1118"/>
                </a:lnTo>
                <a:lnTo>
                  <a:pt x="1426" y="1118"/>
                </a:lnTo>
                <a:lnTo>
                  <a:pt x="1424" y="1118"/>
                </a:lnTo>
                <a:lnTo>
                  <a:pt x="1422" y="1118"/>
                </a:lnTo>
                <a:lnTo>
                  <a:pt x="1419" y="1118"/>
                </a:lnTo>
                <a:lnTo>
                  <a:pt x="1417" y="1118"/>
                </a:lnTo>
                <a:lnTo>
                  <a:pt x="1417" y="1115"/>
                </a:lnTo>
                <a:lnTo>
                  <a:pt x="1415" y="1115"/>
                </a:lnTo>
                <a:lnTo>
                  <a:pt x="1413" y="1113"/>
                </a:lnTo>
                <a:lnTo>
                  <a:pt x="1413" y="1111"/>
                </a:lnTo>
                <a:lnTo>
                  <a:pt x="1410" y="1111"/>
                </a:lnTo>
                <a:lnTo>
                  <a:pt x="1408" y="1111"/>
                </a:lnTo>
                <a:lnTo>
                  <a:pt x="1406" y="1109"/>
                </a:lnTo>
                <a:lnTo>
                  <a:pt x="1403" y="1109"/>
                </a:lnTo>
                <a:lnTo>
                  <a:pt x="1403" y="1106"/>
                </a:lnTo>
                <a:lnTo>
                  <a:pt x="1403" y="1104"/>
                </a:lnTo>
                <a:lnTo>
                  <a:pt x="1403" y="1102"/>
                </a:lnTo>
                <a:lnTo>
                  <a:pt x="1403" y="1099"/>
                </a:lnTo>
                <a:lnTo>
                  <a:pt x="1403" y="1097"/>
                </a:lnTo>
                <a:lnTo>
                  <a:pt x="1406" y="1097"/>
                </a:lnTo>
                <a:lnTo>
                  <a:pt x="1406" y="1095"/>
                </a:lnTo>
                <a:lnTo>
                  <a:pt x="1408" y="1095"/>
                </a:lnTo>
                <a:lnTo>
                  <a:pt x="1410" y="1095"/>
                </a:lnTo>
                <a:lnTo>
                  <a:pt x="1413" y="1095"/>
                </a:lnTo>
                <a:lnTo>
                  <a:pt x="1415" y="1095"/>
                </a:lnTo>
                <a:lnTo>
                  <a:pt x="1415" y="1092"/>
                </a:lnTo>
                <a:lnTo>
                  <a:pt x="1417" y="1092"/>
                </a:lnTo>
                <a:lnTo>
                  <a:pt x="1417" y="1090"/>
                </a:lnTo>
                <a:lnTo>
                  <a:pt x="1419" y="1090"/>
                </a:lnTo>
                <a:lnTo>
                  <a:pt x="1419" y="1088"/>
                </a:lnTo>
                <a:lnTo>
                  <a:pt x="1422" y="1085"/>
                </a:lnTo>
                <a:lnTo>
                  <a:pt x="1422" y="1083"/>
                </a:lnTo>
                <a:lnTo>
                  <a:pt x="1424" y="1083"/>
                </a:lnTo>
                <a:lnTo>
                  <a:pt x="1424" y="1081"/>
                </a:lnTo>
                <a:lnTo>
                  <a:pt x="1424" y="1079"/>
                </a:lnTo>
                <a:lnTo>
                  <a:pt x="1424" y="1076"/>
                </a:lnTo>
                <a:lnTo>
                  <a:pt x="1424" y="1074"/>
                </a:lnTo>
                <a:lnTo>
                  <a:pt x="1426" y="1074"/>
                </a:lnTo>
                <a:lnTo>
                  <a:pt x="1426" y="1072"/>
                </a:lnTo>
                <a:lnTo>
                  <a:pt x="1426" y="1069"/>
                </a:lnTo>
                <a:lnTo>
                  <a:pt x="1429" y="1067"/>
                </a:lnTo>
                <a:lnTo>
                  <a:pt x="1431" y="1067"/>
                </a:lnTo>
                <a:lnTo>
                  <a:pt x="1431" y="1065"/>
                </a:lnTo>
                <a:lnTo>
                  <a:pt x="1433" y="1065"/>
                </a:lnTo>
                <a:lnTo>
                  <a:pt x="1433" y="1062"/>
                </a:lnTo>
                <a:lnTo>
                  <a:pt x="1436" y="1062"/>
                </a:lnTo>
                <a:lnTo>
                  <a:pt x="1436" y="1060"/>
                </a:lnTo>
                <a:lnTo>
                  <a:pt x="1438" y="1058"/>
                </a:lnTo>
                <a:lnTo>
                  <a:pt x="1438" y="1056"/>
                </a:lnTo>
                <a:lnTo>
                  <a:pt x="1438" y="1053"/>
                </a:lnTo>
                <a:lnTo>
                  <a:pt x="1436" y="1053"/>
                </a:lnTo>
                <a:lnTo>
                  <a:pt x="1438" y="1053"/>
                </a:lnTo>
                <a:lnTo>
                  <a:pt x="1440" y="1053"/>
                </a:lnTo>
                <a:lnTo>
                  <a:pt x="1440" y="1051"/>
                </a:lnTo>
                <a:lnTo>
                  <a:pt x="1438" y="1049"/>
                </a:lnTo>
                <a:lnTo>
                  <a:pt x="1438" y="1046"/>
                </a:lnTo>
                <a:lnTo>
                  <a:pt x="1438" y="1044"/>
                </a:lnTo>
                <a:lnTo>
                  <a:pt x="1436" y="1044"/>
                </a:lnTo>
                <a:lnTo>
                  <a:pt x="1436" y="1042"/>
                </a:lnTo>
                <a:lnTo>
                  <a:pt x="1436" y="1039"/>
                </a:lnTo>
                <a:lnTo>
                  <a:pt x="1433" y="1039"/>
                </a:lnTo>
                <a:lnTo>
                  <a:pt x="1433" y="1037"/>
                </a:lnTo>
                <a:lnTo>
                  <a:pt x="1431" y="1037"/>
                </a:lnTo>
                <a:lnTo>
                  <a:pt x="1431" y="1035"/>
                </a:lnTo>
                <a:lnTo>
                  <a:pt x="1431" y="1032"/>
                </a:lnTo>
                <a:lnTo>
                  <a:pt x="1429" y="1032"/>
                </a:lnTo>
                <a:lnTo>
                  <a:pt x="1429" y="1030"/>
                </a:lnTo>
                <a:lnTo>
                  <a:pt x="1426" y="1028"/>
                </a:lnTo>
                <a:lnTo>
                  <a:pt x="1424" y="1028"/>
                </a:lnTo>
                <a:lnTo>
                  <a:pt x="1424" y="1026"/>
                </a:lnTo>
                <a:lnTo>
                  <a:pt x="1424" y="1028"/>
                </a:lnTo>
                <a:lnTo>
                  <a:pt x="1422" y="1028"/>
                </a:lnTo>
                <a:lnTo>
                  <a:pt x="1419" y="1028"/>
                </a:lnTo>
                <a:lnTo>
                  <a:pt x="1419" y="1026"/>
                </a:lnTo>
                <a:lnTo>
                  <a:pt x="1419" y="1023"/>
                </a:lnTo>
                <a:lnTo>
                  <a:pt x="1417" y="1023"/>
                </a:lnTo>
                <a:lnTo>
                  <a:pt x="1417" y="1021"/>
                </a:lnTo>
                <a:lnTo>
                  <a:pt x="1415" y="1021"/>
                </a:lnTo>
                <a:lnTo>
                  <a:pt x="1415" y="1019"/>
                </a:lnTo>
                <a:lnTo>
                  <a:pt x="1413" y="1019"/>
                </a:lnTo>
                <a:lnTo>
                  <a:pt x="1413" y="1016"/>
                </a:lnTo>
                <a:lnTo>
                  <a:pt x="1410" y="1016"/>
                </a:lnTo>
                <a:lnTo>
                  <a:pt x="1410" y="1014"/>
                </a:lnTo>
                <a:lnTo>
                  <a:pt x="1410" y="1016"/>
                </a:lnTo>
                <a:lnTo>
                  <a:pt x="1410" y="1014"/>
                </a:lnTo>
                <a:lnTo>
                  <a:pt x="1408" y="1012"/>
                </a:lnTo>
                <a:lnTo>
                  <a:pt x="1408" y="1009"/>
                </a:lnTo>
                <a:lnTo>
                  <a:pt x="1406" y="1009"/>
                </a:lnTo>
                <a:lnTo>
                  <a:pt x="1406" y="1007"/>
                </a:lnTo>
                <a:lnTo>
                  <a:pt x="1403" y="1007"/>
                </a:lnTo>
                <a:lnTo>
                  <a:pt x="1403" y="1005"/>
                </a:lnTo>
                <a:lnTo>
                  <a:pt x="1401" y="1005"/>
                </a:lnTo>
                <a:lnTo>
                  <a:pt x="1401" y="1003"/>
                </a:lnTo>
                <a:lnTo>
                  <a:pt x="1399" y="1003"/>
                </a:lnTo>
                <a:lnTo>
                  <a:pt x="1399" y="1000"/>
                </a:lnTo>
                <a:lnTo>
                  <a:pt x="1396" y="1000"/>
                </a:lnTo>
                <a:lnTo>
                  <a:pt x="1394" y="1000"/>
                </a:lnTo>
                <a:lnTo>
                  <a:pt x="1394" y="998"/>
                </a:lnTo>
                <a:lnTo>
                  <a:pt x="1392" y="1000"/>
                </a:lnTo>
                <a:lnTo>
                  <a:pt x="1392" y="998"/>
                </a:lnTo>
                <a:lnTo>
                  <a:pt x="1390" y="998"/>
                </a:lnTo>
                <a:lnTo>
                  <a:pt x="1390" y="996"/>
                </a:lnTo>
                <a:lnTo>
                  <a:pt x="1390" y="993"/>
                </a:lnTo>
                <a:lnTo>
                  <a:pt x="1390" y="996"/>
                </a:lnTo>
                <a:lnTo>
                  <a:pt x="1387" y="996"/>
                </a:lnTo>
                <a:lnTo>
                  <a:pt x="1385" y="996"/>
                </a:lnTo>
                <a:lnTo>
                  <a:pt x="1385" y="993"/>
                </a:lnTo>
                <a:lnTo>
                  <a:pt x="1383" y="993"/>
                </a:lnTo>
                <a:lnTo>
                  <a:pt x="1383" y="996"/>
                </a:lnTo>
                <a:lnTo>
                  <a:pt x="1383" y="993"/>
                </a:lnTo>
                <a:lnTo>
                  <a:pt x="1380" y="993"/>
                </a:lnTo>
                <a:lnTo>
                  <a:pt x="1378" y="993"/>
                </a:lnTo>
                <a:lnTo>
                  <a:pt x="1378" y="991"/>
                </a:lnTo>
                <a:lnTo>
                  <a:pt x="1376" y="991"/>
                </a:lnTo>
                <a:lnTo>
                  <a:pt x="1378" y="991"/>
                </a:lnTo>
                <a:lnTo>
                  <a:pt x="1378" y="989"/>
                </a:lnTo>
                <a:lnTo>
                  <a:pt x="1378" y="986"/>
                </a:lnTo>
                <a:lnTo>
                  <a:pt x="1378" y="984"/>
                </a:lnTo>
                <a:lnTo>
                  <a:pt x="1380" y="984"/>
                </a:lnTo>
                <a:lnTo>
                  <a:pt x="1380" y="982"/>
                </a:lnTo>
                <a:lnTo>
                  <a:pt x="1380" y="979"/>
                </a:lnTo>
                <a:lnTo>
                  <a:pt x="1383" y="979"/>
                </a:lnTo>
                <a:lnTo>
                  <a:pt x="1383" y="977"/>
                </a:lnTo>
                <a:lnTo>
                  <a:pt x="1383" y="975"/>
                </a:lnTo>
                <a:lnTo>
                  <a:pt x="1385" y="973"/>
                </a:lnTo>
                <a:lnTo>
                  <a:pt x="1387" y="973"/>
                </a:lnTo>
                <a:lnTo>
                  <a:pt x="1387" y="970"/>
                </a:lnTo>
                <a:lnTo>
                  <a:pt x="1387" y="968"/>
                </a:lnTo>
                <a:lnTo>
                  <a:pt x="1387" y="966"/>
                </a:lnTo>
                <a:lnTo>
                  <a:pt x="1390" y="966"/>
                </a:lnTo>
                <a:lnTo>
                  <a:pt x="1390" y="963"/>
                </a:lnTo>
                <a:lnTo>
                  <a:pt x="1390" y="961"/>
                </a:lnTo>
                <a:lnTo>
                  <a:pt x="1390" y="959"/>
                </a:lnTo>
                <a:lnTo>
                  <a:pt x="1392" y="959"/>
                </a:lnTo>
                <a:lnTo>
                  <a:pt x="1392" y="956"/>
                </a:lnTo>
                <a:lnTo>
                  <a:pt x="1392" y="954"/>
                </a:lnTo>
                <a:lnTo>
                  <a:pt x="1392" y="952"/>
                </a:lnTo>
                <a:lnTo>
                  <a:pt x="1392" y="950"/>
                </a:lnTo>
                <a:lnTo>
                  <a:pt x="1394" y="950"/>
                </a:lnTo>
                <a:lnTo>
                  <a:pt x="1394" y="947"/>
                </a:lnTo>
                <a:lnTo>
                  <a:pt x="1392" y="945"/>
                </a:lnTo>
                <a:lnTo>
                  <a:pt x="1392" y="943"/>
                </a:lnTo>
                <a:lnTo>
                  <a:pt x="1394" y="940"/>
                </a:lnTo>
                <a:lnTo>
                  <a:pt x="1394" y="938"/>
                </a:lnTo>
                <a:lnTo>
                  <a:pt x="1396" y="938"/>
                </a:lnTo>
                <a:lnTo>
                  <a:pt x="1396" y="936"/>
                </a:lnTo>
                <a:lnTo>
                  <a:pt x="1396" y="933"/>
                </a:lnTo>
                <a:lnTo>
                  <a:pt x="1399" y="933"/>
                </a:lnTo>
                <a:lnTo>
                  <a:pt x="1399" y="931"/>
                </a:lnTo>
                <a:lnTo>
                  <a:pt x="1401" y="931"/>
                </a:lnTo>
                <a:lnTo>
                  <a:pt x="1401" y="929"/>
                </a:lnTo>
                <a:lnTo>
                  <a:pt x="1403" y="929"/>
                </a:lnTo>
                <a:lnTo>
                  <a:pt x="1406" y="929"/>
                </a:lnTo>
                <a:lnTo>
                  <a:pt x="1406" y="926"/>
                </a:lnTo>
                <a:lnTo>
                  <a:pt x="1408" y="926"/>
                </a:lnTo>
                <a:lnTo>
                  <a:pt x="1408" y="924"/>
                </a:lnTo>
                <a:lnTo>
                  <a:pt x="1410" y="924"/>
                </a:lnTo>
                <a:lnTo>
                  <a:pt x="1410" y="922"/>
                </a:lnTo>
                <a:lnTo>
                  <a:pt x="1413" y="922"/>
                </a:lnTo>
                <a:lnTo>
                  <a:pt x="1415" y="922"/>
                </a:lnTo>
                <a:lnTo>
                  <a:pt x="1417" y="920"/>
                </a:lnTo>
                <a:lnTo>
                  <a:pt x="1419" y="920"/>
                </a:lnTo>
                <a:lnTo>
                  <a:pt x="1419" y="917"/>
                </a:lnTo>
                <a:lnTo>
                  <a:pt x="1422" y="917"/>
                </a:lnTo>
                <a:lnTo>
                  <a:pt x="1422" y="915"/>
                </a:lnTo>
                <a:lnTo>
                  <a:pt x="1419" y="915"/>
                </a:lnTo>
                <a:lnTo>
                  <a:pt x="1419" y="913"/>
                </a:lnTo>
                <a:lnTo>
                  <a:pt x="1417" y="913"/>
                </a:lnTo>
                <a:lnTo>
                  <a:pt x="1417" y="910"/>
                </a:lnTo>
                <a:lnTo>
                  <a:pt x="1417" y="908"/>
                </a:lnTo>
                <a:lnTo>
                  <a:pt x="1417" y="906"/>
                </a:lnTo>
                <a:lnTo>
                  <a:pt x="1415" y="906"/>
                </a:lnTo>
                <a:lnTo>
                  <a:pt x="1415" y="903"/>
                </a:lnTo>
                <a:lnTo>
                  <a:pt x="1415" y="901"/>
                </a:lnTo>
                <a:lnTo>
                  <a:pt x="1417" y="901"/>
                </a:lnTo>
                <a:lnTo>
                  <a:pt x="1417" y="899"/>
                </a:lnTo>
                <a:lnTo>
                  <a:pt x="1417" y="897"/>
                </a:lnTo>
                <a:lnTo>
                  <a:pt x="1419" y="897"/>
                </a:lnTo>
                <a:lnTo>
                  <a:pt x="1419" y="894"/>
                </a:lnTo>
                <a:lnTo>
                  <a:pt x="1419" y="892"/>
                </a:lnTo>
                <a:lnTo>
                  <a:pt x="1422" y="892"/>
                </a:lnTo>
                <a:lnTo>
                  <a:pt x="1422" y="890"/>
                </a:lnTo>
                <a:lnTo>
                  <a:pt x="1422" y="887"/>
                </a:lnTo>
                <a:lnTo>
                  <a:pt x="1422" y="885"/>
                </a:lnTo>
                <a:lnTo>
                  <a:pt x="1422" y="883"/>
                </a:lnTo>
                <a:lnTo>
                  <a:pt x="1419" y="883"/>
                </a:lnTo>
                <a:lnTo>
                  <a:pt x="1417" y="883"/>
                </a:lnTo>
                <a:lnTo>
                  <a:pt x="1415" y="883"/>
                </a:lnTo>
                <a:lnTo>
                  <a:pt x="1413" y="883"/>
                </a:lnTo>
                <a:lnTo>
                  <a:pt x="1410" y="883"/>
                </a:lnTo>
                <a:lnTo>
                  <a:pt x="1410" y="880"/>
                </a:lnTo>
                <a:lnTo>
                  <a:pt x="1408" y="880"/>
                </a:lnTo>
                <a:lnTo>
                  <a:pt x="1408" y="878"/>
                </a:lnTo>
                <a:lnTo>
                  <a:pt x="1408" y="876"/>
                </a:lnTo>
                <a:lnTo>
                  <a:pt x="1406" y="876"/>
                </a:lnTo>
                <a:lnTo>
                  <a:pt x="1406" y="873"/>
                </a:lnTo>
                <a:lnTo>
                  <a:pt x="1406" y="871"/>
                </a:lnTo>
                <a:lnTo>
                  <a:pt x="1403" y="871"/>
                </a:lnTo>
                <a:lnTo>
                  <a:pt x="1403" y="869"/>
                </a:lnTo>
                <a:lnTo>
                  <a:pt x="1401" y="867"/>
                </a:lnTo>
                <a:lnTo>
                  <a:pt x="1401" y="864"/>
                </a:lnTo>
                <a:lnTo>
                  <a:pt x="1399" y="867"/>
                </a:lnTo>
                <a:lnTo>
                  <a:pt x="1399" y="869"/>
                </a:lnTo>
                <a:lnTo>
                  <a:pt x="1399" y="871"/>
                </a:lnTo>
                <a:lnTo>
                  <a:pt x="1399" y="873"/>
                </a:lnTo>
                <a:lnTo>
                  <a:pt x="1399" y="876"/>
                </a:lnTo>
                <a:lnTo>
                  <a:pt x="1396" y="876"/>
                </a:lnTo>
                <a:lnTo>
                  <a:pt x="1396" y="878"/>
                </a:lnTo>
                <a:lnTo>
                  <a:pt x="1396" y="880"/>
                </a:lnTo>
                <a:lnTo>
                  <a:pt x="1394" y="880"/>
                </a:lnTo>
                <a:lnTo>
                  <a:pt x="1394" y="883"/>
                </a:lnTo>
                <a:lnTo>
                  <a:pt x="1396" y="883"/>
                </a:lnTo>
                <a:lnTo>
                  <a:pt x="1396" y="885"/>
                </a:lnTo>
                <a:lnTo>
                  <a:pt x="1399" y="885"/>
                </a:lnTo>
                <a:lnTo>
                  <a:pt x="1399" y="883"/>
                </a:lnTo>
                <a:lnTo>
                  <a:pt x="1401" y="883"/>
                </a:lnTo>
                <a:lnTo>
                  <a:pt x="1401" y="885"/>
                </a:lnTo>
                <a:lnTo>
                  <a:pt x="1403" y="887"/>
                </a:lnTo>
                <a:lnTo>
                  <a:pt x="1406" y="887"/>
                </a:lnTo>
                <a:lnTo>
                  <a:pt x="1406" y="890"/>
                </a:lnTo>
                <a:lnTo>
                  <a:pt x="1408" y="890"/>
                </a:lnTo>
                <a:lnTo>
                  <a:pt x="1410" y="892"/>
                </a:lnTo>
                <a:lnTo>
                  <a:pt x="1413" y="892"/>
                </a:lnTo>
                <a:lnTo>
                  <a:pt x="1413" y="894"/>
                </a:lnTo>
                <a:lnTo>
                  <a:pt x="1415" y="894"/>
                </a:lnTo>
                <a:lnTo>
                  <a:pt x="1415" y="897"/>
                </a:lnTo>
                <a:lnTo>
                  <a:pt x="1415" y="899"/>
                </a:lnTo>
                <a:lnTo>
                  <a:pt x="1413" y="899"/>
                </a:lnTo>
                <a:lnTo>
                  <a:pt x="1408" y="897"/>
                </a:lnTo>
                <a:lnTo>
                  <a:pt x="1406" y="897"/>
                </a:lnTo>
                <a:lnTo>
                  <a:pt x="1403" y="894"/>
                </a:lnTo>
                <a:lnTo>
                  <a:pt x="1401" y="892"/>
                </a:lnTo>
                <a:lnTo>
                  <a:pt x="1399" y="890"/>
                </a:lnTo>
                <a:lnTo>
                  <a:pt x="1396" y="890"/>
                </a:lnTo>
                <a:lnTo>
                  <a:pt x="1394" y="887"/>
                </a:lnTo>
                <a:lnTo>
                  <a:pt x="1392" y="885"/>
                </a:lnTo>
                <a:lnTo>
                  <a:pt x="1390" y="885"/>
                </a:lnTo>
                <a:lnTo>
                  <a:pt x="1383" y="880"/>
                </a:lnTo>
                <a:lnTo>
                  <a:pt x="1380" y="878"/>
                </a:lnTo>
                <a:lnTo>
                  <a:pt x="1378" y="878"/>
                </a:lnTo>
                <a:lnTo>
                  <a:pt x="1376" y="878"/>
                </a:lnTo>
                <a:lnTo>
                  <a:pt x="1373" y="876"/>
                </a:lnTo>
                <a:lnTo>
                  <a:pt x="1371" y="876"/>
                </a:lnTo>
                <a:lnTo>
                  <a:pt x="1364" y="873"/>
                </a:lnTo>
                <a:lnTo>
                  <a:pt x="1362" y="873"/>
                </a:lnTo>
                <a:lnTo>
                  <a:pt x="1362" y="871"/>
                </a:lnTo>
                <a:lnTo>
                  <a:pt x="1360" y="871"/>
                </a:lnTo>
                <a:lnTo>
                  <a:pt x="1357" y="871"/>
                </a:lnTo>
                <a:lnTo>
                  <a:pt x="1355" y="871"/>
                </a:lnTo>
                <a:lnTo>
                  <a:pt x="1353" y="869"/>
                </a:lnTo>
                <a:lnTo>
                  <a:pt x="1350" y="869"/>
                </a:lnTo>
                <a:lnTo>
                  <a:pt x="1348" y="869"/>
                </a:lnTo>
                <a:lnTo>
                  <a:pt x="1346" y="867"/>
                </a:lnTo>
                <a:lnTo>
                  <a:pt x="1343" y="867"/>
                </a:lnTo>
                <a:lnTo>
                  <a:pt x="1341" y="867"/>
                </a:lnTo>
                <a:lnTo>
                  <a:pt x="1339" y="867"/>
                </a:lnTo>
                <a:lnTo>
                  <a:pt x="1339" y="864"/>
                </a:lnTo>
                <a:lnTo>
                  <a:pt x="1337" y="862"/>
                </a:lnTo>
                <a:lnTo>
                  <a:pt x="1337" y="864"/>
                </a:lnTo>
                <a:lnTo>
                  <a:pt x="1337" y="867"/>
                </a:lnTo>
                <a:lnTo>
                  <a:pt x="1337" y="864"/>
                </a:lnTo>
                <a:lnTo>
                  <a:pt x="1334" y="864"/>
                </a:lnTo>
                <a:lnTo>
                  <a:pt x="1332" y="864"/>
                </a:lnTo>
                <a:lnTo>
                  <a:pt x="1330" y="867"/>
                </a:lnTo>
                <a:lnTo>
                  <a:pt x="1330" y="869"/>
                </a:lnTo>
                <a:lnTo>
                  <a:pt x="1327" y="869"/>
                </a:lnTo>
                <a:lnTo>
                  <a:pt x="1327" y="871"/>
                </a:lnTo>
                <a:lnTo>
                  <a:pt x="1325" y="871"/>
                </a:lnTo>
                <a:lnTo>
                  <a:pt x="1325" y="873"/>
                </a:lnTo>
                <a:lnTo>
                  <a:pt x="1323" y="873"/>
                </a:lnTo>
                <a:lnTo>
                  <a:pt x="1323" y="876"/>
                </a:lnTo>
                <a:lnTo>
                  <a:pt x="1320" y="876"/>
                </a:lnTo>
                <a:lnTo>
                  <a:pt x="1320" y="873"/>
                </a:lnTo>
                <a:lnTo>
                  <a:pt x="1320" y="876"/>
                </a:lnTo>
                <a:lnTo>
                  <a:pt x="1318" y="876"/>
                </a:lnTo>
                <a:lnTo>
                  <a:pt x="1318" y="873"/>
                </a:lnTo>
                <a:lnTo>
                  <a:pt x="1318" y="876"/>
                </a:lnTo>
                <a:lnTo>
                  <a:pt x="1316" y="876"/>
                </a:lnTo>
                <a:lnTo>
                  <a:pt x="1316" y="873"/>
                </a:lnTo>
                <a:lnTo>
                  <a:pt x="1316" y="876"/>
                </a:lnTo>
                <a:lnTo>
                  <a:pt x="1313" y="876"/>
                </a:lnTo>
                <a:lnTo>
                  <a:pt x="1311" y="876"/>
                </a:lnTo>
                <a:lnTo>
                  <a:pt x="1309" y="876"/>
                </a:lnTo>
                <a:lnTo>
                  <a:pt x="1309" y="878"/>
                </a:lnTo>
                <a:lnTo>
                  <a:pt x="1307" y="878"/>
                </a:lnTo>
                <a:lnTo>
                  <a:pt x="1304" y="878"/>
                </a:lnTo>
                <a:lnTo>
                  <a:pt x="1304" y="880"/>
                </a:lnTo>
                <a:lnTo>
                  <a:pt x="1302" y="880"/>
                </a:lnTo>
                <a:lnTo>
                  <a:pt x="1302" y="883"/>
                </a:lnTo>
                <a:lnTo>
                  <a:pt x="1300" y="883"/>
                </a:lnTo>
                <a:lnTo>
                  <a:pt x="1297" y="885"/>
                </a:lnTo>
                <a:lnTo>
                  <a:pt x="1297" y="887"/>
                </a:lnTo>
                <a:lnTo>
                  <a:pt x="1295" y="887"/>
                </a:lnTo>
                <a:lnTo>
                  <a:pt x="1293" y="890"/>
                </a:lnTo>
                <a:lnTo>
                  <a:pt x="1290" y="892"/>
                </a:lnTo>
                <a:lnTo>
                  <a:pt x="1290" y="894"/>
                </a:lnTo>
                <a:lnTo>
                  <a:pt x="1288" y="894"/>
                </a:lnTo>
                <a:lnTo>
                  <a:pt x="1288" y="897"/>
                </a:lnTo>
                <a:lnTo>
                  <a:pt x="1288" y="894"/>
                </a:lnTo>
                <a:lnTo>
                  <a:pt x="1286" y="894"/>
                </a:lnTo>
                <a:lnTo>
                  <a:pt x="1286" y="897"/>
                </a:lnTo>
                <a:lnTo>
                  <a:pt x="1286" y="899"/>
                </a:lnTo>
                <a:lnTo>
                  <a:pt x="1284" y="899"/>
                </a:lnTo>
                <a:lnTo>
                  <a:pt x="1284" y="897"/>
                </a:lnTo>
                <a:lnTo>
                  <a:pt x="1281" y="897"/>
                </a:lnTo>
                <a:lnTo>
                  <a:pt x="1284" y="897"/>
                </a:lnTo>
                <a:lnTo>
                  <a:pt x="1284" y="899"/>
                </a:lnTo>
                <a:lnTo>
                  <a:pt x="1281" y="899"/>
                </a:lnTo>
                <a:lnTo>
                  <a:pt x="1281" y="901"/>
                </a:lnTo>
                <a:lnTo>
                  <a:pt x="1279" y="901"/>
                </a:lnTo>
                <a:lnTo>
                  <a:pt x="1277" y="903"/>
                </a:lnTo>
                <a:lnTo>
                  <a:pt x="1274" y="903"/>
                </a:lnTo>
                <a:lnTo>
                  <a:pt x="1274" y="906"/>
                </a:lnTo>
                <a:lnTo>
                  <a:pt x="1272" y="906"/>
                </a:lnTo>
                <a:lnTo>
                  <a:pt x="1270" y="906"/>
                </a:lnTo>
                <a:lnTo>
                  <a:pt x="1267" y="906"/>
                </a:lnTo>
                <a:lnTo>
                  <a:pt x="1265" y="906"/>
                </a:lnTo>
                <a:lnTo>
                  <a:pt x="1263" y="906"/>
                </a:lnTo>
                <a:lnTo>
                  <a:pt x="1260" y="906"/>
                </a:lnTo>
                <a:lnTo>
                  <a:pt x="1258" y="906"/>
                </a:lnTo>
                <a:lnTo>
                  <a:pt x="1256" y="906"/>
                </a:lnTo>
                <a:lnTo>
                  <a:pt x="1256" y="908"/>
                </a:lnTo>
                <a:lnTo>
                  <a:pt x="1254" y="908"/>
                </a:lnTo>
                <a:lnTo>
                  <a:pt x="1251" y="910"/>
                </a:lnTo>
                <a:lnTo>
                  <a:pt x="1249" y="910"/>
                </a:lnTo>
                <a:lnTo>
                  <a:pt x="1247" y="910"/>
                </a:lnTo>
                <a:lnTo>
                  <a:pt x="1247" y="913"/>
                </a:lnTo>
                <a:lnTo>
                  <a:pt x="1244" y="913"/>
                </a:lnTo>
                <a:lnTo>
                  <a:pt x="1244" y="915"/>
                </a:lnTo>
                <a:lnTo>
                  <a:pt x="1242" y="915"/>
                </a:lnTo>
                <a:lnTo>
                  <a:pt x="1240" y="915"/>
                </a:lnTo>
                <a:lnTo>
                  <a:pt x="1237" y="915"/>
                </a:lnTo>
                <a:lnTo>
                  <a:pt x="1235" y="915"/>
                </a:lnTo>
                <a:lnTo>
                  <a:pt x="1233" y="915"/>
                </a:lnTo>
                <a:lnTo>
                  <a:pt x="1233" y="917"/>
                </a:lnTo>
                <a:lnTo>
                  <a:pt x="1233" y="920"/>
                </a:lnTo>
                <a:lnTo>
                  <a:pt x="1233" y="922"/>
                </a:lnTo>
                <a:lnTo>
                  <a:pt x="1233" y="924"/>
                </a:lnTo>
                <a:lnTo>
                  <a:pt x="1231" y="924"/>
                </a:lnTo>
                <a:lnTo>
                  <a:pt x="1231" y="926"/>
                </a:lnTo>
                <a:lnTo>
                  <a:pt x="1233" y="926"/>
                </a:lnTo>
                <a:lnTo>
                  <a:pt x="1233" y="929"/>
                </a:lnTo>
                <a:lnTo>
                  <a:pt x="1233" y="931"/>
                </a:lnTo>
                <a:lnTo>
                  <a:pt x="1231" y="931"/>
                </a:lnTo>
                <a:lnTo>
                  <a:pt x="1231" y="933"/>
                </a:lnTo>
                <a:lnTo>
                  <a:pt x="1233" y="933"/>
                </a:lnTo>
                <a:lnTo>
                  <a:pt x="1233" y="936"/>
                </a:lnTo>
                <a:lnTo>
                  <a:pt x="1233" y="938"/>
                </a:lnTo>
                <a:lnTo>
                  <a:pt x="1231" y="938"/>
                </a:lnTo>
                <a:lnTo>
                  <a:pt x="1231" y="940"/>
                </a:lnTo>
                <a:lnTo>
                  <a:pt x="1231" y="943"/>
                </a:lnTo>
                <a:lnTo>
                  <a:pt x="1231" y="945"/>
                </a:lnTo>
                <a:lnTo>
                  <a:pt x="1231" y="943"/>
                </a:lnTo>
                <a:lnTo>
                  <a:pt x="1231" y="945"/>
                </a:lnTo>
                <a:lnTo>
                  <a:pt x="1228" y="945"/>
                </a:lnTo>
                <a:lnTo>
                  <a:pt x="1228" y="943"/>
                </a:lnTo>
                <a:lnTo>
                  <a:pt x="1228" y="945"/>
                </a:lnTo>
                <a:lnTo>
                  <a:pt x="1228" y="943"/>
                </a:lnTo>
                <a:lnTo>
                  <a:pt x="1228" y="945"/>
                </a:lnTo>
                <a:lnTo>
                  <a:pt x="1228" y="943"/>
                </a:lnTo>
                <a:lnTo>
                  <a:pt x="1228" y="945"/>
                </a:lnTo>
                <a:lnTo>
                  <a:pt x="1228" y="943"/>
                </a:lnTo>
                <a:lnTo>
                  <a:pt x="1228" y="945"/>
                </a:lnTo>
                <a:lnTo>
                  <a:pt x="1228" y="943"/>
                </a:lnTo>
                <a:lnTo>
                  <a:pt x="1226" y="943"/>
                </a:lnTo>
                <a:lnTo>
                  <a:pt x="1224" y="943"/>
                </a:lnTo>
                <a:lnTo>
                  <a:pt x="1226" y="943"/>
                </a:lnTo>
                <a:lnTo>
                  <a:pt x="1224" y="943"/>
                </a:lnTo>
                <a:lnTo>
                  <a:pt x="1224" y="940"/>
                </a:lnTo>
                <a:lnTo>
                  <a:pt x="1221" y="940"/>
                </a:lnTo>
                <a:lnTo>
                  <a:pt x="1219" y="940"/>
                </a:lnTo>
                <a:lnTo>
                  <a:pt x="1219" y="943"/>
                </a:lnTo>
                <a:lnTo>
                  <a:pt x="1217" y="943"/>
                </a:lnTo>
                <a:lnTo>
                  <a:pt x="1214" y="943"/>
                </a:lnTo>
                <a:lnTo>
                  <a:pt x="1214" y="940"/>
                </a:lnTo>
                <a:lnTo>
                  <a:pt x="1212" y="940"/>
                </a:lnTo>
                <a:lnTo>
                  <a:pt x="1210" y="940"/>
                </a:lnTo>
                <a:lnTo>
                  <a:pt x="1210" y="943"/>
                </a:lnTo>
                <a:lnTo>
                  <a:pt x="1210" y="940"/>
                </a:lnTo>
                <a:lnTo>
                  <a:pt x="1210" y="943"/>
                </a:lnTo>
                <a:lnTo>
                  <a:pt x="1207" y="943"/>
                </a:lnTo>
                <a:lnTo>
                  <a:pt x="1205" y="943"/>
                </a:lnTo>
                <a:lnTo>
                  <a:pt x="1205" y="945"/>
                </a:lnTo>
                <a:lnTo>
                  <a:pt x="1203" y="945"/>
                </a:lnTo>
                <a:lnTo>
                  <a:pt x="1201" y="945"/>
                </a:lnTo>
                <a:lnTo>
                  <a:pt x="1198" y="947"/>
                </a:lnTo>
                <a:lnTo>
                  <a:pt x="1196" y="947"/>
                </a:lnTo>
                <a:lnTo>
                  <a:pt x="1196" y="950"/>
                </a:lnTo>
                <a:lnTo>
                  <a:pt x="1194" y="950"/>
                </a:lnTo>
                <a:lnTo>
                  <a:pt x="1194" y="952"/>
                </a:lnTo>
                <a:lnTo>
                  <a:pt x="1194" y="954"/>
                </a:lnTo>
                <a:lnTo>
                  <a:pt x="1191" y="954"/>
                </a:lnTo>
                <a:lnTo>
                  <a:pt x="1191" y="956"/>
                </a:lnTo>
                <a:lnTo>
                  <a:pt x="1189" y="956"/>
                </a:lnTo>
                <a:lnTo>
                  <a:pt x="1187" y="956"/>
                </a:lnTo>
                <a:lnTo>
                  <a:pt x="1187" y="954"/>
                </a:lnTo>
                <a:lnTo>
                  <a:pt x="1184" y="954"/>
                </a:lnTo>
                <a:lnTo>
                  <a:pt x="1184" y="956"/>
                </a:lnTo>
                <a:lnTo>
                  <a:pt x="1182" y="956"/>
                </a:lnTo>
                <a:lnTo>
                  <a:pt x="1180" y="956"/>
                </a:lnTo>
                <a:lnTo>
                  <a:pt x="1180" y="954"/>
                </a:lnTo>
                <a:lnTo>
                  <a:pt x="1180" y="952"/>
                </a:lnTo>
                <a:lnTo>
                  <a:pt x="1180" y="950"/>
                </a:lnTo>
                <a:lnTo>
                  <a:pt x="1178" y="950"/>
                </a:lnTo>
                <a:lnTo>
                  <a:pt x="1180" y="950"/>
                </a:lnTo>
                <a:lnTo>
                  <a:pt x="1180" y="947"/>
                </a:lnTo>
                <a:lnTo>
                  <a:pt x="1182" y="947"/>
                </a:lnTo>
                <a:lnTo>
                  <a:pt x="1182" y="945"/>
                </a:lnTo>
                <a:lnTo>
                  <a:pt x="1184" y="945"/>
                </a:lnTo>
                <a:lnTo>
                  <a:pt x="1184" y="943"/>
                </a:lnTo>
                <a:lnTo>
                  <a:pt x="1182" y="943"/>
                </a:lnTo>
                <a:lnTo>
                  <a:pt x="1180" y="943"/>
                </a:lnTo>
                <a:lnTo>
                  <a:pt x="1180" y="940"/>
                </a:lnTo>
                <a:lnTo>
                  <a:pt x="1178" y="940"/>
                </a:lnTo>
                <a:lnTo>
                  <a:pt x="1178" y="938"/>
                </a:lnTo>
                <a:lnTo>
                  <a:pt x="1175" y="938"/>
                </a:lnTo>
                <a:lnTo>
                  <a:pt x="1173" y="936"/>
                </a:lnTo>
                <a:lnTo>
                  <a:pt x="1171" y="936"/>
                </a:lnTo>
                <a:lnTo>
                  <a:pt x="1168" y="936"/>
                </a:lnTo>
                <a:lnTo>
                  <a:pt x="1168" y="933"/>
                </a:lnTo>
                <a:lnTo>
                  <a:pt x="1166" y="933"/>
                </a:lnTo>
                <a:lnTo>
                  <a:pt x="1164" y="933"/>
                </a:lnTo>
                <a:lnTo>
                  <a:pt x="1161" y="933"/>
                </a:lnTo>
                <a:lnTo>
                  <a:pt x="1159" y="933"/>
                </a:lnTo>
                <a:lnTo>
                  <a:pt x="1157" y="931"/>
                </a:lnTo>
                <a:lnTo>
                  <a:pt x="1154" y="931"/>
                </a:lnTo>
                <a:lnTo>
                  <a:pt x="1152" y="931"/>
                </a:lnTo>
                <a:lnTo>
                  <a:pt x="1150" y="931"/>
                </a:lnTo>
                <a:lnTo>
                  <a:pt x="1148" y="931"/>
                </a:lnTo>
                <a:lnTo>
                  <a:pt x="1145" y="931"/>
                </a:lnTo>
                <a:lnTo>
                  <a:pt x="1143" y="931"/>
                </a:lnTo>
                <a:lnTo>
                  <a:pt x="1143" y="933"/>
                </a:lnTo>
                <a:lnTo>
                  <a:pt x="1141" y="933"/>
                </a:lnTo>
                <a:lnTo>
                  <a:pt x="1141" y="936"/>
                </a:lnTo>
                <a:lnTo>
                  <a:pt x="1138" y="936"/>
                </a:lnTo>
                <a:lnTo>
                  <a:pt x="1136" y="936"/>
                </a:lnTo>
                <a:lnTo>
                  <a:pt x="1136" y="933"/>
                </a:lnTo>
                <a:lnTo>
                  <a:pt x="1134" y="933"/>
                </a:lnTo>
                <a:lnTo>
                  <a:pt x="1134" y="931"/>
                </a:lnTo>
                <a:lnTo>
                  <a:pt x="1131" y="931"/>
                </a:lnTo>
                <a:lnTo>
                  <a:pt x="1129" y="931"/>
                </a:lnTo>
                <a:lnTo>
                  <a:pt x="1127" y="931"/>
                </a:lnTo>
                <a:lnTo>
                  <a:pt x="1125" y="931"/>
                </a:lnTo>
                <a:lnTo>
                  <a:pt x="1125" y="933"/>
                </a:lnTo>
                <a:lnTo>
                  <a:pt x="1122" y="933"/>
                </a:lnTo>
                <a:lnTo>
                  <a:pt x="1120" y="933"/>
                </a:lnTo>
                <a:lnTo>
                  <a:pt x="1118" y="933"/>
                </a:lnTo>
                <a:lnTo>
                  <a:pt x="1115" y="933"/>
                </a:lnTo>
                <a:lnTo>
                  <a:pt x="1115" y="936"/>
                </a:lnTo>
                <a:lnTo>
                  <a:pt x="1113" y="936"/>
                </a:lnTo>
                <a:lnTo>
                  <a:pt x="1111" y="936"/>
                </a:lnTo>
                <a:lnTo>
                  <a:pt x="1108" y="936"/>
                </a:lnTo>
                <a:lnTo>
                  <a:pt x="1106" y="936"/>
                </a:lnTo>
                <a:lnTo>
                  <a:pt x="1106" y="938"/>
                </a:lnTo>
                <a:lnTo>
                  <a:pt x="1104" y="938"/>
                </a:lnTo>
                <a:lnTo>
                  <a:pt x="1101" y="938"/>
                </a:lnTo>
                <a:lnTo>
                  <a:pt x="1099" y="938"/>
                </a:lnTo>
                <a:lnTo>
                  <a:pt x="1097" y="938"/>
                </a:lnTo>
                <a:lnTo>
                  <a:pt x="1097" y="940"/>
                </a:lnTo>
                <a:lnTo>
                  <a:pt x="1095" y="940"/>
                </a:lnTo>
                <a:lnTo>
                  <a:pt x="1092" y="940"/>
                </a:lnTo>
                <a:lnTo>
                  <a:pt x="1095" y="940"/>
                </a:lnTo>
                <a:lnTo>
                  <a:pt x="1092" y="940"/>
                </a:lnTo>
                <a:lnTo>
                  <a:pt x="1092" y="943"/>
                </a:lnTo>
                <a:lnTo>
                  <a:pt x="1090" y="943"/>
                </a:lnTo>
                <a:lnTo>
                  <a:pt x="1088" y="943"/>
                </a:lnTo>
                <a:lnTo>
                  <a:pt x="1085" y="943"/>
                </a:lnTo>
                <a:lnTo>
                  <a:pt x="1085" y="945"/>
                </a:lnTo>
                <a:lnTo>
                  <a:pt x="1083" y="945"/>
                </a:lnTo>
                <a:lnTo>
                  <a:pt x="1081" y="945"/>
                </a:lnTo>
                <a:lnTo>
                  <a:pt x="1078" y="945"/>
                </a:lnTo>
                <a:lnTo>
                  <a:pt x="1078" y="947"/>
                </a:lnTo>
                <a:lnTo>
                  <a:pt x="1076" y="947"/>
                </a:lnTo>
                <a:lnTo>
                  <a:pt x="1074" y="947"/>
                </a:lnTo>
                <a:lnTo>
                  <a:pt x="1072" y="950"/>
                </a:lnTo>
                <a:lnTo>
                  <a:pt x="1069" y="950"/>
                </a:lnTo>
                <a:lnTo>
                  <a:pt x="1067" y="950"/>
                </a:lnTo>
                <a:lnTo>
                  <a:pt x="1067" y="952"/>
                </a:lnTo>
                <a:lnTo>
                  <a:pt x="1065" y="952"/>
                </a:lnTo>
                <a:lnTo>
                  <a:pt x="1065" y="950"/>
                </a:lnTo>
                <a:lnTo>
                  <a:pt x="1062" y="950"/>
                </a:lnTo>
                <a:lnTo>
                  <a:pt x="1065" y="952"/>
                </a:lnTo>
                <a:lnTo>
                  <a:pt x="1062" y="952"/>
                </a:lnTo>
                <a:lnTo>
                  <a:pt x="1062" y="954"/>
                </a:lnTo>
                <a:lnTo>
                  <a:pt x="1060" y="954"/>
                </a:lnTo>
                <a:lnTo>
                  <a:pt x="1058" y="954"/>
                </a:lnTo>
                <a:lnTo>
                  <a:pt x="1055" y="956"/>
                </a:lnTo>
                <a:lnTo>
                  <a:pt x="1053" y="956"/>
                </a:lnTo>
                <a:lnTo>
                  <a:pt x="1053" y="959"/>
                </a:lnTo>
                <a:lnTo>
                  <a:pt x="1051" y="959"/>
                </a:lnTo>
                <a:lnTo>
                  <a:pt x="1049" y="959"/>
                </a:lnTo>
                <a:lnTo>
                  <a:pt x="1049" y="961"/>
                </a:lnTo>
                <a:lnTo>
                  <a:pt x="1046" y="961"/>
                </a:lnTo>
                <a:lnTo>
                  <a:pt x="1044" y="961"/>
                </a:lnTo>
                <a:lnTo>
                  <a:pt x="1044" y="963"/>
                </a:lnTo>
                <a:lnTo>
                  <a:pt x="1042" y="963"/>
                </a:lnTo>
                <a:lnTo>
                  <a:pt x="1039" y="963"/>
                </a:lnTo>
                <a:lnTo>
                  <a:pt x="1039" y="966"/>
                </a:lnTo>
                <a:lnTo>
                  <a:pt x="1037" y="966"/>
                </a:lnTo>
                <a:lnTo>
                  <a:pt x="1035" y="966"/>
                </a:lnTo>
                <a:lnTo>
                  <a:pt x="1035" y="968"/>
                </a:lnTo>
                <a:lnTo>
                  <a:pt x="1032" y="968"/>
                </a:lnTo>
                <a:lnTo>
                  <a:pt x="1030" y="968"/>
                </a:lnTo>
                <a:lnTo>
                  <a:pt x="1030" y="970"/>
                </a:lnTo>
                <a:lnTo>
                  <a:pt x="1028" y="970"/>
                </a:lnTo>
                <a:lnTo>
                  <a:pt x="1028" y="973"/>
                </a:lnTo>
                <a:lnTo>
                  <a:pt x="1025" y="973"/>
                </a:lnTo>
                <a:lnTo>
                  <a:pt x="1023" y="973"/>
                </a:lnTo>
                <a:lnTo>
                  <a:pt x="1023" y="975"/>
                </a:lnTo>
                <a:lnTo>
                  <a:pt x="1021" y="975"/>
                </a:lnTo>
                <a:lnTo>
                  <a:pt x="1019" y="975"/>
                </a:lnTo>
                <a:lnTo>
                  <a:pt x="1019" y="977"/>
                </a:lnTo>
                <a:lnTo>
                  <a:pt x="1016" y="979"/>
                </a:lnTo>
                <a:lnTo>
                  <a:pt x="1014" y="979"/>
                </a:lnTo>
                <a:lnTo>
                  <a:pt x="1014" y="982"/>
                </a:lnTo>
                <a:lnTo>
                  <a:pt x="1014" y="984"/>
                </a:lnTo>
                <a:lnTo>
                  <a:pt x="1014" y="986"/>
                </a:lnTo>
                <a:lnTo>
                  <a:pt x="1012" y="986"/>
                </a:lnTo>
                <a:lnTo>
                  <a:pt x="1012" y="984"/>
                </a:lnTo>
                <a:lnTo>
                  <a:pt x="1009" y="984"/>
                </a:lnTo>
                <a:lnTo>
                  <a:pt x="1007" y="984"/>
                </a:lnTo>
                <a:lnTo>
                  <a:pt x="1007" y="986"/>
                </a:lnTo>
                <a:lnTo>
                  <a:pt x="1005" y="986"/>
                </a:lnTo>
                <a:lnTo>
                  <a:pt x="1005" y="989"/>
                </a:lnTo>
                <a:lnTo>
                  <a:pt x="1005" y="986"/>
                </a:lnTo>
                <a:lnTo>
                  <a:pt x="1002" y="986"/>
                </a:lnTo>
                <a:lnTo>
                  <a:pt x="1000" y="986"/>
                </a:lnTo>
                <a:lnTo>
                  <a:pt x="1002" y="986"/>
                </a:lnTo>
                <a:lnTo>
                  <a:pt x="1000" y="986"/>
                </a:lnTo>
                <a:lnTo>
                  <a:pt x="998" y="986"/>
                </a:lnTo>
                <a:lnTo>
                  <a:pt x="996" y="986"/>
                </a:lnTo>
                <a:lnTo>
                  <a:pt x="993" y="986"/>
                </a:lnTo>
                <a:lnTo>
                  <a:pt x="991" y="986"/>
                </a:lnTo>
                <a:lnTo>
                  <a:pt x="989" y="986"/>
                </a:lnTo>
                <a:lnTo>
                  <a:pt x="986" y="986"/>
                </a:lnTo>
                <a:lnTo>
                  <a:pt x="984" y="986"/>
                </a:lnTo>
                <a:lnTo>
                  <a:pt x="982" y="986"/>
                </a:lnTo>
                <a:lnTo>
                  <a:pt x="982" y="989"/>
                </a:lnTo>
                <a:lnTo>
                  <a:pt x="979" y="989"/>
                </a:lnTo>
                <a:lnTo>
                  <a:pt x="977" y="989"/>
                </a:lnTo>
                <a:lnTo>
                  <a:pt x="977" y="991"/>
                </a:lnTo>
                <a:lnTo>
                  <a:pt x="975" y="991"/>
                </a:lnTo>
                <a:lnTo>
                  <a:pt x="972" y="991"/>
                </a:lnTo>
                <a:lnTo>
                  <a:pt x="972" y="993"/>
                </a:lnTo>
                <a:lnTo>
                  <a:pt x="970" y="993"/>
                </a:lnTo>
                <a:lnTo>
                  <a:pt x="970" y="996"/>
                </a:lnTo>
                <a:lnTo>
                  <a:pt x="968" y="996"/>
                </a:lnTo>
                <a:lnTo>
                  <a:pt x="966" y="998"/>
                </a:lnTo>
                <a:lnTo>
                  <a:pt x="963" y="998"/>
                </a:lnTo>
                <a:lnTo>
                  <a:pt x="961" y="1000"/>
                </a:lnTo>
                <a:lnTo>
                  <a:pt x="959" y="1000"/>
                </a:lnTo>
                <a:lnTo>
                  <a:pt x="959" y="1003"/>
                </a:lnTo>
                <a:lnTo>
                  <a:pt x="956" y="1003"/>
                </a:lnTo>
                <a:lnTo>
                  <a:pt x="956" y="1005"/>
                </a:lnTo>
                <a:lnTo>
                  <a:pt x="956" y="1007"/>
                </a:lnTo>
                <a:lnTo>
                  <a:pt x="956" y="1009"/>
                </a:lnTo>
                <a:lnTo>
                  <a:pt x="956" y="1012"/>
                </a:lnTo>
                <a:lnTo>
                  <a:pt x="956" y="1014"/>
                </a:lnTo>
                <a:lnTo>
                  <a:pt x="959" y="1014"/>
                </a:lnTo>
                <a:lnTo>
                  <a:pt x="956" y="1016"/>
                </a:lnTo>
                <a:lnTo>
                  <a:pt x="959" y="1016"/>
                </a:lnTo>
                <a:lnTo>
                  <a:pt x="959" y="1019"/>
                </a:lnTo>
                <a:lnTo>
                  <a:pt x="956" y="1019"/>
                </a:lnTo>
                <a:lnTo>
                  <a:pt x="954" y="1019"/>
                </a:lnTo>
                <a:lnTo>
                  <a:pt x="954" y="1016"/>
                </a:lnTo>
                <a:lnTo>
                  <a:pt x="952" y="1016"/>
                </a:lnTo>
                <a:lnTo>
                  <a:pt x="952" y="1019"/>
                </a:lnTo>
                <a:lnTo>
                  <a:pt x="949" y="1019"/>
                </a:lnTo>
                <a:lnTo>
                  <a:pt x="949" y="1021"/>
                </a:lnTo>
                <a:lnTo>
                  <a:pt x="947" y="1021"/>
                </a:lnTo>
                <a:lnTo>
                  <a:pt x="947" y="1023"/>
                </a:lnTo>
                <a:lnTo>
                  <a:pt x="945" y="1023"/>
                </a:lnTo>
                <a:lnTo>
                  <a:pt x="943" y="1023"/>
                </a:lnTo>
                <a:lnTo>
                  <a:pt x="940" y="1023"/>
                </a:lnTo>
                <a:lnTo>
                  <a:pt x="938" y="1023"/>
                </a:lnTo>
                <a:lnTo>
                  <a:pt x="936" y="1023"/>
                </a:lnTo>
                <a:lnTo>
                  <a:pt x="933" y="1023"/>
                </a:lnTo>
                <a:lnTo>
                  <a:pt x="931" y="1023"/>
                </a:lnTo>
                <a:lnTo>
                  <a:pt x="929" y="1023"/>
                </a:lnTo>
                <a:lnTo>
                  <a:pt x="926" y="1023"/>
                </a:lnTo>
                <a:lnTo>
                  <a:pt x="926" y="1026"/>
                </a:lnTo>
                <a:lnTo>
                  <a:pt x="924" y="1026"/>
                </a:lnTo>
                <a:lnTo>
                  <a:pt x="922" y="1026"/>
                </a:lnTo>
                <a:lnTo>
                  <a:pt x="919" y="1026"/>
                </a:lnTo>
                <a:lnTo>
                  <a:pt x="919" y="1028"/>
                </a:lnTo>
                <a:lnTo>
                  <a:pt x="919" y="1030"/>
                </a:lnTo>
                <a:lnTo>
                  <a:pt x="917" y="1030"/>
                </a:lnTo>
                <a:lnTo>
                  <a:pt x="915" y="1030"/>
                </a:lnTo>
                <a:lnTo>
                  <a:pt x="913" y="1030"/>
                </a:lnTo>
                <a:lnTo>
                  <a:pt x="915" y="1030"/>
                </a:lnTo>
                <a:lnTo>
                  <a:pt x="913" y="1030"/>
                </a:lnTo>
                <a:lnTo>
                  <a:pt x="910" y="1030"/>
                </a:lnTo>
                <a:lnTo>
                  <a:pt x="910" y="1032"/>
                </a:lnTo>
                <a:lnTo>
                  <a:pt x="908" y="1032"/>
                </a:lnTo>
                <a:lnTo>
                  <a:pt x="906" y="1032"/>
                </a:lnTo>
                <a:lnTo>
                  <a:pt x="906" y="1035"/>
                </a:lnTo>
                <a:lnTo>
                  <a:pt x="903" y="1035"/>
                </a:lnTo>
                <a:lnTo>
                  <a:pt x="903" y="1032"/>
                </a:lnTo>
                <a:lnTo>
                  <a:pt x="903" y="1035"/>
                </a:lnTo>
                <a:lnTo>
                  <a:pt x="901" y="1035"/>
                </a:lnTo>
                <a:lnTo>
                  <a:pt x="899" y="1035"/>
                </a:lnTo>
                <a:lnTo>
                  <a:pt x="896" y="1035"/>
                </a:lnTo>
                <a:lnTo>
                  <a:pt x="894" y="1037"/>
                </a:lnTo>
                <a:lnTo>
                  <a:pt x="894" y="1035"/>
                </a:lnTo>
                <a:lnTo>
                  <a:pt x="894" y="1032"/>
                </a:lnTo>
                <a:lnTo>
                  <a:pt x="896" y="1032"/>
                </a:lnTo>
                <a:lnTo>
                  <a:pt x="896" y="1030"/>
                </a:lnTo>
                <a:lnTo>
                  <a:pt x="894" y="1030"/>
                </a:lnTo>
                <a:lnTo>
                  <a:pt x="892" y="1030"/>
                </a:lnTo>
                <a:lnTo>
                  <a:pt x="890" y="1030"/>
                </a:lnTo>
                <a:lnTo>
                  <a:pt x="890" y="1028"/>
                </a:lnTo>
                <a:lnTo>
                  <a:pt x="887" y="1028"/>
                </a:lnTo>
                <a:lnTo>
                  <a:pt x="885" y="1028"/>
                </a:lnTo>
                <a:lnTo>
                  <a:pt x="885" y="1026"/>
                </a:lnTo>
                <a:lnTo>
                  <a:pt x="885" y="1023"/>
                </a:lnTo>
                <a:lnTo>
                  <a:pt x="883" y="1023"/>
                </a:lnTo>
                <a:lnTo>
                  <a:pt x="883" y="1021"/>
                </a:lnTo>
                <a:lnTo>
                  <a:pt x="880" y="1019"/>
                </a:lnTo>
                <a:lnTo>
                  <a:pt x="878" y="1019"/>
                </a:lnTo>
                <a:lnTo>
                  <a:pt x="878" y="1016"/>
                </a:lnTo>
                <a:lnTo>
                  <a:pt x="878" y="1014"/>
                </a:lnTo>
                <a:lnTo>
                  <a:pt x="876" y="1014"/>
                </a:lnTo>
                <a:lnTo>
                  <a:pt x="876" y="1012"/>
                </a:lnTo>
                <a:lnTo>
                  <a:pt x="873" y="1014"/>
                </a:lnTo>
                <a:lnTo>
                  <a:pt x="873" y="1012"/>
                </a:lnTo>
                <a:lnTo>
                  <a:pt x="871" y="1012"/>
                </a:lnTo>
                <a:lnTo>
                  <a:pt x="869" y="1012"/>
                </a:lnTo>
                <a:lnTo>
                  <a:pt x="866" y="1012"/>
                </a:lnTo>
                <a:lnTo>
                  <a:pt x="864" y="1012"/>
                </a:lnTo>
                <a:lnTo>
                  <a:pt x="862" y="1012"/>
                </a:lnTo>
                <a:lnTo>
                  <a:pt x="862" y="1014"/>
                </a:lnTo>
                <a:lnTo>
                  <a:pt x="860" y="1014"/>
                </a:lnTo>
                <a:lnTo>
                  <a:pt x="857" y="1014"/>
                </a:lnTo>
                <a:lnTo>
                  <a:pt x="857" y="1016"/>
                </a:lnTo>
                <a:lnTo>
                  <a:pt x="855" y="1016"/>
                </a:lnTo>
                <a:lnTo>
                  <a:pt x="855" y="1014"/>
                </a:lnTo>
                <a:lnTo>
                  <a:pt x="855" y="1016"/>
                </a:lnTo>
                <a:lnTo>
                  <a:pt x="853" y="1016"/>
                </a:lnTo>
                <a:lnTo>
                  <a:pt x="853" y="1019"/>
                </a:lnTo>
                <a:lnTo>
                  <a:pt x="850" y="1019"/>
                </a:lnTo>
                <a:lnTo>
                  <a:pt x="850" y="1021"/>
                </a:lnTo>
                <a:lnTo>
                  <a:pt x="850" y="1023"/>
                </a:lnTo>
                <a:lnTo>
                  <a:pt x="848" y="1023"/>
                </a:lnTo>
                <a:lnTo>
                  <a:pt x="848" y="1026"/>
                </a:lnTo>
                <a:lnTo>
                  <a:pt x="848" y="1028"/>
                </a:lnTo>
                <a:lnTo>
                  <a:pt x="846" y="1028"/>
                </a:lnTo>
                <a:lnTo>
                  <a:pt x="846" y="1030"/>
                </a:lnTo>
                <a:lnTo>
                  <a:pt x="846" y="1032"/>
                </a:lnTo>
                <a:lnTo>
                  <a:pt x="846" y="1035"/>
                </a:lnTo>
                <a:lnTo>
                  <a:pt x="846" y="1037"/>
                </a:lnTo>
                <a:lnTo>
                  <a:pt x="843" y="1037"/>
                </a:lnTo>
                <a:lnTo>
                  <a:pt x="843" y="1039"/>
                </a:lnTo>
                <a:lnTo>
                  <a:pt x="843" y="1042"/>
                </a:lnTo>
                <a:lnTo>
                  <a:pt x="843" y="1044"/>
                </a:lnTo>
                <a:lnTo>
                  <a:pt x="841" y="1044"/>
                </a:lnTo>
                <a:lnTo>
                  <a:pt x="841" y="1046"/>
                </a:lnTo>
                <a:lnTo>
                  <a:pt x="841" y="1049"/>
                </a:lnTo>
                <a:lnTo>
                  <a:pt x="839" y="1049"/>
                </a:lnTo>
                <a:lnTo>
                  <a:pt x="839" y="1051"/>
                </a:lnTo>
                <a:lnTo>
                  <a:pt x="837" y="1051"/>
                </a:lnTo>
                <a:lnTo>
                  <a:pt x="837" y="1053"/>
                </a:lnTo>
                <a:lnTo>
                  <a:pt x="837" y="1056"/>
                </a:lnTo>
                <a:lnTo>
                  <a:pt x="837" y="1058"/>
                </a:lnTo>
                <a:lnTo>
                  <a:pt x="834" y="1058"/>
                </a:lnTo>
                <a:lnTo>
                  <a:pt x="834" y="1060"/>
                </a:lnTo>
                <a:lnTo>
                  <a:pt x="834" y="1062"/>
                </a:lnTo>
                <a:lnTo>
                  <a:pt x="832" y="1062"/>
                </a:lnTo>
                <a:lnTo>
                  <a:pt x="832" y="1060"/>
                </a:lnTo>
                <a:lnTo>
                  <a:pt x="830" y="1060"/>
                </a:lnTo>
                <a:lnTo>
                  <a:pt x="827" y="1060"/>
                </a:lnTo>
                <a:lnTo>
                  <a:pt x="825" y="1060"/>
                </a:lnTo>
                <a:lnTo>
                  <a:pt x="823" y="1060"/>
                </a:lnTo>
                <a:lnTo>
                  <a:pt x="820" y="1060"/>
                </a:lnTo>
                <a:lnTo>
                  <a:pt x="818" y="1060"/>
                </a:lnTo>
                <a:lnTo>
                  <a:pt x="818" y="1062"/>
                </a:lnTo>
                <a:lnTo>
                  <a:pt x="816" y="1062"/>
                </a:lnTo>
                <a:lnTo>
                  <a:pt x="816" y="1065"/>
                </a:lnTo>
                <a:lnTo>
                  <a:pt x="813" y="1065"/>
                </a:lnTo>
                <a:lnTo>
                  <a:pt x="811" y="1065"/>
                </a:lnTo>
                <a:lnTo>
                  <a:pt x="811" y="1062"/>
                </a:lnTo>
                <a:lnTo>
                  <a:pt x="809" y="1062"/>
                </a:lnTo>
                <a:lnTo>
                  <a:pt x="809" y="1065"/>
                </a:lnTo>
                <a:lnTo>
                  <a:pt x="807" y="1065"/>
                </a:lnTo>
                <a:lnTo>
                  <a:pt x="809" y="1065"/>
                </a:lnTo>
                <a:lnTo>
                  <a:pt x="809" y="1067"/>
                </a:lnTo>
                <a:lnTo>
                  <a:pt x="809" y="1069"/>
                </a:lnTo>
                <a:lnTo>
                  <a:pt x="809" y="1072"/>
                </a:lnTo>
                <a:lnTo>
                  <a:pt x="807" y="1072"/>
                </a:lnTo>
                <a:lnTo>
                  <a:pt x="807" y="1074"/>
                </a:lnTo>
                <a:lnTo>
                  <a:pt x="807" y="1076"/>
                </a:lnTo>
                <a:lnTo>
                  <a:pt x="807" y="1079"/>
                </a:lnTo>
                <a:lnTo>
                  <a:pt x="807" y="1081"/>
                </a:lnTo>
                <a:lnTo>
                  <a:pt x="807" y="1083"/>
                </a:lnTo>
                <a:lnTo>
                  <a:pt x="809" y="1083"/>
                </a:lnTo>
                <a:lnTo>
                  <a:pt x="809" y="1085"/>
                </a:lnTo>
                <a:lnTo>
                  <a:pt x="809" y="1088"/>
                </a:lnTo>
                <a:lnTo>
                  <a:pt x="809" y="1090"/>
                </a:lnTo>
                <a:lnTo>
                  <a:pt x="811" y="1092"/>
                </a:lnTo>
                <a:lnTo>
                  <a:pt x="811" y="1095"/>
                </a:lnTo>
                <a:lnTo>
                  <a:pt x="813" y="1095"/>
                </a:lnTo>
                <a:lnTo>
                  <a:pt x="816" y="1095"/>
                </a:lnTo>
                <a:lnTo>
                  <a:pt x="818" y="1095"/>
                </a:lnTo>
                <a:lnTo>
                  <a:pt x="816" y="1095"/>
                </a:lnTo>
                <a:lnTo>
                  <a:pt x="813" y="1095"/>
                </a:lnTo>
                <a:lnTo>
                  <a:pt x="813" y="1097"/>
                </a:lnTo>
                <a:lnTo>
                  <a:pt x="811" y="1097"/>
                </a:lnTo>
                <a:lnTo>
                  <a:pt x="809" y="1097"/>
                </a:lnTo>
                <a:lnTo>
                  <a:pt x="807" y="1097"/>
                </a:lnTo>
                <a:lnTo>
                  <a:pt x="807" y="1095"/>
                </a:lnTo>
                <a:lnTo>
                  <a:pt x="804" y="1095"/>
                </a:lnTo>
                <a:lnTo>
                  <a:pt x="802" y="1095"/>
                </a:lnTo>
                <a:lnTo>
                  <a:pt x="802" y="1092"/>
                </a:lnTo>
                <a:lnTo>
                  <a:pt x="804" y="1092"/>
                </a:lnTo>
                <a:lnTo>
                  <a:pt x="802" y="1092"/>
                </a:lnTo>
                <a:lnTo>
                  <a:pt x="802" y="1090"/>
                </a:lnTo>
                <a:lnTo>
                  <a:pt x="802" y="1092"/>
                </a:lnTo>
                <a:lnTo>
                  <a:pt x="800" y="1092"/>
                </a:lnTo>
                <a:lnTo>
                  <a:pt x="802" y="1092"/>
                </a:lnTo>
                <a:lnTo>
                  <a:pt x="802" y="1095"/>
                </a:lnTo>
                <a:lnTo>
                  <a:pt x="800" y="1095"/>
                </a:lnTo>
                <a:lnTo>
                  <a:pt x="797" y="1095"/>
                </a:lnTo>
                <a:lnTo>
                  <a:pt x="797" y="1092"/>
                </a:lnTo>
                <a:lnTo>
                  <a:pt x="795" y="1092"/>
                </a:lnTo>
                <a:lnTo>
                  <a:pt x="793" y="1092"/>
                </a:lnTo>
                <a:lnTo>
                  <a:pt x="793" y="1090"/>
                </a:lnTo>
                <a:lnTo>
                  <a:pt x="790" y="1090"/>
                </a:lnTo>
                <a:lnTo>
                  <a:pt x="790" y="1088"/>
                </a:lnTo>
                <a:lnTo>
                  <a:pt x="790" y="1090"/>
                </a:lnTo>
                <a:lnTo>
                  <a:pt x="793" y="1090"/>
                </a:lnTo>
                <a:lnTo>
                  <a:pt x="793" y="1092"/>
                </a:lnTo>
                <a:lnTo>
                  <a:pt x="795" y="1092"/>
                </a:lnTo>
                <a:lnTo>
                  <a:pt x="795" y="1095"/>
                </a:lnTo>
                <a:lnTo>
                  <a:pt x="797" y="1095"/>
                </a:lnTo>
                <a:lnTo>
                  <a:pt x="800" y="1095"/>
                </a:lnTo>
                <a:lnTo>
                  <a:pt x="802" y="1095"/>
                </a:lnTo>
                <a:lnTo>
                  <a:pt x="802" y="1097"/>
                </a:lnTo>
                <a:lnTo>
                  <a:pt x="804" y="1097"/>
                </a:lnTo>
                <a:lnTo>
                  <a:pt x="807" y="1097"/>
                </a:lnTo>
                <a:lnTo>
                  <a:pt x="809" y="1097"/>
                </a:lnTo>
                <a:lnTo>
                  <a:pt x="809" y="1099"/>
                </a:lnTo>
                <a:lnTo>
                  <a:pt x="811" y="1099"/>
                </a:lnTo>
                <a:lnTo>
                  <a:pt x="813" y="1099"/>
                </a:lnTo>
                <a:lnTo>
                  <a:pt x="816" y="1099"/>
                </a:lnTo>
                <a:lnTo>
                  <a:pt x="818" y="1099"/>
                </a:lnTo>
                <a:lnTo>
                  <a:pt x="820" y="1099"/>
                </a:lnTo>
                <a:lnTo>
                  <a:pt x="823" y="1099"/>
                </a:lnTo>
                <a:lnTo>
                  <a:pt x="825" y="1099"/>
                </a:lnTo>
                <a:lnTo>
                  <a:pt x="825" y="1102"/>
                </a:lnTo>
                <a:lnTo>
                  <a:pt x="827" y="1102"/>
                </a:lnTo>
                <a:lnTo>
                  <a:pt x="830" y="1102"/>
                </a:lnTo>
                <a:lnTo>
                  <a:pt x="830" y="1104"/>
                </a:lnTo>
                <a:lnTo>
                  <a:pt x="832" y="1104"/>
                </a:lnTo>
                <a:lnTo>
                  <a:pt x="834" y="1104"/>
                </a:lnTo>
                <a:lnTo>
                  <a:pt x="834" y="1106"/>
                </a:lnTo>
                <a:lnTo>
                  <a:pt x="837" y="1106"/>
                </a:lnTo>
                <a:lnTo>
                  <a:pt x="837" y="1104"/>
                </a:lnTo>
                <a:lnTo>
                  <a:pt x="839" y="1104"/>
                </a:lnTo>
                <a:lnTo>
                  <a:pt x="839" y="1106"/>
                </a:lnTo>
                <a:lnTo>
                  <a:pt x="841" y="1106"/>
                </a:lnTo>
                <a:lnTo>
                  <a:pt x="841" y="1109"/>
                </a:lnTo>
                <a:lnTo>
                  <a:pt x="843" y="1109"/>
                </a:lnTo>
                <a:lnTo>
                  <a:pt x="846" y="1109"/>
                </a:lnTo>
                <a:lnTo>
                  <a:pt x="846" y="1106"/>
                </a:lnTo>
                <a:lnTo>
                  <a:pt x="848" y="1106"/>
                </a:lnTo>
                <a:lnTo>
                  <a:pt x="850" y="1106"/>
                </a:lnTo>
                <a:lnTo>
                  <a:pt x="853" y="1106"/>
                </a:lnTo>
                <a:lnTo>
                  <a:pt x="853" y="1109"/>
                </a:lnTo>
                <a:lnTo>
                  <a:pt x="855" y="1109"/>
                </a:lnTo>
                <a:lnTo>
                  <a:pt x="855" y="1106"/>
                </a:lnTo>
                <a:lnTo>
                  <a:pt x="857" y="1106"/>
                </a:lnTo>
                <a:lnTo>
                  <a:pt x="857" y="1104"/>
                </a:lnTo>
                <a:lnTo>
                  <a:pt x="860" y="1104"/>
                </a:lnTo>
                <a:lnTo>
                  <a:pt x="860" y="1106"/>
                </a:lnTo>
                <a:lnTo>
                  <a:pt x="862" y="1106"/>
                </a:lnTo>
                <a:lnTo>
                  <a:pt x="862" y="1104"/>
                </a:lnTo>
                <a:lnTo>
                  <a:pt x="864" y="1104"/>
                </a:lnTo>
                <a:lnTo>
                  <a:pt x="864" y="1102"/>
                </a:lnTo>
                <a:lnTo>
                  <a:pt x="864" y="1099"/>
                </a:lnTo>
                <a:lnTo>
                  <a:pt x="866" y="1099"/>
                </a:lnTo>
                <a:lnTo>
                  <a:pt x="866" y="1102"/>
                </a:lnTo>
                <a:lnTo>
                  <a:pt x="869" y="1102"/>
                </a:lnTo>
                <a:lnTo>
                  <a:pt x="869" y="1099"/>
                </a:lnTo>
                <a:lnTo>
                  <a:pt x="871" y="1099"/>
                </a:lnTo>
                <a:lnTo>
                  <a:pt x="871" y="1097"/>
                </a:lnTo>
                <a:lnTo>
                  <a:pt x="873" y="1097"/>
                </a:lnTo>
                <a:lnTo>
                  <a:pt x="873" y="1095"/>
                </a:lnTo>
                <a:lnTo>
                  <a:pt x="876" y="1095"/>
                </a:lnTo>
                <a:lnTo>
                  <a:pt x="876" y="1092"/>
                </a:lnTo>
                <a:lnTo>
                  <a:pt x="878" y="1092"/>
                </a:lnTo>
                <a:lnTo>
                  <a:pt x="876" y="1092"/>
                </a:lnTo>
                <a:lnTo>
                  <a:pt x="878" y="1092"/>
                </a:lnTo>
                <a:lnTo>
                  <a:pt x="878" y="1090"/>
                </a:lnTo>
                <a:lnTo>
                  <a:pt x="880" y="1090"/>
                </a:lnTo>
                <a:lnTo>
                  <a:pt x="883" y="1090"/>
                </a:lnTo>
                <a:lnTo>
                  <a:pt x="885" y="1090"/>
                </a:lnTo>
                <a:lnTo>
                  <a:pt x="887" y="1090"/>
                </a:lnTo>
                <a:lnTo>
                  <a:pt x="887" y="1092"/>
                </a:lnTo>
                <a:lnTo>
                  <a:pt x="890" y="1092"/>
                </a:lnTo>
                <a:lnTo>
                  <a:pt x="892" y="1092"/>
                </a:lnTo>
                <a:lnTo>
                  <a:pt x="894" y="1092"/>
                </a:lnTo>
                <a:lnTo>
                  <a:pt x="896" y="1092"/>
                </a:lnTo>
                <a:lnTo>
                  <a:pt x="896" y="1095"/>
                </a:lnTo>
                <a:lnTo>
                  <a:pt x="899" y="1095"/>
                </a:lnTo>
                <a:lnTo>
                  <a:pt x="901" y="1095"/>
                </a:lnTo>
                <a:lnTo>
                  <a:pt x="901" y="1097"/>
                </a:lnTo>
                <a:lnTo>
                  <a:pt x="903" y="1097"/>
                </a:lnTo>
                <a:lnTo>
                  <a:pt x="901" y="1097"/>
                </a:lnTo>
                <a:lnTo>
                  <a:pt x="903" y="1097"/>
                </a:lnTo>
                <a:lnTo>
                  <a:pt x="903" y="1099"/>
                </a:lnTo>
                <a:lnTo>
                  <a:pt x="906" y="1099"/>
                </a:lnTo>
                <a:lnTo>
                  <a:pt x="906" y="1102"/>
                </a:lnTo>
                <a:lnTo>
                  <a:pt x="906" y="1104"/>
                </a:lnTo>
                <a:lnTo>
                  <a:pt x="908" y="1104"/>
                </a:lnTo>
                <a:lnTo>
                  <a:pt x="910" y="1104"/>
                </a:lnTo>
                <a:lnTo>
                  <a:pt x="913" y="1104"/>
                </a:lnTo>
                <a:lnTo>
                  <a:pt x="915" y="1104"/>
                </a:lnTo>
                <a:lnTo>
                  <a:pt x="915" y="1106"/>
                </a:lnTo>
                <a:lnTo>
                  <a:pt x="917" y="1106"/>
                </a:lnTo>
                <a:lnTo>
                  <a:pt x="917" y="1109"/>
                </a:lnTo>
                <a:lnTo>
                  <a:pt x="917" y="1111"/>
                </a:lnTo>
                <a:lnTo>
                  <a:pt x="919" y="1111"/>
                </a:lnTo>
                <a:lnTo>
                  <a:pt x="922" y="1111"/>
                </a:lnTo>
                <a:lnTo>
                  <a:pt x="922" y="1113"/>
                </a:lnTo>
                <a:lnTo>
                  <a:pt x="924" y="1113"/>
                </a:lnTo>
                <a:lnTo>
                  <a:pt x="924" y="1115"/>
                </a:lnTo>
                <a:lnTo>
                  <a:pt x="924" y="1118"/>
                </a:lnTo>
                <a:lnTo>
                  <a:pt x="926" y="1118"/>
                </a:lnTo>
                <a:lnTo>
                  <a:pt x="926" y="1120"/>
                </a:lnTo>
                <a:lnTo>
                  <a:pt x="926" y="1122"/>
                </a:lnTo>
                <a:lnTo>
                  <a:pt x="929" y="1122"/>
                </a:lnTo>
                <a:lnTo>
                  <a:pt x="926" y="1122"/>
                </a:lnTo>
                <a:lnTo>
                  <a:pt x="929" y="1122"/>
                </a:lnTo>
                <a:lnTo>
                  <a:pt x="926" y="1122"/>
                </a:lnTo>
                <a:lnTo>
                  <a:pt x="926" y="1125"/>
                </a:lnTo>
                <a:lnTo>
                  <a:pt x="929" y="1125"/>
                </a:lnTo>
                <a:lnTo>
                  <a:pt x="926" y="1125"/>
                </a:lnTo>
                <a:lnTo>
                  <a:pt x="926" y="1127"/>
                </a:lnTo>
                <a:lnTo>
                  <a:pt x="926" y="1129"/>
                </a:lnTo>
                <a:lnTo>
                  <a:pt x="929" y="1129"/>
                </a:lnTo>
                <a:lnTo>
                  <a:pt x="926" y="1129"/>
                </a:lnTo>
                <a:lnTo>
                  <a:pt x="926" y="1132"/>
                </a:lnTo>
                <a:lnTo>
                  <a:pt x="926" y="1134"/>
                </a:lnTo>
                <a:lnTo>
                  <a:pt x="926" y="1136"/>
                </a:lnTo>
                <a:lnTo>
                  <a:pt x="929" y="1136"/>
                </a:lnTo>
                <a:lnTo>
                  <a:pt x="926" y="1136"/>
                </a:lnTo>
                <a:lnTo>
                  <a:pt x="926" y="1138"/>
                </a:lnTo>
                <a:lnTo>
                  <a:pt x="926" y="1141"/>
                </a:lnTo>
                <a:lnTo>
                  <a:pt x="924" y="1141"/>
                </a:lnTo>
                <a:lnTo>
                  <a:pt x="924" y="1143"/>
                </a:lnTo>
                <a:lnTo>
                  <a:pt x="922" y="1143"/>
                </a:lnTo>
                <a:lnTo>
                  <a:pt x="922" y="1145"/>
                </a:lnTo>
                <a:lnTo>
                  <a:pt x="922" y="1143"/>
                </a:lnTo>
                <a:lnTo>
                  <a:pt x="922" y="1145"/>
                </a:lnTo>
                <a:lnTo>
                  <a:pt x="919" y="1145"/>
                </a:lnTo>
                <a:lnTo>
                  <a:pt x="919" y="1148"/>
                </a:lnTo>
                <a:lnTo>
                  <a:pt x="922" y="1148"/>
                </a:lnTo>
                <a:lnTo>
                  <a:pt x="922" y="1150"/>
                </a:lnTo>
                <a:lnTo>
                  <a:pt x="919" y="1150"/>
                </a:lnTo>
                <a:lnTo>
                  <a:pt x="919" y="1152"/>
                </a:lnTo>
                <a:lnTo>
                  <a:pt x="919" y="1155"/>
                </a:lnTo>
                <a:lnTo>
                  <a:pt x="919" y="1157"/>
                </a:lnTo>
                <a:lnTo>
                  <a:pt x="922" y="1157"/>
                </a:lnTo>
                <a:lnTo>
                  <a:pt x="919" y="1159"/>
                </a:lnTo>
                <a:lnTo>
                  <a:pt x="922" y="1159"/>
                </a:lnTo>
                <a:lnTo>
                  <a:pt x="919" y="1159"/>
                </a:lnTo>
                <a:lnTo>
                  <a:pt x="922" y="1159"/>
                </a:lnTo>
                <a:lnTo>
                  <a:pt x="922" y="1162"/>
                </a:lnTo>
                <a:lnTo>
                  <a:pt x="922" y="1164"/>
                </a:lnTo>
                <a:lnTo>
                  <a:pt x="922" y="1166"/>
                </a:lnTo>
                <a:lnTo>
                  <a:pt x="922" y="1168"/>
                </a:lnTo>
                <a:lnTo>
                  <a:pt x="922" y="1171"/>
                </a:lnTo>
                <a:lnTo>
                  <a:pt x="922" y="1173"/>
                </a:lnTo>
                <a:lnTo>
                  <a:pt x="922" y="1175"/>
                </a:lnTo>
                <a:lnTo>
                  <a:pt x="924" y="1175"/>
                </a:lnTo>
                <a:lnTo>
                  <a:pt x="924" y="1178"/>
                </a:lnTo>
                <a:lnTo>
                  <a:pt x="922" y="1178"/>
                </a:lnTo>
                <a:lnTo>
                  <a:pt x="922" y="1180"/>
                </a:lnTo>
                <a:lnTo>
                  <a:pt x="922" y="1182"/>
                </a:lnTo>
                <a:lnTo>
                  <a:pt x="919" y="1182"/>
                </a:lnTo>
                <a:lnTo>
                  <a:pt x="919" y="1185"/>
                </a:lnTo>
                <a:lnTo>
                  <a:pt x="917" y="1185"/>
                </a:lnTo>
                <a:lnTo>
                  <a:pt x="915" y="1185"/>
                </a:lnTo>
                <a:lnTo>
                  <a:pt x="913" y="1185"/>
                </a:lnTo>
                <a:lnTo>
                  <a:pt x="910" y="1185"/>
                </a:lnTo>
                <a:lnTo>
                  <a:pt x="908" y="1185"/>
                </a:lnTo>
                <a:lnTo>
                  <a:pt x="906" y="1185"/>
                </a:lnTo>
                <a:lnTo>
                  <a:pt x="903" y="1185"/>
                </a:lnTo>
                <a:lnTo>
                  <a:pt x="901" y="1185"/>
                </a:lnTo>
                <a:lnTo>
                  <a:pt x="899" y="1185"/>
                </a:lnTo>
                <a:lnTo>
                  <a:pt x="899" y="1187"/>
                </a:lnTo>
                <a:lnTo>
                  <a:pt x="896" y="1187"/>
                </a:lnTo>
                <a:lnTo>
                  <a:pt x="896" y="1185"/>
                </a:lnTo>
                <a:lnTo>
                  <a:pt x="896" y="1187"/>
                </a:lnTo>
                <a:lnTo>
                  <a:pt x="894" y="1187"/>
                </a:lnTo>
                <a:lnTo>
                  <a:pt x="896" y="1187"/>
                </a:lnTo>
                <a:lnTo>
                  <a:pt x="896" y="1189"/>
                </a:lnTo>
                <a:lnTo>
                  <a:pt x="894" y="1189"/>
                </a:lnTo>
                <a:lnTo>
                  <a:pt x="892" y="1189"/>
                </a:lnTo>
                <a:lnTo>
                  <a:pt x="892" y="1187"/>
                </a:lnTo>
                <a:lnTo>
                  <a:pt x="892" y="1185"/>
                </a:lnTo>
                <a:lnTo>
                  <a:pt x="890" y="1185"/>
                </a:lnTo>
                <a:lnTo>
                  <a:pt x="890" y="1187"/>
                </a:lnTo>
                <a:lnTo>
                  <a:pt x="892" y="1187"/>
                </a:lnTo>
                <a:lnTo>
                  <a:pt x="890" y="1187"/>
                </a:lnTo>
                <a:lnTo>
                  <a:pt x="890" y="1189"/>
                </a:lnTo>
                <a:lnTo>
                  <a:pt x="887" y="1189"/>
                </a:lnTo>
                <a:lnTo>
                  <a:pt x="887" y="1187"/>
                </a:lnTo>
                <a:lnTo>
                  <a:pt x="885" y="1187"/>
                </a:lnTo>
                <a:lnTo>
                  <a:pt x="885" y="1189"/>
                </a:lnTo>
                <a:lnTo>
                  <a:pt x="883" y="1189"/>
                </a:lnTo>
                <a:lnTo>
                  <a:pt x="883" y="1191"/>
                </a:lnTo>
                <a:lnTo>
                  <a:pt x="880" y="1191"/>
                </a:lnTo>
                <a:lnTo>
                  <a:pt x="880" y="1189"/>
                </a:lnTo>
                <a:lnTo>
                  <a:pt x="880" y="1191"/>
                </a:lnTo>
                <a:lnTo>
                  <a:pt x="878" y="1191"/>
                </a:lnTo>
                <a:lnTo>
                  <a:pt x="876" y="1191"/>
                </a:lnTo>
                <a:lnTo>
                  <a:pt x="873" y="1191"/>
                </a:lnTo>
                <a:lnTo>
                  <a:pt x="871" y="1191"/>
                </a:lnTo>
                <a:lnTo>
                  <a:pt x="871" y="1194"/>
                </a:lnTo>
                <a:lnTo>
                  <a:pt x="869" y="1194"/>
                </a:lnTo>
                <a:lnTo>
                  <a:pt x="869" y="1196"/>
                </a:lnTo>
                <a:lnTo>
                  <a:pt x="869" y="1194"/>
                </a:lnTo>
                <a:lnTo>
                  <a:pt x="866" y="1194"/>
                </a:lnTo>
                <a:lnTo>
                  <a:pt x="869" y="1194"/>
                </a:lnTo>
                <a:lnTo>
                  <a:pt x="866" y="1194"/>
                </a:lnTo>
                <a:lnTo>
                  <a:pt x="866" y="1196"/>
                </a:lnTo>
                <a:lnTo>
                  <a:pt x="864" y="1196"/>
                </a:lnTo>
                <a:lnTo>
                  <a:pt x="862" y="1196"/>
                </a:lnTo>
                <a:lnTo>
                  <a:pt x="860" y="1196"/>
                </a:lnTo>
                <a:lnTo>
                  <a:pt x="860" y="1198"/>
                </a:lnTo>
                <a:lnTo>
                  <a:pt x="857" y="1198"/>
                </a:lnTo>
                <a:lnTo>
                  <a:pt x="855" y="1198"/>
                </a:lnTo>
                <a:lnTo>
                  <a:pt x="855" y="1201"/>
                </a:lnTo>
                <a:lnTo>
                  <a:pt x="855" y="1198"/>
                </a:lnTo>
                <a:lnTo>
                  <a:pt x="855" y="1201"/>
                </a:lnTo>
                <a:lnTo>
                  <a:pt x="853" y="1201"/>
                </a:lnTo>
                <a:lnTo>
                  <a:pt x="853" y="1203"/>
                </a:lnTo>
                <a:lnTo>
                  <a:pt x="853" y="1205"/>
                </a:lnTo>
                <a:lnTo>
                  <a:pt x="850" y="1205"/>
                </a:lnTo>
                <a:lnTo>
                  <a:pt x="853" y="1205"/>
                </a:lnTo>
                <a:lnTo>
                  <a:pt x="853" y="1208"/>
                </a:lnTo>
                <a:lnTo>
                  <a:pt x="850" y="1208"/>
                </a:lnTo>
                <a:lnTo>
                  <a:pt x="853" y="1208"/>
                </a:lnTo>
                <a:lnTo>
                  <a:pt x="850" y="1208"/>
                </a:lnTo>
                <a:lnTo>
                  <a:pt x="850" y="1210"/>
                </a:lnTo>
                <a:lnTo>
                  <a:pt x="850" y="1212"/>
                </a:lnTo>
                <a:lnTo>
                  <a:pt x="850" y="1210"/>
                </a:lnTo>
                <a:lnTo>
                  <a:pt x="848" y="1210"/>
                </a:lnTo>
                <a:lnTo>
                  <a:pt x="846" y="1210"/>
                </a:lnTo>
                <a:lnTo>
                  <a:pt x="846" y="1208"/>
                </a:lnTo>
                <a:lnTo>
                  <a:pt x="848" y="1208"/>
                </a:lnTo>
                <a:lnTo>
                  <a:pt x="846" y="1208"/>
                </a:lnTo>
                <a:lnTo>
                  <a:pt x="846" y="1205"/>
                </a:lnTo>
                <a:lnTo>
                  <a:pt x="843" y="1205"/>
                </a:lnTo>
                <a:lnTo>
                  <a:pt x="841" y="1203"/>
                </a:lnTo>
                <a:lnTo>
                  <a:pt x="839" y="1203"/>
                </a:lnTo>
                <a:lnTo>
                  <a:pt x="837" y="1203"/>
                </a:lnTo>
                <a:lnTo>
                  <a:pt x="834" y="1203"/>
                </a:lnTo>
                <a:lnTo>
                  <a:pt x="832" y="1203"/>
                </a:lnTo>
                <a:lnTo>
                  <a:pt x="832" y="1205"/>
                </a:lnTo>
                <a:lnTo>
                  <a:pt x="830" y="1205"/>
                </a:lnTo>
                <a:lnTo>
                  <a:pt x="830" y="1208"/>
                </a:lnTo>
                <a:lnTo>
                  <a:pt x="827" y="1208"/>
                </a:lnTo>
                <a:lnTo>
                  <a:pt x="825" y="1208"/>
                </a:lnTo>
                <a:lnTo>
                  <a:pt x="823" y="1208"/>
                </a:lnTo>
                <a:lnTo>
                  <a:pt x="823" y="1205"/>
                </a:lnTo>
                <a:lnTo>
                  <a:pt x="820" y="1203"/>
                </a:lnTo>
                <a:lnTo>
                  <a:pt x="820" y="1201"/>
                </a:lnTo>
                <a:lnTo>
                  <a:pt x="818" y="1201"/>
                </a:lnTo>
                <a:lnTo>
                  <a:pt x="818" y="1198"/>
                </a:lnTo>
                <a:lnTo>
                  <a:pt x="820" y="1198"/>
                </a:lnTo>
                <a:lnTo>
                  <a:pt x="820" y="1196"/>
                </a:lnTo>
                <a:lnTo>
                  <a:pt x="820" y="1194"/>
                </a:lnTo>
                <a:lnTo>
                  <a:pt x="820" y="1191"/>
                </a:lnTo>
                <a:lnTo>
                  <a:pt x="820" y="1189"/>
                </a:lnTo>
                <a:lnTo>
                  <a:pt x="818" y="1189"/>
                </a:lnTo>
                <a:lnTo>
                  <a:pt x="816" y="1189"/>
                </a:lnTo>
                <a:lnTo>
                  <a:pt x="816" y="1187"/>
                </a:lnTo>
                <a:lnTo>
                  <a:pt x="816" y="1189"/>
                </a:lnTo>
                <a:lnTo>
                  <a:pt x="813" y="1189"/>
                </a:lnTo>
                <a:lnTo>
                  <a:pt x="813" y="1191"/>
                </a:lnTo>
                <a:lnTo>
                  <a:pt x="811" y="1191"/>
                </a:lnTo>
                <a:lnTo>
                  <a:pt x="811" y="1194"/>
                </a:lnTo>
                <a:lnTo>
                  <a:pt x="809" y="1194"/>
                </a:lnTo>
                <a:lnTo>
                  <a:pt x="809" y="1191"/>
                </a:lnTo>
                <a:lnTo>
                  <a:pt x="809" y="1189"/>
                </a:lnTo>
                <a:lnTo>
                  <a:pt x="809" y="1187"/>
                </a:lnTo>
                <a:lnTo>
                  <a:pt x="809" y="1189"/>
                </a:lnTo>
                <a:lnTo>
                  <a:pt x="809" y="1187"/>
                </a:lnTo>
                <a:lnTo>
                  <a:pt x="809" y="1185"/>
                </a:lnTo>
                <a:lnTo>
                  <a:pt x="809" y="1182"/>
                </a:lnTo>
                <a:lnTo>
                  <a:pt x="809" y="1180"/>
                </a:lnTo>
                <a:lnTo>
                  <a:pt x="807" y="1180"/>
                </a:lnTo>
                <a:lnTo>
                  <a:pt x="807" y="1178"/>
                </a:lnTo>
                <a:lnTo>
                  <a:pt x="804" y="1178"/>
                </a:lnTo>
                <a:lnTo>
                  <a:pt x="804" y="1175"/>
                </a:lnTo>
                <a:lnTo>
                  <a:pt x="802" y="1175"/>
                </a:lnTo>
                <a:lnTo>
                  <a:pt x="800" y="1173"/>
                </a:lnTo>
                <a:lnTo>
                  <a:pt x="797" y="1173"/>
                </a:lnTo>
                <a:lnTo>
                  <a:pt x="797" y="1171"/>
                </a:lnTo>
                <a:lnTo>
                  <a:pt x="795" y="1171"/>
                </a:lnTo>
                <a:lnTo>
                  <a:pt x="795" y="1173"/>
                </a:lnTo>
                <a:lnTo>
                  <a:pt x="795" y="1171"/>
                </a:lnTo>
                <a:lnTo>
                  <a:pt x="795" y="1168"/>
                </a:lnTo>
                <a:lnTo>
                  <a:pt x="793" y="1168"/>
                </a:lnTo>
                <a:lnTo>
                  <a:pt x="793" y="1166"/>
                </a:lnTo>
                <a:lnTo>
                  <a:pt x="790" y="1166"/>
                </a:lnTo>
                <a:lnTo>
                  <a:pt x="788" y="1166"/>
                </a:lnTo>
                <a:lnTo>
                  <a:pt x="788" y="1168"/>
                </a:lnTo>
                <a:lnTo>
                  <a:pt x="788" y="1166"/>
                </a:lnTo>
                <a:lnTo>
                  <a:pt x="786" y="1166"/>
                </a:lnTo>
                <a:lnTo>
                  <a:pt x="786" y="1168"/>
                </a:lnTo>
                <a:lnTo>
                  <a:pt x="784" y="1168"/>
                </a:lnTo>
                <a:lnTo>
                  <a:pt x="786" y="1168"/>
                </a:lnTo>
                <a:lnTo>
                  <a:pt x="784" y="1168"/>
                </a:lnTo>
                <a:lnTo>
                  <a:pt x="781" y="1168"/>
                </a:lnTo>
                <a:lnTo>
                  <a:pt x="784" y="1168"/>
                </a:lnTo>
                <a:lnTo>
                  <a:pt x="781" y="1168"/>
                </a:lnTo>
                <a:lnTo>
                  <a:pt x="781" y="1166"/>
                </a:lnTo>
                <a:lnTo>
                  <a:pt x="779" y="1166"/>
                </a:lnTo>
                <a:lnTo>
                  <a:pt x="777" y="1166"/>
                </a:lnTo>
                <a:lnTo>
                  <a:pt x="774" y="1166"/>
                </a:lnTo>
                <a:lnTo>
                  <a:pt x="772" y="1168"/>
                </a:lnTo>
                <a:lnTo>
                  <a:pt x="770" y="1168"/>
                </a:lnTo>
                <a:lnTo>
                  <a:pt x="767" y="1168"/>
                </a:lnTo>
                <a:lnTo>
                  <a:pt x="767" y="1171"/>
                </a:lnTo>
                <a:lnTo>
                  <a:pt x="765" y="1171"/>
                </a:lnTo>
                <a:lnTo>
                  <a:pt x="765" y="1173"/>
                </a:lnTo>
                <a:lnTo>
                  <a:pt x="763" y="1173"/>
                </a:lnTo>
                <a:lnTo>
                  <a:pt x="763" y="1175"/>
                </a:lnTo>
                <a:lnTo>
                  <a:pt x="765" y="1175"/>
                </a:lnTo>
                <a:lnTo>
                  <a:pt x="765" y="1178"/>
                </a:lnTo>
                <a:lnTo>
                  <a:pt x="765" y="1180"/>
                </a:lnTo>
                <a:lnTo>
                  <a:pt x="765" y="1182"/>
                </a:lnTo>
                <a:lnTo>
                  <a:pt x="765" y="1185"/>
                </a:lnTo>
                <a:lnTo>
                  <a:pt x="765" y="1187"/>
                </a:lnTo>
                <a:lnTo>
                  <a:pt x="765" y="1189"/>
                </a:lnTo>
                <a:lnTo>
                  <a:pt x="765" y="1191"/>
                </a:lnTo>
                <a:lnTo>
                  <a:pt x="765" y="1194"/>
                </a:lnTo>
                <a:lnTo>
                  <a:pt x="763" y="1194"/>
                </a:lnTo>
                <a:lnTo>
                  <a:pt x="763" y="1196"/>
                </a:lnTo>
                <a:lnTo>
                  <a:pt x="760" y="1196"/>
                </a:lnTo>
                <a:lnTo>
                  <a:pt x="760" y="1198"/>
                </a:lnTo>
                <a:lnTo>
                  <a:pt x="758" y="1198"/>
                </a:lnTo>
                <a:lnTo>
                  <a:pt x="758" y="1201"/>
                </a:lnTo>
                <a:lnTo>
                  <a:pt x="758" y="1203"/>
                </a:lnTo>
                <a:lnTo>
                  <a:pt x="756" y="1203"/>
                </a:lnTo>
                <a:lnTo>
                  <a:pt x="758" y="1203"/>
                </a:lnTo>
                <a:lnTo>
                  <a:pt x="756" y="1203"/>
                </a:lnTo>
                <a:lnTo>
                  <a:pt x="756" y="1205"/>
                </a:lnTo>
                <a:lnTo>
                  <a:pt x="756" y="1208"/>
                </a:lnTo>
                <a:lnTo>
                  <a:pt x="756" y="1205"/>
                </a:lnTo>
                <a:lnTo>
                  <a:pt x="756" y="1208"/>
                </a:lnTo>
                <a:lnTo>
                  <a:pt x="754" y="1208"/>
                </a:lnTo>
                <a:lnTo>
                  <a:pt x="756" y="1208"/>
                </a:lnTo>
                <a:lnTo>
                  <a:pt x="754" y="1208"/>
                </a:lnTo>
                <a:lnTo>
                  <a:pt x="751" y="1208"/>
                </a:lnTo>
                <a:lnTo>
                  <a:pt x="749" y="1208"/>
                </a:lnTo>
                <a:lnTo>
                  <a:pt x="749" y="1210"/>
                </a:lnTo>
                <a:lnTo>
                  <a:pt x="747" y="1210"/>
                </a:lnTo>
                <a:lnTo>
                  <a:pt x="747" y="1212"/>
                </a:lnTo>
                <a:lnTo>
                  <a:pt x="749" y="1212"/>
                </a:lnTo>
                <a:lnTo>
                  <a:pt x="749" y="1214"/>
                </a:lnTo>
                <a:lnTo>
                  <a:pt x="749" y="1217"/>
                </a:lnTo>
                <a:lnTo>
                  <a:pt x="747" y="1217"/>
                </a:lnTo>
                <a:lnTo>
                  <a:pt x="749" y="1217"/>
                </a:lnTo>
                <a:lnTo>
                  <a:pt x="747" y="1219"/>
                </a:lnTo>
                <a:lnTo>
                  <a:pt x="744" y="1219"/>
                </a:lnTo>
                <a:lnTo>
                  <a:pt x="742" y="1219"/>
                </a:lnTo>
                <a:lnTo>
                  <a:pt x="742" y="1217"/>
                </a:lnTo>
                <a:lnTo>
                  <a:pt x="740" y="1217"/>
                </a:lnTo>
                <a:lnTo>
                  <a:pt x="737" y="1217"/>
                </a:lnTo>
                <a:lnTo>
                  <a:pt x="735" y="1217"/>
                </a:lnTo>
                <a:lnTo>
                  <a:pt x="735" y="1214"/>
                </a:lnTo>
                <a:lnTo>
                  <a:pt x="733" y="1214"/>
                </a:lnTo>
                <a:lnTo>
                  <a:pt x="733" y="1212"/>
                </a:lnTo>
                <a:lnTo>
                  <a:pt x="731" y="1212"/>
                </a:lnTo>
                <a:lnTo>
                  <a:pt x="728" y="1212"/>
                </a:lnTo>
                <a:lnTo>
                  <a:pt x="728" y="1214"/>
                </a:lnTo>
                <a:lnTo>
                  <a:pt x="728" y="1212"/>
                </a:lnTo>
                <a:lnTo>
                  <a:pt x="726" y="1212"/>
                </a:lnTo>
                <a:lnTo>
                  <a:pt x="726" y="1210"/>
                </a:lnTo>
                <a:lnTo>
                  <a:pt x="724" y="1210"/>
                </a:lnTo>
                <a:lnTo>
                  <a:pt x="724" y="1212"/>
                </a:lnTo>
                <a:lnTo>
                  <a:pt x="724" y="1210"/>
                </a:lnTo>
                <a:lnTo>
                  <a:pt x="721" y="1210"/>
                </a:lnTo>
                <a:lnTo>
                  <a:pt x="721" y="1208"/>
                </a:lnTo>
                <a:lnTo>
                  <a:pt x="719" y="1208"/>
                </a:lnTo>
                <a:lnTo>
                  <a:pt x="717" y="1208"/>
                </a:lnTo>
                <a:lnTo>
                  <a:pt x="719" y="1208"/>
                </a:lnTo>
                <a:lnTo>
                  <a:pt x="717" y="1208"/>
                </a:lnTo>
                <a:lnTo>
                  <a:pt x="717" y="1205"/>
                </a:lnTo>
                <a:lnTo>
                  <a:pt x="714" y="1205"/>
                </a:lnTo>
                <a:lnTo>
                  <a:pt x="712" y="1205"/>
                </a:lnTo>
                <a:lnTo>
                  <a:pt x="712" y="1208"/>
                </a:lnTo>
                <a:lnTo>
                  <a:pt x="710" y="1208"/>
                </a:lnTo>
                <a:lnTo>
                  <a:pt x="712" y="1208"/>
                </a:lnTo>
                <a:lnTo>
                  <a:pt x="710" y="1208"/>
                </a:lnTo>
                <a:lnTo>
                  <a:pt x="710" y="1205"/>
                </a:lnTo>
                <a:lnTo>
                  <a:pt x="707" y="1205"/>
                </a:lnTo>
                <a:lnTo>
                  <a:pt x="710" y="1205"/>
                </a:lnTo>
                <a:lnTo>
                  <a:pt x="707" y="1205"/>
                </a:lnTo>
                <a:lnTo>
                  <a:pt x="707" y="1203"/>
                </a:lnTo>
                <a:lnTo>
                  <a:pt x="707" y="1201"/>
                </a:lnTo>
                <a:lnTo>
                  <a:pt x="705" y="1201"/>
                </a:lnTo>
                <a:lnTo>
                  <a:pt x="705" y="1198"/>
                </a:lnTo>
                <a:lnTo>
                  <a:pt x="703" y="1198"/>
                </a:lnTo>
                <a:lnTo>
                  <a:pt x="703" y="1196"/>
                </a:lnTo>
                <a:lnTo>
                  <a:pt x="701" y="1196"/>
                </a:lnTo>
                <a:lnTo>
                  <a:pt x="698" y="1196"/>
                </a:lnTo>
                <a:lnTo>
                  <a:pt x="698" y="1194"/>
                </a:lnTo>
                <a:lnTo>
                  <a:pt x="696" y="1194"/>
                </a:lnTo>
                <a:lnTo>
                  <a:pt x="694" y="1194"/>
                </a:lnTo>
                <a:lnTo>
                  <a:pt x="694" y="1191"/>
                </a:lnTo>
                <a:lnTo>
                  <a:pt x="696" y="1191"/>
                </a:lnTo>
                <a:lnTo>
                  <a:pt x="694" y="1191"/>
                </a:lnTo>
                <a:lnTo>
                  <a:pt x="696" y="1191"/>
                </a:lnTo>
                <a:lnTo>
                  <a:pt x="694" y="1191"/>
                </a:lnTo>
                <a:lnTo>
                  <a:pt x="694" y="1189"/>
                </a:lnTo>
                <a:lnTo>
                  <a:pt x="694" y="1187"/>
                </a:lnTo>
                <a:lnTo>
                  <a:pt x="694" y="1185"/>
                </a:lnTo>
                <a:lnTo>
                  <a:pt x="691" y="1185"/>
                </a:lnTo>
                <a:lnTo>
                  <a:pt x="694" y="1185"/>
                </a:lnTo>
                <a:lnTo>
                  <a:pt x="691" y="1185"/>
                </a:lnTo>
                <a:lnTo>
                  <a:pt x="691" y="1182"/>
                </a:lnTo>
                <a:lnTo>
                  <a:pt x="689" y="1182"/>
                </a:lnTo>
                <a:lnTo>
                  <a:pt x="689" y="1180"/>
                </a:lnTo>
                <a:lnTo>
                  <a:pt x="689" y="1178"/>
                </a:lnTo>
                <a:lnTo>
                  <a:pt x="687" y="1178"/>
                </a:lnTo>
                <a:lnTo>
                  <a:pt x="689" y="1178"/>
                </a:lnTo>
                <a:lnTo>
                  <a:pt x="687" y="1178"/>
                </a:lnTo>
                <a:lnTo>
                  <a:pt x="687" y="1175"/>
                </a:lnTo>
                <a:lnTo>
                  <a:pt x="684" y="1175"/>
                </a:lnTo>
                <a:lnTo>
                  <a:pt x="684" y="1173"/>
                </a:lnTo>
                <a:lnTo>
                  <a:pt x="682" y="1173"/>
                </a:lnTo>
                <a:lnTo>
                  <a:pt x="680" y="1173"/>
                </a:lnTo>
                <a:lnTo>
                  <a:pt x="678" y="1173"/>
                </a:lnTo>
                <a:lnTo>
                  <a:pt x="678" y="1171"/>
                </a:lnTo>
                <a:lnTo>
                  <a:pt x="675" y="1171"/>
                </a:lnTo>
                <a:lnTo>
                  <a:pt x="675" y="1168"/>
                </a:lnTo>
                <a:lnTo>
                  <a:pt x="675" y="1166"/>
                </a:lnTo>
                <a:lnTo>
                  <a:pt x="673" y="1166"/>
                </a:lnTo>
                <a:lnTo>
                  <a:pt x="671" y="1166"/>
                </a:lnTo>
                <a:lnTo>
                  <a:pt x="668" y="1166"/>
                </a:lnTo>
                <a:lnTo>
                  <a:pt x="668" y="1168"/>
                </a:lnTo>
                <a:lnTo>
                  <a:pt x="666" y="1168"/>
                </a:lnTo>
                <a:lnTo>
                  <a:pt x="664" y="1168"/>
                </a:lnTo>
                <a:lnTo>
                  <a:pt x="664" y="1171"/>
                </a:lnTo>
                <a:lnTo>
                  <a:pt x="661" y="1171"/>
                </a:lnTo>
                <a:lnTo>
                  <a:pt x="661" y="1168"/>
                </a:lnTo>
                <a:lnTo>
                  <a:pt x="659" y="1168"/>
                </a:lnTo>
                <a:lnTo>
                  <a:pt x="657" y="1168"/>
                </a:lnTo>
                <a:lnTo>
                  <a:pt x="657" y="1166"/>
                </a:lnTo>
                <a:lnTo>
                  <a:pt x="654" y="1166"/>
                </a:lnTo>
                <a:lnTo>
                  <a:pt x="654" y="1164"/>
                </a:lnTo>
                <a:lnTo>
                  <a:pt x="657" y="1164"/>
                </a:lnTo>
                <a:lnTo>
                  <a:pt x="657" y="1162"/>
                </a:lnTo>
                <a:lnTo>
                  <a:pt x="659" y="1162"/>
                </a:lnTo>
                <a:lnTo>
                  <a:pt x="659" y="1159"/>
                </a:lnTo>
                <a:lnTo>
                  <a:pt x="659" y="1157"/>
                </a:lnTo>
                <a:lnTo>
                  <a:pt x="657" y="1157"/>
                </a:lnTo>
                <a:lnTo>
                  <a:pt x="657" y="1155"/>
                </a:lnTo>
                <a:lnTo>
                  <a:pt x="654" y="1155"/>
                </a:lnTo>
                <a:lnTo>
                  <a:pt x="652" y="1155"/>
                </a:lnTo>
                <a:lnTo>
                  <a:pt x="652" y="1152"/>
                </a:lnTo>
                <a:lnTo>
                  <a:pt x="652" y="1155"/>
                </a:lnTo>
                <a:lnTo>
                  <a:pt x="652" y="1152"/>
                </a:lnTo>
                <a:lnTo>
                  <a:pt x="650" y="1152"/>
                </a:lnTo>
                <a:lnTo>
                  <a:pt x="648" y="1152"/>
                </a:lnTo>
                <a:lnTo>
                  <a:pt x="648" y="1150"/>
                </a:lnTo>
                <a:lnTo>
                  <a:pt x="648" y="1148"/>
                </a:lnTo>
                <a:lnTo>
                  <a:pt x="645" y="1148"/>
                </a:lnTo>
                <a:lnTo>
                  <a:pt x="643" y="1148"/>
                </a:lnTo>
                <a:lnTo>
                  <a:pt x="643" y="1145"/>
                </a:lnTo>
                <a:lnTo>
                  <a:pt x="641" y="1145"/>
                </a:lnTo>
                <a:lnTo>
                  <a:pt x="641" y="1143"/>
                </a:lnTo>
                <a:lnTo>
                  <a:pt x="641" y="1141"/>
                </a:lnTo>
                <a:lnTo>
                  <a:pt x="638" y="1141"/>
                </a:lnTo>
                <a:lnTo>
                  <a:pt x="636" y="1141"/>
                </a:lnTo>
                <a:lnTo>
                  <a:pt x="634" y="1141"/>
                </a:lnTo>
                <a:lnTo>
                  <a:pt x="636" y="1141"/>
                </a:lnTo>
                <a:lnTo>
                  <a:pt x="634" y="1141"/>
                </a:lnTo>
                <a:lnTo>
                  <a:pt x="631" y="1141"/>
                </a:lnTo>
                <a:lnTo>
                  <a:pt x="634" y="1141"/>
                </a:lnTo>
                <a:lnTo>
                  <a:pt x="631" y="1141"/>
                </a:lnTo>
                <a:lnTo>
                  <a:pt x="631" y="1143"/>
                </a:lnTo>
                <a:lnTo>
                  <a:pt x="629" y="1143"/>
                </a:lnTo>
                <a:lnTo>
                  <a:pt x="629" y="1145"/>
                </a:lnTo>
                <a:lnTo>
                  <a:pt x="629" y="1143"/>
                </a:lnTo>
                <a:lnTo>
                  <a:pt x="629" y="1145"/>
                </a:lnTo>
                <a:lnTo>
                  <a:pt x="627" y="1145"/>
                </a:lnTo>
                <a:lnTo>
                  <a:pt x="627" y="1143"/>
                </a:lnTo>
                <a:lnTo>
                  <a:pt x="627" y="1141"/>
                </a:lnTo>
                <a:lnTo>
                  <a:pt x="625" y="1141"/>
                </a:lnTo>
                <a:lnTo>
                  <a:pt x="625" y="1138"/>
                </a:lnTo>
                <a:lnTo>
                  <a:pt x="622" y="1138"/>
                </a:lnTo>
                <a:lnTo>
                  <a:pt x="622" y="1136"/>
                </a:lnTo>
                <a:lnTo>
                  <a:pt x="620" y="1134"/>
                </a:lnTo>
                <a:lnTo>
                  <a:pt x="620" y="1136"/>
                </a:lnTo>
                <a:lnTo>
                  <a:pt x="618" y="1136"/>
                </a:lnTo>
                <a:lnTo>
                  <a:pt x="618" y="1134"/>
                </a:lnTo>
                <a:lnTo>
                  <a:pt x="615" y="1134"/>
                </a:lnTo>
                <a:lnTo>
                  <a:pt x="615" y="1136"/>
                </a:lnTo>
                <a:lnTo>
                  <a:pt x="615" y="1134"/>
                </a:lnTo>
                <a:lnTo>
                  <a:pt x="615" y="1132"/>
                </a:lnTo>
                <a:lnTo>
                  <a:pt x="613" y="1132"/>
                </a:lnTo>
                <a:lnTo>
                  <a:pt x="615" y="1132"/>
                </a:lnTo>
                <a:lnTo>
                  <a:pt x="615" y="1129"/>
                </a:lnTo>
                <a:lnTo>
                  <a:pt x="613" y="1129"/>
                </a:lnTo>
                <a:lnTo>
                  <a:pt x="613" y="1127"/>
                </a:lnTo>
                <a:lnTo>
                  <a:pt x="611" y="1127"/>
                </a:lnTo>
                <a:lnTo>
                  <a:pt x="611" y="1125"/>
                </a:lnTo>
                <a:lnTo>
                  <a:pt x="608" y="1125"/>
                </a:lnTo>
                <a:lnTo>
                  <a:pt x="611" y="1125"/>
                </a:lnTo>
                <a:lnTo>
                  <a:pt x="611" y="1122"/>
                </a:lnTo>
                <a:lnTo>
                  <a:pt x="611" y="1120"/>
                </a:lnTo>
                <a:lnTo>
                  <a:pt x="608" y="1120"/>
                </a:lnTo>
                <a:lnTo>
                  <a:pt x="608" y="1118"/>
                </a:lnTo>
                <a:lnTo>
                  <a:pt x="611" y="1118"/>
                </a:lnTo>
                <a:lnTo>
                  <a:pt x="611" y="1115"/>
                </a:lnTo>
                <a:lnTo>
                  <a:pt x="611" y="1113"/>
                </a:lnTo>
                <a:lnTo>
                  <a:pt x="611" y="1111"/>
                </a:lnTo>
                <a:lnTo>
                  <a:pt x="611" y="1109"/>
                </a:lnTo>
                <a:lnTo>
                  <a:pt x="608" y="1109"/>
                </a:lnTo>
                <a:lnTo>
                  <a:pt x="606" y="1106"/>
                </a:lnTo>
                <a:lnTo>
                  <a:pt x="606" y="1104"/>
                </a:lnTo>
                <a:lnTo>
                  <a:pt x="606" y="1102"/>
                </a:lnTo>
                <a:lnTo>
                  <a:pt x="604" y="1102"/>
                </a:lnTo>
                <a:lnTo>
                  <a:pt x="601" y="1099"/>
                </a:lnTo>
                <a:lnTo>
                  <a:pt x="599" y="1099"/>
                </a:lnTo>
                <a:lnTo>
                  <a:pt x="599" y="1097"/>
                </a:lnTo>
                <a:lnTo>
                  <a:pt x="597" y="1097"/>
                </a:lnTo>
                <a:lnTo>
                  <a:pt x="597" y="1095"/>
                </a:lnTo>
                <a:lnTo>
                  <a:pt x="597" y="1092"/>
                </a:lnTo>
                <a:lnTo>
                  <a:pt x="599" y="1090"/>
                </a:lnTo>
                <a:lnTo>
                  <a:pt x="599" y="1088"/>
                </a:lnTo>
                <a:lnTo>
                  <a:pt x="601" y="1088"/>
                </a:lnTo>
                <a:lnTo>
                  <a:pt x="601" y="1085"/>
                </a:lnTo>
                <a:lnTo>
                  <a:pt x="604" y="1085"/>
                </a:lnTo>
                <a:lnTo>
                  <a:pt x="604" y="1083"/>
                </a:lnTo>
                <a:lnTo>
                  <a:pt x="606" y="1083"/>
                </a:lnTo>
                <a:lnTo>
                  <a:pt x="606" y="1081"/>
                </a:lnTo>
                <a:lnTo>
                  <a:pt x="604" y="1079"/>
                </a:lnTo>
                <a:lnTo>
                  <a:pt x="606" y="1081"/>
                </a:lnTo>
                <a:lnTo>
                  <a:pt x="608" y="1081"/>
                </a:lnTo>
                <a:lnTo>
                  <a:pt x="608" y="1079"/>
                </a:lnTo>
                <a:lnTo>
                  <a:pt x="611" y="1079"/>
                </a:lnTo>
                <a:lnTo>
                  <a:pt x="613" y="1079"/>
                </a:lnTo>
                <a:lnTo>
                  <a:pt x="613" y="1076"/>
                </a:lnTo>
                <a:lnTo>
                  <a:pt x="613" y="1079"/>
                </a:lnTo>
                <a:lnTo>
                  <a:pt x="613" y="1076"/>
                </a:lnTo>
                <a:lnTo>
                  <a:pt x="615" y="1076"/>
                </a:lnTo>
                <a:lnTo>
                  <a:pt x="613" y="1076"/>
                </a:lnTo>
                <a:lnTo>
                  <a:pt x="613" y="1074"/>
                </a:lnTo>
                <a:lnTo>
                  <a:pt x="613" y="1072"/>
                </a:lnTo>
                <a:lnTo>
                  <a:pt x="613" y="1069"/>
                </a:lnTo>
                <a:lnTo>
                  <a:pt x="613" y="1067"/>
                </a:lnTo>
                <a:lnTo>
                  <a:pt x="611" y="1067"/>
                </a:lnTo>
                <a:lnTo>
                  <a:pt x="611" y="1065"/>
                </a:lnTo>
                <a:lnTo>
                  <a:pt x="611" y="1062"/>
                </a:lnTo>
                <a:lnTo>
                  <a:pt x="611" y="1060"/>
                </a:lnTo>
                <a:lnTo>
                  <a:pt x="611" y="1058"/>
                </a:lnTo>
                <a:lnTo>
                  <a:pt x="611" y="1056"/>
                </a:lnTo>
                <a:lnTo>
                  <a:pt x="608" y="1056"/>
                </a:lnTo>
                <a:lnTo>
                  <a:pt x="606" y="1056"/>
                </a:lnTo>
                <a:lnTo>
                  <a:pt x="604" y="1056"/>
                </a:lnTo>
                <a:lnTo>
                  <a:pt x="601" y="1056"/>
                </a:lnTo>
                <a:lnTo>
                  <a:pt x="601" y="1053"/>
                </a:lnTo>
                <a:lnTo>
                  <a:pt x="599" y="1053"/>
                </a:lnTo>
                <a:lnTo>
                  <a:pt x="597" y="1053"/>
                </a:lnTo>
                <a:lnTo>
                  <a:pt x="595" y="1053"/>
                </a:lnTo>
                <a:lnTo>
                  <a:pt x="595" y="1056"/>
                </a:lnTo>
                <a:lnTo>
                  <a:pt x="592" y="1056"/>
                </a:lnTo>
                <a:lnTo>
                  <a:pt x="595" y="1056"/>
                </a:lnTo>
                <a:lnTo>
                  <a:pt x="592" y="1056"/>
                </a:lnTo>
                <a:lnTo>
                  <a:pt x="590" y="1056"/>
                </a:lnTo>
                <a:lnTo>
                  <a:pt x="590" y="1053"/>
                </a:lnTo>
                <a:lnTo>
                  <a:pt x="588" y="1053"/>
                </a:lnTo>
                <a:lnTo>
                  <a:pt x="588" y="1056"/>
                </a:lnTo>
                <a:lnTo>
                  <a:pt x="588" y="1053"/>
                </a:lnTo>
                <a:lnTo>
                  <a:pt x="585" y="1056"/>
                </a:lnTo>
                <a:lnTo>
                  <a:pt x="585" y="1058"/>
                </a:lnTo>
                <a:lnTo>
                  <a:pt x="585" y="1060"/>
                </a:lnTo>
                <a:lnTo>
                  <a:pt x="585" y="1062"/>
                </a:lnTo>
                <a:lnTo>
                  <a:pt x="572" y="1074"/>
                </a:lnTo>
                <a:lnTo>
                  <a:pt x="574" y="1076"/>
                </a:lnTo>
                <a:lnTo>
                  <a:pt x="572" y="1076"/>
                </a:lnTo>
                <a:lnTo>
                  <a:pt x="572" y="1074"/>
                </a:lnTo>
                <a:lnTo>
                  <a:pt x="585" y="1062"/>
                </a:lnTo>
                <a:lnTo>
                  <a:pt x="583" y="1056"/>
                </a:lnTo>
                <a:lnTo>
                  <a:pt x="581" y="1056"/>
                </a:lnTo>
                <a:lnTo>
                  <a:pt x="578" y="1056"/>
                </a:lnTo>
                <a:lnTo>
                  <a:pt x="576" y="1056"/>
                </a:lnTo>
                <a:lnTo>
                  <a:pt x="574" y="1056"/>
                </a:lnTo>
                <a:lnTo>
                  <a:pt x="574" y="1058"/>
                </a:lnTo>
                <a:lnTo>
                  <a:pt x="572" y="1058"/>
                </a:lnTo>
                <a:lnTo>
                  <a:pt x="569" y="1058"/>
                </a:lnTo>
                <a:lnTo>
                  <a:pt x="569" y="1056"/>
                </a:lnTo>
                <a:lnTo>
                  <a:pt x="569" y="1053"/>
                </a:lnTo>
                <a:lnTo>
                  <a:pt x="569" y="1051"/>
                </a:lnTo>
                <a:lnTo>
                  <a:pt x="572" y="1051"/>
                </a:lnTo>
                <a:lnTo>
                  <a:pt x="572" y="1049"/>
                </a:lnTo>
                <a:lnTo>
                  <a:pt x="569" y="1049"/>
                </a:lnTo>
                <a:lnTo>
                  <a:pt x="569" y="1046"/>
                </a:lnTo>
                <a:lnTo>
                  <a:pt x="567" y="1046"/>
                </a:lnTo>
                <a:lnTo>
                  <a:pt x="567" y="1044"/>
                </a:lnTo>
                <a:lnTo>
                  <a:pt x="565" y="1044"/>
                </a:lnTo>
                <a:lnTo>
                  <a:pt x="562" y="1044"/>
                </a:lnTo>
                <a:lnTo>
                  <a:pt x="560" y="1044"/>
                </a:lnTo>
                <a:lnTo>
                  <a:pt x="558" y="1044"/>
                </a:lnTo>
                <a:lnTo>
                  <a:pt x="555" y="1044"/>
                </a:lnTo>
                <a:lnTo>
                  <a:pt x="553" y="1044"/>
                </a:lnTo>
                <a:lnTo>
                  <a:pt x="551" y="1046"/>
                </a:lnTo>
                <a:lnTo>
                  <a:pt x="548" y="1046"/>
                </a:lnTo>
                <a:lnTo>
                  <a:pt x="546" y="1046"/>
                </a:lnTo>
                <a:lnTo>
                  <a:pt x="546" y="1049"/>
                </a:lnTo>
                <a:lnTo>
                  <a:pt x="544" y="1049"/>
                </a:lnTo>
                <a:lnTo>
                  <a:pt x="544" y="1051"/>
                </a:lnTo>
                <a:lnTo>
                  <a:pt x="542" y="1051"/>
                </a:lnTo>
                <a:lnTo>
                  <a:pt x="542" y="1053"/>
                </a:lnTo>
                <a:lnTo>
                  <a:pt x="542" y="1056"/>
                </a:lnTo>
                <a:lnTo>
                  <a:pt x="542" y="1058"/>
                </a:lnTo>
                <a:lnTo>
                  <a:pt x="544" y="1058"/>
                </a:lnTo>
                <a:lnTo>
                  <a:pt x="544" y="1060"/>
                </a:lnTo>
                <a:lnTo>
                  <a:pt x="544" y="1062"/>
                </a:lnTo>
                <a:lnTo>
                  <a:pt x="546" y="1062"/>
                </a:lnTo>
                <a:lnTo>
                  <a:pt x="546" y="1065"/>
                </a:lnTo>
                <a:lnTo>
                  <a:pt x="546" y="1067"/>
                </a:lnTo>
                <a:lnTo>
                  <a:pt x="544" y="1067"/>
                </a:lnTo>
                <a:lnTo>
                  <a:pt x="546" y="1067"/>
                </a:lnTo>
                <a:lnTo>
                  <a:pt x="546" y="1069"/>
                </a:lnTo>
                <a:lnTo>
                  <a:pt x="544" y="1069"/>
                </a:lnTo>
                <a:lnTo>
                  <a:pt x="544" y="1072"/>
                </a:lnTo>
                <a:lnTo>
                  <a:pt x="542" y="1072"/>
                </a:lnTo>
                <a:lnTo>
                  <a:pt x="542" y="1069"/>
                </a:lnTo>
                <a:lnTo>
                  <a:pt x="539" y="1069"/>
                </a:lnTo>
                <a:lnTo>
                  <a:pt x="537" y="1069"/>
                </a:lnTo>
                <a:lnTo>
                  <a:pt x="535" y="1069"/>
                </a:lnTo>
                <a:lnTo>
                  <a:pt x="535" y="1072"/>
                </a:lnTo>
                <a:lnTo>
                  <a:pt x="532" y="1072"/>
                </a:lnTo>
                <a:lnTo>
                  <a:pt x="532" y="1074"/>
                </a:lnTo>
                <a:lnTo>
                  <a:pt x="530" y="1074"/>
                </a:lnTo>
                <a:lnTo>
                  <a:pt x="530" y="1076"/>
                </a:lnTo>
                <a:lnTo>
                  <a:pt x="532" y="1076"/>
                </a:lnTo>
                <a:lnTo>
                  <a:pt x="530" y="1076"/>
                </a:lnTo>
                <a:lnTo>
                  <a:pt x="530" y="1079"/>
                </a:lnTo>
                <a:lnTo>
                  <a:pt x="530" y="1076"/>
                </a:lnTo>
                <a:lnTo>
                  <a:pt x="530" y="1079"/>
                </a:lnTo>
                <a:lnTo>
                  <a:pt x="528" y="1079"/>
                </a:lnTo>
                <a:lnTo>
                  <a:pt x="525" y="1079"/>
                </a:lnTo>
                <a:lnTo>
                  <a:pt x="523" y="1079"/>
                </a:lnTo>
                <a:lnTo>
                  <a:pt x="523" y="1081"/>
                </a:lnTo>
                <a:lnTo>
                  <a:pt x="523" y="1079"/>
                </a:lnTo>
                <a:lnTo>
                  <a:pt x="521" y="1079"/>
                </a:lnTo>
                <a:lnTo>
                  <a:pt x="519" y="1079"/>
                </a:lnTo>
                <a:lnTo>
                  <a:pt x="521" y="1079"/>
                </a:lnTo>
                <a:lnTo>
                  <a:pt x="519" y="1079"/>
                </a:lnTo>
                <a:lnTo>
                  <a:pt x="519" y="1076"/>
                </a:lnTo>
                <a:lnTo>
                  <a:pt x="519" y="1074"/>
                </a:lnTo>
                <a:lnTo>
                  <a:pt x="516" y="1074"/>
                </a:lnTo>
                <a:lnTo>
                  <a:pt x="516" y="1076"/>
                </a:lnTo>
                <a:lnTo>
                  <a:pt x="516" y="1074"/>
                </a:lnTo>
                <a:lnTo>
                  <a:pt x="516" y="1072"/>
                </a:lnTo>
                <a:lnTo>
                  <a:pt x="516" y="1069"/>
                </a:lnTo>
                <a:lnTo>
                  <a:pt x="514" y="1069"/>
                </a:lnTo>
                <a:lnTo>
                  <a:pt x="514" y="1067"/>
                </a:lnTo>
                <a:lnTo>
                  <a:pt x="512" y="1067"/>
                </a:lnTo>
                <a:lnTo>
                  <a:pt x="509" y="1067"/>
                </a:lnTo>
                <a:lnTo>
                  <a:pt x="507" y="1067"/>
                </a:lnTo>
                <a:lnTo>
                  <a:pt x="505" y="1067"/>
                </a:lnTo>
                <a:lnTo>
                  <a:pt x="502" y="1067"/>
                </a:lnTo>
                <a:lnTo>
                  <a:pt x="500" y="1067"/>
                </a:lnTo>
                <a:lnTo>
                  <a:pt x="498" y="1067"/>
                </a:lnTo>
                <a:lnTo>
                  <a:pt x="495" y="1067"/>
                </a:lnTo>
                <a:lnTo>
                  <a:pt x="493" y="1067"/>
                </a:lnTo>
                <a:lnTo>
                  <a:pt x="491" y="1067"/>
                </a:lnTo>
                <a:lnTo>
                  <a:pt x="489" y="1067"/>
                </a:lnTo>
                <a:lnTo>
                  <a:pt x="486" y="1069"/>
                </a:lnTo>
                <a:lnTo>
                  <a:pt x="484" y="1069"/>
                </a:lnTo>
                <a:lnTo>
                  <a:pt x="482" y="1072"/>
                </a:lnTo>
                <a:lnTo>
                  <a:pt x="479" y="1072"/>
                </a:lnTo>
                <a:lnTo>
                  <a:pt x="479" y="1074"/>
                </a:lnTo>
                <a:lnTo>
                  <a:pt x="477" y="1074"/>
                </a:lnTo>
                <a:lnTo>
                  <a:pt x="477" y="1076"/>
                </a:lnTo>
                <a:lnTo>
                  <a:pt x="477" y="1079"/>
                </a:lnTo>
                <a:lnTo>
                  <a:pt x="475" y="1079"/>
                </a:lnTo>
                <a:lnTo>
                  <a:pt x="472" y="1079"/>
                </a:lnTo>
                <a:lnTo>
                  <a:pt x="470" y="1079"/>
                </a:lnTo>
                <a:lnTo>
                  <a:pt x="468" y="1081"/>
                </a:lnTo>
                <a:lnTo>
                  <a:pt x="466" y="1081"/>
                </a:lnTo>
                <a:lnTo>
                  <a:pt x="466" y="1083"/>
                </a:lnTo>
                <a:lnTo>
                  <a:pt x="463" y="1083"/>
                </a:lnTo>
                <a:lnTo>
                  <a:pt x="463" y="1085"/>
                </a:lnTo>
                <a:lnTo>
                  <a:pt x="463" y="1088"/>
                </a:lnTo>
                <a:lnTo>
                  <a:pt x="463" y="1085"/>
                </a:lnTo>
                <a:lnTo>
                  <a:pt x="461" y="1085"/>
                </a:lnTo>
                <a:lnTo>
                  <a:pt x="461" y="1088"/>
                </a:lnTo>
                <a:lnTo>
                  <a:pt x="459" y="1088"/>
                </a:lnTo>
                <a:lnTo>
                  <a:pt x="456" y="1088"/>
                </a:lnTo>
                <a:lnTo>
                  <a:pt x="456" y="1090"/>
                </a:lnTo>
                <a:lnTo>
                  <a:pt x="456" y="1088"/>
                </a:lnTo>
                <a:lnTo>
                  <a:pt x="456" y="1090"/>
                </a:lnTo>
                <a:lnTo>
                  <a:pt x="454" y="1090"/>
                </a:lnTo>
                <a:lnTo>
                  <a:pt x="454" y="1092"/>
                </a:lnTo>
                <a:lnTo>
                  <a:pt x="452" y="1092"/>
                </a:lnTo>
                <a:lnTo>
                  <a:pt x="454" y="1092"/>
                </a:lnTo>
                <a:lnTo>
                  <a:pt x="452" y="1092"/>
                </a:lnTo>
                <a:lnTo>
                  <a:pt x="452" y="1095"/>
                </a:lnTo>
                <a:lnTo>
                  <a:pt x="452" y="1097"/>
                </a:lnTo>
                <a:lnTo>
                  <a:pt x="449" y="1097"/>
                </a:lnTo>
                <a:lnTo>
                  <a:pt x="452" y="1097"/>
                </a:lnTo>
                <a:lnTo>
                  <a:pt x="449" y="1097"/>
                </a:lnTo>
                <a:lnTo>
                  <a:pt x="452" y="1097"/>
                </a:lnTo>
                <a:lnTo>
                  <a:pt x="452" y="1099"/>
                </a:lnTo>
                <a:lnTo>
                  <a:pt x="449" y="1099"/>
                </a:lnTo>
                <a:lnTo>
                  <a:pt x="449" y="1102"/>
                </a:lnTo>
                <a:lnTo>
                  <a:pt x="452" y="1102"/>
                </a:lnTo>
                <a:lnTo>
                  <a:pt x="449" y="1102"/>
                </a:lnTo>
                <a:lnTo>
                  <a:pt x="449" y="1104"/>
                </a:lnTo>
                <a:lnTo>
                  <a:pt x="447" y="1104"/>
                </a:lnTo>
                <a:lnTo>
                  <a:pt x="447" y="1106"/>
                </a:lnTo>
                <a:lnTo>
                  <a:pt x="449" y="1106"/>
                </a:lnTo>
                <a:lnTo>
                  <a:pt x="447" y="1106"/>
                </a:lnTo>
                <a:lnTo>
                  <a:pt x="447" y="1109"/>
                </a:lnTo>
                <a:lnTo>
                  <a:pt x="445" y="1109"/>
                </a:lnTo>
                <a:lnTo>
                  <a:pt x="445" y="1111"/>
                </a:lnTo>
                <a:lnTo>
                  <a:pt x="443" y="1111"/>
                </a:lnTo>
                <a:lnTo>
                  <a:pt x="443" y="1113"/>
                </a:lnTo>
                <a:lnTo>
                  <a:pt x="440" y="1113"/>
                </a:lnTo>
                <a:lnTo>
                  <a:pt x="440" y="1115"/>
                </a:lnTo>
                <a:lnTo>
                  <a:pt x="443" y="1115"/>
                </a:lnTo>
                <a:lnTo>
                  <a:pt x="443" y="1118"/>
                </a:lnTo>
                <a:lnTo>
                  <a:pt x="440" y="1118"/>
                </a:lnTo>
                <a:lnTo>
                  <a:pt x="443" y="1118"/>
                </a:lnTo>
                <a:lnTo>
                  <a:pt x="440" y="1118"/>
                </a:lnTo>
                <a:lnTo>
                  <a:pt x="440" y="1120"/>
                </a:lnTo>
                <a:lnTo>
                  <a:pt x="438" y="1122"/>
                </a:lnTo>
                <a:lnTo>
                  <a:pt x="438" y="1125"/>
                </a:lnTo>
                <a:lnTo>
                  <a:pt x="436" y="1125"/>
                </a:lnTo>
                <a:lnTo>
                  <a:pt x="436" y="1122"/>
                </a:lnTo>
                <a:lnTo>
                  <a:pt x="433" y="1122"/>
                </a:lnTo>
                <a:lnTo>
                  <a:pt x="436" y="1125"/>
                </a:lnTo>
                <a:lnTo>
                  <a:pt x="433" y="1125"/>
                </a:lnTo>
                <a:lnTo>
                  <a:pt x="433" y="1127"/>
                </a:lnTo>
                <a:lnTo>
                  <a:pt x="431" y="1127"/>
                </a:lnTo>
                <a:lnTo>
                  <a:pt x="429" y="1127"/>
                </a:lnTo>
                <a:lnTo>
                  <a:pt x="429" y="1125"/>
                </a:lnTo>
                <a:lnTo>
                  <a:pt x="429" y="1127"/>
                </a:lnTo>
                <a:lnTo>
                  <a:pt x="426" y="1127"/>
                </a:lnTo>
                <a:lnTo>
                  <a:pt x="429" y="1127"/>
                </a:lnTo>
                <a:lnTo>
                  <a:pt x="429" y="1129"/>
                </a:lnTo>
                <a:lnTo>
                  <a:pt x="426" y="1129"/>
                </a:lnTo>
                <a:lnTo>
                  <a:pt x="426" y="1132"/>
                </a:lnTo>
                <a:lnTo>
                  <a:pt x="424" y="1132"/>
                </a:lnTo>
                <a:lnTo>
                  <a:pt x="422" y="1132"/>
                </a:lnTo>
                <a:lnTo>
                  <a:pt x="419" y="1132"/>
                </a:lnTo>
                <a:lnTo>
                  <a:pt x="417" y="1132"/>
                </a:lnTo>
                <a:lnTo>
                  <a:pt x="417" y="1134"/>
                </a:lnTo>
                <a:lnTo>
                  <a:pt x="415" y="1134"/>
                </a:lnTo>
                <a:lnTo>
                  <a:pt x="415" y="1136"/>
                </a:lnTo>
                <a:lnTo>
                  <a:pt x="415" y="1138"/>
                </a:lnTo>
                <a:lnTo>
                  <a:pt x="415" y="1141"/>
                </a:lnTo>
                <a:lnTo>
                  <a:pt x="415" y="1143"/>
                </a:lnTo>
                <a:lnTo>
                  <a:pt x="417" y="1143"/>
                </a:lnTo>
                <a:lnTo>
                  <a:pt x="417" y="1145"/>
                </a:lnTo>
                <a:lnTo>
                  <a:pt x="419" y="1145"/>
                </a:lnTo>
                <a:lnTo>
                  <a:pt x="419" y="1148"/>
                </a:lnTo>
                <a:lnTo>
                  <a:pt x="419" y="1150"/>
                </a:lnTo>
                <a:lnTo>
                  <a:pt x="417" y="1150"/>
                </a:lnTo>
                <a:lnTo>
                  <a:pt x="417" y="1152"/>
                </a:lnTo>
                <a:lnTo>
                  <a:pt x="417" y="1155"/>
                </a:lnTo>
                <a:lnTo>
                  <a:pt x="419" y="1155"/>
                </a:lnTo>
                <a:lnTo>
                  <a:pt x="419" y="1157"/>
                </a:lnTo>
                <a:lnTo>
                  <a:pt x="422" y="1157"/>
                </a:lnTo>
                <a:lnTo>
                  <a:pt x="424" y="1157"/>
                </a:lnTo>
                <a:lnTo>
                  <a:pt x="424" y="1159"/>
                </a:lnTo>
                <a:lnTo>
                  <a:pt x="424" y="1157"/>
                </a:lnTo>
                <a:lnTo>
                  <a:pt x="426" y="1157"/>
                </a:lnTo>
                <a:lnTo>
                  <a:pt x="426" y="1159"/>
                </a:lnTo>
                <a:lnTo>
                  <a:pt x="429" y="1159"/>
                </a:lnTo>
                <a:lnTo>
                  <a:pt x="429" y="1162"/>
                </a:lnTo>
                <a:lnTo>
                  <a:pt x="429" y="1164"/>
                </a:lnTo>
                <a:lnTo>
                  <a:pt x="431" y="1164"/>
                </a:lnTo>
                <a:lnTo>
                  <a:pt x="431" y="1166"/>
                </a:lnTo>
                <a:lnTo>
                  <a:pt x="429" y="1166"/>
                </a:lnTo>
                <a:lnTo>
                  <a:pt x="431" y="1166"/>
                </a:lnTo>
                <a:lnTo>
                  <a:pt x="431" y="1168"/>
                </a:lnTo>
                <a:lnTo>
                  <a:pt x="429" y="1168"/>
                </a:lnTo>
                <a:lnTo>
                  <a:pt x="431" y="1168"/>
                </a:lnTo>
                <a:lnTo>
                  <a:pt x="429" y="1168"/>
                </a:lnTo>
                <a:lnTo>
                  <a:pt x="429" y="1171"/>
                </a:lnTo>
                <a:lnTo>
                  <a:pt x="426" y="1171"/>
                </a:lnTo>
                <a:lnTo>
                  <a:pt x="426" y="1173"/>
                </a:lnTo>
                <a:lnTo>
                  <a:pt x="424" y="1173"/>
                </a:lnTo>
                <a:lnTo>
                  <a:pt x="422" y="1173"/>
                </a:lnTo>
                <a:lnTo>
                  <a:pt x="422" y="1171"/>
                </a:lnTo>
                <a:lnTo>
                  <a:pt x="419" y="1171"/>
                </a:lnTo>
                <a:lnTo>
                  <a:pt x="419" y="1173"/>
                </a:lnTo>
                <a:lnTo>
                  <a:pt x="417" y="1173"/>
                </a:lnTo>
                <a:lnTo>
                  <a:pt x="415" y="1173"/>
                </a:lnTo>
                <a:lnTo>
                  <a:pt x="413" y="1173"/>
                </a:lnTo>
                <a:lnTo>
                  <a:pt x="413" y="1171"/>
                </a:lnTo>
                <a:lnTo>
                  <a:pt x="413" y="1168"/>
                </a:lnTo>
                <a:lnTo>
                  <a:pt x="410" y="1168"/>
                </a:lnTo>
                <a:lnTo>
                  <a:pt x="410" y="1166"/>
                </a:lnTo>
                <a:lnTo>
                  <a:pt x="408" y="1166"/>
                </a:lnTo>
                <a:lnTo>
                  <a:pt x="406" y="1166"/>
                </a:lnTo>
                <a:lnTo>
                  <a:pt x="406" y="1164"/>
                </a:lnTo>
                <a:lnTo>
                  <a:pt x="403" y="1164"/>
                </a:lnTo>
                <a:lnTo>
                  <a:pt x="403" y="1162"/>
                </a:lnTo>
                <a:lnTo>
                  <a:pt x="401" y="1162"/>
                </a:lnTo>
                <a:lnTo>
                  <a:pt x="401" y="1164"/>
                </a:lnTo>
                <a:lnTo>
                  <a:pt x="401" y="1162"/>
                </a:lnTo>
                <a:lnTo>
                  <a:pt x="399" y="1164"/>
                </a:lnTo>
                <a:lnTo>
                  <a:pt x="396" y="1164"/>
                </a:lnTo>
                <a:lnTo>
                  <a:pt x="394" y="1164"/>
                </a:lnTo>
                <a:lnTo>
                  <a:pt x="394" y="1166"/>
                </a:lnTo>
                <a:lnTo>
                  <a:pt x="392" y="1166"/>
                </a:lnTo>
                <a:lnTo>
                  <a:pt x="390" y="1166"/>
                </a:lnTo>
                <a:lnTo>
                  <a:pt x="390" y="1168"/>
                </a:lnTo>
                <a:lnTo>
                  <a:pt x="390" y="1166"/>
                </a:lnTo>
                <a:lnTo>
                  <a:pt x="390" y="1168"/>
                </a:lnTo>
                <a:lnTo>
                  <a:pt x="387" y="1168"/>
                </a:lnTo>
                <a:lnTo>
                  <a:pt x="387" y="1166"/>
                </a:lnTo>
                <a:lnTo>
                  <a:pt x="385" y="1166"/>
                </a:lnTo>
                <a:lnTo>
                  <a:pt x="383" y="1166"/>
                </a:lnTo>
                <a:lnTo>
                  <a:pt x="383" y="1168"/>
                </a:lnTo>
                <a:lnTo>
                  <a:pt x="380" y="1168"/>
                </a:lnTo>
                <a:lnTo>
                  <a:pt x="378" y="1168"/>
                </a:lnTo>
                <a:lnTo>
                  <a:pt x="376" y="1168"/>
                </a:lnTo>
                <a:lnTo>
                  <a:pt x="373" y="1168"/>
                </a:lnTo>
                <a:lnTo>
                  <a:pt x="373" y="1171"/>
                </a:lnTo>
                <a:lnTo>
                  <a:pt x="373" y="1173"/>
                </a:lnTo>
                <a:lnTo>
                  <a:pt x="376" y="1173"/>
                </a:lnTo>
                <a:lnTo>
                  <a:pt x="373" y="1173"/>
                </a:lnTo>
                <a:lnTo>
                  <a:pt x="373" y="1175"/>
                </a:lnTo>
                <a:lnTo>
                  <a:pt x="371" y="1175"/>
                </a:lnTo>
                <a:lnTo>
                  <a:pt x="371" y="1173"/>
                </a:lnTo>
                <a:lnTo>
                  <a:pt x="371" y="1175"/>
                </a:lnTo>
                <a:lnTo>
                  <a:pt x="369" y="1175"/>
                </a:lnTo>
                <a:lnTo>
                  <a:pt x="369" y="1178"/>
                </a:lnTo>
                <a:lnTo>
                  <a:pt x="366" y="1178"/>
                </a:lnTo>
                <a:lnTo>
                  <a:pt x="366" y="1175"/>
                </a:lnTo>
                <a:lnTo>
                  <a:pt x="364" y="1175"/>
                </a:lnTo>
                <a:lnTo>
                  <a:pt x="364" y="1178"/>
                </a:lnTo>
                <a:lnTo>
                  <a:pt x="366" y="1178"/>
                </a:lnTo>
                <a:lnTo>
                  <a:pt x="364" y="1178"/>
                </a:lnTo>
                <a:lnTo>
                  <a:pt x="366" y="1178"/>
                </a:lnTo>
                <a:lnTo>
                  <a:pt x="366" y="1180"/>
                </a:lnTo>
                <a:lnTo>
                  <a:pt x="364" y="1180"/>
                </a:lnTo>
                <a:lnTo>
                  <a:pt x="364" y="1182"/>
                </a:lnTo>
                <a:lnTo>
                  <a:pt x="364" y="1180"/>
                </a:lnTo>
                <a:lnTo>
                  <a:pt x="362" y="1180"/>
                </a:lnTo>
                <a:lnTo>
                  <a:pt x="364" y="1182"/>
                </a:lnTo>
                <a:lnTo>
                  <a:pt x="362" y="1182"/>
                </a:lnTo>
                <a:lnTo>
                  <a:pt x="362" y="1180"/>
                </a:lnTo>
                <a:lnTo>
                  <a:pt x="360" y="1180"/>
                </a:lnTo>
                <a:lnTo>
                  <a:pt x="360" y="1182"/>
                </a:lnTo>
                <a:lnTo>
                  <a:pt x="360" y="1185"/>
                </a:lnTo>
                <a:lnTo>
                  <a:pt x="360" y="1182"/>
                </a:lnTo>
                <a:lnTo>
                  <a:pt x="357" y="1182"/>
                </a:lnTo>
                <a:lnTo>
                  <a:pt x="357" y="1185"/>
                </a:lnTo>
                <a:lnTo>
                  <a:pt x="357" y="1187"/>
                </a:lnTo>
                <a:lnTo>
                  <a:pt x="355" y="1187"/>
                </a:lnTo>
                <a:lnTo>
                  <a:pt x="355" y="1185"/>
                </a:lnTo>
                <a:lnTo>
                  <a:pt x="355" y="1187"/>
                </a:lnTo>
                <a:lnTo>
                  <a:pt x="353" y="1187"/>
                </a:lnTo>
                <a:lnTo>
                  <a:pt x="350" y="1187"/>
                </a:lnTo>
                <a:lnTo>
                  <a:pt x="353" y="1187"/>
                </a:lnTo>
                <a:lnTo>
                  <a:pt x="350" y="1187"/>
                </a:lnTo>
                <a:lnTo>
                  <a:pt x="350" y="1185"/>
                </a:lnTo>
                <a:lnTo>
                  <a:pt x="350" y="1187"/>
                </a:lnTo>
                <a:lnTo>
                  <a:pt x="348" y="1187"/>
                </a:lnTo>
                <a:lnTo>
                  <a:pt x="348" y="1189"/>
                </a:lnTo>
                <a:lnTo>
                  <a:pt x="350" y="1189"/>
                </a:lnTo>
                <a:lnTo>
                  <a:pt x="350" y="1191"/>
                </a:lnTo>
                <a:lnTo>
                  <a:pt x="350" y="1194"/>
                </a:lnTo>
                <a:lnTo>
                  <a:pt x="348" y="1194"/>
                </a:lnTo>
                <a:lnTo>
                  <a:pt x="348" y="1196"/>
                </a:lnTo>
                <a:lnTo>
                  <a:pt x="346" y="1196"/>
                </a:lnTo>
                <a:lnTo>
                  <a:pt x="346" y="1198"/>
                </a:lnTo>
                <a:lnTo>
                  <a:pt x="346" y="1196"/>
                </a:lnTo>
                <a:lnTo>
                  <a:pt x="343" y="1196"/>
                </a:lnTo>
                <a:lnTo>
                  <a:pt x="346" y="1196"/>
                </a:lnTo>
                <a:lnTo>
                  <a:pt x="346" y="1198"/>
                </a:lnTo>
                <a:lnTo>
                  <a:pt x="343" y="1198"/>
                </a:lnTo>
                <a:lnTo>
                  <a:pt x="343" y="1201"/>
                </a:lnTo>
                <a:lnTo>
                  <a:pt x="341" y="1203"/>
                </a:lnTo>
                <a:lnTo>
                  <a:pt x="343" y="1203"/>
                </a:lnTo>
                <a:lnTo>
                  <a:pt x="341" y="1203"/>
                </a:lnTo>
                <a:lnTo>
                  <a:pt x="339" y="1205"/>
                </a:lnTo>
                <a:lnTo>
                  <a:pt x="337" y="1205"/>
                </a:lnTo>
                <a:lnTo>
                  <a:pt x="337" y="1208"/>
                </a:lnTo>
                <a:lnTo>
                  <a:pt x="337" y="1210"/>
                </a:lnTo>
                <a:lnTo>
                  <a:pt x="337" y="1212"/>
                </a:lnTo>
                <a:lnTo>
                  <a:pt x="334" y="1212"/>
                </a:lnTo>
                <a:lnTo>
                  <a:pt x="334" y="1214"/>
                </a:lnTo>
                <a:lnTo>
                  <a:pt x="334" y="1217"/>
                </a:lnTo>
                <a:lnTo>
                  <a:pt x="334" y="1219"/>
                </a:lnTo>
                <a:lnTo>
                  <a:pt x="332" y="1219"/>
                </a:lnTo>
                <a:lnTo>
                  <a:pt x="330" y="1219"/>
                </a:lnTo>
                <a:lnTo>
                  <a:pt x="330" y="1221"/>
                </a:lnTo>
                <a:lnTo>
                  <a:pt x="327" y="1221"/>
                </a:lnTo>
                <a:lnTo>
                  <a:pt x="327" y="1224"/>
                </a:lnTo>
                <a:lnTo>
                  <a:pt x="325" y="1224"/>
                </a:lnTo>
                <a:lnTo>
                  <a:pt x="325" y="1226"/>
                </a:lnTo>
                <a:lnTo>
                  <a:pt x="323" y="1226"/>
                </a:lnTo>
                <a:lnTo>
                  <a:pt x="323" y="1228"/>
                </a:lnTo>
                <a:lnTo>
                  <a:pt x="323" y="1231"/>
                </a:lnTo>
                <a:lnTo>
                  <a:pt x="323" y="1233"/>
                </a:lnTo>
                <a:lnTo>
                  <a:pt x="323" y="1235"/>
                </a:lnTo>
                <a:lnTo>
                  <a:pt x="325" y="1235"/>
                </a:lnTo>
                <a:lnTo>
                  <a:pt x="325" y="1238"/>
                </a:lnTo>
                <a:lnTo>
                  <a:pt x="323" y="1238"/>
                </a:lnTo>
                <a:lnTo>
                  <a:pt x="323" y="1240"/>
                </a:lnTo>
                <a:lnTo>
                  <a:pt x="320" y="1240"/>
                </a:lnTo>
                <a:lnTo>
                  <a:pt x="320" y="1242"/>
                </a:lnTo>
                <a:lnTo>
                  <a:pt x="318" y="1242"/>
                </a:lnTo>
                <a:lnTo>
                  <a:pt x="318" y="1244"/>
                </a:lnTo>
                <a:lnTo>
                  <a:pt x="316" y="1244"/>
                </a:lnTo>
                <a:lnTo>
                  <a:pt x="316" y="1247"/>
                </a:lnTo>
                <a:lnTo>
                  <a:pt x="318" y="1247"/>
                </a:lnTo>
                <a:lnTo>
                  <a:pt x="316" y="1247"/>
                </a:lnTo>
                <a:lnTo>
                  <a:pt x="316" y="1249"/>
                </a:lnTo>
                <a:lnTo>
                  <a:pt x="318" y="1249"/>
                </a:lnTo>
                <a:lnTo>
                  <a:pt x="316" y="1249"/>
                </a:lnTo>
                <a:lnTo>
                  <a:pt x="316" y="1251"/>
                </a:lnTo>
                <a:lnTo>
                  <a:pt x="316" y="1254"/>
                </a:lnTo>
                <a:lnTo>
                  <a:pt x="316" y="1251"/>
                </a:lnTo>
                <a:lnTo>
                  <a:pt x="316" y="1254"/>
                </a:lnTo>
                <a:lnTo>
                  <a:pt x="316" y="1256"/>
                </a:lnTo>
                <a:lnTo>
                  <a:pt x="316" y="1254"/>
                </a:lnTo>
                <a:lnTo>
                  <a:pt x="313" y="1254"/>
                </a:lnTo>
                <a:lnTo>
                  <a:pt x="313" y="1256"/>
                </a:lnTo>
                <a:lnTo>
                  <a:pt x="316" y="1256"/>
                </a:lnTo>
                <a:lnTo>
                  <a:pt x="313" y="1256"/>
                </a:lnTo>
                <a:lnTo>
                  <a:pt x="311" y="1256"/>
                </a:lnTo>
                <a:lnTo>
                  <a:pt x="309" y="1256"/>
                </a:lnTo>
                <a:lnTo>
                  <a:pt x="307" y="1256"/>
                </a:lnTo>
                <a:lnTo>
                  <a:pt x="304" y="1256"/>
                </a:lnTo>
                <a:lnTo>
                  <a:pt x="302" y="1256"/>
                </a:lnTo>
                <a:lnTo>
                  <a:pt x="300" y="1256"/>
                </a:lnTo>
                <a:lnTo>
                  <a:pt x="297" y="1256"/>
                </a:lnTo>
                <a:lnTo>
                  <a:pt x="295" y="1256"/>
                </a:lnTo>
                <a:lnTo>
                  <a:pt x="293" y="1256"/>
                </a:lnTo>
                <a:lnTo>
                  <a:pt x="290" y="1256"/>
                </a:lnTo>
                <a:lnTo>
                  <a:pt x="290" y="1258"/>
                </a:lnTo>
                <a:lnTo>
                  <a:pt x="288" y="1258"/>
                </a:lnTo>
                <a:lnTo>
                  <a:pt x="288" y="1261"/>
                </a:lnTo>
                <a:lnTo>
                  <a:pt x="286" y="1261"/>
                </a:lnTo>
                <a:lnTo>
                  <a:pt x="286" y="1263"/>
                </a:lnTo>
                <a:lnTo>
                  <a:pt x="286" y="1265"/>
                </a:lnTo>
                <a:lnTo>
                  <a:pt x="286" y="1263"/>
                </a:lnTo>
                <a:lnTo>
                  <a:pt x="286" y="1265"/>
                </a:lnTo>
                <a:lnTo>
                  <a:pt x="284" y="1265"/>
                </a:lnTo>
                <a:lnTo>
                  <a:pt x="281" y="1265"/>
                </a:lnTo>
                <a:lnTo>
                  <a:pt x="284" y="1265"/>
                </a:lnTo>
                <a:lnTo>
                  <a:pt x="284" y="1263"/>
                </a:lnTo>
                <a:lnTo>
                  <a:pt x="281" y="1263"/>
                </a:lnTo>
                <a:lnTo>
                  <a:pt x="279" y="1263"/>
                </a:lnTo>
                <a:lnTo>
                  <a:pt x="279" y="1261"/>
                </a:lnTo>
                <a:lnTo>
                  <a:pt x="281" y="1261"/>
                </a:lnTo>
                <a:lnTo>
                  <a:pt x="281" y="1258"/>
                </a:lnTo>
                <a:lnTo>
                  <a:pt x="281" y="1256"/>
                </a:lnTo>
                <a:lnTo>
                  <a:pt x="281" y="1254"/>
                </a:lnTo>
                <a:lnTo>
                  <a:pt x="284" y="1254"/>
                </a:lnTo>
                <a:lnTo>
                  <a:pt x="284" y="1251"/>
                </a:lnTo>
                <a:lnTo>
                  <a:pt x="284" y="1249"/>
                </a:lnTo>
                <a:lnTo>
                  <a:pt x="286" y="1249"/>
                </a:lnTo>
                <a:lnTo>
                  <a:pt x="286" y="1247"/>
                </a:lnTo>
                <a:lnTo>
                  <a:pt x="286" y="1244"/>
                </a:lnTo>
                <a:lnTo>
                  <a:pt x="286" y="1242"/>
                </a:lnTo>
                <a:lnTo>
                  <a:pt x="284" y="1242"/>
                </a:lnTo>
                <a:lnTo>
                  <a:pt x="284" y="1240"/>
                </a:lnTo>
                <a:lnTo>
                  <a:pt x="281" y="1240"/>
                </a:lnTo>
                <a:lnTo>
                  <a:pt x="281" y="1238"/>
                </a:lnTo>
                <a:lnTo>
                  <a:pt x="281" y="1235"/>
                </a:lnTo>
                <a:lnTo>
                  <a:pt x="279" y="1231"/>
                </a:lnTo>
                <a:lnTo>
                  <a:pt x="279" y="1233"/>
                </a:lnTo>
                <a:lnTo>
                  <a:pt x="281" y="1233"/>
                </a:lnTo>
                <a:lnTo>
                  <a:pt x="279" y="1233"/>
                </a:lnTo>
                <a:lnTo>
                  <a:pt x="279" y="1235"/>
                </a:lnTo>
                <a:lnTo>
                  <a:pt x="279" y="1238"/>
                </a:lnTo>
                <a:lnTo>
                  <a:pt x="279" y="1240"/>
                </a:lnTo>
                <a:lnTo>
                  <a:pt x="281" y="1240"/>
                </a:lnTo>
                <a:lnTo>
                  <a:pt x="281" y="1242"/>
                </a:lnTo>
                <a:lnTo>
                  <a:pt x="284" y="1242"/>
                </a:lnTo>
                <a:lnTo>
                  <a:pt x="284" y="1244"/>
                </a:lnTo>
                <a:lnTo>
                  <a:pt x="286" y="1244"/>
                </a:lnTo>
                <a:lnTo>
                  <a:pt x="286" y="1247"/>
                </a:lnTo>
                <a:lnTo>
                  <a:pt x="284" y="1247"/>
                </a:lnTo>
                <a:lnTo>
                  <a:pt x="281" y="1247"/>
                </a:lnTo>
                <a:lnTo>
                  <a:pt x="281" y="1244"/>
                </a:lnTo>
                <a:lnTo>
                  <a:pt x="279" y="1244"/>
                </a:lnTo>
                <a:lnTo>
                  <a:pt x="277" y="1242"/>
                </a:lnTo>
                <a:lnTo>
                  <a:pt x="274" y="1242"/>
                </a:lnTo>
                <a:lnTo>
                  <a:pt x="274" y="1240"/>
                </a:lnTo>
                <a:lnTo>
                  <a:pt x="272" y="1240"/>
                </a:lnTo>
                <a:lnTo>
                  <a:pt x="270" y="1240"/>
                </a:lnTo>
                <a:lnTo>
                  <a:pt x="267" y="1240"/>
                </a:lnTo>
                <a:lnTo>
                  <a:pt x="265" y="1240"/>
                </a:lnTo>
                <a:lnTo>
                  <a:pt x="263" y="1240"/>
                </a:lnTo>
                <a:lnTo>
                  <a:pt x="263" y="1238"/>
                </a:lnTo>
                <a:lnTo>
                  <a:pt x="263" y="1240"/>
                </a:lnTo>
                <a:lnTo>
                  <a:pt x="263" y="1238"/>
                </a:lnTo>
                <a:lnTo>
                  <a:pt x="260" y="1238"/>
                </a:lnTo>
                <a:lnTo>
                  <a:pt x="258" y="1238"/>
                </a:lnTo>
                <a:lnTo>
                  <a:pt x="256" y="1238"/>
                </a:lnTo>
                <a:lnTo>
                  <a:pt x="254" y="1238"/>
                </a:lnTo>
                <a:lnTo>
                  <a:pt x="254" y="1240"/>
                </a:lnTo>
                <a:lnTo>
                  <a:pt x="251" y="1240"/>
                </a:lnTo>
                <a:lnTo>
                  <a:pt x="249" y="1240"/>
                </a:lnTo>
                <a:lnTo>
                  <a:pt x="247" y="1240"/>
                </a:lnTo>
                <a:lnTo>
                  <a:pt x="247" y="1242"/>
                </a:lnTo>
                <a:lnTo>
                  <a:pt x="244" y="1242"/>
                </a:lnTo>
                <a:lnTo>
                  <a:pt x="247" y="1242"/>
                </a:lnTo>
                <a:lnTo>
                  <a:pt x="244" y="1242"/>
                </a:lnTo>
                <a:lnTo>
                  <a:pt x="244" y="1244"/>
                </a:lnTo>
                <a:lnTo>
                  <a:pt x="242" y="1244"/>
                </a:lnTo>
                <a:lnTo>
                  <a:pt x="240" y="1244"/>
                </a:lnTo>
                <a:lnTo>
                  <a:pt x="240" y="1247"/>
                </a:lnTo>
                <a:lnTo>
                  <a:pt x="240" y="1249"/>
                </a:lnTo>
                <a:lnTo>
                  <a:pt x="237" y="1249"/>
                </a:lnTo>
                <a:lnTo>
                  <a:pt x="235" y="1249"/>
                </a:lnTo>
                <a:lnTo>
                  <a:pt x="233" y="1249"/>
                </a:lnTo>
                <a:lnTo>
                  <a:pt x="233" y="1247"/>
                </a:lnTo>
                <a:lnTo>
                  <a:pt x="231" y="1247"/>
                </a:lnTo>
                <a:lnTo>
                  <a:pt x="228" y="1247"/>
                </a:lnTo>
                <a:lnTo>
                  <a:pt x="231" y="1247"/>
                </a:lnTo>
                <a:lnTo>
                  <a:pt x="228" y="1247"/>
                </a:lnTo>
                <a:lnTo>
                  <a:pt x="226" y="1247"/>
                </a:lnTo>
                <a:lnTo>
                  <a:pt x="224" y="1247"/>
                </a:lnTo>
                <a:lnTo>
                  <a:pt x="226" y="1247"/>
                </a:lnTo>
                <a:lnTo>
                  <a:pt x="224" y="1249"/>
                </a:lnTo>
                <a:lnTo>
                  <a:pt x="221" y="1249"/>
                </a:lnTo>
                <a:lnTo>
                  <a:pt x="221" y="1247"/>
                </a:lnTo>
                <a:lnTo>
                  <a:pt x="219" y="1247"/>
                </a:lnTo>
                <a:lnTo>
                  <a:pt x="219" y="1249"/>
                </a:lnTo>
                <a:lnTo>
                  <a:pt x="217" y="1249"/>
                </a:lnTo>
                <a:lnTo>
                  <a:pt x="217" y="1247"/>
                </a:lnTo>
                <a:lnTo>
                  <a:pt x="214" y="1247"/>
                </a:lnTo>
                <a:lnTo>
                  <a:pt x="214" y="1249"/>
                </a:lnTo>
                <a:lnTo>
                  <a:pt x="212" y="1249"/>
                </a:lnTo>
                <a:lnTo>
                  <a:pt x="212" y="1251"/>
                </a:lnTo>
                <a:lnTo>
                  <a:pt x="210" y="1251"/>
                </a:lnTo>
                <a:lnTo>
                  <a:pt x="207" y="1251"/>
                </a:lnTo>
                <a:lnTo>
                  <a:pt x="207" y="1254"/>
                </a:lnTo>
                <a:lnTo>
                  <a:pt x="207" y="1251"/>
                </a:lnTo>
                <a:lnTo>
                  <a:pt x="205" y="1251"/>
                </a:lnTo>
                <a:lnTo>
                  <a:pt x="207" y="1254"/>
                </a:lnTo>
                <a:lnTo>
                  <a:pt x="205" y="1254"/>
                </a:lnTo>
                <a:lnTo>
                  <a:pt x="203" y="1254"/>
                </a:lnTo>
                <a:lnTo>
                  <a:pt x="203" y="1256"/>
                </a:lnTo>
                <a:lnTo>
                  <a:pt x="201" y="1256"/>
                </a:lnTo>
                <a:lnTo>
                  <a:pt x="201" y="1254"/>
                </a:lnTo>
                <a:lnTo>
                  <a:pt x="201" y="1256"/>
                </a:lnTo>
                <a:lnTo>
                  <a:pt x="198" y="1256"/>
                </a:lnTo>
                <a:lnTo>
                  <a:pt x="196" y="1256"/>
                </a:lnTo>
                <a:lnTo>
                  <a:pt x="196" y="1258"/>
                </a:lnTo>
                <a:lnTo>
                  <a:pt x="194" y="1258"/>
                </a:lnTo>
                <a:lnTo>
                  <a:pt x="191" y="1258"/>
                </a:lnTo>
                <a:lnTo>
                  <a:pt x="191" y="1261"/>
                </a:lnTo>
                <a:lnTo>
                  <a:pt x="189" y="1261"/>
                </a:lnTo>
                <a:lnTo>
                  <a:pt x="187" y="1261"/>
                </a:lnTo>
                <a:lnTo>
                  <a:pt x="187" y="1263"/>
                </a:lnTo>
                <a:lnTo>
                  <a:pt x="184" y="1263"/>
                </a:lnTo>
                <a:lnTo>
                  <a:pt x="182" y="1263"/>
                </a:lnTo>
                <a:lnTo>
                  <a:pt x="182" y="1265"/>
                </a:lnTo>
                <a:lnTo>
                  <a:pt x="180" y="1265"/>
                </a:lnTo>
                <a:lnTo>
                  <a:pt x="180" y="1267"/>
                </a:lnTo>
                <a:lnTo>
                  <a:pt x="178" y="1267"/>
                </a:lnTo>
                <a:lnTo>
                  <a:pt x="178" y="1270"/>
                </a:lnTo>
                <a:lnTo>
                  <a:pt x="175" y="1270"/>
                </a:lnTo>
                <a:lnTo>
                  <a:pt x="175" y="1272"/>
                </a:lnTo>
                <a:lnTo>
                  <a:pt x="175" y="1274"/>
                </a:lnTo>
                <a:lnTo>
                  <a:pt x="173" y="1277"/>
                </a:lnTo>
                <a:lnTo>
                  <a:pt x="173" y="1279"/>
                </a:lnTo>
                <a:lnTo>
                  <a:pt x="171" y="1279"/>
                </a:lnTo>
                <a:lnTo>
                  <a:pt x="171" y="1281"/>
                </a:lnTo>
                <a:lnTo>
                  <a:pt x="171" y="1284"/>
                </a:lnTo>
                <a:lnTo>
                  <a:pt x="171" y="1286"/>
                </a:lnTo>
                <a:lnTo>
                  <a:pt x="171" y="1288"/>
                </a:lnTo>
                <a:lnTo>
                  <a:pt x="171" y="1291"/>
                </a:lnTo>
                <a:lnTo>
                  <a:pt x="171" y="1293"/>
                </a:lnTo>
                <a:lnTo>
                  <a:pt x="171" y="1295"/>
                </a:lnTo>
                <a:lnTo>
                  <a:pt x="173" y="1295"/>
                </a:lnTo>
                <a:lnTo>
                  <a:pt x="173" y="1297"/>
                </a:lnTo>
                <a:lnTo>
                  <a:pt x="175" y="1297"/>
                </a:lnTo>
                <a:lnTo>
                  <a:pt x="175" y="1300"/>
                </a:lnTo>
                <a:lnTo>
                  <a:pt x="178" y="1300"/>
                </a:lnTo>
                <a:lnTo>
                  <a:pt x="180" y="1297"/>
                </a:lnTo>
                <a:lnTo>
                  <a:pt x="180" y="1300"/>
                </a:lnTo>
                <a:lnTo>
                  <a:pt x="182" y="1300"/>
                </a:lnTo>
                <a:lnTo>
                  <a:pt x="182" y="1302"/>
                </a:lnTo>
                <a:lnTo>
                  <a:pt x="184" y="1302"/>
                </a:lnTo>
                <a:lnTo>
                  <a:pt x="184" y="1304"/>
                </a:lnTo>
                <a:lnTo>
                  <a:pt x="187" y="1304"/>
                </a:lnTo>
                <a:lnTo>
                  <a:pt x="187" y="1307"/>
                </a:lnTo>
                <a:lnTo>
                  <a:pt x="184" y="1309"/>
                </a:lnTo>
                <a:lnTo>
                  <a:pt x="184" y="1311"/>
                </a:lnTo>
                <a:lnTo>
                  <a:pt x="184" y="1314"/>
                </a:lnTo>
                <a:lnTo>
                  <a:pt x="182" y="1314"/>
                </a:lnTo>
                <a:lnTo>
                  <a:pt x="182" y="1311"/>
                </a:lnTo>
                <a:lnTo>
                  <a:pt x="182" y="1309"/>
                </a:lnTo>
                <a:lnTo>
                  <a:pt x="180" y="1309"/>
                </a:lnTo>
                <a:lnTo>
                  <a:pt x="180" y="1307"/>
                </a:lnTo>
                <a:lnTo>
                  <a:pt x="178" y="1307"/>
                </a:lnTo>
                <a:lnTo>
                  <a:pt x="175" y="1309"/>
                </a:lnTo>
                <a:lnTo>
                  <a:pt x="173" y="1309"/>
                </a:lnTo>
                <a:lnTo>
                  <a:pt x="173" y="1311"/>
                </a:lnTo>
                <a:lnTo>
                  <a:pt x="171" y="1311"/>
                </a:lnTo>
                <a:lnTo>
                  <a:pt x="171" y="1314"/>
                </a:lnTo>
                <a:lnTo>
                  <a:pt x="171" y="1311"/>
                </a:lnTo>
                <a:lnTo>
                  <a:pt x="171" y="1314"/>
                </a:lnTo>
                <a:lnTo>
                  <a:pt x="171" y="1316"/>
                </a:lnTo>
                <a:lnTo>
                  <a:pt x="168" y="1316"/>
                </a:lnTo>
                <a:lnTo>
                  <a:pt x="171" y="1316"/>
                </a:lnTo>
                <a:lnTo>
                  <a:pt x="168" y="1316"/>
                </a:lnTo>
                <a:lnTo>
                  <a:pt x="168" y="1318"/>
                </a:lnTo>
                <a:lnTo>
                  <a:pt x="166" y="1318"/>
                </a:lnTo>
                <a:lnTo>
                  <a:pt x="166" y="1320"/>
                </a:lnTo>
                <a:lnTo>
                  <a:pt x="164" y="1320"/>
                </a:lnTo>
                <a:lnTo>
                  <a:pt x="161" y="1320"/>
                </a:lnTo>
                <a:lnTo>
                  <a:pt x="159" y="1320"/>
                </a:lnTo>
                <a:lnTo>
                  <a:pt x="159" y="1318"/>
                </a:lnTo>
                <a:lnTo>
                  <a:pt x="157" y="1318"/>
                </a:lnTo>
                <a:lnTo>
                  <a:pt x="154" y="1318"/>
                </a:lnTo>
                <a:lnTo>
                  <a:pt x="154" y="1316"/>
                </a:lnTo>
                <a:lnTo>
                  <a:pt x="152" y="1316"/>
                </a:lnTo>
                <a:lnTo>
                  <a:pt x="152" y="1318"/>
                </a:lnTo>
                <a:lnTo>
                  <a:pt x="150" y="1318"/>
                </a:lnTo>
                <a:lnTo>
                  <a:pt x="150" y="1316"/>
                </a:lnTo>
                <a:lnTo>
                  <a:pt x="152" y="1316"/>
                </a:lnTo>
                <a:lnTo>
                  <a:pt x="150" y="1316"/>
                </a:lnTo>
                <a:lnTo>
                  <a:pt x="152" y="1316"/>
                </a:lnTo>
                <a:lnTo>
                  <a:pt x="150" y="1316"/>
                </a:lnTo>
                <a:lnTo>
                  <a:pt x="150" y="1314"/>
                </a:lnTo>
                <a:lnTo>
                  <a:pt x="148" y="1314"/>
                </a:lnTo>
                <a:lnTo>
                  <a:pt x="145" y="1314"/>
                </a:lnTo>
                <a:lnTo>
                  <a:pt x="145" y="1311"/>
                </a:lnTo>
                <a:lnTo>
                  <a:pt x="143" y="1311"/>
                </a:lnTo>
                <a:lnTo>
                  <a:pt x="141" y="1311"/>
                </a:lnTo>
                <a:lnTo>
                  <a:pt x="141" y="1309"/>
                </a:lnTo>
                <a:lnTo>
                  <a:pt x="138" y="1309"/>
                </a:lnTo>
                <a:lnTo>
                  <a:pt x="136" y="1309"/>
                </a:lnTo>
                <a:lnTo>
                  <a:pt x="136" y="1311"/>
                </a:lnTo>
                <a:lnTo>
                  <a:pt x="134" y="1311"/>
                </a:lnTo>
                <a:lnTo>
                  <a:pt x="134" y="1314"/>
                </a:lnTo>
                <a:lnTo>
                  <a:pt x="134" y="1311"/>
                </a:lnTo>
                <a:lnTo>
                  <a:pt x="131" y="1311"/>
                </a:lnTo>
                <a:lnTo>
                  <a:pt x="129" y="1311"/>
                </a:lnTo>
                <a:lnTo>
                  <a:pt x="127" y="1311"/>
                </a:lnTo>
                <a:lnTo>
                  <a:pt x="125" y="1311"/>
                </a:lnTo>
                <a:lnTo>
                  <a:pt x="122" y="1311"/>
                </a:lnTo>
                <a:lnTo>
                  <a:pt x="122" y="1314"/>
                </a:lnTo>
                <a:lnTo>
                  <a:pt x="122" y="1316"/>
                </a:lnTo>
                <a:lnTo>
                  <a:pt x="120" y="1318"/>
                </a:lnTo>
                <a:lnTo>
                  <a:pt x="120" y="1320"/>
                </a:lnTo>
                <a:lnTo>
                  <a:pt x="122" y="1320"/>
                </a:lnTo>
                <a:lnTo>
                  <a:pt x="122" y="1323"/>
                </a:lnTo>
                <a:lnTo>
                  <a:pt x="120" y="1323"/>
                </a:lnTo>
                <a:lnTo>
                  <a:pt x="122" y="1323"/>
                </a:lnTo>
                <a:lnTo>
                  <a:pt x="125" y="1323"/>
                </a:lnTo>
                <a:lnTo>
                  <a:pt x="125" y="1325"/>
                </a:lnTo>
                <a:lnTo>
                  <a:pt x="127" y="1325"/>
                </a:lnTo>
                <a:lnTo>
                  <a:pt x="127" y="1327"/>
                </a:lnTo>
                <a:lnTo>
                  <a:pt x="127" y="1330"/>
                </a:lnTo>
                <a:lnTo>
                  <a:pt x="125" y="1330"/>
                </a:lnTo>
                <a:lnTo>
                  <a:pt x="122" y="1330"/>
                </a:lnTo>
                <a:lnTo>
                  <a:pt x="122" y="1327"/>
                </a:lnTo>
                <a:lnTo>
                  <a:pt x="120" y="1327"/>
                </a:lnTo>
                <a:lnTo>
                  <a:pt x="120" y="1325"/>
                </a:lnTo>
                <a:lnTo>
                  <a:pt x="118" y="1325"/>
                </a:lnTo>
                <a:lnTo>
                  <a:pt x="118" y="1327"/>
                </a:lnTo>
                <a:lnTo>
                  <a:pt x="115" y="1327"/>
                </a:lnTo>
                <a:lnTo>
                  <a:pt x="115" y="1325"/>
                </a:lnTo>
                <a:lnTo>
                  <a:pt x="115" y="1327"/>
                </a:lnTo>
                <a:lnTo>
                  <a:pt x="113" y="1327"/>
                </a:lnTo>
                <a:lnTo>
                  <a:pt x="111" y="1330"/>
                </a:lnTo>
                <a:lnTo>
                  <a:pt x="108" y="1330"/>
                </a:lnTo>
                <a:lnTo>
                  <a:pt x="108" y="1332"/>
                </a:lnTo>
                <a:lnTo>
                  <a:pt x="106" y="1330"/>
                </a:lnTo>
                <a:lnTo>
                  <a:pt x="106" y="1332"/>
                </a:lnTo>
                <a:lnTo>
                  <a:pt x="106" y="1330"/>
                </a:lnTo>
                <a:lnTo>
                  <a:pt x="104" y="1330"/>
                </a:lnTo>
                <a:lnTo>
                  <a:pt x="101" y="1330"/>
                </a:lnTo>
                <a:lnTo>
                  <a:pt x="101" y="1327"/>
                </a:lnTo>
                <a:lnTo>
                  <a:pt x="101" y="1330"/>
                </a:lnTo>
                <a:lnTo>
                  <a:pt x="99" y="1330"/>
                </a:lnTo>
                <a:lnTo>
                  <a:pt x="101" y="1330"/>
                </a:lnTo>
                <a:lnTo>
                  <a:pt x="99" y="1330"/>
                </a:lnTo>
                <a:lnTo>
                  <a:pt x="97" y="1330"/>
                </a:lnTo>
                <a:lnTo>
                  <a:pt x="97" y="1327"/>
                </a:lnTo>
                <a:lnTo>
                  <a:pt x="97" y="1325"/>
                </a:lnTo>
                <a:lnTo>
                  <a:pt x="97" y="1323"/>
                </a:lnTo>
                <a:lnTo>
                  <a:pt x="97" y="1320"/>
                </a:lnTo>
                <a:lnTo>
                  <a:pt x="95" y="1320"/>
                </a:lnTo>
                <a:lnTo>
                  <a:pt x="95" y="1318"/>
                </a:lnTo>
                <a:lnTo>
                  <a:pt x="95" y="1316"/>
                </a:lnTo>
                <a:lnTo>
                  <a:pt x="97" y="1316"/>
                </a:lnTo>
                <a:lnTo>
                  <a:pt x="99" y="1316"/>
                </a:lnTo>
                <a:lnTo>
                  <a:pt x="99" y="1314"/>
                </a:lnTo>
                <a:lnTo>
                  <a:pt x="101" y="1314"/>
                </a:lnTo>
                <a:lnTo>
                  <a:pt x="104" y="1314"/>
                </a:lnTo>
                <a:lnTo>
                  <a:pt x="104" y="1311"/>
                </a:lnTo>
                <a:lnTo>
                  <a:pt x="106" y="1311"/>
                </a:lnTo>
                <a:lnTo>
                  <a:pt x="106" y="1309"/>
                </a:lnTo>
                <a:lnTo>
                  <a:pt x="108" y="1309"/>
                </a:lnTo>
                <a:lnTo>
                  <a:pt x="108" y="1307"/>
                </a:lnTo>
                <a:lnTo>
                  <a:pt x="108" y="1304"/>
                </a:lnTo>
                <a:lnTo>
                  <a:pt x="108" y="1302"/>
                </a:lnTo>
                <a:lnTo>
                  <a:pt x="111" y="1302"/>
                </a:lnTo>
                <a:lnTo>
                  <a:pt x="113" y="1302"/>
                </a:lnTo>
                <a:lnTo>
                  <a:pt x="113" y="1300"/>
                </a:lnTo>
                <a:lnTo>
                  <a:pt x="115" y="1300"/>
                </a:lnTo>
                <a:lnTo>
                  <a:pt x="115" y="1297"/>
                </a:lnTo>
                <a:lnTo>
                  <a:pt x="115" y="1295"/>
                </a:lnTo>
                <a:lnTo>
                  <a:pt x="118" y="1295"/>
                </a:lnTo>
                <a:lnTo>
                  <a:pt x="118" y="1293"/>
                </a:lnTo>
                <a:lnTo>
                  <a:pt x="115" y="1293"/>
                </a:lnTo>
                <a:lnTo>
                  <a:pt x="115" y="1291"/>
                </a:lnTo>
                <a:lnTo>
                  <a:pt x="115" y="1288"/>
                </a:lnTo>
                <a:lnTo>
                  <a:pt x="115" y="1286"/>
                </a:lnTo>
                <a:lnTo>
                  <a:pt x="115" y="1284"/>
                </a:lnTo>
                <a:lnTo>
                  <a:pt x="113" y="1284"/>
                </a:lnTo>
                <a:lnTo>
                  <a:pt x="113" y="1281"/>
                </a:lnTo>
                <a:lnTo>
                  <a:pt x="115" y="1281"/>
                </a:lnTo>
                <a:lnTo>
                  <a:pt x="113" y="1281"/>
                </a:lnTo>
                <a:lnTo>
                  <a:pt x="113" y="1279"/>
                </a:lnTo>
                <a:lnTo>
                  <a:pt x="113" y="1277"/>
                </a:lnTo>
                <a:lnTo>
                  <a:pt x="115" y="1277"/>
                </a:lnTo>
                <a:lnTo>
                  <a:pt x="115" y="1274"/>
                </a:lnTo>
                <a:lnTo>
                  <a:pt x="115" y="1272"/>
                </a:lnTo>
                <a:lnTo>
                  <a:pt x="115" y="1270"/>
                </a:lnTo>
                <a:lnTo>
                  <a:pt x="115" y="1267"/>
                </a:lnTo>
                <a:lnTo>
                  <a:pt x="118" y="1265"/>
                </a:lnTo>
                <a:lnTo>
                  <a:pt x="120" y="1265"/>
                </a:lnTo>
                <a:lnTo>
                  <a:pt x="122" y="1265"/>
                </a:lnTo>
                <a:lnTo>
                  <a:pt x="122" y="1267"/>
                </a:lnTo>
                <a:lnTo>
                  <a:pt x="125" y="1267"/>
                </a:lnTo>
                <a:lnTo>
                  <a:pt x="127" y="1267"/>
                </a:lnTo>
                <a:lnTo>
                  <a:pt x="129" y="1267"/>
                </a:lnTo>
                <a:lnTo>
                  <a:pt x="129" y="1265"/>
                </a:lnTo>
                <a:lnTo>
                  <a:pt x="131" y="1265"/>
                </a:lnTo>
                <a:lnTo>
                  <a:pt x="131" y="1263"/>
                </a:lnTo>
                <a:lnTo>
                  <a:pt x="131" y="1261"/>
                </a:lnTo>
                <a:lnTo>
                  <a:pt x="134" y="1261"/>
                </a:lnTo>
                <a:lnTo>
                  <a:pt x="134" y="1258"/>
                </a:lnTo>
                <a:lnTo>
                  <a:pt x="134" y="1256"/>
                </a:lnTo>
                <a:lnTo>
                  <a:pt x="134" y="1254"/>
                </a:lnTo>
                <a:lnTo>
                  <a:pt x="136" y="1251"/>
                </a:lnTo>
                <a:lnTo>
                  <a:pt x="136" y="1249"/>
                </a:lnTo>
                <a:lnTo>
                  <a:pt x="136" y="1247"/>
                </a:lnTo>
                <a:lnTo>
                  <a:pt x="136" y="1244"/>
                </a:lnTo>
                <a:lnTo>
                  <a:pt x="134" y="1244"/>
                </a:lnTo>
                <a:lnTo>
                  <a:pt x="134" y="1242"/>
                </a:lnTo>
                <a:lnTo>
                  <a:pt x="136" y="1242"/>
                </a:lnTo>
                <a:lnTo>
                  <a:pt x="136" y="1240"/>
                </a:lnTo>
                <a:lnTo>
                  <a:pt x="134" y="1240"/>
                </a:lnTo>
                <a:lnTo>
                  <a:pt x="134" y="1238"/>
                </a:lnTo>
                <a:lnTo>
                  <a:pt x="131" y="1238"/>
                </a:lnTo>
                <a:lnTo>
                  <a:pt x="131" y="1235"/>
                </a:lnTo>
                <a:lnTo>
                  <a:pt x="129" y="1233"/>
                </a:lnTo>
                <a:lnTo>
                  <a:pt x="129" y="1235"/>
                </a:lnTo>
                <a:lnTo>
                  <a:pt x="129" y="1233"/>
                </a:lnTo>
                <a:lnTo>
                  <a:pt x="127" y="1233"/>
                </a:lnTo>
                <a:lnTo>
                  <a:pt x="127" y="1231"/>
                </a:lnTo>
                <a:lnTo>
                  <a:pt x="125" y="1231"/>
                </a:lnTo>
                <a:lnTo>
                  <a:pt x="122" y="1231"/>
                </a:lnTo>
                <a:lnTo>
                  <a:pt x="120" y="1231"/>
                </a:lnTo>
                <a:lnTo>
                  <a:pt x="118" y="1231"/>
                </a:lnTo>
                <a:lnTo>
                  <a:pt x="118" y="1233"/>
                </a:lnTo>
                <a:lnTo>
                  <a:pt x="118" y="1231"/>
                </a:lnTo>
                <a:lnTo>
                  <a:pt x="115" y="1231"/>
                </a:lnTo>
                <a:lnTo>
                  <a:pt x="115" y="1233"/>
                </a:lnTo>
                <a:lnTo>
                  <a:pt x="113" y="1233"/>
                </a:lnTo>
                <a:lnTo>
                  <a:pt x="111" y="1233"/>
                </a:lnTo>
                <a:lnTo>
                  <a:pt x="108" y="1233"/>
                </a:lnTo>
                <a:lnTo>
                  <a:pt x="108" y="1235"/>
                </a:lnTo>
                <a:lnTo>
                  <a:pt x="108" y="1233"/>
                </a:lnTo>
                <a:lnTo>
                  <a:pt x="106" y="1233"/>
                </a:lnTo>
                <a:lnTo>
                  <a:pt x="108" y="1233"/>
                </a:lnTo>
                <a:lnTo>
                  <a:pt x="106" y="1233"/>
                </a:lnTo>
                <a:lnTo>
                  <a:pt x="106" y="1231"/>
                </a:lnTo>
                <a:lnTo>
                  <a:pt x="106" y="1228"/>
                </a:lnTo>
                <a:lnTo>
                  <a:pt x="104" y="1228"/>
                </a:lnTo>
                <a:lnTo>
                  <a:pt x="101" y="1228"/>
                </a:lnTo>
                <a:lnTo>
                  <a:pt x="104" y="1228"/>
                </a:lnTo>
                <a:lnTo>
                  <a:pt x="101" y="1228"/>
                </a:lnTo>
                <a:lnTo>
                  <a:pt x="101" y="1226"/>
                </a:lnTo>
                <a:lnTo>
                  <a:pt x="99" y="1226"/>
                </a:lnTo>
                <a:lnTo>
                  <a:pt x="99" y="1224"/>
                </a:lnTo>
                <a:lnTo>
                  <a:pt x="97" y="1224"/>
                </a:lnTo>
                <a:lnTo>
                  <a:pt x="97" y="1226"/>
                </a:lnTo>
                <a:lnTo>
                  <a:pt x="95" y="1226"/>
                </a:lnTo>
                <a:lnTo>
                  <a:pt x="97" y="1226"/>
                </a:lnTo>
                <a:lnTo>
                  <a:pt x="95" y="1226"/>
                </a:lnTo>
                <a:lnTo>
                  <a:pt x="95" y="1224"/>
                </a:lnTo>
                <a:lnTo>
                  <a:pt x="92" y="1224"/>
                </a:lnTo>
                <a:lnTo>
                  <a:pt x="90" y="1224"/>
                </a:lnTo>
                <a:lnTo>
                  <a:pt x="90" y="1221"/>
                </a:lnTo>
                <a:lnTo>
                  <a:pt x="88" y="1221"/>
                </a:lnTo>
                <a:lnTo>
                  <a:pt x="90" y="1221"/>
                </a:lnTo>
                <a:lnTo>
                  <a:pt x="90" y="1219"/>
                </a:lnTo>
                <a:lnTo>
                  <a:pt x="90" y="1217"/>
                </a:lnTo>
                <a:lnTo>
                  <a:pt x="88" y="1217"/>
                </a:lnTo>
                <a:lnTo>
                  <a:pt x="90" y="1217"/>
                </a:lnTo>
                <a:lnTo>
                  <a:pt x="90" y="1214"/>
                </a:lnTo>
                <a:lnTo>
                  <a:pt x="88" y="1214"/>
                </a:lnTo>
                <a:lnTo>
                  <a:pt x="85" y="1214"/>
                </a:lnTo>
                <a:lnTo>
                  <a:pt x="85" y="1212"/>
                </a:lnTo>
                <a:lnTo>
                  <a:pt x="83" y="1212"/>
                </a:lnTo>
                <a:lnTo>
                  <a:pt x="81" y="1212"/>
                </a:lnTo>
                <a:lnTo>
                  <a:pt x="78" y="1212"/>
                </a:lnTo>
                <a:lnTo>
                  <a:pt x="78" y="1210"/>
                </a:lnTo>
                <a:lnTo>
                  <a:pt x="78" y="1208"/>
                </a:lnTo>
                <a:lnTo>
                  <a:pt x="76" y="1208"/>
                </a:lnTo>
                <a:lnTo>
                  <a:pt x="76" y="1205"/>
                </a:lnTo>
                <a:lnTo>
                  <a:pt x="74" y="1205"/>
                </a:lnTo>
                <a:lnTo>
                  <a:pt x="72" y="1205"/>
                </a:lnTo>
                <a:lnTo>
                  <a:pt x="72" y="1203"/>
                </a:lnTo>
                <a:lnTo>
                  <a:pt x="72" y="1201"/>
                </a:lnTo>
                <a:lnTo>
                  <a:pt x="69" y="1201"/>
                </a:lnTo>
                <a:lnTo>
                  <a:pt x="69" y="1198"/>
                </a:lnTo>
                <a:lnTo>
                  <a:pt x="67" y="1198"/>
                </a:lnTo>
                <a:lnTo>
                  <a:pt x="67" y="1196"/>
                </a:lnTo>
                <a:lnTo>
                  <a:pt x="67" y="1194"/>
                </a:lnTo>
                <a:lnTo>
                  <a:pt x="67" y="1191"/>
                </a:lnTo>
                <a:lnTo>
                  <a:pt x="67" y="1189"/>
                </a:lnTo>
                <a:lnTo>
                  <a:pt x="67" y="1187"/>
                </a:lnTo>
                <a:lnTo>
                  <a:pt x="67" y="1185"/>
                </a:lnTo>
                <a:lnTo>
                  <a:pt x="67" y="1182"/>
                </a:lnTo>
                <a:lnTo>
                  <a:pt x="67" y="1180"/>
                </a:lnTo>
                <a:lnTo>
                  <a:pt x="65" y="1178"/>
                </a:lnTo>
                <a:lnTo>
                  <a:pt x="65" y="1175"/>
                </a:lnTo>
                <a:lnTo>
                  <a:pt x="65" y="1173"/>
                </a:lnTo>
                <a:lnTo>
                  <a:pt x="65" y="1171"/>
                </a:lnTo>
                <a:lnTo>
                  <a:pt x="65" y="1168"/>
                </a:lnTo>
                <a:lnTo>
                  <a:pt x="65" y="1166"/>
                </a:lnTo>
                <a:lnTo>
                  <a:pt x="65" y="1164"/>
                </a:lnTo>
                <a:lnTo>
                  <a:pt x="65" y="1162"/>
                </a:lnTo>
                <a:lnTo>
                  <a:pt x="65" y="1159"/>
                </a:lnTo>
                <a:lnTo>
                  <a:pt x="67" y="1159"/>
                </a:lnTo>
                <a:lnTo>
                  <a:pt x="69" y="1159"/>
                </a:lnTo>
                <a:lnTo>
                  <a:pt x="72" y="1159"/>
                </a:lnTo>
                <a:lnTo>
                  <a:pt x="74" y="1159"/>
                </a:lnTo>
                <a:lnTo>
                  <a:pt x="76" y="1159"/>
                </a:lnTo>
                <a:lnTo>
                  <a:pt x="78" y="1159"/>
                </a:lnTo>
                <a:lnTo>
                  <a:pt x="78" y="1157"/>
                </a:lnTo>
                <a:lnTo>
                  <a:pt x="78" y="1155"/>
                </a:lnTo>
                <a:lnTo>
                  <a:pt x="81" y="1155"/>
                </a:lnTo>
                <a:lnTo>
                  <a:pt x="81" y="1152"/>
                </a:lnTo>
                <a:lnTo>
                  <a:pt x="81" y="1150"/>
                </a:lnTo>
                <a:lnTo>
                  <a:pt x="81" y="1148"/>
                </a:lnTo>
                <a:lnTo>
                  <a:pt x="81" y="1145"/>
                </a:lnTo>
                <a:lnTo>
                  <a:pt x="81" y="1143"/>
                </a:lnTo>
                <a:lnTo>
                  <a:pt x="81" y="1141"/>
                </a:lnTo>
                <a:lnTo>
                  <a:pt x="83" y="1141"/>
                </a:lnTo>
                <a:lnTo>
                  <a:pt x="83" y="1138"/>
                </a:lnTo>
                <a:lnTo>
                  <a:pt x="83" y="1136"/>
                </a:lnTo>
                <a:lnTo>
                  <a:pt x="85" y="1136"/>
                </a:lnTo>
                <a:lnTo>
                  <a:pt x="85" y="1134"/>
                </a:lnTo>
                <a:lnTo>
                  <a:pt x="85" y="1132"/>
                </a:lnTo>
                <a:lnTo>
                  <a:pt x="85" y="1129"/>
                </a:lnTo>
                <a:lnTo>
                  <a:pt x="85" y="1127"/>
                </a:lnTo>
                <a:lnTo>
                  <a:pt x="88" y="1125"/>
                </a:lnTo>
                <a:lnTo>
                  <a:pt x="85" y="1122"/>
                </a:lnTo>
                <a:lnTo>
                  <a:pt x="85" y="1120"/>
                </a:lnTo>
                <a:lnTo>
                  <a:pt x="83" y="1120"/>
                </a:lnTo>
                <a:lnTo>
                  <a:pt x="83" y="1118"/>
                </a:lnTo>
                <a:lnTo>
                  <a:pt x="81" y="1118"/>
                </a:lnTo>
                <a:lnTo>
                  <a:pt x="81" y="1115"/>
                </a:lnTo>
                <a:lnTo>
                  <a:pt x="81" y="1113"/>
                </a:lnTo>
                <a:lnTo>
                  <a:pt x="81" y="1111"/>
                </a:lnTo>
                <a:lnTo>
                  <a:pt x="78" y="1111"/>
                </a:lnTo>
                <a:lnTo>
                  <a:pt x="78" y="1109"/>
                </a:lnTo>
                <a:lnTo>
                  <a:pt x="76" y="1109"/>
                </a:lnTo>
                <a:lnTo>
                  <a:pt x="74" y="1109"/>
                </a:lnTo>
                <a:lnTo>
                  <a:pt x="74" y="1106"/>
                </a:lnTo>
                <a:lnTo>
                  <a:pt x="72" y="1106"/>
                </a:lnTo>
                <a:lnTo>
                  <a:pt x="72" y="1104"/>
                </a:lnTo>
                <a:lnTo>
                  <a:pt x="69" y="1104"/>
                </a:lnTo>
                <a:lnTo>
                  <a:pt x="69" y="1102"/>
                </a:lnTo>
                <a:lnTo>
                  <a:pt x="67" y="1102"/>
                </a:lnTo>
                <a:lnTo>
                  <a:pt x="65" y="1102"/>
                </a:lnTo>
                <a:lnTo>
                  <a:pt x="65" y="1099"/>
                </a:lnTo>
                <a:lnTo>
                  <a:pt x="62" y="1099"/>
                </a:lnTo>
                <a:lnTo>
                  <a:pt x="60" y="1099"/>
                </a:lnTo>
                <a:lnTo>
                  <a:pt x="60" y="1097"/>
                </a:lnTo>
                <a:lnTo>
                  <a:pt x="58" y="1097"/>
                </a:lnTo>
                <a:lnTo>
                  <a:pt x="55" y="1097"/>
                </a:lnTo>
                <a:lnTo>
                  <a:pt x="53" y="1097"/>
                </a:lnTo>
                <a:lnTo>
                  <a:pt x="51" y="1095"/>
                </a:lnTo>
                <a:lnTo>
                  <a:pt x="51" y="1092"/>
                </a:lnTo>
                <a:lnTo>
                  <a:pt x="48" y="1092"/>
                </a:lnTo>
                <a:lnTo>
                  <a:pt x="48" y="1090"/>
                </a:lnTo>
                <a:lnTo>
                  <a:pt x="48" y="1088"/>
                </a:lnTo>
                <a:lnTo>
                  <a:pt x="46" y="1088"/>
                </a:lnTo>
                <a:lnTo>
                  <a:pt x="48" y="1088"/>
                </a:lnTo>
                <a:lnTo>
                  <a:pt x="48" y="1085"/>
                </a:lnTo>
                <a:lnTo>
                  <a:pt x="48" y="1083"/>
                </a:lnTo>
                <a:lnTo>
                  <a:pt x="48" y="1081"/>
                </a:lnTo>
                <a:lnTo>
                  <a:pt x="51" y="1081"/>
                </a:lnTo>
                <a:lnTo>
                  <a:pt x="48" y="1081"/>
                </a:lnTo>
                <a:lnTo>
                  <a:pt x="48" y="1079"/>
                </a:lnTo>
                <a:lnTo>
                  <a:pt x="48" y="1076"/>
                </a:lnTo>
                <a:lnTo>
                  <a:pt x="48" y="1074"/>
                </a:lnTo>
                <a:lnTo>
                  <a:pt x="46" y="1074"/>
                </a:lnTo>
                <a:lnTo>
                  <a:pt x="46" y="1072"/>
                </a:lnTo>
                <a:lnTo>
                  <a:pt x="46" y="1069"/>
                </a:lnTo>
                <a:lnTo>
                  <a:pt x="48" y="1069"/>
                </a:lnTo>
                <a:lnTo>
                  <a:pt x="46" y="1069"/>
                </a:lnTo>
                <a:lnTo>
                  <a:pt x="46" y="1067"/>
                </a:lnTo>
                <a:lnTo>
                  <a:pt x="46" y="1065"/>
                </a:lnTo>
                <a:lnTo>
                  <a:pt x="46" y="1062"/>
                </a:lnTo>
                <a:lnTo>
                  <a:pt x="48" y="1062"/>
                </a:lnTo>
                <a:lnTo>
                  <a:pt x="48" y="1060"/>
                </a:lnTo>
                <a:lnTo>
                  <a:pt x="46" y="1060"/>
                </a:lnTo>
                <a:lnTo>
                  <a:pt x="48" y="1060"/>
                </a:lnTo>
                <a:lnTo>
                  <a:pt x="46" y="1060"/>
                </a:lnTo>
                <a:lnTo>
                  <a:pt x="46" y="1058"/>
                </a:lnTo>
                <a:lnTo>
                  <a:pt x="46" y="1056"/>
                </a:lnTo>
                <a:lnTo>
                  <a:pt x="46" y="1053"/>
                </a:lnTo>
                <a:lnTo>
                  <a:pt x="46" y="1051"/>
                </a:lnTo>
                <a:lnTo>
                  <a:pt x="48" y="1049"/>
                </a:lnTo>
                <a:lnTo>
                  <a:pt x="48" y="1046"/>
                </a:lnTo>
                <a:lnTo>
                  <a:pt x="46" y="1046"/>
                </a:lnTo>
                <a:lnTo>
                  <a:pt x="46" y="1044"/>
                </a:lnTo>
                <a:lnTo>
                  <a:pt x="46" y="1042"/>
                </a:lnTo>
                <a:lnTo>
                  <a:pt x="48" y="1042"/>
                </a:lnTo>
                <a:lnTo>
                  <a:pt x="48" y="1039"/>
                </a:lnTo>
                <a:lnTo>
                  <a:pt x="48" y="1037"/>
                </a:lnTo>
                <a:lnTo>
                  <a:pt x="48" y="1035"/>
                </a:lnTo>
                <a:lnTo>
                  <a:pt x="51" y="1035"/>
                </a:lnTo>
                <a:lnTo>
                  <a:pt x="48" y="1035"/>
                </a:lnTo>
                <a:lnTo>
                  <a:pt x="48" y="1032"/>
                </a:lnTo>
                <a:lnTo>
                  <a:pt x="48" y="1030"/>
                </a:lnTo>
                <a:lnTo>
                  <a:pt x="48" y="1028"/>
                </a:lnTo>
                <a:lnTo>
                  <a:pt x="46" y="1028"/>
                </a:lnTo>
                <a:lnTo>
                  <a:pt x="48" y="1028"/>
                </a:lnTo>
                <a:lnTo>
                  <a:pt x="48" y="1026"/>
                </a:lnTo>
                <a:lnTo>
                  <a:pt x="48" y="1023"/>
                </a:lnTo>
                <a:lnTo>
                  <a:pt x="48" y="1021"/>
                </a:lnTo>
                <a:lnTo>
                  <a:pt x="51" y="1021"/>
                </a:lnTo>
                <a:lnTo>
                  <a:pt x="48" y="1019"/>
                </a:lnTo>
                <a:lnTo>
                  <a:pt x="51" y="1019"/>
                </a:lnTo>
                <a:lnTo>
                  <a:pt x="51" y="1016"/>
                </a:lnTo>
                <a:lnTo>
                  <a:pt x="51" y="1014"/>
                </a:lnTo>
                <a:lnTo>
                  <a:pt x="51" y="1012"/>
                </a:lnTo>
                <a:lnTo>
                  <a:pt x="48" y="1012"/>
                </a:lnTo>
                <a:lnTo>
                  <a:pt x="51" y="1012"/>
                </a:lnTo>
                <a:lnTo>
                  <a:pt x="51" y="1009"/>
                </a:lnTo>
                <a:lnTo>
                  <a:pt x="51" y="1007"/>
                </a:lnTo>
                <a:lnTo>
                  <a:pt x="48" y="1007"/>
                </a:lnTo>
                <a:lnTo>
                  <a:pt x="48" y="1005"/>
                </a:lnTo>
                <a:lnTo>
                  <a:pt x="46" y="1005"/>
                </a:lnTo>
                <a:lnTo>
                  <a:pt x="44" y="1005"/>
                </a:lnTo>
                <a:lnTo>
                  <a:pt x="44" y="1003"/>
                </a:lnTo>
                <a:lnTo>
                  <a:pt x="44" y="1005"/>
                </a:lnTo>
                <a:lnTo>
                  <a:pt x="42" y="1005"/>
                </a:lnTo>
                <a:lnTo>
                  <a:pt x="42" y="1003"/>
                </a:lnTo>
                <a:lnTo>
                  <a:pt x="42" y="1000"/>
                </a:lnTo>
                <a:lnTo>
                  <a:pt x="42" y="998"/>
                </a:lnTo>
                <a:lnTo>
                  <a:pt x="39" y="998"/>
                </a:lnTo>
                <a:lnTo>
                  <a:pt x="42" y="998"/>
                </a:lnTo>
                <a:lnTo>
                  <a:pt x="42" y="996"/>
                </a:lnTo>
                <a:lnTo>
                  <a:pt x="44" y="996"/>
                </a:lnTo>
                <a:lnTo>
                  <a:pt x="44" y="993"/>
                </a:lnTo>
                <a:lnTo>
                  <a:pt x="46" y="993"/>
                </a:lnTo>
                <a:lnTo>
                  <a:pt x="46" y="991"/>
                </a:lnTo>
                <a:lnTo>
                  <a:pt x="44" y="991"/>
                </a:lnTo>
                <a:lnTo>
                  <a:pt x="46" y="989"/>
                </a:lnTo>
                <a:lnTo>
                  <a:pt x="46" y="986"/>
                </a:lnTo>
                <a:lnTo>
                  <a:pt x="48" y="986"/>
                </a:lnTo>
                <a:lnTo>
                  <a:pt x="51" y="986"/>
                </a:lnTo>
                <a:lnTo>
                  <a:pt x="51" y="984"/>
                </a:lnTo>
                <a:lnTo>
                  <a:pt x="53" y="984"/>
                </a:lnTo>
                <a:lnTo>
                  <a:pt x="53" y="982"/>
                </a:lnTo>
                <a:lnTo>
                  <a:pt x="53" y="979"/>
                </a:lnTo>
                <a:lnTo>
                  <a:pt x="55" y="979"/>
                </a:lnTo>
                <a:lnTo>
                  <a:pt x="55" y="977"/>
                </a:lnTo>
                <a:lnTo>
                  <a:pt x="55" y="975"/>
                </a:lnTo>
                <a:lnTo>
                  <a:pt x="55" y="973"/>
                </a:lnTo>
                <a:lnTo>
                  <a:pt x="55" y="970"/>
                </a:lnTo>
                <a:lnTo>
                  <a:pt x="58" y="970"/>
                </a:lnTo>
                <a:lnTo>
                  <a:pt x="58" y="968"/>
                </a:lnTo>
                <a:lnTo>
                  <a:pt x="58" y="966"/>
                </a:lnTo>
                <a:lnTo>
                  <a:pt x="58" y="963"/>
                </a:lnTo>
                <a:lnTo>
                  <a:pt x="60" y="963"/>
                </a:lnTo>
                <a:lnTo>
                  <a:pt x="60" y="961"/>
                </a:lnTo>
                <a:lnTo>
                  <a:pt x="60" y="959"/>
                </a:lnTo>
                <a:lnTo>
                  <a:pt x="60" y="956"/>
                </a:lnTo>
                <a:lnTo>
                  <a:pt x="60" y="954"/>
                </a:lnTo>
                <a:lnTo>
                  <a:pt x="60" y="952"/>
                </a:lnTo>
                <a:lnTo>
                  <a:pt x="62" y="952"/>
                </a:lnTo>
                <a:lnTo>
                  <a:pt x="60" y="952"/>
                </a:lnTo>
                <a:lnTo>
                  <a:pt x="62" y="952"/>
                </a:lnTo>
                <a:lnTo>
                  <a:pt x="60" y="952"/>
                </a:lnTo>
                <a:lnTo>
                  <a:pt x="62" y="952"/>
                </a:lnTo>
                <a:lnTo>
                  <a:pt x="62" y="950"/>
                </a:lnTo>
                <a:lnTo>
                  <a:pt x="65" y="950"/>
                </a:lnTo>
                <a:lnTo>
                  <a:pt x="65" y="947"/>
                </a:lnTo>
                <a:lnTo>
                  <a:pt x="65" y="945"/>
                </a:lnTo>
                <a:lnTo>
                  <a:pt x="65" y="943"/>
                </a:lnTo>
                <a:lnTo>
                  <a:pt x="62" y="943"/>
                </a:lnTo>
                <a:lnTo>
                  <a:pt x="62" y="940"/>
                </a:lnTo>
                <a:lnTo>
                  <a:pt x="62" y="938"/>
                </a:lnTo>
                <a:lnTo>
                  <a:pt x="62" y="936"/>
                </a:lnTo>
                <a:lnTo>
                  <a:pt x="62" y="938"/>
                </a:lnTo>
                <a:lnTo>
                  <a:pt x="62" y="936"/>
                </a:lnTo>
                <a:lnTo>
                  <a:pt x="62" y="933"/>
                </a:lnTo>
                <a:lnTo>
                  <a:pt x="65" y="933"/>
                </a:lnTo>
                <a:lnTo>
                  <a:pt x="62" y="933"/>
                </a:lnTo>
                <a:lnTo>
                  <a:pt x="62" y="931"/>
                </a:lnTo>
                <a:lnTo>
                  <a:pt x="65" y="931"/>
                </a:lnTo>
                <a:lnTo>
                  <a:pt x="65" y="929"/>
                </a:lnTo>
                <a:lnTo>
                  <a:pt x="67" y="926"/>
                </a:lnTo>
                <a:lnTo>
                  <a:pt x="69" y="926"/>
                </a:lnTo>
                <a:lnTo>
                  <a:pt x="72" y="926"/>
                </a:lnTo>
                <a:lnTo>
                  <a:pt x="72" y="924"/>
                </a:lnTo>
                <a:lnTo>
                  <a:pt x="72" y="922"/>
                </a:lnTo>
                <a:lnTo>
                  <a:pt x="74" y="922"/>
                </a:lnTo>
                <a:lnTo>
                  <a:pt x="76" y="920"/>
                </a:lnTo>
                <a:lnTo>
                  <a:pt x="78" y="920"/>
                </a:lnTo>
                <a:lnTo>
                  <a:pt x="81" y="920"/>
                </a:lnTo>
                <a:lnTo>
                  <a:pt x="83" y="920"/>
                </a:lnTo>
                <a:lnTo>
                  <a:pt x="85" y="920"/>
                </a:lnTo>
                <a:lnTo>
                  <a:pt x="85" y="922"/>
                </a:lnTo>
                <a:lnTo>
                  <a:pt x="85" y="920"/>
                </a:lnTo>
                <a:lnTo>
                  <a:pt x="88" y="920"/>
                </a:lnTo>
                <a:lnTo>
                  <a:pt x="90" y="920"/>
                </a:lnTo>
                <a:lnTo>
                  <a:pt x="92" y="920"/>
                </a:lnTo>
                <a:lnTo>
                  <a:pt x="92" y="922"/>
                </a:lnTo>
                <a:lnTo>
                  <a:pt x="95" y="922"/>
                </a:lnTo>
                <a:lnTo>
                  <a:pt x="95" y="920"/>
                </a:lnTo>
                <a:lnTo>
                  <a:pt x="97" y="920"/>
                </a:lnTo>
                <a:lnTo>
                  <a:pt x="97" y="917"/>
                </a:lnTo>
                <a:lnTo>
                  <a:pt x="99" y="917"/>
                </a:lnTo>
                <a:lnTo>
                  <a:pt x="101" y="917"/>
                </a:lnTo>
                <a:lnTo>
                  <a:pt x="101" y="915"/>
                </a:lnTo>
                <a:lnTo>
                  <a:pt x="104" y="915"/>
                </a:lnTo>
                <a:lnTo>
                  <a:pt x="104" y="917"/>
                </a:lnTo>
                <a:lnTo>
                  <a:pt x="106" y="917"/>
                </a:lnTo>
                <a:lnTo>
                  <a:pt x="108" y="917"/>
                </a:lnTo>
                <a:lnTo>
                  <a:pt x="108" y="920"/>
                </a:lnTo>
                <a:lnTo>
                  <a:pt x="111" y="920"/>
                </a:lnTo>
                <a:lnTo>
                  <a:pt x="111" y="922"/>
                </a:lnTo>
                <a:lnTo>
                  <a:pt x="111" y="924"/>
                </a:lnTo>
                <a:lnTo>
                  <a:pt x="113" y="924"/>
                </a:lnTo>
                <a:lnTo>
                  <a:pt x="113" y="926"/>
                </a:lnTo>
                <a:lnTo>
                  <a:pt x="115" y="926"/>
                </a:lnTo>
                <a:lnTo>
                  <a:pt x="115" y="929"/>
                </a:lnTo>
                <a:lnTo>
                  <a:pt x="118" y="929"/>
                </a:lnTo>
                <a:lnTo>
                  <a:pt x="120" y="929"/>
                </a:lnTo>
                <a:lnTo>
                  <a:pt x="120" y="931"/>
                </a:lnTo>
                <a:lnTo>
                  <a:pt x="122" y="931"/>
                </a:lnTo>
                <a:lnTo>
                  <a:pt x="125" y="931"/>
                </a:lnTo>
                <a:lnTo>
                  <a:pt x="125" y="933"/>
                </a:lnTo>
                <a:lnTo>
                  <a:pt x="125" y="936"/>
                </a:lnTo>
                <a:lnTo>
                  <a:pt x="127" y="936"/>
                </a:lnTo>
                <a:lnTo>
                  <a:pt x="127" y="938"/>
                </a:lnTo>
                <a:lnTo>
                  <a:pt x="129" y="938"/>
                </a:lnTo>
                <a:lnTo>
                  <a:pt x="129" y="940"/>
                </a:lnTo>
                <a:lnTo>
                  <a:pt x="131" y="940"/>
                </a:lnTo>
                <a:lnTo>
                  <a:pt x="131" y="943"/>
                </a:lnTo>
                <a:lnTo>
                  <a:pt x="131" y="940"/>
                </a:lnTo>
                <a:lnTo>
                  <a:pt x="131" y="943"/>
                </a:lnTo>
                <a:lnTo>
                  <a:pt x="131" y="945"/>
                </a:lnTo>
                <a:lnTo>
                  <a:pt x="131" y="947"/>
                </a:lnTo>
                <a:lnTo>
                  <a:pt x="131" y="950"/>
                </a:lnTo>
                <a:lnTo>
                  <a:pt x="131" y="952"/>
                </a:lnTo>
                <a:lnTo>
                  <a:pt x="131" y="954"/>
                </a:lnTo>
                <a:lnTo>
                  <a:pt x="131" y="956"/>
                </a:lnTo>
                <a:lnTo>
                  <a:pt x="134" y="956"/>
                </a:lnTo>
                <a:lnTo>
                  <a:pt x="134" y="959"/>
                </a:lnTo>
                <a:lnTo>
                  <a:pt x="134" y="961"/>
                </a:lnTo>
                <a:lnTo>
                  <a:pt x="134" y="963"/>
                </a:lnTo>
                <a:lnTo>
                  <a:pt x="134" y="966"/>
                </a:lnTo>
                <a:lnTo>
                  <a:pt x="134" y="968"/>
                </a:lnTo>
                <a:lnTo>
                  <a:pt x="134" y="970"/>
                </a:lnTo>
                <a:lnTo>
                  <a:pt x="131" y="970"/>
                </a:lnTo>
                <a:lnTo>
                  <a:pt x="131" y="973"/>
                </a:lnTo>
                <a:lnTo>
                  <a:pt x="134" y="970"/>
                </a:lnTo>
                <a:lnTo>
                  <a:pt x="136" y="970"/>
                </a:lnTo>
                <a:lnTo>
                  <a:pt x="136" y="968"/>
                </a:lnTo>
                <a:lnTo>
                  <a:pt x="136" y="966"/>
                </a:lnTo>
                <a:lnTo>
                  <a:pt x="138" y="966"/>
                </a:lnTo>
                <a:lnTo>
                  <a:pt x="141" y="966"/>
                </a:lnTo>
                <a:lnTo>
                  <a:pt x="141" y="968"/>
                </a:lnTo>
                <a:lnTo>
                  <a:pt x="143" y="968"/>
                </a:lnTo>
                <a:lnTo>
                  <a:pt x="145" y="968"/>
                </a:lnTo>
                <a:lnTo>
                  <a:pt x="148" y="968"/>
                </a:lnTo>
                <a:lnTo>
                  <a:pt x="150" y="968"/>
                </a:lnTo>
                <a:lnTo>
                  <a:pt x="150" y="966"/>
                </a:lnTo>
                <a:lnTo>
                  <a:pt x="152" y="966"/>
                </a:lnTo>
                <a:lnTo>
                  <a:pt x="154" y="966"/>
                </a:lnTo>
                <a:lnTo>
                  <a:pt x="154" y="963"/>
                </a:lnTo>
                <a:lnTo>
                  <a:pt x="157" y="963"/>
                </a:lnTo>
                <a:lnTo>
                  <a:pt x="157" y="961"/>
                </a:lnTo>
                <a:lnTo>
                  <a:pt x="157" y="959"/>
                </a:lnTo>
                <a:lnTo>
                  <a:pt x="159" y="959"/>
                </a:lnTo>
                <a:lnTo>
                  <a:pt x="159" y="956"/>
                </a:lnTo>
                <a:lnTo>
                  <a:pt x="161" y="954"/>
                </a:lnTo>
                <a:lnTo>
                  <a:pt x="159" y="954"/>
                </a:lnTo>
                <a:lnTo>
                  <a:pt x="159" y="952"/>
                </a:lnTo>
                <a:lnTo>
                  <a:pt x="161" y="952"/>
                </a:lnTo>
                <a:lnTo>
                  <a:pt x="159" y="952"/>
                </a:lnTo>
                <a:lnTo>
                  <a:pt x="159" y="950"/>
                </a:lnTo>
                <a:lnTo>
                  <a:pt x="161" y="950"/>
                </a:lnTo>
                <a:lnTo>
                  <a:pt x="164" y="950"/>
                </a:lnTo>
                <a:lnTo>
                  <a:pt x="166" y="950"/>
                </a:lnTo>
                <a:lnTo>
                  <a:pt x="164" y="950"/>
                </a:lnTo>
                <a:lnTo>
                  <a:pt x="164" y="947"/>
                </a:lnTo>
                <a:lnTo>
                  <a:pt x="166" y="947"/>
                </a:lnTo>
                <a:lnTo>
                  <a:pt x="164" y="947"/>
                </a:lnTo>
                <a:lnTo>
                  <a:pt x="166" y="947"/>
                </a:lnTo>
                <a:lnTo>
                  <a:pt x="166" y="945"/>
                </a:lnTo>
                <a:lnTo>
                  <a:pt x="168" y="945"/>
                </a:lnTo>
                <a:lnTo>
                  <a:pt x="168" y="943"/>
                </a:lnTo>
                <a:lnTo>
                  <a:pt x="166" y="943"/>
                </a:lnTo>
                <a:lnTo>
                  <a:pt x="164" y="943"/>
                </a:lnTo>
                <a:lnTo>
                  <a:pt x="168" y="943"/>
                </a:lnTo>
                <a:lnTo>
                  <a:pt x="171" y="943"/>
                </a:lnTo>
                <a:lnTo>
                  <a:pt x="171" y="940"/>
                </a:lnTo>
                <a:lnTo>
                  <a:pt x="168" y="940"/>
                </a:lnTo>
                <a:lnTo>
                  <a:pt x="171" y="940"/>
                </a:lnTo>
                <a:lnTo>
                  <a:pt x="171" y="938"/>
                </a:lnTo>
                <a:lnTo>
                  <a:pt x="171" y="936"/>
                </a:lnTo>
                <a:lnTo>
                  <a:pt x="171" y="933"/>
                </a:lnTo>
                <a:lnTo>
                  <a:pt x="171" y="931"/>
                </a:lnTo>
                <a:lnTo>
                  <a:pt x="173" y="931"/>
                </a:lnTo>
                <a:lnTo>
                  <a:pt x="171" y="929"/>
                </a:lnTo>
                <a:lnTo>
                  <a:pt x="173" y="926"/>
                </a:lnTo>
                <a:lnTo>
                  <a:pt x="173" y="924"/>
                </a:lnTo>
                <a:lnTo>
                  <a:pt x="171" y="924"/>
                </a:lnTo>
                <a:lnTo>
                  <a:pt x="171" y="922"/>
                </a:lnTo>
                <a:lnTo>
                  <a:pt x="171" y="920"/>
                </a:lnTo>
                <a:lnTo>
                  <a:pt x="171" y="917"/>
                </a:lnTo>
                <a:lnTo>
                  <a:pt x="168" y="917"/>
                </a:lnTo>
                <a:lnTo>
                  <a:pt x="171" y="917"/>
                </a:lnTo>
                <a:lnTo>
                  <a:pt x="171" y="915"/>
                </a:lnTo>
                <a:lnTo>
                  <a:pt x="171" y="913"/>
                </a:lnTo>
                <a:lnTo>
                  <a:pt x="171" y="910"/>
                </a:lnTo>
                <a:lnTo>
                  <a:pt x="173" y="908"/>
                </a:lnTo>
                <a:lnTo>
                  <a:pt x="173" y="906"/>
                </a:lnTo>
                <a:lnTo>
                  <a:pt x="171" y="906"/>
                </a:lnTo>
                <a:lnTo>
                  <a:pt x="171" y="903"/>
                </a:lnTo>
                <a:lnTo>
                  <a:pt x="171" y="901"/>
                </a:lnTo>
                <a:lnTo>
                  <a:pt x="171" y="899"/>
                </a:lnTo>
                <a:lnTo>
                  <a:pt x="168" y="899"/>
                </a:lnTo>
                <a:lnTo>
                  <a:pt x="168" y="897"/>
                </a:lnTo>
                <a:lnTo>
                  <a:pt x="168" y="894"/>
                </a:lnTo>
                <a:lnTo>
                  <a:pt x="168" y="892"/>
                </a:lnTo>
                <a:lnTo>
                  <a:pt x="168" y="890"/>
                </a:lnTo>
                <a:lnTo>
                  <a:pt x="168" y="887"/>
                </a:lnTo>
                <a:lnTo>
                  <a:pt x="168" y="885"/>
                </a:lnTo>
                <a:lnTo>
                  <a:pt x="168" y="883"/>
                </a:lnTo>
                <a:lnTo>
                  <a:pt x="168" y="880"/>
                </a:lnTo>
                <a:lnTo>
                  <a:pt x="166" y="880"/>
                </a:lnTo>
                <a:lnTo>
                  <a:pt x="166" y="878"/>
                </a:lnTo>
                <a:lnTo>
                  <a:pt x="164" y="878"/>
                </a:lnTo>
                <a:lnTo>
                  <a:pt x="164" y="876"/>
                </a:lnTo>
                <a:lnTo>
                  <a:pt x="164" y="873"/>
                </a:lnTo>
                <a:lnTo>
                  <a:pt x="161" y="873"/>
                </a:lnTo>
                <a:lnTo>
                  <a:pt x="161" y="871"/>
                </a:lnTo>
                <a:lnTo>
                  <a:pt x="159" y="871"/>
                </a:lnTo>
                <a:lnTo>
                  <a:pt x="159" y="869"/>
                </a:lnTo>
                <a:lnTo>
                  <a:pt x="159" y="867"/>
                </a:lnTo>
                <a:lnTo>
                  <a:pt x="157" y="867"/>
                </a:lnTo>
                <a:lnTo>
                  <a:pt x="157" y="864"/>
                </a:lnTo>
                <a:lnTo>
                  <a:pt x="157" y="862"/>
                </a:lnTo>
                <a:lnTo>
                  <a:pt x="154" y="862"/>
                </a:lnTo>
                <a:lnTo>
                  <a:pt x="154" y="860"/>
                </a:lnTo>
                <a:lnTo>
                  <a:pt x="157" y="860"/>
                </a:lnTo>
                <a:lnTo>
                  <a:pt x="154" y="860"/>
                </a:lnTo>
                <a:lnTo>
                  <a:pt x="154" y="857"/>
                </a:lnTo>
                <a:lnTo>
                  <a:pt x="154" y="855"/>
                </a:lnTo>
                <a:lnTo>
                  <a:pt x="154" y="853"/>
                </a:lnTo>
                <a:lnTo>
                  <a:pt x="154" y="850"/>
                </a:lnTo>
                <a:lnTo>
                  <a:pt x="154" y="848"/>
                </a:lnTo>
                <a:lnTo>
                  <a:pt x="154" y="846"/>
                </a:lnTo>
                <a:lnTo>
                  <a:pt x="154" y="844"/>
                </a:lnTo>
                <a:lnTo>
                  <a:pt x="154" y="841"/>
                </a:lnTo>
                <a:lnTo>
                  <a:pt x="157" y="841"/>
                </a:lnTo>
                <a:lnTo>
                  <a:pt x="157" y="839"/>
                </a:lnTo>
                <a:lnTo>
                  <a:pt x="157" y="837"/>
                </a:lnTo>
                <a:lnTo>
                  <a:pt x="159" y="837"/>
                </a:lnTo>
                <a:lnTo>
                  <a:pt x="159" y="834"/>
                </a:lnTo>
                <a:lnTo>
                  <a:pt x="161" y="834"/>
                </a:lnTo>
                <a:lnTo>
                  <a:pt x="161" y="832"/>
                </a:lnTo>
                <a:lnTo>
                  <a:pt x="164" y="832"/>
                </a:lnTo>
                <a:lnTo>
                  <a:pt x="166" y="832"/>
                </a:lnTo>
                <a:lnTo>
                  <a:pt x="166" y="830"/>
                </a:lnTo>
                <a:lnTo>
                  <a:pt x="168" y="830"/>
                </a:lnTo>
                <a:lnTo>
                  <a:pt x="168" y="827"/>
                </a:lnTo>
                <a:lnTo>
                  <a:pt x="171" y="827"/>
                </a:lnTo>
                <a:lnTo>
                  <a:pt x="173" y="827"/>
                </a:lnTo>
                <a:lnTo>
                  <a:pt x="173" y="825"/>
                </a:lnTo>
                <a:lnTo>
                  <a:pt x="175" y="825"/>
                </a:lnTo>
                <a:lnTo>
                  <a:pt x="178" y="825"/>
                </a:lnTo>
                <a:lnTo>
                  <a:pt x="178" y="823"/>
                </a:lnTo>
                <a:lnTo>
                  <a:pt x="180" y="823"/>
                </a:lnTo>
                <a:lnTo>
                  <a:pt x="182" y="823"/>
                </a:lnTo>
                <a:lnTo>
                  <a:pt x="184" y="823"/>
                </a:lnTo>
                <a:lnTo>
                  <a:pt x="187" y="823"/>
                </a:lnTo>
                <a:lnTo>
                  <a:pt x="187" y="821"/>
                </a:lnTo>
                <a:lnTo>
                  <a:pt x="189" y="821"/>
                </a:lnTo>
                <a:lnTo>
                  <a:pt x="191" y="821"/>
                </a:lnTo>
                <a:lnTo>
                  <a:pt x="194" y="821"/>
                </a:lnTo>
                <a:lnTo>
                  <a:pt x="194" y="818"/>
                </a:lnTo>
                <a:lnTo>
                  <a:pt x="196" y="818"/>
                </a:lnTo>
                <a:lnTo>
                  <a:pt x="198" y="818"/>
                </a:lnTo>
                <a:lnTo>
                  <a:pt x="201" y="818"/>
                </a:lnTo>
                <a:lnTo>
                  <a:pt x="203" y="818"/>
                </a:lnTo>
                <a:lnTo>
                  <a:pt x="203" y="816"/>
                </a:lnTo>
                <a:lnTo>
                  <a:pt x="205" y="816"/>
                </a:lnTo>
                <a:lnTo>
                  <a:pt x="207" y="816"/>
                </a:lnTo>
                <a:lnTo>
                  <a:pt x="210" y="816"/>
                </a:lnTo>
                <a:lnTo>
                  <a:pt x="212" y="816"/>
                </a:lnTo>
                <a:lnTo>
                  <a:pt x="214" y="816"/>
                </a:lnTo>
                <a:lnTo>
                  <a:pt x="217" y="816"/>
                </a:lnTo>
                <a:lnTo>
                  <a:pt x="219" y="816"/>
                </a:lnTo>
                <a:lnTo>
                  <a:pt x="219" y="814"/>
                </a:lnTo>
                <a:lnTo>
                  <a:pt x="221" y="814"/>
                </a:lnTo>
                <a:lnTo>
                  <a:pt x="221" y="816"/>
                </a:lnTo>
                <a:lnTo>
                  <a:pt x="221" y="814"/>
                </a:lnTo>
                <a:lnTo>
                  <a:pt x="224" y="816"/>
                </a:lnTo>
                <a:lnTo>
                  <a:pt x="224" y="814"/>
                </a:lnTo>
                <a:lnTo>
                  <a:pt x="226" y="814"/>
                </a:lnTo>
                <a:lnTo>
                  <a:pt x="228" y="814"/>
                </a:lnTo>
                <a:lnTo>
                  <a:pt x="231" y="814"/>
                </a:lnTo>
                <a:lnTo>
                  <a:pt x="233" y="814"/>
                </a:lnTo>
                <a:lnTo>
                  <a:pt x="233" y="811"/>
                </a:lnTo>
                <a:lnTo>
                  <a:pt x="235" y="811"/>
                </a:lnTo>
                <a:lnTo>
                  <a:pt x="237" y="811"/>
                </a:lnTo>
                <a:lnTo>
                  <a:pt x="240" y="811"/>
                </a:lnTo>
                <a:lnTo>
                  <a:pt x="242" y="811"/>
                </a:lnTo>
                <a:lnTo>
                  <a:pt x="242" y="809"/>
                </a:lnTo>
                <a:lnTo>
                  <a:pt x="244" y="809"/>
                </a:lnTo>
                <a:lnTo>
                  <a:pt x="247" y="809"/>
                </a:lnTo>
                <a:lnTo>
                  <a:pt x="247" y="807"/>
                </a:lnTo>
                <a:lnTo>
                  <a:pt x="249" y="807"/>
                </a:lnTo>
                <a:lnTo>
                  <a:pt x="247" y="807"/>
                </a:lnTo>
                <a:lnTo>
                  <a:pt x="249" y="807"/>
                </a:lnTo>
                <a:lnTo>
                  <a:pt x="249" y="804"/>
                </a:lnTo>
                <a:lnTo>
                  <a:pt x="249" y="807"/>
                </a:lnTo>
                <a:lnTo>
                  <a:pt x="251" y="807"/>
                </a:lnTo>
                <a:lnTo>
                  <a:pt x="251" y="804"/>
                </a:lnTo>
                <a:lnTo>
                  <a:pt x="254" y="804"/>
                </a:lnTo>
                <a:lnTo>
                  <a:pt x="254" y="802"/>
                </a:lnTo>
                <a:lnTo>
                  <a:pt x="256" y="802"/>
                </a:lnTo>
                <a:lnTo>
                  <a:pt x="256" y="800"/>
                </a:lnTo>
                <a:lnTo>
                  <a:pt x="258" y="800"/>
                </a:lnTo>
                <a:lnTo>
                  <a:pt x="260" y="797"/>
                </a:lnTo>
                <a:lnTo>
                  <a:pt x="260" y="795"/>
                </a:lnTo>
                <a:lnTo>
                  <a:pt x="258" y="795"/>
                </a:lnTo>
                <a:lnTo>
                  <a:pt x="256" y="795"/>
                </a:lnTo>
                <a:lnTo>
                  <a:pt x="254" y="795"/>
                </a:lnTo>
                <a:lnTo>
                  <a:pt x="254" y="793"/>
                </a:lnTo>
                <a:lnTo>
                  <a:pt x="254" y="791"/>
                </a:lnTo>
                <a:lnTo>
                  <a:pt x="254" y="786"/>
                </a:lnTo>
                <a:lnTo>
                  <a:pt x="254" y="784"/>
                </a:lnTo>
                <a:lnTo>
                  <a:pt x="251" y="784"/>
                </a:lnTo>
                <a:lnTo>
                  <a:pt x="254" y="784"/>
                </a:lnTo>
                <a:lnTo>
                  <a:pt x="251" y="781"/>
                </a:lnTo>
                <a:lnTo>
                  <a:pt x="251" y="779"/>
                </a:lnTo>
                <a:lnTo>
                  <a:pt x="251" y="777"/>
                </a:lnTo>
                <a:lnTo>
                  <a:pt x="251" y="774"/>
                </a:lnTo>
                <a:lnTo>
                  <a:pt x="251" y="772"/>
                </a:lnTo>
                <a:lnTo>
                  <a:pt x="249" y="768"/>
                </a:lnTo>
                <a:lnTo>
                  <a:pt x="249" y="765"/>
                </a:lnTo>
                <a:lnTo>
                  <a:pt x="249" y="763"/>
                </a:lnTo>
                <a:lnTo>
                  <a:pt x="249" y="761"/>
                </a:lnTo>
                <a:lnTo>
                  <a:pt x="249" y="758"/>
                </a:lnTo>
                <a:lnTo>
                  <a:pt x="249" y="756"/>
                </a:lnTo>
                <a:lnTo>
                  <a:pt x="247" y="756"/>
                </a:lnTo>
                <a:lnTo>
                  <a:pt x="249" y="756"/>
                </a:lnTo>
                <a:lnTo>
                  <a:pt x="247" y="754"/>
                </a:lnTo>
                <a:lnTo>
                  <a:pt x="247" y="751"/>
                </a:lnTo>
                <a:lnTo>
                  <a:pt x="247" y="749"/>
                </a:lnTo>
                <a:lnTo>
                  <a:pt x="247" y="747"/>
                </a:lnTo>
                <a:lnTo>
                  <a:pt x="247" y="744"/>
                </a:lnTo>
                <a:lnTo>
                  <a:pt x="247" y="742"/>
                </a:lnTo>
                <a:lnTo>
                  <a:pt x="247" y="740"/>
                </a:lnTo>
                <a:lnTo>
                  <a:pt x="247" y="738"/>
                </a:lnTo>
                <a:lnTo>
                  <a:pt x="247" y="740"/>
                </a:lnTo>
                <a:lnTo>
                  <a:pt x="249" y="740"/>
                </a:lnTo>
                <a:lnTo>
                  <a:pt x="251" y="738"/>
                </a:lnTo>
                <a:lnTo>
                  <a:pt x="254" y="738"/>
                </a:lnTo>
                <a:lnTo>
                  <a:pt x="256" y="738"/>
                </a:lnTo>
                <a:lnTo>
                  <a:pt x="256" y="735"/>
                </a:lnTo>
                <a:lnTo>
                  <a:pt x="258" y="735"/>
                </a:lnTo>
                <a:lnTo>
                  <a:pt x="258" y="733"/>
                </a:lnTo>
                <a:lnTo>
                  <a:pt x="258" y="731"/>
                </a:lnTo>
                <a:lnTo>
                  <a:pt x="258" y="728"/>
                </a:lnTo>
                <a:lnTo>
                  <a:pt x="256" y="726"/>
                </a:lnTo>
                <a:lnTo>
                  <a:pt x="256" y="724"/>
                </a:lnTo>
                <a:lnTo>
                  <a:pt x="258" y="724"/>
                </a:lnTo>
                <a:lnTo>
                  <a:pt x="256" y="724"/>
                </a:lnTo>
                <a:lnTo>
                  <a:pt x="258" y="724"/>
                </a:lnTo>
                <a:lnTo>
                  <a:pt x="256" y="724"/>
                </a:lnTo>
                <a:lnTo>
                  <a:pt x="256" y="721"/>
                </a:lnTo>
                <a:lnTo>
                  <a:pt x="254" y="721"/>
                </a:lnTo>
                <a:lnTo>
                  <a:pt x="251" y="721"/>
                </a:lnTo>
                <a:lnTo>
                  <a:pt x="249" y="721"/>
                </a:lnTo>
                <a:lnTo>
                  <a:pt x="244" y="721"/>
                </a:lnTo>
                <a:lnTo>
                  <a:pt x="244" y="719"/>
                </a:lnTo>
                <a:lnTo>
                  <a:pt x="242" y="719"/>
                </a:lnTo>
                <a:lnTo>
                  <a:pt x="240" y="719"/>
                </a:lnTo>
                <a:lnTo>
                  <a:pt x="237" y="719"/>
                </a:lnTo>
                <a:lnTo>
                  <a:pt x="235" y="719"/>
                </a:lnTo>
                <a:lnTo>
                  <a:pt x="233" y="719"/>
                </a:lnTo>
                <a:lnTo>
                  <a:pt x="231" y="717"/>
                </a:lnTo>
                <a:lnTo>
                  <a:pt x="228" y="717"/>
                </a:lnTo>
                <a:lnTo>
                  <a:pt x="228" y="715"/>
                </a:lnTo>
                <a:lnTo>
                  <a:pt x="226" y="715"/>
                </a:lnTo>
                <a:lnTo>
                  <a:pt x="224" y="715"/>
                </a:lnTo>
                <a:lnTo>
                  <a:pt x="224" y="712"/>
                </a:lnTo>
                <a:lnTo>
                  <a:pt x="221" y="712"/>
                </a:lnTo>
                <a:lnTo>
                  <a:pt x="219" y="712"/>
                </a:lnTo>
                <a:lnTo>
                  <a:pt x="219" y="710"/>
                </a:lnTo>
                <a:lnTo>
                  <a:pt x="217" y="710"/>
                </a:lnTo>
                <a:lnTo>
                  <a:pt x="217" y="708"/>
                </a:lnTo>
                <a:lnTo>
                  <a:pt x="217" y="710"/>
                </a:lnTo>
                <a:lnTo>
                  <a:pt x="217" y="708"/>
                </a:lnTo>
                <a:lnTo>
                  <a:pt x="214" y="708"/>
                </a:lnTo>
                <a:lnTo>
                  <a:pt x="214" y="710"/>
                </a:lnTo>
                <a:lnTo>
                  <a:pt x="212" y="710"/>
                </a:lnTo>
                <a:lnTo>
                  <a:pt x="212" y="712"/>
                </a:lnTo>
                <a:lnTo>
                  <a:pt x="212" y="715"/>
                </a:lnTo>
                <a:lnTo>
                  <a:pt x="212" y="712"/>
                </a:lnTo>
                <a:lnTo>
                  <a:pt x="210" y="712"/>
                </a:lnTo>
                <a:lnTo>
                  <a:pt x="210" y="715"/>
                </a:lnTo>
                <a:lnTo>
                  <a:pt x="210" y="717"/>
                </a:lnTo>
                <a:lnTo>
                  <a:pt x="207" y="717"/>
                </a:lnTo>
                <a:lnTo>
                  <a:pt x="210" y="717"/>
                </a:lnTo>
                <a:lnTo>
                  <a:pt x="210" y="719"/>
                </a:lnTo>
                <a:lnTo>
                  <a:pt x="207" y="719"/>
                </a:lnTo>
                <a:lnTo>
                  <a:pt x="210" y="719"/>
                </a:lnTo>
                <a:lnTo>
                  <a:pt x="210" y="721"/>
                </a:lnTo>
                <a:lnTo>
                  <a:pt x="210" y="719"/>
                </a:lnTo>
                <a:lnTo>
                  <a:pt x="210" y="721"/>
                </a:lnTo>
                <a:lnTo>
                  <a:pt x="210" y="719"/>
                </a:lnTo>
                <a:lnTo>
                  <a:pt x="212" y="719"/>
                </a:lnTo>
                <a:lnTo>
                  <a:pt x="212" y="721"/>
                </a:lnTo>
                <a:lnTo>
                  <a:pt x="212" y="719"/>
                </a:lnTo>
                <a:lnTo>
                  <a:pt x="214" y="719"/>
                </a:lnTo>
                <a:lnTo>
                  <a:pt x="212" y="721"/>
                </a:lnTo>
                <a:lnTo>
                  <a:pt x="214" y="721"/>
                </a:lnTo>
                <a:lnTo>
                  <a:pt x="212" y="721"/>
                </a:lnTo>
                <a:lnTo>
                  <a:pt x="212" y="724"/>
                </a:lnTo>
                <a:lnTo>
                  <a:pt x="210" y="724"/>
                </a:lnTo>
                <a:lnTo>
                  <a:pt x="207" y="724"/>
                </a:lnTo>
                <a:lnTo>
                  <a:pt x="207" y="726"/>
                </a:lnTo>
                <a:lnTo>
                  <a:pt x="205" y="726"/>
                </a:lnTo>
                <a:lnTo>
                  <a:pt x="205" y="728"/>
                </a:lnTo>
                <a:lnTo>
                  <a:pt x="203" y="728"/>
                </a:lnTo>
                <a:lnTo>
                  <a:pt x="201" y="728"/>
                </a:lnTo>
                <a:lnTo>
                  <a:pt x="201" y="731"/>
                </a:lnTo>
                <a:lnTo>
                  <a:pt x="198" y="731"/>
                </a:lnTo>
                <a:lnTo>
                  <a:pt x="196" y="731"/>
                </a:lnTo>
                <a:lnTo>
                  <a:pt x="198" y="731"/>
                </a:lnTo>
                <a:lnTo>
                  <a:pt x="196" y="731"/>
                </a:lnTo>
                <a:lnTo>
                  <a:pt x="196" y="733"/>
                </a:lnTo>
                <a:lnTo>
                  <a:pt x="196" y="731"/>
                </a:lnTo>
                <a:lnTo>
                  <a:pt x="196" y="733"/>
                </a:lnTo>
                <a:lnTo>
                  <a:pt x="194" y="735"/>
                </a:lnTo>
                <a:lnTo>
                  <a:pt x="196" y="735"/>
                </a:lnTo>
                <a:lnTo>
                  <a:pt x="194" y="735"/>
                </a:lnTo>
                <a:lnTo>
                  <a:pt x="196" y="738"/>
                </a:lnTo>
                <a:lnTo>
                  <a:pt x="194" y="735"/>
                </a:lnTo>
                <a:lnTo>
                  <a:pt x="191" y="735"/>
                </a:lnTo>
                <a:lnTo>
                  <a:pt x="191" y="733"/>
                </a:lnTo>
                <a:lnTo>
                  <a:pt x="189" y="733"/>
                </a:lnTo>
                <a:lnTo>
                  <a:pt x="184" y="735"/>
                </a:lnTo>
                <a:lnTo>
                  <a:pt x="178" y="735"/>
                </a:lnTo>
                <a:lnTo>
                  <a:pt x="178" y="738"/>
                </a:lnTo>
                <a:lnTo>
                  <a:pt x="175" y="738"/>
                </a:lnTo>
                <a:lnTo>
                  <a:pt x="175" y="740"/>
                </a:lnTo>
                <a:lnTo>
                  <a:pt x="175" y="738"/>
                </a:lnTo>
                <a:lnTo>
                  <a:pt x="173" y="742"/>
                </a:lnTo>
                <a:lnTo>
                  <a:pt x="173" y="740"/>
                </a:lnTo>
                <a:lnTo>
                  <a:pt x="171" y="740"/>
                </a:lnTo>
                <a:lnTo>
                  <a:pt x="171" y="738"/>
                </a:lnTo>
                <a:lnTo>
                  <a:pt x="173" y="738"/>
                </a:lnTo>
                <a:lnTo>
                  <a:pt x="175" y="738"/>
                </a:lnTo>
                <a:lnTo>
                  <a:pt x="175" y="735"/>
                </a:lnTo>
                <a:lnTo>
                  <a:pt x="175" y="733"/>
                </a:lnTo>
                <a:lnTo>
                  <a:pt x="175" y="731"/>
                </a:lnTo>
                <a:lnTo>
                  <a:pt x="173" y="731"/>
                </a:lnTo>
                <a:lnTo>
                  <a:pt x="173" y="728"/>
                </a:lnTo>
                <a:lnTo>
                  <a:pt x="171" y="726"/>
                </a:lnTo>
                <a:lnTo>
                  <a:pt x="171" y="724"/>
                </a:lnTo>
                <a:lnTo>
                  <a:pt x="171" y="721"/>
                </a:lnTo>
                <a:lnTo>
                  <a:pt x="171" y="719"/>
                </a:lnTo>
                <a:lnTo>
                  <a:pt x="168" y="719"/>
                </a:lnTo>
                <a:lnTo>
                  <a:pt x="168" y="717"/>
                </a:lnTo>
                <a:lnTo>
                  <a:pt x="166" y="717"/>
                </a:lnTo>
                <a:lnTo>
                  <a:pt x="166" y="715"/>
                </a:lnTo>
                <a:lnTo>
                  <a:pt x="164" y="715"/>
                </a:lnTo>
                <a:lnTo>
                  <a:pt x="166" y="715"/>
                </a:lnTo>
                <a:lnTo>
                  <a:pt x="164" y="715"/>
                </a:lnTo>
                <a:lnTo>
                  <a:pt x="164" y="712"/>
                </a:lnTo>
                <a:lnTo>
                  <a:pt x="164" y="710"/>
                </a:lnTo>
                <a:lnTo>
                  <a:pt x="164" y="708"/>
                </a:lnTo>
                <a:lnTo>
                  <a:pt x="164" y="705"/>
                </a:lnTo>
                <a:lnTo>
                  <a:pt x="161" y="705"/>
                </a:lnTo>
                <a:lnTo>
                  <a:pt x="161" y="703"/>
                </a:lnTo>
                <a:lnTo>
                  <a:pt x="164" y="703"/>
                </a:lnTo>
                <a:lnTo>
                  <a:pt x="164" y="701"/>
                </a:lnTo>
                <a:lnTo>
                  <a:pt x="164" y="698"/>
                </a:lnTo>
                <a:lnTo>
                  <a:pt x="166" y="698"/>
                </a:lnTo>
                <a:lnTo>
                  <a:pt x="166" y="696"/>
                </a:lnTo>
                <a:lnTo>
                  <a:pt x="166" y="698"/>
                </a:lnTo>
                <a:lnTo>
                  <a:pt x="166" y="696"/>
                </a:lnTo>
                <a:lnTo>
                  <a:pt x="168" y="696"/>
                </a:lnTo>
                <a:lnTo>
                  <a:pt x="171" y="694"/>
                </a:lnTo>
                <a:lnTo>
                  <a:pt x="173" y="694"/>
                </a:lnTo>
                <a:lnTo>
                  <a:pt x="171" y="694"/>
                </a:lnTo>
                <a:lnTo>
                  <a:pt x="173" y="694"/>
                </a:lnTo>
                <a:lnTo>
                  <a:pt x="173" y="691"/>
                </a:lnTo>
                <a:lnTo>
                  <a:pt x="173" y="694"/>
                </a:lnTo>
                <a:lnTo>
                  <a:pt x="173" y="691"/>
                </a:lnTo>
                <a:lnTo>
                  <a:pt x="175" y="691"/>
                </a:lnTo>
                <a:lnTo>
                  <a:pt x="178" y="691"/>
                </a:lnTo>
                <a:lnTo>
                  <a:pt x="178" y="689"/>
                </a:lnTo>
                <a:lnTo>
                  <a:pt x="180" y="689"/>
                </a:lnTo>
                <a:lnTo>
                  <a:pt x="180" y="687"/>
                </a:lnTo>
                <a:lnTo>
                  <a:pt x="182" y="687"/>
                </a:lnTo>
                <a:lnTo>
                  <a:pt x="182" y="685"/>
                </a:lnTo>
                <a:lnTo>
                  <a:pt x="184" y="685"/>
                </a:lnTo>
                <a:lnTo>
                  <a:pt x="187" y="685"/>
                </a:lnTo>
                <a:lnTo>
                  <a:pt x="187" y="682"/>
                </a:lnTo>
                <a:lnTo>
                  <a:pt x="189" y="682"/>
                </a:lnTo>
                <a:lnTo>
                  <a:pt x="189" y="680"/>
                </a:lnTo>
                <a:lnTo>
                  <a:pt x="191" y="680"/>
                </a:lnTo>
                <a:lnTo>
                  <a:pt x="191" y="678"/>
                </a:lnTo>
                <a:lnTo>
                  <a:pt x="194" y="678"/>
                </a:lnTo>
                <a:lnTo>
                  <a:pt x="194" y="675"/>
                </a:lnTo>
                <a:lnTo>
                  <a:pt x="196" y="673"/>
                </a:lnTo>
                <a:lnTo>
                  <a:pt x="196" y="671"/>
                </a:lnTo>
                <a:lnTo>
                  <a:pt x="198" y="671"/>
                </a:lnTo>
                <a:lnTo>
                  <a:pt x="198" y="668"/>
                </a:lnTo>
                <a:lnTo>
                  <a:pt x="196" y="668"/>
                </a:lnTo>
                <a:lnTo>
                  <a:pt x="198" y="668"/>
                </a:lnTo>
                <a:lnTo>
                  <a:pt x="198" y="666"/>
                </a:lnTo>
                <a:lnTo>
                  <a:pt x="198" y="668"/>
                </a:lnTo>
                <a:lnTo>
                  <a:pt x="201" y="666"/>
                </a:lnTo>
                <a:lnTo>
                  <a:pt x="203" y="666"/>
                </a:lnTo>
                <a:lnTo>
                  <a:pt x="205" y="666"/>
                </a:lnTo>
                <a:lnTo>
                  <a:pt x="205" y="664"/>
                </a:lnTo>
                <a:lnTo>
                  <a:pt x="207" y="664"/>
                </a:lnTo>
                <a:lnTo>
                  <a:pt x="210" y="662"/>
                </a:lnTo>
                <a:lnTo>
                  <a:pt x="212" y="662"/>
                </a:lnTo>
                <a:lnTo>
                  <a:pt x="214" y="662"/>
                </a:lnTo>
                <a:lnTo>
                  <a:pt x="214" y="659"/>
                </a:lnTo>
                <a:lnTo>
                  <a:pt x="217" y="659"/>
                </a:lnTo>
                <a:lnTo>
                  <a:pt x="217" y="657"/>
                </a:lnTo>
                <a:lnTo>
                  <a:pt x="219" y="657"/>
                </a:lnTo>
                <a:lnTo>
                  <a:pt x="221" y="657"/>
                </a:lnTo>
                <a:lnTo>
                  <a:pt x="224" y="657"/>
                </a:lnTo>
                <a:lnTo>
                  <a:pt x="224" y="655"/>
                </a:lnTo>
                <a:lnTo>
                  <a:pt x="226" y="655"/>
                </a:lnTo>
                <a:lnTo>
                  <a:pt x="228" y="652"/>
                </a:lnTo>
                <a:lnTo>
                  <a:pt x="231" y="652"/>
                </a:lnTo>
                <a:lnTo>
                  <a:pt x="228" y="652"/>
                </a:lnTo>
                <a:lnTo>
                  <a:pt x="231" y="652"/>
                </a:lnTo>
                <a:lnTo>
                  <a:pt x="233" y="652"/>
                </a:lnTo>
                <a:lnTo>
                  <a:pt x="235" y="652"/>
                </a:lnTo>
                <a:lnTo>
                  <a:pt x="237" y="652"/>
                </a:lnTo>
                <a:lnTo>
                  <a:pt x="237" y="650"/>
                </a:lnTo>
                <a:lnTo>
                  <a:pt x="240" y="650"/>
                </a:lnTo>
                <a:lnTo>
                  <a:pt x="242" y="650"/>
                </a:lnTo>
                <a:lnTo>
                  <a:pt x="242" y="648"/>
                </a:lnTo>
                <a:lnTo>
                  <a:pt x="244" y="648"/>
                </a:lnTo>
                <a:lnTo>
                  <a:pt x="244" y="650"/>
                </a:lnTo>
                <a:lnTo>
                  <a:pt x="247" y="650"/>
                </a:lnTo>
                <a:lnTo>
                  <a:pt x="247" y="652"/>
                </a:lnTo>
                <a:lnTo>
                  <a:pt x="249" y="652"/>
                </a:lnTo>
                <a:lnTo>
                  <a:pt x="251" y="652"/>
                </a:lnTo>
                <a:lnTo>
                  <a:pt x="251" y="655"/>
                </a:lnTo>
                <a:lnTo>
                  <a:pt x="254" y="655"/>
                </a:lnTo>
                <a:lnTo>
                  <a:pt x="254" y="652"/>
                </a:lnTo>
                <a:lnTo>
                  <a:pt x="254" y="655"/>
                </a:lnTo>
                <a:lnTo>
                  <a:pt x="256" y="655"/>
                </a:lnTo>
                <a:lnTo>
                  <a:pt x="258" y="655"/>
                </a:lnTo>
                <a:lnTo>
                  <a:pt x="258" y="652"/>
                </a:lnTo>
                <a:lnTo>
                  <a:pt x="258" y="655"/>
                </a:lnTo>
                <a:lnTo>
                  <a:pt x="260" y="655"/>
                </a:lnTo>
                <a:lnTo>
                  <a:pt x="263" y="652"/>
                </a:lnTo>
                <a:lnTo>
                  <a:pt x="263" y="655"/>
                </a:lnTo>
                <a:lnTo>
                  <a:pt x="263" y="652"/>
                </a:lnTo>
                <a:lnTo>
                  <a:pt x="263" y="650"/>
                </a:lnTo>
                <a:lnTo>
                  <a:pt x="265" y="650"/>
                </a:lnTo>
                <a:lnTo>
                  <a:pt x="265" y="652"/>
                </a:lnTo>
                <a:lnTo>
                  <a:pt x="265" y="655"/>
                </a:lnTo>
                <a:lnTo>
                  <a:pt x="267" y="655"/>
                </a:lnTo>
                <a:lnTo>
                  <a:pt x="265" y="655"/>
                </a:lnTo>
                <a:lnTo>
                  <a:pt x="267" y="655"/>
                </a:lnTo>
                <a:lnTo>
                  <a:pt x="265" y="655"/>
                </a:lnTo>
                <a:lnTo>
                  <a:pt x="265" y="657"/>
                </a:lnTo>
                <a:lnTo>
                  <a:pt x="265" y="659"/>
                </a:lnTo>
                <a:lnTo>
                  <a:pt x="263" y="662"/>
                </a:lnTo>
                <a:lnTo>
                  <a:pt x="263" y="664"/>
                </a:lnTo>
                <a:lnTo>
                  <a:pt x="265" y="664"/>
                </a:lnTo>
                <a:lnTo>
                  <a:pt x="263" y="664"/>
                </a:lnTo>
                <a:lnTo>
                  <a:pt x="265" y="664"/>
                </a:lnTo>
                <a:lnTo>
                  <a:pt x="267" y="664"/>
                </a:lnTo>
                <a:lnTo>
                  <a:pt x="270" y="664"/>
                </a:lnTo>
                <a:lnTo>
                  <a:pt x="272" y="664"/>
                </a:lnTo>
                <a:lnTo>
                  <a:pt x="272" y="666"/>
                </a:lnTo>
                <a:lnTo>
                  <a:pt x="272" y="668"/>
                </a:lnTo>
                <a:lnTo>
                  <a:pt x="272" y="671"/>
                </a:lnTo>
                <a:lnTo>
                  <a:pt x="270" y="673"/>
                </a:lnTo>
                <a:lnTo>
                  <a:pt x="267" y="673"/>
                </a:lnTo>
                <a:lnTo>
                  <a:pt x="267" y="675"/>
                </a:lnTo>
                <a:lnTo>
                  <a:pt x="265" y="678"/>
                </a:lnTo>
                <a:lnTo>
                  <a:pt x="265" y="685"/>
                </a:lnTo>
                <a:lnTo>
                  <a:pt x="263" y="685"/>
                </a:lnTo>
                <a:lnTo>
                  <a:pt x="265" y="685"/>
                </a:lnTo>
                <a:lnTo>
                  <a:pt x="267" y="685"/>
                </a:lnTo>
                <a:lnTo>
                  <a:pt x="267" y="682"/>
                </a:lnTo>
                <a:lnTo>
                  <a:pt x="267" y="680"/>
                </a:lnTo>
                <a:lnTo>
                  <a:pt x="270" y="680"/>
                </a:lnTo>
                <a:lnTo>
                  <a:pt x="270" y="678"/>
                </a:lnTo>
                <a:lnTo>
                  <a:pt x="272" y="678"/>
                </a:lnTo>
                <a:lnTo>
                  <a:pt x="274" y="678"/>
                </a:lnTo>
                <a:lnTo>
                  <a:pt x="277" y="678"/>
                </a:lnTo>
                <a:lnTo>
                  <a:pt x="279" y="678"/>
                </a:lnTo>
                <a:lnTo>
                  <a:pt x="281" y="678"/>
                </a:lnTo>
                <a:lnTo>
                  <a:pt x="281" y="675"/>
                </a:lnTo>
                <a:lnTo>
                  <a:pt x="284" y="675"/>
                </a:lnTo>
                <a:lnTo>
                  <a:pt x="286" y="675"/>
                </a:lnTo>
                <a:lnTo>
                  <a:pt x="286" y="673"/>
                </a:lnTo>
                <a:lnTo>
                  <a:pt x="288" y="673"/>
                </a:lnTo>
                <a:lnTo>
                  <a:pt x="290" y="673"/>
                </a:lnTo>
                <a:lnTo>
                  <a:pt x="290" y="671"/>
                </a:lnTo>
                <a:lnTo>
                  <a:pt x="293" y="671"/>
                </a:lnTo>
                <a:lnTo>
                  <a:pt x="293" y="668"/>
                </a:lnTo>
                <a:lnTo>
                  <a:pt x="295" y="668"/>
                </a:lnTo>
                <a:lnTo>
                  <a:pt x="295" y="666"/>
                </a:lnTo>
                <a:lnTo>
                  <a:pt x="295" y="664"/>
                </a:lnTo>
                <a:lnTo>
                  <a:pt x="295" y="662"/>
                </a:lnTo>
                <a:lnTo>
                  <a:pt x="297" y="662"/>
                </a:lnTo>
                <a:lnTo>
                  <a:pt x="297" y="659"/>
                </a:lnTo>
                <a:lnTo>
                  <a:pt x="300" y="657"/>
                </a:lnTo>
                <a:lnTo>
                  <a:pt x="300" y="655"/>
                </a:lnTo>
                <a:lnTo>
                  <a:pt x="300" y="652"/>
                </a:lnTo>
                <a:lnTo>
                  <a:pt x="302" y="652"/>
                </a:lnTo>
                <a:lnTo>
                  <a:pt x="302" y="650"/>
                </a:lnTo>
                <a:lnTo>
                  <a:pt x="304" y="648"/>
                </a:lnTo>
                <a:lnTo>
                  <a:pt x="304" y="645"/>
                </a:lnTo>
                <a:lnTo>
                  <a:pt x="307" y="645"/>
                </a:lnTo>
                <a:lnTo>
                  <a:pt x="307" y="643"/>
                </a:lnTo>
                <a:lnTo>
                  <a:pt x="309" y="643"/>
                </a:lnTo>
                <a:lnTo>
                  <a:pt x="309" y="641"/>
                </a:lnTo>
                <a:lnTo>
                  <a:pt x="311" y="641"/>
                </a:lnTo>
                <a:lnTo>
                  <a:pt x="311" y="638"/>
                </a:lnTo>
                <a:lnTo>
                  <a:pt x="313" y="636"/>
                </a:lnTo>
                <a:lnTo>
                  <a:pt x="313" y="634"/>
                </a:lnTo>
                <a:lnTo>
                  <a:pt x="316" y="634"/>
                </a:lnTo>
                <a:lnTo>
                  <a:pt x="316" y="632"/>
                </a:lnTo>
                <a:lnTo>
                  <a:pt x="318" y="632"/>
                </a:lnTo>
                <a:lnTo>
                  <a:pt x="318" y="629"/>
                </a:lnTo>
                <a:lnTo>
                  <a:pt x="320" y="627"/>
                </a:lnTo>
                <a:lnTo>
                  <a:pt x="320" y="625"/>
                </a:lnTo>
                <a:lnTo>
                  <a:pt x="323" y="625"/>
                </a:lnTo>
                <a:lnTo>
                  <a:pt x="323" y="622"/>
                </a:lnTo>
                <a:lnTo>
                  <a:pt x="323" y="620"/>
                </a:lnTo>
                <a:lnTo>
                  <a:pt x="323" y="618"/>
                </a:lnTo>
                <a:lnTo>
                  <a:pt x="325" y="618"/>
                </a:lnTo>
                <a:lnTo>
                  <a:pt x="325" y="615"/>
                </a:lnTo>
                <a:lnTo>
                  <a:pt x="327" y="615"/>
                </a:lnTo>
                <a:lnTo>
                  <a:pt x="327" y="613"/>
                </a:lnTo>
                <a:lnTo>
                  <a:pt x="330" y="613"/>
                </a:lnTo>
                <a:lnTo>
                  <a:pt x="330" y="611"/>
                </a:lnTo>
                <a:lnTo>
                  <a:pt x="332" y="609"/>
                </a:lnTo>
                <a:lnTo>
                  <a:pt x="332" y="606"/>
                </a:lnTo>
                <a:lnTo>
                  <a:pt x="334" y="606"/>
                </a:lnTo>
                <a:lnTo>
                  <a:pt x="334" y="604"/>
                </a:lnTo>
                <a:lnTo>
                  <a:pt x="334" y="602"/>
                </a:lnTo>
                <a:lnTo>
                  <a:pt x="334" y="599"/>
                </a:lnTo>
                <a:lnTo>
                  <a:pt x="334" y="597"/>
                </a:lnTo>
                <a:lnTo>
                  <a:pt x="334" y="595"/>
                </a:lnTo>
                <a:lnTo>
                  <a:pt x="334" y="592"/>
                </a:lnTo>
                <a:lnTo>
                  <a:pt x="334" y="590"/>
                </a:lnTo>
                <a:lnTo>
                  <a:pt x="337" y="590"/>
                </a:lnTo>
                <a:lnTo>
                  <a:pt x="337" y="588"/>
                </a:lnTo>
                <a:lnTo>
                  <a:pt x="339" y="588"/>
                </a:lnTo>
                <a:lnTo>
                  <a:pt x="339" y="585"/>
                </a:lnTo>
                <a:lnTo>
                  <a:pt x="339" y="583"/>
                </a:lnTo>
                <a:lnTo>
                  <a:pt x="341" y="583"/>
                </a:lnTo>
                <a:lnTo>
                  <a:pt x="341" y="581"/>
                </a:lnTo>
                <a:lnTo>
                  <a:pt x="343" y="581"/>
                </a:lnTo>
                <a:lnTo>
                  <a:pt x="341" y="581"/>
                </a:lnTo>
                <a:lnTo>
                  <a:pt x="343" y="579"/>
                </a:lnTo>
                <a:lnTo>
                  <a:pt x="346" y="579"/>
                </a:lnTo>
                <a:lnTo>
                  <a:pt x="346" y="576"/>
                </a:lnTo>
                <a:lnTo>
                  <a:pt x="348" y="576"/>
                </a:lnTo>
                <a:lnTo>
                  <a:pt x="348" y="574"/>
                </a:lnTo>
                <a:lnTo>
                  <a:pt x="350" y="574"/>
                </a:lnTo>
                <a:lnTo>
                  <a:pt x="350" y="572"/>
                </a:lnTo>
                <a:lnTo>
                  <a:pt x="353" y="572"/>
                </a:lnTo>
                <a:lnTo>
                  <a:pt x="355" y="572"/>
                </a:lnTo>
                <a:lnTo>
                  <a:pt x="355" y="569"/>
                </a:lnTo>
                <a:lnTo>
                  <a:pt x="357" y="569"/>
                </a:lnTo>
                <a:lnTo>
                  <a:pt x="360" y="569"/>
                </a:lnTo>
                <a:lnTo>
                  <a:pt x="362" y="569"/>
                </a:lnTo>
                <a:lnTo>
                  <a:pt x="364" y="569"/>
                </a:lnTo>
                <a:lnTo>
                  <a:pt x="364" y="572"/>
                </a:lnTo>
                <a:lnTo>
                  <a:pt x="366" y="572"/>
                </a:lnTo>
                <a:lnTo>
                  <a:pt x="369" y="572"/>
                </a:lnTo>
                <a:lnTo>
                  <a:pt x="371" y="572"/>
                </a:lnTo>
                <a:lnTo>
                  <a:pt x="373" y="572"/>
                </a:lnTo>
                <a:lnTo>
                  <a:pt x="376" y="572"/>
                </a:lnTo>
                <a:lnTo>
                  <a:pt x="378" y="574"/>
                </a:lnTo>
                <a:lnTo>
                  <a:pt x="380" y="574"/>
                </a:lnTo>
                <a:lnTo>
                  <a:pt x="383" y="574"/>
                </a:lnTo>
                <a:lnTo>
                  <a:pt x="385" y="574"/>
                </a:lnTo>
                <a:lnTo>
                  <a:pt x="385" y="572"/>
                </a:lnTo>
                <a:lnTo>
                  <a:pt x="387" y="572"/>
                </a:lnTo>
                <a:lnTo>
                  <a:pt x="390" y="572"/>
                </a:lnTo>
                <a:lnTo>
                  <a:pt x="392" y="572"/>
                </a:lnTo>
                <a:lnTo>
                  <a:pt x="392" y="569"/>
                </a:lnTo>
                <a:lnTo>
                  <a:pt x="394" y="569"/>
                </a:lnTo>
                <a:lnTo>
                  <a:pt x="396" y="569"/>
                </a:lnTo>
                <a:lnTo>
                  <a:pt x="399" y="569"/>
                </a:lnTo>
                <a:lnTo>
                  <a:pt x="401" y="567"/>
                </a:lnTo>
                <a:lnTo>
                  <a:pt x="403" y="567"/>
                </a:lnTo>
                <a:lnTo>
                  <a:pt x="406" y="567"/>
                </a:lnTo>
                <a:lnTo>
                  <a:pt x="406" y="565"/>
                </a:lnTo>
                <a:lnTo>
                  <a:pt x="408" y="565"/>
                </a:lnTo>
                <a:lnTo>
                  <a:pt x="410" y="565"/>
                </a:lnTo>
                <a:lnTo>
                  <a:pt x="410" y="562"/>
                </a:lnTo>
                <a:lnTo>
                  <a:pt x="413" y="562"/>
                </a:lnTo>
                <a:lnTo>
                  <a:pt x="413" y="560"/>
                </a:lnTo>
                <a:lnTo>
                  <a:pt x="415" y="560"/>
                </a:lnTo>
                <a:lnTo>
                  <a:pt x="417" y="560"/>
                </a:lnTo>
                <a:lnTo>
                  <a:pt x="417" y="558"/>
                </a:lnTo>
                <a:lnTo>
                  <a:pt x="419" y="558"/>
                </a:lnTo>
                <a:lnTo>
                  <a:pt x="422" y="558"/>
                </a:lnTo>
                <a:lnTo>
                  <a:pt x="422" y="556"/>
                </a:lnTo>
                <a:lnTo>
                  <a:pt x="424" y="556"/>
                </a:lnTo>
                <a:lnTo>
                  <a:pt x="424" y="558"/>
                </a:lnTo>
                <a:lnTo>
                  <a:pt x="426" y="558"/>
                </a:lnTo>
                <a:lnTo>
                  <a:pt x="429" y="558"/>
                </a:lnTo>
                <a:lnTo>
                  <a:pt x="431" y="558"/>
                </a:lnTo>
                <a:lnTo>
                  <a:pt x="431" y="556"/>
                </a:lnTo>
                <a:lnTo>
                  <a:pt x="433" y="556"/>
                </a:lnTo>
                <a:lnTo>
                  <a:pt x="436" y="556"/>
                </a:lnTo>
                <a:lnTo>
                  <a:pt x="438" y="553"/>
                </a:lnTo>
                <a:lnTo>
                  <a:pt x="440" y="553"/>
                </a:lnTo>
                <a:lnTo>
                  <a:pt x="440" y="551"/>
                </a:lnTo>
                <a:lnTo>
                  <a:pt x="443" y="551"/>
                </a:lnTo>
                <a:lnTo>
                  <a:pt x="445" y="551"/>
                </a:lnTo>
                <a:lnTo>
                  <a:pt x="445" y="549"/>
                </a:lnTo>
                <a:lnTo>
                  <a:pt x="447" y="549"/>
                </a:lnTo>
                <a:lnTo>
                  <a:pt x="447" y="546"/>
                </a:lnTo>
                <a:lnTo>
                  <a:pt x="449" y="546"/>
                </a:lnTo>
                <a:lnTo>
                  <a:pt x="449" y="544"/>
                </a:lnTo>
                <a:lnTo>
                  <a:pt x="452" y="544"/>
                </a:lnTo>
                <a:lnTo>
                  <a:pt x="452" y="542"/>
                </a:lnTo>
                <a:lnTo>
                  <a:pt x="454" y="542"/>
                </a:lnTo>
                <a:lnTo>
                  <a:pt x="454" y="539"/>
                </a:lnTo>
                <a:lnTo>
                  <a:pt x="456" y="539"/>
                </a:lnTo>
                <a:lnTo>
                  <a:pt x="456" y="537"/>
                </a:lnTo>
                <a:lnTo>
                  <a:pt x="459" y="537"/>
                </a:lnTo>
                <a:lnTo>
                  <a:pt x="459" y="535"/>
                </a:lnTo>
                <a:lnTo>
                  <a:pt x="461" y="535"/>
                </a:lnTo>
                <a:lnTo>
                  <a:pt x="461" y="532"/>
                </a:lnTo>
                <a:lnTo>
                  <a:pt x="461" y="530"/>
                </a:lnTo>
                <a:lnTo>
                  <a:pt x="463" y="530"/>
                </a:lnTo>
                <a:lnTo>
                  <a:pt x="463" y="532"/>
                </a:lnTo>
                <a:lnTo>
                  <a:pt x="463" y="530"/>
                </a:lnTo>
                <a:lnTo>
                  <a:pt x="466" y="530"/>
                </a:lnTo>
                <a:lnTo>
                  <a:pt x="466" y="532"/>
                </a:lnTo>
                <a:lnTo>
                  <a:pt x="466" y="530"/>
                </a:lnTo>
                <a:lnTo>
                  <a:pt x="468" y="530"/>
                </a:lnTo>
                <a:lnTo>
                  <a:pt x="470" y="530"/>
                </a:lnTo>
                <a:lnTo>
                  <a:pt x="470" y="532"/>
                </a:lnTo>
                <a:lnTo>
                  <a:pt x="470" y="535"/>
                </a:lnTo>
                <a:lnTo>
                  <a:pt x="472" y="535"/>
                </a:lnTo>
                <a:lnTo>
                  <a:pt x="475" y="535"/>
                </a:lnTo>
                <a:lnTo>
                  <a:pt x="472" y="537"/>
                </a:lnTo>
                <a:lnTo>
                  <a:pt x="475" y="537"/>
                </a:lnTo>
                <a:lnTo>
                  <a:pt x="475" y="539"/>
                </a:lnTo>
                <a:lnTo>
                  <a:pt x="477" y="539"/>
                </a:lnTo>
                <a:lnTo>
                  <a:pt x="477" y="542"/>
                </a:lnTo>
                <a:lnTo>
                  <a:pt x="475" y="542"/>
                </a:lnTo>
                <a:lnTo>
                  <a:pt x="475" y="544"/>
                </a:lnTo>
                <a:lnTo>
                  <a:pt x="475" y="546"/>
                </a:lnTo>
                <a:lnTo>
                  <a:pt x="475" y="549"/>
                </a:lnTo>
                <a:lnTo>
                  <a:pt x="472" y="551"/>
                </a:lnTo>
                <a:lnTo>
                  <a:pt x="472" y="553"/>
                </a:lnTo>
                <a:lnTo>
                  <a:pt x="472" y="556"/>
                </a:lnTo>
                <a:lnTo>
                  <a:pt x="475" y="556"/>
                </a:lnTo>
                <a:lnTo>
                  <a:pt x="475" y="558"/>
                </a:lnTo>
                <a:lnTo>
                  <a:pt x="477" y="558"/>
                </a:lnTo>
                <a:lnTo>
                  <a:pt x="477" y="560"/>
                </a:lnTo>
                <a:lnTo>
                  <a:pt x="479" y="560"/>
                </a:lnTo>
                <a:lnTo>
                  <a:pt x="479" y="562"/>
                </a:lnTo>
                <a:lnTo>
                  <a:pt x="482" y="562"/>
                </a:lnTo>
                <a:lnTo>
                  <a:pt x="484" y="562"/>
                </a:lnTo>
                <a:lnTo>
                  <a:pt x="484" y="565"/>
                </a:lnTo>
                <a:lnTo>
                  <a:pt x="486" y="565"/>
                </a:lnTo>
                <a:lnTo>
                  <a:pt x="489" y="565"/>
                </a:lnTo>
                <a:lnTo>
                  <a:pt x="491" y="565"/>
                </a:lnTo>
                <a:lnTo>
                  <a:pt x="491" y="567"/>
                </a:lnTo>
                <a:lnTo>
                  <a:pt x="493" y="567"/>
                </a:lnTo>
                <a:lnTo>
                  <a:pt x="493" y="569"/>
                </a:lnTo>
                <a:lnTo>
                  <a:pt x="495" y="569"/>
                </a:lnTo>
                <a:lnTo>
                  <a:pt x="495" y="572"/>
                </a:lnTo>
                <a:lnTo>
                  <a:pt x="498" y="572"/>
                </a:lnTo>
                <a:lnTo>
                  <a:pt x="498" y="574"/>
                </a:lnTo>
                <a:lnTo>
                  <a:pt x="500" y="574"/>
                </a:lnTo>
                <a:lnTo>
                  <a:pt x="500" y="572"/>
                </a:lnTo>
                <a:lnTo>
                  <a:pt x="502" y="572"/>
                </a:lnTo>
                <a:lnTo>
                  <a:pt x="505" y="572"/>
                </a:lnTo>
                <a:lnTo>
                  <a:pt x="505" y="574"/>
                </a:lnTo>
                <a:lnTo>
                  <a:pt x="507" y="574"/>
                </a:lnTo>
                <a:lnTo>
                  <a:pt x="507" y="572"/>
                </a:lnTo>
                <a:lnTo>
                  <a:pt x="505" y="572"/>
                </a:lnTo>
                <a:lnTo>
                  <a:pt x="505" y="569"/>
                </a:lnTo>
                <a:lnTo>
                  <a:pt x="507" y="569"/>
                </a:lnTo>
                <a:lnTo>
                  <a:pt x="509" y="569"/>
                </a:lnTo>
                <a:lnTo>
                  <a:pt x="509" y="567"/>
                </a:lnTo>
                <a:lnTo>
                  <a:pt x="509" y="565"/>
                </a:lnTo>
                <a:lnTo>
                  <a:pt x="509" y="562"/>
                </a:lnTo>
                <a:lnTo>
                  <a:pt x="509" y="560"/>
                </a:lnTo>
                <a:lnTo>
                  <a:pt x="509" y="558"/>
                </a:lnTo>
                <a:lnTo>
                  <a:pt x="509" y="556"/>
                </a:lnTo>
                <a:lnTo>
                  <a:pt x="507" y="556"/>
                </a:lnTo>
                <a:lnTo>
                  <a:pt x="507" y="553"/>
                </a:lnTo>
                <a:lnTo>
                  <a:pt x="509" y="556"/>
                </a:lnTo>
                <a:lnTo>
                  <a:pt x="509" y="553"/>
                </a:lnTo>
                <a:lnTo>
                  <a:pt x="509" y="551"/>
                </a:lnTo>
                <a:lnTo>
                  <a:pt x="509" y="549"/>
                </a:lnTo>
                <a:lnTo>
                  <a:pt x="512" y="549"/>
                </a:lnTo>
                <a:lnTo>
                  <a:pt x="512" y="546"/>
                </a:lnTo>
                <a:lnTo>
                  <a:pt x="512" y="544"/>
                </a:lnTo>
                <a:lnTo>
                  <a:pt x="512" y="542"/>
                </a:lnTo>
                <a:lnTo>
                  <a:pt x="512" y="539"/>
                </a:lnTo>
                <a:lnTo>
                  <a:pt x="509" y="537"/>
                </a:lnTo>
                <a:lnTo>
                  <a:pt x="509" y="535"/>
                </a:lnTo>
                <a:lnTo>
                  <a:pt x="509" y="532"/>
                </a:lnTo>
                <a:lnTo>
                  <a:pt x="507" y="532"/>
                </a:lnTo>
                <a:lnTo>
                  <a:pt x="505" y="532"/>
                </a:lnTo>
                <a:lnTo>
                  <a:pt x="505" y="530"/>
                </a:lnTo>
                <a:lnTo>
                  <a:pt x="502" y="530"/>
                </a:lnTo>
                <a:lnTo>
                  <a:pt x="502" y="532"/>
                </a:lnTo>
                <a:lnTo>
                  <a:pt x="502" y="530"/>
                </a:lnTo>
                <a:lnTo>
                  <a:pt x="502" y="528"/>
                </a:lnTo>
                <a:lnTo>
                  <a:pt x="500" y="528"/>
                </a:lnTo>
                <a:lnTo>
                  <a:pt x="500" y="526"/>
                </a:lnTo>
                <a:lnTo>
                  <a:pt x="498" y="526"/>
                </a:lnTo>
                <a:lnTo>
                  <a:pt x="495" y="523"/>
                </a:lnTo>
                <a:lnTo>
                  <a:pt x="493" y="523"/>
                </a:lnTo>
                <a:lnTo>
                  <a:pt x="493" y="521"/>
                </a:lnTo>
                <a:lnTo>
                  <a:pt x="493" y="519"/>
                </a:lnTo>
                <a:lnTo>
                  <a:pt x="491" y="516"/>
                </a:lnTo>
                <a:lnTo>
                  <a:pt x="491" y="514"/>
                </a:lnTo>
                <a:lnTo>
                  <a:pt x="489" y="514"/>
                </a:lnTo>
                <a:lnTo>
                  <a:pt x="489" y="512"/>
                </a:lnTo>
                <a:lnTo>
                  <a:pt x="489" y="509"/>
                </a:lnTo>
                <a:lnTo>
                  <a:pt x="489" y="507"/>
                </a:lnTo>
                <a:lnTo>
                  <a:pt x="489" y="505"/>
                </a:lnTo>
                <a:lnTo>
                  <a:pt x="489" y="503"/>
                </a:lnTo>
                <a:lnTo>
                  <a:pt x="491" y="503"/>
                </a:lnTo>
                <a:lnTo>
                  <a:pt x="491" y="500"/>
                </a:lnTo>
                <a:lnTo>
                  <a:pt x="491" y="498"/>
                </a:lnTo>
                <a:lnTo>
                  <a:pt x="489" y="498"/>
                </a:lnTo>
                <a:lnTo>
                  <a:pt x="491" y="498"/>
                </a:lnTo>
                <a:lnTo>
                  <a:pt x="491" y="496"/>
                </a:lnTo>
                <a:lnTo>
                  <a:pt x="491" y="493"/>
                </a:lnTo>
                <a:lnTo>
                  <a:pt x="493" y="491"/>
                </a:lnTo>
                <a:lnTo>
                  <a:pt x="493" y="489"/>
                </a:lnTo>
                <a:lnTo>
                  <a:pt x="495" y="489"/>
                </a:lnTo>
                <a:lnTo>
                  <a:pt x="495" y="486"/>
                </a:lnTo>
                <a:lnTo>
                  <a:pt x="495" y="484"/>
                </a:lnTo>
                <a:lnTo>
                  <a:pt x="495" y="482"/>
                </a:lnTo>
                <a:lnTo>
                  <a:pt x="495" y="480"/>
                </a:lnTo>
                <a:lnTo>
                  <a:pt x="498" y="480"/>
                </a:lnTo>
                <a:lnTo>
                  <a:pt x="495" y="480"/>
                </a:lnTo>
                <a:lnTo>
                  <a:pt x="498" y="480"/>
                </a:lnTo>
                <a:lnTo>
                  <a:pt x="498" y="477"/>
                </a:lnTo>
                <a:lnTo>
                  <a:pt x="498" y="475"/>
                </a:lnTo>
                <a:lnTo>
                  <a:pt x="500" y="475"/>
                </a:lnTo>
                <a:lnTo>
                  <a:pt x="502" y="475"/>
                </a:lnTo>
                <a:lnTo>
                  <a:pt x="500" y="475"/>
                </a:lnTo>
                <a:lnTo>
                  <a:pt x="502" y="475"/>
                </a:lnTo>
                <a:lnTo>
                  <a:pt x="505" y="475"/>
                </a:lnTo>
                <a:lnTo>
                  <a:pt x="507" y="475"/>
                </a:lnTo>
                <a:lnTo>
                  <a:pt x="507" y="473"/>
                </a:lnTo>
                <a:lnTo>
                  <a:pt x="509" y="473"/>
                </a:lnTo>
                <a:lnTo>
                  <a:pt x="512" y="473"/>
                </a:lnTo>
                <a:lnTo>
                  <a:pt x="512" y="470"/>
                </a:lnTo>
                <a:lnTo>
                  <a:pt x="512" y="473"/>
                </a:lnTo>
                <a:lnTo>
                  <a:pt x="512" y="470"/>
                </a:lnTo>
                <a:lnTo>
                  <a:pt x="514" y="470"/>
                </a:lnTo>
                <a:lnTo>
                  <a:pt x="516" y="470"/>
                </a:lnTo>
                <a:lnTo>
                  <a:pt x="519" y="470"/>
                </a:lnTo>
                <a:lnTo>
                  <a:pt x="519" y="468"/>
                </a:lnTo>
                <a:lnTo>
                  <a:pt x="521" y="468"/>
                </a:lnTo>
                <a:lnTo>
                  <a:pt x="523" y="468"/>
                </a:lnTo>
                <a:lnTo>
                  <a:pt x="523" y="466"/>
                </a:lnTo>
                <a:lnTo>
                  <a:pt x="525" y="466"/>
                </a:lnTo>
                <a:lnTo>
                  <a:pt x="528" y="466"/>
                </a:lnTo>
                <a:lnTo>
                  <a:pt x="528" y="463"/>
                </a:lnTo>
                <a:lnTo>
                  <a:pt x="530" y="463"/>
                </a:lnTo>
                <a:lnTo>
                  <a:pt x="532" y="463"/>
                </a:lnTo>
                <a:lnTo>
                  <a:pt x="532" y="461"/>
                </a:lnTo>
                <a:lnTo>
                  <a:pt x="535" y="461"/>
                </a:lnTo>
                <a:lnTo>
                  <a:pt x="535" y="459"/>
                </a:lnTo>
                <a:lnTo>
                  <a:pt x="535" y="456"/>
                </a:lnTo>
                <a:lnTo>
                  <a:pt x="537" y="456"/>
                </a:lnTo>
                <a:lnTo>
                  <a:pt x="539" y="456"/>
                </a:lnTo>
                <a:lnTo>
                  <a:pt x="539" y="454"/>
                </a:lnTo>
                <a:lnTo>
                  <a:pt x="539" y="456"/>
                </a:lnTo>
                <a:lnTo>
                  <a:pt x="539" y="454"/>
                </a:lnTo>
                <a:lnTo>
                  <a:pt x="539" y="456"/>
                </a:lnTo>
                <a:lnTo>
                  <a:pt x="542" y="456"/>
                </a:lnTo>
                <a:lnTo>
                  <a:pt x="544" y="456"/>
                </a:lnTo>
                <a:lnTo>
                  <a:pt x="546" y="456"/>
                </a:lnTo>
                <a:lnTo>
                  <a:pt x="546" y="454"/>
                </a:lnTo>
                <a:lnTo>
                  <a:pt x="548" y="454"/>
                </a:lnTo>
                <a:lnTo>
                  <a:pt x="551" y="452"/>
                </a:lnTo>
                <a:lnTo>
                  <a:pt x="553" y="452"/>
                </a:lnTo>
                <a:lnTo>
                  <a:pt x="553" y="450"/>
                </a:lnTo>
                <a:lnTo>
                  <a:pt x="555" y="450"/>
                </a:lnTo>
                <a:lnTo>
                  <a:pt x="555" y="447"/>
                </a:lnTo>
                <a:lnTo>
                  <a:pt x="558" y="447"/>
                </a:lnTo>
                <a:lnTo>
                  <a:pt x="558" y="445"/>
                </a:lnTo>
                <a:lnTo>
                  <a:pt x="560" y="445"/>
                </a:lnTo>
                <a:lnTo>
                  <a:pt x="560" y="443"/>
                </a:lnTo>
                <a:lnTo>
                  <a:pt x="562" y="443"/>
                </a:lnTo>
                <a:lnTo>
                  <a:pt x="562" y="440"/>
                </a:lnTo>
                <a:lnTo>
                  <a:pt x="562" y="443"/>
                </a:lnTo>
                <a:lnTo>
                  <a:pt x="562" y="445"/>
                </a:lnTo>
                <a:lnTo>
                  <a:pt x="562" y="447"/>
                </a:lnTo>
                <a:lnTo>
                  <a:pt x="565" y="447"/>
                </a:lnTo>
                <a:lnTo>
                  <a:pt x="565" y="450"/>
                </a:lnTo>
                <a:lnTo>
                  <a:pt x="565" y="452"/>
                </a:lnTo>
                <a:lnTo>
                  <a:pt x="565" y="450"/>
                </a:lnTo>
                <a:lnTo>
                  <a:pt x="565" y="447"/>
                </a:lnTo>
                <a:lnTo>
                  <a:pt x="565" y="445"/>
                </a:lnTo>
                <a:lnTo>
                  <a:pt x="565" y="443"/>
                </a:lnTo>
                <a:lnTo>
                  <a:pt x="562" y="440"/>
                </a:lnTo>
                <a:lnTo>
                  <a:pt x="565" y="440"/>
                </a:lnTo>
                <a:lnTo>
                  <a:pt x="565" y="438"/>
                </a:lnTo>
                <a:lnTo>
                  <a:pt x="567" y="436"/>
                </a:lnTo>
                <a:lnTo>
                  <a:pt x="569" y="436"/>
                </a:lnTo>
                <a:lnTo>
                  <a:pt x="569" y="433"/>
                </a:lnTo>
                <a:lnTo>
                  <a:pt x="572" y="433"/>
                </a:lnTo>
                <a:lnTo>
                  <a:pt x="572" y="431"/>
                </a:lnTo>
                <a:lnTo>
                  <a:pt x="572" y="429"/>
                </a:lnTo>
                <a:lnTo>
                  <a:pt x="572" y="427"/>
                </a:lnTo>
                <a:lnTo>
                  <a:pt x="569" y="427"/>
                </a:lnTo>
                <a:lnTo>
                  <a:pt x="569" y="424"/>
                </a:lnTo>
                <a:lnTo>
                  <a:pt x="569" y="427"/>
                </a:lnTo>
                <a:lnTo>
                  <a:pt x="572" y="427"/>
                </a:lnTo>
                <a:lnTo>
                  <a:pt x="572" y="424"/>
                </a:lnTo>
                <a:lnTo>
                  <a:pt x="574" y="424"/>
                </a:lnTo>
                <a:lnTo>
                  <a:pt x="574" y="422"/>
                </a:lnTo>
                <a:lnTo>
                  <a:pt x="574" y="420"/>
                </a:lnTo>
                <a:lnTo>
                  <a:pt x="574" y="417"/>
                </a:lnTo>
                <a:lnTo>
                  <a:pt x="572" y="417"/>
                </a:lnTo>
                <a:lnTo>
                  <a:pt x="572" y="415"/>
                </a:lnTo>
                <a:lnTo>
                  <a:pt x="569" y="415"/>
                </a:lnTo>
                <a:lnTo>
                  <a:pt x="569" y="413"/>
                </a:lnTo>
                <a:lnTo>
                  <a:pt x="569" y="410"/>
                </a:lnTo>
                <a:lnTo>
                  <a:pt x="569" y="408"/>
                </a:lnTo>
                <a:lnTo>
                  <a:pt x="569" y="406"/>
                </a:lnTo>
                <a:lnTo>
                  <a:pt x="569" y="403"/>
                </a:lnTo>
                <a:lnTo>
                  <a:pt x="572" y="403"/>
                </a:lnTo>
                <a:lnTo>
                  <a:pt x="572" y="401"/>
                </a:lnTo>
                <a:lnTo>
                  <a:pt x="572" y="399"/>
                </a:lnTo>
                <a:lnTo>
                  <a:pt x="574" y="399"/>
                </a:lnTo>
                <a:lnTo>
                  <a:pt x="574" y="397"/>
                </a:lnTo>
                <a:lnTo>
                  <a:pt x="576" y="397"/>
                </a:lnTo>
                <a:lnTo>
                  <a:pt x="574" y="397"/>
                </a:lnTo>
                <a:lnTo>
                  <a:pt x="574" y="394"/>
                </a:lnTo>
                <a:lnTo>
                  <a:pt x="574" y="392"/>
                </a:lnTo>
                <a:lnTo>
                  <a:pt x="576" y="392"/>
                </a:lnTo>
                <a:lnTo>
                  <a:pt x="574" y="392"/>
                </a:lnTo>
                <a:lnTo>
                  <a:pt x="574" y="390"/>
                </a:lnTo>
                <a:lnTo>
                  <a:pt x="576" y="390"/>
                </a:lnTo>
                <a:lnTo>
                  <a:pt x="576" y="387"/>
                </a:lnTo>
                <a:lnTo>
                  <a:pt x="576" y="385"/>
                </a:lnTo>
                <a:lnTo>
                  <a:pt x="576" y="383"/>
                </a:lnTo>
                <a:lnTo>
                  <a:pt x="576" y="380"/>
                </a:lnTo>
                <a:lnTo>
                  <a:pt x="574" y="380"/>
                </a:lnTo>
                <a:lnTo>
                  <a:pt x="574" y="378"/>
                </a:lnTo>
                <a:lnTo>
                  <a:pt x="574" y="376"/>
                </a:lnTo>
                <a:lnTo>
                  <a:pt x="572" y="376"/>
                </a:lnTo>
                <a:lnTo>
                  <a:pt x="574" y="376"/>
                </a:lnTo>
                <a:lnTo>
                  <a:pt x="574" y="374"/>
                </a:lnTo>
                <a:lnTo>
                  <a:pt x="574" y="371"/>
                </a:lnTo>
                <a:lnTo>
                  <a:pt x="576" y="371"/>
                </a:lnTo>
                <a:lnTo>
                  <a:pt x="576" y="369"/>
                </a:lnTo>
                <a:lnTo>
                  <a:pt x="576" y="367"/>
                </a:lnTo>
                <a:lnTo>
                  <a:pt x="578" y="367"/>
                </a:lnTo>
                <a:lnTo>
                  <a:pt x="578" y="364"/>
                </a:lnTo>
                <a:lnTo>
                  <a:pt x="581" y="364"/>
                </a:lnTo>
                <a:lnTo>
                  <a:pt x="581" y="362"/>
                </a:lnTo>
                <a:lnTo>
                  <a:pt x="583" y="362"/>
                </a:lnTo>
                <a:lnTo>
                  <a:pt x="583" y="360"/>
                </a:lnTo>
                <a:lnTo>
                  <a:pt x="585" y="360"/>
                </a:lnTo>
                <a:lnTo>
                  <a:pt x="585" y="362"/>
                </a:lnTo>
                <a:lnTo>
                  <a:pt x="585" y="360"/>
                </a:lnTo>
                <a:lnTo>
                  <a:pt x="588" y="360"/>
                </a:lnTo>
                <a:lnTo>
                  <a:pt x="590" y="360"/>
                </a:lnTo>
                <a:lnTo>
                  <a:pt x="588" y="360"/>
                </a:lnTo>
                <a:lnTo>
                  <a:pt x="588" y="357"/>
                </a:lnTo>
                <a:lnTo>
                  <a:pt x="590" y="357"/>
                </a:lnTo>
                <a:lnTo>
                  <a:pt x="592" y="357"/>
                </a:lnTo>
                <a:lnTo>
                  <a:pt x="592" y="355"/>
                </a:lnTo>
                <a:lnTo>
                  <a:pt x="595" y="355"/>
                </a:lnTo>
                <a:lnTo>
                  <a:pt x="595" y="353"/>
                </a:lnTo>
                <a:lnTo>
                  <a:pt x="595" y="350"/>
                </a:lnTo>
                <a:lnTo>
                  <a:pt x="595" y="348"/>
                </a:lnTo>
                <a:lnTo>
                  <a:pt x="595" y="346"/>
                </a:lnTo>
                <a:lnTo>
                  <a:pt x="592" y="346"/>
                </a:lnTo>
                <a:lnTo>
                  <a:pt x="595" y="346"/>
                </a:lnTo>
                <a:lnTo>
                  <a:pt x="595" y="344"/>
                </a:lnTo>
                <a:lnTo>
                  <a:pt x="592" y="344"/>
                </a:lnTo>
                <a:lnTo>
                  <a:pt x="592" y="341"/>
                </a:lnTo>
                <a:lnTo>
                  <a:pt x="592" y="339"/>
                </a:lnTo>
                <a:lnTo>
                  <a:pt x="592" y="337"/>
                </a:lnTo>
                <a:lnTo>
                  <a:pt x="595" y="337"/>
                </a:lnTo>
                <a:lnTo>
                  <a:pt x="595" y="334"/>
                </a:lnTo>
                <a:lnTo>
                  <a:pt x="597" y="334"/>
                </a:lnTo>
                <a:lnTo>
                  <a:pt x="597" y="332"/>
                </a:lnTo>
                <a:lnTo>
                  <a:pt x="599" y="332"/>
                </a:lnTo>
                <a:lnTo>
                  <a:pt x="599" y="334"/>
                </a:lnTo>
                <a:lnTo>
                  <a:pt x="599" y="337"/>
                </a:lnTo>
                <a:lnTo>
                  <a:pt x="599" y="339"/>
                </a:lnTo>
                <a:lnTo>
                  <a:pt x="601" y="339"/>
                </a:lnTo>
                <a:lnTo>
                  <a:pt x="601" y="341"/>
                </a:lnTo>
                <a:lnTo>
                  <a:pt x="604" y="341"/>
                </a:lnTo>
                <a:lnTo>
                  <a:pt x="606" y="341"/>
                </a:lnTo>
                <a:lnTo>
                  <a:pt x="608" y="344"/>
                </a:lnTo>
                <a:lnTo>
                  <a:pt x="611" y="344"/>
                </a:lnTo>
                <a:lnTo>
                  <a:pt x="613" y="344"/>
                </a:lnTo>
                <a:lnTo>
                  <a:pt x="613" y="341"/>
                </a:lnTo>
                <a:lnTo>
                  <a:pt x="615" y="341"/>
                </a:lnTo>
                <a:lnTo>
                  <a:pt x="615" y="339"/>
                </a:lnTo>
                <a:lnTo>
                  <a:pt x="618" y="339"/>
                </a:lnTo>
                <a:lnTo>
                  <a:pt x="618" y="337"/>
                </a:lnTo>
                <a:lnTo>
                  <a:pt x="620" y="337"/>
                </a:lnTo>
                <a:lnTo>
                  <a:pt x="620" y="334"/>
                </a:lnTo>
                <a:lnTo>
                  <a:pt x="622" y="334"/>
                </a:lnTo>
                <a:lnTo>
                  <a:pt x="625" y="334"/>
                </a:lnTo>
                <a:lnTo>
                  <a:pt x="625" y="337"/>
                </a:lnTo>
                <a:lnTo>
                  <a:pt x="627" y="337"/>
                </a:lnTo>
                <a:lnTo>
                  <a:pt x="627" y="339"/>
                </a:lnTo>
                <a:lnTo>
                  <a:pt x="627" y="341"/>
                </a:lnTo>
                <a:lnTo>
                  <a:pt x="627" y="339"/>
                </a:lnTo>
                <a:lnTo>
                  <a:pt x="629" y="339"/>
                </a:lnTo>
                <a:lnTo>
                  <a:pt x="631" y="339"/>
                </a:lnTo>
                <a:lnTo>
                  <a:pt x="629" y="339"/>
                </a:lnTo>
                <a:lnTo>
                  <a:pt x="627" y="341"/>
                </a:lnTo>
                <a:lnTo>
                  <a:pt x="627" y="344"/>
                </a:lnTo>
                <a:lnTo>
                  <a:pt x="627" y="346"/>
                </a:lnTo>
                <a:lnTo>
                  <a:pt x="627" y="348"/>
                </a:lnTo>
                <a:lnTo>
                  <a:pt x="627" y="350"/>
                </a:lnTo>
                <a:lnTo>
                  <a:pt x="627" y="353"/>
                </a:lnTo>
                <a:lnTo>
                  <a:pt x="629" y="353"/>
                </a:lnTo>
                <a:lnTo>
                  <a:pt x="631" y="353"/>
                </a:lnTo>
                <a:lnTo>
                  <a:pt x="631" y="355"/>
                </a:lnTo>
                <a:lnTo>
                  <a:pt x="634" y="355"/>
                </a:lnTo>
                <a:lnTo>
                  <a:pt x="634" y="353"/>
                </a:lnTo>
                <a:lnTo>
                  <a:pt x="634" y="355"/>
                </a:lnTo>
                <a:lnTo>
                  <a:pt x="631" y="355"/>
                </a:lnTo>
                <a:lnTo>
                  <a:pt x="634" y="355"/>
                </a:lnTo>
                <a:lnTo>
                  <a:pt x="634" y="357"/>
                </a:lnTo>
                <a:lnTo>
                  <a:pt x="636" y="357"/>
                </a:lnTo>
                <a:lnTo>
                  <a:pt x="638" y="357"/>
                </a:lnTo>
                <a:lnTo>
                  <a:pt x="641" y="357"/>
                </a:lnTo>
                <a:lnTo>
                  <a:pt x="641" y="360"/>
                </a:lnTo>
                <a:lnTo>
                  <a:pt x="643" y="360"/>
                </a:lnTo>
                <a:lnTo>
                  <a:pt x="645" y="360"/>
                </a:lnTo>
                <a:lnTo>
                  <a:pt x="648" y="360"/>
                </a:lnTo>
                <a:lnTo>
                  <a:pt x="645" y="360"/>
                </a:lnTo>
                <a:lnTo>
                  <a:pt x="645" y="357"/>
                </a:lnTo>
                <a:lnTo>
                  <a:pt x="648" y="357"/>
                </a:lnTo>
                <a:lnTo>
                  <a:pt x="648" y="355"/>
                </a:lnTo>
                <a:lnTo>
                  <a:pt x="650" y="355"/>
                </a:lnTo>
                <a:lnTo>
                  <a:pt x="652" y="355"/>
                </a:lnTo>
                <a:lnTo>
                  <a:pt x="654" y="355"/>
                </a:lnTo>
                <a:lnTo>
                  <a:pt x="654" y="353"/>
                </a:lnTo>
                <a:lnTo>
                  <a:pt x="654" y="350"/>
                </a:lnTo>
                <a:lnTo>
                  <a:pt x="652" y="350"/>
                </a:lnTo>
                <a:lnTo>
                  <a:pt x="652" y="348"/>
                </a:lnTo>
                <a:lnTo>
                  <a:pt x="654" y="348"/>
                </a:lnTo>
                <a:lnTo>
                  <a:pt x="652" y="348"/>
                </a:lnTo>
                <a:lnTo>
                  <a:pt x="654" y="348"/>
                </a:lnTo>
                <a:lnTo>
                  <a:pt x="654" y="346"/>
                </a:lnTo>
                <a:lnTo>
                  <a:pt x="654" y="344"/>
                </a:lnTo>
                <a:lnTo>
                  <a:pt x="654" y="346"/>
                </a:lnTo>
                <a:lnTo>
                  <a:pt x="654" y="344"/>
                </a:lnTo>
                <a:lnTo>
                  <a:pt x="657" y="344"/>
                </a:lnTo>
                <a:lnTo>
                  <a:pt x="659" y="344"/>
                </a:lnTo>
                <a:lnTo>
                  <a:pt x="659" y="341"/>
                </a:lnTo>
                <a:lnTo>
                  <a:pt x="661" y="341"/>
                </a:lnTo>
                <a:lnTo>
                  <a:pt x="661" y="339"/>
                </a:lnTo>
                <a:lnTo>
                  <a:pt x="664" y="339"/>
                </a:lnTo>
                <a:lnTo>
                  <a:pt x="664" y="337"/>
                </a:lnTo>
                <a:lnTo>
                  <a:pt x="666" y="337"/>
                </a:lnTo>
                <a:lnTo>
                  <a:pt x="666" y="334"/>
                </a:lnTo>
                <a:lnTo>
                  <a:pt x="668" y="334"/>
                </a:lnTo>
                <a:lnTo>
                  <a:pt x="668" y="332"/>
                </a:lnTo>
                <a:lnTo>
                  <a:pt x="668" y="330"/>
                </a:lnTo>
                <a:lnTo>
                  <a:pt x="666" y="330"/>
                </a:lnTo>
                <a:lnTo>
                  <a:pt x="668" y="330"/>
                </a:lnTo>
                <a:lnTo>
                  <a:pt x="668" y="327"/>
                </a:lnTo>
                <a:lnTo>
                  <a:pt x="666" y="327"/>
                </a:lnTo>
                <a:lnTo>
                  <a:pt x="668" y="327"/>
                </a:lnTo>
                <a:lnTo>
                  <a:pt x="666" y="327"/>
                </a:lnTo>
                <a:lnTo>
                  <a:pt x="666" y="325"/>
                </a:lnTo>
                <a:lnTo>
                  <a:pt x="668" y="323"/>
                </a:lnTo>
                <a:lnTo>
                  <a:pt x="668" y="321"/>
                </a:lnTo>
                <a:lnTo>
                  <a:pt x="666" y="314"/>
                </a:lnTo>
                <a:lnTo>
                  <a:pt x="668" y="314"/>
                </a:lnTo>
                <a:lnTo>
                  <a:pt x="668" y="318"/>
                </a:lnTo>
                <a:lnTo>
                  <a:pt x="668" y="323"/>
                </a:lnTo>
                <a:lnTo>
                  <a:pt x="668" y="321"/>
                </a:lnTo>
                <a:lnTo>
                  <a:pt x="671" y="321"/>
                </a:lnTo>
                <a:lnTo>
                  <a:pt x="671" y="318"/>
                </a:lnTo>
                <a:lnTo>
                  <a:pt x="673" y="318"/>
                </a:lnTo>
                <a:lnTo>
                  <a:pt x="673" y="321"/>
                </a:lnTo>
                <a:lnTo>
                  <a:pt x="673" y="318"/>
                </a:lnTo>
                <a:lnTo>
                  <a:pt x="675" y="318"/>
                </a:lnTo>
                <a:lnTo>
                  <a:pt x="678" y="318"/>
                </a:lnTo>
                <a:lnTo>
                  <a:pt x="678" y="321"/>
                </a:lnTo>
                <a:lnTo>
                  <a:pt x="675" y="321"/>
                </a:lnTo>
                <a:lnTo>
                  <a:pt x="678" y="321"/>
                </a:lnTo>
                <a:lnTo>
                  <a:pt x="678" y="323"/>
                </a:lnTo>
                <a:lnTo>
                  <a:pt x="678" y="325"/>
                </a:lnTo>
                <a:lnTo>
                  <a:pt x="680" y="325"/>
                </a:lnTo>
                <a:lnTo>
                  <a:pt x="682" y="325"/>
                </a:lnTo>
                <a:lnTo>
                  <a:pt x="682" y="327"/>
                </a:lnTo>
                <a:lnTo>
                  <a:pt x="684" y="327"/>
                </a:lnTo>
                <a:lnTo>
                  <a:pt x="687" y="327"/>
                </a:lnTo>
                <a:lnTo>
                  <a:pt x="684" y="327"/>
                </a:lnTo>
                <a:lnTo>
                  <a:pt x="687" y="327"/>
                </a:lnTo>
                <a:lnTo>
                  <a:pt x="687" y="325"/>
                </a:lnTo>
                <a:lnTo>
                  <a:pt x="689" y="325"/>
                </a:lnTo>
                <a:lnTo>
                  <a:pt x="689" y="323"/>
                </a:lnTo>
                <a:lnTo>
                  <a:pt x="689" y="325"/>
                </a:lnTo>
                <a:lnTo>
                  <a:pt x="691" y="325"/>
                </a:lnTo>
                <a:lnTo>
                  <a:pt x="694" y="325"/>
                </a:lnTo>
                <a:lnTo>
                  <a:pt x="694" y="327"/>
                </a:lnTo>
                <a:lnTo>
                  <a:pt x="694" y="325"/>
                </a:lnTo>
                <a:lnTo>
                  <a:pt x="694" y="327"/>
                </a:lnTo>
                <a:lnTo>
                  <a:pt x="696" y="325"/>
                </a:lnTo>
                <a:lnTo>
                  <a:pt x="696" y="327"/>
                </a:lnTo>
                <a:lnTo>
                  <a:pt x="696" y="325"/>
                </a:lnTo>
                <a:lnTo>
                  <a:pt x="698" y="325"/>
                </a:lnTo>
                <a:lnTo>
                  <a:pt x="698" y="327"/>
                </a:lnTo>
                <a:lnTo>
                  <a:pt x="701" y="327"/>
                </a:lnTo>
                <a:lnTo>
                  <a:pt x="701" y="330"/>
                </a:lnTo>
                <a:lnTo>
                  <a:pt x="701" y="327"/>
                </a:lnTo>
                <a:lnTo>
                  <a:pt x="703" y="330"/>
                </a:lnTo>
                <a:lnTo>
                  <a:pt x="705" y="332"/>
                </a:lnTo>
                <a:lnTo>
                  <a:pt x="705" y="330"/>
                </a:lnTo>
                <a:lnTo>
                  <a:pt x="707" y="330"/>
                </a:lnTo>
                <a:lnTo>
                  <a:pt x="710" y="330"/>
                </a:lnTo>
                <a:lnTo>
                  <a:pt x="710" y="332"/>
                </a:lnTo>
                <a:lnTo>
                  <a:pt x="712" y="332"/>
                </a:lnTo>
                <a:lnTo>
                  <a:pt x="712" y="334"/>
                </a:lnTo>
                <a:lnTo>
                  <a:pt x="712" y="337"/>
                </a:lnTo>
                <a:lnTo>
                  <a:pt x="710" y="337"/>
                </a:lnTo>
                <a:lnTo>
                  <a:pt x="710" y="339"/>
                </a:lnTo>
                <a:lnTo>
                  <a:pt x="710" y="341"/>
                </a:lnTo>
                <a:lnTo>
                  <a:pt x="710" y="344"/>
                </a:lnTo>
                <a:lnTo>
                  <a:pt x="712" y="344"/>
                </a:lnTo>
                <a:lnTo>
                  <a:pt x="712" y="346"/>
                </a:lnTo>
                <a:lnTo>
                  <a:pt x="712" y="348"/>
                </a:lnTo>
                <a:lnTo>
                  <a:pt x="714" y="348"/>
                </a:lnTo>
                <a:lnTo>
                  <a:pt x="717" y="348"/>
                </a:lnTo>
                <a:lnTo>
                  <a:pt x="717" y="350"/>
                </a:lnTo>
                <a:lnTo>
                  <a:pt x="719" y="350"/>
                </a:lnTo>
                <a:lnTo>
                  <a:pt x="721" y="350"/>
                </a:lnTo>
                <a:lnTo>
                  <a:pt x="721" y="353"/>
                </a:lnTo>
                <a:lnTo>
                  <a:pt x="724" y="353"/>
                </a:lnTo>
                <a:lnTo>
                  <a:pt x="726" y="353"/>
                </a:lnTo>
                <a:lnTo>
                  <a:pt x="726" y="350"/>
                </a:lnTo>
                <a:lnTo>
                  <a:pt x="728" y="353"/>
                </a:lnTo>
                <a:lnTo>
                  <a:pt x="728" y="350"/>
                </a:lnTo>
                <a:lnTo>
                  <a:pt x="731" y="350"/>
                </a:lnTo>
                <a:lnTo>
                  <a:pt x="731" y="353"/>
                </a:lnTo>
                <a:lnTo>
                  <a:pt x="731" y="350"/>
                </a:lnTo>
                <a:lnTo>
                  <a:pt x="733" y="350"/>
                </a:lnTo>
                <a:lnTo>
                  <a:pt x="733" y="348"/>
                </a:lnTo>
                <a:lnTo>
                  <a:pt x="735" y="348"/>
                </a:lnTo>
                <a:lnTo>
                  <a:pt x="735" y="346"/>
                </a:lnTo>
                <a:lnTo>
                  <a:pt x="737" y="346"/>
                </a:lnTo>
                <a:lnTo>
                  <a:pt x="737" y="344"/>
                </a:lnTo>
                <a:lnTo>
                  <a:pt x="740" y="344"/>
                </a:lnTo>
                <a:lnTo>
                  <a:pt x="737" y="344"/>
                </a:lnTo>
                <a:lnTo>
                  <a:pt x="740" y="344"/>
                </a:lnTo>
                <a:lnTo>
                  <a:pt x="740" y="341"/>
                </a:lnTo>
                <a:lnTo>
                  <a:pt x="742" y="341"/>
                </a:lnTo>
                <a:lnTo>
                  <a:pt x="742" y="339"/>
                </a:lnTo>
                <a:lnTo>
                  <a:pt x="744" y="339"/>
                </a:lnTo>
                <a:lnTo>
                  <a:pt x="747" y="339"/>
                </a:lnTo>
                <a:lnTo>
                  <a:pt x="747" y="337"/>
                </a:lnTo>
                <a:lnTo>
                  <a:pt x="747" y="334"/>
                </a:lnTo>
                <a:lnTo>
                  <a:pt x="749" y="334"/>
                </a:lnTo>
                <a:lnTo>
                  <a:pt x="747" y="334"/>
                </a:lnTo>
                <a:lnTo>
                  <a:pt x="747" y="332"/>
                </a:lnTo>
                <a:lnTo>
                  <a:pt x="747" y="334"/>
                </a:lnTo>
                <a:lnTo>
                  <a:pt x="747" y="332"/>
                </a:lnTo>
                <a:lnTo>
                  <a:pt x="747" y="330"/>
                </a:lnTo>
                <a:lnTo>
                  <a:pt x="749" y="330"/>
                </a:lnTo>
                <a:lnTo>
                  <a:pt x="751" y="330"/>
                </a:lnTo>
                <a:lnTo>
                  <a:pt x="751" y="332"/>
                </a:lnTo>
                <a:lnTo>
                  <a:pt x="754" y="332"/>
                </a:lnTo>
                <a:lnTo>
                  <a:pt x="756" y="332"/>
                </a:lnTo>
                <a:lnTo>
                  <a:pt x="758" y="332"/>
                </a:lnTo>
                <a:lnTo>
                  <a:pt x="758" y="330"/>
                </a:lnTo>
                <a:lnTo>
                  <a:pt x="760" y="330"/>
                </a:lnTo>
                <a:lnTo>
                  <a:pt x="760" y="327"/>
                </a:lnTo>
                <a:lnTo>
                  <a:pt x="763" y="327"/>
                </a:lnTo>
                <a:lnTo>
                  <a:pt x="765" y="327"/>
                </a:lnTo>
                <a:lnTo>
                  <a:pt x="765" y="325"/>
                </a:lnTo>
                <a:lnTo>
                  <a:pt x="767" y="325"/>
                </a:lnTo>
                <a:lnTo>
                  <a:pt x="770" y="325"/>
                </a:lnTo>
                <a:lnTo>
                  <a:pt x="772" y="325"/>
                </a:lnTo>
                <a:lnTo>
                  <a:pt x="772" y="323"/>
                </a:lnTo>
                <a:lnTo>
                  <a:pt x="772" y="325"/>
                </a:lnTo>
                <a:lnTo>
                  <a:pt x="774" y="325"/>
                </a:lnTo>
                <a:lnTo>
                  <a:pt x="777" y="325"/>
                </a:lnTo>
                <a:lnTo>
                  <a:pt x="779" y="325"/>
                </a:lnTo>
                <a:lnTo>
                  <a:pt x="781" y="325"/>
                </a:lnTo>
                <a:lnTo>
                  <a:pt x="784" y="323"/>
                </a:lnTo>
                <a:lnTo>
                  <a:pt x="784" y="325"/>
                </a:lnTo>
                <a:lnTo>
                  <a:pt x="786" y="325"/>
                </a:lnTo>
                <a:lnTo>
                  <a:pt x="788" y="325"/>
                </a:lnTo>
                <a:lnTo>
                  <a:pt x="788" y="327"/>
                </a:lnTo>
                <a:lnTo>
                  <a:pt x="790" y="327"/>
                </a:lnTo>
                <a:lnTo>
                  <a:pt x="793" y="327"/>
                </a:lnTo>
                <a:lnTo>
                  <a:pt x="795" y="327"/>
                </a:lnTo>
                <a:lnTo>
                  <a:pt x="797" y="327"/>
                </a:lnTo>
                <a:lnTo>
                  <a:pt x="800" y="327"/>
                </a:lnTo>
                <a:lnTo>
                  <a:pt x="800" y="330"/>
                </a:lnTo>
                <a:lnTo>
                  <a:pt x="802" y="330"/>
                </a:lnTo>
                <a:lnTo>
                  <a:pt x="804" y="330"/>
                </a:lnTo>
                <a:lnTo>
                  <a:pt x="804" y="332"/>
                </a:lnTo>
                <a:lnTo>
                  <a:pt x="807" y="332"/>
                </a:lnTo>
                <a:lnTo>
                  <a:pt x="809" y="332"/>
                </a:lnTo>
                <a:lnTo>
                  <a:pt x="809" y="334"/>
                </a:lnTo>
                <a:lnTo>
                  <a:pt x="811" y="334"/>
                </a:lnTo>
                <a:lnTo>
                  <a:pt x="811" y="337"/>
                </a:lnTo>
                <a:lnTo>
                  <a:pt x="813" y="337"/>
                </a:lnTo>
                <a:lnTo>
                  <a:pt x="813" y="339"/>
                </a:lnTo>
                <a:lnTo>
                  <a:pt x="813" y="341"/>
                </a:lnTo>
                <a:lnTo>
                  <a:pt x="816" y="341"/>
                </a:lnTo>
                <a:lnTo>
                  <a:pt x="816" y="344"/>
                </a:lnTo>
                <a:lnTo>
                  <a:pt x="818" y="344"/>
                </a:lnTo>
                <a:lnTo>
                  <a:pt x="820" y="344"/>
                </a:lnTo>
                <a:lnTo>
                  <a:pt x="823" y="344"/>
                </a:lnTo>
                <a:lnTo>
                  <a:pt x="825" y="341"/>
                </a:lnTo>
                <a:lnTo>
                  <a:pt x="827" y="341"/>
                </a:lnTo>
                <a:lnTo>
                  <a:pt x="830" y="341"/>
                </a:lnTo>
                <a:lnTo>
                  <a:pt x="832" y="341"/>
                </a:lnTo>
                <a:lnTo>
                  <a:pt x="832" y="339"/>
                </a:lnTo>
                <a:lnTo>
                  <a:pt x="834" y="339"/>
                </a:lnTo>
                <a:lnTo>
                  <a:pt x="837" y="339"/>
                </a:lnTo>
                <a:lnTo>
                  <a:pt x="837" y="337"/>
                </a:lnTo>
                <a:lnTo>
                  <a:pt x="839" y="337"/>
                </a:lnTo>
                <a:lnTo>
                  <a:pt x="839" y="339"/>
                </a:lnTo>
                <a:lnTo>
                  <a:pt x="841" y="339"/>
                </a:lnTo>
                <a:lnTo>
                  <a:pt x="843" y="341"/>
                </a:lnTo>
                <a:lnTo>
                  <a:pt x="846" y="341"/>
                </a:lnTo>
                <a:lnTo>
                  <a:pt x="846" y="344"/>
                </a:lnTo>
                <a:lnTo>
                  <a:pt x="848" y="344"/>
                </a:lnTo>
                <a:lnTo>
                  <a:pt x="848" y="346"/>
                </a:lnTo>
                <a:lnTo>
                  <a:pt x="850" y="346"/>
                </a:lnTo>
                <a:lnTo>
                  <a:pt x="853" y="346"/>
                </a:lnTo>
                <a:lnTo>
                  <a:pt x="855" y="346"/>
                </a:lnTo>
                <a:lnTo>
                  <a:pt x="857" y="346"/>
                </a:lnTo>
                <a:lnTo>
                  <a:pt x="857" y="348"/>
                </a:lnTo>
                <a:lnTo>
                  <a:pt x="857" y="350"/>
                </a:lnTo>
                <a:lnTo>
                  <a:pt x="860" y="350"/>
                </a:lnTo>
                <a:lnTo>
                  <a:pt x="860" y="353"/>
                </a:lnTo>
                <a:lnTo>
                  <a:pt x="862" y="353"/>
                </a:lnTo>
                <a:lnTo>
                  <a:pt x="862" y="355"/>
                </a:lnTo>
                <a:lnTo>
                  <a:pt x="860" y="355"/>
                </a:lnTo>
                <a:lnTo>
                  <a:pt x="860" y="357"/>
                </a:lnTo>
                <a:lnTo>
                  <a:pt x="862" y="357"/>
                </a:lnTo>
                <a:lnTo>
                  <a:pt x="862" y="360"/>
                </a:lnTo>
                <a:lnTo>
                  <a:pt x="864" y="360"/>
                </a:lnTo>
                <a:lnTo>
                  <a:pt x="864" y="362"/>
                </a:lnTo>
                <a:lnTo>
                  <a:pt x="864" y="364"/>
                </a:lnTo>
                <a:lnTo>
                  <a:pt x="866" y="364"/>
                </a:lnTo>
                <a:lnTo>
                  <a:pt x="869" y="362"/>
                </a:lnTo>
                <a:lnTo>
                  <a:pt x="871" y="362"/>
                </a:lnTo>
                <a:lnTo>
                  <a:pt x="873" y="362"/>
                </a:lnTo>
                <a:lnTo>
                  <a:pt x="871" y="362"/>
                </a:lnTo>
                <a:lnTo>
                  <a:pt x="869" y="362"/>
                </a:lnTo>
                <a:lnTo>
                  <a:pt x="866" y="364"/>
                </a:lnTo>
                <a:lnTo>
                  <a:pt x="864" y="364"/>
                </a:lnTo>
                <a:lnTo>
                  <a:pt x="866" y="364"/>
                </a:lnTo>
                <a:lnTo>
                  <a:pt x="866" y="367"/>
                </a:lnTo>
                <a:lnTo>
                  <a:pt x="866" y="364"/>
                </a:lnTo>
                <a:lnTo>
                  <a:pt x="866" y="367"/>
                </a:lnTo>
                <a:lnTo>
                  <a:pt x="866" y="369"/>
                </a:lnTo>
                <a:lnTo>
                  <a:pt x="866" y="371"/>
                </a:lnTo>
                <a:lnTo>
                  <a:pt x="866" y="374"/>
                </a:lnTo>
                <a:lnTo>
                  <a:pt x="866" y="376"/>
                </a:lnTo>
                <a:lnTo>
                  <a:pt x="869" y="376"/>
                </a:lnTo>
                <a:lnTo>
                  <a:pt x="869" y="378"/>
                </a:lnTo>
                <a:lnTo>
                  <a:pt x="869" y="380"/>
                </a:lnTo>
                <a:lnTo>
                  <a:pt x="866" y="380"/>
                </a:lnTo>
                <a:lnTo>
                  <a:pt x="866" y="383"/>
                </a:lnTo>
                <a:lnTo>
                  <a:pt x="864" y="383"/>
                </a:lnTo>
                <a:lnTo>
                  <a:pt x="864" y="385"/>
                </a:lnTo>
                <a:lnTo>
                  <a:pt x="864" y="387"/>
                </a:lnTo>
                <a:lnTo>
                  <a:pt x="864" y="390"/>
                </a:lnTo>
                <a:lnTo>
                  <a:pt x="864" y="392"/>
                </a:lnTo>
                <a:lnTo>
                  <a:pt x="866" y="392"/>
                </a:lnTo>
                <a:lnTo>
                  <a:pt x="864" y="392"/>
                </a:lnTo>
                <a:lnTo>
                  <a:pt x="864" y="394"/>
                </a:lnTo>
                <a:lnTo>
                  <a:pt x="866" y="397"/>
                </a:lnTo>
                <a:lnTo>
                  <a:pt x="869" y="397"/>
                </a:lnTo>
                <a:lnTo>
                  <a:pt x="869" y="399"/>
                </a:lnTo>
                <a:lnTo>
                  <a:pt x="871" y="399"/>
                </a:lnTo>
                <a:lnTo>
                  <a:pt x="871" y="401"/>
                </a:lnTo>
                <a:lnTo>
                  <a:pt x="871" y="399"/>
                </a:lnTo>
                <a:lnTo>
                  <a:pt x="871" y="401"/>
                </a:lnTo>
                <a:lnTo>
                  <a:pt x="873" y="401"/>
                </a:lnTo>
                <a:lnTo>
                  <a:pt x="873" y="403"/>
                </a:lnTo>
                <a:lnTo>
                  <a:pt x="876" y="403"/>
                </a:lnTo>
                <a:lnTo>
                  <a:pt x="876" y="406"/>
                </a:lnTo>
                <a:lnTo>
                  <a:pt x="878" y="406"/>
                </a:lnTo>
                <a:lnTo>
                  <a:pt x="878" y="408"/>
                </a:lnTo>
                <a:lnTo>
                  <a:pt x="880" y="408"/>
                </a:lnTo>
                <a:lnTo>
                  <a:pt x="880" y="410"/>
                </a:lnTo>
                <a:lnTo>
                  <a:pt x="880" y="413"/>
                </a:lnTo>
                <a:lnTo>
                  <a:pt x="883" y="413"/>
                </a:lnTo>
                <a:lnTo>
                  <a:pt x="885" y="413"/>
                </a:lnTo>
                <a:lnTo>
                  <a:pt x="885" y="415"/>
                </a:lnTo>
                <a:lnTo>
                  <a:pt x="887" y="415"/>
                </a:lnTo>
                <a:lnTo>
                  <a:pt x="887" y="417"/>
                </a:lnTo>
                <a:lnTo>
                  <a:pt x="890" y="417"/>
                </a:lnTo>
                <a:lnTo>
                  <a:pt x="890" y="420"/>
                </a:lnTo>
                <a:lnTo>
                  <a:pt x="890" y="422"/>
                </a:lnTo>
                <a:lnTo>
                  <a:pt x="892" y="422"/>
                </a:lnTo>
                <a:lnTo>
                  <a:pt x="892" y="424"/>
                </a:lnTo>
                <a:lnTo>
                  <a:pt x="892" y="427"/>
                </a:lnTo>
                <a:lnTo>
                  <a:pt x="894" y="429"/>
                </a:lnTo>
                <a:lnTo>
                  <a:pt x="894" y="431"/>
                </a:lnTo>
                <a:lnTo>
                  <a:pt x="894" y="433"/>
                </a:lnTo>
                <a:lnTo>
                  <a:pt x="894" y="436"/>
                </a:lnTo>
                <a:lnTo>
                  <a:pt x="894" y="438"/>
                </a:lnTo>
                <a:lnTo>
                  <a:pt x="894" y="440"/>
                </a:lnTo>
                <a:lnTo>
                  <a:pt x="894" y="443"/>
                </a:lnTo>
                <a:lnTo>
                  <a:pt x="894" y="445"/>
                </a:lnTo>
                <a:lnTo>
                  <a:pt x="894" y="447"/>
                </a:lnTo>
                <a:lnTo>
                  <a:pt x="894" y="450"/>
                </a:lnTo>
                <a:lnTo>
                  <a:pt x="896" y="450"/>
                </a:lnTo>
                <a:lnTo>
                  <a:pt x="896" y="452"/>
                </a:lnTo>
                <a:lnTo>
                  <a:pt x="894" y="452"/>
                </a:lnTo>
                <a:lnTo>
                  <a:pt x="896" y="452"/>
                </a:lnTo>
                <a:lnTo>
                  <a:pt x="896" y="454"/>
                </a:lnTo>
                <a:lnTo>
                  <a:pt x="896" y="456"/>
                </a:lnTo>
                <a:lnTo>
                  <a:pt x="899" y="456"/>
                </a:lnTo>
                <a:lnTo>
                  <a:pt x="901" y="456"/>
                </a:lnTo>
                <a:lnTo>
                  <a:pt x="901" y="459"/>
                </a:lnTo>
                <a:lnTo>
                  <a:pt x="903" y="459"/>
                </a:lnTo>
                <a:lnTo>
                  <a:pt x="903" y="456"/>
                </a:lnTo>
                <a:lnTo>
                  <a:pt x="903" y="454"/>
                </a:lnTo>
                <a:lnTo>
                  <a:pt x="906" y="454"/>
                </a:lnTo>
                <a:lnTo>
                  <a:pt x="908" y="454"/>
                </a:lnTo>
                <a:lnTo>
                  <a:pt x="908" y="452"/>
                </a:lnTo>
                <a:lnTo>
                  <a:pt x="910" y="452"/>
                </a:lnTo>
                <a:lnTo>
                  <a:pt x="910" y="454"/>
                </a:lnTo>
                <a:lnTo>
                  <a:pt x="910" y="456"/>
                </a:lnTo>
                <a:lnTo>
                  <a:pt x="913" y="456"/>
                </a:lnTo>
                <a:lnTo>
                  <a:pt x="915" y="456"/>
                </a:lnTo>
                <a:lnTo>
                  <a:pt x="917" y="456"/>
                </a:lnTo>
                <a:lnTo>
                  <a:pt x="917" y="454"/>
                </a:lnTo>
                <a:lnTo>
                  <a:pt x="915" y="454"/>
                </a:lnTo>
                <a:lnTo>
                  <a:pt x="917" y="454"/>
                </a:lnTo>
                <a:lnTo>
                  <a:pt x="917" y="452"/>
                </a:lnTo>
                <a:lnTo>
                  <a:pt x="919" y="452"/>
                </a:lnTo>
                <a:lnTo>
                  <a:pt x="922" y="452"/>
                </a:lnTo>
                <a:lnTo>
                  <a:pt x="922" y="450"/>
                </a:lnTo>
                <a:lnTo>
                  <a:pt x="924" y="450"/>
                </a:lnTo>
                <a:lnTo>
                  <a:pt x="924" y="447"/>
                </a:lnTo>
                <a:lnTo>
                  <a:pt x="926" y="447"/>
                </a:lnTo>
                <a:lnTo>
                  <a:pt x="929" y="447"/>
                </a:lnTo>
                <a:lnTo>
                  <a:pt x="931" y="447"/>
                </a:lnTo>
                <a:lnTo>
                  <a:pt x="933" y="447"/>
                </a:lnTo>
                <a:lnTo>
                  <a:pt x="936" y="447"/>
                </a:lnTo>
                <a:lnTo>
                  <a:pt x="936" y="445"/>
                </a:lnTo>
                <a:lnTo>
                  <a:pt x="938" y="445"/>
                </a:lnTo>
                <a:lnTo>
                  <a:pt x="940" y="445"/>
                </a:lnTo>
                <a:lnTo>
                  <a:pt x="943" y="445"/>
                </a:lnTo>
                <a:lnTo>
                  <a:pt x="945" y="445"/>
                </a:lnTo>
                <a:lnTo>
                  <a:pt x="945" y="447"/>
                </a:lnTo>
                <a:lnTo>
                  <a:pt x="945" y="450"/>
                </a:lnTo>
                <a:lnTo>
                  <a:pt x="945" y="452"/>
                </a:lnTo>
                <a:lnTo>
                  <a:pt x="943" y="454"/>
                </a:lnTo>
                <a:lnTo>
                  <a:pt x="945" y="454"/>
                </a:lnTo>
                <a:lnTo>
                  <a:pt x="945" y="456"/>
                </a:lnTo>
                <a:lnTo>
                  <a:pt x="945" y="454"/>
                </a:lnTo>
                <a:lnTo>
                  <a:pt x="947" y="454"/>
                </a:lnTo>
                <a:lnTo>
                  <a:pt x="947" y="456"/>
                </a:lnTo>
                <a:lnTo>
                  <a:pt x="945" y="456"/>
                </a:lnTo>
                <a:lnTo>
                  <a:pt x="947" y="459"/>
                </a:lnTo>
                <a:lnTo>
                  <a:pt x="947" y="456"/>
                </a:lnTo>
                <a:lnTo>
                  <a:pt x="949" y="456"/>
                </a:lnTo>
                <a:lnTo>
                  <a:pt x="949" y="454"/>
                </a:lnTo>
                <a:lnTo>
                  <a:pt x="952" y="454"/>
                </a:lnTo>
                <a:lnTo>
                  <a:pt x="952" y="456"/>
                </a:lnTo>
                <a:lnTo>
                  <a:pt x="952" y="459"/>
                </a:lnTo>
                <a:lnTo>
                  <a:pt x="954" y="459"/>
                </a:lnTo>
                <a:lnTo>
                  <a:pt x="954" y="456"/>
                </a:lnTo>
                <a:lnTo>
                  <a:pt x="952" y="456"/>
                </a:lnTo>
                <a:lnTo>
                  <a:pt x="954" y="456"/>
                </a:lnTo>
                <a:lnTo>
                  <a:pt x="954" y="454"/>
                </a:lnTo>
                <a:lnTo>
                  <a:pt x="952" y="454"/>
                </a:lnTo>
                <a:lnTo>
                  <a:pt x="952" y="452"/>
                </a:lnTo>
                <a:lnTo>
                  <a:pt x="952" y="450"/>
                </a:lnTo>
                <a:lnTo>
                  <a:pt x="954" y="450"/>
                </a:lnTo>
                <a:lnTo>
                  <a:pt x="956" y="450"/>
                </a:lnTo>
                <a:lnTo>
                  <a:pt x="956" y="447"/>
                </a:lnTo>
                <a:lnTo>
                  <a:pt x="956" y="445"/>
                </a:lnTo>
                <a:lnTo>
                  <a:pt x="956" y="443"/>
                </a:lnTo>
                <a:lnTo>
                  <a:pt x="954" y="443"/>
                </a:lnTo>
                <a:lnTo>
                  <a:pt x="954" y="440"/>
                </a:lnTo>
                <a:lnTo>
                  <a:pt x="952" y="440"/>
                </a:lnTo>
                <a:lnTo>
                  <a:pt x="952" y="438"/>
                </a:lnTo>
                <a:lnTo>
                  <a:pt x="954" y="438"/>
                </a:lnTo>
                <a:lnTo>
                  <a:pt x="954" y="436"/>
                </a:lnTo>
                <a:lnTo>
                  <a:pt x="952" y="436"/>
                </a:lnTo>
                <a:lnTo>
                  <a:pt x="949" y="436"/>
                </a:lnTo>
                <a:lnTo>
                  <a:pt x="949" y="433"/>
                </a:lnTo>
                <a:lnTo>
                  <a:pt x="949" y="431"/>
                </a:lnTo>
                <a:lnTo>
                  <a:pt x="949" y="429"/>
                </a:lnTo>
                <a:lnTo>
                  <a:pt x="947" y="429"/>
                </a:lnTo>
                <a:lnTo>
                  <a:pt x="949" y="429"/>
                </a:lnTo>
                <a:lnTo>
                  <a:pt x="949" y="427"/>
                </a:lnTo>
                <a:lnTo>
                  <a:pt x="949" y="424"/>
                </a:lnTo>
                <a:lnTo>
                  <a:pt x="952" y="422"/>
                </a:lnTo>
                <a:lnTo>
                  <a:pt x="954" y="422"/>
                </a:lnTo>
                <a:lnTo>
                  <a:pt x="952" y="422"/>
                </a:lnTo>
                <a:lnTo>
                  <a:pt x="952" y="420"/>
                </a:lnTo>
                <a:lnTo>
                  <a:pt x="952" y="417"/>
                </a:lnTo>
                <a:lnTo>
                  <a:pt x="954" y="417"/>
                </a:lnTo>
                <a:lnTo>
                  <a:pt x="956" y="417"/>
                </a:lnTo>
                <a:lnTo>
                  <a:pt x="959" y="417"/>
                </a:lnTo>
                <a:lnTo>
                  <a:pt x="959" y="415"/>
                </a:lnTo>
                <a:lnTo>
                  <a:pt x="959" y="413"/>
                </a:lnTo>
                <a:lnTo>
                  <a:pt x="961" y="413"/>
                </a:lnTo>
                <a:lnTo>
                  <a:pt x="961" y="410"/>
                </a:lnTo>
                <a:lnTo>
                  <a:pt x="963" y="410"/>
                </a:lnTo>
                <a:lnTo>
                  <a:pt x="966" y="410"/>
                </a:lnTo>
                <a:lnTo>
                  <a:pt x="966" y="408"/>
                </a:lnTo>
                <a:lnTo>
                  <a:pt x="966" y="406"/>
                </a:lnTo>
                <a:lnTo>
                  <a:pt x="966" y="403"/>
                </a:lnTo>
                <a:lnTo>
                  <a:pt x="966" y="406"/>
                </a:lnTo>
                <a:lnTo>
                  <a:pt x="966" y="408"/>
                </a:lnTo>
                <a:lnTo>
                  <a:pt x="968" y="408"/>
                </a:lnTo>
                <a:lnTo>
                  <a:pt x="966" y="408"/>
                </a:lnTo>
                <a:lnTo>
                  <a:pt x="968" y="408"/>
                </a:lnTo>
                <a:lnTo>
                  <a:pt x="970" y="408"/>
                </a:lnTo>
                <a:lnTo>
                  <a:pt x="970" y="406"/>
                </a:lnTo>
                <a:lnTo>
                  <a:pt x="970" y="403"/>
                </a:lnTo>
                <a:lnTo>
                  <a:pt x="970" y="406"/>
                </a:lnTo>
                <a:lnTo>
                  <a:pt x="970" y="403"/>
                </a:lnTo>
                <a:lnTo>
                  <a:pt x="970" y="401"/>
                </a:lnTo>
                <a:lnTo>
                  <a:pt x="972" y="401"/>
                </a:lnTo>
                <a:lnTo>
                  <a:pt x="968" y="399"/>
                </a:lnTo>
                <a:lnTo>
                  <a:pt x="968" y="397"/>
                </a:lnTo>
                <a:lnTo>
                  <a:pt x="966" y="397"/>
                </a:lnTo>
                <a:lnTo>
                  <a:pt x="963" y="397"/>
                </a:lnTo>
                <a:lnTo>
                  <a:pt x="963" y="394"/>
                </a:lnTo>
                <a:lnTo>
                  <a:pt x="961" y="394"/>
                </a:lnTo>
                <a:lnTo>
                  <a:pt x="961" y="397"/>
                </a:lnTo>
                <a:lnTo>
                  <a:pt x="961" y="399"/>
                </a:lnTo>
                <a:lnTo>
                  <a:pt x="961" y="401"/>
                </a:lnTo>
                <a:lnTo>
                  <a:pt x="959" y="401"/>
                </a:lnTo>
                <a:lnTo>
                  <a:pt x="961" y="399"/>
                </a:lnTo>
                <a:lnTo>
                  <a:pt x="961" y="397"/>
                </a:lnTo>
                <a:lnTo>
                  <a:pt x="961" y="394"/>
                </a:lnTo>
                <a:lnTo>
                  <a:pt x="963" y="392"/>
                </a:lnTo>
                <a:lnTo>
                  <a:pt x="961" y="392"/>
                </a:lnTo>
                <a:lnTo>
                  <a:pt x="959" y="392"/>
                </a:lnTo>
                <a:lnTo>
                  <a:pt x="956" y="392"/>
                </a:lnTo>
                <a:lnTo>
                  <a:pt x="956" y="390"/>
                </a:lnTo>
                <a:lnTo>
                  <a:pt x="959" y="392"/>
                </a:lnTo>
                <a:lnTo>
                  <a:pt x="961" y="392"/>
                </a:lnTo>
                <a:lnTo>
                  <a:pt x="963" y="390"/>
                </a:lnTo>
                <a:lnTo>
                  <a:pt x="963" y="387"/>
                </a:lnTo>
                <a:lnTo>
                  <a:pt x="963" y="385"/>
                </a:lnTo>
                <a:lnTo>
                  <a:pt x="966" y="385"/>
                </a:lnTo>
                <a:lnTo>
                  <a:pt x="966" y="383"/>
                </a:lnTo>
                <a:lnTo>
                  <a:pt x="968" y="383"/>
                </a:lnTo>
                <a:lnTo>
                  <a:pt x="968" y="380"/>
                </a:lnTo>
                <a:lnTo>
                  <a:pt x="966" y="380"/>
                </a:lnTo>
                <a:lnTo>
                  <a:pt x="968" y="380"/>
                </a:lnTo>
                <a:lnTo>
                  <a:pt x="968" y="378"/>
                </a:lnTo>
                <a:lnTo>
                  <a:pt x="970" y="376"/>
                </a:lnTo>
                <a:lnTo>
                  <a:pt x="970" y="374"/>
                </a:lnTo>
                <a:lnTo>
                  <a:pt x="972" y="374"/>
                </a:lnTo>
                <a:lnTo>
                  <a:pt x="975" y="371"/>
                </a:lnTo>
                <a:lnTo>
                  <a:pt x="977" y="371"/>
                </a:lnTo>
                <a:lnTo>
                  <a:pt x="977" y="369"/>
                </a:lnTo>
                <a:lnTo>
                  <a:pt x="979" y="369"/>
                </a:lnTo>
                <a:lnTo>
                  <a:pt x="979" y="367"/>
                </a:lnTo>
                <a:lnTo>
                  <a:pt x="979" y="364"/>
                </a:lnTo>
                <a:lnTo>
                  <a:pt x="979" y="362"/>
                </a:lnTo>
                <a:lnTo>
                  <a:pt x="979" y="360"/>
                </a:lnTo>
                <a:lnTo>
                  <a:pt x="979" y="357"/>
                </a:lnTo>
                <a:lnTo>
                  <a:pt x="979" y="353"/>
                </a:lnTo>
                <a:lnTo>
                  <a:pt x="979" y="350"/>
                </a:lnTo>
                <a:lnTo>
                  <a:pt x="979" y="348"/>
                </a:lnTo>
                <a:lnTo>
                  <a:pt x="989" y="341"/>
                </a:lnTo>
                <a:lnTo>
                  <a:pt x="998" y="330"/>
                </a:lnTo>
                <a:lnTo>
                  <a:pt x="1007" y="321"/>
                </a:lnTo>
                <a:lnTo>
                  <a:pt x="1009" y="321"/>
                </a:lnTo>
                <a:lnTo>
                  <a:pt x="1009" y="318"/>
                </a:lnTo>
                <a:lnTo>
                  <a:pt x="1012" y="318"/>
                </a:lnTo>
                <a:lnTo>
                  <a:pt x="1014" y="314"/>
                </a:lnTo>
                <a:lnTo>
                  <a:pt x="1016" y="314"/>
                </a:lnTo>
                <a:lnTo>
                  <a:pt x="1019" y="314"/>
                </a:lnTo>
                <a:lnTo>
                  <a:pt x="1021" y="311"/>
                </a:lnTo>
                <a:lnTo>
                  <a:pt x="1023" y="311"/>
                </a:lnTo>
                <a:lnTo>
                  <a:pt x="1053" y="309"/>
                </a:lnTo>
                <a:lnTo>
                  <a:pt x="1065" y="295"/>
                </a:lnTo>
                <a:lnTo>
                  <a:pt x="1060" y="291"/>
                </a:lnTo>
                <a:lnTo>
                  <a:pt x="1060" y="288"/>
                </a:lnTo>
                <a:lnTo>
                  <a:pt x="1062" y="288"/>
                </a:lnTo>
                <a:lnTo>
                  <a:pt x="1065" y="291"/>
                </a:lnTo>
                <a:lnTo>
                  <a:pt x="1067" y="291"/>
                </a:lnTo>
                <a:lnTo>
                  <a:pt x="1062" y="286"/>
                </a:lnTo>
                <a:lnTo>
                  <a:pt x="1062" y="284"/>
                </a:lnTo>
                <a:lnTo>
                  <a:pt x="1065" y="284"/>
                </a:lnTo>
                <a:lnTo>
                  <a:pt x="1072" y="291"/>
                </a:lnTo>
                <a:lnTo>
                  <a:pt x="1076" y="286"/>
                </a:lnTo>
                <a:lnTo>
                  <a:pt x="1076" y="284"/>
                </a:lnTo>
                <a:lnTo>
                  <a:pt x="1078" y="284"/>
                </a:lnTo>
                <a:lnTo>
                  <a:pt x="1078" y="281"/>
                </a:lnTo>
                <a:lnTo>
                  <a:pt x="1081" y="281"/>
                </a:lnTo>
                <a:lnTo>
                  <a:pt x="1083" y="281"/>
                </a:lnTo>
                <a:lnTo>
                  <a:pt x="1085" y="281"/>
                </a:lnTo>
                <a:lnTo>
                  <a:pt x="1085" y="279"/>
                </a:lnTo>
                <a:lnTo>
                  <a:pt x="1088" y="279"/>
                </a:lnTo>
                <a:lnTo>
                  <a:pt x="1090" y="279"/>
                </a:lnTo>
                <a:lnTo>
                  <a:pt x="1092" y="279"/>
                </a:lnTo>
                <a:lnTo>
                  <a:pt x="1095" y="281"/>
                </a:lnTo>
                <a:lnTo>
                  <a:pt x="1097" y="281"/>
                </a:lnTo>
                <a:lnTo>
                  <a:pt x="1099" y="281"/>
                </a:lnTo>
                <a:lnTo>
                  <a:pt x="1131" y="277"/>
                </a:lnTo>
                <a:lnTo>
                  <a:pt x="1138" y="277"/>
                </a:lnTo>
                <a:lnTo>
                  <a:pt x="1148" y="277"/>
                </a:lnTo>
                <a:lnTo>
                  <a:pt x="1154" y="277"/>
                </a:lnTo>
                <a:lnTo>
                  <a:pt x="1159" y="279"/>
                </a:lnTo>
                <a:lnTo>
                  <a:pt x="1161" y="279"/>
                </a:lnTo>
                <a:lnTo>
                  <a:pt x="1164" y="279"/>
                </a:lnTo>
                <a:lnTo>
                  <a:pt x="1168" y="279"/>
                </a:lnTo>
                <a:lnTo>
                  <a:pt x="1173" y="279"/>
                </a:lnTo>
                <a:lnTo>
                  <a:pt x="1175" y="277"/>
                </a:lnTo>
                <a:lnTo>
                  <a:pt x="1178" y="284"/>
                </a:lnTo>
                <a:lnTo>
                  <a:pt x="1180" y="284"/>
                </a:lnTo>
                <a:lnTo>
                  <a:pt x="1180" y="281"/>
                </a:lnTo>
                <a:lnTo>
                  <a:pt x="1182" y="281"/>
                </a:lnTo>
                <a:lnTo>
                  <a:pt x="1184" y="281"/>
                </a:lnTo>
                <a:lnTo>
                  <a:pt x="1187" y="279"/>
                </a:lnTo>
                <a:lnTo>
                  <a:pt x="1189" y="279"/>
                </a:lnTo>
                <a:lnTo>
                  <a:pt x="1191" y="277"/>
                </a:lnTo>
                <a:lnTo>
                  <a:pt x="1194" y="277"/>
                </a:lnTo>
                <a:lnTo>
                  <a:pt x="1196" y="277"/>
                </a:lnTo>
                <a:lnTo>
                  <a:pt x="1198" y="274"/>
                </a:lnTo>
                <a:lnTo>
                  <a:pt x="1198" y="277"/>
                </a:lnTo>
                <a:lnTo>
                  <a:pt x="1198" y="274"/>
                </a:lnTo>
                <a:lnTo>
                  <a:pt x="1201" y="274"/>
                </a:lnTo>
                <a:lnTo>
                  <a:pt x="1203" y="274"/>
                </a:lnTo>
                <a:lnTo>
                  <a:pt x="1203" y="272"/>
                </a:lnTo>
                <a:lnTo>
                  <a:pt x="1205" y="272"/>
                </a:lnTo>
                <a:lnTo>
                  <a:pt x="1207" y="272"/>
                </a:lnTo>
                <a:lnTo>
                  <a:pt x="1210" y="270"/>
                </a:lnTo>
                <a:lnTo>
                  <a:pt x="1212" y="270"/>
                </a:lnTo>
                <a:lnTo>
                  <a:pt x="1214" y="270"/>
                </a:lnTo>
                <a:lnTo>
                  <a:pt x="1217" y="270"/>
                </a:lnTo>
                <a:lnTo>
                  <a:pt x="1219" y="268"/>
                </a:lnTo>
                <a:lnTo>
                  <a:pt x="1221" y="268"/>
                </a:lnTo>
                <a:lnTo>
                  <a:pt x="1224" y="268"/>
                </a:lnTo>
                <a:lnTo>
                  <a:pt x="1226" y="268"/>
                </a:lnTo>
                <a:lnTo>
                  <a:pt x="1228" y="268"/>
                </a:lnTo>
                <a:lnTo>
                  <a:pt x="1231" y="268"/>
                </a:lnTo>
                <a:lnTo>
                  <a:pt x="1233" y="265"/>
                </a:lnTo>
                <a:lnTo>
                  <a:pt x="1235" y="265"/>
                </a:lnTo>
                <a:lnTo>
                  <a:pt x="1237" y="265"/>
                </a:lnTo>
                <a:lnTo>
                  <a:pt x="1240" y="265"/>
                </a:lnTo>
                <a:lnTo>
                  <a:pt x="1242" y="265"/>
                </a:lnTo>
                <a:lnTo>
                  <a:pt x="1244" y="265"/>
                </a:lnTo>
                <a:lnTo>
                  <a:pt x="1244" y="263"/>
                </a:lnTo>
                <a:lnTo>
                  <a:pt x="1247" y="263"/>
                </a:lnTo>
                <a:lnTo>
                  <a:pt x="1249" y="263"/>
                </a:lnTo>
                <a:lnTo>
                  <a:pt x="1251" y="263"/>
                </a:lnTo>
                <a:lnTo>
                  <a:pt x="1251" y="261"/>
                </a:lnTo>
                <a:lnTo>
                  <a:pt x="1254" y="261"/>
                </a:lnTo>
                <a:lnTo>
                  <a:pt x="1256" y="261"/>
                </a:lnTo>
                <a:lnTo>
                  <a:pt x="1258" y="261"/>
                </a:lnTo>
                <a:lnTo>
                  <a:pt x="1260" y="261"/>
                </a:lnTo>
                <a:lnTo>
                  <a:pt x="1263" y="258"/>
                </a:lnTo>
                <a:lnTo>
                  <a:pt x="1265" y="258"/>
                </a:lnTo>
                <a:lnTo>
                  <a:pt x="1267" y="258"/>
                </a:lnTo>
                <a:lnTo>
                  <a:pt x="1267" y="256"/>
                </a:lnTo>
                <a:lnTo>
                  <a:pt x="1270" y="256"/>
                </a:lnTo>
                <a:lnTo>
                  <a:pt x="1272" y="256"/>
                </a:lnTo>
                <a:lnTo>
                  <a:pt x="1274" y="256"/>
                </a:lnTo>
                <a:lnTo>
                  <a:pt x="1274" y="251"/>
                </a:lnTo>
                <a:lnTo>
                  <a:pt x="1274" y="256"/>
                </a:lnTo>
                <a:lnTo>
                  <a:pt x="1277" y="254"/>
                </a:lnTo>
                <a:lnTo>
                  <a:pt x="1279" y="254"/>
                </a:lnTo>
                <a:lnTo>
                  <a:pt x="1281" y="258"/>
                </a:lnTo>
                <a:lnTo>
                  <a:pt x="1284" y="256"/>
                </a:lnTo>
                <a:lnTo>
                  <a:pt x="1281" y="254"/>
                </a:lnTo>
                <a:lnTo>
                  <a:pt x="1284" y="254"/>
                </a:lnTo>
                <a:lnTo>
                  <a:pt x="1286" y="254"/>
                </a:lnTo>
                <a:lnTo>
                  <a:pt x="1288" y="254"/>
                </a:lnTo>
                <a:lnTo>
                  <a:pt x="1288" y="251"/>
                </a:lnTo>
                <a:lnTo>
                  <a:pt x="1290" y="251"/>
                </a:lnTo>
                <a:lnTo>
                  <a:pt x="1293" y="251"/>
                </a:lnTo>
                <a:lnTo>
                  <a:pt x="1295" y="251"/>
                </a:lnTo>
                <a:lnTo>
                  <a:pt x="1295" y="249"/>
                </a:lnTo>
                <a:lnTo>
                  <a:pt x="1297" y="249"/>
                </a:lnTo>
                <a:lnTo>
                  <a:pt x="1300" y="249"/>
                </a:lnTo>
                <a:lnTo>
                  <a:pt x="1302" y="249"/>
                </a:lnTo>
                <a:lnTo>
                  <a:pt x="1304" y="247"/>
                </a:lnTo>
                <a:lnTo>
                  <a:pt x="1307" y="247"/>
                </a:lnTo>
                <a:lnTo>
                  <a:pt x="1309" y="247"/>
                </a:lnTo>
                <a:lnTo>
                  <a:pt x="1311" y="244"/>
                </a:lnTo>
                <a:lnTo>
                  <a:pt x="1313" y="244"/>
                </a:lnTo>
                <a:lnTo>
                  <a:pt x="1316" y="242"/>
                </a:lnTo>
                <a:lnTo>
                  <a:pt x="1318" y="242"/>
                </a:lnTo>
                <a:lnTo>
                  <a:pt x="1320" y="240"/>
                </a:lnTo>
                <a:lnTo>
                  <a:pt x="1325" y="238"/>
                </a:lnTo>
                <a:lnTo>
                  <a:pt x="1330" y="235"/>
                </a:lnTo>
                <a:lnTo>
                  <a:pt x="1332" y="235"/>
                </a:lnTo>
                <a:lnTo>
                  <a:pt x="1334" y="233"/>
                </a:lnTo>
                <a:lnTo>
                  <a:pt x="1341" y="231"/>
                </a:lnTo>
                <a:lnTo>
                  <a:pt x="1343" y="228"/>
                </a:lnTo>
                <a:lnTo>
                  <a:pt x="1346" y="228"/>
                </a:lnTo>
                <a:lnTo>
                  <a:pt x="1346" y="226"/>
                </a:lnTo>
                <a:lnTo>
                  <a:pt x="1348" y="226"/>
                </a:lnTo>
                <a:lnTo>
                  <a:pt x="1350" y="226"/>
                </a:lnTo>
                <a:lnTo>
                  <a:pt x="1350" y="224"/>
                </a:lnTo>
                <a:lnTo>
                  <a:pt x="1353" y="224"/>
                </a:lnTo>
                <a:lnTo>
                  <a:pt x="1360" y="219"/>
                </a:lnTo>
                <a:lnTo>
                  <a:pt x="1369" y="212"/>
                </a:lnTo>
                <a:lnTo>
                  <a:pt x="1371" y="212"/>
                </a:lnTo>
                <a:lnTo>
                  <a:pt x="1373" y="212"/>
                </a:lnTo>
                <a:lnTo>
                  <a:pt x="1373" y="210"/>
                </a:lnTo>
                <a:lnTo>
                  <a:pt x="1378" y="203"/>
                </a:lnTo>
                <a:lnTo>
                  <a:pt x="1380" y="198"/>
                </a:lnTo>
                <a:lnTo>
                  <a:pt x="1383" y="194"/>
                </a:lnTo>
                <a:lnTo>
                  <a:pt x="1390" y="185"/>
                </a:lnTo>
                <a:lnTo>
                  <a:pt x="1396" y="178"/>
                </a:lnTo>
                <a:lnTo>
                  <a:pt x="1396" y="175"/>
                </a:lnTo>
                <a:lnTo>
                  <a:pt x="1396" y="173"/>
                </a:lnTo>
                <a:lnTo>
                  <a:pt x="1399" y="173"/>
                </a:lnTo>
                <a:lnTo>
                  <a:pt x="1401" y="171"/>
                </a:lnTo>
                <a:lnTo>
                  <a:pt x="1419" y="159"/>
                </a:lnTo>
                <a:lnTo>
                  <a:pt x="1419" y="162"/>
                </a:lnTo>
                <a:lnTo>
                  <a:pt x="1422" y="162"/>
                </a:lnTo>
                <a:lnTo>
                  <a:pt x="1422" y="159"/>
                </a:lnTo>
                <a:lnTo>
                  <a:pt x="1440" y="148"/>
                </a:lnTo>
                <a:lnTo>
                  <a:pt x="1443" y="145"/>
                </a:lnTo>
                <a:lnTo>
                  <a:pt x="1445" y="145"/>
                </a:lnTo>
                <a:lnTo>
                  <a:pt x="1449" y="143"/>
                </a:lnTo>
                <a:lnTo>
                  <a:pt x="1454" y="141"/>
                </a:lnTo>
                <a:lnTo>
                  <a:pt x="1454" y="139"/>
                </a:lnTo>
                <a:lnTo>
                  <a:pt x="1461" y="134"/>
                </a:lnTo>
                <a:lnTo>
                  <a:pt x="1463" y="134"/>
                </a:lnTo>
                <a:lnTo>
                  <a:pt x="1466" y="134"/>
                </a:lnTo>
                <a:lnTo>
                  <a:pt x="1468" y="134"/>
                </a:lnTo>
                <a:lnTo>
                  <a:pt x="1486" y="132"/>
                </a:lnTo>
                <a:lnTo>
                  <a:pt x="1498" y="129"/>
                </a:lnTo>
                <a:lnTo>
                  <a:pt x="1500" y="129"/>
                </a:lnTo>
                <a:lnTo>
                  <a:pt x="1505" y="129"/>
                </a:lnTo>
                <a:lnTo>
                  <a:pt x="1507" y="129"/>
                </a:lnTo>
                <a:lnTo>
                  <a:pt x="1507" y="127"/>
                </a:lnTo>
                <a:lnTo>
                  <a:pt x="1509" y="127"/>
                </a:lnTo>
                <a:lnTo>
                  <a:pt x="1512" y="127"/>
                </a:lnTo>
                <a:lnTo>
                  <a:pt x="1514" y="127"/>
                </a:lnTo>
                <a:lnTo>
                  <a:pt x="1514" y="125"/>
                </a:lnTo>
                <a:lnTo>
                  <a:pt x="1519" y="122"/>
                </a:lnTo>
                <a:lnTo>
                  <a:pt x="1521" y="120"/>
                </a:lnTo>
                <a:lnTo>
                  <a:pt x="1523" y="118"/>
                </a:lnTo>
                <a:lnTo>
                  <a:pt x="1525" y="118"/>
                </a:lnTo>
                <a:lnTo>
                  <a:pt x="1525" y="115"/>
                </a:lnTo>
                <a:lnTo>
                  <a:pt x="1535" y="109"/>
                </a:lnTo>
                <a:lnTo>
                  <a:pt x="1537" y="106"/>
                </a:lnTo>
                <a:lnTo>
                  <a:pt x="1539" y="104"/>
                </a:lnTo>
                <a:lnTo>
                  <a:pt x="1542" y="102"/>
                </a:lnTo>
                <a:lnTo>
                  <a:pt x="1615" y="102"/>
                </a:lnTo>
                <a:lnTo>
                  <a:pt x="1659" y="104"/>
                </a:lnTo>
                <a:lnTo>
                  <a:pt x="1661" y="102"/>
                </a:lnTo>
                <a:lnTo>
                  <a:pt x="1664" y="99"/>
                </a:lnTo>
                <a:lnTo>
                  <a:pt x="1666" y="99"/>
                </a:lnTo>
                <a:lnTo>
                  <a:pt x="1668" y="99"/>
                </a:lnTo>
                <a:lnTo>
                  <a:pt x="1671" y="99"/>
                </a:lnTo>
                <a:lnTo>
                  <a:pt x="1673" y="99"/>
                </a:lnTo>
                <a:lnTo>
                  <a:pt x="1675" y="99"/>
                </a:lnTo>
                <a:lnTo>
                  <a:pt x="1678" y="99"/>
                </a:lnTo>
                <a:lnTo>
                  <a:pt x="1680" y="99"/>
                </a:lnTo>
                <a:lnTo>
                  <a:pt x="1680" y="97"/>
                </a:lnTo>
                <a:lnTo>
                  <a:pt x="1682" y="95"/>
                </a:lnTo>
                <a:lnTo>
                  <a:pt x="1684" y="95"/>
                </a:lnTo>
                <a:lnTo>
                  <a:pt x="1687" y="95"/>
                </a:lnTo>
                <a:lnTo>
                  <a:pt x="1687" y="97"/>
                </a:lnTo>
                <a:lnTo>
                  <a:pt x="1689" y="99"/>
                </a:lnTo>
                <a:close/>
                <a:moveTo>
                  <a:pt x="956" y="0"/>
                </a:moveTo>
                <a:lnTo>
                  <a:pt x="959" y="0"/>
                </a:lnTo>
                <a:lnTo>
                  <a:pt x="959" y="3"/>
                </a:lnTo>
                <a:lnTo>
                  <a:pt x="961" y="3"/>
                </a:lnTo>
                <a:lnTo>
                  <a:pt x="961" y="5"/>
                </a:lnTo>
                <a:lnTo>
                  <a:pt x="963" y="5"/>
                </a:lnTo>
                <a:lnTo>
                  <a:pt x="963" y="7"/>
                </a:lnTo>
                <a:lnTo>
                  <a:pt x="963" y="9"/>
                </a:lnTo>
                <a:lnTo>
                  <a:pt x="966" y="9"/>
                </a:lnTo>
                <a:lnTo>
                  <a:pt x="966" y="12"/>
                </a:lnTo>
                <a:lnTo>
                  <a:pt x="966" y="14"/>
                </a:lnTo>
                <a:lnTo>
                  <a:pt x="966" y="16"/>
                </a:lnTo>
                <a:lnTo>
                  <a:pt x="968" y="16"/>
                </a:lnTo>
                <a:lnTo>
                  <a:pt x="968" y="19"/>
                </a:lnTo>
                <a:lnTo>
                  <a:pt x="968" y="21"/>
                </a:lnTo>
                <a:lnTo>
                  <a:pt x="970" y="21"/>
                </a:lnTo>
                <a:lnTo>
                  <a:pt x="970" y="23"/>
                </a:lnTo>
                <a:lnTo>
                  <a:pt x="970" y="26"/>
                </a:lnTo>
                <a:lnTo>
                  <a:pt x="970" y="28"/>
                </a:lnTo>
                <a:lnTo>
                  <a:pt x="970" y="30"/>
                </a:lnTo>
                <a:lnTo>
                  <a:pt x="972" y="30"/>
                </a:lnTo>
                <a:lnTo>
                  <a:pt x="972" y="33"/>
                </a:lnTo>
                <a:lnTo>
                  <a:pt x="975" y="33"/>
                </a:lnTo>
                <a:lnTo>
                  <a:pt x="975" y="35"/>
                </a:lnTo>
                <a:lnTo>
                  <a:pt x="977" y="33"/>
                </a:lnTo>
                <a:lnTo>
                  <a:pt x="979" y="33"/>
                </a:lnTo>
                <a:lnTo>
                  <a:pt x="982" y="33"/>
                </a:lnTo>
                <a:lnTo>
                  <a:pt x="984" y="33"/>
                </a:lnTo>
                <a:lnTo>
                  <a:pt x="984" y="30"/>
                </a:lnTo>
                <a:lnTo>
                  <a:pt x="986" y="30"/>
                </a:lnTo>
                <a:lnTo>
                  <a:pt x="989" y="30"/>
                </a:lnTo>
                <a:lnTo>
                  <a:pt x="991" y="30"/>
                </a:lnTo>
                <a:lnTo>
                  <a:pt x="991" y="28"/>
                </a:lnTo>
                <a:lnTo>
                  <a:pt x="993" y="28"/>
                </a:lnTo>
                <a:lnTo>
                  <a:pt x="996" y="28"/>
                </a:lnTo>
                <a:lnTo>
                  <a:pt x="996" y="26"/>
                </a:lnTo>
                <a:lnTo>
                  <a:pt x="998" y="26"/>
                </a:lnTo>
                <a:lnTo>
                  <a:pt x="1000" y="26"/>
                </a:lnTo>
                <a:lnTo>
                  <a:pt x="1002" y="26"/>
                </a:lnTo>
                <a:lnTo>
                  <a:pt x="1002" y="23"/>
                </a:lnTo>
                <a:lnTo>
                  <a:pt x="1005" y="23"/>
                </a:lnTo>
                <a:lnTo>
                  <a:pt x="1007" y="23"/>
                </a:lnTo>
                <a:lnTo>
                  <a:pt x="1009" y="23"/>
                </a:lnTo>
                <a:lnTo>
                  <a:pt x="1012" y="23"/>
                </a:lnTo>
                <a:lnTo>
                  <a:pt x="1012" y="21"/>
                </a:lnTo>
                <a:lnTo>
                  <a:pt x="1014" y="21"/>
                </a:lnTo>
                <a:lnTo>
                  <a:pt x="1016" y="21"/>
                </a:lnTo>
                <a:lnTo>
                  <a:pt x="1019" y="21"/>
                </a:lnTo>
                <a:lnTo>
                  <a:pt x="1021" y="21"/>
                </a:lnTo>
                <a:lnTo>
                  <a:pt x="1023" y="21"/>
                </a:lnTo>
                <a:lnTo>
                  <a:pt x="1023" y="19"/>
                </a:lnTo>
                <a:lnTo>
                  <a:pt x="1025" y="19"/>
                </a:lnTo>
                <a:lnTo>
                  <a:pt x="1028" y="19"/>
                </a:lnTo>
                <a:lnTo>
                  <a:pt x="1030" y="19"/>
                </a:lnTo>
                <a:lnTo>
                  <a:pt x="1032" y="19"/>
                </a:lnTo>
                <a:lnTo>
                  <a:pt x="1035" y="19"/>
                </a:lnTo>
                <a:lnTo>
                  <a:pt x="1035" y="16"/>
                </a:lnTo>
                <a:lnTo>
                  <a:pt x="1037" y="16"/>
                </a:lnTo>
                <a:lnTo>
                  <a:pt x="1039" y="16"/>
                </a:lnTo>
                <a:lnTo>
                  <a:pt x="1042" y="16"/>
                </a:lnTo>
                <a:lnTo>
                  <a:pt x="1044" y="16"/>
                </a:lnTo>
                <a:lnTo>
                  <a:pt x="1046" y="16"/>
                </a:lnTo>
                <a:lnTo>
                  <a:pt x="1046" y="14"/>
                </a:lnTo>
                <a:lnTo>
                  <a:pt x="1049" y="14"/>
                </a:lnTo>
                <a:lnTo>
                  <a:pt x="1051" y="14"/>
                </a:lnTo>
                <a:lnTo>
                  <a:pt x="1051" y="12"/>
                </a:lnTo>
                <a:lnTo>
                  <a:pt x="1051" y="9"/>
                </a:lnTo>
                <a:lnTo>
                  <a:pt x="1053" y="9"/>
                </a:lnTo>
                <a:lnTo>
                  <a:pt x="1055" y="9"/>
                </a:lnTo>
                <a:lnTo>
                  <a:pt x="1055" y="7"/>
                </a:lnTo>
                <a:lnTo>
                  <a:pt x="1058" y="7"/>
                </a:lnTo>
                <a:lnTo>
                  <a:pt x="1058" y="5"/>
                </a:lnTo>
                <a:lnTo>
                  <a:pt x="1060" y="5"/>
                </a:lnTo>
                <a:lnTo>
                  <a:pt x="1060" y="3"/>
                </a:lnTo>
                <a:lnTo>
                  <a:pt x="1062" y="3"/>
                </a:lnTo>
                <a:lnTo>
                  <a:pt x="1062" y="5"/>
                </a:lnTo>
                <a:lnTo>
                  <a:pt x="1065" y="5"/>
                </a:lnTo>
                <a:lnTo>
                  <a:pt x="1065" y="7"/>
                </a:lnTo>
                <a:lnTo>
                  <a:pt x="1065" y="5"/>
                </a:lnTo>
                <a:lnTo>
                  <a:pt x="1067" y="5"/>
                </a:lnTo>
                <a:lnTo>
                  <a:pt x="1067" y="7"/>
                </a:lnTo>
                <a:lnTo>
                  <a:pt x="1069" y="7"/>
                </a:lnTo>
                <a:lnTo>
                  <a:pt x="1069" y="9"/>
                </a:lnTo>
                <a:lnTo>
                  <a:pt x="1069" y="12"/>
                </a:lnTo>
                <a:lnTo>
                  <a:pt x="1072" y="12"/>
                </a:lnTo>
                <a:lnTo>
                  <a:pt x="1072" y="14"/>
                </a:lnTo>
                <a:lnTo>
                  <a:pt x="1072" y="16"/>
                </a:lnTo>
                <a:lnTo>
                  <a:pt x="1072" y="21"/>
                </a:lnTo>
                <a:lnTo>
                  <a:pt x="1072" y="23"/>
                </a:lnTo>
                <a:lnTo>
                  <a:pt x="1072" y="28"/>
                </a:lnTo>
                <a:lnTo>
                  <a:pt x="1072" y="30"/>
                </a:lnTo>
                <a:lnTo>
                  <a:pt x="1072" y="33"/>
                </a:lnTo>
                <a:lnTo>
                  <a:pt x="1069" y="33"/>
                </a:lnTo>
                <a:lnTo>
                  <a:pt x="1072" y="33"/>
                </a:lnTo>
                <a:lnTo>
                  <a:pt x="1072" y="35"/>
                </a:lnTo>
                <a:lnTo>
                  <a:pt x="1074" y="35"/>
                </a:lnTo>
                <a:lnTo>
                  <a:pt x="1074" y="37"/>
                </a:lnTo>
                <a:lnTo>
                  <a:pt x="1074" y="39"/>
                </a:lnTo>
                <a:lnTo>
                  <a:pt x="1074" y="42"/>
                </a:lnTo>
                <a:lnTo>
                  <a:pt x="1074" y="44"/>
                </a:lnTo>
                <a:lnTo>
                  <a:pt x="1074" y="46"/>
                </a:lnTo>
                <a:lnTo>
                  <a:pt x="1074" y="49"/>
                </a:lnTo>
                <a:lnTo>
                  <a:pt x="1072" y="49"/>
                </a:lnTo>
                <a:lnTo>
                  <a:pt x="1069" y="49"/>
                </a:lnTo>
                <a:lnTo>
                  <a:pt x="1069" y="46"/>
                </a:lnTo>
                <a:lnTo>
                  <a:pt x="1072" y="46"/>
                </a:lnTo>
                <a:lnTo>
                  <a:pt x="1074" y="46"/>
                </a:lnTo>
                <a:lnTo>
                  <a:pt x="1074" y="44"/>
                </a:lnTo>
                <a:lnTo>
                  <a:pt x="1072" y="39"/>
                </a:lnTo>
                <a:lnTo>
                  <a:pt x="1072" y="37"/>
                </a:lnTo>
                <a:lnTo>
                  <a:pt x="1069" y="37"/>
                </a:lnTo>
                <a:lnTo>
                  <a:pt x="1067" y="37"/>
                </a:lnTo>
                <a:lnTo>
                  <a:pt x="1062" y="37"/>
                </a:lnTo>
                <a:lnTo>
                  <a:pt x="1060" y="39"/>
                </a:lnTo>
                <a:lnTo>
                  <a:pt x="1062" y="39"/>
                </a:lnTo>
                <a:lnTo>
                  <a:pt x="1060" y="39"/>
                </a:lnTo>
                <a:lnTo>
                  <a:pt x="1060" y="42"/>
                </a:lnTo>
                <a:lnTo>
                  <a:pt x="1062" y="42"/>
                </a:lnTo>
                <a:lnTo>
                  <a:pt x="1065" y="42"/>
                </a:lnTo>
                <a:lnTo>
                  <a:pt x="1065" y="44"/>
                </a:lnTo>
                <a:lnTo>
                  <a:pt x="1062" y="44"/>
                </a:lnTo>
                <a:lnTo>
                  <a:pt x="1062" y="46"/>
                </a:lnTo>
                <a:lnTo>
                  <a:pt x="1060" y="46"/>
                </a:lnTo>
                <a:lnTo>
                  <a:pt x="1060" y="49"/>
                </a:lnTo>
                <a:lnTo>
                  <a:pt x="1058" y="49"/>
                </a:lnTo>
                <a:lnTo>
                  <a:pt x="1060" y="49"/>
                </a:lnTo>
                <a:lnTo>
                  <a:pt x="1060" y="51"/>
                </a:lnTo>
                <a:lnTo>
                  <a:pt x="1060" y="49"/>
                </a:lnTo>
                <a:lnTo>
                  <a:pt x="1058" y="49"/>
                </a:lnTo>
                <a:lnTo>
                  <a:pt x="1058" y="51"/>
                </a:lnTo>
                <a:lnTo>
                  <a:pt x="1055" y="51"/>
                </a:lnTo>
                <a:lnTo>
                  <a:pt x="1055" y="53"/>
                </a:lnTo>
                <a:lnTo>
                  <a:pt x="1055" y="56"/>
                </a:lnTo>
                <a:lnTo>
                  <a:pt x="1060" y="58"/>
                </a:lnTo>
                <a:lnTo>
                  <a:pt x="1062" y="58"/>
                </a:lnTo>
                <a:lnTo>
                  <a:pt x="1060" y="58"/>
                </a:lnTo>
                <a:lnTo>
                  <a:pt x="1055" y="58"/>
                </a:lnTo>
                <a:lnTo>
                  <a:pt x="1055" y="60"/>
                </a:lnTo>
                <a:lnTo>
                  <a:pt x="1053" y="65"/>
                </a:lnTo>
                <a:lnTo>
                  <a:pt x="1053" y="67"/>
                </a:lnTo>
                <a:lnTo>
                  <a:pt x="1053" y="69"/>
                </a:lnTo>
                <a:lnTo>
                  <a:pt x="1053" y="72"/>
                </a:lnTo>
                <a:lnTo>
                  <a:pt x="1051" y="74"/>
                </a:lnTo>
                <a:lnTo>
                  <a:pt x="1051" y="79"/>
                </a:lnTo>
                <a:lnTo>
                  <a:pt x="1051" y="81"/>
                </a:lnTo>
                <a:lnTo>
                  <a:pt x="1051" y="83"/>
                </a:lnTo>
                <a:lnTo>
                  <a:pt x="1049" y="86"/>
                </a:lnTo>
                <a:lnTo>
                  <a:pt x="1046" y="88"/>
                </a:lnTo>
                <a:lnTo>
                  <a:pt x="1046" y="90"/>
                </a:lnTo>
                <a:lnTo>
                  <a:pt x="1044" y="90"/>
                </a:lnTo>
                <a:lnTo>
                  <a:pt x="1042" y="95"/>
                </a:lnTo>
                <a:lnTo>
                  <a:pt x="1039" y="99"/>
                </a:lnTo>
                <a:lnTo>
                  <a:pt x="1037" y="102"/>
                </a:lnTo>
                <a:lnTo>
                  <a:pt x="1035" y="106"/>
                </a:lnTo>
                <a:lnTo>
                  <a:pt x="1032" y="109"/>
                </a:lnTo>
                <a:lnTo>
                  <a:pt x="1032" y="111"/>
                </a:lnTo>
                <a:lnTo>
                  <a:pt x="1030" y="111"/>
                </a:lnTo>
                <a:lnTo>
                  <a:pt x="1028" y="115"/>
                </a:lnTo>
                <a:lnTo>
                  <a:pt x="1030" y="115"/>
                </a:lnTo>
                <a:lnTo>
                  <a:pt x="1028" y="115"/>
                </a:lnTo>
                <a:lnTo>
                  <a:pt x="1028" y="118"/>
                </a:lnTo>
                <a:lnTo>
                  <a:pt x="1028" y="120"/>
                </a:lnTo>
                <a:lnTo>
                  <a:pt x="1025" y="120"/>
                </a:lnTo>
                <a:lnTo>
                  <a:pt x="1025" y="122"/>
                </a:lnTo>
                <a:lnTo>
                  <a:pt x="1023" y="122"/>
                </a:lnTo>
                <a:lnTo>
                  <a:pt x="1023" y="125"/>
                </a:lnTo>
                <a:lnTo>
                  <a:pt x="1021" y="125"/>
                </a:lnTo>
                <a:lnTo>
                  <a:pt x="1021" y="127"/>
                </a:lnTo>
                <a:lnTo>
                  <a:pt x="1019" y="127"/>
                </a:lnTo>
                <a:lnTo>
                  <a:pt x="1021" y="127"/>
                </a:lnTo>
                <a:lnTo>
                  <a:pt x="1019" y="127"/>
                </a:lnTo>
                <a:lnTo>
                  <a:pt x="1019" y="129"/>
                </a:lnTo>
                <a:lnTo>
                  <a:pt x="1016" y="129"/>
                </a:lnTo>
                <a:lnTo>
                  <a:pt x="1016" y="132"/>
                </a:lnTo>
                <a:lnTo>
                  <a:pt x="1014" y="132"/>
                </a:lnTo>
                <a:lnTo>
                  <a:pt x="1014" y="134"/>
                </a:lnTo>
                <a:lnTo>
                  <a:pt x="1014" y="136"/>
                </a:lnTo>
                <a:lnTo>
                  <a:pt x="1012" y="136"/>
                </a:lnTo>
                <a:lnTo>
                  <a:pt x="1012" y="139"/>
                </a:lnTo>
                <a:lnTo>
                  <a:pt x="1012" y="141"/>
                </a:lnTo>
                <a:lnTo>
                  <a:pt x="1009" y="141"/>
                </a:lnTo>
                <a:lnTo>
                  <a:pt x="1009" y="143"/>
                </a:lnTo>
                <a:lnTo>
                  <a:pt x="1012" y="143"/>
                </a:lnTo>
                <a:lnTo>
                  <a:pt x="1009" y="143"/>
                </a:lnTo>
                <a:lnTo>
                  <a:pt x="1009" y="145"/>
                </a:lnTo>
                <a:lnTo>
                  <a:pt x="1012" y="145"/>
                </a:lnTo>
                <a:lnTo>
                  <a:pt x="1009" y="145"/>
                </a:lnTo>
                <a:lnTo>
                  <a:pt x="1012" y="145"/>
                </a:lnTo>
                <a:lnTo>
                  <a:pt x="1012" y="148"/>
                </a:lnTo>
                <a:lnTo>
                  <a:pt x="1009" y="148"/>
                </a:lnTo>
                <a:lnTo>
                  <a:pt x="1009" y="150"/>
                </a:lnTo>
                <a:lnTo>
                  <a:pt x="1012" y="150"/>
                </a:lnTo>
                <a:lnTo>
                  <a:pt x="1009" y="152"/>
                </a:lnTo>
                <a:lnTo>
                  <a:pt x="1009" y="155"/>
                </a:lnTo>
                <a:lnTo>
                  <a:pt x="1007" y="155"/>
                </a:lnTo>
                <a:lnTo>
                  <a:pt x="1007" y="157"/>
                </a:lnTo>
                <a:lnTo>
                  <a:pt x="1007" y="159"/>
                </a:lnTo>
                <a:lnTo>
                  <a:pt x="1005" y="159"/>
                </a:lnTo>
                <a:lnTo>
                  <a:pt x="1005" y="162"/>
                </a:lnTo>
                <a:lnTo>
                  <a:pt x="1005" y="164"/>
                </a:lnTo>
                <a:lnTo>
                  <a:pt x="1005" y="166"/>
                </a:lnTo>
                <a:lnTo>
                  <a:pt x="1005" y="168"/>
                </a:lnTo>
                <a:lnTo>
                  <a:pt x="1005" y="171"/>
                </a:lnTo>
                <a:lnTo>
                  <a:pt x="1005" y="173"/>
                </a:lnTo>
                <a:lnTo>
                  <a:pt x="1005" y="175"/>
                </a:lnTo>
                <a:lnTo>
                  <a:pt x="1005" y="178"/>
                </a:lnTo>
                <a:lnTo>
                  <a:pt x="1005" y="175"/>
                </a:lnTo>
                <a:lnTo>
                  <a:pt x="1005" y="178"/>
                </a:lnTo>
                <a:lnTo>
                  <a:pt x="1002" y="178"/>
                </a:lnTo>
                <a:lnTo>
                  <a:pt x="1002" y="180"/>
                </a:lnTo>
                <a:lnTo>
                  <a:pt x="1002" y="182"/>
                </a:lnTo>
                <a:lnTo>
                  <a:pt x="1005" y="182"/>
                </a:lnTo>
                <a:lnTo>
                  <a:pt x="1005" y="185"/>
                </a:lnTo>
                <a:lnTo>
                  <a:pt x="1005" y="187"/>
                </a:lnTo>
                <a:lnTo>
                  <a:pt x="1005" y="189"/>
                </a:lnTo>
                <a:lnTo>
                  <a:pt x="1002" y="189"/>
                </a:lnTo>
                <a:lnTo>
                  <a:pt x="1002" y="191"/>
                </a:lnTo>
                <a:lnTo>
                  <a:pt x="1002" y="194"/>
                </a:lnTo>
                <a:lnTo>
                  <a:pt x="1005" y="194"/>
                </a:lnTo>
                <a:lnTo>
                  <a:pt x="1005" y="196"/>
                </a:lnTo>
                <a:lnTo>
                  <a:pt x="1007" y="196"/>
                </a:lnTo>
                <a:lnTo>
                  <a:pt x="1007" y="198"/>
                </a:lnTo>
                <a:lnTo>
                  <a:pt x="1009" y="198"/>
                </a:lnTo>
                <a:lnTo>
                  <a:pt x="1012" y="198"/>
                </a:lnTo>
                <a:lnTo>
                  <a:pt x="1012" y="201"/>
                </a:lnTo>
                <a:lnTo>
                  <a:pt x="1012" y="203"/>
                </a:lnTo>
                <a:lnTo>
                  <a:pt x="1014" y="203"/>
                </a:lnTo>
                <a:lnTo>
                  <a:pt x="1014" y="205"/>
                </a:lnTo>
                <a:lnTo>
                  <a:pt x="1012" y="205"/>
                </a:lnTo>
                <a:lnTo>
                  <a:pt x="1014" y="205"/>
                </a:lnTo>
                <a:lnTo>
                  <a:pt x="1014" y="208"/>
                </a:lnTo>
                <a:lnTo>
                  <a:pt x="1014" y="210"/>
                </a:lnTo>
                <a:lnTo>
                  <a:pt x="1016" y="210"/>
                </a:lnTo>
                <a:lnTo>
                  <a:pt x="1016" y="212"/>
                </a:lnTo>
                <a:lnTo>
                  <a:pt x="1016" y="215"/>
                </a:lnTo>
                <a:lnTo>
                  <a:pt x="1014" y="215"/>
                </a:lnTo>
                <a:lnTo>
                  <a:pt x="1014" y="217"/>
                </a:lnTo>
                <a:lnTo>
                  <a:pt x="1012" y="217"/>
                </a:lnTo>
                <a:lnTo>
                  <a:pt x="1012" y="219"/>
                </a:lnTo>
                <a:lnTo>
                  <a:pt x="1009" y="219"/>
                </a:lnTo>
                <a:lnTo>
                  <a:pt x="1009" y="221"/>
                </a:lnTo>
                <a:lnTo>
                  <a:pt x="1007" y="221"/>
                </a:lnTo>
                <a:lnTo>
                  <a:pt x="1005" y="221"/>
                </a:lnTo>
                <a:lnTo>
                  <a:pt x="1002" y="221"/>
                </a:lnTo>
                <a:lnTo>
                  <a:pt x="1000" y="221"/>
                </a:lnTo>
                <a:lnTo>
                  <a:pt x="1000" y="224"/>
                </a:lnTo>
                <a:lnTo>
                  <a:pt x="998" y="224"/>
                </a:lnTo>
                <a:lnTo>
                  <a:pt x="996" y="224"/>
                </a:lnTo>
                <a:lnTo>
                  <a:pt x="996" y="226"/>
                </a:lnTo>
                <a:lnTo>
                  <a:pt x="993" y="226"/>
                </a:lnTo>
                <a:lnTo>
                  <a:pt x="991" y="226"/>
                </a:lnTo>
                <a:lnTo>
                  <a:pt x="989" y="226"/>
                </a:lnTo>
                <a:lnTo>
                  <a:pt x="989" y="228"/>
                </a:lnTo>
                <a:lnTo>
                  <a:pt x="986" y="228"/>
                </a:lnTo>
                <a:lnTo>
                  <a:pt x="986" y="231"/>
                </a:lnTo>
                <a:lnTo>
                  <a:pt x="984" y="231"/>
                </a:lnTo>
                <a:lnTo>
                  <a:pt x="984" y="233"/>
                </a:lnTo>
                <a:lnTo>
                  <a:pt x="982" y="233"/>
                </a:lnTo>
                <a:lnTo>
                  <a:pt x="982" y="235"/>
                </a:lnTo>
                <a:lnTo>
                  <a:pt x="982" y="238"/>
                </a:lnTo>
                <a:lnTo>
                  <a:pt x="984" y="238"/>
                </a:lnTo>
                <a:lnTo>
                  <a:pt x="984" y="240"/>
                </a:lnTo>
                <a:lnTo>
                  <a:pt x="986" y="240"/>
                </a:lnTo>
                <a:lnTo>
                  <a:pt x="986" y="242"/>
                </a:lnTo>
                <a:lnTo>
                  <a:pt x="984" y="242"/>
                </a:lnTo>
                <a:lnTo>
                  <a:pt x="986" y="242"/>
                </a:lnTo>
                <a:lnTo>
                  <a:pt x="986" y="244"/>
                </a:lnTo>
                <a:lnTo>
                  <a:pt x="986" y="247"/>
                </a:lnTo>
                <a:lnTo>
                  <a:pt x="984" y="247"/>
                </a:lnTo>
                <a:lnTo>
                  <a:pt x="984" y="249"/>
                </a:lnTo>
                <a:lnTo>
                  <a:pt x="982" y="249"/>
                </a:lnTo>
                <a:lnTo>
                  <a:pt x="982" y="251"/>
                </a:lnTo>
                <a:lnTo>
                  <a:pt x="982" y="254"/>
                </a:lnTo>
                <a:lnTo>
                  <a:pt x="982" y="256"/>
                </a:lnTo>
                <a:lnTo>
                  <a:pt x="984" y="256"/>
                </a:lnTo>
                <a:lnTo>
                  <a:pt x="984" y="258"/>
                </a:lnTo>
                <a:lnTo>
                  <a:pt x="984" y="261"/>
                </a:lnTo>
                <a:lnTo>
                  <a:pt x="986" y="261"/>
                </a:lnTo>
                <a:lnTo>
                  <a:pt x="986" y="263"/>
                </a:lnTo>
                <a:lnTo>
                  <a:pt x="986" y="265"/>
                </a:lnTo>
                <a:lnTo>
                  <a:pt x="986" y="268"/>
                </a:lnTo>
                <a:lnTo>
                  <a:pt x="986" y="270"/>
                </a:lnTo>
                <a:lnTo>
                  <a:pt x="989" y="270"/>
                </a:lnTo>
                <a:lnTo>
                  <a:pt x="989" y="272"/>
                </a:lnTo>
                <a:lnTo>
                  <a:pt x="989" y="274"/>
                </a:lnTo>
                <a:lnTo>
                  <a:pt x="989" y="277"/>
                </a:lnTo>
                <a:lnTo>
                  <a:pt x="989" y="279"/>
                </a:lnTo>
                <a:lnTo>
                  <a:pt x="989" y="281"/>
                </a:lnTo>
                <a:lnTo>
                  <a:pt x="989" y="284"/>
                </a:lnTo>
                <a:lnTo>
                  <a:pt x="991" y="284"/>
                </a:lnTo>
                <a:lnTo>
                  <a:pt x="991" y="286"/>
                </a:lnTo>
                <a:lnTo>
                  <a:pt x="991" y="288"/>
                </a:lnTo>
                <a:lnTo>
                  <a:pt x="991" y="291"/>
                </a:lnTo>
                <a:lnTo>
                  <a:pt x="993" y="291"/>
                </a:lnTo>
                <a:lnTo>
                  <a:pt x="993" y="293"/>
                </a:lnTo>
                <a:lnTo>
                  <a:pt x="993" y="295"/>
                </a:lnTo>
                <a:lnTo>
                  <a:pt x="996" y="295"/>
                </a:lnTo>
                <a:lnTo>
                  <a:pt x="996" y="297"/>
                </a:lnTo>
                <a:lnTo>
                  <a:pt x="996" y="300"/>
                </a:lnTo>
                <a:lnTo>
                  <a:pt x="998" y="300"/>
                </a:lnTo>
                <a:lnTo>
                  <a:pt x="998" y="302"/>
                </a:lnTo>
                <a:lnTo>
                  <a:pt x="998" y="304"/>
                </a:lnTo>
                <a:lnTo>
                  <a:pt x="996" y="304"/>
                </a:lnTo>
                <a:lnTo>
                  <a:pt x="996" y="307"/>
                </a:lnTo>
                <a:lnTo>
                  <a:pt x="993" y="309"/>
                </a:lnTo>
                <a:lnTo>
                  <a:pt x="991" y="311"/>
                </a:lnTo>
                <a:lnTo>
                  <a:pt x="989" y="311"/>
                </a:lnTo>
                <a:lnTo>
                  <a:pt x="989" y="314"/>
                </a:lnTo>
                <a:lnTo>
                  <a:pt x="986" y="316"/>
                </a:lnTo>
                <a:lnTo>
                  <a:pt x="986" y="318"/>
                </a:lnTo>
                <a:lnTo>
                  <a:pt x="984" y="318"/>
                </a:lnTo>
                <a:lnTo>
                  <a:pt x="982" y="318"/>
                </a:lnTo>
                <a:lnTo>
                  <a:pt x="982" y="321"/>
                </a:lnTo>
                <a:lnTo>
                  <a:pt x="979" y="321"/>
                </a:lnTo>
                <a:lnTo>
                  <a:pt x="979" y="323"/>
                </a:lnTo>
                <a:lnTo>
                  <a:pt x="977" y="323"/>
                </a:lnTo>
                <a:lnTo>
                  <a:pt x="977" y="325"/>
                </a:lnTo>
                <a:lnTo>
                  <a:pt x="975" y="325"/>
                </a:lnTo>
                <a:lnTo>
                  <a:pt x="975" y="327"/>
                </a:lnTo>
                <a:lnTo>
                  <a:pt x="972" y="327"/>
                </a:lnTo>
                <a:lnTo>
                  <a:pt x="972" y="330"/>
                </a:lnTo>
                <a:lnTo>
                  <a:pt x="970" y="330"/>
                </a:lnTo>
                <a:lnTo>
                  <a:pt x="970" y="332"/>
                </a:lnTo>
                <a:lnTo>
                  <a:pt x="968" y="332"/>
                </a:lnTo>
                <a:lnTo>
                  <a:pt x="968" y="334"/>
                </a:lnTo>
                <a:lnTo>
                  <a:pt x="966" y="334"/>
                </a:lnTo>
                <a:lnTo>
                  <a:pt x="966" y="337"/>
                </a:lnTo>
                <a:lnTo>
                  <a:pt x="963" y="337"/>
                </a:lnTo>
                <a:lnTo>
                  <a:pt x="963" y="339"/>
                </a:lnTo>
                <a:lnTo>
                  <a:pt x="961" y="339"/>
                </a:lnTo>
                <a:lnTo>
                  <a:pt x="961" y="341"/>
                </a:lnTo>
                <a:lnTo>
                  <a:pt x="959" y="344"/>
                </a:lnTo>
                <a:lnTo>
                  <a:pt x="959" y="346"/>
                </a:lnTo>
                <a:lnTo>
                  <a:pt x="956" y="346"/>
                </a:lnTo>
                <a:lnTo>
                  <a:pt x="954" y="346"/>
                </a:lnTo>
                <a:lnTo>
                  <a:pt x="954" y="348"/>
                </a:lnTo>
                <a:lnTo>
                  <a:pt x="952" y="348"/>
                </a:lnTo>
                <a:lnTo>
                  <a:pt x="949" y="348"/>
                </a:lnTo>
                <a:lnTo>
                  <a:pt x="947" y="348"/>
                </a:lnTo>
                <a:lnTo>
                  <a:pt x="945" y="348"/>
                </a:lnTo>
                <a:lnTo>
                  <a:pt x="945" y="350"/>
                </a:lnTo>
                <a:lnTo>
                  <a:pt x="943" y="350"/>
                </a:lnTo>
                <a:lnTo>
                  <a:pt x="940" y="350"/>
                </a:lnTo>
                <a:lnTo>
                  <a:pt x="940" y="348"/>
                </a:lnTo>
                <a:lnTo>
                  <a:pt x="938" y="348"/>
                </a:lnTo>
                <a:lnTo>
                  <a:pt x="938" y="346"/>
                </a:lnTo>
                <a:lnTo>
                  <a:pt x="936" y="346"/>
                </a:lnTo>
                <a:lnTo>
                  <a:pt x="933" y="346"/>
                </a:lnTo>
                <a:lnTo>
                  <a:pt x="933" y="344"/>
                </a:lnTo>
                <a:lnTo>
                  <a:pt x="929" y="344"/>
                </a:lnTo>
                <a:lnTo>
                  <a:pt x="926" y="341"/>
                </a:lnTo>
                <a:lnTo>
                  <a:pt x="924" y="341"/>
                </a:lnTo>
                <a:lnTo>
                  <a:pt x="922" y="339"/>
                </a:lnTo>
                <a:lnTo>
                  <a:pt x="919" y="339"/>
                </a:lnTo>
                <a:lnTo>
                  <a:pt x="917" y="339"/>
                </a:lnTo>
                <a:lnTo>
                  <a:pt x="915" y="337"/>
                </a:lnTo>
                <a:lnTo>
                  <a:pt x="910" y="337"/>
                </a:lnTo>
                <a:lnTo>
                  <a:pt x="908" y="337"/>
                </a:lnTo>
                <a:lnTo>
                  <a:pt x="906" y="337"/>
                </a:lnTo>
                <a:lnTo>
                  <a:pt x="903" y="337"/>
                </a:lnTo>
                <a:lnTo>
                  <a:pt x="903" y="334"/>
                </a:lnTo>
                <a:lnTo>
                  <a:pt x="901" y="334"/>
                </a:lnTo>
                <a:lnTo>
                  <a:pt x="899" y="334"/>
                </a:lnTo>
                <a:lnTo>
                  <a:pt x="896" y="334"/>
                </a:lnTo>
                <a:lnTo>
                  <a:pt x="896" y="332"/>
                </a:lnTo>
                <a:lnTo>
                  <a:pt x="894" y="332"/>
                </a:lnTo>
                <a:lnTo>
                  <a:pt x="892" y="332"/>
                </a:lnTo>
                <a:lnTo>
                  <a:pt x="890" y="332"/>
                </a:lnTo>
                <a:lnTo>
                  <a:pt x="890" y="330"/>
                </a:lnTo>
                <a:lnTo>
                  <a:pt x="887" y="330"/>
                </a:lnTo>
                <a:lnTo>
                  <a:pt x="885" y="330"/>
                </a:lnTo>
                <a:lnTo>
                  <a:pt x="883" y="330"/>
                </a:lnTo>
                <a:lnTo>
                  <a:pt x="883" y="327"/>
                </a:lnTo>
                <a:lnTo>
                  <a:pt x="880" y="327"/>
                </a:lnTo>
                <a:lnTo>
                  <a:pt x="878" y="327"/>
                </a:lnTo>
                <a:lnTo>
                  <a:pt x="876" y="327"/>
                </a:lnTo>
                <a:lnTo>
                  <a:pt x="876" y="325"/>
                </a:lnTo>
                <a:lnTo>
                  <a:pt x="873" y="325"/>
                </a:lnTo>
                <a:lnTo>
                  <a:pt x="871" y="325"/>
                </a:lnTo>
                <a:lnTo>
                  <a:pt x="869" y="325"/>
                </a:lnTo>
                <a:lnTo>
                  <a:pt x="866" y="323"/>
                </a:lnTo>
                <a:lnTo>
                  <a:pt x="864" y="323"/>
                </a:lnTo>
                <a:lnTo>
                  <a:pt x="862" y="323"/>
                </a:lnTo>
                <a:lnTo>
                  <a:pt x="860" y="323"/>
                </a:lnTo>
                <a:lnTo>
                  <a:pt x="860" y="321"/>
                </a:lnTo>
                <a:lnTo>
                  <a:pt x="857" y="321"/>
                </a:lnTo>
                <a:lnTo>
                  <a:pt x="855" y="321"/>
                </a:lnTo>
                <a:lnTo>
                  <a:pt x="853" y="321"/>
                </a:lnTo>
                <a:lnTo>
                  <a:pt x="853" y="318"/>
                </a:lnTo>
                <a:lnTo>
                  <a:pt x="850" y="318"/>
                </a:lnTo>
                <a:lnTo>
                  <a:pt x="848" y="318"/>
                </a:lnTo>
                <a:lnTo>
                  <a:pt x="846" y="318"/>
                </a:lnTo>
                <a:lnTo>
                  <a:pt x="846" y="316"/>
                </a:lnTo>
                <a:lnTo>
                  <a:pt x="843" y="316"/>
                </a:lnTo>
                <a:lnTo>
                  <a:pt x="841" y="316"/>
                </a:lnTo>
                <a:lnTo>
                  <a:pt x="839" y="316"/>
                </a:lnTo>
                <a:lnTo>
                  <a:pt x="839" y="314"/>
                </a:lnTo>
                <a:lnTo>
                  <a:pt x="837" y="314"/>
                </a:lnTo>
                <a:lnTo>
                  <a:pt x="834" y="314"/>
                </a:lnTo>
                <a:lnTo>
                  <a:pt x="832" y="314"/>
                </a:lnTo>
                <a:lnTo>
                  <a:pt x="832" y="311"/>
                </a:lnTo>
                <a:lnTo>
                  <a:pt x="830" y="311"/>
                </a:lnTo>
                <a:lnTo>
                  <a:pt x="827" y="311"/>
                </a:lnTo>
                <a:lnTo>
                  <a:pt x="825" y="311"/>
                </a:lnTo>
                <a:lnTo>
                  <a:pt x="825" y="309"/>
                </a:lnTo>
                <a:lnTo>
                  <a:pt x="823" y="309"/>
                </a:lnTo>
                <a:lnTo>
                  <a:pt x="820" y="309"/>
                </a:lnTo>
                <a:lnTo>
                  <a:pt x="818" y="309"/>
                </a:lnTo>
                <a:lnTo>
                  <a:pt x="818" y="307"/>
                </a:lnTo>
                <a:lnTo>
                  <a:pt x="818" y="309"/>
                </a:lnTo>
                <a:lnTo>
                  <a:pt x="818" y="307"/>
                </a:lnTo>
                <a:lnTo>
                  <a:pt x="816" y="307"/>
                </a:lnTo>
                <a:lnTo>
                  <a:pt x="813" y="307"/>
                </a:lnTo>
                <a:lnTo>
                  <a:pt x="811" y="307"/>
                </a:lnTo>
                <a:lnTo>
                  <a:pt x="811" y="304"/>
                </a:lnTo>
                <a:lnTo>
                  <a:pt x="809" y="304"/>
                </a:lnTo>
                <a:lnTo>
                  <a:pt x="807" y="304"/>
                </a:lnTo>
                <a:lnTo>
                  <a:pt x="804" y="304"/>
                </a:lnTo>
                <a:lnTo>
                  <a:pt x="804" y="302"/>
                </a:lnTo>
                <a:lnTo>
                  <a:pt x="802" y="302"/>
                </a:lnTo>
                <a:lnTo>
                  <a:pt x="800" y="302"/>
                </a:lnTo>
                <a:lnTo>
                  <a:pt x="797" y="302"/>
                </a:lnTo>
                <a:lnTo>
                  <a:pt x="795" y="300"/>
                </a:lnTo>
                <a:lnTo>
                  <a:pt x="793" y="300"/>
                </a:lnTo>
                <a:lnTo>
                  <a:pt x="790" y="300"/>
                </a:lnTo>
                <a:lnTo>
                  <a:pt x="788" y="297"/>
                </a:lnTo>
                <a:lnTo>
                  <a:pt x="786" y="297"/>
                </a:lnTo>
                <a:lnTo>
                  <a:pt x="784" y="297"/>
                </a:lnTo>
                <a:lnTo>
                  <a:pt x="781" y="297"/>
                </a:lnTo>
                <a:lnTo>
                  <a:pt x="767" y="297"/>
                </a:lnTo>
                <a:lnTo>
                  <a:pt x="765" y="297"/>
                </a:lnTo>
                <a:lnTo>
                  <a:pt x="756" y="297"/>
                </a:lnTo>
                <a:lnTo>
                  <a:pt x="754" y="297"/>
                </a:lnTo>
                <a:lnTo>
                  <a:pt x="751" y="297"/>
                </a:lnTo>
                <a:lnTo>
                  <a:pt x="749" y="297"/>
                </a:lnTo>
                <a:lnTo>
                  <a:pt x="747" y="297"/>
                </a:lnTo>
                <a:lnTo>
                  <a:pt x="744" y="297"/>
                </a:lnTo>
                <a:lnTo>
                  <a:pt x="742" y="297"/>
                </a:lnTo>
                <a:lnTo>
                  <a:pt x="740" y="297"/>
                </a:lnTo>
                <a:lnTo>
                  <a:pt x="737" y="297"/>
                </a:lnTo>
                <a:lnTo>
                  <a:pt x="735" y="297"/>
                </a:lnTo>
                <a:lnTo>
                  <a:pt x="733" y="297"/>
                </a:lnTo>
                <a:lnTo>
                  <a:pt x="731" y="297"/>
                </a:lnTo>
                <a:lnTo>
                  <a:pt x="728" y="297"/>
                </a:lnTo>
                <a:lnTo>
                  <a:pt x="726" y="297"/>
                </a:lnTo>
                <a:lnTo>
                  <a:pt x="724" y="297"/>
                </a:lnTo>
                <a:lnTo>
                  <a:pt x="721" y="297"/>
                </a:lnTo>
                <a:lnTo>
                  <a:pt x="719" y="297"/>
                </a:lnTo>
                <a:lnTo>
                  <a:pt x="717" y="297"/>
                </a:lnTo>
                <a:lnTo>
                  <a:pt x="714" y="297"/>
                </a:lnTo>
                <a:lnTo>
                  <a:pt x="712" y="297"/>
                </a:lnTo>
                <a:lnTo>
                  <a:pt x="710" y="297"/>
                </a:lnTo>
                <a:lnTo>
                  <a:pt x="707" y="297"/>
                </a:lnTo>
                <a:lnTo>
                  <a:pt x="710" y="297"/>
                </a:lnTo>
                <a:lnTo>
                  <a:pt x="707" y="297"/>
                </a:lnTo>
                <a:lnTo>
                  <a:pt x="705" y="297"/>
                </a:lnTo>
                <a:lnTo>
                  <a:pt x="703" y="297"/>
                </a:lnTo>
                <a:lnTo>
                  <a:pt x="701" y="297"/>
                </a:lnTo>
                <a:lnTo>
                  <a:pt x="698" y="297"/>
                </a:lnTo>
                <a:lnTo>
                  <a:pt x="696" y="297"/>
                </a:lnTo>
                <a:lnTo>
                  <a:pt x="696" y="300"/>
                </a:lnTo>
                <a:lnTo>
                  <a:pt x="694" y="300"/>
                </a:lnTo>
                <a:lnTo>
                  <a:pt x="691" y="300"/>
                </a:lnTo>
                <a:lnTo>
                  <a:pt x="689" y="300"/>
                </a:lnTo>
                <a:lnTo>
                  <a:pt x="687" y="300"/>
                </a:lnTo>
                <a:lnTo>
                  <a:pt x="684" y="300"/>
                </a:lnTo>
                <a:lnTo>
                  <a:pt x="682" y="300"/>
                </a:lnTo>
                <a:lnTo>
                  <a:pt x="680" y="300"/>
                </a:lnTo>
                <a:lnTo>
                  <a:pt x="678" y="300"/>
                </a:lnTo>
                <a:lnTo>
                  <a:pt x="675" y="300"/>
                </a:lnTo>
                <a:lnTo>
                  <a:pt x="673" y="302"/>
                </a:lnTo>
                <a:lnTo>
                  <a:pt x="671" y="302"/>
                </a:lnTo>
                <a:lnTo>
                  <a:pt x="668" y="302"/>
                </a:lnTo>
                <a:lnTo>
                  <a:pt x="666" y="302"/>
                </a:lnTo>
                <a:lnTo>
                  <a:pt x="664" y="302"/>
                </a:lnTo>
                <a:lnTo>
                  <a:pt x="661" y="302"/>
                </a:lnTo>
                <a:lnTo>
                  <a:pt x="659" y="302"/>
                </a:lnTo>
                <a:lnTo>
                  <a:pt x="657" y="304"/>
                </a:lnTo>
                <a:lnTo>
                  <a:pt x="654" y="304"/>
                </a:lnTo>
                <a:lnTo>
                  <a:pt x="652" y="304"/>
                </a:lnTo>
                <a:lnTo>
                  <a:pt x="648" y="304"/>
                </a:lnTo>
                <a:lnTo>
                  <a:pt x="648" y="307"/>
                </a:lnTo>
                <a:lnTo>
                  <a:pt x="645" y="307"/>
                </a:lnTo>
                <a:lnTo>
                  <a:pt x="643" y="307"/>
                </a:lnTo>
                <a:lnTo>
                  <a:pt x="641" y="307"/>
                </a:lnTo>
                <a:lnTo>
                  <a:pt x="638" y="309"/>
                </a:lnTo>
                <a:lnTo>
                  <a:pt x="636" y="309"/>
                </a:lnTo>
                <a:lnTo>
                  <a:pt x="634" y="309"/>
                </a:lnTo>
                <a:lnTo>
                  <a:pt x="631" y="309"/>
                </a:lnTo>
                <a:lnTo>
                  <a:pt x="631" y="311"/>
                </a:lnTo>
                <a:lnTo>
                  <a:pt x="629" y="311"/>
                </a:lnTo>
                <a:lnTo>
                  <a:pt x="627" y="311"/>
                </a:lnTo>
                <a:lnTo>
                  <a:pt x="625" y="311"/>
                </a:lnTo>
                <a:lnTo>
                  <a:pt x="625" y="314"/>
                </a:lnTo>
                <a:lnTo>
                  <a:pt x="622" y="314"/>
                </a:lnTo>
                <a:lnTo>
                  <a:pt x="620" y="314"/>
                </a:lnTo>
                <a:lnTo>
                  <a:pt x="618" y="314"/>
                </a:lnTo>
                <a:lnTo>
                  <a:pt x="615" y="314"/>
                </a:lnTo>
                <a:lnTo>
                  <a:pt x="613" y="314"/>
                </a:lnTo>
                <a:lnTo>
                  <a:pt x="611" y="314"/>
                </a:lnTo>
                <a:lnTo>
                  <a:pt x="608" y="314"/>
                </a:lnTo>
                <a:lnTo>
                  <a:pt x="606" y="314"/>
                </a:lnTo>
                <a:lnTo>
                  <a:pt x="604" y="314"/>
                </a:lnTo>
                <a:lnTo>
                  <a:pt x="601" y="314"/>
                </a:lnTo>
                <a:lnTo>
                  <a:pt x="599" y="314"/>
                </a:lnTo>
                <a:lnTo>
                  <a:pt x="597" y="314"/>
                </a:lnTo>
                <a:lnTo>
                  <a:pt x="595" y="314"/>
                </a:lnTo>
                <a:lnTo>
                  <a:pt x="592" y="314"/>
                </a:lnTo>
                <a:lnTo>
                  <a:pt x="590" y="314"/>
                </a:lnTo>
                <a:lnTo>
                  <a:pt x="588" y="314"/>
                </a:lnTo>
                <a:lnTo>
                  <a:pt x="585" y="314"/>
                </a:lnTo>
                <a:lnTo>
                  <a:pt x="583" y="314"/>
                </a:lnTo>
                <a:lnTo>
                  <a:pt x="581" y="311"/>
                </a:lnTo>
                <a:lnTo>
                  <a:pt x="578" y="311"/>
                </a:lnTo>
                <a:lnTo>
                  <a:pt x="576" y="309"/>
                </a:lnTo>
                <a:lnTo>
                  <a:pt x="574" y="307"/>
                </a:lnTo>
                <a:lnTo>
                  <a:pt x="572" y="304"/>
                </a:lnTo>
                <a:lnTo>
                  <a:pt x="572" y="302"/>
                </a:lnTo>
                <a:lnTo>
                  <a:pt x="569" y="300"/>
                </a:lnTo>
                <a:lnTo>
                  <a:pt x="569" y="297"/>
                </a:lnTo>
                <a:lnTo>
                  <a:pt x="569" y="295"/>
                </a:lnTo>
                <a:lnTo>
                  <a:pt x="569" y="293"/>
                </a:lnTo>
                <a:lnTo>
                  <a:pt x="569" y="291"/>
                </a:lnTo>
                <a:lnTo>
                  <a:pt x="569" y="288"/>
                </a:lnTo>
                <a:lnTo>
                  <a:pt x="572" y="288"/>
                </a:lnTo>
                <a:lnTo>
                  <a:pt x="572" y="286"/>
                </a:lnTo>
                <a:lnTo>
                  <a:pt x="572" y="284"/>
                </a:lnTo>
                <a:lnTo>
                  <a:pt x="574" y="284"/>
                </a:lnTo>
                <a:lnTo>
                  <a:pt x="574" y="281"/>
                </a:lnTo>
                <a:lnTo>
                  <a:pt x="576" y="279"/>
                </a:lnTo>
                <a:lnTo>
                  <a:pt x="578" y="277"/>
                </a:lnTo>
                <a:lnTo>
                  <a:pt x="581" y="274"/>
                </a:lnTo>
                <a:lnTo>
                  <a:pt x="581" y="272"/>
                </a:lnTo>
                <a:lnTo>
                  <a:pt x="583" y="272"/>
                </a:lnTo>
                <a:lnTo>
                  <a:pt x="583" y="270"/>
                </a:lnTo>
                <a:lnTo>
                  <a:pt x="585" y="268"/>
                </a:lnTo>
                <a:lnTo>
                  <a:pt x="585" y="265"/>
                </a:lnTo>
                <a:lnTo>
                  <a:pt x="588" y="265"/>
                </a:lnTo>
                <a:lnTo>
                  <a:pt x="588" y="263"/>
                </a:lnTo>
                <a:lnTo>
                  <a:pt x="590" y="261"/>
                </a:lnTo>
                <a:lnTo>
                  <a:pt x="592" y="258"/>
                </a:lnTo>
                <a:lnTo>
                  <a:pt x="592" y="256"/>
                </a:lnTo>
                <a:lnTo>
                  <a:pt x="595" y="256"/>
                </a:lnTo>
                <a:lnTo>
                  <a:pt x="595" y="254"/>
                </a:lnTo>
                <a:lnTo>
                  <a:pt x="597" y="251"/>
                </a:lnTo>
                <a:lnTo>
                  <a:pt x="597" y="249"/>
                </a:lnTo>
                <a:lnTo>
                  <a:pt x="599" y="249"/>
                </a:lnTo>
                <a:lnTo>
                  <a:pt x="599" y="247"/>
                </a:lnTo>
                <a:lnTo>
                  <a:pt x="601" y="247"/>
                </a:lnTo>
                <a:lnTo>
                  <a:pt x="601" y="244"/>
                </a:lnTo>
                <a:lnTo>
                  <a:pt x="601" y="242"/>
                </a:lnTo>
                <a:lnTo>
                  <a:pt x="604" y="242"/>
                </a:lnTo>
                <a:lnTo>
                  <a:pt x="604" y="240"/>
                </a:lnTo>
                <a:lnTo>
                  <a:pt x="606" y="240"/>
                </a:lnTo>
                <a:lnTo>
                  <a:pt x="606" y="238"/>
                </a:lnTo>
                <a:lnTo>
                  <a:pt x="608" y="238"/>
                </a:lnTo>
                <a:lnTo>
                  <a:pt x="608" y="235"/>
                </a:lnTo>
                <a:lnTo>
                  <a:pt x="608" y="233"/>
                </a:lnTo>
                <a:lnTo>
                  <a:pt x="611" y="233"/>
                </a:lnTo>
                <a:lnTo>
                  <a:pt x="611" y="231"/>
                </a:lnTo>
                <a:lnTo>
                  <a:pt x="611" y="228"/>
                </a:lnTo>
                <a:lnTo>
                  <a:pt x="611" y="226"/>
                </a:lnTo>
                <a:lnTo>
                  <a:pt x="608" y="226"/>
                </a:lnTo>
                <a:lnTo>
                  <a:pt x="608" y="224"/>
                </a:lnTo>
                <a:lnTo>
                  <a:pt x="611" y="224"/>
                </a:lnTo>
                <a:lnTo>
                  <a:pt x="606" y="212"/>
                </a:lnTo>
                <a:lnTo>
                  <a:pt x="606" y="210"/>
                </a:lnTo>
                <a:lnTo>
                  <a:pt x="604" y="208"/>
                </a:lnTo>
                <a:lnTo>
                  <a:pt x="604" y="205"/>
                </a:lnTo>
                <a:lnTo>
                  <a:pt x="604" y="203"/>
                </a:lnTo>
                <a:lnTo>
                  <a:pt x="601" y="203"/>
                </a:lnTo>
                <a:lnTo>
                  <a:pt x="601" y="205"/>
                </a:lnTo>
                <a:lnTo>
                  <a:pt x="599" y="205"/>
                </a:lnTo>
                <a:lnTo>
                  <a:pt x="599" y="203"/>
                </a:lnTo>
                <a:lnTo>
                  <a:pt x="599" y="201"/>
                </a:lnTo>
                <a:lnTo>
                  <a:pt x="599" y="198"/>
                </a:lnTo>
                <a:lnTo>
                  <a:pt x="597" y="198"/>
                </a:lnTo>
                <a:lnTo>
                  <a:pt x="597" y="196"/>
                </a:lnTo>
                <a:lnTo>
                  <a:pt x="599" y="194"/>
                </a:lnTo>
                <a:lnTo>
                  <a:pt x="597" y="194"/>
                </a:lnTo>
                <a:lnTo>
                  <a:pt x="599" y="194"/>
                </a:lnTo>
                <a:lnTo>
                  <a:pt x="599" y="191"/>
                </a:lnTo>
                <a:lnTo>
                  <a:pt x="597" y="191"/>
                </a:lnTo>
                <a:lnTo>
                  <a:pt x="597" y="189"/>
                </a:lnTo>
                <a:lnTo>
                  <a:pt x="597" y="187"/>
                </a:lnTo>
                <a:lnTo>
                  <a:pt x="597" y="185"/>
                </a:lnTo>
                <a:lnTo>
                  <a:pt x="595" y="185"/>
                </a:lnTo>
                <a:lnTo>
                  <a:pt x="595" y="182"/>
                </a:lnTo>
                <a:lnTo>
                  <a:pt x="595" y="180"/>
                </a:lnTo>
                <a:lnTo>
                  <a:pt x="595" y="178"/>
                </a:lnTo>
                <a:lnTo>
                  <a:pt x="592" y="178"/>
                </a:lnTo>
                <a:lnTo>
                  <a:pt x="592" y="175"/>
                </a:lnTo>
                <a:lnTo>
                  <a:pt x="592" y="173"/>
                </a:lnTo>
                <a:lnTo>
                  <a:pt x="590" y="173"/>
                </a:lnTo>
                <a:lnTo>
                  <a:pt x="590" y="171"/>
                </a:lnTo>
                <a:lnTo>
                  <a:pt x="588" y="171"/>
                </a:lnTo>
                <a:lnTo>
                  <a:pt x="588" y="168"/>
                </a:lnTo>
                <a:lnTo>
                  <a:pt x="585" y="168"/>
                </a:lnTo>
                <a:lnTo>
                  <a:pt x="583" y="168"/>
                </a:lnTo>
                <a:lnTo>
                  <a:pt x="581" y="168"/>
                </a:lnTo>
                <a:lnTo>
                  <a:pt x="578" y="168"/>
                </a:lnTo>
                <a:lnTo>
                  <a:pt x="578" y="166"/>
                </a:lnTo>
                <a:lnTo>
                  <a:pt x="576" y="166"/>
                </a:lnTo>
                <a:lnTo>
                  <a:pt x="574" y="166"/>
                </a:lnTo>
                <a:lnTo>
                  <a:pt x="572" y="166"/>
                </a:lnTo>
                <a:lnTo>
                  <a:pt x="569" y="166"/>
                </a:lnTo>
                <a:lnTo>
                  <a:pt x="569" y="164"/>
                </a:lnTo>
                <a:lnTo>
                  <a:pt x="567" y="164"/>
                </a:lnTo>
                <a:lnTo>
                  <a:pt x="565" y="164"/>
                </a:lnTo>
                <a:lnTo>
                  <a:pt x="565" y="162"/>
                </a:lnTo>
                <a:lnTo>
                  <a:pt x="562" y="162"/>
                </a:lnTo>
                <a:lnTo>
                  <a:pt x="560" y="162"/>
                </a:lnTo>
                <a:lnTo>
                  <a:pt x="560" y="159"/>
                </a:lnTo>
                <a:lnTo>
                  <a:pt x="558" y="159"/>
                </a:lnTo>
                <a:lnTo>
                  <a:pt x="558" y="157"/>
                </a:lnTo>
                <a:lnTo>
                  <a:pt x="558" y="155"/>
                </a:lnTo>
                <a:lnTo>
                  <a:pt x="555" y="155"/>
                </a:lnTo>
                <a:lnTo>
                  <a:pt x="555" y="152"/>
                </a:lnTo>
                <a:lnTo>
                  <a:pt x="555" y="150"/>
                </a:lnTo>
                <a:lnTo>
                  <a:pt x="555" y="148"/>
                </a:lnTo>
                <a:lnTo>
                  <a:pt x="555" y="145"/>
                </a:lnTo>
                <a:lnTo>
                  <a:pt x="555" y="143"/>
                </a:lnTo>
                <a:lnTo>
                  <a:pt x="558" y="143"/>
                </a:lnTo>
                <a:lnTo>
                  <a:pt x="558" y="141"/>
                </a:lnTo>
                <a:lnTo>
                  <a:pt x="558" y="139"/>
                </a:lnTo>
                <a:lnTo>
                  <a:pt x="560" y="139"/>
                </a:lnTo>
                <a:lnTo>
                  <a:pt x="560" y="136"/>
                </a:lnTo>
                <a:lnTo>
                  <a:pt x="562" y="136"/>
                </a:lnTo>
                <a:lnTo>
                  <a:pt x="562" y="134"/>
                </a:lnTo>
                <a:lnTo>
                  <a:pt x="565" y="134"/>
                </a:lnTo>
                <a:lnTo>
                  <a:pt x="567" y="134"/>
                </a:lnTo>
                <a:lnTo>
                  <a:pt x="569" y="134"/>
                </a:lnTo>
                <a:lnTo>
                  <a:pt x="569" y="132"/>
                </a:lnTo>
                <a:lnTo>
                  <a:pt x="572" y="132"/>
                </a:lnTo>
                <a:lnTo>
                  <a:pt x="574" y="132"/>
                </a:lnTo>
                <a:lnTo>
                  <a:pt x="576" y="132"/>
                </a:lnTo>
                <a:lnTo>
                  <a:pt x="576" y="129"/>
                </a:lnTo>
                <a:lnTo>
                  <a:pt x="578" y="129"/>
                </a:lnTo>
                <a:lnTo>
                  <a:pt x="581" y="129"/>
                </a:lnTo>
                <a:lnTo>
                  <a:pt x="583" y="129"/>
                </a:lnTo>
                <a:lnTo>
                  <a:pt x="583" y="127"/>
                </a:lnTo>
                <a:lnTo>
                  <a:pt x="585" y="127"/>
                </a:lnTo>
                <a:lnTo>
                  <a:pt x="588" y="127"/>
                </a:lnTo>
                <a:lnTo>
                  <a:pt x="590" y="127"/>
                </a:lnTo>
                <a:lnTo>
                  <a:pt x="590" y="125"/>
                </a:lnTo>
                <a:lnTo>
                  <a:pt x="592" y="125"/>
                </a:lnTo>
                <a:lnTo>
                  <a:pt x="595" y="125"/>
                </a:lnTo>
                <a:lnTo>
                  <a:pt x="597" y="125"/>
                </a:lnTo>
                <a:lnTo>
                  <a:pt x="597" y="122"/>
                </a:lnTo>
                <a:lnTo>
                  <a:pt x="599" y="122"/>
                </a:lnTo>
                <a:lnTo>
                  <a:pt x="601" y="122"/>
                </a:lnTo>
                <a:lnTo>
                  <a:pt x="604" y="122"/>
                </a:lnTo>
                <a:lnTo>
                  <a:pt x="604" y="120"/>
                </a:lnTo>
                <a:lnTo>
                  <a:pt x="606" y="120"/>
                </a:lnTo>
                <a:lnTo>
                  <a:pt x="608" y="120"/>
                </a:lnTo>
                <a:lnTo>
                  <a:pt x="611" y="120"/>
                </a:lnTo>
                <a:lnTo>
                  <a:pt x="611" y="118"/>
                </a:lnTo>
                <a:lnTo>
                  <a:pt x="613" y="118"/>
                </a:lnTo>
                <a:lnTo>
                  <a:pt x="615" y="118"/>
                </a:lnTo>
                <a:lnTo>
                  <a:pt x="618" y="118"/>
                </a:lnTo>
                <a:lnTo>
                  <a:pt x="618" y="115"/>
                </a:lnTo>
                <a:lnTo>
                  <a:pt x="620" y="115"/>
                </a:lnTo>
                <a:lnTo>
                  <a:pt x="622" y="115"/>
                </a:lnTo>
                <a:lnTo>
                  <a:pt x="625" y="113"/>
                </a:lnTo>
                <a:lnTo>
                  <a:pt x="625" y="115"/>
                </a:lnTo>
                <a:lnTo>
                  <a:pt x="625" y="113"/>
                </a:lnTo>
                <a:lnTo>
                  <a:pt x="627" y="113"/>
                </a:lnTo>
                <a:lnTo>
                  <a:pt x="629" y="113"/>
                </a:lnTo>
                <a:lnTo>
                  <a:pt x="629" y="111"/>
                </a:lnTo>
                <a:lnTo>
                  <a:pt x="631" y="111"/>
                </a:lnTo>
                <a:lnTo>
                  <a:pt x="634" y="111"/>
                </a:lnTo>
                <a:lnTo>
                  <a:pt x="636" y="111"/>
                </a:lnTo>
                <a:lnTo>
                  <a:pt x="636" y="109"/>
                </a:lnTo>
                <a:lnTo>
                  <a:pt x="638" y="109"/>
                </a:lnTo>
                <a:lnTo>
                  <a:pt x="641" y="109"/>
                </a:lnTo>
                <a:lnTo>
                  <a:pt x="643" y="109"/>
                </a:lnTo>
                <a:lnTo>
                  <a:pt x="643" y="106"/>
                </a:lnTo>
                <a:lnTo>
                  <a:pt x="645" y="106"/>
                </a:lnTo>
                <a:lnTo>
                  <a:pt x="648" y="106"/>
                </a:lnTo>
                <a:lnTo>
                  <a:pt x="650" y="106"/>
                </a:lnTo>
                <a:lnTo>
                  <a:pt x="650" y="104"/>
                </a:lnTo>
                <a:lnTo>
                  <a:pt x="652" y="104"/>
                </a:lnTo>
                <a:lnTo>
                  <a:pt x="654" y="104"/>
                </a:lnTo>
                <a:lnTo>
                  <a:pt x="657" y="104"/>
                </a:lnTo>
                <a:lnTo>
                  <a:pt x="657" y="102"/>
                </a:lnTo>
                <a:lnTo>
                  <a:pt x="659" y="102"/>
                </a:lnTo>
                <a:lnTo>
                  <a:pt x="661" y="102"/>
                </a:lnTo>
                <a:lnTo>
                  <a:pt x="664" y="102"/>
                </a:lnTo>
                <a:lnTo>
                  <a:pt x="664" y="99"/>
                </a:lnTo>
                <a:lnTo>
                  <a:pt x="666" y="99"/>
                </a:lnTo>
                <a:lnTo>
                  <a:pt x="668" y="99"/>
                </a:lnTo>
                <a:lnTo>
                  <a:pt x="671" y="99"/>
                </a:lnTo>
                <a:lnTo>
                  <a:pt x="671" y="97"/>
                </a:lnTo>
                <a:lnTo>
                  <a:pt x="673" y="97"/>
                </a:lnTo>
                <a:lnTo>
                  <a:pt x="675" y="97"/>
                </a:lnTo>
                <a:lnTo>
                  <a:pt x="678" y="95"/>
                </a:lnTo>
                <a:lnTo>
                  <a:pt x="680" y="95"/>
                </a:lnTo>
                <a:lnTo>
                  <a:pt x="682" y="95"/>
                </a:lnTo>
                <a:lnTo>
                  <a:pt x="684" y="95"/>
                </a:lnTo>
                <a:lnTo>
                  <a:pt x="684" y="92"/>
                </a:lnTo>
                <a:lnTo>
                  <a:pt x="687" y="92"/>
                </a:lnTo>
                <a:lnTo>
                  <a:pt x="689" y="92"/>
                </a:lnTo>
                <a:lnTo>
                  <a:pt x="691" y="92"/>
                </a:lnTo>
                <a:lnTo>
                  <a:pt x="691" y="90"/>
                </a:lnTo>
                <a:lnTo>
                  <a:pt x="694" y="90"/>
                </a:lnTo>
                <a:lnTo>
                  <a:pt x="696" y="90"/>
                </a:lnTo>
                <a:lnTo>
                  <a:pt x="696" y="88"/>
                </a:lnTo>
                <a:lnTo>
                  <a:pt x="698" y="88"/>
                </a:lnTo>
                <a:lnTo>
                  <a:pt x="701" y="88"/>
                </a:lnTo>
                <a:lnTo>
                  <a:pt x="703" y="88"/>
                </a:lnTo>
                <a:lnTo>
                  <a:pt x="703" y="86"/>
                </a:lnTo>
                <a:lnTo>
                  <a:pt x="705" y="86"/>
                </a:lnTo>
                <a:lnTo>
                  <a:pt x="707" y="86"/>
                </a:lnTo>
                <a:lnTo>
                  <a:pt x="710" y="86"/>
                </a:lnTo>
                <a:lnTo>
                  <a:pt x="710" y="83"/>
                </a:lnTo>
                <a:lnTo>
                  <a:pt x="712" y="83"/>
                </a:lnTo>
                <a:lnTo>
                  <a:pt x="714" y="83"/>
                </a:lnTo>
                <a:lnTo>
                  <a:pt x="717" y="83"/>
                </a:lnTo>
                <a:lnTo>
                  <a:pt x="717" y="81"/>
                </a:lnTo>
                <a:lnTo>
                  <a:pt x="719" y="81"/>
                </a:lnTo>
                <a:lnTo>
                  <a:pt x="721" y="81"/>
                </a:lnTo>
                <a:lnTo>
                  <a:pt x="724" y="81"/>
                </a:lnTo>
                <a:lnTo>
                  <a:pt x="724" y="79"/>
                </a:lnTo>
                <a:lnTo>
                  <a:pt x="726" y="79"/>
                </a:lnTo>
                <a:lnTo>
                  <a:pt x="728" y="79"/>
                </a:lnTo>
                <a:lnTo>
                  <a:pt x="731" y="79"/>
                </a:lnTo>
                <a:lnTo>
                  <a:pt x="731" y="76"/>
                </a:lnTo>
                <a:lnTo>
                  <a:pt x="733" y="76"/>
                </a:lnTo>
                <a:lnTo>
                  <a:pt x="735" y="76"/>
                </a:lnTo>
                <a:lnTo>
                  <a:pt x="737" y="76"/>
                </a:lnTo>
                <a:lnTo>
                  <a:pt x="737" y="74"/>
                </a:lnTo>
                <a:lnTo>
                  <a:pt x="740" y="74"/>
                </a:lnTo>
                <a:lnTo>
                  <a:pt x="742" y="74"/>
                </a:lnTo>
                <a:lnTo>
                  <a:pt x="744" y="74"/>
                </a:lnTo>
                <a:lnTo>
                  <a:pt x="744" y="72"/>
                </a:lnTo>
                <a:lnTo>
                  <a:pt x="747" y="72"/>
                </a:lnTo>
                <a:lnTo>
                  <a:pt x="749" y="72"/>
                </a:lnTo>
                <a:lnTo>
                  <a:pt x="751" y="69"/>
                </a:lnTo>
                <a:lnTo>
                  <a:pt x="754" y="69"/>
                </a:lnTo>
                <a:lnTo>
                  <a:pt x="756" y="69"/>
                </a:lnTo>
                <a:lnTo>
                  <a:pt x="756" y="67"/>
                </a:lnTo>
                <a:lnTo>
                  <a:pt x="758" y="67"/>
                </a:lnTo>
                <a:lnTo>
                  <a:pt x="760" y="67"/>
                </a:lnTo>
                <a:lnTo>
                  <a:pt x="763" y="67"/>
                </a:lnTo>
                <a:lnTo>
                  <a:pt x="763" y="65"/>
                </a:lnTo>
                <a:lnTo>
                  <a:pt x="765" y="65"/>
                </a:lnTo>
                <a:lnTo>
                  <a:pt x="767" y="65"/>
                </a:lnTo>
                <a:lnTo>
                  <a:pt x="770" y="65"/>
                </a:lnTo>
                <a:lnTo>
                  <a:pt x="770" y="62"/>
                </a:lnTo>
                <a:lnTo>
                  <a:pt x="772" y="62"/>
                </a:lnTo>
                <a:lnTo>
                  <a:pt x="774" y="62"/>
                </a:lnTo>
                <a:lnTo>
                  <a:pt x="777" y="62"/>
                </a:lnTo>
                <a:lnTo>
                  <a:pt x="777" y="60"/>
                </a:lnTo>
                <a:lnTo>
                  <a:pt x="779" y="60"/>
                </a:lnTo>
                <a:lnTo>
                  <a:pt x="781" y="60"/>
                </a:lnTo>
                <a:lnTo>
                  <a:pt x="784" y="60"/>
                </a:lnTo>
                <a:lnTo>
                  <a:pt x="784" y="58"/>
                </a:lnTo>
                <a:lnTo>
                  <a:pt x="786" y="58"/>
                </a:lnTo>
                <a:lnTo>
                  <a:pt x="788" y="58"/>
                </a:lnTo>
                <a:lnTo>
                  <a:pt x="790" y="58"/>
                </a:lnTo>
                <a:lnTo>
                  <a:pt x="790" y="56"/>
                </a:lnTo>
                <a:lnTo>
                  <a:pt x="793" y="56"/>
                </a:lnTo>
                <a:lnTo>
                  <a:pt x="795" y="56"/>
                </a:lnTo>
                <a:lnTo>
                  <a:pt x="797" y="56"/>
                </a:lnTo>
                <a:lnTo>
                  <a:pt x="797" y="53"/>
                </a:lnTo>
                <a:lnTo>
                  <a:pt x="800" y="53"/>
                </a:lnTo>
                <a:lnTo>
                  <a:pt x="802" y="53"/>
                </a:lnTo>
                <a:lnTo>
                  <a:pt x="804" y="53"/>
                </a:lnTo>
                <a:lnTo>
                  <a:pt x="804" y="51"/>
                </a:lnTo>
                <a:lnTo>
                  <a:pt x="807" y="51"/>
                </a:lnTo>
                <a:lnTo>
                  <a:pt x="809" y="51"/>
                </a:lnTo>
                <a:lnTo>
                  <a:pt x="811" y="51"/>
                </a:lnTo>
                <a:lnTo>
                  <a:pt x="811" y="49"/>
                </a:lnTo>
                <a:lnTo>
                  <a:pt x="813" y="49"/>
                </a:lnTo>
                <a:lnTo>
                  <a:pt x="816" y="49"/>
                </a:lnTo>
                <a:lnTo>
                  <a:pt x="818" y="49"/>
                </a:lnTo>
                <a:lnTo>
                  <a:pt x="818" y="46"/>
                </a:lnTo>
                <a:lnTo>
                  <a:pt x="820" y="46"/>
                </a:lnTo>
                <a:lnTo>
                  <a:pt x="823" y="46"/>
                </a:lnTo>
                <a:lnTo>
                  <a:pt x="825" y="46"/>
                </a:lnTo>
                <a:lnTo>
                  <a:pt x="825" y="44"/>
                </a:lnTo>
                <a:lnTo>
                  <a:pt x="827" y="44"/>
                </a:lnTo>
                <a:lnTo>
                  <a:pt x="830" y="44"/>
                </a:lnTo>
                <a:lnTo>
                  <a:pt x="830" y="42"/>
                </a:lnTo>
                <a:lnTo>
                  <a:pt x="832" y="42"/>
                </a:lnTo>
                <a:lnTo>
                  <a:pt x="834" y="42"/>
                </a:lnTo>
                <a:lnTo>
                  <a:pt x="837" y="42"/>
                </a:lnTo>
                <a:lnTo>
                  <a:pt x="837" y="39"/>
                </a:lnTo>
                <a:lnTo>
                  <a:pt x="839" y="39"/>
                </a:lnTo>
                <a:lnTo>
                  <a:pt x="841" y="39"/>
                </a:lnTo>
                <a:lnTo>
                  <a:pt x="843" y="39"/>
                </a:lnTo>
                <a:lnTo>
                  <a:pt x="843" y="37"/>
                </a:lnTo>
                <a:lnTo>
                  <a:pt x="846" y="37"/>
                </a:lnTo>
                <a:lnTo>
                  <a:pt x="848" y="37"/>
                </a:lnTo>
                <a:lnTo>
                  <a:pt x="850" y="37"/>
                </a:lnTo>
                <a:lnTo>
                  <a:pt x="850" y="35"/>
                </a:lnTo>
                <a:lnTo>
                  <a:pt x="853" y="35"/>
                </a:lnTo>
                <a:lnTo>
                  <a:pt x="855" y="35"/>
                </a:lnTo>
                <a:lnTo>
                  <a:pt x="857" y="35"/>
                </a:lnTo>
                <a:lnTo>
                  <a:pt x="857" y="33"/>
                </a:lnTo>
                <a:lnTo>
                  <a:pt x="860" y="33"/>
                </a:lnTo>
                <a:lnTo>
                  <a:pt x="862" y="33"/>
                </a:lnTo>
                <a:lnTo>
                  <a:pt x="864" y="33"/>
                </a:lnTo>
                <a:lnTo>
                  <a:pt x="864" y="30"/>
                </a:lnTo>
                <a:lnTo>
                  <a:pt x="866" y="30"/>
                </a:lnTo>
                <a:lnTo>
                  <a:pt x="869" y="30"/>
                </a:lnTo>
                <a:lnTo>
                  <a:pt x="871" y="30"/>
                </a:lnTo>
                <a:lnTo>
                  <a:pt x="871" y="28"/>
                </a:lnTo>
                <a:lnTo>
                  <a:pt x="873" y="28"/>
                </a:lnTo>
                <a:lnTo>
                  <a:pt x="876" y="28"/>
                </a:lnTo>
                <a:lnTo>
                  <a:pt x="878" y="28"/>
                </a:lnTo>
                <a:lnTo>
                  <a:pt x="878" y="26"/>
                </a:lnTo>
                <a:lnTo>
                  <a:pt x="880" y="26"/>
                </a:lnTo>
                <a:lnTo>
                  <a:pt x="883" y="26"/>
                </a:lnTo>
                <a:lnTo>
                  <a:pt x="885" y="23"/>
                </a:lnTo>
                <a:lnTo>
                  <a:pt x="887" y="23"/>
                </a:lnTo>
                <a:lnTo>
                  <a:pt x="890" y="23"/>
                </a:lnTo>
                <a:lnTo>
                  <a:pt x="892" y="21"/>
                </a:lnTo>
                <a:lnTo>
                  <a:pt x="894" y="21"/>
                </a:lnTo>
                <a:lnTo>
                  <a:pt x="896" y="21"/>
                </a:lnTo>
                <a:lnTo>
                  <a:pt x="899" y="19"/>
                </a:lnTo>
                <a:lnTo>
                  <a:pt x="901" y="19"/>
                </a:lnTo>
                <a:lnTo>
                  <a:pt x="903" y="19"/>
                </a:lnTo>
                <a:lnTo>
                  <a:pt x="903" y="16"/>
                </a:lnTo>
                <a:lnTo>
                  <a:pt x="906" y="16"/>
                </a:lnTo>
                <a:lnTo>
                  <a:pt x="908" y="16"/>
                </a:lnTo>
                <a:lnTo>
                  <a:pt x="910" y="16"/>
                </a:lnTo>
                <a:lnTo>
                  <a:pt x="913" y="16"/>
                </a:lnTo>
                <a:lnTo>
                  <a:pt x="910" y="14"/>
                </a:lnTo>
                <a:lnTo>
                  <a:pt x="913" y="14"/>
                </a:lnTo>
                <a:lnTo>
                  <a:pt x="915" y="14"/>
                </a:lnTo>
                <a:lnTo>
                  <a:pt x="917" y="14"/>
                </a:lnTo>
                <a:lnTo>
                  <a:pt x="917" y="12"/>
                </a:lnTo>
                <a:lnTo>
                  <a:pt x="919" y="12"/>
                </a:lnTo>
                <a:lnTo>
                  <a:pt x="922" y="12"/>
                </a:lnTo>
                <a:lnTo>
                  <a:pt x="924" y="12"/>
                </a:lnTo>
                <a:lnTo>
                  <a:pt x="924" y="9"/>
                </a:lnTo>
                <a:lnTo>
                  <a:pt x="926" y="9"/>
                </a:lnTo>
                <a:lnTo>
                  <a:pt x="929" y="9"/>
                </a:lnTo>
                <a:lnTo>
                  <a:pt x="931" y="9"/>
                </a:lnTo>
                <a:lnTo>
                  <a:pt x="931" y="7"/>
                </a:lnTo>
                <a:lnTo>
                  <a:pt x="933" y="7"/>
                </a:lnTo>
                <a:lnTo>
                  <a:pt x="936" y="7"/>
                </a:lnTo>
                <a:lnTo>
                  <a:pt x="938" y="7"/>
                </a:lnTo>
                <a:lnTo>
                  <a:pt x="938" y="5"/>
                </a:lnTo>
                <a:lnTo>
                  <a:pt x="940" y="5"/>
                </a:lnTo>
                <a:lnTo>
                  <a:pt x="943" y="5"/>
                </a:lnTo>
                <a:lnTo>
                  <a:pt x="945" y="5"/>
                </a:lnTo>
                <a:lnTo>
                  <a:pt x="945" y="3"/>
                </a:lnTo>
                <a:lnTo>
                  <a:pt x="947" y="3"/>
                </a:lnTo>
                <a:lnTo>
                  <a:pt x="949" y="3"/>
                </a:lnTo>
                <a:lnTo>
                  <a:pt x="952" y="3"/>
                </a:lnTo>
                <a:lnTo>
                  <a:pt x="952" y="0"/>
                </a:lnTo>
                <a:lnTo>
                  <a:pt x="954" y="0"/>
                </a:lnTo>
                <a:lnTo>
                  <a:pt x="956" y="0"/>
                </a:lnTo>
                <a:close/>
              </a:path>
            </a:pathLst>
          </a:custGeom>
          <a:gradFill flip="none" rotWithShape="1">
            <a:gsLst>
              <a:gs pos="0">
                <a:srgbClr val="94C600">
                  <a:shade val="30000"/>
                  <a:satMod val="115000"/>
                </a:srgbClr>
              </a:gs>
              <a:gs pos="50000">
                <a:srgbClr val="94C600">
                  <a:shade val="67500"/>
                  <a:satMod val="115000"/>
                </a:srgbClr>
              </a:gs>
              <a:gs pos="100000">
                <a:srgbClr val="94C600">
                  <a:shade val="100000"/>
                  <a:satMod val="115000"/>
                </a:srgbClr>
              </a:gs>
            </a:gsLst>
            <a:path path="circle">
              <a:fillToRect l="100000" b="100000"/>
            </a:path>
            <a:tileRect t="-100000" r="-100000"/>
          </a:gra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672104275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  <p:timing>
    <p:tnLst>
      <p:par>
        <p:cTn id="1" dur="indefinite" restart="never" nodeType="tmRoot"/>
      </p:par>
    </p:tnLst>
  </p:timing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4_Kowloon City">
    <p:bg>
      <p:bgRef idx="1001">
        <a:schemeClr val="bg2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Freeform 273"/>
          <p:cNvSpPr>
            <a:spLocks noChangeAspect="1" noEditPoints="1"/>
          </p:cNvSpPr>
          <p:nvPr userDrawn="1"/>
        </p:nvSpPr>
        <p:spPr bwMode="auto">
          <a:xfrm>
            <a:off x="1979712" y="167643"/>
            <a:ext cx="5118107" cy="6612571"/>
          </a:xfrm>
          <a:custGeom>
            <a:avLst/>
            <a:gdLst>
              <a:gd name="T0" fmla="*/ 50 w 379"/>
              <a:gd name="T1" fmla="*/ 5 h 452"/>
              <a:gd name="T2" fmla="*/ 73 w 379"/>
              <a:gd name="T3" fmla="*/ 26 h 452"/>
              <a:gd name="T4" fmla="*/ 76 w 379"/>
              <a:gd name="T5" fmla="*/ 47 h 452"/>
              <a:gd name="T6" fmla="*/ 94 w 379"/>
              <a:gd name="T7" fmla="*/ 55 h 452"/>
              <a:gd name="T8" fmla="*/ 94 w 379"/>
              <a:gd name="T9" fmla="*/ 81 h 452"/>
              <a:gd name="T10" fmla="*/ 99 w 379"/>
              <a:gd name="T11" fmla="*/ 89 h 452"/>
              <a:gd name="T12" fmla="*/ 115 w 379"/>
              <a:gd name="T13" fmla="*/ 120 h 452"/>
              <a:gd name="T14" fmla="*/ 125 w 379"/>
              <a:gd name="T15" fmla="*/ 149 h 452"/>
              <a:gd name="T16" fmla="*/ 146 w 379"/>
              <a:gd name="T17" fmla="*/ 151 h 452"/>
              <a:gd name="T18" fmla="*/ 165 w 379"/>
              <a:gd name="T19" fmla="*/ 162 h 452"/>
              <a:gd name="T20" fmla="*/ 175 w 379"/>
              <a:gd name="T21" fmla="*/ 172 h 452"/>
              <a:gd name="T22" fmla="*/ 204 w 379"/>
              <a:gd name="T23" fmla="*/ 157 h 452"/>
              <a:gd name="T24" fmla="*/ 232 w 379"/>
              <a:gd name="T25" fmla="*/ 136 h 452"/>
              <a:gd name="T26" fmla="*/ 266 w 379"/>
              <a:gd name="T27" fmla="*/ 128 h 452"/>
              <a:gd name="T28" fmla="*/ 272 w 379"/>
              <a:gd name="T29" fmla="*/ 164 h 452"/>
              <a:gd name="T30" fmla="*/ 274 w 379"/>
              <a:gd name="T31" fmla="*/ 196 h 452"/>
              <a:gd name="T32" fmla="*/ 248 w 379"/>
              <a:gd name="T33" fmla="*/ 227 h 452"/>
              <a:gd name="T34" fmla="*/ 259 w 379"/>
              <a:gd name="T35" fmla="*/ 243 h 452"/>
              <a:gd name="T36" fmla="*/ 282 w 379"/>
              <a:gd name="T37" fmla="*/ 264 h 452"/>
              <a:gd name="T38" fmla="*/ 306 w 379"/>
              <a:gd name="T39" fmla="*/ 290 h 452"/>
              <a:gd name="T40" fmla="*/ 324 w 379"/>
              <a:gd name="T41" fmla="*/ 311 h 452"/>
              <a:gd name="T42" fmla="*/ 295 w 379"/>
              <a:gd name="T43" fmla="*/ 303 h 452"/>
              <a:gd name="T44" fmla="*/ 308 w 379"/>
              <a:gd name="T45" fmla="*/ 337 h 452"/>
              <a:gd name="T46" fmla="*/ 339 w 379"/>
              <a:gd name="T47" fmla="*/ 363 h 452"/>
              <a:gd name="T48" fmla="*/ 363 w 379"/>
              <a:gd name="T49" fmla="*/ 376 h 452"/>
              <a:gd name="T50" fmla="*/ 368 w 379"/>
              <a:gd name="T51" fmla="*/ 420 h 452"/>
              <a:gd name="T52" fmla="*/ 339 w 379"/>
              <a:gd name="T53" fmla="*/ 400 h 452"/>
              <a:gd name="T54" fmla="*/ 290 w 379"/>
              <a:gd name="T55" fmla="*/ 347 h 452"/>
              <a:gd name="T56" fmla="*/ 253 w 379"/>
              <a:gd name="T57" fmla="*/ 313 h 452"/>
              <a:gd name="T58" fmla="*/ 209 w 379"/>
              <a:gd name="T59" fmla="*/ 269 h 452"/>
              <a:gd name="T60" fmla="*/ 188 w 379"/>
              <a:gd name="T61" fmla="*/ 274 h 452"/>
              <a:gd name="T62" fmla="*/ 188 w 379"/>
              <a:gd name="T63" fmla="*/ 290 h 452"/>
              <a:gd name="T64" fmla="*/ 170 w 379"/>
              <a:gd name="T65" fmla="*/ 311 h 452"/>
              <a:gd name="T66" fmla="*/ 162 w 379"/>
              <a:gd name="T67" fmla="*/ 360 h 452"/>
              <a:gd name="T68" fmla="*/ 175 w 379"/>
              <a:gd name="T69" fmla="*/ 400 h 452"/>
              <a:gd name="T70" fmla="*/ 175 w 379"/>
              <a:gd name="T71" fmla="*/ 423 h 452"/>
              <a:gd name="T72" fmla="*/ 162 w 379"/>
              <a:gd name="T73" fmla="*/ 433 h 452"/>
              <a:gd name="T74" fmla="*/ 146 w 379"/>
              <a:gd name="T75" fmla="*/ 439 h 452"/>
              <a:gd name="T76" fmla="*/ 136 w 379"/>
              <a:gd name="T77" fmla="*/ 444 h 452"/>
              <a:gd name="T78" fmla="*/ 115 w 379"/>
              <a:gd name="T79" fmla="*/ 439 h 452"/>
              <a:gd name="T80" fmla="*/ 99 w 379"/>
              <a:gd name="T81" fmla="*/ 415 h 452"/>
              <a:gd name="T82" fmla="*/ 81 w 379"/>
              <a:gd name="T83" fmla="*/ 407 h 452"/>
              <a:gd name="T84" fmla="*/ 24 w 379"/>
              <a:gd name="T85" fmla="*/ 326 h 452"/>
              <a:gd name="T86" fmla="*/ 13 w 379"/>
              <a:gd name="T87" fmla="*/ 300 h 452"/>
              <a:gd name="T88" fmla="*/ 0 w 379"/>
              <a:gd name="T89" fmla="*/ 261 h 452"/>
              <a:gd name="T90" fmla="*/ 3 w 379"/>
              <a:gd name="T91" fmla="*/ 238 h 452"/>
              <a:gd name="T92" fmla="*/ 11 w 379"/>
              <a:gd name="T93" fmla="*/ 217 h 452"/>
              <a:gd name="T94" fmla="*/ 24 w 379"/>
              <a:gd name="T95" fmla="*/ 193 h 452"/>
              <a:gd name="T96" fmla="*/ 34 w 379"/>
              <a:gd name="T97" fmla="*/ 172 h 452"/>
              <a:gd name="T98" fmla="*/ 37 w 379"/>
              <a:gd name="T99" fmla="*/ 149 h 452"/>
              <a:gd name="T100" fmla="*/ 34 w 379"/>
              <a:gd name="T101" fmla="*/ 125 h 452"/>
              <a:gd name="T102" fmla="*/ 11 w 379"/>
              <a:gd name="T103" fmla="*/ 81 h 452"/>
              <a:gd name="T104" fmla="*/ 5 w 379"/>
              <a:gd name="T105" fmla="*/ 57 h 452"/>
              <a:gd name="T106" fmla="*/ 5 w 379"/>
              <a:gd name="T107" fmla="*/ 23 h 452"/>
              <a:gd name="T108" fmla="*/ 8 w 379"/>
              <a:gd name="T109" fmla="*/ 10 h 452"/>
              <a:gd name="T110" fmla="*/ 18 w 379"/>
              <a:gd name="T111" fmla="*/ 8 h 452"/>
              <a:gd name="T112" fmla="*/ 34 w 379"/>
              <a:gd name="T113" fmla="*/ 2 h 452"/>
              <a:gd name="T114" fmla="*/ 256 w 379"/>
              <a:gd name="T115" fmla="*/ 287 h 452"/>
              <a:gd name="T116" fmla="*/ 287 w 379"/>
              <a:gd name="T117" fmla="*/ 292 h 452"/>
              <a:gd name="T118" fmla="*/ 253 w 379"/>
              <a:gd name="T119" fmla="*/ 261 h 4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379" h="452">
                <a:moveTo>
                  <a:pt x="37" y="2"/>
                </a:moveTo>
                <a:lnTo>
                  <a:pt x="37" y="5"/>
                </a:lnTo>
                <a:lnTo>
                  <a:pt x="39" y="5"/>
                </a:lnTo>
                <a:lnTo>
                  <a:pt x="42" y="5"/>
                </a:lnTo>
                <a:lnTo>
                  <a:pt x="44" y="5"/>
                </a:lnTo>
                <a:lnTo>
                  <a:pt x="44" y="2"/>
                </a:lnTo>
                <a:lnTo>
                  <a:pt x="47" y="2"/>
                </a:lnTo>
                <a:lnTo>
                  <a:pt x="47" y="5"/>
                </a:lnTo>
                <a:lnTo>
                  <a:pt x="50" y="5"/>
                </a:lnTo>
                <a:lnTo>
                  <a:pt x="50" y="8"/>
                </a:lnTo>
                <a:lnTo>
                  <a:pt x="52" y="8"/>
                </a:lnTo>
                <a:lnTo>
                  <a:pt x="52" y="5"/>
                </a:lnTo>
                <a:lnTo>
                  <a:pt x="52" y="2"/>
                </a:lnTo>
                <a:lnTo>
                  <a:pt x="55" y="2"/>
                </a:lnTo>
                <a:lnTo>
                  <a:pt x="58" y="2"/>
                </a:lnTo>
                <a:lnTo>
                  <a:pt x="68" y="18"/>
                </a:lnTo>
                <a:lnTo>
                  <a:pt x="73" y="23"/>
                </a:lnTo>
                <a:lnTo>
                  <a:pt x="73" y="26"/>
                </a:lnTo>
                <a:lnTo>
                  <a:pt x="76" y="26"/>
                </a:lnTo>
                <a:lnTo>
                  <a:pt x="76" y="29"/>
                </a:lnTo>
                <a:lnTo>
                  <a:pt x="76" y="31"/>
                </a:lnTo>
                <a:lnTo>
                  <a:pt x="76" y="34"/>
                </a:lnTo>
                <a:lnTo>
                  <a:pt x="76" y="36"/>
                </a:lnTo>
                <a:lnTo>
                  <a:pt x="76" y="39"/>
                </a:lnTo>
                <a:lnTo>
                  <a:pt x="76" y="42"/>
                </a:lnTo>
                <a:lnTo>
                  <a:pt x="76" y="44"/>
                </a:lnTo>
                <a:lnTo>
                  <a:pt x="76" y="47"/>
                </a:lnTo>
                <a:lnTo>
                  <a:pt x="78" y="47"/>
                </a:lnTo>
                <a:lnTo>
                  <a:pt x="81" y="47"/>
                </a:lnTo>
                <a:lnTo>
                  <a:pt x="84" y="47"/>
                </a:lnTo>
                <a:lnTo>
                  <a:pt x="86" y="47"/>
                </a:lnTo>
                <a:lnTo>
                  <a:pt x="86" y="50"/>
                </a:lnTo>
                <a:lnTo>
                  <a:pt x="89" y="50"/>
                </a:lnTo>
                <a:lnTo>
                  <a:pt x="89" y="52"/>
                </a:lnTo>
                <a:lnTo>
                  <a:pt x="91" y="52"/>
                </a:lnTo>
                <a:lnTo>
                  <a:pt x="94" y="55"/>
                </a:lnTo>
                <a:lnTo>
                  <a:pt x="97" y="55"/>
                </a:lnTo>
                <a:lnTo>
                  <a:pt x="99" y="57"/>
                </a:lnTo>
                <a:lnTo>
                  <a:pt x="99" y="60"/>
                </a:lnTo>
                <a:lnTo>
                  <a:pt x="99" y="63"/>
                </a:lnTo>
                <a:lnTo>
                  <a:pt x="97" y="63"/>
                </a:lnTo>
                <a:lnTo>
                  <a:pt x="97" y="68"/>
                </a:lnTo>
                <a:lnTo>
                  <a:pt x="97" y="70"/>
                </a:lnTo>
                <a:lnTo>
                  <a:pt x="94" y="78"/>
                </a:lnTo>
                <a:lnTo>
                  <a:pt x="94" y="81"/>
                </a:lnTo>
                <a:lnTo>
                  <a:pt x="94" y="83"/>
                </a:lnTo>
                <a:lnTo>
                  <a:pt x="91" y="83"/>
                </a:lnTo>
                <a:lnTo>
                  <a:pt x="91" y="86"/>
                </a:lnTo>
                <a:lnTo>
                  <a:pt x="91" y="89"/>
                </a:lnTo>
                <a:lnTo>
                  <a:pt x="89" y="89"/>
                </a:lnTo>
                <a:lnTo>
                  <a:pt x="91" y="89"/>
                </a:lnTo>
                <a:lnTo>
                  <a:pt x="94" y="89"/>
                </a:lnTo>
                <a:lnTo>
                  <a:pt x="97" y="89"/>
                </a:lnTo>
                <a:lnTo>
                  <a:pt x="99" y="89"/>
                </a:lnTo>
                <a:lnTo>
                  <a:pt x="99" y="91"/>
                </a:lnTo>
                <a:lnTo>
                  <a:pt x="102" y="91"/>
                </a:lnTo>
                <a:lnTo>
                  <a:pt x="102" y="94"/>
                </a:lnTo>
                <a:lnTo>
                  <a:pt x="110" y="102"/>
                </a:lnTo>
                <a:lnTo>
                  <a:pt x="115" y="104"/>
                </a:lnTo>
                <a:lnTo>
                  <a:pt x="115" y="107"/>
                </a:lnTo>
                <a:lnTo>
                  <a:pt x="115" y="110"/>
                </a:lnTo>
                <a:lnTo>
                  <a:pt x="115" y="117"/>
                </a:lnTo>
                <a:lnTo>
                  <a:pt x="115" y="120"/>
                </a:lnTo>
                <a:lnTo>
                  <a:pt x="118" y="120"/>
                </a:lnTo>
                <a:lnTo>
                  <a:pt x="118" y="125"/>
                </a:lnTo>
                <a:lnTo>
                  <a:pt x="120" y="125"/>
                </a:lnTo>
                <a:lnTo>
                  <a:pt x="120" y="133"/>
                </a:lnTo>
                <a:lnTo>
                  <a:pt x="125" y="133"/>
                </a:lnTo>
                <a:lnTo>
                  <a:pt x="125" y="138"/>
                </a:lnTo>
                <a:lnTo>
                  <a:pt x="125" y="144"/>
                </a:lnTo>
                <a:lnTo>
                  <a:pt x="125" y="146"/>
                </a:lnTo>
                <a:lnTo>
                  <a:pt x="125" y="149"/>
                </a:lnTo>
                <a:lnTo>
                  <a:pt x="123" y="151"/>
                </a:lnTo>
                <a:lnTo>
                  <a:pt x="123" y="154"/>
                </a:lnTo>
                <a:lnTo>
                  <a:pt x="131" y="154"/>
                </a:lnTo>
                <a:lnTo>
                  <a:pt x="133" y="154"/>
                </a:lnTo>
                <a:lnTo>
                  <a:pt x="136" y="154"/>
                </a:lnTo>
                <a:lnTo>
                  <a:pt x="138" y="154"/>
                </a:lnTo>
                <a:lnTo>
                  <a:pt x="144" y="154"/>
                </a:lnTo>
                <a:lnTo>
                  <a:pt x="144" y="151"/>
                </a:lnTo>
                <a:lnTo>
                  <a:pt x="146" y="151"/>
                </a:lnTo>
                <a:lnTo>
                  <a:pt x="152" y="146"/>
                </a:lnTo>
                <a:lnTo>
                  <a:pt x="154" y="146"/>
                </a:lnTo>
                <a:lnTo>
                  <a:pt x="157" y="146"/>
                </a:lnTo>
                <a:lnTo>
                  <a:pt x="157" y="149"/>
                </a:lnTo>
                <a:lnTo>
                  <a:pt x="159" y="154"/>
                </a:lnTo>
                <a:lnTo>
                  <a:pt x="159" y="157"/>
                </a:lnTo>
                <a:lnTo>
                  <a:pt x="162" y="157"/>
                </a:lnTo>
                <a:lnTo>
                  <a:pt x="162" y="159"/>
                </a:lnTo>
                <a:lnTo>
                  <a:pt x="165" y="162"/>
                </a:lnTo>
                <a:lnTo>
                  <a:pt x="170" y="164"/>
                </a:lnTo>
                <a:lnTo>
                  <a:pt x="167" y="167"/>
                </a:lnTo>
                <a:lnTo>
                  <a:pt x="165" y="170"/>
                </a:lnTo>
                <a:lnTo>
                  <a:pt x="162" y="170"/>
                </a:lnTo>
                <a:lnTo>
                  <a:pt x="162" y="172"/>
                </a:lnTo>
                <a:lnTo>
                  <a:pt x="165" y="172"/>
                </a:lnTo>
                <a:lnTo>
                  <a:pt x="167" y="172"/>
                </a:lnTo>
                <a:lnTo>
                  <a:pt x="170" y="172"/>
                </a:lnTo>
                <a:lnTo>
                  <a:pt x="175" y="172"/>
                </a:lnTo>
                <a:lnTo>
                  <a:pt x="183" y="172"/>
                </a:lnTo>
                <a:lnTo>
                  <a:pt x="185" y="170"/>
                </a:lnTo>
                <a:lnTo>
                  <a:pt x="191" y="162"/>
                </a:lnTo>
                <a:lnTo>
                  <a:pt x="193" y="162"/>
                </a:lnTo>
                <a:lnTo>
                  <a:pt x="196" y="162"/>
                </a:lnTo>
                <a:lnTo>
                  <a:pt x="196" y="159"/>
                </a:lnTo>
                <a:lnTo>
                  <a:pt x="198" y="159"/>
                </a:lnTo>
                <a:lnTo>
                  <a:pt x="201" y="159"/>
                </a:lnTo>
                <a:lnTo>
                  <a:pt x="204" y="157"/>
                </a:lnTo>
                <a:lnTo>
                  <a:pt x="206" y="157"/>
                </a:lnTo>
                <a:lnTo>
                  <a:pt x="206" y="154"/>
                </a:lnTo>
                <a:lnTo>
                  <a:pt x="209" y="154"/>
                </a:lnTo>
                <a:lnTo>
                  <a:pt x="209" y="151"/>
                </a:lnTo>
                <a:lnTo>
                  <a:pt x="212" y="149"/>
                </a:lnTo>
                <a:lnTo>
                  <a:pt x="214" y="146"/>
                </a:lnTo>
                <a:lnTo>
                  <a:pt x="217" y="144"/>
                </a:lnTo>
                <a:lnTo>
                  <a:pt x="219" y="141"/>
                </a:lnTo>
                <a:lnTo>
                  <a:pt x="232" y="136"/>
                </a:lnTo>
                <a:lnTo>
                  <a:pt x="243" y="133"/>
                </a:lnTo>
                <a:lnTo>
                  <a:pt x="245" y="130"/>
                </a:lnTo>
                <a:lnTo>
                  <a:pt x="251" y="128"/>
                </a:lnTo>
                <a:lnTo>
                  <a:pt x="253" y="128"/>
                </a:lnTo>
                <a:lnTo>
                  <a:pt x="256" y="128"/>
                </a:lnTo>
                <a:lnTo>
                  <a:pt x="259" y="128"/>
                </a:lnTo>
                <a:lnTo>
                  <a:pt x="261" y="128"/>
                </a:lnTo>
                <a:lnTo>
                  <a:pt x="264" y="128"/>
                </a:lnTo>
                <a:lnTo>
                  <a:pt x="266" y="128"/>
                </a:lnTo>
                <a:lnTo>
                  <a:pt x="269" y="130"/>
                </a:lnTo>
                <a:lnTo>
                  <a:pt x="272" y="130"/>
                </a:lnTo>
                <a:lnTo>
                  <a:pt x="272" y="133"/>
                </a:lnTo>
                <a:lnTo>
                  <a:pt x="272" y="136"/>
                </a:lnTo>
                <a:lnTo>
                  <a:pt x="272" y="138"/>
                </a:lnTo>
                <a:lnTo>
                  <a:pt x="272" y="141"/>
                </a:lnTo>
                <a:lnTo>
                  <a:pt x="272" y="149"/>
                </a:lnTo>
                <a:lnTo>
                  <a:pt x="272" y="157"/>
                </a:lnTo>
                <a:lnTo>
                  <a:pt x="272" y="164"/>
                </a:lnTo>
                <a:lnTo>
                  <a:pt x="272" y="172"/>
                </a:lnTo>
                <a:lnTo>
                  <a:pt x="272" y="180"/>
                </a:lnTo>
                <a:lnTo>
                  <a:pt x="272" y="188"/>
                </a:lnTo>
                <a:lnTo>
                  <a:pt x="274" y="188"/>
                </a:lnTo>
                <a:lnTo>
                  <a:pt x="274" y="191"/>
                </a:lnTo>
                <a:lnTo>
                  <a:pt x="274" y="193"/>
                </a:lnTo>
                <a:lnTo>
                  <a:pt x="277" y="193"/>
                </a:lnTo>
                <a:lnTo>
                  <a:pt x="277" y="196"/>
                </a:lnTo>
                <a:lnTo>
                  <a:pt x="274" y="196"/>
                </a:lnTo>
                <a:lnTo>
                  <a:pt x="274" y="198"/>
                </a:lnTo>
                <a:lnTo>
                  <a:pt x="266" y="204"/>
                </a:lnTo>
                <a:lnTo>
                  <a:pt x="266" y="206"/>
                </a:lnTo>
                <a:lnTo>
                  <a:pt x="264" y="206"/>
                </a:lnTo>
                <a:lnTo>
                  <a:pt x="259" y="211"/>
                </a:lnTo>
                <a:lnTo>
                  <a:pt x="256" y="217"/>
                </a:lnTo>
                <a:lnTo>
                  <a:pt x="253" y="217"/>
                </a:lnTo>
                <a:lnTo>
                  <a:pt x="253" y="219"/>
                </a:lnTo>
                <a:lnTo>
                  <a:pt x="248" y="227"/>
                </a:lnTo>
                <a:lnTo>
                  <a:pt x="245" y="232"/>
                </a:lnTo>
                <a:lnTo>
                  <a:pt x="248" y="232"/>
                </a:lnTo>
                <a:lnTo>
                  <a:pt x="251" y="235"/>
                </a:lnTo>
                <a:lnTo>
                  <a:pt x="251" y="238"/>
                </a:lnTo>
                <a:lnTo>
                  <a:pt x="251" y="240"/>
                </a:lnTo>
                <a:lnTo>
                  <a:pt x="251" y="243"/>
                </a:lnTo>
                <a:lnTo>
                  <a:pt x="253" y="243"/>
                </a:lnTo>
                <a:lnTo>
                  <a:pt x="256" y="243"/>
                </a:lnTo>
                <a:lnTo>
                  <a:pt x="259" y="243"/>
                </a:lnTo>
                <a:lnTo>
                  <a:pt x="261" y="243"/>
                </a:lnTo>
                <a:lnTo>
                  <a:pt x="264" y="243"/>
                </a:lnTo>
                <a:lnTo>
                  <a:pt x="266" y="248"/>
                </a:lnTo>
                <a:lnTo>
                  <a:pt x="269" y="251"/>
                </a:lnTo>
                <a:lnTo>
                  <a:pt x="274" y="253"/>
                </a:lnTo>
                <a:lnTo>
                  <a:pt x="274" y="256"/>
                </a:lnTo>
                <a:lnTo>
                  <a:pt x="274" y="258"/>
                </a:lnTo>
                <a:lnTo>
                  <a:pt x="279" y="264"/>
                </a:lnTo>
                <a:lnTo>
                  <a:pt x="282" y="264"/>
                </a:lnTo>
                <a:lnTo>
                  <a:pt x="285" y="264"/>
                </a:lnTo>
                <a:lnTo>
                  <a:pt x="285" y="266"/>
                </a:lnTo>
                <a:lnTo>
                  <a:pt x="287" y="269"/>
                </a:lnTo>
                <a:lnTo>
                  <a:pt x="290" y="272"/>
                </a:lnTo>
                <a:lnTo>
                  <a:pt x="292" y="274"/>
                </a:lnTo>
                <a:lnTo>
                  <a:pt x="295" y="279"/>
                </a:lnTo>
                <a:lnTo>
                  <a:pt x="300" y="282"/>
                </a:lnTo>
                <a:lnTo>
                  <a:pt x="303" y="287"/>
                </a:lnTo>
                <a:lnTo>
                  <a:pt x="306" y="290"/>
                </a:lnTo>
                <a:lnTo>
                  <a:pt x="306" y="292"/>
                </a:lnTo>
                <a:lnTo>
                  <a:pt x="308" y="292"/>
                </a:lnTo>
                <a:lnTo>
                  <a:pt x="308" y="295"/>
                </a:lnTo>
                <a:lnTo>
                  <a:pt x="311" y="295"/>
                </a:lnTo>
                <a:lnTo>
                  <a:pt x="313" y="295"/>
                </a:lnTo>
                <a:lnTo>
                  <a:pt x="316" y="295"/>
                </a:lnTo>
                <a:lnTo>
                  <a:pt x="324" y="305"/>
                </a:lnTo>
                <a:lnTo>
                  <a:pt x="326" y="308"/>
                </a:lnTo>
                <a:lnTo>
                  <a:pt x="324" y="311"/>
                </a:lnTo>
                <a:lnTo>
                  <a:pt x="316" y="316"/>
                </a:lnTo>
                <a:lnTo>
                  <a:pt x="316" y="319"/>
                </a:lnTo>
                <a:lnTo>
                  <a:pt x="319" y="319"/>
                </a:lnTo>
                <a:lnTo>
                  <a:pt x="321" y="324"/>
                </a:lnTo>
                <a:lnTo>
                  <a:pt x="319" y="324"/>
                </a:lnTo>
                <a:lnTo>
                  <a:pt x="316" y="321"/>
                </a:lnTo>
                <a:lnTo>
                  <a:pt x="313" y="319"/>
                </a:lnTo>
                <a:lnTo>
                  <a:pt x="300" y="305"/>
                </a:lnTo>
                <a:lnTo>
                  <a:pt x="295" y="303"/>
                </a:lnTo>
                <a:lnTo>
                  <a:pt x="295" y="300"/>
                </a:lnTo>
                <a:lnTo>
                  <a:pt x="285" y="313"/>
                </a:lnTo>
                <a:lnTo>
                  <a:pt x="287" y="319"/>
                </a:lnTo>
                <a:lnTo>
                  <a:pt x="295" y="326"/>
                </a:lnTo>
                <a:lnTo>
                  <a:pt x="303" y="332"/>
                </a:lnTo>
                <a:lnTo>
                  <a:pt x="306" y="334"/>
                </a:lnTo>
                <a:lnTo>
                  <a:pt x="306" y="332"/>
                </a:lnTo>
                <a:lnTo>
                  <a:pt x="306" y="334"/>
                </a:lnTo>
                <a:lnTo>
                  <a:pt x="308" y="337"/>
                </a:lnTo>
                <a:lnTo>
                  <a:pt x="313" y="342"/>
                </a:lnTo>
                <a:lnTo>
                  <a:pt x="324" y="350"/>
                </a:lnTo>
                <a:lnTo>
                  <a:pt x="329" y="358"/>
                </a:lnTo>
                <a:lnTo>
                  <a:pt x="332" y="358"/>
                </a:lnTo>
                <a:lnTo>
                  <a:pt x="332" y="360"/>
                </a:lnTo>
                <a:lnTo>
                  <a:pt x="334" y="360"/>
                </a:lnTo>
                <a:lnTo>
                  <a:pt x="337" y="360"/>
                </a:lnTo>
                <a:lnTo>
                  <a:pt x="337" y="363"/>
                </a:lnTo>
                <a:lnTo>
                  <a:pt x="339" y="363"/>
                </a:lnTo>
                <a:lnTo>
                  <a:pt x="342" y="363"/>
                </a:lnTo>
                <a:lnTo>
                  <a:pt x="345" y="360"/>
                </a:lnTo>
                <a:lnTo>
                  <a:pt x="342" y="360"/>
                </a:lnTo>
                <a:lnTo>
                  <a:pt x="345" y="358"/>
                </a:lnTo>
                <a:lnTo>
                  <a:pt x="345" y="360"/>
                </a:lnTo>
                <a:lnTo>
                  <a:pt x="347" y="360"/>
                </a:lnTo>
                <a:lnTo>
                  <a:pt x="347" y="363"/>
                </a:lnTo>
                <a:lnTo>
                  <a:pt x="360" y="376"/>
                </a:lnTo>
                <a:lnTo>
                  <a:pt x="363" y="376"/>
                </a:lnTo>
                <a:lnTo>
                  <a:pt x="363" y="379"/>
                </a:lnTo>
                <a:lnTo>
                  <a:pt x="363" y="381"/>
                </a:lnTo>
                <a:lnTo>
                  <a:pt x="363" y="386"/>
                </a:lnTo>
                <a:lnTo>
                  <a:pt x="366" y="392"/>
                </a:lnTo>
                <a:lnTo>
                  <a:pt x="373" y="400"/>
                </a:lnTo>
                <a:lnTo>
                  <a:pt x="379" y="405"/>
                </a:lnTo>
                <a:lnTo>
                  <a:pt x="379" y="407"/>
                </a:lnTo>
                <a:lnTo>
                  <a:pt x="371" y="418"/>
                </a:lnTo>
                <a:lnTo>
                  <a:pt x="368" y="420"/>
                </a:lnTo>
                <a:lnTo>
                  <a:pt x="366" y="420"/>
                </a:lnTo>
                <a:lnTo>
                  <a:pt x="363" y="420"/>
                </a:lnTo>
                <a:lnTo>
                  <a:pt x="363" y="418"/>
                </a:lnTo>
                <a:lnTo>
                  <a:pt x="360" y="415"/>
                </a:lnTo>
                <a:lnTo>
                  <a:pt x="355" y="413"/>
                </a:lnTo>
                <a:lnTo>
                  <a:pt x="353" y="410"/>
                </a:lnTo>
                <a:lnTo>
                  <a:pt x="350" y="407"/>
                </a:lnTo>
                <a:lnTo>
                  <a:pt x="347" y="407"/>
                </a:lnTo>
                <a:lnTo>
                  <a:pt x="339" y="400"/>
                </a:lnTo>
                <a:lnTo>
                  <a:pt x="337" y="394"/>
                </a:lnTo>
                <a:lnTo>
                  <a:pt x="334" y="392"/>
                </a:lnTo>
                <a:lnTo>
                  <a:pt x="324" y="381"/>
                </a:lnTo>
                <a:lnTo>
                  <a:pt x="311" y="368"/>
                </a:lnTo>
                <a:lnTo>
                  <a:pt x="308" y="368"/>
                </a:lnTo>
                <a:lnTo>
                  <a:pt x="303" y="360"/>
                </a:lnTo>
                <a:lnTo>
                  <a:pt x="300" y="360"/>
                </a:lnTo>
                <a:lnTo>
                  <a:pt x="292" y="352"/>
                </a:lnTo>
                <a:lnTo>
                  <a:pt x="290" y="347"/>
                </a:lnTo>
                <a:lnTo>
                  <a:pt x="285" y="345"/>
                </a:lnTo>
                <a:lnTo>
                  <a:pt x="285" y="342"/>
                </a:lnTo>
                <a:lnTo>
                  <a:pt x="279" y="337"/>
                </a:lnTo>
                <a:lnTo>
                  <a:pt x="277" y="334"/>
                </a:lnTo>
                <a:lnTo>
                  <a:pt x="274" y="334"/>
                </a:lnTo>
                <a:lnTo>
                  <a:pt x="264" y="324"/>
                </a:lnTo>
                <a:lnTo>
                  <a:pt x="261" y="321"/>
                </a:lnTo>
                <a:lnTo>
                  <a:pt x="256" y="316"/>
                </a:lnTo>
                <a:lnTo>
                  <a:pt x="253" y="313"/>
                </a:lnTo>
                <a:lnTo>
                  <a:pt x="240" y="303"/>
                </a:lnTo>
                <a:lnTo>
                  <a:pt x="232" y="292"/>
                </a:lnTo>
                <a:lnTo>
                  <a:pt x="230" y="292"/>
                </a:lnTo>
                <a:lnTo>
                  <a:pt x="230" y="290"/>
                </a:lnTo>
                <a:lnTo>
                  <a:pt x="225" y="287"/>
                </a:lnTo>
                <a:lnTo>
                  <a:pt x="219" y="279"/>
                </a:lnTo>
                <a:lnTo>
                  <a:pt x="212" y="274"/>
                </a:lnTo>
                <a:lnTo>
                  <a:pt x="212" y="272"/>
                </a:lnTo>
                <a:lnTo>
                  <a:pt x="209" y="269"/>
                </a:lnTo>
                <a:lnTo>
                  <a:pt x="201" y="264"/>
                </a:lnTo>
                <a:lnTo>
                  <a:pt x="201" y="261"/>
                </a:lnTo>
                <a:lnTo>
                  <a:pt x="198" y="261"/>
                </a:lnTo>
                <a:lnTo>
                  <a:pt x="193" y="264"/>
                </a:lnTo>
                <a:lnTo>
                  <a:pt x="191" y="266"/>
                </a:lnTo>
                <a:lnTo>
                  <a:pt x="191" y="269"/>
                </a:lnTo>
                <a:lnTo>
                  <a:pt x="191" y="272"/>
                </a:lnTo>
                <a:lnTo>
                  <a:pt x="188" y="272"/>
                </a:lnTo>
                <a:lnTo>
                  <a:pt x="188" y="274"/>
                </a:lnTo>
                <a:lnTo>
                  <a:pt x="188" y="277"/>
                </a:lnTo>
                <a:lnTo>
                  <a:pt x="185" y="277"/>
                </a:lnTo>
                <a:lnTo>
                  <a:pt x="185" y="279"/>
                </a:lnTo>
                <a:lnTo>
                  <a:pt x="185" y="282"/>
                </a:lnTo>
                <a:lnTo>
                  <a:pt x="183" y="282"/>
                </a:lnTo>
                <a:lnTo>
                  <a:pt x="183" y="285"/>
                </a:lnTo>
                <a:lnTo>
                  <a:pt x="185" y="287"/>
                </a:lnTo>
                <a:lnTo>
                  <a:pt x="188" y="287"/>
                </a:lnTo>
                <a:lnTo>
                  <a:pt x="188" y="290"/>
                </a:lnTo>
                <a:lnTo>
                  <a:pt x="185" y="290"/>
                </a:lnTo>
                <a:lnTo>
                  <a:pt x="183" y="287"/>
                </a:lnTo>
                <a:lnTo>
                  <a:pt x="180" y="287"/>
                </a:lnTo>
                <a:lnTo>
                  <a:pt x="180" y="290"/>
                </a:lnTo>
                <a:lnTo>
                  <a:pt x="185" y="292"/>
                </a:lnTo>
                <a:lnTo>
                  <a:pt x="183" y="292"/>
                </a:lnTo>
                <a:lnTo>
                  <a:pt x="180" y="292"/>
                </a:lnTo>
                <a:lnTo>
                  <a:pt x="178" y="292"/>
                </a:lnTo>
                <a:lnTo>
                  <a:pt x="170" y="311"/>
                </a:lnTo>
                <a:lnTo>
                  <a:pt x="170" y="313"/>
                </a:lnTo>
                <a:lnTo>
                  <a:pt x="167" y="313"/>
                </a:lnTo>
                <a:lnTo>
                  <a:pt x="170" y="316"/>
                </a:lnTo>
                <a:lnTo>
                  <a:pt x="167" y="316"/>
                </a:lnTo>
                <a:lnTo>
                  <a:pt x="167" y="319"/>
                </a:lnTo>
                <a:lnTo>
                  <a:pt x="165" y="319"/>
                </a:lnTo>
                <a:lnTo>
                  <a:pt x="165" y="324"/>
                </a:lnTo>
                <a:lnTo>
                  <a:pt x="162" y="355"/>
                </a:lnTo>
                <a:lnTo>
                  <a:pt x="162" y="360"/>
                </a:lnTo>
                <a:lnTo>
                  <a:pt x="180" y="373"/>
                </a:lnTo>
                <a:lnTo>
                  <a:pt x="178" y="392"/>
                </a:lnTo>
                <a:lnTo>
                  <a:pt x="180" y="392"/>
                </a:lnTo>
                <a:lnTo>
                  <a:pt x="180" y="394"/>
                </a:lnTo>
                <a:lnTo>
                  <a:pt x="178" y="397"/>
                </a:lnTo>
                <a:lnTo>
                  <a:pt x="178" y="394"/>
                </a:lnTo>
                <a:lnTo>
                  <a:pt x="175" y="394"/>
                </a:lnTo>
                <a:lnTo>
                  <a:pt x="175" y="397"/>
                </a:lnTo>
                <a:lnTo>
                  <a:pt x="175" y="400"/>
                </a:lnTo>
                <a:lnTo>
                  <a:pt x="175" y="402"/>
                </a:lnTo>
                <a:lnTo>
                  <a:pt x="172" y="405"/>
                </a:lnTo>
                <a:lnTo>
                  <a:pt x="172" y="407"/>
                </a:lnTo>
                <a:lnTo>
                  <a:pt x="172" y="410"/>
                </a:lnTo>
                <a:lnTo>
                  <a:pt x="172" y="413"/>
                </a:lnTo>
                <a:lnTo>
                  <a:pt x="172" y="415"/>
                </a:lnTo>
                <a:lnTo>
                  <a:pt x="172" y="418"/>
                </a:lnTo>
                <a:lnTo>
                  <a:pt x="172" y="420"/>
                </a:lnTo>
                <a:lnTo>
                  <a:pt x="175" y="423"/>
                </a:lnTo>
                <a:lnTo>
                  <a:pt x="175" y="426"/>
                </a:lnTo>
                <a:lnTo>
                  <a:pt x="172" y="426"/>
                </a:lnTo>
                <a:lnTo>
                  <a:pt x="170" y="426"/>
                </a:lnTo>
                <a:lnTo>
                  <a:pt x="170" y="428"/>
                </a:lnTo>
                <a:lnTo>
                  <a:pt x="167" y="428"/>
                </a:lnTo>
                <a:lnTo>
                  <a:pt x="167" y="431"/>
                </a:lnTo>
                <a:lnTo>
                  <a:pt x="165" y="431"/>
                </a:lnTo>
                <a:lnTo>
                  <a:pt x="162" y="431"/>
                </a:lnTo>
                <a:lnTo>
                  <a:pt x="162" y="433"/>
                </a:lnTo>
                <a:lnTo>
                  <a:pt x="159" y="433"/>
                </a:lnTo>
                <a:lnTo>
                  <a:pt x="157" y="433"/>
                </a:lnTo>
                <a:lnTo>
                  <a:pt x="157" y="431"/>
                </a:lnTo>
                <a:lnTo>
                  <a:pt x="157" y="433"/>
                </a:lnTo>
                <a:lnTo>
                  <a:pt x="154" y="433"/>
                </a:lnTo>
                <a:lnTo>
                  <a:pt x="154" y="436"/>
                </a:lnTo>
                <a:lnTo>
                  <a:pt x="152" y="439"/>
                </a:lnTo>
                <a:lnTo>
                  <a:pt x="149" y="441"/>
                </a:lnTo>
                <a:lnTo>
                  <a:pt x="146" y="439"/>
                </a:lnTo>
                <a:lnTo>
                  <a:pt x="144" y="441"/>
                </a:lnTo>
                <a:lnTo>
                  <a:pt x="141" y="441"/>
                </a:lnTo>
                <a:lnTo>
                  <a:pt x="141" y="444"/>
                </a:lnTo>
                <a:lnTo>
                  <a:pt x="144" y="447"/>
                </a:lnTo>
                <a:lnTo>
                  <a:pt x="144" y="449"/>
                </a:lnTo>
                <a:lnTo>
                  <a:pt x="141" y="449"/>
                </a:lnTo>
                <a:lnTo>
                  <a:pt x="141" y="447"/>
                </a:lnTo>
                <a:lnTo>
                  <a:pt x="138" y="444"/>
                </a:lnTo>
                <a:lnTo>
                  <a:pt x="136" y="444"/>
                </a:lnTo>
                <a:lnTo>
                  <a:pt x="133" y="447"/>
                </a:lnTo>
                <a:lnTo>
                  <a:pt x="131" y="447"/>
                </a:lnTo>
                <a:lnTo>
                  <a:pt x="125" y="449"/>
                </a:lnTo>
                <a:lnTo>
                  <a:pt x="123" y="452"/>
                </a:lnTo>
                <a:lnTo>
                  <a:pt x="120" y="452"/>
                </a:lnTo>
                <a:lnTo>
                  <a:pt x="120" y="447"/>
                </a:lnTo>
                <a:lnTo>
                  <a:pt x="120" y="444"/>
                </a:lnTo>
                <a:lnTo>
                  <a:pt x="118" y="441"/>
                </a:lnTo>
                <a:lnTo>
                  <a:pt x="115" y="439"/>
                </a:lnTo>
                <a:lnTo>
                  <a:pt x="112" y="439"/>
                </a:lnTo>
                <a:lnTo>
                  <a:pt x="110" y="439"/>
                </a:lnTo>
                <a:lnTo>
                  <a:pt x="110" y="436"/>
                </a:lnTo>
                <a:lnTo>
                  <a:pt x="110" y="433"/>
                </a:lnTo>
                <a:lnTo>
                  <a:pt x="110" y="428"/>
                </a:lnTo>
                <a:lnTo>
                  <a:pt x="107" y="423"/>
                </a:lnTo>
                <a:lnTo>
                  <a:pt x="107" y="420"/>
                </a:lnTo>
                <a:lnTo>
                  <a:pt x="102" y="413"/>
                </a:lnTo>
                <a:lnTo>
                  <a:pt x="99" y="415"/>
                </a:lnTo>
                <a:lnTo>
                  <a:pt x="97" y="415"/>
                </a:lnTo>
                <a:lnTo>
                  <a:pt x="94" y="415"/>
                </a:lnTo>
                <a:lnTo>
                  <a:pt x="91" y="415"/>
                </a:lnTo>
                <a:lnTo>
                  <a:pt x="91" y="413"/>
                </a:lnTo>
                <a:lnTo>
                  <a:pt x="89" y="413"/>
                </a:lnTo>
                <a:lnTo>
                  <a:pt x="86" y="413"/>
                </a:lnTo>
                <a:lnTo>
                  <a:pt x="86" y="410"/>
                </a:lnTo>
                <a:lnTo>
                  <a:pt x="84" y="410"/>
                </a:lnTo>
                <a:lnTo>
                  <a:pt x="81" y="407"/>
                </a:lnTo>
                <a:lnTo>
                  <a:pt x="81" y="405"/>
                </a:lnTo>
                <a:lnTo>
                  <a:pt x="81" y="402"/>
                </a:lnTo>
                <a:lnTo>
                  <a:pt x="81" y="400"/>
                </a:lnTo>
                <a:lnTo>
                  <a:pt x="78" y="397"/>
                </a:lnTo>
                <a:lnTo>
                  <a:pt x="78" y="394"/>
                </a:lnTo>
                <a:lnTo>
                  <a:pt x="78" y="392"/>
                </a:lnTo>
                <a:lnTo>
                  <a:pt x="78" y="389"/>
                </a:lnTo>
                <a:lnTo>
                  <a:pt x="78" y="386"/>
                </a:lnTo>
                <a:lnTo>
                  <a:pt x="24" y="326"/>
                </a:lnTo>
                <a:lnTo>
                  <a:pt x="24" y="324"/>
                </a:lnTo>
                <a:lnTo>
                  <a:pt x="24" y="321"/>
                </a:lnTo>
                <a:lnTo>
                  <a:pt x="21" y="321"/>
                </a:lnTo>
                <a:lnTo>
                  <a:pt x="21" y="319"/>
                </a:lnTo>
                <a:lnTo>
                  <a:pt x="16" y="308"/>
                </a:lnTo>
                <a:lnTo>
                  <a:pt x="16" y="305"/>
                </a:lnTo>
                <a:lnTo>
                  <a:pt x="16" y="303"/>
                </a:lnTo>
                <a:lnTo>
                  <a:pt x="13" y="303"/>
                </a:lnTo>
                <a:lnTo>
                  <a:pt x="13" y="300"/>
                </a:lnTo>
                <a:lnTo>
                  <a:pt x="13" y="298"/>
                </a:lnTo>
                <a:lnTo>
                  <a:pt x="11" y="292"/>
                </a:lnTo>
                <a:lnTo>
                  <a:pt x="8" y="287"/>
                </a:lnTo>
                <a:lnTo>
                  <a:pt x="5" y="285"/>
                </a:lnTo>
                <a:lnTo>
                  <a:pt x="3" y="277"/>
                </a:lnTo>
                <a:lnTo>
                  <a:pt x="0" y="269"/>
                </a:lnTo>
                <a:lnTo>
                  <a:pt x="0" y="266"/>
                </a:lnTo>
                <a:lnTo>
                  <a:pt x="0" y="264"/>
                </a:lnTo>
                <a:lnTo>
                  <a:pt x="0" y="261"/>
                </a:lnTo>
                <a:lnTo>
                  <a:pt x="0" y="258"/>
                </a:lnTo>
                <a:lnTo>
                  <a:pt x="0" y="256"/>
                </a:lnTo>
                <a:lnTo>
                  <a:pt x="0" y="253"/>
                </a:lnTo>
                <a:lnTo>
                  <a:pt x="0" y="251"/>
                </a:lnTo>
                <a:lnTo>
                  <a:pt x="0" y="248"/>
                </a:lnTo>
                <a:lnTo>
                  <a:pt x="0" y="245"/>
                </a:lnTo>
                <a:lnTo>
                  <a:pt x="3" y="243"/>
                </a:lnTo>
                <a:lnTo>
                  <a:pt x="3" y="240"/>
                </a:lnTo>
                <a:lnTo>
                  <a:pt x="3" y="238"/>
                </a:lnTo>
                <a:lnTo>
                  <a:pt x="3" y="235"/>
                </a:lnTo>
                <a:lnTo>
                  <a:pt x="5" y="235"/>
                </a:lnTo>
                <a:lnTo>
                  <a:pt x="5" y="232"/>
                </a:lnTo>
                <a:lnTo>
                  <a:pt x="5" y="230"/>
                </a:lnTo>
                <a:lnTo>
                  <a:pt x="8" y="227"/>
                </a:lnTo>
                <a:lnTo>
                  <a:pt x="8" y="225"/>
                </a:lnTo>
                <a:lnTo>
                  <a:pt x="8" y="222"/>
                </a:lnTo>
                <a:lnTo>
                  <a:pt x="11" y="219"/>
                </a:lnTo>
                <a:lnTo>
                  <a:pt x="11" y="217"/>
                </a:lnTo>
                <a:lnTo>
                  <a:pt x="13" y="217"/>
                </a:lnTo>
                <a:lnTo>
                  <a:pt x="13" y="214"/>
                </a:lnTo>
                <a:lnTo>
                  <a:pt x="13" y="211"/>
                </a:lnTo>
                <a:lnTo>
                  <a:pt x="16" y="209"/>
                </a:lnTo>
                <a:lnTo>
                  <a:pt x="16" y="206"/>
                </a:lnTo>
                <a:lnTo>
                  <a:pt x="18" y="206"/>
                </a:lnTo>
                <a:lnTo>
                  <a:pt x="18" y="204"/>
                </a:lnTo>
                <a:lnTo>
                  <a:pt x="21" y="198"/>
                </a:lnTo>
                <a:lnTo>
                  <a:pt x="24" y="193"/>
                </a:lnTo>
                <a:lnTo>
                  <a:pt x="26" y="188"/>
                </a:lnTo>
                <a:lnTo>
                  <a:pt x="26" y="185"/>
                </a:lnTo>
                <a:lnTo>
                  <a:pt x="29" y="183"/>
                </a:lnTo>
                <a:lnTo>
                  <a:pt x="29" y="180"/>
                </a:lnTo>
                <a:lnTo>
                  <a:pt x="31" y="180"/>
                </a:lnTo>
                <a:lnTo>
                  <a:pt x="31" y="177"/>
                </a:lnTo>
                <a:lnTo>
                  <a:pt x="31" y="175"/>
                </a:lnTo>
                <a:lnTo>
                  <a:pt x="31" y="172"/>
                </a:lnTo>
                <a:lnTo>
                  <a:pt x="34" y="172"/>
                </a:lnTo>
                <a:lnTo>
                  <a:pt x="34" y="170"/>
                </a:lnTo>
                <a:lnTo>
                  <a:pt x="34" y="167"/>
                </a:lnTo>
                <a:lnTo>
                  <a:pt x="34" y="164"/>
                </a:lnTo>
                <a:lnTo>
                  <a:pt x="37" y="162"/>
                </a:lnTo>
                <a:lnTo>
                  <a:pt x="37" y="159"/>
                </a:lnTo>
                <a:lnTo>
                  <a:pt x="37" y="157"/>
                </a:lnTo>
                <a:lnTo>
                  <a:pt x="37" y="154"/>
                </a:lnTo>
                <a:lnTo>
                  <a:pt x="37" y="151"/>
                </a:lnTo>
                <a:lnTo>
                  <a:pt x="37" y="149"/>
                </a:lnTo>
                <a:lnTo>
                  <a:pt x="37" y="146"/>
                </a:lnTo>
                <a:lnTo>
                  <a:pt x="37" y="144"/>
                </a:lnTo>
                <a:lnTo>
                  <a:pt x="37" y="141"/>
                </a:lnTo>
                <a:lnTo>
                  <a:pt x="37" y="138"/>
                </a:lnTo>
                <a:lnTo>
                  <a:pt x="37" y="136"/>
                </a:lnTo>
                <a:lnTo>
                  <a:pt x="37" y="133"/>
                </a:lnTo>
                <a:lnTo>
                  <a:pt x="34" y="130"/>
                </a:lnTo>
                <a:lnTo>
                  <a:pt x="34" y="128"/>
                </a:lnTo>
                <a:lnTo>
                  <a:pt x="34" y="125"/>
                </a:lnTo>
                <a:lnTo>
                  <a:pt x="34" y="123"/>
                </a:lnTo>
                <a:lnTo>
                  <a:pt x="31" y="123"/>
                </a:lnTo>
                <a:lnTo>
                  <a:pt x="31" y="120"/>
                </a:lnTo>
                <a:lnTo>
                  <a:pt x="31" y="117"/>
                </a:lnTo>
                <a:lnTo>
                  <a:pt x="31" y="115"/>
                </a:lnTo>
                <a:lnTo>
                  <a:pt x="29" y="110"/>
                </a:lnTo>
                <a:lnTo>
                  <a:pt x="26" y="110"/>
                </a:lnTo>
                <a:lnTo>
                  <a:pt x="26" y="107"/>
                </a:lnTo>
                <a:lnTo>
                  <a:pt x="11" y="81"/>
                </a:lnTo>
                <a:lnTo>
                  <a:pt x="8" y="81"/>
                </a:lnTo>
                <a:lnTo>
                  <a:pt x="8" y="83"/>
                </a:lnTo>
                <a:lnTo>
                  <a:pt x="5" y="81"/>
                </a:lnTo>
                <a:lnTo>
                  <a:pt x="3" y="78"/>
                </a:lnTo>
                <a:lnTo>
                  <a:pt x="5" y="78"/>
                </a:lnTo>
                <a:lnTo>
                  <a:pt x="5" y="76"/>
                </a:lnTo>
                <a:lnTo>
                  <a:pt x="8" y="73"/>
                </a:lnTo>
                <a:lnTo>
                  <a:pt x="5" y="60"/>
                </a:lnTo>
                <a:lnTo>
                  <a:pt x="5" y="57"/>
                </a:lnTo>
                <a:lnTo>
                  <a:pt x="11" y="47"/>
                </a:lnTo>
                <a:lnTo>
                  <a:pt x="13" y="47"/>
                </a:lnTo>
                <a:lnTo>
                  <a:pt x="11" y="47"/>
                </a:lnTo>
                <a:lnTo>
                  <a:pt x="8" y="42"/>
                </a:lnTo>
                <a:lnTo>
                  <a:pt x="5" y="36"/>
                </a:lnTo>
                <a:lnTo>
                  <a:pt x="0" y="26"/>
                </a:lnTo>
                <a:lnTo>
                  <a:pt x="3" y="26"/>
                </a:lnTo>
                <a:lnTo>
                  <a:pt x="3" y="23"/>
                </a:lnTo>
                <a:lnTo>
                  <a:pt x="5" y="23"/>
                </a:lnTo>
                <a:lnTo>
                  <a:pt x="5" y="21"/>
                </a:lnTo>
                <a:lnTo>
                  <a:pt x="8" y="21"/>
                </a:lnTo>
                <a:lnTo>
                  <a:pt x="5" y="18"/>
                </a:lnTo>
                <a:lnTo>
                  <a:pt x="5" y="16"/>
                </a:lnTo>
                <a:lnTo>
                  <a:pt x="5" y="13"/>
                </a:lnTo>
                <a:lnTo>
                  <a:pt x="3" y="13"/>
                </a:lnTo>
                <a:lnTo>
                  <a:pt x="5" y="13"/>
                </a:lnTo>
                <a:lnTo>
                  <a:pt x="5" y="10"/>
                </a:lnTo>
                <a:lnTo>
                  <a:pt x="8" y="10"/>
                </a:lnTo>
                <a:lnTo>
                  <a:pt x="8" y="8"/>
                </a:lnTo>
                <a:lnTo>
                  <a:pt x="8" y="10"/>
                </a:lnTo>
                <a:lnTo>
                  <a:pt x="11" y="10"/>
                </a:lnTo>
                <a:lnTo>
                  <a:pt x="11" y="13"/>
                </a:lnTo>
                <a:lnTo>
                  <a:pt x="13" y="13"/>
                </a:lnTo>
                <a:lnTo>
                  <a:pt x="16" y="13"/>
                </a:lnTo>
                <a:lnTo>
                  <a:pt x="16" y="10"/>
                </a:lnTo>
                <a:lnTo>
                  <a:pt x="18" y="10"/>
                </a:lnTo>
                <a:lnTo>
                  <a:pt x="18" y="8"/>
                </a:lnTo>
                <a:lnTo>
                  <a:pt x="21" y="8"/>
                </a:lnTo>
                <a:lnTo>
                  <a:pt x="21" y="5"/>
                </a:lnTo>
                <a:lnTo>
                  <a:pt x="24" y="5"/>
                </a:lnTo>
                <a:lnTo>
                  <a:pt x="24" y="2"/>
                </a:lnTo>
                <a:lnTo>
                  <a:pt x="26" y="2"/>
                </a:lnTo>
                <a:lnTo>
                  <a:pt x="29" y="2"/>
                </a:lnTo>
                <a:lnTo>
                  <a:pt x="31" y="5"/>
                </a:lnTo>
                <a:lnTo>
                  <a:pt x="31" y="2"/>
                </a:lnTo>
                <a:lnTo>
                  <a:pt x="34" y="2"/>
                </a:lnTo>
                <a:lnTo>
                  <a:pt x="34" y="0"/>
                </a:lnTo>
                <a:lnTo>
                  <a:pt x="37" y="0"/>
                </a:lnTo>
                <a:lnTo>
                  <a:pt x="37" y="2"/>
                </a:lnTo>
                <a:close/>
                <a:moveTo>
                  <a:pt x="235" y="256"/>
                </a:moveTo>
                <a:lnTo>
                  <a:pt x="232" y="264"/>
                </a:lnTo>
                <a:lnTo>
                  <a:pt x="243" y="274"/>
                </a:lnTo>
                <a:lnTo>
                  <a:pt x="243" y="277"/>
                </a:lnTo>
                <a:lnTo>
                  <a:pt x="248" y="279"/>
                </a:lnTo>
                <a:lnTo>
                  <a:pt x="256" y="287"/>
                </a:lnTo>
                <a:lnTo>
                  <a:pt x="261" y="292"/>
                </a:lnTo>
                <a:lnTo>
                  <a:pt x="264" y="295"/>
                </a:lnTo>
                <a:lnTo>
                  <a:pt x="272" y="300"/>
                </a:lnTo>
                <a:lnTo>
                  <a:pt x="272" y="303"/>
                </a:lnTo>
                <a:lnTo>
                  <a:pt x="279" y="308"/>
                </a:lnTo>
                <a:lnTo>
                  <a:pt x="282" y="311"/>
                </a:lnTo>
                <a:lnTo>
                  <a:pt x="292" y="300"/>
                </a:lnTo>
                <a:lnTo>
                  <a:pt x="292" y="298"/>
                </a:lnTo>
                <a:lnTo>
                  <a:pt x="287" y="292"/>
                </a:lnTo>
                <a:lnTo>
                  <a:pt x="285" y="292"/>
                </a:lnTo>
                <a:lnTo>
                  <a:pt x="285" y="290"/>
                </a:lnTo>
                <a:lnTo>
                  <a:pt x="279" y="285"/>
                </a:lnTo>
                <a:lnTo>
                  <a:pt x="277" y="285"/>
                </a:lnTo>
                <a:lnTo>
                  <a:pt x="274" y="279"/>
                </a:lnTo>
                <a:lnTo>
                  <a:pt x="264" y="272"/>
                </a:lnTo>
                <a:lnTo>
                  <a:pt x="261" y="269"/>
                </a:lnTo>
                <a:lnTo>
                  <a:pt x="256" y="264"/>
                </a:lnTo>
                <a:lnTo>
                  <a:pt x="253" y="261"/>
                </a:lnTo>
                <a:lnTo>
                  <a:pt x="251" y="258"/>
                </a:lnTo>
                <a:lnTo>
                  <a:pt x="248" y="256"/>
                </a:lnTo>
                <a:lnTo>
                  <a:pt x="240" y="248"/>
                </a:lnTo>
                <a:lnTo>
                  <a:pt x="238" y="248"/>
                </a:lnTo>
                <a:lnTo>
                  <a:pt x="235" y="256"/>
                </a:lnTo>
                <a:close/>
              </a:path>
            </a:pathLst>
          </a:custGeom>
          <a:gradFill flip="none" rotWithShape="1">
            <a:gsLst>
              <a:gs pos="0">
                <a:srgbClr val="94C600">
                  <a:shade val="30000"/>
                  <a:satMod val="115000"/>
                </a:srgbClr>
              </a:gs>
              <a:gs pos="50000">
                <a:srgbClr val="94C600">
                  <a:shade val="67500"/>
                  <a:satMod val="115000"/>
                </a:srgbClr>
              </a:gs>
              <a:gs pos="100000">
                <a:srgbClr val="94C600">
                  <a:shade val="100000"/>
                  <a:satMod val="115000"/>
                </a:srgbClr>
              </a:gs>
            </a:gsLst>
            <a:path path="circle">
              <a:fillToRect l="100000" b="100000"/>
            </a:path>
            <a:tileRect t="-100000" r="-100000"/>
          </a:gradFill>
          <a:ln w="4763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463937534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  <p:timing>
    <p:tnLst>
      <p:par>
        <p:cTn id="1" dur="indefinite" restart="never" nodeType="tmRoot"/>
      </p:par>
    </p:tnLst>
  </p:timing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5_Kwai Tsing">
    <p:bg>
      <p:bgRef idx="1001">
        <a:schemeClr val="bg2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Group 5"/>
          <p:cNvGrpSpPr>
            <a:grpSpLocks noChangeAspect="1"/>
          </p:cNvGrpSpPr>
          <p:nvPr userDrawn="1"/>
        </p:nvGrpSpPr>
        <p:grpSpPr>
          <a:xfrm>
            <a:off x="1663087" y="197158"/>
            <a:ext cx="5866780" cy="6472202"/>
            <a:chOff x="4575175" y="2941638"/>
            <a:chExt cx="952500" cy="969963"/>
          </a:xfrm>
          <a:gradFill flip="none" rotWithShape="1">
            <a:gsLst>
              <a:gs pos="0">
                <a:srgbClr val="94C600">
                  <a:shade val="30000"/>
                  <a:satMod val="115000"/>
                </a:srgbClr>
              </a:gs>
              <a:gs pos="50000">
                <a:srgbClr val="94C600">
                  <a:shade val="67500"/>
                  <a:satMod val="115000"/>
                </a:srgbClr>
              </a:gs>
              <a:gs pos="100000">
                <a:srgbClr val="94C600">
                  <a:shade val="100000"/>
                  <a:satMod val="115000"/>
                </a:srgbClr>
              </a:gs>
            </a:gsLst>
            <a:path path="circle">
              <a:fillToRect l="100000" b="100000"/>
            </a:path>
            <a:tileRect t="-100000" r="-100000"/>
          </a:gradFill>
        </p:grpSpPr>
        <p:sp>
          <p:nvSpPr>
            <p:cNvPr id="7" name="Freeform 34"/>
            <p:cNvSpPr>
              <a:spLocks/>
            </p:cNvSpPr>
            <p:nvPr userDrawn="1"/>
          </p:nvSpPr>
          <p:spPr bwMode="auto">
            <a:xfrm>
              <a:off x="4575175" y="3243263"/>
              <a:ext cx="522288" cy="560388"/>
            </a:xfrm>
            <a:custGeom>
              <a:avLst/>
              <a:gdLst>
                <a:gd name="T0" fmla="*/ 224 w 329"/>
                <a:gd name="T1" fmla="*/ 6 h 353"/>
                <a:gd name="T2" fmla="*/ 253 w 329"/>
                <a:gd name="T3" fmla="*/ 29 h 353"/>
                <a:gd name="T4" fmla="*/ 255 w 329"/>
                <a:gd name="T5" fmla="*/ 47 h 353"/>
                <a:gd name="T6" fmla="*/ 255 w 329"/>
                <a:gd name="T7" fmla="*/ 68 h 353"/>
                <a:gd name="T8" fmla="*/ 261 w 329"/>
                <a:gd name="T9" fmla="*/ 89 h 353"/>
                <a:gd name="T10" fmla="*/ 266 w 329"/>
                <a:gd name="T11" fmla="*/ 107 h 353"/>
                <a:gd name="T12" fmla="*/ 282 w 329"/>
                <a:gd name="T13" fmla="*/ 147 h 353"/>
                <a:gd name="T14" fmla="*/ 313 w 329"/>
                <a:gd name="T15" fmla="*/ 314 h 353"/>
                <a:gd name="T16" fmla="*/ 248 w 329"/>
                <a:gd name="T17" fmla="*/ 345 h 353"/>
                <a:gd name="T18" fmla="*/ 253 w 329"/>
                <a:gd name="T19" fmla="*/ 345 h 353"/>
                <a:gd name="T20" fmla="*/ 240 w 329"/>
                <a:gd name="T21" fmla="*/ 345 h 353"/>
                <a:gd name="T22" fmla="*/ 245 w 329"/>
                <a:gd name="T23" fmla="*/ 345 h 353"/>
                <a:gd name="T24" fmla="*/ 245 w 329"/>
                <a:gd name="T25" fmla="*/ 335 h 353"/>
                <a:gd name="T26" fmla="*/ 211 w 329"/>
                <a:gd name="T27" fmla="*/ 306 h 353"/>
                <a:gd name="T28" fmla="*/ 203 w 329"/>
                <a:gd name="T29" fmla="*/ 332 h 353"/>
                <a:gd name="T30" fmla="*/ 193 w 329"/>
                <a:gd name="T31" fmla="*/ 335 h 353"/>
                <a:gd name="T32" fmla="*/ 195 w 329"/>
                <a:gd name="T33" fmla="*/ 324 h 353"/>
                <a:gd name="T34" fmla="*/ 138 w 329"/>
                <a:gd name="T35" fmla="*/ 335 h 353"/>
                <a:gd name="T36" fmla="*/ 133 w 329"/>
                <a:gd name="T37" fmla="*/ 350 h 353"/>
                <a:gd name="T38" fmla="*/ 130 w 329"/>
                <a:gd name="T39" fmla="*/ 353 h 353"/>
                <a:gd name="T40" fmla="*/ 120 w 329"/>
                <a:gd name="T41" fmla="*/ 348 h 353"/>
                <a:gd name="T42" fmla="*/ 101 w 329"/>
                <a:gd name="T43" fmla="*/ 327 h 353"/>
                <a:gd name="T44" fmla="*/ 99 w 329"/>
                <a:gd name="T45" fmla="*/ 264 h 353"/>
                <a:gd name="T46" fmla="*/ 101 w 329"/>
                <a:gd name="T47" fmla="*/ 225 h 353"/>
                <a:gd name="T48" fmla="*/ 99 w 329"/>
                <a:gd name="T49" fmla="*/ 225 h 353"/>
                <a:gd name="T50" fmla="*/ 94 w 329"/>
                <a:gd name="T51" fmla="*/ 207 h 353"/>
                <a:gd name="T52" fmla="*/ 107 w 329"/>
                <a:gd name="T53" fmla="*/ 199 h 353"/>
                <a:gd name="T54" fmla="*/ 94 w 329"/>
                <a:gd name="T55" fmla="*/ 188 h 353"/>
                <a:gd name="T56" fmla="*/ 94 w 329"/>
                <a:gd name="T57" fmla="*/ 183 h 353"/>
                <a:gd name="T58" fmla="*/ 83 w 329"/>
                <a:gd name="T59" fmla="*/ 186 h 353"/>
                <a:gd name="T60" fmla="*/ 60 w 329"/>
                <a:gd name="T61" fmla="*/ 178 h 353"/>
                <a:gd name="T62" fmla="*/ 60 w 329"/>
                <a:gd name="T63" fmla="*/ 188 h 353"/>
                <a:gd name="T64" fmla="*/ 60 w 329"/>
                <a:gd name="T65" fmla="*/ 191 h 353"/>
                <a:gd name="T66" fmla="*/ 57 w 329"/>
                <a:gd name="T67" fmla="*/ 186 h 353"/>
                <a:gd name="T68" fmla="*/ 54 w 329"/>
                <a:gd name="T69" fmla="*/ 178 h 353"/>
                <a:gd name="T70" fmla="*/ 47 w 329"/>
                <a:gd name="T71" fmla="*/ 162 h 353"/>
                <a:gd name="T72" fmla="*/ 39 w 329"/>
                <a:gd name="T73" fmla="*/ 136 h 353"/>
                <a:gd name="T74" fmla="*/ 20 w 329"/>
                <a:gd name="T75" fmla="*/ 115 h 353"/>
                <a:gd name="T76" fmla="*/ 13 w 329"/>
                <a:gd name="T77" fmla="*/ 107 h 353"/>
                <a:gd name="T78" fmla="*/ 10 w 329"/>
                <a:gd name="T79" fmla="*/ 94 h 353"/>
                <a:gd name="T80" fmla="*/ 13 w 329"/>
                <a:gd name="T81" fmla="*/ 79 h 353"/>
                <a:gd name="T82" fmla="*/ 7 w 329"/>
                <a:gd name="T83" fmla="*/ 63 h 353"/>
                <a:gd name="T84" fmla="*/ 2 w 329"/>
                <a:gd name="T85" fmla="*/ 53 h 353"/>
                <a:gd name="T86" fmla="*/ 5 w 329"/>
                <a:gd name="T87" fmla="*/ 45 h 353"/>
                <a:gd name="T88" fmla="*/ 10 w 329"/>
                <a:gd name="T89" fmla="*/ 39 h 353"/>
                <a:gd name="T90" fmla="*/ 13 w 329"/>
                <a:gd name="T91" fmla="*/ 37 h 353"/>
                <a:gd name="T92" fmla="*/ 23 w 329"/>
                <a:gd name="T93" fmla="*/ 32 h 353"/>
                <a:gd name="T94" fmla="*/ 62 w 329"/>
                <a:gd name="T95" fmla="*/ 19 h 353"/>
                <a:gd name="T96" fmla="*/ 83 w 329"/>
                <a:gd name="T97" fmla="*/ 13 h 353"/>
                <a:gd name="T98" fmla="*/ 91 w 329"/>
                <a:gd name="T99" fmla="*/ 11 h 353"/>
                <a:gd name="T100" fmla="*/ 99 w 329"/>
                <a:gd name="T101" fmla="*/ 19 h 353"/>
                <a:gd name="T102" fmla="*/ 107 w 329"/>
                <a:gd name="T103" fmla="*/ 13 h 353"/>
                <a:gd name="T104" fmla="*/ 112 w 329"/>
                <a:gd name="T105" fmla="*/ 21 h 353"/>
                <a:gd name="T106" fmla="*/ 112 w 329"/>
                <a:gd name="T107" fmla="*/ 11 h 353"/>
                <a:gd name="T108" fmla="*/ 117 w 329"/>
                <a:gd name="T109" fmla="*/ 19 h 353"/>
                <a:gd name="T110" fmla="*/ 122 w 329"/>
                <a:gd name="T111" fmla="*/ 16 h 353"/>
                <a:gd name="T112" fmla="*/ 128 w 329"/>
                <a:gd name="T113" fmla="*/ 16 h 353"/>
                <a:gd name="T114" fmla="*/ 133 w 329"/>
                <a:gd name="T115" fmla="*/ 16 h 353"/>
                <a:gd name="T116" fmla="*/ 138 w 329"/>
                <a:gd name="T117" fmla="*/ 19 h 353"/>
                <a:gd name="T118" fmla="*/ 143 w 329"/>
                <a:gd name="T119" fmla="*/ 19 h 353"/>
                <a:gd name="T120" fmla="*/ 156 w 329"/>
                <a:gd name="T121" fmla="*/ 13 h 353"/>
                <a:gd name="T122" fmla="*/ 169 w 329"/>
                <a:gd name="T123" fmla="*/ 3 h 353"/>
                <a:gd name="T124" fmla="*/ 182 w 329"/>
                <a:gd name="T125" fmla="*/ 0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29" h="353">
                  <a:moveTo>
                    <a:pt x="211" y="0"/>
                  </a:moveTo>
                  <a:lnTo>
                    <a:pt x="214" y="0"/>
                  </a:lnTo>
                  <a:lnTo>
                    <a:pt x="214" y="3"/>
                  </a:lnTo>
                  <a:lnTo>
                    <a:pt x="216" y="3"/>
                  </a:lnTo>
                  <a:lnTo>
                    <a:pt x="219" y="3"/>
                  </a:lnTo>
                  <a:lnTo>
                    <a:pt x="219" y="6"/>
                  </a:lnTo>
                  <a:lnTo>
                    <a:pt x="221" y="6"/>
                  </a:lnTo>
                  <a:lnTo>
                    <a:pt x="224" y="6"/>
                  </a:lnTo>
                  <a:lnTo>
                    <a:pt x="227" y="6"/>
                  </a:lnTo>
                  <a:lnTo>
                    <a:pt x="240" y="6"/>
                  </a:lnTo>
                  <a:lnTo>
                    <a:pt x="242" y="6"/>
                  </a:lnTo>
                  <a:lnTo>
                    <a:pt x="245" y="16"/>
                  </a:lnTo>
                  <a:lnTo>
                    <a:pt x="250" y="24"/>
                  </a:lnTo>
                  <a:lnTo>
                    <a:pt x="250" y="26"/>
                  </a:lnTo>
                  <a:lnTo>
                    <a:pt x="253" y="26"/>
                  </a:lnTo>
                  <a:lnTo>
                    <a:pt x="253" y="29"/>
                  </a:lnTo>
                  <a:lnTo>
                    <a:pt x="253" y="32"/>
                  </a:lnTo>
                  <a:lnTo>
                    <a:pt x="255" y="32"/>
                  </a:lnTo>
                  <a:lnTo>
                    <a:pt x="255" y="34"/>
                  </a:lnTo>
                  <a:lnTo>
                    <a:pt x="255" y="37"/>
                  </a:lnTo>
                  <a:lnTo>
                    <a:pt x="255" y="39"/>
                  </a:lnTo>
                  <a:lnTo>
                    <a:pt x="255" y="42"/>
                  </a:lnTo>
                  <a:lnTo>
                    <a:pt x="255" y="45"/>
                  </a:lnTo>
                  <a:lnTo>
                    <a:pt x="255" y="47"/>
                  </a:lnTo>
                  <a:lnTo>
                    <a:pt x="255" y="50"/>
                  </a:lnTo>
                  <a:lnTo>
                    <a:pt x="255" y="53"/>
                  </a:lnTo>
                  <a:lnTo>
                    <a:pt x="255" y="55"/>
                  </a:lnTo>
                  <a:lnTo>
                    <a:pt x="255" y="58"/>
                  </a:lnTo>
                  <a:lnTo>
                    <a:pt x="255" y="60"/>
                  </a:lnTo>
                  <a:lnTo>
                    <a:pt x="255" y="63"/>
                  </a:lnTo>
                  <a:lnTo>
                    <a:pt x="255" y="66"/>
                  </a:lnTo>
                  <a:lnTo>
                    <a:pt x="255" y="68"/>
                  </a:lnTo>
                  <a:lnTo>
                    <a:pt x="255" y="71"/>
                  </a:lnTo>
                  <a:lnTo>
                    <a:pt x="255" y="73"/>
                  </a:lnTo>
                  <a:lnTo>
                    <a:pt x="255" y="76"/>
                  </a:lnTo>
                  <a:lnTo>
                    <a:pt x="255" y="79"/>
                  </a:lnTo>
                  <a:lnTo>
                    <a:pt x="255" y="81"/>
                  </a:lnTo>
                  <a:lnTo>
                    <a:pt x="258" y="81"/>
                  </a:lnTo>
                  <a:lnTo>
                    <a:pt x="258" y="84"/>
                  </a:lnTo>
                  <a:lnTo>
                    <a:pt x="261" y="89"/>
                  </a:lnTo>
                  <a:lnTo>
                    <a:pt x="258" y="89"/>
                  </a:lnTo>
                  <a:lnTo>
                    <a:pt x="261" y="92"/>
                  </a:lnTo>
                  <a:lnTo>
                    <a:pt x="261" y="94"/>
                  </a:lnTo>
                  <a:lnTo>
                    <a:pt x="261" y="97"/>
                  </a:lnTo>
                  <a:lnTo>
                    <a:pt x="263" y="100"/>
                  </a:lnTo>
                  <a:lnTo>
                    <a:pt x="263" y="97"/>
                  </a:lnTo>
                  <a:lnTo>
                    <a:pt x="263" y="100"/>
                  </a:lnTo>
                  <a:lnTo>
                    <a:pt x="266" y="107"/>
                  </a:lnTo>
                  <a:lnTo>
                    <a:pt x="263" y="107"/>
                  </a:lnTo>
                  <a:lnTo>
                    <a:pt x="266" y="107"/>
                  </a:lnTo>
                  <a:lnTo>
                    <a:pt x="266" y="110"/>
                  </a:lnTo>
                  <a:lnTo>
                    <a:pt x="268" y="118"/>
                  </a:lnTo>
                  <a:lnTo>
                    <a:pt x="271" y="118"/>
                  </a:lnTo>
                  <a:lnTo>
                    <a:pt x="276" y="128"/>
                  </a:lnTo>
                  <a:lnTo>
                    <a:pt x="282" y="141"/>
                  </a:lnTo>
                  <a:lnTo>
                    <a:pt x="282" y="147"/>
                  </a:lnTo>
                  <a:lnTo>
                    <a:pt x="287" y="167"/>
                  </a:lnTo>
                  <a:lnTo>
                    <a:pt x="289" y="178"/>
                  </a:lnTo>
                  <a:lnTo>
                    <a:pt x="295" y="194"/>
                  </a:lnTo>
                  <a:lnTo>
                    <a:pt x="305" y="228"/>
                  </a:lnTo>
                  <a:lnTo>
                    <a:pt x="313" y="254"/>
                  </a:lnTo>
                  <a:lnTo>
                    <a:pt x="321" y="275"/>
                  </a:lnTo>
                  <a:lnTo>
                    <a:pt x="329" y="298"/>
                  </a:lnTo>
                  <a:lnTo>
                    <a:pt x="313" y="314"/>
                  </a:lnTo>
                  <a:lnTo>
                    <a:pt x="310" y="319"/>
                  </a:lnTo>
                  <a:lnTo>
                    <a:pt x="305" y="324"/>
                  </a:lnTo>
                  <a:lnTo>
                    <a:pt x="300" y="329"/>
                  </a:lnTo>
                  <a:lnTo>
                    <a:pt x="253" y="332"/>
                  </a:lnTo>
                  <a:lnTo>
                    <a:pt x="248" y="332"/>
                  </a:lnTo>
                  <a:lnTo>
                    <a:pt x="248" y="337"/>
                  </a:lnTo>
                  <a:lnTo>
                    <a:pt x="248" y="340"/>
                  </a:lnTo>
                  <a:lnTo>
                    <a:pt x="248" y="345"/>
                  </a:lnTo>
                  <a:lnTo>
                    <a:pt x="250" y="345"/>
                  </a:lnTo>
                  <a:lnTo>
                    <a:pt x="253" y="345"/>
                  </a:lnTo>
                  <a:lnTo>
                    <a:pt x="253" y="342"/>
                  </a:lnTo>
                  <a:lnTo>
                    <a:pt x="255" y="342"/>
                  </a:lnTo>
                  <a:lnTo>
                    <a:pt x="255" y="345"/>
                  </a:lnTo>
                  <a:lnTo>
                    <a:pt x="258" y="345"/>
                  </a:lnTo>
                  <a:lnTo>
                    <a:pt x="255" y="345"/>
                  </a:lnTo>
                  <a:lnTo>
                    <a:pt x="253" y="345"/>
                  </a:lnTo>
                  <a:lnTo>
                    <a:pt x="250" y="345"/>
                  </a:lnTo>
                  <a:lnTo>
                    <a:pt x="253" y="345"/>
                  </a:lnTo>
                  <a:lnTo>
                    <a:pt x="250" y="345"/>
                  </a:lnTo>
                  <a:lnTo>
                    <a:pt x="250" y="348"/>
                  </a:lnTo>
                  <a:lnTo>
                    <a:pt x="245" y="348"/>
                  </a:lnTo>
                  <a:lnTo>
                    <a:pt x="242" y="348"/>
                  </a:lnTo>
                  <a:lnTo>
                    <a:pt x="242" y="345"/>
                  </a:lnTo>
                  <a:lnTo>
                    <a:pt x="240" y="345"/>
                  </a:lnTo>
                  <a:lnTo>
                    <a:pt x="237" y="345"/>
                  </a:lnTo>
                  <a:lnTo>
                    <a:pt x="237" y="348"/>
                  </a:lnTo>
                  <a:lnTo>
                    <a:pt x="235" y="348"/>
                  </a:lnTo>
                  <a:lnTo>
                    <a:pt x="237" y="348"/>
                  </a:lnTo>
                  <a:lnTo>
                    <a:pt x="237" y="345"/>
                  </a:lnTo>
                  <a:lnTo>
                    <a:pt x="240" y="345"/>
                  </a:lnTo>
                  <a:lnTo>
                    <a:pt x="242" y="345"/>
                  </a:lnTo>
                  <a:lnTo>
                    <a:pt x="245" y="345"/>
                  </a:lnTo>
                  <a:lnTo>
                    <a:pt x="248" y="345"/>
                  </a:lnTo>
                  <a:lnTo>
                    <a:pt x="248" y="340"/>
                  </a:lnTo>
                  <a:lnTo>
                    <a:pt x="245" y="340"/>
                  </a:lnTo>
                  <a:lnTo>
                    <a:pt x="245" y="337"/>
                  </a:lnTo>
                  <a:lnTo>
                    <a:pt x="248" y="337"/>
                  </a:lnTo>
                  <a:lnTo>
                    <a:pt x="248" y="332"/>
                  </a:lnTo>
                  <a:lnTo>
                    <a:pt x="245" y="332"/>
                  </a:lnTo>
                  <a:lnTo>
                    <a:pt x="245" y="335"/>
                  </a:lnTo>
                  <a:lnTo>
                    <a:pt x="237" y="335"/>
                  </a:lnTo>
                  <a:lnTo>
                    <a:pt x="232" y="335"/>
                  </a:lnTo>
                  <a:lnTo>
                    <a:pt x="227" y="332"/>
                  </a:lnTo>
                  <a:lnTo>
                    <a:pt x="216" y="324"/>
                  </a:lnTo>
                  <a:lnTo>
                    <a:pt x="214" y="322"/>
                  </a:lnTo>
                  <a:lnTo>
                    <a:pt x="214" y="319"/>
                  </a:lnTo>
                  <a:lnTo>
                    <a:pt x="211" y="308"/>
                  </a:lnTo>
                  <a:lnTo>
                    <a:pt x="211" y="306"/>
                  </a:lnTo>
                  <a:lnTo>
                    <a:pt x="208" y="306"/>
                  </a:lnTo>
                  <a:lnTo>
                    <a:pt x="211" y="322"/>
                  </a:lnTo>
                  <a:lnTo>
                    <a:pt x="195" y="324"/>
                  </a:lnTo>
                  <a:lnTo>
                    <a:pt x="195" y="327"/>
                  </a:lnTo>
                  <a:lnTo>
                    <a:pt x="195" y="329"/>
                  </a:lnTo>
                  <a:lnTo>
                    <a:pt x="198" y="335"/>
                  </a:lnTo>
                  <a:lnTo>
                    <a:pt x="201" y="335"/>
                  </a:lnTo>
                  <a:lnTo>
                    <a:pt x="203" y="332"/>
                  </a:lnTo>
                  <a:lnTo>
                    <a:pt x="206" y="332"/>
                  </a:lnTo>
                  <a:lnTo>
                    <a:pt x="208" y="332"/>
                  </a:lnTo>
                  <a:lnTo>
                    <a:pt x="206" y="332"/>
                  </a:lnTo>
                  <a:lnTo>
                    <a:pt x="203" y="332"/>
                  </a:lnTo>
                  <a:lnTo>
                    <a:pt x="201" y="335"/>
                  </a:lnTo>
                  <a:lnTo>
                    <a:pt x="198" y="335"/>
                  </a:lnTo>
                  <a:lnTo>
                    <a:pt x="195" y="335"/>
                  </a:lnTo>
                  <a:lnTo>
                    <a:pt x="193" y="335"/>
                  </a:lnTo>
                  <a:lnTo>
                    <a:pt x="193" y="337"/>
                  </a:lnTo>
                  <a:lnTo>
                    <a:pt x="193" y="335"/>
                  </a:lnTo>
                  <a:lnTo>
                    <a:pt x="190" y="335"/>
                  </a:lnTo>
                  <a:lnTo>
                    <a:pt x="188" y="335"/>
                  </a:lnTo>
                  <a:lnTo>
                    <a:pt x="190" y="335"/>
                  </a:lnTo>
                  <a:lnTo>
                    <a:pt x="193" y="335"/>
                  </a:lnTo>
                  <a:lnTo>
                    <a:pt x="195" y="335"/>
                  </a:lnTo>
                  <a:lnTo>
                    <a:pt x="195" y="324"/>
                  </a:lnTo>
                  <a:lnTo>
                    <a:pt x="190" y="324"/>
                  </a:lnTo>
                  <a:lnTo>
                    <a:pt x="185" y="327"/>
                  </a:lnTo>
                  <a:lnTo>
                    <a:pt x="182" y="327"/>
                  </a:lnTo>
                  <a:lnTo>
                    <a:pt x="180" y="327"/>
                  </a:lnTo>
                  <a:lnTo>
                    <a:pt x="175" y="327"/>
                  </a:lnTo>
                  <a:lnTo>
                    <a:pt x="169" y="329"/>
                  </a:lnTo>
                  <a:lnTo>
                    <a:pt x="138" y="332"/>
                  </a:lnTo>
                  <a:lnTo>
                    <a:pt x="138" y="335"/>
                  </a:lnTo>
                  <a:lnTo>
                    <a:pt x="138" y="340"/>
                  </a:lnTo>
                  <a:lnTo>
                    <a:pt x="138" y="342"/>
                  </a:lnTo>
                  <a:lnTo>
                    <a:pt x="135" y="342"/>
                  </a:lnTo>
                  <a:lnTo>
                    <a:pt x="130" y="342"/>
                  </a:lnTo>
                  <a:lnTo>
                    <a:pt x="128" y="342"/>
                  </a:lnTo>
                  <a:lnTo>
                    <a:pt x="128" y="350"/>
                  </a:lnTo>
                  <a:lnTo>
                    <a:pt x="130" y="350"/>
                  </a:lnTo>
                  <a:lnTo>
                    <a:pt x="133" y="350"/>
                  </a:lnTo>
                  <a:lnTo>
                    <a:pt x="135" y="350"/>
                  </a:lnTo>
                  <a:lnTo>
                    <a:pt x="138" y="350"/>
                  </a:lnTo>
                  <a:lnTo>
                    <a:pt x="141" y="350"/>
                  </a:lnTo>
                  <a:lnTo>
                    <a:pt x="138" y="350"/>
                  </a:lnTo>
                  <a:lnTo>
                    <a:pt x="135" y="350"/>
                  </a:lnTo>
                  <a:lnTo>
                    <a:pt x="133" y="350"/>
                  </a:lnTo>
                  <a:lnTo>
                    <a:pt x="130" y="350"/>
                  </a:lnTo>
                  <a:lnTo>
                    <a:pt x="130" y="353"/>
                  </a:lnTo>
                  <a:lnTo>
                    <a:pt x="128" y="353"/>
                  </a:lnTo>
                  <a:lnTo>
                    <a:pt x="128" y="350"/>
                  </a:lnTo>
                  <a:lnTo>
                    <a:pt x="125" y="350"/>
                  </a:lnTo>
                  <a:lnTo>
                    <a:pt x="122" y="350"/>
                  </a:lnTo>
                  <a:lnTo>
                    <a:pt x="120" y="350"/>
                  </a:lnTo>
                  <a:lnTo>
                    <a:pt x="117" y="350"/>
                  </a:lnTo>
                  <a:lnTo>
                    <a:pt x="120" y="350"/>
                  </a:lnTo>
                  <a:lnTo>
                    <a:pt x="120" y="348"/>
                  </a:lnTo>
                  <a:lnTo>
                    <a:pt x="122" y="348"/>
                  </a:lnTo>
                  <a:lnTo>
                    <a:pt x="122" y="350"/>
                  </a:lnTo>
                  <a:lnTo>
                    <a:pt x="125" y="350"/>
                  </a:lnTo>
                  <a:lnTo>
                    <a:pt x="128" y="350"/>
                  </a:lnTo>
                  <a:lnTo>
                    <a:pt x="128" y="342"/>
                  </a:lnTo>
                  <a:lnTo>
                    <a:pt x="112" y="342"/>
                  </a:lnTo>
                  <a:lnTo>
                    <a:pt x="109" y="342"/>
                  </a:lnTo>
                  <a:lnTo>
                    <a:pt x="101" y="327"/>
                  </a:lnTo>
                  <a:lnTo>
                    <a:pt x="101" y="324"/>
                  </a:lnTo>
                  <a:lnTo>
                    <a:pt x="96" y="316"/>
                  </a:lnTo>
                  <a:lnTo>
                    <a:pt x="96" y="314"/>
                  </a:lnTo>
                  <a:lnTo>
                    <a:pt x="88" y="303"/>
                  </a:lnTo>
                  <a:lnTo>
                    <a:pt x="86" y="298"/>
                  </a:lnTo>
                  <a:lnTo>
                    <a:pt x="94" y="275"/>
                  </a:lnTo>
                  <a:lnTo>
                    <a:pt x="96" y="267"/>
                  </a:lnTo>
                  <a:lnTo>
                    <a:pt x="99" y="264"/>
                  </a:lnTo>
                  <a:lnTo>
                    <a:pt x="101" y="259"/>
                  </a:lnTo>
                  <a:lnTo>
                    <a:pt x="109" y="243"/>
                  </a:lnTo>
                  <a:lnTo>
                    <a:pt x="117" y="230"/>
                  </a:lnTo>
                  <a:lnTo>
                    <a:pt x="109" y="228"/>
                  </a:lnTo>
                  <a:lnTo>
                    <a:pt x="107" y="222"/>
                  </a:lnTo>
                  <a:lnTo>
                    <a:pt x="104" y="225"/>
                  </a:lnTo>
                  <a:lnTo>
                    <a:pt x="101" y="222"/>
                  </a:lnTo>
                  <a:lnTo>
                    <a:pt x="101" y="225"/>
                  </a:lnTo>
                  <a:lnTo>
                    <a:pt x="101" y="228"/>
                  </a:lnTo>
                  <a:lnTo>
                    <a:pt x="99" y="230"/>
                  </a:lnTo>
                  <a:lnTo>
                    <a:pt x="99" y="228"/>
                  </a:lnTo>
                  <a:lnTo>
                    <a:pt x="101" y="228"/>
                  </a:lnTo>
                  <a:lnTo>
                    <a:pt x="101" y="225"/>
                  </a:lnTo>
                  <a:lnTo>
                    <a:pt x="101" y="222"/>
                  </a:lnTo>
                  <a:lnTo>
                    <a:pt x="99" y="222"/>
                  </a:lnTo>
                  <a:lnTo>
                    <a:pt x="99" y="225"/>
                  </a:lnTo>
                  <a:lnTo>
                    <a:pt x="96" y="225"/>
                  </a:lnTo>
                  <a:lnTo>
                    <a:pt x="94" y="222"/>
                  </a:lnTo>
                  <a:lnTo>
                    <a:pt x="91" y="220"/>
                  </a:lnTo>
                  <a:lnTo>
                    <a:pt x="91" y="217"/>
                  </a:lnTo>
                  <a:lnTo>
                    <a:pt x="88" y="220"/>
                  </a:lnTo>
                  <a:lnTo>
                    <a:pt x="91" y="217"/>
                  </a:lnTo>
                  <a:lnTo>
                    <a:pt x="91" y="209"/>
                  </a:lnTo>
                  <a:lnTo>
                    <a:pt x="94" y="207"/>
                  </a:lnTo>
                  <a:lnTo>
                    <a:pt x="96" y="207"/>
                  </a:lnTo>
                  <a:lnTo>
                    <a:pt x="96" y="204"/>
                  </a:lnTo>
                  <a:lnTo>
                    <a:pt x="99" y="204"/>
                  </a:lnTo>
                  <a:lnTo>
                    <a:pt x="99" y="201"/>
                  </a:lnTo>
                  <a:lnTo>
                    <a:pt x="101" y="201"/>
                  </a:lnTo>
                  <a:lnTo>
                    <a:pt x="104" y="201"/>
                  </a:lnTo>
                  <a:lnTo>
                    <a:pt x="104" y="199"/>
                  </a:lnTo>
                  <a:lnTo>
                    <a:pt x="107" y="199"/>
                  </a:lnTo>
                  <a:lnTo>
                    <a:pt x="104" y="199"/>
                  </a:lnTo>
                  <a:lnTo>
                    <a:pt x="104" y="196"/>
                  </a:lnTo>
                  <a:lnTo>
                    <a:pt x="101" y="194"/>
                  </a:lnTo>
                  <a:lnTo>
                    <a:pt x="99" y="191"/>
                  </a:lnTo>
                  <a:lnTo>
                    <a:pt x="99" y="188"/>
                  </a:lnTo>
                  <a:lnTo>
                    <a:pt x="96" y="186"/>
                  </a:lnTo>
                  <a:lnTo>
                    <a:pt x="96" y="188"/>
                  </a:lnTo>
                  <a:lnTo>
                    <a:pt x="94" y="188"/>
                  </a:lnTo>
                  <a:lnTo>
                    <a:pt x="96" y="186"/>
                  </a:lnTo>
                  <a:lnTo>
                    <a:pt x="94" y="186"/>
                  </a:lnTo>
                  <a:lnTo>
                    <a:pt x="96" y="186"/>
                  </a:lnTo>
                  <a:lnTo>
                    <a:pt x="96" y="183"/>
                  </a:lnTo>
                  <a:lnTo>
                    <a:pt x="94" y="186"/>
                  </a:lnTo>
                  <a:lnTo>
                    <a:pt x="94" y="183"/>
                  </a:lnTo>
                  <a:lnTo>
                    <a:pt x="96" y="183"/>
                  </a:lnTo>
                  <a:lnTo>
                    <a:pt x="94" y="183"/>
                  </a:lnTo>
                  <a:lnTo>
                    <a:pt x="91" y="183"/>
                  </a:lnTo>
                  <a:lnTo>
                    <a:pt x="91" y="181"/>
                  </a:lnTo>
                  <a:lnTo>
                    <a:pt x="88" y="181"/>
                  </a:lnTo>
                  <a:lnTo>
                    <a:pt x="88" y="188"/>
                  </a:lnTo>
                  <a:lnTo>
                    <a:pt x="86" y="188"/>
                  </a:lnTo>
                  <a:lnTo>
                    <a:pt x="88" y="181"/>
                  </a:lnTo>
                  <a:lnTo>
                    <a:pt x="83" y="181"/>
                  </a:lnTo>
                  <a:lnTo>
                    <a:pt x="83" y="186"/>
                  </a:lnTo>
                  <a:lnTo>
                    <a:pt x="81" y="186"/>
                  </a:lnTo>
                  <a:lnTo>
                    <a:pt x="83" y="181"/>
                  </a:lnTo>
                  <a:lnTo>
                    <a:pt x="81" y="181"/>
                  </a:lnTo>
                  <a:lnTo>
                    <a:pt x="78" y="181"/>
                  </a:lnTo>
                  <a:lnTo>
                    <a:pt x="75" y="186"/>
                  </a:lnTo>
                  <a:lnTo>
                    <a:pt x="75" y="181"/>
                  </a:lnTo>
                  <a:lnTo>
                    <a:pt x="67" y="178"/>
                  </a:lnTo>
                  <a:lnTo>
                    <a:pt x="60" y="178"/>
                  </a:lnTo>
                  <a:lnTo>
                    <a:pt x="57" y="178"/>
                  </a:lnTo>
                  <a:lnTo>
                    <a:pt x="57" y="183"/>
                  </a:lnTo>
                  <a:lnTo>
                    <a:pt x="57" y="186"/>
                  </a:lnTo>
                  <a:lnTo>
                    <a:pt x="60" y="188"/>
                  </a:lnTo>
                  <a:lnTo>
                    <a:pt x="62" y="188"/>
                  </a:lnTo>
                  <a:lnTo>
                    <a:pt x="60" y="188"/>
                  </a:lnTo>
                  <a:lnTo>
                    <a:pt x="62" y="188"/>
                  </a:lnTo>
                  <a:lnTo>
                    <a:pt x="60" y="188"/>
                  </a:lnTo>
                  <a:lnTo>
                    <a:pt x="60" y="186"/>
                  </a:lnTo>
                  <a:lnTo>
                    <a:pt x="62" y="186"/>
                  </a:lnTo>
                  <a:lnTo>
                    <a:pt x="62" y="188"/>
                  </a:lnTo>
                  <a:lnTo>
                    <a:pt x="60" y="188"/>
                  </a:lnTo>
                  <a:lnTo>
                    <a:pt x="62" y="188"/>
                  </a:lnTo>
                  <a:lnTo>
                    <a:pt x="62" y="191"/>
                  </a:lnTo>
                  <a:lnTo>
                    <a:pt x="62" y="188"/>
                  </a:lnTo>
                  <a:lnTo>
                    <a:pt x="60" y="191"/>
                  </a:lnTo>
                  <a:lnTo>
                    <a:pt x="57" y="191"/>
                  </a:lnTo>
                  <a:lnTo>
                    <a:pt x="60" y="191"/>
                  </a:lnTo>
                  <a:lnTo>
                    <a:pt x="60" y="194"/>
                  </a:lnTo>
                  <a:lnTo>
                    <a:pt x="60" y="191"/>
                  </a:lnTo>
                  <a:lnTo>
                    <a:pt x="57" y="191"/>
                  </a:lnTo>
                  <a:lnTo>
                    <a:pt x="57" y="188"/>
                  </a:lnTo>
                  <a:lnTo>
                    <a:pt x="54" y="188"/>
                  </a:lnTo>
                  <a:lnTo>
                    <a:pt x="57" y="186"/>
                  </a:lnTo>
                  <a:lnTo>
                    <a:pt x="57" y="188"/>
                  </a:lnTo>
                  <a:lnTo>
                    <a:pt x="57" y="191"/>
                  </a:lnTo>
                  <a:lnTo>
                    <a:pt x="60" y="188"/>
                  </a:lnTo>
                  <a:lnTo>
                    <a:pt x="57" y="186"/>
                  </a:lnTo>
                  <a:lnTo>
                    <a:pt x="57" y="183"/>
                  </a:lnTo>
                  <a:lnTo>
                    <a:pt x="57" y="178"/>
                  </a:lnTo>
                  <a:lnTo>
                    <a:pt x="54" y="175"/>
                  </a:lnTo>
                  <a:lnTo>
                    <a:pt x="54" y="178"/>
                  </a:lnTo>
                  <a:lnTo>
                    <a:pt x="54" y="175"/>
                  </a:lnTo>
                  <a:lnTo>
                    <a:pt x="52" y="175"/>
                  </a:lnTo>
                  <a:lnTo>
                    <a:pt x="44" y="175"/>
                  </a:lnTo>
                  <a:lnTo>
                    <a:pt x="47" y="173"/>
                  </a:lnTo>
                  <a:lnTo>
                    <a:pt x="44" y="173"/>
                  </a:lnTo>
                  <a:lnTo>
                    <a:pt x="47" y="167"/>
                  </a:lnTo>
                  <a:lnTo>
                    <a:pt x="44" y="167"/>
                  </a:lnTo>
                  <a:lnTo>
                    <a:pt x="47" y="162"/>
                  </a:lnTo>
                  <a:lnTo>
                    <a:pt x="47" y="157"/>
                  </a:lnTo>
                  <a:lnTo>
                    <a:pt x="49" y="154"/>
                  </a:lnTo>
                  <a:lnTo>
                    <a:pt x="44" y="154"/>
                  </a:lnTo>
                  <a:lnTo>
                    <a:pt x="49" y="154"/>
                  </a:lnTo>
                  <a:lnTo>
                    <a:pt x="49" y="152"/>
                  </a:lnTo>
                  <a:lnTo>
                    <a:pt x="49" y="141"/>
                  </a:lnTo>
                  <a:lnTo>
                    <a:pt x="49" y="139"/>
                  </a:lnTo>
                  <a:lnTo>
                    <a:pt x="39" y="136"/>
                  </a:lnTo>
                  <a:lnTo>
                    <a:pt x="36" y="136"/>
                  </a:lnTo>
                  <a:lnTo>
                    <a:pt x="39" y="128"/>
                  </a:lnTo>
                  <a:lnTo>
                    <a:pt x="39" y="115"/>
                  </a:lnTo>
                  <a:lnTo>
                    <a:pt x="31" y="115"/>
                  </a:lnTo>
                  <a:lnTo>
                    <a:pt x="28" y="115"/>
                  </a:lnTo>
                  <a:lnTo>
                    <a:pt x="20" y="115"/>
                  </a:lnTo>
                  <a:lnTo>
                    <a:pt x="20" y="113"/>
                  </a:lnTo>
                  <a:lnTo>
                    <a:pt x="20" y="115"/>
                  </a:lnTo>
                  <a:lnTo>
                    <a:pt x="20" y="113"/>
                  </a:lnTo>
                  <a:lnTo>
                    <a:pt x="20" y="110"/>
                  </a:lnTo>
                  <a:lnTo>
                    <a:pt x="20" y="107"/>
                  </a:lnTo>
                  <a:lnTo>
                    <a:pt x="18" y="107"/>
                  </a:lnTo>
                  <a:lnTo>
                    <a:pt x="15" y="107"/>
                  </a:lnTo>
                  <a:lnTo>
                    <a:pt x="15" y="105"/>
                  </a:lnTo>
                  <a:lnTo>
                    <a:pt x="13" y="105"/>
                  </a:lnTo>
                  <a:lnTo>
                    <a:pt x="13" y="107"/>
                  </a:lnTo>
                  <a:lnTo>
                    <a:pt x="13" y="105"/>
                  </a:lnTo>
                  <a:lnTo>
                    <a:pt x="10" y="105"/>
                  </a:lnTo>
                  <a:lnTo>
                    <a:pt x="10" y="102"/>
                  </a:lnTo>
                  <a:lnTo>
                    <a:pt x="10" y="100"/>
                  </a:lnTo>
                  <a:lnTo>
                    <a:pt x="7" y="100"/>
                  </a:lnTo>
                  <a:lnTo>
                    <a:pt x="7" y="97"/>
                  </a:lnTo>
                  <a:lnTo>
                    <a:pt x="7" y="94"/>
                  </a:lnTo>
                  <a:lnTo>
                    <a:pt x="10" y="94"/>
                  </a:lnTo>
                  <a:lnTo>
                    <a:pt x="10" y="92"/>
                  </a:lnTo>
                  <a:lnTo>
                    <a:pt x="10" y="89"/>
                  </a:lnTo>
                  <a:lnTo>
                    <a:pt x="10" y="86"/>
                  </a:lnTo>
                  <a:lnTo>
                    <a:pt x="7" y="84"/>
                  </a:lnTo>
                  <a:lnTo>
                    <a:pt x="7" y="81"/>
                  </a:lnTo>
                  <a:lnTo>
                    <a:pt x="10" y="81"/>
                  </a:lnTo>
                  <a:lnTo>
                    <a:pt x="10" y="79"/>
                  </a:lnTo>
                  <a:lnTo>
                    <a:pt x="13" y="79"/>
                  </a:lnTo>
                  <a:lnTo>
                    <a:pt x="13" y="76"/>
                  </a:lnTo>
                  <a:lnTo>
                    <a:pt x="13" y="71"/>
                  </a:lnTo>
                  <a:lnTo>
                    <a:pt x="13" y="66"/>
                  </a:lnTo>
                  <a:lnTo>
                    <a:pt x="10" y="66"/>
                  </a:lnTo>
                  <a:lnTo>
                    <a:pt x="13" y="66"/>
                  </a:lnTo>
                  <a:lnTo>
                    <a:pt x="10" y="66"/>
                  </a:lnTo>
                  <a:lnTo>
                    <a:pt x="10" y="63"/>
                  </a:lnTo>
                  <a:lnTo>
                    <a:pt x="7" y="63"/>
                  </a:lnTo>
                  <a:lnTo>
                    <a:pt x="10" y="63"/>
                  </a:lnTo>
                  <a:lnTo>
                    <a:pt x="7" y="63"/>
                  </a:lnTo>
                  <a:lnTo>
                    <a:pt x="7" y="60"/>
                  </a:lnTo>
                  <a:lnTo>
                    <a:pt x="5" y="60"/>
                  </a:lnTo>
                  <a:lnTo>
                    <a:pt x="5" y="58"/>
                  </a:lnTo>
                  <a:lnTo>
                    <a:pt x="5" y="55"/>
                  </a:lnTo>
                  <a:lnTo>
                    <a:pt x="2" y="55"/>
                  </a:lnTo>
                  <a:lnTo>
                    <a:pt x="2" y="53"/>
                  </a:lnTo>
                  <a:lnTo>
                    <a:pt x="2" y="50"/>
                  </a:lnTo>
                  <a:lnTo>
                    <a:pt x="0" y="50"/>
                  </a:lnTo>
                  <a:lnTo>
                    <a:pt x="0" y="47"/>
                  </a:lnTo>
                  <a:lnTo>
                    <a:pt x="0" y="45"/>
                  </a:lnTo>
                  <a:lnTo>
                    <a:pt x="2" y="45"/>
                  </a:lnTo>
                  <a:lnTo>
                    <a:pt x="2" y="47"/>
                  </a:lnTo>
                  <a:lnTo>
                    <a:pt x="2" y="45"/>
                  </a:lnTo>
                  <a:lnTo>
                    <a:pt x="5" y="45"/>
                  </a:lnTo>
                  <a:lnTo>
                    <a:pt x="2" y="45"/>
                  </a:lnTo>
                  <a:lnTo>
                    <a:pt x="5" y="45"/>
                  </a:lnTo>
                  <a:lnTo>
                    <a:pt x="5" y="42"/>
                  </a:lnTo>
                  <a:lnTo>
                    <a:pt x="7" y="42"/>
                  </a:lnTo>
                  <a:lnTo>
                    <a:pt x="7" y="39"/>
                  </a:lnTo>
                  <a:lnTo>
                    <a:pt x="10" y="39"/>
                  </a:lnTo>
                  <a:lnTo>
                    <a:pt x="10" y="37"/>
                  </a:lnTo>
                  <a:lnTo>
                    <a:pt x="10" y="39"/>
                  </a:lnTo>
                  <a:lnTo>
                    <a:pt x="10" y="37"/>
                  </a:lnTo>
                  <a:lnTo>
                    <a:pt x="13" y="37"/>
                  </a:lnTo>
                  <a:lnTo>
                    <a:pt x="13" y="34"/>
                  </a:lnTo>
                  <a:lnTo>
                    <a:pt x="13" y="37"/>
                  </a:lnTo>
                  <a:lnTo>
                    <a:pt x="13" y="34"/>
                  </a:lnTo>
                  <a:lnTo>
                    <a:pt x="13" y="37"/>
                  </a:lnTo>
                  <a:lnTo>
                    <a:pt x="13" y="34"/>
                  </a:lnTo>
                  <a:lnTo>
                    <a:pt x="13" y="37"/>
                  </a:lnTo>
                  <a:lnTo>
                    <a:pt x="13" y="34"/>
                  </a:lnTo>
                  <a:lnTo>
                    <a:pt x="13" y="37"/>
                  </a:lnTo>
                  <a:lnTo>
                    <a:pt x="13" y="34"/>
                  </a:lnTo>
                  <a:lnTo>
                    <a:pt x="15" y="34"/>
                  </a:lnTo>
                  <a:lnTo>
                    <a:pt x="18" y="34"/>
                  </a:lnTo>
                  <a:lnTo>
                    <a:pt x="20" y="34"/>
                  </a:lnTo>
                  <a:lnTo>
                    <a:pt x="23" y="34"/>
                  </a:lnTo>
                  <a:lnTo>
                    <a:pt x="23" y="32"/>
                  </a:lnTo>
                  <a:lnTo>
                    <a:pt x="26" y="32"/>
                  </a:lnTo>
                  <a:lnTo>
                    <a:pt x="28" y="32"/>
                  </a:lnTo>
                  <a:lnTo>
                    <a:pt x="31" y="32"/>
                  </a:lnTo>
                  <a:lnTo>
                    <a:pt x="34" y="29"/>
                  </a:lnTo>
                  <a:lnTo>
                    <a:pt x="54" y="19"/>
                  </a:lnTo>
                  <a:lnTo>
                    <a:pt x="57" y="19"/>
                  </a:lnTo>
                  <a:lnTo>
                    <a:pt x="60" y="19"/>
                  </a:lnTo>
                  <a:lnTo>
                    <a:pt x="62" y="19"/>
                  </a:lnTo>
                  <a:lnTo>
                    <a:pt x="62" y="16"/>
                  </a:lnTo>
                  <a:lnTo>
                    <a:pt x="65" y="16"/>
                  </a:lnTo>
                  <a:lnTo>
                    <a:pt x="67" y="16"/>
                  </a:lnTo>
                  <a:lnTo>
                    <a:pt x="70" y="16"/>
                  </a:lnTo>
                  <a:lnTo>
                    <a:pt x="73" y="16"/>
                  </a:lnTo>
                  <a:lnTo>
                    <a:pt x="73" y="13"/>
                  </a:lnTo>
                  <a:lnTo>
                    <a:pt x="75" y="13"/>
                  </a:lnTo>
                  <a:lnTo>
                    <a:pt x="83" y="13"/>
                  </a:lnTo>
                  <a:lnTo>
                    <a:pt x="86" y="13"/>
                  </a:lnTo>
                  <a:lnTo>
                    <a:pt x="83" y="8"/>
                  </a:lnTo>
                  <a:lnTo>
                    <a:pt x="86" y="8"/>
                  </a:lnTo>
                  <a:lnTo>
                    <a:pt x="86" y="16"/>
                  </a:lnTo>
                  <a:lnTo>
                    <a:pt x="88" y="16"/>
                  </a:lnTo>
                  <a:lnTo>
                    <a:pt x="88" y="8"/>
                  </a:lnTo>
                  <a:lnTo>
                    <a:pt x="91" y="8"/>
                  </a:lnTo>
                  <a:lnTo>
                    <a:pt x="91" y="11"/>
                  </a:lnTo>
                  <a:lnTo>
                    <a:pt x="94" y="11"/>
                  </a:lnTo>
                  <a:lnTo>
                    <a:pt x="94" y="19"/>
                  </a:lnTo>
                  <a:lnTo>
                    <a:pt x="96" y="19"/>
                  </a:lnTo>
                  <a:lnTo>
                    <a:pt x="96" y="11"/>
                  </a:lnTo>
                  <a:lnTo>
                    <a:pt x="96" y="19"/>
                  </a:lnTo>
                  <a:lnTo>
                    <a:pt x="99" y="19"/>
                  </a:lnTo>
                  <a:lnTo>
                    <a:pt x="99" y="11"/>
                  </a:lnTo>
                  <a:lnTo>
                    <a:pt x="99" y="19"/>
                  </a:lnTo>
                  <a:lnTo>
                    <a:pt x="101" y="19"/>
                  </a:lnTo>
                  <a:lnTo>
                    <a:pt x="101" y="11"/>
                  </a:lnTo>
                  <a:lnTo>
                    <a:pt x="101" y="19"/>
                  </a:lnTo>
                  <a:lnTo>
                    <a:pt x="104" y="19"/>
                  </a:lnTo>
                  <a:lnTo>
                    <a:pt x="104" y="13"/>
                  </a:lnTo>
                  <a:lnTo>
                    <a:pt x="104" y="19"/>
                  </a:lnTo>
                  <a:lnTo>
                    <a:pt x="107" y="19"/>
                  </a:lnTo>
                  <a:lnTo>
                    <a:pt x="107" y="13"/>
                  </a:lnTo>
                  <a:lnTo>
                    <a:pt x="107" y="11"/>
                  </a:lnTo>
                  <a:lnTo>
                    <a:pt x="107" y="16"/>
                  </a:lnTo>
                  <a:lnTo>
                    <a:pt x="109" y="16"/>
                  </a:lnTo>
                  <a:lnTo>
                    <a:pt x="109" y="19"/>
                  </a:lnTo>
                  <a:lnTo>
                    <a:pt x="112" y="19"/>
                  </a:lnTo>
                  <a:lnTo>
                    <a:pt x="112" y="21"/>
                  </a:lnTo>
                  <a:lnTo>
                    <a:pt x="112" y="24"/>
                  </a:lnTo>
                  <a:lnTo>
                    <a:pt x="112" y="21"/>
                  </a:lnTo>
                  <a:lnTo>
                    <a:pt x="112" y="19"/>
                  </a:lnTo>
                  <a:lnTo>
                    <a:pt x="112" y="16"/>
                  </a:lnTo>
                  <a:lnTo>
                    <a:pt x="112" y="13"/>
                  </a:lnTo>
                  <a:lnTo>
                    <a:pt x="112" y="16"/>
                  </a:lnTo>
                  <a:lnTo>
                    <a:pt x="112" y="13"/>
                  </a:lnTo>
                  <a:lnTo>
                    <a:pt x="112" y="16"/>
                  </a:lnTo>
                  <a:lnTo>
                    <a:pt x="112" y="19"/>
                  </a:lnTo>
                  <a:lnTo>
                    <a:pt x="112" y="11"/>
                  </a:lnTo>
                  <a:lnTo>
                    <a:pt x="112" y="19"/>
                  </a:lnTo>
                  <a:lnTo>
                    <a:pt x="114" y="19"/>
                  </a:lnTo>
                  <a:lnTo>
                    <a:pt x="114" y="16"/>
                  </a:lnTo>
                  <a:lnTo>
                    <a:pt x="114" y="11"/>
                  </a:lnTo>
                  <a:lnTo>
                    <a:pt x="114" y="13"/>
                  </a:lnTo>
                  <a:lnTo>
                    <a:pt x="114" y="16"/>
                  </a:lnTo>
                  <a:lnTo>
                    <a:pt x="114" y="19"/>
                  </a:lnTo>
                  <a:lnTo>
                    <a:pt x="117" y="19"/>
                  </a:lnTo>
                  <a:lnTo>
                    <a:pt x="120" y="19"/>
                  </a:lnTo>
                  <a:lnTo>
                    <a:pt x="122" y="19"/>
                  </a:lnTo>
                  <a:lnTo>
                    <a:pt x="122" y="11"/>
                  </a:lnTo>
                  <a:lnTo>
                    <a:pt x="122" y="19"/>
                  </a:lnTo>
                  <a:lnTo>
                    <a:pt x="122" y="16"/>
                  </a:lnTo>
                  <a:lnTo>
                    <a:pt x="122" y="11"/>
                  </a:lnTo>
                  <a:lnTo>
                    <a:pt x="122" y="13"/>
                  </a:lnTo>
                  <a:lnTo>
                    <a:pt x="122" y="16"/>
                  </a:lnTo>
                  <a:lnTo>
                    <a:pt x="122" y="19"/>
                  </a:lnTo>
                  <a:lnTo>
                    <a:pt x="125" y="19"/>
                  </a:lnTo>
                  <a:lnTo>
                    <a:pt x="128" y="19"/>
                  </a:lnTo>
                  <a:lnTo>
                    <a:pt x="128" y="16"/>
                  </a:lnTo>
                  <a:lnTo>
                    <a:pt x="128" y="13"/>
                  </a:lnTo>
                  <a:lnTo>
                    <a:pt x="128" y="11"/>
                  </a:lnTo>
                  <a:lnTo>
                    <a:pt x="128" y="13"/>
                  </a:lnTo>
                  <a:lnTo>
                    <a:pt x="128" y="16"/>
                  </a:lnTo>
                  <a:lnTo>
                    <a:pt x="128" y="19"/>
                  </a:lnTo>
                  <a:lnTo>
                    <a:pt x="130" y="19"/>
                  </a:lnTo>
                  <a:lnTo>
                    <a:pt x="133" y="19"/>
                  </a:lnTo>
                  <a:lnTo>
                    <a:pt x="133" y="16"/>
                  </a:lnTo>
                  <a:lnTo>
                    <a:pt x="133" y="13"/>
                  </a:lnTo>
                  <a:lnTo>
                    <a:pt x="133" y="11"/>
                  </a:lnTo>
                  <a:lnTo>
                    <a:pt x="133" y="13"/>
                  </a:lnTo>
                  <a:lnTo>
                    <a:pt x="133" y="16"/>
                  </a:lnTo>
                  <a:lnTo>
                    <a:pt x="133" y="19"/>
                  </a:lnTo>
                  <a:lnTo>
                    <a:pt x="133" y="16"/>
                  </a:lnTo>
                  <a:lnTo>
                    <a:pt x="135" y="13"/>
                  </a:lnTo>
                  <a:lnTo>
                    <a:pt x="135" y="16"/>
                  </a:lnTo>
                  <a:lnTo>
                    <a:pt x="135" y="19"/>
                  </a:lnTo>
                  <a:lnTo>
                    <a:pt x="138" y="19"/>
                  </a:lnTo>
                  <a:lnTo>
                    <a:pt x="138" y="16"/>
                  </a:lnTo>
                  <a:lnTo>
                    <a:pt x="138" y="19"/>
                  </a:lnTo>
                  <a:lnTo>
                    <a:pt x="138" y="13"/>
                  </a:lnTo>
                  <a:lnTo>
                    <a:pt x="138" y="19"/>
                  </a:lnTo>
                  <a:lnTo>
                    <a:pt x="141" y="19"/>
                  </a:lnTo>
                  <a:lnTo>
                    <a:pt x="141" y="16"/>
                  </a:lnTo>
                  <a:lnTo>
                    <a:pt x="141" y="13"/>
                  </a:lnTo>
                  <a:lnTo>
                    <a:pt x="141" y="16"/>
                  </a:lnTo>
                  <a:lnTo>
                    <a:pt x="141" y="19"/>
                  </a:lnTo>
                  <a:lnTo>
                    <a:pt x="143" y="19"/>
                  </a:lnTo>
                  <a:lnTo>
                    <a:pt x="143" y="16"/>
                  </a:lnTo>
                  <a:lnTo>
                    <a:pt x="146" y="13"/>
                  </a:lnTo>
                  <a:lnTo>
                    <a:pt x="146" y="16"/>
                  </a:lnTo>
                  <a:lnTo>
                    <a:pt x="146" y="19"/>
                  </a:lnTo>
                  <a:lnTo>
                    <a:pt x="146" y="21"/>
                  </a:lnTo>
                  <a:lnTo>
                    <a:pt x="146" y="19"/>
                  </a:lnTo>
                  <a:lnTo>
                    <a:pt x="151" y="16"/>
                  </a:lnTo>
                  <a:lnTo>
                    <a:pt x="156" y="13"/>
                  </a:lnTo>
                  <a:lnTo>
                    <a:pt x="156" y="11"/>
                  </a:lnTo>
                  <a:lnTo>
                    <a:pt x="159" y="11"/>
                  </a:lnTo>
                  <a:lnTo>
                    <a:pt x="161" y="11"/>
                  </a:lnTo>
                  <a:lnTo>
                    <a:pt x="161" y="8"/>
                  </a:lnTo>
                  <a:lnTo>
                    <a:pt x="164" y="8"/>
                  </a:lnTo>
                  <a:lnTo>
                    <a:pt x="167" y="6"/>
                  </a:lnTo>
                  <a:lnTo>
                    <a:pt x="169" y="6"/>
                  </a:lnTo>
                  <a:lnTo>
                    <a:pt x="169" y="3"/>
                  </a:lnTo>
                  <a:lnTo>
                    <a:pt x="172" y="3"/>
                  </a:lnTo>
                  <a:lnTo>
                    <a:pt x="175" y="3"/>
                  </a:lnTo>
                  <a:lnTo>
                    <a:pt x="175" y="0"/>
                  </a:lnTo>
                  <a:lnTo>
                    <a:pt x="177" y="0"/>
                  </a:lnTo>
                  <a:lnTo>
                    <a:pt x="177" y="3"/>
                  </a:lnTo>
                  <a:lnTo>
                    <a:pt x="180" y="3"/>
                  </a:lnTo>
                  <a:lnTo>
                    <a:pt x="180" y="0"/>
                  </a:lnTo>
                  <a:lnTo>
                    <a:pt x="182" y="0"/>
                  </a:lnTo>
                  <a:lnTo>
                    <a:pt x="190" y="0"/>
                  </a:lnTo>
                  <a:lnTo>
                    <a:pt x="201" y="0"/>
                  </a:lnTo>
                  <a:lnTo>
                    <a:pt x="206" y="0"/>
                  </a:lnTo>
                  <a:lnTo>
                    <a:pt x="208" y="0"/>
                  </a:lnTo>
                  <a:lnTo>
                    <a:pt x="211" y="0"/>
                  </a:lnTo>
                </a:path>
              </a:pathLst>
            </a:custGeom>
            <a:grpFill/>
            <a:ln w="4763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800" kern="1200">
                <a:solidFill>
                  <a:prstClr val="black"/>
                </a:solidFill>
                <a:latin typeface="Century Gothic"/>
                <a:ea typeface="+mn-ea"/>
                <a:cs typeface="+mn-cs"/>
              </a:endParaRPr>
            </a:p>
          </p:txBody>
        </p:sp>
        <p:sp>
          <p:nvSpPr>
            <p:cNvPr id="8" name="Freeform 35"/>
            <p:cNvSpPr>
              <a:spLocks/>
            </p:cNvSpPr>
            <p:nvPr userDrawn="1"/>
          </p:nvSpPr>
          <p:spPr bwMode="auto">
            <a:xfrm>
              <a:off x="5013325" y="2941638"/>
              <a:ext cx="514350" cy="969963"/>
            </a:xfrm>
            <a:custGeom>
              <a:avLst/>
              <a:gdLst>
                <a:gd name="T0" fmla="*/ 267 w 324"/>
                <a:gd name="T1" fmla="*/ 26 h 611"/>
                <a:gd name="T2" fmla="*/ 274 w 324"/>
                <a:gd name="T3" fmla="*/ 39 h 611"/>
                <a:gd name="T4" fmla="*/ 280 w 324"/>
                <a:gd name="T5" fmla="*/ 57 h 611"/>
                <a:gd name="T6" fmla="*/ 295 w 324"/>
                <a:gd name="T7" fmla="*/ 60 h 611"/>
                <a:gd name="T8" fmla="*/ 316 w 324"/>
                <a:gd name="T9" fmla="*/ 41 h 611"/>
                <a:gd name="T10" fmla="*/ 319 w 324"/>
                <a:gd name="T11" fmla="*/ 60 h 611"/>
                <a:gd name="T12" fmla="*/ 303 w 324"/>
                <a:gd name="T13" fmla="*/ 75 h 611"/>
                <a:gd name="T14" fmla="*/ 282 w 324"/>
                <a:gd name="T15" fmla="*/ 94 h 611"/>
                <a:gd name="T16" fmla="*/ 287 w 324"/>
                <a:gd name="T17" fmla="*/ 112 h 611"/>
                <a:gd name="T18" fmla="*/ 298 w 324"/>
                <a:gd name="T19" fmla="*/ 125 h 611"/>
                <a:gd name="T20" fmla="*/ 285 w 324"/>
                <a:gd name="T21" fmla="*/ 141 h 611"/>
                <a:gd name="T22" fmla="*/ 285 w 324"/>
                <a:gd name="T23" fmla="*/ 156 h 611"/>
                <a:gd name="T24" fmla="*/ 285 w 324"/>
                <a:gd name="T25" fmla="*/ 175 h 611"/>
                <a:gd name="T26" fmla="*/ 290 w 324"/>
                <a:gd name="T27" fmla="*/ 190 h 611"/>
                <a:gd name="T28" fmla="*/ 285 w 324"/>
                <a:gd name="T29" fmla="*/ 206 h 611"/>
                <a:gd name="T30" fmla="*/ 267 w 324"/>
                <a:gd name="T31" fmla="*/ 224 h 611"/>
                <a:gd name="T32" fmla="*/ 253 w 324"/>
                <a:gd name="T33" fmla="*/ 240 h 611"/>
                <a:gd name="T34" fmla="*/ 251 w 324"/>
                <a:gd name="T35" fmla="*/ 263 h 611"/>
                <a:gd name="T36" fmla="*/ 256 w 324"/>
                <a:gd name="T37" fmla="*/ 287 h 611"/>
                <a:gd name="T38" fmla="*/ 259 w 324"/>
                <a:gd name="T39" fmla="*/ 305 h 611"/>
                <a:gd name="T40" fmla="*/ 267 w 324"/>
                <a:gd name="T41" fmla="*/ 323 h 611"/>
                <a:gd name="T42" fmla="*/ 280 w 324"/>
                <a:gd name="T43" fmla="*/ 329 h 611"/>
                <a:gd name="T44" fmla="*/ 293 w 324"/>
                <a:gd name="T45" fmla="*/ 344 h 611"/>
                <a:gd name="T46" fmla="*/ 298 w 324"/>
                <a:gd name="T47" fmla="*/ 371 h 611"/>
                <a:gd name="T48" fmla="*/ 321 w 324"/>
                <a:gd name="T49" fmla="*/ 399 h 611"/>
                <a:gd name="T50" fmla="*/ 290 w 324"/>
                <a:gd name="T51" fmla="*/ 407 h 611"/>
                <a:gd name="T52" fmla="*/ 274 w 324"/>
                <a:gd name="T53" fmla="*/ 397 h 611"/>
                <a:gd name="T54" fmla="*/ 256 w 324"/>
                <a:gd name="T55" fmla="*/ 404 h 611"/>
                <a:gd name="T56" fmla="*/ 230 w 324"/>
                <a:gd name="T57" fmla="*/ 397 h 611"/>
                <a:gd name="T58" fmla="*/ 207 w 324"/>
                <a:gd name="T59" fmla="*/ 399 h 611"/>
                <a:gd name="T60" fmla="*/ 191 w 324"/>
                <a:gd name="T61" fmla="*/ 412 h 611"/>
                <a:gd name="T62" fmla="*/ 173 w 324"/>
                <a:gd name="T63" fmla="*/ 418 h 611"/>
                <a:gd name="T64" fmla="*/ 188 w 324"/>
                <a:gd name="T65" fmla="*/ 444 h 611"/>
                <a:gd name="T66" fmla="*/ 214 w 324"/>
                <a:gd name="T67" fmla="*/ 462 h 611"/>
                <a:gd name="T68" fmla="*/ 251 w 324"/>
                <a:gd name="T69" fmla="*/ 480 h 611"/>
                <a:gd name="T70" fmla="*/ 251 w 324"/>
                <a:gd name="T71" fmla="*/ 501 h 611"/>
                <a:gd name="T72" fmla="*/ 243 w 324"/>
                <a:gd name="T73" fmla="*/ 514 h 611"/>
                <a:gd name="T74" fmla="*/ 207 w 324"/>
                <a:gd name="T75" fmla="*/ 548 h 611"/>
                <a:gd name="T76" fmla="*/ 188 w 324"/>
                <a:gd name="T77" fmla="*/ 561 h 611"/>
                <a:gd name="T78" fmla="*/ 160 w 324"/>
                <a:gd name="T79" fmla="*/ 577 h 611"/>
                <a:gd name="T80" fmla="*/ 170 w 324"/>
                <a:gd name="T81" fmla="*/ 600 h 611"/>
                <a:gd name="T82" fmla="*/ 152 w 324"/>
                <a:gd name="T83" fmla="*/ 611 h 611"/>
                <a:gd name="T84" fmla="*/ 183 w 324"/>
                <a:gd name="T85" fmla="*/ 496 h 611"/>
                <a:gd name="T86" fmla="*/ 32 w 324"/>
                <a:gd name="T87" fmla="*/ 337 h 611"/>
                <a:gd name="T88" fmla="*/ 19 w 324"/>
                <a:gd name="T89" fmla="*/ 290 h 611"/>
                <a:gd name="T90" fmla="*/ 32 w 324"/>
                <a:gd name="T91" fmla="*/ 303 h 611"/>
                <a:gd name="T92" fmla="*/ 6 w 324"/>
                <a:gd name="T93" fmla="*/ 229 h 611"/>
                <a:gd name="T94" fmla="*/ 13 w 324"/>
                <a:gd name="T95" fmla="*/ 219 h 611"/>
                <a:gd name="T96" fmla="*/ 53 w 324"/>
                <a:gd name="T97" fmla="*/ 196 h 611"/>
                <a:gd name="T98" fmla="*/ 76 w 324"/>
                <a:gd name="T99" fmla="*/ 180 h 611"/>
                <a:gd name="T100" fmla="*/ 89 w 324"/>
                <a:gd name="T101" fmla="*/ 151 h 611"/>
                <a:gd name="T102" fmla="*/ 149 w 324"/>
                <a:gd name="T103" fmla="*/ 125 h 611"/>
                <a:gd name="T104" fmla="*/ 178 w 324"/>
                <a:gd name="T105" fmla="*/ 135 h 611"/>
                <a:gd name="T106" fmla="*/ 196 w 324"/>
                <a:gd name="T107" fmla="*/ 125 h 611"/>
                <a:gd name="T108" fmla="*/ 212 w 324"/>
                <a:gd name="T109" fmla="*/ 91 h 611"/>
                <a:gd name="T110" fmla="*/ 220 w 324"/>
                <a:gd name="T111" fmla="*/ 47 h 611"/>
                <a:gd name="T112" fmla="*/ 209 w 324"/>
                <a:gd name="T113" fmla="*/ 34 h 611"/>
                <a:gd name="T114" fmla="*/ 214 w 324"/>
                <a:gd name="T115" fmla="*/ 26 h 611"/>
                <a:gd name="T116" fmla="*/ 233 w 324"/>
                <a:gd name="T117" fmla="*/ 23 h 611"/>
                <a:gd name="T118" fmla="*/ 280 w 324"/>
                <a:gd name="T119" fmla="*/ 0 h 611"/>
                <a:gd name="T120" fmla="*/ 274 w 324"/>
                <a:gd name="T121" fmla="*/ 21 h 6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24" h="611">
                  <a:moveTo>
                    <a:pt x="272" y="23"/>
                  </a:moveTo>
                  <a:lnTo>
                    <a:pt x="272" y="26"/>
                  </a:lnTo>
                  <a:lnTo>
                    <a:pt x="274" y="26"/>
                  </a:lnTo>
                  <a:lnTo>
                    <a:pt x="274" y="28"/>
                  </a:lnTo>
                  <a:lnTo>
                    <a:pt x="272" y="28"/>
                  </a:lnTo>
                  <a:lnTo>
                    <a:pt x="272" y="26"/>
                  </a:lnTo>
                  <a:lnTo>
                    <a:pt x="272" y="28"/>
                  </a:lnTo>
                  <a:lnTo>
                    <a:pt x="269" y="28"/>
                  </a:lnTo>
                  <a:lnTo>
                    <a:pt x="267" y="28"/>
                  </a:lnTo>
                  <a:lnTo>
                    <a:pt x="267" y="26"/>
                  </a:lnTo>
                  <a:lnTo>
                    <a:pt x="267" y="28"/>
                  </a:lnTo>
                  <a:lnTo>
                    <a:pt x="269" y="28"/>
                  </a:lnTo>
                  <a:lnTo>
                    <a:pt x="269" y="31"/>
                  </a:lnTo>
                  <a:lnTo>
                    <a:pt x="272" y="31"/>
                  </a:lnTo>
                  <a:lnTo>
                    <a:pt x="272" y="34"/>
                  </a:lnTo>
                  <a:lnTo>
                    <a:pt x="274" y="34"/>
                  </a:lnTo>
                  <a:lnTo>
                    <a:pt x="274" y="36"/>
                  </a:lnTo>
                  <a:lnTo>
                    <a:pt x="277" y="36"/>
                  </a:lnTo>
                  <a:lnTo>
                    <a:pt x="277" y="39"/>
                  </a:lnTo>
                  <a:lnTo>
                    <a:pt x="274" y="39"/>
                  </a:lnTo>
                  <a:lnTo>
                    <a:pt x="274" y="36"/>
                  </a:lnTo>
                  <a:lnTo>
                    <a:pt x="272" y="36"/>
                  </a:lnTo>
                  <a:lnTo>
                    <a:pt x="272" y="39"/>
                  </a:lnTo>
                  <a:lnTo>
                    <a:pt x="272" y="49"/>
                  </a:lnTo>
                  <a:lnTo>
                    <a:pt x="274" y="49"/>
                  </a:lnTo>
                  <a:lnTo>
                    <a:pt x="277" y="49"/>
                  </a:lnTo>
                  <a:lnTo>
                    <a:pt x="277" y="52"/>
                  </a:lnTo>
                  <a:lnTo>
                    <a:pt x="277" y="54"/>
                  </a:lnTo>
                  <a:lnTo>
                    <a:pt x="277" y="57"/>
                  </a:lnTo>
                  <a:lnTo>
                    <a:pt x="280" y="57"/>
                  </a:lnTo>
                  <a:lnTo>
                    <a:pt x="280" y="54"/>
                  </a:lnTo>
                  <a:lnTo>
                    <a:pt x="282" y="54"/>
                  </a:lnTo>
                  <a:lnTo>
                    <a:pt x="285" y="54"/>
                  </a:lnTo>
                  <a:lnTo>
                    <a:pt x="285" y="52"/>
                  </a:lnTo>
                  <a:lnTo>
                    <a:pt x="287" y="52"/>
                  </a:lnTo>
                  <a:lnTo>
                    <a:pt x="287" y="54"/>
                  </a:lnTo>
                  <a:lnTo>
                    <a:pt x="290" y="54"/>
                  </a:lnTo>
                  <a:lnTo>
                    <a:pt x="293" y="57"/>
                  </a:lnTo>
                  <a:lnTo>
                    <a:pt x="293" y="60"/>
                  </a:lnTo>
                  <a:lnTo>
                    <a:pt x="295" y="60"/>
                  </a:lnTo>
                  <a:lnTo>
                    <a:pt x="295" y="57"/>
                  </a:lnTo>
                  <a:lnTo>
                    <a:pt x="298" y="57"/>
                  </a:lnTo>
                  <a:lnTo>
                    <a:pt x="298" y="54"/>
                  </a:lnTo>
                  <a:lnTo>
                    <a:pt x="300" y="54"/>
                  </a:lnTo>
                  <a:lnTo>
                    <a:pt x="300" y="52"/>
                  </a:lnTo>
                  <a:lnTo>
                    <a:pt x="303" y="52"/>
                  </a:lnTo>
                  <a:lnTo>
                    <a:pt x="306" y="52"/>
                  </a:lnTo>
                  <a:lnTo>
                    <a:pt x="314" y="44"/>
                  </a:lnTo>
                  <a:lnTo>
                    <a:pt x="314" y="41"/>
                  </a:lnTo>
                  <a:lnTo>
                    <a:pt x="316" y="41"/>
                  </a:lnTo>
                  <a:lnTo>
                    <a:pt x="316" y="39"/>
                  </a:lnTo>
                  <a:lnTo>
                    <a:pt x="319" y="41"/>
                  </a:lnTo>
                  <a:lnTo>
                    <a:pt x="319" y="44"/>
                  </a:lnTo>
                  <a:lnTo>
                    <a:pt x="321" y="44"/>
                  </a:lnTo>
                  <a:lnTo>
                    <a:pt x="324" y="47"/>
                  </a:lnTo>
                  <a:lnTo>
                    <a:pt x="324" y="49"/>
                  </a:lnTo>
                  <a:lnTo>
                    <a:pt x="321" y="52"/>
                  </a:lnTo>
                  <a:lnTo>
                    <a:pt x="324" y="60"/>
                  </a:lnTo>
                  <a:lnTo>
                    <a:pt x="321" y="62"/>
                  </a:lnTo>
                  <a:lnTo>
                    <a:pt x="319" y="60"/>
                  </a:lnTo>
                  <a:lnTo>
                    <a:pt x="314" y="62"/>
                  </a:lnTo>
                  <a:lnTo>
                    <a:pt x="314" y="65"/>
                  </a:lnTo>
                  <a:lnTo>
                    <a:pt x="314" y="68"/>
                  </a:lnTo>
                  <a:lnTo>
                    <a:pt x="314" y="70"/>
                  </a:lnTo>
                  <a:lnTo>
                    <a:pt x="314" y="73"/>
                  </a:lnTo>
                  <a:lnTo>
                    <a:pt x="314" y="75"/>
                  </a:lnTo>
                  <a:lnTo>
                    <a:pt x="311" y="75"/>
                  </a:lnTo>
                  <a:lnTo>
                    <a:pt x="308" y="75"/>
                  </a:lnTo>
                  <a:lnTo>
                    <a:pt x="306" y="75"/>
                  </a:lnTo>
                  <a:lnTo>
                    <a:pt x="303" y="75"/>
                  </a:lnTo>
                  <a:lnTo>
                    <a:pt x="300" y="78"/>
                  </a:lnTo>
                  <a:lnTo>
                    <a:pt x="295" y="81"/>
                  </a:lnTo>
                  <a:lnTo>
                    <a:pt x="290" y="83"/>
                  </a:lnTo>
                  <a:lnTo>
                    <a:pt x="290" y="86"/>
                  </a:lnTo>
                  <a:lnTo>
                    <a:pt x="287" y="86"/>
                  </a:lnTo>
                  <a:lnTo>
                    <a:pt x="287" y="88"/>
                  </a:lnTo>
                  <a:lnTo>
                    <a:pt x="287" y="91"/>
                  </a:lnTo>
                  <a:lnTo>
                    <a:pt x="287" y="94"/>
                  </a:lnTo>
                  <a:lnTo>
                    <a:pt x="285" y="94"/>
                  </a:lnTo>
                  <a:lnTo>
                    <a:pt x="282" y="94"/>
                  </a:lnTo>
                  <a:lnTo>
                    <a:pt x="282" y="96"/>
                  </a:lnTo>
                  <a:lnTo>
                    <a:pt x="285" y="96"/>
                  </a:lnTo>
                  <a:lnTo>
                    <a:pt x="285" y="99"/>
                  </a:lnTo>
                  <a:lnTo>
                    <a:pt x="282" y="99"/>
                  </a:lnTo>
                  <a:lnTo>
                    <a:pt x="285" y="101"/>
                  </a:lnTo>
                  <a:lnTo>
                    <a:pt x="285" y="104"/>
                  </a:lnTo>
                  <a:lnTo>
                    <a:pt x="287" y="104"/>
                  </a:lnTo>
                  <a:lnTo>
                    <a:pt x="287" y="107"/>
                  </a:lnTo>
                  <a:lnTo>
                    <a:pt x="287" y="109"/>
                  </a:lnTo>
                  <a:lnTo>
                    <a:pt x="287" y="112"/>
                  </a:lnTo>
                  <a:lnTo>
                    <a:pt x="290" y="112"/>
                  </a:lnTo>
                  <a:lnTo>
                    <a:pt x="290" y="115"/>
                  </a:lnTo>
                  <a:lnTo>
                    <a:pt x="293" y="115"/>
                  </a:lnTo>
                  <a:lnTo>
                    <a:pt x="293" y="117"/>
                  </a:lnTo>
                  <a:lnTo>
                    <a:pt x="295" y="117"/>
                  </a:lnTo>
                  <a:lnTo>
                    <a:pt x="293" y="120"/>
                  </a:lnTo>
                  <a:lnTo>
                    <a:pt x="295" y="120"/>
                  </a:lnTo>
                  <a:lnTo>
                    <a:pt x="295" y="122"/>
                  </a:lnTo>
                  <a:lnTo>
                    <a:pt x="298" y="122"/>
                  </a:lnTo>
                  <a:lnTo>
                    <a:pt x="298" y="125"/>
                  </a:lnTo>
                  <a:lnTo>
                    <a:pt x="300" y="125"/>
                  </a:lnTo>
                  <a:lnTo>
                    <a:pt x="298" y="128"/>
                  </a:lnTo>
                  <a:lnTo>
                    <a:pt x="295" y="130"/>
                  </a:lnTo>
                  <a:lnTo>
                    <a:pt x="295" y="133"/>
                  </a:lnTo>
                  <a:lnTo>
                    <a:pt x="293" y="135"/>
                  </a:lnTo>
                  <a:lnTo>
                    <a:pt x="290" y="135"/>
                  </a:lnTo>
                  <a:lnTo>
                    <a:pt x="287" y="138"/>
                  </a:lnTo>
                  <a:lnTo>
                    <a:pt x="285" y="138"/>
                  </a:lnTo>
                  <a:lnTo>
                    <a:pt x="282" y="141"/>
                  </a:lnTo>
                  <a:lnTo>
                    <a:pt x="285" y="141"/>
                  </a:lnTo>
                  <a:lnTo>
                    <a:pt x="285" y="143"/>
                  </a:lnTo>
                  <a:lnTo>
                    <a:pt x="285" y="146"/>
                  </a:lnTo>
                  <a:lnTo>
                    <a:pt x="287" y="146"/>
                  </a:lnTo>
                  <a:lnTo>
                    <a:pt x="285" y="146"/>
                  </a:lnTo>
                  <a:lnTo>
                    <a:pt x="285" y="148"/>
                  </a:lnTo>
                  <a:lnTo>
                    <a:pt x="282" y="148"/>
                  </a:lnTo>
                  <a:lnTo>
                    <a:pt x="282" y="151"/>
                  </a:lnTo>
                  <a:lnTo>
                    <a:pt x="285" y="154"/>
                  </a:lnTo>
                  <a:lnTo>
                    <a:pt x="287" y="156"/>
                  </a:lnTo>
                  <a:lnTo>
                    <a:pt x="285" y="156"/>
                  </a:lnTo>
                  <a:lnTo>
                    <a:pt x="280" y="156"/>
                  </a:lnTo>
                  <a:lnTo>
                    <a:pt x="280" y="159"/>
                  </a:lnTo>
                  <a:lnTo>
                    <a:pt x="280" y="162"/>
                  </a:lnTo>
                  <a:lnTo>
                    <a:pt x="280" y="164"/>
                  </a:lnTo>
                  <a:lnTo>
                    <a:pt x="280" y="167"/>
                  </a:lnTo>
                  <a:lnTo>
                    <a:pt x="282" y="167"/>
                  </a:lnTo>
                  <a:lnTo>
                    <a:pt x="282" y="169"/>
                  </a:lnTo>
                  <a:lnTo>
                    <a:pt x="285" y="169"/>
                  </a:lnTo>
                  <a:lnTo>
                    <a:pt x="285" y="172"/>
                  </a:lnTo>
                  <a:lnTo>
                    <a:pt x="285" y="175"/>
                  </a:lnTo>
                  <a:lnTo>
                    <a:pt x="285" y="177"/>
                  </a:lnTo>
                  <a:lnTo>
                    <a:pt x="287" y="177"/>
                  </a:lnTo>
                  <a:lnTo>
                    <a:pt x="290" y="177"/>
                  </a:lnTo>
                  <a:lnTo>
                    <a:pt x="290" y="180"/>
                  </a:lnTo>
                  <a:lnTo>
                    <a:pt x="293" y="180"/>
                  </a:lnTo>
                  <a:lnTo>
                    <a:pt x="293" y="182"/>
                  </a:lnTo>
                  <a:lnTo>
                    <a:pt x="293" y="185"/>
                  </a:lnTo>
                  <a:lnTo>
                    <a:pt x="293" y="188"/>
                  </a:lnTo>
                  <a:lnTo>
                    <a:pt x="290" y="188"/>
                  </a:lnTo>
                  <a:lnTo>
                    <a:pt x="290" y="190"/>
                  </a:lnTo>
                  <a:lnTo>
                    <a:pt x="290" y="193"/>
                  </a:lnTo>
                  <a:lnTo>
                    <a:pt x="287" y="193"/>
                  </a:lnTo>
                  <a:lnTo>
                    <a:pt x="287" y="196"/>
                  </a:lnTo>
                  <a:lnTo>
                    <a:pt x="285" y="196"/>
                  </a:lnTo>
                  <a:lnTo>
                    <a:pt x="285" y="198"/>
                  </a:lnTo>
                  <a:lnTo>
                    <a:pt x="287" y="198"/>
                  </a:lnTo>
                  <a:lnTo>
                    <a:pt x="287" y="201"/>
                  </a:lnTo>
                  <a:lnTo>
                    <a:pt x="287" y="203"/>
                  </a:lnTo>
                  <a:lnTo>
                    <a:pt x="285" y="203"/>
                  </a:lnTo>
                  <a:lnTo>
                    <a:pt x="285" y="206"/>
                  </a:lnTo>
                  <a:lnTo>
                    <a:pt x="282" y="206"/>
                  </a:lnTo>
                  <a:lnTo>
                    <a:pt x="280" y="206"/>
                  </a:lnTo>
                  <a:lnTo>
                    <a:pt x="280" y="209"/>
                  </a:lnTo>
                  <a:lnTo>
                    <a:pt x="277" y="211"/>
                  </a:lnTo>
                  <a:lnTo>
                    <a:pt x="274" y="214"/>
                  </a:lnTo>
                  <a:lnTo>
                    <a:pt x="272" y="216"/>
                  </a:lnTo>
                  <a:lnTo>
                    <a:pt x="269" y="216"/>
                  </a:lnTo>
                  <a:lnTo>
                    <a:pt x="269" y="219"/>
                  </a:lnTo>
                  <a:lnTo>
                    <a:pt x="267" y="222"/>
                  </a:lnTo>
                  <a:lnTo>
                    <a:pt x="267" y="224"/>
                  </a:lnTo>
                  <a:lnTo>
                    <a:pt x="267" y="227"/>
                  </a:lnTo>
                  <a:lnTo>
                    <a:pt x="264" y="227"/>
                  </a:lnTo>
                  <a:lnTo>
                    <a:pt x="261" y="227"/>
                  </a:lnTo>
                  <a:lnTo>
                    <a:pt x="259" y="227"/>
                  </a:lnTo>
                  <a:lnTo>
                    <a:pt x="259" y="229"/>
                  </a:lnTo>
                  <a:lnTo>
                    <a:pt x="256" y="232"/>
                  </a:lnTo>
                  <a:lnTo>
                    <a:pt x="256" y="235"/>
                  </a:lnTo>
                  <a:lnTo>
                    <a:pt x="253" y="235"/>
                  </a:lnTo>
                  <a:lnTo>
                    <a:pt x="253" y="237"/>
                  </a:lnTo>
                  <a:lnTo>
                    <a:pt x="253" y="240"/>
                  </a:lnTo>
                  <a:lnTo>
                    <a:pt x="253" y="243"/>
                  </a:lnTo>
                  <a:lnTo>
                    <a:pt x="253" y="245"/>
                  </a:lnTo>
                  <a:lnTo>
                    <a:pt x="253" y="248"/>
                  </a:lnTo>
                  <a:lnTo>
                    <a:pt x="253" y="250"/>
                  </a:lnTo>
                  <a:lnTo>
                    <a:pt x="253" y="253"/>
                  </a:lnTo>
                  <a:lnTo>
                    <a:pt x="253" y="256"/>
                  </a:lnTo>
                  <a:lnTo>
                    <a:pt x="253" y="258"/>
                  </a:lnTo>
                  <a:lnTo>
                    <a:pt x="253" y="261"/>
                  </a:lnTo>
                  <a:lnTo>
                    <a:pt x="251" y="261"/>
                  </a:lnTo>
                  <a:lnTo>
                    <a:pt x="251" y="263"/>
                  </a:lnTo>
                  <a:lnTo>
                    <a:pt x="253" y="266"/>
                  </a:lnTo>
                  <a:lnTo>
                    <a:pt x="253" y="269"/>
                  </a:lnTo>
                  <a:lnTo>
                    <a:pt x="253" y="271"/>
                  </a:lnTo>
                  <a:lnTo>
                    <a:pt x="253" y="274"/>
                  </a:lnTo>
                  <a:lnTo>
                    <a:pt x="253" y="276"/>
                  </a:lnTo>
                  <a:lnTo>
                    <a:pt x="253" y="279"/>
                  </a:lnTo>
                  <a:lnTo>
                    <a:pt x="253" y="282"/>
                  </a:lnTo>
                  <a:lnTo>
                    <a:pt x="253" y="284"/>
                  </a:lnTo>
                  <a:lnTo>
                    <a:pt x="253" y="287"/>
                  </a:lnTo>
                  <a:lnTo>
                    <a:pt x="256" y="287"/>
                  </a:lnTo>
                  <a:lnTo>
                    <a:pt x="256" y="290"/>
                  </a:lnTo>
                  <a:lnTo>
                    <a:pt x="256" y="292"/>
                  </a:lnTo>
                  <a:lnTo>
                    <a:pt x="256" y="295"/>
                  </a:lnTo>
                  <a:lnTo>
                    <a:pt x="256" y="297"/>
                  </a:lnTo>
                  <a:lnTo>
                    <a:pt x="256" y="300"/>
                  </a:lnTo>
                  <a:lnTo>
                    <a:pt x="259" y="300"/>
                  </a:lnTo>
                  <a:lnTo>
                    <a:pt x="259" y="303"/>
                  </a:lnTo>
                  <a:lnTo>
                    <a:pt x="261" y="303"/>
                  </a:lnTo>
                  <a:lnTo>
                    <a:pt x="261" y="305"/>
                  </a:lnTo>
                  <a:lnTo>
                    <a:pt x="259" y="305"/>
                  </a:lnTo>
                  <a:lnTo>
                    <a:pt x="259" y="308"/>
                  </a:lnTo>
                  <a:lnTo>
                    <a:pt x="259" y="310"/>
                  </a:lnTo>
                  <a:lnTo>
                    <a:pt x="259" y="313"/>
                  </a:lnTo>
                  <a:lnTo>
                    <a:pt x="259" y="316"/>
                  </a:lnTo>
                  <a:lnTo>
                    <a:pt x="259" y="318"/>
                  </a:lnTo>
                  <a:lnTo>
                    <a:pt x="259" y="321"/>
                  </a:lnTo>
                  <a:lnTo>
                    <a:pt x="259" y="323"/>
                  </a:lnTo>
                  <a:lnTo>
                    <a:pt x="261" y="323"/>
                  </a:lnTo>
                  <a:lnTo>
                    <a:pt x="264" y="323"/>
                  </a:lnTo>
                  <a:lnTo>
                    <a:pt x="267" y="323"/>
                  </a:lnTo>
                  <a:lnTo>
                    <a:pt x="269" y="323"/>
                  </a:lnTo>
                  <a:lnTo>
                    <a:pt x="272" y="323"/>
                  </a:lnTo>
                  <a:lnTo>
                    <a:pt x="274" y="323"/>
                  </a:lnTo>
                  <a:lnTo>
                    <a:pt x="277" y="323"/>
                  </a:lnTo>
                  <a:lnTo>
                    <a:pt x="280" y="323"/>
                  </a:lnTo>
                  <a:lnTo>
                    <a:pt x="280" y="326"/>
                  </a:lnTo>
                  <a:lnTo>
                    <a:pt x="282" y="326"/>
                  </a:lnTo>
                  <a:lnTo>
                    <a:pt x="282" y="323"/>
                  </a:lnTo>
                  <a:lnTo>
                    <a:pt x="282" y="329"/>
                  </a:lnTo>
                  <a:lnTo>
                    <a:pt x="280" y="329"/>
                  </a:lnTo>
                  <a:lnTo>
                    <a:pt x="280" y="331"/>
                  </a:lnTo>
                  <a:lnTo>
                    <a:pt x="280" y="334"/>
                  </a:lnTo>
                  <a:lnTo>
                    <a:pt x="282" y="334"/>
                  </a:lnTo>
                  <a:lnTo>
                    <a:pt x="285" y="337"/>
                  </a:lnTo>
                  <a:lnTo>
                    <a:pt x="285" y="339"/>
                  </a:lnTo>
                  <a:lnTo>
                    <a:pt x="285" y="342"/>
                  </a:lnTo>
                  <a:lnTo>
                    <a:pt x="287" y="342"/>
                  </a:lnTo>
                  <a:lnTo>
                    <a:pt x="287" y="344"/>
                  </a:lnTo>
                  <a:lnTo>
                    <a:pt x="290" y="344"/>
                  </a:lnTo>
                  <a:lnTo>
                    <a:pt x="293" y="344"/>
                  </a:lnTo>
                  <a:lnTo>
                    <a:pt x="293" y="347"/>
                  </a:lnTo>
                  <a:lnTo>
                    <a:pt x="295" y="347"/>
                  </a:lnTo>
                  <a:lnTo>
                    <a:pt x="295" y="350"/>
                  </a:lnTo>
                  <a:lnTo>
                    <a:pt x="295" y="352"/>
                  </a:lnTo>
                  <a:lnTo>
                    <a:pt x="295" y="355"/>
                  </a:lnTo>
                  <a:lnTo>
                    <a:pt x="298" y="357"/>
                  </a:lnTo>
                  <a:lnTo>
                    <a:pt x="300" y="365"/>
                  </a:lnTo>
                  <a:lnTo>
                    <a:pt x="300" y="368"/>
                  </a:lnTo>
                  <a:lnTo>
                    <a:pt x="298" y="368"/>
                  </a:lnTo>
                  <a:lnTo>
                    <a:pt x="298" y="371"/>
                  </a:lnTo>
                  <a:lnTo>
                    <a:pt x="300" y="376"/>
                  </a:lnTo>
                  <a:lnTo>
                    <a:pt x="300" y="378"/>
                  </a:lnTo>
                  <a:lnTo>
                    <a:pt x="300" y="384"/>
                  </a:lnTo>
                  <a:lnTo>
                    <a:pt x="300" y="386"/>
                  </a:lnTo>
                  <a:lnTo>
                    <a:pt x="300" y="391"/>
                  </a:lnTo>
                  <a:lnTo>
                    <a:pt x="300" y="394"/>
                  </a:lnTo>
                  <a:lnTo>
                    <a:pt x="314" y="399"/>
                  </a:lnTo>
                  <a:lnTo>
                    <a:pt x="316" y="399"/>
                  </a:lnTo>
                  <a:lnTo>
                    <a:pt x="319" y="399"/>
                  </a:lnTo>
                  <a:lnTo>
                    <a:pt x="321" y="399"/>
                  </a:lnTo>
                  <a:lnTo>
                    <a:pt x="319" y="399"/>
                  </a:lnTo>
                  <a:lnTo>
                    <a:pt x="314" y="402"/>
                  </a:lnTo>
                  <a:lnTo>
                    <a:pt x="306" y="404"/>
                  </a:lnTo>
                  <a:lnTo>
                    <a:pt x="303" y="404"/>
                  </a:lnTo>
                  <a:lnTo>
                    <a:pt x="300" y="404"/>
                  </a:lnTo>
                  <a:lnTo>
                    <a:pt x="300" y="407"/>
                  </a:lnTo>
                  <a:lnTo>
                    <a:pt x="298" y="407"/>
                  </a:lnTo>
                  <a:lnTo>
                    <a:pt x="295" y="407"/>
                  </a:lnTo>
                  <a:lnTo>
                    <a:pt x="293" y="407"/>
                  </a:lnTo>
                  <a:lnTo>
                    <a:pt x="290" y="407"/>
                  </a:lnTo>
                  <a:lnTo>
                    <a:pt x="287" y="407"/>
                  </a:lnTo>
                  <a:lnTo>
                    <a:pt x="285" y="407"/>
                  </a:lnTo>
                  <a:lnTo>
                    <a:pt x="282" y="407"/>
                  </a:lnTo>
                  <a:lnTo>
                    <a:pt x="282" y="404"/>
                  </a:lnTo>
                  <a:lnTo>
                    <a:pt x="280" y="404"/>
                  </a:lnTo>
                  <a:lnTo>
                    <a:pt x="280" y="402"/>
                  </a:lnTo>
                  <a:lnTo>
                    <a:pt x="277" y="402"/>
                  </a:lnTo>
                  <a:lnTo>
                    <a:pt x="277" y="399"/>
                  </a:lnTo>
                  <a:lnTo>
                    <a:pt x="277" y="397"/>
                  </a:lnTo>
                  <a:lnTo>
                    <a:pt x="274" y="397"/>
                  </a:lnTo>
                  <a:lnTo>
                    <a:pt x="272" y="397"/>
                  </a:lnTo>
                  <a:lnTo>
                    <a:pt x="269" y="397"/>
                  </a:lnTo>
                  <a:lnTo>
                    <a:pt x="267" y="397"/>
                  </a:lnTo>
                  <a:lnTo>
                    <a:pt x="264" y="397"/>
                  </a:lnTo>
                  <a:lnTo>
                    <a:pt x="264" y="399"/>
                  </a:lnTo>
                  <a:lnTo>
                    <a:pt x="261" y="399"/>
                  </a:lnTo>
                  <a:lnTo>
                    <a:pt x="261" y="402"/>
                  </a:lnTo>
                  <a:lnTo>
                    <a:pt x="259" y="402"/>
                  </a:lnTo>
                  <a:lnTo>
                    <a:pt x="259" y="404"/>
                  </a:lnTo>
                  <a:lnTo>
                    <a:pt x="256" y="404"/>
                  </a:lnTo>
                  <a:lnTo>
                    <a:pt x="256" y="407"/>
                  </a:lnTo>
                  <a:lnTo>
                    <a:pt x="253" y="407"/>
                  </a:lnTo>
                  <a:lnTo>
                    <a:pt x="251" y="407"/>
                  </a:lnTo>
                  <a:lnTo>
                    <a:pt x="248" y="407"/>
                  </a:lnTo>
                  <a:lnTo>
                    <a:pt x="246" y="407"/>
                  </a:lnTo>
                  <a:lnTo>
                    <a:pt x="243" y="404"/>
                  </a:lnTo>
                  <a:lnTo>
                    <a:pt x="240" y="404"/>
                  </a:lnTo>
                  <a:lnTo>
                    <a:pt x="235" y="399"/>
                  </a:lnTo>
                  <a:lnTo>
                    <a:pt x="233" y="397"/>
                  </a:lnTo>
                  <a:lnTo>
                    <a:pt x="230" y="397"/>
                  </a:lnTo>
                  <a:lnTo>
                    <a:pt x="227" y="397"/>
                  </a:lnTo>
                  <a:lnTo>
                    <a:pt x="227" y="394"/>
                  </a:lnTo>
                  <a:lnTo>
                    <a:pt x="225" y="394"/>
                  </a:lnTo>
                  <a:lnTo>
                    <a:pt x="222" y="394"/>
                  </a:lnTo>
                  <a:lnTo>
                    <a:pt x="220" y="394"/>
                  </a:lnTo>
                  <a:lnTo>
                    <a:pt x="217" y="394"/>
                  </a:lnTo>
                  <a:lnTo>
                    <a:pt x="214" y="391"/>
                  </a:lnTo>
                  <a:lnTo>
                    <a:pt x="207" y="394"/>
                  </a:lnTo>
                  <a:lnTo>
                    <a:pt x="207" y="397"/>
                  </a:lnTo>
                  <a:lnTo>
                    <a:pt x="207" y="399"/>
                  </a:lnTo>
                  <a:lnTo>
                    <a:pt x="207" y="402"/>
                  </a:lnTo>
                  <a:lnTo>
                    <a:pt x="207" y="404"/>
                  </a:lnTo>
                  <a:lnTo>
                    <a:pt x="204" y="404"/>
                  </a:lnTo>
                  <a:lnTo>
                    <a:pt x="204" y="407"/>
                  </a:lnTo>
                  <a:lnTo>
                    <a:pt x="201" y="410"/>
                  </a:lnTo>
                  <a:lnTo>
                    <a:pt x="199" y="410"/>
                  </a:lnTo>
                  <a:lnTo>
                    <a:pt x="196" y="410"/>
                  </a:lnTo>
                  <a:lnTo>
                    <a:pt x="193" y="410"/>
                  </a:lnTo>
                  <a:lnTo>
                    <a:pt x="191" y="410"/>
                  </a:lnTo>
                  <a:lnTo>
                    <a:pt x="191" y="412"/>
                  </a:lnTo>
                  <a:lnTo>
                    <a:pt x="188" y="415"/>
                  </a:lnTo>
                  <a:lnTo>
                    <a:pt x="186" y="415"/>
                  </a:lnTo>
                  <a:lnTo>
                    <a:pt x="180" y="420"/>
                  </a:lnTo>
                  <a:lnTo>
                    <a:pt x="178" y="418"/>
                  </a:lnTo>
                  <a:lnTo>
                    <a:pt x="178" y="415"/>
                  </a:lnTo>
                  <a:lnTo>
                    <a:pt x="175" y="415"/>
                  </a:lnTo>
                  <a:lnTo>
                    <a:pt x="173" y="412"/>
                  </a:lnTo>
                  <a:lnTo>
                    <a:pt x="170" y="412"/>
                  </a:lnTo>
                  <a:lnTo>
                    <a:pt x="170" y="415"/>
                  </a:lnTo>
                  <a:lnTo>
                    <a:pt x="173" y="418"/>
                  </a:lnTo>
                  <a:lnTo>
                    <a:pt x="173" y="420"/>
                  </a:lnTo>
                  <a:lnTo>
                    <a:pt x="175" y="425"/>
                  </a:lnTo>
                  <a:lnTo>
                    <a:pt x="175" y="428"/>
                  </a:lnTo>
                  <a:lnTo>
                    <a:pt x="178" y="428"/>
                  </a:lnTo>
                  <a:lnTo>
                    <a:pt x="178" y="431"/>
                  </a:lnTo>
                  <a:lnTo>
                    <a:pt x="180" y="433"/>
                  </a:lnTo>
                  <a:lnTo>
                    <a:pt x="183" y="436"/>
                  </a:lnTo>
                  <a:lnTo>
                    <a:pt x="183" y="438"/>
                  </a:lnTo>
                  <a:lnTo>
                    <a:pt x="188" y="441"/>
                  </a:lnTo>
                  <a:lnTo>
                    <a:pt x="188" y="444"/>
                  </a:lnTo>
                  <a:lnTo>
                    <a:pt x="191" y="446"/>
                  </a:lnTo>
                  <a:lnTo>
                    <a:pt x="193" y="449"/>
                  </a:lnTo>
                  <a:lnTo>
                    <a:pt x="196" y="449"/>
                  </a:lnTo>
                  <a:lnTo>
                    <a:pt x="196" y="451"/>
                  </a:lnTo>
                  <a:lnTo>
                    <a:pt x="199" y="451"/>
                  </a:lnTo>
                  <a:lnTo>
                    <a:pt x="199" y="454"/>
                  </a:lnTo>
                  <a:lnTo>
                    <a:pt x="201" y="454"/>
                  </a:lnTo>
                  <a:lnTo>
                    <a:pt x="204" y="457"/>
                  </a:lnTo>
                  <a:lnTo>
                    <a:pt x="209" y="457"/>
                  </a:lnTo>
                  <a:lnTo>
                    <a:pt x="214" y="462"/>
                  </a:lnTo>
                  <a:lnTo>
                    <a:pt x="225" y="465"/>
                  </a:lnTo>
                  <a:lnTo>
                    <a:pt x="227" y="465"/>
                  </a:lnTo>
                  <a:lnTo>
                    <a:pt x="230" y="465"/>
                  </a:lnTo>
                  <a:lnTo>
                    <a:pt x="230" y="467"/>
                  </a:lnTo>
                  <a:lnTo>
                    <a:pt x="233" y="467"/>
                  </a:lnTo>
                  <a:lnTo>
                    <a:pt x="230" y="472"/>
                  </a:lnTo>
                  <a:lnTo>
                    <a:pt x="238" y="475"/>
                  </a:lnTo>
                  <a:lnTo>
                    <a:pt x="246" y="480"/>
                  </a:lnTo>
                  <a:lnTo>
                    <a:pt x="248" y="480"/>
                  </a:lnTo>
                  <a:lnTo>
                    <a:pt x="251" y="480"/>
                  </a:lnTo>
                  <a:lnTo>
                    <a:pt x="253" y="483"/>
                  </a:lnTo>
                  <a:lnTo>
                    <a:pt x="256" y="483"/>
                  </a:lnTo>
                  <a:lnTo>
                    <a:pt x="259" y="485"/>
                  </a:lnTo>
                  <a:lnTo>
                    <a:pt x="259" y="488"/>
                  </a:lnTo>
                  <a:lnTo>
                    <a:pt x="259" y="491"/>
                  </a:lnTo>
                  <a:lnTo>
                    <a:pt x="259" y="493"/>
                  </a:lnTo>
                  <a:lnTo>
                    <a:pt x="256" y="496"/>
                  </a:lnTo>
                  <a:lnTo>
                    <a:pt x="256" y="498"/>
                  </a:lnTo>
                  <a:lnTo>
                    <a:pt x="253" y="498"/>
                  </a:lnTo>
                  <a:lnTo>
                    <a:pt x="251" y="501"/>
                  </a:lnTo>
                  <a:lnTo>
                    <a:pt x="248" y="504"/>
                  </a:lnTo>
                  <a:lnTo>
                    <a:pt x="246" y="504"/>
                  </a:lnTo>
                  <a:lnTo>
                    <a:pt x="246" y="506"/>
                  </a:lnTo>
                  <a:lnTo>
                    <a:pt x="243" y="506"/>
                  </a:lnTo>
                  <a:lnTo>
                    <a:pt x="246" y="506"/>
                  </a:lnTo>
                  <a:lnTo>
                    <a:pt x="248" y="506"/>
                  </a:lnTo>
                  <a:lnTo>
                    <a:pt x="248" y="509"/>
                  </a:lnTo>
                  <a:lnTo>
                    <a:pt x="248" y="512"/>
                  </a:lnTo>
                  <a:lnTo>
                    <a:pt x="246" y="514"/>
                  </a:lnTo>
                  <a:lnTo>
                    <a:pt x="243" y="514"/>
                  </a:lnTo>
                  <a:lnTo>
                    <a:pt x="240" y="512"/>
                  </a:lnTo>
                  <a:lnTo>
                    <a:pt x="230" y="519"/>
                  </a:lnTo>
                  <a:lnTo>
                    <a:pt x="225" y="525"/>
                  </a:lnTo>
                  <a:lnTo>
                    <a:pt x="222" y="527"/>
                  </a:lnTo>
                  <a:lnTo>
                    <a:pt x="220" y="530"/>
                  </a:lnTo>
                  <a:lnTo>
                    <a:pt x="209" y="538"/>
                  </a:lnTo>
                  <a:lnTo>
                    <a:pt x="209" y="540"/>
                  </a:lnTo>
                  <a:lnTo>
                    <a:pt x="207" y="543"/>
                  </a:lnTo>
                  <a:lnTo>
                    <a:pt x="207" y="546"/>
                  </a:lnTo>
                  <a:lnTo>
                    <a:pt x="207" y="548"/>
                  </a:lnTo>
                  <a:lnTo>
                    <a:pt x="204" y="551"/>
                  </a:lnTo>
                  <a:lnTo>
                    <a:pt x="204" y="553"/>
                  </a:lnTo>
                  <a:lnTo>
                    <a:pt x="201" y="553"/>
                  </a:lnTo>
                  <a:lnTo>
                    <a:pt x="201" y="556"/>
                  </a:lnTo>
                  <a:lnTo>
                    <a:pt x="199" y="556"/>
                  </a:lnTo>
                  <a:lnTo>
                    <a:pt x="196" y="556"/>
                  </a:lnTo>
                  <a:lnTo>
                    <a:pt x="196" y="559"/>
                  </a:lnTo>
                  <a:lnTo>
                    <a:pt x="193" y="559"/>
                  </a:lnTo>
                  <a:lnTo>
                    <a:pt x="191" y="559"/>
                  </a:lnTo>
                  <a:lnTo>
                    <a:pt x="188" y="561"/>
                  </a:lnTo>
                  <a:lnTo>
                    <a:pt x="186" y="561"/>
                  </a:lnTo>
                  <a:lnTo>
                    <a:pt x="183" y="561"/>
                  </a:lnTo>
                  <a:lnTo>
                    <a:pt x="180" y="561"/>
                  </a:lnTo>
                  <a:lnTo>
                    <a:pt x="178" y="561"/>
                  </a:lnTo>
                  <a:lnTo>
                    <a:pt x="175" y="561"/>
                  </a:lnTo>
                  <a:lnTo>
                    <a:pt x="167" y="566"/>
                  </a:lnTo>
                  <a:lnTo>
                    <a:pt x="162" y="572"/>
                  </a:lnTo>
                  <a:lnTo>
                    <a:pt x="162" y="574"/>
                  </a:lnTo>
                  <a:lnTo>
                    <a:pt x="162" y="577"/>
                  </a:lnTo>
                  <a:lnTo>
                    <a:pt x="160" y="577"/>
                  </a:lnTo>
                  <a:lnTo>
                    <a:pt x="162" y="579"/>
                  </a:lnTo>
                  <a:lnTo>
                    <a:pt x="162" y="582"/>
                  </a:lnTo>
                  <a:lnTo>
                    <a:pt x="162" y="585"/>
                  </a:lnTo>
                  <a:lnTo>
                    <a:pt x="162" y="587"/>
                  </a:lnTo>
                  <a:lnTo>
                    <a:pt x="162" y="590"/>
                  </a:lnTo>
                  <a:lnTo>
                    <a:pt x="165" y="593"/>
                  </a:lnTo>
                  <a:lnTo>
                    <a:pt x="165" y="595"/>
                  </a:lnTo>
                  <a:lnTo>
                    <a:pt x="167" y="598"/>
                  </a:lnTo>
                  <a:lnTo>
                    <a:pt x="167" y="600"/>
                  </a:lnTo>
                  <a:lnTo>
                    <a:pt x="170" y="600"/>
                  </a:lnTo>
                  <a:lnTo>
                    <a:pt x="173" y="600"/>
                  </a:lnTo>
                  <a:lnTo>
                    <a:pt x="173" y="603"/>
                  </a:lnTo>
                  <a:lnTo>
                    <a:pt x="175" y="603"/>
                  </a:lnTo>
                  <a:lnTo>
                    <a:pt x="175" y="608"/>
                  </a:lnTo>
                  <a:lnTo>
                    <a:pt x="173" y="608"/>
                  </a:lnTo>
                  <a:lnTo>
                    <a:pt x="170" y="606"/>
                  </a:lnTo>
                  <a:lnTo>
                    <a:pt x="167" y="606"/>
                  </a:lnTo>
                  <a:lnTo>
                    <a:pt x="165" y="606"/>
                  </a:lnTo>
                  <a:lnTo>
                    <a:pt x="162" y="606"/>
                  </a:lnTo>
                  <a:lnTo>
                    <a:pt x="152" y="611"/>
                  </a:lnTo>
                  <a:lnTo>
                    <a:pt x="86" y="574"/>
                  </a:lnTo>
                  <a:lnTo>
                    <a:pt x="84" y="566"/>
                  </a:lnTo>
                  <a:lnTo>
                    <a:pt x="94" y="553"/>
                  </a:lnTo>
                  <a:lnTo>
                    <a:pt x="99" y="551"/>
                  </a:lnTo>
                  <a:lnTo>
                    <a:pt x="162" y="532"/>
                  </a:lnTo>
                  <a:lnTo>
                    <a:pt x="201" y="519"/>
                  </a:lnTo>
                  <a:lnTo>
                    <a:pt x="201" y="514"/>
                  </a:lnTo>
                  <a:lnTo>
                    <a:pt x="193" y="493"/>
                  </a:lnTo>
                  <a:lnTo>
                    <a:pt x="191" y="493"/>
                  </a:lnTo>
                  <a:lnTo>
                    <a:pt x="183" y="496"/>
                  </a:lnTo>
                  <a:lnTo>
                    <a:pt x="128" y="512"/>
                  </a:lnTo>
                  <a:lnTo>
                    <a:pt x="107" y="446"/>
                  </a:lnTo>
                  <a:lnTo>
                    <a:pt x="154" y="433"/>
                  </a:lnTo>
                  <a:lnTo>
                    <a:pt x="146" y="410"/>
                  </a:lnTo>
                  <a:lnTo>
                    <a:pt x="99" y="423"/>
                  </a:lnTo>
                  <a:lnTo>
                    <a:pt x="84" y="368"/>
                  </a:lnTo>
                  <a:lnTo>
                    <a:pt x="71" y="326"/>
                  </a:lnTo>
                  <a:lnTo>
                    <a:pt x="37" y="337"/>
                  </a:lnTo>
                  <a:lnTo>
                    <a:pt x="34" y="339"/>
                  </a:lnTo>
                  <a:lnTo>
                    <a:pt x="32" y="337"/>
                  </a:lnTo>
                  <a:lnTo>
                    <a:pt x="34" y="337"/>
                  </a:lnTo>
                  <a:lnTo>
                    <a:pt x="29" y="323"/>
                  </a:lnTo>
                  <a:lnTo>
                    <a:pt x="26" y="318"/>
                  </a:lnTo>
                  <a:lnTo>
                    <a:pt x="26" y="316"/>
                  </a:lnTo>
                  <a:lnTo>
                    <a:pt x="24" y="310"/>
                  </a:lnTo>
                  <a:lnTo>
                    <a:pt x="26" y="308"/>
                  </a:lnTo>
                  <a:lnTo>
                    <a:pt x="24" y="303"/>
                  </a:lnTo>
                  <a:lnTo>
                    <a:pt x="21" y="300"/>
                  </a:lnTo>
                  <a:lnTo>
                    <a:pt x="19" y="292"/>
                  </a:lnTo>
                  <a:lnTo>
                    <a:pt x="19" y="290"/>
                  </a:lnTo>
                  <a:lnTo>
                    <a:pt x="21" y="287"/>
                  </a:lnTo>
                  <a:lnTo>
                    <a:pt x="24" y="287"/>
                  </a:lnTo>
                  <a:lnTo>
                    <a:pt x="24" y="290"/>
                  </a:lnTo>
                  <a:lnTo>
                    <a:pt x="24" y="292"/>
                  </a:lnTo>
                  <a:lnTo>
                    <a:pt x="26" y="292"/>
                  </a:lnTo>
                  <a:lnTo>
                    <a:pt x="26" y="295"/>
                  </a:lnTo>
                  <a:lnTo>
                    <a:pt x="26" y="297"/>
                  </a:lnTo>
                  <a:lnTo>
                    <a:pt x="29" y="297"/>
                  </a:lnTo>
                  <a:lnTo>
                    <a:pt x="29" y="300"/>
                  </a:lnTo>
                  <a:lnTo>
                    <a:pt x="32" y="303"/>
                  </a:lnTo>
                  <a:lnTo>
                    <a:pt x="37" y="300"/>
                  </a:lnTo>
                  <a:lnTo>
                    <a:pt x="37" y="292"/>
                  </a:lnTo>
                  <a:lnTo>
                    <a:pt x="39" y="276"/>
                  </a:lnTo>
                  <a:lnTo>
                    <a:pt x="42" y="274"/>
                  </a:lnTo>
                  <a:lnTo>
                    <a:pt x="42" y="271"/>
                  </a:lnTo>
                  <a:lnTo>
                    <a:pt x="37" y="271"/>
                  </a:lnTo>
                  <a:lnTo>
                    <a:pt x="34" y="269"/>
                  </a:lnTo>
                  <a:lnTo>
                    <a:pt x="16" y="222"/>
                  </a:lnTo>
                  <a:lnTo>
                    <a:pt x="8" y="224"/>
                  </a:lnTo>
                  <a:lnTo>
                    <a:pt x="6" y="229"/>
                  </a:lnTo>
                  <a:lnTo>
                    <a:pt x="6" y="232"/>
                  </a:lnTo>
                  <a:lnTo>
                    <a:pt x="3" y="232"/>
                  </a:lnTo>
                  <a:lnTo>
                    <a:pt x="3" y="229"/>
                  </a:lnTo>
                  <a:lnTo>
                    <a:pt x="3" y="227"/>
                  </a:lnTo>
                  <a:lnTo>
                    <a:pt x="3" y="224"/>
                  </a:lnTo>
                  <a:lnTo>
                    <a:pt x="0" y="224"/>
                  </a:lnTo>
                  <a:lnTo>
                    <a:pt x="0" y="222"/>
                  </a:lnTo>
                  <a:lnTo>
                    <a:pt x="3" y="222"/>
                  </a:lnTo>
                  <a:lnTo>
                    <a:pt x="11" y="219"/>
                  </a:lnTo>
                  <a:lnTo>
                    <a:pt x="13" y="219"/>
                  </a:lnTo>
                  <a:lnTo>
                    <a:pt x="16" y="219"/>
                  </a:lnTo>
                  <a:lnTo>
                    <a:pt x="16" y="216"/>
                  </a:lnTo>
                  <a:lnTo>
                    <a:pt x="19" y="216"/>
                  </a:lnTo>
                  <a:lnTo>
                    <a:pt x="21" y="214"/>
                  </a:lnTo>
                  <a:lnTo>
                    <a:pt x="24" y="214"/>
                  </a:lnTo>
                  <a:lnTo>
                    <a:pt x="32" y="209"/>
                  </a:lnTo>
                  <a:lnTo>
                    <a:pt x="34" y="206"/>
                  </a:lnTo>
                  <a:lnTo>
                    <a:pt x="37" y="203"/>
                  </a:lnTo>
                  <a:lnTo>
                    <a:pt x="47" y="198"/>
                  </a:lnTo>
                  <a:lnTo>
                    <a:pt x="53" y="196"/>
                  </a:lnTo>
                  <a:lnTo>
                    <a:pt x="55" y="196"/>
                  </a:lnTo>
                  <a:lnTo>
                    <a:pt x="60" y="193"/>
                  </a:lnTo>
                  <a:lnTo>
                    <a:pt x="63" y="193"/>
                  </a:lnTo>
                  <a:lnTo>
                    <a:pt x="66" y="190"/>
                  </a:lnTo>
                  <a:lnTo>
                    <a:pt x="68" y="190"/>
                  </a:lnTo>
                  <a:lnTo>
                    <a:pt x="71" y="188"/>
                  </a:lnTo>
                  <a:lnTo>
                    <a:pt x="71" y="185"/>
                  </a:lnTo>
                  <a:lnTo>
                    <a:pt x="73" y="185"/>
                  </a:lnTo>
                  <a:lnTo>
                    <a:pt x="73" y="182"/>
                  </a:lnTo>
                  <a:lnTo>
                    <a:pt x="76" y="180"/>
                  </a:lnTo>
                  <a:lnTo>
                    <a:pt x="79" y="177"/>
                  </a:lnTo>
                  <a:lnTo>
                    <a:pt x="79" y="175"/>
                  </a:lnTo>
                  <a:lnTo>
                    <a:pt x="81" y="175"/>
                  </a:lnTo>
                  <a:lnTo>
                    <a:pt x="81" y="172"/>
                  </a:lnTo>
                  <a:lnTo>
                    <a:pt x="81" y="169"/>
                  </a:lnTo>
                  <a:lnTo>
                    <a:pt x="84" y="164"/>
                  </a:lnTo>
                  <a:lnTo>
                    <a:pt x="84" y="162"/>
                  </a:lnTo>
                  <a:lnTo>
                    <a:pt x="84" y="159"/>
                  </a:lnTo>
                  <a:lnTo>
                    <a:pt x="86" y="156"/>
                  </a:lnTo>
                  <a:lnTo>
                    <a:pt x="89" y="151"/>
                  </a:lnTo>
                  <a:lnTo>
                    <a:pt x="92" y="146"/>
                  </a:lnTo>
                  <a:lnTo>
                    <a:pt x="97" y="138"/>
                  </a:lnTo>
                  <a:lnTo>
                    <a:pt x="99" y="135"/>
                  </a:lnTo>
                  <a:lnTo>
                    <a:pt x="99" y="133"/>
                  </a:lnTo>
                  <a:lnTo>
                    <a:pt x="99" y="130"/>
                  </a:lnTo>
                  <a:lnTo>
                    <a:pt x="118" y="128"/>
                  </a:lnTo>
                  <a:lnTo>
                    <a:pt x="123" y="128"/>
                  </a:lnTo>
                  <a:lnTo>
                    <a:pt x="128" y="128"/>
                  </a:lnTo>
                  <a:lnTo>
                    <a:pt x="146" y="125"/>
                  </a:lnTo>
                  <a:lnTo>
                    <a:pt x="149" y="125"/>
                  </a:lnTo>
                  <a:lnTo>
                    <a:pt x="152" y="125"/>
                  </a:lnTo>
                  <a:lnTo>
                    <a:pt x="154" y="125"/>
                  </a:lnTo>
                  <a:lnTo>
                    <a:pt x="157" y="125"/>
                  </a:lnTo>
                  <a:lnTo>
                    <a:pt x="160" y="125"/>
                  </a:lnTo>
                  <a:lnTo>
                    <a:pt x="162" y="125"/>
                  </a:lnTo>
                  <a:lnTo>
                    <a:pt x="165" y="128"/>
                  </a:lnTo>
                  <a:lnTo>
                    <a:pt x="167" y="130"/>
                  </a:lnTo>
                  <a:lnTo>
                    <a:pt x="170" y="130"/>
                  </a:lnTo>
                  <a:lnTo>
                    <a:pt x="175" y="133"/>
                  </a:lnTo>
                  <a:lnTo>
                    <a:pt x="178" y="135"/>
                  </a:lnTo>
                  <a:lnTo>
                    <a:pt x="180" y="135"/>
                  </a:lnTo>
                  <a:lnTo>
                    <a:pt x="183" y="135"/>
                  </a:lnTo>
                  <a:lnTo>
                    <a:pt x="186" y="135"/>
                  </a:lnTo>
                  <a:lnTo>
                    <a:pt x="186" y="133"/>
                  </a:lnTo>
                  <a:lnTo>
                    <a:pt x="188" y="133"/>
                  </a:lnTo>
                  <a:lnTo>
                    <a:pt x="191" y="133"/>
                  </a:lnTo>
                  <a:lnTo>
                    <a:pt x="193" y="130"/>
                  </a:lnTo>
                  <a:lnTo>
                    <a:pt x="193" y="128"/>
                  </a:lnTo>
                  <a:lnTo>
                    <a:pt x="193" y="125"/>
                  </a:lnTo>
                  <a:lnTo>
                    <a:pt x="196" y="125"/>
                  </a:lnTo>
                  <a:lnTo>
                    <a:pt x="196" y="122"/>
                  </a:lnTo>
                  <a:lnTo>
                    <a:pt x="199" y="122"/>
                  </a:lnTo>
                  <a:lnTo>
                    <a:pt x="199" y="120"/>
                  </a:lnTo>
                  <a:lnTo>
                    <a:pt x="204" y="117"/>
                  </a:lnTo>
                  <a:lnTo>
                    <a:pt x="207" y="115"/>
                  </a:lnTo>
                  <a:lnTo>
                    <a:pt x="209" y="115"/>
                  </a:lnTo>
                  <a:lnTo>
                    <a:pt x="209" y="112"/>
                  </a:lnTo>
                  <a:lnTo>
                    <a:pt x="209" y="109"/>
                  </a:lnTo>
                  <a:lnTo>
                    <a:pt x="212" y="107"/>
                  </a:lnTo>
                  <a:lnTo>
                    <a:pt x="212" y="91"/>
                  </a:lnTo>
                  <a:lnTo>
                    <a:pt x="209" y="86"/>
                  </a:lnTo>
                  <a:lnTo>
                    <a:pt x="212" y="81"/>
                  </a:lnTo>
                  <a:lnTo>
                    <a:pt x="212" y="78"/>
                  </a:lnTo>
                  <a:lnTo>
                    <a:pt x="212" y="75"/>
                  </a:lnTo>
                  <a:lnTo>
                    <a:pt x="212" y="73"/>
                  </a:lnTo>
                  <a:lnTo>
                    <a:pt x="217" y="57"/>
                  </a:lnTo>
                  <a:lnTo>
                    <a:pt x="220" y="54"/>
                  </a:lnTo>
                  <a:lnTo>
                    <a:pt x="220" y="52"/>
                  </a:lnTo>
                  <a:lnTo>
                    <a:pt x="220" y="49"/>
                  </a:lnTo>
                  <a:lnTo>
                    <a:pt x="220" y="47"/>
                  </a:lnTo>
                  <a:lnTo>
                    <a:pt x="220" y="44"/>
                  </a:lnTo>
                  <a:lnTo>
                    <a:pt x="220" y="41"/>
                  </a:lnTo>
                  <a:lnTo>
                    <a:pt x="217" y="41"/>
                  </a:lnTo>
                  <a:lnTo>
                    <a:pt x="217" y="39"/>
                  </a:lnTo>
                  <a:lnTo>
                    <a:pt x="214" y="39"/>
                  </a:lnTo>
                  <a:lnTo>
                    <a:pt x="212" y="39"/>
                  </a:lnTo>
                  <a:lnTo>
                    <a:pt x="209" y="39"/>
                  </a:lnTo>
                  <a:lnTo>
                    <a:pt x="207" y="39"/>
                  </a:lnTo>
                  <a:lnTo>
                    <a:pt x="209" y="36"/>
                  </a:lnTo>
                  <a:lnTo>
                    <a:pt x="209" y="34"/>
                  </a:lnTo>
                  <a:lnTo>
                    <a:pt x="207" y="31"/>
                  </a:lnTo>
                  <a:lnTo>
                    <a:pt x="204" y="31"/>
                  </a:lnTo>
                  <a:lnTo>
                    <a:pt x="201" y="31"/>
                  </a:lnTo>
                  <a:lnTo>
                    <a:pt x="201" y="28"/>
                  </a:lnTo>
                  <a:lnTo>
                    <a:pt x="199" y="28"/>
                  </a:lnTo>
                  <a:lnTo>
                    <a:pt x="201" y="28"/>
                  </a:lnTo>
                  <a:lnTo>
                    <a:pt x="204" y="26"/>
                  </a:lnTo>
                  <a:lnTo>
                    <a:pt x="207" y="26"/>
                  </a:lnTo>
                  <a:lnTo>
                    <a:pt x="212" y="26"/>
                  </a:lnTo>
                  <a:lnTo>
                    <a:pt x="214" y="26"/>
                  </a:lnTo>
                  <a:lnTo>
                    <a:pt x="217" y="26"/>
                  </a:lnTo>
                  <a:lnTo>
                    <a:pt x="217" y="23"/>
                  </a:lnTo>
                  <a:lnTo>
                    <a:pt x="220" y="23"/>
                  </a:lnTo>
                  <a:lnTo>
                    <a:pt x="220" y="21"/>
                  </a:lnTo>
                  <a:lnTo>
                    <a:pt x="222" y="21"/>
                  </a:lnTo>
                  <a:lnTo>
                    <a:pt x="225" y="21"/>
                  </a:lnTo>
                  <a:lnTo>
                    <a:pt x="225" y="23"/>
                  </a:lnTo>
                  <a:lnTo>
                    <a:pt x="227" y="23"/>
                  </a:lnTo>
                  <a:lnTo>
                    <a:pt x="230" y="23"/>
                  </a:lnTo>
                  <a:lnTo>
                    <a:pt x="233" y="23"/>
                  </a:lnTo>
                  <a:lnTo>
                    <a:pt x="235" y="21"/>
                  </a:lnTo>
                  <a:lnTo>
                    <a:pt x="251" y="10"/>
                  </a:lnTo>
                  <a:lnTo>
                    <a:pt x="253" y="10"/>
                  </a:lnTo>
                  <a:lnTo>
                    <a:pt x="253" y="7"/>
                  </a:lnTo>
                  <a:lnTo>
                    <a:pt x="256" y="7"/>
                  </a:lnTo>
                  <a:lnTo>
                    <a:pt x="259" y="7"/>
                  </a:lnTo>
                  <a:lnTo>
                    <a:pt x="267" y="2"/>
                  </a:lnTo>
                  <a:lnTo>
                    <a:pt x="269" y="2"/>
                  </a:lnTo>
                  <a:lnTo>
                    <a:pt x="274" y="0"/>
                  </a:lnTo>
                  <a:lnTo>
                    <a:pt x="280" y="0"/>
                  </a:lnTo>
                  <a:lnTo>
                    <a:pt x="280" y="2"/>
                  </a:lnTo>
                  <a:lnTo>
                    <a:pt x="277" y="7"/>
                  </a:lnTo>
                  <a:lnTo>
                    <a:pt x="280" y="7"/>
                  </a:lnTo>
                  <a:lnTo>
                    <a:pt x="280" y="10"/>
                  </a:lnTo>
                  <a:lnTo>
                    <a:pt x="280" y="13"/>
                  </a:lnTo>
                  <a:lnTo>
                    <a:pt x="280" y="15"/>
                  </a:lnTo>
                  <a:lnTo>
                    <a:pt x="280" y="18"/>
                  </a:lnTo>
                  <a:lnTo>
                    <a:pt x="277" y="18"/>
                  </a:lnTo>
                  <a:lnTo>
                    <a:pt x="274" y="18"/>
                  </a:lnTo>
                  <a:lnTo>
                    <a:pt x="274" y="21"/>
                  </a:lnTo>
                  <a:lnTo>
                    <a:pt x="272" y="21"/>
                  </a:lnTo>
                  <a:lnTo>
                    <a:pt x="272" y="23"/>
                  </a:lnTo>
                </a:path>
              </a:pathLst>
            </a:custGeom>
            <a:grpFill/>
            <a:ln w="4763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800" kern="1200">
                <a:solidFill>
                  <a:prstClr val="black"/>
                </a:solidFill>
                <a:latin typeface="Century Gothic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945446820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  <p:timing>
    <p:tnLst>
      <p:par>
        <p:cTn id="1" dur="indefinite" restart="never" nodeType="tmRoot"/>
      </p:par>
    </p:tnLst>
  </p:timing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6_Kwun Tong">
    <p:bg>
      <p:bgRef idx="1001">
        <a:schemeClr val="bg2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reeform 267"/>
          <p:cNvSpPr>
            <a:spLocks noChangeAspect="1"/>
          </p:cNvSpPr>
          <p:nvPr userDrawn="1"/>
        </p:nvSpPr>
        <p:spPr bwMode="auto">
          <a:xfrm>
            <a:off x="2179119" y="188640"/>
            <a:ext cx="4846809" cy="6345778"/>
          </a:xfrm>
          <a:custGeom>
            <a:avLst/>
            <a:gdLst>
              <a:gd name="T0" fmla="*/ 27 w 374"/>
              <a:gd name="T1" fmla="*/ 3 h 452"/>
              <a:gd name="T2" fmla="*/ 79 w 374"/>
              <a:gd name="T3" fmla="*/ 6 h 452"/>
              <a:gd name="T4" fmla="*/ 100 w 374"/>
              <a:gd name="T5" fmla="*/ 21 h 452"/>
              <a:gd name="T6" fmla="*/ 141 w 374"/>
              <a:gd name="T7" fmla="*/ 11 h 452"/>
              <a:gd name="T8" fmla="*/ 194 w 374"/>
              <a:gd name="T9" fmla="*/ 6 h 452"/>
              <a:gd name="T10" fmla="*/ 220 w 374"/>
              <a:gd name="T11" fmla="*/ 6 h 452"/>
              <a:gd name="T12" fmla="*/ 228 w 374"/>
              <a:gd name="T13" fmla="*/ 16 h 452"/>
              <a:gd name="T14" fmla="*/ 235 w 374"/>
              <a:gd name="T15" fmla="*/ 37 h 452"/>
              <a:gd name="T16" fmla="*/ 246 w 374"/>
              <a:gd name="T17" fmla="*/ 55 h 452"/>
              <a:gd name="T18" fmla="*/ 256 w 374"/>
              <a:gd name="T19" fmla="*/ 84 h 452"/>
              <a:gd name="T20" fmla="*/ 264 w 374"/>
              <a:gd name="T21" fmla="*/ 102 h 452"/>
              <a:gd name="T22" fmla="*/ 280 w 374"/>
              <a:gd name="T23" fmla="*/ 121 h 452"/>
              <a:gd name="T24" fmla="*/ 303 w 374"/>
              <a:gd name="T25" fmla="*/ 126 h 452"/>
              <a:gd name="T26" fmla="*/ 327 w 374"/>
              <a:gd name="T27" fmla="*/ 142 h 452"/>
              <a:gd name="T28" fmla="*/ 342 w 374"/>
              <a:gd name="T29" fmla="*/ 128 h 452"/>
              <a:gd name="T30" fmla="*/ 350 w 374"/>
              <a:gd name="T31" fmla="*/ 136 h 452"/>
              <a:gd name="T32" fmla="*/ 342 w 374"/>
              <a:gd name="T33" fmla="*/ 173 h 452"/>
              <a:gd name="T34" fmla="*/ 361 w 374"/>
              <a:gd name="T35" fmla="*/ 181 h 452"/>
              <a:gd name="T36" fmla="*/ 374 w 374"/>
              <a:gd name="T37" fmla="*/ 196 h 452"/>
              <a:gd name="T38" fmla="*/ 358 w 374"/>
              <a:gd name="T39" fmla="*/ 207 h 452"/>
              <a:gd name="T40" fmla="*/ 353 w 374"/>
              <a:gd name="T41" fmla="*/ 222 h 452"/>
              <a:gd name="T42" fmla="*/ 342 w 374"/>
              <a:gd name="T43" fmla="*/ 230 h 452"/>
              <a:gd name="T44" fmla="*/ 332 w 374"/>
              <a:gd name="T45" fmla="*/ 243 h 452"/>
              <a:gd name="T46" fmla="*/ 324 w 374"/>
              <a:gd name="T47" fmla="*/ 264 h 452"/>
              <a:gd name="T48" fmla="*/ 332 w 374"/>
              <a:gd name="T49" fmla="*/ 277 h 452"/>
              <a:gd name="T50" fmla="*/ 342 w 374"/>
              <a:gd name="T51" fmla="*/ 290 h 452"/>
              <a:gd name="T52" fmla="*/ 358 w 374"/>
              <a:gd name="T53" fmla="*/ 303 h 452"/>
              <a:gd name="T54" fmla="*/ 363 w 374"/>
              <a:gd name="T55" fmla="*/ 324 h 452"/>
              <a:gd name="T56" fmla="*/ 371 w 374"/>
              <a:gd name="T57" fmla="*/ 345 h 452"/>
              <a:gd name="T58" fmla="*/ 371 w 374"/>
              <a:gd name="T59" fmla="*/ 366 h 452"/>
              <a:gd name="T60" fmla="*/ 353 w 374"/>
              <a:gd name="T61" fmla="*/ 369 h 452"/>
              <a:gd name="T62" fmla="*/ 342 w 374"/>
              <a:gd name="T63" fmla="*/ 384 h 452"/>
              <a:gd name="T64" fmla="*/ 337 w 374"/>
              <a:gd name="T65" fmla="*/ 403 h 452"/>
              <a:gd name="T66" fmla="*/ 342 w 374"/>
              <a:gd name="T67" fmla="*/ 431 h 452"/>
              <a:gd name="T68" fmla="*/ 353 w 374"/>
              <a:gd name="T69" fmla="*/ 442 h 452"/>
              <a:gd name="T70" fmla="*/ 348 w 374"/>
              <a:gd name="T71" fmla="*/ 452 h 452"/>
              <a:gd name="T72" fmla="*/ 329 w 374"/>
              <a:gd name="T73" fmla="*/ 445 h 452"/>
              <a:gd name="T74" fmla="*/ 314 w 374"/>
              <a:gd name="T75" fmla="*/ 439 h 452"/>
              <a:gd name="T76" fmla="*/ 306 w 374"/>
              <a:gd name="T77" fmla="*/ 431 h 452"/>
              <a:gd name="T78" fmla="*/ 298 w 374"/>
              <a:gd name="T79" fmla="*/ 424 h 452"/>
              <a:gd name="T80" fmla="*/ 308 w 374"/>
              <a:gd name="T81" fmla="*/ 411 h 452"/>
              <a:gd name="T82" fmla="*/ 314 w 374"/>
              <a:gd name="T83" fmla="*/ 395 h 452"/>
              <a:gd name="T84" fmla="*/ 267 w 374"/>
              <a:gd name="T85" fmla="*/ 369 h 452"/>
              <a:gd name="T86" fmla="*/ 285 w 374"/>
              <a:gd name="T87" fmla="*/ 332 h 452"/>
              <a:gd name="T88" fmla="*/ 243 w 374"/>
              <a:gd name="T89" fmla="*/ 335 h 452"/>
              <a:gd name="T90" fmla="*/ 228 w 374"/>
              <a:gd name="T91" fmla="*/ 322 h 452"/>
              <a:gd name="T92" fmla="*/ 207 w 374"/>
              <a:gd name="T93" fmla="*/ 301 h 452"/>
              <a:gd name="T94" fmla="*/ 173 w 374"/>
              <a:gd name="T95" fmla="*/ 262 h 452"/>
              <a:gd name="T96" fmla="*/ 170 w 374"/>
              <a:gd name="T97" fmla="*/ 256 h 452"/>
              <a:gd name="T98" fmla="*/ 157 w 374"/>
              <a:gd name="T99" fmla="*/ 249 h 452"/>
              <a:gd name="T100" fmla="*/ 160 w 374"/>
              <a:gd name="T101" fmla="*/ 241 h 452"/>
              <a:gd name="T102" fmla="*/ 139 w 374"/>
              <a:gd name="T103" fmla="*/ 217 h 452"/>
              <a:gd name="T104" fmla="*/ 113 w 374"/>
              <a:gd name="T105" fmla="*/ 189 h 452"/>
              <a:gd name="T106" fmla="*/ 89 w 374"/>
              <a:gd name="T107" fmla="*/ 191 h 452"/>
              <a:gd name="T108" fmla="*/ 79 w 374"/>
              <a:gd name="T109" fmla="*/ 181 h 452"/>
              <a:gd name="T110" fmla="*/ 58 w 374"/>
              <a:gd name="T111" fmla="*/ 157 h 452"/>
              <a:gd name="T112" fmla="*/ 29 w 374"/>
              <a:gd name="T113" fmla="*/ 126 h 452"/>
              <a:gd name="T114" fmla="*/ 6 w 374"/>
              <a:gd name="T115" fmla="*/ 110 h 452"/>
              <a:gd name="T116" fmla="*/ 19 w 374"/>
              <a:gd name="T117" fmla="*/ 76 h 452"/>
              <a:gd name="T118" fmla="*/ 27 w 374"/>
              <a:gd name="T119" fmla="*/ 58 h 4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374" h="452">
                <a:moveTo>
                  <a:pt x="27" y="58"/>
                </a:moveTo>
                <a:lnTo>
                  <a:pt x="27" y="50"/>
                </a:lnTo>
                <a:lnTo>
                  <a:pt x="27" y="42"/>
                </a:lnTo>
                <a:lnTo>
                  <a:pt x="27" y="34"/>
                </a:lnTo>
                <a:lnTo>
                  <a:pt x="27" y="27"/>
                </a:lnTo>
                <a:lnTo>
                  <a:pt x="27" y="19"/>
                </a:lnTo>
                <a:lnTo>
                  <a:pt x="27" y="11"/>
                </a:lnTo>
                <a:lnTo>
                  <a:pt x="27" y="8"/>
                </a:lnTo>
                <a:lnTo>
                  <a:pt x="27" y="6"/>
                </a:lnTo>
                <a:lnTo>
                  <a:pt x="27" y="3"/>
                </a:lnTo>
                <a:lnTo>
                  <a:pt x="27" y="0"/>
                </a:lnTo>
                <a:lnTo>
                  <a:pt x="29" y="3"/>
                </a:lnTo>
                <a:lnTo>
                  <a:pt x="32" y="6"/>
                </a:lnTo>
                <a:lnTo>
                  <a:pt x="42" y="16"/>
                </a:lnTo>
                <a:lnTo>
                  <a:pt x="50" y="21"/>
                </a:lnTo>
                <a:lnTo>
                  <a:pt x="55" y="11"/>
                </a:lnTo>
                <a:lnTo>
                  <a:pt x="58" y="11"/>
                </a:lnTo>
                <a:lnTo>
                  <a:pt x="63" y="8"/>
                </a:lnTo>
                <a:lnTo>
                  <a:pt x="71" y="8"/>
                </a:lnTo>
                <a:lnTo>
                  <a:pt x="79" y="6"/>
                </a:lnTo>
                <a:lnTo>
                  <a:pt x="81" y="6"/>
                </a:lnTo>
                <a:lnTo>
                  <a:pt x="84" y="6"/>
                </a:lnTo>
                <a:lnTo>
                  <a:pt x="87" y="8"/>
                </a:lnTo>
                <a:lnTo>
                  <a:pt x="89" y="11"/>
                </a:lnTo>
                <a:lnTo>
                  <a:pt x="92" y="11"/>
                </a:lnTo>
                <a:lnTo>
                  <a:pt x="92" y="14"/>
                </a:lnTo>
                <a:lnTo>
                  <a:pt x="94" y="19"/>
                </a:lnTo>
                <a:lnTo>
                  <a:pt x="97" y="19"/>
                </a:lnTo>
                <a:lnTo>
                  <a:pt x="97" y="21"/>
                </a:lnTo>
                <a:lnTo>
                  <a:pt x="100" y="21"/>
                </a:lnTo>
                <a:lnTo>
                  <a:pt x="100" y="24"/>
                </a:lnTo>
                <a:lnTo>
                  <a:pt x="102" y="24"/>
                </a:lnTo>
                <a:lnTo>
                  <a:pt x="105" y="24"/>
                </a:lnTo>
                <a:lnTo>
                  <a:pt x="108" y="27"/>
                </a:lnTo>
                <a:lnTo>
                  <a:pt x="110" y="27"/>
                </a:lnTo>
                <a:lnTo>
                  <a:pt x="110" y="24"/>
                </a:lnTo>
                <a:lnTo>
                  <a:pt x="113" y="24"/>
                </a:lnTo>
                <a:lnTo>
                  <a:pt x="141" y="19"/>
                </a:lnTo>
                <a:lnTo>
                  <a:pt x="141" y="14"/>
                </a:lnTo>
                <a:lnTo>
                  <a:pt x="141" y="11"/>
                </a:lnTo>
                <a:lnTo>
                  <a:pt x="144" y="11"/>
                </a:lnTo>
                <a:lnTo>
                  <a:pt x="147" y="14"/>
                </a:lnTo>
                <a:lnTo>
                  <a:pt x="162" y="11"/>
                </a:lnTo>
                <a:lnTo>
                  <a:pt x="165" y="11"/>
                </a:lnTo>
                <a:lnTo>
                  <a:pt x="168" y="11"/>
                </a:lnTo>
                <a:lnTo>
                  <a:pt x="170" y="11"/>
                </a:lnTo>
                <a:lnTo>
                  <a:pt x="173" y="11"/>
                </a:lnTo>
                <a:lnTo>
                  <a:pt x="188" y="6"/>
                </a:lnTo>
                <a:lnTo>
                  <a:pt x="191" y="6"/>
                </a:lnTo>
                <a:lnTo>
                  <a:pt x="194" y="6"/>
                </a:lnTo>
                <a:lnTo>
                  <a:pt x="194" y="8"/>
                </a:lnTo>
                <a:lnTo>
                  <a:pt x="196" y="8"/>
                </a:lnTo>
                <a:lnTo>
                  <a:pt x="199" y="8"/>
                </a:lnTo>
                <a:lnTo>
                  <a:pt x="201" y="8"/>
                </a:lnTo>
                <a:lnTo>
                  <a:pt x="204" y="8"/>
                </a:lnTo>
                <a:lnTo>
                  <a:pt x="207" y="8"/>
                </a:lnTo>
                <a:lnTo>
                  <a:pt x="212" y="8"/>
                </a:lnTo>
                <a:lnTo>
                  <a:pt x="215" y="6"/>
                </a:lnTo>
                <a:lnTo>
                  <a:pt x="217" y="6"/>
                </a:lnTo>
                <a:lnTo>
                  <a:pt x="220" y="6"/>
                </a:lnTo>
                <a:lnTo>
                  <a:pt x="222" y="6"/>
                </a:lnTo>
                <a:lnTo>
                  <a:pt x="228" y="6"/>
                </a:lnTo>
                <a:lnTo>
                  <a:pt x="230" y="6"/>
                </a:lnTo>
                <a:lnTo>
                  <a:pt x="230" y="8"/>
                </a:lnTo>
                <a:lnTo>
                  <a:pt x="230" y="11"/>
                </a:lnTo>
                <a:lnTo>
                  <a:pt x="233" y="11"/>
                </a:lnTo>
                <a:lnTo>
                  <a:pt x="230" y="11"/>
                </a:lnTo>
                <a:lnTo>
                  <a:pt x="230" y="14"/>
                </a:lnTo>
                <a:lnTo>
                  <a:pt x="230" y="16"/>
                </a:lnTo>
                <a:lnTo>
                  <a:pt x="228" y="16"/>
                </a:lnTo>
                <a:lnTo>
                  <a:pt x="228" y="19"/>
                </a:lnTo>
                <a:lnTo>
                  <a:pt x="228" y="21"/>
                </a:lnTo>
                <a:lnTo>
                  <a:pt x="230" y="21"/>
                </a:lnTo>
                <a:lnTo>
                  <a:pt x="230" y="24"/>
                </a:lnTo>
                <a:lnTo>
                  <a:pt x="233" y="24"/>
                </a:lnTo>
                <a:lnTo>
                  <a:pt x="233" y="27"/>
                </a:lnTo>
                <a:lnTo>
                  <a:pt x="235" y="27"/>
                </a:lnTo>
                <a:lnTo>
                  <a:pt x="235" y="29"/>
                </a:lnTo>
                <a:lnTo>
                  <a:pt x="235" y="32"/>
                </a:lnTo>
                <a:lnTo>
                  <a:pt x="235" y="37"/>
                </a:lnTo>
                <a:lnTo>
                  <a:pt x="235" y="40"/>
                </a:lnTo>
                <a:lnTo>
                  <a:pt x="235" y="42"/>
                </a:lnTo>
                <a:lnTo>
                  <a:pt x="238" y="45"/>
                </a:lnTo>
                <a:lnTo>
                  <a:pt x="241" y="45"/>
                </a:lnTo>
                <a:lnTo>
                  <a:pt x="241" y="47"/>
                </a:lnTo>
                <a:lnTo>
                  <a:pt x="243" y="47"/>
                </a:lnTo>
                <a:lnTo>
                  <a:pt x="243" y="50"/>
                </a:lnTo>
                <a:lnTo>
                  <a:pt x="243" y="53"/>
                </a:lnTo>
                <a:lnTo>
                  <a:pt x="243" y="55"/>
                </a:lnTo>
                <a:lnTo>
                  <a:pt x="246" y="55"/>
                </a:lnTo>
                <a:lnTo>
                  <a:pt x="248" y="55"/>
                </a:lnTo>
                <a:lnTo>
                  <a:pt x="248" y="58"/>
                </a:lnTo>
                <a:lnTo>
                  <a:pt x="248" y="61"/>
                </a:lnTo>
                <a:lnTo>
                  <a:pt x="251" y="63"/>
                </a:lnTo>
                <a:lnTo>
                  <a:pt x="254" y="66"/>
                </a:lnTo>
                <a:lnTo>
                  <a:pt x="254" y="68"/>
                </a:lnTo>
                <a:lnTo>
                  <a:pt x="256" y="76"/>
                </a:lnTo>
                <a:lnTo>
                  <a:pt x="256" y="79"/>
                </a:lnTo>
                <a:lnTo>
                  <a:pt x="256" y="81"/>
                </a:lnTo>
                <a:lnTo>
                  <a:pt x="256" y="84"/>
                </a:lnTo>
                <a:lnTo>
                  <a:pt x="259" y="84"/>
                </a:lnTo>
                <a:lnTo>
                  <a:pt x="259" y="87"/>
                </a:lnTo>
                <a:lnTo>
                  <a:pt x="259" y="89"/>
                </a:lnTo>
                <a:lnTo>
                  <a:pt x="259" y="92"/>
                </a:lnTo>
                <a:lnTo>
                  <a:pt x="262" y="92"/>
                </a:lnTo>
                <a:lnTo>
                  <a:pt x="262" y="95"/>
                </a:lnTo>
                <a:lnTo>
                  <a:pt x="262" y="97"/>
                </a:lnTo>
                <a:lnTo>
                  <a:pt x="262" y="100"/>
                </a:lnTo>
                <a:lnTo>
                  <a:pt x="264" y="100"/>
                </a:lnTo>
                <a:lnTo>
                  <a:pt x="264" y="102"/>
                </a:lnTo>
                <a:lnTo>
                  <a:pt x="264" y="105"/>
                </a:lnTo>
                <a:lnTo>
                  <a:pt x="267" y="105"/>
                </a:lnTo>
                <a:lnTo>
                  <a:pt x="269" y="108"/>
                </a:lnTo>
                <a:lnTo>
                  <a:pt x="269" y="110"/>
                </a:lnTo>
                <a:lnTo>
                  <a:pt x="272" y="113"/>
                </a:lnTo>
                <a:lnTo>
                  <a:pt x="275" y="115"/>
                </a:lnTo>
                <a:lnTo>
                  <a:pt x="275" y="118"/>
                </a:lnTo>
                <a:lnTo>
                  <a:pt x="277" y="118"/>
                </a:lnTo>
                <a:lnTo>
                  <a:pt x="280" y="118"/>
                </a:lnTo>
                <a:lnTo>
                  <a:pt x="280" y="121"/>
                </a:lnTo>
                <a:lnTo>
                  <a:pt x="285" y="118"/>
                </a:lnTo>
                <a:lnTo>
                  <a:pt x="288" y="118"/>
                </a:lnTo>
                <a:lnTo>
                  <a:pt x="290" y="118"/>
                </a:lnTo>
                <a:lnTo>
                  <a:pt x="293" y="118"/>
                </a:lnTo>
                <a:lnTo>
                  <a:pt x="295" y="118"/>
                </a:lnTo>
                <a:lnTo>
                  <a:pt x="298" y="118"/>
                </a:lnTo>
                <a:lnTo>
                  <a:pt x="298" y="121"/>
                </a:lnTo>
                <a:lnTo>
                  <a:pt x="301" y="123"/>
                </a:lnTo>
                <a:lnTo>
                  <a:pt x="301" y="126"/>
                </a:lnTo>
                <a:lnTo>
                  <a:pt x="303" y="126"/>
                </a:lnTo>
                <a:lnTo>
                  <a:pt x="306" y="126"/>
                </a:lnTo>
                <a:lnTo>
                  <a:pt x="308" y="128"/>
                </a:lnTo>
                <a:lnTo>
                  <a:pt x="308" y="131"/>
                </a:lnTo>
                <a:lnTo>
                  <a:pt x="311" y="139"/>
                </a:lnTo>
                <a:lnTo>
                  <a:pt x="314" y="139"/>
                </a:lnTo>
                <a:lnTo>
                  <a:pt x="314" y="142"/>
                </a:lnTo>
                <a:lnTo>
                  <a:pt x="316" y="142"/>
                </a:lnTo>
                <a:lnTo>
                  <a:pt x="319" y="142"/>
                </a:lnTo>
                <a:lnTo>
                  <a:pt x="322" y="144"/>
                </a:lnTo>
                <a:lnTo>
                  <a:pt x="327" y="142"/>
                </a:lnTo>
                <a:lnTo>
                  <a:pt x="329" y="142"/>
                </a:lnTo>
                <a:lnTo>
                  <a:pt x="332" y="142"/>
                </a:lnTo>
                <a:lnTo>
                  <a:pt x="332" y="139"/>
                </a:lnTo>
                <a:lnTo>
                  <a:pt x="335" y="136"/>
                </a:lnTo>
                <a:lnTo>
                  <a:pt x="337" y="131"/>
                </a:lnTo>
                <a:lnTo>
                  <a:pt x="337" y="128"/>
                </a:lnTo>
                <a:lnTo>
                  <a:pt x="337" y="131"/>
                </a:lnTo>
                <a:lnTo>
                  <a:pt x="340" y="131"/>
                </a:lnTo>
                <a:lnTo>
                  <a:pt x="342" y="131"/>
                </a:lnTo>
                <a:lnTo>
                  <a:pt x="342" y="128"/>
                </a:lnTo>
                <a:lnTo>
                  <a:pt x="345" y="126"/>
                </a:lnTo>
                <a:lnTo>
                  <a:pt x="345" y="123"/>
                </a:lnTo>
                <a:lnTo>
                  <a:pt x="348" y="123"/>
                </a:lnTo>
                <a:lnTo>
                  <a:pt x="350" y="123"/>
                </a:lnTo>
                <a:lnTo>
                  <a:pt x="353" y="123"/>
                </a:lnTo>
                <a:lnTo>
                  <a:pt x="353" y="128"/>
                </a:lnTo>
                <a:lnTo>
                  <a:pt x="353" y="131"/>
                </a:lnTo>
                <a:lnTo>
                  <a:pt x="353" y="134"/>
                </a:lnTo>
                <a:lnTo>
                  <a:pt x="353" y="136"/>
                </a:lnTo>
                <a:lnTo>
                  <a:pt x="350" y="136"/>
                </a:lnTo>
                <a:lnTo>
                  <a:pt x="350" y="139"/>
                </a:lnTo>
                <a:lnTo>
                  <a:pt x="350" y="142"/>
                </a:lnTo>
                <a:lnTo>
                  <a:pt x="348" y="144"/>
                </a:lnTo>
                <a:lnTo>
                  <a:pt x="345" y="149"/>
                </a:lnTo>
                <a:lnTo>
                  <a:pt x="348" y="152"/>
                </a:lnTo>
                <a:lnTo>
                  <a:pt x="348" y="155"/>
                </a:lnTo>
                <a:lnTo>
                  <a:pt x="345" y="157"/>
                </a:lnTo>
                <a:lnTo>
                  <a:pt x="340" y="170"/>
                </a:lnTo>
                <a:lnTo>
                  <a:pt x="342" y="170"/>
                </a:lnTo>
                <a:lnTo>
                  <a:pt x="342" y="173"/>
                </a:lnTo>
                <a:lnTo>
                  <a:pt x="342" y="175"/>
                </a:lnTo>
                <a:lnTo>
                  <a:pt x="342" y="178"/>
                </a:lnTo>
                <a:lnTo>
                  <a:pt x="345" y="178"/>
                </a:lnTo>
                <a:lnTo>
                  <a:pt x="348" y="178"/>
                </a:lnTo>
                <a:lnTo>
                  <a:pt x="350" y="178"/>
                </a:lnTo>
                <a:lnTo>
                  <a:pt x="353" y="178"/>
                </a:lnTo>
                <a:lnTo>
                  <a:pt x="353" y="181"/>
                </a:lnTo>
                <a:lnTo>
                  <a:pt x="355" y="178"/>
                </a:lnTo>
                <a:lnTo>
                  <a:pt x="358" y="178"/>
                </a:lnTo>
                <a:lnTo>
                  <a:pt x="361" y="181"/>
                </a:lnTo>
                <a:lnTo>
                  <a:pt x="363" y="181"/>
                </a:lnTo>
                <a:lnTo>
                  <a:pt x="363" y="183"/>
                </a:lnTo>
                <a:lnTo>
                  <a:pt x="363" y="186"/>
                </a:lnTo>
                <a:lnTo>
                  <a:pt x="366" y="186"/>
                </a:lnTo>
                <a:lnTo>
                  <a:pt x="369" y="186"/>
                </a:lnTo>
                <a:lnTo>
                  <a:pt x="369" y="189"/>
                </a:lnTo>
                <a:lnTo>
                  <a:pt x="369" y="191"/>
                </a:lnTo>
                <a:lnTo>
                  <a:pt x="371" y="191"/>
                </a:lnTo>
                <a:lnTo>
                  <a:pt x="371" y="194"/>
                </a:lnTo>
                <a:lnTo>
                  <a:pt x="374" y="196"/>
                </a:lnTo>
                <a:lnTo>
                  <a:pt x="371" y="196"/>
                </a:lnTo>
                <a:lnTo>
                  <a:pt x="369" y="196"/>
                </a:lnTo>
                <a:lnTo>
                  <a:pt x="366" y="196"/>
                </a:lnTo>
                <a:lnTo>
                  <a:pt x="366" y="199"/>
                </a:lnTo>
                <a:lnTo>
                  <a:pt x="363" y="199"/>
                </a:lnTo>
                <a:lnTo>
                  <a:pt x="363" y="202"/>
                </a:lnTo>
                <a:lnTo>
                  <a:pt x="361" y="202"/>
                </a:lnTo>
                <a:lnTo>
                  <a:pt x="361" y="204"/>
                </a:lnTo>
                <a:lnTo>
                  <a:pt x="358" y="204"/>
                </a:lnTo>
                <a:lnTo>
                  <a:pt x="358" y="207"/>
                </a:lnTo>
                <a:lnTo>
                  <a:pt x="358" y="209"/>
                </a:lnTo>
                <a:lnTo>
                  <a:pt x="361" y="209"/>
                </a:lnTo>
                <a:lnTo>
                  <a:pt x="361" y="212"/>
                </a:lnTo>
                <a:lnTo>
                  <a:pt x="361" y="215"/>
                </a:lnTo>
                <a:lnTo>
                  <a:pt x="358" y="215"/>
                </a:lnTo>
                <a:lnTo>
                  <a:pt x="355" y="215"/>
                </a:lnTo>
                <a:lnTo>
                  <a:pt x="355" y="217"/>
                </a:lnTo>
                <a:lnTo>
                  <a:pt x="355" y="220"/>
                </a:lnTo>
                <a:lnTo>
                  <a:pt x="355" y="222"/>
                </a:lnTo>
                <a:lnTo>
                  <a:pt x="353" y="222"/>
                </a:lnTo>
                <a:lnTo>
                  <a:pt x="350" y="222"/>
                </a:lnTo>
                <a:lnTo>
                  <a:pt x="350" y="220"/>
                </a:lnTo>
                <a:lnTo>
                  <a:pt x="348" y="220"/>
                </a:lnTo>
                <a:lnTo>
                  <a:pt x="348" y="222"/>
                </a:lnTo>
                <a:lnTo>
                  <a:pt x="345" y="222"/>
                </a:lnTo>
                <a:lnTo>
                  <a:pt x="345" y="225"/>
                </a:lnTo>
                <a:lnTo>
                  <a:pt x="342" y="222"/>
                </a:lnTo>
                <a:lnTo>
                  <a:pt x="342" y="225"/>
                </a:lnTo>
                <a:lnTo>
                  <a:pt x="342" y="228"/>
                </a:lnTo>
                <a:lnTo>
                  <a:pt x="342" y="230"/>
                </a:lnTo>
                <a:lnTo>
                  <a:pt x="342" y="233"/>
                </a:lnTo>
                <a:lnTo>
                  <a:pt x="342" y="236"/>
                </a:lnTo>
                <a:lnTo>
                  <a:pt x="340" y="236"/>
                </a:lnTo>
                <a:lnTo>
                  <a:pt x="337" y="236"/>
                </a:lnTo>
                <a:lnTo>
                  <a:pt x="335" y="236"/>
                </a:lnTo>
                <a:lnTo>
                  <a:pt x="335" y="238"/>
                </a:lnTo>
                <a:lnTo>
                  <a:pt x="332" y="238"/>
                </a:lnTo>
                <a:lnTo>
                  <a:pt x="332" y="241"/>
                </a:lnTo>
                <a:lnTo>
                  <a:pt x="329" y="241"/>
                </a:lnTo>
                <a:lnTo>
                  <a:pt x="332" y="243"/>
                </a:lnTo>
                <a:lnTo>
                  <a:pt x="332" y="246"/>
                </a:lnTo>
                <a:lnTo>
                  <a:pt x="329" y="246"/>
                </a:lnTo>
                <a:lnTo>
                  <a:pt x="329" y="249"/>
                </a:lnTo>
                <a:lnTo>
                  <a:pt x="329" y="251"/>
                </a:lnTo>
                <a:lnTo>
                  <a:pt x="329" y="254"/>
                </a:lnTo>
                <a:lnTo>
                  <a:pt x="327" y="256"/>
                </a:lnTo>
                <a:lnTo>
                  <a:pt x="327" y="259"/>
                </a:lnTo>
                <a:lnTo>
                  <a:pt x="327" y="262"/>
                </a:lnTo>
                <a:lnTo>
                  <a:pt x="327" y="264"/>
                </a:lnTo>
                <a:lnTo>
                  <a:pt x="324" y="264"/>
                </a:lnTo>
                <a:lnTo>
                  <a:pt x="324" y="267"/>
                </a:lnTo>
                <a:lnTo>
                  <a:pt x="327" y="267"/>
                </a:lnTo>
                <a:lnTo>
                  <a:pt x="327" y="270"/>
                </a:lnTo>
                <a:lnTo>
                  <a:pt x="327" y="272"/>
                </a:lnTo>
                <a:lnTo>
                  <a:pt x="324" y="272"/>
                </a:lnTo>
                <a:lnTo>
                  <a:pt x="327" y="272"/>
                </a:lnTo>
                <a:lnTo>
                  <a:pt x="327" y="275"/>
                </a:lnTo>
                <a:lnTo>
                  <a:pt x="329" y="275"/>
                </a:lnTo>
                <a:lnTo>
                  <a:pt x="332" y="275"/>
                </a:lnTo>
                <a:lnTo>
                  <a:pt x="332" y="277"/>
                </a:lnTo>
                <a:lnTo>
                  <a:pt x="335" y="277"/>
                </a:lnTo>
                <a:lnTo>
                  <a:pt x="335" y="275"/>
                </a:lnTo>
                <a:lnTo>
                  <a:pt x="335" y="277"/>
                </a:lnTo>
                <a:lnTo>
                  <a:pt x="337" y="280"/>
                </a:lnTo>
                <a:lnTo>
                  <a:pt x="340" y="280"/>
                </a:lnTo>
                <a:lnTo>
                  <a:pt x="337" y="283"/>
                </a:lnTo>
                <a:lnTo>
                  <a:pt x="337" y="285"/>
                </a:lnTo>
                <a:lnTo>
                  <a:pt x="340" y="285"/>
                </a:lnTo>
                <a:lnTo>
                  <a:pt x="342" y="288"/>
                </a:lnTo>
                <a:lnTo>
                  <a:pt x="342" y="290"/>
                </a:lnTo>
                <a:lnTo>
                  <a:pt x="345" y="290"/>
                </a:lnTo>
                <a:lnTo>
                  <a:pt x="345" y="293"/>
                </a:lnTo>
                <a:lnTo>
                  <a:pt x="348" y="293"/>
                </a:lnTo>
                <a:lnTo>
                  <a:pt x="348" y="296"/>
                </a:lnTo>
                <a:lnTo>
                  <a:pt x="350" y="296"/>
                </a:lnTo>
                <a:lnTo>
                  <a:pt x="353" y="296"/>
                </a:lnTo>
                <a:lnTo>
                  <a:pt x="355" y="298"/>
                </a:lnTo>
                <a:lnTo>
                  <a:pt x="358" y="298"/>
                </a:lnTo>
                <a:lnTo>
                  <a:pt x="358" y="301"/>
                </a:lnTo>
                <a:lnTo>
                  <a:pt x="358" y="303"/>
                </a:lnTo>
                <a:lnTo>
                  <a:pt x="361" y="306"/>
                </a:lnTo>
                <a:lnTo>
                  <a:pt x="361" y="309"/>
                </a:lnTo>
                <a:lnTo>
                  <a:pt x="358" y="311"/>
                </a:lnTo>
                <a:lnTo>
                  <a:pt x="355" y="314"/>
                </a:lnTo>
                <a:lnTo>
                  <a:pt x="358" y="317"/>
                </a:lnTo>
                <a:lnTo>
                  <a:pt x="358" y="319"/>
                </a:lnTo>
                <a:lnTo>
                  <a:pt x="361" y="319"/>
                </a:lnTo>
                <a:lnTo>
                  <a:pt x="361" y="322"/>
                </a:lnTo>
                <a:lnTo>
                  <a:pt x="363" y="322"/>
                </a:lnTo>
                <a:lnTo>
                  <a:pt x="363" y="324"/>
                </a:lnTo>
                <a:lnTo>
                  <a:pt x="363" y="327"/>
                </a:lnTo>
                <a:lnTo>
                  <a:pt x="363" y="330"/>
                </a:lnTo>
                <a:lnTo>
                  <a:pt x="366" y="332"/>
                </a:lnTo>
                <a:lnTo>
                  <a:pt x="366" y="335"/>
                </a:lnTo>
                <a:lnTo>
                  <a:pt x="366" y="337"/>
                </a:lnTo>
                <a:lnTo>
                  <a:pt x="369" y="337"/>
                </a:lnTo>
                <a:lnTo>
                  <a:pt x="369" y="340"/>
                </a:lnTo>
                <a:lnTo>
                  <a:pt x="371" y="340"/>
                </a:lnTo>
                <a:lnTo>
                  <a:pt x="371" y="343"/>
                </a:lnTo>
                <a:lnTo>
                  <a:pt x="371" y="345"/>
                </a:lnTo>
                <a:lnTo>
                  <a:pt x="371" y="348"/>
                </a:lnTo>
                <a:lnTo>
                  <a:pt x="374" y="350"/>
                </a:lnTo>
                <a:lnTo>
                  <a:pt x="371" y="353"/>
                </a:lnTo>
                <a:lnTo>
                  <a:pt x="369" y="353"/>
                </a:lnTo>
                <a:lnTo>
                  <a:pt x="369" y="356"/>
                </a:lnTo>
                <a:lnTo>
                  <a:pt x="366" y="356"/>
                </a:lnTo>
                <a:lnTo>
                  <a:pt x="369" y="358"/>
                </a:lnTo>
                <a:lnTo>
                  <a:pt x="371" y="361"/>
                </a:lnTo>
                <a:lnTo>
                  <a:pt x="371" y="364"/>
                </a:lnTo>
                <a:lnTo>
                  <a:pt x="371" y="366"/>
                </a:lnTo>
                <a:lnTo>
                  <a:pt x="371" y="369"/>
                </a:lnTo>
                <a:lnTo>
                  <a:pt x="369" y="369"/>
                </a:lnTo>
                <a:lnTo>
                  <a:pt x="366" y="366"/>
                </a:lnTo>
                <a:lnTo>
                  <a:pt x="363" y="366"/>
                </a:lnTo>
                <a:lnTo>
                  <a:pt x="366" y="364"/>
                </a:lnTo>
                <a:lnTo>
                  <a:pt x="363" y="364"/>
                </a:lnTo>
                <a:lnTo>
                  <a:pt x="361" y="364"/>
                </a:lnTo>
                <a:lnTo>
                  <a:pt x="358" y="366"/>
                </a:lnTo>
                <a:lnTo>
                  <a:pt x="355" y="366"/>
                </a:lnTo>
                <a:lnTo>
                  <a:pt x="353" y="369"/>
                </a:lnTo>
                <a:lnTo>
                  <a:pt x="350" y="369"/>
                </a:lnTo>
                <a:lnTo>
                  <a:pt x="350" y="371"/>
                </a:lnTo>
                <a:lnTo>
                  <a:pt x="348" y="371"/>
                </a:lnTo>
                <a:lnTo>
                  <a:pt x="345" y="371"/>
                </a:lnTo>
                <a:lnTo>
                  <a:pt x="345" y="374"/>
                </a:lnTo>
                <a:lnTo>
                  <a:pt x="345" y="377"/>
                </a:lnTo>
                <a:lnTo>
                  <a:pt x="345" y="379"/>
                </a:lnTo>
                <a:lnTo>
                  <a:pt x="345" y="382"/>
                </a:lnTo>
                <a:lnTo>
                  <a:pt x="342" y="382"/>
                </a:lnTo>
                <a:lnTo>
                  <a:pt x="342" y="384"/>
                </a:lnTo>
                <a:lnTo>
                  <a:pt x="340" y="384"/>
                </a:lnTo>
                <a:lnTo>
                  <a:pt x="340" y="387"/>
                </a:lnTo>
                <a:lnTo>
                  <a:pt x="340" y="390"/>
                </a:lnTo>
                <a:lnTo>
                  <a:pt x="337" y="390"/>
                </a:lnTo>
                <a:lnTo>
                  <a:pt x="335" y="390"/>
                </a:lnTo>
                <a:lnTo>
                  <a:pt x="335" y="392"/>
                </a:lnTo>
                <a:lnTo>
                  <a:pt x="337" y="395"/>
                </a:lnTo>
                <a:lnTo>
                  <a:pt x="335" y="397"/>
                </a:lnTo>
                <a:lnTo>
                  <a:pt x="337" y="400"/>
                </a:lnTo>
                <a:lnTo>
                  <a:pt x="337" y="403"/>
                </a:lnTo>
                <a:lnTo>
                  <a:pt x="337" y="405"/>
                </a:lnTo>
                <a:lnTo>
                  <a:pt x="340" y="408"/>
                </a:lnTo>
                <a:lnTo>
                  <a:pt x="340" y="411"/>
                </a:lnTo>
                <a:lnTo>
                  <a:pt x="337" y="413"/>
                </a:lnTo>
                <a:lnTo>
                  <a:pt x="337" y="416"/>
                </a:lnTo>
                <a:lnTo>
                  <a:pt x="337" y="418"/>
                </a:lnTo>
                <a:lnTo>
                  <a:pt x="337" y="424"/>
                </a:lnTo>
                <a:lnTo>
                  <a:pt x="340" y="426"/>
                </a:lnTo>
                <a:lnTo>
                  <a:pt x="342" y="429"/>
                </a:lnTo>
                <a:lnTo>
                  <a:pt x="342" y="431"/>
                </a:lnTo>
                <a:lnTo>
                  <a:pt x="345" y="431"/>
                </a:lnTo>
                <a:lnTo>
                  <a:pt x="345" y="434"/>
                </a:lnTo>
                <a:lnTo>
                  <a:pt x="345" y="437"/>
                </a:lnTo>
                <a:lnTo>
                  <a:pt x="342" y="439"/>
                </a:lnTo>
                <a:lnTo>
                  <a:pt x="342" y="442"/>
                </a:lnTo>
                <a:lnTo>
                  <a:pt x="342" y="445"/>
                </a:lnTo>
                <a:lnTo>
                  <a:pt x="345" y="445"/>
                </a:lnTo>
                <a:lnTo>
                  <a:pt x="348" y="442"/>
                </a:lnTo>
                <a:lnTo>
                  <a:pt x="350" y="442"/>
                </a:lnTo>
                <a:lnTo>
                  <a:pt x="353" y="442"/>
                </a:lnTo>
                <a:lnTo>
                  <a:pt x="355" y="442"/>
                </a:lnTo>
                <a:lnTo>
                  <a:pt x="355" y="445"/>
                </a:lnTo>
                <a:lnTo>
                  <a:pt x="358" y="445"/>
                </a:lnTo>
                <a:lnTo>
                  <a:pt x="358" y="447"/>
                </a:lnTo>
                <a:lnTo>
                  <a:pt x="355" y="447"/>
                </a:lnTo>
                <a:lnTo>
                  <a:pt x="355" y="450"/>
                </a:lnTo>
                <a:lnTo>
                  <a:pt x="353" y="450"/>
                </a:lnTo>
                <a:lnTo>
                  <a:pt x="350" y="450"/>
                </a:lnTo>
                <a:lnTo>
                  <a:pt x="348" y="450"/>
                </a:lnTo>
                <a:lnTo>
                  <a:pt x="348" y="452"/>
                </a:lnTo>
                <a:lnTo>
                  <a:pt x="348" y="450"/>
                </a:lnTo>
                <a:lnTo>
                  <a:pt x="345" y="450"/>
                </a:lnTo>
                <a:lnTo>
                  <a:pt x="342" y="450"/>
                </a:lnTo>
                <a:lnTo>
                  <a:pt x="342" y="447"/>
                </a:lnTo>
                <a:lnTo>
                  <a:pt x="340" y="447"/>
                </a:lnTo>
                <a:lnTo>
                  <a:pt x="337" y="447"/>
                </a:lnTo>
                <a:lnTo>
                  <a:pt x="335" y="447"/>
                </a:lnTo>
                <a:lnTo>
                  <a:pt x="332" y="447"/>
                </a:lnTo>
                <a:lnTo>
                  <a:pt x="329" y="447"/>
                </a:lnTo>
                <a:lnTo>
                  <a:pt x="329" y="445"/>
                </a:lnTo>
                <a:lnTo>
                  <a:pt x="327" y="445"/>
                </a:lnTo>
                <a:lnTo>
                  <a:pt x="324" y="445"/>
                </a:lnTo>
                <a:lnTo>
                  <a:pt x="324" y="442"/>
                </a:lnTo>
                <a:lnTo>
                  <a:pt x="322" y="442"/>
                </a:lnTo>
                <a:lnTo>
                  <a:pt x="319" y="442"/>
                </a:lnTo>
                <a:lnTo>
                  <a:pt x="319" y="439"/>
                </a:lnTo>
                <a:lnTo>
                  <a:pt x="316" y="439"/>
                </a:lnTo>
                <a:lnTo>
                  <a:pt x="314" y="439"/>
                </a:lnTo>
                <a:lnTo>
                  <a:pt x="316" y="439"/>
                </a:lnTo>
                <a:lnTo>
                  <a:pt x="314" y="439"/>
                </a:lnTo>
                <a:lnTo>
                  <a:pt x="314" y="437"/>
                </a:lnTo>
                <a:lnTo>
                  <a:pt x="314" y="439"/>
                </a:lnTo>
                <a:lnTo>
                  <a:pt x="314" y="437"/>
                </a:lnTo>
                <a:lnTo>
                  <a:pt x="311" y="437"/>
                </a:lnTo>
                <a:lnTo>
                  <a:pt x="311" y="434"/>
                </a:lnTo>
                <a:lnTo>
                  <a:pt x="308" y="434"/>
                </a:lnTo>
                <a:lnTo>
                  <a:pt x="311" y="434"/>
                </a:lnTo>
                <a:lnTo>
                  <a:pt x="308" y="434"/>
                </a:lnTo>
                <a:lnTo>
                  <a:pt x="308" y="431"/>
                </a:lnTo>
                <a:lnTo>
                  <a:pt x="306" y="431"/>
                </a:lnTo>
                <a:lnTo>
                  <a:pt x="303" y="431"/>
                </a:lnTo>
                <a:lnTo>
                  <a:pt x="303" y="429"/>
                </a:lnTo>
                <a:lnTo>
                  <a:pt x="301" y="429"/>
                </a:lnTo>
                <a:lnTo>
                  <a:pt x="298" y="429"/>
                </a:lnTo>
                <a:lnTo>
                  <a:pt x="298" y="426"/>
                </a:lnTo>
                <a:lnTo>
                  <a:pt x="298" y="424"/>
                </a:lnTo>
                <a:lnTo>
                  <a:pt x="301" y="424"/>
                </a:lnTo>
                <a:lnTo>
                  <a:pt x="298" y="424"/>
                </a:lnTo>
                <a:lnTo>
                  <a:pt x="301" y="424"/>
                </a:lnTo>
                <a:lnTo>
                  <a:pt x="298" y="424"/>
                </a:lnTo>
                <a:lnTo>
                  <a:pt x="301" y="421"/>
                </a:lnTo>
                <a:lnTo>
                  <a:pt x="301" y="418"/>
                </a:lnTo>
                <a:lnTo>
                  <a:pt x="301" y="421"/>
                </a:lnTo>
                <a:lnTo>
                  <a:pt x="301" y="418"/>
                </a:lnTo>
                <a:lnTo>
                  <a:pt x="303" y="418"/>
                </a:lnTo>
                <a:lnTo>
                  <a:pt x="303" y="416"/>
                </a:lnTo>
                <a:lnTo>
                  <a:pt x="303" y="413"/>
                </a:lnTo>
                <a:lnTo>
                  <a:pt x="306" y="413"/>
                </a:lnTo>
                <a:lnTo>
                  <a:pt x="306" y="411"/>
                </a:lnTo>
                <a:lnTo>
                  <a:pt x="308" y="411"/>
                </a:lnTo>
                <a:lnTo>
                  <a:pt x="306" y="411"/>
                </a:lnTo>
                <a:lnTo>
                  <a:pt x="308" y="411"/>
                </a:lnTo>
                <a:lnTo>
                  <a:pt x="306" y="411"/>
                </a:lnTo>
                <a:lnTo>
                  <a:pt x="308" y="408"/>
                </a:lnTo>
                <a:lnTo>
                  <a:pt x="308" y="405"/>
                </a:lnTo>
                <a:lnTo>
                  <a:pt x="308" y="403"/>
                </a:lnTo>
                <a:lnTo>
                  <a:pt x="311" y="403"/>
                </a:lnTo>
                <a:lnTo>
                  <a:pt x="311" y="400"/>
                </a:lnTo>
                <a:lnTo>
                  <a:pt x="314" y="397"/>
                </a:lnTo>
                <a:lnTo>
                  <a:pt x="314" y="395"/>
                </a:lnTo>
                <a:lnTo>
                  <a:pt x="308" y="390"/>
                </a:lnTo>
                <a:lnTo>
                  <a:pt x="303" y="395"/>
                </a:lnTo>
                <a:lnTo>
                  <a:pt x="295" y="400"/>
                </a:lnTo>
                <a:lnTo>
                  <a:pt x="303" y="408"/>
                </a:lnTo>
                <a:lnTo>
                  <a:pt x="303" y="411"/>
                </a:lnTo>
                <a:lnTo>
                  <a:pt x="301" y="411"/>
                </a:lnTo>
                <a:lnTo>
                  <a:pt x="301" y="408"/>
                </a:lnTo>
                <a:lnTo>
                  <a:pt x="293" y="400"/>
                </a:lnTo>
                <a:lnTo>
                  <a:pt x="269" y="377"/>
                </a:lnTo>
                <a:lnTo>
                  <a:pt x="267" y="369"/>
                </a:lnTo>
                <a:lnTo>
                  <a:pt x="264" y="364"/>
                </a:lnTo>
                <a:lnTo>
                  <a:pt x="282" y="353"/>
                </a:lnTo>
                <a:lnTo>
                  <a:pt x="285" y="353"/>
                </a:lnTo>
                <a:lnTo>
                  <a:pt x="288" y="353"/>
                </a:lnTo>
                <a:lnTo>
                  <a:pt x="288" y="350"/>
                </a:lnTo>
                <a:lnTo>
                  <a:pt x="293" y="348"/>
                </a:lnTo>
                <a:lnTo>
                  <a:pt x="293" y="345"/>
                </a:lnTo>
                <a:lnTo>
                  <a:pt x="290" y="340"/>
                </a:lnTo>
                <a:lnTo>
                  <a:pt x="288" y="332"/>
                </a:lnTo>
                <a:lnTo>
                  <a:pt x="285" y="332"/>
                </a:lnTo>
                <a:lnTo>
                  <a:pt x="280" y="332"/>
                </a:lnTo>
                <a:lnTo>
                  <a:pt x="275" y="335"/>
                </a:lnTo>
                <a:lnTo>
                  <a:pt x="267" y="335"/>
                </a:lnTo>
                <a:lnTo>
                  <a:pt x="264" y="335"/>
                </a:lnTo>
                <a:lnTo>
                  <a:pt x="254" y="337"/>
                </a:lnTo>
                <a:lnTo>
                  <a:pt x="251" y="337"/>
                </a:lnTo>
                <a:lnTo>
                  <a:pt x="248" y="337"/>
                </a:lnTo>
                <a:lnTo>
                  <a:pt x="246" y="337"/>
                </a:lnTo>
                <a:lnTo>
                  <a:pt x="243" y="337"/>
                </a:lnTo>
                <a:lnTo>
                  <a:pt x="243" y="335"/>
                </a:lnTo>
                <a:lnTo>
                  <a:pt x="241" y="335"/>
                </a:lnTo>
                <a:lnTo>
                  <a:pt x="238" y="335"/>
                </a:lnTo>
                <a:lnTo>
                  <a:pt x="235" y="332"/>
                </a:lnTo>
                <a:lnTo>
                  <a:pt x="233" y="332"/>
                </a:lnTo>
                <a:lnTo>
                  <a:pt x="233" y="330"/>
                </a:lnTo>
                <a:lnTo>
                  <a:pt x="230" y="330"/>
                </a:lnTo>
                <a:lnTo>
                  <a:pt x="230" y="327"/>
                </a:lnTo>
                <a:lnTo>
                  <a:pt x="228" y="327"/>
                </a:lnTo>
                <a:lnTo>
                  <a:pt x="228" y="324"/>
                </a:lnTo>
                <a:lnTo>
                  <a:pt x="228" y="322"/>
                </a:lnTo>
                <a:lnTo>
                  <a:pt x="225" y="322"/>
                </a:lnTo>
                <a:lnTo>
                  <a:pt x="225" y="319"/>
                </a:lnTo>
                <a:lnTo>
                  <a:pt x="222" y="317"/>
                </a:lnTo>
                <a:lnTo>
                  <a:pt x="222" y="314"/>
                </a:lnTo>
                <a:lnTo>
                  <a:pt x="220" y="311"/>
                </a:lnTo>
                <a:lnTo>
                  <a:pt x="220" y="306"/>
                </a:lnTo>
                <a:lnTo>
                  <a:pt x="212" y="303"/>
                </a:lnTo>
                <a:lnTo>
                  <a:pt x="209" y="303"/>
                </a:lnTo>
                <a:lnTo>
                  <a:pt x="209" y="301"/>
                </a:lnTo>
                <a:lnTo>
                  <a:pt x="207" y="301"/>
                </a:lnTo>
                <a:lnTo>
                  <a:pt x="201" y="298"/>
                </a:lnTo>
                <a:lnTo>
                  <a:pt x="199" y="296"/>
                </a:lnTo>
                <a:lnTo>
                  <a:pt x="194" y="290"/>
                </a:lnTo>
                <a:lnTo>
                  <a:pt x="188" y="283"/>
                </a:lnTo>
                <a:lnTo>
                  <a:pt x="186" y="280"/>
                </a:lnTo>
                <a:lnTo>
                  <a:pt x="183" y="277"/>
                </a:lnTo>
                <a:lnTo>
                  <a:pt x="178" y="272"/>
                </a:lnTo>
                <a:lnTo>
                  <a:pt x="178" y="270"/>
                </a:lnTo>
                <a:lnTo>
                  <a:pt x="173" y="264"/>
                </a:lnTo>
                <a:lnTo>
                  <a:pt x="173" y="262"/>
                </a:lnTo>
                <a:lnTo>
                  <a:pt x="170" y="262"/>
                </a:lnTo>
                <a:lnTo>
                  <a:pt x="170" y="264"/>
                </a:lnTo>
                <a:lnTo>
                  <a:pt x="168" y="264"/>
                </a:lnTo>
                <a:lnTo>
                  <a:pt x="168" y="267"/>
                </a:lnTo>
                <a:lnTo>
                  <a:pt x="165" y="264"/>
                </a:lnTo>
                <a:lnTo>
                  <a:pt x="168" y="264"/>
                </a:lnTo>
                <a:lnTo>
                  <a:pt x="168" y="262"/>
                </a:lnTo>
                <a:lnTo>
                  <a:pt x="170" y="262"/>
                </a:lnTo>
                <a:lnTo>
                  <a:pt x="170" y="259"/>
                </a:lnTo>
                <a:lnTo>
                  <a:pt x="170" y="256"/>
                </a:lnTo>
                <a:lnTo>
                  <a:pt x="168" y="256"/>
                </a:lnTo>
                <a:lnTo>
                  <a:pt x="168" y="254"/>
                </a:lnTo>
                <a:lnTo>
                  <a:pt x="165" y="254"/>
                </a:lnTo>
                <a:lnTo>
                  <a:pt x="165" y="251"/>
                </a:lnTo>
                <a:lnTo>
                  <a:pt x="165" y="249"/>
                </a:lnTo>
                <a:lnTo>
                  <a:pt x="162" y="249"/>
                </a:lnTo>
                <a:lnTo>
                  <a:pt x="162" y="246"/>
                </a:lnTo>
                <a:lnTo>
                  <a:pt x="162" y="249"/>
                </a:lnTo>
                <a:lnTo>
                  <a:pt x="160" y="251"/>
                </a:lnTo>
                <a:lnTo>
                  <a:pt x="157" y="249"/>
                </a:lnTo>
                <a:lnTo>
                  <a:pt x="157" y="251"/>
                </a:lnTo>
                <a:lnTo>
                  <a:pt x="149" y="256"/>
                </a:lnTo>
                <a:lnTo>
                  <a:pt x="147" y="259"/>
                </a:lnTo>
                <a:lnTo>
                  <a:pt x="147" y="256"/>
                </a:lnTo>
                <a:lnTo>
                  <a:pt x="149" y="254"/>
                </a:lnTo>
                <a:lnTo>
                  <a:pt x="154" y="251"/>
                </a:lnTo>
                <a:lnTo>
                  <a:pt x="157" y="249"/>
                </a:lnTo>
                <a:lnTo>
                  <a:pt x="160" y="246"/>
                </a:lnTo>
                <a:lnTo>
                  <a:pt x="160" y="243"/>
                </a:lnTo>
                <a:lnTo>
                  <a:pt x="160" y="241"/>
                </a:lnTo>
                <a:lnTo>
                  <a:pt x="157" y="241"/>
                </a:lnTo>
                <a:lnTo>
                  <a:pt x="157" y="243"/>
                </a:lnTo>
                <a:lnTo>
                  <a:pt x="157" y="241"/>
                </a:lnTo>
                <a:lnTo>
                  <a:pt x="157" y="238"/>
                </a:lnTo>
                <a:lnTo>
                  <a:pt x="154" y="238"/>
                </a:lnTo>
                <a:lnTo>
                  <a:pt x="154" y="236"/>
                </a:lnTo>
                <a:lnTo>
                  <a:pt x="152" y="236"/>
                </a:lnTo>
                <a:lnTo>
                  <a:pt x="147" y="228"/>
                </a:lnTo>
                <a:lnTo>
                  <a:pt x="139" y="220"/>
                </a:lnTo>
                <a:lnTo>
                  <a:pt x="139" y="217"/>
                </a:lnTo>
                <a:lnTo>
                  <a:pt x="134" y="215"/>
                </a:lnTo>
                <a:lnTo>
                  <a:pt x="134" y="212"/>
                </a:lnTo>
                <a:lnTo>
                  <a:pt x="131" y="212"/>
                </a:lnTo>
                <a:lnTo>
                  <a:pt x="131" y="209"/>
                </a:lnTo>
                <a:lnTo>
                  <a:pt x="126" y="204"/>
                </a:lnTo>
                <a:lnTo>
                  <a:pt x="123" y="202"/>
                </a:lnTo>
                <a:lnTo>
                  <a:pt x="121" y="199"/>
                </a:lnTo>
                <a:lnTo>
                  <a:pt x="115" y="194"/>
                </a:lnTo>
                <a:lnTo>
                  <a:pt x="115" y="191"/>
                </a:lnTo>
                <a:lnTo>
                  <a:pt x="113" y="189"/>
                </a:lnTo>
                <a:lnTo>
                  <a:pt x="110" y="186"/>
                </a:lnTo>
                <a:lnTo>
                  <a:pt x="108" y="186"/>
                </a:lnTo>
                <a:lnTo>
                  <a:pt x="108" y="183"/>
                </a:lnTo>
                <a:lnTo>
                  <a:pt x="102" y="181"/>
                </a:lnTo>
                <a:lnTo>
                  <a:pt x="102" y="178"/>
                </a:lnTo>
                <a:lnTo>
                  <a:pt x="100" y="178"/>
                </a:lnTo>
                <a:lnTo>
                  <a:pt x="97" y="183"/>
                </a:lnTo>
                <a:lnTo>
                  <a:pt x="94" y="186"/>
                </a:lnTo>
                <a:lnTo>
                  <a:pt x="92" y="189"/>
                </a:lnTo>
                <a:lnTo>
                  <a:pt x="89" y="191"/>
                </a:lnTo>
                <a:lnTo>
                  <a:pt x="87" y="194"/>
                </a:lnTo>
                <a:lnTo>
                  <a:pt x="84" y="196"/>
                </a:lnTo>
                <a:lnTo>
                  <a:pt x="81" y="199"/>
                </a:lnTo>
                <a:lnTo>
                  <a:pt x="79" y="196"/>
                </a:lnTo>
                <a:lnTo>
                  <a:pt x="74" y="194"/>
                </a:lnTo>
                <a:lnTo>
                  <a:pt x="76" y="194"/>
                </a:lnTo>
                <a:lnTo>
                  <a:pt x="74" y="189"/>
                </a:lnTo>
                <a:lnTo>
                  <a:pt x="71" y="189"/>
                </a:lnTo>
                <a:lnTo>
                  <a:pt x="71" y="186"/>
                </a:lnTo>
                <a:lnTo>
                  <a:pt x="79" y="181"/>
                </a:lnTo>
                <a:lnTo>
                  <a:pt x="81" y="178"/>
                </a:lnTo>
                <a:lnTo>
                  <a:pt x="79" y="175"/>
                </a:lnTo>
                <a:lnTo>
                  <a:pt x="71" y="165"/>
                </a:lnTo>
                <a:lnTo>
                  <a:pt x="68" y="165"/>
                </a:lnTo>
                <a:lnTo>
                  <a:pt x="66" y="165"/>
                </a:lnTo>
                <a:lnTo>
                  <a:pt x="63" y="165"/>
                </a:lnTo>
                <a:lnTo>
                  <a:pt x="63" y="162"/>
                </a:lnTo>
                <a:lnTo>
                  <a:pt x="61" y="162"/>
                </a:lnTo>
                <a:lnTo>
                  <a:pt x="61" y="160"/>
                </a:lnTo>
                <a:lnTo>
                  <a:pt x="58" y="157"/>
                </a:lnTo>
                <a:lnTo>
                  <a:pt x="55" y="152"/>
                </a:lnTo>
                <a:lnTo>
                  <a:pt x="47" y="144"/>
                </a:lnTo>
                <a:lnTo>
                  <a:pt x="45" y="142"/>
                </a:lnTo>
                <a:lnTo>
                  <a:pt x="42" y="139"/>
                </a:lnTo>
                <a:lnTo>
                  <a:pt x="40" y="136"/>
                </a:lnTo>
                <a:lnTo>
                  <a:pt x="40" y="134"/>
                </a:lnTo>
                <a:lnTo>
                  <a:pt x="37" y="134"/>
                </a:lnTo>
                <a:lnTo>
                  <a:pt x="34" y="134"/>
                </a:lnTo>
                <a:lnTo>
                  <a:pt x="29" y="128"/>
                </a:lnTo>
                <a:lnTo>
                  <a:pt x="29" y="126"/>
                </a:lnTo>
                <a:lnTo>
                  <a:pt x="29" y="123"/>
                </a:lnTo>
                <a:lnTo>
                  <a:pt x="24" y="121"/>
                </a:lnTo>
                <a:lnTo>
                  <a:pt x="21" y="118"/>
                </a:lnTo>
                <a:lnTo>
                  <a:pt x="19" y="113"/>
                </a:lnTo>
                <a:lnTo>
                  <a:pt x="16" y="113"/>
                </a:lnTo>
                <a:lnTo>
                  <a:pt x="14" y="113"/>
                </a:lnTo>
                <a:lnTo>
                  <a:pt x="11" y="113"/>
                </a:lnTo>
                <a:lnTo>
                  <a:pt x="8" y="113"/>
                </a:lnTo>
                <a:lnTo>
                  <a:pt x="6" y="113"/>
                </a:lnTo>
                <a:lnTo>
                  <a:pt x="6" y="110"/>
                </a:lnTo>
                <a:lnTo>
                  <a:pt x="6" y="108"/>
                </a:lnTo>
                <a:lnTo>
                  <a:pt x="6" y="105"/>
                </a:lnTo>
                <a:lnTo>
                  <a:pt x="3" y="102"/>
                </a:lnTo>
                <a:lnTo>
                  <a:pt x="0" y="102"/>
                </a:lnTo>
                <a:lnTo>
                  <a:pt x="3" y="97"/>
                </a:lnTo>
                <a:lnTo>
                  <a:pt x="8" y="89"/>
                </a:lnTo>
                <a:lnTo>
                  <a:pt x="8" y="87"/>
                </a:lnTo>
                <a:lnTo>
                  <a:pt x="11" y="87"/>
                </a:lnTo>
                <a:lnTo>
                  <a:pt x="14" y="81"/>
                </a:lnTo>
                <a:lnTo>
                  <a:pt x="19" y="76"/>
                </a:lnTo>
                <a:lnTo>
                  <a:pt x="21" y="76"/>
                </a:lnTo>
                <a:lnTo>
                  <a:pt x="21" y="74"/>
                </a:lnTo>
                <a:lnTo>
                  <a:pt x="29" y="68"/>
                </a:lnTo>
                <a:lnTo>
                  <a:pt x="29" y="66"/>
                </a:lnTo>
                <a:lnTo>
                  <a:pt x="32" y="66"/>
                </a:lnTo>
                <a:lnTo>
                  <a:pt x="32" y="63"/>
                </a:lnTo>
                <a:lnTo>
                  <a:pt x="29" y="63"/>
                </a:lnTo>
                <a:lnTo>
                  <a:pt x="29" y="61"/>
                </a:lnTo>
                <a:lnTo>
                  <a:pt x="29" y="58"/>
                </a:lnTo>
                <a:lnTo>
                  <a:pt x="27" y="58"/>
                </a:lnTo>
                <a:close/>
              </a:path>
            </a:pathLst>
          </a:custGeom>
          <a:gradFill flip="none" rotWithShape="1">
            <a:gsLst>
              <a:gs pos="0">
                <a:srgbClr val="94C600">
                  <a:shade val="30000"/>
                  <a:satMod val="115000"/>
                </a:srgbClr>
              </a:gs>
              <a:gs pos="50000">
                <a:srgbClr val="94C600">
                  <a:shade val="67500"/>
                  <a:satMod val="115000"/>
                </a:srgbClr>
              </a:gs>
              <a:gs pos="100000">
                <a:srgbClr val="94C600">
                  <a:shade val="100000"/>
                  <a:satMod val="115000"/>
                </a:srgbClr>
              </a:gs>
            </a:gsLst>
            <a:path path="circle">
              <a:fillToRect l="100000" b="100000"/>
            </a:path>
            <a:tileRect t="-100000" r="-100000"/>
          </a:gradFill>
          <a:ln w="4763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616053791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  <p:timing>
    <p:tnLst>
      <p:par>
        <p:cTn id="1" dur="indefinite" restart="never" nodeType="tmRoot"/>
      </p:par>
    </p:tnLst>
  </p:timing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7_North">
    <p:bg>
      <p:bgRef idx="1001">
        <a:schemeClr val="bg2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" name="Freeform 5"/>
          <p:cNvSpPr>
            <a:spLocks noChangeAspect="1" noEditPoints="1"/>
          </p:cNvSpPr>
          <p:nvPr userDrawn="1"/>
        </p:nvSpPr>
        <p:spPr bwMode="auto">
          <a:xfrm>
            <a:off x="18879" y="1484784"/>
            <a:ext cx="8994923" cy="3924436"/>
          </a:xfrm>
          <a:custGeom>
            <a:avLst/>
            <a:gdLst>
              <a:gd name="T0" fmla="*/ 1985 w 2195"/>
              <a:gd name="T1" fmla="*/ 341 h 884"/>
              <a:gd name="T2" fmla="*/ 2045 w 2195"/>
              <a:gd name="T3" fmla="*/ 401 h 884"/>
              <a:gd name="T4" fmla="*/ 1962 w 2195"/>
              <a:gd name="T5" fmla="*/ 488 h 884"/>
              <a:gd name="T6" fmla="*/ 1861 w 2195"/>
              <a:gd name="T7" fmla="*/ 502 h 884"/>
              <a:gd name="T8" fmla="*/ 1889 w 2195"/>
              <a:gd name="T9" fmla="*/ 449 h 884"/>
              <a:gd name="T10" fmla="*/ 1953 w 2195"/>
              <a:gd name="T11" fmla="*/ 444 h 884"/>
              <a:gd name="T12" fmla="*/ 1960 w 2195"/>
              <a:gd name="T13" fmla="*/ 336 h 884"/>
              <a:gd name="T14" fmla="*/ 1690 w 2195"/>
              <a:gd name="T15" fmla="*/ 262 h 884"/>
              <a:gd name="T16" fmla="*/ 2059 w 2195"/>
              <a:gd name="T17" fmla="*/ 295 h 884"/>
              <a:gd name="T18" fmla="*/ 1967 w 2195"/>
              <a:gd name="T19" fmla="*/ 306 h 884"/>
              <a:gd name="T20" fmla="*/ 2018 w 2195"/>
              <a:gd name="T21" fmla="*/ 306 h 884"/>
              <a:gd name="T22" fmla="*/ 1969 w 2195"/>
              <a:gd name="T23" fmla="*/ 200 h 884"/>
              <a:gd name="T24" fmla="*/ 1591 w 2195"/>
              <a:gd name="T25" fmla="*/ 179 h 884"/>
              <a:gd name="T26" fmla="*/ 1538 w 2195"/>
              <a:gd name="T27" fmla="*/ 156 h 884"/>
              <a:gd name="T28" fmla="*/ 1638 w 2195"/>
              <a:gd name="T29" fmla="*/ 96 h 884"/>
              <a:gd name="T30" fmla="*/ 1854 w 2195"/>
              <a:gd name="T31" fmla="*/ 99 h 884"/>
              <a:gd name="T32" fmla="*/ 2011 w 2195"/>
              <a:gd name="T33" fmla="*/ 108 h 884"/>
              <a:gd name="T34" fmla="*/ 1960 w 2195"/>
              <a:gd name="T35" fmla="*/ 136 h 884"/>
              <a:gd name="T36" fmla="*/ 1843 w 2195"/>
              <a:gd name="T37" fmla="*/ 140 h 884"/>
              <a:gd name="T38" fmla="*/ 1907 w 2195"/>
              <a:gd name="T39" fmla="*/ 239 h 884"/>
              <a:gd name="T40" fmla="*/ 1909 w 2195"/>
              <a:gd name="T41" fmla="*/ 251 h 884"/>
              <a:gd name="T42" fmla="*/ 1808 w 2195"/>
              <a:gd name="T43" fmla="*/ 258 h 884"/>
              <a:gd name="T44" fmla="*/ 1840 w 2195"/>
              <a:gd name="T45" fmla="*/ 214 h 884"/>
              <a:gd name="T46" fmla="*/ 1799 w 2195"/>
              <a:gd name="T47" fmla="*/ 149 h 884"/>
              <a:gd name="T48" fmla="*/ 781 w 2195"/>
              <a:gd name="T49" fmla="*/ 18 h 884"/>
              <a:gd name="T50" fmla="*/ 1002 w 2195"/>
              <a:gd name="T51" fmla="*/ 53 h 884"/>
              <a:gd name="T52" fmla="*/ 1207 w 2195"/>
              <a:gd name="T53" fmla="*/ 76 h 884"/>
              <a:gd name="T54" fmla="*/ 1198 w 2195"/>
              <a:gd name="T55" fmla="*/ 175 h 884"/>
              <a:gd name="T56" fmla="*/ 1108 w 2195"/>
              <a:gd name="T57" fmla="*/ 267 h 884"/>
              <a:gd name="T58" fmla="*/ 1172 w 2195"/>
              <a:gd name="T59" fmla="*/ 334 h 884"/>
              <a:gd name="T60" fmla="*/ 1264 w 2195"/>
              <a:gd name="T61" fmla="*/ 290 h 884"/>
              <a:gd name="T62" fmla="*/ 1363 w 2195"/>
              <a:gd name="T63" fmla="*/ 212 h 884"/>
              <a:gd name="T64" fmla="*/ 1435 w 2195"/>
              <a:gd name="T65" fmla="*/ 117 h 884"/>
              <a:gd name="T66" fmla="*/ 1490 w 2195"/>
              <a:gd name="T67" fmla="*/ 142 h 884"/>
              <a:gd name="T68" fmla="*/ 1529 w 2195"/>
              <a:gd name="T69" fmla="*/ 161 h 884"/>
              <a:gd name="T70" fmla="*/ 1571 w 2195"/>
              <a:gd name="T71" fmla="*/ 232 h 884"/>
              <a:gd name="T72" fmla="*/ 1573 w 2195"/>
              <a:gd name="T73" fmla="*/ 290 h 884"/>
              <a:gd name="T74" fmla="*/ 1658 w 2195"/>
              <a:gd name="T75" fmla="*/ 334 h 884"/>
              <a:gd name="T76" fmla="*/ 1702 w 2195"/>
              <a:gd name="T77" fmla="*/ 343 h 884"/>
              <a:gd name="T78" fmla="*/ 1757 w 2195"/>
              <a:gd name="T79" fmla="*/ 357 h 884"/>
              <a:gd name="T80" fmla="*/ 1690 w 2195"/>
              <a:gd name="T81" fmla="*/ 421 h 884"/>
              <a:gd name="T82" fmla="*/ 1670 w 2195"/>
              <a:gd name="T83" fmla="*/ 460 h 884"/>
              <a:gd name="T84" fmla="*/ 1684 w 2195"/>
              <a:gd name="T85" fmla="*/ 488 h 884"/>
              <a:gd name="T86" fmla="*/ 1734 w 2195"/>
              <a:gd name="T87" fmla="*/ 479 h 884"/>
              <a:gd name="T88" fmla="*/ 1815 w 2195"/>
              <a:gd name="T89" fmla="*/ 534 h 884"/>
              <a:gd name="T90" fmla="*/ 1829 w 2195"/>
              <a:gd name="T91" fmla="*/ 532 h 884"/>
              <a:gd name="T92" fmla="*/ 1893 w 2195"/>
              <a:gd name="T93" fmla="*/ 548 h 884"/>
              <a:gd name="T94" fmla="*/ 1988 w 2195"/>
              <a:gd name="T95" fmla="*/ 546 h 884"/>
              <a:gd name="T96" fmla="*/ 2128 w 2195"/>
              <a:gd name="T97" fmla="*/ 502 h 884"/>
              <a:gd name="T98" fmla="*/ 2034 w 2195"/>
              <a:gd name="T99" fmla="*/ 578 h 884"/>
              <a:gd name="T100" fmla="*/ 1663 w 2195"/>
              <a:gd name="T101" fmla="*/ 606 h 884"/>
              <a:gd name="T102" fmla="*/ 1409 w 2195"/>
              <a:gd name="T103" fmla="*/ 557 h 884"/>
              <a:gd name="T104" fmla="*/ 1202 w 2195"/>
              <a:gd name="T105" fmla="*/ 670 h 884"/>
              <a:gd name="T106" fmla="*/ 861 w 2195"/>
              <a:gd name="T107" fmla="*/ 619 h 884"/>
              <a:gd name="T108" fmla="*/ 622 w 2195"/>
              <a:gd name="T109" fmla="*/ 679 h 884"/>
              <a:gd name="T110" fmla="*/ 479 w 2195"/>
              <a:gd name="T111" fmla="*/ 864 h 884"/>
              <a:gd name="T112" fmla="*/ 188 w 2195"/>
              <a:gd name="T113" fmla="*/ 864 h 884"/>
              <a:gd name="T114" fmla="*/ 119 w 2195"/>
              <a:gd name="T115" fmla="*/ 649 h 884"/>
              <a:gd name="T116" fmla="*/ 112 w 2195"/>
              <a:gd name="T117" fmla="*/ 490 h 884"/>
              <a:gd name="T118" fmla="*/ 59 w 2195"/>
              <a:gd name="T119" fmla="*/ 394 h 884"/>
              <a:gd name="T120" fmla="*/ 331 w 2195"/>
              <a:gd name="T121" fmla="*/ 246 h 884"/>
              <a:gd name="T122" fmla="*/ 499 w 2195"/>
              <a:gd name="T123" fmla="*/ 170 h 884"/>
              <a:gd name="T124" fmla="*/ 605 w 2195"/>
              <a:gd name="T125" fmla="*/ 119 h 88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195" h="884">
                <a:moveTo>
                  <a:pt x="1932" y="553"/>
                </a:moveTo>
                <a:lnTo>
                  <a:pt x="1935" y="553"/>
                </a:lnTo>
                <a:lnTo>
                  <a:pt x="1935" y="555"/>
                </a:lnTo>
                <a:lnTo>
                  <a:pt x="1932" y="555"/>
                </a:lnTo>
                <a:lnTo>
                  <a:pt x="1932" y="557"/>
                </a:lnTo>
                <a:lnTo>
                  <a:pt x="1930" y="557"/>
                </a:lnTo>
                <a:lnTo>
                  <a:pt x="1930" y="559"/>
                </a:lnTo>
                <a:lnTo>
                  <a:pt x="1928" y="559"/>
                </a:lnTo>
                <a:lnTo>
                  <a:pt x="1925" y="562"/>
                </a:lnTo>
                <a:lnTo>
                  <a:pt x="1923" y="562"/>
                </a:lnTo>
                <a:lnTo>
                  <a:pt x="1923" y="559"/>
                </a:lnTo>
                <a:lnTo>
                  <a:pt x="1921" y="559"/>
                </a:lnTo>
                <a:lnTo>
                  <a:pt x="1923" y="557"/>
                </a:lnTo>
                <a:lnTo>
                  <a:pt x="1925" y="557"/>
                </a:lnTo>
                <a:lnTo>
                  <a:pt x="1925" y="555"/>
                </a:lnTo>
                <a:lnTo>
                  <a:pt x="1928" y="555"/>
                </a:lnTo>
                <a:lnTo>
                  <a:pt x="1930" y="555"/>
                </a:lnTo>
                <a:lnTo>
                  <a:pt x="1930" y="553"/>
                </a:lnTo>
                <a:lnTo>
                  <a:pt x="1932" y="553"/>
                </a:lnTo>
                <a:close/>
                <a:moveTo>
                  <a:pt x="1893" y="435"/>
                </a:moveTo>
                <a:lnTo>
                  <a:pt x="1893" y="433"/>
                </a:lnTo>
                <a:lnTo>
                  <a:pt x="1896" y="433"/>
                </a:lnTo>
                <a:lnTo>
                  <a:pt x="1896" y="435"/>
                </a:lnTo>
                <a:lnTo>
                  <a:pt x="1896" y="437"/>
                </a:lnTo>
                <a:lnTo>
                  <a:pt x="1893" y="437"/>
                </a:lnTo>
                <a:lnTo>
                  <a:pt x="1893" y="435"/>
                </a:lnTo>
                <a:lnTo>
                  <a:pt x="1891" y="435"/>
                </a:lnTo>
                <a:lnTo>
                  <a:pt x="1891" y="433"/>
                </a:lnTo>
                <a:lnTo>
                  <a:pt x="1893" y="433"/>
                </a:lnTo>
                <a:lnTo>
                  <a:pt x="1893" y="435"/>
                </a:lnTo>
                <a:close/>
                <a:moveTo>
                  <a:pt x="1771" y="373"/>
                </a:moveTo>
                <a:lnTo>
                  <a:pt x="1771" y="375"/>
                </a:lnTo>
                <a:lnTo>
                  <a:pt x="1771" y="377"/>
                </a:lnTo>
                <a:lnTo>
                  <a:pt x="1769" y="377"/>
                </a:lnTo>
                <a:lnTo>
                  <a:pt x="1771" y="377"/>
                </a:lnTo>
                <a:lnTo>
                  <a:pt x="1771" y="380"/>
                </a:lnTo>
                <a:lnTo>
                  <a:pt x="1773" y="382"/>
                </a:lnTo>
                <a:lnTo>
                  <a:pt x="1776" y="382"/>
                </a:lnTo>
                <a:lnTo>
                  <a:pt x="1778" y="382"/>
                </a:lnTo>
                <a:lnTo>
                  <a:pt x="1778" y="384"/>
                </a:lnTo>
                <a:lnTo>
                  <a:pt x="1780" y="384"/>
                </a:lnTo>
                <a:lnTo>
                  <a:pt x="1783" y="384"/>
                </a:lnTo>
                <a:lnTo>
                  <a:pt x="1783" y="382"/>
                </a:lnTo>
                <a:lnTo>
                  <a:pt x="1783" y="380"/>
                </a:lnTo>
                <a:lnTo>
                  <a:pt x="1785" y="380"/>
                </a:lnTo>
                <a:lnTo>
                  <a:pt x="1787" y="380"/>
                </a:lnTo>
                <a:lnTo>
                  <a:pt x="1787" y="382"/>
                </a:lnTo>
                <a:lnTo>
                  <a:pt x="1790" y="382"/>
                </a:lnTo>
                <a:lnTo>
                  <a:pt x="1792" y="382"/>
                </a:lnTo>
                <a:lnTo>
                  <a:pt x="1790" y="382"/>
                </a:lnTo>
                <a:lnTo>
                  <a:pt x="1792" y="382"/>
                </a:lnTo>
                <a:lnTo>
                  <a:pt x="1792" y="384"/>
                </a:lnTo>
                <a:lnTo>
                  <a:pt x="1794" y="384"/>
                </a:lnTo>
                <a:lnTo>
                  <a:pt x="1794" y="387"/>
                </a:lnTo>
                <a:lnTo>
                  <a:pt x="1796" y="387"/>
                </a:lnTo>
                <a:lnTo>
                  <a:pt x="1794" y="387"/>
                </a:lnTo>
                <a:lnTo>
                  <a:pt x="1794" y="389"/>
                </a:lnTo>
                <a:lnTo>
                  <a:pt x="1794" y="391"/>
                </a:lnTo>
                <a:lnTo>
                  <a:pt x="1794" y="389"/>
                </a:lnTo>
                <a:lnTo>
                  <a:pt x="1792" y="389"/>
                </a:lnTo>
                <a:lnTo>
                  <a:pt x="1790" y="389"/>
                </a:lnTo>
                <a:lnTo>
                  <a:pt x="1790" y="391"/>
                </a:lnTo>
                <a:lnTo>
                  <a:pt x="1787" y="391"/>
                </a:lnTo>
                <a:lnTo>
                  <a:pt x="1785" y="391"/>
                </a:lnTo>
                <a:lnTo>
                  <a:pt x="1783" y="391"/>
                </a:lnTo>
                <a:lnTo>
                  <a:pt x="1780" y="391"/>
                </a:lnTo>
                <a:lnTo>
                  <a:pt x="1780" y="394"/>
                </a:lnTo>
                <a:lnTo>
                  <a:pt x="1778" y="394"/>
                </a:lnTo>
                <a:lnTo>
                  <a:pt x="1776" y="394"/>
                </a:lnTo>
                <a:lnTo>
                  <a:pt x="1773" y="394"/>
                </a:lnTo>
                <a:lnTo>
                  <a:pt x="1771" y="394"/>
                </a:lnTo>
                <a:lnTo>
                  <a:pt x="1769" y="394"/>
                </a:lnTo>
                <a:lnTo>
                  <a:pt x="1769" y="391"/>
                </a:lnTo>
                <a:lnTo>
                  <a:pt x="1767" y="391"/>
                </a:lnTo>
                <a:lnTo>
                  <a:pt x="1767" y="389"/>
                </a:lnTo>
                <a:lnTo>
                  <a:pt x="1764" y="389"/>
                </a:lnTo>
                <a:lnTo>
                  <a:pt x="1764" y="387"/>
                </a:lnTo>
                <a:lnTo>
                  <a:pt x="1764" y="384"/>
                </a:lnTo>
                <a:lnTo>
                  <a:pt x="1764" y="382"/>
                </a:lnTo>
                <a:lnTo>
                  <a:pt x="1762" y="382"/>
                </a:lnTo>
                <a:lnTo>
                  <a:pt x="1762" y="380"/>
                </a:lnTo>
                <a:lnTo>
                  <a:pt x="1762" y="377"/>
                </a:lnTo>
                <a:lnTo>
                  <a:pt x="1762" y="375"/>
                </a:lnTo>
                <a:lnTo>
                  <a:pt x="1764" y="375"/>
                </a:lnTo>
                <a:lnTo>
                  <a:pt x="1764" y="377"/>
                </a:lnTo>
                <a:lnTo>
                  <a:pt x="1767" y="377"/>
                </a:lnTo>
                <a:lnTo>
                  <a:pt x="1767" y="375"/>
                </a:lnTo>
                <a:lnTo>
                  <a:pt x="1769" y="373"/>
                </a:lnTo>
                <a:lnTo>
                  <a:pt x="1771" y="373"/>
                </a:lnTo>
                <a:close/>
                <a:moveTo>
                  <a:pt x="1969" y="329"/>
                </a:moveTo>
                <a:lnTo>
                  <a:pt x="1972" y="329"/>
                </a:lnTo>
                <a:lnTo>
                  <a:pt x="1972" y="331"/>
                </a:lnTo>
                <a:lnTo>
                  <a:pt x="1974" y="331"/>
                </a:lnTo>
                <a:lnTo>
                  <a:pt x="1976" y="331"/>
                </a:lnTo>
                <a:lnTo>
                  <a:pt x="1976" y="329"/>
                </a:lnTo>
                <a:lnTo>
                  <a:pt x="1978" y="329"/>
                </a:lnTo>
                <a:lnTo>
                  <a:pt x="1978" y="331"/>
                </a:lnTo>
                <a:lnTo>
                  <a:pt x="1981" y="334"/>
                </a:lnTo>
                <a:lnTo>
                  <a:pt x="1978" y="334"/>
                </a:lnTo>
                <a:lnTo>
                  <a:pt x="1981" y="334"/>
                </a:lnTo>
                <a:lnTo>
                  <a:pt x="1983" y="334"/>
                </a:lnTo>
                <a:lnTo>
                  <a:pt x="1983" y="336"/>
                </a:lnTo>
                <a:lnTo>
                  <a:pt x="1983" y="338"/>
                </a:lnTo>
                <a:lnTo>
                  <a:pt x="1985" y="338"/>
                </a:lnTo>
                <a:lnTo>
                  <a:pt x="1985" y="341"/>
                </a:lnTo>
                <a:lnTo>
                  <a:pt x="1988" y="341"/>
                </a:lnTo>
                <a:lnTo>
                  <a:pt x="1990" y="341"/>
                </a:lnTo>
                <a:lnTo>
                  <a:pt x="1990" y="338"/>
                </a:lnTo>
                <a:lnTo>
                  <a:pt x="1992" y="338"/>
                </a:lnTo>
                <a:lnTo>
                  <a:pt x="1992" y="341"/>
                </a:lnTo>
                <a:lnTo>
                  <a:pt x="1992" y="343"/>
                </a:lnTo>
                <a:lnTo>
                  <a:pt x="1995" y="343"/>
                </a:lnTo>
                <a:lnTo>
                  <a:pt x="1997" y="343"/>
                </a:lnTo>
                <a:lnTo>
                  <a:pt x="1999" y="343"/>
                </a:lnTo>
                <a:lnTo>
                  <a:pt x="2001" y="343"/>
                </a:lnTo>
                <a:lnTo>
                  <a:pt x="2001" y="345"/>
                </a:lnTo>
                <a:lnTo>
                  <a:pt x="2004" y="345"/>
                </a:lnTo>
                <a:lnTo>
                  <a:pt x="2006" y="345"/>
                </a:lnTo>
                <a:lnTo>
                  <a:pt x="2008" y="345"/>
                </a:lnTo>
                <a:lnTo>
                  <a:pt x="2011" y="345"/>
                </a:lnTo>
                <a:lnTo>
                  <a:pt x="2008" y="345"/>
                </a:lnTo>
                <a:lnTo>
                  <a:pt x="2008" y="348"/>
                </a:lnTo>
                <a:lnTo>
                  <a:pt x="2011" y="348"/>
                </a:lnTo>
                <a:lnTo>
                  <a:pt x="2008" y="348"/>
                </a:lnTo>
                <a:lnTo>
                  <a:pt x="2011" y="348"/>
                </a:lnTo>
                <a:lnTo>
                  <a:pt x="2008" y="348"/>
                </a:lnTo>
                <a:lnTo>
                  <a:pt x="2008" y="350"/>
                </a:lnTo>
                <a:lnTo>
                  <a:pt x="2011" y="350"/>
                </a:lnTo>
                <a:lnTo>
                  <a:pt x="2013" y="350"/>
                </a:lnTo>
                <a:lnTo>
                  <a:pt x="2015" y="350"/>
                </a:lnTo>
                <a:lnTo>
                  <a:pt x="2015" y="352"/>
                </a:lnTo>
                <a:lnTo>
                  <a:pt x="2018" y="352"/>
                </a:lnTo>
                <a:lnTo>
                  <a:pt x="2018" y="354"/>
                </a:lnTo>
                <a:lnTo>
                  <a:pt x="2020" y="354"/>
                </a:lnTo>
                <a:lnTo>
                  <a:pt x="2020" y="357"/>
                </a:lnTo>
                <a:lnTo>
                  <a:pt x="2022" y="357"/>
                </a:lnTo>
                <a:lnTo>
                  <a:pt x="2022" y="359"/>
                </a:lnTo>
                <a:lnTo>
                  <a:pt x="2022" y="361"/>
                </a:lnTo>
                <a:lnTo>
                  <a:pt x="2025" y="361"/>
                </a:lnTo>
                <a:lnTo>
                  <a:pt x="2025" y="364"/>
                </a:lnTo>
                <a:lnTo>
                  <a:pt x="2025" y="366"/>
                </a:lnTo>
                <a:lnTo>
                  <a:pt x="2027" y="366"/>
                </a:lnTo>
                <a:lnTo>
                  <a:pt x="2027" y="368"/>
                </a:lnTo>
                <a:lnTo>
                  <a:pt x="2029" y="368"/>
                </a:lnTo>
                <a:lnTo>
                  <a:pt x="2029" y="371"/>
                </a:lnTo>
                <a:lnTo>
                  <a:pt x="2029" y="373"/>
                </a:lnTo>
                <a:lnTo>
                  <a:pt x="2031" y="373"/>
                </a:lnTo>
                <a:lnTo>
                  <a:pt x="2031" y="375"/>
                </a:lnTo>
                <a:lnTo>
                  <a:pt x="2031" y="377"/>
                </a:lnTo>
                <a:lnTo>
                  <a:pt x="2031" y="375"/>
                </a:lnTo>
                <a:lnTo>
                  <a:pt x="2031" y="377"/>
                </a:lnTo>
                <a:lnTo>
                  <a:pt x="2034" y="377"/>
                </a:lnTo>
                <a:lnTo>
                  <a:pt x="2036" y="377"/>
                </a:lnTo>
                <a:lnTo>
                  <a:pt x="2034" y="377"/>
                </a:lnTo>
                <a:lnTo>
                  <a:pt x="2034" y="380"/>
                </a:lnTo>
                <a:lnTo>
                  <a:pt x="2034" y="377"/>
                </a:lnTo>
                <a:lnTo>
                  <a:pt x="2036" y="380"/>
                </a:lnTo>
                <a:lnTo>
                  <a:pt x="2038" y="380"/>
                </a:lnTo>
                <a:lnTo>
                  <a:pt x="2038" y="382"/>
                </a:lnTo>
                <a:lnTo>
                  <a:pt x="2036" y="382"/>
                </a:lnTo>
                <a:lnTo>
                  <a:pt x="2036" y="384"/>
                </a:lnTo>
                <a:lnTo>
                  <a:pt x="2034" y="384"/>
                </a:lnTo>
                <a:lnTo>
                  <a:pt x="2031" y="384"/>
                </a:lnTo>
                <a:lnTo>
                  <a:pt x="2029" y="384"/>
                </a:lnTo>
                <a:lnTo>
                  <a:pt x="2029" y="387"/>
                </a:lnTo>
                <a:lnTo>
                  <a:pt x="2029" y="389"/>
                </a:lnTo>
                <a:lnTo>
                  <a:pt x="2029" y="391"/>
                </a:lnTo>
                <a:lnTo>
                  <a:pt x="2029" y="394"/>
                </a:lnTo>
                <a:lnTo>
                  <a:pt x="2031" y="394"/>
                </a:lnTo>
                <a:lnTo>
                  <a:pt x="2031" y="396"/>
                </a:lnTo>
                <a:lnTo>
                  <a:pt x="2034" y="396"/>
                </a:lnTo>
                <a:lnTo>
                  <a:pt x="2034" y="398"/>
                </a:lnTo>
                <a:lnTo>
                  <a:pt x="2036" y="398"/>
                </a:lnTo>
                <a:lnTo>
                  <a:pt x="2036" y="401"/>
                </a:lnTo>
                <a:lnTo>
                  <a:pt x="2038" y="401"/>
                </a:lnTo>
                <a:lnTo>
                  <a:pt x="2038" y="403"/>
                </a:lnTo>
                <a:lnTo>
                  <a:pt x="2036" y="403"/>
                </a:lnTo>
                <a:lnTo>
                  <a:pt x="2034" y="403"/>
                </a:lnTo>
                <a:lnTo>
                  <a:pt x="2031" y="403"/>
                </a:lnTo>
                <a:lnTo>
                  <a:pt x="2029" y="405"/>
                </a:lnTo>
                <a:lnTo>
                  <a:pt x="2027" y="405"/>
                </a:lnTo>
                <a:lnTo>
                  <a:pt x="2025" y="405"/>
                </a:lnTo>
                <a:lnTo>
                  <a:pt x="2025" y="407"/>
                </a:lnTo>
                <a:lnTo>
                  <a:pt x="2027" y="405"/>
                </a:lnTo>
                <a:lnTo>
                  <a:pt x="2029" y="405"/>
                </a:lnTo>
                <a:lnTo>
                  <a:pt x="2027" y="405"/>
                </a:lnTo>
                <a:lnTo>
                  <a:pt x="2027" y="407"/>
                </a:lnTo>
                <a:lnTo>
                  <a:pt x="2025" y="407"/>
                </a:lnTo>
                <a:lnTo>
                  <a:pt x="2025" y="410"/>
                </a:lnTo>
                <a:lnTo>
                  <a:pt x="2025" y="407"/>
                </a:lnTo>
                <a:lnTo>
                  <a:pt x="2027" y="407"/>
                </a:lnTo>
                <a:lnTo>
                  <a:pt x="2027" y="410"/>
                </a:lnTo>
                <a:lnTo>
                  <a:pt x="2029" y="410"/>
                </a:lnTo>
                <a:lnTo>
                  <a:pt x="2029" y="407"/>
                </a:lnTo>
                <a:lnTo>
                  <a:pt x="2029" y="405"/>
                </a:lnTo>
                <a:lnTo>
                  <a:pt x="2029" y="407"/>
                </a:lnTo>
                <a:lnTo>
                  <a:pt x="2031" y="407"/>
                </a:lnTo>
                <a:lnTo>
                  <a:pt x="2034" y="407"/>
                </a:lnTo>
                <a:lnTo>
                  <a:pt x="2036" y="407"/>
                </a:lnTo>
                <a:lnTo>
                  <a:pt x="2036" y="405"/>
                </a:lnTo>
                <a:lnTo>
                  <a:pt x="2038" y="405"/>
                </a:lnTo>
                <a:lnTo>
                  <a:pt x="2038" y="403"/>
                </a:lnTo>
                <a:lnTo>
                  <a:pt x="2038" y="401"/>
                </a:lnTo>
                <a:lnTo>
                  <a:pt x="2041" y="401"/>
                </a:lnTo>
                <a:lnTo>
                  <a:pt x="2038" y="401"/>
                </a:lnTo>
                <a:lnTo>
                  <a:pt x="2041" y="401"/>
                </a:lnTo>
                <a:lnTo>
                  <a:pt x="2041" y="398"/>
                </a:lnTo>
                <a:lnTo>
                  <a:pt x="2041" y="401"/>
                </a:lnTo>
                <a:lnTo>
                  <a:pt x="2043" y="401"/>
                </a:lnTo>
                <a:lnTo>
                  <a:pt x="2045" y="401"/>
                </a:lnTo>
                <a:lnTo>
                  <a:pt x="2045" y="398"/>
                </a:lnTo>
                <a:lnTo>
                  <a:pt x="2048" y="398"/>
                </a:lnTo>
                <a:lnTo>
                  <a:pt x="2048" y="396"/>
                </a:lnTo>
                <a:lnTo>
                  <a:pt x="2050" y="396"/>
                </a:lnTo>
                <a:lnTo>
                  <a:pt x="2052" y="396"/>
                </a:lnTo>
                <a:lnTo>
                  <a:pt x="2052" y="398"/>
                </a:lnTo>
                <a:lnTo>
                  <a:pt x="2052" y="401"/>
                </a:lnTo>
                <a:lnTo>
                  <a:pt x="2054" y="401"/>
                </a:lnTo>
                <a:lnTo>
                  <a:pt x="2057" y="401"/>
                </a:lnTo>
                <a:lnTo>
                  <a:pt x="2057" y="403"/>
                </a:lnTo>
                <a:lnTo>
                  <a:pt x="2059" y="403"/>
                </a:lnTo>
                <a:lnTo>
                  <a:pt x="2061" y="403"/>
                </a:lnTo>
                <a:lnTo>
                  <a:pt x="2061" y="405"/>
                </a:lnTo>
                <a:lnTo>
                  <a:pt x="2064" y="405"/>
                </a:lnTo>
                <a:lnTo>
                  <a:pt x="2061" y="405"/>
                </a:lnTo>
                <a:lnTo>
                  <a:pt x="2061" y="407"/>
                </a:lnTo>
                <a:lnTo>
                  <a:pt x="2064" y="407"/>
                </a:lnTo>
                <a:lnTo>
                  <a:pt x="2064" y="410"/>
                </a:lnTo>
                <a:lnTo>
                  <a:pt x="2064" y="412"/>
                </a:lnTo>
                <a:lnTo>
                  <a:pt x="2066" y="412"/>
                </a:lnTo>
                <a:lnTo>
                  <a:pt x="2066" y="414"/>
                </a:lnTo>
                <a:lnTo>
                  <a:pt x="2068" y="414"/>
                </a:lnTo>
                <a:lnTo>
                  <a:pt x="2068" y="412"/>
                </a:lnTo>
                <a:lnTo>
                  <a:pt x="2071" y="412"/>
                </a:lnTo>
                <a:lnTo>
                  <a:pt x="2071" y="414"/>
                </a:lnTo>
                <a:lnTo>
                  <a:pt x="2073" y="414"/>
                </a:lnTo>
                <a:lnTo>
                  <a:pt x="2073" y="417"/>
                </a:lnTo>
                <a:lnTo>
                  <a:pt x="2071" y="417"/>
                </a:lnTo>
                <a:lnTo>
                  <a:pt x="2071" y="419"/>
                </a:lnTo>
                <a:lnTo>
                  <a:pt x="2068" y="419"/>
                </a:lnTo>
                <a:lnTo>
                  <a:pt x="2066" y="419"/>
                </a:lnTo>
                <a:lnTo>
                  <a:pt x="2064" y="419"/>
                </a:lnTo>
                <a:lnTo>
                  <a:pt x="2064" y="421"/>
                </a:lnTo>
                <a:lnTo>
                  <a:pt x="2061" y="421"/>
                </a:lnTo>
                <a:lnTo>
                  <a:pt x="2059" y="421"/>
                </a:lnTo>
                <a:lnTo>
                  <a:pt x="2057" y="421"/>
                </a:lnTo>
                <a:lnTo>
                  <a:pt x="2054" y="424"/>
                </a:lnTo>
                <a:lnTo>
                  <a:pt x="2052" y="424"/>
                </a:lnTo>
                <a:lnTo>
                  <a:pt x="2052" y="426"/>
                </a:lnTo>
                <a:lnTo>
                  <a:pt x="2050" y="426"/>
                </a:lnTo>
                <a:lnTo>
                  <a:pt x="2048" y="428"/>
                </a:lnTo>
                <a:lnTo>
                  <a:pt x="2048" y="430"/>
                </a:lnTo>
                <a:lnTo>
                  <a:pt x="2048" y="433"/>
                </a:lnTo>
                <a:lnTo>
                  <a:pt x="2048" y="435"/>
                </a:lnTo>
                <a:lnTo>
                  <a:pt x="2048" y="437"/>
                </a:lnTo>
                <a:lnTo>
                  <a:pt x="2048" y="440"/>
                </a:lnTo>
                <a:lnTo>
                  <a:pt x="2045" y="440"/>
                </a:lnTo>
                <a:lnTo>
                  <a:pt x="2045" y="442"/>
                </a:lnTo>
                <a:lnTo>
                  <a:pt x="2045" y="444"/>
                </a:lnTo>
                <a:lnTo>
                  <a:pt x="2043" y="444"/>
                </a:lnTo>
                <a:lnTo>
                  <a:pt x="2041" y="444"/>
                </a:lnTo>
                <a:lnTo>
                  <a:pt x="2041" y="447"/>
                </a:lnTo>
                <a:lnTo>
                  <a:pt x="2038" y="447"/>
                </a:lnTo>
                <a:lnTo>
                  <a:pt x="2036" y="447"/>
                </a:lnTo>
                <a:lnTo>
                  <a:pt x="2036" y="449"/>
                </a:lnTo>
                <a:lnTo>
                  <a:pt x="2034" y="449"/>
                </a:lnTo>
                <a:lnTo>
                  <a:pt x="2034" y="451"/>
                </a:lnTo>
                <a:lnTo>
                  <a:pt x="2034" y="454"/>
                </a:lnTo>
                <a:lnTo>
                  <a:pt x="2031" y="454"/>
                </a:lnTo>
                <a:lnTo>
                  <a:pt x="2031" y="456"/>
                </a:lnTo>
                <a:lnTo>
                  <a:pt x="2029" y="456"/>
                </a:lnTo>
                <a:lnTo>
                  <a:pt x="2029" y="458"/>
                </a:lnTo>
                <a:lnTo>
                  <a:pt x="2027" y="460"/>
                </a:lnTo>
                <a:lnTo>
                  <a:pt x="2025" y="460"/>
                </a:lnTo>
                <a:lnTo>
                  <a:pt x="2022" y="463"/>
                </a:lnTo>
                <a:lnTo>
                  <a:pt x="2020" y="463"/>
                </a:lnTo>
                <a:lnTo>
                  <a:pt x="2018" y="465"/>
                </a:lnTo>
                <a:lnTo>
                  <a:pt x="2015" y="465"/>
                </a:lnTo>
                <a:lnTo>
                  <a:pt x="2013" y="465"/>
                </a:lnTo>
                <a:lnTo>
                  <a:pt x="2011" y="465"/>
                </a:lnTo>
                <a:lnTo>
                  <a:pt x="2008" y="465"/>
                </a:lnTo>
                <a:lnTo>
                  <a:pt x="2006" y="467"/>
                </a:lnTo>
                <a:lnTo>
                  <a:pt x="2004" y="467"/>
                </a:lnTo>
                <a:lnTo>
                  <a:pt x="2001" y="467"/>
                </a:lnTo>
                <a:lnTo>
                  <a:pt x="1999" y="467"/>
                </a:lnTo>
                <a:lnTo>
                  <a:pt x="1997" y="467"/>
                </a:lnTo>
                <a:lnTo>
                  <a:pt x="1995" y="467"/>
                </a:lnTo>
                <a:lnTo>
                  <a:pt x="1992" y="467"/>
                </a:lnTo>
                <a:lnTo>
                  <a:pt x="1992" y="470"/>
                </a:lnTo>
                <a:lnTo>
                  <a:pt x="1990" y="470"/>
                </a:lnTo>
                <a:lnTo>
                  <a:pt x="1988" y="470"/>
                </a:lnTo>
                <a:lnTo>
                  <a:pt x="1988" y="472"/>
                </a:lnTo>
                <a:lnTo>
                  <a:pt x="1988" y="474"/>
                </a:lnTo>
                <a:lnTo>
                  <a:pt x="1988" y="477"/>
                </a:lnTo>
                <a:lnTo>
                  <a:pt x="1985" y="477"/>
                </a:lnTo>
                <a:lnTo>
                  <a:pt x="1985" y="479"/>
                </a:lnTo>
                <a:lnTo>
                  <a:pt x="1985" y="481"/>
                </a:lnTo>
                <a:lnTo>
                  <a:pt x="1985" y="483"/>
                </a:lnTo>
                <a:lnTo>
                  <a:pt x="1983" y="483"/>
                </a:lnTo>
                <a:lnTo>
                  <a:pt x="1983" y="486"/>
                </a:lnTo>
                <a:lnTo>
                  <a:pt x="1983" y="488"/>
                </a:lnTo>
                <a:lnTo>
                  <a:pt x="1983" y="490"/>
                </a:lnTo>
                <a:lnTo>
                  <a:pt x="1981" y="490"/>
                </a:lnTo>
                <a:lnTo>
                  <a:pt x="1981" y="493"/>
                </a:lnTo>
                <a:lnTo>
                  <a:pt x="1978" y="495"/>
                </a:lnTo>
                <a:lnTo>
                  <a:pt x="1976" y="495"/>
                </a:lnTo>
                <a:lnTo>
                  <a:pt x="1974" y="495"/>
                </a:lnTo>
                <a:lnTo>
                  <a:pt x="1972" y="495"/>
                </a:lnTo>
                <a:lnTo>
                  <a:pt x="1969" y="495"/>
                </a:lnTo>
                <a:lnTo>
                  <a:pt x="1967" y="495"/>
                </a:lnTo>
                <a:lnTo>
                  <a:pt x="1967" y="493"/>
                </a:lnTo>
                <a:lnTo>
                  <a:pt x="1965" y="493"/>
                </a:lnTo>
                <a:lnTo>
                  <a:pt x="1962" y="490"/>
                </a:lnTo>
                <a:lnTo>
                  <a:pt x="1960" y="490"/>
                </a:lnTo>
                <a:lnTo>
                  <a:pt x="1962" y="488"/>
                </a:lnTo>
                <a:lnTo>
                  <a:pt x="1960" y="488"/>
                </a:lnTo>
                <a:lnTo>
                  <a:pt x="1958" y="488"/>
                </a:lnTo>
                <a:lnTo>
                  <a:pt x="1955" y="486"/>
                </a:lnTo>
                <a:lnTo>
                  <a:pt x="1953" y="483"/>
                </a:lnTo>
                <a:lnTo>
                  <a:pt x="1951" y="483"/>
                </a:lnTo>
                <a:lnTo>
                  <a:pt x="1951" y="481"/>
                </a:lnTo>
                <a:lnTo>
                  <a:pt x="1953" y="481"/>
                </a:lnTo>
                <a:lnTo>
                  <a:pt x="1951" y="481"/>
                </a:lnTo>
                <a:lnTo>
                  <a:pt x="1949" y="481"/>
                </a:lnTo>
                <a:lnTo>
                  <a:pt x="1946" y="479"/>
                </a:lnTo>
                <a:lnTo>
                  <a:pt x="1944" y="479"/>
                </a:lnTo>
                <a:lnTo>
                  <a:pt x="1942" y="479"/>
                </a:lnTo>
                <a:lnTo>
                  <a:pt x="1939" y="479"/>
                </a:lnTo>
                <a:lnTo>
                  <a:pt x="1937" y="479"/>
                </a:lnTo>
                <a:lnTo>
                  <a:pt x="1937" y="481"/>
                </a:lnTo>
                <a:lnTo>
                  <a:pt x="1935" y="481"/>
                </a:lnTo>
                <a:lnTo>
                  <a:pt x="1932" y="483"/>
                </a:lnTo>
                <a:lnTo>
                  <a:pt x="1930" y="483"/>
                </a:lnTo>
                <a:lnTo>
                  <a:pt x="1928" y="483"/>
                </a:lnTo>
                <a:lnTo>
                  <a:pt x="1928" y="486"/>
                </a:lnTo>
                <a:lnTo>
                  <a:pt x="1925" y="488"/>
                </a:lnTo>
                <a:lnTo>
                  <a:pt x="1925" y="490"/>
                </a:lnTo>
                <a:lnTo>
                  <a:pt x="1925" y="493"/>
                </a:lnTo>
                <a:lnTo>
                  <a:pt x="1928" y="495"/>
                </a:lnTo>
                <a:lnTo>
                  <a:pt x="1930" y="495"/>
                </a:lnTo>
                <a:lnTo>
                  <a:pt x="1930" y="497"/>
                </a:lnTo>
                <a:lnTo>
                  <a:pt x="1928" y="497"/>
                </a:lnTo>
                <a:lnTo>
                  <a:pt x="1925" y="500"/>
                </a:lnTo>
                <a:lnTo>
                  <a:pt x="1923" y="500"/>
                </a:lnTo>
                <a:lnTo>
                  <a:pt x="1923" y="502"/>
                </a:lnTo>
                <a:lnTo>
                  <a:pt x="1921" y="502"/>
                </a:lnTo>
                <a:lnTo>
                  <a:pt x="1921" y="504"/>
                </a:lnTo>
                <a:lnTo>
                  <a:pt x="1919" y="504"/>
                </a:lnTo>
                <a:lnTo>
                  <a:pt x="1919" y="506"/>
                </a:lnTo>
                <a:lnTo>
                  <a:pt x="1919" y="509"/>
                </a:lnTo>
                <a:lnTo>
                  <a:pt x="1916" y="511"/>
                </a:lnTo>
                <a:lnTo>
                  <a:pt x="1916" y="513"/>
                </a:lnTo>
                <a:lnTo>
                  <a:pt x="1916" y="516"/>
                </a:lnTo>
                <a:lnTo>
                  <a:pt x="1914" y="516"/>
                </a:lnTo>
                <a:lnTo>
                  <a:pt x="1912" y="516"/>
                </a:lnTo>
                <a:lnTo>
                  <a:pt x="1909" y="516"/>
                </a:lnTo>
                <a:lnTo>
                  <a:pt x="1909" y="513"/>
                </a:lnTo>
                <a:lnTo>
                  <a:pt x="1909" y="516"/>
                </a:lnTo>
                <a:lnTo>
                  <a:pt x="1907" y="516"/>
                </a:lnTo>
                <a:lnTo>
                  <a:pt x="1907" y="518"/>
                </a:lnTo>
                <a:lnTo>
                  <a:pt x="1905" y="516"/>
                </a:lnTo>
                <a:lnTo>
                  <a:pt x="1905" y="518"/>
                </a:lnTo>
                <a:lnTo>
                  <a:pt x="1905" y="516"/>
                </a:lnTo>
                <a:lnTo>
                  <a:pt x="1902" y="516"/>
                </a:lnTo>
                <a:lnTo>
                  <a:pt x="1902" y="518"/>
                </a:lnTo>
                <a:lnTo>
                  <a:pt x="1900" y="518"/>
                </a:lnTo>
                <a:lnTo>
                  <a:pt x="1900" y="520"/>
                </a:lnTo>
                <a:lnTo>
                  <a:pt x="1898" y="520"/>
                </a:lnTo>
                <a:lnTo>
                  <a:pt x="1898" y="518"/>
                </a:lnTo>
                <a:lnTo>
                  <a:pt x="1896" y="518"/>
                </a:lnTo>
                <a:lnTo>
                  <a:pt x="1893" y="518"/>
                </a:lnTo>
                <a:lnTo>
                  <a:pt x="1893" y="520"/>
                </a:lnTo>
                <a:lnTo>
                  <a:pt x="1891" y="520"/>
                </a:lnTo>
                <a:lnTo>
                  <a:pt x="1891" y="523"/>
                </a:lnTo>
                <a:lnTo>
                  <a:pt x="1891" y="525"/>
                </a:lnTo>
                <a:lnTo>
                  <a:pt x="1889" y="525"/>
                </a:lnTo>
                <a:lnTo>
                  <a:pt x="1886" y="527"/>
                </a:lnTo>
                <a:lnTo>
                  <a:pt x="1884" y="527"/>
                </a:lnTo>
                <a:lnTo>
                  <a:pt x="1884" y="530"/>
                </a:lnTo>
                <a:lnTo>
                  <a:pt x="1882" y="530"/>
                </a:lnTo>
                <a:lnTo>
                  <a:pt x="1879" y="530"/>
                </a:lnTo>
                <a:lnTo>
                  <a:pt x="1879" y="527"/>
                </a:lnTo>
                <a:lnTo>
                  <a:pt x="1877" y="527"/>
                </a:lnTo>
                <a:lnTo>
                  <a:pt x="1877" y="525"/>
                </a:lnTo>
                <a:lnTo>
                  <a:pt x="1875" y="525"/>
                </a:lnTo>
                <a:lnTo>
                  <a:pt x="1872" y="525"/>
                </a:lnTo>
                <a:lnTo>
                  <a:pt x="1872" y="523"/>
                </a:lnTo>
                <a:lnTo>
                  <a:pt x="1870" y="523"/>
                </a:lnTo>
                <a:lnTo>
                  <a:pt x="1870" y="520"/>
                </a:lnTo>
                <a:lnTo>
                  <a:pt x="1868" y="520"/>
                </a:lnTo>
                <a:lnTo>
                  <a:pt x="1866" y="520"/>
                </a:lnTo>
                <a:lnTo>
                  <a:pt x="1866" y="518"/>
                </a:lnTo>
                <a:lnTo>
                  <a:pt x="1868" y="516"/>
                </a:lnTo>
                <a:lnTo>
                  <a:pt x="1870" y="513"/>
                </a:lnTo>
                <a:lnTo>
                  <a:pt x="1870" y="511"/>
                </a:lnTo>
                <a:lnTo>
                  <a:pt x="1870" y="509"/>
                </a:lnTo>
                <a:lnTo>
                  <a:pt x="1872" y="509"/>
                </a:lnTo>
                <a:lnTo>
                  <a:pt x="1872" y="506"/>
                </a:lnTo>
                <a:lnTo>
                  <a:pt x="1875" y="506"/>
                </a:lnTo>
                <a:lnTo>
                  <a:pt x="1872" y="506"/>
                </a:lnTo>
                <a:lnTo>
                  <a:pt x="1870" y="506"/>
                </a:lnTo>
                <a:lnTo>
                  <a:pt x="1868" y="506"/>
                </a:lnTo>
                <a:lnTo>
                  <a:pt x="1868" y="509"/>
                </a:lnTo>
                <a:lnTo>
                  <a:pt x="1866" y="509"/>
                </a:lnTo>
                <a:lnTo>
                  <a:pt x="1863" y="509"/>
                </a:lnTo>
                <a:lnTo>
                  <a:pt x="1861" y="509"/>
                </a:lnTo>
                <a:lnTo>
                  <a:pt x="1861" y="511"/>
                </a:lnTo>
                <a:lnTo>
                  <a:pt x="1859" y="511"/>
                </a:lnTo>
                <a:lnTo>
                  <a:pt x="1856" y="509"/>
                </a:lnTo>
                <a:lnTo>
                  <a:pt x="1856" y="506"/>
                </a:lnTo>
                <a:lnTo>
                  <a:pt x="1856" y="504"/>
                </a:lnTo>
                <a:lnTo>
                  <a:pt x="1854" y="504"/>
                </a:lnTo>
                <a:lnTo>
                  <a:pt x="1852" y="504"/>
                </a:lnTo>
                <a:lnTo>
                  <a:pt x="1852" y="502"/>
                </a:lnTo>
                <a:lnTo>
                  <a:pt x="1854" y="502"/>
                </a:lnTo>
                <a:lnTo>
                  <a:pt x="1854" y="504"/>
                </a:lnTo>
                <a:lnTo>
                  <a:pt x="1854" y="502"/>
                </a:lnTo>
                <a:lnTo>
                  <a:pt x="1856" y="502"/>
                </a:lnTo>
                <a:lnTo>
                  <a:pt x="1859" y="502"/>
                </a:lnTo>
                <a:lnTo>
                  <a:pt x="1861" y="502"/>
                </a:lnTo>
                <a:lnTo>
                  <a:pt x="1861" y="504"/>
                </a:lnTo>
                <a:lnTo>
                  <a:pt x="1861" y="502"/>
                </a:lnTo>
                <a:lnTo>
                  <a:pt x="1863" y="502"/>
                </a:lnTo>
                <a:lnTo>
                  <a:pt x="1863" y="500"/>
                </a:lnTo>
                <a:lnTo>
                  <a:pt x="1866" y="500"/>
                </a:lnTo>
                <a:lnTo>
                  <a:pt x="1866" y="497"/>
                </a:lnTo>
                <a:lnTo>
                  <a:pt x="1866" y="495"/>
                </a:lnTo>
                <a:lnTo>
                  <a:pt x="1863" y="495"/>
                </a:lnTo>
                <a:lnTo>
                  <a:pt x="1863" y="493"/>
                </a:lnTo>
                <a:lnTo>
                  <a:pt x="1861" y="493"/>
                </a:lnTo>
                <a:lnTo>
                  <a:pt x="1861" y="490"/>
                </a:lnTo>
                <a:lnTo>
                  <a:pt x="1863" y="490"/>
                </a:lnTo>
                <a:lnTo>
                  <a:pt x="1866" y="490"/>
                </a:lnTo>
                <a:lnTo>
                  <a:pt x="1866" y="493"/>
                </a:lnTo>
                <a:lnTo>
                  <a:pt x="1868" y="493"/>
                </a:lnTo>
                <a:lnTo>
                  <a:pt x="1870" y="493"/>
                </a:lnTo>
                <a:lnTo>
                  <a:pt x="1870" y="490"/>
                </a:lnTo>
                <a:lnTo>
                  <a:pt x="1872" y="490"/>
                </a:lnTo>
                <a:lnTo>
                  <a:pt x="1872" y="488"/>
                </a:lnTo>
                <a:lnTo>
                  <a:pt x="1872" y="486"/>
                </a:lnTo>
                <a:lnTo>
                  <a:pt x="1872" y="483"/>
                </a:lnTo>
                <a:lnTo>
                  <a:pt x="1872" y="481"/>
                </a:lnTo>
                <a:lnTo>
                  <a:pt x="1870" y="481"/>
                </a:lnTo>
                <a:lnTo>
                  <a:pt x="1870" y="479"/>
                </a:lnTo>
                <a:lnTo>
                  <a:pt x="1868" y="477"/>
                </a:lnTo>
                <a:lnTo>
                  <a:pt x="1866" y="474"/>
                </a:lnTo>
                <a:lnTo>
                  <a:pt x="1863" y="474"/>
                </a:lnTo>
                <a:lnTo>
                  <a:pt x="1863" y="472"/>
                </a:lnTo>
                <a:lnTo>
                  <a:pt x="1861" y="472"/>
                </a:lnTo>
                <a:lnTo>
                  <a:pt x="1861" y="470"/>
                </a:lnTo>
                <a:lnTo>
                  <a:pt x="1859" y="470"/>
                </a:lnTo>
                <a:lnTo>
                  <a:pt x="1859" y="467"/>
                </a:lnTo>
                <a:lnTo>
                  <a:pt x="1856" y="467"/>
                </a:lnTo>
                <a:lnTo>
                  <a:pt x="1854" y="467"/>
                </a:lnTo>
                <a:lnTo>
                  <a:pt x="1852" y="467"/>
                </a:lnTo>
                <a:lnTo>
                  <a:pt x="1852" y="470"/>
                </a:lnTo>
                <a:lnTo>
                  <a:pt x="1849" y="470"/>
                </a:lnTo>
                <a:lnTo>
                  <a:pt x="1847" y="470"/>
                </a:lnTo>
                <a:lnTo>
                  <a:pt x="1847" y="467"/>
                </a:lnTo>
                <a:lnTo>
                  <a:pt x="1847" y="465"/>
                </a:lnTo>
                <a:lnTo>
                  <a:pt x="1847" y="463"/>
                </a:lnTo>
                <a:lnTo>
                  <a:pt x="1847" y="460"/>
                </a:lnTo>
                <a:lnTo>
                  <a:pt x="1847" y="458"/>
                </a:lnTo>
                <a:lnTo>
                  <a:pt x="1845" y="458"/>
                </a:lnTo>
                <a:lnTo>
                  <a:pt x="1845" y="456"/>
                </a:lnTo>
                <a:lnTo>
                  <a:pt x="1843" y="456"/>
                </a:lnTo>
                <a:lnTo>
                  <a:pt x="1843" y="454"/>
                </a:lnTo>
                <a:lnTo>
                  <a:pt x="1843" y="451"/>
                </a:lnTo>
                <a:lnTo>
                  <a:pt x="1843" y="449"/>
                </a:lnTo>
                <a:lnTo>
                  <a:pt x="1843" y="447"/>
                </a:lnTo>
                <a:lnTo>
                  <a:pt x="1845" y="447"/>
                </a:lnTo>
                <a:lnTo>
                  <a:pt x="1847" y="447"/>
                </a:lnTo>
                <a:lnTo>
                  <a:pt x="1847" y="449"/>
                </a:lnTo>
                <a:lnTo>
                  <a:pt x="1849" y="449"/>
                </a:lnTo>
                <a:lnTo>
                  <a:pt x="1847" y="451"/>
                </a:lnTo>
                <a:lnTo>
                  <a:pt x="1847" y="454"/>
                </a:lnTo>
                <a:lnTo>
                  <a:pt x="1847" y="456"/>
                </a:lnTo>
                <a:lnTo>
                  <a:pt x="1849" y="456"/>
                </a:lnTo>
                <a:lnTo>
                  <a:pt x="1852" y="458"/>
                </a:lnTo>
                <a:lnTo>
                  <a:pt x="1854" y="458"/>
                </a:lnTo>
                <a:lnTo>
                  <a:pt x="1856" y="458"/>
                </a:lnTo>
                <a:lnTo>
                  <a:pt x="1859" y="458"/>
                </a:lnTo>
                <a:lnTo>
                  <a:pt x="1859" y="460"/>
                </a:lnTo>
                <a:lnTo>
                  <a:pt x="1861" y="460"/>
                </a:lnTo>
                <a:lnTo>
                  <a:pt x="1861" y="458"/>
                </a:lnTo>
                <a:lnTo>
                  <a:pt x="1861" y="456"/>
                </a:lnTo>
                <a:lnTo>
                  <a:pt x="1863" y="456"/>
                </a:lnTo>
                <a:lnTo>
                  <a:pt x="1863" y="454"/>
                </a:lnTo>
                <a:lnTo>
                  <a:pt x="1866" y="454"/>
                </a:lnTo>
                <a:lnTo>
                  <a:pt x="1863" y="454"/>
                </a:lnTo>
                <a:lnTo>
                  <a:pt x="1866" y="451"/>
                </a:lnTo>
                <a:lnTo>
                  <a:pt x="1866" y="449"/>
                </a:lnTo>
                <a:lnTo>
                  <a:pt x="1868" y="449"/>
                </a:lnTo>
                <a:lnTo>
                  <a:pt x="1870" y="449"/>
                </a:lnTo>
                <a:lnTo>
                  <a:pt x="1872" y="449"/>
                </a:lnTo>
                <a:lnTo>
                  <a:pt x="1870" y="451"/>
                </a:lnTo>
                <a:lnTo>
                  <a:pt x="1870" y="454"/>
                </a:lnTo>
                <a:lnTo>
                  <a:pt x="1872" y="454"/>
                </a:lnTo>
                <a:lnTo>
                  <a:pt x="1872" y="456"/>
                </a:lnTo>
                <a:lnTo>
                  <a:pt x="1875" y="456"/>
                </a:lnTo>
                <a:lnTo>
                  <a:pt x="1872" y="456"/>
                </a:lnTo>
                <a:lnTo>
                  <a:pt x="1875" y="458"/>
                </a:lnTo>
                <a:lnTo>
                  <a:pt x="1877" y="458"/>
                </a:lnTo>
                <a:lnTo>
                  <a:pt x="1879" y="458"/>
                </a:lnTo>
                <a:lnTo>
                  <a:pt x="1879" y="460"/>
                </a:lnTo>
                <a:lnTo>
                  <a:pt x="1882" y="460"/>
                </a:lnTo>
                <a:lnTo>
                  <a:pt x="1884" y="460"/>
                </a:lnTo>
                <a:lnTo>
                  <a:pt x="1884" y="463"/>
                </a:lnTo>
                <a:lnTo>
                  <a:pt x="1886" y="463"/>
                </a:lnTo>
                <a:lnTo>
                  <a:pt x="1886" y="465"/>
                </a:lnTo>
                <a:lnTo>
                  <a:pt x="1889" y="465"/>
                </a:lnTo>
                <a:lnTo>
                  <a:pt x="1889" y="467"/>
                </a:lnTo>
                <a:lnTo>
                  <a:pt x="1891" y="467"/>
                </a:lnTo>
                <a:lnTo>
                  <a:pt x="1891" y="465"/>
                </a:lnTo>
                <a:lnTo>
                  <a:pt x="1889" y="465"/>
                </a:lnTo>
                <a:lnTo>
                  <a:pt x="1889" y="463"/>
                </a:lnTo>
                <a:lnTo>
                  <a:pt x="1889" y="460"/>
                </a:lnTo>
                <a:lnTo>
                  <a:pt x="1889" y="458"/>
                </a:lnTo>
                <a:lnTo>
                  <a:pt x="1886" y="458"/>
                </a:lnTo>
                <a:lnTo>
                  <a:pt x="1886" y="456"/>
                </a:lnTo>
                <a:lnTo>
                  <a:pt x="1886" y="454"/>
                </a:lnTo>
                <a:lnTo>
                  <a:pt x="1886" y="451"/>
                </a:lnTo>
                <a:lnTo>
                  <a:pt x="1886" y="454"/>
                </a:lnTo>
                <a:lnTo>
                  <a:pt x="1889" y="451"/>
                </a:lnTo>
                <a:lnTo>
                  <a:pt x="1889" y="449"/>
                </a:lnTo>
                <a:lnTo>
                  <a:pt x="1889" y="447"/>
                </a:lnTo>
                <a:lnTo>
                  <a:pt x="1891" y="447"/>
                </a:lnTo>
                <a:lnTo>
                  <a:pt x="1893" y="449"/>
                </a:lnTo>
                <a:lnTo>
                  <a:pt x="1896" y="449"/>
                </a:lnTo>
                <a:lnTo>
                  <a:pt x="1898" y="449"/>
                </a:lnTo>
                <a:lnTo>
                  <a:pt x="1900" y="449"/>
                </a:lnTo>
                <a:lnTo>
                  <a:pt x="1900" y="447"/>
                </a:lnTo>
                <a:lnTo>
                  <a:pt x="1900" y="444"/>
                </a:lnTo>
                <a:lnTo>
                  <a:pt x="1902" y="447"/>
                </a:lnTo>
                <a:lnTo>
                  <a:pt x="1905" y="447"/>
                </a:lnTo>
                <a:lnTo>
                  <a:pt x="1905" y="449"/>
                </a:lnTo>
                <a:lnTo>
                  <a:pt x="1905" y="451"/>
                </a:lnTo>
                <a:lnTo>
                  <a:pt x="1902" y="451"/>
                </a:lnTo>
                <a:lnTo>
                  <a:pt x="1902" y="454"/>
                </a:lnTo>
                <a:lnTo>
                  <a:pt x="1900" y="454"/>
                </a:lnTo>
                <a:lnTo>
                  <a:pt x="1898" y="454"/>
                </a:lnTo>
                <a:lnTo>
                  <a:pt x="1898" y="456"/>
                </a:lnTo>
                <a:lnTo>
                  <a:pt x="1896" y="456"/>
                </a:lnTo>
                <a:lnTo>
                  <a:pt x="1898" y="458"/>
                </a:lnTo>
                <a:lnTo>
                  <a:pt x="1900" y="458"/>
                </a:lnTo>
                <a:lnTo>
                  <a:pt x="1902" y="458"/>
                </a:lnTo>
                <a:lnTo>
                  <a:pt x="1905" y="458"/>
                </a:lnTo>
                <a:lnTo>
                  <a:pt x="1905" y="460"/>
                </a:lnTo>
                <a:lnTo>
                  <a:pt x="1907" y="460"/>
                </a:lnTo>
                <a:lnTo>
                  <a:pt x="1907" y="458"/>
                </a:lnTo>
                <a:lnTo>
                  <a:pt x="1907" y="456"/>
                </a:lnTo>
                <a:lnTo>
                  <a:pt x="1907" y="454"/>
                </a:lnTo>
                <a:lnTo>
                  <a:pt x="1909" y="454"/>
                </a:lnTo>
                <a:lnTo>
                  <a:pt x="1912" y="454"/>
                </a:lnTo>
                <a:lnTo>
                  <a:pt x="1912" y="456"/>
                </a:lnTo>
                <a:lnTo>
                  <a:pt x="1912" y="458"/>
                </a:lnTo>
                <a:lnTo>
                  <a:pt x="1909" y="458"/>
                </a:lnTo>
                <a:lnTo>
                  <a:pt x="1909" y="460"/>
                </a:lnTo>
                <a:lnTo>
                  <a:pt x="1909" y="463"/>
                </a:lnTo>
                <a:lnTo>
                  <a:pt x="1909" y="465"/>
                </a:lnTo>
                <a:lnTo>
                  <a:pt x="1912" y="465"/>
                </a:lnTo>
                <a:lnTo>
                  <a:pt x="1909" y="467"/>
                </a:lnTo>
                <a:lnTo>
                  <a:pt x="1909" y="470"/>
                </a:lnTo>
                <a:lnTo>
                  <a:pt x="1909" y="472"/>
                </a:lnTo>
                <a:lnTo>
                  <a:pt x="1912" y="472"/>
                </a:lnTo>
                <a:lnTo>
                  <a:pt x="1912" y="474"/>
                </a:lnTo>
                <a:lnTo>
                  <a:pt x="1914" y="474"/>
                </a:lnTo>
                <a:lnTo>
                  <a:pt x="1914" y="477"/>
                </a:lnTo>
                <a:lnTo>
                  <a:pt x="1914" y="474"/>
                </a:lnTo>
                <a:lnTo>
                  <a:pt x="1916" y="474"/>
                </a:lnTo>
                <a:lnTo>
                  <a:pt x="1916" y="472"/>
                </a:lnTo>
                <a:lnTo>
                  <a:pt x="1919" y="472"/>
                </a:lnTo>
                <a:lnTo>
                  <a:pt x="1921" y="472"/>
                </a:lnTo>
                <a:lnTo>
                  <a:pt x="1921" y="474"/>
                </a:lnTo>
                <a:lnTo>
                  <a:pt x="1923" y="474"/>
                </a:lnTo>
                <a:lnTo>
                  <a:pt x="1923" y="477"/>
                </a:lnTo>
                <a:lnTo>
                  <a:pt x="1923" y="479"/>
                </a:lnTo>
                <a:lnTo>
                  <a:pt x="1923" y="477"/>
                </a:lnTo>
                <a:lnTo>
                  <a:pt x="1925" y="477"/>
                </a:lnTo>
                <a:lnTo>
                  <a:pt x="1925" y="474"/>
                </a:lnTo>
                <a:lnTo>
                  <a:pt x="1928" y="474"/>
                </a:lnTo>
                <a:lnTo>
                  <a:pt x="1928" y="472"/>
                </a:lnTo>
                <a:lnTo>
                  <a:pt x="1928" y="470"/>
                </a:lnTo>
                <a:lnTo>
                  <a:pt x="1930" y="470"/>
                </a:lnTo>
                <a:lnTo>
                  <a:pt x="1932" y="470"/>
                </a:lnTo>
                <a:lnTo>
                  <a:pt x="1935" y="470"/>
                </a:lnTo>
                <a:lnTo>
                  <a:pt x="1937" y="470"/>
                </a:lnTo>
                <a:lnTo>
                  <a:pt x="1939" y="470"/>
                </a:lnTo>
                <a:lnTo>
                  <a:pt x="1939" y="467"/>
                </a:lnTo>
                <a:lnTo>
                  <a:pt x="1939" y="465"/>
                </a:lnTo>
                <a:lnTo>
                  <a:pt x="1937" y="465"/>
                </a:lnTo>
                <a:lnTo>
                  <a:pt x="1935" y="465"/>
                </a:lnTo>
                <a:lnTo>
                  <a:pt x="1935" y="463"/>
                </a:lnTo>
                <a:lnTo>
                  <a:pt x="1932" y="463"/>
                </a:lnTo>
                <a:lnTo>
                  <a:pt x="1930" y="463"/>
                </a:lnTo>
                <a:lnTo>
                  <a:pt x="1930" y="460"/>
                </a:lnTo>
                <a:lnTo>
                  <a:pt x="1930" y="458"/>
                </a:lnTo>
                <a:lnTo>
                  <a:pt x="1928" y="458"/>
                </a:lnTo>
                <a:lnTo>
                  <a:pt x="1925" y="458"/>
                </a:lnTo>
                <a:lnTo>
                  <a:pt x="1925" y="460"/>
                </a:lnTo>
                <a:lnTo>
                  <a:pt x="1925" y="458"/>
                </a:lnTo>
                <a:lnTo>
                  <a:pt x="1923" y="458"/>
                </a:lnTo>
                <a:lnTo>
                  <a:pt x="1923" y="456"/>
                </a:lnTo>
                <a:lnTo>
                  <a:pt x="1921" y="454"/>
                </a:lnTo>
                <a:lnTo>
                  <a:pt x="1923" y="454"/>
                </a:lnTo>
                <a:lnTo>
                  <a:pt x="1925" y="451"/>
                </a:lnTo>
                <a:lnTo>
                  <a:pt x="1928" y="451"/>
                </a:lnTo>
                <a:lnTo>
                  <a:pt x="1930" y="451"/>
                </a:lnTo>
                <a:lnTo>
                  <a:pt x="1932" y="451"/>
                </a:lnTo>
                <a:lnTo>
                  <a:pt x="1932" y="454"/>
                </a:lnTo>
                <a:lnTo>
                  <a:pt x="1935" y="454"/>
                </a:lnTo>
                <a:lnTo>
                  <a:pt x="1935" y="456"/>
                </a:lnTo>
                <a:lnTo>
                  <a:pt x="1937" y="456"/>
                </a:lnTo>
                <a:lnTo>
                  <a:pt x="1937" y="458"/>
                </a:lnTo>
                <a:lnTo>
                  <a:pt x="1939" y="458"/>
                </a:lnTo>
                <a:lnTo>
                  <a:pt x="1942" y="458"/>
                </a:lnTo>
                <a:lnTo>
                  <a:pt x="1942" y="456"/>
                </a:lnTo>
                <a:lnTo>
                  <a:pt x="1944" y="456"/>
                </a:lnTo>
                <a:lnTo>
                  <a:pt x="1942" y="456"/>
                </a:lnTo>
                <a:lnTo>
                  <a:pt x="1942" y="454"/>
                </a:lnTo>
                <a:lnTo>
                  <a:pt x="1942" y="451"/>
                </a:lnTo>
                <a:lnTo>
                  <a:pt x="1942" y="449"/>
                </a:lnTo>
                <a:lnTo>
                  <a:pt x="1944" y="449"/>
                </a:lnTo>
                <a:lnTo>
                  <a:pt x="1946" y="449"/>
                </a:lnTo>
                <a:lnTo>
                  <a:pt x="1949" y="449"/>
                </a:lnTo>
                <a:lnTo>
                  <a:pt x="1951" y="449"/>
                </a:lnTo>
                <a:lnTo>
                  <a:pt x="1949" y="449"/>
                </a:lnTo>
                <a:lnTo>
                  <a:pt x="1951" y="447"/>
                </a:lnTo>
                <a:lnTo>
                  <a:pt x="1953" y="447"/>
                </a:lnTo>
                <a:lnTo>
                  <a:pt x="1953" y="444"/>
                </a:lnTo>
                <a:lnTo>
                  <a:pt x="1953" y="442"/>
                </a:lnTo>
                <a:lnTo>
                  <a:pt x="1951" y="442"/>
                </a:lnTo>
                <a:lnTo>
                  <a:pt x="1951" y="444"/>
                </a:lnTo>
                <a:lnTo>
                  <a:pt x="1949" y="444"/>
                </a:lnTo>
                <a:lnTo>
                  <a:pt x="1946" y="444"/>
                </a:lnTo>
                <a:lnTo>
                  <a:pt x="1944" y="444"/>
                </a:lnTo>
                <a:lnTo>
                  <a:pt x="1942" y="444"/>
                </a:lnTo>
                <a:lnTo>
                  <a:pt x="1939" y="444"/>
                </a:lnTo>
                <a:lnTo>
                  <a:pt x="1937" y="442"/>
                </a:lnTo>
                <a:lnTo>
                  <a:pt x="1937" y="440"/>
                </a:lnTo>
                <a:lnTo>
                  <a:pt x="1939" y="440"/>
                </a:lnTo>
                <a:lnTo>
                  <a:pt x="1939" y="437"/>
                </a:lnTo>
                <a:lnTo>
                  <a:pt x="1939" y="435"/>
                </a:lnTo>
                <a:lnTo>
                  <a:pt x="1942" y="435"/>
                </a:lnTo>
                <a:lnTo>
                  <a:pt x="1944" y="435"/>
                </a:lnTo>
                <a:lnTo>
                  <a:pt x="1946" y="435"/>
                </a:lnTo>
                <a:lnTo>
                  <a:pt x="1949" y="435"/>
                </a:lnTo>
                <a:lnTo>
                  <a:pt x="1949" y="437"/>
                </a:lnTo>
                <a:lnTo>
                  <a:pt x="1951" y="437"/>
                </a:lnTo>
                <a:lnTo>
                  <a:pt x="1953" y="437"/>
                </a:lnTo>
                <a:lnTo>
                  <a:pt x="1955" y="435"/>
                </a:lnTo>
                <a:lnTo>
                  <a:pt x="1958" y="435"/>
                </a:lnTo>
                <a:lnTo>
                  <a:pt x="1958" y="433"/>
                </a:lnTo>
                <a:lnTo>
                  <a:pt x="1958" y="430"/>
                </a:lnTo>
                <a:lnTo>
                  <a:pt x="1955" y="430"/>
                </a:lnTo>
                <a:lnTo>
                  <a:pt x="1955" y="428"/>
                </a:lnTo>
                <a:lnTo>
                  <a:pt x="1955" y="426"/>
                </a:lnTo>
                <a:lnTo>
                  <a:pt x="1955" y="424"/>
                </a:lnTo>
                <a:lnTo>
                  <a:pt x="1955" y="421"/>
                </a:lnTo>
                <a:lnTo>
                  <a:pt x="1958" y="421"/>
                </a:lnTo>
                <a:lnTo>
                  <a:pt x="1958" y="419"/>
                </a:lnTo>
                <a:lnTo>
                  <a:pt x="1955" y="419"/>
                </a:lnTo>
                <a:lnTo>
                  <a:pt x="1958" y="419"/>
                </a:lnTo>
                <a:lnTo>
                  <a:pt x="1960" y="419"/>
                </a:lnTo>
                <a:lnTo>
                  <a:pt x="1962" y="419"/>
                </a:lnTo>
                <a:lnTo>
                  <a:pt x="1962" y="417"/>
                </a:lnTo>
                <a:lnTo>
                  <a:pt x="1965" y="417"/>
                </a:lnTo>
                <a:lnTo>
                  <a:pt x="1967" y="417"/>
                </a:lnTo>
                <a:lnTo>
                  <a:pt x="1969" y="417"/>
                </a:lnTo>
                <a:lnTo>
                  <a:pt x="1972" y="417"/>
                </a:lnTo>
                <a:lnTo>
                  <a:pt x="1972" y="414"/>
                </a:lnTo>
                <a:lnTo>
                  <a:pt x="1969" y="414"/>
                </a:lnTo>
                <a:lnTo>
                  <a:pt x="1969" y="412"/>
                </a:lnTo>
                <a:lnTo>
                  <a:pt x="1967" y="412"/>
                </a:lnTo>
                <a:lnTo>
                  <a:pt x="1969" y="410"/>
                </a:lnTo>
                <a:lnTo>
                  <a:pt x="1969" y="407"/>
                </a:lnTo>
                <a:lnTo>
                  <a:pt x="1969" y="405"/>
                </a:lnTo>
                <a:lnTo>
                  <a:pt x="1972" y="405"/>
                </a:lnTo>
                <a:lnTo>
                  <a:pt x="1972" y="403"/>
                </a:lnTo>
                <a:lnTo>
                  <a:pt x="1974" y="403"/>
                </a:lnTo>
                <a:lnTo>
                  <a:pt x="1974" y="401"/>
                </a:lnTo>
                <a:lnTo>
                  <a:pt x="1976" y="401"/>
                </a:lnTo>
                <a:lnTo>
                  <a:pt x="1976" y="398"/>
                </a:lnTo>
                <a:lnTo>
                  <a:pt x="1976" y="396"/>
                </a:lnTo>
                <a:lnTo>
                  <a:pt x="1976" y="394"/>
                </a:lnTo>
                <a:lnTo>
                  <a:pt x="1976" y="391"/>
                </a:lnTo>
                <a:lnTo>
                  <a:pt x="1976" y="389"/>
                </a:lnTo>
                <a:lnTo>
                  <a:pt x="1978" y="389"/>
                </a:lnTo>
                <a:lnTo>
                  <a:pt x="1976" y="389"/>
                </a:lnTo>
                <a:lnTo>
                  <a:pt x="1974" y="389"/>
                </a:lnTo>
                <a:lnTo>
                  <a:pt x="1974" y="387"/>
                </a:lnTo>
                <a:lnTo>
                  <a:pt x="1972" y="387"/>
                </a:lnTo>
                <a:lnTo>
                  <a:pt x="1972" y="384"/>
                </a:lnTo>
                <a:lnTo>
                  <a:pt x="1969" y="384"/>
                </a:lnTo>
                <a:lnTo>
                  <a:pt x="1969" y="382"/>
                </a:lnTo>
                <a:lnTo>
                  <a:pt x="1972" y="382"/>
                </a:lnTo>
                <a:lnTo>
                  <a:pt x="1972" y="380"/>
                </a:lnTo>
                <a:lnTo>
                  <a:pt x="1969" y="380"/>
                </a:lnTo>
                <a:lnTo>
                  <a:pt x="1969" y="377"/>
                </a:lnTo>
                <a:lnTo>
                  <a:pt x="1969" y="375"/>
                </a:lnTo>
                <a:lnTo>
                  <a:pt x="1967" y="375"/>
                </a:lnTo>
                <a:lnTo>
                  <a:pt x="1967" y="373"/>
                </a:lnTo>
                <a:lnTo>
                  <a:pt x="1967" y="371"/>
                </a:lnTo>
                <a:lnTo>
                  <a:pt x="1969" y="371"/>
                </a:lnTo>
                <a:lnTo>
                  <a:pt x="1969" y="368"/>
                </a:lnTo>
                <a:lnTo>
                  <a:pt x="1969" y="366"/>
                </a:lnTo>
                <a:lnTo>
                  <a:pt x="1969" y="364"/>
                </a:lnTo>
                <a:lnTo>
                  <a:pt x="1969" y="361"/>
                </a:lnTo>
                <a:lnTo>
                  <a:pt x="1972" y="361"/>
                </a:lnTo>
                <a:lnTo>
                  <a:pt x="1969" y="361"/>
                </a:lnTo>
                <a:lnTo>
                  <a:pt x="1972" y="359"/>
                </a:lnTo>
                <a:lnTo>
                  <a:pt x="1969" y="359"/>
                </a:lnTo>
                <a:lnTo>
                  <a:pt x="1969" y="357"/>
                </a:lnTo>
                <a:lnTo>
                  <a:pt x="1972" y="357"/>
                </a:lnTo>
                <a:lnTo>
                  <a:pt x="1969" y="357"/>
                </a:lnTo>
                <a:lnTo>
                  <a:pt x="1972" y="357"/>
                </a:lnTo>
                <a:lnTo>
                  <a:pt x="1972" y="354"/>
                </a:lnTo>
                <a:lnTo>
                  <a:pt x="1974" y="354"/>
                </a:lnTo>
                <a:lnTo>
                  <a:pt x="1976" y="352"/>
                </a:lnTo>
                <a:lnTo>
                  <a:pt x="1976" y="350"/>
                </a:lnTo>
                <a:lnTo>
                  <a:pt x="1978" y="350"/>
                </a:lnTo>
                <a:lnTo>
                  <a:pt x="1976" y="350"/>
                </a:lnTo>
                <a:lnTo>
                  <a:pt x="1976" y="348"/>
                </a:lnTo>
                <a:lnTo>
                  <a:pt x="1974" y="348"/>
                </a:lnTo>
                <a:lnTo>
                  <a:pt x="1974" y="345"/>
                </a:lnTo>
                <a:lnTo>
                  <a:pt x="1972" y="345"/>
                </a:lnTo>
                <a:lnTo>
                  <a:pt x="1969" y="345"/>
                </a:lnTo>
                <a:lnTo>
                  <a:pt x="1969" y="343"/>
                </a:lnTo>
                <a:lnTo>
                  <a:pt x="1967" y="343"/>
                </a:lnTo>
                <a:lnTo>
                  <a:pt x="1965" y="343"/>
                </a:lnTo>
                <a:lnTo>
                  <a:pt x="1962" y="343"/>
                </a:lnTo>
                <a:lnTo>
                  <a:pt x="1962" y="341"/>
                </a:lnTo>
                <a:lnTo>
                  <a:pt x="1960" y="341"/>
                </a:lnTo>
                <a:lnTo>
                  <a:pt x="1960" y="338"/>
                </a:lnTo>
                <a:lnTo>
                  <a:pt x="1960" y="336"/>
                </a:lnTo>
                <a:lnTo>
                  <a:pt x="1962" y="336"/>
                </a:lnTo>
                <a:lnTo>
                  <a:pt x="1965" y="336"/>
                </a:lnTo>
                <a:lnTo>
                  <a:pt x="1965" y="334"/>
                </a:lnTo>
                <a:lnTo>
                  <a:pt x="1965" y="331"/>
                </a:lnTo>
                <a:lnTo>
                  <a:pt x="1965" y="329"/>
                </a:lnTo>
                <a:lnTo>
                  <a:pt x="1967" y="329"/>
                </a:lnTo>
                <a:lnTo>
                  <a:pt x="1969" y="329"/>
                </a:lnTo>
                <a:close/>
                <a:moveTo>
                  <a:pt x="1663" y="322"/>
                </a:moveTo>
                <a:lnTo>
                  <a:pt x="1661" y="322"/>
                </a:lnTo>
                <a:lnTo>
                  <a:pt x="1661" y="320"/>
                </a:lnTo>
                <a:lnTo>
                  <a:pt x="1661" y="318"/>
                </a:lnTo>
                <a:lnTo>
                  <a:pt x="1661" y="320"/>
                </a:lnTo>
                <a:lnTo>
                  <a:pt x="1663" y="320"/>
                </a:lnTo>
                <a:lnTo>
                  <a:pt x="1663" y="322"/>
                </a:lnTo>
                <a:close/>
                <a:moveTo>
                  <a:pt x="1115" y="313"/>
                </a:moveTo>
                <a:lnTo>
                  <a:pt x="1117" y="313"/>
                </a:lnTo>
                <a:lnTo>
                  <a:pt x="1115" y="313"/>
                </a:lnTo>
                <a:close/>
                <a:moveTo>
                  <a:pt x="1128" y="311"/>
                </a:moveTo>
                <a:lnTo>
                  <a:pt x="1131" y="311"/>
                </a:lnTo>
                <a:lnTo>
                  <a:pt x="1133" y="313"/>
                </a:lnTo>
                <a:lnTo>
                  <a:pt x="1133" y="315"/>
                </a:lnTo>
                <a:lnTo>
                  <a:pt x="1133" y="318"/>
                </a:lnTo>
                <a:lnTo>
                  <a:pt x="1133" y="320"/>
                </a:lnTo>
                <a:lnTo>
                  <a:pt x="1131" y="320"/>
                </a:lnTo>
                <a:lnTo>
                  <a:pt x="1128" y="320"/>
                </a:lnTo>
                <a:lnTo>
                  <a:pt x="1128" y="318"/>
                </a:lnTo>
                <a:lnTo>
                  <a:pt x="1126" y="318"/>
                </a:lnTo>
                <a:lnTo>
                  <a:pt x="1126" y="315"/>
                </a:lnTo>
                <a:lnTo>
                  <a:pt x="1124" y="315"/>
                </a:lnTo>
                <a:lnTo>
                  <a:pt x="1124" y="313"/>
                </a:lnTo>
                <a:lnTo>
                  <a:pt x="1126" y="313"/>
                </a:lnTo>
                <a:lnTo>
                  <a:pt x="1126" y="311"/>
                </a:lnTo>
                <a:lnTo>
                  <a:pt x="1128" y="311"/>
                </a:lnTo>
                <a:close/>
                <a:moveTo>
                  <a:pt x="1271" y="271"/>
                </a:moveTo>
                <a:lnTo>
                  <a:pt x="1271" y="274"/>
                </a:lnTo>
                <a:lnTo>
                  <a:pt x="1271" y="276"/>
                </a:lnTo>
                <a:lnTo>
                  <a:pt x="1271" y="278"/>
                </a:lnTo>
                <a:lnTo>
                  <a:pt x="1269" y="278"/>
                </a:lnTo>
                <a:lnTo>
                  <a:pt x="1269" y="281"/>
                </a:lnTo>
                <a:lnTo>
                  <a:pt x="1267" y="281"/>
                </a:lnTo>
                <a:lnTo>
                  <a:pt x="1264" y="281"/>
                </a:lnTo>
                <a:lnTo>
                  <a:pt x="1267" y="278"/>
                </a:lnTo>
                <a:lnTo>
                  <a:pt x="1267" y="276"/>
                </a:lnTo>
                <a:lnTo>
                  <a:pt x="1269" y="276"/>
                </a:lnTo>
                <a:lnTo>
                  <a:pt x="1269" y="274"/>
                </a:lnTo>
                <a:lnTo>
                  <a:pt x="1267" y="274"/>
                </a:lnTo>
                <a:lnTo>
                  <a:pt x="1269" y="274"/>
                </a:lnTo>
                <a:lnTo>
                  <a:pt x="1269" y="271"/>
                </a:lnTo>
                <a:lnTo>
                  <a:pt x="1271" y="271"/>
                </a:lnTo>
                <a:close/>
                <a:moveTo>
                  <a:pt x="1794" y="267"/>
                </a:moveTo>
                <a:lnTo>
                  <a:pt x="1792" y="269"/>
                </a:lnTo>
                <a:lnTo>
                  <a:pt x="1790" y="269"/>
                </a:lnTo>
                <a:lnTo>
                  <a:pt x="1787" y="269"/>
                </a:lnTo>
                <a:lnTo>
                  <a:pt x="1787" y="267"/>
                </a:lnTo>
                <a:lnTo>
                  <a:pt x="1790" y="267"/>
                </a:lnTo>
                <a:lnTo>
                  <a:pt x="1792" y="267"/>
                </a:lnTo>
                <a:lnTo>
                  <a:pt x="1794" y="267"/>
                </a:lnTo>
                <a:close/>
                <a:moveTo>
                  <a:pt x="1727" y="271"/>
                </a:moveTo>
                <a:lnTo>
                  <a:pt x="1725" y="271"/>
                </a:lnTo>
                <a:lnTo>
                  <a:pt x="1725" y="274"/>
                </a:lnTo>
                <a:lnTo>
                  <a:pt x="1725" y="271"/>
                </a:lnTo>
                <a:lnTo>
                  <a:pt x="1723" y="271"/>
                </a:lnTo>
                <a:lnTo>
                  <a:pt x="1720" y="271"/>
                </a:lnTo>
                <a:lnTo>
                  <a:pt x="1720" y="274"/>
                </a:lnTo>
                <a:lnTo>
                  <a:pt x="1718" y="274"/>
                </a:lnTo>
                <a:lnTo>
                  <a:pt x="1718" y="271"/>
                </a:lnTo>
                <a:lnTo>
                  <a:pt x="1718" y="269"/>
                </a:lnTo>
                <a:lnTo>
                  <a:pt x="1718" y="267"/>
                </a:lnTo>
                <a:lnTo>
                  <a:pt x="1720" y="267"/>
                </a:lnTo>
                <a:lnTo>
                  <a:pt x="1723" y="267"/>
                </a:lnTo>
                <a:lnTo>
                  <a:pt x="1725" y="267"/>
                </a:lnTo>
                <a:lnTo>
                  <a:pt x="1725" y="269"/>
                </a:lnTo>
                <a:lnTo>
                  <a:pt x="1727" y="269"/>
                </a:lnTo>
                <a:lnTo>
                  <a:pt x="1727" y="271"/>
                </a:lnTo>
                <a:close/>
                <a:moveTo>
                  <a:pt x="1658" y="262"/>
                </a:moveTo>
                <a:lnTo>
                  <a:pt x="1658" y="265"/>
                </a:lnTo>
                <a:lnTo>
                  <a:pt x="1658" y="267"/>
                </a:lnTo>
                <a:lnTo>
                  <a:pt x="1658" y="269"/>
                </a:lnTo>
                <a:lnTo>
                  <a:pt x="1658" y="271"/>
                </a:lnTo>
                <a:lnTo>
                  <a:pt x="1656" y="271"/>
                </a:lnTo>
                <a:lnTo>
                  <a:pt x="1654" y="271"/>
                </a:lnTo>
                <a:lnTo>
                  <a:pt x="1654" y="269"/>
                </a:lnTo>
                <a:lnTo>
                  <a:pt x="1654" y="267"/>
                </a:lnTo>
                <a:lnTo>
                  <a:pt x="1656" y="267"/>
                </a:lnTo>
                <a:lnTo>
                  <a:pt x="1654" y="267"/>
                </a:lnTo>
                <a:lnTo>
                  <a:pt x="1654" y="265"/>
                </a:lnTo>
                <a:lnTo>
                  <a:pt x="1656" y="265"/>
                </a:lnTo>
                <a:lnTo>
                  <a:pt x="1656" y="262"/>
                </a:lnTo>
                <a:lnTo>
                  <a:pt x="1656" y="265"/>
                </a:lnTo>
                <a:lnTo>
                  <a:pt x="1656" y="262"/>
                </a:lnTo>
                <a:lnTo>
                  <a:pt x="1658" y="262"/>
                </a:lnTo>
                <a:close/>
                <a:moveTo>
                  <a:pt x="1677" y="251"/>
                </a:moveTo>
                <a:lnTo>
                  <a:pt x="1679" y="251"/>
                </a:lnTo>
                <a:lnTo>
                  <a:pt x="1679" y="253"/>
                </a:lnTo>
                <a:lnTo>
                  <a:pt x="1677" y="253"/>
                </a:lnTo>
                <a:lnTo>
                  <a:pt x="1677" y="255"/>
                </a:lnTo>
                <a:lnTo>
                  <a:pt x="1677" y="258"/>
                </a:lnTo>
                <a:lnTo>
                  <a:pt x="1679" y="258"/>
                </a:lnTo>
                <a:lnTo>
                  <a:pt x="1679" y="260"/>
                </a:lnTo>
                <a:lnTo>
                  <a:pt x="1681" y="260"/>
                </a:lnTo>
                <a:lnTo>
                  <a:pt x="1684" y="262"/>
                </a:lnTo>
                <a:lnTo>
                  <a:pt x="1686" y="262"/>
                </a:lnTo>
                <a:lnTo>
                  <a:pt x="1688" y="262"/>
                </a:lnTo>
                <a:lnTo>
                  <a:pt x="1688" y="260"/>
                </a:lnTo>
                <a:lnTo>
                  <a:pt x="1690" y="262"/>
                </a:lnTo>
                <a:lnTo>
                  <a:pt x="1690" y="260"/>
                </a:lnTo>
                <a:lnTo>
                  <a:pt x="1693" y="260"/>
                </a:lnTo>
                <a:lnTo>
                  <a:pt x="1693" y="262"/>
                </a:lnTo>
                <a:lnTo>
                  <a:pt x="1695" y="262"/>
                </a:lnTo>
                <a:lnTo>
                  <a:pt x="1695" y="265"/>
                </a:lnTo>
                <a:lnTo>
                  <a:pt x="1693" y="265"/>
                </a:lnTo>
                <a:lnTo>
                  <a:pt x="1693" y="267"/>
                </a:lnTo>
                <a:lnTo>
                  <a:pt x="1690" y="267"/>
                </a:lnTo>
                <a:lnTo>
                  <a:pt x="1690" y="269"/>
                </a:lnTo>
                <a:lnTo>
                  <a:pt x="1688" y="269"/>
                </a:lnTo>
                <a:lnTo>
                  <a:pt x="1688" y="271"/>
                </a:lnTo>
                <a:lnTo>
                  <a:pt x="1686" y="274"/>
                </a:lnTo>
                <a:lnTo>
                  <a:pt x="1684" y="274"/>
                </a:lnTo>
                <a:lnTo>
                  <a:pt x="1684" y="276"/>
                </a:lnTo>
                <a:lnTo>
                  <a:pt x="1681" y="276"/>
                </a:lnTo>
                <a:lnTo>
                  <a:pt x="1679" y="276"/>
                </a:lnTo>
                <a:lnTo>
                  <a:pt x="1679" y="274"/>
                </a:lnTo>
                <a:lnTo>
                  <a:pt x="1677" y="276"/>
                </a:lnTo>
                <a:lnTo>
                  <a:pt x="1677" y="274"/>
                </a:lnTo>
                <a:lnTo>
                  <a:pt x="1677" y="271"/>
                </a:lnTo>
                <a:lnTo>
                  <a:pt x="1677" y="269"/>
                </a:lnTo>
                <a:lnTo>
                  <a:pt x="1677" y="267"/>
                </a:lnTo>
                <a:lnTo>
                  <a:pt x="1677" y="265"/>
                </a:lnTo>
                <a:lnTo>
                  <a:pt x="1677" y="262"/>
                </a:lnTo>
                <a:lnTo>
                  <a:pt x="1677" y="260"/>
                </a:lnTo>
                <a:lnTo>
                  <a:pt x="1677" y="258"/>
                </a:lnTo>
                <a:lnTo>
                  <a:pt x="1677" y="255"/>
                </a:lnTo>
                <a:lnTo>
                  <a:pt x="1674" y="253"/>
                </a:lnTo>
                <a:lnTo>
                  <a:pt x="1672" y="251"/>
                </a:lnTo>
                <a:lnTo>
                  <a:pt x="1672" y="248"/>
                </a:lnTo>
                <a:lnTo>
                  <a:pt x="1674" y="248"/>
                </a:lnTo>
                <a:lnTo>
                  <a:pt x="1677" y="251"/>
                </a:lnTo>
                <a:close/>
                <a:moveTo>
                  <a:pt x="2061" y="223"/>
                </a:moveTo>
                <a:lnTo>
                  <a:pt x="2061" y="225"/>
                </a:lnTo>
                <a:lnTo>
                  <a:pt x="2061" y="228"/>
                </a:lnTo>
                <a:lnTo>
                  <a:pt x="2061" y="230"/>
                </a:lnTo>
                <a:lnTo>
                  <a:pt x="2061" y="232"/>
                </a:lnTo>
                <a:lnTo>
                  <a:pt x="2061" y="235"/>
                </a:lnTo>
                <a:lnTo>
                  <a:pt x="2061" y="237"/>
                </a:lnTo>
                <a:lnTo>
                  <a:pt x="2061" y="239"/>
                </a:lnTo>
                <a:lnTo>
                  <a:pt x="2061" y="242"/>
                </a:lnTo>
                <a:lnTo>
                  <a:pt x="2061" y="244"/>
                </a:lnTo>
                <a:lnTo>
                  <a:pt x="2061" y="246"/>
                </a:lnTo>
                <a:lnTo>
                  <a:pt x="2061" y="244"/>
                </a:lnTo>
                <a:lnTo>
                  <a:pt x="2064" y="244"/>
                </a:lnTo>
                <a:lnTo>
                  <a:pt x="2064" y="246"/>
                </a:lnTo>
                <a:lnTo>
                  <a:pt x="2066" y="246"/>
                </a:lnTo>
                <a:lnTo>
                  <a:pt x="2066" y="244"/>
                </a:lnTo>
                <a:lnTo>
                  <a:pt x="2068" y="244"/>
                </a:lnTo>
                <a:lnTo>
                  <a:pt x="2068" y="242"/>
                </a:lnTo>
                <a:lnTo>
                  <a:pt x="2068" y="244"/>
                </a:lnTo>
                <a:lnTo>
                  <a:pt x="2068" y="242"/>
                </a:lnTo>
                <a:lnTo>
                  <a:pt x="2068" y="244"/>
                </a:lnTo>
                <a:lnTo>
                  <a:pt x="2068" y="242"/>
                </a:lnTo>
                <a:lnTo>
                  <a:pt x="2068" y="244"/>
                </a:lnTo>
                <a:lnTo>
                  <a:pt x="2068" y="246"/>
                </a:lnTo>
                <a:lnTo>
                  <a:pt x="2071" y="246"/>
                </a:lnTo>
                <a:lnTo>
                  <a:pt x="2071" y="248"/>
                </a:lnTo>
                <a:lnTo>
                  <a:pt x="2071" y="251"/>
                </a:lnTo>
                <a:lnTo>
                  <a:pt x="2071" y="253"/>
                </a:lnTo>
                <a:lnTo>
                  <a:pt x="2073" y="253"/>
                </a:lnTo>
                <a:lnTo>
                  <a:pt x="2073" y="255"/>
                </a:lnTo>
                <a:lnTo>
                  <a:pt x="2073" y="258"/>
                </a:lnTo>
                <a:lnTo>
                  <a:pt x="2073" y="260"/>
                </a:lnTo>
                <a:lnTo>
                  <a:pt x="2073" y="262"/>
                </a:lnTo>
                <a:lnTo>
                  <a:pt x="2073" y="265"/>
                </a:lnTo>
                <a:lnTo>
                  <a:pt x="2073" y="267"/>
                </a:lnTo>
                <a:lnTo>
                  <a:pt x="2073" y="269"/>
                </a:lnTo>
                <a:lnTo>
                  <a:pt x="2071" y="269"/>
                </a:lnTo>
                <a:lnTo>
                  <a:pt x="2071" y="271"/>
                </a:lnTo>
                <a:lnTo>
                  <a:pt x="2071" y="274"/>
                </a:lnTo>
                <a:lnTo>
                  <a:pt x="2068" y="274"/>
                </a:lnTo>
                <a:lnTo>
                  <a:pt x="2068" y="271"/>
                </a:lnTo>
                <a:lnTo>
                  <a:pt x="2068" y="274"/>
                </a:lnTo>
                <a:lnTo>
                  <a:pt x="2068" y="271"/>
                </a:lnTo>
                <a:lnTo>
                  <a:pt x="2066" y="271"/>
                </a:lnTo>
                <a:lnTo>
                  <a:pt x="2066" y="274"/>
                </a:lnTo>
                <a:lnTo>
                  <a:pt x="2066" y="271"/>
                </a:lnTo>
                <a:lnTo>
                  <a:pt x="2066" y="274"/>
                </a:lnTo>
                <a:lnTo>
                  <a:pt x="2064" y="274"/>
                </a:lnTo>
                <a:lnTo>
                  <a:pt x="2066" y="274"/>
                </a:lnTo>
                <a:lnTo>
                  <a:pt x="2064" y="274"/>
                </a:lnTo>
                <a:lnTo>
                  <a:pt x="2064" y="276"/>
                </a:lnTo>
                <a:lnTo>
                  <a:pt x="2064" y="274"/>
                </a:lnTo>
                <a:lnTo>
                  <a:pt x="2064" y="276"/>
                </a:lnTo>
                <a:lnTo>
                  <a:pt x="2061" y="276"/>
                </a:lnTo>
                <a:lnTo>
                  <a:pt x="2061" y="278"/>
                </a:lnTo>
                <a:lnTo>
                  <a:pt x="2059" y="278"/>
                </a:lnTo>
                <a:lnTo>
                  <a:pt x="2059" y="281"/>
                </a:lnTo>
                <a:lnTo>
                  <a:pt x="2057" y="281"/>
                </a:lnTo>
                <a:lnTo>
                  <a:pt x="2059" y="281"/>
                </a:lnTo>
                <a:lnTo>
                  <a:pt x="2059" y="283"/>
                </a:lnTo>
                <a:lnTo>
                  <a:pt x="2057" y="283"/>
                </a:lnTo>
                <a:lnTo>
                  <a:pt x="2057" y="285"/>
                </a:lnTo>
                <a:lnTo>
                  <a:pt x="2059" y="285"/>
                </a:lnTo>
                <a:lnTo>
                  <a:pt x="2059" y="288"/>
                </a:lnTo>
                <a:lnTo>
                  <a:pt x="2059" y="290"/>
                </a:lnTo>
                <a:lnTo>
                  <a:pt x="2057" y="290"/>
                </a:lnTo>
                <a:lnTo>
                  <a:pt x="2057" y="288"/>
                </a:lnTo>
                <a:lnTo>
                  <a:pt x="2057" y="290"/>
                </a:lnTo>
                <a:lnTo>
                  <a:pt x="2059" y="290"/>
                </a:lnTo>
                <a:lnTo>
                  <a:pt x="2057" y="290"/>
                </a:lnTo>
                <a:lnTo>
                  <a:pt x="2059" y="290"/>
                </a:lnTo>
                <a:lnTo>
                  <a:pt x="2059" y="292"/>
                </a:lnTo>
                <a:lnTo>
                  <a:pt x="2059" y="295"/>
                </a:lnTo>
                <a:lnTo>
                  <a:pt x="2059" y="297"/>
                </a:lnTo>
                <a:lnTo>
                  <a:pt x="2059" y="299"/>
                </a:lnTo>
                <a:lnTo>
                  <a:pt x="2059" y="301"/>
                </a:lnTo>
                <a:lnTo>
                  <a:pt x="2059" y="304"/>
                </a:lnTo>
                <a:lnTo>
                  <a:pt x="2061" y="304"/>
                </a:lnTo>
                <a:lnTo>
                  <a:pt x="2061" y="306"/>
                </a:lnTo>
                <a:lnTo>
                  <a:pt x="2061" y="308"/>
                </a:lnTo>
                <a:lnTo>
                  <a:pt x="2061" y="311"/>
                </a:lnTo>
                <a:lnTo>
                  <a:pt x="2061" y="313"/>
                </a:lnTo>
                <a:lnTo>
                  <a:pt x="2061" y="315"/>
                </a:lnTo>
                <a:lnTo>
                  <a:pt x="2061" y="313"/>
                </a:lnTo>
                <a:lnTo>
                  <a:pt x="2061" y="315"/>
                </a:lnTo>
                <a:lnTo>
                  <a:pt x="2059" y="315"/>
                </a:lnTo>
                <a:lnTo>
                  <a:pt x="2061" y="315"/>
                </a:lnTo>
                <a:lnTo>
                  <a:pt x="2061" y="318"/>
                </a:lnTo>
                <a:lnTo>
                  <a:pt x="2059" y="318"/>
                </a:lnTo>
                <a:lnTo>
                  <a:pt x="2061" y="318"/>
                </a:lnTo>
                <a:lnTo>
                  <a:pt x="2061" y="320"/>
                </a:lnTo>
                <a:lnTo>
                  <a:pt x="2061" y="322"/>
                </a:lnTo>
                <a:lnTo>
                  <a:pt x="2061" y="324"/>
                </a:lnTo>
                <a:lnTo>
                  <a:pt x="2064" y="324"/>
                </a:lnTo>
                <a:lnTo>
                  <a:pt x="2064" y="327"/>
                </a:lnTo>
                <a:lnTo>
                  <a:pt x="2066" y="329"/>
                </a:lnTo>
                <a:lnTo>
                  <a:pt x="2066" y="331"/>
                </a:lnTo>
                <a:lnTo>
                  <a:pt x="2066" y="334"/>
                </a:lnTo>
                <a:lnTo>
                  <a:pt x="2066" y="336"/>
                </a:lnTo>
                <a:lnTo>
                  <a:pt x="2066" y="338"/>
                </a:lnTo>
                <a:lnTo>
                  <a:pt x="2066" y="341"/>
                </a:lnTo>
                <a:lnTo>
                  <a:pt x="2066" y="343"/>
                </a:lnTo>
                <a:lnTo>
                  <a:pt x="2064" y="345"/>
                </a:lnTo>
                <a:lnTo>
                  <a:pt x="2061" y="345"/>
                </a:lnTo>
                <a:lnTo>
                  <a:pt x="2064" y="345"/>
                </a:lnTo>
                <a:lnTo>
                  <a:pt x="2061" y="345"/>
                </a:lnTo>
                <a:lnTo>
                  <a:pt x="2061" y="348"/>
                </a:lnTo>
                <a:lnTo>
                  <a:pt x="2061" y="350"/>
                </a:lnTo>
                <a:lnTo>
                  <a:pt x="2061" y="352"/>
                </a:lnTo>
                <a:lnTo>
                  <a:pt x="2059" y="352"/>
                </a:lnTo>
                <a:lnTo>
                  <a:pt x="2057" y="352"/>
                </a:lnTo>
                <a:lnTo>
                  <a:pt x="2059" y="352"/>
                </a:lnTo>
                <a:lnTo>
                  <a:pt x="2057" y="352"/>
                </a:lnTo>
                <a:lnTo>
                  <a:pt x="2057" y="354"/>
                </a:lnTo>
                <a:lnTo>
                  <a:pt x="2054" y="354"/>
                </a:lnTo>
                <a:lnTo>
                  <a:pt x="2054" y="357"/>
                </a:lnTo>
                <a:lnTo>
                  <a:pt x="2052" y="357"/>
                </a:lnTo>
                <a:lnTo>
                  <a:pt x="2050" y="357"/>
                </a:lnTo>
                <a:lnTo>
                  <a:pt x="2050" y="354"/>
                </a:lnTo>
                <a:lnTo>
                  <a:pt x="2048" y="354"/>
                </a:lnTo>
                <a:lnTo>
                  <a:pt x="2048" y="352"/>
                </a:lnTo>
                <a:lnTo>
                  <a:pt x="2048" y="350"/>
                </a:lnTo>
                <a:lnTo>
                  <a:pt x="2048" y="348"/>
                </a:lnTo>
                <a:lnTo>
                  <a:pt x="2045" y="348"/>
                </a:lnTo>
                <a:lnTo>
                  <a:pt x="2045" y="345"/>
                </a:lnTo>
                <a:lnTo>
                  <a:pt x="2045" y="343"/>
                </a:lnTo>
                <a:lnTo>
                  <a:pt x="2043" y="343"/>
                </a:lnTo>
                <a:lnTo>
                  <a:pt x="2041" y="341"/>
                </a:lnTo>
                <a:lnTo>
                  <a:pt x="2038" y="341"/>
                </a:lnTo>
                <a:lnTo>
                  <a:pt x="2036" y="341"/>
                </a:lnTo>
                <a:lnTo>
                  <a:pt x="2036" y="343"/>
                </a:lnTo>
                <a:lnTo>
                  <a:pt x="2034" y="343"/>
                </a:lnTo>
                <a:lnTo>
                  <a:pt x="2031" y="343"/>
                </a:lnTo>
                <a:lnTo>
                  <a:pt x="2029" y="343"/>
                </a:lnTo>
                <a:lnTo>
                  <a:pt x="2027" y="343"/>
                </a:lnTo>
                <a:lnTo>
                  <a:pt x="2029" y="343"/>
                </a:lnTo>
                <a:lnTo>
                  <a:pt x="2027" y="343"/>
                </a:lnTo>
                <a:lnTo>
                  <a:pt x="2027" y="341"/>
                </a:lnTo>
                <a:lnTo>
                  <a:pt x="2025" y="341"/>
                </a:lnTo>
                <a:lnTo>
                  <a:pt x="2022" y="341"/>
                </a:lnTo>
                <a:lnTo>
                  <a:pt x="2020" y="341"/>
                </a:lnTo>
                <a:lnTo>
                  <a:pt x="2020" y="338"/>
                </a:lnTo>
                <a:lnTo>
                  <a:pt x="2020" y="336"/>
                </a:lnTo>
                <a:lnTo>
                  <a:pt x="2018" y="336"/>
                </a:lnTo>
                <a:lnTo>
                  <a:pt x="2015" y="336"/>
                </a:lnTo>
                <a:lnTo>
                  <a:pt x="2015" y="334"/>
                </a:lnTo>
                <a:lnTo>
                  <a:pt x="2013" y="334"/>
                </a:lnTo>
                <a:lnTo>
                  <a:pt x="2011" y="334"/>
                </a:lnTo>
                <a:lnTo>
                  <a:pt x="2011" y="331"/>
                </a:lnTo>
                <a:lnTo>
                  <a:pt x="2011" y="329"/>
                </a:lnTo>
                <a:lnTo>
                  <a:pt x="2008" y="329"/>
                </a:lnTo>
                <a:lnTo>
                  <a:pt x="2006" y="329"/>
                </a:lnTo>
                <a:lnTo>
                  <a:pt x="2006" y="327"/>
                </a:lnTo>
                <a:lnTo>
                  <a:pt x="2004" y="327"/>
                </a:lnTo>
                <a:lnTo>
                  <a:pt x="2004" y="324"/>
                </a:lnTo>
                <a:lnTo>
                  <a:pt x="2001" y="324"/>
                </a:lnTo>
                <a:lnTo>
                  <a:pt x="2001" y="322"/>
                </a:lnTo>
                <a:lnTo>
                  <a:pt x="1999" y="322"/>
                </a:lnTo>
                <a:lnTo>
                  <a:pt x="1997" y="322"/>
                </a:lnTo>
                <a:lnTo>
                  <a:pt x="1997" y="320"/>
                </a:lnTo>
                <a:lnTo>
                  <a:pt x="1995" y="320"/>
                </a:lnTo>
                <a:lnTo>
                  <a:pt x="1995" y="318"/>
                </a:lnTo>
                <a:lnTo>
                  <a:pt x="1992" y="318"/>
                </a:lnTo>
                <a:lnTo>
                  <a:pt x="1990" y="315"/>
                </a:lnTo>
                <a:lnTo>
                  <a:pt x="1988" y="315"/>
                </a:lnTo>
                <a:lnTo>
                  <a:pt x="1988" y="313"/>
                </a:lnTo>
                <a:lnTo>
                  <a:pt x="1985" y="313"/>
                </a:lnTo>
                <a:lnTo>
                  <a:pt x="1983" y="313"/>
                </a:lnTo>
                <a:lnTo>
                  <a:pt x="1981" y="313"/>
                </a:lnTo>
                <a:lnTo>
                  <a:pt x="1981" y="311"/>
                </a:lnTo>
                <a:lnTo>
                  <a:pt x="1978" y="311"/>
                </a:lnTo>
                <a:lnTo>
                  <a:pt x="1976" y="311"/>
                </a:lnTo>
                <a:lnTo>
                  <a:pt x="1976" y="308"/>
                </a:lnTo>
                <a:lnTo>
                  <a:pt x="1974" y="308"/>
                </a:lnTo>
                <a:lnTo>
                  <a:pt x="1972" y="308"/>
                </a:lnTo>
                <a:lnTo>
                  <a:pt x="1969" y="308"/>
                </a:lnTo>
                <a:lnTo>
                  <a:pt x="1969" y="306"/>
                </a:lnTo>
                <a:lnTo>
                  <a:pt x="1967" y="306"/>
                </a:lnTo>
                <a:lnTo>
                  <a:pt x="1967" y="304"/>
                </a:lnTo>
                <a:lnTo>
                  <a:pt x="1965" y="304"/>
                </a:lnTo>
                <a:lnTo>
                  <a:pt x="1962" y="304"/>
                </a:lnTo>
                <a:lnTo>
                  <a:pt x="1960" y="304"/>
                </a:lnTo>
                <a:lnTo>
                  <a:pt x="1958" y="304"/>
                </a:lnTo>
                <a:lnTo>
                  <a:pt x="1958" y="301"/>
                </a:lnTo>
                <a:lnTo>
                  <a:pt x="1958" y="299"/>
                </a:lnTo>
                <a:lnTo>
                  <a:pt x="1960" y="299"/>
                </a:lnTo>
                <a:lnTo>
                  <a:pt x="1960" y="297"/>
                </a:lnTo>
                <a:lnTo>
                  <a:pt x="1958" y="297"/>
                </a:lnTo>
                <a:lnTo>
                  <a:pt x="1958" y="295"/>
                </a:lnTo>
                <a:lnTo>
                  <a:pt x="1958" y="292"/>
                </a:lnTo>
                <a:lnTo>
                  <a:pt x="1958" y="290"/>
                </a:lnTo>
                <a:lnTo>
                  <a:pt x="1958" y="288"/>
                </a:lnTo>
                <a:lnTo>
                  <a:pt x="1958" y="285"/>
                </a:lnTo>
                <a:lnTo>
                  <a:pt x="1958" y="283"/>
                </a:lnTo>
                <a:lnTo>
                  <a:pt x="1958" y="281"/>
                </a:lnTo>
                <a:lnTo>
                  <a:pt x="1955" y="281"/>
                </a:lnTo>
                <a:lnTo>
                  <a:pt x="1958" y="281"/>
                </a:lnTo>
                <a:lnTo>
                  <a:pt x="1958" y="278"/>
                </a:lnTo>
                <a:lnTo>
                  <a:pt x="1955" y="278"/>
                </a:lnTo>
                <a:lnTo>
                  <a:pt x="1955" y="276"/>
                </a:lnTo>
                <a:lnTo>
                  <a:pt x="1955" y="274"/>
                </a:lnTo>
                <a:lnTo>
                  <a:pt x="1955" y="271"/>
                </a:lnTo>
                <a:lnTo>
                  <a:pt x="1955" y="269"/>
                </a:lnTo>
                <a:lnTo>
                  <a:pt x="1955" y="267"/>
                </a:lnTo>
                <a:lnTo>
                  <a:pt x="1955" y="265"/>
                </a:lnTo>
                <a:lnTo>
                  <a:pt x="1958" y="265"/>
                </a:lnTo>
                <a:lnTo>
                  <a:pt x="1958" y="262"/>
                </a:lnTo>
                <a:lnTo>
                  <a:pt x="1958" y="265"/>
                </a:lnTo>
                <a:lnTo>
                  <a:pt x="1958" y="262"/>
                </a:lnTo>
                <a:lnTo>
                  <a:pt x="1960" y="262"/>
                </a:lnTo>
                <a:lnTo>
                  <a:pt x="1960" y="260"/>
                </a:lnTo>
                <a:lnTo>
                  <a:pt x="1960" y="258"/>
                </a:lnTo>
                <a:lnTo>
                  <a:pt x="1962" y="258"/>
                </a:lnTo>
                <a:lnTo>
                  <a:pt x="1965" y="258"/>
                </a:lnTo>
                <a:lnTo>
                  <a:pt x="1965" y="255"/>
                </a:lnTo>
                <a:lnTo>
                  <a:pt x="1965" y="253"/>
                </a:lnTo>
                <a:lnTo>
                  <a:pt x="1967" y="253"/>
                </a:lnTo>
                <a:lnTo>
                  <a:pt x="1967" y="251"/>
                </a:lnTo>
                <a:lnTo>
                  <a:pt x="1969" y="251"/>
                </a:lnTo>
                <a:lnTo>
                  <a:pt x="1969" y="248"/>
                </a:lnTo>
                <a:lnTo>
                  <a:pt x="1969" y="246"/>
                </a:lnTo>
                <a:lnTo>
                  <a:pt x="1969" y="248"/>
                </a:lnTo>
                <a:lnTo>
                  <a:pt x="1969" y="246"/>
                </a:lnTo>
                <a:lnTo>
                  <a:pt x="1972" y="246"/>
                </a:lnTo>
                <a:lnTo>
                  <a:pt x="1974" y="246"/>
                </a:lnTo>
                <a:lnTo>
                  <a:pt x="1976" y="246"/>
                </a:lnTo>
                <a:lnTo>
                  <a:pt x="1974" y="246"/>
                </a:lnTo>
                <a:lnTo>
                  <a:pt x="1976" y="246"/>
                </a:lnTo>
                <a:lnTo>
                  <a:pt x="1976" y="248"/>
                </a:lnTo>
                <a:lnTo>
                  <a:pt x="1978" y="248"/>
                </a:lnTo>
                <a:lnTo>
                  <a:pt x="1978" y="251"/>
                </a:lnTo>
                <a:lnTo>
                  <a:pt x="1978" y="253"/>
                </a:lnTo>
                <a:lnTo>
                  <a:pt x="1981" y="253"/>
                </a:lnTo>
                <a:lnTo>
                  <a:pt x="1981" y="251"/>
                </a:lnTo>
                <a:lnTo>
                  <a:pt x="1981" y="253"/>
                </a:lnTo>
                <a:lnTo>
                  <a:pt x="1983" y="253"/>
                </a:lnTo>
                <a:lnTo>
                  <a:pt x="1985" y="253"/>
                </a:lnTo>
                <a:lnTo>
                  <a:pt x="1985" y="255"/>
                </a:lnTo>
                <a:lnTo>
                  <a:pt x="1988" y="255"/>
                </a:lnTo>
                <a:lnTo>
                  <a:pt x="1990" y="255"/>
                </a:lnTo>
                <a:lnTo>
                  <a:pt x="1990" y="258"/>
                </a:lnTo>
                <a:lnTo>
                  <a:pt x="1992" y="258"/>
                </a:lnTo>
                <a:lnTo>
                  <a:pt x="1992" y="260"/>
                </a:lnTo>
                <a:lnTo>
                  <a:pt x="1992" y="262"/>
                </a:lnTo>
                <a:lnTo>
                  <a:pt x="1992" y="265"/>
                </a:lnTo>
                <a:lnTo>
                  <a:pt x="1992" y="267"/>
                </a:lnTo>
                <a:lnTo>
                  <a:pt x="1992" y="269"/>
                </a:lnTo>
                <a:lnTo>
                  <a:pt x="1992" y="267"/>
                </a:lnTo>
                <a:lnTo>
                  <a:pt x="1995" y="267"/>
                </a:lnTo>
                <a:lnTo>
                  <a:pt x="1995" y="269"/>
                </a:lnTo>
                <a:lnTo>
                  <a:pt x="1995" y="271"/>
                </a:lnTo>
                <a:lnTo>
                  <a:pt x="1997" y="271"/>
                </a:lnTo>
                <a:lnTo>
                  <a:pt x="1997" y="274"/>
                </a:lnTo>
                <a:lnTo>
                  <a:pt x="1997" y="276"/>
                </a:lnTo>
                <a:lnTo>
                  <a:pt x="1997" y="278"/>
                </a:lnTo>
                <a:lnTo>
                  <a:pt x="1999" y="278"/>
                </a:lnTo>
                <a:lnTo>
                  <a:pt x="1999" y="276"/>
                </a:lnTo>
                <a:lnTo>
                  <a:pt x="1999" y="278"/>
                </a:lnTo>
                <a:lnTo>
                  <a:pt x="2001" y="278"/>
                </a:lnTo>
                <a:lnTo>
                  <a:pt x="2004" y="278"/>
                </a:lnTo>
                <a:lnTo>
                  <a:pt x="2004" y="281"/>
                </a:lnTo>
                <a:lnTo>
                  <a:pt x="2004" y="283"/>
                </a:lnTo>
                <a:lnTo>
                  <a:pt x="2004" y="285"/>
                </a:lnTo>
                <a:lnTo>
                  <a:pt x="2006" y="285"/>
                </a:lnTo>
                <a:lnTo>
                  <a:pt x="2006" y="288"/>
                </a:lnTo>
                <a:lnTo>
                  <a:pt x="2006" y="290"/>
                </a:lnTo>
                <a:lnTo>
                  <a:pt x="2008" y="290"/>
                </a:lnTo>
                <a:lnTo>
                  <a:pt x="2008" y="292"/>
                </a:lnTo>
                <a:lnTo>
                  <a:pt x="2008" y="295"/>
                </a:lnTo>
                <a:lnTo>
                  <a:pt x="2011" y="295"/>
                </a:lnTo>
                <a:lnTo>
                  <a:pt x="2008" y="297"/>
                </a:lnTo>
                <a:lnTo>
                  <a:pt x="2011" y="297"/>
                </a:lnTo>
                <a:lnTo>
                  <a:pt x="2008" y="297"/>
                </a:lnTo>
                <a:lnTo>
                  <a:pt x="2008" y="299"/>
                </a:lnTo>
                <a:lnTo>
                  <a:pt x="2008" y="301"/>
                </a:lnTo>
                <a:lnTo>
                  <a:pt x="2008" y="304"/>
                </a:lnTo>
                <a:lnTo>
                  <a:pt x="2011" y="304"/>
                </a:lnTo>
                <a:lnTo>
                  <a:pt x="2011" y="306"/>
                </a:lnTo>
                <a:lnTo>
                  <a:pt x="2013" y="306"/>
                </a:lnTo>
                <a:lnTo>
                  <a:pt x="2015" y="306"/>
                </a:lnTo>
                <a:lnTo>
                  <a:pt x="2015" y="308"/>
                </a:lnTo>
                <a:lnTo>
                  <a:pt x="2018" y="308"/>
                </a:lnTo>
                <a:lnTo>
                  <a:pt x="2018" y="306"/>
                </a:lnTo>
                <a:lnTo>
                  <a:pt x="2020" y="306"/>
                </a:lnTo>
                <a:lnTo>
                  <a:pt x="2022" y="306"/>
                </a:lnTo>
                <a:lnTo>
                  <a:pt x="2025" y="306"/>
                </a:lnTo>
                <a:lnTo>
                  <a:pt x="2025" y="304"/>
                </a:lnTo>
                <a:lnTo>
                  <a:pt x="2025" y="301"/>
                </a:lnTo>
                <a:lnTo>
                  <a:pt x="2027" y="301"/>
                </a:lnTo>
                <a:lnTo>
                  <a:pt x="2029" y="301"/>
                </a:lnTo>
                <a:lnTo>
                  <a:pt x="2031" y="301"/>
                </a:lnTo>
                <a:lnTo>
                  <a:pt x="2034" y="301"/>
                </a:lnTo>
                <a:lnTo>
                  <a:pt x="2034" y="299"/>
                </a:lnTo>
                <a:lnTo>
                  <a:pt x="2036" y="299"/>
                </a:lnTo>
                <a:lnTo>
                  <a:pt x="2036" y="297"/>
                </a:lnTo>
                <a:lnTo>
                  <a:pt x="2038" y="297"/>
                </a:lnTo>
                <a:lnTo>
                  <a:pt x="2038" y="295"/>
                </a:lnTo>
                <a:lnTo>
                  <a:pt x="2041" y="295"/>
                </a:lnTo>
                <a:lnTo>
                  <a:pt x="2041" y="292"/>
                </a:lnTo>
                <a:lnTo>
                  <a:pt x="2041" y="290"/>
                </a:lnTo>
                <a:lnTo>
                  <a:pt x="2043" y="290"/>
                </a:lnTo>
                <a:lnTo>
                  <a:pt x="2043" y="288"/>
                </a:lnTo>
                <a:lnTo>
                  <a:pt x="2045" y="288"/>
                </a:lnTo>
                <a:lnTo>
                  <a:pt x="2045" y="285"/>
                </a:lnTo>
                <a:lnTo>
                  <a:pt x="2045" y="283"/>
                </a:lnTo>
                <a:lnTo>
                  <a:pt x="2045" y="281"/>
                </a:lnTo>
                <a:lnTo>
                  <a:pt x="2048" y="281"/>
                </a:lnTo>
                <a:lnTo>
                  <a:pt x="2050" y="281"/>
                </a:lnTo>
                <a:lnTo>
                  <a:pt x="2050" y="278"/>
                </a:lnTo>
                <a:lnTo>
                  <a:pt x="2050" y="276"/>
                </a:lnTo>
                <a:lnTo>
                  <a:pt x="2052" y="276"/>
                </a:lnTo>
                <a:lnTo>
                  <a:pt x="2052" y="274"/>
                </a:lnTo>
                <a:lnTo>
                  <a:pt x="2052" y="271"/>
                </a:lnTo>
                <a:lnTo>
                  <a:pt x="2052" y="269"/>
                </a:lnTo>
                <a:lnTo>
                  <a:pt x="2050" y="269"/>
                </a:lnTo>
                <a:lnTo>
                  <a:pt x="2050" y="267"/>
                </a:lnTo>
                <a:lnTo>
                  <a:pt x="2048" y="267"/>
                </a:lnTo>
                <a:lnTo>
                  <a:pt x="2048" y="265"/>
                </a:lnTo>
                <a:lnTo>
                  <a:pt x="2045" y="265"/>
                </a:lnTo>
                <a:lnTo>
                  <a:pt x="2045" y="262"/>
                </a:lnTo>
                <a:lnTo>
                  <a:pt x="2048" y="262"/>
                </a:lnTo>
                <a:lnTo>
                  <a:pt x="2048" y="260"/>
                </a:lnTo>
                <a:lnTo>
                  <a:pt x="2045" y="260"/>
                </a:lnTo>
                <a:lnTo>
                  <a:pt x="2045" y="258"/>
                </a:lnTo>
                <a:lnTo>
                  <a:pt x="2045" y="255"/>
                </a:lnTo>
                <a:lnTo>
                  <a:pt x="2043" y="255"/>
                </a:lnTo>
                <a:lnTo>
                  <a:pt x="2043" y="253"/>
                </a:lnTo>
                <a:lnTo>
                  <a:pt x="2043" y="251"/>
                </a:lnTo>
                <a:lnTo>
                  <a:pt x="2043" y="248"/>
                </a:lnTo>
                <a:lnTo>
                  <a:pt x="2043" y="246"/>
                </a:lnTo>
                <a:lnTo>
                  <a:pt x="2045" y="244"/>
                </a:lnTo>
                <a:lnTo>
                  <a:pt x="2045" y="242"/>
                </a:lnTo>
                <a:lnTo>
                  <a:pt x="2045" y="239"/>
                </a:lnTo>
                <a:lnTo>
                  <a:pt x="2045" y="237"/>
                </a:lnTo>
                <a:lnTo>
                  <a:pt x="2045" y="235"/>
                </a:lnTo>
                <a:lnTo>
                  <a:pt x="2045" y="232"/>
                </a:lnTo>
                <a:lnTo>
                  <a:pt x="2045" y="230"/>
                </a:lnTo>
                <a:lnTo>
                  <a:pt x="2045" y="228"/>
                </a:lnTo>
                <a:lnTo>
                  <a:pt x="2048" y="228"/>
                </a:lnTo>
                <a:lnTo>
                  <a:pt x="2048" y="225"/>
                </a:lnTo>
                <a:lnTo>
                  <a:pt x="2048" y="228"/>
                </a:lnTo>
                <a:lnTo>
                  <a:pt x="2050" y="228"/>
                </a:lnTo>
                <a:lnTo>
                  <a:pt x="2052" y="228"/>
                </a:lnTo>
                <a:lnTo>
                  <a:pt x="2050" y="225"/>
                </a:lnTo>
                <a:lnTo>
                  <a:pt x="2052" y="225"/>
                </a:lnTo>
                <a:lnTo>
                  <a:pt x="2052" y="223"/>
                </a:lnTo>
                <a:lnTo>
                  <a:pt x="2054" y="223"/>
                </a:lnTo>
                <a:lnTo>
                  <a:pt x="2057" y="223"/>
                </a:lnTo>
                <a:lnTo>
                  <a:pt x="2059" y="223"/>
                </a:lnTo>
                <a:lnTo>
                  <a:pt x="2061" y="223"/>
                </a:lnTo>
                <a:close/>
                <a:moveTo>
                  <a:pt x="1610" y="212"/>
                </a:moveTo>
                <a:lnTo>
                  <a:pt x="1610" y="214"/>
                </a:lnTo>
                <a:lnTo>
                  <a:pt x="1612" y="214"/>
                </a:lnTo>
                <a:lnTo>
                  <a:pt x="1610" y="214"/>
                </a:lnTo>
                <a:lnTo>
                  <a:pt x="1612" y="214"/>
                </a:lnTo>
                <a:lnTo>
                  <a:pt x="1612" y="216"/>
                </a:lnTo>
                <a:lnTo>
                  <a:pt x="1614" y="216"/>
                </a:lnTo>
                <a:lnTo>
                  <a:pt x="1614" y="218"/>
                </a:lnTo>
                <a:lnTo>
                  <a:pt x="1612" y="221"/>
                </a:lnTo>
                <a:lnTo>
                  <a:pt x="1610" y="218"/>
                </a:lnTo>
                <a:lnTo>
                  <a:pt x="1610" y="216"/>
                </a:lnTo>
                <a:lnTo>
                  <a:pt x="1608" y="216"/>
                </a:lnTo>
                <a:lnTo>
                  <a:pt x="1608" y="214"/>
                </a:lnTo>
                <a:lnTo>
                  <a:pt x="1608" y="212"/>
                </a:lnTo>
                <a:lnTo>
                  <a:pt x="1610" y="212"/>
                </a:lnTo>
                <a:close/>
                <a:moveTo>
                  <a:pt x="1953" y="184"/>
                </a:moveTo>
                <a:lnTo>
                  <a:pt x="1955" y="184"/>
                </a:lnTo>
                <a:lnTo>
                  <a:pt x="1958" y="184"/>
                </a:lnTo>
                <a:lnTo>
                  <a:pt x="1960" y="184"/>
                </a:lnTo>
                <a:lnTo>
                  <a:pt x="1962" y="184"/>
                </a:lnTo>
                <a:lnTo>
                  <a:pt x="1962" y="186"/>
                </a:lnTo>
                <a:lnTo>
                  <a:pt x="1962" y="184"/>
                </a:lnTo>
                <a:lnTo>
                  <a:pt x="1962" y="186"/>
                </a:lnTo>
                <a:lnTo>
                  <a:pt x="1965" y="186"/>
                </a:lnTo>
                <a:lnTo>
                  <a:pt x="1967" y="186"/>
                </a:lnTo>
                <a:lnTo>
                  <a:pt x="1967" y="189"/>
                </a:lnTo>
                <a:lnTo>
                  <a:pt x="1967" y="191"/>
                </a:lnTo>
                <a:lnTo>
                  <a:pt x="1969" y="191"/>
                </a:lnTo>
                <a:lnTo>
                  <a:pt x="1969" y="193"/>
                </a:lnTo>
                <a:lnTo>
                  <a:pt x="1972" y="193"/>
                </a:lnTo>
                <a:lnTo>
                  <a:pt x="1974" y="193"/>
                </a:lnTo>
                <a:lnTo>
                  <a:pt x="1974" y="195"/>
                </a:lnTo>
                <a:lnTo>
                  <a:pt x="1974" y="193"/>
                </a:lnTo>
                <a:lnTo>
                  <a:pt x="1974" y="195"/>
                </a:lnTo>
                <a:lnTo>
                  <a:pt x="1972" y="195"/>
                </a:lnTo>
                <a:lnTo>
                  <a:pt x="1972" y="198"/>
                </a:lnTo>
                <a:lnTo>
                  <a:pt x="1972" y="200"/>
                </a:lnTo>
                <a:lnTo>
                  <a:pt x="1969" y="200"/>
                </a:lnTo>
                <a:lnTo>
                  <a:pt x="1969" y="202"/>
                </a:lnTo>
                <a:lnTo>
                  <a:pt x="1969" y="205"/>
                </a:lnTo>
                <a:lnTo>
                  <a:pt x="1967" y="205"/>
                </a:lnTo>
                <a:lnTo>
                  <a:pt x="1967" y="207"/>
                </a:lnTo>
                <a:lnTo>
                  <a:pt x="1965" y="207"/>
                </a:lnTo>
                <a:lnTo>
                  <a:pt x="1962" y="207"/>
                </a:lnTo>
                <a:lnTo>
                  <a:pt x="1962" y="209"/>
                </a:lnTo>
                <a:lnTo>
                  <a:pt x="1960" y="209"/>
                </a:lnTo>
                <a:lnTo>
                  <a:pt x="1960" y="212"/>
                </a:lnTo>
                <a:lnTo>
                  <a:pt x="1958" y="212"/>
                </a:lnTo>
                <a:lnTo>
                  <a:pt x="1958" y="214"/>
                </a:lnTo>
                <a:lnTo>
                  <a:pt x="1955" y="214"/>
                </a:lnTo>
                <a:lnTo>
                  <a:pt x="1955" y="216"/>
                </a:lnTo>
                <a:lnTo>
                  <a:pt x="1953" y="216"/>
                </a:lnTo>
                <a:lnTo>
                  <a:pt x="1953" y="218"/>
                </a:lnTo>
                <a:lnTo>
                  <a:pt x="1951" y="218"/>
                </a:lnTo>
                <a:lnTo>
                  <a:pt x="1951" y="221"/>
                </a:lnTo>
                <a:lnTo>
                  <a:pt x="1949" y="221"/>
                </a:lnTo>
                <a:lnTo>
                  <a:pt x="1949" y="223"/>
                </a:lnTo>
                <a:lnTo>
                  <a:pt x="1946" y="223"/>
                </a:lnTo>
                <a:lnTo>
                  <a:pt x="1944" y="223"/>
                </a:lnTo>
                <a:lnTo>
                  <a:pt x="1944" y="225"/>
                </a:lnTo>
                <a:lnTo>
                  <a:pt x="1942" y="225"/>
                </a:lnTo>
                <a:lnTo>
                  <a:pt x="1942" y="223"/>
                </a:lnTo>
                <a:lnTo>
                  <a:pt x="1942" y="225"/>
                </a:lnTo>
                <a:lnTo>
                  <a:pt x="1939" y="225"/>
                </a:lnTo>
                <a:lnTo>
                  <a:pt x="1942" y="225"/>
                </a:lnTo>
                <a:lnTo>
                  <a:pt x="1939" y="225"/>
                </a:lnTo>
                <a:lnTo>
                  <a:pt x="1939" y="228"/>
                </a:lnTo>
                <a:lnTo>
                  <a:pt x="1937" y="228"/>
                </a:lnTo>
                <a:lnTo>
                  <a:pt x="1935" y="228"/>
                </a:lnTo>
                <a:lnTo>
                  <a:pt x="1935" y="225"/>
                </a:lnTo>
                <a:lnTo>
                  <a:pt x="1935" y="223"/>
                </a:lnTo>
                <a:lnTo>
                  <a:pt x="1935" y="221"/>
                </a:lnTo>
                <a:lnTo>
                  <a:pt x="1937" y="221"/>
                </a:lnTo>
                <a:lnTo>
                  <a:pt x="1937" y="218"/>
                </a:lnTo>
                <a:lnTo>
                  <a:pt x="1935" y="218"/>
                </a:lnTo>
                <a:lnTo>
                  <a:pt x="1935" y="216"/>
                </a:lnTo>
                <a:lnTo>
                  <a:pt x="1935" y="214"/>
                </a:lnTo>
                <a:lnTo>
                  <a:pt x="1935" y="212"/>
                </a:lnTo>
                <a:lnTo>
                  <a:pt x="1935" y="209"/>
                </a:lnTo>
                <a:lnTo>
                  <a:pt x="1932" y="209"/>
                </a:lnTo>
                <a:lnTo>
                  <a:pt x="1932" y="207"/>
                </a:lnTo>
                <a:lnTo>
                  <a:pt x="1935" y="207"/>
                </a:lnTo>
                <a:lnTo>
                  <a:pt x="1935" y="205"/>
                </a:lnTo>
                <a:lnTo>
                  <a:pt x="1935" y="202"/>
                </a:lnTo>
                <a:lnTo>
                  <a:pt x="1935" y="200"/>
                </a:lnTo>
                <a:lnTo>
                  <a:pt x="1935" y="198"/>
                </a:lnTo>
                <a:lnTo>
                  <a:pt x="1935" y="195"/>
                </a:lnTo>
                <a:lnTo>
                  <a:pt x="1937" y="195"/>
                </a:lnTo>
                <a:lnTo>
                  <a:pt x="1937" y="193"/>
                </a:lnTo>
                <a:lnTo>
                  <a:pt x="1939" y="193"/>
                </a:lnTo>
                <a:lnTo>
                  <a:pt x="1939" y="191"/>
                </a:lnTo>
                <a:lnTo>
                  <a:pt x="1942" y="191"/>
                </a:lnTo>
                <a:lnTo>
                  <a:pt x="1942" y="189"/>
                </a:lnTo>
                <a:lnTo>
                  <a:pt x="1944" y="189"/>
                </a:lnTo>
                <a:lnTo>
                  <a:pt x="1946" y="189"/>
                </a:lnTo>
                <a:lnTo>
                  <a:pt x="1946" y="186"/>
                </a:lnTo>
                <a:lnTo>
                  <a:pt x="1949" y="186"/>
                </a:lnTo>
                <a:lnTo>
                  <a:pt x="1951" y="184"/>
                </a:lnTo>
                <a:lnTo>
                  <a:pt x="1953" y="184"/>
                </a:lnTo>
                <a:close/>
                <a:moveTo>
                  <a:pt x="1202" y="191"/>
                </a:moveTo>
                <a:lnTo>
                  <a:pt x="1200" y="191"/>
                </a:lnTo>
                <a:lnTo>
                  <a:pt x="1198" y="191"/>
                </a:lnTo>
                <a:lnTo>
                  <a:pt x="1200" y="191"/>
                </a:lnTo>
                <a:lnTo>
                  <a:pt x="1202" y="191"/>
                </a:lnTo>
                <a:lnTo>
                  <a:pt x="1202" y="189"/>
                </a:lnTo>
                <a:lnTo>
                  <a:pt x="1204" y="189"/>
                </a:lnTo>
                <a:lnTo>
                  <a:pt x="1204" y="186"/>
                </a:lnTo>
                <a:lnTo>
                  <a:pt x="1207" y="186"/>
                </a:lnTo>
                <a:lnTo>
                  <a:pt x="1207" y="184"/>
                </a:lnTo>
                <a:lnTo>
                  <a:pt x="1209" y="184"/>
                </a:lnTo>
                <a:lnTo>
                  <a:pt x="1209" y="182"/>
                </a:lnTo>
                <a:lnTo>
                  <a:pt x="1207" y="182"/>
                </a:lnTo>
                <a:lnTo>
                  <a:pt x="1209" y="182"/>
                </a:lnTo>
                <a:lnTo>
                  <a:pt x="1209" y="184"/>
                </a:lnTo>
                <a:lnTo>
                  <a:pt x="1207" y="184"/>
                </a:lnTo>
                <a:lnTo>
                  <a:pt x="1207" y="186"/>
                </a:lnTo>
                <a:lnTo>
                  <a:pt x="1207" y="189"/>
                </a:lnTo>
                <a:lnTo>
                  <a:pt x="1204" y="189"/>
                </a:lnTo>
                <a:lnTo>
                  <a:pt x="1202" y="191"/>
                </a:lnTo>
                <a:close/>
                <a:moveTo>
                  <a:pt x="1988" y="182"/>
                </a:moveTo>
                <a:lnTo>
                  <a:pt x="1990" y="182"/>
                </a:lnTo>
                <a:lnTo>
                  <a:pt x="1992" y="182"/>
                </a:lnTo>
                <a:lnTo>
                  <a:pt x="1992" y="184"/>
                </a:lnTo>
                <a:lnTo>
                  <a:pt x="1990" y="184"/>
                </a:lnTo>
                <a:lnTo>
                  <a:pt x="1990" y="186"/>
                </a:lnTo>
                <a:lnTo>
                  <a:pt x="1988" y="186"/>
                </a:lnTo>
                <a:lnTo>
                  <a:pt x="1988" y="184"/>
                </a:lnTo>
                <a:lnTo>
                  <a:pt x="1985" y="184"/>
                </a:lnTo>
                <a:lnTo>
                  <a:pt x="1988" y="184"/>
                </a:lnTo>
                <a:lnTo>
                  <a:pt x="1985" y="184"/>
                </a:lnTo>
                <a:lnTo>
                  <a:pt x="1985" y="182"/>
                </a:lnTo>
                <a:lnTo>
                  <a:pt x="1988" y="182"/>
                </a:lnTo>
                <a:close/>
                <a:moveTo>
                  <a:pt x="1598" y="179"/>
                </a:moveTo>
                <a:lnTo>
                  <a:pt x="1598" y="182"/>
                </a:lnTo>
                <a:lnTo>
                  <a:pt x="1601" y="182"/>
                </a:lnTo>
                <a:lnTo>
                  <a:pt x="1601" y="184"/>
                </a:lnTo>
                <a:lnTo>
                  <a:pt x="1598" y="186"/>
                </a:lnTo>
                <a:lnTo>
                  <a:pt x="1596" y="186"/>
                </a:lnTo>
                <a:lnTo>
                  <a:pt x="1594" y="186"/>
                </a:lnTo>
                <a:lnTo>
                  <a:pt x="1594" y="184"/>
                </a:lnTo>
                <a:lnTo>
                  <a:pt x="1591" y="184"/>
                </a:lnTo>
                <a:lnTo>
                  <a:pt x="1591" y="182"/>
                </a:lnTo>
                <a:lnTo>
                  <a:pt x="1591" y="179"/>
                </a:lnTo>
                <a:lnTo>
                  <a:pt x="1594" y="179"/>
                </a:lnTo>
                <a:lnTo>
                  <a:pt x="1596" y="179"/>
                </a:lnTo>
                <a:lnTo>
                  <a:pt x="1598" y="179"/>
                </a:lnTo>
                <a:close/>
                <a:moveTo>
                  <a:pt x="2147" y="179"/>
                </a:moveTo>
                <a:lnTo>
                  <a:pt x="2149" y="179"/>
                </a:lnTo>
                <a:lnTo>
                  <a:pt x="2151" y="179"/>
                </a:lnTo>
                <a:lnTo>
                  <a:pt x="2154" y="179"/>
                </a:lnTo>
                <a:lnTo>
                  <a:pt x="2154" y="182"/>
                </a:lnTo>
                <a:lnTo>
                  <a:pt x="2154" y="179"/>
                </a:lnTo>
                <a:lnTo>
                  <a:pt x="2154" y="182"/>
                </a:lnTo>
                <a:lnTo>
                  <a:pt x="2156" y="182"/>
                </a:lnTo>
                <a:lnTo>
                  <a:pt x="2154" y="184"/>
                </a:lnTo>
                <a:lnTo>
                  <a:pt x="2156" y="184"/>
                </a:lnTo>
                <a:lnTo>
                  <a:pt x="2156" y="186"/>
                </a:lnTo>
                <a:lnTo>
                  <a:pt x="2156" y="189"/>
                </a:lnTo>
                <a:lnTo>
                  <a:pt x="2158" y="189"/>
                </a:lnTo>
                <a:lnTo>
                  <a:pt x="2156" y="189"/>
                </a:lnTo>
                <a:lnTo>
                  <a:pt x="2158" y="189"/>
                </a:lnTo>
                <a:lnTo>
                  <a:pt x="2156" y="189"/>
                </a:lnTo>
                <a:lnTo>
                  <a:pt x="2156" y="191"/>
                </a:lnTo>
                <a:lnTo>
                  <a:pt x="2158" y="191"/>
                </a:lnTo>
                <a:lnTo>
                  <a:pt x="2158" y="189"/>
                </a:lnTo>
                <a:lnTo>
                  <a:pt x="2158" y="191"/>
                </a:lnTo>
                <a:lnTo>
                  <a:pt x="2158" y="193"/>
                </a:lnTo>
                <a:lnTo>
                  <a:pt x="2156" y="193"/>
                </a:lnTo>
                <a:lnTo>
                  <a:pt x="2156" y="195"/>
                </a:lnTo>
                <a:lnTo>
                  <a:pt x="2156" y="198"/>
                </a:lnTo>
                <a:lnTo>
                  <a:pt x="2156" y="200"/>
                </a:lnTo>
                <a:lnTo>
                  <a:pt x="2156" y="202"/>
                </a:lnTo>
                <a:lnTo>
                  <a:pt x="2156" y="205"/>
                </a:lnTo>
                <a:lnTo>
                  <a:pt x="2154" y="205"/>
                </a:lnTo>
                <a:lnTo>
                  <a:pt x="2154" y="202"/>
                </a:lnTo>
                <a:lnTo>
                  <a:pt x="2151" y="202"/>
                </a:lnTo>
                <a:lnTo>
                  <a:pt x="2151" y="200"/>
                </a:lnTo>
                <a:lnTo>
                  <a:pt x="2149" y="200"/>
                </a:lnTo>
                <a:lnTo>
                  <a:pt x="2149" y="198"/>
                </a:lnTo>
                <a:lnTo>
                  <a:pt x="2147" y="198"/>
                </a:lnTo>
                <a:lnTo>
                  <a:pt x="2147" y="195"/>
                </a:lnTo>
                <a:lnTo>
                  <a:pt x="2144" y="195"/>
                </a:lnTo>
                <a:lnTo>
                  <a:pt x="2144" y="193"/>
                </a:lnTo>
                <a:lnTo>
                  <a:pt x="2142" y="193"/>
                </a:lnTo>
                <a:lnTo>
                  <a:pt x="2142" y="191"/>
                </a:lnTo>
                <a:lnTo>
                  <a:pt x="2140" y="191"/>
                </a:lnTo>
                <a:lnTo>
                  <a:pt x="2140" y="189"/>
                </a:lnTo>
                <a:lnTo>
                  <a:pt x="2137" y="186"/>
                </a:lnTo>
                <a:lnTo>
                  <a:pt x="2137" y="184"/>
                </a:lnTo>
                <a:lnTo>
                  <a:pt x="2140" y="184"/>
                </a:lnTo>
                <a:lnTo>
                  <a:pt x="2140" y="182"/>
                </a:lnTo>
                <a:lnTo>
                  <a:pt x="2142" y="182"/>
                </a:lnTo>
                <a:lnTo>
                  <a:pt x="2142" y="179"/>
                </a:lnTo>
                <a:lnTo>
                  <a:pt x="2144" y="179"/>
                </a:lnTo>
                <a:lnTo>
                  <a:pt x="2147" y="179"/>
                </a:lnTo>
                <a:close/>
                <a:moveTo>
                  <a:pt x="1232" y="170"/>
                </a:moveTo>
                <a:lnTo>
                  <a:pt x="1230" y="170"/>
                </a:lnTo>
                <a:lnTo>
                  <a:pt x="1227" y="172"/>
                </a:lnTo>
                <a:lnTo>
                  <a:pt x="1225" y="175"/>
                </a:lnTo>
                <a:lnTo>
                  <a:pt x="1223" y="175"/>
                </a:lnTo>
                <a:lnTo>
                  <a:pt x="1221" y="175"/>
                </a:lnTo>
                <a:lnTo>
                  <a:pt x="1221" y="172"/>
                </a:lnTo>
                <a:lnTo>
                  <a:pt x="1223" y="172"/>
                </a:lnTo>
                <a:lnTo>
                  <a:pt x="1223" y="170"/>
                </a:lnTo>
                <a:lnTo>
                  <a:pt x="1225" y="170"/>
                </a:lnTo>
                <a:lnTo>
                  <a:pt x="1227" y="170"/>
                </a:lnTo>
                <a:lnTo>
                  <a:pt x="1230" y="170"/>
                </a:lnTo>
                <a:lnTo>
                  <a:pt x="1232" y="170"/>
                </a:lnTo>
                <a:lnTo>
                  <a:pt x="1232" y="168"/>
                </a:lnTo>
                <a:lnTo>
                  <a:pt x="1232" y="165"/>
                </a:lnTo>
                <a:lnTo>
                  <a:pt x="1232" y="168"/>
                </a:lnTo>
                <a:lnTo>
                  <a:pt x="1232" y="170"/>
                </a:lnTo>
                <a:close/>
                <a:moveTo>
                  <a:pt x="1244" y="170"/>
                </a:moveTo>
                <a:lnTo>
                  <a:pt x="1246" y="170"/>
                </a:lnTo>
                <a:lnTo>
                  <a:pt x="1246" y="168"/>
                </a:lnTo>
                <a:lnTo>
                  <a:pt x="1246" y="170"/>
                </a:lnTo>
                <a:lnTo>
                  <a:pt x="1244" y="170"/>
                </a:lnTo>
                <a:lnTo>
                  <a:pt x="1241" y="168"/>
                </a:lnTo>
                <a:lnTo>
                  <a:pt x="1241" y="165"/>
                </a:lnTo>
                <a:lnTo>
                  <a:pt x="1239" y="163"/>
                </a:lnTo>
                <a:lnTo>
                  <a:pt x="1241" y="163"/>
                </a:lnTo>
                <a:lnTo>
                  <a:pt x="1241" y="165"/>
                </a:lnTo>
                <a:lnTo>
                  <a:pt x="1244" y="168"/>
                </a:lnTo>
                <a:lnTo>
                  <a:pt x="1244" y="170"/>
                </a:lnTo>
                <a:close/>
                <a:moveTo>
                  <a:pt x="1561" y="140"/>
                </a:moveTo>
                <a:lnTo>
                  <a:pt x="1564" y="140"/>
                </a:lnTo>
                <a:lnTo>
                  <a:pt x="1566" y="140"/>
                </a:lnTo>
                <a:lnTo>
                  <a:pt x="1566" y="142"/>
                </a:lnTo>
                <a:lnTo>
                  <a:pt x="1566" y="145"/>
                </a:lnTo>
                <a:lnTo>
                  <a:pt x="1566" y="147"/>
                </a:lnTo>
                <a:lnTo>
                  <a:pt x="1566" y="149"/>
                </a:lnTo>
                <a:lnTo>
                  <a:pt x="1564" y="149"/>
                </a:lnTo>
                <a:lnTo>
                  <a:pt x="1564" y="152"/>
                </a:lnTo>
                <a:lnTo>
                  <a:pt x="1561" y="152"/>
                </a:lnTo>
                <a:lnTo>
                  <a:pt x="1561" y="154"/>
                </a:lnTo>
                <a:lnTo>
                  <a:pt x="1559" y="154"/>
                </a:lnTo>
                <a:lnTo>
                  <a:pt x="1559" y="156"/>
                </a:lnTo>
                <a:lnTo>
                  <a:pt x="1557" y="156"/>
                </a:lnTo>
                <a:lnTo>
                  <a:pt x="1555" y="156"/>
                </a:lnTo>
                <a:lnTo>
                  <a:pt x="1552" y="156"/>
                </a:lnTo>
                <a:lnTo>
                  <a:pt x="1550" y="156"/>
                </a:lnTo>
                <a:lnTo>
                  <a:pt x="1548" y="156"/>
                </a:lnTo>
                <a:lnTo>
                  <a:pt x="1548" y="159"/>
                </a:lnTo>
                <a:lnTo>
                  <a:pt x="1545" y="159"/>
                </a:lnTo>
                <a:lnTo>
                  <a:pt x="1543" y="159"/>
                </a:lnTo>
                <a:lnTo>
                  <a:pt x="1541" y="159"/>
                </a:lnTo>
                <a:lnTo>
                  <a:pt x="1541" y="156"/>
                </a:lnTo>
                <a:lnTo>
                  <a:pt x="1538" y="156"/>
                </a:lnTo>
                <a:lnTo>
                  <a:pt x="1536" y="156"/>
                </a:lnTo>
                <a:lnTo>
                  <a:pt x="1536" y="154"/>
                </a:lnTo>
                <a:lnTo>
                  <a:pt x="1538" y="154"/>
                </a:lnTo>
                <a:lnTo>
                  <a:pt x="1538" y="152"/>
                </a:lnTo>
                <a:lnTo>
                  <a:pt x="1538" y="149"/>
                </a:lnTo>
                <a:lnTo>
                  <a:pt x="1541" y="149"/>
                </a:lnTo>
                <a:lnTo>
                  <a:pt x="1543" y="149"/>
                </a:lnTo>
                <a:lnTo>
                  <a:pt x="1543" y="147"/>
                </a:lnTo>
                <a:lnTo>
                  <a:pt x="1545" y="147"/>
                </a:lnTo>
                <a:lnTo>
                  <a:pt x="1545" y="149"/>
                </a:lnTo>
                <a:lnTo>
                  <a:pt x="1545" y="152"/>
                </a:lnTo>
                <a:lnTo>
                  <a:pt x="1543" y="152"/>
                </a:lnTo>
                <a:lnTo>
                  <a:pt x="1543" y="154"/>
                </a:lnTo>
                <a:lnTo>
                  <a:pt x="1541" y="154"/>
                </a:lnTo>
                <a:lnTo>
                  <a:pt x="1543" y="154"/>
                </a:lnTo>
                <a:lnTo>
                  <a:pt x="1543" y="156"/>
                </a:lnTo>
                <a:lnTo>
                  <a:pt x="1545" y="154"/>
                </a:lnTo>
                <a:lnTo>
                  <a:pt x="1548" y="154"/>
                </a:lnTo>
                <a:lnTo>
                  <a:pt x="1548" y="152"/>
                </a:lnTo>
                <a:lnTo>
                  <a:pt x="1550" y="152"/>
                </a:lnTo>
                <a:lnTo>
                  <a:pt x="1550" y="149"/>
                </a:lnTo>
                <a:lnTo>
                  <a:pt x="1550" y="147"/>
                </a:lnTo>
                <a:lnTo>
                  <a:pt x="1550" y="145"/>
                </a:lnTo>
                <a:lnTo>
                  <a:pt x="1552" y="145"/>
                </a:lnTo>
                <a:lnTo>
                  <a:pt x="1552" y="142"/>
                </a:lnTo>
                <a:lnTo>
                  <a:pt x="1555" y="142"/>
                </a:lnTo>
                <a:lnTo>
                  <a:pt x="1557" y="142"/>
                </a:lnTo>
                <a:lnTo>
                  <a:pt x="1557" y="140"/>
                </a:lnTo>
                <a:lnTo>
                  <a:pt x="1559" y="140"/>
                </a:lnTo>
                <a:lnTo>
                  <a:pt x="1561" y="140"/>
                </a:lnTo>
                <a:close/>
                <a:moveTo>
                  <a:pt x="1400" y="108"/>
                </a:moveTo>
                <a:lnTo>
                  <a:pt x="1403" y="108"/>
                </a:lnTo>
                <a:lnTo>
                  <a:pt x="1403" y="110"/>
                </a:lnTo>
                <a:lnTo>
                  <a:pt x="1403" y="113"/>
                </a:lnTo>
                <a:lnTo>
                  <a:pt x="1403" y="115"/>
                </a:lnTo>
                <a:lnTo>
                  <a:pt x="1403" y="117"/>
                </a:lnTo>
                <a:lnTo>
                  <a:pt x="1400" y="117"/>
                </a:lnTo>
                <a:lnTo>
                  <a:pt x="1400" y="115"/>
                </a:lnTo>
                <a:lnTo>
                  <a:pt x="1400" y="113"/>
                </a:lnTo>
                <a:lnTo>
                  <a:pt x="1400" y="110"/>
                </a:lnTo>
                <a:lnTo>
                  <a:pt x="1400" y="108"/>
                </a:lnTo>
                <a:close/>
                <a:moveTo>
                  <a:pt x="1571" y="94"/>
                </a:moveTo>
                <a:lnTo>
                  <a:pt x="1571" y="96"/>
                </a:lnTo>
                <a:lnTo>
                  <a:pt x="1568" y="96"/>
                </a:lnTo>
                <a:lnTo>
                  <a:pt x="1566" y="96"/>
                </a:lnTo>
                <a:lnTo>
                  <a:pt x="1564" y="96"/>
                </a:lnTo>
                <a:lnTo>
                  <a:pt x="1561" y="96"/>
                </a:lnTo>
                <a:lnTo>
                  <a:pt x="1559" y="96"/>
                </a:lnTo>
                <a:lnTo>
                  <a:pt x="1557" y="96"/>
                </a:lnTo>
                <a:lnTo>
                  <a:pt x="1557" y="99"/>
                </a:lnTo>
                <a:lnTo>
                  <a:pt x="1557" y="96"/>
                </a:lnTo>
                <a:lnTo>
                  <a:pt x="1557" y="99"/>
                </a:lnTo>
                <a:lnTo>
                  <a:pt x="1555" y="99"/>
                </a:lnTo>
                <a:lnTo>
                  <a:pt x="1555" y="96"/>
                </a:lnTo>
                <a:lnTo>
                  <a:pt x="1555" y="99"/>
                </a:lnTo>
                <a:lnTo>
                  <a:pt x="1555" y="96"/>
                </a:lnTo>
                <a:lnTo>
                  <a:pt x="1552" y="96"/>
                </a:lnTo>
                <a:lnTo>
                  <a:pt x="1552" y="94"/>
                </a:lnTo>
                <a:lnTo>
                  <a:pt x="1555" y="94"/>
                </a:lnTo>
                <a:lnTo>
                  <a:pt x="1557" y="94"/>
                </a:lnTo>
                <a:lnTo>
                  <a:pt x="1559" y="94"/>
                </a:lnTo>
                <a:lnTo>
                  <a:pt x="1559" y="92"/>
                </a:lnTo>
                <a:lnTo>
                  <a:pt x="1559" y="94"/>
                </a:lnTo>
                <a:lnTo>
                  <a:pt x="1559" y="92"/>
                </a:lnTo>
                <a:lnTo>
                  <a:pt x="1559" y="94"/>
                </a:lnTo>
                <a:lnTo>
                  <a:pt x="1559" y="92"/>
                </a:lnTo>
                <a:lnTo>
                  <a:pt x="1561" y="92"/>
                </a:lnTo>
                <a:lnTo>
                  <a:pt x="1561" y="94"/>
                </a:lnTo>
                <a:lnTo>
                  <a:pt x="1564" y="94"/>
                </a:lnTo>
                <a:lnTo>
                  <a:pt x="1566" y="92"/>
                </a:lnTo>
                <a:lnTo>
                  <a:pt x="1568" y="92"/>
                </a:lnTo>
                <a:lnTo>
                  <a:pt x="1571" y="92"/>
                </a:lnTo>
                <a:lnTo>
                  <a:pt x="1571" y="94"/>
                </a:lnTo>
                <a:close/>
                <a:moveTo>
                  <a:pt x="1591" y="85"/>
                </a:moveTo>
                <a:lnTo>
                  <a:pt x="1591" y="87"/>
                </a:lnTo>
                <a:lnTo>
                  <a:pt x="1591" y="89"/>
                </a:lnTo>
                <a:lnTo>
                  <a:pt x="1589" y="89"/>
                </a:lnTo>
                <a:lnTo>
                  <a:pt x="1587" y="87"/>
                </a:lnTo>
                <a:lnTo>
                  <a:pt x="1589" y="87"/>
                </a:lnTo>
                <a:lnTo>
                  <a:pt x="1587" y="87"/>
                </a:lnTo>
                <a:lnTo>
                  <a:pt x="1589" y="87"/>
                </a:lnTo>
                <a:lnTo>
                  <a:pt x="1589" y="85"/>
                </a:lnTo>
                <a:lnTo>
                  <a:pt x="1591" y="85"/>
                </a:lnTo>
                <a:close/>
                <a:moveTo>
                  <a:pt x="1617" y="76"/>
                </a:moveTo>
                <a:lnTo>
                  <a:pt x="1619" y="78"/>
                </a:lnTo>
                <a:lnTo>
                  <a:pt x="1619" y="80"/>
                </a:lnTo>
                <a:lnTo>
                  <a:pt x="1621" y="80"/>
                </a:lnTo>
                <a:lnTo>
                  <a:pt x="1621" y="83"/>
                </a:lnTo>
                <a:lnTo>
                  <a:pt x="1624" y="83"/>
                </a:lnTo>
                <a:lnTo>
                  <a:pt x="1624" y="85"/>
                </a:lnTo>
                <a:lnTo>
                  <a:pt x="1626" y="85"/>
                </a:lnTo>
                <a:lnTo>
                  <a:pt x="1626" y="87"/>
                </a:lnTo>
                <a:lnTo>
                  <a:pt x="1628" y="87"/>
                </a:lnTo>
                <a:lnTo>
                  <a:pt x="1628" y="89"/>
                </a:lnTo>
                <a:lnTo>
                  <a:pt x="1628" y="87"/>
                </a:lnTo>
                <a:lnTo>
                  <a:pt x="1628" y="89"/>
                </a:lnTo>
                <a:lnTo>
                  <a:pt x="1631" y="89"/>
                </a:lnTo>
                <a:lnTo>
                  <a:pt x="1628" y="89"/>
                </a:lnTo>
                <a:lnTo>
                  <a:pt x="1631" y="89"/>
                </a:lnTo>
                <a:lnTo>
                  <a:pt x="1631" y="92"/>
                </a:lnTo>
                <a:lnTo>
                  <a:pt x="1633" y="92"/>
                </a:lnTo>
                <a:lnTo>
                  <a:pt x="1633" y="94"/>
                </a:lnTo>
                <a:lnTo>
                  <a:pt x="1635" y="94"/>
                </a:lnTo>
                <a:lnTo>
                  <a:pt x="1635" y="96"/>
                </a:lnTo>
                <a:lnTo>
                  <a:pt x="1638" y="96"/>
                </a:lnTo>
                <a:lnTo>
                  <a:pt x="1640" y="96"/>
                </a:lnTo>
                <a:lnTo>
                  <a:pt x="1640" y="99"/>
                </a:lnTo>
                <a:lnTo>
                  <a:pt x="1640" y="96"/>
                </a:lnTo>
                <a:lnTo>
                  <a:pt x="1640" y="99"/>
                </a:lnTo>
                <a:lnTo>
                  <a:pt x="1642" y="99"/>
                </a:lnTo>
                <a:lnTo>
                  <a:pt x="1642" y="101"/>
                </a:lnTo>
                <a:lnTo>
                  <a:pt x="1642" y="103"/>
                </a:lnTo>
                <a:lnTo>
                  <a:pt x="1642" y="106"/>
                </a:lnTo>
                <a:lnTo>
                  <a:pt x="1642" y="108"/>
                </a:lnTo>
                <a:lnTo>
                  <a:pt x="1640" y="108"/>
                </a:lnTo>
                <a:lnTo>
                  <a:pt x="1640" y="110"/>
                </a:lnTo>
                <a:lnTo>
                  <a:pt x="1640" y="108"/>
                </a:lnTo>
                <a:lnTo>
                  <a:pt x="1640" y="110"/>
                </a:lnTo>
                <a:lnTo>
                  <a:pt x="1640" y="113"/>
                </a:lnTo>
                <a:lnTo>
                  <a:pt x="1638" y="113"/>
                </a:lnTo>
                <a:lnTo>
                  <a:pt x="1638" y="110"/>
                </a:lnTo>
                <a:lnTo>
                  <a:pt x="1638" y="113"/>
                </a:lnTo>
                <a:lnTo>
                  <a:pt x="1635" y="113"/>
                </a:lnTo>
                <a:lnTo>
                  <a:pt x="1635" y="110"/>
                </a:lnTo>
                <a:lnTo>
                  <a:pt x="1635" y="108"/>
                </a:lnTo>
                <a:lnTo>
                  <a:pt x="1635" y="106"/>
                </a:lnTo>
                <a:lnTo>
                  <a:pt x="1631" y="106"/>
                </a:lnTo>
                <a:lnTo>
                  <a:pt x="1631" y="108"/>
                </a:lnTo>
                <a:lnTo>
                  <a:pt x="1631" y="106"/>
                </a:lnTo>
                <a:lnTo>
                  <a:pt x="1635" y="106"/>
                </a:lnTo>
                <a:lnTo>
                  <a:pt x="1635" y="103"/>
                </a:lnTo>
                <a:lnTo>
                  <a:pt x="1635" y="101"/>
                </a:lnTo>
                <a:lnTo>
                  <a:pt x="1633" y="101"/>
                </a:lnTo>
                <a:lnTo>
                  <a:pt x="1633" y="99"/>
                </a:lnTo>
                <a:lnTo>
                  <a:pt x="1631" y="99"/>
                </a:lnTo>
                <a:lnTo>
                  <a:pt x="1628" y="99"/>
                </a:lnTo>
                <a:lnTo>
                  <a:pt x="1626" y="99"/>
                </a:lnTo>
                <a:lnTo>
                  <a:pt x="1624" y="99"/>
                </a:lnTo>
                <a:lnTo>
                  <a:pt x="1624" y="96"/>
                </a:lnTo>
                <a:lnTo>
                  <a:pt x="1621" y="96"/>
                </a:lnTo>
                <a:lnTo>
                  <a:pt x="1621" y="94"/>
                </a:lnTo>
                <a:lnTo>
                  <a:pt x="1621" y="92"/>
                </a:lnTo>
                <a:lnTo>
                  <a:pt x="1621" y="89"/>
                </a:lnTo>
                <a:lnTo>
                  <a:pt x="1619" y="89"/>
                </a:lnTo>
                <a:lnTo>
                  <a:pt x="1619" y="87"/>
                </a:lnTo>
                <a:lnTo>
                  <a:pt x="1619" y="85"/>
                </a:lnTo>
                <a:lnTo>
                  <a:pt x="1617" y="85"/>
                </a:lnTo>
                <a:lnTo>
                  <a:pt x="1617" y="83"/>
                </a:lnTo>
                <a:lnTo>
                  <a:pt x="1619" y="83"/>
                </a:lnTo>
                <a:lnTo>
                  <a:pt x="1617" y="83"/>
                </a:lnTo>
                <a:lnTo>
                  <a:pt x="1617" y="80"/>
                </a:lnTo>
                <a:lnTo>
                  <a:pt x="1617" y="78"/>
                </a:lnTo>
                <a:lnTo>
                  <a:pt x="1614" y="78"/>
                </a:lnTo>
                <a:lnTo>
                  <a:pt x="1614" y="80"/>
                </a:lnTo>
                <a:lnTo>
                  <a:pt x="1614" y="78"/>
                </a:lnTo>
                <a:lnTo>
                  <a:pt x="1612" y="78"/>
                </a:lnTo>
                <a:lnTo>
                  <a:pt x="1614" y="78"/>
                </a:lnTo>
                <a:lnTo>
                  <a:pt x="1612" y="78"/>
                </a:lnTo>
                <a:lnTo>
                  <a:pt x="1614" y="78"/>
                </a:lnTo>
                <a:lnTo>
                  <a:pt x="1617" y="78"/>
                </a:lnTo>
                <a:lnTo>
                  <a:pt x="1614" y="78"/>
                </a:lnTo>
                <a:lnTo>
                  <a:pt x="1617" y="78"/>
                </a:lnTo>
                <a:lnTo>
                  <a:pt x="1614" y="78"/>
                </a:lnTo>
                <a:lnTo>
                  <a:pt x="1614" y="76"/>
                </a:lnTo>
                <a:lnTo>
                  <a:pt x="1617" y="76"/>
                </a:lnTo>
                <a:close/>
                <a:moveTo>
                  <a:pt x="1820" y="62"/>
                </a:moveTo>
                <a:lnTo>
                  <a:pt x="1822" y="64"/>
                </a:lnTo>
                <a:lnTo>
                  <a:pt x="1824" y="64"/>
                </a:lnTo>
                <a:lnTo>
                  <a:pt x="1826" y="64"/>
                </a:lnTo>
                <a:lnTo>
                  <a:pt x="1826" y="66"/>
                </a:lnTo>
                <a:lnTo>
                  <a:pt x="1829" y="66"/>
                </a:lnTo>
                <a:lnTo>
                  <a:pt x="1829" y="64"/>
                </a:lnTo>
                <a:lnTo>
                  <a:pt x="1829" y="66"/>
                </a:lnTo>
                <a:lnTo>
                  <a:pt x="1831" y="66"/>
                </a:lnTo>
                <a:lnTo>
                  <a:pt x="1831" y="69"/>
                </a:lnTo>
                <a:lnTo>
                  <a:pt x="1833" y="69"/>
                </a:lnTo>
                <a:lnTo>
                  <a:pt x="1833" y="71"/>
                </a:lnTo>
                <a:lnTo>
                  <a:pt x="1833" y="69"/>
                </a:lnTo>
                <a:lnTo>
                  <a:pt x="1833" y="71"/>
                </a:lnTo>
                <a:lnTo>
                  <a:pt x="1833" y="73"/>
                </a:lnTo>
                <a:lnTo>
                  <a:pt x="1833" y="76"/>
                </a:lnTo>
                <a:lnTo>
                  <a:pt x="1831" y="76"/>
                </a:lnTo>
                <a:lnTo>
                  <a:pt x="1831" y="78"/>
                </a:lnTo>
                <a:lnTo>
                  <a:pt x="1829" y="78"/>
                </a:lnTo>
                <a:lnTo>
                  <a:pt x="1829" y="80"/>
                </a:lnTo>
                <a:lnTo>
                  <a:pt x="1829" y="83"/>
                </a:lnTo>
                <a:lnTo>
                  <a:pt x="1829" y="85"/>
                </a:lnTo>
                <a:lnTo>
                  <a:pt x="1826" y="85"/>
                </a:lnTo>
                <a:lnTo>
                  <a:pt x="1826" y="87"/>
                </a:lnTo>
                <a:lnTo>
                  <a:pt x="1829" y="87"/>
                </a:lnTo>
                <a:lnTo>
                  <a:pt x="1829" y="89"/>
                </a:lnTo>
                <a:lnTo>
                  <a:pt x="1829" y="92"/>
                </a:lnTo>
                <a:lnTo>
                  <a:pt x="1829" y="94"/>
                </a:lnTo>
                <a:lnTo>
                  <a:pt x="1831" y="94"/>
                </a:lnTo>
                <a:lnTo>
                  <a:pt x="1831" y="96"/>
                </a:lnTo>
                <a:lnTo>
                  <a:pt x="1833" y="96"/>
                </a:lnTo>
                <a:lnTo>
                  <a:pt x="1833" y="99"/>
                </a:lnTo>
                <a:lnTo>
                  <a:pt x="1836" y="99"/>
                </a:lnTo>
                <a:lnTo>
                  <a:pt x="1836" y="101"/>
                </a:lnTo>
                <a:lnTo>
                  <a:pt x="1838" y="101"/>
                </a:lnTo>
                <a:lnTo>
                  <a:pt x="1840" y="101"/>
                </a:lnTo>
                <a:lnTo>
                  <a:pt x="1840" y="99"/>
                </a:lnTo>
                <a:lnTo>
                  <a:pt x="1843" y="99"/>
                </a:lnTo>
                <a:lnTo>
                  <a:pt x="1845" y="99"/>
                </a:lnTo>
                <a:lnTo>
                  <a:pt x="1847" y="99"/>
                </a:lnTo>
                <a:lnTo>
                  <a:pt x="1849" y="99"/>
                </a:lnTo>
                <a:lnTo>
                  <a:pt x="1852" y="99"/>
                </a:lnTo>
                <a:lnTo>
                  <a:pt x="1852" y="101"/>
                </a:lnTo>
                <a:lnTo>
                  <a:pt x="1852" y="99"/>
                </a:lnTo>
                <a:lnTo>
                  <a:pt x="1854" y="99"/>
                </a:lnTo>
                <a:lnTo>
                  <a:pt x="1854" y="101"/>
                </a:lnTo>
                <a:lnTo>
                  <a:pt x="1854" y="99"/>
                </a:lnTo>
                <a:lnTo>
                  <a:pt x="1854" y="101"/>
                </a:lnTo>
                <a:lnTo>
                  <a:pt x="1856" y="101"/>
                </a:lnTo>
                <a:lnTo>
                  <a:pt x="1859" y="101"/>
                </a:lnTo>
                <a:lnTo>
                  <a:pt x="1859" y="103"/>
                </a:lnTo>
                <a:lnTo>
                  <a:pt x="1861" y="103"/>
                </a:lnTo>
                <a:lnTo>
                  <a:pt x="1861" y="101"/>
                </a:lnTo>
                <a:lnTo>
                  <a:pt x="1863" y="101"/>
                </a:lnTo>
                <a:lnTo>
                  <a:pt x="1866" y="101"/>
                </a:lnTo>
                <a:lnTo>
                  <a:pt x="1866" y="99"/>
                </a:lnTo>
                <a:lnTo>
                  <a:pt x="1868" y="99"/>
                </a:lnTo>
                <a:lnTo>
                  <a:pt x="1870" y="99"/>
                </a:lnTo>
                <a:lnTo>
                  <a:pt x="1872" y="101"/>
                </a:lnTo>
                <a:lnTo>
                  <a:pt x="1875" y="101"/>
                </a:lnTo>
                <a:lnTo>
                  <a:pt x="1875" y="103"/>
                </a:lnTo>
                <a:lnTo>
                  <a:pt x="1877" y="103"/>
                </a:lnTo>
                <a:lnTo>
                  <a:pt x="1879" y="103"/>
                </a:lnTo>
                <a:lnTo>
                  <a:pt x="1882" y="103"/>
                </a:lnTo>
                <a:lnTo>
                  <a:pt x="1884" y="103"/>
                </a:lnTo>
                <a:lnTo>
                  <a:pt x="1886" y="103"/>
                </a:lnTo>
                <a:lnTo>
                  <a:pt x="1889" y="103"/>
                </a:lnTo>
                <a:lnTo>
                  <a:pt x="1891" y="103"/>
                </a:lnTo>
                <a:lnTo>
                  <a:pt x="1893" y="103"/>
                </a:lnTo>
                <a:lnTo>
                  <a:pt x="1896" y="103"/>
                </a:lnTo>
                <a:lnTo>
                  <a:pt x="1896" y="106"/>
                </a:lnTo>
                <a:lnTo>
                  <a:pt x="1896" y="103"/>
                </a:lnTo>
                <a:lnTo>
                  <a:pt x="1898" y="106"/>
                </a:lnTo>
                <a:lnTo>
                  <a:pt x="1900" y="106"/>
                </a:lnTo>
                <a:lnTo>
                  <a:pt x="1902" y="106"/>
                </a:lnTo>
                <a:lnTo>
                  <a:pt x="1905" y="106"/>
                </a:lnTo>
                <a:lnTo>
                  <a:pt x="1907" y="106"/>
                </a:lnTo>
                <a:lnTo>
                  <a:pt x="1909" y="106"/>
                </a:lnTo>
                <a:lnTo>
                  <a:pt x="1909" y="103"/>
                </a:lnTo>
                <a:lnTo>
                  <a:pt x="1912" y="103"/>
                </a:lnTo>
                <a:lnTo>
                  <a:pt x="1912" y="106"/>
                </a:lnTo>
                <a:lnTo>
                  <a:pt x="1914" y="106"/>
                </a:lnTo>
                <a:lnTo>
                  <a:pt x="1916" y="106"/>
                </a:lnTo>
                <a:lnTo>
                  <a:pt x="1916" y="108"/>
                </a:lnTo>
                <a:lnTo>
                  <a:pt x="1919" y="108"/>
                </a:lnTo>
                <a:lnTo>
                  <a:pt x="1921" y="108"/>
                </a:lnTo>
                <a:lnTo>
                  <a:pt x="1923" y="108"/>
                </a:lnTo>
                <a:lnTo>
                  <a:pt x="1925" y="108"/>
                </a:lnTo>
                <a:lnTo>
                  <a:pt x="1925" y="106"/>
                </a:lnTo>
                <a:lnTo>
                  <a:pt x="1928" y="106"/>
                </a:lnTo>
                <a:lnTo>
                  <a:pt x="1930" y="106"/>
                </a:lnTo>
                <a:lnTo>
                  <a:pt x="1930" y="103"/>
                </a:lnTo>
                <a:lnTo>
                  <a:pt x="1932" y="103"/>
                </a:lnTo>
                <a:lnTo>
                  <a:pt x="1932" y="101"/>
                </a:lnTo>
                <a:lnTo>
                  <a:pt x="1932" y="99"/>
                </a:lnTo>
                <a:lnTo>
                  <a:pt x="1932" y="96"/>
                </a:lnTo>
                <a:lnTo>
                  <a:pt x="1935" y="96"/>
                </a:lnTo>
                <a:lnTo>
                  <a:pt x="1937" y="96"/>
                </a:lnTo>
                <a:lnTo>
                  <a:pt x="1937" y="99"/>
                </a:lnTo>
                <a:lnTo>
                  <a:pt x="1937" y="101"/>
                </a:lnTo>
                <a:lnTo>
                  <a:pt x="1939" y="101"/>
                </a:lnTo>
                <a:lnTo>
                  <a:pt x="1942" y="101"/>
                </a:lnTo>
                <a:lnTo>
                  <a:pt x="1942" y="103"/>
                </a:lnTo>
                <a:lnTo>
                  <a:pt x="1944" y="103"/>
                </a:lnTo>
                <a:lnTo>
                  <a:pt x="1946" y="103"/>
                </a:lnTo>
                <a:lnTo>
                  <a:pt x="1949" y="103"/>
                </a:lnTo>
                <a:lnTo>
                  <a:pt x="1949" y="106"/>
                </a:lnTo>
                <a:lnTo>
                  <a:pt x="1951" y="103"/>
                </a:lnTo>
                <a:lnTo>
                  <a:pt x="1951" y="106"/>
                </a:lnTo>
                <a:lnTo>
                  <a:pt x="1951" y="103"/>
                </a:lnTo>
                <a:lnTo>
                  <a:pt x="1951" y="106"/>
                </a:lnTo>
                <a:lnTo>
                  <a:pt x="1953" y="106"/>
                </a:lnTo>
                <a:lnTo>
                  <a:pt x="1953" y="103"/>
                </a:lnTo>
                <a:lnTo>
                  <a:pt x="1955" y="103"/>
                </a:lnTo>
                <a:lnTo>
                  <a:pt x="1955" y="106"/>
                </a:lnTo>
                <a:lnTo>
                  <a:pt x="1958" y="106"/>
                </a:lnTo>
                <a:lnTo>
                  <a:pt x="1960" y="106"/>
                </a:lnTo>
                <a:lnTo>
                  <a:pt x="1962" y="106"/>
                </a:lnTo>
                <a:lnTo>
                  <a:pt x="1965" y="106"/>
                </a:lnTo>
                <a:lnTo>
                  <a:pt x="1967" y="106"/>
                </a:lnTo>
                <a:lnTo>
                  <a:pt x="1969" y="106"/>
                </a:lnTo>
                <a:lnTo>
                  <a:pt x="1972" y="106"/>
                </a:lnTo>
                <a:lnTo>
                  <a:pt x="1974" y="106"/>
                </a:lnTo>
                <a:lnTo>
                  <a:pt x="1974" y="103"/>
                </a:lnTo>
                <a:lnTo>
                  <a:pt x="1976" y="103"/>
                </a:lnTo>
                <a:lnTo>
                  <a:pt x="1978" y="103"/>
                </a:lnTo>
                <a:lnTo>
                  <a:pt x="1978" y="101"/>
                </a:lnTo>
                <a:lnTo>
                  <a:pt x="1981" y="101"/>
                </a:lnTo>
                <a:lnTo>
                  <a:pt x="1983" y="101"/>
                </a:lnTo>
                <a:lnTo>
                  <a:pt x="1985" y="101"/>
                </a:lnTo>
                <a:lnTo>
                  <a:pt x="1988" y="101"/>
                </a:lnTo>
                <a:lnTo>
                  <a:pt x="1988" y="103"/>
                </a:lnTo>
                <a:lnTo>
                  <a:pt x="1990" y="103"/>
                </a:lnTo>
                <a:lnTo>
                  <a:pt x="1992" y="103"/>
                </a:lnTo>
                <a:lnTo>
                  <a:pt x="1992" y="106"/>
                </a:lnTo>
                <a:lnTo>
                  <a:pt x="1995" y="106"/>
                </a:lnTo>
                <a:lnTo>
                  <a:pt x="1997" y="106"/>
                </a:lnTo>
                <a:lnTo>
                  <a:pt x="1997" y="108"/>
                </a:lnTo>
                <a:lnTo>
                  <a:pt x="1999" y="108"/>
                </a:lnTo>
                <a:lnTo>
                  <a:pt x="1999" y="110"/>
                </a:lnTo>
                <a:lnTo>
                  <a:pt x="2001" y="110"/>
                </a:lnTo>
                <a:lnTo>
                  <a:pt x="2004" y="110"/>
                </a:lnTo>
                <a:lnTo>
                  <a:pt x="2004" y="113"/>
                </a:lnTo>
                <a:lnTo>
                  <a:pt x="2006" y="113"/>
                </a:lnTo>
                <a:lnTo>
                  <a:pt x="2006" y="110"/>
                </a:lnTo>
                <a:lnTo>
                  <a:pt x="2008" y="110"/>
                </a:lnTo>
                <a:lnTo>
                  <a:pt x="2008" y="108"/>
                </a:lnTo>
                <a:lnTo>
                  <a:pt x="2011" y="108"/>
                </a:lnTo>
                <a:lnTo>
                  <a:pt x="2008" y="108"/>
                </a:lnTo>
                <a:lnTo>
                  <a:pt x="2011" y="108"/>
                </a:lnTo>
                <a:lnTo>
                  <a:pt x="2013" y="108"/>
                </a:lnTo>
                <a:lnTo>
                  <a:pt x="2013" y="106"/>
                </a:lnTo>
                <a:lnTo>
                  <a:pt x="2015" y="106"/>
                </a:lnTo>
                <a:lnTo>
                  <a:pt x="2018" y="106"/>
                </a:lnTo>
                <a:lnTo>
                  <a:pt x="2020" y="106"/>
                </a:lnTo>
                <a:lnTo>
                  <a:pt x="2020" y="103"/>
                </a:lnTo>
                <a:lnTo>
                  <a:pt x="2022" y="106"/>
                </a:lnTo>
                <a:lnTo>
                  <a:pt x="2022" y="103"/>
                </a:lnTo>
                <a:lnTo>
                  <a:pt x="2025" y="103"/>
                </a:lnTo>
                <a:lnTo>
                  <a:pt x="2027" y="103"/>
                </a:lnTo>
                <a:lnTo>
                  <a:pt x="2027" y="106"/>
                </a:lnTo>
                <a:lnTo>
                  <a:pt x="2029" y="106"/>
                </a:lnTo>
                <a:lnTo>
                  <a:pt x="2029" y="108"/>
                </a:lnTo>
                <a:lnTo>
                  <a:pt x="2031" y="108"/>
                </a:lnTo>
                <a:lnTo>
                  <a:pt x="2034" y="108"/>
                </a:lnTo>
                <a:lnTo>
                  <a:pt x="2036" y="108"/>
                </a:lnTo>
                <a:lnTo>
                  <a:pt x="2036" y="110"/>
                </a:lnTo>
                <a:lnTo>
                  <a:pt x="2034" y="110"/>
                </a:lnTo>
                <a:lnTo>
                  <a:pt x="2034" y="113"/>
                </a:lnTo>
                <a:lnTo>
                  <a:pt x="2031" y="113"/>
                </a:lnTo>
                <a:lnTo>
                  <a:pt x="2029" y="113"/>
                </a:lnTo>
                <a:lnTo>
                  <a:pt x="2029" y="110"/>
                </a:lnTo>
                <a:lnTo>
                  <a:pt x="2027" y="110"/>
                </a:lnTo>
                <a:lnTo>
                  <a:pt x="2025" y="110"/>
                </a:lnTo>
                <a:lnTo>
                  <a:pt x="2022" y="110"/>
                </a:lnTo>
                <a:lnTo>
                  <a:pt x="2020" y="110"/>
                </a:lnTo>
                <a:lnTo>
                  <a:pt x="2020" y="113"/>
                </a:lnTo>
                <a:lnTo>
                  <a:pt x="2018" y="113"/>
                </a:lnTo>
                <a:lnTo>
                  <a:pt x="2015" y="113"/>
                </a:lnTo>
                <a:lnTo>
                  <a:pt x="2015" y="115"/>
                </a:lnTo>
                <a:lnTo>
                  <a:pt x="2013" y="115"/>
                </a:lnTo>
                <a:lnTo>
                  <a:pt x="2013" y="117"/>
                </a:lnTo>
                <a:lnTo>
                  <a:pt x="2013" y="119"/>
                </a:lnTo>
                <a:lnTo>
                  <a:pt x="2011" y="119"/>
                </a:lnTo>
                <a:lnTo>
                  <a:pt x="2011" y="122"/>
                </a:lnTo>
                <a:lnTo>
                  <a:pt x="2011" y="119"/>
                </a:lnTo>
                <a:lnTo>
                  <a:pt x="2011" y="122"/>
                </a:lnTo>
                <a:lnTo>
                  <a:pt x="2011" y="119"/>
                </a:lnTo>
                <a:lnTo>
                  <a:pt x="2008" y="119"/>
                </a:lnTo>
                <a:lnTo>
                  <a:pt x="2008" y="122"/>
                </a:lnTo>
                <a:lnTo>
                  <a:pt x="2011" y="122"/>
                </a:lnTo>
                <a:lnTo>
                  <a:pt x="2011" y="124"/>
                </a:lnTo>
                <a:lnTo>
                  <a:pt x="2008" y="124"/>
                </a:lnTo>
                <a:lnTo>
                  <a:pt x="2006" y="124"/>
                </a:lnTo>
                <a:lnTo>
                  <a:pt x="2006" y="126"/>
                </a:lnTo>
                <a:lnTo>
                  <a:pt x="2006" y="124"/>
                </a:lnTo>
                <a:lnTo>
                  <a:pt x="2006" y="126"/>
                </a:lnTo>
                <a:lnTo>
                  <a:pt x="2004" y="126"/>
                </a:lnTo>
                <a:lnTo>
                  <a:pt x="2004" y="124"/>
                </a:lnTo>
                <a:lnTo>
                  <a:pt x="2004" y="126"/>
                </a:lnTo>
                <a:lnTo>
                  <a:pt x="2004" y="124"/>
                </a:lnTo>
                <a:lnTo>
                  <a:pt x="2004" y="126"/>
                </a:lnTo>
                <a:lnTo>
                  <a:pt x="2001" y="126"/>
                </a:lnTo>
                <a:lnTo>
                  <a:pt x="2001" y="124"/>
                </a:lnTo>
                <a:lnTo>
                  <a:pt x="1999" y="124"/>
                </a:lnTo>
                <a:lnTo>
                  <a:pt x="1999" y="126"/>
                </a:lnTo>
                <a:lnTo>
                  <a:pt x="2001" y="126"/>
                </a:lnTo>
                <a:lnTo>
                  <a:pt x="1999" y="126"/>
                </a:lnTo>
                <a:lnTo>
                  <a:pt x="1999" y="129"/>
                </a:lnTo>
                <a:lnTo>
                  <a:pt x="1997" y="129"/>
                </a:lnTo>
                <a:lnTo>
                  <a:pt x="1997" y="126"/>
                </a:lnTo>
                <a:lnTo>
                  <a:pt x="1997" y="129"/>
                </a:lnTo>
                <a:lnTo>
                  <a:pt x="1995" y="129"/>
                </a:lnTo>
                <a:lnTo>
                  <a:pt x="1992" y="129"/>
                </a:lnTo>
                <a:lnTo>
                  <a:pt x="1992" y="126"/>
                </a:lnTo>
                <a:lnTo>
                  <a:pt x="1992" y="129"/>
                </a:lnTo>
                <a:lnTo>
                  <a:pt x="1990" y="129"/>
                </a:lnTo>
                <a:lnTo>
                  <a:pt x="1990" y="131"/>
                </a:lnTo>
                <a:lnTo>
                  <a:pt x="1988" y="131"/>
                </a:lnTo>
                <a:lnTo>
                  <a:pt x="1988" y="133"/>
                </a:lnTo>
                <a:lnTo>
                  <a:pt x="1985" y="133"/>
                </a:lnTo>
                <a:lnTo>
                  <a:pt x="1988" y="133"/>
                </a:lnTo>
                <a:lnTo>
                  <a:pt x="1985" y="133"/>
                </a:lnTo>
                <a:lnTo>
                  <a:pt x="1988" y="133"/>
                </a:lnTo>
                <a:lnTo>
                  <a:pt x="1988" y="136"/>
                </a:lnTo>
                <a:lnTo>
                  <a:pt x="1985" y="136"/>
                </a:lnTo>
                <a:lnTo>
                  <a:pt x="1983" y="133"/>
                </a:lnTo>
                <a:lnTo>
                  <a:pt x="1981" y="133"/>
                </a:lnTo>
                <a:lnTo>
                  <a:pt x="1981" y="136"/>
                </a:lnTo>
                <a:lnTo>
                  <a:pt x="1981" y="133"/>
                </a:lnTo>
                <a:lnTo>
                  <a:pt x="1978" y="133"/>
                </a:lnTo>
                <a:lnTo>
                  <a:pt x="1978" y="131"/>
                </a:lnTo>
                <a:lnTo>
                  <a:pt x="1978" y="129"/>
                </a:lnTo>
                <a:lnTo>
                  <a:pt x="1976" y="129"/>
                </a:lnTo>
                <a:lnTo>
                  <a:pt x="1976" y="126"/>
                </a:lnTo>
                <a:lnTo>
                  <a:pt x="1974" y="126"/>
                </a:lnTo>
                <a:lnTo>
                  <a:pt x="1974" y="124"/>
                </a:lnTo>
                <a:lnTo>
                  <a:pt x="1974" y="126"/>
                </a:lnTo>
                <a:lnTo>
                  <a:pt x="1972" y="126"/>
                </a:lnTo>
                <a:lnTo>
                  <a:pt x="1972" y="124"/>
                </a:lnTo>
                <a:lnTo>
                  <a:pt x="1969" y="124"/>
                </a:lnTo>
                <a:lnTo>
                  <a:pt x="1967" y="124"/>
                </a:lnTo>
                <a:lnTo>
                  <a:pt x="1967" y="122"/>
                </a:lnTo>
                <a:lnTo>
                  <a:pt x="1965" y="122"/>
                </a:lnTo>
                <a:lnTo>
                  <a:pt x="1962" y="122"/>
                </a:lnTo>
                <a:lnTo>
                  <a:pt x="1962" y="119"/>
                </a:lnTo>
                <a:lnTo>
                  <a:pt x="1960" y="122"/>
                </a:lnTo>
                <a:lnTo>
                  <a:pt x="1958" y="122"/>
                </a:lnTo>
                <a:lnTo>
                  <a:pt x="1958" y="124"/>
                </a:lnTo>
                <a:lnTo>
                  <a:pt x="1958" y="126"/>
                </a:lnTo>
                <a:lnTo>
                  <a:pt x="1958" y="129"/>
                </a:lnTo>
                <a:lnTo>
                  <a:pt x="1958" y="131"/>
                </a:lnTo>
                <a:lnTo>
                  <a:pt x="1958" y="133"/>
                </a:lnTo>
                <a:lnTo>
                  <a:pt x="1960" y="133"/>
                </a:lnTo>
                <a:lnTo>
                  <a:pt x="1960" y="136"/>
                </a:lnTo>
                <a:lnTo>
                  <a:pt x="1958" y="136"/>
                </a:lnTo>
                <a:lnTo>
                  <a:pt x="1955" y="136"/>
                </a:lnTo>
                <a:lnTo>
                  <a:pt x="1953" y="136"/>
                </a:lnTo>
                <a:lnTo>
                  <a:pt x="1951" y="136"/>
                </a:lnTo>
                <a:lnTo>
                  <a:pt x="1951" y="133"/>
                </a:lnTo>
                <a:lnTo>
                  <a:pt x="1951" y="136"/>
                </a:lnTo>
                <a:lnTo>
                  <a:pt x="1949" y="136"/>
                </a:lnTo>
                <a:lnTo>
                  <a:pt x="1946" y="136"/>
                </a:lnTo>
                <a:lnTo>
                  <a:pt x="1944" y="136"/>
                </a:lnTo>
                <a:lnTo>
                  <a:pt x="1942" y="136"/>
                </a:lnTo>
                <a:lnTo>
                  <a:pt x="1942" y="133"/>
                </a:lnTo>
                <a:lnTo>
                  <a:pt x="1939" y="133"/>
                </a:lnTo>
                <a:lnTo>
                  <a:pt x="1939" y="136"/>
                </a:lnTo>
                <a:lnTo>
                  <a:pt x="1937" y="136"/>
                </a:lnTo>
                <a:lnTo>
                  <a:pt x="1937" y="138"/>
                </a:lnTo>
                <a:lnTo>
                  <a:pt x="1937" y="140"/>
                </a:lnTo>
                <a:lnTo>
                  <a:pt x="1937" y="142"/>
                </a:lnTo>
                <a:lnTo>
                  <a:pt x="1935" y="142"/>
                </a:lnTo>
                <a:lnTo>
                  <a:pt x="1935" y="145"/>
                </a:lnTo>
                <a:lnTo>
                  <a:pt x="1937" y="145"/>
                </a:lnTo>
                <a:lnTo>
                  <a:pt x="1935" y="145"/>
                </a:lnTo>
                <a:lnTo>
                  <a:pt x="1935" y="147"/>
                </a:lnTo>
                <a:lnTo>
                  <a:pt x="1935" y="149"/>
                </a:lnTo>
                <a:lnTo>
                  <a:pt x="1932" y="149"/>
                </a:lnTo>
                <a:lnTo>
                  <a:pt x="1935" y="149"/>
                </a:lnTo>
                <a:lnTo>
                  <a:pt x="1932" y="149"/>
                </a:lnTo>
                <a:lnTo>
                  <a:pt x="1932" y="152"/>
                </a:lnTo>
                <a:lnTo>
                  <a:pt x="1932" y="149"/>
                </a:lnTo>
                <a:lnTo>
                  <a:pt x="1932" y="152"/>
                </a:lnTo>
                <a:lnTo>
                  <a:pt x="1932" y="154"/>
                </a:lnTo>
                <a:lnTo>
                  <a:pt x="1930" y="154"/>
                </a:lnTo>
                <a:lnTo>
                  <a:pt x="1928" y="154"/>
                </a:lnTo>
                <a:lnTo>
                  <a:pt x="1925" y="154"/>
                </a:lnTo>
                <a:lnTo>
                  <a:pt x="1923" y="154"/>
                </a:lnTo>
                <a:lnTo>
                  <a:pt x="1923" y="156"/>
                </a:lnTo>
                <a:lnTo>
                  <a:pt x="1921" y="156"/>
                </a:lnTo>
                <a:lnTo>
                  <a:pt x="1923" y="156"/>
                </a:lnTo>
                <a:lnTo>
                  <a:pt x="1921" y="156"/>
                </a:lnTo>
                <a:lnTo>
                  <a:pt x="1919" y="156"/>
                </a:lnTo>
                <a:lnTo>
                  <a:pt x="1916" y="156"/>
                </a:lnTo>
                <a:lnTo>
                  <a:pt x="1916" y="159"/>
                </a:lnTo>
                <a:lnTo>
                  <a:pt x="1914" y="159"/>
                </a:lnTo>
                <a:lnTo>
                  <a:pt x="1912" y="159"/>
                </a:lnTo>
                <a:lnTo>
                  <a:pt x="1912" y="156"/>
                </a:lnTo>
                <a:lnTo>
                  <a:pt x="1912" y="154"/>
                </a:lnTo>
                <a:lnTo>
                  <a:pt x="1909" y="154"/>
                </a:lnTo>
                <a:lnTo>
                  <a:pt x="1909" y="152"/>
                </a:lnTo>
                <a:lnTo>
                  <a:pt x="1912" y="152"/>
                </a:lnTo>
                <a:lnTo>
                  <a:pt x="1909" y="152"/>
                </a:lnTo>
                <a:lnTo>
                  <a:pt x="1909" y="149"/>
                </a:lnTo>
                <a:lnTo>
                  <a:pt x="1909" y="147"/>
                </a:lnTo>
                <a:lnTo>
                  <a:pt x="1907" y="147"/>
                </a:lnTo>
                <a:lnTo>
                  <a:pt x="1907" y="145"/>
                </a:lnTo>
                <a:lnTo>
                  <a:pt x="1905" y="145"/>
                </a:lnTo>
                <a:lnTo>
                  <a:pt x="1905" y="142"/>
                </a:lnTo>
                <a:lnTo>
                  <a:pt x="1902" y="142"/>
                </a:lnTo>
                <a:lnTo>
                  <a:pt x="1902" y="140"/>
                </a:lnTo>
                <a:lnTo>
                  <a:pt x="1900" y="140"/>
                </a:lnTo>
                <a:lnTo>
                  <a:pt x="1898" y="140"/>
                </a:lnTo>
                <a:lnTo>
                  <a:pt x="1896" y="140"/>
                </a:lnTo>
                <a:lnTo>
                  <a:pt x="1896" y="138"/>
                </a:lnTo>
                <a:lnTo>
                  <a:pt x="1893" y="138"/>
                </a:lnTo>
                <a:lnTo>
                  <a:pt x="1893" y="136"/>
                </a:lnTo>
                <a:lnTo>
                  <a:pt x="1891" y="136"/>
                </a:lnTo>
                <a:lnTo>
                  <a:pt x="1891" y="133"/>
                </a:lnTo>
                <a:lnTo>
                  <a:pt x="1889" y="133"/>
                </a:lnTo>
                <a:lnTo>
                  <a:pt x="1886" y="133"/>
                </a:lnTo>
                <a:lnTo>
                  <a:pt x="1886" y="131"/>
                </a:lnTo>
                <a:lnTo>
                  <a:pt x="1884" y="131"/>
                </a:lnTo>
                <a:lnTo>
                  <a:pt x="1884" y="129"/>
                </a:lnTo>
                <a:lnTo>
                  <a:pt x="1882" y="129"/>
                </a:lnTo>
                <a:lnTo>
                  <a:pt x="1882" y="126"/>
                </a:lnTo>
                <a:lnTo>
                  <a:pt x="1882" y="124"/>
                </a:lnTo>
                <a:lnTo>
                  <a:pt x="1879" y="124"/>
                </a:lnTo>
                <a:lnTo>
                  <a:pt x="1879" y="122"/>
                </a:lnTo>
                <a:lnTo>
                  <a:pt x="1877" y="122"/>
                </a:lnTo>
                <a:lnTo>
                  <a:pt x="1875" y="122"/>
                </a:lnTo>
                <a:lnTo>
                  <a:pt x="1875" y="119"/>
                </a:lnTo>
                <a:lnTo>
                  <a:pt x="1872" y="119"/>
                </a:lnTo>
                <a:lnTo>
                  <a:pt x="1872" y="122"/>
                </a:lnTo>
                <a:lnTo>
                  <a:pt x="1870" y="122"/>
                </a:lnTo>
                <a:lnTo>
                  <a:pt x="1868" y="122"/>
                </a:lnTo>
                <a:lnTo>
                  <a:pt x="1868" y="124"/>
                </a:lnTo>
                <a:lnTo>
                  <a:pt x="1866" y="124"/>
                </a:lnTo>
                <a:lnTo>
                  <a:pt x="1866" y="126"/>
                </a:lnTo>
                <a:lnTo>
                  <a:pt x="1863" y="126"/>
                </a:lnTo>
                <a:lnTo>
                  <a:pt x="1863" y="124"/>
                </a:lnTo>
                <a:lnTo>
                  <a:pt x="1861" y="124"/>
                </a:lnTo>
                <a:lnTo>
                  <a:pt x="1859" y="124"/>
                </a:lnTo>
                <a:lnTo>
                  <a:pt x="1856" y="124"/>
                </a:lnTo>
                <a:lnTo>
                  <a:pt x="1854" y="124"/>
                </a:lnTo>
                <a:lnTo>
                  <a:pt x="1852" y="124"/>
                </a:lnTo>
                <a:lnTo>
                  <a:pt x="1852" y="122"/>
                </a:lnTo>
                <a:lnTo>
                  <a:pt x="1852" y="124"/>
                </a:lnTo>
                <a:lnTo>
                  <a:pt x="1849" y="124"/>
                </a:lnTo>
                <a:lnTo>
                  <a:pt x="1849" y="126"/>
                </a:lnTo>
                <a:lnTo>
                  <a:pt x="1847" y="126"/>
                </a:lnTo>
                <a:lnTo>
                  <a:pt x="1847" y="129"/>
                </a:lnTo>
                <a:lnTo>
                  <a:pt x="1847" y="131"/>
                </a:lnTo>
                <a:lnTo>
                  <a:pt x="1845" y="131"/>
                </a:lnTo>
                <a:lnTo>
                  <a:pt x="1845" y="133"/>
                </a:lnTo>
                <a:lnTo>
                  <a:pt x="1845" y="136"/>
                </a:lnTo>
                <a:lnTo>
                  <a:pt x="1843" y="136"/>
                </a:lnTo>
                <a:lnTo>
                  <a:pt x="1843" y="138"/>
                </a:lnTo>
                <a:lnTo>
                  <a:pt x="1843" y="140"/>
                </a:lnTo>
                <a:lnTo>
                  <a:pt x="1840" y="142"/>
                </a:lnTo>
                <a:lnTo>
                  <a:pt x="1840" y="145"/>
                </a:lnTo>
                <a:lnTo>
                  <a:pt x="1838" y="142"/>
                </a:lnTo>
                <a:lnTo>
                  <a:pt x="1840" y="142"/>
                </a:lnTo>
                <a:lnTo>
                  <a:pt x="1840" y="140"/>
                </a:lnTo>
                <a:lnTo>
                  <a:pt x="1840" y="138"/>
                </a:lnTo>
                <a:lnTo>
                  <a:pt x="1838" y="138"/>
                </a:lnTo>
                <a:lnTo>
                  <a:pt x="1840" y="138"/>
                </a:lnTo>
                <a:lnTo>
                  <a:pt x="1838" y="138"/>
                </a:lnTo>
                <a:lnTo>
                  <a:pt x="1838" y="140"/>
                </a:lnTo>
                <a:lnTo>
                  <a:pt x="1836" y="140"/>
                </a:lnTo>
                <a:lnTo>
                  <a:pt x="1836" y="142"/>
                </a:lnTo>
                <a:lnTo>
                  <a:pt x="1836" y="145"/>
                </a:lnTo>
                <a:lnTo>
                  <a:pt x="1836" y="147"/>
                </a:lnTo>
                <a:lnTo>
                  <a:pt x="1836" y="149"/>
                </a:lnTo>
                <a:lnTo>
                  <a:pt x="1833" y="149"/>
                </a:lnTo>
                <a:lnTo>
                  <a:pt x="1836" y="149"/>
                </a:lnTo>
                <a:lnTo>
                  <a:pt x="1836" y="152"/>
                </a:lnTo>
                <a:lnTo>
                  <a:pt x="1833" y="152"/>
                </a:lnTo>
                <a:lnTo>
                  <a:pt x="1836" y="154"/>
                </a:lnTo>
                <a:lnTo>
                  <a:pt x="1836" y="156"/>
                </a:lnTo>
                <a:lnTo>
                  <a:pt x="1833" y="156"/>
                </a:lnTo>
                <a:lnTo>
                  <a:pt x="1833" y="159"/>
                </a:lnTo>
                <a:lnTo>
                  <a:pt x="1833" y="161"/>
                </a:lnTo>
                <a:lnTo>
                  <a:pt x="1833" y="163"/>
                </a:lnTo>
                <a:lnTo>
                  <a:pt x="1833" y="165"/>
                </a:lnTo>
                <a:lnTo>
                  <a:pt x="1836" y="165"/>
                </a:lnTo>
                <a:lnTo>
                  <a:pt x="1833" y="165"/>
                </a:lnTo>
                <a:lnTo>
                  <a:pt x="1833" y="168"/>
                </a:lnTo>
                <a:lnTo>
                  <a:pt x="1836" y="168"/>
                </a:lnTo>
                <a:lnTo>
                  <a:pt x="1836" y="165"/>
                </a:lnTo>
                <a:lnTo>
                  <a:pt x="1838" y="165"/>
                </a:lnTo>
                <a:lnTo>
                  <a:pt x="1840" y="165"/>
                </a:lnTo>
                <a:lnTo>
                  <a:pt x="1840" y="168"/>
                </a:lnTo>
                <a:lnTo>
                  <a:pt x="1843" y="168"/>
                </a:lnTo>
                <a:lnTo>
                  <a:pt x="1843" y="170"/>
                </a:lnTo>
                <a:lnTo>
                  <a:pt x="1845" y="170"/>
                </a:lnTo>
                <a:lnTo>
                  <a:pt x="1847" y="170"/>
                </a:lnTo>
                <a:lnTo>
                  <a:pt x="1847" y="172"/>
                </a:lnTo>
                <a:lnTo>
                  <a:pt x="1849" y="172"/>
                </a:lnTo>
                <a:lnTo>
                  <a:pt x="1852" y="172"/>
                </a:lnTo>
                <a:lnTo>
                  <a:pt x="1854" y="172"/>
                </a:lnTo>
                <a:lnTo>
                  <a:pt x="1856" y="172"/>
                </a:lnTo>
                <a:lnTo>
                  <a:pt x="1856" y="170"/>
                </a:lnTo>
                <a:lnTo>
                  <a:pt x="1859" y="170"/>
                </a:lnTo>
                <a:lnTo>
                  <a:pt x="1861" y="170"/>
                </a:lnTo>
                <a:lnTo>
                  <a:pt x="1863" y="170"/>
                </a:lnTo>
                <a:lnTo>
                  <a:pt x="1863" y="172"/>
                </a:lnTo>
                <a:lnTo>
                  <a:pt x="1866" y="172"/>
                </a:lnTo>
                <a:lnTo>
                  <a:pt x="1866" y="175"/>
                </a:lnTo>
                <a:lnTo>
                  <a:pt x="1868" y="175"/>
                </a:lnTo>
                <a:lnTo>
                  <a:pt x="1868" y="177"/>
                </a:lnTo>
                <a:lnTo>
                  <a:pt x="1866" y="177"/>
                </a:lnTo>
                <a:lnTo>
                  <a:pt x="1866" y="179"/>
                </a:lnTo>
                <a:lnTo>
                  <a:pt x="1866" y="182"/>
                </a:lnTo>
                <a:lnTo>
                  <a:pt x="1866" y="184"/>
                </a:lnTo>
                <a:lnTo>
                  <a:pt x="1868" y="184"/>
                </a:lnTo>
                <a:lnTo>
                  <a:pt x="1868" y="186"/>
                </a:lnTo>
                <a:lnTo>
                  <a:pt x="1868" y="189"/>
                </a:lnTo>
                <a:lnTo>
                  <a:pt x="1868" y="191"/>
                </a:lnTo>
                <a:lnTo>
                  <a:pt x="1868" y="193"/>
                </a:lnTo>
                <a:lnTo>
                  <a:pt x="1868" y="195"/>
                </a:lnTo>
                <a:lnTo>
                  <a:pt x="1866" y="195"/>
                </a:lnTo>
                <a:lnTo>
                  <a:pt x="1866" y="198"/>
                </a:lnTo>
                <a:lnTo>
                  <a:pt x="1868" y="198"/>
                </a:lnTo>
                <a:lnTo>
                  <a:pt x="1868" y="200"/>
                </a:lnTo>
                <a:lnTo>
                  <a:pt x="1870" y="202"/>
                </a:lnTo>
                <a:lnTo>
                  <a:pt x="1870" y="200"/>
                </a:lnTo>
                <a:lnTo>
                  <a:pt x="1870" y="202"/>
                </a:lnTo>
                <a:lnTo>
                  <a:pt x="1872" y="202"/>
                </a:lnTo>
                <a:lnTo>
                  <a:pt x="1872" y="205"/>
                </a:lnTo>
                <a:lnTo>
                  <a:pt x="1875" y="205"/>
                </a:lnTo>
                <a:lnTo>
                  <a:pt x="1875" y="207"/>
                </a:lnTo>
                <a:lnTo>
                  <a:pt x="1877" y="207"/>
                </a:lnTo>
                <a:lnTo>
                  <a:pt x="1877" y="205"/>
                </a:lnTo>
                <a:lnTo>
                  <a:pt x="1877" y="207"/>
                </a:lnTo>
                <a:lnTo>
                  <a:pt x="1877" y="209"/>
                </a:lnTo>
                <a:lnTo>
                  <a:pt x="1879" y="209"/>
                </a:lnTo>
                <a:lnTo>
                  <a:pt x="1877" y="209"/>
                </a:lnTo>
                <a:lnTo>
                  <a:pt x="1879" y="212"/>
                </a:lnTo>
                <a:lnTo>
                  <a:pt x="1882" y="214"/>
                </a:lnTo>
                <a:lnTo>
                  <a:pt x="1884" y="214"/>
                </a:lnTo>
                <a:lnTo>
                  <a:pt x="1884" y="216"/>
                </a:lnTo>
                <a:lnTo>
                  <a:pt x="1886" y="216"/>
                </a:lnTo>
                <a:lnTo>
                  <a:pt x="1884" y="216"/>
                </a:lnTo>
                <a:lnTo>
                  <a:pt x="1886" y="216"/>
                </a:lnTo>
                <a:lnTo>
                  <a:pt x="1889" y="216"/>
                </a:lnTo>
                <a:lnTo>
                  <a:pt x="1889" y="218"/>
                </a:lnTo>
                <a:lnTo>
                  <a:pt x="1891" y="218"/>
                </a:lnTo>
                <a:lnTo>
                  <a:pt x="1893" y="218"/>
                </a:lnTo>
                <a:lnTo>
                  <a:pt x="1893" y="221"/>
                </a:lnTo>
                <a:lnTo>
                  <a:pt x="1893" y="223"/>
                </a:lnTo>
                <a:lnTo>
                  <a:pt x="1896" y="223"/>
                </a:lnTo>
                <a:lnTo>
                  <a:pt x="1898" y="223"/>
                </a:lnTo>
                <a:lnTo>
                  <a:pt x="1898" y="225"/>
                </a:lnTo>
                <a:lnTo>
                  <a:pt x="1898" y="228"/>
                </a:lnTo>
                <a:lnTo>
                  <a:pt x="1900" y="228"/>
                </a:lnTo>
                <a:lnTo>
                  <a:pt x="1900" y="230"/>
                </a:lnTo>
                <a:lnTo>
                  <a:pt x="1902" y="230"/>
                </a:lnTo>
                <a:lnTo>
                  <a:pt x="1905" y="230"/>
                </a:lnTo>
                <a:lnTo>
                  <a:pt x="1905" y="232"/>
                </a:lnTo>
                <a:lnTo>
                  <a:pt x="1907" y="232"/>
                </a:lnTo>
                <a:lnTo>
                  <a:pt x="1907" y="235"/>
                </a:lnTo>
                <a:lnTo>
                  <a:pt x="1907" y="237"/>
                </a:lnTo>
                <a:lnTo>
                  <a:pt x="1907" y="239"/>
                </a:lnTo>
                <a:lnTo>
                  <a:pt x="1909" y="239"/>
                </a:lnTo>
                <a:lnTo>
                  <a:pt x="1912" y="239"/>
                </a:lnTo>
                <a:lnTo>
                  <a:pt x="1914" y="239"/>
                </a:lnTo>
                <a:lnTo>
                  <a:pt x="1914" y="242"/>
                </a:lnTo>
                <a:lnTo>
                  <a:pt x="1916" y="242"/>
                </a:lnTo>
                <a:lnTo>
                  <a:pt x="1919" y="242"/>
                </a:lnTo>
                <a:lnTo>
                  <a:pt x="1921" y="242"/>
                </a:lnTo>
                <a:lnTo>
                  <a:pt x="1921" y="239"/>
                </a:lnTo>
                <a:lnTo>
                  <a:pt x="1921" y="237"/>
                </a:lnTo>
                <a:lnTo>
                  <a:pt x="1921" y="235"/>
                </a:lnTo>
                <a:lnTo>
                  <a:pt x="1923" y="235"/>
                </a:lnTo>
                <a:lnTo>
                  <a:pt x="1921" y="235"/>
                </a:lnTo>
                <a:lnTo>
                  <a:pt x="1923" y="235"/>
                </a:lnTo>
                <a:lnTo>
                  <a:pt x="1923" y="232"/>
                </a:lnTo>
                <a:lnTo>
                  <a:pt x="1925" y="232"/>
                </a:lnTo>
                <a:lnTo>
                  <a:pt x="1925" y="235"/>
                </a:lnTo>
                <a:lnTo>
                  <a:pt x="1928" y="235"/>
                </a:lnTo>
                <a:lnTo>
                  <a:pt x="1928" y="232"/>
                </a:lnTo>
                <a:lnTo>
                  <a:pt x="1930" y="232"/>
                </a:lnTo>
                <a:lnTo>
                  <a:pt x="1930" y="230"/>
                </a:lnTo>
                <a:lnTo>
                  <a:pt x="1930" y="232"/>
                </a:lnTo>
                <a:lnTo>
                  <a:pt x="1932" y="232"/>
                </a:lnTo>
                <a:lnTo>
                  <a:pt x="1935" y="232"/>
                </a:lnTo>
                <a:lnTo>
                  <a:pt x="1935" y="235"/>
                </a:lnTo>
                <a:lnTo>
                  <a:pt x="1935" y="237"/>
                </a:lnTo>
                <a:lnTo>
                  <a:pt x="1935" y="239"/>
                </a:lnTo>
                <a:lnTo>
                  <a:pt x="1937" y="239"/>
                </a:lnTo>
                <a:lnTo>
                  <a:pt x="1935" y="239"/>
                </a:lnTo>
                <a:lnTo>
                  <a:pt x="1937" y="239"/>
                </a:lnTo>
                <a:lnTo>
                  <a:pt x="1937" y="242"/>
                </a:lnTo>
                <a:lnTo>
                  <a:pt x="1937" y="244"/>
                </a:lnTo>
                <a:lnTo>
                  <a:pt x="1937" y="246"/>
                </a:lnTo>
                <a:lnTo>
                  <a:pt x="1937" y="248"/>
                </a:lnTo>
                <a:lnTo>
                  <a:pt x="1935" y="248"/>
                </a:lnTo>
                <a:lnTo>
                  <a:pt x="1935" y="251"/>
                </a:lnTo>
                <a:lnTo>
                  <a:pt x="1935" y="253"/>
                </a:lnTo>
                <a:lnTo>
                  <a:pt x="1935" y="255"/>
                </a:lnTo>
                <a:lnTo>
                  <a:pt x="1932" y="255"/>
                </a:lnTo>
                <a:lnTo>
                  <a:pt x="1932" y="258"/>
                </a:lnTo>
                <a:lnTo>
                  <a:pt x="1930" y="258"/>
                </a:lnTo>
                <a:lnTo>
                  <a:pt x="1930" y="260"/>
                </a:lnTo>
                <a:lnTo>
                  <a:pt x="1928" y="262"/>
                </a:lnTo>
                <a:lnTo>
                  <a:pt x="1928" y="265"/>
                </a:lnTo>
                <a:lnTo>
                  <a:pt x="1928" y="267"/>
                </a:lnTo>
                <a:lnTo>
                  <a:pt x="1928" y="269"/>
                </a:lnTo>
                <a:lnTo>
                  <a:pt x="1930" y="269"/>
                </a:lnTo>
                <a:lnTo>
                  <a:pt x="1930" y="271"/>
                </a:lnTo>
                <a:lnTo>
                  <a:pt x="1928" y="271"/>
                </a:lnTo>
                <a:lnTo>
                  <a:pt x="1928" y="274"/>
                </a:lnTo>
                <a:lnTo>
                  <a:pt x="1930" y="274"/>
                </a:lnTo>
                <a:lnTo>
                  <a:pt x="1928" y="274"/>
                </a:lnTo>
                <a:lnTo>
                  <a:pt x="1928" y="276"/>
                </a:lnTo>
                <a:lnTo>
                  <a:pt x="1925" y="276"/>
                </a:lnTo>
                <a:lnTo>
                  <a:pt x="1923" y="276"/>
                </a:lnTo>
                <a:lnTo>
                  <a:pt x="1921" y="274"/>
                </a:lnTo>
                <a:lnTo>
                  <a:pt x="1919" y="271"/>
                </a:lnTo>
                <a:lnTo>
                  <a:pt x="1916" y="271"/>
                </a:lnTo>
                <a:lnTo>
                  <a:pt x="1916" y="269"/>
                </a:lnTo>
                <a:lnTo>
                  <a:pt x="1914" y="269"/>
                </a:lnTo>
                <a:lnTo>
                  <a:pt x="1912" y="269"/>
                </a:lnTo>
                <a:lnTo>
                  <a:pt x="1909" y="269"/>
                </a:lnTo>
                <a:lnTo>
                  <a:pt x="1909" y="267"/>
                </a:lnTo>
                <a:lnTo>
                  <a:pt x="1907" y="267"/>
                </a:lnTo>
                <a:lnTo>
                  <a:pt x="1905" y="267"/>
                </a:lnTo>
                <a:lnTo>
                  <a:pt x="1902" y="267"/>
                </a:lnTo>
                <a:lnTo>
                  <a:pt x="1900" y="267"/>
                </a:lnTo>
                <a:lnTo>
                  <a:pt x="1898" y="267"/>
                </a:lnTo>
                <a:lnTo>
                  <a:pt x="1898" y="269"/>
                </a:lnTo>
                <a:lnTo>
                  <a:pt x="1896" y="269"/>
                </a:lnTo>
                <a:lnTo>
                  <a:pt x="1893" y="269"/>
                </a:lnTo>
                <a:lnTo>
                  <a:pt x="1891" y="271"/>
                </a:lnTo>
                <a:lnTo>
                  <a:pt x="1889" y="271"/>
                </a:lnTo>
                <a:lnTo>
                  <a:pt x="1891" y="271"/>
                </a:lnTo>
                <a:lnTo>
                  <a:pt x="1889" y="271"/>
                </a:lnTo>
                <a:lnTo>
                  <a:pt x="1886" y="271"/>
                </a:lnTo>
                <a:lnTo>
                  <a:pt x="1886" y="269"/>
                </a:lnTo>
                <a:lnTo>
                  <a:pt x="1884" y="269"/>
                </a:lnTo>
                <a:lnTo>
                  <a:pt x="1884" y="267"/>
                </a:lnTo>
                <a:lnTo>
                  <a:pt x="1884" y="265"/>
                </a:lnTo>
                <a:lnTo>
                  <a:pt x="1886" y="265"/>
                </a:lnTo>
                <a:lnTo>
                  <a:pt x="1886" y="262"/>
                </a:lnTo>
                <a:lnTo>
                  <a:pt x="1886" y="260"/>
                </a:lnTo>
                <a:lnTo>
                  <a:pt x="1889" y="260"/>
                </a:lnTo>
                <a:lnTo>
                  <a:pt x="1889" y="258"/>
                </a:lnTo>
                <a:lnTo>
                  <a:pt x="1889" y="255"/>
                </a:lnTo>
                <a:lnTo>
                  <a:pt x="1891" y="255"/>
                </a:lnTo>
                <a:lnTo>
                  <a:pt x="1891" y="253"/>
                </a:lnTo>
                <a:lnTo>
                  <a:pt x="1893" y="253"/>
                </a:lnTo>
                <a:lnTo>
                  <a:pt x="1896" y="251"/>
                </a:lnTo>
                <a:lnTo>
                  <a:pt x="1898" y="251"/>
                </a:lnTo>
                <a:lnTo>
                  <a:pt x="1898" y="253"/>
                </a:lnTo>
                <a:lnTo>
                  <a:pt x="1900" y="253"/>
                </a:lnTo>
                <a:lnTo>
                  <a:pt x="1900" y="255"/>
                </a:lnTo>
                <a:lnTo>
                  <a:pt x="1900" y="258"/>
                </a:lnTo>
                <a:lnTo>
                  <a:pt x="1900" y="260"/>
                </a:lnTo>
                <a:lnTo>
                  <a:pt x="1902" y="260"/>
                </a:lnTo>
                <a:lnTo>
                  <a:pt x="1902" y="258"/>
                </a:lnTo>
                <a:lnTo>
                  <a:pt x="1905" y="258"/>
                </a:lnTo>
                <a:lnTo>
                  <a:pt x="1907" y="258"/>
                </a:lnTo>
                <a:lnTo>
                  <a:pt x="1907" y="255"/>
                </a:lnTo>
                <a:lnTo>
                  <a:pt x="1909" y="255"/>
                </a:lnTo>
                <a:lnTo>
                  <a:pt x="1907" y="255"/>
                </a:lnTo>
                <a:lnTo>
                  <a:pt x="1907" y="253"/>
                </a:lnTo>
                <a:lnTo>
                  <a:pt x="1909" y="253"/>
                </a:lnTo>
                <a:lnTo>
                  <a:pt x="1909" y="251"/>
                </a:lnTo>
                <a:lnTo>
                  <a:pt x="1909" y="248"/>
                </a:lnTo>
                <a:lnTo>
                  <a:pt x="1907" y="248"/>
                </a:lnTo>
                <a:lnTo>
                  <a:pt x="1907" y="246"/>
                </a:lnTo>
                <a:lnTo>
                  <a:pt x="1905" y="246"/>
                </a:lnTo>
                <a:lnTo>
                  <a:pt x="1905" y="248"/>
                </a:lnTo>
                <a:lnTo>
                  <a:pt x="1905" y="246"/>
                </a:lnTo>
                <a:lnTo>
                  <a:pt x="1902" y="246"/>
                </a:lnTo>
                <a:lnTo>
                  <a:pt x="1900" y="246"/>
                </a:lnTo>
                <a:lnTo>
                  <a:pt x="1898" y="246"/>
                </a:lnTo>
                <a:lnTo>
                  <a:pt x="1896" y="246"/>
                </a:lnTo>
                <a:lnTo>
                  <a:pt x="1893" y="246"/>
                </a:lnTo>
                <a:lnTo>
                  <a:pt x="1893" y="244"/>
                </a:lnTo>
                <a:lnTo>
                  <a:pt x="1893" y="246"/>
                </a:lnTo>
                <a:lnTo>
                  <a:pt x="1891" y="246"/>
                </a:lnTo>
                <a:lnTo>
                  <a:pt x="1891" y="244"/>
                </a:lnTo>
                <a:lnTo>
                  <a:pt x="1889" y="244"/>
                </a:lnTo>
                <a:lnTo>
                  <a:pt x="1891" y="244"/>
                </a:lnTo>
                <a:lnTo>
                  <a:pt x="1891" y="242"/>
                </a:lnTo>
                <a:lnTo>
                  <a:pt x="1891" y="239"/>
                </a:lnTo>
                <a:lnTo>
                  <a:pt x="1893" y="239"/>
                </a:lnTo>
                <a:lnTo>
                  <a:pt x="1893" y="237"/>
                </a:lnTo>
                <a:lnTo>
                  <a:pt x="1896" y="237"/>
                </a:lnTo>
                <a:lnTo>
                  <a:pt x="1896" y="235"/>
                </a:lnTo>
                <a:lnTo>
                  <a:pt x="1893" y="235"/>
                </a:lnTo>
                <a:lnTo>
                  <a:pt x="1893" y="232"/>
                </a:lnTo>
                <a:lnTo>
                  <a:pt x="1891" y="232"/>
                </a:lnTo>
                <a:lnTo>
                  <a:pt x="1889" y="232"/>
                </a:lnTo>
                <a:lnTo>
                  <a:pt x="1889" y="230"/>
                </a:lnTo>
                <a:lnTo>
                  <a:pt x="1886" y="230"/>
                </a:lnTo>
                <a:lnTo>
                  <a:pt x="1884" y="230"/>
                </a:lnTo>
                <a:lnTo>
                  <a:pt x="1884" y="228"/>
                </a:lnTo>
                <a:lnTo>
                  <a:pt x="1882" y="228"/>
                </a:lnTo>
                <a:lnTo>
                  <a:pt x="1882" y="225"/>
                </a:lnTo>
                <a:lnTo>
                  <a:pt x="1879" y="225"/>
                </a:lnTo>
                <a:lnTo>
                  <a:pt x="1879" y="228"/>
                </a:lnTo>
                <a:lnTo>
                  <a:pt x="1877" y="228"/>
                </a:lnTo>
                <a:lnTo>
                  <a:pt x="1879" y="228"/>
                </a:lnTo>
                <a:lnTo>
                  <a:pt x="1879" y="230"/>
                </a:lnTo>
                <a:lnTo>
                  <a:pt x="1879" y="232"/>
                </a:lnTo>
                <a:lnTo>
                  <a:pt x="1879" y="235"/>
                </a:lnTo>
                <a:lnTo>
                  <a:pt x="1877" y="235"/>
                </a:lnTo>
                <a:lnTo>
                  <a:pt x="1877" y="237"/>
                </a:lnTo>
                <a:lnTo>
                  <a:pt x="1875" y="237"/>
                </a:lnTo>
                <a:lnTo>
                  <a:pt x="1875" y="239"/>
                </a:lnTo>
                <a:lnTo>
                  <a:pt x="1875" y="242"/>
                </a:lnTo>
                <a:lnTo>
                  <a:pt x="1872" y="242"/>
                </a:lnTo>
                <a:lnTo>
                  <a:pt x="1870" y="242"/>
                </a:lnTo>
                <a:lnTo>
                  <a:pt x="1870" y="244"/>
                </a:lnTo>
                <a:lnTo>
                  <a:pt x="1868" y="244"/>
                </a:lnTo>
                <a:lnTo>
                  <a:pt x="1866" y="244"/>
                </a:lnTo>
                <a:lnTo>
                  <a:pt x="1863" y="244"/>
                </a:lnTo>
                <a:lnTo>
                  <a:pt x="1861" y="244"/>
                </a:lnTo>
                <a:lnTo>
                  <a:pt x="1859" y="244"/>
                </a:lnTo>
                <a:lnTo>
                  <a:pt x="1859" y="242"/>
                </a:lnTo>
                <a:lnTo>
                  <a:pt x="1856" y="242"/>
                </a:lnTo>
                <a:lnTo>
                  <a:pt x="1854" y="244"/>
                </a:lnTo>
                <a:lnTo>
                  <a:pt x="1854" y="246"/>
                </a:lnTo>
                <a:lnTo>
                  <a:pt x="1854" y="248"/>
                </a:lnTo>
                <a:lnTo>
                  <a:pt x="1854" y="251"/>
                </a:lnTo>
                <a:lnTo>
                  <a:pt x="1854" y="253"/>
                </a:lnTo>
                <a:lnTo>
                  <a:pt x="1852" y="253"/>
                </a:lnTo>
                <a:lnTo>
                  <a:pt x="1849" y="253"/>
                </a:lnTo>
                <a:lnTo>
                  <a:pt x="1847" y="253"/>
                </a:lnTo>
                <a:lnTo>
                  <a:pt x="1845" y="253"/>
                </a:lnTo>
                <a:lnTo>
                  <a:pt x="1845" y="255"/>
                </a:lnTo>
                <a:lnTo>
                  <a:pt x="1843" y="255"/>
                </a:lnTo>
                <a:lnTo>
                  <a:pt x="1843" y="258"/>
                </a:lnTo>
                <a:lnTo>
                  <a:pt x="1840" y="258"/>
                </a:lnTo>
                <a:lnTo>
                  <a:pt x="1840" y="260"/>
                </a:lnTo>
                <a:lnTo>
                  <a:pt x="1838" y="260"/>
                </a:lnTo>
                <a:lnTo>
                  <a:pt x="1838" y="258"/>
                </a:lnTo>
                <a:lnTo>
                  <a:pt x="1838" y="255"/>
                </a:lnTo>
                <a:lnTo>
                  <a:pt x="1840" y="255"/>
                </a:lnTo>
                <a:lnTo>
                  <a:pt x="1840" y="253"/>
                </a:lnTo>
                <a:lnTo>
                  <a:pt x="1840" y="251"/>
                </a:lnTo>
                <a:lnTo>
                  <a:pt x="1840" y="253"/>
                </a:lnTo>
                <a:lnTo>
                  <a:pt x="1840" y="251"/>
                </a:lnTo>
                <a:lnTo>
                  <a:pt x="1843" y="251"/>
                </a:lnTo>
                <a:lnTo>
                  <a:pt x="1840" y="251"/>
                </a:lnTo>
                <a:lnTo>
                  <a:pt x="1840" y="248"/>
                </a:lnTo>
                <a:lnTo>
                  <a:pt x="1840" y="251"/>
                </a:lnTo>
                <a:lnTo>
                  <a:pt x="1840" y="248"/>
                </a:lnTo>
                <a:lnTo>
                  <a:pt x="1838" y="248"/>
                </a:lnTo>
                <a:lnTo>
                  <a:pt x="1836" y="248"/>
                </a:lnTo>
                <a:lnTo>
                  <a:pt x="1833" y="248"/>
                </a:lnTo>
                <a:lnTo>
                  <a:pt x="1833" y="251"/>
                </a:lnTo>
                <a:lnTo>
                  <a:pt x="1831" y="251"/>
                </a:lnTo>
                <a:lnTo>
                  <a:pt x="1829" y="251"/>
                </a:lnTo>
                <a:lnTo>
                  <a:pt x="1829" y="253"/>
                </a:lnTo>
                <a:lnTo>
                  <a:pt x="1829" y="255"/>
                </a:lnTo>
                <a:lnTo>
                  <a:pt x="1829" y="253"/>
                </a:lnTo>
                <a:lnTo>
                  <a:pt x="1829" y="255"/>
                </a:lnTo>
                <a:lnTo>
                  <a:pt x="1826" y="255"/>
                </a:lnTo>
                <a:lnTo>
                  <a:pt x="1824" y="255"/>
                </a:lnTo>
                <a:lnTo>
                  <a:pt x="1824" y="253"/>
                </a:lnTo>
                <a:lnTo>
                  <a:pt x="1822" y="253"/>
                </a:lnTo>
                <a:lnTo>
                  <a:pt x="1822" y="255"/>
                </a:lnTo>
                <a:lnTo>
                  <a:pt x="1820" y="253"/>
                </a:lnTo>
                <a:lnTo>
                  <a:pt x="1817" y="253"/>
                </a:lnTo>
                <a:lnTo>
                  <a:pt x="1815" y="253"/>
                </a:lnTo>
                <a:lnTo>
                  <a:pt x="1813" y="253"/>
                </a:lnTo>
                <a:lnTo>
                  <a:pt x="1813" y="255"/>
                </a:lnTo>
                <a:lnTo>
                  <a:pt x="1810" y="255"/>
                </a:lnTo>
                <a:lnTo>
                  <a:pt x="1810" y="258"/>
                </a:lnTo>
                <a:lnTo>
                  <a:pt x="1808" y="258"/>
                </a:lnTo>
                <a:lnTo>
                  <a:pt x="1808" y="260"/>
                </a:lnTo>
                <a:lnTo>
                  <a:pt x="1806" y="260"/>
                </a:lnTo>
                <a:lnTo>
                  <a:pt x="1803" y="260"/>
                </a:lnTo>
                <a:lnTo>
                  <a:pt x="1801" y="260"/>
                </a:lnTo>
                <a:lnTo>
                  <a:pt x="1801" y="258"/>
                </a:lnTo>
                <a:lnTo>
                  <a:pt x="1799" y="258"/>
                </a:lnTo>
                <a:lnTo>
                  <a:pt x="1799" y="255"/>
                </a:lnTo>
                <a:lnTo>
                  <a:pt x="1796" y="255"/>
                </a:lnTo>
                <a:lnTo>
                  <a:pt x="1794" y="255"/>
                </a:lnTo>
                <a:lnTo>
                  <a:pt x="1792" y="255"/>
                </a:lnTo>
                <a:lnTo>
                  <a:pt x="1792" y="253"/>
                </a:lnTo>
                <a:lnTo>
                  <a:pt x="1790" y="255"/>
                </a:lnTo>
                <a:lnTo>
                  <a:pt x="1787" y="255"/>
                </a:lnTo>
                <a:lnTo>
                  <a:pt x="1787" y="258"/>
                </a:lnTo>
                <a:lnTo>
                  <a:pt x="1785" y="258"/>
                </a:lnTo>
                <a:lnTo>
                  <a:pt x="1785" y="260"/>
                </a:lnTo>
                <a:lnTo>
                  <a:pt x="1783" y="260"/>
                </a:lnTo>
                <a:lnTo>
                  <a:pt x="1780" y="260"/>
                </a:lnTo>
                <a:lnTo>
                  <a:pt x="1780" y="262"/>
                </a:lnTo>
                <a:lnTo>
                  <a:pt x="1778" y="262"/>
                </a:lnTo>
                <a:lnTo>
                  <a:pt x="1778" y="265"/>
                </a:lnTo>
                <a:lnTo>
                  <a:pt x="1776" y="265"/>
                </a:lnTo>
                <a:lnTo>
                  <a:pt x="1776" y="267"/>
                </a:lnTo>
                <a:lnTo>
                  <a:pt x="1773" y="267"/>
                </a:lnTo>
                <a:lnTo>
                  <a:pt x="1773" y="269"/>
                </a:lnTo>
                <a:lnTo>
                  <a:pt x="1771" y="269"/>
                </a:lnTo>
                <a:lnTo>
                  <a:pt x="1771" y="267"/>
                </a:lnTo>
                <a:lnTo>
                  <a:pt x="1771" y="265"/>
                </a:lnTo>
                <a:lnTo>
                  <a:pt x="1771" y="262"/>
                </a:lnTo>
                <a:lnTo>
                  <a:pt x="1769" y="262"/>
                </a:lnTo>
                <a:lnTo>
                  <a:pt x="1769" y="260"/>
                </a:lnTo>
                <a:lnTo>
                  <a:pt x="1769" y="258"/>
                </a:lnTo>
                <a:lnTo>
                  <a:pt x="1769" y="255"/>
                </a:lnTo>
                <a:lnTo>
                  <a:pt x="1769" y="253"/>
                </a:lnTo>
                <a:lnTo>
                  <a:pt x="1771" y="253"/>
                </a:lnTo>
                <a:lnTo>
                  <a:pt x="1771" y="251"/>
                </a:lnTo>
                <a:lnTo>
                  <a:pt x="1771" y="248"/>
                </a:lnTo>
                <a:lnTo>
                  <a:pt x="1773" y="248"/>
                </a:lnTo>
                <a:lnTo>
                  <a:pt x="1773" y="246"/>
                </a:lnTo>
                <a:lnTo>
                  <a:pt x="1776" y="246"/>
                </a:lnTo>
                <a:lnTo>
                  <a:pt x="1776" y="244"/>
                </a:lnTo>
                <a:lnTo>
                  <a:pt x="1778" y="244"/>
                </a:lnTo>
                <a:lnTo>
                  <a:pt x="1778" y="242"/>
                </a:lnTo>
                <a:lnTo>
                  <a:pt x="1780" y="242"/>
                </a:lnTo>
                <a:lnTo>
                  <a:pt x="1780" y="239"/>
                </a:lnTo>
                <a:lnTo>
                  <a:pt x="1783" y="239"/>
                </a:lnTo>
                <a:lnTo>
                  <a:pt x="1783" y="237"/>
                </a:lnTo>
                <a:lnTo>
                  <a:pt x="1783" y="235"/>
                </a:lnTo>
                <a:lnTo>
                  <a:pt x="1785" y="235"/>
                </a:lnTo>
                <a:lnTo>
                  <a:pt x="1785" y="232"/>
                </a:lnTo>
                <a:lnTo>
                  <a:pt x="1785" y="230"/>
                </a:lnTo>
                <a:lnTo>
                  <a:pt x="1785" y="228"/>
                </a:lnTo>
                <a:lnTo>
                  <a:pt x="1785" y="225"/>
                </a:lnTo>
                <a:lnTo>
                  <a:pt x="1785" y="223"/>
                </a:lnTo>
                <a:lnTo>
                  <a:pt x="1783" y="223"/>
                </a:lnTo>
                <a:lnTo>
                  <a:pt x="1783" y="221"/>
                </a:lnTo>
                <a:lnTo>
                  <a:pt x="1783" y="218"/>
                </a:lnTo>
                <a:lnTo>
                  <a:pt x="1783" y="216"/>
                </a:lnTo>
                <a:lnTo>
                  <a:pt x="1785" y="216"/>
                </a:lnTo>
                <a:lnTo>
                  <a:pt x="1787" y="216"/>
                </a:lnTo>
                <a:lnTo>
                  <a:pt x="1790" y="216"/>
                </a:lnTo>
                <a:lnTo>
                  <a:pt x="1790" y="214"/>
                </a:lnTo>
                <a:lnTo>
                  <a:pt x="1792" y="214"/>
                </a:lnTo>
                <a:lnTo>
                  <a:pt x="1794" y="212"/>
                </a:lnTo>
                <a:lnTo>
                  <a:pt x="1796" y="214"/>
                </a:lnTo>
                <a:lnTo>
                  <a:pt x="1799" y="214"/>
                </a:lnTo>
                <a:lnTo>
                  <a:pt x="1799" y="216"/>
                </a:lnTo>
                <a:lnTo>
                  <a:pt x="1801" y="216"/>
                </a:lnTo>
                <a:lnTo>
                  <a:pt x="1801" y="214"/>
                </a:lnTo>
                <a:lnTo>
                  <a:pt x="1803" y="214"/>
                </a:lnTo>
                <a:lnTo>
                  <a:pt x="1806" y="214"/>
                </a:lnTo>
                <a:lnTo>
                  <a:pt x="1808" y="214"/>
                </a:lnTo>
                <a:lnTo>
                  <a:pt x="1810" y="212"/>
                </a:lnTo>
                <a:lnTo>
                  <a:pt x="1813" y="212"/>
                </a:lnTo>
                <a:lnTo>
                  <a:pt x="1813" y="209"/>
                </a:lnTo>
                <a:lnTo>
                  <a:pt x="1815" y="209"/>
                </a:lnTo>
                <a:lnTo>
                  <a:pt x="1815" y="207"/>
                </a:lnTo>
                <a:lnTo>
                  <a:pt x="1817" y="207"/>
                </a:lnTo>
                <a:lnTo>
                  <a:pt x="1817" y="205"/>
                </a:lnTo>
                <a:lnTo>
                  <a:pt x="1817" y="202"/>
                </a:lnTo>
                <a:lnTo>
                  <a:pt x="1817" y="200"/>
                </a:lnTo>
                <a:lnTo>
                  <a:pt x="1820" y="200"/>
                </a:lnTo>
                <a:lnTo>
                  <a:pt x="1820" y="198"/>
                </a:lnTo>
                <a:lnTo>
                  <a:pt x="1820" y="200"/>
                </a:lnTo>
                <a:lnTo>
                  <a:pt x="1822" y="200"/>
                </a:lnTo>
                <a:lnTo>
                  <a:pt x="1822" y="202"/>
                </a:lnTo>
                <a:lnTo>
                  <a:pt x="1822" y="205"/>
                </a:lnTo>
                <a:lnTo>
                  <a:pt x="1822" y="207"/>
                </a:lnTo>
                <a:lnTo>
                  <a:pt x="1820" y="207"/>
                </a:lnTo>
                <a:lnTo>
                  <a:pt x="1820" y="209"/>
                </a:lnTo>
                <a:lnTo>
                  <a:pt x="1820" y="212"/>
                </a:lnTo>
                <a:lnTo>
                  <a:pt x="1817" y="212"/>
                </a:lnTo>
                <a:lnTo>
                  <a:pt x="1820" y="212"/>
                </a:lnTo>
                <a:lnTo>
                  <a:pt x="1820" y="214"/>
                </a:lnTo>
                <a:lnTo>
                  <a:pt x="1820" y="216"/>
                </a:lnTo>
                <a:lnTo>
                  <a:pt x="1822" y="216"/>
                </a:lnTo>
                <a:lnTo>
                  <a:pt x="1824" y="216"/>
                </a:lnTo>
                <a:lnTo>
                  <a:pt x="1826" y="216"/>
                </a:lnTo>
                <a:lnTo>
                  <a:pt x="1829" y="216"/>
                </a:lnTo>
                <a:lnTo>
                  <a:pt x="1829" y="214"/>
                </a:lnTo>
                <a:lnTo>
                  <a:pt x="1831" y="214"/>
                </a:lnTo>
                <a:lnTo>
                  <a:pt x="1833" y="214"/>
                </a:lnTo>
                <a:lnTo>
                  <a:pt x="1836" y="214"/>
                </a:lnTo>
                <a:lnTo>
                  <a:pt x="1838" y="214"/>
                </a:lnTo>
                <a:lnTo>
                  <a:pt x="1840" y="214"/>
                </a:lnTo>
                <a:lnTo>
                  <a:pt x="1840" y="212"/>
                </a:lnTo>
                <a:lnTo>
                  <a:pt x="1843" y="212"/>
                </a:lnTo>
                <a:lnTo>
                  <a:pt x="1843" y="214"/>
                </a:lnTo>
                <a:lnTo>
                  <a:pt x="1845" y="214"/>
                </a:lnTo>
                <a:lnTo>
                  <a:pt x="1845" y="212"/>
                </a:lnTo>
                <a:lnTo>
                  <a:pt x="1845" y="209"/>
                </a:lnTo>
                <a:lnTo>
                  <a:pt x="1843" y="209"/>
                </a:lnTo>
                <a:lnTo>
                  <a:pt x="1843" y="207"/>
                </a:lnTo>
                <a:lnTo>
                  <a:pt x="1843" y="205"/>
                </a:lnTo>
                <a:lnTo>
                  <a:pt x="1840" y="205"/>
                </a:lnTo>
                <a:lnTo>
                  <a:pt x="1840" y="202"/>
                </a:lnTo>
                <a:lnTo>
                  <a:pt x="1838" y="202"/>
                </a:lnTo>
                <a:lnTo>
                  <a:pt x="1838" y="200"/>
                </a:lnTo>
                <a:lnTo>
                  <a:pt x="1836" y="200"/>
                </a:lnTo>
                <a:lnTo>
                  <a:pt x="1836" y="198"/>
                </a:lnTo>
                <a:lnTo>
                  <a:pt x="1833" y="198"/>
                </a:lnTo>
                <a:lnTo>
                  <a:pt x="1833" y="195"/>
                </a:lnTo>
                <a:lnTo>
                  <a:pt x="1831" y="195"/>
                </a:lnTo>
                <a:lnTo>
                  <a:pt x="1831" y="193"/>
                </a:lnTo>
                <a:lnTo>
                  <a:pt x="1831" y="191"/>
                </a:lnTo>
                <a:lnTo>
                  <a:pt x="1831" y="189"/>
                </a:lnTo>
                <a:lnTo>
                  <a:pt x="1829" y="189"/>
                </a:lnTo>
                <a:lnTo>
                  <a:pt x="1829" y="186"/>
                </a:lnTo>
                <a:lnTo>
                  <a:pt x="1829" y="184"/>
                </a:lnTo>
                <a:lnTo>
                  <a:pt x="1829" y="182"/>
                </a:lnTo>
                <a:lnTo>
                  <a:pt x="1826" y="182"/>
                </a:lnTo>
                <a:lnTo>
                  <a:pt x="1826" y="179"/>
                </a:lnTo>
                <a:lnTo>
                  <a:pt x="1826" y="177"/>
                </a:lnTo>
                <a:lnTo>
                  <a:pt x="1824" y="177"/>
                </a:lnTo>
                <a:lnTo>
                  <a:pt x="1822" y="177"/>
                </a:lnTo>
                <a:lnTo>
                  <a:pt x="1820" y="177"/>
                </a:lnTo>
                <a:lnTo>
                  <a:pt x="1817" y="177"/>
                </a:lnTo>
                <a:lnTo>
                  <a:pt x="1817" y="175"/>
                </a:lnTo>
                <a:lnTo>
                  <a:pt x="1815" y="175"/>
                </a:lnTo>
                <a:lnTo>
                  <a:pt x="1813" y="175"/>
                </a:lnTo>
                <a:lnTo>
                  <a:pt x="1813" y="172"/>
                </a:lnTo>
                <a:lnTo>
                  <a:pt x="1810" y="172"/>
                </a:lnTo>
                <a:lnTo>
                  <a:pt x="1810" y="170"/>
                </a:lnTo>
                <a:lnTo>
                  <a:pt x="1810" y="168"/>
                </a:lnTo>
                <a:lnTo>
                  <a:pt x="1808" y="168"/>
                </a:lnTo>
                <a:lnTo>
                  <a:pt x="1808" y="165"/>
                </a:lnTo>
                <a:lnTo>
                  <a:pt x="1808" y="163"/>
                </a:lnTo>
                <a:lnTo>
                  <a:pt x="1806" y="163"/>
                </a:lnTo>
                <a:lnTo>
                  <a:pt x="1806" y="161"/>
                </a:lnTo>
                <a:lnTo>
                  <a:pt x="1803" y="161"/>
                </a:lnTo>
                <a:lnTo>
                  <a:pt x="1803" y="159"/>
                </a:lnTo>
                <a:lnTo>
                  <a:pt x="1801" y="159"/>
                </a:lnTo>
                <a:lnTo>
                  <a:pt x="1801" y="156"/>
                </a:lnTo>
                <a:lnTo>
                  <a:pt x="1799" y="156"/>
                </a:lnTo>
                <a:lnTo>
                  <a:pt x="1796" y="156"/>
                </a:lnTo>
                <a:lnTo>
                  <a:pt x="1794" y="156"/>
                </a:lnTo>
                <a:lnTo>
                  <a:pt x="1792" y="156"/>
                </a:lnTo>
                <a:lnTo>
                  <a:pt x="1792" y="154"/>
                </a:lnTo>
                <a:lnTo>
                  <a:pt x="1792" y="152"/>
                </a:lnTo>
                <a:lnTo>
                  <a:pt x="1790" y="152"/>
                </a:lnTo>
                <a:lnTo>
                  <a:pt x="1790" y="149"/>
                </a:lnTo>
                <a:lnTo>
                  <a:pt x="1790" y="147"/>
                </a:lnTo>
                <a:lnTo>
                  <a:pt x="1787" y="147"/>
                </a:lnTo>
                <a:lnTo>
                  <a:pt x="1787" y="145"/>
                </a:lnTo>
                <a:lnTo>
                  <a:pt x="1785" y="145"/>
                </a:lnTo>
                <a:lnTo>
                  <a:pt x="1785" y="142"/>
                </a:lnTo>
                <a:lnTo>
                  <a:pt x="1783" y="142"/>
                </a:lnTo>
                <a:lnTo>
                  <a:pt x="1783" y="140"/>
                </a:lnTo>
                <a:lnTo>
                  <a:pt x="1780" y="140"/>
                </a:lnTo>
                <a:lnTo>
                  <a:pt x="1778" y="140"/>
                </a:lnTo>
                <a:lnTo>
                  <a:pt x="1778" y="138"/>
                </a:lnTo>
                <a:lnTo>
                  <a:pt x="1776" y="138"/>
                </a:lnTo>
                <a:lnTo>
                  <a:pt x="1773" y="138"/>
                </a:lnTo>
                <a:lnTo>
                  <a:pt x="1773" y="136"/>
                </a:lnTo>
                <a:lnTo>
                  <a:pt x="1773" y="133"/>
                </a:lnTo>
                <a:lnTo>
                  <a:pt x="1773" y="131"/>
                </a:lnTo>
                <a:lnTo>
                  <a:pt x="1776" y="131"/>
                </a:lnTo>
                <a:lnTo>
                  <a:pt x="1776" y="133"/>
                </a:lnTo>
                <a:lnTo>
                  <a:pt x="1778" y="133"/>
                </a:lnTo>
                <a:lnTo>
                  <a:pt x="1780" y="133"/>
                </a:lnTo>
                <a:lnTo>
                  <a:pt x="1780" y="131"/>
                </a:lnTo>
                <a:lnTo>
                  <a:pt x="1783" y="131"/>
                </a:lnTo>
                <a:lnTo>
                  <a:pt x="1785" y="131"/>
                </a:lnTo>
                <a:lnTo>
                  <a:pt x="1785" y="129"/>
                </a:lnTo>
                <a:lnTo>
                  <a:pt x="1787" y="129"/>
                </a:lnTo>
                <a:lnTo>
                  <a:pt x="1787" y="131"/>
                </a:lnTo>
                <a:lnTo>
                  <a:pt x="1790" y="131"/>
                </a:lnTo>
                <a:lnTo>
                  <a:pt x="1792" y="131"/>
                </a:lnTo>
                <a:lnTo>
                  <a:pt x="1794" y="131"/>
                </a:lnTo>
                <a:lnTo>
                  <a:pt x="1794" y="129"/>
                </a:lnTo>
                <a:lnTo>
                  <a:pt x="1796" y="129"/>
                </a:lnTo>
                <a:lnTo>
                  <a:pt x="1799" y="129"/>
                </a:lnTo>
                <a:lnTo>
                  <a:pt x="1799" y="126"/>
                </a:lnTo>
                <a:lnTo>
                  <a:pt x="1801" y="126"/>
                </a:lnTo>
                <a:lnTo>
                  <a:pt x="1801" y="129"/>
                </a:lnTo>
                <a:lnTo>
                  <a:pt x="1803" y="129"/>
                </a:lnTo>
                <a:lnTo>
                  <a:pt x="1806" y="129"/>
                </a:lnTo>
                <a:lnTo>
                  <a:pt x="1806" y="131"/>
                </a:lnTo>
                <a:lnTo>
                  <a:pt x="1803" y="131"/>
                </a:lnTo>
                <a:lnTo>
                  <a:pt x="1803" y="133"/>
                </a:lnTo>
                <a:lnTo>
                  <a:pt x="1801" y="133"/>
                </a:lnTo>
                <a:lnTo>
                  <a:pt x="1799" y="133"/>
                </a:lnTo>
                <a:lnTo>
                  <a:pt x="1799" y="136"/>
                </a:lnTo>
                <a:lnTo>
                  <a:pt x="1799" y="138"/>
                </a:lnTo>
                <a:lnTo>
                  <a:pt x="1799" y="140"/>
                </a:lnTo>
                <a:lnTo>
                  <a:pt x="1801" y="140"/>
                </a:lnTo>
                <a:lnTo>
                  <a:pt x="1799" y="142"/>
                </a:lnTo>
                <a:lnTo>
                  <a:pt x="1799" y="145"/>
                </a:lnTo>
                <a:lnTo>
                  <a:pt x="1799" y="147"/>
                </a:lnTo>
                <a:lnTo>
                  <a:pt x="1799" y="149"/>
                </a:lnTo>
                <a:lnTo>
                  <a:pt x="1801" y="149"/>
                </a:lnTo>
                <a:lnTo>
                  <a:pt x="1801" y="152"/>
                </a:lnTo>
                <a:lnTo>
                  <a:pt x="1803" y="152"/>
                </a:lnTo>
                <a:lnTo>
                  <a:pt x="1806" y="152"/>
                </a:lnTo>
                <a:lnTo>
                  <a:pt x="1806" y="149"/>
                </a:lnTo>
                <a:lnTo>
                  <a:pt x="1808" y="149"/>
                </a:lnTo>
                <a:lnTo>
                  <a:pt x="1808" y="147"/>
                </a:lnTo>
                <a:lnTo>
                  <a:pt x="1810" y="147"/>
                </a:lnTo>
                <a:lnTo>
                  <a:pt x="1810" y="145"/>
                </a:lnTo>
                <a:lnTo>
                  <a:pt x="1808" y="145"/>
                </a:lnTo>
                <a:lnTo>
                  <a:pt x="1808" y="142"/>
                </a:lnTo>
                <a:lnTo>
                  <a:pt x="1808" y="140"/>
                </a:lnTo>
                <a:lnTo>
                  <a:pt x="1810" y="140"/>
                </a:lnTo>
                <a:lnTo>
                  <a:pt x="1810" y="138"/>
                </a:lnTo>
                <a:lnTo>
                  <a:pt x="1813" y="138"/>
                </a:lnTo>
                <a:lnTo>
                  <a:pt x="1813" y="136"/>
                </a:lnTo>
                <a:lnTo>
                  <a:pt x="1813" y="133"/>
                </a:lnTo>
                <a:lnTo>
                  <a:pt x="1813" y="131"/>
                </a:lnTo>
                <a:lnTo>
                  <a:pt x="1813" y="129"/>
                </a:lnTo>
                <a:lnTo>
                  <a:pt x="1815" y="129"/>
                </a:lnTo>
                <a:lnTo>
                  <a:pt x="1815" y="126"/>
                </a:lnTo>
                <a:lnTo>
                  <a:pt x="1813" y="126"/>
                </a:lnTo>
                <a:lnTo>
                  <a:pt x="1815" y="126"/>
                </a:lnTo>
                <a:lnTo>
                  <a:pt x="1817" y="126"/>
                </a:lnTo>
                <a:lnTo>
                  <a:pt x="1817" y="124"/>
                </a:lnTo>
                <a:lnTo>
                  <a:pt x="1817" y="122"/>
                </a:lnTo>
                <a:lnTo>
                  <a:pt x="1817" y="119"/>
                </a:lnTo>
                <a:lnTo>
                  <a:pt x="1820" y="119"/>
                </a:lnTo>
                <a:lnTo>
                  <a:pt x="1820" y="117"/>
                </a:lnTo>
                <a:lnTo>
                  <a:pt x="1820" y="115"/>
                </a:lnTo>
                <a:lnTo>
                  <a:pt x="1817" y="115"/>
                </a:lnTo>
                <a:lnTo>
                  <a:pt x="1817" y="113"/>
                </a:lnTo>
                <a:lnTo>
                  <a:pt x="1815" y="113"/>
                </a:lnTo>
                <a:lnTo>
                  <a:pt x="1815" y="110"/>
                </a:lnTo>
                <a:lnTo>
                  <a:pt x="1813" y="110"/>
                </a:lnTo>
                <a:lnTo>
                  <a:pt x="1810" y="110"/>
                </a:lnTo>
                <a:lnTo>
                  <a:pt x="1810" y="108"/>
                </a:lnTo>
                <a:lnTo>
                  <a:pt x="1808" y="108"/>
                </a:lnTo>
                <a:lnTo>
                  <a:pt x="1808" y="106"/>
                </a:lnTo>
                <a:lnTo>
                  <a:pt x="1808" y="108"/>
                </a:lnTo>
                <a:lnTo>
                  <a:pt x="1806" y="106"/>
                </a:lnTo>
                <a:lnTo>
                  <a:pt x="1806" y="108"/>
                </a:lnTo>
                <a:lnTo>
                  <a:pt x="1806" y="106"/>
                </a:lnTo>
                <a:lnTo>
                  <a:pt x="1806" y="103"/>
                </a:lnTo>
                <a:lnTo>
                  <a:pt x="1803" y="103"/>
                </a:lnTo>
                <a:lnTo>
                  <a:pt x="1806" y="103"/>
                </a:lnTo>
                <a:lnTo>
                  <a:pt x="1803" y="103"/>
                </a:lnTo>
                <a:lnTo>
                  <a:pt x="1803" y="101"/>
                </a:lnTo>
                <a:lnTo>
                  <a:pt x="1803" y="103"/>
                </a:lnTo>
                <a:lnTo>
                  <a:pt x="1803" y="101"/>
                </a:lnTo>
                <a:lnTo>
                  <a:pt x="1801" y="101"/>
                </a:lnTo>
                <a:lnTo>
                  <a:pt x="1801" y="99"/>
                </a:lnTo>
                <a:lnTo>
                  <a:pt x="1799" y="99"/>
                </a:lnTo>
                <a:lnTo>
                  <a:pt x="1799" y="96"/>
                </a:lnTo>
                <a:lnTo>
                  <a:pt x="1796" y="96"/>
                </a:lnTo>
                <a:lnTo>
                  <a:pt x="1794" y="96"/>
                </a:lnTo>
                <a:lnTo>
                  <a:pt x="1792" y="94"/>
                </a:lnTo>
                <a:lnTo>
                  <a:pt x="1792" y="92"/>
                </a:lnTo>
                <a:lnTo>
                  <a:pt x="1792" y="89"/>
                </a:lnTo>
                <a:lnTo>
                  <a:pt x="1792" y="87"/>
                </a:lnTo>
                <a:lnTo>
                  <a:pt x="1792" y="85"/>
                </a:lnTo>
                <a:lnTo>
                  <a:pt x="1792" y="83"/>
                </a:lnTo>
                <a:lnTo>
                  <a:pt x="1790" y="83"/>
                </a:lnTo>
                <a:lnTo>
                  <a:pt x="1792" y="80"/>
                </a:lnTo>
                <a:lnTo>
                  <a:pt x="1792" y="78"/>
                </a:lnTo>
                <a:lnTo>
                  <a:pt x="1792" y="76"/>
                </a:lnTo>
                <a:lnTo>
                  <a:pt x="1794" y="76"/>
                </a:lnTo>
                <a:lnTo>
                  <a:pt x="1796" y="76"/>
                </a:lnTo>
                <a:lnTo>
                  <a:pt x="1799" y="73"/>
                </a:lnTo>
                <a:lnTo>
                  <a:pt x="1801" y="73"/>
                </a:lnTo>
                <a:lnTo>
                  <a:pt x="1801" y="71"/>
                </a:lnTo>
                <a:lnTo>
                  <a:pt x="1801" y="73"/>
                </a:lnTo>
                <a:lnTo>
                  <a:pt x="1801" y="71"/>
                </a:lnTo>
                <a:lnTo>
                  <a:pt x="1803" y="71"/>
                </a:lnTo>
                <a:lnTo>
                  <a:pt x="1803" y="69"/>
                </a:lnTo>
                <a:lnTo>
                  <a:pt x="1806" y="69"/>
                </a:lnTo>
                <a:lnTo>
                  <a:pt x="1806" y="66"/>
                </a:lnTo>
                <a:lnTo>
                  <a:pt x="1806" y="64"/>
                </a:lnTo>
                <a:lnTo>
                  <a:pt x="1808" y="64"/>
                </a:lnTo>
                <a:lnTo>
                  <a:pt x="1808" y="62"/>
                </a:lnTo>
                <a:lnTo>
                  <a:pt x="1810" y="62"/>
                </a:lnTo>
                <a:lnTo>
                  <a:pt x="1813" y="62"/>
                </a:lnTo>
                <a:lnTo>
                  <a:pt x="1815" y="62"/>
                </a:lnTo>
                <a:lnTo>
                  <a:pt x="1817" y="62"/>
                </a:lnTo>
                <a:lnTo>
                  <a:pt x="1820" y="62"/>
                </a:lnTo>
                <a:close/>
                <a:moveTo>
                  <a:pt x="728" y="25"/>
                </a:moveTo>
                <a:lnTo>
                  <a:pt x="734" y="25"/>
                </a:lnTo>
                <a:lnTo>
                  <a:pt x="737" y="25"/>
                </a:lnTo>
                <a:lnTo>
                  <a:pt x="739" y="25"/>
                </a:lnTo>
                <a:lnTo>
                  <a:pt x="741" y="23"/>
                </a:lnTo>
                <a:lnTo>
                  <a:pt x="746" y="20"/>
                </a:lnTo>
                <a:lnTo>
                  <a:pt x="748" y="18"/>
                </a:lnTo>
                <a:lnTo>
                  <a:pt x="751" y="16"/>
                </a:lnTo>
                <a:lnTo>
                  <a:pt x="751" y="13"/>
                </a:lnTo>
                <a:lnTo>
                  <a:pt x="753" y="11"/>
                </a:lnTo>
                <a:lnTo>
                  <a:pt x="758" y="9"/>
                </a:lnTo>
                <a:lnTo>
                  <a:pt x="760" y="7"/>
                </a:lnTo>
                <a:lnTo>
                  <a:pt x="767" y="7"/>
                </a:lnTo>
                <a:lnTo>
                  <a:pt x="771" y="9"/>
                </a:lnTo>
                <a:lnTo>
                  <a:pt x="774" y="9"/>
                </a:lnTo>
                <a:lnTo>
                  <a:pt x="774" y="11"/>
                </a:lnTo>
                <a:lnTo>
                  <a:pt x="776" y="11"/>
                </a:lnTo>
                <a:lnTo>
                  <a:pt x="778" y="13"/>
                </a:lnTo>
                <a:lnTo>
                  <a:pt x="778" y="16"/>
                </a:lnTo>
                <a:lnTo>
                  <a:pt x="781" y="18"/>
                </a:lnTo>
                <a:lnTo>
                  <a:pt x="783" y="20"/>
                </a:lnTo>
                <a:lnTo>
                  <a:pt x="785" y="20"/>
                </a:lnTo>
                <a:lnTo>
                  <a:pt x="790" y="23"/>
                </a:lnTo>
                <a:lnTo>
                  <a:pt x="792" y="23"/>
                </a:lnTo>
                <a:lnTo>
                  <a:pt x="794" y="23"/>
                </a:lnTo>
                <a:lnTo>
                  <a:pt x="797" y="23"/>
                </a:lnTo>
                <a:lnTo>
                  <a:pt x="801" y="20"/>
                </a:lnTo>
                <a:lnTo>
                  <a:pt x="806" y="23"/>
                </a:lnTo>
                <a:lnTo>
                  <a:pt x="810" y="23"/>
                </a:lnTo>
                <a:lnTo>
                  <a:pt x="813" y="20"/>
                </a:lnTo>
                <a:lnTo>
                  <a:pt x="820" y="18"/>
                </a:lnTo>
                <a:lnTo>
                  <a:pt x="824" y="18"/>
                </a:lnTo>
                <a:lnTo>
                  <a:pt x="829" y="18"/>
                </a:lnTo>
                <a:lnTo>
                  <a:pt x="831" y="18"/>
                </a:lnTo>
                <a:lnTo>
                  <a:pt x="840" y="20"/>
                </a:lnTo>
                <a:lnTo>
                  <a:pt x="843" y="23"/>
                </a:lnTo>
                <a:lnTo>
                  <a:pt x="845" y="30"/>
                </a:lnTo>
                <a:lnTo>
                  <a:pt x="845" y="34"/>
                </a:lnTo>
                <a:lnTo>
                  <a:pt x="845" y="36"/>
                </a:lnTo>
                <a:lnTo>
                  <a:pt x="845" y="39"/>
                </a:lnTo>
                <a:lnTo>
                  <a:pt x="845" y="43"/>
                </a:lnTo>
                <a:lnTo>
                  <a:pt x="845" y="46"/>
                </a:lnTo>
                <a:lnTo>
                  <a:pt x="847" y="50"/>
                </a:lnTo>
                <a:lnTo>
                  <a:pt x="847" y="53"/>
                </a:lnTo>
                <a:lnTo>
                  <a:pt x="845" y="57"/>
                </a:lnTo>
                <a:lnTo>
                  <a:pt x="847" y="57"/>
                </a:lnTo>
                <a:lnTo>
                  <a:pt x="847" y="60"/>
                </a:lnTo>
                <a:lnTo>
                  <a:pt x="850" y="60"/>
                </a:lnTo>
                <a:lnTo>
                  <a:pt x="854" y="62"/>
                </a:lnTo>
                <a:lnTo>
                  <a:pt x="857" y="64"/>
                </a:lnTo>
                <a:lnTo>
                  <a:pt x="861" y="64"/>
                </a:lnTo>
                <a:lnTo>
                  <a:pt x="863" y="66"/>
                </a:lnTo>
                <a:lnTo>
                  <a:pt x="866" y="66"/>
                </a:lnTo>
                <a:lnTo>
                  <a:pt x="868" y="69"/>
                </a:lnTo>
                <a:lnTo>
                  <a:pt x="870" y="69"/>
                </a:lnTo>
                <a:lnTo>
                  <a:pt x="873" y="71"/>
                </a:lnTo>
                <a:lnTo>
                  <a:pt x="875" y="73"/>
                </a:lnTo>
                <a:lnTo>
                  <a:pt x="875" y="71"/>
                </a:lnTo>
                <a:lnTo>
                  <a:pt x="875" y="69"/>
                </a:lnTo>
                <a:lnTo>
                  <a:pt x="875" y="66"/>
                </a:lnTo>
                <a:lnTo>
                  <a:pt x="875" y="64"/>
                </a:lnTo>
                <a:lnTo>
                  <a:pt x="877" y="64"/>
                </a:lnTo>
                <a:lnTo>
                  <a:pt x="877" y="62"/>
                </a:lnTo>
                <a:lnTo>
                  <a:pt x="880" y="60"/>
                </a:lnTo>
                <a:lnTo>
                  <a:pt x="882" y="60"/>
                </a:lnTo>
                <a:lnTo>
                  <a:pt x="884" y="60"/>
                </a:lnTo>
                <a:lnTo>
                  <a:pt x="889" y="62"/>
                </a:lnTo>
                <a:lnTo>
                  <a:pt x="891" y="62"/>
                </a:lnTo>
                <a:lnTo>
                  <a:pt x="893" y="62"/>
                </a:lnTo>
                <a:lnTo>
                  <a:pt x="896" y="62"/>
                </a:lnTo>
                <a:lnTo>
                  <a:pt x="898" y="62"/>
                </a:lnTo>
                <a:lnTo>
                  <a:pt x="900" y="62"/>
                </a:lnTo>
                <a:lnTo>
                  <a:pt x="903" y="62"/>
                </a:lnTo>
                <a:lnTo>
                  <a:pt x="905" y="64"/>
                </a:lnTo>
                <a:lnTo>
                  <a:pt x="910" y="64"/>
                </a:lnTo>
                <a:lnTo>
                  <a:pt x="914" y="66"/>
                </a:lnTo>
                <a:lnTo>
                  <a:pt x="919" y="66"/>
                </a:lnTo>
                <a:lnTo>
                  <a:pt x="921" y="69"/>
                </a:lnTo>
                <a:lnTo>
                  <a:pt x="923" y="69"/>
                </a:lnTo>
                <a:lnTo>
                  <a:pt x="926" y="66"/>
                </a:lnTo>
                <a:lnTo>
                  <a:pt x="928" y="64"/>
                </a:lnTo>
                <a:lnTo>
                  <a:pt x="928" y="62"/>
                </a:lnTo>
                <a:lnTo>
                  <a:pt x="928" y="60"/>
                </a:lnTo>
                <a:lnTo>
                  <a:pt x="930" y="60"/>
                </a:lnTo>
                <a:lnTo>
                  <a:pt x="933" y="57"/>
                </a:lnTo>
                <a:lnTo>
                  <a:pt x="933" y="60"/>
                </a:lnTo>
                <a:lnTo>
                  <a:pt x="935" y="60"/>
                </a:lnTo>
                <a:lnTo>
                  <a:pt x="937" y="62"/>
                </a:lnTo>
                <a:lnTo>
                  <a:pt x="939" y="64"/>
                </a:lnTo>
                <a:lnTo>
                  <a:pt x="939" y="66"/>
                </a:lnTo>
                <a:lnTo>
                  <a:pt x="939" y="69"/>
                </a:lnTo>
                <a:lnTo>
                  <a:pt x="942" y="69"/>
                </a:lnTo>
                <a:lnTo>
                  <a:pt x="942" y="71"/>
                </a:lnTo>
                <a:lnTo>
                  <a:pt x="944" y="71"/>
                </a:lnTo>
                <a:lnTo>
                  <a:pt x="946" y="71"/>
                </a:lnTo>
                <a:lnTo>
                  <a:pt x="949" y="71"/>
                </a:lnTo>
                <a:lnTo>
                  <a:pt x="953" y="71"/>
                </a:lnTo>
                <a:lnTo>
                  <a:pt x="956" y="71"/>
                </a:lnTo>
                <a:lnTo>
                  <a:pt x="956" y="69"/>
                </a:lnTo>
                <a:lnTo>
                  <a:pt x="958" y="69"/>
                </a:lnTo>
                <a:lnTo>
                  <a:pt x="958" y="66"/>
                </a:lnTo>
                <a:lnTo>
                  <a:pt x="958" y="64"/>
                </a:lnTo>
                <a:lnTo>
                  <a:pt x="960" y="64"/>
                </a:lnTo>
                <a:lnTo>
                  <a:pt x="960" y="62"/>
                </a:lnTo>
                <a:lnTo>
                  <a:pt x="963" y="62"/>
                </a:lnTo>
                <a:lnTo>
                  <a:pt x="965" y="60"/>
                </a:lnTo>
                <a:lnTo>
                  <a:pt x="965" y="57"/>
                </a:lnTo>
                <a:lnTo>
                  <a:pt x="967" y="57"/>
                </a:lnTo>
                <a:lnTo>
                  <a:pt x="967" y="55"/>
                </a:lnTo>
                <a:lnTo>
                  <a:pt x="969" y="55"/>
                </a:lnTo>
                <a:lnTo>
                  <a:pt x="972" y="55"/>
                </a:lnTo>
                <a:lnTo>
                  <a:pt x="972" y="57"/>
                </a:lnTo>
                <a:lnTo>
                  <a:pt x="974" y="57"/>
                </a:lnTo>
                <a:lnTo>
                  <a:pt x="976" y="60"/>
                </a:lnTo>
                <a:lnTo>
                  <a:pt x="979" y="60"/>
                </a:lnTo>
                <a:lnTo>
                  <a:pt x="981" y="60"/>
                </a:lnTo>
                <a:lnTo>
                  <a:pt x="986" y="62"/>
                </a:lnTo>
                <a:lnTo>
                  <a:pt x="988" y="62"/>
                </a:lnTo>
                <a:lnTo>
                  <a:pt x="990" y="62"/>
                </a:lnTo>
                <a:lnTo>
                  <a:pt x="992" y="60"/>
                </a:lnTo>
                <a:lnTo>
                  <a:pt x="995" y="60"/>
                </a:lnTo>
                <a:lnTo>
                  <a:pt x="997" y="57"/>
                </a:lnTo>
                <a:lnTo>
                  <a:pt x="999" y="57"/>
                </a:lnTo>
                <a:lnTo>
                  <a:pt x="1002" y="55"/>
                </a:lnTo>
                <a:lnTo>
                  <a:pt x="1002" y="53"/>
                </a:lnTo>
                <a:lnTo>
                  <a:pt x="1002" y="50"/>
                </a:lnTo>
                <a:lnTo>
                  <a:pt x="1004" y="48"/>
                </a:lnTo>
                <a:lnTo>
                  <a:pt x="1004" y="46"/>
                </a:lnTo>
                <a:lnTo>
                  <a:pt x="1006" y="46"/>
                </a:lnTo>
                <a:lnTo>
                  <a:pt x="1009" y="46"/>
                </a:lnTo>
                <a:lnTo>
                  <a:pt x="1009" y="48"/>
                </a:lnTo>
                <a:lnTo>
                  <a:pt x="1013" y="50"/>
                </a:lnTo>
                <a:lnTo>
                  <a:pt x="1016" y="50"/>
                </a:lnTo>
                <a:lnTo>
                  <a:pt x="1018" y="50"/>
                </a:lnTo>
                <a:lnTo>
                  <a:pt x="1020" y="48"/>
                </a:lnTo>
                <a:lnTo>
                  <a:pt x="1022" y="48"/>
                </a:lnTo>
                <a:lnTo>
                  <a:pt x="1025" y="48"/>
                </a:lnTo>
                <a:lnTo>
                  <a:pt x="1027" y="50"/>
                </a:lnTo>
                <a:lnTo>
                  <a:pt x="1029" y="50"/>
                </a:lnTo>
                <a:lnTo>
                  <a:pt x="1029" y="48"/>
                </a:lnTo>
                <a:lnTo>
                  <a:pt x="1032" y="48"/>
                </a:lnTo>
                <a:lnTo>
                  <a:pt x="1034" y="46"/>
                </a:lnTo>
                <a:lnTo>
                  <a:pt x="1034" y="43"/>
                </a:lnTo>
                <a:lnTo>
                  <a:pt x="1039" y="41"/>
                </a:lnTo>
                <a:lnTo>
                  <a:pt x="1041" y="41"/>
                </a:lnTo>
                <a:lnTo>
                  <a:pt x="1043" y="41"/>
                </a:lnTo>
                <a:lnTo>
                  <a:pt x="1045" y="43"/>
                </a:lnTo>
                <a:lnTo>
                  <a:pt x="1045" y="46"/>
                </a:lnTo>
                <a:lnTo>
                  <a:pt x="1045" y="48"/>
                </a:lnTo>
                <a:lnTo>
                  <a:pt x="1045" y="50"/>
                </a:lnTo>
                <a:lnTo>
                  <a:pt x="1048" y="50"/>
                </a:lnTo>
                <a:lnTo>
                  <a:pt x="1048" y="53"/>
                </a:lnTo>
                <a:lnTo>
                  <a:pt x="1050" y="53"/>
                </a:lnTo>
                <a:lnTo>
                  <a:pt x="1050" y="55"/>
                </a:lnTo>
                <a:lnTo>
                  <a:pt x="1052" y="55"/>
                </a:lnTo>
                <a:lnTo>
                  <a:pt x="1052" y="53"/>
                </a:lnTo>
                <a:lnTo>
                  <a:pt x="1055" y="53"/>
                </a:lnTo>
                <a:lnTo>
                  <a:pt x="1055" y="55"/>
                </a:lnTo>
                <a:lnTo>
                  <a:pt x="1057" y="55"/>
                </a:lnTo>
                <a:lnTo>
                  <a:pt x="1059" y="55"/>
                </a:lnTo>
                <a:lnTo>
                  <a:pt x="1062" y="55"/>
                </a:lnTo>
                <a:lnTo>
                  <a:pt x="1062" y="53"/>
                </a:lnTo>
                <a:lnTo>
                  <a:pt x="1064" y="53"/>
                </a:lnTo>
                <a:lnTo>
                  <a:pt x="1066" y="53"/>
                </a:lnTo>
                <a:lnTo>
                  <a:pt x="1069" y="53"/>
                </a:lnTo>
                <a:lnTo>
                  <a:pt x="1071" y="53"/>
                </a:lnTo>
                <a:lnTo>
                  <a:pt x="1073" y="53"/>
                </a:lnTo>
                <a:lnTo>
                  <a:pt x="1075" y="53"/>
                </a:lnTo>
                <a:lnTo>
                  <a:pt x="1078" y="53"/>
                </a:lnTo>
                <a:lnTo>
                  <a:pt x="1080" y="53"/>
                </a:lnTo>
                <a:lnTo>
                  <a:pt x="1082" y="53"/>
                </a:lnTo>
                <a:lnTo>
                  <a:pt x="1085" y="50"/>
                </a:lnTo>
                <a:lnTo>
                  <a:pt x="1087" y="50"/>
                </a:lnTo>
                <a:lnTo>
                  <a:pt x="1089" y="50"/>
                </a:lnTo>
                <a:lnTo>
                  <a:pt x="1096" y="48"/>
                </a:lnTo>
                <a:lnTo>
                  <a:pt x="1108" y="46"/>
                </a:lnTo>
                <a:lnTo>
                  <a:pt x="1110" y="48"/>
                </a:lnTo>
                <a:lnTo>
                  <a:pt x="1112" y="50"/>
                </a:lnTo>
                <a:lnTo>
                  <a:pt x="1115" y="50"/>
                </a:lnTo>
                <a:lnTo>
                  <a:pt x="1117" y="50"/>
                </a:lnTo>
                <a:lnTo>
                  <a:pt x="1117" y="53"/>
                </a:lnTo>
                <a:lnTo>
                  <a:pt x="1119" y="53"/>
                </a:lnTo>
                <a:lnTo>
                  <a:pt x="1121" y="53"/>
                </a:lnTo>
                <a:lnTo>
                  <a:pt x="1121" y="55"/>
                </a:lnTo>
                <a:lnTo>
                  <a:pt x="1124" y="55"/>
                </a:lnTo>
                <a:lnTo>
                  <a:pt x="1126" y="55"/>
                </a:lnTo>
                <a:lnTo>
                  <a:pt x="1126" y="57"/>
                </a:lnTo>
                <a:lnTo>
                  <a:pt x="1128" y="55"/>
                </a:lnTo>
                <a:lnTo>
                  <a:pt x="1131" y="53"/>
                </a:lnTo>
                <a:lnTo>
                  <a:pt x="1133" y="53"/>
                </a:lnTo>
                <a:lnTo>
                  <a:pt x="1135" y="53"/>
                </a:lnTo>
                <a:lnTo>
                  <a:pt x="1138" y="55"/>
                </a:lnTo>
                <a:lnTo>
                  <a:pt x="1138" y="57"/>
                </a:lnTo>
                <a:lnTo>
                  <a:pt x="1140" y="60"/>
                </a:lnTo>
                <a:lnTo>
                  <a:pt x="1142" y="60"/>
                </a:lnTo>
                <a:lnTo>
                  <a:pt x="1142" y="62"/>
                </a:lnTo>
                <a:lnTo>
                  <a:pt x="1145" y="62"/>
                </a:lnTo>
                <a:lnTo>
                  <a:pt x="1145" y="64"/>
                </a:lnTo>
                <a:lnTo>
                  <a:pt x="1149" y="64"/>
                </a:lnTo>
                <a:lnTo>
                  <a:pt x="1149" y="66"/>
                </a:lnTo>
                <a:lnTo>
                  <a:pt x="1151" y="66"/>
                </a:lnTo>
                <a:lnTo>
                  <a:pt x="1154" y="66"/>
                </a:lnTo>
                <a:lnTo>
                  <a:pt x="1156" y="66"/>
                </a:lnTo>
                <a:lnTo>
                  <a:pt x="1158" y="66"/>
                </a:lnTo>
                <a:lnTo>
                  <a:pt x="1163" y="64"/>
                </a:lnTo>
                <a:lnTo>
                  <a:pt x="1165" y="64"/>
                </a:lnTo>
                <a:lnTo>
                  <a:pt x="1168" y="64"/>
                </a:lnTo>
                <a:lnTo>
                  <a:pt x="1170" y="62"/>
                </a:lnTo>
                <a:lnTo>
                  <a:pt x="1172" y="60"/>
                </a:lnTo>
                <a:lnTo>
                  <a:pt x="1172" y="62"/>
                </a:lnTo>
                <a:lnTo>
                  <a:pt x="1174" y="64"/>
                </a:lnTo>
                <a:lnTo>
                  <a:pt x="1177" y="64"/>
                </a:lnTo>
                <a:lnTo>
                  <a:pt x="1179" y="62"/>
                </a:lnTo>
                <a:lnTo>
                  <a:pt x="1181" y="62"/>
                </a:lnTo>
                <a:lnTo>
                  <a:pt x="1181" y="60"/>
                </a:lnTo>
                <a:lnTo>
                  <a:pt x="1181" y="57"/>
                </a:lnTo>
                <a:lnTo>
                  <a:pt x="1184" y="57"/>
                </a:lnTo>
                <a:lnTo>
                  <a:pt x="1188" y="55"/>
                </a:lnTo>
                <a:lnTo>
                  <a:pt x="1191" y="57"/>
                </a:lnTo>
                <a:lnTo>
                  <a:pt x="1193" y="60"/>
                </a:lnTo>
                <a:lnTo>
                  <a:pt x="1195" y="62"/>
                </a:lnTo>
                <a:lnTo>
                  <a:pt x="1198" y="62"/>
                </a:lnTo>
                <a:lnTo>
                  <a:pt x="1198" y="64"/>
                </a:lnTo>
                <a:lnTo>
                  <a:pt x="1200" y="64"/>
                </a:lnTo>
                <a:lnTo>
                  <a:pt x="1200" y="66"/>
                </a:lnTo>
                <a:lnTo>
                  <a:pt x="1202" y="69"/>
                </a:lnTo>
                <a:lnTo>
                  <a:pt x="1202" y="71"/>
                </a:lnTo>
                <a:lnTo>
                  <a:pt x="1204" y="73"/>
                </a:lnTo>
                <a:lnTo>
                  <a:pt x="1204" y="76"/>
                </a:lnTo>
                <a:lnTo>
                  <a:pt x="1207" y="76"/>
                </a:lnTo>
                <a:lnTo>
                  <a:pt x="1207" y="78"/>
                </a:lnTo>
                <a:lnTo>
                  <a:pt x="1209" y="78"/>
                </a:lnTo>
                <a:lnTo>
                  <a:pt x="1209" y="76"/>
                </a:lnTo>
                <a:lnTo>
                  <a:pt x="1211" y="76"/>
                </a:lnTo>
                <a:lnTo>
                  <a:pt x="1214" y="80"/>
                </a:lnTo>
                <a:lnTo>
                  <a:pt x="1214" y="83"/>
                </a:lnTo>
                <a:lnTo>
                  <a:pt x="1214" y="87"/>
                </a:lnTo>
                <a:lnTo>
                  <a:pt x="1216" y="89"/>
                </a:lnTo>
                <a:lnTo>
                  <a:pt x="1216" y="92"/>
                </a:lnTo>
                <a:lnTo>
                  <a:pt x="1218" y="94"/>
                </a:lnTo>
                <a:lnTo>
                  <a:pt x="1221" y="96"/>
                </a:lnTo>
                <a:lnTo>
                  <a:pt x="1223" y="96"/>
                </a:lnTo>
                <a:lnTo>
                  <a:pt x="1225" y="96"/>
                </a:lnTo>
                <a:lnTo>
                  <a:pt x="1230" y="99"/>
                </a:lnTo>
                <a:lnTo>
                  <a:pt x="1232" y="99"/>
                </a:lnTo>
                <a:lnTo>
                  <a:pt x="1232" y="101"/>
                </a:lnTo>
                <a:lnTo>
                  <a:pt x="1234" y="101"/>
                </a:lnTo>
                <a:lnTo>
                  <a:pt x="1237" y="101"/>
                </a:lnTo>
                <a:lnTo>
                  <a:pt x="1239" y="101"/>
                </a:lnTo>
                <a:lnTo>
                  <a:pt x="1241" y="101"/>
                </a:lnTo>
                <a:lnTo>
                  <a:pt x="1244" y="101"/>
                </a:lnTo>
                <a:lnTo>
                  <a:pt x="1244" y="103"/>
                </a:lnTo>
                <a:lnTo>
                  <a:pt x="1246" y="108"/>
                </a:lnTo>
                <a:lnTo>
                  <a:pt x="1248" y="110"/>
                </a:lnTo>
                <a:lnTo>
                  <a:pt x="1248" y="113"/>
                </a:lnTo>
                <a:lnTo>
                  <a:pt x="1250" y="113"/>
                </a:lnTo>
                <a:lnTo>
                  <a:pt x="1253" y="115"/>
                </a:lnTo>
                <a:lnTo>
                  <a:pt x="1255" y="117"/>
                </a:lnTo>
                <a:lnTo>
                  <a:pt x="1257" y="122"/>
                </a:lnTo>
                <a:lnTo>
                  <a:pt x="1260" y="124"/>
                </a:lnTo>
                <a:lnTo>
                  <a:pt x="1262" y="126"/>
                </a:lnTo>
                <a:lnTo>
                  <a:pt x="1264" y="129"/>
                </a:lnTo>
                <a:lnTo>
                  <a:pt x="1267" y="129"/>
                </a:lnTo>
                <a:lnTo>
                  <a:pt x="1267" y="131"/>
                </a:lnTo>
                <a:lnTo>
                  <a:pt x="1264" y="138"/>
                </a:lnTo>
                <a:lnTo>
                  <a:pt x="1262" y="140"/>
                </a:lnTo>
                <a:lnTo>
                  <a:pt x="1260" y="142"/>
                </a:lnTo>
                <a:lnTo>
                  <a:pt x="1255" y="147"/>
                </a:lnTo>
                <a:lnTo>
                  <a:pt x="1255" y="149"/>
                </a:lnTo>
                <a:lnTo>
                  <a:pt x="1253" y="154"/>
                </a:lnTo>
                <a:lnTo>
                  <a:pt x="1257" y="161"/>
                </a:lnTo>
                <a:lnTo>
                  <a:pt x="1260" y="163"/>
                </a:lnTo>
                <a:lnTo>
                  <a:pt x="1262" y="168"/>
                </a:lnTo>
                <a:lnTo>
                  <a:pt x="1269" y="182"/>
                </a:lnTo>
                <a:lnTo>
                  <a:pt x="1274" y="189"/>
                </a:lnTo>
                <a:lnTo>
                  <a:pt x="1271" y="189"/>
                </a:lnTo>
                <a:lnTo>
                  <a:pt x="1271" y="191"/>
                </a:lnTo>
                <a:lnTo>
                  <a:pt x="1271" y="189"/>
                </a:lnTo>
                <a:lnTo>
                  <a:pt x="1274" y="189"/>
                </a:lnTo>
                <a:lnTo>
                  <a:pt x="1269" y="182"/>
                </a:lnTo>
                <a:lnTo>
                  <a:pt x="1260" y="168"/>
                </a:lnTo>
                <a:lnTo>
                  <a:pt x="1260" y="170"/>
                </a:lnTo>
                <a:lnTo>
                  <a:pt x="1257" y="172"/>
                </a:lnTo>
                <a:lnTo>
                  <a:pt x="1255" y="172"/>
                </a:lnTo>
                <a:lnTo>
                  <a:pt x="1253" y="172"/>
                </a:lnTo>
                <a:lnTo>
                  <a:pt x="1253" y="175"/>
                </a:lnTo>
                <a:lnTo>
                  <a:pt x="1250" y="175"/>
                </a:lnTo>
                <a:lnTo>
                  <a:pt x="1248" y="172"/>
                </a:lnTo>
                <a:lnTo>
                  <a:pt x="1248" y="170"/>
                </a:lnTo>
                <a:lnTo>
                  <a:pt x="1250" y="170"/>
                </a:lnTo>
                <a:lnTo>
                  <a:pt x="1248" y="168"/>
                </a:lnTo>
                <a:lnTo>
                  <a:pt x="1248" y="165"/>
                </a:lnTo>
                <a:lnTo>
                  <a:pt x="1246" y="165"/>
                </a:lnTo>
                <a:lnTo>
                  <a:pt x="1246" y="163"/>
                </a:lnTo>
                <a:lnTo>
                  <a:pt x="1246" y="161"/>
                </a:lnTo>
                <a:lnTo>
                  <a:pt x="1244" y="161"/>
                </a:lnTo>
                <a:lnTo>
                  <a:pt x="1244" y="159"/>
                </a:lnTo>
                <a:lnTo>
                  <a:pt x="1241" y="159"/>
                </a:lnTo>
                <a:lnTo>
                  <a:pt x="1239" y="159"/>
                </a:lnTo>
                <a:lnTo>
                  <a:pt x="1239" y="161"/>
                </a:lnTo>
                <a:lnTo>
                  <a:pt x="1237" y="161"/>
                </a:lnTo>
                <a:lnTo>
                  <a:pt x="1237" y="163"/>
                </a:lnTo>
                <a:lnTo>
                  <a:pt x="1234" y="163"/>
                </a:lnTo>
                <a:lnTo>
                  <a:pt x="1232" y="163"/>
                </a:lnTo>
                <a:lnTo>
                  <a:pt x="1230" y="163"/>
                </a:lnTo>
                <a:lnTo>
                  <a:pt x="1227" y="163"/>
                </a:lnTo>
                <a:lnTo>
                  <a:pt x="1225" y="163"/>
                </a:lnTo>
                <a:lnTo>
                  <a:pt x="1223" y="163"/>
                </a:lnTo>
                <a:lnTo>
                  <a:pt x="1221" y="165"/>
                </a:lnTo>
                <a:lnTo>
                  <a:pt x="1218" y="165"/>
                </a:lnTo>
                <a:lnTo>
                  <a:pt x="1218" y="168"/>
                </a:lnTo>
                <a:lnTo>
                  <a:pt x="1216" y="168"/>
                </a:lnTo>
                <a:lnTo>
                  <a:pt x="1216" y="165"/>
                </a:lnTo>
                <a:lnTo>
                  <a:pt x="1216" y="168"/>
                </a:lnTo>
                <a:lnTo>
                  <a:pt x="1214" y="168"/>
                </a:lnTo>
                <a:lnTo>
                  <a:pt x="1211" y="168"/>
                </a:lnTo>
                <a:lnTo>
                  <a:pt x="1209" y="165"/>
                </a:lnTo>
                <a:lnTo>
                  <a:pt x="1207" y="165"/>
                </a:lnTo>
                <a:lnTo>
                  <a:pt x="1207" y="163"/>
                </a:lnTo>
                <a:lnTo>
                  <a:pt x="1204" y="163"/>
                </a:lnTo>
                <a:lnTo>
                  <a:pt x="1204" y="161"/>
                </a:lnTo>
                <a:lnTo>
                  <a:pt x="1204" y="159"/>
                </a:lnTo>
                <a:lnTo>
                  <a:pt x="1202" y="159"/>
                </a:lnTo>
                <a:lnTo>
                  <a:pt x="1202" y="161"/>
                </a:lnTo>
                <a:lnTo>
                  <a:pt x="1200" y="161"/>
                </a:lnTo>
                <a:lnTo>
                  <a:pt x="1198" y="163"/>
                </a:lnTo>
                <a:lnTo>
                  <a:pt x="1198" y="165"/>
                </a:lnTo>
                <a:lnTo>
                  <a:pt x="1200" y="165"/>
                </a:lnTo>
                <a:lnTo>
                  <a:pt x="1200" y="168"/>
                </a:lnTo>
                <a:lnTo>
                  <a:pt x="1202" y="168"/>
                </a:lnTo>
                <a:lnTo>
                  <a:pt x="1202" y="170"/>
                </a:lnTo>
                <a:lnTo>
                  <a:pt x="1200" y="170"/>
                </a:lnTo>
                <a:lnTo>
                  <a:pt x="1200" y="172"/>
                </a:lnTo>
                <a:lnTo>
                  <a:pt x="1198" y="172"/>
                </a:lnTo>
                <a:lnTo>
                  <a:pt x="1198" y="175"/>
                </a:lnTo>
                <a:lnTo>
                  <a:pt x="1195" y="175"/>
                </a:lnTo>
                <a:lnTo>
                  <a:pt x="1193" y="175"/>
                </a:lnTo>
                <a:lnTo>
                  <a:pt x="1191" y="175"/>
                </a:lnTo>
                <a:lnTo>
                  <a:pt x="1188" y="175"/>
                </a:lnTo>
                <a:lnTo>
                  <a:pt x="1186" y="175"/>
                </a:lnTo>
                <a:lnTo>
                  <a:pt x="1186" y="177"/>
                </a:lnTo>
                <a:lnTo>
                  <a:pt x="1186" y="179"/>
                </a:lnTo>
                <a:lnTo>
                  <a:pt x="1184" y="182"/>
                </a:lnTo>
                <a:lnTo>
                  <a:pt x="1184" y="184"/>
                </a:lnTo>
                <a:lnTo>
                  <a:pt x="1181" y="186"/>
                </a:lnTo>
                <a:lnTo>
                  <a:pt x="1179" y="186"/>
                </a:lnTo>
                <a:lnTo>
                  <a:pt x="1179" y="189"/>
                </a:lnTo>
                <a:lnTo>
                  <a:pt x="1177" y="189"/>
                </a:lnTo>
                <a:lnTo>
                  <a:pt x="1177" y="191"/>
                </a:lnTo>
                <a:lnTo>
                  <a:pt x="1174" y="191"/>
                </a:lnTo>
                <a:lnTo>
                  <a:pt x="1174" y="193"/>
                </a:lnTo>
                <a:lnTo>
                  <a:pt x="1172" y="193"/>
                </a:lnTo>
                <a:lnTo>
                  <a:pt x="1170" y="193"/>
                </a:lnTo>
                <a:lnTo>
                  <a:pt x="1170" y="195"/>
                </a:lnTo>
                <a:lnTo>
                  <a:pt x="1170" y="198"/>
                </a:lnTo>
                <a:lnTo>
                  <a:pt x="1168" y="198"/>
                </a:lnTo>
                <a:lnTo>
                  <a:pt x="1168" y="200"/>
                </a:lnTo>
                <a:lnTo>
                  <a:pt x="1168" y="202"/>
                </a:lnTo>
                <a:lnTo>
                  <a:pt x="1165" y="202"/>
                </a:lnTo>
                <a:lnTo>
                  <a:pt x="1163" y="202"/>
                </a:lnTo>
                <a:lnTo>
                  <a:pt x="1165" y="202"/>
                </a:lnTo>
                <a:lnTo>
                  <a:pt x="1165" y="205"/>
                </a:lnTo>
                <a:lnTo>
                  <a:pt x="1165" y="207"/>
                </a:lnTo>
                <a:lnTo>
                  <a:pt x="1168" y="207"/>
                </a:lnTo>
                <a:lnTo>
                  <a:pt x="1168" y="209"/>
                </a:lnTo>
                <a:lnTo>
                  <a:pt x="1170" y="209"/>
                </a:lnTo>
                <a:lnTo>
                  <a:pt x="1170" y="212"/>
                </a:lnTo>
                <a:lnTo>
                  <a:pt x="1170" y="214"/>
                </a:lnTo>
                <a:lnTo>
                  <a:pt x="1168" y="214"/>
                </a:lnTo>
                <a:lnTo>
                  <a:pt x="1165" y="214"/>
                </a:lnTo>
                <a:lnTo>
                  <a:pt x="1165" y="216"/>
                </a:lnTo>
                <a:lnTo>
                  <a:pt x="1165" y="218"/>
                </a:lnTo>
                <a:lnTo>
                  <a:pt x="1165" y="221"/>
                </a:lnTo>
                <a:lnTo>
                  <a:pt x="1163" y="221"/>
                </a:lnTo>
                <a:lnTo>
                  <a:pt x="1163" y="223"/>
                </a:lnTo>
                <a:lnTo>
                  <a:pt x="1163" y="225"/>
                </a:lnTo>
                <a:lnTo>
                  <a:pt x="1163" y="228"/>
                </a:lnTo>
                <a:lnTo>
                  <a:pt x="1165" y="230"/>
                </a:lnTo>
                <a:lnTo>
                  <a:pt x="1163" y="232"/>
                </a:lnTo>
                <a:lnTo>
                  <a:pt x="1163" y="235"/>
                </a:lnTo>
                <a:lnTo>
                  <a:pt x="1163" y="237"/>
                </a:lnTo>
                <a:lnTo>
                  <a:pt x="1161" y="237"/>
                </a:lnTo>
                <a:lnTo>
                  <a:pt x="1158" y="237"/>
                </a:lnTo>
                <a:lnTo>
                  <a:pt x="1156" y="237"/>
                </a:lnTo>
                <a:lnTo>
                  <a:pt x="1156" y="239"/>
                </a:lnTo>
                <a:lnTo>
                  <a:pt x="1154" y="239"/>
                </a:lnTo>
                <a:lnTo>
                  <a:pt x="1154" y="242"/>
                </a:lnTo>
                <a:lnTo>
                  <a:pt x="1151" y="242"/>
                </a:lnTo>
                <a:lnTo>
                  <a:pt x="1151" y="244"/>
                </a:lnTo>
                <a:lnTo>
                  <a:pt x="1149" y="246"/>
                </a:lnTo>
                <a:lnTo>
                  <a:pt x="1147" y="248"/>
                </a:lnTo>
                <a:lnTo>
                  <a:pt x="1147" y="251"/>
                </a:lnTo>
                <a:lnTo>
                  <a:pt x="1145" y="251"/>
                </a:lnTo>
                <a:lnTo>
                  <a:pt x="1145" y="253"/>
                </a:lnTo>
                <a:lnTo>
                  <a:pt x="1142" y="253"/>
                </a:lnTo>
                <a:lnTo>
                  <a:pt x="1142" y="255"/>
                </a:lnTo>
                <a:lnTo>
                  <a:pt x="1140" y="255"/>
                </a:lnTo>
                <a:lnTo>
                  <a:pt x="1138" y="255"/>
                </a:lnTo>
                <a:lnTo>
                  <a:pt x="1135" y="255"/>
                </a:lnTo>
                <a:lnTo>
                  <a:pt x="1133" y="253"/>
                </a:lnTo>
                <a:lnTo>
                  <a:pt x="1133" y="251"/>
                </a:lnTo>
                <a:lnTo>
                  <a:pt x="1131" y="251"/>
                </a:lnTo>
                <a:lnTo>
                  <a:pt x="1131" y="248"/>
                </a:lnTo>
                <a:lnTo>
                  <a:pt x="1128" y="248"/>
                </a:lnTo>
                <a:lnTo>
                  <a:pt x="1126" y="248"/>
                </a:lnTo>
                <a:lnTo>
                  <a:pt x="1126" y="246"/>
                </a:lnTo>
                <a:lnTo>
                  <a:pt x="1124" y="246"/>
                </a:lnTo>
                <a:lnTo>
                  <a:pt x="1124" y="244"/>
                </a:lnTo>
                <a:lnTo>
                  <a:pt x="1126" y="242"/>
                </a:lnTo>
                <a:lnTo>
                  <a:pt x="1124" y="242"/>
                </a:lnTo>
                <a:lnTo>
                  <a:pt x="1124" y="244"/>
                </a:lnTo>
                <a:lnTo>
                  <a:pt x="1121" y="244"/>
                </a:lnTo>
                <a:lnTo>
                  <a:pt x="1121" y="242"/>
                </a:lnTo>
                <a:lnTo>
                  <a:pt x="1119" y="239"/>
                </a:lnTo>
                <a:lnTo>
                  <a:pt x="1119" y="242"/>
                </a:lnTo>
                <a:lnTo>
                  <a:pt x="1117" y="242"/>
                </a:lnTo>
                <a:lnTo>
                  <a:pt x="1117" y="244"/>
                </a:lnTo>
                <a:lnTo>
                  <a:pt x="1115" y="244"/>
                </a:lnTo>
                <a:lnTo>
                  <a:pt x="1117" y="244"/>
                </a:lnTo>
                <a:lnTo>
                  <a:pt x="1117" y="246"/>
                </a:lnTo>
                <a:lnTo>
                  <a:pt x="1119" y="246"/>
                </a:lnTo>
                <a:lnTo>
                  <a:pt x="1119" y="248"/>
                </a:lnTo>
                <a:lnTo>
                  <a:pt x="1119" y="251"/>
                </a:lnTo>
                <a:lnTo>
                  <a:pt x="1117" y="253"/>
                </a:lnTo>
                <a:lnTo>
                  <a:pt x="1115" y="253"/>
                </a:lnTo>
                <a:lnTo>
                  <a:pt x="1115" y="251"/>
                </a:lnTo>
                <a:lnTo>
                  <a:pt x="1115" y="248"/>
                </a:lnTo>
                <a:lnTo>
                  <a:pt x="1115" y="246"/>
                </a:lnTo>
                <a:lnTo>
                  <a:pt x="1112" y="246"/>
                </a:lnTo>
                <a:lnTo>
                  <a:pt x="1112" y="248"/>
                </a:lnTo>
                <a:lnTo>
                  <a:pt x="1115" y="248"/>
                </a:lnTo>
                <a:lnTo>
                  <a:pt x="1115" y="251"/>
                </a:lnTo>
                <a:lnTo>
                  <a:pt x="1112" y="253"/>
                </a:lnTo>
                <a:lnTo>
                  <a:pt x="1112" y="255"/>
                </a:lnTo>
                <a:lnTo>
                  <a:pt x="1112" y="258"/>
                </a:lnTo>
                <a:lnTo>
                  <a:pt x="1110" y="258"/>
                </a:lnTo>
                <a:lnTo>
                  <a:pt x="1108" y="258"/>
                </a:lnTo>
                <a:lnTo>
                  <a:pt x="1108" y="260"/>
                </a:lnTo>
                <a:lnTo>
                  <a:pt x="1108" y="262"/>
                </a:lnTo>
                <a:lnTo>
                  <a:pt x="1108" y="267"/>
                </a:lnTo>
                <a:lnTo>
                  <a:pt x="1108" y="269"/>
                </a:lnTo>
                <a:lnTo>
                  <a:pt x="1108" y="271"/>
                </a:lnTo>
                <a:lnTo>
                  <a:pt x="1108" y="274"/>
                </a:lnTo>
                <a:lnTo>
                  <a:pt x="1112" y="276"/>
                </a:lnTo>
                <a:lnTo>
                  <a:pt x="1112" y="278"/>
                </a:lnTo>
                <a:lnTo>
                  <a:pt x="1115" y="278"/>
                </a:lnTo>
                <a:lnTo>
                  <a:pt x="1117" y="278"/>
                </a:lnTo>
                <a:lnTo>
                  <a:pt x="1119" y="278"/>
                </a:lnTo>
                <a:lnTo>
                  <a:pt x="1119" y="281"/>
                </a:lnTo>
                <a:lnTo>
                  <a:pt x="1117" y="283"/>
                </a:lnTo>
                <a:lnTo>
                  <a:pt x="1117" y="285"/>
                </a:lnTo>
                <a:lnTo>
                  <a:pt x="1117" y="288"/>
                </a:lnTo>
                <a:lnTo>
                  <a:pt x="1115" y="288"/>
                </a:lnTo>
                <a:lnTo>
                  <a:pt x="1115" y="290"/>
                </a:lnTo>
                <a:lnTo>
                  <a:pt x="1112" y="290"/>
                </a:lnTo>
                <a:lnTo>
                  <a:pt x="1112" y="292"/>
                </a:lnTo>
                <a:lnTo>
                  <a:pt x="1110" y="292"/>
                </a:lnTo>
                <a:lnTo>
                  <a:pt x="1110" y="295"/>
                </a:lnTo>
                <a:lnTo>
                  <a:pt x="1110" y="297"/>
                </a:lnTo>
                <a:lnTo>
                  <a:pt x="1108" y="297"/>
                </a:lnTo>
                <a:lnTo>
                  <a:pt x="1108" y="299"/>
                </a:lnTo>
                <a:lnTo>
                  <a:pt x="1108" y="301"/>
                </a:lnTo>
                <a:lnTo>
                  <a:pt x="1108" y="304"/>
                </a:lnTo>
                <a:lnTo>
                  <a:pt x="1108" y="306"/>
                </a:lnTo>
                <a:lnTo>
                  <a:pt x="1105" y="306"/>
                </a:lnTo>
                <a:lnTo>
                  <a:pt x="1105" y="308"/>
                </a:lnTo>
                <a:lnTo>
                  <a:pt x="1105" y="311"/>
                </a:lnTo>
                <a:lnTo>
                  <a:pt x="1105" y="313"/>
                </a:lnTo>
                <a:lnTo>
                  <a:pt x="1105" y="315"/>
                </a:lnTo>
                <a:lnTo>
                  <a:pt x="1105" y="318"/>
                </a:lnTo>
                <a:lnTo>
                  <a:pt x="1108" y="320"/>
                </a:lnTo>
                <a:lnTo>
                  <a:pt x="1110" y="322"/>
                </a:lnTo>
                <a:lnTo>
                  <a:pt x="1110" y="324"/>
                </a:lnTo>
                <a:lnTo>
                  <a:pt x="1108" y="324"/>
                </a:lnTo>
                <a:lnTo>
                  <a:pt x="1108" y="327"/>
                </a:lnTo>
                <a:lnTo>
                  <a:pt x="1105" y="327"/>
                </a:lnTo>
                <a:lnTo>
                  <a:pt x="1105" y="329"/>
                </a:lnTo>
                <a:lnTo>
                  <a:pt x="1103" y="329"/>
                </a:lnTo>
                <a:lnTo>
                  <a:pt x="1103" y="331"/>
                </a:lnTo>
                <a:lnTo>
                  <a:pt x="1103" y="334"/>
                </a:lnTo>
                <a:lnTo>
                  <a:pt x="1103" y="336"/>
                </a:lnTo>
                <a:lnTo>
                  <a:pt x="1105" y="338"/>
                </a:lnTo>
                <a:lnTo>
                  <a:pt x="1105" y="341"/>
                </a:lnTo>
                <a:lnTo>
                  <a:pt x="1108" y="341"/>
                </a:lnTo>
                <a:lnTo>
                  <a:pt x="1110" y="341"/>
                </a:lnTo>
                <a:lnTo>
                  <a:pt x="1110" y="343"/>
                </a:lnTo>
                <a:lnTo>
                  <a:pt x="1112" y="343"/>
                </a:lnTo>
                <a:lnTo>
                  <a:pt x="1112" y="345"/>
                </a:lnTo>
                <a:lnTo>
                  <a:pt x="1115" y="345"/>
                </a:lnTo>
                <a:lnTo>
                  <a:pt x="1115" y="348"/>
                </a:lnTo>
                <a:lnTo>
                  <a:pt x="1117" y="348"/>
                </a:lnTo>
                <a:lnTo>
                  <a:pt x="1119" y="348"/>
                </a:lnTo>
                <a:lnTo>
                  <a:pt x="1121" y="348"/>
                </a:lnTo>
                <a:lnTo>
                  <a:pt x="1124" y="348"/>
                </a:lnTo>
                <a:lnTo>
                  <a:pt x="1126" y="348"/>
                </a:lnTo>
                <a:lnTo>
                  <a:pt x="1126" y="345"/>
                </a:lnTo>
                <a:lnTo>
                  <a:pt x="1126" y="343"/>
                </a:lnTo>
                <a:lnTo>
                  <a:pt x="1124" y="343"/>
                </a:lnTo>
                <a:lnTo>
                  <a:pt x="1124" y="341"/>
                </a:lnTo>
                <a:lnTo>
                  <a:pt x="1121" y="341"/>
                </a:lnTo>
                <a:lnTo>
                  <a:pt x="1121" y="338"/>
                </a:lnTo>
                <a:lnTo>
                  <a:pt x="1121" y="336"/>
                </a:lnTo>
                <a:lnTo>
                  <a:pt x="1124" y="334"/>
                </a:lnTo>
                <a:lnTo>
                  <a:pt x="1126" y="334"/>
                </a:lnTo>
                <a:lnTo>
                  <a:pt x="1128" y="334"/>
                </a:lnTo>
                <a:lnTo>
                  <a:pt x="1131" y="334"/>
                </a:lnTo>
                <a:lnTo>
                  <a:pt x="1133" y="334"/>
                </a:lnTo>
                <a:lnTo>
                  <a:pt x="1135" y="334"/>
                </a:lnTo>
                <a:lnTo>
                  <a:pt x="1138" y="336"/>
                </a:lnTo>
                <a:lnTo>
                  <a:pt x="1140" y="336"/>
                </a:lnTo>
                <a:lnTo>
                  <a:pt x="1142" y="336"/>
                </a:lnTo>
                <a:lnTo>
                  <a:pt x="1142" y="334"/>
                </a:lnTo>
                <a:lnTo>
                  <a:pt x="1145" y="334"/>
                </a:lnTo>
                <a:lnTo>
                  <a:pt x="1145" y="336"/>
                </a:lnTo>
                <a:lnTo>
                  <a:pt x="1147" y="336"/>
                </a:lnTo>
                <a:lnTo>
                  <a:pt x="1149" y="336"/>
                </a:lnTo>
                <a:lnTo>
                  <a:pt x="1151" y="336"/>
                </a:lnTo>
                <a:lnTo>
                  <a:pt x="1154" y="336"/>
                </a:lnTo>
                <a:lnTo>
                  <a:pt x="1156" y="336"/>
                </a:lnTo>
                <a:lnTo>
                  <a:pt x="1158" y="336"/>
                </a:lnTo>
                <a:lnTo>
                  <a:pt x="1158" y="334"/>
                </a:lnTo>
                <a:lnTo>
                  <a:pt x="1161" y="334"/>
                </a:lnTo>
                <a:lnTo>
                  <a:pt x="1163" y="334"/>
                </a:lnTo>
                <a:lnTo>
                  <a:pt x="1165" y="334"/>
                </a:lnTo>
                <a:lnTo>
                  <a:pt x="1165" y="331"/>
                </a:lnTo>
                <a:lnTo>
                  <a:pt x="1168" y="331"/>
                </a:lnTo>
                <a:lnTo>
                  <a:pt x="1165" y="329"/>
                </a:lnTo>
                <a:lnTo>
                  <a:pt x="1165" y="327"/>
                </a:lnTo>
                <a:lnTo>
                  <a:pt x="1168" y="327"/>
                </a:lnTo>
                <a:lnTo>
                  <a:pt x="1168" y="324"/>
                </a:lnTo>
                <a:lnTo>
                  <a:pt x="1170" y="322"/>
                </a:lnTo>
                <a:lnTo>
                  <a:pt x="1170" y="320"/>
                </a:lnTo>
                <a:lnTo>
                  <a:pt x="1172" y="320"/>
                </a:lnTo>
                <a:lnTo>
                  <a:pt x="1174" y="320"/>
                </a:lnTo>
                <a:lnTo>
                  <a:pt x="1174" y="318"/>
                </a:lnTo>
                <a:lnTo>
                  <a:pt x="1177" y="318"/>
                </a:lnTo>
                <a:lnTo>
                  <a:pt x="1174" y="320"/>
                </a:lnTo>
                <a:lnTo>
                  <a:pt x="1174" y="322"/>
                </a:lnTo>
                <a:lnTo>
                  <a:pt x="1177" y="322"/>
                </a:lnTo>
                <a:lnTo>
                  <a:pt x="1177" y="324"/>
                </a:lnTo>
                <a:lnTo>
                  <a:pt x="1174" y="324"/>
                </a:lnTo>
                <a:lnTo>
                  <a:pt x="1174" y="327"/>
                </a:lnTo>
                <a:lnTo>
                  <a:pt x="1174" y="329"/>
                </a:lnTo>
                <a:lnTo>
                  <a:pt x="1172" y="331"/>
                </a:lnTo>
                <a:lnTo>
                  <a:pt x="1172" y="334"/>
                </a:lnTo>
                <a:lnTo>
                  <a:pt x="1170" y="334"/>
                </a:lnTo>
                <a:lnTo>
                  <a:pt x="1170" y="336"/>
                </a:lnTo>
                <a:lnTo>
                  <a:pt x="1172" y="336"/>
                </a:lnTo>
                <a:lnTo>
                  <a:pt x="1172" y="338"/>
                </a:lnTo>
                <a:lnTo>
                  <a:pt x="1172" y="341"/>
                </a:lnTo>
                <a:lnTo>
                  <a:pt x="1172" y="343"/>
                </a:lnTo>
                <a:lnTo>
                  <a:pt x="1170" y="345"/>
                </a:lnTo>
                <a:lnTo>
                  <a:pt x="1170" y="348"/>
                </a:lnTo>
                <a:lnTo>
                  <a:pt x="1170" y="350"/>
                </a:lnTo>
                <a:lnTo>
                  <a:pt x="1170" y="348"/>
                </a:lnTo>
                <a:lnTo>
                  <a:pt x="1172" y="348"/>
                </a:lnTo>
                <a:lnTo>
                  <a:pt x="1174" y="348"/>
                </a:lnTo>
                <a:lnTo>
                  <a:pt x="1177" y="345"/>
                </a:lnTo>
                <a:lnTo>
                  <a:pt x="1179" y="345"/>
                </a:lnTo>
                <a:lnTo>
                  <a:pt x="1181" y="345"/>
                </a:lnTo>
                <a:lnTo>
                  <a:pt x="1181" y="343"/>
                </a:lnTo>
                <a:lnTo>
                  <a:pt x="1184" y="343"/>
                </a:lnTo>
                <a:lnTo>
                  <a:pt x="1186" y="343"/>
                </a:lnTo>
                <a:lnTo>
                  <a:pt x="1188" y="343"/>
                </a:lnTo>
                <a:lnTo>
                  <a:pt x="1188" y="341"/>
                </a:lnTo>
                <a:lnTo>
                  <a:pt x="1191" y="341"/>
                </a:lnTo>
                <a:lnTo>
                  <a:pt x="1193" y="341"/>
                </a:lnTo>
                <a:lnTo>
                  <a:pt x="1195" y="338"/>
                </a:lnTo>
                <a:lnTo>
                  <a:pt x="1198" y="338"/>
                </a:lnTo>
                <a:lnTo>
                  <a:pt x="1200" y="338"/>
                </a:lnTo>
                <a:lnTo>
                  <a:pt x="1200" y="336"/>
                </a:lnTo>
                <a:lnTo>
                  <a:pt x="1200" y="334"/>
                </a:lnTo>
                <a:lnTo>
                  <a:pt x="1202" y="334"/>
                </a:lnTo>
                <a:lnTo>
                  <a:pt x="1202" y="331"/>
                </a:lnTo>
                <a:lnTo>
                  <a:pt x="1202" y="329"/>
                </a:lnTo>
                <a:lnTo>
                  <a:pt x="1202" y="327"/>
                </a:lnTo>
                <a:lnTo>
                  <a:pt x="1204" y="327"/>
                </a:lnTo>
                <a:lnTo>
                  <a:pt x="1204" y="324"/>
                </a:lnTo>
                <a:lnTo>
                  <a:pt x="1204" y="322"/>
                </a:lnTo>
                <a:lnTo>
                  <a:pt x="1207" y="322"/>
                </a:lnTo>
                <a:lnTo>
                  <a:pt x="1207" y="320"/>
                </a:lnTo>
                <a:lnTo>
                  <a:pt x="1207" y="318"/>
                </a:lnTo>
                <a:lnTo>
                  <a:pt x="1209" y="318"/>
                </a:lnTo>
                <a:lnTo>
                  <a:pt x="1209" y="315"/>
                </a:lnTo>
                <a:lnTo>
                  <a:pt x="1209" y="313"/>
                </a:lnTo>
                <a:lnTo>
                  <a:pt x="1209" y="311"/>
                </a:lnTo>
                <a:lnTo>
                  <a:pt x="1209" y="308"/>
                </a:lnTo>
                <a:lnTo>
                  <a:pt x="1211" y="308"/>
                </a:lnTo>
                <a:lnTo>
                  <a:pt x="1211" y="306"/>
                </a:lnTo>
                <a:lnTo>
                  <a:pt x="1214" y="306"/>
                </a:lnTo>
                <a:lnTo>
                  <a:pt x="1214" y="308"/>
                </a:lnTo>
                <a:lnTo>
                  <a:pt x="1216" y="308"/>
                </a:lnTo>
                <a:lnTo>
                  <a:pt x="1216" y="311"/>
                </a:lnTo>
                <a:lnTo>
                  <a:pt x="1218" y="311"/>
                </a:lnTo>
                <a:lnTo>
                  <a:pt x="1221" y="311"/>
                </a:lnTo>
                <a:lnTo>
                  <a:pt x="1221" y="313"/>
                </a:lnTo>
                <a:lnTo>
                  <a:pt x="1221" y="311"/>
                </a:lnTo>
                <a:lnTo>
                  <a:pt x="1221" y="313"/>
                </a:lnTo>
                <a:lnTo>
                  <a:pt x="1223" y="313"/>
                </a:lnTo>
                <a:lnTo>
                  <a:pt x="1223" y="311"/>
                </a:lnTo>
                <a:lnTo>
                  <a:pt x="1221" y="308"/>
                </a:lnTo>
                <a:lnTo>
                  <a:pt x="1221" y="306"/>
                </a:lnTo>
                <a:lnTo>
                  <a:pt x="1221" y="304"/>
                </a:lnTo>
                <a:lnTo>
                  <a:pt x="1221" y="301"/>
                </a:lnTo>
                <a:lnTo>
                  <a:pt x="1221" y="299"/>
                </a:lnTo>
                <a:lnTo>
                  <a:pt x="1221" y="297"/>
                </a:lnTo>
                <a:lnTo>
                  <a:pt x="1218" y="295"/>
                </a:lnTo>
                <a:lnTo>
                  <a:pt x="1218" y="292"/>
                </a:lnTo>
                <a:lnTo>
                  <a:pt x="1218" y="290"/>
                </a:lnTo>
                <a:lnTo>
                  <a:pt x="1221" y="290"/>
                </a:lnTo>
                <a:lnTo>
                  <a:pt x="1221" y="288"/>
                </a:lnTo>
                <a:lnTo>
                  <a:pt x="1223" y="288"/>
                </a:lnTo>
                <a:lnTo>
                  <a:pt x="1225" y="288"/>
                </a:lnTo>
                <a:lnTo>
                  <a:pt x="1225" y="290"/>
                </a:lnTo>
                <a:lnTo>
                  <a:pt x="1227" y="290"/>
                </a:lnTo>
                <a:lnTo>
                  <a:pt x="1230" y="290"/>
                </a:lnTo>
                <a:lnTo>
                  <a:pt x="1230" y="292"/>
                </a:lnTo>
                <a:lnTo>
                  <a:pt x="1230" y="290"/>
                </a:lnTo>
                <a:lnTo>
                  <a:pt x="1232" y="290"/>
                </a:lnTo>
                <a:lnTo>
                  <a:pt x="1232" y="292"/>
                </a:lnTo>
                <a:lnTo>
                  <a:pt x="1234" y="295"/>
                </a:lnTo>
                <a:lnTo>
                  <a:pt x="1237" y="295"/>
                </a:lnTo>
                <a:lnTo>
                  <a:pt x="1237" y="297"/>
                </a:lnTo>
                <a:lnTo>
                  <a:pt x="1239" y="297"/>
                </a:lnTo>
                <a:lnTo>
                  <a:pt x="1239" y="299"/>
                </a:lnTo>
                <a:lnTo>
                  <a:pt x="1239" y="301"/>
                </a:lnTo>
                <a:lnTo>
                  <a:pt x="1239" y="304"/>
                </a:lnTo>
                <a:lnTo>
                  <a:pt x="1239" y="306"/>
                </a:lnTo>
                <a:lnTo>
                  <a:pt x="1241" y="306"/>
                </a:lnTo>
                <a:lnTo>
                  <a:pt x="1241" y="308"/>
                </a:lnTo>
                <a:lnTo>
                  <a:pt x="1241" y="311"/>
                </a:lnTo>
                <a:lnTo>
                  <a:pt x="1244" y="311"/>
                </a:lnTo>
                <a:lnTo>
                  <a:pt x="1244" y="308"/>
                </a:lnTo>
                <a:lnTo>
                  <a:pt x="1244" y="306"/>
                </a:lnTo>
                <a:lnTo>
                  <a:pt x="1246" y="306"/>
                </a:lnTo>
                <a:lnTo>
                  <a:pt x="1248" y="306"/>
                </a:lnTo>
                <a:lnTo>
                  <a:pt x="1248" y="304"/>
                </a:lnTo>
                <a:lnTo>
                  <a:pt x="1250" y="304"/>
                </a:lnTo>
                <a:lnTo>
                  <a:pt x="1253" y="304"/>
                </a:lnTo>
                <a:lnTo>
                  <a:pt x="1253" y="301"/>
                </a:lnTo>
                <a:lnTo>
                  <a:pt x="1255" y="301"/>
                </a:lnTo>
                <a:lnTo>
                  <a:pt x="1257" y="301"/>
                </a:lnTo>
                <a:lnTo>
                  <a:pt x="1255" y="299"/>
                </a:lnTo>
                <a:lnTo>
                  <a:pt x="1257" y="301"/>
                </a:lnTo>
                <a:lnTo>
                  <a:pt x="1257" y="299"/>
                </a:lnTo>
                <a:lnTo>
                  <a:pt x="1260" y="297"/>
                </a:lnTo>
                <a:lnTo>
                  <a:pt x="1262" y="295"/>
                </a:lnTo>
                <a:lnTo>
                  <a:pt x="1262" y="292"/>
                </a:lnTo>
                <a:lnTo>
                  <a:pt x="1264" y="292"/>
                </a:lnTo>
                <a:lnTo>
                  <a:pt x="1264" y="290"/>
                </a:lnTo>
                <a:lnTo>
                  <a:pt x="1267" y="290"/>
                </a:lnTo>
                <a:lnTo>
                  <a:pt x="1267" y="288"/>
                </a:lnTo>
                <a:lnTo>
                  <a:pt x="1269" y="288"/>
                </a:lnTo>
                <a:lnTo>
                  <a:pt x="1269" y="290"/>
                </a:lnTo>
                <a:lnTo>
                  <a:pt x="1269" y="292"/>
                </a:lnTo>
                <a:lnTo>
                  <a:pt x="1269" y="295"/>
                </a:lnTo>
                <a:lnTo>
                  <a:pt x="1271" y="295"/>
                </a:lnTo>
                <a:lnTo>
                  <a:pt x="1274" y="295"/>
                </a:lnTo>
                <a:lnTo>
                  <a:pt x="1276" y="295"/>
                </a:lnTo>
                <a:lnTo>
                  <a:pt x="1278" y="292"/>
                </a:lnTo>
                <a:lnTo>
                  <a:pt x="1278" y="290"/>
                </a:lnTo>
                <a:lnTo>
                  <a:pt x="1280" y="290"/>
                </a:lnTo>
                <a:lnTo>
                  <a:pt x="1283" y="288"/>
                </a:lnTo>
                <a:lnTo>
                  <a:pt x="1283" y="285"/>
                </a:lnTo>
                <a:lnTo>
                  <a:pt x="1285" y="285"/>
                </a:lnTo>
                <a:lnTo>
                  <a:pt x="1283" y="283"/>
                </a:lnTo>
                <a:lnTo>
                  <a:pt x="1285" y="283"/>
                </a:lnTo>
                <a:lnTo>
                  <a:pt x="1285" y="281"/>
                </a:lnTo>
                <a:lnTo>
                  <a:pt x="1283" y="281"/>
                </a:lnTo>
                <a:lnTo>
                  <a:pt x="1283" y="278"/>
                </a:lnTo>
                <a:lnTo>
                  <a:pt x="1283" y="276"/>
                </a:lnTo>
                <a:lnTo>
                  <a:pt x="1285" y="276"/>
                </a:lnTo>
                <a:lnTo>
                  <a:pt x="1285" y="274"/>
                </a:lnTo>
                <a:lnTo>
                  <a:pt x="1283" y="274"/>
                </a:lnTo>
                <a:lnTo>
                  <a:pt x="1285" y="274"/>
                </a:lnTo>
                <a:lnTo>
                  <a:pt x="1285" y="271"/>
                </a:lnTo>
                <a:lnTo>
                  <a:pt x="1285" y="269"/>
                </a:lnTo>
                <a:lnTo>
                  <a:pt x="1285" y="267"/>
                </a:lnTo>
                <a:lnTo>
                  <a:pt x="1285" y="265"/>
                </a:lnTo>
                <a:lnTo>
                  <a:pt x="1285" y="262"/>
                </a:lnTo>
                <a:lnTo>
                  <a:pt x="1285" y="260"/>
                </a:lnTo>
                <a:lnTo>
                  <a:pt x="1285" y="258"/>
                </a:lnTo>
                <a:lnTo>
                  <a:pt x="1287" y="258"/>
                </a:lnTo>
                <a:lnTo>
                  <a:pt x="1290" y="258"/>
                </a:lnTo>
                <a:lnTo>
                  <a:pt x="1292" y="258"/>
                </a:lnTo>
                <a:lnTo>
                  <a:pt x="1292" y="260"/>
                </a:lnTo>
                <a:lnTo>
                  <a:pt x="1294" y="260"/>
                </a:lnTo>
                <a:lnTo>
                  <a:pt x="1297" y="260"/>
                </a:lnTo>
                <a:lnTo>
                  <a:pt x="1297" y="262"/>
                </a:lnTo>
                <a:lnTo>
                  <a:pt x="1299" y="262"/>
                </a:lnTo>
                <a:lnTo>
                  <a:pt x="1299" y="260"/>
                </a:lnTo>
                <a:lnTo>
                  <a:pt x="1299" y="262"/>
                </a:lnTo>
                <a:lnTo>
                  <a:pt x="1301" y="262"/>
                </a:lnTo>
                <a:lnTo>
                  <a:pt x="1301" y="265"/>
                </a:lnTo>
                <a:lnTo>
                  <a:pt x="1303" y="267"/>
                </a:lnTo>
                <a:lnTo>
                  <a:pt x="1306" y="269"/>
                </a:lnTo>
                <a:lnTo>
                  <a:pt x="1306" y="271"/>
                </a:lnTo>
                <a:lnTo>
                  <a:pt x="1308" y="271"/>
                </a:lnTo>
                <a:lnTo>
                  <a:pt x="1310" y="274"/>
                </a:lnTo>
                <a:lnTo>
                  <a:pt x="1313" y="274"/>
                </a:lnTo>
                <a:lnTo>
                  <a:pt x="1313" y="276"/>
                </a:lnTo>
                <a:lnTo>
                  <a:pt x="1315" y="276"/>
                </a:lnTo>
                <a:lnTo>
                  <a:pt x="1317" y="276"/>
                </a:lnTo>
                <a:lnTo>
                  <a:pt x="1320" y="276"/>
                </a:lnTo>
                <a:lnTo>
                  <a:pt x="1320" y="278"/>
                </a:lnTo>
                <a:lnTo>
                  <a:pt x="1322" y="278"/>
                </a:lnTo>
                <a:lnTo>
                  <a:pt x="1322" y="276"/>
                </a:lnTo>
                <a:lnTo>
                  <a:pt x="1322" y="278"/>
                </a:lnTo>
                <a:lnTo>
                  <a:pt x="1322" y="276"/>
                </a:lnTo>
                <a:lnTo>
                  <a:pt x="1324" y="276"/>
                </a:lnTo>
                <a:lnTo>
                  <a:pt x="1324" y="274"/>
                </a:lnTo>
                <a:lnTo>
                  <a:pt x="1327" y="274"/>
                </a:lnTo>
                <a:lnTo>
                  <a:pt x="1327" y="271"/>
                </a:lnTo>
                <a:lnTo>
                  <a:pt x="1329" y="271"/>
                </a:lnTo>
                <a:lnTo>
                  <a:pt x="1331" y="269"/>
                </a:lnTo>
                <a:lnTo>
                  <a:pt x="1336" y="267"/>
                </a:lnTo>
                <a:lnTo>
                  <a:pt x="1338" y="265"/>
                </a:lnTo>
                <a:lnTo>
                  <a:pt x="1340" y="265"/>
                </a:lnTo>
                <a:lnTo>
                  <a:pt x="1343" y="262"/>
                </a:lnTo>
                <a:lnTo>
                  <a:pt x="1343" y="260"/>
                </a:lnTo>
                <a:lnTo>
                  <a:pt x="1345" y="260"/>
                </a:lnTo>
                <a:lnTo>
                  <a:pt x="1345" y="258"/>
                </a:lnTo>
                <a:lnTo>
                  <a:pt x="1343" y="258"/>
                </a:lnTo>
                <a:lnTo>
                  <a:pt x="1343" y="255"/>
                </a:lnTo>
                <a:lnTo>
                  <a:pt x="1340" y="255"/>
                </a:lnTo>
                <a:lnTo>
                  <a:pt x="1343" y="255"/>
                </a:lnTo>
                <a:lnTo>
                  <a:pt x="1343" y="258"/>
                </a:lnTo>
                <a:lnTo>
                  <a:pt x="1345" y="255"/>
                </a:lnTo>
                <a:lnTo>
                  <a:pt x="1345" y="253"/>
                </a:lnTo>
                <a:lnTo>
                  <a:pt x="1347" y="251"/>
                </a:lnTo>
                <a:lnTo>
                  <a:pt x="1350" y="251"/>
                </a:lnTo>
                <a:lnTo>
                  <a:pt x="1350" y="248"/>
                </a:lnTo>
                <a:lnTo>
                  <a:pt x="1350" y="246"/>
                </a:lnTo>
                <a:lnTo>
                  <a:pt x="1352" y="246"/>
                </a:lnTo>
                <a:lnTo>
                  <a:pt x="1352" y="244"/>
                </a:lnTo>
                <a:lnTo>
                  <a:pt x="1354" y="244"/>
                </a:lnTo>
                <a:lnTo>
                  <a:pt x="1356" y="242"/>
                </a:lnTo>
                <a:lnTo>
                  <a:pt x="1356" y="239"/>
                </a:lnTo>
                <a:lnTo>
                  <a:pt x="1359" y="239"/>
                </a:lnTo>
                <a:lnTo>
                  <a:pt x="1359" y="237"/>
                </a:lnTo>
                <a:lnTo>
                  <a:pt x="1359" y="235"/>
                </a:lnTo>
                <a:lnTo>
                  <a:pt x="1356" y="232"/>
                </a:lnTo>
                <a:lnTo>
                  <a:pt x="1359" y="232"/>
                </a:lnTo>
                <a:lnTo>
                  <a:pt x="1359" y="230"/>
                </a:lnTo>
                <a:lnTo>
                  <a:pt x="1359" y="228"/>
                </a:lnTo>
                <a:lnTo>
                  <a:pt x="1361" y="228"/>
                </a:lnTo>
                <a:lnTo>
                  <a:pt x="1361" y="225"/>
                </a:lnTo>
                <a:lnTo>
                  <a:pt x="1363" y="223"/>
                </a:lnTo>
                <a:lnTo>
                  <a:pt x="1363" y="221"/>
                </a:lnTo>
                <a:lnTo>
                  <a:pt x="1363" y="218"/>
                </a:lnTo>
                <a:lnTo>
                  <a:pt x="1363" y="216"/>
                </a:lnTo>
                <a:lnTo>
                  <a:pt x="1363" y="214"/>
                </a:lnTo>
                <a:lnTo>
                  <a:pt x="1366" y="214"/>
                </a:lnTo>
                <a:lnTo>
                  <a:pt x="1363" y="214"/>
                </a:lnTo>
                <a:lnTo>
                  <a:pt x="1363" y="212"/>
                </a:lnTo>
                <a:lnTo>
                  <a:pt x="1363" y="209"/>
                </a:lnTo>
                <a:lnTo>
                  <a:pt x="1363" y="207"/>
                </a:lnTo>
                <a:lnTo>
                  <a:pt x="1363" y="205"/>
                </a:lnTo>
                <a:lnTo>
                  <a:pt x="1366" y="205"/>
                </a:lnTo>
                <a:lnTo>
                  <a:pt x="1366" y="202"/>
                </a:lnTo>
                <a:lnTo>
                  <a:pt x="1366" y="200"/>
                </a:lnTo>
                <a:lnTo>
                  <a:pt x="1366" y="198"/>
                </a:lnTo>
                <a:lnTo>
                  <a:pt x="1366" y="195"/>
                </a:lnTo>
                <a:lnTo>
                  <a:pt x="1368" y="195"/>
                </a:lnTo>
                <a:lnTo>
                  <a:pt x="1366" y="195"/>
                </a:lnTo>
                <a:lnTo>
                  <a:pt x="1366" y="193"/>
                </a:lnTo>
                <a:lnTo>
                  <a:pt x="1368" y="193"/>
                </a:lnTo>
                <a:lnTo>
                  <a:pt x="1368" y="191"/>
                </a:lnTo>
                <a:lnTo>
                  <a:pt x="1370" y="189"/>
                </a:lnTo>
                <a:lnTo>
                  <a:pt x="1370" y="186"/>
                </a:lnTo>
                <a:lnTo>
                  <a:pt x="1373" y="186"/>
                </a:lnTo>
                <a:lnTo>
                  <a:pt x="1373" y="184"/>
                </a:lnTo>
                <a:lnTo>
                  <a:pt x="1375" y="182"/>
                </a:lnTo>
                <a:lnTo>
                  <a:pt x="1377" y="179"/>
                </a:lnTo>
                <a:lnTo>
                  <a:pt x="1377" y="177"/>
                </a:lnTo>
                <a:lnTo>
                  <a:pt x="1379" y="175"/>
                </a:lnTo>
                <a:lnTo>
                  <a:pt x="1379" y="172"/>
                </a:lnTo>
                <a:lnTo>
                  <a:pt x="1382" y="172"/>
                </a:lnTo>
                <a:lnTo>
                  <a:pt x="1382" y="170"/>
                </a:lnTo>
                <a:lnTo>
                  <a:pt x="1384" y="170"/>
                </a:lnTo>
                <a:lnTo>
                  <a:pt x="1384" y="168"/>
                </a:lnTo>
                <a:lnTo>
                  <a:pt x="1384" y="165"/>
                </a:lnTo>
                <a:lnTo>
                  <a:pt x="1386" y="165"/>
                </a:lnTo>
                <a:lnTo>
                  <a:pt x="1386" y="163"/>
                </a:lnTo>
                <a:lnTo>
                  <a:pt x="1384" y="163"/>
                </a:lnTo>
                <a:lnTo>
                  <a:pt x="1384" y="161"/>
                </a:lnTo>
                <a:lnTo>
                  <a:pt x="1386" y="161"/>
                </a:lnTo>
                <a:lnTo>
                  <a:pt x="1386" y="159"/>
                </a:lnTo>
                <a:lnTo>
                  <a:pt x="1386" y="156"/>
                </a:lnTo>
                <a:lnTo>
                  <a:pt x="1384" y="154"/>
                </a:lnTo>
                <a:lnTo>
                  <a:pt x="1384" y="152"/>
                </a:lnTo>
                <a:lnTo>
                  <a:pt x="1384" y="149"/>
                </a:lnTo>
                <a:lnTo>
                  <a:pt x="1384" y="147"/>
                </a:lnTo>
                <a:lnTo>
                  <a:pt x="1384" y="145"/>
                </a:lnTo>
                <a:lnTo>
                  <a:pt x="1386" y="145"/>
                </a:lnTo>
                <a:lnTo>
                  <a:pt x="1386" y="142"/>
                </a:lnTo>
                <a:lnTo>
                  <a:pt x="1389" y="142"/>
                </a:lnTo>
                <a:lnTo>
                  <a:pt x="1389" y="140"/>
                </a:lnTo>
                <a:lnTo>
                  <a:pt x="1391" y="140"/>
                </a:lnTo>
                <a:lnTo>
                  <a:pt x="1391" y="138"/>
                </a:lnTo>
                <a:lnTo>
                  <a:pt x="1391" y="136"/>
                </a:lnTo>
                <a:lnTo>
                  <a:pt x="1391" y="133"/>
                </a:lnTo>
                <a:lnTo>
                  <a:pt x="1393" y="131"/>
                </a:lnTo>
                <a:lnTo>
                  <a:pt x="1393" y="129"/>
                </a:lnTo>
                <a:lnTo>
                  <a:pt x="1396" y="129"/>
                </a:lnTo>
                <a:lnTo>
                  <a:pt x="1396" y="126"/>
                </a:lnTo>
                <a:lnTo>
                  <a:pt x="1398" y="126"/>
                </a:lnTo>
                <a:lnTo>
                  <a:pt x="1398" y="124"/>
                </a:lnTo>
                <a:lnTo>
                  <a:pt x="1400" y="124"/>
                </a:lnTo>
                <a:lnTo>
                  <a:pt x="1403" y="124"/>
                </a:lnTo>
                <a:lnTo>
                  <a:pt x="1403" y="122"/>
                </a:lnTo>
                <a:lnTo>
                  <a:pt x="1403" y="124"/>
                </a:lnTo>
                <a:lnTo>
                  <a:pt x="1405" y="124"/>
                </a:lnTo>
                <a:lnTo>
                  <a:pt x="1405" y="126"/>
                </a:lnTo>
                <a:lnTo>
                  <a:pt x="1407" y="126"/>
                </a:lnTo>
                <a:lnTo>
                  <a:pt x="1407" y="129"/>
                </a:lnTo>
                <a:lnTo>
                  <a:pt x="1407" y="131"/>
                </a:lnTo>
                <a:lnTo>
                  <a:pt x="1409" y="131"/>
                </a:lnTo>
                <a:lnTo>
                  <a:pt x="1409" y="133"/>
                </a:lnTo>
                <a:lnTo>
                  <a:pt x="1409" y="136"/>
                </a:lnTo>
                <a:lnTo>
                  <a:pt x="1409" y="138"/>
                </a:lnTo>
                <a:lnTo>
                  <a:pt x="1409" y="140"/>
                </a:lnTo>
                <a:lnTo>
                  <a:pt x="1409" y="142"/>
                </a:lnTo>
                <a:lnTo>
                  <a:pt x="1409" y="145"/>
                </a:lnTo>
                <a:lnTo>
                  <a:pt x="1409" y="147"/>
                </a:lnTo>
                <a:lnTo>
                  <a:pt x="1407" y="147"/>
                </a:lnTo>
                <a:lnTo>
                  <a:pt x="1407" y="149"/>
                </a:lnTo>
                <a:lnTo>
                  <a:pt x="1409" y="149"/>
                </a:lnTo>
                <a:lnTo>
                  <a:pt x="1412" y="149"/>
                </a:lnTo>
                <a:lnTo>
                  <a:pt x="1414" y="149"/>
                </a:lnTo>
                <a:lnTo>
                  <a:pt x="1414" y="147"/>
                </a:lnTo>
                <a:lnTo>
                  <a:pt x="1416" y="147"/>
                </a:lnTo>
                <a:lnTo>
                  <a:pt x="1419" y="147"/>
                </a:lnTo>
                <a:lnTo>
                  <a:pt x="1419" y="145"/>
                </a:lnTo>
                <a:lnTo>
                  <a:pt x="1419" y="142"/>
                </a:lnTo>
                <a:lnTo>
                  <a:pt x="1419" y="140"/>
                </a:lnTo>
                <a:lnTo>
                  <a:pt x="1419" y="138"/>
                </a:lnTo>
                <a:lnTo>
                  <a:pt x="1416" y="138"/>
                </a:lnTo>
                <a:lnTo>
                  <a:pt x="1416" y="136"/>
                </a:lnTo>
                <a:lnTo>
                  <a:pt x="1416" y="133"/>
                </a:lnTo>
                <a:lnTo>
                  <a:pt x="1416" y="131"/>
                </a:lnTo>
                <a:lnTo>
                  <a:pt x="1416" y="129"/>
                </a:lnTo>
                <a:lnTo>
                  <a:pt x="1416" y="126"/>
                </a:lnTo>
                <a:lnTo>
                  <a:pt x="1414" y="126"/>
                </a:lnTo>
                <a:lnTo>
                  <a:pt x="1412" y="126"/>
                </a:lnTo>
                <a:lnTo>
                  <a:pt x="1412" y="124"/>
                </a:lnTo>
                <a:lnTo>
                  <a:pt x="1414" y="124"/>
                </a:lnTo>
                <a:lnTo>
                  <a:pt x="1414" y="122"/>
                </a:lnTo>
                <a:lnTo>
                  <a:pt x="1416" y="119"/>
                </a:lnTo>
                <a:lnTo>
                  <a:pt x="1419" y="119"/>
                </a:lnTo>
                <a:lnTo>
                  <a:pt x="1419" y="117"/>
                </a:lnTo>
                <a:lnTo>
                  <a:pt x="1419" y="115"/>
                </a:lnTo>
                <a:lnTo>
                  <a:pt x="1421" y="115"/>
                </a:lnTo>
                <a:lnTo>
                  <a:pt x="1423" y="115"/>
                </a:lnTo>
                <a:lnTo>
                  <a:pt x="1426" y="115"/>
                </a:lnTo>
                <a:lnTo>
                  <a:pt x="1428" y="115"/>
                </a:lnTo>
                <a:lnTo>
                  <a:pt x="1430" y="115"/>
                </a:lnTo>
                <a:lnTo>
                  <a:pt x="1432" y="115"/>
                </a:lnTo>
                <a:lnTo>
                  <a:pt x="1432" y="117"/>
                </a:lnTo>
                <a:lnTo>
                  <a:pt x="1435" y="117"/>
                </a:lnTo>
                <a:lnTo>
                  <a:pt x="1437" y="117"/>
                </a:lnTo>
                <a:lnTo>
                  <a:pt x="1439" y="117"/>
                </a:lnTo>
                <a:lnTo>
                  <a:pt x="1439" y="115"/>
                </a:lnTo>
                <a:lnTo>
                  <a:pt x="1439" y="117"/>
                </a:lnTo>
                <a:lnTo>
                  <a:pt x="1442" y="117"/>
                </a:lnTo>
                <a:lnTo>
                  <a:pt x="1442" y="119"/>
                </a:lnTo>
                <a:lnTo>
                  <a:pt x="1439" y="119"/>
                </a:lnTo>
                <a:lnTo>
                  <a:pt x="1439" y="122"/>
                </a:lnTo>
                <a:lnTo>
                  <a:pt x="1437" y="122"/>
                </a:lnTo>
                <a:lnTo>
                  <a:pt x="1437" y="124"/>
                </a:lnTo>
                <a:lnTo>
                  <a:pt x="1435" y="126"/>
                </a:lnTo>
                <a:lnTo>
                  <a:pt x="1435" y="129"/>
                </a:lnTo>
                <a:lnTo>
                  <a:pt x="1432" y="129"/>
                </a:lnTo>
                <a:lnTo>
                  <a:pt x="1435" y="129"/>
                </a:lnTo>
                <a:lnTo>
                  <a:pt x="1432" y="129"/>
                </a:lnTo>
                <a:lnTo>
                  <a:pt x="1432" y="131"/>
                </a:lnTo>
                <a:lnTo>
                  <a:pt x="1435" y="131"/>
                </a:lnTo>
                <a:lnTo>
                  <a:pt x="1435" y="133"/>
                </a:lnTo>
                <a:lnTo>
                  <a:pt x="1432" y="133"/>
                </a:lnTo>
                <a:lnTo>
                  <a:pt x="1435" y="133"/>
                </a:lnTo>
                <a:lnTo>
                  <a:pt x="1435" y="136"/>
                </a:lnTo>
                <a:lnTo>
                  <a:pt x="1432" y="136"/>
                </a:lnTo>
                <a:lnTo>
                  <a:pt x="1432" y="138"/>
                </a:lnTo>
                <a:lnTo>
                  <a:pt x="1435" y="138"/>
                </a:lnTo>
                <a:lnTo>
                  <a:pt x="1437" y="138"/>
                </a:lnTo>
                <a:lnTo>
                  <a:pt x="1435" y="138"/>
                </a:lnTo>
                <a:lnTo>
                  <a:pt x="1435" y="140"/>
                </a:lnTo>
                <a:lnTo>
                  <a:pt x="1437" y="140"/>
                </a:lnTo>
                <a:lnTo>
                  <a:pt x="1437" y="142"/>
                </a:lnTo>
                <a:lnTo>
                  <a:pt x="1439" y="140"/>
                </a:lnTo>
                <a:lnTo>
                  <a:pt x="1437" y="142"/>
                </a:lnTo>
                <a:lnTo>
                  <a:pt x="1437" y="145"/>
                </a:lnTo>
                <a:lnTo>
                  <a:pt x="1437" y="142"/>
                </a:lnTo>
                <a:lnTo>
                  <a:pt x="1439" y="142"/>
                </a:lnTo>
                <a:lnTo>
                  <a:pt x="1439" y="145"/>
                </a:lnTo>
                <a:lnTo>
                  <a:pt x="1437" y="145"/>
                </a:lnTo>
                <a:lnTo>
                  <a:pt x="1439" y="145"/>
                </a:lnTo>
                <a:lnTo>
                  <a:pt x="1437" y="145"/>
                </a:lnTo>
                <a:lnTo>
                  <a:pt x="1439" y="145"/>
                </a:lnTo>
                <a:lnTo>
                  <a:pt x="1439" y="147"/>
                </a:lnTo>
                <a:lnTo>
                  <a:pt x="1442" y="147"/>
                </a:lnTo>
                <a:lnTo>
                  <a:pt x="1444" y="147"/>
                </a:lnTo>
                <a:lnTo>
                  <a:pt x="1444" y="149"/>
                </a:lnTo>
                <a:lnTo>
                  <a:pt x="1446" y="149"/>
                </a:lnTo>
                <a:lnTo>
                  <a:pt x="1446" y="152"/>
                </a:lnTo>
                <a:lnTo>
                  <a:pt x="1449" y="152"/>
                </a:lnTo>
                <a:lnTo>
                  <a:pt x="1451" y="154"/>
                </a:lnTo>
                <a:lnTo>
                  <a:pt x="1453" y="154"/>
                </a:lnTo>
                <a:lnTo>
                  <a:pt x="1453" y="156"/>
                </a:lnTo>
                <a:lnTo>
                  <a:pt x="1456" y="156"/>
                </a:lnTo>
                <a:lnTo>
                  <a:pt x="1456" y="159"/>
                </a:lnTo>
                <a:lnTo>
                  <a:pt x="1458" y="159"/>
                </a:lnTo>
                <a:lnTo>
                  <a:pt x="1460" y="159"/>
                </a:lnTo>
                <a:lnTo>
                  <a:pt x="1460" y="156"/>
                </a:lnTo>
                <a:lnTo>
                  <a:pt x="1462" y="156"/>
                </a:lnTo>
                <a:lnTo>
                  <a:pt x="1465" y="156"/>
                </a:lnTo>
                <a:lnTo>
                  <a:pt x="1467" y="156"/>
                </a:lnTo>
                <a:lnTo>
                  <a:pt x="1467" y="154"/>
                </a:lnTo>
                <a:lnTo>
                  <a:pt x="1469" y="154"/>
                </a:lnTo>
                <a:lnTo>
                  <a:pt x="1472" y="154"/>
                </a:lnTo>
                <a:lnTo>
                  <a:pt x="1472" y="152"/>
                </a:lnTo>
                <a:lnTo>
                  <a:pt x="1474" y="152"/>
                </a:lnTo>
                <a:lnTo>
                  <a:pt x="1474" y="149"/>
                </a:lnTo>
                <a:lnTo>
                  <a:pt x="1472" y="149"/>
                </a:lnTo>
                <a:lnTo>
                  <a:pt x="1469" y="149"/>
                </a:lnTo>
                <a:lnTo>
                  <a:pt x="1467" y="149"/>
                </a:lnTo>
                <a:lnTo>
                  <a:pt x="1467" y="147"/>
                </a:lnTo>
                <a:lnTo>
                  <a:pt x="1469" y="147"/>
                </a:lnTo>
                <a:lnTo>
                  <a:pt x="1469" y="145"/>
                </a:lnTo>
                <a:lnTo>
                  <a:pt x="1469" y="142"/>
                </a:lnTo>
                <a:lnTo>
                  <a:pt x="1467" y="142"/>
                </a:lnTo>
                <a:lnTo>
                  <a:pt x="1465" y="142"/>
                </a:lnTo>
                <a:lnTo>
                  <a:pt x="1465" y="140"/>
                </a:lnTo>
                <a:lnTo>
                  <a:pt x="1465" y="138"/>
                </a:lnTo>
                <a:lnTo>
                  <a:pt x="1465" y="136"/>
                </a:lnTo>
                <a:lnTo>
                  <a:pt x="1465" y="133"/>
                </a:lnTo>
                <a:lnTo>
                  <a:pt x="1465" y="131"/>
                </a:lnTo>
                <a:lnTo>
                  <a:pt x="1467" y="131"/>
                </a:lnTo>
                <a:lnTo>
                  <a:pt x="1469" y="131"/>
                </a:lnTo>
                <a:lnTo>
                  <a:pt x="1469" y="133"/>
                </a:lnTo>
                <a:lnTo>
                  <a:pt x="1472" y="133"/>
                </a:lnTo>
                <a:lnTo>
                  <a:pt x="1472" y="131"/>
                </a:lnTo>
                <a:lnTo>
                  <a:pt x="1474" y="131"/>
                </a:lnTo>
                <a:lnTo>
                  <a:pt x="1474" y="129"/>
                </a:lnTo>
                <a:lnTo>
                  <a:pt x="1476" y="129"/>
                </a:lnTo>
                <a:lnTo>
                  <a:pt x="1479" y="129"/>
                </a:lnTo>
                <a:lnTo>
                  <a:pt x="1479" y="131"/>
                </a:lnTo>
                <a:lnTo>
                  <a:pt x="1479" y="133"/>
                </a:lnTo>
                <a:lnTo>
                  <a:pt x="1481" y="133"/>
                </a:lnTo>
                <a:lnTo>
                  <a:pt x="1483" y="133"/>
                </a:lnTo>
                <a:lnTo>
                  <a:pt x="1483" y="136"/>
                </a:lnTo>
                <a:lnTo>
                  <a:pt x="1485" y="136"/>
                </a:lnTo>
                <a:lnTo>
                  <a:pt x="1485" y="133"/>
                </a:lnTo>
                <a:lnTo>
                  <a:pt x="1488" y="131"/>
                </a:lnTo>
                <a:lnTo>
                  <a:pt x="1485" y="131"/>
                </a:lnTo>
                <a:lnTo>
                  <a:pt x="1488" y="131"/>
                </a:lnTo>
                <a:lnTo>
                  <a:pt x="1490" y="131"/>
                </a:lnTo>
                <a:lnTo>
                  <a:pt x="1492" y="131"/>
                </a:lnTo>
                <a:lnTo>
                  <a:pt x="1492" y="133"/>
                </a:lnTo>
                <a:lnTo>
                  <a:pt x="1490" y="133"/>
                </a:lnTo>
                <a:lnTo>
                  <a:pt x="1490" y="136"/>
                </a:lnTo>
                <a:lnTo>
                  <a:pt x="1490" y="138"/>
                </a:lnTo>
                <a:lnTo>
                  <a:pt x="1490" y="140"/>
                </a:lnTo>
                <a:lnTo>
                  <a:pt x="1488" y="140"/>
                </a:lnTo>
                <a:lnTo>
                  <a:pt x="1490" y="142"/>
                </a:lnTo>
                <a:lnTo>
                  <a:pt x="1490" y="145"/>
                </a:lnTo>
                <a:lnTo>
                  <a:pt x="1492" y="145"/>
                </a:lnTo>
                <a:lnTo>
                  <a:pt x="1495" y="145"/>
                </a:lnTo>
                <a:lnTo>
                  <a:pt x="1497" y="145"/>
                </a:lnTo>
                <a:lnTo>
                  <a:pt x="1499" y="145"/>
                </a:lnTo>
                <a:lnTo>
                  <a:pt x="1502" y="142"/>
                </a:lnTo>
                <a:lnTo>
                  <a:pt x="1502" y="140"/>
                </a:lnTo>
                <a:lnTo>
                  <a:pt x="1504" y="140"/>
                </a:lnTo>
                <a:lnTo>
                  <a:pt x="1504" y="138"/>
                </a:lnTo>
                <a:lnTo>
                  <a:pt x="1506" y="138"/>
                </a:lnTo>
                <a:lnTo>
                  <a:pt x="1506" y="136"/>
                </a:lnTo>
                <a:lnTo>
                  <a:pt x="1509" y="136"/>
                </a:lnTo>
                <a:lnTo>
                  <a:pt x="1509" y="133"/>
                </a:lnTo>
                <a:lnTo>
                  <a:pt x="1509" y="131"/>
                </a:lnTo>
                <a:lnTo>
                  <a:pt x="1511" y="131"/>
                </a:lnTo>
                <a:lnTo>
                  <a:pt x="1509" y="131"/>
                </a:lnTo>
                <a:lnTo>
                  <a:pt x="1509" y="129"/>
                </a:lnTo>
                <a:lnTo>
                  <a:pt x="1506" y="129"/>
                </a:lnTo>
                <a:lnTo>
                  <a:pt x="1506" y="126"/>
                </a:lnTo>
                <a:lnTo>
                  <a:pt x="1506" y="124"/>
                </a:lnTo>
                <a:lnTo>
                  <a:pt x="1506" y="122"/>
                </a:lnTo>
                <a:lnTo>
                  <a:pt x="1504" y="122"/>
                </a:lnTo>
                <a:lnTo>
                  <a:pt x="1504" y="119"/>
                </a:lnTo>
                <a:lnTo>
                  <a:pt x="1506" y="119"/>
                </a:lnTo>
                <a:lnTo>
                  <a:pt x="1506" y="117"/>
                </a:lnTo>
                <a:lnTo>
                  <a:pt x="1509" y="115"/>
                </a:lnTo>
                <a:lnTo>
                  <a:pt x="1511" y="115"/>
                </a:lnTo>
                <a:lnTo>
                  <a:pt x="1513" y="115"/>
                </a:lnTo>
                <a:lnTo>
                  <a:pt x="1515" y="115"/>
                </a:lnTo>
                <a:lnTo>
                  <a:pt x="1518" y="115"/>
                </a:lnTo>
                <a:lnTo>
                  <a:pt x="1518" y="117"/>
                </a:lnTo>
                <a:lnTo>
                  <a:pt x="1520" y="117"/>
                </a:lnTo>
                <a:lnTo>
                  <a:pt x="1522" y="117"/>
                </a:lnTo>
                <a:lnTo>
                  <a:pt x="1525" y="117"/>
                </a:lnTo>
                <a:lnTo>
                  <a:pt x="1525" y="119"/>
                </a:lnTo>
                <a:lnTo>
                  <a:pt x="1525" y="122"/>
                </a:lnTo>
                <a:lnTo>
                  <a:pt x="1525" y="124"/>
                </a:lnTo>
                <a:lnTo>
                  <a:pt x="1527" y="124"/>
                </a:lnTo>
                <a:lnTo>
                  <a:pt x="1527" y="126"/>
                </a:lnTo>
                <a:lnTo>
                  <a:pt x="1529" y="126"/>
                </a:lnTo>
                <a:lnTo>
                  <a:pt x="1532" y="126"/>
                </a:lnTo>
                <a:lnTo>
                  <a:pt x="1532" y="129"/>
                </a:lnTo>
                <a:lnTo>
                  <a:pt x="1534" y="129"/>
                </a:lnTo>
                <a:lnTo>
                  <a:pt x="1534" y="131"/>
                </a:lnTo>
                <a:lnTo>
                  <a:pt x="1536" y="131"/>
                </a:lnTo>
                <a:lnTo>
                  <a:pt x="1538" y="131"/>
                </a:lnTo>
                <a:lnTo>
                  <a:pt x="1541" y="131"/>
                </a:lnTo>
                <a:lnTo>
                  <a:pt x="1541" y="129"/>
                </a:lnTo>
                <a:lnTo>
                  <a:pt x="1543" y="129"/>
                </a:lnTo>
                <a:lnTo>
                  <a:pt x="1543" y="126"/>
                </a:lnTo>
                <a:lnTo>
                  <a:pt x="1543" y="124"/>
                </a:lnTo>
                <a:lnTo>
                  <a:pt x="1545" y="124"/>
                </a:lnTo>
                <a:lnTo>
                  <a:pt x="1548" y="124"/>
                </a:lnTo>
                <a:lnTo>
                  <a:pt x="1548" y="122"/>
                </a:lnTo>
                <a:lnTo>
                  <a:pt x="1550" y="122"/>
                </a:lnTo>
                <a:lnTo>
                  <a:pt x="1548" y="122"/>
                </a:lnTo>
                <a:lnTo>
                  <a:pt x="1550" y="122"/>
                </a:lnTo>
                <a:lnTo>
                  <a:pt x="1550" y="119"/>
                </a:lnTo>
                <a:lnTo>
                  <a:pt x="1552" y="119"/>
                </a:lnTo>
                <a:lnTo>
                  <a:pt x="1555" y="119"/>
                </a:lnTo>
                <a:lnTo>
                  <a:pt x="1555" y="122"/>
                </a:lnTo>
                <a:lnTo>
                  <a:pt x="1555" y="124"/>
                </a:lnTo>
                <a:lnTo>
                  <a:pt x="1555" y="126"/>
                </a:lnTo>
                <a:lnTo>
                  <a:pt x="1555" y="129"/>
                </a:lnTo>
                <a:lnTo>
                  <a:pt x="1552" y="129"/>
                </a:lnTo>
                <a:lnTo>
                  <a:pt x="1552" y="131"/>
                </a:lnTo>
                <a:lnTo>
                  <a:pt x="1550" y="131"/>
                </a:lnTo>
                <a:lnTo>
                  <a:pt x="1548" y="131"/>
                </a:lnTo>
                <a:lnTo>
                  <a:pt x="1545" y="131"/>
                </a:lnTo>
                <a:lnTo>
                  <a:pt x="1543" y="131"/>
                </a:lnTo>
                <a:lnTo>
                  <a:pt x="1543" y="133"/>
                </a:lnTo>
                <a:lnTo>
                  <a:pt x="1541" y="133"/>
                </a:lnTo>
                <a:lnTo>
                  <a:pt x="1543" y="133"/>
                </a:lnTo>
                <a:lnTo>
                  <a:pt x="1541" y="136"/>
                </a:lnTo>
                <a:lnTo>
                  <a:pt x="1541" y="138"/>
                </a:lnTo>
                <a:lnTo>
                  <a:pt x="1538" y="138"/>
                </a:lnTo>
                <a:lnTo>
                  <a:pt x="1536" y="138"/>
                </a:lnTo>
                <a:lnTo>
                  <a:pt x="1536" y="140"/>
                </a:lnTo>
                <a:lnTo>
                  <a:pt x="1534" y="140"/>
                </a:lnTo>
                <a:lnTo>
                  <a:pt x="1534" y="142"/>
                </a:lnTo>
                <a:lnTo>
                  <a:pt x="1532" y="142"/>
                </a:lnTo>
                <a:lnTo>
                  <a:pt x="1532" y="145"/>
                </a:lnTo>
                <a:lnTo>
                  <a:pt x="1529" y="145"/>
                </a:lnTo>
                <a:lnTo>
                  <a:pt x="1527" y="147"/>
                </a:lnTo>
                <a:lnTo>
                  <a:pt x="1525" y="147"/>
                </a:lnTo>
                <a:lnTo>
                  <a:pt x="1522" y="147"/>
                </a:lnTo>
                <a:lnTo>
                  <a:pt x="1522" y="149"/>
                </a:lnTo>
                <a:lnTo>
                  <a:pt x="1522" y="152"/>
                </a:lnTo>
                <a:lnTo>
                  <a:pt x="1522" y="154"/>
                </a:lnTo>
                <a:lnTo>
                  <a:pt x="1520" y="154"/>
                </a:lnTo>
                <a:lnTo>
                  <a:pt x="1520" y="156"/>
                </a:lnTo>
                <a:lnTo>
                  <a:pt x="1518" y="156"/>
                </a:lnTo>
                <a:lnTo>
                  <a:pt x="1518" y="159"/>
                </a:lnTo>
                <a:lnTo>
                  <a:pt x="1515" y="159"/>
                </a:lnTo>
                <a:lnTo>
                  <a:pt x="1513" y="159"/>
                </a:lnTo>
                <a:lnTo>
                  <a:pt x="1513" y="161"/>
                </a:lnTo>
                <a:lnTo>
                  <a:pt x="1515" y="161"/>
                </a:lnTo>
                <a:lnTo>
                  <a:pt x="1518" y="161"/>
                </a:lnTo>
                <a:lnTo>
                  <a:pt x="1520" y="161"/>
                </a:lnTo>
                <a:lnTo>
                  <a:pt x="1522" y="161"/>
                </a:lnTo>
                <a:lnTo>
                  <a:pt x="1525" y="161"/>
                </a:lnTo>
                <a:lnTo>
                  <a:pt x="1527" y="161"/>
                </a:lnTo>
                <a:lnTo>
                  <a:pt x="1527" y="163"/>
                </a:lnTo>
                <a:lnTo>
                  <a:pt x="1529" y="163"/>
                </a:lnTo>
                <a:lnTo>
                  <a:pt x="1529" y="161"/>
                </a:lnTo>
                <a:lnTo>
                  <a:pt x="1532" y="161"/>
                </a:lnTo>
                <a:lnTo>
                  <a:pt x="1534" y="161"/>
                </a:lnTo>
                <a:lnTo>
                  <a:pt x="1534" y="163"/>
                </a:lnTo>
                <a:lnTo>
                  <a:pt x="1536" y="163"/>
                </a:lnTo>
                <a:lnTo>
                  <a:pt x="1538" y="163"/>
                </a:lnTo>
                <a:lnTo>
                  <a:pt x="1538" y="165"/>
                </a:lnTo>
                <a:lnTo>
                  <a:pt x="1538" y="168"/>
                </a:lnTo>
                <a:lnTo>
                  <a:pt x="1536" y="168"/>
                </a:lnTo>
                <a:lnTo>
                  <a:pt x="1536" y="170"/>
                </a:lnTo>
                <a:lnTo>
                  <a:pt x="1534" y="170"/>
                </a:lnTo>
                <a:lnTo>
                  <a:pt x="1532" y="170"/>
                </a:lnTo>
                <a:lnTo>
                  <a:pt x="1532" y="172"/>
                </a:lnTo>
                <a:lnTo>
                  <a:pt x="1529" y="172"/>
                </a:lnTo>
                <a:lnTo>
                  <a:pt x="1529" y="175"/>
                </a:lnTo>
                <a:lnTo>
                  <a:pt x="1529" y="177"/>
                </a:lnTo>
                <a:lnTo>
                  <a:pt x="1529" y="179"/>
                </a:lnTo>
                <a:lnTo>
                  <a:pt x="1532" y="179"/>
                </a:lnTo>
                <a:lnTo>
                  <a:pt x="1532" y="182"/>
                </a:lnTo>
                <a:lnTo>
                  <a:pt x="1532" y="184"/>
                </a:lnTo>
                <a:lnTo>
                  <a:pt x="1532" y="186"/>
                </a:lnTo>
                <a:lnTo>
                  <a:pt x="1534" y="186"/>
                </a:lnTo>
                <a:lnTo>
                  <a:pt x="1532" y="186"/>
                </a:lnTo>
                <a:lnTo>
                  <a:pt x="1532" y="189"/>
                </a:lnTo>
                <a:lnTo>
                  <a:pt x="1534" y="189"/>
                </a:lnTo>
                <a:lnTo>
                  <a:pt x="1532" y="189"/>
                </a:lnTo>
                <a:lnTo>
                  <a:pt x="1529" y="191"/>
                </a:lnTo>
                <a:lnTo>
                  <a:pt x="1529" y="193"/>
                </a:lnTo>
                <a:lnTo>
                  <a:pt x="1527" y="193"/>
                </a:lnTo>
                <a:lnTo>
                  <a:pt x="1527" y="195"/>
                </a:lnTo>
                <a:lnTo>
                  <a:pt x="1525" y="195"/>
                </a:lnTo>
                <a:lnTo>
                  <a:pt x="1525" y="198"/>
                </a:lnTo>
                <a:lnTo>
                  <a:pt x="1522" y="198"/>
                </a:lnTo>
                <a:lnTo>
                  <a:pt x="1520" y="200"/>
                </a:lnTo>
                <a:lnTo>
                  <a:pt x="1522" y="202"/>
                </a:lnTo>
                <a:lnTo>
                  <a:pt x="1520" y="200"/>
                </a:lnTo>
                <a:lnTo>
                  <a:pt x="1518" y="200"/>
                </a:lnTo>
                <a:lnTo>
                  <a:pt x="1518" y="202"/>
                </a:lnTo>
                <a:lnTo>
                  <a:pt x="1518" y="205"/>
                </a:lnTo>
                <a:lnTo>
                  <a:pt x="1515" y="205"/>
                </a:lnTo>
                <a:lnTo>
                  <a:pt x="1515" y="207"/>
                </a:lnTo>
                <a:lnTo>
                  <a:pt x="1515" y="209"/>
                </a:lnTo>
                <a:lnTo>
                  <a:pt x="1513" y="209"/>
                </a:lnTo>
                <a:lnTo>
                  <a:pt x="1515" y="209"/>
                </a:lnTo>
                <a:lnTo>
                  <a:pt x="1515" y="212"/>
                </a:lnTo>
                <a:lnTo>
                  <a:pt x="1515" y="214"/>
                </a:lnTo>
                <a:lnTo>
                  <a:pt x="1518" y="214"/>
                </a:lnTo>
                <a:lnTo>
                  <a:pt x="1520" y="216"/>
                </a:lnTo>
                <a:lnTo>
                  <a:pt x="1522" y="218"/>
                </a:lnTo>
                <a:lnTo>
                  <a:pt x="1525" y="221"/>
                </a:lnTo>
                <a:lnTo>
                  <a:pt x="1527" y="221"/>
                </a:lnTo>
                <a:lnTo>
                  <a:pt x="1529" y="221"/>
                </a:lnTo>
                <a:lnTo>
                  <a:pt x="1529" y="218"/>
                </a:lnTo>
                <a:lnTo>
                  <a:pt x="1532" y="218"/>
                </a:lnTo>
                <a:lnTo>
                  <a:pt x="1534" y="218"/>
                </a:lnTo>
                <a:lnTo>
                  <a:pt x="1534" y="216"/>
                </a:lnTo>
                <a:lnTo>
                  <a:pt x="1536" y="216"/>
                </a:lnTo>
                <a:lnTo>
                  <a:pt x="1536" y="214"/>
                </a:lnTo>
                <a:lnTo>
                  <a:pt x="1538" y="214"/>
                </a:lnTo>
                <a:lnTo>
                  <a:pt x="1538" y="212"/>
                </a:lnTo>
                <a:lnTo>
                  <a:pt x="1541" y="212"/>
                </a:lnTo>
                <a:lnTo>
                  <a:pt x="1541" y="209"/>
                </a:lnTo>
                <a:lnTo>
                  <a:pt x="1543" y="209"/>
                </a:lnTo>
                <a:lnTo>
                  <a:pt x="1545" y="209"/>
                </a:lnTo>
                <a:lnTo>
                  <a:pt x="1548" y="209"/>
                </a:lnTo>
                <a:lnTo>
                  <a:pt x="1548" y="207"/>
                </a:lnTo>
                <a:lnTo>
                  <a:pt x="1550" y="207"/>
                </a:lnTo>
                <a:lnTo>
                  <a:pt x="1550" y="205"/>
                </a:lnTo>
                <a:lnTo>
                  <a:pt x="1550" y="202"/>
                </a:lnTo>
                <a:lnTo>
                  <a:pt x="1552" y="200"/>
                </a:lnTo>
                <a:lnTo>
                  <a:pt x="1555" y="200"/>
                </a:lnTo>
                <a:lnTo>
                  <a:pt x="1557" y="200"/>
                </a:lnTo>
                <a:lnTo>
                  <a:pt x="1557" y="198"/>
                </a:lnTo>
                <a:lnTo>
                  <a:pt x="1559" y="198"/>
                </a:lnTo>
                <a:lnTo>
                  <a:pt x="1559" y="195"/>
                </a:lnTo>
                <a:lnTo>
                  <a:pt x="1561" y="195"/>
                </a:lnTo>
                <a:lnTo>
                  <a:pt x="1561" y="198"/>
                </a:lnTo>
                <a:lnTo>
                  <a:pt x="1564" y="198"/>
                </a:lnTo>
                <a:lnTo>
                  <a:pt x="1564" y="195"/>
                </a:lnTo>
                <a:lnTo>
                  <a:pt x="1566" y="195"/>
                </a:lnTo>
                <a:lnTo>
                  <a:pt x="1568" y="195"/>
                </a:lnTo>
                <a:lnTo>
                  <a:pt x="1568" y="198"/>
                </a:lnTo>
                <a:lnTo>
                  <a:pt x="1571" y="198"/>
                </a:lnTo>
                <a:lnTo>
                  <a:pt x="1571" y="200"/>
                </a:lnTo>
                <a:lnTo>
                  <a:pt x="1573" y="200"/>
                </a:lnTo>
                <a:lnTo>
                  <a:pt x="1573" y="202"/>
                </a:lnTo>
                <a:lnTo>
                  <a:pt x="1573" y="205"/>
                </a:lnTo>
                <a:lnTo>
                  <a:pt x="1575" y="205"/>
                </a:lnTo>
                <a:lnTo>
                  <a:pt x="1575" y="207"/>
                </a:lnTo>
                <a:lnTo>
                  <a:pt x="1575" y="209"/>
                </a:lnTo>
                <a:lnTo>
                  <a:pt x="1575" y="212"/>
                </a:lnTo>
                <a:lnTo>
                  <a:pt x="1575" y="214"/>
                </a:lnTo>
                <a:lnTo>
                  <a:pt x="1575" y="216"/>
                </a:lnTo>
                <a:lnTo>
                  <a:pt x="1578" y="216"/>
                </a:lnTo>
                <a:lnTo>
                  <a:pt x="1578" y="218"/>
                </a:lnTo>
                <a:lnTo>
                  <a:pt x="1575" y="218"/>
                </a:lnTo>
                <a:lnTo>
                  <a:pt x="1578" y="218"/>
                </a:lnTo>
                <a:lnTo>
                  <a:pt x="1578" y="221"/>
                </a:lnTo>
                <a:lnTo>
                  <a:pt x="1575" y="221"/>
                </a:lnTo>
                <a:lnTo>
                  <a:pt x="1575" y="223"/>
                </a:lnTo>
                <a:lnTo>
                  <a:pt x="1573" y="223"/>
                </a:lnTo>
                <a:lnTo>
                  <a:pt x="1571" y="223"/>
                </a:lnTo>
                <a:lnTo>
                  <a:pt x="1571" y="225"/>
                </a:lnTo>
                <a:lnTo>
                  <a:pt x="1571" y="228"/>
                </a:lnTo>
                <a:lnTo>
                  <a:pt x="1571" y="230"/>
                </a:lnTo>
                <a:lnTo>
                  <a:pt x="1571" y="232"/>
                </a:lnTo>
                <a:lnTo>
                  <a:pt x="1571" y="235"/>
                </a:lnTo>
                <a:lnTo>
                  <a:pt x="1568" y="235"/>
                </a:lnTo>
                <a:lnTo>
                  <a:pt x="1568" y="237"/>
                </a:lnTo>
                <a:lnTo>
                  <a:pt x="1566" y="237"/>
                </a:lnTo>
                <a:lnTo>
                  <a:pt x="1566" y="239"/>
                </a:lnTo>
                <a:lnTo>
                  <a:pt x="1564" y="242"/>
                </a:lnTo>
                <a:lnTo>
                  <a:pt x="1564" y="244"/>
                </a:lnTo>
                <a:lnTo>
                  <a:pt x="1564" y="246"/>
                </a:lnTo>
                <a:lnTo>
                  <a:pt x="1564" y="248"/>
                </a:lnTo>
                <a:lnTo>
                  <a:pt x="1561" y="251"/>
                </a:lnTo>
                <a:lnTo>
                  <a:pt x="1561" y="253"/>
                </a:lnTo>
                <a:lnTo>
                  <a:pt x="1559" y="253"/>
                </a:lnTo>
                <a:lnTo>
                  <a:pt x="1557" y="253"/>
                </a:lnTo>
                <a:lnTo>
                  <a:pt x="1557" y="255"/>
                </a:lnTo>
                <a:lnTo>
                  <a:pt x="1559" y="255"/>
                </a:lnTo>
                <a:lnTo>
                  <a:pt x="1559" y="258"/>
                </a:lnTo>
                <a:lnTo>
                  <a:pt x="1561" y="258"/>
                </a:lnTo>
                <a:lnTo>
                  <a:pt x="1561" y="260"/>
                </a:lnTo>
                <a:lnTo>
                  <a:pt x="1564" y="260"/>
                </a:lnTo>
                <a:lnTo>
                  <a:pt x="1566" y="260"/>
                </a:lnTo>
                <a:lnTo>
                  <a:pt x="1568" y="260"/>
                </a:lnTo>
                <a:lnTo>
                  <a:pt x="1568" y="258"/>
                </a:lnTo>
                <a:lnTo>
                  <a:pt x="1571" y="258"/>
                </a:lnTo>
                <a:lnTo>
                  <a:pt x="1571" y="255"/>
                </a:lnTo>
                <a:lnTo>
                  <a:pt x="1571" y="253"/>
                </a:lnTo>
                <a:lnTo>
                  <a:pt x="1571" y="251"/>
                </a:lnTo>
                <a:lnTo>
                  <a:pt x="1573" y="251"/>
                </a:lnTo>
                <a:lnTo>
                  <a:pt x="1573" y="248"/>
                </a:lnTo>
                <a:lnTo>
                  <a:pt x="1573" y="246"/>
                </a:lnTo>
                <a:lnTo>
                  <a:pt x="1575" y="246"/>
                </a:lnTo>
                <a:lnTo>
                  <a:pt x="1578" y="246"/>
                </a:lnTo>
                <a:lnTo>
                  <a:pt x="1578" y="244"/>
                </a:lnTo>
                <a:lnTo>
                  <a:pt x="1578" y="242"/>
                </a:lnTo>
                <a:lnTo>
                  <a:pt x="1578" y="239"/>
                </a:lnTo>
                <a:lnTo>
                  <a:pt x="1580" y="239"/>
                </a:lnTo>
                <a:lnTo>
                  <a:pt x="1580" y="237"/>
                </a:lnTo>
                <a:lnTo>
                  <a:pt x="1582" y="237"/>
                </a:lnTo>
                <a:lnTo>
                  <a:pt x="1582" y="235"/>
                </a:lnTo>
                <a:lnTo>
                  <a:pt x="1585" y="235"/>
                </a:lnTo>
                <a:lnTo>
                  <a:pt x="1582" y="235"/>
                </a:lnTo>
                <a:lnTo>
                  <a:pt x="1585" y="235"/>
                </a:lnTo>
                <a:lnTo>
                  <a:pt x="1582" y="235"/>
                </a:lnTo>
                <a:lnTo>
                  <a:pt x="1585" y="235"/>
                </a:lnTo>
                <a:lnTo>
                  <a:pt x="1585" y="232"/>
                </a:lnTo>
                <a:lnTo>
                  <a:pt x="1587" y="232"/>
                </a:lnTo>
                <a:lnTo>
                  <a:pt x="1589" y="232"/>
                </a:lnTo>
                <a:lnTo>
                  <a:pt x="1591" y="232"/>
                </a:lnTo>
                <a:lnTo>
                  <a:pt x="1594" y="232"/>
                </a:lnTo>
                <a:lnTo>
                  <a:pt x="1594" y="230"/>
                </a:lnTo>
                <a:lnTo>
                  <a:pt x="1596" y="232"/>
                </a:lnTo>
                <a:lnTo>
                  <a:pt x="1598" y="232"/>
                </a:lnTo>
                <a:lnTo>
                  <a:pt x="1601" y="232"/>
                </a:lnTo>
                <a:lnTo>
                  <a:pt x="1603" y="232"/>
                </a:lnTo>
                <a:lnTo>
                  <a:pt x="1603" y="230"/>
                </a:lnTo>
                <a:lnTo>
                  <a:pt x="1605" y="230"/>
                </a:lnTo>
                <a:lnTo>
                  <a:pt x="1608" y="230"/>
                </a:lnTo>
                <a:lnTo>
                  <a:pt x="1610" y="230"/>
                </a:lnTo>
                <a:lnTo>
                  <a:pt x="1610" y="232"/>
                </a:lnTo>
                <a:lnTo>
                  <a:pt x="1608" y="232"/>
                </a:lnTo>
                <a:lnTo>
                  <a:pt x="1608" y="235"/>
                </a:lnTo>
                <a:lnTo>
                  <a:pt x="1610" y="235"/>
                </a:lnTo>
                <a:lnTo>
                  <a:pt x="1610" y="237"/>
                </a:lnTo>
                <a:lnTo>
                  <a:pt x="1610" y="239"/>
                </a:lnTo>
                <a:lnTo>
                  <a:pt x="1612" y="239"/>
                </a:lnTo>
                <a:lnTo>
                  <a:pt x="1612" y="242"/>
                </a:lnTo>
                <a:lnTo>
                  <a:pt x="1612" y="244"/>
                </a:lnTo>
                <a:lnTo>
                  <a:pt x="1614" y="244"/>
                </a:lnTo>
                <a:lnTo>
                  <a:pt x="1614" y="246"/>
                </a:lnTo>
                <a:lnTo>
                  <a:pt x="1614" y="248"/>
                </a:lnTo>
                <a:lnTo>
                  <a:pt x="1614" y="251"/>
                </a:lnTo>
                <a:lnTo>
                  <a:pt x="1612" y="251"/>
                </a:lnTo>
                <a:lnTo>
                  <a:pt x="1612" y="253"/>
                </a:lnTo>
                <a:lnTo>
                  <a:pt x="1612" y="255"/>
                </a:lnTo>
                <a:lnTo>
                  <a:pt x="1612" y="258"/>
                </a:lnTo>
                <a:lnTo>
                  <a:pt x="1610" y="258"/>
                </a:lnTo>
                <a:lnTo>
                  <a:pt x="1610" y="260"/>
                </a:lnTo>
                <a:lnTo>
                  <a:pt x="1610" y="262"/>
                </a:lnTo>
                <a:lnTo>
                  <a:pt x="1608" y="262"/>
                </a:lnTo>
                <a:lnTo>
                  <a:pt x="1605" y="262"/>
                </a:lnTo>
                <a:lnTo>
                  <a:pt x="1605" y="265"/>
                </a:lnTo>
                <a:lnTo>
                  <a:pt x="1603" y="265"/>
                </a:lnTo>
                <a:lnTo>
                  <a:pt x="1601" y="265"/>
                </a:lnTo>
                <a:lnTo>
                  <a:pt x="1598" y="265"/>
                </a:lnTo>
                <a:lnTo>
                  <a:pt x="1596" y="265"/>
                </a:lnTo>
                <a:lnTo>
                  <a:pt x="1594" y="265"/>
                </a:lnTo>
                <a:lnTo>
                  <a:pt x="1594" y="267"/>
                </a:lnTo>
                <a:lnTo>
                  <a:pt x="1591" y="267"/>
                </a:lnTo>
                <a:lnTo>
                  <a:pt x="1589" y="267"/>
                </a:lnTo>
                <a:lnTo>
                  <a:pt x="1587" y="267"/>
                </a:lnTo>
                <a:lnTo>
                  <a:pt x="1585" y="267"/>
                </a:lnTo>
                <a:lnTo>
                  <a:pt x="1582" y="267"/>
                </a:lnTo>
                <a:lnTo>
                  <a:pt x="1582" y="269"/>
                </a:lnTo>
                <a:lnTo>
                  <a:pt x="1582" y="271"/>
                </a:lnTo>
                <a:lnTo>
                  <a:pt x="1580" y="271"/>
                </a:lnTo>
                <a:lnTo>
                  <a:pt x="1580" y="274"/>
                </a:lnTo>
                <a:lnTo>
                  <a:pt x="1580" y="276"/>
                </a:lnTo>
                <a:lnTo>
                  <a:pt x="1580" y="278"/>
                </a:lnTo>
                <a:lnTo>
                  <a:pt x="1578" y="278"/>
                </a:lnTo>
                <a:lnTo>
                  <a:pt x="1578" y="281"/>
                </a:lnTo>
                <a:lnTo>
                  <a:pt x="1578" y="283"/>
                </a:lnTo>
                <a:lnTo>
                  <a:pt x="1575" y="283"/>
                </a:lnTo>
                <a:lnTo>
                  <a:pt x="1575" y="285"/>
                </a:lnTo>
                <a:lnTo>
                  <a:pt x="1573" y="285"/>
                </a:lnTo>
                <a:lnTo>
                  <a:pt x="1573" y="288"/>
                </a:lnTo>
                <a:lnTo>
                  <a:pt x="1573" y="290"/>
                </a:lnTo>
                <a:lnTo>
                  <a:pt x="1573" y="292"/>
                </a:lnTo>
                <a:lnTo>
                  <a:pt x="1573" y="295"/>
                </a:lnTo>
                <a:lnTo>
                  <a:pt x="1571" y="297"/>
                </a:lnTo>
                <a:lnTo>
                  <a:pt x="1575" y="297"/>
                </a:lnTo>
                <a:lnTo>
                  <a:pt x="1578" y="297"/>
                </a:lnTo>
                <a:lnTo>
                  <a:pt x="1575" y="297"/>
                </a:lnTo>
                <a:lnTo>
                  <a:pt x="1571" y="297"/>
                </a:lnTo>
                <a:lnTo>
                  <a:pt x="1571" y="299"/>
                </a:lnTo>
                <a:lnTo>
                  <a:pt x="1571" y="301"/>
                </a:lnTo>
                <a:lnTo>
                  <a:pt x="1568" y="304"/>
                </a:lnTo>
                <a:lnTo>
                  <a:pt x="1568" y="306"/>
                </a:lnTo>
                <a:lnTo>
                  <a:pt x="1568" y="308"/>
                </a:lnTo>
                <a:lnTo>
                  <a:pt x="1571" y="308"/>
                </a:lnTo>
                <a:lnTo>
                  <a:pt x="1568" y="311"/>
                </a:lnTo>
                <a:lnTo>
                  <a:pt x="1568" y="313"/>
                </a:lnTo>
                <a:lnTo>
                  <a:pt x="1568" y="315"/>
                </a:lnTo>
                <a:lnTo>
                  <a:pt x="1571" y="315"/>
                </a:lnTo>
                <a:lnTo>
                  <a:pt x="1568" y="315"/>
                </a:lnTo>
                <a:lnTo>
                  <a:pt x="1568" y="318"/>
                </a:lnTo>
                <a:lnTo>
                  <a:pt x="1568" y="320"/>
                </a:lnTo>
                <a:lnTo>
                  <a:pt x="1566" y="320"/>
                </a:lnTo>
                <a:lnTo>
                  <a:pt x="1564" y="320"/>
                </a:lnTo>
                <a:lnTo>
                  <a:pt x="1564" y="322"/>
                </a:lnTo>
                <a:lnTo>
                  <a:pt x="1561" y="322"/>
                </a:lnTo>
                <a:lnTo>
                  <a:pt x="1561" y="324"/>
                </a:lnTo>
                <a:lnTo>
                  <a:pt x="1561" y="327"/>
                </a:lnTo>
                <a:lnTo>
                  <a:pt x="1561" y="329"/>
                </a:lnTo>
                <a:lnTo>
                  <a:pt x="1564" y="329"/>
                </a:lnTo>
                <a:lnTo>
                  <a:pt x="1564" y="331"/>
                </a:lnTo>
                <a:lnTo>
                  <a:pt x="1561" y="331"/>
                </a:lnTo>
                <a:lnTo>
                  <a:pt x="1559" y="331"/>
                </a:lnTo>
                <a:lnTo>
                  <a:pt x="1559" y="334"/>
                </a:lnTo>
                <a:lnTo>
                  <a:pt x="1561" y="334"/>
                </a:lnTo>
                <a:lnTo>
                  <a:pt x="1564" y="334"/>
                </a:lnTo>
                <a:lnTo>
                  <a:pt x="1566" y="334"/>
                </a:lnTo>
                <a:lnTo>
                  <a:pt x="1566" y="336"/>
                </a:lnTo>
                <a:lnTo>
                  <a:pt x="1568" y="338"/>
                </a:lnTo>
                <a:lnTo>
                  <a:pt x="1571" y="338"/>
                </a:lnTo>
                <a:lnTo>
                  <a:pt x="1571" y="341"/>
                </a:lnTo>
                <a:lnTo>
                  <a:pt x="1573" y="341"/>
                </a:lnTo>
                <a:lnTo>
                  <a:pt x="1575" y="341"/>
                </a:lnTo>
                <a:lnTo>
                  <a:pt x="1575" y="343"/>
                </a:lnTo>
                <a:lnTo>
                  <a:pt x="1573" y="343"/>
                </a:lnTo>
                <a:lnTo>
                  <a:pt x="1575" y="343"/>
                </a:lnTo>
                <a:lnTo>
                  <a:pt x="1575" y="341"/>
                </a:lnTo>
                <a:lnTo>
                  <a:pt x="1575" y="338"/>
                </a:lnTo>
                <a:lnTo>
                  <a:pt x="1578" y="338"/>
                </a:lnTo>
                <a:lnTo>
                  <a:pt x="1578" y="336"/>
                </a:lnTo>
                <a:lnTo>
                  <a:pt x="1580" y="336"/>
                </a:lnTo>
                <a:lnTo>
                  <a:pt x="1580" y="334"/>
                </a:lnTo>
                <a:lnTo>
                  <a:pt x="1582" y="334"/>
                </a:lnTo>
                <a:lnTo>
                  <a:pt x="1585" y="334"/>
                </a:lnTo>
                <a:lnTo>
                  <a:pt x="1585" y="336"/>
                </a:lnTo>
                <a:lnTo>
                  <a:pt x="1587" y="336"/>
                </a:lnTo>
                <a:lnTo>
                  <a:pt x="1589" y="336"/>
                </a:lnTo>
                <a:lnTo>
                  <a:pt x="1589" y="334"/>
                </a:lnTo>
                <a:lnTo>
                  <a:pt x="1591" y="334"/>
                </a:lnTo>
                <a:lnTo>
                  <a:pt x="1594" y="334"/>
                </a:lnTo>
                <a:lnTo>
                  <a:pt x="1596" y="331"/>
                </a:lnTo>
                <a:lnTo>
                  <a:pt x="1598" y="329"/>
                </a:lnTo>
                <a:lnTo>
                  <a:pt x="1601" y="329"/>
                </a:lnTo>
                <a:lnTo>
                  <a:pt x="1601" y="327"/>
                </a:lnTo>
                <a:lnTo>
                  <a:pt x="1603" y="327"/>
                </a:lnTo>
                <a:lnTo>
                  <a:pt x="1603" y="329"/>
                </a:lnTo>
                <a:lnTo>
                  <a:pt x="1603" y="327"/>
                </a:lnTo>
                <a:lnTo>
                  <a:pt x="1603" y="324"/>
                </a:lnTo>
                <a:lnTo>
                  <a:pt x="1603" y="322"/>
                </a:lnTo>
                <a:lnTo>
                  <a:pt x="1605" y="322"/>
                </a:lnTo>
                <a:lnTo>
                  <a:pt x="1608" y="322"/>
                </a:lnTo>
                <a:lnTo>
                  <a:pt x="1610" y="322"/>
                </a:lnTo>
                <a:lnTo>
                  <a:pt x="1610" y="320"/>
                </a:lnTo>
                <a:lnTo>
                  <a:pt x="1612" y="320"/>
                </a:lnTo>
                <a:lnTo>
                  <a:pt x="1612" y="322"/>
                </a:lnTo>
                <a:lnTo>
                  <a:pt x="1614" y="322"/>
                </a:lnTo>
                <a:lnTo>
                  <a:pt x="1614" y="320"/>
                </a:lnTo>
                <a:lnTo>
                  <a:pt x="1617" y="320"/>
                </a:lnTo>
                <a:lnTo>
                  <a:pt x="1617" y="322"/>
                </a:lnTo>
                <a:lnTo>
                  <a:pt x="1617" y="324"/>
                </a:lnTo>
                <a:lnTo>
                  <a:pt x="1619" y="324"/>
                </a:lnTo>
                <a:lnTo>
                  <a:pt x="1619" y="327"/>
                </a:lnTo>
                <a:lnTo>
                  <a:pt x="1621" y="327"/>
                </a:lnTo>
                <a:lnTo>
                  <a:pt x="1621" y="329"/>
                </a:lnTo>
                <a:lnTo>
                  <a:pt x="1624" y="329"/>
                </a:lnTo>
                <a:lnTo>
                  <a:pt x="1624" y="331"/>
                </a:lnTo>
                <a:lnTo>
                  <a:pt x="1626" y="331"/>
                </a:lnTo>
                <a:lnTo>
                  <a:pt x="1628" y="331"/>
                </a:lnTo>
                <a:lnTo>
                  <a:pt x="1631" y="331"/>
                </a:lnTo>
                <a:lnTo>
                  <a:pt x="1631" y="334"/>
                </a:lnTo>
                <a:lnTo>
                  <a:pt x="1633" y="334"/>
                </a:lnTo>
                <a:lnTo>
                  <a:pt x="1635" y="334"/>
                </a:lnTo>
                <a:lnTo>
                  <a:pt x="1638" y="334"/>
                </a:lnTo>
                <a:lnTo>
                  <a:pt x="1640" y="334"/>
                </a:lnTo>
                <a:lnTo>
                  <a:pt x="1642" y="334"/>
                </a:lnTo>
                <a:lnTo>
                  <a:pt x="1642" y="336"/>
                </a:lnTo>
                <a:lnTo>
                  <a:pt x="1644" y="336"/>
                </a:lnTo>
                <a:lnTo>
                  <a:pt x="1644" y="338"/>
                </a:lnTo>
                <a:lnTo>
                  <a:pt x="1647" y="338"/>
                </a:lnTo>
                <a:lnTo>
                  <a:pt x="1649" y="341"/>
                </a:lnTo>
                <a:lnTo>
                  <a:pt x="1649" y="338"/>
                </a:lnTo>
                <a:lnTo>
                  <a:pt x="1651" y="338"/>
                </a:lnTo>
                <a:lnTo>
                  <a:pt x="1651" y="336"/>
                </a:lnTo>
                <a:lnTo>
                  <a:pt x="1654" y="336"/>
                </a:lnTo>
                <a:lnTo>
                  <a:pt x="1654" y="334"/>
                </a:lnTo>
                <a:lnTo>
                  <a:pt x="1656" y="334"/>
                </a:lnTo>
                <a:lnTo>
                  <a:pt x="1658" y="334"/>
                </a:lnTo>
                <a:lnTo>
                  <a:pt x="1658" y="336"/>
                </a:lnTo>
                <a:lnTo>
                  <a:pt x="1661" y="336"/>
                </a:lnTo>
                <a:lnTo>
                  <a:pt x="1663" y="336"/>
                </a:lnTo>
                <a:lnTo>
                  <a:pt x="1663" y="338"/>
                </a:lnTo>
                <a:lnTo>
                  <a:pt x="1665" y="336"/>
                </a:lnTo>
                <a:lnTo>
                  <a:pt x="1665" y="334"/>
                </a:lnTo>
                <a:lnTo>
                  <a:pt x="1665" y="331"/>
                </a:lnTo>
                <a:lnTo>
                  <a:pt x="1667" y="331"/>
                </a:lnTo>
                <a:lnTo>
                  <a:pt x="1667" y="329"/>
                </a:lnTo>
                <a:lnTo>
                  <a:pt x="1670" y="329"/>
                </a:lnTo>
                <a:lnTo>
                  <a:pt x="1670" y="327"/>
                </a:lnTo>
                <a:lnTo>
                  <a:pt x="1670" y="324"/>
                </a:lnTo>
                <a:lnTo>
                  <a:pt x="1672" y="324"/>
                </a:lnTo>
                <a:lnTo>
                  <a:pt x="1672" y="327"/>
                </a:lnTo>
                <a:lnTo>
                  <a:pt x="1672" y="324"/>
                </a:lnTo>
                <a:lnTo>
                  <a:pt x="1674" y="324"/>
                </a:lnTo>
                <a:lnTo>
                  <a:pt x="1677" y="324"/>
                </a:lnTo>
                <a:lnTo>
                  <a:pt x="1679" y="324"/>
                </a:lnTo>
                <a:lnTo>
                  <a:pt x="1681" y="324"/>
                </a:lnTo>
                <a:lnTo>
                  <a:pt x="1681" y="322"/>
                </a:lnTo>
                <a:lnTo>
                  <a:pt x="1681" y="320"/>
                </a:lnTo>
                <a:lnTo>
                  <a:pt x="1681" y="318"/>
                </a:lnTo>
                <a:lnTo>
                  <a:pt x="1681" y="315"/>
                </a:lnTo>
                <a:lnTo>
                  <a:pt x="1681" y="313"/>
                </a:lnTo>
                <a:lnTo>
                  <a:pt x="1679" y="313"/>
                </a:lnTo>
                <a:lnTo>
                  <a:pt x="1679" y="311"/>
                </a:lnTo>
                <a:lnTo>
                  <a:pt x="1677" y="311"/>
                </a:lnTo>
                <a:lnTo>
                  <a:pt x="1674" y="311"/>
                </a:lnTo>
                <a:lnTo>
                  <a:pt x="1672" y="311"/>
                </a:lnTo>
                <a:lnTo>
                  <a:pt x="1672" y="308"/>
                </a:lnTo>
                <a:lnTo>
                  <a:pt x="1670" y="308"/>
                </a:lnTo>
                <a:lnTo>
                  <a:pt x="1667" y="308"/>
                </a:lnTo>
                <a:lnTo>
                  <a:pt x="1667" y="306"/>
                </a:lnTo>
                <a:lnTo>
                  <a:pt x="1665" y="306"/>
                </a:lnTo>
                <a:lnTo>
                  <a:pt x="1665" y="304"/>
                </a:lnTo>
                <a:lnTo>
                  <a:pt x="1665" y="301"/>
                </a:lnTo>
                <a:lnTo>
                  <a:pt x="1665" y="299"/>
                </a:lnTo>
                <a:lnTo>
                  <a:pt x="1667" y="299"/>
                </a:lnTo>
                <a:lnTo>
                  <a:pt x="1670" y="299"/>
                </a:lnTo>
                <a:lnTo>
                  <a:pt x="1670" y="297"/>
                </a:lnTo>
                <a:lnTo>
                  <a:pt x="1672" y="297"/>
                </a:lnTo>
                <a:lnTo>
                  <a:pt x="1672" y="299"/>
                </a:lnTo>
                <a:lnTo>
                  <a:pt x="1674" y="299"/>
                </a:lnTo>
                <a:lnTo>
                  <a:pt x="1674" y="301"/>
                </a:lnTo>
                <a:lnTo>
                  <a:pt x="1674" y="304"/>
                </a:lnTo>
                <a:lnTo>
                  <a:pt x="1677" y="304"/>
                </a:lnTo>
                <a:lnTo>
                  <a:pt x="1677" y="306"/>
                </a:lnTo>
                <a:lnTo>
                  <a:pt x="1679" y="306"/>
                </a:lnTo>
                <a:lnTo>
                  <a:pt x="1681" y="306"/>
                </a:lnTo>
                <a:lnTo>
                  <a:pt x="1684" y="306"/>
                </a:lnTo>
                <a:lnTo>
                  <a:pt x="1684" y="308"/>
                </a:lnTo>
                <a:lnTo>
                  <a:pt x="1686" y="308"/>
                </a:lnTo>
                <a:lnTo>
                  <a:pt x="1688" y="308"/>
                </a:lnTo>
                <a:lnTo>
                  <a:pt x="1690" y="308"/>
                </a:lnTo>
                <a:lnTo>
                  <a:pt x="1693" y="308"/>
                </a:lnTo>
                <a:lnTo>
                  <a:pt x="1695" y="308"/>
                </a:lnTo>
                <a:lnTo>
                  <a:pt x="1697" y="308"/>
                </a:lnTo>
                <a:lnTo>
                  <a:pt x="1700" y="308"/>
                </a:lnTo>
                <a:lnTo>
                  <a:pt x="1702" y="308"/>
                </a:lnTo>
                <a:lnTo>
                  <a:pt x="1704" y="308"/>
                </a:lnTo>
                <a:lnTo>
                  <a:pt x="1704" y="306"/>
                </a:lnTo>
                <a:lnTo>
                  <a:pt x="1707" y="306"/>
                </a:lnTo>
                <a:lnTo>
                  <a:pt x="1709" y="306"/>
                </a:lnTo>
                <a:lnTo>
                  <a:pt x="1711" y="306"/>
                </a:lnTo>
                <a:lnTo>
                  <a:pt x="1714" y="306"/>
                </a:lnTo>
                <a:lnTo>
                  <a:pt x="1716" y="306"/>
                </a:lnTo>
                <a:lnTo>
                  <a:pt x="1718" y="306"/>
                </a:lnTo>
                <a:lnTo>
                  <a:pt x="1718" y="304"/>
                </a:lnTo>
                <a:lnTo>
                  <a:pt x="1720" y="304"/>
                </a:lnTo>
                <a:lnTo>
                  <a:pt x="1723" y="304"/>
                </a:lnTo>
                <a:lnTo>
                  <a:pt x="1723" y="301"/>
                </a:lnTo>
                <a:lnTo>
                  <a:pt x="1723" y="304"/>
                </a:lnTo>
                <a:lnTo>
                  <a:pt x="1725" y="304"/>
                </a:lnTo>
                <a:lnTo>
                  <a:pt x="1727" y="304"/>
                </a:lnTo>
                <a:lnTo>
                  <a:pt x="1730" y="304"/>
                </a:lnTo>
                <a:lnTo>
                  <a:pt x="1730" y="306"/>
                </a:lnTo>
                <a:lnTo>
                  <a:pt x="1732" y="306"/>
                </a:lnTo>
                <a:lnTo>
                  <a:pt x="1732" y="308"/>
                </a:lnTo>
                <a:lnTo>
                  <a:pt x="1730" y="308"/>
                </a:lnTo>
                <a:lnTo>
                  <a:pt x="1730" y="311"/>
                </a:lnTo>
                <a:lnTo>
                  <a:pt x="1727" y="311"/>
                </a:lnTo>
                <a:lnTo>
                  <a:pt x="1725" y="311"/>
                </a:lnTo>
                <a:lnTo>
                  <a:pt x="1725" y="313"/>
                </a:lnTo>
                <a:lnTo>
                  <a:pt x="1725" y="315"/>
                </a:lnTo>
                <a:lnTo>
                  <a:pt x="1723" y="315"/>
                </a:lnTo>
                <a:lnTo>
                  <a:pt x="1720" y="315"/>
                </a:lnTo>
                <a:lnTo>
                  <a:pt x="1720" y="318"/>
                </a:lnTo>
                <a:lnTo>
                  <a:pt x="1718" y="318"/>
                </a:lnTo>
                <a:lnTo>
                  <a:pt x="1716" y="320"/>
                </a:lnTo>
                <a:lnTo>
                  <a:pt x="1716" y="322"/>
                </a:lnTo>
                <a:lnTo>
                  <a:pt x="1714" y="322"/>
                </a:lnTo>
                <a:lnTo>
                  <a:pt x="1714" y="324"/>
                </a:lnTo>
                <a:lnTo>
                  <a:pt x="1714" y="327"/>
                </a:lnTo>
                <a:lnTo>
                  <a:pt x="1714" y="329"/>
                </a:lnTo>
                <a:lnTo>
                  <a:pt x="1714" y="331"/>
                </a:lnTo>
                <a:lnTo>
                  <a:pt x="1711" y="331"/>
                </a:lnTo>
                <a:lnTo>
                  <a:pt x="1711" y="334"/>
                </a:lnTo>
                <a:lnTo>
                  <a:pt x="1711" y="336"/>
                </a:lnTo>
                <a:lnTo>
                  <a:pt x="1709" y="336"/>
                </a:lnTo>
                <a:lnTo>
                  <a:pt x="1709" y="338"/>
                </a:lnTo>
                <a:lnTo>
                  <a:pt x="1707" y="338"/>
                </a:lnTo>
                <a:lnTo>
                  <a:pt x="1707" y="341"/>
                </a:lnTo>
                <a:lnTo>
                  <a:pt x="1704" y="341"/>
                </a:lnTo>
                <a:lnTo>
                  <a:pt x="1704" y="343"/>
                </a:lnTo>
                <a:lnTo>
                  <a:pt x="1702" y="343"/>
                </a:lnTo>
                <a:lnTo>
                  <a:pt x="1700" y="343"/>
                </a:lnTo>
                <a:lnTo>
                  <a:pt x="1700" y="345"/>
                </a:lnTo>
                <a:lnTo>
                  <a:pt x="1702" y="345"/>
                </a:lnTo>
                <a:lnTo>
                  <a:pt x="1702" y="348"/>
                </a:lnTo>
                <a:lnTo>
                  <a:pt x="1704" y="350"/>
                </a:lnTo>
                <a:lnTo>
                  <a:pt x="1707" y="350"/>
                </a:lnTo>
                <a:lnTo>
                  <a:pt x="1707" y="352"/>
                </a:lnTo>
                <a:lnTo>
                  <a:pt x="1707" y="354"/>
                </a:lnTo>
                <a:lnTo>
                  <a:pt x="1704" y="354"/>
                </a:lnTo>
                <a:lnTo>
                  <a:pt x="1702" y="354"/>
                </a:lnTo>
                <a:lnTo>
                  <a:pt x="1700" y="354"/>
                </a:lnTo>
                <a:lnTo>
                  <a:pt x="1697" y="354"/>
                </a:lnTo>
                <a:lnTo>
                  <a:pt x="1697" y="352"/>
                </a:lnTo>
                <a:lnTo>
                  <a:pt x="1697" y="354"/>
                </a:lnTo>
                <a:lnTo>
                  <a:pt x="1697" y="357"/>
                </a:lnTo>
                <a:lnTo>
                  <a:pt x="1695" y="357"/>
                </a:lnTo>
                <a:lnTo>
                  <a:pt x="1695" y="359"/>
                </a:lnTo>
                <a:lnTo>
                  <a:pt x="1695" y="361"/>
                </a:lnTo>
                <a:lnTo>
                  <a:pt x="1697" y="361"/>
                </a:lnTo>
                <a:lnTo>
                  <a:pt x="1697" y="359"/>
                </a:lnTo>
                <a:lnTo>
                  <a:pt x="1700" y="359"/>
                </a:lnTo>
                <a:lnTo>
                  <a:pt x="1700" y="361"/>
                </a:lnTo>
                <a:lnTo>
                  <a:pt x="1702" y="361"/>
                </a:lnTo>
                <a:lnTo>
                  <a:pt x="1702" y="364"/>
                </a:lnTo>
                <a:lnTo>
                  <a:pt x="1704" y="364"/>
                </a:lnTo>
                <a:lnTo>
                  <a:pt x="1707" y="364"/>
                </a:lnTo>
                <a:lnTo>
                  <a:pt x="1707" y="361"/>
                </a:lnTo>
                <a:lnTo>
                  <a:pt x="1709" y="361"/>
                </a:lnTo>
                <a:lnTo>
                  <a:pt x="1711" y="361"/>
                </a:lnTo>
                <a:lnTo>
                  <a:pt x="1714" y="361"/>
                </a:lnTo>
                <a:lnTo>
                  <a:pt x="1716" y="364"/>
                </a:lnTo>
                <a:lnTo>
                  <a:pt x="1714" y="364"/>
                </a:lnTo>
                <a:lnTo>
                  <a:pt x="1714" y="366"/>
                </a:lnTo>
                <a:lnTo>
                  <a:pt x="1711" y="366"/>
                </a:lnTo>
                <a:lnTo>
                  <a:pt x="1711" y="368"/>
                </a:lnTo>
                <a:lnTo>
                  <a:pt x="1714" y="368"/>
                </a:lnTo>
                <a:lnTo>
                  <a:pt x="1716" y="368"/>
                </a:lnTo>
                <a:lnTo>
                  <a:pt x="1718" y="368"/>
                </a:lnTo>
                <a:lnTo>
                  <a:pt x="1720" y="371"/>
                </a:lnTo>
                <a:lnTo>
                  <a:pt x="1720" y="368"/>
                </a:lnTo>
                <a:lnTo>
                  <a:pt x="1720" y="366"/>
                </a:lnTo>
                <a:lnTo>
                  <a:pt x="1723" y="366"/>
                </a:lnTo>
                <a:lnTo>
                  <a:pt x="1723" y="364"/>
                </a:lnTo>
                <a:lnTo>
                  <a:pt x="1723" y="361"/>
                </a:lnTo>
                <a:lnTo>
                  <a:pt x="1725" y="361"/>
                </a:lnTo>
                <a:lnTo>
                  <a:pt x="1725" y="359"/>
                </a:lnTo>
                <a:lnTo>
                  <a:pt x="1725" y="357"/>
                </a:lnTo>
                <a:lnTo>
                  <a:pt x="1727" y="357"/>
                </a:lnTo>
                <a:lnTo>
                  <a:pt x="1730" y="357"/>
                </a:lnTo>
                <a:lnTo>
                  <a:pt x="1730" y="354"/>
                </a:lnTo>
                <a:lnTo>
                  <a:pt x="1732" y="354"/>
                </a:lnTo>
                <a:lnTo>
                  <a:pt x="1734" y="354"/>
                </a:lnTo>
                <a:lnTo>
                  <a:pt x="1734" y="352"/>
                </a:lnTo>
                <a:lnTo>
                  <a:pt x="1737" y="352"/>
                </a:lnTo>
                <a:lnTo>
                  <a:pt x="1739" y="352"/>
                </a:lnTo>
                <a:lnTo>
                  <a:pt x="1739" y="350"/>
                </a:lnTo>
                <a:lnTo>
                  <a:pt x="1739" y="348"/>
                </a:lnTo>
                <a:lnTo>
                  <a:pt x="1739" y="345"/>
                </a:lnTo>
                <a:lnTo>
                  <a:pt x="1741" y="345"/>
                </a:lnTo>
                <a:lnTo>
                  <a:pt x="1741" y="343"/>
                </a:lnTo>
                <a:lnTo>
                  <a:pt x="1743" y="343"/>
                </a:lnTo>
                <a:lnTo>
                  <a:pt x="1743" y="345"/>
                </a:lnTo>
                <a:lnTo>
                  <a:pt x="1743" y="348"/>
                </a:lnTo>
                <a:lnTo>
                  <a:pt x="1743" y="350"/>
                </a:lnTo>
                <a:lnTo>
                  <a:pt x="1746" y="350"/>
                </a:lnTo>
                <a:lnTo>
                  <a:pt x="1748" y="350"/>
                </a:lnTo>
                <a:lnTo>
                  <a:pt x="1750" y="350"/>
                </a:lnTo>
                <a:lnTo>
                  <a:pt x="1753" y="350"/>
                </a:lnTo>
                <a:lnTo>
                  <a:pt x="1755" y="350"/>
                </a:lnTo>
                <a:lnTo>
                  <a:pt x="1757" y="350"/>
                </a:lnTo>
                <a:lnTo>
                  <a:pt x="1757" y="348"/>
                </a:lnTo>
                <a:lnTo>
                  <a:pt x="1760" y="348"/>
                </a:lnTo>
                <a:lnTo>
                  <a:pt x="1760" y="345"/>
                </a:lnTo>
                <a:lnTo>
                  <a:pt x="1760" y="343"/>
                </a:lnTo>
                <a:lnTo>
                  <a:pt x="1757" y="341"/>
                </a:lnTo>
                <a:lnTo>
                  <a:pt x="1755" y="343"/>
                </a:lnTo>
                <a:lnTo>
                  <a:pt x="1755" y="341"/>
                </a:lnTo>
                <a:lnTo>
                  <a:pt x="1757" y="341"/>
                </a:lnTo>
                <a:lnTo>
                  <a:pt x="1760" y="341"/>
                </a:lnTo>
                <a:lnTo>
                  <a:pt x="1757" y="341"/>
                </a:lnTo>
                <a:lnTo>
                  <a:pt x="1760" y="341"/>
                </a:lnTo>
                <a:lnTo>
                  <a:pt x="1760" y="338"/>
                </a:lnTo>
                <a:lnTo>
                  <a:pt x="1760" y="336"/>
                </a:lnTo>
                <a:lnTo>
                  <a:pt x="1762" y="336"/>
                </a:lnTo>
                <a:lnTo>
                  <a:pt x="1762" y="334"/>
                </a:lnTo>
                <a:lnTo>
                  <a:pt x="1764" y="334"/>
                </a:lnTo>
                <a:lnTo>
                  <a:pt x="1767" y="334"/>
                </a:lnTo>
                <a:lnTo>
                  <a:pt x="1767" y="336"/>
                </a:lnTo>
                <a:lnTo>
                  <a:pt x="1769" y="336"/>
                </a:lnTo>
                <a:lnTo>
                  <a:pt x="1771" y="336"/>
                </a:lnTo>
                <a:lnTo>
                  <a:pt x="1771" y="338"/>
                </a:lnTo>
                <a:lnTo>
                  <a:pt x="1769" y="338"/>
                </a:lnTo>
                <a:lnTo>
                  <a:pt x="1769" y="341"/>
                </a:lnTo>
                <a:lnTo>
                  <a:pt x="1769" y="343"/>
                </a:lnTo>
                <a:lnTo>
                  <a:pt x="1769" y="345"/>
                </a:lnTo>
                <a:lnTo>
                  <a:pt x="1769" y="348"/>
                </a:lnTo>
                <a:lnTo>
                  <a:pt x="1769" y="350"/>
                </a:lnTo>
                <a:lnTo>
                  <a:pt x="1767" y="350"/>
                </a:lnTo>
                <a:lnTo>
                  <a:pt x="1767" y="352"/>
                </a:lnTo>
                <a:lnTo>
                  <a:pt x="1764" y="352"/>
                </a:lnTo>
                <a:lnTo>
                  <a:pt x="1762" y="352"/>
                </a:lnTo>
                <a:lnTo>
                  <a:pt x="1762" y="354"/>
                </a:lnTo>
                <a:lnTo>
                  <a:pt x="1760" y="354"/>
                </a:lnTo>
                <a:lnTo>
                  <a:pt x="1760" y="357"/>
                </a:lnTo>
                <a:lnTo>
                  <a:pt x="1757" y="357"/>
                </a:lnTo>
                <a:lnTo>
                  <a:pt x="1757" y="359"/>
                </a:lnTo>
                <a:lnTo>
                  <a:pt x="1755" y="359"/>
                </a:lnTo>
                <a:lnTo>
                  <a:pt x="1755" y="361"/>
                </a:lnTo>
                <a:lnTo>
                  <a:pt x="1753" y="364"/>
                </a:lnTo>
                <a:lnTo>
                  <a:pt x="1753" y="366"/>
                </a:lnTo>
                <a:lnTo>
                  <a:pt x="1750" y="366"/>
                </a:lnTo>
                <a:lnTo>
                  <a:pt x="1750" y="368"/>
                </a:lnTo>
                <a:lnTo>
                  <a:pt x="1748" y="368"/>
                </a:lnTo>
                <a:lnTo>
                  <a:pt x="1746" y="371"/>
                </a:lnTo>
                <a:lnTo>
                  <a:pt x="1746" y="373"/>
                </a:lnTo>
                <a:lnTo>
                  <a:pt x="1743" y="373"/>
                </a:lnTo>
                <a:lnTo>
                  <a:pt x="1743" y="375"/>
                </a:lnTo>
                <a:lnTo>
                  <a:pt x="1741" y="375"/>
                </a:lnTo>
                <a:lnTo>
                  <a:pt x="1739" y="375"/>
                </a:lnTo>
                <a:lnTo>
                  <a:pt x="1737" y="377"/>
                </a:lnTo>
                <a:lnTo>
                  <a:pt x="1734" y="377"/>
                </a:lnTo>
                <a:lnTo>
                  <a:pt x="1734" y="380"/>
                </a:lnTo>
                <a:lnTo>
                  <a:pt x="1732" y="382"/>
                </a:lnTo>
                <a:lnTo>
                  <a:pt x="1730" y="382"/>
                </a:lnTo>
                <a:lnTo>
                  <a:pt x="1727" y="382"/>
                </a:lnTo>
                <a:lnTo>
                  <a:pt x="1727" y="380"/>
                </a:lnTo>
                <a:lnTo>
                  <a:pt x="1727" y="377"/>
                </a:lnTo>
                <a:lnTo>
                  <a:pt x="1725" y="377"/>
                </a:lnTo>
                <a:lnTo>
                  <a:pt x="1725" y="375"/>
                </a:lnTo>
                <a:lnTo>
                  <a:pt x="1723" y="375"/>
                </a:lnTo>
                <a:lnTo>
                  <a:pt x="1723" y="377"/>
                </a:lnTo>
                <a:lnTo>
                  <a:pt x="1725" y="380"/>
                </a:lnTo>
                <a:lnTo>
                  <a:pt x="1725" y="382"/>
                </a:lnTo>
                <a:lnTo>
                  <a:pt x="1727" y="382"/>
                </a:lnTo>
                <a:lnTo>
                  <a:pt x="1727" y="384"/>
                </a:lnTo>
                <a:lnTo>
                  <a:pt x="1730" y="384"/>
                </a:lnTo>
                <a:lnTo>
                  <a:pt x="1730" y="387"/>
                </a:lnTo>
                <a:lnTo>
                  <a:pt x="1732" y="387"/>
                </a:lnTo>
                <a:lnTo>
                  <a:pt x="1732" y="389"/>
                </a:lnTo>
                <a:lnTo>
                  <a:pt x="1734" y="389"/>
                </a:lnTo>
                <a:lnTo>
                  <a:pt x="1734" y="391"/>
                </a:lnTo>
                <a:lnTo>
                  <a:pt x="1734" y="394"/>
                </a:lnTo>
                <a:lnTo>
                  <a:pt x="1734" y="396"/>
                </a:lnTo>
                <a:lnTo>
                  <a:pt x="1734" y="398"/>
                </a:lnTo>
                <a:lnTo>
                  <a:pt x="1737" y="398"/>
                </a:lnTo>
                <a:lnTo>
                  <a:pt x="1734" y="398"/>
                </a:lnTo>
                <a:lnTo>
                  <a:pt x="1734" y="401"/>
                </a:lnTo>
                <a:lnTo>
                  <a:pt x="1734" y="403"/>
                </a:lnTo>
                <a:lnTo>
                  <a:pt x="1732" y="403"/>
                </a:lnTo>
                <a:lnTo>
                  <a:pt x="1732" y="401"/>
                </a:lnTo>
                <a:lnTo>
                  <a:pt x="1730" y="401"/>
                </a:lnTo>
                <a:lnTo>
                  <a:pt x="1730" y="398"/>
                </a:lnTo>
                <a:lnTo>
                  <a:pt x="1727" y="398"/>
                </a:lnTo>
                <a:lnTo>
                  <a:pt x="1725" y="398"/>
                </a:lnTo>
                <a:lnTo>
                  <a:pt x="1723" y="398"/>
                </a:lnTo>
                <a:lnTo>
                  <a:pt x="1720" y="398"/>
                </a:lnTo>
                <a:lnTo>
                  <a:pt x="1718" y="398"/>
                </a:lnTo>
                <a:lnTo>
                  <a:pt x="1718" y="401"/>
                </a:lnTo>
                <a:lnTo>
                  <a:pt x="1716" y="401"/>
                </a:lnTo>
                <a:lnTo>
                  <a:pt x="1716" y="403"/>
                </a:lnTo>
                <a:lnTo>
                  <a:pt x="1714" y="403"/>
                </a:lnTo>
                <a:lnTo>
                  <a:pt x="1714" y="405"/>
                </a:lnTo>
                <a:lnTo>
                  <a:pt x="1714" y="407"/>
                </a:lnTo>
                <a:lnTo>
                  <a:pt x="1711" y="410"/>
                </a:lnTo>
                <a:lnTo>
                  <a:pt x="1711" y="412"/>
                </a:lnTo>
                <a:lnTo>
                  <a:pt x="1711" y="414"/>
                </a:lnTo>
                <a:lnTo>
                  <a:pt x="1711" y="417"/>
                </a:lnTo>
                <a:lnTo>
                  <a:pt x="1711" y="419"/>
                </a:lnTo>
                <a:lnTo>
                  <a:pt x="1711" y="421"/>
                </a:lnTo>
                <a:lnTo>
                  <a:pt x="1714" y="424"/>
                </a:lnTo>
                <a:lnTo>
                  <a:pt x="1714" y="426"/>
                </a:lnTo>
                <a:lnTo>
                  <a:pt x="1714" y="424"/>
                </a:lnTo>
                <a:lnTo>
                  <a:pt x="1714" y="426"/>
                </a:lnTo>
                <a:lnTo>
                  <a:pt x="1716" y="428"/>
                </a:lnTo>
                <a:lnTo>
                  <a:pt x="1714" y="428"/>
                </a:lnTo>
                <a:lnTo>
                  <a:pt x="1711" y="428"/>
                </a:lnTo>
                <a:lnTo>
                  <a:pt x="1711" y="430"/>
                </a:lnTo>
                <a:lnTo>
                  <a:pt x="1709" y="430"/>
                </a:lnTo>
                <a:lnTo>
                  <a:pt x="1709" y="433"/>
                </a:lnTo>
                <a:lnTo>
                  <a:pt x="1709" y="435"/>
                </a:lnTo>
                <a:lnTo>
                  <a:pt x="1711" y="435"/>
                </a:lnTo>
                <a:lnTo>
                  <a:pt x="1711" y="437"/>
                </a:lnTo>
                <a:lnTo>
                  <a:pt x="1709" y="437"/>
                </a:lnTo>
                <a:lnTo>
                  <a:pt x="1709" y="440"/>
                </a:lnTo>
                <a:lnTo>
                  <a:pt x="1707" y="440"/>
                </a:lnTo>
                <a:lnTo>
                  <a:pt x="1707" y="442"/>
                </a:lnTo>
                <a:lnTo>
                  <a:pt x="1707" y="444"/>
                </a:lnTo>
                <a:lnTo>
                  <a:pt x="1704" y="447"/>
                </a:lnTo>
                <a:lnTo>
                  <a:pt x="1702" y="447"/>
                </a:lnTo>
                <a:lnTo>
                  <a:pt x="1702" y="444"/>
                </a:lnTo>
                <a:lnTo>
                  <a:pt x="1700" y="444"/>
                </a:lnTo>
                <a:lnTo>
                  <a:pt x="1697" y="442"/>
                </a:lnTo>
                <a:lnTo>
                  <a:pt x="1695" y="442"/>
                </a:lnTo>
                <a:lnTo>
                  <a:pt x="1695" y="440"/>
                </a:lnTo>
                <a:lnTo>
                  <a:pt x="1695" y="437"/>
                </a:lnTo>
                <a:lnTo>
                  <a:pt x="1693" y="437"/>
                </a:lnTo>
                <a:lnTo>
                  <a:pt x="1693" y="435"/>
                </a:lnTo>
                <a:lnTo>
                  <a:pt x="1693" y="433"/>
                </a:lnTo>
                <a:lnTo>
                  <a:pt x="1693" y="430"/>
                </a:lnTo>
                <a:lnTo>
                  <a:pt x="1690" y="430"/>
                </a:lnTo>
                <a:lnTo>
                  <a:pt x="1690" y="428"/>
                </a:lnTo>
                <a:lnTo>
                  <a:pt x="1693" y="428"/>
                </a:lnTo>
                <a:lnTo>
                  <a:pt x="1690" y="428"/>
                </a:lnTo>
                <a:lnTo>
                  <a:pt x="1688" y="428"/>
                </a:lnTo>
                <a:lnTo>
                  <a:pt x="1688" y="426"/>
                </a:lnTo>
                <a:lnTo>
                  <a:pt x="1686" y="426"/>
                </a:lnTo>
                <a:lnTo>
                  <a:pt x="1686" y="424"/>
                </a:lnTo>
                <a:lnTo>
                  <a:pt x="1688" y="424"/>
                </a:lnTo>
                <a:lnTo>
                  <a:pt x="1688" y="421"/>
                </a:lnTo>
                <a:lnTo>
                  <a:pt x="1690" y="421"/>
                </a:lnTo>
                <a:lnTo>
                  <a:pt x="1690" y="419"/>
                </a:lnTo>
                <a:lnTo>
                  <a:pt x="1688" y="419"/>
                </a:lnTo>
                <a:lnTo>
                  <a:pt x="1686" y="419"/>
                </a:lnTo>
                <a:lnTo>
                  <a:pt x="1686" y="417"/>
                </a:lnTo>
                <a:lnTo>
                  <a:pt x="1686" y="419"/>
                </a:lnTo>
                <a:lnTo>
                  <a:pt x="1684" y="419"/>
                </a:lnTo>
                <a:lnTo>
                  <a:pt x="1681" y="419"/>
                </a:lnTo>
                <a:lnTo>
                  <a:pt x="1679" y="419"/>
                </a:lnTo>
                <a:lnTo>
                  <a:pt x="1677" y="419"/>
                </a:lnTo>
                <a:lnTo>
                  <a:pt x="1677" y="421"/>
                </a:lnTo>
                <a:lnTo>
                  <a:pt x="1674" y="419"/>
                </a:lnTo>
                <a:lnTo>
                  <a:pt x="1672" y="417"/>
                </a:lnTo>
                <a:lnTo>
                  <a:pt x="1670" y="414"/>
                </a:lnTo>
                <a:lnTo>
                  <a:pt x="1670" y="412"/>
                </a:lnTo>
                <a:lnTo>
                  <a:pt x="1670" y="410"/>
                </a:lnTo>
                <a:lnTo>
                  <a:pt x="1667" y="410"/>
                </a:lnTo>
                <a:lnTo>
                  <a:pt x="1665" y="410"/>
                </a:lnTo>
                <a:lnTo>
                  <a:pt x="1663" y="410"/>
                </a:lnTo>
                <a:lnTo>
                  <a:pt x="1661" y="410"/>
                </a:lnTo>
                <a:lnTo>
                  <a:pt x="1658" y="407"/>
                </a:lnTo>
                <a:lnTo>
                  <a:pt x="1656" y="407"/>
                </a:lnTo>
                <a:lnTo>
                  <a:pt x="1656" y="410"/>
                </a:lnTo>
                <a:lnTo>
                  <a:pt x="1654" y="410"/>
                </a:lnTo>
                <a:lnTo>
                  <a:pt x="1654" y="412"/>
                </a:lnTo>
                <a:lnTo>
                  <a:pt x="1654" y="414"/>
                </a:lnTo>
                <a:lnTo>
                  <a:pt x="1656" y="414"/>
                </a:lnTo>
                <a:lnTo>
                  <a:pt x="1661" y="417"/>
                </a:lnTo>
                <a:lnTo>
                  <a:pt x="1658" y="417"/>
                </a:lnTo>
                <a:lnTo>
                  <a:pt x="1658" y="414"/>
                </a:lnTo>
                <a:lnTo>
                  <a:pt x="1654" y="414"/>
                </a:lnTo>
                <a:lnTo>
                  <a:pt x="1654" y="417"/>
                </a:lnTo>
                <a:lnTo>
                  <a:pt x="1651" y="417"/>
                </a:lnTo>
                <a:lnTo>
                  <a:pt x="1651" y="419"/>
                </a:lnTo>
                <a:lnTo>
                  <a:pt x="1651" y="421"/>
                </a:lnTo>
                <a:lnTo>
                  <a:pt x="1654" y="421"/>
                </a:lnTo>
                <a:lnTo>
                  <a:pt x="1654" y="424"/>
                </a:lnTo>
                <a:lnTo>
                  <a:pt x="1656" y="424"/>
                </a:lnTo>
                <a:lnTo>
                  <a:pt x="1656" y="426"/>
                </a:lnTo>
                <a:lnTo>
                  <a:pt x="1658" y="426"/>
                </a:lnTo>
                <a:lnTo>
                  <a:pt x="1661" y="426"/>
                </a:lnTo>
                <a:lnTo>
                  <a:pt x="1663" y="424"/>
                </a:lnTo>
                <a:lnTo>
                  <a:pt x="1665" y="426"/>
                </a:lnTo>
                <a:lnTo>
                  <a:pt x="1665" y="428"/>
                </a:lnTo>
                <a:lnTo>
                  <a:pt x="1665" y="430"/>
                </a:lnTo>
                <a:lnTo>
                  <a:pt x="1663" y="430"/>
                </a:lnTo>
                <a:lnTo>
                  <a:pt x="1663" y="428"/>
                </a:lnTo>
                <a:lnTo>
                  <a:pt x="1661" y="428"/>
                </a:lnTo>
                <a:lnTo>
                  <a:pt x="1661" y="426"/>
                </a:lnTo>
                <a:lnTo>
                  <a:pt x="1658" y="426"/>
                </a:lnTo>
                <a:lnTo>
                  <a:pt x="1658" y="428"/>
                </a:lnTo>
                <a:lnTo>
                  <a:pt x="1656" y="428"/>
                </a:lnTo>
                <a:lnTo>
                  <a:pt x="1654" y="428"/>
                </a:lnTo>
                <a:lnTo>
                  <a:pt x="1654" y="430"/>
                </a:lnTo>
                <a:lnTo>
                  <a:pt x="1656" y="430"/>
                </a:lnTo>
                <a:lnTo>
                  <a:pt x="1654" y="430"/>
                </a:lnTo>
                <a:lnTo>
                  <a:pt x="1654" y="433"/>
                </a:lnTo>
                <a:lnTo>
                  <a:pt x="1654" y="435"/>
                </a:lnTo>
                <a:lnTo>
                  <a:pt x="1651" y="440"/>
                </a:lnTo>
                <a:lnTo>
                  <a:pt x="1651" y="442"/>
                </a:lnTo>
                <a:lnTo>
                  <a:pt x="1654" y="442"/>
                </a:lnTo>
                <a:lnTo>
                  <a:pt x="1651" y="442"/>
                </a:lnTo>
                <a:lnTo>
                  <a:pt x="1649" y="442"/>
                </a:lnTo>
                <a:lnTo>
                  <a:pt x="1649" y="444"/>
                </a:lnTo>
                <a:lnTo>
                  <a:pt x="1651" y="444"/>
                </a:lnTo>
                <a:lnTo>
                  <a:pt x="1651" y="447"/>
                </a:lnTo>
                <a:lnTo>
                  <a:pt x="1654" y="447"/>
                </a:lnTo>
                <a:lnTo>
                  <a:pt x="1654" y="449"/>
                </a:lnTo>
                <a:lnTo>
                  <a:pt x="1651" y="449"/>
                </a:lnTo>
                <a:lnTo>
                  <a:pt x="1651" y="451"/>
                </a:lnTo>
                <a:lnTo>
                  <a:pt x="1649" y="451"/>
                </a:lnTo>
                <a:lnTo>
                  <a:pt x="1647" y="451"/>
                </a:lnTo>
                <a:lnTo>
                  <a:pt x="1644" y="451"/>
                </a:lnTo>
                <a:lnTo>
                  <a:pt x="1647" y="451"/>
                </a:lnTo>
                <a:lnTo>
                  <a:pt x="1649" y="454"/>
                </a:lnTo>
                <a:lnTo>
                  <a:pt x="1651" y="454"/>
                </a:lnTo>
                <a:lnTo>
                  <a:pt x="1651" y="456"/>
                </a:lnTo>
                <a:lnTo>
                  <a:pt x="1651" y="458"/>
                </a:lnTo>
                <a:lnTo>
                  <a:pt x="1654" y="458"/>
                </a:lnTo>
                <a:lnTo>
                  <a:pt x="1654" y="456"/>
                </a:lnTo>
                <a:lnTo>
                  <a:pt x="1651" y="454"/>
                </a:lnTo>
                <a:lnTo>
                  <a:pt x="1654" y="451"/>
                </a:lnTo>
                <a:lnTo>
                  <a:pt x="1656" y="451"/>
                </a:lnTo>
                <a:lnTo>
                  <a:pt x="1658" y="449"/>
                </a:lnTo>
                <a:lnTo>
                  <a:pt x="1661" y="449"/>
                </a:lnTo>
                <a:lnTo>
                  <a:pt x="1661" y="447"/>
                </a:lnTo>
                <a:lnTo>
                  <a:pt x="1663" y="447"/>
                </a:lnTo>
                <a:lnTo>
                  <a:pt x="1665" y="447"/>
                </a:lnTo>
                <a:lnTo>
                  <a:pt x="1667" y="447"/>
                </a:lnTo>
                <a:lnTo>
                  <a:pt x="1670" y="447"/>
                </a:lnTo>
                <a:lnTo>
                  <a:pt x="1672" y="447"/>
                </a:lnTo>
                <a:lnTo>
                  <a:pt x="1674" y="447"/>
                </a:lnTo>
                <a:lnTo>
                  <a:pt x="1677" y="447"/>
                </a:lnTo>
                <a:lnTo>
                  <a:pt x="1679" y="447"/>
                </a:lnTo>
                <a:lnTo>
                  <a:pt x="1679" y="449"/>
                </a:lnTo>
                <a:lnTo>
                  <a:pt x="1677" y="449"/>
                </a:lnTo>
                <a:lnTo>
                  <a:pt x="1674" y="449"/>
                </a:lnTo>
                <a:lnTo>
                  <a:pt x="1674" y="451"/>
                </a:lnTo>
                <a:lnTo>
                  <a:pt x="1672" y="451"/>
                </a:lnTo>
                <a:lnTo>
                  <a:pt x="1672" y="454"/>
                </a:lnTo>
                <a:lnTo>
                  <a:pt x="1670" y="454"/>
                </a:lnTo>
                <a:lnTo>
                  <a:pt x="1670" y="451"/>
                </a:lnTo>
                <a:lnTo>
                  <a:pt x="1667" y="454"/>
                </a:lnTo>
                <a:lnTo>
                  <a:pt x="1670" y="456"/>
                </a:lnTo>
                <a:lnTo>
                  <a:pt x="1670" y="458"/>
                </a:lnTo>
                <a:lnTo>
                  <a:pt x="1670" y="460"/>
                </a:lnTo>
                <a:lnTo>
                  <a:pt x="1670" y="463"/>
                </a:lnTo>
                <a:lnTo>
                  <a:pt x="1672" y="463"/>
                </a:lnTo>
                <a:lnTo>
                  <a:pt x="1674" y="463"/>
                </a:lnTo>
                <a:lnTo>
                  <a:pt x="1677" y="463"/>
                </a:lnTo>
                <a:lnTo>
                  <a:pt x="1674" y="463"/>
                </a:lnTo>
                <a:lnTo>
                  <a:pt x="1674" y="465"/>
                </a:lnTo>
                <a:lnTo>
                  <a:pt x="1672" y="465"/>
                </a:lnTo>
                <a:lnTo>
                  <a:pt x="1672" y="467"/>
                </a:lnTo>
                <a:lnTo>
                  <a:pt x="1670" y="467"/>
                </a:lnTo>
                <a:lnTo>
                  <a:pt x="1670" y="470"/>
                </a:lnTo>
                <a:lnTo>
                  <a:pt x="1667" y="470"/>
                </a:lnTo>
                <a:lnTo>
                  <a:pt x="1665" y="470"/>
                </a:lnTo>
                <a:lnTo>
                  <a:pt x="1663" y="470"/>
                </a:lnTo>
                <a:lnTo>
                  <a:pt x="1663" y="467"/>
                </a:lnTo>
                <a:lnTo>
                  <a:pt x="1663" y="465"/>
                </a:lnTo>
                <a:lnTo>
                  <a:pt x="1663" y="467"/>
                </a:lnTo>
                <a:lnTo>
                  <a:pt x="1661" y="467"/>
                </a:lnTo>
                <a:lnTo>
                  <a:pt x="1661" y="470"/>
                </a:lnTo>
                <a:lnTo>
                  <a:pt x="1663" y="470"/>
                </a:lnTo>
                <a:lnTo>
                  <a:pt x="1663" y="472"/>
                </a:lnTo>
                <a:lnTo>
                  <a:pt x="1665" y="474"/>
                </a:lnTo>
                <a:lnTo>
                  <a:pt x="1665" y="477"/>
                </a:lnTo>
                <a:lnTo>
                  <a:pt x="1667" y="477"/>
                </a:lnTo>
                <a:lnTo>
                  <a:pt x="1667" y="479"/>
                </a:lnTo>
                <a:lnTo>
                  <a:pt x="1670" y="479"/>
                </a:lnTo>
                <a:lnTo>
                  <a:pt x="1672" y="479"/>
                </a:lnTo>
                <a:lnTo>
                  <a:pt x="1672" y="481"/>
                </a:lnTo>
                <a:lnTo>
                  <a:pt x="1672" y="483"/>
                </a:lnTo>
                <a:lnTo>
                  <a:pt x="1672" y="486"/>
                </a:lnTo>
                <a:lnTo>
                  <a:pt x="1674" y="486"/>
                </a:lnTo>
                <a:lnTo>
                  <a:pt x="1674" y="488"/>
                </a:lnTo>
                <a:lnTo>
                  <a:pt x="1672" y="488"/>
                </a:lnTo>
                <a:lnTo>
                  <a:pt x="1670" y="488"/>
                </a:lnTo>
                <a:lnTo>
                  <a:pt x="1667" y="488"/>
                </a:lnTo>
                <a:lnTo>
                  <a:pt x="1665" y="486"/>
                </a:lnTo>
                <a:lnTo>
                  <a:pt x="1663" y="486"/>
                </a:lnTo>
                <a:lnTo>
                  <a:pt x="1663" y="483"/>
                </a:lnTo>
                <a:lnTo>
                  <a:pt x="1661" y="483"/>
                </a:lnTo>
                <a:lnTo>
                  <a:pt x="1658" y="481"/>
                </a:lnTo>
                <a:lnTo>
                  <a:pt x="1656" y="481"/>
                </a:lnTo>
                <a:lnTo>
                  <a:pt x="1656" y="483"/>
                </a:lnTo>
                <a:lnTo>
                  <a:pt x="1654" y="483"/>
                </a:lnTo>
                <a:lnTo>
                  <a:pt x="1651" y="483"/>
                </a:lnTo>
                <a:lnTo>
                  <a:pt x="1651" y="481"/>
                </a:lnTo>
                <a:lnTo>
                  <a:pt x="1649" y="481"/>
                </a:lnTo>
                <a:lnTo>
                  <a:pt x="1649" y="483"/>
                </a:lnTo>
                <a:lnTo>
                  <a:pt x="1649" y="486"/>
                </a:lnTo>
                <a:lnTo>
                  <a:pt x="1651" y="488"/>
                </a:lnTo>
                <a:lnTo>
                  <a:pt x="1651" y="490"/>
                </a:lnTo>
                <a:lnTo>
                  <a:pt x="1654" y="490"/>
                </a:lnTo>
                <a:lnTo>
                  <a:pt x="1651" y="490"/>
                </a:lnTo>
                <a:lnTo>
                  <a:pt x="1651" y="493"/>
                </a:lnTo>
                <a:lnTo>
                  <a:pt x="1651" y="490"/>
                </a:lnTo>
                <a:lnTo>
                  <a:pt x="1649" y="490"/>
                </a:lnTo>
                <a:lnTo>
                  <a:pt x="1651" y="490"/>
                </a:lnTo>
                <a:lnTo>
                  <a:pt x="1651" y="493"/>
                </a:lnTo>
                <a:lnTo>
                  <a:pt x="1649" y="493"/>
                </a:lnTo>
                <a:lnTo>
                  <a:pt x="1649" y="495"/>
                </a:lnTo>
                <a:lnTo>
                  <a:pt x="1647" y="495"/>
                </a:lnTo>
                <a:lnTo>
                  <a:pt x="1647" y="497"/>
                </a:lnTo>
                <a:lnTo>
                  <a:pt x="1649" y="497"/>
                </a:lnTo>
                <a:lnTo>
                  <a:pt x="1649" y="495"/>
                </a:lnTo>
                <a:lnTo>
                  <a:pt x="1651" y="495"/>
                </a:lnTo>
                <a:lnTo>
                  <a:pt x="1651" y="493"/>
                </a:lnTo>
                <a:lnTo>
                  <a:pt x="1651" y="495"/>
                </a:lnTo>
                <a:lnTo>
                  <a:pt x="1654" y="495"/>
                </a:lnTo>
                <a:lnTo>
                  <a:pt x="1651" y="495"/>
                </a:lnTo>
                <a:lnTo>
                  <a:pt x="1651" y="497"/>
                </a:lnTo>
                <a:lnTo>
                  <a:pt x="1649" y="497"/>
                </a:lnTo>
                <a:lnTo>
                  <a:pt x="1649" y="500"/>
                </a:lnTo>
                <a:lnTo>
                  <a:pt x="1651" y="497"/>
                </a:lnTo>
                <a:lnTo>
                  <a:pt x="1654" y="497"/>
                </a:lnTo>
                <a:lnTo>
                  <a:pt x="1654" y="500"/>
                </a:lnTo>
                <a:lnTo>
                  <a:pt x="1656" y="500"/>
                </a:lnTo>
                <a:lnTo>
                  <a:pt x="1658" y="500"/>
                </a:lnTo>
                <a:lnTo>
                  <a:pt x="1658" y="497"/>
                </a:lnTo>
                <a:lnTo>
                  <a:pt x="1656" y="497"/>
                </a:lnTo>
                <a:lnTo>
                  <a:pt x="1656" y="495"/>
                </a:lnTo>
                <a:lnTo>
                  <a:pt x="1658" y="493"/>
                </a:lnTo>
                <a:lnTo>
                  <a:pt x="1656" y="490"/>
                </a:lnTo>
                <a:lnTo>
                  <a:pt x="1658" y="490"/>
                </a:lnTo>
                <a:lnTo>
                  <a:pt x="1661" y="490"/>
                </a:lnTo>
                <a:lnTo>
                  <a:pt x="1661" y="493"/>
                </a:lnTo>
                <a:lnTo>
                  <a:pt x="1663" y="493"/>
                </a:lnTo>
                <a:lnTo>
                  <a:pt x="1665" y="493"/>
                </a:lnTo>
                <a:lnTo>
                  <a:pt x="1665" y="495"/>
                </a:lnTo>
                <a:lnTo>
                  <a:pt x="1667" y="495"/>
                </a:lnTo>
                <a:lnTo>
                  <a:pt x="1667" y="497"/>
                </a:lnTo>
                <a:lnTo>
                  <a:pt x="1670" y="497"/>
                </a:lnTo>
                <a:lnTo>
                  <a:pt x="1670" y="495"/>
                </a:lnTo>
                <a:lnTo>
                  <a:pt x="1672" y="495"/>
                </a:lnTo>
                <a:lnTo>
                  <a:pt x="1672" y="493"/>
                </a:lnTo>
                <a:lnTo>
                  <a:pt x="1672" y="495"/>
                </a:lnTo>
                <a:lnTo>
                  <a:pt x="1674" y="495"/>
                </a:lnTo>
                <a:lnTo>
                  <a:pt x="1674" y="497"/>
                </a:lnTo>
                <a:lnTo>
                  <a:pt x="1677" y="497"/>
                </a:lnTo>
                <a:lnTo>
                  <a:pt x="1677" y="495"/>
                </a:lnTo>
                <a:lnTo>
                  <a:pt x="1677" y="497"/>
                </a:lnTo>
                <a:lnTo>
                  <a:pt x="1679" y="497"/>
                </a:lnTo>
                <a:lnTo>
                  <a:pt x="1681" y="497"/>
                </a:lnTo>
                <a:lnTo>
                  <a:pt x="1681" y="495"/>
                </a:lnTo>
                <a:lnTo>
                  <a:pt x="1684" y="495"/>
                </a:lnTo>
                <a:lnTo>
                  <a:pt x="1684" y="493"/>
                </a:lnTo>
                <a:lnTo>
                  <a:pt x="1684" y="490"/>
                </a:lnTo>
                <a:lnTo>
                  <a:pt x="1684" y="488"/>
                </a:lnTo>
                <a:lnTo>
                  <a:pt x="1684" y="486"/>
                </a:lnTo>
                <a:lnTo>
                  <a:pt x="1681" y="486"/>
                </a:lnTo>
                <a:lnTo>
                  <a:pt x="1681" y="483"/>
                </a:lnTo>
                <a:lnTo>
                  <a:pt x="1681" y="481"/>
                </a:lnTo>
                <a:lnTo>
                  <a:pt x="1679" y="481"/>
                </a:lnTo>
                <a:lnTo>
                  <a:pt x="1679" y="479"/>
                </a:lnTo>
                <a:lnTo>
                  <a:pt x="1681" y="479"/>
                </a:lnTo>
                <a:lnTo>
                  <a:pt x="1681" y="477"/>
                </a:lnTo>
                <a:lnTo>
                  <a:pt x="1684" y="477"/>
                </a:lnTo>
                <a:lnTo>
                  <a:pt x="1686" y="477"/>
                </a:lnTo>
                <a:lnTo>
                  <a:pt x="1686" y="479"/>
                </a:lnTo>
                <a:lnTo>
                  <a:pt x="1688" y="479"/>
                </a:lnTo>
                <a:lnTo>
                  <a:pt x="1690" y="479"/>
                </a:lnTo>
                <a:lnTo>
                  <a:pt x="1690" y="481"/>
                </a:lnTo>
                <a:lnTo>
                  <a:pt x="1693" y="481"/>
                </a:lnTo>
                <a:lnTo>
                  <a:pt x="1693" y="479"/>
                </a:lnTo>
                <a:lnTo>
                  <a:pt x="1695" y="479"/>
                </a:lnTo>
                <a:lnTo>
                  <a:pt x="1695" y="481"/>
                </a:lnTo>
                <a:lnTo>
                  <a:pt x="1697" y="481"/>
                </a:lnTo>
                <a:lnTo>
                  <a:pt x="1697" y="483"/>
                </a:lnTo>
                <a:lnTo>
                  <a:pt x="1697" y="486"/>
                </a:lnTo>
                <a:lnTo>
                  <a:pt x="1697" y="488"/>
                </a:lnTo>
                <a:lnTo>
                  <a:pt x="1700" y="488"/>
                </a:lnTo>
                <a:lnTo>
                  <a:pt x="1702" y="488"/>
                </a:lnTo>
                <a:lnTo>
                  <a:pt x="1704" y="488"/>
                </a:lnTo>
                <a:lnTo>
                  <a:pt x="1702" y="488"/>
                </a:lnTo>
                <a:lnTo>
                  <a:pt x="1702" y="486"/>
                </a:lnTo>
                <a:lnTo>
                  <a:pt x="1702" y="483"/>
                </a:lnTo>
                <a:lnTo>
                  <a:pt x="1702" y="481"/>
                </a:lnTo>
                <a:lnTo>
                  <a:pt x="1702" y="479"/>
                </a:lnTo>
                <a:lnTo>
                  <a:pt x="1702" y="477"/>
                </a:lnTo>
                <a:lnTo>
                  <a:pt x="1702" y="474"/>
                </a:lnTo>
                <a:lnTo>
                  <a:pt x="1702" y="472"/>
                </a:lnTo>
                <a:lnTo>
                  <a:pt x="1704" y="472"/>
                </a:lnTo>
                <a:lnTo>
                  <a:pt x="1704" y="474"/>
                </a:lnTo>
                <a:lnTo>
                  <a:pt x="1707" y="474"/>
                </a:lnTo>
                <a:lnTo>
                  <a:pt x="1709" y="474"/>
                </a:lnTo>
                <a:lnTo>
                  <a:pt x="1709" y="472"/>
                </a:lnTo>
                <a:lnTo>
                  <a:pt x="1711" y="472"/>
                </a:lnTo>
                <a:lnTo>
                  <a:pt x="1711" y="474"/>
                </a:lnTo>
                <a:lnTo>
                  <a:pt x="1711" y="477"/>
                </a:lnTo>
                <a:lnTo>
                  <a:pt x="1714" y="477"/>
                </a:lnTo>
                <a:lnTo>
                  <a:pt x="1714" y="479"/>
                </a:lnTo>
                <a:lnTo>
                  <a:pt x="1714" y="481"/>
                </a:lnTo>
                <a:lnTo>
                  <a:pt x="1716" y="481"/>
                </a:lnTo>
                <a:lnTo>
                  <a:pt x="1716" y="479"/>
                </a:lnTo>
                <a:lnTo>
                  <a:pt x="1716" y="477"/>
                </a:lnTo>
                <a:lnTo>
                  <a:pt x="1716" y="474"/>
                </a:lnTo>
                <a:lnTo>
                  <a:pt x="1718" y="474"/>
                </a:lnTo>
                <a:lnTo>
                  <a:pt x="1720" y="472"/>
                </a:lnTo>
                <a:lnTo>
                  <a:pt x="1723" y="472"/>
                </a:lnTo>
                <a:lnTo>
                  <a:pt x="1725" y="472"/>
                </a:lnTo>
                <a:lnTo>
                  <a:pt x="1730" y="474"/>
                </a:lnTo>
                <a:lnTo>
                  <a:pt x="1730" y="472"/>
                </a:lnTo>
                <a:lnTo>
                  <a:pt x="1732" y="472"/>
                </a:lnTo>
                <a:lnTo>
                  <a:pt x="1734" y="472"/>
                </a:lnTo>
                <a:lnTo>
                  <a:pt x="1737" y="472"/>
                </a:lnTo>
                <a:lnTo>
                  <a:pt x="1739" y="472"/>
                </a:lnTo>
                <a:lnTo>
                  <a:pt x="1741" y="472"/>
                </a:lnTo>
                <a:lnTo>
                  <a:pt x="1743" y="474"/>
                </a:lnTo>
                <a:lnTo>
                  <a:pt x="1746" y="474"/>
                </a:lnTo>
                <a:lnTo>
                  <a:pt x="1748" y="474"/>
                </a:lnTo>
                <a:lnTo>
                  <a:pt x="1750" y="474"/>
                </a:lnTo>
                <a:lnTo>
                  <a:pt x="1750" y="472"/>
                </a:lnTo>
                <a:lnTo>
                  <a:pt x="1750" y="470"/>
                </a:lnTo>
                <a:lnTo>
                  <a:pt x="1750" y="467"/>
                </a:lnTo>
                <a:lnTo>
                  <a:pt x="1750" y="465"/>
                </a:lnTo>
                <a:lnTo>
                  <a:pt x="1753" y="465"/>
                </a:lnTo>
                <a:lnTo>
                  <a:pt x="1753" y="467"/>
                </a:lnTo>
                <a:lnTo>
                  <a:pt x="1753" y="470"/>
                </a:lnTo>
                <a:lnTo>
                  <a:pt x="1755" y="470"/>
                </a:lnTo>
                <a:lnTo>
                  <a:pt x="1755" y="472"/>
                </a:lnTo>
                <a:lnTo>
                  <a:pt x="1757" y="472"/>
                </a:lnTo>
                <a:lnTo>
                  <a:pt x="1760" y="472"/>
                </a:lnTo>
                <a:lnTo>
                  <a:pt x="1760" y="470"/>
                </a:lnTo>
                <a:lnTo>
                  <a:pt x="1762" y="470"/>
                </a:lnTo>
                <a:lnTo>
                  <a:pt x="1764" y="470"/>
                </a:lnTo>
                <a:lnTo>
                  <a:pt x="1767" y="470"/>
                </a:lnTo>
                <a:lnTo>
                  <a:pt x="1767" y="472"/>
                </a:lnTo>
                <a:lnTo>
                  <a:pt x="1769" y="472"/>
                </a:lnTo>
                <a:lnTo>
                  <a:pt x="1769" y="474"/>
                </a:lnTo>
                <a:lnTo>
                  <a:pt x="1767" y="474"/>
                </a:lnTo>
                <a:lnTo>
                  <a:pt x="1764" y="474"/>
                </a:lnTo>
                <a:lnTo>
                  <a:pt x="1762" y="474"/>
                </a:lnTo>
                <a:lnTo>
                  <a:pt x="1760" y="474"/>
                </a:lnTo>
                <a:lnTo>
                  <a:pt x="1760" y="477"/>
                </a:lnTo>
                <a:lnTo>
                  <a:pt x="1760" y="479"/>
                </a:lnTo>
                <a:lnTo>
                  <a:pt x="1757" y="481"/>
                </a:lnTo>
                <a:lnTo>
                  <a:pt x="1757" y="483"/>
                </a:lnTo>
                <a:lnTo>
                  <a:pt x="1755" y="483"/>
                </a:lnTo>
                <a:lnTo>
                  <a:pt x="1755" y="486"/>
                </a:lnTo>
                <a:lnTo>
                  <a:pt x="1753" y="486"/>
                </a:lnTo>
                <a:lnTo>
                  <a:pt x="1750" y="486"/>
                </a:lnTo>
                <a:lnTo>
                  <a:pt x="1750" y="483"/>
                </a:lnTo>
                <a:lnTo>
                  <a:pt x="1748" y="483"/>
                </a:lnTo>
                <a:lnTo>
                  <a:pt x="1748" y="481"/>
                </a:lnTo>
                <a:lnTo>
                  <a:pt x="1746" y="481"/>
                </a:lnTo>
                <a:lnTo>
                  <a:pt x="1746" y="479"/>
                </a:lnTo>
                <a:lnTo>
                  <a:pt x="1746" y="481"/>
                </a:lnTo>
                <a:lnTo>
                  <a:pt x="1743" y="481"/>
                </a:lnTo>
                <a:lnTo>
                  <a:pt x="1741" y="481"/>
                </a:lnTo>
                <a:lnTo>
                  <a:pt x="1739" y="481"/>
                </a:lnTo>
                <a:lnTo>
                  <a:pt x="1739" y="479"/>
                </a:lnTo>
                <a:lnTo>
                  <a:pt x="1737" y="479"/>
                </a:lnTo>
                <a:lnTo>
                  <a:pt x="1734" y="479"/>
                </a:lnTo>
                <a:lnTo>
                  <a:pt x="1732" y="479"/>
                </a:lnTo>
                <a:lnTo>
                  <a:pt x="1734" y="479"/>
                </a:lnTo>
                <a:lnTo>
                  <a:pt x="1734" y="481"/>
                </a:lnTo>
                <a:lnTo>
                  <a:pt x="1737" y="481"/>
                </a:lnTo>
                <a:lnTo>
                  <a:pt x="1737" y="483"/>
                </a:lnTo>
                <a:lnTo>
                  <a:pt x="1739" y="483"/>
                </a:lnTo>
                <a:lnTo>
                  <a:pt x="1739" y="486"/>
                </a:lnTo>
                <a:lnTo>
                  <a:pt x="1739" y="488"/>
                </a:lnTo>
                <a:lnTo>
                  <a:pt x="1741" y="488"/>
                </a:lnTo>
                <a:lnTo>
                  <a:pt x="1741" y="486"/>
                </a:lnTo>
                <a:lnTo>
                  <a:pt x="1743" y="486"/>
                </a:lnTo>
                <a:lnTo>
                  <a:pt x="1743" y="483"/>
                </a:lnTo>
                <a:lnTo>
                  <a:pt x="1746" y="483"/>
                </a:lnTo>
                <a:lnTo>
                  <a:pt x="1746" y="486"/>
                </a:lnTo>
                <a:lnTo>
                  <a:pt x="1746" y="488"/>
                </a:lnTo>
                <a:lnTo>
                  <a:pt x="1746" y="490"/>
                </a:lnTo>
                <a:lnTo>
                  <a:pt x="1746" y="493"/>
                </a:lnTo>
                <a:lnTo>
                  <a:pt x="1748" y="493"/>
                </a:lnTo>
                <a:lnTo>
                  <a:pt x="1750" y="493"/>
                </a:lnTo>
                <a:lnTo>
                  <a:pt x="1753" y="493"/>
                </a:lnTo>
                <a:lnTo>
                  <a:pt x="1753" y="495"/>
                </a:lnTo>
                <a:lnTo>
                  <a:pt x="1755" y="495"/>
                </a:lnTo>
                <a:lnTo>
                  <a:pt x="1757" y="495"/>
                </a:lnTo>
                <a:lnTo>
                  <a:pt x="1760" y="493"/>
                </a:lnTo>
                <a:lnTo>
                  <a:pt x="1762" y="493"/>
                </a:lnTo>
                <a:lnTo>
                  <a:pt x="1762" y="490"/>
                </a:lnTo>
                <a:lnTo>
                  <a:pt x="1764" y="490"/>
                </a:lnTo>
                <a:lnTo>
                  <a:pt x="1767" y="490"/>
                </a:lnTo>
                <a:lnTo>
                  <a:pt x="1769" y="490"/>
                </a:lnTo>
                <a:lnTo>
                  <a:pt x="1771" y="490"/>
                </a:lnTo>
                <a:lnTo>
                  <a:pt x="1771" y="493"/>
                </a:lnTo>
                <a:lnTo>
                  <a:pt x="1773" y="493"/>
                </a:lnTo>
                <a:lnTo>
                  <a:pt x="1773" y="490"/>
                </a:lnTo>
                <a:lnTo>
                  <a:pt x="1776" y="490"/>
                </a:lnTo>
                <a:lnTo>
                  <a:pt x="1778" y="490"/>
                </a:lnTo>
                <a:lnTo>
                  <a:pt x="1778" y="488"/>
                </a:lnTo>
                <a:lnTo>
                  <a:pt x="1780" y="488"/>
                </a:lnTo>
                <a:lnTo>
                  <a:pt x="1780" y="486"/>
                </a:lnTo>
                <a:lnTo>
                  <a:pt x="1783" y="486"/>
                </a:lnTo>
                <a:lnTo>
                  <a:pt x="1783" y="483"/>
                </a:lnTo>
                <a:lnTo>
                  <a:pt x="1785" y="483"/>
                </a:lnTo>
                <a:lnTo>
                  <a:pt x="1785" y="486"/>
                </a:lnTo>
                <a:lnTo>
                  <a:pt x="1785" y="488"/>
                </a:lnTo>
                <a:lnTo>
                  <a:pt x="1785" y="490"/>
                </a:lnTo>
                <a:lnTo>
                  <a:pt x="1785" y="493"/>
                </a:lnTo>
                <a:lnTo>
                  <a:pt x="1785" y="495"/>
                </a:lnTo>
                <a:lnTo>
                  <a:pt x="1785" y="497"/>
                </a:lnTo>
                <a:lnTo>
                  <a:pt x="1783" y="497"/>
                </a:lnTo>
                <a:lnTo>
                  <a:pt x="1783" y="500"/>
                </a:lnTo>
                <a:lnTo>
                  <a:pt x="1780" y="500"/>
                </a:lnTo>
                <a:lnTo>
                  <a:pt x="1778" y="502"/>
                </a:lnTo>
                <a:lnTo>
                  <a:pt x="1778" y="504"/>
                </a:lnTo>
                <a:lnTo>
                  <a:pt x="1776" y="504"/>
                </a:lnTo>
                <a:lnTo>
                  <a:pt x="1776" y="506"/>
                </a:lnTo>
                <a:lnTo>
                  <a:pt x="1773" y="506"/>
                </a:lnTo>
                <a:lnTo>
                  <a:pt x="1773" y="509"/>
                </a:lnTo>
                <a:lnTo>
                  <a:pt x="1773" y="511"/>
                </a:lnTo>
                <a:lnTo>
                  <a:pt x="1773" y="513"/>
                </a:lnTo>
                <a:lnTo>
                  <a:pt x="1771" y="513"/>
                </a:lnTo>
                <a:lnTo>
                  <a:pt x="1771" y="516"/>
                </a:lnTo>
                <a:lnTo>
                  <a:pt x="1771" y="518"/>
                </a:lnTo>
                <a:lnTo>
                  <a:pt x="1769" y="518"/>
                </a:lnTo>
                <a:lnTo>
                  <a:pt x="1771" y="518"/>
                </a:lnTo>
                <a:lnTo>
                  <a:pt x="1773" y="518"/>
                </a:lnTo>
                <a:lnTo>
                  <a:pt x="1773" y="516"/>
                </a:lnTo>
                <a:lnTo>
                  <a:pt x="1776" y="516"/>
                </a:lnTo>
                <a:lnTo>
                  <a:pt x="1776" y="513"/>
                </a:lnTo>
                <a:lnTo>
                  <a:pt x="1778" y="513"/>
                </a:lnTo>
                <a:lnTo>
                  <a:pt x="1780" y="513"/>
                </a:lnTo>
                <a:lnTo>
                  <a:pt x="1780" y="511"/>
                </a:lnTo>
                <a:lnTo>
                  <a:pt x="1783" y="511"/>
                </a:lnTo>
                <a:lnTo>
                  <a:pt x="1783" y="509"/>
                </a:lnTo>
                <a:lnTo>
                  <a:pt x="1785" y="509"/>
                </a:lnTo>
                <a:lnTo>
                  <a:pt x="1787" y="509"/>
                </a:lnTo>
                <a:lnTo>
                  <a:pt x="1790" y="509"/>
                </a:lnTo>
                <a:lnTo>
                  <a:pt x="1792" y="509"/>
                </a:lnTo>
                <a:lnTo>
                  <a:pt x="1792" y="511"/>
                </a:lnTo>
                <a:lnTo>
                  <a:pt x="1790" y="511"/>
                </a:lnTo>
                <a:lnTo>
                  <a:pt x="1792" y="511"/>
                </a:lnTo>
                <a:lnTo>
                  <a:pt x="1790" y="511"/>
                </a:lnTo>
                <a:lnTo>
                  <a:pt x="1790" y="513"/>
                </a:lnTo>
                <a:lnTo>
                  <a:pt x="1792" y="513"/>
                </a:lnTo>
                <a:lnTo>
                  <a:pt x="1792" y="516"/>
                </a:lnTo>
                <a:lnTo>
                  <a:pt x="1794" y="516"/>
                </a:lnTo>
                <a:lnTo>
                  <a:pt x="1794" y="513"/>
                </a:lnTo>
                <a:lnTo>
                  <a:pt x="1796" y="513"/>
                </a:lnTo>
                <a:lnTo>
                  <a:pt x="1796" y="516"/>
                </a:lnTo>
                <a:lnTo>
                  <a:pt x="1796" y="518"/>
                </a:lnTo>
                <a:lnTo>
                  <a:pt x="1799" y="518"/>
                </a:lnTo>
                <a:lnTo>
                  <a:pt x="1801" y="518"/>
                </a:lnTo>
                <a:lnTo>
                  <a:pt x="1801" y="520"/>
                </a:lnTo>
                <a:lnTo>
                  <a:pt x="1803" y="520"/>
                </a:lnTo>
                <a:lnTo>
                  <a:pt x="1803" y="523"/>
                </a:lnTo>
                <a:lnTo>
                  <a:pt x="1806" y="523"/>
                </a:lnTo>
                <a:lnTo>
                  <a:pt x="1808" y="523"/>
                </a:lnTo>
                <a:lnTo>
                  <a:pt x="1810" y="523"/>
                </a:lnTo>
                <a:lnTo>
                  <a:pt x="1813" y="523"/>
                </a:lnTo>
                <a:lnTo>
                  <a:pt x="1815" y="525"/>
                </a:lnTo>
                <a:lnTo>
                  <a:pt x="1813" y="527"/>
                </a:lnTo>
                <a:lnTo>
                  <a:pt x="1810" y="527"/>
                </a:lnTo>
                <a:lnTo>
                  <a:pt x="1810" y="530"/>
                </a:lnTo>
                <a:lnTo>
                  <a:pt x="1810" y="532"/>
                </a:lnTo>
                <a:lnTo>
                  <a:pt x="1813" y="532"/>
                </a:lnTo>
                <a:lnTo>
                  <a:pt x="1813" y="534"/>
                </a:lnTo>
                <a:lnTo>
                  <a:pt x="1815" y="534"/>
                </a:lnTo>
                <a:lnTo>
                  <a:pt x="1813" y="532"/>
                </a:lnTo>
                <a:lnTo>
                  <a:pt x="1813" y="530"/>
                </a:lnTo>
                <a:lnTo>
                  <a:pt x="1815" y="530"/>
                </a:lnTo>
                <a:lnTo>
                  <a:pt x="1817" y="530"/>
                </a:lnTo>
                <a:lnTo>
                  <a:pt x="1817" y="527"/>
                </a:lnTo>
                <a:lnTo>
                  <a:pt x="1817" y="525"/>
                </a:lnTo>
                <a:lnTo>
                  <a:pt x="1817" y="523"/>
                </a:lnTo>
                <a:lnTo>
                  <a:pt x="1817" y="520"/>
                </a:lnTo>
                <a:lnTo>
                  <a:pt x="1817" y="518"/>
                </a:lnTo>
                <a:lnTo>
                  <a:pt x="1817" y="516"/>
                </a:lnTo>
                <a:lnTo>
                  <a:pt x="1815" y="516"/>
                </a:lnTo>
                <a:lnTo>
                  <a:pt x="1813" y="516"/>
                </a:lnTo>
                <a:lnTo>
                  <a:pt x="1810" y="516"/>
                </a:lnTo>
                <a:lnTo>
                  <a:pt x="1810" y="513"/>
                </a:lnTo>
                <a:lnTo>
                  <a:pt x="1808" y="513"/>
                </a:lnTo>
                <a:lnTo>
                  <a:pt x="1808" y="516"/>
                </a:lnTo>
                <a:lnTo>
                  <a:pt x="1806" y="516"/>
                </a:lnTo>
                <a:lnTo>
                  <a:pt x="1806" y="513"/>
                </a:lnTo>
                <a:lnTo>
                  <a:pt x="1803" y="513"/>
                </a:lnTo>
                <a:lnTo>
                  <a:pt x="1806" y="513"/>
                </a:lnTo>
                <a:lnTo>
                  <a:pt x="1806" y="511"/>
                </a:lnTo>
                <a:lnTo>
                  <a:pt x="1806" y="509"/>
                </a:lnTo>
                <a:lnTo>
                  <a:pt x="1803" y="506"/>
                </a:lnTo>
                <a:lnTo>
                  <a:pt x="1803" y="504"/>
                </a:lnTo>
                <a:lnTo>
                  <a:pt x="1806" y="504"/>
                </a:lnTo>
                <a:lnTo>
                  <a:pt x="1808" y="504"/>
                </a:lnTo>
                <a:lnTo>
                  <a:pt x="1808" y="502"/>
                </a:lnTo>
                <a:lnTo>
                  <a:pt x="1808" y="500"/>
                </a:lnTo>
                <a:lnTo>
                  <a:pt x="1806" y="500"/>
                </a:lnTo>
                <a:lnTo>
                  <a:pt x="1803" y="497"/>
                </a:lnTo>
                <a:lnTo>
                  <a:pt x="1801" y="497"/>
                </a:lnTo>
                <a:lnTo>
                  <a:pt x="1801" y="495"/>
                </a:lnTo>
                <a:lnTo>
                  <a:pt x="1803" y="493"/>
                </a:lnTo>
                <a:lnTo>
                  <a:pt x="1806" y="493"/>
                </a:lnTo>
                <a:lnTo>
                  <a:pt x="1806" y="490"/>
                </a:lnTo>
                <a:lnTo>
                  <a:pt x="1808" y="490"/>
                </a:lnTo>
                <a:lnTo>
                  <a:pt x="1810" y="488"/>
                </a:lnTo>
                <a:lnTo>
                  <a:pt x="1813" y="488"/>
                </a:lnTo>
                <a:lnTo>
                  <a:pt x="1815" y="488"/>
                </a:lnTo>
                <a:lnTo>
                  <a:pt x="1817" y="488"/>
                </a:lnTo>
                <a:lnTo>
                  <a:pt x="1817" y="486"/>
                </a:lnTo>
                <a:lnTo>
                  <a:pt x="1817" y="488"/>
                </a:lnTo>
                <a:lnTo>
                  <a:pt x="1820" y="488"/>
                </a:lnTo>
                <a:lnTo>
                  <a:pt x="1817" y="488"/>
                </a:lnTo>
                <a:lnTo>
                  <a:pt x="1817" y="490"/>
                </a:lnTo>
                <a:lnTo>
                  <a:pt x="1817" y="493"/>
                </a:lnTo>
                <a:lnTo>
                  <a:pt x="1817" y="495"/>
                </a:lnTo>
                <a:lnTo>
                  <a:pt x="1817" y="497"/>
                </a:lnTo>
                <a:lnTo>
                  <a:pt x="1817" y="500"/>
                </a:lnTo>
                <a:lnTo>
                  <a:pt x="1820" y="500"/>
                </a:lnTo>
                <a:lnTo>
                  <a:pt x="1822" y="500"/>
                </a:lnTo>
                <a:lnTo>
                  <a:pt x="1824" y="500"/>
                </a:lnTo>
                <a:lnTo>
                  <a:pt x="1824" y="502"/>
                </a:lnTo>
                <a:lnTo>
                  <a:pt x="1824" y="504"/>
                </a:lnTo>
                <a:lnTo>
                  <a:pt x="1824" y="506"/>
                </a:lnTo>
                <a:lnTo>
                  <a:pt x="1822" y="506"/>
                </a:lnTo>
                <a:lnTo>
                  <a:pt x="1822" y="509"/>
                </a:lnTo>
                <a:lnTo>
                  <a:pt x="1824" y="509"/>
                </a:lnTo>
                <a:lnTo>
                  <a:pt x="1824" y="506"/>
                </a:lnTo>
                <a:lnTo>
                  <a:pt x="1826" y="506"/>
                </a:lnTo>
                <a:lnTo>
                  <a:pt x="1829" y="506"/>
                </a:lnTo>
                <a:lnTo>
                  <a:pt x="1829" y="504"/>
                </a:lnTo>
                <a:lnTo>
                  <a:pt x="1829" y="502"/>
                </a:lnTo>
                <a:lnTo>
                  <a:pt x="1829" y="500"/>
                </a:lnTo>
                <a:lnTo>
                  <a:pt x="1829" y="497"/>
                </a:lnTo>
                <a:lnTo>
                  <a:pt x="1829" y="495"/>
                </a:lnTo>
                <a:lnTo>
                  <a:pt x="1829" y="493"/>
                </a:lnTo>
                <a:lnTo>
                  <a:pt x="1829" y="490"/>
                </a:lnTo>
                <a:lnTo>
                  <a:pt x="1831" y="490"/>
                </a:lnTo>
                <a:lnTo>
                  <a:pt x="1831" y="493"/>
                </a:lnTo>
                <a:lnTo>
                  <a:pt x="1833" y="493"/>
                </a:lnTo>
                <a:lnTo>
                  <a:pt x="1836" y="495"/>
                </a:lnTo>
                <a:lnTo>
                  <a:pt x="1836" y="497"/>
                </a:lnTo>
                <a:lnTo>
                  <a:pt x="1836" y="500"/>
                </a:lnTo>
                <a:lnTo>
                  <a:pt x="1836" y="502"/>
                </a:lnTo>
                <a:lnTo>
                  <a:pt x="1836" y="504"/>
                </a:lnTo>
                <a:lnTo>
                  <a:pt x="1833" y="504"/>
                </a:lnTo>
                <a:lnTo>
                  <a:pt x="1833" y="506"/>
                </a:lnTo>
                <a:lnTo>
                  <a:pt x="1836" y="506"/>
                </a:lnTo>
                <a:lnTo>
                  <a:pt x="1836" y="509"/>
                </a:lnTo>
                <a:lnTo>
                  <a:pt x="1838" y="511"/>
                </a:lnTo>
                <a:lnTo>
                  <a:pt x="1836" y="511"/>
                </a:lnTo>
                <a:lnTo>
                  <a:pt x="1838" y="511"/>
                </a:lnTo>
                <a:lnTo>
                  <a:pt x="1838" y="513"/>
                </a:lnTo>
                <a:lnTo>
                  <a:pt x="1836" y="513"/>
                </a:lnTo>
                <a:lnTo>
                  <a:pt x="1836" y="516"/>
                </a:lnTo>
                <a:lnTo>
                  <a:pt x="1833" y="516"/>
                </a:lnTo>
                <a:lnTo>
                  <a:pt x="1833" y="518"/>
                </a:lnTo>
                <a:lnTo>
                  <a:pt x="1833" y="516"/>
                </a:lnTo>
                <a:lnTo>
                  <a:pt x="1833" y="518"/>
                </a:lnTo>
                <a:lnTo>
                  <a:pt x="1831" y="518"/>
                </a:lnTo>
                <a:lnTo>
                  <a:pt x="1833" y="518"/>
                </a:lnTo>
                <a:lnTo>
                  <a:pt x="1831" y="518"/>
                </a:lnTo>
                <a:lnTo>
                  <a:pt x="1831" y="520"/>
                </a:lnTo>
                <a:lnTo>
                  <a:pt x="1831" y="518"/>
                </a:lnTo>
                <a:lnTo>
                  <a:pt x="1831" y="520"/>
                </a:lnTo>
                <a:lnTo>
                  <a:pt x="1829" y="520"/>
                </a:lnTo>
                <a:lnTo>
                  <a:pt x="1826" y="520"/>
                </a:lnTo>
                <a:lnTo>
                  <a:pt x="1826" y="523"/>
                </a:lnTo>
                <a:lnTo>
                  <a:pt x="1826" y="525"/>
                </a:lnTo>
                <a:lnTo>
                  <a:pt x="1829" y="525"/>
                </a:lnTo>
                <a:lnTo>
                  <a:pt x="1831" y="525"/>
                </a:lnTo>
                <a:lnTo>
                  <a:pt x="1831" y="527"/>
                </a:lnTo>
                <a:lnTo>
                  <a:pt x="1831" y="530"/>
                </a:lnTo>
                <a:lnTo>
                  <a:pt x="1829" y="532"/>
                </a:lnTo>
                <a:lnTo>
                  <a:pt x="1826" y="532"/>
                </a:lnTo>
                <a:lnTo>
                  <a:pt x="1826" y="534"/>
                </a:lnTo>
                <a:lnTo>
                  <a:pt x="1829" y="534"/>
                </a:lnTo>
                <a:lnTo>
                  <a:pt x="1831" y="534"/>
                </a:lnTo>
                <a:lnTo>
                  <a:pt x="1831" y="532"/>
                </a:lnTo>
                <a:lnTo>
                  <a:pt x="1833" y="532"/>
                </a:lnTo>
                <a:lnTo>
                  <a:pt x="1836" y="532"/>
                </a:lnTo>
                <a:lnTo>
                  <a:pt x="1838" y="532"/>
                </a:lnTo>
                <a:lnTo>
                  <a:pt x="1838" y="534"/>
                </a:lnTo>
                <a:lnTo>
                  <a:pt x="1838" y="536"/>
                </a:lnTo>
                <a:lnTo>
                  <a:pt x="1838" y="534"/>
                </a:lnTo>
                <a:lnTo>
                  <a:pt x="1840" y="534"/>
                </a:lnTo>
                <a:lnTo>
                  <a:pt x="1840" y="532"/>
                </a:lnTo>
                <a:lnTo>
                  <a:pt x="1840" y="530"/>
                </a:lnTo>
                <a:lnTo>
                  <a:pt x="1840" y="527"/>
                </a:lnTo>
                <a:lnTo>
                  <a:pt x="1838" y="527"/>
                </a:lnTo>
                <a:lnTo>
                  <a:pt x="1836" y="527"/>
                </a:lnTo>
                <a:lnTo>
                  <a:pt x="1836" y="525"/>
                </a:lnTo>
                <a:lnTo>
                  <a:pt x="1838" y="525"/>
                </a:lnTo>
                <a:lnTo>
                  <a:pt x="1838" y="523"/>
                </a:lnTo>
                <a:lnTo>
                  <a:pt x="1840" y="523"/>
                </a:lnTo>
                <a:lnTo>
                  <a:pt x="1843" y="523"/>
                </a:lnTo>
                <a:lnTo>
                  <a:pt x="1843" y="520"/>
                </a:lnTo>
                <a:lnTo>
                  <a:pt x="1845" y="520"/>
                </a:lnTo>
                <a:lnTo>
                  <a:pt x="1845" y="523"/>
                </a:lnTo>
                <a:lnTo>
                  <a:pt x="1847" y="523"/>
                </a:lnTo>
                <a:lnTo>
                  <a:pt x="1847" y="520"/>
                </a:lnTo>
                <a:lnTo>
                  <a:pt x="1849" y="520"/>
                </a:lnTo>
                <a:lnTo>
                  <a:pt x="1849" y="523"/>
                </a:lnTo>
                <a:lnTo>
                  <a:pt x="1849" y="525"/>
                </a:lnTo>
                <a:lnTo>
                  <a:pt x="1852" y="525"/>
                </a:lnTo>
                <a:lnTo>
                  <a:pt x="1854" y="525"/>
                </a:lnTo>
                <a:lnTo>
                  <a:pt x="1856" y="525"/>
                </a:lnTo>
                <a:lnTo>
                  <a:pt x="1856" y="527"/>
                </a:lnTo>
                <a:lnTo>
                  <a:pt x="1859" y="525"/>
                </a:lnTo>
                <a:lnTo>
                  <a:pt x="1861" y="525"/>
                </a:lnTo>
                <a:lnTo>
                  <a:pt x="1863" y="525"/>
                </a:lnTo>
                <a:lnTo>
                  <a:pt x="1863" y="527"/>
                </a:lnTo>
                <a:lnTo>
                  <a:pt x="1863" y="530"/>
                </a:lnTo>
                <a:lnTo>
                  <a:pt x="1863" y="532"/>
                </a:lnTo>
                <a:lnTo>
                  <a:pt x="1866" y="532"/>
                </a:lnTo>
                <a:lnTo>
                  <a:pt x="1868" y="532"/>
                </a:lnTo>
                <a:lnTo>
                  <a:pt x="1868" y="534"/>
                </a:lnTo>
                <a:lnTo>
                  <a:pt x="1868" y="536"/>
                </a:lnTo>
                <a:lnTo>
                  <a:pt x="1868" y="539"/>
                </a:lnTo>
                <a:lnTo>
                  <a:pt x="1868" y="541"/>
                </a:lnTo>
                <a:lnTo>
                  <a:pt x="1868" y="543"/>
                </a:lnTo>
                <a:lnTo>
                  <a:pt x="1868" y="546"/>
                </a:lnTo>
                <a:lnTo>
                  <a:pt x="1866" y="546"/>
                </a:lnTo>
                <a:lnTo>
                  <a:pt x="1868" y="546"/>
                </a:lnTo>
                <a:lnTo>
                  <a:pt x="1866" y="546"/>
                </a:lnTo>
                <a:lnTo>
                  <a:pt x="1866" y="548"/>
                </a:lnTo>
                <a:lnTo>
                  <a:pt x="1863" y="548"/>
                </a:lnTo>
                <a:lnTo>
                  <a:pt x="1861" y="548"/>
                </a:lnTo>
                <a:lnTo>
                  <a:pt x="1859" y="548"/>
                </a:lnTo>
                <a:lnTo>
                  <a:pt x="1856" y="548"/>
                </a:lnTo>
                <a:lnTo>
                  <a:pt x="1856" y="550"/>
                </a:lnTo>
                <a:lnTo>
                  <a:pt x="1859" y="550"/>
                </a:lnTo>
                <a:lnTo>
                  <a:pt x="1861" y="550"/>
                </a:lnTo>
                <a:lnTo>
                  <a:pt x="1861" y="553"/>
                </a:lnTo>
                <a:lnTo>
                  <a:pt x="1863" y="553"/>
                </a:lnTo>
                <a:lnTo>
                  <a:pt x="1863" y="555"/>
                </a:lnTo>
                <a:lnTo>
                  <a:pt x="1863" y="557"/>
                </a:lnTo>
                <a:lnTo>
                  <a:pt x="1861" y="557"/>
                </a:lnTo>
                <a:lnTo>
                  <a:pt x="1861" y="559"/>
                </a:lnTo>
                <a:lnTo>
                  <a:pt x="1863" y="559"/>
                </a:lnTo>
                <a:lnTo>
                  <a:pt x="1866" y="559"/>
                </a:lnTo>
                <a:lnTo>
                  <a:pt x="1866" y="562"/>
                </a:lnTo>
                <a:lnTo>
                  <a:pt x="1868" y="562"/>
                </a:lnTo>
                <a:lnTo>
                  <a:pt x="1870" y="562"/>
                </a:lnTo>
                <a:lnTo>
                  <a:pt x="1872" y="562"/>
                </a:lnTo>
                <a:lnTo>
                  <a:pt x="1872" y="564"/>
                </a:lnTo>
                <a:lnTo>
                  <a:pt x="1875" y="564"/>
                </a:lnTo>
                <a:lnTo>
                  <a:pt x="1875" y="566"/>
                </a:lnTo>
                <a:lnTo>
                  <a:pt x="1875" y="564"/>
                </a:lnTo>
                <a:lnTo>
                  <a:pt x="1877" y="564"/>
                </a:lnTo>
                <a:lnTo>
                  <a:pt x="1879" y="564"/>
                </a:lnTo>
                <a:lnTo>
                  <a:pt x="1877" y="564"/>
                </a:lnTo>
                <a:lnTo>
                  <a:pt x="1875" y="564"/>
                </a:lnTo>
                <a:lnTo>
                  <a:pt x="1875" y="562"/>
                </a:lnTo>
                <a:lnTo>
                  <a:pt x="1872" y="562"/>
                </a:lnTo>
                <a:lnTo>
                  <a:pt x="1872" y="559"/>
                </a:lnTo>
                <a:lnTo>
                  <a:pt x="1872" y="557"/>
                </a:lnTo>
                <a:lnTo>
                  <a:pt x="1875" y="557"/>
                </a:lnTo>
                <a:lnTo>
                  <a:pt x="1877" y="557"/>
                </a:lnTo>
                <a:lnTo>
                  <a:pt x="1879" y="557"/>
                </a:lnTo>
                <a:lnTo>
                  <a:pt x="1877" y="555"/>
                </a:lnTo>
                <a:lnTo>
                  <a:pt x="1877" y="553"/>
                </a:lnTo>
                <a:lnTo>
                  <a:pt x="1875" y="553"/>
                </a:lnTo>
                <a:lnTo>
                  <a:pt x="1875" y="550"/>
                </a:lnTo>
                <a:lnTo>
                  <a:pt x="1875" y="548"/>
                </a:lnTo>
                <a:lnTo>
                  <a:pt x="1875" y="546"/>
                </a:lnTo>
                <a:lnTo>
                  <a:pt x="1877" y="546"/>
                </a:lnTo>
                <a:lnTo>
                  <a:pt x="1877" y="548"/>
                </a:lnTo>
                <a:lnTo>
                  <a:pt x="1877" y="546"/>
                </a:lnTo>
                <a:lnTo>
                  <a:pt x="1877" y="548"/>
                </a:lnTo>
                <a:lnTo>
                  <a:pt x="1879" y="548"/>
                </a:lnTo>
                <a:lnTo>
                  <a:pt x="1882" y="548"/>
                </a:lnTo>
                <a:lnTo>
                  <a:pt x="1884" y="548"/>
                </a:lnTo>
                <a:lnTo>
                  <a:pt x="1884" y="546"/>
                </a:lnTo>
                <a:lnTo>
                  <a:pt x="1886" y="546"/>
                </a:lnTo>
                <a:lnTo>
                  <a:pt x="1886" y="548"/>
                </a:lnTo>
                <a:lnTo>
                  <a:pt x="1889" y="548"/>
                </a:lnTo>
                <a:lnTo>
                  <a:pt x="1891" y="548"/>
                </a:lnTo>
                <a:lnTo>
                  <a:pt x="1893" y="548"/>
                </a:lnTo>
                <a:lnTo>
                  <a:pt x="1891" y="548"/>
                </a:lnTo>
                <a:lnTo>
                  <a:pt x="1893" y="548"/>
                </a:lnTo>
                <a:lnTo>
                  <a:pt x="1893" y="550"/>
                </a:lnTo>
                <a:lnTo>
                  <a:pt x="1893" y="553"/>
                </a:lnTo>
                <a:lnTo>
                  <a:pt x="1891" y="555"/>
                </a:lnTo>
                <a:lnTo>
                  <a:pt x="1889" y="555"/>
                </a:lnTo>
                <a:lnTo>
                  <a:pt x="1889" y="557"/>
                </a:lnTo>
                <a:lnTo>
                  <a:pt x="1891" y="557"/>
                </a:lnTo>
                <a:lnTo>
                  <a:pt x="1891" y="559"/>
                </a:lnTo>
                <a:lnTo>
                  <a:pt x="1893" y="559"/>
                </a:lnTo>
                <a:lnTo>
                  <a:pt x="1896" y="559"/>
                </a:lnTo>
                <a:lnTo>
                  <a:pt x="1898" y="559"/>
                </a:lnTo>
                <a:lnTo>
                  <a:pt x="1898" y="557"/>
                </a:lnTo>
                <a:lnTo>
                  <a:pt x="1900" y="557"/>
                </a:lnTo>
                <a:lnTo>
                  <a:pt x="1902" y="557"/>
                </a:lnTo>
                <a:lnTo>
                  <a:pt x="1902" y="559"/>
                </a:lnTo>
                <a:lnTo>
                  <a:pt x="1905" y="559"/>
                </a:lnTo>
                <a:lnTo>
                  <a:pt x="1905" y="562"/>
                </a:lnTo>
                <a:lnTo>
                  <a:pt x="1907" y="562"/>
                </a:lnTo>
                <a:lnTo>
                  <a:pt x="1907" y="564"/>
                </a:lnTo>
                <a:lnTo>
                  <a:pt x="1909" y="566"/>
                </a:lnTo>
                <a:lnTo>
                  <a:pt x="1912" y="569"/>
                </a:lnTo>
                <a:lnTo>
                  <a:pt x="1914" y="569"/>
                </a:lnTo>
                <a:lnTo>
                  <a:pt x="1914" y="571"/>
                </a:lnTo>
                <a:lnTo>
                  <a:pt x="1916" y="571"/>
                </a:lnTo>
                <a:lnTo>
                  <a:pt x="1916" y="573"/>
                </a:lnTo>
                <a:lnTo>
                  <a:pt x="1914" y="573"/>
                </a:lnTo>
                <a:lnTo>
                  <a:pt x="1916" y="573"/>
                </a:lnTo>
                <a:lnTo>
                  <a:pt x="1916" y="576"/>
                </a:lnTo>
                <a:lnTo>
                  <a:pt x="1919" y="578"/>
                </a:lnTo>
                <a:lnTo>
                  <a:pt x="1919" y="580"/>
                </a:lnTo>
                <a:lnTo>
                  <a:pt x="1921" y="580"/>
                </a:lnTo>
                <a:lnTo>
                  <a:pt x="1921" y="583"/>
                </a:lnTo>
                <a:lnTo>
                  <a:pt x="1921" y="585"/>
                </a:lnTo>
                <a:lnTo>
                  <a:pt x="1919" y="585"/>
                </a:lnTo>
                <a:lnTo>
                  <a:pt x="1919" y="587"/>
                </a:lnTo>
                <a:lnTo>
                  <a:pt x="1921" y="587"/>
                </a:lnTo>
                <a:lnTo>
                  <a:pt x="1923" y="587"/>
                </a:lnTo>
                <a:lnTo>
                  <a:pt x="1923" y="589"/>
                </a:lnTo>
                <a:lnTo>
                  <a:pt x="1925" y="587"/>
                </a:lnTo>
                <a:lnTo>
                  <a:pt x="1925" y="589"/>
                </a:lnTo>
                <a:lnTo>
                  <a:pt x="1928" y="589"/>
                </a:lnTo>
                <a:lnTo>
                  <a:pt x="1928" y="592"/>
                </a:lnTo>
                <a:lnTo>
                  <a:pt x="1930" y="592"/>
                </a:lnTo>
                <a:lnTo>
                  <a:pt x="1930" y="594"/>
                </a:lnTo>
                <a:lnTo>
                  <a:pt x="1930" y="592"/>
                </a:lnTo>
                <a:lnTo>
                  <a:pt x="1930" y="589"/>
                </a:lnTo>
                <a:lnTo>
                  <a:pt x="1928" y="589"/>
                </a:lnTo>
                <a:lnTo>
                  <a:pt x="1930" y="589"/>
                </a:lnTo>
                <a:lnTo>
                  <a:pt x="1930" y="587"/>
                </a:lnTo>
                <a:lnTo>
                  <a:pt x="1930" y="585"/>
                </a:lnTo>
                <a:lnTo>
                  <a:pt x="1930" y="583"/>
                </a:lnTo>
                <a:lnTo>
                  <a:pt x="1928" y="583"/>
                </a:lnTo>
                <a:lnTo>
                  <a:pt x="1928" y="580"/>
                </a:lnTo>
                <a:lnTo>
                  <a:pt x="1925" y="580"/>
                </a:lnTo>
                <a:lnTo>
                  <a:pt x="1928" y="580"/>
                </a:lnTo>
                <a:lnTo>
                  <a:pt x="1925" y="578"/>
                </a:lnTo>
                <a:lnTo>
                  <a:pt x="1928" y="578"/>
                </a:lnTo>
                <a:lnTo>
                  <a:pt x="1928" y="576"/>
                </a:lnTo>
                <a:lnTo>
                  <a:pt x="1928" y="573"/>
                </a:lnTo>
                <a:lnTo>
                  <a:pt x="1930" y="573"/>
                </a:lnTo>
                <a:lnTo>
                  <a:pt x="1932" y="571"/>
                </a:lnTo>
                <a:lnTo>
                  <a:pt x="1932" y="569"/>
                </a:lnTo>
                <a:lnTo>
                  <a:pt x="1935" y="569"/>
                </a:lnTo>
                <a:lnTo>
                  <a:pt x="1935" y="566"/>
                </a:lnTo>
                <a:lnTo>
                  <a:pt x="1937" y="566"/>
                </a:lnTo>
                <a:lnTo>
                  <a:pt x="1939" y="566"/>
                </a:lnTo>
                <a:lnTo>
                  <a:pt x="1942" y="564"/>
                </a:lnTo>
                <a:lnTo>
                  <a:pt x="1944" y="564"/>
                </a:lnTo>
                <a:lnTo>
                  <a:pt x="1944" y="562"/>
                </a:lnTo>
                <a:lnTo>
                  <a:pt x="1946" y="562"/>
                </a:lnTo>
                <a:lnTo>
                  <a:pt x="1946" y="559"/>
                </a:lnTo>
                <a:lnTo>
                  <a:pt x="1949" y="557"/>
                </a:lnTo>
                <a:lnTo>
                  <a:pt x="1951" y="557"/>
                </a:lnTo>
                <a:lnTo>
                  <a:pt x="1953" y="557"/>
                </a:lnTo>
                <a:lnTo>
                  <a:pt x="1955" y="557"/>
                </a:lnTo>
                <a:lnTo>
                  <a:pt x="1958" y="557"/>
                </a:lnTo>
                <a:lnTo>
                  <a:pt x="1958" y="555"/>
                </a:lnTo>
                <a:lnTo>
                  <a:pt x="1960" y="555"/>
                </a:lnTo>
                <a:lnTo>
                  <a:pt x="1962" y="555"/>
                </a:lnTo>
                <a:lnTo>
                  <a:pt x="1962" y="557"/>
                </a:lnTo>
                <a:lnTo>
                  <a:pt x="1965" y="557"/>
                </a:lnTo>
                <a:lnTo>
                  <a:pt x="1965" y="559"/>
                </a:lnTo>
                <a:lnTo>
                  <a:pt x="1967" y="562"/>
                </a:lnTo>
                <a:lnTo>
                  <a:pt x="1969" y="564"/>
                </a:lnTo>
                <a:lnTo>
                  <a:pt x="1969" y="562"/>
                </a:lnTo>
                <a:lnTo>
                  <a:pt x="1972" y="562"/>
                </a:lnTo>
                <a:lnTo>
                  <a:pt x="1972" y="564"/>
                </a:lnTo>
                <a:lnTo>
                  <a:pt x="1972" y="562"/>
                </a:lnTo>
                <a:lnTo>
                  <a:pt x="1969" y="562"/>
                </a:lnTo>
                <a:lnTo>
                  <a:pt x="1969" y="559"/>
                </a:lnTo>
                <a:lnTo>
                  <a:pt x="1967" y="559"/>
                </a:lnTo>
                <a:lnTo>
                  <a:pt x="1967" y="557"/>
                </a:lnTo>
                <a:lnTo>
                  <a:pt x="1967" y="555"/>
                </a:lnTo>
                <a:lnTo>
                  <a:pt x="1967" y="553"/>
                </a:lnTo>
                <a:lnTo>
                  <a:pt x="1969" y="550"/>
                </a:lnTo>
                <a:lnTo>
                  <a:pt x="1972" y="548"/>
                </a:lnTo>
                <a:lnTo>
                  <a:pt x="1974" y="548"/>
                </a:lnTo>
                <a:lnTo>
                  <a:pt x="1974" y="546"/>
                </a:lnTo>
                <a:lnTo>
                  <a:pt x="1976" y="546"/>
                </a:lnTo>
                <a:lnTo>
                  <a:pt x="1978" y="546"/>
                </a:lnTo>
                <a:lnTo>
                  <a:pt x="1981" y="546"/>
                </a:lnTo>
                <a:lnTo>
                  <a:pt x="1983" y="546"/>
                </a:lnTo>
                <a:lnTo>
                  <a:pt x="1985" y="546"/>
                </a:lnTo>
                <a:lnTo>
                  <a:pt x="1988" y="546"/>
                </a:lnTo>
                <a:lnTo>
                  <a:pt x="1990" y="546"/>
                </a:lnTo>
                <a:lnTo>
                  <a:pt x="1992" y="546"/>
                </a:lnTo>
                <a:lnTo>
                  <a:pt x="1992" y="543"/>
                </a:lnTo>
                <a:lnTo>
                  <a:pt x="1995" y="543"/>
                </a:lnTo>
                <a:lnTo>
                  <a:pt x="1992" y="543"/>
                </a:lnTo>
                <a:lnTo>
                  <a:pt x="1995" y="543"/>
                </a:lnTo>
                <a:lnTo>
                  <a:pt x="1997" y="543"/>
                </a:lnTo>
                <a:lnTo>
                  <a:pt x="1999" y="543"/>
                </a:lnTo>
                <a:lnTo>
                  <a:pt x="2001" y="543"/>
                </a:lnTo>
                <a:lnTo>
                  <a:pt x="2004" y="543"/>
                </a:lnTo>
                <a:lnTo>
                  <a:pt x="2004" y="541"/>
                </a:lnTo>
                <a:lnTo>
                  <a:pt x="2004" y="539"/>
                </a:lnTo>
                <a:lnTo>
                  <a:pt x="2004" y="536"/>
                </a:lnTo>
                <a:lnTo>
                  <a:pt x="2006" y="536"/>
                </a:lnTo>
                <a:lnTo>
                  <a:pt x="2008" y="536"/>
                </a:lnTo>
                <a:lnTo>
                  <a:pt x="2008" y="534"/>
                </a:lnTo>
                <a:lnTo>
                  <a:pt x="2011" y="534"/>
                </a:lnTo>
                <a:lnTo>
                  <a:pt x="2011" y="532"/>
                </a:lnTo>
                <a:lnTo>
                  <a:pt x="2013" y="532"/>
                </a:lnTo>
                <a:lnTo>
                  <a:pt x="2015" y="532"/>
                </a:lnTo>
                <a:lnTo>
                  <a:pt x="2018" y="532"/>
                </a:lnTo>
                <a:lnTo>
                  <a:pt x="2020" y="532"/>
                </a:lnTo>
                <a:lnTo>
                  <a:pt x="2020" y="530"/>
                </a:lnTo>
                <a:lnTo>
                  <a:pt x="2020" y="532"/>
                </a:lnTo>
                <a:lnTo>
                  <a:pt x="2022" y="532"/>
                </a:lnTo>
                <a:lnTo>
                  <a:pt x="2025" y="532"/>
                </a:lnTo>
                <a:lnTo>
                  <a:pt x="2025" y="534"/>
                </a:lnTo>
                <a:lnTo>
                  <a:pt x="2027" y="534"/>
                </a:lnTo>
                <a:lnTo>
                  <a:pt x="2029" y="534"/>
                </a:lnTo>
                <a:lnTo>
                  <a:pt x="2029" y="536"/>
                </a:lnTo>
                <a:lnTo>
                  <a:pt x="2029" y="534"/>
                </a:lnTo>
                <a:lnTo>
                  <a:pt x="2031" y="534"/>
                </a:lnTo>
                <a:lnTo>
                  <a:pt x="2031" y="532"/>
                </a:lnTo>
                <a:lnTo>
                  <a:pt x="2034" y="532"/>
                </a:lnTo>
                <a:lnTo>
                  <a:pt x="2034" y="530"/>
                </a:lnTo>
                <a:lnTo>
                  <a:pt x="2036" y="530"/>
                </a:lnTo>
                <a:lnTo>
                  <a:pt x="2038" y="530"/>
                </a:lnTo>
                <a:lnTo>
                  <a:pt x="2038" y="527"/>
                </a:lnTo>
                <a:lnTo>
                  <a:pt x="2038" y="530"/>
                </a:lnTo>
                <a:lnTo>
                  <a:pt x="2036" y="530"/>
                </a:lnTo>
                <a:lnTo>
                  <a:pt x="2038" y="532"/>
                </a:lnTo>
                <a:lnTo>
                  <a:pt x="2038" y="534"/>
                </a:lnTo>
                <a:lnTo>
                  <a:pt x="2041" y="534"/>
                </a:lnTo>
                <a:lnTo>
                  <a:pt x="2043" y="534"/>
                </a:lnTo>
                <a:lnTo>
                  <a:pt x="2045" y="534"/>
                </a:lnTo>
                <a:lnTo>
                  <a:pt x="2048" y="534"/>
                </a:lnTo>
                <a:lnTo>
                  <a:pt x="2050" y="534"/>
                </a:lnTo>
                <a:lnTo>
                  <a:pt x="2052" y="534"/>
                </a:lnTo>
                <a:lnTo>
                  <a:pt x="2054" y="534"/>
                </a:lnTo>
                <a:lnTo>
                  <a:pt x="2054" y="536"/>
                </a:lnTo>
                <a:lnTo>
                  <a:pt x="2057" y="536"/>
                </a:lnTo>
                <a:lnTo>
                  <a:pt x="2059" y="536"/>
                </a:lnTo>
                <a:lnTo>
                  <a:pt x="2061" y="536"/>
                </a:lnTo>
                <a:lnTo>
                  <a:pt x="2061" y="534"/>
                </a:lnTo>
                <a:lnTo>
                  <a:pt x="2064" y="534"/>
                </a:lnTo>
                <a:lnTo>
                  <a:pt x="2064" y="532"/>
                </a:lnTo>
                <a:lnTo>
                  <a:pt x="2061" y="532"/>
                </a:lnTo>
                <a:lnTo>
                  <a:pt x="2061" y="530"/>
                </a:lnTo>
                <a:lnTo>
                  <a:pt x="2061" y="527"/>
                </a:lnTo>
                <a:lnTo>
                  <a:pt x="2064" y="527"/>
                </a:lnTo>
                <a:lnTo>
                  <a:pt x="2061" y="527"/>
                </a:lnTo>
                <a:lnTo>
                  <a:pt x="2064" y="527"/>
                </a:lnTo>
                <a:lnTo>
                  <a:pt x="2066" y="527"/>
                </a:lnTo>
                <a:lnTo>
                  <a:pt x="2068" y="527"/>
                </a:lnTo>
                <a:lnTo>
                  <a:pt x="2068" y="525"/>
                </a:lnTo>
                <a:lnTo>
                  <a:pt x="2071" y="525"/>
                </a:lnTo>
                <a:lnTo>
                  <a:pt x="2073" y="525"/>
                </a:lnTo>
                <a:lnTo>
                  <a:pt x="2075" y="525"/>
                </a:lnTo>
                <a:lnTo>
                  <a:pt x="2078" y="525"/>
                </a:lnTo>
                <a:lnTo>
                  <a:pt x="2078" y="523"/>
                </a:lnTo>
                <a:lnTo>
                  <a:pt x="2080" y="520"/>
                </a:lnTo>
                <a:lnTo>
                  <a:pt x="2082" y="520"/>
                </a:lnTo>
                <a:lnTo>
                  <a:pt x="2082" y="518"/>
                </a:lnTo>
                <a:lnTo>
                  <a:pt x="2084" y="518"/>
                </a:lnTo>
                <a:lnTo>
                  <a:pt x="2087" y="518"/>
                </a:lnTo>
                <a:lnTo>
                  <a:pt x="2089" y="518"/>
                </a:lnTo>
                <a:lnTo>
                  <a:pt x="2091" y="516"/>
                </a:lnTo>
                <a:lnTo>
                  <a:pt x="2094" y="516"/>
                </a:lnTo>
                <a:lnTo>
                  <a:pt x="2096" y="516"/>
                </a:lnTo>
                <a:lnTo>
                  <a:pt x="2098" y="516"/>
                </a:lnTo>
                <a:lnTo>
                  <a:pt x="2098" y="513"/>
                </a:lnTo>
                <a:lnTo>
                  <a:pt x="2101" y="513"/>
                </a:lnTo>
                <a:lnTo>
                  <a:pt x="2101" y="516"/>
                </a:lnTo>
                <a:lnTo>
                  <a:pt x="2103" y="516"/>
                </a:lnTo>
                <a:lnTo>
                  <a:pt x="2105" y="516"/>
                </a:lnTo>
                <a:lnTo>
                  <a:pt x="2105" y="513"/>
                </a:lnTo>
                <a:lnTo>
                  <a:pt x="2105" y="516"/>
                </a:lnTo>
                <a:lnTo>
                  <a:pt x="2107" y="516"/>
                </a:lnTo>
                <a:lnTo>
                  <a:pt x="2110" y="516"/>
                </a:lnTo>
                <a:lnTo>
                  <a:pt x="2112" y="516"/>
                </a:lnTo>
                <a:lnTo>
                  <a:pt x="2114" y="516"/>
                </a:lnTo>
                <a:lnTo>
                  <a:pt x="2114" y="513"/>
                </a:lnTo>
                <a:lnTo>
                  <a:pt x="2117" y="513"/>
                </a:lnTo>
                <a:lnTo>
                  <a:pt x="2117" y="516"/>
                </a:lnTo>
                <a:lnTo>
                  <a:pt x="2117" y="513"/>
                </a:lnTo>
                <a:lnTo>
                  <a:pt x="2119" y="513"/>
                </a:lnTo>
                <a:lnTo>
                  <a:pt x="2119" y="511"/>
                </a:lnTo>
                <a:lnTo>
                  <a:pt x="2121" y="511"/>
                </a:lnTo>
                <a:lnTo>
                  <a:pt x="2121" y="509"/>
                </a:lnTo>
                <a:lnTo>
                  <a:pt x="2121" y="506"/>
                </a:lnTo>
                <a:lnTo>
                  <a:pt x="2124" y="506"/>
                </a:lnTo>
                <a:lnTo>
                  <a:pt x="2124" y="504"/>
                </a:lnTo>
                <a:lnTo>
                  <a:pt x="2126" y="504"/>
                </a:lnTo>
                <a:lnTo>
                  <a:pt x="2126" y="502"/>
                </a:lnTo>
                <a:lnTo>
                  <a:pt x="2128" y="502"/>
                </a:lnTo>
                <a:lnTo>
                  <a:pt x="2128" y="500"/>
                </a:lnTo>
                <a:lnTo>
                  <a:pt x="2126" y="500"/>
                </a:lnTo>
                <a:lnTo>
                  <a:pt x="2128" y="500"/>
                </a:lnTo>
                <a:lnTo>
                  <a:pt x="2126" y="500"/>
                </a:lnTo>
                <a:lnTo>
                  <a:pt x="2128" y="500"/>
                </a:lnTo>
                <a:lnTo>
                  <a:pt x="2128" y="497"/>
                </a:lnTo>
                <a:lnTo>
                  <a:pt x="2130" y="497"/>
                </a:lnTo>
                <a:lnTo>
                  <a:pt x="2130" y="495"/>
                </a:lnTo>
                <a:lnTo>
                  <a:pt x="2133" y="495"/>
                </a:lnTo>
                <a:lnTo>
                  <a:pt x="2135" y="495"/>
                </a:lnTo>
                <a:lnTo>
                  <a:pt x="2135" y="493"/>
                </a:lnTo>
                <a:lnTo>
                  <a:pt x="2137" y="493"/>
                </a:lnTo>
                <a:lnTo>
                  <a:pt x="2137" y="490"/>
                </a:lnTo>
                <a:lnTo>
                  <a:pt x="2140" y="490"/>
                </a:lnTo>
                <a:lnTo>
                  <a:pt x="2142" y="490"/>
                </a:lnTo>
                <a:lnTo>
                  <a:pt x="2142" y="488"/>
                </a:lnTo>
                <a:lnTo>
                  <a:pt x="2144" y="488"/>
                </a:lnTo>
                <a:lnTo>
                  <a:pt x="2144" y="486"/>
                </a:lnTo>
                <a:lnTo>
                  <a:pt x="2147" y="486"/>
                </a:lnTo>
                <a:lnTo>
                  <a:pt x="2147" y="483"/>
                </a:lnTo>
                <a:lnTo>
                  <a:pt x="2149" y="481"/>
                </a:lnTo>
                <a:lnTo>
                  <a:pt x="2151" y="481"/>
                </a:lnTo>
                <a:lnTo>
                  <a:pt x="2154" y="481"/>
                </a:lnTo>
                <a:lnTo>
                  <a:pt x="2156" y="481"/>
                </a:lnTo>
                <a:lnTo>
                  <a:pt x="2158" y="481"/>
                </a:lnTo>
                <a:lnTo>
                  <a:pt x="2158" y="479"/>
                </a:lnTo>
                <a:lnTo>
                  <a:pt x="2160" y="479"/>
                </a:lnTo>
                <a:lnTo>
                  <a:pt x="2160" y="477"/>
                </a:lnTo>
                <a:lnTo>
                  <a:pt x="2163" y="477"/>
                </a:lnTo>
                <a:lnTo>
                  <a:pt x="2163" y="474"/>
                </a:lnTo>
                <a:lnTo>
                  <a:pt x="2165" y="474"/>
                </a:lnTo>
                <a:lnTo>
                  <a:pt x="2165" y="472"/>
                </a:lnTo>
                <a:lnTo>
                  <a:pt x="2167" y="472"/>
                </a:lnTo>
                <a:lnTo>
                  <a:pt x="2170" y="472"/>
                </a:lnTo>
                <a:lnTo>
                  <a:pt x="2170" y="470"/>
                </a:lnTo>
                <a:lnTo>
                  <a:pt x="2172" y="470"/>
                </a:lnTo>
                <a:lnTo>
                  <a:pt x="2172" y="467"/>
                </a:lnTo>
                <a:lnTo>
                  <a:pt x="2174" y="467"/>
                </a:lnTo>
                <a:lnTo>
                  <a:pt x="2174" y="465"/>
                </a:lnTo>
                <a:lnTo>
                  <a:pt x="2177" y="465"/>
                </a:lnTo>
                <a:lnTo>
                  <a:pt x="2179" y="465"/>
                </a:lnTo>
                <a:lnTo>
                  <a:pt x="2179" y="467"/>
                </a:lnTo>
                <a:lnTo>
                  <a:pt x="2181" y="470"/>
                </a:lnTo>
                <a:lnTo>
                  <a:pt x="2179" y="470"/>
                </a:lnTo>
                <a:lnTo>
                  <a:pt x="2181" y="470"/>
                </a:lnTo>
                <a:lnTo>
                  <a:pt x="2179" y="470"/>
                </a:lnTo>
                <a:lnTo>
                  <a:pt x="2181" y="470"/>
                </a:lnTo>
                <a:lnTo>
                  <a:pt x="2181" y="472"/>
                </a:lnTo>
                <a:lnTo>
                  <a:pt x="2183" y="472"/>
                </a:lnTo>
                <a:lnTo>
                  <a:pt x="2183" y="474"/>
                </a:lnTo>
                <a:lnTo>
                  <a:pt x="2186" y="474"/>
                </a:lnTo>
                <a:lnTo>
                  <a:pt x="2186" y="477"/>
                </a:lnTo>
                <a:lnTo>
                  <a:pt x="2188" y="477"/>
                </a:lnTo>
                <a:lnTo>
                  <a:pt x="2188" y="474"/>
                </a:lnTo>
                <a:lnTo>
                  <a:pt x="2188" y="477"/>
                </a:lnTo>
                <a:lnTo>
                  <a:pt x="2190" y="477"/>
                </a:lnTo>
                <a:lnTo>
                  <a:pt x="2190" y="474"/>
                </a:lnTo>
                <a:lnTo>
                  <a:pt x="2193" y="474"/>
                </a:lnTo>
                <a:lnTo>
                  <a:pt x="2193" y="477"/>
                </a:lnTo>
                <a:lnTo>
                  <a:pt x="2195" y="477"/>
                </a:lnTo>
                <a:lnTo>
                  <a:pt x="2186" y="486"/>
                </a:lnTo>
                <a:lnTo>
                  <a:pt x="2181" y="488"/>
                </a:lnTo>
                <a:lnTo>
                  <a:pt x="2179" y="488"/>
                </a:lnTo>
                <a:lnTo>
                  <a:pt x="2174" y="490"/>
                </a:lnTo>
                <a:lnTo>
                  <a:pt x="2170" y="495"/>
                </a:lnTo>
                <a:lnTo>
                  <a:pt x="2160" y="506"/>
                </a:lnTo>
                <a:lnTo>
                  <a:pt x="2158" y="509"/>
                </a:lnTo>
                <a:lnTo>
                  <a:pt x="2154" y="513"/>
                </a:lnTo>
                <a:lnTo>
                  <a:pt x="2149" y="518"/>
                </a:lnTo>
                <a:lnTo>
                  <a:pt x="2144" y="523"/>
                </a:lnTo>
                <a:lnTo>
                  <a:pt x="2137" y="527"/>
                </a:lnTo>
                <a:lnTo>
                  <a:pt x="2135" y="527"/>
                </a:lnTo>
                <a:lnTo>
                  <a:pt x="2126" y="532"/>
                </a:lnTo>
                <a:lnTo>
                  <a:pt x="2124" y="534"/>
                </a:lnTo>
                <a:lnTo>
                  <a:pt x="2121" y="536"/>
                </a:lnTo>
                <a:lnTo>
                  <a:pt x="2119" y="539"/>
                </a:lnTo>
                <a:lnTo>
                  <a:pt x="2117" y="541"/>
                </a:lnTo>
                <a:lnTo>
                  <a:pt x="2114" y="541"/>
                </a:lnTo>
                <a:lnTo>
                  <a:pt x="2112" y="541"/>
                </a:lnTo>
                <a:lnTo>
                  <a:pt x="2110" y="541"/>
                </a:lnTo>
                <a:lnTo>
                  <a:pt x="2107" y="541"/>
                </a:lnTo>
                <a:lnTo>
                  <a:pt x="2103" y="539"/>
                </a:lnTo>
                <a:lnTo>
                  <a:pt x="2101" y="539"/>
                </a:lnTo>
                <a:lnTo>
                  <a:pt x="2098" y="539"/>
                </a:lnTo>
                <a:lnTo>
                  <a:pt x="2094" y="539"/>
                </a:lnTo>
                <a:lnTo>
                  <a:pt x="2094" y="541"/>
                </a:lnTo>
                <a:lnTo>
                  <a:pt x="2091" y="543"/>
                </a:lnTo>
                <a:lnTo>
                  <a:pt x="2087" y="546"/>
                </a:lnTo>
                <a:lnTo>
                  <a:pt x="2084" y="546"/>
                </a:lnTo>
                <a:lnTo>
                  <a:pt x="2082" y="548"/>
                </a:lnTo>
                <a:lnTo>
                  <a:pt x="2080" y="548"/>
                </a:lnTo>
                <a:lnTo>
                  <a:pt x="2078" y="548"/>
                </a:lnTo>
                <a:lnTo>
                  <a:pt x="2075" y="550"/>
                </a:lnTo>
                <a:lnTo>
                  <a:pt x="2073" y="555"/>
                </a:lnTo>
                <a:lnTo>
                  <a:pt x="2068" y="559"/>
                </a:lnTo>
                <a:lnTo>
                  <a:pt x="2066" y="559"/>
                </a:lnTo>
                <a:lnTo>
                  <a:pt x="2061" y="562"/>
                </a:lnTo>
                <a:lnTo>
                  <a:pt x="2052" y="564"/>
                </a:lnTo>
                <a:lnTo>
                  <a:pt x="2050" y="564"/>
                </a:lnTo>
                <a:lnTo>
                  <a:pt x="2048" y="566"/>
                </a:lnTo>
                <a:lnTo>
                  <a:pt x="2045" y="566"/>
                </a:lnTo>
                <a:lnTo>
                  <a:pt x="2043" y="569"/>
                </a:lnTo>
                <a:lnTo>
                  <a:pt x="2038" y="573"/>
                </a:lnTo>
                <a:lnTo>
                  <a:pt x="2034" y="576"/>
                </a:lnTo>
                <a:lnTo>
                  <a:pt x="2034" y="578"/>
                </a:lnTo>
                <a:lnTo>
                  <a:pt x="2029" y="578"/>
                </a:lnTo>
                <a:lnTo>
                  <a:pt x="2027" y="580"/>
                </a:lnTo>
                <a:lnTo>
                  <a:pt x="2027" y="585"/>
                </a:lnTo>
                <a:lnTo>
                  <a:pt x="2027" y="589"/>
                </a:lnTo>
                <a:lnTo>
                  <a:pt x="2027" y="592"/>
                </a:lnTo>
                <a:lnTo>
                  <a:pt x="2025" y="596"/>
                </a:lnTo>
                <a:lnTo>
                  <a:pt x="2025" y="599"/>
                </a:lnTo>
                <a:lnTo>
                  <a:pt x="2022" y="599"/>
                </a:lnTo>
                <a:lnTo>
                  <a:pt x="2022" y="601"/>
                </a:lnTo>
                <a:lnTo>
                  <a:pt x="2020" y="601"/>
                </a:lnTo>
                <a:lnTo>
                  <a:pt x="2018" y="603"/>
                </a:lnTo>
                <a:lnTo>
                  <a:pt x="2015" y="603"/>
                </a:lnTo>
                <a:lnTo>
                  <a:pt x="2013" y="606"/>
                </a:lnTo>
                <a:lnTo>
                  <a:pt x="2008" y="610"/>
                </a:lnTo>
                <a:lnTo>
                  <a:pt x="2006" y="610"/>
                </a:lnTo>
                <a:lnTo>
                  <a:pt x="2001" y="610"/>
                </a:lnTo>
                <a:lnTo>
                  <a:pt x="1999" y="610"/>
                </a:lnTo>
                <a:lnTo>
                  <a:pt x="1997" y="610"/>
                </a:lnTo>
                <a:lnTo>
                  <a:pt x="1992" y="610"/>
                </a:lnTo>
                <a:lnTo>
                  <a:pt x="1988" y="612"/>
                </a:lnTo>
                <a:lnTo>
                  <a:pt x="1988" y="615"/>
                </a:lnTo>
                <a:lnTo>
                  <a:pt x="1985" y="617"/>
                </a:lnTo>
                <a:lnTo>
                  <a:pt x="1985" y="619"/>
                </a:lnTo>
                <a:lnTo>
                  <a:pt x="1983" y="619"/>
                </a:lnTo>
                <a:lnTo>
                  <a:pt x="1983" y="622"/>
                </a:lnTo>
                <a:lnTo>
                  <a:pt x="1981" y="622"/>
                </a:lnTo>
                <a:lnTo>
                  <a:pt x="1978" y="624"/>
                </a:lnTo>
                <a:lnTo>
                  <a:pt x="1976" y="626"/>
                </a:lnTo>
                <a:lnTo>
                  <a:pt x="1974" y="626"/>
                </a:lnTo>
                <a:lnTo>
                  <a:pt x="1972" y="626"/>
                </a:lnTo>
                <a:lnTo>
                  <a:pt x="1969" y="629"/>
                </a:lnTo>
                <a:lnTo>
                  <a:pt x="1967" y="629"/>
                </a:lnTo>
                <a:lnTo>
                  <a:pt x="1965" y="629"/>
                </a:lnTo>
                <a:lnTo>
                  <a:pt x="1962" y="631"/>
                </a:lnTo>
                <a:lnTo>
                  <a:pt x="1958" y="636"/>
                </a:lnTo>
                <a:lnTo>
                  <a:pt x="1955" y="638"/>
                </a:lnTo>
                <a:lnTo>
                  <a:pt x="1946" y="642"/>
                </a:lnTo>
                <a:lnTo>
                  <a:pt x="1935" y="649"/>
                </a:lnTo>
                <a:lnTo>
                  <a:pt x="1932" y="652"/>
                </a:lnTo>
                <a:lnTo>
                  <a:pt x="1928" y="652"/>
                </a:lnTo>
                <a:lnTo>
                  <a:pt x="1923" y="652"/>
                </a:lnTo>
                <a:lnTo>
                  <a:pt x="1919" y="654"/>
                </a:lnTo>
                <a:lnTo>
                  <a:pt x="1912" y="659"/>
                </a:lnTo>
                <a:lnTo>
                  <a:pt x="1909" y="661"/>
                </a:lnTo>
                <a:lnTo>
                  <a:pt x="1907" y="661"/>
                </a:lnTo>
                <a:lnTo>
                  <a:pt x="1902" y="661"/>
                </a:lnTo>
                <a:lnTo>
                  <a:pt x="1900" y="661"/>
                </a:lnTo>
                <a:lnTo>
                  <a:pt x="1898" y="659"/>
                </a:lnTo>
                <a:lnTo>
                  <a:pt x="1896" y="656"/>
                </a:lnTo>
                <a:lnTo>
                  <a:pt x="1893" y="656"/>
                </a:lnTo>
                <a:lnTo>
                  <a:pt x="1889" y="654"/>
                </a:lnTo>
                <a:lnTo>
                  <a:pt x="1884" y="654"/>
                </a:lnTo>
                <a:lnTo>
                  <a:pt x="1877" y="654"/>
                </a:lnTo>
                <a:lnTo>
                  <a:pt x="1875" y="654"/>
                </a:lnTo>
                <a:lnTo>
                  <a:pt x="1872" y="654"/>
                </a:lnTo>
                <a:lnTo>
                  <a:pt x="1870" y="652"/>
                </a:lnTo>
                <a:lnTo>
                  <a:pt x="1863" y="647"/>
                </a:lnTo>
                <a:lnTo>
                  <a:pt x="1861" y="647"/>
                </a:lnTo>
                <a:lnTo>
                  <a:pt x="1861" y="645"/>
                </a:lnTo>
                <a:lnTo>
                  <a:pt x="1859" y="642"/>
                </a:lnTo>
                <a:lnTo>
                  <a:pt x="1856" y="642"/>
                </a:lnTo>
                <a:lnTo>
                  <a:pt x="1852" y="642"/>
                </a:lnTo>
                <a:lnTo>
                  <a:pt x="1840" y="642"/>
                </a:lnTo>
                <a:lnTo>
                  <a:pt x="1836" y="642"/>
                </a:lnTo>
                <a:lnTo>
                  <a:pt x="1833" y="640"/>
                </a:lnTo>
                <a:lnTo>
                  <a:pt x="1831" y="638"/>
                </a:lnTo>
                <a:lnTo>
                  <a:pt x="1829" y="636"/>
                </a:lnTo>
                <a:lnTo>
                  <a:pt x="1826" y="633"/>
                </a:lnTo>
                <a:lnTo>
                  <a:pt x="1822" y="629"/>
                </a:lnTo>
                <a:lnTo>
                  <a:pt x="1820" y="629"/>
                </a:lnTo>
                <a:lnTo>
                  <a:pt x="1817" y="629"/>
                </a:lnTo>
                <a:lnTo>
                  <a:pt x="1817" y="626"/>
                </a:lnTo>
                <a:lnTo>
                  <a:pt x="1813" y="626"/>
                </a:lnTo>
                <a:lnTo>
                  <a:pt x="1810" y="626"/>
                </a:lnTo>
                <a:lnTo>
                  <a:pt x="1806" y="624"/>
                </a:lnTo>
                <a:lnTo>
                  <a:pt x="1801" y="619"/>
                </a:lnTo>
                <a:lnTo>
                  <a:pt x="1799" y="619"/>
                </a:lnTo>
                <a:lnTo>
                  <a:pt x="1799" y="617"/>
                </a:lnTo>
                <a:lnTo>
                  <a:pt x="1792" y="612"/>
                </a:lnTo>
                <a:lnTo>
                  <a:pt x="1790" y="610"/>
                </a:lnTo>
                <a:lnTo>
                  <a:pt x="1783" y="606"/>
                </a:lnTo>
                <a:lnTo>
                  <a:pt x="1780" y="603"/>
                </a:lnTo>
                <a:lnTo>
                  <a:pt x="1771" y="601"/>
                </a:lnTo>
                <a:lnTo>
                  <a:pt x="1769" y="599"/>
                </a:lnTo>
                <a:lnTo>
                  <a:pt x="1760" y="599"/>
                </a:lnTo>
                <a:lnTo>
                  <a:pt x="1757" y="599"/>
                </a:lnTo>
                <a:lnTo>
                  <a:pt x="1750" y="599"/>
                </a:lnTo>
                <a:lnTo>
                  <a:pt x="1741" y="596"/>
                </a:lnTo>
                <a:lnTo>
                  <a:pt x="1739" y="596"/>
                </a:lnTo>
                <a:lnTo>
                  <a:pt x="1734" y="594"/>
                </a:lnTo>
                <a:lnTo>
                  <a:pt x="1730" y="589"/>
                </a:lnTo>
                <a:lnTo>
                  <a:pt x="1727" y="587"/>
                </a:lnTo>
                <a:lnTo>
                  <a:pt x="1725" y="585"/>
                </a:lnTo>
                <a:lnTo>
                  <a:pt x="1723" y="585"/>
                </a:lnTo>
                <a:lnTo>
                  <a:pt x="1707" y="592"/>
                </a:lnTo>
                <a:lnTo>
                  <a:pt x="1704" y="594"/>
                </a:lnTo>
                <a:lnTo>
                  <a:pt x="1700" y="594"/>
                </a:lnTo>
                <a:lnTo>
                  <a:pt x="1693" y="596"/>
                </a:lnTo>
                <a:lnTo>
                  <a:pt x="1686" y="599"/>
                </a:lnTo>
                <a:lnTo>
                  <a:pt x="1681" y="601"/>
                </a:lnTo>
                <a:lnTo>
                  <a:pt x="1679" y="601"/>
                </a:lnTo>
                <a:lnTo>
                  <a:pt x="1677" y="603"/>
                </a:lnTo>
                <a:lnTo>
                  <a:pt x="1674" y="606"/>
                </a:lnTo>
                <a:lnTo>
                  <a:pt x="1670" y="606"/>
                </a:lnTo>
                <a:lnTo>
                  <a:pt x="1663" y="606"/>
                </a:lnTo>
                <a:lnTo>
                  <a:pt x="1658" y="606"/>
                </a:lnTo>
                <a:lnTo>
                  <a:pt x="1651" y="608"/>
                </a:lnTo>
                <a:lnTo>
                  <a:pt x="1644" y="608"/>
                </a:lnTo>
                <a:lnTo>
                  <a:pt x="1640" y="608"/>
                </a:lnTo>
                <a:lnTo>
                  <a:pt x="1638" y="606"/>
                </a:lnTo>
                <a:lnTo>
                  <a:pt x="1633" y="606"/>
                </a:lnTo>
                <a:lnTo>
                  <a:pt x="1628" y="606"/>
                </a:lnTo>
                <a:lnTo>
                  <a:pt x="1626" y="606"/>
                </a:lnTo>
                <a:lnTo>
                  <a:pt x="1624" y="606"/>
                </a:lnTo>
                <a:lnTo>
                  <a:pt x="1621" y="608"/>
                </a:lnTo>
                <a:lnTo>
                  <a:pt x="1619" y="608"/>
                </a:lnTo>
                <a:lnTo>
                  <a:pt x="1617" y="612"/>
                </a:lnTo>
                <a:lnTo>
                  <a:pt x="1614" y="612"/>
                </a:lnTo>
                <a:lnTo>
                  <a:pt x="1612" y="612"/>
                </a:lnTo>
                <a:lnTo>
                  <a:pt x="1608" y="610"/>
                </a:lnTo>
                <a:lnTo>
                  <a:pt x="1603" y="608"/>
                </a:lnTo>
                <a:lnTo>
                  <a:pt x="1601" y="608"/>
                </a:lnTo>
                <a:lnTo>
                  <a:pt x="1598" y="608"/>
                </a:lnTo>
                <a:lnTo>
                  <a:pt x="1598" y="610"/>
                </a:lnTo>
                <a:lnTo>
                  <a:pt x="1598" y="612"/>
                </a:lnTo>
                <a:lnTo>
                  <a:pt x="1601" y="617"/>
                </a:lnTo>
                <a:lnTo>
                  <a:pt x="1601" y="619"/>
                </a:lnTo>
                <a:lnTo>
                  <a:pt x="1598" y="619"/>
                </a:lnTo>
                <a:lnTo>
                  <a:pt x="1598" y="622"/>
                </a:lnTo>
                <a:lnTo>
                  <a:pt x="1596" y="624"/>
                </a:lnTo>
                <a:lnTo>
                  <a:pt x="1594" y="624"/>
                </a:lnTo>
                <a:lnTo>
                  <a:pt x="1594" y="626"/>
                </a:lnTo>
                <a:lnTo>
                  <a:pt x="1589" y="629"/>
                </a:lnTo>
                <a:lnTo>
                  <a:pt x="1587" y="629"/>
                </a:lnTo>
                <a:lnTo>
                  <a:pt x="1585" y="633"/>
                </a:lnTo>
                <a:lnTo>
                  <a:pt x="1582" y="633"/>
                </a:lnTo>
                <a:lnTo>
                  <a:pt x="1580" y="633"/>
                </a:lnTo>
                <a:lnTo>
                  <a:pt x="1578" y="633"/>
                </a:lnTo>
                <a:lnTo>
                  <a:pt x="1578" y="631"/>
                </a:lnTo>
                <a:lnTo>
                  <a:pt x="1575" y="633"/>
                </a:lnTo>
                <a:lnTo>
                  <a:pt x="1573" y="633"/>
                </a:lnTo>
                <a:lnTo>
                  <a:pt x="1571" y="636"/>
                </a:lnTo>
                <a:lnTo>
                  <a:pt x="1568" y="636"/>
                </a:lnTo>
                <a:lnTo>
                  <a:pt x="1566" y="636"/>
                </a:lnTo>
                <a:lnTo>
                  <a:pt x="1564" y="636"/>
                </a:lnTo>
                <a:lnTo>
                  <a:pt x="1561" y="636"/>
                </a:lnTo>
                <a:lnTo>
                  <a:pt x="1561" y="633"/>
                </a:lnTo>
                <a:lnTo>
                  <a:pt x="1559" y="633"/>
                </a:lnTo>
                <a:lnTo>
                  <a:pt x="1557" y="636"/>
                </a:lnTo>
                <a:lnTo>
                  <a:pt x="1555" y="633"/>
                </a:lnTo>
                <a:lnTo>
                  <a:pt x="1555" y="631"/>
                </a:lnTo>
                <a:lnTo>
                  <a:pt x="1550" y="631"/>
                </a:lnTo>
                <a:lnTo>
                  <a:pt x="1550" y="629"/>
                </a:lnTo>
                <a:lnTo>
                  <a:pt x="1548" y="629"/>
                </a:lnTo>
                <a:lnTo>
                  <a:pt x="1545" y="631"/>
                </a:lnTo>
                <a:lnTo>
                  <a:pt x="1543" y="631"/>
                </a:lnTo>
                <a:lnTo>
                  <a:pt x="1541" y="631"/>
                </a:lnTo>
                <a:lnTo>
                  <a:pt x="1538" y="631"/>
                </a:lnTo>
                <a:lnTo>
                  <a:pt x="1534" y="631"/>
                </a:lnTo>
                <a:lnTo>
                  <a:pt x="1532" y="633"/>
                </a:lnTo>
                <a:lnTo>
                  <a:pt x="1529" y="633"/>
                </a:lnTo>
                <a:lnTo>
                  <a:pt x="1527" y="636"/>
                </a:lnTo>
                <a:lnTo>
                  <a:pt x="1525" y="636"/>
                </a:lnTo>
                <a:lnTo>
                  <a:pt x="1522" y="636"/>
                </a:lnTo>
                <a:lnTo>
                  <a:pt x="1520" y="633"/>
                </a:lnTo>
                <a:lnTo>
                  <a:pt x="1518" y="633"/>
                </a:lnTo>
                <a:lnTo>
                  <a:pt x="1515" y="636"/>
                </a:lnTo>
                <a:lnTo>
                  <a:pt x="1513" y="636"/>
                </a:lnTo>
                <a:lnTo>
                  <a:pt x="1511" y="636"/>
                </a:lnTo>
                <a:lnTo>
                  <a:pt x="1506" y="636"/>
                </a:lnTo>
                <a:lnTo>
                  <a:pt x="1504" y="636"/>
                </a:lnTo>
                <a:lnTo>
                  <a:pt x="1499" y="636"/>
                </a:lnTo>
                <a:lnTo>
                  <a:pt x="1495" y="633"/>
                </a:lnTo>
                <a:lnTo>
                  <a:pt x="1495" y="631"/>
                </a:lnTo>
                <a:lnTo>
                  <a:pt x="1492" y="631"/>
                </a:lnTo>
                <a:lnTo>
                  <a:pt x="1488" y="631"/>
                </a:lnTo>
                <a:lnTo>
                  <a:pt x="1483" y="631"/>
                </a:lnTo>
                <a:lnTo>
                  <a:pt x="1481" y="633"/>
                </a:lnTo>
                <a:lnTo>
                  <a:pt x="1479" y="633"/>
                </a:lnTo>
                <a:lnTo>
                  <a:pt x="1476" y="633"/>
                </a:lnTo>
                <a:lnTo>
                  <a:pt x="1476" y="631"/>
                </a:lnTo>
                <a:lnTo>
                  <a:pt x="1474" y="629"/>
                </a:lnTo>
                <a:lnTo>
                  <a:pt x="1467" y="622"/>
                </a:lnTo>
                <a:lnTo>
                  <a:pt x="1465" y="622"/>
                </a:lnTo>
                <a:lnTo>
                  <a:pt x="1460" y="622"/>
                </a:lnTo>
                <a:lnTo>
                  <a:pt x="1458" y="619"/>
                </a:lnTo>
                <a:lnTo>
                  <a:pt x="1456" y="619"/>
                </a:lnTo>
                <a:lnTo>
                  <a:pt x="1453" y="617"/>
                </a:lnTo>
                <a:lnTo>
                  <a:pt x="1451" y="612"/>
                </a:lnTo>
                <a:lnTo>
                  <a:pt x="1449" y="608"/>
                </a:lnTo>
                <a:lnTo>
                  <a:pt x="1446" y="608"/>
                </a:lnTo>
                <a:lnTo>
                  <a:pt x="1446" y="606"/>
                </a:lnTo>
                <a:lnTo>
                  <a:pt x="1446" y="603"/>
                </a:lnTo>
                <a:lnTo>
                  <a:pt x="1444" y="601"/>
                </a:lnTo>
                <a:lnTo>
                  <a:pt x="1442" y="599"/>
                </a:lnTo>
                <a:lnTo>
                  <a:pt x="1442" y="596"/>
                </a:lnTo>
                <a:lnTo>
                  <a:pt x="1442" y="594"/>
                </a:lnTo>
                <a:lnTo>
                  <a:pt x="1442" y="592"/>
                </a:lnTo>
                <a:lnTo>
                  <a:pt x="1442" y="589"/>
                </a:lnTo>
                <a:lnTo>
                  <a:pt x="1439" y="587"/>
                </a:lnTo>
                <a:lnTo>
                  <a:pt x="1437" y="585"/>
                </a:lnTo>
                <a:lnTo>
                  <a:pt x="1435" y="583"/>
                </a:lnTo>
                <a:lnTo>
                  <a:pt x="1432" y="578"/>
                </a:lnTo>
                <a:lnTo>
                  <a:pt x="1430" y="573"/>
                </a:lnTo>
                <a:lnTo>
                  <a:pt x="1426" y="571"/>
                </a:lnTo>
                <a:lnTo>
                  <a:pt x="1419" y="562"/>
                </a:lnTo>
                <a:lnTo>
                  <a:pt x="1419" y="559"/>
                </a:lnTo>
                <a:lnTo>
                  <a:pt x="1416" y="559"/>
                </a:lnTo>
                <a:lnTo>
                  <a:pt x="1414" y="557"/>
                </a:lnTo>
                <a:lnTo>
                  <a:pt x="1409" y="557"/>
                </a:lnTo>
                <a:lnTo>
                  <a:pt x="1407" y="555"/>
                </a:lnTo>
                <a:lnTo>
                  <a:pt x="1405" y="555"/>
                </a:lnTo>
                <a:lnTo>
                  <a:pt x="1405" y="553"/>
                </a:lnTo>
                <a:lnTo>
                  <a:pt x="1403" y="550"/>
                </a:lnTo>
                <a:lnTo>
                  <a:pt x="1398" y="550"/>
                </a:lnTo>
                <a:lnTo>
                  <a:pt x="1396" y="548"/>
                </a:lnTo>
                <a:lnTo>
                  <a:pt x="1396" y="546"/>
                </a:lnTo>
                <a:lnTo>
                  <a:pt x="1398" y="536"/>
                </a:lnTo>
                <a:lnTo>
                  <a:pt x="1398" y="527"/>
                </a:lnTo>
                <a:lnTo>
                  <a:pt x="1391" y="527"/>
                </a:lnTo>
                <a:lnTo>
                  <a:pt x="1391" y="530"/>
                </a:lnTo>
                <a:lnTo>
                  <a:pt x="1391" y="532"/>
                </a:lnTo>
                <a:lnTo>
                  <a:pt x="1389" y="532"/>
                </a:lnTo>
                <a:lnTo>
                  <a:pt x="1389" y="534"/>
                </a:lnTo>
                <a:lnTo>
                  <a:pt x="1386" y="534"/>
                </a:lnTo>
                <a:lnTo>
                  <a:pt x="1384" y="534"/>
                </a:lnTo>
                <a:lnTo>
                  <a:pt x="1379" y="536"/>
                </a:lnTo>
                <a:lnTo>
                  <a:pt x="1379" y="539"/>
                </a:lnTo>
                <a:lnTo>
                  <a:pt x="1375" y="536"/>
                </a:lnTo>
                <a:lnTo>
                  <a:pt x="1373" y="536"/>
                </a:lnTo>
                <a:lnTo>
                  <a:pt x="1370" y="539"/>
                </a:lnTo>
                <a:lnTo>
                  <a:pt x="1368" y="539"/>
                </a:lnTo>
                <a:lnTo>
                  <a:pt x="1368" y="541"/>
                </a:lnTo>
                <a:lnTo>
                  <a:pt x="1366" y="541"/>
                </a:lnTo>
                <a:lnTo>
                  <a:pt x="1363" y="543"/>
                </a:lnTo>
                <a:lnTo>
                  <a:pt x="1363" y="562"/>
                </a:lnTo>
                <a:lnTo>
                  <a:pt x="1361" y="564"/>
                </a:lnTo>
                <a:lnTo>
                  <a:pt x="1359" y="569"/>
                </a:lnTo>
                <a:lnTo>
                  <a:pt x="1356" y="569"/>
                </a:lnTo>
                <a:lnTo>
                  <a:pt x="1354" y="569"/>
                </a:lnTo>
                <a:lnTo>
                  <a:pt x="1352" y="569"/>
                </a:lnTo>
                <a:lnTo>
                  <a:pt x="1350" y="569"/>
                </a:lnTo>
                <a:lnTo>
                  <a:pt x="1347" y="569"/>
                </a:lnTo>
                <a:lnTo>
                  <a:pt x="1345" y="571"/>
                </a:lnTo>
                <a:lnTo>
                  <a:pt x="1343" y="573"/>
                </a:lnTo>
                <a:lnTo>
                  <a:pt x="1340" y="576"/>
                </a:lnTo>
                <a:lnTo>
                  <a:pt x="1338" y="578"/>
                </a:lnTo>
                <a:lnTo>
                  <a:pt x="1336" y="578"/>
                </a:lnTo>
                <a:lnTo>
                  <a:pt x="1338" y="580"/>
                </a:lnTo>
                <a:lnTo>
                  <a:pt x="1340" y="583"/>
                </a:lnTo>
                <a:lnTo>
                  <a:pt x="1340" y="585"/>
                </a:lnTo>
                <a:lnTo>
                  <a:pt x="1331" y="589"/>
                </a:lnTo>
                <a:lnTo>
                  <a:pt x="1329" y="589"/>
                </a:lnTo>
                <a:lnTo>
                  <a:pt x="1327" y="589"/>
                </a:lnTo>
                <a:lnTo>
                  <a:pt x="1324" y="589"/>
                </a:lnTo>
                <a:lnTo>
                  <a:pt x="1322" y="589"/>
                </a:lnTo>
                <a:lnTo>
                  <a:pt x="1320" y="589"/>
                </a:lnTo>
                <a:lnTo>
                  <a:pt x="1317" y="587"/>
                </a:lnTo>
                <a:lnTo>
                  <a:pt x="1317" y="585"/>
                </a:lnTo>
                <a:lnTo>
                  <a:pt x="1315" y="585"/>
                </a:lnTo>
                <a:lnTo>
                  <a:pt x="1313" y="585"/>
                </a:lnTo>
                <a:lnTo>
                  <a:pt x="1308" y="592"/>
                </a:lnTo>
                <a:lnTo>
                  <a:pt x="1306" y="594"/>
                </a:lnTo>
                <a:lnTo>
                  <a:pt x="1303" y="601"/>
                </a:lnTo>
                <a:lnTo>
                  <a:pt x="1303" y="603"/>
                </a:lnTo>
                <a:lnTo>
                  <a:pt x="1303" y="608"/>
                </a:lnTo>
                <a:lnTo>
                  <a:pt x="1301" y="610"/>
                </a:lnTo>
                <a:lnTo>
                  <a:pt x="1299" y="615"/>
                </a:lnTo>
                <a:lnTo>
                  <a:pt x="1297" y="624"/>
                </a:lnTo>
                <a:lnTo>
                  <a:pt x="1294" y="626"/>
                </a:lnTo>
                <a:lnTo>
                  <a:pt x="1292" y="629"/>
                </a:lnTo>
                <a:lnTo>
                  <a:pt x="1287" y="636"/>
                </a:lnTo>
                <a:lnTo>
                  <a:pt x="1285" y="638"/>
                </a:lnTo>
                <a:lnTo>
                  <a:pt x="1285" y="640"/>
                </a:lnTo>
                <a:lnTo>
                  <a:pt x="1283" y="640"/>
                </a:lnTo>
                <a:lnTo>
                  <a:pt x="1280" y="640"/>
                </a:lnTo>
                <a:lnTo>
                  <a:pt x="1276" y="645"/>
                </a:lnTo>
                <a:lnTo>
                  <a:pt x="1271" y="649"/>
                </a:lnTo>
                <a:lnTo>
                  <a:pt x="1269" y="649"/>
                </a:lnTo>
                <a:lnTo>
                  <a:pt x="1267" y="652"/>
                </a:lnTo>
                <a:lnTo>
                  <a:pt x="1267" y="654"/>
                </a:lnTo>
                <a:lnTo>
                  <a:pt x="1264" y="654"/>
                </a:lnTo>
                <a:lnTo>
                  <a:pt x="1262" y="654"/>
                </a:lnTo>
                <a:lnTo>
                  <a:pt x="1257" y="654"/>
                </a:lnTo>
                <a:lnTo>
                  <a:pt x="1253" y="656"/>
                </a:lnTo>
                <a:lnTo>
                  <a:pt x="1250" y="659"/>
                </a:lnTo>
                <a:lnTo>
                  <a:pt x="1246" y="659"/>
                </a:lnTo>
                <a:lnTo>
                  <a:pt x="1246" y="663"/>
                </a:lnTo>
                <a:lnTo>
                  <a:pt x="1246" y="665"/>
                </a:lnTo>
                <a:lnTo>
                  <a:pt x="1246" y="668"/>
                </a:lnTo>
                <a:lnTo>
                  <a:pt x="1246" y="670"/>
                </a:lnTo>
                <a:lnTo>
                  <a:pt x="1246" y="672"/>
                </a:lnTo>
                <a:lnTo>
                  <a:pt x="1244" y="672"/>
                </a:lnTo>
                <a:lnTo>
                  <a:pt x="1241" y="675"/>
                </a:lnTo>
                <a:lnTo>
                  <a:pt x="1241" y="677"/>
                </a:lnTo>
                <a:lnTo>
                  <a:pt x="1241" y="679"/>
                </a:lnTo>
                <a:lnTo>
                  <a:pt x="1241" y="682"/>
                </a:lnTo>
                <a:lnTo>
                  <a:pt x="1241" y="684"/>
                </a:lnTo>
                <a:lnTo>
                  <a:pt x="1241" y="686"/>
                </a:lnTo>
                <a:lnTo>
                  <a:pt x="1239" y="686"/>
                </a:lnTo>
                <a:lnTo>
                  <a:pt x="1239" y="689"/>
                </a:lnTo>
                <a:lnTo>
                  <a:pt x="1237" y="689"/>
                </a:lnTo>
                <a:lnTo>
                  <a:pt x="1234" y="684"/>
                </a:lnTo>
                <a:lnTo>
                  <a:pt x="1232" y="684"/>
                </a:lnTo>
                <a:lnTo>
                  <a:pt x="1227" y="684"/>
                </a:lnTo>
                <a:lnTo>
                  <a:pt x="1225" y="682"/>
                </a:lnTo>
                <a:lnTo>
                  <a:pt x="1223" y="682"/>
                </a:lnTo>
                <a:lnTo>
                  <a:pt x="1221" y="679"/>
                </a:lnTo>
                <a:lnTo>
                  <a:pt x="1218" y="677"/>
                </a:lnTo>
                <a:lnTo>
                  <a:pt x="1216" y="672"/>
                </a:lnTo>
                <a:lnTo>
                  <a:pt x="1214" y="670"/>
                </a:lnTo>
                <a:lnTo>
                  <a:pt x="1211" y="668"/>
                </a:lnTo>
                <a:lnTo>
                  <a:pt x="1209" y="668"/>
                </a:lnTo>
                <a:lnTo>
                  <a:pt x="1207" y="670"/>
                </a:lnTo>
                <a:lnTo>
                  <a:pt x="1202" y="670"/>
                </a:lnTo>
                <a:lnTo>
                  <a:pt x="1198" y="668"/>
                </a:lnTo>
                <a:lnTo>
                  <a:pt x="1193" y="665"/>
                </a:lnTo>
                <a:lnTo>
                  <a:pt x="1191" y="663"/>
                </a:lnTo>
                <a:lnTo>
                  <a:pt x="1188" y="661"/>
                </a:lnTo>
                <a:lnTo>
                  <a:pt x="1186" y="661"/>
                </a:lnTo>
                <a:lnTo>
                  <a:pt x="1179" y="661"/>
                </a:lnTo>
                <a:lnTo>
                  <a:pt x="1177" y="661"/>
                </a:lnTo>
                <a:lnTo>
                  <a:pt x="1174" y="661"/>
                </a:lnTo>
                <a:lnTo>
                  <a:pt x="1172" y="661"/>
                </a:lnTo>
                <a:lnTo>
                  <a:pt x="1168" y="661"/>
                </a:lnTo>
                <a:lnTo>
                  <a:pt x="1165" y="663"/>
                </a:lnTo>
                <a:lnTo>
                  <a:pt x="1161" y="661"/>
                </a:lnTo>
                <a:lnTo>
                  <a:pt x="1154" y="659"/>
                </a:lnTo>
                <a:lnTo>
                  <a:pt x="1151" y="659"/>
                </a:lnTo>
                <a:lnTo>
                  <a:pt x="1149" y="659"/>
                </a:lnTo>
                <a:lnTo>
                  <a:pt x="1145" y="659"/>
                </a:lnTo>
                <a:lnTo>
                  <a:pt x="1142" y="659"/>
                </a:lnTo>
                <a:lnTo>
                  <a:pt x="1140" y="659"/>
                </a:lnTo>
                <a:lnTo>
                  <a:pt x="1135" y="659"/>
                </a:lnTo>
                <a:lnTo>
                  <a:pt x="1131" y="659"/>
                </a:lnTo>
                <a:lnTo>
                  <a:pt x="1126" y="659"/>
                </a:lnTo>
                <a:lnTo>
                  <a:pt x="1121" y="659"/>
                </a:lnTo>
                <a:lnTo>
                  <a:pt x="1119" y="661"/>
                </a:lnTo>
                <a:lnTo>
                  <a:pt x="1117" y="659"/>
                </a:lnTo>
                <a:lnTo>
                  <a:pt x="1115" y="659"/>
                </a:lnTo>
                <a:lnTo>
                  <a:pt x="1112" y="661"/>
                </a:lnTo>
                <a:lnTo>
                  <a:pt x="1110" y="661"/>
                </a:lnTo>
                <a:lnTo>
                  <a:pt x="1108" y="663"/>
                </a:lnTo>
                <a:lnTo>
                  <a:pt x="1103" y="665"/>
                </a:lnTo>
                <a:lnTo>
                  <a:pt x="1101" y="665"/>
                </a:lnTo>
                <a:lnTo>
                  <a:pt x="1098" y="665"/>
                </a:lnTo>
                <a:lnTo>
                  <a:pt x="1096" y="663"/>
                </a:lnTo>
                <a:lnTo>
                  <a:pt x="1094" y="663"/>
                </a:lnTo>
                <a:lnTo>
                  <a:pt x="1092" y="661"/>
                </a:lnTo>
                <a:lnTo>
                  <a:pt x="1089" y="659"/>
                </a:lnTo>
                <a:lnTo>
                  <a:pt x="1087" y="659"/>
                </a:lnTo>
                <a:lnTo>
                  <a:pt x="1087" y="656"/>
                </a:lnTo>
                <a:lnTo>
                  <a:pt x="1085" y="656"/>
                </a:lnTo>
                <a:lnTo>
                  <a:pt x="1085" y="654"/>
                </a:lnTo>
                <a:lnTo>
                  <a:pt x="1082" y="654"/>
                </a:lnTo>
                <a:lnTo>
                  <a:pt x="1080" y="654"/>
                </a:lnTo>
                <a:lnTo>
                  <a:pt x="1078" y="654"/>
                </a:lnTo>
                <a:lnTo>
                  <a:pt x="1075" y="652"/>
                </a:lnTo>
                <a:lnTo>
                  <a:pt x="1075" y="649"/>
                </a:lnTo>
                <a:lnTo>
                  <a:pt x="1073" y="649"/>
                </a:lnTo>
                <a:lnTo>
                  <a:pt x="1069" y="645"/>
                </a:lnTo>
                <a:lnTo>
                  <a:pt x="1064" y="642"/>
                </a:lnTo>
                <a:lnTo>
                  <a:pt x="1059" y="640"/>
                </a:lnTo>
                <a:lnTo>
                  <a:pt x="1057" y="638"/>
                </a:lnTo>
                <a:lnTo>
                  <a:pt x="1052" y="638"/>
                </a:lnTo>
                <a:lnTo>
                  <a:pt x="1048" y="636"/>
                </a:lnTo>
                <a:lnTo>
                  <a:pt x="1045" y="636"/>
                </a:lnTo>
                <a:lnTo>
                  <a:pt x="1043" y="636"/>
                </a:lnTo>
                <a:lnTo>
                  <a:pt x="1041" y="636"/>
                </a:lnTo>
                <a:lnTo>
                  <a:pt x="1039" y="636"/>
                </a:lnTo>
                <a:lnTo>
                  <a:pt x="1036" y="636"/>
                </a:lnTo>
                <a:lnTo>
                  <a:pt x="1034" y="633"/>
                </a:lnTo>
                <a:lnTo>
                  <a:pt x="1032" y="633"/>
                </a:lnTo>
                <a:lnTo>
                  <a:pt x="1027" y="633"/>
                </a:lnTo>
                <a:lnTo>
                  <a:pt x="1025" y="633"/>
                </a:lnTo>
                <a:lnTo>
                  <a:pt x="1022" y="633"/>
                </a:lnTo>
                <a:lnTo>
                  <a:pt x="1020" y="633"/>
                </a:lnTo>
                <a:lnTo>
                  <a:pt x="1016" y="633"/>
                </a:lnTo>
                <a:lnTo>
                  <a:pt x="1013" y="633"/>
                </a:lnTo>
                <a:lnTo>
                  <a:pt x="1013" y="631"/>
                </a:lnTo>
                <a:lnTo>
                  <a:pt x="1011" y="631"/>
                </a:lnTo>
                <a:lnTo>
                  <a:pt x="1009" y="633"/>
                </a:lnTo>
                <a:lnTo>
                  <a:pt x="1002" y="633"/>
                </a:lnTo>
                <a:lnTo>
                  <a:pt x="999" y="633"/>
                </a:lnTo>
                <a:lnTo>
                  <a:pt x="997" y="631"/>
                </a:lnTo>
                <a:lnTo>
                  <a:pt x="997" y="629"/>
                </a:lnTo>
                <a:lnTo>
                  <a:pt x="995" y="626"/>
                </a:lnTo>
                <a:lnTo>
                  <a:pt x="992" y="626"/>
                </a:lnTo>
                <a:lnTo>
                  <a:pt x="992" y="624"/>
                </a:lnTo>
                <a:lnTo>
                  <a:pt x="990" y="622"/>
                </a:lnTo>
                <a:lnTo>
                  <a:pt x="988" y="619"/>
                </a:lnTo>
                <a:lnTo>
                  <a:pt x="986" y="617"/>
                </a:lnTo>
                <a:lnTo>
                  <a:pt x="983" y="615"/>
                </a:lnTo>
                <a:lnTo>
                  <a:pt x="981" y="617"/>
                </a:lnTo>
                <a:lnTo>
                  <a:pt x="979" y="617"/>
                </a:lnTo>
                <a:lnTo>
                  <a:pt x="974" y="617"/>
                </a:lnTo>
                <a:lnTo>
                  <a:pt x="972" y="617"/>
                </a:lnTo>
                <a:lnTo>
                  <a:pt x="969" y="619"/>
                </a:lnTo>
                <a:lnTo>
                  <a:pt x="967" y="622"/>
                </a:lnTo>
                <a:lnTo>
                  <a:pt x="965" y="622"/>
                </a:lnTo>
                <a:lnTo>
                  <a:pt x="965" y="619"/>
                </a:lnTo>
                <a:lnTo>
                  <a:pt x="965" y="617"/>
                </a:lnTo>
                <a:lnTo>
                  <a:pt x="963" y="617"/>
                </a:lnTo>
                <a:lnTo>
                  <a:pt x="963" y="615"/>
                </a:lnTo>
                <a:lnTo>
                  <a:pt x="958" y="615"/>
                </a:lnTo>
                <a:lnTo>
                  <a:pt x="953" y="615"/>
                </a:lnTo>
                <a:lnTo>
                  <a:pt x="951" y="615"/>
                </a:lnTo>
                <a:lnTo>
                  <a:pt x="949" y="615"/>
                </a:lnTo>
                <a:lnTo>
                  <a:pt x="944" y="615"/>
                </a:lnTo>
                <a:lnTo>
                  <a:pt x="942" y="615"/>
                </a:lnTo>
                <a:lnTo>
                  <a:pt x="939" y="615"/>
                </a:lnTo>
                <a:lnTo>
                  <a:pt x="937" y="615"/>
                </a:lnTo>
                <a:lnTo>
                  <a:pt x="935" y="612"/>
                </a:lnTo>
                <a:lnTo>
                  <a:pt x="933" y="612"/>
                </a:lnTo>
                <a:lnTo>
                  <a:pt x="928" y="610"/>
                </a:lnTo>
                <a:lnTo>
                  <a:pt x="923" y="610"/>
                </a:lnTo>
                <a:lnTo>
                  <a:pt x="919" y="610"/>
                </a:lnTo>
                <a:lnTo>
                  <a:pt x="893" y="610"/>
                </a:lnTo>
                <a:lnTo>
                  <a:pt x="873" y="615"/>
                </a:lnTo>
                <a:lnTo>
                  <a:pt x="861" y="619"/>
                </a:lnTo>
                <a:lnTo>
                  <a:pt x="859" y="622"/>
                </a:lnTo>
                <a:lnTo>
                  <a:pt x="857" y="622"/>
                </a:lnTo>
                <a:lnTo>
                  <a:pt x="857" y="624"/>
                </a:lnTo>
                <a:lnTo>
                  <a:pt x="854" y="624"/>
                </a:lnTo>
                <a:lnTo>
                  <a:pt x="852" y="629"/>
                </a:lnTo>
                <a:lnTo>
                  <a:pt x="850" y="631"/>
                </a:lnTo>
                <a:lnTo>
                  <a:pt x="847" y="631"/>
                </a:lnTo>
                <a:lnTo>
                  <a:pt x="845" y="631"/>
                </a:lnTo>
                <a:lnTo>
                  <a:pt x="843" y="636"/>
                </a:lnTo>
                <a:lnTo>
                  <a:pt x="843" y="638"/>
                </a:lnTo>
                <a:lnTo>
                  <a:pt x="840" y="640"/>
                </a:lnTo>
                <a:lnTo>
                  <a:pt x="838" y="640"/>
                </a:lnTo>
                <a:lnTo>
                  <a:pt x="838" y="642"/>
                </a:lnTo>
                <a:lnTo>
                  <a:pt x="836" y="642"/>
                </a:lnTo>
                <a:lnTo>
                  <a:pt x="836" y="645"/>
                </a:lnTo>
                <a:lnTo>
                  <a:pt x="834" y="645"/>
                </a:lnTo>
                <a:lnTo>
                  <a:pt x="829" y="649"/>
                </a:lnTo>
                <a:lnTo>
                  <a:pt x="827" y="649"/>
                </a:lnTo>
                <a:lnTo>
                  <a:pt x="827" y="652"/>
                </a:lnTo>
                <a:lnTo>
                  <a:pt x="822" y="654"/>
                </a:lnTo>
                <a:lnTo>
                  <a:pt x="822" y="656"/>
                </a:lnTo>
                <a:lnTo>
                  <a:pt x="822" y="659"/>
                </a:lnTo>
                <a:lnTo>
                  <a:pt x="820" y="659"/>
                </a:lnTo>
                <a:lnTo>
                  <a:pt x="820" y="661"/>
                </a:lnTo>
                <a:lnTo>
                  <a:pt x="817" y="663"/>
                </a:lnTo>
                <a:lnTo>
                  <a:pt x="817" y="665"/>
                </a:lnTo>
                <a:lnTo>
                  <a:pt x="817" y="670"/>
                </a:lnTo>
                <a:lnTo>
                  <a:pt x="813" y="670"/>
                </a:lnTo>
                <a:lnTo>
                  <a:pt x="813" y="672"/>
                </a:lnTo>
                <a:lnTo>
                  <a:pt x="813" y="675"/>
                </a:lnTo>
                <a:lnTo>
                  <a:pt x="813" y="677"/>
                </a:lnTo>
                <a:lnTo>
                  <a:pt x="810" y="679"/>
                </a:lnTo>
                <a:lnTo>
                  <a:pt x="806" y="682"/>
                </a:lnTo>
                <a:lnTo>
                  <a:pt x="804" y="684"/>
                </a:lnTo>
                <a:lnTo>
                  <a:pt x="804" y="686"/>
                </a:lnTo>
                <a:lnTo>
                  <a:pt x="801" y="686"/>
                </a:lnTo>
                <a:lnTo>
                  <a:pt x="801" y="689"/>
                </a:lnTo>
                <a:lnTo>
                  <a:pt x="801" y="691"/>
                </a:lnTo>
                <a:lnTo>
                  <a:pt x="799" y="695"/>
                </a:lnTo>
                <a:lnTo>
                  <a:pt x="797" y="698"/>
                </a:lnTo>
                <a:lnTo>
                  <a:pt x="797" y="700"/>
                </a:lnTo>
                <a:lnTo>
                  <a:pt x="797" y="705"/>
                </a:lnTo>
                <a:lnTo>
                  <a:pt x="797" y="709"/>
                </a:lnTo>
                <a:lnTo>
                  <a:pt x="797" y="712"/>
                </a:lnTo>
                <a:lnTo>
                  <a:pt x="797" y="716"/>
                </a:lnTo>
                <a:lnTo>
                  <a:pt x="794" y="716"/>
                </a:lnTo>
                <a:lnTo>
                  <a:pt x="794" y="714"/>
                </a:lnTo>
                <a:lnTo>
                  <a:pt x="792" y="714"/>
                </a:lnTo>
                <a:lnTo>
                  <a:pt x="790" y="712"/>
                </a:lnTo>
                <a:lnTo>
                  <a:pt x="785" y="709"/>
                </a:lnTo>
                <a:lnTo>
                  <a:pt x="781" y="709"/>
                </a:lnTo>
                <a:lnTo>
                  <a:pt x="778" y="712"/>
                </a:lnTo>
                <a:lnTo>
                  <a:pt x="776" y="709"/>
                </a:lnTo>
                <a:lnTo>
                  <a:pt x="776" y="707"/>
                </a:lnTo>
                <a:lnTo>
                  <a:pt x="778" y="707"/>
                </a:lnTo>
                <a:lnTo>
                  <a:pt x="781" y="705"/>
                </a:lnTo>
                <a:lnTo>
                  <a:pt x="778" y="702"/>
                </a:lnTo>
                <a:lnTo>
                  <a:pt x="778" y="700"/>
                </a:lnTo>
                <a:lnTo>
                  <a:pt x="776" y="698"/>
                </a:lnTo>
                <a:lnTo>
                  <a:pt x="776" y="695"/>
                </a:lnTo>
                <a:lnTo>
                  <a:pt x="774" y="693"/>
                </a:lnTo>
                <a:lnTo>
                  <a:pt x="771" y="691"/>
                </a:lnTo>
                <a:lnTo>
                  <a:pt x="771" y="689"/>
                </a:lnTo>
                <a:lnTo>
                  <a:pt x="769" y="691"/>
                </a:lnTo>
                <a:lnTo>
                  <a:pt x="769" y="693"/>
                </a:lnTo>
                <a:lnTo>
                  <a:pt x="767" y="695"/>
                </a:lnTo>
                <a:lnTo>
                  <a:pt x="764" y="693"/>
                </a:lnTo>
                <a:lnTo>
                  <a:pt x="762" y="695"/>
                </a:lnTo>
                <a:lnTo>
                  <a:pt x="760" y="695"/>
                </a:lnTo>
                <a:lnTo>
                  <a:pt x="755" y="695"/>
                </a:lnTo>
                <a:lnTo>
                  <a:pt x="755" y="698"/>
                </a:lnTo>
                <a:lnTo>
                  <a:pt x="753" y="698"/>
                </a:lnTo>
                <a:lnTo>
                  <a:pt x="751" y="698"/>
                </a:lnTo>
                <a:lnTo>
                  <a:pt x="748" y="698"/>
                </a:lnTo>
                <a:lnTo>
                  <a:pt x="746" y="700"/>
                </a:lnTo>
                <a:lnTo>
                  <a:pt x="744" y="702"/>
                </a:lnTo>
                <a:lnTo>
                  <a:pt x="741" y="702"/>
                </a:lnTo>
                <a:lnTo>
                  <a:pt x="739" y="702"/>
                </a:lnTo>
                <a:lnTo>
                  <a:pt x="737" y="700"/>
                </a:lnTo>
                <a:lnTo>
                  <a:pt x="737" y="698"/>
                </a:lnTo>
                <a:lnTo>
                  <a:pt x="734" y="698"/>
                </a:lnTo>
                <a:lnTo>
                  <a:pt x="732" y="698"/>
                </a:lnTo>
                <a:lnTo>
                  <a:pt x="730" y="698"/>
                </a:lnTo>
                <a:lnTo>
                  <a:pt x="730" y="695"/>
                </a:lnTo>
                <a:lnTo>
                  <a:pt x="732" y="693"/>
                </a:lnTo>
                <a:lnTo>
                  <a:pt x="732" y="691"/>
                </a:lnTo>
                <a:lnTo>
                  <a:pt x="732" y="689"/>
                </a:lnTo>
                <a:lnTo>
                  <a:pt x="730" y="689"/>
                </a:lnTo>
                <a:lnTo>
                  <a:pt x="728" y="689"/>
                </a:lnTo>
                <a:lnTo>
                  <a:pt x="728" y="686"/>
                </a:lnTo>
                <a:lnTo>
                  <a:pt x="728" y="684"/>
                </a:lnTo>
                <a:lnTo>
                  <a:pt x="728" y="682"/>
                </a:lnTo>
                <a:lnTo>
                  <a:pt x="732" y="675"/>
                </a:lnTo>
                <a:lnTo>
                  <a:pt x="732" y="670"/>
                </a:lnTo>
                <a:lnTo>
                  <a:pt x="732" y="665"/>
                </a:lnTo>
                <a:lnTo>
                  <a:pt x="730" y="663"/>
                </a:lnTo>
                <a:lnTo>
                  <a:pt x="728" y="663"/>
                </a:lnTo>
                <a:lnTo>
                  <a:pt x="725" y="663"/>
                </a:lnTo>
                <a:lnTo>
                  <a:pt x="723" y="663"/>
                </a:lnTo>
                <a:lnTo>
                  <a:pt x="691" y="677"/>
                </a:lnTo>
                <a:lnTo>
                  <a:pt x="647" y="677"/>
                </a:lnTo>
                <a:lnTo>
                  <a:pt x="638" y="677"/>
                </a:lnTo>
                <a:lnTo>
                  <a:pt x="631" y="677"/>
                </a:lnTo>
                <a:lnTo>
                  <a:pt x="622" y="677"/>
                </a:lnTo>
                <a:lnTo>
                  <a:pt x="622" y="679"/>
                </a:lnTo>
                <a:lnTo>
                  <a:pt x="626" y="684"/>
                </a:lnTo>
                <a:lnTo>
                  <a:pt x="626" y="686"/>
                </a:lnTo>
                <a:lnTo>
                  <a:pt x="624" y="686"/>
                </a:lnTo>
                <a:lnTo>
                  <a:pt x="622" y="686"/>
                </a:lnTo>
                <a:lnTo>
                  <a:pt x="622" y="689"/>
                </a:lnTo>
                <a:lnTo>
                  <a:pt x="624" y="689"/>
                </a:lnTo>
                <a:lnTo>
                  <a:pt x="624" y="691"/>
                </a:lnTo>
                <a:lnTo>
                  <a:pt x="624" y="693"/>
                </a:lnTo>
                <a:lnTo>
                  <a:pt x="624" y="695"/>
                </a:lnTo>
                <a:lnTo>
                  <a:pt x="624" y="698"/>
                </a:lnTo>
                <a:lnTo>
                  <a:pt x="626" y="698"/>
                </a:lnTo>
                <a:lnTo>
                  <a:pt x="626" y="700"/>
                </a:lnTo>
                <a:lnTo>
                  <a:pt x="626" y="702"/>
                </a:lnTo>
                <a:lnTo>
                  <a:pt x="628" y="705"/>
                </a:lnTo>
                <a:lnTo>
                  <a:pt x="628" y="707"/>
                </a:lnTo>
                <a:lnTo>
                  <a:pt x="628" y="709"/>
                </a:lnTo>
                <a:lnTo>
                  <a:pt x="631" y="709"/>
                </a:lnTo>
                <a:lnTo>
                  <a:pt x="631" y="712"/>
                </a:lnTo>
                <a:lnTo>
                  <a:pt x="631" y="714"/>
                </a:lnTo>
                <a:lnTo>
                  <a:pt x="633" y="718"/>
                </a:lnTo>
                <a:lnTo>
                  <a:pt x="633" y="721"/>
                </a:lnTo>
                <a:lnTo>
                  <a:pt x="633" y="723"/>
                </a:lnTo>
                <a:lnTo>
                  <a:pt x="635" y="723"/>
                </a:lnTo>
                <a:lnTo>
                  <a:pt x="635" y="725"/>
                </a:lnTo>
                <a:lnTo>
                  <a:pt x="635" y="728"/>
                </a:lnTo>
                <a:lnTo>
                  <a:pt x="635" y="730"/>
                </a:lnTo>
                <a:lnTo>
                  <a:pt x="635" y="732"/>
                </a:lnTo>
                <a:lnTo>
                  <a:pt x="635" y="735"/>
                </a:lnTo>
                <a:lnTo>
                  <a:pt x="635" y="737"/>
                </a:lnTo>
                <a:lnTo>
                  <a:pt x="635" y="739"/>
                </a:lnTo>
                <a:lnTo>
                  <a:pt x="638" y="742"/>
                </a:lnTo>
                <a:lnTo>
                  <a:pt x="638" y="744"/>
                </a:lnTo>
                <a:lnTo>
                  <a:pt x="638" y="746"/>
                </a:lnTo>
                <a:lnTo>
                  <a:pt x="635" y="753"/>
                </a:lnTo>
                <a:lnTo>
                  <a:pt x="624" y="753"/>
                </a:lnTo>
                <a:lnTo>
                  <a:pt x="622" y="753"/>
                </a:lnTo>
                <a:lnTo>
                  <a:pt x="622" y="751"/>
                </a:lnTo>
                <a:lnTo>
                  <a:pt x="619" y="751"/>
                </a:lnTo>
                <a:lnTo>
                  <a:pt x="619" y="748"/>
                </a:lnTo>
                <a:lnTo>
                  <a:pt x="608" y="755"/>
                </a:lnTo>
                <a:lnTo>
                  <a:pt x="605" y="755"/>
                </a:lnTo>
                <a:lnTo>
                  <a:pt x="603" y="758"/>
                </a:lnTo>
                <a:lnTo>
                  <a:pt x="601" y="755"/>
                </a:lnTo>
                <a:lnTo>
                  <a:pt x="596" y="771"/>
                </a:lnTo>
                <a:lnTo>
                  <a:pt x="596" y="774"/>
                </a:lnTo>
                <a:lnTo>
                  <a:pt x="596" y="776"/>
                </a:lnTo>
                <a:lnTo>
                  <a:pt x="596" y="778"/>
                </a:lnTo>
                <a:lnTo>
                  <a:pt x="596" y="783"/>
                </a:lnTo>
                <a:lnTo>
                  <a:pt x="594" y="783"/>
                </a:lnTo>
                <a:lnTo>
                  <a:pt x="594" y="785"/>
                </a:lnTo>
                <a:lnTo>
                  <a:pt x="592" y="785"/>
                </a:lnTo>
                <a:lnTo>
                  <a:pt x="589" y="788"/>
                </a:lnTo>
                <a:lnTo>
                  <a:pt x="585" y="792"/>
                </a:lnTo>
                <a:lnTo>
                  <a:pt x="582" y="795"/>
                </a:lnTo>
                <a:lnTo>
                  <a:pt x="580" y="795"/>
                </a:lnTo>
                <a:lnTo>
                  <a:pt x="578" y="797"/>
                </a:lnTo>
                <a:lnTo>
                  <a:pt x="576" y="801"/>
                </a:lnTo>
                <a:lnTo>
                  <a:pt x="573" y="801"/>
                </a:lnTo>
                <a:lnTo>
                  <a:pt x="573" y="804"/>
                </a:lnTo>
                <a:lnTo>
                  <a:pt x="571" y="804"/>
                </a:lnTo>
                <a:lnTo>
                  <a:pt x="566" y="804"/>
                </a:lnTo>
                <a:lnTo>
                  <a:pt x="562" y="801"/>
                </a:lnTo>
                <a:lnTo>
                  <a:pt x="559" y="801"/>
                </a:lnTo>
                <a:lnTo>
                  <a:pt x="557" y="801"/>
                </a:lnTo>
                <a:lnTo>
                  <a:pt x="557" y="806"/>
                </a:lnTo>
                <a:lnTo>
                  <a:pt x="557" y="808"/>
                </a:lnTo>
                <a:lnTo>
                  <a:pt x="557" y="811"/>
                </a:lnTo>
                <a:lnTo>
                  <a:pt x="555" y="813"/>
                </a:lnTo>
                <a:lnTo>
                  <a:pt x="552" y="813"/>
                </a:lnTo>
                <a:lnTo>
                  <a:pt x="543" y="813"/>
                </a:lnTo>
                <a:lnTo>
                  <a:pt x="541" y="815"/>
                </a:lnTo>
                <a:lnTo>
                  <a:pt x="541" y="820"/>
                </a:lnTo>
                <a:lnTo>
                  <a:pt x="539" y="822"/>
                </a:lnTo>
                <a:lnTo>
                  <a:pt x="534" y="822"/>
                </a:lnTo>
                <a:lnTo>
                  <a:pt x="534" y="824"/>
                </a:lnTo>
                <a:lnTo>
                  <a:pt x="532" y="824"/>
                </a:lnTo>
                <a:lnTo>
                  <a:pt x="529" y="824"/>
                </a:lnTo>
                <a:lnTo>
                  <a:pt x="525" y="827"/>
                </a:lnTo>
                <a:lnTo>
                  <a:pt x="523" y="827"/>
                </a:lnTo>
                <a:lnTo>
                  <a:pt x="520" y="829"/>
                </a:lnTo>
                <a:lnTo>
                  <a:pt x="518" y="829"/>
                </a:lnTo>
                <a:lnTo>
                  <a:pt x="516" y="829"/>
                </a:lnTo>
                <a:lnTo>
                  <a:pt x="513" y="831"/>
                </a:lnTo>
                <a:lnTo>
                  <a:pt x="511" y="831"/>
                </a:lnTo>
                <a:lnTo>
                  <a:pt x="511" y="834"/>
                </a:lnTo>
                <a:lnTo>
                  <a:pt x="513" y="834"/>
                </a:lnTo>
                <a:lnTo>
                  <a:pt x="513" y="836"/>
                </a:lnTo>
                <a:lnTo>
                  <a:pt x="511" y="836"/>
                </a:lnTo>
                <a:lnTo>
                  <a:pt x="509" y="838"/>
                </a:lnTo>
                <a:lnTo>
                  <a:pt x="506" y="841"/>
                </a:lnTo>
                <a:lnTo>
                  <a:pt x="504" y="841"/>
                </a:lnTo>
                <a:lnTo>
                  <a:pt x="504" y="843"/>
                </a:lnTo>
                <a:lnTo>
                  <a:pt x="504" y="845"/>
                </a:lnTo>
                <a:lnTo>
                  <a:pt x="502" y="845"/>
                </a:lnTo>
                <a:lnTo>
                  <a:pt x="499" y="847"/>
                </a:lnTo>
                <a:lnTo>
                  <a:pt x="497" y="850"/>
                </a:lnTo>
                <a:lnTo>
                  <a:pt x="493" y="852"/>
                </a:lnTo>
                <a:lnTo>
                  <a:pt x="493" y="854"/>
                </a:lnTo>
                <a:lnTo>
                  <a:pt x="488" y="854"/>
                </a:lnTo>
                <a:lnTo>
                  <a:pt x="488" y="859"/>
                </a:lnTo>
                <a:lnTo>
                  <a:pt x="486" y="859"/>
                </a:lnTo>
                <a:lnTo>
                  <a:pt x="483" y="859"/>
                </a:lnTo>
                <a:lnTo>
                  <a:pt x="481" y="861"/>
                </a:lnTo>
                <a:lnTo>
                  <a:pt x="481" y="864"/>
                </a:lnTo>
                <a:lnTo>
                  <a:pt x="479" y="864"/>
                </a:lnTo>
                <a:lnTo>
                  <a:pt x="474" y="866"/>
                </a:lnTo>
                <a:lnTo>
                  <a:pt x="470" y="866"/>
                </a:lnTo>
                <a:lnTo>
                  <a:pt x="465" y="866"/>
                </a:lnTo>
                <a:lnTo>
                  <a:pt x="463" y="864"/>
                </a:lnTo>
                <a:lnTo>
                  <a:pt x="458" y="861"/>
                </a:lnTo>
                <a:lnTo>
                  <a:pt x="451" y="857"/>
                </a:lnTo>
                <a:lnTo>
                  <a:pt x="449" y="857"/>
                </a:lnTo>
                <a:lnTo>
                  <a:pt x="447" y="859"/>
                </a:lnTo>
                <a:lnTo>
                  <a:pt x="444" y="859"/>
                </a:lnTo>
                <a:lnTo>
                  <a:pt x="440" y="861"/>
                </a:lnTo>
                <a:lnTo>
                  <a:pt x="435" y="866"/>
                </a:lnTo>
                <a:lnTo>
                  <a:pt x="433" y="868"/>
                </a:lnTo>
                <a:lnTo>
                  <a:pt x="430" y="868"/>
                </a:lnTo>
                <a:lnTo>
                  <a:pt x="428" y="868"/>
                </a:lnTo>
                <a:lnTo>
                  <a:pt x="428" y="871"/>
                </a:lnTo>
                <a:lnTo>
                  <a:pt x="423" y="873"/>
                </a:lnTo>
                <a:lnTo>
                  <a:pt x="421" y="877"/>
                </a:lnTo>
                <a:lnTo>
                  <a:pt x="410" y="880"/>
                </a:lnTo>
                <a:lnTo>
                  <a:pt x="405" y="884"/>
                </a:lnTo>
                <a:lnTo>
                  <a:pt x="403" y="884"/>
                </a:lnTo>
                <a:lnTo>
                  <a:pt x="400" y="884"/>
                </a:lnTo>
                <a:lnTo>
                  <a:pt x="398" y="882"/>
                </a:lnTo>
                <a:lnTo>
                  <a:pt x="396" y="882"/>
                </a:lnTo>
                <a:lnTo>
                  <a:pt x="394" y="882"/>
                </a:lnTo>
                <a:lnTo>
                  <a:pt x="391" y="882"/>
                </a:lnTo>
                <a:lnTo>
                  <a:pt x="389" y="882"/>
                </a:lnTo>
                <a:lnTo>
                  <a:pt x="389" y="880"/>
                </a:lnTo>
                <a:lnTo>
                  <a:pt x="387" y="880"/>
                </a:lnTo>
                <a:lnTo>
                  <a:pt x="384" y="880"/>
                </a:lnTo>
                <a:lnTo>
                  <a:pt x="382" y="882"/>
                </a:lnTo>
                <a:lnTo>
                  <a:pt x="380" y="884"/>
                </a:lnTo>
                <a:lnTo>
                  <a:pt x="377" y="884"/>
                </a:lnTo>
                <a:lnTo>
                  <a:pt x="373" y="884"/>
                </a:lnTo>
                <a:lnTo>
                  <a:pt x="368" y="882"/>
                </a:lnTo>
                <a:lnTo>
                  <a:pt x="366" y="882"/>
                </a:lnTo>
                <a:lnTo>
                  <a:pt x="364" y="880"/>
                </a:lnTo>
                <a:lnTo>
                  <a:pt x="361" y="877"/>
                </a:lnTo>
                <a:lnTo>
                  <a:pt x="361" y="875"/>
                </a:lnTo>
                <a:lnTo>
                  <a:pt x="359" y="873"/>
                </a:lnTo>
                <a:lnTo>
                  <a:pt x="359" y="871"/>
                </a:lnTo>
                <a:lnTo>
                  <a:pt x="359" y="868"/>
                </a:lnTo>
                <a:lnTo>
                  <a:pt x="357" y="866"/>
                </a:lnTo>
                <a:lnTo>
                  <a:pt x="354" y="866"/>
                </a:lnTo>
                <a:lnTo>
                  <a:pt x="352" y="864"/>
                </a:lnTo>
                <a:lnTo>
                  <a:pt x="350" y="864"/>
                </a:lnTo>
                <a:lnTo>
                  <a:pt x="347" y="864"/>
                </a:lnTo>
                <a:lnTo>
                  <a:pt x="343" y="864"/>
                </a:lnTo>
                <a:lnTo>
                  <a:pt x="331" y="854"/>
                </a:lnTo>
                <a:lnTo>
                  <a:pt x="329" y="852"/>
                </a:lnTo>
                <a:lnTo>
                  <a:pt x="327" y="852"/>
                </a:lnTo>
                <a:lnTo>
                  <a:pt x="324" y="850"/>
                </a:lnTo>
                <a:lnTo>
                  <a:pt x="320" y="850"/>
                </a:lnTo>
                <a:lnTo>
                  <a:pt x="320" y="847"/>
                </a:lnTo>
                <a:lnTo>
                  <a:pt x="322" y="847"/>
                </a:lnTo>
                <a:lnTo>
                  <a:pt x="322" y="845"/>
                </a:lnTo>
                <a:lnTo>
                  <a:pt x="320" y="843"/>
                </a:lnTo>
                <a:lnTo>
                  <a:pt x="318" y="841"/>
                </a:lnTo>
                <a:lnTo>
                  <a:pt x="315" y="838"/>
                </a:lnTo>
                <a:lnTo>
                  <a:pt x="315" y="836"/>
                </a:lnTo>
                <a:lnTo>
                  <a:pt x="313" y="836"/>
                </a:lnTo>
                <a:lnTo>
                  <a:pt x="313" y="834"/>
                </a:lnTo>
                <a:lnTo>
                  <a:pt x="311" y="831"/>
                </a:lnTo>
                <a:lnTo>
                  <a:pt x="308" y="831"/>
                </a:lnTo>
                <a:lnTo>
                  <a:pt x="308" y="834"/>
                </a:lnTo>
                <a:lnTo>
                  <a:pt x="306" y="836"/>
                </a:lnTo>
                <a:lnTo>
                  <a:pt x="304" y="836"/>
                </a:lnTo>
                <a:lnTo>
                  <a:pt x="301" y="834"/>
                </a:lnTo>
                <a:lnTo>
                  <a:pt x="299" y="834"/>
                </a:lnTo>
                <a:lnTo>
                  <a:pt x="297" y="834"/>
                </a:lnTo>
                <a:lnTo>
                  <a:pt x="294" y="834"/>
                </a:lnTo>
                <a:lnTo>
                  <a:pt x="292" y="834"/>
                </a:lnTo>
                <a:lnTo>
                  <a:pt x="290" y="834"/>
                </a:lnTo>
                <a:lnTo>
                  <a:pt x="288" y="834"/>
                </a:lnTo>
                <a:lnTo>
                  <a:pt x="285" y="836"/>
                </a:lnTo>
                <a:lnTo>
                  <a:pt x="285" y="838"/>
                </a:lnTo>
                <a:lnTo>
                  <a:pt x="283" y="838"/>
                </a:lnTo>
                <a:lnTo>
                  <a:pt x="281" y="838"/>
                </a:lnTo>
                <a:lnTo>
                  <a:pt x="278" y="838"/>
                </a:lnTo>
                <a:lnTo>
                  <a:pt x="276" y="838"/>
                </a:lnTo>
                <a:lnTo>
                  <a:pt x="274" y="841"/>
                </a:lnTo>
                <a:lnTo>
                  <a:pt x="271" y="841"/>
                </a:lnTo>
                <a:lnTo>
                  <a:pt x="269" y="841"/>
                </a:lnTo>
                <a:lnTo>
                  <a:pt x="267" y="843"/>
                </a:lnTo>
                <a:lnTo>
                  <a:pt x="265" y="843"/>
                </a:lnTo>
                <a:lnTo>
                  <a:pt x="262" y="845"/>
                </a:lnTo>
                <a:lnTo>
                  <a:pt x="262" y="847"/>
                </a:lnTo>
                <a:lnTo>
                  <a:pt x="262" y="850"/>
                </a:lnTo>
                <a:lnTo>
                  <a:pt x="260" y="852"/>
                </a:lnTo>
                <a:lnTo>
                  <a:pt x="258" y="852"/>
                </a:lnTo>
                <a:lnTo>
                  <a:pt x="255" y="852"/>
                </a:lnTo>
                <a:lnTo>
                  <a:pt x="248" y="850"/>
                </a:lnTo>
                <a:lnTo>
                  <a:pt x="232" y="847"/>
                </a:lnTo>
                <a:lnTo>
                  <a:pt x="223" y="845"/>
                </a:lnTo>
                <a:lnTo>
                  <a:pt x="218" y="845"/>
                </a:lnTo>
                <a:lnTo>
                  <a:pt x="216" y="847"/>
                </a:lnTo>
                <a:lnTo>
                  <a:pt x="212" y="850"/>
                </a:lnTo>
                <a:lnTo>
                  <a:pt x="207" y="850"/>
                </a:lnTo>
                <a:lnTo>
                  <a:pt x="205" y="850"/>
                </a:lnTo>
                <a:lnTo>
                  <a:pt x="202" y="852"/>
                </a:lnTo>
                <a:lnTo>
                  <a:pt x="200" y="857"/>
                </a:lnTo>
                <a:lnTo>
                  <a:pt x="198" y="857"/>
                </a:lnTo>
                <a:lnTo>
                  <a:pt x="195" y="859"/>
                </a:lnTo>
                <a:lnTo>
                  <a:pt x="193" y="859"/>
                </a:lnTo>
                <a:lnTo>
                  <a:pt x="191" y="861"/>
                </a:lnTo>
                <a:lnTo>
                  <a:pt x="188" y="864"/>
                </a:lnTo>
                <a:lnTo>
                  <a:pt x="184" y="866"/>
                </a:lnTo>
                <a:lnTo>
                  <a:pt x="184" y="868"/>
                </a:lnTo>
                <a:lnTo>
                  <a:pt x="179" y="868"/>
                </a:lnTo>
                <a:lnTo>
                  <a:pt x="175" y="868"/>
                </a:lnTo>
                <a:lnTo>
                  <a:pt x="168" y="868"/>
                </a:lnTo>
                <a:lnTo>
                  <a:pt x="161" y="873"/>
                </a:lnTo>
                <a:lnTo>
                  <a:pt x="159" y="873"/>
                </a:lnTo>
                <a:lnTo>
                  <a:pt x="152" y="875"/>
                </a:lnTo>
                <a:lnTo>
                  <a:pt x="142" y="875"/>
                </a:lnTo>
                <a:lnTo>
                  <a:pt x="138" y="875"/>
                </a:lnTo>
                <a:lnTo>
                  <a:pt x="136" y="875"/>
                </a:lnTo>
                <a:lnTo>
                  <a:pt x="133" y="875"/>
                </a:lnTo>
                <a:lnTo>
                  <a:pt x="131" y="875"/>
                </a:lnTo>
                <a:lnTo>
                  <a:pt x="129" y="877"/>
                </a:lnTo>
                <a:lnTo>
                  <a:pt x="126" y="877"/>
                </a:lnTo>
                <a:lnTo>
                  <a:pt x="124" y="877"/>
                </a:lnTo>
                <a:lnTo>
                  <a:pt x="122" y="880"/>
                </a:lnTo>
                <a:lnTo>
                  <a:pt x="119" y="880"/>
                </a:lnTo>
                <a:lnTo>
                  <a:pt x="119" y="882"/>
                </a:lnTo>
                <a:lnTo>
                  <a:pt x="115" y="882"/>
                </a:lnTo>
                <a:lnTo>
                  <a:pt x="112" y="882"/>
                </a:lnTo>
                <a:lnTo>
                  <a:pt x="108" y="882"/>
                </a:lnTo>
                <a:lnTo>
                  <a:pt x="106" y="882"/>
                </a:lnTo>
                <a:lnTo>
                  <a:pt x="103" y="880"/>
                </a:lnTo>
                <a:lnTo>
                  <a:pt x="99" y="880"/>
                </a:lnTo>
                <a:lnTo>
                  <a:pt x="96" y="880"/>
                </a:lnTo>
                <a:lnTo>
                  <a:pt x="92" y="882"/>
                </a:lnTo>
                <a:lnTo>
                  <a:pt x="89" y="882"/>
                </a:lnTo>
                <a:lnTo>
                  <a:pt x="89" y="880"/>
                </a:lnTo>
                <a:lnTo>
                  <a:pt x="89" y="877"/>
                </a:lnTo>
                <a:lnTo>
                  <a:pt x="94" y="871"/>
                </a:lnTo>
                <a:lnTo>
                  <a:pt x="99" y="864"/>
                </a:lnTo>
                <a:lnTo>
                  <a:pt x="99" y="861"/>
                </a:lnTo>
                <a:lnTo>
                  <a:pt x="99" y="857"/>
                </a:lnTo>
                <a:lnTo>
                  <a:pt x="96" y="850"/>
                </a:lnTo>
                <a:lnTo>
                  <a:pt x="96" y="843"/>
                </a:lnTo>
                <a:lnTo>
                  <a:pt x="94" y="838"/>
                </a:lnTo>
                <a:lnTo>
                  <a:pt x="94" y="831"/>
                </a:lnTo>
                <a:lnTo>
                  <a:pt x="96" y="815"/>
                </a:lnTo>
                <a:lnTo>
                  <a:pt x="96" y="813"/>
                </a:lnTo>
                <a:lnTo>
                  <a:pt x="94" y="808"/>
                </a:lnTo>
                <a:lnTo>
                  <a:pt x="94" y="804"/>
                </a:lnTo>
                <a:lnTo>
                  <a:pt x="94" y="801"/>
                </a:lnTo>
                <a:lnTo>
                  <a:pt x="94" y="799"/>
                </a:lnTo>
                <a:lnTo>
                  <a:pt x="94" y="797"/>
                </a:lnTo>
                <a:lnTo>
                  <a:pt x="94" y="790"/>
                </a:lnTo>
                <a:lnTo>
                  <a:pt x="94" y="788"/>
                </a:lnTo>
                <a:lnTo>
                  <a:pt x="94" y="785"/>
                </a:lnTo>
                <a:lnTo>
                  <a:pt x="94" y="778"/>
                </a:lnTo>
                <a:lnTo>
                  <a:pt x="94" y="776"/>
                </a:lnTo>
                <a:lnTo>
                  <a:pt x="92" y="774"/>
                </a:lnTo>
                <a:lnTo>
                  <a:pt x="94" y="771"/>
                </a:lnTo>
                <a:lnTo>
                  <a:pt x="94" y="769"/>
                </a:lnTo>
                <a:lnTo>
                  <a:pt x="94" y="767"/>
                </a:lnTo>
                <a:lnTo>
                  <a:pt x="94" y="762"/>
                </a:lnTo>
                <a:lnTo>
                  <a:pt x="94" y="760"/>
                </a:lnTo>
                <a:lnTo>
                  <a:pt x="94" y="758"/>
                </a:lnTo>
                <a:lnTo>
                  <a:pt x="94" y="753"/>
                </a:lnTo>
                <a:lnTo>
                  <a:pt x="94" y="751"/>
                </a:lnTo>
                <a:lnTo>
                  <a:pt x="94" y="744"/>
                </a:lnTo>
                <a:lnTo>
                  <a:pt x="92" y="744"/>
                </a:lnTo>
                <a:lnTo>
                  <a:pt x="92" y="742"/>
                </a:lnTo>
                <a:lnTo>
                  <a:pt x="92" y="739"/>
                </a:lnTo>
                <a:lnTo>
                  <a:pt x="92" y="737"/>
                </a:lnTo>
                <a:lnTo>
                  <a:pt x="94" y="735"/>
                </a:lnTo>
                <a:lnTo>
                  <a:pt x="96" y="732"/>
                </a:lnTo>
                <a:lnTo>
                  <a:pt x="99" y="730"/>
                </a:lnTo>
                <a:lnTo>
                  <a:pt x="99" y="728"/>
                </a:lnTo>
                <a:lnTo>
                  <a:pt x="101" y="725"/>
                </a:lnTo>
                <a:lnTo>
                  <a:pt x="103" y="723"/>
                </a:lnTo>
                <a:lnTo>
                  <a:pt x="106" y="718"/>
                </a:lnTo>
                <a:lnTo>
                  <a:pt x="106" y="716"/>
                </a:lnTo>
                <a:lnTo>
                  <a:pt x="108" y="714"/>
                </a:lnTo>
                <a:lnTo>
                  <a:pt x="108" y="712"/>
                </a:lnTo>
                <a:lnTo>
                  <a:pt x="110" y="712"/>
                </a:lnTo>
                <a:lnTo>
                  <a:pt x="112" y="712"/>
                </a:lnTo>
                <a:lnTo>
                  <a:pt x="115" y="709"/>
                </a:lnTo>
                <a:lnTo>
                  <a:pt x="117" y="707"/>
                </a:lnTo>
                <a:lnTo>
                  <a:pt x="117" y="705"/>
                </a:lnTo>
                <a:lnTo>
                  <a:pt x="117" y="702"/>
                </a:lnTo>
                <a:lnTo>
                  <a:pt x="117" y="700"/>
                </a:lnTo>
                <a:lnTo>
                  <a:pt x="115" y="700"/>
                </a:lnTo>
                <a:lnTo>
                  <a:pt x="115" y="698"/>
                </a:lnTo>
                <a:lnTo>
                  <a:pt x="117" y="698"/>
                </a:lnTo>
                <a:lnTo>
                  <a:pt x="117" y="695"/>
                </a:lnTo>
                <a:lnTo>
                  <a:pt x="115" y="691"/>
                </a:lnTo>
                <a:lnTo>
                  <a:pt x="115" y="689"/>
                </a:lnTo>
                <a:lnTo>
                  <a:pt x="115" y="686"/>
                </a:lnTo>
                <a:lnTo>
                  <a:pt x="115" y="684"/>
                </a:lnTo>
                <a:lnTo>
                  <a:pt x="115" y="682"/>
                </a:lnTo>
                <a:lnTo>
                  <a:pt x="117" y="679"/>
                </a:lnTo>
                <a:lnTo>
                  <a:pt x="117" y="677"/>
                </a:lnTo>
                <a:lnTo>
                  <a:pt x="117" y="675"/>
                </a:lnTo>
                <a:lnTo>
                  <a:pt x="119" y="675"/>
                </a:lnTo>
                <a:lnTo>
                  <a:pt x="119" y="672"/>
                </a:lnTo>
                <a:lnTo>
                  <a:pt x="117" y="668"/>
                </a:lnTo>
                <a:lnTo>
                  <a:pt x="117" y="663"/>
                </a:lnTo>
                <a:lnTo>
                  <a:pt x="117" y="661"/>
                </a:lnTo>
                <a:lnTo>
                  <a:pt x="117" y="659"/>
                </a:lnTo>
                <a:lnTo>
                  <a:pt x="119" y="659"/>
                </a:lnTo>
                <a:lnTo>
                  <a:pt x="119" y="656"/>
                </a:lnTo>
                <a:lnTo>
                  <a:pt x="119" y="654"/>
                </a:lnTo>
                <a:lnTo>
                  <a:pt x="117" y="654"/>
                </a:lnTo>
                <a:lnTo>
                  <a:pt x="119" y="652"/>
                </a:lnTo>
                <a:lnTo>
                  <a:pt x="119" y="649"/>
                </a:lnTo>
                <a:lnTo>
                  <a:pt x="119" y="647"/>
                </a:lnTo>
                <a:lnTo>
                  <a:pt x="122" y="647"/>
                </a:lnTo>
                <a:lnTo>
                  <a:pt x="122" y="645"/>
                </a:lnTo>
                <a:lnTo>
                  <a:pt x="124" y="645"/>
                </a:lnTo>
                <a:lnTo>
                  <a:pt x="124" y="642"/>
                </a:lnTo>
                <a:lnTo>
                  <a:pt x="126" y="642"/>
                </a:lnTo>
                <a:lnTo>
                  <a:pt x="124" y="642"/>
                </a:lnTo>
                <a:lnTo>
                  <a:pt x="124" y="640"/>
                </a:lnTo>
                <a:lnTo>
                  <a:pt x="122" y="640"/>
                </a:lnTo>
                <a:lnTo>
                  <a:pt x="119" y="640"/>
                </a:lnTo>
                <a:lnTo>
                  <a:pt x="117" y="640"/>
                </a:lnTo>
                <a:lnTo>
                  <a:pt x="117" y="638"/>
                </a:lnTo>
                <a:lnTo>
                  <a:pt x="117" y="636"/>
                </a:lnTo>
                <a:lnTo>
                  <a:pt x="117" y="633"/>
                </a:lnTo>
                <a:lnTo>
                  <a:pt x="115" y="633"/>
                </a:lnTo>
                <a:lnTo>
                  <a:pt x="115" y="631"/>
                </a:lnTo>
                <a:lnTo>
                  <a:pt x="112" y="631"/>
                </a:lnTo>
                <a:lnTo>
                  <a:pt x="112" y="629"/>
                </a:lnTo>
                <a:lnTo>
                  <a:pt x="112" y="626"/>
                </a:lnTo>
                <a:lnTo>
                  <a:pt x="112" y="624"/>
                </a:lnTo>
                <a:lnTo>
                  <a:pt x="110" y="624"/>
                </a:lnTo>
                <a:lnTo>
                  <a:pt x="110" y="622"/>
                </a:lnTo>
                <a:lnTo>
                  <a:pt x="110" y="619"/>
                </a:lnTo>
                <a:lnTo>
                  <a:pt x="110" y="617"/>
                </a:lnTo>
                <a:lnTo>
                  <a:pt x="112" y="617"/>
                </a:lnTo>
                <a:lnTo>
                  <a:pt x="112" y="615"/>
                </a:lnTo>
                <a:lnTo>
                  <a:pt x="110" y="615"/>
                </a:lnTo>
                <a:lnTo>
                  <a:pt x="108" y="615"/>
                </a:lnTo>
                <a:lnTo>
                  <a:pt x="106" y="615"/>
                </a:lnTo>
                <a:lnTo>
                  <a:pt x="106" y="612"/>
                </a:lnTo>
                <a:lnTo>
                  <a:pt x="106" y="610"/>
                </a:lnTo>
                <a:lnTo>
                  <a:pt x="103" y="610"/>
                </a:lnTo>
                <a:lnTo>
                  <a:pt x="103" y="608"/>
                </a:lnTo>
                <a:lnTo>
                  <a:pt x="101" y="608"/>
                </a:lnTo>
                <a:lnTo>
                  <a:pt x="101" y="606"/>
                </a:lnTo>
                <a:lnTo>
                  <a:pt x="99" y="606"/>
                </a:lnTo>
                <a:lnTo>
                  <a:pt x="99" y="603"/>
                </a:lnTo>
                <a:lnTo>
                  <a:pt x="96" y="603"/>
                </a:lnTo>
                <a:lnTo>
                  <a:pt x="94" y="603"/>
                </a:lnTo>
                <a:lnTo>
                  <a:pt x="94" y="601"/>
                </a:lnTo>
                <a:lnTo>
                  <a:pt x="96" y="599"/>
                </a:lnTo>
                <a:lnTo>
                  <a:pt x="99" y="596"/>
                </a:lnTo>
                <a:lnTo>
                  <a:pt x="101" y="596"/>
                </a:lnTo>
                <a:lnTo>
                  <a:pt x="101" y="594"/>
                </a:lnTo>
                <a:lnTo>
                  <a:pt x="101" y="592"/>
                </a:lnTo>
                <a:lnTo>
                  <a:pt x="99" y="589"/>
                </a:lnTo>
                <a:lnTo>
                  <a:pt x="99" y="587"/>
                </a:lnTo>
                <a:lnTo>
                  <a:pt x="99" y="585"/>
                </a:lnTo>
                <a:lnTo>
                  <a:pt x="99" y="583"/>
                </a:lnTo>
                <a:lnTo>
                  <a:pt x="101" y="583"/>
                </a:lnTo>
                <a:lnTo>
                  <a:pt x="103" y="578"/>
                </a:lnTo>
                <a:lnTo>
                  <a:pt x="106" y="578"/>
                </a:lnTo>
                <a:lnTo>
                  <a:pt x="106" y="576"/>
                </a:lnTo>
                <a:lnTo>
                  <a:pt x="106" y="573"/>
                </a:lnTo>
                <a:lnTo>
                  <a:pt x="108" y="573"/>
                </a:lnTo>
                <a:lnTo>
                  <a:pt x="108" y="571"/>
                </a:lnTo>
                <a:lnTo>
                  <a:pt x="108" y="569"/>
                </a:lnTo>
                <a:lnTo>
                  <a:pt x="108" y="566"/>
                </a:lnTo>
                <a:lnTo>
                  <a:pt x="108" y="564"/>
                </a:lnTo>
                <a:lnTo>
                  <a:pt x="110" y="564"/>
                </a:lnTo>
                <a:lnTo>
                  <a:pt x="110" y="562"/>
                </a:lnTo>
                <a:lnTo>
                  <a:pt x="112" y="562"/>
                </a:lnTo>
                <a:lnTo>
                  <a:pt x="112" y="559"/>
                </a:lnTo>
                <a:lnTo>
                  <a:pt x="112" y="557"/>
                </a:lnTo>
                <a:lnTo>
                  <a:pt x="112" y="555"/>
                </a:lnTo>
                <a:lnTo>
                  <a:pt x="112" y="553"/>
                </a:lnTo>
                <a:lnTo>
                  <a:pt x="112" y="550"/>
                </a:lnTo>
                <a:lnTo>
                  <a:pt x="110" y="550"/>
                </a:lnTo>
                <a:lnTo>
                  <a:pt x="110" y="548"/>
                </a:lnTo>
                <a:lnTo>
                  <a:pt x="108" y="548"/>
                </a:lnTo>
                <a:lnTo>
                  <a:pt x="108" y="546"/>
                </a:lnTo>
                <a:lnTo>
                  <a:pt x="108" y="543"/>
                </a:lnTo>
                <a:lnTo>
                  <a:pt x="106" y="543"/>
                </a:lnTo>
                <a:lnTo>
                  <a:pt x="106" y="541"/>
                </a:lnTo>
                <a:lnTo>
                  <a:pt x="106" y="536"/>
                </a:lnTo>
                <a:lnTo>
                  <a:pt x="103" y="532"/>
                </a:lnTo>
                <a:lnTo>
                  <a:pt x="101" y="532"/>
                </a:lnTo>
                <a:lnTo>
                  <a:pt x="99" y="530"/>
                </a:lnTo>
                <a:lnTo>
                  <a:pt x="96" y="530"/>
                </a:lnTo>
                <a:lnTo>
                  <a:pt x="94" y="530"/>
                </a:lnTo>
                <a:lnTo>
                  <a:pt x="94" y="527"/>
                </a:lnTo>
                <a:lnTo>
                  <a:pt x="92" y="527"/>
                </a:lnTo>
                <a:lnTo>
                  <a:pt x="92" y="525"/>
                </a:lnTo>
                <a:lnTo>
                  <a:pt x="94" y="523"/>
                </a:lnTo>
                <a:lnTo>
                  <a:pt x="94" y="520"/>
                </a:lnTo>
                <a:lnTo>
                  <a:pt x="96" y="520"/>
                </a:lnTo>
                <a:lnTo>
                  <a:pt x="96" y="518"/>
                </a:lnTo>
                <a:lnTo>
                  <a:pt x="99" y="518"/>
                </a:lnTo>
                <a:lnTo>
                  <a:pt x="99" y="516"/>
                </a:lnTo>
                <a:lnTo>
                  <a:pt x="99" y="513"/>
                </a:lnTo>
                <a:lnTo>
                  <a:pt x="101" y="506"/>
                </a:lnTo>
                <a:lnTo>
                  <a:pt x="101" y="504"/>
                </a:lnTo>
                <a:lnTo>
                  <a:pt x="101" y="502"/>
                </a:lnTo>
                <a:lnTo>
                  <a:pt x="99" y="502"/>
                </a:lnTo>
                <a:lnTo>
                  <a:pt x="99" y="500"/>
                </a:lnTo>
                <a:lnTo>
                  <a:pt x="99" y="497"/>
                </a:lnTo>
                <a:lnTo>
                  <a:pt x="99" y="495"/>
                </a:lnTo>
                <a:lnTo>
                  <a:pt x="99" y="493"/>
                </a:lnTo>
                <a:lnTo>
                  <a:pt x="101" y="493"/>
                </a:lnTo>
                <a:lnTo>
                  <a:pt x="103" y="493"/>
                </a:lnTo>
                <a:lnTo>
                  <a:pt x="103" y="490"/>
                </a:lnTo>
                <a:lnTo>
                  <a:pt x="106" y="490"/>
                </a:lnTo>
                <a:lnTo>
                  <a:pt x="108" y="490"/>
                </a:lnTo>
                <a:lnTo>
                  <a:pt x="110" y="490"/>
                </a:lnTo>
                <a:lnTo>
                  <a:pt x="112" y="490"/>
                </a:lnTo>
                <a:lnTo>
                  <a:pt x="112" y="488"/>
                </a:lnTo>
                <a:lnTo>
                  <a:pt x="115" y="488"/>
                </a:lnTo>
                <a:lnTo>
                  <a:pt x="117" y="488"/>
                </a:lnTo>
                <a:lnTo>
                  <a:pt x="119" y="486"/>
                </a:lnTo>
                <a:lnTo>
                  <a:pt x="119" y="483"/>
                </a:lnTo>
                <a:lnTo>
                  <a:pt x="119" y="481"/>
                </a:lnTo>
                <a:lnTo>
                  <a:pt x="122" y="481"/>
                </a:lnTo>
                <a:lnTo>
                  <a:pt x="122" y="479"/>
                </a:lnTo>
                <a:lnTo>
                  <a:pt x="122" y="477"/>
                </a:lnTo>
                <a:lnTo>
                  <a:pt x="124" y="477"/>
                </a:lnTo>
                <a:lnTo>
                  <a:pt x="124" y="474"/>
                </a:lnTo>
                <a:lnTo>
                  <a:pt x="124" y="472"/>
                </a:lnTo>
                <a:lnTo>
                  <a:pt x="122" y="472"/>
                </a:lnTo>
                <a:lnTo>
                  <a:pt x="122" y="470"/>
                </a:lnTo>
                <a:lnTo>
                  <a:pt x="119" y="470"/>
                </a:lnTo>
                <a:lnTo>
                  <a:pt x="119" y="467"/>
                </a:lnTo>
                <a:lnTo>
                  <a:pt x="117" y="467"/>
                </a:lnTo>
                <a:lnTo>
                  <a:pt x="117" y="465"/>
                </a:lnTo>
                <a:lnTo>
                  <a:pt x="115" y="465"/>
                </a:lnTo>
                <a:lnTo>
                  <a:pt x="115" y="463"/>
                </a:lnTo>
                <a:lnTo>
                  <a:pt x="112" y="460"/>
                </a:lnTo>
                <a:lnTo>
                  <a:pt x="112" y="456"/>
                </a:lnTo>
                <a:lnTo>
                  <a:pt x="110" y="454"/>
                </a:lnTo>
                <a:lnTo>
                  <a:pt x="110" y="451"/>
                </a:lnTo>
                <a:lnTo>
                  <a:pt x="110" y="449"/>
                </a:lnTo>
                <a:lnTo>
                  <a:pt x="110" y="447"/>
                </a:lnTo>
                <a:lnTo>
                  <a:pt x="110" y="444"/>
                </a:lnTo>
                <a:lnTo>
                  <a:pt x="110" y="442"/>
                </a:lnTo>
                <a:lnTo>
                  <a:pt x="110" y="440"/>
                </a:lnTo>
                <a:lnTo>
                  <a:pt x="110" y="437"/>
                </a:lnTo>
                <a:lnTo>
                  <a:pt x="110" y="435"/>
                </a:lnTo>
                <a:lnTo>
                  <a:pt x="108" y="435"/>
                </a:lnTo>
                <a:lnTo>
                  <a:pt x="108" y="433"/>
                </a:lnTo>
                <a:lnTo>
                  <a:pt x="106" y="433"/>
                </a:lnTo>
                <a:lnTo>
                  <a:pt x="103" y="433"/>
                </a:lnTo>
                <a:lnTo>
                  <a:pt x="103" y="430"/>
                </a:lnTo>
                <a:lnTo>
                  <a:pt x="103" y="428"/>
                </a:lnTo>
                <a:lnTo>
                  <a:pt x="103" y="426"/>
                </a:lnTo>
                <a:lnTo>
                  <a:pt x="106" y="426"/>
                </a:lnTo>
                <a:lnTo>
                  <a:pt x="106" y="424"/>
                </a:lnTo>
                <a:lnTo>
                  <a:pt x="108" y="424"/>
                </a:lnTo>
                <a:lnTo>
                  <a:pt x="108" y="421"/>
                </a:lnTo>
                <a:lnTo>
                  <a:pt x="108" y="419"/>
                </a:lnTo>
                <a:lnTo>
                  <a:pt x="108" y="417"/>
                </a:lnTo>
                <a:lnTo>
                  <a:pt x="110" y="417"/>
                </a:lnTo>
                <a:lnTo>
                  <a:pt x="108" y="417"/>
                </a:lnTo>
                <a:lnTo>
                  <a:pt x="110" y="417"/>
                </a:lnTo>
                <a:lnTo>
                  <a:pt x="110" y="414"/>
                </a:lnTo>
                <a:lnTo>
                  <a:pt x="110" y="412"/>
                </a:lnTo>
                <a:lnTo>
                  <a:pt x="108" y="412"/>
                </a:lnTo>
                <a:lnTo>
                  <a:pt x="108" y="410"/>
                </a:lnTo>
                <a:lnTo>
                  <a:pt x="108" y="407"/>
                </a:lnTo>
                <a:lnTo>
                  <a:pt x="108" y="405"/>
                </a:lnTo>
                <a:lnTo>
                  <a:pt x="110" y="403"/>
                </a:lnTo>
                <a:lnTo>
                  <a:pt x="110" y="401"/>
                </a:lnTo>
                <a:lnTo>
                  <a:pt x="110" y="398"/>
                </a:lnTo>
                <a:lnTo>
                  <a:pt x="110" y="396"/>
                </a:lnTo>
                <a:lnTo>
                  <a:pt x="112" y="394"/>
                </a:lnTo>
                <a:lnTo>
                  <a:pt x="112" y="391"/>
                </a:lnTo>
                <a:lnTo>
                  <a:pt x="112" y="389"/>
                </a:lnTo>
                <a:lnTo>
                  <a:pt x="112" y="387"/>
                </a:lnTo>
                <a:lnTo>
                  <a:pt x="112" y="384"/>
                </a:lnTo>
                <a:lnTo>
                  <a:pt x="112" y="382"/>
                </a:lnTo>
                <a:lnTo>
                  <a:pt x="115" y="377"/>
                </a:lnTo>
                <a:lnTo>
                  <a:pt x="110" y="375"/>
                </a:lnTo>
                <a:lnTo>
                  <a:pt x="96" y="375"/>
                </a:lnTo>
                <a:lnTo>
                  <a:pt x="96" y="373"/>
                </a:lnTo>
                <a:lnTo>
                  <a:pt x="96" y="371"/>
                </a:lnTo>
                <a:lnTo>
                  <a:pt x="96" y="368"/>
                </a:lnTo>
                <a:lnTo>
                  <a:pt x="94" y="368"/>
                </a:lnTo>
                <a:lnTo>
                  <a:pt x="94" y="366"/>
                </a:lnTo>
                <a:lnTo>
                  <a:pt x="92" y="366"/>
                </a:lnTo>
                <a:lnTo>
                  <a:pt x="92" y="364"/>
                </a:lnTo>
                <a:lnTo>
                  <a:pt x="92" y="361"/>
                </a:lnTo>
                <a:lnTo>
                  <a:pt x="92" y="359"/>
                </a:lnTo>
                <a:lnTo>
                  <a:pt x="92" y="357"/>
                </a:lnTo>
                <a:lnTo>
                  <a:pt x="94" y="357"/>
                </a:lnTo>
                <a:lnTo>
                  <a:pt x="92" y="357"/>
                </a:lnTo>
                <a:lnTo>
                  <a:pt x="92" y="359"/>
                </a:lnTo>
                <a:lnTo>
                  <a:pt x="89" y="359"/>
                </a:lnTo>
                <a:lnTo>
                  <a:pt x="89" y="361"/>
                </a:lnTo>
                <a:lnTo>
                  <a:pt x="87" y="361"/>
                </a:lnTo>
                <a:lnTo>
                  <a:pt x="87" y="364"/>
                </a:lnTo>
                <a:lnTo>
                  <a:pt x="87" y="366"/>
                </a:lnTo>
                <a:lnTo>
                  <a:pt x="85" y="368"/>
                </a:lnTo>
                <a:lnTo>
                  <a:pt x="85" y="371"/>
                </a:lnTo>
                <a:lnTo>
                  <a:pt x="85" y="373"/>
                </a:lnTo>
                <a:lnTo>
                  <a:pt x="83" y="375"/>
                </a:lnTo>
                <a:lnTo>
                  <a:pt x="83" y="377"/>
                </a:lnTo>
                <a:lnTo>
                  <a:pt x="80" y="377"/>
                </a:lnTo>
                <a:lnTo>
                  <a:pt x="80" y="380"/>
                </a:lnTo>
                <a:lnTo>
                  <a:pt x="78" y="382"/>
                </a:lnTo>
                <a:lnTo>
                  <a:pt x="78" y="384"/>
                </a:lnTo>
                <a:lnTo>
                  <a:pt x="76" y="384"/>
                </a:lnTo>
                <a:lnTo>
                  <a:pt x="76" y="387"/>
                </a:lnTo>
                <a:lnTo>
                  <a:pt x="73" y="387"/>
                </a:lnTo>
                <a:lnTo>
                  <a:pt x="73" y="389"/>
                </a:lnTo>
                <a:lnTo>
                  <a:pt x="71" y="389"/>
                </a:lnTo>
                <a:lnTo>
                  <a:pt x="71" y="391"/>
                </a:lnTo>
                <a:lnTo>
                  <a:pt x="69" y="391"/>
                </a:lnTo>
                <a:lnTo>
                  <a:pt x="66" y="394"/>
                </a:lnTo>
                <a:lnTo>
                  <a:pt x="64" y="394"/>
                </a:lnTo>
                <a:lnTo>
                  <a:pt x="62" y="394"/>
                </a:lnTo>
                <a:lnTo>
                  <a:pt x="59" y="396"/>
                </a:lnTo>
                <a:lnTo>
                  <a:pt x="59" y="394"/>
                </a:lnTo>
                <a:lnTo>
                  <a:pt x="57" y="391"/>
                </a:lnTo>
                <a:lnTo>
                  <a:pt x="55" y="389"/>
                </a:lnTo>
                <a:lnTo>
                  <a:pt x="53" y="387"/>
                </a:lnTo>
                <a:lnTo>
                  <a:pt x="53" y="384"/>
                </a:lnTo>
                <a:lnTo>
                  <a:pt x="53" y="382"/>
                </a:lnTo>
                <a:lnTo>
                  <a:pt x="48" y="380"/>
                </a:lnTo>
                <a:lnTo>
                  <a:pt x="53" y="373"/>
                </a:lnTo>
                <a:lnTo>
                  <a:pt x="55" y="368"/>
                </a:lnTo>
                <a:lnTo>
                  <a:pt x="57" y="364"/>
                </a:lnTo>
                <a:lnTo>
                  <a:pt x="57" y="357"/>
                </a:lnTo>
                <a:lnTo>
                  <a:pt x="57" y="354"/>
                </a:lnTo>
                <a:lnTo>
                  <a:pt x="57" y="350"/>
                </a:lnTo>
                <a:lnTo>
                  <a:pt x="55" y="348"/>
                </a:lnTo>
                <a:lnTo>
                  <a:pt x="48" y="343"/>
                </a:lnTo>
                <a:lnTo>
                  <a:pt x="43" y="338"/>
                </a:lnTo>
                <a:lnTo>
                  <a:pt x="30" y="329"/>
                </a:lnTo>
                <a:lnTo>
                  <a:pt x="18" y="324"/>
                </a:lnTo>
                <a:lnTo>
                  <a:pt x="9" y="318"/>
                </a:lnTo>
                <a:lnTo>
                  <a:pt x="2" y="308"/>
                </a:lnTo>
                <a:lnTo>
                  <a:pt x="0" y="304"/>
                </a:lnTo>
                <a:lnTo>
                  <a:pt x="0" y="299"/>
                </a:lnTo>
                <a:lnTo>
                  <a:pt x="0" y="295"/>
                </a:lnTo>
                <a:lnTo>
                  <a:pt x="4" y="290"/>
                </a:lnTo>
                <a:lnTo>
                  <a:pt x="9" y="288"/>
                </a:lnTo>
                <a:lnTo>
                  <a:pt x="20" y="283"/>
                </a:lnTo>
                <a:lnTo>
                  <a:pt x="41" y="278"/>
                </a:lnTo>
                <a:lnTo>
                  <a:pt x="50" y="274"/>
                </a:lnTo>
                <a:lnTo>
                  <a:pt x="57" y="271"/>
                </a:lnTo>
                <a:lnTo>
                  <a:pt x="59" y="269"/>
                </a:lnTo>
                <a:lnTo>
                  <a:pt x="64" y="267"/>
                </a:lnTo>
                <a:lnTo>
                  <a:pt x="66" y="262"/>
                </a:lnTo>
                <a:lnTo>
                  <a:pt x="71" y="258"/>
                </a:lnTo>
                <a:lnTo>
                  <a:pt x="73" y="253"/>
                </a:lnTo>
                <a:lnTo>
                  <a:pt x="78" y="244"/>
                </a:lnTo>
                <a:lnTo>
                  <a:pt x="85" y="237"/>
                </a:lnTo>
                <a:lnTo>
                  <a:pt x="89" y="235"/>
                </a:lnTo>
                <a:lnTo>
                  <a:pt x="94" y="232"/>
                </a:lnTo>
                <a:lnTo>
                  <a:pt x="101" y="230"/>
                </a:lnTo>
                <a:lnTo>
                  <a:pt x="106" y="230"/>
                </a:lnTo>
                <a:lnTo>
                  <a:pt x="112" y="230"/>
                </a:lnTo>
                <a:lnTo>
                  <a:pt x="117" y="230"/>
                </a:lnTo>
                <a:lnTo>
                  <a:pt x="122" y="230"/>
                </a:lnTo>
                <a:lnTo>
                  <a:pt x="126" y="232"/>
                </a:lnTo>
                <a:lnTo>
                  <a:pt x="131" y="235"/>
                </a:lnTo>
                <a:lnTo>
                  <a:pt x="133" y="239"/>
                </a:lnTo>
                <a:lnTo>
                  <a:pt x="142" y="248"/>
                </a:lnTo>
                <a:lnTo>
                  <a:pt x="147" y="251"/>
                </a:lnTo>
                <a:lnTo>
                  <a:pt x="152" y="253"/>
                </a:lnTo>
                <a:lnTo>
                  <a:pt x="154" y="255"/>
                </a:lnTo>
                <a:lnTo>
                  <a:pt x="161" y="255"/>
                </a:lnTo>
                <a:lnTo>
                  <a:pt x="165" y="255"/>
                </a:lnTo>
                <a:lnTo>
                  <a:pt x="172" y="253"/>
                </a:lnTo>
                <a:lnTo>
                  <a:pt x="191" y="251"/>
                </a:lnTo>
                <a:lnTo>
                  <a:pt x="202" y="248"/>
                </a:lnTo>
                <a:lnTo>
                  <a:pt x="207" y="246"/>
                </a:lnTo>
                <a:lnTo>
                  <a:pt x="209" y="246"/>
                </a:lnTo>
                <a:lnTo>
                  <a:pt x="214" y="246"/>
                </a:lnTo>
                <a:lnTo>
                  <a:pt x="216" y="246"/>
                </a:lnTo>
                <a:lnTo>
                  <a:pt x="218" y="246"/>
                </a:lnTo>
                <a:lnTo>
                  <a:pt x="221" y="248"/>
                </a:lnTo>
                <a:lnTo>
                  <a:pt x="223" y="248"/>
                </a:lnTo>
                <a:lnTo>
                  <a:pt x="225" y="248"/>
                </a:lnTo>
                <a:lnTo>
                  <a:pt x="228" y="251"/>
                </a:lnTo>
                <a:lnTo>
                  <a:pt x="237" y="255"/>
                </a:lnTo>
                <a:lnTo>
                  <a:pt x="244" y="258"/>
                </a:lnTo>
                <a:lnTo>
                  <a:pt x="248" y="260"/>
                </a:lnTo>
                <a:lnTo>
                  <a:pt x="251" y="262"/>
                </a:lnTo>
                <a:lnTo>
                  <a:pt x="253" y="265"/>
                </a:lnTo>
                <a:lnTo>
                  <a:pt x="255" y="267"/>
                </a:lnTo>
                <a:lnTo>
                  <a:pt x="258" y="271"/>
                </a:lnTo>
                <a:lnTo>
                  <a:pt x="260" y="278"/>
                </a:lnTo>
                <a:lnTo>
                  <a:pt x="262" y="283"/>
                </a:lnTo>
                <a:lnTo>
                  <a:pt x="265" y="288"/>
                </a:lnTo>
                <a:lnTo>
                  <a:pt x="267" y="290"/>
                </a:lnTo>
                <a:lnTo>
                  <a:pt x="269" y="292"/>
                </a:lnTo>
                <a:lnTo>
                  <a:pt x="274" y="295"/>
                </a:lnTo>
                <a:lnTo>
                  <a:pt x="276" y="295"/>
                </a:lnTo>
                <a:lnTo>
                  <a:pt x="281" y="297"/>
                </a:lnTo>
                <a:lnTo>
                  <a:pt x="285" y="297"/>
                </a:lnTo>
                <a:lnTo>
                  <a:pt x="288" y="297"/>
                </a:lnTo>
                <a:lnTo>
                  <a:pt x="290" y="297"/>
                </a:lnTo>
                <a:lnTo>
                  <a:pt x="297" y="295"/>
                </a:lnTo>
                <a:lnTo>
                  <a:pt x="299" y="295"/>
                </a:lnTo>
                <a:lnTo>
                  <a:pt x="301" y="292"/>
                </a:lnTo>
                <a:lnTo>
                  <a:pt x="306" y="290"/>
                </a:lnTo>
                <a:lnTo>
                  <a:pt x="313" y="288"/>
                </a:lnTo>
                <a:lnTo>
                  <a:pt x="315" y="285"/>
                </a:lnTo>
                <a:lnTo>
                  <a:pt x="318" y="283"/>
                </a:lnTo>
                <a:lnTo>
                  <a:pt x="318" y="281"/>
                </a:lnTo>
                <a:lnTo>
                  <a:pt x="318" y="276"/>
                </a:lnTo>
                <a:lnTo>
                  <a:pt x="318" y="274"/>
                </a:lnTo>
                <a:lnTo>
                  <a:pt x="315" y="267"/>
                </a:lnTo>
                <a:lnTo>
                  <a:pt x="315" y="262"/>
                </a:lnTo>
                <a:lnTo>
                  <a:pt x="315" y="260"/>
                </a:lnTo>
                <a:lnTo>
                  <a:pt x="315" y="258"/>
                </a:lnTo>
                <a:lnTo>
                  <a:pt x="315" y="255"/>
                </a:lnTo>
                <a:lnTo>
                  <a:pt x="315" y="253"/>
                </a:lnTo>
                <a:lnTo>
                  <a:pt x="318" y="251"/>
                </a:lnTo>
                <a:lnTo>
                  <a:pt x="320" y="251"/>
                </a:lnTo>
                <a:lnTo>
                  <a:pt x="320" y="248"/>
                </a:lnTo>
                <a:lnTo>
                  <a:pt x="322" y="248"/>
                </a:lnTo>
                <a:lnTo>
                  <a:pt x="324" y="248"/>
                </a:lnTo>
                <a:lnTo>
                  <a:pt x="327" y="248"/>
                </a:lnTo>
                <a:lnTo>
                  <a:pt x="329" y="246"/>
                </a:lnTo>
                <a:lnTo>
                  <a:pt x="331" y="246"/>
                </a:lnTo>
                <a:lnTo>
                  <a:pt x="334" y="248"/>
                </a:lnTo>
                <a:lnTo>
                  <a:pt x="338" y="251"/>
                </a:lnTo>
                <a:lnTo>
                  <a:pt x="345" y="251"/>
                </a:lnTo>
                <a:lnTo>
                  <a:pt x="350" y="251"/>
                </a:lnTo>
                <a:lnTo>
                  <a:pt x="354" y="253"/>
                </a:lnTo>
                <a:lnTo>
                  <a:pt x="357" y="253"/>
                </a:lnTo>
                <a:lnTo>
                  <a:pt x="361" y="253"/>
                </a:lnTo>
                <a:lnTo>
                  <a:pt x="361" y="251"/>
                </a:lnTo>
                <a:lnTo>
                  <a:pt x="361" y="248"/>
                </a:lnTo>
                <a:lnTo>
                  <a:pt x="357" y="244"/>
                </a:lnTo>
                <a:lnTo>
                  <a:pt x="357" y="242"/>
                </a:lnTo>
                <a:lnTo>
                  <a:pt x="359" y="239"/>
                </a:lnTo>
                <a:lnTo>
                  <a:pt x="361" y="237"/>
                </a:lnTo>
                <a:lnTo>
                  <a:pt x="366" y="239"/>
                </a:lnTo>
                <a:lnTo>
                  <a:pt x="368" y="242"/>
                </a:lnTo>
                <a:lnTo>
                  <a:pt x="370" y="246"/>
                </a:lnTo>
                <a:lnTo>
                  <a:pt x="373" y="246"/>
                </a:lnTo>
                <a:lnTo>
                  <a:pt x="373" y="244"/>
                </a:lnTo>
                <a:lnTo>
                  <a:pt x="375" y="244"/>
                </a:lnTo>
                <a:lnTo>
                  <a:pt x="375" y="242"/>
                </a:lnTo>
                <a:lnTo>
                  <a:pt x="373" y="239"/>
                </a:lnTo>
                <a:lnTo>
                  <a:pt x="370" y="235"/>
                </a:lnTo>
                <a:lnTo>
                  <a:pt x="366" y="230"/>
                </a:lnTo>
                <a:lnTo>
                  <a:pt x="364" y="225"/>
                </a:lnTo>
                <a:lnTo>
                  <a:pt x="364" y="223"/>
                </a:lnTo>
                <a:lnTo>
                  <a:pt x="366" y="221"/>
                </a:lnTo>
                <a:lnTo>
                  <a:pt x="368" y="218"/>
                </a:lnTo>
                <a:lnTo>
                  <a:pt x="370" y="216"/>
                </a:lnTo>
                <a:lnTo>
                  <a:pt x="373" y="214"/>
                </a:lnTo>
                <a:lnTo>
                  <a:pt x="375" y="214"/>
                </a:lnTo>
                <a:lnTo>
                  <a:pt x="380" y="212"/>
                </a:lnTo>
                <a:lnTo>
                  <a:pt x="382" y="209"/>
                </a:lnTo>
                <a:lnTo>
                  <a:pt x="384" y="209"/>
                </a:lnTo>
                <a:lnTo>
                  <a:pt x="391" y="209"/>
                </a:lnTo>
                <a:lnTo>
                  <a:pt x="394" y="207"/>
                </a:lnTo>
                <a:lnTo>
                  <a:pt x="396" y="205"/>
                </a:lnTo>
                <a:lnTo>
                  <a:pt x="396" y="200"/>
                </a:lnTo>
                <a:lnTo>
                  <a:pt x="398" y="195"/>
                </a:lnTo>
                <a:lnTo>
                  <a:pt x="400" y="193"/>
                </a:lnTo>
                <a:lnTo>
                  <a:pt x="403" y="191"/>
                </a:lnTo>
                <a:lnTo>
                  <a:pt x="405" y="191"/>
                </a:lnTo>
                <a:lnTo>
                  <a:pt x="407" y="191"/>
                </a:lnTo>
                <a:lnTo>
                  <a:pt x="410" y="193"/>
                </a:lnTo>
                <a:lnTo>
                  <a:pt x="407" y="193"/>
                </a:lnTo>
                <a:lnTo>
                  <a:pt x="405" y="195"/>
                </a:lnTo>
                <a:lnTo>
                  <a:pt x="403" y="195"/>
                </a:lnTo>
                <a:lnTo>
                  <a:pt x="400" y="198"/>
                </a:lnTo>
                <a:lnTo>
                  <a:pt x="403" y="200"/>
                </a:lnTo>
                <a:lnTo>
                  <a:pt x="405" y="202"/>
                </a:lnTo>
                <a:lnTo>
                  <a:pt x="407" y="205"/>
                </a:lnTo>
                <a:lnTo>
                  <a:pt x="410" y="207"/>
                </a:lnTo>
                <a:lnTo>
                  <a:pt x="412" y="209"/>
                </a:lnTo>
                <a:lnTo>
                  <a:pt x="414" y="209"/>
                </a:lnTo>
                <a:lnTo>
                  <a:pt x="417" y="209"/>
                </a:lnTo>
                <a:lnTo>
                  <a:pt x="417" y="207"/>
                </a:lnTo>
                <a:lnTo>
                  <a:pt x="419" y="207"/>
                </a:lnTo>
                <a:lnTo>
                  <a:pt x="421" y="205"/>
                </a:lnTo>
                <a:lnTo>
                  <a:pt x="423" y="202"/>
                </a:lnTo>
                <a:lnTo>
                  <a:pt x="426" y="202"/>
                </a:lnTo>
                <a:lnTo>
                  <a:pt x="426" y="200"/>
                </a:lnTo>
                <a:lnTo>
                  <a:pt x="428" y="200"/>
                </a:lnTo>
                <a:lnTo>
                  <a:pt x="430" y="198"/>
                </a:lnTo>
                <a:lnTo>
                  <a:pt x="433" y="193"/>
                </a:lnTo>
                <a:lnTo>
                  <a:pt x="433" y="191"/>
                </a:lnTo>
                <a:lnTo>
                  <a:pt x="435" y="189"/>
                </a:lnTo>
                <a:lnTo>
                  <a:pt x="435" y="186"/>
                </a:lnTo>
                <a:lnTo>
                  <a:pt x="433" y="184"/>
                </a:lnTo>
                <a:lnTo>
                  <a:pt x="435" y="182"/>
                </a:lnTo>
                <a:lnTo>
                  <a:pt x="437" y="182"/>
                </a:lnTo>
                <a:lnTo>
                  <a:pt x="440" y="182"/>
                </a:lnTo>
                <a:lnTo>
                  <a:pt x="442" y="182"/>
                </a:lnTo>
                <a:lnTo>
                  <a:pt x="442" y="184"/>
                </a:lnTo>
                <a:lnTo>
                  <a:pt x="444" y="186"/>
                </a:lnTo>
                <a:lnTo>
                  <a:pt x="447" y="186"/>
                </a:lnTo>
                <a:lnTo>
                  <a:pt x="449" y="189"/>
                </a:lnTo>
                <a:lnTo>
                  <a:pt x="449" y="186"/>
                </a:lnTo>
                <a:lnTo>
                  <a:pt x="451" y="186"/>
                </a:lnTo>
                <a:lnTo>
                  <a:pt x="451" y="184"/>
                </a:lnTo>
                <a:lnTo>
                  <a:pt x="453" y="182"/>
                </a:lnTo>
                <a:lnTo>
                  <a:pt x="456" y="182"/>
                </a:lnTo>
                <a:lnTo>
                  <a:pt x="456" y="179"/>
                </a:lnTo>
                <a:lnTo>
                  <a:pt x="458" y="182"/>
                </a:lnTo>
                <a:lnTo>
                  <a:pt x="458" y="184"/>
                </a:lnTo>
                <a:lnTo>
                  <a:pt x="460" y="186"/>
                </a:lnTo>
                <a:lnTo>
                  <a:pt x="463" y="186"/>
                </a:lnTo>
                <a:lnTo>
                  <a:pt x="465" y="186"/>
                </a:lnTo>
                <a:lnTo>
                  <a:pt x="465" y="184"/>
                </a:lnTo>
                <a:lnTo>
                  <a:pt x="467" y="184"/>
                </a:lnTo>
                <a:lnTo>
                  <a:pt x="470" y="189"/>
                </a:lnTo>
                <a:lnTo>
                  <a:pt x="472" y="191"/>
                </a:lnTo>
                <a:lnTo>
                  <a:pt x="474" y="191"/>
                </a:lnTo>
                <a:lnTo>
                  <a:pt x="476" y="191"/>
                </a:lnTo>
                <a:lnTo>
                  <a:pt x="479" y="189"/>
                </a:lnTo>
                <a:lnTo>
                  <a:pt x="479" y="186"/>
                </a:lnTo>
                <a:lnTo>
                  <a:pt x="481" y="184"/>
                </a:lnTo>
                <a:lnTo>
                  <a:pt x="483" y="184"/>
                </a:lnTo>
                <a:lnTo>
                  <a:pt x="483" y="182"/>
                </a:lnTo>
                <a:lnTo>
                  <a:pt x="486" y="182"/>
                </a:lnTo>
                <a:lnTo>
                  <a:pt x="488" y="182"/>
                </a:lnTo>
                <a:lnTo>
                  <a:pt x="488" y="179"/>
                </a:lnTo>
                <a:lnTo>
                  <a:pt x="490" y="177"/>
                </a:lnTo>
                <a:lnTo>
                  <a:pt x="493" y="175"/>
                </a:lnTo>
                <a:lnTo>
                  <a:pt x="495" y="172"/>
                </a:lnTo>
                <a:lnTo>
                  <a:pt x="497" y="170"/>
                </a:lnTo>
                <a:lnTo>
                  <a:pt x="499" y="170"/>
                </a:lnTo>
                <a:lnTo>
                  <a:pt x="502" y="168"/>
                </a:lnTo>
                <a:lnTo>
                  <a:pt x="506" y="170"/>
                </a:lnTo>
                <a:lnTo>
                  <a:pt x="509" y="170"/>
                </a:lnTo>
                <a:lnTo>
                  <a:pt x="511" y="170"/>
                </a:lnTo>
                <a:lnTo>
                  <a:pt x="513" y="170"/>
                </a:lnTo>
                <a:lnTo>
                  <a:pt x="516" y="170"/>
                </a:lnTo>
                <a:lnTo>
                  <a:pt x="518" y="170"/>
                </a:lnTo>
                <a:lnTo>
                  <a:pt x="518" y="172"/>
                </a:lnTo>
                <a:lnTo>
                  <a:pt x="520" y="175"/>
                </a:lnTo>
                <a:lnTo>
                  <a:pt x="523" y="175"/>
                </a:lnTo>
                <a:lnTo>
                  <a:pt x="525" y="175"/>
                </a:lnTo>
                <a:lnTo>
                  <a:pt x="527" y="177"/>
                </a:lnTo>
                <a:lnTo>
                  <a:pt x="529" y="177"/>
                </a:lnTo>
                <a:lnTo>
                  <a:pt x="532" y="177"/>
                </a:lnTo>
                <a:lnTo>
                  <a:pt x="534" y="177"/>
                </a:lnTo>
                <a:lnTo>
                  <a:pt x="536" y="177"/>
                </a:lnTo>
                <a:lnTo>
                  <a:pt x="539" y="179"/>
                </a:lnTo>
                <a:lnTo>
                  <a:pt x="539" y="182"/>
                </a:lnTo>
                <a:lnTo>
                  <a:pt x="541" y="182"/>
                </a:lnTo>
                <a:lnTo>
                  <a:pt x="541" y="184"/>
                </a:lnTo>
                <a:lnTo>
                  <a:pt x="543" y="184"/>
                </a:lnTo>
                <a:lnTo>
                  <a:pt x="546" y="184"/>
                </a:lnTo>
                <a:lnTo>
                  <a:pt x="548" y="182"/>
                </a:lnTo>
                <a:lnTo>
                  <a:pt x="548" y="184"/>
                </a:lnTo>
                <a:lnTo>
                  <a:pt x="552" y="184"/>
                </a:lnTo>
                <a:lnTo>
                  <a:pt x="555" y="184"/>
                </a:lnTo>
                <a:lnTo>
                  <a:pt x="557" y="184"/>
                </a:lnTo>
                <a:lnTo>
                  <a:pt x="559" y="184"/>
                </a:lnTo>
                <a:lnTo>
                  <a:pt x="559" y="182"/>
                </a:lnTo>
                <a:lnTo>
                  <a:pt x="562" y="182"/>
                </a:lnTo>
                <a:lnTo>
                  <a:pt x="562" y="184"/>
                </a:lnTo>
                <a:lnTo>
                  <a:pt x="562" y="186"/>
                </a:lnTo>
                <a:lnTo>
                  <a:pt x="562" y="189"/>
                </a:lnTo>
                <a:lnTo>
                  <a:pt x="562" y="191"/>
                </a:lnTo>
                <a:lnTo>
                  <a:pt x="562" y="193"/>
                </a:lnTo>
                <a:lnTo>
                  <a:pt x="564" y="193"/>
                </a:lnTo>
                <a:lnTo>
                  <a:pt x="566" y="193"/>
                </a:lnTo>
                <a:lnTo>
                  <a:pt x="569" y="193"/>
                </a:lnTo>
                <a:lnTo>
                  <a:pt x="569" y="191"/>
                </a:lnTo>
                <a:lnTo>
                  <a:pt x="571" y="191"/>
                </a:lnTo>
                <a:lnTo>
                  <a:pt x="573" y="191"/>
                </a:lnTo>
                <a:lnTo>
                  <a:pt x="576" y="191"/>
                </a:lnTo>
                <a:lnTo>
                  <a:pt x="578" y="191"/>
                </a:lnTo>
                <a:lnTo>
                  <a:pt x="580" y="193"/>
                </a:lnTo>
                <a:lnTo>
                  <a:pt x="580" y="191"/>
                </a:lnTo>
                <a:lnTo>
                  <a:pt x="580" y="189"/>
                </a:lnTo>
                <a:lnTo>
                  <a:pt x="582" y="189"/>
                </a:lnTo>
                <a:lnTo>
                  <a:pt x="585" y="189"/>
                </a:lnTo>
                <a:lnTo>
                  <a:pt x="587" y="189"/>
                </a:lnTo>
                <a:lnTo>
                  <a:pt x="589" y="189"/>
                </a:lnTo>
                <a:lnTo>
                  <a:pt x="592" y="186"/>
                </a:lnTo>
                <a:lnTo>
                  <a:pt x="594" y="186"/>
                </a:lnTo>
                <a:lnTo>
                  <a:pt x="596" y="184"/>
                </a:lnTo>
                <a:lnTo>
                  <a:pt x="599" y="184"/>
                </a:lnTo>
                <a:lnTo>
                  <a:pt x="599" y="182"/>
                </a:lnTo>
                <a:lnTo>
                  <a:pt x="599" y="179"/>
                </a:lnTo>
                <a:lnTo>
                  <a:pt x="596" y="179"/>
                </a:lnTo>
                <a:lnTo>
                  <a:pt x="596" y="177"/>
                </a:lnTo>
                <a:lnTo>
                  <a:pt x="596" y="175"/>
                </a:lnTo>
                <a:lnTo>
                  <a:pt x="594" y="175"/>
                </a:lnTo>
                <a:lnTo>
                  <a:pt x="594" y="172"/>
                </a:lnTo>
                <a:lnTo>
                  <a:pt x="596" y="170"/>
                </a:lnTo>
                <a:lnTo>
                  <a:pt x="596" y="168"/>
                </a:lnTo>
                <a:lnTo>
                  <a:pt x="596" y="165"/>
                </a:lnTo>
                <a:lnTo>
                  <a:pt x="599" y="163"/>
                </a:lnTo>
                <a:lnTo>
                  <a:pt x="601" y="161"/>
                </a:lnTo>
                <a:lnTo>
                  <a:pt x="603" y="156"/>
                </a:lnTo>
                <a:lnTo>
                  <a:pt x="605" y="154"/>
                </a:lnTo>
                <a:lnTo>
                  <a:pt x="608" y="152"/>
                </a:lnTo>
                <a:lnTo>
                  <a:pt x="610" y="152"/>
                </a:lnTo>
                <a:lnTo>
                  <a:pt x="610" y="149"/>
                </a:lnTo>
                <a:lnTo>
                  <a:pt x="612" y="147"/>
                </a:lnTo>
                <a:lnTo>
                  <a:pt x="615" y="145"/>
                </a:lnTo>
                <a:lnTo>
                  <a:pt x="617" y="145"/>
                </a:lnTo>
                <a:lnTo>
                  <a:pt x="619" y="145"/>
                </a:lnTo>
                <a:lnTo>
                  <a:pt x="622" y="145"/>
                </a:lnTo>
                <a:lnTo>
                  <a:pt x="624" y="142"/>
                </a:lnTo>
                <a:lnTo>
                  <a:pt x="626" y="140"/>
                </a:lnTo>
                <a:lnTo>
                  <a:pt x="626" y="138"/>
                </a:lnTo>
                <a:lnTo>
                  <a:pt x="626" y="133"/>
                </a:lnTo>
                <a:lnTo>
                  <a:pt x="626" y="131"/>
                </a:lnTo>
                <a:lnTo>
                  <a:pt x="626" y="129"/>
                </a:lnTo>
                <a:lnTo>
                  <a:pt x="624" y="129"/>
                </a:lnTo>
                <a:lnTo>
                  <a:pt x="622" y="126"/>
                </a:lnTo>
                <a:lnTo>
                  <a:pt x="619" y="126"/>
                </a:lnTo>
                <a:lnTo>
                  <a:pt x="619" y="129"/>
                </a:lnTo>
                <a:lnTo>
                  <a:pt x="617" y="129"/>
                </a:lnTo>
                <a:lnTo>
                  <a:pt x="615" y="129"/>
                </a:lnTo>
                <a:lnTo>
                  <a:pt x="615" y="131"/>
                </a:lnTo>
                <a:lnTo>
                  <a:pt x="617" y="131"/>
                </a:lnTo>
                <a:lnTo>
                  <a:pt x="617" y="133"/>
                </a:lnTo>
                <a:lnTo>
                  <a:pt x="619" y="136"/>
                </a:lnTo>
                <a:lnTo>
                  <a:pt x="619" y="138"/>
                </a:lnTo>
                <a:lnTo>
                  <a:pt x="617" y="138"/>
                </a:lnTo>
                <a:lnTo>
                  <a:pt x="615" y="138"/>
                </a:lnTo>
                <a:lnTo>
                  <a:pt x="612" y="138"/>
                </a:lnTo>
                <a:lnTo>
                  <a:pt x="608" y="138"/>
                </a:lnTo>
                <a:lnTo>
                  <a:pt x="608" y="136"/>
                </a:lnTo>
                <a:lnTo>
                  <a:pt x="605" y="133"/>
                </a:lnTo>
                <a:lnTo>
                  <a:pt x="605" y="131"/>
                </a:lnTo>
                <a:lnTo>
                  <a:pt x="608" y="129"/>
                </a:lnTo>
                <a:lnTo>
                  <a:pt x="605" y="129"/>
                </a:lnTo>
                <a:lnTo>
                  <a:pt x="605" y="126"/>
                </a:lnTo>
                <a:lnTo>
                  <a:pt x="605" y="122"/>
                </a:lnTo>
                <a:lnTo>
                  <a:pt x="605" y="119"/>
                </a:lnTo>
                <a:lnTo>
                  <a:pt x="608" y="117"/>
                </a:lnTo>
                <a:lnTo>
                  <a:pt x="608" y="115"/>
                </a:lnTo>
                <a:lnTo>
                  <a:pt x="608" y="113"/>
                </a:lnTo>
                <a:lnTo>
                  <a:pt x="608" y="110"/>
                </a:lnTo>
                <a:lnTo>
                  <a:pt x="608" y="108"/>
                </a:lnTo>
                <a:lnTo>
                  <a:pt x="608" y="106"/>
                </a:lnTo>
                <a:lnTo>
                  <a:pt x="610" y="106"/>
                </a:lnTo>
                <a:lnTo>
                  <a:pt x="610" y="103"/>
                </a:lnTo>
                <a:lnTo>
                  <a:pt x="612" y="103"/>
                </a:lnTo>
                <a:lnTo>
                  <a:pt x="612" y="101"/>
                </a:lnTo>
                <a:lnTo>
                  <a:pt x="615" y="103"/>
                </a:lnTo>
                <a:lnTo>
                  <a:pt x="617" y="103"/>
                </a:lnTo>
                <a:lnTo>
                  <a:pt x="619" y="103"/>
                </a:lnTo>
                <a:lnTo>
                  <a:pt x="622" y="101"/>
                </a:lnTo>
                <a:lnTo>
                  <a:pt x="624" y="99"/>
                </a:lnTo>
                <a:lnTo>
                  <a:pt x="624" y="96"/>
                </a:lnTo>
                <a:lnTo>
                  <a:pt x="624" y="94"/>
                </a:lnTo>
                <a:lnTo>
                  <a:pt x="624" y="92"/>
                </a:lnTo>
                <a:lnTo>
                  <a:pt x="626" y="89"/>
                </a:lnTo>
                <a:lnTo>
                  <a:pt x="626" y="87"/>
                </a:lnTo>
                <a:lnTo>
                  <a:pt x="624" y="87"/>
                </a:lnTo>
                <a:lnTo>
                  <a:pt x="624" y="85"/>
                </a:lnTo>
                <a:lnTo>
                  <a:pt x="624" y="83"/>
                </a:lnTo>
                <a:lnTo>
                  <a:pt x="624" y="80"/>
                </a:lnTo>
                <a:lnTo>
                  <a:pt x="624" y="78"/>
                </a:lnTo>
                <a:lnTo>
                  <a:pt x="626" y="76"/>
                </a:lnTo>
                <a:lnTo>
                  <a:pt x="624" y="73"/>
                </a:lnTo>
                <a:lnTo>
                  <a:pt x="626" y="71"/>
                </a:lnTo>
                <a:lnTo>
                  <a:pt x="626" y="69"/>
                </a:lnTo>
                <a:lnTo>
                  <a:pt x="626" y="66"/>
                </a:lnTo>
                <a:lnTo>
                  <a:pt x="628" y="64"/>
                </a:lnTo>
                <a:lnTo>
                  <a:pt x="631" y="64"/>
                </a:lnTo>
                <a:lnTo>
                  <a:pt x="633" y="64"/>
                </a:lnTo>
                <a:lnTo>
                  <a:pt x="635" y="64"/>
                </a:lnTo>
                <a:lnTo>
                  <a:pt x="635" y="66"/>
                </a:lnTo>
                <a:lnTo>
                  <a:pt x="638" y="66"/>
                </a:lnTo>
                <a:lnTo>
                  <a:pt x="640" y="66"/>
                </a:lnTo>
                <a:lnTo>
                  <a:pt x="642" y="66"/>
                </a:lnTo>
                <a:lnTo>
                  <a:pt x="645" y="69"/>
                </a:lnTo>
                <a:lnTo>
                  <a:pt x="647" y="69"/>
                </a:lnTo>
                <a:lnTo>
                  <a:pt x="649" y="69"/>
                </a:lnTo>
                <a:lnTo>
                  <a:pt x="652" y="66"/>
                </a:lnTo>
                <a:lnTo>
                  <a:pt x="654" y="66"/>
                </a:lnTo>
                <a:lnTo>
                  <a:pt x="656" y="69"/>
                </a:lnTo>
                <a:lnTo>
                  <a:pt x="658" y="69"/>
                </a:lnTo>
                <a:lnTo>
                  <a:pt x="661" y="69"/>
                </a:lnTo>
                <a:lnTo>
                  <a:pt x="663" y="69"/>
                </a:lnTo>
                <a:lnTo>
                  <a:pt x="663" y="66"/>
                </a:lnTo>
                <a:lnTo>
                  <a:pt x="663" y="64"/>
                </a:lnTo>
                <a:lnTo>
                  <a:pt x="665" y="62"/>
                </a:lnTo>
                <a:lnTo>
                  <a:pt x="665" y="60"/>
                </a:lnTo>
                <a:lnTo>
                  <a:pt x="665" y="57"/>
                </a:lnTo>
                <a:lnTo>
                  <a:pt x="668" y="55"/>
                </a:lnTo>
                <a:lnTo>
                  <a:pt x="670" y="55"/>
                </a:lnTo>
                <a:lnTo>
                  <a:pt x="670" y="53"/>
                </a:lnTo>
                <a:lnTo>
                  <a:pt x="672" y="48"/>
                </a:lnTo>
                <a:lnTo>
                  <a:pt x="672" y="41"/>
                </a:lnTo>
                <a:lnTo>
                  <a:pt x="675" y="39"/>
                </a:lnTo>
                <a:lnTo>
                  <a:pt x="677" y="36"/>
                </a:lnTo>
                <a:lnTo>
                  <a:pt x="679" y="34"/>
                </a:lnTo>
                <a:lnTo>
                  <a:pt x="681" y="32"/>
                </a:lnTo>
                <a:lnTo>
                  <a:pt x="681" y="27"/>
                </a:lnTo>
                <a:lnTo>
                  <a:pt x="684" y="25"/>
                </a:lnTo>
                <a:lnTo>
                  <a:pt x="684" y="23"/>
                </a:lnTo>
                <a:lnTo>
                  <a:pt x="686" y="20"/>
                </a:lnTo>
                <a:lnTo>
                  <a:pt x="688" y="18"/>
                </a:lnTo>
                <a:lnTo>
                  <a:pt x="688" y="16"/>
                </a:lnTo>
                <a:lnTo>
                  <a:pt x="691" y="13"/>
                </a:lnTo>
                <a:lnTo>
                  <a:pt x="691" y="11"/>
                </a:lnTo>
                <a:lnTo>
                  <a:pt x="693" y="11"/>
                </a:lnTo>
                <a:lnTo>
                  <a:pt x="695" y="9"/>
                </a:lnTo>
                <a:lnTo>
                  <a:pt x="698" y="9"/>
                </a:lnTo>
                <a:lnTo>
                  <a:pt x="700" y="7"/>
                </a:lnTo>
                <a:lnTo>
                  <a:pt x="702" y="2"/>
                </a:lnTo>
                <a:lnTo>
                  <a:pt x="705" y="2"/>
                </a:lnTo>
                <a:lnTo>
                  <a:pt x="707" y="0"/>
                </a:lnTo>
                <a:lnTo>
                  <a:pt x="709" y="0"/>
                </a:lnTo>
                <a:lnTo>
                  <a:pt x="709" y="2"/>
                </a:lnTo>
                <a:lnTo>
                  <a:pt x="711" y="2"/>
                </a:lnTo>
                <a:lnTo>
                  <a:pt x="714" y="4"/>
                </a:lnTo>
                <a:lnTo>
                  <a:pt x="716" y="7"/>
                </a:lnTo>
                <a:lnTo>
                  <a:pt x="716" y="9"/>
                </a:lnTo>
                <a:lnTo>
                  <a:pt x="718" y="11"/>
                </a:lnTo>
                <a:lnTo>
                  <a:pt x="721" y="20"/>
                </a:lnTo>
                <a:lnTo>
                  <a:pt x="721" y="23"/>
                </a:lnTo>
                <a:lnTo>
                  <a:pt x="723" y="23"/>
                </a:lnTo>
                <a:lnTo>
                  <a:pt x="723" y="25"/>
                </a:lnTo>
                <a:lnTo>
                  <a:pt x="725" y="25"/>
                </a:lnTo>
                <a:lnTo>
                  <a:pt x="728" y="25"/>
                </a:lnTo>
                <a:close/>
              </a:path>
            </a:pathLst>
          </a:custGeom>
          <a:gradFill flip="none" rotWithShape="1">
            <a:gsLst>
              <a:gs pos="0">
                <a:srgbClr val="94C600">
                  <a:shade val="30000"/>
                  <a:satMod val="115000"/>
                </a:srgbClr>
              </a:gs>
              <a:gs pos="50000">
                <a:srgbClr val="94C600">
                  <a:shade val="67500"/>
                  <a:satMod val="115000"/>
                </a:srgbClr>
              </a:gs>
              <a:gs pos="100000">
                <a:srgbClr val="94C600">
                  <a:shade val="100000"/>
                  <a:satMod val="115000"/>
                </a:srgbClr>
              </a:gs>
            </a:gsLst>
            <a:path path="circle">
              <a:fillToRect l="100000" b="100000"/>
            </a:path>
            <a:tileRect t="-100000" r="-100000"/>
          </a:gra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522556179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  <p:timing>
    <p:tnLst>
      <p:par>
        <p:cTn id="1" dur="indefinite" restart="never" nodeType="tmRoot"/>
      </p:par>
    </p:tnLst>
  </p:timing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8_Sai Kung">
    <p:bg>
      <p:bgRef idx="1001">
        <a:schemeClr val="bg2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8" name="Freeform 125"/>
          <p:cNvSpPr>
            <a:spLocks noChangeAspect="1" noEditPoints="1"/>
          </p:cNvSpPr>
          <p:nvPr userDrawn="1"/>
        </p:nvSpPr>
        <p:spPr bwMode="auto">
          <a:xfrm>
            <a:off x="2079415" y="-1"/>
            <a:ext cx="5118107" cy="6853199"/>
          </a:xfrm>
          <a:custGeom>
            <a:avLst/>
            <a:gdLst>
              <a:gd name="T0" fmla="*/ 674 w 1644"/>
              <a:gd name="T1" fmla="*/ 1936 h 2032"/>
              <a:gd name="T2" fmla="*/ 587 w 1644"/>
              <a:gd name="T3" fmla="*/ 2009 h 2032"/>
              <a:gd name="T4" fmla="*/ 640 w 1644"/>
              <a:gd name="T5" fmla="*/ 1839 h 2032"/>
              <a:gd name="T6" fmla="*/ 1165 w 1644"/>
              <a:gd name="T7" fmla="*/ 1804 h 2032"/>
              <a:gd name="T8" fmla="*/ 1117 w 1644"/>
              <a:gd name="T9" fmla="*/ 1756 h 2032"/>
              <a:gd name="T10" fmla="*/ 803 w 1644"/>
              <a:gd name="T11" fmla="*/ 1408 h 2032"/>
              <a:gd name="T12" fmla="*/ 1285 w 1644"/>
              <a:gd name="T13" fmla="*/ 1235 h 2032"/>
              <a:gd name="T14" fmla="*/ 1285 w 1644"/>
              <a:gd name="T15" fmla="*/ 1318 h 2032"/>
              <a:gd name="T16" fmla="*/ 1211 w 1644"/>
              <a:gd name="T17" fmla="*/ 1189 h 2032"/>
              <a:gd name="T18" fmla="*/ 1126 w 1644"/>
              <a:gd name="T19" fmla="*/ 1231 h 2032"/>
              <a:gd name="T20" fmla="*/ 707 w 1644"/>
              <a:gd name="T21" fmla="*/ 1180 h 2032"/>
              <a:gd name="T22" fmla="*/ 1375 w 1644"/>
              <a:gd name="T23" fmla="*/ 1141 h 2032"/>
              <a:gd name="T24" fmla="*/ 1022 w 1644"/>
              <a:gd name="T25" fmla="*/ 1099 h 2032"/>
              <a:gd name="T26" fmla="*/ 1248 w 1644"/>
              <a:gd name="T27" fmla="*/ 1145 h 2032"/>
              <a:gd name="T28" fmla="*/ 976 w 1644"/>
              <a:gd name="T29" fmla="*/ 1136 h 2032"/>
              <a:gd name="T30" fmla="*/ 852 w 1644"/>
              <a:gd name="T31" fmla="*/ 1090 h 2032"/>
              <a:gd name="T32" fmla="*/ 1400 w 1644"/>
              <a:gd name="T33" fmla="*/ 869 h 2032"/>
              <a:gd name="T34" fmla="*/ 651 w 1644"/>
              <a:gd name="T35" fmla="*/ 751 h 2032"/>
              <a:gd name="T36" fmla="*/ 640 w 1644"/>
              <a:gd name="T37" fmla="*/ 878 h 2032"/>
              <a:gd name="T38" fmla="*/ 711 w 1644"/>
              <a:gd name="T39" fmla="*/ 737 h 2032"/>
              <a:gd name="T40" fmla="*/ 930 w 1644"/>
              <a:gd name="T41" fmla="*/ 756 h 2032"/>
              <a:gd name="T42" fmla="*/ 797 w 1644"/>
              <a:gd name="T43" fmla="*/ 728 h 2032"/>
              <a:gd name="T44" fmla="*/ 875 w 1644"/>
              <a:gd name="T45" fmla="*/ 848 h 2032"/>
              <a:gd name="T46" fmla="*/ 891 w 1644"/>
              <a:gd name="T47" fmla="*/ 1030 h 2032"/>
              <a:gd name="T48" fmla="*/ 760 w 1644"/>
              <a:gd name="T49" fmla="*/ 876 h 2032"/>
              <a:gd name="T50" fmla="*/ 725 w 1644"/>
              <a:gd name="T51" fmla="*/ 661 h 2032"/>
              <a:gd name="T52" fmla="*/ 532 w 1644"/>
              <a:gd name="T53" fmla="*/ 673 h 2032"/>
              <a:gd name="T54" fmla="*/ 1421 w 1644"/>
              <a:gd name="T55" fmla="*/ 125 h 2032"/>
              <a:gd name="T56" fmla="*/ 1601 w 1644"/>
              <a:gd name="T57" fmla="*/ 127 h 2032"/>
              <a:gd name="T58" fmla="*/ 1624 w 1644"/>
              <a:gd name="T59" fmla="*/ 307 h 2032"/>
              <a:gd name="T60" fmla="*/ 1502 w 1644"/>
              <a:gd name="T61" fmla="*/ 284 h 2032"/>
              <a:gd name="T62" fmla="*/ 1366 w 1644"/>
              <a:gd name="T63" fmla="*/ 406 h 2032"/>
              <a:gd name="T64" fmla="*/ 1407 w 1644"/>
              <a:gd name="T65" fmla="*/ 514 h 2032"/>
              <a:gd name="T66" fmla="*/ 1513 w 1644"/>
              <a:gd name="T67" fmla="*/ 671 h 2032"/>
              <a:gd name="T68" fmla="*/ 1499 w 1644"/>
              <a:gd name="T69" fmla="*/ 802 h 2032"/>
              <a:gd name="T70" fmla="*/ 1398 w 1644"/>
              <a:gd name="T71" fmla="*/ 774 h 2032"/>
              <a:gd name="T72" fmla="*/ 1331 w 1644"/>
              <a:gd name="T73" fmla="*/ 929 h 2032"/>
              <a:gd name="T74" fmla="*/ 1237 w 1644"/>
              <a:gd name="T75" fmla="*/ 968 h 2032"/>
              <a:gd name="T76" fmla="*/ 1174 w 1644"/>
              <a:gd name="T77" fmla="*/ 1019 h 2032"/>
              <a:gd name="T78" fmla="*/ 1103 w 1644"/>
              <a:gd name="T79" fmla="*/ 963 h 2032"/>
              <a:gd name="T80" fmla="*/ 990 w 1644"/>
              <a:gd name="T81" fmla="*/ 841 h 2032"/>
              <a:gd name="T82" fmla="*/ 907 w 1644"/>
              <a:gd name="T83" fmla="*/ 631 h 2032"/>
              <a:gd name="T84" fmla="*/ 785 w 1644"/>
              <a:gd name="T85" fmla="*/ 576 h 2032"/>
              <a:gd name="T86" fmla="*/ 686 w 1644"/>
              <a:gd name="T87" fmla="*/ 588 h 2032"/>
              <a:gd name="T88" fmla="*/ 502 w 1644"/>
              <a:gd name="T89" fmla="*/ 625 h 2032"/>
              <a:gd name="T90" fmla="*/ 499 w 1644"/>
              <a:gd name="T91" fmla="*/ 885 h 2032"/>
              <a:gd name="T92" fmla="*/ 391 w 1644"/>
              <a:gd name="T93" fmla="*/ 892 h 2032"/>
              <a:gd name="T94" fmla="*/ 345 w 1644"/>
              <a:gd name="T95" fmla="*/ 834 h 2032"/>
              <a:gd name="T96" fmla="*/ 407 w 1644"/>
              <a:gd name="T97" fmla="*/ 982 h 2032"/>
              <a:gd name="T98" fmla="*/ 527 w 1644"/>
              <a:gd name="T99" fmla="*/ 1242 h 2032"/>
              <a:gd name="T100" fmla="*/ 642 w 1644"/>
              <a:gd name="T101" fmla="*/ 1394 h 2032"/>
              <a:gd name="T102" fmla="*/ 808 w 1644"/>
              <a:gd name="T103" fmla="*/ 1454 h 2032"/>
              <a:gd name="T104" fmla="*/ 654 w 1644"/>
              <a:gd name="T105" fmla="*/ 1525 h 2032"/>
              <a:gd name="T106" fmla="*/ 663 w 1644"/>
              <a:gd name="T107" fmla="*/ 1668 h 2032"/>
              <a:gd name="T108" fmla="*/ 757 w 1644"/>
              <a:gd name="T109" fmla="*/ 1765 h 2032"/>
              <a:gd name="T110" fmla="*/ 617 w 1644"/>
              <a:gd name="T111" fmla="*/ 1733 h 2032"/>
              <a:gd name="T112" fmla="*/ 396 w 1644"/>
              <a:gd name="T113" fmla="*/ 1678 h 2032"/>
              <a:gd name="T114" fmla="*/ 393 w 1644"/>
              <a:gd name="T115" fmla="*/ 1387 h 2032"/>
              <a:gd name="T116" fmla="*/ 179 w 1644"/>
              <a:gd name="T117" fmla="*/ 1521 h 2032"/>
              <a:gd name="T118" fmla="*/ 186 w 1644"/>
              <a:gd name="T119" fmla="*/ 1233 h 2032"/>
              <a:gd name="T120" fmla="*/ 80 w 1644"/>
              <a:gd name="T121" fmla="*/ 756 h 2032"/>
              <a:gd name="T122" fmla="*/ 585 w 1644"/>
              <a:gd name="T123" fmla="*/ 362 h 2032"/>
              <a:gd name="T124" fmla="*/ 1156 w 1644"/>
              <a:gd name="T125" fmla="*/ 415 h 20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644" h="2032">
                <a:moveTo>
                  <a:pt x="619" y="1998"/>
                </a:moveTo>
                <a:lnTo>
                  <a:pt x="621" y="1998"/>
                </a:lnTo>
                <a:lnTo>
                  <a:pt x="621" y="2000"/>
                </a:lnTo>
                <a:lnTo>
                  <a:pt x="619" y="2000"/>
                </a:lnTo>
                <a:lnTo>
                  <a:pt x="617" y="2000"/>
                </a:lnTo>
                <a:lnTo>
                  <a:pt x="617" y="1998"/>
                </a:lnTo>
                <a:lnTo>
                  <a:pt x="617" y="1995"/>
                </a:lnTo>
                <a:lnTo>
                  <a:pt x="617" y="1998"/>
                </a:lnTo>
                <a:lnTo>
                  <a:pt x="619" y="1998"/>
                </a:lnTo>
                <a:close/>
                <a:moveTo>
                  <a:pt x="532" y="1982"/>
                </a:moveTo>
                <a:lnTo>
                  <a:pt x="534" y="1982"/>
                </a:lnTo>
                <a:lnTo>
                  <a:pt x="534" y="1984"/>
                </a:lnTo>
                <a:lnTo>
                  <a:pt x="534" y="1986"/>
                </a:lnTo>
                <a:lnTo>
                  <a:pt x="532" y="1986"/>
                </a:lnTo>
                <a:lnTo>
                  <a:pt x="527" y="1984"/>
                </a:lnTo>
                <a:lnTo>
                  <a:pt x="529" y="1984"/>
                </a:lnTo>
                <a:lnTo>
                  <a:pt x="529" y="1982"/>
                </a:lnTo>
                <a:lnTo>
                  <a:pt x="532" y="1982"/>
                </a:lnTo>
                <a:close/>
                <a:moveTo>
                  <a:pt x="543" y="1982"/>
                </a:moveTo>
                <a:lnTo>
                  <a:pt x="541" y="1982"/>
                </a:lnTo>
                <a:lnTo>
                  <a:pt x="541" y="1979"/>
                </a:lnTo>
                <a:lnTo>
                  <a:pt x="543" y="1979"/>
                </a:lnTo>
                <a:lnTo>
                  <a:pt x="543" y="1982"/>
                </a:lnTo>
                <a:close/>
                <a:moveTo>
                  <a:pt x="543" y="1977"/>
                </a:moveTo>
                <a:lnTo>
                  <a:pt x="541" y="1977"/>
                </a:lnTo>
                <a:lnTo>
                  <a:pt x="543" y="1977"/>
                </a:lnTo>
                <a:close/>
                <a:moveTo>
                  <a:pt x="1117" y="1864"/>
                </a:moveTo>
                <a:lnTo>
                  <a:pt x="1119" y="1864"/>
                </a:lnTo>
                <a:lnTo>
                  <a:pt x="1121" y="1864"/>
                </a:lnTo>
                <a:lnTo>
                  <a:pt x="1121" y="1866"/>
                </a:lnTo>
                <a:lnTo>
                  <a:pt x="1124" y="1866"/>
                </a:lnTo>
                <a:lnTo>
                  <a:pt x="1124" y="1869"/>
                </a:lnTo>
                <a:lnTo>
                  <a:pt x="1126" y="1871"/>
                </a:lnTo>
                <a:lnTo>
                  <a:pt x="1126" y="1873"/>
                </a:lnTo>
                <a:lnTo>
                  <a:pt x="1126" y="1876"/>
                </a:lnTo>
                <a:lnTo>
                  <a:pt x="1128" y="1876"/>
                </a:lnTo>
                <a:lnTo>
                  <a:pt x="1126" y="1878"/>
                </a:lnTo>
                <a:lnTo>
                  <a:pt x="1126" y="1880"/>
                </a:lnTo>
                <a:lnTo>
                  <a:pt x="1124" y="1878"/>
                </a:lnTo>
                <a:lnTo>
                  <a:pt x="1121" y="1878"/>
                </a:lnTo>
                <a:lnTo>
                  <a:pt x="1119" y="1878"/>
                </a:lnTo>
                <a:lnTo>
                  <a:pt x="1117" y="1878"/>
                </a:lnTo>
                <a:lnTo>
                  <a:pt x="1114" y="1878"/>
                </a:lnTo>
                <a:lnTo>
                  <a:pt x="1114" y="1876"/>
                </a:lnTo>
                <a:lnTo>
                  <a:pt x="1112" y="1876"/>
                </a:lnTo>
                <a:lnTo>
                  <a:pt x="1112" y="1873"/>
                </a:lnTo>
                <a:lnTo>
                  <a:pt x="1110" y="1873"/>
                </a:lnTo>
                <a:lnTo>
                  <a:pt x="1108" y="1873"/>
                </a:lnTo>
                <a:lnTo>
                  <a:pt x="1108" y="1871"/>
                </a:lnTo>
                <a:lnTo>
                  <a:pt x="1110" y="1871"/>
                </a:lnTo>
                <a:lnTo>
                  <a:pt x="1108" y="1871"/>
                </a:lnTo>
                <a:lnTo>
                  <a:pt x="1108" y="1869"/>
                </a:lnTo>
                <a:lnTo>
                  <a:pt x="1110" y="1869"/>
                </a:lnTo>
                <a:lnTo>
                  <a:pt x="1112" y="1869"/>
                </a:lnTo>
                <a:lnTo>
                  <a:pt x="1112" y="1866"/>
                </a:lnTo>
                <a:lnTo>
                  <a:pt x="1110" y="1866"/>
                </a:lnTo>
                <a:lnTo>
                  <a:pt x="1108" y="1866"/>
                </a:lnTo>
                <a:lnTo>
                  <a:pt x="1108" y="1864"/>
                </a:lnTo>
                <a:lnTo>
                  <a:pt x="1110" y="1864"/>
                </a:lnTo>
                <a:lnTo>
                  <a:pt x="1110" y="1862"/>
                </a:lnTo>
                <a:lnTo>
                  <a:pt x="1112" y="1862"/>
                </a:lnTo>
                <a:lnTo>
                  <a:pt x="1114" y="1862"/>
                </a:lnTo>
                <a:lnTo>
                  <a:pt x="1117" y="1862"/>
                </a:lnTo>
                <a:lnTo>
                  <a:pt x="1117" y="1864"/>
                </a:lnTo>
                <a:close/>
                <a:moveTo>
                  <a:pt x="1174" y="1855"/>
                </a:moveTo>
                <a:lnTo>
                  <a:pt x="1172" y="1855"/>
                </a:lnTo>
                <a:lnTo>
                  <a:pt x="1174" y="1853"/>
                </a:lnTo>
                <a:lnTo>
                  <a:pt x="1174" y="1850"/>
                </a:lnTo>
                <a:lnTo>
                  <a:pt x="1174" y="1853"/>
                </a:lnTo>
                <a:lnTo>
                  <a:pt x="1177" y="1853"/>
                </a:lnTo>
                <a:lnTo>
                  <a:pt x="1177" y="1855"/>
                </a:lnTo>
                <a:lnTo>
                  <a:pt x="1174" y="1855"/>
                </a:lnTo>
                <a:close/>
                <a:moveTo>
                  <a:pt x="1177" y="1836"/>
                </a:moveTo>
                <a:lnTo>
                  <a:pt x="1177" y="1839"/>
                </a:lnTo>
                <a:lnTo>
                  <a:pt x="1179" y="1839"/>
                </a:lnTo>
                <a:lnTo>
                  <a:pt x="1179" y="1841"/>
                </a:lnTo>
                <a:lnTo>
                  <a:pt x="1177" y="1841"/>
                </a:lnTo>
                <a:lnTo>
                  <a:pt x="1174" y="1841"/>
                </a:lnTo>
                <a:lnTo>
                  <a:pt x="1174" y="1839"/>
                </a:lnTo>
                <a:lnTo>
                  <a:pt x="1172" y="1839"/>
                </a:lnTo>
                <a:lnTo>
                  <a:pt x="1172" y="1836"/>
                </a:lnTo>
                <a:lnTo>
                  <a:pt x="1174" y="1836"/>
                </a:lnTo>
                <a:lnTo>
                  <a:pt x="1174" y="1834"/>
                </a:lnTo>
                <a:lnTo>
                  <a:pt x="1177" y="1834"/>
                </a:lnTo>
                <a:lnTo>
                  <a:pt x="1177" y="1836"/>
                </a:lnTo>
                <a:close/>
                <a:moveTo>
                  <a:pt x="663" y="1830"/>
                </a:moveTo>
                <a:lnTo>
                  <a:pt x="665" y="1830"/>
                </a:lnTo>
                <a:lnTo>
                  <a:pt x="668" y="1830"/>
                </a:lnTo>
                <a:lnTo>
                  <a:pt x="668" y="1832"/>
                </a:lnTo>
                <a:lnTo>
                  <a:pt x="670" y="1834"/>
                </a:lnTo>
                <a:lnTo>
                  <a:pt x="668" y="1834"/>
                </a:lnTo>
                <a:lnTo>
                  <a:pt x="668" y="1836"/>
                </a:lnTo>
                <a:lnTo>
                  <a:pt x="665" y="1836"/>
                </a:lnTo>
                <a:lnTo>
                  <a:pt x="668" y="1836"/>
                </a:lnTo>
                <a:lnTo>
                  <a:pt x="668" y="1839"/>
                </a:lnTo>
                <a:lnTo>
                  <a:pt x="665" y="1839"/>
                </a:lnTo>
                <a:lnTo>
                  <a:pt x="663" y="1839"/>
                </a:lnTo>
                <a:lnTo>
                  <a:pt x="661" y="1839"/>
                </a:lnTo>
                <a:lnTo>
                  <a:pt x="658" y="1839"/>
                </a:lnTo>
                <a:lnTo>
                  <a:pt x="661" y="1839"/>
                </a:lnTo>
                <a:lnTo>
                  <a:pt x="661" y="1841"/>
                </a:lnTo>
                <a:lnTo>
                  <a:pt x="663" y="1841"/>
                </a:lnTo>
                <a:lnTo>
                  <a:pt x="663" y="1843"/>
                </a:lnTo>
                <a:lnTo>
                  <a:pt x="661" y="1843"/>
                </a:lnTo>
                <a:lnTo>
                  <a:pt x="661" y="1846"/>
                </a:lnTo>
                <a:lnTo>
                  <a:pt x="661" y="1848"/>
                </a:lnTo>
                <a:lnTo>
                  <a:pt x="661" y="1850"/>
                </a:lnTo>
                <a:lnTo>
                  <a:pt x="663" y="1850"/>
                </a:lnTo>
                <a:lnTo>
                  <a:pt x="665" y="1850"/>
                </a:lnTo>
                <a:lnTo>
                  <a:pt x="668" y="1850"/>
                </a:lnTo>
                <a:lnTo>
                  <a:pt x="668" y="1853"/>
                </a:lnTo>
                <a:lnTo>
                  <a:pt x="670" y="1853"/>
                </a:lnTo>
                <a:lnTo>
                  <a:pt x="670" y="1855"/>
                </a:lnTo>
                <a:lnTo>
                  <a:pt x="672" y="1855"/>
                </a:lnTo>
                <a:lnTo>
                  <a:pt x="674" y="1855"/>
                </a:lnTo>
                <a:lnTo>
                  <a:pt x="677" y="1855"/>
                </a:lnTo>
                <a:lnTo>
                  <a:pt x="677" y="1857"/>
                </a:lnTo>
                <a:lnTo>
                  <a:pt x="679" y="1857"/>
                </a:lnTo>
                <a:lnTo>
                  <a:pt x="679" y="1860"/>
                </a:lnTo>
                <a:lnTo>
                  <a:pt x="681" y="1862"/>
                </a:lnTo>
                <a:lnTo>
                  <a:pt x="681" y="1864"/>
                </a:lnTo>
                <a:lnTo>
                  <a:pt x="684" y="1866"/>
                </a:lnTo>
                <a:lnTo>
                  <a:pt x="681" y="1866"/>
                </a:lnTo>
                <a:lnTo>
                  <a:pt x="681" y="1869"/>
                </a:lnTo>
                <a:lnTo>
                  <a:pt x="681" y="1866"/>
                </a:lnTo>
                <a:lnTo>
                  <a:pt x="679" y="1869"/>
                </a:lnTo>
                <a:lnTo>
                  <a:pt x="679" y="1871"/>
                </a:lnTo>
                <a:lnTo>
                  <a:pt x="677" y="1871"/>
                </a:lnTo>
                <a:lnTo>
                  <a:pt x="674" y="1871"/>
                </a:lnTo>
                <a:lnTo>
                  <a:pt x="674" y="1869"/>
                </a:lnTo>
                <a:lnTo>
                  <a:pt x="674" y="1871"/>
                </a:lnTo>
                <a:lnTo>
                  <a:pt x="672" y="1871"/>
                </a:lnTo>
                <a:lnTo>
                  <a:pt x="672" y="1869"/>
                </a:lnTo>
                <a:lnTo>
                  <a:pt x="670" y="1869"/>
                </a:lnTo>
                <a:lnTo>
                  <a:pt x="670" y="1866"/>
                </a:lnTo>
                <a:lnTo>
                  <a:pt x="668" y="1866"/>
                </a:lnTo>
                <a:lnTo>
                  <a:pt x="668" y="1864"/>
                </a:lnTo>
                <a:lnTo>
                  <a:pt x="665" y="1864"/>
                </a:lnTo>
                <a:lnTo>
                  <a:pt x="665" y="1866"/>
                </a:lnTo>
                <a:lnTo>
                  <a:pt x="663" y="1866"/>
                </a:lnTo>
                <a:lnTo>
                  <a:pt x="665" y="1869"/>
                </a:lnTo>
                <a:lnTo>
                  <a:pt x="668" y="1869"/>
                </a:lnTo>
                <a:lnTo>
                  <a:pt x="668" y="1871"/>
                </a:lnTo>
                <a:lnTo>
                  <a:pt x="670" y="1871"/>
                </a:lnTo>
                <a:lnTo>
                  <a:pt x="670" y="1873"/>
                </a:lnTo>
                <a:lnTo>
                  <a:pt x="668" y="1873"/>
                </a:lnTo>
                <a:lnTo>
                  <a:pt x="668" y="1876"/>
                </a:lnTo>
                <a:lnTo>
                  <a:pt x="670" y="1876"/>
                </a:lnTo>
                <a:lnTo>
                  <a:pt x="670" y="1878"/>
                </a:lnTo>
                <a:lnTo>
                  <a:pt x="672" y="1878"/>
                </a:lnTo>
                <a:lnTo>
                  <a:pt x="670" y="1878"/>
                </a:lnTo>
                <a:lnTo>
                  <a:pt x="670" y="1880"/>
                </a:lnTo>
                <a:lnTo>
                  <a:pt x="668" y="1880"/>
                </a:lnTo>
                <a:lnTo>
                  <a:pt x="668" y="1878"/>
                </a:lnTo>
                <a:lnTo>
                  <a:pt x="665" y="1878"/>
                </a:lnTo>
                <a:lnTo>
                  <a:pt x="665" y="1876"/>
                </a:lnTo>
                <a:lnTo>
                  <a:pt x="663" y="1876"/>
                </a:lnTo>
                <a:lnTo>
                  <a:pt x="663" y="1878"/>
                </a:lnTo>
                <a:lnTo>
                  <a:pt x="665" y="1878"/>
                </a:lnTo>
                <a:lnTo>
                  <a:pt x="665" y="1880"/>
                </a:lnTo>
                <a:lnTo>
                  <a:pt x="665" y="1883"/>
                </a:lnTo>
                <a:lnTo>
                  <a:pt x="665" y="1885"/>
                </a:lnTo>
                <a:lnTo>
                  <a:pt x="668" y="1885"/>
                </a:lnTo>
                <a:lnTo>
                  <a:pt x="668" y="1887"/>
                </a:lnTo>
                <a:lnTo>
                  <a:pt x="665" y="1887"/>
                </a:lnTo>
                <a:lnTo>
                  <a:pt x="665" y="1885"/>
                </a:lnTo>
                <a:lnTo>
                  <a:pt x="665" y="1887"/>
                </a:lnTo>
                <a:lnTo>
                  <a:pt x="663" y="1887"/>
                </a:lnTo>
                <a:lnTo>
                  <a:pt x="665" y="1887"/>
                </a:lnTo>
                <a:lnTo>
                  <a:pt x="665" y="1889"/>
                </a:lnTo>
                <a:lnTo>
                  <a:pt x="668" y="1889"/>
                </a:lnTo>
                <a:lnTo>
                  <a:pt x="668" y="1892"/>
                </a:lnTo>
                <a:lnTo>
                  <a:pt x="668" y="1889"/>
                </a:lnTo>
                <a:lnTo>
                  <a:pt x="670" y="1889"/>
                </a:lnTo>
                <a:lnTo>
                  <a:pt x="670" y="1892"/>
                </a:lnTo>
                <a:lnTo>
                  <a:pt x="672" y="1892"/>
                </a:lnTo>
                <a:lnTo>
                  <a:pt x="672" y="1894"/>
                </a:lnTo>
                <a:lnTo>
                  <a:pt x="672" y="1896"/>
                </a:lnTo>
                <a:lnTo>
                  <a:pt x="672" y="1899"/>
                </a:lnTo>
                <a:lnTo>
                  <a:pt x="670" y="1899"/>
                </a:lnTo>
                <a:lnTo>
                  <a:pt x="670" y="1901"/>
                </a:lnTo>
                <a:lnTo>
                  <a:pt x="670" y="1903"/>
                </a:lnTo>
                <a:lnTo>
                  <a:pt x="672" y="1903"/>
                </a:lnTo>
                <a:lnTo>
                  <a:pt x="672" y="1906"/>
                </a:lnTo>
                <a:lnTo>
                  <a:pt x="674" y="1906"/>
                </a:lnTo>
                <a:lnTo>
                  <a:pt x="674" y="1908"/>
                </a:lnTo>
                <a:lnTo>
                  <a:pt x="677" y="1908"/>
                </a:lnTo>
                <a:lnTo>
                  <a:pt x="679" y="1908"/>
                </a:lnTo>
                <a:lnTo>
                  <a:pt x="679" y="1906"/>
                </a:lnTo>
                <a:lnTo>
                  <a:pt x="679" y="1908"/>
                </a:lnTo>
                <a:lnTo>
                  <a:pt x="681" y="1908"/>
                </a:lnTo>
                <a:lnTo>
                  <a:pt x="684" y="1908"/>
                </a:lnTo>
                <a:lnTo>
                  <a:pt x="686" y="1908"/>
                </a:lnTo>
                <a:lnTo>
                  <a:pt x="686" y="1910"/>
                </a:lnTo>
                <a:lnTo>
                  <a:pt x="688" y="1910"/>
                </a:lnTo>
                <a:lnTo>
                  <a:pt x="688" y="1913"/>
                </a:lnTo>
                <a:lnTo>
                  <a:pt x="688" y="1915"/>
                </a:lnTo>
                <a:lnTo>
                  <a:pt x="688" y="1917"/>
                </a:lnTo>
                <a:lnTo>
                  <a:pt x="688" y="1919"/>
                </a:lnTo>
                <a:lnTo>
                  <a:pt x="688" y="1917"/>
                </a:lnTo>
                <a:lnTo>
                  <a:pt x="688" y="1919"/>
                </a:lnTo>
                <a:lnTo>
                  <a:pt x="688" y="1917"/>
                </a:lnTo>
                <a:lnTo>
                  <a:pt x="686" y="1917"/>
                </a:lnTo>
                <a:lnTo>
                  <a:pt x="686" y="1919"/>
                </a:lnTo>
                <a:lnTo>
                  <a:pt x="686" y="1922"/>
                </a:lnTo>
                <a:lnTo>
                  <a:pt x="686" y="1924"/>
                </a:lnTo>
                <a:lnTo>
                  <a:pt x="688" y="1924"/>
                </a:lnTo>
                <a:lnTo>
                  <a:pt x="688" y="1926"/>
                </a:lnTo>
                <a:lnTo>
                  <a:pt x="688" y="1929"/>
                </a:lnTo>
                <a:lnTo>
                  <a:pt x="688" y="1931"/>
                </a:lnTo>
                <a:lnTo>
                  <a:pt x="688" y="1933"/>
                </a:lnTo>
                <a:lnTo>
                  <a:pt x="688" y="1936"/>
                </a:lnTo>
                <a:lnTo>
                  <a:pt x="686" y="1936"/>
                </a:lnTo>
                <a:lnTo>
                  <a:pt x="688" y="1936"/>
                </a:lnTo>
                <a:lnTo>
                  <a:pt x="686" y="1936"/>
                </a:lnTo>
                <a:lnTo>
                  <a:pt x="684" y="1936"/>
                </a:lnTo>
                <a:lnTo>
                  <a:pt x="681" y="1936"/>
                </a:lnTo>
                <a:lnTo>
                  <a:pt x="681" y="1933"/>
                </a:lnTo>
                <a:lnTo>
                  <a:pt x="681" y="1936"/>
                </a:lnTo>
                <a:lnTo>
                  <a:pt x="679" y="1936"/>
                </a:lnTo>
                <a:lnTo>
                  <a:pt x="679" y="1933"/>
                </a:lnTo>
                <a:lnTo>
                  <a:pt x="679" y="1936"/>
                </a:lnTo>
                <a:lnTo>
                  <a:pt x="677" y="1936"/>
                </a:lnTo>
                <a:lnTo>
                  <a:pt x="674" y="1936"/>
                </a:lnTo>
                <a:lnTo>
                  <a:pt x="674" y="1933"/>
                </a:lnTo>
                <a:lnTo>
                  <a:pt x="672" y="1933"/>
                </a:lnTo>
                <a:lnTo>
                  <a:pt x="672" y="1931"/>
                </a:lnTo>
                <a:lnTo>
                  <a:pt x="670" y="1933"/>
                </a:lnTo>
                <a:lnTo>
                  <a:pt x="668" y="1933"/>
                </a:lnTo>
                <a:lnTo>
                  <a:pt x="670" y="1933"/>
                </a:lnTo>
                <a:lnTo>
                  <a:pt x="668" y="1933"/>
                </a:lnTo>
                <a:lnTo>
                  <a:pt x="668" y="1936"/>
                </a:lnTo>
                <a:lnTo>
                  <a:pt x="670" y="1936"/>
                </a:lnTo>
                <a:lnTo>
                  <a:pt x="668" y="1936"/>
                </a:lnTo>
                <a:lnTo>
                  <a:pt x="668" y="1938"/>
                </a:lnTo>
                <a:lnTo>
                  <a:pt x="668" y="1940"/>
                </a:lnTo>
                <a:lnTo>
                  <a:pt x="665" y="1940"/>
                </a:lnTo>
                <a:lnTo>
                  <a:pt x="668" y="1940"/>
                </a:lnTo>
                <a:lnTo>
                  <a:pt x="668" y="1942"/>
                </a:lnTo>
                <a:lnTo>
                  <a:pt x="665" y="1942"/>
                </a:lnTo>
                <a:lnTo>
                  <a:pt x="665" y="1945"/>
                </a:lnTo>
                <a:lnTo>
                  <a:pt x="663" y="1945"/>
                </a:lnTo>
                <a:lnTo>
                  <a:pt x="663" y="1947"/>
                </a:lnTo>
                <a:lnTo>
                  <a:pt x="665" y="1947"/>
                </a:lnTo>
                <a:lnTo>
                  <a:pt x="665" y="1949"/>
                </a:lnTo>
                <a:lnTo>
                  <a:pt x="668" y="1949"/>
                </a:lnTo>
                <a:lnTo>
                  <a:pt x="668" y="1952"/>
                </a:lnTo>
                <a:lnTo>
                  <a:pt x="670" y="1952"/>
                </a:lnTo>
                <a:lnTo>
                  <a:pt x="672" y="1952"/>
                </a:lnTo>
                <a:lnTo>
                  <a:pt x="672" y="1954"/>
                </a:lnTo>
                <a:lnTo>
                  <a:pt x="672" y="1956"/>
                </a:lnTo>
                <a:lnTo>
                  <a:pt x="670" y="1956"/>
                </a:lnTo>
                <a:lnTo>
                  <a:pt x="670" y="1959"/>
                </a:lnTo>
                <a:lnTo>
                  <a:pt x="670" y="1956"/>
                </a:lnTo>
                <a:lnTo>
                  <a:pt x="670" y="1959"/>
                </a:lnTo>
                <a:lnTo>
                  <a:pt x="672" y="1959"/>
                </a:lnTo>
                <a:lnTo>
                  <a:pt x="672" y="1961"/>
                </a:lnTo>
                <a:lnTo>
                  <a:pt x="672" y="1963"/>
                </a:lnTo>
                <a:lnTo>
                  <a:pt x="672" y="1966"/>
                </a:lnTo>
                <a:lnTo>
                  <a:pt x="672" y="1968"/>
                </a:lnTo>
                <a:lnTo>
                  <a:pt x="672" y="1966"/>
                </a:lnTo>
                <a:lnTo>
                  <a:pt x="672" y="1968"/>
                </a:lnTo>
                <a:lnTo>
                  <a:pt x="670" y="1968"/>
                </a:lnTo>
                <a:lnTo>
                  <a:pt x="672" y="1968"/>
                </a:lnTo>
                <a:lnTo>
                  <a:pt x="672" y="1970"/>
                </a:lnTo>
                <a:lnTo>
                  <a:pt x="670" y="1970"/>
                </a:lnTo>
                <a:lnTo>
                  <a:pt x="670" y="1968"/>
                </a:lnTo>
                <a:lnTo>
                  <a:pt x="668" y="1968"/>
                </a:lnTo>
                <a:lnTo>
                  <a:pt x="668" y="1970"/>
                </a:lnTo>
                <a:lnTo>
                  <a:pt x="668" y="1972"/>
                </a:lnTo>
                <a:lnTo>
                  <a:pt x="670" y="1972"/>
                </a:lnTo>
                <a:lnTo>
                  <a:pt x="670" y="1975"/>
                </a:lnTo>
                <a:lnTo>
                  <a:pt x="670" y="1977"/>
                </a:lnTo>
                <a:lnTo>
                  <a:pt x="668" y="1977"/>
                </a:lnTo>
                <a:lnTo>
                  <a:pt x="668" y="1979"/>
                </a:lnTo>
                <a:lnTo>
                  <a:pt x="668" y="1977"/>
                </a:lnTo>
                <a:lnTo>
                  <a:pt x="665" y="1977"/>
                </a:lnTo>
                <a:lnTo>
                  <a:pt x="665" y="1979"/>
                </a:lnTo>
                <a:lnTo>
                  <a:pt x="663" y="1979"/>
                </a:lnTo>
                <a:lnTo>
                  <a:pt x="663" y="1982"/>
                </a:lnTo>
                <a:lnTo>
                  <a:pt x="663" y="1984"/>
                </a:lnTo>
                <a:lnTo>
                  <a:pt x="663" y="1986"/>
                </a:lnTo>
                <a:lnTo>
                  <a:pt x="665" y="1986"/>
                </a:lnTo>
                <a:lnTo>
                  <a:pt x="663" y="1986"/>
                </a:lnTo>
                <a:lnTo>
                  <a:pt x="663" y="1989"/>
                </a:lnTo>
                <a:lnTo>
                  <a:pt x="663" y="1991"/>
                </a:lnTo>
                <a:lnTo>
                  <a:pt x="665" y="1991"/>
                </a:lnTo>
                <a:lnTo>
                  <a:pt x="665" y="1989"/>
                </a:lnTo>
                <a:lnTo>
                  <a:pt x="665" y="1986"/>
                </a:lnTo>
                <a:lnTo>
                  <a:pt x="665" y="1984"/>
                </a:lnTo>
                <a:lnTo>
                  <a:pt x="668" y="1984"/>
                </a:lnTo>
                <a:lnTo>
                  <a:pt x="668" y="1986"/>
                </a:lnTo>
                <a:lnTo>
                  <a:pt x="668" y="1989"/>
                </a:lnTo>
                <a:lnTo>
                  <a:pt x="665" y="1989"/>
                </a:lnTo>
                <a:lnTo>
                  <a:pt x="665" y="1991"/>
                </a:lnTo>
                <a:lnTo>
                  <a:pt x="665" y="1993"/>
                </a:lnTo>
                <a:lnTo>
                  <a:pt x="663" y="1993"/>
                </a:lnTo>
                <a:lnTo>
                  <a:pt x="663" y="1995"/>
                </a:lnTo>
                <a:lnTo>
                  <a:pt x="663" y="1993"/>
                </a:lnTo>
                <a:lnTo>
                  <a:pt x="663" y="1995"/>
                </a:lnTo>
                <a:lnTo>
                  <a:pt x="661" y="1995"/>
                </a:lnTo>
                <a:lnTo>
                  <a:pt x="661" y="1993"/>
                </a:lnTo>
                <a:lnTo>
                  <a:pt x="658" y="1993"/>
                </a:lnTo>
                <a:lnTo>
                  <a:pt x="656" y="1993"/>
                </a:lnTo>
                <a:lnTo>
                  <a:pt x="656" y="1991"/>
                </a:lnTo>
                <a:lnTo>
                  <a:pt x="654" y="1991"/>
                </a:lnTo>
                <a:lnTo>
                  <a:pt x="654" y="1993"/>
                </a:lnTo>
                <a:lnTo>
                  <a:pt x="651" y="1993"/>
                </a:lnTo>
                <a:lnTo>
                  <a:pt x="649" y="1993"/>
                </a:lnTo>
                <a:lnTo>
                  <a:pt x="649" y="1991"/>
                </a:lnTo>
                <a:lnTo>
                  <a:pt x="647" y="1991"/>
                </a:lnTo>
                <a:lnTo>
                  <a:pt x="647" y="1989"/>
                </a:lnTo>
                <a:lnTo>
                  <a:pt x="645" y="1989"/>
                </a:lnTo>
                <a:lnTo>
                  <a:pt x="645" y="1986"/>
                </a:lnTo>
                <a:lnTo>
                  <a:pt x="645" y="1984"/>
                </a:lnTo>
                <a:lnTo>
                  <a:pt x="642" y="1984"/>
                </a:lnTo>
                <a:lnTo>
                  <a:pt x="642" y="1982"/>
                </a:lnTo>
                <a:lnTo>
                  <a:pt x="640" y="1982"/>
                </a:lnTo>
                <a:lnTo>
                  <a:pt x="640" y="1984"/>
                </a:lnTo>
                <a:lnTo>
                  <a:pt x="640" y="1986"/>
                </a:lnTo>
                <a:lnTo>
                  <a:pt x="638" y="1986"/>
                </a:lnTo>
                <a:lnTo>
                  <a:pt x="640" y="1986"/>
                </a:lnTo>
                <a:lnTo>
                  <a:pt x="638" y="1986"/>
                </a:lnTo>
                <a:lnTo>
                  <a:pt x="640" y="1986"/>
                </a:lnTo>
                <a:lnTo>
                  <a:pt x="640" y="1989"/>
                </a:lnTo>
                <a:lnTo>
                  <a:pt x="638" y="1989"/>
                </a:lnTo>
                <a:lnTo>
                  <a:pt x="635" y="1989"/>
                </a:lnTo>
                <a:lnTo>
                  <a:pt x="635" y="1986"/>
                </a:lnTo>
                <a:lnTo>
                  <a:pt x="633" y="1986"/>
                </a:lnTo>
                <a:lnTo>
                  <a:pt x="633" y="1984"/>
                </a:lnTo>
                <a:lnTo>
                  <a:pt x="631" y="1984"/>
                </a:lnTo>
                <a:lnTo>
                  <a:pt x="631" y="1982"/>
                </a:lnTo>
                <a:lnTo>
                  <a:pt x="628" y="1982"/>
                </a:lnTo>
                <a:lnTo>
                  <a:pt x="628" y="1984"/>
                </a:lnTo>
                <a:lnTo>
                  <a:pt x="628" y="1986"/>
                </a:lnTo>
                <a:lnTo>
                  <a:pt x="631" y="1986"/>
                </a:lnTo>
                <a:lnTo>
                  <a:pt x="631" y="1989"/>
                </a:lnTo>
                <a:lnTo>
                  <a:pt x="628" y="1989"/>
                </a:lnTo>
                <a:lnTo>
                  <a:pt x="626" y="1989"/>
                </a:lnTo>
                <a:lnTo>
                  <a:pt x="626" y="1986"/>
                </a:lnTo>
                <a:lnTo>
                  <a:pt x="626" y="1989"/>
                </a:lnTo>
                <a:lnTo>
                  <a:pt x="626" y="1986"/>
                </a:lnTo>
                <a:lnTo>
                  <a:pt x="626" y="1984"/>
                </a:lnTo>
                <a:lnTo>
                  <a:pt x="626" y="1982"/>
                </a:lnTo>
                <a:lnTo>
                  <a:pt x="624" y="1982"/>
                </a:lnTo>
                <a:lnTo>
                  <a:pt x="621" y="1982"/>
                </a:lnTo>
                <a:lnTo>
                  <a:pt x="621" y="1979"/>
                </a:lnTo>
                <a:lnTo>
                  <a:pt x="621" y="1982"/>
                </a:lnTo>
                <a:lnTo>
                  <a:pt x="619" y="1982"/>
                </a:lnTo>
                <a:lnTo>
                  <a:pt x="619" y="1979"/>
                </a:lnTo>
                <a:lnTo>
                  <a:pt x="619" y="1982"/>
                </a:lnTo>
                <a:lnTo>
                  <a:pt x="617" y="1982"/>
                </a:lnTo>
                <a:lnTo>
                  <a:pt x="615" y="1982"/>
                </a:lnTo>
                <a:lnTo>
                  <a:pt x="615" y="1984"/>
                </a:lnTo>
                <a:lnTo>
                  <a:pt x="612" y="1984"/>
                </a:lnTo>
                <a:lnTo>
                  <a:pt x="612" y="1986"/>
                </a:lnTo>
                <a:lnTo>
                  <a:pt x="615" y="1986"/>
                </a:lnTo>
                <a:lnTo>
                  <a:pt x="612" y="1986"/>
                </a:lnTo>
                <a:lnTo>
                  <a:pt x="612" y="1989"/>
                </a:lnTo>
                <a:lnTo>
                  <a:pt x="615" y="1989"/>
                </a:lnTo>
                <a:lnTo>
                  <a:pt x="617" y="1989"/>
                </a:lnTo>
                <a:lnTo>
                  <a:pt x="617" y="1991"/>
                </a:lnTo>
                <a:lnTo>
                  <a:pt x="615" y="1991"/>
                </a:lnTo>
                <a:lnTo>
                  <a:pt x="617" y="1993"/>
                </a:lnTo>
                <a:lnTo>
                  <a:pt x="615" y="1993"/>
                </a:lnTo>
                <a:lnTo>
                  <a:pt x="615" y="1995"/>
                </a:lnTo>
                <a:lnTo>
                  <a:pt x="615" y="1993"/>
                </a:lnTo>
                <a:lnTo>
                  <a:pt x="612" y="1993"/>
                </a:lnTo>
                <a:lnTo>
                  <a:pt x="612" y="1991"/>
                </a:lnTo>
                <a:lnTo>
                  <a:pt x="612" y="1989"/>
                </a:lnTo>
                <a:lnTo>
                  <a:pt x="610" y="1989"/>
                </a:lnTo>
                <a:lnTo>
                  <a:pt x="610" y="1991"/>
                </a:lnTo>
                <a:lnTo>
                  <a:pt x="612" y="1991"/>
                </a:lnTo>
                <a:lnTo>
                  <a:pt x="610" y="1993"/>
                </a:lnTo>
                <a:lnTo>
                  <a:pt x="612" y="1993"/>
                </a:lnTo>
                <a:lnTo>
                  <a:pt x="612" y="1995"/>
                </a:lnTo>
                <a:lnTo>
                  <a:pt x="610" y="1995"/>
                </a:lnTo>
                <a:lnTo>
                  <a:pt x="608" y="1995"/>
                </a:lnTo>
                <a:lnTo>
                  <a:pt x="608" y="1993"/>
                </a:lnTo>
                <a:lnTo>
                  <a:pt x="605" y="1995"/>
                </a:lnTo>
                <a:lnTo>
                  <a:pt x="603" y="1995"/>
                </a:lnTo>
                <a:lnTo>
                  <a:pt x="603" y="1998"/>
                </a:lnTo>
                <a:lnTo>
                  <a:pt x="605" y="1998"/>
                </a:lnTo>
                <a:lnTo>
                  <a:pt x="605" y="2000"/>
                </a:lnTo>
                <a:lnTo>
                  <a:pt x="608" y="2000"/>
                </a:lnTo>
                <a:lnTo>
                  <a:pt x="608" y="2002"/>
                </a:lnTo>
                <a:lnTo>
                  <a:pt x="610" y="2002"/>
                </a:lnTo>
                <a:lnTo>
                  <a:pt x="610" y="2005"/>
                </a:lnTo>
                <a:lnTo>
                  <a:pt x="612" y="2005"/>
                </a:lnTo>
                <a:lnTo>
                  <a:pt x="612" y="2007"/>
                </a:lnTo>
                <a:lnTo>
                  <a:pt x="612" y="2009"/>
                </a:lnTo>
                <a:lnTo>
                  <a:pt x="612" y="2012"/>
                </a:lnTo>
                <a:lnTo>
                  <a:pt x="612" y="2014"/>
                </a:lnTo>
                <a:lnTo>
                  <a:pt x="612" y="2016"/>
                </a:lnTo>
                <a:lnTo>
                  <a:pt x="612" y="2019"/>
                </a:lnTo>
                <a:lnTo>
                  <a:pt x="612" y="2021"/>
                </a:lnTo>
                <a:lnTo>
                  <a:pt x="610" y="2021"/>
                </a:lnTo>
                <a:lnTo>
                  <a:pt x="610" y="2023"/>
                </a:lnTo>
                <a:lnTo>
                  <a:pt x="608" y="2023"/>
                </a:lnTo>
                <a:lnTo>
                  <a:pt x="608" y="2021"/>
                </a:lnTo>
                <a:lnTo>
                  <a:pt x="605" y="2021"/>
                </a:lnTo>
                <a:lnTo>
                  <a:pt x="605" y="2023"/>
                </a:lnTo>
                <a:lnTo>
                  <a:pt x="608" y="2023"/>
                </a:lnTo>
                <a:lnTo>
                  <a:pt x="605" y="2023"/>
                </a:lnTo>
                <a:lnTo>
                  <a:pt x="605" y="2025"/>
                </a:lnTo>
                <a:lnTo>
                  <a:pt x="608" y="2025"/>
                </a:lnTo>
                <a:lnTo>
                  <a:pt x="608" y="2028"/>
                </a:lnTo>
                <a:lnTo>
                  <a:pt x="605" y="2028"/>
                </a:lnTo>
                <a:lnTo>
                  <a:pt x="608" y="2028"/>
                </a:lnTo>
                <a:lnTo>
                  <a:pt x="605" y="2028"/>
                </a:lnTo>
                <a:lnTo>
                  <a:pt x="605" y="2030"/>
                </a:lnTo>
                <a:lnTo>
                  <a:pt x="603" y="2030"/>
                </a:lnTo>
                <a:lnTo>
                  <a:pt x="603" y="2032"/>
                </a:lnTo>
                <a:lnTo>
                  <a:pt x="601" y="2032"/>
                </a:lnTo>
                <a:lnTo>
                  <a:pt x="601" y="2030"/>
                </a:lnTo>
                <a:lnTo>
                  <a:pt x="598" y="2030"/>
                </a:lnTo>
                <a:lnTo>
                  <a:pt x="598" y="2032"/>
                </a:lnTo>
                <a:lnTo>
                  <a:pt x="596" y="2032"/>
                </a:lnTo>
                <a:lnTo>
                  <a:pt x="594" y="2032"/>
                </a:lnTo>
                <a:lnTo>
                  <a:pt x="594" y="2030"/>
                </a:lnTo>
                <a:lnTo>
                  <a:pt x="594" y="2028"/>
                </a:lnTo>
                <a:lnTo>
                  <a:pt x="596" y="2028"/>
                </a:lnTo>
                <a:lnTo>
                  <a:pt x="596" y="2025"/>
                </a:lnTo>
                <a:lnTo>
                  <a:pt x="596" y="2028"/>
                </a:lnTo>
                <a:lnTo>
                  <a:pt x="594" y="2028"/>
                </a:lnTo>
                <a:lnTo>
                  <a:pt x="594" y="2025"/>
                </a:lnTo>
                <a:lnTo>
                  <a:pt x="592" y="2023"/>
                </a:lnTo>
                <a:lnTo>
                  <a:pt x="592" y="2025"/>
                </a:lnTo>
                <a:lnTo>
                  <a:pt x="594" y="2025"/>
                </a:lnTo>
                <a:lnTo>
                  <a:pt x="594" y="2028"/>
                </a:lnTo>
                <a:lnTo>
                  <a:pt x="592" y="2028"/>
                </a:lnTo>
                <a:lnTo>
                  <a:pt x="589" y="2028"/>
                </a:lnTo>
                <a:lnTo>
                  <a:pt x="589" y="2025"/>
                </a:lnTo>
                <a:lnTo>
                  <a:pt x="592" y="2025"/>
                </a:lnTo>
                <a:lnTo>
                  <a:pt x="589" y="2025"/>
                </a:lnTo>
                <a:lnTo>
                  <a:pt x="589" y="2023"/>
                </a:lnTo>
                <a:lnTo>
                  <a:pt x="587" y="2023"/>
                </a:lnTo>
                <a:lnTo>
                  <a:pt x="587" y="2025"/>
                </a:lnTo>
                <a:lnTo>
                  <a:pt x="585" y="2025"/>
                </a:lnTo>
                <a:lnTo>
                  <a:pt x="585" y="2023"/>
                </a:lnTo>
                <a:lnTo>
                  <a:pt x="587" y="2023"/>
                </a:lnTo>
                <a:lnTo>
                  <a:pt x="585" y="2023"/>
                </a:lnTo>
                <a:lnTo>
                  <a:pt x="585" y="2021"/>
                </a:lnTo>
                <a:lnTo>
                  <a:pt x="585" y="2019"/>
                </a:lnTo>
                <a:lnTo>
                  <a:pt x="585" y="2016"/>
                </a:lnTo>
                <a:lnTo>
                  <a:pt x="587" y="2014"/>
                </a:lnTo>
                <a:lnTo>
                  <a:pt x="587" y="2012"/>
                </a:lnTo>
                <a:lnTo>
                  <a:pt x="587" y="2009"/>
                </a:lnTo>
                <a:lnTo>
                  <a:pt x="589" y="2009"/>
                </a:lnTo>
                <a:lnTo>
                  <a:pt x="589" y="2007"/>
                </a:lnTo>
                <a:lnTo>
                  <a:pt x="592" y="2007"/>
                </a:lnTo>
                <a:lnTo>
                  <a:pt x="594" y="2007"/>
                </a:lnTo>
                <a:lnTo>
                  <a:pt x="594" y="2005"/>
                </a:lnTo>
                <a:lnTo>
                  <a:pt x="596" y="2005"/>
                </a:lnTo>
                <a:lnTo>
                  <a:pt x="596" y="2002"/>
                </a:lnTo>
                <a:lnTo>
                  <a:pt x="596" y="2000"/>
                </a:lnTo>
                <a:lnTo>
                  <a:pt x="596" y="1998"/>
                </a:lnTo>
                <a:lnTo>
                  <a:pt x="596" y="1995"/>
                </a:lnTo>
                <a:lnTo>
                  <a:pt x="596" y="1993"/>
                </a:lnTo>
                <a:lnTo>
                  <a:pt x="594" y="1993"/>
                </a:lnTo>
                <a:lnTo>
                  <a:pt x="594" y="1991"/>
                </a:lnTo>
                <a:lnTo>
                  <a:pt x="594" y="1993"/>
                </a:lnTo>
                <a:lnTo>
                  <a:pt x="594" y="1991"/>
                </a:lnTo>
                <a:lnTo>
                  <a:pt x="592" y="1991"/>
                </a:lnTo>
                <a:lnTo>
                  <a:pt x="592" y="1989"/>
                </a:lnTo>
                <a:lnTo>
                  <a:pt x="589" y="1989"/>
                </a:lnTo>
                <a:lnTo>
                  <a:pt x="589" y="1991"/>
                </a:lnTo>
                <a:lnTo>
                  <a:pt x="587" y="1991"/>
                </a:lnTo>
                <a:lnTo>
                  <a:pt x="585" y="1991"/>
                </a:lnTo>
                <a:lnTo>
                  <a:pt x="585" y="1989"/>
                </a:lnTo>
                <a:lnTo>
                  <a:pt x="585" y="1986"/>
                </a:lnTo>
                <a:lnTo>
                  <a:pt x="582" y="1986"/>
                </a:lnTo>
                <a:lnTo>
                  <a:pt x="580" y="1986"/>
                </a:lnTo>
                <a:lnTo>
                  <a:pt x="580" y="1984"/>
                </a:lnTo>
                <a:lnTo>
                  <a:pt x="580" y="1986"/>
                </a:lnTo>
                <a:lnTo>
                  <a:pt x="578" y="1986"/>
                </a:lnTo>
                <a:lnTo>
                  <a:pt x="575" y="1986"/>
                </a:lnTo>
                <a:lnTo>
                  <a:pt x="575" y="1989"/>
                </a:lnTo>
                <a:lnTo>
                  <a:pt x="575" y="1986"/>
                </a:lnTo>
                <a:lnTo>
                  <a:pt x="578" y="1986"/>
                </a:lnTo>
                <a:lnTo>
                  <a:pt x="575" y="1986"/>
                </a:lnTo>
                <a:lnTo>
                  <a:pt x="573" y="1986"/>
                </a:lnTo>
                <a:lnTo>
                  <a:pt x="573" y="1984"/>
                </a:lnTo>
                <a:lnTo>
                  <a:pt x="571" y="1984"/>
                </a:lnTo>
                <a:lnTo>
                  <a:pt x="571" y="1986"/>
                </a:lnTo>
                <a:lnTo>
                  <a:pt x="571" y="1984"/>
                </a:lnTo>
                <a:lnTo>
                  <a:pt x="569" y="1984"/>
                </a:lnTo>
                <a:lnTo>
                  <a:pt x="569" y="1982"/>
                </a:lnTo>
                <a:lnTo>
                  <a:pt x="566" y="1982"/>
                </a:lnTo>
                <a:lnTo>
                  <a:pt x="566" y="1984"/>
                </a:lnTo>
                <a:lnTo>
                  <a:pt x="564" y="1984"/>
                </a:lnTo>
                <a:lnTo>
                  <a:pt x="564" y="1982"/>
                </a:lnTo>
                <a:lnTo>
                  <a:pt x="562" y="1982"/>
                </a:lnTo>
                <a:lnTo>
                  <a:pt x="559" y="1982"/>
                </a:lnTo>
                <a:lnTo>
                  <a:pt x="559" y="1979"/>
                </a:lnTo>
                <a:lnTo>
                  <a:pt x="559" y="1982"/>
                </a:lnTo>
                <a:lnTo>
                  <a:pt x="559" y="1979"/>
                </a:lnTo>
                <a:lnTo>
                  <a:pt x="557" y="1979"/>
                </a:lnTo>
                <a:lnTo>
                  <a:pt x="557" y="1982"/>
                </a:lnTo>
                <a:lnTo>
                  <a:pt x="557" y="1979"/>
                </a:lnTo>
                <a:lnTo>
                  <a:pt x="555" y="1979"/>
                </a:lnTo>
                <a:lnTo>
                  <a:pt x="555" y="1977"/>
                </a:lnTo>
                <a:lnTo>
                  <a:pt x="555" y="1979"/>
                </a:lnTo>
                <a:lnTo>
                  <a:pt x="552" y="1979"/>
                </a:lnTo>
                <a:lnTo>
                  <a:pt x="550" y="1979"/>
                </a:lnTo>
                <a:lnTo>
                  <a:pt x="550" y="1977"/>
                </a:lnTo>
                <a:lnTo>
                  <a:pt x="550" y="1975"/>
                </a:lnTo>
                <a:lnTo>
                  <a:pt x="548" y="1975"/>
                </a:lnTo>
                <a:lnTo>
                  <a:pt x="545" y="1975"/>
                </a:lnTo>
                <a:lnTo>
                  <a:pt x="548" y="1975"/>
                </a:lnTo>
                <a:lnTo>
                  <a:pt x="548" y="1977"/>
                </a:lnTo>
                <a:lnTo>
                  <a:pt x="548" y="1979"/>
                </a:lnTo>
                <a:lnTo>
                  <a:pt x="548" y="1977"/>
                </a:lnTo>
                <a:lnTo>
                  <a:pt x="545" y="1977"/>
                </a:lnTo>
                <a:lnTo>
                  <a:pt x="545" y="1975"/>
                </a:lnTo>
                <a:lnTo>
                  <a:pt x="543" y="1975"/>
                </a:lnTo>
                <a:lnTo>
                  <a:pt x="543" y="1972"/>
                </a:lnTo>
                <a:lnTo>
                  <a:pt x="543" y="1970"/>
                </a:lnTo>
                <a:lnTo>
                  <a:pt x="541" y="1970"/>
                </a:lnTo>
                <a:lnTo>
                  <a:pt x="539" y="1970"/>
                </a:lnTo>
                <a:lnTo>
                  <a:pt x="539" y="1968"/>
                </a:lnTo>
                <a:lnTo>
                  <a:pt x="536" y="1968"/>
                </a:lnTo>
                <a:lnTo>
                  <a:pt x="536" y="1966"/>
                </a:lnTo>
                <a:lnTo>
                  <a:pt x="534" y="1966"/>
                </a:lnTo>
                <a:lnTo>
                  <a:pt x="534" y="1963"/>
                </a:lnTo>
                <a:lnTo>
                  <a:pt x="532" y="1963"/>
                </a:lnTo>
                <a:lnTo>
                  <a:pt x="532" y="1961"/>
                </a:lnTo>
                <a:lnTo>
                  <a:pt x="529" y="1961"/>
                </a:lnTo>
                <a:lnTo>
                  <a:pt x="527" y="1961"/>
                </a:lnTo>
                <a:lnTo>
                  <a:pt x="529" y="1961"/>
                </a:lnTo>
                <a:lnTo>
                  <a:pt x="527" y="1961"/>
                </a:lnTo>
                <a:lnTo>
                  <a:pt x="527" y="1959"/>
                </a:lnTo>
                <a:lnTo>
                  <a:pt x="527" y="1956"/>
                </a:lnTo>
                <a:lnTo>
                  <a:pt x="527" y="1954"/>
                </a:lnTo>
                <a:lnTo>
                  <a:pt x="527" y="1952"/>
                </a:lnTo>
                <a:lnTo>
                  <a:pt x="529" y="1952"/>
                </a:lnTo>
                <a:lnTo>
                  <a:pt x="529" y="1954"/>
                </a:lnTo>
                <a:lnTo>
                  <a:pt x="529" y="1952"/>
                </a:lnTo>
                <a:lnTo>
                  <a:pt x="532" y="1952"/>
                </a:lnTo>
                <a:lnTo>
                  <a:pt x="532" y="1949"/>
                </a:lnTo>
                <a:lnTo>
                  <a:pt x="532" y="1947"/>
                </a:lnTo>
                <a:lnTo>
                  <a:pt x="534" y="1947"/>
                </a:lnTo>
                <a:lnTo>
                  <a:pt x="532" y="1945"/>
                </a:lnTo>
                <a:lnTo>
                  <a:pt x="532" y="1942"/>
                </a:lnTo>
                <a:lnTo>
                  <a:pt x="532" y="1945"/>
                </a:lnTo>
                <a:lnTo>
                  <a:pt x="532" y="1942"/>
                </a:lnTo>
                <a:lnTo>
                  <a:pt x="534" y="1942"/>
                </a:lnTo>
                <a:lnTo>
                  <a:pt x="534" y="1940"/>
                </a:lnTo>
                <a:lnTo>
                  <a:pt x="532" y="1940"/>
                </a:lnTo>
                <a:lnTo>
                  <a:pt x="532" y="1938"/>
                </a:lnTo>
                <a:lnTo>
                  <a:pt x="532" y="1936"/>
                </a:lnTo>
                <a:lnTo>
                  <a:pt x="532" y="1933"/>
                </a:lnTo>
                <a:lnTo>
                  <a:pt x="532" y="1931"/>
                </a:lnTo>
                <a:lnTo>
                  <a:pt x="532" y="1929"/>
                </a:lnTo>
                <a:lnTo>
                  <a:pt x="529" y="1929"/>
                </a:lnTo>
                <a:lnTo>
                  <a:pt x="529" y="1926"/>
                </a:lnTo>
                <a:lnTo>
                  <a:pt x="532" y="1926"/>
                </a:lnTo>
                <a:lnTo>
                  <a:pt x="529" y="1926"/>
                </a:lnTo>
                <a:lnTo>
                  <a:pt x="529" y="1924"/>
                </a:lnTo>
                <a:lnTo>
                  <a:pt x="529" y="1922"/>
                </a:lnTo>
                <a:lnTo>
                  <a:pt x="529" y="1919"/>
                </a:lnTo>
                <a:lnTo>
                  <a:pt x="527" y="1919"/>
                </a:lnTo>
                <a:lnTo>
                  <a:pt x="529" y="1919"/>
                </a:lnTo>
                <a:lnTo>
                  <a:pt x="529" y="1917"/>
                </a:lnTo>
                <a:lnTo>
                  <a:pt x="527" y="1917"/>
                </a:lnTo>
                <a:lnTo>
                  <a:pt x="529" y="1917"/>
                </a:lnTo>
                <a:lnTo>
                  <a:pt x="529" y="1915"/>
                </a:lnTo>
                <a:lnTo>
                  <a:pt x="527" y="1915"/>
                </a:lnTo>
                <a:lnTo>
                  <a:pt x="529" y="1915"/>
                </a:lnTo>
                <a:lnTo>
                  <a:pt x="529" y="1913"/>
                </a:lnTo>
                <a:lnTo>
                  <a:pt x="529" y="1910"/>
                </a:lnTo>
                <a:lnTo>
                  <a:pt x="532" y="1910"/>
                </a:lnTo>
                <a:lnTo>
                  <a:pt x="534" y="1908"/>
                </a:lnTo>
                <a:lnTo>
                  <a:pt x="534" y="1906"/>
                </a:lnTo>
                <a:lnTo>
                  <a:pt x="536" y="1906"/>
                </a:lnTo>
                <a:lnTo>
                  <a:pt x="536" y="1903"/>
                </a:lnTo>
                <a:lnTo>
                  <a:pt x="536" y="1901"/>
                </a:lnTo>
                <a:lnTo>
                  <a:pt x="539" y="1901"/>
                </a:lnTo>
                <a:lnTo>
                  <a:pt x="539" y="1899"/>
                </a:lnTo>
                <a:lnTo>
                  <a:pt x="541" y="1899"/>
                </a:lnTo>
                <a:lnTo>
                  <a:pt x="543" y="1899"/>
                </a:lnTo>
                <a:lnTo>
                  <a:pt x="543" y="1896"/>
                </a:lnTo>
                <a:lnTo>
                  <a:pt x="543" y="1894"/>
                </a:lnTo>
                <a:lnTo>
                  <a:pt x="545" y="1894"/>
                </a:lnTo>
                <a:lnTo>
                  <a:pt x="543" y="1894"/>
                </a:lnTo>
                <a:lnTo>
                  <a:pt x="543" y="1892"/>
                </a:lnTo>
                <a:lnTo>
                  <a:pt x="545" y="1892"/>
                </a:lnTo>
                <a:lnTo>
                  <a:pt x="545" y="1889"/>
                </a:lnTo>
                <a:lnTo>
                  <a:pt x="545" y="1887"/>
                </a:lnTo>
                <a:lnTo>
                  <a:pt x="545" y="1885"/>
                </a:lnTo>
                <a:lnTo>
                  <a:pt x="548" y="1885"/>
                </a:lnTo>
                <a:lnTo>
                  <a:pt x="550" y="1885"/>
                </a:lnTo>
                <a:lnTo>
                  <a:pt x="550" y="1883"/>
                </a:lnTo>
                <a:lnTo>
                  <a:pt x="552" y="1883"/>
                </a:lnTo>
                <a:lnTo>
                  <a:pt x="552" y="1880"/>
                </a:lnTo>
                <a:lnTo>
                  <a:pt x="555" y="1880"/>
                </a:lnTo>
                <a:lnTo>
                  <a:pt x="555" y="1878"/>
                </a:lnTo>
                <a:lnTo>
                  <a:pt x="557" y="1878"/>
                </a:lnTo>
                <a:lnTo>
                  <a:pt x="557" y="1876"/>
                </a:lnTo>
                <a:lnTo>
                  <a:pt x="559" y="1876"/>
                </a:lnTo>
                <a:lnTo>
                  <a:pt x="559" y="1873"/>
                </a:lnTo>
                <a:lnTo>
                  <a:pt x="562" y="1873"/>
                </a:lnTo>
                <a:lnTo>
                  <a:pt x="564" y="1873"/>
                </a:lnTo>
                <a:lnTo>
                  <a:pt x="564" y="1871"/>
                </a:lnTo>
                <a:lnTo>
                  <a:pt x="566" y="1871"/>
                </a:lnTo>
                <a:lnTo>
                  <a:pt x="566" y="1869"/>
                </a:lnTo>
                <a:lnTo>
                  <a:pt x="569" y="1869"/>
                </a:lnTo>
                <a:lnTo>
                  <a:pt x="566" y="1869"/>
                </a:lnTo>
                <a:lnTo>
                  <a:pt x="569" y="1869"/>
                </a:lnTo>
                <a:lnTo>
                  <a:pt x="571" y="1869"/>
                </a:lnTo>
                <a:lnTo>
                  <a:pt x="573" y="1869"/>
                </a:lnTo>
                <a:lnTo>
                  <a:pt x="573" y="1866"/>
                </a:lnTo>
                <a:lnTo>
                  <a:pt x="575" y="1866"/>
                </a:lnTo>
                <a:lnTo>
                  <a:pt x="578" y="1866"/>
                </a:lnTo>
                <a:lnTo>
                  <a:pt x="578" y="1869"/>
                </a:lnTo>
                <a:lnTo>
                  <a:pt x="578" y="1871"/>
                </a:lnTo>
                <a:lnTo>
                  <a:pt x="580" y="1871"/>
                </a:lnTo>
                <a:lnTo>
                  <a:pt x="580" y="1873"/>
                </a:lnTo>
                <a:lnTo>
                  <a:pt x="582" y="1873"/>
                </a:lnTo>
                <a:lnTo>
                  <a:pt x="582" y="1876"/>
                </a:lnTo>
                <a:lnTo>
                  <a:pt x="585" y="1876"/>
                </a:lnTo>
                <a:lnTo>
                  <a:pt x="585" y="1878"/>
                </a:lnTo>
                <a:lnTo>
                  <a:pt x="587" y="1878"/>
                </a:lnTo>
                <a:lnTo>
                  <a:pt x="589" y="1878"/>
                </a:lnTo>
                <a:lnTo>
                  <a:pt x="589" y="1876"/>
                </a:lnTo>
                <a:lnTo>
                  <a:pt x="589" y="1878"/>
                </a:lnTo>
                <a:lnTo>
                  <a:pt x="592" y="1878"/>
                </a:lnTo>
                <a:lnTo>
                  <a:pt x="592" y="1876"/>
                </a:lnTo>
                <a:lnTo>
                  <a:pt x="594" y="1876"/>
                </a:lnTo>
                <a:lnTo>
                  <a:pt x="596" y="1876"/>
                </a:lnTo>
                <a:lnTo>
                  <a:pt x="598" y="1876"/>
                </a:lnTo>
                <a:lnTo>
                  <a:pt x="598" y="1873"/>
                </a:lnTo>
                <a:lnTo>
                  <a:pt x="601" y="1873"/>
                </a:lnTo>
                <a:lnTo>
                  <a:pt x="603" y="1873"/>
                </a:lnTo>
                <a:lnTo>
                  <a:pt x="605" y="1873"/>
                </a:lnTo>
                <a:lnTo>
                  <a:pt x="605" y="1871"/>
                </a:lnTo>
                <a:lnTo>
                  <a:pt x="603" y="1871"/>
                </a:lnTo>
                <a:lnTo>
                  <a:pt x="603" y="1869"/>
                </a:lnTo>
                <a:lnTo>
                  <a:pt x="601" y="1869"/>
                </a:lnTo>
                <a:lnTo>
                  <a:pt x="603" y="1869"/>
                </a:lnTo>
                <a:lnTo>
                  <a:pt x="601" y="1869"/>
                </a:lnTo>
                <a:lnTo>
                  <a:pt x="603" y="1869"/>
                </a:lnTo>
                <a:lnTo>
                  <a:pt x="603" y="1871"/>
                </a:lnTo>
                <a:lnTo>
                  <a:pt x="605" y="1871"/>
                </a:lnTo>
                <a:lnTo>
                  <a:pt x="608" y="1871"/>
                </a:lnTo>
                <a:lnTo>
                  <a:pt x="608" y="1869"/>
                </a:lnTo>
                <a:lnTo>
                  <a:pt x="608" y="1866"/>
                </a:lnTo>
                <a:lnTo>
                  <a:pt x="608" y="1864"/>
                </a:lnTo>
                <a:lnTo>
                  <a:pt x="608" y="1862"/>
                </a:lnTo>
                <a:lnTo>
                  <a:pt x="610" y="1862"/>
                </a:lnTo>
                <a:lnTo>
                  <a:pt x="610" y="1860"/>
                </a:lnTo>
                <a:lnTo>
                  <a:pt x="612" y="1860"/>
                </a:lnTo>
                <a:lnTo>
                  <a:pt x="615" y="1860"/>
                </a:lnTo>
                <a:lnTo>
                  <a:pt x="615" y="1857"/>
                </a:lnTo>
                <a:lnTo>
                  <a:pt x="617" y="1857"/>
                </a:lnTo>
                <a:lnTo>
                  <a:pt x="617" y="1855"/>
                </a:lnTo>
                <a:lnTo>
                  <a:pt x="619" y="1853"/>
                </a:lnTo>
                <a:lnTo>
                  <a:pt x="621" y="1853"/>
                </a:lnTo>
                <a:lnTo>
                  <a:pt x="621" y="1850"/>
                </a:lnTo>
                <a:lnTo>
                  <a:pt x="624" y="1850"/>
                </a:lnTo>
                <a:lnTo>
                  <a:pt x="624" y="1848"/>
                </a:lnTo>
                <a:lnTo>
                  <a:pt x="626" y="1848"/>
                </a:lnTo>
                <a:lnTo>
                  <a:pt x="626" y="1846"/>
                </a:lnTo>
                <a:lnTo>
                  <a:pt x="626" y="1843"/>
                </a:lnTo>
                <a:lnTo>
                  <a:pt x="628" y="1843"/>
                </a:lnTo>
                <a:lnTo>
                  <a:pt x="631" y="1843"/>
                </a:lnTo>
                <a:lnTo>
                  <a:pt x="633" y="1843"/>
                </a:lnTo>
                <a:lnTo>
                  <a:pt x="635" y="1843"/>
                </a:lnTo>
                <a:lnTo>
                  <a:pt x="635" y="1841"/>
                </a:lnTo>
                <a:lnTo>
                  <a:pt x="638" y="1841"/>
                </a:lnTo>
                <a:lnTo>
                  <a:pt x="638" y="1839"/>
                </a:lnTo>
                <a:lnTo>
                  <a:pt x="640" y="1839"/>
                </a:lnTo>
                <a:lnTo>
                  <a:pt x="640" y="1836"/>
                </a:lnTo>
                <a:lnTo>
                  <a:pt x="640" y="1839"/>
                </a:lnTo>
                <a:lnTo>
                  <a:pt x="642" y="1839"/>
                </a:lnTo>
                <a:lnTo>
                  <a:pt x="645" y="1839"/>
                </a:lnTo>
                <a:lnTo>
                  <a:pt x="645" y="1836"/>
                </a:lnTo>
                <a:lnTo>
                  <a:pt x="645" y="1839"/>
                </a:lnTo>
                <a:lnTo>
                  <a:pt x="647" y="1839"/>
                </a:lnTo>
                <a:lnTo>
                  <a:pt x="649" y="1839"/>
                </a:lnTo>
                <a:lnTo>
                  <a:pt x="651" y="1839"/>
                </a:lnTo>
                <a:lnTo>
                  <a:pt x="654" y="1839"/>
                </a:lnTo>
                <a:lnTo>
                  <a:pt x="654" y="1836"/>
                </a:lnTo>
                <a:lnTo>
                  <a:pt x="656" y="1836"/>
                </a:lnTo>
                <a:lnTo>
                  <a:pt x="654" y="1836"/>
                </a:lnTo>
                <a:lnTo>
                  <a:pt x="654" y="1834"/>
                </a:lnTo>
                <a:lnTo>
                  <a:pt x="656" y="1834"/>
                </a:lnTo>
                <a:lnTo>
                  <a:pt x="656" y="1832"/>
                </a:lnTo>
                <a:lnTo>
                  <a:pt x="656" y="1830"/>
                </a:lnTo>
                <a:lnTo>
                  <a:pt x="658" y="1830"/>
                </a:lnTo>
                <a:lnTo>
                  <a:pt x="661" y="1830"/>
                </a:lnTo>
                <a:lnTo>
                  <a:pt x="663" y="1830"/>
                </a:lnTo>
                <a:close/>
                <a:moveTo>
                  <a:pt x="1167" y="1827"/>
                </a:moveTo>
                <a:lnTo>
                  <a:pt x="1167" y="1825"/>
                </a:lnTo>
                <a:lnTo>
                  <a:pt x="1170" y="1825"/>
                </a:lnTo>
                <a:lnTo>
                  <a:pt x="1170" y="1827"/>
                </a:lnTo>
                <a:lnTo>
                  <a:pt x="1167" y="1827"/>
                </a:lnTo>
                <a:close/>
                <a:moveTo>
                  <a:pt x="1177" y="1823"/>
                </a:moveTo>
                <a:lnTo>
                  <a:pt x="1174" y="1820"/>
                </a:lnTo>
                <a:lnTo>
                  <a:pt x="1174" y="1818"/>
                </a:lnTo>
                <a:lnTo>
                  <a:pt x="1177" y="1818"/>
                </a:lnTo>
                <a:lnTo>
                  <a:pt x="1177" y="1820"/>
                </a:lnTo>
                <a:lnTo>
                  <a:pt x="1179" y="1820"/>
                </a:lnTo>
                <a:lnTo>
                  <a:pt x="1177" y="1823"/>
                </a:lnTo>
                <a:close/>
                <a:moveTo>
                  <a:pt x="1165" y="1816"/>
                </a:moveTo>
                <a:lnTo>
                  <a:pt x="1165" y="1813"/>
                </a:lnTo>
                <a:lnTo>
                  <a:pt x="1167" y="1813"/>
                </a:lnTo>
                <a:lnTo>
                  <a:pt x="1167" y="1816"/>
                </a:lnTo>
                <a:lnTo>
                  <a:pt x="1167" y="1818"/>
                </a:lnTo>
                <a:lnTo>
                  <a:pt x="1170" y="1818"/>
                </a:lnTo>
                <a:lnTo>
                  <a:pt x="1170" y="1820"/>
                </a:lnTo>
                <a:lnTo>
                  <a:pt x="1170" y="1823"/>
                </a:lnTo>
                <a:lnTo>
                  <a:pt x="1167" y="1820"/>
                </a:lnTo>
                <a:lnTo>
                  <a:pt x="1165" y="1820"/>
                </a:lnTo>
                <a:lnTo>
                  <a:pt x="1167" y="1823"/>
                </a:lnTo>
                <a:lnTo>
                  <a:pt x="1167" y="1825"/>
                </a:lnTo>
                <a:lnTo>
                  <a:pt x="1167" y="1827"/>
                </a:lnTo>
                <a:lnTo>
                  <a:pt x="1167" y="1830"/>
                </a:lnTo>
                <a:lnTo>
                  <a:pt x="1170" y="1832"/>
                </a:lnTo>
                <a:lnTo>
                  <a:pt x="1167" y="1832"/>
                </a:lnTo>
                <a:lnTo>
                  <a:pt x="1165" y="1832"/>
                </a:lnTo>
                <a:lnTo>
                  <a:pt x="1165" y="1834"/>
                </a:lnTo>
                <a:lnTo>
                  <a:pt x="1167" y="1834"/>
                </a:lnTo>
                <a:lnTo>
                  <a:pt x="1170" y="1834"/>
                </a:lnTo>
                <a:lnTo>
                  <a:pt x="1170" y="1836"/>
                </a:lnTo>
                <a:lnTo>
                  <a:pt x="1172" y="1839"/>
                </a:lnTo>
                <a:lnTo>
                  <a:pt x="1172" y="1841"/>
                </a:lnTo>
                <a:lnTo>
                  <a:pt x="1172" y="1843"/>
                </a:lnTo>
                <a:lnTo>
                  <a:pt x="1172" y="1846"/>
                </a:lnTo>
                <a:lnTo>
                  <a:pt x="1170" y="1846"/>
                </a:lnTo>
                <a:lnTo>
                  <a:pt x="1167" y="1846"/>
                </a:lnTo>
                <a:lnTo>
                  <a:pt x="1165" y="1846"/>
                </a:lnTo>
                <a:lnTo>
                  <a:pt x="1167" y="1846"/>
                </a:lnTo>
                <a:lnTo>
                  <a:pt x="1170" y="1846"/>
                </a:lnTo>
                <a:lnTo>
                  <a:pt x="1172" y="1848"/>
                </a:lnTo>
                <a:lnTo>
                  <a:pt x="1174" y="1848"/>
                </a:lnTo>
                <a:lnTo>
                  <a:pt x="1174" y="1850"/>
                </a:lnTo>
                <a:lnTo>
                  <a:pt x="1174" y="1853"/>
                </a:lnTo>
                <a:lnTo>
                  <a:pt x="1172" y="1853"/>
                </a:lnTo>
                <a:lnTo>
                  <a:pt x="1172" y="1855"/>
                </a:lnTo>
                <a:lnTo>
                  <a:pt x="1170" y="1855"/>
                </a:lnTo>
                <a:lnTo>
                  <a:pt x="1170" y="1853"/>
                </a:lnTo>
                <a:lnTo>
                  <a:pt x="1167" y="1853"/>
                </a:lnTo>
                <a:lnTo>
                  <a:pt x="1167" y="1855"/>
                </a:lnTo>
                <a:lnTo>
                  <a:pt x="1170" y="1855"/>
                </a:lnTo>
                <a:lnTo>
                  <a:pt x="1170" y="1857"/>
                </a:lnTo>
                <a:lnTo>
                  <a:pt x="1167" y="1857"/>
                </a:lnTo>
                <a:lnTo>
                  <a:pt x="1167" y="1855"/>
                </a:lnTo>
                <a:lnTo>
                  <a:pt x="1165" y="1855"/>
                </a:lnTo>
                <a:lnTo>
                  <a:pt x="1165" y="1853"/>
                </a:lnTo>
                <a:lnTo>
                  <a:pt x="1163" y="1853"/>
                </a:lnTo>
                <a:lnTo>
                  <a:pt x="1163" y="1855"/>
                </a:lnTo>
                <a:lnTo>
                  <a:pt x="1165" y="1855"/>
                </a:lnTo>
                <a:lnTo>
                  <a:pt x="1165" y="1857"/>
                </a:lnTo>
                <a:lnTo>
                  <a:pt x="1167" y="1857"/>
                </a:lnTo>
                <a:lnTo>
                  <a:pt x="1167" y="1860"/>
                </a:lnTo>
                <a:lnTo>
                  <a:pt x="1167" y="1862"/>
                </a:lnTo>
                <a:lnTo>
                  <a:pt x="1167" y="1864"/>
                </a:lnTo>
                <a:lnTo>
                  <a:pt x="1170" y="1864"/>
                </a:lnTo>
                <a:lnTo>
                  <a:pt x="1170" y="1866"/>
                </a:lnTo>
                <a:lnTo>
                  <a:pt x="1172" y="1866"/>
                </a:lnTo>
                <a:lnTo>
                  <a:pt x="1172" y="1869"/>
                </a:lnTo>
                <a:lnTo>
                  <a:pt x="1172" y="1871"/>
                </a:lnTo>
                <a:lnTo>
                  <a:pt x="1172" y="1873"/>
                </a:lnTo>
                <a:lnTo>
                  <a:pt x="1172" y="1876"/>
                </a:lnTo>
                <a:lnTo>
                  <a:pt x="1170" y="1876"/>
                </a:lnTo>
                <a:lnTo>
                  <a:pt x="1172" y="1876"/>
                </a:lnTo>
                <a:lnTo>
                  <a:pt x="1170" y="1876"/>
                </a:lnTo>
                <a:lnTo>
                  <a:pt x="1167" y="1876"/>
                </a:lnTo>
                <a:lnTo>
                  <a:pt x="1165" y="1878"/>
                </a:lnTo>
                <a:lnTo>
                  <a:pt x="1163" y="1878"/>
                </a:lnTo>
                <a:lnTo>
                  <a:pt x="1163" y="1876"/>
                </a:lnTo>
                <a:lnTo>
                  <a:pt x="1161" y="1876"/>
                </a:lnTo>
                <a:lnTo>
                  <a:pt x="1158" y="1876"/>
                </a:lnTo>
                <a:lnTo>
                  <a:pt x="1158" y="1873"/>
                </a:lnTo>
                <a:lnTo>
                  <a:pt x="1156" y="1873"/>
                </a:lnTo>
                <a:lnTo>
                  <a:pt x="1154" y="1873"/>
                </a:lnTo>
                <a:lnTo>
                  <a:pt x="1154" y="1871"/>
                </a:lnTo>
                <a:lnTo>
                  <a:pt x="1151" y="1871"/>
                </a:lnTo>
                <a:lnTo>
                  <a:pt x="1149" y="1871"/>
                </a:lnTo>
                <a:lnTo>
                  <a:pt x="1149" y="1869"/>
                </a:lnTo>
                <a:lnTo>
                  <a:pt x="1147" y="1869"/>
                </a:lnTo>
                <a:lnTo>
                  <a:pt x="1147" y="1866"/>
                </a:lnTo>
                <a:lnTo>
                  <a:pt x="1144" y="1866"/>
                </a:lnTo>
                <a:lnTo>
                  <a:pt x="1144" y="1869"/>
                </a:lnTo>
                <a:lnTo>
                  <a:pt x="1147" y="1871"/>
                </a:lnTo>
                <a:lnTo>
                  <a:pt x="1149" y="1871"/>
                </a:lnTo>
                <a:lnTo>
                  <a:pt x="1147" y="1871"/>
                </a:lnTo>
                <a:lnTo>
                  <a:pt x="1144" y="1871"/>
                </a:lnTo>
                <a:lnTo>
                  <a:pt x="1144" y="1873"/>
                </a:lnTo>
                <a:lnTo>
                  <a:pt x="1144" y="1876"/>
                </a:lnTo>
                <a:lnTo>
                  <a:pt x="1144" y="1878"/>
                </a:lnTo>
                <a:lnTo>
                  <a:pt x="1147" y="1878"/>
                </a:lnTo>
                <a:lnTo>
                  <a:pt x="1147" y="1880"/>
                </a:lnTo>
                <a:lnTo>
                  <a:pt x="1144" y="1880"/>
                </a:lnTo>
                <a:lnTo>
                  <a:pt x="1144" y="1883"/>
                </a:lnTo>
                <a:lnTo>
                  <a:pt x="1147" y="1883"/>
                </a:lnTo>
                <a:lnTo>
                  <a:pt x="1144" y="1883"/>
                </a:lnTo>
                <a:lnTo>
                  <a:pt x="1142" y="1883"/>
                </a:lnTo>
                <a:lnTo>
                  <a:pt x="1142" y="1880"/>
                </a:lnTo>
                <a:lnTo>
                  <a:pt x="1140" y="1880"/>
                </a:lnTo>
                <a:lnTo>
                  <a:pt x="1138" y="1878"/>
                </a:lnTo>
                <a:lnTo>
                  <a:pt x="1138" y="1876"/>
                </a:lnTo>
                <a:lnTo>
                  <a:pt x="1135" y="1876"/>
                </a:lnTo>
                <a:lnTo>
                  <a:pt x="1133" y="1873"/>
                </a:lnTo>
                <a:lnTo>
                  <a:pt x="1133" y="1871"/>
                </a:lnTo>
                <a:lnTo>
                  <a:pt x="1135" y="1871"/>
                </a:lnTo>
                <a:lnTo>
                  <a:pt x="1135" y="1869"/>
                </a:lnTo>
                <a:lnTo>
                  <a:pt x="1135" y="1866"/>
                </a:lnTo>
                <a:lnTo>
                  <a:pt x="1135" y="1864"/>
                </a:lnTo>
                <a:lnTo>
                  <a:pt x="1138" y="1864"/>
                </a:lnTo>
                <a:lnTo>
                  <a:pt x="1135" y="1862"/>
                </a:lnTo>
                <a:lnTo>
                  <a:pt x="1135" y="1860"/>
                </a:lnTo>
                <a:lnTo>
                  <a:pt x="1133" y="1860"/>
                </a:lnTo>
                <a:lnTo>
                  <a:pt x="1133" y="1857"/>
                </a:lnTo>
                <a:lnTo>
                  <a:pt x="1131" y="1857"/>
                </a:lnTo>
                <a:lnTo>
                  <a:pt x="1131" y="1855"/>
                </a:lnTo>
                <a:lnTo>
                  <a:pt x="1131" y="1853"/>
                </a:lnTo>
                <a:lnTo>
                  <a:pt x="1131" y="1850"/>
                </a:lnTo>
                <a:lnTo>
                  <a:pt x="1128" y="1848"/>
                </a:lnTo>
                <a:lnTo>
                  <a:pt x="1131" y="1848"/>
                </a:lnTo>
                <a:lnTo>
                  <a:pt x="1133" y="1848"/>
                </a:lnTo>
                <a:lnTo>
                  <a:pt x="1131" y="1848"/>
                </a:lnTo>
                <a:lnTo>
                  <a:pt x="1131" y="1846"/>
                </a:lnTo>
                <a:lnTo>
                  <a:pt x="1131" y="1843"/>
                </a:lnTo>
                <a:lnTo>
                  <a:pt x="1133" y="1843"/>
                </a:lnTo>
                <a:lnTo>
                  <a:pt x="1133" y="1841"/>
                </a:lnTo>
                <a:lnTo>
                  <a:pt x="1133" y="1839"/>
                </a:lnTo>
                <a:lnTo>
                  <a:pt x="1131" y="1839"/>
                </a:lnTo>
                <a:lnTo>
                  <a:pt x="1131" y="1836"/>
                </a:lnTo>
                <a:lnTo>
                  <a:pt x="1133" y="1834"/>
                </a:lnTo>
                <a:lnTo>
                  <a:pt x="1135" y="1834"/>
                </a:lnTo>
                <a:lnTo>
                  <a:pt x="1138" y="1834"/>
                </a:lnTo>
                <a:lnTo>
                  <a:pt x="1140" y="1834"/>
                </a:lnTo>
                <a:lnTo>
                  <a:pt x="1142" y="1834"/>
                </a:lnTo>
                <a:lnTo>
                  <a:pt x="1142" y="1836"/>
                </a:lnTo>
                <a:lnTo>
                  <a:pt x="1144" y="1836"/>
                </a:lnTo>
                <a:lnTo>
                  <a:pt x="1147" y="1836"/>
                </a:lnTo>
                <a:lnTo>
                  <a:pt x="1149" y="1839"/>
                </a:lnTo>
                <a:lnTo>
                  <a:pt x="1151" y="1841"/>
                </a:lnTo>
                <a:lnTo>
                  <a:pt x="1154" y="1841"/>
                </a:lnTo>
                <a:lnTo>
                  <a:pt x="1154" y="1843"/>
                </a:lnTo>
                <a:lnTo>
                  <a:pt x="1156" y="1843"/>
                </a:lnTo>
                <a:lnTo>
                  <a:pt x="1158" y="1843"/>
                </a:lnTo>
                <a:lnTo>
                  <a:pt x="1161" y="1843"/>
                </a:lnTo>
                <a:lnTo>
                  <a:pt x="1158" y="1843"/>
                </a:lnTo>
                <a:lnTo>
                  <a:pt x="1158" y="1841"/>
                </a:lnTo>
                <a:lnTo>
                  <a:pt x="1156" y="1839"/>
                </a:lnTo>
                <a:lnTo>
                  <a:pt x="1158" y="1839"/>
                </a:lnTo>
                <a:lnTo>
                  <a:pt x="1158" y="1836"/>
                </a:lnTo>
                <a:lnTo>
                  <a:pt x="1161" y="1836"/>
                </a:lnTo>
                <a:lnTo>
                  <a:pt x="1161" y="1834"/>
                </a:lnTo>
                <a:lnTo>
                  <a:pt x="1161" y="1832"/>
                </a:lnTo>
                <a:lnTo>
                  <a:pt x="1161" y="1830"/>
                </a:lnTo>
                <a:lnTo>
                  <a:pt x="1161" y="1827"/>
                </a:lnTo>
                <a:lnTo>
                  <a:pt x="1163" y="1827"/>
                </a:lnTo>
                <a:lnTo>
                  <a:pt x="1161" y="1827"/>
                </a:lnTo>
                <a:lnTo>
                  <a:pt x="1161" y="1825"/>
                </a:lnTo>
                <a:lnTo>
                  <a:pt x="1163" y="1825"/>
                </a:lnTo>
                <a:lnTo>
                  <a:pt x="1163" y="1823"/>
                </a:lnTo>
                <a:lnTo>
                  <a:pt x="1161" y="1823"/>
                </a:lnTo>
                <a:lnTo>
                  <a:pt x="1161" y="1820"/>
                </a:lnTo>
                <a:lnTo>
                  <a:pt x="1163" y="1818"/>
                </a:lnTo>
                <a:lnTo>
                  <a:pt x="1161" y="1818"/>
                </a:lnTo>
                <a:lnTo>
                  <a:pt x="1161" y="1816"/>
                </a:lnTo>
                <a:lnTo>
                  <a:pt x="1158" y="1816"/>
                </a:lnTo>
                <a:lnTo>
                  <a:pt x="1158" y="1813"/>
                </a:lnTo>
                <a:lnTo>
                  <a:pt x="1158" y="1811"/>
                </a:lnTo>
                <a:lnTo>
                  <a:pt x="1161" y="1811"/>
                </a:lnTo>
                <a:lnTo>
                  <a:pt x="1163" y="1813"/>
                </a:lnTo>
                <a:lnTo>
                  <a:pt x="1165" y="1816"/>
                </a:lnTo>
                <a:close/>
                <a:moveTo>
                  <a:pt x="1165" y="1811"/>
                </a:moveTo>
                <a:lnTo>
                  <a:pt x="1163" y="1811"/>
                </a:lnTo>
                <a:lnTo>
                  <a:pt x="1163" y="1809"/>
                </a:lnTo>
                <a:lnTo>
                  <a:pt x="1165" y="1809"/>
                </a:lnTo>
                <a:lnTo>
                  <a:pt x="1165" y="1811"/>
                </a:lnTo>
                <a:close/>
                <a:moveTo>
                  <a:pt x="1167" y="1809"/>
                </a:moveTo>
                <a:lnTo>
                  <a:pt x="1170" y="1809"/>
                </a:lnTo>
                <a:lnTo>
                  <a:pt x="1170" y="1811"/>
                </a:lnTo>
                <a:lnTo>
                  <a:pt x="1167" y="1811"/>
                </a:lnTo>
                <a:lnTo>
                  <a:pt x="1165" y="1811"/>
                </a:lnTo>
                <a:lnTo>
                  <a:pt x="1165" y="1809"/>
                </a:lnTo>
                <a:lnTo>
                  <a:pt x="1167" y="1809"/>
                </a:lnTo>
                <a:close/>
                <a:moveTo>
                  <a:pt x="1163" y="1807"/>
                </a:moveTo>
                <a:lnTo>
                  <a:pt x="1163" y="1809"/>
                </a:lnTo>
                <a:lnTo>
                  <a:pt x="1163" y="1811"/>
                </a:lnTo>
                <a:lnTo>
                  <a:pt x="1161" y="1811"/>
                </a:lnTo>
                <a:lnTo>
                  <a:pt x="1158" y="1811"/>
                </a:lnTo>
                <a:lnTo>
                  <a:pt x="1158" y="1809"/>
                </a:lnTo>
                <a:lnTo>
                  <a:pt x="1158" y="1807"/>
                </a:lnTo>
                <a:lnTo>
                  <a:pt x="1161" y="1807"/>
                </a:lnTo>
                <a:lnTo>
                  <a:pt x="1163" y="1807"/>
                </a:lnTo>
                <a:close/>
                <a:moveTo>
                  <a:pt x="1170" y="1802"/>
                </a:moveTo>
                <a:lnTo>
                  <a:pt x="1170" y="1804"/>
                </a:lnTo>
                <a:lnTo>
                  <a:pt x="1167" y="1804"/>
                </a:lnTo>
                <a:lnTo>
                  <a:pt x="1165" y="1804"/>
                </a:lnTo>
                <a:lnTo>
                  <a:pt x="1165" y="1802"/>
                </a:lnTo>
                <a:lnTo>
                  <a:pt x="1165" y="1800"/>
                </a:lnTo>
                <a:lnTo>
                  <a:pt x="1167" y="1800"/>
                </a:lnTo>
                <a:lnTo>
                  <a:pt x="1170" y="1802"/>
                </a:lnTo>
                <a:close/>
                <a:moveTo>
                  <a:pt x="1172" y="1800"/>
                </a:moveTo>
                <a:lnTo>
                  <a:pt x="1174" y="1800"/>
                </a:lnTo>
                <a:lnTo>
                  <a:pt x="1174" y="1802"/>
                </a:lnTo>
                <a:lnTo>
                  <a:pt x="1172" y="1802"/>
                </a:lnTo>
                <a:lnTo>
                  <a:pt x="1172" y="1800"/>
                </a:lnTo>
                <a:close/>
                <a:moveTo>
                  <a:pt x="1110" y="1786"/>
                </a:moveTo>
                <a:lnTo>
                  <a:pt x="1110" y="1788"/>
                </a:lnTo>
                <a:lnTo>
                  <a:pt x="1110" y="1790"/>
                </a:lnTo>
                <a:lnTo>
                  <a:pt x="1108" y="1793"/>
                </a:lnTo>
                <a:lnTo>
                  <a:pt x="1105" y="1793"/>
                </a:lnTo>
                <a:lnTo>
                  <a:pt x="1103" y="1793"/>
                </a:lnTo>
                <a:lnTo>
                  <a:pt x="1103" y="1790"/>
                </a:lnTo>
                <a:lnTo>
                  <a:pt x="1103" y="1788"/>
                </a:lnTo>
                <a:lnTo>
                  <a:pt x="1105" y="1788"/>
                </a:lnTo>
                <a:lnTo>
                  <a:pt x="1105" y="1786"/>
                </a:lnTo>
                <a:lnTo>
                  <a:pt x="1108" y="1786"/>
                </a:lnTo>
                <a:lnTo>
                  <a:pt x="1110" y="1786"/>
                </a:lnTo>
                <a:close/>
                <a:moveTo>
                  <a:pt x="1308" y="1774"/>
                </a:moveTo>
                <a:lnTo>
                  <a:pt x="1306" y="1774"/>
                </a:lnTo>
                <a:lnTo>
                  <a:pt x="1306" y="1772"/>
                </a:lnTo>
                <a:lnTo>
                  <a:pt x="1308" y="1772"/>
                </a:lnTo>
                <a:lnTo>
                  <a:pt x="1308" y="1774"/>
                </a:lnTo>
                <a:close/>
                <a:moveTo>
                  <a:pt x="520" y="1767"/>
                </a:moveTo>
                <a:lnTo>
                  <a:pt x="520" y="1765"/>
                </a:lnTo>
                <a:lnTo>
                  <a:pt x="520" y="1767"/>
                </a:lnTo>
                <a:lnTo>
                  <a:pt x="522" y="1767"/>
                </a:lnTo>
                <a:lnTo>
                  <a:pt x="525" y="1767"/>
                </a:lnTo>
                <a:lnTo>
                  <a:pt x="525" y="1770"/>
                </a:lnTo>
                <a:lnTo>
                  <a:pt x="525" y="1772"/>
                </a:lnTo>
                <a:lnTo>
                  <a:pt x="522" y="1772"/>
                </a:lnTo>
                <a:lnTo>
                  <a:pt x="522" y="1770"/>
                </a:lnTo>
                <a:lnTo>
                  <a:pt x="522" y="1772"/>
                </a:lnTo>
                <a:lnTo>
                  <a:pt x="520" y="1772"/>
                </a:lnTo>
                <a:lnTo>
                  <a:pt x="518" y="1772"/>
                </a:lnTo>
                <a:lnTo>
                  <a:pt x="516" y="1772"/>
                </a:lnTo>
                <a:lnTo>
                  <a:pt x="516" y="1770"/>
                </a:lnTo>
                <a:lnTo>
                  <a:pt x="518" y="1770"/>
                </a:lnTo>
                <a:lnTo>
                  <a:pt x="520" y="1770"/>
                </a:lnTo>
                <a:lnTo>
                  <a:pt x="520" y="1767"/>
                </a:lnTo>
                <a:lnTo>
                  <a:pt x="520" y="1765"/>
                </a:lnTo>
                <a:lnTo>
                  <a:pt x="520" y="1767"/>
                </a:lnTo>
                <a:close/>
                <a:moveTo>
                  <a:pt x="1329" y="1763"/>
                </a:moveTo>
                <a:lnTo>
                  <a:pt x="1331" y="1763"/>
                </a:lnTo>
                <a:lnTo>
                  <a:pt x="1331" y="1765"/>
                </a:lnTo>
                <a:lnTo>
                  <a:pt x="1331" y="1767"/>
                </a:lnTo>
                <a:lnTo>
                  <a:pt x="1333" y="1767"/>
                </a:lnTo>
                <a:lnTo>
                  <a:pt x="1333" y="1770"/>
                </a:lnTo>
                <a:lnTo>
                  <a:pt x="1333" y="1772"/>
                </a:lnTo>
                <a:lnTo>
                  <a:pt x="1331" y="1772"/>
                </a:lnTo>
                <a:lnTo>
                  <a:pt x="1329" y="1772"/>
                </a:lnTo>
                <a:lnTo>
                  <a:pt x="1326" y="1772"/>
                </a:lnTo>
                <a:lnTo>
                  <a:pt x="1326" y="1770"/>
                </a:lnTo>
                <a:lnTo>
                  <a:pt x="1324" y="1770"/>
                </a:lnTo>
                <a:lnTo>
                  <a:pt x="1324" y="1767"/>
                </a:lnTo>
                <a:lnTo>
                  <a:pt x="1324" y="1765"/>
                </a:lnTo>
                <a:lnTo>
                  <a:pt x="1322" y="1765"/>
                </a:lnTo>
                <a:lnTo>
                  <a:pt x="1322" y="1763"/>
                </a:lnTo>
                <a:lnTo>
                  <a:pt x="1320" y="1763"/>
                </a:lnTo>
                <a:lnTo>
                  <a:pt x="1320" y="1760"/>
                </a:lnTo>
                <a:lnTo>
                  <a:pt x="1320" y="1758"/>
                </a:lnTo>
                <a:lnTo>
                  <a:pt x="1322" y="1758"/>
                </a:lnTo>
                <a:lnTo>
                  <a:pt x="1324" y="1758"/>
                </a:lnTo>
                <a:lnTo>
                  <a:pt x="1324" y="1760"/>
                </a:lnTo>
                <a:lnTo>
                  <a:pt x="1326" y="1760"/>
                </a:lnTo>
                <a:lnTo>
                  <a:pt x="1326" y="1763"/>
                </a:lnTo>
                <a:lnTo>
                  <a:pt x="1329" y="1763"/>
                </a:lnTo>
                <a:close/>
                <a:moveTo>
                  <a:pt x="1326" y="1756"/>
                </a:moveTo>
                <a:lnTo>
                  <a:pt x="1326" y="1758"/>
                </a:lnTo>
                <a:lnTo>
                  <a:pt x="1329" y="1758"/>
                </a:lnTo>
                <a:lnTo>
                  <a:pt x="1329" y="1760"/>
                </a:lnTo>
                <a:lnTo>
                  <a:pt x="1326" y="1760"/>
                </a:lnTo>
                <a:lnTo>
                  <a:pt x="1326" y="1758"/>
                </a:lnTo>
                <a:lnTo>
                  <a:pt x="1324" y="1758"/>
                </a:lnTo>
                <a:lnTo>
                  <a:pt x="1324" y="1756"/>
                </a:lnTo>
                <a:lnTo>
                  <a:pt x="1326" y="1756"/>
                </a:lnTo>
                <a:close/>
                <a:moveTo>
                  <a:pt x="1301" y="1747"/>
                </a:moveTo>
                <a:lnTo>
                  <a:pt x="1303" y="1747"/>
                </a:lnTo>
                <a:lnTo>
                  <a:pt x="1303" y="1749"/>
                </a:lnTo>
                <a:lnTo>
                  <a:pt x="1303" y="1751"/>
                </a:lnTo>
                <a:lnTo>
                  <a:pt x="1303" y="1754"/>
                </a:lnTo>
                <a:lnTo>
                  <a:pt x="1303" y="1756"/>
                </a:lnTo>
                <a:lnTo>
                  <a:pt x="1301" y="1756"/>
                </a:lnTo>
                <a:lnTo>
                  <a:pt x="1299" y="1756"/>
                </a:lnTo>
                <a:lnTo>
                  <a:pt x="1299" y="1754"/>
                </a:lnTo>
                <a:lnTo>
                  <a:pt x="1296" y="1754"/>
                </a:lnTo>
                <a:lnTo>
                  <a:pt x="1296" y="1751"/>
                </a:lnTo>
                <a:lnTo>
                  <a:pt x="1296" y="1749"/>
                </a:lnTo>
                <a:lnTo>
                  <a:pt x="1296" y="1747"/>
                </a:lnTo>
                <a:lnTo>
                  <a:pt x="1299" y="1747"/>
                </a:lnTo>
                <a:lnTo>
                  <a:pt x="1301" y="1747"/>
                </a:lnTo>
                <a:close/>
                <a:moveTo>
                  <a:pt x="1149" y="1710"/>
                </a:moveTo>
                <a:lnTo>
                  <a:pt x="1149" y="1712"/>
                </a:lnTo>
                <a:lnTo>
                  <a:pt x="1151" y="1712"/>
                </a:lnTo>
                <a:lnTo>
                  <a:pt x="1154" y="1712"/>
                </a:lnTo>
                <a:lnTo>
                  <a:pt x="1154" y="1714"/>
                </a:lnTo>
                <a:lnTo>
                  <a:pt x="1156" y="1714"/>
                </a:lnTo>
                <a:lnTo>
                  <a:pt x="1154" y="1714"/>
                </a:lnTo>
                <a:lnTo>
                  <a:pt x="1154" y="1717"/>
                </a:lnTo>
                <a:lnTo>
                  <a:pt x="1156" y="1717"/>
                </a:lnTo>
                <a:lnTo>
                  <a:pt x="1158" y="1717"/>
                </a:lnTo>
                <a:lnTo>
                  <a:pt x="1158" y="1719"/>
                </a:lnTo>
                <a:lnTo>
                  <a:pt x="1158" y="1717"/>
                </a:lnTo>
                <a:lnTo>
                  <a:pt x="1158" y="1719"/>
                </a:lnTo>
                <a:lnTo>
                  <a:pt x="1161" y="1719"/>
                </a:lnTo>
                <a:lnTo>
                  <a:pt x="1161" y="1721"/>
                </a:lnTo>
                <a:lnTo>
                  <a:pt x="1161" y="1724"/>
                </a:lnTo>
                <a:lnTo>
                  <a:pt x="1158" y="1724"/>
                </a:lnTo>
                <a:lnTo>
                  <a:pt x="1158" y="1726"/>
                </a:lnTo>
                <a:lnTo>
                  <a:pt x="1158" y="1728"/>
                </a:lnTo>
                <a:lnTo>
                  <a:pt x="1156" y="1728"/>
                </a:lnTo>
                <a:lnTo>
                  <a:pt x="1154" y="1728"/>
                </a:lnTo>
                <a:lnTo>
                  <a:pt x="1154" y="1731"/>
                </a:lnTo>
                <a:lnTo>
                  <a:pt x="1151" y="1731"/>
                </a:lnTo>
                <a:lnTo>
                  <a:pt x="1149" y="1731"/>
                </a:lnTo>
                <a:lnTo>
                  <a:pt x="1147" y="1731"/>
                </a:lnTo>
                <a:lnTo>
                  <a:pt x="1147" y="1728"/>
                </a:lnTo>
                <a:lnTo>
                  <a:pt x="1144" y="1728"/>
                </a:lnTo>
                <a:lnTo>
                  <a:pt x="1144" y="1731"/>
                </a:lnTo>
                <a:lnTo>
                  <a:pt x="1147" y="1731"/>
                </a:lnTo>
                <a:lnTo>
                  <a:pt x="1147" y="1733"/>
                </a:lnTo>
                <a:lnTo>
                  <a:pt x="1149" y="1733"/>
                </a:lnTo>
                <a:lnTo>
                  <a:pt x="1151" y="1733"/>
                </a:lnTo>
                <a:lnTo>
                  <a:pt x="1151" y="1735"/>
                </a:lnTo>
                <a:lnTo>
                  <a:pt x="1151" y="1737"/>
                </a:lnTo>
                <a:lnTo>
                  <a:pt x="1154" y="1737"/>
                </a:lnTo>
                <a:lnTo>
                  <a:pt x="1154" y="1740"/>
                </a:lnTo>
                <a:lnTo>
                  <a:pt x="1156" y="1740"/>
                </a:lnTo>
                <a:lnTo>
                  <a:pt x="1154" y="1740"/>
                </a:lnTo>
                <a:lnTo>
                  <a:pt x="1151" y="1740"/>
                </a:lnTo>
                <a:lnTo>
                  <a:pt x="1151" y="1742"/>
                </a:lnTo>
                <a:lnTo>
                  <a:pt x="1149" y="1742"/>
                </a:lnTo>
                <a:lnTo>
                  <a:pt x="1149" y="1744"/>
                </a:lnTo>
                <a:lnTo>
                  <a:pt x="1151" y="1744"/>
                </a:lnTo>
                <a:lnTo>
                  <a:pt x="1154" y="1744"/>
                </a:lnTo>
                <a:lnTo>
                  <a:pt x="1154" y="1747"/>
                </a:lnTo>
                <a:lnTo>
                  <a:pt x="1151" y="1747"/>
                </a:lnTo>
                <a:lnTo>
                  <a:pt x="1151" y="1749"/>
                </a:lnTo>
                <a:lnTo>
                  <a:pt x="1149" y="1749"/>
                </a:lnTo>
                <a:lnTo>
                  <a:pt x="1149" y="1747"/>
                </a:lnTo>
                <a:lnTo>
                  <a:pt x="1147" y="1747"/>
                </a:lnTo>
                <a:lnTo>
                  <a:pt x="1144" y="1747"/>
                </a:lnTo>
                <a:lnTo>
                  <a:pt x="1144" y="1749"/>
                </a:lnTo>
                <a:lnTo>
                  <a:pt x="1142" y="1749"/>
                </a:lnTo>
                <a:lnTo>
                  <a:pt x="1140" y="1749"/>
                </a:lnTo>
                <a:lnTo>
                  <a:pt x="1140" y="1751"/>
                </a:lnTo>
                <a:lnTo>
                  <a:pt x="1142" y="1751"/>
                </a:lnTo>
                <a:lnTo>
                  <a:pt x="1142" y="1754"/>
                </a:lnTo>
                <a:lnTo>
                  <a:pt x="1142" y="1756"/>
                </a:lnTo>
                <a:lnTo>
                  <a:pt x="1140" y="1756"/>
                </a:lnTo>
                <a:lnTo>
                  <a:pt x="1138" y="1756"/>
                </a:lnTo>
                <a:lnTo>
                  <a:pt x="1138" y="1758"/>
                </a:lnTo>
                <a:lnTo>
                  <a:pt x="1140" y="1758"/>
                </a:lnTo>
                <a:lnTo>
                  <a:pt x="1142" y="1758"/>
                </a:lnTo>
                <a:lnTo>
                  <a:pt x="1142" y="1760"/>
                </a:lnTo>
                <a:lnTo>
                  <a:pt x="1140" y="1760"/>
                </a:lnTo>
                <a:lnTo>
                  <a:pt x="1138" y="1760"/>
                </a:lnTo>
                <a:lnTo>
                  <a:pt x="1135" y="1760"/>
                </a:lnTo>
                <a:lnTo>
                  <a:pt x="1135" y="1763"/>
                </a:lnTo>
                <a:lnTo>
                  <a:pt x="1135" y="1765"/>
                </a:lnTo>
                <a:lnTo>
                  <a:pt x="1138" y="1765"/>
                </a:lnTo>
                <a:lnTo>
                  <a:pt x="1135" y="1765"/>
                </a:lnTo>
                <a:lnTo>
                  <a:pt x="1138" y="1765"/>
                </a:lnTo>
                <a:lnTo>
                  <a:pt x="1140" y="1765"/>
                </a:lnTo>
                <a:lnTo>
                  <a:pt x="1140" y="1767"/>
                </a:lnTo>
                <a:lnTo>
                  <a:pt x="1142" y="1767"/>
                </a:lnTo>
                <a:lnTo>
                  <a:pt x="1142" y="1770"/>
                </a:lnTo>
                <a:lnTo>
                  <a:pt x="1142" y="1772"/>
                </a:lnTo>
                <a:lnTo>
                  <a:pt x="1142" y="1774"/>
                </a:lnTo>
                <a:lnTo>
                  <a:pt x="1140" y="1774"/>
                </a:lnTo>
                <a:lnTo>
                  <a:pt x="1140" y="1777"/>
                </a:lnTo>
                <a:lnTo>
                  <a:pt x="1140" y="1779"/>
                </a:lnTo>
                <a:lnTo>
                  <a:pt x="1138" y="1779"/>
                </a:lnTo>
                <a:lnTo>
                  <a:pt x="1138" y="1781"/>
                </a:lnTo>
                <a:lnTo>
                  <a:pt x="1138" y="1784"/>
                </a:lnTo>
                <a:lnTo>
                  <a:pt x="1135" y="1784"/>
                </a:lnTo>
                <a:lnTo>
                  <a:pt x="1135" y="1786"/>
                </a:lnTo>
                <a:lnTo>
                  <a:pt x="1133" y="1786"/>
                </a:lnTo>
                <a:lnTo>
                  <a:pt x="1131" y="1786"/>
                </a:lnTo>
                <a:lnTo>
                  <a:pt x="1128" y="1786"/>
                </a:lnTo>
                <a:lnTo>
                  <a:pt x="1128" y="1784"/>
                </a:lnTo>
                <a:lnTo>
                  <a:pt x="1128" y="1786"/>
                </a:lnTo>
                <a:lnTo>
                  <a:pt x="1126" y="1786"/>
                </a:lnTo>
                <a:lnTo>
                  <a:pt x="1128" y="1786"/>
                </a:lnTo>
                <a:lnTo>
                  <a:pt x="1128" y="1788"/>
                </a:lnTo>
                <a:lnTo>
                  <a:pt x="1126" y="1788"/>
                </a:lnTo>
                <a:lnTo>
                  <a:pt x="1124" y="1790"/>
                </a:lnTo>
                <a:lnTo>
                  <a:pt x="1124" y="1788"/>
                </a:lnTo>
                <a:lnTo>
                  <a:pt x="1124" y="1790"/>
                </a:lnTo>
                <a:lnTo>
                  <a:pt x="1121" y="1790"/>
                </a:lnTo>
                <a:lnTo>
                  <a:pt x="1121" y="1788"/>
                </a:lnTo>
                <a:lnTo>
                  <a:pt x="1119" y="1788"/>
                </a:lnTo>
                <a:lnTo>
                  <a:pt x="1117" y="1788"/>
                </a:lnTo>
                <a:lnTo>
                  <a:pt x="1114" y="1788"/>
                </a:lnTo>
                <a:lnTo>
                  <a:pt x="1114" y="1786"/>
                </a:lnTo>
                <a:lnTo>
                  <a:pt x="1114" y="1784"/>
                </a:lnTo>
                <a:lnTo>
                  <a:pt x="1112" y="1784"/>
                </a:lnTo>
                <a:lnTo>
                  <a:pt x="1112" y="1781"/>
                </a:lnTo>
                <a:lnTo>
                  <a:pt x="1110" y="1781"/>
                </a:lnTo>
                <a:lnTo>
                  <a:pt x="1110" y="1779"/>
                </a:lnTo>
                <a:lnTo>
                  <a:pt x="1112" y="1779"/>
                </a:lnTo>
                <a:lnTo>
                  <a:pt x="1112" y="1777"/>
                </a:lnTo>
                <a:lnTo>
                  <a:pt x="1112" y="1779"/>
                </a:lnTo>
                <a:lnTo>
                  <a:pt x="1112" y="1777"/>
                </a:lnTo>
                <a:lnTo>
                  <a:pt x="1114" y="1777"/>
                </a:lnTo>
                <a:lnTo>
                  <a:pt x="1114" y="1774"/>
                </a:lnTo>
                <a:lnTo>
                  <a:pt x="1114" y="1772"/>
                </a:lnTo>
                <a:lnTo>
                  <a:pt x="1114" y="1770"/>
                </a:lnTo>
                <a:lnTo>
                  <a:pt x="1112" y="1770"/>
                </a:lnTo>
                <a:lnTo>
                  <a:pt x="1112" y="1767"/>
                </a:lnTo>
                <a:lnTo>
                  <a:pt x="1114" y="1767"/>
                </a:lnTo>
                <a:lnTo>
                  <a:pt x="1114" y="1770"/>
                </a:lnTo>
                <a:lnTo>
                  <a:pt x="1114" y="1767"/>
                </a:lnTo>
                <a:lnTo>
                  <a:pt x="1117" y="1767"/>
                </a:lnTo>
                <a:lnTo>
                  <a:pt x="1117" y="1765"/>
                </a:lnTo>
                <a:lnTo>
                  <a:pt x="1114" y="1765"/>
                </a:lnTo>
                <a:lnTo>
                  <a:pt x="1114" y="1763"/>
                </a:lnTo>
                <a:lnTo>
                  <a:pt x="1117" y="1763"/>
                </a:lnTo>
                <a:lnTo>
                  <a:pt x="1117" y="1760"/>
                </a:lnTo>
                <a:lnTo>
                  <a:pt x="1117" y="1758"/>
                </a:lnTo>
                <a:lnTo>
                  <a:pt x="1117" y="1756"/>
                </a:lnTo>
                <a:lnTo>
                  <a:pt x="1117" y="1754"/>
                </a:lnTo>
                <a:lnTo>
                  <a:pt x="1117" y="1751"/>
                </a:lnTo>
                <a:lnTo>
                  <a:pt x="1117" y="1749"/>
                </a:lnTo>
                <a:lnTo>
                  <a:pt x="1114" y="1749"/>
                </a:lnTo>
                <a:lnTo>
                  <a:pt x="1114" y="1747"/>
                </a:lnTo>
                <a:lnTo>
                  <a:pt x="1114" y="1744"/>
                </a:lnTo>
                <a:lnTo>
                  <a:pt x="1117" y="1744"/>
                </a:lnTo>
                <a:lnTo>
                  <a:pt x="1117" y="1742"/>
                </a:lnTo>
                <a:lnTo>
                  <a:pt x="1117" y="1740"/>
                </a:lnTo>
                <a:lnTo>
                  <a:pt x="1119" y="1740"/>
                </a:lnTo>
                <a:lnTo>
                  <a:pt x="1121" y="1740"/>
                </a:lnTo>
                <a:lnTo>
                  <a:pt x="1124" y="1740"/>
                </a:lnTo>
                <a:lnTo>
                  <a:pt x="1124" y="1737"/>
                </a:lnTo>
                <a:lnTo>
                  <a:pt x="1126" y="1737"/>
                </a:lnTo>
                <a:lnTo>
                  <a:pt x="1126" y="1735"/>
                </a:lnTo>
                <a:lnTo>
                  <a:pt x="1128" y="1735"/>
                </a:lnTo>
                <a:lnTo>
                  <a:pt x="1128" y="1733"/>
                </a:lnTo>
                <a:lnTo>
                  <a:pt x="1131" y="1733"/>
                </a:lnTo>
                <a:lnTo>
                  <a:pt x="1133" y="1733"/>
                </a:lnTo>
                <a:lnTo>
                  <a:pt x="1133" y="1731"/>
                </a:lnTo>
                <a:lnTo>
                  <a:pt x="1135" y="1731"/>
                </a:lnTo>
                <a:lnTo>
                  <a:pt x="1135" y="1728"/>
                </a:lnTo>
                <a:lnTo>
                  <a:pt x="1138" y="1728"/>
                </a:lnTo>
                <a:lnTo>
                  <a:pt x="1140" y="1728"/>
                </a:lnTo>
                <a:lnTo>
                  <a:pt x="1140" y="1726"/>
                </a:lnTo>
                <a:lnTo>
                  <a:pt x="1140" y="1724"/>
                </a:lnTo>
                <a:lnTo>
                  <a:pt x="1140" y="1721"/>
                </a:lnTo>
                <a:lnTo>
                  <a:pt x="1138" y="1721"/>
                </a:lnTo>
                <a:lnTo>
                  <a:pt x="1138" y="1719"/>
                </a:lnTo>
                <a:lnTo>
                  <a:pt x="1138" y="1717"/>
                </a:lnTo>
                <a:lnTo>
                  <a:pt x="1138" y="1714"/>
                </a:lnTo>
                <a:lnTo>
                  <a:pt x="1138" y="1712"/>
                </a:lnTo>
                <a:lnTo>
                  <a:pt x="1140" y="1712"/>
                </a:lnTo>
                <a:lnTo>
                  <a:pt x="1140" y="1710"/>
                </a:lnTo>
                <a:lnTo>
                  <a:pt x="1140" y="1712"/>
                </a:lnTo>
                <a:lnTo>
                  <a:pt x="1142" y="1712"/>
                </a:lnTo>
                <a:lnTo>
                  <a:pt x="1144" y="1712"/>
                </a:lnTo>
                <a:lnTo>
                  <a:pt x="1144" y="1710"/>
                </a:lnTo>
                <a:lnTo>
                  <a:pt x="1147" y="1710"/>
                </a:lnTo>
                <a:lnTo>
                  <a:pt x="1149" y="1710"/>
                </a:lnTo>
                <a:close/>
                <a:moveTo>
                  <a:pt x="1161" y="1701"/>
                </a:moveTo>
                <a:lnTo>
                  <a:pt x="1161" y="1703"/>
                </a:lnTo>
                <a:lnTo>
                  <a:pt x="1158" y="1703"/>
                </a:lnTo>
                <a:lnTo>
                  <a:pt x="1158" y="1701"/>
                </a:lnTo>
                <a:lnTo>
                  <a:pt x="1161" y="1701"/>
                </a:lnTo>
                <a:close/>
                <a:moveTo>
                  <a:pt x="1156" y="1701"/>
                </a:moveTo>
                <a:lnTo>
                  <a:pt x="1156" y="1703"/>
                </a:lnTo>
                <a:lnTo>
                  <a:pt x="1154" y="1703"/>
                </a:lnTo>
                <a:lnTo>
                  <a:pt x="1154" y="1705"/>
                </a:lnTo>
                <a:lnTo>
                  <a:pt x="1156" y="1705"/>
                </a:lnTo>
                <a:lnTo>
                  <a:pt x="1158" y="1705"/>
                </a:lnTo>
                <a:lnTo>
                  <a:pt x="1161" y="1705"/>
                </a:lnTo>
                <a:lnTo>
                  <a:pt x="1161" y="1707"/>
                </a:lnTo>
                <a:lnTo>
                  <a:pt x="1161" y="1710"/>
                </a:lnTo>
                <a:lnTo>
                  <a:pt x="1161" y="1707"/>
                </a:lnTo>
                <a:lnTo>
                  <a:pt x="1161" y="1710"/>
                </a:lnTo>
                <a:lnTo>
                  <a:pt x="1161" y="1712"/>
                </a:lnTo>
                <a:lnTo>
                  <a:pt x="1158" y="1712"/>
                </a:lnTo>
                <a:lnTo>
                  <a:pt x="1158" y="1710"/>
                </a:lnTo>
                <a:lnTo>
                  <a:pt x="1156" y="1710"/>
                </a:lnTo>
                <a:lnTo>
                  <a:pt x="1156" y="1707"/>
                </a:lnTo>
                <a:lnTo>
                  <a:pt x="1154" y="1707"/>
                </a:lnTo>
                <a:lnTo>
                  <a:pt x="1151" y="1707"/>
                </a:lnTo>
                <a:lnTo>
                  <a:pt x="1151" y="1705"/>
                </a:lnTo>
                <a:lnTo>
                  <a:pt x="1151" y="1703"/>
                </a:lnTo>
                <a:lnTo>
                  <a:pt x="1151" y="1701"/>
                </a:lnTo>
                <a:lnTo>
                  <a:pt x="1154" y="1701"/>
                </a:lnTo>
                <a:lnTo>
                  <a:pt x="1156" y="1701"/>
                </a:lnTo>
                <a:close/>
                <a:moveTo>
                  <a:pt x="833" y="1645"/>
                </a:moveTo>
                <a:lnTo>
                  <a:pt x="836" y="1645"/>
                </a:lnTo>
                <a:lnTo>
                  <a:pt x="836" y="1648"/>
                </a:lnTo>
                <a:lnTo>
                  <a:pt x="838" y="1648"/>
                </a:lnTo>
                <a:lnTo>
                  <a:pt x="838" y="1650"/>
                </a:lnTo>
                <a:lnTo>
                  <a:pt x="838" y="1652"/>
                </a:lnTo>
                <a:lnTo>
                  <a:pt x="840" y="1652"/>
                </a:lnTo>
                <a:lnTo>
                  <a:pt x="840" y="1654"/>
                </a:lnTo>
                <a:lnTo>
                  <a:pt x="843" y="1654"/>
                </a:lnTo>
                <a:lnTo>
                  <a:pt x="843" y="1657"/>
                </a:lnTo>
                <a:lnTo>
                  <a:pt x="843" y="1659"/>
                </a:lnTo>
                <a:lnTo>
                  <a:pt x="843" y="1661"/>
                </a:lnTo>
                <a:lnTo>
                  <a:pt x="843" y="1664"/>
                </a:lnTo>
                <a:lnTo>
                  <a:pt x="843" y="1666"/>
                </a:lnTo>
                <a:lnTo>
                  <a:pt x="843" y="1668"/>
                </a:lnTo>
                <a:lnTo>
                  <a:pt x="843" y="1671"/>
                </a:lnTo>
                <a:lnTo>
                  <a:pt x="843" y="1673"/>
                </a:lnTo>
                <a:lnTo>
                  <a:pt x="843" y="1675"/>
                </a:lnTo>
                <a:lnTo>
                  <a:pt x="843" y="1678"/>
                </a:lnTo>
                <a:lnTo>
                  <a:pt x="840" y="1678"/>
                </a:lnTo>
                <a:lnTo>
                  <a:pt x="840" y="1680"/>
                </a:lnTo>
                <a:lnTo>
                  <a:pt x="838" y="1682"/>
                </a:lnTo>
                <a:lnTo>
                  <a:pt x="836" y="1682"/>
                </a:lnTo>
                <a:lnTo>
                  <a:pt x="836" y="1680"/>
                </a:lnTo>
                <a:lnTo>
                  <a:pt x="836" y="1678"/>
                </a:lnTo>
                <a:lnTo>
                  <a:pt x="833" y="1678"/>
                </a:lnTo>
                <a:lnTo>
                  <a:pt x="833" y="1680"/>
                </a:lnTo>
                <a:lnTo>
                  <a:pt x="833" y="1682"/>
                </a:lnTo>
                <a:lnTo>
                  <a:pt x="831" y="1682"/>
                </a:lnTo>
                <a:lnTo>
                  <a:pt x="831" y="1684"/>
                </a:lnTo>
                <a:lnTo>
                  <a:pt x="831" y="1682"/>
                </a:lnTo>
                <a:lnTo>
                  <a:pt x="831" y="1680"/>
                </a:lnTo>
                <a:lnTo>
                  <a:pt x="831" y="1678"/>
                </a:lnTo>
                <a:lnTo>
                  <a:pt x="829" y="1678"/>
                </a:lnTo>
                <a:lnTo>
                  <a:pt x="831" y="1678"/>
                </a:lnTo>
                <a:lnTo>
                  <a:pt x="831" y="1675"/>
                </a:lnTo>
                <a:lnTo>
                  <a:pt x="829" y="1675"/>
                </a:lnTo>
                <a:lnTo>
                  <a:pt x="829" y="1678"/>
                </a:lnTo>
                <a:lnTo>
                  <a:pt x="827" y="1678"/>
                </a:lnTo>
                <a:lnTo>
                  <a:pt x="827" y="1675"/>
                </a:lnTo>
                <a:lnTo>
                  <a:pt x="827" y="1678"/>
                </a:lnTo>
                <a:lnTo>
                  <a:pt x="827" y="1675"/>
                </a:lnTo>
                <a:lnTo>
                  <a:pt x="827" y="1678"/>
                </a:lnTo>
                <a:lnTo>
                  <a:pt x="824" y="1678"/>
                </a:lnTo>
                <a:lnTo>
                  <a:pt x="822" y="1678"/>
                </a:lnTo>
                <a:lnTo>
                  <a:pt x="822" y="1675"/>
                </a:lnTo>
                <a:lnTo>
                  <a:pt x="822" y="1673"/>
                </a:lnTo>
                <a:lnTo>
                  <a:pt x="820" y="1673"/>
                </a:lnTo>
                <a:lnTo>
                  <a:pt x="820" y="1671"/>
                </a:lnTo>
                <a:lnTo>
                  <a:pt x="820" y="1668"/>
                </a:lnTo>
                <a:lnTo>
                  <a:pt x="820" y="1666"/>
                </a:lnTo>
                <a:lnTo>
                  <a:pt x="817" y="1666"/>
                </a:lnTo>
                <a:lnTo>
                  <a:pt x="817" y="1668"/>
                </a:lnTo>
                <a:lnTo>
                  <a:pt x="817" y="1671"/>
                </a:lnTo>
                <a:lnTo>
                  <a:pt x="815" y="1671"/>
                </a:lnTo>
                <a:lnTo>
                  <a:pt x="815" y="1668"/>
                </a:lnTo>
                <a:lnTo>
                  <a:pt x="815" y="1666"/>
                </a:lnTo>
                <a:lnTo>
                  <a:pt x="815" y="1664"/>
                </a:lnTo>
                <a:lnTo>
                  <a:pt x="813" y="1664"/>
                </a:lnTo>
                <a:lnTo>
                  <a:pt x="813" y="1666"/>
                </a:lnTo>
                <a:lnTo>
                  <a:pt x="815" y="1666"/>
                </a:lnTo>
                <a:lnTo>
                  <a:pt x="813" y="1666"/>
                </a:lnTo>
                <a:lnTo>
                  <a:pt x="815" y="1666"/>
                </a:lnTo>
                <a:lnTo>
                  <a:pt x="813" y="1666"/>
                </a:lnTo>
                <a:lnTo>
                  <a:pt x="813" y="1668"/>
                </a:lnTo>
                <a:lnTo>
                  <a:pt x="813" y="1666"/>
                </a:lnTo>
                <a:lnTo>
                  <a:pt x="813" y="1664"/>
                </a:lnTo>
                <a:lnTo>
                  <a:pt x="810" y="1664"/>
                </a:lnTo>
                <a:lnTo>
                  <a:pt x="813" y="1664"/>
                </a:lnTo>
                <a:lnTo>
                  <a:pt x="813" y="1661"/>
                </a:lnTo>
                <a:lnTo>
                  <a:pt x="815" y="1661"/>
                </a:lnTo>
                <a:lnTo>
                  <a:pt x="815" y="1659"/>
                </a:lnTo>
                <a:lnTo>
                  <a:pt x="815" y="1657"/>
                </a:lnTo>
                <a:lnTo>
                  <a:pt x="817" y="1657"/>
                </a:lnTo>
                <a:lnTo>
                  <a:pt x="817" y="1654"/>
                </a:lnTo>
                <a:lnTo>
                  <a:pt x="820" y="1654"/>
                </a:lnTo>
                <a:lnTo>
                  <a:pt x="820" y="1652"/>
                </a:lnTo>
                <a:lnTo>
                  <a:pt x="822" y="1652"/>
                </a:lnTo>
                <a:lnTo>
                  <a:pt x="822" y="1650"/>
                </a:lnTo>
                <a:lnTo>
                  <a:pt x="824" y="1650"/>
                </a:lnTo>
                <a:lnTo>
                  <a:pt x="827" y="1650"/>
                </a:lnTo>
                <a:lnTo>
                  <a:pt x="824" y="1650"/>
                </a:lnTo>
                <a:lnTo>
                  <a:pt x="827" y="1650"/>
                </a:lnTo>
                <a:lnTo>
                  <a:pt x="829" y="1650"/>
                </a:lnTo>
                <a:lnTo>
                  <a:pt x="829" y="1648"/>
                </a:lnTo>
                <a:lnTo>
                  <a:pt x="831" y="1648"/>
                </a:lnTo>
                <a:lnTo>
                  <a:pt x="831" y="1645"/>
                </a:lnTo>
                <a:lnTo>
                  <a:pt x="833" y="1645"/>
                </a:lnTo>
                <a:close/>
                <a:moveTo>
                  <a:pt x="866" y="1429"/>
                </a:moveTo>
                <a:lnTo>
                  <a:pt x="868" y="1429"/>
                </a:lnTo>
                <a:lnTo>
                  <a:pt x="870" y="1429"/>
                </a:lnTo>
                <a:lnTo>
                  <a:pt x="870" y="1431"/>
                </a:lnTo>
                <a:lnTo>
                  <a:pt x="870" y="1433"/>
                </a:lnTo>
                <a:lnTo>
                  <a:pt x="868" y="1433"/>
                </a:lnTo>
                <a:lnTo>
                  <a:pt x="868" y="1431"/>
                </a:lnTo>
                <a:lnTo>
                  <a:pt x="868" y="1433"/>
                </a:lnTo>
                <a:lnTo>
                  <a:pt x="866" y="1433"/>
                </a:lnTo>
                <a:lnTo>
                  <a:pt x="866" y="1436"/>
                </a:lnTo>
                <a:lnTo>
                  <a:pt x="863" y="1436"/>
                </a:lnTo>
                <a:lnTo>
                  <a:pt x="863" y="1433"/>
                </a:lnTo>
                <a:lnTo>
                  <a:pt x="863" y="1436"/>
                </a:lnTo>
                <a:lnTo>
                  <a:pt x="866" y="1436"/>
                </a:lnTo>
                <a:lnTo>
                  <a:pt x="866" y="1438"/>
                </a:lnTo>
                <a:lnTo>
                  <a:pt x="863" y="1436"/>
                </a:lnTo>
                <a:lnTo>
                  <a:pt x="861" y="1436"/>
                </a:lnTo>
                <a:lnTo>
                  <a:pt x="861" y="1433"/>
                </a:lnTo>
                <a:lnTo>
                  <a:pt x="863" y="1433"/>
                </a:lnTo>
                <a:lnTo>
                  <a:pt x="863" y="1431"/>
                </a:lnTo>
                <a:lnTo>
                  <a:pt x="863" y="1429"/>
                </a:lnTo>
                <a:lnTo>
                  <a:pt x="866" y="1429"/>
                </a:lnTo>
                <a:close/>
                <a:moveTo>
                  <a:pt x="873" y="1429"/>
                </a:moveTo>
                <a:lnTo>
                  <a:pt x="870" y="1429"/>
                </a:lnTo>
                <a:lnTo>
                  <a:pt x="870" y="1426"/>
                </a:lnTo>
                <a:lnTo>
                  <a:pt x="873" y="1426"/>
                </a:lnTo>
                <a:lnTo>
                  <a:pt x="875" y="1426"/>
                </a:lnTo>
                <a:lnTo>
                  <a:pt x="875" y="1429"/>
                </a:lnTo>
                <a:lnTo>
                  <a:pt x="873" y="1429"/>
                </a:lnTo>
                <a:close/>
                <a:moveTo>
                  <a:pt x="813" y="1426"/>
                </a:moveTo>
                <a:lnTo>
                  <a:pt x="810" y="1426"/>
                </a:lnTo>
                <a:lnTo>
                  <a:pt x="810" y="1424"/>
                </a:lnTo>
                <a:lnTo>
                  <a:pt x="813" y="1422"/>
                </a:lnTo>
                <a:lnTo>
                  <a:pt x="815" y="1422"/>
                </a:lnTo>
                <a:lnTo>
                  <a:pt x="815" y="1424"/>
                </a:lnTo>
                <a:lnTo>
                  <a:pt x="813" y="1424"/>
                </a:lnTo>
                <a:lnTo>
                  <a:pt x="813" y="1426"/>
                </a:lnTo>
                <a:close/>
                <a:moveTo>
                  <a:pt x="882" y="1417"/>
                </a:moveTo>
                <a:lnTo>
                  <a:pt x="884" y="1417"/>
                </a:lnTo>
                <a:lnTo>
                  <a:pt x="884" y="1419"/>
                </a:lnTo>
                <a:lnTo>
                  <a:pt x="886" y="1419"/>
                </a:lnTo>
                <a:lnTo>
                  <a:pt x="886" y="1422"/>
                </a:lnTo>
                <a:lnTo>
                  <a:pt x="886" y="1424"/>
                </a:lnTo>
                <a:lnTo>
                  <a:pt x="889" y="1424"/>
                </a:lnTo>
                <a:lnTo>
                  <a:pt x="889" y="1426"/>
                </a:lnTo>
                <a:lnTo>
                  <a:pt x="891" y="1426"/>
                </a:lnTo>
                <a:lnTo>
                  <a:pt x="891" y="1429"/>
                </a:lnTo>
                <a:lnTo>
                  <a:pt x="893" y="1429"/>
                </a:lnTo>
                <a:lnTo>
                  <a:pt x="891" y="1429"/>
                </a:lnTo>
                <a:lnTo>
                  <a:pt x="889" y="1429"/>
                </a:lnTo>
                <a:lnTo>
                  <a:pt x="886" y="1429"/>
                </a:lnTo>
                <a:lnTo>
                  <a:pt x="884" y="1429"/>
                </a:lnTo>
                <a:lnTo>
                  <a:pt x="882" y="1429"/>
                </a:lnTo>
                <a:lnTo>
                  <a:pt x="880" y="1429"/>
                </a:lnTo>
                <a:lnTo>
                  <a:pt x="880" y="1426"/>
                </a:lnTo>
                <a:lnTo>
                  <a:pt x="877" y="1426"/>
                </a:lnTo>
                <a:lnTo>
                  <a:pt x="875" y="1426"/>
                </a:lnTo>
                <a:lnTo>
                  <a:pt x="873" y="1426"/>
                </a:lnTo>
                <a:lnTo>
                  <a:pt x="873" y="1424"/>
                </a:lnTo>
                <a:lnTo>
                  <a:pt x="875" y="1424"/>
                </a:lnTo>
                <a:lnTo>
                  <a:pt x="875" y="1422"/>
                </a:lnTo>
                <a:lnTo>
                  <a:pt x="875" y="1419"/>
                </a:lnTo>
                <a:lnTo>
                  <a:pt x="877" y="1419"/>
                </a:lnTo>
                <a:lnTo>
                  <a:pt x="880" y="1419"/>
                </a:lnTo>
                <a:lnTo>
                  <a:pt x="880" y="1417"/>
                </a:lnTo>
                <a:lnTo>
                  <a:pt x="882" y="1417"/>
                </a:lnTo>
                <a:close/>
                <a:moveTo>
                  <a:pt x="803" y="1410"/>
                </a:moveTo>
                <a:lnTo>
                  <a:pt x="803" y="1408"/>
                </a:lnTo>
                <a:lnTo>
                  <a:pt x="806" y="1408"/>
                </a:lnTo>
                <a:lnTo>
                  <a:pt x="806" y="1410"/>
                </a:lnTo>
                <a:lnTo>
                  <a:pt x="803" y="1410"/>
                </a:lnTo>
                <a:lnTo>
                  <a:pt x="806" y="1410"/>
                </a:lnTo>
                <a:lnTo>
                  <a:pt x="806" y="1413"/>
                </a:lnTo>
                <a:lnTo>
                  <a:pt x="808" y="1413"/>
                </a:lnTo>
                <a:lnTo>
                  <a:pt x="810" y="1413"/>
                </a:lnTo>
                <a:lnTo>
                  <a:pt x="810" y="1415"/>
                </a:lnTo>
                <a:lnTo>
                  <a:pt x="810" y="1417"/>
                </a:lnTo>
                <a:lnTo>
                  <a:pt x="808" y="1417"/>
                </a:lnTo>
                <a:lnTo>
                  <a:pt x="808" y="1419"/>
                </a:lnTo>
                <a:lnTo>
                  <a:pt x="806" y="1419"/>
                </a:lnTo>
                <a:lnTo>
                  <a:pt x="806" y="1417"/>
                </a:lnTo>
                <a:lnTo>
                  <a:pt x="803" y="1415"/>
                </a:lnTo>
                <a:lnTo>
                  <a:pt x="803" y="1417"/>
                </a:lnTo>
                <a:lnTo>
                  <a:pt x="801" y="1417"/>
                </a:lnTo>
                <a:lnTo>
                  <a:pt x="801" y="1415"/>
                </a:lnTo>
                <a:lnTo>
                  <a:pt x="803" y="1415"/>
                </a:lnTo>
                <a:lnTo>
                  <a:pt x="801" y="1415"/>
                </a:lnTo>
                <a:lnTo>
                  <a:pt x="801" y="1413"/>
                </a:lnTo>
                <a:lnTo>
                  <a:pt x="803" y="1413"/>
                </a:lnTo>
                <a:lnTo>
                  <a:pt x="803" y="1410"/>
                </a:lnTo>
                <a:lnTo>
                  <a:pt x="801" y="1410"/>
                </a:lnTo>
                <a:lnTo>
                  <a:pt x="803" y="1408"/>
                </a:lnTo>
                <a:lnTo>
                  <a:pt x="803" y="1410"/>
                </a:lnTo>
                <a:close/>
                <a:moveTo>
                  <a:pt x="856" y="1401"/>
                </a:moveTo>
                <a:lnTo>
                  <a:pt x="856" y="1399"/>
                </a:lnTo>
                <a:lnTo>
                  <a:pt x="856" y="1396"/>
                </a:lnTo>
                <a:lnTo>
                  <a:pt x="854" y="1396"/>
                </a:lnTo>
                <a:lnTo>
                  <a:pt x="856" y="1396"/>
                </a:lnTo>
                <a:lnTo>
                  <a:pt x="856" y="1399"/>
                </a:lnTo>
                <a:lnTo>
                  <a:pt x="856" y="1401"/>
                </a:lnTo>
                <a:close/>
                <a:moveTo>
                  <a:pt x="852" y="1396"/>
                </a:moveTo>
                <a:lnTo>
                  <a:pt x="854" y="1396"/>
                </a:lnTo>
                <a:lnTo>
                  <a:pt x="854" y="1399"/>
                </a:lnTo>
                <a:lnTo>
                  <a:pt x="854" y="1401"/>
                </a:lnTo>
                <a:lnTo>
                  <a:pt x="852" y="1401"/>
                </a:lnTo>
                <a:lnTo>
                  <a:pt x="852" y="1399"/>
                </a:lnTo>
                <a:lnTo>
                  <a:pt x="852" y="1396"/>
                </a:lnTo>
                <a:close/>
                <a:moveTo>
                  <a:pt x="806" y="1396"/>
                </a:moveTo>
                <a:lnTo>
                  <a:pt x="806" y="1399"/>
                </a:lnTo>
                <a:lnTo>
                  <a:pt x="806" y="1401"/>
                </a:lnTo>
                <a:lnTo>
                  <a:pt x="803" y="1401"/>
                </a:lnTo>
                <a:lnTo>
                  <a:pt x="806" y="1401"/>
                </a:lnTo>
                <a:lnTo>
                  <a:pt x="806" y="1403"/>
                </a:lnTo>
                <a:lnTo>
                  <a:pt x="803" y="1403"/>
                </a:lnTo>
                <a:lnTo>
                  <a:pt x="801" y="1403"/>
                </a:lnTo>
                <a:lnTo>
                  <a:pt x="799" y="1403"/>
                </a:lnTo>
                <a:lnTo>
                  <a:pt x="799" y="1401"/>
                </a:lnTo>
                <a:lnTo>
                  <a:pt x="801" y="1401"/>
                </a:lnTo>
                <a:lnTo>
                  <a:pt x="799" y="1399"/>
                </a:lnTo>
                <a:lnTo>
                  <a:pt x="799" y="1396"/>
                </a:lnTo>
                <a:lnTo>
                  <a:pt x="799" y="1394"/>
                </a:lnTo>
                <a:lnTo>
                  <a:pt x="799" y="1392"/>
                </a:lnTo>
                <a:lnTo>
                  <a:pt x="799" y="1390"/>
                </a:lnTo>
                <a:lnTo>
                  <a:pt x="801" y="1390"/>
                </a:lnTo>
                <a:lnTo>
                  <a:pt x="801" y="1392"/>
                </a:lnTo>
                <a:lnTo>
                  <a:pt x="803" y="1392"/>
                </a:lnTo>
                <a:lnTo>
                  <a:pt x="803" y="1394"/>
                </a:lnTo>
                <a:lnTo>
                  <a:pt x="803" y="1396"/>
                </a:lnTo>
                <a:lnTo>
                  <a:pt x="806" y="1396"/>
                </a:lnTo>
                <a:close/>
                <a:moveTo>
                  <a:pt x="780" y="1387"/>
                </a:moveTo>
                <a:lnTo>
                  <a:pt x="780" y="1390"/>
                </a:lnTo>
                <a:lnTo>
                  <a:pt x="783" y="1390"/>
                </a:lnTo>
                <a:lnTo>
                  <a:pt x="780" y="1390"/>
                </a:lnTo>
                <a:lnTo>
                  <a:pt x="778" y="1390"/>
                </a:lnTo>
                <a:lnTo>
                  <a:pt x="780" y="1390"/>
                </a:lnTo>
                <a:lnTo>
                  <a:pt x="780" y="1387"/>
                </a:lnTo>
                <a:close/>
                <a:moveTo>
                  <a:pt x="794" y="1387"/>
                </a:moveTo>
                <a:lnTo>
                  <a:pt x="794" y="1390"/>
                </a:lnTo>
                <a:lnTo>
                  <a:pt x="794" y="1387"/>
                </a:lnTo>
                <a:lnTo>
                  <a:pt x="792" y="1387"/>
                </a:lnTo>
                <a:lnTo>
                  <a:pt x="794" y="1385"/>
                </a:lnTo>
                <a:lnTo>
                  <a:pt x="794" y="1387"/>
                </a:lnTo>
                <a:close/>
                <a:moveTo>
                  <a:pt x="792" y="1364"/>
                </a:moveTo>
                <a:lnTo>
                  <a:pt x="792" y="1366"/>
                </a:lnTo>
                <a:lnTo>
                  <a:pt x="792" y="1369"/>
                </a:lnTo>
                <a:lnTo>
                  <a:pt x="792" y="1366"/>
                </a:lnTo>
                <a:lnTo>
                  <a:pt x="790" y="1366"/>
                </a:lnTo>
                <a:lnTo>
                  <a:pt x="790" y="1364"/>
                </a:lnTo>
                <a:lnTo>
                  <a:pt x="792" y="1364"/>
                </a:lnTo>
                <a:lnTo>
                  <a:pt x="790" y="1364"/>
                </a:lnTo>
                <a:lnTo>
                  <a:pt x="792" y="1364"/>
                </a:lnTo>
                <a:close/>
                <a:moveTo>
                  <a:pt x="1313" y="1364"/>
                </a:moveTo>
                <a:lnTo>
                  <a:pt x="1313" y="1366"/>
                </a:lnTo>
                <a:lnTo>
                  <a:pt x="1315" y="1366"/>
                </a:lnTo>
                <a:lnTo>
                  <a:pt x="1315" y="1369"/>
                </a:lnTo>
                <a:lnTo>
                  <a:pt x="1313" y="1369"/>
                </a:lnTo>
                <a:lnTo>
                  <a:pt x="1310" y="1369"/>
                </a:lnTo>
                <a:lnTo>
                  <a:pt x="1310" y="1366"/>
                </a:lnTo>
                <a:lnTo>
                  <a:pt x="1308" y="1366"/>
                </a:lnTo>
                <a:lnTo>
                  <a:pt x="1308" y="1364"/>
                </a:lnTo>
                <a:lnTo>
                  <a:pt x="1310" y="1364"/>
                </a:lnTo>
                <a:lnTo>
                  <a:pt x="1313" y="1364"/>
                </a:lnTo>
                <a:close/>
                <a:moveTo>
                  <a:pt x="785" y="1360"/>
                </a:moveTo>
                <a:lnTo>
                  <a:pt x="785" y="1362"/>
                </a:lnTo>
                <a:lnTo>
                  <a:pt x="785" y="1360"/>
                </a:lnTo>
                <a:close/>
                <a:moveTo>
                  <a:pt x="790" y="1360"/>
                </a:moveTo>
                <a:lnTo>
                  <a:pt x="790" y="1362"/>
                </a:lnTo>
                <a:lnTo>
                  <a:pt x="787" y="1362"/>
                </a:lnTo>
                <a:lnTo>
                  <a:pt x="787" y="1360"/>
                </a:lnTo>
                <a:lnTo>
                  <a:pt x="790" y="1360"/>
                </a:lnTo>
                <a:close/>
                <a:moveTo>
                  <a:pt x="1280" y="1362"/>
                </a:moveTo>
                <a:lnTo>
                  <a:pt x="1278" y="1362"/>
                </a:lnTo>
                <a:lnTo>
                  <a:pt x="1278" y="1360"/>
                </a:lnTo>
                <a:lnTo>
                  <a:pt x="1278" y="1357"/>
                </a:lnTo>
                <a:lnTo>
                  <a:pt x="1278" y="1355"/>
                </a:lnTo>
                <a:lnTo>
                  <a:pt x="1280" y="1355"/>
                </a:lnTo>
                <a:lnTo>
                  <a:pt x="1280" y="1357"/>
                </a:lnTo>
                <a:lnTo>
                  <a:pt x="1280" y="1360"/>
                </a:lnTo>
                <a:lnTo>
                  <a:pt x="1283" y="1360"/>
                </a:lnTo>
                <a:lnTo>
                  <a:pt x="1283" y="1362"/>
                </a:lnTo>
                <a:lnTo>
                  <a:pt x="1280" y="1362"/>
                </a:lnTo>
                <a:close/>
                <a:moveTo>
                  <a:pt x="792" y="1343"/>
                </a:moveTo>
                <a:lnTo>
                  <a:pt x="794" y="1343"/>
                </a:lnTo>
                <a:lnTo>
                  <a:pt x="792" y="1343"/>
                </a:lnTo>
                <a:lnTo>
                  <a:pt x="794" y="1343"/>
                </a:lnTo>
                <a:lnTo>
                  <a:pt x="794" y="1346"/>
                </a:lnTo>
                <a:lnTo>
                  <a:pt x="792" y="1346"/>
                </a:lnTo>
                <a:lnTo>
                  <a:pt x="792" y="1343"/>
                </a:lnTo>
                <a:close/>
                <a:moveTo>
                  <a:pt x="1320" y="1332"/>
                </a:moveTo>
                <a:lnTo>
                  <a:pt x="1322" y="1334"/>
                </a:lnTo>
                <a:lnTo>
                  <a:pt x="1320" y="1334"/>
                </a:lnTo>
                <a:lnTo>
                  <a:pt x="1320" y="1337"/>
                </a:lnTo>
                <a:lnTo>
                  <a:pt x="1317" y="1337"/>
                </a:lnTo>
                <a:lnTo>
                  <a:pt x="1317" y="1334"/>
                </a:lnTo>
                <a:lnTo>
                  <a:pt x="1317" y="1332"/>
                </a:lnTo>
                <a:lnTo>
                  <a:pt x="1315" y="1332"/>
                </a:lnTo>
                <a:lnTo>
                  <a:pt x="1315" y="1330"/>
                </a:lnTo>
                <a:lnTo>
                  <a:pt x="1315" y="1332"/>
                </a:lnTo>
                <a:lnTo>
                  <a:pt x="1317" y="1332"/>
                </a:lnTo>
                <a:lnTo>
                  <a:pt x="1320" y="1332"/>
                </a:lnTo>
                <a:close/>
                <a:moveTo>
                  <a:pt x="1352" y="1323"/>
                </a:moveTo>
                <a:lnTo>
                  <a:pt x="1349" y="1323"/>
                </a:lnTo>
                <a:lnTo>
                  <a:pt x="1349" y="1320"/>
                </a:lnTo>
                <a:lnTo>
                  <a:pt x="1352" y="1320"/>
                </a:lnTo>
                <a:lnTo>
                  <a:pt x="1352" y="1323"/>
                </a:lnTo>
                <a:close/>
                <a:moveTo>
                  <a:pt x="1343" y="1316"/>
                </a:moveTo>
                <a:lnTo>
                  <a:pt x="1345" y="1316"/>
                </a:lnTo>
                <a:lnTo>
                  <a:pt x="1345" y="1318"/>
                </a:lnTo>
                <a:lnTo>
                  <a:pt x="1345" y="1320"/>
                </a:lnTo>
                <a:lnTo>
                  <a:pt x="1345" y="1323"/>
                </a:lnTo>
                <a:lnTo>
                  <a:pt x="1345" y="1320"/>
                </a:lnTo>
                <a:lnTo>
                  <a:pt x="1343" y="1320"/>
                </a:lnTo>
                <a:lnTo>
                  <a:pt x="1343" y="1318"/>
                </a:lnTo>
                <a:lnTo>
                  <a:pt x="1340" y="1318"/>
                </a:lnTo>
                <a:lnTo>
                  <a:pt x="1338" y="1318"/>
                </a:lnTo>
                <a:lnTo>
                  <a:pt x="1338" y="1316"/>
                </a:lnTo>
                <a:lnTo>
                  <a:pt x="1340" y="1316"/>
                </a:lnTo>
                <a:lnTo>
                  <a:pt x="1343" y="1316"/>
                </a:lnTo>
                <a:lnTo>
                  <a:pt x="1343" y="1313"/>
                </a:lnTo>
                <a:lnTo>
                  <a:pt x="1343" y="1316"/>
                </a:lnTo>
                <a:close/>
                <a:moveTo>
                  <a:pt x="1338" y="1323"/>
                </a:moveTo>
                <a:lnTo>
                  <a:pt x="1336" y="1323"/>
                </a:lnTo>
                <a:lnTo>
                  <a:pt x="1333" y="1323"/>
                </a:lnTo>
                <a:lnTo>
                  <a:pt x="1331" y="1323"/>
                </a:lnTo>
                <a:lnTo>
                  <a:pt x="1331" y="1320"/>
                </a:lnTo>
                <a:lnTo>
                  <a:pt x="1329" y="1320"/>
                </a:lnTo>
                <a:lnTo>
                  <a:pt x="1329" y="1318"/>
                </a:lnTo>
                <a:lnTo>
                  <a:pt x="1326" y="1318"/>
                </a:lnTo>
                <a:lnTo>
                  <a:pt x="1326" y="1316"/>
                </a:lnTo>
                <a:lnTo>
                  <a:pt x="1329" y="1316"/>
                </a:lnTo>
                <a:lnTo>
                  <a:pt x="1331" y="1313"/>
                </a:lnTo>
                <a:lnTo>
                  <a:pt x="1333" y="1313"/>
                </a:lnTo>
                <a:lnTo>
                  <a:pt x="1333" y="1316"/>
                </a:lnTo>
                <a:lnTo>
                  <a:pt x="1336" y="1316"/>
                </a:lnTo>
                <a:lnTo>
                  <a:pt x="1336" y="1318"/>
                </a:lnTo>
                <a:lnTo>
                  <a:pt x="1338" y="1318"/>
                </a:lnTo>
                <a:lnTo>
                  <a:pt x="1338" y="1320"/>
                </a:lnTo>
                <a:lnTo>
                  <a:pt x="1338" y="1323"/>
                </a:lnTo>
                <a:close/>
                <a:moveTo>
                  <a:pt x="866" y="1311"/>
                </a:moveTo>
                <a:lnTo>
                  <a:pt x="866" y="1313"/>
                </a:lnTo>
                <a:lnTo>
                  <a:pt x="868" y="1313"/>
                </a:lnTo>
                <a:lnTo>
                  <a:pt x="868" y="1316"/>
                </a:lnTo>
                <a:lnTo>
                  <a:pt x="870" y="1316"/>
                </a:lnTo>
                <a:lnTo>
                  <a:pt x="873" y="1316"/>
                </a:lnTo>
                <a:lnTo>
                  <a:pt x="873" y="1318"/>
                </a:lnTo>
                <a:lnTo>
                  <a:pt x="873" y="1320"/>
                </a:lnTo>
                <a:lnTo>
                  <a:pt x="873" y="1323"/>
                </a:lnTo>
                <a:lnTo>
                  <a:pt x="873" y="1325"/>
                </a:lnTo>
                <a:lnTo>
                  <a:pt x="873" y="1327"/>
                </a:lnTo>
                <a:lnTo>
                  <a:pt x="870" y="1327"/>
                </a:lnTo>
                <a:lnTo>
                  <a:pt x="870" y="1330"/>
                </a:lnTo>
                <a:lnTo>
                  <a:pt x="870" y="1327"/>
                </a:lnTo>
                <a:lnTo>
                  <a:pt x="868" y="1327"/>
                </a:lnTo>
                <a:lnTo>
                  <a:pt x="868" y="1325"/>
                </a:lnTo>
                <a:lnTo>
                  <a:pt x="866" y="1325"/>
                </a:lnTo>
                <a:lnTo>
                  <a:pt x="866" y="1323"/>
                </a:lnTo>
                <a:lnTo>
                  <a:pt x="866" y="1320"/>
                </a:lnTo>
                <a:lnTo>
                  <a:pt x="866" y="1323"/>
                </a:lnTo>
                <a:lnTo>
                  <a:pt x="866" y="1320"/>
                </a:lnTo>
                <a:lnTo>
                  <a:pt x="866" y="1318"/>
                </a:lnTo>
                <a:lnTo>
                  <a:pt x="866" y="1316"/>
                </a:lnTo>
                <a:lnTo>
                  <a:pt x="866" y="1313"/>
                </a:lnTo>
                <a:lnTo>
                  <a:pt x="866" y="1311"/>
                </a:lnTo>
                <a:close/>
                <a:moveTo>
                  <a:pt x="1119" y="1295"/>
                </a:moveTo>
                <a:lnTo>
                  <a:pt x="1117" y="1295"/>
                </a:lnTo>
                <a:lnTo>
                  <a:pt x="1117" y="1293"/>
                </a:lnTo>
                <a:lnTo>
                  <a:pt x="1119" y="1290"/>
                </a:lnTo>
                <a:lnTo>
                  <a:pt x="1121" y="1290"/>
                </a:lnTo>
                <a:lnTo>
                  <a:pt x="1121" y="1293"/>
                </a:lnTo>
                <a:lnTo>
                  <a:pt x="1119" y="1293"/>
                </a:lnTo>
                <a:lnTo>
                  <a:pt x="1119" y="1295"/>
                </a:lnTo>
                <a:close/>
                <a:moveTo>
                  <a:pt x="1287" y="1231"/>
                </a:moveTo>
                <a:lnTo>
                  <a:pt x="1290" y="1231"/>
                </a:lnTo>
                <a:lnTo>
                  <a:pt x="1292" y="1231"/>
                </a:lnTo>
                <a:lnTo>
                  <a:pt x="1294" y="1231"/>
                </a:lnTo>
                <a:lnTo>
                  <a:pt x="1294" y="1233"/>
                </a:lnTo>
                <a:lnTo>
                  <a:pt x="1292" y="1233"/>
                </a:lnTo>
                <a:lnTo>
                  <a:pt x="1292" y="1235"/>
                </a:lnTo>
                <a:lnTo>
                  <a:pt x="1294" y="1235"/>
                </a:lnTo>
                <a:lnTo>
                  <a:pt x="1294" y="1237"/>
                </a:lnTo>
                <a:lnTo>
                  <a:pt x="1292" y="1237"/>
                </a:lnTo>
                <a:lnTo>
                  <a:pt x="1292" y="1235"/>
                </a:lnTo>
                <a:lnTo>
                  <a:pt x="1290" y="1235"/>
                </a:lnTo>
                <a:lnTo>
                  <a:pt x="1290" y="1233"/>
                </a:lnTo>
                <a:lnTo>
                  <a:pt x="1287" y="1233"/>
                </a:lnTo>
                <a:lnTo>
                  <a:pt x="1287" y="1235"/>
                </a:lnTo>
                <a:lnTo>
                  <a:pt x="1285" y="1235"/>
                </a:lnTo>
                <a:lnTo>
                  <a:pt x="1287" y="1235"/>
                </a:lnTo>
                <a:lnTo>
                  <a:pt x="1287" y="1237"/>
                </a:lnTo>
                <a:lnTo>
                  <a:pt x="1290" y="1237"/>
                </a:lnTo>
                <a:lnTo>
                  <a:pt x="1287" y="1237"/>
                </a:lnTo>
                <a:lnTo>
                  <a:pt x="1285" y="1235"/>
                </a:lnTo>
                <a:lnTo>
                  <a:pt x="1285" y="1237"/>
                </a:lnTo>
                <a:lnTo>
                  <a:pt x="1285" y="1235"/>
                </a:lnTo>
                <a:lnTo>
                  <a:pt x="1283" y="1235"/>
                </a:lnTo>
                <a:lnTo>
                  <a:pt x="1283" y="1237"/>
                </a:lnTo>
                <a:lnTo>
                  <a:pt x="1283" y="1240"/>
                </a:lnTo>
                <a:lnTo>
                  <a:pt x="1285" y="1240"/>
                </a:lnTo>
                <a:lnTo>
                  <a:pt x="1285" y="1242"/>
                </a:lnTo>
                <a:lnTo>
                  <a:pt x="1285" y="1240"/>
                </a:lnTo>
                <a:lnTo>
                  <a:pt x="1287" y="1240"/>
                </a:lnTo>
                <a:lnTo>
                  <a:pt x="1290" y="1240"/>
                </a:lnTo>
                <a:lnTo>
                  <a:pt x="1290" y="1242"/>
                </a:lnTo>
                <a:lnTo>
                  <a:pt x="1292" y="1242"/>
                </a:lnTo>
                <a:lnTo>
                  <a:pt x="1292" y="1244"/>
                </a:lnTo>
                <a:lnTo>
                  <a:pt x="1294" y="1244"/>
                </a:lnTo>
                <a:lnTo>
                  <a:pt x="1294" y="1247"/>
                </a:lnTo>
                <a:lnTo>
                  <a:pt x="1296" y="1247"/>
                </a:lnTo>
                <a:lnTo>
                  <a:pt x="1296" y="1249"/>
                </a:lnTo>
                <a:lnTo>
                  <a:pt x="1299" y="1249"/>
                </a:lnTo>
                <a:lnTo>
                  <a:pt x="1299" y="1251"/>
                </a:lnTo>
                <a:lnTo>
                  <a:pt x="1301" y="1251"/>
                </a:lnTo>
                <a:lnTo>
                  <a:pt x="1301" y="1249"/>
                </a:lnTo>
                <a:lnTo>
                  <a:pt x="1303" y="1249"/>
                </a:lnTo>
                <a:lnTo>
                  <a:pt x="1303" y="1251"/>
                </a:lnTo>
                <a:lnTo>
                  <a:pt x="1303" y="1254"/>
                </a:lnTo>
                <a:lnTo>
                  <a:pt x="1306" y="1254"/>
                </a:lnTo>
                <a:lnTo>
                  <a:pt x="1308" y="1254"/>
                </a:lnTo>
                <a:lnTo>
                  <a:pt x="1308" y="1256"/>
                </a:lnTo>
                <a:lnTo>
                  <a:pt x="1306" y="1256"/>
                </a:lnTo>
                <a:lnTo>
                  <a:pt x="1306" y="1254"/>
                </a:lnTo>
                <a:lnTo>
                  <a:pt x="1303" y="1254"/>
                </a:lnTo>
                <a:lnTo>
                  <a:pt x="1303" y="1256"/>
                </a:lnTo>
                <a:lnTo>
                  <a:pt x="1306" y="1256"/>
                </a:lnTo>
                <a:lnTo>
                  <a:pt x="1306" y="1258"/>
                </a:lnTo>
                <a:lnTo>
                  <a:pt x="1308" y="1258"/>
                </a:lnTo>
                <a:lnTo>
                  <a:pt x="1310" y="1258"/>
                </a:lnTo>
                <a:lnTo>
                  <a:pt x="1310" y="1260"/>
                </a:lnTo>
                <a:lnTo>
                  <a:pt x="1310" y="1263"/>
                </a:lnTo>
                <a:lnTo>
                  <a:pt x="1308" y="1263"/>
                </a:lnTo>
                <a:lnTo>
                  <a:pt x="1310" y="1263"/>
                </a:lnTo>
                <a:lnTo>
                  <a:pt x="1310" y="1265"/>
                </a:lnTo>
                <a:lnTo>
                  <a:pt x="1310" y="1267"/>
                </a:lnTo>
                <a:lnTo>
                  <a:pt x="1310" y="1270"/>
                </a:lnTo>
                <a:lnTo>
                  <a:pt x="1313" y="1270"/>
                </a:lnTo>
                <a:lnTo>
                  <a:pt x="1313" y="1272"/>
                </a:lnTo>
                <a:lnTo>
                  <a:pt x="1313" y="1274"/>
                </a:lnTo>
                <a:lnTo>
                  <a:pt x="1313" y="1277"/>
                </a:lnTo>
                <a:lnTo>
                  <a:pt x="1315" y="1277"/>
                </a:lnTo>
                <a:lnTo>
                  <a:pt x="1315" y="1279"/>
                </a:lnTo>
                <a:lnTo>
                  <a:pt x="1315" y="1281"/>
                </a:lnTo>
                <a:lnTo>
                  <a:pt x="1317" y="1281"/>
                </a:lnTo>
                <a:lnTo>
                  <a:pt x="1320" y="1281"/>
                </a:lnTo>
                <a:lnTo>
                  <a:pt x="1317" y="1281"/>
                </a:lnTo>
                <a:lnTo>
                  <a:pt x="1320" y="1281"/>
                </a:lnTo>
                <a:lnTo>
                  <a:pt x="1320" y="1284"/>
                </a:lnTo>
                <a:lnTo>
                  <a:pt x="1320" y="1286"/>
                </a:lnTo>
                <a:lnTo>
                  <a:pt x="1322" y="1286"/>
                </a:lnTo>
                <a:lnTo>
                  <a:pt x="1322" y="1288"/>
                </a:lnTo>
                <a:lnTo>
                  <a:pt x="1322" y="1290"/>
                </a:lnTo>
                <a:lnTo>
                  <a:pt x="1320" y="1290"/>
                </a:lnTo>
                <a:lnTo>
                  <a:pt x="1320" y="1293"/>
                </a:lnTo>
                <a:lnTo>
                  <a:pt x="1317" y="1293"/>
                </a:lnTo>
                <a:lnTo>
                  <a:pt x="1317" y="1290"/>
                </a:lnTo>
                <a:lnTo>
                  <a:pt x="1315" y="1290"/>
                </a:lnTo>
                <a:lnTo>
                  <a:pt x="1315" y="1293"/>
                </a:lnTo>
                <a:lnTo>
                  <a:pt x="1313" y="1293"/>
                </a:lnTo>
                <a:lnTo>
                  <a:pt x="1313" y="1295"/>
                </a:lnTo>
                <a:lnTo>
                  <a:pt x="1313" y="1297"/>
                </a:lnTo>
                <a:lnTo>
                  <a:pt x="1313" y="1300"/>
                </a:lnTo>
                <a:lnTo>
                  <a:pt x="1313" y="1302"/>
                </a:lnTo>
                <a:lnTo>
                  <a:pt x="1313" y="1304"/>
                </a:lnTo>
                <a:lnTo>
                  <a:pt x="1313" y="1307"/>
                </a:lnTo>
                <a:lnTo>
                  <a:pt x="1315" y="1307"/>
                </a:lnTo>
                <a:lnTo>
                  <a:pt x="1315" y="1309"/>
                </a:lnTo>
                <a:lnTo>
                  <a:pt x="1317" y="1309"/>
                </a:lnTo>
                <a:lnTo>
                  <a:pt x="1320" y="1309"/>
                </a:lnTo>
                <a:lnTo>
                  <a:pt x="1320" y="1311"/>
                </a:lnTo>
                <a:lnTo>
                  <a:pt x="1322" y="1311"/>
                </a:lnTo>
                <a:lnTo>
                  <a:pt x="1322" y="1313"/>
                </a:lnTo>
                <a:lnTo>
                  <a:pt x="1322" y="1316"/>
                </a:lnTo>
                <a:lnTo>
                  <a:pt x="1324" y="1316"/>
                </a:lnTo>
                <a:lnTo>
                  <a:pt x="1324" y="1318"/>
                </a:lnTo>
                <a:lnTo>
                  <a:pt x="1326" y="1318"/>
                </a:lnTo>
                <a:lnTo>
                  <a:pt x="1324" y="1318"/>
                </a:lnTo>
                <a:lnTo>
                  <a:pt x="1324" y="1320"/>
                </a:lnTo>
                <a:lnTo>
                  <a:pt x="1324" y="1323"/>
                </a:lnTo>
                <a:lnTo>
                  <a:pt x="1324" y="1320"/>
                </a:lnTo>
                <a:lnTo>
                  <a:pt x="1324" y="1323"/>
                </a:lnTo>
                <a:lnTo>
                  <a:pt x="1326" y="1323"/>
                </a:lnTo>
                <a:lnTo>
                  <a:pt x="1326" y="1325"/>
                </a:lnTo>
                <a:lnTo>
                  <a:pt x="1329" y="1325"/>
                </a:lnTo>
                <a:lnTo>
                  <a:pt x="1331" y="1325"/>
                </a:lnTo>
                <a:lnTo>
                  <a:pt x="1333" y="1325"/>
                </a:lnTo>
                <a:lnTo>
                  <a:pt x="1333" y="1327"/>
                </a:lnTo>
                <a:lnTo>
                  <a:pt x="1333" y="1330"/>
                </a:lnTo>
                <a:lnTo>
                  <a:pt x="1333" y="1327"/>
                </a:lnTo>
                <a:lnTo>
                  <a:pt x="1336" y="1327"/>
                </a:lnTo>
                <a:lnTo>
                  <a:pt x="1336" y="1330"/>
                </a:lnTo>
                <a:lnTo>
                  <a:pt x="1333" y="1330"/>
                </a:lnTo>
                <a:lnTo>
                  <a:pt x="1331" y="1330"/>
                </a:lnTo>
                <a:lnTo>
                  <a:pt x="1329" y="1330"/>
                </a:lnTo>
                <a:lnTo>
                  <a:pt x="1326" y="1330"/>
                </a:lnTo>
                <a:lnTo>
                  <a:pt x="1326" y="1327"/>
                </a:lnTo>
                <a:lnTo>
                  <a:pt x="1326" y="1330"/>
                </a:lnTo>
                <a:lnTo>
                  <a:pt x="1324" y="1330"/>
                </a:lnTo>
                <a:lnTo>
                  <a:pt x="1324" y="1327"/>
                </a:lnTo>
                <a:lnTo>
                  <a:pt x="1322" y="1327"/>
                </a:lnTo>
                <a:lnTo>
                  <a:pt x="1320" y="1327"/>
                </a:lnTo>
                <a:lnTo>
                  <a:pt x="1320" y="1330"/>
                </a:lnTo>
                <a:lnTo>
                  <a:pt x="1322" y="1330"/>
                </a:lnTo>
                <a:lnTo>
                  <a:pt x="1324" y="1330"/>
                </a:lnTo>
                <a:lnTo>
                  <a:pt x="1324" y="1332"/>
                </a:lnTo>
                <a:lnTo>
                  <a:pt x="1322" y="1332"/>
                </a:lnTo>
                <a:lnTo>
                  <a:pt x="1320" y="1332"/>
                </a:lnTo>
                <a:lnTo>
                  <a:pt x="1317" y="1332"/>
                </a:lnTo>
                <a:lnTo>
                  <a:pt x="1317" y="1330"/>
                </a:lnTo>
                <a:lnTo>
                  <a:pt x="1315" y="1330"/>
                </a:lnTo>
                <a:lnTo>
                  <a:pt x="1315" y="1327"/>
                </a:lnTo>
                <a:lnTo>
                  <a:pt x="1313" y="1327"/>
                </a:lnTo>
                <a:lnTo>
                  <a:pt x="1313" y="1330"/>
                </a:lnTo>
                <a:lnTo>
                  <a:pt x="1313" y="1332"/>
                </a:lnTo>
                <a:lnTo>
                  <a:pt x="1313" y="1334"/>
                </a:lnTo>
                <a:lnTo>
                  <a:pt x="1313" y="1332"/>
                </a:lnTo>
                <a:lnTo>
                  <a:pt x="1313" y="1334"/>
                </a:lnTo>
                <a:lnTo>
                  <a:pt x="1310" y="1332"/>
                </a:lnTo>
                <a:lnTo>
                  <a:pt x="1308" y="1332"/>
                </a:lnTo>
                <a:lnTo>
                  <a:pt x="1308" y="1334"/>
                </a:lnTo>
                <a:lnTo>
                  <a:pt x="1308" y="1337"/>
                </a:lnTo>
                <a:lnTo>
                  <a:pt x="1308" y="1339"/>
                </a:lnTo>
                <a:lnTo>
                  <a:pt x="1306" y="1339"/>
                </a:lnTo>
                <a:lnTo>
                  <a:pt x="1306" y="1337"/>
                </a:lnTo>
                <a:lnTo>
                  <a:pt x="1306" y="1334"/>
                </a:lnTo>
                <a:lnTo>
                  <a:pt x="1303" y="1334"/>
                </a:lnTo>
                <a:lnTo>
                  <a:pt x="1301" y="1334"/>
                </a:lnTo>
                <a:lnTo>
                  <a:pt x="1301" y="1337"/>
                </a:lnTo>
                <a:lnTo>
                  <a:pt x="1301" y="1339"/>
                </a:lnTo>
                <a:lnTo>
                  <a:pt x="1303" y="1339"/>
                </a:lnTo>
                <a:lnTo>
                  <a:pt x="1303" y="1341"/>
                </a:lnTo>
                <a:lnTo>
                  <a:pt x="1306" y="1341"/>
                </a:lnTo>
                <a:lnTo>
                  <a:pt x="1306" y="1343"/>
                </a:lnTo>
                <a:lnTo>
                  <a:pt x="1306" y="1346"/>
                </a:lnTo>
                <a:lnTo>
                  <a:pt x="1303" y="1346"/>
                </a:lnTo>
                <a:lnTo>
                  <a:pt x="1306" y="1346"/>
                </a:lnTo>
                <a:lnTo>
                  <a:pt x="1306" y="1348"/>
                </a:lnTo>
                <a:lnTo>
                  <a:pt x="1303" y="1348"/>
                </a:lnTo>
                <a:lnTo>
                  <a:pt x="1303" y="1350"/>
                </a:lnTo>
                <a:lnTo>
                  <a:pt x="1301" y="1350"/>
                </a:lnTo>
                <a:lnTo>
                  <a:pt x="1299" y="1350"/>
                </a:lnTo>
                <a:lnTo>
                  <a:pt x="1299" y="1348"/>
                </a:lnTo>
                <a:lnTo>
                  <a:pt x="1296" y="1348"/>
                </a:lnTo>
                <a:lnTo>
                  <a:pt x="1296" y="1350"/>
                </a:lnTo>
                <a:lnTo>
                  <a:pt x="1299" y="1350"/>
                </a:lnTo>
                <a:lnTo>
                  <a:pt x="1299" y="1353"/>
                </a:lnTo>
                <a:lnTo>
                  <a:pt x="1301" y="1353"/>
                </a:lnTo>
                <a:lnTo>
                  <a:pt x="1301" y="1355"/>
                </a:lnTo>
                <a:lnTo>
                  <a:pt x="1303" y="1355"/>
                </a:lnTo>
                <a:lnTo>
                  <a:pt x="1306" y="1355"/>
                </a:lnTo>
                <a:lnTo>
                  <a:pt x="1306" y="1357"/>
                </a:lnTo>
                <a:lnTo>
                  <a:pt x="1306" y="1360"/>
                </a:lnTo>
                <a:lnTo>
                  <a:pt x="1306" y="1362"/>
                </a:lnTo>
                <a:lnTo>
                  <a:pt x="1306" y="1364"/>
                </a:lnTo>
                <a:lnTo>
                  <a:pt x="1308" y="1364"/>
                </a:lnTo>
                <a:lnTo>
                  <a:pt x="1306" y="1364"/>
                </a:lnTo>
                <a:lnTo>
                  <a:pt x="1306" y="1366"/>
                </a:lnTo>
                <a:lnTo>
                  <a:pt x="1306" y="1369"/>
                </a:lnTo>
                <a:lnTo>
                  <a:pt x="1303" y="1369"/>
                </a:lnTo>
                <a:lnTo>
                  <a:pt x="1301" y="1369"/>
                </a:lnTo>
                <a:lnTo>
                  <a:pt x="1299" y="1369"/>
                </a:lnTo>
                <a:lnTo>
                  <a:pt x="1299" y="1366"/>
                </a:lnTo>
                <a:lnTo>
                  <a:pt x="1296" y="1366"/>
                </a:lnTo>
                <a:lnTo>
                  <a:pt x="1294" y="1366"/>
                </a:lnTo>
                <a:lnTo>
                  <a:pt x="1294" y="1364"/>
                </a:lnTo>
                <a:lnTo>
                  <a:pt x="1292" y="1364"/>
                </a:lnTo>
                <a:lnTo>
                  <a:pt x="1290" y="1364"/>
                </a:lnTo>
                <a:lnTo>
                  <a:pt x="1290" y="1362"/>
                </a:lnTo>
                <a:lnTo>
                  <a:pt x="1287" y="1362"/>
                </a:lnTo>
                <a:lnTo>
                  <a:pt x="1287" y="1360"/>
                </a:lnTo>
                <a:lnTo>
                  <a:pt x="1285" y="1360"/>
                </a:lnTo>
                <a:lnTo>
                  <a:pt x="1285" y="1357"/>
                </a:lnTo>
                <a:lnTo>
                  <a:pt x="1283" y="1357"/>
                </a:lnTo>
                <a:lnTo>
                  <a:pt x="1283" y="1355"/>
                </a:lnTo>
                <a:lnTo>
                  <a:pt x="1280" y="1355"/>
                </a:lnTo>
                <a:lnTo>
                  <a:pt x="1280" y="1353"/>
                </a:lnTo>
                <a:lnTo>
                  <a:pt x="1283" y="1353"/>
                </a:lnTo>
                <a:lnTo>
                  <a:pt x="1285" y="1353"/>
                </a:lnTo>
                <a:lnTo>
                  <a:pt x="1285" y="1350"/>
                </a:lnTo>
                <a:lnTo>
                  <a:pt x="1287" y="1353"/>
                </a:lnTo>
                <a:lnTo>
                  <a:pt x="1287" y="1350"/>
                </a:lnTo>
                <a:lnTo>
                  <a:pt x="1285" y="1350"/>
                </a:lnTo>
                <a:lnTo>
                  <a:pt x="1285" y="1348"/>
                </a:lnTo>
                <a:lnTo>
                  <a:pt x="1283" y="1348"/>
                </a:lnTo>
                <a:lnTo>
                  <a:pt x="1283" y="1346"/>
                </a:lnTo>
                <a:lnTo>
                  <a:pt x="1285" y="1346"/>
                </a:lnTo>
                <a:lnTo>
                  <a:pt x="1285" y="1343"/>
                </a:lnTo>
                <a:lnTo>
                  <a:pt x="1287" y="1343"/>
                </a:lnTo>
                <a:lnTo>
                  <a:pt x="1285" y="1343"/>
                </a:lnTo>
                <a:lnTo>
                  <a:pt x="1285" y="1341"/>
                </a:lnTo>
                <a:lnTo>
                  <a:pt x="1285" y="1339"/>
                </a:lnTo>
                <a:lnTo>
                  <a:pt x="1287" y="1339"/>
                </a:lnTo>
                <a:lnTo>
                  <a:pt x="1285" y="1339"/>
                </a:lnTo>
                <a:lnTo>
                  <a:pt x="1287" y="1339"/>
                </a:lnTo>
                <a:lnTo>
                  <a:pt x="1287" y="1337"/>
                </a:lnTo>
                <a:lnTo>
                  <a:pt x="1287" y="1334"/>
                </a:lnTo>
                <a:lnTo>
                  <a:pt x="1285" y="1334"/>
                </a:lnTo>
                <a:lnTo>
                  <a:pt x="1285" y="1337"/>
                </a:lnTo>
                <a:lnTo>
                  <a:pt x="1285" y="1334"/>
                </a:lnTo>
                <a:lnTo>
                  <a:pt x="1285" y="1332"/>
                </a:lnTo>
                <a:lnTo>
                  <a:pt x="1287" y="1332"/>
                </a:lnTo>
                <a:lnTo>
                  <a:pt x="1285" y="1332"/>
                </a:lnTo>
                <a:lnTo>
                  <a:pt x="1283" y="1332"/>
                </a:lnTo>
                <a:lnTo>
                  <a:pt x="1283" y="1330"/>
                </a:lnTo>
                <a:lnTo>
                  <a:pt x="1285" y="1330"/>
                </a:lnTo>
                <a:lnTo>
                  <a:pt x="1287" y="1330"/>
                </a:lnTo>
                <a:lnTo>
                  <a:pt x="1287" y="1327"/>
                </a:lnTo>
                <a:lnTo>
                  <a:pt x="1285" y="1327"/>
                </a:lnTo>
                <a:lnTo>
                  <a:pt x="1283" y="1327"/>
                </a:lnTo>
                <a:lnTo>
                  <a:pt x="1283" y="1330"/>
                </a:lnTo>
                <a:lnTo>
                  <a:pt x="1280" y="1330"/>
                </a:lnTo>
                <a:lnTo>
                  <a:pt x="1280" y="1327"/>
                </a:lnTo>
                <a:lnTo>
                  <a:pt x="1280" y="1325"/>
                </a:lnTo>
                <a:lnTo>
                  <a:pt x="1283" y="1325"/>
                </a:lnTo>
                <a:lnTo>
                  <a:pt x="1283" y="1323"/>
                </a:lnTo>
                <a:lnTo>
                  <a:pt x="1285" y="1323"/>
                </a:lnTo>
                <a:lnTo>
                  <a:pt x="1285" y="1320"/>
                </a:lnTo>
                <a:lnTo>
                  <a:pt x="1285" y="1318"/>
                </a:lnTo>
                <a:lnTo>
                  <a:pt x="1283" y="1318"/>
                </a:lnTo>
                <a:lnTo>
                  <a:pt x="1283" y="1320"/>
                </a:lnTo>
                <a:lnTo>
                  <a:pt x="1283" y="1318"/>
                </a:lnTo>
                <a:lnTo>
                  <a:pt x="1280" y="1318"/>
                </a:lnTo>
                <a:lnTo>
                  <a:pt x="1280" y="1320"/>
                </a:lnTo>
                <a:lnTo>
                  <a:pt x="1278" y="1320"/>
                </a:lnTo>
                <a:lnTo>
                  <a:pt x="1276" y="1320"/>
                </a:lnTo>
                <a:lnTo>
                  <a:pt x="1273" y="1320"/>
                </a:lnTo>
                <a:lnTo>
                  <a:pt x="1273" y="1318"/>
                </a:lnTo>
                <a:lnTo>
                  <a:pt x="1271" y="1318"/>
                </a:lnTo>
                <a:lnTo>
                  <a:pt x="1269" y="1318"/>
                </a:lnTo>
                <a:lnTo>
                  <a:pt x="1269" y="1316"/>
                </a:lnTo>
                <a:lnTo>
                  <a:pt x="1267" y="1316"/>
                </a:lnTo>
                <a:lnTo>
                  <a:pt x="1267" y="1313"/>
                </a:lnTo>
                <a:lnTo>
                  <a:pt x="1264" y="1313"/>
                </a:lnTo>
                <a:lnTo>
                  <a:pt x="1264" y="1311"/>
                </a:lnTo>
                <a:lnTo>
                  <a:pt x="1262" y="1311"/>
                </a:lnTo>
                <a:lnTo>
                  <a:pt x="1262" y="1309"/>
                </a:lnTo>
                <a:lnTo>
                  <a:pt x="1260" y="1309"/>
                </a:lnTo>
                <a:lnTo>
                  <a:pt x="1260" y="1307"/>
                </a:lnTo>
                <a:lnTo>
                  <a:pt x="1257" y="1307"/>
                </a:lnTo>
                <a:lnTo>
                  <a:pt x="1257" y="1304"/>
                </a:lnTo>
                <a:lnTo>
                  <a:pt x="1257" y="1302"/>
                </a:lnTo>
                <a:lnTo>
                  <a:pt x="1257" y="1300"/>
                </a:lnTo>
                <a:lnTo>
                  <a:pt x="1255" y="1300"/>
                </a:lnTo>
                <a:lnTo>
                  <a:pt x="1255" y="1297"/>
                </a:lnTo>
                <a:lnTo>
                  <a:pt x="1255" y="1295"/>
                </a:lnTo>
                <a:lnTo>
                  <a:pt x="1255" y="1293"/>
                </a:lnTo>
                <a:lnTo>
                  <a:pt x="1257" y="1293"/>
                </a:lnTo>
                <a:lnTo>
                  <a:pt x="1257" y="1295"/>
                </a:lnTo>
                <a:lnTo>
                  <a:pt x="1257" y="1293"/>
                </a:lnTo>
                <a:lnTo>
                  <a:pt x="1257" y="1290"/>
                </a:lnTo>
                <a:lnTo>
                  <a:pt x="1255" y="1290"/>
                </a:lnTo>
                <a:lnTo>
                  <a:pt x="1255" y="1288"/>
                </a:lnTo>
                <a:lnTo>
                  <a:pt x="1253" y="1288"/>
                </a:lnTo>
                <a:lnTo>
                  <a:pt x="1253" y="1286"/>
                </a:lnTo>
                <a:lnTo>
                  <a:pt x="1250" y="1286"/>
                </a:lnTo>
                <a:lnTo>
                  <a:pt x="1248" y="1284"/>
                </a:lnTo>
                <a:lnTo>
                  <a:pt x="1250" y="1284"/>
                </a:lnTo>
                <a:lnTo>
                  <a:pt x="1250" y="1281"/>
                </a:lnTo>
                <a:lnTo>
                  <a:pt x="1248" y="1281"/>
                </a:lnTo>
                <a:lnTo>
                  <a:pt x="1248" y="1284"/>
                </a:lnTo>
                <a:lnTo>
                  <a:pt x="1246" y="1281"/>
                </a:lnTo>
                <a:lnTo>
                  <a:pt x="1246" y="1279"/>
                </a:lnTo>
                <a:lnTo>
                  <a:pt x="1246" y="1277"/>
                </a:lnTo>
                <a:lnTo>
                  <a:pt x="1246" y="1274"/>
                </a:lnTo>
                <a:lnTo>
                  <a:pt x="1248" y="1274"/>
                </a:lnTo>
                <a:lnTo>
                  <a:pt x="1250" y="1274"/>
                </a:lnTo>
                <a:lnTo>
                  <a:pt x="1248" y="1274"/>
                </a:lnTo>
                <a:lnTo>
                  <a:pt x="1248" y="1272"/>
                </a:lnTo>
                <a:lnTo>
                  <a:pt x="1250" y="1272"/>
                </a:lnTo>
                <a:lnTo>
                  <a:pt x="1248" y="1272"/>
                </a:lnTo>
                <a:lnTo>
                  <a:pt x="1248" y="1270"/>
                </a:lnTo>
                <a:lnTo>
                  <a:pt x="1248" y="1267"/>
                </a:lnTo>
                <a:lnTo>
                  <a:pt x="1248" y="1265"/>
                </a:lnTo>
                <a:lnTo>
                  <a:pt x="1246" y="1265"/>
                </a:lnTo>
                <a:lnTo>
                  <a:pt x="1246" y="1263"/>
                </a:lnTo>
                <a:lnTo>
                  <a:pt x="1246" y="1260"/>
                </a:lnTo>
                <a:lnTo>
                  <a:pt x="1248" y="1260"/>
                </a:lnTo>
                <a:lnTo>
                  <a:pt x="1248" y="1258"/>
                </a:lnTo>
                <a:lnTo>
                  <a:pt x="1246" y="1258"/>
                </a:lnTo>
                <a:lnTo>
                  <a:pt x="1246" y="1256"/>
                </a:lnTo>
                <a:lnTo>
                  <a:pt x="1246" y="1254"/>
                </a:lnTo>
                <a:lnTo>
                  <a:pt x="1243" y="1254"/>
                </a:lnTo>
                <a:lnTo>
                  <a:pt x="1246" y="1254"/>
                </a:lnTo>
                <a:lnTo>
                  <a:pt x="1246" y="1251"/>
                </a:lnTo>
                <a:lnTo>
                  <a:pt x="1246" y="1254"/>
                </a:lnTo>
                <a:lnTo>
                  <a:pt x="1248" y="1254"/>
                </a:lnTo>
                <a:lnTo>
                  <a:pt x="1246" y="1254"/>
                </a:lnTo>
                <a:lnTo>
                  <a:pt x="1246" y="1251"/>
                </a:lnTo>
                <a:lnTo>
                  <a:pt x="1246" y="1249"/>
                </a:lnTo>
                <a:lnTo>
                  <a:pt x="1246" y="1247"/>
                </a:lnTo>
                <a:lnTo>
                  <a:pt x="1246" y="1244"/>
                </a:lnTo>
                <a:lnTo>
                  <a:pt x="1246" y="1242"/>
                </a:lnTo>
                <a:lnTo>
                  <a:pt x="1248" y="1242"/>
                </a:lnTo>
                <a:lnTo>
                  <a:pt x="1248" y="1240"/>
                </a:lnTo>
                <a:lnTo>
                  <a:pt x="1250" y="1240"/>
                </a:lnTo>
                <a:lnTo>
                  <a:pt x="1253" y="1240"/>
                </a:lnTo>
                <a:lnTo>
                  <a:pt x="1253" y="1242"/>
                </a:lnTo>
                <a:lnTo>
                  <a:pt x="1250" y="1242"/>
                </a:lnTo>
                <a:lnTo>
                  <a:pt x="1253" y="1242"/>
                </a:lnTo>
                <a:lnTo>
                  <a:pt x="1253" y="1240"/>
                </a:lnTo>
                <a:lnTo>
                  <a:pt x="1255" y="1240"/>
                </a:lnTo>
                <a:lnTo>
                  <a:pt x="1255" y="1237"/>
                </a:lnTo>
                <a:lnTo>
                  <a:pt x="1257" y="1237"/>
                </a:lnTo>
                <a:lnTo>
                  <a:pt x="1255" y="1237"/>
                </a:lnTo>
                <a:lnTo>
                  <a:pt x="1255" y="1235"/>
                </a:lnTo>
                <a:lnTo>
                  <a:pt x="1257" y="1235"/>
                </a:lnTo>
                <a:lnTo>
                  <a:pt x="1260" y="1235"/>
                </a:lnTo>
                <a:lnTo>
                  <a:pt x="1262" y="1235"/>
                </a:lnTo>
                <a:lnTo>
                  <a:pt x="1262" y="1237"/>
                </a:lnTo>
                <a:lnTo>
                  <a:pt x="1264" y="1237"/>
                </a:lnTo>
                <a:lnTo>
                  <a:pt x="1264" y="1235"/>
                </a:lnTo>
                <a:lnTo>
                  <a:pt x="1264" y="1233"/>
                </a:lnTo>
                <a:lnTo>
                  <a:pt x="1267" y="1233"/>
                </a:lnTo>
                <a:lnTo>
                  <a:pt x="1269" y="1233"/>
                </a:lnTo>
                <a:lnTo>
                  <a:pt x="1269" y="1235"/>
                </a:lnTo>
                <a:lnTo>
                  <a:pt x="1271" y="1235"/>
                </a:lnTo>
                <a:lnTo>
                  <a:pt x="1273" y="1235"/>
                </a:lnTo>
                <a:lnTo>
                  <a:pt x="1276" y="1235"/>
                </a:lnTo>
                <a:lnTo>
                  <a:pt x="1278" y="1235"/>
                </a:lnTo>
                <a:lnTo>
                  <a:pt x="1280" y="1235"/>
                </a:lnTo>
                <a:lnTo>
                  <a:pt x="1280" y="1233"/>
                </a:lnTo>
                <a:lnTo>
                  <a:pt x="1283" y="1233"/>
                </a:lnTo>
                <a:lnTo>
                  <a:pt x="1285" y="1233"/>
                </a:lnTo>
                <a:lnTo>
                  <a:pt x="1283" y="1231"/>
                </a:lnTo>
                <a:lnTo>
                  <a:pt x="1285" y="1231"/>
                </a:lnTo>
                <a:lnTo>
                  <a:pt x="1287" y="1231"/>
                </a:lnTo>
                <a:close/>
                <a:moveTo>
                  <a:pt x="1296" y="1224"/>
                </a:moveTo>
                <a:lnTo>
                  <a:pt x="1294" y="1224"/>
                </a:lnTo>
                <a:lnTo>
                  <a:pt x="1292" y="1226"/>
                </a:lnTo>
                <a:lnTo>
                  <a:pt x="1292" y="1224"/>
                </a:lnTo>
                <a:lnTo>
                  <a:pt x="1290" y="1224"/>
                </a:lnTo>
                <a:lnTo>
                  <a:pt x="1287" y="1224"/>
                </a:lnTo>
                <a:lnTo>
                  <a:pt x="1287" y="1221"/>
                </a:lnTo>
                <a:lnTo>
                  <a:pt x="1287" y="1219"/>
                </a:lnTo>
                <a:lnTo>
                  <a:pt x="1287" y="1217"/>
                </a:lnTo>
                <a:lnTo>
                  <a:pt x="1290" y="1217"/>
                </a:lnTo>
                <a:lnTo>
                  <a:pt x="1292" y="1217"/>
                </a:lnTo>
                <a:lnTo>
                  <a:pt x="1292" y="1219"/>
                </a:lnTo>
                <a:lnTo>
                  <a:pt x="1294" y="1219"/>
                </a:lnTo>
                <a:lnTo>
                  <a:pt x="1294" y="1221"/>
                </a:lnTo>
                <a:lnTo>
                  <a:pt x="1296" y="1221"/>
                </a:lnTo>
                <a:lnTo>
                  <a:pt x="1296" y="1224"/>
                </a:lnTo>
                <a:close/>
                <a:moveTo>
                  <a:pt x="714" y="1219"/>
                </a:moveTo>
                <a:lnTo>
                  <a:pt x="714" y="1217"/>
                </a:lnTo>
                <a:lnTo>
                  <a:pt x="716" y="1217"/>
                </a:lnTo>
                <a:lnTo>
                  <a:pt x="716" y="1219"/>
                </a:lnTo>
                <a:lnTo>
                  <a:pt x="718" y="1219"/>
                </a:lnTo>
                <a:lnTo>
                  <a:pt x="718" y="1221"/>
                </a:lnTo>
                <a:lnTo>
                  <a:pt x="721" y="1221"/>
                </a:lnTo>
                <a:lnTo>
                  <a:pt x="721" y="1224"/>
                </a:lnTo>
                <a:lnTo>
                  <a:pt x="721" y="1226"/>
                </a:lnTo>
                <a:lnTo>
                  <a:pt x="718" y="1226"/>
                </a:lnTo>
                <a:lnTo>
                  <a:pt x="718" y="1224"/>
                </a:lnTo>
                <a:lnTo>
                  <a:pt x="716" y="1224"/>
                </a:lnTo>
                <a:lnTo>
                  <a:pt x="716" y="1221"/>
                </a:lnTo>
                <a:lnTo>
                  <a:pt x="716" y="1219"/>
                </a:lnTo>
                <a:lnTo>
                  <a:pt x="714" y="1219"/>
                </a:lnTo>
                <a:lnTo>
                  <a:pt x="714" y="1221"/>
                </a:lnTo>
                <a:lnTo>
                  <a:pt x="716" y="1221"/>
                </a:lnTo>
                <a:lnTo>
                  <a:pt x="714" y="1221"/>
                </a:lnTo>
                <a:lnTo>
                  <a:pt x="714" y="1224"/>
                </a:lnTo>
                <a:lnTo>
                  <a:pt x="716" y="1224"/>
                </a:lnTo>
                <a:lnTo>
                  <a:pt x="714" y="1224"/>
                </a:lnTo>
                <a:lnTo>
                  <a:pt x="714" y="1221"/>
                </a:lnTo>
                <a:lnTo>
                  <a:pt x="711" y="1221"/>
                </a:lnTo>
                <a:lnTo>
                  <a:pt x="711" y="1219"/>
                </a:lnTo>
                <a:lnTo>
                  <a:pt x="711" y="1217"/>
                </a:lnTo>
                <a:lnTo>
                  <a:pt x="714" y="1217"/>
                </a:lnTo>
                <a:lnTo>
                  <a:pt x="714" y="1219"/>
                </a:lnTo>
                <a:close/>
                <a:moveTo>
                  <a:pt x="718" y="1212"/>
                </a:moveTo>
                <a:lnTo>
                  <a:pt x="718" y="1214"/>
                </a:lnTo>
                <a:lnTo>
                  <a:pt x="716" y="1214"/>
                </a:lnTo>
                <a:lnTo>
                  <a:pt x="716" y="1212"/>
                </a:lnTo>
                <a:lnTo>
                  <a:pt x="718" y="1212"/>
                </a:lnTo>
                <a:close/>
                <a:moveTo>
                  <a:pt x="1306" y="1182"/>
                </a:moveTo>
                <a:lnTo>
                  <a:pt x="1308" y="1182"/>
                </a:lnTo>
                <a:lnTo>
                  <a:pt x="1308" y="1184"/>
                </a:lnTo>
                <a:lnTo>
                  <a:pt x="1310" y="1184"/>
                </a:lnTo>
                <a:lnTo>
                  <a:pt x="1313" y="1184"/>
                </a:lnTo>
                <a:lnTo>
                  <a:pt x="1315" y="1184"/>
                </a:lnTo>
                <a:lnTo>
                  <a:pt x="1315" y="1187"/>
                </a:lnTo>
                <a:lnTo>
                  <a:pt x="1317" y="1187"/>
                </a:lnTo>
                <a:lnTo>
                  <a:pt x="1320" y="1187"/>
                </a:lnTo>
                <a:lnTo>
                  <a:pt x="1320" y="1189"/>
                </a:lnTo>
                <a:lnTo>
                  <a:pt x="1317" y="1189"/>
                </a:lnTo>
                <a:lnTo>
                  <a:pt x="1315" y="1189"/>
                </a:lnTo>
                <a:lnTo>
                  <a:pt x="1313" y="1189"/>
                </a:lnTo>
                <a:lnTo>
                  <a:pt x="1313" y="1191"/>
                </a:lnTo>
                <a:lnTo>
                  <a:pt x="1310" y="1191"/>
                </a:lnTo>
                <a:lnTo>
                  <a:pt x="1308" y="1191"/>
                </a:lnTo>
                <a:lnTo>
                  <a:pt x="1308" y="1189"/>
                </a:lnTo>
                <a:lnTo>
                  <a:pt x="1306" y="1189"/>
                </a:lnTo>
                <a:lnTo>
                  <a:pt x="1306" y="1187"/>
                </a:lnTo>
                <a:lnTo>
                  <a:pt x="1306" y="1184"/>
                </a:lnTo>
                <a:lnTo>
                  <a:pt x="1303" y="1184"/>
                </a:lnTo>
                <a:lnTo>
                  <a:pt x="1303" y="1182"/>
                </a:lnTo>
                <a:lnTo>
                  <a:pt x="1306" y="1182"/>
                </a:lnTo>
                <a:close/>
                <a:moveTo>
                  <a:pt x="880" y="1182"/>
                </a:moveTo>
                <a:lnTo>
                  <a:pt x="882" y="1182"/>
                </a:lnTo>
                <a:lnTo>
                  <a:pt x="882" y="1184"/>
                </a:lnTo>
                <a:lnTo>
                  <a:pt x="884" y="1184"/>
                </a:lnTo>
                <a:lnTo>
                  <a:pt x="884" y="1187"/>
                </a:lnTo>
                <a:lnTo>
                  <a:pt x="886" y="1187"/>
                </a:lnTo>
                <a:lnTo>
                  <a:pt x="886" y="1189"/>
                </a:lnTo>
                <a:lnTo>
                  <a:pt x="884" y="1189"/>
                </a:lnTo>
                <a:lnTo>
                  <a:pt x="882" y="1187"/>
                </a:lnTo>
                <a:lnTo>
                  <a:pt x="880" y="1187"/>
                </a:lnTo>
                <a:lnTo>
                  <a:pt x="880" y="1184"/>
                </a:lnTo>
                <a:lnTo>
                  <a:pt x="880" y="1182"/>
                </a:lnTo>
                <a:close/>
                <a:moveTo>
                  <a:pt x="1301" y="1182"/>
                </a:moveTo>
                <a:lnTo>
                  <a:pt x="1303" y="1182"/>
                </a:lnTo>
                <a:lnTo>
                  <a:pt x="1303" y="1184"/>
                </a:lnTo>
                <a:lnTo>
                  <a:pt x="1303" y="1187"/>
                </a:lnTo>
                <a:lnTo>
                  <a:pt x="1303" y="1189"/>
                </a:lnTo>
                <a:lnTo>
                  <a:pt x="1301" y="1189"/>
                </a:lnTo>
                <a:lnTo>
                  <a:pt x="1301" y="1191"/>
                </a:lnTo>
                <a:lnTo>
                  <a:pt x="1299" y="1191"/>
                </a:lnTo>
                <a:lnTo>
                  <a:pt x="1296" y="1191"/>
                </a:lnTo>
                <a:lnTo>
                  <a:pt x="1296" y="1189"/>
                </a:lnTo>
                <a:lnTo>
                  <a:pt x="1299" y="1189"/>
                </a:lnTo>
                <a:lnTo>
                  <a:pt x="1296" y="1189"/>
                </a:lnTo>
                <a:lnTo>
                  <a:pt x="1296" y="1187"/>
                </a:lnTo>
                <a:lnTo>
                  <a:pt x="1296" y="1184"/>
                </a:lnTo>
                <a:lnTo>
                  <a:pt x="1299" y="1184"/>
                </a:lnTo>
                <a:lnTo>
                  <a:pt x="1299" y="1182"/>
                </a:lnTo>
                <a:lnTo>
                  <a:pt x="1301" y="1182"/>
                </a:lnTo>
                <a:close/>
                <a:moveTo>
                  <a:pt x="1197" y="1180"/>
                </a:moveTo>
                <a:lnTo>
                  <a:pt x="1200" y="1180"/>
                </a:lnTo>
                <a:lnTo>
                  <a:pt x="1202" y="1180"/>
                </a:lnTo>
                <a:lnTo>
                  <a:pt x="1204" y="1180"/>
                </a:lnTo>
                <a:lnTo>
                  <a:pt x="1207" y="1180"/>
                </a:lnTo>
                <a:lnTo>
                  <a:pt x="1207" y="1182"/>
                </a:lnTo>
                <a:lnTo>
                  <a:pt x="1209" y="1182"/>
                </a:lnTo>
                <a:lnTo>
                  <a:pt x="1211" y="1182"/>
                </a:lnTo>
                <a:lnTo>
                  <a:pt x="1214" y="1182"/>
                </a:lnTo>
                <a:lnTo>
                  <a:pt x="1216" y="1182"/>
                </a:lnTo>
                <a:lnTo>
                  <a:pt x="1216" y="1184"/>
                </a:lnTo>
                <a:lnTo>
                  <a:pt x="1218" y="1184"/>
                </a:lnTo>
                <a:lnTo>
                  <a:pt x="1216" y="1187"/>
                </a:lnTo>
                <a:lnTo>
                  <a:pt x="1214" y="1187"/>
                </a:lnTo>
                <a:lnTo>
                  <a:pt x="1211" y="1187"/>
                </a:lnTo>
                <a:lnTo>
                  <a:pt x="1211" y="1189"/>
                </a:lnTo>
                <a:lnTo>
                  <a:pt x="1211" y="1191"/>
                </a:lnTo>
                <a:lnTo>
                  <a:pt x="1211" y="1194"/>
                </a:lnTo>
                <a:lnTo>
                  <a:pt x="1209" y="1194"/>
                </a:lnTo>
                <a:lnTo>
                  <a:pt x="1211" y="1194"/>
                </a:lnTo>
                <a:lnTo>
                  <a:pt x="1209" y="1194"/>
                </a:lnTo>
                <a:lnTo>
                  <a:pt x="1209" y="1196"/>
                </a:lnTo>
                <a:lnTo>
                  <a:pt x="1211" y="1198"/>
                </a:lnTo>
                <a:lnTo>
                  <a:pt x="1209" y="1198"/>
                </a:lnTo>
                <a:lnTo>
                  <a:pt x="1209" y="1201"/>
                </a:lnTo>
                <a:lnTo>
                  <a:pt x="1209" y="1203"/>
                </a:lnTo>
                <a:lnTo>
                  <a:pt x="1207" y="1205"/>
                </a:lnTo>
                <a:lnTo>
                  <a:pt x="1207" y="1207"/>
                </a:lnTo>
                <a:lnTo>
                  <a:pt x="1204" y="1207"/>
                </a:lnTo>
                <a:lnTo>
                  <a:pt x="1202" y="1205"/>
                </a:lnTo>
                <a:lnTo>
                  <a:pt x="1204" y="1205"/>
                </a:lnTo>
                <a:lnTo>
                  <a:pt x="1202" y="1205"/>
                </a:lnTo>
                <a:lnTo>
                  <a:pt x="1200" y="1205"/>
                </a:lnTo>
                <a:lnTo>
                  <a:pt x="1200" y="1207"/>
                </a:lnTo>
                <a:lnTo>
                  <a:pt x="1197" y="1205"/>
                </a:lnTo>
                <a:lnTo>
                  <a:pt x="1195" y="1205"/>
                </a:lnTo>
                <a:lnTo>
                  <a:pt x="1195" y="1207"/>
                </a:lnTo>
                <a:lnTo>
                  <a:pt x="1193" y="1207"/>
                </a:lnTo>
                <a:lnTo>
                  <a:pt x="1193" y="1210"/>
                </a:lnTo>
                <a:lnTo>
                  <a:pt x="1191" y="1210"/>
                </a:lnTo>
                <a:lnTo>
                  <a:pt x="1193" y="1210"/>
                </a:lnTo>
                <a:lnTo>
                  <a:pt x="1195" y="1210"/>
                </a:lnTo>
                <a:lnTo>
                  <a:pt x="1197" y="1210"/>
                </a:lnTo>
                <a:lnTo>
                  <a:pt x="1195" y="1212"/>
                </a:lnTo>
                <a:lnTo>
                  <a:pt x="1197" y="1212"/>
                </a:lnTo>
                <a:lnTo>
                  <a:pt x="1197" y="1214"/>
                </a:lnTo>
                <a:lnTo>
                  <a:pt x="1195" y="1214"/>
                </a:lnTo>
                <a:lnTo>
                  <a:pt x="1193" y="1214"/>
                </a:lnTo>
                <a:lnTo>
                  <a:pt x="1193" y="1212"/>
                </a:lnTo>
                <a:lnTo>
                  <a:pt x="1191" y="1212"/>
                </a:lnTo>
                <a:lnTo>
                  <a:pt x="1188" y="1212"/>
                </a:lnTo>
                <a:lnTo>
                  <a:pt x="1188" y="1210"/>
                </a:lnTo>
                <a:lnTo>
                  <a:pt x="1186" y="1210"/>
                </a:lnTo>
                <a:lnTo>
                  <a:pt x="1184" y="1210"/>
                </a:lnTo>
                <a:lnTo>
                  <a:pt x="1186" y="1210"/>
                </a:lnTo>
                <a:lnTo>
                  <a:pt x="1186" y="1212"/>
                </a:lnTo>
                <a:lnTo>
                  <a:pt x="1188" y="1212"/>
                </a:lnTo>
                <a:lnTo>
                  <a:pt x="1188" y="1214"/>
                </a:lnTo>
                <a:lnTo>
                  <a:pt x="1191" y="1214"/>
                </a:lnTo>
                <a:lnTo>
                  <a:pt x="1191" y="1217"/>
                </a:lnTo>
                <a:lnTo>
                  <a:pt x="1188" y="1217"/>
                </a:lnTo>
                <a:lnTo>
                  <a:pt x="1191" y="1217"/>
                </a:lnTo>
                <a:lnTo>
                  <a:pt x="1188" y="1217"/>
                </a:lnTo>
                <a:lnTo>
                  <a:pt x="1186" y="1217"/>
                </a:lnTo>
                <a:lnTo>
                  <a:pt x="1186" y="1219"/>
                </a:lnTo>
                <a:lnTo>
                  <a:pt x="1186" y="1217"/>
                </a:lnTo>
                <a:lnTo>
                  <a:pt x="1184" y="1217"/>
                </a:lnTo>
                <a:lnTo>
                  <a:pt x="1181" y="1217"/>
                </a:lnTo>
                <a:lnTo>
                  <a:pt x="1179" y="1217"/>
                </a:lnTo>
                <a:lnTo>
                  <a:pt x="1177" y="1217"/>
                </a:lnTo>
                <a:lnTo>
                  <a:pt x="1177" y="1219"/>
                </a:lnTo>
                <a:lnTo>
                  <a:pt x="1177" y="1221"/>
                </a:lnTo>
                <a:lnTo>
                  <a:pt x="1177" y="1224"/>
                </a:lnTo>
                <a:lnTo>
                  <a:pt x="1177" y="1226"/>
                </a:lnTo>
                <a:lnTo>
                  <a:pt x="1179" y="1226"/>
                </a:lnTo>
                <a:lnTo>
                  <a:pt x="1179" y="1228"/>
                </a:lnTo>
                <a:lnTo>
                  <a:pt x="1177" y="1228"/>
                </a:lnTo>
                <a:lnTo>
                  <a:pt x="1177" y="1231"/>
                </a:lnTo>
                <a:lnTo>
                  <a:pt x="1174" y="1231"/>
                </a:lnTo>
                <a:lnTo>
                  <a:pt x="1174" y="1228"/>
                </a:lnTo>
                <a:lnTo>
                  <a:pt x="1174" y="1231"/>
                </a:lnTo>
                <a:lnTo>
                  <a:pt x="1174" y="1233"/>
                </a:lnTo>
                <a:lnTo>
                  <a:pt x="1174" y="1235"/>
                </a:lnTo>
                <a:lnTo>
                  <a:pt x="1174" y="1237"/>
                </a:lnTo>
                <a:lnTo>
                  <a:pt x="1174" y="1235"/>
                </a:lnTo>
                <a:lnTo>
                  <a:pt x="1177" y="1235"/>
                </a:lnTo>
                <a:lnTo>
                  <a:pt x="1177" y="1237"/>
                </a:lnTo>
                <a:lnTo>
                  <a:pt x="1179" y="1237"/>
                </a:lnTo>
                <a:lnTo>
                  <a:pt x="1179" y="1240"/>
                </a:lnTo>
                <a:lnTo>
                  <a:pt x="1181" y="1240"/>
                </a:lnTo>
                <a:lnTo>
                  <a:pt x="1181" y="1242"/>
                </a:lnTo>
                <a:lnTo>
                  <a:pt x="1184" y="1242"/>
                </a:lnTo>
                <a:lnTo>
                  <a:pt x="1181" y="1242"/>
                </a:lnTo>
                <a:lnTo>
                  <a:pt x="1181" y="1244"/>
                </a:lnTo>
                <a:lnTo>
                  <a:pt x="1184" y="1244"/>
                </a:lnTo>
                <a:lnTo>
                  <a:pt x="1184" y="1247"/>
                </a:lnTo>
                <a:lnTo>
                  <a:pt x="1184" y="1249"/>
                </a:lnTo>
                <a:lnTo>
                  <a:pt x="1181" y="1249"/>
                </a:lnTo>
                <a:lnTo>
                  <a:pt x="1181" y="1247"/>
                </a:lnTo>
                <a:lnTo>
                  <a:pt x="1181" y="1249"/>
                </a:lnTo>
                <a:lnTo>
                  <a:pt x="1179" y="1249"/>
                </a:lnTo>
                <a:lnTo>
                  <a:pt x="1179" y="1251"/>
                </a:lnTo>
                <a:lnTo>
                  <a:pt x="1181" y="1251"/>
                </a:lnTo>
                <a:lnTo>
                  <a:pt x="1181" y="1254"/>
                </a:lnTo>
                <a:lnTo>
                  <a:pt x="1179" y="1254"/>
                </a:lnTo>
                <a:lnTo>
                  <a:pt x="1179" y="1256"/>
                </a:lnTo>
                <a:lnTo>
                  <a:pt x="1179" y="1258"/>
                </a:lnTo>
                <a:lnTo>
                  <a:pt x="1181" y="1258"/>
                </a:lnTo>
                <a:lnTo>
                  <a:pt x="1179" y="1258"/>
                </a:lnTo>
                <a:lnTo>
                  <a:pt x="1179" y="1260"/>
                </a:lnTo>
                <a:lnTo>
                  <a:pt x="1181" y="1260"/>
                </a:lnTo>
                <a:lnTo>
                  <a:pt x="1181" y="1263"/>
                </a:lnTo>
                <a:lnTo>
                  <a:pt x="1181" y="1265"/>
                </a:lnTo>
                <a:lnTo>
                  <a:pt x="1181" y="1267"/>
                </a:lnTo>
                <a:lnTo>
                  <a:pt x="1179" y="1267"/>
                </a:lnTo>
                <a:lnTo>
                  <a:pt x="1179" y="1270"/>
                </a:lnTo>
                <a:lnTo>
                  <a:pt x="1177" y="1270"/>
                </a:lnTo>
                <a:lnTo>
                  <a:pt x="1177" y="1267"/>
                </a:lnTo>
                <a:lnTo>
                  <a:pt x="1174" y="1267"/>
                </a:lnTo>
                <a:lnTo>
                  <a:pt x="1172" y="1267"/>
                </a:lnTo>
                <a:lnTo>
                  <a:pt x="1170" y="1267"/>
                </a:lnTo>
                <a:lnTo>
                  <a:pt x="1170" y="1270"/>
                </a:lnTo>
                <a:lnTo>
                  <a:pt x="1167" y="1270"/>
                </a:lnTo>
                <a:lnTo>
                  <a:pt x="1170" y="1272"/>
                </a:lnTo>
                <a:lnTo>
                  <a:pt x="1170" y="1274"/>
                </a:lnTo>
                <a:lnTo>
                  <a:pt x="1170" y="1277"/>
                </a:lnTo>
                <a:lnTo>
                  <a:pt x="1167" y="1277"/>
                </a:lnTo>
                <a:lnTo>
                  <a:pt x="1167" y="1279"/>
                </a:lnTo>
                <a:lnTo>
                  <a:pt x="1165" y="1279"/>
                </a:lnTo>
                <a:lnTo>
                  <a:pt x="1163" y="1279"/>
                </a:lnTo>
                <a:lnTo>
                  <a:pt x="1163" y="1281"/>
                </a:lnTo>
                <a:lnTo>
                  <a:pt x="1161" y="1281"/>
                </a:lnTo>
                <a:lnTo>
                  <a:pt x="1158" y="1281"/>
                </a:lnTo>
                <a:lnTo>
                  <a:pt x="1158" y="1279"/>
                </a:lnTo>
                <a:lnTo>
                  <a:pt x="1156" y="1279"/>
                </a:lnTo>
                <a:lnTo>
                  <a:pt x="1156" y="1277"/>
                </a:lnTo>
                <a:lnTo>
                  <a:pt x="1154" y="1277"/>
                </a:lnTo>
                <a:lnTo>
                  <a:pt x="1154" y="1274"/>
                </a:lnTo>
                <a:lnTo>
                  <a:pt x="1154" y="1272"/>
                </a:lnTo>
                <a:lnTo>
                  <a:pt x="1151" y="1272"/>
                </a:lnTo>
                <a:lnTo>
                  <a:pt x="1149" y="1272"/>
                </a:lnTo>
                <a:lnTo>
                  <a:pt x="1147" y="1272"/>
                </a:lnTo>
                <a:lnTo>
                  <a:pt x="1144" y="1272"/>
                </a:lnTo>
                <a:lnTo>
                  <a:pt x="1144" y="1274"/>
                </a:lnTo>
                <a:lnTo>
                  <a:pt x="1142" y="1274"/>
                </a:lnTo>
                <a:lnTo>
                  <a:pt x="1142" y="1277"/>
                </a:lnTo>
                <a:lnTo>
                  <a:pt x="1140" y="1277"/>
                </a:lnTo>
                <a:lnTo>
                  <a:pt x="1138" y="1277"/>
                </a:lnTo>
                <a:lnTo>
                  <a:pt x="1138" y="1279"/>
                </a:lnTo>
                <a:lnTo>
                  <a:pt x="1135" y="1281"/>
                </a:lnTo>
                <a:lnTo>
                  <a:pt x="1135" y="1284"/>
                </a:lnTo>
                <a:lnTo>
                  <a:pt x="1135" y="1286"/>
                </a:lnTo>
                <a:lnTo>
                  <a:pt x="1138" y="1288"/>
                </a:lnTo>
                <a:lnTo>
                  <a:pt x="1135" y="1288"/>
                </a:lnTo>
                <a:lnTo>
                  <a:pt x="1135" y="1290"/>
                </a:lnTo>
                <a:lnTo>
                  <a:pt x="1135" y="1293"/>
                </a:lnTo>
                <a:lnTo>
                  <a:pt x="1133" y="1293"/>
                </a:lnTo>
                <a:lnTo>
                  <a:pt x="1131" y="1293"/>
                </a:lnTo>
                <a:lnTo>
                  <a:pt x="1128" y="1293"/>
                </a:lnTo>
                <a:lnTo>
                  <a:pt x="1126" y="1293"/>
                </a:lnTo>
                <a:lnTo>
                  <a:pt x="1128" y="1293"/>
                </a:lnTo>
                <a:lnTo>
                  <a:pt x="1128" y="1295"/>
                </a:lnTo>
                <a:lnTo>
                  <a:pt x="1131" y="1295"/>
                </a:lnTo>
                <a:lnTo>
                  <a:pt x="1133" y="1297"/>
                </a:lnTo>
                <a:lnTo>
                  <a:pt x="1131" y="1297"/>
                </a:lnTo>
                <a:lnTo>
                  <a:pt x="1131" y="1300"/>
                </a:lnTo>
                <a:lnTo>
                  <a:pt x="1133" y="1300"/>
                </a:lnTo>
                <a:lnTo>
                  <a:pt x="1133" y="1297"/>
                </a:lnTo>
                <a:lnTo>
                  <a:pt x="1135" y="1300"/>
                </a:lnTo>
                <a:lnTo>
                  <a:pt x="1138" y="1300"/>
                </a:lnTo>
                <a:lnTo>
                  <a:pt x="1138" y="1302"/>
                </a:lnTo>
                <a:lnTo>
                  <a:pt x="1138" y="1304"/>
                </a:lnTo>
                <a:lnTo>
                  <a:pt x="1138" y="1307"/>
                </a:lnTo>
                <a:lnTo>
                  <a:pt x="1138" y="1309"/>
                </a:lnTo>
                <a:lnTo>
                  <a:pt x="1135" y="1309"/>
                </a:lnTo>
                <a:lnTo>
                  <a:pt x="1135" y="1311"/>
                </a:lnTo>
                <a:lnTo>
                  <a:pt x="1133" y="1311"/>
                </a:lnTo>
                <a:lnTo>
                  <a:pt x="1131" y="1311"/>
                </a:lnTo>
                <a:lnTo>
                  <a:pt x="1128" y="1311"/>
                </a:lnTo>
                <a:lnTo>
                  <a:pt x="1128" y="1309"/>
                </a:lnTo>
                <a:lnTo>
                  <a:pt x="1126" y="1309"/>
                </a:lnTo>
                <a:lnTo>
                  <a:pt x="1126" y="1307"/>
                </a:lnTo>
                <a:lnTo>
                  <a:pt x="1126" y="1304"/>
                </a:lnTo>
                <a:lnTo>
                  <a:pt x="1124" y="1304"/>
                </a:lnTo>
                <a:lnTo>
                  <a:pt x="1126" y="1304"/>
                </a:lnTo>
                <a:lnTo>
                  <a:pt x="1126" y="1302"/>
                </a:lnTo>
                <a:lnTo>
                  <a:pt x="1126" y="1300"/>
                </a:lnTo>
                <a:lnTo>
                  <a:pt x="1124" y="1300"/>
                </a:lnTo>
                <a:lnTo>
                  <a:pt x="1124" y="1297"/>
                </a:lnTo>
                <a:lnTo>
                  <a:pt x="1121" y="1297"/>
                </a:lnTo>
                <a:lnTo>
                  <a:pt x="1121" y="1295"/>
                </a:lnTo>
                <a:lnTo>
                  <a:pt x="1121" y="1293"/>
                </a:lnTo>
                <a:lnTo>
                  <a:pt x="1121" y="1290"/>
                </a:lnTo>
                <a:lnTo>
                  <a:pt x="1119" y="1290"/>
                </a:lnTo>
                <a:lnTo>
                  <a:pt x="1117" y="1290"/>
                </a:lnTo>
                <a:lnTo>
                  <a:pt x="1117" y="1288"/>
                </a:lnTo>
                <a:lnTo>
                  <a:pt x="1119" y="1288"/>
                </a:lnTo>
                <a:lnTo>
                  <a:pt x="1119" y="1286"/>
                </a:lnTo>
                <a:lnTo>
                  <a:pt x="1117" y="1286"/>
                </a:lnTo>
                <a:lnTo>
                  <a:pt x="1117" y="1284"/>
                </a:lnTo>
                <a:lnTo>
                  <a:pt x="1119" y="1284"/>
                </a:lnTo>
                <a:lnTo>
                  <a:pt x="1119" y="1281"/>
                </a:lnTo>
                <a:lnTo>
                  <a:pt x="1117" y="1281"/>
                </a:lnTo>
                <a:lnTo>
                  <a:pt x="1119" y="1281"/>
                </a:lnTo>
                <a:lnTo>
                  <a:pt x="1119" y="1279"/>
                </a:lnTo>
                <a:lnTo>
                  <a:pt x="1117" y="1279"/>
                </a:lnTo>
                <a:lnTo>
                  <a:pt x="1117" y="1277"/>
                </a:lnTo>
                <a:lnTo>
                  <a:pt x="1114" y="1277"/>
                </a:lnTo>
                <a:lnTo>
                  <a:pt x="1114" y="1274"/>
                </a:lnTo>
                <a:lnTo>
                  <a:pt x="1114" y="1272"/>
                </a:lnTo>
                <a:lnTo>
                  <a:pt x="1114" y="1270"/>
                </a:lnTo>
                <a:lnTo>
                  <a:pt x="1114" y="1267"/>
                </a:lnTo>
                <a:lnTo>
                  <a:pt x="1114" y="1265"/>
                </a:lnTo>
                <a:lnTo>
                  <a:pt x="1114" y="1263"/>
                </a:lnTo>
                <a:lnTo>
                  <a:pt x="1114" y="1260"/>
                </a:lnTo>
                <a:lnTo>
                  <a:pt x="1117" y="1260"/>
                </a:lnTo>
                <a:lnTo>
                  <a:pt x="1119" y="1263"/>
                </a:lnTo>
                <a:lnTo>
                  <a:pt x="1119" y="1260"/>
                </a:lnTo>
                <a:lnTo>
                  <a:pt x="1117" y="1260"/>
                </a:lnTo>
                <a:lnTo>
                  <a:pt x="1117" y="1258"/>
                </a:lnTo>
                <a:lnTo>
                  <a:pt x="1119" y="1258"/>
                </a:lnTo>
                <a:lnTo>
                  <a:pt x="1119" y="1256"/>
                </a:lnTo>
                <a:lnTo>
                  <a:pt x="1121" y="1256"/>
                </a:lnTo>
                <a:lnTo>
                  <a:pt x="1121" y="1254"/>
                </a:lnTo>
                <a:lnTo>
                  <a:pt x="1124" y="1254"/>
                </a:lnTo>
                <a:lnTo>
                  <a:pt x="1126" y="1254"/>
                </a:lnTo>
                <a:lnTo>
                  <a:pt x="1126" y="1251"/>
                </a:lnTo>
                <a:lnTo>
                  <a:pt x="1128" y="1251"/>
                </a:lnTo>
                <a:lnTo>
                  <a:pt x="1128" y="1249"/>
                </a:lnTo>
                <a:lnTo>
                  <a:pt x="1128" y="1247"/>
                </a:lnTo>
                <a:lnTo>
                  <a:pt x="1128" y="1244"/>
                </a:lnTo>
                <a:lnTo>
                  <a:pt x="1131" y="1244"/>
                </a:lnTo>
                <a:lnTo>
                  <a:pt x="1131" y="1242"/>
                </a:lnTo>
                <a:lnTo>
                  <a:pt x="1131" y="1240"/>
                </a:lnTo>
                <a:lnTo>
                  <a:pt x="1128" y="1240"/>
                </a:lnTo>
                <a:lnTo>
                  <a:pt x="1128" y="1237"/>
                </a:lnTo>
                <a:lnTo>
                  <a:pt x="1126" y="1237"/>
                </a:lnTo>
                <a:lnTo>
                  <a:pt x="1126" y="1235"/>
                </a:lnTo>
                <a:lnTo>
                  <a:pt x="1126" y="1233"/>
                </a:lnTo>
                <a:lnTo>
                  <a:pt x="1126" y="1231"/>
                </a:lnTo>
                <a:lnTo>
                  <a:pt x="1126" y="1228"/>
                </a:lnTo>
                <a:lnTo>
                  <a:pt x="1128" y="1228"/>
                </a:lnTo>
                <a:lnTo>
                  <a:pt x="1128" y="1231"/>
                </a:lnTo>
                <a:lnTo>
                  <a:pt x="1131" y="1231"/>
                </a:lnTo>
                <a:lnTo>
                  <a:pt x="1131" y="1228"/>
                </a:lnTo>
                <a:lnTo>
                  <a:pt x="1133" y="1228"/>
                </a:lnTo>
                <a:lnTo>
                  <a:pt x="1133" y="1226"/>
                </a:lnTo>
                <a:lnTo>
                  <a:pt x="1133" y="1224"/>
                </a:lnTo>
                <a:lnTo>
                  <a:pt x="1131" y="1224"/>
                </a:lnTo>
                <a:lnTo>
                  <a:pt x="1131" y="1221"/>
                </a:lnTo>
                <a:lnTo>
                  <a:pt x="1131" y="1224"/>
                </a:lnTo>
                <a:lnTo>
                  <a:pt x="1131" y="1221"/>
                </a:lnTo>
                <a:lnTo>
                  <a:pt x="1131" y="1219"/>
                </a:lnTo>
                <a:lnTo>
                  <a:pt x="1133" y="1219"/>
                </a:lnTo>
                <a:lnTo>
                  <a:pt x="1133" y="1217"/>
                </a:lnTo>
                <a:lnTo>
                  <a:pt x="1135" y="1217"/>
                </a:lnTo>
                <a:lnTo>
                  <a:pt x="1135" y="1214"/>
                </a:lnTo>
                <a:lnTo>
                  <a:pt x="1133" y="1214"/>
                </a:lnTo>
                <a:lnTo>
                  <a:pt x="1135" y="1212"/>
                </a:lnTo>
                <a:lnTo>
                  <a:pt x="1135" y="1210"/>
                </a:lnTo>
                <a:lnTo>
                  <a:pt x="1138" y="1212"/>
                </a:lnTo>
                <a:lnTo>
                  <a:pt x="1138" y="1210"/>
                </a:lnTo>
                <a:lnTo>
                  <a:pt x="1138" y="1207"/>
                </a:lnTo>
                <a:lnTo>
                  <a:pt x="1140" y="1207"/>
                </a:lnTo>
                <a:lnTo>
                  <a:pt x="1138" y="1207"/>
                </a:lnTo>
                <a:lnTo>
                  <a:pt x="1138" y="1205"/>
                </a:lnTo>
                <a:lnTo>
                  <a:pt x="1140" y="1205"/>
                </a:lnTo>
                <a:lnTo>
                  <a:pt x="1142" y="1205"/>
                </a:lnTo>
                <a:lnTo>
                  <a:pt x="1144" y="1205"/>
                </a:lnTo>
                <a:lnTo>
                  <a:pt x="1144" y="1203"/>
                </a:lnTo>
                <a:lnTo>
                  <a:pt x="1142" y="1203"/>
                </a:lnTo>
                <a:lnTo>
                  <a:pt x="1144" y="1203"/>
                </a:lnTo>
                <a:lnTo>
                  <a:pt x="1142" y="1203"/>
                </a:lnTo>
                <a:lnTo>
                  <a:pt x="1144" y="1201"/>
                </a:lnTo>
                <a:lnTo>
                  <a:pt x="1147" y="1201"/>
                </a:lnTo>
                <a:lnTo>
                  <a:pt x="1147" y="1198"/>
                </a:lnTo>
                <a:lnTo>
                  <a:pt x="1147" y="1201"/>
                </a:lnTo>
                <a:lnTo>
                  <a:pt x="1147" y="1198"/>
                </a:lnTo>
                <a:lnTo>
                  <a:pt x="1149" y="1198"/>
                </a:lnTo>
                <a:lnTo>
                  <a:pt x="1149" y="1196"/>
                </a:lnTo>
                <a:lnTo>
                  <a:pt x="1149" y="1194"/>
                </a:lnTo>
                <a:lnTo>
                  <a:pt x="1151" y="1194"/>
                </a:lnTo>
                <a:lnTo>
                  <a:pt x="1149" y="1194"/>
                </a:lnTo>
                <a:lnTo>
                  <a:pt x="1151" y="1194"/>
                </a:lnTo>
                <a:lnTo>
                  <a:pt x="1151" y="1191"/>
                </a:lnTo>
                <a:lnTo>
                  <a:pt x="1154" y="1191"/>
                </a:lnTo>
                <a:lnTo>
                  <a:pt x="1154" y="1194"/>
                </a:lnTo>
                <a:lnTo>
                  <a:pt x="1156" y="1194"/>
                </a:lnTo>
                <a:lnTo>
                  <a:pt x="1158" y="1194"/>
                </a:lnTo>
                <a:lnTo>
                  <a:pt x="1158" y="1196"/>
                </a:lnTo>
                <a:lnTo>
                  <a:pt x="1161" y="1196"/>
                </a:lnTo>
                <a:lnTo>
                  <a:pt x="1161" y="1198"/>
                </a:lnTo>
                <a:lnTo>
                  <a:pt x="1163" y="1198"/>
                </a:lnTo>
                <a:lnTo>
                  <a:pt x="1165" y="1198"/>
                </a:lnTo>
                <a:lnTo>
                  <a:pt x="1165" y="1201"/>
                </a:lnTo>
                <a:lnTo>
                  <a:pt x="1167" y="1201"/>
                </a:lnTo>
                <a:lnTo>
                  <a:pt x="1167" y="1203"/>
                </a:lnTo>
                <a:lnTo>
                  <a:pt x="1170" y="1205"/>
                </a:lnTo>
                <a:lnTo>
                  <a:pt x="1170" y="1207"/>
                </a:lnTo>
                <a:lnTo>
                  <a:pt x="1172" y="1207"/>
                </a:lnTo>
                <a:lnTo>
                  <a:pt x="1174" y="1207"/>
                </a:lnTo>
                <a:lnTo>
                  <a:pt x="1177" y="1207"/>
                </a:lnTo>
                <a:lnTo>
                  <a:pt x="1179" y="1207"/>
                </a:lnTo>
                <a:lnTo>
                  <a:pt x="1181" y="1207"/>
                </a:lnTo>
                <a:lnTo>
                  <a:pt x="1181" y="1205"/>
                </a:lnTo>
                <a:lnTo>
                  <a:pt x="1184" y="1205"/>
                </a:lnTo>
                <a:lnTo>
                  <a:pt x="1184" y="1203"/>
                </a:lnTo>
                <a:lnTo>
                  <a:pt x="1184" y="1201"/>
                </a:lnTo>
                <a:lnTo>
                  <a:pt x="1186" y="1201"/>
                </a:lnTo>
                <a:lnTo>
                  <a:pt x="1188" y="1198"/>
                </a:lnTo>
                <a:lnTo>
                  <a:pt x="1188" y="1196"/>
                </a:lnTo>
                <a:lnTo>
                  <a:pt x="1188" y="1194"/>
                </a:lnTo>
                <a:lnTo>
                  <a:pt x="1188" y="1191"/>
                </a:lnTo>
                <a:lnTo>
                  <a:pt x="1191" y="1191"/>
                </a:lnTo>
                <a:lnTo>
                  <a:pt x="1188" y="1191"/>
                </a:lnTo>
                <a:lnTo>
                  <a:pt x="1188" y="1189"/>
                </a:lnTo>
                <a:lnTo>
                  <a:pt x="1191" y="1189"/>
                </a:lnTo>
                <a:lnTo>
                  <a:pt x="1191" y="1187"/>
                </a:lnTo>
                <a:lnTo>
                  <a:pt x="1191" y="1184"/>
                </a:lnTo>
                <a:lnTo>
                  <a:pt x="1193" y="1184"/>
                </a:lnTo>
                <a:lnTo>
                  <a:pt x="1193" y="1182"/>
                </a:lnTo>
                <a:lnTo>
                  <a:pt x="1191" y="1182"/>
                </a:lnTo>
                <a:lnTo>
                  <a:pt x="1193" y="1182"/>
                </a:lnTo>
                <a:lnTo>
                  <a:pt x="1193" y="1180"/>
                </a:lnTo>
                <a:lnTo>
                  <a:pt x="1195" y="1180"/>
                </a:lnTo>
                <a:lnTo>
                  <a:pt x="1197" y="1180"/>
                </a:lnTo>
                <a:lnTo>
                  <a:pt x="1197" y="1178"/>
                </a:lnTo>
                <a:lnTo>
                  <a:pt x="1197" y="1180"/>
                </a:lnTo>
                <a:close/>
                <a:moveTo>
                  <a:pt x="1310" y="1175"/>
                </a:moveTo>
                <a:lnTo>
                  <a:pt x="1313" y="1175"/>
                </a:lnTo>
                <a:lnTo>
                  <a:pt x="1315" y="1175"/>
                </a:lnTo>
                <a:lnTo>
                  <a:pt x="1317" y="1175"/>
                </a:lnTo>
                <a:lnTo>
                  <a:pt x="1317" y="1178"/>
                </a:lnTo>
                <a:lnTo>
                  <a:pt x="1320" y="1178"/>
                </a:lnTo>
                <a:lnTo>
                  <a:pt x="1320" y="1180"/>
                </a:lnTo>
                <a:lnTo>
                  <a:pt x="1322" y="1180"/>
                </a:lnTo>
                <a:lnTo>
                  <a:pt x="1322" y="1182"/>
                </a:lnTo>
                <a:lnTo>
                  <a:pt x="1320" y="1182"/>
                </a:lnTo>
                <a:lnTo>
                  <a:pt x="1317" y="1182"/>
                </a:lnTo>
                <a:lnTo>
                  <a:pt x="1315" y="1182"/>
                </a:lnTo>
                <a:lnTo>
                  <a:pt x="1313" y="1182"/>
                </a:lnTo>
                <a:lnTo>
                  <a:pt x="1310" y="1182"/>
                </a:lnTo>
                <a:lnTo>
                  <a:pt x="1308" y="1182"/>
                </a:lnTo>
                <a:lnTo>
                  <a:pt x="1308" y="1180"/>
                </a:lnTo>
                <a:lnTo>
                  <a:pt x="1306" y="1180"/>
                </a:lnTo>
                <a:lnTo>
                  <a:pt x="1306" y="1178"/>
                </a:lnTo>
                <a:lnTo>
                  <a:pt x="1306" y="1175"/>
                </a:lnTo>
                <a:lnTo>
                  <a:pt x="1308" y="1175"/>
                </a:lnTo>
                <a:lnTo>
                  <a:pt x="1310" y="1175"/>
                </a:lnTo>
                <a:close/>
                <a:moveTo>
                  <a:pt x="1255" y="1145"/>
                </a:moveTo>
                <a:lnTo>
                  <a:pt x="1255" y="1143"/>
                </a:lnTo>
                <a:lnTo>
                  <a:pt x="1255" y="1145"/>
                </a:lnTo>
                <a:close/>
                <a:moveTo>
                  <a:pt x="1301" y="1145"/>
                </a:moveTo>
                <a:lnTo>
                  <a:pt x="1299" y="1145"/>
                </a:lnTo>
                <a:lnTo>
                  <a:pt x="1299" y="1143"/>
                </a:lnTo>
                <a:lnTo>
                  <a:pt x="1299" y="1141"/>
                </a:lnTo>
                <a:lnTo>
                  <a:pt x="1299" y="1143"/>
                </a:lnTo>
                <a:lnTo>
                  <a:pt x="1301" y="1143"/>
                </a:lnTo>
                <a:lnTo>
                  <a:pt x="1301" y="1145"/>
                </a:lnTo>
                <a:close/>
                <a:moveTo>
                  <a:pt x="1306" y="1138"/>
                </a:moveTo>
                <a:lnTo>
                  <a:pt x="1308" y="1138"/>
                </a:lnTo>
                <a:lnTo>
                  <a:pt x="1308" y="1141"/>
                </a:lnTo>
                <a:lnTo>
                  <a:pt x="1310" y="1141"/>
                </a:lnTo>
                <a:lnTo>
                  <a:pt x="1310" y="1143"/>
                </a:lnTo>
                <a:lnTo>
                  <a:pt x="1308" y="1143"/>
                </a:lnTo>
                <a:lnTo>
                  <a:pt x="1308" y="1145"/>
                </a:lnTo>
                <a:lnTo>
                  <a:pt x="1306" y="1145"/>
                </a:lnTo>
                <a:lnTo>
                  <a:pt x="1306" y="1143"/>
                </a:lnTo>
                <a:lnTo>
                  <a:pt x="1303" y="1143"/>
                </a:lnTo>
                <a:lnTo>
                  <a:pt x="1303" y="1141"/>
                </a:lnTo>
                <a:lnTo>
                  <a:pt x="1303" y="1138"/>
                </a:lnTo>
                <a:lnTo>
                  <a:pt x="1306" y="1138"/>
                </a:lnTo>
                <a:lnTo>
                  <a:pt x="1303" y="1138"/>
                </a:lnTo>
                <a:lnTo>
                  <a:pt x="1303" y="1141"/>
                </a:lnTo>
                <a:lnTo>
                  <a:pt x="1303" y="1138"/>
                </a:lnTo>
                <a:lnTo>
                  <a:pt x="1306" y="1138"/>
                </a:lnTo>
                <a:close/>
                <a:moveTo>
                  <a:pt x="1301" y="1138"/>
                </a:moveTo>
                <a:lnTo>
                  <a:pt x="1301" y="1141"/>
                </a:lnTo>
                <a:lnTo>
                  <a:pt x="1299" y="1141"/>
                </a:lnTo>
                <a:lnTo>
                  <a:pt x="1299" y="1138"/>
                </a:lnTo>
                <a:lnTo>
                  <a:pt x="1301" y="1136"/>
                </a:lnTo>
                <a:lnTo>
                  <a:pt x="1301" y="1138"/>
                </a:lnTo>
                <a:close/>
                <a:moveTo>
                  <a:pt x="647" y="1129"/>
                </a:moveTo>
                <a:lnTo>
                  <a:pt x="649" y="1129"/>
                </a:lnTo>
                <a:lnTo>
                  <a:pt x="651" y="1129"/>
                </a:lnTo>
                <a:lnTo>
                  <a:pt x="651" y="1131"/>
                </a:lnTo>
                <a:lnTo>
                  <a:pt x="654" y="1131"/>
                </a:lnTo>
                <a:lnTo>
                  <a:pt x="656" y="1131"/>
                </a:lnTo>
                <a:lnTo>
                  <a:pt x="656" y="1134"/>
                </a:lnTo>
                <a:lnTo>
                  <a:pt x="658" y="1134"/>
                </a:lnTo>
                <a:lnTo>
                  <a:pt x="661" y="1136"/>
                </a:lnTo>
                <a:lnTo>
                  <a:pt x="661" y="1138"/>
                </a:lnTo>
                <a:lnTo>
                  <a:pt x="663" y="1138"/>
                </a:lnTo>
                <a:lnTo>
                  <a:pt x="663" y="1141"/>
                </a:lnTo>
                <a:lnTo>
                  <a:pt x="665" y="1141"/>
                </a:lnTo>
                <a:lnTo>
                  <a:pt x="668" y="1141"/>
                </a:lnTo>
                <a:lnTo>
                  <a:pt x="665" y="1141"/>
                </a:lnTo>
                <a:lnTo>
                  <a:pt x="665" y="1143"/>
                </a:lnTo>
                <a:lnTo>
                  <a:pt x="668" y="1143"/>
                </a:lnTo>
                <a:lnTo>
                  <a:pt x="668" y="1145"/>
                </a:lnTo>
                <a:lnTo>
                  <a:pt x="670" y="1148"/>
                </a:lnTo>
                <a:lnTo>
                  <a:pt x="670" y="1145"/>
                </a:lnTo>
                <a:lnTo>
                  <a:pt x="672" y="1145"/>
                </a:lnTo>
                <a:lnTo>
                  <a:pt x="674" y="1145"/>
                </a:lnTo>
                <a:lnTo>
                  <a:pt x="672" y="1145"/>
                </a:lnTo>
                <a:lnTo>
                  <a:pt x="672" y="1148"/>
                </a:lnTo>
                <a:lnTo>
                  <a:pt x="674" y="1148"/>
                </a:lnTo>
                <a:lnTo>
                  <a:pt x="672" y="1148"/>
                </a:lnTo>
                <a:lnTo>
                  <a:pt x="672" y="1150"/>
                </a:lnTo>
                <a:lnTo>
                  <a:pt x="674" y="1148"/>
                </a:lnTo>
                <a:lnTo>
                  <a:pt x="677" y="1148"/>
                </a:lnTo>
                <a:lnTo>
                  <a:pt x="674" y="1148"/>
                </a:lnTo>
                <a:lnTo>
                  <a:pt x="674" y="1150"/>
                </a:lnTo>
                <a:lnTo>
                  <a:pt x="674" y="1152"/>
                </a:lnTo>
                <a:lnTo>
                  <a:pt x="674" y="1150"/>
                </a:lnTo>
                <a:lnTo>
                  <a:pt x="674" y="1152"/>
                </a:lnTo>
                <a:lnTo>
                  <a:pt x="677" y="1152"/>
                </a:lnTo>
                <a:lnTo>
                  <a:pt x="679" y="1152"/>
                </a:lnTo>
                <a:lnTo>
                  <a:pt x="679" y="1154"/>
                </a:lnTo>
                <a:lnTo>
                  <a:pt x="679" y="1157"/>
                </a:lnTo>
                <a:lnTo>
                  <a:pt x="679" y="1154"/>
                </a:lnTo>
                <a:lnTo>
                  <a:pt x="681" y="1154"/>
                </a:lnTo>
                <a:lnTo>
                  <a:pt x="681" y="1157"/>
                </a:lnTo>
                <a:lnTo>
                  <a:pt x="684" y="1154"/>
                </a:lnTo>
                <a:lnTo>
                  <a:pt x="686" y="1154"/>
                </a:lnTo>
                <a:lnTo>
                  <a:pt x="686" y="1157"/>
                </a:lnTo>
                <a:lnTo>
                  <a:pt x="688" y="1157"/>
                </a:lnTo>
                <a:lnTo>
                  <a:pt x="688" y="1159"/>
                </a:lnTo>
                <a:lnTo>
                  <a:pt x="686" y="1157"/>
                </a:lnTo>
                <a:lnTo>
                  <a:pt x="686" y="1159"/>
                </a:lnTo>
                <a:lnTo>
                  <a:pt x="684" y="1159"/>
                </a:lnTo>
                <a:lnTo>
                  <a:pt x="686" y="1159"/>
                </a:lnTo>
                <a:lnTo>
                  <a:pt x="688" y="1159"/>
                </a:lnTo>
                <a:lnTo>
                  <a:pt x="691" y="1159"/>
                </a:lnTo>
                <a:lnTo>
                  <a:pt x="691" y="1161"/>
                </a:lnTo>
                <a:lnTo>
                  <a:pt x="693" y="1161"/>
                </a:lnTo>
                <a:lnTo>
                  <a:pt x="695" y="1161"/>
                </a:lnTo>
                <a:lnTo>
                  <a:pt x="695" y="1164"/>
                </a:lnTo>
                <a:lnTo>
                  <a:pt x="693" y="1164"/>
                </a:lnTo>
                <a:lnTo>
                  <a:pt x="691" y="1164"/>
                </a:lnTo>
                <a:lnTo>
                  <a:pt x="691" y="1166"/>
                </a:lnTo>
                <a:lnTo>
                  <a:pt x="693" y="1166"/>
                </a:lnTo>
                <a:lnTo>
                  <a:pt x="693" y="1168"/>
                </a:lnTo>
                <a:lnTo>
                  <a:pt x="693" y="1171"/>
                </a:lnTo>
                <a:lnTo>
                  <a:pt x="695" y="1171"/>
                </a:lnTo>
                <a:lnTo>
                  <a:pt x="695" y="1168"/>
                </a:lnTo>
                <a:lnTo>
                  <a:pt x="698" y="1168"/>
                </a:lnTo>
                <a:lnTo>
                  <a:pt x="698" y="1171"/>
                </a:lnTo>
                <a:lnTo>
                  <a:pt x="698" y="1173"/>
                </a:lnTo>
                <a:lnTo>
                  <a:pt x="698" y="1175"/>
                </a:lnTo>
                <a:lnTo>
                  <a:pt x="700" y="1175"/>
                </a:lnTo>
                <a:lnTo>
                  <a:pt x="698" y="1175"/>
                </a:lnTo>
                <a:lnTo>
                  <a:pt x="700" y="1175"/>
                </a:lnTo>
                <a:lnTo>
                  <a:pt x="700" y="1173"/>
                </a:lnTo>
                <a:lnTo>
                  <a:pt x="702" y="1173"/>
                </a:lnTo>
                <a:lnTo>
                  <a:pt x="702" y="1175"/>
                </a:lnTo>
                <a:lnTo>
                  <a:pt x="704" y="1175"/>
                </a:lnTo>
                <a:lnTo>
                  <a:pt x="707" y="1175"/>
                </a:lnTo>
                <a:lnTo>
                  <a:pt x="709" y="1175"/>
                </a:lnTo>
                <a:lnTo>
                  <a:pt x="709" y="1178"/>
                </a:lnTo>
                <a:lnTo>
                  <a:pt x="707" y="1178"/>
                </a:lnTo>
                <a:lnTo>
                  <a:pt x="707" y="1175"/>
                </a:lnTo>
                <a:lnTo>
                  <a:pt x="707" y="1178"/>
                </a:lnTo>
                <a:lnTo>
                  <a:pt x="707" y="1180"/>
                </a:lnTo>
                <a:lnTo>
                  <a:pt x="707" y="1182"/>
                </a:lnTo>
                <a:lnTo>
                  <a:pt x="707" y="1180"/>
                </a:lnTo>
                <a:lnTo>
                  <a:pt x="707" y="1182"/>
                </a:lnTo>
                <a:lnTo>
                  <a:pt x="709" y="1182"/>
                </a:lnTo>
                <a:lnTo>
                  <a:pt x="709" y="1184"/>
                </a:lnTo>
                <a:lnTo>
                  <a:pt x="707" y="1184"/>
                </a:lnTo>
                <a:lnTo>
                  <a:pt x="709" y="1184"/>
                </a:lnTo>
                <a:lnTo>
                  <a:pt x="711" y="1184"/>
                </a:lnTo>
                <a:lnTo>
                  <a:pt x="714" y="1187"/>
                </a:lnTo>
                <a:lnTo>
                  <a:pt x="716" y="1187"/>
                </a:lnTo>
                <a:lnTo>
                  <a:pt x="718" y="1187"/>
                </a:lnTo>
                <a:lnTo>
                  <a:pt x="721" y="1187"/>
                </a:lnTo>
                <a:lnTo>
                  <a:pt x="721" y="1189"/>
                </a:lnTo>
                <a:lnTo>
                  <a:pt x="721" y="1191"/>
                </a:lnTo>
                <a:lnTo>
                  <a:pt x="723" y="1191"/>
                </a:lnTo>
                <a:lnTo>
                  <a:pt x="721" y="1191"/>
                </a:lnTo>
                <a:lnTo>
                  <a:pt x="721" y="1194"/>
                </a:lnTo>
                <a:lnTo>
                  <a:pt x="723" y="1194"/>
                </a:lnTo>
                <a:lnTo>
                  <a:pt x="723" y="1196"/>
                </a:lnTo>
                <a:lnTo>
                  <a:pt x="721" y="1196"/>
                </a:lnTo>
                <a:lnTo>
                  <a:pt x="721" y="1198"/>
                </a:lnTo>
                <a:lnTo>
                  <a:pt x="718" y="1198"/>
                </a:lnTo>
                <a:lnTo>
                  <a:pt x="718" y="1201"/>
                </a:lnTo>
                <a:lnTo>
                  <a:pt x="716" y="1201"/>
                </a:lnTo>
                <a:lnTo>
                  <a:pt x="716" y="1203"/>
                </a:lnTo>
                <a:lnTo>
                  <a:pt x="716" y="1201"/>
                </a:lnTo>
                <a:lnTo>
                  <a:pt x="714" y="1201"/>
                </a:lnTo>
                <a:lnTo>
                  <a:pt x="711" y="1201"/>
                </a:lnTo>
                <a:lnTo>
                  <a:pt x="711" y="1203"/>
                </a:lnTo>
                <a:lnTo>
                  <a:pt x="709" y="1203"/>
                </a:lnTo>
                <a:lnTo>
                  <a:pt x="709" y="1205"/>
                </a:lnTo>
                <a:lnTo>
                  <a:pt x="709" y="1207"/>
                </a:lnTo>
                <a:lnTo>
                  <a:pt x="711" y="1207"/>
                </a:lnTo>
                <a:lnTo>
                  <a:pt x="711" y="1210"/>
                </a:lnTo>
                <a:lnTo>
                  <a:pt x="714" y="1210"/>
                </a:lnTo>
                <a:lnTo>
                  <a:pt x="716" y="1212"/>
                </a:lnTo>
                <a:lnTo>
                  <a:pt x="714" y="1212"/>
                </a:lnTo>
                <a:lnTo>
                  <a:pt x="714" y="1214"/>
                </a:lnTo>
                <a:lnTo>
                  <a:pt x="711" y="1217"/>
                </a:lnTo>
                <a:lnTo>
                  <a:pt x="711" y="1219"/>
                </a:lnTo>
                <a:lnTo>
                  <a:pt x="709" y="1219"/>
                </a:lnTo>
                <a:lnTo>
                  <a:pt x="709" y="1217"/>
                </a:lnTo>
                <a:lnTo>
                  <a:pt x="709" y="1219"/>
                </a:lnTo>
                <a:lnTo>
                  <a:pt x="707" y="1219"/>
                </a:lnTo>
                <a:lnTo>
                  <a:pt x="709" y="1219"/>
                </a:lnTo>
                <a:lnTo>
                  <a:pt x="707" y="1219"/>
                </a:lnTo>
                <a:lnTo>
                  <a:pt x="707" y="1221"/>
                </a:lnTo>
                <a:lnTo>
                  <a:pt x="704" y="1221"/>
                </a:lnTo>
                <a:lnTo>
                  <a:pt x="702" y="1221"/>
                </a:lnTo>
                <a:lnTo>
                  <a:pt x="702" y="1219"/>
                </a:lnTo>
                <a:lnTo>
                  <a:pt x="704" y="1219"/>
                </a:lnTo>
                <a:lnTo>
                  <a:pt x="702" y="1219"/>
                </a:lnTo>
                <a:lnTo>
                  <a:pt x="700" y="1219"/>
                </a:lnTo>
                <a:lnTo>
                  <a:pt x="700" y="1221"/>
                </a:lnTo>
                <a:lnTo>
                  <a:pt x="698" y="1221"/>
                </a:lnTo>
                <a:lnTo>
                  <a:pt x="698" y="1224"/>
                </a:lnTo>
                <a:lnTo>
                  <a:pt x="698" y="1221"/>
                </a:lnTo>
                <a:lnTo>
                  <a:pt x="698" y="1224"/>
                </a:lnTo>
                <a:lnTo>
                  <a:pt x="695" y="1224"/>
                </a:lnTo>
                <a:lnTo>
                  <a:pt x="695" y="1221"/>
                </a:lnTo>
                <a:lnTo>
                  <a:pt x="693" y="1221"/>
                </a:lnTo>
                <a:lnTo>
                  <a:pt x="693" y="1219"/>
                </a:lnTo>
                <a:lnTo>
                  <a:pt x="691" y="1219"/>
                </a:lnTo>
                <a:lnTo>
                  <a:pt x="691" y="1217"/>
                </a:lnTo>
                <a:lnTo>
                  <a:pt x="688" y="1217"/>
                </a:lnTo>
                <a:lnTo>
                  <a:pt x="688" y="1219"/>
                </a:lnTo>
                <a:lnTo>
                  <a:pt x="686" y="1219"/>
                </a:lnTo>
                <a:lnTo>
                  <a:pt x="686" y="1217"/>
                </a:lnTo>
                <a:lnTo>
                  <a:pt x="684" y="1217"/>
                </a:lnTo>
                <a:lnTo>
                  <a:pt x="684" y="1219"/>
                </a:lnTo>
                <a:lnTo>
                  <a:pt x="686" y="1219"/>
                </a:lnTo>
                <a:lnTo>
                  <a:pt x="684" y="1219"/>
                </a:lnTo>
                <a:lnTo>
                  <a:pt x="681" y="1219"/>
                </a:lnTo>
                <a:lnTo>
                  <a:pt x="679" y="1219"/>
                </a:lnTo>
                <a:lnTo>
                  <a:pt x="679" y="1217"/>
                </a:lnTo>
                <a:lnTo>
                  <a:pt x="677" y="1217"/>
                </a:lnTo>
                <a:lnTo>
                  <a:pt x="674" y="1217"/>
                </a:lnTo>
                <a:lnTo>
                  <a:pt x="672" y="1217"/>
                </a:lnTo>
                <a:lnTo>
                  <a:pt x="670" y="1217"/>
                </a:lnTo>
                <a:lnTo>
                  <a:pt x="668" y="1217"/>
                </a:lnTo>
                <a:lnTo>
                  <a:pt x="668" y="1214"/>
                </a:lnTo>
                <a:lnTo>
                  <a:pt x="670" y="1214"/>
                </a:lnTo>
                <a:lnTo>
                  <a:pt x="668" y="1214"/>
                </a:lnTo>
                <a:lnTo>
                  <a:pt x="665" y="1214"/>
                </a:lnTo>
                <a:lnTo>
                  <a:pt x="665" y="1212"/>
                </a:lnTo>
                <a:lnTo>
                  <a:pt x="668" y="1212"/>
                </a:lnTo>
                <a:lnTo>
                  <a:pt x="665" y="1212"/>
                </a:lnTo>
                <a:lnTo>
                  <a:pt x="663" y="1212"/>
                </a:lnTo>
                <a:lnTo>
                  <a:pt x="663" y="1210"/>
                </a:lnTo>
                <a:lnTo>
                  <a:pt x="663" y="1212"/>
                </a:lnTo>
                <a:lnTo>
                  <a:pt x="663" y="1210"/>
                </a:lnTo>
                <a:lnTo>
                  <a:pt x="663" y="1207"/>
                </a:lnTo>
                <a:lnTo>
                  <a:pt x="661" y="1207"/>
                </a:lnTo>
                <a:lnTo>
                  <a:pt x="661" y="1210"/>
                </a:lnTo>
                <a:lnTo>
                  <a:pt x="661" y="1207"/>
                </a:lnTo>
                <a:lnTo>
                  <a:pt x="658" y="1207"/>
                </a:lnTo>
                <a:lnTo>
                  <a:pt x="661" y="1207"/>
                </a:lnTo>
                <a:lnTo>
                  <a:pt x="658" y="1207"/>
                </a:lnTo>
                <a:lnTo>
                  <a:pt x="658" y="1205"/>
                </a:lnTo>
                <a:lnTo>
                  <a:pt x="656" y="1205"/>
                </a:lnTo>
                <a:lnTo>
                  <a:pt x="656" y="1203"/>
                </a:lnTo>
                <a:lnTo>
                  <a:pt x="654" y="1203"/>
                </a:lnTo>
                <a:lnTo>
                  <a:pt x="654" y="1201"/>
                </a:lnTo>
                <a:lnTo>
                  <a:pt x="654" y="1198"/>
                </a:lnTo>
                <a:lnTo>
                  <a:pt x="654" y="1196"/>
                </a:lnTo>
                <a:lnTo>
                  <a:pt x="654" y="1194"/>
                </a:lnTo>
                <a:lnTo>
                  <a:pt x="654" y="1191"/>
                </a:lnTo>
                <a:lnTo>
                  <a:pt x="651" y="1191"/>
                </a:lnTo>
                <a:lnTo>
                  <a:pt x="651" y="1189"/>
                </a:lnTo>
                <a:lnTo>
                  <a:pt x="649" y="1189"/>
                </a:lnTo>
                <a:lnTo>
                  <a:pt x="649" y="1187"/>
                </a:lnTo>
                <a:lnTo>
                  <a:pt x="649" y="1184"/>
                </a:lnTo>
                <a:lnTo>
                  <a:pt x="647" y="1184"/>
                </a:lnTo>
                <a:lnTo>
                  <a:pt x="647" y="1182"/>
                </a:lnTo>
                <a:lnTo>
                  <a:pt x="647" y="1184"/>
                </a:lnTo>
                <a:lnTo>
                  <a:pt x="645" y="1184"/>
                </a:lnTo>
                <a:lnTo>
                  <a:pt x="645" y="1182"/>
                </a:lnTo>
                <a:lnTo>
                  <a:pt x="645" y="1180"/>
                </a:lnTo>
                <a:lnTo>
                  <a:pt x="645" y="1178"/>
                </a:lnTo>
                <a:lnTo>
                  <a:pt x="642" y="1178"/>
                </a:lnTo>
                <a:lnTo>
                  <a:pt x="642" y="1175"/>
                </a:lnTo>
                <a:lnTo>
                  <a:pt x="642" y="1173"/>
                </a:lnTo>
                <a:lnTo>
                  <a:pt x="640" y="1173"/>
                </a:lnTo>
                <a:lnTo>
                  <a:pt x="640" y="1171"/>
                </a:lnTo>
                <a:lnTo>
                  <a:pt x="638" y="1171"/>
                </a:lnTo>
                <a:lnTo>
                  <a:pt x="638" y="1168"/>
                </a:lnTo>
                <a:lnTo>
                  <a:pt x="638" y="1166"/>
                </a:lnTo>
                <a:lnTo>
                  <a:pt x="638" y="1164"/>
                </a:lnTo>
                <a:lnTo>
                  <a:pt x="640" y="1164"/>
                </a:lnTo>
                <a:lnTo>
                  <a:pt x="640" y="1161"/>
                </a:lnTo>
                <a:lnTo>
                  <a:pt x="640" y="1159"/>
                </a:lnTo>
                <a:lnTo>
                  <a:pt x="642" y="1159"/>
                </a:lnTo>
                <a:lnTo>
                  <a:pt x="642" y="1157"/>
                </a:lnTo>
                <a:lnTo>
                  <a:pt x="642" y="1154"/>
                </a:lnTo>
                <a:lnTo>
                  <a:pt x="642" y="1152"/>
                </a:lnTo>
                <a:lnTo>
                  <a:pt x="642" y="1150"/>
                </a:lnTo>
                <a:lnTo>
                  <a:pt x="642" y="1148"/>
                </a:lnTo>
                <a:lnTo>
                  <a:pt x="642" y="1145"/>
                </a:lnTo>
                <a:lnTo>
                  <a:pt x="642" y="1143"/>
                </a:lnTo>
                <a:lnTo>
                  <a:pt x="645" y="1143"/>
                </a:lnTo>
                <a:lnTo>
                  <a:pt x="645" y="1141"/>
                </a:lnTo>
                <a:lnTo>
                  <a:pt x="647" y="1141"/>
                </a:lnTo>
                <a:lnTo>
                  <a:pt x="647" y="1138"/>
                </a:lnTo>
                <a:lnTo>
                  <a:pt x="647" y="1136"/>
                </a:lnTo>
                <a:lnTo>
                  <a:pt x="647" y="1134"/>
                </a:lnTo>
                <a:lnTo>
                  <a:pt x="645" y="1134"/>
                </a:lnTo>
                <a:lnTo>
                  <a:pt x="645" y="1131"/>
                </a:lnTo>
                <a:lnTo>
                  <a:pt x="645" y="1129"/>
                </a:lnTo>
                <a:lnTo>
                  <a:pt x="647" y="1129"/>
                </a:lnTo>
                <a:close/>
                <a:moveTo>
                  <a:pt x="1345" y="1115"/>
                </a:moveTo>
                <a:lnTo>
                  <a:pt x="1347" y="1115"/>
                </a:lnTo>
                <a:lnTo>
                  <a:pt x="1347" y="1118"/>
                </a:lnTo>
                <a:lnTo>
                  <a:pt x="1347" y="1120"/>
                </a:lnTo>
                <a:lnTo>
                  <a:pt x="1345" y="1120"/>
                </a:lnTo>
                <a:lnTo>
                  <a:pt x="1345" y="1118"/>
                </a:lnTo>
                <a:lnTo>
                  <a:pt x="1345" y="1115"/>
                </a:lnTo>
                <a:close/>
                <a:moveTo>
                  <a:pt x="1338" y="1108"/>
                </a:moveTo>
                <a:lnTo>
                  <a:pt x="1336" y="1108"/>
                </a:lnTo>
                <a:lnTo>
                  <a:pt x="1338" y="1108"/>
                </a:lnTo>
                <a:lnTo>
                  <a:pt x="1338" y="1111"/>
                </a:lnTo>
                <a:lnTo>
                  <a:pt x="1336" y="1111"/>
                </a:lnTo>
                <a:lnTo>
                  <a:pt x="1333" y="1111"/>
                </a:lnTo>
                <a:lnTo>
                  <a:pt x="1333" y="1113"/>
                </a:lnTo>
                <a:lnTo>
                  <a:pt x="1331" y="1113"/>
                </a:lnTo>
                <a:lnTo>
                  <a:pt x="1331" y="1111"/>
                </a:lnTo>
                <a:lnTo>
                  <a:pt x="1331" y="1113"/>
                </a:lnTo>
                <a:lnTo>
                  <a:pt x="1333" y="1113"/>
                </a:lnTo>
                <a:lnTo>
                  <a:pt x="1336" y="1113"/>
                </a:lnTo>
                <a:lnTo>
                  <a:pt x="1336" y="1111"/>
                </a:lnTo>
                <a:lnTo>
                  <a:pt x="1338" y="1111"/>
                </a:lnTo>
                <a:lnTo>
                  <a:pt x="1340" y="1113"/>
                </a:lnTo>
                <a:lnTo>
                  <a:pt x="1340" y="1115"/>
                </a:lnTo>
                <a:lnTo>
                  <a:pt x="1340" y="1113"/>
                </a:lnTo>
                <a:lnTo>
                  <a:pt x="1340" y="1115"/>
                </a:lnTo>
                <a:lnTo>
                  <a:pt x="1340" y="1113"/>
                </a:lnTo>
                <a:lnTo>
                  <a:pt x="1343" y="1113"/>
                </a:lnTo>
                <a:lnTo>
                  <a:pt x="1343" y="1115"/>
                </a:lnTo>
                <a:lnTo>
                  <a:pt x="1343" y="1118"/>
                </a:lnTo>
                <a:lnTo>
                  <a:pt x="1345" y="1118"/>
                </a:lnTo>
                <a:lnTo>
                  <a:pt x="1345" y="1120"/>
                </a:lnTo>
                <a:lnTo>
                  <a:pt x="1343" y="1120"/>
                </a:lnTo>
                <a:lnTo>
                  <a:pt x="1343" y="1122"/>
                </a:lnTo>
                <a:lnTo>
                  <a:pt x="1345" y="1122"/>
                </a:lnTo>
                <a:lnTo>
                  <a:pt x="1343" y="1122"/>
                </a:lnTo>
                <a:lnTo>
                  <a:pt x="1340" y="1122"/>
                </a:lnTo>
                <a:lnTo>
                  <a:pt x="1340" y="1125"/>
                </a:lnTo>
                <a:lnTo>
                  <a:pt x="1343" y="1125"/>
                </a:lnTo>
                <a:lnTo>
                  <a:pt x="1343" y="1127"/>
                </a:lnTo>
                <a:lnTo>
                  <a:pt x="1340" y="1127"/>
                </a:lnTo>
                <a:lnTo>
                  <a:pt x="1343" y="1127"/>
                </a:lnTo>
                <a:lnTo>
                  <a:pt x="1343" y="1129"/>
                </a:lnTo>
                <a:lnTo>
                  <a:pt x="1343" y="1127"/>
                </a:lnTo>
                <a:lnTo>
                  <a:pt x="1345" y="1127"/>
                </a:lnTo>
                <a:lnTo>
                  <a:pt x="1347" y="1127"/>
                </a:lnTo>
                <a:lnTo>
                  <a:pt x="1347" y="1125"/>
                </a:lnTo>
                <a:lnTo>
                  <a:pt x="1349" y="1125"/>
                </a:lnTo>
                <a:lnTo>
                  <a:pt x="1347" y="1125"/>
                </a:lnTo>
                <a:lnTo>
                  <a:pt x="1349" y="1125"/>
                </a:lnTo>
                <a:lnTo>
                  <a:pt x="1349" y="1127"/>
                </a:lnTo>
                <a:lnTo>
                  <a:pt x="1347" y="1127"/>
                </a:lnTo>
                <a:lnTo>
                  <a:pt x="1345" y="1129"/>
                </a:lnTo>
                <a:lnTo>
                  <a:pt x="1347" y="1129"/>
                </a:lnTo>
                <a:lnTo>
                  <a:pt x="1347" y="1127"/>
                </a:lnTo>
                <a:lnTo>
                  <a:pt x="1349" y="1127"/>
                </a:lnTo>
                <a:lnTo>
                  <a:pt x="1349" y="1129"/>
                </a:lnTo>
                <a:lnTo>
                  <a:pt x="1352" y="1129"/>
                </a:lnTo>
                <a:lnTo>
                  <a:pt x="1354" y="1129"/>
                </a:lnTo>
                <a:lnTo>
                  <a:pt x="1354" y="1131"/>
                </a:lnTo>
                <a:lnTo>
                  <a:pt x="1354" y="1134"/>
                </a:lnTo>
                <a:lnTo>
                  <a:pt x="1354" y="1136"/>
                </a:lnTo>
                <a:lnTo>
                  <a:pt x="1352" y="1138"/>
                </a:lnTo>
                <a:lnTo>
                  <a:pt x="1354" y="1138"/>
                </a:lnTo>
                <a:lnTo>
                  <a:pt x="1352" y="1141"/>
                </a:lnTo>
                <a:lnTo>
                  <a:pt x="1354" y="1141"/>
                </a:lnTo>
                <a:lnTo>
                  <a:pt x="1356" y="1141"/>
                </a:lnTo>
                <a:lnTo>
                  <a:pt x="1359" y="1141"/>
                </a:lnTo>
                <a:lnTo>
                  <a:pt x="1361" y="1141"/>
                </a:lnTo>
                <a:lnTo>
                  <a:pt x="1363" y="1141"/>
                </a:lnTo>
                <a:lnTo>
                  <a:pt x="1366" y="1143"/>
                </a:lnTo>
                <a:lnTo>
                  <a:pt x="1366" y="1141"/>
                </a:lnTo>
                <a:lnTo>
                  <a:pt x="1368" y="1141"/>
                </a:lnTo>
                <a:lnTo>
                  <a:pt x="1370" y="1141"/>
                </a:lnTo>
                <a:lnTo>
                  <a:pt x="1372" y="1141"/>
                </a:lnTo>
                <a:lnTo>
                  <a:pt x="1375" y="1141"/>
                </a:lnTo>
                <a:lnTo>
                  <a:pt x="1375" y="1143"/>
                </a:lnTo>
                <a:lnTo>
                  <a:pt x="1375" y="1145"/>
                </a:lnTo>
                <a:lnTo>
                  <a:pt x="1377" y="1148"/>
                </a:lnTo>
                <a:lnTo>
                  <a:pt x="1377" y="1150"/>
                </a:lnTo>
                <a:lnTo>
                  <a:pt x="1377" y="1152"/>
                </a:lnTo>
                <a:lnTo>
                  <a:pt x="1377" y="1154"/>
                </a:lnTo>
                <a:lnTo>
                  <a:pt x="1379" y="1154"/>
                </a:lnTo>
                <a:lnTo>
                  <a:pt x="1379" y="1152"/>
                </a:lnTo>
                <a:lnTo>
                  <a:pt x="1382" y="1152"/>
                </a:lnTo>
                <a:lnTo>
                  <a:pt x="1382" y="1150"/>
                </a:lnTo>
                <a:lnTo>
                  <a:pt x="1382" y="1152"/>
                </a:lnTo>
                <a:lnTo>
                  <a:pt x="1384" y="1152"/>
                </a:lnTo>
                <a:lnTo>
                  <a:pt x="1386" y="1152"/>
                </a:lnTo>
                <a:lnTo>
                  <a:pt x="1389" y="1152"/>
                </a:lnTo>
                <a:lnTo>
                  <a:pt x="1389" y="1154"/>
                </a:lnTo>
                <a:lnTo>
                  <a:pt x="1391" y="1154"/>
                </a:lnTo>
                <a:lnTo>
                  <a:pt x="1393" y="1154"/>
                </a:lnTo>
                <a:lnTo>
                  <a:pt x="1393" y="1157"/>
                </a:lnTo>
                <a:lnTo>
                  <a:pt x="1393" y="1159"/>
                </a:lnTo>
                <a:lnTo>
                  <a:pt x="1396" y="1159"/>
                </a:lnTo>
                <a:lnTo>
                  <a:pt x="1398" y="1159"/>
                </a:lnTo>
                <a:lnTo>
                  <a:pt x="1398" y="1161"/>
                </a:lnTo>
                <a:lnTo>
                  <a:pt x="1398" y="1164"/>
                </a:lnTo>
                <a:lnTo>
                  <a:pt x="1400" y="1164"/>
                </a:lnTo>
                <a:lnTo>
                  <a:pt x="1400" y="1166"/>
                </a:lnTo>
                <a:lnTo>
                  <a:pt x="1398" y="1166"/>
                </a:lnTo>
                <a:lnTo>
                  <a:pt x="1398" y="1168"/>
                </a:lnTo>
                <a:lnTo>
                  <a:pt x="1396" y="1168"/>
                </a:lnTo>
                <a:lnTo>
                  <a:pt x="1396" y="1171"/>
                </a:lnTo>
                <a:lnTo>
                  <a:pt x="1393" y="1171"/>
                </a:lnTo>
                <a:lnTo>
                  <a:pt x="1393" y="1168"/>
                </a:lnTo>
                <a:lnTo>
                  <a:pt x="1393" y="1166"/>
                </a:lnTo>
                <a:lnTo>
                  <a:pt x="1391" y="1166"/>
                </a:lnTo>
                <a:lnTo>
                  <a:pt x="1389" y="1166"/>
                </a:lnTo>
                <a:lnTo>
                  <a:pt x="1386" y="1164"/>
                </a:lnTo>
                <a:lnTo>
                  <a:pt x="1384" y="1161"/>
                </a:lnTo>
                <a:lnTo>
                  <a:pt x="1384" y="1159"/>
                </a:lnTo>
                <a:lnTo>
                  <a:pt x="1384" y="1161"/>
                </a:lnTo>
                <a:lnTo>
                  <a:pt x="1384" y="1164"/>
                </a:lnTo>
                <a:lnTo>
                  <a:pt x="1382" y="1164"/>
                </a:lnTo>
                <a:lnTo>
                  <a:pt x="1382" y="1161"/>
                </a:lnTo>
                <a:lnTo>
                  <a:pt x="1379" y="1159"/>
                </a:lnTo>
                <a:lnTo>
                  <a:pt x="1379" y="1161"/>
                </a:lnTo>
                <a:lnTo>
                  <a:pt x="1379" y="1164"/>
                </a:lnTo>
                <a:lnTo>
                  <a:pt x="1379" y="1166"/>
                </a:lnTo>
                <a:lnTo>
                  <a:pt x="1377" y="1166"/>
                </a:lnTo>
                <a:lnTo>
                  <a:pt x="1377" y="1164"/>
                </a:lnTo>
                <a:lnTo>
                  <a:pt x="1375" y="1164"/>
                </a:lnTo>
                <a:lnTo>
                  <a:pt x="1375" y="1166"/>
                </a:lnTo>
                <a:lnTo>
                  <a:pt x="1375" y="1168"/>
                </a:lnTo>
                <a:lnTo>
                  <a:pt x="1372" y="1168"/>
                </a:lnTo>
                <a:lnTo>
                  <a:pt x="1372" y="1166"/>
                </a:lnTo>
                <a:lnTo>
                  <a:pt x="1372" y="1164"/>
                </a:lnTo>
                <a:lnTo>
                  <a:pt x="1370" y="1164"/>
                </a:lnTo>
                <a:lnTo>
                  <a:pt x="1370" y="1166"/>
                </a:lnTo>
                <a:lnTo>
                  <a:pt x="1370" y="1164"/>
                </a:lnTo>
                <a:lnTo>
                  <a:pt x="1368" y="1164"/>
                </a:lnTo>
                <a:lnTo>
                  <a:pt x="1368" y="1166"/>
                </a:lnTo>
                <a:lnTo>
                  <a:pt x="1368" y="1168"/>
                </a:lnTo>
                <a:lnTo>
                  <a:pt x="1368" y="1166"/>
                </a:lnTo>
                <a:lnTo>
                  <a:pt x="1366" y="1166"/>
                </a:lnTo>
                <a:lnTo>
                  <a:pt x="1366" y="1168"/>
                </a:lnTo>
                <a:lnTo>
                  <a:pt x="1363" y="1166"/>
                </a:lnTo>
                <a:lnTo>
                  <a:pt x="1363" y="1164"/>
                </a:lnTo>
                <a:lnTo>
                  <a:pt x="1361" y="1164"/>
                </a:lnTo>
                <a:lnTo>
                  <a:pt x="1361" y="1161"/>
                </a:lnTo>
                <a:lnTo>
                  <a:pt x="1361" y="1164"/>
                </a:lnTo>
                <a:lnTo>
                  <a:pt x="1361" y="1161"/>
                </a:lnTo>
                <a:lnTo>
                  <a:pt x="1359" y="1161"/>
                </a:lnTo>
                <a:lnTo>
                  <a:pt x="1356" y="1161"/>
                </a:lnTo>
                <a:lnTo>
                  <a:pt x="1356" y="1164"/>
                </a:lnTo>
                <a:lnTo>
                  <a:pt x="1359" y="1166"/>
                </a:lnTo>
                <a:lnTo>
                  <a:pt x="1356" y="1166"/>
                </a:lnTo>
                <a:lnTo>
                  <a:pt x="1356" y="1164"/>
                </a:lnTo>
                <a:lnTo>
                  <a:pt x="1354" y="1164"/>
                </a:lnTo>
                <a:lnTo>
                  <a:pt x="1354" y="1161"/>
                </a:lnTo>
                <a:lnTo>
                  <a:pt x="1354" y="1159"/>
                </a:lnTo>
                <a:lnTo>
                  <a:pt x="1354" y="1157"/>
                </a:lnTo>
                <a:lnTo>
                  <a:pt x="1352" y="1159"/>
                </a:lnTo>
                <a:lnTo>
                  <a:pt x="1352" y="1161"/>
                </a:lnTo>
                <a:lnTo>
                  <a:pt x="1352" y="1159"/>
                </a:lnTo>
                <a:lnTo>
                  <a:pt x="1352" y="1161"/>
                </a:lnTo>
                <a:lnTo>
                  <a:pt x="1352" y="1159"/>
                </a:lnTo>
                <a:lnTo>
                  <a:pt x="1349" y="1159"/>
                </a:lnTo>
                <a:lnTo>
                  <a:pt x="1347" y="1161"/>
                </a:lnTo>
                <a:lnTo>
                  <a:pt x="1345" y="1161"/>
                </a:lnTo>
                <a:lnTo>
                  <a:pt x="1345" y="1164"/>
                </a:lnTo>
                <a:lnTo>
                  <a:pt x="1347" y="1164"/>
                </a:lnTo>
                <a:lnTo>
                  <a:pt x="1345" y="1164"/>
                </a:lnTo>
                <a:lnTo>
                  <a:pt x="1345" y="1161"/>
                </a:lnTo>
                <a:lnTo>
                  <a:pt x="1343" y="1161"/>
                </a:lnTo>
                <a:lnTo>
                  <a:pt x="1343" y="1159"/>
                </a:lnTo>
                <a:lnTo>
                  <a:pt x="1340" y="1157"/>
                </a:lnTo>
                <a:lnTo>
                  <a:pt x="1340" y="1154"/>
                </a:lnTo>
                <a:lnTo>
                  <a:pt x="1343" y="1154"/>
                </a:lnTo>
                <a:lnTo>
                  <a:pt x="1343" y="1152"/>
                </a:lnTo>
                <a:lnTo>
                  <a:pt x="1345" y="1150"/>
                </a:lnTo>
                <a:lnTo>
                  <a:pt x="1343" y="1150"/>
                </a:lnTo>
                <a:lnTo>
                  <a:pt x="1343" y="1152"/>
                </a:lnTo>
                <a:lnTo>
                  <a:pt x="1343" y="1150"/>
                </a:lnTo>
                <a:lnTo>
                  <a:pt x="1340" y="1150"/>
                </a:lnTo>
                <a:lnTo>
                  <a:pt x="1343" y="1150"/>
                </a:lnTo>
                <a:lnTo>
                  <a:pt x="1343" y="1148"/>
                </a:lnTo>
                <a:lnTo>
                  <a:pt x="1340" y="1148"/>
                </a:lnTo>
                <a:lnTo>
                  <a:pt x="1340" y="1150"/>
                </a:lnTo>
                <a:lnTo>
                  <a:pt x="1338" y="1148"/>
                </a:lnTo>
                <a:lnTo>
                  <a:pt x="1338" y="1145"/>
                </a:lnTo>
                <a:lnTo>
                  <a:pt x="1338" y="1143"/>
                </a:lnTo>
                <a:lnTo>
                  <a:pt x="1336" y="1143"/>
                </a:lnTo>
                <a:lnTo>
                  <a:pt x="1336" y="1141"/>
                </a:lnTo>
                <a:lnTo>
                  <a:pt x="1336" y="1138"/>
                </a:lnTo>
                <a:lnTo>
                  <a:pt x="1336" y="1136"/>
                </a:lnTo>
                <a:lnTo>
                  <a:pt x="1336" y="1134"/>
                </a:lnTo>
                <a:lnTo>
                  <a:pt x="1338" y="1134"/>
                </a:lnTo>
                <a:lnTo>
                  <a:pt x="1338" y="1131"/>
                </a:lnTo>
                <a:lnTo>
                  <a:pt x="1340" y="1131"/>
                </a:lnTo>
                <a:lnTo>
                  <a:pt x="1340" y="1129"/>
                </a:lnTo>
                <a:lnTo>
                  <a:pt x="1338" y="1129"/>
                </a:lnTo>
                <a:lnTo>
                  <a:pt x="1338" y="1131"/>
                </a:lnTo>
                <a:lnTo>
                  <a:pt x="1336" y="1131"/>
                </a:lnTo>
                <a:lnTo>
                  <a:pt x="1333" y="1131"/>
                </a:lnTo>
                <a:lnTo>
                  <a:pt x="1333" y="1129"/>
                </a:lnTo>
                <a:lnTo>
                  <a:pt x="1331" y="1129"/>
                </a:lnTo>
                <a:lnTo>
                  <a:pt x="1333" y="1129"/>
                </a:lnTo>
                <a:lnTo>
                  <a:pt x="1333" y="1127"/>
                </a:lnTo>
                <a:lnTo>
                  <a:pt x="1331" y="1127"/>
                </a:lnTo>
                <a:lnTo>
                  <a:pt x="1329" y="1127"/>
                </a:lnTo>
                <a:lnTo>
                  <a:pt x="1329" y="1125"/>
                </a:lnTo>
                <a:lnTo>
                  <a:pt x="1326" y="1125"/>
                </a:lnTo>
                <a:lnTo>
                  <a:pt x="1326" y="1122"/>
                </a:lnTo>
                <a:lnTo>
                  <a:pt x="1329" y="1122"/>
                </a:lnTo>
                <a:lnTo>
                  <a:pt x="1326" y="1122"/>
                </a:lnTo>
                <a:lnTo>
                  <a:pt x="1326" y="1120"/>
                </a:lnTo>
                <a:lnTo>
                  <a:pt x="1329" y="1120"/>
                </a:lnTo>
                <a:lnTo>
                  <a:pt x="1329" y="1118"/>
                </a:lnTo>
                <a:lnTo>
                  <a:pt x="1331" y="1115"/>
                </a:lnTo>
                <a:lnTo>
                  <a:pt x="1331" y="1113"/>
                </a:lnTo>
                <a:lnTo>
                  <a:pt x="1329" y="1113"/>
                </a:lnTo>
                <a:lnTo>
                  <a:pt x="1329" y="1111"/>
                </a:lnTo>
                <a:lnTo>
                  <a:pt x="1329" y="1113"/>
                </a:lnTo>
                <a:lnTo>
                  <a:pt x="1329" y="1111"/>
                </a:lnTo>
                <a:lnTo>
                  <a:pt x="1326" y="1111"/>
                </a:lnTo>
                <a:lnTo>
                  <a:pt x="1326" y="1108"/>
                </a:lnTo>
                <a:lnTo>
                  <a:pt x="1329" y="1108"/>
                </a:lnTo>
                <a:lnTo>
                  <a:pt x="1329" y="1111"/>
                </a:lnTo>
                <a:lnTo>
                  <a:pt x="1329" y="1108"/>
                </a:lnTo>
                <a:lnTo>
                  <a:pt x="1331" y="1108"/>
                </a:lnTo>
                <a:lnTo>
                  <a:pt x="1333" y="1108"/>
                </a:lnTo>
                <a:lnTo>
                  <a:pt x="1336" y="1108"/>
                </a:lnTo>
                <a:lnTo>
                  <a:pt x="1338" y="1108"/>
                </a:lnTo>
                <a:close/>
                <a:moveTo>
                  <a:pt x="1333" y="1102"/>
                </a:moveTo>
                <a:lnTo>
                  <a:pt x="1336" y="1102"/>
                </a:lnTo>
                <a:lnTo>
                  <a:pt x="1336" y="1104"/>
                </a:lnTo>
                <a:lnTo>
                  <a:pt x="1336" y="1106"/>
                </a:lnTo>
                <a:lnTo>
                  <a:pt x="1333" y="1106"/>
                </a:lnTo>
                <a:lnTo>
                  <a:pt x="1331" y="1106"/>
                </a:lnTo>
                <a:lnTo>
                  <a:pt x="1329" y="1106"/>
                </a:lnTo>
                <a:lnTo>
                  <a:pt x="1326" y="1106"/>
                </a:lnTo>
                <a:lnTo>
                  <a:pt x="1326" y="1108"/>
                </a:lnTo>
                <a:lnTo>
                  <a:pt x="1324" y="1108"/>
                </a:lnTo>
                <a:lnTo>
                  <a:pt x="1322" y="1108"/>
                </a:lnTo>
                <a:lnTo>
                  <a:pt x="1322" y="1106"/>
                </a:lnTo>
                <a:lnTo>
                  <a:pt x="1320" y="1106"/>
                </a:lnTo>
                <a:lnTo>
                  <a:pt x="1320" y="1104"/>
                </a:lnTo>
                <a:lnTo>
                  <a:pt x="1322" y="1104"/>
                </a:lnTo>
                <a:lnTo>
                  <a:pt x="1322" y="1102"/>
                </a:lnTo>
                <a:lnTo>
                  <a:pt x="1324" y="1102"/>
                </a:lnTo>
                <a:lnTo>
                  <a:pt x="1324" y="1104"/>
                </a:lnTo>
                <a:lnTo>
                  <a:pt x="1326" y="1104"/>
                </a:lnTo>
                <a:lnTo>
                  <a:pt x="1329" y="1104"/>
                </a:lnTo>
                <a:lnTo>
                  <a:pt x="1329" y="1102"/>
                </a:lnTo>
                <a:lnTo>
                  <a:pt x="1331" y="1102"/>
                </a:lnTo>
                <a:lnTo>
                  <a:pt x="1333" y="1102"/>
                </a:lnTo>
                <a:close/>
                <a:moveTo>
                  <a:pt x="1329" y="1099"/>
                </a:moveTo>
                <a:lnTo>
                  <a:pt x="1329" y="1102"/>
                </a:lnTo>
                <a:lnTo>
                  <a:pt x="1326" y="1102"/>
                </a:lnTo>
                <a:lnTo>
                  <a:pt x="1324" y="1102"/>
                </a:lnTo>
                <a:lnTo>
                  <a:pt x="1324" y="1099"/>
                </a:lnTo>
                <a:lnTo>
                  <a:pt x="1326" y="1099"/>
                </a:lnTo>
                <a:lnTo>
                  <a:pt x="1329" y="1099"/>
                </a:lnTo>
                <a:close/>
                <a:moveTo>
                  <a:pt x="1331" y="1097"/>
                </a:moveTo>
                <a:lnTo>
                  <a:pt x="1329" y="1097"/>
                </a:lnTo>
                <a:lnTo>
                  <a:pt x="1329" y="1095"/>
                </a:lnTo>
                <a:lnTo>
                  <a:pt x="1331" y="1095"/>
                </a:lnTo>
                <a:lnTo>
                  <a:pt x="1331" y="1097"/>
                </a:lnTo>
                <a:close/>
                <a:moveTo>
                  <a:pt x="1308" y="1083"/>
                </a:moveTo>
                <a:lnTo>
                  <a:pt x="1308" y="1085"/>
                </a:lnTo>
                <a:lnTo>
                  <a:pt x="1306" y="1085"/>
                </a:lnTo>
                <a:lnTo>
                  <a:pt x="1308" y="1085"/>
                </a:lnTo>
                <a:lnTo>
                  <a:pt x="1306" y="1085"/>
                </a:lnTo>
                <a:lnTo>
                  <a:pt x="1306" y="1083"/>
                </a:lnTo>
                <a:lnTo>
                  <a:pt x="1306" y="1085"/>
                </a:lnTo>
                <a:lnTo>
                  <a:pt x="1306" y="1083"/>
                </a:lnTo>
                <a:lnTo>
                  <a:pt x="1306" y="1081"/>
                </a:lnTo>
                <a:lnTo>
                  <a:pt x="1308" y="1081"/>
                </a:lnTo>
                <a:lnTo>
                  <a:pt x="1308" y="1083"/>
                </a:lnTo>
                <a:close/>
                <a:moveTo>
                  <a:pt x="1011" y="1076"/>
                </a:moveTo>
                <a:lnTo>
                  <a:pt x="1013" y="1076"/>
                </a:lnTo>
                <a:lnTo>
                  <a:pt x="1013" y="1078"/>
                </a:lnTo>
                <a:lnTo>
                  <a:pt x="1013" y="1081"/>
                </a:lnTo>
                <a:lnTo>
                  <a:pt x="1015" y="1081"/>
                </a:lnTo>
                <a:lnTo>
                  <a:pt x="1015" y="1083"/>
                </a:lnTo>
                <a:lnTo>
                  <a:pt x="1015" y="1085"/>
                </a:lnTo>
                <a:lnTo>
                  <a:pt x="1013" y="1085"/>
                </a:lnTo>
                <a:lnTo>
                  <a:pt x="1013" y="1088"/>
                </a:lnTo>
                <a:lnTo>
                  <a:pt x="1015" y="1088"/>
                </a:lnTo>
                <a:lnTo>
                  <a:pt x="1013" y="1088"/>
                </a:lnTo>
                <a:lnTo>
                  <a:pt x="1013" y="1090"/>
                </a:lnTo>
                <a:lnTo>
                  <a:pt x="1015" y="1090"/>
                </a:lnTo>
                <a:lnTo>
                  <a:pt x="1015" y="1092"/>
                </a:lnTo>
                <a:lnTo>
                  <a:pt x="1018" y="1092"/>
                </a:lnTo>
                <a:lnTo>
                  <a:pt x="1018" y="1095"/>
                </a:lnTo>
                <a:lnTo>
                  <a:pt x="1018" y="1097"/>
                </a:lnTo>
                <a:lnTo>
                  <a:pt x="1020" y="1097"/>
                </a:lnTo>
                <a:lnTo>
                  <a:pt x="1022" y="1097"/>
                </a:lnTo>
                <a:lnTo>
                  <a:pt x="1025" y="1099"/>
                </a:lnTo>
                <a:lnTo>
                  <a:pt x="1022" y="1102"/>
                </a:lnTo>
                <a:lnTo>
                  <a:pt x="1022" y="1099"/>
                </a:lnTo>
                <a:lnTo>
                  <a:pt x="1022" y="1102"/>
                </a:lnTo>
                <a:lnTo>
                  <a:pt x="1025" y="1102"/>
                </a:lnTo>
                <a:lnTo>
                  <a:pt x="1022" y="1102"/>
                </a:lnTo>
                <a:lnTo>
                  <a:pt x="1020" y="1102"/>
                </a:lnTo>
                <a:lnTo>
                  <a:pt x="1022" y="1102"/>
                </a:lnTo>
                <a:lnTo>
                  <a:pt x="1022" y="1099"/>
                </a:lnTo>
                <a:lnTo>
                  <a:pt x="1020" y="1099"/>
                </a:lnTo>
                <a:lnTo>
                  <a:pt x="1020" y="1097"/>
                </a:lnTo>
                <a:lnTo>
                  <a:pt x="1020" y="1099"/>
                </a:lnTo>
                <a:lnTo>
                  <a:pt x="1020" y="1102"/>
                </a:lnTo>
                <a:lnTo>
                  <a:pt x="1020" y="1104"/>
                </a:lnTo>
                <a:lnTo>
                  <a:pt x="1018" y="1104"/>
                </a:lnTo>
                <a:lnTo>
                  <a:pt x="1015" y="1104"/>
                </a:lnTo>
                <a:lnTo>
                  <a:pt x="1013" y="1104"/>
                </a:lnTo>
                <a:lnTo>
                  <a:pt x="1013" y="1102"/>
                </a:lnTo>
                <a:lnTo>
                  <a:pt x="1011" y="1102"/>
                </a:lnTo>
                <a:lnTo>
                  <a:pt x="1011" y="1104"/>
                </a:lnTo>
                <a:lnTo>
                  <a:pt x="1009" y="1104"/>
                </a:lnTo>
                <a:lnTo>
                  <a:pt x="1009" y="1106"/>
                </a:lnTo>
                <a:lnTo>
                  <a:pt x="1006" y="1106"/>
                </a:lnTo>
                <a:lnTo>
                  <a:pt x="1004" y="1106"/>
                </a:lnTo>
                <a:lnTo>
                  <a:pt x="1004" y="1104"/>
                </a:lnTo>
                <a:lnTo>
                  <a:pt x="1004" y="1106"/>
                </a:lnTo>
                <a:lnTo>
                  <a:pt x="1002" y="1106"/>
                </a:lnTo>
                <a:lnTo>
                  <a:pt x="1002" y="1104"/>
                </a:lnTo>
                <a:lnTo>
                  <a:pt x="999" y="1104"/>
                </a:lnTo>
                <a:lnTo>
                  <a:pt x="997" y="1104"/>
                </a:lnTo>
                <a:lnTo>
                  <a:pt x="997" y="1102"/>
                </a:lnTo>
                <a:lnTo>
                  <a:pt x="997" y="1099"/>
                </a:lnTo>
                <a:lnTo>
                  <a:pt x="995" y="1099"/>
                </a:lnTo>
                <a:lnTo>
                  <a:pt x="995" y="1097"/>
                </a:lnTo>
                <a:lnTo>
                  <a:pt x="995" y="1095"/>
                </a:lnTo>
                <a:lnTo>
                  <a:pt x="997" y="1095"/>
                </a:lnTo>
                <a:lnTo>
                  <a:pt x="995" y="1092"/>
                </a:lnTo>
                <a:lnTo>
                  <a:pt x="997" y="1092"/>
                </a:lnTo>
                <a:lnTo>
                  <a:pt x="997" y="1090"/>
                </a:lnTo>
                <a:lnTo>
                  <a:pt x="999" y="1090"/>
                </a:lnTo>
                <a:lnTo>
                  <a:pt x="999" y="1088"/>
                </a:lnTo>
                <a:lnTo>
                  <a:pt x="997" y="1088"/>
                </a:lnTo>
                <a:lnTo>
                  <a:pt x="997" y="1085"/>
                </a:lnTo>
                <a:lnTo>
                  <a:pt x="997" y="1083"/>
                </a:lnTo>
                <a:lnTo>
                  <a:pt x="999" y="1081"/>
                </a:lnTo>
                <a:lnTo>
                  <a:pt x="999" y="1078"/>
                </a:lnTo>
                <a:lnTo>
                  <a:pt x="1002" y="1078"/>
                </a:lnTo>
                <a:lnTo>
                  <a:pt x="1002" y="1076"/>
                </a:lnTo>
                <a:lnTo>
                  <a:pt x="1004" y="1076"/>
                </a:lnTo>
                <a:lnTo>
                  <a:pt x="1006" y="1076"/>
                </a:lnTo>
                <a:lnTo>
                  <a:pt x="1009" y="1076"/>
                </a:lnTo>
                <a:lnTo>
                  <a:pt x="1011" y="1076"/>
                </a:lnTo>
                <a:close/>
                <a:moveTo>
                  <a:pt x="1368" y="1058"/>
                </a:moveTo>
                <a:lnTo>
                  <a:pt x="1370" y="1058"/>
                </a:lnTo>
                <a:lnTo>
                  <a:pt x="1372" y="1058"/>
                </a:lnTo>
                <a:lnTo>
                  <a:pt x="1375" y="1058"/>
                </a:lnTo>
                <a:lnTo>
                  <a:pt x="1375" y="1060"/>
                </a:lnTo>
                <a:lnTo>
                  <a:pt x="1377" y="1060"/>
                </a:lnTo>
                <a:lnTo>
                  <a:pt x="1377" y="1062"/>
                </a:lnTo>
                <a:lnTo>
                  <a:pt x="1375" y="1062"/>
                </a:lnTo>
                <a:lnTo>
                  <a:pt x="1372" y="1062"/>
                </a:lnTo>
                <a:lnTo>
                  <a:pt x="1370" y="1062"/>
                </a:lnTo>
                <a:lnTo>
                  <a:pt x="1368" y="1062"/>
                </a:lnTo>
                <a:lnTo>
                  <a:pt x="1366" y="1062"/>
                </a:lnTo>
                <a:lnTo>
                  <a:pt x="1366" y="1060"/>
                </a:lnTo>
                <a:lnTo>
                  <a:pt x="1366" y="1058"/>
                </a:lnTo>
                <a:lnTo>
                  <a:pt x="1368" y="1058"/>
                </a:lnTo>
                <a:close/>
                <a:moveTo>
                  <a:pt x="1372" y="1053"/>
                </a:moveTo>
                <a:lnTo>
                  <a:pt x="1372" y="1055"/>
                </a:lnTo>
                <a:lnTo>
                  <a:pt x="1370" y="1055"/>
                </a:lnTo>
                <a:lnTo>
                  <a:pt x="1368" y="1055"/>
                </a:lnTo>
                <a:lnTo>
                  <a:pt x="1370" y="1053"/>
                </a:lnTo>
                <a:lnTo>
                  <a:pt x="1372" y="1053"/>
                </a:lnTo>
                <a:close/>
                <a:moveTo>
                  <a:pt x="1290" y="1053"/>
                </a:moveTo>
                <a:lnTo>
                  <a:pt x="1292" y="1053"/>
                </a:lnTo>
                <a:lnTo>
                  <a:pt x="1294" y="1053"/>
                </a:lnTo>
                <a:lnTo>
                  <a:pt x="1296" y="1053"/>
                </a:lnTo>
                <a:lnTo>
                  <a:pt x="1299" y="1053"/>
                </a:lnTo>
                <a:lnTo>
                  <a:pt x="1299" y="1055"/>
                </a:lnTo>
                <a:lnTo>
                  <a:pt x="1296" y="1055"/>
                </a:lnTo>
                <a:lnTo>
                  <a:pt x="1294" y="1055"/>
                </a:lnTo>
                <a:lnTo>
                  <a:pt x="1294" y="1058"/>
                </a:lnTo>
                <a:lnTo>
                  <a:pt x="1294" y="1055"/>
                </a:lnTo>
                <a:lnTo>
                  <a:pt x="1296" y="1055"/>
                </a:lnTo>
                <a:lnTo>
                  <a:pt x="1296" y="1058"/>
                </a:lnTo>
                <a:lnTo>
                  <a:pt x="1299" y="1058"/>
                </a:lnTo>
                <a:lnTo>
                  <a:pt x="1301" y="1058"/>
                </a:lnTo>
                <a:lnTo>
                  <a:pt x="1303" y="1058"/>
                </a:lnTo>
                <a:lnTo>
                  <a:pt x="1303" y="1060"/>
                </a:lnTo>
                <a:lnTo>
                  <a:pt x="1306" y="1060"/>
                </a:lnTo>
                <a:lnTo>
                  <a:pt x="1303" y="1060"/>
                </a:lnTo>
                <a:lnTo>
                  <a:pt x="1306" y="1062"/>
                </a:lnTo>
                <a:lnTo>
                  <a:pt x="1306" y="1065"/>
                </a:lnTo>
                <a:lnTo>
                  <a:pt x="1306" y="1067"/>
                </a:lnTo>
                <a:lnTo>
                  <a:pt x="1306" y="1069"/>
                </a:lnTo>
                <a:lnTo>
                  <a:pt x="1308" y="1069"/>
                </a:lnTo>
                <a:lnTo>
                  <a:pt x="1308" y="1072"/>
                </a:lnTo>
                <a:lnTo>
                  <a:pt x="1308" y="1074"/>
                </a:lnTo>
                <a:lnTo>
                  <a:pt x="1308" y="1076"/>
                </a:lnTo>
                <a:lnTo>
                  <a:pt x="1306" y="1076"/>
                </a:lnTo>
                <a:lnTo>
                  <a:pt x="1308" y="1076"/>
                </a:lnTo>
                <a:lnTo>
                  <a:pt x="1306" y="1076"/>
                </a:lnTo>
                <a:lnTo>
                  <a:pt x="1306" y="1078"/>
                </a:lnTo>
                <a:lnTo>
                  <a:pt x="1303" y="1081"/>
                </a:lnTo>
                <a:lnTo>
                  <a:pt x="1303" y="1083"/>
                </a:lnTo>
                <a:lnTo>
                  <a:pt x="1306" y="1083"/>
                </a:lnTo>
                <a:lnTo>
                  <a:pt x="1306" y="1085"/>
                </a:lnTo>
                <a:lnTo>
                  <a:pt x="1306" y="1088"/>
                </a:lnTo>
                <a:lnTo>
                  <a:pt x="1306" y="1090"/>
                </a:lnTo>
                <a:lnTo>
                  <a:pt x="1306" y="1092"/>
                </a:lnTo>
                <a:lnTo>
                  <a:pt x="1306" y="1095"/>
                </a:lnTo>
                <a:lnTo>
                  <a:pt x="1303" y="1095"/>
                </a:lnTo>
                <a:lnTo>
                  <a:pt x="1303" y="1092"/>
                </a:lnTo>
                <a:lnTo>
                  <a:pt x="1303" y="1095"/>
                </a:lnTo>
                <a:lnTo>
                  <a:pt x="1303" y="1092"/>
                </a:lnTo>
                <a:lnTo>
                  <a:pt x="1303" y="1095"/>
                </a:lnTo>
                <a:lnTo>
                  <a:pt x="1303" y="1092"/>
                </a:lnTo>
                <a:lnTo>
                  <a:pt x="1301" y="1092"/>
                </a:lnTo>
                <a:lnTo>
                  <a:pt x="1301" y="1095"/>
                </a:lnTo>
                <a:lnTo>
                  <a:pt x="1299" y="1095"/>
                </a:lnTo>
                <a:lnTo>
                  <a:pt x="1301" y="1095"/>
                </a:lnTo>
                <a:lnTo>
                  <a:pt x="1299" y="1095"/>
                </a:lnTo>
                <a:lnTo>
                  <a:pt x="1299" y="1097"/>
                </a:lnTo>
                <a:lnTo>
                  <a:pt x="1299" y="1099"/>
                </a:lnTo>
                <a:lnTo>
                  <a:pt x="1299" y="1102"/>
                </a:lnTo>
                <a:lnTo>
                  <a:pt x="1301" y="1102"/>
                </a:lnTo>
                <a:lnTo>
                  <a:pt x="1299" y="1102"/>
                </a:lnTo>
                <a:lnTo>
                  <a:pt x="1301" y="1104"/>
                </a:lnTo>
                <a:lnTo>
                  <a:pt x="1299" y="1104"/>
                </a:lnTo>
                <a:lnTo>
                  <a:pt x="1296" y="1104"/>
                </a:lnTo>
                <a:lnTo>
                  <a:pt x="1294" y="1104"/>
                </a:lnTo>
                <a:lnTo>
                  <a:pt x="1292" y="1106"/>
                </a:lnTo>
                <a:lnTo>
                  <a:pt x="1292" y="1108"/>
                </a:lnTo>
                <a:lnTo>
                  <a:pt x="1290" y="1111"/>
                </a:lnTo>
                <a:lnTo>
                  <a:pt x="1290" y="1113"/>
                </a:lnTo>
                <a:lnTo>
                  <a:pt x="1292" y="1113"/>
                </a:lnTo>
                <a:lnTo>
                  <a:pt x="1292" y="1115"/>
                </a:lnTo>
                <a:lnTo>
                  <a:pt x="1292" y="1118"/>
                </a:lnTo>
                <a:lnTo>
                  <a:pt x="1294" y="1118"/>
                </a:lnTo>
                <a:lnTo>
                  <a:pt x="1294" y="1120"/>
                </a:lnTo>
                <a:lnTo>
                  <a:pt x="1292" y="1120"/>
                </a:lnTo>
                <a:lnTo>
                  <a:pt x="1292" y="1118"/>
                </a:lnTo>
                <a:lnTo>
                  <a:pt x="1292" y="1120"/>
                </a:lnTo>
                <a:lnTo>
                  <a:pt x="1294" y="1120"/>
                </a:lnTo>
                <a:lnTo>
                  <a:pt x="1294" y="1122"/>
                </a:lnTo>
                <a:lnTo>
                  <a:pt x="1292" y="1122"/>
                </a:lnTo>
                <a:lnTo>
                  <a:pt x="1292" y="1125"/>
                </a:lnTo>
                <a:lnTo>
                  <a:pt x="1294" y="1125"/>
                </a:lnTo>
                <a:lnTo>
                  <a:pt x="1294" y="1127"/>
                </a:lnTo>
                <a:lnTo>
                  <a:pt x="1292" y="1127"/>
                </a:lnTo>
                <a:lnTo>
                  <a:pt x="1292" y="1129"/>
                </a:lnTo>
                <a:lnTo>
                  <a:pt x="1294" y="1129"/>
                </a:lnTo>
                <a:lnTo>
                  <a:pt x="1296" y="1131"/>
                </a:lnTo>
                <a:lnTo>
                  <a:pt x="1296" y="1134"/>
                </a:lnTo>
                <a:lnTo>
                  <a:pt x="1296" y="1136"/>
                </a:lnTo>
                <a:lnTo>
                  <a:pt x="1296" y="1138"/>
                </a:lnTo>
                <a:lnTo>
                  <a:pt x="1296" y="1141"/>
                </a:lnTo>
                <a:lnTo>
                  <a:pt x="1296" y="1143"/>
                </a:lnTo>
                <a:lnTo>
                  <a:pt x="1299" y="1143"/>
                </a:lnTo>
                <a:lnTo>
                  <a:pt x="1296" y="1145"/>
                </a:lnTo>
                <a:lnTo>
                  <a:pt x="1294" y="1145"/>
                </a:lnTo>
                <a:lnTo>
                  <a:pt x="1294" y="1143"/>
                </a:lnTo>
                <a:lnTo>
                  <a:pt x="1292" y="1145"/>
                </a:lnTo>
                <a:lnTo>
                  <a:pt x="1292" y="1143"/>
                </a:lnTo>
                <a:lnTo>
                  <a:pt x="1292" y="1141"/>
                </a:lnTo>
                <a:lnTo>
                  <a:pt x="1292" y="1143"/>
                </a:lnTo>
                <a:lnTo>
                  <a:pt x="1290" y="1143"/>
                </a:lnTo>
                <a:lnTo>
                  <a:pt x="1290" y="1145"/>
                </a:lnTo>
                <a:lnTo>
                  <a:pt x="1290" y="1143"/>
                </a:lnTo>
                <a:lnTo>
                  <a:pt x="1287" y="1143"/>
                </a:lnTo>
                <a:lnTo>
                  <a:pt x="1287" y="1145"/>
                </a:lnTo>
                <a:lnTo>
                  <a:pt x="1290" y="1145"/>
                </a:lnTo>
                <a:lnTo>
                  <a:pt x="1287" y="1145"/>
                </a:lnTo>
                <a:lnTo>
                  <a:pt x="1287" y="1148"/>
                </a:lnTo>
                <a:lnTo>
                  <a:pt x="1285" y="1148"/>
                </a:lnTo>
                <a:lnTo>
                  <a:pt x="1285" y="1150"/>
                </a:lnTo>
                <a:lnTo>
                  <a:pt x="1287" y="1150"/>
                </a:lnTo>
                <a:lnTo>
                  <a:pt x="1290" y="1150"/>
                </a:lnTo>
                <a:lnTo>
                  <a:pt x="1290" y="1152"/>
                </a:lnTo>
                <a:lnTo>
                  <a:pt x="1292" y="1152"/>
                </a:lnTo>
                <a:lnTo>
                  <a:pt x="1294" y="1152"/>
                </a:lnTo>
                <a:lnTo>
                  <a:pt x="1294" y="1154"/>
                </a:lnTo>
                <a:lnTo>
                  <a:pt x="1294" y="1157"/>
                </a:lnTo>
                <a:lnTo>
                  <a:pt x="1294" y="1159"/>
                </a:lnTo>
                <a:lnTo>
                  <a:pt x="1292" y="1161"/>
                </a:lnTo>
                <a:lnTo>
                  <a:pt x="1290" y="1161"/>
                </a:lnTo>
                <a:lnTo>
                  <a:pt x="1290" y="1159"/>
                </a:lnTo>
                <a:lnTo>
                  <a:pt x="1287" y="1159"/>
                </a:lnTo>
                <a:lnTo>
                  <a:pt x="1287" y="1157"/>
                </a:lnTo>
                <a:lnTo>
                  <a:pt x="1287" y="1154"/>
                </a:lnTo>
                <a:lnTo>
                  <a:pt x="1285" y="1154"/>
                </a:lnTo>
                <a:lnTo>
                  <a:pt x="1283" y="1154"/>
                </a:lnTo>
                <a:lnTo>
                  <a:pt x="1283" y="1152"/>
                </a:lnTo>
                <a:lnTo>
                  <a:pt x="1283" y="1154"/>
                </a:lnTo>
                <a:lnTo>
                  <a:pt x="1280" y="1154"/>
                </a:lnTo>
                <a:lnTo>
                  <a:pt x="1280" y="1152"/>
                </a:lnTo>
                <a:lnTo>
                  <a:pt x="1278" y="1152"/>
                </a:lnTo>
                <a:lnTo>
                  <a:pt x="1278" y="1150"/>
                </a:lnTo>
                <a:lnTo>
                  <a:pt x="1278" y="1148"/>
                </a:lnTo>
                <a:lnTo>
                  <a:pt x="1276" y="1148"/>
                </a:lnTo>
                <a:lnTo>
                  <a:pt x="1273" y="1148"/>
                </a:lnTo>
                <a:lnTo>
                  <a:pt x="1276" y="1150"/>
                </a:lnTo>
                <a:lnTo>
                  <a:pt x="1276" y="1152"/>
                </a:lnTo>
                <a:lnTo>
                  <a:pt x="1273" y="1152"/>
                </a:lnTo>
                <a:lnTo>
                  <a:pt x="1273" y="1150"/>
                </a:lnTo>
                <a:lnTo>
                  <a:pt x="1271" y="1150"/>
                </a:lnTo>
                <a:lnTo>
                  <a:pt x="1271" y="1148"/>
                </a:lnTo>
                <a:lnTo>
                  <a:pt x="1269" y="1148"/>
                </a:lnTo>
                <a:lnTo>
                  <a:pt x="1269" y="1145"/>
                </a:lnTo>
                <a:lnTo>
                  <a:pt x="1267" y="1145"/>
                </a:lnTo>
                <a:lnTo>
                  <a:pt x="1267" y="1143"/>
                </a:lnTo>
                <a:lnTo>
                  <a:pt x="1267" y="1145"/>
                </a:lnTo>
                <a:lnTo>
                  <a:pt x="1264" y="1143"/>
                </a:lnTo>
                <a:lnTo>
                  <a:pt x="1267" y="1143"/>
                </a:lnTo>
                <a:lnTo>
                  <a:pt x="1267" y="1141"/>
                </a:lnTo>
                <a:lnTo>
                  <a:pt x="1264" y="1141"/>
                </a:lnTo>
                <a:lnTo>
                  <a:pt x="1262" y="1141"/>
                </a:lnTo>
                <a:lnTo>
                  <a:pt x="1264" y="1141"/>
                </a:lnTo>
                <a:lnTo>
                  <a:pt x="1262" y="1141"/>
                </a:lnTo>
                <a:lnTo>
                  <a:pt x="1260" y="1138"/>
                </a:lnTo>
                <a:lnTo>
                  <a:pt x="1260" y="1141"/>
                </a:lnTo>
                <a:lnTo>
                  <a:pt x="1257" y="1141"/>
                </a:lnTo>
                <a:lnTo>
                  <a:pt x="1257" y="1138"/>
                </a:lnTo>
                <a:lnTo>
                  <a:pt x="1255" y="1138"/>
                </a:lnTo>
                <a:lnTo>
                  <a:pt x="1253" y="1138"/>
                </a:lnTo>
                <a:lnTo>
                  <a:pt x="1253" y="1141"/>
                </a:lnTo>
                <a:lnTo>
                  <a:pt x="1250" y="1141"/>
                </a:lnTo>
                <a:lnTo>
                  <a:pt x="1250" y="1143"/>
                </a:lnTo>
                <a:lnTo>
                  <a:pt x="1250" y="1141"/>
                </a:lnTo>
                <a:lnTo>
                  <a:pt x="1250" y="1138"/>
                </a:lnTo>
                <a:lnTo>
                  <a:pt x="1248" y="1141"/>
                </a:lnTo>
                <a:lnTo>
                  <a:pt x="1248" y="1143"/>
                </a:lnTo>
                <a:lnTo>
                  <a:pt x="1248" y="1145"/>
                </a:lnTo>
                <a:lnTo>
                  <a:pt x="1246" y="1145"/>
                </a:lnTo>
                <a:lnTo>
                  <a:pt x="1246" y="1148"/>
                </a:lnTo>
                <a:lnTo>
                  <a:pt x="1243" y="1148"/>
                </a:lnTo>
                <a:lnTo>
                  <a:pt x="1243" y="1145"/>
                </a:lnTo>
                <a:lnTo>
                  <a:pt x="1241" y="1143"/>
                </a:lnTo>
                <a:lnTo>
                  <a:pt x="1241" y="1141"/>
                </a:lnTo>
                <a:lnTo>
                  <a:pt x="1243" y="1141"/>
                </a:lnTo>
                <a:lnTo>
                  <a:pt x="1241" y="1138"/>
                </a:lnTo>
                <a:lnTo>
                  <a:pt x="1241" y="1141"/>
                </a:lnTo>
                <a:lnTo>
                  <a:pt x="1239" y="1138"/>
                </a:lnTo>
                <a:lnTo>
                  <a:pt x="1241" y="1138"/>
                </a:lnTo>
                <a:lnTo>
                  <a:pt x="1239" y="1136"/>
                </a:lnTo>
                <a:lnTo>
                  <a:pt x="1241" y="1136"/>
                </a:lnTo>
                <a:lnTo>
                  <a:pt x="1241" y="1134"/>
                </a:lnTo>
                <a:lnTo>
                  <a:pt x="1241" y="1131"/>
                </a:lnTo>
                <a:lnTo>
                  <a:pt x="1243" y="1131"/>
                </a:lnTo>
                <a:lnTo>
                  <a:pt x="1246" y="1129"/>
                </a:lnTo>
                <a:lnTo>
                  <a:pt x="1243" y="1129"/>
                </a:lnTo>
                <a:lnTo>
                  <a:pt x="1246" y="1129"/>
                </a:lnTo>
                <a:lnTo>
                  <a:pt x="1246" y="1127"/>
                </a:lnTo>
                <a:lnTo>
                  <a:pt x="1246" y="1125"/>
                </a:lnTo>
                <a:lnTo>
                  <a:pt x="1243" y="1125"/>
                </a:lnTo>
                <a:lnTo>
                  <a:pt x="1246" y="1125"/>
                </a:lnTo>
                <a:lnTo>
                  <a:pt x="1248" y="1125"/>
                </a:lnTo>
                <a:lnTo>
                  <a:pt x="1250" y="1125"/>
                </a:lnTo>
                <a:lnTo>
                  <a:pt x="1250" y="1122"/>
                </a:lnTo>
                <a:lnTo>
                  <a:pt x="1250" y="1120"/>
                </a:lnTo>
                <a:lnTo>
                  <a:pt x="1250" y="1118"/>
                </a:lnTo>
                <a:lnTo>
                  <a:pt x="1250" y="1115"/>
                </a:lnTo>
                <a:lnTo>
                  <a:pt x="1248" y="1115"/>
                </a:lnTo>
                <a:lnTo>
                  <a:pt x="1248" y="1113"/>
                </a:lnTo>
                <a:lnTo>
                  <a:pt x="1246" y="1113"/>
                </a:lnTo>
                <a:lnTo>
                  <a:pt x="1246" y="1111"/>
                </a:lnTo>
                <a:lnTo>
                  <a:pt x="1243" y="1111"/>
                </a:lnTo>
                <a:lnTo>
                  <a:pt x="1243" y="1108"/>
                </a:lnTo>
                <a:lnTo>
                  <a:pt x="1243" y="1106"/>
                </a:lnTo>
                <a:lnTo>
                  <a:pt x="1243" y="1108"/>
                </a:lnTo>
                <a:lnTo>
                  <a:pt x="1246" y="1108"/>
                </a:lnTo>
                <a:lnTo>
                  <a:pt x="1248" y="1108"/>
                </a:lnTo>
                <a:lnTo>
                  <a:pt x="1248" y="1106"/>
                </a:lnTo>
                <a:lnTo>
                  <a:pt x="1246" y="1106"/>
                </a:lnTo>
                <a:lnTo>
                  <a:pt x="1246" y="1104"/>
                </a:lnTo>
                <a:lnTo>
                  <a:pt x="1243" y="1104"/>
                </a:lnTo>
                <a:lnTo>
                  <a:pt x="1246" y="1104"/>
                </a:lnTo>
                <a:lnTo>
                  <a:pt x="1246" y="1102"/>
                </a:lnTo>
                <a:lnTo>
                  <a:pt x="1243" y="1102"/>
                </a:lnTo>
                <a:lnTo>
                  <a:pt x="1241" y="1102"/>
                </a:lnTo>
                <a:lnTo>
                  <a:pt x="1241" y="1099"/>
                </a:lnTo>
                <a:lnTo>
                  <a:pt x="1243" y="1099"/>
                </a:lnTo>
                <a:lnTo>
                  <a:pt x="1241" y="1099"/>
                </a:lnTo>
                <a:lnTo>
                  <a:pt x="1241" y="1097"/>
                </a:lnTo>
                <a:lnTo>
                  <a:pt x="1241" y="1095"/>
                </a:lnTo>
                <a:lnTo>
                  <a:pt x="1241" y="1092"/>
                </a:lnTo>
                <a:lnTo>
                  <a:pt x="1243" y="1092"/>
                </a:lnTo>
                <a:lnTo>
                  <a:pt x="1243" y="1090"/>
                </a:lnTo>
                <a:lnTo>
                  <a:pt x="1246" y="1090"/>
                </a:lnTo>
                <a:lnTo>
                  <a:pt x="1243" y="1090"/>
                </a:lnTo>
                <a:lnTo>
                  <a:pt x="1246" y="1090"/>
                </a:lnTo>
                <a:lnTo>
                  <a:pt x="1246" y="1088"/>
                </a:lnTo>
                <a:lnTo>
                  <a:pt x="1248" y="1085"/>
                </a:lnTo>
                <a:lnTo>
                  <a:pt x="1248" y="1083"/>
                </a:lnTo>
                <a:lnTo>
                  <a:pt x="1246" y="1083"/>
                </a:lnTo>
                <a:lnTo>
                  <a:pt x="1246" y="1081"/>
                </a:lnTo>
                <a:lnTo>
                  <a:pt x="1246" y="1078"/>
                </a:lnTo>
                <a:lnTo>
                  <a:pt x="1246" y="1076"/>
                </a:lnTo>
                <a:lnTo>
                  <a:pt x="1246" y="1074"/>
                </a:lnTo>
                <a:lnTo>
                  <a:pt x="1246" y="1072"/>
                </a:lnTo>
                <a:lnTo>
                  <a:pt x="1246" y="1069"/>
                </a:lnTo>
                <a:lnTo>
                  <a:pt x="1246" y="1067"/>
                </a:lnTo>
                <a:lnTo>
                  <a:pt x="1246" y="1065"/>
                </a:lnTo>
                <a:lnTo>
                  <a:pt x="1248" y="1065"/>
                </a:lnTo>
                <a:lnTo>
                  <a:pt x="1246" y="1065"/>
                </a:lnTo>
                <a:lnTo>
                  <a:pt x="1248" y="1065"/>
                </a:lnTo>
                <a:lnTo>
                  <a:pt x="1246" y="1065"/>
                </a:lnTo>
                <a:lnTo>
                  <a:pt x="1246" y="1062"/>
                </a:lnTo>
                <a:lnTo>
                  <a:pt x="1248" y="1062"/>
                </a:lnTo>
                <a:lnTo>
                  <a:pt x="1248" y="1065"/>
                </a:lnTo>
                <a:lnTo>
                  <a:pt x="1248" y="1062"/>
                </a:lnTo>
                <a:lnTo>
                  <a:pt x="1250" y="1062"/>
                </a:lnTo>
                <a:lnTo>
                  <a:pt x="1248" y="1062"/>
                </a:lnTo>
                <a:lnTo>
                  <a:pt x="1250" y="1062"/>
                </a:lnTo>
                <a:lnTo>
                  <a:pt x="1250" y="1060"/>
                </a:lnTo>
                <a:lnTo>
                  <a:pt x="1250" y="1062"/>
                </a:lnTo>
                <a:lnTo>
                  <a:pt x="1250" y="1060"/>
                </a:lnTo>
                <a:lnTo>
                  <a:pt x="1250" y="1062"/>
                </a:lnTo>
                <a:lnTo>
                  <a:pt x="1253" y="1062"/>
                </a:lnTo>
                <a:lnTo>
                  <a:pt x="1253" y="1065"/>
                </a:lnTo>
                <a:lnTo>
                  <a:pt x="1255" y="1065"/>
                </a:lnTo>
                <a:lnTo>
                  <a:pt x="1257" y="1065"/>
                </a:lnTo>
                <a:lnTo>
                  <a:pt x="1260" y="1065"/>
                </a:lnTo>
                <a:lnTo>
                  <a:pt x="1260" y="1062"/>
                </a:lnTo>
                <a:lnTo>
                  <a:pt x="1260" y="1060"/>
                </a:lnTo>
                <a:lnTo>
                  <a:pt x="1260" y="1062"/>
                </a:lnTo>
                <a:lnTo>
                  <a:pt x="1260" y="1060"/>
                </a:lnTo>
                <a:lnTo>
                  <a:pt x="1262" y="1060"/>
                </a:lnTo>
                <a:lnTo>
                  <a:pt x="1262" y="1062"/>
                </a:lnTo>
                <a:lnTo>
                  <a:pt x="1264" y="1062"/>
                </a:lnTo>
                <a:lnTo>
                  <a:pt x="1267" y="1062"/>
                </a:lnTo>
                <a:lnTo>
                  <a:pt x="1267" y="1065"/>
                </a:lnTo>
                <a:lnTo>
                  <a:pt x="1269" y="1065"/>
                </a:lnTo>
                <a:lnTo>
                  <a:pt x="1269" y="1067"/>
                </a:lnTo>
                <a:lnTo>
                  <a:pt x="1271" y="1067"/>
                </a:lnTo>
                <a:lnTo>
                  <a:pt x="1273" y="1067"/>
                </a:lnTo>
                <a:lnTo>
                  <a:pt x="1273" y="1069"/>
                </a:lnTo>
                <a:lnTo>
                  <a:pt x="1276" y="1072"/>
                </a:lnTo>
                <a:lnTo>
                  <a:pt x="1276" y="1074"/>
                </a:lnTo>
                <a:lnTo>
                  <a:pt x="1278" y="1074"/>
                </a:lnTo>
                <a:lnTo>
                  <a:pt x="1280" y="1072"/>
                </a:lnTo>
                <a:lnTo>
                  <a:pt x="1283" y="1072"/>
                </a:lnTo>
                <a:lnTo>
                  <a:pt x="1283" y="1069"/>
                </a:lnTo>
                <a:lnTo>
                  <a:pt x="1283" y="1067"/>
                </a:lnTo>
                <a:lnTo>
                  <a:pt x="1283" y="1065"/>
                </a:lnTo>
                <a:lnTo>
                  <a:pt x="1285" y="1065"/>
                </a:lnTo>
                <a:lnTo>
                  <a:pt x="1285" y="1062"/>
                </a:lnTo>
                <a:lnTo>
                  <a:pt x="1285" y="1060"/>
                </a:lnTo>
                <a:lnTo>
                  <a:pt x="1285" y="1058"/>
                </a:lnTo>
                <a:lnTo>
                  <a:pt x="1287" y="1058"/>
                </a:lnTo>
                <a:lnTo>
                  <a:pt x="1287" y="1055"/>
                </a:lnTo>
                <a:lnTo>
                  <a:pt x="1285" y="1055"/>
                </a:lnTo>
                <a:lnTo>
                  <a:pt x="1287" y="1055"/>
                </a:lnTo>
                <a:lnTo>
                  <a:pt x="1287" y="1053"/>
                </a:lnTo>
                <a:lnTo>
                  <a:pt x="1287" y="1055"/>
                </a:lnTo>
                <a:lnTo>
                  <a:pt x="1290" y="1055"/>
                </a:lnTo>
                <a:lnTo>
                  <a:pt x="1287" y="1053"/>
                </a:lnTo>
                <a:lnTo>
                  <a:pt x="1290" y="1053"/>
                </a:lnTo>
                <a:close/>
                <a:moveTo>
                  <a:pt x="903" y="1032"/>
                </a:moveTo>
                <a:lnTo>
                  <a:pt x="903" y="1035"/>
                </a:lnTo>
                <a:lnTo>
                  <a:pt x="905" y="1035"/>
                </a:lnTo>
                <a:lnTo>
                  <a:pt x="907" y="1035"/>
                </a:lnTo>
                <a:lnTo>
                  <a:pt x="909" y="1035"/>
                </a:lnTo>
                <a:lnTo>
                  <a:pt x="912" y="1035"/>
                </a:lnTo>
                <a:lnTo>
                  <a:pt x="912" y="1037"/>
                </a:lnTo>
                <a:lnTo>
                  <a:pt x="914" y="1037"/>
                </a:lnTo>
                <a:lnTo>
                  <a:pt x="914" y="1039"/>
                </a:lnTo>
                <a:lnTo>
                  <a:pt x="916" y="1039"/>
                </a:lnTo>
                <a:lnTo>
                  <a:pt x="919" y="1039"/>
                </a:lnTo>
                <a:lnTo>
                  <a:pt x="921" y="1039"/>
                </a:lnTo>
                <a:lnTo>
                  <a:pt x="923" y="1039"/>
                </a:lnTo>
                <a:lnTo>
                  <a:pt x="923" y="1042"/>
                </a:lnTo>
                <a:lnTo>
                  <a:pt x="926" y="1042"/>
                </a:lnTo>
                <a:lnTo>
                  <a:pt x="926" y="1044"/>
                </a:lnTo>
                <a:lnTo>
                  <a:pt x="928" y="1044"/>
                </a:lnTo>
                <a:lnTo>
                  <a:pt x="930" y="1044"/>
                </a:lnTo>
                <a:lnTo>
                  <a:pt x="932" y="1044"/>
                </a:lnTo>
                <a:lnTo>
                  <a:pt x="935" y="1044"/>
                </a:lnTo>
                <a:lnTo>
                  <a:pt x="935" y="1046"/>
                </a:lnTo>
                <a:lnTo>
                  <a:pt x="937" y="1046"/>
                </a:lnTo>
                <a:lnTo>
                  <a:pt x="937" y="1049"/>
                </a:lnTo>
                <a:lnTo>
                  <a:pt x="937" y="1051"/>
                </a:lnTo>
                <a:lnTo>
                  <a:pt x="937" y="1053"/>
                </a:lnTo>
                <a:lnTo>
                  <a:pt x="939" y="1053"/>
                </a:lnTo>
                <a:lnTo>
                  <a:pt x="939" y="1055"/>
                </a:lnTo>
                <a:lnTo>
                  <a:pt x="937" y="1055"/>
                </a:lnTo>
                <a:lnTo>
                  <a:pt x="937" y="1058"/>
                </a:lnTo>
                <a:lnTo>
                  <a:pt x="939" y="1058"/>
                </a:lnTo>
                <a:lnTo>
                  <a:pt x="939" y="1060"/>
                </a:lnTo>
                <a:lnTo>
                  <a:pt x="939" y="1062"/>
                </a:lnTo>
                <a:lnTo>
                  <a:pt x="939" y="1065"/>
                </a:lnTo>
                <a:lnTo>
                  <a:pt x="939" y="1067"/>
                </a:lnTo>
                <a:lnTo>
                  <a:pt x="939" y="1069"/>
                </a:lnTo>
                <a:lnTo>
                  <a:pt x="942" y="1069"/>
                </a:lnTo>
                <a:lnTo>
                  <a:pt x="942" y="1072"/>
                </a:lnTo>
                <a:lnTo>
                  <a:pt x="944" y="1072"/>
                </a:lnTo>
                <a:lnTo>
                  <a:pt x="946" y="1072"/>
                </a:lnTo>
                <a:lnTo>
                  <a:pt x="946" y="1074"/>
                </a:lnTo>
                <a:lnTo>
                  <a:pt x="946" y="1076"/>
                </a:lnTo>
                <a:lnTo>
                  <a:pt x="949" y="1076"/>
                </a:lnTo>
                <a:lnTo>
                  <a:pt x="949" y="1078"/>
                </a:lnTo>
                <a:lnTo>
                  <a:pt x="946" y="1078"/>
                </a:lnTo>
                <a:lnTo>
                  <a:pt x="949" y="1078"/>
                </a:lnTo>
                <a:lnTo>
                  <a:pt x="949" y="1081"/>
                </a:lnTo>
                <a:lnTo>
                  <a:pt x="949" y="1078"/>
                </a:lnTo>
                <a:lnTo>
                  <a:pt x="949" y="1081"/>
                </a:lnTo>
                <a:lnTo>
                  <a:pt x="949" y="1083"/>
                </a:lnTo>
                <a:lnTo>
                  <a:pt x="946" y="1083"/>
                </a:lnTo>
                <a:lnTo>
                  <a:pt x="946" y="1085"/>
                </a:lnTo>
                <a:lnTo>
                  <a:pt x="949" y="1088"/>
                </a:lnTo>
                <a:lnTo>
                  <a:pt x="949" y="1090"/>
                </a:lnTo>
                <a:lnTo>
                  <a:pt x="951" y="1090"/>
                </a:lnTo>
                <a:lnTo>
                  <a:pt x="949" y="1090"/>
                </a:lnTo>
                <a:lnTo>
                  <a:pt x="951" y="1090"/>
                </a:lnTo>
                <a:lnTo>
                  <a:pt x="951" y="1092"/>
                </a:lnTo>
                <a:lnTo>
                  <a:pt x="953" y="1092"/>
                </a:lnTo>
                <a:lnTo>
                  <a:pt x="951" y="1092"/>
                </a:lnTo>
                <a:lnTo>
                  <a:pt x="953" y="1092"/>
                </a:lnTo>
                <a:lnTo>
                  <a:pt x="953" y="1095"/>
                </a:lnTo>
                <a:lnTo>
                  <a:pt x="956" y="1095"/>
                </a:lnTo>
                <a:lnTo>
                  <a:pt x="956" y="1097"/>
                </a:lnTo>
                <a:lnTo>
                  <a:pt x="956" y="1095"/>
                </a:lnTo>
                <a:lnTo>
                  <a:pt x="956" y="1097"/>
                </a:lnTo>
                <a:lnTo>
                  <a:pt x="958" y="1097"/>
                </a:lnTo>
                <a:lnTo>
                  <a:pt x="958" y="1099"/>
                </a:lnTo>
                <a:lnTo>
                  <a:pt x="960" y="1099"/>
                </a:lnTo>
                <a:lnTo>
                  <a:pt x="962" y="1099"/>
                </a:lnTo>
                <a:lnTo>
                  <a:pt x="965" y="1099"/>
                </a:lnTo>
                <a:lnTo>
                  <a:pt x="965" y="1102"/>
                </a:lnTo>
                <a:lnTo>
                  <a:pt x="967" y="1102"/>
                </a:lnTo>
                <a:lnTo>
                  <a:pt x="967" y="1104"/>
                </a:lnTo>
                <a:lnTo>
                  <a:pt x="969" y="1104"/>
                </a:lnTo>
                <a:lnTo>
                  <a:pt x="972" y="1104"/>
                </a:lnTo>
                <a:lnTo>
                  <a:pt x="972" y="1106"/>
                </a:lnTo>
                <a:lnTo>
                  <a:pt x="974" y="1108"/>
                </a:lnTo>
                <a:lnTo>
                  <a:pt x="974" y="1111"/>
                </a:lnTo>
                <a:lnTo>
                  <a:pt x="974" y="1113"/>
                </a:lnTo>
                <a:lnTo>
                  <a:pt x="972" y="1111"/>
                </a:lnTo>
                <a:lnTo>
                  <a:pt x="972" y="1113"/>
                </a:lnTo>
                <a:lnTo>
                  <a:pt x="972" y="1115"/>
                </a:lnTo>
                <a:lnTo>
                  <a:pt x="974" y="1115"/>
                </a:lnTo>
                <a:lnTo>
                  <a:pt x="974" y="1118"/>
                </a:lnTo>
                <a:lnTo>
                  <a:pt x="976" y="1118"/>
                </a:lnTo>
                <a:lnTo>
                  <a:pt x="976" y="1120"/>
                </a:lnTo>
                <a:lnTo>
                  <a:pt x="976" y="1122"/>
                </a:lnTo>
                <a:lnTo>
                  <a:pt x="974" y="1122"/>
                </a:lnTo>
                <a:lnTo>
                  <a:pt x="974" y="1125"/>
                </a:lnTo>
                <a:lnTo>
                  <a:pt x="976" y="1125"/>
                </a:lnTo>
                <a:lnTo>
                  <a:pt x="976" y="1127"/>
                </a:lnTo>
                <a:lnTo>
                  <a:pt x="976" y="1129"/>
                </a:lnTo>
                <a:lnTo>
                  <a:pt x="976" y="1131"/>
                </a:lnTo>
                <a:lnTo>
                  <a:pt x="976" y="1134"/>
                </a:lnTo>
                <a:lnTo>
                  <a:pt x="976" y="1136"/>
                </a:lnTo>
                <a:lnTo>
                  <a:pt x="976" y="1138"/>
                </a:lnTo>
                <a:lnTo>
                  <a:pt x="974" y="1138"/>
                </a:lnTo>
                <a:lnTo>
                  <a:pt x="974" y="1136"/>
                </a:lnTo>
                <a:lnTo>
                  <a:pt x="976" y="1136"/>
                </a:lnTo>
                <a:lnTo>
                  <a:pt x="974" y="1136"/>
                </a:lnTo>
                <a:lnTo>
                  <a:pt x="974" y="1138"/>
                </a:lnTo>
                <a:lnTo>
                  <a:pt x="974" y="1141"/>
                </a:lnTo>
                <a:lnTo>
                  <a:pt x="974" y="1143"/>
                </a:lnTo>
                <a:lnTo>
                  <a:pt x="974" y="1145"/>
                </a:lnTo>
                <a:lnTo>
                  <a:pt x="974" y="1143"/>
                </a:lnTo>
                <a:lnTo>
                  <a:pt x="972" y="1143"/>
                </a:lnTo>
                <a:lnTo>
                  <a:pt x="974" y="1143"/>
                </a:lnTo>
                <a:lnTo>
                  <a:pt x="974" y="1145"/>
                </a:lnTo>
                <a:lnTo>
                  <a:pt x="974" y="1148"/>
                </a:lnTo>
                <a:lnTo>
                  <a:pt x="974" y="1150"/>
                </a:lnTo>
                <a:lnTo>
                  <a:pt x="974" y="1152"/>
                </a:lnTo>
                <a:lnTo>
                  <a:pt x="972" y="1152"/>
                </a:lnTo>
                <a:lnTo>
                  <a:pt x="974" y="1152"/>
                </a:lnTo>
                <a:lnTo>
                  <a:pt x="974" y="1154"/>
                </a:lnTo>
                <a:lnTo>
                  <a:pt x="976" y="1154"/>
                </a:lnTo>
                <a:lnTo>
                  <a:pt x="976" y="1157"/>
                </a:lnTo>
                <a:lnTo>
                  <a:pt x="976" y="1159"/>
                </a:lnTo>
                <a:lnTo>
                  <a:pt x="974" y="1159"/>
                </a:lnTo>
                <a:lnTo>
                  <a:pt x="974" y="1161"/>
                </a:lnTo>
                <a:lnTo>
                  <a:pt x="974" y="1164"/>
                </a:lnTo>
                <a:lnTo>
                  <a:pt x="974" y="1166"/>
                </a:lnTo>
                <a:lnTo>
                  <a:pt x="972" y="1166"/>
                </a:lnTo>
                <a:lnTo>
                  <a:pt x="972" y="1168"/>
                </a:lnTo>
                <a:lnTo>
                  <a:pt x="969" y="1168"/>
                </a:lnTo>
                <a:lnTo>
                  <a:pt x="969" y="1166"/>
                </a:lnTo>
                <a:lnTo>
                  <a:pt x="967" y="1166"/>
                </a:lnTo>
                <a:lnTo>
                  <a:pt x="965" y="1166"/>
                </a:lnTo>
                <a:lnTo>
                  <a:pt x="962" y="1166"/>
                </a:lnTo>
                <a:lnTo>
                  <a:pt x="960" y="1166"/>
                </a:lnTo>
                <a:lnTo>
                  <a:pt x="960" y="1168"/>
                </a:lnTo>
                <a:lnTo>
                  <a:pt x="960" y="1166"/>
                </a:lnTo>
                <a:lnTo>
                  <a:pt x="958" y="1166"/>
                </a:lnTo>
                <a:lnTo>
                  <a:pt x="956" y="1166"/>
                </a:lnTo>
                <a:lnTo>
                  <a:pt x="956" y="1168"/>
                </a:lnTo>
                <a:lnTo>
                  <a:pt x="958" y="1168"/>
                </a:lnTo>
                <a:lnTo>
                  <a:pt x="956" y="1168"/>
                </a:lnTo>
                <a:lnTo>
                  <a:pt x="956" y="1171"/>
                </a:lnTo>
                <a:lnTo>
                  <a:pt x="956" y="1168"/>
                </a:lnTo>
                <a:lnTo>
                  <a:pt x="953" y="1168"/>
                </a:lnTo>
                <a:lnTo>
                  <a:pt x="953" y="1171"/>
                </a:lnTo>
                <a:lnTo>
                  <a:pt x="953" y="1173"/>
                </a:lnTo>
                <a:lnTo>
                  <a:pt x="951" y="1173"/>
                </a:lnTo>
                <a:lnTo>
                  <a:pt x="951" y="1171"/>
                </a:lnTo>
                <a:lnTo>
                  <a:pt x="949" y="1171"/>
                </a:lnTo>
                <a:lnTo>
                  <a:pt x="951" y="1173"/>
                </a:lnTo>
                <a:lnTo>
                  <a:pt x="953" y="1175"/>
                </a:lnTo>
                <a:lnTo>
                  <a:pt x="953" y="1178"/>
                </a:lnTo>
                <a:lnTo>
                  <a:pt x="956" y="1178"/>
                </a:lnTo>
                <a:lnTo>
                  <a:pt x="956" y="1180"/>
                </a:lnTo>
                <a:lnTo>
                  <a:pt x="953" y="1180"/>
                </a:lnTo>
                <a:lnTo>
                  <a:pt x="953" y="1182"/>
                </a:lnTo>
                <a:lnTo>
                  <a:pt x="951" y="1182"/>
                </a:lnTo>
                <a:lnTo>
                  <a:pt x="953" y="1182"/>
                </a:lnTo>
                <a:lnTo>
                  <a:pt x="951" y="1182"/>
                </a:lnTo>
                <a:lnTo>
                  <a:pt x="951" y="1180"/>
                </a:lnTo>
                <a:lnTo>
                  <a:pt x="949" y="1180"/>
                </a:lnTo>
                <a:lnTo>
                  <a:pt x="949" y="1178"/>
                </a:lnTo>
                <a:lnTo>
                  <a:pt x="949" y="1175"/>
                </a:lnTo>
                <a:lnTo>
                  <a:pt x="949" y="1173"/>
                </a:lnTo>
                <a:lnTo>
                  <a:pt x="946" y="1173"/>
                </a:lnTo>
                <a:lnTo>
                  <a:pt x="946" y="1175"/>
                </a:lnTo>
                <a:lnTo>
                  <a:pt x="946" y="1178"/>
                </a:lnTo>
                <a:lnTo>
                  <a:pt x="946" y="1180"/>
                </a:lnTo>
                <a:lnTo>
                  <a:pt x="946" y="1182"/>
                </a:lnTo>
                <a:lnTo>
                  <a:pt x="949" y="1182"/>
                </a:lnTo>
                <a:lnTo>
                  <a:pt x="946" y="1184"/>
                </a:lnTo>
                <a:lnTo>
                  <a:pt x="944" y="1182"/>
                </a:lnTo>
                <a:lnTo>
                  <a:pt x="942" y="1182"/>
                </a:lnTo>
                <a:lnTo>
                  <a:pt x="942" y="1184"/>
                </a:lnTo>
                <a:lnTo>
                  <a:pt x="939" y="1184"/>
                </a:lnTo>
                <a:lnTo>
                  <a:pt x="942" y="1184"/>
                </a:lnTo>
                <a:lnTo>
                  <a:pt x="942" y="1187"/>
                </a:lnTo>
                <a:lnTo>
                  <a:pt x="944" y="1187"/>
                </a:lnTo>
                <a:lnTo>
                  <a:pt x="944" y="1189"/>
                </a:lnTo>
                <a:lnTo>
                  <a:pt x="942" y="1189"/>
                </a:lnTo>
                <a:lnTo>
                  <a:pt x="939" y="1189"/>
                </a:lnTo>
                <a:lnTo>
                  <a:pt x="937" y="1189"/>
                </a:lnTo>
                <a:lnTo>
                  <a:pt x="935" y="1187"/>
                </a:lnTo>
                <a:lnTo>
                  <a:pt x="937" y="1187"/>
                </a:lnTo>
                <a:lnTo>
                  <a:pt x="935" y="1184"/>
                </a:lnTo>
                <a:lnTo>
                  <a:pt x="932" y="1184"/>
                </a:lnTo>
                <a:lnTo>
                  <a:pt x="932" y="1182"/>
                </a:lnTo>
                <a:lnTo>
                  <a:pt x="932" y="1180"/>
                </a:lnTo>
                <a:lnTo>
                  <a:pt x="930" y="1180"/>
                </a:lnTo>
                <a:lnTo>
                  <a:pt x="928" y="1178"/>
                </a:lnTo>
                <a:lnTo>
                  <a:pt x="928" y="1175"/>
                </a:lnTo>
                <a:lnTo>
                  <a:pt x="926" y="1173"/>
                </a:lnTo>
                <a:lnTo>
                  <a:pt x="926" y="1175"/>
                </a:lnTo>
                <a:lnTo>
                  <a:pt x="923" y="1175"/>
                </a:lnTo>
                <a:lnTo>
                  <a:pt x="923" y="1173"/>
                </a:lnTo>
                <a:lnTo>
                  <a:pt x="923" y="1171"/>
                </a:lnTo>
                <a:lnTo>
                  <a:pt x="921" y="1171"/>
                </a:lnTo>
                <a:lnTo>
                  <a:pt x="921" y="1173"/>
                </a:lnTo>
                <a:lnTo>
                  <a:pt x="921" y="1175"/>
                </a:lnTo>
                <a:lnTo>
                  <a:pt x="919" y="1175"/>
                </a:lnTo>
                <a:lnTo>
                  <a:pt x="916" y="1175"/>
                </a:lnTo>
                <a:lnTo>
                  <a:pt x="914" y="1175"/>
                </a:lnTo>
                <a:lnTo>
                  <a:pt x="912" y="1173"/>
                </a:lnTo>
                <a:lnTo>
                  <a:pt x="912" y="1175"/>
                </a:lnTo>
                <a:lnTo>
                  <a:pt x="914" y="1175"/>
                </a:lnTo>
                <a:lnTo>
                  <a:pt x="914" y="1178"/>
                </a:lnTo>
                <a:lnTo>
                  <a:pt x="912" y="1178"/>
                </a:lnTo>
                <a:lnTo>
                  <a:pt x="909" y="1180"/>
                </a:lnTo>
                <a:lnTo>
                  <a:pt x="907" y="1180"/>
                </a:lnTo>
                <a:lnTo>
                  <a:pt x="907" y="1178"/>
                </a:lnTo>
                <a:lnTo>
                  <a:pt x="907" y="1175"/>
                </a:lnTo>
                <a:lnTo>
                  <a:pt x="905" y="1175"/>
                </a:lnTo>
                <a:lnTo>
                  <a:pt x="905" y="1178"/>
                </a:lnTo>
                <a:lnTo>
                  <a:pt x="903" y="1178"/>
                </a:lnTo>
                <a:lnTo>
                  <a:pt x="903" y="1175"/>
                </a:lnTo>
                <a:lnTo>
                  <a:pt x="905" y="1173"/>
                </a:lnTo>
                <a:lnTo>
                  <a:pt x="905" y="1171"/>
                </a:lnTo>
                <a:lnTo>
                  <a:pt x="903" y="1173"/>
                </a:lnTo>
                <a:lnTo>
                  <a:pt x="903" y="1175"/>
                </a:lnTo>
                <a:lnTo>
                  <a:pt x="900" y="1175"/>
                </a:lnTo>
                <a:lnTo>
                  <a:pt x="898" y="1178"/>
                </a:lnTo>
                <a:lnTo>
                  <a:pt x="896" y="1178"/>
                </a:lnTo>
                <a:lnTo>
                  <a:pt x="898" y="1178"/>
                </a:lnTo>
                <a:lnTo>
                  <a:pt x="898" y="1180"/>
                </a:lnTo>
                <a:lnTo>
                  <a:pt x="896" y="1180"/>
                </a:lnTo>
                <a:lnTo>
                  <a:pt x="896" y="1182"/>
                </a:lnTo>
                <a:lnTo>
                  <a:pt x="893" y="1182"/>
                </a:lnTo>
                <a:lnTo>
                  <a:pt x="891" y="1182"/>
                </a:lnTo>
                <a:lnTo>
                  <a:pt x="889" y="1182"/>
                </a:lnTo>
                <a:lnTo>
                  <a:pt x="886" y="1182"/>
                </a:lnTo>
                <a:lnTo>
                  <a:pt x="884" y="1182"/>
                </a:lnTo>
                <a:lnTo>
                  <a:pt x="884" y="1180"/>
                </a:lnTo>
                <a:lnTo>
                  <a:pt x="882" y="1180"/>
                </a:lnTo>
                <a:lnTo>
                  <a:pt x="882" y="1178"/>
                </a:lnTo>
                <a:lnTo>
                  <a:pt x="880" y="1178"/>
                </a:lnTo>
                <a:lnTo>
                  <a:pt x="880" y="1175"/>
                </a:lnTo>
                <a:lnTo>
                  <a:pt x="882" y="1173"/>
                </a:lnTo>
                <a:lnTo>
                  <a:pt x="882" y="1171"/>
                </a:lnTo>
                <a:lnTo>
                  <a:pt x="882" y="1173"/>
                </a:lnTo>
                <a:lnTo>
                  <a:pt x="880" y="1173"/>
                </a:lnTo>
                <a:lnTo>
                  <a:pt x="880" y="1171"/>
                </a:lnTo>
                <a:lnTo>
                  <a:pt x="880" y="1168"/>
                </a:lnTo>
                <a:lnTo>
                  <a:pt x="882" y="1168"/>
                </a:lnTo>
                <a:lnTo>
                  <a:pt x="882" y="1166"/>
                </a:lnTo>
                <a:lnTo>
                  <a:pt x="880" y="1166"/>
                </a:lnTo>
                <a:lnTo>
                  <a:pt x="877" y="1166"/>
                </a:lnTo>
                <a:lnTo>
                  <a:pt x="877" y="1164"/>
                </a:lnTo>
                <a:lnTo>
                  <a:pt x="875" y="1164"/>
                </a:lnTo>
                <a:lnTo>
                  <a:pt x="875" y="1161"/>
                </a:lnTo>
                <a:lnTo>
                  <a:pt x="875" y="1164"/>
                </a:lnTo>
                <a:lnTo>
                  <a:pt x="877" y="1164"/>
                </a:lnTo>
                <a:lnTo>
                  <a:pt x="877" y="1161"/>
                </a:lnTo>
                <a:lnTo>
                  <a:pt x="875" y="1161"/>
                </a:lnTo>
                <a:lnTo>
                  <a:pt x="875" y="1159"/>
                </a:lnTo>
                <a:lnTo>
                  <a:pt x="873" y="1159"/>
                </a:lnTo>
                <a:lnTo>
                  <a:pt x="873" y="1157"/>
                </a:lnTo>
                <a:lnTo>
                  <a:pt x="875" y="1157"/>
                </a:lnTo>
                <a:lnTo>
                  <a:pt x="873" y="1157"/>
                </a:lnTo>
                <a:lnTo>
                  <a:pt x="873" y="1154"/>
                </a:lnTo>
                <a:lnTo>
                  <a:pt x="873" y="1152"/>
                </a:lnTo>
                <a:lnTo>
                  <a:pt x="870" y="1152"/>
                </a:lnTo>
                <a:lnTo>
                  <a:pt x="870" y="1150"/>
                </a:lnTo>
                <a:lnTo>
                  <a:pt x="870" y="1152"/>
                </a:lnTo>
                <a:lnTo>
                  <a:pt x="868" y="1152"/>
                </a:lnTo>
                <a:lnTo>
                  <a:pt x="868" y="1150"/>
                </a:lnTo>
                <a:lnTo>
                  <a:pt x="870" y="1150"/>
                </a:lnTo>
                <a:lnTo>
                  <a:pt x="873" y="1150"/>
                </a:lnTo>
                <a:lnTo>
                  <a:pt x="870" y="1150"/>
                </a:lnTo>
                <a:lnTo>
                  <a:pt x="870" y="1148"/>
                </a:lnTo>
                <a:lnTo>
                  <a:pt x="868" y="1148"/>
                </a:lnTo>
                <a:lnTo>
                  <a:pt x="868" y="1145"/>
                </a:lnTo>
                <a:lnTo>
                  <a:pt x="866" y="1145"/>
                </a:lnTo>
                <a:lnTo>
                  <a:pt x="868" y="1145"/>
                </a:lnTo>
                <a:lnTo>
                  <a:pt x="866" y="1145"/>
                </a:lnTo>
                <a:lnTo>
                  <a:pt x="866" y="1143"/>
                </a:lnTo>
                <a:lnTo>
                  <a:pt x="866" y="1141"/>
                </a:lnTo>
                <a:lnTo>
                  <a:pt x="866" y="1143"/>
                </a:lnTo>
                <a:lnTo>
                  <a:pt x="868" y="1141"/>
                </a:lnTo>
                <a:lnTo>
                  <a:pt x="870" y="1141"/>
                </a:lnTo>
                <a:lnTo>
                  <a:pt x="873" y="1141"/>
                </a:lnTo>
                <a:lnTo>
                  <a:pt x="875" y="1141"/>
                </a:lnTo>
                <a:lnTo>
                  <a:pt x="875" y="1138"/>
                </a:lnTo>
                <a:lnTo>
                  <a:pt x="873" y="1138"/>
                </a:lnTo>
                <a:lnTo>
                  <a:pt x="875" y="1138"/>
                </a:lnTo>
                <a:lnTo>
                  <a:pt x="877" y="1138"/>
                </a:lnTo>
                <a:lnTo>
                  <a:pt x="877" y="1136"/>
                </a:lnTo>
                <a:lnTo>
                  <a:pt x="877" y="1134"/>
                </a:lnTo>
                <a:lnTo>
                  <a:pt x="875" y="1134"/>
                </a:lnTo>
                <a:lnTo>
                  <a:pt x="875" y="1131"/>
                </a:lnTo>
                <a:lnTo>
                  <a:pt x="873" y="1131"/>
                </a:lnTo>
                <a:lnTo>
                  <a:pt x="873" y="1134"/>
                </a:lnTo>
                <a:lnTo>
                  <a:pt x="870" y="1134"/>
                </a:lnTo>
                <a:lnTo>
                  <a:pt x="870" y="1131"/>
                </a:lnTo>
                <a:lnTo>
                  <a:pt x="868" y="1131"/>
                </a:lnTo>
                <a:lnTo>
                  <a:pt x="868" y="1129"/>
                </a:lnTo>
                <a:lnTo>
                  <a:pt x="866" y="1129"/>
                </a:lnTo>
                <a:lnTo>
                  <a:pt x="866" y="1127"/>
                </a:lnTo>
                <a:lnTo>
                  <a:pt x="863" y="1127"/>
                </a:lnTo>
                <a:lnTo>
                  <a:pt x="861" y="1127"/>
                </a:lnTo>
                <a:lnTo>
                  <a:pt x="861" y="1125"/>
                </a:lnTo>
                <a:lnTo>
                  <a:pt x="861" y="1122"/>
                </a:lnTo>
                <a:lnTo>
                  <a:pt x="859" y="1122"/>
                </a:lnTo>
                <a:lnTo>
                  <a:pt x="859" y="1120"/>
                </a:lnTo>
                <a:lnTo>
                  <a:pt x="859" y="1118"/>
                </a:lnTo>
                <a:lnTo>
                  <a:pt x="859" y="1115"/>
                </a:lnTo>
                <a:lnTo>
                  <a:pt x="859" y="1113"/>
                </a:lnTo>
                <a:lnTo>
                  <a:pt x="856" y="1113"/>
                </a:lnTo>
                <a:lnTo>
                  <a:pt x="859" y="1111"/>
                </a:lnTo>
                <a:lnTo>
                  <a:pt x="861" y="1111"/>
                </a:lnTo>
                <a:lnTo>
                  <a:pt x="859" y="1111"/>
                </a:lnTo>
                <a:lnTo>
                  <a:pt x="856" y="1111"/>
                </a:lnTo>
                <a:lnTo>
                  <a:pt x="856" y="1108"/>
                </a:lnTo>
                <a:lnTo>
                  <a:pt x="859" y="1108"/>
                </a:lnTo>
                <a:lnTo>
                  <a:pt x="861" y="1108"/>
                </a:lnTo>
                <a:lnTo>
                  <a:pt x="863" y="1108"/>
                </a:lnTo>
                <a:lnTo>
                  <a:pt x="863" y="1106"/>
                </a:lnTo>
                <a:lnTo>
                  <a:pt x="861" y="1104"/>
                </a:lnTo>
                <a:lnTo>
                  <a:pt x="861" y="1102"/>
                </a:lnTo>
                <a:lnTo>
                  <a:pt x="861" y="1104"/>
                </a:lnTo>
                <a:lnTo>
                  <a:pt x="861" y="1102"/>
                </a:lnTo>
                <a:lnTo>
                  <a:pt x="861" y="1099"/>
                </a:lnTo>
                <a:lnTo>
                  <a:pt x="859" y="1099"/>
                </a:lnTo>
                <a:lnTo>
                  <a:pt x="859" y="1097"/>
                </a:lnTo>
                <a:lnTo>
                  <a:pt x="856" y="1097"/>
                </a:lnTo>
                <a:lnTo>
                  <a:pt x="856" y="1095"/>
                </a:lnTo>
                <a:lnTo>
                  <a:pt x="854" y="1092"/>
                </a:lnTo>
                <a:lnTo>
                  <a:pt x="854" y="1090"/>
                </a:lnTo>
                <a:lnTo>
                  <a:pt x="852" y="1090"/>
                </a:lnTo>
                <a:lnTo>
                  <a:pt x="852" y="1088"/>
                </a:lnTo>
                <a:lnTo>
                  <a:pt x="850" y="1088"/>
                </a:lnTo>
                <a:lnTo>
                  <a:pt x="850" y="1085"/>
                </a:lnTo>
                <a:lnTo>
                  <a:pt x="850" y="1083"/>
                </a:lnTo>
                <a:lnTo>
                  <a:pt x="850" y="1081"/>
                </a:lnTo>
                <a:lnTo>
                  <a:pt x="847" y="1081"/>
                </a:lnTo>
                <a:lnTo>
                  <a:pt x="847" y="1078"/>
                </a:lnTo>
                <a:lnTo>
                  <a:pt x="847" y="1076"/>
                </a:lnTo>
                <a:lnTo>
                  <a:pt x="847" y="1078"/>
                </a:lnTo>
                <a:lnTo>
                  <a:pt x="845" y="1076"/>
                </a:lnTo>
                <a:lnTo>
                  <a:pt x="845" y="1074"/>
                </a:lnTo>
                <a:lnTo>
                  <a:pt x="843" y="1074"/>
                </a:lnTo>
                <a:lnTo>
                  <a:pt x="843" y="1072"/>
                </a:lnTo>
                <a:lnTo>
                  <a:pt x="845" y="1072"/>
                </a:lnTo>
                <a:lnTo>
                  <a:pt x="845" y="1069"/>
                </a:lnTo>
                <a:lnTo>
                  <a:pt x="843" y="1069"/>
                </a:lnTo>
                <a:lnTo>
                  <a:pt x="840" y="1069"/>
                </a:lnTo>
                <a:lnTo>
                  <a:pt x="840" y="1067"/>
                </a:lnTo>
                <a:lnTo>
                  <a:pt x="843" y="1067"/>
                </a:lnTo>
                <a:lnTo>
                  <a:pt x="840" y="1067"/>
                </a:lnTo>
                <a:lnTo>
                  <a:pt x="840" y="1065"/>
                </a:lnTo>
                <a:lnTo>
                  <a:pt x="843" y="1065"/>
                </a:lnTo>
                <a:lnTo>
                  <a:pt x="845" y="1065"/>
                </a:lnTo>
                <a:lnTo>
                  <a:pt x="845" y="1062"/>
                </a:lnTo>
                <a:lnTo>
                  <a:pt x="845" y="1060"/>
                </a:lnTo>
                <a:lnTo>
                  <a:pt x="847" y="1060"/>
                </a:lnTo>
                <a:lnTo>
                  <a:pt x="850" y="1060"/>
                </a:lnTo>
                <a:lnTo>
                  <a:pt x="850" y="1058"/>
                </a:lnTo>
                <a:lnTo>
                  <a:pt x="852" y="1058"/>
                </a:lnTo>
                <a:lnTo>
                  <a:pt x="852" y="1055"/>
                </a:lnTo>
                <a:lnTo>
                  <a:pt x="852" y="1053"/>
                </a:lnTo>
                <a:lnTo>
                  <a:pt x="852" y="1051"/>
                </a:lnTo>
                <a:lnTo>
                  <a:pt x="852" y="1049"/>
                </a:lnTo>
                <a:lnTo>
                  <a:pt x="854" y="1049"/>
                </a:lnTo>
                <a:lnTo>
                  <a:pt x="854" y="1046"/>
                </a:lnTo>
                <a:lnTo>
                  <a:pt x="856" y="1046"/>
                </a:lnTo>
                <a:lnTo>
                  <a:pt x="854" y="1046"/>
                </a:lnTo>
                <a:lnTo>
                  <a:pt x="854" y="1044"/>
                </a:lnTo>
                <a:lnTo>
                  <a:pt x="856" y="1044"/>
                </a:lnTo>
                <a:lnTo>
                  <a:pt x="856" y="1046"/>
                </a:lnTo>
                <a:lnTo>
                  <a:pt x="859" y="1046"/>
                </a:lnTo>
                <a:lnTo>
                  <a:pt x="861" y="1046"/>
                </a:lnTo>
                <a:lnTo>
                  <a:pt x="861" y="1044"/>
                </a:lnTo>
                <a:lnTo>
                  <a:pt x="863" y="1044"/>
                </a:lnTo>
                <a:lnTo>
                  <a:pt x="866" y="1044"/>
                </a:lnTo>
                <a:lnTo>
                  <a:pt x="866" y="1046"/>
                </a:lnTo>
                <a:lnTo>
                  <a:pt x="868" y="1046"/>
                </a:lnTo>
                <a:lnTo>
                  <a:pt x="870" y="1046"/>
                </a:lnTo>
                <a:lnTo>
                  <a:pt x="873" y="1046"/>
                </a:lnTo>
                <a:lnTo>
                  <a:pt x="875" y="1046"/>
                </a:lnTo>
                <a:lnTo>
                  <a:pt x="875" y="1044"/>
                </a:lnTo>
                <a:lnTo>
                  <a:pt x="877" y="1044"/>
                </a:lnTo>
                <a:lnTo>
                  <a:pt x="880" y="1044"/>
                </a:lnTo>
                <a:lnTo>
                  <a:pt x="880" y="1042"/>
                </a:lnTo>
                <a:lnTo>
                  <a:pt x="882" y="1042"/>
                </a:lnTo>
                <a:lnTo>
                  <a:pt x="882" y="1039"/>
                </a:lnTo>
                <a:lnTo>
                  <a:pt x="884" y="1039"/>
                </a:lnTo>
                <a:lnTo>
                  <a:pt x="886" y="1037"/>
                </a:lnTo>
                <a:lnTo>
                  <a:pt x="889" y="1037"/>
                </a:lnTo>
                <a:lnTo>
                  <a:pt x="891" y="1037"/>
                </a:lnTo>
                <a:lnTo>
                  <a:pt x="893" y="1035"/>
                </a:lnTo>
                <a:lnTo>
                  <a:pt x="896" y="1035"/>
                </a:lnTo>
                <a:lnTo>
                  <a:pt x="898" y="1035"/>
                </a:lnTo>
                <a:lnTo>
                  <a:pt x="898" y="1032"/>
                </a:lnTo>
                <a:lnTo>
                  <a:pt x="900" y="1032"/>
                </a:lnTo>
                <a:lnTo>
                  <a:pt x="903" y="1032"/>
                </a:lnTo>
                <a:close/>
                <a:moveTo>
                  <a:pt x="1167" y="1023"/>
                </a:moveTo>
                <a:lnTo>
                  <a:pt x="1167" y="1025"/>
                </a:lnTo>
                <a:lnTo>
                  <a:pt x="1167" y="1028"/>
                </a:lnTo>
                <a:lnTo>
                  <a:pt x="1167" y="1030"/>
                </a:lnTo>
                <a:lnTo>
                  <a:pt x="1165" y="1030"/>
                </a:lnTo>
                <a:lnTo>
                  <a:pt x="1165" y="1032"/>
                </a:lnTo>
                <a:lnTo>
                  <a:pt x="1163" y="1032"/>
                </a:lnTo>
                <a:lnTo>
                  <a:pt x="1163" y="1030"/>
                </a:lnTo>
                <a:lnTo>
                  <a:pt x="1163" y="1032"/>
                </a:lnTo>
                <a:lnTo>
                  <a:pt x="1163" y="1030"/>
                </a:lnTo>
                <a:lnTo>
                  <a:pt x="1161" y="1030"/>
                </a:lnTo>
                <a:lnTo>
                  <a:pt x="1161" y="1028"/>
                </a:lnTo>
                <a:lnTo>
                  <a:pt x="1163" y="1025"/>
                </a:lnTo>
                <a:lnTo>
                  <a:pt x="1163" y="1023"/>
                </a:lnTo>
                <a:lnTo>
                  <a:pt x="1165" y="1023"/>
                </a:lnTo>
                <a:lnTo>
                  <a:pt x="1167" y="1023"/>
                </a:lnTo>
                <a:close/>
                <a:moveTo>
                  <a:pt x="1243" y="1016"/>
                </a:moveTo>
                <a:lnTo>
                  <a:pt x="1243" y="1019"/>
                </a:lnTo>
                <a:lnTo>
                  <a:pt x="1241" y="1019"/>
                </a:lnTo>
                <a:lnTo>
                  <a:pt x="1241" y="1016"/>
                </a:lnTo>
                <a:lnTo>
                  <a:pt x="1243" y="1016"/>
                </a:lnTo>
                <a:lnTo>
                  <a:pt x="1241" y="1014"/>
                </a:lnTo>
                <a:lnTo>
                  <a:pt x="1243" y="1014"/>
                </a:lnTo>
                <a:lnTo>
                  <a:pt x="1243" y="1016"/>
                </a:lnTo>
                <a:close/>
                <a:moveTo>
                  <a:pt x="1326" y="996"/>
                </a:moveTo>
                <a:lnTo>
                  <a:pt x="1326" y="998"/>
                </a:lnTo>
                <a:lnTo>
                  <a:pt x="1329" y="998"/>
                </a:lnTo>
                <a:lnTo>
                  <a:pt x="1329" y="1000"/>
                </a:lnTo>
                <a:lnTo>
                  <a:pt x="1326" y="1000"/>
                </a:lnTo>
                <a:lnTo>
                  <a:pt x="1326" y="1002"/>
                </a:lnTo>
                <a:lnTo>
                  <a:pt x="1329" y="1002"/>
                </a:lnTo>
                <a:lnTo>
                  <a:pt x="1326" y="1002"/>
                </a:lnTo>
                <a:lnTo>
                  <a:pt x="1329" y="1002"/>
                </a:lnTo>
                <a:lnTo>
                  <a:pt x="1329" y="1005"/>
                </a:lnTo>
                <a:lnTo>
                  <a:pt x="1329" y="1007"/>
                </a:lnTo>
                <a:lnTo>
                  <a:pt x="1326" y="1007"/>
                </a:lnTo>
                <a:lnTo>
                  <a:pt x="1326" y="1009"/>
                </a:lnTo>
                <a:lnTo>
                  <a:pt x="1324" y="1009"/>
                </a:lnTo>
                <a:lnTo>
                  <a:pt x="1322" y="1009"/>
                </a:lnTo>
                <a:lnTo>
                  <a:pt x="1320" y="1009"/>
                </a:lnTo>
                <a:lnTo>
                  <a:pt x="1320" y="1007"/>
                </a:lnTo>
                <a:lnTo>
                  <a:pt x="1317" y="1007"/>
                </a:lnTo>
                <a:lnTo>
                  <a:pt x="1317" y="1005"/>
                </a:lnTo>
                <a:lnTo>
                  <a:pt x="1315" y="1005"/>
                </a:lnTo>
                <a:lnTo>
                  <a:pt x="1315" y="1002"/>
                </a:lnTo>
                <a:lnTo>
                  <a:pt x="1317" y="1002"/>
                </a:lnTo>
                <a:lnTo>
                  <a:pt x="1317" y="1000"/>
                </a:lnTo>
                <a:lnTo>
                  <a:pt x="1317" y="998"/>
                </a:lnTo>
                <a:lnTo>
                  <a:pt x="1317" y="1000"/>
                </a:lnTo>
                <a:lnTo>
                  <a:pt x="1320" y="1000"/>
                </a:lnTo>
                <a:lnTo>
                  <a:pt x="1320" y="998"/>
                </a:lnTo>
                <a:lnTo>
                  <a:pt x="1322" y="998"/>
                </a:lnTo>
                <a:lnTo>
                  <a:pt x="1322" y="996"/>
                </a:lnTo>
                <a:lnTo>
                  <a:pt x="1324" y="996"/>
                </a:lnTo>
                <a:lnTo>
                  <a:pt x="1326" y="996"/>
                </a:lnTo>
                <a:close/>
                <a:moveTo>
                  <a:pt x="1237" y="984"/>
                </a:moveTo>
                <a:lnTo>
                  <a:pt x="1237" y="986"/>
                </a:lnTo>
                <a:lnTo>
                  <a:pt x="1237" y="989"/>
                </a:lnTo>
                <a:lnTo>
                  <a:pt x="1237" y="986"/>
                </a:lnTo>
                <a:lnTo>
                  <a:pt x="1234" y="986"/>
                </a:lnTo>
                <a:lnTo>
                  <a:pt x="1237" y="986"/>
                </a:lnTo>
                <a:lnTo>
                  <a:pt x="1234" y="986"/>
                </a:lnTo>
                <a:lnTo>
                  <a:pt x="1234" y="984"/>
                </a:lnTo>
                <a:lnTo>
                  <a:pt x="1237" y="984"/>
                </a:lnTo>
                <a:close/>
                <a:moveTo>
                  <a:pt x="1287" y="970"/>
                </a:moveTo>
                <a:lnTo>
                  <a:pt x="1287" y="972"/>
                </a:lnTo>
                <a:lnTo>
                  <a:pt x="1290" y="972"/>
                </a:lnTo>
                <a:lnTo>
                  <a:pt x="1292" y="972"/>
                </a:lnTo>
                <a:lnTo>
                  <a:pt x="1292" y="975"/>
                </a:lnTo>
                <a:lnTo>
                  <a:pt x="1290" y="975"/>
                </a:lnTo>
                <a:lnTo>
                  <a:pt x="1287" y="975"/>
                </a:lnTo>
                <a:lnTo>
                  <a:pt x="1287" y="972"/>
                </a:lnTo>
                <a:lnTo>
                  <a:pt x="1287" y="970"/>
                </a:lnTo>
                <a:close/>
                <a:moveTo>
                  <a:pt x="1285" y="963"/>
                </a:moveTo>
                <a:lnTo>
                  <a:pt x="1287" y="963"/>
                </a:lnTo>
                <a:lnTo>
                  <a:pt x="1287" y="966"/>
                </a:lnTo>
                <a:lnTo>
                  <a:pt x="1285" y="966"/>
                </a:lnTo>
                <a:lnTo>
                  <a:pt x="1283" y="963"/>
                </a:lnTo>
                <a:lnTo>
                  <a:pt x="1285" y="963"/>
                </a:lnTo>
                <a:close/>
                <a:moveTo>
                  <a:pt x="1287" y="961"/>
                </a:moveTo>
                <a:lnTo>
                  <a:pt x="1287" y="959"/>
                </a:lnTo>
                <a:lnTo>
                  <a:pt x="1290" y="959"/>
                </a:lnTo>
                <a:lnTo>
                  <a:pt x="1287" y="959"/>
                </a:lnTo>
                <a:lnTo>
                  <a:pt x="1287" y="961"/>
                </a:lnTo>
                <a:close/>
                <a:moveTo>
                  <a:pt x="1135" y="949"/>
                </a:moveTo>
                <a:lnTo>
                  <a:pt x="1135" y="952"/>
                </a:lnTo>
                <a:lnTo>
                  <a:pt x="1138" y="952"/>
                </a:lnTo>
                <a:lnTo>
                  <a:pt x="1135" y="954"/>
                </a:lnTo>
                <a:lnTo>
                  <a:pt x="1138" y="954"/>
                </a:lnTo>
                <a:lnTo>
                  <a:pt x="1138" y="956"/>
                </a:lnTo>
                <a:lnTo>
                  <a:pt x="1135" y="956"/>
                </a:lnTo>
                <a:lnTo>
                  <a:pt x="1135" y="954"/>
                </a:lnTo>
                <a:lnTo>
                  <a:pt x="1135" y="956"/>
                </a:lnTo>
                <a:lnTo>
                  <a:pt x="1135" y="959"/>
                </a:lnTo>
                <a:lnTo>
                  <a:pt x="1133" y="959"/>
                </a:lnTo>
                <a:lnTo>
                  <a:pt x="1133" y="961"/>
                </a:lnTo>
                <a:lnTo>
                  <a:pt x="1133" y="959"/>
                </a:lnTo>
                <a:lnTo>
                  <a:pt x="1133" y="956"/>
                </a:lnTo>
                <a:lnTo>
                  <a:pt x="1133" y="954"/>
                </a:lnTo>
                <a:lnTo>
                  <a:pt x="1133" y="952"/>
                </a:lnTo>
                <a:lnTo>
                  <a:pt x="1133" y="949"/>
                </a:lnTo>
                <a:lnTo>
                  <a:pt x="1135" y="949"/>
                </a:lnTo>
                <a:close/>
                <a:moveTo>
                  <a:pt x="960" y="949"/>
                </a:moveTo>
                <a:lnTo>
                  <a:pt x="960" y="947"/>
                </a:lnTo>
                <a:lnTo>
                  <a:pt x="958" y="947"/>
                </a:lnTo>
                <a:lnTo>
                  <a:pt x="956" y="947"/>
                </a:lnTo>
                <a:lnTo>
                  <a:pt x="956" y="945"/>
                </a:lnTo>
                <a:lnTo>
                  <a:pt x="958" y="945"/>
                </a:lnTo>
                <a:lnTo>
                  <a:pt x="960" y="945"/>
                </a:lnTo>
                <a:lnTo>
                  <a:pt x="962" y="945"/>
                </a:lnTo>
                <a:lnTo>
                  <a:pt x="962" y="947"/>
                </a:lnTo>
                <a:lnTo>
                  <a:pt x="960" y="947"/>
                </a:lnTo>
                <a:lnTo>
                  <a:pt x="960" y="949"/>
                </a:lnTo>
                <a:close/>
                <a:moveTo>
                  <a:pt x="1340" y="940"/>
                </a:moveTo>
                <a:lnTo>
                  <a:pt x="1340" y="938"/>
                </a:lnTo>
                <a:lnTo>
                  <a:pt x="1343" y="938"/>
                </a:lnTo>
                <a:lnTo>
                  <a:pt x="1343" y="940"/>
                </a:lnTo>
                <a:lnTo>
                  <a:pt x="1340" y="940"/>
                </a:lnTo>
                <a:close/>
                <a:moveTo>
                  <a:pt x="396" y="926"/>
                </a:moveTo>
                <a:lnTo>
                  <a:pt x="396" y="929"/>
                </a:lnTo>
                <a:lnTo>
                  <a:pt x="393" y="929"/>
                </a:lnTo>
                <a:lnTo>
                  <a:pt x="391" y="929"/>
                </a:lnTo>
                <a:lnTo>
                  <a:pt x="391" y="926"/>
                </a:lnTo>
                <a:lnTo>
                  <a:pt x="393" y="926"/>
                </a:lnTo>
                <a:lnTo>
                  <a:pt x="393" y="929"/>
                </a:lnTo>
                <a:lnTo>
                  <a:pt x="393" y="926"/>
                </a:lnTo>
                <a:lnTo>
                  <a:pt x="393" y="929"/>
                </a:lnTo>
                <a:lnTo>
                  <a:pt x="393" y="926"/>
                </a:lnTo>
                <a:lnTo>
                  <a:pt x="396" y="926"/>
                </a:lnTo>
                <a:close/>
                <a:moveTo>
                  <a:pt x="1154" y="915"/>
                </a:moveTo>
                <a:lnTo>
                  <a:pt x="1154" y="917"/>
                </a:lnTo>
                <a:lnTo>
                  <a:pt x="1154" y="919"/>
                </a:lnTo>
                <a:lnTo>
                  <a:pt x="1156" y="919"/>
                </a:lnTo>
                <a:lnTo>
                  <a:pt x="1156" y="922"/>
                </a:lnTo>
                <a:lnTo>
                  <a:pt x="1158" y="922"/>
                </a:lnTo>
                <a:lnTo>
                  <a:pt x="1158" y="924"/>
                </a:lnTo>
                <a:lnTo>
                  <a:pt x="1156" y="924"/>
                </a:lnTo>
                <a:lnTo>
                  <a:pt x="1158" y="924"/>
                </a:lnTo>
                <a:lnTo>
                  <a:pt x="1161" y="924"/>
                </a:lnTo>
                <a:lnTo>
                  <a:pt x="1161" y="926"/>
                </a:lnTo>
                <a:lnTo>
                  <a:pt x="1158" y="926"/>
                </a:lnTo>
                <a:lnTo>
                  <a:pt x="1156" y="926"/>
                </a:lnTo>
                <a:lnTo>
                  <a:pt x="1154" y="926"/>
                </a:lnTo>
                <a:lnTo>
                  <a:pt x="1151" y="926"/>
                </a:lnTo>
                <a:lnTo>
                  <a:pt x="1151" y="924"/>
                </a:lnTo>
                <a:lnTo>
                  <a:pt x="1151" y="922"/>
                </a:lnTo>
                <a:lnTo>
                  <a:pt x="1149" y="922"/>
                </a:lnTo>
                <a:lnTo>
                  <a:pt x="1151" y="922"/>
                </a:lnTo>
                <a:lnTo>
                  <a:pt x="1149" y="922"/>
                </a:lnTo>
                <a:lnTo>
                  <a:pt x="1149" y="919"/>
                </a:lnTo>
                <a:lnTo>
                  <a:pt x="1149" y="917"/>
                </a:lnTo>
                <a:lnTo>
                  <a:pt x="1151" y="915"/>
                </a:lnTo>
                <a:lnTo>
                  <a:pt x="1154" y="915"/>
                </a:lnTo>
                <a:close/>
                <a:moveTo>
                  <a:pt x="1393" y="866"/>
                </a:moveTo>
                <a:lnTo>
                  <a:pt x="1396" y="866"/>
                </a:lnTo>
                <a:lnTo>
                  <a:pt x="1398" y="866"/>
                </a:lnTo>
                <a:lnTo>
                  <a:pt x="1398" y="869"/>
                </a:lnTo>
                <a:lnTo>
                  <a:pt x="1400" y="869"/>
                </a:lnTo>
                <a:lnTo>
                  <a:pt x="1402" y="869"/>
                </a:lnTo>
                <a:lnTo>
                  <a:pt x="1405" y="871"/>
                </a:lnTo>
                <a:lnTo>
                  <a:pt x="1407" y="873"/>
                </a:lnTo>
                <a:lnTo>
                  <a:pt x="1409" y="876"/>
                </a:lnTo>
                <a:lnTo>
                  <a:pt x="1409" y="878"/>
                </a:lnTo>
                <a:lnTo>
                  <a:pt x="1412" y="878"/>
                </a:lnTo>
                <a:lnTo>
                  <a:pt x="1412" y="880"/>
                </a:lnTo>
                <a:lnTo>
                  <a:pt x="1409" y="880"/>
                </a:lnTo>
                <a:lnTo>
                  <a:pt x="1409" y="883"/>
                </a:lnTo>
                <a:lnTo>
                  <a:pt x="1407" y="883"/>
                </a:lnTo>
                <a:lnTo>
                  <a:pt x="1407" y="880"/>
                </a:lnTo>
                <a:lnTo>
                  <a:pt x="1405" y="878"/>
                </a:lnTo>
                <a:lnTo>
                  <a:pt x="1402" y="878"/>
                </a:lnTo>
                <a:lnTo>
                  <a:pt x="1400" y="878"/>
                </a:lnTo>
                <a:lnTo>
                  <a:pt x="1400" y="876"/>
                </a:lnTo>
                <a:lnTo>
                  <a:pt x="1398" y="876"/>
                </a:lnTo>
                <a:lnTo>
                  <a:pt x="1398" y="873"/>
                </a:lnTo>
                <a:lnTo>
                  <a:pt x="1396" y="873"/>
                </a:lnTo>
                <a:lnTo>
                  <a:pt x="1396" y="871"/>
                </a:lnTo>
                <a:lnTo>
                  <a:pt x="1393" y="871"/>
                </a:lnTo>
                <a:lnTo>
                  <a:pt x="1393" y="869"/>
                </a:lnTo>
                <a:lnTo>
                  <a:pt x="1391" y="869"/>
                </a:lnTo>
                <a:lnTo>
                  <a:pt x="1391" y="866"/>
                </a:lnTo>
                <a:lnTo>
                  <a:pt x="1393" y="866"/>
                </a:lnTo>
                <a:lnTo>
                  <a:pt x="1393" y="864"/>
                </a:lnTo>
                <a:lnTo>
                  <a:pt x="1393" y="866"/>
                </a:lnTo>
                <a:close/>
                <a:moveTo>
                  <a:pt x="1515" y="811"/>
                </a:moveTo>
                <a:lnTo>
                  <a:pt x="1518" y="811"/>
                </a:lnTo>
                <a:lnTo>
                  <a:pt x="1518" y="813"/>
                </a:lnTo>
                <a:lnTo>
                  <a:pt x="1520" y="813"/>
                </a:lnTo>
                <a:lnTo>
                  <a:pt x="1522" y="813"/>
                </a:lnTo>
                <a:lnTo>
                  <a:pt x="1522" y="816"/>
                </a:lnTo>
                <a:lnTo>
                  <a:pt x="1520" y="816"/>
                </a:lnTo>
                <a:lnTo>
                  <a:pt x="1520" y="818"/>
                </a:lnTo>
                <a:lnTo>
                  <a:pt x="1522" y="818"/>
                </a:lnTo>
                <a:lnTo>
                  <a:pt x="1522" y="820"/>
                </a:lnTo>
                <a:lnTo>
                  <a:pt x="1522" y="823"/>
                </a:lnTo>
                <a:lnTo>
                  <a:pt x="1522" y="825"/>
                </a:lnTo>
                <a:lnTo>
                  <a:pt x="1522" y="827"/>
                </a:lnTo>
                <a:lnTo>
                  <a:pt x="1525" y="827"/>
                </a:lnTo>
                <a:lnTo>
                  <a:pt x="1525" y="830"/>
                </a:lnTo>
                <a:lnTo>
                  <a:pt x="1525" y="832"/>
                </a:lnTo>
                <a:lnTo>
                  <a:pt x="1522" y="832"/>
                </a:lnTo>
                <a:lnTo>
                  <a:pt x="1520" y="832"/>
                </a:lnTo>
                <a:lnTo>
                  <a:pt x="1520" y="830"/>
                </a:lnTo>
                <a:lnTo>
                  <a:pt x="1518" y="830"/>
                </a:lnTo>
                <a:lnTo>
                  <a:pt x="1518" y="827"/>
                </a:lnTo>
                <a:lnTo>
                  <a:pt x="1515" y="827"/>
                </a:lnTo>
                <a:lnTo>
                  <a:pt x="1518" y="827"/>
                </a:lnTo>
                <a:lnTo>
                  <a:pt x="1515" y="827"/>
                </a:lnTo>
                <a:lnTo>
                  <a:pt x="1515" y="825"/>
                </a:lnTo>
                <a:lnTo>
                  <a:pt x="1515" y="823"/>
                </a:lnTo>
                <a:lnTo>
                  <a:pt x="1513" y="823"/>
                </a:lnTo>
                <a:lnTo>
                  <a:pt x="1513" y="820"/>
                </a:lnTo>
                <a:lnTo>
                  <a:pt x="1513" y="818"/>
                </a:lnTo>
                <a:lnTo>
                  <a:pt x="1511" y="818"/>
                </a:lnTo>
                <a:lnTo>
                  <a:pt x="1511" y="816"/>
                </a:lnTo>
                <a:lnTo>
                  <a:pt x="1511" y="813"/>
                </a:lnTo>
                <a:lnTo>
                  <a:pt x="1513" y="813"/>
                </a:lnTo>
                <a:lnTo>
                  <a:pt x="1513" y="811"/>
                </a:lnTo>
                <a:lnTo>
                  <a:pt x="1515" y="811"/>
                </a:lnTo>
                <a:close/>
                <a:moveTo>
                  <a:pt x="923" y="788"/>
                </a:moveTo>
                <a:lnTo>
                  <a:pt x="926" y="788"/>
                </a:lnTo>
                <a:lnTo>
                  <a:pt x="928" y="788"/>
                </a:lnTo>
                <a:lnTo>
                  <a:pt x="928" y="790"/>
                </a:lnTo>
                <a:lnTo>
                  <a:pt x="928" y="793"/>
                </a:lnTo>
                <a:lnTo>
                  <a:pt x="928" y="795"/>
                </a:lnTo>
                <a:lnTo>
                  <a:pt x="926" y="797"/>
                </a:lnTo>
                <a:lnTo>
                  <a:pt x="923" y="797"/>
                </a:lnTo>
                <a:lnTo>
                  <a:pt x="921" y="797"/>
                </a:lnTo>
                <a:lnTo>
                  <a:pt x="921" y="795"/>
                </a:lnTo>
                <a:lnTo>
                  <a:pt x="919" y="795"/>
                </a:lnTo>
                <a:lnTo>
                  <a:pt x="916" y="795"/>
                </a:lnTo>
                <a:lnTo>
                  <a:pt x="916" y="793"/>
                </a:lnTo>
                <a:lnTo>
                  <a:pt x="914" y="793"/>
                </a:lnTo>
                <a:lnTo>
                  <a:pt x="912" y="793"/>
                </a:lnTo>
                <a:lnTo>
                  <a:pt x="912" y="790"/>
                </a:lnTo>
                <a:lnTo>
                  <a:pt x="912" y="788"/>
                </a:lnTo>
                <a:lnTo>
                  <a:pt x="914" y="788"/>
                </a:lnTo>
                <a:lnTo>
                  <a:pt x="916" y="788"/>
                </a:lnTo>
                <a:lnTo>
                  <a:pt x="919" y="788"/>
                </a:lnTo>
                <a:lnTo>
                  <a:pt x="921" y="788"/>
                </a:lnTo>
                <a:lnTo>
                  <a:pt x="921" y="786"/>
                </a:lnTo>
                <a:lnTo>
                  <a:pt x="921" y="788"/>
                </a:lnTo>
                <a:lnTo>
                  <a:pt x="921" y="786"/>
                </a:lnTo>
                <a:lnTo>
                  <a:pt x="923" y="786"/>
                </a:lnTo>
                <a:lnTo>
                  <a:pt x="923" y="788"/>
                </a:lnTo>
                <a:close/>
                <a:moveTo>
                  <a:pt x="382" y="749"/>
                </a:moveTo>
                <a:lnTo>
                  <a:pt x="382" y="751"/>
                </a:lnTo>
                <a:lnTo>
                  <a:pt x="382" y="749"/>
                </a:lnTo>
                <a:lnTo>
                  <a:pt x="380" y="749"/>
                </a:lnTo>
                <a:lnTo>
                  <a:pt x="377" y="749"/>
                </a:lnTo>
                <a:lnTo>
                  <a:pt x="377" y="747"/>
                </a:lnTo>
                <a:lnTo>
                  <a:pt x="380" y="747"/>
                </a:lnTo>
                <a:lnTo>
                  <a:pt x="380" y="749"/>
                </a:lnTo>
                <a:lnTo>
                  <a:pt x="382" y="749"/>
                </a:lnTo>
                <a:close/>
                <a:moveTo>
                  <a:pt x="718" y="754"/>
                </a:moveTo>
                <a:lnTo>
                  <a:pt x="716" y="754"/>
                </a:lnTo>
                <a:lnTo>
                  <a:pt x="714" y="754"/>
                </a:lnTo>
                <a:lnTo>
                  <a:pt x="711" y="754"/>
                </a:lnTo>
                <a:lnTo>
                  <a:pt x="709" y="751"/>
                </a:lnTo>
                <a:lnTo>
                  <a:pt x="709" y="749"/>
                </a:lnTo>
                <a:lnTo>
                  <a:pt x="709" y="747"/>
                </a:lnTo>
                <a:lnTo>
                  <a:pt x="711" y="747"/>
                </a:lnTo>
                <a:lnTo>
                  <a:pt x="714" y="744"/>
                </a:lnTo>
                <a:lnTo>
                  <a:pt x="716" y="747"/>
                </a:lnTo>
                <a:lnTo>
                  <a:pt x="716" y="749"/>
                </a:lnTo>
                <a:lnTo>
                  <a:pt x="718" y="749"/>
                </a:lnTo>
                <a:lnTo>
                  <a:pt x="718" y="751"/>
                </a:lnTo>
                <a:lnTo>
                  <a:pt x="718" y="754"/>
                </a:lnTo>
                <a:close/>
                <a:moveTo>
                  <a:pt x="665" y="751"/>
                </a:moveTo>
                <a:lnTo>
                  <a:pt x="668" y="751"/>
                </a:lnTo>
                <a:lnTo>
                  <a:pt x="670" y="751"/>
                </a:lnTo>
                <a:lnTo>
                  <a:pt x="670" y="754"/>
                </a:lnTo>
                <a:lnTo>
                  <a:pt x="670" y="756"/>
                </a:lnTo>
                <a:lnTo>
                  <a:pt x="668" y="756"/>
                </a:lnTo>
                <a:lnTo>
                  <a:pt x="668" y="758"/>
                </a:lnTo>
                <a:lnTo>
                  <a:pt x="665" y="758"/>
                </a:lnTo>
                <a:lnTo>
                  <a:pt x="665" y="761"/>
                </a:lnTo>
                <a:lnTo>
                  <a:pt x="663" y="761"/>
                </a:lnTo>
                <a:lnTo>
                  <a:pt x="663" y="763"/>
                </a:lnTo>
                <a:lnTo>
                  <a:pt x="663" y="761"/>
                </a:lnTo>
                <a:lnTo>
                  <a:pt x="661" y="761"/>
                </a:lnTo>
                <a:lnTo>
                  <a:pt x="661" y="758"/>
                </a:lnTo>
                <a:lnTo>
                  <a:pt x="658" y="758"/>
                </a:lnTo>
                <a:lnTo>
                  <a:pt x="658" y="756"/>
                </a:lnTo>
                <a:lnTo>
                  <a:pt x="658" y="754"/>
                </a:lnTo>
                <a:lnTo>
                  <a:pt x="656" y="754"/>
                </a:lnTo>
                <a:lnTo>
                  <a:pt x="656" y="751"/>
                </a:lnTo>
                <a:lnTo>
                  <a:pt x="654" y="751"/>
                </a:lnTo>
                <a:lnTo>
                  <a:pt x="654" y="749"/>
                </a:lnTo>
                <a:lnTo>
                  <a:pt x="654" y="747"/>
                </a:lnTo>
                <a:lnTo>
                  <a:pt x="654" y="744"/>
                </a:lnTo>
                <a:lnTo>
                  <a:pt x="656" y="744"/>
                </a:lnTo>
                <a:lnTo>
                  <a:pt x="658" y="744"/>
                </a:lnTo>
                <a:lnTo>
                  <a:pt x="658" y="747"/>
                </a:lnTo>
                <a:lnTo>
                  <a:pt x="661" y="747"/>
                </a:lnTo>
                <a:lnTo>
                  <a:pt x="661" y="749"/>
                </a:lnTo>
                <a:lnTo>
                  <a:pt x="663" y="749"/>
                </a:lnTo>
                <a:lnTo>
                  <a:pt x="663" y="751"/>
                </a:lnTo>
                <a:lnTo>
                  <a:pt x="665" y="751"/>
                </a:lnTo>
                <a:close/>
                <a:moveTo>
                  <a:pt x="668" y="724"/>
                </a:moveTo>
                <a:lnTo>
                  <a:pt x="670" y="724"/>
                </a:lnTo>
                <a:lnTo>
                  <a:pt x="670" y="726"/>
                </a:lnTo>
                <a:lnTo>
                  <a:pt x="670" y="728"/>
                </a:lnTo>
                <a:lnTo>
                  <a:pt x="670" y="731"/>
                </a:lnTo>
                <a:lnTo>
                  <a:pt x="668" y="731"/>
                </a:lnTo>
                <a:lnTo>
                  <a:pt x="668" y="733"/>
                </a:lnTo>
                <a:lnTo>
                  <a:pt x="665" y="733"/>
                </a:lnTo>
                <a:lnTo>
                  <a:pt x="663" y="733"/>
                </a:lnTo>
                <a:lnTo>
                  <a:pt x="663" y="731"/>
                </a:lnTo>
                <a:lnTo>
                  <a:pt x="663" y="728"/>
                </a:lnTo>
                <a:lnTo>
                  <a:pt x="661" y="728"/>
                </a:lnTo>
                <a:lnTo>
                  <a:pt x="661" y="731"/>
                </a:lnTo>
                <a:lnTo>
                  <a:pt x="658" y="731"/>
                </a:lnTo>
                <a:lnTo>
                  <a:pt x="658" y="733"/>
                </a:lnTo>
                <a:lnTo>
                  <a:pt x="656" y="733"/>
                </a:lnTo>
                <a:lnTo>
                  <a:pt x="656" y="731"/>
                </a:lnTo>
                <a:lnTo>
                  <a:pt x="658" y="731"/>
                </a:lnTo>
                <a:lnTo>
                  <a:pt x="656" y="731"/>
                </a:lnTo>
                <a:lnTo>
                  <a:pt x="656" y="728"/>
                </a:lnTo>
                <a:lnTo>
                  <a:pt x="656" y="726"/>
                </a:lnTo>
                <a:lnTo>
                  <a:pt x="656" y="724"/>
                </a:lnTo>
                <a:lnTo>
                  <a:pt x="658" y="724"/>
                </a:lnTo>
                <a:lnTo>
                  <a:pt x="661" y="724"/>
                </a:lnTo>
                <a:lnTo>
                  <a:pt x="663" y="724"/>
                </a:lnTo>
                <a:lnTo>
                  <a:pt x="663" y="721"/>
                </a:lnTo>
                <a:lnTo>
                  <a:pt x="665" y="721"/>
                </a:lnTo>
                <a:lnTo>
                  <a:pt x="665" y="724"/>
                </a:lnTo>
                <a:lnTo>
                  <a:pt x="668" y="724"/>
                </a:lnTo>
                <a:close/>
                <a:moveTo>
                  <a:pt x="647" y="708"/>
                </a:moveTo>
                <a:lnTo>
                  <a:pt x="649" y="708"/>
                </a:lnTo>
                <a:lnTo>
                  <a:pt x="649" y="710"/>
                </a:lnTo>
                <a:lnTo>
                  <a:pt x="651" y="710"/>
                </a:lnTo>
                <a:lnTo>
                  <a:pt x="651" y="712"/>
                </a:lnTo>
                <a:lnTo>
                  <a:pt x="654" y="712"/>
                </a:lnTo>
                <a:lnTo>
                  <a:pt x="654" y="710"/>
                </a:lnTo>
                <a:lnTo>
                  <a:pt x="656" y="710"/>
                </a:lnTo>
                <a:lnTo>
                  <a:pt x="656" y="712"/>
                </a:lnTo>
                <a:lnTo>
                  <a:pt x="658" y="712"/>
                </a:lnTo>
                <a:lnTo>
                  <a:pt x="658" y="714"/>
                </a:lnTo>
                <a:lnTo>
                  <a:pt x="658" y="717"/>
                </a:lnTo>
                <a:lnTo>
                  <a:pt x="658" y="719"/>
                </a:lnTo>
                <a:lnTo>
                  <a:pt x="656" y="719"/>
                </a:lnTo>
                <a:lnTo>
                  <a:pt x="656" y="721"/>
                </a:lnTo>
                <a:lnTo>
                  <a:pt x="656" y="724"/>
                </a:lnTo>
                <a:lnTo>
                  <a:pt x="656" y="726"/>
                </a:lnTo>
                <a:lnTo>
                  <a:pt x="654" y="726"/>
                </a:lnTo>
                <a:lnTo>
                  <a:pt x="654" y="728"/>
                </a:lnTo>
                <a:lnTo>
                  <a:pt x="651" y="728"/>
                </a:lnTo>
                <a:lnTo>
                  <a:pt x="651" y="731"/>
                </a:lnTo>
                <a:lnTo>
                  <a:pt x="649" y="728"/>
                </a:lnTo>
                <a:lnTo>
                  <a:pt x="647" y="728"/>
                </a:lnTo>
                <a:lnTo>
                  <a:pt x="647" y="726"/>
                </a:lnTo>
                <a:lnTo>
                  <a:pt x="647" y="728"/>
                </a:lnTo>
                <a:lnTo>
                  <a:pt x="647" y="726"/>
                </a:lnTo>
                <a:lnTo>
                  <a:pt x="645" y="728"/>
                </a:lnTo>
                <a:lnTo>
                  <a:pt x="645" y="731"/>
                </a:lnTo>
                <a:lnTo>
                  <a:pt x="642" y="731"/>
                </a:lnTo>
                <a:lnTo>
                  <a:pt x="640" y="731"/>
                </a:lnTo>
                <a:lnTo>
                  <a:pt x="640" y="728"/>
                </a:lnTo>
                <a:lnTo>
                  <a:pt x="638" y="728"/>
                </a:lnTo>
                <a:lnTo>
                  <a:pt x="635" y="728"/>
                </a:lnTo>
                <a:lnTo>
                  <a:pt x="638" y="728"/>
                </a:lnTo>
                <a:lnTo>
                  <a:pt x="638" y="731"/>
                </a:lnTo>
                <a:lnTo>
                  <a:pt x="638" y="733"/>
                </a:lnTo>
                <a:lnTo>
                  <a:pt x="640" y="733"/>
                </a:lnTo>
                <a:lnTo>
                  <a:pt x="640" y="735"/>
                </a:lnTo>
                <a:lnTo>
                  <a:pt x="642" y="735"/>
                </a:lnTo>
                <a:lnTo>
                  <a:pt x="642" y="737"/>
                </a:lnTo>
                <a:lnTo>
                  <a:pt x="640" y="737"/>
                </a:lnTo>
                <a:lnTo>
                  <a:pt x="638" y="737"/>
                </a:lnTo>
                <a:lnTo>
                  <a:pt x="638" y="740"/>
                </a:lnTo>
                <a:lnTo>
                  <a:pt x="638" y="742"/>
                </a:lnTo>
                <a:lnTo>
                  <a:pt x="640" y="742"/>
                </a:lnTo>
                <a:lnTo>
                  <a:pt x="642" y="742"/>
                </a:lnTo>
                <a:lnTo>
                  <a:pt x="642" y="744"/>
                </a:lnTo>
                <a:lnTo>
                  <a:pt x="645" y="744"/>
                </a:lnTo>
                <a:lnTo>
                  <a:pt x="645" y="747"/>
                </a:lnTo>
                <a:lnTo>
                  <a:pt x="647" y="747"/>
                </a:lnTo>
                <a:lnTo>
                  <a:pt x="647" y="749"/>
                </a:lnTo>
                <a:lnTo>
                  <a:pt x="649" y="749"/>
                </a:lnTo>
                <a:lnTo>
                  <a:pt x="649" y="751"/>
                </a:lnTo>
                <a:lnTo>
                  <a:pt x="651" y="751"/>
                </a:lnTo>
                <a:lnTo>
                  <a:pt x="651" y="754"/>
                </a:lnTo>
                <a:lnTo>
                  <a:pt x="651" y="756"/>
                </a:lnTo>
                <a:lnTo>
                  <a:pt x="649" y="756"/>
                </a:lnTo>
                <a:lnTo>
                  <a:pt x="647" y="756"/>
                </a:lnTo>
                <a:lnTo>
                  <a:pt x="647" y="758"/>
                </a:lnTo>
                <a:lnTo>
                  <a:pt x="647" y="761"/>
                </a:lnTo>
                <a:lnTo>
                  <a:pt x="645" y="761"/>
                </a:lnTo>
                <a:lnTo>
                  <a:pt x="647" y="761"/>
                </a:lnTo>
                <a:lnTo>
                  <a:pt x="647" y="763"/>
                </a:lnTo>
                <a:lnTo>
                  <a:pt x="647" y="765"/>
                </a:lnTo>
                <a:lnTo>
                  <a:pt x="649" y="767"/>
                </a:lnTo>
                <a:lnTo>
                  <a:pt x="649" y="770"/>
                </a:lnTo>
                <a:lnTo>
                  <a:pt x="649" y="772"/>
                </a:lnTo>
                <a:lnTo>
                  <a:pt x="651" y="772"/>
                </a:lnTo>
                <a:lnTo>
                  <a:pt x="651" y="774"/>
                </a:lnTo>
                <a:lnTo>
                  <a:pt x="651" y="777"/>
                </a:lnTo>
                <a:lnTo>
                  <a:pt x="654" y="777"/>
                </a:lnTo>
                <a:lnTo>
                  <a:pt x="654" y="779"/>
                </a:lnTo>
                <a:lnTo>
                  <a:pt x="654" y="781"/>
                </a:lnTo>
                <a:lnTo>
                  <a:pt x="656" y="781"/>
                </a:lnTo>
                <a:lnTo>
                  <a:pt x="658" y="784"/>
                </a:lnTo>
                <a:lnTo>
                  <a:pt x="658" y="781"/>
                </a:lnTo>
                <a:lnTo>
                  <a:pt x="661" y="781"/>
                </a:lnTo>
                <a:lnTo>
                  <a:pt x="661" y="784"/>
                </a:lnTo>
                <a:lnTo>
                  <a:pt x="663" y="784"/>
                </a:lnTo>
                <a:lnTo>
                  <a:pt x="665" y="784"/>
                </a:lnTo>
                <a:lnTo>
                  <a:pt x="665" y="786"/>
                </a:lnTo>
                <a:lnTo>
                  <a:pt x="663" y="786"/>
                </a:lnTo>
                <a:lnTo>
                  <a:pt x="661" y="786"/>
                </a:lnTo>
                <a:lnTo>
                  <a:pt x="661" y="788"/>
                </a:lnTo>
                <a:lnTo>
                  <a:pt x="661" y="790"/>
                </a:lnTo>
                <a:lnTo>
                  <a:pt x="661" y="793"/>
                </a:lnTo>
                <a:lnTo>
                  <a:pt x="663" y="793"/>
                </a:lnTo>
                <a:lnTo>
                  <a:pt x="663" y="795"/>
                </a:lnTo>
                <a:lnTo>
                  <a:pt x="665" y="795"/>
                </a:lnTo>
                <a:lnTo>
                  <a:pt x="665" y="797"/>
                </a:lnTo>
                <a:lnTo>
                  <a:pt x="668" y="797"/>
                </a:lnTo>
                <a:lnTo>
                  <a:pt x="670" y="797"/>
                </a:lnTo>
                <a:lnTo>
                  <a:pt x="670" y="795"/>
                </a:lnTo>
                <a:lnTo>
                  <a:pt x="672" y="795"/>
                </a:lnTo>
                <a:lnTo>
                  <a:pt x="672" y="797"/>
                </a:lnTo>
                <a:lnTo>
                  <a:pt x="674" y="797"/>
                </a:lnTo>
                <a:lnTo>
                  <a:pt x="674" y="800"/>
                </a:lnTo>
                <a:lnTo>
                  <a:pt x="677" y="800"/>
                </a:lnTo>
                <a:lnTo>
                  <a:pt x="679" y="802"/>
                </a:lnTo>
                <a:lnTo>
                  <a:pt x="681" y="802"/>
                </a:lnTo>
                <a:lnTo>
                  <a:pt x="679" y="802"/>
                </a:lnTo>
                <a:lnTo>
                  <a:pt x="681" y="802"/>
                </a:lnTo>
                <a:lnTo>
                  <a:pt x="681" y="804"/>
                </a:lnTo>
                <a:lnTo>
                  <a:pt x="681" y="802"/>
                </a:lnTo>
                <a:lnTo>
                  <a:pt x="681" y="804"/>
                </a:lnTo>
                <a:lnTo>
                  <a:pt x="681" y="807"/>
                </a:lnTo>
                <a:lnTo>
                  <a:pt x="681" y="809"/>
                </a:lnTo>
                <a:lnTo>
                  <a:pt x="681" y="811"/>
                </a:lnTo>
                <a:lnTo>
                  <a:pt x="681" y="813"/>
                </a:lnTo>
                <a:lnTo>
                  <a:pt x="681" y="816"/>
                </a:lnTo>
                <a:lnTo>
                  <a:pt x="681" y="818"/>
                </a:lnTo>
                <a:lnTo>
                  <a:pt x="679" y="818"/>
                </a:lnTo>
                <a:lnTo>
                  <a:pt x="679" y="820"/>
                </a:lnTo>
                <a:lnTo>
                  <a:pt x="679" y="818"/>
                </a:lnTo>
                <a:lnTo>
                  <a:pt x="679" y="820"/>
                </a:lnTo>
                <a:lnTo>
                  <a:pt x="677" y="820"/>
                </a:lnTo>
                <a:lnTo>
                  <a:pt x="674" y="820"/>
                </a:lnTo>
                <a:lnTo>
                  <a:pt x="674" y="823"/>
                </a:lnTo>
                <a:lnTo>
                  <a:pt x="672" y="823"/>
                </a:lnTo>
                <a:lnTo>
                  <a:pt x="670" y="823"/>
                </a:lnTo>
                <a:lnTo>
                  <a:pt x="670" y="825"/>
                </a:lnTo>
                <a:lnTo>
                  <a:pt x="668" y="825"/>
                </a:lnTo>
                <a:lnTo>
                  <a:pt x="668" y="827"/>
                </a:lnTo>
                <a:lnTo>
                  <a:pt x="670" y="827"/>
                </a:lnTo>
                <a:lnTo>
                  <a:pt x="668" y="827"/>
                </a:lnTo>
                <a:lnTo>
                  <a:pt x="670" y="827"/>
                </a:lnTo>
                <a:lnTo>
                  <a:pt x="670" y="830"/>
                </a:lnTo>
                <a:lnTo>
                  <a:pt x="668" y="830"/>
                </a:lnTo>
                <a:lnTo>
                  <a:pt x="670" y="830"/>
                </a:lnTo>
                <a:lnTo>
                  <a:pt x="668" y="830"/>
                </a:lnTo>
                <a:lnTo>
                  <a:pt x="668" y="827"/>
                </a:lnTo>
                <a:lnTo>
                  <a:pt x="668" y="830"/>
                </a:lnTo>
                <a:lnTo>
                  <a:pt x="665" y="830"/>
                </a:lnTo>
                <a:lnTo>
                  <a:pt x="665" y="832"/>
                </a:lnTo>
                <a:lnTo>
                  <a:pt x="665" y="834"/>
                </a:lnTo>
                <a:lnTo>
                  <a:pt x="668" y="834"/>
                </a:lnTo>
                <a:lnTo>
                  <a:pt x="668" y="837"/>
                </a:lnTo>
                <a:lnTo>
                  <a:pt x="668" y="839"/>
                </a:lnTo>
                <a:lnTo>
                  <a:pt x="670" y="839"/>
                </a:lnTo>
                <a:lnTo>
                  <a:pt x="668" y="839"/>
                </a:lnTo>
                <a:lnTo>
                  <a:pt x="668" y="841"/>
                </a:lnTo>
                <a:lnTo>
                  <a:pt x="670" y="841"/>
                </a:lnTo>
                <a:lnTo>
                  <a:pt x="670" y="843"/>
                </a:lnTo>
                <a:lnTo>
                  <a:pt x="668" y="843"/>
                </a:lnTo>
                <a:lnTo>
                  <a:pt x="670" y="843"/>
                </a:lnTo>
                <a:lnTo>
                  <a:pt x="670" y="846"/>
                </a:lnTo>
                <a:lnTo>
                  <a:pt x="668" y="848"/>
                </a:lnTo>
                <a:lnTo>
                  <a:pt x="670" y="848"/>
                </a:lnTo>
                <a:lnTo>
                  <a:pt x="670" y="850"/>
                </a:lnTo>
                <a:lnTo>
                  <a:pt x="670" y="853"/>
                </a:lnTo>
                <a:lnTo>
                  <a:pt x="670" y="855"/>
                </a:lnTo>
                <a:lnTo>
                  <a:pt x="670" y="857"/>
                </a:lnTo>
                <a:lnTo>
                  <a:pt x="670" y="860"/>
                </a:lnTo>
                <a:lnTo>
                  <a:pt x="670" y="862"/>
                </a:lnTo>
                <a:lnTo>
                  <a:pt x="672" y="862"/>
                </a:lnTo>
                <a:lnTo>
                  <a:pt x="672" y="864"/>
                </a:lnTo>
                <a:lnTo>
                  <a:pt x="672" y="866"/>
                </a:lnTo>
                <a:lnTo>
                  <a:pt x="670" y="866"/>
                </a:lnTo>
                <a:lnTo>
                  <a:pt x="670" y="869"/>
                </a:lnTo>
                <a:lnTo>
                  <a:pt x="670" y="871"/>
                </a:lnTo>
                <a:lnTo>
                  <a:pt x="672" y="871"/>
                </a:lnTo>
                <a:lnTo>
                  <a:pt x="670" y="871"/>
                </a:lnTo>
                <a:lnTo>
                  <a:pt x="670" y="873"/>
                </a:lnTo>
                <a:lnTo>
                  <a:pt x="670" y="876"/>
                </a:lnTo>
                <a:lnTo>
                  <a:pt x="670" y="878"/>
                </a:lnTo>
                <a:lnTo>
                  <a:pt x="672" y="878"/>
                </a:lnTo>
                <a:lnTo>
                  <a:pt x="672" y="880"/>
                </a:lnTo>
                <a:lnTo>
                  <a:pt x="674" y="883"/>
                </a:lnTo>
                <a:lnTo>
                  <a:pt x="674" y="885"/>
                </a:lnTo>
                <a:lnTo>
                  <a:pt x="674" y="887"/>
                </a:lnTo>
                <a:lnTo>
                  <a:pt x="674" y="890"/>
                </a:lnTo>
                <a:lnTo>
                  <a:pt x="674" y="892"/>
                </a:lnTo>
                <a:lnTo>
                  <a:pt x="677" y="892"/>
                </a:lnTo>
                <a:lnTo>
                  <a:pt x="677" y="894"/>
                </a:lnTo>
                <a:lnTo>
                  <a:pt x="679" y="894"/>
                </a:lnTo>
                <a:lnTo>
                  <a:pt x="679" y="896"/>
                </a:lnTo>
                <a:lnTo>
                  <a:pt x="679" y="899"/>
                </a:lnTo>
                <a:lnTo>
                  <a:pt x="679" y="901"/>
                </a:lnTo>
                <a:lnTo>
                  <a:pt x="681" y="901"/>
                </a:lnTo>
                <a:lnTo>
                  <a:pt x="681" y="903"/>
                </a:lnTo>
                <a:lnTo>
                  <a:pt x="681" y="906"/>
                </a:lnTo>
                <a:lnTo>
                  <a:pt x="681" y="908"/>
                </a:lnTo>
                <a:lnTo>
                  <a:pt x="681" y="906"/>
                </a:lnTo>
                <a:lnTo>
                  <a:pt x="681" y="908"/>
                </a:lnTo>
                <a:lnTo>
                  <a:pt x="681" y="906"/>
                </a:lnTo>
                <a:lnTo>
                  <a:pt x="679" y="906"/>
                </a:lnTo>
                <a:lnTo>
                  <a:pt x="679" y="908"/>
                </a:lnTo>
                <a:lnTo>
                  <a:pt x="677" y="908"/>
                </a:lnTo>
                <a:lnTo>
                  <a:pt x="679" y="908"/>
                </a:lnTo>
                <a:lnTo>
                  <a:pt x="677" y="908"/>
                </a:lnTo>
                <a:lnTo>
                  <a:pt x="679" y="908"/>
                </a:lnTo>
                <a:lnTo>
                  <a:pt x="679" y="910"/>
                </a:lnTo>
                <a:lnTo>
                  <a:pt x="679" y="913"/>
                </a:lnTo>
                <a:lnTo>
                  <a:pt x="679" y="915"/>
                </a:lnTo>
                <a:lnTo>
                  <a:pt x="681" y="915"/>
                </a:lnTo>
                <a:lnTo>
                  <a:pt x="681" y="917"/>
                </a:lnTo>
                <a:lnTo>
                  <a:pt x="684" y="917"/>
                </a:lnTo>
                <a:lnTo>
                  <a:pt x="681" y="917"/>
                </a:lnTo>
                <a:lnTo>
                  <a:pt x="684" y="917"/>
                </a:lnTo>
                <a:lnTo>
                  <a:pt x="681" y="919"/>
                </a:lnTo>
                <a:lnTo>
                  <a:pt x="679" y="919"/>
                </a:lnTo>
                <a:lnTo>
                  <a:pt x="679" y="917"/>
                </a:lnTo>
                <a:lnTo>
                  <a:pt x="677" y="915"/>
                </a:lnTo>
                <a:lnTo>
                  <a:pt x="674" y="915"/>
                </a:lnTo>
                <a:lnTo>
                  <a:pt x="674" y="917"/>
                </a:lnTo>
                <a:lnTo>
                  <a:pt x="674" y="919"/>
                </a:lnTo>
                <a:lnTo>
                  <a:pt x="674" y="922"/>
                </a:lnTo>
                <a:lnTo>
                  <a:pt x="672" y="922"/>
                </a:lnTo>
                <a:lnTo>
                  <a:pt x="670" y="922"/>
                </a:lnTo>
                <a:lnTo>
                  <a:pt x="670" y="924"/>
                </a:lnTo>
                <a:lnTo>
                  <a:pt x="670" y="926"/>
                </a:lnTo>
                <a:lnTo>
                  <a:pt x="668" y="926"/>
                </a:lnTo>
                <a:lnTo>
                  <a:pt x="668" y="924"/>
                </a:lnTo>
                <a:lnTo>
                  <a:pt x="665" y="924"/>
                </a:lnTo>
                <a:lnTo>
                  <a:pt x="665" y="922"/>
                </a:lnTo>
                <a:lnTo>
                  <a:pt x="665" y="919"/>
                </a:lnTo>
                <a:lnTo>
                  <a:pt x="663" y="919"/>
                </a:lnTo>
                <a:lnTo>
                  <a:pt x="663" y="922"/>
                </a:lnTo>
                <a:lnTo>
                  <a:pt x="661" y="922"/>
                </a:lnTo>
                <a:lnTo>
                  <a:pt x="658" y="922"/>
                </a:lnTo>
                <a:lnTo>
                  <a:pt x="658" y="919"/>
                </a:lnTo>
                <a:lnTo>
                  <a:pt x="658" y="917"/>
                </a:lnTo>
                <a:lnTo>
                  <a:pt x="656" y="917"/>
                </a:lnTo>
                <a:lnTo>
                  <a:pt x="656" y="915"/>
                </a:lnTo>
                <a:lnTo>
                  <a:pt x="656" y="913"/>
                </a:lnTo>
                <a:lnTo>
                  <a:pt x="658" y="913"/>
                </a:lnTo>
                <a:lnTo>
                  <a:pt x="658" y="910"/>
                </a:lnTo>
                <a:lnTo>
                  <a:pt x="658" y="908"/>
                </a:lnTo>
                <a:lnTo>
                  <a:pt x="658" y="906"/>
                </a:lnTo>
                <a:lnTo>
                  <a:pt x="661" y="906"/>
                </a:lnTo>
                <a:lnTo>
                  <a:pt x="661" y="903"/>
                </a:lnTo>
                <a:lnTo>
                  <a:pt x="663" y="903"/>
                </a:lnTo>
                <a:lnTo>
                  <a:pt x="665" y="903"/>
                </a:lnTo>
                <a:lnTo>
                  <a:pt x="665" y="901"/>
                </a:lnTo>
                <a:lnTo>
                  <a:pt x="665" y="903"/>
                </a:lnTo>
                <a:lnTo>
                  <a:pt x="665" y="901"/>
                </a:lnTo>
                <a:lnTo>
                  <a:pt x="668" y="901"/>
                </a:lnTo>
                <a:lnTo>
                  <a:pt x="668" y="899"/>
                </a:lnTo>
                <a:lnTo>
                  <a:pt x="668" y="896"/>
                </a:lnTo>
                <a:lnTo>
                  <a:pt x="668" y="894"/>
                </a:lnTo>
                <a:lnTo>
                  <a:pt x="668" y="892"/>
                </a:lnTo>
                <a:lnTo>
                  <a:pt x="668" y="890"/>
                </a:lnTo>
                <a:lnTo>
                  <a:pt x="665" y="890"/>
                </a:lnTo>
                <a:lnTo>
                  <a:pt x="665" y="887"/>
                </a:lnTo>
                <a:lnTo>
                  <a:pt x="663" y="887"/>
                </a:lnTo>
                <a:lnTo>
                  <a:pt x="661" y="887"/>
                </a:lnTo>
                <a:lnTo>
                  <a:pt x="663" y="887"/>
                </a:lnTo>
                <a:lnTo>
                  <a:pt x="663" y="885"/>
                </a:lnTo>
                <a:lnTo>
                  <a:pt x="661" y="885"/>
                </a:lnTo>
                <a:lnTo>
                  <a:pt x="661" y="887"/>
                </a:lnTo>
                <a:lnTo>
                  <a:pt x="658" y="887"/>
                </a:lnTo>
                <a:lnTo>
                  <a:pt x="658" y="885"/>
                </a:lnTo>
                <a:lnTo>
                  <a:pt x="656" y="885"/>
                </a:lnTo>
                <a:lnTo>
                  <a:pt x="654" y="885"/>
                </a:lnTo>
                <a:lnTo>
                  <a:pt x="651" y="885"/>
                </a:lnTo>
                <a:lnTo>
                  <a:pt x="654" y="885"/>
                </a:lnTo>
                <a:lnTo>
                  <a:pt x="654" y="883"/>
                </a:lnTo>
                <a:lnTo>
                  <a:pt x="654" y="885"/>
                </a:lnTo>
                <a:lnTo>
                  <a:pt x="654" y="883"/>
                </a:lnTo>
                <a:lnTo>
                  <a:pt x="651" y="883"/>
                </a:lnTo>
                <a:lnTo>
                  <a:pt x="654" y="883"/>
                </a:lnTo>
                <a:lnTo>
                  <a:pt x="651" y="883"/>
                </a:lnTo>
                <a:lnTo>
                  <a:pt x="654" y="883"/>
                </a:lnTo>
                <a:lnTo>
                  <a:pt x="651" y="880"/>
                </a:lnTo>
                <a:lnTo>
                  <a:pt x="649" y="880"/>
                </a:lnTo>
                <a:lnTo>
                  <a:pt x="647" y="880"/>
                </a:lnTo>
                <a:lnTo>
                  <a:pt x="645" y="880"/>
                </a:lnTo>
                <a:lnTo>
                  <a:pt x="647" y="880"/>
                </a:lnTo>
                <a:lnTo>
                  <a:pt x="645" y="880"/>
                </a:lnTo>
                <a:lnTo>
                  <a:pt x="645" y="883"/>
                </a:lnTo>
                <a:lnTo>
                  <a:pt x="642" y="883"/>
                </a:lnTo>
                <a:lnTo>
                  <a:pt x="642" y="880"/>
                </a:lnTo>
                <a:lnTo>
                  <a:pt x="640" y="880"/>
                </a:lnTo>
                <a:lnTo>
                  <a:pt x="640" y="883"/>
                </a:lnTo>
                <a:lnTo>
                  <a:pt x="638" y="883"/>
                </a:lnTo>
                <a:lnTo>
                  <a:pt x="638" y="880"/>
                </a:lnTo>
                <a:lnTo>
                  <a:pt x="638" y="878"/>
                </a:lnTo>
                <a:lnTo>
                  <a:pt x="640" y="878"/>
                </a:lnTo>
                <a:lnTo>
                  <a:pt x="638" y="878"/>
                </a:lnTo>
                <a:lnTo>
                  <a:pt x="638" y="876"/>
                </a:lnTo>
                <a:lnTo>
                  <a:pt x="640" y="876"/>
                </a:lnTo>
                <a:lnTo>
                  <a:pt x="638" y="876"/>
                </a:lnTo>
                <a:lnTo>
                  <a:pt x="640" y="876"/>
                </a:lnTo>
                <a:lnTo>
                  <a:pt x="640" y="873"/>
                </a:lnTo>
                <a:lnTo>
                  <a:pt x="640" y="871"/>
                </a:lnTo>
                <a:lnTo>
                  <a:pt x="642" y="871"/>
                </a:lnTo>
                <a:lnTo>
                  <a:pt x="640" y="869"/>
                </a:lnTo>
                <a:lnTo>
                  <a:pt x="642" y="869"/>
                </a:lnTo>
                <a:lnTo>
                  <a:pt x="642" y="866"/>
                </a:lnTo>
                <a:lnTo>
                  <a:pt x="640" y="866"/>
                </a:lnTo>
                <a:lnTo>
                  <a:pt x="640" y="864"/>
                </a:lnTo>
                <a:lnTo>
                  <a:pt x="640" y="862"/>
                </a:lnTo>
                <a:lnTo>
                  <a:pt x="638" y="862"/>
                </a:lnTo>
                <a:lnTo>
                  <a:pt x="638" y="860"/>
                </a:lnTo>
                <a:lnTo>
                  <a:pt x="635" y="860"/>
                </a:lnTo>
                <a:lnTo>
                  <a:pt x="635" y="857"/>
                </a:lnTo>
                <a:lnTo>
                  <a:pt x="635" y="855"/>
                </a:lnTo>
                <a:lnTo>
                  <a:pt x="635" y="853"/>
                </a:lnTo>
                <a:lnTo>
                  <a:pt x="635" y="850"/>
                </a:lnTo>
                <a:lnTo>
                  <a:pt x="635" y="848"/>
                </a:lnTo>
                <a:lnTo>
                  <a:pt x="635" y="846"/>
                </a:lnTo>
                <a:lnTo>
                  <a:pt x="635" y="843"/>
                </a:lnTo>
                <a:lnTo>
                  <a:pt x="633" y="843"/>
                </a:lnTo>
                <a:lnTo>
                  <a:pt x="633" y="841"/>
                </a:lnTo>
                <a:lnTo>
                  <a:pt x="633" y="839"/>
                </a:lnTo>
                <a:lnTo>
                  <a:pt x="633" y="837"/>
                </a:lnTo>
                <a:lnTo>
                  <a:pt x="633" y="834"/>
                </a:lnTo>
                <a:lnTo>
                  <a:pt x="633" y="832"/>
                </a:lnTo>
                <a:lnTo>
                  <a:pt x="633" y="830"/>
                </a:lnTo>
                <a:lnTo>
                  <a:pt x="633" y="827"/>
                </a:lnTo>
                <a:lnTo>
                  <a:pt x="631" y="827"/>
                </a:lnTo>
                <a:lnTo>
                  <a:pt x="631" y="825"/>
                </a:lnTo>
                <a:lnTo>
                  <a:pt x="628" y="825"/>
                </a:lnTo>
                <a:lnTo>
                  <a:pt x="626" y="823"/>
                </a:lnTo>
                <a:lnTo>
                  <a:pt x="626" y="820"/>
                </a:lnTo>
                <a:lnTo>
                  <a:pt x="624" y="820"/>
                </a:lnTo>
                <a:lnTo>
                  <a:pt x="624" y="818"/>
                </a:lnTo>
                <a:lnTo>
                  <a:pt x="624" y="816"/>
                </a:lnTo>
                <a:lnTo>
                  <a:pt x="621" y="816"/>
                </a:lnTo>
                <a:lnTo>
                  <a:pt x="619" y="816"/>
                </a:lnTo>
                <a:lnTo>
                  <a:pt x="617" y="816"/>
                </a:lnTo>
                <a:lnTo>
                  <a:pt x="617" y="813"/>
                </a:lnTo>
                <a:lnTo>
                  <a:pt x="615" y="813"/>
                </a:lnTo>
                <a:lnTo>
                  <a:pt x="612" y="813"/>
                </a:lnTo>
                <a:lnTo>
                  <a:pt x="612" y="811"/>
                </a:lnTo>
                <a:lnTo>
                  <a:pt x="610" y="811"/>
                </a:lnTo>
                <a:lnTo>
                  <a:pt x="610" y="809"/>
                </a:lnTo>
                <a:lnTo>
                  <a:pt x="608" y="809"/>
                </a:lnTo>
                <a:lnTo>
                  <a:pt x="608" y="807"/>
                </a:lnTo>
                <a:lnTo>
                  <a:pt x="605" y="807"/>
                </a:lnTo>
                <a:lnTo>
                  <a:pt x="605" y="804"/>
                </a:lnTo>
                <a:lnTo>
                  <a:pt x="603" y="804"/>
                </a:lnTo>
                <a:lnTo>
                  <a:pt x="603" y="802"/>
                </a:lnTo>
                <a:lnTo>
                  <a:pt x="601" y="800"/>
                </a:lnTo>
                <a:lnTo>
                  <a:pt x="598" y="800"/>
                </a:lnTo>
                <a:lnTo>
                  <a:pt x="598" y="802"/>
                </a:lnTo>
                <a:lnTo>
                  <a:pt x="596" y="804"/>
                </a:lnTo>
                <a:lnTo>
                  <a:pt x="596" y="807"/>
                </a:lnTo>
                <a:lnTo>
                  <a:pt x="594" y="807"/>
                </a:lnTo>
                <a:lnTo>
                  <a:pt x="594" y="809"/>
                </a:lnTo>
                <a:lnTo>
                  <a:pt x="594" y="811"/>
                </a:lnTo>
                <a:lnTo>
                  <a:pt x="592" y="811"/>
                </a:lnTo>
                <a:lnTo>
                  <a:pt x="592" y="813"/>
                </a:lnTo>
                <a:lnTo>
                  <a:pt x="592" y="816"/>
                </a:lnTo>
                <a:lnTo>
                  <a:pt x="589" y="816"/>
                </a:lnTo>
                <a:lnTo>
                  <a:pt x="589" y="818"/>
                </a:lnTo>
                <a:lnTo>
                  <a:pt x="589" y="820"/>
                </a:lnTo>
                <a:lnTo>
                  <a:pt x="589" y="823"/>
                </a:lnTo>
                <a:lnTo>
                  <a:pt x="589" y="825"/>
                </a:lnTo>
                <a:lnTo>
                  <a:pt x="587" y="825"/>
                </a:lnTo>
                <a:lnTo>
                  <a:pt x="587" y="823"/>
                </a:lnTo>
                <a:lnTo>
                  <a:pt x="587" y="825"/>
                </a:lnTo>
                <a:lnTo>
                  <a:pt x="587" y="827"/>
                </a:lnTo>
                <a:lnTo>
                  <a:pt x="589" y="827"/>
                </a:lnTo>
                <a:lnTo>
                  <a:pt x="589" y="830"/>
                </a:lnTo>
                <a:lnTo>
                  <a:pt x="587" y="832"/>
                </a:lnTo>
                <a:lnTo>
                  <a:pt x="587" y="830"/>
                </a:lnTo>
                <a:lnTo>
                  <a:pt x="587" y="832"/>
                </a:lnTo>
                <a:lnTo>
                  <a:pt x="587" y="834"/>
                </a:lnTo>
                <a:lnTo>
                  <a:pt x="587" y="837"/>
                </a:lnTo>
                <a:lnTo>
                  <a:pt x="585" y="837"/>
                </a:lnTo>
                <a:lnTo>
                  <a:pt x="582" y="837"/>
                </a:lnTo>
                <a:lnTo>
                  <a:pt x="582" y="834"/>
                </a:lnTo>
                <a:lnTo>
                  <a:pt x="582" y="832"/>
                </a:lnTo>
                <a:lnTo>
                  <a:pt x="580" y="832"/>
                </a:lnTo>
                <a:lnTo>
                  <a:pt x="578" y="832"/>
                </a:lnTo>
                <a:lnTo>
                  <a:pt x="578" y="830"/>
                </a:lnTo>
                <a:lnTo>
                  <a:pt x="575" y="830"/>
                </a:lnTo>
                <a:lnTo>
                  <a:pt x="575" y="827"/>
                </a:lnTo>
                <a:lnTo>
                  <a:pt x="578" y="827"/>
                </a:lnTo>
                <a:lnTo>
                  <a:pt x="578" y="825"/>
                </a:lnTo>
                <a:lnTo>
                  <a:pt x="580" y="825"/>
                </a:lnTo>
                <a:lnTo>
                  <a:pt x="580" y="823"/>
                </a:lnTo>
                <a:lnTo>
                  <a:pt x="582" y="823"/>
                </a:lnTo>
                <a:lnTo>
                  <a:pt x="582" y="820"/>
                </a:lnTo>
                <a:lnTo>
                  <a:pt x="582" y="818"/>
                </a:lnTo>
                <a:lnTo>
                  <a:pt x="585" y="818"/>
                </a:lnTo>
                <a:lnTo>
                  <a:pt x="585" y="816"/>
                </a:lnTo>
                <a:lnTo>
                  <a:pt x="587" y="816"/>
                </a:lnTo>
                <a:lnTo>
                  <a:pt x="589" y="816"/>
                </a:lnTo>
                <a:lnTo>
                  <a:pt x="589" y="813"/>
                </a:lnTo>
                <a:lnTo>
                  <a:pt x="592" y="813"/>
                </a:lnTo>
                <a:lnTo>
                  <a:pt x="592" y="811"/>
                </a:lnTo>
                <a:lnTo>
                  <a:pt x="592" y="809"/>
                </a:lnTo>
                <a:lnTo>
                  <a:pt x="594" y="809"/>
                </a:lnTo>
                <a:lnTo>
                  <a:pt x="594" y="807"/>
                </a:lnTo>
                <a:lnTo>
                  <a:pt x="594" y="804"/>
                </a:lnTo>
                <a:lnTo>
                  <a:pt x="596" y="804"/>
                </a:lnTo>
                <a:lnTo>
                  <a:pt x="596" y="802"/>
                </a:lnTo>
                <a:lnTo>
                  <a:pt x="598" y="802"/>
                </a:lnTo>
                <a:lnTo>
                  <a:pt x="598" y="800"/>
                </a:lnTo>
                <a:lnTo>
                  <a:pt x="598" y="797"/>
                </a:lnTo>
                <a:lnTo>
                  <a:pt x="601" y="797"/>
                </a:lnTo>
                <a:lnTo>
                  <a:pt x="598" y="797"/>
                </a:lnTo>
                <a:lnTo>
                  <a:pt x="596" y="797"/>
                </a:lnTo>
                <a:lnTo>
                  <a:pt x="598" y="797"/>
                </a:lnTo>
                <a:lnTo>
                  <a:pt x="598" y="795"/>
                </a:lnTo>
                <a:lnTo>
                  <a:pt x="596" y="793"/>
                </a:lnTo>
                <a:lnTo>
                  <a:pt x="596" y="790"/>
                </a:lnTo>
                <a:lnTo>
                  <a:pt x="594" y="790"/>
                </a:lnTo>
                <a:lnTo>
                  <a:pt x="592" y="790"/>
                </a:lnTo>
                <a:lnTo>
                  <a:pt x="592" y="793"/>
                </a:lnTo>
                <a:lnTo>
                  <a:pt x="592" y="790"/>
                </a:lnTo>
                <a:lnTo>
                  <a:pt x="589" y="790"/>
                </a:lnTo>
                <a:lnTo>
                  <a:pt x="589" y="788"/>
                </a:lnTo>
                <a:lnTo>
                  <a:pt x="589" y="790"/>
                </a:lnTo>
                <a:lnTo>
                  <a:pt x="587" y="790"/>
                </a:lnTo>
                <a:lnTo>
                  <a:pt x="587" y="788"/>
                </a:lnTo>
                <a:lnTo>
                  <a:pt x="589" y="788"/>
                </a:lnTo>
                <a:lnTo>
                  <a:pt x="589" y="786"/>
                </a:lnTo>
                <a:lnTo>
                  <a:pt x="592" y="786"/>
                </a:lnTo>
                <a:lnTo>
                  <a:pt x="592" y="784"/>
                </a:lnTo>
                <a:lnTo>
                  <a:pt x="592" y="786"/>
                </a:lnTo>
                <a:lnTo>
                  <a:pt x="594" y="786"/>
                </a:lnTo>
                <a:lnTo>
                  <a:pt x="594" y="784"/>
                </a:lnTo>
                <a:lnTo>
                  <a:pt x="596" y="784"/>
                </a:lnTo>
                <a:lnTo>
                  <a:pt x="598" y="784"/>
                </a:lnTo>
                <a:lnTo>
                  <a:pt x="598" y="781"/>
                </a:lnTo>
                <a:lnTo>
                  <a:pt x="601" y="781"/>
                </a:lnTo>
                <a:lnTo>
                  <a:pt x="601" y="779"/>
                </a:lnTo>
                <a:lnTo>
                  <a:pt x="603" y="779"/>
                </a:lnTo>
                <a:lnTo>
                  <a:pt x="605" y="779"/>
                </a:lnTo>
                <a:lnTo>
                  <a:pt x="605" y="777"/>
                </a:lnTo>
                <a:lnTo>
                  <a:pt x="608" y="777"/>
                </a:lnTo>
                <a:lnTo>
                  <a:pt x="608" y="774"/>
                </a:lnTo>
                <a:lnTo>
                  <a:pt x="608" y="772"/>
                </a:lnTo>
                <a:lnTo>
                  <a:pt x="610" y="772"/>
                </a:lnTo>
                <a:lnTo>
                  <a:pt x="610" y="770"/>
                </a:lnTo>
                <a:lnTo>
                  <a:pt x="612" y="770"/>
                </a:lnTo>
                <a:lnTo>
                  <a:pt x="612" y="767"/>
                </a:lnTo>
                <a:lnTo>
                  <a:pt x="612" y="765"/>
                </a:lnTo>
                <a:lnTo>
                  <a:pt x="612" y="763"/>
                </a:lnTo>
                <a:lnTo>
                  <a:pt x="615" y="763"/>
                </a:lnTo>
                <a:lnTo>
                  <a:pt x="615" y="761"/>
                </a:lnTo>
                <a:lnTo>
                  <a:pt x="615" y="758"/>
                </a:lnTo>
                <a:lnTo>
                  <a:pt x="615" y="756"/>
                </a:lnTo>
                <a:lnTo>
                  <a:pt x="617" y="756"/>
                </a:lnTo>
                <a:lnTo>
                  <a:pt x="617" y="754"/>
                </a:lnTo>
                <a:lnTo>
                  <a:pt x="619" y="754"/>
                </a:lnTo>
                <a:lnTo>
                  <a:pt x="619" y="751"/>
                </a:lnTo>
                <a:lnTo>
                  <a:pt x="619" y="749"/>
                </a:lnTo>
                <a:lnTo>
                  <a:pt x="621" y="749"/>
                </a:lnTo>
                <a:lnTo>
                  <a:pt x="624" y="747"/>
                </a:lnTo>
                <a:lnTo>
                  <a:pt x="624" y="744"/>
                </a:lnTo>
                <a:lnTo>
                  <a:pt x="624" y="742"/>
                </a:lnTo>
                <a:lnTo>
                  <a:pt x="621" y="742"/>
                </a:lnTo>
                <a:lnTo>
                  <a:pt x="619" y="742"/>
                </a:lnTo>
                <a:lnTo>
                  <a:pt x="621" y="742"/>
                </a:lnTo>
                <a:lnTo>
                  <a:pt x="621" y="740"/>
                </a:lnTo>
                <a:lnTo>
                  <a:pt x="619" y="740"/>
                </a:lnTo>
                <a:lnTo>
                  <a:pt x="617" y="740"/>
                </a:lnTo>
                <a:lnTo>
                  <a:pt x="619" y="740"/>
                </a:lnTo>
                <a:lnTo>
                  <a:pt x="619" y="737"/>
                </a:lnTo>
                <a:lnTo>
                  <a:pt x="617" y="737"/>
                </a:lnTo>
                <a:lnTo>
                  <a:pt x="617" y="735"/>
                </a:lnTo>
                <a:lnTo>
                  <a:pt x="619" y="735"/>
                </a:lnTo>
                <a:lnTo>
                  <a:pt x="617" y="735"/>
                </a:lnTo>
                <a:lnTo>
                  <a:pt x="619" y="735"/>
                </a:lnTo>
                <a:lnTo>
                  <a:pt x="621" y="735"/>
                </a:lnTo>
                <a:lnTo>
                  <a:pt x="621" y="733"/>
                </a:lnTo>
                <a:lnTo>
                  <a:pt x="624" y="733"/>
                </a:lnTo>
                <a:lnTo>
                  <a:pt x="624" y="731"/>
                </a:lnTo>
                <a:lnTo>
                  <a:pt x="624" y="728"/>
                </a:lnTo>
                <a:lnTo>
                  <a:pt x="626" y="728"/>
                </a:lnTo>
                <a:lnTo>
                  <a:pt x="626" y="726"/>
                </a:lnTo>
                <a:lnTo>
                  <a:pt x="626" y="724"/>
                </a:lnTo>
                <a:lnTo>
                  <a:pt x="626" y="721"/>
                </a:lnTo>
                <a:lnTo>
                  <a:pt x="628" y="721"/>
                </a:lnTo>
                <a:lnTo>
                  <a:pt x="631" y="721"/>
                </a:lnTo>
                <a:lnTo>
                  <a:pt x="633" y="721"/>
                </a:lnTo>
                <a:lnTo>
                  <a:pt x="635" y="721"/>
                </a:lnTo>
                <a:lnTo>
                  <a:pt x="635" y="719"/>
                </a:lnTo>
                <a:lnTo>
                  <a:pt x="638" y="719"/>
                </a:lnTo>
                <a:lnTo>
                  <a:pt x="638" y="717"/>
                </a:lnTo>
                <a:lnTo>
                  <a:pt x="640" y="717"/>
                </a:lnTo>
                <a:lnTo>
                  <a:pt x="640" y="714"/>
                </a:lnTo>
                <a:lnTo>
                  <a:pt x="640" y="712"/>
                </a:lnTo>
                <a:lnTo>
                  <a:pt x="642" y="712"/>
                </a:lnTo>
                <a:lnTo>
                  <a:pt x="645" y="710"/>
                </a:lnTo>
                <a:lnTo>
                  <a:pt x="647" y="710"/>
                </a:lnTo>
                <a:lnTo>
                  <a:pt x="647" y="708"/>
                </a:lnTo>
                <a:close/>
                <a:moveTo>
                  <a:pt x="709" y="717"/>
                </a:moveTo>
                <a:lnTo>
                  <a:pt x="711" y="717"/>
                </a:lnTo>
                <a:lnTo>
                  <a:pt x="714" y="717"/>
                </a:lnTo>
                <a:lnTo>
                  <a:pt x="714" y="714"/>
                </a:lnTo>
                <a:lnTo>
                  <a:pt x="716" y="717"/>
                </a:lnTo>
                <a:lnTo>
                  <a:pt x="718" y="717"/>
                </a:lnTo>
                <a:lnTo>
                  <a:pt x="721" y="717"/>
                </a:lnTo>
                <a:lnTo>
                  <a:pt x="721" y="719"/>
                </a:lnTo>
                <a:lnTo>
                  <a:pt x="721" y="721"/>
                </a:lnTo>
                <a:lnTo>
                  <a:pt x="723" y="724"/>
                </a:lnTo>
                <a:lnTo>
                  <a:pt x="723" y="726"/>
                </a:lnTo>
                <a:lnTo>
                  <a:pt x="723" y="728"/>
                </a:lnTo>
                <a:lnTo>
                  <a:pt x="723" y="731"/>
                </a:lnTo>
                <a:lnTo>
                  <a:pt x="721" y="731"/>
                </a:lnTo>
                <a:lnTo>
                  <a:pt x="721" y="733"/>
                </a:lnTo>
                <a:lnTo>
                  <a:pt x="721" y="735"/>
                </a:lnTo>
                <a:lnTo>
                  <a:pt x="718" y="735"/>
                </a:lnTo>
                <a:lnTo>
                  <a:pt x="716" y="735"/>
                </a:lnTo>
                <a:lnTo>
                  <a:pt x="716" y="737"/>
                </a:lnTo>
                <a:lnTo>
                  <a:pt x="714" y="737"/>
                </a:lnTo>
                <a:lnTo>
                  <a:pt x="711" y="737"/>
                </a:lnTo>
                <a:lnTo>
                  <a:pt x="711" y="735"/>
                </a:lnTo>
                <a:lnTo>
                  <a:pt x="709" y="735"/>
                </a:lnTo>
                <a:lnTo>
                  <a:pt x="707" y="735"/>
                </a:lnTo>
                <a:lnTo>
                  <a:pt x="707" y="733"/>
                </a:lnTo>
                <a:lnTo>
                  <a:pt x="704" y="731"/>
                </a:lnTo>
                <a:lnTo>
                  <a:pt x="704" y="728"/>
                </a:lnTo>
                <a:lnTo>
                  <a:pt x="704" y="726"/>
                </a:lnTo>
                <a:lnTo>
                  <a:pt x="707" y="724"/>
                </a:lnTo>
                <a:lnTo>
                  <a:pt x="707" y="721"/>
                </a:lnTo>
                <a:lnTo>
                  <a:pt x="704" y="721"/>
                </a:lnTo>
                <a:lnTo>
                  <a:pt x="704" y="719"/>
                </a:lnTo>
                <a:lnTo>
                  <a:pt x="702" y="719"/>
                </a:lnTo>
                <a:lnTo>
                  <a:pt x="702" y="717"/>
                </a:lnTo>
                <a:lnTo>
                  <a:pt x="700" y="717"/>
                </a:lnTo>
                <a:lnTo>
                  <a:pt x="700" y="714"/>
                </a:lnTo>
                <a:lnTo>
                  <a:pt x="698" y="714"/>
                </a:lnTo>
                <a:lnTo>
                  <a:pt x="698" y="712"/>
                </a:lnTo>
                <a:lnTo>
                  <a:pt x="700" y="712"/>
                </a:lnTo>
                <a:lnTo>
                  <a:pt x="700" y="710"/>
                </a:lnTo>
                <a:lnTo>
                  <a:pt x="702" y="710"/>
                </a:lnTo>
                <a:lnTo>
                  <a:pt x="702" y="708"/>
                </a:lnTo>
                <a:lnTo>
                  <a:pt x="702" y="710"/>
                </a:lnTo>
                <a:lnTo>
                  <a:pt x="704" y="710"/>
                </a:lnTo>
                <a:lnTo>
                  <a:pt x="704" y="712"/>
                </a:lnTo>
                <a:lnTo>
                  <a:pt x="707" y="712"/>
                </a:lnTo>
                <a:lnTo>
                  <a:pt x="707" y="714"/>
                </a:lnTo>
                <a:lnTo>
                  <a:pt x="707" y="717"/>
                </a:lnTo>
                <a:lnTo>
                  <a:pt x="709" y="717"/>
                </a:lnTo>
                <a:close/>
                <a:moveTo>
                  <a:pt x="582" y="714"/>
                </a:moveTo>
                <a:lnTo>
                  <a:pt x="580" y="714"/>
                </a:lnTo>
                <a:lnTo>
                  <a:pt x="580" y="717"/>
                </a:lnTo>
                <a:lnTo>
                  <a:pt x="580" y="719"/>
                </a:lnTo>
                <a:lnTo>
                  <a:pt x="582" y="719"/>
                </a:lnTo>
                <a:lnTo>
                  <a:pt x="585" y="719"/>
                </a:lnTo>
                <a:lnTo>
                  <a:pt x="587" y="719"/>
                </a:lnTo>
                <a:lnTo>
                  <a:pt x="585" y="719"/>
                </a:lnTo>
                <a:lnTo>
                  <a:pt x="582" y="719"/>
                </a:lnTo>
                <a:lnTo>
                  <a:pt x="580" y="719"/>
                </a:lnTo>
                <a:lnTo>
                  <a:pt x="582" y="719"/>
                </a:lnTo>
                <a:lnTo>
                  <a:pt x="582" y="721"/>
                </a:lnTo>
                <a:lnTo>
                  <a:pt x="580" y="721"/>
                </a:lnTo>
                <a:lnTo>
                  <a:pt x="580" y="724"/>
                </a:lnTo>
                <a:lnTo>
                  <a:pt x="580" y="726"/>
                </a:lnTo>
                <a:lnTo>
                  <a:pt x="578" y="726"/>
                </a:lnTo>
                <a:lnTo>
                  <a:pt x="575" y="726"/>
                </a:lnTo>
                <a:lnTo>
                  <a:pt x="575" y="728"/>
                </a:lnTo>
                <a:lnTo>
                  <a:pt x="573" y="728"/>
                </a:lnTo>
                <a:lnTo>
                  <a:pt x="573" y="726"/>
                </a:lnTo>
                <a:lnTo>
                  <a:pt x="573" y="728"/>
                </a:lnTo>
                <a:lnTo>
                  <a:pt x="571" y="728"/>
                </a:lnTo>
                <a:lnTo>
                  <a:pt x="571" y="726"/>
                </a:lnTo>
                <a:lnTo>
                  <a:pt x="569" y="726"/>
                </a:lnTo>
                <a:lnTo>
                  <a:pt x="566" y="726"/>
                </a:lnTo>
                <a:lnTo>
                  <a:pt x="566" y="724"/>
                </a:lnTo>
                <a:lnTo>
                  <a:pt x="564" y="724"/>
                </a:lnTo>
                <a:lnTo>
                  <a:pt x="564" y="721"/>
                </a:lnTo>
                <a:lnTo>
                  <a:pt x="564" y="719"/>
                </a:lnTo>
                <a:lnTo>
                  <a:pt x="564" y="717"/>
                </a:lnTo>
                <a:lnTo>
                  <a:pt x="564" y="714"/>
                </a:lnTo>
                <a:lnTo>
                  <a:pt x="566" y="714"/>
                </a:lnTo>
                <a:lnTo>
                  <a:pt x="569" y="714"/>
                </a:lnTo>
                <a:lnTo>
                  <a:pt x="571" y="714"/>
                </a:lnTo>
                <a:lnTo>
                  <a:pt x="573" y="714"/>
                </a:lnTo>
                <a:lnTo>
                  <a:pt x="573" y="712"/>
                </a:lnTo>
                <a:lnTo>
                  <a:pt x="575" y="712"/>
                </a:lnTo>
                <a:lnTo>
                  <a:pt x="575" y="710"/>
                </a:lnTo>
                <a:lnTo>
                  <a:pt x="578" y="710"/>
                </a:lnTo>
                <a:lnTo>
                  <a:pt x="578" y="708"/>
                </a:lnTo>
                <a:lnTo>
                  <a:pt x="578" y="705"/>
                </a:lnTo>
                <a:lnTo>
                  <a:pt x="580" y="705"/>
                </a:lnTo>
                <a:lnTo>
                  <a:pt x="582" y="705"/>
                </a:lnTo>
                <a:lnTo>
                  <a:pt x="585" y="705"/>
                </a:lnTo>
                <a:lnTo>
                  <a:pt x="585" y="708"/>
                </a:lnTo>
                <a:lnTo>
                  <a:pt x="585" y="710"/>
                </a:lnTo>
                <a:lnTo>
                  <a:pt x="582" y="710"/>
                </a:lnTo>
                <a:lnTo>
                  <a:pt x="582" y="712"/>
                </a:lnTo>
                <a:lnTo>
                  <a:pt x="582" y="714"/>
                </a:lnTo>
                <a:close/>
                <a:moveTo>
                  <a:pt x="903" y="694"/>
                </a:moveTo>
                <a:lnTo>
                  <a:pt x="905" y="696"/>
                </a:lnTo>
                <a:lnTo>
                  <a:pt x="907" y="696"/>
                </a:lnTo>
                <a:lnTo>
                  <a:pt x="907" y="698"/>
                </a:lnTo>
                <a:lnTo>
                  <a:pt x="909" y="698"/>
                </a:lnTo>
                <a:lnTo>
                  <a:pt x="909" y="701"/>
                </a:lnTo>
                <a:lnTo>
                  <a:pt x="912" y="701"/>
                </a:lnTo>
                <a:lnTo>
                  <a:pt x="912" y="703"/>
                </a:lnTo>
                <a:lnTo>
                  <a:pt x="912" y="701"/>
                </a:lnTo>
                <a:lnTo>
                  <a:pt x="914" y="703"/>
                </a:lnTo>
                <a:lnTo>
                  <a:pt x="914" y="705"/>
                </a:lnTo>
                <a:lnTo>
                  <a:pt x="916" y="705"/>
                </a:lnTo>
                <a:lnTo>
                  <a:pt x="916" y="708"/>
                </a:lnTo>
                <a:lnTo>
                  <a:pt x="916" y="705"/>
                </a:lnTo>
                <a:lnTo>
                  <a:pt x="919" y="703"/>
                </a:lnTo>
                <a:lnTo>
                  <a:pt x="919" y="701"/>
                </a:lnTo>
                <a:lnTo>
                  <a:pt x="921" y="703"/>
                </a:lnTo>
                <a:lnTo>
                  <a:pt x="921" y="701"/>
                </a:lnTo>
                <a:lnTo>
                  <a:pt x="921" y="703"/>
                </a:lnTo>
                <a:lnTo>
                  <a:pt x="921" y="701"/>
                </a:lnTo>
                <a:lnTo>
                  <a:pt x="921" y="703"/>
                </a:lnTo>
                <a:lnTo>
                  <a:pt x="923" y="703"/>
                </a:lnTo>
                <a:lnTo>
                  <a:pt x="926" y="703"/>
                </a:lnTo>
                <a:lnTo>
                  <a:pt x="928" y="703"/>
                </a:lnTo>
                <a:lnTo>
                  <a:pt x="928" y="705"/>
                </a:lnTo>
                <a:lnTo>
                  <a:pt x="930" y="705"/>
                </a:lnTo>
                <a:lnTo>
                  <a:pt x="932" y="705"/>
                </a:lnTo>
                <a:lnTo>
                  <a:pt x="932" y="708"/>
                </a:lnTo>
                <a:lnTo>
                  <a:pt x="935" y="708"/>
                </a:lnTo>
                <a:lnTo>
                  <a:pt x="937" y="708"/>
                </a:lnTo>
                <a:lnTo>
                  <a:pt x="937" y="710"/>
                </a:lnTo>
                <a:lnTo>
                  <a:pt x="939" y="710"/>
                </a:lnTo>
                <a:lnTo>
                  <a:pt x="942" y="710"/>
                </a:lnTo>
                <a:lnTo>
                  <a:pt x="942" y="712"/>
                </a:lnTo>
                <a:lnTo>
                  <a:pt x="944" y="712"/>
                </a:lnTo>
                <a:lnTo>
                  <a:pt x="944" y="714"/>
                </a:lnTo>
                <a:lnTo>
                  <a:pt x="946" y="714"/>
                </a:lnTo>
                <a:lnTo>
                  <a:pt x="946" y="717"/>
                </a:lnTo>
                <a:lnTo>
                  <a:pt x="949" y="717"/>
                </a:lnTo>
                <a:lnTo>
                  <a:pt x="949" y="719"/>
                </a:lnTo>
                <a:lnTo>
                  <a:pt x="951" y="719"/>
                </a:lnTo>
                <a:lnTo>
                  <a:pt x="951" y="721"/>
                </a:lnTo>
                <a:lnTo>
                  <a:pt x="953" y="721"/>
                </a:lnTo>
                <a:lnTo>
                  <a:pt x="956" y="724"/>
                </a:lnTo>
                <a:lnTo>
                  <a:pt x="958" y="724"/>
                </a:lnTo>
                <a:lnTo>
                  <a:pt x="960" y="724"/>
                </a:lnTo>
                <a:lnTo>
                  <a:pt x="960" y="726"/>
                </a:lnTo>
                <a:lnTo>
                  <a:pt x="962" y="726"/>
                </a:lnTo>
                <a:lnTo>
                  <a:pt x="962" y="728"/>
                </a:lnTo>
                <a:lnTo>
                  <a:pt x="965" y="728"/>
                </a:lnTo>
                <a:lnTo>
                  <a:pt x="965" y="731"/>
                </a:lnTo>
                <a:lnTo>
                  <a:pt x="965" y="733"/>
                </a:lnTo>
                <a:lnTo>
                  <a:pt x="965" y="735"/>
                </a:lnTo>
                <a:lnTo>
                  <a:pt x="965" y="737"/>
                </a:lnTo>
                <a:lnTo>
                  <a:pt x="965" y="740"/>
                </a:lnTo>
                <a:lnTo>
                  <a:pt x="965" y="742"/>
                </a:lnTo>
                <a:lnTo>
                  <a:pt x="965" y="744"/>
                </a:lnTo>
                <a:lnTo>
                  <a:pt x="965" y="747"/>
                </a:lnTo>
                <a:lnTo>
                  <a:pt x="965" y="749"/>
                </a:lnTo>
                <a:lnTo>
                  <a:pt x="965" y="751"/>
                </a:lnTo>
                <a:lnTo>
                  <a:pt x="967" y="751"/>
                </a:lnTo>
                <a:lnTo>
                  <a:pt x="965" y="751"/>
                </a:lnTo>
                <a:lnTo>
                  <a:pt x="965" y="754"/>
                </a:lnTo>
                <a:lnTo>
                  <a:pt x="965" y="756"/>
                </a:lnTo>
                <a:lnTo>
                  <a:pt x="962" y="758"/>
                </a:lnTo>
                <a:lnTo>
                  <a:pt x="962" y="756"/>
                </a:lnTo>
                <a:lnTo>
                  <a:pt x="962" y="758"/>
                </a:lnTo>
                <a:lnTo>
                  <a:pt x="962" y="756"/>
                </a:lnTo>
                <a:lnTo>
                  <a:pt x="962" y="758"/>
                </a:lnTo>
                <a:lnTo>
                  <a:pt x="962" y="756"/>
                </a:lnTo>
                <a:lnTo>
                  <a:pt x="960" y="758"/>
                </a:lnTo>
                <a:lnTo>
                  <a:pt x="960" y="761"/>
                </a:lnTo>
                <a:lnTo>
                  <a:pt x="958" y="761"/>
                </a:lnTo>
                <a:lnTo>
                  <a:pt x="956" y="761"/>
                </a:lnTo>
                <a:lnTo>
                  <a:pt x="956" y="763"/>
                </a:lnTo>
                <a:lnTo>
                  <a:pt x="956" y="765"/>
                </a:lnTo>
                <a:lnTo>
                  <a:pt x="956" y="767"/>
                </a:lnTo>
                <a:lnTo>
                  <a:pt x="958" y="767"/>
                </a:lnTo>
                <a:lnTo>
                  <a:pt x="958" y="770"/>
                </a:lnTo>
                <a:lnTo>
                  <a:pt x="958" y="772"/>
                </a:lnTo>
                <a:lnTo>
                  <a:pt x="958" y="774"/>
                </a:lnTo>
                <a:lnTo>
                  <a:pt x="960" y="774"/>
                </a:lnTo>
                <a:lnTo>
                  <a:pt x="960" y="777"/>
                </a:lnTo>
                <a:lnTo>
                  <a:pt x="958" y="777"/>
                </a:lnTo>
                <a:lnTo>
                  <a:pt x="958" y="774"/>
                </a:lnTo>
                <a:lnTo>
                  <a:pt x="958" y="777"/>
                </a:lnTo>
                <a:lnTo>
                  <a:pt x="956" y="777"/>
                </a:lnTo>
                <a:lnTo>
                  <a:pt x="956" y="779"/>
                </a:lnTo>
                <a:lnTo>
                  <a:pt x="958" y="779"/>
                </a:lnTo>
                <a:lnTo>
                  <a:pt x="958" y="781"/>
                </a:lnTo>
                <a:lnTo>
                  <a:pt x="958" y="784"/>
                </a:lnTo>
                <a:lnTo>
                  <a:pt x="958" y="786"/>
                </a:lnTo>
                <a:lnTo>
                  <a:pt x="958" y="788"/>
                </a:lnTo>
                <a:lnTo>
                  <a:pt x="958" y="790"/>
                </a:lnTo>
                <a:lnTo>
                  <a:pt x="960" y="790"/>
                </a:lnTo>
                <a:lnTo>
                  <a:pt x="960" y="793"/>
                </a:lnTo>
                <a:lnTo>
                  <a:pt x="960" y="795"/>
                </a:lnTo>
                <a:lnTo>
                  <a:pt x="958" y="795"/>
                </a:lnTo>
                <a:lnTo>
                  <a:pt x="960" y="795"/>
                </a:lnTo>
                <a:lnTo>
                  <a:pt x="958" y="795"/>
                </a:lnTo>
                <a:lnTo>
                  <a:pt x="958" y="797"/>
                </a:lnTo>
                <a:lnTo>
                  <a:pt x="958" y="800"/>
                </a:lnTo>
                <a:lnTo>
                  <a:pt x="958" y="802"/>
                </a:lnTo>
                <a:lnTo>
                  <a:pt x="956" y="802"/>
                </a:lnTo>
                <a:lnTo>
                  <a:pt x="956" y="804"/>
                </a:lnTo>
                <a:lnTo>
                  <a:pt x="953" y="804"/>
                </a:lnTo>
                <a:lnTo>
                  <a:pt x="953" y="802"/>
                </a:lnTo>
                <a:lnTo>
                  <a:pt x="951" y="802"/>
                </a:lnTo>
                <a:lnTo>
                  <a:pt x="951" y="804"/>
                </a:lnTo>
                <a:lnTo>
                  <a:pt x="949" y="804"/>
                </a:lnTo>
                <a:lnTo>
                  <a:pt x="946" y="804"/>
                </a:lnTo>
                <a:lnTo>
                  <a:pt x="949" y="804"/>
                </a:lnTo>
                <a:lnTo>
                  <a:pt x="949" y="807"/>
                </a:lnTo>
                <a:lnTo>
                  <a:pt x="946" y="807"/>
                </a:lnTo>
                <a:lnTo>
                  <a:pt x="946" y="804"/>
                </a:lnTo>
                <a:lnTo>
                  <a:pt x="944" y="804"/>
                </a:lnTo>
                <a:lnTo>
                  <a:pt x="944" y="802"/>
                </a:lnTo>
                <a:lnTo>
                  <a:pt x="944" y="804"/>
                </a:lnTo>
                <a:lnTo>
                  <a:pt x="944" y="802"/>
                </a:lnTo>
                <a:lnTo>
                  <a:pt x="944" y="800"/>
                </a:lnTo>
                <a:lnTo>
                  <a:pt x="944" y="797"/>
                </a:lnTo>
                <a:lnTo>
                  <a:pt x="944" y="795"/>
                </a:lnTo>
                <a:lnTo>
                  <a:pt x="946" y="795"/>
                </a:lnTo>
                <a:lnTo>
                  <a:pt x="944" y="793"/>
                </a:lnTo>
                <a:lnTo>
                  <a:pt x="944" y="790"/>
                </a:lnTo>
                <a:lnTo>
                  <a:pt x="944" y="788"/>
                </a:lnTo>
                <a:lnTo>
                  <a:pt x="942" y="788"/>
                </a:lnTo>
                <a:lnTo>
                  <a:pt x="942" y="786"/>
                </a:lnTo>
                <a:lnTo>
                  <a:pt x="942" y="784"/>
                </a:lnTo>
                <a:lnTo>
                  <a:pt x="939" y="784"/>
                </a:lnTo>
                <a:lnTo>
                  <a:pt x="939" y="781"/>
                </a:lnTo>
                <a:lnTo>
                  <a:pt x="939" y="779"/>
                </a:lnTo>
                <a:lnTo>
                  <a:pt x="939" y="777"/>
                </a:lnTo>
                <a:lnTo>
                  <a:pt x="939" y="774"/>
                </a:lnTo>
                <a:lnTo>
                  <a:pt x="937" y="774"/>
                </a:lnTo>
                <a:lnTo>
                  <a:pt x="937" y="772"/>
                </a:lnTo>
                <a:lnTo>
                  <a:pt x="935" y="772"/>
                </a:lnTo>
                <a:lnTo>
                  <a:pt x="932" y="770"/>
                </a:lnTo>
                <a:lnTo>
                  <a:pt x="932" y="767"/>
                </a:lnTo>
                <a:lnTo>
                  <a:pt x="932" y="765"/>
                </a:lnTo>
                <a:lnTo>
                  <a:pt x="930" y="765"/>
                </a:lnTo>
                <a:lnTo>
                  <a:pt x="930" y="763"/>
                </a:lnTo>
                <a:lnTo>
                  <a:pt x="932" y="763"/>
                </a:lnTo>
                <a:lnTo>
                  <a:pt x="932" y="761"/>
                </a:lnTo>
                <a:lnTo>
                  <a:pt x="932" y="758"/>
                </a:lnTo>
                <a:lnTo>
                  <a:pt x="930" y="758"/>
                </a:lnTo>
                <a:lnTo>
                  <a:pt x="930" y="756"/>
                </a:lnTo>
                <a:lnTo>
                  <a:pt x="930" y="754"/>
                </a:lnTo>
                <a:lnTo>
                  <a:pt x="932" y="751"/>
                </a:lnTo>
                <a:lnTo>
                  <a:pt x="935" y="751"/>
                </a:lnTo>
                <a:lnTo>
                  <a:pt x="935" y="749"/>
                </a:lnTo>
                <a:lnTo>
                  <a:pt x="932" y="749"/>
                </a:lnTo>
                <a:lnTo>
                  <a:pt x="932" y="747"/>
                </a:lnTo>
                <a:lnTo>
                  <a:pt x="932" y="744"/>
                </a:lnTo>
                <a:lnTo>
                  <a:pt x="932" y="742"/>
                </a:lnTo>
                <a:lnTo>
                  <a:pt x="932" y="740"/>
                </a:lnTo>
                <a:lnTo>
                  <a:pt x="932" y="737"/>
                </a:lnTo>
                <a:lnTo>
                  <a:pt x="935" y="737"/>
                </a:lnTo>
                <a:lnTo>
                  <a:pt x="935" y="735"/>
                </a:lnTo>
                <a:lnTo>
                  <a:pt x="935" y="733"/>
                </a:lnTo>
                <a:lnTo>
                  <a:pt x="935" y="731"/>
                </a:lnTo>
                <a:lnTo>
                  <a:pt x="932" y="731"/>
                </a:lnTo>
                <a:lnTo>
                  <a:pt x="932" y="728"/>
                </a:lnTo>
                <a:lnTo>
                  <a:pt x="930" y="728"/>
                </a:lnTo>
                <a:lnTo>
                  <a:pt x="928" y="728"/>
                </a:lnTo>
                <a:lnTo>
                  <a:pt x="928" y="726"/>
                </a:lnTo>
                <a:lnTo>
                  <a:pt x="926" y="726"/>
                </a:lnTo>
                <a:lnTo>
                  <a:pt x="926" y="724"/>
                </a:lnTo>
                <a:lnTo>
                  <a:pt x="923" y="724"/>
                </a:lnTo>
                <a:lnTo>
                  <a:pt x="923" y="721"/>
                </a:lnTo>
                <a:lnTo>
                  <a:pt x="921" y="721"/>
                </a:lnTo>
                <a:lnTo>
                  <a:pt x="921" y="719"/>
                </a:lnTo>
                <a:lnTo>
                  <a:pt x="919" y="719"/>
                </a:lnTo>
                <a:lnTo>
                  <a:pt x="919" y="721"/>
                </a:lnTo>
                <a:lnTo>
                  <a:pt x="919" y="724"/>
                </a:lnTo>
                <a:lnTo>
                  <a:pt x="919" y="726"/>
                </a:lnTo>
                <a:lnTo>
                  <a:pt x="919" y="728"/>
                </a:lnTo>
                <a:lnTo>
                  <a:pt x="919" y="731"/>
                </a:lnTo>
                <a:lnTo>
                  <a:pt x="919" y="733"/>
                </a:lnTo>
                <a:lnTo>
                  <a:pt x="919" y="735"/>
                </a:lnTo>
                <a:lnTo>
                  <a:pt x="919" y="737"/>
                </a:lnTo>
                <a:lnTo>
                  <a:pt x="919" y="740"/>
                </a:lnTo>
                <a:lnTo>
                  <a:pt x="916" y="742"/>
                </a:lnTo>
                <a:lnTo>
                  <a:pt x="914" y="744"/>
                </a:lnTo>
                <a:lnTo>
                  <a:pt x="914" y="747"/>
                </a:lnTo>
                <a:lnTo>
                  <a:pt x="912" y="747"/>
                </a:lnTo>
                <a:lnTo>
                  <a:pt x="909" y="747"/>
                </a:lnTo>
                <a:lnTo>
                  <a:pt x="909" y="749"/>
                </a:lnTo>
                <a:lnTo>
                  <a:pt x="909" y="751"/>
                </a:lnTo>
                <a:lnTo>
                  <a:pt x="909" y="754"/>
                </a:lnTo>
                <a:lnTo>
                  <a:pt x="907" y="754"/>
                </a:lnTo>
                <a:lnTo>
                  <a:pt x="907" y="756"/>
                </a:lnTo>
                <a:lnTo>
                  <a:pt x="905" y="756"/>
                </a:lnTo>
                <a:lnTo>
                  <a:pt x="903" y="756"/>
                </a:lnTo>
                <a:lnTo>
                  <a:pt x="903" y="754"/>
                </a:lnTo>
                <a:lnTo>
                  <a:pt x="900" y="754"/>
                </a:lnTo>
                <a:lnTo>
                  <a:pt x="903" y="754"/>
                </a:lnTo>
                <a:lnTo>
                  <a:pt x="905" y="754"/>
                </a:lnTo>
                <a:lnTo>
                  <a:pt x="905" y="751"/>
                </a:lnTo>
                <a:lnTo>
                  <a:pt x="903" y="749"/>
                </a:lnTo>
                <a:lnTo>
                  <a:pt x="900" y="749"/>
                </a:lnTo>
                <a:lnTo>
                  <a:pt x="900" y="747"/>
                </a:lnTo>
                <a:lnTo>
                  <a:pt x="898" y="747"/>
                </a:lnTo>
                <a:lnTo>
                  <a:pt x="898" y="749"/>
                </a:lnTo>
                <a:lnTo>
                  <a:pt x="898" y="747"/>
                </a:lnTo>
                <a:lnTo>
                  <a:pt x="896" y="747"/>
                </a:lnTo>
                <a:lnTo>
                  <a:pt x="896" y="744"/>
                </a:lnTo>
                <a:lnTo>
                  <a:pt x="896" y="742"/>
                </a:lnTo>
                <a:lnTo>
                  <a:pt x="893" y="742"/>
                </a:lnTo>
                <a:lnTo>
                  <a:pt x="893" y="740"/>
                </a:lnTo>
                <a:lnTo>
                  <a:pt x="891" y="740"/>
                </a:lnTo>
                <a:lnTo>
                  <a:pt x="891" y="737"/>
                </a:lnTo>
                <a:lnTo>
                  <a:pt x="889" y="737"/>
                </a:lnTo>
                <a:lnTo>
                  <a:pt x="886" y="737"/>
                </a:lnTo>
                <a:lnTo>
                  <a:pt x="884" y="735"/>
                </a:lnTo>
                <a:lnTo>
                  <a:pt x="884" y="733"/>
                </a:lnTo>
                <a:lnTo>
                  <a:pt x="886" y="733"/>
                </a:lnTo>
                <a:lnTo>
                  <a:pt x="886" y="731"/>
                </a:lnTo>
                <a:lnTo>
                  <a:pt x="889" y="731"/>
                </a:lnTo>
                <a:lnTo>
                  <a:pt x="891" y="728"/>
                </a:lnTo>
                <a:lnTo>
                  <a:pt x="889" y="728"/>
                </a:lnTo>
                <a:lnTo>
                  <a:pt x="889" y="726"/>
                </a:lnTo>
                <a:lnTo>
                  <a:pt x="886" y="726"/>
                </a:lnTo>
                <a:lnTo>
                  <a:pt x="886" y="724"/>
                </a:lnTo>
                <a:lnTo>
                  <a:pt x="886" y="721"/>
                </a:lnTo>
                <a:lnTo>
                  <a:pt x="889" y="721"/>
                </a:lnTo>
                <a:lnTo>
                  <a:pt x="889" y="719"/>
                </a:lnTo>
                <a:lnTo>
                  <a:pt x="886" y="719"/>
                </a:lnTo>
                <a:lnTo>
                  <a:pt x="886" y="717"/>
                </a:lnTo>
                <a:lnTo>
                  <a:pt x="889" y="717"/>
                </a:lnTo>
                <a:lnTo>
                  <a:pt x="889" y="714"/>
                </a:lnTo>
                <a:lnTo>
                  <a:pt x="889" y="712"/>
                </a:lnTo>
                <a:lnTo>
                  <a:pt x="886" y="712"/>
                </a:lnTo>
                <a:lnTo>
                  <a:pt x="886" y="710"/>
                </a:lnTo>
                <a:lnTo>
                  <a:pt x="886" y="708"/>
                </a:lnTo>
                <a:lnTo>
                  <a:pt x="886" y="705"/>
                </a:lnTo>
                <a:lnTo>
                  <a:pt x="889" y="705"/>
                </a:lnTo>
                <a:lnTo>
                  <a:pt x="889" y="703"/>
                </a:lnTo>
                <a:lnTo>
                  <a:pt x="889" y="701"/>
                </a:lnTo>
                <a:lnTo>
                  <a:pt x="891" y="701"/>
                </a:lnTo>
                <a:lnTo>
                  <a:pt x="893" y="701"/>
                </a:lnTo>
                <a:lnTo>
                  <a:pt x="896" y="701"/>
                </a:lnTo>
                <a:lnTo>
                  <a:pt x="896" y="703"/>
                </a:lnTo>
                <a:lnTo>
                  <a:pt x="898" y="703"/>
                </a:lnTo>
                <a:lnTo>
                  <a:pt x="898" y="701"/>
                </a:lnTo>
                <a:lnTo>
                  <a:pt x="900" y="701"/>
                </a:lnTo>
                <a:lnTo>
                  <a:pt x="900" y="698"/>
                </a:lnTo>
                <a:lnTo>
                  <a:pt x="900" y="696"/>
                </a:lnTo>
                <a:lnTo>
                  <a:pt x="900" y="694"/>
                </a:lnTo>
                <a:lnTo>
                  <a:pt x="903" y="694"/>
                </a:lnTo>
                <a:close/>
                <a:moveTo>
                  <a:pt x="594" y="664"/>
                </a:moveTo>
                <a:lnTo>
                  <a:pt x="596" y="664"/>
                </a:lnTo>
                <a:lnTo>
                  <a:pt x="596" y="666"/>
                </a:lnTo>
                <a:lnTo>
                  <a:pt x="598" y="666"/>
                </a:lnTo>
                <a:lnTo>
                  <a:pt x="598" y="668"/>
                </a:lnTo>
                <a:lnTo>
                  <a:pt x="601" y="668"/>
                </a:lnTo>
                <a:lnTo>
                  <a:pt x="603" y="671"/>
                </a:lnTo>
                <a:lnTo>
                  <a:pt x="605" y="671"/>
                </a:lnTo>
                <a:lnTo>
                  <a:pt x="608" y="673"/>
                </a:lnTo>
                <a:lnTo>
                  <a:pt x="608" y="675"/>
                </a:lnTo>
                <a:lnTo>
                  <a:pt x="610" y="675"/>
                </a:lnTo>
                <a:lnTo>
                  <a:pt x="610" y="678"/>
                </a:lnTo>
                <a:lnTo>
                  <a:pt x="608" y="678"/>
                </a:lnTo>
                <a:lnTo>
                  <a:pt x="608" y="680"/>
                </a:lnTo>
                <a:lnTo>
                  <a:pt x="608" y="682"/>
                </a:lnTo>
                <a:lnTo>
                  <a:pt x="605" y="682"/>
                </a:lnTo>
                <a:lnTo>
                  <a:pt x="605" y="684"/>
                </a:lnTo>
                <a:lnTo>
                  <a:pt x="603" y="684"/>
                </a:lnTo>
                <a:lnTo>
                  <a:pt x="601" y="684"/>
                </a:lnTo>
                <a:lnTo>
                  <a:pt x="601" y="682"/>
                </a:lnTo>
                <a:lnTo>
                  <a:pt x="601" y="680"/>
                </a:lnTo>
                <a:lnTo>
                  <a:pt x="601" y="678"/>
                </a:lnTo>
                <a:lnTo>
                  <a:pt x="598" y="678"/>
                </a:lnTo>
                <a:lnTo>
                  <a:pt x="598" y="675"/>
                </a:lnTo>
                <a:lnTo>
                  <a:pt x="596" y="675"/>
                </a:lnTo>
                <a:lnTo>
                  <a:pt x="596" y="673"/>
                </a:lnTo>
                <a:lnTo>
                  <a:pt x="594" y="673"/>
                </a:lnTo>
                <a:lnTo>
                  <a:pt x="594" y="671"/>
                </a:lnTo>
                <a:lnTo>
                  <a:pt x="592" y="671"/>
                </a:lnTo>
                <a:lnTo>
                  <a:pt x="592" y="668"/>
                </a:lnTo>
                <a:lnTo>
                  <a:pt x="592" y="666"/>
                </a:lnTo>
                <a:lnTo>
                  <a:pt x="592" y="664"/>
                </a:lnTo>
                <a:lnTo>
                  <a:pt x="594" y="664"/>
                </a:lnTo>
                <a:close/>
                <a:moveTo>
                  <a:pt x="769" y="657"/>
                </a:moveTo>
                <a:lnTo>
                  <a:pt x="771" y="657"/>
                </a:lnTo>
                <a:lnTo>
                  <a:pt x="771" y="659"/>
                </a:lnTo>
                <a:lnTo>
                  <a:pt x="774" y="659"/>
                </a:lnTo>
                <a:lnTo>
                  <a:pt x="776" y="659"/>
                </a:lnTo>
                <a:lnTo>
                  <a:pt x="778" y="659"/>
                </a:lnTo>
                <a:lnTo>
                  <a:pt x="778" y="661"/>
                </a:lnTo>
                <a:lnTo>
                  <a:pt x="780" y="661"/>
                </a:lnTo>
                <a:lnTo>
                  <a:pt x="778" y="661"/>
                </a:lnTo>
                <a:lnTo>
                  <a:pt x="778" y="664"/>
                </a:lnTo>
                <a:lnTo>
                  <a:pt x="780" y="664"/>
                </a:lnTo>
                <a:lnTo>
                  <a:pt x="780" y="666"/>
                </a:lnTo>
                <a:lnTo>
                  <a:pt x="783" y="666"/>
                </a:lnTo>
                <a:lnTo>
                  <a:pt x="785" y="668"/>
                </a:lnTo>
                <a:lnTo>
                  <a:pt x="787" y="671"/>
                </a:lnTo>
                <a:lnTo>
                  <a:pt x="790" y="671"/>
                </a:lnTo>
                <a:lnTo>
                  <a:pt x="790" y="673"/>
                </a:lnTo>
                <a:lnTo>
                  <a:pt x="792" y="673"/>
                </a:lnTo>
                <a:lnTo>
                  <a:pt x="792" y="671"/>
                </a:lnTo>
                <a:lnTo>
                  <a:pt x="794" y="671"/>
                </a:lnTo>
                <a:lnTo>
                  <a:pt x="794" y="668"/>
                </a:lnTo>
                <a:lnTo>
                  <a:pt x="797" y="668"/>
                </a:lnTo>
                <a:lnTo>
                  <a:pt x="799" y="668"/>
                </a:lnTo>
                <a:lnTo>
                  <a:pt x="801" y="668"/>
                </a:lnTo>
                <a:lnTo>
                  <a:pt x="801" y="666"/>
                </a:lnTo>
                <a:lnTo>
                  <a:pt x="803" y="666"/>
                </a:lnTo>
                <a:lnTo>
                  <a:pt x="806" y="666"/>
                </a:lnTo>
                <a:lnTo>
                  <a:pt x="806" y="664"/>
                </a:lnTo>
                <a:lnTo>
                  <a:pt x="808" y="664"/>
                </a:lnTo>
                <a:lnTo>
                  <a:pt x="810" y="664"/>
                </a:lnTo>
                <a:lnTo>
                  <a:pt x="813" y="664"/>
                </a:lnTo>
                <a:lnTo>
                  <a:pt x="815" y="664"/>
                </a:lnTo>
                <a:lnTo>
                  <a:pt x="817" y="664"/>
                </a:lnTo>
                <a:lnTo>
                  <a:pt x="820" y="664"/>
                </a:lnTo>
                <a:lnTo>
                  <a:pt x="820" y="666"/>
                </a:lnTo>
                <a:lnTo>
                  <a:pt x="820" y="664"/>
                </a:lnTo>
                <a:lnTo>
                  <a:pt x="822" y="666"/>
                </a:lnTo>
                <a:lnTo>
                  <a:pt x="822" y="668"/>
                </a:lnTo>
                <a:lnTo>
                  <a:pt x="824" y="668"/>
                </a:lnTo>
                <a:lnTo>
                  <a:pt x="824" y="671"/>
                </a:lnTo>
                <a:lnTo>
                  <a:pt x="824" y="673"/>
                </a:lnTo>
                <a:lnTo>
                  <a:pt x="824" y="675"/>
                </a:lnTo>
                <a:lnTo>
                  <a:pt x="824" y="678"/>
                </a:lnTo>
                <a:lnTo>
                  <a:pt x="822" y="678"/>
                </a:lnTo>
                <a:lnTo>
                  <a:pt x="822" y="680"/>
                </a:lnTo>
                <a:lnTo>
                  <a:pt x="822" y="682"/>
                </a:lnTo>
                <a:lnTo>
                  <a:pt x="820" y="682"/>
                </a:lnTo>
                <a:lnTo>
                  <a:pt x="820" y="684"/>
                </a:lnTo>
                <a:lnTo>
                  <a:pt x="820" y="687"/>
                </a:lnTo>
                <a:lnTo>
                  <a:pt x="817" y="687"/>
                </a:lnTo>
                <a:lnTo>
                  <a:pt x="817" y="689"/>
                </a:lnTo>
                <a:lnTo>
                  <a:pt x="815" y="689"/>
                </a:lnTo>
                <a:lnTo>
                  <a:pt x="813" y="689"/>
                </a:lnTo>
                <a:lnTo>
                  <a:pt x="813" y="691"/>
                </a:lnTo>
                <a:lnTo>
                  <a:pt x="813" y="694"/>
                </a:lnTo>
                <a:lnTo>
                  <a:pt x="813" y="696"/>
                </a:lnTo>
                <a:lnTo>
                  <a:pt x="810" y="696"/>
                </a:lnTo>
                <a:lnTo>
                  <a:pt x="810" y="698"/>
                </a:lnTo>
                <a:lnTo>
                  <a:pt x="813" y="701"/>
                </a:lnTo>
                <a:lnTo>
                  <a:pt x="813" y="703"/>
                </a:lnTo>
                <a:lnTo>
                  <a:pt x="815" y="705"/>
                </a:lnTo>
                <a:lnTo>
                  <a:pt x="815" y="708"/>
                </a:lnTo>
                <a:lnTo>
                  <a:pt x="813" y="708"/>
                </a:lnTo>
                <a:lnTo>
                  <a:pt x="810" y="708"/>
                </a:lnTo>
                <a:lnTo>
                  <a:pt x="810" y="705"/>
                </a:lnTo>
                <a:lnTo>
                  <a:pt x="810" y="703"/>
                </a:lnTo>
                <a:lnTo>
                  <a:pt x="808" y="703"/>
                </a:lnTo>
                <a:lnTo>
                  <a:pt x="806" y="705"/>
                </a:lnTo>
                <a:lnTo>
                  <a:pt x="803" y="705"/>
                </a:lnTo>
                <a:lnTo>
                  <a:pt x="803" y="708"/>
                </a:lnTo>
                <a:lnTo>
                  <a:pt x="803" y="710"/>
                </a:lnTo>
                <a:lnTo>
                  <a:pt x="806" y="710"/>
                </a:lnTo>
                <a:lnTo>
                  <a:pt x="806" y="712"/>
                </a:lnTo>
                <a:lnTo>
                  <a:pt x="808" y="712"/>
                </a:lnTo>
                <a:lnTo>
                  <a:pt x="808" y="714"/>
                </a:lnTo>
                <a:lnTo>
                  <a:pt x="806" y="714"/>
                </a:lnTo>
                <a:lnTo>
                  <a:pt x="803" y="714"/>
                </a:lnTo>
                <a:lnTo>
                  <a:pt x="803" y="717"/>
                </a:lnTo>
                <a:lnTo>
                  <a:pt x="801" y="717"/>
                </a:lnTo>
                <a:lnTo>
                  <a:pt x="799" y="717"/>
                </a:lnTo>
                <a:lnTo>
                  <a:pt x="799" y="719"/>
                </a:lnTo>
                <a:lnTo>
                  <a:pt x="799" y="721"/>
                </a:lnTo>
                <a:lnTo>
                  <a:pt x="799" y="724"/>
                </a:lnTo>
                <a:lnTo>
                  <a:pt x="797" y="724"/>
                </a:lnTo>
                <a:lnTo>
                  <a:pt x="794" y="724"/>
                </a:lnTo>
                <a:lnTo>
                  <a:pt x="797" y="724"/>
                </a:lnTo>
                <a:lnTo>
                  <a:pt x="797" y="726"/>
                </a:lnTo>
                <a:lnTo>
                  <a:pt x="797" y="728"/>
                </a:lnTo>
                <a:lnTo>
                  <a:pt x="794" y="728"/>
                </a:lnTo>
                <a:lnTo>
                  <a:pt x="794" y="731"/>
                </a:lnTo>
                <a:lnTo>
                  <a:pt x="794" y="733"/>
                </a:lnTo>
                <a:lnTo>
                  <a:pt x="792" y="733"/>
                </a:lnTo>
                <a:lnTo>
                  <a:pt x="790" y="733"/>
                </a:lnTo>
                <a:lnTo>
                  <a:pt x="790" y="735"/>
                </a:lnTo>
                <a:lnTo>
                  <a:pt x="787" y="735"/>
                </a:lnTo>
                <a:lnTo>
                  <a:pt x="787" y="737"/>
                </a:lnTo>
                <a:lnTo>
                  <a:pt x="787" y="740"/>
                </a:lnTo>
                <a:lnTo>
                  <a:pt x="785" y="740"/>
                </a:lnTo>
                <a:lnTo>
                  <a:pt x="785" y="742"/>
                </a:lnTo>
                <a:lnTo>
                  <a:pt x="783" y="742"/>
                </a:lnTo>
                <a:lnTo>
                  <a:pt x="783" y="744"/>
                </a:lnTo>
                <a:lnTo>
                  <a:pt x="780" y="747"/>
                </a:lnTo>
                <a:lnTo>
                  <a:pt x="780" y="749"/>
                </a:lnTo>
                <a:lnTo>
                  <a:pt x="778" y="749"/>
                </a:lnTo>
                <a:lnTo>
                  <a:pt x="778" y="751"/>
                </a:lnTo>
                <a:lnTo>
                  <a:pt x="776" y="751"/>
                </a:lnTo>
                <a:lnTo>
                  <a:pt x="774" y="754"/>
                </a:lnTo>
                <a:lnTo>
                  <a:pt x="774" y="756"/>
                </a:lnTo>
                <a:lnTo>
                  <a:pt x="774" y="754"/>
                </a:lnTo>
                <a:lnTo>
                  <a:pt x="776" y="754"/>
                </a:lnTo>
                <a:lnTo>
                  <a:pt x="776" y="751"/>
                </a:lnTo>
                <a:lnTo>
                  <a:pt x="778" y="751"/>
                </a:lnTo>
                <a:lnTo>
                  <a:pt x="780" y="749"/>
                </a:lnTo>
                <a:lnTo>
                  <a:pt x="780" y="747"/>
                </a:lnTo>
                <a:lnTo>
                  <a:pt x="783" y="747"/>
                </a:lnTo>
                <a:lnTo>
                  <a:pt x="783" y="744"/>
                </a:lnTo>
                <a:lnTo>
                  <a:pt x="785" y="744"/>
                </a:lnTo>
                <a:lnTo>
                  <a:pt x="785" y="742"/>
                </a:lnTo>
                <a:lnTo>
                  <a:pt x="787" y="742"/>
                </a:lnTo>
                <a:lnTo>
                  <a:pt x="787" y="740"/>
                </a:lnTo>
                <a:lnTo>
                  <a:pt x="790" y="740"/>
                </a:lnTo>
                <a:lnTo>
                  <a:pt x="792" y="740"/>
                </a:lnTo>
                <a:lnTo>
                  <a:pt x="794" y="740"/>
                </a:lnTo>
                <a:lnTo>
                  <a:pt x="797" y="740"/>
                </a:lnTo>
                <a:lnTo>
                  <a:pt x="794" y="740"/>
                </a:lnTo>
                <a:lnTo>
                  <a:pt x="794" y="737"/>
                </a:lnTo>
                <a:lnTo>
                  <a:pt x="794" y="735"/>
                </a:lnTo>
                <a:lnTo>
                  <a:pt x="797" y="735"/>
                </a:lnTo>
                <a:lnTo>
                  <a:pt x="799" y="733"/>
                </a:lnTo>
                <a:lnTo>
                  <a:pt x="801" y="731"/>
                </a:lnTo>
                <a:lnTo>
                  <a:pt x="801" y="728"/>
                </a:lnTo>
                <a:lnTo>
                  <a:pt x="801" y="726"/>
                </a:lnTo>
                <a:lnTo>
                  <a:pt x="803" y="726"/>
                </a:lnTo>
                <a:lnTo>
                  <a:pt x="806" y="726"/>
                </a:lnTo>
                <a:lnTo>
                  <a:pt x="806" y="728"/>
                </a:lnTo>
                <a:lnTo>
                  <a:pt x="808" y="728"/>
                </a:lnTo>
                <a:lnTo>
                  <a:pt x="808" y="731"/>
                </a:lnTo>
                <a:lnTo>
                  <a:pt x="810" y="731"/>
                </a:lnTo>
                <a:lnTo>
                  <a:pt x="810" y="733"/>
                </a:lnTo>
                <a:lnTo>
                  <a:pt x="813" y="733"/>
                </a:lnTo>
                <a:lnTo>
                  <a:pt x="813" y="731"/>
                </a:lnTo>
                <a:lnTo>
                  <a:pt x="813" y="728"/>
                </a:lnTo>
                <a:lnTo>
                  <a:pt x="815" y="728"/>
                </a:lnTo>
                <a:lnTo>
                  <a:pt x="815" y="726"/>
                </a:lnTo>
                <a:lnTo>
                  <a:pt x="815" y="724"/>
                </a:lnTo>
                <a:lnTo>
                  <a:pt x="815" y="721"/>
                </a:lnTo>
                <a:lnTo>
                  <a:pt x="813" y="719"/>
                </a:lnTo>
                <a:lnTo>
                  <a:pt x="813" y="717"/>
                </a:lnTo>
                <a:lnTo>
                  <a:pt x="815" y="717"/>
                </a:lnTo>
                <a:lnTo>
                  <a:pt x="817" y="714"/>
                </a:lnTo>
                <a:lnTo>
                  <a:pt x="820" y="717"/>
                </a:lnTo>
                <a:lnTo>
                  <a:pt x="820" y="719"/>
                </a:lnTo>
                <a:lnTo>
                  <a:pt x="820" y="721"/>
                </a:lnTo>
                <a:lnTo>
                  <a:pt x="820" y="724"/>
                </a:lnTo>
                <a:lnTo>
                  <a:pt x="820" y="721"/>
                </a:lnTo>
                <a:lnTo>
                  <a:pt x="822" y="719"/>
                </a:lnTo>
                <a:lnTo>
                  <a:pt x="822" y="717"/>
                </a:lnTo>
                <a:lnTo>
                  <a:pt x="822" y="714"/>
                </a:lnTo>
                <a:lnTo>
                  <a:pt x="822" y="710"/>
                </a:lnTo>
                <a:lnTo>
                  <a:pt x="822" y="708"/>
                </a:lnTo>
                <a:lnTo>
                  <a:pt x="822" y="705"/>
                </a:lnTo>
                <a:lnTo>
                  <a:pt x="824" y="703"/>
                </a:lnTo>
                <a:lnTo>
                  <a:pt x="827" y="701"/>
                </a:lnTo>
                <a:lnTo>
                  <a:pt x="827" y="698"/>
                </a:lnTo>
                <a:lnTo>
                  <a:pt x="827" y="696"/>
                </a:lnTo>
                <a:lnTo>
                  <a:pt x="827" y="694"/>
                </a:lnTo>
                <a:lnTo>
                  <a:pt x="829" y="694"/>
                </a:lnTo>
                <a:lnTo>
                  <a:pt x="829" y="691"/>
                </a:lnTo>
                <a:lnTo>
                  <a:pt x="831" y="691"/>
                </a:lnTo>
                <a:lnTo>
                  <a:pt x="831" y="689"/>
                </a:lnTo>
                <a:lnTo>
                  <a:pt x="831" y="687"/>
                </a:lnTo>
                <a:lnTo>
                  <a:pt x="833" y="687"/>
                </a:lnTo>
                <a:lnTo>
                  <a:pt x="836" y="687"/>
                </a:lnTo>
                <a:lnTo>
                  <a:pt x="836" y="684"/>
                </a:lnTo>
                <a:lnTo>
                  <a:pt x="838" y="684"/>
                </a:lnTo>
                <a:lnTo>
                  <a:pt x="836" y="684"/>
                </a:lnTo>
                <a:lnTo>
                  <a:pt x="838" y="684"/>
                </a:lnTo>
                <a:lnTo>
                  <a:pt x="838" y="682"/>
                </a:lnTo>
                <a:lnTo>
                  <a:pt x="840" y="682"/>
                </a:lnTo>
                <a:lnTo>
                  <a:pt x="840" y="680"/>
                </a:lnTo>
                <a:lnTo>
                  <a:pt x="843" y="680"/>
                </a:lnTo>
                <a:lnTo>
                  <a:pt x="845" y="680"/>
                </a:lnTo>
                <a:lnTo>
                  <a:pt x="847" y="682"/>
                </a:lnTo>
                <a:lnTo>
                  <a:pt x="847" y="684"/>
                </a:lnTo>
                <a:lnTo>
                  <a:pt x="850" y="687"/>
                </a:lnTo>
                <a:lnTo>
                  <a:pt x="852" y="687"/>
                </a:lnTo>
                <a:lnTo>
                  <a:pt x="854" y="687"/>
                </a:lnTo>
                <a:lnTo>
                  <a:pt x="854" y="684"/>
                </a:lnTo>
                <a:lnTo>
                  <a:pt x="856" y="684"/>
                </a:lnTo>
                <a:lnTo>
                  <a:pt x="856" y="687"/>
                </a:lnTo>
                <a:lnTo>
                  <a:pt x="859" y="684"/>
                </a:lnTo>
                <a:lnTo>
                  <a:pt x="859" y="687"/>
                </a:lnTo>
                <a:lnTo>
                  <a:pt x="859" y="689"/>
                </a:lnTo>
                <a:lnTo>
                  <a:pt x="861" y="689"/>
                </a:lnTo>
                <a:lnTo>
                  <a:pt x="861" y="691"/>
                </a:lnTo>
                <a:lnTo>
                  <a:pt x="859" y="691"/>
                </a:lnTo>
                <a:lnTo>
                  <a:pt x="856" y="691"/>
                </a:lnTo>
                <a:lnTo>
                  <a:pt x="856" y="694"/>
                </a:lnTo>
                <a:lnTo>
                  <a:pt x="854" y="696"/>
                </a:lnTo>
                <a:lnTo>
                  <a:pt x="854" y="698"/>
                </a:lnTo>
                <a:lnTo>
                  <a:pt x="854" y="701"/>
                </a:lnTo>
                <a:lnTo>
                  <a:pt x="854" y="703"/>
                </a:lnTo>
                <a:lnTo>
                  <a:pt x="856" y="703"/>
                </a:lnTo>
                <a:lnTo>
                  <a:pt x="856" y="701"/>
                </a:lnTo>
                <a:lnTo>
                  <a:pt x="859" y="701"/>
                </a:lnTo>
                <a:lnTo>
                  <a:pt x="861" y="701"/>
                </a:lnTo>
                <a:lnTo>
                  <a:pt x="861" y="703"/>
                </a:lnTo>
                <a:lnTo>
                  <a:pt x="861" y="705"/>
                </a:lnTo>
                <a:lnTo>
                  <a:pt x="861" y="708"/>
                </a:lnTo>
                <a:lnTo>
                  <a:pt x="859" y="708"/>
                </a:lnTo>
                <a:lnTo>
                  <a:pt x="859" y="710"/>
                </a:lnTo>
                <a:lnTo>
                  <a:pt x="859" y="712"/>
                </a:lnTo>
                <a:lnTo>
                  <a:pt x="856" y="712"/>
                </a:lnTo>
                <a:lnTo>
                  <a:pt x="856" y="710"/>
                </a:lnTo>
                <a:lnTo>
                  <a:pt x="854" y="710"/>
                </a:lnTo>
                <a:lnTo>
                  <a:pt x="852" y="710"/>
                </a:lnTo>
                <a:lnTo>
                  <a:pt x="852" y="712"/>
                </a:lnTo>
                <a:lnTo>
                  <a:pt x="850" y="714"/>
                </a:lnTo>
                <a:lnTo>
                  <a:pt x="850" y="717"/>
                </a:lnTo>
                <a:lnTo>
                  <a:pt x="852" y="719"/>
                </a:lnTo>
                <a:lnTo>
                  <a:pt x="852" y="721"/>
                </a:lnTo>
                <a:lnTo>
                  <a:pt x="854" y="724"/>
                </a:lnTo>
                <a:lnTo>
                  <a:pt x="854" y="726"/>
                </a:lnTo>
                <a:lnTo>
                  <a:pt x="854" y="728"/>
                </a:lnTo>
                <a:lnTo>
                  <a:pt x="856" y="728"/>
                </a:lnTo>
                <a:lnTo>
                  <a:pt x="856" y="731"/>
                </a:lnTo>
                <a:lnTo>
                  <a:pt x="856" y="733"/>
                </a:lnTo>
                <a:lnTo>
                  <a:pt x="856" y="735"/>
                </a:lnTo>
                <a:lnTo>
                  <a:pt x="856" y="737"/>
                </a:lnTo>
                <a:lnTo>
                  <a:pt x="856" y="740"/>
                </a:lnTo>
                <a:lnTo>
                  <a:pt x="856" y="742"/>
                </a:lnTo>
                <a:lnTo>
                  <a:pt x="854" y="742"/>
                </a:lnTo>
                <a:lnTo>
                  <a:pt x="854" y="744"/>
                </a:lnTo>
                <a:lnTo>
                  <a:pt x="852" y="744"/>
                </a:lnTo>
                <a:lnTo>
                  <a:pt x="852" y="747"/>
                </a:lnTo>
                <a:lnTo>
                  <a:pt x="850" y="747"/>
                </a:lnTo>
                <a:lnTo>
                  <a:pt x="852" y="749"/>
                </a:lnTo>
                <a:lnTo>
                  <a:pt x="854" y="749"/>
                </a:lnTo>
                <a:lnTo>
                  <a:pt x="856" y="751"/>
                </a:lnTo>
                <a:lnTo>
                  <a:pt x="854" y="751"/>
                </a:lnTo>
                <a:lnTo>
                  <a:pt x="854" y="754"/>
                </a:lnTo>
                <a:lnTo>
                  <a:pt x="856" y="754"/>
                </a:lnTo>
                <a:lnTo>
                  <a:pt x="859" y="756"/>
                </a:lnTo>
                <a:lnTo>
                  <a:pt x="861" y="756"/>
                </a:lnTo>
                <a:lnTo>
                  <a:pt x="861" y="761"/>
                </a:lnTo>
                <a:lnTo>
                  <a:pt x="863" y="763"/>
                </a:lnTo>
                <a:lnTo>
                  <a:pt x="863" y="765"/>
                </a:lnTo>
                <a:lnTo>
                  <a:pt x="863" y="767"/>
                </a:lnTo>
                <a:lnTo>
                  <a:pt x="863" y="765"/>
                </a:lnTo>
                <a:lnTo>
                  <a:pt x="866" y="765"/>
                </a:lnTo>
                <a:lnTo>
                  <a:pt x="866" y="763"/>
                </a:lnTo>
                <a:lnTo>
                  <a:pt x="868" y="763"/>
                </a:lnTo>
                <a:lnTo>
                  <a:pt x="870" y="763"/>
                </a:lnTo>
                <a:lnTo>
                  <a:pt x="873" y="763"/>
                </a:lnTo>
                <a:lnTo>
                  <a:pt x="873" y="765"/>
                </a:lnTo>
                <a:lnTo>
                  <a:pt x="875" y="765"/>
                </a:lnTo>
                <a:lnTo>
                  <a:pt x="875" y="767"/>
                </a:lnTo>
                <a:lnTo>
                  <a:pt x="875" y="770"/>
                </a:lnTo>
                <a:lnTo>
                  <a:pt x="875" y="772"/>
                </a:lnTo>
                <a:lnTo>
                  <a:pt x="877" y="772"/>
                </a:lnTo>
                <a:lnTo>
                  <a:pt x="875" y="774"/>
                </a:lnTo>
                <a:lnTo>
                  <a:pt x="875" y="779"/>
                </a:lnTo>
                <a:lnTo>
                  <a:pt x="875" y="781"/>
                </a:lnTo>
                <a:lnTo>
                  <a:pt x="875" y="784"/>
                </a:lnTo>
                <a:lnTo>
                  <a:pt x="880" y="786"/>
                </a:lnTo>
                <a:lnTo>
                  <a:pt x="880" y="788"/>
                </a:lnTo>
                <a:lnTo>
                  <a:pt x="882" y="788"/>
                </a:lnTo>
                <a:lnTo>
                  <a:pt x="882" y="790"/>
                </a:lnTo>
                <a:lnTo>
                  <a:pt x="884" y="790"/>
                </a:lnTo>
                <a:lnTo>
                  <a:pt x="884" y="793"/>
                </a:lnTo>
                <a:lnTo>
                  <a:pt x="884" y="795"/>
                </a:lnTo>
                <a:lnTo>
                  <a:pt x="884" y="797"/>
                </a:lnTo>
                <a:lnTo>
                  <a:pt x="884" y="800"/>
                </a:lnTo>
                <a:lnTo>
                  <a:pt x="884" y="802"/>
                </a:lnTo>
                <a:lnTo>
                  <a:pt x="886" y="804"/>
                </a:lnTo>
                <a:lnTo>
                  <a:pt x="886" y="807"/>
                </a:lnTo>
                <a:lnTo>
                  <a:pt x="886" y="809"/>
                </a:lnTo>
                <a:lnTo>
                  <a:pt x="886" y="811"/>
                </a:lnTo>
                <a:lnTo>
                  <a:pt x="886" y="813"/>
                </a:lnTo>
                <a:lnTo>
                  <a:pt x="884" y="813"/>
                </a:lnTo>
                <a:lnTo>
                  <a:pt x="886" y="813"/>
                </a:lnTo>
                <a:lnTo>
                  <a:pt x="886" y="816"/>
                </a:lnTo>
                <a:lnTo>
                  <a:pt x="886" y="818"/>
                </a:lnTo>
                <a:lnTo>
                  <a:pt x="884" y="816"/>
                </a:lnTo>
                <a:lnTo>
                  <a:pt x="882" y="813"/>
                </a:lnTo>
                <a:lnTo>
                  <a:pt x="880" y="813"/>
                </a:lnTo>
                <a:lnTo>
                  <a:pt x="877" y="813"/>
                </a:lnTo>
                <a:lnTo>
                  <a:pt x="875" y="813"/>
                </a:lnTo>
                <a:lnTo>
                  <a:pt x="873" y="813"/>
                </a:lnTo>
                <a:lnTo>
                  <a:pt x="870" y="813"/>
                </a:lnTo>
                <a:lnTo>
                  <a:pt x="870" y="816"/>
                </a:lnTo>
                <a:lnTo>
                  <a:pt x="870" y="818"/>
                </a:lnTo>
                <a:lnTo>
                  <a:pt x="870" y="820"/>
                </a:lnTo>
                <a:lnTo>
                  <a:pt x="873" y="820"/>
                </a:lnTo>
                <a:lnTo>
                  <a:pt x="875" y="820"/>
                </a:lnTo>
                <a:lnTo>
                  <a:pt x="877" y="823"/>
                </a:lnTo>
                <a:lnTo>
                  <a:pt x="880" y="823"/>
                </a:lnTo>
                <a:lnTo>
                  <a:pt x="880" y="825"/>
                </a:lnTo>
                <a:lnTo>
                  <a:pt x="882" y="827"/>
                </a:lnTo>
                <a:lnTo>
                  <a:pt x="880" y="827"/>
                </a:lnTo>
                <a:lnTo>
                  <a:pt x="880" y="830"/>
                </a:lnTo>
                <a:lnTo>
                  <a:pt x="877" y="830"/>
                </a:lnTo>
                <a:lnTo>
                  <a:pt x="875" y="832"/>
                </a:lnTo>
                <a:lnTo>
                  <a:pt x="877" y="832"/>
                </a:lnTo>
                <a:lnTo>
                  <a:pt x="877" y="837"/>
                </a:lnTo>
                <a:lnTo>
                  <a:pt x="877" y="841"/>
                </a:lnTo>
                <a:lnTo>
                  <a:pt x="877" y="843"/>
                </a:lnTo>
                <a:lnTo>
                  <a:pt x="875" y="843"/>
                </a:lnTo>
                <a:lnTo>
                  <a:pt x="875" y="846"/>
                </a:lnTo>
                <a:lnTo>
                  <a:pt x="875" y="848"/>
                </a:lnTo>
                <a:lnTo>
                  <a:pt x="877" y="848"/>
                </a:lnTo>
                <a:lnTo>
                  <a:pt x="875" y="848"/>
                </a:lnTo>
                <a:lnTo>
                  <a:pt x="873" y="848"/>
                </a:lnTo>
                <a:lnTo>
                  <a:pt x="870" y="850"/>
                </a:lnTo>
                <a:lnTo>
                  <a:pt x="873" y="853"/>
                </a:lnTo>
                <a:lnTo>
                  <a:pt x="873" y="855"/>
                </a:lnTo>
                <a:lnTo>
                  <a:pt x="873" y="857"/>
                </a:lnTo>
                <a:lnTo>
                  <a:pt x="870" y="860"/>
                </a:lnTo>
                <a:lnTo>
                  <a:pt x="873" y="860"/>
                </a:lnTo>
                <a:lnTo>
                  <a:pt x="875" y="857"/>
                </a:lnTo>
                <a:lnTo>
                  <a:pt x="877" y="860"/>
                </a:lnTo>
                <a:lnTo>
                  <a:pt x="880" y="862"/>
                </a:lnTo>
                <a:lnTo>
                  <a:pt x="880" y="864"/>
                </a:lnTo>
                <a:lnTo>
                  <a:pt x="882" y="864"/>
                </a:lnTo>
                <a:lnTo>
                  <a:pt x="882" y="866"/>
                </a:lnTo>
                <a:lnTo>
                  <a:pt x="882" y="869"/>
                </a:lnTo>
                <a:lnTo>
                  <a:pt x="884" y="869"/>
                </a:lnTo>
                <a:lnTo>
                  <a:pt x="884" y="871"/>
                </a:lnTo>
                <a:lnTo>
                  <a:pt x="884" y="873"/>
                </a:lnTo>
                <a:lnTo>
                  <a:pt x="884" y="876"/>
                </a:lnTo>
                <a:lnTo>
                  <a:pt x="886" y="876"/>
                </a:lnTo>
                <a:lnTo>
                  <a:pt x="886" y="878"/>
                </a:lnTo>
                <a:lnTo>
                  <a:pt x="889" y="878"/>
                </a:lnTo>
                <a:lnTo>
                  <a:pt x="889" y="880"/>
                </a:lnTo>
                <a:lnTo>
                  <a:pt x="891" y="883"/>
                </a:lnTo>
                <a:lnTo>
                  <a:pt x="891" y="880"/>
                </a:lnTo>
                <a:lnTo>
                  <a:pt x="891" y="878"/>
                </a:lnTo>
                <a:lnTo>
                  <a:pt x="889" y="878"/>
                </a:lnTo>
                <a:lnTo>
                  <a:pt x="889" y="876"/>
                </a:lnTo>
                <a:lnTo>
                  <a:pt x="889" y="873"/>
                </a:lnTo>
                <a:lnTo>
                  <a:pt x="886" y="873"/>
                </a:lnTo>
                <a:lnTo>
                  <a:pt x="886" y="871"/>
                </a:lnTo>
                <a:lnTo>
                  <a:pt x="884" y="869"/>
                </a:lnTo>
                <a:lnTo>
                  <a:pt x="884" y="866"/>
                </a:lnTo>
                <a:lnTo>
                  <a:pt x="884" y="864"/>
                </a:lnTo>
                <a:lnTo>
                  <a:pt x="884" y="862"/>
                </a:lnTo>
                <a:lnTo>
                  <a:pt x="884" y="860"/>
                </a:lnTo>
                <a:lnTo>
                  <a:pt x="884" y="857"/>
                </a:lnTo>
                <a:lnTo>
                  <a:pt x="884" y="855"/>
                </a:lnTo>
                <a:lnTo>
                  <a:pt x="886" y="855"/>
                </a:lnTo>
                <a:lnTo>
                  <a:pt x="886" y="857"/>
                </a:lnTo>
                <a:lnTo>
                  <a:pt x="889" y="857"/>
                </a:lnTo>
                <a:lnTo>
                  <a:pt x="889" y="860"/>
                </a:lnTo>
                <a:lnTo>
                  <a:pt x="891" y="860"/>
                </a:lnTo>
                <a:lnTo>
                  <a:pt x="893" y="860"/>
                </a:lnTo>
                <a:lnTo>
                  <a:pt x="896" y="860"/>
                </a:lnTo>
                <a:lnTo>
                  <a:pt x="898" y="860"/>
                </a:lnTo>
                <a:lnTo>
                  <a:pt x="900" y="860"/>
                </a:lnTo>
                <a:lnTo>
                  <a:pt x="900" y="862"/>
                </a:lnTo>
                <a:lnTo>
                  <a:pt x="903" y="862"/>
                </a:lnTo>
                <a:lnTo>
                  <a:pt x="903" y="864"/>
                </a:lnTo>
                <a:lnTo>
                  <a:pt x="905" y="864"/>
                </a:lnTo>
                <a:lnTo>
                  <a:pt x="905" y="866"/>
                </a:lnTo>
                <a:lnTo>
                  <a:pt x="907" y="866"/>
                </a:lnTo>
                <a:lnTo>
                  <a:pt x="909" y="866"/>
                </a:lnTo>
                <a:lnTo>
                  <a:pt x="912" y="866"/>
                </a:lnTo>
                <a:lnTo>
                  <a:pt x="914" y="866"/>
                </a:lnTo>
                <a:lnTo>
                  <a:pt x="914" y="869"/>
                </a:lnTo>
                <a:lnTo>
                  <a:pt x="916" y="869"/>
                </a:lnTo>
                <a:lnTo>
                  <a:pt x="916" y="871"/>
                </a:lnTo>
                <a:lnTo>
                  <a:pt x="919" y="871"/>
                </a:lnTo>
                <a:lnTo>
                  <a:pt x="921" y="871"/>
                </a:lnTo>
                <a:lnTo>
                  <a:pt x="921" y="873"/>
                </a:lnTo>
                <a:lnTo>
                  <a:pt x="923" y="876"/>
                </a:lnTo>
                <a:lnTo>
                  <a:pt x="923" y="878"/>
                </a:lnTo>
                <a:lnTo>
                  <a:pt x="921" y="878"/>
                </a:lnTo>
                <a:lnTo>
                  <a:pt x="921" y="880"/>
                </a:lnTo>
                <a:lnTo>
                  <a:pt x="921" y="883"/>
                </a:lnTo>
                <a:lnTo>
                  <a:pt x="923" y="883"/>
                </a:lnTo>
                <a:lnTo>
                  <a:pt x="923" y="880"/>
                </a:lnTo>
                <a:lnTo>
                  <a:pt x="926" y="880"/>
                </a:lnTo>
                <a:lnTo>
                  <a:pt x="928" y="880"/>
                </a:lnTo>
                <a:lnTo>
                  <a:pt x="930" y="880"/>
                </a:lnTo>
                <a:lnTo>
                  <a:pt x="930" y="878"/>
                </a:lnTo>
                <a:lnTo>
                  <a:pt x="932" y="880"/>
                </a:lnTo>
                <a:lnTo>
                  <a:pt x="935" y="880"/>
                </a:lnTo>
                <a:lnTo>
                  <a:pt x="935" y="883"/>
                </a:lnTo>
                <a:lnTo>
                  <a:pt x="937" y="883"/>
                </a:lnTo>
                <a:lnTo>
                  <a:pt x="939" y="883"/>
                </a:lnTo>
                <a:lnTo>
                  <a:pt x="942" y="883"/>
                </a:lnTo>
                <a:lnTo>
                  <a:pt x="942" y="885"/>
                </a:lnTo>
                <a:lnTo>
                  <a:pt x="944" y="887"/>
                </a:lnTo>
                <a:lnTo>
                  <a:pt x="944" y="890"/>
                </a:lnTo>
                <a:lnTo>
                  <a:pt x="944" y="892"/>
                </a:lnTo>
                <a:lnTo>
                  <a:pt x="946" y="894"/>
                </a:lnTo>
                <a:lnTo>
                  <a:pt x="949" y="894"/>
                </a:lnTo>
                <a:lnTo>
                  <a:pt x="951" y="894"/>
                </a:lnTo>
                <a:lnTo>
                  <a:pt x="951" y="896"/>
                </a:lnTo>
                <a:lnTo>
                  <a:pt x="949" y="899"/>
                </a:lnTo>
                <a:lnTo>
                  <a:pt x="949" y="896"/>
                </a:lnTo>
                <a:lnTo>
                  <a:pt x="949" y="899"/>
                </a:lnTo>
                <a:lnTo>
                  <a:pt x="949" y="896"/>
                </a:lnTo>
                <a:lnTo>
                  <a:pt x="946" y="896"/>
                </a:lnTo>
                <a:lnTo>
                  <a:pt x="946" y="899"/>
                </a:lnTo>
                <a:lnTo>
                  <a:pt x="944" y="899"/>
                </a:lnTo>
                <a:lnTo>
                  <a:pt x="944" y="901"/>
                </a:lnTo>
                <a:lnTo>
                  <a:pt x="944" y="903"/>
                </a:lnTo>
                <a:lnTo>
                  <a:pt x="944" y="906"/>
                </a:lnTo>
                <a:lnTo>
                  <a:pt x="946" y="906"/>
                </a:lnTo>
                <a:lnTo>
                  <a:pt x="946" y="908"/>
                </a:lnTo>
                <a:lnTo>
                  <a:pt x="944" y="908"/>
                </a:lnTo>
                <a:lnTo>
                  <a:pt x="944" y="910"/>
                </a:lnTo>
                <a:lnTo>
                  <a:pt x="942" y="910"/>
                </a:lnTo>
                <a:lnTo>
                  <a:pt x="939" y="910"/>
                </a:lnTo>
                <a:lnTo>
                  <a:pt x="937" y="910"/>
                </a:lnTo>
                <a:lnTo>
                  <a:pt x="937" y="913"/>
                </a:lnTo>
                <a:lnTo>
                  <a:pt x="935" y="913"/>
                </a:lnTo>
                <a:lnTo>
                  <a:pt x="935" y="915"/>
                </a:lnTo>
                <a:lnTo>
                  <a:pt x="935" y="917"/>
                </a:lnTo>
                <a:lnTo>
                  <a:pt x="935" y="919"/>
                </a:lnTo>
                <a:lnTo>
                  <a:pt x="937" y="919"/>
                </a:lnTo>
                <a:lnTo>
                  <a:pt x="937" y="922"/>
                </a:lnTo>
                <a:lnTo>
                  <a:pt x="939" y="922"/>
                </a:lnTo>
                <a:lnTo>
                  <a:pt x="939" y="924"/>
                </a:lnTo>
                <a:lnTo>
                  <a:pt x="939" y="926"/>
                </a:lnTo>
                <a:lnTo>
                  <a:pt x="939" y="924"/>
                </a:lnTo>
                <a:lnTo>
                  <a:pt x="939" y="926"/>
                </a:lnTo>
                <a:lnTo>
                  <a:pt x="939" y="929"/>
                </a:lnTo>
                <a:lnTo>
                  <a:pt x="942" y="929"/>
                </a:lnTo>
                <a:lnTo>
                  <a:pt x="942" y="931"/>
                </a:lnTo>
                <a:lnTo>
                  <a:pt x="942" y="933"/>
                </a:lnTo>
                <a:lnTo>
                  <a:pt x="944" y="933"/>
                </a:lnTo>
                <a:lnTo>
                  <a:pt x="944" y="936"/>
                </a:lnTo>
                <a:lnTo>
                  <a:pt x="944" y="938"/>
                </a:lnTo>
                <a:lnTo>
                  <a:pt x="944" y="940"/>
                </a:lnTo>
                <a:lnTo>
                  <a:pt x="946" y="943"/>
                </a:lnTo>
                <a:lnTo>
                  <a:pt x="946" y="945"/>
                </a:lnTo>
                <a:lnTo>
                  <a:pt x="944" y="945"/>
                </a:lnTo>
                <a:lnTo>
                  <a:pt x="944" y="947"/>
                </a:lnTo>
                <a:lnTo>
                  <a:pt x="944" y="949"/>
                </a:lnTo>
                <a:lnTo>
                  <a:pt x="944" y="947"/>
                </a:lnTo>
                <a:lnTo>
                  <a:pt x="942" y="947"/>
                </a:lnTo>
                <a:lnTo>
                  <a:pt x="939" y="947"/>
                </a:lnTo>
                <a:lnTo>
                  <a:pt x="937" y="947"/>
                </a:lnTo>
                <a:lnTo>
                  <a:pt x="937" y="945"/>
                </a:lnTo>
                <a:lnTo>
                  <a:pt x="935" y="945"/>
                </a:lnTo>
                <a:lnTo>
                  <a:pt x="935" y="947"/>
                </a:lnTo>
                <a:lnTo>
                  <a:pt x="932" y="947"/>
                </a:lnTo>
                <a:lnTo>
                  <a:pt x="932" y="945"/>
                </a:lnTo>
                <a:lnTo>
                  <a:pt x="930" y="945"/>
                </a:lnTo>
                <a:lnTo>
                  <a:pt x="928" y="945"/>
                </a:lnTo>
                <a:lnTo>
                  <a:pt x="930" y="945"/>
                </a:lnTo>
                <a:lnTo>
                  <a:pt x="928" y="945"/>
                </a:lnTo>
                <a:lnTo>
                  <a:pt x="928" y="947"/>
                </a:lnTo>
                <a:lnTo>
                  <a:pt x="928" y="949"/>
                </a:lnTo>
                <a:lnTo>
                  <a:pt x="928" y="952"/>
                </a:lnTo>
                <a:lnTo>
                  <a:pt x="930" y="954"/>
                </a:lnTo>
                <a:lnTo>
                  <a:pt x="930" y="956"/>
                </a:lnTo>
                <a:lnTo>
                  <a:pt x="930" y="959"/>
                </a:lnTo>
                <a:lnTo>
                  <a:pt x="930" y="961"/>
                </a:lnTo>
                <a:lnTo>
                  <a:pt x="932" y="961"/>
                </a:lnTo>
                <a:lnTo>
                  <a:pt x="932" y="963"/>
                </a:lnTo>
                <a:lnTo>
                  <a:pt x="935" y="963"/>
                </a:lnTo>
                <a:lnTo>
                  <a:pt x="932" y="963"/>
                </a:lnTo>
                <a:lnTo>
                  <a:pt x="935" y="963"/>
                </a:lnTo>
                <a:lnTo>
                  <a:pt x="935" y="966"/>
                </a:lnTo>
                <a:lnTo>
                  <a:pt x="935" y="968"/>
                </a:lnTo>
                <a:lnTo>
                  <a:pt x="937" y="968"/>
                </a:lnTo>
                <a:lnTo>
                  <a:pt x="937" y="970"/>
                </a:lnTo>
                <a:lnTo>
                  <a:pt x="935" y="970"/>
                </a:lnTo>
                <a:lnTo>
                  <a:pt x="935" y="972"/>
                </a:lnTo>
                <a:lnTo>
                  <a:pt x="932" y="972"/>
                </a:lnTo>
                <a:lnTo>
                  <a:pt x="930" y="972"/>
                </a:lnTo>
                <a:lnTo>
                  <a:pt x="930" y="975"/>
                </a:lnTo>
                <a:lnTo>
                  <a:pt x="928" y="975"/>
                </a:lnTo>
                <a:lnTo>
                  <a:pt x="926" y="975"/>
                </a:lnTo>
                <a:lnTo>
                  <a:pt x="926" y="977"/>
                </a:lnTo>
                <a:lnTo>
                  <a:pt x="923" y="977"/>
                </a:lnTo>
                <a:lnTo>
                  <a:pt x="921" y="975"/>
                </a:lnTo>
                <a:lnTo>
                  <a:pt x="921" y="977"/>
                </a:lnTo>
                <a:lnTo>
                  <a:pt x="921" y="975"/>
                </a:lnTo>
                <a:lnTo>
                  <a:pt x="919" y="975"/>
                </a:lnTo>
                <a:lnTo>
                  <a:pt x="916" y="975"/>
                </a:lnTo>
                <a:lnTo>
                  <a:pt x="914" y="975"/>
                </a:lnTo>
                <a:lnTo>
                  <a:pt x="912" y="975"/>
                </a:lnTo>
                <a:lnTo>
                  <a:pt x="912" y="977"/>
                </a:lnTo>
                <a:lnTo>
                  <a:pt x="909" y="977"/>
                </a:lnTo>
                <a:lnTo>
                  <a:pt x="909" y="979"/>
                </a:lnTo>
                <a:lnTo>
                  <a:pt x="909" y="982"/>
                </a:lnTo>
                <a:lnTo>
                  <a:pt x="907" y="982"/>
                </a:lnTo>
                <a:lnTo>
                  <a:pt x="909" y="982"/>
                </a:lnTo>
                <a:lnTo>
                  <a:pt x="909" y="984"/>
                </a:lnTo>
                <a:lnTo>
                  <a:pt x="909" y="986"/>
                </a:lnTo>
                <a:lnTo>
                  <a:pt x="912" y="986"/>
                </a:lnTo>
                <a:lnTo>
                  <a:pt x="914" y="989"/>
                </a:lnTo>
                <a:lnTo>
                  <a:pt x="916" y="989"/>
                </a:lnTo>
                <a:lnTo>
                  <a:pt x="916" y="991"/>
                </a:lnTo>
                <a:lnTo>
                  <a:pt x="919" y="991"/>
                </a:lnTo>
                <a:lnTo>
                  <a:pt x="919" y="993"/>
                </a:lnTo>
                <a:lnTo>
                  <a:pt x="921" y="993"/>
                </a:lnTo>
                <a:lnTo>
                  <a:pt x="921" y="996"/>
                </a:lnTo>
                <a:lnTo>
                  <a:pt x="919" y="996"/>
                </a:lnTo>
                <a:lnTo>
                  <a:pt x="919" y="998"/>
                </a:lnTo>
                <a:lnTo>
                  <a:pt x="919" y="1000"/>
                </a:lnTo>
                <a:lnTo>
                  <a:pt x="921" y="1000"/>
                </a:lnTo>
                <a:lnTo>
                  <a:pt x="921" y="1002"/>
                </a:lnTo>
                <a:lnTo>
                  <a:pt x="921" y="1005"/>
                </a:lnTo>
                <a:lnTo>
                  <a:pt x="921" y="1007"/>
                </a:lnTo>
                <a:lnTo>
                  <a:pt x="923" y="1007"/>
                </a:lnTo>
                <a:lnTo>
                  <a:pt x="921" y="1009"/>
                </a:lnTo>
                <a:lnTo>
                  <a:pt x="923" y="1009"/>
                </a:lnTo>
                <a:lnTo>
                  <a:pt x="923" y="1012"/>
                </a:lnTo>
                <a:lnTo>
                  <a:pt x="923" y="1014"/>
                </a:lnTo>
                <a:lnTo>
                  <a:pt x="921" y="1014"/>
                </a:lnTo>
                <a:lnTo>
                  <a:pt x="919" y="1014"/>
                </a:lnTo>
                <a:lnTo>
                  <a:pt x="919" y="1016"/>
                </a:lnTo>
                <a:lnTo>
                  <a:pt x="919" y="1019"/>
                </a:lnTo>
                <a:lnTo>
                  <a:pt x="916" y="1019"/>
                </a:lnTo>
                <a:lnTo>
                  <a:pt x="916" y="1021"/>
                </a:lnTo>
                <a:lnTo>
                  <a:pt x="914" y="1021"/>
                </a:lnTo>
                <a:lnTo>
                  <a:pt x="914" y="1023"/>
                </a:lnTo>
                <a:lnTo>
                  <a:pt x="914" y="1025"/>
                </a:lnTo>
                <a:lnTo>
                  <a:pt x="912" y="1025"/>
                </a:lnTo>
                <a:lnTo>
                  <a:pt x="912" y="1028"/>
                </a:lnTo>
                <a:lnTo>
                  <a:pt x="909" y="1028"/>
                </a:lnTo>
                <a:lnTo>
                  <a:pt x="907" y="1028"/>
                </a:lnTo>
                <a:lnTo>
                  <a:pt x="907" y="1030"/>
                </a:lnTo>
                <a:lnTo>
                  <a:pt x="905" y="1030"/>
                </a:lnTo>
                <a:lnTo>
                  <a:pt x="903" y="1030"/>
                </a:lnTo>
                <a:lnTo>
                  <a:pt x="900" y="1030"/>
                </a:lnTo>
                <a:lnTo>
                  <a:pt x="898" y="1030"/>
                </a:lnTo>
                <a:lnTo>
                  <a:pt x="896" y="1030"/>
                </a:lnTo>
                <a:lnTo>
                  <a:pt x="893" y="1030"/>
                </a:lnTo>
                <a:lnTo>
                  <a:pt x="891" y="1030"/>
                </a:lnTo>
                <a:lnTo>
                  <a:pt x="891" y="1028"/>
                </a:lnTo>
                <a:lnTo>
                  <a:pt x="891" y="1030"/>
                </a:lnTo>
                <a:lnTo>
                  <a:pt x="891" y="1028"/>
                </a:lnTo>
                <a:lnTo>
                  <a:pt x="889" y="1028"/>
                </a:lnTo>
                <a:lnTo>
                  <a:pt x="889" y="1025"/>
                </a:lnTo>
                <a:lnTo>
                  <a:pt x="889" y="1028"/>
                </a:lnTo>
                <a:lnTo>
                  <a:pt x="886" y="1025"/>
                </a:lnTo>
                <a:lnTo>
                  <a:pt x="886" y="1028"/>
                </a:lnTo>
                <a:lnTo>
                  <a:pt x="886" y="1025"/>
                </a:lnTo>
                <a:lnTo>
                  <a:pt x="884" y="1025"/>
                </a:lnTo>
                <a:lnTo>
                  <a:pt x="884" y="1023"/>
                </a:lnTo>
                <a:lnTo>
                  <a:pt x="884" y="1025"/>
                </a:lnTo>
                <a:lnTo>
                  <a:pt x="884" y="1023"/>
                </a:lnTo>
                <a:lnTo>
                  <a:pt x="882" y="1023"/>
                </a:lnTo>
                <a:lnTo>
                  <a:pt x="882" y="1025"/>
                </a:lnTo>
                <a:lnTo>
                  <a:pt x="880" y="1025"/>
                </a:lnTo>
                <a:lnTo>
                  <a:pt x="880" y="1023"/>
                </a:lnTo>
                <a:lnTo>
                  <a:pt x="877" y="1023"/>
                </a:lnTo>
                <a:lnTo>
                  <a:pt x="875" y="1023"/>
                </a:lnTo>
                <a:lnTo>
                  <a:pt x="875" y="1021"/>
                </a:lnTo>
                <a:lnTo>
                  <a:pt x="873" y="1021"/>
                </a:lnTo>
                <a:lnTo>
                  <a:pt x="870" y="1021"/>
                </a:lnTo>
                <a:lnTo>
                  <a:pt x="870" y="1019"/>
                </a:lnTo>
                <a:lnTo>
                  <a:pt x="868" y="1019"/>
                </a:lnTo>
                <a:lnTo>
                  <a:pt x="866" y="1019"/>
                </a:lnTo>
                <a:lnTo>
                  <a:pt x="866" y="1016"/>
                </a:lnTo>
                <a:lnTo>
                  <a:pt x="866" y="1019"/>
                </a:lnTo>
                <a:lnTo>
                  <a:pt x="863" y="1019"/>
                </a:lnTo>
                <a:lnTo>
                  <a:pt x="861" y="1019"/>
                </a:lnTo>
                <a:lnTo>
                  <a:pt x="859" y="1019"/>
                </a:lnTo>
                <a:lnTo>
                  <a:pt x="856" y="1016"/>
                </a:lnTo>
                <a:lnTo>
                  <a:pt x="854" y="1016"/>
                </a:lnTo>
                <a:lnTo>
                  <a:pt x="854" y="1019"/>
                </a:lnTo>
                <a:lnTo>
                  <a:pt x="852" y="1019"/>
                </a:lnTo>
                <a:lnTo>
                  <a:pt x="852" y="1016"/>
                </a:lnTo>
                <a:lnTo>
                  <a:pt x="850" y="1016"/>
                </a:lnTo>
                <a:lnTo>
                  <a:pt x="850" y="1014"/>
                </a:lnTo>
                <a:lnTo>
                  <a:pt x="850" y="1012"/>
                </a:lnTo>
                <a:lnTo>
                  <a:pt x="847" y="1012"/>
                </a:lnTo>
                <a:lnTo>
                  <a:pt x="847" y="1009"/>
                </a:lnTo>
                <a:lnTo>
                  <a:pt x="845" y="1009"/>
                </a:lnTo>
                <a:lnTo>
                  <a:pt x="843" y="1009"/>
                </a:lnTo>
                <a:lnTo>
                  <a:pt x="845" y="1009"/>
                </a:lnTo>
                <a:lnTo>
                  <a:pt x="843" y="1009"/>
                </a:lnTo>
                <a:lnTo>
                  <a:pt x="843" y="1007"/>
                </a:lnTo>
                <a:lnTo>
                  <a:pt x="840" y="1007"/>
                </a:lnTo>
                <a:lnTo>
                  <a:pt x="840" y="1005"/>
                </a:lnTo>
                <a:lnTo>
                  <a:pt x="838" y="1005"/>
                </a:lnTo>
                <a:lnTo>
                  <a:pt x="838" y="1002"/>
                </a:lnTo>
                <a:lnTo>
                  <a:pt x="840" y="1002"/>
                </a:lnTo>
                <a:lnTo>
                  <a:pt x="838" y="1002"/>
                </a:lnTo>
                <a:lnTo>
                  <a:pt x="836" y="1002"/>
                </a:lnTo>
                <a:lnTo>
                  <a:pt x="836" y="1000"/>
                </a:lnTo>
                <a:lnTo>
                  <a:pt x="836" y="998"/>
                </a:lnTo>
                <a:lnTo>
                  <a:pt x="833" y="998"/>
                </a:lnTo>
                <a:lnTo>
                  <a:pt x="833" y="996"/>
                </a:lnTo>
                <a:lnTo>
                  <a:pt x="833" y="998"/>
                </a:lnTo>
                <a:lnTo>
                  <a:pt x="833" y="996"/>
                </a:lnTo>
                <a:lnTo>
                  <a:pt x="833" y="993"/>
                </a:lnTo>
                <a:lnTo>
                  <a:pt x="833" y="991"/>
                </a:lnTo>
                <a:lnTo>
                  <a:pt x="831" y="991"/>
                </a:lnTo>
                <a:lnTo>
                  <a:pt x="829" y="991"/>
                </a:lnTo>
                <a:lnTo>
                  <a:pt x="827" y="991"/>
                </a:lnTo>
                <a:lnTo>
                  <a:pt x="827" y="989"/>
                </a:lnTo>
                <a:lnTo>
                  <a:pt x="827" y="991"/>
                </a:lnTo>
                <a:lnTo>
                  <a:pt x="824" y="991"/>
                </a:lnTo>
                <a:lnTo>
                  <a:pt x="822" y="991"/>
                </a:lnTo>
                <a:lnTo>
                  <a:pt x="820" y="993"/>
                </a:lnTo>
                <a:lnTo>
                  <a:pt x="820" y="996"/>
                </a:lnTo>
                <a:lnTo>
                  <a:pt x="820" y="998"/>
                </a:lnTo>
                <a:lnTo>
                  <a:pt x="820" y="1000"/>
                </a:lnTo>
                <a:lnTo>
                  <a:pt x="820" y="1002"/>
                </a:lnTo>
                <a:lnTo>
                  <a:pt x="820" y="1005"/>
                </a:lnTo>
                <a:lnTo>
                  <a:pt x="820" y="1007"/>
                </a:lnTo>
                <a:lnTo>
                  <a:pt x="820" y="1009"/>
                </a:lnTo>
                <a:lnTo>
                  <a:pt x="817" y="1009"/>
                </a:lnTo>
                <a:lnTo>
                  <a:pt x="817" y="1012"/>
                </a:lnTo>
                <a:lnTo>
                  <a:pt x="815" y="1012"/>
                </a:lnTo>
                <a:lnTo>
                  <a:pt x="817" y="1012"/>
                </a:lnTo>
                <a:lnTo>
                  <a:pt x="817" y="1014"/>
                </a:lnTo>
                <a:lnTo>
                  <a:pt x="815" y="1014"/>
                </a:lnTo>
                <a:lnTo>
                  <a:pt x="815" y="1016"/>
                </a:lnTo>
                <a:lnTo>
                  <a:pt x="813" y="1016"/>
                </a:lnTo>
                <a:lnTo>
                  <a:pt x="810" y="1016"/>
                </a:lnTo>
                <a:lnTo>
                  <a:pt x="808" y="1016"/>
                </a:lnTo>
                <a:lnTo>
                  <a:pt x="808" y="1019"/>
                </a:lnTo>
                <a:lnTo>
                  <a:pt x="810" y="1019"/>
                </a:lnTo>
                <a:lnTo>
                  <a:pt x="810" y="1021"/>
                </a:lnTo>
                <a:lnTo>
                  <a:pt x="808" y="1021"/>
                </a:lnTo>
                <a:lnTo>
                  <a:pt x="806" y="1021"/>
                </a:lnTo>
                <a:lnTo>
                  <a:pt x="806" y="1019"/>
                </a:lnTo>
                <a:lnTo>
                  <a:pt x="803" y="1019"/>
                </a:lnTo>
                <a:lnTo>
                  <a:pt x="801" y="1019"/>
                </a:lnTo>
                <a:lnTo>
                  <a:pt x="801" y="1016"/>
                </a:lnTo>
                <a:lnTo>
                  <a:pt x="799" y="1016"/>
                </a:lnTo>
                <a:lnTo>
                  <a:pt x="797" y="1016"/>
                </a:lnTo>
                <a:lnTo>
                  <a:pt x="797" y="1014"/>
                </a:lnTo>
                <a:lnTo>
                  <a:pt x="794" y="1014"/>
                </a:lnTo>
                <a:lnTo>
                  <a:pt x="794" y="1016"/>
                </a:lnTo>
                <a:lnTo>
                  <a:pt x="794" y="1014"/>
                </a:lnTo>
                <a:lnTo>
                  <a:pt x="794" y="1012"/>
                </a:lnTo>
                <a:lnTo>
                  <a:pt x="792" y="1012"/>
                </a:lnTo>
                <a:lnTo>
                  <a:pt x="792" y="1009"/>
                </a:lnTo>
                <a:lnTo>
                  <a:pt x="790" y="1009"/>
                </a:lnTo>
                <a:lnTo>
                  <a:pt x="790" y="1007"/>
                </a:lnTo>
                <a:lnTo>
                  <a:pt x="790" y="1005"/>
                </a:lnTo>
                <a:lnTo>
                  <a:pt x="787" y="1002"/>
                </a:lnTo>
                <a:lnTo>
                  <a:pt x="787" y="1005"/>
                </a:lnTo>
                <a:lnTo>
                  <a:pt x="787" y="1002"/>
                </a:lnTo>
                <a:lnTo>
                  <a:pt x="785" y="1002"/>
                </a:lnTo>
                <a:lnTo>
                  <a:pt x="785" y="1000"/>
                </a:lnTo>
                <a:lnTo>
                  <a:pt x="785" y="998"/>
                </a:lnTo>
                <a:lnTo>
                  <a:pt x="785" y="1000"/>
                </a:lnTo>
                <a:lnTo>
                  <a:pt x="783" y="1000"/>
                </a:lnTo>
                <a:lnTo>
                  <a:pt x="783" y="998"/>
                </a:lnTo>
                <a:lnTo>
                  <a:pt x="780" y="998"/>
                </a:lnTo>
                <a:lnTo>
                  <a:pt x="778" y="998"/>
                </a:lnTo>
                <a:lnTo>
                  <a:pt x="778" y="996"/>
                </a:lnTo>
                <a:lnTo>
                  <a:pt x="776" y="996"/>
                </a:lnTo>
                <a:lnTo>
                  <a:pt x="776" y="998"/>
                </a:lnTo>
                <a:lnTo>
                  <a:pt x="774" y="998"/>
                </a:lnTo>
                <a:lnTo>
                  <a:pt x="771" y="998"/>
                </a:lnTo>
                <a:lnTo>
                  <a:pt x="771" y="996"/>
                </a:lnTo>
                <a:lnTo>
                  <a:pt x="769" y="996"/>
                </a:lnTo>
                <a:lnTo>
                  <a:pt x="767" y="996"/>
                </a:lnTo>
                <a:lnTo>
                  <a:pt x="767" y="993"/>
                </a:lnTo>
                <a:lnTo>
                  <a:pt x="764" y="991"/>
                </a:lnTo>
                <a:lnTo>
                  <a:pt x="767" y="991"/>
                </a:lnTo>
                <a:lnTo>
                  <a:pt x="767" y="989"/>
                </a:lnTo>
                <a:lnTo>
                  <a:pt x="764" y="989"/>
                </a:lnTo>
                <a:lnTo>
                  <a:pt x="764" y="986"/>
                </a:lnTo>
                <a:lnTo>
                  <a:pt x="762" y="986"/>
                </a:lnTo>
                <a:lnTo>
                  <a:pt x="762" y="984"/>
                </a:lnTo>
                <a:lnTo>
                  <a:pt x="760" y="984"/>
                </a:lnTo>
                <a:lnTo>
                  <a:pt x="760" y="982"/>
                </a:lnTo>
                <a:lnTo>
                  <a:pt x="757" y="982"/>
                </a:lnTo>
                <a:lnTo>
                  <a:pt x="757" y="979"/>
                </a:lnTo>
                <a:lnTo>
                  <a:pt x="755" y="982"/>
                </a:lnTo>
                <a:lnTo>
                  <a:pt x="755" y="979"/>
                </a:lnTo>
                <a:lnTo>
                  <a:pt x="753" y="979"/>
                </a:lnTo>
                <a:lnTo>
                  <a:pt x="753" y="977"/>
                </a:lnTo>
                <a:lnTo>
                  <a:pt x="753" y="975"/>
                </a:lnTo>
                <a:lnTo>
                  <a:pt x="751" y="975"/>
                </a:lnTo>
                <a:lnTo>
                  <a:pt x="751" y="972"/>
                </a:lnTo>
                <a:lnTo>
                  <a:pt x="751" y="970"/>
                </a:lnTo>
                <a:lnTo>
                  <a:pt x="751" y="968"/>
                </a:lnTo>
                <a:lnTo>
                  <a:pt x="748" y="968"/>
                </a:lnTo>
                <a:lnTo>
                  <a:pt x="748" y="970"/>
                </a:lnTo>
                <a:lnTo>
                  <a:pt x="746" y="970"/>
                </a:lnTo>
                <a:lnTo>
                  <a:pt x="746" y="968"/>
                </a:lnTo>
                <a:lnTo>
                  <a:pt x="748" y="968"/>
                </a:lnTo>
                <a:lnTo>
                  <a:pt x="748" y="966"/>
                </a:lnTo>
                <a:lnTo>
                  <a:pt x="746" y="966"/>
                </a:lnTo>
                <a:lnTo>
                  <a:pt x="748" y="966"/>
                </a:lnTo>
                <a:lnTo>
                  <a:pt x="746" y="966"/>
                </a:lnTo>
                <a:lnTo>
                  <a:pt x="746" y="963"/>
                </a:lnTo>
                <a:lnTo>
                  <a:pt x="748" y="963"/>
                </a:lnTo>
                <a:lnTo>
                  <a:pt x="748" y="966"/>
                </a:lnTo>
                <a:lnTo>
                  <a:pt x="748" y="963"/>
                </a:lnTo>
                <a:lnTo>
                  <a:pt x="746" y="963"/>
                </a:lnTo>
                <a:lnTo>
                  <a:pt x="746" y="961"/>
                </a:lnTo>
                <a:lnTo>
                  <a:pt x="746" y="959"/>
                </a:lnTo>
                <a:lnTo>
                  <a:pt x="746" y="956"/>
                </a:lnTo>
                <a:lnTo>
                  <a:pt x="746" y="954"/>
                </a:lnTo>
                <a:lnTo>
                  <a:pt x="746" y="952"/>
                </a:lnTo>
                <a:lnTo>
                  <a:pt x="744" y="952"/>
                </a:lnTo>
                <a:lnTo>
                  <a:pt x="741" y="952"/>
                </a:lnTo>
                <a:lnTo>
                  <a:pt x="741" y="949"/>
                </a:lnTo>
                <a:lnTo>
                  <a:pt x="741" y="952"/>
                </a:lnTo>
                <a:lnTo>
                  <a:pt x="741" y="949"/>
                </a:lnTo>
                <a:lnTo>
                  <a:pt x="739" y="949"/>
                </a:lnTo>
                <a:lnTo>
                  <a:pt x="739" y="947"/>
                </a:lnTo>
                <a:lnTo>
                  <a:pt x="737" y="947"/>
                </a:lnTo>
                <a:lnTo>
                  <a:pt x="737" y="945"/>
                </a:lnTo>
                <a:lnTo>
                  <a:pt x="737" y="943"/>
                </a:lnTo>
                <a:lnTo>
                  <a:pt x="734" y="943"/>
                </a:lnTo>
                <a:lnTo>
                  <a:pt x="734" y="940"/>
                </a:lnTo>
                <a:lnTo>
                  <a:pt x="737" y="938"/>
                </a:lnTo>
                <a:lnTo>
                  <a:pt x="734" y="938"/>
                </a:lnTo>
                <a:lnTo>
                  <a:pt x="732" y="938"/>
                </a:lnTo>
                <a:lnTo>
                  <a:pt x="732" y="936"/>
                </a:lnTo>
                <a:lnTo>
                  <a:pt x="732" y="933"/>
                </a:lnTo>
                <a:lnTo>
                  <a:pt x="734" y="933"/>
                </a:lnTo>
                <a:lnTo>
                  <a:pt x="732" y="933"/>
                </a:lnTo>
                <a:lnTo>
                  <a:pt x="732" y="931"/>
                </a:lnTo>
                <a:lnTo>
                  <a:pt x="734" y="931"/>
                </a:lnTo>
                <a:lnTo>
                  <a:pt x="732" y="931"/>
                </a:lnTo>
                <a:lnTo>
                  <a:pt x="734" y="931"/>
                </a:lnTo>
                <a:lnTo>
                  <a:pt x="734" y="929"/>
                </a:lnTo>
                <a:lnTo>
                  <a:pt x="737" y="926"/>
                </a:lnTo>
                <a:lnTo>
                  <a:pt x="739" y="924"/>
                </a:lnTo>
                <a:lnTo>
                  <a:pt x="739" y="922"/>
                </a:lnTo>
                <a:lnTo>
                  <a:pt x="739" y="919"/>
                </a:lnTo>
                <a:lnTo>
                  <a:pt x="739" y="917"/>
                </a:lnTo>
                <a:lnTo>
                  <a:pt x="739" y="915"/>
                </a:lnTo>
                <a:lnTo>
                  <a:pt x="737" y="915"/>
                </a:lnTo>
                <a:lnTo>
                  <a:pt x="737" y="913"/>
                </a:lnTo>
                <a:lnTo>
                  <a:pt x="737" y="910"/>
                </a:lnTo>
                <a:lnTo>
                  <a:pt x="734" y="913"/>
                </a:lnTo>
                <a:lnTo>
                  <a:pt x="734" y="910"/>
                </a:lnTo>
                <a:lnTo>
                  <a:pt x="734" y="908"/>
                </a:lnTo>
                <a:lnTo>
                  <a:pt x="737" y="908"/>
                </a:lnTo>
                <a:lnTo>
                  <a:pt x="737" y="906"/>
                </a:lnTo>
                <a:lnTo>
                  <a:pt x="739" y="906"/>
                </a:lnTo>
                <a:lnTo>
                  <a:pt x="739" y="908"/>
                </a:lnTo>
                <a:lnTo>
                  <a:pt x="741" y="908"/>
                </a:lnTo>
                <a:lnTo>
                  <a:pt x="744" y="908"/>
                </a:lnTo>
                <a:lnTo>
                  <a:pt x="744" y="906"/>
                </a:lnTo>
                <a:lnTo>
                  <a:pt x="746" y="906"/>
                </a:lnTo>
                <a:lnTo>
                  <a:pt x="746" y="903"/>
                </a:lnTo>
                <a:lnTo>
                  <a:pt x="746" y="901"/>
                </a:lnTo>
                <a:lnTo>
                  <a:pt x="748" y="901"/>
                </a:lnTo>
                <a:lnTo>
                  <a:pt x="748" y="899"/>
                </a:lnTo>
                <a:lnTo>
                  <a:pt x="748" y="896"/>
                </a:lnTo>
                <a:lnTo>
                  <a:pt x="748" y="894"/>
                </a:lnTo>
                <a:lnTo>
                  <a:pt x="751" y="894"/>
                </a:lnTo>
                <a:lnTo>
                  <a:pt x="753" y="892"/>
                </a:lnTo>
                <a:lnTo>
                  <a:pt x="755" y="892"/>
                </a:lnTo>
                <a:lnTo>
                  <a:pt x="757" y="890"/>
                </a:lnTo>
                <a:lnTo>
                  <a:pt x="760" y="890"/>
                </a:lnTo>
                <a:lnTo>
                  <a:pt x="760" y="887"/>
                </a:lnTo>
                <a:lnTo>
                  <a:pt x="762" y="885"/>
                </a:lnTo>
                <a:lnTo>
                  <a:pt x="762" y="883"/>
                </a:lnTo>
                <a:lnTo>
                  <a:pt x="764" y="880"/>
                </a:lnTo>
                <a:lnTo>
                  <a:pt x="762" y="878"/>
                </a:lnTo>
                <a:lnTo>
                  <a:pt x="760" y="876"/>
                </a:lnTo>
                <a:lnTo>
                  <a:pt x="757" y="876"/>
                </a:lnTo>
                <a:lnTo>
                  <a:pt x="757" y="873"/>
                </a:lnTo>
                <a:lnTo>
                  <a:pt x="755" y="873"/>
                </a:lnTo>
                <a:lnTo>
                  <a:pt x="753" y="873"/>
                </a:lnTo>
                <a:lnTo>
                  <a:pt x="753" y="871"/>
                </a:lnTo>
                <a:lnTo>
                  <a:pt x="751" y="869"/>
                </a:lnTo>
                <a:lnTo>
                  <a:pt x="751" y="866"/>
                </a:lnTo>
                <a:lnTo>
                  <a:pt x="751" y="862"/>
                </a:lnTo>
                <a:lnTo>
                  <a:pt x="748" y="862"/>
                </a:lnTo>
                <a:lnTo>
                  <a:pt x="748" y="860"/>
                </a:lnTo>
                <a:lnTo>
                  <a:pt x="748" y="857"/>
                </a:lnTo>
                <a:lnTo>
                  <a:pt x="751" y="857"/>
                </a:lnTo>
                <a:lnTo>
                  <a:pt x="748" y="855"/>
                </a:lnTo>
                <a:lnTo>
                  <a:pt x="751" y="853"/>
                </a:lnTo>
                <a:lnTo>
                  <a:pt x="751" y="850"/>
                </a:lnTo>
                <a:lnTo>
                  <a:pt x="753" y="848"/>
                </a:lnTo>
                <a:lnTo>
                  <a:pt x="755" y="848"/>
                </a:lnTo>
                <a:lnTo>
                  <a:pt x="757" y="850"/>
                </a:lnTo>
                <a:lnTo>
                  <a:pt x="760" y="853"/>
                </a:lnTo>
                <a:lnTo>
                  <a:pt x="757" y="853"/>
                </a:lnTo>
                <a:lnTo>
                  <a:pt x="757" y="855"/>
                </a:lnTo>
                <a:lnTo>
                  <a:pt x="760" y="855"/>
                </a:lnTo>
                <a:lnTo>
                  <a:pt x="760" y="857"/>
                </a:lnTo>
                <a:lnTo>
                  <a:pt x="762" y="857"/>
                </a:lnTo>
                <a:lnTo>
                  <a:pt x="764" y="860"/>
                </a:lnTo>
                <a:lnTo>
                  <a:pt x="767" y="860"/>
                </a:lnTo>
                <a:lnTo>
                  <a:pt x="769" y="860"/>
                </a:lnTo>
                <a:lnTo>
                  <a:pt x="771" y="860"/>
                </a:lnTo>
                <a:lnTo>
                  <a:pt x="774" y="862"/>
                </a:lnTo>
                <a:lnTo>
                  <a:pt x="776" y="862"/>
                </a:lnTo>
                <a:lnTo>
                  <a:pt x="778" y="862"/>
                </a:lnTo>
                <a:lnTo>
                  <a:pt x="778" y="860"/>
                </a:lnTo>
                <a:lnTo>
                  <a:pt x="776" y="857"/>
                </a:lnTo>
                <a:lnTo>
                  <a:pt x="776" y="855"/>
                </a:lnTo>
                <a:lnTo>
                  <a:pt x="776" y="853"/>
                </a:lnTo>
                <a:lnTo>
                  <a:pt x="776" y="850"/>
                </a:lnTo>
                <a:lnTo>
                  <a:pt x="774" y="850"/>
                </a:lnTo>
                <a:lnTo>
                  <a:pt x="774" y="848"/>
                </a:lnTo>
                <a:lnTo>
                  <a:pt x="771" y="848"/>
                </a:lnTo>
                <a:lnTo>
                  <a:pt x="769" y="848"/>
                </a:lnTo>
                <a:lnTo>
                  <a:pt x="767" y="846"/>
                </a:lnTo>
                <a:lnTo>
                  <a:pt x="767" y="843"/>
                </a:lnTo>
                <a:lnTo>
                  <a:pt x="764" y="843"/>
                </a:lnTo>
                <a:lnTo>
                  <a:pt x="764" y="841"/>
                </a:lnTo>
                <a:lnTo>
                  <a:pt x="762" y="841"/>
                </a:lnTo>
                <a:lnTo>
                  <a:pt x="760" y="841"/>
                </a:lnTo>
                <a:lnTo>
                  <a:pt x="760" y="839"/>
                </a:lnTo>
                <a:lnTo>
                  <a:pt x="757" y="839"/>
                </a:lnTo>
                <a:lnTo>
                  <a:pt x="757" y="834"/>
                </a:lnTo>
                <a:lnTo>
                  <a:pt x="755" y="832"/>
                </a:lnTo>
                <a:lnTo>
                  <a:pt x="755" y="830"/>
                </a:lnTo>
                <a:lnTo>
                  <a:pt x="753" y="827"/>
                </a:lnTo>
                <a:lnTo>
                  <a:pt x="753" y="825"/>
                </a:lnTo>
                <a:lnTo>
                  <a:pt x="753" y="823"/>
                </a:lnTo>
                <a:lnTo>
                  <a:pt x="757" y="820"/>
                </a:lnTo>
                <a:lnTo>
                  <a:pt x="757" y="818"/>
                </a:lnTo>
                <a:lnTo>
                  <a:pt x="753" y="818"/>
                </a:lnTo>
                <a:lnTo>
                  <a:pt x="751" y="818"/>
                </a:lnTo>
                <a:lnTo>
                  <a:pt x="751" y="816"/>
                </a:lnTo>
                <a:lnTo>
                  <a:pt x="751" y="809"/>
                </a:lnTo>
                <a:lnTo>
                  <a:pt x="748" y="809"/>
                </a:lnTo>
                <a:lnTo>
                  <a:pt x="746" y="807"/>
                </a:lnTo>
                <a:lnTo>
                  <a:pt x="746" y="804"/>
                </a:lnTo>
                <a:lnTo>
                  <a:pt x="748" y="804"/>
                </a:lnTo>
                <a:lnTo>
                  <a:pt x="748" y="802"/>
                </a:lnTo>
                <a:lnTo>
                  <a:pt x="751" y="802"/>
                </a:lnTo>
                <a:lnTo>
                  <a:pt x="751" y="800"/>
                </a:lnTo>
                <a:lnTo>
                  <a:pt x="753" y="800"/>
                </a:lnTo>
                <a:lnTo>
                  <a:pt x="753" y="797"/>
                </a:lnTo>
                <a:lnTo>
                  <a:pt x="753" y="795"/>
                </a:lnTo>
                <a:lnTo>
                  <a:pt x="753" y="793"/>
                </a:lnTo>
                <a:lnTo>
                  <a:pt x="751" y="790"/>
                </a:lnTo>
                <a:lnTo>
                  <a:pt x="751" y="788"/>
                </a:lnTo>
                <a:lnTo>
                  <a:pt x="751" y="786"/>
                </a:lnTo>
                <a:lnTo>
                  <a:pt x="753" y="786"/>
                </a:lnTo>
                <a:lnTo>
                  <a:pt x="751" y="784"/>
                </a:lnTo>
                <a:lnTo>
                  <a:pt x="748" y="781"/>
                </a:lnTo>
                <a:lnTo>
                  <a:pt x="746" y="781"/>
                </a:lnTo>
                <a:lnTo>
                  <a:pt x="744" y="781"/>
                </a:lnTo>
                <a:lnTo>
                  <a:pt x="744" y="779"/>
                </a:lnTo>
                <a:lnTo>
                  <a:pt x="741" y="779"/>
                </a:lnTo>
                <a:lnTo>
                  <a:pt x="739" y="779"/>
                </a:lnTo>
                <a:lnTo>
                  <a:pt x="737" y="781"/>
                </a:lnTo>
                <a:lnTo>
                  <a:pt x="737" y="784"/>
                </a:lnTo>
                <a:lnTo>
                  <a:pt x="739" y="786"/>
                </a:lnTo>
                <a:lnTo>
                  <a:pt x="739" y="788"/>
                </a:lnTo>
                <a:lnTo>
                  <a:pt x="739" y="790"/>
                </a:lnTo>
                <a:lnTo>
                  <a:pt x="741" y="790"/>
                </a:lnTo>
                <a:lnTo>
                  <a:pt x="741" y="793"/>
                </a:lnTo>
                <a:lnTo>
                  <a:pt x="739" y="793"/>
                </a:lnTo>
                <a:lnTo>
                  <a:pt x="737" y="795"/>
                </a:lnTo>
                <a:lnTo>
                  <a:pt x="734" y="795"/>
                </a:lnTo>
                <a:lnTo>
                  <a:pt x="734" y="793"/>
                </a:lnTo>
                <a:lnTo>
                  <a:pt x="732" y="793"/>
                </a:lnTo>
                <a:lnTo>
                  <a:pt x="730" y="793"/>
                </a:lnTo>
                <a:lnTo>
                  <a:pt x="730" y="790"/>
                </a:lnTo>
                <a:lnTo>
                  <a:pt x="727" y="790"/>
                </a:lnTo>
                <a:lnTo>
                  <a:pt x="727" y="793"/>
                </a:lnTo>
                <a:lnTo>
                  <a:pt x="727" y="790"/>
                </a:lnTo>
                <a:lnTo>
                  <a:pt x="725" y="790"/>
                </a:lnTo>
                <a:lnTo>
                  <a:pt x="725" y="788"/>
                </a:lnTo>
                <a:lnTo>
                  <a:pt x="725" y="786"/>
                </a:lnTo>
                <a:lnTo>
                  <a:pt x="723" y="784"/>
                </a:lnTo>
                <a:lnTo>
                  <a:pt x="721" y="784"/>
                </a:lnTo>
                <a:lnTo>
                  <a:pt x="721" y="781"/>
                </a:lnTo>
                <a:lnTo>
                  <a:pt x="721" y="779"/>
                </a:lnTo>
                <a:lnTo>
                  <a:pt x="721" y="777"/>
                </a:lnTo>
                <a:lnTo>
                  <a:pt x="721" y="774"/>
                </a:lnTo>
                <a:lnTo>
                  <a:pt x="721" y="772"/>
                </a:lnTo>
                <a:lnTo>
                  <a:pt x="723" y="772"/>
                </a:lnTo>
                <a:lnTo>
                  <a:pt x="723" y="770"/>
                </a:lnTo>
                <a:lnTo>
                  <a:pt x="723" y="767"/>
                </a:lnTo>
                <a:lnTo>
                  <a:pt x="723" y="765"/>
                </a:lnTo>
                <a:lnTo>
                  <a:pt x="723" y="761"/>
                </a:lnTo>
                <a:lnTo>
                  <a:pt x="723" y="758"/>
                </a:lnTo>
                <a:lnTo>
                  <a:pt x="725" y="758"/>
                </a:lnTo>
                <a:lnTo>
                  <a:pt x="727" y="756"/>
                </a:lnTo>
                <a:lnTo>
                  <a:pt x="730" y="758"/>
                </a:lnTo>
                <a:lnTo>
                  <a:pt x="732" y="758"/>
                </a:lnTo>
                <a:lnTo>
                  <a:pt x="734" y="758"/>
                </a:lnTo>
                <a:lnTo>
                  <a:pt x="737" y="761"/>
                </a:lnTo>
                <a:lnTo>
                  <a:pt x="739" y="761"/>
                </a:lnTo>
                <a:lnTo>
                  <a:pt x="741" y="761"/>
                </a:lnTo>
                <a:lnTo>
                  <a:pt x="744" y="761"/>
                </a:lnTo>
                <a:lnTo>
                  <a:pt x="744" y="758"/>
                </a:lnTo>
                <a:lnTo>
                  <a:pt x="746" y="758"/>
                </a:lnTo>
                <a:lnTo>
                  <a:pt x="744" y="758"/>
                </a:lnTo>
                <a:lnTo>
                  <a:pt x="744" y="756"/>
                </a:lnTo>
                <a:lnTo>
                  <a:pt x="744" y="754"/>
                </a:lnTo>
                <a:lnTo>
                  <a:pt x="741" y="754"/>
                </a:lnTo>
                <a:lnTo>
                  <a:pt x="739" y="754"/>
                </a:lnTo>
                <a:lnTo>
                  <a:pt x="739" y="751"/>
                </a:lnTo>
                <a:lnTo>
                  <a:pt x="739" y="749"/>
                </a:lnTo>
                <a:lnTo>
                  <a:pt x="741" y="749"/>
                </a:lnTo>
                <a:lnTo>
                  <a:pt x="741" y="747"/>
                </a:lnTo>
                <a:lnTo>
                  <a:pt x="744" y="747"/>
                </a:lnTo>
                <a:lnTo>
                  <a:pt x="744" y="744"/>
                </a:lnTo>
                <a:lnTo>
                  <a:pt x="741" y="744"/>
                </a:lnTo>
                <a:lnTo>
                  <a:pt x="741" y="742"/>
                </a:lnTo>
                <a:lnTo>
                  <a:pt x="744" y="742"/>
                </a:lnTo>
                <a:lnTo>
                  <a:pt x="746" y="742"/>
                </a:lnTo>
                <a:lnTo>
                  <a:pt x="748" y="742"/>
                </a:lnTo>
                <a:lnTo>
                  <a:pt x="748" y="744"/>
                </a:lnTo>
                <a:lnTo>
                  <a:pt x="751" y="744"/>
                </a:lnTo>
                <a:lnTo>
                  <a:pt x="753" y="744"/>
                </a:lnTo>
                <a:lnTo>
                  <a:pt x="753" y="742"/>
                </a:lnTo>
                <a:lnTo>
                  <a:pt x="751" y="742"/>
                </a:lnTo>
                <a:lnTo>
                  <a:pt x="748" y="742"/>
                </a:lnTo>
                <a:lnTo>
                  <a:pt x="746" y="742"/>
                </a:lnTo>
                <a:lnTo>
                  <a:pt x="746" y="740"/>
                </a:lnTo>
                <a:lnTo>
                  <a:pt x="746" y="737"/>
                </a:lnTo>
                <a:lnTo>
                  <a:pt x="746" y="735"/>
                </a:lnTo>
                <a:lnTo>
                  <a:pt x="744" y="735"/>
                </a:lnTo>
                <a:lnTo>
                  <a:pt x="744" y="733"/>
                </a:lnTo>
                <a:lnTo>
                  <a:pt x="744" y="731"/>
                </a:lnTo>
                <a:lnTo>
                  <a:pt x="739" y="728"/>
                </a:lnTo>
                <a:lnTo>
                  <a:pt x="739" y="726"/>
                </a:lnTo>
                <a:lnTo>
                  <a:pt x="737" y="726"/>
                </a:lnTo>
                <a:lnTo>
                  <a:pt x="734" y="726"/>
                </a:lnTo>
                <a:lnTo>
                  <a:pt x="732" y="726"/>
                </a:lnTo>
                <a:lnTo>
                  <a:pt x="732" y="724"/>
                </a:lnTo>
                <a:lnTo>
                  <a:pt x="732" y="721"/>
                </a:lnTo>
                <a:lnTo>
                  <a:pt x="732" y="719"/>
                </a:lnTo>
                <a:lnTo>
                  <a:pt x="730" y="719"/>
                </a:lnTo>
                <a:lnTo>
                  <a:pt x="730" y="717"/>
                </a:lnTo>
                <a:lnTo>
                  <a:pt x="732" y="714"/>
                </a:lnTo>
                <a:lnTo>
                  <a:pt x="732" y="712"/>
                </a:lnTo>
                <a:lnTo>
                  <a:pt x="730" y="712"/>
                </a:lnTo>
                <a:lnTo>
                  <a:pt x="730" y="710"/>
                </a:lnTo>
                <a:lnTo>
                  <a:pt x="730" y="712"/>
                </a:lnTo>
                <a:lnTo>
                  <a:pt x="727" y="712"/>
                </a:lnTo>
                <a:lnTo>
                  <a:pt x="727" y="714"/>
                </a:lnTo>
                <a:lnTo>
                  <a:pt x="725" y="714"/>
                </a:lnTo>
                <a:lnTo>
                  <a:pt x="723" y="714"/>
                </a:lnTo>
                <a:lnTo>
                  <a:pt x="721" y="714"/>
                </a:lnTo>
                <a:lnTo>
                  <a:pt x="721" y="712"/>
                </a:lnTo>
                <a:lnTo>
                  <a:pt x="721" y="710"/>
                </a:lnTo>
                <a:lnTo>
                  <a:pt x="721" y="708"/>
                </a:lnTo>
                <a:lnTo>
                  <a:pt x="721" y="705"/>
                </a:lnTo>
                <a:lnTo>
                  <a:pt x="718" y="705"/>
                </a:lnTo>
                <a:lnTo>
                  <a:pt x="718" y="703"/>
                </a:lnTo>
                <a:lnTo>
                  <a:pt x="716" y="703"/>
                </a:lnTo>
                <a:lnTo>
                  <a:pt x="716" y="705"/>
                </a:lnTo>
                <a:lnTo>
                  <a:pt x="714" y="708"/>
                </a:lnTo>
                <a:lnTo>
                  <a:pt x="711" y="708"/>
                </a:lnTo>
                <a:lnTo>
                  <a:pt x="711" y="710"/>
                </a:lnTo>
                <a:lnTo>
                  <a:pt x="709" y="710"/>
                </a:lnTo>
                <a:lnTo>
                  <a:pt x="709" y="708"/>
                </a:lnTo>
                <a:lnTo>
                  <a:pt x="707" y="708"/>
                </a:lnTo>
                <a:lnTo>
                  <a:pt x="707" y="705"/>
                </a:lnTo>
                <a:lnTo>
                  <a:pt x="709" y="705"/>
                </a:lnTo>
                <a:lnTo>
                  <a:pt x="709" y="703"/>
                </a:lnTo>
                <a:lnTo>
                  <a:pt x="709" y="701"/>
                </a:lnTo>
                <a:lnTo>
                  <a:pt x="709" y="698"/>
                </a:lnTo>
                <a:lnTo>
                  <a:pt x="709" y="696"/>
                </a:lnTo>
                <a:lnTo>
                  <a:pt x="711" y="696"/>
                </a:lnTo>
                <a:lnTo>
                  <a:pt x="711" y="694"/>
                </a:lnTo>
                <a:lnTo>
                  <a:pt x="709" y="691"/>
                </a:lnTo>
                <a:lnTo>
                  <a:pt x="707" y="691"/>
                </a:lnTo>
                <a:lnTo>
                  <a:pt x="709" y="691"/>
                </a:lnTo>
                <a:lnTo>
                  <a:pt x="711" y="691"/>
                </a:lnTo>
                <a:lnTo>
                  <a:pt x="709" y="689"/>
                </a:lnTo>
                <a:lnTo>
                  <a:pt x="709" y="687"/>
                </a:lnTo>
                <a:lnTo>
                  <a:pt x="707" y="687"/>
                </a:lnTo>
                <a:lnTo>
                  <a:pt x="707" y="684"/>
                </a:lnTo>
                <a:lnTo>
                  <a:pt x="709" y="684"/>
                </a:lnTo>
                <a:lnTo>
                  <a:pt x="709" y="682"/>
                </a:lnTo>
                <a:lnTo>
                  <a:pt x="709" y="680"/>
                </a:lnTo>
                <a:lnTo>
                  <a:pt x="711" y="680"/>
                </a:lnTo>
                <a:lnTo>
                  <a:pt x="711" y="678"/>
                </a:lnTo>
                <a:lnTo>
                  <a:pt x="711" y="675"/>
                </a:lnTo>
                <a:lnTo>
                  <a:pt x="711" y="673"/>
                </a:lnTo>
                <a:lnTo>
                  <a:pt x="709" y="671"/>
                </a:lnTo>
                <a:lnTo>
                  <a:pt x="707" y="671"/>
                </a:lnTo>
                <a:lnTo>
                  <a:pt x="707" y="668"/>
                </a:lnTo>
                <a:lnTo>
                  <a:pt x="707" y="666"/>
                </a:lnTo>
                <a:lnTo>
                  <a:pt x="709" y="664"/>
                </a:lnTo>
                <a:lnTo>
                  <a:pt x="711" y="664"/>
                </a:lnTo>
                <a:lnTo>
                  <a:pt x="714" y="661"/>
                </a:lnTo>
                <a:lnTo>
                  <a:pt x="716" y="661"/>
                </a:lnTo>
                <a:lnTo>
                  <a:pt x="718" y="661"/>
                </a:lnTo>
                <a:lnTo>
                  <a:pt x="721" y="661"/>
                </a:lnTo>
                <a:lnTo>
                  <a:pt x="723" y="661"/>
                </a:lnTo>
                <a:lnTo>
                  <a:pt x="725" y="661"/>
                </a:lnTo>
                <a:lnTo>
                  <a:pt x="727" y="661"/>
                </a:lnTo>
                <a:lnTo>
                  <a:pt x="730" y="664"/>
                </a:lnTo>
                <a:lnTo>
                  <a:pt x="732" y="664"/>
                </a:lnTo>
                <a:lnTo>
                  <a:pt x="732" y="666"/>
                </a:lnTo>
                <a:lnTo>
                  <a:pt x="730" y="666"/>
                </a:lnTo>
                <a:lnTo>
                  <a:pt x="730" y="668"/>
                </a:lnTo>
                <a:lnTo>
                  <a:pt x="730" y="671"/>
                </a:lnTo>
                <a:lnTo>
                  <a:pt x="730" y="673"/>
                </a:lnTo>
                <a:lnTo>
                  <a:pt x="732" y="673"/>
                </a:lnTo>
                <a:lnTo>
                  <a:pt x="734" y="673"/>
                </a:lnTo>
                <a:lnTo>
                  <a:pt x="737" y="673"/>
                </a:lnTo>
                <a:lnTo>
                  <a:pt x="739" y="671"/>
                </a:lnTo>
                <a:lnTo>
                  <a:pt x="741" y="671"/>
                </a:lnTo>
                <a:lnTo>
                  <a:pt x="744" y="671"/>
                </a:lnTo>
                <a:lnTo>
                  <a:pt x="744" y="668"/>
                </a:lnTo>
                <a:lnTo>
                  <a:pt x="746" y="668"/>
                </a:lnTo>
                <a:lnTo>
                  <a:pt x="746" y="666"/>
                </a:lnTo>
                <a:lnTo>
                  <a:pt x="748" y="666"/>
                </a:lnTo>
                <a:lnTo>
                  <a:pt x="751" y="666"/>
                </a:lnTo>
                <a:lnTo>
                  <a:pt x="751" y="668"/>
                </a:lnTo>
                <a:lnTo>
                  <a:pt x="753" y="668"/>
                </a:lnTo>
                <a:lnTo>
                  <a:pt x="753" y="671"/>
                </a:lnTo>
                <a:lnTo>
                  <a:pt x="751" y="673"/>
                </a:lnTo>
                <a:lnTo>
                  <a:pt x="751" y="675"/>
                </a:lnTo>
                <a:lnTo>
                  <a:pt x="748" y="675"/>
                </a:lnTo>
                <a:lnTo>
                  <a:pt x="751" y="678"/>
                </a:lnTo>
                <a:lnTo>
                  <a:pt x="751" y="680"/>
                </a:lnTo>
                <a:lnTo>
                  <a:pt x="753" y="680"/>
                </a:lnTo>
                <a:lnTo>
                  <a:pt x="753" y="678"/>
                </a:lnTo>
                <a:lnTo>
                  <a:pt x="755" y="680"/>
                </a:lnTo>
                <a:lnTo>
                  <a:pt x="755" y="682"/>
                </a:lnTo>
                <a:lnTo>
                  <a:pt x="755" y="684"/>
                </a:lnTo>
                <a:lnTo>
                  <a:pt x="757" y="684"/>
                </a:lnTo>
                <a:lnTo>
                  <a:pt x="757" y="687"/>
                </a:lnTo>
                <a:lnTo>
                  <a:pt x="757" y="689"/>
                </a:lnTo>
                <a:lnTo>
                  <a:pt x="757" y="691"/>
                </a:lnTo>
                <a:lnTo>
                  <a:pt x="757" y="694"/>
                </a:lnTo>
                <a:lnTo>
                  <a:pt x="757" y="696"/>
                </a:lnTo>
                <a:lnTo>
                  <a:pt x="757" y="698"/>
                </a:lnTo>
                <a:lnTo>
                  <a:pt x="755" y="698"/>
                </a:lnTo>
                <a:lnTo>
                  <a:pt x="753" y="698"/>
                </a:lnTo>
                <a:lnTo>
                  <a:pt x="753" y="701"/>
                </a:lnTo>
                <a:lnTo>
                  <a:pt x="753" y="703"/>
                </a:lnTo>
                <a:lnTo>
                  <a:pt x="751" y="703"/>
                </a:lnTo>
                <a:lnTo>
                  <a:pt x="751" y="705"/>
                </a:lnTo>
                <a:lnTo>
                  <a:pt x="753" y="708"/>
                </a:lnTo>
                <a:lnTo>
                  <a:pt x="753" y="710"/>
                </a:lnTo>
                <a:lnTo>
                  <a:pt x="751" y="710"/>
                </a:lnTo>
                <a:lnTo>
                  <a:pt x="751" y="712"/>
                </a:lnTo>
                <a:lnTo>
                  <a:pt x="748" y="712"/>
                </a:lnTo>
                <a:lnTo>
                  <a:pt x="748" y="710"/>
                </a:lnTo>
                <a:lnTo>
                  <a:pt x="746" y="710"/>
                </a:lnTo>
                <a:lnTo>
                  <a:pt x="746" y="712"/>
                </a:lnTo>
                <a:lnTo>
                  <a:pt x="746" y="714"/>
                </a:lnTo>
                <a:lnTo>
                  <a:pt x="746" y="717"/>
                </a:lnTo>
                <a:lnTo>
                  <a:pt x="744" y="717"/>
                </a:lnTo>
                <a:lnTo>
                  <a:pt x="746" y="717"/>
                </a:lnTo>
                <a:lnTo>
                  <a:pt x="746" y="719"/>
                </a:lnTo>
                <a:lnTo>
                  <a:pt x="744" y="719"/>
                </a:lnTo>
                <a:lnTo>
                  <a:pt x="741" y="719"/>
                </a:lnTo>
                <a:lnTo>
                  <a:pt x="741" y="721"/>
                </a:lnTo>
                <a:lnTo>
                  <a:pt x="741" y="724"/>
                </a:lnTo>
                <a:lnTo>
                  <a:pt x="739" y="724"/>
                </a:lnTo>
                <a:lnTo>
                  <a:pt x="739" y="726"/>
                </a:lnTo>
                <a:lnTo>
                  <a:pt x="739" y="728"/>
                </a:lnTo>
                <a:lnTo>
                  <a:pt x="741" y="728"/>
                </a:lnTo>
                <a:lnTo>
                  <a:pt x="741" y="731"/>
                </a:lnTo>
                <a:lnTo>
                  <a:pt x="744" y="731"/>
                </a:lnTo>
                <a:lnTo>
                  <a:pt x="744" y="733"/>
                </a:lnTo>
                <a:lnTo>
                  <a:pt x="744" y="731"/>
                </a:lnTo>
                <a:lnTo>
                  <a:pt x="746" y="731"/>
                </a:lnTo>
                <a:lnTo>
                  <a:pt x="748" y="731"/>
                </a:lnTo>
                <a:lnTo>
                  <a:pt x="748" y="733"/>
                </a:lnTo>
                <a:lnTo>
                  <a:pt x="751" y="733"/>
                </a:lnTo>
                <a:lnTo>
                  <a:pt x="751" y="731"/>
                </a:lnTo>
                <a:lnTo>
                  <a:pt x="753" y="728"/>
                </a:lnTo>
                <a:lnTo>
                  <a:pt x="753" y="726"/>
                </a:lnTo>
                <a:lnTo>
                  <a:pt x="753" y="724"/>
                </a:lnTo>
                <a:lnTo>
                  <a:pt x="751" y="724"/>
                </a:lnTo>
                <a:lnTo>
                  <a:pt x="751" y="721"/>
                </a:lnTo>
                <a:lnTo>
                  <a:pt x="753" y="721"/>
                </a:lnTo>
                <a:lnTo>
                  <a:pt x="753" y="719"/>
                </a:lnTo>
                <a:lnTo>
                  <a:pt x="755" y="719"/>
                </a:lnTo>
                <a:lnTo>
                  <a:pt x="757" y="719"/>
                </a:lnTo>
                <a:lnTo>
                  <a:pt x="757" y="717"/>
                </a:lnTo>
                <a:lnTo>
                  <a:pt x="755" y="717"/>
                </a:lnTo>
                <a:lnTo>
                  <a:pt x="755" y="714"/>
                </a:lnTo>
                <a:lnTo>
                  <a:pt x="757" y="714"/>
                </a:lnTo>
                <a:lnTo>
                  <a:pt x="760" y="714"/>
                </a:lnTo>
                <a:lnTo>
                  <a:pt x="760" y="717"/>
                </a:lnTo>
                <a:lnTo>
                  <a:pt x="760" y="719"/>
                </a:lnTo>
                <a:lnTo>
                  <a:pt x="760" y="721"/>
                </a:lnTo>
                <a:lnTo>
                  <a:pt x="760" y="724"/>
                </a:lnTo>
                <a:lnTo>
                  <a:pt x="760" y="726"/>
                </a:lnTo>
                <a:lnTo>
                  <a:pt x="762" y="726"/>
                </a:lnTo>
                <a:lnTo>
                  <a:pt x="762" y="728"/>
                </a:lnTo>
                <a:lnTo>
                  <a:pt x="760" y="728"/>
                </a:lnTo>
                <a:lnTo>
                  <a:pt x="760" y="731"/>
                </a:lnTo>
                <a:lnTo>
                  <a:pt x="757" y="733"/>
                </a:lnTo>
                <a:lnTo>
                  <a:pt x="760" y="733"/>
                </a:lnTo>
                <a:lnTo>
                  <a:pt x="760" y="735"/>
                </a:lnTo>
                <a:lnTo>
                  <a:pt x="757" y="735"/>
                </a:lnTo>
                <a:lnTo>
                  <a:pt x="760" y="735"/>
                </a:lnTo>
                <a:lnTo>
                  <a:pt x="762" y="735"/>
                </a:lnTo>
                <a:lnTo>
                  <a:pt x="762" y="733"/>
                </a:lnTo>
                <a:lnTo>
                  <a:pt x="762" y="731"/>
                </a:lnTo>
                <a:lnTo>
                  <a:pt x="762" y="728"/>
                </a:lnTo>
                <a:lnTo>
                  <a:pt x="764" y="728"/>
                </a:lnTo>
                <a:lnTo>
                  <a:pt x="764" y="726"/>
                </a:lnTo>
                <a:lnTo>
                  <a:pt x="767" y="726"/>
                </a:lnTo>
                <a:lnTo>
                  <a:pt x="767" y="728"/>
                </a:lnTo>
                <a:lnTo>
                  <a:pt x="769" y="728"/>
                </a:lnTo>
                <a:lnTo>
                  <a:pt x="769" y="726"/>
                </a:lnTo>
                <a:lnTo>
                  <a:pt x="769" y="724"/>
                </a:lnTo>
                <a:lnTo>
                  <a:pt x="767" y="724"/>
                </a:lnTo>
                <a:lnTo>
                  <a:pt x="767" y="721"/>
                </a:lnTo>
                <a:lnTo>
                  <a:pt x="767" y="719"/>
                </a:lnTo>
                <a:lnTo>
                  <a:pt x="767" y="717"/>
                </a:lnTo>
                <a:lnTo>
                  <a:pt x="769" y="714"/>
                </a:lnTo>
                <a:lnTo>
                  <a:pt x="771" y="712"/>
                </a:lnTo>
                <a:lnTo>
                  <a:pt x="771" y="710"/>
                </a:lnTo>
                <a:lnTo>
                  <a:pt x="771" y="708"/>
                </a:lnTo>
                <a:lnTo>
                  <a:pt x="771" y="705"/>
                </a:lnTo>
                <a:lnTo>
                  <a:pt x="774" y="705"/>
                </a:lnTo>
                <a:lnTo>
                  <a:pt x="776" y="705"/>
                </a:lnTo>
                <a:lnTo>
                  <a:pt x="776" y="708"/>
                </a:lnTo>
                <a:lnTo>
                  <a:pt x="776" y="710"/>
                </a:lnTo>
                <a:lnTo>
                  <a:pt x="778" y="710"/>
                </a:lnTo>
                <a:lnTo>
                  <a:pt x="776" y="710"/>
                </a:lnTo>
                <a:lnTo>
                  <a:pt x="776" y="708"/>
                </a:lnTo>
                <a:lnTo>
                  <a:pt x="778" y="708"/>
                </a:lnTo>
                <a:lnTo>
                  <a:pt x="778" y="710"/>
                </a:lnTo>
                <a:lnTo>
                  <a:pt x="778" y="708"/>
                </a:lnTo>
                <a:lnTo>
                  <a:pt x="780" y="708"/>
                </a:lnTo>
                <a:lnTo>
                  <a:pt x="778" y="708"/>
                </a:lnTo>
                <a:lnTo>
                  <a:pt x="778" y="705"/>
                </a:lnTo>
                <a:lnTo>
                  <a:pt x="776" y="705"/>
                </a:lnTo>
                <a:lnTo>
                  <a:pt x="776" y="703"/>
                </a:lnTo>
                <a:lnTo>
                  <a:pt x="776" y="701"/>
                </a:lnTo>
                <a:lnTo>
                  <a:pt x="774" y="701"/>
                </a:lnTo>
                <a:lnTo>
                  <a:pt x="776" y="701"/>
                </a:lnTo>
                <a:lnTo>
                  <a:pt x="776" y="698"/>
                </a:lnTo>
                <a:lnTo>
                  <a:pt x="778" y="698"/>
                </a:lnTo>
                <a:lnTo>
                  <a:pt x="780" y="698"/>
                </a:lnTo>
                <a:lnTo>
                  <a:pt x="780" y="696"/>
                </a:lnTo>
                <a:lnTo>
                  <a:pt x="783" y="696"/>
                </a:lnTo>
                <a:lnTo>
                  <a:pt x="783" y="694"/>
                </a:lnTo>
                <a:lnTo>
                  <a:pt x="780" y="694"/>
                </a:lnTo>
                <a:lnTo>
                  <a:pt x="780" y="691"/>
                </a:lnTo>
                <a:lnTo>
                  <a:pt x="783" y="691"/>
                </a:lnTo>
                <a:lnTo>
                  <a:pt x="783" y="689"/>
                </a:lnTo>
                <a:lnTo>
                  <a:pt x="783" y="687"/>
                </a:lnTo>
                <a:lnTo>
                  <a:pt x="785" y="687"/>
                </a:lnTo>
                <a:lnTo>
                  <a:pt x="785" y="684"/>
                </a:lnTo>
                <a:lnTo>
                  <a:pt x="785" y="682"/>
                </a:lnTo>
                <a:lnTo>
                  <a:pt x="785" y="680"/>
                </a:lnTo>
                <a:lnTo>
                  <a:pt x="787" y="680"/>
                </a:lnTo>
                <a:lnTo>
                  <a:pt x="787" y="678"/>
                </a:lnTo>
                <a:lnTo>
                  <a:pt x="787" y="675"/>
                </a:lnTo>
                <a:lnTo>
                  <a:pt x="790" y="675"/>
                </a:lnTo>
                <a:lnTo>
                  <a:pt x="790" y="673"/>
                </a:lnTo>
                <a:lnTo>
                  <a:pt x="787" y="673"/>
                </a:lnTo>
                <a:lnTo>
                  <a:pt x="787" y="671"/>
                </a:lnTo>
                <a:lnTo>
                  <a:pt x="785" y="671"/>
                </a:lnTo>
                <a:lnTo>
                  <a:pt x="783" y="668"/>
                </a:lnTo>
                <a:lnTo>
                  <a:pt x="783" y="671"/>
                </a:lnTo>
                <a:lnTo>
                  <a:pt x="783" y="668"/>
                </a:lnTo>
                <a:lnTo>
                  <a:pt x="783" y="671"/>
                </a:lnTo>
                <a:lnTo>
                  <a:pt x="783" y="668"/>
                </a:lnTo>
                <a:lnTo>
                  <a:pt x="780" y="668"/>
                </a:lnTo>
                <a:lnTo>
                  <a:pt x="780" y="666"/>
                </a:lnTo>
                <a:lnTo>
                  <a:pt x="778" y="666"/>
                </a:lnTo>
                <a:lnTo>
                  <a:pt x="776" y="664"/>
                </a:lnTo>
                <a:lnTo>
                  <a:pt x="774" y="664"/>
                </a:lnTo>
                <a:lnTo>
                  <a:pt x="771" y="664"/>
                </a:lnTo>
                <a:lnTo>
                  <a:pt x="771" y="661"/>
                </a:lnTo>
                <a:lnTo>
                  <a:pt x="769" y="661"/>
                </a:lnTo>
                <a:lnTo>
                  <a:pt x="769" y="659"/>
                </a:lnTo>
                <a:lnTo>
                  <a:pt x="769" y="661"/>
                </a:lnTo>
                <a:lnTo>
                  <a:pt x="769" y="659"/>
                </a:lnTo>
                <a:lnTo>
                  <a:pt x="767" y="659"/>
                </a:lnTo>
                <a:lnTo>
                  <a:pt x="764" y="659"/>
                </a:lnTo>
                <a:lnTo>
                  <a:pt x="762" y="659"/>
                </a:lnTo>
                <a:lnTo>
                  <a:pt x="760" y="659"/>
                </a:lnTo>
                <a:lnTo>
                  <a:pt x="762" y="659"/>
                </a:lnTo>
                <a:lnTo>
                  <a:pt x="764" y="659"/>
                </a:lnTo>
                <a:lnTo>
                  <a:pt x="767" y="659"/>
                </a:lnTo>
                <a:lnTo>
                  <a:pt x="767" y="657"/>
                </a:lnTo>
                <a:lnTo>
                  <a:pt x="769" y="657"/>
                </a:lnTo>
                <a:lnTo>
                  <a:pt x="767" y="657"/>
                </a:lnTo>
                <a:lnTo>
                  <a:pt x="769" y="657"/>
                </a:lnTo>
                <a:close/>
                <a:moveTo>
                  <a:pt x="529" y="652"/>
                </a:moveTo>
                <a:lnTo>
                  <a:pt x="532" y="652"/>
                </a:lnTo>
                <a:lnTo>
                  <a:pt x="534" y="652"/>
                </a:lnTo>
                <a:lnTo>
                  <a:pt x="534" y="655"/>
                </a:lnTo>
                <a:lnTo>
                  <a:pt x="536" y="657"/>
                </a:lnTo>
                <a:lnTo>
                  <a:pt x="539" y="657"/>
                </a:lnTo>
                <a:lnTo>
                  <a:pt x="539" y="659"/>
                </a:lnTo>
                <a:lnTo>
                  <a:pt x="539" y="657"/>
                </a:lnTo>
                <a:lnTo>
                  <a:pt x="541" y="657"/>
                </a:lnTo>
                <a:lnTo>
                  <a:pt x="541" y="659"/>
                </a:lnTo>
                <a:lnTo>
                  <a:pt x="543" y="659"/>
                </a:lnTo>
                <a:lnTo>
                  <a:pt x="543" y="661"/>
                </a:lnTo>
                <a:lnTo>
                  <a:pt x="545" y="661"/>
                </a:lnTo>
                <a:lnTo>
                  <a:pt x="548" y="661"/>
                </a:lnTo>
                <a:lnTo>
                  <a:pt x="548" y="664"/>
                </a:lnTo>
                <a:lnTo>
                  <a:pt x="550" y="664"/>
                </a:lnTo>
                <a:lnTo>
                  <a:pt x="550" y="666"/>
                </a:lnTo>
                <a:lnTo>
                  <a:pt x="548" y="668"/>
                </a:lnTo>
                <a:lnTo>
                  <a:pt x="548" y="671"/>
                </a:lnTo>
                <a:lnTo>
                  <a:pt x="548" y="673"/>
                </a:lnTo>
                <a:lnTo>
                  <a:pt x="548" y="675"/>
                </a:lnTo>
                <a:lnTo>
                  <a:pt x="548" y="678"/>
                </a:lnTo>
                <a:lnTo>
                  <a:pt x="545" y="678"/>
                </a:lnTo>
                <a:lnTo>
                  <a:pt x="545" y="680"/>
                </a:lnTo>
                <a:lnTo>
                  <a:pt x="543" y="680"/>
                </a:lnTo>
                <a:lnTo>
                  <a:pt x="541" y="680"/>
                </a:lnTo>
                <a:lnTo>
                  <a:pt x="541" y="678"/>
                </a:lnTo>
                <a:lnTo>
                  <a:pt x="539" y="678"/>
                </a:lnTo>
                <a:lnTo>
                  <a:pt x="536" y="678"/>
                </a:lnTo>
                <a:lnTo>
                  <a:pt x="534" y="678"/>
                </a:lnTo>
                <a:lnTo>
                  <a:pt x="534" y="675"/>
                </a:lnTo>
                <a:lnTo>
                  <a:pt x="534" y="673"/>
                </a:lnTo>
                <a:lnTo>
                  <a:pt x="532" y="673"/>
                </a:lnTo>
                <a:lnTo>
                  <a:pt x="532" y="671"/>
                </a:lnTo>
                <a:lnTo>
                  <a:pt x="532" y="668"/>
                </a:lnTo>
                <a:lnTo>
                  <a:pt x="529" y="668"/>
                </a:lnTo>
                <a:lnTo>
                  <a:pt x="529" y="666"/>
                </a:lnTo>
                <a:lnTo>
                  <a:pt x="529" y="664"/>
                </a:lnTo>
                <a:lnTo>
                  <a:pt x="529" y="661"/>
                </a:lnTo>
                <a:lnTo>
                  <a:pt x="527" y="661"/>
                </a:lnTo>
                <a:lnTo>
                  <a:pt x="525" y="661"/>
                </a:lnTo>
                <a:lnTo>
                  <a:pt x="522" y="661"/>
                </a:lnTo>
                <a:lnTo>
                  <a:pt x="522" y="664"/>
                </a:lnTo>
                <a:lnTo>
                  <a:pt x="525" y="664"/>
                </a:lnTo>
                <a:lnTo>
                  <a:pt x="522" y="664"/>
                </a:lnTo>
                <a:lnTo>
                  <a:pt x="522" y="666"/>
                </a:lnTo>
                <a:lnTo>
                  <a:pt x="522" y="668"/>
                </a:lnTo>
                <a:lnTo>
                  <a:pt x="520" y="668"/>
                </a:lnTo>
                <a:lnTo>
                  <a:pt x="520" y="666"/>
                </a:lnTo>
                <a:lnTo>
                  <a:pt x="522" y="664"/>
                </a:lnTo>
                <a:lnTo>
                  <a:pt x="522" y="661"/>
                </a:lnTo>
                <a:lnTo>
                  <a:pt x="522" y="659"/>
                </a:lnTo>
                <a:lnTo>
                  <a:pt x="522" y="657"/>
                </a:lnTo>
                <a:lnTo>
                  <a:pt x="520" y="657"/>
                </a:lnTo>
                <a:lnTo>
                  <a:pt x="520" y="655"/>
                </a:lnTo>
                <a:lnTo>
                  <a:pt x="518" y="655"/>
                </a:lnTo>
                <a:lnTo>
                  <a:pt x="518" y="652"/>
                </a:lnTo>
                <a:lnTo>
                  <a:pt x="518" y="650"/>
                </a:lnTo>
                <a:lnTo>
                  <a:pt x="520" y="650"/>
                </a:lnTo>
                <a:lnTo>
                  <a:pt x="520" y="648"/>
                </a:lnTo>
                <a:lnTo>
                  <a:pt x="522" y="650"/>
                </a:lnTo>
                <a:lnTo>
                  <a:pt x="525" y="650"/>
                </a:lnTo>
                <a:lnTo>
                  <a:pt x="525" y="652"/>
                </a:lnTo>
                <a:lnTo>
                  <a:pt x="527" y="652"/>
                </a:lnTo>
                <a:lnTo>
                  <a:pt x="529" y="652"/>
                </a:lnTo>
                <a:close/>
                <a:moveTo>
                  <a:pt x="541" y="648"/>
                </a:moveTo>
                <a:lnTo>
                  <a:pt x="539" y="648"/>
                </a:lnTo>
                <a:lnTo>
                  <a:pt x="539" y="645"/>
                </a:lnTo>
                <a:lnTo>
                  <a:pt x="541" y="645"/>
                </a:lnTo>
                <a:lnTo>
                  <a:pt x="541" y="648"/>
                </a:lnTo>
                <a:close/>
                <a:moveTo>
                  <a:pt x="866" y="595"/>
                </a:moveTo>
                <a:lnTo>
                  <a:pt x="866" y="597"/>
                </a:lnTo>
                <a:lnTo>
                  <a:pt x="866" y="599"/>
                </a:lnTo>
                <a:lnTo>
                  <a:pt x="866" y="602"/>
                </a:lnTo>
                <a:lnTo>
                  <a:pt x="863" y="602"/>
                </a:lnTo>
                <a:lnTo>
                  <a:pt x="863" y="604"/>
                </a:lnTo>
                <a:lnTo>
                  <a:pt x="861" y="604"/>
                </a:lnTo>
                <a:lnTo>
                  <a:pt x="861" y="606"/>
                </a:lnTo>
                <a:lnTo>
                  <a:pt x="861" y="608"/>
                </a:lnTo>
                <a:lnTo>
                  <a:pt x="861" y="611"/>
                </a:lnTo>
                <a:lnTo>
                  <a:pt x="859" y="611"/>
                </a:lnTo>
                <a:lnTo>
                  <a:pt x="859" y="613"/>
                </a:lnTo>
                <a:lnTo>
                  <a:pt x="856" y="613"/>
                </a:lnTo>
                <a:lnTo>
                  <a:pt x="856" y="615"/>
                </a:lnTo>
                <a:lnTo>
                  <a:pt x="856" y="618"/>
                </a:lnTo>
                <a:lnTo>
                  <a:pt x="854" y="618"/>
                </a:lnTo>
                <a:lnTo>
                  <a:pt x="854" y="620"/>
                </a:lnTo>
                <a:lnTo>
                  <a:pt x="854" y="622"/>
                </a:lnTo>
                <a:lnTo>
                  <a:pt x="852" y="622"/>
                </a:lnTo>
                <a:lnTo>
                  <a:pt x="852" y="625"/>
                </a:lnTo>
                <a:lnTo>
                  <a:pt x="850" y="625"/>
                </a:lnTo>
                <a:lnTo>
                  <a:pt x="847" y="625"/>
                </a:lnTo>
                <a:lnTo>
                  <a:pt x="847" y="627"/>
                </a:lnTo>
                <a:lnTo>
                  <a:pt x="847" y="625"/>
                </a:lnTo>
                <a:lnTo>
                  <a:pt x="845" y="625"/>
                </a:lnTo>
                <a:lnTo>
                  <a:pt x="843" y="625"/>
                </a:lnTo>
                <a:lnTo>
                  <a:pt x="843" y="627"/>
                </a:lnTo>
                <a:lnTo>
                  <a:pt x="840" y="627"/>
                </a:lnTo>
                <a:lnTo>
                  <a:pt x="838" y="625"/>
                </a:lnTo>
                <a:lnTo>
                  <a:pt x="838" y="622"/>
                </a:lnTo>
                <a:lnTo>
                  <a:pt x="838" y="620"/>
                </a:lnTo>
                <a:lnTo>
                  <a:pt x="838" y="618"/>
                </a:lnTo>
                <a:lnTo>
                  <a:pt x="838" y="615"/>
                </a:lnTo>
                <a:lnTo>
                  <a:pt x="836" y="615"/>
                </a:lnTo>
                <a:lnTo>
                  <a:pt x="836" y="613"/>
                </a:lnTo>
                <a:lnTo>
                  <a:pt x="836" y="611"/>
                </a:lnTo>
                <a:lnTo>
                  <a:pt x="838" y="611"/>
                </a:lnTo>
                <a:lnTo>
                  <a:pt x="838" y="608"/>
                </a:lnTo>
                <a:lnTo>
                  <a:pt x="840" y="608"/>
                </a:lnTo>
                <a:lnTo>
                  <a:pt x="840" y="606"/>
                </a:lnTo>
                <a:lnTo>
                  <a:pt x="840" y="604"/>
                </a:lnTo>
                <a:lnTo>
                  <a:pt x="840" y="602"/>
                </a:lnTo>
                <a:lnTo>
                  <a:pt x="840" y="599"/>
                </a:lnTo>
                <a:lnTo>
                  <a:pt x="843" y="599"/>
                </a:lnTo>
                <a:lnTo>
                  <a:pt x="843" y="597"/>
                </a:lnTo>
                <a:lnTo>
                  <a:pt x="843" y="595"/>
                </a:lnTo>
                <a:lnTo>
                  <a:pt x="845" y="595"/>
                </a:lnTo>
                <a:lnTo>
                  <a:pt x="845" y="592"/>
                </a:lnTo>
                <a:lnTo>
                  <a:pt x="847" y="592"/>
                </a:lnTo>
                <a:lnTo>
                  <a:pt x="850" y="590"/>
                </a:lnTo>
                <a:lnTo>
                  <a:pt x="852" y="590"/>
                </a:lnTo>
                <a:lnTo>
                  <a:pt x="854" y="590"/>
                </a:lnTo>
                <a:lnTo>
                  <a:pt x="854" y="592"/>
                </a:lnTo>
                <a:lnTo>
                  <a:pt x="852" y="592"/>
                </a:lnTo>
                <a:lnTo>
                  <a:pt x="850" y="592"/>
                </a:lnTo>
                <a:lnTo>
                  <a:pt x="850" y="595"/>
                </a:lnTo>
                <a:lnTo>
                  <a:pt x="850" y="597"/>
                </a:lnTo>
                <a:lnTo>
                  <a:pt x="852" y="597"/>
                </a:lnTo>
                <a:lnTo>
                  <a:pt x="854" y="597"/>
                </a:lnTo>
                <a:lnTo>
                  <a:pt x="854" y="595"/>
                </a:lnTo>
                <a:lnTo>
                  <a:pt x="856" y="595"/>
                </a:lnTo>
                <a:lnTo>
                  <a:pt x="859" y="592"/>
                </a:lnTo>
                <a:lnTo>
                  <a:pt x="861" y="592"/>
                </a:lnTo>
                <a:lnTo>
                  <a:pt x="861" y="590"/>
                </a:lnTo>
                <a:lnTo>
                  <a:pt x="863" y="590"/>
                </a:lnTo>
                <a:lnTo>
                  <a:pt x="863" y="588"/>
                </a:lnTo>
                <a:lnTo>
                  <a:pt x="863" y="590"/>
                </a:lnTo>
                <a:lnTo>
                  <a:pt x="866" y="592"/>
                </a:lnTo>
                <a:lnTo>
                  <a:pt x="866" y="595"/>
                </a:lnTo>
                <a:close/>
                <a:moveTo>
                  <a:pt x="1543" y="102"/>
                </a:moveTo>
                <a:lnTo>
                  <a:pt x="1545" y="102"/>
                </a:lnTo>
                <a:lnTo>
                  <a:pt x="1545" y="104"/>
                </a:lnTo>
                <a:lnTo>
                  <a:pt x="1545" y="106"/>
                </a:lnTo>
                <a:lnTo>
                  <a:pt x="1545" y="104"/>
                </a:lnTo>
                <a:lnTo>
                  <a:pt x="1545" y="106"/>
                </a:lnTo>
                <a:lnTo>
                  <a:pt x="1543" y="106"/>
                </a:lnTo>
                <a:lnTo>
                  <a:pt x="1541" y="106"/>
                </a:lnTo>
                <a:lnTo>
                  <a:pt x="1543" y="106"/>
                </a:lnTo>
                <a:lnTo>
                  <a:pt x="1543" y="104"/>
                </a:lnTo>
                <a:lnTo>
                  <a:pt x="1543" y="102"/>
                </a:lnTo>
                <a:close/>
                <a:moveTo>
                  <a:pt x="1525" y="83"/>
                </a:moveTo>
                <a:lnTo>
                  <a:pt x="1522" y="83"/>
                </a:lnTo>
                <a:lnTo>
                  <a:pt x="1522" y="85"/>
                </a:lnTo>
                <a:lnTo>
                  <a:pt x="1520" y="83"/>
                </a:lnTo>
                <a:lnTo>
                  <a:pt x="1520" y="81"/>
                </a:lnTo>
                <a:lnTo>
                  <a:pt x="1522" y="79"/>
                </a:lnTo>
                <a:lnTo>
                  <a:pt x="1522" y="81"/>
                </a:lnTo>
                <a:lnTo>
                  <a:pt x="1525" y="81"/>
                </a:lnTo>
                <a:lnTo>
                  <a:pt x="1525" y="83"/>
                </a:lnTo>
                <a:close/>
                <a:moveTo>
                  <a:pt x="1310" y="76"/>
                </a:moveTo>
                <a:lnTo>
                  <a:pt x="1310" y="79"/>
                </a:lnTo>
                <a:lnTo>
                  <a:pt x="1313" y="79"/>
                </a:lnTo>
                <a:lnTo>
                  <a:pt x="1313" y="81"/>
                </a:lnTo>
                <a:lnTo>
                  <a:pt x="1313" y="83"/>
                </a:lnTo>
                <a:lnTo>
                  <a:pt x="1315" y="83"/>
                </a:lnTo>
                <a:lnTo>
                  <a:pt x="1315" y="85"/>
                </a:lnTo>
                <a:lnTo>
                  <a:pt x="1315" y="88"/>
                </a:lnTo>
                <a:lnTo>
                  <a:pt x="1317" y="88"/>
                </a:lnTo>
                <a:lnTo>
                  <a:pt x="1317" y="90"/>
                </a:lnTo>
                <a:lnTo>
                  <a:pt x="1317" y="92"/>
                </a:lnTo>
                <a:lnTo>
                  <a:pt x="1317" y="95"/>
                </a:lnTo>
                <a:lnTo>
                  <a:pt x="1317" y="97"/>
                </a:lnTo>
                <a:lnTo>
                  <a:pt x="1317" y="95"/>
                </a:lnTo>
                <a:lnTo>
                  <a:pt x="1320" y="95"/>
                </a:lnTo>
                <a:lnTo>
                  <a:pt x="1320" y="97"/>
                </a:lnTo>
                <a:lnTo>
                  <a:pt x="1317" y="97"/>
                </a:lnTo>
                <a:lnTo>
                  <a:pt x="1320" y="99"/>
                </a:lnTo>
                <a:lnTo>
                  <a:pt x="1320" y="102"/>
                </a:lnTo>
                <a:lnTo>
                  <a:pt x="1322" y="102"/>
                </a:lnTo>
                <a:lnTo>
                  <a:pt x="1322" y="104"/>
                </a:lnTo>
                <a:lnTo>
                  <a:pt x="1322" y="106"/>
                </a:lnTo>
                <a:lnTo>
                  <a:pt x="1322" y="108"/>
                </a:lnTo>
                <a:lnTo>
                  <a:pt x="1320" y="108"/>
                </a:lnTo>
                <a:lnTo>
                  <a:pt x="1322" y="111"/>
                </a:lnTo>
                <a:lnTo>
                  <a:pt x="1322" y="113"/>
                </a:lnTo>
                <a:lnTo>
                  <a:pt x="1324" y="113"/>
                </a:lnTo>
                <a:lnTo>
                  <a:pt x="1326" y="113"/>
                </a:lnTo>
                <a:lnTo>
                  <a:pt x="1326" y="115"/>
                </a:lnTo>
                <a:lnTo>
                  <a:pt x="1329" y="115"/>
                </a:lnTo>
                <a:lnTo>
                  <a:pt x="1329" y="118"/>
                </a:lnTo>
                <a:lnTo>
                  <a:pt x="1331" y="118"/>
                </a:lnTo>
                <a:lnTo>
                  <a:pt x="1333" y="120"/>
                </a:lnTo>
                <a:lnTo>
                  <a:pt x="1336" y="120"/>
                </a:lnTo>
                <a:lnTo>
                  <a:pt x="1338" y="120"/>
                </a:lnTo>
                <a:lnTo>
                  <a:pt x="1340" y="120"/>
                </a:lnTo>
                <a:lnTo>
                  <a:pt x="1343" y="120"/>
                </a:lnTo>
                <a:lnTo>
                  <a:pt x="1340" y="120"/>
                </a:lnTo>
                <a:lnTo>
                  <a:pt x="1343" y="120"/>
                </a:lnTo>
                <a:lnTo>
                  <a:pt x="1343" y="118"/>
                </a:lnTo>
                <a:lnTo>
                  <a:pt x="1343" y="120"/>
                </a:lnTo>
                <a:lnTo>
                  <a:pt x="1343" y="118"/>
                </a:lnTo>
                <a:lnTo>
                  <a:pt x="1343" y="120"/>
                </a:lnTo>
                <a:lnTo>
                  <a:pt x="1343" y="118"/>
                </a:lnTo>
                <a:lnTo>
                  <a:pt x="1345" y="118"/>
                </a:lnTo>
                <a:lnTo>
                  <a:pt x="1345" y="115"/>
                </a:lnTo>
                <a:lnTo>
                  <a:pt x="1347" y="115"/>
                </a:lnTo>
                <a:lnTo>
                  <a:pt x="1347" y="113"/>
                </a:lnTo>
                <a:lnTo>
                  <a:pt x="1349" y="113"/>
                </a:lnTo>
                <a:lnTo>
                  <a:pt x="1349" y="111"/>
                </a:lnTo>
                <a:lnTo>
                  <a:pt x="1352" y="111"/>
                </a:lnTo>
                <a:lnTo>
                  <a:pt x="1354" y="111"/>
                </a:lnTo>
                <a:lnTo>
                  <a:pt x="1356" y="111"/>
                </a:lnTo>
                <a:lnTo>
                  <a:pt x="1359" y="111"/>
                </a:lnTo>
                <a:lnTo>
                  <a:pt x="1359" y="108"/>
                </a:lnTo>
                <a:lnTo>
                  <a:pt x="1361" y="108"/>
                </a:lnTo>
                <a:lnTo>
                  <a:pt x="1361" y="111"/>
                </a:lnTo>
                <a:lnTo>
                  <a:pt x="1363" y="111"/>
                </a:lnTo>
                <a:lnTo>
                  <a:pt x="1363" y="108"/>
                </a:lnTo>
                <a:lnTo>
                  <a:pt x="1366" y="108"/>
                </a:lnTo>
                <a:lnTo>
                  <a:pt x="1366" y="111"/>
                </a:lnTo>
                <a:lnTo>
                  <a:pt x="1363" y="111"/>
                </a:lnTo>
                <a:lnTo>
                  <a:pt x="1366" y="111"/>
                </a:lnTo>
                <a:lnTo>
                  <a:pt x="1368" y="111"/>
                </a:lnTo>
                <a:lnTo>
                  <a:pt x="1368" y="108"/>
                </a:lnTo>
                <a:lnTo>
                  <a:pt x="1368" y="106"/>
                </a:lnTo>
                <a:lnTo>
                  <a:pt x="1370" y="106"/>
                </a:lnTo>
                <a:lnTo>
                  <a:pt x="1370" y="104"/>
                </a:lnTo>
                <a:lnTo>
                  <a:pt x="1370" y="106"/>
                </a:lnTo>
                <a:lnTo>
                  <a:pt x="1372" y="106"/>
                </a:lnTo>
                <a:lnTo>
                  <a:pt x="1375" y="106"/>
                </a:lnTo>
                <a:lnTo>
                  <a:pt x="1375" y="104"/>
                </a:lnTo>
                <a:lnTo>
                  <a:pt x="1377" y="104"/>
                </a:lnTo>
                <a:lnTo>
                  <a:pt x="1379" y="104"/>
                </a:lnTo>
                <a:lnTo>
                  <a:pt x="1382" y="106"/>
                </a:lnTo>
                <a:lnTo>
                  <a:pt x="1382" y="104"/>
                </a:lnTo>
                <a:lnTo>
                  <a:pt x="1384" y="104"/>
                </a:lnTo>
                <a:lnTo>
                  <a:pt x="1386" y="104"/>
                </a:lnTo>
                <a:lnTo>
                  <a:pt x="1386" y="106"/>
                </a:lnTo>
                <a:lnTo>
                  <a:pt x="1386" y="108"/>
                </a:lnTo>
                <a:lnTo>
                  <a:pt x="1386" y="111"/>
                </a:lnTo>
                <a:lnTo>
                  <a:pt x="1389" y="113"/>
                </a:lnTo>
                <a:lnTo>
                  <a:pt x="1391" y="113"/>
                </a:lnTo>
                <a:lnTo>
                  <a:pt x="1393" y="115"/>
                </a:lnTo>
                <a:lnTo>
                  <a:pt x="1396" y="115"/>
                </a:lnTo>
                <a:lnTo>
                  <a:pt x="1396" y="118"/>
                </a:lnTo>
                <a:lnTo>
                  <a:pt x="1398" y="118"/>
                </a:lnTo>
                <a:lnTo>
                  <a:pt x="1400" y="118"/>
                </a:lnTo>
                <a:lnTo>
                  <a:pt x="1400" y="120"/>
                </a:lnTo>
                <a:lnTo>
                  <a:pt x="1402" y="120"/>
                </a:lnTo>
                <a:lnTo>
                  <a:pt x="1405" y="120"/>
                </a:lnTo>
                <a:lnTo>
                  <a:pt x="1407" y="122"/>
                </a:lnTo>
                <a:lnTo>
                  <a:pt x="1409" y="122"/>
                </a:lnTo>
                <a:lnTo>
                  <a:pt x="1412" y="122"/>
                </a:lnTo>
                <a:lnTo>
                  <a:pt x="1414" y="125"/>
                </a:lnTo>
                <a:lnTo>
                  <a:pt x="1416" y="125"/>
                </a:lnTo>
                <a:lnTo>
                  <a:pt x="1419" y="125"/>
                </a:lnTo>
                <a:lnTo>
                  <a:pt x="1421" y="125"/>
                </a:lnTo>
                <a:lnTo>
                  <a:pt x="1423" y="125"/>
                </a:lnTo>
                <a:lnTo>
                  <a:pt x="1423" y="127"/>
                </a:lnTo>
                <a:lnTo>
                  <a:pt x="1425" y="127"/>
                </a:lnTo>
                <a:lnTo>
                  <a:pt x="1428" y="127"/>
                </a:lnTo>
                <a:lnTo>
                  <a:pt x="1430" y="127"/>
                </a:lnTo>
                <a:lnTo>
                  <a:pt x="1432" y="127"/>
                </a:lnTo>
                <a:lnTo>
                  <a:pt x="1435" y="127"/>
                </a:lnTo>
                <a:lnTo>
                  <a:pt x="1437" y="125"/>
                </a:lnTo>
                <a:lnTo>
                  <a:pt x="1439" y="125"/>
                </a:lnTo>
                <a:lnTo>
                  <a:pt x="1439" y="122"/>
                </a:lnTo>
                <a:lnTo>
                  <a:pt x="1442" y="122"/>
                </a:lnTo>
                <a:lnTo>
                  <a:pt x="1444" y="122"/>
                </a:lnTo>
                <a:lnTo>
                  <a:pt x="1444" y="120"/>
                </a:lnTo>
                <a:lnTo>
                  <a:pt x="1446" y="120"/>
                </a:lnTo>
                <a:lnTo>
                  <a:pt x="1446" y="118"/>
                </a:lnTo>
                <a:lnTo>
                  <a:pt x="1449" y="118"/>
                </a:lnTo>
                <a:lnTo>
                  <a:pt x="1449" y="115"/>
                </a:lnTo>
                <a:lnTo>
                  <a:pt x="1451" y="115"/>
                </a:lnTo>
                <a:lnTo>
                  <a:pt x="1451" y="113"/>
                </a:lnTo>
                <a:lnTo>
                  <a:pt x="1453" y="113"/>
                </a:lnTo>
                <a:lnTo>
                  <a:pt x="1453" y="111"/>
                </a:lnTo>
                <a:lnTo>
                  <a:pt x="1453" y="108"/>
                </a:lnTo>
                <a:lnTo>
                  <a:pt x="1455" y="108"/>
                </a:lnTo>
                <a:lnTo>
                  <a:pt x="1458" y="108"/>
                </a:lnTo>
                <a:lnTo>
                  <a:pt x="1458" y="106"/>
                </a:lnTo>
                <a:lnTo>
                  <a:pt x="1460" y="108"/>
                </a:lnTo>
                <a:lnTo>
                  <a:pt x="1462" y="108"/>
                </a:lnTo>
                <a:lnTo>
                  <a:pt x="1465" y="108"/>
                </a:lnTo>
                <a:lnTo>
                  <a:pt x="1465" y="106"/>
                </a:lnTo>
                <a:lnTo>
                  <a:pt x="1467" y="108"/>
                </a:lnTo>
                <a:lnTo>
                  <a:pt x="1467" y="106"/>
                </a:lnTo>
                <a:lnTo>
                  <a:pt x="1469" y="106"/>
                </a:lnTo>
                <a:lnTo>
                  <a:pt x="1472" y="106"/>
                </a:lnTo>
                <a:lnTo>
                  <a:pt x="1474" y="106"/>
                </a:lnTo>
                <a:lnTo>
                  <a:pt x="1474" y="104"/>
                </a:lnTo>
                <a:lnTo>
                  <a:pt x="1476" y="104"/>
                </a:lnTo>
                <a:lnTo>
                  <a:pt x="1478" y="104"/>
                </a:lnTo>
                <a:lnTo>
                  <a:pt x="1478" y="102"/>
                </a:lnTo>
                <a:lnTo>
                  <a:pt x="1478" y="104"/>
                </a:lnTo>
                <a:lnTo>
                  <a:pt x="1481" y="104"/>
                </a:lnTo>
                <a:lnTo>
                  <a:pt x="1481" y="102"/>
                </a:lnTo>
                <a:lnTo>
                  <a:pt x="1483" y="102"/>
                </a:lnTo>
                <a:lnTo>
                  <a:pt x="1483" y="104"/>
                </a:lnTo>
                <a:lnTo>
                  <a:pt x="1483" y="102"/>
                </a:lnTo>
                <a:lnTo>
                  <a:pt x="1485" y="102"/>
                </a:lnTo>
                <a:lnTo>
                  <a:pt x="1483" y="99"/>
                </a:lnTo>
                <a:lnTo>
                  <a:pt x="1485" y="99"/>
                </a:lnTo>
                <a:lnTo>
                  <a:pt x="1488" y="99"/>
                </a:lnTo>
                <a:lnTo>
                  <a:pt x="1490" y="99"/>
                </a:lnTo>
                <a:lnTo>
                  <a:pt x="1492" y="99"/>
                </a:lnTo>
                <a:lnTo>
                  <a:pt x="1492" y="102"/>
                </a:lnTo>
                <a:lnTo>
                  <a:pt x="1490" y="102"/>
                </a:lnTo>
                <a:lnTo>
                  <a:pt x="1492" y="102"/>
                </a:lnTo>
                <a:lnTo>
                  <a:pt x="1492" y="104"/>
                </a:lnTo>
                <a:lnTo>
                  <a:pt x="1492" y="102"/>
                </a:lnTo>
                <a:lnTo>
                  <a:pt x="1492" y="104"/>
                </a:lnTo>
                <a:lnTo>
                  <a:pt x="1492" y="102"/>
                </a:lnTo>
                <a:lnTo>
                  <a:pt x="1492" y="104"/>
                </a:lnTo>
                <a:lnTo>
                  <a:pt x="1495" y="104"/>
                </a:lnTo>
                <a:lnTo>
                  <a:pt x="1497" y="104"/>
                </a:lnTo>
                <a:lnTo>
                  <a:pt x="1499" y="104"/>
                </a:lnTo>
                <a:lnTo>
                  <a:pt x="1502" y="104"/>
                </a:lnTo>
                <a:lnTo>
                  <a:pt x="1502" y="102"/>
                </a:lnTo>
                <a:lnTo>
                  <a:pt x="1504" y="102"/>
                </a:lnTo>
                <a:lnTo>
                  <a:pt x="1504" y="104"/>
                </a:lnTo>
                <a:lnTo>
                  <a:pt x="1506" y="104"/>
                </a:lnTo>
                <a:lnTo>
                  <a:pt x="1506" y="102"/>
                </a:lnTo>
                <a:lnTo>
                  <a:pt x="1508" y="102"/>
                </a:lnTo>
                <a:lnTo>
                  <a:pt x="1508" y="99"/>
                </a:lnTo>
                <a:lnTo>
                  <a:pt x="1511" y="99"/>
                </a:lnTo>
                <a:lnTo>
                  <a:pt x="1513" y="99"/>
                </a:lnTo>
                <a:lnTo>
                  <a:pt x="1513" y="97"/>
                </a:lnTo>
                <a:lnTo>
                  <a:pt x="1515" y="97"/>
                </a:lnTo>
                <a:lnTo>
                  <a:pt x="1515" y="95"/>
                </a:lnTo>
                <a:lnTo>
                  <a:pt x="1515" y="92"/>
                </a:lnTo>
                <a:lnTo>
                  <a:pt x="1515" y="90"/>
                </a:lnTo>
                <a:lnTo>
                  <a:pt x="1515" y="88"/>
                </a:lnTo>
                <a:lnTo>
                  <a:pt x="1518" y="88"/>
                </a:lnTo>
                <a:lnTo>
                  <a:pt x="1518" y="85"/>
                </a:lnTo>
                <a:lnTo>
                  <a:pt x="1520" y="85"/>
                </a:lnTo>
                <a:lnTo>
                  <a:pt x="1518" y="85"/>
                </a:lnTo>
                <a:lnTo>
                  <a:pt x="1518" y="83"/>
                </a:lnTo>
                <a:lnTo>
                  <a:pt x="1520" y="83"/>
                </a:lnTo>
                <a:lnTo>
                  <a:pt x="1520" y="85"/>
                </a:lnTo>
                <a:lnTo>
                  <a:pt x="1522" y="85"/>
                </a:lnTo>
                <a:lnTo>
                  <a:pt x="1525" y="85"/>
                </a:lnTo>
                <a:lnTo>
                  <a:pt x="1525" y="88"/>
                </a:lnTo>
                <a:lnTo>
                  <a:pt x="1527" y="88"/>
                </a:lnTo>
                <a:lnTo>
                  <a:pt x="1527" y="90"/>
                </a:lnTo>
                <a:lnTo>
                  <a:pt x="1525" y="90"/>
                </a:lnTo>
                <a:lnTo>
                  <a:pt x="1522" y="90"/>
                </a:lnTo>
                <a:lnTo>
                  <a:pt x="1522" y="92"/>
                </a:lnTo>
                <a:lnTo>
                  <a:pt x="1520" y="92"/>
                </a:lnTo>
                <a:lnTo>
                  <a:pt x="1522" y="92"/>
                </a:lnTo>
                <a:lnTo>
                  <a:pt x="1520" y="92"/>
                </a:lnTo>
                <a:lnTo>
                  <a:pt x="1522" y="92"/>
                </a:lnTo>
                <a:lnTo>
                  <a:pt x="1520" y="92"/>
                </a:lnTo>
                <a:lnTo>
                  <a:pt x="1522" y="92"/>
                </a:lnTo>
                <a:lnTo>
                  <a:pt x="1522" y="95"/>
                </a:lnTo>
                <a:lnTo>
                  <a:pt x="1520" y="92"/>
                </a:lnTo>
                <a:lnTo>
                  <a:pt x="1520" y="95"/>
                </a:lnTo>
                <a:lnTo>
                  <a:pt x="1522" y="95"/>
                </a:lnTo>
                <a:lnTo>
                  <a:pt x="1520" y="95"/>
                </a:lnTo>
                <a:lnTo>
                  <a:pt x="1522" y="95"/>
                </a:lnTo>
                <a:lnTo>
                  <a:pt x="1522" y="97"/>
                </a:lnTo>
                <a:lnTo>
                  <a:pt x="1520" y="97"/>
                </a:lnTo>
                <a:lnTo>
                  <a:pt x="1522" y="97"/>
                </a:lnTo>
                <a:lnTo>
                  <a:pt x="1522" y="99"/>
                </a:lnTo>
                <a:lnTo>
                  <a:pt x="1520" y="99"/>
                </a:lnTo>
                <a:lnTo>
                  <a:pt x="1520" y="102"/>
                </a:lnTo>
                <a:lnTo>
                  <a:pt x="1518" y="102"/>
                </a:lnTo>
                <a:lnTo>
                  <a:pt x="1520" y="102"/>
                </a:lnTo>
                <a:lnTo>
                  <a:pt x="1520" y="104"/>
                </a:lnTo>
                <a:lnTo>
                  <a:pt x="1518" y="104"/>
                </a:lnTo>
                <a:lnTo>
                  <a:pt x="1520" y="104"/>
                </a:lnTo>
                <a:lnTo>
                  <a:pt x="1520" y="106"/>
                </a:lnTo>
                <a:lnTo>
                  <a:pt x="1518" y="106"/>
                </a:lnTo>
                <a:lnTo>
                  <a:pt x="1518" y="108"/>
                </a:lnTo>
                <a:lnTo>
                  <a:pt x="1520" y="108"/>
                </a:lnTo>
                <a:lnTo>
                  <a:pt x="1520" y="111"/>
                </a:lnTo>
                <a:lnTo>
                  <a:pt x="1518" y="111"/>
                </a:lnTo>
                <a:lnTo>
                  <a:pt x="1520" y="111"/>
                </a:lnTo>
                <a:lnTo>
                  <a:pt x="1518" y="111"/>
                </a:lnTo>
                <a:lnTo>
                  <a:pt x="1520" y="113"/>
                </a:lnTo>
                <a:lnTo>
                  <a:pt x="1520" y="115"/>
                </a:lnTo>
                <a:lnTo>
                  <a:pt x="1522" y="115"/>
                </a:lnTo>
                <a:lnTo>
                  <a:pt x="1522" y="118"/>
                </a:lnTo>
                <a:lnTo>
                  <a:pt x="1525" y="118"/>
                </a:lnTo>
                <a:lnTo>
                  <a:pt x="1525" y="120"/>
                </a:lnTo>
                <a:lnTo>
                  <a:pt x="1527" y="120"/>
                </a:lnTo>
                <a:lnTo>
                  <a:pt x="1529" y="120"/>
                </a:lnTo>
                <a:lnTo>
                  <a:pt x="1529" y="118"/>
                </a:lnTo>
                <a:lnTo>
                  <a:pt x="1531" y="118"/>
                </a:lnTo>
                <a:lnTo>
                  <a:pt x="1531" y="115"/>
                </a:lnTo>
                <a:lnTo>
                  <a:pt x="1534" y="113"/>
                </a:lnTo>
                <a:lnTo>
                  <a:pt x="1536" y="111"/>
                </a:lnTo>
                <a:lnTo>
                  <a:pt x="1536" y="108"/>
                </a:lnTo>
                <a:lnTo>
                  <a:pt x="1538" y="108"/>
                </a:lnTo>
                <a:lnTo>
                  <a:pt x="1541" y="108"/>
                </a:lnTo>
                <a:lnTo>
                  <a:pt x="1541" y="106"/>
                </a:lnTo>
                <a:lnTo>
                  <a:pt x="1543" y="106"/>
                </a:lnTo>
                <a:lnTo>
                  <a:pt x="1543" y="108"/>
                </a:lnTo>
                <a:lnTo>
                  <a:pt x="1545" y="108"/>
                </a:lnTo>
                <a:lnTo>
                  <a:pt x="1545" y="111"/>
                </a:lnTo>
                <a:lnTo>
                  <a:pt x="1548" y="111"/>
                </a:lnTo>
                <a:lnTo>
                  <a:pt x="1548" y="113"/>
                </a:lnTo>
                <a:lnTo>
                  <a:pt x="1548" y="111"/>
                </a:lnTo>
                <a:lnTo>
                  <a:pt x="1548" y="113"/>
                </a:lnTo>
                <a:lnTo>
                  <a:pt x="1548" y="115"/>
                </a:lnTo>
                <a:lnTo>
                  <a:pt x="1550" y="115"/>
                </a:lnTo>
                <a:lnTo>
                  <a:pt x="1548" y="115"/>
                </a:lnTo>
                <a:lnTo>
                  <a:pt x="1548" y="118"/>
                </a:lnTo>
                <a:lnTo>
                  <a:pt x="1548" y="120"/>
                </a:lnTo>
                <a:lnTo>
                  <a:pt x="1548" y="118"/>
                </a:lnTo>
                <a:lnTo>
                  <a:pt x="1548" y="120"/>
                </a:lnTo>
                <a:lnTo>
                  <a:pt x="1550" y="120"/>
                </a:lnTo>
                <a:lnTo>
                  <a:pt x="1550" y="118"/>
                </a:lnTo>
                <a:lnTo>
                  <a:pt x="1552" y="118"/>
                </a:lnTo>
                <a:lnTo>
                  <a:pt x="1552" y="120"/>
                </a:lnTo>
                <a:lnTo>
                  <a:pt x="1554" y="120"/>
                </a:lnTo>
                <a:lnTo>
                  <a:pt x="1552" y="120"/>
                </a:lnTo>
                <a:lnTo>
                  <a:pt x="1552" y="122"/>
                </a:lnTo>
                <a:lnTo>
                  <a:pt x="1554" y="122"/>
                </a:lnTo>
                <a:lnTo>
                  <a:pt x="1552" y="122"/>
                </a:lnTo>
                <a:lnTo>
                  <a:pt x="1554" y="122"/>
                </a:lnTo>
                <a:lnTo>
                  <a:pt x="1552" y="122"/>
                </a:lnTo>
                <a:lnTo>
                  <a:pt x="1554" y="122"/>
                </a:lnTo>
                <a:lnTo>
                  <a:pt x="1552" y="122"/>
                </a:lnTo>
                <a:lnTo>
                  <a:pt x="1554" y="122"/>
                </a:lnTo>
                <a:lnTo>
                  <a:pt x="1552" y="122"/>
                </a:lnTo>
                <a:lnTo>
                  <a:pt x="1554" y="122"/>
                </a:lnTo>
                <a:lnTo>
                  <a:pt x="1552" y="122"/>
                </a:lnTo>
                <a:lnTo>
                  <a:pt x="1552" y="125"/>
                </a:lnTo>
                <a:lnTo>
                  <a:pt x="1554" y="125"/>
                </a:lnTo>
                <a:lnTo>
                  <a:pt x="1554" y="127"/>
                </a:lnTo>
                <a:lnTo>
                  <a:pt x="1554" y="125"/>
                </a:lnTo>
                <a:lnTo>
                  <a:pt x="1554" y="127"/>
                </a:lnTo>
                <a:lnTo>
                  <a:pt x="1554" y="129"/>
                </a:lnTo>
                <a:lnTo>
                  <a:pt x="1554" y="131"/>
                </a:lnTo>
                <a:lnTo>
                  <a:pt x="1557" y="131"/>
                </a:lnTo>
                <a:lnTo>
                  <a:pt x="1559" y="131"/>
                </a:lnTo>
                <a:lnTo>
                  <a:pt x="1561" y="134"/>
                </a:lnTo>
                <a:lnTo>
                  <a:pt x="1561" y="136"/>
                </a:lnTo>
                <a:lnTo>
                  <a:pt x="1561" y="138"/>
                </a:lnTo>
                <a:lnTo>
                  <a:pt x="1564" y="138"/>
                </a:lnTo>
                <a:lnTo>
                  <a:pt x="1564" y="141"/>
                </a:lnTo>
                <a:lnTo>
                  <a:pt x="1564" y="138"/>
                </a:lnTo>
                <a:lnTo>
                  <a:pt x="1564" y="136"/>
                </a:lnTo>
                <a:lnTo>
                  <a:pt x="1564" y="134"/>
                </a:lnTo>
                <a:lnTo>
                  <a:pt x="1564" y="131"/>
                </a:lnTo>
                <a:lnTo>
                  <a:pt x="1566" y="134"/>
                </a:lnTo>
                <a:lnTo>
                  <a:pt x="1566" y="131"/>
                </a:lnTo>
                <a:lnTo>
                  <a:pt x="1566" y="134"/>
                </a:lnTo>
                <a:lnTo>
                  <a:pt x="1566" y="131"/>
                </a:lnTo>
                <a:lnTo>
                  <a:pt x="1566" y="134"/>
                </a:lnTo>
                <a:lnTo>
                  <a:pt x="1566" y="131"/>
                </a:lnTo>
                <a:lnTo>
                  <a:pt x="1568" y="131"/>
                </a:lnTo>
                <a:lnTo>
                  <a:pt x="1566" y="131"/>
                </a:lnTo>
                <a:lnTo>
                  <a:pt x="1568" y="131"/>
                </a:lnTo>
                <a:lnTo>
                  <a:pt x="1568" y="129"/>
                </a:lnTo>
                <a:lnTo>
                  <a:pt x="1571" y="129"/>
                </a:lnTo>
                <a:lnTo>
                  <a:pt x="1573" y="127"/>
                </a:lnTo>
                <a:lnTo>
                  <a:pt x="1573" y="129"/>
                </a:lnTo>
                <a:lnTo>
                  <a:pt x="1575" y="129"/>
                </a:lnTo>
                <a:lnTo>
                  <a:pt x="1575" y="127"/>
                </a:lnTo>
                <a:lnTo>
                  <a:pt x="1578" y="127"/>
                </a:lnTo>
                <a:lnTo>
                  <a:pt x="1578" y="129"/>
                </a:lnTo>
                <a:lnTo>
                  <a:pt x="1580" y="129"/>
                </a:lnTo>
                <a:lnTo>
                  <a:pt x="1582" y="129"/>
                </a:lnTo>
                <a:lnTo>
                  <a:pt x="1582" y="127"/>
                </a:lnTo>
                <a:lnTo>
                  <a:pt x="1584" y="127"/>
                </a:lnTo>
                <a:lnTo>
                  <a:pt x="1584" y="129"/>
                </a:lnTo>
                <a:lnTo>
                  <a:pt x="1587" y="129"/>
                </a:lnTo>
                <a:lnTo>
                  <a:pt x="1587" y="127"/>
                </a:lnTo>
                <a:lnTo>
                  <a:pt x="1587" y="129"/>
                </a:lnTo>
                <a:lnTo>
                  <a:pt x="1589" y="127"/>
                </a:lnTo>
                <a:lnTo>
                  <a:pt x="1591" y="127"/>
                </a:lnTo>
                <a:lnTo>
                  <a:pt x="1594" y="127"/>
                </a:lnTo>
                <a:lnTo>
                  <a:pt x="1594" y="125"/>
                </a:lnTo>
                <a:lnTo>
                  <a:pt x="1596" y="125"/>
                </a:lnTo>
                <a:lnTo>
                  <a:pt x="1596" y="127"/>
                </a:lnTo>
                <a:lnTo>
                  <a:pt x="1598" y="129"/>
                </a:lnTo>
                <a:lnTo>
                  <a:pt x="1598" y="127"/>
                </a:lnTo>
                <a:lnTo>
                  <a:pt x="1601" y="127"/>
                </a:lnTo>
                <a:lnTo>
                  <a:pt x="1603" y="127"/>
                </a:lnTo>
                <a:lnTo>
                  <a:pt x="1603" y="129"/>
                </a:lnTo>
                <a:lnTo>
                  <a:pt x="1603" y="131"/>
                </a:lnTo>
                <a:lnTo>
                  <a:pt x="1601" y="131"/>
                </a:lnTo>
                <a:lnTo>
                  <a:pt x="1601" y="134"/>
                </a:lnTo>
                <a:lnTo>
                  <a:pt x="1598" y="134"/>
                </a:lnTo>
                <a:lnTo>
                  <a:pt x="1596" y="134"/>
                </a:lnTo>
                <a:lnTo>
                  <a:pt x="1596" y="136"/>
                </a:lnTo>
                <a:lnTo>
                  <a:pt x="1598" y="136"/>
                </a:lnTo>
                <a:lnTo>
                  <a:pt x="1598" y="138"/>
                </a:lnTo>
                <a:lnTo>
                  <a:pt x="1596" y="138"/>
                </a:lnTo>
                <a:lnTo>
                  <a:pt x="1596" y="141"/>
                </a:lnTo>
                <a:lnTo>
                  <a:pt x="1594" y="141"/>
                </a:lnTo>
                <a:lnTo>
                  <a:pt x="1594" y="143"/>
                </a:lnTo>
                <a:lnTo>
                  <a:pt x="1594" y="145"/>
                </a:lnTo>
                <a:lnTo>
                  <a:pt x="1594" y="143"/>
                </a:lnTo>
                <a:lnTo>
                  <a:pt x="1594" y="145"/>
                </a:lnTo>
                <a:lnTo>
                  <a:pt x="1591" y="145"/>
                </a:lnTo>
                <a:lnTo>
                  <a:pt x="1591" y="143"/>
                </a:lnTo>
                <a:lnTo>
                  <a:pt x="1591" y="145"/>
                </a:lnTo>
                <a:lnTo>
                  <a:pt x="1591" y="148"/>
                </a:lnTo>
                <a:lnTo>
                  <a:pt x="1591" y="145"/>
                </a:lnTo>
                <a:lnTo>
                  <a:pt x="1591" y="148"/>
                </a:lnTo>
                <a:lnTo>
                  <a:pt x="1591" y="150"/>
                </a:lnTo>
                <a:lnTo>
                  <a:pt x="1589" y="150"/>
                </a:lnTo>
                <a:lnTo>
                  <a:pt x="1587" y="150"/>
                </a:lnTo>
                <a:lnTo>
                  <a:pt x="1587" y="148"/>
                </a:lnTo>
                <a:lnTo>
                  <a:pt x="1584" y="145"/>
                </a:lnTo>
                <a:lnTo>
                  <a:pt x="1584" y="143"/>
                </a:lnTo>
                <a:lnTo>
                  <a:pt x="1584" y="145"/>
                </a:lnTo>
                <a:lnTo>
                  <a:pt x="1582" y="145"/>
                </a:lnTo>
                <a:lnTo>
                  <a:pt x="1580" y="145"/>
                </a:lnTo>
                <a:lnTo>
                  <a:pt x="1580" y="148"/>
                </a:lnTo>
                <a:lnTo>
                  <a:pt x="1582" y="148"/>
                </a:lnTo>
                <a:lnTo>
                  <a:pt x="1582" y="150"/>
                </a:lnTo>
                <a:lnTo>
                  <a:pt x="1580" y="150"/>
                </a:lnTo>
                <a:lnTo>
                  <a:pt x="1580" y="152"/>
                </a:lnTo>
                <a:lnTo>
                  <a:pt x="1578" y="152"/>
                </a:lnTo>
                <a:lnTo>
                  <a:pt x="1578" y="155"/>
                </a:lnTo>
                <a:lnTo>
                  <a:pt x="1580" y="155"/>
                </a:lnTo>
                <a:lnTo>
                  <a:pt x="1582" y="155"/>
                </a:lnTo>
                <a:lnTo>
                  <a:pt x="1580" y="157"/>
                </a:lnTo>
                <a:lnTo>
                  <a:pt x="1582" y="157"/>
                </a:lnTo>
                <a:lnTo>
                  <a:pt x="1582" y="159"/>
                </a:lnTo>
                <a:lnTo>
                  <a:pt x="1582" y="161"/>
                </a:lnTo>
                <a:lnTo>
                  <a:pt x="1580" y="161"/>
                </a:lnTo>
                <a:lnTo>
                  <a:pt x="1582" y="161"/>
                </a:lnTo>
                <a:lnTo>
                  <a:pt x="1582" y="164"/>
                </a:lnTo>
                <a:lnTo>
                  <a:pt x="1580" y="164"/>
                </a:lnTo>
                <a:lnTo>
                  <a:pt x="1582" y="164"/>
                </a:lnTo>
                <a:lnTo>
                  <a:pt x="1582" y="166"/>
                </a:lnTo>
                <a:lnTo>
                  <a:pt x="1580" y="166"/>
                </a:lnTo>
                <a:lnTo>
                  <a:pt x="1580" y="168"/>
                </a:lnTo>
                <a:lnTo>
                  <a:pt x="1582" y="168"/>
                </a:lnTo>
                <a:lnTo>
                  <a:pt x="1580" y="168"/>
                </a:lnTo>
                <a:lnTo>
                  <a:pt x="1580" y="171"/>
                </a:lnTo>
                <a:lnTo>
                  <a:pt x="1580" y="173"/>
                </a:lnTo>
                <a:lnTo>
                  <a:pt x="1580" y="175"/>
                </a:lnTo>
                <a:lnTo>
                  <a:pt x="1578" y="175"/>
                </a:lnTo>
                <a:lnTo>
                  <a:pt x="1578" y="178"/>
                </a:lnTo>
                <a:lnTo>
                  <a:pt x="1575" y="178"/>
                </a:lnTo>
                <a:lnTo>
                  <a:pt x="1575" y="180"/>
                </a:lnTo>
                <a:lnTo>
                  <a:pt x="1578" y="180"/>
                </a:lnTo>
                <a:lnTo>
                  <a:pt x="1575" y="180"/>
                </a:lnTo>
                <a:lnTo>
                  <a:pt x="1573" y="180"/>
                </a:lnTo>
                <a:lnTo>
                  <a:pt x="1573" y="178"/>
                </a:lnTo>
                <a:lnTo>
                  <a:pt x="1571" y="178"/>
                </a:lnTo>
                <a:lnTo>
                  <a:pt x="1571" y="180"/>
                </a:lnTo>
                <a:lnTo>
                  <a:pt x="1568" y="180"/>
                </a:lnTo>
                <a:lnTo>
                  <a:pt x="1566" y="180"/>
                </a:lnTo>
                <a:lnTo>
                  <a:pt x="1564" y="180"/>
                </a:lnTo>
                <a:lnTo>
                  <a:pt x="1561" y="180"/>
                </a:lnTo>
                <a:lnTo>
                  <a:pt x="1561" y="182"/>
                </a:lnTo>
                <a:lnTo>
                  <a:pt x="1564" y="182"/>
                </a:lnTo>
                <a:lnTo>
                  <a:pt x="1564" y="184"/>
                </a:lnTo>
                <a:lnTo>
                  <a:pt x="1561" y="184"/>
                </a:lnTo>
                <a:lnTo>
                  <a:pt x="1559" y="184"/>
                </a:lnTo>
                <a:lnTo>
                  <a:pt x="1557" y="184"/>
                </a:lnTo>
                <a:lnTo>
                  <a:pt x="1554" y="184"/>
                </a:lnTo>
                <a:lnTo>
                  <a:pt x="1554" y="187"/>
                </a:lnTo>
                <a:lnTo>
                  <a:pt x="1552" y="187"/>
                </a:lnTo>
                <a:lnTo>
                  <a:pt x="1552" y="189"/>
                </a:lnTo>
                <a:lnTo>
                  <a:pt x="1550" y="189"/>
                </a:lnTo>
                <a:lnTo>
                  <a:pt x="1550" y="191"/>
                </a:lnTo>
                <a:lnTo>
                  <a:pt x="1550" y="194"/>
                </a:lnTo>
                <a:lnTo>
                  <a:pt x="1552" y="194"/>
                </a:lnTo>
                <a:lnTo>
                  <a:pt x="1554" y="196"/>
                </a:lnTo>
                <a:lnTo>
                  <a:pt x="1557" y="196"/>
                </a:lnTo>
                <a:lnTo>
                  <a:pt x="1557" y="198"/>
                </a:lnTo>
                <a:lnTo>
                  <a:pt x="1559" y="198"/>
                </a:lnTo>
                <a:lnTo>
                  <a:pt x="1559" y="201"/>
                </a:lnTo>
                <a:lnTo>
                  <a:pt x="1561" y="201"/>
                </a:lnTo>
                <a:lnTo>
                  <a:pt x="1559" y="201"/>
                </a:lnTo>
                <a:lnTo>
                  <a:pt x="1561" y="201"/>
                </a:lnTo>
                <a:lnTo>
                  <a:pt x="1564" y="201"/>
                </a:lnTo>
                <a:lnTo>
                  <a:pt x="1564" y="203"/>
                </a:lnTo>
                <a:lnTo>
                  <a:pt x="1564" y="205"/>
                </a:lnTo>
                <a:lnTo>
                  <a:pt x="1566" y="205"/>
                </a:lnTo>
                <a:lnTo>
                  <a:pt x="1566" y="208"/>
                </a:lnTo>
                <a:lnTo>
                  <a:pt x="1564" y="208"/>
                </a:lnTo>
                <a:lnTo>
                  <a:pt x="1564" y="210"/>
                </a:lnTo>
                <a:lnTo>
                  <a:pt x="1561" y="210"/>
                </a:lnTo>
                <a:lnTo>
                  <a:pt x="1564" y="210"/>
                </a:lnTo>
                <a:lnTo>
                  <a:pt x="1564" y="212"/>
                </a:lnTo>
                <a:lnTo>
                  <a:pt x="1564" y="214"/>
                </a:lnTo>
                <a:lnTo>
                  <a:pt x="1566" y="214"/>
                </a:lnTo>
                <a:lnTo>
                  <a:pt x="1566" y="217"/>
                </a:lnTo>
                <a:lnTo>
                  <a:pt x="1566" y="214"/>
                </a:lnTo>
                <a:lnTo>
                  <a:pt x="1568" y="214"/>
                </a:lnTo>
                <a:lnTo>
                  <a:pt x="1571" y="214"/>
                </a:lnTo>
                <a:lnTo>
                  <a:pt x="1571" y="217"/>
                </a:lnTo>
                <a:lnTo>
                  <a:pt x="1573" y="217"/>
                </a:lnTo>
                <a:lnTo>
                  <a:pt x="1575" y="217"/>
                </a:lnTo>
                <a:lnTo>
                  <a:pt x="1573" y="219"/>
                </a:lnTo>
                <a:lnTo>
                  <a:pt x="1573" y="221"/>
                </a:lnTo>
                <a:lnTo>
                  <a:pt x="1573" y="219"/>
                </a:lnTo>
                <a:lnTo>
                  <a:pt x="1573" y="221"/>
                </a:lnTo>
                <a:lnTo>
                  <a:pt x="1573" y="224"/>
                </a:lnTo>
                <a:lnTo>
                  <a:pt x="1575" y="224"/>
                </a:lnTo>
                <a:lnTo>
                  <a:pt x="1573" y="224"/>
                </a:lnTo>
                <a:lnTo>
                  <a:pt x="1573" y="226"/>
                </a:lnTo>
                <a:lnTo>
                  <a:pt x="1571" y="226"/>
                </a:lnTo>
                <a:lnTo>
                  <a:pt x="1573" y="226"/>
                </a:lnTo>
                <a:lnTo>
                  <a:pt x="1573" y="228"/>
                </a:lnTo>
                <a:lnTo>
                  <a:pt x="1575" y="228"/>
                </a:lnTo>
                <a:lnTo>
                  <a:pt x="1575" y="231"/>
                </a:lnTo>
                <a:lnTo>
                  <a:pt x="1573" y="231"/>
                </a:lnTo>
                <a:lnTo>
                  <a:pt x="1573" y="228"/>
                </a:lnTo>
                <a:lnTo>
                  <a:pt x="1573" y="231"/>
                </a:lnTo>
                <a:lnTo>
                  <a:pt x="1573" y="233"/>
                </a:lnTo>
                <a:lnTo>
                  <a:pt x="1571" y="233"/>
                </a:lnTo>
                <a:lnTo>
                  <a:pt x="1573" y="235"/>
                </a:lnTo>
                <a:lnTo>
                  <a:pt x="1571" y="235"/>
                </a:lnTo>
                <a:lnTo>
                  <a:pt x="1573" y="235"/>
                </a:lnTo>
                <a:lnTo>
                  <a:pt x="1571" y="237"/>
                </a:lnTo>
                <a:lnTo>
                  <a:pt x="1568" y="237"/>
                </a:lnTo>
                <a:lnTo>
                  <a:pt x="1568" y="235"/>
                </a:lnTo>
                <a:lnTo>
                  <a:pt x="1566" y="235"/>
                </a:lnTo>
                <a:lnTo>
                  <a:pt x="1566" y="237"/>
                </a:lnTo>
                <a:lnTo>
                  <a:pt x="1568" y="240"/>
                </a:lnTo>
                <a:lnTo>
                  <a:pt x="1571" y="242"/>
                </a:lnTo>
                <a:lnTo>
                  <a:pt x="1571" y="244"/>
                </a:lnTo>
                <a:lnTo>
                  <a:pt x="1568" y="244"/>
                </a:lnTo>
                <a:lnTo>
                  <a:pt x="1568" y="247"/>
                </a:lnTo>
                <a:lnTo>
                  <a:pt x="1566" y="247"/>
                </a:lnTo>
                <a:lnTo>
                  <a:pt x="1566" y="249"/>
                </a:lnTo>
                <a:lnTo>
                  <a:pt x="1566" y="251"/>
                </a:lnTo>
                <a:lnTo>
                  <a:pt x="1564" y="251"/>
                </a:lnTo>
                <a:lnTo>
                  <a:pt x="1566" y="251"/>
                </a:lnTo>
                <a:lnTo>
                  <a:pt x="1566" y="254"/>
                </a:lnTo>
                <a:lnTo>
                  <a:pt x="1568" y="254"/>
                </a:lnTo>
                <a:lnTo>
                  <a:pt x="1571" y="254"/>
                </a:lnTo>
                <a:lnTo>
                  <a:pt x="1571" y="256"/>
                </a:lnTo>
                <a:lnTo>
                  <a:pt x="1573" y="256"/>
                </a:lnTo>
                <a:lnTo>
                  <a:pt x="1571" y="256"/>
                </a:lnTo>
                <a:lnTo>
                  <a:pt x="1571" y="258"/>
                </a:lnTo>
                <a:lnTo>
                  <a:pt x="1573" y="258"/>
                </a:lnTo>
                <a:lnTo>
                  <a:pt x="1573" y="261"/>
                </a:lnTo>
                <a:lnTo>
                  <a:pt x="1575" y="261"/>
                </a:lnTo>
                <a:lnTo>
                  <a:pt x="1575" y="263"/>
                </a:lnTo>
                <a:lnTo>
                  <a:pt x="1575" y="261"/>
                </a:lnTo>
                <a:lnTo>
                  <a:pt x="1578" y="261"/>
                </a:lnTo>
                <a:lnTo>
                  <a:pt x="1578" y="263"/>
                </a:lnTo>
                <a:lnTo>
                  <a:pt x="1580" y="263"/>
                </a:lnTo>
                <a:lnTo>
                  <a:pt x="1582" y="263"/>
                </a:lnTo>
                <a:lnTo>
                  <a:pt x="1582" y="265"/>
                </a:lnTo>
                <a:lnTo>
                  <a:pt x="1584" y="265"/>
                </a:lnTo>
                <a:lnTo>
                  <a:pt x="1584" y="267"/>
                </a:lnTo>
                <a:lnTo>
                  <a:pt x="1584" y="270"/>
                </a:lnTo>
                <a:lnTo>
                  <a:pt x="1584" y="272"/>
                </a:lnTo>
                <a:lnTo>
                  <a:pt x="1587" y="272"/>
                </a:lnTo>
                <a:lnTo>
                  <a:pt x="1587" y="274"/>
                </a:lnTo>
                <a:lnTo>
                  <a:pt x="1589" y="272"/>
                </a:lnTo>
                <a:lnTo>
                  <a:pt x="1591" y="272"/>
                </a:lnTo>
                <a:lnTo>
                  <a:pt x="1591" y="274"/>
                </a:lnTo>
                <a:lnTo>
                  <a:pt x="1589" y="274"/>
                </a:lnTo>
                <a:lnTo>
                  <a:pt x="1591" y="274"/>
                </a:lnTo>
                <a:lnTo>
                  <a:pt x="1591" y="277"/>
                </a:lnTo>
                <a:lnTo>
                  <a:pt x="1594" y="277"/>
                </a:lnTo>
                <a:lnTo>
                  <a:pt x="1596" y="277"/>
                </a:lnTo>
                <a:lnTo>
                  <a:pt x="1596" y="279"/>
                </a:lnTo>
                <a:lnTo>
                  <a:pt x="1598" y="279"/>
                </a:lnTo>
                <a:lnTo>
                  <a:pt x="1598" y="277"/>
                </a:lnTo>
                <a:lnTo>
                  <a:pt x="1601" y="277"/>
                </a:lnTo>
                <a:lnTo>
                  <a:pt x="1601" y="279"/>
                </a:lnTo>
                <a:lnTo>
                  <a:pt x="1603" y="279"/>
                </a:lnTo>
                <a:lnTo>
                  <a:pt x="1605" y="279"/>
                </a:lnTo>
                <a:lnTo>
                  <a:pt x="1607" y="279"/>
                </a:lnTo>
                <a:lnTo>
                  <a:pt x="1607" y="281"/>
                </a:lnTo>
                <a:lnTo>
                  <a:pt x="1610" y="281"/>
                </a:lnTo>
                <a:lnTo>
                  <a:pt x="1610" y="284"/>
                </a:lnTo>
                <a:lnTo>
                  <a:pt x="1607" y="284"/>
                </a:lnTo>
                <a:lnTo>
                  <a:pt x="1610" y="284"/>
                </a:lnTo>
                <a:lnTo>
                  <a:pt x="1612" y="284"/>
                </a:lnTo>
                <a:lnTo>
                  <a:pt x="1612" y="286"/>
                </a:lnTo>
                <a:lnTo>
                  <a:pt x="1614" y="288"/>
                </a:lnTo>
                <a:lnTo>
                  <a:pt x="1614" y="290"/>
                </a:lnTo>
                <a:lnTo>
                  <a:pt x="1614" y="288"/>
                </a:lnTo>
                <a:lnTo>
                  <a:pt x="1614" y="286"/>
                </a:lnTo>
                <a:lnTo>
                  <a:pt x="1617" y="284"/>
                </a:lnTo>
                <a:lnTo>
                  <a:pt x="1617" y="286"/>
                </a:lnTo>
                <a:lnTo>
                  <a:pt x="1619" y="286"/>
                </a:lnTo>
                <a:lnTo>
                  <a:pt x="1621" y="286"/>
                </a:lnTo>
                <a:lnTo>
                  <a:pt x="1624" y="286"/>
                </a:lnTo>
                <a:lnTo>
                  <a:pt x="1621" y="286"/>
                </a:lnTo>
                <a:lnTo>
                  <a:pt x="1624" y="288"/>
                </a:lnTo>
                <a:lnTo>
                  <a:pt x="1624" y="286"/>
                </a:lnTo>
                <a:lnTo>
                  <a:pt x="1624" y="288"/>
                </a:lnTo>
                <a:lnTo>
                  <a:pt x="1621" y="290"/>
                </a:lnTo>
                <a:lnTo>
                  <a:pt x="1624" y="290"/>
                </a:lnTo>
                <a:lnTo>
                  <a:pt x="1624" y="293"/>
                </a:lnTo>
                <a:lnTo>
                  <a:pt x="1624" y="295"/>
                </a:lnTo>
                <a:lnTo>
                  <a:pt x="1621" y="295"/>
                </a:lnTo>
                <a:lnTo>
                  <a:pt x="1619" y="295"/>
                </a:lnTo>
                <a:lnTo>
                  <a:pt x="1619" y="297"/>
                </a:lnTo>
                <a:lnTo>
                  <a:pt x="1619" y="300"/>
                </a:lnTo>
                <a:lnTo>
                  <a:pt x="1619" y="302"/>
                </a:lnTo>
                <a:lnTo>
                  <a:pt x="1619" y="304"/>
                </a:lnTo>
                <a:lnTo>
                  <a:pt x="1619" y="307"/>
                </a:lnTo>
                <a:lnTo>
                  <a:pt x="1621" y="307"/>
                </a:lnTo>
                <a:lnTo>
                  <a:pt x="1621" y="309"/>
                </a:lnTo>
                <a:lnTo>
                  <a:pt x="1624" y="307"/>
                </a:lnTo>
                <a:lnTo>
                  <a:pt x="1621" y="307"/>
                </a:lnTo>
                <a:lnTo>
                  <a:pt x="1624" y="307"/>
                </a:lnTo>
                <a:lnTo>
                  <a:pt x="1624" y="309"/>
                </a:lnTo>
                <a:lnTo>
                  <a:pt x="1626" y="309"/>
                </a:lnTo>
                <a:lnTo>
                  <a:pt x="1626" y="311"/>
                </a:lnTo>
                <a:lnTo>
                  <a:pt x="1628" y="309"/>
                </a:lnTo>
                <a:lnTo>
                  <a:pt x="1628" y="311"/>
                </a:lnTo>
                <a:lnTo>
                  <a:pt x="1628" y="314"/>
                </a:lnTo>
                <a:lnTo>
                  <a:pt x="1631" y="314"/>
                </a:lnTo>
                <a:lnTo>
                  <a:pt x="1633" y="316"/>
                </a:lnTo>
                <a:lnTo>
                  <a:pt x="1631" y="316"/>
                </a:lnTo>
                <a:lnTo>
                  <a:pt x="1631" y="318"/>
                </a:lnTo>
                <a:lnTo>
                  <a:pt x="1633" y="318"/>
                </a:lnTo>
                <a:lnTo>
                  <a:pt x="1633" y="320"/>
                </a:lnTo>
                <a:lnTo>
                  <a:pt x="1633" y="323"/>
                </a:lnTo>
                <a:lnTo>
                  <a:pt x="1631" y="323"/>
                </a:lnTo>
                <a:lnTo>
                  <a:pt x="1628" y="323"/>
                </a:lnTo>
                <a:lnTo>
                  <a:pt x="1626" y="323"/>
                </a:lnTo>
                <a:lnTo>
                  <a:pt x="1626" y="325"/>
                </a:lnTo>
                <a:lnTo>
                  <a:pt x="1624" y="325"/>
                </a:lnTo>
                <a:lnTo>
                  <a:pt x="1624" y="323"/>
                </a:lnTo>
                <a:lnTo>
                  <a:pt x="1624" y="325"/>
                </a:lnTo>
                <a:lnTo>
                  <a:pt x="1626" y="325"/>
                </a:lnTo>
                <a:lnTo>
                  <a:pt x="1626" y="327"/>
                </a:lnTo>
                <a:lnTo>
                  <a:pt x="1628" y="327"/>
                </a:lnTo>
                <a:lnTo>
                  <a:pt x="1626" y="330"/>
                </a:lnTo>
                <a:lnTo>
                  <a:pt x="1628" y="330"/>
                </a:lnTo>
                <a:lnTo>
                  <a:pt x="1631" y="332"/>
                </a:lnTo>
                <a:lnTo>
                  <a:pt x="1633" y="332"/>
                </a:lnTo>
                <a:lnTo>
                  <a:pt x="1633" y="334"/>
                </a:lnTo>
                <a:lnTo>
                  <a:pt x="1635" y="334"/>
                </a:lnTo>
                <a:lnTo>
                  <a:pt x="1637" y="334"/>
                </a:lnTo>
                <a:lnTo>
                  <a:pt x="1637" y="337"/>
                </a:lnTo>
                <a:lnTo>
                  <a:pt x="1637" y="339"/>
                </a:lnTo>
                <a:lnTo>
                  <a:pt x="1640" y="339"/>
                </a:lnTo>
                <a:lnTo>
                  <a:pt x="1640" y="341"/>
                </a:lnTo>
                <a:lnTo>
                  <a:pt x="1640" y="343"/>
                </a:lnTo>
                <a:lnTo>
                  <a:pt x="1640" y="346"/>
                </a:lnTo>
                <a:lnTo>
                  <a:pt x="1642" y="346"/>
                </a:lnTo>
                <a:lnTo>
                  <a:pt x="1642" y="348"/>
                </a:lnTo>
                <a:lnTo>
                  <a:pt x="1642" y="350"/>
                </a:lnTo>
                <a:lnTo>
                  <a:pt x="1644" y="350"/>
                </a:lnTo>
                <a:lnTo>
                  <a:pt x="1644" y="353"/>
                </a:lnTo>
                <a:lnTo>
                  <a:pt x="1642" y="353"/>
                </a:lnTo>
                <a:lnTo>
                  <a:pt x="1642" y="350"/>
                </a:lnTo>
                <a:lnTo>
                  <a:pt x="1640" y="350"/>
                </a:lnTo>
                <a:lnTo>
                  <a:pt x="1640" y="353"/>
                </a:lnTo>
                <a:lnTo>
                  <a:pt x="1637" y="353"/>
                </a:lnTo>
                <a:lnTo>
                  <a:pt x="1637" y="350"/>
                </a:lnTo>
                <a:lnTo>
                  <a:pt x="1635" y="350"/>
                </a:lnTo>
                <a:lnTo>
                  <a:pt x="1635" y="348"/>
                </a:lnTo>
                <a:lnTo>
                  <a:pt x="1633" y="346"/>
                </a:lnTo>
                <a:lnTo>
                  <a:pt x="1631" y="343"/>
                </a:lnTo>
                <a:lnTo>
                  <a:pt x="1631" y="346"/>
                </a:lnTo>
                <a:lnTo>
                  <a:pt x="1631" y="343"/>
                </a:lnTo>
                <a:lnTo>
                  <a:pt x="1631" y="346"/>
                </a:lnTo>
                <a:lnTo>
                  <a:pt x="1631" y="348"/>
                </a:lnTo>
                <a:lnTo>
                  <a:pt x="1633" y="350"/>
                </a:lnTo>
                <a:lnTo>
                  <a:pt x="1631" y="350"/>
                </a:lnTo>
                <a:lnTo>
                  <a:pt x="1633" y="350"/>
                </a:lnTo>
                <a:lnTo>
                  <a:pt x="1633" y="353"/>
                </a:lnTo>
                <a:lnTo>
                  <a:pt x="1633" y="355"/>
                </a:lnTo>
                <a:lnTo>
                  <a:pt x="1633" y="357"/>
                </a:lnTo>
                <a:lnTo>
                  <a:pt x="1631" y="357"/>
                </a:lnTo>
                <a:lnTo>
                  <a:pt x="1628" y="357"/>
                </a:lnTo>
                <a:lnTo>
                  <a:pt x="1628" y="360"/>
                </a:lnTo>
                <a:lnTo>
                  <a:pt x="1628" y="357"/>
                </a:lnTo>
                <a:lnTo>
                  <a:pt x="1626" y="357"/>
                </a:lnTo>
                <a:lnTo>
                  <a:pt x="1624" y="357"/>
                </a:lnTo>
                <a:lnTo>
                  <a:pt x="1621" y="357"/>
                </a:lnTo>
                <a:lnTo>
                  <a:pt x="1619" y="357"/>
                </a:lnTo>
                <a:lnTo>
                  <a:pt x="1619" y="355"/>
                </a:lnTo>
                <a:lnTo>
                  <a:pt x="1619" y="357"/>
                </a:lnTo>
                <a:lnTo>
                  <a:pt x="1617" y="357"/>
                </a:lnTo>
                <a:lnTo>
                  <a:pt x="1617" y="360"/>
                </a:lnTo>
                <a:lnTo>
                  <a:pt x="1614" y="360"/>
                </a:lnTo>
                <a:lnTo>
                  <a:pt x="1614" y="362"/>
                </a:lnTo>
                <a:lnTo>
                  <a:pt x="1614" y="360"/>
                </a:lnTo>
                <a:lnTo>
                  <a:pt x="1612" y="360"/>
                </a:lnTo>
                <a:lnTo>
                  <a:pt x="1612" y="357"/>
                </a:lnTo>
                <a:lnTo>
                  <a:pt x="1610" y="357"/>
                </a:lnTo>
                <a:lnTo>
                  <a:pt x="1612" y="357"/>
                </a:lnTo>
                <a:lnTo>
                  <a:pt x="1612" y="360"/>
                </a:lnTo>
                <a:lnTo>
                  <a:pt x="1610" y="360"/>
                </a:lnTo>
                <a:lnTo>
                  <a:pt x="1610" y="357"/>
                </a:lnTo>
                <a:lnTo>
                  <a:pt x="1607" y="357"/>
                </a:lnTo>
                <a:lnTo>
                  <a:pt x="1607" y="355"/>
                </a:lnTo>
                <a:lnTo>
                  <a:pt x="1607" y="353"/>
                </a:lnTo>
                <a:lnTo>
                  <a:pt x="1605" y="353"/>
                </a:lnTo>
                <a:lnTo>
                  <a:pt x="1603" y="353"/>
                </a:lnTo>
                <a:lnTo>
                  <a:pt x="1603" y="350"/>
                </a:lnTo>
                <a:lnTo>
                  <a:pt x="1601" y="353"/>
                </a:lnTo>
                <a:lnTo>
                  <a:pt x="1601" y="355"/>
                </a:lnTo>
                <a:lnTo>
                  <a:pt x="1603" y="355"/>
                </a:lnTo>
                <a:lnTo>
                  <a:pt x="1603" y="357"/>
                </a:lnTo>
                <a:lnTo>
                  <a:pt x="1603" y="360"/>
                </a:lnTo>
                <a:lnTo>
                  <a:pt x="1601" y="362"/>
                </a:lnTo>
                <a:lnTo>
                  <a:pt x="1598" y="362"/>
                </a:lnTo>
                <a:lnTo>
                  <a:pt x="1596" y="362"/>
                </a:lnTo>
                <a:lnTo>
                  <a:pt x="1594" y="362"/>
                </a:lnTo>
                <a:lnTo>
                  <a:pt x="1591" y="362"/>
                </a:lnTo>
                <a:lnTo>
                  <a:pt x="1589" y="362"/>
                </a:lnTo>
                <a:lnTo>
                  <a:pt x="1589" y="360"/>
                </a:lnTo>
                <a:lnTo>
                  <a:pt x="1587" y="360"/>
                </a:lnTo>
                <a:lnTo>
                  <a:pt x="1584" y="360"/>
                </a:lnTo>
                <a:lnTo>
                  <a:pt x="1584" y="357"/>
                </a:lnTo>
                <a:lnTo>
                  <a:pt x="1582" y="357"/>
                </a:lnTo>
                <a:lnTo>
                  <a:pt x="1580" y="355"/>
                </a:lnTo>
                <a:lnTo>
                  <a:pt x="1578" y="353"/>
                </a:lnTo>
                <a:lnTo>
                  <a:pt x="1578" y="350"/>
                </a:lnTo>
                <a:lnTo>
                  <a:pt x="1578" y="348"/>
                </a:lnTo>
                <a:lnTo>
                  <a:pt x="1578" y="346"/>
                </a:lnTo>
                <a:lnTo>
                  <a:pt x="1578" y="343"/>
                </a:lnTo>
                <a:lnTo>
                  <a:pt x="1580" y="343"/>
                </a:lnTo>
                <a:lnTo>
                  <a:pt x="1578" y="343"/>
                </a:lnTo>
                <a:lnTo>
                  <a:pt x="1578" y="341"/>
                </a:lnTo>
                <a:lnTo>
                  <a:pt x="1575" y="341"/>
                </a:lnTo>
                <a:lnTo>
                  <a:pt x="1573" y="341"/>
                </a:lnTo>
                <a:lnTo>
                  <a:pt x="1573" y="339"/>
                </a:lnTo>
                <a:lnTo>
                  <a:pt x="1571" y="339"/>
                </a:lnTo>
                <a:lnTo>
                  <a:pt x="1571" y="337"/>
                </a:lnTo>
                <a:lnTo>
                  <a:pt x="1568" y="337"/>
                </a:lnTo>
                <a:lnTo>
                  <a:pt x="1566" y="337"/>
                </a:lnTo>
                <a:lnTo>
                  <a:pt x="1566" y="339"/>
                </a:lnTo>
                <a:lnTo>
                  <a:pt x="1564" y="339"/>
                </a:lnTo>
                <a:lnTo>
                  <a:pt x="1564" y="337"/>
                </a:lnTo>
                <a:lnTo>
                  <a:pt x="1564" y="339"/>
                </a:lnTo>
                <a:lnTo>
                  <a:pt x="1561" y="337"/>
                </a:lnTo>
                <a:lnTo>
                  <a:pt x="1561" y="334"/>
                </a:lnTo>
                <a:lnTo>
                  <a:pt x="1559" y="334"/>
                </a:lnTo>
                <a:lnTo>
                  <a:pt x="1559" y="332"/>
                </a:lnTo>
                <a:lnTo>
                  <a:pt x="1559" y="330"/>
                </a:lnTo>
                <a:lnTo>
                  <a:pt x="1557" y="330"/>
                </a:lnTo>
                <a:lnTo>
                  <a:pt x="1557" y="332"/>
                </a:lnTo>
                <a:lnTo>
                  <a:pt x="1554" y="332"/>
                </a:lnTo>
                <a:lnTo>
                  <a:pt x="1554" y="330"/>
                </a:lnTo>
                <a:lnTo>
                  <a:pt x="1552" y="330"/>
                </a:lnTo>
                <a:lnTo>
                  <a:pt x="1552" y="327"/>
                </a:lnTo>
                <a:lnTo>
                  <a:pt x="1550" y="327"/>
                </a:lnTo>
                <a:lnTo>
                  <a:pt x="1548" y="327"/>
                </a:lnTo>
                <a:lnTo>
                  <a:pt x="1548" y="325"/>
                </a:lnTo>
                <a:lnTo>
                  <a:pt x="1545" y="325"/>
                </a:lnTo>
                <a:lnTo>
                  <a:pt x="1548" y="325"/>
                </a:lnTo>
                <a:lnTo>
                  <a:pt x="1545" y="325"/>
                </a:lnTo>
                <a:lnTo>
                  <a:pt x="1548" y="325"/>
                </a:lnTo>
                <a:lnTo>
                  <a:pt x="1545" y="323"/>
                </a:lnTo>
                <a:lnTo>
                  <a:pt x="1545" y="320"/>
                </a:lnTo>
                <a:lnTo>
                  <a:pt x="1548" y="318"/>
                </a:lnTo>
                <a:lnTo>
                  <a:pt x="1545" y="318"/>
                </a:lnTo>
                <a:lnTo>
                  <a:pt x="1548" y="318"/>
                </a:lnTo>
                <a:lnTo>
                  <a:pt x="1548" y="316"/>
                </a:lnTo>
                <a:lnTo>
                  <a:pt x="1545" y="316"/>
                </a:lnTo>
                <a:lnTo>
                  <a:pt x="1545" y="314"/>
                </a:lnTo>
                <a:lnTo>
                  <a:pt x="1545" y="311"/>
                </a:lnTo>
                <a:lnTo>
                  <a:pt x="1545" y="309"/>
                </a:lnTo>
                <a:lnTo>
                  <a:pt x="1548" y="309"/>
                </a:lnTo>
                <a:lnTo>
                  <a:pt x="1548" y="307"/>
                </a:lnTo>
                <a:lnTo>
                  <a:pt x="1550" y="307"/>
                </a:lnTo>
                <a:lnTo>
                  <a:pt x="1550" y="304"/>
                </a:lnTo>
                <a:lnTo>
                  <a:pt x="1548" y="304"/>
                </a:lnTo>
                <a:lnTo>
                  <a:pt x="1548" y="302"/>
                </a:lnTo>
                <a:lnTo>
                  <a:pt x="1545" y="300"/>
                </a:lnTo>
                <a:lnTo>
                  <a:pt x="1545" y="297"/>
                </a:lnTo>
                <a:lnTo>
                  <a:pt x="1543" y="297"/>
                </a:lnTo>
                <a:lnTo>
                  <a:pt x="1543" y="300"/>
                </a:lnTo>
                <a:lnTo>
                  <a:pt x="1543" y="297"/>
                </a:lnTo>
                <a:lnTo>
                  <a:pt x="1541" y="297"/>
                </a:lnTo>
                <a:lnTo>
                  <a:pt x="1538" y="297"/>
                </a:lnTo>
                <a:lnTo>
                  <a:pt x="1538" y="295"/>
                </a:lnTo>
                <a:lnTo>
                  <a:pt x="1536" y="295"/>
                </a:lnTo>
                <a:lnTo>
                  <a:pt x="1534" y="295"/>
                </a:lnTo>
                <a:lnTo>
                  <a:pt x="1536" y="295"/>
                </a:lnTo>
                <a:lnTo>
                  <a:pt x="1534" y="295"/>
                </a:lnTo>
                <a:lnTo>
                  <a:pt x="1536" y="295"/>
                </a:lnTo>
                <a:lnTo>
                  <a:pt x="1536" y="293"/>
                </a:lnTo>
                <a:lnTo>
                  <a:pt x="1534" y="293"/>
                </a:lnTo>
                <a:lnTo>
                  <a:pt x="1536" y="293"/>
                </a:lnTo>
                <a:lnTo>
                  <a:pt x="1536" y="290"/>
                </a:lnTo>
                <a:lnTo>
                  <a:pt x="1534" y="290"/>
                </a:lnTo>
                <a:lnTo>
                  <a:pt x="1534" y="293"/>
                </a:lnTo>
                <a:lnTo>
                  <a:pt x="1534" y="290"/>
                </a:lnTo>
                <a:lnTo>
                  <a:pt x="1534" y="293"/>
                </a:lnTo>
                <a:lnTo>
                  <a:pt x="1534" y="290"/>
                </a:lnTo>
                <a:lnTo>
                  <a:pt x="1534" y="293"/>
                </a:lnTo>
                <a:lnTo>
                  <a:pt x="1534" y="290"/>
                </a:lnTo>
                <a:lnTo>
                  <a:pt x="1534" y="288"/>
                </a:lnTo>
                <a:lnTo>
                  <a:pt x="1531" y="288"/>
                </a:lnTo>
                <a:lnTo>
                  <a:pt x="1531" y="286"/>
                </a:lnTo>
                <a:lnTo>
                  <a:pt x="1534" y="286"/>
                </a:lnTo>
                <a:lnTo>
                  <a:pt x="1531" y="286"/>
                </a:lnTo>
                <a:lnTo>
                  <a:pt x="1531" y="284"/>
                </a:lnTo>
                <a:lnTo>
                  <a:pt x="1534" y="284"/>
                </a:lnTo>
                <a:lnTo>
                  <a:pt x="1534" y="281"/>
                </a:lnTo>
                <a:lnTo>
                  <a:pt x="1531" y="281"/>
                </a:lnTo>
                <a:lnTo>
                  <a:pt x="1529" y="281"/>
                </a:lnTo>
                <a:lnTo>
                  <a:pt x="1531" y="281"/>
                </a:lnTo>
                <a:lnTo>
                  <a:pt x="1529" y="281"/>
                </a:lnTo>
                <a:lnTo>
                  <a:pt x="1529" y="279"/>
                </a:lnTo>
                <a:lnTo>
                  <a:pt x="1529" y="281"/>
                </a:lnTo>
                <a:lnTo>
                  <a:pt x="1527" y="281"/>
                </a:lnTo>
                <a:lnTo>
                  <a:pt x="1527" y="279"/>
                </a:lnTo>
                <a:lnTo>
                  <a:pt x="1525" y="277"/>
                </a:lnTo>
                <a:lnTo>
                  <a:pt x="1522" y="277"/>
                </a:lnTo>
                <a:lnTo>
                  <a:pt x="1522" y="279"/>
                </a:lnTo>
                <a:lnTo>
                  <a:pt x="1520" y="279"/>
                </a:lnTo>
                <a:lnTo>
                  <a:pt x="1518" y="281"/>
                </a:lnTo>
                <a:lnTo>
                  <a:pt x="1515" y="281"/>
                </a:lnTo>
                <a:lnTo>
                  <a:pt x="1515" y="279"/>
                </a:lnTo>
                <a:lnTo>
                  <a:pt x="1515" y="281"/>
                </a:lnTo>
                <a:lnTo>
                  <a:pt x="1513" y="281"/>
                </a:lnTo>
                <a:lnTo>
                  <a:pt x="1513" y="284"/>
                </a:lnTo>
                <a:lnTo>
                  <a:pt x="1511" y="284"/>
                </a:lnTo>
                <a:lnTo>
                  <a:pt x="1511" y="281"/>
                </a:lnTo>
                <a:lnTo>
                  <a:pt x="1511" y="284"/>
                </a:lnTo>
                <a:lnTo>
                  <a:pt x="1508" y="284"/>
                </a:lnTo>
                <a:lnTo>
                  <a:pt x="1511" y="284"/>
                </a:lnTo>
                <a:lnTo>
                  <a:pt x="1508" y="284"/>
                </a:lnTo>
                <a:lnTo>
                  <a:pt x="1506" y="284"/>
                </a:lnTo>
                <a:lnTo>
                  <a:pt x="1506" y="281"/>
                </a:lnTo>
                <a:lnTo>
                  <a:pt x="1506" y="284"/>
                </a:lnTo>
                <a:lnTo>
                  <a:pt x="1504" y="284"/>
                </a:lnTo>
                <a:lnTo>
                  <a:pt x="1506" y="284"/>
                </a:lnTo>
                <a:lnTo>
                  <a:pt x="1504" y="284"/>
                </a:lnTo>
                <a:lnTo>
                  <a:pt x="1504" y="281"/>
                </a:lnTo>
                <a:lnTo>
                  <a:pt x="1504" y="284"/>
                </a:lnTo>
                <a:lnTo>
                  <a:pt x="1502" y="284"/>
                </a:lnTo>
                <a:lnTo>
                  <a:pt x="1499" y="284"/>
                </a:lnTo>
                <a:lnTo>
                  <a:pt x="1502" y="281"/>
                </a:lnTo>
                <a:lnTo>
                  <a:pt x="1499" y="284"/>
                </a:lnTo>
                <a:lnTo>
                  <a:pt x="1497" y="284"/>
                </a:lnTo>
                <a:lnTo>
                  <a:pt x="1495" y="281"/>
                </a:lnTo>
                <a:lnTo>
                  <a:pt x="1492" y="281"/>
                </a:lnTo>
                <a:lnTo>
                  <a:pt x="1490" y="281"/>
                </a:lnTo>
                <a:lnTo>
                  <a:pt x="1488" y="281"/>
                </a:lnTo>
                <a:lnTo>
                  <a:pt x="1488" y="279"/>
                </a:lnTo>
                <a:lnTo>
                  <a:pt x="1485" y="279"/>
                </a:lnTo>
                <a:lnTo>
                  <a:pt x="1483" y="279"/>
                </a:lnTo>
                <a:lnTo>
                  <a:pt x="1481" y="279"/>
                </a:lnTo>
                <a:lnTo>
                  <a:pt x="1481" y="277"/>
                </a:lnTo>
                <a:lnTo>
                  <a:pt x="1481" y="279"/>
                </a:lnTo>
                <a:lnTo>
                  <a:pt x="1478" y="279"/>
                </a:lnTo>
                <a:lnTo>
                  <a:pt x="1478" y="277"/>
                </a:lnTo>
                <a:lnTo>
                  <a:pt x="1476" y="277"/>
                </a:lnTo>
                <a:lnTo>
                  <a:pt x="1476" y="274"/>
                </a:lnTo>
                <a:lnTo>
                  <a:pt x="1474" y="274"/>
                </a:lnTo>
                <a:lnTo>
                  <a:pt x="1472" y="274"/>
                </a:lnTo>
                <a:lnTo>
                  <a:pt x="1469" y="274"/>
                </a:lnTo>
                <a:lnTo>
                  <a:pt x="1469" y="277"/>
                </a:lnTo>
                <a:lnTo>
                  <a:pt x="1467" y="277"/>
                </a:lnTo>
                <a:lnTo>
                  <a:pt x="1465" y="277"/>
                </a:lnTo>
                <a:lnTo>
                  <a:pt x="1465" y="279"/>
                </a:lnTo>
                <a:lnTo>
                  <a:pt x="1462" y="279"/>
                </a:lnTo>
                <a:lnTo>
                  <a:pt x="1460" y="281"/>
                </a:lnTo>
                <a:lnTo>
                  <a:pt x="1460" y="284"/>
                </a:lnTo>
                <a:lnTo>
                  <a:pt x="1458" y="284"/>
                </a:lnTo>
                <a:lnTo>
                  <a:pt x="1455" y="284"/>
                </a:lnTo>
                <a:lnTo>
                  <a:pt x="1455" y="286"/>
                </a:lnTo>
                <a:lnTo>
                  <a:pt x="1455" y="288"/>
                </a:lnTo>
                <a:lnTo>
                  <a:pt x="1453" y="288"/>
                </a:lnTo>
                <a:lnTo>
                  <a:pt x="1451" y="290"/>
                </a:lnTo>
                <a:lnTo>
                  <a:pt x="1449" y="290"/>
                </a:lnTo>
                <a:lnTo>
                  <a:pt x="1451" y="290"/>
                </a:lnTo>
                <a:lnTo>
                  <a:pt x="1451" y="293"/>
                </a:lnTo>
                <a:lnTo>
                  <a:pt x="1449" y="293"/>
                </a:lnTo>
                <a:lnTo>
                  <a:pt x="1449" y="290"/>
                </a:lnTo>
                <a:lnTo>
                  <a:pt x="1449" y="293"/>
                </a:lnTo>
                <a:lnTo>
                  <a:pt x="1446" y="293"/>
                </a:lnTo>
                <a:lnTo>
                  <a:pt x="1449" y="293"/>
                </a:lnTo>
                <a:lnTo>
                  <a:pt x="1449" y="295"/>
                </a:lnTo>
                <a:lnTo>
                  <a:pt x="1446" y="295"/>
                </a:lnTo>
                <a:lnTo>
                  <a:pt x="1444" y="295"/>
                </a:lnTo>
                <a:lnTo>
                  <a:pt x="1444" y="293"/>
                </a:lnTo>
                <a:lnTo>
                  <a:pt x="1444" y="295"/>
                </a:lnTo>
                <a:lnTo>
                  <a:pt x="1444" y="297"/>
                </a:lnTo>
                <a:lnTo>
                  <a:pt x="1444" y="300"/>
                </a:lnTo>
                <a:lnTo>
                  <a:pt x="1442" y="300"/>
                </a:lnTo>
                <a:lnTo>
                  <a:pt x="1439" y="300"/>
                </a:lnTo>
                <a:lnTo>
                  <a:pt x="1442" y="302"/>
                </a:lnTo>
                <a:lnTo>
                  <a:pt x="1439" y="302"/>
                </a:lnTo>
                <a:lnTo>
                  <a:pt x="1439" y="300"/>
                </a:lnTo>
                <a:lnTo>
                  <a:pt x="1439" y="302"/>
                </a:lnTo>
                <a:lnTo>
                  <a:pt x="1437" y="302"/>
                </a:lnTo>
                <a:lnTo>
                  <a:pt x="1439" y="304"/>
                </a:lnTo>
                <a:lnTo>
                  <a:pt x="1439" y="307"/>
                </a:lnTo>
                <a:lnTo>
                  <a:pt x="1439" y="309"/>
                </a:lnTo>
                <a:lnTo>
                  <a:pt x="1439" y="311"/>
                </a:lnTo>
                <a:lnTo>
                  <a:pt x="1437" y="311"/>
                </a:lnTo>
                <a:lnTo>
                  <a:pt x="1435" y="311"/>
                </a:lnTo>
                <a:lnTo>
                  <a:pt x="1432" y="311"/>
                </a:lnTo>
                <a:lnTo>
                  <a:pt x="1430" y="311"/>
                </a:lnTo>
                <a:lnTo>
                  <a:pt x="1430" y="309"/>
                </a:lnTo>
                <a:lnTo>
                  <a:pt x="1428" y="309"/>
                </a:lnTo>
                <a:lnTo>
                  <a:pt x="1425" y="309"/>
                </a:lnTo>
                <a:lnTo>
                  <a:pt x="1425" y="311"/>
                </a:lnTo>
                <a:lnTo>
                  <a:pt x="1423" y="311"/>
                </a:lnTo>
                <a:lnTo>
                  <a:pt x="1423" y="314"/>
                </a:lnTo>
                <a:lnTo>
                  <a:pt x="1421" y="314"/>
                </a:lnTo>
                <a:lnTo>
                  <a:pt x="1421" y="316"/>
                </a:lnTo>
                <a:lnTo>
                  <a:pt x="1419" y="318"/>
                </a:lnTo>
                <a:lnTo>
                  <a:pt x="1419" y="320"/>
                </a:lnTo>
                <a:lnTo>
                  <a:pt x="1416" y="320"/>
                </a:lnTo>
                <a:lnTo>
                  <a:pt x="1416" y="323"/>
                </a:lnTo>
                <a:lnTo>
                  <a:pt x="1414" y="325"/>
                </a:lnTo>
                <a:lnTo>
                  <a:pt x="1414" y="327"/>
                </a:lnTo>
                <a:lnTo>
                  <a:pt x="1412" y="327"/>
                </a:lnTo>
                <a:lnTo>
                  <a:pt x="1412" y="330"/>
                </a:lnTo>
                <a:lnTo>
                  <a:pt x="1412" y="332"/>
                </a:lnTo>
                <a:lnTo>
                  <a:pt x="1409" y="332"/>
                </a:lnTo>
                <a:lnTo>
                  <a:pt x="1409" y="334"/>
                </a:lnTo>
                <a:lnTo>
                  <a:pt x="1407" y="334"/>
                </a:lnTo>
                <a:lnTo>
                  <a:pt x="1407" y="337"/>
                </a:lnTo>
                <a:lnTo>
                  <a:pt x="1407" y="339"/>
                </a:lnTo>
                <a:lnTo>
                  <a:pt x="1405" y="339"/>
                </a:lnTo>
                <a:lnTo>
                  <a:pt x="1405" y="341"/>
                </a:lnTo>
                <a:lnTo>
                  <a:pt x="1405" y="343"/>
                </a:lnTo>
                <a:lnTo>
                  <a:pt x="1402" y="343"/>
                </a:lnTo>
                <a:lnTo>
                  <a:pt x="1402" y="346"/>
                </a:lnTo>
                <a:lnTo>
                  <a:pt x="1402" y="348"/>
                </a:lnTo>
                <a:lnTo>
                  <a:pt x="1400" y="350"/>
                </a:lnTo>
                <a:lnTo>
                  <a:pt x="1400" y="353"/>
                </a:lnTo>
                <a:lnTo>
                  <a:pt x="1398" y="355"/>
                </a:lnTo>
                <a:lnTo>
                  <a:pt x="1398" y="357"/>
                </a:lnTo>
                <a:lnTo>
                  <a:pt x="1398" y="360"/>
                </a:lnTo>
                <a:lnTo>
                  <a:pt x="1396" y="360"/>
                </a:lnTo>
                <a:lnTo>
                  <a:pt x="1398" y="360"/>
                </a:lnTo>
                <a:lnTo>
                  <a:pt x="1400" y="360"/>
                </a:lnTo>
                <a:lnTo>
                  <a:pt x="1400" y="362"/>
                </a:lnTo>
                <a:lnTo>
                  <a:pt x="1398" y="362"/>
                </a:lnTo>
                <a:lnTo>
                  <a:pt x="1400" y="362"/>
                </a:lnTo>
                <a:lnTo>
                  <a:pt x="1400" y="364"/>
                </a:lnTo>
                <a:lnTo>
                  <a:pt x="1400" y="367"/>
                </a:lnTo>
                <a:lnTo>
                  <a:pt x="1400" y="369"/>
                </a:lnTo>
                <a:lnTo>
                  <a:pt x="1402" y="369"/>
                </a:lnTo>
                <a:lnTo>
                  <a:pt x="1405" y="369"/>
                </a:lnTo>
                <a:lnTo>
                  <a:pt x="1405" y="371"/>
                </a:lnTo>
                <a:lnTo>
                  <a:pt x="1407" y="371"/>
                </a:lnTo>
                <a:lnTo>
                  <a:pt x="1407" y="373"/>
                </a:lnTo>
                <a:lnTo>
                  <a:pt x="1405" y="373"/>
                </a:lnTo>
                <a:lnTo>
                  <a:pt x="1402" y="371"/>
                </a:lnTo>
                <a:lnTo>
                  <a:pt x="1402" y="373"/>
                </a:lnTo>
                <a:lnTo>
                  <a:pt x="1405" y="373"/>
                </a:lnTo>
                <a:lnTo>
                  <a:pt x="1405" y="376"/>
                </a:lnTo>
                <a:lnTo>
                  <a:pt x="1407" y="376"/>
                </a:lnTo>
                <a:lnTo>
                  <a:pt x="1407" y="378"/>
                </a:lnTo>
                <a:lnTo>
                  <a:pt x="1405" y="378"/>
                </a:lnTo>
                <a:lnTo>
                  <a:pt x="1407" y="378"/>
                </a:lnTo>
                <a:lnTo>
                  <a:pt x="1407" y="380"/>
                </a:lnTo>
                <a:lnTo>
                  <a:pt x="1405" y="380"/>
                </a:lnTo>
                <a:lnTo>
                  <a:pt x="1407" y="380"/>
                </a:lnTo>
                <a:lnTo>
                  <a:pt x="1407" y="383"/>
                </a:lnTo>
                <a:lnTo>
                  <a:pt x="1407" y="385"/>
                </a:lnTo>
                <a:lnTo>
                  <a:pt x="1405" y="385"/>
                </a:lnTo>
                <a:lnTo>
                  <a:pt x="1407" y="385"/>
                </a:lnTo>
                <a:lnTo>
                  <a:pt x="1405" y="385"/>
                </a:lnTo>
                <a:lnTo>
                  <a:pt x="1402" y="385"/>
                </a:lnTo>
                <a:lnTo>
                  <a:pt x="1400" y="385"/>
                </a:lnTo>
                <a:lnTo>
                  <a:pt x="1398" y="385"/>
                </a:lnTo>
                <a:lnTo>
                  <a:pt x="1398" y="383"/>
                </a:lnTo>
                <a:lnTo>
                  <a:pt x="1396" y="383"/>
                </a:lnTo>
                <a:lnTo>
                  <a:pt x="1396" y="380"/>
                </a:lnTo>
                <a:lnTo>
                  <a:pt x="1396" y="378"/>
                </a:lnTo>
                <a:lnTo>
                  <a:pt x="1393" y="378"/>
                </a:lnTo>
                <a:lnTo>
                  <a:pt x="1393" y="376"/>
                </a:lnTo>
                <a:lnTo>
                  <a:pt x="1391" y="376"/>
                </a:lnTo>
                <a:lnTo>
                  <a:pt x="1391" y="373"/>
                </a:lnTo>
                <a:lnTo>
                  <a:pt x="1389" y="373"/>
                </a:lnTo>
                <a:lnTo>
                  <a:pt x="1389" y="371"/>
                </a:lnTo>
                <a:lnTo>
                  <a:pt x="1386" y="371"/>
                </a:lnTo>
                <a:lnTo>
                  <a:pt x="1386" y="369"/>
                </a:lnTo>
                <a:lnTo>
                  <a:pt x="1384" y="369"/>
                </a:lnTo>
                <a:lnTo>
                  <a:pt x="1382" y="369"/>
                </a:lnTo>
                <a:lnTo>
                  <a:pt x="1382" y="371"/>
                </a:lnTo>
                <a:lnTo>
                  <a:pt x="1379" y="371"/>
                </a:lnTo>
                <a:lnTo>
                  <a:pt x="1377" y="371"/>
                </a:lnTo>
                <a:lnTo>
                  <a:pt x="1375" y="371"/>
                </a:lnTo>
                <a:lnTo>
                  <a:pt x="1372" y="371"/>
                </a:lnTo>
                <a:lnTo>
                  <a:pt x="1372" y="369"/>
                </a:lnTo>
                <a:lnTo>
                  <a:pt x="1370" y="369"/>
                </a:lnTo>
                <a:lnTo>
                  <a:pt x="1370" y="367"/>
                </a:lnTo>
                <a:lnTo>
                  <a:pt x="1368" y="367"/>
                </a:lnTo>
                <a:lnTo>
                  <a:pt x="1368" y="364"/>
                </a:lnTo>
                <a:lnTo>
                  <a:pt x="1366" y="364"/>
                </a:lnTo>
                <a:lnTo>
                  <a:pt x="1363" y="362"/>
                </a:lnTo>
                <a:lnTo>
                  <a:pt x="1361" y="360"/>
                </a:lnTo>
                <a:lnTo>
                  <a:pt x="1363" y="357"/>
                </a:lnTo>
                <a:lnTo>
                  <a:pt x="1361" y="355"/>
                </a:lnTo>
                <a:lnTo>
                  <a:pt x="1361" y="357"/>
                </a:lnTo>
                <a:lnTo>
                  <a:pt x="1361" y="360"/>
                </a:lnTo>
                <a:lnTo>
                  <a:pt x="1361" y="362"/>
                </a:lnTo>
                <a:lnTo>
                  <a:pt x="1363" y="364"/>
                </a:lnTo>
                <a:lnTo>
                  <a:pt x="1366" y="367"/>
                </a:lnTo>
                <a:lnTo>
                  <a:pt x="1368" y="367"/>
                </a:lnTo>
                <a:lnTo>
                  <a:pt x="1368" y="369"/>
                </a:lnTo>
                <a:lnTo>
                  <a:pt x="1366" y="369"/>
                </a:lnTo>
                <a:lnTo>
                  <a:pt x="1366" y="371"/>
                </a:lnTo>
                <a:lnTo>
                  <a:pt x="1368" y="371"/>
                </a:lnTo>
                <a:lnTo>
                  <a:pt x="1368" y="369"/>
                </a:lnTo>
                <a:lnTo>
                  <a:pt x="1368" y="371"/>
                </a:lnTo>
                <a:lnTo>
                  <a:pt x="1368" y="373"/>
                </a:lnTo>
                <a:lnTo>
                  <a:pt x="1366" y="373"/>
                </a:lnTo>
                <a:lnTo>
                  <a:pt x="1366" y="376"/>
                </a:lnTo>
                <a:lnTo>
                  <a:pt x="1363" y="376"/>
                </a:lnTo>
                <a:lnTo>
                  <a:pt x="1363" y="373"/>
                </a:lnTo>
                <a:lnTo>
                  <a:pt x="1363" y="376"/>
                </a:lnTo>
                <a:lnTo>
                  <a:pt x="1366" y="376"/>
                </a:lnTo>
                <a:lnTo>
                  <a:pt x="1366" y="373"/>
                </a:lnTo>
                <a:lnTo>
                  <a:pt x="1368" y="373"/>
                </a:lnTo>
                <a:lnTo>
                  <a:pt x="1368" y="371"/>
                </a:lnTo>
                <a:lnTo>
                  <a:pt x="1370" y="371"/>
                </a:lnTo>
                <a:lnTo>
                  <a:pt x="1370" y="369"/>
                </a:lnTo>
                <a:lnTo>
                  <a:pt x="1370" y="371"/>
                </a:lnTo>
                <a:lnTo>
                  <a:pt x="1372" y="371"/>
                </a:lnTo>
                <a:lnTo>
                  <a:pt x="1372" y="373"/>
                </a:lnTo>
                <a:lnTo>
                  <a:pt x="1375" y="373"/>
                </a:lnTo>
                <a:lnTo>
                  <a:pt x="1377" y="373"/>
                </a:lnTo>
                <a:lnTo>
                  <a:pt x="1379" y="373"/>
                </a:lnTo>
                <a:lnTo>
                  <a:pt x="1379" y="376"/>
                </a:lnTo>
                <a:lnTo>
                  <a:pt x="1379" y="378"/>
                </a:lnTo>
                <a:lnTo>
                  <a:pt x="1379" y="380"/>
                </a:lnTo>
                <a:lnTo>
                  <a:pt x="1379" y="383"/>
                </a:lnTo>
                <a:lnTo>
                  <a:pt x="1377" y="383"/>
                </a:lnTo>
                <a:lnTo>
                  <a:pt x="1375" y="383"/>
                </a:lnTo>
                <a:lnTo>
                  <a:pt x="1375" y="385"/>
                </a:lnTo>
                <a:lnTo>
                  <a:pt x="1372" y="385"/>
                </a:lnTo>
                <a:lnTo>
                  <a:pt x="1372" y="387"/>
                </a:lnTo>
                <a:lnTo>
                  <a:pt x="1370" y="387"/>
                </a:lnTo>
                <a:lnTo>
                  <a:pt x="1370" y="390"/>
                </a:lnTo>
                <a:lnTo>
                  <a:pt x="1368" y="390"/>
                </a:lnTo>
                <a:lnTo>
                  <a:pt x="1368" y="392"/>
                </a:lnTo>
                <a:lnTo>
                  <a:pt x="1366" y="392"/>
                </a:lnTo>
                <a:lnTo>
                  <a:pt x="1366" y="394"/>
                </a:lnTo>
                <a:lnTo>
                  <a:pt x="1363" y="394"/>
                </a:lnTo>
                <a:lnTo>
                  <a:pt x="1366" y="394"/>
                </a:lnTo>
                <a:lnTo>
                  <a:pt x="1366" y="396"/>
                </a:lnTo>
                <a:lnTo>
                  <a:pt x="1368" y="396"/>
                </a:lnTo>
                <a:lnTo>
                  <a:pt x="1368" y="399"/>
                </a:lnTo>
                <a:lnTo>
                  <a:pt x="1368" y="401"/>
                </a:lnTo>
                <a:lnTo>
                  <a:pt x="1370" y="401"/>
                </a:lnTo>
                <a:lnTo>
                  <a:pt x="1368" y="401"/>
                </a:lnTo>
                <a:lnTo>
                  <a:pt x="1368" y="403"/>
                </a:lnTo>
                <a:lnTo>
                  <a:pt x="1366" y="403"/>
                </a:lnTo>
                <a:lnTo>
                  <a:pt x="1366" y="406"/>
                </a:lnTo>
                <a:lnTo>
                  <a:pt x="1368" y="406"/>
                </a:lnTo>
                <a:lnTo>
                  <a:pt x="1366" y="406"/>
                </a:lnTo>
                <a:lnTo>
                  <a:pt x="1368" y="406"/>
                </a:lnTo>
                <a:lnTo>
                  <a:pt x="1366" y="406"/>
                </a:lnTo>
                <a:lnTo>
                  <a:pt x="1368" y="406"/>
                </a:lnTo>
                <a:lnTo>
                  <a:pt x="1368" y="408"/>
                </a:lnTo>
                <a:lnTo>
                  <a:pt x="1368" y="406"/>
                </a:lnTo>
                <a:lnTo>
                  <a:pt x="1366" y="406"/>
                </a:lnTo>
                <a:lnTo>
                  <a:pt x="1366" y="408"/>
                </a:lnTo>
                <a:lnTo>
                  <a:pt x="1366" y="410"/>
                </a:lnTo>
                <a:lnTo>
                  <a:pt x="1363" y="410"/>
                </a:lnTo>
                <a:lnTo>
                  <a:pt x="1363" y="413"/>
                </a:lnTo>
                <a:lnTo>
                  <a:pt x="1363" y="415"/>
                </a:lnTo>
                <a:lnTo>
                  <a:pt x="1366" y="415"/>
                </a:lnTo>
                <a:lnTo>
                  <a:pt x="1368" y="415"/>
                </a:lnTo>
                <a:lnTo>
                  <a:pt x="1368" y="417"/>
                </a:lnTo>
                <a:lnTo>
                  <a:pt x="1370" y="417"/>
                </a:lnTo>
                <a:lnTo>
                  <a:pt x="1370" y="420"/>
                </a:lnTo>
                <a:lnTo>
                  <a:pt x="1368" y="420"/>
                </a:lnTo>
                <a:lnTo>
                  <a:pt x="1370" y="420"/>
                </a:lnTo>
                <a:lnTo>
                  <a:pt x="1370" y="422"/>
                </a:lnTo>
                <a:lnTo>
                  <a:pt x="1370" y="424"/>
                </a:lnTo>
                <a:lnTo>
                  <a:pt x="1368" y="424"/>
                </a:lnTo>
                <a:lnTo>
                  <a:pt x="1366" y="424"/>
                </a:lnTo>
                <a:lnTo>
                  <a:pt x="1368" y="426"/>
                </a:lnTo>
                <a:lnTo>
                  <a:pt x="1366" y="426"/>
                </a:lnTo>
                <a:lnTo>
                  <a:pt x="1366" y="429"/>
                </a:lnTo>
                <a:lnTo>
                  <a:pt x="1366" y="431"/>
                </a:lnTo>
                <a:lnTo>
                  <a:pt x="1363" y="431"/>
                </a:lnTo>
                <a:lnTo>
                  <a:pt x="1363" y="433"/>
                </a:lnTo>
                <a:lnTo>
                  <a:pt x="1366" y="433"/>
                </a:lnTo>
                <a:lnTo>
                  <a:pt x="1368" y="433"/>
                </a:lnTo>
                <a:lnTo>
                  <a:pt x="1368" y="436"/>
                </a:lnTo>
                <a:lnTo>
                  <a:pt x="1366" y="436"/>
                </a:lnTo>
                <a:lnTo>
                  <a:pt x="1366" y="438"/>
                </a:lnTo>
                <a:lnTo>
                  <a:pt x="1366" y="436"/>
                </a:lnTo>
                <a:lnTo>
                  <a:pt x="1366" y="438"/>
                </a:lnTo>
                <a:lnTo>
                  <a:pt x="1363" y="438"/>
                </a:lnTo>
                <a:lnTo>
                  <a:pt x="1366" y="438"/>
                </a:lnTo>
                <a:lnTo>
                  <a:pt x="1363" y="438"/>
                </a:lnTo>
                <a:lnTo>
                  <a:pt x="1366" y="438"/>
                </a:lnTo>
                <a:lnTo>
                  <a:pt x="1366" y="440"/>
                </a:lnTo>
                <a:lnTo>
                  <a:pt x="1368" y="440"/>
                </a:lnTo>
                <a:lnTo>
                  <a:pt x="1370" y="440"/>
                </a:lnTo>
                <a:lnTo>
                  <a:pt x="1370" y="443"/>
                </a:lnTo>
                <a:lnTo>
                  <a:pt x="1372" y="440"/>
                </a:lnTo>
                <a:lnTo>
                  <a:pt x="1372" y="443"/>
                </a:lnTo>
                <a:lnTo>
                  <a:pt x="1372" y="445"/>
                </a:lnTo>
                <a:lnTo>
                  <a:pt x="1370" y="445"/>
                </a:lnTo>
                <a:lnTo>
                  <a:pt x="1370" y="443"/>
                </a:lnTo>
                <a:lnTo>
                  <a:pt x="1368" y="443"/>
                </a:lnTo>
                <a:lnTo>
                  <a:pt x="1368" y="440"/>
                </a:lnTo>
                <a:lnTo>
                  <a:pt x="1366" y="440"/>
                </a:lnTo>
                <a:lnTo>
                  <a:pt x="1363" y="440"/>
                </a:lnTo>
                <a:lnTo>
                  <a:pt x="1361" y="440"/>
                </a:lnTo>
                <a:lnTo>
                  <a:pt x="1359" y="443"/>
                </a:lnTo>
                <a:lnTo>
                  <a:pt x="1359" y="445"/>
                </a:lnTo>
                <a:lnTo>
                  <a:pt x="1361" y="447"/>
                </a:lnTo>
                <a:lnTo>
                  <a:pt x="1363" y="447"/>
                </a:lnTo>
                <a:lnTo>
                  <a:pt x="1363" y="449"/>
                </a:lnTo>
                <a:lnTo>
                  <a:pt x="1366" y="449"/>
                </a:lnTo>
                <a:lnTo>
                  <a:pt x="1366" y="452"/>
                </a:lnTo>
                <a:lnTo>
                  <a:pt x="1363" y="452"/>
                </a:lnTo>
                <a:lnTo>
                  <a:pt x="1363" y="454"/>
                </a:lnTo>
                <a:lnTo>
                  <a:pt x="1361" y="454"/>
                </a:lnTo>
                <a:lnTo>
                  <a:pt x="1359" y="454"/>
                </a:lnTo>
                <a:lnTo>
                  <a:pt x="1359" y="452"/>
                </a:lnTo>
                <a:lnTo>
                  <a:pt x="1356" y="452"/>
                </a:lnTo>
                <a:lnTo>
                  <a:pt x="1359" y="452"/>
                </a:lnTo>
                <a:lnTo>
                  <a:pt x="1359" y="454"/>
                </a:lnTo>
                <a:lnTo>
                  <a:pt x="1356" y="454"/>
                </a:lnTo>
                <a:lnTo>
                  <a:pt x="1359" y="454"/>
                </a:lnTo>
                <a:lnTo>
                  <a:pt x="1356" y="454"/>
                </a:lnTo>
                <a:lnTo>
                  <a:pt x="1354" y="454"/>
                </a:lnTo>
                <a:lnTo>
                  <a:pt x="1352" y="454"/>
                </a:lnTo>
                <a:lnTo>
                  <a:pt x="1354" y="454"/>
                </a:lnTo>
                <a:lnTo>
                  <a:pt x="1356" y="454"/>
                </a:lnTo>
                <a:lnTo>
                  <a:pt x="1356" y="456"/>
                </a:lnTo>
                <a:lnTo>
                  <a:pt x="1359" y="456"/>
                </a:lnTo>
                <a:lnTo>
                  <a:pt x="1361" y="456"/>
                </a:lnTo>
                <a:lnTo>
                  <a:pt x="1361" y="459"/>
                </a:lnTo>
                <a:lnTo>
                  <a:pt x="1359" y="459"/>
                </a:lnTo>
                <a:lnTo>
                  <a:pt x="1356" y="459"/>
                </a:lnTo>
                <a:lnTo>
                  <a:pt x="1354" y="459"/>
                </a:lnTo>
                <a:lnTo>
                  <a:pt x="1354" y="461"/>
                </a:lnTo>
                <a:lnTo>
                  <a:pt x="1354" y="463"/>
                </a:lnTo>
                <a:lnTo>
                  <a:pt x="1352" y="463"/>
                </a:lnTo>
                <a:lnTo>
                  <a:pt x="1349" y="463"/>
                </a:lnTo>
                <a:lnTo>
                  <a:pt x="1347" y="463"/>
                </a:lnTo>
                <a:lnTo>
                  <a:pt x="1347" y="461"/>
                </a:lnTo>
                <a:lnTo>
                  <a:pt x="1349" y="461"/>
                </a:lnTo>
                <a:lnTo>
                  <a:pt x="1347" y="461"/>
                </a:lnTo>
                <a:lnTo>
                  <a:pt x="1345" y="461"/>
                </a:lnTo>
                <a:lnTo>
                  <a:pt x="1343" y="461"/>
                </a:lnTo>
                <a:lnTo>
                  <a:pt x="1343" y="463"/>
                </a:lnTo>
                <a:lnTo>
                  <a:pt x="1343" y="466"/>
                </a:lnTo>
                <a:lnTo>
                  <a:pt x="1340" y="466"/>
                </a:lnTo>
                <a:lnTo>
                  <a:pt x="1343" y="466"/>
                </a:lnTo>
                <a:lnTo>
                  <a:pt x="1345" y="466"/>
                </a:lnTo>
                <a:lnTo>
                  <a:pt x="1345" y="468"/>
                </a:lnTo>
                <a:lnTo>
                  <a:pt x="1343" y="468"/>
                </a:lnTo>
                <a:lnTo>
                  <a:pt x="1340" y="468"/>
                </a:lnTo>
                <a:lnTo>
                  <a:pt x="1340" y="470"/>
                </a:lnTo>
                <a:lnTo>
                  <a:pt x="1338" y="468"/>
                </a:lnTo>
                <a:lnTo>
                  <a:pt x="1340" y="468"/>
                </a:lnTo>
                <a:lnTo>
                  <a:pt x="1338" y="468"/>
                </a:lnTo>
                <a:lnTo>
                  <a:pt x="1338" y="470"/>
                </a:lnTo>
                <a:lnTo>
                  <a:pt x="1336" y="470"/>
                </a:lnTo>
                <a:lnTo>
                  <a:pt x="1336" y="468"/>
                </a:lnTo>
                <a:lnTo>
                  <a:pt x="1333" y="468"/>
                </a:lnTo>
                <a:lnTo>
                  <a:pt x="1333" y="470"/>
                </a:lnTo>
                <a:lnTo>
                  <a:pt x="1331" y="470"/>
                </a:lnTo>
                <a:lnTo>
                  <a:pt x="1333" y="470"/>
                </a:lnTo>
                <a:lnTo>
                  <a:pt x="1331" y="470"/>
                </a:lnTo>
                <a:lnTo>
                  <a:pt x="1329" y="470"/>
                </a:lnTo>
                <a:lnTo>
                  <a:pt x="1329" y="472"/>
                </a:lnTo>
                <a:lnTo>
                  <a:pt x="1329" y="470"/>
                </a:lnTo>
                <a:lnTo>
                  <a:pt x="1326" y="472"/>
                </a:lnTo>
                <a:lnTo>
                  <a:pt x="1324" y="472"/>
                </a:lnTo>
                <a:lnTo>
                  <a:pt x="1322" y="472"/>
                </a:lnTo>
                <a:lnTo>
                  <a:pt x="1320" y="472"/>
                </a:lnTo>
                <a:lnTo>
                  <a:pt x="1320" y="470"/>
                </a:lnTo>
                <a:lnTo>
                  <a:pt x="1317" y="470"/>
                </a:lnTo>
                <a:lnTo>
                  <a:pt x="1315" y="470"/>
                </a:lnTo>
                <a:lnTo>
                  <a:pt x="1315" y="468"/>
                </a:lnTo>
                <a:lnTo>
                  <a:pt x="1313" y="468"/>
                </a:lnTo>
                <a:lnTo>
                  <a:pt x="1313" y="466"/>
                </a:lnTo>
                <a:lnTo>
                  <a:pt x="1310" y="466"/>
                </a:lnTo>
                <a:lnTo>
                  <a:pt x="1310" y="468"/>
                </a:lnTo>
                <a:lnTo>
                  <a:pt x="1310" y="470"/>
                </a:lnTo>
                <a:lnTo>
                  <a:pt x="1313" y="470"/>
                </a:lnTo>
                <a:lnTo>
                  <a:pt x="1315" y="470"/>
                </a:lnTo>
                <a:lnTo>
                  <a:pt x="1315" y="472"/>
                </a:lnTo>
                <a:lnTo>
                  <a:pt x="1317" y="472"/>
                </a:lnTo>
                <a:lnTo>
                  <a:pt x="1317" y="475"/>
                </a:lnTo>
                <a:lnTo>
                  <a:pt x="1320" y="475"/>
                </a:lnTo>
                <a:lnTo>
                  <a:pt x="1322" y="475"/>
                </a:lnTo>
                <a:lnTo>
                  <a:pt x="1324" y="472"/>
                </a:lnTo>
                <a:lnTo>
                  <a:pt x="1324" y="475"/>
                </a:lnTo>
                <a:lnTo>
                  <a:pt x="1326" y="477"/>
                </a:lnTo>
                <a:lnTo>
                  <a:pt x="1326" y="482"/>
                </a:lnTo>
                <a:lnTo>
                  <a:pt x="1326" y="484"/>
                </a:lnTo>
                <a:lnTo>
                  <a:pt x="1326" y="486"/>
                </a:lnTo>
                <a:lnTo>
                  <a:pt x="1329" y="486"/>
                </a:lnTo>
                <a:lnTo>
                  <a:pt x="1329" y="489"/>
                </a:lnTo>
                <a:lnTo>
                  <a:pt x="1329" y="491"/>
                </a:lnTo>
                <a:lnTo>
                  <a:pt x="1331" y="491"/>
                </a:lnTo>
                <a:lnTo>
                  <a:pt x="1331" y="493"/>
                </a:lnTo>
                <a:lnTo>
                  <a:pt x="1333" y="493"/>
                </a:lnTo>
                <a:lnTo>
                  <a:pt x="1336" y="493"/>
                </a:lnTo>
                <a:lnTo>
                  <a:pt x="1338" y="493"/>
                </a:lnTo>
                <a:lnTo>
                  <a:pt x="1338" y="491"/>
                </a:lnTo>
                <a:lnTo>
                  <a:pt x="1338" y="493"/>
                </a:lnTo>
                <a:lnTo>
                  <a:pt x="1340" y="491"/>
                </a:lnTo>
                <a:lnTo>
                  <a:pt x="1340" y="493"/>
                </a:lnTo>
                <a:lnTo>
                  <a:pt x="1340" y="491"/>
                </a:lnTo>
                <a:lnTo>
                  <a:pt x="1340" y="493"/>
                </a:lnTo>
                <a:lnTo>
                  <a:pt x="1340" y="491"/>
                </a:lnTo>
                <a:lnTo>
                  <a:pt x="1340" y="493"/>
                </a:lnTo>
                <a:lnTo>
                  <a:pt x="1338" y="493"/>
                </a:lnTo>
                <a:lnTo>
                  <a:pt x="1340" y="493"/>
                </a:lnTo>
                <a:lnTo>
                  <a:pt x="1338" y="493"/>
                </a:lnTo>
                <a:lnTo>
                  <a:pt x="1338" y="496"/>
                </a:lnTo>
                <a:lnTo>
                  <a:pt x="1338" y="498"/>
                </a:lnTo>
                <a:lnTo>
                  <a:pt x="1340" y="500"/>
                </a:lnTo>
                <a:lnTo>
                  <a:pt x="1343" y="502"/>
                </a:lnTo>
                <a:lnTo>
                  <a:pt x="1345" y="502"/>
                </a:lnTo>
                <a:lnTo>
                  <a:pt x="1345" y="505"/>
                </a:lnTo>
                <a:lnTo>
                  <a:pt x="1347" y="505"/>
                </a:lnTo>
                <a:lnTo>
                  <a:pt x="1347" y="507"/>
                </a:lnTo>
                <a:lnTo>
                  <a:pt x="1349" y="507"/>
                </a:lnTo>
                <a:lnTo>
                  <a:pt x="1352" y="509"/>
                </a:lnTo>
                <a:lnTo>
                  <a:pt x="1352" y="507"/>
                </a:lnTo>
                <a:lnTo>
                  <a:pt x="1354" y="507"/>
                </a:lnTo>
                <a:lnTo>
                  <a:pt x="1356" y="507"/>
                </a:lnTo>
                <a:lnTo>
                  <a:pt x="1356" y="505"/>
                </a:lnTo>
                <a:lnTo>
                  <a:pt x="1359" y="505"/>
                </a:lnTo>
                <a:lnTo>
                  <a:pt x="1361" y="505"/>
                </a:lnTo>
                <a:lnTo>
                  <a:pt x="1361" y="502"/>
                </a:lnTo>
                <a:lnTo>
                  <a:pt x="1361" y="500"/>
                </a:lnTo>
                <a:lnTo>
                  <a:pt x="1363" y="500"/>
                </a:lnTo>
                <a:lnTo>
                  <a:pt x="1363" y="498"/>
                </a:lnTo>
                <a:lnTo>
                  <a:pt x="1366" y="498"/>
                </a:lnTo>
                <a:lnTo>
                  <a:pt x="1366" y="496"/>
                </a:lnTo>
                <a:lnTo>
                  <a:pt x="1366" y="493"/>
                </a:lnTo>
                <a:lnTo>
                  <a:pt x="1368" y="493"/>
                </a:lnTo>
                <a:lnTo>
                  <a:pt x="1370" y="493"/>
                </a:lnTo>
                <a:lnTo>
                  <a:pt x="1370" y="491"/>
                </a:lnTo>
                <a:lnTo>
                  <a:pt x="1372" y="491"/>
                </a:lnTo>
                <a:lnTo>
                  <a:pt x="1375" y="491"/>
                </a:lnTo>
                <a:lnTo>
                  <a:pt x="1377" y="491"/>
                </a:lnTo>
                <a:lnTo>
                  <a:pt x="1377" y="493"/>
                </a:lnTo>
                <a:lnTo>
                  <a:pt x="1377" y="491"/>
                </a:lnTo>
                <a:lnTo>
                  <a:pt x="1379" y="491"/>
                </a:lnTo>
                <a:lnTo>
                  <a:pt x="1382" y="491"/>
                </a:lnTo>
                <a:lnTo>
                  <a:pt x="1382" y="493"/>
                </a:lnTo>
                <a:lnTo>
                  <a:pt x="1382" y="491"/>
                </a:lnTo>
                <a:lnTo>
                  <a:pt x="1384" y="491"/>
                </a:lnTo>
                <a:lnTo>
                  <a:pt x="1384" y="493"/>
                </a:lnTo>
                <a:lnTo>
                  <a:pt x="1384" y="496"/>
                </a:lnTo>
                <a:lnTo>
                  <a:pt x="1386" y="496"/>
                </a:lnTo>
                <a:lnTo>
                  <a:pt x="1386" y="498"/>
                </a:lnTo>
                <a:lnTo>
                  <a:pt x="1386" y="500"/>
                </a:lnTo>
                <a:lnTo>
                  <a:pt x="1386" y="502"/>
                </a:lnTo>
                <a:lnTo>
                  <a:pt x="1384" y="502"/>
                </a:lnTo>
                <a:lnTo>
                  <a:pt x="1384" y="505"/>
                </a:lnTo>
                <a:lnTo>
                  <a:pt x="1384" y="507"/>
                </a:lnTo>
                <a:lnTo>
                  <a:pt x="1386" y="507"/>
                </a:lnTo>
                <a:lnTo>
                  <a:pt x="1386" y="505"/>
                </a:lnTo>
                <a:lnTo>
                  <a:pt x="1389" y="505"/>
                </a:lnTo>
                <a:lnTo>
                  <a:pt x="1389" y="502"/>
                </a:lnTo>
                <a:lnTo>
                  <a:pt x="1389" y="505"/>
                </a:lnTo>
                <a:lnTo>
                  <a:pt x="1391" y="502"/>
                </a:lnTo>
                <a:lnTo>
                  <a:pt x="1393" y="502"/>
                </a:lnTo>
                <a:lnTo>
                  <a:pt x="1396" y="505"/>
                </a:lnTo>
                <a:lnTo>
                  <a:pt x="1396" y="507"/>
                </a:lnTo>
                <a:lnTo>
                  <a:pt x="1398" y="507"/>
                </a:lnTo>
                <a:lnTo>
                  <a:pt x="1398" y="509"/>
                </a:lnTo>
                <a:lnTo>
                  <a:pt x="1400" y="509"/>
                </a:lnTo>
                <a:lnTo>
                  <a:pt x="1400" y="512"/>
                </a:lnTo>
                <a:lnTo>
                  <a:pt x="1400" y="514"/>
                </a:lnTo>
                <a:lnTo>
                  <a:pt x="1402" y="514"/>
                </a:lnTo>
                <a:lnTo>
                  <a:pt x="1400" y="514"/>
                </a:lnTo>
                <a:lnTo>
                  <a:pt x="1400" y="512"/>
                </a:lnTo>
                <a:lnTo>
                  <a:pt x="1402" y="512"/>
                </a:lnTo>
                <a:lnTo>
                  <a:pt x="1402" y="514"/>
                </a:lnTo>
                <a:lnTo>
                  <a:pt x="1402" y="512"/>
                </a:lnTo>
                <a:lnTo>
                  <a:pt x="1405" y="512"/>
                </a:lnTo>
                <a:lnTo>
                  <a:pt x="1405" y="514"/>
                </a:lnTo>
                <a:lnTo>
                  <a:pt x="1405" y="512"/>
                </a:lnTo>
                <a:lnTo>
                  <a:pt x="1407" y="512"/>
                </a:lnTo>
                <a:lnTo>
                  <a:pt x="1407" y="514"/>
                </a:lnTo>
                <a:lnTo>
                  <a:pt x="1407" y="512"/>
                </a:lnTo>
                <a:lnTo>
                  <a:pt x="1409" y="512"/>
                </a:lnTo>
                <a:lnTo>
                  <a:pt x="1412" y="512"/>
                </a:lnTo>
                <a:lnTo>
                  <a:pt x="1414" y="514"/>
                </a:lnTo>
                <a:lnTo>
                  <a:pt x="1414" y="516"/>
                </a:lnTo>
                <a:lnTo>
                  <a:pt x="1416" y="516"/>
                </a:lnTo>
                <a:lnTo>
                  <a:pt x="1416" y="519"/>
                </a:lnTo>
                <a:lnTo>
                  <a:pt x="1414" y="519"/>
                </a:lnTo>
                <a:lnTo>
                  <a:pt x="1414" y="521"/>
                </a:lnTo>
                <a:lnTo>
                  <a:pt x="1416" y="521"/>
                </a:lnTo>
                <a:lnTo>
                  <a:pt x="1419" y="521"/>
                </a:lnTo>
                <a:lnTo>
                  <a:pt x="1419" y="523"/>
                </a:lnTo>
                <a:lnTo>
                  <a:pt x="1419" y="525"/>
                </a:lnTo>
                <a:lnTo>
                  <a:pt x="1421" y="525"/>
                </a:lnTo>
                <a:lnTo>
                  <a:pt x="1421" y="528"/>
                </a:lnTo>
                <a:lnTo>
                  <a:pt x="1423" y="528"/>
                </a:lnTo>
                <a:lnTo>
                  <a:pt x="1423" y="530"/>
                </a:lnTo>
                <a:lnTo>
                  <a:pt x="1423" y="532"/>
                </a:lnTo>
                <a:lnTo>
                  <a:pt x="1421" y="532"/>
                </a:lnTo>
                <a:lnTo>
                  <a:pt x="1423" y="532"/>
                </a:lnTo>
                <a:lnTo>
                  <a:pt x="1425" y="532"/>
                </a:lnTo>
                <a:lnTo>
                  <a:pt x="1425" y="535"/>
                </a:lnTo>
                <a:lnTo>
                  <a:pt x="1428" y="535"/>
                </a:lnTo>
                <a:lnTo>
                  <a:pt x="1428" y="537"/>
                </a:lnTo>
                <a:lnTo>
                  <a:pt x="1428" y="539"/>
                </a:lnTo>
                <a:lnTo>
                  <a:pt x="1430" y="539"/>
                </a:lnTo>
                <a:lnTo>
                  <a:pt x="1430" y="542"/>
                </a:lnTo>
                <a:lnTo>
                  <a:pt x="1430" y="544"/>
                </a:lnTo>
                <a:lnTo>
                  <a:pt x="1430" y="546"/>
                </a:lnTo>
                <a:lnTo>
                  <a:pt x="1430" y="549"/>
                </a:lnTo>
                <a:lnTo>
                  <a:pt x="1430" y="551"/>
                </a:lnTo>
                <a:lnTo>
                  <a:pt x="1430" y="553"/>
                </a:lnTo>
                <a:lnTo>
                  <a:pt x="1428" y="553"/>
                </a:lnTo>
                <a:lnTo>
                  <a:pt x="1428" y="555"/>
                </a:lnTo>
                <a:lnTo>
                  <a:pt x="1430" y="553"/>
                </a:lnTo>
                <a:lnTo>
                  <a:pt x="1430" y="555"/>
                </a:lnTo>
                <a:lnTo>
                  <a:pt x="1432" y="555"/>
                </a:lnTo>
                <a:lnTo>
                  <a:pt x="1435" y="555"/>
                </a:lnTo>
                <a:lnTo>
                  <a:pt x="1435" y="558"/>
                </a:lnTo>
                <a:lnTo>
                  <a:pt x="1435" y="555"/>
                </a:lnTo>
                <a:lnTo>
                  <a:pt x="1437" y="555"/>
                </a:lnTo>
                <a:lnTo>
                  <a:pt x="1435" y="555"/>
                </a:lnTo>
                <a:lnTo>
                  <a:pt x="1437" y="555"/>
                </a:lnTo>
                <a:lnTo>
                  <a:pt x="1439" y="555"/>
                </a:lnTo>
                <a:lnTo>
                  <a:pt x="1437" y="555"/>
                </a:lnTo>
                <a:lnTo>
                  <a:pt x="1439" y="555"/>
                </a:lnTo>
                <a:lnTo>
                  <a:pt x="1439" y="553"/>
                </a:lnTo>
                <a:lnTo>
                  <a:pt x="1437" y="553"/>
                </a:lnTo>
                <a:lnTo>
                  <a:pt x="1439" y="553"/>
                </a:lnTo>
                <a:lnTo>
                  <a:pt x="1442" y="553"/>
                </a:lnTo>
                <a:lnTo>
                  <a:pt x="1442" y="555"/>
                </a:lnTo>
                <a:lnTo>
                  <a:pt x="1444" y="555"/>
                </a:lnTo>
                <a:lnTo>
                  <a:pt x="1444" y="558"/>
                </a:lnTo>
                <a:lnTo>
                  <a:pt x="1446" y="558"/>
                </a:lnTo>
                <a:lnTo>
                  <a:pt x="1444" y="558"/>
                </a:lnTo>
                <a:lnTo>
                  <a:pt x="1446" y="558"/>
                </a:lnTo>
                <a:lnTo>
                  <a:pt x="1446" y="560"/>
                </a:lnTo>
                <a:lnTo>
                  <a:pt x="1449" y="560"/>
                </a:lnTo>
                <a:lnTo>
                  <a:pt x="1449" y="562"/>
                </a:lnTo>
                <a:lnTo>
                  <a:pt x="1449" y="565"/>
                </a:lnTo>
                <a:lnTo>
                  <a:pt x="1451" y="565"/>
                </a:lnTo>
                <a:lnTo>
                  <a:pt x="1449" y="565"/>
                </a:lnTo>
                <a:lnTo>
                  <a:pt x="1451" y="565"/>
                </a:lnTo>
                <a:lnTo>
                  <a:pt x="1451" y="567"/>
                </a:lnTo>
                <a:lnTo>
                  <a:pt x="1451" y="569"/>
                </a:lnTo>
                <a:lnTo>
                  <a:pt x="1453" y="569"/>
                </a:lnTo>
                <a:lnTo>
                  <a:pt x="1451" y="569"/>
                </a:lnTo>
                <a:lnTo>
                  <a:pt x="1451" y="572"/>
                </a:lnTo>
                <a:lnTo>
                  <a:pt x="1453" y="572"/>
                </a:lnTo>
                <a:lnTo>
                  <a:pt x="1453" y="574"/>
                </a:lnTo>
                <a:lnTo>
                  <a:pt x="1453" y="576"/>
                </a:lnTo>
                <a:lnTo>
                  <a:pt x="1455" y="576"/>
                </a:lnTo>
                <a:lnTo>
                  <a:pt x="1458" y="576"/>
                </a:lnTo>
                <a:lnTo>
                  <a:pt x="1458" y="578"/>
                </a:lnTo>
                <a:lnTo>
                  <a:pt x="1458" y="576"/>
                </a:lnTo>
                <a:lnTo>
                  <a:pt x="1460" y="578"/>
                </a:lnTo>
                <a:lnTo>
                  <a:pt x="1460" y="576"/>
                </a:lnTo>
                <a:lnTo>
                  <a:pt x="1462" y="576"/>
                </a:lnTo>
                <a:lnTo>
                  <a:pt x="1462" y="574"/>
                </a:lnTo>
                <a:lnTo>
                  <a:pt x="1462" y="572"/>
                </a:lnTo>
                <a:lnTo>
                  <a:pt x="1465" y="572"/>
                </a:lnTo>
                <a:lnTo>
                  <a:pt x="1462" y="572"/>
                </a:lnTo>
                <a:lnTo>
                  <a:pt x="1465" y="572"/>
                </a:lnTo>
                <a:lnTo>
                  <a:pt x="1465" y="569"/>
                </a:lnTo>
                <a:lnTo>
                  <a:pt x="1467" y="569"/>
                </a:lnTo>
                <a:lnTo>
                  <a:pt x="1467" y="567"/>
                </a:lnTo>
                <a:lnTo>
                  <a:pt x="1469" y="567"/>
                </a:lnTo>
                <a:lnTo>
                  <a:pt x="1469" y="565"/>
                </a:lnTo>
                <a:lnTo>
                  <a:pt x="1472" y="565"/>
                </a:lnTo>
                <a:lnTo>
                  <a:pt x="1474" y="565"/>
                </a:lnTo>
                <a:lnTo>
                  <a:pt x="1476" y="565"/>
                </a:lnTo>
                <a:lnTo>
                  <a:pt x="1476" y="567"/>
                </a:lnTo>
                <a:lnTo>
                  <a:pt x="1474" y="569"/>
                </a:lnTo>
                <a:lnTo>
                  <a:pt x="1476" y="569"/>
                </a:lnTo>
                <a:lnTo>
                  <a:pt x="1478" y="569"/>
                </a:lnTo>
                <a:lnTo>
                  <a:pt x="1478" y="572"/>
                </a:lnTo>
                <a:lnTo>
                  <a:pt x="1476" y="572"/>
                </a:lnTo>
                <a:lnTo>
                  <a:pt x="1478" y="572"/>
                </a:lnTo>
                <a:lnTo>
                  <a:pt x="1476" y="572"/>
                </a:lnTo>
                <a:lnTo>
                  <a:pt x="1478" y="572"/>
                </a:lnTo>
                <a:lnTo>
                  <a:pt x="1478" y="574"/>
                </a:lnTo>
                <a:lnTo>
                  <a:pt x="1481" y="574"/>
                </a:lnTo>
                <a:lnTo>
                  <a:pt x="1483" y="574"/>
                </a:lnTo>
                <a:lnTo>
                  <a:pt x="1485" y="576"/>
                </a:lnTo>
                <a:lnTo>
                  <a:pt x="1483" y="578"/>
                </a:lnTo>
                <a:lnTo>
                  <a:pt x="1485" y="578"/>
                </a:lnTo>
                <a:lnTo>
                  <a:pt x="1488" y="578"/>
                </a:lnTo>
                <a:lnTo>
                  <a:pt x="1490" y="578"/>
                </a:lnTo>
                <a:lnTo>
                  <a:pt x="1492" y="578"/>
                </a:lnTo>
                <a:lnTo>
                  <a:pt x="1492" y="576"/>
                </a:lnTo>
                <a:lnTo>
                  <a:pt x="1492" y="578"/>
                </a:lnTo>
                <a:lnTo>
                  <a:pt x="1492" y="576"/>
                </a:lnTo>
                <a:lnTo>
                  <a:pt x="1492" y="578"/>
                </a:lnTo>
                <a:lnTo>
                  <a:pt x="1495" y="578"/>
                </a:lnTo>
                <a:lnTo>
                  <a:pt x="1495" y="581"/>
                </a:lnTo>
                <a:lnTo>
                  <a:pt x="1497" y="581"/>
                </a:lnTo>
                <a:lnTo>
                  <a:pt x="1499" y="581"/>
                </a:lnTo>
                <a:lnTo>
                  <a:pt x="1502" y="581"/>
                </a:lnTo>
                <a:lnTo>
                  <a:pt x="1502" y="583"/>
                </a:lnTo>
                <a:lnTo>
                  <a:pt x="1499" y="583"/>
                </a:lnTo>
                <a:lnTo>
                  <a:pt x="1499" y="585"/>
                </a:lnTo>
                <a:lnTo>
                  <a:pt x="1502" y="585"/>
                </a:lnTo>
                <a:lnTo>
                  <a:pt x="1502" y="588"/>
                </a:lnTo>
                <a:lnTo>
                  <a:pt x="1504" y="588"/>
                </a:lnTo>
                <a:lnTo>
                  <a:pt x="1506" y="588"/>
                </a:lnTo>
                <a:lnTo>
                  <a:pt x="1508" y="590"/>
                </a:lnTo>
                <a:lnTo>
                  <a:pt x="1511" y="590"/>
                </a:lnTo>
                <a:lnTo>
                  <a:pt x="1511" y="592"/>
                </a:lnTo>
                <a:lnTo>
                  <a:pt x="1511" y="595"/>
                </a:lnTo>
                <a:lnTo>
                  <a:pt x="1508" y="595"/>
                </a:lnTo>
                <a:lnTo>
                  <a:pt x="1506" y="592"/>
                </a:lnTo>
                <a:lnTo>
                  <a:pt x="1504" y="592"/>
                </a:lnTo>
                <a:lnTo>
                  <a:pt x="1504" y="595"/>
                </a:lnTo>
                <a:lnTo>
                  <a:pt x="1506" y="595"/>
                </a:lnTo>
                <a:lnTo>
                  <a:pt x="1506" y="597"/>
                </a:lnTo>
                <a:lnTo>
                  <a:pt x="1506" y="599"/>
                </a:lnTo>
                <a:lnTo>
                  <a:pt x="1508" y="599"/>
                </a:lnTo>
                <a:lnTo>
                  <a:pt x="1508" y="602"/>
                </a:lnTo>
                <a:lnTo>
                  <a:pt x="1511" y="602"/>
                </a:lnTo>
                <a:lnTo>
                  <a:pt x="1508" y="602"/>
                </a:lnTo>
                <a:lnTo>
                  <a:pt x="1508" y="604"/>
                </a:lnTo>
                <a:lnTo>
                  <a:pt x="1511" y="604"/>
                </a:lnTo>
                <a:lnTo>
                  <a:pt x="1511" y="606"/>
                </a:lnTo>
                <a:lnTo>
                  <a:pt x="1508" y="606"/>
                </a:lnTo>
                <a:lnTo>
                  <a:pt x="1508" y="608"/>
                </a:lnTo>
                <a:lnTo>
                  <a:pt x="1506" y="611"/>
                </a:lnTo>
                <a:lnTo>
                  <a:pt x="1506" y="613"/>
                </a:lnTo>
                <a:lnTo>
                  <a:pt x="1504" y="611"/>
                </a:lnTo>
                <a:lnTo>
                  <a:pt x="1504" y="613"/>
                </a:lnTo>
                <a:lnTo>
                  <a:pt x="1502" y="613"/>
                </a:lnTo>
                <a:lnTo>
                  <a:pt x="1504" y="613"/>
                </a:lnTo>
                <a:lnTo>
                  <a:pt x="1506" y="613"/>
                </a:lnTo>
                <a:lnTo>
                  <a:pt x="1506" y="615"/>
                </a:lnTo>
                <a:lnTo>
                  <a:pt x="1508" y="615"/>
                </a:lnTo>
                <a:lnTo>
                  <a:pt x="1506" y="615"/>
                </a:lnTo>
                <a:lnTo>
                  <a:pt x="1506" y="618"/>
                </a:lnTo>
                <a:lnTo>
                  <a:pt x="1508" y="618"/>
                </a:lnTo>
                <a:lnTo>
                  <a:pt x="1506" y="618"/>
                </a:lnTo>
                <a:lnTo>
                  <a:pt x="1506" y="620"/>
                </a:lnTo>
                <a:lnTo>
                  <a:pt x="1506" y="622"/>
                </a:lnTo>
                <a:lnTo>
                  <a:pt x="1508" y="622"/>
                </a:lnTo>
                <a:lnTo>
                  <a:pt x="1506" y="622"/>
                </a:lnTo>
                <a:lnTo>
                  <a:pt x="1506" y="625"/>
                </a:lnTo>
                <a:lnTo>
                  <a:pt x="1508" y="625"/>
                </a:lnTo>
                <a:lnTo>
                  <a:pt x="1508" y="627"/>
                </a:lnTo>
                <a:lnTo>
                  <a:pt x="1506" y="627"/>
                </a:lnTo>
                <a:lnTo>
                  <a:pt x="1506" y="629"/>
                </a:lnTo>
                <a:lnTo>
                  <a:pt x="1506" y="627"/>
                </a:lnTo>
                <a:lnTo>
                  <a:pt x="1506" y="629"/>
                </a:lnTo>
                <a:lnTo>
                  <a:pt x="1504" y="629"/>
                </a:lnTo>
                <a:lnTo>
                  <a:pt x="1506" y="629"/>
                </a:lnTo>
                <a:lnTo>
                  <a:pt x="1506" y="631"/>
                </a:lnTo>
                <a:lnTo>
                  <a:pt x="1506" y="634"/>
                </a:lnTo>
                <a:lnTo>
                  <a:pt x="1506" y="631"/>
                </a:lnTo>
                <a:lnTo>
                  <a:pt x="1506" y="634"/>
                </a:lnTo>
                <a:lnTo>
                  <a:pt x="1506" y="636"/>
                </a:lnTo>
                <a:lnTo>
                  <a:pt x="1508" y="636"/>
                </a:lnTo>
                <a:lnTo>
                  <a:pt x="1506" y="636"/>
                </a:lnTo>
                <a:lnTo>
                  <a:pt x="1506" y="638"/>
                </a:lnTo>
                <a:lnTo>
                  <a:pt x="1506" y="641"/>
                </a:lnTo>
                <a:lnTo>
                  <a:pt x="1506" y="643"/>
                </a:lnTo>
                <a:lnTo>
                  <a:pt x="1506" y="645"/>
                </a:lnTo>
                <a:lnTo>
                  <a:pt x="1506" y="643"/>
                </a:lnTo>
                <a:lnTo>
                  <a:pt x="1504" y="643"/>
                </a:lnTo>
                <a:lnTo>
                  <a:pt x="1504" y="645"/>
                </a:lnTo>
                <a:lnTo>
                  <a:pt x="1502" y="645"/>
                </a:lnTo>
                <a:lnTo>
                  <a:pt x="1504" y="645"/>
                </a:lnTo>
                <a:lnTo>
                  <a:pt x="1504" y="648"/>
                </a:lnTo>
                <a:lnTo>
                  <a:pt x="1506" y="648"/>
                </a:lnTo>
                <a:lnTo>
                  <a:pt x="1504" y="648"/>
                </a:lnTo>
                <a:lnTo>
                  <a:pt x="1504" y="650"/>
                </a:lnTo>
                <a:lnTo>
                  <a:pt x="1502" y="650"/>
                </a:lnTo>
                <a:lnTo>
                  <a:pt x="1504" y="650"/>
                </a:lnTo>
                <a:lnTo>
                  <a:pt x="1506" y="650"/>
                </a:lnTo>
                <a:lnTo>
                  <a:pt x="1506" y="652"/>
                </a:lnTo>
                <a:lnTo>
                  <a:pt x="1504" y="652"/>
                </a:lnTo>
                <a:lnTo>
                  <a:pt x="1506" y="652"/>
                </a:lnTo>
                <a:lnTo>
                  <a:pt x="1504" y="652"/>
                </a:lnTo>
                <a:lnTo>
                  <a:pt x="1504" y="655"/>
                </a:lnTo>
                <a:lnTo>
                  <a:pt x="1506" y="655"/>
                </a:lnTo>
                <a:lnTo>
                  <a:pt x="1508" y="652"/>
                </a:lnTo>
                <a:lnTo>
                  <a:pt x="1508" y="655"/>
                </a:lnTo>
                <a:lnTo>
                  <a:pt x="1511" y="655"/>
                </a:lnTo>
                <a:lnTo>
                  <a:pt x="1511" y="657"/>
                </a:lnTo>
                <a:lnTo>
                  <a:pt x="1508" y="657"/>
                </a:lnTo>
                <a:lnTo>
                  <a:pt x="1511" y="659"/>
                </a:lnTo>
                <a:lnTo>
                  <a:pt x="1511" y="657"/>
                </a:lnTo>
                <a:lnTo>
                  <a:pt x="1513" y="657"/>
                </a:lnTo>
                <a:lnTo>
                  <a:pt x="1513" y="659"/>
                </a:lnTo>
                <a:lnTo>
                  <a:pt x="1515" y="659"/>
                </a:lnTo>
                <a:lnTo>
                  <a:pt x="1515" y="661"/>
                </a:lnTo>
                <a:lnTo>
                  <a:pt x="1518" y="664"/>
                </a:lnTo>
                <a:lnTo>
                  <a:pt x="1515" y="664"/>
                </a:lnTo>
                <a:lnTo>
                  <a:pt x="1513" y="664"/>
                </a:lnTo>
                <a:lnTo>
                  <a:pt x="1513" y="661"/>
                </a:lnTo>
                <a:lnTo>
                  <a:pt x="1513" y="664"/>
                </a:lnTo>
                <a:lnTo>
                  <a:pt x="1515" y="666"/>
                </a:lnTo>
                <a:lnTo>
                  <a:pt x="1515" y="668"/>
                </a:lnTo>
                <a:lnTo>
                  <a:pt x="1518" y="668"/>
                </a:lnTo>
                <a:lnTo>
                  <a:pt x="1515" y="668"/>
                </a:lnTo>
                <a:lnTo>
                  <a:pt x="1518" y="668"/>
                </a:lnTo>
                <a:lnTo>
                  <a:pt x="1518" y="671"/>
                </a:lnTo>
                <a:lnTo>
                  <a:pt x="1515" y="671"/>
                </a:lnTo>
                <a:lnTo>
                  <a:pt x="1513" y="671"/>
                </a:lnTo>
                <a:lnTo>
                  <a:pt x="1511" y="671"/>
                </a:lnTo>
                <a:lnTo>
                  <a:pt x="1513" y="671"/>
                </a:lnTo>
                <a:lnTo>
                  <a:pt x="1513" y="673"/>
                </a:lnTo>
                <a:lnTo>
                  <a:pt x="1515" y="675"/>
                </a:lnTo>
                <a:lnTo>
                  <a:pt x="1513" y="675"/>
                </a:lnTo>
                <a:lnTo>
                  <a:pt x="1513" y="673"/>
                </a:lnTo>
                <a:lnTo>
                  <a:pt x="1513" y="675"/>
                </a:lnTo>
                <a:lnTo>
                  <a:pt x="1513" y="673"/>
                </a:lnTo>
                <a:lnTo>
                  <a:pt x="1513" y="675"/>
                </a:lnTo>
                <a:lnTo>
                  <a:pt x="1515" y="675"/>
                </a:lnTo>
                <a:lnTo>
                  <a:pt x="1515" y="678"/>
                </a:lnTo>
                <a:lnTo>
                  <a:pt x="1518" y="678"/>
                </a:lnTo>
                <a:lnTo>
                  <a:pt x="1518" y="680"/>
                </a:lnTo>
                <a:lnTo>
                  <a:pt x="1515" y="682"/>
                </a:lnTo>
                <a:lnTo>
                  <a:pt x="1518" y="682"/>
                </a:lnTo>
                <a:lnTo>
                  <a:pt x="1520" y="682"/>
                </a:lnTo>
                <a:lnTo>
                  <a:pt x="1520" y="684"/>
                </a:lnTo>
                <a:lnTo>
                  <a:pt x="1520" y="687"/>
                </a:lnTo>
                <a:lnTo>
                  <a:pt x="1518" y="687"/>
                </a:lnTo>
                <a:lnTo>
                  <a:pt x="1518" y="689"/>
                </a:lnTo>
                <a:lnTo>
                  <a:pt x="1518" y="691"/>
                </a:lnTo>
                <a:lnTo>
                  <a:pt x="1518" y="694"/>
                </a:lnTo>
                <a:lnTo>
                  <a:pt x="1515" y="694"/>
                </a:lnTo>
                <a:lnTo>
                  <a:pt x="1515" y="696"/>
                </a:lnTo>
                <a:lnTo>
                  <a:pt x="1513" y="696"/>
                </a:lnTo>
                <a:lnTo>
                  <a:pt x="1513" y="698"/>
                </a:lnTo>
                <a:lnTo>
                  <a:pt x="1511" y="698"/>
                </a:lnTo>
                <a:lnTo>
                  <a:pt x="1511" y="696"/>
                </a:lnTo>
                <a:lnTo>
                  <a:pt x="1511" y="694"/>
                </a:lnTo>
                <a:lnTo>
                  <a:pt x="1511" y="691"/>
                </a:lnTo>
                <a:lnTo>
                  <a:pt x="1508" y="691"/>
                </a:lnTo>
                <a:lnTo>
                  <a:pt x="1508" y="689"/>
                </a:lnTo>
                <a:lnTo>
                  <a:pt x="1508" y="691"/>
                </a:lnTo>
                <a:lnTo>
                  <a:pt x="1508" y="694"/>
                </a:lnTo>
                <a:lnTo>
                  <a:pt x="1508" y="696"/>
                </a:lnTo>
                <a:lnTo>
                  <a:pt x="1506" y="696"/>
                </a:lnTo>
                <a:lnTo>
                  <a:pt x="1506" y="698"/>
                </a:lnTo>
                <a:lnTo>
                  <a:pt x="1506" y="696"/>
                </a:lnTo>
                <a:lnTo>
                  <a:pt x="1504" y="696"/>
                </a:lnTo>
                <a:lnTo>
                  <a:pt x="1504" y="694"/>
                </a:lnTo>
                <a:lnTo>
                  <a:pt x="1504" y="691"/>
                </a:lnTo>
                <a:lnTo>
                  <a:pt x="1504" y="694"/>
                </a:lnTo>
                <a:lnTo>
                  <a:pt x="1502" y="694"/>
                </a:lnTo>
                <a:lnTo>
                  <a:pt x="1504" y="694"/>
                </a:lnTo>
                <a:lnTo>
                  <a:pt x="1502" y="694"/>
                </a:lnTo>
                <a:lnTo>
                  <a:pt x="1504" y="696"/>
                </a:lnTo>
                <a:lnTo>
                  <a:pt x="1504" y="698"/>
                </a:lnTo>
                <a:lnTo>
                  <a:pt x="1504" y="701"/>
                </a:lnTo>
                <a:lnTo>
                  <a:pt x="1502" y="701"/>
                </a:lnTo>
                <a:lnTo>
                  <a:pt x="1502" y="698"/>
                </a:lnTo>
                <a:lnTo>
                  <a:pt x="1502" y="696"/>
                </a:lnTo>
                <a:lnTo>
                  <a:pt x="1502" y="698"/>
                </a:lnTo>
                <a:lnTo>
                  <a:pt x="1499" y="698"/>
                </a:lnTo>
                <a:lnTo>
                  <a:pt x="1497" y="698"/>
                </a:lnTo>
                <a:lnTo>
                  <a:pt x="1497" y="696"/>
                </a:lnTo>
                <a:lnTo>
                  <a:pt x="1495" y="696"/>
                </a:lnTo>
                <a:lnTo>
                  <a:pt x="1495" y="698"/>
                </a:lnTo>
                <a:lnTo>
                  <a:pt x="1497" y="698"/>
                </a:lnTo>
                <a:lnTo>
                  <a:pt x="1495" y="698"/>
                </a:lnTo>
                <a:lnTo>
                  <a:pt x="1492" y="698"/>
                </a:lnTo>
                <a:lnTo>
                  <a:pt x="1492" y="696"/>
                </a:lnTo>
                <a:lnTo>
                  <a:pt x="1492" y="698"/>
                </a:lnTo>
                <a:lnTo>
                  <a:pt x="1495" y="698"/>
                </a:lnTo>
                <a:lnTo>
                  <a:pt x="1492" y="698"/>
                </a:lnTo>
                <a:lnTo>
                  <a:pt x="1495" y="698"/>
                </a:lnTo>
                <a:lnTo>
                  <a:pt x="1495" y="701"/>
                </a:lnTo>
                <a:lnTo>
                  <a:pt x="1492" y="701"/>
                </a:lnTo>
                <a:lnTo>
                  <a:pt x="1492" y="698"/>
                </a:lnTo>
                <a:lnTo>
                  <a:pt x="1490" y="698"/>
                </a:lnTo>
                <a:lnTo>
                  <a:pt x="1490" y="696"/>
                </a:lnTo>
                <a:lnTo>
                  <a:pt x="1490" y="694"/>
                </a:lnTo>
                <a:lnTo>
                  <a:pt x="1490" y="696"/>
                </a:lnTo>
                <a:lnTo>
                  <a:pt x="1490" y="694"/>
                </a:lnTo>
                <a:lnTo>
                  <a:pt x="1488" y="694"/>
                </a:lnTo>
                <a:lnTo>
                  <a:pt x="1488" y="696"/>
                </a:lnTo>
                <a:lnTo>
                  <a:pt x="1488" y="694"/>
                </a:lnTo>
                <a:lnTo>
                  <a:pt x="1485" y="694"/>
                </a:lnTo>
                <a:lnTo>
                  <a:pt x="1488" y="694"/>
                </a:lnTo>
                <a:lnTo>
                  <a:pt x="1485" y="694"/>
                </a:lnTo>
                <a:lnTo>
                  <a:pt x="1485" y="696"/>
                </a:lnTo>
                <a:lnTo>
                  <a:pt x="1483" y="696"/>
                </a:lnTo>
                <a:lnTo>
                  <a:pt x="1483" y="694"/>
                </a:lnTo>
                <a:lnTo>
                  <a:pt x="1481" y="694"/>
                </a:lnTo>
                <a:lnTo>
                  <a:pt x="1481" y="696"/>
                </a:lnTo>
                <a:lnTo>
                  <a:pt x="1481" y="694"/>
                </a:lnTo>
                <a:lnTo>
                  <a:pt x="1478" y="694"/>
                </a:lnTo>
                <a:lnTo>
                  <a:pt x="1478" y="691"/>
                </a:lnTo>
                <a:lnTo>
                  <a:pt x="1476" y="691"/>
                </a:lnTo>
                <a:lnTo>
                  <a:pt x="1474" y="691"/>
                </a:lnTo>
                <a:lnTo>
                  <a:pt x="1476" y="691"/>
                </a:lnTo>
                <a:lnTo>
                  <a:pt x="1476" y="694"/>
                </a:lnTo>
                <a:lnTo>
                  <a:pt x="1476" y="696"/>
                </a:lnTo>
                <a:lnTo>
                  <a:pt x="1474" y="696"/>
                </a:lnTo>
                <a:lnTo>
                  <a:pt x="1472" y="696"/>
                </a:lnTo>
                <a:lnTo>
                  <a:pt x="1474" y="696"/>
                </a:lnTo>
                <a:lnTo>
                  <a:pt x="1474" y="698"/>
                </a:lnTo>
                <a:lnTo>
                  <a:pt x="1476" y="698"/>
                </a:lnTo>
                <a:lnTo>
                  <a:pt x="1476" y="701"/>
                </a:lnTo>
                <a:lnTo>
                  <a:pt x="1478" y="701"/>
                </a:lnTo>
                <a:lnTo>
                  <a:pt x="1478" y="703"/>
                </a:lnTo>
                <a:lnTo>
                  <a:pt x="1476" y="703"/>
                </a:lnTo>
                <a:lnTo>
                  <a:pt x="1476" y="705"/>
                </a:lnTo>
                <a:lnTo>
                  <a:pt x="1478" y="705"/>
                </a:lnTo>
                <a:lnTo>
                  <a:pt x="1481" y="705"/>
                </a:lnTo>
                <a:lnTo>
                  <a:pt x="1481" y="708"/>
                </a:lnTo>
                <a:lnTo>
                  <a:pt x="1481" y="710"/>
                </a:lnTo>
                <a:lnTo>
                  <a:pt x="1481" y="712"/>
                </a:lnTo>
                <a:lnTo>
                  <a:pt x="1478" y="712"/>
                </a:lnTo>
                <a:lnTo>
                  <a:pt x="1481" y="712"/>
                </a:lnTo>
                <a:lnTo>
                  <a:pt x="1483" y="712"/>
                </a:lnTo>
                <a:lnTo>
                  <a:pt x="1483" y="714"/>
                </a:lnTo>
                <a:lnTo>
                  <a:pt x="1483" y="717"/>
                </a:lnTo>
                <a:lnTo>
                  <a:pt x="1481" y="717"/>
                </a:lnTo>
                <a:lnTo>
                  <a:pt x="1481" y="719"/>
                </a:lnTo>
                <a:lnTo>
                  <a:pt x="1483" y="719"/>
                </a:lnTo>
                <a:lnTo>
                  <a:pt x="1483" y="717"/>
                </a:lnTo>
                <a:lnTo>
                  <a:pt x="1485" y="717"/>
                </a:lnTo>
                <a:lnTo>
                  <a:pt x="1488" y="719"/>
                </a:lnTo>
                <a:lnTo>
                  <a:pt x="1490" y="719"/>
                </a:lnTo>
                <a:lnTo>
                  <a:pt x="1490" y="721"/>
                </a:lnTo>
                <a:lnTo>
                  <a:pt x="1490" y="724"/>
                </a:lnTo>
                <a:lnTo>
                  <a:pt x="1492" y="724"/>
                </a:lnTo>
                <a:lnTo>
                  <a:pt x="1492" y="726"/>
                </a:lnTo>
                <a:lnTo>
                  <a:pt x="1492" y="728"/>
                </a:lnTo>
                <a:lnTo>
                  <a:pt x="1492" y="731"/>
                </a:lnTo>
                <a:lnTo>
                  <a:pt x="1495" y="731"/>
                </a:lnTo>
                <a:lnTo>
                  <a:pt x="1495" y="733"/>
                </a:lnTo>
                <a:lnTo>
                  <a:pt x="1495" y="735"/>
                </a:lnTo>
                <a:lnTo>
                  <a:pt x="1497" y="735"/>
                </a:lnTo>
                <a:lnTo>
                  <a:pt x="1497" y="737"/>
                </a:lnTo>
                <a:lnTo>
                  <a:pt x="1499" y="737"/>
                </a:lnTo>
                <a:lnTo>
                  <a:pt x="1502" y="740"/>
                </a:lnTo>
                <a:lnTo>
                  <a:pt x="1499" y="740"/>
                </a:lnTo>
                <a:lnTo>
                  <a:pt x="1499" y="742"/>
                </a:lnTo>
                <a:lnTo>
                  <a:pt x="1502" y="742"/>
                </a:lnTo>
                <a:lnTo>
                  <a:pt x="1502" y="744"/>
                </a:lnTo>
                <a:lnTo>
                  <a:pt x="1504" y="744"/>
                </a:lnTo>
                <a:lnTo>
                  <a:pt x="1504" y="747"/>
                </a:lnTo>
                <a:lnTo>
                  <a:pt x="1506" y="749"/>
                </a:lnTo>
                <a:lnTo>
                  <a:pt x="1506" y="751"/>
                </a:lnTo>
                <a:lnTo>
                  <a:pt x="1506" y="754"/>
                </a:lnTo>
                <a:lnTo>
                  <a:pt x="1504" y="754"/>
                </a:lnTo>
                <a:lnTo>
                  <a:pt x="1504" y="756"/>
                </a:lnTo>
                <a:lnTo>
                  <a:pt x="1504" y="758"/>
                </a:lnTo>
                <a:lnTo>
                  <a:pt x="1504" y="761"/>
                </a:lnTo>
                <a:lnTo>
                  <a:pt x="1504" y="763"/>
                </a:lnTo>
                <a:lnTo>
                  <a:pt x="1502" y="763"/>
                </a:lnTo>
                <a:lnTo>
                  <a:pt x="1502" y="765"/>
                </a:lnTo>
                <a:lnTo>
                  <a:pt x="1504" y="765"/>
                </a:lnTo>
                <a:lnTo>
                  <a:pt x="1504" y="763"/>
                </a:lnTo>
                <a:lnTo>
                  <a:pt x="1504" y="761"/>
                </a:lnTo>
                <a:lnTo>
                  <a:pt x="1506" y="761"/>
                </a:lnTo>
                <a:lnTo>
                  <a:pt x="1506" y="758"/>
                </a:lnTo>
                <a:lnTo>
                  <a:pt x="1506" y="756"/>
                </a:lnTo>
                <a:lnTo>
                  <a:pt x="1508" y="754"/>
                </a:lnTo>
                <a:lnTo>
                  <a:pt x="1511" y="754"/>
                </a:lnTo>
                <a:lnTo>
                  <a:pt x="1513" y="754"/>
                </a:lnTo>
                <a:lnTo>
                  <a:pt x="1513" y="756"/>
                </a:lnTo>
                <a:lnTo>
                  <a:pt x="1513" y="758"/>
                </a:lnTo>
                <a:lnTo>
                  <a:pt x="1515" y="758"/>
                </a:lnTo>
                <a:lnTo>
                  <a:pt x="1515" y="761"/>
                </a:lnTo>
                <a:lnTo>
                  <a:pt x="1515" y="763"/>
                </a:lnTo>
                <a:lnTo>
                  <a:pt x="1515" y="765"/>
                </a:lnTo>
                <a:lnTo>
                  <a:pt x="1515" y="767"/>
                </a:lnTo>
                <a:lnTo>
                  <a:pt x="1513" y="767"/>
                </a:lnTo>
                <a:lnTo>
                  <a:pt x="1515" y="767"/>
                </a:lnTo>
                <a:lnTo>
                  <a:pt x="1515" y="770"/>
                </a:lnTo>
                <a:lnTo>
                  <a:pt x="1518" y="770"/>
                </a:lnTo>
                <a:lnTo>
                  <a:pt x="1518" y="772"/>
                </a:lnTo>
                <a:lnTo>
                  <a:pt x="1518" y="774"/>
                </a:lnTo>
                <a:lnTo>
                  <a:pt x="1518" y="777"/>
                </a:lnTo>
                <a:lnTo>
                  <a:pt x="1518" y="779"/>
                </a:lnTo>
                <a:lnTo>
                  <a:pt x="1518" y="781"/>
                </a:lnTo>
                <a:lnTo>
                  <a:pt x="1518" y="784"/>
                </a:lnTo>
                <a:lnTo>
                  <a:pt x="1515" y="786"/>
                </a:lnTo>
                <a:lnTo>
                  <a:pt x="1513" y="786"/>
                </a:lnTo>
                <a:lnTo>
                  <a:pt x="1515" y="786"/>
                </a:lnTo>
                <a:lnTo>
                  <a:pt x="1513" y="786"/>
                </a:lnTo>
                <a:lnTo>
                  <a:pt x="1511" y="786"/>
                </a:lnTo>
                <a:lnTo>
                  <a:pt x="1508" y="786"/>
                </a:lnTo>
                <a:lnTo>
                  <a:pt x="1511" y="786"/>
                </a:lnTo>
                <a:lnTo>
                  <a:pt x="1508" y="786"/>
                </a:lnTo>
                <a:lnTo>
                  <a:pt x="1508" y="784"/>
                </a:lnTo>
                <a:lnTo>
                  <a:pt x="1506" y="784"/>
                </a:lnTo>
                <a:lnTo>
                  <a:pt x="1504" y="781"/>
                </a:lnTo>
                <a:lnTo>
                  <a:pt x="1504" y="784"/>
                </a:lnTo>
                <a:lnTo>
                  <a:pt x="1506" y="784"/>
                </a:lnTo>
                <a:lnTo>
                  <a:pt x="1504" y="784"/>
                </a:lnTo>
                <a:lnTo>
                  <a:pt x="1504" y="781"/>
                </a:lnTo>
                <a:lnTo>
                  <a:pt x="1502" y="781"/>
                </a:lnTo>
                <a:lnTo>
                  <a:pt x="1499" y="781"/>
                </a:lnTo>
                <a:lnTo>
                  <a:pt x="1502" y="781"/>
                </a:lnTo>
                <a:lnTo>
                  <a:pt x="1502" y="784"/>
                </a:lnTo>
                <a:lnTo>
                  <a:pt x="1504" y="784"/>
                </a:lnTo>
                <a:lnTo>
                  <a:pt x="1504" y="786"/>
                </a:lnTo>
                <a:lnTo>
                  <a:pt x="1504" y="788"/>
                </a:lnTo>
                <a:lnTo>
                  <a:pt x="1504" y="790"/>
                </a:lnTo>
                <a:lnTo>
                  <a:pt x="1502" y="790"/>
                </a:lnTo>
                <a:lnTo>
                  <a:pt x="1504" y="790"/>
                </a:lnTo>
                <a:lnTo>
                  <a:pt x="1506" y="793"/>
                </a:lnTo>
                <a:lnTo>
                  <a:pt x="1508" y="793"/>
                </a:lnTo>
                <a:lnTo>
                  <a:pt x="1511" y="795"/>
                </a:lnTo>
                <a:lnTo>
                  <a:pt x="1511" y="797"/>
                </a:lnTo>
                <a:lnTo>
                  <a:pt x="1511" y="800"/>
                </a:lnTo>
                <a:lnTo>
                  <a:pt x="1511" y="802"/>
                </a:lnTo>
                <a:lnTo>
                  <a:pt x="1508" y="802"/>
                </a:lnTo>
                <a:lnTo>
                  <a:pt x="1506" y="802"/>
                </a:lnTo>
                <a:lnTo>
                  <a:pt x="1506" y="800"/>
                </a:lnTo>
                <a:lnTo>
                  <a:pt x="1504" y="800"/>
                </a:lnTo>
                <a:lnTo>
                  <a:pt x="1504" y="797"/>
                </a:lnTo>
                <a:lnTo>
                  <a:pt x="1506" y="797"/>
                </a:lnTo>
                <a:lnTo>
                  <a:pt x="1504" y="797"/>
                </a:lnTo>
                <a:lnTo>
                  <a:pt x="1502" y="797"/>
                </a:lnTo>
                <a:lnTo>
                  <a:pt x="1502" y="795"/>
                </a:lnTo>
                <a:lnTo>
                  <a:pt x="1499" y="795"/>
                </a:lnTo>
                <a:lnTo>
                  <a:pt x="1499" y="797"/>
                </a:lnTo>
                <a:lnTo>
                  <a:pt x="1499" y="795"/>
                </a:lnTo>
                <a:lnTo>
                  <a:pt x="1499" y="797"/>
                </a:lnTo>
                <a:lnTo>
                  <a:pt x="1502" y="797"/>
                </a:lnTo>
                <a:lnTo>
                  <a:pt x="1502" y="800"/>
                </a:lnTo>
                <a:lnTo>
                  <a:pt x="1504" y="800"/>
                </a:lnTo>
                <a:lnTo>
                  <a:pt x="1504" y="802"/>
                </a:lnTo>
                <a:lnTo>
                  <a:pt x="1502" y="802"/>
                </a:lnTo>
                <a:lnTo>
                  <a:pt x="1499" y="802"/>
                </a:lnTo>
                <a:lnTo>
                  <a:pt x="1497" y="802"/>
                </a:lnTo>
                <a:lnTo>
                  <a:pt x="1499" y="802"/>
                </a:lnTo>
                <a:lnTo>
                  <a:pt x="1499" y="804"/>
                </a:lnTo>
                <a:lnTo>
                  <a:pt x="1502" y="804"/>
                </a:lnTo>
                <a:lnTo>
                  <a:pt x="1502" y="807"/>
                </a:lnTo>
                <a:lnTo>
                  <a:pt x="1504" y="807"/>
                </a:lnTo>
                <a:lnTo>
                  <a:pt x="1504" y="809"/>
                </a:lnTo>
                <a:lnTo>
                  <a:pt x="1502" y="809"/>
                </a:lnTo>
                <a:lnTo>
                  <a:pt x="1499" y="809"/>
                </a:lnTo>
                <a:lnTo>
                  <a:pt x="1497" y="809"/>
                </a:lnTo>
                <a:lnTo>
                  <a:pt x="1495" y="807"/>
                </a:lnTo>
                <a:lnTo>
                  <a:pt x="1492" y="807"/>
                </a:lnTo>
                <a:lnTo>
                  <a:pt x="1492" y="804"/>
                </a:lnTo>
                <a:lnTo>
                  <a:pt x="1490" y="804"/>
                </a:lnTo>
                <a:lnTo>
                  <a:pt x="1488" y="804"/>
                </a:lnTo>
                <a:lnTo>
                  <a:pt x="1488" y="802"/>
                </a:lnTo>
                <a:lnTo>
                  <a:pt x="1490" y="802"/>
                </a:lnTo>
                <a:lnTo>
                  <a:pt x="1488" y="802"/>
                </a:lnTo>
                <a:lnTo>
                  <a:pt x="1488" y="800"/>
                </a:lnTo>
                <a:lnTo>
                  <a:pt x="1488" y="797"/>
                </a:lnTo>
                <a:lnTo>
                  <a:pt x="1485" y="797"/>
                </a:lnTo>
                <a:lnTo>
                  <a:pt x="1485" y="800"/>
                </a:lnTo>
                <a:lnTo>
                  <a:pt x="1488" y="802"/>
                </a:lnTo>
                <a:lnTo>
                  <a:pt x="1485" y="802"/>
                </a:lnTo>
                <a:lnTo>
                  <a:pt x="1485" y="804"/>
                </a:lnTo>
                <a:lnTo>
                  <a:pt x="1485" y="802"/>
                </a:lnTo>
                <a:lnTo>
                  <a:pt x="1483" y="804"/>
                </a:lnTo>
                <a:lnTo>
                  <a:pt x="1483" y="802"/>
                </a:lnTo>
                <a:lnTo>
                  <a:pt x="1481" y="802"/>
                </a:lnTo>
                <a:lnTo>
                  <a:pt x="1478" y="802"/>
                </a:lnTo>
                <a:lnTo>
                  <a:pt x="1478" y="800"/>
                </a:lnTo>
                <a:lnTo>
                  <a:pt x="1478" y="802"/>
                </a:lnTo>
                <a:lnTo>
                  <a:pt x="1478" y="800"/>
                </a:lnTo>
                <a:lnTo>
                  <a:pt x="1476" y="800"/>
                </a:lnTo>
                <a:lnTo>
                  <a:pt x="1474" y="797"/>
                </a:lnTo>
                <a:lnTo>
                  <a:pt x="1472" y="795"/>
                </a:lnTo>
                <a:lnTo>
                  <a:pt x="1472" y="793"/>
                </a:lnTo>
                <a:lnTo>
                  <a:pt x="1469" y="793"/>
                </a:lnTo>
                <a:lnTo>
                  <a:pt x="1469" y="790"/>
                </a:lnTo>
                <a:lnTo>
                  <a:pt x="1467" y="788"/>
                </a:lnTo>
                <a:lnTo>
                  <a:pt x="1469" y="788"/>
                </a:lnTo>
                <a:lnTo>
                  <a:pt x="1472" y="790"/>
                </a:lnTo>
                <a:lnTo>
                  <a:pt x="1472" y="788"/>
                </a:lnTo>
                <a:lnTo>
                  <a:pt x="1469" y="788"/>
                </a:lnTo>
                <a:lnTo>
                  <a:pt x="1469" y="786"/>
                </a:lnTo>
                <a:lnTo>
                  <a:pt x="1467" y="786"/>
                </a:lnTo>
                <a:lnTo>
                  <a:pt x="1467" y="784"/>
                </a:lnTo>
                <a:lnTo>
                  <a:pt x="1467" y="781"/>
                </a:lnTo>
                <a:lnTo>
                  <a:pt x="1465" y="781"/>
                </a:lnTo>
                <a:lnTo>
                  <a:pt x="1465" y="779"/>
                </a:lnTo>
                <a:lnTo>
                  <a:pt x="1462" y="779"/>
                </a:lnTo>
                <a:lnTo>
                  <a:pt x="1462" y="777"/>
                </a:lnTo>
                <a:lnTo>
                  <a:pt x="1462" y="774"/>
                </a:lnTo>
                <a:lnTo>
                  <a:pt x="1465" y="774"/>
                </a:lnTo>
                <a:lnTo>
                  <a:pt x="1467" y="774"/>
                </a:lnTo>
                <a:lnTo>
                  <a:pt x="1465" y="774"/>
                </a:lnTo>
                <a:lnTo>
                  <a:pt x="1465" y="772"/>
                </a:lnTo>
                <a:lnTo>
                  <a:pt x="1465" y="770"/>
                </a:lnTo>
                <a:lnTo>
                  <a:pt x="1465" y="772"/>
                </a:lnTo>
                <a:lnTo>
                  <a:pt x="1465" y="770"/>
                </a:lnTo>
                <a:lnTo>
                  <a:pt x="1467" y="770"/>
                </a:lnTo>
                <a:lnTo>
                  <a:pt x="1469" y="770"/>
                </a:lnTo>
                <a:lnTo>
                  <a:pt x="1467" y="770"/>
                </a:lnTo>
                <a:lnTo>
                  <a:pt x="1467" y="767"/>
                </a:lnTo>
                <a:lnTo>
                  <a:pt x="1465" y="767"/>
                </a:lnTo>
                <a:lnTo>
                  <a:pt x="1465" y="765"/>
                </a:lnTo>
                <a:lnTo>
                  <a:pt x="1462" y="763"/>
                </a:lnTo>
                <a:lnTo>
                  <a:pt x="1462" y="761"/>
                </a:lnTo>
                <a:lnTo>
                  <a:pt x="1460" y="761"/>
                </a:lnTo>
                <a:lnTo>
                  <a:pt x="1460" y="758"/>
                </a:lnTo>
                <a:lnTo>
                  <a:pt x="1458" y="756"/>
                </a:lnTo>
                <a:lnTo>
                  <a:pt x="1458" y="754"/>
                </a:lnTo>
                <a:lnTo>
                  <a:pt x="1458" y="756"/>
                </a:lnTo>
                <a:lnTo>
                  <a:pt x="1458" y="754"/>
                </a:lnTo>
                <a:lnTo>
                  <a:pt x="1458" y="751"/>
                </a:lnTo>
                <a:lnTo>
                  <a:pt x="1458" y="754"/>
                </a:lnTo>
                <a:lnTo>
                  <a:pt x="1455" y="754"/>
                </a:lnTo>
                <a:lnTo>
                  <a:pt x="1455" y="751"/>
                </a:lnTo>
                <a:lnTo>
                  <a:pt x="1458" y="751"/>
                </a:lnTo>
                <a:lnTo>
                  <a:pt x="1455" y="751"/>
                </a:lnTo>
                <a:lnTo>
                  <a:pt x="1453" y="751"/>
                </a:lnTo>
                <a:lnTo>
                  <a:pt x="1453" y="749"/>
                </a:lnTo>
                <a:lnTo>
                  <a:pt x="1451" y="749"/>
                </a:lnTo>
                <a:lnTo>
                  <a:pt x="1449" y="747"/>
                </a:lnTo>
                <a:lnTo>
                  <a:pt x="1449" y="744"/>
                </a:lnTo>
                <a:lnTo>
                  <a:pt x="1449" y="742"/>
                </a:lnTo>
                <a:lnTo>
                  <a:pt x="1446" y="742"/>
                </a:lnTo>
                <a:lnTo>
                  <a:pt x="1446" y="740"/>
                </a:lnTo>
                <a:lnTo>
                  <a:pt x="1444" y="737"/>
                </a:lnTo>
                <a:lnTo>
                  <a:pt x="1444" y="735"/>
                </a:lnTo>
                <a:lnTo>
                  <a:pt x="1446" y="733"/>
                </a:lnTo>
                <a:lnTo>
                  <a:pt x="1444" y="733"/>
                </a:lnTo>
                <a:lnTo>
                  <a:pt x="1442" y="733"/>
                </a:lnTo>
                <a:lnTo>
                  <a:pt x="1442" y="731"/>
                </a:lnTo>
                <a:lnTo>
                  <a:pt x="1444" y="731"/>
                </a:lnTo>
                <a:lnTo>
                  <a:pt x="1444" y="728"/>
                </a:lnTo>
                <a:lnTo>
                  <a:pt x="1444" y="731"/>
                </a:lnTo>
                <a:lnTo>
                  <a:pt x="1442" y="731"/>
                </a:lnTo>
                <a:lnTo>
                  <a:pt x="1442" y="728"/>
                </a:lnTo>
                <a:lnTo>
                  <a:pt x="1442" y="726"/>
                </a:lnTo>
                <a:lnTo>
                  <a:pt x="1442" y="724"/>
                </a:lnTo>
                <a:lnTo>
                  <a:pt x="1442" y="721"/>
                </a:lnTo>
                <a:lnTo>
                  <a:pt x="1444" y="721"/>
                </a:lnTo>
                <a:lnTo>
                  <a:pt x="1444" y="719"/>
                </a:lnTo>
                <a:lnTo>
                  <a:pt x="1446" y="721"/>
                </a:lnTo>
                <a:lnTo>
                  <a:pt x="1446" y="719"/>
                </a:lnTo>
                <a:lnTo>
                  <a:pt x="1444" y="719"/>
                </a:lnTo>
                <a:lnTo>
                  <a:pt x="1444" y="717"/>
                </a:lnTo>
                <a:lnTo>
                  <a:pt x="1442" y="717"/>
                </a:lnTo>
                <a:lnTo>
                  <a:pt x="1442" y="714"/>
                </a:lnTo>
                <a:lnTo>
                  <a:pt x="1439" y="714"/>
                </a:lnTo>
                <a:lnTo>
                  <a:pt x="1442" y="714"/>
                </a:lnTo>
                <a:lnTo>
                  <a:pt x="1439" y="712"/>
                </a:lnTo>
                <a:lnTo>
                  <a:pt x="1442" y="712"/>
                </a:lnTo>
                <a:lnTo>
                  <a:pt x="1439" y="712"/>
                </a:lnTo>
                <a:lnTo>
                  <a:pt x="1439" y="710"/>
                </a:lnTo>
                <a:lnTo>
                  <a:pt x="1437" y="708"/>
                </a:lnTo>
                <a:lnTo>
                  <a:pt x="1437" y="705"/>
                </a:lnTo>
                <a:lnTo>
                  <a:pt x="1435" y="705"/>
                </a:lnTo>
                <a:lnTo>
                  <a:pt x="1432" y="705"/>
                </a:lnTo>
                <a:lnTo>
                  <a:pt x="1430" y="705"/>
                </a:lnTo>
                <a:lnTo>
                  <a:pt x="1430" y="708"/>
                </a:lnTo>
                <a:lnTo>
                  <a:pt x="1430" y="710"/>
                </a:lnTo>
                <a:lnTo>
                  <a:pt x="1430" y="712"/>
                </a:lnTo>
                <a:lnTo>
                  <a:pt x="1430" y="714"/>
                </a:lnTo>
                <a:lnTo>
                  <a:pt x="1430" y="717"/>
                </a:lnTo>
                <a:lnTo>
                  <a:pt x="1430" y="719"/>
                </a:lnTo>
                <a:lnTo>
                  <a:pt x="1428" y="719"/>
                </a:lnTo>
                <a:lnTo>
                  <a:pt x="1430" y="719"/>
                </a:lnTo>
                <a:lnTo>
                  <a:pt x="1428" y="721"/>
                </a:lnTo>
                <a:lnTo>
                  <a:pt x="1425" y="721"/>
                </a:lnTo>
                <a:lnTo>
                  <a:pt x="1428" y="721"/>
                </a:lnTo>
                <a:lnTo>
                  <a:pt x="1425" y="721"/>
                </a:lnTo>
                <a:lnTo>
                  <a:pt x="1425" y="724"/>
                </a:lnTo>
                <a:lnTo>
                  <a:pt x="1423" y="724"/>
                </a:lnTo>
                <a:lnTo>
                  <a:pt x="1423" y="721"/>
                </a:lnTo>
                <a:lnTo>
                  <a:pt x="1423" y="724"/>
                </a:lnTo>
                <a:lnTo>
                  <a:pt x="1423" y="721"/>
                </a:lnTo>
                <a:lnTo>
                  <a:pt x="1421" y="724"/>
                </a:lnTo>
                <a:lnTo>
                  <a:pt x="1421" y="726"/>
                </a:lnTo>
                <a:lnTo>
                  <a:pt x="1419" y="726"/>
                </a:lnTo>
                <a:lnTo>
                  <a:pt x="1416" y="726"/>
                </a:lnTo>
                <a:lnTo>
                  <a:pt x="1416" y="724"/>
                </a:lnTo>
                <a:lnTo>
                  <a:pt x="1414" y="724"/>
                </a:lnTo>
                <a:lnTo>
                  <a:pt x="1412" y="724"/>
                </a:lnTo>
                <a:lnTo>
                  <a:pt x="1414" y="724"/>
                </a:lnTo>
                <a:lnTo>
                  <a:pt x="1412" y="724"/>
                </a:lnTo>
                <a:lnTo>
                  <a:pt x="1409" y="724"/>
                </a:lnTo>
                <a:lnTo>
                  <a:pt x="1409" y="721"/>
                </a:lnTo>
                <a:lnTo>
                  <a:pt x="1409" y="724"/>
                </a:lnTo>
                <a:lnTo>
                  <a:pt x="1407" y="724"/>
                </a:lnTo>
                <a:lnTo>
                  <a:pt x="1405" y="724"/>
                </a:lnTo>
                <a:lnTo>
                  <a:pt x="1405" y="721"/>
                </a:lnTo>
                <a:lnTo>
                  <a:pt x="1402" y="721"/>
                </a:lnTo>
                <a:lnTo>
                  <a:pt x="1402" y="719"/>
                </a:lnTo>
                <a:lnTo>
                  <a:pt x="1400" y="719"/>
                </a:lnTo>
                <a:lnTo>
                  <a:pt x="1400" y="721"/>
                </a:lnTo>
                <a:lnTo>
                  <a:pt x="1400" y="719"/>
                </a:lnTo>
                <a:lnTo>
                  <a:pt x="1398" y="719"/>
                </a:lnTo>
                <a:lnTo>
                  <a:pt x="1398" y="717"/>
                </a:lnTo>
                <a:lnTo>
                  <a:pt x="1398" y="714"/>
                </a:lnTo>
                <a:lnTo>
                  <a:pt x="1396" y="714"/>
                </a:lnTo>
                <a:lnTo>
                  <a:pt x="1393" y="714"/>
                </a:lnTo>
                <a:lnTo>
                  <a:pt x="1391" y="714"/>
                </a:lnTo>
                <a:lnTo>
                  <a:pt x="1391" y="717"/>
                </a:lnTo>
                <a:lnTo>
                  <a:pt x="1389" y="717"/>
                </a:lnTo>
                <a:lnTo>
                  <a:pt x="1386" y="719"/>
                </a:lnTo>
                <a:lnTo>
                  <a:pt x="1384" y="721"/>
                </a:lnTo>
                <a:lnTo>
                  <a:pt x="1382" y="724"/>
                </a:lnTo>
                <a:lnTo>
                  <a:pt x="1379" y="726"/>
                </a:lnTo>
                <a:lnTo>
                  <a:pt x="1377" y="728"/>
                </a:lnTo>
                <a:lnTo>
                  <a:pt x="1377" y="731"/>
                </a:lnTo>
                <a:lnTo>
                  <a:pt x="1375" y="733"/>
                </a:lnTo>
                <a:lnTo>
                  <a:pt x="1372" y="735"/>
                </a:lnTo>
                <a:lnTo>
                  <a:pt x="1372" y="737"/>
                </a:lnTo>
                <a:lnTo>
                  <a:pt x="1372" y="740"/>
                </a:lnTo>
                <a:lnTo>
                  <a:pt x="1375" y="740"/>
                </a:lnTo>
                <a:lnTo>
                  <a:pt x="1372" y="740"/>
                </a:lnTo>
                <a:lnTo>
                  <a:pt x="1375" y="740"/>
                </a:lnTo>
                <a:lnTo>
                  <a:pt x="1372" y="740"/>
                </a:lnTo>
                <a:lnTo>
                  <a:pt x="1375" y="740"/>
                </a:lnTo>
                <a:lnTo>
                  <a:pt x="1375" y="742"/>
                </a:lnTo>
                <a:lnTo>
                  <a:pt x="1372" y="742"/>
                </a:lnTo>
                <a:lnTo>
                  <a:pt x="1372" y="744"/>
                </a:lnTo>
                <a:lnTo>
                  <a:pt x="1375" y="744"/>
                </a:lnTo>
                <a:lnTo>
                  <a:pt x="1377" y="744"/>
                </a:lnTo>
                <a:lnTo>
                  <a:pt x="1377" y="747"/>
                </a:lnTo>
                <a:lnTo>
                  <a:pt x="1377" y="749"/>
                </a:lnTo>
                <a:lnTo>
                  <a:pt x="1377" y="751"/>
                </a:lnTo>
                <a:lnTo>
                  <a:pt x="1375" y="751"/>
                </a:lnTo>
                <a:lnTo>
                  <a:pt x="1375" y="754"/>
                </a:lnTo>
                <a:lnTo>
                  <a:pt x="1377" y="754"/>
                </a:lnTo>
                <a:lnTo>
                  <a:pt x="1379" y="754"/>
                </a:lnTo>
                <a:lnTo>
                  <a:pt x="1379" y="756"/>
                </a:lnTo>
                <a:lnTo>
                  <a:pt x="1377" y="756"/>
                </a:lnTo>
                <a:lnTo>
                  <a:pt x="1379" y="756"/>
                </a:lnTo>
                <a:lnTo>
                  <a:pt x="1379" y="758"/>
                </a:lnTo>
                <a:lnTo>
                  <a:pt x="1379" y="756"/>
                </a:lnTo>
                <a:lnTo>
                  <a:pt x="1379" y="758"/>
                </a:lnTo>
                <a:lnTo>
                  <a:pt x="1379" y="761"/>
                </a:lnTo>
                <a:lnTo>
                  <a:pt x="1377" y="761"/>
                </a:lnTo>
                <a:lnTo>
                  <a:pt x="1377" y="758"/>
                </a:lnTo>
                <a:lnTo>
                  <a:pt x="1377" y="761"/>
                </a:lnTo>
                <a:lnTo>
                  <a:pt x="1377" y="763"/>
                </a:lnTo>
                <a:lnTo>
                  <a:pt x="1379" y="763"/>
                </a:lnTo>
                <a:lnTo>
                  <a:pt x="1377" y="763"/>
                </a:lnTo>
                <a:lnTo>
                  <a:pt x="1377" y="765"/>
                </a:lnTo>
                <a:lnTo>
                  <a:pt x="1377" y="763"/>
                </a:lnTo>
                <a:lnTo>
                  <a:pt x="1379" y="763"/>
                </a:lnTo>
                <a:lnTo>
                  <a:pt x="1379" y="765"/>
                </a:lnTo>
                <a:lnTo>
                  <a:pt x="1379" y="763"/>
                </a:lnTo>
                <a:lnTo>
                  <a:pt x="1379" y="765"/>
                </a:lnTo>
                <a:lnTo>
                  <a:pt x="1379" y="767"/>
                </a:lnTo>
                <a:lnTo>
                  <a:pt x="1379" y="770"/>
                </a:lnTo>
                <a:lnTo>
                  <a:pt x="1382" y="770"/>
                </a:lnTo>
                <a:lnTo>
                  <a:pt x="1384" y="770"/>
                </a:lnTo>
                <a:lnTo>
                  <a:pt x="1384" y="772"/>
                </a:lnTo>
                <a:lnTo>
                  <a:pt x="1386" y="770"/>
                </a:lnTo>
                <a:lnTo>
                  <a:pt x="1389" y="770"/>
                </a:lnTo>
                <a:lnTo>
                  <a:pt x="1391" y="772"/>
                </a:lnTo>
                <a:lnTo>
                  <a:pt x="1393" y="772"/>
                </a:lnTo>
                <a:lnTo>
                  <a:pt x="1396" y="772"/>
                </a:lnTo>
                <a:lnTo>
                  <a:pt x="1396" y="774"/>
                </a:lnTo>
                <a:lnTo>
                  <a:pt x="1398" y="774"/>
                </a:lnTo>
                <a:lnTo>
                  <a:pt x="1400" y="777"/>
                </a:lnTo>
                <a:lnTo>
                  <a:pt x="1402" y="777"/>
                </a:lnTo>
                <a:lnTo>
                  <a:pt x="1405" y="779"/>
                </a:lnTo>
                <a:lnTo>
                  <a:pt x="1407" y="779"/>
                </a:lnTo>
                <a:lnTo>
                  <a:pt x="1407" y="781"/>
                </a:lnTo>
                <a:lnTo>
                  <a:pt x="1409" y="781"/>
                </a:lnTo>
                <a:lnTo>
                  <a:pt x="1409" y="784"/>
                </a:lnTo>
                <a:lnTo>
                  <a:pt x="1412" y="784"/>
                </a:lnTo>
                <a:lnTo>
                  <a:pt x="1412" y="786"/>
                </a:lnTo>
                <a:lnTo>
                  <a:pt x="1409" y="786"/>
                </a:lnTo>
                <a:lnTo>
                  <a:pt x="1412" y="786"/>
                </a:lnTo>
                <a:lnTo>
                  <a:pt x="1414" y="786"/>
                </a:lnTo>
                <a:lnTo>
                  <a:pt x="1414" y="788"/>
                </a:lnTo>
                <a:lnTo>
                  <a:pt x="1414" y="790"/>
                </a:lnTo>
                <a:lnTo>
                  <a:pt x="1412" y="790"/>
                </a:lnTo>
                <a:lnTo>
                  <a:pt x="1412" y="793"/>
                </a:lnTo>
                <a:lnTo>
                  <a:pt x="1409" y="793"/>
                </a:lnTo>
                <a:lnTo>
                  <a:pt x="1409" y="795"/>
                </a:lnTo>
                <a:lnTo>
                  <a:pt x="1412" y="793"/>
                </a:lnTo>
                <a:lnTo>
                  <a:pt x="1414" y="793"/>
                </a:lnTo>
                <a:lnTo>
                  <a:pt x="1416" y="793"/>
                </a:lnTo>
                <a:lnTo>
                  <a:pt x="1419" y="793"/>
                </a:lnTo>
                <a:lnTo>
                  <a:pt x="1421" y="793"/>
                </a:lnTo>
                <a:lnTo>
                  <a:pt x="1423" y="795"/>
                </a:lnTo>
                <a:lnTo>
                  <a:pt x="1423" y="797"/>
                </a:lnTo>
                <a:lnTo>
                  <a:pt x="1423" y="800"/>
                </a:lnTo>
                <a:lnTo>
                  <a:pt x="1421" y="800"/>
                </a:lnTo>
                <a:lnTo>
                  <a:pt x="1421" y="802"/>
                </a:lnTo>
                <a:lnTo>
                  <a:pt x="1423" y="802"/>
                </a:lnTo>
                <a:lnTo>
                  <a:pt x="1423" y="800"/>
                </a:lnTo>
                <a:lnTo>
                  <a:pt x="1425" y="800"/>
                </a:lnTo>
                <a:lnTo>
                  <a:pt x="1425" y="802"/>
                </a:lnTo>
                <a:lnTo>
                  <a:pt x="1425" y="804"/>
                </a:lnTo>
                <a:lnTo>
                  <a:pt x="1425" y="807"/>
                </a:lnTo>
                <a:lnTo>
                  <a:pt x="1425" y="809"/>
                </a:lnTo>
                <a:lnTo>
                  <a:pt x="1423" y="809"/>
                </a:lnTo>
                <a:lnTo>
                  <a:pt x="1423" y="811"/>
                </a:lnTo>
                <a:lnTo>
                  <a:pt x="1423" y="813"/>
                </a:lnTo>
                <a:lnTo>
                  <a:pt x="1423" y="816"/>
                </a:lnTo>
                <a:lnTo>
                  <a:pt x="1423" y="818"/>
                </a:lnTo>
                <a:lnTo>
                  <a:pt x="1421" y="818"/>
                </a:lnTo>
                <a:lnTo>
                  <a:pt x="1421" y="820"/>
                </a:lnTo>
                <a:lnTo>
                  <a:pt x="1421" y="823"/>
                </a:lnTo>
                <a:lnTo>
                  <a:pt x="1419" y="825"/>
                </a:lnTo>
                <a:lnTo>
                  <a:pt x="1416" y="825"/>
                </a:lnTo>
                <a:lnTo>
                  <a:pt x="1416" y="827"/>
                </a:lnTo>
                <a:lnTo>
                  <a:pt x="1414" y="827"/>
                </a:lnTo>
                <a:lnTo>
                  <a:pt x="1412" y="827"/>
                </a:lnTo>
                <a:lnTo>
                  <a:pt x="1412" y="830"/>
                </a:lnTo>
                <a:lnTo>
                  <a:pt x="1409" y="830"/>
                </a:lnTo>
                <a:lnTo>
                  <a:pt x="1407" y="830"/>
                </a:lnTo>
                <a:lnTo>
                  <a:pt x="1405" y="830"/>
                </a:lnTo>
                <a:lnTo>
                  <a:pt x="1402" y="830"/>
                </a:lnTo>
                <a:lnTo>
                  <a:pt x="1400" y="830"/>
                </a:lnTo>
                <a:lnTo>
                  <a:pt x="1398" y="830"/>
                </a:lnTo>
                <a:lnTo>
                  <a:pt x="1398" y="827"/>
                </a:lnTo>
                <a:lnTo>
                  <a:pt x="1398" y="825"/>
                </a:lnTo>
                <a:lnTo>
                  <a:pt x="1398" y="827"/>
                </a:lnTo>
                <a:lnTo>
                  <a:pt x="1396" y="827"/>
                </a:lnTo>
                <a:lnTo>
                  <a:pt x="1393" y="827"/>
                </a:lnTo>
                <a:lnTo>
                  <a:pt x="1391" y="827"/>
                </a:lnTo>
                <a:lnTo>
                  <a:pt x="1391" y="825"/>
                </a:lnTo>
                <a:lnTo>
                  <a:pt x="1391" y="823"/>
                </a:lnTo>
                <a:lnTo>
                  <a:pt x="1389" y="825"/>
                </a:lnTo>
                <a:lnTo>
                  <a:pt x="1386" y="827"/>
                </a:lnTo>
                <a:lnTo>
                  <a:pt x="1386" y="830"/>
                </a:lnTo>
                <a:lnTo>
                  <a:pt x="1384" y="832"/>
                </a:lnTo>
                <a:lnTo>
                  <a:pt x="1384" y="834"/>
                </a:lnTo>
                <a:lnTo>
                  <a:pt x="1382" y="834"/>
                </a:lnTo>
                <a:lnTo>
                  <a:pt x="1379" y="837"/>
                </a:lnTo>
                <a:lnTo>
                  <a:pt x="1379" y="839"/>
                </a:lnTo>
                <a:lnTo>
                  <a:pt x="1379" y="841"/>
                </a:lnTo>
                <a:lnTo>
                  <a:pt x="1377" y="841"/>
                </a:lnTo>
                <a:lnTo>
                  <a:pt x="1377" y="843"/>
                </a:lnTo>
                <a:lnTo>
                  <a:pt x="1375" y="843"/>
                </a:lnTo>
                <a:lnTo>
                  <a:pt x="1375" y="846"/>
                </a:lnTo>
                <a:lnTo>
                  <a:pt x="1375" y="848"/>
                </a:lnTo>
                <a:lnTo>
                  <a:pt x="1372" y="850"/>
                </a:lnTo>
                <a:lnTo>
                  <a:pt x="1370" y="853"/>
                </a:lnTo>
                <a:lnTo>
                  <a:pt x="1366" y="857"/>
                </a:lnTo>
                <a:lnTo>
                  <a:pt x="1366" y="860"/>
                </a:lnTo>
                <a:lnTo>
                  <a:pt x="1366" y="862"/>
                </a:lnTo>
                <a:lnTo>
                  <a:pt x="1363" y="862"/>
                </a:lnTo>
                <a:lnTo>
                  <a:pt x="1366" y="864"/>
                </a:lnTo>
                <a:lnTo>
                  <a:pt x="1368" y="864"/>
                </a:lnTo>
                <a:lnTo>
                  <a:pt x="1368" y="862"/>
                </a:lnTo>
                <a:lnTo>
                  <a:pt x="1370" y="862"/>
                </a:lnTo>
                <a:lnTo>
                  <a:pt x="1370" y="860"/>
                </a:lnTo>
                <a:lnTo>
                  <a:pt x="1370" y="862"/>
                </a:lnTo>
                <a:lnTo>
                  <a:pt x="1372" y="862"/>
                </a:lnTo>
                <a:lnTo>
                  <a:pt x="1370" y="862"/>
                </a:lnTo>
                <a:lnTo>
                  <a:pt x="1370" y="864"/>
                </a:lnTo>
                <a:lnTo>
                  <a:pt x="1372" y="864"/>
                </a:lnTo>
                <a:lnTo>
                  <a:pt x="1372" y="862"/>
                </a:lnTo>
                <a:lnTo>
                  <a:pt x="1375" y="862"/>
                </a:lnTo>
                <a:lnTo>
                  <a:pt x="1377" y="862"/>
                </a:lnTo>
                <a:lnTo>
                  <a:pt x="1379" y="862"/>
                </a:lnTo>
                <a:lnTo>
                  <a:pt x="1382" y="862"/>
                </a:lnTo>
                <a:lnTo>
                  <a:pt x="1382" y="864"/>
                </a:lnTo>
                <a:lnTo>
                  <a:pt x="1382" y="866"/>
                </a:lnTo>
                <a:lnTo>
                  <a:pt x="1384" y="866"/>
                </a:lnTo>
                <a:lnTo>
                  <a:pt x="1384" y="864"/>
                </a:lnTo>
                <a:lnTo>
                  <a:pt x="1386" y="866"/>
                </a:lnTo>
                <a:lnTo>
                  <a:pt x="1389" y="866"/>
                </a:lnTo>
                <a:lnTo>
                  <a:pt x="1391" y="866"/>
                </a:lnTo>
                <a:lnTo>
                  <a:pt x="1391" y="869"/>
                </a:lnTo>
                <a:lnTo>
                  <a:pt x="1393" y="871"/>
                </a:lnTo>
                <a:lnTo>
                  <a:pt x="1396" y="873"/>
                </a:lnTo>
                <a:lnTo>
                  <a:pt x="1396" y="876"/>
                </a:lnTo>
                <a:lnTo>
                  <a:pt x="1393" y="876"/>
                </a:lnTo>
                <a:lnTo>
                  <a:pt x="1393" y="878"/>
                </a:lnTo>
                <a:lnTo>
                  <a:pt x="1396" y="878"/>
                </a:lnTo>
                <a:lnTo>
                  <a:pt x="1396" y="880"/>
                </a:lnTo>
                <a:lnTo>
                  <a:pt x="1393" y="880"/>
                </a:lnTo>
                <a:lnTo>
                  <a:pt x="1393" y="878"/>
                </a:lnTo>
                <a:lnTo>
                  <a:pt x="1391" y="878"/>
                </a:lnTo>
                <a:lnTo>
                  <a:pt x="1389" y="878"/>
                </a:lnTo>
                <a:lnTo>
                  <a:pt x="1389" y="880"/>
                </a:lnTo>
                <a:lnTo>
                  <a:pt x="1389" y="883"/>
                </a:lnTo>
                <a:lnTo>
                  <a:pt x="1386" y="883"/>
                </a:lnTo>
                <a:lnTo>
                  <a:pt x="1389" y="883"/>
                </a:lnTo>
                <a:lnTo>
                  <a:pt x="1386" y="883"/>
                </a:lnTo>
                <a:lnTo>
                  <a:pt x="1384" y="885"/>
                </a:lnTo>
                <a:lnTo>
                  <a:pt x="1384" y="883"/>
                </a:lnTo>
                <a:lnTo>
                  <a:pt x="1382" y="883"/>
                </a:lnTo>
                <a:lnTo>
                  <a:pt x="1382" y="880"/>
                </a:lnTo>
                <a:lnTo>
                  <a:pt x="1379" y="880"/>
                </a:lnTo>
                <a:lnTo>
                  <a:pt x="1379" y="878"/>
                </a:lnTo>
                <a:lnTo>
                  <a:pt x="1377" y="878"/>
                </a:lnTo>
                <a:lnTo>
                  <a:pt x="1379" y="880"/>
                </a:lnTo>
                <a:lnTo>
                  <a:pt x="1377" y="880"/>
                </a:lnTo>
                <a:lnTo>
                  <a:pt x="1375" y="880"/>
                </a:lnTo>
                <a:lnTo>
                  <a:pt x="1375" y="878"/>
                </a:lnTo>
                <a:lnTo>
                  <a:pt x="1372" y="878"/>
                </a:lnTo>
                <a:lnTo>
                  <a:pt x="1375" y="880"/>
                </a:lnTo>
                <a:lnTo>
                  <a:pt x="1372" y="880"/>
                </a:lnTo>
                <a:lnTo>
                  <a:pt x="1370" y="880"/>
                </a:lnTo>
                <a:lnTo>
                  <a:pt x="1370" y="883"/>
                </a:lnTo>
                <a:lnTo>
                  <a:pt x="1368" y="885"/>
                </a:lnTo>
                <a:lnTo>
                  <a:pt x="1368" y="887"/>
                </a:lnTo>
                <a:lnTo>
                  <a:pt x="1368" y="890"/>
                </a:lnTo>
                <a:lnTo>
                  <a:pt x="1368" y="892"/>
                </a:lnTo>
                <a:lnTo>
                  <a:pt x="1370" y="892"/>
                </a:lnTo>
                <a:lnTo>
                  <a:pt x="1370" y="890"/>
                </a:lnTo>
                <a:lnTo>
                  <a:pt x="1372" y="890"/>
                </a:lnTo>
                <a:lnTo>
                  <a:pt x="1372" y="892"/>
                </a:lnTo>
                <a:lnTo>
                  <a:pt x="1370" y="892"/>
                </a:lnTo>
                <a:lnTo>
                  <a:pt x="1372" y="892"/>
                </a:lnTo>
                <a:lnTo>
                  <a:pt x="1372" y="894"/>
                </a:lnTo>
                <a:lnTo>
                  <a:pt x="1372" y="892"/>
                </a:lnTo>
                <a:lnTo>
                  <a:pt x="1372" y="894"/>
                </a:lnTo>
                <a:lnTo>
                  <a:pt x="1375" y="894"/>
                </a:lnTo>
                <a:lnTo>
                  <a:pt x="1375" y="896"/>
                </a:lnTo>
                <a:lnTo>
                  <a:pt x="1372" y="896"/>
                </a:lnTo>
                <a:lnTo>
                  <a:pt x="1375" y="896"/>
                </a:lnTo>
                <a:lnTo>
                  <a:pt x="1372" y="896"/>
                </a:lnTo>
                <a:lnTo>
                  <a:pt x="1370" y="896"/>
                </a:lnTo>
                <a:lnTo>
                  <a:pt x="1370" y="894"/>
                </a:lnTo>
                <a:lnTo>
                  <a:pt x="1368" y="894"/>
                </a:lnTo>
                <a:lnTo>
                  <a:pt x="1368" y="896"/>
                </a:lnTo>
                <a:lnTo>
                  <a:pt x="1370" y="896"/>
                </a:lnTo>
                <a:lnTo>
                  <a:pt x="1370" y="899"/>
                </a:lnTo>
                <a:lnTo>
                  <a:pt x="1368" y="899"/>
                </a:lnTo>
                <a:lnTo>
                  <a:pt x="1366" y="899"/>
                </a:lnTo>
                <a:lnTo>
                  <a:pt x="1363" y="899"/>
                </a:lnTo>
                <a:lnTo>
                  <a:pt x="1363" y="896"/>
                </a:lnTo>
                <a:lnTo>
                  <a:pt x="1363" y="899"/>
                </a:lnTo>
                <a:lnTo>
                  <a:pt x="1361" y="899"/>
                </a:lnTo>
                <a:lnTo>
                  <a:pt x="1359" y="899"/>
                </a:lnTo>
                <a:lnTo>
                  <a:pt x="1356" y="899"/>
                </a:lnTo>
                <a:lnTo>
                  <a:pt x="1356" y="901"/>
                </a:lnTo>
                <a:lnTo>
                  <a:pt x="1354" y="901"/>
                </a:lnTo>
                <a:lnTo>
                  <a:pt x="1354" y="903"/>
                </a:lnTo>
                <a:lnTo>
                  <a:pt x="1356" y="903"/>
                </a:lnTo>
                <a:lnTo>
                  <a:pt x="1359" y="906"/>
                </a:lnTo>
                <a:lnTo>
                  <a:pt x="1361" y="908"/>
                </a:lnTo>
                <a:lnTo>
                  <a:pt x="1361" y="910"/>
                </a:lnTo>
                <a:lnTo>
                  <a:pt x="1363" y="910"/>
                </a:lnTo>
                <a:lnTo>
                  <a:pt x="1361" y="910"/>
                </a:lnTo>
                <a:lnTo>
                  <a:pt x="1361" y="913"/>
                </a:lnTo>
                <a:lnTo>
                  <a:pt x="1363" y="913"/>
                </a:lnTo>
                <a:lnTo>
                  <a:pt x="1363" y="915"/>
                </a:lnTo>
                <a:lnTo>
                  <a:pt x="1363" y="917"/>
                </a:lnTo>
                <a:lnTo>
                  <a:pt x="1361" y="915"/>
                </a:lnTo>
                <a:lnTo>
                  <a:pt x="1361" y="917"/>
                </a:lnTo>
                <a:lnTo>
                  <a:pt x="1359" y="917"/>
                </a:lnTo>
                <a:lnTo>
                  <a:pt x="1361" y="917"/>
                </a:lnTo>
                <a:lnTo>
                  <a:pt x="1361" y="919"/>
                </a:lnTo>
                <a:lnTo>
                  <a:pt x="1361" y="922"/>
                </a:lnTo>
                <a:lnTo>
                  <a:pt x="1359" y="922"/>
                </a:lnTo>
                <a:lnTo>
                  <a:pt x="1356" y="919"/>
                </a:lnTo>
                <a:lnTo>
                  <a:pt x="1354" y="919"/>
                </a:lnTo>
                <a:lnTo>
                  <a:pt x="1352" y="919"/>
                </a:lnTo>
                <a:lnTo>
                  <a:pt x="1349" y="919"/>
                </a:lnTo>
                <a:lnTo>
                  <a:pt x="1347" y="917"/>
                </a:lnTo>
                <a:lnTo>
                  <a:pt x="1345" y="917"/>
                </a:lnTo>
                <a:lnTo>
                  <a:pt x="1345" y="915"/>
                </a:lnTo>
                <a:lnTo>
                  <a:pt x="1345" y="917"/>
                </a:lnTo>
                <a:lnTo>
                  <a:pt x="1345" y="915"/>
                </a:lnTo>
                <a:lnTo>
                  <a:pt x="1343" y="915"/>
                </a:lnTo>
                <a:lnTo>
                  <a:pt x="1343" y="917"/>
                </a:lnTo>
                <a:lnTo>
                  <a:pt x="1340" y="917"/>
                </a:lnTo>
                <a:lnTo>
                  <a:pt x="1338" y="919"/>
                </a:lnTo>
                <a:lnTo>
                  <a:pt x="1336" y="919"/>
                </a:lnTo>
                <a:lnTo>
                  <a:pt x="1336" y="922"/>
                </a:lnTo>
                <a:lnTo>
                  <a:pt x="1338" y="922"/>
                </a:lnTo>
                <a:lnTo>
                  <a:pt x="1338" y="924"/>
                </a:lnTo>
                <a:lnTo>
                  <a:pt x="1336" y="924"/>
                </a:lnTo>
                <a:lnTo>
                  <a:pt x="1336" y="926"/>
                </a:lnTo>
                <a:lnTo>
                  <a:pt x="1338" y="926"/>
                </a:lnTo>
                <a:lnTo>
                  <a:pt x="1338" y="929"/>
                </a:lnTo>
                <a:lnTo>
                  <a:pt x="1338" y="931"/>
                </a:lnTo>
                <a:lnTo>
                  <a:pt x="1338" y="933"/>
                </a:lnTo>
                <a:lnTo>
                  <a:pt x="1338" y="936"/>
                </a:lnTo>
                <a:lnTo>
                  <a:pt x="1336" y="936"/>
                </a:lnTo>
                <a:lnTo>
                  <a:pt x="1336" y="938"/>
                </a:lnTo>
                <a:lnTo>
                  <a:pt x="1336" y="936"/>
                </a:lnTo>
                <a:lnTo>
                  <a:pt x="1333" y="936"/>
                </a:lnTo>
                <a:lnTo>
                  <a:pt x="1333" y="938"/>
                </a:lnTo>
                <a:lnTo>
                  <a:pt x="1333" y="936"/>
                </a:lnTo>
                <a:lnTo>
                  <a:pt x="1333" y="933"/>
                </a:lnTo>
                <a:lnTo>
                  <a:pt x="1331" y="933"/>
                </a:lnTo>
                <a:lnTo>
                  <a:pt x="1331" y="931"/>
                </a:lnTo>
                <a:lnTo>
                  <a:pt x="1331" y="929"/>
                </a:lnTo>
                <a:lnTo>
                  <a:pt x="1329" y="931"/>
                </a:lnTo>
                <a:lnTo>
                  <a:pt x="1329" y="929"/>
                </a:lnTo>
                <a:lnTo>
                  <a:pt x="1326" y="929"/>
                </a:lnTo>
                <a:lnTo>
                  <a:pt x="1324" y="929"/>
                </a:lnTo>
                <a:lnTo>
                  <a:pt x="1324" y="926"/>
                </a:lnTo>
                <a:lnTo>
                  <a:pt x="1324" y="924"/>
                </a:lnTo>
                <a:lnTo>
                  <a:pt x="1322" y="924"/>
                </a:lnTo>
                <a:lnTo>
                  <a:pt x="1322" y="922"/>
                </a:lnTo>
                <a:lnTo>
                  <a:pt x="1322" y="919"/>
                </a:lnTo>
                <a:lnTo>
                  <a:pt x="1320" y="919"/>
                </a:lnTo>
                <a:lnTo>
                  <a:pt x="1322" y="919"/>
                </a:lnTo>
                <a:lnTo>
                  <a:pt x="1324" y="922"/>
                </a:lnTo>
                <a:lnTo>
                  <a:pt x="1322" y="919"/>
                </a:lnTo>
                <a:lnTo>
                  <a:pt x="1320" y="917"/>
                </a:lnTo>
                <a:lnTo>
                  <a:pt x="1320" y="915"/>
                </a:lnTo>
                <a:lnTo>
                  <a:pt x="1317" y="915"/>
                </a:lnTo>
                <a:lnTo>
                  <a:pt x="1315" y="915"/>
                </a:lnTo>
                <a:lnTo>
                  <a:pt x="1313" y="915"/>
                </a:lnTo>
                <a:lnTo>
                  <a:pt x="1313" y="917"/>
                </a:lnTo>
                <a:lnTo>
                  <a:pt x="1310" y="917"/>
                </a:lnTo>
                <a:lnTo>
                  <a:pt x="1310" y="915"/>
                </a:lnTo>
                <a:lnTo>
                  <a:pt x="1310" y="917"/>
                </a:lnTo>
                <a:lnTo>
                  <a:pt x="1308" y="917"/>
                </a:lnTo>
                <a:lnTo>
                  <a:pt x="1308" y="915"/>
                </a:lnTo>
                <a:lnTo>
                  <a:pt x="1308" y="917"/>
                </a:lnTo>
                <a:lnTo>
                  <a:pt x="1306" y="915"/>
                </a:lnTo>
                <a:lnTo>
                  <a:pt x="1308" y="915"/>
                </a:lnTo>
                <a:lnTo>
                  <a:pt x="1306" y="915"/>
                </a:lnTo>
                <a:lnTo>
                  <a:pt x="1306" y="917"/>
                </a:lnTo>
                <a:lnTo>
                  <a:pt x="1306" y="915"/>
                </a:lnTo>
                <a:lnTo>
                  <a:pt x="1303" y="915"/>
                </a:lnTo>
                <a:lnTo>
                  <a:pt x="1303" y="913"/>
                </a:lnTo>
                <a:lnTo>
                  <a:pt x="1303" y="915"/>
                </a:lnTo>
                <a:lnTo>
                  <a:pt x="1301" y="915"/>
                </a:lnTo>
                <a:lnTo>
                  <a:pt x="1303" y="915"/>
                </a:lnTo>
                <a:lnTo>
                  <a:pt x="1303" y="917"/>
                </a:lnTo>
                <a:lnTo>
                  <a:pt x="1303" y="919"/>
                </a:lnTo>
                <a:lnTo>
                  <a:pt x="1303" y="917"/>
                </a:lnTo>
                <a:lnTo>
                  <a:pt x="1301" y="917"/>
                </a:lnTo>
                <a:lnTo>
                  <a:pt x="1301" y="919"/>
                </a:lnTo>
                <a:lnTo>
                  <a:pt x="1301" y="917"/>
                </a:lnTo>
                <a:lnTo>
                  <a:pt x="1299" y="917"/>
                </a:lnTo>
                <a:lnTo>
                  <a:pt x="1299" y="915"/>
                </a:lnTo>
                <a:lnTo>
                  <a:pt x="1296" y="915"/>
                </a:lnTo>
                <a:lnTo>
                  <a:pt x="1296" y="913"/>
                </a:lnTo>
                <a:lnTo>
                  <a:pt x="1294" y="913"/>
                </a:lnTo>
                <a:lnTo>
                  <a:pt x="1294" y="910"/>
                </a:lnTo>
                <a:lnTo>
                  <a:pt x="1294" y="908"/>
                </a:lnTo>
                <a:lnTo>
                  <a:pt x="1294" y="910"/>
                </a:lnTo>
                <a:lnTo>
                  <a:pt x="1292" y="910"/>
                </a:lnTo>
                <a:lnTo>
                  <a:pt x="1292" y="908"/>
                </a:lnTo>
                <a:lnTo>
                  <a:pt x="1290" y="908"/>
                </a:lnTo>
                <a:lnTo>
                  <a:pt x="1290" y="906"/>
                </a:lnTo>
                <a:lnTo>
                  <a:pt x="1287" y="906"/>
                </a:lnTo>
                <a:lnTo>
                  <a:pt x="1285" y="906"/>
                </a:lnTo>
                <a:lnTo>
                  <a:pt x="1283" y="906"/>
                </a:lnTo>
                <a:lnTo>
                  <a:pt x="1280" y="908"/>
                </a:lnTo>
                <a:lnTo>
                  <a:pt x="1280" y="910"/>
                </a:lnTo>
                <a:lnTo>
                  <a:pt x="1280" y="913"/>
                </a:lnTo>
                <a:lnTo>
                  <a:pt x="1283" y="913"/>
                </a:lnTo>
                <a:lnTo>
                  <a:pt x="1280" y="913"/>
                </a:lnTo>
                <a:lnTo>
                  <a:pt x="1283" y="913"/>
                </a:lnTo>
                <a:lnTo>
                  <a:pt x="1283" y="915"/>
                </a:lnTo>
                <a:lnTo>
                  <a:pt x="1280" y="915"/>
                </a:lnTo>
                <a:lnTo>
                  <a:pt x="1283" y="915"/>
                </a:lnTo>
                <a:lnTo>
                  <a:pt x="1283" y="917"/>
                </a:lnTo>
                <a:lnTo>
                  <a:pt x="1280" y="917"/>
                </a:lnTo>
                <a:lnTo>
                  <a:pt x="1283" y="917"/>
                </a:lnTo>
                <a:lnTo>
                  <a:pt x="1283" y="919"/>
                </a:lnTo>
                <a:lnTo>
                  <a:pt x="1280" y="919"/>
                </a:lnTo>
                <a:lnTo>
                  <a:pt x="1280" y="917"/>
                </a:lnTo>
                <a:lnTo>
                  <a:pt x="1278" y="917"/>
                </a:lnTo>
                <a:lnTo>
                  <a:pt x="1278" y="919"/>
                </a:lnTo>
                <a:lnTo>
                  <a:pt x="1278" y="917"/>
                </a:lnTo>
                <a:lnTo>
                  <a:pt x="1278" y="919"/>
                </a:lnTo>
                <a:lnTo>
                  <a:pt x="1276" y="919"/>
                </a:lnTo>
                <a:lnTo>
                  <a:pt x="1273" y="919"/>
                </a:lnTo>
                <a:lnTo>
                  <a:pt x="1271" y="919"/>
                </a:lnTo>
                <a:lnTo>
                  <a:pt x="1271" y="922"/>
                </a:lnTo>
                <a:lnTo>
                  <a:pt x="1271" y="924"/>
                </a:lnTo>
                <a:lnTo>
                  <a:pt x="1271" y="926"/>
                </a:lnTo>
                <a:lnTo>
                  <a:pt x="1271" y="929"/>
                </a:lnTo>
                <a:lnTo>
                  <a:pt x="1273" y="929"/>
                </a:lnTo>
                <a:lnTo>
                  <a:pt x="1276" y="929"/>
                </a:lnTo>
                <a:lnTo>
                  <a:pt x="1278" y="929"/>
                </a:lnTo>
                <a:lnTo>
                  <a:pt x="1280" y="929"/>
                </a:lnTo>
                <a:lnTo>
                  <a:pt x="1283" y="929"/>
                </a:lnTo>
                <a:lnTo>
                  <a:pt x="1283" y="931"/>
                </a:lnTo>
                <a:lnTo>
                  <a:pt x="1285" y="931"/>
                </a:lnTo>
                <a:lnTo>
                  <a:pt x="1287" y="931"/>
                </a:lnTo>
                <a:lnTo>
                  <a:pt x="1290" y="931"/>
                </a:lnTo>
                <a:lnTo>
                  <a:pt x="1287" y="931"/>
                </a:lnTo>
                <a:lnTo>
                  <a:pt x="1287" y="933"/>
                </a:lnTo>
                <a:lnTo>
                  <a:pt x="1290" y="933"/>
                </a:lnTo>
                <a:lnTo>
                  <a:pt x="1287" y="933"/>
                </a:lnTo>
                <a:lnTo>
                  <a:pt x="1290" y="933"/>
                </a:lnTo>
                <a:lnTo>
                  <a:pt x="1292" y="933"/>
                </a:lnTo>
                <a:lnTo>
                  <a:pt x="1294" y="933"/>
                </a:lnTo>
                <a:lnTo>
                  <a:pt x="1294" y="936"/>
                </a:lnTo>
                <a:lnTo>
                  <a:pt x="1296" y="936"/>
                </a:lnTo>
                <a:lnTo>
                  <a:pt x="1296" y="938"/>
                </a:lnTo>
                <a:lnTo>
                  <a:pt x="1296" y="940"/>
                </a:lnTo>
                <a:lnTo>
                  <a:pt x="1299" y="940"/>
                </a:lnTo>
                <a:lnTo>
                  <a:pt x="1301" y="940"/>
                </a:lnTo>
                <a:lnTo>
                  <a:pt x="1301" y="943"/>
                </a:lnTo>
                <a:lnTo>
                  <a:pt x="1299" y="943"/>
                </a:lnTo>
                <a:lnTo>
                  <a:pt x="1296" y="945"/>
                </a:lnTo>
                <a:lnTo>
                  <a:pt x="1296" y="947"/>
                </a:lnTo>
                <a:lnTo>
                  <a:pt x="1296" y="945"/>
                </a:lnTo>
                <a:lnTo>
                  <a:pt x="1299" y="945"/>
                </a:lnTo>
                <a:lnTo>
                  <a:pt x="1301" y="945"/>
                </a:lnTo>
                <a:lnTo>
                  <a:pt x="1301" y="943"/>
                </a:lnTo>
                <a:lnTo>
                  <a:pt x="1303" y="943"/>
                </a:lnTo>
                <a:lnTo>
                  <a:pt x="1303" y="945"/>
                </a:lnTo>
                <a:lnTo>
                  <a:pt x="1301" y="945"/>
                </a:lnTo>
                <a:lnTo>
                  <a:pt x="1301" y="947"/>
                </a:lnTo>
                <a:lnTo>
                  <a:pt x="1301" y="949"/>
                </a:lnTo>
                <a:lnTo>
                  <a:pt x="1301" y="947"/>
                </a:lnTo>
                <a:lnTo>
                  <a:pt x="1303" y="947"/>
                </a:lnTo>
                <a:lnTo>
                  <a:pt x="1306" y="947"/>
                </a:lnTo>
                <a:lnTo>
                  <a:pt x="1303" y="947"/>
                </a:lnTo>
                <a:lnTo>
                  <a:pt x="1303" y="949"/>
                </a:lnTo>
                <a:lnTo>
                  <a:pt x="1303" y="952"/>
                </a:lnTo>
                <a:lnTo>
                  <a:pt x="1301" y="952"/>
                </a:lnTo>
                <a:lnTo>
                  <a:pt x="1299" y="952"/>
                </a:lnTo>
                <a:lnTo>
                  <a:pt x="1299" y="954"/>
                </a:lnTo>
                <a:lnTo>
                  <a:pt x="1301" y="954"/>
                </a:lnTo>
                <a:lnTo>
                  <a:pt x="1301" y="956"/>
                </a:lnTo>
                <a:lnTo>
                  <a:pt x="1303" y="956"/>
                </a:lnTo>
                <a:lnTo>
                  <a:pt x="1306" y="956"/>
                </a:lnTo>
                <a:lnTo>
                  <a:pt x="1306" y="959"/>
                </a:lnTo>
                <a:lnTo>
                  <a:pt x="1303" y="959"/>
                </a:lnTo>
                <a:lnTo>
                  <a:pt x="1303" y="956"/>
                </a:lnTo>
                <a:lnTo>
                  <a:pt x="1303" y="959"/>
                </a:lnTo>
                <a:lnTo>
                  <a:pt x="1301" y="959"/>
                </a:lnTo>
                <a:lnTo>
                  <a:pt x="1301" y="956"/>
                </a:lnTo>
                <a:lnTo>
                  <a:pt x="1299" y="956"/>
                </a:lnTo>
                <a:lnTo>
                  <a:pt x="1296" y="956"/>
                </a:lnTo>
                <a:lnTo>
                  <a:pt x="1296" y="954"/>
                </a:lnTo>
                <a:lnTo>
                  <a:pt x="1296" y="952"/>
                </a:lnTo>
                <a:lnTo>
                  <a:pt x="1294" y="952"/>
                </a:lnTo>
                <a:lnTo>
                  <a:pt x="1294" y="949"/>
                </a:lnTo>
                <a:lnTo>
                  <a:pt x="1292" y="949"/>
                </a:lnTo>
                <a:lnTo>
                  <a:pt x="1292" y="952"/>
                </a:lnTo>
                <a:lnTo>
                  <a:pt x="1290" y="952"/>
                </a:lnTo>
                <a:lnTo>
                  <a:pt x="1287" y="954"/>
                </a:lnTo>
                <a:lnTo>
                  <a:pt x="1287" y="956"/>
                </a:lnTo>
                <a:lnTo>
                  <a:pt x="1285" y="956"/>
                </a:lnTo>
                <a:lnTo>
                  <a:pt x="1285" y="954"/>
                </a:lnTo>
                <a:lnTo>
                  <a:pt x="1285" y="956"/>
                </a:lnTo>
                <a:lnTo>
                  <a:pt x="1285" y="959"/>
                </a:lnTo>
                <a:lnTo>
                  <a:pt x="1287" y="961"/>
                </a:lnTo>
                <a:lnTo>
                  <a:pt x="1285" y="961"/>
                </a:lnTo>
                <a:lnTo>
                  <a:pt x="1285" y="963"/>
                </a:lnTo>
                <a:lnTo>
                  <a:pt x="1283" y="963"/>
                </a:lnTo>
                <a:lnTo>
                  <a:pt x="1280" y="963"/>
                </a:lnTo>
                <a:lnTo>
                  <a:pt x="1280" y="961"/>
                </a:lnTo>
                <a:lnTo>
                  <a:pt x="1278" y="961"/>
                </a:lnTo>
                <a:lnTo>
                  <a:pt x="1278" y="963"/>
                </a:lnTo>
                <a:lnTo>
                  <a:pt x="1278" y="961"/>
                </a:lnTo>
                <a:lnTo>
                  <a:pt x="1276" y="961"/>
                </a:lnTo>
                <a:lnTo>
                  <a:pt x="1278" y="961"/>
                </a:lnTo>
                <a:lnTo>
                  <a:pt x="1276" y="961"/>
                </a:lnTo>
                <a:lnTo>
                  <a:pt x="1276" y="959"/>
                </a:lnTo>
                <a:lnTo>
                  <a:pt x="1273" y="959"/>
                </a:lnTo>
                <a:lnTo>
                  <a:pt x="1273" y="956"/>
                </a:lnTo>
                <a:lnTo>
                  <a:pt x="1273" y="959"/>
                </a:lnTo>
                <a:lnTo>
                  <a:pt x="1273" y="956"/>
                </a:lnTo>
                <a:lnTo>
                  <a:pt x="1273" y="954"/>
                </a:lnTo>
                <a:lnTo>
                  <a:pt x="1271" y="954"/>
                </a:lnTo>
                <a:lnTo>
                  <a:pt x="1273" y="954"/>
                </a:lnTo>
                <a:lnTo>
                  <a:pt x="1271" y="954"/>
                </a:lnTo>
                <a:lnTo>
                  <a:pt x="1271" y="952"/>
                </a:lnTo>
                <a:lnTo>
                  <a:pt x="1269" y="949"/>
                </a:lnTo>
                <a:lnTo>
                  <a:pt x="1269" y="947"/>
                </a:lnTo>
                <a:lnTo>
                  <a:pt x="1267" y="947"/>
                </a:lnTo>
                <a:lnTo>
                  <a:pt x="1264" y="945"/>
                </a:lnTo>
                <a:lnTo>
                  <a:pt x="1264" y="947"/>
                </a:lnTo>
                <a:lnTo>
                  <a:pt x="1267" y="947"/>
                </a:lnTo>
                <a:lnTo>
                  <a:pt x="1264" y="947"/>
                </a:lnTo>
                <a:lnTo>
                  <a:pt x="1264" y="945"/>
                </a:lnTo>
                <a:lnTo>
                  <a:pt x="1262" y="945"/>
                </a:lnTo>
                <a:lnTo>
                  <a:pt x="1262" y="943"/>
                </a:lnTo>
                <a:lnTo>
                  <a:pt x="1260" y="945"/>
                </a:lnTo>
                <a:lnTo>
                  <a:pt x="1260" y="943"/>
                </a:lnTo>
                <a:lnTo>
                  <a:pt x="1260" y="940"/>
                </a:lnTo>
                <a:lnTo>
                  <a:pt x="1257" y="940"/>
                </a:lnTo>
                <a:lnTo>
                  <a:pt x="1255" y="940"/>
                </a:lnTo>
                <a:lnTo>
                  <a:pt x="1255" y="938"/>
                </a:lnTo>
                <a:lnTo>
                  <a:pt x="1255" y="936"/>
                </a:lnTo>
                <a:lnTo>
                  <a:pt x="1253" y="936"/>
                </a:lnTo>
                <a:lnTo>
                  <a:pt x="1253" y="933"/>
                </a:lnTo>
                <a:lnTo>
                  <a:pt x="1250" y="933"/>
                </a:lnTo>
                <a:lnTo>
                  <a:pt x="1248" y="933"/>
                </a:lnTo>
                <a:lnTo>
                  <a:pt x="1248" y="936"/>
                </a:lnTo>
                <a:lnTo>
                  <a:pt x="1246" y="936"/>
                </a:lnTo>
                <a:lnTo>
                  <a:pt x="1243" y="936"/>
                </a:lnTo>
                <a:lnTo>
                  <a:pt x="1241" y="936"/>
                </a:lnTo>
                <a:lnTo>
                  <a:pt x="1241" y="938"/>
                </a:lnTo>
                <a:lnTo>
                  <a:pt x="1239" y="938"/>
                </a:lnTo>
                <a:lnTo>
                  <a:pt x="1237" y="938"/>
                </a:lnTo>
                <a:lnTo>
                  <a:pt x="1237" y="940"/>
                </a:lnTo>
                <a:lnTo>
                  <a:pt x="1234" y="940"/>
                </a:lnTo>
                <a:lnTo>
                  <a:pt x="1232" y="940"/>
                </a:lnTo>
                <a:lnTo>
                  <a:pt x="1232" y="943"/>
                </a:lnTo>
                <a:lnTo>
                  <a:pt x="1232" y="945"/>
                </a:lnTo>
                <a:lnTo>
                  <a:pt x="1232" y="947"/>
                </a:lnTo>
                <a:lnTo>
                  <a:pt x="1232" y="949"/>
                </a:lnTo>
                <a:lnTo>
                  <a:pt x="1232" y="952"/>
                </a:lnTo>
                <a:lnTo>
                  <a:pt x="1234" y="952"/>
                </a:lnTo>
                <a:lnTo>
                  <a:pt x="1232" y="952"/>
                </a:lnTo>
                <a:lnTo>
                  <a:pt x="1232" y="954"/>
                </a:lnTo>
                <a:lnTo>
                  <a:pt x="1232" y="956"/>
                </a:lnTo>
                <a:lnTo>
                  <a:pt x="1232" y="954"/>
                </a:lnTo>
                <a:lnTo>
                  <a:pt x="1232" y="956"/>
                </a:lnTo>
                <a:lnTo>
                  <a:pt x="1232" y="959"/>
                </a:lnTo>
                <a:lnTo>
                  <a:pt x="1232" y="961"/>
                </a:lnTo>
                <a:lnTo>
                  <a:pt x="1234" y="961"/>
                </a:lnTo>
                <a:lnTo>
                  <a:pt x="1234" y="963"/>
                </a:lnTo>
                <a:lnTo>
                  <a:pt x="1237" y="963"/>
                </a:lnTo>
                <a:lnTo>
                  <a:pt x="1237" y="966"/>
                </a:lnTo>
                <a:lnTo>
                  <a:pt x="1234" y="966"/>
                </a:lnTo>
                <a:lnTo>
                  <a:pt x="1237" y="966"/>
                </a:lnTo>
                <a:lnTo>
                  <a:pt x="1237" y="968"/>
                </a:lnTo>
                <a:lnTo>
                  <a:pt x="1239" y="968"/>
                </a:lnTo>
                <a:lnTo>
                  <a:pt x="1239" y="970"/>
                </a:lnTo>
                <a:lnTo>
                  <a:pt x="1239" y="972"/>
                </a:lnTo>
                <a:lnTo>
                  <a:pt x="1239" y="975"/>
                </a:lnTo>
                <a:lnTo>
                  <a:pt x="1237" y="975"/>
                </a:lnTo>
                <a:lnTo>
                  <a:pt x="1234" y="975"/>
                </a:lnTo>
                <a:lnTo>
                  <a:pt x="1234" y="977"/>
                </a:lnTo>
                <a:lnTo>
                  <a:pt x="1237" y="977"/>
                </a:lnTo>
                <a:lnTo>
                  <a:pt x="1237" y="979"/>
                </a:lnTo>
                <a:lnTo>
                  <a:pt x="1239" y="979"/>
                </a:lnTo>
                <a:lnTo>
                  <a:pt x="1237" y="979"/>
                </a:lnTo>
                <a:lnTo>
                  <a:pt x="1239" y="979"/>
                </a:lnTo>
                <a:lnTo>
                  <a:pt x="1239" y="982"/>
                </a:lnTo>
                <a:lnTo>
                  <a:pt x="1237" y="982"/>
                </a:lnTo>
                <a:lnTo>
                  <a:pt x="1237" y="984"/>
                </a:lnTo>
                <a:lnTo>
                  <a:pt x="1234" y="984"/>
                </a:lnTo>
                <a:lnTo>
                  <a:pt x="1234" y="986"/>
                </a:lnTo>
                <a:lnTo>
                  <a:pt x="1234" y="989"/>
                </a:lnTo>
                <a:lnTo>
                  <a:pt x="1234" y="986"/>
                </a:lnTo>
                <a:lnTo>
                  <a:pt x="1232" y="989"/>
                </a:lnTo>
                <a:lnTo>
                  <a:pt x="1232" y="991"/>
                </a:lnTo>
                <a:lnTo>
                  <a:pt x="1230" y="991"/>
                </a:lnTo>
                <a:lnTo>
                  <a:pt x="1230" y="993"/>
                </a:lnTo>
                <a:lnTo>
                  <a:pt x="1230" y="996"/>
                </a:lnTo>
                <a:lnTo>
                  <a:pt x="1230" y="998"/>
                </a:lnTo>
                <a:lnTo>
                  <a:pt x="1230" y="1000"/>
                </a:lnTo>
                <a:lnTo>
                  <a:pt x="1232" y="1000"/>
                </a:lnTo>
                <a:lnTo>
                  <a:pt x="1234" y="1000"/>
                </a:lnTo>
                <a:lnTo>
                  <a:pt x="1232" y="1000"/>
                </a:lnTo>
                <a:lnTo>
                  <a:pt x="1232" y="1002"/>
                </a:lnTo>
                <a:lnTo>
                  <a:pt x="1234" y="1002"/>
                </a:lnTo>
                <a:lnTo>
                  <a:pt x="1234" y="1005"/>
                </a:lnTo>
                <a:lnTo>
                  <a:pt x="1234" y="1002"/>
                </a:lnTo>
                <a:lnTo>
                  <a:pt x="1232" y="1002"/>
                </a:lnTo>
                <a:lnTo>
                  <a:pt x="1232" y="1000"/>
                </a:lnTo>
                <a:lnTo>
                  <a:pt x="1230" y="1000"/>
                </a:lnTo>
                <a:lnTo>
                  <a:pt x="1230" y="1002"/>
                </a:lnTo>
                <a:lnTo>
                  <a:pt x="1232" y="1002"/>
                </a:lnTo>
                <a:lnTo>
                  <a:pt x="1232" y="1005"/>
                </a:lnTo>
                <a:lnTo>
                  <a:pt x="1234" y="1005"/>
                </a:lnTo>
                <a:lnTo>
                  <a:pt x="1234" y="1007"/>
                </a:lnTo>
                <a:lnTo>
                  <a:pt x="1237" y="1007"/>
                </a:lnTo>
                <a:lnTo>
                  <a:pt x="1237" y="1009"/>
                </a:lnTo>
                <a:lnTo>
                  <a:pt x="1239" y="1009"/>
                </a:lnTo>
                <a:lnTo>
                  <a:pt x="1237" y="1009"/>
                </a:lnTo>
                <a:lnTo>
                  <a:pt x="1237" y="1012"/>
                </a:lnTo>
                <a:lnTo>
                  <a:pt x="1239" y="1012"/>
                </a:lnTo>
                <a:lnTo>
                  <a:pt x="1239" y="1014"/>
                </a:lnTo>
                <a:lnTo>
                  <a:pt x="1241" y="1016"/>
                </a:lnTo>
                <a:lnTo>
                  <a:pt x="1241" y="1019"/>
                </a:lnTo>
                <a:lnTo>
                  <a:pt x="1241" y="1021"/>
                </a:lnTo>
                <a:lnTo>
                  <a:pt x="1241" y="1023"/>
                </a:lnTo>
                <a:lnTo>
                  <a:pt x="1241" y="1025"/>
                </a:lnTo>
                <a:lnTo>
                  <a:pt x="1243" y="1025"/>
                </a:lnTo>
                <a:lnTo>
                  <a:pt x="1243" y="1023"/>
                </a:lnTo>
                <a:lnTo>
                  <a:pt x="1246" y="1023"/>
                </a:lnTo>
                <a:lnTo>
                  <a:pt x="1246" y="1025"/>
                </a:lnTo>
                <a:lnTo>
                  <a:pt x="1248" y="1025"/>
                </a:lnTo>
                <a:lnTo>
                  <a:pt x="1248" y="1028"/>
                </a:lnTo>
                <a:lnTo>
                  <a:pt x="1250" y="1028"/>
                </a:lnTo>
                <a:lnTo>
                  <a:pt x="1248" y="1028"/>
                </a:lnTo>
                <a:lnTo>
                  <a:pt x="1248" y="1030"/>
                </a:lnTo>
                <a:lnTo>
                  <a:pt x="1248" y="1032"/>
                </a:lnTo>
                <a:lnTo>
                  <a:pt x="1246" y="1032"/>
                </a:lnTo>
                <a:lnTo>
                  <a:pt x="1246" y="1030"/>
                </a:lnTo>
                <a:lnTo>
                  <a:pt x="1243" y="1030"/>
                </a:lnTo>
                <a:lnTo>
                  <a:pt x="1243" y="1032"/>
                </a:lnTo>
                <a:lnTo>
                  <a:pt x="1246" y="1032"/>
                </a:lnTo>
                <a:lnTo>
                  <a:pt x="1248" y="1032"/>
                </a:lnTo>
                <a:lnTo>
                  <a:pt x="1248" y="1035"/>
                </a:lnTo>
                <a:lnTo>
                  <a:pt x="1250" y="1037"/>
                </a:lnTo>
                <a:lnTo>
                  <a:pt x="1250" y="1039"/>
                </a:lnTo>
                <a:lnTo>
                  <a:pt x="1248" y="1039"/>
                </a:lnTo>
                <a:lnTo>
                  <a:pt x="1246" y="1039"/>
                </a:lnTo>
                <a:lnTo>
                  <a:pt x="1246" y="1037"/>
                </a:lnTo>
                <a:lnTo>
                  <a:pt x="1243" y="1037"/>
                </a:lnTo>
                <a:lnTo>
                  <a:pt x="1241" y="1037"/>
                </a:lnTo>
                <a:lnTo>
                  <a:pt x="1241" y="1035"/>
                </a:lnTo>
                <a:lnTo>
                  <a:pt x="1241" y="1037"/>
                </a:lnTo>
                <a:lnTo>
                  <a:pt x="1241" y="1039"/>
                </a:lnTo>
                <a:lnTo>
                  <a:pt x="1239" y="1039"/>
                </a:lnTo>
                <a:lnTo>
                  <a:pt x="1239" y="1042"/>
                </a:lnTo>
                <a:lnTo>
                  <a:pt x="1237" y="1042"/>
                </a:lnTo>
                <a:lnTo>
                  <a:pt x="1237" y="1044"/>
                </a:lnTo>
                <a:lnTo>
                  <a:pt x="1234" y="1046"/>
                </a:lnTo>
                <a:lnTo>
                  <a:pt x="1237" y="1046"/>
                </a:lnTo>
                <a:lnTo>
                  <a:pt x="1237" y="1044"/>
                </a:lnTo>
                <a:lnTo>
                  <a:pt x="1237" y="1046"/>
                </a:lnTo>
                <a:lnTo>
                  <a:pt x="1234" y="1046"/>
                </a:lnTo>
                <a:lnTo>
                  <a:pt x="1234" y="1049"/>
                </a:lnTo>
                <a:lnTo>
                  <a:pt x="1232" y="1049"/>
                </a:lnTo>
                <a:lnTo>
                  <a:pt x="1232" y="1051"/>
                </a:lnTo>
                <a:lnTo>
                  <a:pt x="1230" y="1051"/>
                </a:lnTo>
                <a:lnTo>
                  <a:pt x="1230" y="1053"/>
                </a:lnTo>
                <a:lnTo>
                  <a:pt x="1227" y="1053"/>
                </a:lnTo>
                <a:lnTo>
                  <a:pt x="1225" y="1055"/>
                </a:lnTo>
                <a:lnTo>
                  <a:pt x="1227" y="1055"/>
                </a:lnTo>
                <a:lnTo>
                  <a:pt x="1230" y="1055"/>
                </a:lnTo>
                <a:lnTo>
                  <a:pt x="1230" y="1058"/>
                </a:lnTo>
                <a:lnTo>
                  <a:pt x="1232" y="1058"/>
                </a:lnTo>
                <a:lnTo>
                  <a:pt x="1232" y="1060"/>
                </a:lnTo>
                <a:lnTo>
                  <a:pt x="1232" y="1062"/>
                </a:lnTo>
                <a:lnTo>
                  <a:pt x="1232" y="1065"/>
                </a:lnTo>
                <a:lnTo>
                  <a:pt x="1232" y="1062"/>
                </a:lnTo>
                <a:lnTo>
                  <a:pt x="1232" y="1065"/>
                </a:lnTo>
                <a:lnTo>
                  <a:pt x="1232" y="1067"/>
                </a:lnTo>
                <a:lnTo>
                  <a:pt x="1232" y="1069"/>
                </a:lnTo>
                <a:lnTo>
                  <a:pt x="1232" y="1067"/>
                </a:lnTo>
                <a:lnTo>
                  <a:pt x="1232" y="1069"/>
                </a:lnTo>
                <a:lnTo>
                  <a:pt x="1232" y="1072"/>
                </a:lnTo>
                <a:lnTo>
                  <a:pt x="1232" y="1069"/>
                </a:lnTo>
                <a:lnTo>
                  <a:pt x="1230" y="1072"/>
                </a:lnTo>
                <a:lnTo>
                  <a:pt x="1232" y="1072"/>
                </a:lnTo>
                <a:lnTo>
                  <a:pt x="1232" y="1074"/>
                </a:lnTo>
                <a:lnTo>
                  <a:pt x="1230" y="1076"/>
                </a:lnTo>
                <a:lnTo>
                  <a:pt x="1230" y="1078"/>
                </a:lnTo>
                <a:lnTo>
                  <a:pt x="1230" y="1081"/>
                </a:lnTo>
                <a:lnTo>
                  <a:pt x="1230" y="1083"/>
                </a:lnTo>
                <a:lnTo>
                  <a:pt x="1227" y="1085"/>
                </a:lnTo>
                <a:lnTo>
                  <a:pt x="1225" y="1085"/>
                </a:lnTo>
                <a:lnTo>
                  <a:pt x="1227" y="1085"/>
                </a:lnTo>
                <a:lnTo>
                  <a:pt x="1227" y="1083"/>
                </a:lnTo>
                <a:lnTo>
                  <a:pt x="1225" y="1083"/>
                </a:lnTo>
                <a:lnTo>
                  <a:pt x="1223" y="1083"/>
                </a:lnTo>
                <a:lnTo>
                  <a:pt x="1225" y="1083"/>
                </a:lnTo>
                <a:lnTo>
                  <a:pt x="1225" y="1085"/>
                </a:lnTo>
                <a:lnTo>
                  <a:pt x="1223" y="1085"/>
                </a:lnTo>
                <a:lnTo>
                  <a:pt x="1220" y="1085"/>
                </a:lnTo>
                <a:lnTo>
                  <a:pt x="1223" y="1085"/>
                </a:lnTo>
                <a:lnTo>
                  <a:pt x="1223" y="1083"/>
                </a:lnTo>
                <a:lnTo>
                  <a:pt x="1220" y="1085"/>
                </a:lnTo>
                <a:lnTo>
                  <a:pt x="1218" y="1085"/>
                </a:lnTo>
                <a:lnTo>
                  <a:pt x="1216" y="1085"/>
                </a:lnTo>
                <a:lnTo>
                  <a:pt x="1216" y="1088"/>
                </a:lnTo>
                <a:lnTo>
                  <a:pt x="1216" y="1085"/>
                </a:lnTo>
                <a:lnTo>
                  <a:pt x="1214" y="1085"/>
                </a:lnTo>
                <a:lnTo>
                  <a:pt x="1214" y="1088"/>
                </a:lnTo>
                <a:lnTo>
                  <a:pt x="1216" y="1088"/>
                </a:lnTo>
                <a:lnTo>
                  <a:pt x="1216" y="1090"/>
                </a:lnTo>
                <a:lnTo>
                  <a:pt x="1214" y="1090"/>
                </a:lnTo>
                <a:lnTo>
                  <a:pt x="1214" y="1092"/>
                </a:lnTo>
                <a:lnTo>
                  <a:pt x="1211" y="1092"/>
                </a:lnTo>
                <a:lnTo>
                  <a:pt x="1211" y="1090"/>
                </a:lnTo>
                <a:lnTo>
                  <a:pt x="1211" y="1092"/>
                </a:lnTo>
                <a:lnTo>
                  <a:pt x="1211" y="1095"/>
                </a:lnTo>
                <a:lnTo>
                  <a:pt x="1209" y="1095"/>
                </a:lnTo>
                <a:lnTo>
                  <a:pt x="1207" y="1095"/>
                </a:lnTo>
                <a:lnTo>
                  <a:pt x="1204" y="1095"/>
                </a:lnTo>
                <a:lnTo>
                  <a:pt x="1204" y="1092"/>
                </a:lnTo>
                <a:lnTo>
                  <a:pt x="1202" y="1092"/>
                </a:lnTo>
                <a:lnTo>
                  <a:pt x="1202" y="1090"/>
                </a:lnTo>
                <a:lnTo>
                  <a:pt x="1200" y="1090"/>
                </a:lnTo>
                <a:lnTo>
                  <a:pt x="1197" y="1088"/>
                </a:lnTo>
                <a:lnTo>
                  <a:pt x="1200" y="1088"/>
                </a:lnTo>
                <a:lnTo>
                  <a:pt x="1200" y="1085"/>
                </a:lnTo>
                <a:lnTo>
                  <a:pt x="1197" y="1085"/>
                </a:lnTo>
                <a:lnTo>
                  <a:pt x="1197" y="1088"/>
                </a:lnTo>
                <a:lnTo>
                  <a:pt x="1195" y="1088"/>
                </a:lnTo>
                <a:lnTo>
                  <a:pt x="1195" y="1085"/>
                </a:lnTo>
                <a:lnTo>
                  <a:pt x="1193" y="1085"/>
                </a:lnTo>
                <a:lnTo>
                  <a:pt x="1193" y="1083"/>
                </a:lnTo>
                <a:lnTo>
                  <a:pt x="1191" y="1083"/>
                </a:lnTo>
                <a:lnTo>
                  <a:pt x="1193" y="1083"/>
                </a:lnTo>
                <a:lnTo>
                  <a:pt x="1193" y="1081"/>
                </a:lnTo>
                <a:lnTo>
                  <a:pt x="1191" y="1081"/>
                </a:lnTo>
                <a:lnTo>
                  <a:pt x="1193" y="1078"/>
                </a:lnTo>
                <a:lnTo>
                  <a:pt x="1191" y="1078"/>
                </a:lnTo>
                <a:lnTo>
                  <a:pt x="1193" y="1078"/>
                </a:lnTo>
                <a:lnTo>
                  <a:pt x="1191" y="1078"/>
                </a:lnTo>
                <a:lnTo>
                  <a:pt x="1193" y="1078"/>
                </a:lnTo>
                <a:lnTo>
                  <a:pt x="1193" y="1076"/>
                </a:lnTo>
                <a:lnTo>
                  <a:pt x="1193" y="1074"/>
                </a:lnTo>
                <a:lnTo>
                  <a:pt x="1191" y="1074"/>
                </a:lnTo>
                <a:lnTo>
                  <a:pt x="1193" y="1074"/>
                </a:lnTo>
                <a:lnTo>
                  <a:pt x="1193" y="1072"/>
                </a:lnTo>
                <a:lnTo>
                  <a:pt x="1191" y="1072"/>
                </a:lnTo>
                <a:lnTo>
                  <a:pt x="1191" y="1069"/>
                </a:lnTo>
                <a:lnTo>
                  <a:pt x="1191" y="1067"/>
                </a:lnTo>
                <a:lnTo>
                  <a:pt x="1191" y="1065"/>
                </a:lnTo>
                <a:lnTo>
                  <a:pt x="1188" y="1065"/>
                </a:lnTo>
                <a:lnTo>
                  <a:pt x="1188" y="1062"/>
                </a:lnTo>
                <a:lnTo>
                  <a:pt x="1186" y="1060"/>
                </a:lnTo>
                <a:lnTo>
                  <a:pt x="1186" y="1058"/>
                </a:lnTo>
                <a:lnTo>
                  <a:pt x="1188" y="1058"/>
                </a:lnTo>
                <a:lnTo>
                  <a:pt x="1188" y="1055"/>
                </a:lnTo>
                <a:lnTo>
                  <a:pt x="1191" y="1055"/>
                </a:lnTo>
                <a:lnTo>
                  <a:pt x="1191" y="1053"/>
                </a:lnTo>
                <a:lnTo>
                  <a:pt x="1191" y="1051"/>
                </a:lnTo>
                <a:lnTo>
                  <a:pt x="1191" y="1049"/>
                </a:lnTo>
                <a:lnTo>
                  <a:pt x="1188" y="1049"/>
                </a:lnTo>
                <a:lnTo>
                  <a:pt x="1188" y="1046"/>
                </a:lnTo>
                <a:lnTo>
                  <a:pt x="1188" y="1044"/>
                </a:lnTo>
                <a:lnTo>
                  <a:pt x="1186" y="1044"/>
                </a:lnTo>
                <a:lnTo>
                  <a:pt x="1188" y="1044"/>
                </a:lnTo>
                <a:lnTo>
                  <a:pt x="1188" y="1042"/>
                </a:lnTo>
                <a:lnTo>
                  <a:pt x="1186" y="1042"/>
                </a:lnTo>
                <a:lnTo>
                  <a:pt x="1188" y="1042"/>
                </a:lnTo>
                <a:lnTo>
                  <a:pt x="1188" y="1039"/>
                </a:lnTo>
                <a:lnTo>
                  <a:pt x="1186" y="1039"/>
                </a:lnTo>
                <a:lnTo>
                  <a:pt x="1186" y="1037"/>
                </a:lnTo>
                <a:lnTo>
                  <a:pt x="1188" y="1037"/>
                </a:lnTo>
                <a:lnTo>
                  <a:pt x="1186" y="1037"/>
                </a:lnTo>
                <a:lnTo>
                  <a:pt x="1186" y="1035"/>
                </a:lnTo>
                <a:lnTo>
                  <a:pt x="1188" y="1035"/>
                </a:lnTo>
                <a:lnTo>
                  <a:pt x="1188" y="1032"/>
                </a:lnTo>
                <a:lnTo>
                  <a:pt x="1186" y="1032"/>
                </a:lnTo>
                <a:lnTo>
                  <a:pt x="1186" y="1030"/>
                </a:lnTo>
                <a:lnTo>
                  <a:pt x="1184" y="1030"/>
                </a:lnTo>
                <a:lnTo>
                  <a:pt x="1184" y="1028"/>
                </a:lnTo>
                <a:lnTo>
                  <a:pt x="1181" y="1028"/>
                </a:lnTo>
                <a:lnTo>
                  <a:pt x="1179" y="1028"/>
                </a:lnTo>
                <a:lnTo>
                  <a:pt x="1177" y="1028"/>
                </a:lnTo>
                <a:lnTo>
                  <a:pt x="1174" y="1028"/>
                </a:lnTo>
                <a:lnTo>
                  <a:pt x="1174" y="1025"/>
                </a:lnTo>
                <a:lnTo>
                  <a:pt x="1177" y="1025"/>
                </a:lnTo>
                <a:lnTo>
                  <a:pt x="1177" y="1028"/>
                </a:lnTo>
                <a:lnTo>
                  <a:pt x="1177" y="1025"/>
                </a:lnTo>
                <a:lnTo>
                  <a:pt x="1174" y="1025"/>
                </a:lnTo>
                <a:lnTo>
                  <a:pt x="1174" y="1023"/>
                </a:lnTo>
                <a:lnTo>
                  <a:pt x="1172" y="1023"/>
                </a:lnTo>
                <a:lnTo>
                  <a:pt x="1174" y="1023"/>
                </a:lnTo>
                <a:lnTo>
                  <a:pt x="1172" y="1023"/>
                </a:lnTo>
                <a:lnTo>
                  <a:pt x="1172" y="1021"/>
                </a:lnTo>
                <a:lnTo>
                  <a:pt x="1174" y="1019"/>
                </a:lnTo>
                <a:lnTo>
                  <a:pt x="1174" y="1016"/>
                </a:lnTo>
                <a:lnTo>
                  <a:pt x="1172" y="1016"/>
                </a:lnTo>
                <a:lnTo>
                  <a:pt x="1172" y="1014"/>
                </a:lnTo>
                <a:lnTo>
                  <a:pt x="1172" y="1012"/>
                </a:lnTo>
                <a:lnTo>
                  <a:pt x="1172" y="1009"/>
                </a:lnTo>
                <a:lnTo>
                  <a:pt x="1172" y="1007"/>
                </a:lnTo>
                <a:lnTo>
                  <a:pt x="1172" y="1005"/>
                </a:lnTo>
                <a:lnTo>
                  <a:pt x="1170" y="1005"/>
                </a:lnTo>
                <a:lnTo>
                  <a:pt x="1172" y="1005"/>
                </a:lnTo>
                <a:lnTo>
                  <a:pt x="1170" y="1005"/>
                </a:lnTo>
                <a:lnTo>
                  <a:pt x="1170" y="1002"/>
                </a:lnTo>
                <a:lnTo>
                  <a:pt x="1167" y="1000"/>
                </a:lnTo>
                <a:lnTo>
                  <a:pt x="1167" y="998"/>
                </a:lnTo>
                <a:lnTo>
                  <a:pt x="1167" y="996"/>
                </a:lnTo>
                <a:lnTo>
                  <a:pt x="1170" y="996"/>
                </a:lnTo>
                <a:lnTo>
                  <a:pt x="1170" y="998"/>
                </a:lnTo>
                <a:lnTo>
                  <a:pt x="1170" y="996"/>
                </a:lnTo>
                <a:lnTo>
                  <a:pt x="1172" y="996"/>
                </a:lnTo>
                <a:lnTo>
                  <a:pt x="1172" y="993"/>
                </a:lnTo>
                <a:lnTo>
                  <a:pt x="1172" y="991"/>
                </a:lnTo>
                <a:lnTo>
                  <a:pt x="1172" y="989"/>
                </a:lnTo>
                <a:lnTo>
                  <a:pt x="1170" y="989"/>
                </a:lnTo>
                <a:lnTo>
                  <a:pt x="1170" y="986"/>
                </a:lnTo>
                <a:lnTo>
                  <a:pt x="1170" y="984"/>
                </a:lnTo>
                <a:lnTo>
                  <a:pt x="1170" y="982"/>
                </a:lnTo>
                <a:lnTo>
                  <a:pt x="1170" y="979"/>
                </a:lnTo>
                <a:lnTo>
                  <a:pt x="1167" y="979"/>
                </a:lnTo>
                <a:lnTo>
                  <a:pt x="1167" y="982"/>
                </a:lnTo>
                <a:lnTo>
                  <a:pt x="1165" y="984"/>
                </a:lnTo>
                <a:lnTo>
                  <a:pt x="1165" y="982"/>
                </a:lnTo>
                <a:lnTo>
                  <a:pt x="1163" y="982"/>
                </a:lnTo>
                <a:lnTo>
                  <a:pt x="1161" y="982"/>
                </a:lnTo>
                <a:lnTo>
                  <a:pt x="1161" y="979"/>
                </a:lnTo>
                <a:lnTo>
                  <a:pt x="1161" y="977"/>
                </a:lnTo>
                <a:lnTo>
                  <a:pt x="1158" y="977"/>
                </a:lnTo>
                <a:lnTo>
                  <a:pt x="1158" y="975"/>
                </a:lnTo>
                <a:lnTo>
                  <a:pt x="1158" y="972"/>
                </a:lnTo>
                <a:lnTo>
                  <a:pt x="1161" y="972"/>
                </a:lnTo>
                <a:lnTo>
                  <a:pt x="1163" y="972"/>
                </a:lnTo>
                <a:lnTo>
                  <a:pt x="1165" y="972"/>
                </a:lnTo>
                <a:lnTo>
                  <a:pt x="1165" y="975"/>
                </a:lnTo>
                <a:lnTo>
                  <a:pt x="1167" y="975"/>
                </a:lnTo>
                <a:lnTo>
                  <a:pt x="1170" y="975"/>
                </a:lnTo>
                <a:lnTo>
                  <a:pt x="1172" y="975"/>
                </a:lnTo>
                <a:lnTo>
                  <a:pt x="1172" y="972"/>
                </a:lnTo>
                <a:lnTo>
                  <a:pt x="1172" y="970"/>
                </a:lnTo>
                <a:lnTo>
                  <a:pt x="1174" y="970"/>
                </a:lnTo>
                <a:lnTo>
                  <a:pt x="1172" y="970"/>
                </a:lnTo>
                <a:lnTo>
                  <a:pt x="1172" y="972"/>
                </a:lnTo>
                <a:lnTo>
                  <a:pt x="1174" y="972"/>
                </a:lnTo>
                <a:lnTo>
                  <a:pt x="1177" y="970"/>
                </a:lnTo>
                <a:lnTo>
                  <a:pt x="1179" y="970"/>
                </a:lnTo>
                <a:lnTo>
                  <a:pt x="1179" y="972"/>
                </a:lnTo>
                <a:lnTo>
                  <a:pt x="1181" y="972"/>
                </a:lnTo>
                <a:lnTo>
                  <a:pt x="1184" y="972"/>
                </a:lnTo>
                <a:lnTo>
                  <a:pt x="1186" y="972"/>
                </a:lnTo>
                <a:lnTo>
                  <a:pt x="1186" y="975"/>
                </a:lnTo>
                <a:lnTo>
                  <a:pt x="1188" y="975"/>
                </a:lnTo>
                <a:lnTo>
                  <a:pt x="1191" y="975"/>
                </a:lnTo>
                <a:lnTo>
                  <a:pt x="1193" y="975"/>
                </a:lnTo>
                <a:lnTo>
                  <a:pt x="1193" y="972"/>
                </a:lnTo>
                <a:lnTo>
                  <a:pt x="1193" y="970"/>
                </a:lnTo>
                <a:lnTo>
                  <a:pt x="1191" y="970"/>
                </a:lnTo>
                <a:lnTo>
                  <a:pt x="1188" y="970"/>
                </a:lnTo>
                <a:lnTo>
                  <a:pt x="1188" y="968"/>
                </a:lnTo>
                <a:lnTo>
                  <a:pt x="1186" y="968"/>
                </a:lnTo>
                <a:lnTo>
                  <a:pt x="1186" y="966"/>
                </a:lnTo>
                <a:lnTo>
                  <a:pt x="1184" y="966"/>
                </a:lnTo>
                <a:lnTo>
                  <a:pt x="1184" y="963"/>
                </a:lnTo>
                <a:lnTo>
                  <a:pt x="1184" y="961"/>
                </a:lnTo>
                <a:lnTo>
                  <a:pt x="1181" y="961"/>
                </a:lnTo>
                <a:lnTo>
                  <a:pt x="1181" y="959"/>
                </a:lnTo>
                <a:lnTo>
                  <a:pt x="1181" y="956"/>
                </a:lnTo>
                <a:lnTo>
                  <a:pt x="1179" y="956"/>
                </a:lnTo>
                <a:lnTo>
                  <a:pt x="1179" y="954"/>
                </a:lnTo>
                <a:lnTo>
                  <a:pt x="1179" y="956"/>
                </a:lnTo>
                <a:lnTo>
                  <a:pt x="1181" y="956"/>
                </a:lnTo>
                <a:lnTo>
                  <a:pt x="1181" y="954"/>
                </a:lnTo>
                <a:lnTo>
                  <a:pt x="1181" y="952"/>
                </a:lnTo>
                <a:lnTo>
                  <a:pt x="1179" y="949"/>
                </a:lnTo>
                <a:lnTo>
                  <a:pt x="1179" y="952"/>
                </a:lnTo>
                <a:lnTo>
                  <a:pt x="1177" y="952"/>
                </a:lnTo>
                <a:lnTo>
                  <a:pt x="1177" y="949"/>
                </a:lnTo>
                <a:lnTo>
                  <a:pt x="1179" y="949"/>
                </a:lnTo>
                <a:lnTo>
                  <a:pt x="1177" y="949"/>
                </a:lnTo>
                <a:lnTo>
                  <a:pt x="1179" y="949"/>
                </a:lnTo>
                <a:lnTo>
                  <a:pt x="1177" y="949"/>
                </a:lnTo>
                <a:lnTo>
                  <a:pt x="1174" y="949"/>
                </a:lnTo>
                <a:lnTo>
                  <a:pt x="1174" y="947"/>
                </a:lnTo>
                <a:lnTo>
                  <a:pt x="1174" y="945"/>
                </a:lnTo>
                <a:lnTo>
                  <a:pt x="1174" y="943"/>
                </a:lnTo>
                <a:lnTo>
                  <a:pt x="1177" y="943"/>
                </a:lnTo>
                <a:lnTo>
                  <a:pt x="1174" y="943"/>
                </a:lnTo>
                <a:lnTo>
                  <a:pt x="1174" y="940"/>
                </a:lnTo>
                <a:lnTo>
                  <a:pt x="1174" y="938"/>
                </a:lnTo>
                <a:lnTo>
                  <a:pt x="1172" y="938"/>
                </a:lnTo>
                <a:lnTo>
                  <a:pt x="1172" y="936"/>
                </a:lnTo>
                <a:lnTo>
                  <a:pt x="1172" y="933"/>
                </a:lnTo>
                <a:lnTo>
                  <a:pt x="1172" y="931"/>
                </a:lnTo>
                <a:lnTo>
                  <a:pt x="1172" y="929"/>
                </a:lnTo>
                <a:lnTo>
                  <a:pt x="1170" y="929"/>
                </a:lnTo>
                <a:lnTo>
                  <a:pt x="1170" y="926"/>
                </a:lnTo>
                <a:lnTo>
                  <a:pt x="1167" y="926"/>
                </a:lnTo>
                <a:lnTo>
                  <a:pt x="1167" y="924"/>
                </a:lnTo>
                <a:lnTo>
                  <a:pt x="1167" y="922"/>
                </a:lnTo>
                <a:lnTo>
                  <a:pt x="1167" y="919"/>
                </a:lnTo>
                <a:lnTo>
                  <a:pt x="1167" y="917"/>
                </a:lnTo>
                <a:lnTo>
                  <a:pt x="1167" y="915"/>
                </a:lnTo>
                <a:lnTo>
                  <a:pt x="1165" y="915"/>
                </a:lnTo>
                <a:lnTo>
                  <a:pt x="1165" y="913"/>
                </a:lnTo>
                <a:lnTo>
                  <a:pt x="1165" y="910"/>
                </a:lnTo>
                <a:lnTo>
                  <a:pt x="1163" y="908"/>
                </a:lnTo>
                <a:lnTo>
                  <a:pt x="1163" y="906"/>
                </a:lnTo>
                <a:lnTo>
                  <a:pt x="1163" y="908"/>
                </a:lnTo>
                <a:lnTo>
                  <a:pt x="1161" y="908"/>
                </a:lnTo>
                <a:lnTo>
                  <a:pt x="1161" y="906"/>
                </a:lnTo>
                <a:lnTo>
                  <a:pt x="1161" y="908"/>
                </a:lnTo>
                <a:lnTo>
                  <a:pt x="1158" y="906"/>
                </a:lnTo>
                <a:lnTo>
                  <a:pt x="1158" y="908"/>
                </a:lnTo>
                <a:lnTo>
                  <a:pt x="1158" y="910"/>
                </a:lnTo>
                <a:lnTo>
                  <a:pt x="1158" y="913"/>
                </a:lnTo>
                <a:lnTo>
                  <a:pt x="1158" y="915"/>
                </a:lnTo>
                <a:lnTo>
                  <a:pt x="1161" y="915"/>
                </a:lnTo>
                <a:lnTo>
                  <a:pt x="1161" y="917"/>
                </a:lnTo>
                <a:lnTo>
                  <a:pt x="1158" y="917"/>
                </a:lnTo>
                <a:lnTo>
                  <a:pt x="1161" y="917"/>
                </a:lnTo>
                <a:lnTo>
                  <a:pt x="1158" y="915"/>
                </a:lnTo>
                <a:lnTo>
                  <a:pt x="1158" y="913"/>
                </a:lnTo>
                <a:lnTo>
                  <a:pt x="1156" y="913"/>
                </a:lnTo>
                <a:lnTo>
                  <a:pt x="1156" y="910"/>
                </a:lnTo>
                <a:lnTo>
                  <a:pt x="1156" y="913"/>
                </a:lnTo>
                <a:lnTo>
                  <a:pt x="1154" y="913"/>
                </a:lnTo>
                <a:lnTo>
                  <a:pt x="1151" y="913"/>
                </a:lnTo>
                <a:lnTo>
                  <a:pt x="1151" y="910"/>
                </a:lnTo>
                <a:lnTo>
                  <a:pt x="1151" y="908"/>
                </a:lnTo>
                <a:lnTo>
                  <a:pt x="1151" y="906"/>
                </a:lnTo>
                <a:lnTo>
                  <a:pt x="1151" y="908"/>
                </a:lnTo>
                <a:lnTo>
                  <a:pt x="1151" y="910"/>
                </a:lnTo>
                <a:lnTo>
                  <a:pt x="1151" y="913"/>
                </a:lnTo>
                <a:lnTo>
                  <a:pt x="1151" y="915"/>
                </a:lnTo>
                <a:lnTo>
                  <a:pt x="1149" y="915"/>
                </a:lnTo>
                <a:lnTo>
                  <a:pt x="1147" y="915"/>
                </a:lnTo>
                <a:lnTo>
                  <a:pt x="1144" y="915"/>
                </a:lnTo>
                <a:lnTo>
                  <a:pt x="1144" y="917"/>
                </a:lnTo>
                <a:lnTo>
                  <a:pt x="1142" y="917"/>
                </a:lnTo>
                <a:lnTo>
                  <a:pt x="1144" y="917"/>
                </a:lnTo>
                <a:lnTo>
                  <a:pt x="1142" y="917"/>
                </a:lnTo>
                <a:lnTo>
                  <a:pt x="1142" y="919"/>
                </a:lnTo>
                <a:lnTo>
                  <a:pt x="1142" y="922"/>
                </a:lnTo>
                <a:lnTo>
                  <a:pt x="1144" y="922"/>
                </a:lnTo>
                <a:lnTo>
                  <a:pt x="1142" y="922"/>
                </a:lnTo>
                <a:lnTo>
                  <a:pt x="1142" y="924"/>
                </a:lnTo>
                <a:lnTo>
                  <a:pt x="1142" y="926"/>
                </a:lnTo>
                <a:lnTo>
                  <a:pt x="1144" y="926"/>
                </a:lnTo>
                <a:lnTo>
                  <a:pt x="1144" y="929"/>
                </a:lnTo>
                <a:lnTo>
                  <a:pt x="1144" y="926"/>
                </a:lnTo>
                <a:lnTo>
                  <a:pt x="1142" y="926"/>
                </a:lnTo>
                <a:lnTo>
                  <a:pt x="1142" y="929"/>
                </a:lnTo>
                <a:lnTo>
                  <a:pt x="1142" y="931"/>
                </a:lnTo>
                <a:lnTo>
                  <a:pt x="1142" y="933"/>
                </a:lnTo>
                <a:lnTo>
                  <a:pt x="1142" y="936"/>
                </a:lnTo>
                <a:lnTo>
                  <a:pt x="1142" y="938"/>
                </a:lnTo>
                <a:lnTo>
                  <a:pt x="1142" y="936"/>
                </a:lnTo>
                <a:lnTo>
                  <a:pt x="1142" y="938"/>
                </a:lnTo>
                <a:lnTo>
                  <a:pt x="1140" y="938"/>
                </a:lnTo>
                <a:lnTo>
                  <a:pt x="1140" y="940"/>
                </a:lnTo>
                <a:lnTo>
                  <a:pt x="1138" y="940"/>
                </a:lnTo>
                <a:lnTo>
                  <a:pt x="1138" y="943"/>
                </a:lnTo>
                <a:lnTo>
                  <a:pt x="1138" y="945"/>
                </a:lnTo>
                <a:lnTo>
                  <a:pt x="1138" y="943"/>
                </a:lnTo>
                <a:lnTo>
                  <a:pt x="1138" y="945"/>
                </a:lnTo>
                <a:lnTo>
                  <a:pt x="1135" y="945"/>
                </a:lnTo>
                <a:lnTo>
                  <a:pt x="1135" y="947"/>
                </a:lnTo>
                <a:lnTo>
                  <a:pt x="1135" y="949"/>
                </a:lnTo>
                <a:lnTo>
                  <a:pt x="1135" y="947"/>
                </a:lnTo>
                <a:lnTo>
                  <a:pt x="1133" y="947"/>
                </a:lnTo>
                <a:lnTo>
                  <a:pt x="1133" y="949"/>
                </a:lnTo>
                <a:lnTo>
                  <a:pt x="1133" y="952"/>
                </a:lnTo>
                <a:lnTo>
                  <a:pt x="1131" y="952"/>
                </a:lnTo>
                <a:lnTo>
                  <a:pt x="1128" y="952"/>
                </a:lnTo>
                <a:lnTo>
                  <a:pt x="1126" y="952"/>
                </a:lnTo>
                <a:lnTo>
                  <a:pt x="1128" y="952"/>
                </a:lnTo>
                <a:lnTo>
                  <a:pt x="1126" y="952"/>
                </a:lnTo>
                <a:lnTo>
                  <a:pt x="1128" y="952"/>
                </a:lnTo>
                <a:lnTo>
                  <a:pt x="1128" y="949"/>
                </a:lnTo>
                <a:lnTo>
                  <a:pt x="1126" y="952"/>
                </a:lnTo>
                <a:lnTo>
                  <a:pt x="1126" y="949"/>
                </a:lnTo>
                <a:lnTo>
                  <a:pt x="1126" y="947"/>
                </a:lnTo>
                <a:lnTo>
                  <a:pt x="1124" y="947"/>
                </a:lnTo>
                <a:lnTo>
                  <a:pt x="1124" y="949"/>
                </a:lnTo>
                <a:lnTo>
                  <a:pt x="1124" y="947"/>
                </a:lnTo>
                <a:lnTo>
                  <a:pt x="1124" y="949"/>
                </a:lnTo>
                <a:lnTo>
                  <a:pt x="1124" y="947"/>
                </a:lnTo>
                <a:lnTo>
                  <a:pt x="1121" y="947"/>
                </a:lnTo>
                <a:lnTo>
                  <a:pt x="1121" y="949"/>
                </a:lnTo>
                <a:lnTo>
                  <a:pt x="1119" y="949"/>
                </a:lnTo>
                <a:lnTo>
                  <a:pt x="1119" y="952"/>
                </a:lnTo>
                <a:lnTo>
                  <a:pt x="1117" y="952"/>
                </a:lnTo>
                <a:lnTo>
                  <a:pt x="1119" y="952"/>
                </a:lnTo>
                <a:lnTo>
                  <a:pt x="1119" y="949"/>
                </a:lnTo>
                <a:lnTo>
                  <a:pt x="1117" y="949"/>
                </a:lnTo>
                <a:lnTo>
                  <a:pt x="1119" y="949"/>
                </a:lnTo>
                <a:lnTo>
                  <a:pt x="1117" y="949"/>
                </a:lnTo>
                <a:lnTo>
                  <a:pt x="1117" y="952"/>
                </a:lnTo>
                <a:lnTo>
                  <a:pt x="1114" y="949"/>
                </a:lnTo>
                <a:lnTo>
                  <a:pt x="1112" y="949"/>
                </a:lnTo>
                <a:lnTo>
                  <a:pt x="1110" y="949"/>
                </a:lnTo>
                <a:lnTo>
                  <a:pt x="1108" y="949"/>
                </a:lnTo>
                <a:lnTo>
                  <a:pt x="1108" y="952"/>
                </a:lnTo>
                <a:lnTo>
                  <a:pt x="1105" y="952"/>
                </a:lnTo>
                <a:lnTo>
                  <a:pt x="1105" y="954"/>
                </a:lnTo>
                <a:lnTo>
                  <a:pt x="1105" y="956"/>
                </a:lnTo>
                <a:lnTo>
                  <a:pt x="1108" y="956"/>
                </a:lnTo>
                <a:lnTo>
                  <a:pt x="1105" y="956"/>
                </a:lnTo>
                <a:lnTo>
                  <a:pt x="1105" y="959"/>
                </a:lnTo>
                <a:lnTo>
                  <a:pt x="1105" y="961"/>
                </a:lnTo>
                <a:lnTo>
                  <a:pt x="1105" y="959"/>
                </a:lnTo>
                <a:lnTo>
                  <a:pt x="1105" y="961"/>
                </a:lnTo>
                <a:lnTo>
                  <a:pt x="1103" y="961"/>
                </a:lnTo>
                <a:lnTo>
                  <a:pt x="1103" y="963"/>
                </a:lnTo>
                <a:lnTo>
                  <a:pt x="1105" y="963"/>
                </a:lnTo>
                <a:lnTo>
                  <a:pt x="1103" y="963"/>
                </a:lnTo>
                <a:lnTo>
                  <a:pt x="1103" y="966"/>
                </a:lnTo>
                <a:lnTo>
                  <a:pt x="1103" y="963"/>
                </a:lnTo>
                <a:lnTo>
                  <a:pt x="1101" y="966"/>
                </a:lnTo>
                <a:lnTo>
                  <a:pt x="1103" y="966"/>
                </a:lnTo>
                <a:lnTo>
                  <a:pt x="1103" y="968"/>
                </a:lnTo>
                <a:lnTo>
                  <a:pt x="1103" y="970"/>
                </a:lnTo>
                <a:lnTo>
                  <a:pt x="1101" y="970"/>
                </a:lnTo>
                <a:lnTo>
                  <a:pt x="1103" y="970"/>
                </a:lnTo>
                <a:lnTo>
                  <a:pt x="1101" y="972"/>
                </a:lnTo>
                <a:lnTo>
                  <a:pt x="1098" y="972"/>
                </a:lnTo>
                <a:lnTo>
                  <a:pt x="1098" y="975"/>
                </a:lnTo>
                <a:lnTo>
                  <a:pt x="1096" y="975"/>
                </a:lnTo>
                <a:lnTo>
                  <a:pt x="1096" y="977"/>
                </a:lnTo>
                <a:lnTo>
                  <a:pt x="1096" y="975"/>
                </a:lnTo>
                <a:lnTo>
                  <a:pt x="1096" y="977"/>
                </a:lnTo>
                <a:lnTo>
                  <a:pt x="1096" y="979"/>
                </a:lnTo>
                <a:lnTo>
                  <a:pt x="1098" y="979"/>
                </a:lnTo>
                <a:lnTo>
                  <a:pt x="1096" y="982"/>
                </a:lnTo>
                <a:lnTo>
                  <a:pt x="1094" y="982"/>
                </a:lnTo>
                <a:lnTo>
                  <a:pt x="1094" y="984"/>
                </a:lnTo>
                <a:lnTo>
                  <a:pt x="1091" y="984"/>
                </a:lnTo>
                <a:lnTo>
                  <a:pt x="1089" y="984"/>
                </a:lnTo>
                <a:lnTo>
                  <a:pt x="1089" y="982"/>
                </a:lnTo>
                <a:lnTo>
                  <a:pt x="1087" y="982"/>
                </a:lnTo>
                <a:lnTo>
                  <a:pt x="1085" y="982"/>
                </a:lnTo>
                <a:lnTo>
                  <a:pt x="1085" y="979"/>
                </a:lnTo>
                <a:lnTo>
                  <a:pt x="1087" y="979"/>
                </a:lnTo>
                <a:lnTo>
                  <a:pt x="1087" y="977"/>
                </a:lnTo>
                <a:lnTo>
                  <a:pt x="1087" y="979"/>
                </a:lnTo>
                <a:lnTo>
                  <a:pt x="1085" y="979"/>
                </a:lnTo>
                <a:lnTo>
                  <a:pt x="1082" y="979"/>
                </a:lnTo>
                <a:lnTo>
                  <a:pt x="1082" y="977"/>
                </a:lnTo>
                <a:lnTo>
                  <a:pt x="1080" y="977"/>
                </a:lnTo>
                <a:lnTo>
                  <a:pt x="1080" y="975"/>
                </a:lnTo>
                <a:lnTo>
                  <a:pt x="1080" y="972"/>
                </a:lnTo>
                <a:lnTo>
                  <a:pt x="1078" y="972"/>
                </a:lnTo>
                <a:lnTo>
                  <a:pt x="1078" y="970"/>
                </a:lnTo>
                <a:lnTo>
                  <a:pt x="1075" y="970"/>
                </a:lnTo>
                <a:lnTo>
                  <a:pt x="1075" y="968"/>
                </a:lnTo>
                <a:lnTo>
                  <a:pt x="1075" y="966"/>
                </a:lnTo>
                <a:lnTo>
                  <a:pt x="1073" y="966"/>
                </a:lnTo>
                <a:lnTo>
                  <a:pt x="1071" y="966"/>
                </a:lnTo>
                <a:lnTo>
                  <a:pt x="1068" y="966"/>
                </a:lnTo>
                <a:lnTo>
                  <a:pt x="1068" y="963"/>
                </a:lnTo>
                <a:lnTo>
                  <a:pt x="1068" y="961"/>
                </a:lnTo>
                <a:lnTo>
                  <a:pt x="1068" y="959"/>
                </a:lnTo>
                <a:lnTo>
                  <a:pt x="1066" y="959"/>
                </a:lnTo>
                <a:lnTo>
                  <a:pt x="1066" y="956"/>
                </a:lnTo>
                <a:lnTo>
                  <a:pt x="1064" y="956"/>
                </a:lnTo>
                <a:lnTo>
                  <a:pt x="1066" y="956"/>
                </a:lnTo>
                <a:lnTo>
                  <a:pt x="1066" y="954"/>
                </a:lnTo>
                <a:lnTo>
                  <a:pt x="1066" y="952"/>
                </a:lnTo>
                <a:lnTo>
                  <a:pt x="1064" y="952"/>
                </a:lnTo>
                <a:lnTo>
                  <a:pt x="1064" y="949"/>
                </a:lnTo>
                <a:lnTo>
                  <a:pt x="1062" y="949"/>
                </a:lnTo>
                <a:lnTo>
                  <a:pt x="1062" y="947"/>
                </a:lnTo>
                <a:lnTo>
                  <a:pt x="1062" y="945"/>
                </a:lnTo>
                <a:lnTo>
                  <a:pt x="1062" y="947"/>
                </a:lnTo>
                <a:lnTo>
                  <a:pt x="1059" y="947"/>
                </a:lnTo>
                <a:lnTo>
                  <a:pt x="1059" y="945"/>
                </a:lnTo>
                <a:lnTo>
                  <a:pt x="1057" y="945"/>
                </a:lnTo>
                <a:lnTo>
                  <a:pt x="1057" y="943"/>
                </a:lnTo>
                <a:lnTo>
                  <a:pt x="1055" y="943"/>
                </a:lnTo>
                <a:lnTo>
                  <a:pt x="1052" y="943"/>
                </a:lnTo>
                <a:lnTo>
                  <a:pt x="1052" y="940"/>
                </a:lnTo>
                <a:lnTo>
                  <a:pt x="1050" y="940"/>
                </a:lnTo>
                <a:lnTo>
                  <a:pt x="1050" y="938"/>
                </a:lnTo>
                <a:lnTo>
                  <a:pt x="1050" y="936"/>
                </a:lnTo>
                <a:lnTo>
                  <a:pt x="1050" y="933"/>
                </a:lnTo>
                <a:lnTo>
                  <a:pt x="1050" y="931"/>
                </a:lnTo>
                <a:lnTo>
                  <a:pt x="1050" y="929"/>
                </a:lnTo>
                <a:lnTo>
                  <a:pt x="1052" y="929"/>
                </a:lnTo>
                <a:lnTo>
                  <a:pt x="1052" y="926"/>
                </a:lnTo>
                <a:lnTo>
                  <a:pt x="1052" y="924"/>
                </a:lnTo>
                <a:lnTo>
                  <a:pt x="1052" y="926"/>
                </a:lnTo>
                <a:lnTo>
                  <a:pt x="1055" y="924"/>
                </a:lnTo>
                <a:lnTo>
                  <a:pt x="1052" y="924"/>
                </a:lnTo>
                <a:lnTo>
                  <a:pt x="1055" y="924"/>
                </a:lnTo>
                <a:lnTo>
                  <a:pt x="1055" y="922"/>
                </a:lnTo>
                <a:lnTo>
                  <a:pt x="1052" y="922"/>
                </a:lnTo>
                <a:lnTo>
                  <a:pt x="1052" y="919"/>
                </a:lnTo>
                <a:lnTo>
                  <a:pt x="1055" y="919"/>
                </a:lnTo>
                <a:lnTo>
                  <a:pt x="1052" y="919"/>
                </a:lnTo>
                <a:lnTo>
                  <a:pt x="1052" y="917"/>
                </a:lnTo>
                <a:lnTo>
                  <a:pt x="1050" y="917"/>
                </a:lnTo>
                <a:lnTo>
                  <a:pt x="1048" y="917"/>
                </a:lnTo>
                <a:lnTo>
                  <a:pt x="1048" y="915"/>
                </a:lnTo>
                <a:lnTo>
                  <a:pt x="1048" y="917"/>
                </a:lnTo>
                <a:lnTo>
                  <a:pt x="1048" y="915"/>
                </a:lnTo>
                <a:lnTo>
                  <a:pt x="1048" y="917"/>
                </a:lnTo>
                <a:lnTo>
                  <a:pt x="1045" y="917"/>
                </a:lnTo>
                <a:lnTo>
                  <a:pt x="1045" y="915"/>
                </a:lnTo>
                <a:lnTo>
                  <a:pt x="1045" y="917"/>
                </a:lnTo>
                <a:lnTo>
                  <a:pt x="1045" y="915"/>
                </a:lnTo>
                <a:lnTo>
                  <a:pt x="1045" y="913"/>
                </a:lnTo>
                <a:lnTo>
                  <a:pt x="1043" y="913"/>
                </a:lnTo>
                <a:lnTo>
                  <a:pt x="1041" y="913"/>
                </a:lnTo>
                <a:lnTo>
                  <a:pt x="1041" y="910"/>
                </a:lnTo>
                <a:lnTo>
                  <a:pt x="1043" y="910"/>
                </a:lnTo>
                <a:lnTo>
                  <a:pt x="1043" y="908"/>
                </a:lnTo>
                <a:lnTo>
                  <a:pt x="1045" y="908"/>
                </a:lnTo>
                <a:lnTo>
                  <a:pt x="1045" y="910"/>
                </a:lnTo>
                <a:lnTo>
                  <a:pt x="1048" y="910"/>
                </a:lnTo>
                <a:lnTo>
                  <a:pt x="1050" y="910"/>
                </a:lnTo>
                <a:lnTo>
                  <a:pt x="1052" y="910"/>
                </a:lnTo>
                <a:lnTo>
                  <a:pt x="1052" y="908"/>
                </a:lnTo>
                <a:lnTo>
                  <a:pt x="1052" y="910"/>
                </a:lnTo>
                <a:lnTo>
                  <a:pt x="1055" y="910"/>
                </a:lnTo>
                <a:lnTo>
                  <a:pt x="1055" y="908"/>
                </a:lnTo>
                <a:lnTo>
                  <a:pt x="1055" y="910"/>
                </a:lnTo>
                <a:lnTo>
                  <a:pt x="1057" y="910"/>
                </a:lnTo>
                <a:lnTo>
                  <a:pt x="1057" y="908"/>
                </a:lnTo>
                <a:lnTo>
                  <a:pt x="1059" y="908"/>
                </a:lnTo>
                <a:lnTo>
                  <a:pt x="1059" y="910"/>
                </a:lnTo>
                <a:lnTo>
                  <a:pt x="1062" y="908"/>
                </a:lnTo>
                <a:lnTo>
                  <a:pt x="1064" y="908"/>
                </a:lnTo>
                <a:lnTo>
                  <a:pt x="1064" y="910"/>
                </a:lnTo>
                <a:lnTo>
                  <a:pt x="1066" y="910"/>
                </a:lnTo>
                <a:lnTo>
                  <a:pt x="1068" y="913"/>
                </a:lnTo>
                <a:lnTo>
                  <a:pt x="1071" y="913"/>
                </a:lnTo>
                <a:lnTo>
                  <a:pt x="1071" y="915"/>
                </a:lnTo>
                <a:lnTo>
                  <a:pt x="1073" y="915"/>
                </a:lnTo>
                <a:lnTo>
                  <a:pt x="1075" y="915"/>
                </a:lnTo>
                <a:lnTo>
                  <a:pt x="1078" y="915"/>
                </a:lnTo>
                <a:lnTo>
                  <a:pt x="1075" y="915"/>
                </a:lnTo>
                <a:lnTo>
                  <a:pt x="1078" y="915"/>
                </a:lnTo>
                <a:lnTo>
                  <a:pt x="1078" y="913"/>
                </a:lnTo>
                <a:lnTo>
                  <a:pt x="1078" y="910"/>
                </a:lnTo>
                <a:lnTo>
                  <a:pt x="1078" y="908"/>
                </a:lnTo>
                <a:lnTo>
                  <a:pt x="1078" y="906"/>
                </a:lnTo>
                <a:lnTo>
                  <a:pt x="1075" y="903"/>
                </a:lnTo>
                <a:lnTo>
                  <a:pt x="1073" y="901"/>
                </a:lnTo>
                <a:lnTo>
                  <a:pt x="1071" y="901"/>
                </a:lnTo>
                <a:lnTo>
                  <a:pt x="1073" y="901"/>
                </a:lnTo>
                <a:lnTo>
                  <a:pt x="1073" y="899"/>
                </a:lnTo>
                <a:lnTo>
                  <a:pt x="1073" y="896"/>
                </a:lnTo>
                <a:lnTo>
                  <a:pt x="1071" y="896"/>
                </a:lnTo>
                <a:lnTo>
                  <a:pt x="1071" y="894"/>
                </a:lnTo>
                <a:lnTo>
                  <a:pt x="1068" y="896"/>
                </a:lnTo>
                <a:lnTo>
                  <a:pt x="1068" y="894"/>
                </a:lnTo>
                <a:lnTo>
                  <a:pt x="1068" y="892"/>
                </a:lnTo>
                <a:lnTo>
                  <a:pt x="1068" y="890"/>
                </a:lnTo>
                <a:lnTo>
                  <a:pt x="1066" y="890"/>
                </a:lnTo>
                <a:lnTo>
                  <a:pt x="1066" y="887"/>
                </a:lnTo>
                <a:lnTo>
                  <a:pt x="1066" y="890"/>
                </a:lnTo>
                <a:lnTo>
                  <a:pt x="1064" y="890"/>
                </a:lnTo>
                <a:lnTo>
                  <a:pt x="1064" y="887"/>
                </a:lnTo>
                <a:lnTo>
                  <a:pt x="1062" y="887"/>
                </a:lnTo>
                <a:lnTo>
                  <a:pt x="1059" y="887"/>
                </a:lnTo>
                <a:lnTo>
                  <a:pt x="1059" y="885"/>
                </a:lnTo>
                <a:lnTo>
                  <a:pt x="1057" y="885"/>
                </a:lnTo>
                <a:lnTo>
                  <a:pt x="1057" y="883"/>
                </a:lnTo>
                <a:lnTo>
                  <a:pt x="1055" y="883"/>
                </a:lnTo>
                <a:lnTo>
                  <a:pt x="1052" y="883"/>
                </a:lnTo>
                <a:lnTo>
                  <a:pt x="1052" y="880"/>
                </a:lnTo>
                <a:lnTo>
                  <a:pt x="1052" y="883"/>
                </a:lnTo>
                <a:lnTo>
                  <a:pt x="1050" y="883"/>
                </a:lnTo>
                <a:lnTo>
                  <a:pt x="1048" y="883"/>
                </a:lnTo>
                <a:lnTo>
                  <a:pt x="1048" y="880"/>
                </a:lnTo>
                <a:lnTo>
                  <a:pt x="1045" y="880"/>
                </a:lnTo>
                <a:lnTo>
                  <a:pt x="1045" y="878"/>
                </a:lnTo>
                <a:lnTo>
                  <a:pt x="1045" y="880"/>
                </a:lnTo>
                <a:lnTo>
                  <a:pt x="1045" y="878"/>
                </a:lnTo>
                <a:lnTo>
                  <a:pt x="1043" y="878"/>
                </a:lnTo>
                <a:lnTo>
                  <a:pt x="1045" y="878"/>
                </a:lnTo>
                <a:lnTo>
                  <a:pt x="1043" y="878"/>
                </a:lnTo>
                <a:lnTo>
                  <a:pt x="1043" y="876"/>
                </a:lnTo>
                <a:lnTo>
                  <a:pt x="1043" y="873"/>
                </a:lnTo>
                <a:lnTo>
                  <a:pt x="1043" y="871"/>
                </a:lnTo>
                <a:lnTo>
                  <a:pt x="1041" y="869"/>
                </a:lnTo>
                <a:lnTo>
                  <a:pt x="1041" y="866"/>
                </a:lnTo>
                <a:lnTo>
                  <a:pt x="1041" y="869"/>
                </a:lnTo>
                <a:lnTo>
                  <a:pt x="1041" y="866"/>
                </a:lnTo>
                <a:lnTo>
                  <a:pt x="1038" y="864"/>
                </a:lnTo>
                <a:lnTo>
                  <a:pt x="1036" y="864"/>
                </a:lnTo>
                <a:lnTo>
                  <a:pt x="1036" y="862"/>
                </a:lnTo>
                <a:lnTo>
                  <a:pt x="1034" y="862"/>
                </a:lnTo>
                <a:lnTo>
                  <a:pt x="1032" y="862"/>
                </a:lnTo>
                <a:lnTo>
                  <a:pt x="1032" y="860"/>
                </a:lnTo>
                <a:lnTo>
                  <a:pt x="1032" y="862"/>
                </a:lnTo>
                <a:lnTo>
                  <a:pt x="1029" y="860"/>
                </a:lnTo>
                <a:lnTo>
                  <a:pt x="1029" y="862"/>
                </a:lnTo>
                <a:lnTo>
                  <a:pt x="1029" y="860"/>
                </a:lnTo>
                <a:lnTo>
                  <a:pt x="1029" y="862"/>
                </a:lnTo>
                <a:lnTo>
                  <a:pt x="1027" y="862"/>
                </a:lnTo>
                <a:lnTo>
                  <a:pt x="1027" y="864"/>
                </a:lnTo>
                <a:lnTo>
                  <a:pt x="1027" y="866"/>
                </a:lnTo>
                <a:lnTo>
                  <a:pt x="1027" y="869"/>
                </a:lnTo>
                <a:lnTo>
                  <a:pt x="1025" y="869"/>
                </a:lnTo>
                <a:lnTo>
                  <a:pt x="1022" y="869"/>
                </a:lnTo>
                <a:lnTo>
                  <a:pt x="1020" y="869"/>
                </a:lnTo>
                <a:lnTo>
                  <a:pt x="1020" y="866"/>
                </a:lnTo>
                <a:lnTo>
                  <a:pt x="1020" y="869"/>
                </a:lnTo>
                <a:lnTo>
                  <a:pt x="1020" y="866"/>
                </a:lnTo>
                <a:lnTo>
                  <a:pt x="1018" y="866"/>
                </a:lnTo>
                <a:lnTo>
                  <a:pt x="1020" y="866"/>
                </a:lnTo>
                <a:lnTo>
                  <a:pt x="1018" y="866"/>
                </a:lnTo>
                <a:lnTo>
                  <a:pt x="1015" y="866"/>
                </a:lnTo>
                <a:lnTo>
                  <a:pt x="1018" y="866"/>
                </a:lnTo>
                <a:lnTo>
                  <a:pt x="1015" y="866"/>
                </a:lnTo>
                <a:lnTo>
                  <a:pt x="1013" y="866"/>
                </a:lnTo>
                <a:lnTo>
                  <a:pt x="1013" y="864"/>
                </a:lnTo>
                <a:lnTo>
                  <a:pt x="1011" y="864"/>
                </a:lnTo>
                <a:lnTo>
                  <a:pt x="1011" y="862"/>
                </a:lnTo>
                <a:lnTo>
                  <a:pt x="1009" y="862"/>
                </a:lnTo>
                <a:lnTo>
                  <a:pt x="1009" y="860"/>
                </a:lnTo>
                <a:lnTo>
                  <a:pt x="1006" y="860"/>
                </a:lnTo>
                <a:lnTo>
                  <a:pt x="1006" y="857"/>
                </a:lnTo>
                <a:lnTo>
                  <a:pt x="1004" y="857"/>
                </a:lnTo>
                <a:lnTo>
                  <a:pt x="1006" y="857"/>
                </a:lnTo>
                <a:lnTo>
                  <a:pt x="1004" y="857"/>
                </a:lnTo>
                <a:lnTo>
                  <a:pt x="1004" y="855"/>
                </a:lnTo>
                <a:lnTo>
                  <a:pt x="1002" y="855"/>
                </a:lnTo>
                <a:lnTo>
                  <a:pt x="1004" y="855"/>
                </a:lnTo>
                <a:lnTo>
                  <a:pt x="1002" y="855"/>
                </a:lnTo>
                <a:lnTo>
                  <a:pt x="1002" y="853"/>
                </a:lnTo>
                <a:lnTo>
                  <a:pt x="1002" y="850"/>
                </a:lnTo>
                <a:lnTo>
                  <a:pt x="999" y="850"/>
                </a:lnTo>
                <a:lnTo>
                  <a:pt x="999" y="848"/>
                </a:lnTo>
                <a:lnTo>
                  <a:pt x="997" y="848"/>
                </a:lnTo>
                <a:lnTo>
                  <a:pt x="997" y="846"/>
                </a:lnTo>
                <a:lnTo>
                  <a:pt x="995" y="846"/>
                </a:lnTo>
                <a:lnTo>
                  <a:pt x="995" y="843"/>
                </a:lnTo>
                <a:lnTo>
                  <a:pt x="992" y="843"/>
                </a:lnTo>
                <a:lnTo>
                  <a:pt x="992" y="841"/>
                </a:lnTo>
                <a:lnTo>
                  <a:pt x="990" y="841"/>
                </a:lnTo>
                <a:lnTo>
                  <a:pt x="988" y="841"/>
                </a:lnTo>
                <a:lnTo>
                  <a:pt x="988" y="839"/>
                </a:lnTo>
                <a:lnTo>
                  <a:pt x="988" y="841"/>
                </a:lnTo>
                <a:lnTo>
                  <a:pt x="988" y="839"/>
                </a:lnTo>
                <a:lnTo>
                  <a:pt x="985" y="839"/>
                </a:lnTo>
                <a:lnTo>
                  <a:pt x="988" y="839"/>
                </a:lnTo>
                <a:lnTo>
                  <a:pt x="985" y="839"/>
                </a:lnTo>
                <a:lnTo>
                  <a:pt x="985" y="837"/>
                </a:lnTo>
                <a:lnTo>
                  <a:pt x="985" y="834"/>
                </a:lnTo>
                <a:lnTo>
                  <a:pt x="983" y="832"/>
                </a:lnTo>
                <a:lnTo>
                  <a:pt x="983" y="830"/>
                </a:lnTo>
                <a:lnTo>
                  <a:pt x="983" y="827"/>
                </a:lnTo>
                <a:lnTo>
                  <a:pt x="981" y="827"/>
                </a:lnTo>
                <a:lnTo>
                  <a:pt x="981" y="825"/>
                </a:lnTo>
                <a:lnTo>
                  <a:pt x="979" y="825"/>
                </a:lnTo>
                <a:lnTo>
                  <a:pt x="979" y="823"/>
                </a:lnTo>
                <a:lnTo>
                  <a:pt x="979" y="820"/>
                </a:lnTo>
                <a:lnTo>
                  <a:pt x="979" y="818"/>
                </a:lnTo>
                <a:lnTo>
                  <a:pt x="981" y="818"/>
                </a:lnTo>
                <a:lnTo>
                  <a:pt x="981" y="816"/>
                </a:lnTo>
                <a:lnTo>
                  <a:pt x="981" y="813"/>
                </a:lnTo>
                <a:lnTo>
                  <a:pt x="983" y="813"/>
                </a:lnTo>
                <a:lnTo>
                  <a:pt x="983" y="811"/>
                </a:lnTo>
                <a:lnTo>
                  <a:pt x="985" y="811"/>
                </a:lnTo>
                <a:lnTo>
                  <a:pt x="985" y="809"/>
                </a:lnTo>
                <a:lnTo>
                  <a:pt x="988" y="809"/>
                </a:lnTo>
                <a:lnTo>
                  <a:pt x="988" y="807"/>
                </a:lnTo>
                <a:lnTo>
                  <a:pt x="988" y="804"/>
                </a:lnTo>
                <a:lnTo>
                  <a:pt x="990" y="804"/>
                </a:lnTo>
                <a:lnTo>
                  <a:pt x="990" y="802"/>
                </a:lnTo>
                <a:lnTo>
                  <a:pt x="992" y="802"/>
                </a:lnTo>
                <a:lnTo>
                  <a:pt x="992" y="800"/>
                </a:lnTo>
                <a:lnTo>
                  <a:pt x="992" y="797"/>
                </a:lnTo>
                <a:lnTo>
                  <a:pt x="992" y="795"/>
                </a:lnTo>
                <a:lnTo>
                  <a:pt x="992" y="793"/>
                </a:lnTo>
                <a:lnTo>
                  <a:pt x="995" y="793"/>
                </a:lnTo>
                <a:lnTo>
                  <a:pt x="995" y="790"/>
                </a:lnTo>
                <a:lnTo>
                  <a:pt x="997" y="788"/>
                </a:lnTo>
                <a:lnTo>
                  <a:pt x="995" y="788"/>
                </a:lnTo>
                <a:lnTo>
                  <a:pt x="995" y="786"/>
                </a:lnTo>
                <a:lnTo>
                  <a:pt x="997" y="786"/>
                </a:lnTo>
                <a:lnTo>
                  <a:pt x="997" y="784"/>
                </a:lnTo>
                <a:lnTo>
                  <a:pt x="997" y="781"/>
                </a:lnTo>
                <a:lnTo>
                  <a:pt x="999" y="781"/>
                </a:lnTo>
                <a:lnTo>
                  <a:pt x="1002" y="781"/>
                </a:lnTo>
                <a:lnTo>
                  <a:pt x="1002" y="784"/>
                </a:lnTo>
                <a:lnTo>
                  <a:pt x="1004" y="784"/>
                </a:lnTo>
                <a:lnTo>
                  <a:pt x="1006" y="784"/>
                </a:lnTo>
                <a:lnTo>
                  <a:pt x="1009" y="784"/>
                </a:lnTo>
                <a:lnTo>
                  <a:pt x="1011" y="784"/>
                </a:lnTo>
                <a:lnTo>
                  <a:pt x="1013" y="784"/>
                </a:lnTo>
                <a:lnTo>
                  <a:pt x="1015" y="784"/>
                </a:lnTo>
                <a:lnTo>
                  <a:pt x="1015" y="781"/>
                </a:lnTo>
                <a:lnTo>
                  <a:pt x="1018" y="781"/>
                </a:lnTo>
                <a:lnTo>
                  <a:pt x="1020" y="781"/>
                </a:lnTo>
                <a:lnTo>
                  <a:pt x="1022" y="781"/>
                </a:lnTo>
                <a:lnTo>
                  <a:pt x="1025" y="781"/>
                </a:lnTo>
                <a:lnTo>
                  <a:pt x="1027" y="781"/>
                </a:lnTo>
                <a:lnTo>
                  <a:pt x="1029" y="781"/>
                </a:lnTo>
                <a:lnTo>
                  <a:pt x="1029" y="779"/>
                </a:lnTo>
                <a:lnTo>
                  <a:pt x="1032" y="779"/>
                </a:lnTo>
                <a:lnTo>
                  <a:pt x="1034" y="779"/>
                </a:lnTo>
                <a:lnTo>
                  <a:pt x="1036" y="779"/>
                </a:lnTo>
                <a:lnTo>
                  <a:pt x="1036" y="777"/>
                </a:lnTo>
                <a:lnTo>
                  <a:pt x="1034" y="777"/>
                </a:lnTo>
                <a:lnTo>
                  <a:pt x="1034" y="774"/>
                </a:lnTo>
                <a:lnTo>
                  <a:pt x="1032" y="774"/>
                </a:lnTo>
                <a:lnTo>
                  <a:pt x="1032" y="772"/>
                </a:lnTo>
                <a:lnTo>
                  <a:pt x="1029" y="770"/>
                </a:lnTo>
                <a:lnTo>
                  <a:pt x="1029" y="772"/>
                </a:lnTo>
                <a:lnTo>
                  <a:pt x="1027" y="772"/>
                </a:lnTo>
                <a:lnTo>
                  <a:pt x="1025" y="772"/>
                </a:lnTo>
                <a:lnTo>
                  <a:pt x="1022" y="772"/>
                </a:lnTo>
                <a:lnTo>
                  <a:pt x="1020" y="772"/>
                </a:lnTo>
                <a:lnTo>
                  <a:pt x="1020" y="770"/>
                </a:lnTo>
                <a:lnTo>
                  <a:pt x="1020" y="767"/>
                </a:lnTo>
                <a:lnTo>
                  <a:pt x="1018" y="767"/>
                </a:lnTo>
                <a:lnTo>
                  <a:pt x="1015" y="767"/>
                </a:lnTo>
                <a:lnTo>
                  <a:pt x="1013" y="767"/>
                </a:lnTo>
                <a:lnTo>
                  <a:pt x="1015" y="765"/>
                </a:lnTo>
                <a:lnTo>
                  <a:pt x="1013" y="765"/>
                </a:lnTo>
                <a:lnTo>
                  <a:pt x="1013" y="763"/>
                </a:lnTo>
                <a:lnTo>
                  <a:pt x="1011" y="763"/>
                </a:lnTo>
                <a:lnTo>
                  <a:pt x="1009" y="761"/>
                </a:lnTo>
                <a:lnTo>
                  <a:pt x="1009" y="758"/>
                </a:lnTo>
                <a:lnTo>
                  <a:pt x="1009" y="761"/>
                </a:lnTo>
                <a:lnTo>
                  <a:pt x="1006" y="758"/>
                </a:lnTo>
                <a:lnTo>
                  <a:pt x="1006" y="756"/>
                </a:lnTo>
                <a:lnTo>
                  <a:pt x="1006" y="754"/>
                </a:lnTo>
                <a:lnTo>
                  <a:pt x="1009" y="754"/>
                </a:lnTo>
                <a:lnTo>
                  <a:pt x="1011" y="754"/>
                </a:lnTo>
                <a:lnTo>
                  <a:pt x="1011" y="749"/>
                </a:lnTo>
                <a:lnTo>
                  <a:pt x="1011" y="747"/>
                </a:lnTo>
                <a:lnTo>
                  <a:pt x="1011" y="744"/>
                </a:lnTo>
                <a:lnTo>
                  <a:pt x="1011" y="742"/>
                </a:lnTo>
                <a:lnTo>
                  <a:pt x="1011" y="740"/>
                </a:lnTo>
                <a:lnTo>
                  <a:pt x="1011" y="737"/>
                </a:lnTo>
                <a:lnTo>
                  <a:pt x="1011" y="735"/>
                </a:lnTo>
                <a:lnTo>
                  <a:pt x="1011" y="733"/>
                </a:lnTo>
                <a:lnTo>
                  <a:pt x="1011" y="731"/>
                </a:lnTo>
                <a:lnTo>
                  <a:pt x="1009" y="731"/>
                </a:lnTo>
                <a:lnTo>
                  <a:pt x="1011" y="728"/>
                </a:lnTo>
                <a:lnTo>
                  <a:pt x="1011" y="726"/>
                </a:lnTo>
                <a:lnTo>
                  <a:pt x="1011" y="724"/>
                </a:lnTo>
                <a:lnTo>
                  <a:pt x="1011" y="721"/>
                </a:lnTo>
                <a:lnTo>
                  <a:pt x="1011" y="719"/>
                </a:lnTo>
                <a:lnTo>
                  <a:pt x="1011" y="717"/>
                </a:lnTo>
                <a:lnTo>
                  <a:pt x="1011" y="714"/>
                </a:lnTo>
                <a:lnTo>
                  <a:pt x="1013" y="712"/>
                </a:lnTo>
                <a:lnTo>
                  <a:pt x="1013" y="710"/>
                </a:lnTo>
                <a:lnTo>
                  <a:pt x="1013" y="708"/>
                </a:lnTo>
                <a:lnTo>
                  <a:pt x="1015" y="705"/>
                </a:lnTo>
                <a:lnTo>
                  <a:pt x="1015" y="703"/>
                </a:lnTo>
                <a:lnTo>
                  <a:pt x="1015" y="701"/>
                </a:lnTo>
                <a:lnTo>
                  <a:pt x="1018" y="701"/>
                </a:lnTo>
                <a:lnTo>
                  <a:pt x="1018" y="698"/>
                </a:lnTo>
                <a:lnTo>
                  <a:pt x="1018" y="696"/>
                </a:lnTo>
                <a:lnTo>
                  <a:pt x="1015" y="696"/>
                </a:lnTo>
                <a:lnTo>
                  <a:pt x="1015" y="694"/>
                </a:lnTo>
                <a:lnTo>
                  <a:pt x="1015" y="691"/>
                </a:lnTo>
                <a:lnTo>
                  <a:pt x="1018" y="691"/>
                </a:lnTo>
                <a:lnTo>
                  <a:pt x="1018" y="689"/>
                </a:lnTo>
                <a:lnTo>
                  <a:pt x="1018" y="687"/>
                </a:lnTo>
                <a:lnTo>
                  <a:pt x="1018" y="684"/>
                </a:lnTo>
                <a:lnTo>
                  <a:pt x="1020" y="684"/>
                </a:lnTo>
                <a:lnTo>
                  <a:pt x="1018" y="684"/>
                </a:lnTo>
                <a:lnTo>
                  <a:pt x="1018" y="682"/>
                </a:lnTo>
                <a:lnTo>
                  <a:pt x="1018" y="680"/>
                </a:lnTo>
                <a:lnTo>
                  <a:pt x="1015" y="680"/>
                </a:lnTo>
                <a:lnTo>
                  <a:pt x="1013" y="680"/>
                </a:lnTo>
                <a:lnTo>
                  <a:pt x="1011" y="682"/>
                </a:lnTo>
                <a:lnTo>
                  <a:pt x="1011" y="684"/>
                </a:lnTo>
                <a:lnTo>
                  <a:pt x="1009" y="684"/>
                </a:lnTo>
                <a:lnTo>
                  <a:pt x="1009" y="687"/>
                </a:lnTo>
                <a:lnTo>
                  <a:pt x="1009" y="689"/>
                </a:lnTo>
                <a:lnTo>
                  <a:pt x="1006" y="689"/>
                </a:lnTo>
                <a:lnTo>
                  <a:pt x="1004" y="689"/>
                </a:lnTo>
                <a:lnTo>
                  <a:pt x="1004" y="691"/>
                </a:lnTo>
                <a:lnTo>
                  <a:pt x="1002" y="691"/>
                </a:lnTo>
                <a:lnTo>
                  <a:pt x="1002" y="694"/>
                </a:lnTo>
                <a:lnTo>
                  <a:pt x="999" y="694"/>
                </a:lnTo>
                <a:lnTo>
                  <a:pt x="999" y="696"/>
                </a:lnTo>
                <a:lnTo>
                  <a:pt x="997" y="696"/>
                </a:lnTo>
                <a:lnTo>
                  <a:pt x="997" y="698"/>
                </a:lnTo>
                <a:lnTo>
                  <a:pt x="995" y="698"/>
                </a:lnTo>
                <a:lnTo>
                  <a:pt x="992" y="698"/>
                </a:lnTo>
                <a:lnTo>
                  <a:pt x="990" y="698"/>
                </a:lnTo>
                <a:lnTo>
                  <a:pt x="988" y="696"/>
                </a:lnTo>
                <a:lnTo>
                  <a:pt x="985" y="694"/>
                </a:lnTo>
                <a:lnTo>
                  <a:pt x="983" y="694"/>
                </a:lnTo>
                <a:lnTo>
                  <a:pt x="983" y="691"/>
                </a:lnTo>
                <a:lnTo>
                  <a:pt x="981" y="691"/>
                </a:lnTo>
                <a:lnTo>
                  <a:pt x="979" y="691"/>
                </a:lnTo>
                <a:lnTo>
                  <a:pt x="979" y="689"/>
                </a:lnTo>
                <a:lnTo>
                  <a:pt x="976" y="689"/>
                </a:lnTo>
                <a:lnTo>
                  <a:pt x="974" y="689"/>
                </a:lnTo>
                <a:lnTo>
                  <a:pt x="972" y="689"/>
                </a:lnTo>
                <a:lnTo>
                  <a:pt x="969" y="689"/>
                </a:lnTo>
                <a:lnTo>
                  <a:pt x="969" y="687"/>
                </a:lnTo>
                <a:lnTo>
                  <a:pt x="967" y="687"/>
                </a:lnTo>
                <a:lnTo>
                  <a:pt x="965" y="687"/>
                </a:lnTo>
                <a:lnTo>
                  <a:pt x="962" y="684"/>
                </a:lnTo>
                <a:lnTo>
                  <a:pt x="960" y="684"/>
                </a:lnTo>
                <a:lnTo>
                  <a:pt x="958" y="684"/>
                </a:lnTo>
                <a:lnTo>
                  <a:pt x="958" y="682"/>
                </a:lnTo>
                <a:lnTo>
                  <a:pt x="956" y="682"/>
                </a:lnTo>
                <a:lnTo>
                  <a:pt x="953" y="682"/>
                </a:lnTo>
                <a:lnTo>
                  <a:pt x="951" y="680"/>
                </a:lnTo>
                <a:lnTo>
                  <a:pt x="949" y="680"/>
                </a:lnTo>
                <a:lnTo>
                  <a:pt x="946" y="680"/>
                </a:lnTo>
                <a:lnTo>
                  <a:pt x="944" y="680"/>
                </a:lnTo>
                <a:lnTo>
                  <a:pt x="944" y="678"/>
                </a:lnTo>
                <a:lnTo>
                  <a:pt x="942" y="678"/>
                </a:lnTo>
                <a:lnTo>
                  <a:pt x="942" y="680"/>
                </a:lnTo>
                <a:lnTo>
                  <a:pt x="939" y="680"/>
                </a:lnTo>
                <a:lnTo>
                  <a:pt x="939" y="678"/>
                </a:lnTo>
                <a:lnTo>
                  <a:pt x="937" y="678"/>
                </a:lnTo>
                <a:lnTo>
                  <a:pt x="935" y="678"/>
                </a:lnTo>
                <a:lnTo>
                  <a:pt x="935" y="675"/>
                </a:lnTo>
                <a:lnTo>
                  <a:pt x="932" y="675"/>
                </a:lnTo>
                <a:lnTo>
                  <a:pt x="930" y="675"/>
                </a:lnTo>
                <a:lnTo>
                  <a:pt x="930" y="673"/>
                </a:lnTo>
                <a:lnTo>
                  <a:pt x="928" y="673"/>
                </a:lnTo>
                <a:lnTo>
                  <a:pt x="928" y="671"/>
                </a:lnTo>
                <a:lnTo>
                  <a:pt x="926" y="671"/>
                </a:lnTo>
                <a:lnTo>
                  <a:pt x="926" y="668"/>
                </a:lnTo>
                <a:lnTo>
                  <a:pt x="923" y="668"/>
                </a:lnTo>
                <a:lnTo>
                  <a:pt x="923" y="666"/>
                </a:lnTo>
                <a:lnTo>
                  <a:pt x="923" y="668"/>
                </a:lnTo>
                <a:lnTo>
                  <a:pt x="921" y="666"/>
                </a:lnTo>
                <a:lnTo>
                  <a:pt x="919" y="666"/>
                </a:lnTo>
                <a:lnTo>
                  <a:pt x="916" y="664"/>
                </a:lnTo>
                <a:lnTo>
                  <a:pt x="914" y="664"/>
                </a:lnTo>
                <a:lnTo>
                  <a:pt x="914" y="661"/>
                </a:lnTo>
                <a:lnTo>
                  <a:pt x="912" y="659"/>
                </a:lnTo>
                <a:lnTo>
                  <a:pt x="912" y="657"/>
                </a:lnTo>
                <a:lnTo>
                  <a:pt x="909" y="657"/>
                </a:lnTo>
                <a:lnTo>
                  <a:pt x="909" y="655"/>
                </a:lnTo>
                <a:lnTo>
                  <a:pt x="907" y="655"/>
                </a:lnTo>
                <a:lnTo>
                  <a:pt x="905" y="655"/>
                </a:lnTo>
                <a:lnTo>
                  <a:pt x="905" y="652"/>
                </a:lnTo>
                <a:lnTo>
                  <a:pt x="905" y="650"/>
                </a:lnTo>
                <a:lnTo>
                  <a:pt x="905" y="648"/>
                </a:lnTo>
                <a:lnTo>
                  <a:pt x="905" y="645"/>
                </a:lnTo>
                <a:lnTo>
                  <a:pt x="907" y="645"/>
                </a:lnTo>
                <a:lnTo>
                  <a:pt x="907" y="643"/>
                </a:lnTo>
                <a:lnTo>
                  <a:pt x="907" y="641"/>
                </a:lnTo>
                <a:lnTo>
                  <a:pt x="909" y="641"/>
                </a:lnTo>
                <a:lnTo>
                  <a:pt x="909" y="638"/>
                </a:lnTo>
                <a:lnTo>
                  <a:pt x="912" y="638"/>
                </a:lnTo>
                <a:lnTo>
                  <a:pt x="914" y="636"/>
                </a:lnTo>
                <a:lnTo>
                  <a:pt x="914" y="634"/>
                </a:lnTo>
                <a:lnTo>
                  <a:pt x="916" y="634"/>
                </a:lnTo>
                <a:lnTo>
                  <a:pt x="916" y="631"/>
                </a:lnTo>
                <a:lnTo>
                  <a:pt x="914" y="631"/>
                </a:lnTo>
                <a:lnTo>
                  <a:pt x="914" y="629"/>
                </a:lnTo>
                <a:lnTo>
                  <a:pt x="912" y="629"/>
                </a:lnTo>
                <a:lnTo>
                  <a:pt x="912" y="627"/>
                </a:lnTo>
                <a:lnTo>
                  <a:pt x="909" y="627"/>
                </a:lnTo>
                <a:lnTo>
                  <a:pt x="907" y="627"/>
                </a:lnTo>
                <a:lnTo>
                  <a:pt x="909" y="627"/>
                </a:lnTo>
                <a:lnTo>
                  <a:pt x="909" y="629"/>
                </a:lnTo>
                <a:lnTo>
                  <a:pt x="909" y="631"/>
                </a:lnTo>
                <a:lnTo>
                  <a:pt x="907" y="631"/>
                </a:lnTo>
                <a:lnTo>
                  <a:pt x="905" y="631"/>
                </a:lnTo>
                <a:lnTo>
                  <a:pt x="905" y="634"/>
                </a:lnTo>
                <a:lnTo>
                  <a:pt x="905" y="636"/>
                </a:lnTo>
                <a:lnTo>
                  <a:pt x="905" y="638"/>
                </a:lnTo>
                <a:lnTo>
                  <a:pt x="903" y="638"/>
                </a:lnTo>
                <a:lnTo>
                  <a:pt x="903" y="641"/>
                </a:lnTo>
                <a:lnTo>
                  <a:pt x="900" y="641"/>
                </a:lnTo>
                <a:lnTo>
                  <a:pt x="898" y="641"/>
                </a:lnTo>
                <a:lnTo>
                  <a:pt x="896" y="641"/>
                </a:lnTo>
                <a:lnTo>
                  <a:pt x="893" y="641"/>
                </a:lnTo>
                <a:lnTo>
                  <a:pt x="893" y="643"/>
                </a:lnTo>
                <a:lnTo>
                  <a:pt x="891" y="643"/>
                </a:lnTo>
                <a:lnTo>
                  <a:pt x="889" y="643"/>
                </a:lnTo>
                <a:lnTo>
                  <a:pt x="886" y="643"/>
                </a:lnTo>
                <a:lnTo>
                  <a:pt x="886" y="641"/>
                </a:lnTo>
                <a:lnTo>
                  <a:pt x="884" y="641"/>
                </a:lnTo>
                <a:lnTo>
                  <a:pt x="882" y="641"/>
                </a:lnTo>
                <a:lnTo>
                  <a:pt x="880" y="641"/>
                </a:lnTo>
                <a:lnTo>
                  <a:pt x="880" y="643"/>
                </a:lnTo>
                <a:lnTo>
                  <a:pt x="877" y="643"/>
                </a:lnTo>
                <a:lnTo>
                  <a:pt x="877" y="645"/>
                </a:lnTo>
                <a:lnTo>
                  <a:pt x="877" y="648"/>
                </a:lnTo>
                <a:lnTo>
                  <a:pt x="877" y="650"/>
                </a:lnTo>
                <a:lnTo>
                  <a:pt x="875" y="650"/>
                </a:lnTo>
                <a:lnTo>
                  <a:pt x="875" y="652"/>
                </a:lnTo>
                <a:lnTo>
                  <a:pt x="873" y="652"/>
                </a:lnTo>
                <a:lnTo>
                  <a:pt x="873" y="650"/>
                </a:lnTo>
                <a:lnTo>
                  <a:pt x="870" y="650"/>
                </a:lnTo>
                <a:lnTo>
                  <a:pt x="870" y="648"/>
                </a:lnTo>
                <a:lnTo>
                  <a:pt x="868" y="648"/>
                </a:lnTo>
                <a:lnTo>
                  <a:pt x="866" y="645"/>
                </a:lnTo>
                <a:lnTo>
                  <a:pt x="863" y="645"/>
                </a:lnTo>
                <a:lnTo>
                  <a:pt x="863" y="643"/>
                </a:lnTo>
                <a:lnTo>
                  <a:pt x="863" y="641"/>
                </a:lnTo>
                <a:lnTo>
                  <a:pt x="863" y="638"/>
                </a:lnTo>
                <a:lnTo>
                  <a:pt x="863" y="636"/>
                </a:lnTo>
                <a:lnTo>
                  <a:pt x="863" y="634"/>
                </a:lnTo>
                <a:lnTo>
                  <a:pt x="863" y="631"/>
                </a:lnTo>
                <a:lnTo>
                  <a:pt x="863" y="629"/>
                </a:lnTo>
                <a:lnTo>
                  <a:pt x="866" y="627"/>
                </a:lnTo>
                <a:lnTo>
                  <a:pt x="866" y="625"/>
                </a:lnTo>
                <a:lnTo>
                  <a:pt x="868" y="625"/>
                </a:lnTo>
                <a:lnTo>
                  <a:pt x="868" y="622"/>
                </a:lnTo>
                <a:lnTo>
                  <a:pt x="868" y="620"/>
                </a:lnTo>
                <a:lnTo>
                  <a:pt x="868" y="618"/>
                </a:lnTo>
                <a:lnTo>
                  <a:pt x="870" y="618"/>
                </a:lnTo>
                <a:lnTo>
                  <a:pt x="868" y="618"/>
                </a:lnTo>
                <a:lnTo>
                  <a:pt x="870" y="615"/>
                </a:lnTo>
                <a:lnTo>
                  <a:pt x="870" y="613"/>
                </a:lnTo>
                <a:lnTo>
                  <a:pt x="873" y="613"/>
                </a:lnTo>
                <a:lnTo>
                  <a:pt x="873" y="611"/>
                </a:lnTo>
                <a:lnTo>
                  <a:pt x="873" y="608"/>
                </a:lnTo>
                <a:lnTo>
                  <a:pt x="873" y="606"/>
                </a:lnTo>
                <a:lnTo>
                  <a:pt x="873" y="604"/>
                </a:lnTo>
                <a:lnTo>
                  <a:pt x="873" y="602"/>
                </a:lnTo>
                <a:lnTo>
                  <a:pt x="873" y="599"/>
                </a:lnTo>
                <a:lnTo>
                  <a:pt x="875" y="599"/>
                </a:lnTo>
                <a:lnTo>
                  <a:pt x="875" y="597"/>
                </a:lnTo>
                <a:lnTo>
                  <a:pt x="877" y="597"/>
                </a:lnTo>
                <a:lnTo>
                  <a:pt x="880" y="597"/>
                </a:lnTo>
                <a:lnTo>
                  <a:pt x="880" y="595"/>
                </a:lnTo>
                <a:lnTo>
                  <a:pt x="882" y="595"/>
                </a:lnTo>
                <a:lnTo>
                  <a:pt x="882" y="592"/>
                </a:lnTo>
                <a:lnTo>
                  <a:pt x="882" y="590"/>
                </a:lnTo>
                <a:lnTo>
                  <a:pt x="880" y="590"/>
                </a:lnTo>
                <a:lnTo>
                  <a:pt x="880" y="588"/>
                </a:lnTo>
                <a:lnTo>
                  <a:pt x="880" y="585"/>
                </a:lnTo>
                <a:lnTo>
                  <a:pt x="880" y="588"/>
                </a:lnTo>
                <a:lnTo>
                  <a:pt x="880" y="585"/>
                </a:lnTo>
                <a:lnTo>
                  <a:pt x="882" y="585"/>
                </a:lnTo>
                <a:lnTo>
                  <a:pt x="882" y="583"/>
                </a:lnTo>
                <a:lnTo>
                  <a:pt x="880" y="583"/>
                </a:lnTo>
                <a:lnTo>
                  <a:pt x="877" y="583"/>
                </a:lnTo>
                <a:lnTo>
                  <a:pt x="877" y="585"/>
                </a:lnTo>
                <a:lnTo>
                  <a:pt x="875" y="585"/>
                </a:lnTo>
                <a:lnTo>
                  <a:pt x="875" y="588"/>
                </a:lnTo>
                <a:lnTo>
                  <a:pt x="873" y="588"/>
                </a:lnTo>
                <a:lnTo>
                  <a:pt x="870" y="588"/>
                </a:lnTo>
                <a:lnTo>
                  <a:pt x="870" y="585"/>
                </a:lnTo>
                <a:lnTo>
                  <a:pt x="870" y="588"/>
                </a:lnTo>
                <a:lnTo>
                  <a:pt x="868" y="585"/>
                </a:lnTo>
                <a:lnTo>
                  <a:pt x="866" y="585"/>
                </a:lnTo>
                <a:lnTo>
                  <a:pt x="861" y="585"/>
                </a:lnTo>
                <a:lnTo>
                  <a:pt x="861" y="583"/>
                </a:lnTo>
                <a:lnTo>
                  <a:pt x="861" y="581"/>
                </a:lnTo>
                <a:lnTo>
                  <a:pt x="861" y="578"/>
                </a:lnTo>
                <a:lnTo>
                  <a:pt x="859" y="576"/>
                </a:lnTo>
                <a:lnTo>
                  <a:pt x="859" y="574"/>
                </a:lnTo>
                <a:lnTo>
                  <a:pt x="859" y="572"/>
                </a:lnTo>
                <a:lnTo>
                  <a:pt x="859" y="569"/>
                </a:lnTo>
                <a:lnTo>
                  <a:pt x="861" y="569"/>
                </a:lnTo>
                <a:lnTo>
                  <a:pt x="861" y="572"/>
                </a:lnTo>
                <a:lnTo>
                  <a:pt x="863" y="572"/>
                </a:lnTo>
                <a:lnTo>
                  <a:pt x="863" y="569"/>
                </a:lnTo>
                <a:lnTo>
                  <a:pt x="866" y="569"/>
                </a:lnTo>
                <a:lnTo>
                  <a:pt x="866" y="567"/>
                </a:lnTo>
                <a:lnTo>
                  <a:pt x="866" y="565"/>
                </a:lnTo>
                <a:lnTo>
                  <a:pt x="863" y="565"/>
                </a:lnTo>
                <a:lnTo>
                  <a:pt x="861" y="565"/>
                </a:lnTo>
                <a:lnTo>
                  <a:pt x="859" y="565"/>
                </a:lnTo>
                <a:lnTo>
                  <a:pt x="859" y="567"/>
                </a:lnTo>
                <a:lnTo>
                  <a:pt x="856" y="567"/>
                </a:lnTo>
                <a:lnTo>
                  <a:pt x="856" y="565"/>
                </a:lnTo>
                <a:lnTo>
                  <a:pt x="856" y="562"/>
                </a:lnTo>
                <a:lnTo>
                  <a:pt x="854" y="562"/>
                </a:lnTo>
                <a:lnTo>
                  <a:pt x="856" y="562"/>
                </a:lnTo>
                <a:lnTo>
                  <a:pt x="856" y="560"/>
                </a:lnTo>
                <a:lnTo>
                  <a:pt x="854" y="560"/>
                </a:lnTo>
                <a:lnTo>
                  <a:pt x="854" y="558"/>
                </a:lnTo>
                <a:lnTo>
                  <a:pt x="856" y="558"/>
                </a:lnTo>
                <a:lnTo>
                  <a:pt x="856" y="555"/>
                </a:lnTo>
                <a:lnTo>
                  <a:pt x="859" y="553"/>
                </a:lnTo>
                <a:lnTo>
                  <a:pt x="861" y="553"/>
                </a:lnTo>
                <a:lnTo>
                  <a:pt x="863" y="551"/>
                </a:lnTo>
                <a:lnTo>
                  <a:pt x="866" y="551"/>
                </a:lnTo>
                <a:lnTo>
                  <a:pt x="868" y="549"/>
                </a:lnTo>
                <a:lnTo>
                  <a:pt x="870" y="549"/>
                </a:lnTo>
                <a:lnTo>
                  <a:pt x="870" y="546"/>
                </a:lnTo>
                <a:lnTo>
                  <a:pt x="873" y="546"/>
                </a:lnTo>
                <a:lnTo>
                  <a:pt x="873" y="544"/>
                </a:lnTo>
                <a:lnTo>
                  <a:pt x="875" y="544"/>
                </a:lnTo>
                <a:lnTo>
                  <a:pt x="877" y="544"/>
                </a:lnTo>
                <a:lnTo>
                  <a:pt x="880" y="544"/>
                </a:lnTo>
                <a:lnTo>
                  <a:pt x="880" y="546"/>
                </a:lnTo>
                <a:lnTo>
                  <a:pt x="882" y="546"/>
                </a:lnTo>
                <a:lnTo>
                  <a:pt x="884" y="549"/>
                </a:lnTo>
                <a:lnTo>
                  <a:pt x="884" y="551"/>
                </a:lnTo>
                <a:lnTo>
                  <a:pt x="884" y="553"/>
                </a:lnTo>
                <a:lnTo>
                  <a:pt x="886" y="553"/>
                </a:lnTo>
                <a:lnTo>
                  <a:pt x="886" y="555"/>
                </a:lnTo>
                <a:lnTo>
                  <a:pt x="886" y="553"/>
                </a:lnTo>
                <a:lnTo>
                  <a:pt x="889" y="553"/>
                </a:lnTo>
                <a:lnTo>
                  <a:pt x="889" y="551"/>
                </a:lnTo>
                <a:lnTo>
                  <a:pt x="889" y="549"/>
                </a:lnTo>
                <a:lnTo>
                  <a:pt x="891" y="549"/>
                </a:lnTo>
                <a:lnTo>
                  <a:pt x="889" y="546"/>
                </a:lnTo>
                <a:lnTo>
                  <a:pt x="891" y="549"/>
                </a:lnTo>
                <a:lnTo>
                  <a:pt x="891" y="546"/>
                </a:lnTo>
                <a:lnTo>
                  <a:pt x="891" y="544"/>
                </a:lnTo>
                <a:lnTo>
                  <a:pt x="891" y="542"/>
                </a:lnTo>
                <a:lnTo>
                  <a:pt x="891" y="539"/>
                </a:lnTo>
                <a:lnTo>
                  <a:pt x="891" y="537"/>
                </a:lnTo>
                <a:lnTo>
                  <a:pt x="893" y="535"/>
                </a:lnTo>
                <a:lnTo>
                  <a:pt x="880" y="537"/>
                </a:lnTo>
                <a:lnTo>
                  <a:pt x="880" y="535"/>
                </a:lnTo>
                <a:lnTo>
                  <a:pt x="880" y="537"/>
                </a:lnTo>
                <a:lnTo>
                  <a:pt x="877" y="537"/>
                </a:lnTo>
                <a:lnTo>
                  <a:pt x="877" y="535"/>
                </a:lnTo>
                <a:lnTo>
                  <a:pt x="875" y="535"/>
                </a:lnTo>
                <a:lnTo>
                  <a:pt x="873" y="535"/>
                </a:lnTo>
                <a:lnTo>
                  <a:pt x="870" y="535"/>
                </a:lnTo>
                <a:lnTo>
                  <a:pt x="868" y="537"/>
                </a:lnTo>
                <a:lnTo>
                  <a:pt x="866" y="537"/>
                </a:lnTo>
                <a:lnTo>
                  <a:pt x="863" y="537"/>
                </a:lnTo>
                <a:lnTo>
                  <a:pt x="861" y="537"/>
                </a:lnTo>
                <a:lnTo>
                  <a:pt x="863" y="537"/>
                </a:lnTo>
                <a:lnTo>
                  <a:pt x="861" y="537"/>
                </a:lnTo>
                <a:lnTo>
                  <a:pt x="861" y="535"/>
                </a:lnTo>
                <a:lnTo>
                  <a:pt x="859" y="535"/>
                </a:lnTo>
                <a:lnTo>
                  <a:pt x="859" y="532"/>
                </a:lnTo>
                <a:lnTo>
                  <a:pt x="859" y="535"/>
                </a:lnTo>
                <a:lnTo>
                  <a:pt x="859" y="532"/>
                </a:lnTo>
                <a:lnTo>
                  <a:pt x="856" y="532"/>
                </a:lnTo>
                <a:lnTo>
                  <a:pt x="854" y="532"/>
                </a:lnTo>
                <a:lnTo>
                  <a:pt x="854" y="535"/>
                </a:lnTo>
                <a:lnTo>
                  <a:pt x="854" y="532"/>
                </a:lnTo>
                <a:lnTo>
                  <a:pt x="854" y="530"/>
                </a:lnTo>
                <a:lnTo>
                  <a:pt x="854" y="528"/>
                </a:lnTo>
                <a:lnTo>
                  <a:pt x="852" y="528"/>
                </a:lnTo>
                <a:lnTo>
                  <a:pt x="852" y="530"/>
                </a:lnTo>
                <a:lnTo>
                  <a:pt x="850" y="530"/>
                </a:lnTo>
                <a:lnTo>
                  <a:pt x="847" y="532"/>
                </a:lnTo>
                <a:lnTo>
                  <a:pt x="845" y="532"/>
                </a:lnTo>
                <a:lnTo>
                  <a:pt x="845" y="535"/>
                </a:lnTo>
                <a:lnTo>
                  <a:pt x="843" y="535"/>
                </a:lnTo>
                <a:lnTo>
                  <a:pt x="843" y="537"/>
                </a:lnTo>
                <a:lnTo>
                  <a:pt x="843" y="539"/>
                </a:lnTo>
                <a:lnTo>
                  <a:pt x="840" y="539"/>
                </a:lnTo>
                <a:lnTo>
                  <a:pt x="840" y="537"/>
                </a:lnTo>
                <a:lnTo>
                  <a:pt x="838" y="537"/>
                </a:lnTo>
                <a:lnTo>
                  <a:pt x="836" y="537"/>
                </a:lnTo>
                <a:lnTo>
                  <a:pt x="836" y="539"/>
                </a:lnTo>
                <a:lnTo>
                  <a:pt x="836" y="542"/>
                </a:lnTo>
                <a:lnTo>
                  <a:pt x="833" y="542"/>
                </a:lnTo>
                <a:lnTo>
                  <a:pt x="831" y="542"/>
                </a:lnTo>
                <a:lnTo>
                  <a:pt x="829" y="542"/>
                </a:lnTo>
                <a:lnTo>
                  <a:pt x="829" y="544"/>
                </a:lnTo>
                <a:lnTo>
                  <a:pt x="827" y="544"/>
                </a:lnTo>
                <a:lnTo>
                  <a:pt x="824" y="544"/>
                </a:lnTo>
                <a:lnTo>
                  <a:pt x="824" y="542"/>
                </a:lnTo>
                <a:lnTo>
                  <a:pt x="822" y="542"/>
                </a:lnTo>
                <a:lnTo>
                  <a:pt x="820" y="542"/>
                </a:lnTo>
                <a:lnTo>
                  <a:pt x="817" y="542"/>
                </a:lnTo>
                <a:lnTo>
                  <a:pt x="815" y="542"/>
                </a:lnTo>
                <a:lnTo>
                  <a:pt x="813" y="542"/>
                </a:lnTo>
                <a:lnTo>
                  <a:pt x="810" y="542"/>
                </a:lnTo>
                <a:lnTo>
                  <a:pt x="810" y="544"/>
                </a:lnTo>
                <a:lnTo>
                  <a:pt x="808" y="544"/>
                </a:lnTo>
                <a:lnTo>
                  <a:pt x="806" y="544"/>
                </a:lnTo>
                <a:lnTo>
                  <a:pt x="803" y="544"/>
                </a:lnTo>
                <a:lnTo>
                  <a:pt x="801" y="546"/>
                </a:lnTo>
                <a:lnTo>
                  <a:pt x="803" y="546"/>
                </a:lnTo>
                <a:lnTo>
                  <a:pt x="801" y="546"/>
                </a:lnTo>
                <a:lnTo>
                  <a:pt x="799" y="546"/>
                </a:lnTo>
                <a:lnTo>
                  <a:pt x="797" y="546"/>
                </a:lnTo>
                <a:lnTo>
                  <a:pt x="794" y="546"/>
                </a:lnTo>
                <a:lnTo>
                  <a:pt x="792" y="546"/>
                </a:lnTo>
                <a:lnTo>
                  <a:pt x="792" y="549"/>
                </a:lnTo>
                <a:lnTo>
                  <a:pt x="790" y="549"/>
                </a:lnTo>
                <a:lnTo>
                  <a:pt x="790" y="551"/>
                </a:lnTo>
                <a:lnTo>
                  <a:pt x="790" y="553"/>
                </a:lnTo>
                <a:lnTo>
                  <a:pt x="790" y="558"/>
                </a:lnTo>
                <a:lnTo>
                  <a:pt x="790" y="560"/>
                </a:lnTo>
                <a:lnTo>
                  <a:pt x="790" y="562"/>
                </a:lnTo>
                <a:lnTo>
                  <a:pt x="790" y="565"/>
                </a:lnTo>
                <a:lnTo>
                  <a:pt x="790" y="567"/>
                </a:lnTo>
                <a:lnTo>
                  <a:pt x="792" y="567"/>
                </a:lnTo>
                <a:lnTo>
                  <a:pt x="792" y="569"/>
                </a:lnTo>
                <a:lnTo>
                  <a:pt x="792" y="572"/>
                </a:lnTo>
                <a:lnTo>
                  <a:pt x="790" y="572"/>
                </a:lnTo>
                <a:lnTo>
                  <a:pt x="790" y="574"/>
                </a:lnTo>
                <a:lnTo>
                  <a:pt x="787" y="574"/>
                </a:lnTo>
                <a:lnTo>
                  <a:pt x="785" y="574"/>
                </a:lnTo>
                <a:lnTo>
                  <a:pt x="785" y="576"/>
                </a:lnTo>
                <a:lnTo>
                  <a:pt x="785" y="578"/>
                </a:lnTo>
                <a:lnTo>
                  <a:pt x="785" y="576"/>
                </a:lnTo>
                <a:lnTo>
                  <a:pt x="783" y="576"/>
                </a:lnTo>
                <a:lnTo>
                  <a:pt x="783" y="574"/>
                </a:lnTo>
                <a:lnTo>
                  <a:pt x="780" y="574"/>
                </a:lnTo>
                <a:lnTo>
                  <a:pt x="778" y="574"/>
                </a:lnTo>
                <a:lnTo>
                  <a:pt x="778" y="572"/>
                </a:lnTo>
                <a:lnTo>
                  <a:pt x="778" y="574"/>
                </a:lnTo>
                <a:lnTo>
                  <a:pt x="778" y="572"/>
                </a:lnTo>
                <a:lnTo>
                  <a:pt x="776" y="572"/>
                </a:lnTo>
                <a:lnTo>
                  <a:pt x="776" y="574"/>
                </a:lnTo>
                <a:lnTo>
                  <a:pt x="776" y="576"/>
                </a:lnTo>
                <a:lnTo>
                  <a:pt x="778" y="576"/>
                </a:lnTo>
                <a:lnTo>
                  <a:pt x="778" y="578"/>
                </a:lnTo>
                <a:lnTo>
                  <a:pt x="778" y="581"/>
                </a:lnTo>
                <a:lnTo>
                  <a:pt x="778" y="583"/>
                </a:lnTo>
                <a:lnTo>
                  <a:pt x="776" y="583"/>
                </a:lnTo>
                <a:lnTo>
                  <a:pt x="776" y="585"/>
                </a:lnTo>
                <a:lnTo>
                  <a:pt x="774" y="585"/>
                </a:lnTo>
                <a:lnTo>
                  <a:pt x="774" y="588"/>
                </a:lnTo>
                <a:lnTo>
                  <a:pt x="776" y="588"/>
                </a:lnTo>
                <a:lnTo>
                  <a:pt x="776" y="585"/>
                </a:lnTo>
                <a:lnTo>
                  <a:pt x="778" y="585"/>
                </a:lnTo>
                <a:lnTo>
                  <a:pt x="780" y="585"/>
                </a:lnTo>
                <a:lnTo>
                  <a:pt x="780" y="583"/>
                </a:lnTo>
                <a:lnTo>
                  <a:pt x="780" y="585"/>
                </a:lnTo>
                <a:lnTo>
                  <a:pt x="780" y="588"/>
                </a:lnTo>
                <a:lnTo>
                  <a:pt x="780" y="590"/>
                </a:lnTo>
                <a:lnTo>
                  <a:pt x="780" y="592"/>
                </a:lnTo>
                <a:lnTo>
                  <a:pt x="780" y="595"/>
                </a:lnTo>
                <a:lnTo>
                  <a:pt x="778" y="595"/>
                </a:lnTo>
                <a:lnTo>
                  <a:pt x="778" y="597"/>
                </a:lnTo>
                <a:lnTo>
                  <a:pt x="776" y="597"/>
                </a:lnTo>
                <a:lnTo>
                  <a:pt x="778" y="597"/>
                </a:lnTo>
                <a:lnTo>
                  <a:pt x="778" y="599"/>
                </a:lnTo>
                <a:lnTo>
                  <a:pt x="778" y="602"/>
                </a:lnTo>
                <a:lnTo>
                  <a:pt x="780" y="602"/>
                </a:lnTo>
                <a:lnTo>
                  <a:pt x="778" y="602"/>
                </a:lnTo>
                <a:lnTo>
                  <a:pt x="780" y="604"/>
                </a:lnTo>
                <a:lnTo>
                  <a:pt x="783" y="604"/>
                </a:lnTo>
                <a:lnTo>
                  <a:pt x="783" y="602"/>
                </a:lnTo>
                <a:lnTo>
                  <a:pt x="785" y="602"/>
                </a:lnTo>
                <a:lnTo>
                  <a:pt x="785" y="604"/>
                </a:lnTo>
                <a:lnTo>
                  <a:pt x="785" y="602"/>
                </a:lnTo>
                <a:lnTo>
                  <a:pt x="785" y="604"/>
                </a:lnTo>
                <a:lnTo>
                  <a:pt x="787" y="604"/>
                </a:lnTo>
                <a:lnTo>
                  <a:pt x="790" y="604"/>
                </a:lnTo>
                <a:lnTo>
                  <a:pt x="790" y="606"/>
                </a:lnTo>
                <a:lnTo>
                  <a:pt x="792" y="606"/>
                </a:lnTo>
                <a:lnTo>
                  <a:pt x="792" y="608"/>
                </a:lnTo>
                <a:lnTo>
                  <a:pt x="794" y="608"/>
                </a:lnTo>
                <a:lnTo>
                  <a:pt x="794" y="611"/>
                </a:lnTo>
                <a:lnTo>
                  <a:pt x="797" y="611"/>
                </a:lnTo>
                <a:lnTo>
                  <a:pt x="794" y="611"/>
                </a:lnTo>
                <a:lnTo>
                  <a:pt x="797" y="611"/>
                </a:lnTo>
                <a:lnTo>
                  <a:pt x="794" y="611"/>
                </a:lnTo>
                <a:lnTo>
                  <a:pt x="797" y="611"/>
                </a:lnTo>
                <a:lnTo>
                  <a:pt x="794" y="611"/>
                </a:lnTo>
                <a:lnTo>
                  <a:pt x="797" y="611"/>
                </a:lnTo>
                <a:lnTo>
                  <a:pt x="794" y="611"/>
                </a:lnTo>
                <a:lnTo>
                  <a:pt x="797" y="613"/>
                </a:lnTo>
                <a:lnTo>
                  <a:pt x="794" y="613"/>
                </a:lnTo>
                <a:lnTo>
                  <a:pt x="797" y="613"/>
                </a:lnTo>
                <a:lnTo>
                  <a:pt x="797" y="615"/>
                </a:lnTo>
                <a:lnTo>
                  <a:pt x="794" y="615"/>
                </a:lnTo>
                <a:lnTo>
                  <a:pt x="792" y="615"/>
                </a:lnTo>
                <a:lnTo>
                  <a:pt x="792" y="618"/>
                </a:lnTo>
                <a:lnTo>
                  <a:pt x="792" y="620"/>
                </a:lnTo>
                <a:lnTo>
                  <a:pt x="790" y="620"/>
                </a:lnTo>
                <a:lnTo>
                  <a:pt x="790" y="618"/>
                </a:lnTo>
                <a:lnTo>
                  <a:pt x="787" y="618"/>
                </a:lnTo>
                <a:lnTo>
                  <a:pt x="790" y="618"/>
                </a:lnTo>
                <a:lnTo>
                  <a:pt x="787" y="618"/>
                </a:lnTo>
                <a:lnTo>
                  <a:pt x="790" y="618"/>
                </a:lnTo>
                <a:lnTo>
                  <a:pt x="787" y="618"/>
                </a:lnTo>
                <a:lnTo>
                  <a:pt x="787" y="615"/>
                </a:lnTo>
                <a:lnTo>
                  <a:pt x="785" y="615"/>
                </a:lnTo>
                <a:lnTo>
                  <a:pt x="783" y="615"/>
                </a:lnTo>
                <a:lnTo>
                  <a:pt x="780" y="615"/>
                </a:lnTo>
                <a:lnTo>
                  <a:pt x="778" y="615"/>
                </a:lnTo>
                <a:lnTo>
                  <a:pt x="778" y="618"/>
                </a:lnTo>
                <a:lnTo>
                  <a:pt x="778" y="620"/>
                </a:lnTo>
                <a:lnTo>
                  <a:pt x="776" y="620"/>
                </a:lnTo>
                <a:lnTo>
                  <a:pt x="774" y="620"/>
                </a:lnTo>
                <a:lnTo>
                  <a:pt x="774" y="618"/>
                </a:lnTo>
                <a:lnTo>
                  <a:pt x="771" y="618"/>
                </a:lnTo>
                <a:lnTo>
                  <a:pt x="771" y="615"/>
                </a:lnTo>
                <a:lnTo>
                  <a:pt x="769" y="615"/>
                </a:lnTo>
                <a:lnTo>
                  <a:pt x="769" y="613"/>
                </a:lnTo>
                <a:lnTo>
                  <a:pt x="771" y="611"/>
                </a:lnTo>
                <a:lnTo>
                  <a:pt x="769" y="611"/>
                </a:lnTo>
                <a:lnTo>
                  <a:pt x="769" y="613"/>
                </a:lnTo>
                <a:lnTo>
                  <a:pt x="767" y="613"/>
                </a:lnTo>
                <a:lnTo>
                  <a:pt x="767" y="611"/>
                </a:lnTo>
                <a:lnTo>
                  <a:pt x="764" y="611"/>
                </a:lnTo>
                <a:lnTo>
                  <a:pt x="764" y="613"/>
                </a:lnTo>
                <a:lnTo>
                  <a:pt x="762" y="613"/>
                </a:lnTo>
                <a:lnTo>
                  <a:pt x="762" y="611"/>
                </a:lnTo>
                <a:lnTo>
                  <a:pt x="762" y="613"/>
                </a:lnTo>
                <a:lnTo>
                  <a:pt x="760" y="611"/>
                </a:lnTo>
                <a:lnTo>
                  <a:pt x="757" y="611"/>
                </a:lnTo>
                <a:lnTo>
                  <a:pt x="757" y="613"/>
                </a:lnTo>
                <a:lnTo>
                  <a:pt x="755" y="613"/>
                </a:lnTo>
                <a:lnTo>
                  <a:pt x="755" y="615"/>
                </a:lnTo>
                <a:lnTo>
                  <a:pt x="755" y="618"/>
                </a:lnTo>
                <a:lnTo>
                  <a:pt x="755" y="620"/>
                </a:lnTo>
                <a:lnTo>
                  <a:pt x="757" y="620"/>
                </a:lnTo>
                <a:lnTo>
                  <a:pt x="757" y="622"/>
                </a:lnTo>
                <a:lnTo>
                  <a:pt x="755" y="622"/>
                </a:lnTo>
                <a:lnTo>
                  <a:pt x="755" y="625"/>
                </a:lnTo>
                <a:lnTo>
                  <a:pt x="753" y="625"/>
                </a:lnTo>
                <a:lnTo>
                  <a:pt x="753" y="627"/>
                </a:lnTo>
                <a:lnTo>
                  <a:pt x="751" y="627"/>
                </a:lnTo>
                <a:lnTo>
                  <a:pt x="748" y="627"/>
                </a:lnTo>
                <a:lnTo>
                  <a:pt x="746" y="627"/>
                </a:lnTo>
                <a:lnTo>
                  <a:pt x="746" y="629"/>
                </a:lnTo>
                <a:lnTo>
                  <a:pt x="744" y="629"/>
                </a:lnTo>
                <a:lnTo>
                  <a:pt x="741" y="629"/>
                </a:lnTo>
                <a:lnTo>
                  <a:pt x="741" y="627"/>
                </a:lnTo>
                <a:lnTo>
                  <a:pt x="739" y="627"/>
                </a:lnTo>
                <a:lnTo>
                  <a:pt x="739" y="625"/>
                </a:lnTo>
                <a:lnTo>
                  <a:pt x="739" y="622"/>
                </a:lnTo>
                <a:lnTo>
                  <a:pt x="739" y="620"/>
                </a:lnTo>
                <a:lnTo>
                  <a:pt x="741" y="618"/>
                </a:lnTo>
                <a:lnTo>
                  <a:pt x="741" y="615"/>
                </a:lnTo>
                <a:lnTo>
                  <a:pt x="741" y="613"/>
                </a:lnTo>
                <a:lnTo>
                  <a:pt x="741" y="611"/>
                </a:lnTo>
                <a:lnTo>
                  <a:pt x="739" y="611"/>
                </a:lnTo>
                <a:lnTo>
                  <a:pt x="739" y="608"/>
                </a:lnTo>
                <a:lnTo>
                  <a:pt x="737" y="608"/>
                </a:lnTo>
                <a:lnTo>
                  <a:pt x="734" y="608"/>
                </a:lnTo>
                <a:lnTo>
                  <a:pt x="734" y="606"/>
                </a:lnTo>
                <a:lnTo>
                  <a:pt x="732" y="606"/>
                </a:lnTo>
                <a:lnTo>
                  <a:pt x="730" y="606"/>
                </a:lnTo>
                <a:lnTo>
                  <a:pt x="730" y="604"/>
                </a:lnTo>
                <a:lnTo>
                  <a:pt x="730" y="602"/>
                </a:lnTo>
                <a:lnTo>
                  <a:pt x="727" y="602"/>
                </a:lnTo>
                <a:lnTo>
                  <a:pt x="727" y="599"/>
                </a:lnTo>
                <a:lnTo>
                  <a:pt x="725" y="597"/>
                </a:lnTo>
                <a:lnTo>
                  <a:pt x="727" y="597"/>
                </a:lnTo>
                <a:lnTo>
                  <a:pt x="725" y="597"/>
                </a:lnTo>
                <a:lnTo>
                  <a:pt x="723" y="597"/>
                </a:lnTo>
                <a:lnTo>
                  <a:pt x="725" y="595"/>
                </a:lnTo>
                <a:lnTo>
                  <a:pt x="723" y="595"/>
                </a:lnTo>
                <a:lnTo>
                  <a:pt x="723" y="592"/>
                </a:lnTo>
                <a:lnTo>
                  <a:pt x="721" y="590"/>
                </a:lnTo>
                <a:lnTo>
                  <a:pt x="721" y="588"/>
                </a:lnTo>
                <a:lnTo>
                  <a:pt x="718" y="588"/>
                </a:lnTo>
                <a:lnTo>
                  <a:pt x="718" y="585"/>
                </a:lnTo>
                <a:lnTo>
                  <a:pt x="718" y="583"/>
                </a:lnTo>
                <a:lnTo>
                  <a:pt x="716" y="583"/>
                </a:lnTo>
                <a:lnTo>
                  <a:pt x="716" y="588"/>
                </a:lnTo>
                <a:lnTo>
                  <a:pt x="716" y="590"/>
                </a:lnTo>
                <a:lnTo>
                  <a:pt x="716" y="592"/>
                </a:lnTo>
                <a:lnTo>
                  <a:pt x="718" y="595"/>
                </a:lnTo>
                <a:lnTo>
                  <a:pt x="718" y="597"/>
                </a:lnTo>
                <a:lnTo>
                  <a:pt x="718" y="599"/>
                </a:lnTo>
                <a:lnTo>
                  <a:pt x="718" y="602"/>
                </a:lnTo>
                <a:lnTo>
                  <a:pt x="718" y="604"/>
                </a:lnTo>
                <a:lnTo>
                  <a:pt x="721" y="604"/>
                </a:lnTo>
                <a:lnTo>
                  <a:pt x="721" y="606"/>
                </a:lnTo>
                <a:lnTo>
                  <a:pt x="723" y="606"/>
                </a:lnTo>
                <a:lnTo>
                  <a:pt x="723" y="608"/>
                </a:lnTo>
                <a:lnTo>
                  <a:pt x="725" y="608"/>
                </a:lnTo>
                <a:lnTo>
                  <a:pt x="723" y="611"/>
                </a:lnTo>
                <a:lnTo>
                  <a:pt x="725" y="611"/>
                </a:lnTo>
                <a:lnTo>
                  <a:pt x="723" y="611"/>
                </a:lnTo>
                <a:lnTo>
                  <a:pt x="725" y="611"/>
                </a:lnTo>
                <a:lnTo>
                  <a:pt x="723" y="611"/>
                </a:lnTo>
                <a:lnTo>
                  <a:pt x="723" y="613"/>
                </a:lnTo>
                <a:lnTo>
                  <a:pt x="723" y="615"/>
                </a:lnTo>
                <a:lnTo>
                  <a:pt x="723" y="618"/>
                </a:lnTo>
                <a:lnTo>
                  <a:pt x="721" y="618"/>
                </a:lnTo>
                <a:lnTo>
                  <a:pt x="718" y="618"/>
                </a:lnTo>
                <a:lnTo>
                  <a:pt x="716" y="618"/>
                </a:lnTo>
                <a:lnTo>
                  <a:pt x="716" y="620"/>
                </a:lnTo>
                <a:lnTo>
                  <a:pt x="714" y="620"/>
                </a:lnTo>
                <a:lnTo>
                  <a:pt x="711" y="620"/>
                </a:lnTo>
                <a:lnTo>
                  <a:pt x="709" y="620"/>
                </a:lnTo>
                <a:lnTo>
                  <a:pt x="707" y="620"/>
                </a:lnTo>
                <a:lnTo>
                  <a:pt x="704" y="620"/>
                </a:lnTo>
                <a:lnTo>
                  <a:pt x="702" y="620"/>
                </a:lnTo>
                <a:lnTo>
                  <a:pt x="700" y="620"/>
                </a:lnTo>
                <a:lnTo>
                  <a:pt x="700" y="622"/>
                </a:lnTo>
                <a:lnTo>
                  <a:pt x="698" y="622"/>
                </a:lnTo>
                <a:lnTo>
                  <a:pt x="698" y="625"/>
                </a:lnTo>
                <a:lnTo>
                  <a:pt x="695" y="625"/>
                </a:lnTo>
                <a:lnTo>
                  <a:pt x="698" y="627"/>
                </a:lnTo>
                <a:lnTo>
                  <a:pt x="695" y="627"/>
                </a:lnTo>
                <a:lnTo>
                  <a:pt x="698" y="627"/>
                </a:lnTo>
                <a:lnTo>
                  <a:pt x="695" y="627"/>
                </a:lnTo>
                <a:lnTo>
                  <a:pt x="693" y="627"/>
                </a:lnTo>
                <a:lnTo>
                  <a:pt x="691" y="627"/>
                </a:lnTo>
                <a:lnTo>
                  <a:pt x="691" y="625"/>
                </a:lnTo>
                <a:lnTo>
                  <a:pt x="691" y="622"/>
                </a:lnTo>
                <a:lnTo>
                  <a:pt x="693" y="622"/>
                </a:lnTo>
                <a:lnTo>
                  <a:pt x="693" y="620"/>
                </a:lnTo>
                <a:lnTo>
                  <a:pt x="695" y="620"/>
                </a:lnTo>
                <a:lnTo>
                  <a:pt x="695" y="618"/>
                </a:lnTo>
                <a:lnTo>
                  <a:pt x="695" y="615"/>
                </a:lnTo>
                <a:lnTo>
                  <a:pt x="695" y="613"/>
                </a:lnTo>
                <a:lnTo>
                  <a:pt x="698" y="613"/>
                </a:lnTo>
                <a:lnTo>
                  <a:pt x="700" y="611"/>
                </a:lnTo>
                <a:lnTo>
                  <a:pt x="700" y="608"/>
                </a:lnTo>
                <a:lnTo>
                  <a:pt x="700" y="606"/>
                </a:lnTo>
                <a:lnTo>
                  <a:pt x="700" y="604"/>
                </a:lnTo>
                <a:lnTo>
                  <a:pt x="698" y="604"/>
                </a:lnTo>
                <a:lnTo>
                  <a:pt x="698" y="602"/>
                </a:lnTo>
                <a:lnTo>
                  <a:pt x="698" y="599"/>
                </a:lnTo>
                <a:lnTo>
                  <a:pt x="695" y="599"/>
                </a:lnTo>
                <a:lnTo>
                  <a:pt x="695" y="597"/>
                </a:lnTo>
                <a:lnTo>
                  <a:pt x="688" y="602"/>
                </a:lnTo>
                <a:lnTo>
                  <a:pt x="686" y="602"/>
                </a:lnTo>
                <a:lnTo>
                  <a:pt x="684" y="602"/>
                </a:lnTo>
                <a:lnTo>
                  <a:pt x="686" y="602"/>
                </a:lnTo>
                <a:lnTo>
                  <a:pt x="688" y="599"/>
                </a:lnTo>
                <a:lnTo>
                  <a:pt x="688" y="602"/>
                </a:lnTo>
                <a:lnTo>
                  <a:pt x="695" y="597"/>
                </a:lnTo>
                <a:lnTo>
                  <a:pt x="695" y="595"/>
                </a:lnTo>
                <a:lnTo>
                  <a:pt x="693" y="595"/>
                </a:lnTo>
                <a:lnTo>
                  <a:pt x="693" y="592"/>
                </a:lnTo>
                <a:lnTo>
                  <a:pt x="691" y="590"/>
                </a:lnTo>
                <a:lnTo>
                  <a:pt x="688" y="588"/>
                </a:lnTo>
                <a:lnTo>
                  <a:pt x="686" y="588"/>
                </a:lnTo>
                <a:lnTo>
                  <a:pt x="684" y="588"/>
                </a:lnTo>
                <a:lnTo>
                  <a:pt x="681" y="590"/>
                </a:lnTo>
                <a:lnTo>
                  <a:pt x="679" y="590"/>
                </a:lnTo>
                <a:lnTo>
                  <a:pt x="679" y="588"/>
                </a:lnTo>
                <a:lnTo>
                  <a:pt x="677" y="588"/>
                </a:lnTo>
                <a:lnTo>
                  <a:pt x="677" y="590"/>
                </a:lnTo>
                <a:lnTo>
                  <a:pt x="677" y="588"/>
                </a:lnTo>
                <a:lnTo>
                  <a:pt x="674" y="588"/>
                </a:lnTo>
                <a:lnTo>
                  <a:pt x="674" y="585"/>
                </a:lnTo>
                <a:lnTo>
                  <a:pt x="672" y="585"/>
                </a:lnTo>
                <a:lnTo>
                  <a:pt x="670" y="585"/>
                </a:lnTo>
                <a:lnTo>
                  <a:pt x="672" y="585"/>
                </a:lnTo>
                <a:lnTo>
                  <a:pt x="672" y="583"/>
                </a:lnTo>
                <a:lnTo>
                  <a:pt x="672" y="581"/>
                </a:lnTo>
                <a:lnTo>
                  <a:pt x="672" y="578"/>
                </a:lnTo>
                <a:lnTo>
                  <a:pt x="672" y="576"/>
                </a:lnTo>
                <a:lnTo>
                  <a:pt x="674" y="576"/>
                </a:lnTo>
                <a:lnTo>
                  <a:pt x="674" y="574"/>
                </a:lnTo>
                <a:lnTo>
                  <a:pt x="674" y="572"/>
                </a:lnTo>
                <a:lnTo>
                  <a:pt x="674" y="569"/>
                </a:lnTo>
                <a:lnTo>
                  <a:pt x="672" y="569"/>
                </a:lnTo>
                <a:lnTo>
                  <a:pt x="672" y="567"/>
                </a:lnTo>
                <a:lnTo>
                  <a:pt x="672" y="565"/>
                </a:lnTo>
                <a:lnTo>
                  <a:pt x="670" y="565"/>
                </a:lnTo>
                <a:lnTo>
                  <a:pt x="670" y="562"/>
                </a:lnTo>
                <a:lnTo>
                  <a:pt x="668" y="562"/>
                </a:lnTo>
                <a:lnTo>
                  <a:pt x="668" y="565"/>
                </a:lnTo>
                <a:lnTo>
                  <a:pt x="665" y="565"/>
                </a:lnTo>
                <a:lnTo>
                  <a:pt x="663" y="565"/>
                </a:lnTo>
                <a:lnTo>
                  <a:pt x="663" y="567"/>
                </a:lnTo>
                <a:lnTo>
                  <a:pt x="665" y="567"/>
                </a:lnTo>
                <a:lnTo>
                  <a:pt x="663" y="567"/>
                </a:lnTo>
                <a:lnTo>
                  <a:pt x="661" y="567"/>
                </a:lnTo>
                <a:lnTo>
                  <a:pt x="661" y="569"/>
                </a:lnTo>
                <a:lnTo>
                  <a:pt x="661" y="572"/>
                </a:lnTo>
                <a:lnTo>
                  <a:pt x="661" y="574"/>
                </a:lnTo>
                <a:lnTo>
                  <a:pt x="658" y="576"/>
                </a:lnTo>
                <a:lnTo>
                  <a:pt x="658" y="578"/>
                </a:lnTo>
                <a:lnTo>
                  <a:pt x="656" y="581"/>
                </a:lnTo>
                <a:lnTo>
                  <a:pt x="656" y="583"/>
                </a:lnTo>
                <a:lnTo>
                  <a:pt x="656" y="585"/>
                </a:lnTo>
                <a:lnTo>
                  <a:pt x="654" y="585"/>
                </a:lnTo>
                <a:lnTo>
                  <a:pt x="651" y="585"/>
                </a:lnTo>
                <a:lnTo>
                  <a:pt x="651" y="588"/>
                </a:lnTo>
                <a:lnTo>
                  <a:pt x="649" y="588"/>
                </a:lnTo>
                <a:lnTo>
                  <a:pt x="647" y="588"/>
                </a:lnTo>
                <a:lnTo>
                  <a:pt x="645" y="588"/>
                </a:lnTo>
                <a:lnTo>
                  <a:pt x="642" y="588"/>
                </a:lnTo>
                <a:lnTo>
                  <a:pt x="640" y="588"/>
                </a:lnTo>
                <a:lnTo>
                  <a:pt x="638" y="588"/>
                </a:lnTo>
                <a:lnTo>
                  <a:pt x="638" y="585"/>
                </a:lnTo>
                <a:lnTo>
                  <a:pt x="635" y="585"/>
                </a:lnTo>
                <a:lnTo>
                  <a:pt x="633" y="585"/>
                </a:lnTo>
                <a:lnTo>
                  <a:pt x="633" y="583"/>
                </a:lnTo>
                <a:lnTo>
                  <a:pt x="631" y="583"/>
                </a:lnTo>
                <a:lnTo>
                  <a:pt x="631" y="581"/>
                </a:lnTo>
                <a:lnTo>
                  <a:pt x="628" y="581"/>
                </a:lnTo>
                <a:lnTo>
                  <a:pt x="626" y="578"/>
                </a:lnTo>
                <a:lnTo>
                  <a:pt x="624" y="578"/>
                </a:lnTo>
                <a:lnTo>
                  <a:pt x="621" y="578"/>
                </a:lnTo>
                <a:lnTo>
                  <a:pt x="621" y="576"/>
                </a:lnTo>
                <a:lnTo>
                  <a:pt x="619" y="576"/>
                </a:lnTo>
                <a:lnTo>
                  <a:pt x="619" y="574"/>
                </a:lnTo>
                <a:lnTo>
                  <a:pt x="617" y="574"/>
                </a:lnTo>
                <a:lnTo>
                  <a:pt x="617" y="572"/>
                </a:lnTo>
                <a:lnTo>
                  <a:pt x="617" y="569"/>
                </a:lnTo>
                <a:lnTo>
                  <a:pt x="615" y="569"/>
                </a:lnTo>
                <a:lnTo>
                  <a:pt x="615" y="567"/>
                </a:lnTo>
                <a:lnTo>
                  <a:pt x="615" y="565"/>
                </a:lnTo>
                <a:lnTo>
                  <a:pt x="612" y="565"/>
                </a:lnTo>
                <a:lnTo>
                  <a:pt x="612" y="562"/>
                </a:lnTo>
                <a:lnTo>
                  <a:pt x="610" y="562"/>
                </a:lnTo>
                <a:lnTo>
                  <a:pt x="610" y="560"/>
                </a:lnTo>
                <a:lnTo>
                  <a:pt x="610" y="558"/>
                </a:lnTo>
                <a:lnTo>
                  <a:pt x="608" y="558"/>
                </a:lnTo>
                <a:lnTo>
                  <a:pt x="608" y="555"/>
                </a:lnTo>
                <a:lnTo>
                  <a:pt x="608" y="553"/>
                </a:lnTo>
                <a:lnTo>
                  <a:pt x="608" y="551"/>
                </a:lnTo>
                <a:lnTo>
                  <a:pt x="608" y="549"/>
                </a:lnTo>
                <a:lnTo>
                  <a:pt x="605" y="549"/>
                </a:lnTo>
                <a:lnTo>
                  <a:pt x="605" y="546"/>
                </a:lnTo>
                <a:lnTo>
                  <a:pt x="603" y="546"/>
                </a:lnTo>
                <a:lnTo>
                  <a:pt x="601" y="549"/>
                </a:lnTo>
                <a:lnTo>
                  <a:pt x="598" y="551"/>
                </a:lnTo>
                <a:lnTo>
                  <a:pt x="601" y="549"/>
                </a:lnTo>
                <a:lnTo>
                  <a:pt x="603" y="546"/>
                </a:lnTo>
                <a:lnTo>
                  <a:pt x="605" y="546"/>
                </a:lnTo>
                <a:lnTo>
                  <a:pt x="605" y="544"/>
                </a:lnTo>
                <a:lnTo>
                  <a:pt x="605" y="542"/>
                </a:lnTo>
                <a:lnTo>
                  <a:pt x="605" y="539"/>
                </a:lnTo>
                <a:lnTo>
                  <a:pt x="605" y="537"/>
                </a:lnTo>
                <a:lnTo>
                  <a:pt x="603" y="535"/>
                </a:lnTo>
                <a:lnTo>
                  <a:pt x="603" y="532"/>
                </a:lnTo>
                <a:lnTo>
                  <a:pt x="601" y="532"/>
                </a:lnTo>
                <a:lnTo>
                  <a:pt x="601" y="530"/>
                </a:lnTo>
                <a:lnTo>
                  <a:pt x="598" y="530"/>
                </a:lnTo>
                <a:lnTo>
                  <a:pt x="596" y="530"/>
                </a:lnTo>
                <a:lnTo>
                  <a:pt x="594" y="530"/>
                </a:lnTo>
                <a:lnTo>
                  <a:pt x="592" y="530"/>
                </a:lnTo>
                <a:lnTo>
                  <a:pt x="589" y="530"/>
                </a:lnTo>
                <a:lnTo>
                  <a:pt x="589" y="528"/>
                </a:lnTo>
                <a:lnTo>
                  <a:pt x="589" y="525"/>
                </a:lnTo>
                <a:lnTo>
                  <a:pt x="589" y="523"/>
                </a:lnTo>
                <a:lnTo>
                  <a:pt x="587" y="523"/>
                </a:lnTo>
                <a:lnTo>
                  <a:pt x="587" y="521"/>
                </a:lnTo>
                <a:lnTo>
                  <a:pt x="585" y="521"/>
                </a:lnTo>
                <a:lnTo>
                  <a:pt x="580" y="516"/>
                </a:lnTo>
                <a:lnTo>
                  <a:pt x="580" y="514"/>
                </a:lnTo>
                <a:lnTo>
                  <a:pt x="580" y="512"/>
                </a:lnTo>
                <a:lnTo>
                  <a:pt x="578" y="514"/>
                </a:lnTo>
                <a:lnTo>
                  <a:pt x="578" y="516"/>
                </a:lnTo>
                <a:lnTo>
                  <a:pt x="575" y="516"/>
                </a:lnTo>
                <a:lnTo>
                  <a:pt x="573" y="516"/>
                </a:lnTo>
                <a:lnTo>
                  <a:pt x="573" y="514"/>
                </a:lnTo>
                <a:lnTo>
                  <a:pt x="573" y="512"/>
                </a:lnTo>
                <a:lnTo>
                  <a:pt x="571" y="512"/>
                </a:lnTo>
                <a:lnTo>
                  <a:pt x="573" y="512"/>
                </a:lnTo>
                <a:lnTo>
                  <a:pt x="573" y="514"/>
                </a:lnTo>
                <a:lnTo>
                  <a:pt x="571" y="514"/>
                </a:lnTo>
                <a:lnTo>
                  <a:pt x="569" y="514"/>
                </a:lnTo>
                <a:lnTo>
                  <a:pt x="569" y="516"/>
                </a:lnTo>
                <a:lnTo>
                  <a:pt x="566" y="516"/>
                </a:lnTo>
                <a:lnTo>
                  <a:pt x="566" y="519"/>
                </a:lnTo>
                <a:lnTo>
                  <a:pt x="564" y="519"/>
                </a:lnTo>
                <a:lnTo>
                  <a:pt x="562" y="519"/>
                </a:lnTo>
                <a:lnTo>
                  <a:pt x="562" y="521"/>
                </a:lnTo>
                <a:lnTo>
                  <a:pt x="559" y="521"/>
                </a:lnTo>
                <a:lnTo>
                  <a:pt x="557" y="521"/>
                </a:lnTo>
                <a:lnTo>
                  <a:pt x="555" y="521"/>
                </a:lnTo>
                <a:lnTo>
                  <a:pt x="552" y="521"/>
                </a:lnTo>
                <a:lnTo>
                  <a:pt x="550" y="521"/>
                </a:lnTo>
                <a:lnTo>
                  <a:pt x="550" y="523"/>
                </a:lnTo>
                <a:lnTo>
                  <a:pt x="548" y="523"/>
                </a:lnTo>
                <a:lnTo>
                  <a:pt x="548" y="521"/>
                </a:lnTo>
                <a:lnTo>
                  <a:pt x="548" y="519"/>
                </a:lnTo>
                <a:lnTo>
                  <a:pt x="548" y="521"/>
                </a:lnTo>
                <a:lnTo>
                  <a:pt x="548" y="523"/>
                </a:lnTo>
                <a:lnTo>
                  <a:pt x="548" y="525"/>
                </a:lnTo>
                <a:lnTo>
                  <a:pt x="548" y="528"/>
                </a:lnTo>
                <a:lnTo>
                  <a:pt x="545" y="528"/>
                </a:lnTo>
                <a:lnTo>
                  <a:pt x="545" y="530"/>
                </a:lnTo>
                <a:lnTo>
                  <a:pt x="543" y="530"/>
                </a:lnTo>
                <a:lnTo>
                  <a:pt x="541" y="530"/>
                </a:lnTo>
                <a:lnTo>
                  <a:pt x="541" y="532"/>
                </a:lnTo>
                <a:lnTo>
                  <a:pt x="539" y="535"/>
                </a:lnTo>
                <a:lnTo>
                  <a:pt x="539" y="537"/>
                </a:lnTo>
                <a:lnTo>
                  <a:pt x="536" y="537"/>
                </a:lnTo>
                <a:lnTo>
                  <a:pt x="536" y="539"/>
                </a:lnTo>
                <a:lnTo>
                  <a:pt x="534" y="542"/>
                </a:lnTo>
                <a:lnTo>
                  <a:pt x="534" y="544"/>
                </a:lnTo>
                <a:lnTo>
                  <a:pt x="536" y="544"/>
                </a:lnTo>
                <a:lnTo>
                  <a:pt x="534" y="544"/>
                </a:lnTo>
                <a:lnTo>
                  <a:pt x="532" y="544"/>
                </a:lnTo>
                <a:lnTo>
                  <a:pt x="529" y="544"/>
                </a:lnTo>
                <a:lnTo>
                  <a:pt x="529" y="542"/>
                </a:lnTo>
                <a:lnTo>
                  <a:pt x="529" y="539"/>
                </a:lnTo>
                <a:lnTo>
                  <a:pt x="529" y="537"/>
                </a:lnTo>
                <a:lnTo>
                  <a:pt x="532" y="537"/>
                </a:lnTo>
                <a:lnTo>
                  <a:pt x="529" y="537"/>
                </a:lnTo>
                <a:lnTo>
                  <a:pt x="529" y="535"/>
                </a:lnTo>
                <a:lnTo>
                  <a:pt x="527" y="535"/>
                </a:lnTo>
                <a:lnTo>
                  <a:pt x="527" y="532"/>
                </a:lnTo>
                <a:lnTo>
                  <a:pt x="525" y="532"/>
                </a:lnTo>
                <a:lnTo>
                  <a:pt x="525" y="530"/>
                </a:lnTo>
                <a:lnTo>
                  <a:pt x="525" y="528"/>
                </a:lnTo>
                <a:lnTo>
                  <a:pt x="522" y="528"/>
                </a:lnTo>
                <a:lnTo>
                  <a:pt x="520" y="525"/>
                </a:lnTo>
                <a:lnTo>
                  <a:pt x="518" y="525"/>
                </a:lnTo>
                <a:lnTo>
                  <a:pt x="516" y="525"/>
                </a:lnTo>
                <a:lnTo>
                  <a:pt x="513" y="525"/>
                </a:lnTo>
                <a:lnTo>
                  <a:pt x="511" y="525"/>
                </a:lnTo>
                <a:lnTo>
                  <a:pt x="511" y="528"/>
                </a:lnTo>
                <a:lnTo>
                  <a:pt x="509" y="528"/>
                </a:lnTo>
                <a:lnTo>
                  <a:pt x="509" y="530"/>
                </a:lnTo>
                <a:lnTo>
                  <a:pt x="506" y="530"/>
                </a:lnTo>
                <a:lnTo>
                  <a:pt x="504" y="532"/>
                </a:lnTo>
                <a:lnTo>
                  <a:pt x="502" y="532"/>
                </a:lnTo>
                <a:lnTo>
                  <a:pt x="502" y="535"/>
                </a:lnTo>
                <a:lnTo>
                  <a:pt x="502" y="537"/>
                </a:lnTo>
                <a:lnTo>
                  <a:pt x="502" y="539"/>
                </a:lnTo>
                <a:lnTo>
                  <a:pt x="502" y="542"/>
                </a:lnTo>
                <a:lnTo>
                  <a:pt x="502" y="544"/>
                </a:lnTo>
                <a:lnTo>
                  <a:pt x="499" y="544"/>
                </a:lnTo>
                <a:lnTo>
                  <a:pt x="499" y="546"/>
                </a:lnTo>
                <a:lnTo>
                  <a:pt x="499" y="549"/>
                </a:lnTo>
                <a:lnTo>
                  <a:pt x="497" y="549"/>
                </a:lnTo>
                <a:lnTo>
                  <a:pt x="497" y="551"/>
                </a:lnTo>
                <a:lnTo>
                  <a:pt x="495" y="553"/>
                </a:lnTo>
                <a:lnTo>
                  <a:pt x="495" y="555"/>
                </a:lnTo>
                <a:lnTo>
                  <a:pt x="492" y="555"/>
                </a:lnTo>
                <a:lnTo>
                  <a:pt x="492" y="558"/>
                </a:lnTo>
                <a:lnTo>
                  <a:pt x="492" y="560"/>
                </a:lnTo>
                <a:lnTo>
                  <a:pt x="492" y="562"/>
                </a:lnTo>
                <a:lnTo>
                  <a:pt x="492" y="567"/>
                </a:lnTo>
                <a:lnTo>
                  <a:pt x="492" y="569"/>
                </a:lnTo>
                <a:lnTo>
                  <a:pt x="495" y="569"/>
                </a:lnTo>
                <a:lnTo>
                  <a:pt x="492" y="574"/>
                </a:lnTo>
                <a:lnTo>
                  <a:pt x="495" y="574"/>
                </a:lnTo>
                <a:lnTo>
                  <a:pt x="492" y="574"/>
                </a:lnTo>
                <a:lnTo>
                  <a:pt x="490" y="574"/>
                </a:lnTo>
                <a:lnTo>
                  <a:pt x="490" y="576"/>
                </a:lnTo>
                <a:lnTo>
                  <a:pt x="490" y="578"/>
                </a:lnTo>
                <a:lnTo>
                  <a:pt x="490" y="581"/>
                </a:lnTo>
                <a:lnTo>
                  <a:pt x="488" y="588"/>
                </a:lnTo>
                <a:lnTo>
                  <a:pt x="488" y="590"/>
                </a:lnTo>
                <a:lnTo>
                  <a:pt x="488" y="592"/>
                </a:lnTo>
                <a:lnTo>
                  <a:pt x="488" y="595"/>
                </a:lnTo>
                <a:lnTo>
                  <a:pt x="488" y="597"/>
                </a:lnTo>
                <a:lnTo>
                  <a:pt x="488" y="599"/>
                </a:lnTo>
                <a:lnTo>
                  <a:pt x="488" y="602"/>
                </a:lnTo>
                <a:lnTo>
                  <a:pt x="490" y="602"/>
                </a:lnTo>
                <a:lnTo>
                  <a:pt x="490" y="604"/>
                </a:lnTo>
                <a:lnTo>
                  <a:pt x="490" y="606"/>
                </a:lnTo>
                <a:lnTo>
                  <a:pt x="490" y="608"/>
                </a:lnTo>
                <a:lnTo>
                  <a:pt x="490" y="611"/>
                </a:lnTo>
                <a:lnTo>
                  <a:pt x="492" y="611"/>
                </a:lnTo>
                <a:lnTo>
                  <a:pt x="492" y="613"/>
                </a:lnTo>
                <a:lnTo>
                  <a:pt x="492" y="615"/>
                </a:lnTo>
                <a:lnTo>
                  <a:pt x="495" y="615"/>
                </a:lnTo>
                <a:lnTo>
                  <a:pt x="495" y="618"/>
                </a:lnTo>
                <a:lnTo>
                  <a:pt x="497" y="620"/>
                </a:lnTo>
                <a:lnTo>
                  <a:pt x="497" y="622"/>
                </a:lnTo>
                <a:lnTo>
                  <a:pt x="499" y="622"/>
                </a:lnTo>
                <a:lnTo>
                  <a:pt x="502" y="625"/>
                </a:lnTo>
                <a:lnTo>
                  <a:pt x="502" y="627"/>
                </a:lnTo>
                <a:lnTo>
                  <a:pt x="502" y="629"/>
                </a:lnTo>
                <a:lnTo>
                  <a:pt x="499" y="629"/>
                </a:lnTo>
                <a:lnTo>
                  <a:pt x="497" y="631"/>
                </a:lnTo>
                <a:lnTo>
                  <a:pt x="490" y="631"/>
                </a:lnTo>
                <a:lnTo>
                  <a:pt x="481" y="641"/>
                </a:lnTo>
                <a:lnTo>
                  <a:pt x="476" y="645"/>
                </a:lnTo>
                <a:lnTo>
                  <a:pt x="476" y="648"/>
                </a:lnTo>
                <a:lnTo>
                  <a:pt x="483" y="652"/>
                </a:lnTo>
                <a:lnTo>
                  <a:pt x="483" y="655"/>
                </a:lnTo>
                <a:lnTo>
                  <a:pt x="486" y="655"/>
                </a:lnTo>
                <a:lnTo>
                  <a:pt x="488" y="655"/>
                </a:lnTo>
                <a:lnTo>
                  <a:pt x="486" y="657"/>
                </a:lnTo>
                <a:lnTo>
                  <a:pt x="486" y="655"/>
                </a:lnTo>
                <a:lnTo>
                  <a:pt x="483" y="655"/>
                </a:lnTo>
                <a:lnTo>
                  <a:pt x="483" y="652"/>
                </a:lnTo>
                <a:lnTo>
                  <a:pt x="476" y="648"/>
                </a:lnTo>
                <a:lnTo>
                  <a:pt x="474" y="650"/>
                </a:lnTo>
                <a:lnTo>
                  <a:pt x="472" y="652"/>
                </a:lnTo>
                <a:lnTo>
                  <a:pt x="469" y="655"/>
                </a:lnTo>
                <a:lnTo>
                  <a:pt x="469" y="657"/>
                </a:lnTo>
                <a:lnTo>
                  <a:pt x="463" y="664"/>
                </a:lnTo>
                <a:lnTo>
                  <a:pt x="458" y="668"/>
                </a:lnTo>
                <a:lnTo>
                  <a:pt x="458" y="671"/>
                </a:lnTo>
                <a:lnTo>
                  <a:pt x="451" y="673"/>
                </a:lnTo>
                <a:lnTo>
                  <a:pt x="451" y="675"/>
                </a:lnTo>
                <a:lnTo>
                  <a:pt x="451" y="673"/>
                </a:lnTo>
                <a:lnTo>
                  <a:pt x="449" y="675"/>
                </a:lnTo>
                <a:lnTo>
                  <a:pt x="446" y="675"/>
                </a:lnTo>
                <a:lnTo>
                  <a:pt x="444" y="675"/>
                </a:lnTo>
                <a:lnTo>
                  <a:pt x="442" y="675"/>
                </a:lnTo>
                <a:lnTo>
                  <a:pt x="442" y="678"/>
                </a:lnTo>
                <a:lnTo>
                  <a:pt x="440" y="675"/>
                </a:lnTo>
                <a:lnTo>
                  <a:pt x="437" y="678"/>
                </a:lnTo>
                <a:lnTo>
                  <a:pt x="435" y="682"/>
                </a:lnTo>
                <a:lnTo>
                  <a:pt x="437" y="684"/>
                </a:lnTo>
                <a:lnTo>
                  <a:pt x="440" y="684"/>
                </a:lnTo>
                <a:lnTo>
                  <a:pt x="440" y="687"/>
                </a:lnTo>
                <a:lnTo>
                  <a:pt x="444" y="687"/>
                </a:lnTo>
                <a:lnTo>
                  <a:pt x="451" y="689"/>
                </a:lnTo>
                <a:lnTo>
                  <a:pt x="453" y="689"/>
                </a:lnTo>
                <a:lnTo>
                  <a:pt x="456" y="689"/>
                </a:lnTo>
                <a:lnTo>
                  <a:pt x="458" y="687"/>
                </a:lnTo>
                <a:lnTo>
                  <a:pt x="458" y="689"/>
                </a:lnTo>
                <a:lnTo>
                  <a:pt x="460" y="689"/>
                </a:lnTo>
                <a:lnTo>
                  <a:pt x="463" y="689"/>
                </a:lnTo>
                <a:lnTo>
                  <a:pt x="465" y="684"/>
                </a:lnTo>
                <a:lnTo>
                  <a:pt x="465" y="687"/>
                </a:lnTo>
                <a:lnTo>
                  <a:pt x="467" y="687"/>
                </a:lnTo>
                <a:lnTo>
                  <a:pt x="472" y="687"/>
                </a:lnTo>
                <a:lnTo>
                  <a:pt x="476" y="689"/>
                </a:lnTo>
                <a:lnTo>
                  <a:pt x="474" y="694"/>
                </a:lnTo>
                <a:lnTo>
                  <a:pt x="474" y="698"/>
                </a:lnTo>
                <a:lnTo>
                  <a:pt x="474" y="701"/>
                </a:lnTo>
                <a:lnTo>
                  <a:pt x="472" y="701"/>
                </a:lnTo>
                <a:lnTo>
                  <a:pt x="472" y="703"/>
                </a:lnTo>
                <a:lnTo>
                  <a:pt x="472" y="705"/>
                </a:lnTo>
                <a:lnTo>
                  <a:pt x="472" y="708"/>
                </a:lnTo>
                <a:lnTo>
                  <a:pt x="474" y="708"/>
                </a:lnTo>
                <a:lnTo>
                  <a:pt x="476" y="710"/>
                </a:lnTo>
                <a:lnTo>
                  <a:pt x="479" y="710"/>
                </a:lnTo>
                <a:lnTo>
                  <a:pt x="481" y="712"/>
                </a:lnTo>
                <a:lnTo>
                  <a:pt x="479" y="712"/>
                </a:lnTo>
                <a:lnTo>
                  <a:pt x="479" y="714"/>
                </a:lnTo>
                <a:lnTo>
                  <a:pt x="476" y="717"/>
                </a:lnTo>
                <a:lnTo>
                  <a:pt x="476" y="719"/>
                </a:lnTo>
                <a:lnTo>
                  <a:pt x="476" y="721"/>
                </a:lnTo>
                <a:lnTo>
                  <a:pt x="474" y="721"/>
                </a:lnTo>
                <a:lnTo>
                  <a:pt x="474" y="724"/>
                </a:lnTo>
                <a:lnTo>
                  <a:pt x="474" y="726"/>
                </a:lnTo>
                <a:lnTo>
                  <a:pt x="472" y="726"/>
                </a:lnTo>
                <a:lnTo>
                  <a:pt x="472" y="728"/>
                </a:lnTo>
                <a:lnTo>
                  <a:pt x="472" y="731"/>
                </a:lnTo>
                <a:lnTo>
                  <a:pt x="469" y="731"/>
                </a:lnTo>
                <a:lnTo>
                  <a:pt x="469" y="733"/>
                </a:lnTo>
                <a:lnTo>
                  <a:pt x="469" y="735"/>
                </a:lnTo>
                <a:lnTo>
                  <a:pt x="467" y="735"/>
                </a:lnTo>
                <a:lnTo>
                  <a:pt x="469" y="735"/>
                </a:lnTo>
                <a:lnTo>
                  <a:pt x="469" y="737"/>
                </a:lnTo>
                <a:lnTo>
                  <a:pt x="467" y="737"/>
                </a:lnTo>
                <a:lnTo>
                  <a:pt x="465" y="737"/>
                </a:lnTo>
                <a:lnTo>
                  <a:pt x="465" y="740"/>
                </a:lnTo>
                <a:lnTo>
                  <a:pt x="465" y="742"/>
                </a:lnTo>
                <a:lnTo>
                  <a:pt x="463" y="742"/>
                </a:lnTo>
                <a:lnTo>
                  <a:pt x="465" y="742"/>
                </a:lnTo>
                <a:lnTo>
                  <a:pt x="463" y="742"/>
                </a:lnTo>
                <a:lnTo>
                  <a:pt x="463" y="744"/>
                </a:lnTo>
                <a:lnTo>
                  <a:pt x="463" y="747"/>
                </a:lnTo>
                <a:lnTo>
                  <a:pt x="463" y="744"/>
                </a:lnTo>
                <a:lnTo>
                  <a:pt x="463" y="747"/>
                </a:lnTo>
                <a:lnTo>
                  <a:pt x="460" y="747"/>
                </a:lnTo>
                <a:lnTo>
                  <a:pt x="460" y="749"/>
                </a:lnTo>
                <a:lnTo>
                  <a:pt x="458" y="749"/>
                </a:lnTo>
                <a:lnTo>
                  <a:pt x="458" y="751"/>
                </a:lnTo>
                <a:lnTo>
                  <a:pt x="456" y="751"/>
                </a:lnTo>
                <a:lnTo>
                  <a:pt x="453" y="754"/>
                </a:lnTo>
                <a:lnTo>
                  <a:pt x="453" y="756"/>
                </a:lnTo>
                <a:lnTo>
                  <a:pt x="456" y="756"/>
                </a:lnTo>
                <a:lnTo>
                  <a:pt x="453" y="756"/>
                </a:lnTo>
                <a:lnTo>
                  <a:pt x="451" y="756"/>
                </a:lnTo>
                <a:lnTo>
                  <a:pt x="451" y="758"/>
                </a:lnTo>
                <a:lnTo>
                  <a:pt x="451" y="761"/>
                </a:lnTo>
                <a:lnTo>
                  <a:pt x="449" y="761"/>
                </a:lnTo>
                <a:lnTo>
                  <a:pt x="449" y="763"/>
                </a:lnTo>
                <a:lnTo>
                  <a:pt x="449" y="765"/>
                </a:lnTo>
                <a:lnTo>
                  <a:pt x="449" y="767"/>
                </a:lnTo>
                <a:lnTo>
                  <a:pt x="451" y="767"/>
                </a:lnTo>
                <a:lnTo>
                  <a:pt x="449" y="767"/>
                </a:lnTo>
                <a:lnTo>
                  <a:pt x="451" y="770"/>
                </a:lnTo>
                <a:lnTo>
                  <a:pt x="451" y="772"/>
                </a:lnTo>
                <a:lnTo>
                  <a:pt x="451" y="774"/>
                </a:lnTo>
                <a:lnTo>
                  <a:pt x="451" y="777"/>
                </a:lnTo>
                <a:lnTo>
                  <a:pt x="453" y="779"/>
                </a:lnTo>
                <a:lnTo>
                  <a:pt x="451" y="779"/>
                </a:lnTo>
                <a:lnTo>
                  <a:pt x="451" y="781"/>
                </a:lnTo>
                <a:lnTo>
                  <a:pt x="453" y="781"/>
                </a:lnTo>
                <a:lnTo>
                  <a:pt x="451" y="781"/>
                </a:lnTo>
                <a:lnTo>
                  <a:pt x="451" y="784"/>
                </a:lnTo>
                <a:lnTo>
                  <a:pt x="453" y="784"/>
                </a:lnTo>
                <a:lnTo>
                  <a:pt x="453" y="786"/>
                </a:lnTo>
                <a:lnTo>
                  <a:pt x="453" y="788"/>
                </a:lnTo>
                <a:lnTo>
                  <a:pt x="456" y="788"/>
                </a:lnTo>
                <a:lnTo>
                  <a:pt x="456" y="790"/>
                </a:lnTo>
                <a:lnTo>
                  <a:pt x="456" y="793"/>
                </a:lnTo>
                <a:lnTo>
                  <a:pt x="456" y="795"/>
                </a:lnTo>
                <a:lnTo>
                  <a:pt x="458" y="795"/>
                </a:lnTo>
                <a:lnTo>
                  <a:pt x="458" y="797"/>
                </a:lnTo>
                <a:lnTo>
                  <a:pt x="460" y="797"/>
                </a:lnTo>
                <a:lnTo>
                  <a:pt x="460" y="795"/>
                </a:lnTo>
                <a:lnTo>
                  <a:pt x="460" y="797"/>
                </a:lnTo>
                <a:lnTo>
                  <a:pt x="460" y="800"/>
                </a:lnTo>
                <a:lnTo>
                  <a:pt x="463" y="800"/>
                </a:lnTo>
                <a:lnTo>
                  <a:pt x="460" y="800"/>
                </a:lnTo>
                <a:lnTo>
                  <a:pt x="460" y="802"/>
                </a:lnTo>
                <a:lnTo>
                  <a:pt x="460" y="804"/>
                </a:lnTo>
                <a:lnTo>
                  <a:pt x="460" y="807"/>
                </a:lnTo>
                <a:lnTo>
                  <a:pt x="458" y="807"/>
                </a:lnTo>
                <a:lnTo>
                  <a:pt x="458" y="809"/>
                </a:lnTo>
                <a:lnTo>
                  <a:pt x="458" y="811"/>
                </a:lnTo>
                <a:lnTo>
                  <a:pt x="458" y="813"/>
                </a:lnTo>
                <a:lnTo>
                  <a:pt x="458" y="816"/>
                </a:lnTo>
                <a:lnTo>
                  <a:pt x="460" y="816"/>
                </a:lnTo>
                <a:lnTo>
                  <a:pt x="460" y="818"/>
                </a:lnTo>
                <a:lnTo>
                  <a:pt x="460" y="820"/>
                </a:lnTo>
                <a:lnTo>
                  <a:pt x="463" y="820"/>
                </a:lnTo>
                <a:lnTo>
                  <a:pt x="463" y="823"/>
                </a:lnTo>
                <a:lnTo>
                  <a:pt x="465" y="823"/>
                </a:lnTo>
                <a:lnTo>
                  <a:pt x="467" y="823"/>
                </a:lnTo>
                <a:lnTo>
                  <a:pt x="469" y="823"/>
                </a:lnTo>
                <a:lnTo>
                  <a:pt x="469" y="820"/>
                </a:lnTo>
                <a:lnTo>
                  <a:pt x="469" y="823"/>
                </a:lnTo>
                <a:lnTo>
                  <a:pt x="472" y="823"/>
                </a:lnTo>
                <a:lnTo>
                  <a:pt x="472" y="825"/>
                </a:lnTo>
                <a:lnTo>
                  <a:pt x="472" y="827"/>
                </a:lnTo>
                <a:lnTo>
                  <a:pt x="474" y="827"/>
                </a:lnTo>
                <a:lnTo>
                  <a:pt x="474" y="830"/>
                </a:lnTo>
                <a:lnTo>
                  <a:pt x="474" y="832"/>
                </a:lnTo>
                <a:lnTo>
                  <a:pt x="474" y="834"/>
                </a:lnTo>
                <a:lnTo>
                  <a:pt x="476" y="834"/>
                </a:lnTo>
                <a:lnTo>
                  <a:pt x="479" y="834"/>
                </a:lnTo>
                <a:lnTo>
                  <a:pt x="479" y="837"/>
                </a:lnTo>
                <a:lnTo>
                  <a:pt x="476" y="839"/>
                </a:lnTo>
                <a:lnTo>
                  <a:pt x="479" y="839"/>
                </a:lnTo>
                <a:lnTo>
                  <a:pt x="479" y="841"/>
                </a:lnTo>
                <a:lnTo>
                  <a:pt x="479" y="843"/>
                </a:lnTo>
                <a:lnTo>
                  <a:pt x="479" y="846"/>
                </a:lnTo>
                <a:lnTo>
                  <a:pt x="481" y="846"/>
                </a:lnTo>
                <a:lnTo>
                  <a:pt x="481" y="848"/>
                </a:lnTo>
                <a:lnTo>
                  <a:pt x="481" y="850"/>
                </a:lnTo>
                <a:lnTo>
                  <a:pt x="483" y="850"/>
                </a:lnTo>
                <a:lnTo>
                  <a:pt x="486" y="850"/>
                </a:lnTo>
                <a:lnTo>
                  <a:pt x="486" y="848"/>
                </a:lnTo>
                <a:lnTo>
                  <a:pt x="486" y="850"/>
                </a:lnTo>
                <a:lnTo>
                  <a:pt x="488" y="850"/>
                </a:lnTo>
                <a:lnTo>
                  <a:pt x="490" y="850"/>
                </a:lnTo>
                <a:lnTo>
                  <a:pt x="488" y="850"/>
                </a:lnTo>
                <a:lnTo>
                  <a:pt x="490" y="850"/>
                </a:lnTo>
                <a:lnTo>
                  <a:pt x="490" y="853"/>
                </a:lnTo>
                <a:lnTo>
                  <a:pt x="492" y="853"/>
                </a:lnTo>
                <a:lnTo>
                  <a:pt x="492" y="850"/>
                </a:lnTo>
                <a:lnTo>
                  <a:pt x="495" y="850"/>
                </a:lnTo>
                <a:lnTo>
                  <a:pt x="497" y="850"/>
                </a:lnTo>
                <a:lnTo>
                  <a:pt x="499" y="850"/>
                </a:lnTo>
                <a:lnTo>
                  <a:pt x="497" y="850"/>
                </a:lnTo>
                <a:lnTo>
                  <a:pt x="497" y="853"/>
                </a:lnTo>
                <a:lnTo>
                  <a:pt x="499" y="853"/>
                </a:lnTo>
                <a:lnTo>
                  <a:pt x="502" y="853"/>
                </a:lnTo>
                <a:lnTo>
                  <a:pt x="499" y="853"/>
                </a:lnTo>
                <a:lnTo>
                  <a:pt x="499" y="855"/>
                </a:lnTo>
                <a:lnTo>
                  <a:pt x="502" y="855"/>
                </a:lnTo>
                <a:lnTo>
                  <a:pt x="502" y="857"/>
                </a:lnTo>
                <a:lnTo>
                  <a:pt x="504" y="857"/>
                </a:lnTo>
                <a:lnTo>
                  <a:pt x="506" y="857"/>
                </a:lnTo>
                <a:lnTo>
                  <a:pt x="509" y="857"/>
                </a:lnTo>
                <a:lnTo>
                  <a:pt x="509" y="860"/>
                </a:lnTo>
                <a:lnTo>
                  <a:pt x="509" y="862"/>
                </a:lnTo>
                <a:lnTo>
                  <a:pt x="511" y="862"/>
                </a:lnTo>
                <a:lnTo>
                  <a:pt x="511" y="864"/>
                </a:lnTo>
                <a:lnTo>
                  <a:pt x="511" y="866"/>
                </a:lnTo>
                <a:lnTo>
                  <a:pt x="513" y="866"/>
                </a:lnTo>
                <a:lnTo>
                  <a:pt x="513" y="869"/>
                </a:lnTo>
                <a:lnTo>
                  <a:pt x="511" y="869"/>
                </a:lnTo>
                <a:lnTo>
                  <a:pt x="511" y="871"/>
                </a:lnTo>
                <a:lnTo>
                  <a:pt x="509" y="871"/>
                </a:lnTo>
                <a:lnTo>
                  <a:pt x="509" y="873"/>
                </a:lnTo>
                <a:lnTo>
                  <a:pt x="509" y="876"/>
                </a:lnTo>
                <a:lnTo>
                  <a:pt x="506" y="876"/>
                </a:lnTo>
                <a:lnTo>
                  <a:pt x="504" y="878"/>
                </a:lnTo>
                <a:lnTo>
                  <a:pt x="504" y="876"/>
                </a:lnTo>
                <a:lnTo>
                  <a:pt x="502" y="876"/>
                </a:lnTo>
                <a:lnTo>
                  <a:pt x="502" y="878"/>
                </a:lnTo>
                <a:lnTo>
                  <a:pt x="499" y="878"/>
                </a:lnTo>
                <a:lnTo>
                  <a:pt x="497" y="878"/>
                </a:lnTo>
                <a:lnTo>
                  <a:pt x="497" y="880"/>
                </a:lnTo>
                <a:lnTo>
                  <a:pt x="497" y="883"/>
                </a:lnTo>
                <a:lnTo>
                  <a:pt x="495" y="883"/>
                </a:lnTo>
                <a:lnTo>
                  <a:pt x="497" y="883"/>
                </a:lnTo>
                <a:lnTo>
                  <a:pt x="497" y="880"/>
                </a:lnTo>
                <a:lnTo>
                  <a:pt x="497" y="883"/>
                </a:lnTo>
                <a:lnTo>
                  <a:pt x="497" y="885"/>
                </a:lnTo>
                <a:lnTo>
                  <a:pt x="495" y="885"/>
                </a:lnTo>
                <a:lnTo>
                  <a:pt x="497" y="887"/>
                </a:lnTo>
                <a:lnTo>
                  <a:pt x="497" y="885"/>
                </a:lnTo>
                <a:lnTo>
                  <a:pt x="499" y="885"/>
                </a:lnTo>
                <a:lnTo>
                  <a:pt x="499" y="887"/>
                </a:lnTo>
                <a:lnTo>
                  <a:pt x="497" y="887"/>
                </a:lnTo>
                <a:lnTo>
                  <a:pt x="497" y="890"/>
                </a:lnTo>
                <a:lnTo>
                  <a:pt x="497" y="892"/>
                </a:lnTo>
                <a:lnTo>
                  <a:pt x="497" y="890"/>
                </a:lnTo>
                <a:lnTo>
                  <a:pt x="497" y="892"/>
                </a:lnTo>
                <a:lnTo>
                  <a:pt x="499" y="892"/>
                </a:lnTo>
                <a:lnTo>
                  <a:pt x="499" y="894"/>
                </a:lnTo>
                <a:lnTo>
                  <a:pt x="502" y="894"/>
                </a:lnTo>
                <a:lnTo>
                  <a:pt x="502" y="896"/>
                </a:lnTo>
                <a:lnTo>
                  <a:pt x="502" y="899"/>
                </a:lnTo>
                <a:lnTo>
                  <a:pt x="499" y="899"/>
                </a:lnTo>
                <a:lnTo>
                  <a:pt x="502" y="899"/>
                </a:lnTo>
                <a:lnTo>
                  <a:pt x="502" y="901"/>
                </a:lnTo>
                <a:lnTo>
                  <a:pt x="504" y="899"/>
                </a:lnTo>
                <a:lnTo>
                  <a:pt x="504" y="901"/>
                </a:lnTo>
                <a:lnTo>
                  <a:pt x="504" y="903"/>
                </a:lnTo>
                <a:lnTo>
                  <a:pt x="506" y="903"/>
                </a:lnTo>
                <a:lnTo>
                  <a:pt x="506" y="906"/>
                </a:lnTo>
                <a:lnTo>
                  <a:pt x="504" y="906"/>
                </a:lnTo>
                <a:lnTo>
                  <a:pt x="506" y="906"/>
                </a:lnTo>
                <a:lnTo>
                  <a:pt x="504" y="908"/>
                </a:lnTo>
                <a:lnTo>
                  <a:pt x="504" y="910"/>
                </a:lnTo>
                <a:lnTo>
                  <a:pt x="502" y="913"/>
                </a:lnTo>
                <a:lnTo>
                  <a:pt x="499" y="913"/>
                </a:lnTo>
                <a:lnTo>
                  <a:pt x="497" y="913"/>
                </a:lnTo>
                <a:lnTo>
                  <a:pt x="495" y="913"/>
                </a:lnTo>
                <a:lnTo>
                  <a:pt x="495" y="915"/>
                </a:lnTo>
                <a:lnTo>
                  <a:pt x="492" y="915"/>
                </a:lnTo>
                <a:lnTo>
                  <a:pt x="490" y="915"/>
                </a:lnTo>
                <a:lnTo>
                  <a:pt x="490" y="913"/>
                </a:lnTo>
                <a:lnTo>
                  <a:pt x="488" y="913"/>
                </a:lnTo>
                <a:lnTo>
                  <a:pt x="488" y="915"/>
                </a:lnTo>
                <a:lnTo>
                  <a:pt x="486" y="917"/>
                </a:lnTo>
                <a:lnTo>
                  <a:pt x="486" y="919"/>
                </a:lnTo>
                <a:lnTo>
                  <a:pt x="488" y="919"/>
                </a:lnTo>
                <a:lnTo>
                  <a:pt x="488" y="922"/>
                </a:lnTo>
                <a:lnTo>
                  <a:pt x="488" y="924"/>
                </a:lnTo>
                <a:lnTo>
                  <a:pt x="486" y="924"/>
                </a:lnTo>
                <a:lnTo>
                  <a:pt x="486" y="926"/>
                </a:lnTo>
                <a:lnTo>
                  <a:pt x="483" y="926"/>
                </a:lnTo>
                <a:lnTo>
                  <a:pt x="481" y="926"/>
                </a:lnTo>
                <a:lnTo>
                  <a:pt x="483" y="926"/>
                </a:lnTo>
                <a:lnTo>
                  <a:pt x="483" y="929"/>
                </a:lnTo>
                <a:lnTo>
                  <a:pt x="486" y="931"/>
                </a:lnTo>
                <a:lnTo>
                  <a:pt x="486" y="933"/>
                </a:lnTo>
                <a:lnTo>
                  <a:pt x="483" y="933"/>
                </a:lnTo>
                <a:lnTo>
                  <a:pt x="483" y="936"/>
                </a:lnTo>
                <a:lnTo>
                  <a:pt x="483" y="938"/>
                </a:lnTo>
                <a:lnTo>
                  <a:pt x="481" y="938"/>
                </a:lnTo>
                <a:lnTo>
                  <a:pt x="483" y="938"/>
                </a:lnTo>
                <a:lnTo>
                  <a:pt x="483" y="940"/>
                </a:lnTo>
                <a:lnTo>
                  <a:pt x="481" y="940"/>
                </a:lnTo>
                <a:lnTo>
                  <a:pt x="481" y="943"/>
                </a:lnTo>
                <a:lnTo>
                  <a:pt x="483" y="943"/>
                </a:lnTo>
                <a:lnTo>
                  <a:pt x="483" y="945"/>
                </a:lnTo>
                <a:lnTo>
                  <a:pt x="483" y="947"/>
                </a:lnTo>
                <a:lnTo>
                  <a:pt x="481" y="947"/>
                </a:lnTo>
                <a:lnTo>
                  <a:pt x="481" y="949"/>
                </a:lnTo>
                <a:lnTo>
                  <a:pt x="481" y="947"/>
                </a:lnTo>
                <a:lnTo>
                  <a:pt x="479" y="947"/>
                </a:lnTo>
                <a:lnTo>
                  <a:pt x="479" y="945"/>
                </a:lnTo>
                <a:lnTo>
                  <a:pt x="476" y="945"/>
                </a:lnTo>
                <a:lnTo>
                  <a:pt x="479" y="945"/>
                </a:lnTo>
                <a:lnTo>
                  <a:pt x="479" y="947"/>
                </a:lnTo>
                <a:lnTo>
                  <a:pt x="479" y="949"/>
                </a:lnTo>
                <a:lnTo>
                  <a:pt x="479" y="947"/>
                </a:lnTo>
                <a:lnTo>
                  <a:pt x="479" y="949"/>
                </a:lnTo>
                <a:lnTo>
                  <a:pt x="476" y="949"/>
                </a:lnTo>
                <a:lnTo>
                  <a:pt x="476" y="947"/>
                </a:lnTo>
                <a:lnTo>
                  <a:pt x="479" y="947"/>
                </a:lnTo>
                <a:lnTo>
                  <a:pt x="476" y="947"/>
                </a:lnTo>
                <a:lnTo>
                  <a:pt x="476" y="945"/>
                </a:lnTo>
                <a:lnTo>
                  <a:pt x="474" y="945"/>
                </a:lnTo>
                <a:lnTo>
                  <a:pt x="474" y="943"/>
                </a:lnTo>
                <a:lnTo>
                  <a:pt x="472" y="943"/>
                </a:lnTo>
                <a:lnTo>
                  <a:pt x="469" y="943"/>
                </a:lnTo>
                <a:lnTo>
                  <a:pt x="467" y="943"/>
                </a:lnTo>
                <a:lnTo>
                  <a:pt x="467" y="940"/>
                </a:lnTo>
                <a:lnTo>
                  <a:pt x="467" y="943"/>
                </a:lnTo>
                <a:lnTo>
                  <a:pt x="465" y="943"/>
                </a:lnTo>
                <a:lnTo>
                  <a:pt x="465" y="940"/>
                </a:lnTo>
                <a:lnTo>
                  <a:pt x="465" y="943"/>
                </a:lnTo>
                <a:lnTo>
                  <a:pt x="465" y="940"/>
                </a:lnTo>
                <a:lnTo>
                  <a:pt x="467" y="940"/>
                </a:lnTo>
                <a:lnTo>
                  <a:pt x="467" y="938"/>
                </a:lnTo>
                <a:lnTo>
                  <a:pt x="467" y="936"/>
                </a:lnTo>
                <a:lnTo>
                  <a:pt x="467" y="933"/>
                </a:lnTo>
                <a:lnTo>
                  <a:pt x="465" y="933"/>
                </a:lnTo>
                <a:lnTo>
                  <a:pt x="465" y="931"/>
                </a:lnTo>
                <a:lnTo>
                  <a:pt x="463" y="931"/>
                </a:lnTo>
                <a:lnTo>
                  <a:pt x="463" y="929"/>
                </a:lnTo>
                <a:lnTo>
                  <a:pt x="463" y="926"/>
                </a:lnTo>
                <a:lnTo>
                  <a:pt x="460" y="926"/>
                </a:lnTo>
                <a:lnTo>
                  <a:pt x="460" y="924"/>
                </a:lnTo>
                <a:lnTo>
                  <a:pt x="460" y="922"/>
                </a:lnTo>
                <a:lnTo>
                  <a:pt x="458" y="922"/>
                </a:lnTo>
                <a:lnTo>
                  <a:pt x="458" y="919"/>
                </a:lnTo>
                <a:lnTo>
                  <a:pt x="458" y="922"/>
                </a:lnTo>
                <a:lnTo>
                  <a:pt x="458" y="919"/>
                </a:lnTo>
                <a:lnTo>
                  <a:pt x="458" y="922"/>
                </a:lnTo>
                <a:lnTo>
                  <a:pt x="456" y="922"/>
                </a:lnTo>
                <a:lnTo>
                  <a:pt x="456" y="919"/>
                </a:lnTo>
                <a:lnTo>
                  <a:pt x="456" y="922"/>
                </a:lnTo>
                <a:lnTo>
                  <a:pt x="456" y="919"/>
                </a:lnTo>
                <a:lnTo>
                  <a:pt x="456" y="917"/>
                </a:lnTo>
                <a:lnTo>
                  <a:pt x="456" y="915"/>
                </a:lnTo>
                <a:lnTo>
                  <a:pt x="456" y="913"/>
                </a:lnTo>
                <a:lnTo>
                  <a:pt x="453" y="913"/>
                </a:lnTo>
                <a:lnTo>
                  <a:pt x="453" y="910"/>
                </a:lnTo>
                <a:lnTo>
                  <a:pt x="453" y="908"/>
                </a:lnTo>
                <a:lnTo>
                  <a:pt x="451" y="908"/>
                </a:lnTo>
                <a:lnTo>
                  <a:pt x="451" y="906"/>
                </a:lnTo>
                <a:lnTo>
                  <a:pt x="449" y="906"/>
                </a:lnTo>
                <a:lnTo>
                  <a:pt x="449" y="903"/>
                </a:lnTo>
                <a:lnTo>
                  <a:pt x="449" y="901"/>
                </a:lnTo>
                <a:lnTo>
                  <a:pt x="449" y="899"/>
                </a:lnTo>
                <a:lnTo>
                  <a:pt x="449" y="896"/>
                </a:lnTo>
                <a:lnTo>
                  <a:pt x="446" y="896"/>
                </a:lnTo>
                <a:lnTo>
                  <a:pt x="449" y="896"/>
                </a:lnTo>
                <a:lnTo>
                  <a:pt x="449" y="894"/>
                </a:lnTo>
                <a:lnTo>
                  <a:pt x="446" y="894"/>
                </a:lnTo>
                <a:lnTo>
                  <a:pt x="446" y="892"/>
                </a:lnTo>
                <a:lnTo>
                  <a:pt x="446" y="890"/>
                </a:lnTo>
                <a:lnTo>
                  <a:pt x="444" y="890"/>
                </a:lnTo>
                <a:lnTo>
                  <a:pt x="446" y="890"/>
                </a:lnTo>
                <a:lnTo>
                  <a:pt x="446" y="887"/>
                </a:lnTo>
                <a:lnTo>
                  <a:pt x="449" y="887"/>
                </a:lnTo>
                <a:lnTo>
                  <a:pt x="446" y="885"/>
                </a:lnTo>
                <a:lnTo>
                  <a:pt x="449" y="887"/>
                </a:lnTo>
                <a:lnTo>
                  <a:pt x="451" y="887"/>
                </a:lnTo>
                <a:lnTo>
                  <a:pt x="451" y="885"/>
                </a:lnTo>
                <a:lnTo>
                  <a:pt x="451" y="883"/>
                </a:lnTo>
                <a:lnTo>
                  <a:pt x="449" y="883"/>
                </a:lnTo>
                <a:lnTo>
                  <a:pt x="451" y="883"/>
                </a:lnTo>
                <a:lnTo>
                  <a:pt x="453" y="883"/>
                </a:lnTo>
                <a:lnTo>
                  <a:pt x="451" y="883"/>
                </a:lnTo>
                <a:lnTo>
                  <a:pt x="451" y="880"/>
                </a:lnTo>
                <a:lnTo>
                  <a:pt x="453" y="880"/>
                </a:lnTo>
                <a:lnTo>
                  <a:pt x="453" y="878"/>
                </a:lnTo>
                <a:lnTo>
                  <a:pt x="456" y="878"/>
                </a:lnTo>
                <a:lnTo>
                  <a:pt x="456" y="876"/>
                </a:lnTo>
                <a:lnTo>
                  <a:pt x="456" y="873"/>
                </a:lnTo>
                <a:lnTo>
                  <a:pt x="456" y="871"/>
                </a:lnTo>
                <a:lnTo>
                  <a:pt x="456" y="869"/>
                </a:lnTo>
                <a:lnTo>
                  <a:pt x="456" y="866"/>
                </a:lnTo>
                <a:lnTo>
                  <a:pt x="456" y="864"/>
                </a:lnTo>
                <a:lnTo>
                  <a:pt x="456" y="862"/>
                </a:lnTo>
                <a:lnTo>
                  <a:pt x="456" y="860"/>
                </a:lnTo>
                <a:lnTo>
                  <a:pt x="458" y="860"/>
                </a:lnTo>
                <a:lnTo>
                  <a:pt x="458" y="857"/>
                </a:lnTo>
                <a:lnTo>
                  <a:pt x="458" y="860"/>
                </a:lnTo>
                <a:lnTo>
                  <a:pt x="456" y="860"/>
                </a:lnTo>
                <a:lnTo>
                  <a:pt x="453" y="860"/>
                </a:lnTo>
                <a:lnTo>
                  <a:pt x="453" y="862"/>
                </a:lnTo>
                <a:lnTo>
                  <a:pt x="451" y="862"/>
                </a:lnTo>
                <a:lnTo>
                  <a:pt x="451" y="864"/>
                </a:lnTo>
                <a:lnTo>
                  <a:pt x="451" y="866"/>
                </a:lnTo>
                <a:lnTo>
                  <a:pt x="449" y="866"/>
                </a:lnTo>
                <a:lnTo>
                  <a:pt x="449" y="869"/>
                </a:lnTo>
                <a:lnTo>
                  <a:pt x="446" y="871"/>
                </a:lnTo>
                <a:lnTo>
                  <a:pt x="446" y="873"/>
                </a:lnTo>
                <a:lnTo>
                  <a:pt x="444" y="873"/>
                </a:lnTo>
                <a:lnTo>
                  <a:pt x="444" y="876"/>
                </a:lnTo>
                <a:lnTo>
                  <a:pt x="442" y="876"/>
                </a:lnTo>
                <a:lnTo>
                  <a:pt x="442" y="878"/>
                </a:lnTo>
                <a:lnTo>
                  <a:pt x="440" y="878"/>
                </a:lnTo>
                <a:lnTo>
                  <a:pt x="440" y="880"/>
                </a:lnTo>
                <a:lnTo>
                  <a:pt x="437" y="880"/>
                </a:lnTo>
                <a:lnTo>
                  <a:pt x="435" y="880"/>
                </a:lnTo>
                <a:lnTo>
                  <a:pt x="435" y="883"/>
                </a:lnTo>
                <a:lnTo>
                  <a:pt x="435" y="880"/>
                </a:lnTo>
                <a:lnTo>
                  <a:pt x="435" y="883"/>
                </a:lnTo>
                <a:lnTo>
                  <a:pt x="433" y="883"/>
                </a:lnTo>
                <a:lnTo>
                  <a:pt x="433" y="885"/>
                </a:lnTo>
                <a:lnTo>
                  <a:pt x="430" y="885"/>
                </a:lnTo>
                <a:lnTo>
                  <a:pt x="428" y="885"/>
                </a:lnTo>
                <a:lnTo>
                  <a:pt x="426" y="885"/>
                </a:lnTo>
                <a:lnTo>
                  <a:pt x="426" y="883"/>
                </a:lnTo>
                <a:lnTo>
                  <a:pt x="426" y="885"/>
                </a:lnTo>
                <a:lnTo>
                  <a:pt x="423" y="885"/>
                </a:lnTo>
                <a:lnTo>
                  <a:pt x="423" y="883"/>
                </a:lnTo>
                <a:lnTo>
                  <a:pt x="423" y="880"/>
                </a:lnTo>
                <a:lnTo>
                  <a:pt x="421" y="880"/>
                </a:lnTo>
                <a:lnTo>
                  <a:pt x="419" y="880"/>
                </a:lnTo>
                <a:lnTo>
                  <a:pt x="416" y="880"/>
                </a:lnTo>
                <a:lnTo>
                  <a:pt x="414" y="880"/>
                </a:lnTo>
                <a:lnTo>
                  <a:pt x="412" y="883"/>
                </a:lnTo>
                <a:lnTo>
                  <a:pt x="412" y="885"/>
                </a:lnTo>
                <a:lnTo>
                  <a:pt x="412" y="883"/>
                </a:lnTo>
                <a:lnTo>
                  <a:pt x="410" y="883"/>
                </a:lnTo>
                <a:lnTo>
                  <a:pt x="410" y="880"/>
                </a:lnTo>
                <a:lnTo>
                  <a:pt x="407" y="880"/>
                </a:lnTo>
                <a:lnTo>
                  <a:pt x="407" y="883"/>
                </a:lnTo>
                <a:lnTo>
                  <a:pt x="405" y="883"/>
                </a:lnTo>
                <a:lnTo>
                  <a:pt x="403" y="883"/>
                </a:lnTo>
                <a:lnTo>
                  <a:pt x="403" y="885"/>
                </a:lnTo>
                <a:lnTo>
                  <a:pt x="403" y="887"/>
                </a:lnTo>
                <a:lnTo>
                  <a:pt x="400" y="887"/>
                </a:lnTo>
                <a:lnTo>
                  <a:pt x="400" y="885"/>
                </a:lnTo>
                <a:lnTo>
                  <a:pt x="400" y="887"/>
                </a:lnTo>
                <a:lnTo>
                  <a:pt x="398" y="887"/>
                </a:lnTo>
                <a:lnTo>
                  <a:pt x="398" y="890"/>
                </a:lnTo>
                <a:lnTo>
                  <a:pt x="400" y="890"/>
                </a:lnTo>
                <a:lnTo>
                  <a:pt x="398" y="890"/>
                </a:lnTo>
                <a:lnTo>
                  <a:pt x="400" y="890"/>
                </a:lnTo>
                <a:lnTo>
                  <a:pt x="398" y="890"/>
                </a:lnTo>
                <a:lnTo>
                  <a:pt x="398" y="887"/>
                </a:lnTo>
                <a:lnTo>
                  <a:pt x="398" y="890"/>
                </a:lnTo>
                <a:lnTo>
                  <a:pt x="398" y="892"/>
                </a:lnTo>
                <a:lnTo>
                  <a:pt x="398" y="894"/>
                </a:lnTo>
                <a:lnTo>
                  <a:pt x="396" y="894"/>
                </a:lnTo>
                <a:lnTo>
                  <a:pt x="398" y="894"/>
                </a:lnTo>
                <a:lnTo>
                  <a:pt x="398" y="896"/>
                </a:lnTo>
                <a:lnTo>
                  <a:pt x="396" y="896"/>
                </a:lnTo>
                <a:lnTo>
                  <a:pt x="393" y="896"/>
                </a:lnTo>
                <a:lnTo>
                  <a:pt x="396" y="896"/>
                </a:lnTo>
                <a:lnTo>
                  <a:pt x="393" y="896"/>
                </a:lnTo>
                <a:lnTo>
                  <a:pt x="393" y="894"/>
                </a:lnTo>
                <a:lnTo>
                  <a:pt x="391" y="894"/>
                </a:lnTo>
                <a:lnTo>
                  <a:pt x="389" y="894"/>
                </a:lnTo>
                <a:lnTo>
                  <a:pt x="391" y="894"/>
                </a:lnTo>
                <a:lnTo>
                  <a:pt x="389" y="894"/>
                </a:lnTo>
                <a:lnTo>
                  <a:pt x="391" y="892"/>
                </a:lnTo>
                <a:lnTo>
                  <a:pt x="391" y="890"/>
                </a:lnTo>
                <a:lnTo>
                  <a:pt x="393" y="890"/>
                </a:lnTo>
                <a:lnTo>
                  <a:pt x="393" y="887"/>
                </a:lnTo>
                <a:lnTo>
                  <a:pt x="393" y="885"/>
                </a:lnTo>
                <a:lnTo>
                  <a:pt x="393" y="883"/>
                </a:lnTo>
                <a:lnTo>
                  <a:pt x="391" y="883"/>
                </a:lnTo>
                <a:lnTo>
                  <a:pt x="393" y="883"/>
                </a:lnTo>
                <a:lnTo>
                  <a:pt x="393" y="880"/>
                </a:lnTo>
                <a:lnTo>
                  <a:pt x="393" y="878"/>
                </a:lnTo>
                <a:lnTo>
                  <a:pt x="393" y="876"/>
                </a:lnTo>
                <a:lnTo>
                  <a:pt x="393" y="873"/>
                </a:lnTo>
                <a:lnTo>
                  <a:pt x="396" y="873"/>
                </a:lnTo>
                <a:lnTo>
                  <a:pt x="396" y="871"/>
                </a:lnTo>
                <a:lnTo>
                  <a:pt x="396" y="869"/>
                </a:lnTo>
                <a:lnTo>
                  <a:pt x="393" y="869"/>
                </a:lnTo>
                <a:lnTo>
                  <a:pt x="393" y="866"/>
                </a:lnTo>
                <a:lnTo>
                  <a:pt x="391" y="869"/>
                </a:lnTo>
                <a:lnTo>
                  <a:pt x="393" y="866"/>
                </a:lnTo>
                <a:lnTo>
                  <a:pt x="393" y="864"/>
                </a:lnTo>
                <a:lnTo>
                  <a:pt x="393" y="862"/>
                </a:lnTo>
                <a:lnTo>
                  <a:pt x="396" y="862"/>
                </a:lnTo>
                <a:lnTo>
                  <a:pt x="396" y="860"/>
                </a:lnTo>
                <a:lnTo>
                  <a:pt x="398" y="860"/>
                </a:lnTo>
                <a:lnTo>
                  <a:pt x="398" y="862"/>
                </a:lnTo>
                <a:lnTo>
                  <a:pt x="398" y="860"/>
                </a:lnTo>
                <a:lnTo>
                  <a:pt x="400" y="860"/>
                </a:lnTo>
                <a:lnTo>
                  <a:pt x="403" y="860"/>
                </a:lnTo>
                <a:lnTo>
                  <a:pt x="400" y="860"/>
                </a:lnTo>
                <a:lnTo>
                  <a:pt x="403" y="860"/>
                </a:lnTo>
                <a:lnTo>
                  <a:pt x="407" y="857"/>
                </a:lnTo>
                <a:lnTo>
                  <a:pt x="410" y="857"/>
                </a:lnTo>
                <a:lnTo>
                  <a:pt x="412" y="860"/>
                </a:lnTo>
                <a:lnTo>
                  <a:pt x="412" y="857"/>
                </a:lnTo>
                <a:lnTo>
                  <a:pt x="414" y="857"/>
                </a:lnTo>
                <a:lnTo>
                  <a:pt x="414" y="855"/>
                </a:lnTo>
                <a:lnTo>
                  <a:pt x="416" y="855"/>
                </a:lnTo>
                <a:lnTo>
                  <a:pt x="416" y="853"/>
                </a:lnTo>
                <a:lnTo>
                  <a:pt x="416" y="850"/>
                </a:lnTo>
                <a:lnTo>
                  <a:pt x="419" y="850"/>
                </a:lnTo>
                <a:lnTo>
                  <a:pt x="421" y="850"/>
                </a:lnTo>
                <a:lnTo>
                  <a:pt x="421" y="848"/>
                </a:lnTo>
                <a:lnTo>
                  <a:pt x="423" y="848"/>
                </a:lnTo>
                <a:lnTo>
                  <a:pt x="426" y="848"/>
                </a:lnTo>
                <a:lnTo>
                  <a:pt x="426" y="846"/>
                </a:lnTo>
                <a:lnTo>
                  <a:pt x="426" y="843"/>
                </a:lnTo>
                <a:lnTo>
                  <a:pt x="426" y="841"/>
                </a:lnTo>
                <a:lnTo>
                  <a:pt x="426" y="839"/>
                </a:lnTo>
                <a:lnTo>
                  <a:pt x="428" y="839"/>
                </a:lnTo>
                <a:lnTo>
                  <a:pt x="428" y="837"/>
                </a:lnTo>
                <a:lnTo>
                  <a:pt x="430" y="837"/>
                </a:lnTo>
                <a:lnTo>
                  <a:pt x="430" y="834"/>
                </a:lnTo>
                <a:lnTo>
                  <a:pt x="433" y="834"/>
                </a:lnTo>
                <a:lnTo>
                  <a:pt x="433" y="832"/>
                </a:lnTo>
                <a:lnTo>
                  <a:pt x="433" y="830"/>
                </a:lnTo>
                <a:lnTo>
                  <a:pt x="435" y="830"/>
                </a:lnTo>
                <a:lnTo>
                  <a:pt x="435" y="827"/>
                </a:lnTo>
                <a:lnTo>
                  <a:pt x="435" y="825"/>
                </a:lnTo>
                <a:lnTo>
                  <a:pt x="435" y="823"/>
                </a:lnTo>
                <a:lnTo>
                  <a:pt x="435" y="820"/>
                </a:lnTo>
                <a:lnTo>
                  <a:pt x="435" y="818"/>
                </a:lnTo>
                <a:lnTo>
                  <a:pt x="433" y="818"/>
                </a:lnTo>
                <a:lnTo>
                  <a:pt x="433" y="816"/>
                </a:lnTo>
                <a:lnTo>
                  <a:pt x="433" y="813"/>
                </a:lnTo>
                <a:lnTo>
                  <a:pt x="433" y="811"/>
                </a:lnTo>
                <a:lnTo>
                  <a:pt x="433" y="809"/>
                </a:lnTo>
                <a:lnTo>
                  <a:pt x="435" y="807"/>
                </a:lnTo>
                <a:lnTo>
                  <a:pt x="435" y="804"/>
                </a:lnTo>
                <a:lnTo>
                  <a:pt x="435" y="802"/>
                </a:lnTo>
                <a:lnTo>
                  <a:pt x="435" y="800"/>
                </a:lnTo>
                <a:lnTo>
                  <a:pt x="433" y="800"/>
                </a:lnTo>
                <a:lnTo>
                  <a:pt x="433" y="797"/>
                </a:lnTo>
                <a:lnTo>
                  <a:pt x="433" y="795"/>
                </a:lnTo>
                <a:lnTo>
                  <a:pt x="430" y="793"/>
                </a:lnTo>
                <a:lnTo>
                  <a:pt x="430" y="790"/>
                </a:lnTo>
                <a:lnTo>
                  <a:pt x="428" y="790"/>
                </a:lnTo>
                <a:lnTo>
                  <a:pt x="426" y="788"/>
                </a:lnTo>
                <a:lnTo>
                  <a:pt x="423" y="786"/>
                </a:lnTo>
                <a:lnTo>
                  <a:pt x="423" y="784"/>
                </a:lnTo>
                <a:lnTo>
                  <a:pt x="421" y="784"/>
                </a:lnTo>
                <a:lnTo>
                  <a:pt x="421" y="781"/>
                </a:lnTo>
                <a:lnTo>
                  <a:pt x="421" y="779"/>
                </a:lnTo>
                <a:lnTo>
                  <a:pt x="419" y="770"/>
                </a:lnTo>
                <a:lnTo>
                  <a:pt x="419" y="767"/>
                </a:lnTo>
                <a:lnTo>
                  <a:pt x="416" y="767"/>
                </a:lnTo>
                <a:lnTo>
                  <a:pt x="416" y="765"/>
                </a:lnTo>
                <a:lnTo>
                  <a:pt x="416" y="763"/>
                </a:lnTo>
                <a:lnTo>
                  <a:pt x="416" y="761"/>
                </a:lnTo>
                <a:lnTo>
                  <a:pt x="416" y="758"/>
                </a:lnTo>
                <a:lnTo>
                  <a:pt x="414" y="758"/>
                </a:lnTo>
                <a:lnTo>
                  <a:pt x="412" y="758"/>
                </a:lnTo>
                <a:lnTo>
                  <a:pt x="410" y="758"/>
                </a:lnTo>
                <a:lnTo>
                  <a:pt x="407" y="758"/>
                </a:lnTo>
                <a:lnTo>
                  <a:pt x="407" y="761"/>
                </a:lnTo>
                <a:lnTo>
                  <a:pt x="405" y="761"/>
                </a:lnTo>
                <a:lnTo>
                  <a:pt x="403" y="761"/>
                </a:lnTo>
                <a:lnTo>
                  <a:pt x="403" y="758"/>
                </a:lnTo>
                <a:lnTo>
                  <a:pt x="400" y="756"/>
                </a:lnTo>
                <a:lnTo>
                  <a:pt x="398" y="756"/>
                </a:lnTo>
                <a:lnTo>
                  <a:pt x="393" y="751"/>
                </a:lnTo>
                <a:lnTo>
                  <a:pt x="391" y="751"/>
                </a:lnTo>
                <a:lnTo>
                  <a:pt x="389" y="751"/>
                </a:lnTo>
                <a:lnTo>
                  <a:pt x="389" y="749"/>
                </a:lnTo>
                <a:lnTo>
                  <a:pt x="387" y="747"/>
                </a:lnTo>
                <a:lnTo>
                  <a:pt x="384" y="744"/>
                </a:lnTo>
                <a:lnTo>
                  <a:pt x="384" y="742"/>
                </a:lnTo>
                <a:lnTo>
                  <a:pt x="382" y="740"/>
                </a:lnTo>
                <a:lnTo>
                  <a:pt x="382" y="742"/>
                </a:lnTo>
                <a:lnTo>
                  <a:pt x="380" y="742"/>
                </a:lnTo>
                <a:lnTo>
                  <a:pt x="380" y="740"/>
                </a:lnTo>
                <a:lnTo>
                  <a:pt x="377" y="740"/>
                </a:lnTo>
                <a:lnTo>
                  <a:pt x="377" y="742"/>
                </a:lnTo>
                <a:lnTo>
                  <a:pt x="375" y="744"/>
                </a:lnTo>
                <a:lnTo>
                  <a:pt x="373" y="744"/>
                </a:lnTo>
                <a:lnTo>
                  <a:pt x="373" y="747"/>
                </a:lnTo>
                <a:lnTo>
                  <a:pt x="370" y="747"/>
                </a:lnTo>
                <a:lnTo>
                  <a:pt x="373" y="747"/>
                </a:lnTo>
                <a:lnTo>
                  <a:pt x="375" y="747"/>
                </a:lnTo>
                <a:lnTo>
                  <a:pt x="375" y="749"/>
                </a:lnTo>
                <a:lnTo>
                  <a:pt x="377" y="749"/>
                </a:lnTo>
                <a:lnTo>
                  <a:pt x="377" y="751"/>
                </a:lnTo>
                <a:lnTo>
                  <a:pt x="380" y="751"/>
                </a:lnTo>
                <a:lnTo>
                  <a:pt x="380" y="754"/>
                </a:lnTo>
                <a:lnTo>
                  <a:pt x="382" y="756"/>
                </a:lnTo>
                <a:lnTo>
                  <a:pt x="380" y="754"/>
                </a:lnTo>
                <a:lnTo>
                  <a:pt x="380" y="756"/>
                </a:lnTo>
                <a:lnTo>
                  <a:pt x="380" y="758"/>
                </a:lnTo>
                <a:lnTo>
                  <a:pt x="380" y="761"/>
                </a:lnTo>
                <a:lnTo>
                  <a:pt x="380" y="763"/>
                </a:lnTo>
                <a:lnTo>
                  <a:pt x="382" y="763"/>
                </a:lnTo>
                <a:lnTo>
                  <a:pt x="382" y="765"/>
                </a:lnTo>
                <a:lnTo>
                  <a:pt x="382" y="767"/>
                </a:lnTo>
                <a:lnTo>
                  <a:pt x="382" y="770"/>
                </a:lnTo>
                <a:lnTo>
                  <a:pt x="380" y="770"/>
                </a:lnTo>
                <a:lnTo>
                  <a:pt x="377" y="770"/>
                </a:lnTo>
                <a:lnTo>
                  <a:pt x="375" y="770"/>
                </a:lnTo>
                <a:lnTo>
                  <a:pt x="375" y="767"/>
                </a:lnTo>
                <a:lnTo>
                  <a:pt x="375" y="765"/>
                </a:lnTo>
                <a:lnTo>
                  <a:pt x="373" y="765"/>
                </a:lnTo>
                <a:lnTo>
                  <a:pt x="373" y="767"/>
                </a:lnTo>
                <a:lnTo>
                  <a:pt x="370" y="767"/>
                </a:lnTo>
                <a:lnTo>
                  <a:pt x="368" y="767"/>
                </a:lnTo>
                <a:lnTo>
                  <a:pt x="368" y="770"/>
                </a:lnTo>
                <a:lnTo>
                  <a:pt x="370" y="770"/>
                </a:lnTo>
                <a:lnTo>
                  <a:pt x="370" y="772"/>
                </a:lnTo>
                <a:lnTo>
                  <a:pt x="373" y="772"/>
                </a:lnTo>
                <a:lnTo>
                  <a:pt x="373" y="774"/>
                </a:lnTo>
                <a:lnTo>
                  <a:pt x="370" y="774"/>
                </a:lnTo>
                <a:lnTo>
                  <a:pt x="373" y="774"/>
                </a:lnTo>
                <a:lnTo>
                  <a:pt x="373" y="777"/>
                </a:lnTo>
                <a:lnTo>
                  <a:pt x="370" y="777"/>
                </a:lnTo>
                <a:lnTo>
                  <a:pt x="370" y="779"/>
                </a:lnTo>
                <a:lnTo>
                  <a:pt x="373" y="779"/>
                </a:lnTo>
                <a:lnTo>
                  <a:pt x="373" y="781"/>
                </a:lnTo>
                <a:lnTo>
                  <a:pt x="370" y="781"/>
                </a:lnTo>
                <a:lnTo>
                  <a:pt x="373" y="784"/>
                </a:lnTo>
                <a:lnTo>
                  <a:pt x="373" y="786"/>
                </a:lnTo>
                <a:lnTo>
                  <a:pt x="370" y="786"/>
                </a:lnTo>
                <a:lnTo>
                  <a:pt x="370" y="788"/>
                </a:lnTo>
                <a:lnTo>
                  <a:pt x="370" y="786"/>
                </a:lnTo>
                <a:lnTo>
                  <a:pt x="370" y="788"/>
                </a:lnTo>
                <a:lnTo>
                  <a:pt x="368" y="788"/>
                </a:lnTo>
                <a:lnTo>
                  <a:pt x="368" y="786"/>
                </a:lnTo>
                <a:lnTo>
                  <a:pt x="366" y="786"/>
                </a:lnTo>
                <a:lnTo>
                  <a:pt x="366" y="784"/>
                </a:lnTo>
                <a:lnTo>
                  <a:pt x="363" y="784"/>
                </a:lnTo>
                <a:lnTo>
                  <a:pt x="361" y="784"/>
                </a:lnTo>
                <a:lnTo>
                  <a:pt x="359" y="784"/>
                </a:lnTo>
                <a:lnTo>
                  <a:pt x="357" y="784"/>
                </a:lnTo>
                <a:lnTo>
                  <a:pt x="354" y="784"/>
                </a:lnTo>
                <a:lnTo>
                  <a:pt x="354" y="781"/>
                </a:lnTo>
                <a:lnTo>
                  <a:pt x="354" y="779"/>
                </a:lnTo>
                <a:lnTo>
                  <a:pt x="352" y="779"/>
                </a:lnTo>
                <a:lnTo>
                  <a:pt x="350" y="779"/>
                </a:lnTo>
                <a:lnTo>
                  <a:pt x="350" y="777"/>
                </a:lnTo>
                <a:lnTo>
                  <a:pt x="350" y="774"/>
                </a:lnTo>
                <a:lnTo>
                  <a:pt x="347" y="774"/>
                </a:lnTo>
                <a:lnTo>
                  <a:pt x="345" y="774"/>
                </a:lnTo>
                <a:lnTo>
                  <a:pt x="345" y="777"/>
                </a:lnTo>
                <a:lnTo>
                  <a:pt x="345" y="774"/>
                </a:lnTo>
                <a:lnTo>
                  <a:pt x="345" y="777"/>
                </a:lnTo>
                <a:lnTo>
                  <a:pt x="347" y="779"/>
                </a:lnTo>
                <a:lnTo>
                  <a:pt x="345" y="781"/>
                </a:lnTo>
                <a:lnTo>
                  <a:pt x="347" y="781"/>
                </a:lnTo>
                <a:lnTo>
                  <a:pt x="350" y="781"/>
                </a:lnTo>
                <a:lnTo>
                  <a:pt x="350" y="784"/>
                </a:lnTo>
                <a:lnTo>
                  <a:pt x="350" y="786"/>
                </a:lnTo>
                <a:lnTo>
                  <a:pt x="350" y="788"/>
                </a:lnTo>
                <a:lnTo>
                  <a:pt x="352" y="790"/>
                </a:lnTo>
                <a:lnTo>
                  <a:pt x="352" y="795"/>
                </a:lnTo>
                <a:lnTo>
                  <a:pt x="352" y="797"/>
                </a:lnTo>
                <a:lnTo>
                  <a:pt x="352" y="800"/>
                </a:lnTo>
                <a:lnTo>
                  <a:pt x="352" y="802"/>
                </a:lnTo>
                <a:lnTo>
                  <a:pt x="350" y="802"/>
                </a:lnTo>
                <a:lnTo>
                  <a:pt x="347" y="802"/>
                </a:lnTo>
                <a:lnTo>
                  <a:pt x="350" y="802"/>
                </a:lnTo>
                <a:lnTo>
                  <a:pt x="347" y="802"/>
                </a:lnTo>
                <a:lnTo>
                  <a:pt x="350" y="804"/>
                </a:lnTo>
                <a:lnTo>
                  <a:pt x="347" y="804"/>
                </a:lnTo>
                <a:lnTo>
                  <a:pt x="347" y="807"/>
                </a:lnTo>
                <a:lnTo>
                  <a:pt x="352" y="807"/>
                </a:lnTo>
                <a:lnTo>
                  <a:pt x="354" y="809"/>
                </a:lnTo>
                <a:lnTo>
                  <a:pt x="357" y="809"/>
                </a:lnTo>
                <a:lnTo>
                  <a:pt x="354" y="813"/>
                </a:lnTo>
                <a:lnTo>
                  <a:pt x="352" y="816"/>
                </a:lnTo>
                <a:lnTo>
                  <a:pt x="352" y="813"/>
                </a:lnTo>
                <a:lnTo>
                  <a:pt x="350" y="811"/>
                </a:lnTo>
                <a:lnTo>
                  <a:pt x="347" y="811"/>
                </a:lnTo>
                <a:lnTo>
                  <a:pt x="347" y="809"/>
                </a:lnTo>
                <a:lnTo>
                  <a:pt x="345" y="811"/>
                </a:lnTo>
                <a:lnTo>
                  <a:pt x="345" y="813"/>
                </a:lnTo>
                <a:lnTo>
                  <a:pt x="343" y="813"/>
                </a:lnTo>
                <a:lnTo>
                  <a:pt x="343" y="816"/>
                </a:lnTo>
                <a:lnTo>
                  <a:pt x="345" y="816"/>
                </a:lnTo>
                <a:lnTo>
                  <a:pt x="343" y="816"/>
                </a:lnTo>
                <a:lnTo>
                  <a:pt x="343" y="818"/>
                </a:lnTo>
                <a:lnTo>
                  <a:pt x="343" y="820"/>
                </a:lnTo>
                <a:lnTo>
                  <a:pt x="343" y="823"/>
                </a:lnTo>
                <a:lnTo>
                  <a:pt x="347" y="825"/>
                </a:lnTo>
                <a:lnTo>
                  <a:pt x="345" y="825"/>
                </a:lnTo>
                <a:lnTo>
                  <a:pt x="347" y="825"/>
                </a:lnTo>
                <a:lnTo>
                  <a:pt x="343" y="823"/>
                </a:lnTo>
                <a:lnTo>
                  <a:pt x="340" y="827"/>
                </a:lnTo>
                <a:lnTo>
                  <a:pt x="345" y="832"/>
                </a:lnTo>
                <a:lnTo>
                  <a:pt x="345" y="834"/>
                </a:lnTo>
                <a:lnTo>
                  <a:pt x="345" y="837"/>
                </a:lnTo>
                <a:lnTo>
                  <a:pt x="347" y="839"/>
                </a:lnTo>
                <a:lnTo>
                  <a:pt x="345" y="839"/>
                </a:lnTo>
                <a:lnTo>
                  <a:pt x="345" y="837"/>
                </a:lnTo>
                <a:lnTo>
                  <a:pt x="343" y="834"/>
                </a:lnTo>
                <a:lnTo>
                  <a:pt x="340" y="832"/>
                </a:lnTo>
                <a:lnTo>
                  <a:pt x="340" y="830"/>
                </a:lnTo>
                <a:lnTo>
                  <a:pt x="340" y="827"/>
                </a:lnTo>
                <a:lnTo>
                  <a:pt x="338" y="827"/>
                </a:lnTo>
                <a:lnTo>
                  <a:pt x="338" y="825"/>
                </a:lnTo>
                <a:lnTo>
                  <a:pt x="338" y="827"/>
                </a:lnTo>
                <a:lnTo>
                  <a:pt x="338" y="830"/>
                </a:lnTo>
                <a:lnTo>
                  <a:pt x="338" y="827"/>
                </a:lnTo>
                <a:lnTo>
                  <a:pt x="336" y="827"/>
                </a:lnTo>
                <a:lnTo>
                  <a:pt x="336" y="825"/>
                </a:lnTo>
                <a:lnTo>
                  <a:pt x="336" y="827"/>
                </a:lnTo>
                <a:lnTo>
                  <a:pt x="336" y="825"/>
                </a:lnTo>
                <a:lnTo>
                  <a:pt x="336" y="827"/>
                </a:lnTo>
                <a:lnTo>
                  <a:pt x="338" y="830"/>
                </a:lnTo>
                <a:lnTo>
                  <a:pt x="336" y="827"/>
                </a:lnTo>
                <a:lnTo>
                  <a:pt x="336" y="825"/>
                </a:lnTo>
                <a:lnTo>
                  <a:pt x="336" y="827"/>
                </a:lnTo>
                <a:lnTo>
                  <a:pt x="334" y="827"/>
                </a:lnTo>
                <a:lnTo>
                  <a:pt x="334" y="830"/>
                </a:lnTo>
                <a:lnTo>
                  <a:pt x="334" y="832"/>
                </a:lnTo>
                <a:lnTo>
                  <a:pt x="336" y="832"/>
                </a:lnTo>
                <a:lnTo>
                  <a:pt x="334" y="832"/>
                </a:lnTo>
                <a:lnTo>
                  <a:pt x="334" y="830"/>
                </a:lnTo>
                <a:lnTo>
                  <a:pt x="331" y="830"/>
                </a:lnTo>
                <a:lnTo>
                  <a:pt x="331" y="832"/>
                </a:lnTo>
                <a:lnTo>
                  <a:pt x="331" y="830"/>
                </a:lnTo>
                <a:lnTo>
                  <a:pt x="329" y="830"/>
                </a:lnTo>
                <a:lnTo>
                  <a:pt x="329" y="832"/>
                </a:lnTo>
                <a:lnTo>
                  <a:pt x="327" y="832"/>
                </a:lnTo>
                <a:lnTo>
                  <a:pt x="327" y="834"/>
                </a:lnTo>
                <a:lnTo>
                  <a:pt x="327" y="837"/>
                </a:lnTo>
                <a:lnTo>
                  <a:pt x="324" y="839"/>
                </a:lnTo>
                <a:lnTo>
                  <a:pt x="327" y="841"/>
                </a:lnTo>
                <a:lnTo>
                  <a:pt x="324" y="841"/>
                </a:lnTo>
                <a:lnTo>
                  <a:pt x="322" y="841"/>
                </a:lnTo>
                <a:lnTo>
                  <a:pt x="322" y="843"/>
                </a:lnTo>
                <a:lnTo>
                  <a:pt x="320" y="846"/>
                </a:lnTo>
                <a:lnTo>
                  <a:pt x="320" y="848"/>
                </a:lnTo>
                <a:lnTo>
                  <a:pt x="324" y="848"/>
                </a:lnTo>
                <a:lnTo>
                  <a:pt x="324" y="850"/>
                </a:lnTo>
                <a:lnTo>
                  <a:pt x="320" y="848"/>
                </a:lnTo>
                <a:lnTo>
                  <a:pt x="320" y="850"/>
                </a:lnTo>
                <a:lnTo>
                  <a:pt x="320" y="853"/>
                </a:lnTo>
                <a:lnTo>
                  <a:pt x="322" y="853"/>
                </a:lnTo>
                <a:lnTo>
                  <a:pt x="322" y="855"/>
                </a:lnTo>
                <a:lnTo>
                  <a:pt x="336" y="873"/>
                </a:lnTo>
                <a:lnTo>
                  <a:pt x="338" y="873"/>
                </a:lnTo>
                <a:lnTo>
                  <a:pt x="338" y="876"/>
                </a:lnTo>
                <a:lnTo>
                  <a:pt x="338" y="878"/>
                </a:lnTo>
                <a:lnTo>
                  <a:pt x="336" y="878"/>
                </a:lnTo>
                <a:lnTo>
                  <a:pt x="329" y="883"/>
                </a:lnTo>
                <a:lnTo>
                  <a:pt x="327" y="883"/>
                </a:lnTo>
                <a:lnTo>
                  <a:pt x="320" y="887"/>
                </a:lnTo>
                <a:lnTo>
                  <a:pt x="317" y="887"/>
                </a:lnTo>
                <a:lnTo>
                  <a:pt x="299" y="892"/>
                </a:lnTo>
                <a:lnTo>
                  <a:pt x="294" y="894"/>
                </a:lnTo>
                <a:lnTo>
                  <a:pt x="290" y="899"/>
                </a:lnTo>
                <a:lnTo>
                  <a:pt x="306" y="899"/>
                </a:lnTo>
                <a:lnTo>
                  <a:pt x="308" y="899"/>
                </a:lnTo>
                <a:lnTo>
                  <a:pt x="310" y="899"/>
                </a:lnTo>
                <a:lnTo>
                  <a:pt x="313" y="899"/>
                </a:lnTo>
                <a:lnTo>
                  <a:pt x="315" y="899"/>
                </a:lnTo>
                <a:lnTo>
                  <a:pt x="317" y="899"/>
                </a:lnTo>
                <a:lnTo>
                  <a:pt x="320" y="899"/>
                </a:lnTo>
                <a:lnTo>
                  <a:pt x="322" y="899"/>
                </a:lnTo>
                <a:lnTo>
                  <a:pt x="324" y="899"/>
                </a:lnTo>
                <a:lnTo>
                  <a:pt x="327" y="899"/>
                </a:lnTo>
                <a:lnTo>
                  <a:pt x="327" y="901"/>
                </a:lnTo>
                <a:lnTo>
                  <a:pt x="329" y="901"/>
                </a:lnTo>
                <a:lnTo>
                  <a:pt x="331" y="901"/>
                </a:lnTo>
                <a:lnTo>
                  <a:pt x="334" y="901"/>
                </a:lnTo>
                <a:lnTo>
                  <a:pt x="336" y="901"/>
                </a:lnTo>
                <a:lnTo>
                  <a:pt x="336" y="903"/>
                </a:lnTo>
                <a:lnTo>
                  <a:pt x="338" y="903"/>
                </a:lnTo>
                <a:lnTo>
                  <a:pt x="340" y="903"/>
                </a:lnTo>
                <a:lnTo>
                  <a:pt x="343" y="903"/>
                </a:lnTo>
                <a:lnTo>
                  <a:pt x="345" y="903"/>
                </a:lnTo>
                <a:lnTo>
                  <a:pt x="345" y="901"/>
                </a:lnTo>
                <a:lnTo>
                  <a:pt x="345" y="899"/>
                </a:lnTo>
                <a:lnTo>
                  <a:pt x="343" y="899"/>
                </a:lnTo>
                <a:lnTo>
                  <a:pt x="343" y="896"/>
                </a:lnTo>
                <a:lnTo>
                  <a:pt x="345" y="896"/>
                </a:lnTo>
                <a:lnTo>
                  <a:pt x="343" y="896"/>
                </a:lnTo>
                <a:lnTo>
                  <a:pt x="343" y="894"/>
                </a:lnTo>
                <a:lnTo>
                  <a:pt x="343" y="892"/>
                </a:lnTo>
                <a:lnTo>
                  <a:pt x="345" y="892"/>
                </a:lnTo>
                <a:lnTo>
                  <a:pt x="345" y="890"/>
                </a:lnTo>
                <a:lnTo>
                  <a:pt x="347" y="890"/>
                </a:lnTo>
                <a:lnTo>
                  <a:pt x="350" y="890"/>
                </a:lnTo>
                <a:lnTo>
                  <a:pt x="352" y="890"/>
                </a:lnTo>
                <a:lnTo>
                  <a:pt x="352" y="892"/>
                </a:lnTo>
                <a:lnTo>
                  <a:pt x="352" y="894"/>
                </a:lnTo>
                <a:lnTo>
                  <a:pt x="352" y="896"/>
                </a:lnTo>
                <a:lnTo>
                  <a:pt x="350" y="896"/>
                </a:lnTo>
                <a:lnTo>
                  <a:pt x="350" y="899"/>
                </a:lnTo>
                <a:lnTo>
                  <a:pt x="347" y="899"/>
                </a:lnTo>
                <a:lnTo>
                  <a:pt x="347" y="901"/>
                </a:lnTo>
                <a:lnTo>
                  <a:pt x="347" y="903"/>
                </a:lnTo>
                <a:lnTo>
                  <a:pt x="350" y="903"/>
                </a:lnTo>
                <a:lnTo>
                  <a:pt x="350" y="906"/>
                </a:lnTo>
                <a:lnTo>
                  <a:pt x="350" y="908"/>
                </a:lnTo>
                <a:lnTo>
                  <a:pt x="352" y="908"/>
                </a:lnTo>
                <a:lnTo>
                  <a:pt x="352" y="910"/>
                </a:lnTo>
                <a:lnTo>
                  <a:pt x="352" y="913"/>
                </a:lnTo>
                <a:lnTo>
                  <a:pt x="354" y="913"/>
                </a:lnTo>
                <a:lnTo>
                  <a:pt x="354" y="915"/>
                </a:lnTo>
                <a:lnTo>
                  <a:pt x="357" y="915"/>
                </a:lnTo>
                <a:lnTo>
                  <a:pt x="359" y="915"/>
                </a:lnTo>
                <a:lnTo>
                  <a:pt x="361" y="915"/>
                </a:lnTo>
                <a:lnTo>
                  <a:pt x="361" y="913"/>
                </a:lnTo>
                <a:lnTo>
                  <a:pt x="363" y="913"/>
                </a:lnTo>
                <a:lnTo>
                  <a:pt x="366" y="913"/>
                </a:lnTo>
                <a:lnTo>
                  <a:pt x="366" y="910"/>
                </a:lnTo>
                <a:lnTo>
                  <a:pt x="368" y="910"/>
                </a:lnTo>
                <a:lnTo>
                  <a:pt x="370" y="910"/>
                </a:lnTo>
                <a:lnTo>
                  <a:pt x="373" y="910"/>
                </a:lnTo>
                <a:lnTo>
                  <a:pt x="373" y="913"/>
                </a:lnTo>
                <a:lnTo>
                  <a:pt x="373" y="915"/>
                </a:lnTo>
                <a:lnTo>
                  <a:pt x="370" y="915"/>
                </a:lnTo>
                <a:lnTo>
                  <a:pt x="373" y="915"/>
                </a:lnTo>
                <a:lnTo>
                  <a:pt x="373" y="917"/>
                </a:lnTo>
                <a:lnTo>
                  <a:pt x="375" y="917"/>
                </a:lnTo>
                <a:lnTo>
                  <a:pt x="375" y="919"/>
                </a:lnTo>
                <a:lnTo>
                  <a:pt x="375" y="922"/>
                </a:lnTo>
                <a:lnTo>
                  <a:pt x="377" y="922"/>
                </a:lnTo>
                <a:lnTo>
                  <a:pt x="377" y="924"/>
                </a:lnTo>
                <a:lnTo>
                  <a:pt x="380" y="924"/>
                </a:lnTo>
                <a:lnTo>
                  <a:pt x="380" y="926"/>
                </a:lnTo>
                <a:lnTo>
                  <a:pt x="380" y="929"/>
                </a:lnTo>
                <a:lnTo>
                  <a:pt x="382" y="929"/>
                </a:lnTo>
                <a:lnTo>
                  <a:pt x="384" y="929"/>
                </a:lnTo>
                <a:lnTo>
                  <a:pt x="387" y="929"/>
                </a:lnTo>
                <a:lnTo>
                  <a:pt x="387" y="931"/>
                </a:lnTo>
                <a:lnTo>
                  <a:pt x="387" y="933"/>
                </a:lnTo>
                <a:lnTo>
                  <a:pt x="389" y="933"/>
                </a:lnTo>
                <a:lnTo>
                  <a:pt x="389" y="936"/>
                </a:lnTo>
                <a:lnTo>
                  <a:pt x="389" y="938"/>
                </a:lnTo>
                <a:lnTo>
                  <a:pt x="389" y="940"/>
                </a:lnTo>
                <a:lnTo>
                  <a:pt x="387" y="940"/>
                </a:lnTo>
                <a:lnTo>
                  <a:pt x="387" y="943"/>
                </a:lnTo>
                <a:lnTo>
                  <a:pt x="387" y="940"/>
                </a:lnTo>
                <a:lnTo>
                  <a:pt x="387" y="943"/>
                </a:lnTo>
                <a:lnTo>
                  <a:pt x="387" y="945"/>
                </a:lnTo>
                <a:lnTo>
                  <a:pt x="387" y="943"/>
                </a:lnTo>
                <a:lnTo>
                  <a:pt x="387" y="945"/>
                </a:lnTo>
                <a:lnTo>
                  <a:pt x="384" y="945"/>
                </a:lnTo>
                <a:lnTo>
                  <a:pt x="384" y="947"/>
                </a:lnTo>
                <a:lnTo>
                  <a:pt x="384" y="949"/>
                </a:lnTo>
                <a:lnTo>
                  <a:pt x="384" y="952"/>
                </a:lnTo>
                <a:lnTo>
                  <a:pt x="387" y="952"/>
                </a:lnTo>
                <a:lnTo>
                  <a:pt x="387" y="954"/>
                </a:lnTo>
                <a:lnTo>
                  <a:pt x="389" y="954"/>
                </a:lnTo>
                <a:lnTo>
                  <a:pt x="389" y="952"/>
                </a:lnTo>
                <a:lnTo>
                  <a:pt x="391" y="952"/>
                </a:lnTo>
                <a:lnTo>
                  <a:pt x="391" y="949"/>
                </a:lnTo>
                <a:lnTo>
                  <a:pt x="393" y="949"/>
                </a:lnTo>
                <a:lnTo>
                  <a:pt x="393" y="947"/>
                </a:lnTo>
                <a:lnTo>
                  <a:pt x="396" y="947"/>
                </a:lnTo>
                <a:lnTo>
                  <a:pt x="396" y="945"/>
                </a:lnTo>
                <a:lnTo>
                  <a:pt x="398" y="945"/>
                </a:lnTo>
                <a:lnTo>
                  <a:pt x="398" y="943"/>
                </a:lnTo>
                <a:lnTo>
                  <a:pt x="400" y="943"/>
                </a:lnTo>
                <a:lnTo>
                  <a:pt x="400" y="945"/>
                </a:lnTo>
                <a:lnTo>
                  <a:pt x="400" y="943"/>
                </a:lnTo>
                <a:lnTo>
                  <a:pt x="403" y="943"/>
                </a:lnTo>
                <a:lnTo>
                  <a:pt x="403" y="945"/>
                </a:lnTo>
                <a:lnTo>
                  <a:pt x="403" y="943"/>
                </a:lnTo>
                <a:lnTo>
                  <a:pt x="403" y="945"/>
                </a:lnTo>
                <a:lnTo>
                  <a:pt x="403" y="943"/>
                </a:lnTo>
                <a:lnTo>
                  <a:pt x="405" y="943"/>
                </a:lnTo>
                <a:lnTo>
                  <a:pt x="407" y="943"/>
                </a:lnTo>
                <a:lnTo>
                  <a:pt x="407" y="945"/>
                </a:lnTo>
                <a:lnTo>
                  <a:pt x="407" y="943"/>
                </a:lnTo>
                <a:lnTo>
                  <a:pt x="410" y="943"/>
                </a:lnTo>
                <a:lnTo>
                  <a:pt x="412" y="943"/>
                </a:lnTo>
                <a:lnTo>
                  <a:pt x="412" y="945"/>
                </a:lnTo>
                <a:lnTo>
                  <a:pt x="412" y="943"/>
                </a:lnTo>
                <a:lnTo>
                  <a:pt x="414" y="943"/>
                </a:lnTo>
                <a:lnTo>
                  <a:pt x="414" y="945"/>
                </a:lnTo>
                <a:lnTo>
                  <a:pt x="414" y="943"/>
                </a:lnTo>
                <a:lnTo>
                  <a:pt x="416" y="943"/>
                </a:lnTo>
                <a:lnTo>
                  <a:pt x="419" y="943"/>
                </a:lnTo>
                <a:lnTo>
                  <a:pt x="419" y="945"/>
                </a:lnTo>
                <a:lnTo>
                  <a:pt x="419" y="947"/>
                </a:lnTo>
                <a:lnTo>
                  <a:pt x="421" y="947"/>
                </a:lnTo>
                <a:lnTo>
                  <a:pt x="421" y="949"/>
                </a:lnTo>
                <a:lnTo>
                  <a:pt x="419" y="949"/>
                </a:lnTo>
                <a:lnTo>
                  <a:pt x="421" y="949"/>
                </a:lnTo>
                <a:lnTo>
                  <a:pt x="421" y="952"/>
                </a:lnTo>
                <a:lnTo>
                  <a:pt x="423" y="952"/>
                </a:lnTo>
                <a:lnTo>
                  <a:pt x="423" y="954"/>
                </a:lnTo>
                <a:lnTo>
                  <a:pt x="421" y="954"/>
                </a:lnTo>
                <a:lnTo>
                  <a:pt x="421" y="956"/>
                </a:lnTo>
                <a:lnTo>
                  <a:pt x="423" y="956"/>
                </a:lnTo>
                <a:lnTo>
                  <a:pt x="421" y="956"/>
                </a:lnTo>
                <a:lnTo>
                  <a:pt x="423" y="956"/>
                </a:lnTo>
                <a:lnTo>
                  <a:pt x="421" y="956"/>
                </a:lnTo>
                <a:lnTo>
                  <a:pt x="421" y="959"/>
                </a:lnTo>
                <a:lnTo>
                  <a:pt x="423" y="959"/>
                </a:lnTo>
                <a:lnTo>
                  <a:pt x="423" y="961"/>
                </a:lnTo>
                <a:lnTo>
                  <a:pt x="421" y="961"/>
                </a:lnTo>
                <a:lnTo>
                  <a:pt x="421" y="963"/>
                </a:lnTo>
                <a:lnTo>
                  <a:pt x="419" y="963"/>
                </a:lnTo>
                <a:lnTo>
                  <a:pt x="416" y="966"/>
                </a:lnTo>
                <a:lnTo>
                  <a:pt x="414" y="966"/>
                </a:lnTo>
                <a:lnTo>
                  <a:pt x="414" y="968"/>
                </a:lnTo>
                <a:lnTo>
                  <a:pt x="412" y="968"/>
                </a:lnTo>
                <a:lnTo>
                  <a:pt x="410" y="968"/>
                </a:lnTo>
                <a:lnTo>
                  <a:pt x="410" y="970"/>
                </a:lnTo>
                <a:lnTo>
                  <a:pt x="407" y="970"/>
                </a:lnTo>
                <a:lnTo>
                  <a:pt x="407" y="972"/>
                </a:lnTo>
                <a:lnTo>
                  <a:pt x="405" y="972"/>
                </a:lnTo>
                <a:lnTo>
                  <a:pt x="405" y="975"/>
                </a:lnTo>
                <a:lnTo>
                  <a:pt x="405" y="977"/>
                </a:lnTo>
                <a:lnTo>
                  <a:pt x="405" y="979"/>
                </a:lnTo>
                <a:lnTo>
                  <a:pt x="405" y="982"/>
                </a:lnTo>
                <a:lnTo>
                  <a:pt x="405" y="984"/>
                </a:lnTo>
                <a:lnTo>
                  <a:pt x="407" y="984"/>
                </a:lnTo>
                <a:lnTo>
                  <a:pt x="407" y="982"/>
                </a:lnTo>
                <a:lnTo>
                  <a:pt x="410" y="982"/>
                </a:lnTo>
                <a:lnTo>
                  <a:pt x="410" y="984"/>
                </a:lnTo>
                <a:lnTo>
                  <a:pt x="407" y="984"/>
                </a:lnTo>
                <a:lnTo>
                  <a:pt x="410" y="984"/>
                </a:lnTo>
                <a:lnTo>
                  <a:pt x="407" y="984"/>
                </a:lnTo>
                <a:lnTo>
                  <a:pt x="405" y="984"/>
                </a:lnTo>
                <a:lnTo>
                  <a:pt x="403" y="984"/>
                </a:lnTo>
                <a:lnTo>
                  <a:pt x="400" y="986"/>
                </a:lnTo>
                <a:lnTo>
                  <a:pt x="400" y="989"/>
                </a:lnTo>
                <a:lnTo>
                  <a:pt x="400" y="991"/>
                </a:lnTo>
                <a:lnTo>
                  <a:pt x="400" y="993"/>
                </a:lnTo>
                <a:lnTo>
                  <a:pt x="398" y="993"/>
                </a:lnTo>
                <a:lnTo>
                  <a:pt x="398" y="996"/>
                </a:lnTo>
                <a:lnTo>
                  <a:pt x="400" y="996"/>
                </a:lnTo>
                <a:lnTo>
                  <a:pt x="400" y="998"/>
                </a:lnTo>
                <a:lnTo>
                  <a:pt x="400" y="1000"/>
                </a:lnTo>
                <a:lnTo>
                  <a:pt x="400" y="1002"/>
                </a:lnTo>
                <a:lnTo>
                  <a:pt x="400" y="1005"/>
                </a:lnTo>
                <a:lnTo>
                  <a:pt x="398" y="1005"/>
                </a:lnTo>
                <a:lnTo>
                  <a:pt x="398" y="1007"/>
                </a:lnTo>
                <a:lnTo>
                  <a:pt x="398" y="1005"/>
                </a:lnTo>
                <a:lnTo>
                  <a:pt x="398" y="1007"/>
                </a:lnTo>
                <a:lnTo>
                  <a:pt x="398" y="1009"/>
                </a:lnTo>
                <a:lnTo>
                  <a:pt x="396" y="1009"/>
                </a:lnTo>
                <a:lnTo>
                  <a:pt x="396" y="1012"/>
                </a:lnTo>
                <a:lnTo>
                  <a:pt x="393" y="1012"/>
                </a:lnTo>
                <a:lnTo>
                  <a:pt x="396" y="1012"/>
                </a:lnTo>
                <a:lnTo>
                  <a:pt x="396" y="1014"/>
                </a:lnTo>
                <a:lnTo>
                  <a:pt x="396" y="1016"/>
                </a:lnTo>
                <a:lnTo>
                  <a:pt x="398" y="1016"/>
                </a:lnTo>
                <a:lnTo>
                  <a:pt x="396" y="1016"/>
                </a:lnTo>
                <a:lnTo>
                  <a:pt x="396" y="1019"/>
                </a:lnTo>
                <a:lnTo>
                  <a:pt x="396" y="1021"/>
                </a:lnTo>
                <a:lnTo>
                  <a:pt x="398" y="1021"/>
                </a:lnTo>
                <a:lnTo>
                  <a:pt x="396" y="1021"/>
                </a:lnTo>
                <a:lnTo>
                  <a:pt x="396" y="1023"/>
                </a:lnTo>
                <a:lnTo>
                  <a:pt x="398" y="1023"/>
                </a:lnTo>
                <a:lnTo>
                  <a:pt x="398" y="1025"/>
                </a:lnTo>
                <a:lnTo>
                  <a:pt x="400" y="1025"/>
                </a:lnTo>
                <a:lnTo>
                  <a:pt x="400" y="1028"/>
                </a:lnTo>
                <a:lnTo>
                  <a:pt x="400" y="1030"/>
                </a:lnTo>
                <a:lnTo>
                  <a:pt x="400" y="1032"/>
                </a:lnTo>
                <a:lnTo>
                  <a:pt x="398" y="1032"/>
                </a:lnTo>
                <a:lnTo>
                  <a:pt x="396" y="1032"/>
                </a:lnTo>
                <a:lnTo>
                  <a:pt x="393" y="1032"/>
                </a:lnTo>
                <a:lnTo>
                  <a:pt x="396" y="1032"/>
                </a:lnTo>
                <a:lnTo>
                  <a:pt x="396" y="1035"/>
                </a:lnTo>
                <a:lnTo>
                  <a:pt x="396" y="1032"/>
                </a:lnTo>
                <a:lnTo>
                  <a:pt x="398" y="1032"/>
                </a:lnTo>
                <a:lnTo>
                  <a:pt x="398" y="1035"/>
                </a:lnTo>
                <a:lnTo>
                  <a:pt x="398" y="1037"/>
                </a:lnTo>
                <a:lnTo>
                  <a:pt x="398" y="1039"/>
                </a:lnTo>
                <a:lnTo>
                  <a:pt x="398" y="1042"/>
                </a:lnTo>
                <a:lnTo>
                  <a:pt x="398" y="1044"/>
                </a:lnTo>
                <a:lnTo>
                  <a:pt x="398" y="1046"/>
                </a:lnTo>
                <a:lnTo>
                  <a:pt x="398" y="1049"/>
                </a:lnTo>
                <a:lnTo>
                  <a:pt x="400" y="1049"/>
                </a:lnTo>
                <a:lnTo>
                  <a:pt x="400" y="1051"/>
                </a:lnTo>
                <a:lnTo>
                  <a:pt x="403" y="1051"/>
                </a:lnTo>
                <a:lnTo>
                  <a:pt x="403" y="1053"/>
                </a:lnTo>
                <a:lnTo>
                  <a:pt x="405" y="1053"/>
                </a:lnTo>
                <a:lnTo>
                  <a:pt x="405" y="1055"/>
                </a:lnTo>
                <a:lnTo>
                  <a:pt x="405" y="1058"/>
                </a:lnTo>
                <a:lnTo>
                  <a:pt x="405" y="1060"/>
                </a:lnTo>
                <a:lnTo>
                  <a:pt x="405" y="1062"/>
                </a:lnTo>
                <a:lnTo>
                  <a:pt x="407" y="1062"/>
                </a:lnTo>
                <a:lnTo>
                  <a:pt x="407" y="1065"/>
                </a:lnTo>
                <a:lnTo>
                  <a:pt x="407" y="1067"/>
                </a:lnTo>
                <a:lnTo>
                  <a:pt x="410" y="1067"/>
                </a:lnTo>
                <a:lnTo>
                  <a:pt x="412" y="1067"/>
                </a:lnTo>
                <a:lnTo>
                  <a:pt x="414" y="1067"/>
                </a:lnTo>
                <a:lnTo>
                  <a:pt x="414" y="1069"/>
                </a:lnTo>
                <a:lnTo>
                  <a:pt x="426" y="1072"/>
                </a:lnTo>
                <a:lnTo>
                  <a:pt x="426" y="1069"/>
                </a:lnTo>
                <a:lnTo>
                  <a:pt x="430" y="1072"/>
                </a:lnTo>
                <a:lnTo>
                  <a:pt x="430" y="1078"/>
                </a:lnTo>
                <a:lnTo>
                  <a:pt x="428" y="1081"/>
                </a:lnTo>
                <a:lnTo>
                  <a:pt x="428" y="1083"/>
                </a:lnTo>
                <a:lnTo>
                  <a:pt x="430" y="1083"/>
                </a:lnTo>
                <a:lnTo>
                  <a:pt x="430" y="1085"/>
                </a:lnTo>
                <a:lnTo>
                  <a:pt x="433" y="1085"/>
                </a:lnTo>
                <a:lnTo>
                  <a:pt x="433" y="1088"/>
                </a:lnTo>
                <a:lnTo>
                  <a:pt x="435" y="1088"/>
                </a:lnTo>
                <a:lnTo>
                  <a:pt x="433" y="1088"/>
                </a:lnTo>
                <a:lnTo>
                  <a:pt x="433" y="1090"/>
                </a:lnTo>
                <a:lnTo>
                  <a:pt x="435" y="1090"/>
                </a:lnTo>
                <a:lnTo>
                  <a:pt x="435" y="1092"/>
                </a:lnTo>
                <a:lnTo>
                  <a:pt x="435" y="1095"/>
                </a:lnTo>
                <a:lnTo>
                  <a:pt x="435" y="1097"/>
                </a:lnTo>
                <a:lnTo>
                  <a:pt x="437" y="1097"/>
                </a:lnTo>
                <a:lnTo>
                  <a:pt x="437" y="1099"/>
                </a:lnTo>
                <a:lnTo>
                  <a:pt x="437" y="1102"/>
                </a:lnTo>
                <a:lnTo>
                  <a:pt x="437" y="1104"/>
                </a:lnTo>
                <a:lnTo>
                  <a:pt x="440" y="1104"/>
                </a:lnTo>
                <a:lnTo>
                  <a:pt x="440" y="1106"/>
                </a:lnTo>
                <a:lnTo>
                  <a:pt x="442" y="1106"/>
                </a:lnTo>
                <a:lnTo>
                  <a:pt x="442" y="1108"/>
                </a:lnTo>
                <a:lnTo>
                  <a:pt x="442" y="1111"/>
                </a:lnTo>
                <a:lnTo>
                  <a:pt x="442" y="1113"/>
                </a:lnTo>
                <a:lnTo>
                  <a:pt x="440" y="1113"/>
                </a:lnTo>
                <a:lnTo>
                  <a:pt x="442" y="1113"/>
                </a:lnTo>
                <a:lnTo>
                  <a:pt x="440" y="1113"/>
                </a:lnTo>
                <a:lnTo>
                  <a:pt x="440" y="1115"/>
                </a:lnTo>
                <a:lnTo>
                  <a:pt x="437" y="1115"/>
                </a:lnTo>
                <a:lnTo>
                  <a:pt x="440" y="1115"/>
                </a:lnTo>
                <a:lnTo>
                  <a:pt x="440" y="1118"/>
                </a:lnTo>
                <a:lnTo>
                  <a:pt x="437" y="1118"/>
                </a:lnTo>
                <a:lnTo>
                  <a:pt x="437" y="1120"/>
                </a:lnTo>
                <a:lnTo>
                  <a:pt x="437" y="1122"/>
                </a:lnTo>
                <a:lnTo>
                  <a:pt x="440" y="1122"/>
                </a:lnTo>
                <a:lnTo>
                  <a:pt x="440" y="1125"/>
                </a:lnTo>
                <a:lnTo>
                  <a:pt x="440" y="1127"/>
                </a:lnTo>
                <a:lnTo>
                  <a:pt x="440" y="1129"/>
                </a:lnTo>
                <a:lnTo>
                  <a:pt x="440" y="1131"/>
                </a:lnTo>
                <a:lnTo>
                  <a:pt x="442" y="1131"/>
                </a:lnTo>
                <a:lnTo>
                  <a:pt x="442" y="1134"/>
                </a:lnTo>
                <a:lnTo>
                  <a:pt x="442" y="1136"/>
                </a:lnTo>
                <a:lnTo>
                  <a:pt x="442" y="1138"/>
                </a:lnTo>
                <a:lnTo>
                  <a:pt x="444" y="1138"/>
                </a:lnTo>
                <a:lnTo>
                  <a:pt x="446" y="1138"/>
                </a:lnTo>
                <a:lnTo>
                  <a:pt x="446" y="1141"/>
                </a:lnTo>
                <a:lnTo>
                  <a:pt x="449" y="1141"/>
                </a:lnTo>
                <a:lnTo>
                  <a:pt x="449" y="1143"/>
                </a:lnTo>
                <a:lnTo>
                  <a:pt x="451" y="1143"/>
                </a:lnTo>
                <a:lnTo>
                  <a:pt x="451" y="1145"/>
                </a:lnTo>
                <a:lnTo>
                  <a:pt x="451" y="1148"/>
                </a:lnTo>
                <a:lnTo>
                  <a:pt x="453" y="1148"/>
                </a:lnTo>
                <a:lnTo>
                  <a:pt x="453" y="1150"/>
                </a:lnTo>
                <a:lnTo>
                  <a:pt x="453" y="1152"/>
                </a:lnTo>
                <a:lnTo>
                  <a:pt x="456" y="1152"/>
                </a:lnTo>
                <a:lnTo>
                  <a:pt x="456" y="1154"/>
                </a:lnTo>
                <a:lnTo>
                  <a:pt x="456" y="1152"/>
                </a:lnTo>
                <a:lnTo>
                  <a:pt x="456" y="1154"/>
                </a:lnTo>
                <a:lnTo>
                  <a:pt x="456" y="1157"/>
                </a:lnTo>
                <a:lnTo>
                  <a:pt x="456" y="1159"/>
                </a:lnTo>
                <a:lnTo>
                  <a:pt x="453" y="1159"/>
                </a:lnTo>
                <a:lnTo>
                  <a:pt x="453" y="1161"/>
                </a:lnTo>
                <a:lnTo>
                  <a:pt x="453" y="1164"/>
                </a:lnTo>
                <a:lnTo>
                  <a:pt x="453" y="1166"/>
                </a:lnTo>
                <a:lnTo>
                  <a:pt x="453" y="1168"/>
                </a:lnTo>
                <a:lnTo>
                  <a:pt x="453" y="1171"/>
                </a:lnTo>
                <a:lnTo>
                  <a:pt x="451" y="1171"/>
                </a:lnTo>
                <a:lnTo>
                  <a:pt x="451" y="1173"/>
                </a:lnTo>
                <a:lnTo>
                  <a:pt x="451" y="1175"/>
                </a:lnTo>
                <a:lnTo>
                  <a:pt x="451" y="1178"/>
                </a:lnTo>
                <a:lnTo>
                  <a:pt x="453" y="1178"/>
                </a:lnTo>
                <a:lnTo>
                  <a:pt x="453" y="1180"/>
                </a:lnTo>
                <a:lnTo>
                  <a:pt x="451" y="1180"/>
                </a:lnTo>
                <a:lnTo>
                  <a:pt x="451" y="1182"/>
                </a:lnTo>
                <a:lnTo>
                  <a:pt x="451" y="1184"/>
                </a:lnTo>
                <a:lnTo>
                  <a:pt x="451" y="1187"/>
                </a:lnTo>
                <a:lnTo>
                  <a:pt x="451" y="1189"/>
                </a:lnTo>
                <a:lnTo>
                  <a:pt x="453" y="1189"/>
                </a:lnTo>
                <a:lnTo>
                  <a:pt x="453" y="1191"/>
                </a:lnTo>
                <a:lnTo>
                  <a:pt x="453" y="1194"/>
                </a:lnTo>
                <a:lnTo>
                  <a:pt x="456" y="1194"/>
                </a:lnTo>
                <a:lnTo>
                  <a:pt x="456" y="1196"/>
                </a:lnTo>
                <a:lnTo>
                  <a:pt x="456" y="1198"/>
                </a:lnTo>
                <a:lnTo>
                  <a:pt x="456" y="1201"/>
                </a:lnTo>
                <a:lnTo>
                  <a:pt x="453" y="1201"/>
                </a:lnTo>
                <a:lnTo>
                  <a:pt x="453" y="1203"/>
                </a:lnTo>
                <a:lnTo>
                  <a:pt x="453" y="1205"/>
                </a:lnTo>
                <a:lnTo>
                  <a:pt x="451" y="1205"/>
                </a:lnTo>
                <a:lnTo>
                  <a:pt x="451" y="1207"/>
                </a:lnTo>
                <a:lnTo>
                  <a:pt x="451" y="1210"/>
                </a:lnTo>
                <a:lnTo>
                  <a:pt x="451" y="1212"/>
                </a:lnTo>
                <a:lnTo>
                  <a:pt x="449" y="1212"/>
                </a:lnTo>
                <a:lnTo>
                  <a:pt x="451" y="1214"/>
                </a:lnTo>
                <a:lnTo>
                  <a:pt x="453" y="1217"/>
                </a:lnTo>
                <a:lnTo>
                  <a:pt x="456" y="1219"/>
                </a:lnTo>
                <a:lnTo>
                  <a:pt x="458" y="1219"/>
                </a:lnTo>
                <a:lnTo>
                  <a:pt x="460" y="1219"/>
                </a:lnTo>
                <a:lnTo>
                  <a:pt x="460" y="1221"/>
                </a:lnTo>
                <a:lnTo>
                  <a:pt x="463" y="1221"/>
                </a:lnTo>
                <a:lnTo>
                  <a:pt x="465" y="1221"/>
                </a:lnTo>
                <a:lnTo>
                  <a:pt x="467" y="1221"/>
                </a:lnTo>
                <a:lnTo>
                  <a:pt x="467" y="1219"/>
                </a:lnTo>
                <a:lnTo>
                  <a:pt x="469" y="1219"/>
                </a:lnTo>
                <a:lnTo>
                  <a:pt x="469" y="1221"/>
                </a:lnTo>
                <a:lnTo>
                  <a:pt x="472" y="1221"/>
                </a:lnTo>
                <a:lnTo>
                  <a:pt x="474" y="1221"/>
                </a:lnTo>
                <a:lnTo>
                  <a:pt x="476" y="1221"/>
                </a:lnTo>
                <a:lnTo>
                  <a:pt x="476" y="1224"/>
                </a:lnTo>
                <a:lnTo>
                  <a:pt x="479" y="1224"/>
                </a:lnTo>
                <a:lnTo>
                  <a:pt x="481" y="1224"/>
                </a:lnTo>
                <a:lnTo>
                  <a:pt x="483" y="1224"/>
                </a:lnTo>
                <a:lnTo>
                  <a:pt x="486" y="1224"/>
                </a:lnTo>
                <a:lnTo>
                  <a:pt x="488" y="1224"/>
                </a:lnTo>
                <a:lnTo>
                  <a:pt x="488" y="1226"/>
                </a:lnTo>
                <a:lnTo>
                  <a:pt x="488" y="1224"/>
                </a:lnTo>
                <a:lnTo>
                  <a:pt x="490" y="1224"/>
                </a:lnTo>
                <a:lnTo>
                  <a:pt x="490" y="1226"/>
                </a:lnTo>
                <a:lnTo>
                  <a:pt x="492" y="1226"/>
                </a:lnTo>
                <a:lnTo>
                  <a:pt x="492" y="1228"/>
                </a:lnTo>
                <a:lnTo>
                  <a:pt x="492" y="1226"/>
                </a:lnTo>
                <a:lnTo>
                  <a:pt x="495" y="1226"/>
                </a:lnTo>
                <a:lnTo>
                  <a:pt x="495" y="1228"/>
                </a:lnTo>
                <a:lnTo>
                  <a:pt x="497" y="1228"/>
                </a:lnTo>
                <a:lnTo>
                  <a:pt x="497" y="1231"/>
                </a:lnTo>
                <a:lnTo>
                  <a:pt x="497" y="1233"/>
                </a:lnTo>
                <a:lnTo>
                  <a:pt x="499" y="1233"/>
                </a:lnTo>
                <a:lnTo>
                  <a:pt x="499" y="1235"/>
                </a:lnTo>
                <a:lnTo>
                  <a:pt x="499" y="1237"/>
                </a:lnTo>
                <a:lnTo>
                  <a:pt x="502" y="1237"/>
                </a:lnTo>
                <a:lnTo>
                  <a:pt x="502" y="1240"/>
                </a:lnTo>
                <a:lnTo>
                  <a:pt x="504" y="1240"/>
                </a:lnTo>
                <a:lnTo>
                  <a:pt x="502" y="1240"/>
                </a:lnTo>
                <a:lnTo>
                  <a:pt x="502" y="1242"/>
                </a:lnTo>
                <a:lnTo>
                  <a:pt x="502" y="1244"/>
                </a:lnTo>
                <a:lnTo>
                  <a:pt x="502" y="1247"/>
                </a:lnTo>
                <a:lnTo>
                  <a:pt x="504" y="1247"/>
                </a:lnTo>
                <a:lnTo>
                  <a:pt x="504" y="1249"/>
                </a:lnTo>
                <a:lnTo>
                  <a:pt x="504" y="1247"/>
                </a:lnTo>
                <a:lnTo>
                  <a:pt x="506" y="1249"/>
                </a:lnTo>
                <a:lnTo>
                  <a:pt x="509" y="1249"/>
                </a:lnTo>
                <a:lnTo>
                  <a:pt x="511" y="1247"/>
                </a:lnTo>
                <a:lnTo>
                  <a:pt x="513" y="1247"/>
                </a:lnTo>
                <a:lnTo>
                  <a:pt x="516" y="1244"/>
                </a:lnTo>
                <a:lnTo>
                  <a:pt x="518" y="1244"/>
                </a:lnTo>
                <a:lnTo>
                  <a:pt x="520" y="1244"/>
                </a:lnTo>
                <a:lnTo>
                  <a:pt x="522" y="1244"/>
                </a:lnTo>
                <a:lnTo>
                  <a:pt x="522" y="1242"/>
                </a:lnTo>
                <a:lnTo>
                  <a:pt x="525" y="1242"/>
                </a:lnTo>
                <a:lnTo>
                  <a:pt x="527" y="1242"/>
                </a:lnTo>
                <a:lnTo>
                  <a:pt x="527" y="1240"/>
                </a:lnTo>
                <a:lnTo>
                  <a:pt x="529" y="1240"/>
                </a:lnTo>
                <a:lnTo>
                  <a:pt x="529" y="1237"/>
                </a:lnTo>
                <a:lnTo>
                  <a:pt x="532" y="1237"/>
                </a:lnTo>
                <a:lnTo>
                  <a:pt x="534" y="1237"/>
                </a:lnTo>
                <a:lnTo>
                  <a:pt x="536" y="1237"/>
                </a:lnTo>
                <a:lnTo>
                  <a:pt x="539" y="1235"/>
                </a:lnTo>
                <a:lnTo>
                  <a:pt x="541" y="1235"/>
                </a:lnTo>
                <a:lnTo>
                  <a:pt x="541" y="1233"/>
                </a:lnTo>
                <a:lnTo>
                  <a:pt x="543" y="1233"/>
                </a:lnTo>
                <a:lnTo>
                  <a:pt x="543" y="1231"/>
                </a:lnTo>
                <a:lnTo>
                  <a:pt x="545" y="1231"/>
                </a:lnTo>
                <a:lnTo>
                  <a:pt x="545" y="1228"/>
                </a:lnTo>
                <a:lnTo>
                  <a:pt x="548" y="1228"/>
                </a:lnTo>
                <a:lnTo>
                  <a:pt x="548" y="1231"/>
                </a:lnTo>
                <a:lnTo>
                  <a:pt x="550" y="1231"/>
                </a:lnTo>
                <a:lnTo>
                  <a:pt x="552" y="1231"/>
                </a:lnTo>
                <a:lnTo>
                  <a:pt x="555" y="1231"/>
                </a:lnTo>
                <a:lnTo>
                  <a:pt x="557" y="1231"/>
                </a:lnTo>
                <a:lnTo>
                  <a:pt x="559" y="1231"/>
                </a:lnTo>
                <a:lnTo>
                  <a:pt x="562" y="1231"/>
                </a:lnTo>
                <a:lnTo>
                  <a:pt x="562" y="1228"/>
                </a:lnTo>
                <a:lnTo>
                  <a:pt x="564" y="1228"/>
                </a:lnTo>
                <a:lnTo>
                  <a:pt x="566" y="1228"/>
                </a:lnTo>
                <a:lnTo>
                  <a:pt x="566" y="1226"/>
                </a:lnTo>
                <a:lnTo>
                  <a:pt x="569" y="1226"/>
                </a:lnTo>
                <a:lnTo>
                  <a:pt x="569" y="1228"/>
                </a:lnTo>
                <a:lnTo>
                  <a:pt x="571" y="1228"/>
                </a:lnTo>
                <a:lnTo>
                  <a:pt x="569" y="1228"/>
                </a:lnTo>
                <a:lnTo>
                  <a:pt x="571" y="1228"/>
                </a:lnTo>
                <a:lnTo>
                  <a:pt x="573" y="1228"/>
                </a:lnTo>
                <a:lnTo>
                  <a:pt x="573" y="1231"/>
                </a:lnTo>
                <a:lnTo>
                  <a:pt x="571" y="1231"/>
                </a:lnTo>
                <a:lnTo>
                  <a:pt x="573" y="1231"/>
                </a:lnTo>
                <a:lnTo>
                  <a:pt x="571" y="1231"/>
                </a:lnTo>
                <a:lnTo>
                  <a:pt x="571" y="1233"/>
                </a:lnTo>
                <a:lnTo>
                  <a:pt x="571" y="1235"/>
                </a:lnTo>
                <a:lnTo>
                  <a:pt x="571" y="1237"/>
                </a:lnTo>
                <a:lnTo>
                  <a:pt x="573" y="1237"/>
                </a:lnTo>
                <a:lnTo>
                  <a:pt x="573" y="1240"/>
                </a:lnTo>
                <a:lnTo>
                  <a:pt x="575" y="1240"/>
                </a:lnTo>
                <a:lnTo>
                  <a:pt x="575" y="1242"/>
                </a:lnTo>
                <a:lnTo>
                  <a:pt x="578" y="1242"/>
                </a:lnTo>
                <a:lnTo>
                  <a:pt x="580" y="1242"/>
                </a:lnTo>
                <a:lnTo>
                  <a:pt x="582" y="1242"/>
                </a:lnTo>
                <a:lnTo>
                  <a:pt x="585" y="1242"/>
                </a:lnTo>
                <a:lnTo>
                  <a:pt x="587" y="1242"/>
                </a:lnTo>
                <a:lnTo>
                  <a:pt x="589" y="1242"/>
                </a:lnTo>
                <a:lnTo>
                  <a:pt x="589" y="1244"/>
                </a:lnTo>
                <a:lnTo>
                  <a:pt x="592" y="1244"/>
                </a:lnTo>
                <a:lnTo>
                  <a:pt x="592" y="1242"/>
                </a:lnTo>
                <a:lnTo>
                  <a:pt x="594" y="1242"/>
                </a:lnTo>
                <a:lnTo>
                  <a:pt x="596" y="1242"/>
                </a:lnTo>
                <a:lnTo>
                  <a:pt x="598" y="1242"/>
                </a:lnTo>
                <a:lnTo>
                  <a:pt x="601" y="1242"/>
                </a:lnTo>
                <a:lnTo>
                  <a:pt x="601" y="1240"/>
                </a:lnTo>
                <a:lnTo>
                  <a:pt x="601" y="1237"/>
                </a:lnTo>
                <a:lnTo>
                  <a:pt x="601" y="1235"/>
                </a:lnTo>
                <a:lnTo>
                  <a:pt x="601" y="1233"/>
                </a:lnTo>
                <a:lnTo>
                  <a:pt x="598" y="1233"/>
                </a:lnTo>
                <a:lnTo>
                  <a:pt x="601" y="1233"/>
                </a:lnTo>
                <a:lnTo>
                  <a:pt x="601" y="1231"/>
                </a:lnTo>
                <a:lnTo>
                  <a:pt x="603" y="1231"/>
                </a:lnTo>
                <a:lnTo>
                  <a:pt x="605" y="1231"/>
                </a:lnTo>
                <a:lnTo>
                  <a:pt x="603" y="1231"/>
                </a:lnTo>
                <a:lnTo>
                  <a:pt x="605" y="1231"/>
                </a:lnTo>
                <a:lnTo>
                  <a:pt x="608" y="1231"/>
                </a:lnTo>
                <a:lnTo>
                  <a:pt x="608" y="1233"/>
                </a:lnTo>
                <a:lnTo>
                  <a:pt x="610" y="1233"/>
                </a:lnTo>
                <a:lnTo>
                  <a:pt x="610" y="1235"/>
                </a:lnTo>
                <a:lnTo>
                  <a:pt x="608" y="1235"/>
                </a:lnTo>
                <a:lnTo>
                  <a:pt x="605" y="1235"/>
                </a:lnTo>
                <a:lnTo>
                  <a:pt x="608" y="1235"/>
                </a:lnTo>
                <a:lnTo>
                  <a:pt x="610" y="1235"/>
                </a:lnTo>
                <a:lnTo>
                  <a:pt x="610" y="1237"/>
                </a:lnTo>
                <a:lnTo>
                  <a:pt x="608" y="1237"/>
                </a:lnTo>
                <a:lnTo>
                  <a:pt x="610" y="1237"/>
                </a:lnTo>
                <a:lnTo>
                  <a:pt x="610" y="1240"/>
                </a:lnTo>
                <a:lnTo>
                  <a:pt x="612" y="1240"/>
                </a:lnTo>
                <a:lnTo>
                  <a:pt x="612" y="1242"/>
                </a:lnTo>
                <a:lnTo>
                  <a:pt x="610" y="1242"/>
                </a:lnTo>
                <a:lnTo>
                  <a:pt x="610" y="1244"/>
                </a:lnTo>
                <a:lnTo>
                  <a:pt x="608" y="1244"/>
                </a:lnTo>
                <a:lnTo>
                  <a:pt x="610" y="1244"/>
                </a:lnTo>
                <a:lnTo>
                  <a:pt x="610" y="1247"/>
                </a:lnTo>
                <a:lnTo>
                  <a:pt x="608" y="1247"/>
                </a:lnTo>
                <a:lnTo>
                  <a:pt x="608" y="1244"/>
                </a:lnTo>
                <a:lnTo>
                  <a:pt x="605" y="1244"/>
                </a:lnTo>
                <a:lnTo>
                  <a:pt x="603" y="1244"/>
                </a:lnTo>
                <a:lnTo>
                  <a:pt x="601" y="1244"/>
                </a:lnTo>
                <a:lnTo>
                  <a:pt x="601" y="1247"/>
                </a:lnTo>
                <a:lnTo>
                  <a:pt x="598" y="1247"/>
                </a:lnTo>
                <a:lnTo>
                  <a:pt x="598" y="1249"/>
                </a:lnTo>
                <a:lnTo>
                  <a:pt x="601" y="1249"/>
                </a:lnTo>
                <a:lnTo>
                  <a:pt x="603" y="1249"/>
                </a:lnTo>
                <a:lnTo>
                  <a:pt x="603" y="1251"/>
                </a:lnTo>
                <a:lnTo>
                  <a:pt x="605" y="1251"/>
                </a:lnTo>
                <a:lnTo>
                  <a:pt x="605" y="1254"/>
                </a:lnTo>
                <a:lnTo>
                  <a:pt x="605" y="1256"/>
                </a:lnTo>
                <a:lnTo>
                  <a:pt x="603" y="1256"/>
                </a:lnTo>
                <a:lnTo>
                  <a:pt x="605" y="1256"/>
                </a:lnTo>
                <a:lnTo>
                  <a:pt x="608" y="1256"/>
                </a:lnTo>
                <a:lnTo>
                  <a:pt x="608" y="1258"/>
                </a:lnTo>
                <a:lnTo>
                  <a:pt x="608" y="1256"/>
                </a:lnTo>
                <a:lnTo>
                  <a:pt x="608" y="1258"/>
                </a:lnTo>
                <a:lnTo>
                  <a:pt x="608" y="1260"/>
                </a:lnTo>
                <a:lnTo>
                  <a:pt x="610" y="1260"/>
                </a:lnTo>
                <a:lnTo>
                  <a:pt x="612" y="1263"/>
                </a:lnTo>
                <a:lnTo>
                  <a:pt x="612" y="1265"/>
                </a:lnTo>
                <a:lnTo>
                  <a:pt x="612" y="1267"/>
                </a:lnTo>
                <a:lnTo>
                  <a:pt x="615" y="1267"/>
                </a:lnTo>
                <a:lnTo>
                  <a:pt x="615" y="1270"/>
                </a:lnTo>
                <a:lnTo>
                  <a:pt x="612" y="1270"/>
                </a:lnTo>
                <a:lnTo>
                  <a:pt x="610" y="1270"/>
                </a:lnTo>
                <a:lnTo>
                  <a:pt x="612" y="1270"/>
                </a:lnTo>
                <a:lnTo>
                  <a:pt x="612" y="1272"/>
                </a:lnTo>
                <a:lnTo>
                  <a:pt x="615" y="1272"/>
                </a:lnTo>
                <a:lnTo>
                  <a:pt x="615" y="1274"/>
                </a:lnTo>
                <a:lnTo>
                  <a:pt x="615" y="1277"/>
                </a:lnTo>
                <a:lnTo>
                  <a:pt x="615" y="1279"/>
                </a:lnTo>
                <a:lnTo>
                  <a:pt x="617" y="1279"/>
                </a:lnTo>
                <a:lnTo>
                  <a:pt x="617" y="1281"/>
                </a:lnTo>
                <a:lnTo>
                  <a:pt x="617" y="1284"/>
                </a:lnTo>
                <a:lnTo>
                  <a:pt x="615" y="1284"/>
                </a:lnTo>
                <a:lnTo>
                  <a:pt x="615" y="1281"/>
                </a:lnTo>
                <a:lnTo>
                  <a:pt x="615" y="1284"/>
                </a:lnTo>
                <a:lnTo>
                  <a:pt x="612" y="1284"/>
                </a:lnTo>
                <a:lnTo>
                  <a:pt x="612" y="1286"/>
                </a:lnTo>
                <a:lnTo>
                  <a:pt x="612" y="1288"/>
                </a:lnTo>
                <a:lnTo>
                  <a:pt x="612" y="1286"/>
                </a:lnTo>
                <a:lnTo>
                  <a:pt x="612" y="1288"/>
                </a:lnTo>
                <a:lnTo>
                  <a:pt x="612" y="1290"/>
                </a:lnTo>
                <a:lnTo>
                  <a:pt x="612" y="1293"/>
                </a:lnTo>
                <a:lnTo>
                  <a:pt x="612" y="1295"/>
                </a:lnTo>
                <a:lnTo>
                  <a:pt x="612" y="1297"/>
                </a:lnTo>
                <a:lnTo>
                  <a:pt x="615" y="1297"/>
                </a:lnTo>
                <a:lnTo>
                  <a:pt x="615" y="1300"/>
                </a:lnTo>
                <a:lnTo>
                  <a:pt x="617" y="1300"/>
                </a:lnTo>
                <a:lnTo>
                  <a:pt x="617" y="1302"/>
                </a:lnTo>
                <a:lnTo>
                  <a:pt x="619" y="1302"/>
                </a:lnTo>
                <a:lnTo>
                  <a:pt x="621" y="1302"/>
                </a:lnTo>
                <a:lnTo>
                  <a:pt x="624" y="1302"/>
                </a:lnTo>
                <a:lnTo>
                  <a:pt x="624" y="1304"/>
                </a:lnTo>
                <a:lnTo>
                  <a:pt x="626" y="1304"/>
                </a:lnTo>
                <a:lnTo>
                  <a:pt x="628" y="1304"/>
                </a:lnTo>
                <a:lnTo>
                  <a:pt x="628" y="1307"/>
                </a:lnTo>
                <a:lnTo>
                  <a:pt x="631" y="1307"/>
                </a:lnTo>
                <a:lnTo>
                  <a:pt x="633" y="1307"/>
                </a:lnTo>
                <a:lnTo>
                  <a:pt x="633" y="1309"/>
                </a:lnTo>
                <a:lnTo>
                  <a:pt x="635" y="1309"/>
                </a:lnTo>
                <a:lnTo>
                  <a:pt x="633" y="1311"/>
                </a:lnTo>
                <a:lnTo>
                  <a:pt x="635" y="1311"/>
                </a:lnTo>
                <a:lnTo>
                  <a:pt x="635" y="1313"/>
                </a:lnTo>
                <a:lnTo>
                  <a:pt x="635" y="1316"/>
                </a:lnTo>
                <a:lnTo>
                  <a:pt x="633" y="1316"/>
                </a:lnTo>
                <a:lnTo>
                  <a:pt x="633" y="1318"/>
                </a:lnTo>
                <a:lnTo>
                  <a:pt x="633" y="1316"/>
                </a:lnTo>
                <a:lnTo>
                  <a:pt x="631" y="1316"/>
                </a:lnTo>
                <a:lnTo>
                  <a:pt x="631" y="1318"/>
                </a:lnTo>
                <a:lnTo>
                  <a:pt x="628" y="1318"/>
                </a:lnTo>
                <a:lnTo>
                  <a:pt x="628" y="1320"/>
                </a:lnTo>
                <a:lnTo>
                  <a:pt x="628" y="1323"/>
                </a:lnTo>
                <a:lnTo>
                  <a:pt x="628" y="1325"/>
                </a:lnTo>
                <a:lnTo>
                  <a:pt x="631" y="1325"/>
                </a:lnTo>
                <a:lnTo>
                  <a:pt x="631" y="1327"/>
                </a:lnTo>
                <a:lnTo>
                  <a:pt x="633" y="1327"/>
                </a:lnTo>
                <a:lnTo>
                  <a:pt x="635" y="1327"/>
                </a:lnTo>
                <a:lnTo>
                  <a:pt x="635" y="1330"/>
                </a:lnTo>
                <a:lnTo>
                  <a:pt x="635" y="1332"/>
                </a:lnTo>
                <a:lnTo>
                  <a:pt x="635" y="1334"/>
                </a:lnTo>
                <a:lnTo>
                  <a:pt x="635" y="1337"/>
                </a:lnTo>
                <a:lnTo>
                  <a:pt x="633" y="1337"/>
                </a:lnTo>
                <a:lnTo>
                  <a:pt x="633" y="1339"/>
                </a:lnTo>
                <a:lnTo>
                  <a:pt x="633" y="1341"/>
                </a:lnTo>
                <a:lnTo>
                  <a:pt x="631" y="1341"/>
                </a:lnTo>
                <a:lnTo>
                  <a:pt x="631" y="1343"/>
                </a:lnTo>
                <a:lnTo>
                  <a:pt x="631" y="1346"/>
                </a:lnTo>
                <a:lnTo>
                  <a:pt x="628" y="1346"/>
                </a:lnTo>
                <a:lnTo>
                  <a:pt x="628" y="1348"/>
                </a:lnTo>
                <a:lnTo>
                  <a:pt x="626" y="1348"/>
                </a:lnTo>
                <a:lnTo>
                  <a:pt x="626" y="1350"/>
                </a:lnTo>
                <a:lnTo>
                  <a:pt x="624" y="1350"/>
                </a:lnTo>
                <a:lnTo>
                  <a:pt x="624" y="1353"/>
                </a:lnTo>
                <a:lnTo>
                  <a:pt x="621" y="1353"/>
                </a:lnTo>
                <a:lnTo>
                  <a:pt x="621" y="1355"/>
                </a:lnTo>
                <a:lnTo>
                  <a:pt x="619" y="1357"/>
                </a:lnTo>
                <a:lnTo>
                  <a:pt x="617" y="1357"/>
                </a:lnTo>
                <a:lnTo>
                  <a:pt x="617" y="1360"/>
                </a:lnTo>
                <a:lnTo>
                  <a:pt x="617" y="1362"/>
                </a:lnTo>
                <a:lnTo>
                  <a:pt x="617" y="1364"/>
                </a:lnTo>
                <a:lnTo>
                  <a:pt x="619" y="1364"/>
                </a:lnTo>
                <a:lnTo>
                  <a:pt x="619" y="1366"/>
                </a:lnTo>
                <a:lnTo>
                  <a:pt x="621" y="1366"/>
                </a:lnTo>
                <a:lnTo>
                  <a:pt x="624" y="1366"/>
                </a:lnTo>
                <a:lnTo>
                  <a:pt x="626" y="1366"/>
                </a:lnTo>
                <a:lnTo>
                  <a:pt x="628" y="1366"/>
                </a:lnTo>
                <a:lnTo>
                  <a:pt x="631" y="1366"/>
                </a:lnTo>
                <a:lnTo>
                  <a:pt x="631" y="1369"/>
                </a:lnTo>
                <a:lnTo>
                  <a:pt x="633" y="1369"/>
                </a:lnTo>
                <a:lnTo>
                  <a:pt x="635" y="1369"/>
                </a:lnTo>
                <a:lnTo>
                  <a:pt x="635" y="1366"/>
                </a:lnTo>
                <a:lnTo>
                  <a:pt x="635" y="1369"/>
                </a:lnTo>
                <a:lnTo>
                  <a:pt x="638" y="1369"/>
                </a:lnTo>
                <a:lnTo>
                  <a:pt x="638" y="1366"/>
                </a:lnTo>
                <a:lnTo>
                  <a:pt x="640" y="1366"/>
                </a:lnTo>
                <a:lnTo>
                  <a:pt x="640" y="1369"/>
                </a:lnTo>
                <a:lnTo>
                  <a:pt x="640" y="1371"/>
                </a:lnTo>
                <a:lnTo>
                  <a:pt x="640" y="1373"/>
                </a:lnTo>
                <a:lnTo>
                  <a:pt x="638" y="1373"/>
                </a:lnTo>
                <a:lnTo>
                  <a:pt x="638" y="1376"/>
                </a:lnTo>
                <a:lnTo>
                  <a:pt x="638" y="1378"/>
                </a:lnTo>
                <a:lnTo>
                  <a:pt x="635" y="1378"/>
                </a:lnTo>
                <a:lnTo>
                  <a:pt x="635" y="1380"/>
                </a:lnTo>
                <a:lnTo>
                  <a:pt x="635" y="1383"/>
                </a:lnTo>
                <a:lnTo>
                  <a:pt x="635" y="1385"/>
                </a:lnTo>
                <a:lnTo>
                  <a:pt x="633" y="1385"/>
                </a:lnTo>
                <a:lnTo>
                  <a:pt x="633" y="1387"/>
                </a:lnTo>
                <a:lnTo>
                  <a:pt x="633" y="1390"/>
                </a:lnTo>
                <a:lnTo>
                  <a:pt x="633" y="1392"/>
                </a:lnTo>
                <a:lnTo>
                  <a:pt x="635" y="1392"/>
                </a:lnTo>
                <a:lnTo>
                  <a:pt x="635" y="1394"/>
                </a:lnTo>
                <a:lnTo>
                  <a:pt x="638" y="1394"/>
                </a:lnTo>
                <a:lnTo>
                  <a:pt x="640" y="1394"/>
                </a:lnTo>
                <a:lnTo>
                  <a:pt x="642" y="1394"/>
                </a:lnTo>
                <a:lnTo>
                  <a:pt x="642" y="1392"/>
                </a:lnTo>
                <a:lnTo>
                  <a:pt x="645" y="1392"/>
                </a:lnTo>
                <a:lnTo>
                  <a:pt x="645" y="1394"/>
                </a:lnTo>
                <a:lnTo>
                  <a:pt x="647" y="1394"/>
                </a:lnTo>
                <a:lnTo>
                  <a:pt x="649" y="1394"/>
                </a:lnTo>
                <a:lnTo>
                  <a:pt x="651" y="1394"/>
                </a:lnTo>
                <a:lnTo>
                  <a:pt x="654" y="1392"/>
                </a:lnTo>
                <a:lnTo>
                  <a:pt x="654" y="1394"/>
                </a:lnTo>
                <a:lnTo>
                  <a:pt x="656" y="1392"/>
                </a:lnTo>
                <a:lnTo>
                  <a:pt x="658" y="1392"/>
                </a:lnTo>
                <a:lnTo>
                  <a:pt x="661" y="1392"/>
                </a:lnTo>
                <a:lnTo>
                  <a:pt x="663" y="1392"/>
                </a:lnTo>
                <a:lnTo>
                  <a:pt x="665" y="1392"/>
                </a:lnTo>
                <a:lnTo>
                  <a:pt x="665" y="1390"/>
                </a:lnTo>
                <a:lnTo>
                  <a:pt x="665" y="1392"/>
                </a:lnTo>
                <a:lnTo>
                  <a:pt x="668" y="1390"/>
                </a:lnTo>
                <a:lnTo>
                  <a:pt x="665" y="1390"/>
                </a:lnTo>
                <a:lnTo>
                  <a:pt x="665" y="1387"/>
                </a:lnTo>
                <a:lnTo>
                  <a:pt x="665" y="1385"/>
                </a:lnTo>
                <a:lnTo>
                  <a:pt x="665" y="1383"/>
                </a:lnTo>
                <a:lnTo>
                  <a:pt x="665" y="1380"/>
                </a:lnTo>
                <a:lnTo>
                  <a:pt x="665" y="1378"/>
                </a:lnTo>
                <a:lnTo>
                  <a:pt x="665" y="1376"/>
                </a:lnTo>
                <a:lnTo>
                  <a:pt x="663" y="1376"/>
                </a:lnTo>
                <a:lnTo>
                  <a:pt x="663" y="1373"/>
                </a:lnTo>
                <a:lnTo>
                  <a:pt x="663" y="1371"/>
                </a:lnTo>
                <a:lnTo>
                  <a:pt x="661" y="1371"/>
                </a:lnTo>
                <a:lnTo>
                  <a:pt x="661" y="1369"/>
                </a:lnTo>
                <a:lnTo>
                  <a:pt x="658" y="1369"/>
                </a:lnTo>
                <a:lnTo>
                  <a:pt x="656" y="1369"/>
                </a:lnTo>
                <a:lnTo>
                  <a:pt x="656" y="1366"/>
                </a:lnTo>
                <a:lnTo>
                  <a:pt x="656" y="1364"/>
                </a:lnTo>
                <a:lnTo>
                  <a:pt x="658" y="1364"/>
                </a:lnTo>
                <a:lnTo>
                  <a:pt x="661" y="1364"/>
                </a:lnTo>
                <a:lnTo>
                  <a:pt x="661" y="1362"/>
                </a:lnTo>
                <a:lnTo>
                  <a:pt x="663" y="1362"/>
                </a:lnTo>
                <a:lnTo>
                  <a:pt x="665" y="1362"/>
                </a:lnTo>
                <a:lnTo>
                  <a:pt x="665" y="1360"/>
                </a:lnTo>
                <a:lnTo>
                  <a:pt x="668" y="1360"/>
                </a:lnTo>
                <a:lnTo>
                  <a:pt x="668" y="1357"/>
                </a:lnTo>
                <a:lnTo>
                  <a:pt x="670" y="1357"/>
                </a:lnTo>
                <a:lnTo>
                  <a:pt x="670" y="1355"/>
                </a:lnTo>
                <a:lnTo>
                  <a:pt x="670" y="1357"/>
                </a:lnTo>
                <a:lnTo>
                  <a:pt x="670" y="1355"/>
                </a:lnTo>
                <a:lnTo>
                  <a:pt x="672" y="1355"/>
                </a:lnTo>
                <a:lnTo>
                  <a:pt x="672" y="1353"/>
                </a:lnTo>
                <a:lnTo>
                  <a:pt x="672" y="1355"/>
                </a:lnTo>
                <a:lnTo>
                  <a:pt x="672" y="1353"/>
                </a:lnTo>
                <a:lnTo>
                  <a:pt x="674" y="1353"/>
                </a:lnTo>
                <a:lnTo>
                  <a:pt x="674" y="1350"/>
                </a:lnTo>
                <a:lnTo>
                  <a:pt x="677" y="1350"/>
                </a:lnTo>
                <a:lnTo>
                  <a:pt x="677" y="1348"/>
                </a:lnTo>
                <a:lnTo>
                  <a:pt x="679" y="1348"/>
                </a:lnTo>
                <a:lnTo>
                  <a:pt x="679" y="1346"/>
                </a:lnTo>
                <a:lnTo>
                  <a:pt x="681" y="1346"/>
                </a:lnTo>
                <a:lnTo>
                  <a:pt x="684" y="1343"/>
                </a:lnTo>
                <a:lnTo>
                  <a:pt x="684" y="1341"/>
                </a:lnTo>
                <a:lnTo>
                  <a:pt x="686" y="1341"/>
                </a:lnTo>
                <a:lnTo>
                  <a:pt x="688" y="1341"/>
                </a:lnTo>
                <a:lnTo>
                  <a:pt x="688" y="1339"/>
                </a:lnTo>
                <a:lnTo>
                  <a:pt x="691" y="1339"/>
                </a:lnTo>
                <a:lnTo>
                  <a:pt x="691" y="1337"/>
                </a:lnTo>
                <a:lnTo>
                  <a:pt x="693" y="1337"/>
                </a:lnTo>
                <a:lnTo>
                  <a:pt x="693" y="1334"/>
                </a:lnTo>
                <a:lnTo>
                  <a:pt x="695" y="1334"/>
                </a:lnTo>
                <a:lnTo>
                  <a:pt x="695" y="1337"/>
                </a:lnTo>
                <a:lnTo>
                  <a:pt x="698" y="1337"/>
                </a:lnTo>
                <a:lnTo>
                  <a:pt x="698" y="1339"/>
                </a:lnTo>
                <a:lnTo>
                  <a:pt x="700" y="1339"/>
                </a:lnTo>
                <a:lnTo>
                  <a:pt x="700" y="1337"/>
                </a:lnTo>
                <a:lnTo>
                  <a:pt x="700" y="1339"/>
                </a:lnTo>
                <a:lnTo>
                  <a:pt x="702" y="1339"/>
                </a:lnTo>
                <a:lnTo>
                  <a:pt x="704" y="1339"/>
                </a:lnTo>
                <a:lnTo>
                  <a:pt x="704" y="1337"/>
                </a:lnTo>
                <a:lnTo>
                  <a:pt x="707" y="1339"/>
                </a:lnTo>
                <a:lnTo>
                  <a:pt x="709" y="1339"/>
                </a:lnTo>
                <a:lnTo>
                  <a:pt x="709" y="1341"/>
                </a:lnTo>
                <a:lnTo>
                  <a:pt x="711" y="1341"/>
                </a:lnTo>
                <a:lnTo>
                  <a:pt x="711" y="1343"/>
                </a:lnTo>
                <a:lnTo>
                  <a:pt x="714" y="1343"/>
                </a:lnTo>
                <a:lnTo>
                  <a:pt x="716" y="1343"/>
                </a:lnTo>
                <a:lnTo>
                  <a:pt x="718" y="1343"/>
                </a:lnTo>
                <a:lnTo>
                  <a:pt x="718" y="1341"/>
                </a:lnTo>
                <a:lnTo>
                  <a:pt x="721" y="1341"/>
                </a:lnTo>
                <a:lnTo>
                  <a:pt x="721" y="1339"/>
                </a:lnTo>
                <a:lnTo>
                  <a:pt x="723" y="1339"/>
                </a:lnTo>
                <a:lnTo>
                  <a:pt x="721" y="1339"/>
                </a:lnTo>
                <a:lnTo>
                  <a:pt x="723" y="1339"/>
                </a:lnTo>
                <a:lnTo>
                  <a:pt x="723" y="1337"/>
                </a:lnTo>
                <a:lnTo>
                  <a:pt x="725" y="1337"/>
                </a:lnTo>
                <a:lnTo>
                  <a:pt x="725" y="1334"/>
                </a:lnTo>
                <a:lnTo>
                  <a:pt x="727" y="1332"/>
                </a:lnTo>
                <a:lnTo>
                  <a:pt x="727" y="1334"/>
                </a:lnTo>
                <a:lnTo>
                  <a:pt x="727" y="1337"/>
                </a:lnTo>
                <a:lnTo>
                  <a:pt x="727" y="1334"/>
                </a:lnTo>
                <a:lnTo>
                  <a:pt x="730" y="1334"/>
                </a:lnTo>
                <a:lnTo>
                  <a:pt x="732" y="1332"/>
                </a:lnTo>
                <a:lnTo>
                  <a:pt x="732" y="1334"/>
                </a:lnTo>
                <a:lnTo>
                  <a:pt x="732" y="1337"/>
                </a:lnTo>
                <a:lnTo>
                  <a:pt x="730" y="1337"/>
                </a:lnTo>
                <a:lnTo>
                  <a:pt x="730" y="1339"/>
                </a:lnTo>
                <a:lnTo>
                  <a:pt x="732" y="1339"/>
                </a:lnTo>
                <a:lnTo>
                  <a:pt x="732" y="1341"/>
                </a:lnTo>
                <a:lnTo>
                  <a:pt x="734" y="1343"/>
                </a:lnTo>
                <a:lnTo>
                  <a:pt x="734" y="1341"/>
                </a:lnTo>
                <a:lnTo>
                  <a:pt x="737" y="1341"/>
                </a:lnTo>
                <a:lnTo>
                  <a:pt x="739" y="1341"/>
                </a:lnTo>
                <a:lnTo>
                  <a:pt x="741" y="1341"/>
                </a:lnTo>
                <a:lnTo>
                  <a:pt x="741" y="1343"/>
                </a:lnTo>
                <a:lnTo>
                  <a:pt x="741" y="1346"/>
                </a:lnTo>
                <a:lnTo>
                  <a:pt x="744" y="1346"/>
                </a:lnTo>
                <a:lnTo>
                  <a:pt x="744" y="1348"/>
                </a:lnTo>
                <a:lnTo>
                  <a:pt x="744" y="1350"/>
                </a:lnTo>
                <a:lnTo>
                  <a:pt x="744" y="1353"/>
                </a:lnTo>
                <a:lnTo>
                  <a:pt x="744" y="1355"/>
                </a:lnTo>
                <a:lnTo>
                  <a:pt x="741" y="1355"/>
                </a:lnTo>
                <a:lnTo>
                  <a:pt x="741" y="1353"/>
                </a:lnTo>
                <a:lnTo>
                  <a:pt x="739" y="1353"/>
                </a:lnTo>
                <a:lnTo>
                  <a:pt x="737" y="1353"/>
                </a:lnTo>
                <a:lnTo>
                  <a:pt x="737" y="1355"/>
                </a:lnTo>
                <a:lnTo>
                  <a:pt x="734" y="1357"/>
                </a:lnTo>
                <a:lnTo>
                  <a:pt x="734" y="1360"/>
                </a:lnTo>
                <a:lnTo>
                  <a:pt x="737" y="1360"/>
                </a:lnTo>
                <a:lnTo>
                  <a:pt x="739" y="1360"/>
                </a:lnTo>
                <a:lnTo>
                  <a:pt x="739" y="1362"/>
                </a:lnTo>
                <a:lnTo>
                  <a:pt x="741" y="1362"/>
                </a:lnTo>
                <a:lnTo>
                  <a:pt x="741" y="1364"/>
                </a:lnTo>
                <a:lnTo>
                  <a:pt x="744" y="1364"/>
                </a:lnTo>
                <a:lnTo>
                  <a:pt x="746" y="1364"/>
                </a:lnTo>
                <a:lnTo>
                  <a:pt x="746" y="1366"/>
                </a:lnTo>
                <a:lnTo>
                  <a:pt x="748" y="1366"/>
                </a:lnTo>
                <a:lnTo>
                  <a:pt x="748" y="1369"/>
                </a:lnTo>
                <a:lnTo>
                  <a:pt x="748" y="1371"/>
                </a:lnTo>
                <a:lnTo>
                  <a:pt x="751" y="1371"/>
                </a:lnTo>
                <a:lnTo>
                  <a:pt x="751" y="1369"/>
                </a:lnTo>
                <a:lnTo>
                  <a:pt x="753" y="1369"/>
                </a:lnTo>
                <a:lnTo>
                  <a:pt x="753" y="1371"/>
                </a:lnTo>
                <a:lnTo>
                  <a:pt x="755" y="1371"/>
                </a:lnTo>
                <a:lnTo>
                  <a:pt x="757" y="1373"/>
                </a:lnTo>
                <a:lnTo>
                  <a:pt x="755" y="1376"/>
                </a:lnTo>
                <a:lnTo>
                  <a:pt x="755" y="1378"/>
                </a:lnTo>
                <a:lnTo>
                  <a:pt x="755" y="1376"/>
                </a:lnTo>
                <a:lnTo>
                  <a:pt x="757" y="1376"/>
                </a:lnTo>
                <a:lnTo>
                  <a:pt x="760" y="1376"/>
                </a:lnTo>
                <a:lnTo>
                  <a:pt x="760" y="1378"/>
                </a:lnTo>
                <a:lnTo>
                  <a:pt x="757" y="1378"/>
                </a:lnTo>
                <a:lnTo>
                  <a:pt x="757" y="1380"/>
                </a:lnTo>
                <a:lnTo>
                  <a:pt x="760" y="1380"/>
                </a:lnTo>
                <a:lnTo>
                  <a:pt x="760" y="1378"/>
                </a:lnTo>
                <a:lnTo>
                  <a:pt x="762" y="1378"/>
                </a:lnTo>
                <a:lnTo>
                  <a:pt x="764" y="1380"/>
                </a:lnTo>
                <a:lnTo>
                  <a:pt x="767" y="1380"/>
                </a:lnTo>
                <a:lnTo>
                  <a:pt x="767" y="1383"/>
                </a:lnTo>
                <a:lnTo>
                  <a:pt x="769" y="1383"/>
                </a:lnTo>
                <a:lnTo>
                  <a:pt x="769" y="1385"/>
                </a:lnTo>
                <a:lnTo>
                  <a:pt x="767" y="1385"/>
                </a:lnTo>
                <a:lnTo>
                  <a:pt x="769" y="1385"/>
                </a:lnTo>
                <a:lnTo>
                  <a:pt x="771" y="1385"/>
                </a:lnTo>
                <a:lnTo>
                  <a:pt x="769" y="1387"/>
                </a:lnTo>
                <a:lnTo>
                  <a:pt x="771" y="1387"/>
                </a:lnTo>
                <a:lnTo>
                  <a:pt x="774" y="1390"/>
                </a:lnTo>
                <a:lnTo>
                  <a:pt x="776" y="1392"/>
                </a:lnTo>
                <a:lnTo>
                  <a:pt x="776" y="1394"/>
                </a:lnTo>
                <a:lnTo>
                  <a:pt x="778" y="1394"/>
                </a:lnTo>
                <a:lnTo>
                  <a:pt x="778" y="1396"/>
                </a:lnTo>
                <a:lnTo>
                  <a:pt x="778" y="1399"/>
                </a:lnTo>
                <a:lnTo>
                  <a:pt x="780" y="1399"/>
                </a:lnTo>
                <a:lnTo>
                  <a:pt x="780" y="1401"/>
                </a:lnTo>
                <a:lnTo>
                  <a:pt x="783" y="1401"/>
                </a:lnTo>
                <a:lnTo>
                  <a:pt x="783" y="1399"/>
                </a:lnTo>
                <a:lnTo>
                  <a:pt x="783" y="1401"/>
                </a:lnTo>
                <a:lnTo>
                  <a:pt x="785" y="1403"/>
                </a:lnTo>
                <a:lnTo>
                  <a:pt x="787" y="1403"/>
                </a:lnTo>
                <a:lnTo>
                  <a:pt x="787" y="1406"/>
                </a:lnTo>
                <a:lnTo>
                  <a:pt x="790" y="1406"/>
                </a:lnTo>
                <a:lnTo>
                  <a:pt x="792" y="1406"/>
                </a:lnTo>
                <a:lnTo>
                  <a:pt x="794" y="1406"/>
                </a:lnTo>
                <a:lnTo>
                  <a:pt x="794" y="1408"/>
                </a:lnTo>
                <a:lnTo>
                  <a:pt x="797" y="1408"/>
                </a:lnTo>
                <a:lnTo>
                  <a:pt x="797" y="1410"/>
                </a:lnTo>
                <a:lnTo>
                  <a:pt x="797" y="1413"/>
                </a:lnTo>
                <a:lnTo>
                  <a:pt x="797" y="1415"/>
                </a:lnTo>
                <a:lnTo>
                  <a:pt x="799" y="1415"/>
                </a:lnTo>
                <a:lnTo>
                  <a:pt x="799" y="1417"/>
                </a:lnTo>
                <a:lnTo>
                  <a:pt x="801" y="1417"/>
                </a:lnTo>
                <a:lnTo>
                  <a:pt x="801" y="1419"/>
                </a:lnTo>
                <a:lnTo>
                  <a:pt x="801" y="1422"/>
                </a:lnTo>
                <a:lnTo>
                  <a:pt x="801" y="1424"/>
                </a:lnTo>
                <a:lnTo>
                  <a:pt x="801" y="1426"/>
                </a:lnTo>
                <a:lnTo>
                  <a:pt x="799" y="1426"/>
                </a:lnTo>
                <a:lnTo>
                  <a:pt x="797" y="1426"/>
                </a:lnTo>
                <a:lnTo>
                  <a:pt x="797" y="1429"/>
                </a:lnTo>
                <a:lnTo>
                  <a:pt x="799" y="1429"/>
                </a:lnTo>
                <a:lnTo>
                  <a:pt x="801" y="1429"/>
                </a:lnTo>
                <a:lnTo>
                  <a:pt x="801" y="1431"/>
                </a:lnTo>
                <a:lnTo>
                  <a:pt x="803" y="1431"/>
                </a:lnTo>
                <a:lnTo>
                  <a:pt x="806" y="1431"/>
                </a:lnTo>
                <a:lnTo>
                  <a:pt x="806" y="1433"/>
                </a:lnTo>
                <a:lnTo>
                  <a:pt x="808" y="1433"/>
                </a:lnTo>
                <a:lnTo>
                  <a:pt x="808" y="1436"/>
                </a:lnTo>
                <a:lnTo>
                  <a:pt x="808" y="1438"/>
                </a:lnTo>
                <a:lnTo>
                  <a:pt x="808" y="1440"/>
                </a:lnTo>
                <a:lnTo>
                  <a:pt x="810" y="1440"/>
                </a:lnTo>
                <a:lnTo>
                  <a:pt x="810" y="1443"/>
                </a:lnTo>
                <a:lnTo>
                  <a:pt x="810" y="1445"/>
                </a:lnTo>
                <a:lnTo>
                  <a:pt x="810" y="1447"/>
                </a:lnTo>
                <a:lnTo>
                  <a:pt x="810" y="1449"/>
                </a:lnTo>
                <a:lnTo>
                  <a:pt x="810" y="1452"/>
                </a:lnTo>
                <a:lnTo>
                  <a:pt x="810" y="1449"/>
                </a:lnTo>
                <a:lnTo>
                  <a:pt x="808" y="1449"/>
                </a:lnTo>
                <a:lnTo>
                  <a:pt x="808" y="1452"/>
                </a:lnTo>
                <a:lnTo>
                  <a:pt x="808" y="1449"/>
                </a:lnTo>
                <a:lnTo>
                  <a:pt x="806" y="1449"/>
                </a:lnTo>
                <a:lnTo>
                  <a:pt x="808" y="1449"/>
                </a:lnTo>
                <a:lnTo>
                  <a:pt x="808" y="1452"/>
                </a:lnTo>
                <a:lnTo>
                  <a:pt x="806" y="1452"/>
                </a:lnTo>
                <a:lnTo>
                  <a:pt x="806" y="1449"/>
                </a:lnTo>
                <a:lnTo>
                  <a:pt x="803" y="1449"/>
                </a:lnTo>
                <a:lnTo>
                  <a:pt x="803" y="1452"/>
                </a:lnTo>
                <a:lnTo>
                  <a:pt x="801" y="1452"/>
                </a:lnTo>
                <a:lnTo>
                  <a:pt x="803" y="1452"/>
                </a:lnTo>
                <a:lnTo>
                  <a:pt x="806" y="1452"/>
                </a:lnTo>
                <a:lnTo>
                  <a:pt x="806" y="1454"/>
                </a:lnTo>
                <a:lnTo>
                  <a:pt x="808" y="1454"/>
                </a:lnTo>
                <a:lnTo>
                  <a:pt x="808" y="1456"/>
                </a:lnTo>
                <a:lnTo>
                  <a:pt x="806" y="1456"/>
                </a:lnTo>
                <a:lnTo>
                  <a:pt x="806" y="1454"/>
                </a:lnTo>
                <a:lnTo>
                  <a:pt x="806" y="1456"/>
                </a:lnTo>
                <a:lnTo>
                  <a:pt x="803" y="1456"/>
                </a:lnTo>
                <a:lnTo>
                  <a:pt x="801" y="1456"/>
                </a:lnTo>
                <a:lnTo>
                  <a:pt x="803" y="1456"/>
                </a:lnTo>
                <a:lnTo>
                  <a:pt x="801" y="1456"/>
                </a:lnTo>
                <a:lnTo>
                  <a:pt x="799" y="1456"/>
                </a:lnTo>
                <a:lnTo>
                  <a:pt x="799" y="1459"/>
                </a:lnTo>
                <a:lnTo>
                  <a:pt x="799" y="1456"/>
                </a:lnTo>
                <a:lnTo>
                  <a:pt x="797" y="1456"/>
                </a:lnTo>
                <a:lnTo>
                  <a:pt x="797" y="1459"/>
                </a:lnTo>
                <a:lnTo>
                  <a:pt x="797" y="1456"/>
                </a:lnTo>
                <a:lnTo>
                  <a:pt x="794" y="1456"/>
                </a:lnTo>
                <a:lnTo>
                  <a:pt x="792" y="1456"/>
                </a:lnTo>
                <a:lnTo>
                  <a:pt x="792" y="1459"/>
                </a:lnTo>
                <a:lnTo>
                  <a:pt x="790" y="1459"/>
                </a:lnTo>
                <a:lnTo>
                  <a:pt x="787" y="1459"/>
                </a:lnTo>
                <a:lnTo>
                  <a:pt x="787" y="1461"/>
                </a:lnTo>
                <a:lnTo>
                  <a:pt x="785" y="1461"/>
                </a:lnTo>
                <a:lnTo>
                  <a:pt x="785" y="1463"/>
                </a:lnTo>
                <a:lnTo>
                  <a:pt x="785" y="1466"/>
                </a:lnTo>
                <a:lnTo>
                  <a:pt x="787" y="1466"/>
                </a:lnTo>
                <a:lnTo>
                  <a:pt x="790" y="1466"/>
                </a:lnTo>
                <a:lnTo>
                  <a:pt x="792" y="1468"/>
                </a:lnTo>
                <a:lnTo>
                  <a:pt x="794" y="1468"/>
                </a:lnTo>
                <a:lnTo>
                  <a:pt x="797" y="1468"/>
                </a:lnTo>
                <a:lnTo>
                  <a:pt x="797" y="1470"/>
                </a:lnTo>
                <a:lnTo>
                  <a:pt x="797" y="1472"/>
                </a:lnTo>
                <a:lnTo>
                  <a:pt x="794" y="1472"/>
                </a:lnTo>
                <a:lnTo>
                  <a:pt x="792" y="1472"/>
                </a:lnTo>
                <a:lnTo>
                  <a:pt x="792" y="1475"/>
                </a:lnTo>
                <a:lnTo>
                  <a:pt x="794" y="1475"/>
                </a:lnTo>
                <a:lnTo>
                  <a:pt x="794" y="1477"/>
                </a:lnTo>
                <a:lnTo>
                  <a:pt x="797" y="1477"/>
                </a:lnTo>
                <a:lnTo>
                  <a:pt x="799" y="1477"/>
                </a:lnTo>
                <a:lnTo>
                  <a:pt x="799" y="1479"/>
                </a:lnTo>
                <a:lnTo>
                  <a:pt x="797" y="1479"/>
                </a:lnTo>
                <a:lnTo>
                  <a:pt x="799" y="1479"/>
                </a:lnTo>
                <a:lnTo>
                  <a:pt x="799" y="1482"/>
                </a:lnTo>
                <a:lnTo>
                  <a:pt x="799" y="1484"/>
                </a:lnTo>
                <a:lnTo>
                  <a:pt x="797" y="1484"/>
                </a:lnTo>
                <a:lnTo>
                  <a:pt x="799" y="1484"/>
                </a:lnTo>
                <a:lnTo>
                  <a:pt x="797" y="1484"/>
                </a:lnTo>
                <a:lnTo>
                  <a:pt x="797" y="1486"/>
                </a:lnTo>
                <a:lnTo>
                  <a:pt x="797" y="1489"/>
                </a:lnTo>
                <a:lnTo>
                  <a:pt x="797" y="1491"/>
                </a:lnTo>
                <a:lnTo>
                  <a:pt x="794" y="1491"/>
                </a:lnTo>
                <a:lnTo>
                  <a:pt x="794" y="1493"/>
                </a:lnTo>
                <a:lnTo>
                  <a:pt x="792" y="1495"/>
                </a:lnTo>
                <a:lnTo>
                  <a:pt x="792" y="1498"/>
                </a:lnTo>
                <a:lnTo>
                  <a:pt x="794" y="1498"/>
                </a:lnTo>
                <a:lnTo>
                  <a:pt x="794" y="1500"/>
                </a:lnTo>
                <a:lnTo>
                  <a:pt x="792" y="1500"/>
                </a:lnTo>
                <a:lnTo>
                  <a:pt x="792" y="1502"/>
                </a:lnTo>
                <a:lnTo>
                  <a:pt x="790" y="1502"/>
                </a:lnTo>
                <a:lnTo>
                  <a:pt x="790" y="1505"/>
                </a:lnTo>
                <a:lnTo>
                  <a:pt x="787" y="1505"/>
                </a:lnTo>
                <a:lnTo>
                  <a:pt x="785" y="1505"/>
                </a:lnTo>
                <a:lnTo>
                  <a:pt x="783" y="1505"/>
                </a:lnTo>
                <a:lnTo>
                  <a:pt x="783" y="1507"/>
                </a:lnTo>
                <a:lnTo>
                  <a:pt x="780" y="1507"/>
                </a:lnTo>
                <a:lnTo>
                  <a:pt x="778" y="1507"/>
                </a:lnTo>
                <a:lnTo>
                  <a:pt x="778" y="1509"/>
                </a:lnTo>
                <a:lnTo>
                  <a:pt x="780" y="1509"/>
                </a:lnTo>
                <a:lnTo>
                  <a:pt x="778" y="1509"/>
                </a:lnTo>
                <a:lnTo>
                  <a:pt x="776" y="1509"/>
                </a:lnTo>
                <a:lnTo>
                  <a:pt x="776" y="1507"/>
                </a:lnTo>
                <a:lnTo>
                  <a:pt x="774" y="1507"/>
                </a:lnTo>
                <a:lnTo>
                  <a:pt x="771" y="1507"/>
                </a:lnTo>
                <a:lnTo>
                  <a:pt x="769" y="1505"/>
                </a:lnTo>
                <a:lnTo>
                  <a:pt x="769" y="1507"/>
                </a:lnTo>
                <a:lnTo>
                  <a:pt x="771" y="1507"/>
                </a:lnTo>
                <a:lnTo>
                  <a:pt x="771" y="1509"/>
                </a:lnTo>
                <a:lnTo>
                  <a:pt x="769" y="1509"/>
                </a:lnTo>
                <a:lnTo>
                  <a:pt x="767" y="1509"/>
                </a:lnTo>
                <a:lnTo>
                  <a:pt x="767" y="1507"/>
                </a:lnTo>
                <a:lnTo>
                  <a:pt x="764" y="1507"/>
                </a:lnTo>
                <a:lnTo>
                  <a:pt x="762" y="1507"/>
                </a:lnTo>
                <a:lnTo>
                  <a:pt x="760" y="1507"/>
                </a:lnTo>
                <a:lnTo>
                  <a:pt x="760" y="1509"/>
                </a:lnTo>
                <a:lnTo>
                  <a:pt x="757" y="1509"/>
                </a:lnTo>
                <a:lnTo>
                  <a:pt x="755" y="1509"/>
                </a:lnTo>
                <a:lnTo>
                  <a:pt x="755" y="1512"/>
                </a:lnTo>
                <a:lnTo>
                  <a:pt x="753" y="1512"/>
                </a:lnTo>
                <a:lnTo>
                  <a:pt x="755" y="1512"/>
                </a:lnTo>
                <a:lnTo>
                  <a:pt x="755" y="1514"/>
                </a:lnTo>
                <a:lnTo>
                  <a:pt x="757" y="1514"/>
                </a:lnTo>
                <a:lnTo>
                  <a:pt x="757" y="1516"/>
                </a:lnTo>
                <a:lnTo>
                  <a:pt x="755" y="1516"/>
                </a:lnTo>
                <a:lnTo>
                  <a:pt x="755" y="1519"/>
                </a:lnTo>
                <a:lnTo>
                  <a:pt x="753" y="1519"/>
                </a:lnTo>
                <a:lnTo>
                  <a:pt x="753" y="1516"/>
                </a:lnTo>
                <a:lnTo>
                  <a:pt x="751" y="1516"/>
                </a:lnTo>
                <a:lnTo>
                  <a:pt x="748" y="1516"/>
                </a:lnTo>
                <a:lnTo>
                  <a:pt x="748" y="1519"/>
                </a:lnTo>
                <a:lnTo>
                  <a:pt x="751" y="1519"/>
                </a:lnTo>
                <a:lnTo>
                  <a:pt x="748" y="1519"/>
                </a:lnTo>
                <a:lnTo>
                  <a:pt x="746" y="1519"/>
                </a:lnTo>
                <a:lnTo>
                  <a:pt x="746" y="1521"/>
                </a:lnTo>
                <a:lnTo>
                  <a:pt x="744" y="1521"/>
                </a:lnTo>
                <a:lnTo>
                  <a:pt x="741" y="1521"/>
                </a:lnTo>
                <a:lnTo>
                  <a:pt x="744" y="1521"/>
                </a:lnTo>
                <a:lnTo>
                  <a:pt x="744" y="1523"/>
                </a:lnTo>
                <a:lnTo>
                  <a:pt x="741" y="1523"/>
                </a:lnTo>
                <a:lnTo>
                  <a:pt x="739" y="1523"/>
                </a:lnTo>
                <a:lnTo>
                  <a:pt x="737" y="1523"/>
                </a:lnTo>
                <a:lnTo>
                  <a:pt x="737" y="1525"/>
                </a:lnTo>
                <a:lnTo>
                  <a:pt x="737" y="1523"/>
                </a:lnTo>
                <a:lnTo>
                  <a:pt x="737" y="1525"/>
                </a:lnTo>
                <a:lnTo>
                  <a:pt x="737" y="1523"/>
                </a:lnTo>
                <a:lnTo>
                  <a:pt x="739" y="1525"/>
                </a:lnTo>
                <a:lnTo>
                  <a:pt x="739" y="1523"/>
                </a:lnTo>
                <a:lnTo>
                  <a:pt x="739" y="1525"/>
                </a:lnTo>
                <a:lnTo>
                  <a:pt x="737" y="1525"/>
                </a:lnTo>
                <a:lnTo>
                  <a:pt x="737" y="1528"/>
                </a:lnTo>
                <a:lnTo>
                  <a:pt x="734" y="1528"/>
                </a:lnTo>
                <a:lnTo>
                  <a:pt x="734" y="1530"/>
                </a:lnTo>
                <a:lnTo>
                  <a:pt x="734" y="1532"/>
                </a:lnTo>
                <a:lnTo>
                  <a:pt x="732" y="1532"/>
                </a:lnTo>
                <a:lnTo>
                  <a:pt x="734" y="1532"/>
                </a:lnTo>
                <a:lnTo>
                  <a:pt x="732" y="1532"/>
                </a:lnTo>
                <a:lnTo>
                  <a:pt x="734" y="1532"/>
                </a:lnTo>
                <a:lnTo>
                  <a:pt x="734" y="1535"/>
                </a:lnTo>
                <a:lnTo>
                  <a:pt x="732" y="1535"/>
                </a:lnTo>
                <a:lnTo>
                  <a:pt x="730" y="1535"/>
                </a:lnTo>
                <a:lnTo>
                  <a:pt x="730" y="1537"/>
                </a:lnTo>
                <a:lnTo>
                  <a:pt x="727" y="1537"/>
                </a:lnTo>
                <a:lnTo>
                  <a:pt x="727" y="1539"/>
                </a:lnTo>
                <a:lnTo>
                  <a:pt x="730" y="1539"/>
                </a:lnTo>
                <a:lnTo>
                  <a:pt x="727" y="1539"/>
                </a:lnTo>
                <a:lnTo>
                  <a:pt x="725" y="1539"/>
                </a:lnTo>
                <a:lnTo>
                  <a:pt x="725" y="1542"/>
                </a:lnTo>
                <a:lnTo>
                  <a:pt x="727" y="1542"/>
                </a:lnTo>
                <a:lnTo>
                  <a:pt x="727" y="1539"/>
                </a:lnTo>
                <a:lnTo>
                  <a:pt x="727" y="1542"/>
                </a:lnTo>
                <a:lnTo>
                  <a:pt x="725" y="1542"/>
                </a:lnTo>
                <a:lnTo>
                  <a:pt x="725" y="1544"/>
                </a:lnTo>
                <a:lnTo>
                  <a:pt x="725" y="1542"/>
                </a:lnTo>
                <a:lnTo>
                  <a:pt x="725" y="1544"/>
                </a:lnTo>
                <a:lnTo>
                  <a:pt x="723" y="1544"/>
                </a:lnTo>
                <a:lnTo>
                  <a:pt x="723" y="1546"/>
                </a:lnTo>
                <a:lnTo>
                  <a:pt x="725" y="1546"/>
                </a:lnTo>
                <a:lnTo>
                  <a:pt x="725" y="1548"/>
                </a:lnTo>
                <a:lnTo>
                  <a:pt x="723" y="1548"/>
                </a:lnTo>
                <a:lnTo>
                  <a:pt x="723" y="1546"/>
                </a:lnTo>
                <a:lnTo>
                  <a:pt x="723" y="1548"/>
                </a:lnTo>
                <a:lnTo>
                  <a:pt x="723" y="1551"/>
                </a:lnTo>
                <a:lnTo>
                  <a:pt x="723" y="1553"/>
                </a:lnTo>
                <a:lnTo>
                  <a:pt x="721" y="1553"/>
                </a:lnTo>
                <a:lnTo>
                  <a:pt x="721" y="1555"/>
                </a:lnTo>
                <a:lnTo>
                  <a:pt x="718" y="1555"/>
                </a:lnTo>
                <a:lnTo>
                  <a:pt x="716" y="1555"/>
                </a:lnTo>
                <a:lnTo>
                  <a:pt x="716" y="1553"/>
                </a:lnTo>
                <a:lnTo>
                  <a:pt x="716" y="1555"/>
                </a:lnTo>
                <a:lnTo>
                  <a:pt x="716" y="1553"/>
                </a:lnTo>
                <a:lnTo>
                  <a:pt x="714" y="1553"/>
                </a:lnTo>
                <a:lnTo>
                  <a:pt x="714" y="1555"/>
                </a:lnTo>
                <a:lnTo>
                  <a:pt x="714" y="1558"/>
                </a:lnTo>
                <a:lnTo>
                  <a:pt x="714" y="1555"/>
                </a:lnTo>
                <a:lnTo>
                  <a:pt x="714" y="1558"/>
                </a:lnTo>
                <a:lnTo>
                  <a:pt x="714" y="1555"/>
                </a:lnTo>
                <a:lnTo>
                  <a:pt x="714" y="1558"/>
                </a:lnTo>
                <a:lnTo>
                  <a:pt x="711" y="1558"/>
                </a:lnTo>
                <a:lnTo>
                  <a:pt x="709" y="1558"/>
                </a:lnTo>
                <a:lnTo>
                  <a:pt x="707" y="1558"/>
                </a:lnTo>
                <a:lnTo>
                  <a:pt x="707" y="1555"/>
                </a:lnTo>
                <a:lnTo>
                  <a:pt x="704" y="1555"/>
                </a:lnTo>
                <a:lnTo>
                  <a:pt x="707" y="1555"/>
                </a:lnTo>
                <a:lnTo>
                  <a:pt x="707" y="1558"/>
                </a:lnTo>
                <a:lnTo>
                  <a:pt x="704" y="1558"/>
                </a:lnTo>
                <a:lnTo>
                  <a:pt x="704" y="1555"/>
                </a:lnTo>
                <a:lnTo>
                  <a:pt x="704" y="1558"/>
                </a:lnTo>
                <a:lnTo>
                  <a:pt x="702" y="1558"/>
                </a:lnTo>
                <a:lnTo>
                  <a:pt x="700" y="1558"/>
                </a:lnTo>
                <a:lnTo>
                  <a:pt x="700" y="1555"/>
                </a:lnTo>
                <a:lnTo>
                  <a:pt x="698" y="1555"/>
                </a:lnTo>
                <a:lnTo>
                  <a:pt x="695" y="1555"/>
                </a:lnTo>
                <a:lnTo>
                  <a:pt x="693" y="1555"/>
                </a:lnTo>
                <a:lnTo>
                  <a:pt x="693" y="1553"/>
                </a:lnTo>
                <a:lnTo>
                  <a:pt x="693" y="1555"/>
                </a:lnTo>
                <a:lnTo>
                  <a:pt x="691" y="1555"/>
                </a:lnTo>
                <a:lnTo>
                  <a:pt x="691" y="1553"/>
                </a:lnTo>
                <a:lnTo>
                  <a:pt x="688" y="1553"/>
                </a:lnTo>
                <a:lnTo>
                  <a:pt x="688" y="1551"/>
                </a:lnTo>
                <a:lnTo>
                  <a:pt x="686" y="1551"/>
                </a:lnTo>
                <a:lnTo>
                  <a:pt x="686" y="1548"/>
                </a:lnTo>
                <a:lnTo>
                  <a:pt x="684" y="1548"/>
                </a:lnTo>
                <a:lnTo>
                  <a:pt x="684" y="1546"/>
                </a:lnTo>
                <a:lnTo>
                  <a:pt x="681" y="1546"/>
                </a:lnTo>
                <a:lnTo>
                  <a:pt x="679" y="1546"/>
                </a:lnTo>
                <a:lnTo>
                  <a:pt x="679" y="1548"/>
                </a:lnTo>
                <a:lnTo>
                  <a:pt x="679" y="1551"/>
                </a:lnTo>
                <a:lnTo>
                  <a:pt x="677" y="1551"/>
                </a:lnTo>
                <a:lnTo>
                  <a:pt x="674" y="1551"/>
                </a:lnTo>
                <a:lnTo>
                  <a:pt x="672" y="1551"/>
                </a:lnTo>
                <a:lnTo>
                  <a:pt x="670" y="1551"/>
                </a:lnTo>
                <a:lnTo>
                  <a:pt x="670" y="1548"/>
                </a:lnTo>
                <a:lnTo>
                  <a:pt x="668" y="1548"/>
                </a:lnTo>
                <a:lnTo>
                  <a:pt x="665" y="1548"/>
                </a:lnTo>
                <a:lnTo>
                  <a:pt x="663" y="1548"/>
                </a:lnTo>
                <a:lnTo>
                  <a:pt x="663" y="1546"/>
                </a:lnTo>
                <a:lnTo>
                  <a:pt x="661" y="1546"/>
                </a:lnTo>
                <a:lnTo>
                  <a:pt x="663" y="1546"/>
                </a:lnTo>
                <a:lnTo>
                  <a:pt x="661" y="1546"/>
                </a:lnTo>
                <a:lnTo>
                  <a:pt x="658" y="1546"/>
                </a:lnTo>
                <a:lnTo>
                  <a:pt x="656" y="1546"/>
                </a:lnTo>
                <a:lnTo>
                  <a:pt x="654" y="1546"/>
                </a:lnTo>
                <a:lnTo>
                  <a:pt x="654" y="1544"/>
                </a:lnTo>
                <a:lnTo>
                  <a:pt x="651" y="1544"/>
                </a:lnTo>
                <a:lnTo>
                  <a:pt x="651" y="1542"/>
                </a:lnTo>
                <a:lnTo>
                  <a:pt x="651" y="1544"/>
                </a:lnTo>
                <a:lnTo>
                  <a:pt x="651" y="1542"/>
                </a:lnTo>
                <a:lnTo>
                  <a:pt x="649" y="1542"/>
                </a:lnTo>
                <a:lnTo>
                  <a:pt x="649" y="1539"/>
                </a:lnTo>
                <a:lnTo>
                  <a:pt x="649" y="1537"/>
                </a:lnTo>
                <a:lnTo>
                  <a:pt x="649" y="1535"/>
                </a:lnTo>
                <a:lnTo>
                  <a:pt x="649" y="1532"/>
                </a:lnTo>
                <a:lnTo>
                  <a:pt x="651" y="1532"/>
                </a:lnTo>
                <a:lnTo>
                  <a:pt x="651" y="1530"/>
                </a:lnTo>
                <a:lnTo>
                  <a:pt x="654" y="1530"/>
                </a:lnTo>
                <a:lnTo>
                  <a:pt x="654" y="1528"/>
                </a:lnTo>
                <a:lnTo>
                  <a:pt x="654" y="1525"/>
                </a:lnTo>
                <a:lnTo>
                  <a:pt x="651" y="1525"/>
                </a:lnTo>
                <a:lnTo>
                  <a:pt x="651" y="1523"/>
                </a:lnTo>
                <a:lnTo>
                  <a:pt x="651" y="1521"/>
                </a:lnTo>
                <a:lnTo>
                  <a:pt x="649" y="1521"/>
                </a:lnTo>
                <a:lnTo>
                  <a:pt x="647" y="1521"/>
                </a:lnTo>
                <a:lnTo>
                  <a:pt x="645" y="1521"/>
                </a:lnTo>
                <a:lnTo>
                  <a:pt x="642" y="1521"/>
                </a:lnTo>
                <a:lnTo>
                  <a:pt x="640" y="1521"/>
                </a:lnTo>
                <a:lnTo>
                  <a:pt x="638" y="1521"/>
                </a:lnTo>
                <a:lnTo>
                  <a:pt x="635" y="1521"/>
                </a:lnTo>
                <a:lnTo>
                  <a:pt x="633" y="1521"/>
                </a:lnTo>
                <a:lnTo>
                  <a:pt x="633" y="1519"/>
                </a:lnTo>
                <a:lnTo>
                  <a:pt x="631" y="1519"/>
                </a:lnTo>
                <a:lnTo>
                  <a:pt x="628" y="1519"/>
                </a:lnTo>
                <a:lnTo>
                  <a:pt x="628" y="1516"/>
                </a:lnTo>
                <a:lnTo>
                  <a:pt x="626" y="1519"/>
                </a:lnTo>
                <a:lnTo>
                  <a:pt x="624" y="1519"/>
                </a:lnTo>
                <a:lnTo>
                  <a:pt x="621" y="1519"/>
                </a:lnTo>
                <a:lnTo>
                  <a:pt x="621" y="1521"/>
                </a:lnTo>
                <a:lnTo>
                  <a:pt x="619" y="1521"/>
                </a:lnTo>
                <a:lnTo>
                  <a:pt x="619" y="1523"/>
                </a:lnTo>
                <a:lnTo>
                  <a:pt x="617" y="1523"/>
                </a:lnTo>
                <a:lnTo>
                  <a:pt x="617" y="1525"/>
                </a:lnTo>
                <a:lnTo>
                  <a:pt x="617" y="1528"/>
                </a:lnTo>
                <a:lnTo>
                  <a:pt x="615" y="1528"/>
                </a:lnTo>
                <a:lnTo>
                  <a:pt x="615" y="1530"/>
                </a:lnTo>
                <a:lnTo>
                  <a:pt x="612" y="1530"/>
                </a:lnTo>
                <a:lnTo>
                  <a:pt x="612" y="1532"/>
                </a:lnTo>
                <a:lnTo>
                  <a:pt x="610" y="1532"/>
                </a:lnTo>
                <a:lnTo>
                  <a:pt x="610" y="1535"/>
                </a:lnTo>
                <a:lnTo>
                  <a:pt x="608" y="1535"/>
                </a:lnTo>
                <a:lnTo>
                  <a:pt x="605" y="1535"/>
                </a:lnTo>
                <a:lnTo>
                  <a:pt x="605" y="1537"/>
                </a:lnTo>
                <a:lnTo>
                  <a:pt x="605" y="1539"/>
                </a:lnTo>
                <a:lnTo>
                  <a:pt x="603" y="1539"/>
                </a:lnTo>
                <a:lnTo>
                  <a:pt x="601" y="1539"/>
                </a:lnTo>
                <a:lnTo>
                  <a:pt x="598" y="1539"/>
                </a:lnTo>
                <a:lnTo>
                  <a:pt x="598" y="1542"/>
                </a:lnTo>
                <a:lnTo>
                  <a:pt x="596" y="1542"/>
                </a:lnTo>
                <a:lnTo>
                  <a:pt x="596" y="1544"/>
                </a:lnTo>
                <a:lnTo>
                  <a:pt x="596" y="1546"/>
                </a:lnTo>
                <a:lnTo>
                  <a:pt x="594" y="1548"/>
                </a:lnTo>
                <a:lnTo>
                  <a:pt x="594" y="1551"/>
                </a:lnTo>
                <a:lnTo>
                  <a:pt x="594" y="1553"/>
                </a:lnTo>
                <a:lnTo>
                  <a:pt x="594" y="1555"/>
                </a:lnTo>
                <a:lnTo>
                  <a:pt x="594" y="1558"/>
                </a:lnTo>
                <a:lnTo>
                  <a:pt x="594" y="1560"/>
                </a:lnTo>
                <a:lnTo>
                  <a:pt x="596" y="1560"/>
                </a:lnTo>
                <a:lnTo>
                  <a:pt x="596" y="1562"/>
                </a:lnTo>
                <a:lnTo>
                  <a:pt x="596" y="1565"/>
                </a:lnTo>
                <a:lnTo>
                  <a:pt x="598" y="1565"/>
                </a:lnTo>
                <a:lnTo>
                  <a:pt x="598" y="1567"/>
                </a:lnTo>
                <a:lnTo>
                  <a:pt x="601" y="1567"/>
                </a:lnTo>
                <a:lnTo>
                  <a:pt x="601" y="1569"/>
                </a:lnTo>
                <a:lnTo>
                  <a:pt x="603" y="1569"/>
                </a:lnTo>
                <a:lnTo>
                  <a:pt x="605" y="1569"/>
                </a:lnTo>
                <a:lnTo>
                  <a:pt x="605" y="1572"/>
                </a:lnTo>
                <a:lnTo>
                  <a:pt x="608" y="1572"/>
                </a:lnTo>
                <a:lnTo>
                  <a:pt x="610" y="1572"/>
                </a:lnTo>
                <a:lnTo>
                  <a:pt x="612" y="1572"/>
                </a:lnTo>
                <a:lnTo>
                  <a:pt x="612" y="1569"/>
                </a:lnTo>
                <a:lnTo>
                  <a:pt x="612" y="1572"/>
                </a:lnTo>
                <a:lnTo>
                  <a:pt x="615" y="1572"/>
                </a:lnTo>
                <a:lnTo>
                  <a:pt x="617" y="1572"/>
                </a:lnTo>
                <a:lnTo>
                  <a:pt x="617" y="1574"/>
                </a:lnTo>
                <a:lnTo>
                  <a:pt x="617" y="1576"/>
                </a:lnTo>
                <a:lnTo>
                  <a:pt x="617" y="1578"/>
                </a:lnTo>
                <a:lnTo>
                  <a:pt x="615" y="1578"/>
                </a:lnTo>
                <a:lnTo>
                  <a:pt x="615" y="1581"/>
                </a:lnTo>
                <a:lnTo>
                  <a:pt x="612" y="1581"/>
                </a:lnTo>
                <a:lnTo>
                  <a:pt x="610" y="1581"/>
                </a:lnTo>
                <a:lnTo>
                  <a:pt x="608" y="1581"/>
                </a:lnTo>
                <a:lnTo>
                  <a:pt x="605" y="1581"/>
                </a:lnTo>
                <a:lnTo>
                  <a:pt x="605" y="1583"/>
                </a:lnTo>
                <a:lnTo>
                  <a:pt x="603" y="1583"/>
                </a:lnTo>
                <a:lnTo>
                  <a:pt x="601" y="1583"/>
                </a:lnTo>
                <a:lnTo>
                  <a:pt x="601" y="1585"/>
                </a:lnTo>
                <a:lnTo>
                  <a:pt x="601" y="1588"/>
                </a:lnTo>
                <a:lnTo>
                  <a:pt x="598" y="1588"/>
                </a:lnTo>
                <a:lnTo>
                  <a:pt x="598" y="1590"/>
                </a:lnTo>
                <a:lnTo>
                  <a:pt x="596" y="1590"/>
                </a:lnTo>
                <a:lnTo>
                  <a:pt x="596" y="1592"/>
                </a:lnTo>
                <a:lnTo>
                  <a:pt x="596" y="1595"/>
                </a:lnTo>
                <a:lnTo>
                  <a:pt x="594" y="1595"/>
                </a:lnTo>
                <a:lnTo>
                  <a:pt x="594" y="1597"/>
                </a:lnTo>
                <a:lnTo>
                  <a:pt x="594" y="1599"/>
                </a:lnTo>
                <a:lnTo>
                  <a:pt x="596" y="1599"/>
                </a:lnTo>
                <a:lnTo>
                  <a:pt x="596" y="1601"/>
                </a:lnTo>
                <a:lnTo>
                  <a:pt x="594" y="1601"/>
                </a:lnTo>
                <a:lnTo>
                  <a:pt x="594" y="1604"/>
                </a:lnTo>
                <a:lnTo>
                  <a:pt x="594" y="1606"/>
                </a:lnTo>
                <a:lnTo>
                  <a:pt x="594" y="1608"/>
                </a:lnTo>
                <a:lnTo>
                  <a:pt x="594" y="1611"/>
                </a:lnTo>
                <a:lnTo>
                  <a:pt x="594" y="1613"/>
                </a:lnTo>
                <a:lnTo>
                  <a:pt x="596" y="1613"/>
                </a:lnTo>
                <a:lnTo>
                  <a:pt x="596" y="1615"/>
                </a:lnTo>
                <a:lnTo>
                  <a:pt x="598" y="1615"/>
                </a:lnTo>
                <a:lnTo>
                  <a:pt x="598" y="1618"/>
                </a:lnTo>
                <a:lnTo>
                  <a:pt x="596" y="1618"/>
                </a:lnTo>
                <a:lnTo>
                  <a:pt x="596" y="1620"/>
                </a:lnTo>
                <a:lnTo>
                  <a:pt x="598" y="1620"/>
                </a:lnTo>
                <a:lnTo>
                  <a:pt x="598" y="1622"/>
                </a:lnTo>
                <a:lnTo>
                  <a:pt x="601" y="1622"/>
                </a:lnTo>
                <a:lnTo>
                  <a:pt x="601" y="1625"/>
                </a:lnTo>
                <a:lnTo>
                  <a:pt x="603" y="1625"/>
                </a:lnTo>
                <a:lnTo>
                  <a:pt x="605" y="1625"/>
                </a:lnTo>
                <a:lnTo>
                  <a:pt x="605" y="1627"/>
                </a:lnTo>
                <a:lnTo>
                  <a:pt x="608" y="1627"/>
                </a:lnTo>
                <a:lnTo>
                  <a:pt x="608" y="1629"/>
                </a:lnTo>
                <a:lnTo>
                  <a:pt x="610" y="1629"/>
                </a:lnTo>
                <a:lnTo>
                  <a:pt x="610" y="1627"/>
                </a:lnTo>
                <a:lnTo>
                  <a:pt x="612" y="1627"/>
                </a:lnTo>
                <a:lnTo>
                  <a:pt x="612" y="1629"/>
                </a:lnTo>
                <a:lnTo>
                  <a:pt x="615" y="1629"/>
                </a:lnTo>
                <a:lnTo>
                  <a:pt x="617" y="1629"/>
                </a:lnTo>
                <a:lnTo>
                  <a:pt x="619" y="1629"/>
                </a:lnTo>
                <a:lnTo>
                  <a:pt x="619" y="1631"/>
                </a:lnTo>
                <a:lnTo>
                  <a:pt x="621" y="1631"/>
                </a:lnTo>
                <a:lnTo>
                  <a:pt x="624" y="1631"/>
                </a:lnTo>
                <a:lnTo>
                  <a:pt x="626" y="1631"/>
                </a:lnTo>
                <a:lnTo>
                  <a:pt x="628" y="1631"/>
                </a:lnTo>
                <a:lnTo>
                  <a:pt x="631" y="1631"/>
                </a:lnTo>
                <a:lnTo>
                  <a:pt x="631" y="1634"/>
                </a:lnTo>
                <a:lnTo>
                  <a:pt x="633" y="1634"/>
                </a:lnTo>
                <a:lnTo>
                  <a:pt x="635" y="1634"/>
                </a:lnTo>
                <a:lnTo>
                  <a:pt x="635" y="1636"/>
                </a:lnTo>
                <a:lnTo>
                  <a:pt x="638" y="1636"/>
                </a:lnTo>
                <a:lnTo>
                  <a:pt x="640" y="1636"/>
                </a:lnTo>
                <a:lnTo>
                  <a:pt x="642" y="1638"/>
                </a:lnTo>
                <a:lnTo>
                  <a:pt x="642" y="1636"/>
                </a:lnTo>
                <a:lnTo>
                  <a:pt x="645" y="1636"/>
                </a:lnTo>
                <a:lnTo>
                  <a:pt x="645" y="1634"/>
                </a:lnTo>
                <a:lnTo>
                  <a:pt x="647" y="1634"/>
                </a:lnTo>
                <a:lnTo>
                  <a:pt x="647" y="1631"/>
                </a:lnTo>
                <a:lnTo>
                  <a:pt x="649" y="1631"/>
                </a:lnTo>
                <a:lnTo>
                  <a:pt x="651" y="1631"/>
                </a:lnTo>
                <a:lnTo>
                  <a:pt x="651" y="1634"/>
                </a:lnTo>
                <a:lnTo>
                  <a:pt x="654" y="1634"/>
                </a:lnTo>
                <a:lnTo>
                  <a:pt x="656" y="1634"/>
                </a:lnTo>
                <a:lnTo>
                  <a:pt x="654" y="1634"/>
                </a:lnTo>
                <a:lnTo>
                  <a:pt x="656" y="1634"/>
                </a:lnTo>
                <a:lnTo>
                  <a:pt x="658" y="1634"/>
                </a:lnTo>
                <a:lnTo>
                  <a:pt x="656" y="1634"/>
                </a:lnTo>
                <a:lnTo>
                  <a:pt x="658" y="1634"/>
                </a:lnTo>
                <a:lnTo>
                  <a:pt x="661" y="1634"/>
                </a:lnTo>
                <a:lnTo>
                  <a:pt x="663" y="1634"/>
                </a:lnTo>
                <a:lnTo>
                  <a:pt x="665" y="1634"/>
                </a:lnTo>
                <a:lnTo>
                  <a:pt x="668" y="1634"/>
                </a:lnTo>
                <a:lnTo>
                  <a:pt x="668" y="1636"/>
                </a:lnTo>
                <a:lnTo>
                  <a:pt x="668" y="1634"/>
                </a:lnTo>
                <a:lnTo>
                  <a:pt x="668" y="1636"/>
                </a:lnTo>
                <a:lnTo>
                  <a:pt x="670" y="1636"/>
                </a:lnTo>
                <a:lnTo>
                  <a:pt x="670" y="1638"/>
                </a:lnTo>
                <a:lnTo>
                  <a:pt x="668" y="1638"/>
                </a:lnTo>
                <a:lnTo>
                  <a:pt x="665" y="1641"/>
                </a:lnTo>
                <a:lnTo>
                  <a:pt x="668" y="1641"/>
                </a:lnTo>
                <a:lnTo>
                  <a:pt x="665" y="1641"/>
                </a:lnTo>
                <a:lnTo>
                  <a:pt x="665" y="1643"/>
                </a:lnTo>
                <a:lnTo>
                  <a:pt x="665" y="1645"/>
                </a:lnTo>
                <a:lnTo>
                  <a:pt x="665" y="1648"/>
                </a:lnTo>
                <a:lnTo>
                  <a:pt x="663" y="1648"/>
                </a:lnTo>
                <a:lnTo>
                  <a:pt x="661" y="1648"/>
                </a:lnTo>
                <a:lnTo>
                  <a:pt x="661" y="1650"/>
                </a:lnTo>
                <a:lnTo>
                  <a:pt x="658" y="1650"/>
                </a:lnTo>
                <a:lnTo>
                  <a:pt x="658" y="1652"/>
                </a:lnTo>
                <a:lnTo>
                  <a:pt x="656" y="1652"/>
                </a:lnTo>
                <a:lnTo>
                  <a:pt x="656" y="1654"/>
                </a:lnTo>
                <a:lnTo>
                  <a:pt x="654" y="1654"/>
                </a:lnTo>
                <a:lnTo>
                  <a:pt x="651" y="1654"/>
                </a:lnTo>
                <a:lnTo>
                  <a:pt x="649" y="1652"/>
                </a:lnTo>
                <a:lnTo>
                  <a:pt x="647" y="1652"/>
                </a:lnTo>
                <a:lnTo>
                  <a:pt x="647" y="1654"/>
                </a:lnTo>
                <a:lnTo>
                  <a:pt x="645" y="1654"/>
                </a:lnTo>
                <a:lnTo>
                  <a:pt x="647" y="1654"/>
                </a:lnTo>
                <a:lnTo>
                  <a:pt x="645" y="1657"/>
                </a:lnTo>
                <a:lnTo>
                  <a:pt x="647" y="1657"/>
                </a:lnTo>
                <a:lnTo>
                  <a:pt x="645" y="1657"/>
                </a:lnTo>
                <a:lnTo>
                  <a:pt x="647" y="1657"/>
                </a:lnTo>
                <a:lnTo>
                  <a:pt x="645" y="1659"/>
                </a:lnTo>
                <a:lnTo>
                  <a:pt x="645" y="1661"/>
                </a:lnTo>
                <a:lnTo>
                  <a:pt x="642" y="1661"/>
                </a:lnTo>
                <a:lnTo>
                  <a:pt x="642" y="1664"/>
                </a:lnTo>
                <a:lnTo>
                  <a:pt x="640" y="1664"/>
                </a:lnTo>
                <a:lnTo>
                  <a:pt x="638" y="1664"/>
                </a:lnTo>
                <a:lnTo>
                  <a:pt x="640" y="1664"/>
                </a:lnTo>
                <a:lnTo>
                  <a:pt x="640" y="1666"/>
                </a:lnTo>
                <a:lnTo>
                  <a:pt x="638" y="1666"/>
                </a:lnTo>
                <a:lnTo>
                  <a:pt x="638" y="1668"/>
                </a:lnTo>
                <a:lnTo>
                  <a:pt x="638" y="1671"/>
                </a:lnTo>
                <a:lnTo>
                  <a:pt x="638" y="1673"/>
                </a:lnTo>
                <a:lnTo>
                  <a:pt x="638" y="1675"/>
                </a:lnTo>
                <a:lnTo>
                  <a:pt x="638" y="1678"/>
                </a:lnTo>
                <a:lnTo>
                  <a:pt x="638" y="1680"/>
                </a:lnTo>
                <a:lnTo>
                  <a:pt x="638" y="1682"/>
                </a:lnTo>
                <a:lnTo>
                  <a:pt x="638" y="1684"/>
                </a:lnTo>
                <a:lnTo>
                  <a:pt x="638" y="1687"/>
                </a:lnTo>
                <a:lnTo>
                  <a:pt x="640" y="1687"/>
                </a:lnTo>
                <a:lnTo>
                  <a:pt x="640" y="1689"/>
                </a:lnTo>
                <a:lnTo>
                  <a:pt x="642" y="1689"/>
                </a:lnTo>
                <a:lnTo>
                  <a:pt x="645" y="1689"/>
                </a:lnTo>
                <a:lnTo>
                  <a:pt x="645" y="1691"/>
                </a:lnTo>
                <a:lnTo>
                  <a:pt x="647" y="1691"/>
                </a:lnTo>
                <a:lnTo>
                  <a:pt x="649" y="1691"/>
                </a:lnTo>
                <a:lnTo>
                  <a:pt x="651" y="1691"/>
                </a:lnTo>
                <a:lnTo>
                  <a:pt x="654" y="1691"/>
                </a:lnTo>
                <a:lnTo>
                  <a:pt x="654" y="1694"/>
                </a:lnTo>
                <a:lnTo>
                  <a:pt x="656" y="1694"/>
                </a:lnTo>
                <a:lnTo>
                  <a:pt x="658" y="1694"/>
                </a:lnTo>
                <a:lnTo>
                  <a:pt x="658" y="1691"/>
                </a:lnTo>
                <a:lnTo>
                  <a:pt x="661" y="1691"/>
                </a:lnTo>
                <a:lnTo>
                  <a:pt x="661" y="1689"/>
                </a:lnTo>
                <a:lnTo>
                  <a:pt x="661" y="1687"/>
                </a:lnTo>
                <a:lnTo>
                  <a:pt x="661" y="1684"/>
                </a:lnTo>
                <a:lnTo>
                  <a:pt x="661" y="1682"/>
                </a:lnTo>
                <a:lnTo>
                  <a:pt x="663" y="1682"/>
                </a:lnTo>
                <a:lnTo>
                  <a:pt x="663" y="1680"/>
                </a:lnTo>
                <a:lnTo>
                  <a:pt x="663" y="1678"/>
                </a:lnTo>
                <a:lnTo>
                  <a:pt x="661" y="1678"/>
                </a:lnTo>
                <a:lnTo>
                  <a:pt x="661" y="1675"/>
                </a:lnTo>
                <a:lnTo>
                  <a:pt x="661" y="1673"/>
                </a:lnTo>
                <a:lnTo>
                  <a:pt x="663" y="1673"/>
                </a:lnTo>
                <a:lnTo>
                  <a:pt x="663" y="1671"/>
                </a:lnTo>
                <a:lnTo>
                  <a:pt x="661" y="1671"/>
                </a:lnTo>
                <a:lnTo>
                  <a:pt x="663" y="1668"/>
                </a:lnTo>
                <a:lnTo>
                  <a:pt x="663" y="1671"/>
                </a:lnTo>
                <a:lnTo>
                  <a:pt x="663" y="1668"/>
                </a:lnTo>
                <a:lnTo>
                  <a:pt x="663" y="1666"/>
                </a:lnTo>
                <a:lnTo>
                  <a:pt x="663" y="1664"/>
                </a:lnTo>
                <a:lnTo>
                  <a:pt x="661" y="1664"/>
                </a:lnTo>
                <a:lnTo>
                  <a:pt x="663" y="1664"/>
                </a:lnTo>
                <a:lnTo>
                  <a:pt x="665" y="1664"/>
                </a:lnTo>
                <a:lnTo>
                  <a:pt x="665" y="1661"/>
                </a:lnTo>
                <a:lnTo>
                  <a:pt x="663" y="1659"/>
                </a:lnTo>
                <a:lnTo>
                  <a:pt x="663" y="1657"/>
                </a:lnTo>
                <a:lnTo>
                  <a:pt x="665" y="1659"/>
                </a:lnTo>
                <a:lnTo>
                  <a:pt x="668" y="1659"/>
                </a:lnTo>
                <a:lnTo>
                  <a:pt x="670" y="1659"/>
                </a:lnTo>
                <a:lnTo>
                  <a:pt x="670" y="1657"/>
                </a:lnTo>
                <a:lnTo>
                  <a:pt x="672" y="1657"/>
                </a:lnTo>
                <a:lnTo>
                  <a:pt x="672" y="1654"/>
                </a:lnTo>
                <a:lnTo>
                  <a:pt x="674" y="1654"/>
                </a:lnTo>
                <a:lnTo>
                  <a:pt x="677" y="1654"/>
                </a:lnTo>
                <a:lnTo>
                  <a:pt x="677" y="1652"/>
                </a:lnTo>
                <a:lnTo>
                  <a:pt x="679" y="1652"/>
                </a:lnTo>
                <a:lnTo>
                  <a:pt x="681" y="1652"/>
                </a:lnTo>
                <a:lnTo>
                  <a:pt x="681" y="1650"/>
                </a:lnTo>
                <a:lnTo>
                  <a:pt x="681" y="1648"/>
                </a:lnTo>
                <a:lnTo>
                  <a:pt x="681" y="1645"/>
                </a:lnTo>
                <a:lnTo>
                  <a:pt x="684" y="1645"/>
                </a:lnTo>
                <a:lnTo>
                  <a:pt x="684" y="1643"/>
                </a:lnTo>
                <a:lnTo>
                  <a:pt x="684" y="1641"/>
                </a:lnTo>
                <a:lnTo>
                  <a:pt x="686" y="1641"/>
                </a:lnTo>
                <a:lnTo>
                  <a:pt x="686" y="1638"/>
                </a:lnTo>
                <a:lnTo>
                  <a:pt x="686" y="1636"/>
                </a:lnTo>
                <a:lnTo>
                  <a:pt x="688" y="1636"/>
                </a:lnTo>
                <a:lnTo>
                  <a:pt x="688" y="1634"/>
                </a:lnTo>
                <a:lnTo>
                  <a:pt x="691" y="1634"/>
                </a:lnTo>
                <a:lnTo>
                  <a:pt x="691" y="1631"/>
                </a:lnTo>
                <a:lnTo>
                  <a:pt x="691" y="1629"/>
                </a:lnTo>
                <a:lnTo>
                  <a:pt x="693" y="1629"/>
                </a:lnTo>
                <a:lnTo>
                  <a:pt x="695" y="1629"/>
                </a:lnTo>
                <a:lnTo>
                  <a:pt x="695" y="1627"/>
                </a:lnTo>
                <a:lnTo>
                  <a:pt x="698" y="1627"/>
                </a:lnTo>
                <a:lnTo>
                  <a:pt x="698" y="1625"/>
                </a:lnTo>
                <a:lnTo>
                  <a:pt x="698" y="1622"/>
                </a:lnTo>
                <a:lnTo>
                  <a:pt x="700" y="1622"/>
                </a:lnTo>
                <a:lnTo>
                  <a:pt x="702" y="1622"/>
                </a:lnTo>
                <a:lnTo>
                  <a:pt x="702" y="1620"/>
                </a:lnTo>
                <a:lnTo>
                  <a:pt x="704" y="1620"/>
                </a:lnTo>
                <a:lnTo>
                  <a:pt x="707" y="1620"/>
                </a:lnTo>
                <a:lnTo>
                  <a:pt x="709" y="1620"/>
                </a:lnTo>
                <a:lnTo>
                  <a:pt x="711" y="1620"/>
                </a:lnTo>
                <a:lnTo>
                  <a:pt x="714" y="1620"/>
                </a:lnTo>
                <a:lnTo>
                  <a:pt x="716" y="1620"/>
                </a:lnTo>
                <a:lnTo>
                  <a:pt x="718" y="1620"/>
                </a:lnTo>
                <a:lnTo>
                  <a:pt x="718" y="1622"/>
                </a:lnTo>
                <a:lnTo>
                  <a:pt x="721" y="1622"/>
                </a:lnTo>
                <a:lnTo>
                  <a:pt x="721" y="1625"/>
                </a:lnTo>
                <a:lnTo>
                  <a:pt x="723" y="1625"/>
                </a:lnTo>
                <a:lnTo>
                  <a:pt x="725" y="1625"/>
                </a:lnTo>
                <a:lnTo>
                  <a:pt x="725" y="1627"/>
                </a:lnTo>
                <a:lnTo>
                  <a:pt x="727" y="1627"/>
                </a:lnTo>
                <a:lnTo>
                  <a:pt x="727" y="1629"/>
                </a:lnTo>
                <a:lnTo>
                  <a:pt x="730" y="1629"/>
                </a:lnTo>
                <a:lnTo>
                  <a:pt x="730" y="1631"/>
                </a:lnTo>
                <a:lnTo>
                  <a:pt x="727" y="1631"/>
                </a:lnTo>
                <a:lnTo>
                  <a:pt x="727" y="1634"/>
                </a:lnTo>
                <a:lnTo>
                  <a:pt x="725" y="1634"/>
                </a:lnTo>
                <a:lnTo>
                  <a:pt x="723" y="1634"/>
                </a:lnTo>
                <a:lnTo>
                  <a:pt x="725" y="1634"/>
                </a:lnTo>
                <a:lnTo>
                  <a:pt x="723" y="1636"/>
                </a:lnTo>
                <a:lnTo>
                  <a:pt x="723" y="1634"/>
                </a:lnTo>
                <a:lnTo>
                  <a:pt x="721" y="1634"/>
                </a:lnTo>
                <a:lnTo>
                  <a:pt x="721" y="1636"/>
                </a:lnTo>
                <a:lnTo>
                  <a:pt x="718" y="1636"/>
                </a:lnTo>
                <a:lnTo>
                  <a:pt x="716" y="1636"/>
                </a:lnTo>
                <a:lnTo>
                  <a:pt x="714" y="1636"/>
                </a:lnTo>
                <a:lnTo>
                  <a:pt x="711" y="1636"/>
                </a:lnTo>
                <a:lnTo>
                  <a:pt x="709" y="1636"/>
                </a:lnTo>
                <a:lnTo>
                  <a:pt x="709" y="1638"/>
                </a:lnTo>
                <a:lnTo>
                  <a:pt x="709" y="1636"/>
                </a:lnTo>
                <a:lnTo>
                  <a:pt x="707" y="1636"/>
                </a:lnTo>
                <a:lnTo>
                  <a:pt x="707" y="1638"/>
                </a:lnTo>
                <a:lnTo>
                  <a:pt x="707" y="1641"/>
                </a:lnTo>
                <a:lnTo>
                  <a:pt x="707" y="1643"/>
                </a:lnTo>
                <a:lnTo>
                  <a:pt x="707" y="1645"/>
                </a:lnTo>
                <a:lnTo>
                  <a:pt x="707" y="1648"/>
                </a:lnTo>
                <a:lnTo>
                  <a:pt x="707" y="1650"/>
                </a:lnTo>
                <a:lnTo>
                  <a:pt x="704" y="1650"/>
                </a:lnTo>
                <a:lnTo>
                  <a:pt x="704" y="1652"/>
                </a:lnTo>
                <a:lnTo>
                  <a:pt x="704" y="1654"/>
                </a:lnTo>
                <a:lnTo>
                  <a:pt x="707" y="1654"/>
                </a:lnTo>
                <a:lnTo>
                  <a:pt x="707" y="1657"/>
                </a:lnTo>
                <a:lnTo>
                  <a:pt x="707" y="1659"/>
                </a:lnTo>
                <a:lnTo>
                  <a:pt x="707" y="1661"/>
                </a:lnTo>
                <a:lnTo>
                  <a:pt x="704" y="1661"/>
                </a:lnTo>
                <a:lnTo>
                  <a:pt x="707" y="1661"/>
                </a:lnTo>
                <a:lnTo>
                  <a:pt x="707" y="1664"/>
                </a:lnTo>
                <a:lnTo>
                  <a:pt x="707" y="1666"/>
                </a:lnTo>
                <a:lnTo>
                  <a:pt x="707" y="1668"/>
                </a:lnTo>
                <a:lnTo>
                  <a:pt x="707" y="1666"/>
                </a:lnTo>
                <a:lnTo>
                  <a:pt x="707" y="1668"/>
                </a:lnTo>
                <a:lnTo>
                  <a:pt x="709" y="1668"/>
                </a:lnTo>
                <a:lnTo>
                  <a:pt x="709" y="1671"/>
                </a:lnTo>
                <a:lnTo>
                  <a:pt x="709" y="1673"/>
                </a:lnTo>
                <a:lnTo>
                  <a:pt x="709" y="1675"/>
                </a:lnTo>
                <a:lnTo>
                  <a:pt x="711" y="1675"/>
                </a:lnTo>
                <a:lnTo>
                  <a:pt x="711" y="1678"/>
                </a:lnTo>
                <a:lnTo>
                  <a:pt x="711" y="1680"/>
                </a:lnTo>
                <a:lnTo>
                  <a:pt x="714" y="1682"/>
                </a:lnTo>
                <a:lnTo>
                  <a:pt x="711" y="1682"/>
                </a:lnTo>
                <a:lnTo>
                  <a:pt x="714" y="1682"/>
                </a:lnTo>
                <a:lnTo>
                  <a:pt x="711" y="1682"/>
                </a:lnTo>
                <a:lnTo>
                  <a:pt x="711" y="1684"/>
                </a:lnTo>
                <a:lnTo>
                  <a:pt x="714" y="1684"/>
                </a:lnTo>
                <a:lnTo>
                  <a:pt x="714" y="1687"/>
                </a:lnTo>
                <a:lnTo>
                  <a:pt x="716" y="1687"/>
                </a:lnTo>
                <a:lnTo>
                  <a:pt x="716" y="1689"/>
                </a:lnTo>
                <a:lnTo>
                  <a:pt x="718" y="1689"/>
                </a:lnTo>
                <a:lnTo>
                  <a:pt x="718" y="1687"/>
                </a:lnTo>
                <a:lnTo>
                  <a:pt x="718" y="1689"/>
                </a:lnTo>
                <a:lnTo>
                  <a:pt x="716" y="1689"/>
                </a:lnTo>
                <a:lnTo>
                  <a:pt x="718" y="1691"/>
                </a:lnTo>
                <a:lnTo>
                  <a:pt x="718" y="1694"/>
                </a:lnTo>
                <a:lnTo>
                  <a:pt x="716" y="1694"/>
                </a:lnTo>
                <a:lnTo>
                  <a:pt x="716" y="1691"/>
                </a:lnTo>
                <a:lnTo>
                  <a:pt x="716" y="1694"/>
                </a:lnTo>
                <a:lnTo>
                  <a:pt x="716" y="1696"/>
                </a:lnTo>
                <a:lnTo>
                  <a:pt x="718" y="1698"/>
                </a:lnTo>
                <a:lnTo>
                  <a:pt x="718" y="1701"/>
                </a:lnTo>
                <a:lnTo>
                  <a:pt x="721" y="1701"/>
                </a:lnTo>
                <a:lnTo>
                  <a:pt x="721" y="1703"/>
                </a:lnTo>
                <a:lnTo>
                  <a:pt x="723" y="1705"/>
                </a:lnTo>
                <a:lnTo>
                  <a:pt x="730" y="1710"/>
                </a:lnTo>
                <a:lnTo>
                  <a:pt x="734" y="1717"/>
                </a:lnTo>
                <a:lnTo>
                  <a:pt x="741" y="1721"/>
                </a:lnTo>
                <a:lnTo>
                  <a:pt x="741" y="1724"/>
                </a:lnTo>
                <a:lnTo>
                  <a:pt x="741" y="1726"/>
                </a:lnTo>
                <a:lnTo>
                  <a:pt x="739" y="1726"/>
                </a:lnTo>
                <a:lnTo>
                  <a:pt x="737" y="1726"/>
                </a:lnTo>
                <a:lnTo>
                  <a:pt x="734" y="1724"/>
                </a:lnTo>
                <a:lnTo>
                  <a:pt x="734" y="1721"/>
                </a:lnTo>
                <a:lnTo>
                  <a:pt x="732" y="1721"/>
                </a:lnTo>
                <a:lnTo>
                  <a:pt x="721" y="1710"/>
                </a:lnTo>
                <a:lnTo>
                  <a:pt x="718" y="1707"/>
                </a:lnTo>
                <a:lnTo>
                  <a:pt x="716" y="1707"/>
                </a:lnTo>
                <a:lnTo>
                  <a:pt x="714" y="1707"/>
                </a:lnTo>
                <a:lnTo>
                  <a:pt x="714" y="1710"/>
                </a:lnTo>
                <a:lnTo>
                  <a:pt x="711" y="1710"/>
                </a:lnTo>
                <a:lnTo>
                  <a:pt x="711" y="1712"/>
                </a:lnTo>
                <a:lnTo>
                  <a:pt x="709" y="1714"/>
                </a:lnTo>
                <a:lnTo>
                  <a:pt x="709" y="1717"/>
                </a:lnTo>
                <a:lnTo>
                  <a:pt x="709" y="1719"/>
                </a:lnTo>
                <a:lnTo>
                  <a:pt x="707" y="1719"/>
                </a:lnTo>
                <a:lnTo>
                  <a:pt x="707" y="1721"/>
                </a:lnTo>
                <a:lnTo>
                  <a:pt x="709" y="1721"/>
                </a:lnTo>
                <a:lnTo>
                  <a:pt x="707" y="1724"/>
                </a:lnTo>
                <a:lnTo>
                  <a:pt x="707" y="1726"/>
                </a:lnTo>
                <a:lnTo>
                  <a:pt x="704" y="1726"/>
                </a:lnTo>
                <a:lnTo>
                  <a:pt x="704" y="1728"/>
                </a:lnTo>
                <a:lnTo>
                  <a:pt x="707" y="1728"/>
                </a:lnTo>
                <a:lnTo>
                  <a:pt x="709" y="1728"/>
                </a:lnTo>
                <a:lnTo>
                  <a:pt x="711" y="1728"/>
                </a:lnTo>
                <a:lnTo>
                  <a:pt x="714" y="1731"/>
                </a:lnTo>
                <a:lnTo>
                  <a:pt x="716" y="1731"/>
                </a:lnTo>
                <a:lnTo>
                  <a:pt x="716" y="1733"/>
                </a:lnTo>
                <a:lnTo>
                  <a:pt x="718" y="1735"/>
                </a:lnTo>
                <a:lnTo>
                  <a:pt x="721" y="1737"/>
                </a:lnTo>
                <a:lnTo>
                  <a:pt x="723" y="1737"/>
                </a:lnTo>
                <a:lnTo>
                  <a:pt x="725" y="1737"/>
                </a:lnTo>
                <a:lnTo>
                  <a:pt x="723" y="1737"/>
                </a:lnTo>
                <a:lnTo>
                  <a:pt x="723" y="1740"/>
                </a:lnTo>
                <a:lnTo>
                  <a:pt x="725" y="1737"/>
                </a:lnTo>
                <a:lnTo>
                  <a:pt x="723" y="1740"/>
                </a:lnTo>
                <a:lnTo>
                  <a:pt x="725" y="1740"/>
                </a:lnTo>
                <a:lnTo>
                  <a:pt x="727" y="1737"/>
                </a:lnTo>
                <a:lnTo>
                  <a:pt x="730" y="1737"/>
                </a:lnTo>
                <a:lnTo>
                  <a:pt x="730" y="1735"/>
                </a:lnTo>
                <a:lnTo>
                  <a:pt x="732" y="1735"/>
                </a:lnTo>
                <a:lnTo>
                  <a:pt x="732" y="1733"/>
                </a:lnTo>
                <a:lnTo>
                  <a:pt x="734" y="1733"/>
                </a:lnTo>
                <a:lnTo>
                  <a:pt x="737" y="1733"/>
                </a:lnTo>
                <a:lnTo>
                  <a:pt x="739" y="1733"/>
                </a:lnTo>
                <a:lnTo>
                  <a:pt x="741" y="1733"/>
                </a:lnTo>
                <a:lnTo>
                  <a:pt x="744" y="1733"/>
                </a:lnTo>
                <a:lnTo>
                  <a:pt x="744" y="1735"/>
                </a:lnTo>
                <a:lnTo>
                  <a:pt x="746" y="1733"/>
                </a:lnTo>
                <a:lnTo>
                  <a:pt x="746" y="1731"/>
                </a:lnTo>
                <a:lnTo>
                  <a:pt x="748" y="1731"/>
                </a:lnTo>
                <a:lnTo>
                  <a:pt x="748" y="1728"/>
                </a:lnTo>
                <a:lnTo>
                  <a:pt x="748" y="1726"/>
                </a:lnTo>
                <a:lnTo>
                  <a:pt x="751" y="1726"/>
                </a:lnTo>
                <a:lnTo>
                  <a:pt x="751" y="1724"/>
                </a:lnTo>
                <a:lnTo>
                  <a:pt x="753" y="1724"/>
                </a:lnTo>
                <a:lnTo>
                  <a:pt x="755" y="1724"/>
                </a:lnTo>
                <a:lnTo>
                  <a:pt x="757" y="1724"/>
                </a:lnTo>
                <a:lnTo>
                  <a:pt x="757" y="1726"/>
                </a:lnTo>
                <a:lnTo>
                  <a:pt x="760" y="1726"/>
                </a:lnTo>
                <a:lnTo>
                  <a:pt x="760" y="1728"/>
                </a:lnTo>
                <a:lnTo>
                  <a:pt x="762" y="1731"/>
                </a:lnTo>
                <a:lnTo>
                  <a:pt x="762" y="1733"/>
                </a:lnTo>
                <a:lnTo>
                  <a:pt x="764" y="1733"/>
                </a:lnTo>
                <a:lnTo>
                  <a:pt x="764" y="1735"/>
                </a:lnTo>
                <a:lnTo>
                  <a:pt x="764" y="1737"/>
                </a:lnTo>
                <a:lnTo>
                  <a:pt x="764" y="1740"/>
                </a:lnTo>
                <a:lnTo>
                  <a:pt x="764" y="1742"/>
                </a:lnTo>
                <a:lnTo>
                  <a:pt x="767" y="1742"/>
                </a:lnTo>
                <a:lnTo>
                  <a:pt x="767" y="1744"/>
                </a:lnTo>
                <a:lnTo>
                  <a:pt x="764" y="1744"/>
                </a:lnTo>
                <a:lnTo>
                  <a:pt x="762" y="1744"/>
                </a:lnTo>
                <a:lnTo>
                  <a:pt x="762" y="1747"/>
                </a:lnTo>
                <a:lnTo>
                  <a:pt x="762" y="1749"/>
                </a:lnTo>
                <a:lnTo>
                  <a:pt x="760" y="1749"/>
                </a:lnTo>
                <a:lnTo>
                  <a:pt x="760" y="1751"/>
                </a:lnTo>
                <a:lnTo>
                  <a:pt x="762" y="1751"/>
                </a:lnTo>
                <a:lnTo>
                  <a:pt x="762" y="1754"/>
                </a:lnTo>
                <a:lnTo>
                  <a:pt x="762" y="1756"/>
                </a:lnTo>
                <a:lnTo>
                  <a:pt x="760" y="1756"/>
                </a:lnTo>
                <a:lnTo>
                  <a:pt x="760" y="1754"/>
                </a:lnTo>
                <a:lnTo>
                  <a:pt x="760" y="1756"/>
                </a:lnTo>
                <a:lnTo>
                  <a:pt x="760" y="1758"/>
                </a:lnTo>
                <a:lnTo>
                  <a:pt x="762" y="1758"/>
                </a:lnTo>
                <a:lnTo>
                  <a:pt x="762" y="1760"/>
                </a:lnTo>
                <a:lnTo>
                  <a:pt x="760" y="1760"/>
                </a:lnTo>
                <a:lnTo>
                  <a:pt x="757" y="1763"/>
                </a:lnTo>
                <a:lnTo>
                  <a:pt x="760" y="1763"/>
                </a:lnTo>
                <a:lnTo>
                  <a:pt x="757" y="1763"/>
                </a:lnTo>
                <a:lnTo>
                  <a:pt x="757" y="1765"/>
                </a:lnTo>
                <a:lnTo>
                  <a:pt x="755" y="1765"/>
                </a:lnTo>
                <a:lnTo>
                  <a:pt x="755" y="1763"/>
                </a:lnTo>
                <a:lnTo>
                  <a:pt x="753" y="1763"/>
                </a:lnTo>
                <a:lnTo>
                  <a:pt x="753" y="1765"/>
                </a:lnTo>
                <a:lnTo>
                  <a:pt x="755" y="1765"/>
                </a:lnTo>
                <a:lnTo>
                  <a:pt x="753" y="1765"/>
                </a:lnTo>
                <a:lnTo>
                  <a:pt x="751" y="1765"/>
                </a:lnTo>
                <a:lnTo>
                  <a:pt x="748" y="1765"/>
                </a:lnTo>
                <a:lnTo>
                  <a:pt x="748" y="1763"/>
                </a:lnTo>
                <a:lnTo>
                  <a:pt x="746" y="1763"/>
                </a:lnTo>
                <a:lnTo>
                  <a:pt x="744" y="1763"/>
                </a:lnTo>
                <a:lnTo>
                  <a:pt x="746" y="1763"/>
                </a:lnTo>
                <a:lnTo>
                  <a:pt x="746" y="1765"/>
                </a:lnTo>
                <a:lnTo>
                  <a:pt x="748" y="1765"/>
                </a:lnTo>
                <a:lnTo>
                  <a:pt x="746" y="1765"/>
                </a:lnTo>
                <a:lnTo>
                  <a:pt x="746" y="1763"/>
                </a:lnTo>
                <a:lnTo>
                  <a:pt x="744" y="1763"/>
                </a:lnTo>
                <a:lnTo>
                  <a:pt x="744" y="1765"/>
                </a:lnTo>
                <a:lnTo>
                  <a:pt x="744" y="1763"/>
                </a:lnTo>
                <a:lnTo>
                  <a:pt x="744" y="1765"/>
                </a:lnTo>
                <a:lnTo>
                  <a:pt x="744" y="1767"/>
                </a:lnTo>
                <a:lnTo>
                  <a:pt x="746" y="1767"/>
                </a:lnTo>
                <a:lnTo>
                  <a:pt x="746" y="1770"/>
                </a:lnTo>
                <a:lnTo>
                  <a:pt x="748" y="1770"/>
                </a:lnTo>
                <a:lnTo>
                  <a:pt x="748" y="1772"/>
                </a:lnTo>
                <a:lnTo>
                  <a:pt x="751" y="1772"/>
                </a:lnTo>
                <a:lnTo>
                  <a:pt x="751" y="1774"/>
                </a:lnTo>
                <a:lnTo>
                  <a:pt x="748" y="1774"/>
                </a:lnTo>
                <a:lnTo>
                  <a:pt x="748" y="1772"/>
                </a:lnTo>
                <a:lnTo>
                  <a:pt x="746" y="1772"/>
                </a:lnTo>
                <a:lnTo>
                  <a:pt x="744" y="1772"/>
                </a:lnTo>
                <a:lnTo>
                  <a:pt x="741" y="1772"/>
                </a:lnTo>
                <a:lnTo>
                  <a:pt x="739" y="1772"/>
                </a:lnTo>
                <a:lnTo>
                  <a:pt x="739" y="1770"/>
                </a:lnTo>
                <a:lnTo>
                  <a:pt x="739" y="1772"/>
                </a:lnTo>
                <a:lnTo>
                  <a:pt x="737" y="1772"/>
                </a:lnTo>
                <a:lnTo>
                  <a:pt x="737" y="1770"/>
                </a:lnTo>
                <a:lnTo>
                  <a:pt x="734" y="1770"/>
                </a:lnTo>
                <a:lnTo>
                  <a:pt x="734" y="1767"/>
                </a:lnTo>
                <a:lnTo>
                  <a:pt x="732" y="1767"/>
                </a:lnTo>
                <a:lnTo>
                  <a:pt x="732" y="1765"/>
                </a:lnTo>
                <a:lnTo>
                  <a:pt x="730" y="1765"/>
                </a:lnTo>
                <a:lnTo>
                  <a:pt x="730" y="1763"/>
                </a:lnTo>
                <a:lnTo>
                  <a:pt x="730" y="1760"/>
                </a:lnTo>
                <a:lnTo>
                  <a:pt x="727" y="1760"/>
                </a:lnTo>
                <a:lnTo>
                  <a:pt x="727" y="1763"/>
                </a:lnTo>
                <a:lnTo>
                  <a:pt x="725" y="1763"/>
                </a:lnTo>
                <a:lnTo>
                  <a:pt x="723" y="1763"/>
                </a:lnTo>
                <a:lnTo>
                  <a:pt x="723" y="1760"/>
                </a:lnTo>
                <a:lnTo>
                  <a:pt x="721" y="1760"/>
                </a:lnTo>
                <a:lnTo>
                  <a:pt x="721" y="1758"/>
                </a:lnTo>
                <a:lnTo>
                  <a:pt x="721" y="1756"/>
                </a:lnTo>
                <a:lnTo>
                  <a:pt x="718" y="1756"/>
                </a:lnTo>
                <a:lnTo>
                  <a:pt x="718" y="1754"/>
                </a:lnTo>
                <a:lnTo>
                  <a:pt x="716" y="1754"/>
                </a:lnTo>
                <a:lnTo>
                  <a:pt x="716" y="1751"/>
                </a:lnTo>
                <a:lnTo>
                  <a:pt x="716" y="1754"/>
                </a:lnTo>
                <a:lnTo>
                  <a:pt x="714" y="1754"/>
                </a:lnTo>
                <a:lnTo>
                  <a:pt x="714" y="1751"/>
                </a:lnTo>
                <a:lnTo>
                  <a:pt x="711" y="1751"/>
                </a:lnTo>
                <a:lnTo>
                  <a:pt x="711" y="1754"/>
                </a:lnTo>
                <a:lnTo>
                  <a:pt x="709" y="1754"/>
                </a:lnTo>
                <a:lnTo>
                  <a:pt x="709" y="1756"/>
                </a:lnTo>
                <a:lnTo>
                  <a:pt x="707" y="1756"/>
                </a:lnTo>
                <a:lnTo>
                  <a:pt x="707" y="1754"/>
                </a:lnTo>
                <a:lnTo>
                  <a:pt x="709" y="1754"/>
                </a:lnTo>
                <a:lnTo>
                  <a:pt x="707" y="1754"/>
                </a:lnTo>
                <a:lnTo>
                  <a:pt x="707" y="1756"/>
                </a:lnTo>
                <a:lnTo>
                  <a:pt x="704" y="1756"/>
                </a:lnTo>
                <a:lnTo>
                  <a:pt x="704" y="1758"/>
                </a:lnTo>
                <a:lnTo>
                  <a:pt x="704" y="1760"/>
                </a:lnTo>
                <a:lnTo>
                  <a:pt x="704" y="1763"/>
                </a:lnTo>
                <a:lnTo>
                  <a:pt x="704" y="1765"/>
                </a:lnTo>
                <a:lnTo>
                  <a:pt x="704" y="1763"/>
                </a:lnTo>
                <a:lnTo>
                  <a:pt x="702" y="1763"/>
                </a:lnTo>
                <a:lnTo>
                  <a:pt x="702" y="1765"/>
                </a:lnTo>
                <a:lnTo>
                  <a:pt x="700" y="1765"/>
                </a:lnTo>
                <a:lnTo>
                  <a:pt x="700" y="1767"/>
                </a:lnTo>
                <a:lnTo>
                  <a:pt x="702" y="1767"/>
                </a:lnTo>
                <a:lnTo>
                  <a:pt x="702" y="1770"/>
                </a:lnTo>
                <a:lnTo>
                  <a:pt x="704" y="1770"/>
                </a:lnTo>
                <a:lnTo>
                  <a:pt x="702" y="1770"/>
                </a:lnTo>
                <a:lnTo>
                  <a:pt x="700" y="1770"/>
                </a:lnTo>
                <a:lnTo>
                  <a:pt x="702" y="1770"/>
                </a:lnTo>
                <a:lnTo>
                  <a:pt x="702" y="1772"/>
                </a:lnTo>
                <a:lnTo>
                  <a:pt x="704" y="1772"/>
                </a:lnTo>
                <a:lnTo>
                  <a:pt x="704" y="1774"/>
                </a:lnTo>
                <a:lnTo>
                  <a:pt x="704" y="1777"/>
                </a:lnTo>
                <a:lnTo>
                  <a:pt x="707" y="1777"/>
                </a:lnTo>
                <a:lnTo>
                  <a:pt x="704" y="1777"/>
                </a:lnTo>
                <a:lnTo>
                  <a:pt x="704" y="1779"/>
                </a:lnTo>
                <a:lnTo>
                  <a:pt x="707" y="1779"/>
                </a:lnTo>
                <a:lnTo>
                  <a:pt x="707" y="1781"/>
                </a:lnTo>
                <a:lnTo>
                  <a:pt x="707" y="1779"/>
                </a:lnTo>
                <a:lnTo>
                  <a:pt x="707" y="1781"/>
                </a:lnTo>
                <a:lnTo>
                  <a:pt x="709" y="1781"/>
                </a:lnTo>
                <a:lnTo>
                  <a:pt x="709" y="1784"/>
                </a:lnTo>
                <a:lnTo>
                  <a:pt x="709" y="1786"/>
                </a:lnTo>
                <a:lnTo>
                  <a:pt x="709" y="1784"/>
                </a:lnTo>
                <a:lnTo>
                  <a:pt x="707" y="1784"/>
                </a:lnTo>
                <a:lnTo>
                  <a:pt x="707" y="1786"/>
                </a:lnTo>
                <a:lnTo>
                  <a:pt x="709" y="1786"/>
                </a:lnTo>
                <a:lnTo>
                  <a:pt x="709" y="1788"/>
                </a:lnTo>
                <a:lnTo>
                  <a:pt x="709" y="1790"/>
                </a:lnTo>
                <a:lnTo>
                  <a:pt x="709" y="1793"/>
                </a:lnTo>
                <a:lnTo>
                  <a:pt x="707" y="1793"/>
                </a:lnTo>
                <a:lnTo>
                  <a:pt x="707" y="1795"/>
                </a:lnTo>
                <a:lnTo>
                  <a:pt x="709" y="1795"/>
                </a:lnTo>
                <a:lnTo>
                  <a:pt x="711" y="1795"/>
                </a:lnTo>
                <a:lnTo>
                  <a:pt x="711" y="1797"/>
                </a:lnTo>
                <a:lnTo>
                  <a:pt x="709" y="1797"/>
                </a:lnTo>
                <a:lnTo>
                  <a:pt x="709" y="1795"/>
                </a:lnTo>
                <a:lnTo>
                  <a:pt x="709" y="1797"/>
                </a:lnTo>
                <a:lnTo>
                  <a:pt x="707" y="1797"/>
                </a:lnTo>
                <a:lnTo>
                  <a:pt x="707" y="1800"/>
                </a:lnTo>
                <a:lnTo>
                  <a:pt x="707" y="1802"/>
                </a:lnTo>
                <a:lnTo>
                  <a:pt x="707" y="1804"/>
                </a:lnTo>
                <a:lnTo>
                  <a:pt x="707" y="1807"/>
                </a:lnTo>
                <a:lnTo>
                  <a:pt x="707" y="1804"/>
                </a:lnTo>
                <a:lnTo>
                  <a:pt x="707" y="1807"/>
                </a:lnTo>
                <a:lnTo>
                  <a:pt x="704" y="1807"/>
                </a:lnTo>
                <a:lnTo>
                  <a:pt x="704" y="1804"/>
                </a:lnTo>
                <a:lnTo>
                  <a:pt x="707" y="1804"/>
                </a:lnTo>
                <a:lnTo>
                  <a:pt x="704" y="1804"/>
                </a:lnTo>
                <a:lnTo>
                  <a:pt x="704" y="1807"/>
                </a:lnTo>
                <a:lnTo>
                  <a:pt x="702" y="1809"/>
                </a:lnTo>
                <a:lnTo>
                  <a:pt x="700" y="1809"/>
                </a:lnTo>
                <a:lnTo>
                  <a:pt x="700" y="1811"/>
                </a:lnTo>
                <a:lnTo>
                  <a:pt x="700" y="1813"/>
                </a:lnTo>
                <a:lnTo>
                  <a:pt x="698" y="1813"/>
                </a:lnTo>
                <a:lnTo>
                  <a:pt x="695" y="1813"/>
                </a:lnTo>
                <a:lnTo>
                  <a:pt x="695" y="1811"/>
                </a:lnTo>
                <a:lnTo>
                  <a:pt x="693" y="1811"/>
                </a:lnTo>
                <a:lnTo>
                  <a:pt x="693" y="1809"/>
                </a:lnTo>
                <a:lnTo>
                  <a:pt x="693" y="1807"/>
                </a:lnTo>
                <a:lnTo>
                  <a:pt x="693" y="1809"/>
                </a:lnTo>
                <a:lnTo>
                  <a:pt x="691" y="1809"/>
                </a:lnTo>
                <a:lnTo>
                  <a:pt x="691" y="1807"/>
                </a:lnTo>
                <a:lnTo>
                  <a:pt x="691" y="1809"/>
                </a:lnTo>
                <a:lnTo>
                  <a:pt x="691" y="1807"/>
                </a:lnTo>
                <a:lnTo>
                  <a:pt x="688" y="1807"/>
                </a:lnTo>
                <a:lnTo>
                  <a:pt x="688" y="1809"/>
                </a:lnTo>
                <a:lnTo>
                  <a:pt x="688" y="1807"/>
                </a:lnTo>
                <a:lnTo>
                  <a:pt x="686" y="1807"/>
                </a:lnTo>
                <a:lnTo>
                  <a:pt x="684" y="1807"/>
                </a:lnTo>
                <a:lnTo>
                  <a:pt x="681" y="1807"/>
                </a:lnTo>
                <a:lnTo>
                  <a:pt x="681" y="1804"/>
                </a:lnTo>
                <a:lnTo>
                  <a:pt x="679" y="1804"/>
                </a:lnTo>
                <a:lnTo>
                  <a:pt x="681" y="1804"/>
                </a:lnTo>
                <a:lnTo>
                  <a:pt x="679" y="1804"/>
                </a:lnTo>
                <a:lnTo>
                  <a:pt x="679" y="1802"/>
                </a:lnTo>
                <a:lnTo>
                  <a:pt x="677" y="1802"/>
                </a:lnTo>
                <a:lnTo>
                  <a:pt x="674" y="1802"/>
                </a:lnTo>
                <a:lnTo>
                  <a:pt x="674" y="1800"/>
                </a:lnTo>
                <a:lnTo>
                  <a:pt x="677" y="1800"/>
                </a:lnTo>
                <a:lnTo>
                  <a:pt x="677" y="1802"/>
                </a:lnTo>
                <a:lnTo>
                  <a:pt x="677" y="1800"/>
                </a:lnTo>
                <a:lnTo>
                  <a:pt x="679" y="1800"/>
                </a:lnTo>
                <a:lnTo>
                  <a:pt x="679" y="1797"/>
                </a:lnTo>
                <a:lnTo>
                  <a:pt x="679" y="1800"/>
                </a:lnTo>
                <a:lnTo>
                  <a:pt x="679" y="1797"/>
                </a:lnTo>
                <a:lnTo>
                  <a:pt x="681" y="1797"/>
                </a:lnTo>
                <a:lnTo>
                  <a:pt x="681" y="1795"/>
                </a:lnTo>
                <a:lnTo>
                  <a:pt x="679" y="1795"/>
                </a:lnTo>
                <a:lnTo>
                  <a:pt x="679" y="1797"/>
                </a:lnTo>
                <a:lnTo>
                  <a:pt x="677" y="1797"/>
                </a:lnTo>
                <a:lnTo>
                  <a:pt x="677" y="1795"/>
                </a:lnTo>
                <a:lnTo>
                  <a:pt x="679" y="1795"/>
                </a:lnTo>
                <a:lnTo>
                  <a:pt x="679" y="1793"/>
                </a:lnTo>
                <a:lnTo>
                  <a:pt x="679" y="1790"/>
                </a:lnTo>
                <a:lnTo>
                  <a:pt x="677" y="1790"/>
                </a:lnTo>
                <a:lnTo>
                  <a:pt x="677" y="1788"/>
                </a:lnTo>
                <a:lnTo>
                  <a:pt x="674" y="1788"/>
                </a:lnTo>
                <a:lnTo>
                  <a:pt x="674" y="1786"/>
                </a:lnTo>
                <a:lnTo>
                  <a:pt x="674" y="1784"/>
                </a:lnTo>
                <a:lnTo>
                  <a:pt x="672" y="1784"/>
                </a:lnTo>
                <a:lnTo>
                  <a:pt x="672" y="1781"/>
                </a:lnTo>
                <a:lnTo>
                  <a:pt x="670" y="1781"/>
                </a:lnTo>
                <a:lnTo>
                  <a:pt x="670" y="1779"/>
                </a:lnTo>
                <a:lnTo>
                  <a:pt x="670" y="1777"/>
                </a:lnTo>
                <a:lnTo>
                  <a:pt x="668" y="1777"/>
                </a:lnTo>
                <a:lnTo>
                  <a:pt x="668" y="1774"/>
                </a:lnTo>
                <a:lnTo>
                  <a:pt x="668" y="1772"/>
                </a:lnTo>
                <a:lnTo>
                  <a:pt x="665" y="1772"/>
                </a:lnTo>
                <a:lnTo>
                  <a:pt x="665" y="1770"/>
                </a:lnTo>
                <a:lnTo>
                  <a:pt x="665" y="1767"/>
                </a:lnTo>
                <a:lnTo>
                  <a:pt x="663" y="1767"/>
                </a:lnTo>
                <a:lnTo>
                  <a:pt x="663" y="1765"/>
                </a:lnTo>
                <a:lnTo>
                  <a:pt x="661" y="1765"/>
                </a:lnTo>
                <a:lnTo>
                  <a:pt x="661" y="1763"/>
                </a:lnTo>
                <a:lnTo>
                  <a:pt x="658" y="1763"/>
                </a:lnTo>
                <a:lnTo>
                  <a:pt x="658" y="1760"/>
                </a:lnTo>
                <a:lnTo>
                  <a:pt x="656" y="1760"/>
                </a:lnTo>
                <a:lnTo>
                  <a:pt x="654" y="1760"/>
                </a:lnTo>
                <a:lnTo>
                  <a:pt x="651" y="1760"/>
                </a:lnTo>
                <a:lnTo>
                  <a:pt x="651" y="1758"/>
                </a:lnTo>
                <a:lnTo>
                  <a:pt x="649" y="1758"/>
                </a:lnTo>
                <a:lnTo>
                  <a:pt x="647" y="1758"/>
                </a:lnTo>
                <a:lnTo>
                  <a:pt x="645" y="1758"/>
                </a:lnTo>
                <a:lnTo>
                  <a:pt x="642" y="1758"/>
                </a:lnTo>
                <a:lnTo>
                  <a:pt x="642" y="1756"/>
                </a:lnTo>
                <a:lnTo>
                  <a:pt x="640" y="1756"/>
                </a:lnTo>
                <a:lnTo>
                  <a:pt x="638" y="1756"/>
                </a:lnTo>
                <a:lnTo>
                  <a:pt x="638" y="1754"/>
                </a:lnTo>
                <a:lnTo>
                  <a:pt x="635" y="1754"/>
                </a:lnTo>
                <a:lnTo>
                  <a:pt x="633" y="1754"/>
                </a:lnTo>
                <a:lnTo>
                  <a:pt x="633" y="1751"/>
                </a:lnTo>
                <a:lnTo>
                  <a:pt x="631" y="1751"/>
                </a:lnTo>
                <a:lnTo>
                  <a:pt x="628" y="1751"/>
                </a:lnTo>
                <a:lnTo>
                  <a:pt x="626" y="1751"/>
                </a:lnTo>
                <a:lnTo>
                  <a:pt x="624" y="1751"/>
                </a:lnTo>
                <a:lnTo>
                  <a:pt x="624" y="1749"/>
                </a:lnTo>
                <a:lnTo>
                  <a:pt x="621" y="1749"/>
                </a:lnTo>
                <a:lnTo>
                  <a:pt x="624" y="1749"/>
                </a:lnTo>
                <a:lnTo>
                  <a:pt x="621" y="1749"/>
                </a:lnTo>
                <a:lnTo>
                  <a:pt x="621" y="1747"/>
                </a:lnTo>
                <a:lnTo>
                  <a:pt x="619" y="1747"/>
                </a:lnTo>
                <a:lnTo>
                  <a:pt x="619" y="1744"/>
                </a:lnTo>
                <a:lnTo>
                  <a:pt x="617" y="1744"/>
                </a:lnTo>
                <a:lnTo>
                  <a:pt x="617" y="1742"/>
                </a:lnTo>
                <a:lnTo>
                  <a:pt x="617" y="1740"/>
                </a:lnTo>
                <a:lnTo>
                  <a:pt x="617" y="1737"/>
                </a:lnTo>
                <a:lnTo>
                  <a:pt x="617" y="1735"/>
                </a:lnTo>
                <a:lnTo>
                  <a:pt x="617" y="1733"/>
                </a:lnTo>
                <a:lnTo>
                  <a:pt x="615" y="1733"/>
                </a:lnTo>
                <a:lnTo>
                  <a:pt x="615" y="1731"/>
                </a:lnTo>
                <a:lnTo>
                  <a:pt x="617" y="1731"/>
                </a:lnTo>
                <a:lnTo>
                  <a:pt x="617" y="1728"/>
                </a:lnTo>
                <a:lnTo>
                  <a:pt x="617" y="1726"/>
                </a:lnTo>
                <a:lnTo>
                  <a:pt x="615" y="1726"/>
                </a:lnTo>
                <a:lnTo>
                  <a:pt x="615" y="1724"/>
                </a:lnTo>
                <a:lnTo>
                  <a:pt x="612" y="1721"/>
                </a:lnTo>
                <a:lnTo>
                  <a:pt x="610" y="1719"/>
                </a:lnTo>
                <a:lnTo>
                  <a:pt x="608" y="1719"/>
                </a:lnTo>
                <a:lnTo>
                  <a:pt x="603" y="1721"/>
                </a:lnTo>
                <a:lnTo>
                  <a:pt x="601" y="1724"/>
                </a:lnTo>
                <a:lnTo>
                  <a:pt x="603" y="1721"/>
                </a:lnTo>
                <a:lnTo>
                  <a:pt x="605" y="1719"/>
                </a:lnTo>
                <a:lnTo>
                  <a:pt x="608" y="1719"/>
                </a:lnTo>
                <a:lnTo>
                  <a:pt x="608" y="1717"/>
                </a:lnTo>
                <a:lnTo>
                  <a:pt x="605" y="1717"/>
                </a:lnTo>
                <a:lnTo>
                  <a:pt x="605" y="1714"/>
                </a:lnTo>
                <a:lnTo>
                  <a:pt x="605" y="1717"/>
                </a:lnTo>
                <a:lnTo>
                  <a:pt x="603" y="1717"/>
                </a:lnTo>
                <a:lnTo>
                  <a:pt x="601" y="1717"/>
                </a:lnTo>
                <a:lnTo>
                  <a:pt x="598" y="1717"/>
                </a:lnTo>
                <a:lnTo>
                  <a:pt x="601" y="1717"/>
                </a:lnTo>
                <a:lnTo>
                  <a:pt x="598" y="1719"/>
                </a:lnTo>
                <a:lnTo>
                  <a:pt x="596" y="1719"/>
                </a:lnTo>
                <a:lnTo>
                  <a:pt x="594" y="1717"/>
                </a:lnTo>
                <a:lnTo>
                  <a:pt x="592" y="1717"/>
                </a:lnTo>
                <a:lnTo>
                  <a:pt x="592" y="1714"/>
                </a:lnTo>
                <a:lnTo>
                  <a:pt x="589" y="1714"/>
                </a:lnTo>
                <a:lnTo>
                  <a:pt x="587" y="1714"/>
                </a:lnTo>
                <a:lnTo>
                  <a:pt x="585" y="1714"/>
                </a:lnTo>
                <a:lnTo>
                  <a:pt x="582" y="1714"/>
                </a:lnTo>
                <a:lnTo>
                  <a:pt x="580" y="1714"/>
                </a:lnTo>
                <a:lnTo>
                  <a:pt x="578" y="1714"/>
                </a:lnTo>
                <a:lnTo>
                  <a:pt x="575" y="1714"/>
                </a:lnTo>
                <a:lnTo>
                  <a:pt x="573" y="1714"/>
                </a:lnTo>
                <a:lnTo>
                  <a:pt x="571" y="1714"/>
                </a:lnTo>
                <a:lnTo>
                  <a:pt x="569" y="1714"/>
                </a:lnTo>
                <a:lnTo>
                  <a:pt x="566" y="1714"/>
                </a:lnTo>
                <a:lnTo>
                  <a:pt x="564" y="1714"/>
                </a:lnTo>
                <a:lnTo>
                  <a:pt x="562" y="1714"/>
                </a:lnTo>
                <a:lnTo>
                  <a:pt x="562" y="1712"/>
                </a:lnTo>
                <a:lnTo>
                  <a:pt x="559" y="1712"/>
                </a:lnTo>
                <a:lnTo>
                  <a:pt x="557" y="1712"/>
                </a:lnTo>
                <a:lnTo>
                  <a:pt x="557" y="1710"/>
                </a:lnTo>
                <a:lnTo>
                  <a:pt x="555" y="1710"/>
                </a:lnTo>
                <a:lnTo>
                  <a:pt x="552" y="1710"/>
                </a:lnTo>
                <a:lnTo>
                  <a:pt x="550" y="1710"/>
                </a:lnTo>
                <a:lnTo>
                  <a:pt x="550" y="1707"/>
                </a:lnTo>
                <a:lnTo>
                  <a:pt x="548" y="1707"/>
                </a:lnTo>
                <a:lnTo>
                  <a:pt x="548" y="1705"/>
                </a:lnTo>
                <a:lnTo>
                  <a:pt x="545" y="1705"/>
                </a:lnTo>
                <a:lnTo>
                  <a:pt x="543" y="1705"/>
                </a:lnTo>
                <a:lnTo>
                  <a:pt x="543" y="1707"/>
                </a:lnTo>
                <a:lnTo>
                  <a:pt x="543" y="1705"/>
                </a:lnTo>
                <a:lnTo>
                  <a:pt x="543" y="1707"/>
                </a:lnTo>
                <a:lnTo>
                  <a:pt x="541" y="1707"/>
                </a:lnTo>
                <a:lnTo>
                  <a:pt x="539" y="1710"/>
                </a:lnTo>
                <a:lnTo>
                  <a:pt x="539" y="1712"/>
                </a:lnTo>
                <a:lnTo>
                  <a:pt x="539" y="1714"/>
                </a:lnTo>
                <a:lnTo>
                  <a:pt x="539" y="1717"/>
                </a:lnTo>
                <a:lnTo>
                  <a:pt x="541" y="1717"/>
                </a:lnTo>
                <a:lnTo>
                  <a:pt x="539" y="1717"/>
                </a:lnTo>
                <a:lnTo>
                  <a:pt x="541" y="1717"/>
                </a:lnTo>
                <a:lnTo>
                  <a:pt x="541" y="1719"/>
                </a:lnTo>
                <a:lnTo>
                  <a:pt x="541" y="1721"/>
                </a:lnTo>
                <a:lnTo>
                  <a:pt x="543" y="1721"/>
                </a:lnTo>
                <a:lnTo>
                  <a:pt x="541" y="1721"/>
                </a:lnTo>
                <a:lnTo>
                  <a:pt x="543" y="1721"/>
                </a:lnTo>
                <a:lnTo>
                  <a:pt x="543" y="1724"/>
                </a:lnTo>
                <a:lnTo>
                  <a:pt x="543" y="1726"/>
                </a:lnTo>
                <a:lnTo>
                  <a:pt x="545" y="1726"/>
                </a:lnTo>
                <a:lnTo>
                  <a:pt x="545" y="1728"/>
                </a:lnTo>
                <a:lnTo>
                  <a:pt x="543" y="1728"/>
                </a:lnTo>
                <a:lnTo>
                  <a:pt x="543" y="1731"/>
                </a:lnTo>
                <a:lnTo>
                  <a:pt x="545" y="1731"/>
                </a:lnTo>
                <a:lnTo>
                  <a:pt x="545" y="1733"/>
                </a:lnTo>
                <a:lnTo>
                  <a:pt x="543" y="1735"/>
                </a:lnTo>
                <a:lnTo>
                  <a:pt x="541" y="1735"/>
                </a:lnTo>
                <a:lnTo>
                  <a:pt x="541" y="1737"/>
                </a:lnTo>
                <a:lnTo>
                  <a:pt x="539" y="1737"/>
                </a:lnTo>
                <a:lnTo>
                  <a:pt x="536" y="1737"/>
                </a:lnTo>
                <a:lnTo>
                  <a:pt x="534" y="1737"/>
                </a:lnTo>
                <a:lnTo>
                  <a:pt x="532" y="1737"/>
                </a:lnTo>
                <a:lnTo>
                  <a:pt x="532" y="1740"/>
                </a:lnTo>
                <a:lnTo>
                  <a:pt x="529" y="1740"/>
                </a:lnTo>
                <a:lnTo>
                  <a:pt x="529" y="1742"/>
                </a:lnTo>
                <a:lnTo>
                  <a:pt x="527" y="1742"/>
                </a:lnTo>
                <a:lnTo>
                  <a:pt x="527" y="1744"/>
                </a:lnTo>
                <a:lnTo>
                  <a:pt x="525" y="1744"/>
                </a:lnTo>
                <a:lnTo>
                  <a:pt x="525" y="1747"/>
                </a:lnTo>
                <a:lnTo>
                  <a:pt x="522" y="1749"/>
                </a:lnTo>
                <a:lnTo>
                  <a:pt x="522" y="1751"/>
                </a:lnTo>
                <a:lnTo>
                  <a:pt x="520" y="1751"/>
                </a:lnTo>
                <a:lnTo>
                  <a:pt x="520" y="1754"/>
                </a:lnTo>
                <a:lnTo>
                  <a:pt x="520" y="1756"/>
                </a:lnTo>
                <a:lnTo>
                  <a:pt x="518" y="1756"/>
                </a:lnTo>
                <a:lnTo>
                  <a:pt x="518" y="1758"/>
                </a:lnTo>
                <a:lnTo>
                  <a:pt x="518" y="1760"/>
                </a:lnTo>
                <a:lnTo>
                  <a:pt x="516" y="1760"/>
                </a:lnTo>
                <a:lnTo>
                  <a:pt x="516" y="1758"/>
                </a:lnTo>
                <a:lnTo>
                  <a:pt x="513" y="1758"/>
                </a:lnTo>
                <a:lnTo>
                  <a:pt x="513" y="1760"/>
                </a:lnTo>
                <a:lnTo>
                  <a:pt x="513" y="1763"/>
                </a:lnTo>
                <a:lnTo>
                  <a:pt x="511" y="1763"/>
                </a:lnTo>
                <a:lnTo>
                  <a:pt x="511" y="1765"/>
                </a:lnTo>
                <a:lnTo>
                  <a:pt x="509" y="1765"/>
                </a:lnTo>
                <a:lnTo>
                  <a:pt x="509" y="1767"/>
                </a:lnTo>
                <a:lnTo>
                  <a:pt x="509" y="1770"/>
                </a:lnTo>
                <a:lnTo>
                  <a:pt x="506" y="1770"/>
                </a:lnTo>
                <a:lnTo>
                  <a:pt x="509" y="1772"/>
                </a:lnTo>
                <a:lnTo>
                  <a:pt x="509" y="1774"/>
                </a:lnTo>
                <a:lnTo>
                  <a:pt x="506" y="1774"/>
                </a:lnTo>
                <a:lnTo>
                  <a:pt x="504" y="1774"/>
                </a:lnTo>
                <a:lnTo>
                  <a:pt x="504" y="1777"/>
                </a:lnTo>
                <a:lnTo>
                  <a:pt x="502" y="1777"/>
                </a:lnTo>
                <a:lnTo>
                  <a:pt x="502" y="1779"/>
                </a:lnTo>
                <a:lnTo>
                  <a:pt x="504" y="1779"/>
                </a:lnTo>
                <a:lnTo>
                  <a:pt x="504" y="1781"/>
                </a:lnTo>
                <a:lnTo>
                  <a:pt x="504" y="1779"/>
                </a:lnTo>
                <a:lnTo>
                  <a:pt x="504" y="1781"/>
                </a:lnTo>
                <a:lnTo>
                  <a:pt x="504" y="1784"/>
                </a:lnTo>
                <a:lnTo>
                  <a:pt x="502" y="1784"/>
                </a:lnTo>
                <a:lnTo>
                  <a:pt x="504" y="1784"/>
                </a:lnTo>
                <a:lnTo>
                  <a:pt x="504" y="1786"/>
                </a:lnTo>
                <a:lnTo>
                  <a:pt x="502" y="1786"/>
                </a:lnTo>
                <a:lnTo>
                  <a:pt x="502" y="1788"/>
                </a:lnTo>
                <a:lnTo>
                  <a:pt x="502" y="1790"/>
                </a:lnTo>
                <a:lnTo>
                  <a:pt x="499" y="1790"/>
                </a:lnTo>
                <a:lnTo>
                  <a:pt x="499" y="1793"/>
                </a:lnTo>
                <a:lnTo>
                  <a:pt x="497" y="1793"/>
                </a:lnTo>
                <a:lnTo>
                  <a:pt x="495" y="1793"/>
                </a:lnTo>
                <a:lnTo>
                  <a:pt x="492" y="1793"/>
                </a:lnTo>
                <a:lnTo>
                  <a:pt x="492" y="1790"/>
                </a:lnTo>
                <a:lnTo>
                  <a:pt x="492" y="1793"/>
                </a:lnTo>
                <a:lnTo>
                  <a:pt x="492" y="1790"/>
                </a:lnTo>
                <a:lnTo>
                  <a:pt x="490" y="1790"/>
                </a:lnTo>
                <a:lnTo>
                  <a:pt x="488" y="1790"/>
                </a:lnTo>
                <a:lnTo>
                  <a:pt x="486" y="1790"/>
                </a:lnTo>
                <a:lnTo>
                  <a:pt x="483" y="1790"/>
                </a:lnTo>
                <a:lnTo>
                  <a:pt x="481" y="1790"/>
                </a:lnTo>
                <a:lnTo>
                  <a:pt x="481" y="1788"/>
                </a:lnTo>
                <a:lnTo>
                  <a:pt x="479" y="1788"/>
                </a:lnTo>
                <a:lnTo>
                  <a:pt x="476" y="1788"/>
                </a:lnTo>
                <a:lnTo>
                  <a:pt x="476" y="1790"/>
                </a:lnTo>
                <a:lnTo>
                  <a:pt x="474" y="1790"/>
                </a:lnTo>
                <a:lnTo>
                  <a:pt x="474" y="1793"/>
                </a:lnTo>
                <a:lnTo>
                  <a:pt x="472" y="1793"/>
                </a:lnTo>
                <a:lnTo>
                  <a:pt x="469" y="1793"/>
                </a:lnTo>
                <a:lnTo>
                  <a:pt x="469" y="1790"/>
                </a:lnTo>
                <a:lnTo>
                  <a:pt x="467" y="1790"/>
                </a:lnTo>
                <a:lnTo>
                  <a:pt x="467" y="1788"/>
                </a:lnTo>
                <a:lnTo>
                  <a:pt x="467" y="1786"/>
                </a:lnTo>
                <a:lnTo>
                  <a:pt x="467" y="1784"/>
                </a:lnTo>
                <a:lnTo>
                  <a:pt x="465" y="1784"/>
                </a:lnTo>
                <a:lnTo>
                  <a:pt x="465" y="1781"/>
                </a:lnTo>
                <a:lnTo>
                  <a:pt x="463" y="1781"/>
                </a:lnTo>
                <a:lnTo>
                  <a:pt x="463" y="1779"/>
                </a:lnTo>
                <a:lnTo>
                  <a:pt x="463" y="1777"/>
                </a:lnTo>
                <a:lnTo>
                  <a:pt x="460" y="1777"/>
                </a:lnTo>
                <a:lnTo>
                  <a:pt x="460" y="1774"/>
                </a:lnTo>
                <a:lnTo>
                  <a:pt x="460" y="1772"/>
                </a:lnTo>
                <a:lnTo>
                  <a:pt x="458" y="1772"/>
                </a:lnTo>
                <a:lnTo>
                  <a:pt x="458" y="1770"/>
                </a:lnTo>
                <a:lnTo>
                  <a:pt x="458" y="1767"/>
                </a:lnTo>
                <a:lnTo>
                  <a:pt x="456" y="1767"/>
                </a:lnTo>
                <a:lnTo>
                  <a:pt x="456" y="1765"/>
                </a:lnTo>
                <a:lnTo>
                  <a:pt x="453" y="1765"/>
                </a:lnTo>
                <a:lnTo>
                  <a:pt x="453" y="1763"/>
                </a:lnTo>
                <a:lnTo>
                  <a:pt x="453" y="1760"/>
                </a:lnTo>
                <a:lnTo>
                  <a:pt x="451" y="1760"/>
                </a:lnTo>
                <a:lnTo>
                  <a:pt x="451" y="1758"/>
                </a:lnTo>
                <a:lnTo>
                  <a:pt x="451" y="1756"/>
                </a:lnTo>
                <a:lnTo>
                  <a:pt x="449" y="1756"/>
                </a:lnTo>
                <a:lnTo>
                  <a:pt x="449" y="1754"/>
                </a:lnTo>
                <a:lnTo>
                  <a:pt x="449" y="1751"/>
                </a:lnTo>
                <a:lnTo>
                  <a:pt x="446" y="1751"/>
                </a:lnTo>
                <a:lnTo>
                  <a:pt x="446" y="1749"/>
                </a:lnTo>
                <a:lnTo>
                  <a:pt x="444" y="1747"/>
                </a:lnTo>
                <a:lnTo>
                  <a:pt x="444" y="1744"/>
                </a:lnTo>
                <a:lnTo>
                  <a:pt x="442" y="1744"/>
                </a:lnTo>
                <a:lnTo>
                  <a:pt x="442" y="1742"/>
                </a:lnTo>
                <a:lnTo>
                  <a:pt x="442" y="1740"/>
                </a:lnTo>
                <a:lnTo>
                  <a:pt x="440" y="1740"/>
                </a:lnTo>
                <a:lnTo>
                  <a:pt x="440" y="1737"/>
                </a:lnTo>
                <a:lnTo>
                  <a:pt x="440" y="1735"/>
                </a:lnTo>
                <a:lnTo>
                  <a:pt x="437" y="1735"/>
                </a:lnTo>
                <a:lnTo>
                  <a:pt x="437" y="1733"/>
                </a:lnTo>
                <a:lnTo>
                  <a:pt x="437" y="1731"/>
                </a:lnTo>
                <a:lnTo>
                  <a:pt x="435" y="1731"/>
                </a:lnTo>
                <a:lnTo>
                  <a:pt x="435" y="1728"/>
                </a:lnTo>
                <a:lnTo>
                  <a:pt x="433" y="1728"/>
                </a:lnTo>
                <a:lnTo>
                  <a:pt x="433" y="1726"/>
                </a:lnTo>
                <a:lnTo>
                  <a:pt x="433" y="1724"/>
                </a:lnTo>
                <a:lnTo>
                  <a:pt x="428" y="1714"/>
                </a:lnTo>
                <a:lnTo>
                  <a:pt x="421" y="1719"/>
                </a:lnTo>
                <a:lnTo>
                  <a:pt x="412" y="1703"/>
                </a:lnTo>
                <a:lnTo>
                  <a:pt x="437" y="1694"/>
                </a:lnTo>
                <a:lnTo>
                  <a:pt x="430" y="1678"/>
                </a:lnTo>
                <a:lnTo>
                  <a:pt x="428" y="1675"/>
                </a:lnTo>
                <a:lnTo>
                  <a:pt x="428" y="1673"/>
                </a:lnTo>
                <a:lnTo>
                  <a:pt x="426" y="1675"/>
                </a:lnTo>
                <a:lnTo>
                  <a:pt x="423" y="1675"/>
                </a:lnTo>
                <a:lnTo>
                  <a:pt x="419" y="1678"/>
                </a:lnTo>
                <a:lnTo>
                  <a:pt x="407" y="1682"/>
                </a:lnTo>
                <a:lnTo>
                  <a:pt x="407" y="1680"/>
                </a:lnTo>
                <a:lnTo>
                  <a:pt x="405" y="1678"/>
                </a:lnTo>
                <a:lnTo>
                  <a:pt x="403" y="1680"/>
                </a:lnTo>
                <a:lnTo>
                  <a:pt x="405" y="1680"/>
                </a:lnTo>
                <a:lnTo>
                  <a:pt x="405" y="1682"/>
                </a:lnTo>
                <a:lnTo>
                  <a:pt x="403" y="1682"/>
                </a:lnTo>
                <a:lnTo>
                  <a:pt x="400" y="1682"/>
                </a:lnTo>
                <a:lnTo>
                  <a:pt x="400" y="1684"/>
                </a:lnTo>
                <a:lnTo>
                  <a:pt x="400" y="1687"/>
                </a:lnTo>
                <a:lnTo>
                  <a:pt x="400" y="1684"/>
                </a:lnTo>
                <a:lnTo>
                  <a:pt x="400" y="1687"/>
                </a:lnTo>
                <a:lnTo>
                  <a:pt x="398" y="1687"/>
                </a:lnTo>
                <a:lnTo>
                  <a:pt x="398" y="1684"/>
                </a:lnTo>
                <a:lnTo>
                  <a:pt x="396" y="1684"/>
                </a:lnTo>
                <a:lnTo>
                  <a:pt x="396" y="1682"/>
                </a:lnTo>
                <a:lnTo>
                  <a:pt x="396" y="1680"/>
                </a:lnTo>
                <a:lnTo>
                  <a:pt x="398" y="1680"/>
                </a:lnTo>
                <a:lnTo>
                  <a:pt x="396" y="1680"/>
                </a:lnTo>
                <a:lnTo>
                  <a:pt x="396" y="1678"/>
                </a:lnTo>
                <a:lnTo>
                  <a:pt x="393" y="1675"/>
                </a:lnTo>
                <a:lnTo>
                  <a:pt x="393" y="1673"/>
                </a:lnTo>
                <a:lnTo>
                  <a:pt x="393" y="1675"/>
                </a:lnTo>
                <a:lnTo>
                  <a:pt x="393" y="1673"/>
                </a:lnTo>
                <a:lnTo>
                  <a:pt x="391" y="1673"/>
                </a:lnTo>
                <a:lnTo>
                  <a:pt x="391" y="1671"/>
                </a:lnTo>
                <a:lnTo>
                  <a:pt x="391" y="1673"/>
                </a:lnTo>
                <a:lnTo>
                  <a:pt x="391" y="1671"/>
                </a:lnTo>
                <a:lnTo>
                  <a:pt x="391" y="1668"/>
                </a:lnTo>
                <a:lnTo>
                  <a:pt x="389" y="1668"/>
                </a:lnTo>
                <a:lnTo>
                  <a:pt x="387" y="1668"/>
                </a:lnTo>
                <a:lnTo>
                  <a:pt x="387" y="1666"/>
                </a:lnTo>
                <a:lnTo>
                  <a:pt x="389" y="1666"/>
                </a:lnTo>
                <a:lnTo>
                  <a:pt x="387" y="1666"/>
                </a:lnTo>
                <a:lnTo>
                  <a:pt x="387" y="1664"/>
                </a:lnTo>
                <a:lnTo>
                  <a:pt x="389" y="1664"/>
                </a:lnTo>
                <a:lnTo>
                  <a:pt x="391" y="1664"/>
                </a:lnTo>
                <a:lnTo>
                  <a:pt x="389" y="1664"/>
                </a:lnTo>
                <a:lnTo>
                  <a:pt x="391" y="1664"/>
                </a:lnTo>
                <a:lnTo>
                  <a:pt x="389" y="1664"/>
                </a:lnTo>
                <a:lnTo>
                  <a:pt x="389" y="1661"/>
                </a:lnTo>
                <a:lnTo>
                  <a:pt x="387" y="1661"/>
                </a:lnTo>
                <a:lnTo>
                  <a:pt x="387" y="1659"/>
                </a:lnTo>
                <a:lnTo>
                  <a:pt x="389" y="1659"/>
                </a:lnTo>
                <a:lnTo>
                  <a:pt x="389" y="1657"/>
                </a:lnTo>
                <a:lnTo>
                  <a:pt x="389" y="1654"/>
                </a:lnTo>
                <a:lnTo>
                  <a:pt x="389" y="1652"/>
                </a:lnTo>
                <a:lnTo>
                  <a:pt x="391" y="1650"/>
                </a:lnTo>
                <a:lnTo>
                  <a:pt x="389" y="1650"/>
                </a:lnTo>
                <a:lnTo>
                  <a:pt x="389" y="1648"/>
                </a:lnTo>
                <a:lnTo>
                  <a:pt x="389" y="1650"/>
                </a:lnTo>
                <a:lnTo>
                  <a:pt x="391" y="1650"/>
                </a:lnTo>
                <a:lnTo>
                  <a:pt x="389" y="1650"/>
                </a:lnTo>
                <a:lnTo>
                  <a:pt x="389" y="1648"/>
                </a:lnTo>
                <a:lnTo>
                  <a:pt x="389" y="1645"/>
                </a:lnTo>
                <a:lnTo>
                  <a:pt x="391" y="1645"/>
                </a:lnTo>
                <a:lnTo>
                  <a:pt x="389" y="1645"/>
                </a:lnTo>
                <a:lnTo>
                  <a:pt x="391" y="1645"/>
                </a:lnTo>
                <a:lnTo>
                  <a:pt x="391" y="1643"/>
                </a:lnTo>
                <a:lnTo>
                  <a:pt x="393" y="1643"/>
                </a:lnTo>
                <a:lnTo>
                  <a:pt x="393" y="1641"/>
                </a:lnTo>
                <a:lnTo>
                  <a:pt x="396" y="1641"/>
                </a:lnTo>
                <a:lnTo>
                  <a:pt x="396" y="1638"/>
                </a:lnTo>
                <a:lnTo>
                  <a:pt x="393" y="1638"/>
                </a:lnTo>
                <a:lnTo>
                  <a:pt x="396" y="1638"/>
                </a:lnTo>
                <a:lnTo>
                  <a:pt x="398" y="1638"/>
                </a:lnTo>
                <a:lnTo>
                  <a:pt x="398" y="1636"/>
                </a:lnTo>
                <a:lnTo>
                  <a:pt x="398" y="1634"/>
                </a:lnTo>
                <a:lnTo>
                  <a:pt x="400" y="1634"/>
                </a:lnTo>
                <a:lnTo>
                  <a:pt x="400" y="1631"/>
                </a:lnTo>
                <a:lnTo>
                  <a:pt x="403" y="1631"/>
                </a:lnTo>
                <a:lnTo>
                  <a:pt x="405" y="1631"/>
                </a:lnTo>
                <a:lnTo>
                  <a:pt x="407" y="1631"/>
                </a:lnTo>
                <a:lnTo>
                  <a:pt x="407" y="1629"/>
                </a:lnTo>
                <a:lnTo>
                  <a:pt x="407" y="1627"/>
                </a:lnTo>
                <a:lnTo>
                  <a:pt x="410" y="1627"/>
                </a:lnTo>
                <a:lnTo>
                  <a:pt x="410" y="1625"/>
                </a:lnTo>
                <a:lnTo>
                  <a:pt x="410" y="1622"/>
                </a:lnTo>
                <a:lnTo>
                  <a:pt x="412" y="1620"/>
                </a:lnTo>
                <a:lnTo>
                  <a:pt x="412" y="1618"/>
                </a:lnTo>
                <a:lnTo>
                  <a:pt x="412" y="1615"/>
                </a:lnTo>
                <a:lnTo>
                  <a:pt x="412" y="1613"/>
                </a:lnTo>
                <a:lnTo>
                  <a:pt x="412" y="1611"/>
                </a:lnTo>
                <a:lnTo>
                  <a:pt x="414" y="1611"/>
                </a:lnTo>
                <a:lnTo>
                  <a:pt x="414" y="1608"/>
                </a:lnTo>
                <a:lnTo>
                  <a:pt x="412" y="1608"/>
                </a:lnTo>
                <a:lnTo>
                  <a:pt x="410" y="1608"/>
                </a:lnTo>
                <a:lnTo>
                  <a:pt x="410" y="1606"/>
                </a:lnTo>
                <a:lnTo>
                  <a:pt x="407" y="1606"/>
                </a:lnTo>
                <a:lnTo>
                  <a:pt x="407" y="1604"/>
                </a:lnTo>
                <a:lnTo>
                  <a:pt x="405" y="1604"/>
                </a:lnTo>
                <a:lnTo>
                  <a:pt x="403" y="1604"/>
                </a:lnTo>
                <a:lnTo>
                  <a:pt x="403" y="1601"/>
                </a:lnTo>
                <a:lnTo>
                  <a:pt x="403" y="1599"/>
                </a:lnTo>
                <a:lnTo>
                  <a:pt x="405" y="1599"/>
                </a:lnTo>
                <a:lnTo>
                  <a:pt x="405" y="1597"/>
                </a:lnTo>
                <a:lnTo>
                  <a:pt x="407" y="1597"/>
                </a:lnTo>
                <a:lnTo>
                  <a:pt x="407" y="1595"/>
                </a:lnTo>
                <a:lnTo>
                  <a:pt x="407" y="1592"/>
                </a:lnTo>
                <a:lnTo>
                  <a:pt x="410" y="1592"/>
                </a:lnTo>
                <a:lnTo>
                  <a:pt x="410" y="1590"/>
                </a:lnTo>
                <a:lnTo>
                  <a:pt x="410" y="1588"/>
                </a:lnTo>
                <a:lnTo>
                  <a:pt x="412" y="1588"/>
                </a:lnTo>
                <a:lnTo>
                  <a:pt x="412" y="1585"/>
                </a:lnTo>
                <a:lnTo>
                  <a:pt x="414" y="1583"/>
                </a:lnTo>
                <a:lnTo>
                  <a:pt x="414" y="1581"/>
                </a:lnTo>
                <a:lnTo>
                  <a:pt x="416" y="1578"/>
                </a:lnTo>
                <a:lnTo>
                  <a:pt x="419" y="1574"/>
                </a:lnTo>
                <a:lnTo>
                  <a:pt x="421" y="1569"/>
                </a:lnTo>
                <a:lnTo>
                  <a:pt x="423" y="1567"/>
                </a:lnTo>
                <a:lnTo>
                  <a:pt x="426" y="1562"/>
                </a:lnTo>
                <a:lnTo>
                  <a:pt x="426" y="1560"/>
                </a:lnTo>
                <a:lnTo>
                  <a:pt x="428" y="1560"/>
                </a:lnTo>
                <a:lnTo>
                  <a:pt x="428" y="1558"/>
                </a:lnTo>
                <a:lnTo>
                  <a:pt x="430" y="1555"/>
                </a:lnTo>
                <a:lnTo>
                  <a:pt x="433" y="1551"/>
                </a:lnTo>
                <a:lnTo>
                  <a:pt x="433" y="1548"/>
                </a:lnTo>
                <a:lnTo>
                  <a:pt x="435" y="1544"/>
                </a:lnTo>
                <a:lnTo>
                  <a:pt x="437" y="1544"/>
                </a:lnTo>
                <a:lnTo>
                  <a:pt x="440" y="1542"/>
                </a:lnTo>
                <a:lnTo>
                  <a:pt x="442" y="1537"/>
                </a:lnTo>
                <a:lnTo>
                  <a:pt x="442" y="1535"/>
                </a:lnTo>
                <a:lnTo>
                  <a:pt x="444" y="1532"/>
                </a:lnTo>
                <a:lnTo>
                  <a:pt x="444" y="1530"/>
                </a:lnTo>
                <a:lnTo>
                  <a:pt x="444" y="1528"/>
                </a:lnTo>
                <a:lnTo>
                  <a:pt x="444" y="1525"/>
                </a:lnTo>
                <a:lnTo>
                  <a:pt x="444" y="1523"/>
                </a:lnTo>
                <a:lnTo>
                  <a:pt x="444" y="1521"/>
                </a:lnTo>
                <a:lnTo>
                  <a:pt x="444" y="1519"/>
                </a:lnTo>
                <a:lnTo>
                  <a:pt x="444" y="1516"/>
                </a:lnTo>
                <a:lnTo>
                  <a:pt x="444" y="1512"/>
                </a:lnTo>
                <a:lnTo>
                  <a:pt x="442" y="1512"/>
                </a:lnTo>
                <a:lnTo>
                  <a:pt x="435" y="1512"/>
                </a:lnTo>
                <a:lnTo>
                  <a:pt x="426" y="1512"/>
                </a:lnTo>
                <a:lnTo>
                  <a:pt x="419" y="1512"/>
                </a:lnTo>
                <a:lnTo>
                  <a:pt x="410" y="1512"/>
                </a:lnTo>
                <a:lnTo>
                  <a:pt x="405" y="1512"/>
                </a:lnTo>
                <a:lnTo>
                  <a:pt x="405" y="1507"/>
                </a:lnTo>
                <a:lnTo>
                  <a:pt x="405" y="1505"/>
                </a:lnTo>
                <a:lnTo>
                  <a:pt x="405" y="1502"/>
                </a:lnTo>
                <a:lnTo>
                  <a:pt x="405" y="1479"/>
                </a:lnTo>
                <a:lnTo>
                  <a:pt x="405" y="1477"/>
                </a:lnTo>
                <a:lnTo>
                  <a:pt x="405" y="1475"/>
                </a:lnTo>
                <a:lnTo>
                  <a:pt x="405" y="1472"/>
                </a:lnTo>
                <a:lnTo>
                  <a:pt x="403" y="1472"/>
                </a:lnTo>
                <a:lnTo>
                  <a:pt x="400" y="1472"/>
                </a:lnTo>
                <a:lnTo>
                  <a:pt x="398" y="1470"/>
                </a:lnTo>
                <a:lnTo>
                  <a:pt x="396" y="1470"/>
                </a:lnTo>
                <a:lnTo>
                  <a:pt x="393" y="1470"/>
                </a:lnTo>
                <a:lnTo>
                  <a:pt x="393" y="1468"/>
                </a:lnTo>
                <a:lnTo>
                  <a:pt x="391" y="1468"/>
                </a:lnTo>
                <a:lnTo>
                  <a:pt x="391" y="1466"/>
                </a:lnTo>
                <a:lnTo>
                  <a:pt x="389" y="1466"/>
                </a:lnTo>
                <a:lnTo>
                  <a:pt x="389" y="1463"/>
                </a:lnTo>
                <a:lnTo>
                  <a:pt x="387" y="1463"/>
                </a:lnTo>
                <a:lnTo>
                  <a:pt x="387" y="1461"/>
                </a:lnTo>
                <a:lnTo>
                  <a:pt x="384" y="1461"/>
                </a:lnTo>
                <a:lnTo>
                  <a:pt x="384" y="1459"/>
                </a:lnTo>
                <a:lnTo>
                  <a:pt x="384" y="1456"/>
                </a:lnTo>
                <a:lnTo>
                  <a:pt x="382" y="1456"/>
                </a:lnTo>
                <a:lnTo>
                  <a:pt x="382" y="1454"/>
                </a:lnTo>
                <a:lnTo>
                  <a:pt x="382" y="1452"/>
                </a:lnTo>
                <a:lnTo>
                  <a:pt x="382" y="1449"/>
                </a:lnTo>
                <a:lnTo>
                  <a:pt x="382" y="1447"/>
                </a:lnTo>
                <a:lnTo>
                  <a:pt x="382" y="1445"/>
                </a:lnTo>
                <a:lnTo>
                  <a:pt x="380" y="1445"/>
                </a:lnTo>
                <a:lnTo>
                  <a:pt x="380" y="1443"/>
                </a:lnTo>
                <a:lnTo>
                  <a:pt x="380" y="1440"/>
                </a:lnTo>
                <a:lnTo>
                  <a:pt x="380" y="1438"/>
                </a:lnTo>
                <a:lnTo>
                  <a:pt x="380" y="1436"/>
                </a:lnTo>
                <a:lnTo>
                  <a:pt x="380" y="1433"/>
                </a:lnTo>
                <a:lnTo>
                  <a:pt x="380" y="1431"/>
                </a:lnTo>
                <a:lnTo>
                  <a:pt x="380" y="1429"/>
                </a:lnTo>
                <a:lnTo>
                  <a:pt x="382" y="1429"/>
                </a:lnTo>
                <a:lnTo>
                  <a:pt x="382" y="1426"/>
                </a:lnTo>
                <a:lnTo>
                  <a:pt x="382" y="1424"/>
                </a:lnTo>
                <a:lnTo>
                  <a:pt x="384" y="1424"/>
                </a:lnTo>
                <a:lnTo>
                  <a:pt x="384" y="1422"/>
                </a:lnTo>
                <a:lnTo>
                  <a:pt x="384" y="1419"/>
                </a:lnTo>
                <a:lnTo>
                  <a:pt x="387" y="1419"/>
                </a:lnTo>
                <a:lnTo>
                  <a:pt x="387" y="1417"/>
                </a:lnTo>
                <a:lnTo>
                  <a:pt x="389" y="1415"/>
                </a:lnTo>
                <a:lnTo>
                  <a:pt x="389" y="1413"/>
                </a:lnTo>
                <a:lnTo>
                  <a:pt x="391" y="1413"/>
                </a:lnTo>
                <a:lnTo>
                  <a:pt x="391" y="1410"/>
                </a:lnTo>
                <a:lnTo>
                  <a:pt x="393" y="1408"/>
                </a:lnTo>
                <a:lnTo>
                  <a:pt x="396" y="1403"/>
                </a:lnTo>
                <a:lnTo>
                  <a:pt x="396" y="1399"/>
                </a:lnTo>
                <a:lnTo>
                  <a:pt x="398" y="1399"/>
                </a:lnTo>
                <a:lnTo>
                  <a:pt x="398" y="1396"/>
                </a:lnTo>
                <a:lnTo>
                  <a:pt x="398" y="1394"/>
                </a:lnTo>
                <a:lnTo>
                  <a:pt x="400" y="1394"/>
                </a:lnTo>
                <a:lnTo>
                  <a:pt x="400" y="1392"/>
                </a:lnTo>
                <a:lnTo>
                  <a:pt x="400" y="1390"/>
                </a:lnTo>
                <a:lnTo>
                  <a:pt x="403" y="1390"/>
                </a:lnTo>
                <a:lnTo>
                  <a:pt x="403" y="1387"/>
                </a:lnTo>
                <a:lnTo>
                  <a:pt x="403" y="1385"/>
                </a:lnTo>
                <a:lnTo>
                  <a:pt x="405" y="1385"/>
                </a:lnTo>
                <a:lnTo>
                  <a:pt x="405" y="1383"/>
                </a:lnTo>
                <a:lnTo>
                  <a:pt x="405" y="1380"/>
                </a:lnTo>
                <a:lnTo>
                  <a:pt x="407" y="1380"/>
                </a:lnTo>
                <a:lnTo>
                  <a:pt x="407" y="1378"/>
                </a:lnTo>
                <a:lnTo>
                  <a:pt x="405" y="1378"/>
                </a:lnTo>
                <a:lnTo>
                  <a:pt x="403" y="1378"/>
                </a:lnTo>
                <a:lnTo>
                  <a:pt x="400" y="1378"/>
                </a:lnTo>
                <a:lnTo>
                  <a:pt x="400" y="1376"/>
                </a:lnTo>
                <a:lnTo>
                  <a:pt x="398" y="1376"/>
                </a:lnTo>
                <a:lnTo>
                  <a:pt x="398" y="1373"/>
                </a:lnTo>
                <a:lnTo>
                  <a:pt x="400" y="1371"/>
                </a:lnTo>
                <a:lnTo>
                  <a:pt x="400" y="1369"/>
                </a:lnTo>
                <a:lnTo>
                  <a:pt x="400" y="1366"/>
                </a:lnTo>
                <a:lnTo>
                  <a:pt x="400" y="1364"/>
                </a:lnTo>
                <a:lnTo>
                  <a:pt x="400" y="1362"/>
                </a:lnTo>
                <a:lnTo>
                  <a:pt x="398" y="1362"/>
                </a:lnTo>
                <a:lnTo>
                  <a:pt x="398" y="1360"/>
                </a:lnTo>
                <a:lnTo>
                  <a:pt x="398" y="1357"/>
                </a:lnTo>
                <a:lnTo>
                  <a:pt x="398" y="1355"/>
                </a:lnTo>
                <a:lnTo>
                  <a:pt x="396" y="1355"/>
                </a:lnTo>
                <a:lnTo>
                  <a:pt x="393" y="1355"/>
                </a:lnTo>
                <a:lnTo>
                  <a:pt x="393" y="1353"/>
                </a:lnTo>
                <a:lnTo>
                  <a:pt x="393" y="1350"/>
                </a:lnTo>
                <a:lnTo>
                  <a:pt x="391" y="1350"/>
                </a:lnTo>
                <a:lnTo>
                  <a:pt x="391" y="1348"/>
                </a:lnTo>
                <a:lnTo>
                  <a:pt x="389" y="1348"/>
                </a:lnTo>
                <a:lnTo>
                  <a:pt x="391" y="1348"/>
                </a:lnTo>
                <a:lnTo>
                  <a:pt x="389" y="1348"/>
                </a:lnTo>
                <a:lnTo>
                  <a:pt x="389" y="1346"/>
                </a:lnTo>
                <a:lnTo>
                  <a:pt x="389" y="1348"/>
                </a:lnTo>
                <a:lnTo>
                  <a:pt x="387" y="1348"/>
                </a:lnTo>
                <a:lnTo>
                  <a:pt x="384" y="1350"/>
                </a:lnTo>
                <a:lnTo>
                  <a:pt x="387" y="1353"/>
                </a:lnTo>
                <a:lnTo>
                  <a:pt x="387" y="1355"/>
                </a:lnTo>
                <a:lnTo>
                  <a:pt x="384" y="1355"/>
                </a:lnTo>
                <a:lnTo>
                  <a:pt x="384" y="1357"/>
                </a:lnTo>
                <a:lnTo>
                  <a:pt x="387" y="1360"/>
                </a:lnTo>
                <a:lnTo>
                  <a:pt x="387" y="1362"/>
                </a:lnTo>
                <a:lnTo>
                  <a:pt x="387" y="1364"/>
                </a:lnTo>
                <a:lnTo>
                  <a:pt x="389" y="1366"/>
                </a:lnTo>
                <a:lnTo>
                  <a:pt x="391" y="1373"/>
                </a:lnTo>
                <a:lnTo>
                  <a:pt x="393" y="1378"/>
                </a:lnTo>
                <a:lnTo>
                  <a:pt x="393" y="1380"/>
                </a:lnTo>
                <a:lnTo>
                  <a:pt x="393" y="1383"/>
                </a:lnTo>
                <a:lnTo>
                  <a:pt x="393" y="1385"/>
                </a:lnTo>
                <a:lnTo>
                  <a:pt x="393" y="1387"/>
                </a:lnTo>
                <a:lnTo>
                  <a:pt x="391" y="1387"/>
                </a:lnTo>
                <a:lnTo>
                  <a:pt x="391" y="1390"/>
                </a:lnTo>
                <a:lnTo>
                  <a:pt x="391" y="1392"/>
                </a:lnTo>
                <a:lnTo>
                  <a:pt x="389" y="1392"/>
                </a:lnTo>
                <a:lnTo>
                  <a:pt x="389" y="1394"/>
                </a:lnTo>
                <a:lnTo>
                  <a:pt x="389" y="1396"/>
                </a:lnTo>
                <a:lnTo>
                  <a:pt x="387" y="1396"/>
                </a:lnTo>
                <a:lnTo>
                  <a:pt x="387" y="1399"/>
                </a:lnTo>
                <a:lnTo>
                  <a:pt x="387" y="1401"/>
                </a:lnTo>
                <a:lnTo>
                  <a:pt x="384" y="1401"/>
                </a:lnTo>
                <a:lnTo>
                  <a:pt x="384" y="1403"/>
                </a:lnTo>
                <a:lnTo>
                  <a:pt x="384" y="1406"/>
                </a:lnTo>
                <a:lnTo>
                  <a:pt x="382" y="1406"/>
                </a:lnTo>
                <a:lnTo>
                  <a:pt x="382" y="1408"/>
                </a:lnTo>
                <a:lnTo>
                  <a:pt x="382" y="1410"/>
                </a:lnTo>
                <a:lnTo>
                  <a:pt x="380" y="1410"/>
                </a:lnTo>
                <a:lnTo>
                  <a:pt x="380" y="1413"/>
                </a:lnTo>
                <a:lnTo>
                  <a:pt x="380" y="1415"/>
                </a:lnTo>
                <a:lnTo>
                  <a:pt x="377" y="1415"/>
                </a:lnTo>
                <a:lnTo>
                  <a:pt x="377" y="1417"/>
                </a:lnTo>
                <a:lnTo>
                  <a:pt x="375" y="1417"/>
                </a:lnTo>
                <a:lnTo>
                  <a:pt x="375" y="1419"/>
                </a:lnTo>
                <a:lnTo>
                  <a:pt x="373" y="1419"/>
                </a:lnTo>
                <a:lnTo>
                  <a:pt x="373" y="1422"/>
                </a:lnTo>
                <a:lnTo>
                  <a:pt x="370" y="1422"/>
                </a:lnTo>
                <a:lnTo>
                  <a:pt x="368" y="1422"/>
                </a:lnTo>
                <a:lnTo>
                  <a:pt x="366" y="1422"/>
                </a:lnTo>
                <a:lnTo>
                  <a:pt x="363" y="1422"/>
                </a:lnTo>
                <a:lnTo>
                  <a:pt x="361" y="1422"/>
                </a:lnTo>
                <a:lnTo>
                  <a:pt x="359" y="1422"/>
                </a:lnTo>
                <a:lnTo>
                  <a:pt x="357" y="1422"/>
                </a:lnTo>
                <a:lnTo>
                  <a:pt x="354" y="1422"/>
                </a:lnTo>
                <a:lnTo>
                  <a:pt x="352" y="1422"/>
                </a:lnTo>
                <a:lnTo>
                  <a:pt x="350" y="1422"/>
                </a:lnTo>
                <a:lnTo>
                  <a:pt x="350" y="1419"/>
                </a:lnTo>
                <a:lnTo>
                  <a:pt x="350" y="1417"/>
                </a:lnTo>
                <a:lnTo>
                  <a:pt x="347" y="1417"/>
                </a:lnTo>
                <a:lnTo>
                  <a:pt x="345" y="1417"/>
                </a:lnTo>
                <a:lnTo>
                  <a:pt x="343" y="1417"/>
                </a:lnTo>
                <a:lnTo>
                  <a:pt x="343" y="1419"/>
                </a:lnTo>
                <a:lnTo>
                  <a:pt x="343" y="1422"/>
                </a:lnTo>
                <a:lnTo>
                  <a:pt x="340" y="1422"/>
                </a:lnTo>
                <a:lnTo>
                  <a:pt x="338" y="1422"/>
                </a:lnTo>
                <a:lnTo>
                  <a:pt x="336" y="1422"/>
                </a:lnTo>
                <a:lnTo>
                  <a:pt x="334" y="1422"/>
                </a:lnTo>
                <a:lnTo>
                  <a:pt x="331" y="1422"/>
                </a:lnTo>
                <a:lnTo>
                  <a:pt x="329" y="1422"/>
                </a:lnTo>
                <a:lnTo>
                  <a:pt x="327" y="1422"/>
                </a:lnTo>
                <a:lnTo>
                  <a:pt x="324" y="1422"/>
                </a:lnTo>
                <a:lnTo>
                  <a:pt x="322" y="1422"/>
                </a:lnTo>
                <a:lnTo>
                  <a:pt x="320" y="1422"/>
                </a:lnTo>
                <a:lnTo>
                  <a:pt x="317" y="1424"/>
                </a:lnTo>
                <a:lnTo>
                  <a:pt x="317" y="1426"/>
                </a:lnTo>
                <a:lnTo>
                  <a:pt x="317" y="1433"/>
                </a:lnTo>
                <a:lnTo>
                  <a:pt x="306" y="1433"/>
                </a:lnTo>
                <a:lnTo>
                  <a:pt x="306" y="1440"/>
                </a:lnTo>
                <a:lnTo>
                  <a:pt x="299" y="1443"/>
                </a:lnTo>
                <a:lnTo>
                  <a:pt x="299" y="1445"/>
                </a:lnTo>
                <a:lnTo>
                  <a:pt x="299" y="1447"/>
                </a:lnTo>
                <a:lnTo>
                  <a:pt x="297" y="1447"/>
                </a:lnTo>
                <a:lnTo>
                  <a:pt x="299" y="1447"/>
                </a:lnTo>
                <a:lnTo>
                  <a:pt x="299" y="1449"/>
                </a:lnTo>
                <a:lnTo>
                  <a:pt x="299" y="1452"/>
                </a:lnTo>
                <a:lnTo>
                  <a:pt x="299" y="1454"/>
                </a:lnTo>
                <a:lnTo>
                  <a:pt x="299" y="1456"/>
                </a:lnTo>
                <a:lnTo>
                  <a:pt x="299" y="1459"/>
                </a:lnTo>
                <a:lnTo>
                  <a:pt x="299" y="1461"/>
                </a:lnTo>
                <a:lnTo>
                  <a:pt x="297" y="1461"/>
                </a:lnTo>
                <a:lnTo>
                  <a:pt x="297" y="1463"/>
                </a:lnTo>
                <a:lnTo>
                  <a:pt x="294" y="1463"/>
                </a:lnTo>
                <a:lnTo>
                  <a:pt x="294" y="1461"/>
                </a:lnTo>
                <a:lnTo>
                  <a:pt x="292" y="1461"/>
                </a:lnTo>
                <a:lnTo>
                  <a:pt x="292" y="1459"/>
                </a:lnTo>
                <a:lnTo>
                  <a:pt x="290" y="1459"/>
                </a:lnTo>
                <a:lnTo>
                  <a:pt x="287" y="1459"/>
                </a:lnTo>
                <a:lnTo>
                  <a:pt x="287" y="1461"/>
                </a:lnTo>
                <a:lnTo>
                  <a:pt x="285" y="1461"/>
                </a:lnTo>
                <a:lnTo>
                  <a:pt x="285" y="1463"/>
                </a:lnTo>
                <a:lnTo>
                  <a:pt x="285" y="1466"/>
                </a:lnTo>
                <a:lnTo>
                  <a:pt x="285" y="1468"/>
                </a:lnTo>
                <a:lnTo>
                  <a:pt x="285" y="1466"/>
                </a:lnTo>
                <a:lnTo>
                  <a:pt x="283" y="1466"/>
                </a:lnTo>
                <a:lnTo>
                  <a:pt x="285" y="1466"/>
                </a:lnTo>
                <a:lnTo>
                  <a:pt x="283" y="1466"/>
                </a:lnTo>
                <a:lnTo>
                  <a:pt x="283" y="1468"/>
                </a:lnTo>
                <a:lnTo>
                  <a:pt x="283" y="1470"/>
                </a:lnTo>
                <a:lnTo>
                  <a:pt x="281" y="1470"/>
                </a:lnTo>
                <a:lnTo>
                  <a:pt x="281" y="1472"/>
                </a:lnTo>
                <a:lnTo>
                  <a:pt x="278" y="1472"/>
                </a:lnTo>
                <a:lnTo>
                  <a:pt x="278" y="1475"/>
                </a:lnTo>
                <a:lnTo>
                  <a:pt x="276" y="1475"/>
                </a:lnTo>
                <a:lnTo>
                  <a:pt x="276" y="1472"/>
                </a:lnTo>
                <a:lnTo>
                  <a:pt x="274" y="1472"/>
                </a:lnTo>
                <a:lnTo>
                  <a:pt x="274" y="1475"/>
                </a:lnTo>
                <a:lnTo>
                  <a:pt x="271" y="1475"/>
                </a:lnTo>
                <a:lnTo>
                  <a:pt x="271" y="1477"/>
                </a:lnTo>
                <a:lnTo>
                  <a:pt x="271" y="1479"/>
                </a:lnTo>
                <a:lnTo>
                  <a:pt x="271" y="1482"/>
                </a:lnTo>
                <a:lnTo>
                  <a:pt x="271" y="1484"/>
                </a:lnTo>
                <a:lnTo>
                  <a:pt x="271" y="1486"/>
                </a:lnTo>
                <a:lnTo>
                  <a:pt x="269" y="1486"/>
                </a:lnTo>
                <a:lnTo>
                  <a:pt x="267" y="1489"/>
                </a:lnTo>
                <a:lnTo>
                  <a:pt x="264" y="1489"/>
                </a:lnTo>
                <a:lnTo>
                  <a:pt x="264" y="1486"/>
                </a:lnTo>
                <a:lnTo>
                  <a:pt x="262" y="1486"/>
                </a:lnTo>
                <a:lnTo>
                  <a:pt x="264" y="1486"/>
                </a:lnTo>
                <a:lnTo>
                  <a:pt x="262" y="1486"/>
                </a:lnTo>
                <a:lnTo>
                  <a:pt x="262" y="1489"/>
                </a:lnTo>
                <a:lnTo>
                  <a:pt x="264" y="1489"/>
                </a:lnTo>
                <a:lnTo>
                  <a:pt x="262" y="1489"/>
                </a:lnTo>
                <a:lnTo>
                  <a:pt x="262" y="1491"/>
                </a:lnTo>
                <a:lnTo>
                  <a:pt x="262" y="1493"/>
                </a:lnTo>
                <a:lnTo>
                  <a:pt x="262" y="1495"/>
                </a:lnTo>
                <a:lnTo>
                  <a:pt x="262" y="1493"/>
                </a:lnTo>
                <a:lnTo>
                  <a:pt x="262" y="1495"/>
                </a:lnTo>
                <a:lnTo>
                  <a:pt x="260" y="1495"/>
                </a:lnTo>
                <a:lnTo>
                  <a:pt x="260" y="1498"/>
                </a:lnTo>
                <a:lnTo>
                  <a:pt x="260" y="1495"/>
                </a:lnTo>
                <a:lnTo>
                  <a:pt x="260" y="1498"/>
                </a:lnTo>
                <a:lnTo>
                  <a:pt x="258" y="1498"/>
                </a:lnTo>
                <a:lnTo>
                  <a:pt x="258" y="1500"/>
                </a:lnTo>
                <a:lnTo>
                  <a:pt x="255" y="1500"/>
                </a:lnTo>
                <a:lnTo>
                  <a:pt x="255" y="1502"/>
                </a:lnTo>
                <a:lnTo>
                  <a:pt x="253" y="1502"/>
                </a:lnTo>
                <a:lnTo>
                  <a:pt x="253" y="1505"/>
                </a:lnTo>
                <a:lnTo>
                  <a:pt x="251" y="1505"/>
                </a:lnTo>
                <a:lnTo>
                  <a:pt x="251" y="1507"/>
                </a:lnTo>
                <a:lnTo>
                  <a:pt x="248" y="1507"/>
                </a:lnTo>
                <a:lnTo>
                  <a:pt x="251" y="1507"/>
                </a:lnTo>
                <a:lnTo>
                  <a:pt x="248" y="1507"/>
                </a:lnTo>
                <a:lnTo>
                  <a:pt x="248" y="1505"/>
                </a:lnTo>
                <a:lnTo>
                  <a:pt x="246" y="1505"/>
                </a:lnTo>
                <a:lnTo>
                  <a:pt x="246" y="1507"/>
                </a:lnTo>
                <a:lnTo>
                  <a:pt x="246" y="1509"/>
                </a:lnTo>
                <a:lnTo>
                  <a:pt x="244" y="1509"/>
                </a:lnTo>
                <a:lnTo>
                  <a:pt x="244" y="1507"/>
                </a:lnTo>
                <a:lnTo>
                  <a:pt x="244" y="1505"/>
                </a:lnTo>
                <a:lnTo>
                  <a:pt x="244" y="1507"/>
                </a:lnTo>
                <a:lnTo>
                  <a:pt x="241" y="1509"/>
                </a:lnTo>
                <a:lnTo>
                  <a:pt x="241" y="1512"/>
                </a:lnTo>
                <a:lnTo>
                  <a:pt x="241" y="1514"/>
                </a:lnTo>
                <a:lnTo>
                  <a:pt x="241" y="1516"/>
                </a:lnTo>
                <a:lnTo>
                  <a:pt x="239" y="1516"/>
                </a:lnTo>
                <a:lnTo>
                  <a:pt x="239" y="1519"/>
                </a:lnTo>
                <a:lnTo>
                  <a:pt x="237" y="1519"/>
                </a:lnTo>
                <a:lnTo>
                  <a:pt x="237" y="1521"/>
                </a:lnTo>
                <a:lnTo>
                  <a:pt x="234" y="1521"/>
                </a:lnTo>
                <a:lnTo>
                  <a:pt x="232" y="1521"/>
                </a:lnTo>
                <a:lnTo>
                  <a:pt x="234" y="1521"/>
                </a:lnTo>
                <a:lnTo>
                  <a:pt x="234" y="1523"/>
                </a:lnTo>
                <a:lnTo>
                  <a:pt x="232" y="1523"/>
                </a:lnTo>
                <a:lnTo>
                  <a:pt x="232" y="1525"/>
                </a:lnTo>
                <a:lnTo>
                  <a:pt x="232" y="1528"/>
                </a:lnTo>
                <a:lnTo>
                  <a:pt x="230" y="1528"/>
                </a:lnTo>
                <a:lnTo>
                  <a:pt x="230" y="1530"/>
                </a:lnTo>
                <a:lnTo>
                  <a:pt x="230" y="1532"/>
                </a:lnTo>
                <a:lnTo>
                  <a:pt x="228" y="1532"/>
                </a:lnTo>
                <a:lnTo>
                  <a:pt x="228" y="1530"/>
                </a:lnTo>
                <a:lnTo>
                  <a:pt x="228" y="1532"/>
                </a:lnTo>
                <a:lnTo>
                  <a:pt x="228" y="1530"/>
                </a:lnTo>
                <a:lnTo>
                  <a:pt x="225" y="1532"/>
                </a:lnTo>
                <a:lnTo>
                  <a:pt x="225" y="1535"/>
                </a:lnTo>
                <a:lnTo>
                  <a:pt x="223" y="1535"/>
                </a:lnTo>
                <a:lnTo>
                  <a:pt x="223" y="1537"/>
                </a:lnTo>
                <a:lnTo>
                  <a:pt x="221" y="1537"/>
                </a:lnTo>
                <a:lnTo>
                  <a:pt x="218" y="1539"/>
                </a:lnTo>
                <a:lnTo>
                  <a:pt x="216" y="1539"/>
                </a:lnTo>
                <a:lnTo>
                  <a:pt x="214" y="1539"/>
                </a:lnTo>
                <a:lnTo>
                  <a:pt x="214" y="1537"/>
                </a:lnTo>
                <a:lnTo>
                  <a:pt x="214" y="1539"/>
                </a:lnTo>
                <a:lnTo>
                  <a:pt x="211" y="1539"/>
                </a:lnTo>
                <a:lnTo>
                  <a:pt x="214" y="1539"/>
                </a:lnTo>
                <a:lnTo>
                  <a:pt x="211" y="1539"/>
                </a:lnTo>
                <a:lnTo>
                  <a:pt x="211" y="1542"/>
                </a:lnTo>
                <a:lnTo>
                  <a:pt x="214" y="1542"/>
                </a:lnTo>
                <a:lnTo>
                  <a:pt x="216" y="1542"/>
                </a:lnTo>
                <a:lnTo>
                  <a:pt x="216" y="1544"/>
                </a:lnTo>
                <a:lnTo>
                  <a:pt x="216" y="1546"/>
                </a:lnTo>
                <a:lnTo>
                  <a:pt x="216" y="1548"/>
                </a:lnTo>
                <a:lnTo>
                  <a:pt x="214" y="1548"/>
                </a:lnTo>
                <a:lnTo>
                  <a:pt x="214" y="1546"/>
                </a:lnTo>
                <a:lnTo>
                  <a:pt x="211" y="1546"/>
                </a:lnTo>
                <a:lnTo>
                  <a:pt x="211" y="1548"/>
                </a:lnTo>
                <a:lnTo>
                  <a:pt x="211" y="1551"/>
                </a:lnTo>
                <a:lnTo>
                  <a:pt x="211" y="1553"/>
                </a:lnTo>
                <a:lnTo>
                  <a:pt x="209" y="1553"/>
                </a:lnTo>
                <a:lnTo>
                  <a:pt x="209" y="1555"/>
                </a:lnTo>
                <a:lnTo>
                  <a:pt x="207" y="1555"/>
                </a:lnTo>
                <a:lnTo>
                  <a:pt x="209" y="1555"/>
                </a:lnTo>
                <a:lnTo>
                  <a:pt x="207" y="1555"/>
                </a:lnTo>
                <a:lnTo>
                  <a:pt x="207" y="1558"/>
                </a:lnTo>
                <a:lnTo>
                  <a:pt x="207" y="1560"/>
                </a:lnTo>
                <a:lnTo>
                  <a:pt x="205" y="1560"/>
                </a:lnTo>
                <a:lnTo>
                  <a:pt x="202" y="1560"/>
                </a:lnTo>
                <a:lnTo>
                  <a:pt x="202" y="1562"/>
                </a:lnTo>
                <a:lnTo>
                  <a:pt x="200" y="1565"/>
                </a:lnTo>
                <a:lnTo>
                  <a:pt x="200" y="1567"/>
                </a:lnTo>
                <a:lnTo>
                  <a:pt x="198" y="1565"/>
                </a:lnTo>
                <a:lnTo>
                  <a:pt x="195" y="1565"/>
                </a:lnTo>
                <a:lnTo>
                  <a:pt x="195" y="1562"/>
                </a:lnTo>
                <a:lnTo>
                  <a:pt x="193" y="1562"/>
                </a:lnTo>
                <a:lnTo>
                  <a:pt x="191" y="1565"/>
                </a:lnTo>
                <a:lnTo>
                  <a:pt x="188" y="1565"/>
                </a:lnTo>
                <a:lnTo>
                  <a:pt x="186" y="1565"/>
                </a:lnTo>
                <a:lnTo>
                  <a:pt x="186" y="1562"/>
                </a:lnTo>
                <a:lnTo>
                  <a:pt x="186" y="1560"/>
                </a:lnTo>
                <a:lnTo>
                  <a:pt x="188" y="1558"/>
                </a:lnTo>
                <a:lnTo>
                  <a:pt x="188" y="1555"/>
                </a:lnTo>
                <a:lnTo>
                  <a:pt x="188" y="1553"/>
                </a:lnTo>
                <a:lnTo>
                  <a:pt x="186" y="1553"/>
                </a:lnTo>
                <a:lnTo>
                  <a:pt x="186" y="1551"/>
                </a:lnTo>
                <a:lnTo>
                  <a:pt x="184" y="1548"/>
                </a:lnTo>
                <a:lnTo>
                  <a:pt x="181" y="1546"/>
                </a:lnTo>
                <a:lnTo>
                  <a:pt x="179" y="1544"/>
                </a:lnTo>
                <a:lnTo>
                  <a:pt x="177" y="1539"/>
                </a:lnTo>
                <a:lnTo>
                  <a:pt x="177" y="1537"/>
                </a:lnTo>
                <a:lnTo>
                  <a:pt x="179" y="1535"/>
                </a:lnTo>
                <a:lnTo>
                  <a:pt x="179" y="1532"/>
                </a:lnTo>
                <a:lnTo>
                  <a:pt x="181" y="1530"/>
                </a:lnTo>
                <a:lnTo>
                  <a:pt x="181" y="1528"/>
                </a:lnTo>
                <a:lnTo>
                  <a:pt x="181" y="1525"/>
                </a:lnTo>
                <a:lnTo>
                  <a:pt x="179" y="1525"/>
                </a:lnTo>
                <a:lnTo>
                  <a:pt x="179" y="1523"/>
                </a:lnTo>
                <a:lnTo>
                  <a:pt x="179" y="1521"/>
                </a:lnTo>
                <a:lnTo>
                  <a:pt x="179" y="1519"/>
                </a:lnTo>
                <a:lnTo>
                  <a:pt x="177" y="1519"/>
                </a:lnTo>
                <a:lnTo>
                  <a:pt x="177" y="1516"/>
                </a:lnTo>
                <a:lnTo>
                  <a:pt x="179" y="1514"/>
                </a:lnTo>
                <a:lnTo>
                  <a:pt x="179" y="1512"/>
                </a:lnTo>
                <a:lnTo>
                  <a:pt x="177" y="1512"/>
                </a:lnTo>
                <a:lnTo>
                  <a:pt x="177" y="1509"/>
                </a:lnTo>
                <a:lnTo>
                  <a:pt x="179" y="1509"/>
                </a:lnTo>
                <a:lnTo>
                  <a:pt x="181" y="1509"/>
                </a:lnTo>
                <a:lnTo>
                  <a:pt x="181" y="1507"/>
                </a:lnTo>
                <a:lnTo>
                  <a:pt x="181" y="1505"/>
                </a:lnTo>
                <a:lnTo>
                  <a:pt x="181" y="1502"/>
                </a:lnTo>
                <a:lnTo>
                  <a:pt x="184" y="1502"/>
                </a:lnTo>
                <a:lnTo>
                  <a:pt x="186" y="1500"/>
                </a:lnTo>
                <a:lnTo>
                  <a:pt x="186" y="1498"/>
                </a:lnTo>
                <a:lnTo>
                  <a:pt x="188" y="1498"/>
                </a:lnTo>
                <a:lnTo>
                  <a:pt x="188" y="1495"/>
                </a:lnTo>
                <a:lnTo>
                  <a:pt x="188" y="1493"/>
                </a:lnTo>
                <a:lnTo>
                  <a:pt x="186" y="1491"/>
                </a:lnTo>
                <a:lnTo>
                  <a:pt x="186" y="1489"/>
                </a:lnTo>
                <a:lnTo>
                  <a:pt x="188" y="1489"/>
                </a:lnTo>
                <a:lnTo>
                  <a:pt x="191" y="1491"/>
                </a:lnTo>
                <a:lnTo>
                  <a:pt x="191" y="1489"/>
                </a:lnTo>
                <a:lnTo>
                  <a:pt x="193" y="1489"/>
                </a:lnTo>
                <a:lnTo>
                  <a:pt x="193" y="1486"/>
                </a:lnTo>
                <a:lnTo>
                  <a:pt x="195" y="1486"/>
                </a:lnTo>
                <a:lnTo>
                  <a:pt x="198" y="1484"/>
                </a:lnTo>
                <a:lnTo>
                  <a:pt x="200" y="1484"/>
                </a:lnTo>
                <a:lnTo>
                  <a:pt x="202" y="1484"/>
                </a:lnTo>
                <a:lnTo>
                  <a:pt x="205" y="1482"/>
                </a:lnTo>
                <a:lnTo>
                  <a:pt x="207" y="1482"/>
                </a:lnTo>
                <a:lnTo>
                  <a:pt x="209" y="1482"/>
                </a:lnTo>
                <a:lnTo>
                  <a:pt x="207" y="1482"/>
                </a:lnTo>
                <a:lnTo>
                  <a:pt x="207" y="1484"/>
                </a:lnTo>
                <a:lnTo>
                  <a:pt x="205" y="1484"/>
                </a:lnTo>
                <a:lnTo>
                  <a:pt x="207" y="1484"/>
                </a:lnTo>
                <a:lnTo>
                  <a:pt x="209" y="1484"/>
                </a:lnTo>
                <a:lnTo>
                  <a:pt x="211" y="1484"/>
                </a:lnTo>
                <a:lnTo>
                  <a:pt x="214" y="1484"/>
                </a:lnTo>
                <a:lnTo>
                  <a:pt x="214" y="1486"/>
                </a:lnTo>
                <a:lnTo>
                  <a:pt x="214" y="1484"/>
                </a:lnTo>
                <a:lnTo>
                  <a:pt x="216" y="1484"/>
                </a:lnTo>
                <a:lnTo>
                  <a:pt x="216" y="1482"/>
                </a:lnTo>
                <a:lnTo>
                  <a:pt x="216" y="1479"/>
                </a:lnTo>
                <a:lnTo>
                  <a:pt x="214" y="1477"/>
                </a:lnTo>
                <a:lnTo>
                  <a:pt x="214" y="1475"/>
                </a:lnTo>
                <a:lnTo>
                  <a:pt x="211" y="1475"/>
                </a:lnTo>
                <a:lnTo>
                  <a:pt x="211" y="1472"/>
                </a:lnTo>
                <a:lnTo>
                  <a:pt x="211" y="1470"/>
                </a:lnTo>
                <a:lnTo>
                  <a:pt x="214" y="1470"/>
                </a:lnTo>
                <a:lnTo>
                  <a:pt x="216" y="1470"/>
                </a:lnTo>
                <a:lnTo>
                  <a:pt x="216" y="1468"/>
                </a:lnTo>
                <a:lnTo>
                  <a:pt x="216" y="1466"/>
                </a:lnTo>
                <a:lnTo>
                  <a:pt x="216" y="1463"/>
                </a:lnTo>
                <a:lnTo>
                  <a:pt x="216" y="1461"/>
                </a:lnTo>
                <a:lnTo>
                  <a:pt x="214" y="1459"/>
                </a:lnTo>
                <a:lnTo>
                  <a:pt x="214" y="1456"/>
                </a:lnTo>
                <a:lnTo>
                  <a:pt x="214" y="1454"/>
                </a:lnTo>
                <a:lnTo>
                  <a:pt x="211" y="1454"/>
                </a:lnTo>
                <a:lnTo>
                  <a:pt x="209" y="1452"/>
                </a:lnTo>
                <a:lnTo>
                  <a:pt x="211" y="1452"/>
                </a:lnTo>
                <a:lnTo>
                  <a:pt x="211" y="1449"/>
                </a:lnTo>
                <a:lnTo>
                  <a:pt x="209" y="1449"/>
                </a:lnTo>
                <a:lnTo>
                  <a:pt x="209" y="1447"/>
                </a:lnTo>
                <a:lnTo>
                  <a:pt x="207" y="1445"/>
                </a:lnTo>
                <a:lnTo>
                  <a:pt x="207" y="1443"/>
                </a:lnTo>
                <a:lnTo>
                  <a:pt x="207" y="1440"/>
                </a:lnTo>
                <a:lnTo>
                  <a:pt x="207" y="1438"/>
                </a:lnTo>
                <a:lnTo>
                  <a:pt x="205" y="1436"/>
                </a:lnTo>
                <a:lnTo>
                  <a:pt x="202" y="1433"/>
                </a:lnTo>
                <a:lnTo>
                  <a:pt x="200" y="1433"/>
                </a:lnTo>
                <a:lnTo>
                  <a:pt x="200" y="1431"/>
                </a:lnTo>
                <a:lnTo>
                  <a:pt x="200" y="1429"/>
                </a:lnTo>
                <a:lnTo>
                  <a:pt x="200" y="1426"/>
                </a:lnTo>
                <a:lnTo>
                  <a:pt x="202" y="1424"/>
                </a:lnTo>
                <a:lnTo>
                  <a:pt x="205" y="1424"/>
                </a:lnTo>
                <a:lnTo>
                  <a:pt x="205" y="1422"/>
                </a:lnTo>
                <a:lnTo>
                  <a:pt x="205" y="1419"/>
                </a:lnTo>
                <a:lnTo>
                  <a:pt x="202" y="1419"/>
                </a:lnTo>
                <a:lnTo>
                  <a:pt x="202" y="1417"/>
                </a:lnTo>
                <a:lnTo>
                  <a:pt x="202" y="1415"/>
                </a:lnTo>
                <a:lnTo>
                  <a:pt x="200" y="1415"/>
                </a:lnTo>
                <a:lnTo>
                  <a:pt x="200" y="1413"/>
                </a:lnTo>
                <a:lnTo>
                  <a:pt x="200" y="1410"/>
                </a:lnTo>
                <a:lnTo>
                  <a:pt x="198" y="1410"/>
                </a:lnTo>
                <a:lnTo>
                  <a:pt x="195" y="1410"/>
                </a:lnTo>
                <a:lnTo>
                  <a:pt x="193" y="1410"/>
                </a:lnTo>
                <a:lnTo>
                  <a:pt x="191" y="1408"/>
                </a:lnTo>
                <a:lnTo>
                  <a:pt x="188" y="1408"/>
                </a:lnTo>
                <a:lnTo>
                  <a:pt x="186" y="1406"/>
                </a:lnTo>
                <a:lnTo>
                  <a:pt x="188" y="1403"/>
                </a:lnTo>
                <a:lnTo>
                  <a:pt x="186" y="1403"/>
                </a:lnTo>
                <a:lnTo>
                  <a:pt x="184" y="1401"/>
                </a:lnTo>
                <a:lnTo>
                  <a:pt x="184" y="1399"/>
                </a:lnTo>
                <a:lnTo>
                  <a:pt x="181" y="1399"/>
                </a:lnTo>
                <a:lnTo>
                  <a:pt x="181" y="1396"/>
                </a:lnTo>
                <a:lnTo>
                  <a:pt x="179" y="1396"/>
                </a:lnTo>
                <a:lnTo>
                  <a:pt x="179" y="1394"/>
                </a:lnTo>
                <a:lnTo>
                  <a:pt x="181" y="1394"/>
                </a:lnTo>
                <a:lnTo>
                  <a:pt x="181" y="1392"/>
                </a:lnTo>
                <a:lnTo>
                  <a:pt x="179" y="1392"/>
                </a:lnTo>
                <a:lnTo>
                  <a:pt x="177" y="1390"/>
                </a:lnTo>
                <a:lnTo>
                  <a:pt x="177" y="1387"/>
                </a:lnTo>
                <a:lnTo>
                  <a:pt x="175" y="1390"/>
                </a:lnTo>
                <a:lnTo>
                  <a:pt x="175" y="1387"/>
                </a:lnTo>
                <a:lnTo>
                  <a:pt x="172" y="1387"/>
                </a:lnTo>
                <a:lnTo>
                  <a:pt x="172" y="1385"/>
                </a:lnTo>
                <a:lnTo>
                  <a:pt x="172" y="1387"/>
                </a:lnTo>
                <a:lnTo>
                  <a:pt x="170" y="1387"/>
                </a:lnTo>
                <a:lnTo>
                  <a:pt x="168" y="1385"/>
                </a:lnTo>
                <a:lnTo>
                  <a:pt x="168" y="1383"/>
                </a:lnTo>
                <a:lnTo>
                  <a:pt x="170" y="1383"/>
                </a:lnTo>
                <a:lnTo>
                  <a:pt x="170" y="1380"/>
                </a:lnTo>
                <a:lnTo>
                  <a:pt x="168" y="1380"/>
                </a:lnTo>
                <a:lnTo>
                  <a:pt x="168" y="1378"/>
                </a:lnTo>
                <a:lnTo>
                  <a:pt x="165" y="1378"/>
                </a:lnTo>
                <a:lnTo>
                  <a:pt x="168" y="1376"/>
                </a:lnTo>
                <a:lnTo>
                  <a:pt x="168" y="1373"/>
                </a:lnTo>
                <a:lnTo>
                  <a:pt x="168" y="1371"/>
                </a:lnTo>
                <a:lnTo>
                  <a:pt x="170" y="1366"/>
                </a:lnTo>
                <a:lnTo>
                  <a:pt x="172" y="1364"/>
                </a:lnTo>
                <a:lnTo>
                  <a:pt x="172" y="1362"/>
                </a:lnTo>
                <a:lnTo>
                  <a:pt x="172" y="1360"/>
                </a:lnTo>
                <a:lnTo>
                  <a:pt x="170" y="1360"/>
                </a:lnTo>
                <a:lnTo>
                  <a:pt x="170" y="1357"/>
                </a:lnTo>
                <a:lnTo>
                  <a:pt x="172" y="1355"/>
                </a:lnTo>
                <a:lnTo>
                  <a:pt x="172" y="1353"/>
                </a:lnTo>
                <a:lnTo>
                  <a:pt x="172" y="1350"/>
                </a:lnTo>
                <a:lnTo>
                  <a:pt x="175" y="1350"/>
                </a:lnTo>
                <a:lnTo>
                  <a:pt x="175" y="1348"/>
                </a:lnTo>
                <a:lnTo>
                  <a:pt x="177" y="1348"/>
                </a:lnTo>
                <a:lnTo>
                  <a:pt x="177" y="1346"/>
                </a:lnTo>
                <a:lnTo>
                  <a:pt x="179" y="1346"/>
                </a:lnTo>
                <a:lnTo>
                  <a:pt x="179" y="1348"/>
                </a:lnTo>
                <a:lnTo>
                  <a:pt x="181" y="1348"/>
                </a:lnTo>
                <a:lnTo>
                  <a:pt x="181" y="1346"/>
                </a:lnTo>
                <a:lnTo>
                  <a:pt x="184" y="1346"/>
                </a:lnTo>
                <a:lnTo>
                  <a:pt x="184" y="1343"/>
                </a:lnTo>
                <a:lnTo>
                  <a:pt x="184" y="1341"/>
                </a:lnTo>
                <a:lnTo>
                  <a:pt x="184" y="1339"/>
                </a:lnTo>
                <a:lnTo>
                  <a:pt x="184" y="1337"/>
                </a:lnTo>
                <a:lnTo>
                  <a:pt x="184" y="1334"/>
                </a:lnTo>
                <a:lnTo>
                  <a:pt x="184" y="1332"/>
                </a:lnTo>
                <a:lnTo>
                  <a:pt x="186" y="1332"/>
                </a:lnTo>
                <a:lnTo>
                  <a:pt x="186" y="1334"/>
                </a:lnTo>
                <a:lnTo>
                  <a:pt x="188" y="1334"/>
                </a:lnTo>
                <a:lnTo>
                  <a:pt x="188" y="1332"/>
                </a:lnTo>
                <a:lnTo>
                  <a:pt x="191" y="1332"/>
                </a:lnTo>
                <a:lnTo>
                  <a:pt x="191" y="1330"/>
                </a:lnTo>
                <a:lnTo>
                  <a:pt x="193" y="1330"/>
                </a:lnTo>
                <a:lnTo>
                  <a:pt x="193" y="1332"/>
                </a:lnTo>
                <a:lnTo>
                  <a:pt x="195" y="1332"/>
                </a:lnTo>
                <a:lnTo>
                  <a:pt x="198" y="1332"/>
                </a:lnTo>
                <a:lnTo>
                  <a:pt x="198" y="1330"/>
                </a:lnTo>
                <a:lnTo>
                  <a:pt x="200" y="1330"/>
                </a:lnTo>
                <a:lnTo>
                  <a:pt x="198" y="1330"/>
                </a:lnTo>
                <a:lnTo>
                  <a:pt x="198" y="1327"/>
                </a:lnTo>
                <a:lnTo>
                  <a:pt x="200" y="1327"/>
                </a:lnTo>
                <a:lnTo>
                  <a:pt x="200" y="1325"/>
                </a:lnTo>
                <a:lnTo>
                  <a:pt x="200" y="1323"/>
                </a:lnTo>
                <a:lnTo>
                  <a:pt x="202" y="1323"/>
                </a:lnTo>
                <a:lnTo>
                  <a:pt x="202" y="1320"/>
                </a:lnTo>
                <a:lnTo>
                  <a:pt x="205" y="1320"/>
                </a:lnTo>
                <a:lnTo>
                  <a:pt x="205" y="1318"/>
                </a:lnTo>
                <a:lnTo>
                  <a:pt x="202" y="1318"/>
                </a:lnTo>
                <a:lnTo>
                  <a:pt x="202" y="1316"/>
                </a:lnTo>
                <a:lnTo>
                  <a:pt x="200" y="1316"/>
                </a:lnTo>
                <a:lnTo>
                  <a:pt x="202" y="1316"/>
                </a:lnTo>
                <a:lnTo>
                  <a:pt x="202" y="1313"/>
                </a:lnTo>
                <a:lnTo>
                  <a:pt x="202" y="1311"/>
                </a:lnTo>
                <a:lnTo>
                  <a:pt x="205" y="1311"/>
                </a:lnTo>
                <a:lnTo>
                  <a:pt x="207" y="1311"/>
                </a:lnTo>
                <a:lnTo>
                  <a:pt x="207" y="1309"/>
                </a:lnTo>
                <a:lnTo>
                  <a:pt x="207" y="1307"/>
                </a:lnTo>
                <a:lnTo>
                  <a:pt x="209" y="1307"/>
                </a:lnTo>
                <a:lnTo>
                  <a:pt x="209" y="1304"/>
                </a:lnTo>
                <a:lnTo>
                  <a:pt x="211" y="1304"/>
                </a:lnTo>
                <a:lnTo>
                  <a:pt x="214" y="1304"/>
                </a:lnTo>
                <a:lnTo>
                  <a:pt x="216" y="1304"/>
                </a:lnTo>
                <a:lnTo>
                  <a:pt x="216" y="1302"/>
                </a:lnTo>
                <a:lnTo>
                  <a:pt x="216" y="1300"/>
                </a:lnTo>
                <a:lnTo>
                  <a:pt x="214" y="1297"/>
                </a:lnTo>
                <a:lnTo>
                  <a:pt x="211" y="1297"/>
                </a:lnTo>
                <a:lnTo>
                  <a:pt x="211" y="1295"/>
                </a:lnTo>
                <a:lnTo>
                  <a:pt x="209" y="1293"/>
                </a:lnTo>
                <a:lnTo>
                  <a:pt x="207" y="1293"/>
                </a:lnTo>
                <a:lnTo>
                  <a:pt x="207" y="1290"/>
                </a:lnTo>
                <a:lnTo>
                  <a:pt x="207" y="1288"/>
                </a:lnTo>
                <a:lnTo>
                  <a:pt x="205" y="1288"/>
                </a:lnTo>
                <a:lnTo>
                  <a:pt x="205" y="1286"/>
                </a:lnTo>
                <a:lnTo>
                  <a:pt x="205" y="1288"/>
                </a:lnTo>
                <a:lnTo>
                  <a:pt x="200" y="1286"/>
                </a:lnTo>
                <a:lnTo>
                  <a:pt x="198" y="1286"/>
                </a:lnTo>
                <a:lnTo>
                  <a:pt x="195" y="1286"/>
                </a:lnTo>
                <a:lnTo>
                  <a:pt x="193" y="1286"/>
                </a:lnTo>
                <a:lnTo>
                  <a:pt x="191" y="1286"/>
                </a:lnTo>
                <a:lnTo>
                  <a:pt x="188" y="1286"/>
                </a:lnTo>
                <a:lnTo>
                  <a:pt x="186" y="1286"/>
                </a:lnTo>
                <a:lnTo>
                  <a:pt x="186" y="1281"/>
                </a:lnTo>
                <a:lnTo>
                  <a:pt x="184" y="1281"/>
                </a:lnTo>
                <a:lnTo>
                  <a:pt x="184" y="1277"/>
                </a:lnTo>
                <a:lnTo>
                  <a:pt x="181" y="1277"/>
                </a:lnTo>
                <a:lnTo>
                  <a:pt x="186" y="1263"/>
                </a:lnTo>
                <a:lnTo>
                  <a:pt x="188" y="1263"/>
                </a:lnTo>
                <a:lnTo>
                  <a:pt x="188" y="1260"/>
                </a:lnTo>
                <a:lnTo>
                  <a:pt x="188" y="1258"/>
                </a:lnTo>
                <a:lnTo>
                  <a:pt x="188" y="1256"/>
                </a:lnTo>
                <a:lnTo>
                  <a:pt x="191" y="1249"/>
                </a:lnTo>
                <a:lnTo>
                  <a:pt x="193" y="1247"/>
                </a:lnTo>
                <a:lnTo>
                  <a:pt x="193" y="1244"/>
                </a:lnTo>
                <a:lnTo>
                  <a:pt x="193" y="1242"/>
                </a:lnTo>
                <a:lnTo>
                  <a:pt x="195" y="1242"/>
                </a:lnTo>
                <a:lnTo>
                  <a:pt x="195" y="1240"/>
                </a:lnTo>
                <a:lnTo>
                  <a:pt x="195" y="1237"/>
                </a:lnTo>
                <a:lnTo>
                  <a:pt x="195" y="1235"/>
                </a:lnTo>
                <a:lnTo>
                  <a:pt x="195" y="1233"/>
                </a:lnTo>
                <a:lnTo>
                  <a:pt x="195" y="1228"/>
                </a:lnTo>
                <a:lnTo>
                  <a:pt x="193" y="1226"/>
                </a:lnTo>
                <a:lnTo>
                  <a:pt x="193" y="1228"/>
                </a:lnTo>
                <a:lnTo>
                  <a:pt x="191" y="1228"/>
                </a:lnTo>
                <a:lnTo>
                  <a:pt x="188" y="1228"/>
                </a:lnTo>
                <a:lnTo>
                  <a:pt x="188" y="1231"/>
                </a:lnTo>
                <a:lnTo>
                  <a:pt x="186" y="1231"/>
                </a:lnTo>
                <a:lnTo>
                  <a:pt x="186" y="1233"/>
                </a:lnTo>
                <a:lnTo>
                  <a:pt x="184" y="1233"/>
                </a:lnTo>
                <a:lnTo>
                  <a:pt x="184" y="1235"/>
                </a:lnTo>
                <a:lnTo>
                  <a:pt x="181" y="1235"/>
                </a:lnTo>
                <a:lnTo>
                  <a:pt x="179" y="1235"/>
                </a:lnTo>
                <a:lnTo>
                  <a:pt x="179" y="1237"/>
                </a:lnTo>
                <a:lnTo>
                  <a:pt x="177" y="1242"/>
                </a:lnTo>
                <a:lnTo>
                  <a:pt x="175" y="1244"/>
                </a:lnTo>
                <a:lnTo>
                  <a:pt x="175" y="1247"/>
                </a:lnTo>
                <a:lnTo>
                  <a:pt x="172" y="1247"/>
                </a:lnTo>
                <a:lnTo>
                  <a:pt x="170" y="1247"/>
                </a:lnTo>
                <a:lnTo>
                  <a:pt x="161" y="1249"/>
                </a:lnTo>
                <a:lnTo>
                  <a:pt x="158" y="1249"/>
                </a:lnTo>
                <a:lnTo>
                  <a:pt x="158" y="1247"/>
                </a:lnTo>
                <a:lnTo>
                  <a:pt x="156" y="1247"/>
                </a:lnTo>
                <a:lnTo>
                  <a:pt x="154" y="1247"/>
                </a:lnTo>
                <a:lnTo>
                  <a:pt x="154" y="1244"/>
                </a:lnTo>
                <a:lnTo>
                  <a:pt x="154" y="1242"/>
                </a:lnTo>
                <a:lnTo>
                  <a:pt x="149" y="1235"/>
                </a:lnTo>
                <a:lnTo>
                  <a:pt x="149" y="1233"/>
                </a:lnTo>
                <a:lnTo>
                  <a:pt x="147" y="1233"/>
                </a:lnTo>
                <a:lnTo>
                  <a:pt x="147" y="1231"/>
                </a:lnTo>
                <a:lnTo>
                  <a:pt x="145" y="1231"/>
                </a:lnTo>
                <a:lnTo>
                  <a:pt x="142" y="1231"/>
                </a:lnTo>
                <a:lnTo>
                  <a:pt x="140" y="1228"/>
                </a:lnTo>
                <a:lnTo>
                  <a:pt x="138" y="1226"/>
                </a:lnTo>
                <a:lnTo>
                  <a:pt x="138" y="1224"/>
                </a:lnTo>
                <a:lnTo>
                  <a:pt x="138" y="1221"/>
                </a:lnTo>
                <a:lnTo>
                  <a:pt x="135" y="1221"/>
                </a:lnTo>
                <a:lnTo>
                  <a:pt x="133" y="1221"/>
                </a:lnTo>
                <a:lnTo>
                  <a:pt x="131" y="1221"/>
                </a:lnTo>
                <a:lnTo>
                  <a:pt x="131" y="1224"/>
                </a:lnTo>
                <a:lnTo>
                  <a:pt x="129" y="1224"/>
                </a:lnTo>
                <a:lnTo>
                  <a:pt x="124" y="1224"/>
                </a:lnTo>
                <a:lnTo>
                  <a:pt x="119" y="1224"/>
                </a:lnTo>
                <a:lnTo>
                  <a:pt x="117" y="1224"/>
                </a:lnTo>
                <a:lnTo>
                  <a:pt x="115" y="1224"/>
                </a:lnTo>
                <a:lnTo>
                  <a:pt x="115" y="1221"/>
                </a:lnTo>
                <a:lnTo>
                  <a:pt x="112" y="1221"/>
                </a:lnTo>
                <a:lnTo>
                  <a:pt x="112" y="1219"/>
                </a:lnTo>
                <a:lnTo>
                  <a:pt x="110" y="1217"/>
                </a:lnTo>
                <a:lnTo>
                  <a:pt x="108" y="1212"/>
                </a:lnTo>
                <a:lnTo>
                  <a:pt x="105" y="1210"/>
                </a:lnTo>
                <a:lnTo>
                  <a:pt x="105" y="1207"/>
                </a:lnTo>
                <a:lnTo>
                  <a:pt x="103" y="1207"/>
                </a:lnTo>
                <a:lnTo>
                  <a:pt x="101" y="1207"/>
                </a:lnTo>
                <a:lnTo>
                  <a:pt x="101" y="1205"/>
                </a:lnTo>
                <a:lnTo>
                  <a:pt x="101" y="1203"/>
                </a:lnTo>
                <a:lnTo>
                  <a:pt x="101" y="1201"/>
                </a:lnTo>
                <a:lnTo>
                  <a:pt x="101" y="1198"/>
                </a:lnTo>
                <a:lnTo>
                  <a:pt x="101" y="1196"/>
                </a:lnTo>
                <a:lnTo>
                  <a:pt x="99" y="1196"/>
                </a:lnTo>
                <a:lnTo>
                  <a:pt x="99" y="1194"/>
                </a:lnTo>
                <a:lnTo>
                  <a:pt x="96" y="1191"/>
                </a:lnTo>
                <a:lnTo>
                  <a:pt x="96" y="1189"/>
                </a:lnTo>
                <a:lnTo>
                  <a:pt x="96" y="1187"/>
                </a:lnTo>
                <a:lnTo>
                  <a:pt x="94" y="1187"/>
                </a:lnTo>
                <a:lnTo>
                  <a:pt x="94" y="1184"/>
                </a:lnTo>
                <a:lnTo>
                  <a:pt x="94" y="1182"/>
                </a:lnTo>
                <a:lnTo>
                  <a:pt x="94" y="1180"/>
                </a:lnTo>
                <a:lnTo>
                  <a:pt x="94" y="1178"/>
                </a:lnTo>
                <a:lnTo>
                  <a:pt x="92" y="1168"/>
                </a:lnTo>
                <a:lnTo>
                  <a:pt x="89" y="1166"/>
                </a:lnTo>
                <a:lnTo>
                  <a:pt x="87" y="1164"/>
                </a:lnTo>
                <a:lnTo>
                  <a:pt x="87" y="1161"/>
                </a:lnTo>
                <a:lnTo>
                  <a:pt x="85" y="1159"/>
                </a:lnTo>
                <a:lnTo>
                  <a:pt x="85" y="1157"/>
                </a:lnTo>
                <a:lnTo>
                  <a:pt x="82" y="1157"/>
                </a:lnTo>
                <a:lnTo>
                  <a:pt x="80" y="1154"/>
                </a:lnTo>
                <a:lnTo>
                  <a:pt x="80" y="1152"/>
                </a:lnTo>
                <a:lnTo>
                  <a:pt x="80" y="1150"/>
                </a:lnTo>
                <a:lnTo>
                  <a:pt x="78" y="1148"/>
                </a:lnTo>
                <a:lnTo>
                  <a:pt x="78" y="1145"/>
                </a:lnTo>
                <a:lnTo>
                  <a:pt x="76" y="1145"/>
                </a:lnTo>
                <a:lnTo>
                  <a:pt x="73" y="1145"/>
                </a:lnTo>
                <a:lnTo>
                  <a:pt x="73" y="1143"/>
                </a:lnTo>
                <a:lnTo>
                  <a:pt x="71" y="1143"/>
                </a:lnTo>
                <a:lnTo>
                  <a:pt x="71" y="1141"/>
                </a:lnTo>
                <a:lnTo>
                  <a:pt x="71" y="1138"/>
                </a:lnTo>
                <a:lnTo>
                  <a:pt x="71" y="1136"/>
                </a:lnTo>
                <a:lnTo>
                  <a:pt x="73" y="1134"/>
                </a:lnTo>
                <a:lnTo>
                  <a:pt x="73" y="1131"/>
                </a:lnTo>
                <a:lnTo>
                  <a:pt x="73" y="1129"/>
                </a:lnTo>
                <a:lnTo>
                  <a:pt x="73" y="1127"/>
                </a:lnTo>
                <a:lnTo>
                  <a:pt x="71" y="1127"/>
                </a:lnTo>
                <a:lnTo>
                  <a:pt x="71" y="1125"/>
                </a:lnTo>
                <a:lnTo>
                  <a:pt x="69" y="1125"/>
                </a:lnTo>
                <a:lnTo>
                  <a:pt x="69" y="1122"/>
                </a:lnTo>
                <a:lnTo>
                  <a:pt x="66" y="1122"/>
                </a:lnTo>
                <a:lnTo>
                  <a:pt x="66" y="1120"/>
                </a:lnTo>
                <a:lnTo>
                  <a:pt x="64" y="1120"/>
                </a:lnTo>
                <a:lnTo>
                  <a:pt x="64" y="1118"/>
                </a:lnTo>
                <a:lnTo>
                  <a:pt x="64" y="1115"/>
                </a:lnTo>
                <a:lnTo>
                  <a:pt x="66" y="1115"/>
                </a:lnTo>
                <a:lnTo>
                  <a:pt x="66" y="1113"/>
                </a:lnTo>
                <a:lnTo>
                  <a:pt x="66" y="1111"/>
                </a:lnTo>
                <a:lnTo>
                  <a:pt x="69" y="1111"/>
                </a:lnTo>
                <a:lnTo>
                  <a:pt x="69" y="1108"/>
                </a:lnTo>
                <a:lnTo>
                  <a:pt x="66" y="1108"/>
                </a:lnTo>
                <a:lnTo>
                  <a:pt x="66" y="1106"/>
                </a:lnTo>
                <a:lnTo>
                  <a:pt x="66" y="1104"/>
                </a:lnTo>
                <a:lnTo>
                  <a:pt x="64" y="1104"/>
                </a:lnTo>
                <a:lnTo>
                  <a:pt x="59" y="1104"/>
                </a:lnTo>
                <a:lnTo>
                  <a:pt x="55" y="1106"/>
                </a:lnTo>
                <a:lnTo>
                  <a:pt x="52" y="1106"/>
                </a:lnTo>
                <a:lnTo>
                  <a:pt x="50" y="1106"/>
                </a:lnTo>
                <a:lnTo>
                  <a:pt x="48" y="1106"/>
                </a:lnTo>
                <a:lnTo>
                  <a:pt x="43" y="1106"/>
                </a:lnTo>
                <a:lnTo>
                  <a:pt x="39" y="1106"/>
                </a:lnTo>
                <a:lnTo>
                  <a:pt x="36" y="1106"/>
                </a:lnTo>
                <a:lnTo>
                  <a:pt x="34" y="1108"/>
                </a:lnTo>
                <a:lnTo>
                  <a:pt x="32" y="1106"/>
                </a:lnTo>
                <a:lnTo>
                  <a:pt x="29" y="1106"/>
                </a:lnTo>
                <a:lnTo>
                  <a:pt x="27" y="1104"/>
                </a:lnTo>
                <a:lnTo>
                  <a:pt x="25" y="1104"/>
                </a:lnTo>
                <a:lnTo>
                  <a:pt x="0" y="924"/>
                </a:lnTo>
                <a:lnTo>
                  <a:pt x="2" y="922"/>
                </a:lnTo>
                <a:lnTo>
                  <a:pt x="2" y="915"/>
                </a:lnTo>
                <a:lnTo>
                  <a:pt x="2" y="913"/>
                </a:lnTo>
                <a:lnTo>
                  <a:pt x="0" y="913"/>
                </a:lnTo>
                <a:lnTo>
                  <a:pt x="0" y="910"/>
                </a:lnTo>
                <a:lnTo>
                  <a:pt x="2" y="908"/>
                </a:lnTo>
                <a:lnTo>
                  <a:pt x="4" y="906"/>
                </a:lnTo>
                <a:lnTo>
                  <a:pt x="4" y="903"/>
                </a:lnTo>
                <a:lnTo>
                  <a:pt x="4" y="901"/>
                </a:lnTo>
                <a:lnTo>
                  <a:pt x="6" y="901"/>
                </a:lnTo>
                <a:lnTo>
                  <a:pt x="6" y="899"/>
                </a:lnTo>
                <a:lnTo>
                  <a:pt x="4" y="896"/>
                </a:lnTo>
                <a:lnTo>
                  <a:pt x="4" y="894"/>
                </a:lnTo>
                <a:lnTo>
                  <a:pt x="4" y="892"/>
                </a:lnTo>
                <a:lnTo>
                  <a:pt x="9" y="890"/>
                </a:lnTo>
                <a:lnTo>
                  <a:pt x="11" y="890"/>
                </a:lnTo>
                <a:lnTo>
                  <a:pt x="11" y="887"/>
                </a:lnTo>
                <a:lnTo>
                  <a:pt x="9" y="885"/>
                </a:lnTo>
                <a:lnTo>
                  <a:pt x="9" y="883"/>
                </a:lnTo>
                <a:lnTo>
                  <a:pt x="11" y="880"/>
                </a:lnTo>
                <a:lnTo>
                  <a:pt x="11" y="878"/>
                </a:lnTo>
                <a:lnTo>
                  <a:pt x="11" y="876"/>
                </a:lnTo>
                <a:lnTo>
                  <a:pt x="11" y="873"/>
                </a:lnTo>
                <a:lnTo>
                  <a:pt x="27" y="873"/>
                </a:lnTo>
                <a:lnTo>
                  <a:pt x="27" y="871"/>
                </a:lnTo>
                <a:lnTo>
                  <a:pt x="29" y="871"/>
                </a:lnTo>
                <a:lnTo>
                  <a:pt x="29" y="869"/>
                </a:lnTo>
                <a:lnTo>
                  <a:pt x="29" y="866"/>
                </a:lnTo>
                <a:lnTo>
                  <a:pt x="29" y="864"/>
                </a:lnTo>
                <a:lnTo>
                  <a:pt x="27" y="864"/>
                </a:lnTo>
                <a:lnTo>
                  <a:pt x="27" y="862"/>
                </a:lnTo>
                <a:lnTo>
                  <a:pt x="27" y="860"/>
                </a:lnTo>
                <a:lnTo>
                  <a:pt x="27" y="857"/>
                </a:lnTo>
                <a:lnTo>
                  <a:pt x="27" y="855"/>
                </a:lnTo>
                <a:lnTo>
                  <a:pt x="25" y="855"/>
                </a:lnTo>
                <a:lnTo>
                  <a:pt x="25" y="853"/>
                </a:lnTo>
                <a:lnTo>
                  <a:pt x="25" y="850"/>
                </a:lnTo>
                <a:lnTo>
                  <a:pt x="25" y="848"/>
                </a:lnTo>
                <a:lnTo>
                  <a:pt x="23" y="848"/>
                </a:lnTo>
                <a:lnTo>
                  <a:pt x="23" y="846"/>
                </a:lnTo>
                <a:lnTo>
                  <a:pt x="23" y="843"/>
                </a:lnTo>
                <a:lnTo>
                  <a:pt x="23" y="841"/>
                </a:lnTo>
                <a:lnTo>
                  <a:pt x="23" y="839"/>
                </a:lnTo>
                <a:lnTo>
                  <a:pt x="23" y="837"/>
                </a:lnTo>
                <a:lnTo>
                  <a:pt x="23" y="834"/>
                </a:lnTo>
                <a:lnTo>
                  <a:pt x="23" y="832"/>
                </a:lnTo>
                <a:lnTo>
                  <a:pt x="23" y="830"/>
                </a:lnTo>
                <a:lnTo>
                  <a:pt x="23" y="827"/>
                </a:lnTo>
                <a:lnTo>
                  <a:pt x="23" y="825"/>
                </a:lnTo>
                <a:lnTo>
                  <a:pt x="23" y="823"/>
                </a:lnTo>
                <a:lnTo>
                  <a:pt x="23" y="820"/>
                </a:lnTo>
                <a:lnTo>
                  <a:pt x="20" y="820"/>
                </a:lnTo>
                <a:lnTo>
                  <a:pt x="23" y="820"/>
                </a:lnTo>
                <a:lnTo>
                  <a:pt x="23" y="818"/>
                </a:lnTo>
                <a:lnTo>
                  <a:pt x="25" y="818"/>
                </a:lnTo>
                <a:lnTo>
                  <a:pt x="27" y="818"/>
                </a:lnTo>
                <a:lnTo>
                  <a:pt x="27" y="816"/>
                </a:lnTo>
                <a:lnTo>
                  <a:pt x="29" y="816"/>
                </a:lnTo>
                <a:lnTo>
                  <a:pt x="32" y="813"/>
                </a:lnTo>
                <a:lnTo>
                  <a:pt x="34" y="813"/>
                </a:lnTo>
                <a:lnTo>
                  <a:pt x="34" y="811"/>
                </a:lnTo>
                <a:lnTo>
                  <a:pt x="34" y="809"/>
                </a:lnTo>
                <a:lnTo>
                  <a:pt x="34" y="807"/>
                </a:lnTo>
                <a:lnTo>
                  <a:pt x="36" y="807"/>
                </a:lnTo>
                <a:lnTo>
                  <a:pt x="36" y="804"/>
                </a:lnTo>
                <a:lnTo>
                  <a:pt x="36" y="802"/>
                </a:lnTo>
                <a:lnTo>
                  <a:pt x="36" y="800"/>
                </a:lnTo>
                <a:lnTo>
                  <a:pt x="36" y="797"/>
                </a:lnTo>
                <a:lnTo>
                  <a:pt x="39" y="797"/>
                </a:lnTo>
                <a:lnTo>
                  <a:pt x="39" y="795"/>
                </a:lnTo>
                <a:lnTo>
                  <a:pt x="41" y="795"/>
                </a:lnTo>
                <a:lnTo>
                  <a:pt x="41" y="793"/>
                </a:lnTo>
                <a:lnTo>
                  <a:pt x="39" y="790"/>
                </a:lnTo>
                <a:lnTo>
                  <a:pt x="41" y="790"/>
                </a:lnTo>
                <a:lnTo>
                  <a:pt x="41" y="788"/>
                </a:lnTo>
                <a:lnTo>
                  <a:pt x="46" y="784"/>
                </a:lnTo>
                <a:lnTo>
                  <a:pt x="46" y="781"/>
                </a:lnTo>
                <a:lnTo>
                  <a:pt x="46" y="779"/>
                </a:lnTo>
                <a:lnTo>
                  <a:pt x="48" y="779"/>
                </a:lnTo>
                <a:lnTo>
                  <a:pt x="48" y="777"/>
                </a:lnTo>
                <a:lnTo>
                  <a:pt x="50" y="777"/>
                </a:lnTo>
                <a:lnTo>
                  <a:pt x="50" y="774"/>
                </a:lnTo>
                <a:lnTo>
                  <a:pt x="50" y="772"/>
                </a:lnTo>
                <a:lnTo>
                  <a:pt x="50" y="770"/>
                </a:lnTo>
                <a:lnTo>
                  <a:pt x="50" y="767"/>
                </a:lnTo>
                <a:lnTo>
                  <a:pt x="50" y="765"/>
                </a:lnTo>
                <a:lnTo>
                  <a:pt x="50" y="763"/>
                </a:lnTo>
                <a:lnTo>
                  <a:pt x="48" y="763"/>
                </a:lnTo>
                <a:lnTo>
                  <a:pt x="48" y="761"/>
                </a:lnTo>
                <a:lnTo>
                  <a:pt x="50" y="758"/>
                </a:lnTo>
                <a:lnTo>
                  <a:pt x="50" y="756"/>
                </a:lnTo>
                <a:lnTo>
                  <a:pt x="52" y="756"/>
                </a:lnTo>
                <a:lnTo>
                  <a:pt x="55" y="756"/>
                </a:lnTo>
                <a:lnTo>
                  <a:pt x="57" y="756"/>
                </a:lnTo>
                <a:lnTo>
                  <a:pt x="57" y="758"/>
                </a:lnTo>
                <a:lnTo>
                  <a:pt x="59" y="758"/>
                </a:lnTo>
                <a:lnTo>
                  <a:pt x="59" y="756"/>
                </a:lnTo>
                <a:lnTo>
                  <a:pt x="62" y="756"/>
                </a:lnTo>
                <a:lnTo>
                  <a:pt x="64" y="756"/>
                </a:lnTo>
                <a:lnTo>
                  <a:pt x="66" y="756"/>
                </a:lnTo>
                <a:lnTo>
                  <a:pt x="69" y="756"/>
                </a:lnTo>
                <a:lnTo>
                  <a:pt x="71" y="756"/>
                </a:lnTo>
                <a:lnTo>
                  <a:pt x="71" y="754"/>
                </a:lnTo>
                <a:lnTo>
                  <a:pt x="73" y="756"/>
                </a:lnTo>
                <a:lnTo>
                  <a:pt x="73" y="754"/>
                </a:lnTo>
                <a:lnTo>
                  <a:pt x="76" y="754"/>
                </a:lnTo>
                <a:lnTo>
                  <a:pt x="78" y="754"/>
                </a:lnTo>
                <a:lnTo>
                  <a:pt x="78" y="756"/>
                </a:lnTo>
                <a:lnTo>
                  <a:pt x="80" y="756"/>
                </a:lnTo>
                <a:lnTo>
                  <a:pt x="82" y="756"/>
                </a:lnTo>
                <a:lnTo>
                  <a:pt x="85" y="756"/>
                </a:lnTo>
                <a:lnTo>
                  <a:pt x="87" y="756"/>
                </a:lnTo>
                <a:lnTo>
                  <a:pt x="89" y="756"/>
                </a:lnTo>
                <a:lnTo>
                  <a:pt x="92" y="756"/>
                </a:lnTo>
                <a:lnTo>
                  <a:pt x="94" y="756"/>
                </a:lnTo>
                <a:lnTo>
                  <a:pt x="96" y="756"/>
                </a:lnTo>
                <a:lnTo>
                  <a:pt x="96" y="754"/>
                </a:lnTo>
                <a:lnTo>
                  <a:pt x="99" y="754"/>
                </a:lnTo>
                <a:lnTo>
                  <a:pt x="101" y="754"/>
                </a:lnTo>
                <a:lnTo>
                  <a:pt x="103" y="754"/>
                </a:lnTo>
                <a:lnTo>
                  <a:pt x="103" y="751"/>
                </a:lnTo>
                <a:lnTo>
                  <a:pt x="105" y="751"/>
                </a:lnTo>
                <a:lnTo>
                  <a:pt x="108" y="751"/>
                </a:lnTo>
                <a:lnTo>
                  <a:pt x="110" y="751"/>
                </a:lnTo>
                <a:lnTo>
                  <a:pt x="110" y="749"/>
                </a:lnTo>
                <a:lnTo>
                  <a:pt x="112" y="749"/>
                </a:lnTo>
                <a:lnTo>
                  <a:pt x="115" y="749"/>
                </a:lnTo>
                <a:lnTo>
                  <a:pt x="115" y="747"/>
                </a:lnTo>
                <a:lnTo>
                  <a:pt x="117" y="747"/>
                </a:lnTo>
                <a:lnTo>
                  <a:pt x="119" y="747"/>
                </a:lnTo>
                <a:lnTo>
                  <a:pt x="119" y="744"/>
                </a:lnTo>
                <a:lnTo>
                  <a:pt x="122" y="742"/>
                </a:lnTo>
                <a:lnTo>
                  <a:pt x="122" y="740"/>
                </a:lnTo>
                <a:lnTo>
                  <a:pt x="126" y="737"/>
                </a:lnTo>
                <a:lnTo>
                  <a:pt x="129" y="735"/>
                </a:lnTo>
                <a:lnTo>
                  <a:pt x="133" y="733"/>
                </a:lnTo>
                <a:lnTo>
                  <a:pt x="138" y="733"/>
                </a:lnTo>
                <a:lnTo>
                  <a:pt x="140" y="733"/>
                </a:lnTo>
                <a:lnTo>
                  <a:pt x="142" y="731"/>
                </a:lnTo>
                <a:lnTo>
                  <a:pt x="145" y="731"/>
                </a:lnTo>
                <a:lnTo>
                  <a:pt x="145" y="728"/>
                </a:lnTo>
                <a:lnTo>
                  <a:pt x="147" y="728"/>
                </a:lnTo>
                <a:lnTo>
                  <a:pt x="147" y="726"/>
                </a:lnTo>
                <a:lnTo>
                  <a:pt x="149" y="726"/>
                </a:lnTo>
                <a:lnTo>
                  <a:pt x="152" y="726"/>
                </a:lnTo>
                <a:lnTo>
                  <a:pt x="154" y="724"/>
                </a:lnTo>
                <a:lnTo>
                  <a:pt x="154" y="721"/>
                </a:lnTo>
                <a:lnTo>
                  <a:pt x="156" y="719"/>
                </a:lnTo>
                <a:lnTo>
                  <a:pt x="158" y="719"/>
                </a:lnTo>
                <a:lnTo>
                  <a:pt x="161" y="719"/>
                </a:lnTo>
                <a:lnTo>
                  <a:pt x="161" y="717"/>
                </a:lnTo>
                <a:lnTo>
                  <a:pt x="161" y="714"/>
                </a:lnTo>
                <a:lnTo>
                  <a:pt x="163" y="714"/>
                </a:lnTo>
                <a:lnTo>
                  <a:pt x="163" y="712"/>
                </a:lnTo>
                <a:lnTo>
                  <a:pt x="165" y="712"/>
                </a:lnTo>
                <a:lnTo>
                  <a:pt x="168" y="712"/>
                </a:lnTo>
                <a:lnTo>
                  <a:pt x="170" y="708"/>
                </a:lnTo>
                <a:lnTo>
                  <a:pt x="172" y="708"/>
                </a:lnTo>
                <a:lnTo>
                  <a:pt x="172" y="705"/>
                </a:lnTo>
                <a:lnTo>
                  <a:pt x="172" y="703"/>
                </a:lnTo>
                <a:lnTo>
                  <a:pt x="175" y="703"/>
                </a:lnTo>
                <a:lnTo>
                  <a:pt x="175" y="701"/>
                </a:lnTo>
                <a:lnTo>
                  <a:pt x="177" y="701"/>
                </a:lnTo>
                <a:lnTo>
                  <a:pt x="177" y="698"/>
                </a:lnTo>
                <a:lnTo>
                  <a:pt x="177" y="696"/>
                </a:lnTo>
                <a:lnTo>
                  <a:pt x="181" y="694"/>
                </a:lnTo>
                <a:lnTo>
                  <a:pt x="181" y="691"/>
                </a:lnTo>
                <a:lnTo>
                  <a:pt x="184" y="694"/>
                </a:lnTo>
                <a:lnTo>
                  <a:pt x="184" y="691"/>
                </a:lnTo>
                <a:lnTo>
                  <a:pt x="184" y="689"/>
                </a:lnTo>
                <a:lnTo>
                  <a:pt x="184" y="687"/>
                </a:lnTo>
                <a:lnTo>
                  <a:pt x="186" y="687"/>
                </a:lnTo>
                <a:lnTo>
                  <a:pt x="186" y="684"/>
                </a:lnTo>
                <a:lnTo>
                  <a:pt x="188" y="682"/>
                </a:lnTo>
                <a:lnTo>
                  <a:pt x="191" y="680"/>
                </a:lnTo>
                <a:lnTo>
                  <a:pt x="191" y="678"/>
                </a:lnTo>
                <a:lnTo>
                  <a:pt x="193" y="678"/>
                </a:lnTo>
                <a:lnTo>
                  <a:pt x="193" y="675"/>
                </a:lnTo>
                <a:lnTo>
                  <a:pt x="195" y="675"/>
                </a:lnTo>
                <a:lnTo>
                  <a:pt x="195" y="673"/>
                </a:lnTo>
                <a:lnTo>
                  <a:pt x="198" y="673"/>
                </a:lnTo>
                <a:lnTo>
                  <a:pt x="205" y="671"/>
                </a:lnTo>
                <a:lnTo>
                  <a:pt x="207" y="671"/>
                </a:lnTo>
                <a:lnTo>
                  <a:pt x="207" y="668"/>
                </a:lnTo>
                <a:lnTo>
                  <a:pt x="209" y="668"/>
                </a:lnTo>
                <a:lnTo>
                  <a:pt x="209" y="666"/>
                </a:lnTo>
                <a:lnTo>
                  <a:pt x="207" y="666"/>
                </a:lnTo>
                <a:lnTo>
                  <a:pt x="207" y="664"/>
                </a:lnTo>
                <a:lnTo>
                  <a:pt x="209" y="661"/>
                </a:lnTo>
                <a:lnTo>
                  <a:pt x="211" y="659"/>
                </a:lnTo>
                <a:lnTo>
                  <a:pt x="214" y="657"/>
                </a:lnTo>
                <a:lnTo>
                  <a:pt x="218" y="650"/>
                </a:lnTo>
                <a:lnTo>
                  <a:pt x="221" y="650"/>
                </a:lnTo>
                <a:lnTo>
                  <a:pt x="223" y="648"/>
                </a:lnTo>
                <a:lnTo>
                  <a:pt x="225" y="645"/>
                </a:lnTo>
                <a:lnTo>
                  <a:pt x="225" y="643"/>
                </a:lnTo>
                <a:lnTo>
                  <a:pt x="228" y="643"/>
                </a:lnTo>
                <a:lnTo>
                  <a:pt x="228" y="641"/>
                </a:lnTo>
                <a:lnTo>
                  <a:pt x="225" y="638"/>
                </a:lnTo>
                <a:lnTo>
                  <a:pt x="225" y="636"/>
                </a:lnTo>
                <a:lnTo>
                  <a:pt x="223" y="636"/>
                </a:lnTo>
                <a:lnTo>
                  <a:pt x="225" y="634"/>
                </a:lnTo>
                <a:lnTo>
                  <a:pt x="228" y="634"/>
                </a:lnTo>
                <a:lnTo>
                  <a:pt x="228" y="631"/>
                </a:lnTo>
                <a:lnTo>
                  <a:pt x="228" y="629"/>
                </a:lnTo>
                <a:lnTo>
                  <a:pt x="230" y="627"/>
                </a:lnTo>
                <a:lnTo>
                  <a:pt x="230" y="622"/>
                </a:lnTo>
                <a:lnTo>
                  <a:pt x="232" y="622"/>
                </a:lnTo>
                <a:lnTo>
                  <a:pt x="232" y="620"/>
                </a:lnTo>
                <a:lnTo>
                  <a:pt x="232" y="618"/>
                </a:lnTo>
                <a:lnTo>
                  <a:pt x="232" y="615"/>
                </a:lnTo>
                <a:lnTo>
                  <a:pt x="232" y="613"/>
                </a:lnTo>
                <a:lnTo>
                  <a:pt x="232" y="611"/>
                </a:lnTo>
                <a:lnTo>
                  <a:pt x="232" y="608"/>
                </a:lnTo>
                <a:lnTo>
                  <a:pt x="230" y="608"/>
                </a:lnTo>
                <a:lnTo>
                  <a:pt x="230" y="606"/>
                </a:lnTo>
                <a:lnTo>
                  <a:pt x="228" y="602"/>
                </a:lnTo>
                <a:lnTo>
                  <a:pt x="297" y="602"/>
                </a:lnTo>
                <a:lnTo>
                  <a:pt x="297" y="583"/>
                </a:lnTo>
                <a:lnTo>
                  <a:pt x="294" y="583"/>
                </a:lnTo>
                <a:lnTo>
                  <a:pt x="292" y="583"/>
                </a:lnTo>
                <a:lnTo>
                  <a:pt x="290" y="581"/>
                </a:lnTo>
                <a:lnTo>
                  <a:pt x="287" y="581"/>
                </a:lnTo>
                <a:lnTo>
                  <a:pt x="285" y="578"/>
                </a:lnTo>
                <a:lnTo>
                  <a:pt x="283" y="578"/>
                </a:lnTo>
                <a:lnTo>
                  <a:pt x="283" y="576"/>
                </a:lnTo>
                <a:lnTo>
                  <a:pt x="281" y="574"/>
                </a:lnTo>
                <a:lnTo>
                  <a:pt x="281" y="565"/>
                </a:lnTo>
                <a:lnTo>
                  <a:pt x="278" y="551"/>
                </a:lnTo>
                <a:lnTo>
                  <a:pt x="278" y="549"/>
                </a:lnTo>
                <a:lnTo>
                  <a:pt x="281" y="549"/>
                </a:lnTo>
                <a:lnTo>
                  <a:pt x="281" y="546"/>
                </a:lnTo>
                <a:lnTo>
                  <a:pt x="281" y="544"/>
                </a:lnTo>
                <a:lnTo>
                  <a:pt x="281" y="542"/>
                </a:lnTo>
                <a:lnTo>
                  <a:pt x="281" y="539"/>
                </a:lnTo>
                <a:lnTo>
                  <a:pt x="281" y="537"/>
                </a:lnTo>
                <a:lnTo>
                  <a:pt x="281" y="535"/>
                </a:lnTo>
                <a:lnTo>
                  <a:pt x="310" y="505"/>
                </a:lnTo>
                <a:lnTo>
                  <a:pt x="320" y="496"/>
                </a:lnTo>
                <a:lnTo>
                  <a:pt x="327" y="491"/>
                </a:lnTo>
                <a:lnTo>
                  <a:pt x="368" y="491"/>
                </a:lnTo>
                <a:lnTo>
                  <a:pt x="440" y="493"/>
                </a:lnTo>
                <a:lnTo>
                  <a:pt x="440" y="496"/>
                </a:lnTo>
                <a:lnTo>
                  <a:pt x="442" y="496"/>
                </a:lnTo>
                <a:lnTo>
                  <a:pt x="444" y="493"/>
                </a:lnTo>
                <a:lnTo>
                  <a:pt x="446" y="493"/>
                </a:lnTo>
                <a:lnTo>
                  <a:pt x="449" y="493"/>
                </a:lnTo>
                <a:lnTo>
                  <a:pt x="451" y="493"/>
                </a:lnTo>
                <a:lnTo>
                  <a:pt x="453" y="493"/>
                </a:lnTo>
                <a:lnTo>
                  <a:pt x="456" y="493"/>
                </a:lnTo>
                <a:lnTo>
                  <a:pt x="456" y="496"/>
                </a:lnTo>
                <a:lnTo>
                  <a:pt x="456" y="493"/>
                </a:lnTo>
                <a:lnTo>
                  <a:pt x="453" y="493"/>
                </a:lnTo>
                <a:lnTo>
                  <a:pt x="453" y="491"/>
                </a:lnTo>
                <a:lnTo>
                  <a:pt x="456" y="491"/>
                </a:lnTo>
                <a:lnTo>
                  <a:pt x="456" y="489"/>
                </a:lnTo>
                <a:lnTo>
                  <a:pt x="458" y="489"/>
                </a:lnTo>
                <a:lnTo>
                  <a:pt x="460" y="489"/>
                </a:lnTo>
                <a:lnTo>
                  <a:pt x="463" y="482"/>
                </a:lnTo>
                <a:lnTo>
                  <a:pt x="463" y="479"/>
                </a:lnTo>
                <a:lnTo>
                  <a:pt x="465" y="479"/>
                </a:lnTo>
                <a:lnTo>
                  <a:pt x="465" y="477"/>
                </a:lnTo>
                <a:lnTo>
                  <a:pt x="467" y="475"/>
                </a:lnTo>
                <a:lnTo>
                  <a:pt x="467" y="472"/>
                </a:lnTo>
                <a:lnTo>
                  <a:pt x="467" y="470"/>
                </a:lnTo>
                <a:lnTo>
                  <a:pt x="467" y="468"/>
                </a:lnTo>
                <a:lnTo>
                  <a:pt x="467" y="466"/>
                </a:lnTo>
                <a:lnTo>
                  <a:pt x="469" y="466"/>
                </a:lnTo>
                <a:lnTo>
                  <a:pt x="469" y="463"/>
                </a:lnTo>
                <a:lnTo>
                  <a:pt x="472" y="463"/>
                </a:lnTo>
                <a:lnTo>
                  <a:pt x="474" y="463"/>
                </a:lnTo>
                <a:lnTo>
                  <a:pt x="474" y="461"/>
                </a:lnTo>
                <a:lnTo>
                  <a:pt x="476" y="461"/>
                </a:lnTo>
                <a:lnTo>
                  <a:pt x="479" y="461"/>
                </a:lnTo>
                <a:lnTo>
                  <a:pt x="479" y="459"/>
                </a:lnTo>
                <a:lnTo>
                  <a:pt x="479" y="461"/>
                </a:lnTo>
                <a:lnTo>
                  <a:pt x="481" y="459"/>
                </a:lnTo>
                <a:lnTo>
                  <a:pt x="483" y="456"/>
                </a:lnTo>
                <a:lnTo>
                  <a:pt x="486" y="454"/>
                </a:lnTo>
                <a:lnTo>
                  <a:pt x="488" y="454"/>
                </a:lnTo>
                <a:lnTo>
                  <a:pt x="492" y="452"/>
                </a:lnTo>
                <a:lnTo>
                  <a:pt x="495" y="449"/>
                </a:lnTo>
                <a:lnTo>
                  <a:pt x="495" y="447"/>
                </a:lnTo>
                <a:lnTo>
                  <a:pt x="497" y="447"/>
                </a:lnTo>
                <a:lnTo>
                  <a:pt x="497" y="449"/>
                </a:lnTo>
                <a:lnTo>
                  <a:pt x="504" y="452"/>
                </a:lnTo>
                <a:lnTo>
                  <a:pt x="506" y="452"/>
                </a:lnTo>
                <a:lnTo>
                  <a:pt x="509" y="452"/>
                </a:lnTo>
                <a:lnTo>
                  <a:pt x="511" y="454"/>
                </a:lnTo>
                <a:lnTo>
                  <a:pt x="513" y="454"/>
                </a:lnTo>
                <a:lnTo>
                  <a:pt x="518" y="454"/>
                </a:lnTo>
                <a:lnTo>
                  <a:pt x="520" y="456"/>
                </a:lnTo>
                <a:lnTo>
                  <a:pt x="522" y="456"/>
                </a:lnTo>
                <a:lnTo>
                  <a:pt x="527" y="459"/>
                </a:lnTo>
                <a:lnTo>
                  <a:pt x="529" y="459"/>
                </a:lnTo>
                <a:lnTo>
                  <a:pt x="532" y="459"/>
                </a:lnTo>
                <a:lnTo>
                  <a:pt x="534" y="459"/>
                </a:lnTo>
                <a:lnTo>
                  <a:pt x="536" y="461"/>
                </a:lnTo>
                <a:lnTo>
                  <a:pt x="541" y="463"/>
                </a:lnTo>
                <a:lnTo>
                  <a:pt x="541" y="461"/>
                </a:lnTo>
                <a:lnTo>
                  <a:pt x="543" y="459"/>
                </a:lnTo>
                <a:lnTo>
                  <a:pt x="543" y="454"/>
                </a:lnTo>
                <a:lnTo>
                  <a:pt x="545" y="449"/>
                </a:lnTo>
                <a:lnTo>
                  <a:pt x="548" y="447"/>
                </a:lnTo>
                <a:lnTo>
                  <a:pt x="548" y="443"/>
                </a:lnTo>
                <a:lnTo>
                  <a:pt x="550" y="440"/>
                </a:lnTo>
                <a:lnTo>
                  <a:pt x="552" y="438"/>
                </a:lnTo>
                <a:lnTo>
                  <a:pt x="555" y="433"/>
                </a:lnTo>
                <a:lnTo>
                  <a:pt x="557" y="431"/>
                </a:lnTo>
                <a:lnTo>
                  <a:pt x="559" y="429"/>
                </a:lnTo>
                <a:lnTo>
                  <a:pt x="562" y="426"/>
                </a:lnTo>
                <a:lnTo>
                  <a:pt x="564" y="422"/>
                </a:lnTo>
                <a:lnTo>
                  <a:pt x="566" y="417"/>
                </a:lnTo>
                <a:lnTo>
                  <a:pt x="566" y="415"/>
                </a:lnTo>
                <a:lnTo>
                  <a:pt x="569" y="413"/>
                </a:lnTo>
                <a:lnTo>
                  <a:pt x="571" y="413"/>
                </a:lnTo>
                <a:lnTo>
                  <a:pt x="573" y="410"/>
                </a:lnTo>
                <a:lnTo>
                  <a:pt x="575" y="408"/>
                </a:lnTo>
                <a:lnTo>
                  <a:pt x="578" y="406"/>
                </a:lnTo>
                <a:lnTo>
                  <a:pt x="580" y="403"/>
                </a:lnTo>
                <a:lnTo>
                  <a:pt x="582" y="401"/>
                </a:lnTo>
                <a:lnTo>
                  <a:pt x="585" y="399"/>
                </a:lnTo>
                <a:lnTo>
                  <a:pt x="587" y="394"/>
                </a:lnTo>
                <a:lnTo>
                  <a:pt x="589" y="390"/>
                </a:lnTo>
                <a:lnTo>
                  <a:pt x="589" y="387"/>
                </a:lnTo>
                <a:lnTo>
                  <a:pt x="589" y="383"/>
                </a:lnTo>
                <a:lnTo>
                  <a:pt x="592" y="383"/>
                </a:lnTo>
                <a:lnTo>
                  <a:pt x="589" y="380"/>
                </a:lnTo>
                <a:lnTo>
                  <a:pt x="589" y="376"/>
                </a:lnTo>
                <a:lnTo>
                  <a:pt x="587" y="369"/>
                </a:lnTo>
                <a:lnTo>
                  <a:pt x="585" y="367"/>
                </a:lnTo>
                <a:lnTo>
                  <a:pt x="585" y="364"/>
                </a:lnTo>
                <a:lnTo>
                  <a:pt x="585" y="362"/>
                </a:lnTo>
                <a:lnTo>
                  <a:pt x="582" y="360"/>
                </a:lnTo>
                <a:lnTo>
                  <a:pt x="582" y="357"/>
                </a:lnTo>
                <a:lnTo>
                  <a:pt x="585" y="353"/>
                </a:lnTo>
                <a:lnTo>
                  <a:pt x="587" y="346"/>
                </a:lnTo>
                <a:lnTo>
                  <a:pt x="587" y="343"/>
                </a:lnTo>
                <a:lnTo>
                  <a:pt x="589" y="341"/>
                </a:lnTo>
                <a:lnTo>
                  <a:pt x="592" y="341"/>
                </a:lnTo>
                <a:lnTo>
                  <a:pt x="592" y="337"/>
                </a:lnTo>
                <a:lnTo>
                  <a:pt x="596" y="332"/>
                </a:lnTo>
                <a:lnTo>
                  <a:pt x="596" y="330"/>
                </a:lnTo>
                <a:lnTo>
                  <a:pt x="601" y="330"/>
                </a:lnTo>
                <a:lnTo>
                  <a:pt x="603" y="330"/>
                </a:lnTo>
                <a:lnTo>
                  <a:pt x="608" y="327"/>
                </a:lnTo>
                <a:lnTo>
                  <a:pt x="617" y="323"/>
                </a:lnTo>
                <a:lnTo>
                  <a:pt x="619" y="320"/>
                </a:lnTo>
                <a:lnTo>
                  <a:pt x="621" y="318"/>
                </a:lnTo>
                <a:lnTo>
                  <a:pt x="621" y="316"/>
                </a:lnTo>
                <a:lnTo>
                  <a:pt x="624" y="316"/>
                </a:lnTo>
                <a:lnTo>
                  <a:pt x="628" y="318"/>
                </a:lnTo>
                <a:lnTo>
                  <a:pt x="631" y="320"/>
                </a:lnTo>
                <a:lnTo>
                  <a:pt x="635" y="323"/>
                </a:lnTo>
                <a:lnTo>
                  <a:pt x="638" y="323"/>
                </a:lnTo>
                <a:lnTo>
                  <a:pt x="642" y="323"/>
                </a:lnTo>
                <a:lnTo>
                  <a:pt x="647" y="320"/>
                </a:lnTo>
                <a:lnTo>
                  <a:pt x="649" y="320"/>
                </a:lnTo>
                <a:lnTo>
                  <a:pt x="654" y="325"/>
                </a:lnTo>
                <a:lnTo>
                  <a:pt x="661" y="325"/>
                </a:lnTo>
                <a:lnTo>
                  <a:pt x="663" y="325"/>
                </a:lnTo>
                <a:lnTo>
                  <a:pt x="665" y="325"/>
                </a:lnTo>
                <a:lnTo>
                  <a:pt x="668" y="325"/>
                </a:lnTo>
                <a:lnTo>
                  <a:pt x="670" y="325"/>
                </a:lnTo>
                <a:lnTo>
                  <a:pt x="672" y="327"/>
                </a:lnTo>
                <a:lnTo>
                  <a:pt x="679" y="330"/>
                </a:lnTo>
                <a:lnTo>
                  <a:pt x="681" y="327"/>
                </a:lnTo>
                <a:lnTo>
                  <a:pt x="684" y="330"/>
                </a:lnTo>
                <a:lnTo>
                  <a:pt x="686" y="330"/>
                </a:lnTo>
                <a:lnTo>
                  <a:pt x="688" y="327"/>
                </a:lnTo>
                <a:lnTo>
                  <a:pt x="695" y="325"/>
                </a:lnTo>
                <a:lnTo>
                  <a:pt x="698" y="325"/>
                </a:lnTo>
                <a:lnTo>
                  <a:pt x="700" y="325"/>
                </a:lnTo>
                <a:lnTo>
                  <a:pt x="702" y="327"/>
                </a:lnTo>
                <a:lnTo>
                  <a:pt x="704" y="327"/>
                </a:lnTo>
                <a:lnTo>
                  <a:pt x="709" y="327"/>
                </a:lnTo>
                <a:lnTo>
                  <a:pt x="714" y="330"/>
                </a:lnTo>
                <a:lnTo>
                  <a:pt x="718" y="332"/>
                </a:lnTo>
                <a:lnTo>
                  <a:pt x="723" y="334"/>
                </a:lnTo>
                <a:lnTo>
                  <a:pt x="725" y="334"/>
                </a:lnTo>
                <a:lnTo>
                  <a:pt x="727" y="334"/>
                </a:lnTo>
                <a:lnTo>
                  <a:pt x="732" y="332"/>
                </a:lnTo>
                <a:lnTo>
                  <a:pt x="734" y="332"/>
                </a:lnTo>
                <a:lnTo>
                  <a:pt x="737" y="330"/>
                </a:lnTo>
                <a:lnTo>
                  <a:pt x="739" y="327"/>
                </a:lnTo>
                <a:lnTo>
                  <a:pt x="741" y="325"/>
                </a:lnTo>
                <a:lnTo>
                  <a:pt x="751" y="320"/>
                </a:lnTo>
                <a:lnTo>
                  <a:pt x="753" y="318"/>
                </a:lnTo>
                <a:lnTo>
                  <a:pt x="755" y="316"/>
                </a:lnTo>
                <a:lnTo>
                  <a:pt x="757" y="316"/>
                </a:lnTo>
                <a:lnTo>
                  <a:pt x="757" y="314"/>
                </a:lnTo>
                <a:lnTo>
                  <a:pt x="757" y="311"/>
                </a:lnTo>
                <a:lnTo>
                  <a:pt x="755" y="311"/>
                </a:lnTo>
                <a:lnTo>
                  <a:pt x="755" y="309"/>
                </a:lnTo>
                <a:lnTo>
                  <a:pt x="751" y="304"/>
                </a:lnTo>
                <a:lnTo>
                  <a:pt x="751" y="302"/>
                </a:lnTo>
                <a:lnTo>
                  <a:pt x="751" y="300"/>
                </a:lnTo>
                <a:lnTo>
                  <a:pt x="753" y="297"/>
                </a:lnTo>
                <a:lnTo>
                  <a:pt x="757" y="293"/>
                </a:lnTo>
                <a:lnTo>
                  <a:pt x="760" y="293"/>
                </a:lnTo>
                <a:lnTo>
                  <a:pt x="760" y="290"/>
                </a:lnTo>
                <a:lnTo>
                  <a:pt x="764" y="288"/>
                </a:lnTo>
                <a:lnTo>
                  <a:pt x="764" y="286"/>
                </a:lnTo>
                <a:lnTo>
                  <a:pt x="764" y="284"/>
                </a:lnTo>
                <a:lnTo>
                  <a:pt x="762" y="279"/>
                </a:lnTo>
                <a:lnTo>
                  <a:pt x="757" y="274"/>
                </a:lnTo>
                <a:lnTo>
                  <a:pt x="755" y="270"/>
                </a:lnTo>
                <a:lnTo>
                  <a:pt x="755" y="267"/>
                </a:lnTo>
                <a:lnTo>
                  <a:pt x="757" y="263"/>
                </a:lnTo>
                <a:lnTo>
                  <a:pt x="760" y="263"/>
                </a:lnTo>
                <a:lnTo>
                  <a:pt x="760" y="261"/>
                </a:lnTo>
                <a:lnTo>
                  <a:pt x="755" y="247"/>
                </a:lnTo>
                <a:lnTo>
                  <a:pt x="757" y="244"/>
                </a:lnTo>
                <a:lnTo>
                  <a:pt x="757" y="242"/>
                </a:lnTo>
                <a:lnTo>
                  <a:pt x="757" y="237"/>
                </a:lnTo>
                <a:lnTo>
                  <a:pt x="757" y="235"/>
                </a:lnTo>
                <a:lnTo>
                  <a:pt x="760" y="233"/>
                </a:lnTo>
                <a:lnTo>
                  <a:pt x="760" y="231"/>
                </a:lnTo>
                <a:lnTo>
                  <a:pt x="760" y="228"/>
                </a:lnTo>
                <a:lnTo>
                  <a:pt x="762" y="224"/>
                </a:lnTo>
                <a:lnTo>
                  <a:pt x="762" y="221"/>
                </a:lnTo>
                <a:lnTo>
                  <a:pt x="767" y="217"/>
                </a:lnTo>
                <a:lnTo>
                  <a:pt x="769" y="212"/>
                </a:lnTo>
                <a:lnTo>
                  <a:pt x="774" y="210"/>
                </a:lnTo>
                <a:lnTo>
                  <a:pt x="778" y="212"/>
                </a:lnTo>
                <a:lnTo>
                  <a:pt x="787" y="212"/>
                </a:lnTo>
                <a:lnTo>
                  <a:pt x="790" y="212"/>
                </a:lnTo>
                <a:lnTo>
                  <a:pt x="794" y="214"/>
                </a:lnTo>
                <a:lnTo>
                  <a:pt x="797" y="214"/>
                </a:lnTo>
                <a:lnTo>
                  <a:pt x="799" y="217"/>
                </a:lnTo>
                <a:lnTo>
                  <a:pt x="801" y="219"/>
                </a:lnTo>
                <a:lnTo>
                  <a:pt x="803" y="219"/>
                </a:lnTo>
                <a:lnTo>
                  <a:pt x="806" y="219"/>
                </a:lnTo>
                <a:lnTo>
                  <a:pt x="815" y="219"/>
                </a:lnTo>
                <a:lnTo>
                  <a:pt x="817" y="221"/>
                </a:lnTo>
                <a:lnTo>
                  <a:pt x="824" y="221"/>
                </a:lnTo>
                <a:lnTo>
                  <a:pt x="829" y="224"/>
                </a:lnTo>
                <a:lnTo>
                  <a:pt x="833" y="224"/>
                </a:lnTo>
                <a:lnTo>
                  <a:pt x="856" y="224"/>
                </a:lnTo>
                <a:lnTo>
                  <a:pt x="859" y="224"/>
                </a:lnTo>
                <a:lnTo>
                  <a:pt x="861" y="226"/>
                </a:lnTo>
                <a:lnTo>
                  <a:pt x="863" y="226"/>
                </a:lnTo>
                <a:lnTo>
                  <a:pt x="866" y="228"/>
                </a:lnTo>
                <a:lnTo>
                  <a:pt x="868" y="231"/>
                </a:lnTo>
                <a:lnTo>
                  <a:pt x="873" y="233"/>
                </a:lnTo>
                <a:lnTo>
                  <a:pt x="875" y="235"/>
                </a:lnTo>
                <a:lnTo>
                  <a:pt x="880" y="242"/>
                </a:lnTo>
                <a:lnTo>
                  <a:pt x="884" y="244"/>
                </a:lnTo>
                <a:lnTo>
                  <a:pt x="886" y="247"/>
                </a:lnTo>
                <a:lnTo>
                  <a:pt x="889" y="247"/>
                </a:lnTo>
                <a:lnTo>
                  <a:pt x="893" y="247"/>
                </a:lnTo>
                <a:lnTo>
                  <a:pt x="896" y="249"/>
                </a:lnTo>
                <a:lnTo>
                  <a:pt x="898" y="249"/>
                </a:lnTo>
                <a:lnTo>
                  <a:pt x="898" y="251"/>
                </a:lnTo>
                <a:lnTo>
                  <a:pt x="900" y="254"/>
                </a:lnTo>
                <a:lnTo>
                  <a:pt x="903" y="256"/>
                </a:lnTo>
                <a:lnTo>
                  <a:pt x="905" y="258"/>
                </a:lnTo>
                <a:lnTo>
                  <a:pt x="905" y="263"/>
                </a:lnTo>
                <a:lnTo>
                  <a:pt x="903" y="263"/>
                </a:lnTo>
                <a:lnTo>
                  <a:pt x="900" y="270"/>
                </a:lnTo>
                <a:lnTo>
                  <a:pt x="900" y="277"/>
                </a:lnTo>
                <a:lnTo>
                  <a:pt x="903" y="279"/>
                </a:lnTo>
                <a:lnTo>
                  <a:pt x="903" y="281"/>
                </a:lnTo>
                <a:lnTo>
                  <a:pt x="905" y="284"/>
                </a:lnTo>
                <a:lnTo>
                  <a:pt x="909" y="290"/>
                </a:lnTo>
                <a:lnTo>
                  <a:pt x="912" y="293"/>
                </a:lnTo>
                <a:lnTo>
                  <a:pt x="914" y="297"/>
                </a:lnTo>
                <a:lnTo>
                  <a:pt x="916" y="302"/>
                </a:lnTo>
                <a:lnTo>
                  <a:pt x="919" y="304"/>
                </a:lnTo>
                <a:lnTo>
                  <a:pt x="921" y="307"/>
                </a:lnTo>
                <a:lnTo>
                  <a:pt x="923" y="307"/>
                </a:lnTo>
                <a:lnTo>
                  <a:pt x="926" y="309"/>
                </a:lnTo>
                <a:lnTo>
                  <a:pt x="928" y="311"/>
                </a:lnTo>
                <a:lnTo>
                  <a:pt x="958" y="323"/>
                </a:lnTo>
                <a:lnTo>
                  <a:pt x="965" y="325"/>
                </a:lnTo>
                <a:lnTo>
                  <a:pt x="969" y="327"/>
                </a:lnTo>
                <a:lnTo>
                  <a:pt x="981" y="334"/>
                </a:lnTo>
                <a:lnTo>
                  <a:pt x="983" y="334"/>
                </a:lnTo>
                <a:lnTo>
                  <a:pt x="985" y="334"/>
                </a:lnTo>
                <a:lnTo>
                  <a:pt x="988" y="334"/>
                </a:lnTo>
                <a:lnTo>
                  <a:pt x="992" y="334"/>
                </a:lnTo>
                <a:lnTo>
                  <a:pt x="995" y="334"/>
                </a:lnTo>
                <a:lnTo>
                  <a:pt x="999" y="334"/>
                </a:lnTo>
                <a:lnTo>
                  <a:pt x="1004" y="332"/>
                </a:lnTo>
                <a:lnTo>
                  <a:pt x="1006" y="330"/>
                </a:lnTo>
                <a:lnTo>
                  <a:pt x="1011" y="327"/>
                </a:lnTo>
                <a:lnTo>
                  <a:pt x="1011" y="325"/>
                </a:lnTo>
                <a:lnTo>
                  <a:pt x="1013" y="320"/>
                </a:lnTo>
                <a:lnTo>
                  <a:pt x="1015" y="318"/>
                </a:lnTo>
                <a:lnTo>
                  <a:pt x="1018" y="318"/>
                </a:lnTo>
                <a:lnTo>
                  <a:pt x="1020" y="318"/>
                </a:lnTo>
                <a:lnTo>
                  <a:pt x="1020" y="316"/>
                </a:lnTo>
                <a:lnTo>
                  <a:pt x="1022" y="316"/>
                </a:lnTo>
                <a:lnTo>
                  <a:pt x="1027" y="311"/>
                </a:lnTo>
                <a:lnTo>
                  <a:pt x="1027" y="309"/>
                </a:lnTo>
                <a:lnTo>
                  <a:pt x="1032" y="304"/>
                </a:lnTo>
                <a:lnTo>
                  <a:pt x="1034" y="297"/>
                </a:lnTo>
                <a:lnTo>
                  <a:pt x="1036" y="295"/>
                </a:lnTo>
                <a:lnTo>
                  <a:pt x="1038" y="295"/>
                </a:lnTo>
                <a:lnTo>
                  <a:pt x="1043" y="297"/>
                </a:lnTo>
                <a:lnTo>
                  <a:pt x="1045" y="297"/>
                </a:lnTo>
                <a:lnTo>
                  <a:pt x="1048" y="300"/>
                </a:lnTo>
                <a:lnTo>
                  <a:pt x="1048" y="302"/>
                </a:lnTo>
                <a:lnTo>
                  <a:pt x="1050" y="302"/>
                </a:lnTo>
                <a:lnTo>
                  <a:pt x="1052" y="307"/>
                </a:lnTo>
                <a:lnTo>
                  <a:pt x="1055" y="309"/>
                </a:lnTo>
                <a:lnTo>
                  <a:pt x="1055" y="311"/>
                </a:lnTo>
                <a:lnTo>
                  <a:pt x="1057" y="311"/>
                </a:lnTo>
                <a:lnTo>
                  <a:pt x="1059" y="314"/>
                </a:lnTo>
                <a:lnTo>
                  <a:pt x="1062" y="316"/>
                </a:lnTo>
                <a:lnTo>
                  <a:pt x="1064" y="318"/>
                </a:lnTo>
                <a:lnTo>
                  <a:pt x="1066" y="320"/>
                </a:lnTo>
                <a:lnTo>
                  <a:pt x="1068" y="323"/>
                </a:lnTo>
                <a:lnTo>
                  <a:pt x="1071" y="325"/>
                </a:lnTo>
                <a:lnTo>
                  <a:pt x="1073" y="327"/>
                </a:lnTo>
                <a:lnTo>
                  <a:pt x="1073" y="330"/>
                </a:lnTo>
                <a:lnTo>
                  <a:pt x="1075" y="332"/>
                </a:lnTo>
                <a:lnTo>
                  <a:pt x="1078" y="334"/>
                </a:lnTo>
                <a:lnTo>
                  <a:pt x="1082" y="334"/>
                </a:lnTo>
                <a:lnTo>
                  <a:pt x="1082" y="337"/>
                </a:lnTo>
                <a:lnTo>
                  <a:pt x="1085" y="339"/>
                </a:lnTo>
                <a:lnTo>
                  <a:pt x="1087" y="341"/>
                </a:lnTo>
                <a:lnTo>
                  <a:pt x="1089" y="343"/>
                </a:lnTo>
                <a:lnTo>
                  <a:pt x="1089" y="350"/>
                </a:lnTo>
                <a:lnTo>
                  <a:pt x="1091" y="353"/>
                </a:lnTo>
                <a:lnTo>
                  <a:pt x="1091" y="355"/>
                </a:lnTo>
                <a:lnTo>
                  <a:pt x="1098" y="362"/>
                </a:lnTo>
                <a:lnTo>
                  <a:pt x="1098" y="364"/>
                </a:lnTo>
                <a:lnTo>
                  <a:pt x="1101" y="367"/>
                </a:lnTo>
                <a:lnTo>
                  <a:pt x="1101" y="369"/>
                </a:lnTo>
                <a:lnTo>
                  <a:pt x="1103" y="371"/>
                </a:lnTo>
                <a:lnTo>
                  <a:pt x="1105" y="371"/>
                </a:lnTo>
                <a:lnTo>
                  <a:pt x="1108" y="371"/>
                </a:lnTo>
                <a:lnTo>
                  <a:pt x="1112" y="371"/>
                </a:lnTo>
                <a:lnTo>
                  <a:pt x="1114" y="371"/>
                </a:lnTo>
                <a:lnTo>
                  <a:pt x="1117" y="371"/>
                </a:lnTo>
                <a:lnTo>
                  <a:pt x="1119" y="373"/>
                </a:lnTo>
                <a:lnTo>
                  <a:pt x="1119" y="376"/>
                </a:lnTo>
                <a:lnTo>
                  <a:pt x="1124" y="376"/>
                </a:lnTo>
                <a:lnTo>
                  <a:pt x="1128" y="376"/>
                </a:lnTo>
                <a:lnTo>
                  <a:pt x="1133" y="376"/>
                </a:lnTo>
                <a:lnTo>
                  <a:pt x="1138" y="378"/>
                </a:lnTo>
                <a:lnTo>
                  <a:pt x="1142" y="380"/>
                </a:lnTo>
                <a:lnTo>
                  <a:pt x="1147" y="383"/>
                </a:lnTo>
                <a:lnTo>
                  <a:pt x="1154" y="387"/>
                </a:lnTo>
                <a:lnTo>
                  <a:pt x="1158" y="390"/>
                </a:lnTo>
                <a:lnTo>
                  <a:pt x="1163" y="392"/>
                </a:lnTo>
                <a:lnTo>
                  <a:pt x="1165" y="394"/>
                </a:lnTo>
                <a:lnTo>
                  <a:pt x="1165" y="396"/>
                </a:lnTo>
                <a:lnTo>
                  <a:pt x="1165" y="399"/>
                </a:lnTo>
                <a:lnTo>
                  <a:pt x="1165" y="401"/>
                </a:lnTo>
                <a:lnTo>
                  <a:pt x="1163" y="403"/>
                </a:lnTo>
                <a:lnTo>
                  <a:pt x="1161" y="410"/>
                </a:lnTo>
                <a:lnTo>
                  <a:pt x="1158" y="410"/>
                </a:lnTo>
                <a:lnTo>
                  <a:pt x="1156" y="413"/>
                </a:lnTo>
                <a:lnTo>
                  <a:pt x="1154" y="415"/>
                </a:lnTo>
                <a:lnTo>
                  <a:pt x="1156" y="415"/>
                </a:lnTo>
                <a:lnTo>
                  <a:pt x="1158" y="417"/>
                </a:lnTo>
                <a:lnTo>
                  <a:pt x="1161" y="417"/>
                </a:lnTo>
                <a:lnTo>
                  <a:pt x="1165" y="417"/>
                </a:lnTo>
                <a:lnTo>
                  <a:pt x="1167" y="420"/>
                </a:lnTo>
                <a:lnTo>
                  <a:pt x="1172" y="420"/>
                </a:lnTo>
                <a:lnTo>
                  <a:pt x="1177" y="417"/>
                </a:lnTo>
                <a:lnTo>
                  <a:pt x="1184" y="417"/>
                </a:lnTo>
                <a:lnTo>
                  <a:pt x="1188" y="417"/>
                </a:lnTo>
                <a:lnTo>
                  <a:pt x="1193" y="417"/>
                </a:lnTo>
                <a:lnTo>
                  <a:pt x="1195" y="417"/>
                </a:lnTo>
                <a:lnTo>
                  <a:pt x="1197" y="420"/>
                </a:lnTo>
                <a:lnTo>
                  <a:pt x="1197" y="417"/>
                </a:lnTo>
                <a:lnTo>
                  <a:pt x="1197" y="413"/>
                </a:lnTo>
                <a:lnTo>
                  <a:pt x="1197" y="410"/>
                </a:lnTo>
                <a:lnTo>
                  <a:pt x="1200" y="406"/>
                </a:lnTo>
                <a:lnTo>
                  <a:pt x="1202" y="403"/>
                </a:lnTo>
                <a:lnTo>
                  <a:pt x="1204" y="401"/>
                </a:lnTo>
                <a:lnTo>
                  <a:pt x="1207" y="401"/>
                </a:lnTo>
                <a:lnTo>
                  <a:pt x="1220" y="403"/>
                </a:lnTo>
                <a:lnTo>
                  <a:pt x="1223" y="401"/>
                </a:lnTo>
                <a:lnTo>
                  <a:pt x="1223" y="399"/>
                </a:lnTo>
                <a:lnTo>
                  <a:pt x="1225" y="396"/>
                </a:lnTo>
                <a:lnTo>
                  <a:pt x="1227" y="396"/>
                </a:lnTo>
                <a:lnTo>
                  <a:pt x="1230" y="396"/>
                </a:lnTo>
                <a:lnTo>
                  <a:pt x="1230" y="394"/>
                </a:lnTo>
                <a:lnTo>
                  <a:pt x="1232" y="394"/>
                </a:lnTo>
                <a:lnTo>
                  <a:pt x="1234" y="390"/>
                </a:lnTo>
                <a:lnTo>
                  <a:pt x="1234" y="387"/>
                </a:lnTo>
                <a:lnTo>
                  <a:pt x="1237" y="380"/>
                </a:lnTo>
                <a:lnTo>
                  <a:pt x="1239" y="376"/>
                </a:lnTo>
                <a:lnTo>
                  <a:pt x="1241" y="376"/>
                </a:lnTo>
                <a:lnTo>
                  <a:pt x="1241" y="373"/>
                </a:lnTo>
                <a:lnTo>
                  <a:pt x="1243" y="371"/>
                </a:lnTo>
                <a:lnTo>
                  <a:pt x="1243" y="367"/>
                </a:lnTo>
                <a:lnTo>
                  <a:pt x="1246" y="364"/>
                </a:lnTo>
                <a:lnTo>
                  <a:pt x="1250" y="360"/>
                </a:lnTo>
                <a:lnTo>
                  <a:pt x="1253" y="357"/>
                </a:lnTo>
                <a:lnTo>
                  <a:pt x="1255" y="350"/>
                </a:lnTo>
                <a:lnTo>
                  <a:pt x="1257" y="348"/>
                </a:lnTo>
                <a:lnTo>
                  <a:pt x="1260" y="348"/>
                </a:lnTo>
                <a:lnTo>
                  <a:pt x="1262" y="346"/>
                </a:lnTo>
                <a:lnTo>
                  <a:pt x="1264" y="341"/>
                </a:lnTo>
                <a:lnTo>
                  <a:pt x="1267" y="339"/>
                </a:lnTo>
                <a:lnTo>
                  <a:pt x="1273" y="334"/>
                </a:lnTo>
                <a:lnTo>
                  <a:pt x="1278" y="332"/>
                </a:lnTo>
                <a:lnTo>
                  <a:pt x="1278" y="330"/>
                </a:lnTo>
                <a:lnTo>
                  <a:pt x="1280" y="325"/>
                </a:lnTo>
                <a:lnTo>
                  <a:pt x="1283" y="323"/>
                </a:lnTo>
                <a:lnTo>
                  <a:pt x="1285" y="320"/>
                </a:lnTo>
                <a:lnTo>
                  <a:pt x="1285" y="318"/>
                </a:lnTo>
                <a:lnTo>
                  <a:pt x="1285" y="316"/>
                </a:lnTo>
                <a:lnTo>
                  <a:pt x="1287" y="311"/>
                </a:lnTo>
                <a:lnTo>
                  <a:pt x="1287" y="307"/>
                </a:lnTo>
                <a:lnTo>
                  <a:pt x="1290" y="304"/>
                </a:lnTo>
                <a:lnTo>
                  <a:pt x="1290" y="302"/>
                </a:lnTo>
                <a:lnTo>
                  <a:pt x="1290" y="300"/>
                </a:lnTo>
                <a:lnTo>
                  <a:pt x="1287" y="300"/>
                </a:lnTo>
                <a:lnTo>
                  <a:pt x="1287" y="295"/>
                </a:lnTo>
                <a:lnTo>
                  <a:pt x="1287" y="293"/>
                </a:lnTo>
                <a:lnTo>
                  <a:pt x="1287" y="288"/>
                </a:lnTo>
                <a:lnTo>
                  <a:pt x="1290" y="284"/>
                </a:lnTo>
                <a:lnTo>
                  <a:pt x="1290" y="279"/>
                </a:lnTo>
                <a:lnTo>
                  <a:pt x="1292" y="279"/>
                </a:lnTo>
                <a:lnTo>
                  <a:pt x="1294" y="274"/>
                </a:lnTo>
                <a:lnTo>
                  <a:pt x="1290" y="272"/>
                </a:lnTo>
                <a:lnTo>
                  <a:pt x="1294" y="270"/>
                </a:lnTo>
                <a:lnTo>
                  <a:pt x="1296" y="267"/>
                </a:lnTo>
                <a:lnTo>
                  <a:pt x="1296" y="265"/>
                </a:lnTo>
                <a:lnTo>
                  <a:pt x="1299" y="261"/>
                </a:lnTo>
                <a:lnTo>
                  <a:pt x="1299" y="258"/>
                </a:lnTo>
                <a:lnTo>
                  <a:pt x="1303" y="258"/>
                </a:lnTo>
                <a:lnTo>
                  <a:pt x="1303" y="256"/>
                </a:lnTo>
                <a:lnTo>
                  <a:pt x="1306" y="254"/>
                </a:lnTo>
                <a:lnTo>
                  <a:pt x="1308" y="251"/>
                </a:lnTo>
                <a:lnTo>
                  <a:pt x="1308" y="249"/>
                </a:lnTo>
                <a:lnTo>
                  <a:pt x="1306" y="244"/>
                </a:lnTo>
                <a:lnTo>
                  <a:pt x="1306" y="237"/>
                </a:lnTo>
                <a:lnTo>
                  <a:pt x="1306" y="231"/>
                </a:lnTo>
                <a:lnTo>
                  <a:pt x="1299" y="226"/>
                </a:lnTo>
                <a:lnTo>
                  <a:pt x="1296" y="224"/>
                </a:lnTo>
                <a:lnTo>
                  <a:pt x="1294" y="219"/>
                </a:lnTo>
                <a:lnTo>
                  <a:pt x="1292" y="217"/>
                </a:lnTo>
                <a:lnTo>
                  <a:pt x="1292" y="214"/>
                </a:lnTo>
                <a:lnTo>
                  <a:pt x="1294" y="205"/>
                </a:lnTo>
                <a:lnTo>
                  <a:pt x="1292" y="201"/>
                </a:lnTo>
                <a:lnTo>
                  <a:pt x="1290" y="196"/>
                </a:lnTo>
                <a:lnTo>
                  <a:pt x="1292" y="191"/>
                </a:lnTo>
                <a:lnTo>
                  <a:pt x="1294" y="189"/>
                </a:lnTo>
                <a:lnTo>
                  <a:pt x="1292" y="187"/>
                </a:lnTo>
                <a:lnTo>
                  <a:pt x="1292" y="184"/>
                </a:lnTo>
                <a:lnTo>
                  <a:pt x="1292" y="182"/>
                </a:lnTo>
                <a:lnTo>
                  <a:pt x="1294" y="178"/>
                </a:lnTo>
                <a:lnTo>
                  <a:pt x="1296" y="171"/>
                </a:lnTo>
                <a:lnTo>
                  <a:pt x="1296" y="168"/>
                </a:lnTo>
                <a:lnTo>
                  <a:pt x="1296" y="164"/>
                </a:lnTo>
                <a:lnTo>
                  <a:pt x="1294" y="159"/>
                </a:lnTo>
                <a:lnTo>
                  <a:pt x="1292" y="155"/>
                </a:lnTo>
                <a:lnTo>
                  <a:pt x="1290" y="155"/>
                </a:lnTo>
                <a:lnTo>
                  <a:pt x="1290" y="152"/>
                </a:lnTo>
                <a:lnTo>
                  <a:pt x="1285" y="152"/>
                </a:lnTo>
                <a:lnTo>
                  <a:pt x="1280" y="150"/>
                </a:lnTo>
                <a:lnTo>
                  <a:pt x="1278" y="148"/>
                </a:lnTo>
                <a:lnTo>
                  <a:pt x="1276" y="150"/>
                </a:lnTo>
                <a:lnTo>
                  <a:pt x="1276" y="148"/>
                </a:lnTo>
                <a:lnTo>
                  <a:pt x="1273" y="141"/>
                </a:lnTo>
                <a:lnTo>
                  <a:pt x="1271" y="134"/>
                </a:lnTo>
                <a:lnTo>
                  <a:pt x="1271" y="127"/>
                </a:lnTo>
                <a:lnTo>
                  <a:pt x="1273" y="122"/>
                </a:lnTo>
                <a:lnTo>
                  <a:pt x="1273" y="120"/>
                </a:lnTo>
                <a:lnTo>
                  <a:pt x="1276" y="118"/>
                </a:lnTo>
                <a:lnTo>
                  <a:pt x="1276" y="113"/>
                </a:lnTo>
                <a:lnTo>
                  <a:pt x="1278" y="113"/>
                </a:lnTo>
                <a:lnTo>
                  <a:pt x="1278" y="106"/>
                </a:lnTo>
                <a:lnTo>
                  <a:pt x="1278" y="102"/>
                </a:lnTo>
                <a:lnTo>
                  <a:pt x="1278" y="97"/>
                </a:lnTo>
                <a:lnTo>
                  <a:pt x="1278" y="92"/>
                </a:lnTo>
                <a:lnTo>
                  <a:pt x="1273" y="85"/>
                </a:lnTo>
                <a:lnTo>
                  <a:pt x="1271" y="79"/>
                </a:lnTo>
                <a:lnTo>
                  <a:pt x="1269" y="72"/>
                </a:lnTo>
                <a:lnTo>
                  <a:pt x="1306" y="62"/>
                </a:lnTo>
                <a:lnTo>
                  <a:pt x="1306" y="65"/>
                </a:lnTo>
                <a:lnTo>
                  <a:pt x="1306" y="67"/>
                </a:lnTo>
                <a:lnTo>
                  <a:pt x="1306" y="69"/>
                </a:lnTo>
                <a:lnTo>
                  <a:pt x="1308" y="69"/>
                </a:lnTo>
                <a:lnTo>
                  <a:pt x="1308" y="72"/>
                </a:lnTo>
                <a:lnTo>
                  <a:pt x="1308" y="74"/>
                </a:lnTo>
                <a:lnTo>
                  <a:pt x="1310" y="74"/>
                </a:lnTo>
                <a:lnTo>
                  <a:pt x="1310" y="76"/>
                </a:lnTo>
                <a:close/>
                <a:moveTo>
                  <a:pt x="1552" y="12"/>
                </a:moveTo>
                <a:lnTo>
                  <a:pt x="1552" y="14"/>
                </a:lnTo>
                <a:lnTo>
                  <a:pt x="1552" y="16"/>
                </a:lnTo>
                <a:lnTo>
                  <a:pt x="1550" y="16"/>
                </a:lnTo>
                <a:lnTo>
                  <a:pt x="1550" y="14"/>
                </a:lnTo>
                <a:lnTo>
                  <a:pt x="1550" y="12"/>
                </a:lnTo>
                <a:lnTo>
                  <a:pt x="1552" y="12"/>
                </a:lnTo>
                <a:close/>
                <a:moveTo>
                  <a:pt x="1550" y="12"/>
                </a:moveTo>
                <a:lnTo>
                  <a:pt x="1550" y="14"/>
                </a:lnTo>
                <a:lnTo>
                  <a:pt x="1550" y="16"/>
                </a:lnTo>
                <a:lnTo>
                  <a:pt x="1548" y="16"/>
                </a:lnTo>
                <a:lnTo>
                  <a:pt x="1548" y="14"/>
                </a:lnTo>
                <a:lnTo>
                  <a:pt x="1548" y="12"/>
                </a:lnTo>
                <a:lnTo>
                  <a:pt x="1550" y="12"/>
                </a:lnTo>
                <a:close/>
                <a:moveTo>
                  <a:pt x="1554" y="12"/>
                </a:moveTo>
                <a:lnTo>
                  <a:pt x="1557" y="12"/>
                </a:lnTo>
                <a:lnTo>
                  <a:pt x="1557" y="14"/>
                </a:lnTo>
                <a:lnTo>
                  <a:pt x="1554" y="14"/>
                </a:lnTo>
                <a:lnTo>
                  <a:pt x="1552" y="14"/>
                </a:lnTo>
                <a:lnTo>
                  <a:pt x="1552" y="12"/>
                </a:lnTo>
                <a:lnTo>
                  <a:pt x="1554" y="12"/>
                </a:lnTo>
                <a:lnTo>
                  <a:pt x="1552" y="12"/>
                </a:lnTo>
                <a:lnTo>
                  <a:pt x="1552" y="9"/>
                </a:lnTo>
                <a:lnTo>
                  <a:pt x="1554" y="9"/>
                </a:lnTo>
                <a:lnTo>
                  <a:pt x="1554" y="12"/>
                </a:lnTo>
                <a:lnTo>
                  <a:pt x="1554" y="9"/>
                </a:lnTo>
                <a:lnTo>
                  <a:pt x="1554" y="12"/>
                </a:lnTo>
                <a:close/>
                <a:moveTo>
                  <a:pt x="1557" y="7"/>
                </a:moveTo>
                <a:lnTo>
                  <a:pt x="1557" y="9"/>
                </a:lnTo>
                <a:lnTo>
                  <a:pt x="1557" y="12"/>
                </a:lnTo>
                <a:lnTo>
                  <a:pt x="1554" y="12"/>
                </a:lnTo>
                <a:lnTo>
                  <a:pt x="1554" y="9"/>
                </a:lnTo>
                <a:lnTo>
                  <a:pt x="1557" y="9"/>
                </a:lnTo>
                <a:lnTo>
                  <a:pt x="1554" y="9"/>
                </a:lnTo>
                <a:lnTo>
                  <a:pt x="1557" y="9"/>
                </a:lnTo>
                <a:lnTo>
                  <a:pt x="1557" y="7"/>
                </a:lnTo>
                <a:close/>
                <a:moveTo>
                  <a:pt x="1548" y="2"/>
                </a:moveTo>
                <a:lnTo>
                  <a:pt x="1548" y="5"/>
                </a:lnTo>
                <a:lnTo>
                  <a:pt x="1548" y="7"/>
                </a:lnTo>
                <a:lnTo>
                  <a:pt x="1548" y="9"/>
                </a:lnTo>
                <a:lnTo>
                  <a:pt x="1550" y="9"/>
                </a:lnTo>
                <a:lnTo>
                  <a:pt x="1550" y="12"/>
                </a:lnTo>
                <a:lnTo>
                  <a:pt x="1548" y="12"/>
                </a:lnTo>
                <a:lnTo>
                  <a:pt x="1545" y="12"/>
                </a:lnTo>
                <a:lnTo>
                  <a:pt x="1545" y="14"/>
                </a:lnTo>
                <a:lnTo>
                  <a:pt x="1543" y="14"/>
                </a:lnTo>
                <a:lnTo>
                  <a:pt x="1543" y="12"/>
                </a:lnTo>
                <a:lnTo>
                  <a:pt x="1541" y="12"/>
                </a:lnTo>
                <a:lnTo>
                  <a:pt x="1541" y="9"/>
                </a:lnTo>
                <a:lnTo>
                  <a:pt x="1543" y="9"/>
                </a:lnTo>
                <a:lnTo>
                  <a:pt x="1543" y="7"/>
                </a:lnTo>
                <a:lnTo>
                  <a:pt x="1545" y="5"/>
                </a:lnTo>
                <a:lnTo>
                  <a:pt x="1545" y="2"/>
                </a:lnTo>
                <a:lnTo>
                  <a:pt x="1543" y="2"/>
                </a:lnTo>
                <a:lnTo>
                  <a:pt x="1545" y="2"/>
                </a:lnTo>
                <a:lnTo>
                  <a:pt x="1545" y="0"/>
                </a:lnTo>
                <a:lnTo>
                  <a:pt x="1548" y="2"/>
                </a:lnTo>
                <a:close/>
              </a:path>
            </a:pathLst>
          </a:custGeom>
          <a:gradFill flip="none" rotWithShape="1">
            <a:gsLst>
              <a:gs pos="0">
                <a:srgbClr val="94C600">
                  <a:shade val="30000"/>
                  <a:satMod val="115000"/>
                </a:srgbClr>
              </a:gs>
              <a:gs pos="50000">
                <a:srgbClr val="94C600">
                  <a:shade val="67500"/>
                  <a:satMod val="115000"/>
                </a:srgbClr>
              </a:gs>
              <a:gs pos="100000">
                <a:srgbClr val="94C600">
                  <a:shade val="100000"/>
                  <a:satMod val="115000"/>
                </a:srgbClr>
              </a:gs>
            </a:gsLst>
            <a:path path="circle">
              <a:fillToRect l="100000" b="100000"/>
            </a:path>
            <a:tileRect t="-100000" r="-100000"/>
          </a:gra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040916382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  <p:timing>
    <p:tnLst>
      <p:par>
        <p:cTn id="1" dur="indefinite" restart="never" nodeType="tmRoot"/>
      </p:par>
    </p:tnLst>
  </p:timing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396A3A3-94A6-4E5B-AF39-173ACA3E61CC}" type="datetime2">
              <a:rPr lang="en-US" smtClean="0"/>
              <a:t>Wednesday, April 26, 2017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r"/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lvl="0" algn="r">
              <a:spcBef>
                <a:spcPts val="0"/>
              </a:spcBef>
              <a:buNone/>
            </a:pPr>
            <a:fld id="{00000000-1234-1234-1234-123412341234}" type="slidenum">
              <a:rPr lang="en-GB" sz="1000" smtClean="0">
                <a:solidFill>
                  <a:schemeClr val="dk2"/>
                </a:solidFill>
              </a:rPr>
              <a:t>‹#›</a:t>
            </a:fld>
            <a:endParaRPr lang="en-GB" sz="1000">
              <a:solidFill>
                <a:schemeClr val="dk2"/>
              </a:solidFill>
            </a:endParaRPr>
          </a:p>
        </p:txBody>
      </p:sp>
    </p:spTree>
  </p:cSld>
  <p:clrMapOvr>
    <a:masterClrMapping/>
  </p:clrMapOvr>
  <p:hf sldNum="0" hdr="0" ftr="0" dt="0"/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9_Sha Tin">
    <p:bg>
      <p:bgRef idx="1001">
        <a:schemeClr val="bg2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Freeform 36"/>
          <p:cNvSpPr>
            <a:spLocks noEditPoints="1"/>
          </p:cNvSpPr>
          <p:nvPr userDrawn="1"/>
        </p:nvSpPr>
        <p:spPr bwMode="auto">
          <a:xfrm>
            <a:off x="4218843" y="377826"/>
            <a:ext cx="3190143" cy="1389063"/>
          </a:xfrm>
          <a:custGeom>
            <a:avLst/>
            <a:gdLst>
              <a:gd name="T0" fmla="*/ 1971 w 2177"/>
              <a:gd name="T1" fmla="*/ 335 h 875"/>
              <a:gd name="T2" fmla="*/ 2010 w 2177"/>
              <a:gd name="T3" fmla="*/ 405 h 875"/>
              <a:gd name="T4" fmla="*/ 1968 w 2177"/>
              <a:gd name="T5" fmla="*/ 481 h 875"/>
              <a:gd name="T6" fmla="*/ 1853 w 2177"/>
              <a:gd name="T7" fmla="*/ 502 h 875"/>
              <a:gd name="T8" fmla="*/ 1874 w 2177"/>
              <a:gd name="T9" fmla="*/ 455 h 875"/>
              <a:gd name="T10" fmla="*/ 1932 w 2177"/>
              <a:gd name="T11" fmla="*/ 444 h 875"/>
              <a:gd name="T12" fmla="*/ 1947 w 2177"/>
              <a:gd name="T13" fmla="*/ 340 h 875"/>
              <a:gd name="T14" fmla="*/ 1676 w 2177"/>
              <a:gd name="T15" fmla="*/ 267 h 875"/>
              <a:gd name="T16" fmla="*/ 2046 w 2177"/>
              <a:gd name="T17" fmla="*/ 322 h 875"/>
              <a:gd name="T18" fmla="*/ 1942 w 2177"/>
              <a:gd name="T19" fmla="*/ 285 h 875"/>
              <a:gd name="T20" fmla="*/ 2031 w 2177"/>
              <a:gd name="T21" fmla="*/ 275 h 875"/>
              <a:gd name="T22" fmla="*/ 1926 w 2177"/>
              <a:gd name="T23" fmla="*/ 222 h 875"/>
              <a:gd name="T24" fmla="*/ 2138 w 2177"/>
              <a:gd name="T25" fmla="*/ 196 h 875"/>
              <a:gd name="T26" fmla="*/ 1543 w 2177"/>
              <a:gd name="T27" fmla="*/ 139 h 875"/>
              <a:gd name="T28" fmla="*/ 1603 w 2177"/>
              <a:gd name="T29" fmla="*/ 79 h 875"/>
              <a:gd name="T30" fmla="*/ 1934 w 2177"/>
              <a:gd name="T31" fmla="*/ 102 h 875"/>
              <a:gd name="T32" fmla="*/ 1968 w 2177"/>
              <a:gd name="T33" fmla="*/ 134 h 875"/>
              <a:gd name="T34" fmla="*/ 1858 w 2177"/>
              <a:gd name="T35" fmla="*/ 118 h 875"/>
              <a:gd name="T36" fmla="*/ 1861 w 2177"/>
              <a:gd name="T37" fmla="*/ 204 h 875"/>
              <a:gd name="T38" fmla="*/ 1872 w 2177"/>
              <a:gd name="T39" fmla="*/ 269 h 875"/>
              <a:gd name="T40" fmla="*/ 1825 w 2177"/>
              <a:gd name="T41" fmla="*/ 249 h 875"/>
              <a:gd name="T42" fmla="*/ 1801 w 2177"/>
              <a:gd name="T43" fmla="*/ 199 h 875"/>
              <a:gd name="T44" fmla="*/ 1780 w 2177"/>
              <a:gd name="T45" fmla="*/ 126 h 875"/>
              <a:gd name="T46" fmla="*/ 741 w 2177"/>
              <a:gd name="T47" fmla="*/ 16 h 875"/>
              <a:gd name="T48" fmla="*/ 971 w 2177"/>
              <a:gd name="T49" fmla="*/ 58 h 875"/>
              <a:gd name="T50" fmla="*/ 1188 w 2177"/>
              <a:gd name="T51" fmla="*/ 60 h 875"/>
              <a:gd name="T52" fmla="*/ 1188 w 2177"/>
              <a:gd name="T53" fmla="*/ 160 h 875"/>
              <a:gd name="T54" fmla="*/ 1099 w 2177"/>
              <a:gd name="T55" fmla="*/ 254 h 875"/>
              <a:gd name="T56" fmla="*/ 1167 w 2177"/>
              <a:gd name="T57" fmla="*/ 314 h 875"/>
              <a:gd name="T58" fmla="*/ 1250 w 2177"/>
              <a:gd name="T59" fmla="*/ 290 h 875"/>
              <a:gd name="T60" fmla="*/ 1352 w 2177"/>
              <a:gd name="T61" fmla="*/ 222 h 875"/>
              <a:gd name="T62" fmla="*/ 1415 w 2177"/>
              <a:gd name="T63" fmla="*/ 113 h 875"/>
              <a:gd name="T64" fmla="*/ 1490 w 2177"/>
              <a:gd name="T65" fmla="*/ 141 h 875"/>
              <a:gd name="T66" fmla="*/ 1517 w 2177"/>
              <a:gd name="T67" fmla="*/ 157 h 875"/>
              <a:gd name="T68" fmla="*/ 1550 w 2177"/>
              <a:gd name="T69" fmla="*/ 246 h 875"/>
              <a:gd name="T70" fmla="*/ 1558 w 2177"/>
              <a:gd name="T71" fmla="*/ 298 h 875"/>
              <a:gd name="T72" fmla="*/ 1655 w 2177"/>
              <a:gd name="T73" fmla="*/ 327 h 875"/>
              <a:gd name="T74" fmla="*/ 1691 w 2177"/>
              <a:gd name="T75" fmla="*/ 348 h 875"/>
              <a:gd name="T76" fmla="*/ 1744 w 2177"/>
              <a:gd name="T77" fmla="*/ 353 h 875"/>
              <a:gd name="T78" fmla="*/ 1671 w 2177"/>
              <a:gd name="T79" fmla="*/ 416 h 875"/>
              <a:gd name="T80" fmla="*/ 1657 w 2177"/>
              <a:gd name="T81" fmla="*/ 455 h 875"/>
              <a:gd name="T82" fmla="*/ 1671 w 2177"/>
              <a:gd name="T83" fmla="*/ 471 h 875"/>
              <a:gd name="T84" fmla="*/ 1720 w 2177"/>
              <a:gd name="T85" fmla="*/ 473 h 875"/>
              <a:gd name="T86" fmla="*/ 1798 w 2177"/>
              <a:gd name="T87" fmla="*/ 528 h 875"/>
              <a:gd name="T88" fmla="*/ 1814 w 2177"/>
              <a:gd name="T89" fmla="*/ 528 h 875"/>
              <a:gd name="T90" fmla="*/ 1877 w 2177"/>
              <a:gd name="T91" fmla="*/ 546 h 875"/>
              <a:gd name="T92" fmla="*/ 1971 w 2177"/>
              <a:gd name="T93" fmla="*/ 541 h 875"/>
              <a:gd name="T94" fmla="*/ 2112 w 2177"/>
              <a:gd name="T95" fmla="*/ 497 h 875"/>
              <a:gd name="T96" fmla="*/ 2031 w 2177"/>
              <a:gd name="T97" fmla="*/ 562 h 875"/>
              <a:gd name="T98" fmla="*/ 1736 w 2177"/>
              <a:gd name="T99" fmla="*/ 593 h 875"/>
              <a:gd name="T100" fmla="*/ 1462 w 2177"/>
              <a:gd name="T101" fmla="*/ 622 h 875"/>
              <a:gd name="T102" fmla="*/ 1250 w 2177"/>
              <a:gd name="T103" fmla="*/ 648 h 875"/>
              <a:gd name="T104" fmla="*/ 994 w 2177"/>
              <a:gd name="T105" fmla="*/ 625 h 875"/>
              <a:gd name="T106" fmla="*/ 773 w 2177"/>
              <a:gd name="T107" fmla="*/ 700 h 875"/>
              <a:gd name="T108" fmla="*/ 590 w 2177"/>
              <a:gd name="T109" fmla="*/ 776 h 875"/>
              <a:gd name="T110" fmla="*/ 350 w 2177"/>
              <a:gd name="T111" fmla="*/ 855 h 875"/>
              <a:gd name="T112" fmla="*/ 97 w 2177"/>
              <a:gd name="T113" fmla="*/ 834 h 875"/>
              <a:gd name="T114" fmla="*/ 102 w 2177"/>
              <a:gd name="T115" fmla="*/ 601 h 875"/>
              <a:gd name="T116" fmla="*/ 107 w 2177"/>
              <a:gd name="T117" fmla="*/ 429 h 875"/>
              <a:gd name="T118" fmla="*/ 65 w 2177"/>
              <a:gd name="T119" fmla="*/ 259 h 875"/>
              <a:gd name="T120" fmla="*/ 368 w 2177"/>
              <a:gd name="T121" fmla="*/ 233 h 875"/>
              <a:gd name="T122" fmla="*/ 530 w 2177"/>
              <a:gd name="T123" fmla="*/ 173 h 875"/>
              <a:gd name="T124" fmla="*/ 619 w 2177"/>
              <a:gd name="T125" fmla="*/ 84 h 8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177" h="875">
                <a:moveTo>
                  <a:pt x="1916" y="546"/>
                </a:moveTo>
                <a:lnTo>
                  <a:pt x="1919" y="549"/>
                </a:lnTo>
                <a:lnTo>
                  <a:pt x="1919" y="546"/>
                </a:lnTo>
                <a:lnTo>
                  <a:pt x="1919" y="549"/>
                </a:lnTo>
                <a:lnTo>
                  <a:pt x="1916" y="549"/>
                </a:lnTo>
                <a:lnTo>
                  <a:pt x="1919" y="549"/>
                </a:lnTo>
                <a:lnTo>
                  <a:pt x="1916" y="549"/>
                </a:lnTo>
                <a:lnTo>
                  <a:pt x="1916" y="552"/>
                </a:lnTo>
                <a:lnTo>
                  <a:pt x="1913" y="552"/>
                </a:lnTo>
                <a:lnTo>
                  <a:pt x="1913" y="554"/>
                </a:lnTo>
                <a:lnTo>
                  <a:pt x="1911" y="554"/>
                </a:lnTo>
                <a:lnTo>
                  <a:pt x="1908" y="554"/>
                </a:lnTo>
                <a:lnTo>
                  <a:pt x="1905" y="554"/>
                </a:lnTo>
                <a:lnTo>
                  <a:pt x="1905" y="552"/>
                </a:lnTo>
                <a:lnTo>
                  <a:pt x="1908" y="552"/>
                </a:lnTo>
                <a:lnTo>
                  <a:pt x="1905" y="552"/>
                </a:lnTo>
                <a:lnTo>
                  <a:pt x="1908" y="552"/>
                </a:lnTo>
                <a:lnTo>
                  <a:pt x="1911" y="549"/>
                </a:lnTo>
                <a:lnTo>
                  <a:pt x="1913" y="549"/>
                </a:lnTo>
                <a:lnTo>
                  <a:pt x="1913" y="546"/>
                </a:lnTo>
                <a:lnTo>
                  <a:pt x="1916" y="546"/>
                </a:lnTo>
                <a:lnTo>
                  <a:pt x="1916" y="549"/>
                </a:lnTo>
                <a:lnTo>
                  <a:pt x="1916" y="546"/>
                </a:lnTo>
                <a:close/>
                <a:moveTo>
                  <a:pt x="1879" y="429"/>
                </a:moveTo>
                <a:lnTo>
                  <a:pt x="1879" y="431"/>
                </a:lnTo>
                <a:lnTo>
                  <a:pt x="1879" y="434"/>
                </a:lnTo>
                <a:lnTo>
                  <a:pt x="1877" y="434"/>
                </a:lnTo>
                <a:lnTo>
                  <a:pt x="1877" y="431"/>
                </a:lnTo>
                <a:lnTo>
                  <a:pt x="1877" y="429"/>
                </a:lnTo>
                <a:lnTo>
                  <a:pt x="1879" y="429"/>
                </a:lnTo>
                <a:close/>
                <a:moveTo>
                  <a:pt x="1757" y="369"/>
                </a:moveTo>
                <a:lnTo>
                  <a:pt x="1757" y="371"/>
                </a:lnTo>
                <a:lnTo>
                  <a:pt x="1754" y="371"/>
                </a:lnTo>
                <a:lnTo>
                  <a:pt x="1754" y="374"/>
                </a:lnTo>
                <a:lnTo>
                  <a:pt x="1757" y="374"/>
                </a:lnTo>
                <a:lnTo>
                  <a:pt x="1757" y="377"/>
                </a:lnTo>
                <a:lnTo>
                  <a:pt x="1759" y="377"/>
                </a:lnTo>
                <a:lnTo>
                  <a:pt x="1759" y="379"/>
                </a:lnTo>
                <a:lnTo>
                  <a:pt x="1759" y="377"/>
                </a:lnTo>
                <a:lnTo>
                  <a:pt x="1759" y="379"/>
                </a:lnTo>
                <a:lnTo>
                  <a:pt x="1762" y="379"/>
                </a:lnTo>
                <a:lnTo>
                  <a:pt x="1765" y="379"/>
                </a:lnTo>
                <a:lnTo>
                  <a:pt x="1767" y="379"/>
                </a:lnTo>
                <a:lnTo>
                  <a:pt x="1767" y="377"/>
                </a:lnTo>
                <a:lnTo>
                  <a:pt x="1770" y="377"/>
                </a:lnTo>
                <a:lnTo>
                  <a:pt x="1772" y="377"/>
                </a:lnTo>
                <a:lnTo>
                  <a:pt x="1775" y="377"/>
                </a:lnTo>
                <a:lnTo>
                  <a:pt x="1775" y="379"/>
                </a:lnTo>
                <a:lnTo>
                  <a:pt x="1778" y="379"/>
                </a:lnTo>
                <a:lnTo>
                  <a:pt x="1778" y="382"/>
                </a:lnTo>
                <a:lnTo>
                  <a:pt x="1780" y="382"/>
                </a:lnTo>
                <a:lnTo>
                  <a:pt x="1780" y="379"/>
                </a:lnTo>
                <a:lnTo>
                  <a:pt x="1780" y="382"/>
                </a:lnTo>
                <a:lnTo>
                  <a:pt x="1780" y="384"/>
                </a:lnTo>
                <a:lnTo>
                  <a:pt x="1780" y="387"/>
                </a:lnTo>
                <a:lnTo>
                  <a:pt x="1780" y="384"/>
                </a:lnTo>
                <a:lnTo>
                  <a:pt x="1778" y="384"/>
                </a:lnTo>
                <a:lnTo>
                  <a:pt x="1775" y="384"/>
                </a:lnTo>
                <a:lnTo>
                  <a:pt x="1772" y="387"/>
                </a:lnTo>
                <a:lnTo>
                  <a:pt x="1770" y="387"/>
                </a:lnTo>
                <a:lnTo>
                  <a:pt x="1767" y="387"/>
                </a:lnTo>
                <a:lnTo>
                  <a:pt x="1765" y="387"/>
                </a:lnTo>
                <a:lnTo>
                  <a:pt x="1765" y="390"/>
                </a:lnTo>
                <a:lnTo>
                  <a:pt x="1762" y="390"/>
                </a:lnTo>
                <a:lnTo>
                  <a:pt x="1759" y="390"/>
                </a:lnTo>
                <a:lnTo>
                  <a:pt x="1757" y="390"/>
                </a:lnTo>
                <a:lnTo>
                  <a:pt x="1754" y="387"/>
                </a:lnTo>
                <a:lnTo>
                  <a:pt x="1751" y="387"/>
                </a:lnTo>
                <a:lnTo>
                  <a:pt x="1751" y="384"/>
                </a:lnTo>
                <a:lnTo>
                  <a:pt x="1749" y="382"/>
                </a:lnTo>
                <a:lnTo>
                  <a:pt x="1749" y="379"/>
                </a:lnTo>
                <a:lnTo>
                  <a:pt x="1749" y="377"/>
                </a:lnTo>
                <a:lnTo>
                  <a:pt x="1746" y="377"/>
                </a:lnTo>
                <a:lnTo>
                  <a:pt x="1746" y="374"/>
                </a:lnTo>
                <a:lnTo>
                  <a:pt x="1746" y="371"/>
                </a:lnTo>
                <a:lnTo>
                  <a:pt x="1749" y="371"/>
                </a:lnTo>
                <a:lnTo>
                  <a:pt x="1751" y="371"/>
                </a:lnTo>
                <a:lnTo>
                  <a:pt x="1751" y="369"/>
                </a:lnTo>
                <a:lnTo>
                  <a:pt x="1754" y="369"/>
                </a:lnTo>
                <a:lnTo>
                  <a:pt x="1757" y="369"/>
                </a:lnTo>
                <a:close/>
                <a:moveTo>
                  <a:pt x="1952" y="324"/>
                </a:moveTo>
                <a:lnTo>
                  <a:pt x="1955" y="324"/>
                </a:lnTo>
                <a:lnTo>
                  <a:pt x="1955" y="327"/>
                </a:lnTo>
                <a:lnTo>
                  <a:pt x="1958" y="327"/>
                </a:lnTo>
                <a:lnTo>
                  <a:pt x="1960" y="327"/>
                </a:lnTo>
                <a:lnTo>
                  <a:pt x="1960" y="324"/>
                </a:lnTo>
                <a:lnTo>
                  <a:pt x="1963" y="324"/>
                </a:lnTo>
                <a:lnTo>
                  <a:pt x="1963" y="327"/>
                </a:lnTo>
                <a:lnTo>
                  <a:pt x="1963" y="330"/>
                </a:lnTo>
                <a:lnTo>
                  <a:pt x="1965" y="330"/>
                </a:lnTo>
                <a:lnTo>
                  <a:pt x="1968" y="330"/>
                </a:lnTo>
                <a:lnTo>
                  <a:pt x="1968" y="332"/>
                </a:lnTo>
                <a:lnTo>
                  <a:pt x="1968" y="335"/>
                </a:lnTo>
                <a:lnTo>
                  <a:pt x="1971" y="335"/>
                </a:lnTo>
                <a:lnTo>
                  <a:pt x="1971" y="337"/>
                </a:lnTo>
                <a:lnTo>
                  <a:pt x="1971" y="335"/>
                </a:lnTo>
                <a:lnTo>
                  <a:pt x="1973" y="335"/>
                </a:lnTo>
                <a:lnTo>
                  <a:pt x="1976" y="335"/>
                </a:lnTo>
                <a:lnTo>
                  <a:pt x="1976" y="337"/>
                </a:lnTo>
                <a:lnTo>
                  <a:pt x="1976" y="340"/>
                </a:lnTo>
                <a:lnTo>
                  <a:pt x="1976" y="337"/>
                </a:lnTo>
                <a:lnTo>
                  <a:pt x="1979" y="340"/>
                </a:lnTo>
                <a:lnTo>
                  <a:pt x="1981" y="340"/>
                </a:lnTo>
                <a:lnTo>
                  <a:pt x="1981" y="337"/>
                </a:lnTo>
                <a:lnTo>
                  <a:pt x="1984" y="337"/>
                </a:lnTo>
                <a:lnTo>
                  <a:pt x="1984" y="340"/>
                </a:lnTo>
                <a:lnTo>
                  <a:pt x="1986" y="340"/>
                </a:lnTo>
                <a:lnTo>
                  <a:pt x="1986" y="343"/>
                </a:lnTo>
                <a:lnTo>
                  <a:pt x="1986" y="340"/>
                </a:lnTo>
                <a:lnTo>
                  <a:pt x="1986" y="343"/>
                </a:lnTo>
                <a:lnTo>
                  <a:pt x="1986" y="340"/>
                </a:lnTo>
                <a:lnTo>
                  <a:pt x="1986" y="343"/>
                </a:lnTo>
                <a:lnTo>
                  <a:pt x="1989" y="343"/>
                </a:lnTo>
                <a:lnTo>
                  <a:pt x="1992" y="340"/>
                </a:lnTo>
                <a:lnTo>
                  <a:pt x="1992" y="343"/>
                </a:lnTo>
                <a:lnTo>
                  <a:pt x="1992" y="340"/>
                </a:lnTo>
                <a:lnTo>
                  <a:pt x="1992" y="343"/>
                </a:lnTo>
                <a:lnTo>
                  <a:pt x="1994" y="343"/>
                </a:lnTo>
                <a:lnTo>
                  <a:pt x="1992" y="343"/>
                </a:lnTo>
                <a:lnTo>
                  <a:pt x="1994" y="343"/>
                </a:lnTo>
                <a:lnTo>
                  <a:pt x="1992" y="345"/>
                </a:lnTo>
                <a:lnTo>
                  <a:pt x="1994" y="345"/>
                </a:lnTo>
                <a:lnTo>
                  <a:pt x="1997" y="345"/>
                </a:lnTo>
                <a:lnTo>
                  <a:pt x="1997" y="348"/>
                </a:lnTo>
                <a:lnTo>
                  <a:pt x="1999" y="348"/>
                </a:lnTo>
                <a:lnTo>
                  <a:pt x="2002" y="350"/>
                </a:lnTo>
                <a:lnTo>
                  <a:pt x="2002" y="348"/>
                </a:lnTo>
                <a:lnTo>
                  <a:pt x="2002" y="350"/>
                </a:lnTo>
                <a:lnTo>
                  <a:pt x="2002" y="348"/>
                </a:lnTo>
                <a:lnTo>
                  <a:pt x="2002" y="350"/>
                </a:lnTo>
                <a:lnTo>
                  <a:pt x="2005" y="350"/>
                </a:lnTo>
                <a:lnTo>
                  <a:pt x="2005" y="353"/>
                </a:lnTo>
                <a:lnTo>
                  <a:pt x="2005" y="356"/>
                </a:lnTo>
                <a:lnTo>
                  <a:pt x="2007" y="356"/>
                </a:lnTo>
                <a:lnTo>
                  <a:pt x="2007" y="358"/>
                </a:lnTo>
                <a:lnTo>
                  <a:pt x="2007" y="361"/>
                </a:lnTo>
                <a:lnTo>
                  <a:pt x="2007" y="358"/>
                </a:lnTo>
                <a:lnTo>
                  <a:pt x="2007" y="361"/>
                </a:lnTo>
                <a:lnTo>
                  <a:pt x="2010" y="361"/>
                </a:lnTo>
                <a:lnTo>
                  <a:pt x="2010" y="363"/>
                </a:lnTo>
                <a:lnTo>
                  <a:pt x="2012" y="366"/>
                </a:lnTo>
                <a:lnTo>
                  <a:pt x="2012" y="369"/>
                </a:lnTo>
                <a:lnTo>
                  <a:pt x="2015" y="369"/>
                </a:lnTo>
                <a:lnTo>
                  <a:pt x="2015" y="371"/>
                </a:lnTo>
                <a:lnTo>
                  <a:pt x="2015" y="374"/>
                </a:lnTo>
                <a:lnTo>
                  <a:pt x="2018" y="374"/>
                </a:lnTo>
                <a:lnTo>
                  <a:pt x="2018" y="371"/>
                </a:lnTo>
                <a:lnTo>
                  <a:pt x="2018" y="374"/>
                </a:lnTo>
                <a:lnTo>
                  <a:pt x="2018" y="377"/>
                </a:lnTo>
                <a:lnTo>
                  <a:pt x="2018" y="374"/>
                </a:lnTo>
                <a:lnTo>
                  <a:pt x="2020" y="374"/>
                </a:lnTo>
                <a:lnTo>
                  <a:pt x="2020" y="377"/>
                </a:lnTo>
                <a:lnTo>
                  <a:pt x="2018" y="377"/>
                </a:lnTo>
                <a:lnTo>
                  <a:pt x="2020" y="377"/>
                </a:lnTo>
                <a:lnTo>
                  <a:pt x="2020" y="374"/>
                </a:lnTo>
                <a:lnTo>
                  <a:pt x="2020" y="377"/>
                </a:lnTo>
                <a:lnTo>
                  <a:pt x="2020" y="379"/>
                </a:lnTo>
                <a:lnTo>
                  <a:pt x="2020" y="377"/>
                </a:lnTo>
                <a:lnTo>
                  <a:pt x="2018" y="377"/>
                </a:lnTo>
                <a:lnTo>
                  <a:pt x="2018" y="379"/>
                </a:lnTo>
                <a:lnTo>
                  <a:pt x="2015" y="379"/>
                </a:lnTo>
                <a:lnTo>
                  <a:pt x="2015" y="382"/>
                </a:lnTo>
                <a:lnTo>
                  <a:pt x="2012" y="382"/>
                </a:lnTo>
                <a:lnTo>
                  <a:pt x="2012" y="384"/>
                </a:lnTo>
                <a:lnTo>
                  <a:pt x="2012" y="387"/>
                </a:lnTo>
                <a:lnTo>
                  <a:pt x="2012" y="390"/>
                </a:lnTo>
                <a:lnTo>
                  <a:pt x="2015" y="390"/>
                </a:lnTo>
                <a:lnTo>
                  <a:pt x="2015" y="392"/>
                </a:lnTo>
                <a:lnTo>
                  <a:pt x="2018" y="392"/>
                </a:lnTo>
                <a:lnTo>
                  <a:pt x="2018" y="395"/>
                </a:lnTo>
                <a:lnTo>
                  <a:pt x="2020" y="395"/>
                </a:lnTo>
                <a:lnTo>
                  <a:pt x="2020" y="397"/>
                </a:lnTo>
                <a:lnTo>
                  <a:pt x="2018" y="397"/>
                </a:lnTo>
                <a:lnTo>
                  <a:pt x="2015" y="397"/>
                </a:lnTo>
                <a:lnTo>
                  <a:pt x="2015" y="400"/>
                </a:lnTo>
                <a:lnTo>
                  <a:pt x="2012" y="400"/>
                </a:lnTo>
                <a:lnTo>
                  <a:pt x="2010" y="400"/>
                </a:lnTo>
                <a:lnTo>
                  <a:pt x="2007" y="403"/>
                </a:lnTo>
                <a:lnTo>
                  <a:pt x="2010" y="403"/>
                </a:lnTo>
                <a:lnTo>
                  <a:pt x="2010" y="400"/>
                </a:lnTo>
                <a:lnTo>
                  <a:pt x="2012" y="400"/>
                </a:lnTo>
                <a:lnTo>
                  <a:pt x="2010" y="400"/>
                </a:lnTo>
                <a:lnTo>
                  <a:pt x="2010" y="403"/>
                </a:lnTo>
                <a:lnTo>
                  <a:pt x="2007" y="403"/>
                </a:lnTo>
                <a:lnTo>
                  <a:pt x="2007" y="405"/>
                </a:lnTo>
                <a:lnTo>
                  <a:pt x="2007" y="403"/>
                </a:lnTo>
                <a:lnTo>
                  <a:pt x="2010" y="403"/>
                </a:lnTo>
                <a:lnTo>
                  <a:pt x="2010" y="405"/>
                </a:lnTo>
                <a:lnTo>
                  <a:pt x="2012" y="405"/>
                </a:lnTo>
                <a:lnTo>
                  <a:pt x="2012" y="403"/>
                </a:lnTo>
                <a:lnTo>
                  <a:pt x="2012" y="400"/>
                </a:lnTo>
                <a:lnTo>
                  <a:pt x="2012" y="403"/>
                </a:lnTo>
                <a:lnTo>
                  <a:pt x="2015" y="403"/>
                </a:lnTo>
                <a:lnTo>
                  <a:pt x="2018" y="403"/>
                </a:lnTo>
                <a:lnTo>
                  <a:pt x="2020" y="403"/>
                </a:lnTo>
                <a:lnTo>
                  <a:pt x="2020" y="400"/>
                </a:lnTo>
                <a:lnTo>
                  <a:pt x="2020" y="397"/>
                </a:lnTo>
                <a:lnTo>
                  <a:pt x="2023" y="397"/>
                </a:lnTo>
                <a:lnTo>
                  <a:pt x="2023" y="395"/>
                </a:lnTo>
                <a:lnTo>
                  <a:pt x="2026" y="395"/>
                </a:lnTo>
                <a:lnTo>
                  <a:pt x="2028" y="395"/>
                </a:lnTo>
                <a:lnTo>
                  <a:pt x="2028" y="392"/>
                </a:lnTo>
                <a:lnTo>
                  <a:pt x="2031" y="392"/>
                </a:lnTo>
                <a:lnTo>
                  <a:pt x="2033" y="392"/>
                </a:lnTo>
                <a:lnTo>
                  <a:pt x="2033" y="390"/>
                </a:lnTo>
                <a:lnTo>
                  <a:pt x="2033" y="392"/>
                </a:lnTo>
                <a:lnTo>
                  <a:pt x="2036" y="392"/>
                </a:lnTo>
                <a:lnTo>
                  <a:pt x="2033" y="392"/>
                </a:lnTo>
                <a:lnTo>
                  <a:pt x="2036" y="392"/>
                </a:lnTo>
                <a:lnTo>
                  <a:pt x="2036" y="395"/>
                </a:lnTo>
                <a:lnTo>
                  <a:pt x="2039" y="395"/>
                </a:lnTo>
                <a:lnTo>
                  <a:pt x="2039" y="397"/>
                </a:lnTo>
                <a:lnTo>
                  <a:pt x="2039" y="400"/>
                </a:lnTo>
                <a:lnTo>
                  <a:pt x="2041" y="400"/>
                </a:lnTo>
                <a:lnTo>
                  <a:pt x="2041" y="397"/>
                </a:lnTo>
                <a:lnTo>
                  <a:pt x="2044" y="397"/>
                </a:lnTo>
                <a:lnTo>
                  <a:pt x="2044" y="400"/>
                </a:lnTo>
                <a:lnTo>
                  <a:pt x="2046" y="400"/>
                </a:lnTo>
                <a:lnTo>
                  <a:pt x="2044" y="400"/>
                </a:lnTo>
                <a:lnTo>
                  <a:pt x="2044" y="403"/>
                </a:lnTo>
                <a:lnTo>
                  <a:pt x="2046" y="403"/>
                </a:lnTo>
                <a:lnTo>
                  <a:pt x="2046" y="405"/>
                </a:lnTo>
                <a:lnTo>
                  <a:pt x="2046" y="408"/>
                </a:lnTo>
                <a:lnTo>
                  <a:pt x="2049" y="408"/>
                </a:lnTo>
                <a:lnTo>
                  <a:pt x="2049" y="410"/>
                </a:lnTo>
                <a:lnTo>
                  <a:pt x="2052" y="410"/>
                </a:lnTo>
                <a:lnTo>
                  <a:pt x="2052" y="408"/>
                </a:lnTo>
                <a:lnTo>
                  <a:pt x="2054" y="408"/>
                </a:lnTo>
                <a:lnTo>
                  <a:pt x="2054" y="410"/>
                </a:lnTo>
                <a:lnTo>
                  <a:pt x="2054" y="413"/>
                </a:lnTo>
                <a:lnTo>
                  <a:pt x="2052" y="413"/>
                </a:lnTo>
                <a:lnTo>
                  <a:pt x="2049" y="413"/>
                </a:lnTo>
                <a:lnTo>
                  <a:pt x="2049" y="416"/>
                </a:lnTo>
                <a:lnTo>
                  <a:pt x="2046" y="416"/>
                </a:lnTo>
                <a:lnTo>
                  <a:pt x="2044" y="416"/>
                </a:lnTo>
                <a:lnTo>
                  <a:pt x="2041" y="416"/>
                </a:lnTo>
                <a:lnTo>
                  <a:pt x="2039" y="418"/>
                </a:lnTo>
                <a:lnTo>
                  <a:pt x="2036" y="418"/>
                </a:lnTo>
                <a:lnTo>
                  <a:pt x="2036" y="421"/>
                </a:lnTo>
                <a:lnTo>
                  <a:pt x="2033" y="421"/>
                </a:lnTo>
                <a:lnTo>
                  <a:pt x="2031" y="424"/>
                </a:lnTo>
                <a:lnTo>
                  <a:pt x="2031" y="426"/>
                </a:lnTo>
                <a:lnTo>
                  <a:pt x="2031" y="429"/>
                </a:lnTo>
                <a:lnTo>
                  <a:pt x="2031" y="431"/>
                </a:lnTo>
                <a:lnTo>
                  <a:pt x="2031" y="434"/>
                </a:lnTo>
                <a:lnTo>
                  <a:pt x="2028" y="434"/>
                </a:lnTo>
                <a:lnTo>
                  <a:pt x="2028" y="437"/>
                </a:lnTo>
                <a:lnTo>
                  <a:pt x="2028" y="439"/>
                </a:lnTo>
                <a:lnTo>
                  <a:pt x="2026" y="439"/>
                </a:lnTo>
                <a:lnTo>
                  <a:pt x="2023" y="442"/>
                </a:lnTo>
                <a:lnTo>
                  <a:pt x="2020" y="442"/>
                </a:lnTo>
                <a:lnTo>
                  <a:pt x="2018" y="444"/>
                </a:lnTo>
                <a:lnTo>
                  <a:pt x="2018" y="447"/>
                </a:lnTo>
                <a:lnTo>
                  <a:pt x="2015" y="447"/>
                </a:lnTo>
                <a:lnTo>
                  <a:pt x="2015" y="450"/>
                </a:lnTo>
                <a:lnTo>
                  <a:pt x="2012" y="452"/>
                </a:lnTo>
                <a:lnTo>
                  <a:pt x="2012" y="455"/>
                </a:lnTo>
                <a:lnTo>
                  <a:pt x="2010" y="455"/>
                </a:lnTo>
                <a:lnTo>
                  <a:pt x="2007" y="455"/>
                </a:lnTo>
                <a:lnTo>
                  <a:pt x="2007" y="458"/>
                </a:lnTo>
                <a:lnTo>
                  <a:pt x="2005" y="458"/>
                </a:lnTo>
                <a:lnTo>
                  <a:pt x="2002" y="458"/>
                </a:lnTo>
                <a:lnTo>
                  <a:pt x="1999" y="460"/>
                </a:lnTo>
                <a:lnTo>
                  <a:pt x="1997" y="460"/>
                </a:lnTo>
                <a:lnTo>
                  <a:pt x="1994" y="460"/>
                </a:lnTo>
                <a:lnTo>
                  <a:pt x="1992" y="460"/>
                </a:lnTo>
                <a:lnTo>
                  <a:pt x="1989" y="460"/>
                </a:lnTo>
                <a:lnTo>
                  <a:pt x="1989" y="463"/>
                </a:lnTo>
                <a:lnTo>
                  <a:pt x="1986" y="463"/>
                </a:lnTo>
                <a:lnTo>
                  <a:pt x="1984" y="463"/>
                </a:lnTo>
                <a:lnTo>
                  <a:pt x="1981" y="463"/>
                </a:lnTo>
                <a:lnTo>
                  <a:pt x="1979" y="463"/>
                </a:lnTo>
                <a:lnTo>
                  <a:pt x="1976" y="463"/>
                </a:lnTo>
                <a:lnTo>
                  <a:pt x="1973" y="463"/>
                </a:lnTo>
                <a:lnTo>
                  <a:pt x="1973" y="465"/>
                </a:lnTo>
                <a:lnTo>
                  <a:pt x="1971" y="468"/>
                </a:lnTo>
                <a:lnTo>
                  <a:pt x="1971" y="471"/>
                </a:lnTo>
                <a:lnTo>
                  <a:pt x="1968" y="471"/>
                </a:lnTo>
                <a:lnTo>
                  <a:pt x="1968" y="473"/>
                </a:lnTo>
                <a:lnTo>
                  <a:pt x="1968" y="476"/>
                </a:lnTo>
                <a:lnTo>
                  <a:pt x="1968" y="478"/>
                </a:lnTo>
                <a:lnTo>
                  <a:pt x="1968" y="481"/>
                </a:lnTo>
                <a:lnTo>
                  <a:pt x="1965" y="481"/>
                </a:lnTo>
                <a:lnTo>
                  <a:pt x="1965" y="484"/>
                </a:lnTo>
                <a:lnTo>
                  <a:pt x="1965" y="486"/>
                </a:lnTo>
                <a:lnTo>
                  <a:pt x="1963" y="486"/>
                </a:lnTo>
                <a:lnTo>
                  <a:pt x="1963" y="489"/>
                </a:lnTo>
                <a:lnTo>
                  <a:pt x="1960" y="489"/>
                </a:lnTo>
                <a:lnTo>
                  <a:pt x="1958" y="489"/>
                </a:lnTo>
                <a:lnTo>
                  <a:pt x="1955" y="489"/>
                </a:lnTo>
                <a:lnTo>
                  <a:pt x="1952" y="489"/>
                </a:lnTo>
                <a:lnTo>
                  <a:pt x="1950" y="489"/>
                </a:lnTo>
                <a:lnTo>
                  <a:pt x="1950" y="486"/>
                </a:lnTo>
                <a:lnTo>
                  <a:pt x="1947" y="486"/>
                </a:lnTo>
                <a:lnTo>
                  <a:pt x="1945" y="484"/>
                </a:lnTo>
                <a:lnTo>
                  <a:pt x="1945" y="486"/>
                </a:lnTo>
                <a:lnTo>
                  <a:pt x="1945" y="484"/>
                </a:lnTo>
                <a:lnTo>
                  <a:pt x="1942" y="481"/>
                </a:lnTo>
                <a:lnTo>
                  <a:pt x="1939" y="481"/>
                </a:lnTo>
                <a:lnTo>
                  <a:pt x="1937" y="478"/>
                </a:lnTo>
                <a:lnTo>
                  <a:pt x="1934" y="476"/>
                </a:lnTo>
                <a:lnTo>
                  <a:pt x="1937" y="476"/>
                </a:lnTo>
                <a:lnTo>
                  <a:pt x="1934" y="476"/>
                </a:lnTo>
                <a:lnTo>
                  <a:pt x="1932" y="476"/>
                </a:lnTo>
                <a:lnTo>
                  <a:pt x="1932" y="473"/>
                </a:lnTo>
                <a:lnTo>
                  <a:pt x="1929" y="473"/>
                </a:lnTo>
                <a:lnTo>
                  <a:pt x="1926" y="473"/>
                </a:lnTo>
                <a:lnTo>
                  <a:pt x="1924" y="473"/>
                </a:lnTo>
                <a:lnTo>
                  <a:pt x="1921" y="473"/>
                </a:lnTo>
                <a:lnTo>
                  <a:pt x="1921" y="476"/>
                </a:lnTo>
                <a:lnTo>
                  <a:pt x="1919" y="476"/>
                </a:lnTo>
                <a:lnTo>
                  <a:pt x="1916" y="478"/>
                </a:lnTo>
                <a:lnTo>
                  <a:pt x="1913" y="478"/>
                </a:lnTo>
                <a:lnTo>
                  <a:pt x="1911" y="478"/>
                </a:lnTo>
                <a:lnTo>
                  <a:pt x="1911" y="481"/>
                </a:lnTo>
                <a:lnTo>
                  <a:pt x="1911" y="484"/>
                </a:lnTo>
                <a:lnTo>
                  <a:pt x="1911" y="486"/>
                </a:lnTo>
                <a:lnTo>
                  <a:pt x="1908" y="486"/>
                </a:lnTo>
                <a:lnTo>
                  <a:pt x="1911" y="486"/>
                </a:lnTo>
                <a:lnTo>
                  <a:pt x="1911" y="489"/>
                </a:lnTo>
                <a:lnTo>
                  <a:pt x="1913" y="489"/>
                </a:lnTo>
                <a:lnTo>
                  <a:pt x="1913" y="491"/>
                </a:lnTo>
                <a:lnTo>
                  <a:pt x="1911" y="494"/>
                </a:lnTo>
                <a:lnTo>
                  <a:pt x="1908" y="494"/>
                </a:lnTo>
                <a:lnTo>
                  <a:pt x="1905" y="497"/>
                </a:lnTo>
                <a:lnTo>
                  <a:pt x="1903" y="497"/>
                </a:lnTo>
                <a:lnTo>
                  <a:pt x="1903" y="499"/>
                </a:lnTo>
                <a:lnTo>
                  <a:pt x="1903" y="502"/>
                </a:lnTo>
                <a:lnTo>
                  <a:pt x="1903" y="505"/>
                </a:lnTo>
                <a:lnTo>
                  <a:pt x="1900" y="505"/>
                </a:lnTo>
                <a:lnTo>
                  <a:pt x="1900" y="507"/>
                </a:lnTo>
                <a:lnTo>
                  <a:pt x="1900" y="510"/>
                </a:lnTo>
                <a:lnTo>
                  <a:pt x="1900" y="507"/>
                </a:lnTo>
                <a:lnTo>
                  <a:pt x="1900" y="510"/>
                </a:lnTo>
                <a:lnTo>
                  <a:pt x="1898" y="510"/>
                </a:lnTo>
                <a:lnTo>
                  <a:pt x="1895" y="510"/>
                </a:lnTo>
                <a:lnTo>
                  <a:pt x="1892" y="510"/>
                </a:lnTo>
                <a:lnTo>
                  <a:pt x="1890" y="510"/>
                </a:lnTo>
                <a:lnTo>
                  <a:pt x="1890" y="512"/>
                </a:lnTo>
                <a:lnTo>
                  <a:pt x="1890" y="510"/>
                </a:lnTo>
                <a:lnTo>
                  <a:pt x="1887" y="510"/>
                </a:lnTo>
                <a:lnTo>
                  <a:pt x="1887" y="512"/>
                </a:lnTo>
                <a:lnTo>
                  <a:pt x="1887" y="510"/>
                </a:lnTo>
                <a:lnTo>
                  <a:pt x="1887" y="512"/>
                </a:lnTo>
                <a:lnTo>
                  <a:pt x="1885" y="512"/>
                </a:lnTo>
                <a:lnTo>
                  <a:pt x="1885" y="515"/>
                </a:lnTo>
                <a:lnTo>
                  <a:pt x="1882" y="515"/>
                </a:lnTo>
                <a:lnTo>
                  <a:pt x="1882" y="512"/>
                </a:lnTo>
                <a:lnTo>
                  <a:pt x="1879" y="512"/>
                </a:lnTo>
                <a:lnTo>
                  <a:pt x="1877" y="515"/>
                </a:lnTo>
                <a:lnTo>
                  <a:pt x="1874" y="515"/>
                </a:lnTo>
                <a:lnTo>
                  <a:pt x="1874" y="518"/>
                </a:lnTo>
                <a:lnTo>
                  <a:pt x="1874" y="520"/>
                </a:lnTo>
                <a:lnTo>
                  <a:pt x="1872" y="520"/>
                </a:lnTo>
                <a:lnTo>
                  <a:pt x="1872" y="523"/>
                </a:lnTo>
                <a:lnTo>
                  <a:pt x="1869" y="523"/>
                </a:lnTo>
                <a:lnTo>
                  <a:pt x="1866" y="523"/>
                </a:lnTo>
                <a:lnTo>
                  <a:pt x="1864" y="523"/>
                </a:lnTo>
                <a:lnTo>
                  <a:pt x="1864" y="520"/>
                </a:lnTo>
                <a:lnTo>
                  <a:pt x="1861" y="520"/>
                </a:lnTo>
                <a:lnTo>
                  <a:pt x="1858" y="520"/>
                </a:lnTo>
                <a:lnTo>
                  <a:pt x="1856" y="520"/>
                </a:lnTo>
                <a:lnTo>
                  <a:pt x="1856" y="518"/>
                </a:lnTo>
                <a:lnTo>
                  <a:pt x="1853" y="515"/>
                </a:lnTo>
                <a:lnTo>
                  <a:pt x="1851" y="515"/>
                </a:lnTo>
                <a:lnTo>
                  <a:pt x="1851" y="512"/>
                </a:lnTo>
                <a:lnTo>
                  <a:pt x="1853" y="510"/>
                </a:lnTo>
                <a:lnTo>
                  <a:pt x="1853" y="507"/>
                </a:lnTo>
                <a:lnTo>
                  <a:pt x="1856" y="507"/>
                </a:lnTo>
                <a:lnTo>
                  <a:pt x="1856" y="505"/>
                </a:lnTo>
                <a:lnTo>
                  <a:pt x="1856" y="502"/>
                </a:lnTo>
                <a:lnTo>
                  <a:pt x="1858" y="502"/>
                </a:lnTo>
                <a:lnTo>
                  <a:pt x="1858" y="499"/>
                </a:lnTo>
                <a:lnTo>
                  <a:pt x="1856" y="502"/>
                </a:lnTo>
                <a:lnTo>
                  <a:pt x="1853" y="499"/>
                </a:lnTo>
                <a:lnTo>
                  <a:pt x="1853" y="502"/>
                </a:lnTo>
                <a:lnTo>
                  <a:pt x="1853" y="505"/>
                </a:lnTo>
                <a:lnTo>
                  <a:pt x="1851" y="505"/>
                </a:lnTo>
                <a:lnTo>
                  <a:pt x="1851" y="502"/>
                </a:lnTo>
                <a:lnTo>
                  <a:pt x="1851" y="505"/>
                </a:lnTo>
                <a:lnTo>
                  <a:pt x="1848" y="505"/>
                </a:lnTo>
                <a:lnTo>
                  <a:pt x="1845" y="505"/>
                </a:lnTo>
                <a:lnTo>
                  <a:pt x="1843" y="505"/>
                </a:lnTo>
                <a:lnTo>
                  <a:pt x="1840" y="505"/>
                </a:lnTo>
                <a:lnTo>
                  <a:pt x="1840" y="502"/>
                </a:lnTo>
                <a:lnTo>
                  <a:pt x="1840" y="499"/>
                </a:lnTo>
                <a:lnTo>
                  <a:pt x="1838" y="499"/>
                </a:lnTo>
                <a:lnTo>
                  <a:pt x="1838" y="497"/>
                </a:lnTo>
                <a:lnTo>
                  <a:pt x="1840" y="497"/>
                </a:lnTo>
                <a:lnTo>
                  <a:pt x="1843" y="497"/>
                </a:lnTo>
                <a:lnTo>
                  <a:pt x="1845" y="497"/>
                </a:lnTo>
                <a:lnTo>
                  <a:pt x="1848" y="497"/>
                </a:lnTo>
                <a:lnTo>
                  <a:pt x="1848" y="494"/>
                </a:lnTo>
                <a:lnTo>
                  <a:pt x="1851" y="494"/>
                </a:lnTo>
                <a:lnTo>
                  <a:pt x="1851" y="491"/>
                </a:lnTo>
                <a:lnTo>
                  <a:pt x="1848" y="491"/>
                </a:lnTo>
                <a:lnTo>
                  <a:pt x="1848" y="489"/>
                </a:lnTo>
                <a:lnTo>
                  <a:pt x="1845" y="486"/>
                </a:lnTo>
                <a:lnTo>
                  <a:pt x="1848" y="486"/>
                </a:lnTo>
                <a:lnTo>
                  <a:pt x="1851" y="486"/>
                </a:lnTo>
                <a:lnTo>
                  <a:pt x="1853" y="486"/>
                </a:lnTo>
                <a:lnTo>
                  <a:pt x="1856" y="486"/>
                </a:lnTo>
                <a:lnTo>
                  <a:pt x="1856" y="484"/>
                </a:lnTo>
                <a:lnTo>
                  <a:pt x="1856" y="481"/>
                </a:lnTo>
                <a:lnTo>
                  <a:pt x="1856" y="478"/>
                </a:lnTo>
                <a:lnTo>
                  <a:pt x="1856" y="476"/>
                </a:lnTo>
                <a:lnTo>
                  <a:pt x="1856" y="473"/>
                </a:lnTo>
                <a:lnTo>
                  <a:pt x="1853" y="473"/>
                </a:lnTo>
                <a:lnTo>
                  <a:pt x="1853" y="471"/>
                </a:lnTo>
                <a:lnTo>
                  <a:pt x="1851" y="471"/>
                </a:lnTo>
                <a:lnTo>
                  <a:pt x="1851" y="468"/>
                </a:lnTo>
                <a:lnTo>
                  <a:pt x="1848" y="468"/>
                </a:lnTo>
                <a:lnTo>
                  <a:pt x="1845" y="465"/>
                </a:lnTo>
                <a:lnTo>
                  <a:pt x="1843" y="465"/>
                </a:lnTo>
                <a:lnTo>
                  <a:pt x="1843" y="463"/>
                </a:lnTo>
                <a:lnTo>
                  <a:pt x="1840" y="463"/>
                </a:lnTo>
                <a:lnTo>
                  <a:pt x="1838" y="463"/>
                </a:lnTo>
                <a:lnTo>
                  <a:pt x="1835" y="465"/>
                </a:lnTo>
                <a:lnTo>
                  <a:pt x="1835" y="463"/>
                </a:lnTo>
                <a:lnTo>
                  <a:pt x="1832" y="463"/>
                </a:lnTo>
                <a:lnTo>
                  <a:pt x="1832" y="460"/>
                </a:lnTo>
                <a:lnTo>
                  <a:pt x="1832" y="458"/>
                </a:lnTo>
                <a:lnTo>
                  <a:pt x="1832" y="455"/>
                </a:lnTo>
                <a:lnTo>
                  <a:pt x="1832" y="452"/>
                </a:lnTo>
                <a:lnTo>
                  <a:pt x="1830" y="452"/>
                </a:lnTo>
                <a:lnTo>
                  <a:pt x="1827" y="452"/>
                </a:lnTo>
                <a:lnTo>
                  <a:pt x="1827" y="450"/>
                </a:lnTo>
                <a:lnTo>
                  <a:pt x="1827" y="447"/>
                </a:lnTo>
                <a:lnTo>
                  <a:pt x="1827" y="444"/>
                </a:lnTo>
                <a:lnTo>
                  <a:pt x="1827" y="442"/>
                </a:lnTo>
                <a:lnTo>
                  <a:pt x="1830" y="442"/>
                </a:lnTo>
                <a:lnTo>
                  <a:pt x="1832" y="442"/>
                </a:lnTo>
                <a:lnTo>
                  <a:pt x="1832" y="444"/>
                </a:lnTo>
                <a:lnTo>
                  <a:pt x="1832" y="447"/>
                </a:lnTo>
                <a:lnTo>
                  <a:pt x="1832" y="450"/>
                </a:lnTo>
                <a:lnTo>
                  <a:pt x="1835" y="450"/>
                </a:lnTo>
                <a:lnTo>
                  <a:pt x="1835" y="452"/>
                </a:lnTo>
                <a:lnTo>
                  <a:pt x="1838" y="452"/>
                </a:lnTo>
                <a:lnTo>
                  <a:pt x="1840" y="452"/>
                </a:lnTo>
                <a:lnTo>
                  <a:pt x="1843" y="452"/>
                </a:lnTo>
                <a:lnTo>
                  <a:pt x="1843" y="455"/>
                </a:lnTo>
                <a:lnTo>
                  <a:pt x="1845" y="455"/>
                </a:lnTo>
                <a:lnTo>
                  <a:pt x="1845" y="452"/>
                </a:lnTo>
                <a:lnTo>
                  <a:pt x="1845" y="450"/>
                </a:lnTo>
                <a:lnTo>
                  <a:pt x="1848" y="450"/>
                </a:lnTo>
                <a:lnTo>
                  <a:pt x="1848" y="447"/>
                </a:lnTo>
                <a:lnTo>
                  <a:pt x="1851" y="447"/>
                </a:lnTo>
                <a:lnTo>
                  <a:pt x="1851" y="444"/>
                </a:lnTo>
                <a:lnTo>
                  <a:pt x="1851" y="442"/>
                </a:lnTo>
                <a:lnTo>
                  <a:pt x="1851" y="444"/>
                </a:lnTo>
                <a:lnTo>
                  <a:pt x="1853" y="442"/>
                </a:lnTo>
                <a:lnTo>
                  <a:pt x="1853" y="444"/>
                </a:lnTo>
                <a:lnTo>
                  <a:pt x="1853" y="442"/>
                </a:lnTo>
                <a:lnTo>
                  <a:pt x="1853" y="444"/>
                </a:lnTo>
                <a:lnTo>
                  <a:pt x="1856" y="442"/>
                </a:lnTo>
                <a:lnTo>
                  <a:pt x="1856" y="444"/>
                </a:lnTo>
                <a:lnTo>
                  <a:pt x="1856" y="447"/>
                </a:lnTo>
                <a:lnTo>
                  <a:pt x="1856" y="450"/>
                </a:lnTo>
                <a:lnTo>
                  <a:pt x="1858" y="450"/>
                </a:lnTo>
                <a:lnTo>
                  <a:pt x="1858" y="452"/>
                </a:lnTo>
                <a:lnTo>
                  <a:pt x="1861" y="452"/>
                </a:lnTo>
                <a:lnTo>
                  <a:pt x="1864" y="455"/>
                </a:lnTo>
                <a:lnTo>
                  <a:pt x="1866" y="455"/>
                </a:lnTo>
                <a:lnTo>
                  <a:pt x="1869" y="455"/>
                </a:lnTo>
                <a:lnTo>
                  <a:pt x="1869" y="458"/>
                </a:lnTo>
                <a:lnTo>
                  <a:pt x="1872" y="458"/>
                </a:lnTo>
                <a:lnTo>
                  <a:pt x="1872" y="460"/>
                </a:lnTo>
                <a:lnTo>
                  <a:pt x="1874" y="460"/>
                </a:lnTo>
                <a:lnTo>
                  <a:pt x="1874" y="458"/>
                </a:lnTo>
                <a:lnTo>
                  <a:pt x="1874" y="455"/>
                </a:lnTo>
                <a:lnTo>
                  <a:pt x="1872" y="452"/>
                </a:lnTo>
                <a:lnTo>
                  <a:pt x="1872" y="450"/>
                </a:lnTo>
                <a:lnTo>
                  <a:pt x="1872" y="447"/>
                </a:lnTo>
                <a:lnTo>
                  <a:pt x="1874" y="444"/>
                </a:lnTo>
                <a:lnTo>
                  <a:pt x="1874" y="442"/>
                </a:lnTo>
                <a:lnTo>
                  <a:pt x="1877" y="442"/>
                </a:lnTo>
                <a:lnTo>
                  <a:pt x="1877" y="444"/>
                </a:lnTo>
                <a:lnTo>
                  <a:pt x="1879" y="444"/>
                </a:lnTo>
                <a:lnTo>
                  <a:pt x="1882" y="444"/>
                </a:lnTo>
                <a:lnTo>
                  <a:pt x="1885" y="444"/>
                </a:lnTo>
                <a:lnTo>
                  <a:pt x="1885" y="442"/>
                </a:lnTo>
                <a:lnTo>
                  <a:pt x="1885" y="439"/>
                </a:lnTo>
                <a:lnTo>
                  <a:pt x="1887" y="442"/>
                </a:lnTo>
                <a:lnTo>
                  <a:pt x="1887" y="439"/>
                </a:lnTo>
                <a:lnTo>
                  <a:pt x="1887" y="442"/>
                </a:lnTo>
                <a:lnTo>
                  <a:pt x="1890" y="442"/>
                </a:lnTo>
                <a:lnTo>
                  <a:pt x="1890" y="444"/>
                </a:lnTo>
                <a:lnTo>
                  <a:pt x="1887" y="444"/>
                </a:lnTo>
                <a:lnTo>
                  <a:pt x="1887" y="447"/>
                </a:lnTo>
                <a:lnTo>
                  <a:pt x="1885" y="450"/>
                </a:lnTo>
                <a:lnTo>
                  <a:pt x="1882" y="450"/>
                </a:lnTo>
                <a:lnTo>
                  <a:pt x="1879" y="452"/>
                </a:lnTo>
                <a:lnTo>
                  <a:pt x="1882" y="452"/>
                </a:lnTo>
                <a:lnTo>
                  <a:pt x="1885" y="452"/>
                </a:lnTo>
                <a:lnTo>
                  <a:pt x="1887" y="452"/>
                </a:lnTo>
                <a:lnTo>
                  <a:pt x="1887" y="455"/>
                </a:lnTo>
                <a:lnTo>
                  <a:pt x="1890" y="455"/>
                </a:lnTo>
                <a:lnTo>
                  <a:pt x="1892" y="452"/>
                </a:lnTo>
                <a:lnTo>
                  <a:pt x="1892" y="450"/>
                </a:lnTo>
                <a:lnTo>
                  <a:pt x="1892" y="447"/>
                </a:lnTo>
                <a:lnTo>
                  <a:pt x="1895" y="447"/>
                </a:lnTo>
                <a:lnTo>
                  <a:pt x="1895" y="450"/>
                </a:lnTo>
                <a:lnTo>
                  <a:pt x="1895" y="452"/>
                </a:lnTo>
                <a:lnTo>
                  <a:pt x="1895" y="455"/>
                </a:lnTo>
                <a:lnTo>
                  <a:pt x="1895" y="458"/>
                </a:lnTo>
                <a:lnTo>
                  <a:pt x="1895" y="460"/>
                </a:lnTo>
                <a:lnTo>
                  <a:pt x="1895" y="463"/>
                </a:lnTo>
                <a:lnTo>
                  <a:pt x="1895" y="465"/>
                </a:lnTo>
                <a:lnTo>
                  <a:pt x="1892" y="465"/>
                </a:lnTo>
                <a:lnTo>
                  <a:pt x="1895" y="465"/>
                </a:lnTo>
                <a:lnTo>
                  <a:pt x="1895" y="468"/>
                </a:lnTo>
                <a:lnTo>
                  <a:pt x="1898" y="468"/>
                </a:lnTo>
                <a:lnTo>
                  <a:pt x="1898" y="471"/>
                </a:lnTo>
                <a:lnTo>
                  <a:pt x="1900" y="471"/>
                </a:lnTo>
                <a:lnTo>
                  <a:pt x="1900" y="468"/>
                </a:lnTo>
                <a:lnTo>
                  <a:pt x="1903" y="468"/>
                </a:lnTo>
                <a:lnTo>
                  <a:pt x="1905" y="468"/>
                </a:lnTo>
                <a:lnTo>
                  <a:pt x="1905" y="471"/>
                </a:lnTo>
                <a:lnTo>
                  <a:pt x="1908" y="471"/>
                </a:lnTo>
                <a:lnTo>
                  <a:pt x="1905" y="471"/>
                </a:lnTo>
                <a:lnTo>
                  <a:pt x="1905" y="473"/>
                </a:lnTo>
                <a:lnTo>
                  <a:pt x="1908" y="473"/>
                </a:lnTo>
                <a:lnTo>
                  <a:pt x="1905" y="473"/>
                </a:lnTo>
                <a:lnTo>
                  <a:pt x="1908" y="473"/>
                </a:lnTo>
                <a:lnTo>
                  <a:pt x="1908" y="471"/>
                </a:lnTo>
                <a:lnTo>
                  <a:pt x="1911" y="471"/>
                </a:lnTo>
                <a:lnTo>
                  <a:pt x="1911" y="468"/>
                </a:lnTo>
                <a:lnTo>
                  <a:pt x="1913" y="468"/>
                </a:lnTo>
                <a:lnTo>
                  <a:pt x="1913" y="465"/>
                </a:lnTo>
                <a:lnTo>
                  <a:pt x="1916" y="465"/>
                </a:lnTo>
                <a:lnTo>
                  <a:pt x="1919" y="465"/>
                </a:lnTo>
                <a:lnTo>
                  <a:pt x="1921" y="465"/>
                </a:lnTo>
                <a:lnTo>
                  <a:pt x="1921" y="463"/>
                </a:lnTo>
                <a:lnTo>
                  <a:pt x="1924" y="463"/>
                </a:lnTo>
                <a:lnTo>
                  <a:pt x="1924" y="460"/>
                </a:lnTo>
                <a:lnTo>
                  <a:pt x="1921" y="460"/>
                </a:lnTo>
                <a:lnTo>
                  <a:pt x="1919" y="460"/>
                </a:lnTo>
                <a:lnTo>
                  <a:pt x="1919" y="458"/>
                </a:lnTo>
                <a:lnTo>
                  <a:pt x="1916" y="458"/>
                </a:lnTo>
                <a:lnTo>
                  <a:pt x="1916" y="455"/>
                </a:lnTo>
                <a:lnTo>
                  <a:pt x="1913" y="455"/>
                </a:lnTo>
                <a:lnTo>
                  <a:pt x="1911" y="455"/>
                </a:lnTo>
                <a:lnTo>
                  <a:pt x="1908" y="455"/>
                </a:lnTo>
                <a:lnTo>
                  <a:pt x="1908" y="452"/>
                </a:lnTo>
                <a:lnTo>
                  <a:pt x="1905" y="452"/>
                </a:lnTo>
                <a:lnTo>
                  <a:pt x="1905" y="450"/>
                </a:lnTo>
                <a:lnTo>
                  <a:pt x="1908" y="450"/>
                </a:lnTo>
                <a:lnTo>
                  <a:pt x="1908" y="447"/>
                </a:lnTo>
                <a:lnTo>
                  <a:pt x="1911" y="447"/>
                </a:lnTo>
                <a:lnTo>
                  <a:pt x="1911" y="444"/>
                </a:lnTo>
                <a:lnTo>
                  <a:pt x="1913" y="444"/>
                </a:lnTo>
                <a:lnTo>
                  <a:pt x="1913" y="447"/>
                </a:lnTo>
                <a:lnTo>
                  <a:pt x="1916" y="447"/>
                </a:lnTo>
                <a:lnTo>
                  <a:pt x="1919" y="447"/>
                </a:lnTo>
                <a:lnTo>
                  <a:pt x="1919" y="450"/>
                </a:lnTo>
                <a:lnTo>
                  <a:pt x="1921" y="450"/>
                </a:lnTo>
                <a:lnTo>
                  <a:pt x="1921" y="452"/>
                </a:lnTo>
                <a:lnTo>
                  <a:pt x="1924" y="452"/>
                </a:lnTo>
                <a:lnTo>
                  <a:pt x="1926" y="452"/>
                </a:lnTo>
                <a:lnTo>
                  <a:pt x="1926" y="450"/>
                </a:lnTo>
                <a:lnTo>
                  <a:pt x="1926" y="447"/>
                </a:lnTo>
                <a:lnTo>
                  <a:pt x="1926" y="444"/>
                </a:lnTo>
                <a:lnTo>
                  <a:pt x="1929" y="444"/>
                </a:lnTo>
                <a:lnTo>
                  <a:pt x="1932" y="444"/>
                </a:lnTo>
                <a:lnTo>
                  <a:pt x="1934" y="444"/>
                </a:lnTo>
                <a:lnTo>
                  <a:pt x="1934" y="442"/>
                </a:lnTo>
                <a:lnTo>
                  <a:pt x="1934" y="439"/>
                </a:lnTo>
                <a:lnTo>
                  <a:pt x="1937" y="439"/>
                </a:lnTo>
                <a:lnTo>
                  <a:pt x="1937" y="437"/>
                </a:lnTo>
                <a:lnTo>
                  <a:pt x="1934" y="437"/>
                </a:lnTo>
                <a:lnTo>
                  <a:pt x="1934" y="439"/>
                </a:lnTo>
                <a:lnTo>
                  <a:pt x="1932" y="439"/>
                </a:lnTo>
                <a:lnTo>
                  <a:pt x="1929" y="439"/>
                </a:lnTo>
                <a:lnTo>
                  <a:pt x="1926" y="439"/>
                </a:lnTo>
                <a:lnTo>
                  <a:pt x="1924" y="439"/>
                </a:lnTo>
                <a:lnTo>
                  <a:pt x="1921" y="437"/>
                </a:lnTo>
                <a:lnTo>
                  <a:pt x="1921" y="434"/>
                </a:lnTo>
                <a:lnTo>
                  <a:pt x="1924" y="434"/>
                </a:lnTo>
                <a:lnTo>
                  <a:pt x="1921" y="434"/>
                </a:lnTo>
                <a:lnTo>
                  <a:pt x="1924" y="434"/>
                </a:lnTo>
                <a:lnTo>
                  <a:pt x="1924" y="431"/>
                </a:lnTo>
                <a:lnTo>
                  <a:pt x="1926" y="431"/>
                </a:lnTo>
                <a:lnTo>
                  <a:pt x="1926" y="429"/>
                </a:lnTo>
                <a:lnTo>
                  <a:pt x="1929" y="431"/>
                </a:lnTo>
                <a:lnTo>
                  <a:pt x="1932" y="431"/>
                </a:lnTo>
                <a:lnTo>
                  <a:pt x="1934" y="431"/>
                </a:lnTo>
                <a:lnTo>
                  <a:pt x="1934" y="434"/>
                </a:lnTo>
                <a:lnTo>
                  <a:pt x="1937" y="431"/>
                </a:lnTo>
                <a:lnTo>
                  <a:pt x="1939" y="431"/>
                </a:lnTo>
                <a:lnTo>
                  <a:pt x="1939" y="429"/>
                </a:lnTo>
                <a:lnTo>
                  <a:pt x="1942" y="429"/>
                </a:lnTo>
                <a:lnTo>
                  <a:pt x="1942" y="426"/>
                </a:lnTo>
                <a:lnTo>
                  <a:pt x="1939" y="426"/>
                </a:lnTo>
                <a:lnTo>
                  <a:pt x="1939" y="424"/>
                </a:lnTo>
                <a:lnTo>
                  <a:pt x="1939" y="421"/>
                </a:lnTo>
                <a:lnTo>
                  <a:pt x="1939" y="418"/>
                </a:lnTo>
                <a:lnTo>
                  <a:pt x="1942" y="418"/>
                </a:lnTo>
                <a:lnTo>
                  <a:pt x="1942" y="416"/>
                </a:lnTo>
                <a:lnTo>
                  <a:pt x="1939" y="416"/>
                </a:lnTo>
                <a:lnTo>
                  <a:pt x="1942" y="416"/>
                </a:lnTo>
                <a:lnTo>
                  <a:pt x="1945" y="416"/>
                </a:lnTo>
                <a:lnTo>
                  <a:pt x="1945" y="413"/>
                </a:lnTo>
                <a:lnTo>
                  <a:pt x="1947" y="413"/>
                </a:lnTo>
                <a:lnTo>
                  <a:pt x="1950" y="413"/>
                </a:lnTo>
                <a:lnTo>
                  <a:pt x="1950" y="410"/>
                </a:lnTo>
                <a:lnTo>
                  <a:pt x="1952" y="410"/>
                </a:lnTo>
                <a:lnTo>
                  <a:pt x="1955" y="410"/>
                </a:lnTo>
                <a:lnTo>
                  <a:pt x="1952" y="410"/>
                </a:lnTo>
                <a:lnTo>
                  <a:pt x="1952" y="408"/>
                </a:lnTo>
                <a:lnTo>
                  <a:pt x="1952" y="405"/>
                </a:lnTo>
                <a:lnTo>
                  <a:pt x="1952" y="403"/>
                </a:lnTo>
                <a:lnTo>
                  <a:pt x="1952" y="400"/>
                </a:lnTo>
                <a:lnTo>
                  <a:pt x="1955" y="400"/>
                </a:lnTo>
                <a:lnTo>
                  <a:pt x="1958" y="400"/>
                </a:lnTo>
                <a:lnTo>
                  <a:pt x="1958" y="397"/>
                </a:lnTo>
                <a:lnTo>
                  <a:pt x="1958" y="395"/>
                </a:lnTo>
                <a:lnTo>
                  <a:pt x="1960" y="395"/>
                </a:lnTo>
                <a:lnTo>
                  <a:pt x="1960" y="392"/>
                </a:lnTo>
                <a:lnTo>
                  <a:pt x="1960" y="390"/>
                </a:lnTo>
                <a:lnTo>
                  <a:pt x="1960" y="387"/>
                </a:lnTo>
                <a:lnTo>
                  <a:pt x="1960" y="384"/>
                </a:lnTo>
                <a:lnTo>
                  <a:pt x="1958" y="384"/>
                </a:lnTo>
                <a:lnTo>
                  <a:pt x="1958" y="382"/>
                </a:lnTo>
                <a:lnTo>
                  <a:pt x="1955" y="382"/>
                </a:lnTo>
                <a:lnTo>
                  <a:pt x="1955" y="379"/>
                </a:lnTo>
                <a:lnTo>
                  <a:pt x="1952" y="379"/>
                </a:lnTo>
                <a:lnTo>
                  <a:pt x="1955" y="379"/>
                </a:lnTo>
                <a:lnTo>
                  <a:pt x="1955" y="377"/>
                </a:lnTo>
                <a:lnTo>
                  <a:pt x="1955" y="374"/>
                </a:lnTo>
                <a:lnTo>
                  <a:pt x="1952" y="374"/>
                </a:lnTo>
                <a:lnTo>
                  <a:pt x="1952" y="371"/>
                </a:lnTo>
                <a:lnTo>
                  <a:pt x="1950" y="371"/>
                </a:lnTo>
                <a:lnTo>
                  <a:pt x="1950" y="369"/>
                </a:lnTo>
                <a:lnTo>
                  <a:pt x="1952" y="369"/>
                </a:lnTo>
                <a:lnTo>
                  <a:pt x="1950" y="369"/>
                </a:lnTo>
                <a:lnTo>
                  <a:pt x="1952" y="369"/>
                </a:lnTo>
                <a:lnTo>
                  <a:pt x="1952" y="366"/>
                </a:lnTo>
                <a:lnTo>
                  <a:pt x="1952" y="363"/>
                </a:lnTo>
                <a:lnTo>
                  <a:pt x="1952" y="361"/>
                </a:lnTo>
                <a:lnTo>
                  <a:pt x="1952" y="358"/>
                </a:lnTo>
                <a:lnTo>
                  <a:pt x="1955" y="358"/>
                </a:lnTo>
                <a:lnTo>
                  <a:pt x="1955" y="356"/>
                </a:lnTo>
                <a:lnTo>
                  <a:pt x="1955" y="353"/>
                </a:lnTo>
                <a:lnTo>
                  <a:pt x="1952" y="353"/>
                </a:lnTo>
                <a:lnTo>
                  <a:pt x="1955" y="353"/>
                </a:lnTo>
                <a:lnTo>
                  <a:pt x="1952" y="353"/>
                </a:lnTo>
                <a:lnTo>
                  <a:pt x="1955" y="353"/>
                </a:lnTo>
                <a:lnTo>
                  <a:pt x="1955" y="350"/>
                </a:lnTo>
                <a:lnTo>
                  <a:pt x="1958" y="350"/>
                </a:lnTo>
                <a:lnTo>
                  <a:pt x="1958" y="348"/>
                </a:lnTo>
                <a:lnTo>
                  <a:pt x="1960" y="348"/>
                </a:lnTo>
                <a:lnTo>
                  <a:pt x="1960" y="345"/>
                </a:lnTo>
                <a:lnTo>
                  <a:pt x="1960" y="343"/>
                </a:lnTo>
                <a:lnTo>
                  <a:pt x="1958" y="343"/>
                </a:lnTo>
                <a:lnTo>
                  <a:pt x="1955" y="340"/>
                </a:lnTo>
                <a:lnTo>
                  <a:pt x="1952" y="340"/>
                </a:lnTo>
                <a:lnTo>
                  <a:pt x="1950" y="340"/>
                </a:lnTo>
                <a:lnTo>
                  <a:pt x="1947" y="340"/>
                </a:lnTo>
                <a:lnTo>
                  <a:pt x="1947" y="337"/>
                </a:lnTo>
                <a:lnTo>
                  <a:pt x="1945" y="337"/>
                </a:lnTo>
                <a:lnTo>
                  <a:pt x="1945" y="335"/>
                </a:lnTo>
                <a:lnTo>
                  <a:pt x="1945" y="332"/>
                </a:lnTo>
                <a:lnTo>
                  <a:pt x="1947" y="332"/>
                </a:lnTo>
                <a:lnTo>
                  <a:pt x="1947" y="330"/>
                </a:lnTo>
                <a:lnTo>
                  <a:pt x="1950" y="330"/>
                </a:lnTo>
                <a:lnTo>
                  <a:pt x="1950" y="327"/>
                </a:lnTo>
                <a:lnTo>
                  <a:pt x="1950" y="324"/>
                </a:lnTo>
                <a:lnTo>
                  <a:pt x="1952" y="324"/>
                </a:lnTo>
                <a:close/>
                <a:moveTo>
                  <a:pt x="1650" y="319"/>
                </a:moveTo>
                <a:lnTo>
                  <a:pt x="1647" y="316"/>
                </a:lnTo>
                <a:lnTo>
                  <a:pt x="1647" y="314"/>
                </a:lnTo>
                <a:lnTo>
                  <a:pt x="1647" y="316"/>
                </a:lnTo>
                <a:lnTo>
                  <a:pt x="1650" y="316"/>
                </a:lnTo>
                <a:lnTo>
                  <a:pt x="1650" y="319"/>
                </a:lnTo>
                <a:close/>
                <a:moveTo>
                  <a:pt x="1120" y="306"/>
                </a:moveTo>
                <a:lnTo>
                  <a:pt x="1122" y="306"/>
                </a:lnTo>
                <a:lnTo>
                  <a:pt x="1122" y="309"/>
                </a:lnTo>
                <a:lnTo>
                  <a:pt x="1125" y="311"/>
                </a:lnTo>
                <a:lnTo>
                  <a:pt x="1125" y="314"/>
                </a:lnTo>
                <a:lnTo>
                  <a:pt x="1122" y="316"/>
                </a:lnTo>
                <a:lnTo>
                  <a:pt x="1120" y="314"/>
                </a:lnTo>
                <a:lnTo>
                  <a:pt x="1117" y="314"/>
                </a:lnTo>
                <a:lnTo>
                  <a:pt x="1117" y="311"/>
                </a:lnTo>
                <a:lnTo>
                  <a:pt x="1115" y="311"/>
                </a:lnTo>
                <a:lnTo>
                  <a:pt x="1115" y="309"/>
                </a:lnTo>
                <a:lnTo>
                  <a:pt x="1117" y="309"/>
                </a:lnTo>
                <a:lnTo>
                  <a:pt x="1117" y="306"/>
                </a:lnTo>
                <a:lnTo>
                  <a:pt x="1120" y="306"/>
                </a:lnTo>
                <a:close/>
                <a:moveTo>
                  <a:pt x="1261" y="269"/>
                </a:moveTo>
                <a:lnTo>
                  <a:pt x="1261" y="272"/>
                </a:lnTo>
                <a:lnTo>
                  <a:pt x="1261" y="275"/>
                </a:lnTo>
                <a:lnTo>
                  <a:pt x="1258" y="275"/>
                </a:lnTo>
                <a:lnTo>
                  <a:pt x="1258" y="277"/>
                </a:lnTo>
                <a:lnTo>
                  <a:pt x="1256" y="277"/>
                </a:lnTo>
                <a:lnTo>
                  <a:pt x="1256" y="275"/>
                </a:lnTo>
                <a:lnTo>
                  <a:pt x="1256" y="272"/>
                </a:lnTo>
                <a:lnTo>
                  <a:pt x="1258" y="272"/>
                </a:lnTo>
                <a:lnTo>
                  <a:pt x="1258" y="269"/>
                </a:lnTo>
                <a:lnTo>
                  <a:pt x="1261" y="269"/>
                </a:lnTo>
                <a:close/>
                <a:moveTo>
                  <a:pt x="1778" y="264"/>
                </a:moveTo>
                <a:lnTo>
                  <a:pt x="1775" y="264"/>
                </a:lnTo>
                <a:lnTo>
                  <a:pt x="1772" y="264"/>
                </a:lnTo>
                <a:lnTo>
                  <a:pt x="1775" y="264"/>
                </a:lnTo>
                <a:lnTo>
                  <a:pt x="1778" y="264"/>
                </a:lnTo>
                <a:lnTo>
                  <a:pt x="1778" y="262"/>
                </a:lnTo>
                <a:lnTo>
                  <a:pt x="1778" y="264"/>
                </a:lnTo>
                <a:close/>
                <a:moveTo>
                  <a:pt x="1712" y="269"/>
                </a:moveTo>
                <a:lnTo>
                  <a:pt x="1710" y="269"/>
                </a:lnTo>
                <a:lnTo>
                  <a:pt x="1707" y="269"/>
                </a:lnTo>
                <a:lnTo>
                  <a:pt x="1704" y="269"/>
                </a:lnTo>
                <a:lnTo>
                  <a:pt x="1704" y="267"/>
                </a:lnTo>
                <a:lnTo>
                  <a:pt x="1704" y="264"/>
                </a:lnTo>
                <a:lnTo>
                  <a:pt x="1707" y="264"/>
                </a:lnTo>
                <a:lnTo>
                  <a:pt x="1707" y="262"/>
                </a:lnTo>
                <a:lnTo>
                  <a:pt x="1710" y="262"/>
                </a:lnTo>
                <a:lnTo>
                  <a:pt x="1710" y="264"/>
                </a:lnTo>
                <a:lnTo>
                  <a:pt x="1712" y="264"/>
                </a:lnTo>
                <a:lnTo>
                  <a:pt x="1712" y="267"/>
                </a:lnTo>
                <a:lnTo>
                  <a:pt x="1712" y="269"/>
                </a:lnTo>
                <a:close/>
                <a:moveTo>
                  <a:pt x="1644" y="259"/>
                </a:moveTo>
                <a:lnTo>
                  <a:pt x="1644" y="262"/>
                </a:lnTo>
                <a:lnTo>
                  <a:pt x="1644" y="264"/>
                </a:lnTo>
                <a:lnTo>
                  <a:pt x="1644" y="267"/>
                </a:lnTo>
                <a:lnTo>
                  <a:pt x="1642" y="267"/>
                </a:lnTo>
                <a:lnTo>
                  <a:pt x="1639" y="267"/>
                </a:lnTo>
                <a:lnTo>
                  <a:pt x="1639" y="264"/>
                </a:lnTo>
                <a:lnTo>
                  <a:pt x="1642" y="264"/>
                </a:lnTo>
                <a:lnTo>
                  <a:pt x="1642" y="262"/>
                </a:lnTo>
                <a:lnTo>
                  <a:pt x="1642" y="259"/>
                </a:lnTo>
                <a:lnTo>
                  <a:pt x="1644" y="259"/>
                </a:lnTo>
                <a:close/>
                <a:moveTo>
                  <a:pt x="1663" y="249"/>
                </a:moveTo>
                <a:lnTo>
                  <a:pt x="1663" y="246"/>
                </a:lnTo>
                <a:lnTo>
                  <a:pt x="1665" y="249"/>
                </a:lnTo>
                <a:lnTo>
                  <a:pt x="1663" y="249"/>
                </a:lnTo>
                <a:lnTo>
                  <a:pt x="1663" y="251"/>
                </a:lnTo>
                <a:lnTo>
                  <a:pt x="1663" y="254"/>
                </a:lnTo>
                <a:lnTo>
                  <a:pt x="1665" y="254"/>
                </a:lnTo>
                <a:lnTo>
                  <a:pt x="1665" y="256"/>
                </a:lnTo>
                <a:lnTo>
                  <a:pt x="1668" y="256"/>
                </a:lnTo>
                <a:lnTo>
                  <a:pt x="1668" y="259"/>
                </a:lnTo>
                <a:lnTo>
                  <a:pt x="1671" y="259"/>
                </a:lnTo>
                <a:lnTo>
                  <a:pt x="1673" y="259"/>
                </a:lnTo>
                <a:lnTo>
                  <a:pt x="1676" y="259"/>
                </a:lnTo>
                <a:lnTo>
                  <a:pt x="1676" y="256"/>
                </a:lnTo>
                <a:lnTo>
                  <a:pt x="1678" y="256"/>
                </a:lnTo>
                <a:lnTo>
                  <a:pt x="1678" y="259"/>
                </a:lnTo>
                <a:lnTo>
                  <a:pt x="1681" y="259"/>
                </a:lnTo>
                <a:lnTo>
                  <a:pt x="1681" y="262"/>
                </a:lnTo>
                <a:lnTo>
                  <a:pt x="1678" y="262"/>
                </a:lnTo>
                <a:lnTo>
                  <a:pt x="1678" y="264"/>
                </a:lnTo>
                <a:lnTo>
                  <a:pt x="1676" y="264"/>
                </a:lnTo>
                <a:lnTo>
                  <a:pt x="1676" y="267"/>
                </a:lnTo>
                <a:lnTo>
                  <a:pt x="1673" y="267"/>
                </a:lnTo>
                <a:lnTo>
                  <a:pt x="1673" y="269"/>
                </a:lnTo>
                <a:lnTo>
                  <a:pt x="1671" y="269"/>
                </a:lnTo>
                <a:lnTo>
                  <a:pt x="1671" y="272"/>
                </a:lnTo>
                <a:lnTo>
                  <a:pt x="1668" y="272"/>
                </a:lnTo>
                <a:lnTo>
                  <a:pt x="1665" y="272"/>
                </a:lnTo>
                <a:lnTo>
                  <a:pt x="1663" y="272"/>
                </a:lnTo>
                <a:lnTo>
                  <a:pt x="1663" y="269"/>
                </a:lnTo>
                <a:lnTo>
                  <a:pt x="1663" y="267"/>
                </a:lnTo>
                <a:lnTo>
                  <a:pt x="1663" y="264"/>
                </a:lnTo>
                <a:lnTo>
                  <a:pt x="1663" y="262"/>
                </a:lnTo>
                <a:lnTo>
                  <a:pt x="1663" y="259"/>
                </a:lnTo>
                <a:lnTo>
                  <a:pt x="1663" y="256"/>
                </a:lnTo>
                <a:lnTo>
                  <a:pt x="1663" y="254"/>
                </a:lnTo>
                <a:lnTo>
                  <a:pt x="1663" y="251"/>
                </a:lnTo>
                <a:lnTo>
                  <a:pt x="1660" y="249"/>
                </a:lnTo>
                <a:lnTo>
                  <a:pt x="1660" y="246"/>
                </a:lnTo>
                <a:lnTo>
                  <a:pt x="1657" y="246"/>
                </a:lnTo>
                <a:lnTo>
                  <a:pt x="1660" y="246"/>
                </a:lnTo>
                <a:lnTo>
                  <a:pt x="1657" y="246"/>
                </a:lnTo>
                <a:lnTo>
                  <a:pt x="1660" y="246"/>
                </a:lnTo>
                <a:lnTo>
                  <a:pt x="1663" y="246"/>
                </a:lnTo>
                <a:lnTo>
                  <a:pt x="1663" y="249"/>
                </a:lnTo>
                <a:close/>
                <a:moveTo>
                  <a:pt x="2044" y="220"/>
                </a:moveTo>
                <a:lnTo>
                  <a:pt x="2044" y="222"/>
                </a:lnTo>
                <a:lnTo>
                  <a:pt x="2044" y="225"/>
                </a:lnTo>
                <a:lnTo>
                  <a:pt x="2044" y="228"/>
                </a:lnTo>
                <a:lnTo>
                  <a:pt x="2044" y="230"/>
                </a:lnTo>
                <a:lnTo>
                  <a:pt x="2044" y="233"/>
                </a:lnTo>
                <a:lnTo>
                  <a:pt x="2044" y="235"/>
                </a:lnTo>
                <a:lnTo>
                  <a:pt x="2046" y="235"/>
                </a:lnTo>
                <a:lnTo>
                  <a:pt x="2044" y="238"/>
                </a:lnTo>
                <a:lnTo>
                  <a:pt x="2046" y="238"/>
                </a:lnTo>
                <a:lnTo>
                  <a:pt x="2044" y="238"/>
                </a:lnTo>
                <a:lnTo>
                  <a:pt x="2044" y="241"/>
                </a:lnTo>
                <a:lnTo>
                  <a:pt x="2046" y="241"/>
                </a:lnTo>
                <a:lnTo>
                  <a:pt x="2046" y="243"/>
                </a:lnTo>
                <a:lnTo>
                  <a:pt x="2049" y="243"/>
                </a:lnTo>
                <a:lnTo>
                  <a:pt x="2049" y="241"/>
                </a:lnTo>
                <a:lnTo>
                  <a:pt x="2049" y="238"/>
                </a:lnTo>
                <a:lnTo>
                  <a:pt x="2052" y="241"/>
                </a:lnTo>
                <a:lnTo>
                  <a:pt x="2052" y="238"/>
                </a:lnTo>
                <a:lnTo>
                  <a:pt x="2052" y="241"/>
                </a:lnTo>
                <a:lnTo>
                  <a:pt x="2052" y="243"/>
                </a:lnTo>
                <a:lnTo>
                  <a:pt x="2052" y="246"/>
                </a:lnTo>
                <a:lnTo>
                  <a:pt x="2054" y="246"/>
                </a:lnTo>
                <a:lnTo>
                  <a:pt x="2054" y="249"/>
                </a:lnTo>
                <a:lnTo>
                  <a:pt x="2054" y="251"/>
                </a:lnTo>
                <a:lnTo>
                  <a:pt x="2057" y="251"/>
                </a:lnTo>
                <a:lnTo>
                  <a:pt x="2057" y="254"/>
                </a:lnTo>
                <a:lnTo>
                  <a:pt x="2057" y="256"/>
                </a:lnTo>
                <a:lnTo>
                  <a:pt x="2057" y="259"/>
                </a:lnTo>
                <a:lnTo>
                  <a:pt x="2054" y="259"/>
                </a:lnTo>
                <a:lnTo>
                  <a:pt x="2054" y="262"/>
                </a:lnTo>
                <a:lnTo>
                  <a:pt x="2054" y="264"/>
                </a:lnTo>
                <a:lnTo>
                  <a:pt x="2054" y="267"/>
                </a:lnTo>
                <a:lnTo>
                  <a:pt x="2052" y="267"/>
                </a:lnTo>
                <a:lnTo>
                  <a:pt x="2052" y="269"/>
                </a:lnTo>
                <a:lnTo>
                  <a:pt x="2049" y="269"/>
                </a:lnTo>
                <a:lnTo>
                  <a:pt x="2046" y="269"/>
                </a:lnTo>
                <a:lnTo>
                  <a:pt x="2049" y="269"/>
                </a:lnTo>
                <a:lnTo>
                  <a:pt x="2049" y="272"/>
                </a:lnTo>
                <a:lnTo>
                  <a:pt x="2046" y="272"/>
                </a:lnTo>
                <a:lnTo>
                  <a:pt x="2044" y="272"/>
                </a:lnTo>
                <a:lnTo>
                  <a:pt x="2044" y="275"/>
                </a:lnTo>
                <a:lnTo>
                  <a:pt x="2041" y="275"/>
                </a:lnTo>
                <a:lnTo>
                  <a:pt x="2041" y="277"/>
                </a:lnTo>
                <a:lnTo>
                  <a:pt x="2041" y="280"/>
                </a:lnTo>
                <a:lnTo>
                  <a:pt x="2041" y="282"/>
                </a:lnTo>
                <a:lnTo>
                  <a:pt x="2041" y="285"/>
                </a:lnTo>
                <a:lnTo>
                  <a:pt x="2039" y="285"/>
                </a:lnTo>
                <a:lnTo>
                  <a:pt x="2041" y="285"/>
                </a:lnTo>
                <a:lnTo>
                  <a:pt x="2041" y="288"/>
                </a:lnTo>
                <a:lnTo>
                  <a:pt x="2041" y="290"/>
                </a:lnTo>
                <a:lnTo>
                  <a:pt x="2044" y="290"/>
                </a:lnTo>
                <a:lnTo>
                  <a:pt x="2044" y="293"/>
                </a:lnTo>
                <a:lnTo>
                  <a:pt x="2044" y="296"/>
                </a:lnTo>
                <a:lnTo>
                  <a:pt x="2041" y="296"/>
                </a:lnTo>
                <a:lnTo>
                  <a:pt x="2044" y="296"/>
                </a:lnTo>
                <a:lnTo>
                  <a:pt x="2044" y="298"/>
                </a:lnTo>
                <a:lnTo>
                  <a:pt x="2044" y="301"/>
                </a:lnTo>
                <a:lnTo>
                  <a:pt x="2044" y="303"/>
                </a:lnTo>
                <a:lnTo>
                  <a:pt x="2044" y="306"/>
                </a:lnTo>
                <a:lnTo>
                  <a:pt x="2044" y="309"/>
                </a:lnTo>
                <a:lnTo>
                  <a:pt x="2044" y="311"/>
                </a:lnTo>
                <a:lnTo>
                  <a:pt x="2044" y="309"/>
                </a:lnTo>
                <a:lnTo>
                  <a:pt x="2044" y="311"/>
                </a:lnTo>
                <a:lnTo>
                  <a:pt x="2041" y="311"/>
                </a:lnTo>
                <a:lnTo>
                  <a:pt x="2044" y="311"/>
                </a:lnTo>
                <a:lnTo>
                  <a:pt x="2044" y="314"/>
                </a:lnTo>
                <a:lnTo>
                  <a:pt x="2044" y="316"/>
                </a:lnTo>
                <a:lnTo>
                  <a:pt x="2044" y="319"/>
                </a:lnTo>
                <a:lnTo>
                  <a:pt x="2044" y="322"/>
                </a:lnTo>
                <a:lnTo>
                  <a:pt x="2046" y="322"/>
                </a:lnTo>
                <a:lnTo>
                  <a:pt x="2046" y="324"/>
                </a:lnTo>
                <a:lnTo>
                  <a:pt x="2049" y="324"/>
                </a:lnTo>
                <a:lnTo>
                  <a:pt x="2049" y="327"/>
                </a:lnTo>
                <a:lnTo>
                  <a:pt x="2049" y="330"/>
                </a:lnTo>
                <a:lnTo>
                  <a:pt x="2049" y="332"/>
                </a:lnTo>
                <a:lnTo>
                  <a:pt x="2049" y="335"/>
                </a:lnTo>
                <a:lnTo>
                  <a:pt x="2049" y="337"/>
                </a:lnTo>
                <a:lnTo>
                  <a:pt x="2049" y="340"/>
                </a:lnTo>
                <a:lnTo>
                  <a:pt x="2046" y="340"/>
                </a:lnTo>
                <a:lnTo>
                  <a:pt x="2046" y="343"/>
                </a:lnTo>
                <a:lnTo>
                  <a:pt x="2044" y="343"/>
                </a:lnTo>
                <a:lnTo>
                  <a:pt x="2044" y="345"/>
                </a:lnTo>
                <a:lnTo>
                  <a:pt x="2044" y="343"/>
                </a:lnTo>
                <a:lnTo>
                  <a:pt x="2044" y="345"/>
                </a:lnTo>
                <a:lnTo>
                  <a:pt x="2044" y="348"/>
                </a:lnTo>
                <a:lnTo>
                  <a:pt x="2041" y="348"/>
                </a:lnTo>
                <a:lnTo>
                  <a:pt x="2041" y="350"/>
                </a:lnTo>
                <a:lnTo>
                  <a:pt x="2039" y="350"/>
                </a:lnTo>
                <a:lnTo>
                  <a:pt x="2036" y="350"/>
                </a:lnTo>
                <a:lnTo>
                  <a:pt x="2036" y="353"/>
                </a:lnTo>
                <a:lnTo>
                  <a:pt x="2033" y="353"/>
                </a:lnTo>
                <a:lnTo>
                  <a:pt x="2033" y="350"/>
                </a:lnTo>
                <a:lnTo>
                  <a:pt x="2033" y="353"/>
                </a:lnTo>
                <a:lnTo>
                  <a:pt x="2033" y="350"/>
                </a:lnTo>
                <a:lnTo>
                  <a:pt x="2031" y="350"/>
                </a:lnTo>
                <a:lnTo>
                  <a:pt x="2031" y="348"/>
                </a:lnTo>
                <a:lnTo>
                  <a:pt x="2031" y="345"/>
                </a:lnTo>
                <a:lnTo>
                  <a:pt x="2031" y="343"/>
                </a:lnTo>
                <a:lnTo>
                  <a:pt x="2028" y="343"/>
                </a:lnTo>
                <a:lnTo>
                  <a:pt x="2028" y="340"/>
                </a:lnTo>
                <a:lnTo>
                  <a:pt x="2026" y="340"/>
                </a:lnTo>
                <a:lnTo>
                  <a:pt x="2026" y="337"/>
                </a:lnTo>
                <a:lnTo>
                  <a:pt x="2023" y="337"/>
                </a:lnTo>
                <a:lnTo>
                  <a:pt x="2020" y="337"/>
                </a:lnTo>
                <a:lnTo>
                  <a:pt x="2018" y="337"/>
                </a:lnTo>
                <a:lnTo>
                  <a:pt x="2018" y="340"/>
                </a:lnTo>
                <a:lnTo>
                  <a:pt x="2015" y="340"/>
                </a:lnTo>
                <a:lnTo>
                  <a:pt x="2015" y="337"/>
                </a:lnTo>
                <a:lnTo>
                  <a:pt x="2012" y="337"/>
                </a:lnTo>
                <a:lnTo>
                  <a:pt x="2012" y="340"/>
                </a:lnTo>
                <a:lnTo>
                  <a:pt x="2012" y="337"/>
                </a:lnTo>
                <a:lnTo>
                  <a:pt x="2012" y="340"/>
                </a:lnTo>
                <a:lnTo>
                  <a:pt x="2010" y="340"/>
                </a:lnTo>
                <a:lnTo>
                  <a:pt x="2012" y="340"/>
                </a:lnTo>
                <a:lnTo>
                  <a:pt x="2012" y="337"/>
                </a:lnTo>
                <a:lnTo>
                  <a:pt x="2010" y="337"/>
                </a:lnTo>
                <a:lnTo>
                  <a:pt x="2007" y="337"/>
                </a:lnTo>
                <a:lnTo>
                  <a:pt x="2005" y="337"/>
                </a:lnTo>
                <a:lnTo>
                  <a:pt x="2005" y="335"/>
                </a:lnTo>
                <a:lnTo>
                  <a:pt x="2002" y="335"/>
                </a:lnTo>
                <a:lnTo>
                  <a:pt x="2005" y="335"/>
                </a:lnTo>
                <a:lnTo>
                  <a:pt x="2002" y="335"/>
                </a:lnTo>
                <a:lnTo>
                  <a:pt x="2002" y="332"/>
                </a:lnTo>
                <a:lnTo>
                  <a:pt x="1999" y="332"/>
                </a:lnTo>
                <a:lnTo>
                  <a:pt x="1999" y="330"/>
                </a:lnTo>
                <a:lnTo>
                  <a:pt x="1997" y="330"/>
                </a:lnTo>
                <a:lnTo>
                  <a:pt x="1994" y="330"/>
                </a:lnTo>
                <a:lnTo>
                  <a:pt x="1994" y="327"/>
                </a:lnTo>
                <a:lnTo>
                  <a:pt x="1992" y="327"/>
                </a:lnTo>
                <a:lnTo>
                  <a:pt x="1992" y="324"/>
                </a:lnTo>
                <a:lnTo>
                  <a:pt x="1989" y="324"/>
                </a:lnTo>
                <a:lnTo>
                  <a:pt x="1989" y="322"/>
                </a:lnTo>
                <a:lnTo>
                  <a:pt x="1986" y="322"/>
                </a:lnTo>
                <a:lnTo>
                  <a:pt x="1986" y="319"/>
                </a:lnTo>
                <a:lnTo>
                  <a:pt x="1984" y="319"/>
                </a:lnTo>
                <a:lnTo>
                  <a:pt x="1981" y="319"/>
                </a:lnTo>
                <a:lnTo>
                  <a:pt x="1981" y="316"/>
                </a:lnTo>
                <a:lnTo>
                  <a:pt x="1979" y="316"/>
                </a:lnTo>
                <a:lnTo>
                  <a:pt x="1979" y="314"/>
                </a:lnTo>
                <a:lnTo>
                  <a:pt x="1976" y="314"/>
                </a:lnTo>
                <a:lnTo>
                  <a:pt x="1976" y="311"/>
                </a:lnTo>
                <a:lnTo>
                  <a:pt x="1973" y="311"/>
                </a:lnTo>
                <a:lnTo>
                  <a:pt x="1971" y="311"/>
                </a:lnTo>
                <a:lnTo>
                  <a:pt x="1971" y="309"/>
                </a:lnTo>
                <a:lnTo>
                  <a:pt x="1968" y="309"/>
                </a:lnTo>
                <a:lnTo>
                  <a:pt x="1965" y="309"/>
                </a:lnTo>
                <a:lnTo>
                  <a:pt x="1963" y="309"/>
                </a:lnTo>
                <a:lnTo>
                  <a:pt x="1963" y="306"/>
                </a:lnTo>
                <a:lnTo>
                  <a:pt x="1960" y="306"/>
                </a:lnTo>
                <a:lnTo>
                  <a:pt x="1958" y="306"/>
                </a:lnTo>
                <a:lnTo>
                  <a:pt x="1958" y="303"/>
                </a:lnTo>
                <a:lnTo>
                  <a:pt x="1955" y="303"/>
                </a:lnTo>
                <a:lnTo>
                  <a:pt x="1952" y="303"/>
                </a:lnTo>
                <a:lnTo>
                  <a:pt x="1950" y="301"/>
                </a:lnTo>
                <a:lnTo>
                  <a:pt x="1947" y="301"/>
                </a:lnTo>
                <a:lnTo>
                  <a:pt x="1945" y="301"/>
                </a:lnTo>
                <a:lnTo>
                  <a:pt x="1945" y="298"/>
                </a:lnTo>
                <a:lnTo>
                  <a:pt x="1942" y="298"/>
                </a:lnTo>
                <a:lnTo>
                  <a:pt x="1942" y="296"/>
                </a:lnTo>
                <a:lnTo>
                  <a:pt x="1945" y="296"/>
                </a:lnTo>
                <a:lnTo>
                  <a:pt x="1942" y="293"/>
                </a:lnTo>
                <a:lnTo>
                  <a:pt x="1942" y="290"/>
                </a:lnTo>
                <a:lnTo>
                  <a:pt x="1942" y="288"/>
                </a:lnTo>
                <a:lnTo>
                  <a:pt x="1942" y="285"/>
                </a:lnTo>
                <a:lnTo>
                  <a:pt x="1942" y="282"/>
                </a:lnTo>
                <a:lnTo>
                  <a:pt x="1942" y="280"/>
                </a:lnTo>
                <a:lnTo>
                  <a:pt x="1942" y="277"/>
                </a:lnTo>
                <a:lnTo>
                  <a:pt x="1939" y="277"/>
                </a:lnTo>
                <a:lnTo>
                  <a:pt x="1939" y="275"/>
                </a:lnTo>
                <a:lnTo>
                  <a:pt x="1939" y="272"/>
                </a:lnTo>
                <a:lnTo>
                  <a:pt x="1939" y="269"/>
                </a:lnTo>
                <a:lnTo>
                  <a:pt x="1939" y="267"/>
                </a:lnTo>
                <a:lnTo>
                  <a:pt x="1939" y="264"/>
                </a:lnTo>
                <a:lnTo>
                  <a:pt x="1939" y="262"/>
                </a:lnTo>
                <a:lnTo>
                  <a:pt x="1942" y="262"/>
                </a:lnTo>
                <a:lnTo>
                  <a:pt x="1942" y="259"/>
                </a:lnTo>
                <a:lnTo>
                  <a:pt x="1942" y="256"/>
                </a:lnTo>
                <a:lnTo>
                  <a:pt x="1945" y="256"/>
                </a:lnTo>
                <a:lnTo>
                  <a:pt x="1945" y="254"/>
                </a:lnTo>
                <a:lnTo>
                  <a:pt x="1947" y="254"/>
                </a:lnTo>
                <a:lnTo>
                  <a:pt x="1947" y="251"/>
                </a:lnTo>
                <a:lnTo>
                  <a:pt x="1950" y="251"/>
                </a:lnTo>
                <a:lnTo>
                  <a:pt x="1950" y="249"/>
                </a:lnTo>
                <a:lnTo>
                  <a:pt x="1950" y="246"/>
                </a:lnTo>
                <a:lnTo>
                  <a:pt x="1952" y="246"/>
                </a:lnTo>
                <a:lnTo>
                  <a:pt x="1952" y="243"/>
                </a:lnTo>
                <a:lnTo>
                  <a:pt x="1955" y="243"/>
                </a:lnTo>
                <a:lnTo>
                  <a:pt x="1958" y="243"/>
                </a:lnTo>
                <a:lnTo>
                  <a:pt x="1960" y="243"/>
                </a:lnTo>
                <a:lnTo>
                  <a:pt x="1958" y="243"/>
                </a:lnTo>
                <a:lnTo>
                  <a:pt x="1960" y="243"/>
                </a:lnTo>
                <a:lnTo>
                  <a:pt x="1960" y="246"/>
                </a:lnTo>
                <a:lnTo>
                  <a:pt x="1963" y="246"/>
                </a:lnTo>
                <a:lnTo>
                  <a:pt x="1963" y="249"/>
                </a:lnTo>
                <a:lnTo>
                  <a:pt x="1965" y="249"/>
                </a:lnTo>
                <a:lnTo>
                  <a:pt x="1968" y="251"/>
                </a:lnTo>
                <a:lnTo>
                  <a:pt x="1971" y="251"/>
                </a:lnTo>
                <a:lnTo>
                  <a:pt x="1971" y="254"/>
                </a:lnTo>
                <a:lnTo>
                  <a:pt x="1973" y="254"/>
                </a:lnTo>
                <a:lnTo>
                  <a:pt x="1976" y="254"/>
                </a:lnTo>
                <a:lnTo>
                  <a:pt x="1976" y="256"/>
                </a:lnTo>
                <a:lnTo>
                  <a:pt x="1976" y="259"/>
                </a:lnTo>
                <a:lnTo>
                  <a:pt x="1976" y="262"/>
                </a:lnTo>
                <a:lnTo>
                  <a:pt x="1976" y="264"/>
                </a:lnTo>
                <a:lnTo>
                  <a:pt x="1979" y="264"/>
                </a:lnTo>
                <a:lnTo>
                  <a:pt x="1979" y="267"/>
                </a:lnTo>
                <a:lnTo>
                  <a:pt x="1979" y="269"/>
                </a:lnTo>
                <a:lnTo>
                  <a:pt x="1981" y="269"/>
                </a:lnTo>
                <a:lnTo>
                  <a:pt x="1981" y="272"/>
                </a:lnTo>
                <a:lnTo>
                  <a:pt x="1981" y="275"/>
                </a:lnTo>
                <a:lnTo>
                  <a:pt x="1984" y="275"/>
                </a:lnTo>
                <a:lnTo>
                  <a:pt x="1986" y="275"/>
                </a:lnTo>
                <a:lnTo>
                  <a:pt x="1986" y="277"/>
                </a:lnTo>
                <a:lnTo>
                  <a:pt x="1986" y="280"/>
                </a:lnTo>
                <a:lnTo>
                  <a:pt x="1989" y="280"/>
                </a:lnTo>
                <a:lnTo>
                  <a:pt x="1989" y="282"/>
                </a:lnTo>
                <a:lnTo>
                  <a:pt x="1989" y="280"/>
                </a:lnTo>
                <a:lnTo>
                  <a:pt x="1989" y="282"/>
                </a:lnTo>
                <a:lnTo>
                  <a:pt x="1989" y="285"/>
                </a:lnTo>
                <a:lnTo>
                  <a:pt x="1992" y="285"/>
                </a:lnTo>
                <a:lnTo>
                  <a:pt x="1992" y="288"/>
                </a:lnTo>
                <a:lnTo>
                  <a:pt x="1992" y="290"/>
                </a:lnTo>
                <a:lnTo>
                  <a:pt x="1994" y="290"/>
                </a:lnTo>
                <a:lnTo>
                  <a:pt x="1994" y="293"/>
                </a:lnTo>
                <a:lnTo>
                  <a:pt x="1992" y="293"/>
                </a:lnTo>
                <a:lnTo>
                  <a:pt x="1994" y="293"/>
                </a:lnTo>
                <a:lnTo>
                  <a:pt x="1992" y="293"/>
                </a:lnTo>
                <a:lnTo>
                  <a:pt x="1992" y="296"/>
                </a:lnTo>
                <a:lnTo>
                  <a:pt x="1992" y="298"/>
                </a:lnTo>
                <a:lnTo>
                  <a:pt x="1992" y="301"/>
                </a:lnTo>
                <a:lnTo>
                  <a:pt x="1994" y="301"/>
                </a:lnTo>
                <a:lnTo>
                  <a:pt x="1997" y="301"/>
                </a:lnTo>
                <a:lnTo>
                  <a:pt x="1997" y="303"/>
                </a:lnTo>
                <a:lnTo>
                  <a:pt x="1999" y="303"/>
                </a:lnTo>
                <a:lnTo>
                  <a:pt x="2002" y="303"/>
                </a:lnTo>
                <a:lnTo>
                  <a:pt x="1999" y="303"/>
                </a:lnTo>
                <a:lnTo>
                  <a:pt x="2002" y="303"/>
                </a:lnTo>
                <a:lnTo>
                  <a:pt x="2005" y="303"/>
                </a:lnTo>
                <a:lnTo>
                  <a:pt x="2007" y="303"/>
                </a:lnTo>
                <a:lnTo>
                  <a:pt x="2007" y="301"/>
                </a:lnTo>
                <a:lnTo>
                  <a:pt x="2007" y="298"/>
                </a:lnTo>
                <a:lnTo>
                  <a:pt x="2010" y="298"/>
                </a:lnTo>
                <a:lnTo>
                  <a:pt x="2012" y="298"/>
                </a:lnTo>
                <a:lnTo>
                  <a:pt x="2015" y="298"/>
                </a:lnTo>
                <a:lnTo>
                  <a:pt x="2018" y="298"/>
                </a:lnTo>
                <a:lnTo>
                  <a:pt x="2018" y="296"/>
                </a:lnTo>
                <a:lnTo>
                  <a:pt x="2020" y="293"/>
                </a:lnTo>
                <a:lnTo>
                  <a:pt x="2020" y="290"/>
                </a:lnTo>
                <a:lnTo>
                  <a:pt x="2023" y="290"/>
                </a:lnTo>
                <a:lnTo>
                  <a:pt x="2023" y="288"/>
                </a:lnTo>
                <a:lnTo>
                  <a:pt x="2026" y="288"/>
                </a:lnTo>
                <a:lnTo>
                  <a:pt x="2026" y="285"/>
                </a:lnTo>
                <a:lnTo>
                  <a:pt x="2028" y="285"/>
                </a:lnTo>
                <a:lnTo>
                  <a:pt x="2028" y="282"/>
                </a:lnTo>
                <a:lnTo>
                  <a:pt x="2028" y="280"/>
                </a:lnTo>
                <a:lnTo>
                  <a:pt x="2028" y="277"/>
                </a:lnTo>
                <a:lnTo>
                  <a:pt x="2031" y="277"/>
                </a:lnTo>
                <a:lnTo>
                  <a:pt x="2031" y="275"/>
                </a:lnTo>
                <a:lnTo>
                  <a:pt x="2033" y="275"/>
                </a:lnTo>
                <a:lnTo>
                  <a:pt x="2033" y="272"/>
                </a:lnTo>
                <a:lnTo>
                  <a:pt x="2033" y="269"/>
                </a:lnTo>
                <a:lnTo>
                  <a:pt x="2036" y="269"/>
                </a:lnTo>
                <a:lnTo>
                  <a:pt x="2036" y="267"/>
                </a:lnTo>
                <a:lnTo>
                  <a:pt x="2033" y="267"/>
                </a:lnTo>
                <a:lnTo>
                  <a:pt x="2033" y="264"/>
                </a:lnTo>
                <a:lnTo>
                  <a:pt x="2031" y="264"/>
                </a:lnTo>
                <a:lnTo>
                  <a:pt x="2031" y="262"/>
                </a:lnTo>
                <a:lnTo>
                  <a:pt x="2028" y="262"/>
                </a:lnTo>
                <a:lnTo>
                  <a:pt x="2028" y="259"/>
                </a:lnTo>
                <a:lnTo>
                  <a:pt x="2031" y="259"/>
                </a:lnTo>
                <a:lnTo>
                  <a:pt x="2031" y="256"/>
                </a:lnTo>
                <a:lnTo>
                  <a:pt x="2028" y="256"/>
                </a:lnTo>
                <a:lnTo>
                  <a:pt x="2028" y="254"/>
                </a:lnTo>
                <a:lnTo>
                  <a:pt x="2028" y="251"/>
                </a:lnTo>
                <a:lnTo>
                  <a:pt x="2026" y="251"/>
                </a:lnTo>
                <a:lnTo>
                  <a:pt x="2026" y="249"/>
                </a:lnTo>
                <a:lnTo>
                  <a:pt x="2026" y="246"/>
                </a:lnTo>
                <a:lnTo>
                  <a:pt x="2026" y="243"/>
                </a:lnTo>
                <a:lnTo>
                  <a:pt x="2028" y="243"/>
                </a:lnTo>
                <a:lnTo>
                  <a:pt x="2028" y="241"/>
                </a:lnTo>
                <a:lnTo>
                  <a:pt x="2028" y="238"/>
                </a:lnTo>
                <a:lnTo>
                  <a:pt x="2028" y="235"/>
                </a:lnTo>
                <a:lnTo>
                  <a:pt x="2028" y="233"/>
                </a:lnTo>
                <a:lnTo>
                  <a:pt x="2028" y="230"/>
                </a:lnTo>
                <a:lnTo>
                  <a:pt x="2028" y="228"/>
                </a:lnTo>
                <a:lnTo>
                  <a:pt x="2028" y="225"/>
                </a:lnTo>
                <a:lnTo>
                  <a:pt x="2031" y="225"/>
                </a:lnTo>
                <a:lnTo>
                  <a:pt x="2031" y="222"/>
                </a:lnTo>
                <a:lnTo>
                  <a:pt x="2031" y="225"/>
                </a:lnTo>
                <a:lnTo>
                  <a:pt x="2031" y="222"/>
                </a:lnTo>
                <a:lnTo>
                  <a:pt x="2033" y="222"/>
                </a:lnTo>
                <a:lnTo>
                  <a:pt x="2033" y="225"/>
                </a:lnTo>
                <a:lnTo>
                  <a:pt x="2033" y="222"/>
                </a:lnTo>
                <a:lnTo>
                  <a:pt x="2036" y="222"/>
                </a:lnTo>
                <a:lnTo>
                  <a:pt x="2036" y="220"/>
                </a:lnTo>
                <a:lnTo>
                  <a:pt x="2039" y="220"/>
                </a:lnTo>
                <a:lnTo>
                  <a:pt x="2041" y="220"/>
                </a:lnTo>
                <a:lnTo>
                  <a:pt x="2044" y="220"/>
                </a:lnTo>
                <a:close/>
                <a:moveTo>
                  <a:pt x="1595" y="209"/>
                </a:moveTo>
                <a:lnTo>
                  <a:pt x="1597" y="209"/>
                </a:lnTo>
                <a:lnTo>
                  <a:pt x="1597" y="212"/>
                </a:lnTo>
                <a:lnTo>
                  <a:pt x="1597" y="209"/>
                </a:lnTo>
                <a:lnTo>
                  <a:pt x="1597" y="212"/>
                </a:lnTo>
                <a:lnTo>
                  <a:pt x="1600" y="212"/>
                </a:lnTo>
                <a:lnTo>
                  <a:pt x="1600" y="215"/>
                </a:lnTo>
                <a:lnTo>
                  <a:pt x="1600" y="217"/>
                </a:lnTo>
                <a:lnTo>
                  <a:pt x="1597" y="217"/>
                </a:lnTo>
                <a:lnTo>
                  <a:pt x="1597" y="215"/>
                </a:lnTo>
                <a:lnTo>
                  <a:pt x="1595" y="215"/>
                </a:lnTo>
                <a:lnTo>
                  <a:pt x="1595" y="212"/>
                </a:lnTo>
                <a:lnTo>
                  <a:pt x="1595" y="209"/>
                </a:lnTo>
                <a:close/>
                <a:moveTo>
                  <a:pt x="1937" y="181"/>
                </a:moveTo>
                <a:lnTo>
                  <a:pt x="1939" y="181"/>
                </a:lnTo>
                <a:lnTo>
                  <a:pt x="1942" y="181"/>
                </a:lnTo>
                <a:lnTo>
                  <a:pt x="1945" y="181"/>
                </a:lnTo>
                <a:lnTo>
                  <a:pt x="1947" y="181"/>
                </a:lnTo>
                <a:lnTo>
                  <a:pt x="1947" y="183"/>
                </a:lnTo>
                <a:lnTo>
                  <a:pt x="1947" y="181"/>
                </a:lnTo>
                <a:lnTo>
                  <a:pt x="1947" y="183"/>
                </a:lnTo>
                <a:lnTo>
                  <a:pt x="1950" y="183"/>
                </a:lnTo>
                <a:lnTo>
                  <a:pt x="1950" y="186"/>
                </a:lnTo>
                <a:lnTo>
                  <a:pt x="1952" y="186"/>
                </a:lnTo>
                <a:lnTo>
                  <a:pt x="1952" y="188"/>
                </a:lnTo>
                <a:lnTo>
                  <a:pt x="1955" y="188"/>
                </a:lnTo>
                <a:lnTo>
                  <a:pt x="1955" y="191"/>
                </a:lnTo>
                <a:lnTo>
                  <a:pt x="1958" y="191"/>
                </a:lnTo>
                <a:lnTo>
                  <a:pt x="1958" y="194"/>
                </a:lnTo>
                <a:lnTo>
                  <a:pt x="1955" y="194"/>
                </a:lnTo>
                <a:lnTo>
                  <a:pt x="1955" y="196"/>
                </a:lnTo>
                <a:lnTo>
                  <a:pt x="1952" y="196"/>
                </a:lnTo>
                <a:lnTo>
                  <a:pt x="1952" y="199"/>
                </a:lnTo>
                <a:lnTo>
                  <a:pt x="1952" y="202"/>
                </a:lnTo>
                <a:lnTo>
                  <a:pt x="1950" y="202"/>
                </a:lnTo>
                <a:lnTo>
                  <a:pt x="1950" y="204"/>
                </a:lnTo>
                <a:lnTo>
                  <a:pt x="1947" y="204"/>
                </a:lnTo>
                <a:lnTo>
                  <a:pt x="1947" y="207"/>
                </a:lnTo>
                <a:lnTo>
                  <a:pt x="1945" y="207"/>
                </a:lnTo>
                <a:lnTo>
                  <a:pt x="1945" y="209"/>
                </a:lnTo>
                <a:lnTo>
                  <a:pt x="1942" y="209"/>
                </a:lnTo>
                <a:lnTo>
                  <a:pt x="1942" y="212"/>
                </a:lnTo>
                <a:lnTo>
                  <a:pt x="1939" y="212"/>
                </a:lnTo>
                <a:lnTo>
                  <a:pt x="1939" y="215"/>
                </a:lnTo>
                <a:lnTo>
                  <a:pt x="1939" y="212"/>
                </a:lnTo>
                <a:lnTo>
                  <a:pt x="1939" y="215"/>
                </a:lnTo>
                <a:lnTo>
                  <a:pt x="1937" y="215"/>
                </a:lnTo>
                <a:lnTo>
                  <a:pt x="1934" y="215"/>
                </a:lnTo>
                <a:lnTo>
                  <a:pt x="1934" y="217"/>
                </a:lnTo>
                <a:lnTo>
                  <a:pt x="1932" y="217"/>
                </a:lnTo>
                <a:lnTo>
                  <a:pt x="1932" y="220"/>
                </a:lnTo>
                <a:lnTo>
                  <a:pt x="1929" y="220"/>
                </a:lnTo>
                <a:lnTo>
                  <a:pt x="1926" y="220"/>
                </a:lnTo>
                <a:lnTo>
                  <a:pt x="1926" y="222"/>
                </a:lnTo>
                <a:lnTo>
                  <a:pt x="1924" y="220"/>
                </a:lnTo>
                <a:lnTo>
                  <a:pt x="1924" y="222"/>
                </a:lnTo>
                <a:lnTo>
                  <a:pt x="1924" y="225"/>
                </a:lnTo>
                <a:lnTo>
                  <a:pt x="1924" y="222"/>
                </a:lnTo>
                <a:lnTo>
                  <a:pt x="1921" y="222"/>
                </a:lnTo>
                <a:lnTo>
                  <a:pt x="1924" y="225"/>
                </a:lnTo>
                <a:lnTo>
                  <a:pt x="1921" y="225"/>
                </a:lnTo>
                <a:lnTo>
                  <a:pt x="1921" y="222"/>
                </a:lnTo>
                <a:lnTo>
                  <a:pt x="1919" y="222"/>
                </a:lnTo>
                <a:lnTo>
                  <a:pt x="1919" y="220"/>
                </a:lnTo>
                <a:lnTo>
                  <a:pt x="1919" y="217"/>
                </a:lnTo>
                <a:lnTo>
                  <a:pt x="1921" y="217"/>
                </a:lnTo>
                <a:lnTo>
                  <a:pt x="1919" y="217"/>
                </a:lnTo>
                <a:lnTo>
                  <a:pt x="1919" y="215"/>
                </a:lnTo>
                <a:lnTo>
                  <a:pt x="1919" y="212"/>
                </a:lnTo>
                <a:lnTo>
                  <a:pt x="1919" y="209"/>
                </a:lnTo>
                <a:lnTo>
                  <a:pt x="1919" y="207"/>
                </a:lnTo>
                <a:lnTo>
                  <a:pt x="1919" y="204"/>
                </a:lnTo>
                <a:lnTo>
                  <a:pt x="1919" y="202"/>
                </a:lnTo>
                <a:lnTo>
                  <a:pt x="1919" y="199"/>
                </a:lnTo>
                <a:lnTo>
                  <a:pt x="1919" y="196"/>
                </a:lnTo>
                <a:lnTo>
                  <a:pt x="1919" y="194"/>
                </a:lnTo>
                <a:lnTo>
                  <a:pt x="1919" y="191"/>
                </a:lnTo>
                <a:lnTo>
                  <a:pt x="1921" y="191"/>
                </a:lnTo>
                <a:lnTo>
                  <a:pt x="1924" y="191"/>
                </a:lnTo>
                <a:lnTo>
                  <a:pt x="1924" y="188"/>
                </a:lnTo>
                <a:lnTo>
                  <a:pt x="1924" y="186"/>
                </a:lnTo>
                <a:lnTo>
                  <a:pt x="1926" y="186"/>
                </a:lnTo>
                <a:lnTo>
                  <a:pt x="1929" y="186"/>
                </a:lnTo>
                <a:lnTo>
                  <a:pt x="1932" y="186"/>
                </a:lnTo>
                <a:lnTo>
                  <a:pt x="1932" y="183"/>
                </a:lnTo>
                <a:lnTo>
                  <a:pt x="1934" y="183"/>
                </a:lnTo>
                <a:lnTo>
                  <a:pt x="1934" y="181"/>
                </a:lnTo>
                <a:lnTo>
                  <a:pt x="1937" y="181"/>
                </a:lnTo>
                <a:close/>
                <a:moveTo>
                  <a:pt x="1193" y="188"/>
                </a:moveTo>
                <a:lnTo>
                  <a:pt x="1190" y="188"/>
                </a:lnTo>
                <a:lnTo>
                  <a:pt x="1188" y="188"/>
                </a:lnTo>
                <a:lnTo>
                  <a:pt x="1190" y="188"/>
                </a:lnTo>
                <a:lnTo>
                  <a:pt x="1193" y="188"/>
                </a:lnTo>
                <a:lnTo>
                  <a:pt x="1193" y="186"/>
                </a:lnTo>
                <a:lnTo>
                  <a:pt x="1193" y="183"/>
                </a:lnTo>
                <a:lnTo>
                  <a:pt x="1195" y="183"/>
                </a:lnTo>
                <a:lnTo>
                  <a:pt x="1198" y="183"/>
                </a:lnTo>
                <a:lnTo>
                  <a:pt x="1198" y="181"/>
                </a:lnTo>
                <a:lnTo>
                  <a:pt x="1198" y="178"/>
                </a:lnTo>
                <a:lnTo>
                  <a:pt x="1198" y="181"/>
                </a:lnTo>
                <a:lnTo>
                  <a:pt x="1198" y="183"/>
                </a:lnTo>
                <a:lnTo>
                  <a:pt x="1195" y="183"/>
                </a:lnTo>
                <a:lnTo>
                  <a:pt x="1195" y="186"/>
                </a:lnTo>
                <a:lnTo>
                  <a:pt x="1193" y="186"/>
                </a:lnTo>
                <a:lnTo>
                  <a:pt x="1193" y="188"/>
                </a:lnTo>
                <a:close/>
                <a:moveTo>
                  <a:pt x="1973" y="178"/>
                </a:moveTo>
                <a:lnTo>
                  <a:pt x="1973" y="181"/>
                </a:lnTo>
                <a:lnTo>
                  <a:pt x="1976" y="181"/>
                </a:lnTo>
                <a:lnTo>
                  <a:pt x="1973" y="181"/>
                </a:lnTo>
                <a:lnTo>
                  <a:pt x="1973" y="183"/>
                </a:lnTo>
                <a:lnTo>
                  <a:pt x="1971" y="183"/>
                </a:lnTo>
                <a:lnTo>
                  <a:pt x="1973" y="183"/>
                </a:lnTo>
                <a:lnTo>
                  <a:pt x="1971" y="183"/>
                </a:lnTo>
                <a:lnTo>
                  <a:pt x="1971" y="181"/>
                </a:lnTo>
                <a:lnTo>
                  <a:pt x="1971" y="178"/>
                </a:lnTo>
                <a:lnTo>
                  <a:pt x="1973" y="178"/>
                </a:lnTo>
                <a:close/>
                <a:moveTo>
                  <a:pt x="1584" y="175"/>
                </a:moveTo>
                <a:lnTo>
                  <a:pt x="1584" y="178"/>
                </a:lnTo>
                <a:lnTo>
                  <a:pt x="1587" y="178"/>
                </a:lnTo>
                <a:lnTo>
                  <a:pt x="1587" y="181"/>
                </a:lnTo>
                <a:lnTo>
                  <a:pt x="1587" y="183"/>
                </a:lnTo>
                <a:lnTo>
                  <a:pt x="1584" y="183"/>
                </a:lnTo>
                <a:lnTo>
                  <a:pt x="1582" y="183"/>
                </a:lnTo>
                <a:lnTo>
                  <a:pt x="1582" y="181"/>
                </a:lnTo>
                <a:lnTo>
                  <a:pt x="1579" y="181"/>
                </a:lnTo>
                <a:lnTo>
                  <a:pt x="1579" y="178"/>
                </a:lnTo>
                <a:lnTo>
                  <a:pt x="1577" y="178"/>
                </a:lnTo>
                <a:lnTo>
                  <a:pt x="1579" y="178"/>
                </a:lnTo>
                <a:lnTo>
                  <a:pt x="1582" y="178"/>
                </a:lnTo>
                <a:lnTo>
                  <a:pt x="1584" y="175"/>
                </a:lnTo>
                <a:close/>
                <a:moveTo>
                  <a:pt x="2130" y="175"/>
                </a:moveTo>
                <a:lnTo>
                  <a:pt x="2133" y="175"/>
                </a:lnTo>
                <a:lnTo>
                  <a:pt x="2133" y="178"/>
                </a:lnTo>
                <a:lnTo>
                  <a:pt x="2135" y="178"/>
                </a:lnTo>
                <a:lnTo>
                  <a:pt x="2138" y="178"/>
                </a:lnTo>
                <a:lnTo>
                  <a:pt x="2138" y="181"/>
                </a:lnTo>
                <a:lnTo>
                  <a:pt x="2138" y="183"/>
                </a:lnTo>
                <a:lnTo>
                  <a:pt x="2138" y="186"/>
                </a:lnTo>
                <a:lnTo>
                  <a:pt x="2140" y="186"/>
                </a:lnTo>
                <a:lnTo>
                  <a:pt x="2138" y="186"/>
                </a:lnTo>
                <a:lnTo>
                  <a:pt x="2140" y="186"/>
                </a:lnTo>
                <a:lnTo>
                  <a:pt x="2138" y="186"/>
                </a:lnTo>
                <a:lnTo>
                  <a:pt x="2140" y="186"/>
                </a:lnTo>
                <a:lnTo>
                  <a:pt x="2140" y="188"/>
                </a:lnTo>
                <a:lnTo>
                  <a:pt x="2140" y="191"/>
                </a:lnTo>
                <a:lnTo>
                  <a:pt x="2138" y="191"/>
                </a:lnTo>
                <a:lnTo>
                  <a:pt x="2138" y="194"/>
                </a:lnTo>
                <a:lnTo>
                  <a:pt x="2138" y="196"/>
                </a:lnTo>
                <a:lnTo>
                  <a:pt x="2138" y="199"/>
                </a:lnTo>
                <a:lnTo>
                  <a:pt x="2138" y="202"/>
                </a:lnTo>
                <a:lnTo>
                  <a:pt x="2135" y="202"/>
                </a:lnTo>
                <a:lnTo>
                  <a:pt x="2135" y="199"/>
                </a:lnTo>
                <a:lnTo>
                  <a:pt x="2133" y="199"/>
                </a:lnTo>
                <a:lnTo>
                  <a:pt x="2133" y="196"/>
                </a:lnTo>
                <a:lnTo>
                  <a:pt x="2130" y="196"/>
                </a:lnTo>
                <a:lnTo>
                  <a:pt x="2130" y="194"/>
                </a:lnTo>
                <a:lnTo>
                  <a:pt x="2127" y="194"/>
                </a:lnTo>
                <a:lnTo>
                  <a:pt x="2127" y="191"/>
                </a:lnTo>
                <a:lnTo>
                  <a:pt x="2125" y="191"/>
                </a:lnTo>
                <a:lnTo>
                  <a:pt x="2125" y="188"/>
                </a:lnTo>
                <a:lnTo>
                  <a:pt x="2122" y="188"/>
                </a:lnTo>
                <a:lnTo>
                  <a:pt x="2122" y="186"/>
                </a:lnTo>
                <a:lnTo>
                  <a:pt x="2122" y="183"/>
                </a:lnTo>
                <a:lnTo>
                  <a:pt x="2119" y="183"/>
                </a:lnTo>
                <a:lnTo>
                  <a:pt x="2119" y="181"/>
                </a:lnTo>
                <a:lnTo>
                  <a:pt x="2122" y="181"/>
                </a:lnTo>
                <a:lnTo>
                  <a:pt x="2122" y="178"/>
                </a:lnTo>
                <a:lnTo>
                  <a:pt x="2125" y="178"/>
                </a:lnTo>
                <a:lnTo>
                  <a:pt x="2127" y="178"/>
                </a:lnTo>
                <a:lnTo>
                  <a:pt x="2127" y="175"/>
                </a:lnTo>
                <a:lnTo>
                  <a:pt x="2130" y="175"/>
                </a:lnTo>
                <a:close/>
                <a:moveTo>
                  <a:pt x="1222" y="168"/>
                </a:moveTo>
                <a:lnTo>
                  <a:pt x="1219" y="168"/>
                </a:lnTo>
                <a:lnTo>
                  <a:pt x="1219" y="170"/>
                </a:lnTo>
                <a:lnTo>
                  <a:pt x="1216" y="170"/>
                </a:lnTo>
                <a:lnTo>
                  <a:pt x="1214" y="173"/>
                </a:lnTo>
                <a:lnTo>
                  <a:pt x="1211" y="173"/>
                </a:lnTo>
                <a:lnTo>
                  <a:pt x="1211" y="170"/>
                </a:lnTo>
                <a:lnTo>
                  <a:pt x="1214" y="168"/>
                </a:lnTo>
                <a:lnTo>
                  <a:pt x="1216" y="168"/>
                </a:lnTo>
                <a:lnTo>
                  <a:pt x="1219" y="168"/>
                </a:lnTo>
                <a:lnTo>
                  <a:pt x="1222" y="168"/>
                </a:lnTo>
                <a:lnTo>
                  <a:pt x="1222" y="165"/>
                </a:lnTo>
                <a:lnTo>
                  <a:pt x="1222" y="162"/>
                </a:lnTo>
                <a:lnTo>
                  <a:pt x="1222" y="165"/>
                </a:lnTo>
                <a:lnTo>
                  <a:pt x="1224" y="165"/>
                </a:lnTo>
                <a:lnTo>
                  <a:pt x="1222" y="168"/>
                </a:lnTo>
                <a:close/>
                <a:moveTo>
                  <a:pt x="1235" y="168"/>
                </a:moveTo>
                <a:lnTo>
                  <a:pt x="1235" y="165"/>
                </a:lnTo>
                <a:lnTo>
                  <a:pt x="1237" y="165"/>
                </a:lnTo>
                <a:lnTo>
                  <a:pt x="1237" y="168"/>
                </a:lnTo>
                <a:lnTo>
                  <a:pt x="1235" y="168"/>
                </a:lnTo>
                <a:lnTo>
                  <a:pt x="1232" y="168"/>
                </a:lnTo>
                <a:lnTo>
                  <a:pt x="1232" y="165"/>
                </a:lnTo>
                <a:lnTo>
                  <a:pt x="1232" y="162"/>
                </a:lnTo>
                <a:lnTo>
                  <a:pt x="1229" y="162"/>
                </a:lnTo>
                <a:lnTo>
                  <a:pt x="1229" y="160"/>
                </a:lnTo>
                <a:lnTo>
                  <a:pt x="1232" y="162"/>
                </a:lnTo>
                <a:lnTo>
                  <a:pt x="1232" y="165"/>
                </a:lnTo>
                <a:lnTo>
                  <a:pt x="1235" y="165"/>
                </a:lnTo>
                <a:lnTo>
                  <a:pt x="1235" y="168"/>
                </a:lnTo>
                <a:close/>
                <a:moveTo>
                  <a:pt x="1550" y="139"/>
                </a:moveTo>
                <a:lnTo>
                  <a:pt x="1553" y="139"/>
                </a:lnTo>
                <a:lnTo>
                  <a:pt x="1553" y="141"/>
                </a:lnTo>
                <a:lnTo>
                  <a:pt x="1553" y="144"/>
                </a:lnTo>
                <a:lnTo>
                  <a:pt x="1553" y="147"/>
                </a:lnTo>
                <a:lnTo>
                  <a:pt x="1550" y="147"/>
                </a:lnTo>
                <a:lnTo>
                  <a:pt x="1550" y="149"/>
                </a:lnTo>
                <a:lnTo>
                  <a:pt x="1548" y="149"/>
                </a:lnTo>
                <a:lnTo>
                  <a:pt x="1548" y="152"/>
                </a:lnTo>
                <a:lnTo>
                  <a:pt x="1545" y="152"/>
                </a:lnTo>
                <a:lnTo>
                  <a:pt x="1545" y="155"/>
                </a:lnTo>
                <a:lnTo>
                  <a:pt x="1543" y="155"/>
                </a:lnTo>
                <a:lnTo>
                  <a:pt x="1540" y="155"/>
                </a:lnTo>
                <a:lnTo>
                  <a:pt x="1537" y="155"/>
                </a:lnTo>
                <a:lnTo>
                  <a:pt x="1535" y="155"/>
                </a:lnTo>
                <a:lnTo>
                  <a:pt x="1532" y="155"/>
                </a:lnTo>
                <a:lnTo>
                  <a:pt x="1532" y="157"/>
                </a:lnTo>
                <a:lnTo>
                  <a:pt x="1530" y="157"/>
                </a:lnTo>
                <a:lnTo>
                  <a:pt x="1530" y="155"/>
                </a:lnTo>
                <a:lnTo>
                  <a:pt x="1527" y="155"/>
                </a:lnTo>
                <a:lnTo>
                  <a:pt x="1524" y="155"/>
                </a:lnTo>
                <a:lnTo>
                  <a:pt x="1524" y="152"/>
                </a:lnTo>
                <a:lnTo>
                  <a:pt x="1527" y="149"/>
                </a:lnTo>
                <a:lnTo>
                  <a:pt x="1527" y="147"/>
                </a:lnTo>
                <a:lnTo>
                  <a:pt x="1530" y="147"/>
                </a:lnTo>
                <a:lnTo>
                  <a:pt x="1530" y="144"/>
                </a:lnTo>
                <a:lnTo>
                  <a:pt x="1532" y="144"/>
                </a:lnTo>
                <a:lnTo>
                  <a:pt x="1532" y="147"/>
                </a:lnTo>
                <a:lnTo>
                  <a:pt x="1532" y="149"/>
                </a:lnTo>
                <a:lnTo>
                  <a:pt x="1530" y="149"/>
                </a:lnTo>
                <a:lnTo>
                  <a:pt x="1530" y="152"/>
                </a:lnTo>
                <a:lnTo>
                  <a:pt x="1532" y="152"/>
                </a:lnTo>
                <a:lnTo>
                  <a:pt x="1535" y="152"/>
                </a:lnTo>
                <a:lnTo>
                  <a:pt x="1535" y="149"/>
                </a:lnTo>
                <a:lnTo>
                  <a:pt x="1537" y="149"/>
                </a:lnTo>
                <a:lnTo>
                  <a:pt x="1537" y="147"/>
                </a:lnTo>
                <a:lnTo>
                  <a:pt x="1537" y="144"/>
                </a:lnTo>
                <a:lnTo>
                  <a:pt x="1537" y="141"/>
                </a:lnTo>
                <a:lnTo>
                  <a:pt x="1540" y="141"/>
                </a:lnTo>
                <a:lnTo>
                  <a:pt x="1543" y="141"/>
                </a:lnTo>
                <a:lnTo>
                  <a:pt x="1543" y="139"/>
                </a:lnTo>
                <a:lnTo>
                  <a:pt x="1545" y="139"/>
                </a:lnTo>
                <a:lnTo>
                  <a:pt x="1548" y="139"/>
                </a:lnTo>
                <a:lnTo>
                  <a:pt x="1548" y="136"/>
                </a:lnTo>
                <a:lnTo>
                  <a:pt x="1550" y="139"/>
                </a:lnTo>
                <a:close/>
                <a:moveTo>
                  <a:pt x="1389" y="107"/>
                </a:moveTo>
                <a:lnTo>
                  <a:pt x="1391" y="107"/>
                </a:lnTo>
                <a:lnTo>
                  <a:pt x="1391" y="110"/>
                </a:lnTo>
                <a:lnTo>
                  <a:pt x="1391" y="113"/>
                </a:lnTo>
                <a:lnTo>
                  <a:pt x="1391" y="115"/>
                </a:lnTo>
                <a:lnTo>
                  <a:pt x="1389" y="115"/>
                </a:lnTo>
                <a:lnTo>
                  <a:pt x="1389" y="113"/>
                </a:lnTo>
                <a:lnTo>
                  <a:pt x="1389" y="110"/>
                </a:lnTo>
                <a:lnTo>
                  <a:pt x="1389" y="107"/>
                </a:lnTo>
                <a:lnTo>
                  <a:pt x="1389" y="105"/>
                </a:lnTo>
                <a:lnTo>
                  <a:pt x="1389" y="107"/>
                </a:lnTo>
                <a:close/>
                <a:moveTo>
                  <a:pt x="1558" y="92"/>
                </a:moveTo>
                <a:lnTo>
                  <a:pt x="1558" y="94"/>
                </a:lnTo>
                <a:lnTo>
                  <a:pt x="1556" y="94"/>
                </a:lnTo>
                <a:lnTo>
                  <a:pt x="1553" y="94"/>
                </a:lnTo>
                <a:lnTo>
                  <a:pt x="1550" y="94"/>
                </a:lnTo>
                <a:lnTo>
                  <a:pt x="1548" y="94"/>
                </a:lnTo>
                <a:lnTo>
                  <a:pt x="1545" y="94"/>
                </a:lnTo>
                <a:lnTo>
                  <a:pt x="1543" y="94"/>
                </a:lnTo>
                <a:lnTo>
                  <a:pt x="1543" y="97"/>
                </a:lnTo>
                <a:lnTo>
                  <a:pt x="1543" y="94"/>
                </a:lnTo>
                <a:lnTo>
                  <a:pt x="1540" y="94"/>
                </a:lnTo>
                <a:lnTo>
                  <a:pt x="1540" y="92"/>
                </a:lnTo>
                <a:lnTo>
                  <a:pt x="1543" y="92"/>
                </a:lnTo>
                <a:lnTo>
                  <a:pt x="1545" y="92"/>
                </a:lnTo>
                <a:lnTo>
                  <a:pt x="1548" y="92"/>
                </a:lnTo>
                <a:lnTo>
                  <a:pt x="1550" y="92"/>
                </a:lnTo>
                <a:lnTo>
                  <a:pt x="1553" y="89"/>
                </a:lnTo>
                <a:lnTo>
                  <a:pt x="1556" y="89"/>
                </a:lnTo>
                <a:lnTo>
                  <a:pt x="1558" y="92"/>
                </a:lnTo>
                <a:close/>
                <a:moveTo>
                  <a:pt x="1577" y="84"/>
                </a:moveTo>
                <a:lnTo>
                  <a:pt x="1579" y="84"/>
                </a:lnTo>
                <a:lnTo>
                  <a:pt x="1577" y="84"/>
                </a:lnTo>
                <a:lnTo>
                  <a:pt x="1579" y="84"/>
                </a:lnTo>
                <a:lnTo>
                  <a:pt x="1579" y="87"/>
                </a:lnTo>
                <a:lnTo>
                  <a:pt x="1577" y="87"/>
                </a:lnTo>
                <a:lnTo>
                  <a:pt x="1574" y="87"/>
                </a:lnTo>
                <a:lnTo>
                  <a:pt x="1574" y="84"/>
                </a:lnTo>
                <a:lnTo>
                  <a:pt x="1577" y="84"/>
                </a:lnTo>
                <a:close/>
                <a:moveTo>
                  <a:pt x="1603" y="74"/>
                </a:moveTo>
                <a:lnTo>
                  <a:pt x="1605" y="74"/>
                </a:lnTo>
                <a:lnTo>
                  <a:pt x="1605" y="76"/>
                </a:lnTo>
                <a:lnTo>
                  <a:pt x="1605" y="79"/>
                </a:lnTo>
                <a:lnTo>
                  <a:pt x="1608" y="79"/>
                </a:lnTo>
                <a:lnTo>
                  <a:pt x="1608" y="81"/>
                </a:lnTo>
                <a:lnTo>
                  <a:pt x="1611" y="81"/>
                </a:lnTo>
                <a:lnTo>
                  <a:pt x="1611" y="84"/>
                </a:lnTo>
                <a:lnTo>
                  <a:pt x="1613" y="84"/>
                </a:lnTo>
                <a:lnTo>
                  <a:pt x="1613" y="87"/>
                </a:lnTo>
                <a:lnTo>
                  <a:pt x="1616" y="87"/>
                </a:lnTo>
                <a:lnTo>
                  <a:pt x="1616" y="89"/>
                </a:lnTo>
                <a:lnTo>
                  <a:pt x="1618" y="89"/>
                </a:lnTo>
                <a:lnTo>
                  <a:pt x="1618" y="92"/>
                </a:lnTo>
                <a:lnTo>
                  <a:pt x="1621" y="92"/>
                </a:lnTo>
                <a:lnTo>
                  <a:pt x="1621" y="94"/>
                </a:lnTo>
                <a:lnTo>
                  <a:pt x="1624" y="94"/>
                </a:lnTo>
                <a:lnTo>
                  <a:pt x="1626" y="94"/>
                </a:lnTo>
                <a:lnTo>
                  <a:pt x="1626" y="97"/>
                </a:lnTo>
                <a:lnTo>
                  <a:pt x="1629" y="97"/>
                </a:lnTo>
                <a:lnTo>
                  <a:pt x="1629" y="100"/>
                </a:lnTo>
                <a:lnTo>
                  <a:pt x="1629" y="102"/>
                </a:lnTo>
                <a:lnTo>
                  <a:pt x="1629" y="105"/>
                </a:lnTo>
                <a:lnTo>
                  <a:pt x="1626" y="105"/>
                </a:lnTo>
                <a:lnTo>
                  <a:pt x="1626" y="107"/>
                </a:lnTo>
                <a:lnTo>
                  <a:pt x="1626" y="110"/>
                </a:lnTo>
                <a:lnTo>
                  <a:pt x="1624" y="110"/>
                </a:lnTo>
                <a:lnTo>
                  <a:pt x="1621" y="110"/>
                </a:lnTo>
                <a:lnTo>
                  <a:pt x="1621" y="107"/>
                </a:lnTo>
                <a:lnTo>
                  <a:pt x="1621" y="105"/>
                </a:lnTo>
                <a:lnTo>
                  <a:pt x="1618" y="105"/>
                </a:lnTo>
                <a:lnTo>
                  <a:pt x="1618" y="102"/>
                </a:lnTo>
                <a:lnTo>
                  <a:pt x="1618" y="105"/>
                </a:lnTo>
                <a:lnTo>
                  <a:pt x="1621" y="105"/>
                </a:lnTo>
                <a:lnTo>
                  <a:pt x="1621" y="102"/>
                </a:lnTo>
                <a:lnTo>
                  <a:pt x="1621" y="100"/>
                </a:lnTo>
                <a:lnTo>
                  <a:pt x="1621" y="97"/>
                </a:lnTo>
                <a:lnTo>
                  <a:pt x="1618" y="97"/>
                </a:lnTo>
                <a:lnTo>
                  <a:pt x="1616" y="97"/>
                </a:lnTo>
                <a:lnTo>
                  <a:pt x="1613" y="97"/>
                </a:lnTo>
                <a:lnTo>
                  <a:pt x="1611" y="97"/>
                </a:lnTo>
                <a:lnTo>
                  <a:pt x="1611" y="94"/>
                </a:lnTo>
                <a:lnTo>
                  <a:pt x="1608" y="94"/>
                </a:lnTo>
                <a:lnTo>
                  <a:pt x="1608" y="92"/>
                </a:lnTo>
                <a:lnTo>
                  <a:pt x="1608" y="89"/>
                </a:lnTo>
                <a:lnTo>
                  <a:pt x="1608" y="87"/>
                </a:lnTo>
                <a:lnTo>
                  <a:pt x="1605" y="87"/>
                </a:lnTo>
                <a:lnTo>
                  <a:pt x="1605" y="84"/>
                </a:lnTo>
                <a:lnTo>
                  <a:pt x="1605" y="81"/>
                </a:lnTo>
                <a:lnTo>
                  <a:pt x="1605" y="79"/>
                </a:lnTo>
                <a:lnTo>
                  <a:pt x="1603" y="79"/>
                </a:lnTo>
                <a:lnTo>
                  <a:pt x="1605" y="79"/>
                </a:lnTo>
                <a:lnTo>
                  <a:pt x="1603" y="79"/>
                </a:lnTo>
                <a:lnTo>
                  <a:pt x="1603" y="76"/>
                </a:lnTo>
                <a:lnTo>
                  <a:pt x="1600" y="76"/>
                </a:lnTo>
                <a:lnTo>
                  <a:pt x="1603" y="76"/>
                </a:lnTo>
                <a:lnTo>
                  <a:pt x="1603" y="74"/>
                </a:lnTo>
                <a:close/>
                <a:moveTo>
                  <a:pt x="1804" y="60"/>
                </a:moveTo>
                <a:lnTo>
                  <a:pt x="1806" y="60"/>
                </a:lnTo>
                <a:lnTo>
                  <a:pt x="1809" y="63"/>
                </a:lnTo>
                <a:lnTo>
                  <a:pt x="1811" y="63"/>
                </a:lnTo>
                <a:lnTo>
                  <a:pt x="1814" y="63"/>
                </a:lnTo>
                <a:lnTo>
                  <a:pt x="1814" y="66"/>
                </a:lnTo>
                <a:lnTo>
                  <a:pt x="1817" y="66"/>
                </a:lnTo>
                <a:lnTo>
                  <a:pt x="1817" y="68"/>
                </a:lnTo>
                <a:lnTo>
                  <a:pt x="1819" y="68"/>
                </a:lnTo>
                <a:lnTo>
                  <a:pt x="1817" y="68"/>
                </a:lnTo>
                <a:lnTo>
                  <a:pt x="1817" y="71"/>
                </a:lnTo>
                <a:lnTo>
                  <a:pt x="1817" y="74"/>
                </a:lnTo>
                <a:lnTo>
                  <a:pt x="1817" y="76"/>
                </a:lnTo>
                <a:lnTo>
                  <a:pt x="1814" y="76"/>
                </a:lnTo>
                <a:lnTo>
                  <a:pt x="1814" y="79"/>
                </a:lnTo>
                <a:lnTo>
                  <a:pt x="1811" y="79"/>
                </a:lnTo>
                <a:lnTo>
                  <a:pt x="1811" y="81"/>
                </a:lnTo>
                <a:lnTo>
                  <a:pt x="1814" y="81"/>
                </a:lnTo>
                <a:lnTo>
                  <a:pt x="1811" y="81"/>
                </a:lnTo>
                <a:lnTo>
                  <a:pt x="1811" y="84"/>
                </a:lnTo>
                <a:lnTo>
                  <a:pt x="1811" y="87"/>
                </a:lnTo>
                <a:lnTo>
                  <a:pt x="1814" y="87"/>
                </a:lnTo>
                <a:lnTo>
                  <a:pt x="1814" y="89"/>
                </a:lnTo>
                <a:lnTo>
                  <a:pt x="1814" y="92"/>
                </a:lnTo>
                <a:lnTo>
                  <a:pt x="1817" y="92"/>
                </a:lnTo>
                <a:lnTo>
                  <a:pt x="1817" y="94"/>
                </a:lnTo>
                <a:lnTo>
                  <a:pt x="1819" y="97"/>
                </a:lnTo>
                <a:lnTo>
                  <a:pt x="1822" y="97"/>
                </a:lnTo>
                <a:lnTo>
                  <a:pt x="1825" y="97"/>
                </a:lnTo>
                <a:lnTo>
                  <a:pt x="1827" y="97"/>
                </a:lnTo>
                <a:lnTo>
                  <a:pt x="1830" y="97"/>
                </a:lnTo>
                <a:lnTo>
                  <a:pt x="1832" y="97"/>
                </a:lnTo>
                <a:lnTo>
                  <a:pt x="1835" y="97"/>
                </a:lnTo>
                <a:lnTo>
                  <a:pt x="1838" y="97"/>
                </a:lnTo>
                <a:lnTo>
                  <a:pt x="1840" y="97"/>
                </a:lnTo>
                <a:lnTo>
                  <a:pt x="1843" y="97"/>
                </a:lnTo>
                <a:lnTo>
                  <a:pt x="1843" y="100"/>
                </a:lnTo>
                <a:lnTo>
                  <a:pt x="1845" y="100"/>
                </a:lnTo>
                <a:lnTo>
                  <a:pt x="1848" y="100"/>
                </a:lnTo>
                <a:lnTo>
                  <a:pt x="1851" y="100"/>
                </a:lnTo>
                <a:lnTo>
                  <a:pt x="1851" y="97"/>
                </a:lnTo>
                <a:lnTo>
                  <a:pt x="1853" y="97"/>
                </a:lnTo>
                <a:lnTo>
                  <a:pt x="1856" y="97"/>
                </a:lnTo>
                <a:lnTo>
                  <a:pt x="1856" y="100"/>
                </a:lnTo>
                <a:lnTo>
                  <a:pt x="1856" y="97"/>
                </a:lnTo>
                <a:lnTo>
                  <a:pt x="1858" y="97"/>
                </a:lnTo>
                <a:lnTo>
                  <a:pt x="1858" y="100"/>
                </a:lnTo>
                <a:lnTo>
                  <a:pt x="1861" y="100"/>
                </a:lnTo>
                <a:lnTo>
                  <a:pt x="1861" y="102"/>
                </a:lnTo>
                <a:lnTo>
                  <a:pt x="1864" y="102"/>
                </a:lnTo>
                <a:lnTo>
                  <a:pt x="1866" y="102"/>
                </a:lnTo>
                <a:lnTo>
                  <a:pt x="1869" y="102"/>
                </a:lnTo>
                <a:lnTo>
                  <a:pt x="1872" y="102"/>
                </a:lnTo>
                <a:lnTo>
                  <a:pt x="1874" y="102"/>
                </a:lnTo>
                <a:lnTo>
                  <a:pt x="1877" y="102"/>
                </a:lnTo>
                <a:lnTo>
                  <a:pt x="1879" y="102"/>
                </a:lnTo>
                <a:lnTo>
                  <a:pt x="1882" y="102"/>
                </a:lnTo>
                <a:lnTo>
                  <a:pt x="1885" y="102"/>
                </a:lnTo>
                <a:lnTo>
                  <a:pt x="1885" y="105"/>
                </a:lnTo>
                <a:lnTo>
                  <a:pt x="1887" y="105"/>
                </a:lnTo>
                <a:lnTo>
                  <a:pt x="1890" y="105"/>
                </a:lnTo>
                <a:lnTo>
                  <a:pt x="1892" y="105"/>
                </a:lnTo>
                <a:lnTo>
                  <a:pt x="1892" y="102"/>
                </a:lnTo>
                <a:lnTo>
                  <a:pt x="1895" y="102"/>
                </a:lnTo>
                <a:lnTo>
                  <a:pt x="1898" y="102"/>
                </a:lnTo>
                <a:lnTo>
                  <a:pt x="1898" y="105"/>
                </a:lnTo>
                <a:lnTo>
                  <a:pt x="1898" y="102"/>
                </a:lnTo>
                <a:lnTo>
                  <a:pt x="1900" y="102"/>
                </a:lnTo>
                <a:lnTo>
                  <a:pt x="1900" y="105"/>
                </a:lnTo>
                <a:lnTo>
                  <a:pt x="1903" y="105"/>
                </a:lnTo>
                <a:lnTo>
                  <a:pt x="1905" y="105"/>
                </a:lnTo>
                <a:lnTo>
                  <a:pt x="1905" y="107"/>
                </a:lnTo>
                <a:lnTo>
                  <a:pt x="1905" y="105"/>
                </a:lnTo>
                <a:lnTo>
                  <a:pt x="1908" y="105"/>
                </a:lnTo>
                <a:lnTo>
                  <a:pt x="1911" y="105"/>
                </a:lnTo>
                <a:lnTo>
                  <a:pt x="1911" y="102"/>
                </a:lnTo>
                <a:lnTo>
                  <a:pt x="1913" y="102"/>
                </a:lnTo>
                <a:lnTo>
                  <a:pt x="1916" y="100"/>
                </a:lnTo>
                <a:lnTo>
                  <a:pt x="1916" y="97"/>
                </a:lnTo>
                <a:lnTo>
                  <a:pt x="1916" y="94"/>
                </a:lnTo>
                <a:lnTo>
                  <a:pt x="1919" y="94"/>
                </a:lnTo>
                <a:lnTo>
                  <a:pt x="1921" y="94"/>
                </a:lnTo>
                <a:lnTo>
                  <a:pt x="1921" y="97"/>
                </a:lnTo>
                <a:lnTo>
                  <a:pt x="1924" y="100"/>
                </a:lnTo>
                <a:lnTo>
                  <a:pt x="1926" y="100"/>
                </a:lnTo>
                <a:lnTo>
                  <a:pt x="1929" y="100"/>
                </a:lnTo>
                <a:lnTo>
                  <a:pt x="1932" y="102"/>
                </a:lnTo>
                <a:lnTo>
                  <a:pt x="1934" y="102"/>
                </a:lnTo>
                <a:lnTo>
                  <a:pt x="1937" y="102"/>
                </a:lnTo>
                <a:lnTo>
                  <a:pt x="1939" y="102"/>
                </a:lnTo>
                <a:lnTo>
                  <a:pt x="1942" y="102"/>
                </a:lnTo>
                <a:lnTo>
                  <a:pt x="1942" y="105"/>
                </a:lnTo>
                <a:lnTo>
                  <a:pt x="1942" y="102"/>
                </a:lnTo>
                <a:lnTo>
                  <a:pt x="1945" y="102"/>
                </a:lnTo>
                <a:lnTo>
                  <a:pt x="1947" y="102"/>
                </a:lnTo>
                <a:lnTo>
                  <a:pt x="1950" y="102"/>
                </a:lnTo>
                <a:lnTo>
                  <a:pt x="1950" y="105"/>
                </a:lnTo>
                <a:lnTo>
                  <a:pt x="1952" y="105"/>
                </a:lnTo>
                <a:lnTo>
                  <a:pt x="1952" y="102"/>
                </a:lnTo>
                <a:lnTo>
                  <a:pt x="1955" y="102"/>
                </a:lnTo>
                <a:lnTo>
                  <a:pt x="1958" y="102"/>
                </a:lnTo>
                <a:lnTo>
                  <a:pt x="1958" y="100"/>
                </a:lnTo>
                <a:lnTo>
                  <a:pt x="1958" y="102"/>
                </a:lnTo>
                <a:lnTo>
                  <a:pt x="1960" y="102"/>
                </a:lnTo>
                <a:lnTo>
                  <a:pt x="1960" y="100"/>
                </a:lnTo>
                <a:lnTo>
                  <a:pt x="1963" y="100"/>
                </a:lnTo>
                <a:lnTo>
                  <a:pt x="1965" y="100"/>
                </a:lnTo>
                <a:lnTo>
                  <a:pt x="1968" y="100"/>
                </a:lnTo>
                <a:lnTo>
                  <a:pt x="1968" y="97"/>
                </a:lnTo>
                <a:lnTo>
                  <a:pt x="1968" y="100"/>
                </a:lnTo>
                <a:lnTo>
                  <a:pt x="1971" y="100"/>
                </a:lnTo>
                <a:lnTo>
                  <a:pt x="1973" y="100"/>
                </a:lnTo>
                <a:lnTo>
                  <a:pt x="1973" y="102"/>
                </a:lnTo>
                <a:lnTo>
                  <a:pt x="1976" y="102"/>
                </a:lnTo>
                <a:lnTo>
                  <a:pt x="1979" y="102"/>
                </a:lnTo>
                <a:lnTo>
                  <a:pt x="1979" y="105"/>
                </a:lnTo>
                <a:lnTo>
                  <a:pt x="1981" y="105"/>
                </a:lnTo>
                <a:lnTo>
                  <a:pt x="1984" y="107"/>
                </a:lnTo>
                <a:lnTo>
                  <a:pt x="1986" y="107"/>
                </a:lnTo>
                <a:lnTo>
                  <a:pt x="1986" y="110"/>
                </a:lnTo>
                <a:lnTo>
                  <a:pt x="1989" y="110"/>
                </a:lnTo>
                <a:lnTo>
                  <a:pt x="1989" y="107"/>
                </a:lnTo>
                <a:lnTo>
                  <a:pt x="1989" y="110"/>
                </a:lnTo>
                <a:lnTo>
                  <a:pt x="1989" y="107"/>
                </a:lnTo>
                <a:lnTo>
                  <a:pt x="1992" y="107"/>
                </a:lnTo>
                <a:lnTo>
                  <a:pt x="1992" y="110"/>
                </a:lnTo>
                <a:lnTo>
                  <a:pt x="1992" y="107"/>
                </a:lnTo>
                <a:lnTo>
                  <a:pt x="1994" y="107"/>
                </a:lnTo>
                <a:lnTo>
                  <a:pt x="1992" y="107"/>
                </a:lnTo>
                <a:lnTo>
                  <a:pt x="1992" y="105"/>
                </a:lnTo>
                <a:lnTo>
                  <a:pt x="1994" y="105"/>
                </a:lnTo>
                <a:lnTo>
                  <a:pt x="1997" y="105"/>
                </a:lnTo>
                <a:lnTo>
                  <a:pt x="1999" y="102"/>
                </a:lnTo>
                <a:lnTo>
                  <a:pt x="2002" y="102"/>
                </a:lnTo>
                <a:lnTo>
                  <a:pt x="2005" y="102"/>
                </a:lnTo>
                <a:lnTo>
                  <a:pt x="2007" y="102"/>
                </a:lnTo>
                <a:lnTo>
                  <a:pt x="2010" y="102"/>
                </a:lnTo>
                <a:lnTo>
                  <a:pt x="2012" y="102"/>
                </a:lnTo>
                <a:lnTo>
                  <a:pt x="2012" y="105"/>
                </a:lnTo>
                <a:lnTo>
                  <a:pt x="2012" y="102"/>
                </a:lnTo>
                <a:lnTo>
                  <a:pt x="2012" y="105"/>
                </a:lnTo>
                <a:lnTo>
                  <a:pt x="2015" y="105"/>
                </a:lnTo>
                <a:lnTo>
                  <a:pt x="2018" y="105"/>
                </a:lnTo>
                <a:lnTo>
                  <a:pt x="2018" y="107"/>
                </a:lnTo>
                <a:lnTo>
                  <a:pt x="2018" y="110"/>
                </a:lnTo>
                <a:lnTo>
                  <a:pt x="2015" y="110"/>
                </a:lnTo>
                <a:lnTo>
                  <a:pt x="2012" y="110"/>
                </a:lnTo>
                <a:lnTo>
                  <a:pt x="2012" y="107"/>
                </a:lnTo>
                <a:lnTo>
                  <a:pt x="2010" y="107"/>
                </a:lnTo>
                <a:lnTo>
                  <a:pt x="2007" y="107"/>
                </a:lnTo>
                <a:lnTo>
                  <a:pt x="2005" y="107"/>
                </a:lnTo>
                <a:lnTo>
                  <a:pt x="2005" y="110"/>
                </a:lnTo>
                <a:lnTo>
                  <a:pt x="2002" y="110"/>
                </a:lnTo>
                <a:lnTo>
                  <a:pt x="1999" y="110"/>
                </a:lnTo>
                <a:lnTo>
                  <a:pt x="1999" y="113"/>
                </a:lnTo>
                <a:lnTo>
                  <a:pt x="1997" y="113"/>
                </a:lnTo>
                <a:lnTo>
                  <a:pt x="1997" y="115"/>
                </a:lnTo>
                <a:lnTo>
                  <a:pt x="1997" y="118"/>
                </a:lnTo>
                <a:lnTo>
                  <a:pt x="1994" y="118"/>
                </a:lnTo>
                <a:lnTo>
                  <a:pt x="1992" y="118"/>
                </a:lnTo>
                <a:lnTo>
                  <a:pt x="1994" y="118"/>
                </a:lnTo>
                <a:lnTo>
                  <a:pt x="1994" y="121"/>
                </a:lnTo>
                <a:lnTo>
                  <a:pt x="1992" y="121"/>
                </a:lnTo>
                <a:lnTo>
                  <a:pt x="1992" y="123"/>
                </a:lnTo>
                <a:lnTo>
                  <a:pt x="1989" y="123"/>
                </a:lnTo>
                <a:lnTo>
                  <a:pt x="1986" y="123"/>
                </a:lnTo>
                <a:lnTo>
                  <a:pt x="1984" y="123"/>
                </a:lnTo>
                <a:lnTo>
                  <a:pt x="1984" y="121"/>
                </a:lnTo>
                <a:lnTo>
                  <a:pt x="1984" y="123"/>
                </a:lnTo>
                <a:lnTo>
                  <a:pt x="1981" y="126"/>
                </a:lnTo>
                <a:lnTo>
                  <a:pt x="1979" y="126"/>
                </a:lnTo>
                <a:lnTo>
                  <a:pt x="1976" y="126"/>
                </a:lnTo>
                <a:lnTo>
                  <a:pt x="1973" y="126"/>
                </a:lnTo>
                <a:lnTo>
                  <a:pt x="1973" y="128"/>
                </a:lnTo>
                <a:lnTo>
                  <a:pt x="1973" y="126"/>
                </a:lnTo>
                <a:lnTo>
                  <a:pt x="1973" y="128"/>
                </a:lnTo>
                <a:lnTo>
                  <a:pt x="1971" y="128"/>
                </a:lnTo>
                <a:lnTo>
                  <a:pt x="1971" y="131"/>
                </a:lnTo>
                <a:lnTo>
                  <a:pt x="1968" y="131"/>
                </a:lnTo>
                <a:lnTo>
                  <a:pt x="1971" y="131"/>
                </a:lnTo>
                <a:lnTo>
                  <a:pt x="1971" y="134"/>
                </a:lnTo>
                <a:lnTo>
                  <a:pt x="1968" y="134"/>
                </a:lnTo>
                <a:lnTo>
                  <a:pt x="1968" y="131"/>
                </a:lnTo>
                <a:lnTo>
                  <a:pt x="1965" y="131"/>
                </a:lnTo>
                <a:lnTo>
                  <a:pt x="1963" y="131"/>
                </a:lnTo>
                <a:lnTo>
                  <a:pt x="1963" y="128"/>
                </a:lnTo>
                <a:lnTo>
                  <a:pt x="1963" y="126"/>
                </a:lnTo>
                <a:lnTo>
                  <a:pt x="1960" y="126"/>
                </a:lnTo>
                <a:lnTo>
                  <a:pt x="1960" y="123"/>
                </a:lnTo>
                <a:lnTo>
                  <a:pt x="1958" y="123"/>
                </a:lnTo>
                <a:lnTo>
                  <a:pt x="1955" y="123"/>
                </a:lnTo>
                <a:lnTo>
                  <a:pt x="1955" y="121"/>
                </a:lnTo>
                <a:lnTo>
                  <a:pt x="1952" y="121"/>
                </a:lnTo>
                <a:lnTo>
                  <a:pt x="1950" y="121"/>
                </a:lnTo>
                <a:lnTo>
                  <a:pt x="1950" y="118"/>
                </a:lnTo>
                <a:lnTo>
                  <a:pt x="1947" y="118"/>
                </a:lnTo>
                <a:lnTo>
                  <a:pt x="1945" y="118"/>
                </a:lnTo>
                <a:lnTo>
                  <a:pt x="1942" y="118"/>
                </a:lnTo>
                <a:lnTo>
                  <a:pt x="1942" y="121"/>
                </a:lnTo>
                <a:lnTo>
                  <a:pt x="1939" y="123"/>
                </a:lnTo>
                <a:lnTo>
                  <a:pt x="1942" y="123"/>
                </a:lnTo>
                <a:lnTo>
                  <a:pt x="1942" y="126"/>
                </a:lnTo>
                <a:lnTo>
                  <a:pt x="1939" y="128"/>
                </a:lnTo>
                <a:lnTo>
                  <a:pt x="1942" y="128"/>
                </a:lnTo>
                <a:lnTo>
                  <a:pt x="1942" y="131"/>
                </a:lnTo>
                <a:lnTo>
                  <a:pt x="1945" y="131"/>
                </a:lnTo>
                <a:lnTo>
                  <a:pt x="1942" y="131"/>
                </a:lnTo>
                <a:lnTo>
                  <a:pt x="1942" y="134"/>
                </a:lnTo>
                <a:lnTo>
                  <a:pt x="1939" y="134"/>
                </a:lnTo>
                <a:lnTo>
                  <a:pt x="1942" y="134"/>
                </a:lnTo>
                <a:lnTo>
                  <a:pt x="1939" y="134"/>
                </a:lnTo>
                <a:lnTo>
                  <a:pt x="1937" y="134"/>
                </a:lnTo>
                <a:lnTo>
                  <a:pt x="1937" y="131"/>
                </a:lnTo>
                <a:lnTo>
                  <a:pt x="1937" y="134"/>
                </a:lnTo>
                <a:lnTo>
                  <a:pt x="1937" y="131"/>
                </a:lnTo>
                <a:lnTo>
                  <a:pt x="1937" y="134"/>
                </a:lnTo>
                <a:lnTo>
                  <a:pt x="1934" y="134"/>
                </a:lnTo>
                <a:lnTo>
                  <a:pt x="1934" y="131"/>
                </a:lnTo>
                <a:lnTo>
                  <a:pt x="1934" y="134"/>
                </a:lnTo>
                <a:lnTo>
                  <a:pt x="1932" y="134"/>
                </a:lnTo>
                <a:lnTo>
                  <a:pt x="1929" y="134"/>
                </a:lnTo>
                <a:lnTo>
                  <a:pt x="1926" y="134"/>
                </a:lnTo>
                <a:lnTo>
                  <a:pt x="1926" y="131"/>
                </a:lnTo>
                <a:lnTo>
                  <a:pt x="1924" y="131"/>
                </a:lnTo>
                <a:lnTo>
                  <a:pt x="1924" y="134"/>
                </a:lnTo>
                <a:lnTo>
                  <a:pt x="1921" y="134"/>
                </a:lnTo>
                <a:lnTo>
                  <a:pt x="1921" y="136"/>
                </a:lnTo>
                <a:lnTo>
                  <a:pt x="1921" y="139"/>
                </a:lnTo>
                <a:lnTo>
                  <a:pt x="1921" y="141"/>
                </a:lnTo>
                <a:lnTo>
                  <a:pt x="1919" y="141"/>
                </a:lnTo>
                <a:lnTo>
                  <a:pt x="1921" y="141"/>
                </a:lnTo>
                <a:lnTo>
                  <a:pt x="1921" y="144"/>
                </a:lnTo>
                <a:lnTo>
                  <a:pt x="1919" y="144"/>
                </a:lnTo>
                <a:lnTo>
                  <a:pt x="1919" y="147"/>
                </a:lnTo>
                <a:lnTo>
                  <a:pt x="1916" y="147"/>
                </a:lnTo>
                <a:lnTo>
                  <a:pt x="1916" y="149"/>
                </a:lnTo>
                <a:lnTo>
                  <a:pt x="1916" y="152"/>
                </a:lnTo>
                <a:lnTo>
                  <a:pt x="1913" y="152"/>
                </a:lnTo>
                <a:lnTo>
                  <a:pt x="1911" y="152"/>
                </a:lnTo>
                <a:lnTo>
                  <a:pt x="1908" y="152"/>
                </a:lnTo>
                <a:lnTo>
                  <a:pt x="1905" y="152"/>
                </a:lnTo>
                <a:lnTo>
                  <a:pt x="1905" y="155"/>
                </a:lnTo>
                <a:lnTo>
                  <a:pt x="1903" y="155"/>
                </a:lnTo>
                <a:lnTo>
                  <a:pt x="1903" y="152"/>
                </a:lnTo>
                <a:lnTo>
                  <a:pt x="1903" y="155"/>
                </a:lnTo>
                <a:lnTo>
                  <a:pt x="1900" y="155"/>
                </a:lnTo>
                <a:lnTo>
                  <a:pt x="1898" y="155"/>
                </a:lnTo>
                <a:lnTo>
                  <a:pt x="1895" y="155"/>
                </a:lnTo>
                <a:lnTo>
                  <a:pt x="1895" y="152"/>
                </a:lnTo>
                <a:lnTo>
                  <a:pt x="1895" y="149"/>
                </a:lnTo>
                <a:lnTo>
                  <a:pt x="1895" y="147"/>
                </a:lnTo>
                <a:lnTo>
                  <a:pt x="1892" y="147"/>
                </a:lnTo>
                <a:lnTo>
                  <a:pt x="1892" y="144"/>
                </a:lnTo>
                <a:lnTo>
                  <a:pt x="1892" y="141"/>
                </a:lnTo>
                <a:lnTo>
                  <a:pt x="1890" y="141"/>
                </a:lnTo>
                <a:lnTo>
                  <a:pt x="1890" y="139"/>
                </a:lnTo>
                <a:lnTo>
                  <a:pt x="1887" y="139"/>
                </a:lnTo>
                <a:lnTo>
                  <a:pt x="1885" y="139"/>
                </a:lnTo>
                <a:lnTo>
                  <a:pt x="1885" y="136"/>
                </a:lnTo>
                <a:lnTo>
                  <a:pt x="1882" y="136"/>
                </a:lnTo>
                <a:lnTo>
                  <a:pt x="1879" y="136"/>
                </a:lnTo>
                <a:lnTo>
                  <a:pt x="1879" y="134"/>
                </a:lnTo>
                <a:lnTo>
                  <a:pt x="1877" y="134"/>
                </a:lnTo>
                <a:lnTo>
                  <a:pt x="1874" y="134"/>
                </a:lnTo>
                <a:lnTo>
                  <a:pt x="1874" y="131"/>
                </a:lnTo>
                <a:lnTo>
                  <a:pt x="1872" y="131"/>
                </a:lnTo>
                <a:lnTo>
                  <a:pt x="1872" y="128"/>
                </a:lnTo>
                <a:lnTo>
                  <a:pt x="1869" y="128"/>
                </a:lnTo>
                <a:lnTo>
                  <a:pt x="1869" y="126"/>
                </a:lnTo>
                <a:lnTo>
                  <a:pt x="1866" y="126"/>
                </a:lnTo>
                <a:lnTo>
                  <a:pt x="1866" y="123"/>
                </a:lnTo>
                <a:lnTo>
                  <a:pt x="1866" y="121"/>
                </a:lnTo>
                <a:lnTo>
                  <a:pt x="1864" y="121"/>
                </a:lnTo>
                <a:lnTo>
                  <a:pt x="1864" y="118"/>
                </a:lnTo>
                <a:lnTo>
                  <a:pt x="1861" y="118"/>
                </a:lnTo>
                <a:lnTo>
                  <a:pt x="1858" y="118"/>
                </a:lnTo>
                <a:lnTo>
                  <a:pt x="1856" y="118"/>
                </a:lnTo>
                <a:lnTo>
                  <a:pt x="1853" y="118"/>
                </a:lnTo>
                <a:lnTo>
                  <a:pt x="1853" y="121"/>
                </a:lnTo>
                <a:lnTo>
                  <a:pt x="1851" y="121"/>
                </a:lnTo>
                <a:lnTo>
                  <a:pt x="1851" y="123"/>
                </a:lnTo>
                <a:lnTo>
                  <a:pt x="1848" y="123"/>
                </a:lnTo>
                <a:lnTo>
                  <a:pt x="1845" y="123"/>
                </a:lnTo>
                <a:lnTo>
                  <a:pt x="1845" y="121"/>
                </a:lnTo>
                <a:lnTo>
                  <a:pt x="1843" y="121"/>
                </a:lnTo>
                <a:lnTo>
                  <a:pt x="1843" y="123"/>
                </a:lnTo>
                <a:lnTo>
                  <a:pt x="1840" y="123"/>
                </a:lnTo>
                <a:lnTo>
                  <a:pt x="1840" y="121"/>
                </a:lnTo>
                <a:lnTo>
                  <a:pt x="1838" y="121"/>
                </a:lnTo>
                <a:lnTo>
                  <a:pt x="1838" y="123"/>
                </a:lnTo>
                <a:lnTo>
                  <a:pt x="1838" y="121"/>
                </a:lnTo>
                <a:lnTo>
                  <a:pt x="1835" y="121"/>
                </a:lnTo>
                <a:lnTo>
                  <a:pt x="1835" y="123"/>
                </a:lnTo>
                <a:lnTo>
                  <a:pt x="1832" y="123"/>
                </a:lnTo>
                <a:lnTo>
                  <a:pt x="1832" y="126"/>
                </a:lnTo>
                <a:lnTo>
                  <a:pt x="1832" y="128"/>
                </a:lnTo>
                <a:lnTo>
                  <a:pt x="1830" y="128"/>
                </a:lnTo>
                <a:lnTo>
                  <a:pt x="1830" y="131"/>
                </a:lnTo>
                <a:lnTo>
                  <a:pt x="1830" y="134"/>
                </a:lnTo>
                <a:lnTo>
                  <a:pt x="1827" y="134"/>
                </a:lnTo>
                <a:lnTo>
                  <a:pt x="1827" y="136"/>
                </a:lnTo>
                <a:lnTo>
                  <a:pt x="1827" y="139"/>
                </a:lnTo>
                <a:lnTo>
                  <a:pt x="1825" y="139"/>
                </a:lnTo>
                <a:lnTo>
                  <a:pt x="1825" y="141"/>
                </a:lnTo>
                <a:lnTo>
                  <a:pt x="1827" y="141"/>
                </a:lnTo>
                <a:lnTo>
                  <a:pt x="1827" y="144"/>
                </a:lnTo>
                <a:lnTo>
                  <a:pt x="1825" y="144"/>
                </a:lnTo>
                <a:lnTo>
                  <a:pt x="1825" y="141"/>
                </a:lnTo>
                <a:lnTo>
                  <a:pt x="1825" y="139"/>
                </a:lnTo>
                <a:lnTo>
                  <a:pt x="1825" y="136"/>
                </a:lnTo>
                <a:lnTo>
                  <a:pt x="1825" y="134"/>
                </a:lnTo>
                <a:lnTo>
                  <a:pt x="1822" y="136"/>
                </a:lnTo>
                <a:lnTo>
                  <a:pt x="1822" y="139"/>
                </a:lnTo>
                <a:lnTo>
                  <a:pt x="1819" y="139"/>
                </a:lnTo>
                <a:lnTo>
                  <a:pt x="1822" y="139"/>
                </a:lnTo>
                <a:lnTo>
                  <a:pt x="1822" y="141"/>
                </a:lnTo>
                <a:lnTo>
                  <a:pt x="1822" y="144"/>
                </a:lnTo>
                <a:lnTo>
                  <a:pt x="1819" y="144"/>
                </a:lnTo>
                <a:lnTo>
                  <a:pt x="1819" y="147"/>
                </a:lnTo>
                <a:lnTo>
                  <a:pt x="1819" y="149"/>
                </a:lnTo>
                <a:lnTo>
                  <a:pt x="1819" y="152"/>
                </a:lnTo>
                <a:lnTo>
                  <a:pt x="1819" y="155"/>
                </a:lnTo>
                <a:lnTo>
                  <a:pt x="1819" y="157"/>
                </a:lnTo>
                <a:lnTo>
                  <a:pt x="1819" y="160"/>
                </a:lnTo>
                <a:lnTo>
                  <a:pt x="1819" y="162"/>
                </a:lnTo>
                <a:lnTo>
                  <a:pt x="1819" y="165"/>
                </a:lnTo>
                <a:lnTo>
                  <a:pt x="1822" y="165"/>
                </a:lnTo>
                <a:lnTo>
                  <a:pt x="1822" y="162"/>
                </a:lnTo>
                <a:lnTo>
                  <a:pt x="1825" y="162"/>
                </a:lnTo>
                <a:lnTo>
                  <a:pt x="1825" y="165"/>
                </a:lnTo>
                <a:lnTo>
                  <a:pt x="1827" y="165"/>
                </a:lnTo>
                <a:lnTo>
                  <a:pt x="1827" y="168"/>
                </a:lnTo>
                <a:lnTo>
                  <a:pt x="1827" y="165"/>
                </a:lnTo>
                <a:lnTo>
                  <a:pt x="1827" y="168"/>
                </a:lnTo>
                <a:lnTo>
                  <a:pt x="1830" y="168"/>
                </a:lnTo>
                <a:lnTo>
                  <a:pt x="1832" y="168"/>
                </a:lnTo>
                <a:lnTo>
                  <a:pt x="1835" y="170"/>
                </a:lnTo>
                <a:lnTo>
                  <a:pt x="1838" y="170"/>
                </a:lnTo>
                <a:lnTo>
                  <a:pt x="1838" y="168"/>
                </a:lnTo>
                <a:lnTo>
                  <a:pt x="1838" y="170"/>
                </a:lnTo>
                <a:lnTo>
                  <a:pt x="1840" y="170"/>
                </a:lnTo>
                <a:lnTo>
                  <a:pt x="1840" y="168"/>
                </a:lnTo>
                <a:lnTo>
                  <a:pt x="1843" y="168"/>
                </a:lnTo>
                <a:lnTo>
                  <a:pt x="1845" y="168"/>
                </a:lnTo>
                <a:lnTo>
                  <a:pt x="1848" y="168"/>
                </a:lnTo>
                <a:lnTo>
                  <a:pt x="1848" y="170"/>
                </a:lnTo>
                <a:lnTo>
                  <a:pt x="1851" y="170"/>
                </a:lnTo>
                <a:lnTo>
                  <a:pt x="1851" y="173"/>
                </a:lnTo>
                <a:lnTo>
                  <a:pt x="1851" y="175"/>
                </a:lnTo>
                <a:lnTo>
                  <a:pt x="1851" y="178"/>
                </a:lnTo>
                <a:lnTo>
                  <a:pt x="1851" y="181"/>
                </a:lnTo>
                <a:lnTo>
                  <a:pt x="1851" y="183"/>
                </a:lnTo>
                <a:lnTo>
                  <a:pt x="1853" y="183"/>
                </a:lnTo>
                <a:lnTo>
                  <a:pt x="1853" y="186"/>
                </a:lnTo>
                <a:lnTo>
                  <a:pt x="1853" y="188"/>
                </a:lnTo>
                <a:lnTo>
                  <a:pt x="1853" y="191"/>
                </a:lnTo>
                <a:lnTo>
                  <a:pt x="1853" y="194"/>
                </a:lnTo>
                <a:lnTo>
                  <a:pt x="1851" y="194"/>
                </a:lnTo>
                <a:lnTo>
                  <a:pt x="1851" y="196"/>
                </a:lnTo>
                <a:lnTo>
                  <a:pt x="1853" y="196"/>
                </a:lnTo>
                <a:lnTo>
                  <a:pt x="1853" y="199"/>
                </a:lnTo>
                <a:lnTo>
                  <a:pt x="1856" y="199"/>
                </a:lnTo>
                <a:lnTo>
                  <a:pt x="1856" y="202"/>
                </a:lnTo>
                <a:lnTo>
                  <a:pt x="1858" y="202"/>
                </a:lnTo>
                <a:lnTo>
                  <a:pt x="1861" y="202"/>
                </a:lnTo>
                <a:lnTo>
                  <a:pt x="1861" y="204"/>
                </a:lnTo>
                <a:lnTo>
                  <a:pt x="1861" y="202"/>
                </a:lnTo>
                <a:lnTo>
                  <a:pt x="1861" y="204"/>
                </a:lnTo>
                <a:lnTo>
                  <a:pt x="1864" y="204"/>
                </a:lnTo>
                <a:lnTo>
                  <a:pt x="1861" y="204"/>
                </a:lnTo>
                <a:lnTo>
                  <a:pt x="1864" y="204"/>
                </a:lnTo>
                <a:lnTo>
                  <a:pt x="1861" y="204"/>
                </a:lnTo>
                <a:lnTo>
                  <a:pt x="1861" y="207"/>
                </a:lnTo>
                <a:lnTo>
                  <a:pt x="1864" y="207"/>
                </a:lnTo>
                <a:lnTo>
                  <a:pt x="1861" y="207"/>
                </a:lnTo>
                <a:lnTo>
                  <a:pt x="1864" y="207"/>
                </a:lnTo>
                <a:lnTo>
                  <a:pt x="1864" y="209"/>
                </a:lnTo>
                <a:lnTo>
                  <a:pt x="1866" y="209"/>
                </a:lnTo>
                <a:lnTo>
                  <a:pt x="1866" y="212"/>
                </a:lnTo>
                <a:lnTo>
                  <a:pt x="1866" y="209"/>
                </a:lnTo>
                <a:lnTo>
                  <a:pt x="1866" y="212"/>
                </a:lnTo>
                <a:lnTo>
                  <a:pt x="1869" y="212"/>
                </a:lnTo>
                <a:lnTo>
                  <a:pt x="1869" y="215"/>
                </a:lnTo>
                <a:lnTo>
                  <a:pt x="1872" y="215"/>
                </a:lnTo>
                <a:lnTo>
                  <a:pt x="1874" y="215"/>
                </a:lnTo>
                <a:lnTo>
                  <a:pt x="1877" y="215"/>
                </a:lnTo>
                <a:lnTo>
                  <a:pt x="1879" y="215"/>
                </a:lnTo>
                <a:lnTo>
                  <a:pt x="1879" y="217"/>
                </a:lnTo>
                <a:lnTo>
                  <a:pt x="1877" y="217"/>
                </a:lnTo>
                <a:lnTo>
                  <a:pt x="1877" y="220"/>
                </a:lnTo>
                <a:lnTo>
                  <a:pt x="1879" y="220"/>
                </a:lnTo>
                <a:lnTo>
                  <a:pt x="1882" y="220"/>
                </a:lnTo>
                <a:lnTo>
                  <a:pt x="1882" y="222"/>
                </a:lnTo>
                <a:lnTo>
                  <a:pt x="1882" y="225"/>
                </a:lnTo>
                <a:lnTo>
                  <a:pt x="1885" y="225"/>
                </a:lnTo>
                <a:lnTo>
                  <a:pt x="1887" y="225"/>
                </a:lnTo>
                <a:lnTo>
                  <a:pt x="1887" y="228"/>
                </a:lnTo>
                <a:lnTo>
                  <a:pt x="1890" y="228"/>
                </a:lnTo>
                <a:lnTo>
                  <a:pt x="1890" y="230"/>
                </a:lnTo>
                <a:lnTo>
                  <a:pt x="1892" y="230"/>
                </a:lnTo>
                <a:lnTo>
                  <a:pt x="1892" y="233"/>
                </a:lnTo>
                <a:lnTo>
                  <a:pt x="1892" y="235"/>
                </a:lnTo>
                <a:lnTo>
                  <a:pt x="1895" y="235"/>
                </a:lnTo>
                <a:lnTo>
                  <a:pt x="1898" y="238"/>
                </a:lnTo>
                <a:lnTo>
                  <a:pt x="1898" y="235"/>
                </a:lnTo>
                <a:lnTo>
                  <a:pt x="1898" y="238"/>
                </a:lnTo>
                <a:lnTo>
                  <a:pt x="1900" y="238"/>
                </a:lnTo>
                <a:lnTo>
                  <a:pt x="1903" y="238"/>
                </a:lnTo>
                <a:lnTo>
                  <a:pt x="1905" y="238"/>
                </a:lnTo>
                <a:lnTo>
                  <a:pt x="1905" y="235"/>
                </a:lnTo>
                <a:lnTo>
                  <a:pt x="1905" y="233"/>
                </a:lnTo>
                <a:lnTo>
                  <a:pt x="1905" y="230"/>
                </a:lnTo>
                <a:lnTo>
                  <a:pt x="1908" y="230"/>
                </a:lnTo>
                <a:lnTo>
                  <a:pt x="1911" y="230"/>
                </a:lnTo>
                <a:lnTo>
                  <a:pt x="1913" y="230"/>
                </a:lnTo>
                <a:lnTo>
                  <a:pt x="1913" y="228"/>
                </a:lnTo>
                <a:lnTo>
                  <a:pt x="1916" y="228"/>
                </a:lnTo>
                <a:lnTo>
                  <a:pt x="1916" y="230"/>
                </a:lnTo>
                <a:lnTo>
                  <a:pt x="1919" y="230"/>
                </a:lnTo>
                <a:lnTo>
                  <a:pt x="1919" y="233"/>
                </a:lnTo>
                <a:lnTo>
                  <a:pt x="1919" y="235"/>
                </a:lnTo>
                <a:lnTo>
                  <a:pt x="1921" y="235"/>
                </a:lnTo>
                <a:lnTo>
                  <a:pt x="1919" y="235"/>
                </a:lnTo>
                <a:lnTo>
                  <a:pt x="1921" y="235"/>
                </a:lnTo>
                <a:lnTo>
                  <a:pt x="1921" y="238"/>
                </a:lnTo>
                <a:lnTo>
                  <a:pt x="1921" y="241"/>
                </a:lnTo>
                <a:lnTo>
                  <a:pt x="1921" y="243"/>
                </a:lnTo>
                <a:lnTo>
                  <a:pt x="1921" y="246"/>
                </a:lnTo>
                <a:lnTo>
                  <a:pt x="1919" y="246"/>
                </a:lnTo>
                <a:lnTo>
                  <a:pt x="1919" y="249"/>
                </a:lnTo>
                <a:lnTo>
                  <a:pt x="1919" y="251"/>
                </a:lnTo>
                <a:lnTo>
                  <a:pt x="1916" y="254"/>
                </a:lnTo>
                <a:lnTo>
                  <a:pt x="1916" y="256"/>
                </a:lnTo>
                <a:lnTo>
                  <a:pt x="1913" y="256"/>
                </a:lnTo>
                <a:lnTo>
                  <a:pt x="1913" y="259"/>
                </a:lnTo>
                <a:lnTo>
                  <a:pt x="1911" y="259"/>
                </a:lnTo>
                <a:lnTo>
                  <a:pt x="1911" y="262"/>
                </a:lnTo>
                <a:lnTo>
                  <a:pt x="1913" y="262"/>
                </a:lnTo>
                <a:lnTo>
                  <a:pt x="1913" y="264"/>
                </a:lnTo>
                <a:lnTo>
                  <a:pt x="1913" y="267"/>
                </a:lnTo>
                <a:lnTo>
                  <a:pt x="1913" y="269"/>
                </a:lnTo>
                <a:lnTo>
                  <a:pt x="1911" y="272"/>
                </a:lnTo>
                <a:lnTo>
                  <a:pt x="1908" y="272"/>
                </a:lnTo>
                <a:lnTo>
                  <a:pt x="1905" y="272"/>
                </a:lnTo>
                <a:lnTo>
                  <a:pt x="1905" y="269"/>
                </a:lnTo>
                <a:lnTo>
                  <a:pt x="1903" y="269"/>
                </a:lnTo>
                <a:lnTo>
                  <a:pt x="1903" y="267"/>
                </a:lnTo>
                <a:lnTo>
                  <a:pt x="1900" y="267"/>
                </a:lnTo>
                <a:lnTo>
                  <a:pt x="1898" y="267"/>
                </a:lnTo>
                <a:lnTo>
                  <a:pt x="1898" y="264"/>
                </a:lnTo>
                <a:lnTo>
                  <a:pt x="1895" y="264"/>
                </a:lnTo>
                <a:lnTo>
                  <a:pt x="1892" y="264"/>
                </a:lnTo>
                <a:lnTo>
                  <a:pt x="1890" y="264"/>
                </a:lnTo>
                <a:lnTo>
                  <a:pt x="1887" y="264"/>
                </a:lnTo>
                <a:lnTo>
                  <a:pt x="1885" y="264"/>
                </a:lnTo>
                <a:lnTo>
                  <a:pt x="1882" y="264"/>
                </a:lnTo>
                <a:lnTo>
                  <a:pt x="1879" y="264"/>
                </a:lnTo>
                <a:lnTo>
                  <a:pt x="1879" y="267"/>
                </a:lnTo>
                <a:lnTo>
                  <a:pt x="1877" y="267"/>
                </a:lnTo>
                <a:lnTo>
                  <a:pt x="1874" y="267"/>
                </a:lnTo>
                <a:lnTo>
                  <a:pt x="1874" y="269"/>
                </a:lnTo>
                <a:lnTo>
                  <a:pt x="1874" y="267"/>
                </a:lnTo>
                <a:lnTo>
                  <a:pt x="1874" y="269"/>
                </a:lnTo>
                <a:lnTo>
                  <a:pt x="1872" y="269"/>
                </a:lnTo>
                <a:lnTo>
                  <a:pt x="1872" y="267"/>
                </a:lnTo>
                <a:lnTo>
                  <a:pt x="1869" y="267"/>
                </a:lnTo>
                <a:lnTo>
                  <a:pt x="1869" y="264"/>
                </a:lnTo>
                <a:lnTo>
                  <a:pt x="1869" y="262"/>
                </a:lnTo>
                <a:lnTo>
                  <a:pt x="1869" y="259"/>
                </a:lnTo>
                <a:lnTo>
                  <a:pt x="1872" y="259"/>
                </a:lnTo>
                <a:lnTo>
                  <a:pt x="1872" y="256"/>
                </a:lnTo>
                <a:lnTo>
                  <a:pt x="1872" y="254"/>
                </a:lnTo>
                <a:lnTo>
                  <a:pt x="1872" y="251"/>
                </a:lnTo>
                <a:lnTo>
                  <a:pt x="1874" y="251"/>
                </a:lnTo>
                <a:lnTo>
                  <a:pt x="1877" y="251"/>
                </a:lnTo>
                <a:lnTo>
                  <a:pt x="1877" y="249"/>
                </a:lnTo>
                <a:lnTo>
                  <a:pt x="1879" y="249"/>
                </a:lnTo>
                <a:lnTo>
                  <a:pt x="1882" y="249"/>
                </a:lnTo>
                <a:lnTo>
                  <a:pt x="1885" y="249"/>
                </a:lnTo>
                <a:lnTo>
                  <a:pt x="1885" y="251"/>
                </a:lnTo>
                <a:lnTo>
                  <a:pt x="1885" y="254"/>
                </a:lnTo>
                <a:lnTo>
                  <a:pt x="1885" y="256"/>
                </a:lnTo>
                <a:lnTo>
                  <a:pt x="1887" y="256"/>
                </a:lnTo>
                <a:lnTo>
                  <a:pt x="1887" y="254"/>
                </a:lnTo>
                <a:lnTo>
                  <a:pt x="1890" y="254"/>
                </a:lnTo>
                <a:lnTo>
                  <a:pt x="1892" y="254"/>
                </a:lnTo>
                <a:lnTo>
                  <a:pt x="1892" y="251"/>
                </a:lnTo>
                <a:lnTo>
                  <a:pt x="1892" y="249"/>
                </a:lnTo>
                <a:lnTo>
                  <a:pt x="1892" y="246"/>
                </a:lnTo>
                <a:lnTo>
                  <a:pt x="1890" y="246"/>
                </a:lnTo>
                <a:lnTo>
                  <a:pt x="1892" y="246"/>
                </a:lnTo>
                <a:lnTo>
                  <a:pt x="1892" y="243"/>
                </a:lnTo>
                <a:lnTo>
                  <a:pt x="1890" y="243"/>
                </a:lnTo>
                <a:lnTo>
                  <a:pt x="1887" y="243"/>
                </a:lnTo>
                <a:lnTo>
                  <a:pt x="1885" y="243"/>
                </a:lnTo>
                <a:lnTo>
                  <a:pt x="1882" y="243"/>
                </a:lnTo>
                <a:lnTo>
                  <a:pt x="1882" y="241"/>
                </a:lnTo>
                <a:lnTo>
                  <a:pt x="1879" y="243"/>
                </a:lnTo>
                <a:lnTo>
                  <a:pt x="1879" y="241"/>
                </a:lnTo>
                <a:lnTo>
                  <a:pt x="1877" y="241"/>
                </a:lnTo>
                <a:lnTo>
                  <a:pt x="1877" y="243"/>
                </a:lnTo>
                <a:lnTo>
                  <a:pt x="1874" y="243"/>
                </a:lnTo>
                <a:lnTo>
                  <a:pt x="1874" y="241"/>
                </a:lnTo>
                <a:lnTo>
                  <a:pt x="1874" y="238"/>
                </a:lnTo>
                <a:lnTo>
                  <a:pt x="1877" y="238"/>
                </a:lnTo>
                <a:lnTo>
                  <a:pt x="1877" y="235"/>
                </a:lnTo>
                <a:lnTo>
                  <a:pt x="1877" y="233"/>
                </a:lnTo>
                <a:lnTo>
                  <a:pt x="1879" y="233"/>
                </a:lnTo>
                <a:lnTo>
                  <a:pt x="1879" y="230"/>
                </a:lnTo>
                <a:lnTo>
                  <a:pt x="1877" y="230"/>
                </a:lnTo>
                <a:lnTo>
                  <a:pt x="1877" y="228"/>
                </a:lnTo>
                <a:lnTo>
                  <a:pt x="1874" y="228"/>
                </a:lnTo>
                <a:lnTo>
                  <a:pt x="1872" y="228"/>
                </a:lnTo>
                <a:lnTo>
                  <a:pt x="1869" y="228"/>
                </a:lnTo>
                <a:lnTo>
                  <a:pt x="1869" y="225"/>
                </a:lnTo>
                <a:lnTo>
                  <a:pt x="1866" y="225"/>
                </a:lnTo>
                <a:lnTo>
                  <a:pt x="1866" y="222"/>
                </a:lnTo>
                <a:lnTo>
                  <a:pt x="1864" y="222"/>
                </a:lnTo>
                <a:lnTo>
                  <a:pt x="1864" y="225"/>
                </a:lnTo>
                <a:lnTo>
                  <a:pt x="1864" y="228"/>
                </a:lnTo>
                <a:lnTo>
                  <a:pt x="1864" y="230"/>
                </a:lnTo>
                <a:lnTo>
                  <a:pt x="1864" y="233"/>
                </a:lnTo>
                <a:lnTo>
                  <a:pt x="1861" y="233"/>
                </a:lnTo>
                <a:lnTo>
                  <a:pt x="1858" y="233"/>
                </a:lnTo>
                <a:lnTo>
                  <a:pt x="1858" y="235"/>
                </a:lnTo>
                <a:lnTo>
                  <a:pt x="1861" y="235"/>
                </a:lnTo>
                <a:lnTo>
                  <a:pt x="1858" y="235"/>
                </a:lnTo>
                <a:lnTo>
                  <a:pt x="1861" y="235"/>
                </a:lnTo>
                <a:lnTo>
                  <a:pt x="1861" y="238"/>
                </a:lnTo>
                <a:lnTo>
                  <a:pt x="1858" y="238"/>
                </a:lnTo>
                <a:lnTo>
                  <a:pt x="1856" y="238"/>
                </a:lnTo>
                <a:lnTo>
                  <a:pt x="1856" y="241"/>
                </a:lnTo>
                <a:lnTo>
                  <a:pt x="1853" y="241"/>
                </a:lnTo>
                <a:lnTo>
                  <a:pt x="1851" y="241"/>
                </a:lnTo>
                <a:lnTo>
                  <a:pt x="1848" y="241"/>
                </a:lnTo>
                <a:lnTo>
                  <a:pt x="1845" y="241"/>
                </a:lnTo>
                <a:lnTo>
                  <a:pt x="1843" y="241"/>
                </a:lnTo>
                <a:lnTo>
                  <a:pt x="1845" y="241"/>
                </a:lnTo>
                <a:lnTo>
                  <a:pt x="1843" y="241"/>
                </a:lnTo>
                <a:lnTo>
                  <a:pt x="1843" y="238"/>
                </a:lnTo>
                <a:lnTo>
                  <a:pt x="1840" y="238"/>
                </a:lnTo>
                <a:lnTo>
                  <a:pt x="1840" y="241"/>
                </a:lnTo>
                <a:lnTo>
                  <a:pt x="1840" y="243"/>
                </a:lnTo>
                <a:lnTo>
                  <a:pt x="1840" y="246"/>
                </a:lnTo>
                <a:lnTo>
                  <a:pt x="1838" y="249"/>
                </a:lnTo>
                <a:lnTo>
                  <a:pt x="1835" y="249"/>
                </a:lnTo>
                <a:lnTo>
                  <a:pt x="1832" y="249"/>
                </a:lnTo>
                <a:lnTo>
                  <a:pt x="1830" y="249"/>
                </a:lnTo>
                <a:lnTo>
                  <a:pt x="1830" y="251"/>
                </a:lnTo>
                <a:lnTo>
                  <a:pt x="1827" y="251"/>
                </a:lnTo>
                <a:lnTo>
                  <a:pt x="1827" y="254"/>
                </a:lnTo>
                <a:lnTo>
                  <a:pt x="1825" y="254"/>
                </a:lnTo>
                <a:lnTo>
                  <a:pt x="1825" y="256"/>
                </a:lnTo>
                <a:lnTo>
                  <a:pt x="1822" y="256"/>
                </a:lnTo>
                <a:lnTo>
                  <a:pt x="1822" y="254"/>
                </a:lnTo>
                <a:lnTo>
                  <a:pt x="1822" y="251"/>
                </a:lnTo>
                <a:lnTo>
                  <a:pt x="1825" y="251"/>
                </a:lnTo>
                <a:lnTo>
                  <a:pt x="1825" y="249"/>
                </a:lnTo>
                <a:lnTo>
                  <a:pt x="1827" y="249"/>
                </a:lnTo>
                <a:lnTo>
                  <a:pt x="1827" y="246"/>
                </a:lnTo>
                <a:lnTo>
                  <a:pt x="1825" y="246"/>
                </a:lnTo>
                <a:lnTo>
                  <a:pt x="1822" y="246"/>
                </a:lnTo>
                <a:lnTo>
                  <a:pt x="1822" y="243"/>
                </a:lnTo>
                <a:lnTo>
                  <a:pt x="1819" y="243"/>
                </a:lnTo>
                <a:lnTo>
                  <a:pt x="1819" y="246"/>
                </a:lnTo>
                <a:lnTo>
                  <a:pt x="1817" y="246"/>
                </a:lnTo>
                <a:lnTo>
                  <a:pt x="1819" y="246"/>
                </a:lnTo>
                <a:lnTo>
                  <a:pt x="1817" y="246"/>
                </a:lnTo>
                <a:lnTo>
                  <a:pt x="1817" y="249"/>
                </a:lnTo>
                <a:lnTo>
                  <a:pt x="1814" y="249"/>
                </a:lnTo>
                <a:lnTo>
                  <a:pt x="1814" y="251"/>
                </a:lnTo>
                <a:lnTo>
                  <a:pt x="1811" y="251"/>
                </a:lnTo>
                <a:lnTo>
                  <a:pt x="1809" y="251"/>
                </a:lnTo>
                <a:lnTo>
                  <a:pt x="1809" y="249"/>
                </a:lnTo>
                <a:lnTo>
                  <a:pt x="1806" y="249"/>
                </a:lnTo>
                <a:lnTo>
                  <a:pt x="1806" y="251"/>
                </a:lnTo>
                <a:lnTo>
                  <a:pt x="1804" y="251"/>
                </a:lnTo>
                <a:lnTo>
                  <a:pt x="1801" y="251"/>
                </a:lnTo>
                <a:lnTo>
                  <a:pt x="1798" y="251"/>
                </a:lnTo>
                <a:lnTo>
                  <a:pt x="1796" y="251"/>
                </a:lnTo>
                <a:lnTo>
                  <a:pt x="1796" y="254"/>
                </a:lnTo>
                <a:lnTo>
                  <a:pt x="1793" y="254"/>
                </a:lnTo>
                <a:lnTo>
                  <a:pt x="1793" y="256"/>
                </a:lnTo>
                <a:lnTo>
                  <a:pt x="1791" y="256"/>
                </a:lnTo>
                <a:lnTo>
                  <a:pt x="1788" y="256"/>
                </a:lnTo>
                <a:lnTo>
                  <a:pt x="1785" y="254"/>
                </a:lnTo>
                <a:lnTo>
                  <a:pt x="1783" y="254"/>
                </a:lnTo>
                <a:lnTo>
                  <a:pt x="1783" y="251"/>
                </a:lnTo>
                <a:lnTo>
                  <a:pt x="1780" y="251"/>
                </a:lnTo>
                <a:lnTo>
                  <a:pt x="1778" y="251"/>
                </a:lnTo>
                <a:lnTo>
                  <a:pt x="1775" y="251"/>
                </a:lnTo>
                <a:lnTo>
                  <a:pt x="1772" y="251"/>
                </a:lnTo>
                <a:lnTo>
                  <a:pt x="1772" y="254"/>
                </a:lnTo>
                <a:lnTo>
                  <a:pt x="1770" y="254"/>
                </a:lnTo>
                <a:lnTo>
                  <a:pt x="1770" y="256"/>
                </a:lnTo>
                <a:lnTo>
                  <a:pt x="1767" y="256"/>
                </a:lnTo>
                <a:lnTo>
                  <a:pt x="1767" y="259"/>
                </a:lnTo>
                <a:lnTo>
                  <a:pt x="1765" y="259"/>
                </a:lnTo>
                <a:lnTo>
                  <a:pt x="1762" y="259"/>
                </a:lnTo>
                <a:lnTo>
                  <a:pt x="1762" y="262"/>
                </a:lnTo>
                <a:lnTo>
                  <a:pt x="1759" y="262"/>
                </a:lnTo>
                <a:lnTo>
                  <a:pt x="1759" y="264"/>
                </a:lnTo>
                <a:lnTo>
                  <a:pt x="1757" y="267"/>
                </a:lnTo>
                <a:lnTo>
                  <a:pt x="1757" y="264"/>
                </a:lnTo>
                <a:lnTo>
                  <a:pt x="1757" y="262"/>
                </a:lnTo>
                <a:lnTo>
                  <a:pt x="1757" y="259"/>
                </a:lnTo>
                <a:lnTo>
                  <a:pt x="1754" y="259"/>
                </a:lnTo>
                <a:lnTo>
                  <a:pt x="1754" y="256"/>
                </a:lnTo>
                <a:lnTo>
                  <a:pt x="1754" y="254"/>
                </a:lnTo>
                <a:lnTo>
                  <a:pt x="1754" y="251"/>
                </a:lnTo>
                <a:lnTo>
                  <a:pt x="1754" y="249"/>
                </a:lnTo>
                <a:lnTo>
                  <a:pt x="1757" y="249"/>
                </a:lnTo>
                <a:lnTo>
                  <a:pt x="1757" y="246"/>
                </a:lnTo>
                <a:lnTo>
                  <a:pt x="1759" y="243"/>
                </a:lnTo>
                <a:lnTo>
                  <a:pt x="1762" y="243"/>
                </a:lnTo>
                <a:lnTo>
                  <a:pt x="1762" y="241"/>
                </a:lnTo>
                <a:lnTo>
                  <a:pt x="1765" y="241"/>
                </a:lnTo>
                <a:lnTo>
                  <a:pt x="1765" y="238"/>
                </a:lnTo>
                <a:lnTo>
                  <a:pt x="1767" y="235"/>
                </a:lnTo>
                <a:lnTo>
                  <a:pt x="1767" y="233"/>
                </a:lnTo>
                <a:lnTo>
                  <a:pt x="1770" y="233"/>
                </a:lnTo>
                <a:lnTo>
                  <a:pt x="1770" y="230"/>
                </a:lnTo>
                <a:lnTo>
                  <a:pt x="1770" y="228"/>
                </a:lnTo>
                <a:lnTo>
                  <a:pt x="1772" y="228"/>
                </a:lnTo>
                <a:lnTo>
                  <a:pt x="1772" y="225"/>
                </a:lnTo>
                <a:lnTo>
                  <a:pt x="1770" y="225"/>
                </a:lnTo>
                <a:lnTo>
                  <a:pt x="1770" y="222"/>
                </a:lnTo>
                <a:lnTo>
                  <a:pt x="1770" y="220"/>
                </a:lnTo>
                <a:lnTo>
                  <a:pt x="1770" y="217"/>
                </a:lnTo>
                <a:lnTo>
                  <a:pt x="1767" y="217"/>
                </a:lnTo>
                <a:lnTo>
                  <a:pt x="1767" y="215"/>
                </a:lnTo>
                <a:lnTo>
                  <a:pt x="1770" y="215"/>
                </a:lnTo>
                <a:lnTo>
                  <a:pt x="1770" y="212"/>
                </a:lnTo>
                <a:lnTo>
                  <a:pt x="1772" y="212"/>
                </a:lnTo>
                <a:lnTo>
                  <a:pt x="1775" y="212"/>
                </a:lnTo>
                <a:lnTo>
                  <a:pt x="1778" y="212"/>
                </a:lnTo>
                <a:lnTo>
                  <a:pt x="1778" y="209"/>
                </a:lnTo>
                <a:lnTo>
                  <a:pt x="1780" y="209"/>
                </a:lnTo>
                <a:lnTo>
                  <a:pt x="1783" y="209"/>
                </a:lnTo>
                <a:lnTo>
                  <a:pt x="1783" y="212"/>
                </a:lnTo>
                <a:lnTo>
                  <a:pt x="1785" y="212"/>
                </a:lnTo>
                <a:lnTo>
                  <a:pt x="1788" y="212"/>
                </a:lnTo>
                <a:lnTo>
                  <a:pt x="1791" y="212"/>
                </a:lnTo>
                <a:lnTo>
                  <a:pt x="1793" y="212"/>
                </a:lnTo>
                <a:lnTo>
                  <a:pt x="1793" y="209"/>
                </a:lnTo>
                <a:lnTo>
                  <a:pt x="1796" y="209"/>
                </a:lnTo>
                <a:lnTo>
                  <a:pt x="1796" y="207"/>
                </a:lnTo>
                <a:lnTo>
                  <a:pt x="1798" y="207"/>
                </a:lnTo>
                <a:lnTo>
                  <a:pt x="1798" y="204"/>
                </a:lnTo>
                <a:lnTo>
                  <a:pt x="1801" y="204"/>
                </a:lnTo>
                <a:lnTo>
                  <a:pt x="1801" y="202"/>
                </a:lnTo>
                <a:lnTo>
                  <a:pt x="1801" y="199"/>
                </a:lnTo>
                <a:lnTo>
                  <a:pt x="1801" y="196"/>
                </a:lnTo>
                <a:lnTo>
                  <a:pt x="1804" y="196"/>
                </a:lnTo>
                <a:lnTo>
                  <a:pt x="1806" y="196"/>
                </a:lnTo>
                <a:lnTo>
                  <a:pt x="1806" y="199"/>
                </a:lnTo>
                <a:lnTo>
                  <a:pt x="1806" y="202"/>
                </a:lnTo>
                <a:lnTo>
                  <a:pt x="1806" y="204"/>
                </a:lnTo>
                <a:lnTo>
                  <a:pt x="1804" y="207"/>
                </a:lnTo>
                <a:lnTo>
                  <a:pt x="1804" y="209"/>
                </a:lnTo>
                <a:lnTo>
                  <a:pt x="1804" y="212"/>
                </a:lnTo>
                <a:lnTo>
                  <a:pt x="1804" y="215"/>
                </a:lnTo>
                <a:lnTo>
                  <a:pt x="1806" y="215"/>
                </a:lnTo>
                <a:lnTo>
                  <a:pt x="1806" y="212"/>
                </a:lnTo>
                <a:lnTo>
                  <a:pt x="1809" y="212"/>
                </a:lnTo>
                <a:lnTo>
                  <a:pt x="1811" y="215"/>
                </a:lnTo>
                <a:lnTo>
                  <a:pt x="1811" y="212"/>
                </a:lnTo>
                <a:lnTo>
                  <a:pt x="1814" y="212"/>
                </a:lnTo>
                <a:lnTo>
                  <a:pt x="1817" y="212"/>
                </a:lnTo>
                <a:lnTo>
                  <a:pt x="1819" y="212"/>
                </a:lnTo>
                <a:lnTo>
                  <a:pt x="1822" y="212"/>
                </a:lnTo>
                <a:lnTo>
                  <a:pt x="1822" y="209"/>
                </a:lnTo>
                <a:lnTo>
                  <a:pt x="1825" y="209"/>
                </a:lnTo>
                <a:lnTo>
                  <a:pt x="1827" y="209"/>
                </a:lnTo>
                <a:lnTo>
                  <a:pt x="1830" y="212"/>
                </a:lnTo>
                <a:lnTo>
                  <a:pt x="1830" y="209"/>
                </a:lnTo>
                <a:lnTo>
                  <a:pt x="1830" y="207"/>
                </a:lnTo>
                <a:lnTo>
                  <a:pt x="1827" y="207"/>
                </a:lnTo>
                <a:lnTo>
                  <a:pt x="1827" y="204"/>
                </a:lnTo>
                <a:lnTo>
                  <a:pt x="1827" y="202"/>
                </a:lnTo>
                <a:lnTo>
                  <a:pt x="1825" y="202"/>
                </a:lnTo>
                <a:lnTo>
                  <a:pt x="1825" y="199"/>
                </a:lnTo>
                <a:lnTo>
                  <a:pt x="1822" y="199"/>
                </a:lnTo>
                <a:lnTo>
                  <a:pt x="1822" y="196"/>
                </a:lnTo>
                <a:lnTo>
                  <a:pt x="1819" y="196"/>
                </a:lnTo>
                <a:lnTo>
                  <a:pt x="1819" y="194"/>
                </a:lnTo>
                <a:lnTo>
                  <a:pt x="1817" y="194"/>
                </a:lnTo>
                <a:lnTo>
                  <a:pt x="1817" y="191"/>
                </a:lnTo>
                <a:lnTo>
                  <a:pt x="1817" y="188"/>
                </a:lnTo>
                <a:lnTo>
                  <a:pt x="1814" y="188"/>
                </a:lnTo>
                <a:lnTo>
                  <a:pt x="1814" y="186"/>
                </a:lnTo>
                <a:lnTo>
                  <a:pt x="1814" y="183"/>
                </a:lnTo>
                <a:lnTo>
                  <a:pt x="1814" y="181"/>
                </a:lnTo>
                <a:lnTo>
                  <a:pt x="1811" y="178"/>
                </a:lnTo>
                <a:lnTo>
                  <a:pt x="1811" y="175"/>
                </a:lnTo>
                <a:lnTo>
                  <a:pt x="1809" y="175"/>
                </a:lnTo>
                <a:lnTo>
                  <a:pt x="1809" y="173"/>
                </a:lnTo>
                <a:lnTo>
                  <a:pt x="1806" y="173"/>
                </a:lnTo>
                <a:lnTo>
                  <a:pt x="1804" y="173"/>
                </a:lnTo>
                <a:lnTo>
                  <a:pt x="1801" y="173"/>
                </a:lnTo>
                <a:lnTo>
                  <a:pt x="1798" y="173"/>
                </a:lnTo>
                <a:lnTo>
                  <a:pt x="1798" y="170"/>
                </a:lnTo>
                <a:lnTo>
                  <a:pt x="1796" y="170"/>
                </a:lnTo>
                <a:lnTo>
                  <a:pt x="1796" y="168"/>
                </a:lnTo>
                <a:lnTo>
                  <a:pt x="1793" y="168"/>
                </a:lnTo>
                <a:lnTo>
                  <a:pt x="1793" y="165"/>
                </a:lnTo>
                <a:lnTo>
                  <a:pt x="1793" y="162"/>
                </a:lnTo>
                <a:lnTo>
                  <a:pt x="1793" y="160"/>
                </a:lnTo>
                <a:lnTo>
                  <a:pt x="1791" y="160"/>
                </a:lnTo>
                <a:lnTo>
                  <a:pt x="1791" y="157"/>
                </a:lnTo>
                <a:lnTo>
                  <a:pt x="1788" y="157"/>
                </a:lnTo>
                <a:lnTo>
                  <a:pt x="1788" y="155"/>
                </a:lnTo>
                <a:lnTo>
                  <a:pt x="1785" y="155"/>
                </a:lnTo>
                <a:lnTo>
                  <a:pt x="1783" y="155"/>
                </a:lnTo>
                <a:lnTo>
                  <a:pt x="1780" y="155"/>
                </a:lnTo>
                <a:lnTo>
                  <a:pt x="1778" y="155"/>
                </a:lnTo>
                <a:lnTo>
                  <a:pt x="1778" y="152"/>
                </a:lnTo>
                <a:lnTo>
                  <a:pt x="1778" y="149"/>
                </a:lnTo>
                <a:lnTo>
                  <a:pt x="1775" y="149"/>
                </a:lnTo>
                <a:lnTo>
                  <a:pt x="1775" y="147"/>
                </a:lnTo>
                <a:lnTo>
                  <a:pt x="1775" y="144"/>
                </a:lnTo>
                <a:lnTo>
                  <a:pt x="1772" y="144"/>
                </a:lnTo>
                <a:lnTo>
                  <a:pt x="1772" y="141"/>
                </a:lnTo>
                <a:lnTo>
                  <a:pt x="1770" y="141"/>
                </a:lnTo>
                <a:lnTo>
                  <a:pt x="1770" y="139"/>
                </a:lnTo>
                <a:lnTo>
                  <a:pt x="1767" y="139"/>
                </a:lnTo>
                <a:lnTo>
                  <a:pt x="1765" y="139"/>
                </a:lnTo>
                <a:lnTo>
                  <a:pt x="1765" y="136"/>
                </a:lnTo>
                <a:lnTo>
                  <a:pt x="1762" y="136"/>
                </a:lnTo>
                <a:lnTo>
                  <a:pt x="1759" y="136"/>
                </a:lnTo>
                <a:lnTo>
                  <a:pt x="1759" y="134"/>
                </a:lnTo>
                <a:lnTo>
                  <a:pt x="1759" y="131"/>
                </a:lnTo>
                <a:lnTo>
                  <a:pt x="1759" y="128"/>
                </a:lnTo>
                <a:lnTo>
                  <a:pt x="1762" y="128"/>
                </a:lnTo>
                <a:lnTo>
                  <a:pt x="1762" y="131"/>
                </a:lnTo>
                <a:lnTo>
                  <a:pt x="1765" y="131"/>
                </a:lnTo>
                <a:lnTo>
                  <a:pt x="1767" y="131"/>
                </a:lnTo>
                <a:lnTo>
                  <a:pt x="1767" y="128"/>
                </a:lnTo>
                <a:lnTo>
                  <a:pt x="1770" y="128"/>
                </a:lnTo>
                <a:lnTo>
                  <a:pt x="1770" y="126"/>
                </a:lnTo>
                <a:lnTo>
                  <a:pt x="1772" y="126"/>
                </a:lnTo>
                <a:lnTo>
                  <a:pt x="1772" y="128"/>
                </a:lnTo>
                <a:lnTo>
                  <a:pt x="1775" y="128"/>
                </a:lnTo>
                <a:lnTo>
                  <a:pt x="1778" y="128"/>
                </a:lnTo>
                <a:lnTo>
                  <a:pt x="1780" y="128"/>
                </a:lnTo>
                <a:lnTo>
                  <a:pt x="1780" y="126"/>
                </a:lnTo>
                <a:lnTo>
                  <a:pt x="1783" y="126"/>
                </a:lnTo>
                <a:lnTo>
                  <a:pt x="1783" y="123"/>
                </a:lnTo>
                <a:lnTo>
                  <a:pt x="1785" y="123"/>
                </a:lnTo>
                <a:lnTo>
                  <a:pt x="1785" y="126"/>
                </a:lnTo>
                <a:lnTo>
                  <a:pt x="1788" y="126"/>
                </a:lnTo>
                <a:lnTo>
                  <a:pt x="1791" y="126"/>
                </a:lnTo>
                <a:lnTo>
                  <a:pt x="1791" y="128"/>
                </a:lnTo>
                <a:lnTo>
                  <a:pt x="1788" y="128"/>
                </a:lnTo>
                <a:lnTo>
                  <a:pt x="1788" y="131"/>
                </a:lnTo>
                <a:lnTo>
                  <a:pt x="1785" y="131"/>
                </a:lnTo>
                <a:lnTo>
                  <a:pt x="1785" y="134"/>
                </a:lnTo>
                <a:lnTo>
                  <a:pt x="1785" y="136"/>
                </a:lnTo>
                <a:lnTo>
                  <a:pt x="1785" y="139"/>
                </a:lnTo>
                <a:lnTo>
                  <a:pt x="1785" y="141"/>
                </a:lnTo>
                <a:lnTo>
                  <a:pt x="1785" y="144"/>
                </a:lnTo>
                <a:lnTo>
                  <a:pt x="1783" y="144"/>
                </a:lnTo>
                <a:lnTo>
                  <a:pt x="1783" y="147"/>
                </a:lnTo>
                <a:lnTo>
                  <a:pt x="1785" y="147"/>
                </a:lnTo>
                <a:lnTo>
                  <a:pt x="1785" y="149"/>
                </a:lnTo>
                <a:lnTo>
                  <a:pt x="1788" y="149"/>
                </a:lnTo>
                <a:lnTo>
                  <a:pt x="1791" y="149"/>
                </a:lnTo>
                <a:lnTo>
                  <a:pt x="1791" y="147"/>
                </a:lnTo>
                <a:lnTo>
                  <a:pt x="1793" y="147"/>
                </a:lnTo>
                <a:lnTo>
                  <a:pt x="1793" y="144"/>
                </a:lnTo>
                <a:lnTo>
                  <a:pt x="1793" y="141"/>
                </a:lnTo>
                <a:lnTo>
                  <a:pt x="1796" y="141"/>
                </a:lnTo>
                <a:lnTo>
                  <a:pt x="1793" y="141"/>
                </a:lnTo>
                <a:lnTo>
                  <a:pt x="1793" y="139"/>
                </a:lnTo>
                <a:lnTo>
                  <a:pt x="1793" y="136"/>
                </a:lnTo>
                <a:lnTo>
                  <a:pt x="1796" y="136"/>
                </a:lnTo>
                <a:lnTo>
                  <a:pt x="1798" y="134"/>
                </a:lnTo>
                <a:lnTo>
                  <a:pt x="1798" y="131"/>
                </a:lnTo>
                <a:lnTo>
                  <a:pt x="1798" y="128"/>
                </a:lnTo>
                <a:lnTo>
                  <a:pt x="1798" y="126"/>
                </a:lnTo>
                <a:lnTo>
                  <a:pt x="1801" y="126"/>
                </a:lnTo>
                <a:lnTo>
                  <a:pt x="1798" y="123"/>
                </a:lnTo>
                <a:lnTo>
                  <a:pt x="1801" y="123"/>
                </a:lnTo>
                <a:lnTo>
                  <a:pt x="1801" y="121"/>
                </a:lnTo>
                <a:lnTo>
                  <a:pt x="1804" y="121"/>
                </a:lnTo>
                <a:lnTo>
                  <a:pt x="1804" y="118"/>
                </a:lnTo>
                <a:lnTo>
                  <a:pt x="1804" y="115"/>
                </a:lnTo>
                <a:lnTo>
                  <a:pt x="1804" y="113"/>
                </a:lnTo>
                <a:lnTo>
                  <a:pt x="1804" y="110"/>
                </a:lnTo>
                <a:lnTo>
                  <a:pt x="1801" y="110"/>
                </a:lnTo>
                <a:lnTo>
                  <a:pt x="1798" y="107"/>
                </a:lnTo>
                <a:lnTo>
                  <a:pt x="1796" y="107"/>
                </a:lnTo>
                <a:lnTo>
                  <a:pt x="1796" y="105"/>
                </a:lnTo>
                <a:lnTo>
                  <a:pt x="1793" y="105"/>
                </a:lnTo>
                <a:lnTo>
                  <a:pt x="1791" y="105"/>
                </a:lnTo>
                <a:lnTo>
                  <a:pt x="1791" y="107"/>
                </a:lnTo>
                <a:lnTo>
                  <a:pt x="1791" y="105"/>
                </a:lnTo>
                <a:lnTo>
                  <a:pt x="1791" y="102"/>
                </a:lnTo>
                <a:lnTo>
                  <a:pt x="1788" y="102"/>
                </a:lnTo>
                <a:lnTo>
                  <a:pt x="1788" y="100"/>
                </a:lnTo>
                <a:lnTo>
                  <a:pt x="1788" y="97"/>
                </a:lnTo>
                <a:lnTo>
                  <a:pt x="1785" y="97"/>
                </a:lnTo>
                <a:lnTo>
                  <a:pt x="1785" y="94"/>
                </a:lnTo>
                <a:lnTo>
                  <a:pt x="1783" y="94"/>
                </a:lnTo>
                <a:lnTo>
                  <a:pt x="1780" y="94"/>
                </a:lnTo>
                <a:lnTo>
                  <a:pt x="1778" y="94"/>
                </a:lnTo>
                <a:lnTo>
                  <a:pt x="1778" y="92"/>
                </a:lnTo>
                <a:lnTo>
                  <a:pt x="1778" y="89"/>
                </a:lnTo>
                <a:lnTo>
                  <a:pt x="1778" y="87"/>
                </a:lnTo>
                <a:lnTo>
                  <a:pt x="1778" y="84"/>
                </a:lnTo>
                <a:lnTo>
                  <a:pt x="1778" y="81"/>
                </a:lnTo>
                <a:lnTo>
                  <a:pt x="1775" y="81"/>
                </a:lnTo>
                <a:lnTo>
                  <a:pt x="1775" y="79"/>
                </a:lnTo>
                <a:lnTo>
                  <a:pt x="1775" y="81"/>
                </a:lnTo>
                <a:lnTo>
                  <a:pt x="1775" y="79"/>
                </a:lnTo>
                <a:lnTo>
                  <a:pt x="1778" y="76"/>
                </a:lnTo>
                <a:lnTo>
                  <a:pt x="1778" y="74"/>
                </a:lnTo>
                <a:lnTo>
                  <a:pt x="1780" y="74"/>
                </a:lnTo>
                <a:lnTo>
                  <a:pt x="1783" y="74"/>
                </a:lnTo>
                <a:lnTo>
                  <a:pt x="1783" y="71"/>
                </a:lnTo>
                <a:lnTo>
                  <a:pt x="1785" y="71"/>
                </a:lnTo>
                <a:lnTo>
                  <a:pt x="1788" y="68"/>
                </a:lnTo>
                <a:lnTo>
                  <a:pt x="1791" y="68"/>
                </a:lnTo>
                <a:lnTo>
                  <a:pt x="1791" y="66"/>
                </a:lnTo>
                <a:lnTo>
                  <a:pt x="1791" y="63"/>
                </a:lnTo>
                <a:lnTo>
                  <a:pt x="1793" y="63"/>
                </a:lnTo>
                <a:lnTo>
                  <a:pt x="1793" y="60"/>
                </a:lnTo>
                <a:lnTo>
                  <a:pt x="1796" y="60"/>
                </a:lnTo>
                <a:lnTo>
                  <a:pt x="1798" y="60"/>
                </a:lnTo>
                <a:lnTo>
                  <a:pt x="1801" y="60"/>
                </a:lnTo>
                <a:lnTo>
                  <a:pt x="1801" y="58"/>
                </a:lnTo>
                <a:lnTo>
                  <a:pt x="1804" y="58"/>
                </a:lnTo>
                <a:lnTo>
                  <a:pt x="1804" y="60"/>
                </a:lnTo>
                <a:close/>
                <a:moveTo>
                  <a:pt x="723" y="24"/>
                </a:moveTo>
                <a:lnTo>
                  <a:pt x="728" y="24"/>
                </a:lnTo>
                <a:lnTo>
                  <a:pt x="731" y="24"/>
                </a:lnTo>
                <a:lnTo>
                  <a:pt x="733" y="24"/>
                </a:lnTo>
                <a:lnTo>
                  <a:pt x="736" y="21"/>
                </a:lnTo>
                <a:lnTo>
                  <a:pt x="739" y="19"/>
                </a:lnTo>
                <a:lnTo>
                  <a:pt x="741" y="16"/>
                </a:lnTo>
                <a:lnTo>
                  <a:pt x="744" y="13"/>
                </a:lnTo>
                <a:lnTo>
                  <a:pt x="747" y="11"/>
                </a:lnTo>
                <a:lnTo>
                  <a:pt x="752" y="8"/>
                </a:lnTo>
                <a:lnTo>
                  <a:pt x="752" y="6"/>
                </a:lnTo>
                <a:lnTo>
                  <a:pt x="754" y="6"/>
                </a:lnTo>
                <a:lnTo>
                  <a:pt x="762" y="6"/>
                </a:lnTo>
                <a:lnTo>
                  <a:pt x="765" y="6"/>
                </a:lnTo>
                <a:lnTo>
                  <a:pt x="767" y="8"/>
                </a:lnTo>
                <a:lnTo>
                  <a:pt x="770" y="11"/>
                </a:lnTo>
                <a:lnTo>
                  <a:pt x="773" y="13"/>
                </a:lnTo>
                <a:lnTo>
                  <a:pt x="775" y="16"/>
                </a:lnTo>
                <a:lnTo>
                  <a:pt x="778" y="19"/>
                </a:lnTo>
                <a:lnTo>
                  <a:pt x="783" y="21"/>
                </a:lnTo>
                <a:lnTo>
                  <a:pt x="786" y="21"/>
                </a:lnTo>
                <a:lnTo>
                  <a:pt x="788" y="21"/>
                </a:lnTo>
                <a:lnTo>
                  <a:pt x="796" y="19"/>
                </a:lnTo>
                <a:lnTo>
                  <a:pt x="799" y="21"/>
                </a:lnTo>
                <a:lnTo>
                  <a:pt x="804" y="21"/>
                </a:lnTo>
                <a:lnTo>
                  <a:pt x="807" y="19"/>
                </a:lnTo>
                <a:lnTo>
                  <a:pt x="814" y="19"/>
                </a:lnTo>
                <a:lnTo>
                  <a:pt x="817" y="16"/>
                </a:lnTo>
                <a:lnTo>
                  <a:pt x="820" y="16"/>
                </a:lnTo>
                <a:lnTo>
                  <a:pt x="822" y="16"/>
                </a:lnTo>
                <a:lnTo>
                  <a:pt x="825" y="16"/>
                </a:lnTo>
                <a:lnTo>
                  <a:pt x="833" y="19"/>
                </a:lnTo>
                <a:lnTo>
                  <a:pt x="835" y="21"/>
                </a:lnTo>
                <a:lnTo>
                  <a:pt x="838" y="27"/>
                </a:lnTo>
                <a:lnTo>
                  <a:pt x="838" y="34"/>
                </a:lnTo>
                <a:lnTo>
                  <a:pt x="838" y="37"/>
                </a:lnTo>
                <a:lnTo>
                  <a:pt x="838" y="40"/>
                </a:lnTo>
                <a:lnTo>
                  <a:pt x="838" y="45"/>
                </a:lnTo>
                <a:lnTo>
                  <a:pt x="840" y="47"/>
                </a:lnTo>
                <a:lnTo>
                  <a:pt x="840" y="53"/>
                </a:lnTo>
                <a:lnTo>
                  <a:pt x="840" y="55"/>
                </a:lnTo>
                <a:lnTo>
                  <a:pt x="840" y="58"/>
                </a:lnTo>
                <a:lnTo>
                  <a:pt x="843" y="58"/>
                </a:lnTo>
                <a:lnTo>
                  <a:pt x="846" y="60"/>
                </a:lnTo>
                <a:lnTo>
                  <a:pt x="851" y="60"/>
                </a:lnTo>
                <a:lnTo>
                  <a:pt x="854" y="63"/>
                </a:lnTo>
                <a:lnTo>
                  <a:pt x="859" y="66"/>
                </a:lnTo>
                <a:lnTo>
                  <a:pt x="861" y="66"/>
                </a:lnTo>
                <a:lnTo>
                  <a:pt x="864" y="68"/>
                </a:lnTo>
                <a:lnTo>
                  <a:pt x="867" y="68"/>
                </a:lnTo>
                <a:lnTo>
                  <a:pt x="867" y="71"/>
                </a:lnTo>
                <a:lnTo>
                  <a:pt x="869" y="71"/>
                </a:lnTo>
                <a:lnTo>
                  <a:pt x="869" y="68"/>
                </a:lnTo>
                <a:lnTo>
                  <a:pt x="869" y="66"/>
                </a:lnTo>
                <a:lnTo>
                  <a:pt x="869" y="63"/>
                </a:lnTo>
                <a:lnTo>
                  <a:pt x="869" y="60"/>
                </a:lnTo>
                <a:lnTo>
                  <a:pt x="872" y="60"/>
                </a:lnTo>
                <a:lnTo>
                  <a:pt x="872" y="58"/>
                </a:lnTo>
                <a:lnTo>
                  <a:pt x="874" y="58"/>
                </a:lnTo>
                <a:lnTo>
                  <a:pt x="877" y="58"/>
                </a:lnTo>
                <a:lnTo>
                  <a:pt x="882" y="60"/>
                </a:lnTo>
                <a:lnTo>
                  <a:pt x="885" y="60"/>
                </a:lnTo>
                <a:lnTo>
                  <a:pt x="887" y="60"/>
                </a:lnTo>
                <a:lnTo>
                  <a:pt x="893" y="60"/>
                </a:lnTo>
                <a:lnTo>
                  <a:pt x="895" y="60"/>
                </a:lnTo>
                <a:lnTo>
                  <a:pt x="898" y="60"/>
                </a:lnTo>
                <a:lnTo>
                  <a:pt x="903" y="63"/>
                </a:lnTo>
                <a:lnTo>
                  <a:pt x="906" y="63"/>
                </a:lnTo>
                <a:lnTo>
                  <a:pt x="911" y="66"/>
                </a:lnTo>
                <a:lnTo>
                  <a:pt x="914" y="66"/>
                </a:lnTo>
                <a:lnTo>
                  <a:pt x="916" y="66"/>
                </a:lnTo>
                <a:lnTo>
                  <a:pt x="919" y="66"/>
                </a:lnTo>
                <a:lnTo>
                  <a:pt x="919" y="63"/>
                </a:lnTo>
                <a:lnTo>
                  <a:pt x="919" y="60"/>
                </a:lnTo>
                <a:lnTo>
                  <a:pt x="921" y="58"/>
                </a:lnTo>
                <a:lnTo>
                  <a:pt x="924" y="55"/>
                </a:lnTo>
                <a:lnTo>
                  <a:pt x="927" y="55"/>
                </a:lnTo>
                <a:lnTo>
                  <a:pt x="927" y="58"/>
                </a:lnTo>
                <a:lnTo>
                  <a:pt x="929" y="60"/>
                </a:lnTo>
                <a:lnTo>
                  <a:pt x="932" y="63"/>
                </a:lnTo>
                <a:lnTo>
                  <a:pt x="932" y="66"/>
                </a:lnTo>
                <a:lnTo>
                  <a:pt x="934" y="66"/>
                </a:lnTo>
                <a:lnTo>
                  <a:pt x="934" y="68"/>
                </a:lnTo>
                <a:lnTo>
                  <a:pt x="937" y="68"/>
                </a:lnTo>
                <a:lnTo>
                  <a:pt x="937" y="71"/>
                </a:lnTo>
                <a:lnTo>
                  <a:pt x="940" y="71"/>
                </a:lnTo>
                <a:lnTo>
                  <a:pt x="942" y="68"/>
                </a:lnTo>
                <a:lnTo>
                  <a:pt x="945" y="68"/>
                </a:lnTo>
                <a:lnTo>
                  <a:pt x="948" y="68"/>
                </a:lnTo>
                <a:lnTo>
                  <a:pt x="950" y="68"/>
                </a:lnTo>
                <a:lnTo>
                  <a:pt x="950" y="66"/>
                </a:lnTo>
                <a:lnTo>
                  <a:pt x="950" y="63"/>
                </a:lnTo>
                <a:lnTo>
                  <a:pt x="953" y="60"/>
                </a:lnTo>
                <a:lnTo>
                  <a:pt x="955" y="58"/>
                </a:lnTo>
                <a:lnTo>
                  <a:pt x="958" y="55"/>
                </a:lnTo>
                <a:lnTo>
                  <a:pt x="961" y="53"/>
                </a:lnTo>
                <a:lnTo>
                  <a:pt x="963" y="53"/>
                </a:lnTo>
                <a:lnTo>
                  <a:pt x="963" y="55"/>
                </a:lnTo>
                <a:lnTo>
                  <a:pt x="966" y="55"/>
                </a:lnTo>
                <a:lnTo>
                  <a:pt x="968" y="58"/>
                </a:lnTo>
                <a:lnTo>
                  <a:pt x="971" y="58"/>
                </a:lnTo>
                <a:lnTo>
                  <a:pt x="974" y="58"/>
                </a:lnTo>
                <a:lnTo>
                  <a:pt x="976" y="58"/>
                </a:lnTo>
                <a:lnTo>
                  <a:pt x="979" y="60"/>
                </a:lnTo>
                <a:lnTo>
                  <a:pt x="981" y="58"/>
                </a:lnTo>
                <a:lnTo>
                  <a:pt x="984" y="58"/>
                </a:lnTo>
                <a:lnTo>
                  <a:pt x="987" y="58"/>
                </a:lnTo>
                <a:lnTo>
                  <a:pt x="989" y="55"/>
                </a:lnTo>
                <a:lnTo>
                  <a:pt x="992" y="55"/>
                </a:lnTo>
                <a:lnTo>
                  <a:pt x="994" y="53"/>
                </a:lnTo>
                <a:lnTo>
                  <a:pt x="994" y="50"/>
                </a:lnTo>
                <a:lnTo>
                  <a:pt x="994" y="45"/>
                </a:lnTo>
                <a:lnTo>
                  <a:pt x="997" y="42"/>
                </a:lnTo>
                <a:lnTo>
                  <a:pt x="1000" y="42"/>
                </a:lnTo>
                <a:lnTo>
                  <a:pt x="1000" y="45"/>
                </a:lnTo>
                <a:lnTo>
                  <a:pt x="1005" y="47"/>
                </a:lnTo>
                <a:lnTo>
                  <a:pt x="1008" y="47"/>
                </a:lnTo>
                <a:lnTo>
                  <a:pt x="1010" y="47"/>
                </a:lnTo>
                <a:lnTo>
                  <a:pt x="1013" y="47"/>
                </a:lnTo>
                <a:lnTo>
                  <a:pt x="1015" y="47"/>
                </a:lnTo>
                <a:lnTo>
                  <a:pt x="1018" y="47"/>
                </a:lnTo>
                <a:lnTo>
                  <a:pt x="1021" y="47"/>
                </a:lnTo>
                <a:lnTo>
                  <a:pt x="1023" y="47"/>
                </a:lnTo>
                <a:lnTo>
                  <a:pt x="1023" y="45"/>
                </a:lnTo>
                <a:lnTo>
                  <a:pt x="1026" y="45"/>
                </a:lnTo>
                <a:lnTo>
                  <a:pt x="1026" y="42"/>
                </a:lnTo>
                <a:lnTo>
                  <a:pt x="1028" y="40"/>
                </a:lnTo>
                <a:lnTo>
                  <a:pt x="1031" y="40"/>
                </a:lnTo>
                <a:lnTo>
                  <a:pt x="1034" y="40"/>
                </a:lnTo>
                <a:lnTo>
                  <a:pt x="1036" y="40"/>
                </a:lnTo>
                <a:lnTo>
                  <a:pt x="1036" y="42"/>
                </a:lnTo>
                <a:lnTo>
                  <a:pt x="1036" y="45"/>
                </a:lnTo>
                <a:lnTo>
                  <a:pt x="1036" y="47"/>
                </a:lnTo>
                <a:lnTo>
                  <a:pt x="1039" y="47"/>
                </a:lnTo>
                <a:lnTo>
                  <a:pt x="1039" y="50"/>
                </a:lnTo>
                <a:lnTo>
                  <a:pt x="1041" y="53"/>
                </a:lnTo>
                <a:lnTo>
                  <a:pt x="1044" y="53"/>
                </a:lnTo>
                <a:lnTo>
                  <a:pt x="1044" y="50"/>
                </a:lnTo>
                <a:lnTo>
                  <a:pt x="1047" y="53"/>
                </a:lnTo>
                <a:lnTo>
                  <a:pt x="1049" y="53"/>
                </a:lnTo>
                <a:lnTo>
                  <a:pt x="1052" y="53"/>
                </a:lnTo>
                <a:lnTo>
                  <a:pt x="1055" y="53"/>
                </a:lnTo>
                <a:lnTo>
                  <a:pt x="1057" y="50"/>
                </a:lnTo>
                <a:lnTo>
                  <a:pt x="1060" y="50"/>
                </a:lnTo>
                <a:lnTo>
                  <a:pt x="1062" y="50"/>
                </a:lnTo>
                <a:lnTo>
                  <a:pt x="1065" y="50"/>
                </a:lnTo>
                <a:lnTo>
                  <a:pt x="1068" y="50"/>
                </a:lnTo>
                <a:lnTo>
                  <a:pt x="1070" y="50"/>
                </a:lnTo>
                <a:lnTo>
                  <a:pt x="1073" y="50"/>
                </a:lnTo>
                <a:lnTo>
                  <a:pt x="1075" y="50"/>
                </a:lnTo>
                <a:lnTo>
                  <a:pt x="1078" y="50"/>
                </a:lnTo>
                <a:lnTo>
                  <a:pt x="1081" y="47"/>
                </a:lnTo>
                <a:lnTo>
                  <a:pt x="1086" y="47"/>
                </a:lnTo>
                <a:lnTo>
                  <a:pt x="1099" y="45"/>
                </a:lnTo>
                <a:lnTo>
                  <a:pt x="1102" y="45"/>
                </a:lnTo>
                <a:lnTo>
                  <a:pt x="1102" y="47"/>
                </a:lnTo>
                <a:lnTo>
                  <a:pt x="1104" y="47"/>
                </a:lnTo>
                <a:lnTo>
                  <a:pt x="1107" y="50"/>
                </a:lnTo>
                <a:lnTo>
                  <a:pt x="1109" y="50"/>
                </a:lnTo>
                <a:lnTo>
                  <a:pt x="1112" y="53"/>
                </a:lnTo>
                <a:lnTo>
                  <a:pt x="1115" y="53"/>
                </a:lnTo>
                <a:lnTo>
                  <a:pt x="1117" y="53"/>
                </a:lnTo>
                <a:lnTo>
                  <a:pt x="1117" y="55"/>
                </a:lnTo>
                <a:lnTo>
                  <a:pt x="1120" y="53"/>
                </a:lnTo>
                <a:lnTo>
                  <a:pt x="1122" y="50"/>
                </a:lnTo>
                <a:lnTo>
                  <a:pt x="1125" y="50"/>
                </a:lnTo>
                <a:lnTo>
                  <a:pt x="1128" y="53"/>
                </a:lnTo>
                <a:lnTo>
                  <a:pt x="1130" y="55"/>
                </a:lnTo>
                <a:lnTo>
                  <a:pt x="1130" y="58"/>
                </a:lnTo>
                <a:lnTo>
                  <a:pt x="1133" y="58"/>
                </a:lnTo>
                <a:lnTo>
                  <a:pt x="1133" y="60"/>
                </a:lnTo>
                <a:lnTo>
                  <a:pt x="1135" y="60"/>
                </a:lnTo>
                <a:lnTo>
                  <a:pt x="1135" y="63"/>
                </a:lnTo>
                <a:lnTo>
                  <a:pt x="1138" y="63"/>
                </a:lnTo>
                <a:lnTo>
                  <a:pt x="1141" y="63"/>
                </a:lnTo>
                <a:lnTo>
                  <a:pt x="1143" y="63"/>
                </a:lnTo>
                <a:lnTo>
                  <a:pt x="1146" y="63"/>
                </a:lnTo>
                <a:lnTo>
                  <a:pt x="1149" y="63"/>
                </a:lnTo>
                <a:lnTo>
                  <a:pt x="1154" y="63"/>
                </a:lnTo>
                <a:lnTo>
                  <a:pt x="1156" y="63"/>
                </a:lnTo>
                <a:lnTo>
                  <a:pt x="1159" y="60"/>
                </a:lnTo>
                <a:lnTo>
                  <a:pt x="1162" y="60"/>
                </a:lnTo>
                <a:lnTo>
                  <a:pt x="1162" y="58"/>
                </a:lnTo>
                <a:lnTo>
                  <a:pt x="1164" y="60"/>
                </a:lnTo>
                <a:lnTo>
                  <a:pt x="1167" y="60"/>
                </a:lnTo>
                <a:lnTo>
                  <a:pt x="1169" y="60"/>
                </a:lnTo>
                <a:lnTo>
                  <a:pt x="1172" y="58"/>
                </a:lnTo>
                <a:lnTo>
                  <a:pt x="1172" y="55"/>
                </a:lnTo>
                <a:lnTo>
                  <a:pt x="1175" y="55"/>
                </a:lnTo>
                <a:lnTo>
                  <a:pt x="1177" y="53"/>
                </a:lnTo>
                <a:lnTo>
                  <a:pt x="1180" y="53"/>
                </a:lnTo>
                <a:lnTo>
                  <a:pt x="1180" y="55"/>
                </a:lnTo>
                <a:lnTo>
                  <a:pt x="1182" y="55"/>
                </a:lnTo>
                <a:lnTo>
                  <a:pt x="1185" y="58"/>
                </a:lnTo>
                <a:lnTo>
                  <a:pt x="1188" y="60"/>
                </a:lnTo>
                <a:lnTo>
                  <a:pt x="1190" y="63"/>
                </a:lnTo>
                <a:lnTo>
                  <a:pt x="1190" y="66"/>
                </a:lnTo>
                <a:lnTo>
                  <a:pt x="1193" y="66"/>
                </a:lnTo>
                <a:lnTo>
                  <a:pt x="1193" y="68"/>
                </a:lnTo>
                <a:lnTo>
                  <a:pt x="1193" y="71"/>
                </a:lnTo>
                <a:lnTo>
                  <a:pt x="1195" y="71"/>
                </a:lnTo>
                <a:lnTo>
                  <a:pt x="1195" y="74"/>
                </a:lnTo>
                <a:lnTo>
                  <a:pt x="1198" y="74"/>
                </a:lnTo>
                <a:lnTo>
                  <a:pt x="1198" y="76"/>
                </a:lnTo>
                <a:lnTo>
                  <a:pt x="1201" y="74"/>
                </a:lnTo>
                <a:lnTo>
                  <a:pt x="1203" y="79"/>
                </a:lnTo>
                <a:lnTo>
                  <a:pt x="1203" y="84"/>
                </a:lnTo>
                <a:lnTo>
                  <a:pt x="1203" y="87"/>
                </a:lnTo>
                <a:lnTo>
                  <a:pt x="1206" y="89"/>
                </a:lnTo>
                <a:lnTo>
                  <a:pt x="1209" y="92"/>
                </a:lnTo>
                <a:lnTo>
                  <a:pt x="1211" y="94"/>
                </a:lnTo>
                <a:lnTo>
                  <a:pt x="1214" y="94"/>
                </a:lnTo>
                <a:lnTo>
                  <a:pt x="1219" y="97"/>
                </a:lnTo>
                <a:lnTo>
                  <a:pt x="1222" y="97"/>
                </a:lnTo>
                <a:lnTo>
                  <a:pt x="1224" y="100"/>
                </a:lnTo>
                <a:lnTo>
                  <a:pt x="1227" y="100"/>
                </a:lnTo>
                <a:lnTo>
                  <a:pt x="1229" y="100"/>
                </a:lnTo>
                <a:lnTo>
                  <a:pt x="1232" y="100"/>
                </a:lnTo>
                <a:lnTo>
                  <a:pt x="1235" y="100"/>
                </a:lnTo>
                <a:lnTo>
                  <a:pt x="1235" y="102"/>
                </a:lnTo>
                <a:lnTo>
                  <a:pt x="1235" y="105"/>
                </a:lnTo>
                <a:lnTo>
                  <a:pt x="1235" y="107"/>
                </a:lnTo>
                <a:lnTo>
                  <a:pt x="1237" y="107"/>
                </a:lnTo>
                <a:lnTo>
                  <a:pt x="1240" y="110"/>
                </a:lnTo>
                <a:lnTo>
                  <a:pt x="1242" y="113"/>
                </a:lnTo>
                <a:lnTo>
                  <a:pt x="1245" y="115"/>
                </a:lnTo>
                <a:lnTo>
                  <a:pt x="1248" y="118"/>
                </a:lnTo>
                <a:lnTo>
                  <a:pt x="1248" y="121"/>
                </a:lnTo>
                <a:lnTo>
                  <a:pt x="1250" y="123"/>
                </a:lnTo>
                <a:lnTo>
                  <a:pt x="1253" y="126"/>
                </a:lnTo>
                <a:lnTo>
                  <a:pt x="1256" y="126"/>
                </a:lnTo>
                <a:lnTo>
                  <a:pt x="1256" y="128"/>
                </a:lnTo>
                <a:lnTo>
                  <a:pt x="1253" y="134"/>
                </a:lnTo>
                <a:lnTo>
                  <a:pt x="1250" y="136"/>
                </a:lnTo>
                <a:lnTo>
                  <a:pt x="1250" y="139"/>
                </a:lnTo>
                <a:lnTo>
                  <a:pt x="1245" y="144"/>
                </a:lnTo>
                <a:lnTo>
                  <a:pt x="1245" y="147"/>
                </a:lnTo>
                <a:lnTo>
                  <a:pt x="1242" y="152"/>
                </a:lnTo>
                <a:lnTo>
                  <a:pt x="1248" y="157"/>
                </a:lnTo>
                <a:lnTo>
                  <a:pt x="1250" y="162"/>
                </a:lnTo>
                <a:lnTo>
                  <a:pt x="1250" y="165"/>
                </a:lnTo>
                <a:lnTo>
                  <a:pt x="1258" y="181"/>
                </a:lnTo>
                <a:lnTo>
                  <a:pt x="1263" y="186"/>
                </a:lnTo>
                <a:lnTo>
                  <a:pt x="1261" y="186"/>
                </a:lnTo>
                <a:lnTo>
                  <a:pt x="1263" y="186"/>
                </a:lnTo>
                <a:lnTo>
                  <a:pt x="1258" y="181"/>
                </a:lnTo>
                <a:lnTo>
                  <a:pt x="1250" y="165"/>
                </a:lnTo>
                <a:lnTo>
                  <a:pt x="1250" y="168"/>
                </a:lnTo>
                <a:lnTo>
                  <a:pt x="1248" y="168"/>
                </a:lnTo>
                <a:lnTo>
                  <a:pt x="1245" y="168"/>
                </a:lnTo>
                <a:lnTo>
                  <a:pt x="1245" y="170"/>
                </a:lnTo>
                <a:lnTo>
                  <a:pt x="1242" y="170"/>
                </a:lnTo>
                <a:lnTo>
                  <a:pt x="1242" y="173"/>
                </a:lnTo>
                <a:lnTo>
                  <a:pt x="1240" y="173"/>
                </a:lnTo>
                <a:lnTo>
                  <a:pt x="1240" y="170"/>
                </a:lnTo>
                <a:lnTo>
                  <a:pt x="1237" y="170"/>
                </a:lnTo>
                <a:lnTo>
                  <a:pt x="1237" y="168"/>
                </a:lnTo>
                <a:lnTo>
                  <a:pt x="1240" y="168"/>
                </a:lnTo>
                <a:lnTo>
                  <a:pt x="1240" y="165"/>
                </a:lnTo>
                <a:lnTo>
                  <a:pt x="1237" y="165"/>
                </a:lnTo>
                <a:lnTo>
                  <a:pt x="1237" y="162"/>
                </a:lnTo>
                <a:lnTo>
                  <a:pt x="1235" y="160"/>
                </a:lnTo>
                <a:lnTo>
                  <a:pt x="1235" y="157"/>
                </a:lnTo>
                <a:lnTo>
                  <a:pt x="1232" y="157"/>
                </a:lnTo>
                <a:lnTo>
                  <a:pt x="1229" y="157"/>
                </a:lnTo>
                <a:lnTo>
                  <a:pt x="1227" y="157"/>
                </a:lnTo>
                <a:lnTo>
                  <a:pt x="1227" y="160"/>
                </a:lnTo>
                <a:lnTo>
                  <a:pt x="1224" y="160"/>
                </a:lnTo>
                <a:lnTo>
                  <a:pt x="1222" y="160"/>
                </a:lnTo>
                <a:lnTo>
                  <a:pt x="1219" y="160"/>
                </a:lnTo>
                <a:lnTo>
                  <a:pt x="1216" y="160"/>
                </a:lnTo>
                <a:lnTo>
                  <a:pt x="1214" y="160"/>
                </a:lnTo>
                <a:lnTo>
                  <a:pt x="1214" y="162"/>
                </a:lnTo>
                <a:lnTo>
                  <a:pt x="1211" y="162"/>
                </a:lnTo>
                <a:lnTo>
                  <a:pt x="1209" y="162"/>
                </a:lnTo>
                <a:lnTo>
                  <a:pt x="1209" y="165"/>
                </a:lnTo>
                <a:lnTo>
                  <a:pt x="1206" y="165"/>
                </a:lnTo>
                <a:lnTo>
                  <a:pt x="1203" y="165"/>
                </a:lnTo>
                <a:lnTo>
                  <a:pt x="1201" y="165"/>
                </a:lnTo>
                <a:lnTo>
                  <a:pt x="1198" y="162"/>
                </a:lnTo>
                <a:lnTo>
                  <a:pt x="1195" y="162"/>
                </a:lnTo>
                <a:lnTo>
                  <a:pt x="1195" y="160"/>
                </a:lnTo>
                <a:lnTo>
                  <a:pt x="1195" y="157"/>
                </a:lnTo>
                <a:lnTo>
                  <a:pt x="1193" y="157"/>
                </a:lnTo>
                <a:lnTo>
                  <a:pt x="1193" y="155"/>
                </a:lnTo>
                <a:lnTo>
                  <a:pt x="1193" y="157"/>
                </a:lnTo>
                <a:lnTo>
                  <a:pt x="1190" y="157"/>
                </a:lnTo>
                <a:lnTo>
                  <a:pt x="1190" y="160"/>
                </a:lnTo>
                <a:lnTo>
                  <a:pt x="1188" y="160"/>
                </a:lnTo>
                <a:lnTo>
                  <a:pt x="1188" y="162"/>
                </a:lnTo>
                <a:lnTo>
                  <a:pt x="1190" y="162"/>
                </a:lnTo>
                <a:lnTo>
                  <a:pt x="1190" y="165"/>
                </a:lnTo>
                <a:lnTo>
                  <a:pt x="1193" y="165"/>
                </a:lnTo>
                <a:lnTo>
                  <a:pt x="1193" y="168"/>
                </a:lnTo>
                <a:lnTo>
                  <a:pt x="1190" y="168"/>
                </a:lnTo>
                <a:lnTo>
                  <a:pt x="1190" y="170"/>
                </a:lnTo>
                <a:lnTo>
                  <a:pt x="1188" y="170"/>
                </a:lnTo>
                <a:lnTo>
                  <a:pt x="1185" y="170"/>
                </a:lnTo>
                <a:lnTo>
                  <a:pt x="1185" y="173"/>
                </a:lnTo>
                <a:lnTo>
                  <a:pt x="1182" y="173"/>
                </a:lnTo>
                <a:lnTo>
                  <a:pt x="1180" y="173"/>
                </a:lnTo>
                <a:lnTo>
                  <a:pt x="1177" y="173"/>
                </a:lnTo>
                <a:lnTo>
                  <a:pt x="1177" y="175"/>
                </a:lnTo>
                <a:lnTo>
                  <a:pt x="1175" y="175"/>
                </a:lnTo>
                <a:lnTo>
                  <a:pt x="1175" y="178"/>
                </a:lnTo>
                <a:lnTo>
                  <a:pt x="1175" y="181"/>
                </a:lnTo>
                <a:lnTo>
                  <a:pt x="1172" y="181"/>
                </a:lnTo>
                <a:lnTo>
                  <a:pt x="1172" y="183"/>
                </a:lnTo>
                <a:lnTo>
                  <a:pt x="1169" y="183"/>
                </a:lnTo>
                <a:lnTo>
                  <a:pt x="1169" y="186"/>
                </a:lnTo>
                <a:lnTo>
                  <a:pt x="1167" y="186"/>
                </a:lnTo>
                <a:lnTo>
                  <a:pt x="1167" y="188"/>
                </a:lnTo>
                <a:lnTo>
                  <a:pt x="1164" y="188"/>
                </a:lnTo>
                <a:lnTo>
                  <a:pt x="1164" y="191"/>
                </a:lnTo>
                <a:lnTo>
                  <a:pt x="1162" y="191"/>
                </a:lnTo>
                <a:lnTo>
                  <a:pt x="1162" y="194"/>
                </a:lnTo>
                <a:lnTo>
                  <a:pt x="1159" y="194"/>
                </a:lnTo>
                <a:lnTo>
                  <a:pt x="1159" y="196"/>
                </a:lnTo>
                <a:lnTo>
                  <a:pt x="1159" y="199"/>
                </a:lnTo>
                <a:lnTo>
                  <a:pt x="1156" y="199"/>
                </a:lnTo>
                <a:lnTo>
                  <a:pt x="1154" y="199"/>
                </a:lnTo>
                <a:lnTo>
                  <a:pt x="1156" y="199"/>
                </a:lnTo>
                <a:lnTo>
                  <a:pt x="1156" y="202"/>
                </a:lnTo>
                <a:lnTo>
                  <a:pt x="1156" y="204"/>
                </a:lnTo>
                <a:lnTo>
                  <a:pt x="1159" y="204"/>
                </a:lnTo>
                <a:lnTo>
                  <a:pt x="1159" y="207"/>
                </a:lnTo>
                <a:lnTo>
                  <a:pt x="1159" y="209"/>
                </a:lnTo>
                <a:lnTo>
                  <a:pt x="1159" y="212"/>
                </a:lnTo>
                <a:lnTo>
                  <a:pt x="1156" y="212"/>
                </a:lnTo>
                <a:lnTo>
                  <a:pt x="1156" y="215"/>
                </a:lnTo>
                <a:lnTo>
                  <a:pt x="1154" y="217"/>
                </a:lnTo>
                <a:lnTo>
                  <a:pt x="1154" y="220"/>
                </a:lnTo>
                <a:lnTo>
                  <a:pt x="1154" y="222"/>
                </a:lnTo>
                <a:lnTo>
                  <a:pt x="1154" y="225"/>
                </a:lnTo>
                <a:lnTo>
                  <a:pt x="1154" y="228"/>
                </a:lnTo>
                <a:lnTo>
                  <a:pt x="1154" y="230"/>
                </a:lnTo>
                <a:lnTo>
                  <a:pt x="1154" y="233"/>
                </a:lnTo>
                <a:lnTo>
                  <a:pt x="1151" y="233"/>
                </a:lnTo>
                <a:lnTo>
                  <a:pt x="1149" y="233"/>
                </a:lnTo>
                <a:lnTo>
                  <a:pt x="1146" y="235"/>
                </a:lnTo>
                <a:lnTo>
                  <a:pt x="1143" y="238"/>
                </a:lnTo>
                <a:lnTo>
                  <a:pt x="1143" y="241"/>
                </a:lnTo>
                <a:lnTo>
                  <a:pt x="1141" y="241"/>
                </a:lnTo>
                <a:lnTo>
                  <a:pt x="1141" y="243"/>
                </a:lnTo>
                <a:lnTo>
                  <a:pt x="1138" y="243"/>
                </a:lnTo>
                <a:lnTo>
                  <a:pt x="1138" y="246"/>
                </a:lnTo>
                <a:lnTo>
                  <a:pt x="1135" y="249"/>
                </a:lnTo>
                <a:lnTo>
                  <a:pt x="1135" y="251"/>
                </a:lnTo>
                <a:lnTo>
                  <a:pt x="1133" y="251"/>
                </a:lnTo>
                <a:lnTo>
                  <a:pt x="1130" y="251"/>
                </a:lnTo>
                <a:lnTo>
                  <a:pt x="1128" y="251"/>
                </a:lnTo>
                <a:lnTo>
                  <a:pt x="1125" y="251"/>
                </a:lnTo>
                <a:lnTo>
                  <a:pt x="1125" y="249"/>
                </a:lnTo>
                <a:lnTo>
                  <a:pt x="1122" y="249"/>
                </a:lnTo>
                <a:lnTo>
                  <a:pt x="1122" y="246"/>
                </a:lnTo>
                <a:lnTo>
                  <a:pt x="1120" y="246"/>
                </a:lnTo>
                <a:lnTo>
                  <a:pt x="1117" y="246"/>
                </a:lnTo>
                <a:lnTo>
                  <a:pt x="1117" y="243"/>
                </a:lnTo>
                <a:lnTo>
                  <a:pt x="1115" y="241"/>
                </a:lnTo>
                <a:lnTo>
                  <a:pt x="1117" y="238"/>
                </a:lnTo>
                <a:lnTo>
                  <a:pt x="1115" y="238"/>
                </a:lnTo>
                <a:lnTo>
                  <a:pt x="1115" y="241"/>
                </a:lnTo>
                <a:lnTo>
                  <a:pt x="1115" y="238"/>
                </a:lnTo>
                <a:lnTo>
                  <a:pt x="1112" y="238"/>
                </a:lnTo>
                <a:lnTo>
                  <a:pt x="1112" y="235"/>
                </a:lnTo>
                <a:lnTo>
                  <a:pt x="1109" y="238"/>
                </a:lnTo>
                <a:lnTo>
                  <a:pt x="1107" y="241"/>
                </a:lnTo>
                <a:lnTo>
                  <a:pt x="1109" y="241"/>
                </a:lnTo>
                <a:lnTo>
                  <a:pt x="1109" y="243"/>
                </a:lnTo>
                <a:lnTo>
                  <a:pt x="1109" y="246"/>
                </a:lnTo>
                <a:lnTo>
                  <a:pt x="1109" y="249"/>
                </a:lnTo>
                <a:lnTo>
                  <a:pt x="1109" y="251"/>
                </a:lnTo>
                <a:lnTo>
                  <a:pt x="1107" y="251"/>
                </a:lnTo>
                <a:lnTo>
                  <a:pt x="1107" y="249"/>
                </a:lnTo>
                <a:lnTo>
                  <a:pt x="1104" y="249"/>
                </a:lnTo>
                <a:lnTo>
                  <a:pt x="1104" y="246"/>
                </a:lnTo>
                <a:lnTo>
                  <a:pt x="1104" y="243"/>
                </a:lnTo>
                <a:lnTo>
                  <a:pt x="1104" y="246"/>
                </a:lnTo>
                <a:lnTo>
                  <a:pt x="1104" y="249"/>
                </a:lnTo>
                <a:lnTo>
                  <a:pt x="1104" y="251"/>
                </a:lnTo>
                <a:lnTo>
                  <a:pt x="1104" y="254"/>
                </a:lnTo>
                <a:lnTo>
                  <a:pt x="1102" y="254"/>
                </a:lnTo>
                <a:lnTo>
                  <a:pt x="1099" y="254"/>
                </a:lnTo>
                <a:lnTo>
                  <a:pt x="1099" y="256"/>
                </a:lnTo>
                <a:lnTo>
                  <a:pt x="1099" y="259"/>
                </a:lnTo>
                <a:lnTo>
                  <a:pt x="1099" y="262"/>
                </a:lnTo>
                <a:lnTo>
                  <a:pt x="1099" y="264"/>
                </a:lnTo>
                <a:lnTo>
                  <a:pt x="1099" y="267"/>
                </a:lnTo>
                <a:lnTo>
                  <a:pt x="1099" y="269"/>
                </a:lnTo>
                <a:lnTo>
                  <a:pt x="1102" y="272"/>
                </a:lnTo>
                <a:lnTo>
                  <a:pt x="1104" y="275"/>
                </a:lnTo>
                <a:lnTo>
                  <a:pt x="1107" y="275"/>
                </a:lnTo>
                <a:lnTo>
                  <a:pt x="1109" y="275"/>
                </a:lnTo>
                <a:lnTo>
                  <a:pt x="1109" y="277"/>
                </a:lnTo>
                <a:lnTo>
                  <a:pt x="1109" y="280"/>
                </a:lnTo>
                <a:lnTo>
                  <a:pt x="1109" y="282"/>
                </a:lnTo>
                <a:lnTo>
                  <a:pt x="1107" y="282"/>
                </a:lnTo>
                <a:lnTo>
                  <a:pt x="1107" y="285"/>
                </a:lnTo>
                <a:lnTo>
                  <a:pt x="1104" y="285"/>
                </a:lnTo>
                <a:lnTo>
                  <a:pt x="1102" y="288"/>
                </a:lnTo>
                <a:lnTo>
                  <a:pt x="1102" y="290"/>
                </a:lnTo>
                <a:lnTo>
                  <a:pt x="1102" y="293"/>
                </a:lnTo>
                <a:lnTo>
                  <a:pt x="1099" y="293"/>
                </a:lnTo>
                <a:lnTo>
                  <a:pt x="1099" y="296"/>
                </a:lnTo>
                <a:lnTo>
                  <a:pt x="1099" y="298"/>
                </a:lnTo>
                <a:lnTo>
                  <a:pt x="1099" y="301"/>
                </a:lnTo>
                <a:lnTo>
                  <a:pt x="1099" y="303"/>
                </a:lnTo>
                <a:lnTo>
                  <a:pt x="1096" y="303"/>
                </a:lnTo>
                <a:lnTo>
                  <a:pt x="1096" y="306"/>
                </a:lnTo>
                <a:lnTo>
                  <a:pt x="1096" y="309"/>
                </a:lnTo>
                <a:lnTo>
                  <a:pt x="1096" y="311"/>
                </a:lnTo>
                <a:lnTo>
                  <a:pt x="1096" y="314"/>
                </a:lnTo>
                <a:lnTo>
                  <a:pt x="1099" y="314"/>
                </a:lnTo>
                <a:lnTo>
                  <a:pt x="1099" y="316"/>
                </a:lnTo>
                <a:lnTo>
                  <a:pt x="1099" y="319"/>
                </a:lnTo>
                <a:lnTo>
                  <a:pt x="1099" y="322"/>
                </a:lnTo>
                <a:lnTo>
                  <a:pt x="1099" y="324"/>
                </a:lnTo>
                <a:lnTo>
                  <a:pt x="1096" y="324"/>
                </a:lnTo>
                <a:lnTo>
                  <a:pt x="1094" y="327"/>
                </a:lnTo>
                <a:lnTo>
                  <a:pt x="1094" y="330"/>
                </a:lnTo>
                <a:lnTo>
                  <a:pt x="1096" y="330"/>
                </a:lnTo>
                <a:lnTo>
                  <a:pt x="1094" y="330"/>
                </a:lnTo>
                <a:lnTo>
                  <a:pt x="1094" y="332"/>
                </a:lnTo>
                <a:lnTo>
                  <a:pt x="1096" y="335"/>
                </a:lnTo>
                <a:lnTo>
                  <a:pt x="1096" y="337"/>
                </a:lnTo>
                <a:lnTo>
                  <a:pt x="1096" y="335"/>
                </a:lnTo>
                <a:lnTo>
                  <a:pt x="1099" y="335"/>
                </a:lnTo>
                <a:lnTo>
                  <a:pt x="1099" y="337"/>
                </a:lnTo>
                <a:lnTo>
                  <a:pt x="1102" y="337"/>
                </a:lnTo>
                <a:lnTo>
                  <a:pt x="1102" y="340"/>
                </a:lnTo>
                <a:lnTo>
                  <a:pt x="1104" y="340"/>
                </a:lnTo>
                <a:lnTo>
                  <a:pt x="1104" y="343"/>
                </a:lnTo>
                <a:lnTo>
                  <a:pt x="1107" y="343"/>
                </a:lnTo>
                <a:lnTo>
                  <a:pt x="1109" y="343"/>
                </a:lnTo>
                <a:lnTo>
                  <a:pt x="1112" y="343"/>
                </a:lnTo>
                <a:lnTo>
                  <a:pt x="1115" y="343"/>
                </a:lnTo>
                <a:lnTo>
                  <a:pt x="1117" y="343"/>
                </a:lnTo>
                <a:lnTo>
                  <a:pt x="1117" y="340"/>
                </a:lnTo>
                <a:lnTo>
                  <a:pt x="1115" y="337"/>
                </a:lnTo>
                <a:lnTo>
                  <a:pt x="1115" y="335"/>
                </a:lnTo>
                <a:lnTo>
                  <a:pt x="1112" y="337"/>
                </a:lnTo>
                <a:lnTo>
                  <a:pt x="1112" y="335"/>
                </a:lnTo>
                <a:lnTo>
                  <a:pt x="1112" y="332"/>
                </a:lnTo>
                <a:lnTo>
                  <a:pt x="1115" y="332"/>
                </a:lnTo>
                <a:lnTo>
                  <a:pt x="1112" y="332"/>
                </a:lnTo>
                <a:lnTo>
                  <a:pt x="1115" y="332"/>
                </a:lnTo>
                <a:lnTo>
                  <a:pt x="1115" y="330"/>
                </a:lnTo>
                <a:lnTo>
                  <a:pt x="1117" y="330"/>
                </a:lnTo>
                <a:lnTo>
                  <a:pt x="1120" y="330"/>
                </a:lnTo>
                <a:lnTo>
                  <a:pt x="1122" y="330"/>
                </a:lnTo>
                <a:lnTo>
                  <a:pt x="1125" y="330"/>
                </a:lnTo>
                <a:lnTo>
                  <a:pt x="1128" y="330"/>
                </a:lnTo>
                <a:lnTo>
                  <a:pt x="1130" y="332"/>
                </a:lnTo>
                <a:lnTo>
                  <a:pt x="1130" y="330"/>
                </a:lnTo>
                <a:lnTo>
                  <a:pt x="1130" y="332"/>
                </a:lnTo>
                <a:lnTo>
                  <a:pt x="1133" y="332"/>
                </a:lnTo>
                <a:lnTo>
                  <a:pt x="1133" y="330"/>
                </a:lnTo>
                <a:lnTo>
                  <a:pt x="1135" y="330"/>
                </a:lnTo>
                <a:lnTo>
                  <a:pt x="1135" y="332"/>
                </a:lnTo>
                <a:lnTo>
                  <a:pt x="1138" y="332"/>
                </a:lnTo>
                <a:lnTo>
                  <a:pt x="1141" y="332"/>
                </a:lnTo>
                <a:lnTo>
                  <a:pt x="1143" y="332"/>
                </a:lnTo>
                <a:lnTo>
                  <a:pt x="1146" y="332"/>
                </a:lnTo>
                <a:lnTo>
                  <a:pt x="1149" y="332"/>
                </a:lnTo>
                <a:lnTo>
                  <a:pt x="1149" y="330"/>
                </a:lnTo>
                <a:lnTo>
                  <a:pt x="1151" y="330"/>
                </a:lnTo>
                <a:lnTo>
                  <a:pt x="1154" y="330"/>
                </a:lnTo>
                <a:lnTo>
                  <a:pt x="1156" y="330"/>
                </a:lnTo>
                <a:lnTo>
                  <a:pt x="1156" y="327"/>
                </a:lnTo>
                <a:lnTo>
                  <a:pt x="1156" y="324"/>
                </a:lnTo>
                <a:lnTo>
                  <a:pt x="1156" y="322"/>
                </a:lnTo>
                <a:lnTo>
                  <a:pt x="1159" y="322"/>
                </a:lnTo>
                <a:lnTo>
                  <a:pt x="1159" y="319"/>
                </a:lnTo>
                <a:lnTo>
                  <a:pt x="1162" y="316"/>
                </a:lnTo>
                <a:lnTo>
                  <a:pt x="1164" y="316"/>
                </a:lnTo>
                <a:lnTo>
                  <a:pt x="1164" y="314"/>
                </a:lnTo>
                <a:lnTo>
                  <a:pt x="1167" y="314"/>
                </a:lnTo>
                <a:lnTo>
                  <a:pt x="1167" y="316"/>
                </a:lnTo>
                <a:lnTo>
                  <a:pt x="1167" y="319"/>
                </a:lnTo>
                <a:lnTo>
                  <a:pt x="1167" y="322"/>
                </a:lnTo>
                <a:lnTo>
                  <a:pt x="1164" y="322"/>
                </a:lnTo>
                <a:lnTo>
                  <a:pt x="1164" y="324"/>
                </a:lnTo>
                <a:lnTo>
                  <a:pt x="1164" y="327"/>
                </a:lnTo>
                <a:lnTo>
                  <a:pt x="1162" y="330"/>
                </a:lnTo>
                <a:lnTo>
                  <a:pt x="1162" y="332"/>
                </a:lnTo>
                <a:lnTo>
                  <a:pt x="1164" y="332"/>
                </a:lnTo>
                <a:lnTo>
                  <a:pt x="1164" y="335"/>
                </a:lnTo>
                <a:lnTo>
                  <a:pt x="1164" y="337"/>
                </a:lnTo>
                <a:lnTo>
                  <a:pt x="1162" y="337"/>
                </a:lnTo>
                <a:lnTo>
                  <a:pt x="1162" y="340"/>
                </a:lnTo>
                <a:lnTo>
                  <a:pt x="1159" y="340"/>
                </a:lnTo>
                <a:lnTo>
                  <a:pt x="1159" y="343"/>
                </a:lnTo>
                <a:lnTo>
                  <a:pt x="1159" y="345"/>
                </a:lnTo>
                <a:lnTo>
                  <a:pt x="1162" y="345"/>
                </a:lnTo>
                <a:lnTo>
                  <a:pt x="1162" y="343"/>
                </a:lnTo>
                <a:lnTo>
                  <a:pt x="1164" y="343"/>
                </a:lnTo>
                <a:lnTo>
                  <a:pt x="1167" y="343"/>
                </a:lnTo>
                <a:lnTo>
                  <a:pt x="1167" y="340"/>
                </a:lnTo>
                <a:lnTo>
                  <a:pt x="1169" y="340"/>
                </a:lnTo>
                <a:lnTo>
                  <a:pt x="1172" y="340"/>
                </a:lnTo>
                <a:lnTo>
                  <a:pt x="1175" y="340"/>
                </a:lnTo>
                <a:lnTo>
                  <a:pt x="1177" y="337"/>
                </a:lnTo>
                <a:lnTo>
                  <a:pt x="1180" y="337"/>
                </a:lnTo>
                <a:lnTo>
                  <a:pt x="1182" y="337"/>
                </a:lnTo>
                <a:lnTo>
                  <a:pt x="1182" y="335"/>
                </a:lnTo>
                <a:lnTo>
                  <a:pt x="1185" y="335"/>
                </a:lnTo>
                <a:lnTo>
                  <a:pt x="1188" y="335"/>
                </a:lnTo>
                <a:lnTo>
                  <a:pt x="1190" y="335"/>
                </a:lnTo>
                <a:lnTo>
                  <a:pt x="1190" y="332"/>
                </a:lnTo>
                <a:lnTo>
                  <a:pt x="1190" y="330"/>
                </a:lnTo>
                <a:lnTo>
                  <a:pt x="1193" y="330"/>
                </a:lnTo>
                <a:lnTo>
                  <a:pt x="1193" y="327"/>
                </a:lnTo>
                <a:lnTo>
                  <a:pt x="1193" y="324"/>
                </a:lnTo>
                <a:lnTo>
                  <a:pt x="1193" y="322"/>
                </a:lnTo>
                <a:lnTo>
                  <a:pt x="1195" y="322"/>
                </a:lnTo>
                <a:lnTo>
                  <a:pt x="1195" y="319"/>
                </a:lnTo>
                <a:lnTo>
                  <a:pt x="1195" y="316"/>
                </a:lnTo>
                <a:lnTo>
                  <a:pt x="1198" y="316"/>
                </a:lnTo>
                <a:lnTo>
                  <a:pt x="1198" y="314"/>
                </a:lnTo>
                <a:lnTo>
                  <a:pt x="1198" y="311"/>
                </a:lnTo>
                <a:lnTo>
                  <a:pt x="1198" y="309"/>
                </a:lnTo>
                <a:lnTo>
                  <a:pt x="1198" y="306"/>
                </a:lnTo>
                <a:lnTo>
                  <a:pt x="1201" y="306"/>
                </a:lnTo>
                <a:lnTo>
                  <a:pt x="1201" y="303"/>
                </a:lnTo>
                <a:lnTo>
                  <a:pt x="1203" y="303"/>
                </a:lnTo>
                <a:lnTo>
                  <a:pt x="1206" y="306"/>
                </a:lnTo>
                <a:lnTo>
                  <a:pt x="1209" y="306"/>
                </a:lnTo>
                <a:lnTo>
                  <a:pt x="1209" y="309"/>
                </a:lnTo>
                <a:lnTo>
                  <a:pt x="1211" y="309"/>
                </a:lnTo>
                <a:lnTo>
                  <a:pt x="1211" y="306"/>
                </a:lnTo>
                <a:lnTo>
                  <a:pt x="1211" y="303"/>
                </a:lnTo>
                <a:lnTo>
                  <a:pt x="1209" y="301"/>
                </a:lnTo>
                <a:lnTo>
                  <a:pt x="1209" y="298"/>
                </a:lnTo>
                <a:lnTo>
                  <a:pt x="1211" y="296"/>
                </a:lnTo>
                <a:lnTo>
                  <a:pt x="1211" y="293"/>
                </a:lnTo>
                <a:lnTo>
                  <a:pt x="1209" y="293"/>
                </a:lnTo>
                <a:lnTo>
                  <a:pt x="1209" y="290"/>
                </a:lnTo>
                <a:lnTo>
                  <a:pt x="1209" y="288"/>
                </a:lnTo>
                <a:lnTo>
                  <a:pt x="1209" y="285"/>
                </a:lnTo>
                <a:lnTo>
                  <a:pt x="1211" y="285"/>
                </a:lnTo>
                <a:lnTo>
                  <a:pt x="1211" y="282"/>
                </a:lnTo>
                <a:lnTo>
                  <a:pt x="1214" y="282"/>
                </a:lnTo>
                <a:lnTo>
                  <a:pt x="1214" y="285"/>
                </a:lnTo>
                <a:lnTo>
                  <a:pt x="1216" y="285"/>
                </a:lnTo>
                <a:lnTo>
                  <a:pt x="1219" y="288"/>
                </a:lnTo>
                <a:lnTo>
                  <a:pt x="1222" y="288"/>
                </a:lnTo>
                <a:lnTo>
                  <a:pt x="1224" y="288"/>
                </a:lnTo>
                <a:lnTo>
                  <a:pt x="1224" y="290"/>
                </a:lnTo>
                <a:lnTo>
                  <a:pt x="1227" y="290"/>
                </a:lnTo>
                <a:lnTo>
                  <a:pt x="1227" y="293"/>
                </a:lnTo>
                <a:lnTo>
                  <a:pt x="1229" y="296"/>
                </a:lnTo>
                <a:lnTo>
                  <a:pt x="1229" y="298"/>
                </a:lnTo>
                <a:lnTo>
                  <a:pt x="1229" y="301"/>
                </a:lnTo>
                <a:lnTo>
                  <a:pt x="1229" y="303"/>
                </a:lnTo>
                <a:lnTo>
                  <a:pt x="1232" y="303"/>
                </a:lnTo>
                <a:lnTo>
                  <a:pt x="1232" y="306"/>
                </a:lnTo>
                <a:lnTo>
                  <a:pt x="1232" y="303"/>
                </a:lnTo>
                <a:lnTo>
                  <a:pt x="1235" y="303"/>
                </a:lnTo>
                <a:lnTo>
                  <a:pt x="1235" y="301"/>
                </a:lnTo>
                <a:lnTo>
                  <a:pt x="1235" y="303"/>
                </a:lnTo>
                <a:lnTo>
                  <a:pt x="1237" y="303"/>
                </a:lnTo>
                <a:lnTo>
                  <a:pt x="1240" y="301"/>
                </a:lnTo>
                <a:lnTo>
                  <a:pt x="1242" y="298"/>
                </a:lnTo>
                <a:lnTo>
                  <a:pt x="1245" y="298"/>
                </a:lnTo>
                <a:lnTo>
                  <a:pt x="1248" y="298"/>
                </a:lnTo>
                <a:lnTo>
                  <a:pt x="1248" y="296"/>
                </a:lnTo>
                <a:lnTo>
                  <a:pt x="1245" y="296"/>
                </a:lnTo>
                <a:lnTo>
                  <a:pt x="1248" y="296"/>
                </a:lnTo>
                <a:lnTo>
                  <a:pt x="1248" y="293"/>
                </a:lnTo>
                <a:lnTo>
                  <a:pt x="1250" y="293"/>
                </a:lnTo>
                <a:lnTo>
                  <a:pt x="1250" y="290"/>
                </a:lnTo>
                <a:lnTo>
                  <a:pt x="1253" y="290"/>
                </a:lnTo>
                <a:lnTo>
                  <a:pt x="1253" y="288"/>
                </a:lnTo>
                <a:lnTo>
                  <a:pt x="1256" y="288"/>
                </a:lnTo>
                <a:lnTo>
                  <a:pt x="1256" y="285"/>
                </a:lnTo>
                <a:lnTo>
                  <a:pt x="1256" y="282"/>
                </a:lnTo>
                <a:lnTo>
                  <a:pt x="1258" y="282"/>
                </a:lnTo>
                <a:lnTo>
                  <a:pt x="1261" y="282"/>
                </a:lnTo>
                <a:lnTo>
                  <a:pt x="1261" y="285"/>
                </a:lnTo>
                <a:lnTo>
                  <a:pt x="1258" y="285"/>
                </a:lnTo>
                <a:lnTo>
                  <a:pt x="1258" y="288"/>
                </a:lnTo>
                <a:lnTo>
                  <a:pt x="1258" y="290"/>
                </a:lnTo>
                <a:lnTo>
                  <a:pt x="1261" y="290"/>
                </a:lnTo>
                <a:lnTo>
                  <a:pt x="1263" y="290"/>
                </a:lnTo>
                <a:lnTo>
                  <a:pt x="1266" y="290"/>
                </a:lnTo>
                <a:lnTo>
                  <a:pt x="1266" y="288"/>
                </a:lnTo>
                <a:lnTo>
                  <a:pt x="1269" y="288"/>
                </a:lnTo>
                <a:lnTo>
                  <a:pt x="1271" y="285"/>
                </a:lnTo>
                <a:lnTo>
                  <a:pt x="1274" y="282"/>
                </a:lnTo>
                <a:lnTo>
                  <a:pt x="1274" y="280"/>
                </a:lnTo>
                <a:lnTo>
                  <a:pt x="1274" y="277"/>
                </a:lnTo>
                <a:lnTo>
                  <a:pt x="1274" y="275"/>
                </a:lnTo>
                <a:lnTo>
                  <a:pt x="1274" y="272"/>
                </a:lnTo>
                <a:lnTo>
                  <a:pt x="1274" y="275"/>
                </a:lnTo>
                <a:lnTo>
                  <a:pt x="1274" y="272"/>
                </a:lnTo>
                <a:lnTo>
                  <a:pt x="1274" y="269"/>
                </a:lnTo>
                <a:lnTo>
                  <a:pt x="1274" y="267"/>
                </a:lnTo>
                <a:lnTo>
                  <a:pt x="1274" y="264"/>
                </a:lnTo>
                <a:lnTo>
                  <a:pt x="1274" y="262"/>
                </a:lnTo>
                <a:lnTo>
                  <a:pt x="1274" y="259"/>
                </a:lnTo>
                <a:lnTo>
                  <a:pt x="1274" y="256"/>
                </a:lnTo>
                <a:lnTo>
                  <a:pt x="1274" y="254"/>
                </a:lnTo>
                <a:lnTo>
                  <a:pt x="1276" y="254"/>
                </a:lnTo>
                <a:lnTo>
                  <a:pt x="1279" y="254"/>
                </a:lnTo>
                <a:lnTo>
                  <a:pt x="1282" y="256"/>
                </a:lnTo>
                <a:lnTo>
                  <a:pt x="1284" y="256"/>
                </a:lnTo>
                <a:lnTo>
                  <a:pt x="1287" y="256"/>
                </a:lnTo>
                <a:lnTo>
                  <a:pt x="1287" y="259"/>
                </a:lnTo>
                <a:lnTo>
                  <a:pt x="1289" y="256"/>
                </a:lnTo>
                <a:lnTo>
                  <a:pt x="1289" y="259"/>
                </a:lnTo>
                <a:lnTo>
                  <a:pt x="1289" y="262"/>
                </a:lnTo>
                <a:lnTo>
                  <a:pt x="1292" y="262"/>
                </a:lnTo>
                <a:lnTo>
                  <a:pt x="1292" y="264"/>
                </a:lnTo>
                <a:lnTo>
                  <a:pt x="1295" y="264"/>
                </a:lnTo>
                <a:lnTo>
                  <a:pt x="1295" y="267"/>
                </a:lnTo>
                <a:lnTo>
                  <a:pt x="1297" y="267"/>
                </a:lnTo>
                <a:lnTo>
                  <a:pt x="1297" y="269"/>
                </a:lnTo>
                <a:lnTo>
                  <a:pt x="1300" y="269"/>
                </a:lnTo>
                <a:lnTo>
                  <a:pt x="1303" y="272"/>
                </a:lnTo>
                <a:lnTo>
                  <a:pt x="1305" y="272"/>
                </a:lnTo>
                <a:lnTo>
                  <a:pt x="1308" y="272"/>
                </a:lnTo>
                <a:lnTo>
                  <a:pt x="1308" y="275"/>
                </a:lnTo>
                <a:lnTo>
                  <a:pt x="1310" y="275"/>
                </a:lnTo>
                <a:lnTo>
                  <a:pt x="1310" y="272"/>
                </a:lnTo>
                <a:lnTo>
                  <a:pt x="1310" y="275"/>
                </a:lnTo>
                <a:lnTo>
                  <a:pt x="1310" y="272"/>
                </a:lnTo>
                <a:lnTo>
                  <a:pt x="1313" y="272"/>
                </a:lnTo>
                <a:lnTo>
                  <a:pt x="1313" y="269"/>
                </a:lnTo>
                <a:lnTo>
                  <a:pt x="1316" y="269"/>
                </a:lnTo>
                <a:lnTo>
                  <a:pt x="1318" y="269"/>
                </a:lnTo>
                <a:lnTo>
                  <a:pt x="1318" y="267"/>
                </a:lnTo>
                <a:lnTo>
                  <a:pt x="1321" y="267"/>
                </a:lnTo>
                <a:lnTo>
                  <a:pt x="1323" y="264"/>
                </a:lnTo>
                <a:lnTo>
                  <a:pt x="1326" y="262"/>
                </a:lnTo>
                <a:lnTo>
                  <a:pt x="1329" y="262"/>
                </a:lnTo>
                <a:lnTo>
                  <a:pt x="1329" y="259"/>
                </a:lnTo>
                <a:lnTo>
                  <a:pt x="1331" y="259"/>
                </a:lnTo>
                <a:lnTo>
                  <a:pt x="1331" y="256"/>
                </a:lnTo>
                <a:lnTo>
                  <a:pt x="1334" y="256"/>
                </a:lnTo>
                <a:lnTo>
                  <a:pt x="1334" y="254"/>
                </a:lnTo>
                <a:lnTo>
                  <a:pt x="1331" y="254"/>
                </a:lnTo>
                <a:lnTo>
                  <a:pt x="1331" y="251"/>
                </a:lnTo>
                <a:lnTo>
                  <a:pt x="1329" y="251"/>
                </a:lnTo>
                <a:lnTo>
                  <a:pt x="1331" y="251"/>
                </a:lnTo>
                <a:lnTo>
                  <a:pt x="1331" y="254"/>
                </a:lnTo>
                <a:lnTo>
                  <a:pt x="1334" y="254"/>
                </a:lnTo>
                <a:lnTo>
                  <a:pt x="1334" y="251"/>
                </a:lnTo>
                <a:lnTo>
                  <a:pt x="1334" y="249"/>
                </a:lnTo>
                <a:lnTo>
                  <a:pt x="1336" y="249"/>
                </a:lnTo>
                <a:lnTo>
                  <a:pt x="1336" y="246"/>
                </a:lnTo>
                <a:lnTo>
                  <a:pt x="1339" y="246"/>
                </a:lnTo>
                <a:lnTo>
                  <a:pt x="1339" y="243"/>
                </a:lnTo>
                <a:lnTo>
                  <a:pt x="1342" y="243"/>
                </a:lnTo>
                <a:lnTo>
                  <a:pt x="1342" y="241"/>
                </a:lnTo>
                <a:lnTo>
                  <a:pt x="1344" y="241"/>
                </a:lnTo>
                <a:lnTo>
                  <a:pt x="1344" y="238"/>
                </a:lnTo>
                <a:lnTo>
                  <a:pt x="1347" y="238"/>
                </a:lnTo>
                <a:lnTo>
                  <a:pt x="1347" y="235"/>
                </a:lnTo>
                <a:lnTo>
                  <a:pt x="1347" y="233"/>
                </a:lnTo>
                <a:lnTo>
                  <a:pt x="1347" y="230"/>
                </a:lnTo>
                <a:lnTo>
                  <a:pt x="1347" y="228"/>
                </a:lnTo>
                <a:lnTo>
                  <a:pt x="1347" y="225"/>
                </a:lnTo>
                <a:lnTo>
                  <a:pt x="1349" y="225"/>
                </a:lnTo>
                <a:lnTo>
                  <a:pt x="1349" y="222"/>
                </a:lnTo>
                <a:lnTo>
                  <a:pt x="1352" y="222"/>
                </a:lnTo>
                <a:lnTo>
                  <a:pt x="1352" y="220"/>
                </a:lnTo>
                <a:lnTo>
                  <a:pt x="1352" y="217"/>
                </a:lnTo>
                <a:lnTo>
                  <a:pt x="1352" y="215"/>
                </a:lnTo>
                <a:lnTo>
                  <a:pt x="1352" y="212"/>
                </a:lnTo>
                <a:lnTo>
                  <a:pt x="1352" y="209"/>
                </a:lnTo>
                <a:lnTo>
                  <a:pt x="1352" y="207"/>
                </a:lnTo>
                <a:lnTo>
                  <a:pt x="1352" y="204"/>
                </a:lnTo>
                <a:lnTo>
                  <a:pt x="1352" y="202"/>
                </a:lnTo>
                <a:lnTo>
                  <a:pt x="1355" y="202"/>
                </a:lnTo>
                <a:lnTo>
                  <a:pt x="1355" y="199"/>
                </a:lnTo>
                <a:lnTo>
                  <a:pt x="1355" y="196"/>
                </a:lnTo>
                <a:lnTo>
                  <a:pt x="1355" y="194"/>
                </a:lnTo>
                <a:lnTo>
                  <a:pt x="1355" y="191"/>
                </a:lnTo>
                <a:lnTo>
                  <a:pt x="1355" y="188"/>
                </a:lnTo>
                <a:lnTo>
                  <a:pt x="1357" y="188"/>
                </a:lnTo>
                <a:lnTo>
                  <a:pt x="1357" y="186"/>
                </a:lnTo>
                <a:lnTo>
                  <a:pt x="1360" y="186"/>
                </a:lnTo>
                <a:lnTo>
                  <a:pt x="1360" y="183"/>
                </a:lnTo>
                <a:lnTo>
                  <a:pt x="1360" y="181"/>
                </a:lnTo>
                <a:lnTo>
                  <a:pt x="1363" y="181"/>
                </a:lnTo>
                <a:lnTo>
                  <a:pt x="1363" y="178"/>
                </a:lnTo>
                <a:lnTo>
                  <a:pt x="1365" y="178"/>
                </a:lnTo>
                <a:lnTo>
                  <a:pt x="1365" y="175"/>
                </a:lnTo>
                <a:lnTo>
                  <a:pt x="1368" y="173"/>
                </a:lnTo>
                <a:lnTo>
                  <a:pt x="1368" y="170"/>
                </a:lnTo>
                <a:lnTo>
                  <a:pt x="1370" y="170"/>
                </a:lnTo>
                <a:lnTo>
                  <a:pt x="1370" y="168"/>
                </a:lnTo>
                <a:lnTo>
                  <a:pt x="1373" y="168"/>
                </a:lnTo>
                <a:lnTo>
                  <a:pt x="1373" y="165"/>
                </a:lnTo>
                <a:lnTo>
                  <a:pt x="1373" y="162"/>
                </a:lnTo>
                <a:lnTo>
                  <a:pt x="1373" y="160"/>
                </a:lnTo>
                <a:lnTo>
                  <a:pt x="1373" y="157"/>
                </a:lnTo>
                <a:lnTo>
                  <a:pt x="1376" y="157"/>
                </a:lnTo>
                <a:lnTo>
                  <a:pt x="1376" y="155"/>
                </a:lnTo>
                <a:lnTo>
                  <a:pt x="1373" y="155"/>
                </a:lnTo>
                <a:lnTo>
                  <a:pt x="1373" y="152"/>
                </a:lnTo>
                <a:lnTo>
                  <a:pt x="1373" y="149"/>
                </a:lnTo>
                <a:lnTo>
                  <a:pt x="1373" y="147"/>
                </a:lnTo>
                <a:lnTo>
                  <a:pt x="1373" y="144"/>
                </a:lnTo>
                <a:lnTo>
                  <a:pt x="1376" y="141"/>
                </a:lnTo>
                <a:lnTo>
                  <a:pt x="1376" y="139"/>
                </a:lnTo>
                <a:lnTo>
                  <a:pt x="1378" y="139"/>
                </a:lnTo>
                <a:lnTo>
                  <a:pt x="1378" y="136"/>
                </a:lnTo>
                <a:lnTo>
                  <a:pt x="1378" y="134"/>
                </a:lnTo>
                <a:lnTo>
                  <a:pt x="1381" y="134"/>
                </a:lnTo>
                <a:lnTo>
                  <a:pt x="1381" y="131"/>
                </a:lnTo>
                <a:lnTo>
                  <a:pt x="1381" y="128"/>
                </a:lnTo>
                <a:lnTo>
                  <a:pt x="1381" y="126"/>
                </a:lnTo>
                <a:lnTo>
                  <a:pt x="1383" y="126"/>
                </a:lnTo>
                <a:lnTo>
                  <a:pt x="1383" y="123"/>
                </a:lnTo>
                <a:lnTo>
                  <a:pt x="1386" y="123"/>
                </a:lnTo>
                <a:lnTo>
                  <a:pt x="1386" y="121"/>
                </a:lnTo>
                <a:lnTo>
                  <a:pt x="1389" y="121"/>
                </a:lnTo>
                <a:lnTo>
                  <a:pt x="1391" y="121"/>
                </a:lnTo>
                <a:lnTo>
                  <a:pt x="1391" y="123"/>
                </a:lnTo>
                <a:lnTo>
                  <a:pt x="1394" y="123"/>
                </a:lnTo>
                <a:lnTo>
                  <a:pt x="1396" y="123"/>
                </a:lnTo>
                <a:lnTo>
                  <a:pt x="1394" y="126"/>
                </a:lnTo>
                <a:lnTo>
                  <a:pt x="1396" y="126"/>
                </a:lnTo>
                <a:lnTo>
                  <a:pt x="1396" y="128"/>
                </a:lnTo>
                <a:lnTo>
                  <a:pt x="1396" y="131"/>
                </a:lnTo>
                <a:lnTo>
                  <a:pt x="1396" y="134"/>
                </a:lnTo>
                <a:lnTo>
                  <a:pt x="1396" y="136"/>
                </a:lnTo>
                <a:lnTo>
                  <a:pt x="1396" y="139"/>
                </a:lnTo>
                <a:lnTo>
                  <a:pt x="1396" y="141"/>
                </a:lnTo>
                <a:lnTo>
                  <a:pt x="1399" y="141"/>
                </a:lnTo>
                <a:lnTo>
                  <a:pt x="1399" y="144"/>
                </a:lnTo>
                <a:lnTo>
                  <a:pt x="1396" y="144"/>
                </a:lnTo>
                <a:lnTo>
                  <a:pt x="1396" y="147"/>
                </a:lnTo>
                <a:lnTo>
                  <a:pt x="1399" y="147"/>
                </a:lnTo>
                <a:lnTo>
                  <a:pt x="1402" y="147"/>
                </a:lnTo>
                <a:lnTo>
                  <a:pt x="1402" y="144"/>
                </a:lnTo>
                <a:lnTo>
                  <a:pt x="1404" y="144"/>
                </a:lnTo>
                <a:lnTo>
                  <a:pt x="1407" y="144"/>
                </a:lnTo>
                <a:lnTo>
                  <a:pt x="1407" y="141"/>
                </a:lnTo>
                <a:lnTo>
                  <a:pt x="1407" y="139"/>
                </a:lnTo>
                <a:lnTo>
                  <a:pt x="1407" y="136"/>
                </a:lnTo>
                <a:lnTo>
                  <a:pt x="1407" y="134"/>
                </a:lnTo>
                <a:lnTo>
                  <a:pt x="1404" y="134"/>
                </a:lnTo>
                <a:lnTo>
                  <a:pt x="1404" y="131"/>
                </a:lnTo>
                <a:lnTo>
                  <a:pt x="1404" y="128"/>
                </a:lnTo>
                <a:lnTo>
                  <a:pt x="1404" y="126"/>
                </a:lnTo>
                <a:lnTo>
                  <a:pt x="1404" y="123"/>
                </a:lnTo>
                <a:lnTo>
                  <a:pt x="1402" y="123"/>
                </a:lnTo>
                <a:lnTo>
                  <a:pt x="1402" y="121"/>
                </a:lnTo>
                <a:lnTo>
                  <a:pt x="1404" y="121"/>
                </a:lnTo>
                <a:lnTo>
                  <a:pt x="1402" y="121"/>
                </a:lnTo>
                <a:lnTo>
                  <a:pt x="1404" y="121"/>
                </a:lnTo>
                <a:lnTo>
                  <a:pt x="1404" y="118"/>
                </a:lnTo>
                <a:lnTo>
                  <a:pt x="1407" y="115"/>
                </a:lnTo>
                <a:lnTo>
                  <a:pt x="1407" y="113"/>
                </a:lnTo>
                <a:lnTo>
                  <a:pt x="1410" y="113"/>
                </a:lnTo>
                <a:lnTo>
                  <a:pt x="1412" y="113"/>
                </a:lnTo>
                <a:lnTo>
                  <a:pt x="1415" y="113"/>
                </a:lnTo>
                <a:lnTo>
                  <a:pt x="1417" y="113"/>
                </a:lnTo>
                <a:lnTo>
                  <a:pt x="1420" y="113"/>
                </a:lnTo>
                <a:lnTo>
                  <a:pt x="1423" y="113"/>
                </a:lnTo>
                <a:lnTo>
                  <a:pt x="1423" y="115"/>
                </a:lnTo>
                <a:lnTo>
                  <a:pt x="1423" y="113"/>
                </a:lnTo>
                <a:lnTo>
                  <a:pt x="1423" y="115"/>
                </a:lnTo>
                <a:lnTo>
                  <a:pt x="1425" y="115"/>
                </a:lnTo>
                <a:lnTo>
                  <a:pt x="1425" y="113"/>
                </a:lnTo>
                <a:lnTo>
                  <a:pt x="1428" y="113"/>
                </a:lnTo>
                <a:lnTo>
                  <a:pt x="1428" y="115"/>
                </a:lnTo>
                <a:lnTo>
                  <a:pt x="1430" y="115"/>
                </a:lnTo>
                <a:lnTo>
                  <a:pt x="1428" y="115"/>
                </a:lnTo>
                <a:lnTo>
                  <a:pt x="1428" y="118"/>
                </a:lnTo>
                <a:lnTo>
                  <a:pt x="1428" y="121"/>
                </a:lnTo>
                <a:lnTo>
                  <a:pt x="1425" y="121"/>
                </a:lnTo>
                <a:lnTo>
                  <a:pt x="1425" y="123"/>
                </a:lnTo>
                <a:lnTo>
                  <a:pt x="1423" y="123"/>
                </a:lnTo>
                <a:lnTo>
                  <a:pt x="1423" y="126"/>
                </a:lnTo>
                <a:lnTo>
                  <a:pt x="1423" y="128"/>
                </a:lnTo>
                <a:lnTo>
                  <a:pt x="1423" y="131"/>
                </a:lnTo>
                <a:lnTo>
                  <a:pt x="1423" y="134"/>
                </a:lnTo>
                <a:lnTo>
                  <a:pt x="1420" y="134"/>
                </a:lnTo>
                <a:lnTo>
                  <a:pt x="1423" y="134"/>
                </a:lnTo>
                <a:lnTo>
                  <a:pt x="1423" y="136"/>
                </a:lnTo>
                <a:lnTo>
                  <a:pt x="1425" y="136"/>
                </a:lnTo>
                <a:lnTo>
                  <a:pt x="1423" y="136"/>
                </a:lnTo>
                <a:lnTo>
                  <a:pt x="1423" y="139"/>
                </a:lnTo>
                <a:lnTo>
                  <a:pt x="1425" y="139"/>
                </a:lnTo>
                <a:lnTo>
                  <a:pt x="1428" y="139"/>
                </a:lnTo>
                <a:lnTo>
                  <a:pt x="1428" y="136"/>
                </a:lnTo>
                <a:lnTo>
                  <a:pt x="1428" y="139"/>
                </a:lnTo>
                <a:lnTo>
                  <a:pt x="1425" y="139"/>
                </a:lnTo>
                <a:lnTo>
                  <a:pt x="1425" y="141"/>
                </a:lnTo>
                <a:lnTo>
                  <a:pt x="1428" y="141"/>
                </a:lnTo>
                <a:lnTo>
                  <a:pt x="1428" y="144"/>
                </a:lnTo>
                <a:lnTo>
                  <a:pt x="1430" y="144"/>
                </a:lnTo>
                <a:lnTo>
                  <a:pt x="1433" y="147"/>
                </a:lnTo>
                <a:lnTo>
                  <a:pt x="1436" y="147"/>
                </a:lnTo>
                <a:lnTo>
                  <a:pt x="1436" y="149"/>
                </a:lnTo>
                <a:lnTo>
                  <a:pt x="1438" y="149"/>
                </a:lnTo>
                <a:lnTo>
                  <a:pt x="1438" y="152"/>
                </a:lnTo>
                <a:lnTo>
                  <a:pt x="1441" y="152"/>
                </a:lnTo>
                <a:lnTo>
                  <a:pt x="1441" y="155"/>
                </a:lnTo>
                <a:lnTo>
                  <a:pt x="1443" y="155"/>
                </a:lnTo>
                <a:lnTo>
                  <a:pt x="1443" y="157"/>
                </a:lnTo>
                <a:lnTo>
                  <a:pt x="1446" y="157"/>
                </a:lnTo>
                <a:lnTo>
                  <a:pt x="1446" y="155"/>
                </a:lnTo>
                <a:lnTo>
                  <a:pt x="1449" y="155"/>
                </a:lnTo>
                <a:lnTo>
                  <a:pt x="1451" y="155"/>
                </a:lnTo>
                <a:lnTo>
                  <a:pt x="1454" y="155"/>
                </a:lnTo>
                <a:lnTo>
                  <a:pt x="1454" y="152"/>
                </a:lnTo>
                <a:lnTo>
                  <a:pt x="1457" y="152"/>
                </a:lnTo>
                <a:lnTo>
                  <a:pt x="1459" y="149"/>
                </a:lnTo>
                <a:lnTo>
                  <a:pt x="1462" y="149"/>
                </a:lnTo>
                <a:lnTo>
                  <a:pt x="1462" y="147"/>
                </a:lnTo>
                <a:lnTo>
                  <a:pt x="1459" y="147"/>
                </a:lnTo>
                <a:lnTo>
                  <a:pt x="1457" y="147"/>
                </a:lnTo>
                <a:lnTo>
                  <a:pt x="1457" y="144"/>
                </a:lnTo>
                <a:lnTo>
                  <a:pt x="1457" y="141"/>
                </a:lnTo>
                <a:lnTo>
                  <a:pt x="1457" y="139"/>
                </a:lnTo>
                <a:lnTo>
                  <a:pt x="1454" y="139"/>
                </a:lnTo>
                <a:lnTo>
                  <a:pt x="1454" y="136"/>
                </a:lnTo>
                <a:lnTo>
                  <a:pt x="1454" y="134"/>
                </a:lnTo>
                <a:lnTo>
                  <a:pt x="1454" y="131"/>
                </a:lnTo>
                <a:lnTo>
                  <a:pt x="1454" y="128"/>
                </a:lnTo>
                <a:lnTo>
                  <a:pt x="1457" y="128"/>
                </a:lnTo>
                <a:lnTo>
                  <a:pt x="1457" y="131"/>
                </a:lnTo>
                <a:lnTo>
                  <a:pt x="1457" y="128"/>
                </a:lnTo>
                <a:lnTo>
                  <a:pt x="1459" y="128"/>
                </a:lnTo>
                <a:lnTo>
                  <a:pt x="1462" y="128"/>
                </a:lnTo>
                <a:lnTo>
                  <a:pt x="1462" y="126"/>
                </a:lnTo>
                <a:lnTo>
                  <a:pt x="1464" y="126"/>
                </a:lnTo>
                <a:lnTo>
                  <a:pt x="1464" y="128"/>
                </a:lnTo>
                <a:lnTo>
                  <a:pt x="1467" y="128"/>
                </a:lnTo>
                <a:lnTo>
                  <a:pt x="1467" y="131"/>
                </a:lnTo>
                <a:lnTo>
                  <a:pt x="1470" y="131"/>
                </a:lnTo>
                <a:lnTo>
                  <a:pt x="1472" y="131"/>
                </a:lnTo>
                <a:lnTo>
                  <a:pt x="1472" y="134"/>
                </a:lnTo>
                <a:lnTo>
                  <a:pt x="1472" y="131"/>
                </a:lnTo>
                <a:lnTo>
                  <a:pt x="1475" y="131"/>
                </a:lnTo>
                <a:lnTo>
                  <a:pt x="1475" y="128"/>
                </a:lnTo>
                <a:lnTo>
                  <a:pt x="1477" y="128"/>
                </a:lnTo>
                <a:lnTo>
                  <a:pt x="1480" y="128"/>
                </a:lnTo>
                <a:lnTo>
                  <a:pt x="1480" y="131"/>
                </a:lnTo>
                <a:lnTo>
                  <a:pt x="1477" y="131"/>
                </a:lnTo>
                <a:lnTo>
                  <a:pt x="1477" y="134"/>
                </a:lnTo>
                <a:lnTo>
                  <a:pt x="1477" y="136"/>
                </a:lnTo>
                <a:lnTo>
                  <a:pt x="1477" y="139"/>
                </a:lnTo>
                <a:lnTo>
                  <a:pt x="1477" y="141"/>
                </a:lnTo>
                <a:lnTo>
                  <a:pt x="1480" y="141"/>
                </a:lnTo>
                <a:lnTo>
                  <a:pt x="1483" y="141"/>
                </a:lnTo>
                <a:lnTo>
                  <a:pt x="1485" y="141"/>
                </a:lnTo>
                <a:lnTo>
                  <a:pt x="1488" y="141"/>
                </a:lnTo>
                <a:lnTo>
                  <a:pt x="1490" y="141"/>
                </a:lnTo>
                <a:lnTo>
                  <a:pt x="1490" y="139"/>
                </a:lnTo>
                <a:lnTo>
                  <a:pt x="1490" y="136"/>
                </a:lnTo>
                <a:lnTo>
                  <a:pt x="1493" y="136"/>
                </a:lnTo>
                <a:lnTo>
                  <a:pt x="1493" y="134"/>
                </a:lnTo>
                <a:lnTo>
                  <a:pt x="1496" y="134"/>
                </a:lnTo>
                <a:lnTo>
                  <a:pt x="1496" y="131"/>
                </a:lnTo>
                <a:lnTo>
                  <a:pt x="1496" y="128"/>
                </a:lnTo>
                <a:lnTo>
                  <a:pt x="1498" y="128"/>
                </a:lnTo>
                <a:lnTo>
                  <a:pt x="1496" y="128"/>
                </a:lnTo>
                <a:lnTo>
                  <a:pt x="1496" y="126"/>
                </a:lnTo>
                <a:lnTo>
                  <a:pt x="1493" y="126"/>
                </a:lnTo>
                <a:lnTo>
                  <a:pt x="1493" y="123"/>
                </a:lnTo>
                <a:lnTo>
                  <a:pt x="1493" y="121"/>
                </a:lnTo>
                <a:lnTo>
                  <a:pt x="1493" y="118"/>
                </a:lnTo>
                <a:lnTo>
                  <a:pt x="1493" y="115"/>
                </a:lnTo>
                <a:lnTo>
                  <a:pt x="1496" y="115"/>
                </a:lnTo>
                <a:lnTo>
                  <a:pt x="1496" y="113"/>
                </a:lnTo>
                <a:lnTo>
                  <a:pt x="1498" y="113"/>
                </a:lnTo>
                <a:lnTo>
                  <a:pt x="1501" y="113"/>
                </a:lnTo>
                <a:lnTo>
                  <a:pt x="1503" y="113"/>
                </a:lnTo>
                <a:lnTo>
                  <a:pt x="1506" y="113"/>
                </a:lnTo>
                <a:lnTo>
                  <a:pt x="1506" y="115"/>
                </a:lnTo>
                <a:lnTo>
                  <a:pt x="1509" y="115"/>
                </a:lnTo>
                <a:lnTo>
                  <a:pt x="1511" y="115"/>
                </a:lnTo>
                <a:lnTo>
                  <a:pt x="1514" y="115"/>
                </a:lnTo>
                <a:lnTo>
                  <a:pt x="1514" y="118"/>
                </a:lnTo>
                <a:lnTo>
                  <a:pt x="1511" y="118"/>
                </a:lnTo>
                <a:lnTo>
                  <a:pt x="1511" y="121"/>
                </a:lnTo>
                <a:lnTo>
                  <a:pt x="1514" y="121"/>
                </a:lnTo>
                <a:lnTo>
                  <a:pt x="1514" y="123"/>
                </a:lnTo>
                <a:lnTo>
                  <a:pt x="1517" y="123"/>
                </a:lnTo>
                <a:lnTo>
                  <a:pt x="1517" y="126"/>
                </a:lnTo>
                <a:lnTo>
                  <a:pt x="1519" y="126"/>
                </a:lnTo>
                <a:lnTo>
                  <a:pt x="1519" y="128"/>
                </a:lnTo>
                <a:lnTo>
                  <a:pt x="1522" y="128"/>
                </a:lnTo>
                <a:lnTo>
                  <a:pt x="1524" y="128"/>
                </a:lnTo>
                <a:lnTo>
                  <a:pt x="1527" y="128"/>
                </a:lnTo>
                <a:lnTo>
                  <a:pt x="1530" y="128"/>
                </a:lnTo>
                <a:lnTo>
                  <a:pt x="1530" y="126"/>
                </a:lnTo>
                <a:lnTo>
                  <a:pt x="1530" y="123"/>
                </a:lnTo>
                <a:lnTo>
                  <a:pt x="1532" y="123"/>
                </a:lnTo>
                <a:lnTo>
                  <a:pt x="1530" y="123"/>
                </a:lnTo>
                <a:lnTo>
                  <a:pt x="1530" y="121"/>
                </a:lnTo>
                <a:lnTo>
                  <a:pt x="1532" y="121"/>
                </a:lnTo>
                <a:lnTo>
                  <a:pt x="1535" y="121"/>
                </a:lnTo>
                <a:lnTo>
                  <a:pt x="1535" y="118"/>
                </a:lnTo>
                <a:lnTo>
                  <a:pt x="1537" y="118"/>
                </a:lnTo>
                <a:lnTo>
                  <a:pt x="1535" y="118"/>
                </a:lnTo>
                <a:lnTo>
                  <a:pt x="1537" y="118"/>
                </a:lnTo>
                <a:lnTo>
                  <a:pt x="1540" y="118"/>
                </a:lnTo>
                <a:lnTo>
                  <a:pt x="1540" y="121"/>
                </a:lnTo>
                <a:lnTo>
                  <a:pt x="1543" y="121"/>
                </a:lnTo>
                <a:lnTo>
                  <a:pt x="1543" y="123"/>
                </a:lnTo>
                <a:lnTo>
                  <a:pt x="1540" y="123"/>
                </a:lnTo>
                <a:lnTo>
                  <a:pt x="1543" y="123"/>
                </a:lnTo>
                <a:lnTo>
                  <a:pt x="1540" y="123"/>
                </a:lnTo>
                <a:lnTo>
                  <a:pt x="1540" y="126"/>
                </a:lnTo>
                <a:lnTo>
                  <a:pt x="1537" y="126"/>
                </a:lnTo>
                <a:lnTo>
                  <a:pt x="1537" y="128"/>
                </a:lnTo>
                <a:lnTo>
                  <a:pt x="1535" y="128"/>
                </a:lnTo>
                <a:lnTo>
                  <a:pt x="1532" y="128"/>
                </a:lnTo>
                <a:lnTo>
                  <a:pt x="1530" y="128"/>
                </a:lnTo>
                <a:lnTo>
                  <a:pt x="1530" y="131"/>
                </a:lnTo>
                <a:lnTo>
                  <a:pt x="1530" y="134"/>
                </a:lnTo>
                <a:lnTo>
                  <a:pt x="1527" y="134"/>
                </a:lnTo>
                <a:lnTo>
                  <a:pt x="1524" y="136"/>
                </a:lnTo>
                <a:lnTo>
                  <a:pt x="1522" y="136"/>
                </a:lnTo>
                <a:lnTo>
                  <a:pt x="1522" y="139"/>
                </a:lnTo>
                <a:lnTo>
                  <a:pt x="1519" y="139"/>
                </a:lnTo>
                <a:lnTo>
                  <a:pt x="1519" y="141"/>
                </a:lnTo>
                <a:lnTo>
                  <a:pt x="1517" y="144"/>
                </a:lnTo>
                <a:lnTo>
                  <a:pt x="1514" y="144"/>
                </a:lnTo>
                <a:lnTo>
                  <a:pt x="1511" y="144"/>
                </a:lnTo>
                <a:lnTo>
                  <a:pt x="1511" y="147"/>
                </a:lnTo>
                <a:lnTo>
                  <a:pt x="1509" y="147"/>
                </a:lnTo>
                <a:lnTo>
                  <a:pt x="1511" y="147"/>
                </a:lnTo>
                <a:lnTo>
                  <a:pt x="1511" y="149"/>
                </a:lnTo>
                <a:lnTo>
                  <a:pt x="1509" y="149"/>
                </a:lnTo>
                <a:lnTo>
                  <a:pt x="1509" y="152"/>
                </a:lnTo>
                <a:lnTo>
                  <a:pt x="1506" y="152"/>
                </a:lnTo>
                <a:lnTo>
                  <a:pt x="1506" y="155"/>
                </a:lnTo>
                <a:lnTo>
                  <a:pt x="1503" y="155"/>
                </a:lnTo>
                <a:lnTo>
                  <a:pt x="1503" y="157"/>
                </a:lnTo>
                <a:lnTo>
                  <a:pt x="1501" y="157"/>
                </a:lnTo>
                <a:lnTo>
                  <a:pt x="1503" y="157"/>
                </a:lnTo>
                <a:lnTo>
                  <a:pt x="1506" y="157"/>
                </a:lnTo>
                <a:lnTo>
                  <a:pt x="1509" y="157"/>
                </a:lnTo>
                <a:lnTo>
                  <a:pt x="1509" y="160"/>
                </a:lnTo>
                <a:lnTo>
                  <a:pt x="1511" y="160"/>
                </a:lnTo>
                <a:lnTo>
                  <a:pt x="1511" y="157"/>
                </a:lnTo>
                <a:lnTo>
                  <a:pt x="1511" y="160"/>
                </a:lnTo>
                <a:lnTo>
                  <a:pt x="1514" y="160"/>
                </a:lnTo>
                <a:lnTo>
                  <a:pt x="1517" y="160"/>
                </a:lnTo>
                <a:lnTo>
                  <a:pt x="1517" y="157"/>
                </a:lnTo>
                <a:lnTo>
                  <a:pt x="1519" y="157"/>
                </a:lnTo>
                <a:lnTo>
                  <a:pt x="1522" y="157"/>
                </a:lnTo>
                <a:lnTo>
                  <a:pt x="1522" y="160"/>
                </a:lnTo>
                <a:lnTo>
                  <a:pt x="1524" y="160"/>
                </a:lnTo>
                <a:lnTo>
                  <a:pt x="1527" y="160"/>
                </a:lnTo>
                <a:lnTo>
                  <a:pt x="1527" y="162"/>
                </a:lnTo>
                <a:lnTo>
                  <a:pt x="1524" y="165"/>
                </a:lnTo>
                <a:lnTo>
                  <a:pt x="1522" y="165"/>
                </a:lnTo>
                <a:lnTo>
                  <a:pt x="1522" y="168"/>
                </a:lnTo>
                <a:lnTo>
                  <a:pt x="1519" y="168"/>
                </a:lnTo>
                <a:lnTo>
                  <a:pt x="1519" y="165"/>
                </a:lnTo>
                <a:lnTo>
                  <a:pt x="1519" y="168"/>
                </a:lnTo>
                <a:lnTo>
                  <a:pt x="1517" y="170"/>
                </a:lnTo>
                <a:lnTo>
                  <a:pt x="1517" y="173"/>
                </a:lnTo>
                <a:lnTo>
                  <a:pt x="1517" y="175"/>
                </a:lnTo>
                <a:lnTo>
                  <a:pt x="1519" y="178"/>
                </a:lnTo>
                <a:lnTo>
                  <a:pt x="1519" y="181"/>
                </a:lnTo>
                <a:lnTo>
                  <a:pt x="1519" y="183"/>
                </a:lnTo>
                <a:lnTo>
                  <a:pt x="1519" y="186"/>
                </a:lnTo>
                <a:lnTo>
                  <a:pt x="1522" y="186"/>
                </a:lnTo>
                <a:lnTo>
                  <a:pt x="1519" y="186"/>
                </a:lnTo>
                <a:lnTo>
                  <a:pt x="1517" y="186"/>
                </a:lnTo>
                <a:lnTo>
                  <a:pt x="1517" y="188"/>
                </a:lnTo>
                <a:lnTo>
                  <a:pt x="1517" y="191"/>
                </a:lnTo>
                <a:lnTo>
                  <a:pt x="1514" y="191"/>
                </a:lnTo>
                <a:lnTo>
                  <a:pt x="1514" y="194"/>
                </a:lnTo>
                <a:lnTo>
                  <a:pt x="1511" y="194"/>
                </a:lnTo>
                <a:lnTo>
                  <a:pt x="1509" y="196"/>
                </a:lnTo>
                <a:lnTo>
                  <a:pt x="1506" y="196"/>
                </a:lnTo>
                <a:lnTo>
                  <a:pt x="1509" y="199"/>
                </a:lnTo>
                <a:lnTo>
                  <a:pt x="1506" y="196"/>
                </a:lnTo>
                <a:lnTo>
                  <a:pt x="1506" y="199"/>
                </a:lnTo>
                <a:lnTo>
                  <a:pt x="1506" y="202"/>
                </a:lnTo>
                <a:lnTo>
                  <a:pt x="1503" y="202"/>
                </a:lnTo>
                <a:lnTo>
                  <a:pt x="1503" y="204"/>
                </a:lnTo>
                <a:lnTo>
                  <a:pt x="1501" y="204"/>
                </a:lnTo>
                <a:lnTo>
                  <a:pt x="1501" y="207"/>
                </a:lnTo>
                <a:lnTo>
                  <a:pt x="1503" y="209"/>
                </a:lnTo>
                <a:lnTo>
                  <a:pt x="1503" y="212"/>
                </a:lnTo>
                <a:lnTo>
                  <a:pt x="1506" y="212"/>
                </a:lnTo>
                <a:lnTo>
                  <a:pt x="1509" y="215"/>
                </a:lnTo>
                <a:lnTo>
                  <a:pt x="1511" y="215"/>
                </a:lnTo>
                <a:lnTo>
                  <a:pt x="1511" y="217"/>
                </a:lnTo>
                <a:lnTo>
                  <a:pt x="1514" y="217"/>
                </a:lnTo>
                <a:lnTo>
                  <a:pt x="1517" y="217"/>
                </a:lnTo>
                <a:lnTo>
                  <a:pt x="1519" y="217"/>
                </a:lnTo>
                <a:lnTo>
                  <a:pt x="1519" y="215"/>
                </a:lnTo>
                <a:lnTo>
                  <a:pt x="1522" y="215"/>
                </a:lnTo>
                <a:lnTo>
                  <a:pt x="1524" y="212"/>
                </a:lnTo>
                <a:lnTo>
                  <a:pt x="1524" y="209"/>
                </a:lnTo>
                <a:lnTo>
                  <a:pt x="1527" y="209"/>
                </a:lnTo>
                <a:lnTo>
                  <a:pt x="1527" y="207"/>
                </a:lnTo>
                <a:lnTo>
                  <a:pt x="1530" y="207"/>
                </a:lnTo>
                <a:lnTo>
                  <a:pt x="1532" y="207"/>
                </a:lnTo>
                <a:lnTo>
                  <a:pt x="1532" y="204"/>
                </a:lnTo>
                <a:lnTo>
                  <a:pt x="1535" y="204"/>
                </a:lnTo>
                <a:lnTo>
                  <a:pt x="1537" y="204"/>
                </a:lnTo>
                <a:lnTo>
                  <a:pt x="1537" y="202"/>
                </a:lnTo>
                <a:lnTo>
                  <a:pt x="1537" y="199"/>
                </a:lnTo>
                <a:lnTo>
                  <a:pt x="1540" y="199"/>
                </a:lnTo>
                <a:lnTo>
                  <a:pt x="1540" y="196"/>
                </a:lnTo>
                <a:lnTo>
                  <a:pt x="1543" y="196"/>
                </a:lnTo>
                <a:lnTo>
                  <a:pt x="1543" y="194"/>
                </a:lnTo>
                <a:lnTo>
                  <a:pt x="1545" y="194"/>
                </a:lnTo>
                <a:lnTo>
                  <a:pt x="1548" y="194"/>
                </a:lnTo>
                <a:lnTo>
                  <a:pt x="1550" y="194"/>
                </a:lnTo>
                <a:lnTo>
                  <a:pt x="1553" y="194"/>
                </a:lnTo>
                <a:lnTo>
                  <a:pt x="1556" y="194"/>
                </a:lnTo>
                <a:lnTo>
                  <a:pt x="1556" y="196"/>
                </a:lnTo>
                <a:lnTo>
                  <a:pt x="1558" y="196"/>
                </a:lnTo>
                <a:lnTo>
                  <a:pt x="1558" y="199"/>
                </a:lnTo>
                <a:lnTo>
                  <a:pt x="1561" y="199"/>
                </a:lnTo>
                <a:lnTo>
                  <a:pt x="1561" y="202"/>
                </a:lnTo>
                <a:lnTo>
                  <a:pt x="1564" y="202"/>
                </a:lnTo>
                <a:lnTo>
                  <a:pt x="1564" y="204"/>
                </a:lnTo>
                <a:lnTo>
                  <a:pt x="1564" y="207"/>
                </a:lnTo>
                <a:lnTo>
                  <a:pt x="1564" y="209"/>
                </a:lnTo>
                <a:lnTo>
                  <a:pt x="1564" y="212"/>
                </a:lnTo>
                <a:lnTo>
                  <a:pt x="1564" y="215"/>
                </a:lnTo>
                <a:lnTo>
                  <a:pt x="1564" y="217"/>
                </a:lnTo>
                <a:lnTo>
                  <a:pt x="1564" y="220"/>
                </a:lnTo>
                <a:lnTo>
                  <a:pt x="1561" y="220"/>
                </a:lnTo>
                <a:lnTo>
                  <a:pt x="1558" y="220"/>
                </a:lnTo>
                <a:lnTo>
                  <a:pt x="1558" y="222"/>
                </a:lnTo>
                <a:lnTo>
                  <a:pt x="1558" y="225"/>
                </a:lnTo>
                <a:lnTo>
                  <a:pt x="1558" y="228"/>
                </a:lnTo>
                <a:lnTo>
                  <a:pt x="1558" y="230"/>
                </a:lnTo>
                <a:lnTo>
                  <a:pt x="1556" y="233"/>
                </a:lnTo>
                <a:lnTo>
                  <a:pt x="1553" y="235"/>
                </a:lnTo>
                <a:lnTo>
                  <a:pt x="1553" y="238"/>
                </a:lnTo>
                <a:lnTo>
                  <a:pt x="1550" y="238"/>
                </a:lnTo>
                <a:lnTo>
                  <a:pt x="1550" y="241"/>
                </a:lnTo>
                <a:lnTo>
                  <a:pt x="1550" y="243"/>
                </a:lnTo>
                <a:lnTo>
                  <a:pt x="1550" y="246"/>
                </a:lnTo>
                <a:lnTo>
                  <a:pt x="1550" y="249"/>
                </a:lnTo>
                <a:lnTo>
                  <a:pt x="1550" y="251"/>
                </a:lnTo>
                <a:lnTo>
                  <a:pt x="1548" y="251"/>
                </a:lnTo>
                <a:lnTo>
                  <a:pt x="1545" y="251"/>
                </a:lnTo>
                <a:lnTo>
                  <a:pt x="1545" y="254"/>
                </a:lnTo>
                <a:lnTo>
                  <a:pt x="1548" y="254"/>
                </a:lnTo>
                <a:lnTo>
                  <a:pt x="1550" y="256"/>
                </a:lnTo>
                <a:lnTo>
                  <a:pt x="1553" y="256"/>
                </a:lnTo>
                <a:lnTo>
                  <a:pt x="1556" y="256"/>
                </a:lnTo>
                <a:lnTo>
                  <a:pt x="1556" y="254"/>
                </a:lnTo>
                <a:lnTo>
                  <a:pt x="1556" y="251"/>
                </a:lnTo>
                <a:lnTo>
                  <a:pt x="1558" y="251"/>
                </a:lnTo>
                <a:lnTo>
                  <a:pt x="1558" y="249"/>
                </a:lnTo>
                <a:lnTo>
                  <a:pt x="1558" y="246"/>
                </a:lnTo>
                <a:lnTo>
                  <a:pt x="1561" y="246"/>
                </a:lnTo>
                <a:lnTo>
                  <a:pt x="1561" y="243"/>
                </a:lnTo>
                <a:lnTo>
                  <a:pt x="1564" y="243"/>
                </a:lnTo>
                <a:lnTo>
                  <a:pt x="1566" y="241"/>
                </a:lnTo>
                <a:lnTo>
                  <a:pt x="1566" y="238"/>
                </a:lnTo>
                <a:lnTo>
                  <a:pt x="1566" y="235"/>
                </a:lnTo>
                <a:lnTo>
                  <a:pt x="1566" y="233"/>
                </a:lnTo>
                <a:lnTo>
                  <a:pt x="1569" y="233"/>
                </a:lnTo>
                <a:lnTo>
                  <a:pt x="1571" y="233"/>
                </a:lnTo>
                <a:lnTo>
                  <a:pt x="1571" y="230"/>
                </a:lnTo>
                <a:lnTo>
                  <a:pt x="1574" y="230"/>
                </a:lnTo>
                <a:lnTo>
                  <a:pt x="1577" y="230"/>
                </a:lnTo>
                <a:lnTo>
                  <a:pt x="1579" y="230"/>
                </a:lnTo>
                <a:lnTo>
                  <a:pt x="1579" y="228"/>
                </a:lnTo>
                <a:lnTo>
                  <a:pt x="1582" y="228"/>
                </a:lnTo>
                <a:lnTo>
                  <a:pt x="1579" y="228"/>
                </a:lnTo>
                <a:lnTo>
                  <a:pt x="1582" y="228"/>
                </a:lnTo>
                <a:lnTo>
                  <a:pt x="1584" y="228"/>
                </a:lnTo>
                <a:lnTo>
                  <a:pt x="1587" y="228"/>
                </a:lnTo>
                <a:lnTo>
                  <a:pt x="1590" y="228"/>
                </a:lnTo>
                <a:lnTo>
                  <a:pt x="1592" y="228"/>
                </a:lnTo>
                <a:lnTo>
                  <a:pt x="1595" y="228"/>
                </a:lnTo>
                <a:lnTo>
                  <a:pt x="1595" y="225"/>
                </a:lnTo>
                <a:lnTo>
                  <a:pt x="1595" y="228"/>
                </a:lnTo>
                <a:lnTo>
                  <a:pt x="1595" y="225"/>
                </a:lnTo>
                <a:lnTo>
                  <a:pt x="1597" y="225"/>
                </a:lnTo>
                <a:lnTo>
                  <a:pt x="1597" y="228"/>
                </a:lnTo>
                <a:lnTo>
                  <a:pt x="1595" y="228"/>
                </a:lnTo>
                <a:lnTo>
                  <a:pt x="1597" y="228"/>
                </a:lnTo>
                <a:lnTo>
                  <a:pt x="1595" y="228"/>
                </a:lnTo>
                <a:lnTo>
                  <a:pt x="1595" y="230"/>
                </a:lnTo>
                <a:lnTo>
                  <a:pt x="1595" y="233"/>
                </a:lnTo>
                <a:lnTo>
                  <a:pt x="1597" y="233"/>
                </a:lnTo>
                <a:lnTo>
                  <a:pt x="1597" y="235"/>
                </a:lnTo>
                <a:lnTo>
                  <a:pt x="1597" y="238"/>
                </a:lnTo>
                <a:lnTo>
                  <a:pt x="1600" y="238"/>
                </a:lnTo>
                <a:lnTo>
                  <a:pt x="1600" y="241"/>
                </a:lnTo>
                <a:lnTo>
                  <a:pt x="1600" y="243"/>
                </a:lnTo>
                <a:lnTo>
                  <a:pt x="1600" y="246"/>
                </a:lnTo>
                <a:lnTo>
                  <a:pt x="1600" y="249"/>
                </a:lnTo>
                <a:lnTo>
                  <a:pt x="1600" y="251"/>
                </a:lnTo>
                <a:lnTo>
                  <a:pt x="1597" y="251"/>
                </a:lnTo>
                <a:lnTo>
                  <a:pt x="1597" y="254"/>
                </a:lnTo>
                <a:lnTo>
                  <a:pt x="1597" y="256"/>
                </a:lnTo>
                <a:lnTo>
                  <a:pt x="1595" y="256"/>
                </a:lnTo>
                <a:lnTo>
                  <a:pt x="1595" y="259"/>
                </a:lnTo>
                <a:lnTo>
                  <a:pt x="1592" y="259"/>
                </a:lnTo>
                <a:lnTo>
                  <a:pt x="1590" y="259"/>
                </a:lnTo>
                <a:lnTo>
                  <a:pt x="1590" y="262"/>
                </a:lnTo>
                <a:lnTo>
                  <a:pt x="1587" y="262"/>
                </a:lnTo>
                <a:lnTo>
                  <a:pt x="1584" y="262"/>
                </a:lnTo>
                <a:lnTo>
                  <a:pt x="1582" y="262"/>
                </a:lnTo>
                <a:lnTo>
                  <a:pt x="1579" y="262"/>
                </a:lnTo>
                <a:lnTo>
                  <a:pt x="1577" y="262"/>
                </a:lnTo>
                <a:lnTo>
                  <a:pt x="1577" y="264"/>
                </a:lnTo>
                <a:lnTo>
                  <a:pt x="1574" y="264"/>
                </a:lnTo>
                <a:lnTo>
                  <a:pt x="1574" y="262"/>
                </a:lnTo>
                <a:lnTo>
                  <a:pt x="1571" y="262"/>
                </a:lnTo>
                <a:lnTo>
                  <a:pt x="1571" y="264"/>
                </a:lnTo>
                <a:lnTo>
                  <a:pt x="1569" y="264"/>
                </a:lnTo>
                <a:lnTo>
                  <a:pt x="1569" y="267"/>
                </a:lnTo>
                <a:lnTo>
                  <a:pt x="1569" y="269"/>
                </a:lnTo>
                <a:lnTo>
                  <a:pt x="1566" y="269"/>
                </a:lnTo>
                <a:lnTo>
                  <a:pt x="1566" y="272"/>
                </a:lnTo>
                <a:lnTo>
                  <a:pt x="1566" y="275"/>
                </a:lnTo>
                <a:lnTo>
                  <a:pt x="1566" y="277"/>
                </a:lnTo>
                <a:lnTo>
                  <a:pt x="1564" y="277"/>
                </a:lnTo>
                <a:lnTo>
                  <a:pt x="1564" y="280"/>
                </a:lnTo>
                <a:lnTo>
                  <a:pt x="1561" y="280"/>
                </a:lnTo>
                <a:lnTo>
                  <a:pt x="1561" y="282"/>
                </a:lnTo>
                <a:lnTo>
                  <a:pt x="1561" y="285"/>
                </a:lnTo>
                <a:lnTo>
                  <a:pt x="1561" y="288"/>
                </a:lnTo>
                <a:lnTo>
                  <a:pt x="1561" y="290"/>
                </a:lnTo>
                <a:lnTo>
                  <a:pt x="1558" y="290"/>
                </a:lnTo>
                <a:lnTo>
                  <a:pt x="1558" y="293"/>
                </a:lnTo>
                <a:lnTo>
                  <a:pt x="1564" y="293"/>
                </a:lnTo>
                <a:lnTo>
                  <a:pt x="1561" y="293"/>
                </a:lnTo>
                <a:lnTo>
                  <a:pt x="1558" y="293"/>
                </a:lnTo>
                <a:lnTo>
                  <a:pt x="1558" y="296"/>
                </a:lnTo>
                <a:lnTo>
                  <a:pt x="1558" y="298"/>
                </a:lnTo>
                <a:lnTo>
                  <a:pt x="1556" y="298"/>
                </a:lnTo>
                <a:lnTo>
                  <a:pt x="1556" y="301"/>
                </a:lnTo>
                <a:lnTo>
                  <a:pt x="1556" y="303"/>
                </a:lnTo>
                <a:lnTo>
                  <a:pt x="1556" y="306"/>
                </a:lnTo>
                <a:lnTo>
                  <a:pt x="1556" y="309"/>
                </a:lnTo>
                <a:lnTo>
                  <a:pt x="1556" y="311"/>
                </a:lnTo>
                <a:lnTo>
                  <a:pt x="1556" y="314"/>
                </a:lnTo>
                <a:lnTo>
                  <a:pt x="1556" y="316"/>
                </a:lnTo>
                <a:lnTo>
                  <a:pt x="1553" y="316"/>
                </a:lnTo>
                <a:lnTo>
                  <a:pt x="1550" y="316"/>
                </a:lnTo>
                <a:lnTo>
                  <a:pt x="1550" y="319"/>
                </a:lnTo>
                <a:lnTo>
                  <a:pt x="1548" y="319"/>
                </a:lnTo>
                <a:lnTo>
                  <a:pt x="1550" y="322"/>
                </a:lnTo>
                <a:lnTo>
                  <a:pt x="1548" y="322"/>
                </a:lnTo>
                <a:lnTo>
                  <a:pt x="1548" y="324"/>
                </a:lnTo>
                <a:lnTo>
                  <a:pt x="1550" y="324"/>
                </a:lnTo>
                <a:lnTo>
                  <a:pt x="1550" y="327"/>
                </a:lnTo>
                <a:lnTo>
                  <a:pt x="1548" y="327"/>
                </a:lnTo>
                <a:lnTo>
                  <a:pt x="1548" y="330"/>
                </a:lnTo>
                <a:lnTo>
                  <a:pt x="1550" y="330"/>
                </a:lnTo>
                <a:lnTo>
                  <a:pt x="1553" y="330"/>
                </a:lnTo>
                <a:lnTo>
                  <a:pt x="1553" y="332"/>
                </a:lnTo>
                <a:lnTo>
                  <a:pt x="1556" y="332"/>
                </a:lnTo>
                <a:lnTo>
                  <a:pt x="1556" y="335"/>
                </a:lnTo>
                <a:lnTo>
                  <a:pt x="1558" y="335"/>
                </a:lnTo>
                <a:lnTo>
                  <a:pt x="1558" y="337"/>
                </a:lnTo>
                <a:lnTo>
                  <a:pt x="1561" y="337"/>
                </a:lnTo>
                <a:lnTo>
                  <a:pt x="1564" y="337"/>
                </a:lnTo>
                <a:lnTo>
                  <a:pt x="1564" y="335"/>
                </a:lnTo>
                <a:lnTo>
                  <a:pt x="1564" y="332"/>
                </a:lnTo>
                <a:lnTo>
                  <a:pt x="1566" y="332"/>
                </a:lnTo>
                <a:lnTo>
                  <a:pt x="1566" y="330"/>
                </a:lnTo>
                <a:lnTo>
                  <a:pt x="1569" y="330"/>
                </a:lnTo>
                <a:lnTo>
                  <a:pt x="1571" y="330"/>
                </a:lnTo>
                <a:lnTo>
                  <a:pt x="1571" y="332"/>
                </a:lnTo>
                <a:lnTo>
                  <a:pt x="1574" y="332"/>
                </a:lnTo>
                <a:lnTo>
                  <a:pt x="1577" y="332"/>
                </a:lnTo>
                <a:lnTo>
                  <a:pt x="1577" y="330"/>
                </a:lnTo>
                <a:lnTo>
                  <a:pt x="1579" y="330"/>
                </a:lnTo>
                <a:lnTo>
                  <a:pt x="1582" y="327"/>
                </a:lnTo>
                <a:lnTo>
                  <a:pt x="1584" y="327"/>
                </a:lnTo>
                <a:lnTo>
                  <a:pt x="1584" y="324"/>
                </a:lnTo>
                <a:lnTo>
                  <a:pt x="1587" y="324"/>
                </a:lnTo>
                <a:lnTo>
                  <a:pt x="1590" y="324"/>
                </a:lnTo>
                <a:lnTo>
                  <a:pt x="1590" y="322"/>
                </a:lnTo>
                <a:lnTo>
                  <a:pt x="1590" y="324"/>
                </a:lnTo>
                <a:lnTo>
                  <a:pt x="1590" y="322"/>
                </a:lnTo>
                <a:lnTo>
                  <a:pt x="1590" y="319"/>
                </a:lnTo>
                <a:lnTo>
                  <a:pt x="1592" y="319"/>
                </a:lnTo>
                <a:lnTo>
                  <a:pt x="1592" y="316"/>
                </a:lnTo>
                <a:lnTo>
                  <a:pt x="1592" y="319"/>
                </a:lnTo>
                <a:lnTo>
                  <a:pt x="1595" y="319"/>
                </a:lnTo>
                <a:lnTo>
                  <a:pt x="1595" y="316"/>
                </a:lnTo>
                <a:lnTo>
                  <a:pt x="1597" y="316"/>
                </a:lnTo>
                <a:lnTo>
                  <a:pt x="1600" y="316"/>
                </a:lnTo>
                <a:lnTo>
                  <a:pt x="1603" y="316"/>
                </a:lnTo>
                <a:lnTo>
                  <a:pt x="1603" y="319"/>
                </a:lnTo>
                <a:lnTo>
                  <a:pt x="1605" y="319"/>
                </a:lnTo>
                <a:lnTo>
                  <a:pt x="1605" y="322"/>
                </a:lnTo>
                <a:lnTo>
                  <a:pt x="1608" y="322"/>
                </a:lnTo>
                <a:lnTo>
                  <a:pt x="1608" y="324"/>
                </a:lnTo>
                <a:lnTo>
                  <a:pt x="1611" y="324"/>
                </a:lnTo>
                <a:lnTo>
                  <a:pt x="1611" y="327"/>
                </a:lnTo>
                <a:lnTo>
                  <a:pt x="1613" y="327"/>
                </a:lnTo>
                <a:lnTo>
                  <a:pt x="1616" y="327"/>
                </a:lnTo>
                <a:lnTo>
                  <a:pt x="1616" y="330"/>
                </a:lnTo>
                <a:lnTo>
                  <a:pt x="1618" y="330"/>
                </a:lnTo>
                <a:lnTo>
                  <a:pt x="1621" y="330"/>
                </a:lnTo>
                <a:lnTo>
                  <a:pt x="1624" y="330"/>
                </a:lnTo>
                <a:lnTo>
                  <a:pt x="1626" y="330"/>
                </a:lnTo>
                <a:lnTo>
                  <a:pt x="1629" y="330"/>
                </a:lnTo>
                <a:lnTo>
                  <a:pt x="1629" y="332"/>
                </a:lnTo>
                <a:lnTo>
                  <a:pt x="1631" y="332"/>
                </a:lnTo>
                <a:lnTo>
                  <a:pt x="1631" y="335"/>
                </a:lnTo>
                <a:lnTo>
                  <a:pt x="1634" y="335"/>
                </a:lnTo>
                <a:lnTo>
                  <a:pt x="1634" y="337"/>
                </a:lnTo>
                <a:lnTo>
                  <a:pt x="1637" y="337"/>
                </a:lnTo>
                <a:lnTo>
                  <a:pt x="1634" y="337"/>
                </a:lnTo>
                <a:lnTo>
                  <a:pt x="1634" y="335"/>
                </a:lnTo>
                <a:lnTo>
                  <a:pt x="1637" y="335"/>
                </a:lnTo>
                <a:lnTo>
                  <a:pt x="1637" y="332"/>
                </a:lnTo>
                <a:lnTo>
                  <a:pt x="1639" y="332"/>
                </a:lnTo>
                <a:lnTo>
                  <a:pt x="1639" y="330"/>
                </a:lnTo>
                <a:lnTo>
                  <a:pt x="1642" y="330"/>
                </a:lnTo>
                <a:lnTo>
                  <a:pt x="1644" y="330"/>
                </a:lnTo>
                <a:lnTo>
                  <a:pt x="1644" y="332"/>
                </a:lnTo>
                <a:lnTo>
                  <a:pt x="1647" y="332"/>
                </a:lnTo>
                <a:lnTo>
                  <a:pt x="1650" y="332"/>
                </a:lnTo>
                <a:lnTo>
                  <a:pt x="1650" y="335"/>
                </a:lnTo>
                <a:lnTo>
                  <a:pt x="1650" y="332"/>
                </a:lnTo>
                <a:lnTo>
                  <a:pt x="1652" y="332"/>
                </a:lnTo>
                <a:lnTo>
                  <a:pt x="1652" y="330"/>
                </a:lnTo>
                <a:lnTo>
                  <a:pt x="1652" y="327"/>
                </a:lnTo>
                <a:lnTo>
                  <a:pt x="1655" y="327"/>
                </a:lnTo>
                <a:lnTo>
                  <a:pt x="1655" y="324"/>
                </a:lnTo>
                <a:lnTo>
                  <a:pt x="1657" y="322"/>
                </a:lnTo>
                <a:lnTo>
                  <a:pt x="1660" y="322"/>
                </a:lnTo>
                <a:lnTo>
                  <a:pt x="1660" y="319"/>
                </a:lnTo>
                <a:lnTo>
                  <a:pt x="1663" y="319"/>
                </a:lnTo>
                <a:lnTo>
                  <a:pt x="1663" y="322"/>
                </a:lnTo>
                <a:lnTo>
                  <a:pt x="1665" y="322"/>
                </a:lnTo>
                <a:lnTo>
                  <a:pt x="1668" y="322"/>
                </a:lnTo>
                <a:lnTo>
                  <a:pt x="1668" y="319"/>
                </a:lnTo>
                <a:lnTo>
                  <a:pt x="1668" y="316"/>
                </a:lnTo>
                <a:lnTo>
                  <a:pt x="1668" y="314"/>
                </a:lnTo>
                <a:lnTo>
                  <a:pt x="1668" y="311"/>
                </a:lnTo>
                <a:lnTo>
                  <a:pt x="1665" y="309"/>
                </a:lnTo>
                <a:lnTo>
                  <a:pt x="1665" y="306"/>
                </a:lnTo>
                <a:lnTo>
                  <a:pt x="1663" y="306"/>
                </a:lnTo>
                <a:lnTo>
                  <a:pt x="1660" y="306"/>
                </a:lnTo>
                <a:lnTo>
                  <a:pt x="1657" y="306"/>
                </a:lnTo>
                <a:lnTo>
                  <a:pt x="1657" y="303"/>
                </a:lnTo>
                <a:lnTo>
                  <a:pt x="1655" y="303"/>
                </a:lnTo>
                <a:lnTo>
                  <a:pt x="1652" y="301"/>
                </a:lnTo>
                <a:lnTo>
                  <a:pt x="1652" y="298"/>
                </a:lnTo>
                <a:lnTo>
                  <a:pt x="1650" y="298"/>
                </a:lnTo>
                <a:lnTo>
                  <a:pt x="1652" y="298"/>
                </a:lnTo>
                <a:lnTo>
                  <a:pt x="1652" y="296"/>
                </a:lnTo>
                <a:lnTo>
                  <a:pt x="1655" y="296"/>
                </a:lnTo>
                <a:lnTo>
                  <a:pt x="1655" y="293"/>
                </a:lnTo>
                <a:lnTo>
                  <a:pt x="1657" y="293"/>
                </a:lnTo>
                <a:lnTo>
                  <a:pt x="1660" y="293"/>
                </a:lnTo>
                <a:lnTo>
                  <a:pt x="1660" y="296"/>
                </a:lnTo>
                <a:lnTo>
                  <a:pt x="1660" y="298"/>
                </a:lnTo>
                <a:lnTo>
                  <a:pt x="1663" y="298"/>
                </a:lnTo>
                <a:lnTo>
                  <a:pt x="1663" y="301"/>
                </a:lnTo>
                <a:lnTo>
                  <a:pt x="1665" y="301"/>
                </a:lnTo>
                <a:lnTo>
                  <a:pt x="1665" y="303"/>
                </a:lnTo>
                <a:lnTo>
                  <a:pt x="1668" y="303"/>
                </a:lnTo>
                <a:lnTo>
                  <a:pt x="1671" y="303"/>
                </a:lnTo>
                <a:lnTo>
                  <a:pt x="1673" y="303"/>
                </a:lnTo>
                <a:lnTo>
                  <a:pt x="1673" y="306"/>
                </a:lnTo>
                <a:lnTo>
                  <a:pt x="1676" y="306"/>
                </a:lnTo>
                <a:lnTo>
                  <a:pt x="1676" y="303"/>
                </a:lnTo>
                <a:lnTo>
                  <a:pt x="1678" y="303"/>
                </a:lnTo>
                <a:lnTo>
                  <a:pt x="1678" y="306"/>
                </a:lnTo>
                <a:lnTo>
                  <a:pt x="1678" y="303"/>
                </a:lnTo>
                <a:lnTo>
                  <a:pt x="1681" y="303"/>
                </a:lnTo>
                <a:lnTo>
                  <a:pt x="1684" y="303"/>
                </a:lnTo>
                <a:lnTo>
                  <a:pt x="1686" y="303"/>
                </a:lnTo>
                <a:lnTo>
                  <a:pt x="1689" y="303"/>
                </a:lnTo>
                <a:lnTo>
                  <a:pt x="1691" y="303"/>
                </a:lnTo>
                <a:lnTo>
                  <a:pt x="1691" y="301"/>
                </a:lnTo>
                <a:lnTo>
                  <a:pt x="1694" y="301"/>
                </a:lnTo>
                <a:lnTo>
                  <a:pt x="1697" y="301"/>
                </a:lnTo>
                <a:lnTo>
                  <a:pt x="1697" y="303"/>
                </a:lnTo>
                <a:lnTo>
                  <a:pt x="1699" y="303"/>
                </a:lnTo>
                <a:lnTo>
                  <a:pt x="1699" y="301"/>
                </a:lnTo>
                <a:lnTo>
                  <a:pt x="1702" y="301"/>
                </a:lnTo>
                <a:lnTo>
                  <a:pt x="1704" y="301"/>
                </a:lnTo>
                <a:lnTo>
                  <a:pt x="1704" y="298"/>
                </a:lnTo>
                <a:lnTo>
                  <a:pt x="1707" y="298"/>
                </a:lnTo>
                <a:lnTo>
                  <a:pt x="1710" y="298"/>
                </a:lnTo>
                <a:lnTo>
                  <a:pt x="1710" y="301"/>
                </a:lnTo>
                <a:lnTo>
                  <a:pt x="1712" y="301"/>
                </a:lnTo>
                <a:lnTo>
                  <a:pt x="1715" y="301"/>
                </a:lnTo>
                <a:lnTo>
                  <a:pt x="1718" y="301"/>
                </a:lnTo>
                <a:lnTo>
                  <a:pt x="1718" y="303"/>
                </a:lnTo>
                <a:lnTo>
                  <a:pt x="1718" y="306"/>
                </a:lnTo>
                <a:lnTo>
                  <a:pt x="1715" y="306"/>
                </a:lnTo>
                <a:lnTo>
                  <a:pt x="1712" y="306"/>
                </a:lnTo>
                <a:lnTo>
                  <a:pt x="1712" y="309"/>
                </a:lnTo>
                <a:lnTo>
                  <a:pt x="1710" y="309"/>
                </a:lnTo>
                <a:lnTo>
                  <a:pt x="1710" y="311"/>
                </a:lnTo>
                <a:lnTo>
                  <a:pt x="1707" y="311"/>
                </a:lnTo>
                <a:lnTo>
                  <a:pt x="1704" y="311"/>
                </a:lnTo>
                <a:lnTo>
                  <a:pt x="1704" y="314"/>
                </a:lnTo>
                <a:lnTo>
                  <a:pt x="1702" y="314"/>
                </a:lnTo>
                <a:lnTo>
                  <a:pt x="1702" y="316"/>
                </a:lnTo>
                <a:lnTo>
                  <a:pt x="1699" y="316"/>
                </a:lnTo>
                <a:lnTo>
                  <a:pt x="1699" y="319"/>
                </a:lnTo>
                <a:lnTo>
                  <a:pt x="1699" y="322"/>
                </a:lnTo>
                <a:lnTo>
                  <a:pt x="1699" y="324"/>
                </a:lnTo>
                <a:lnTo>
                  <a:pt x="1699" y="327"/>
                </a:lnTo>
                <a:lnTo>
                  <a:pt x="1697" y="330"/>
                </a:lnTo>
                <a:lnTo>
                  <a:pt x="1697" y="332"/>
                </a:lnTo>
                <a:lnTo>
                  <a:pt x="1694" y="332"/>
                </a:lnTo>
                <a:lnTo>
                  <a:pt x="1694" y="335"/>
                </a:lnTo>
                <a:lnTo>
                  <a:pt x="1691" y="335"/>
                </a:lnTo>
                <a:lnTo>
                  <a:pt x="1691" y="337"/>
                </a:lnTo>
                <a:lnTo>
                  <a:pt x="1689" y="337"/>
                </a:lnTo>
                <a:lnTo>
                  <a:pt x="1686" y="337"/>
                </a:lnTo>
                <a:lnTo>
                  <a:pt x="1686" y="340"/>
                </a:lnTo>
                <a:lnTo>
                  <a:pt x="1686" y="343"/>
                </a:lnTo>
                <a:lnTo>
                  <a:pt x="1689" y="343"/>
                </a:lnTo>
                <a:lnTo>
                  <a:pt x="1689" y="345"/>
                </a:lnTo>
                <a:lnTo>
                  <a:pt x="1691" y="345"/>
                </a:lnTo>
                <a:lnTo>
                  <a:pt x="1691" y="348"/>
                </a:lnTo>
                <a:lnTo>
                  <a:pt x="1691" y="350"/>
                </a:lnTo>
                <a:lnTo>
                  <a:pt x="1689" y="350"/>
                </a:lnTo>
                <a:lnTo>
                  <a:pt x="1686" y="350"/>
                </a:lnTo>
                <a:lnTo>
                  <a:pt x="1684" y="350"/>
                </a:lnTo>
                <a:lnTo>
                  <a:pt x="1684" y="348"/>
                </a:lnTo>
                <a:lnTo>
                  <a:pt x="1684" y="350"/>
                </a:lnTo>
                <a:lnTo>
                  <a:pt x="1681" y="353"/>
                </a:lnTo>
                <a:lnTo>
                  <a:pt x="1681" y="356"/>
                </a:lnTo>
                <a:lnTo>
                  <a:pt x="1684" y="356"/>
                </a:lnTo>
                <a:lnTo>
                  <a:pt x="1684" y="353"/>
                </a:lnTo>
                <a:lnTo>
                  <a:pt x="1684" y="356"/>
                </a:lnTo>
                <a:lnTo>
                  <a:pt x="1686" y="356"/>
                </a:lnTo>
                <a:lnTo>
                  <a:pt x="1686" y="358"/>
                </a:lnTo>
                <a:lnTo>
                  <a:pt x="1689" y="358"/>
                </a:lnTo>
                <a:lnTo>
                  <a:pt x="1689" y="361"/>
                </a:lnTo>
                <a:lnTo>
                  <a:pt x="1691" y="361"/>
                </a:lnTo>
                <a:lnTo>
                  <a:pt x="1691" y="358"/>
                </a:lnTo>
                <a:lnTo>
                  <a:pt x="1694" y="358"/>
                </a:lnTo>
                <a:lnTo>
                  <a:pt x="1694" y="356"/>
                </a:lnTo>
                <a:lnTo>
                  <a:pt x="1694" y="358"/>
                </a:lnTo>
                <a:lnTo>
                  <a:pt x="1694" y="356"/>
                </a:lnTo>
                <a:lnTo>
                  <a:pt x="1697" y="356"/>
                </a:lnTo>
                <a:lnTo>
                  <a:pt x="1699" y="356"/>
                </a:lnTo>
                <a:lnTo>
                  <a:pt x="1699" y="358"/>
                </a:lnTo>
                <a:lnTo>
                  <a:pt x="1702" y="358"/>
                </a:lnTo>
                <a:lnTo>
                  <a:pt x="1699" y="358"/>
                </a:lnTo>
                <a:lnTo>
                  <a:pt x="1699" y="361"/>
                </a:lnTo>
                <a:lnTo>
                  <a:pt x="1699" y="363"/>
                </a:lnTo>
                <a:lnTo>
                  <a:pt x="1697" y="363"/>
                </a:lnTo>
                <a:lnTo>
                  <a:pt x="1699" y="363"/>
                </a:lnTo>
                <a:lnTo>
                  <a:pt x="1702" y="363"/>
                </a:lnTo>
                <a:lnTo>
                  <a:pt x="1702" y="366"/>
                </a:lnTo>
                <a:lnTo>
                  <a:pt x="1702" y="363"/>
                </a:lnTo>
                <a:lnTo>
                  <a:pt x="1704" y="363"/>
                </a:lnTo>
                <a:lnTo>
                  <a:pt x="1704" y="366"/>
                </a:lnTo>
                <a:lnTo>
                  <a:pt x="1707" y="366"/>
                </a:lnTo>
                <a:lnTo>
                  <a:pt x="1707" y="363"/>
                </a:lnTo>
                <a:lnTo>
                  <a:pt x="1707" y="361"/>
                </a:lnTo>
                <a:lnTo>
                  <a:pt x="1707" y="358"/>
                </a:lnTo>
                <a:lnTo>
                  <a:pt x="1710" y="358"/>
                </a:lnTo>
                <a:lnTo>
                  <a:pt x="1710" y="356"/>
                </a:lnTo>
                <a:lnTo>
                  <a:pt x="1710" y="353"/>
                </a:lnTo>
                <a:lnTo>
                  <a:pt x="1712" y="353"/>
                </a:lnTo>
                <a:lnTo>
                  <a:pt x="1715" y="353"/>
                </a:lnTo>
                <a:lnTo>
                  <a:pt x="1715" y="350"/>
                </a:lnTo>
                <a:lnTo>
                  <a:pt x="1718" y="350"/>
                </a:lnTo>
                <a:lnTo>
                  <a:pt x="1720" y="350"/>
                </a:lnTo>
                <a:lnTo>
                  <a:pt x="1720" y="348"/>
                </a:lnTo>
                <a:lnTo>
                  <a:pt x="1723" y="348"/>
                </a:lnTo>
                <a:lnTo>
                  <a:pt x="1723" y="345"/>
                </a:lnTo>
                <a:lnTo>
                  <a:pt x="1725" y="345"/>
                </a:lnTo>
                <a:lnTo>
                  <a:pt x="1725" y="343"/>
                </a:lnTo>
                <a:lnTo>
                  <a:pt x="1725" y="340"/>
                </a:lnTo>
                <a:lnTo>
                  <a:pt x="1728" y="340"/>
                </a:lnTo>
                <a:lnTo>
                  <a:pt x="1728" y="337"/>
                </a:lnTo>
                <a:lnTo>
                  <a:pt x="1731" y="337"/>
                </a:lnTo>
                <a:lnTo>
                  <a:pt x="1731" y="340"/>
                </a:lnTo>
                <a:lnTo>
                  <a:pt x="1728" y="340"/>
                </a:lnTo>
                <a:lnTo>
                  <a:pt x="1728" y="343"/>
                </a:lnTo>
                <a:lnTo>
                  <a:pt x="1728" y="345"/>
                </a:lnTo>
                <a:lnTo>
                  <a:pt x="1731" y="345"/>
                </a:lnTo>
                <a:lnTo>
                  <a:pt x="1733" y="345"/>
                </a:lnTo>
                <a:lnTo>
                  <a:pt x="1736" y="345"/>
                </a:lnTo>
                <a:lnTo>
                  <a:pt x="1738" y="345"/>
                </a:lnTo>
                <a:lnTo>
                  <a:pt x="1741" y="345"/>
                </a:lnTo>
                <a:lnTo>
                  <a:pt x="1744" y="345"/>
                </a:lnTo>
                <a:lnTo>
                  <a:pt x="1744" y="343"/>
                </a:lnTo>
                <a:lnTo>
                  <a:pt x="1746" y="343"/>
                </a:lnTo>
                <a:lnTo>
                  <a:pt x="1746" y="340"/>
                </a:lnTo>
                <a:lnTo>
                  <a:pt x="1744" y="337"/>
                </a:lnTo>
                <a:lnTo>
                  <a:pt x="1741" y="337"/>
                </a:lnTo>
                <a:lnTo>
                  <a:pt x="1744" y="337"/>
                </a:lnTo>
                <a:lnTo>
                  <a:pt x="1744" y="335"/>
                </a:lnTo>
                <a:lnTo>
                  <a:pt x="1744" y="332"/>
                </a:lnTo>
                <a:lnTo>
                  <a:pt x="1746" y="332"/>
                </a:lnTo>
                <a:lnTo>
                  <a:pt x="1746" y="330"/>
                </a:lnTo>
                <a:lnTo>
                  <a:pt x="1749" y="330"/>
                </a:lnTo>
                <a:lnTo>
                  <a:pt x="1751" y="330"/>
                </a:lnTo>
                <a:lnTo>
                  <a:pt x="1754" y="330"/>
                </a:lnTo>
                <a:lnTo>
                  <a:pt x="1754" y="332"/>
                </a:lnTo>
                <a:lnTo>
                  <a:pt x="1757" y="332"/>
                </a:lnTo>
                <a:lnTo>
                  <a:pt x="1757" y="335"/>
                </a:lnTo>
                <a:lnTo>
                  <a:pt x="1754" y="335"/>
                </a:lnTo>
                <a:lnTo>
                  <a:pt x="1754" y="337"/>
                </a:lnTo>
                <a:lnTo>
                  <a:pt x="1754" y="340"/>
                </a:lnTo>
                <a:lnTo>
                  <a:pt x="1754" y="343"/>
                </a:lnTo>
                <a:lnTo>
                  <a:pt x="1754" y="345"/>
                </a:lnTo>
                <a:lnTo>
                  <a:pt x="1751" y="345"/>
                </a:lnTo>
                <a:lnTo>
                  <a:pt x="1751" y="348"/>
                </a:lnTo>
                <a:lnTo>
                  <a:pt x="1749" y="348"/>
                </a:lnTo>
                <a:lnTo>
                  <a:pt x="1746" y="348"/>
                </a:lnTo>
                <a:lnTo>
                  <a:pt x="1746" y="350"/>
                </a:lnTo>
                <a:lnTo>
                  <a:pt x="1744" y="350"/>
                </a:lnTo>
                <a:lnTo>
                  <a:pt x="1744" y="353"/>
                </a:lnTo>
                <a:lnTo>
                  <a:pt x="1744" y="356"/>
                </a:lnTo>
                <a:lnTo>
                  <a:pt x="1741" y="356"/>
                </a:lnTo>
                <a:lnTo>
                  <a:pt x="1741" y="358"/>
                </a:lnTo>
                <a:lnTo>
                  <a:pt x="1738" y="358"/>
                </a:lnTo>
                <a:lnTo>
                  <a:pt x="1738" y="361"/>
                </a:lnTo>
                <a:lnTo>
                  <a:pt x="1736" y="363"/>
                </a:lnTo>
                <a:lnTo>
                  <a:pt x="1733" y="363"/>
                </a:lnTo>
                <a:lnTo>
                  <a:pt x="1733" y="366"/>
                </a:lnTo>
                <a:lnTo>
                  <a:pt x="1731" y="366"/>
                </a:lnTo>
                <a:lnTo>
                  <a:pt x="1731" y="369"/>
                </a:lnTo>
                <a:lnTo>
                  <a:pt x="1728" y="369"/>
                </a:lnTo>
                <a:lnTo>
                  <a:pt x="1728" y="371"/>
                </a:lnTo>
                <a:lnTo>
                  <a:pt x="1725" y="371"/>
                </a:lnTo>
                <a:lnTo>
                  <a:pt x="1723" y="371"/>
                </a:lnTo>
                <a:lnTo>
                  <a:pt x="1723" y="374"/>
                </a:lnTo>
                <a:lnTo>
                  <a:pt x="1720" y="374"/>
                </a:lnTo>
                <a:lnTo>
                  <a:pt x="1720" y="377"/>
                </a:lnTo>
                <a:lnTo>
                  <a:pt x="1718" y="377"/>
                </a:lnTo>
                <a:lnTo>
                  <a:pt x="1715" y="377"/>
                </a:lnTo>
                <a:lnTo>
                  <a:pt x="1712" y="377"/>
                </a:lnTo>
                <a:lnTo>
                  <a:pt x="1712" y="374"/>
                </a:lnTo>
                <a:lnTo>
                  <a:pt x="1712" y="371"/>
                </a:lnTo>
                <a:lnTo>
                  <a:pt x="1710" y="371"/>
                </a:lnTo>
                <a:lnTo>
                  <a:pt x="1710" y="374"/>
                </a:lnTo>
                <a:lnTo>
                  <a:pt x="1710" y="377"/>
                </a:lnTo>
                <a:lnTo>
                  <a:pt x="1712" y="377"/>
                </a:lnTo>
                <a:lnTo>
                  <a:pt x="1712" y="379"/>
                </a:lnTo>
                <a:lnTo>
                  <a:pt x="1715" y="379"/>
                </a:lnTo>
                <a:lnTo>
                  <a:pt x="1715" y="382"/>
                </a:lnTo>
                <a:lnTo>
                  <a:pt x="1718" y="382"/>
                </a:lnTo>
                <a:lnTo>
                  <a:pt x="1718" y="384"/>
                </a:lnTo>
                <a:lnTo>
                  <a:pt x="1720" y="384"/>
                </a:lnTo>
                <a:lnTo>
                  <a:pt x="1720" y="387"/>
                </a:lnTo>
                <a:lnTo>
                  <a:pt x="1720" y="390"/>
                </a:lnTo>
                <a:lnTo>
                  <a:pt x="1720" y="392"/>
                </a:lnTo>
                <a:lnTo>
                  <a:pt x="1720" y="395"/>
                </a:lnTo>
                <a:lnTo>
                  <a:pt x="1720" y="397"/>
                </a:lnTo>
                <a:lnTo>
                  <a:pt x="1718" y="397"/>
                </a:lnTo>
                <a:lnTo>
                  <a:pt x="1718" y="395"/>
                </a:lnTo>
                <a:lnTo>
                  <a:pt x="1715" y="395"/>
                </a:lnTo>
                <a:lnTo>
                  <a:pt x="1712" y="395"/>
                </a:lnTo>
                <a:lnTo>
                  <a:pt x="1712" y="392"/>
                </a:lnTo>
                <a:lnTo>
                  <a:pt x="1710" y="392"/>
                </a:lnTo>
                <a:lnTo>
                  <a:pt x="1710" y="395"/>
                </a:lnTo>
                <a:lnTo>
                  <a:pt x="1707" y="395"/>
                </a:lnTo>
                <a:lnTo>
                  <a:pt x="1704" y="395"/>
                </a:lnTo>
                <a:lnTo>
                  <a:pt x="1702" y="395"/>
                </a:lnTo>
                <a:lnTo>
                  <a:pt x="1702" y="397"/>
                </a:lnTo>
                <a:lnTo>
                  <a:pt x="1699" y="397"/>
                </a:lnTo>
                <a:lnTo>
                  <a:pt x="1699" y="400"/>
                </a:lnTo>
                <a:lnTo>
                  <a:pt x="1699" y="403"/>
                </a:lnTo>
                <a:lnTo>
                  <a:pt x="1699" y="405"/>
                </a:lnTo>
                <a:lnTo>
                  <a:pt x="1697" y="405"/>
                </a:lnTo>
                <a:lnTo>
                  <a:pt x="1697" y="408"/>
                </a:lnTo>
                <a:lnTo>
                  <a:pt x="1697" y="410"/>
                </a:lnTo>
                <a:lnTo>
                  <a:pt x="1697" y="413"/>
                </a:lnTo>
                <a:lnTo>
                  <a:pt x="1697" y="416"/>
                </a:lnTo>
                <a:lnTo>
                  <a:pt x="1699" y="418"/>
                </a:lnTo>
                <a:lnTo>
                  <a:pt x="1699" y="421"/>
                </a:lnTo>
                <a:lnTo>
                  <a:pt x="1702" y="424"/>
                </a:lnTo>
                <a:lnTo>
                  <a:pt x="1699" y="424"/>
                </a:lnTo>
                <a:lnTo>
                  <a:pt x="1697" y="424"/>
                </a:lnTo>
                <a:lnTo>
                  <a:pt x="1697" y="426"/>
                </a:lnTo>
                <a:lnTo>
                  <a:pt x="1697" y="429"/>
                </a:lnTo>
                <a:lnTo>
                  <a:pt x="1697" y="431"/>
                </a:lnTo>
                <a:lnTo>
                  <a:pt x="1694" y="431"/>
                </a:lnTo>
                <a:lnTo>
                  <a:pt x="1694" y="434"/>
                </a:lnTo>
                <a:lnTo>
                  <a:pt x="1694" y="437"/>
                </a:lnTo>
                <a:lnTo>
                  <a:pt x="1694" y="439"/>
                </a:lnTo>
                <a:lnTo>
                  <a:pt x="1691" y="439"/>
                </a:lnTo>
                <a:lnTo>
                  <a:pt x="1691" y="442"/>
                </a:lnTo>
                <a:lnTo>
                  <a:pt x="1689" y="442"/>
                </a:lnTo>
                <a:lnTo>
                  <a:pt x="1689" y="439"/>
                </a:lnTo>
                <a:lnTo>
                  <a:pt x="1686" y="439"/>
                </a:lnTo>
                <a:lnTo>
                  <a:pt x="1684" y="439"/>
                </a:lnTo>
                <a:lnTo>
                  <a:pt x="1684" y="437"/>
                </a:lnTo>
                <a:lnTo>
                  <a:pt x="1681" y="437"/>
                </a:lnTo>
                <a:lnTo>
                  <a:pt x="1681" y="434"/>
                </a:lnTo>
                <a:lnTo>
                  <a:pt x="1681" y="431"/>
                </a:lnTo>
                <a:lnTo>
                  <a:pt x="1678" y="431"/>
                </a:lnTo>
                <a:lnTo>
                  <a:pt x="1678" y="429"/>
                </a:lnTo>
                <a:lnTo>
                  <a:pt x="1678" y="426"/>
                </a:lnTo>
                <a:lnTo>
                  <a:pt x="1678" y="424"/>
                </a:lnTo>
                <a:lnTo>
                  <a:pt x="1676" y="424"/>
                </a:lnTo>
                <a:lnTo>
                  <a:pt x="1676" y="421"/>
                </a:lnTo>
                <a:lnTo>
                  <a:pt x="1673" y="421"/>
                </a:lnTo>
                <a:lnTo>
                  <a:pt x="1673" y="418"/>
                </a:lnTo>
                <a:lnTo>
                  <a:pt x="1671" y="418"/>
                </a:lnTo>
                <a:lnTo>
                  <a:pt x="1673" y="418"/>
                </a:lnTo>
                <a:lnTo>
                  <a:pt x="1676" y="416"/>
                </a:lnTo>
                <a:lnTo>
                  <a:pt x="1676" y="413"/>
                </a:lnTo>
                <a:lnTo>
                  <a:pt x="1673" y="413"/>
                </a:lnTo>
                <a:lnTo>
                  <a:pt x="1671" y="413"/>
                </a:lnTo>
                <a:lnTo>
                  <a:pt x="1671" y="416"/>
                </a:lnTo>
                <a:lnTo>
                  <a:pt x="1668" y="416"/>
                </a:lnTo>
                <a:lnTo>
                  <a:pt x="1665" y="416"/>
                </a:lnTo>
                <a:lnTo>
                  <a:pt x="1663" y="416"/>
                </a:lnTo>
                <a:lnTo>
                  <a:pt x="1660" y="416"/>
                </a:lnTo>
                <a:lnTo>
                  <a:pt x="1660" y="413"/>
                </a:lnTo>
                <a:lnTo>
                  <a:pt x="1657" y="413"/>
                </a:lnTo>
                <a:lnTo>
                  <a:pt x="1657" y="410"/>
                </a:lnTo>
                <a:lnTo>
                  <a:pt x="1655" y="408"/>
                </a:lnTo>
                <a:lnTo>
                  <a:pt x="1655" y="405"/>
                </a:lnTo>
                <a:lnTo>
                  <a:pt x="1652" y="405"/>
                </a:lnTo>
                <a:lnTo>
                  <a:pt x="1650" y="405"/>
                </a:lnTo>
                <a:lnTo>
                  <a:pt x="1647" y="405"/>
                </a:lnTo>
                <a:lnTo>
                  <a:pt x="1644" y="403"/>
                </a:lnTo>
                <a:lnTo>
                  <a:pt x="1642" y="403"/>
                </a:lnTo>
                <a:lnTo>
                  <a:pt x="1642" y="405"/>
                </a:lnTo>
                <a:lnTo>
                  <a:pt x="1642" y="408"/>
                </a:lnTo>
                <a:lnTo>
                  <a:pt x="1639" y="408"/>
                </a:lnTo>
                <a:lnTo>
                  <a:pt x="1642" y="408"/>
                </a:lnTo>
                <a:lnTo>
                  <a:pt x="1642" y="410"/>
                </a:lnTo>
                <a:lnTo>
                  <a:pt x="1647" y="413"/>
                </a:lnTo>
                <a:lnTo>
                  <a:pt x="1644" y="410"/>
                </a:lnTo>
                <a:lnTo>
                  <a:pt x="1642" y="408"/>
                </a:lnTo>
                <a:lnTo>
                  <a:pt x="1642" y="410"/>
                </a:lnTo>
                <a:lnTo>
                  <a:pt x="1639" y="410"/>
                </a:lnTo>
                <a:lnTo>
                  <a:pt x="1639" y="413"/>
                </a:lnTo>
                <a:lnTo>
                  <a:pt x="1637" y="413"/>
                </a:lnTo>
                <a:lnTo>
                  <a:pt x="1637" y="416"/>
                </a:lnTo>
                <a:lnTo>
                  <a:pt x="1639" y="416"/>
                </a:lnTo>
                <a:lnTo>
                  <a:pt x="1639" y="418"/>
                </a:lnTo>
                <a:lnTo>
                  <a:pt x="1642" y="418"/>
                </a:lnTo>
                <a:lnTo>
                  <a:pt x="1642" y="421"/>
                </a:lnTo>
                <a:lnTo>
                  <a:pt x="1644" y="421"/>
                </a:lnTo>
                <a:lnTo>
                  <a:pt x="1647" y="421"/>
                </a:lnTo>
                <a:lnTo>
                  <a:pt x="1647" y="418"/>
                </a:lnTo>
                <a:lnTo>
                  <a:pt x="1650" y="418"/>
                </a:lnTo>
                <a:lnTo>
                  <a:pt x="1650" y="421"/>
                </a:lnTo>
                <a:lnTo>
                  <a:pt x="1652" y="421"/>
                </a:lnTo>
                <a:lnTo>
                  <a:pt x="1650" y="421"/>
                </a:lnTo>
                <a:lnTo>
                  <a:pt x="1652" y="424"/>
                </a:lnTo>
                <a:lnTo>
                  <a:pt x="1650" y="424"/>
                </a:lnTo>
                <a:lnTo>
                  <a:pt x="1647" y="424"/>
                </a:lnTo>
                <a:lnTo>
                  <a:pt x="1647" y="421"/>
                </a:lnTo>
                <a:lnTo>
                  <a:pt x="1644" y="421"/>
                </a:lnTo>
                <a:lnTo>
                  <a:pt x="1644" y="424"/>
                </a:lnTo>
                <a:lnTo>
                  <a:pt x="1642" y="424"/>
                </a:lnTo>
                <a:lnTo>
                  <a:pt x="1642" y="426"/>
                </a:lnTo>
                <a:lnTo>
                  <a:pt x="1639" y="429"/>
                </a:lnTo>
                <a:lnTo>
                  <a:pt x="1639" y="431"/>
                </a:lnTo>
                <a:lnTo>
                  <a:pt x="1639" y="434"/>
                </a:lnTo>
                <a:lnTo>
                  <a:pt x="1637" y="437"/>
                </a:lnTo>
                <a:lnTo>
                  <a:pt x="1639" y="437"/>
                </a:lnTo>
                <a:lnTo>
                  <a:pt x="1637" y="437"/>
                </a:lnTo>
                <a:lnTo>
                  <a:pt x="1637" y="439"/>
                </a:lnTo>
                <a:lnTo>
                  <a:pt x="1637" y="442"/>
                </a:lnTo>
                <a:lnTo>
                  <a:pt x="1639" y="442"/>
                </a:lnTo>
                <a:lnTo>
                  <a:pt x="1639" y="444"/>
                </a:lnTo>
                <a:lnTo>
                  <a:pt x="1637" y="444"/>
                </a:lnTo>
                <a:lnTo>
                  <a:pt x="1637" y="447"/>
                </a:lnTo>
                <a:lnTo>
                  <a:pt x="1634" y="447"/>
                </a:lnTo>
                <a:lnTo>
                  <a:pt x="1631" y="444"/>
                </a:lnTo>
                <a:lnTo>
                  <a:pt x="1631" y="447"/>
                </a:lnTo>
                <a:lnTo>
                  <a:pt x="1634" y="447"/>
                </a:lnTo>
                <a:lnTo>
                  <a:pt x="1637" y="447"/>
                </a:lnTo>
                <a:lnTo>
                  <a:pt x="1637" y="450"/>
                </a:lnTo>
                <a:lnTo>
                  <a:pt x="1639" y="450"/>
                </a:lnTo>
                <a:lnTo>
                  <a:pt x="1639" y="452"/>
                </a:lnTo>
                <a:lnTo>
                  <a:pt x="1639" y="450"/>
                </a:lnTo>
                <a:lnTo>
                  <a:pt x="1639" y="447"/>
                </a:lnTo>
                <a:lnTo>
                  <a:pt x="1642" y="447"/>
                </a:lnTo>
                <a:lnTo>
                  <a:pt x="1642" y="444"/>
                </a:lnTo>
                <a:lnTo>
                  <a:pt x="1644" y="444"/>
                </a:lnTo>
                <a:lnTo>
                  <a:pt x="1647" y="444"/>
                </a:lnTo>
                <a:lnTo>
                  <a:pt x="1647" y="442"/>
                </a:lnTo>
                <a:lnTo>
                  <a:pt x="1650" y="442"/>
                </a:lnTo>
                <a:lnTo>
                  <a:pt x="1652" y="442"/>
                </a:lnTo>
                <a:lnTo>
                  <a:pt x="1655" y="442"/>
                </a:lnTo>
                <a:lnTo>
                  <a:pt x="1657" y="442"/>
                </a:lnTo>
                <a:lnTo>
                  <a:pt x="1660" y="442"/>
                </a:lnTo>
                <a:lnTo>
                  <a:pt x="1663" y="442"/>
                </a:lnTo>
                <a:lnTo>
                  <a:pt x="1665" y="442"/>
                </a:lnTo>
                <a:lnTo>
                  <a:pt x="1665" y="444"/>
                </a:lnTo>
                <a:lnTo>
                  <a:pt x="1663" y="444"/>
                </a:lnTo>
                <a:lnTo>
                  <a:pt x="1660" y="444"/>
                </a:lnTo>
                <a:lnTo>
                  <a:pt x="1660" y="447"/>
                </a:lnTo>
                <a:lnTo>
                  <a:pt x="1657" y="447"/>
                </a:lnTo>
                <a:lnTo>
                  <a:pt x="1657" y="450"/>
                </a:lnTo>
                <a:lnTo>
                  <a:pt x="1657" y="447"/>
                </a:lnTo>
                <a:lnTo>
                  <a:pt x="1657" y="450"/>
                </a:lnTo>
                <a:lnTo>
                  <a:pt x="1657" y="447"/>
                </a:lnTo>
                <a:lnTo>
                  <a:pt x="1655" y="447"/>
                </a:lnTo>
                <a:lnTo>
                  <a:pt x="1655" y="450"/>
                </a:lnTo>
                <a:lnTo>
                  <a:pt x="1655" y="452"/>
                </a:lnTo>
                <a:lnTo>
                  <a:pt x="1655" y="455"/>
                </a:lnTo>
                <a:lnTo>
                  <a:pt x="1657" y="455"/>
                </a:lnTo>
                <a:lnTo>
                  <a:pt x="1657" y="458"/>
                </a:lnTo>
                <a:lnTo>
                  <a:pt x="1660" y="458"/>
                </a:lnTo>
                <a:lnTo>
                  <a:pt x="1663" y="458"/>
                </a:lnTo>
                <a:lnTo>
                  <a:pt x="1660" y="458"/>
                </a:lnTo>
                <a:lnTo>
                  <a:pt x="1660" y="460"/>
                </a:lnTo>
                <a:lnTo>
                  <a:pt x="1657" y="460"/>
                </a:lnTo>
                <a:lnTo>
                  <a:pt x="1657" y="463"/>
                </a:lnTo>
                <a:lnTo>
                  <a:pt x="1655" y="463"/>
                </a:lnTo>
                <a:lnTo>
                  <a:pt x="1652" y="465"/>
                </a:lnTo>
                <a:lnTo>
                  <a:pt x="1650" y="463"/>
                </a:lnTo>
                <a:lnTo>
                  <a:pt x="1650" y="460"/>
                </a:lnTo>
                <a:lnTo>
                  <a:pt x="1650" y="463"/>
                </a:lnTo>
                <a:lnTo>
                  <a:pt x="1647" y="463"/>
                </a:lnTo>
                <a:lnTo>
                  <a:pt x="1650" y="463"/>
                </a:lnTo>
                <a:lnTo>
                  <a:pt x="1650" y="465"/>
                </a:lnTo>
                <a:lnTo>
                  <a:pt x="1650" y="468"/>
                </a:lnTo>
                <a:lnTo>
                  <a:pt x="1650" y="471"/>
                </a:lnTo>
                <a:lnTo>
                  <a:pt x="1652" y="471"/>
                </a:lnTo>
                <a:lnTo>
                  <a:pt x="1652" y="473"/>
                </a:lnTo>
                <a:lnTo>
                  <a:pt x="1655" y="473"/>
                </a:lnTo>
                <a:lnTo>
                  <a:pt x="1657" y="473"/>
                </a:lnTo>
                <a:lnTo>
                  <a:pt x="1657" y="476"/>
                </a:lnTo>
                <a:lnTo>
                  <a:pt x="1657" y="478"/>
                </a:lnTo>
                <a:lnTo>
                  <a:pt x="1660" y="478"/>
                </a:lnTo>
                <a:lnTo>
                  <a:pt x="1660" y="481"/>
                </a:lnTo>
                <a:lnTo>
                  <a:pt x="1660" y="484"/>
                </a:lnTo>
                <a:lnTo>
                  <a:pt x="1657" y="484"/>
                </a:lnTo>
                <a:lnTo>
                  <a:pt x="1655" y="484"/>
                </a:lnTo>
                <a:lnTo>
                  <a:pt x="1652" y="484"/>
                </a:lnTo>
                <a:lnTo>
                  <a:pt x="1652" y="481"/>
                </a:lnTo>
                <a:lnTo>
                  <a:pt x="1650" y="481"/>
                </a:lnTo>
                <a:lnTo>
                  <a:pt x="1650" y="478"/>
                </a:lnTo>
                <a:lnTo>
                  <a:pt x="1647" y="478"/>
                </a:lnTo>
                <a:lnTo>
                  <a:pt x="1644" y="476"/>
                </a:lnTo>
                <a:lnTo>
                  <a:pt x="1642" y="476"/>
                </a:lnTo>
                <a:lnTo>
                  <a:pt x="1642" y="478"/>
                </a:lnTo>
                <a:lnTo>
                  <a:pt x="1639" y="478"/>
                </a:lnTo>
                <a:lnTo>
                  <a:pt x="1637" y="478"/>
                </a:lnTo>
                <a:lnTo>
                  <a:pt x="1637" y="476"/>
                </a:lnTo>
                <a:lnTo>
                  <a:pt x="1637" y="478"/>
                </a:lnTo>
                <a:lnTo>
                  <a:pt x="1637" y="481"/>
                </a:lnTo>
                <a:lnTo>
                  <a:pt x="1637" y="484"/>
                </a:lnTo>
                <a:lnTo>
                  <a:pt x="1639" y="484"/>
                </a:lnTo>
                <a:lnTo>
                  <a:pt x="1639" y="486"/>
                </a:lnTo>
                <a:lnTo>
                  <a:pt x="1637" y="486"/>
                </a:lnTo>
                <a:lnTo>
                  <a:pt x="1637" y="489"/>
                </a:lnTo>
                <a:lnTo>
                  <a:pt x="1634" y="489"/>
                </a:lnTo>
                <a:lnTo>
                  <a:pt x="1634" y="491"/>
                </a:lnTo>
                <a:lnTo>
                  <a:pt x="1637" y="491"/>
                </a:lnTo>
                <a:lnTo>
                  <a:pt x="1637" y="489"/>
                </a:lnTo>
                <a:lnTo>
                  <a:pt x="1639" y="489"/>
                </a:lnTo>
                <a:lnTo>
                  <a:pt x="1637" y="491"/>
                </a:lnTo>
                <a:lnTo>
                  <a:pt x="1637" y="494"/>
                </a:lnTo>
                <a:lnTo>
                  <a:pt x="1634" y="494"/>
                </a:lnTo>
                <a:lnTo>
                  <a:pt x="1637" y="494"/>
                </a:lnTo>
                <a:lnTo>
                  <a:pt x="1637" y="491"/>
                </a:lnTo>
                <a:lnTo>
                  <a:pt x="1639" y="491"/>
                </a:lnTo>
                <a:lnTo>
                  <a:pt x="1642" y="494"/>
                </a:lnTo>
                <a:lnTo>
                  <a:pt x="1644" y="494"/>
                </a:lnTo>
                <a:lnTo>
                  <a:pt x="1644" y="491"/>
                </a:lnTo>
                <a:lnTo>
                  <a:pt x="1642" y="491"/>
                </a:lnTo>
                <a:lnTo>
                  <a:pt x="1642" y="489"/>
                </a:lnTo>
                <a:lnTo>
                  <a:pt x="1644" y="489"/>
                </a:lnTo>
                <a:lnTo>
                  <a:pt x="1644" y="486"/>
                </a:lnTo>
                <a:lnTo>
                  <a:pt x="1644" y="484"/>
                </a:lnTo>
                <a:lnTo>
                  <a:pt x="1647" y="484"/>
                </a:lnTo>
                <a:lnTo>
                  <a:pt x="1647" y="486"/>
                </a:lnTo>
                <a:lnTo>
                  <a:pt x="1647" y="489"/>
                </a:lnTo>
                <a:lnTo>
                  <a:pt x="1650" y="489"/>
                </a:lnTo>
                <a:lnTo>
                  <a:pt x="1652" y="489"/>
                </a:lnTo>
                <a:lnTo>
                  <a:pt x="1652" y="491"/>
                </a:lnTo>
                <a:lnTo>
                  <a:pt x="1655" y="491"/>
                </a:lnTo>
                <a:lnTo>
                  <a:pt x="1657" y="489"/>
                </a:lnTo>
                <a:lnTo>
                  <a:pt x="1660" y="489"/>
                </a:lnTo>
                <a:lnTo>
                  <a:pt x="1660" y="491"/>
                </a:lnTo>
                <a:lnTo>
                  <a:pt x="1663" y="491"/>
                </a:lnTo>
                <a:lnTo>
                  <a:pt x="1665" y="491"/>
                </a:lnTo>
                <a:lnTo>
                  <a:pt x="1668" y="491"/>
                </a:lnTo>
                <a:lnTo>
                  <a:pt x="1668" y="489"/>
                </a:lnTo>
                <a:lnTo>
                  <a:pt x="1671" y="489"/>
                </a:lnTo>
                <a:lnTo>
                  <a:pt x="1671" y="486"/>
                </a:lnTo>
                <a:lnTo>
                  <a:pt x="1671" y="484"/>
                </a:lnTo>
                <a:lnTo>
                  <a:pt x="1668" y="484"/>
                </a:lnTo>
                <a:lnTo>
                  <a:pt x="1671" y="484"/>
                </a:lnTo>
                <a:lnTo>
                  <a:pt x="1671" y="481"/>
                </a:lnTo>
                <a:lnTo>
                  <a:pt x="1668" y="481"/>
                </a:lnTo>
                <a:lnTo>
                  <a:pt x="1668" y="478"/>
                </a:lnTo>
                <a:lnTo>
                  <a:pt x="1665" y="478"/>
                </a:lnTo>
                <a:lnTo>
                  <a:pt x="1665" y="476"/>
                </a:lnTo>
                <a:lnTo>
                  <a:pt x="1665" y="473"/>
                </a:lnTo>
                <a:lnTo>
                  <a:pt x="1668" y="473"/>
                </a:lnTo>
                <a:lnTo>
                  <a:pt x="1671" y="471"/>
                </a:lnTo>
                <a:lnTo>
                  <a:pt x="1671" y="473"/>
                </a:lnTo>
                <a:lnTo>
                  <a:pt x="1671" y="471"/>
                </a:lnTo>
                <a:lnTo>
                  <a:pt x="1671" y="473"/>
                </a:lnTo>
                <a:lnTo>
                  <a:pt x="1673" y="473"/>
                </a:lnTo>
                <a:lnTo>
                  <a:pt x="1676" y="473"/>
                </a:lnTo>
                <a:lnTo>
                  <a:pt x="1676" y="476"/>
                </a:lnTo>
                <a:lnTo>
                  <a:pt x="1678" y="476"/>
                </a:lnTo>
                <a:lnTo>
                  <a:pt x="1681" y="476"/>
                </a:lnTo>
                <a:lnTo>
                  <a:pt x="1681" y="473"/>
                </a:lnTo>
                <a:lnTo>
                  <a:pt x="1678" y="473"/>
                </a:lnTo>
                <a:lnTo>
                  <a:pt x="1681" y="473"/>
                </a:lnTo>
                <a:lnTo>
                  <a:pt x="1681" y="476"/>
                </a:lnTo>
                <a:lnTo>
                  <a:pt x="1684" y="476"/>
                </a:lnTo>
                <a:lnTo>
                  <a:pt x="1684" y="478"/>
                </a:lnTo>
                <a:lnTo>
                  <a:pt x="1684" y="481"/>
                </a:lnTo>
                <a:lnTo>
                  <a:pt x="1686" y="481"/>
                </a:lnTo>
                <a:lnTo>
                  <a:pt x="1686" y="484"/>
                </a:lnTo>
                <a:lnTo>
                  <a:pt x="1689" y="484"/>
                </a:lnTo>
                <a:lnTo>
                  <a:pt x="1689" y="481"/>
                </a:lnTo>
                <a:lnTo>
                  <a:pt x="1689" y="478"/>
                </a:lnTo>
                <a:lnTo>
                  <a:pt x="1689" y="476"/>
                </a:lnTo>
                <a:lnTo>
                  <a:pt x="1689" y="473"/>
                </a:lnTo>
                <a:lnTo>
                  <a:pt x="1686" y="473"/>
                </a:lnTo>
                <a:lnTo>
                  <a:pt x="1686" y="471"/>
                </a:lnTo>
                <a:lnTo>
                  <a:pt x="1686" y="468"/>
                </a:lnTo>
                <a:lnTo>
                  <a:pt x="1689" y="468"/>
                </a:lnTo>
                <a:lnTo>
                  <a:pt x="1691" y="468"/>
                </a:lnTo>
                <a:lnTo>
                  <a:pt x="1694" y="468"/>
                </a:lnTo>
                <a:lnTo>
                  <a:pt x="1697" y="468"/>
                </a:lnTo>
                <a:lnTo>
                  <a:pt x="1697" y="471"/>
                </a:lnTo>
                <a:lnTo>
                  <a:pt x="1699" y="471"/>
                </a:lnTo>
                <a:lnTo>
                  <a:pt x="1699" y="473"/>
                </a:lnTo>
                <a:lnTo>
                  <a:pt x="1699" y="476"/>
                </a:lnTo>
                <a:lnTo>
                  <a:pt x="1702" y="476"/>
                </a:lnTo>
                <a:lnTo>
                  <a:pt x="1702" y="473"/>
                </a:lnTo>
                <a:lnTo>
                  <a:pt x="1702" y="471"/>
                </a:lnTo>
                <a:lnTo>
                  <a:pt x="1702" y="468"/>
                </a:lnTo>
                <a:lnTo>
                  <a:pt x="1704" y="468"/>
                </a:lnTo>
                <a:lnTo>
                  <a:pt x="1707" y="468"/>
                </a:lnTo>
                <a:lnTo>
                  <a:pt x="1710" y="468"/>
                </a:lnTo>
                <a:lnTo>
                  <a:pt x="1712" y="468"/>
                </a:lnTo>
                <a:lnTo>
                  <a:pt x="1715" y="468"/>
                </a:lnTo>
                <a:lnTo>
                  <a:pt x="1718" y="468"/>
                </a:lnTo>
                <a:lnTo>
                  <a:pt x="1718" y="465"/>
                </a:lnTo>
                <a:lnTo>
                  <a:pt x="1720" y="465"/>
                </a:lnTo>
                <a:lnTo>
                  <a:pt x="1723" y="465"/>
                </a:lnTo>
                <a:lnTo>
                  <a:pt x="1725" y="465"/>
                </a:lnTo>
                <a:lnTo>
                  <a:pt x="1725" y="468"/>
                </a:lnTo>
                <a:lnTo>
                  <a:pt x="1725" y="465"/>
                </a:lnTo>
                <a:lnTo>
                  <a:pt x="1725" y="468"/>
                </a:lnTo>
                <a:lnTo>
                  <a:pt x="1728" y="468"/>
                </a:lnTo>
                <a:lnTo>
                  <a:pt x="1731" y="468"/>
                </a:lnTo>
                <a:lnTo>
                  <a:pt x="1731" y="471"/>
                </a:lnTo>
                <a:lnTo>
                  <a:pt x="1733" y="471"/>
                </a:lnTo>
                <a:lnTo>
                  <a:pt x="1733" y="468"/>
                </a:lnTo>
                <a:lnTo>
                  <a:pt x="1736" y="468"/>
                </a:lnTo>
                <a:lnTo>
                  <a:pt x="1736" y="465"/>
                </a:lnTo>
                <a:lnTo>
                  <a:pt x="1736" y="463"/>
                </a:lnTo>
                <a:lnTo>
                  <a:pt x="1736" y="460"/>
                </a:lnTo>
                <a:lnTo>
                  <a:pt x="1738" y="460"/>
                </a:lnTo>
                <a:lnTo>
                  <a:pt x="1738" y="463"/>
                </a:lnTo>
                <a:lnTo>
                  <a:pt x="1738" y="465"/>
                </a:lnTo>
                <a:lnTo>
                  <a:pt x="1741" y="465"/>
                </a:lnTo>
                <a:lnTo>
                  <a:pt x="1744" y="465"/>
                </a:lnTo>
                <a:lnTo>
                  <a:pt x="1746" y="465"/>
                </a:lnTo>
                <a:lnTo>
                  <a:pt x="1746" y="463"/>
                </a:lnTo>
                <a:lnTo>
                  <a:pt x="1746" y="465"/>
                </a:lnTo>
                <a:lnTo>
                  <a:pt x="1749" y="465"/>
                </a:lnTo>
                <a:lnTo>
                  <a:pt x="1749" y="463"/>
                </a:lnTo>
                <a:lnTo>
                  <a:pt x="1751" y="463"/>
                </a:lnTo>
                <a:lnTo>
                  <a:pt x="1751" y="465"/>
                </a:lnTo>
                <a:lnTo>
                  <a:pt x="1754" y="465"/>
                </a:lnTo>
                <a:lnTo>
                  <a:pt x="1751" y="465"/>
                </a:lnTo>
                <a:lnTo>
                  <a:pt x="1751" y="468"/>
                </a:lnTo>
                <a:lnTo>
                  <a:pt x="1754" y="468"/>
                </a:lnTo>
                <a:lnTo>
                  <a:pt x="1751" y="468"/>
                </a:lnTo>
                <a:lnTo>
                  <a:pt x="1749" y="468"/>
                </a:lnTo>
                <a:lnTo>
                  <a:pt x="1749" y="471"/>
                </a:lnTo>
                <a:lnTo>
                  <a:pt x="1746" y="471"/>
                </a:lnTo>
                <a:lnTo>
                  <a:pt x="1744" y="471"/>
                </a:lnTo>
                <a:lnTo>
                  <a:pt x="1744" y="473"/>
                </a:lnTo>
                <a:lnTo>
                  <a:pt x="1744" y="476"/>
                </a:lnTo>
                <a:lnTo>
                  <a:pt x="1741" y="476"/>
                </a:lnTo>
                <a:lnTo>
                  <a:pt x="1741" y="478"/>
                </a:lnTo>
                <a:lnTo>
                  <a:pt x="1741" y="481"/>
                </a:lnTo>
                <a:lnTo>
                  <a:pt x="1738" y="481"/>
                </a:lnTo>
                <a:lnTo>
                  <a:pt x="1736" y="481"/>
                </a:lnTo>
                <a:lnTo>
                  <a:pt x="1736" y="478"/>
                </a:lnTo>
                <a:lnTo>
                  <a:pt x="1733" y="476"/>
                </a:lnTo>
                <a:lnTo>
                  <a:pt x="1731" y="476"/>
                </a:lnTo>
                <a:lnTo>
                  <a:pt x="1731" y="473"/>
                </a:lnTo>
                <a:lnTo>
                  <a:pt x="1731" y="476"/>
                </a:lnTo>
                <a:lnTo>
                  <a:pt x="1728" y="476"/>
                </a:lnTo>
                <a:lnTo>
                  <a:pt x="1725" y="476"/>
                </a:lnTo>
                <a:lnTo>
                  <a:pt x="1723" y="473"/>
                </a:lnTo>
                <a:lnTo>
                  <a:pt x="1720" y="473"/>
                </a:lnTo>
                <a:lnTo>
                  <a:pt x="1718" y="473"/>
                </a:lnTo>
                <a:lnTo>
                  <a:pt x="1720" y="473"/>
                </a:lnTo>
                <a:lnTo>
                  <a:pt x="1720" y="476"/>
                </a:lnTo>
                <a:lnTo>
                  <a:pt x="1723" y="476"/>
                </a:lnTo>
                <a:lnTo>
                  <a:pt x="1723" y="478"/>
                </a:lnTo>
                <a:lnTo>
                  <a:pt x="1725" y="478"/>
                </a:lnTo>
                <a:lnTo>
                  <a:pt x="1725" y="481"/>
                </a:lnTo>
                <a:lnTo>
                  <a:pt x="1723" y="481"/>
                </a:lnTo>
                <a:lnTo>
                  <a:pt x="1725" y="481"/>
                </a:lnTo>
                <a:lnTo>
                  <a:pt x="1728" y="481"/>
                </a:lnTo>
                <a:lnTo>
                  <a:pt x="1728" y="478"/>
                </a:lnTo>
                <a:lnTo>
                  <a:pt x="1731" y="478"/>
                </a:lnTo>
                <a:lnTo>
                  <a:pt x="1731" y="481"/>
                </a:lnTo>
                <a:lnTo>
                  <a:pt x="1733" y="481"/>
                </a:lnTo>
                <a:lnTo>
                  <a:pt x="1733" y="484"/>
                </a:lnTo>
                <a:lnTo>
                  <a:pt x="1731" y="484"/>
                </a:lnTo>
                <a:lnTo>
                  <a:pt x="1731" y="486"/>
                </a:lnTo>
                <a:lnTo>
                  <a:pt x="1733" y="486"/>
                </a:lnTo>
                <a:lnTo>
                  <a:pt x="1736" y="486"/>
                </a:lnTo>
                <a:lnTo>
                  <a:pt x="1738" y="486"/>
                </a:lnTo>
                <a:lnTo>
                  <a:pt x="1738" y="489"/>
                </a:lnTo>
                <a:lnTo>
                  <a:pt x="1741" y="489"/>
                </a:lnTo>
                <a:lnTo>
                  <a:pt x="1744" y="489"/>
                </a:lnTo>
                <a:lnTo>
                  <a:pt x="1744" y="486"/>
                </a:lnTo>
                <a:lnTo>
                  <a:pt x="1746" y="486"/>
                </a:lnTo>
                <a:lnTo>
                  <a:pt x="1749" y="486"/>
                </a:lnTo>
                <a:lnTo>
                  <a:pt x="1749" y="484"/>
                </a:lnTo>
                <a:lnTo>
                  <a:pt x="1751" y="484"/>
                </a:lnTo>
                <a:lnTo>
                  <a:pt x="1754" y="484"/>
                </a:lnTo>
                <a:lnTo>
                  <a:pt x="1754" y="486"/>
                </a:lnTo>
                <a:lnTo>
                  <a:pt x="1757" y="486"/>
                </a:lnTo>
                <a:lnTo>
                  <a:pt x="1757" y="489"/>
                </a:lnTo>
                <a:lnTo>
                  <a:pt x="1759" y="486"/>
                </a:lnTo>
                <a:lnTo>
                  <a:pt x="1762" y="486"/>
                </a:lnTo>
                <a:lnTo>
                  <a:pt x="1762" y="484"/>
                </a:lnTo>
                <a:lnTo>
                  <a:pt x="1765" y="484"/>
                </a:lnTo>
                <a:lnTo>
                  <a:pt x="1765" y="481"/>
                </a:lnTo>
                <a:lnTo>
                  <a:pt x="1767" y="481"/>
                </a:lnTo>
                <a:lnTo>
                  <a:pt x="1767" y="478"/>
                </a:lnTo>
                <a:lnTo>
                  <a:pt x="1770" y="478"/>
                </a:lnTo>
                <a:lnTo>
                  <a:pt x="1770" y="481"/>
                </a:lnTo>
                <a:lnTo>
                  <a:pt x="1770" y="484"/>
                </a:lnTo>
                <a:lnTo>
                  <a:pt x="1770" y="486"/>
                </a:lnTo>
                <a:lnTo>
                  <a:pt x="1772" y="489"/>
                </a:lnTo>
                <a:lnTo>
                  <a:pt x="1770" y="489"/>
                </a:lnTo>
                <a:lnTo>
                  <a:pt x="1770" y="491"/>
                </a:lnTo>
                <a:lnTo>
                  <a:pt x="1767" y="491"/>
                </a:lnTo>
                <a:lnTo>
                  <a:pt x="1767" y="494"/>
                </a:lnTo>
                <a:lnTo>
                  <a:pt x="1765" y="494"/>
                </a:lnTo>
                <a:lnTo>
                  <a:pt x="1765" y="497"/>
                </a:lnTo>
                <a:lnTo>
                  <a:pt x="1762" y="497"/>
                </a:lnTo>
                <a:lnTo>
                  <a:pt x="1762" y="499"/>
                </a:lnTo>
                <a:lnTo>
                  <a:pt x="1759" y="499"/>
                </a:lnTo>
                <a:lnTo>
                  <a:pt x="1759" y="502"/>
                </a:lnTo>
                <a:lnTo>
                  <a:pt x="1759" y="505"/>
                </a:lnTo>
                <a:lnTo>
                  <a:pt x="1757" y="505"/>
                </a:lnTo>
                <a:lnTo>
                  <a:pt x="1757" y="507"/>
                </a:lnTo>
                <a:lnTo>
                  <a:pt x="1757" y="510"/>
                </a:lnTo>
                <a:lnTo>
                  <a:pt x="1757" y="512"/>
                </a:lnTo>
                <a:lnTo>
                  <a:pt x="1754" y="512"/>
                </a:lnTo>
                <a:lnTo>
                  <a:pt x="1757" y="512"/>
                </a:lnTo>
                <a:lnTo>
                  <a:pt x="1759" y="512"/>
                </a:lnTo>
                <a:lnTo>
                  <a:pt x="1757" y="512"/>
                </a:lnTo>
                <a:lnTo>
                  <a:pt x="1759" y="512"/>
                </a:lnTo>
                <a:lnTo>
                  <a:pt x="1759" y="510"/>
                </a:lnTo>
                <a:lnTo>
                  <a:pt x="1762" y="510"/>
                </a:lnTo>
                <a:lnTo>
                  <a:pt x="1762" y="507"/>
                </a:lnTo>
                <a:lnTo>
                  <a:pt x="1765" y="507"/>
                </a:lnTo>
                <a:lnTo>
                  <a:pt x="1767" y="505"/>
                </a:lnTo>
                <a:lnTo>
                  <a:pt x="1770" y="505"/>
                </a:lnTo>
                <a:lnTo>
                  <a:pt x="1772" y="505"/>
                </a:lnTo>
                <a:lnTo>
                  <a:pt x="1772" y="502"/>
                </a:lnTo>
                <a:lnTo>
                  <a:pt x="1775" y="502"/>
                </a:lnTo>
                <a:lnTo>
                  <a:pt x="1775" y="505"/>
                </a:lnTo>
                <a:lnTo>
                  <a:pt x="1775" y="507"/>
                </a:lnTo>
                <a:lnTo>
                  <a:pt x="1775" y="510"/>
                </a:lnTo>
                <a:lnTo>
                  <a:pt x="1778" y="510"/>
                </a:lnTo>
                <a:lnTo>
                  <a:pt x="1780" y="510"/>
                </a:lnTo>
                <a:lnTo>
                  <a:pt x="1783" y="510"/>
                </a:lnTo>
                <a:lnTo>
                  <a:pt x="1783" y="512"/>
                </a:lnTo>
                <a:lnTo>
                  <a:pt x="1785" y="512"/>
                </a:lnTo>
                <a:lnTo>
                  <a:pt x="1785" y="515"/>
                </a:lnTo>
                <a:lnTo>
                  <a:pt x="1788" y="515"/>
                </a:lnTo>
                <a:lnTo>
                  <a:pt x="1788" y="518"/>
                </a:lnTo>
                <a:lnTo>
                  <a:pt x="1791" y="518"/>
                </a:lnTo>
                <a:lnTo>
                  <a:pt x="1793" y="518"/>
                </a:lnTo>
                <a:lnTo>
                  <a:pt x="1796" y="518"/>
                </a:lnTo>
                <a:lnTo>
                  <a:pt x="1798" y="518"/>
                </a:lnTo>
                <a:lnTo>
                  <a:pt x="1798" y="520"/>
                </a:lnTo>
                <a:lnTo>
                  <a:pt x="1796" y="520"/>
                </a:lnTo>
                <a:lnTo>
                  <a:pt x="1796" y="523"/>
                </a:lnTo>
                <a:lnTo>
                  <a:pt x="1796" y="525"/>
                </a:lnTo>
                <a:lnTo>
                  <a:pt x="1798" y="525"/>
                </a:lnTo>
                <a:lnTo>
                  <a:pt x="1798" y="528"/>
                </a:lnTo>
                <a:lnTo>
                  <a:pt x="1798" y="525"/>
                </a:lnTo>
                <a:lnTo>
                  <a:pt x="1798" y="523"/>
                </a:lnTo>
                <a:lnTo>
                  <a:pt x="1801" y="523"/>
                </a:lnTo>
                <a:lnTo>
                  <a:pt x="1801" y="520"/>
                </a:lnTo>
                <a:lnTo>
                  <a:pt x="1804" y="520"/>
                </a:lnTo>
                <a:lnTo>
                  <a:pt x="1801" y="518"/>
                </a:lnTo>
                <a:lnTo>
                  <a:pt x="1804" y="515"/>
                </a:lnTo>
                <a:lnTo>
                  <a:pt x="1804" y="512"/>
                </a:lnTo>
                <a:lnTo>
                  <a:pt x="1801" y="512"/>
                </a:lnTo>
                <a:lnTo>
                  <a:pt x="1801" y="510"/>
                </a:lnTo>
                <a:lnTo>
                  <a:pt x="1798" y="510"/>
                </a:lnTo>
                <a:lnTo>
                  <a:pt x="1796" y="510"/>
                </a:lnTo>
                <a:lnTo>
                  <a:pt x="1793" y="510"/>
                </a:lnTo>
                <a:lnTo>
                  <a:pt x="1791" y="510"/>
                </a:lnTo>
                <a:lnTo>
                  <a:pt x="1791" y="507"/>
                </a:lnTo>
                <a:lnTo>
                  <a:pt x="1791" y="505"/>
                </a:lnTo>
                <a:lnTo>
                  <a:pt x="1791" y="502"/>
                </a:lnTo>
                <a:lnTo>
                  <a:pt x="1788" y="502"/>
                </a:lnTo>
                <a:lnTo>
                  <a:pt x="1788" y="499"/>
                </a:lnTo>
                <a:lnTo>
                  <a:pt x="1791" y="499"/>
                </a:lnTo>
                <a:lnTo>
                  <a:pt x="1793" y="499"/>
                </a:lnTo>
                <a:lnTo>
                  <a:pt x="1793" y="497"/>
                </a:lnTo>
                <a:lnTo>
                  <a:pt x="1793" y="494"/>
                </a:lnTo>
                <a:lnTo>
                  <a:pt x="1791" y="494"/>
                </a:lnTo>
                <a:lnTo>
                  <a:pt x="1791" y="491"/>
                </a:lnTo>
                <a:lnTo>
                  <a:pt x="1788" y="491"/>
                </a:lnTo>
                <a:lnTo>
                  <a:pt x="1788" y="489"/>
                </a:lnTo>
                <a:lnTo>
                  <a:pt x="1788" y="486"/>
                </a:lnTo>
                <a:lnTo>
                  <a:pt x="1791" y="486"/>
                </a:lnTo>
                <a:lnTo>
                  <a:pt x="1793" y="486"/>
                </a:lnTo>
                <a:lnTo>
                  <a:pt x="1793" y="484"/>
                </a:lnTo>
                <a:lnTo>
                  <a:pt x="1796" y="484"/>
                </a:lnTo>
                <a:lnTo>
                  <a:pt x="1798" y="484"/>
                </a:lnTo>
                <a:lnTo>
                  <a:pt x="1798" y="481"/>
                </a:lnTo>
                <a:lnTo>
                  <a:pt x="1801" y="481"/>
                </a:lnTo>
                <a:lnTo>
                  <a:pt x="1804" y="481"/>
                </a:lnTo>
                <a:lnTo>
                  <a:pt x="1804" y="484"/>
                </a:lnTo>
                <a:lnTo>
                  <a:pt x="1804" y="486"/>
                </a:lnTo>
                <a:lnTo>
                  <a:pt x="1801" y="486"/>
                </a:lnTo>
                <a:lnTo>
                  <a:pt x="1801" y="489"/>
                </a:lnTo>
                <a:lnTo>
                  <a:pt x="1801" y="491"/>
                </a:lnTo>
                <a:lnTo>
                  <a:pt x="1804" y="491"/>
                </a:lnTo>
                <a:lnTo>
                  <a:pt x="1801" y="491"/>
                </a:lnTo>
                <a:lnTo>
                  <a:pt x="1804" y="491"/>
                </a:lnTo>
                <a:lnTo>
                  <a:pt x="1804" y="494"/>
                </a:lnTo>
                <a:lnTo>
                  <a:pt x="1806" y="494"/>
                </a:lnTo>
                <a:lnTo>
                  <a:pt x="1809" y="494"/>
                </a:lnTo>
                <a:lnTo>
                  <a:pt x="1809" y="497"/>
                </a:lnTo>
                <a:lnTo>
                  <a:pt x="1809" y="499"/>
                </a:lnTo>
                <a:lnTo>
                  <a:pt x="1809" y="502"/>
                </a:lnTo>
                <a:lnTo>
                  <a:pt x="1806" y="502"/>
                </a:lnTo>
                <a:lnTo>
                  <a:pt x="1806" y="505"/>
                </a:lnTo>
                <a:lnTo>
                  <a:pt x="1809" y="505"/>
                </a:lnTo>
                <a:lnTo>
                  <a:pt x="1809" y="502"/>
                </a:lnTo>
                <a:lnTo>
                  <a:pt x="1809" y="499"/>
                </a:lnTo>
                <a:lnTo>
                  <a:pt x="1811" y="499"/>
                </a:lnTo>
                <a:lnTo>
                  <a:pt x="1814" y="499"/>
                </a:lnTo>
                <a:lnTo>
                  <a:pt x="1814" y="497"/>
                </a:lnTo>
                <a:lnTo>
                  <a:pt x="1814" y="494"/>
                </a:lnTo>
                <a:lnTo>
                  <a:pt x="1814" y="491"/>
                </a:lnTo>
                <a:lnTo>
                  <a:pt x="1814" y="489"/>
                </a:lnTo>
                <a:lnTo>
                  <a:pt x="1814" y="486"/>
                </a:lnTo>
                <a:lnTo>
                  <a:pt x="1817" y="486"/>
                </a:lnTo>
                <a:lnTo>
                  <a:pt x="1817" y="489"/>
                </a:lnTo>
                <a:lnTo>
                  <a:pt x="1819" y="489"/>
                </a:lnTo>
                <a:lnTo>
                  <a:pt x="1822" y="489"/>
                </a:lnTo>
                <a:lnTo>
                  <a:pt x="1822" y="491"/>
                </a:lnTo>
                <a:lnTo>
                  <a:pt x="1819" y="491"/>
                </a:lnTo>
                <a:lnTo>
                  <a:pt x="1819" y="494"/>
                </a:lnTo>
                <a:lnTo>
                  <a:pt x="1819" y="497"/>
                </a:lnTo>
                <a:lnTo>
                  <a:pt x="1819" y="499"/>
                </a:lnTo>
                <a:lnTo>
                  <a:pt x="1819" y="502"/>
                </a:lnTo>
                <a:lnTo>
                  <a:pt x="1819" y="505"/>
                </a:lnTo>
                <a:lnTo>
                  <a:pt x="1822" y="505"/>
                </a:lnTo>
                <a:lnTo>
                  <a:pt x="1822" y="502"/>
                </a:lnTo>
                <a:lnTo>
                  <a:pt x="1822" y="505"/>
                </a:lnTo>
                <a:lnTo>
                  <a:pt x="1822" y="507"/>
                </a:lnTo>
                <a:lnTo>
                  <a:pt x="1822" y="510"/>
                </a:lnTo>
                <a:lnTo>
                  <a:pt x="1819" y="510"/>
                </a:lnTo>
                <a:lnTo>
                  <a:pt x="1819" y="512"/>
                </a:lnTo>
                <a:lnTo>
                  <a:pt x="1817" y="512"/>
                </a:lnTo>
                <a:lnTo>
                  <a:pt x="1817" y="515"/>
                </a:lnTo>
                <a:lnTo>
                  <a:pt x="1817" y="512"/>
                </a:lnTo>
                <a:lnTo>
                  <a:pt x="1814" y="515"/>
                </a:lnTo>
                <a:lnTo>
                  <a:pt x="1811" y="515"/>
                </a:lnTo>
                <a:lnTo>
                  <a:pt x="1811" y="518"/>
                </a:lnTo>
                <a:lnTo>
                  <a:pt x="1811" y="520"/>
                </a:lnTo>
                <a:lnTo>
                  <a:pt x="1814" y="520"/>
                </a:lnTo>
                <a:lnTo>
                  <a:pt x="1817" y="520"/>
                </a:lnTo>
                <a:lnTo>
                  <a:pt x="1817" y="523"/>
                </a:lnTo>
                <a:lnTo>
                  <a:pt x="1817" y="525"/>
                </a:lnTo>
                <a:lnTo>
                  <a:pt x="1814" y="525"/>
                </a:lnTo>
                <a:lnTo>
                  <a:pt x="1811" y="528"/>
                </a:lnTo>
                <a:lnTo>
                  <a:pt x="1814" y="528"/>
                </a:lnTo>
                <a:lnTo>
                  <a:pt x="1817" y="528"/>
                </a:lnTo>
                <a:lnTo>
                  <a:pt x="1817" y="525"/>
                </a:lnTo>
                <a:lnTo>
                  <a:pt x="1819" y="525"/>
                </a:lnTo>
                <a:lnTo>
                  <a:pt x="1822" y="525"/>
                </a:lnTo>
                <a:lnTo>
                  <a:pt x="1822" y="528"/>
                </a:lnTo>
                <a:lnTo>
                  <a:pt x="1822" y="531"/>
                </a:lnTo>
                <a:lnTo>
                  <a:pt x="1822" y="528"/>
                </a:lnTo>
                <a:lnTo>
                  <a:pt x="1822" y="531"/>
                </a:lnTo>
                <a:lnTo>
                  <a:pt x="1825" y="531"/>
                </a:lnTo>
                <a:lnTo>
                  <a:pt x="1825" y="528"/>
                </a:lnTo>
                <a:lnTo>
                  <a:pt x="1825" y="525"/>
                </a:lnTo>
                <a:lnTo>
                  <a:pt x="1825" y="523"/>
                </a:lnTo>
                <a:lnTo>
                  <a:pt x="1822" y="523"/>
                </a:lnTo>
                <a:lnTo>
                  <a:pt x="1822" y="520"/>
                </a:lnTo>
                <a:lnTo>
                  <a:pt x="1822" y="518"/>
                </a:lnTo>
                <a:lnTo>
                  <a:pt x="1825" y="518"/>
                </a:lnTo>
                <a:lnTo>
                  <a:pt x="1827" y="515"/>
                </a:lnTo>
                <a:lnTo>
                  <a:pt x="1830" y="515"/>
                </a:lnTo>
                <a:lnTo>
                  <a:pt x="1830" y="518"/>
                </a:lnTo>
                <a:lnTo>
                  <a:pt x="1832" y="515"/>
                </a:lnTo>
                <a:lnTo>
                  <a:pt x="1835" y="515"/>
                </a:lnTo>
                <a:lnTo>
                  <a:pt x="1835" y="518"/>
                </a:lnTo>
                <a:lnTo>
                  <a:pt x="1835" y="520"/>
                </a:lnTo>
                <a:lnTo>
                  <a:pt x="1838" y="520"/>
                </a:lnTo>
                <a:lnTo>
                  <a:pt x="1838" y="518"/>
                </a:lnTo>
                <a:lnTo>
                  <a:pt x="1840" y="520"/>
                </a:lnTo>
                <a:lnTo>
                  <a:pt x="1843" y="520"/>
                </a:lnTo>
                <a:lnTo>
                  <a:pt x="1845" y="520"/>
                </a:lnTo>
                <a:lnTo>
                  <a:pt x="1848" y="520"/>
                </a:lnTo>
                <a:lnTo>
                  <a:pt x="1848" y="523"/>
                </a:lnTo>
                <a:lnTo>
                  <a:pt x="1848" y="525"/>
                </a:lnTo>
                <a:lnTo>
                  <a:pt x="1848" y="528"/>
                </a:lnTo>
                <a:lnTo>
                  <a:pt x="1851" y="528"/>
                </a:lnTo>
                <a:lnTo>
                  <a:pt x="1853" y="528"/>
                </a:lnTo>
                <a:lnTo>
                  <a:pt x="1853" y="531"/>
                </a:lnTo>
                <a:lnTo>
                  <a:pt x="1853" y="533"/>
                </a:lnTo>
                <a:lnTo>
                  <a:pt x="1851" y="536"/>
                </a:lnTo>
                <a:lnTo>
                  <a:pt x="1851" y="538"/>
                </a:lnTo>
                <a:lnTo>
                  <a:pt x="1851" y="541"/>
                </a:lnTo>
                <a:lnTo>
                  <a:pt x="1848" y="541"/>
                </a:lnTo>
                <a:lnTo>
                  <a:pt x="1845" y="541"/>
                </a:lnTo>
                <a:lnTo>
                  <a:pt x="1843" y="541"/>
                </a:lnTo>
                <a:lnTo>
                  <a:pt x="1843" y="544"/>
                </a:lnTo>
                <a:lnTo>
                  <a:pt x="1840" y="544"/>
                </a:lnTo>
                <a:lnTo>
                  <a:pt x="1843" y="544"/>
                </a:lnTo>
                <a:lnTo>
                  <a:pt x="1845" y="546"/>
                </a:lnTo>
                <a:lnTo>
                  <a:pt x="1848" y="546"/>
                </a:lnTo>
                <a:lnTo>
                  <a:pt x="1848" y="549"/>
                </a:lnTo>
                <a:lnTo>
                  <a:pt x="1848" y="552"/>
                </a:lnTo>
                <a:lnTo>
                  <a:pt x="1845" y="552"/>
                </a:lnTo>
                <a:lnTo>
                  <a:pt x="1845" y="554"/>
                </a:lnTo>
                <a:lnTo>
                  <a:pt x="1848" y="554"/>
                </a:lnTo>
                <a:lnTo>
                  <a:pt x="1851" y="554"/>
                </a:lnTo>
                <a:lnTo>
                  <a:pt x="1853" y="554"/>
                </a:lnTo>
                <a:lnTo>
                  <a:pt x="1856" y="557"/>
                </a:lnTo>
                <a:lnTo>
                  <a:pt x="1858" y="559"/>
                </a:lnTo>
                <a:lnTo>
                  <a:pt x="1858" y="562"/>
                </a:lnTo>
                <a:lnTo>
                  <a:pt x="1858" y="559"/>
                </a:lnTo>
                <a:lnTo>
                  <a:pt x="1861" y="559"/>
                </a:lnTo>
                <a:lnTo>
                  <a:pt x="1861" y="557"/>
                </a:lnTo>
                <a:lnTo>
                  <a:pt x="1861" y="559"/>
                </a:lnTo>
                <a:lnTo>
                  <a:pt x="1861" y="557"/>
                </a:lnTo>
                <a:lnTo>
                  <a:pt x="1864" y="557"/>
                </a:lnTo>
                <a:lnTo>
                  <a:pt x="1861" y="557"/>
                </a:lnTo>
                <a:lnTo>
                  <a:pt x="1858" y="557"/>
                </a:lnTo>
                <a:lnTo>
                  <a:pt x="1858" y="554"/>
                </a:lnTo>
                <a:lnTo>
                  <a:pt x="1858" y="552"/>
                </a:lnTo>
                <a:lnTo>
                  <a:pt x="1861" y="552"/>
                </a:lnTo>
                <a:lnTo>
                  <a:pt x="1864" y="552"/>
                </a:lnTo>
                <a:lnTo>
                  <a:pt x="1861" y="549"/>
                </a:lnTo>
                <a:lnTo>
                  <a:pt x="1861" y="546"/>
                </a:lnTo>
                <a:lnTo>
                  <a:pt x="1861" y="544"/>
                </a:lnTo>
                <a:lnTo>
                  <a:pt x="1858" y="544"/>
                </a:lnTo>
                <a:lnTo>
                  <a:pt x="1858" y="541"/>
                </a:lnTo>
                <a:lnTo>
                  <a:pt x="1861" y="541"/>
                </a:lnTo>
                <a:lnTo>
                  <a:pt x="1864" y="541"/>
                </a:lnTo>
                <a:lnTo>
                  <a:pt x="1866" y="541"/>
                </a:lnTo>
                <a:lnTo>
                  <a:pt x="1869" y="541"/>
                </a:lnTo>
                <a:lnTo>
                  <a:pt x="1869" y="538"/>
                </a:lnTo>
                <a:lnTo>
                  <a:pt x="1869" y="541"/>
                </a:lnTo>
                <a:lnTo>
                  <a:pt x="1872" y="541"/>
                </a:lnTo>
                <a:lnTo>
                  <a:pt x="1874" y="541"/>
                </a:lnTo>
                <a:lnTo>
                  <a:pt x="1877" y="541"/>
                </a:lnTo>
                <a:lnTo>
                  <a:pt x="1877" y="544"/>
                </a:lnTo>
                <a:lnTo>
                  <a:pt x="1879" y="544"/>
                </a:lnTo>
                <a:lnTo>
                  <a:pt x="1877" y="544"/>
                </a:lnTo>
                <a:lnTo>
                  <a:pt x="1879" y="544"/>
                </a:lnTo>
                <a:lnTo>
                  <a:pt x="1877" y="544"/>
                </a:lnTo>
                <a:lnTo>
                  <a:pt x="1877" y="546"/>
                </a:lnTo>
                <a:lnTo>
                  <a:pt x="1877" y="544"/>
                </a:lnTo>
                <a:lnTo>
                  <a:pt x="1879" y="544"/>
                </a:lnTo>
                <a:lnTo>
                  <a:pt x="1877" y="546"/>
                </a:lnTo>
                <a:lnTo>
                  <a:pt x="1879" y="546"/>
                </a:lnTo>
                <a:lnTo>
                  <a:pt x="1877" y="546"/>
                </a:lnTo>
                <a:lnTo>
                  <a:pt x="1874" y="549"/>
                </a:lnTo>
                <a:lnTo>
                  <a:pt x="1874" y="552"/>
                </a:lnTo>
                <a:lnTo>
                  <a:pt x="1877" y="554"/>
                </a:lnTo>
                <a:lnTo>
                  <a:pt x="1879" y="554"/>
                </a:lnTo>
                <a:lnTo>
                  <a:pt x="1882" y="554"/>
                </a:lnTo>
                <a:lnTo>
                  <a:pt x="1882" y="552"/>
                </a:lnTo>
                <a:lnTo>
                  <a:pt x="1885" y="552"/>
                </a:lnTo>
                <a:lnTo>
                  <a:pt x="1887" y="552"/>
                </a:lnTo>
                <a:lnTo>
                  <a:pt x="1887" y="554"/>
                </a:lnTo>
                <a:lnTo>
                  <a:pt x="1890" y="554"/>
                </a:lnTo>
                <a:lnTo>
                  <a:pt x="1890" y="557"/>
                </a:lnTo>
                <a:lnTo>
                  <a:pt x="1892" y="557"/>
                </a:lnTo>
                <a:lnTo>
                  <a:pt x="1892" y="559"/>
                </a:lnTo>
                <a:lnTo>
                  <a:pt x="1895" y="562"/>
                </a:lnTo>
                <a:lnTo>
                  <a:pt x="1898" y="562"/>
                </a:lnTo>
                <a:lnTo>
                  <a:pt x="1898" y="565"/>
                </a:lnTo>
                <a:lnTo>
                  <a:pt x="1900" y="565"/>
                </a:lnTo>
                <a:lnTo>
                  <a:pt x="1900" y="567"/>
                </a:lnTo>
                <a:lnTo>
                  <a:pt x="1900" y="570"/>
                </a:lnTo>
                <a:lnTo>
                  <a:pt x="1903" y="570"/>
                </a:lnTo>
                <a:lnTo>
                  <a:pt x="1903" y="572"/>
                </a:lnTo>
                <a:lnTo>
                  <a:pt x="1905" y="575"/>
                </a:lnTo>
                <a:lnTo>
                  <a:pt x="1905" y="578"/>
                </a:lnTo>
                <a:lnTo>
                  <a:pt x="1903" y="578"/>
                </a:lnTo>
                <a:lnTo>
                  <a:pt x="1903" y="580"/>
                </a:lnTo>
                <a:lnTo>
                  <a:pt x="1905" y="580"/>
                </a:lnTo>
                <a:lnTo>
                  <a:pt x="1908" y="580"/>
                </a:lnTo>
                <a:lnTo>
                  <a:pt x="1908" y="583"/>
                </a:lnTo>
                <a:lnTo>
                  <a:pt x="1911" y="583"/>
                </a:lnTo>
                <a:lnTo>
                  <a:pt x="1913" y="585"/>
                </a:lnTo>
                <a:lnTo>
                  <a:pt x="1913" y="588"/>
                </a:lnTo>
                <a:lnTo>
                  <a:pt x="1913" y="585"/>
                </a:lnTo>
                <a:lnTo>
                  <a:pt x="1913" y="583"/>
                </a:lnTo>
                <a:lnTo>
                  <a:pt x="1916" y="583"/>
                </a:lnTo>
                <a:lnTo>
                  <a:pt x="1916" y="580"/>
                </a:lnTo>
                <a:lnTo>
                  <a:pt x="1913" y="580"/>
                </a:lnTo>
                <a:lnTo>
                  <a:pt x="1913" y="578"/>
                </a:lnTo>
                <a:lnTo>
                  <a:pt x="1913" y="575"/>
                </a:lnTo>
                <a:lnTo>
                  <a:pt x="1911" y="575"/>
                </a:lnTo>
                <a:lnTo>
                  <a:pt x="1911" y="572"/>
                </a:lnTo>
                <a:lnTo>
                  <a:pt x="1911" y="570"/>
                </a:lnTo>
                <a:lnTo>
                  <a:pt x="1913" y="567"/>
                </a:lnTo>
                <a:lnTo>
                  <a:pt x="1916" y="567"/>
                </a:lnTo>
                <a:lnTo>
                  <a:pt x="1916" y="565"/>
                </a:lnTo>
                <a:lnTo>
                  <a:pt x="1916" y="562"/>
                </a:lnTo>
                <a:lnTo>
                  <a:pt x="1919" y="562"/>
                </a:lnTo>
                <a:lnTo>
                  <a:pt x="1921" y="562"/>
                </a:lnTo>
                <a:lnTo>
                  <a:pt x="1924" y="562"/>
                </a:lnTo>
                <a:lnTo>
                  <a:pt x="1924" y="559"/>
                </a:lnTo>
                <a:lnTo>
                  <a:pt x="1926" y="559"/>
                </a:lnTo>
                <a:lnTo>
                  <a:pt x="1926" y="557"/>
                </a:lnTo>
                <a:lnTo>
                  <a:pt x="1929" y="557"/>
                </a:lnTo>
                <a:lnTo>
                  <a:pt x="1929" y="554"/>
                </a:lnTo>
                <a:lnTo>
                  <a:pt x="1929" y="552"/>
                </a:lnTo>
                <a:lnTo>
                  <a:pt x="1932" y="552"/>
                </a:lnTo>
                <a:lnTo>
                  <a:pt x="1934" y="552"/>
                </a:lnTo>
                <a:lnTo>
                  <a:pt x="1937" y="552"/>
                </a:lnTo>
                <a:lnTo>
                  <a:pt x="1939" y="552"/>
                </a:lnTo>
                <a:lnTo>
                  <a:pt x="1939" y="549"/>
                </a:lnTo>
                <a:lnTo>
                  <a:pt x="1942" y="549"/>
                </a:lnTo>
                <a:lnTo>
                  <a:pt x="1945" y="549"/>
                </a:lnTo>
                <a:lnTo>
                  <a:pt x="1947" y="549"/>
                </a:lnTo>
                <a:lnTo>
                  <a:pt x="1945" y="549"/>
                </a:lnTo>
                <a:lnTo>
                  <a:pt x="1947" y="549"/>
                </a:lnTo>
                <a:lnTo>
                  <a:pt x="1947" y="552"/>
                </a:lnTo>
                <a:lnTo>
                  <a:pt x="1950" y="554"/>
                </a:lnTo>
                <a:lnTo>
                  <a:pt x="1950" y="557"/>
                </a:lnTo>
                <a:lnTo>
                  <a:pt x="1952" y="557"/>
                </a:lnTo>
                <a:lnTo>
                  <a:pt x="1952" y="559"/>
                </a:lnTo>
                <a:lnTo>
                  <a:pt x="1952" y="557"/>
                </a:lnTo>
                <a:lnTo>
                  <a:pt x="1955" y="557"/>
                </a:lnTo>
                <a:lnTo>
                  <a:pt x="1955" y="559"/>
                </a:lnTo>
                <a:lnTo>
                  <a:pt x="1955" y="557"/>
                </a:lnTo>
                <a:lnTo>
                  <a:pt x="1952" y="557"/>
                </a:lnTo>
                <a:lnTo>
                  <a:pt x="1952" y="554"/>
                </a:lnTo>
                <a:lnTo>
                  <a:pt x="1950" y="554"/>
                </a:lnTo>
                <a:lnTo>
                  <a:pt x="1950" y="552"/>
                </a:lnTo>
                <a:lnTo>
                  <a:pt x="1952" y="552"/>
                </a:lnTo>
                <a:lnTo>
                  <a:pt x="1950" y="552"/>
                </a:lnTo>
                <a:lnTo>
                  <a:pt x="1950" y="549"/>
                </a:lnTo>
                <a:lnTo>
                  <a:pt x="1952" y="546"/>
                </a:lnTo>
                <a:lnTo>
                  <a:pt x="1952" y="544"/>
                </a:lnTo>
                <a:lnTo>
                  <a:pt x="1955" y="544"/>
                </a:lnTo>
                <a:lnTo>
                  <a:pt x="1955" y="541"/>
                </a:lnTo>
                <a:lnTo>
                  <a:pt x="1958" y="541"/>
                </a:lnTo>
                <a:lnTo>
                  <a:pt x="1960" y="541"/>
                </a:lnTo>
                <a:lnTo>
                  <a:pt x="1963" y="538"/>
                </a:lnTo>
                <a:lnTo>
                  <a:pt x="1965" y="541"/>
                </a:lnTo>
                <a:lnTo>
                  <a:pt x="1965" y="538"/>
                </a:lnTo>
                <a:lnTo>
                  <a:pt x="1968" y="538"/>
                </a:lnTo>
                <a:lnTo>
                  <a:pt x="1968" y="541"/>
                </a:lnTo>
                <a:lnTo>
                  <a:pt x="1968" y="538"/>
                </a:lnTo>
                <a:lnTo>
                  <a:pt x="1968" y="541"/>
                </a:lnTo>
                <a:lnTo>
                  <a:pt x="1971" y="541"/>
                </a:lnTo>
                <a:lnTo>
                  <a:pt x="1971" y="538"/>
                </a:lnTo>
                <a:lnTo>
                  <a:pt x="1971" y="541"/>
                </a:lnTo>
                <a:lnTo>
                  <a:pt x="1973" y="541"/>
                </a:lnTo>
                <a:lnTo>
                  <a:pt x="1976" y="541"/>
                </a:lnTo>
                <a:lnTo>
                  <a:pt x="1976" y="538"/>
                </a:lnTo>
                <a:lnTo>
                  <a:pt x="1976" y="536"/>
                </a:lnTo>
                <a:lnTo>
                  <a:pt x="1979" y="536"/>
                </a:lnTo>
                <a:lnTo>
                  <a:pt x="1979" y="538"/>
                </a:lnTo>
                <a:lnTo>
                  <a:pt x="1981" y="538"/>
                </a:lnTo>
                <a:lnTo>
                  <a:pt x="1984" y="538"/>
                </a:lnTo>
                <a:lnTo>
                  <a:pt x="1986" y="538"/>
                </a:lnTo>
                <a:lnTo>
                  <a:pt x="1986" y="536"/>
                </a:lnTo>
                <a:lnTo>
                  <a:pt x="1989" y="533"/>
                </a:lnTo>
                <a:lnTo>
                  <a:pt x="1986" y="533"/>
                </a:lnTo>
                <a:lnTo>
                  <a:pt x="1989" y="533"/>
                </a:lnTo>
                <a:lnTo>
                  <a:pt x="1989" y="531"/>
                </a:lnTo>
                <a:lnTo>
                  <a:pt x="1992" y="531"/>
                </a:lnTo>
                <a:lnTo>
                  <a:pt x="1992" y="528"/>
                </a:lnTo>
                <a:lnTo>
                  <a:pt x="1994" y="528"/>
                </a:lnTo>
                <a:lnTo>
                  <a:pt x="1994" y="525"/>
                </a:lnTo>
                <a:lnTo>
                  <a:pt x="1997" y="525"/>
                </a:lnTo>
                <a:lnTo>
                  <a:pt x="1997" y="528"/>
                </a:lnTo>
                <a:lnTo>
                  <a:pt x="1997" y="525"/>
                </a:lnTo>
                <a:lnTo>
                  <a:pt x="1999" y="525"/>
                </a:lnTo>
                <a:lnTo>
                  <a:pt x="2002" y="525"/>
                </a:lnTo>
                <a:lnTo>
                  <a:pt x="2005" y="525"/>
                </a:lnTo>
                <a:lnTo>
                  <a:pt x="2007" y="525"/>
                </a:lnTo>
                <a:lnTo>
                  <a:pt x="2010" y="525"/>
                </a:lnTo>
                <a:lnTo>
                  <a:pt x="2010" y="528"/>
                </a:lnTo>
                <a:lnTo>
                  <a:pt x="2007" y="528"/>
                </a:lnTo>
                <a:lnTo>
                  <a:pt x="2010" y="528"/>
                </a:lnTo>
                <a:lnTo>
                  <a:pt x="2012" y="531"/>
                </a:lnTo>
                <a:lnTo>
                  <a:pt x="2012" y="528"/>
                </a:lnTo>
                <a:lnTo>
                  <a:pt x="2015" y="528"/>
                </a:lnTo>
                <a:lnTo>
                  <a:pt x="2015" y="525"/>
                </a:lnTo>
                <a:lnTo>
                  <a:pt x="2018" y="525"/>
                </a:lnTo>
                <a:lnTo>
                  <a:pt x="2018" y="523"/>
                </a:lnTo>
                <a:lnTo>
                  <a:pt x="2020" y="523"/>
                </a:lnTo>
                <a:lnTo>
                  <a:pt x="2020" y="525"/>
                </a:lnTo>
                <a:lnTo>
                  <a:pt x="2023" y="525"/>
                </a:lnTo>
                <a:lnTo>
                  <a:pt x="2023" y="528"/>
                </a:lnTo>
                <a:lnTo>
                  <a:pt x="2026" y="528"/>
                </a:lnTo>
                <a:lnTo>
                  <a:pt x="2028" y="528"/>
                </a:lnTo>
                <a:lnTo>
                  <a:pt x="2031" y="528"/>
                </a:lnTo>
                <a:lnTo>
                  <a:pt x="2033" y="528"/>
                </a:lnTo>
                <a:lnTo>
                  <a:pt x="2036" y="528"/>
                </a:lnTo>
                <a:lnTo>
                  <a:pt x="2039" y="528"/>
                </a:lnTo>
                <a:lnTo>
                  <a:pt x="2039" y="531"/>
                </a:lnTo>
                <a:lnTo>
                  <a:pt x="2041" y="531"/>
                </a:lnTo>
                <a:lnTo>
                  <a:pt x="2044" y="531"/>
                </a:lnTo>
                <a:lnTo>
                  <a:pt x="2046" y="528"/>
                </a:lnTo>
                <a:lnTo>
                  <a:pt x="2046" y="525"/>
                </a:lnTo>
                <a:lnTo>
                  <a:pt x="2044" y="525"/>
                </a:lnTo>
                <a:lnTo>
                  <a:pt x="2044" y="523"/>
                </a:lnTo>
                <a:lnTo>
                  <a:pt x="2044" y="520"/>
                </a:lnTo>
                <a:lnTo>
                  <a:pt x="2046" y="520"/>
                </a:lnTo>
                <a:lnTo>
                  <a:pt x="2046" y="523"/>
                </a:lnTo>
                <a:lnTo>
                  <a:pt x="2049" y="523"/>
                </a:lnTo>
                <a:lnTo>
                  <a:pt x="2049" y="520"/>
                </a:lnTo>
                <a:lnTo>
                  <a:pt x="2052" y="520"/>
                </a:lnTo>
                <a:lnTo>
                  <a:pt x="2054" y="520"/>
                </a:lnTo>
                <a:lnTo>
                  <a:pt x="2054" y="518"/>
                </a:lnTo>
                <a:lnTo>
                  <a:pt x="2054" y="520"/>
                </a:lnTo>
                <a:lnTo>
                  <a:pt x="2057" y="520"/>
                </a:lnTo>
                <a:lnTo>
                  <a:pt x="2059" y="520"/>
                </a:lnTo>
                <a:lnTo>
                  <a:pt x="2059" y="518"/>
                </a:lnTo>
                <a:lnTo>
                  <a:pt x="2062" y="515"/>
                </a:lnTo>
                <a:lnTo>
                  <a:pt x="2065" y="515"/>
                </a:lnTo>
                <a:lnTo>
                  <a:pt x="2065" y="512"/>
                </a:lnTo>
                <a:lnTo>
                  <a:pt x="2067" y="512"/>
                </a:lnTo>
                <a:lnTo>
                  <a:pt x="2070" y="512"/>
                </a:lnTo>
                <a:lnTo>
                  <a:pt x="2073" y="512"/>
                </a:lnTo>
                <a:lnTo>
                  <a:pt x="2073" y="510"/>
                </a:lnTo>
                <a:lnTo>
                  <a:pt x="2075" y="510"/>
                </a:lnTo>
                <a:lnTo>
                  <a:pt x="2078" y="510"/>
                </a:lnTo>
                <a:lnTo>
                  <a:pt x="2080" y="510"/>
                </a:lnTo>
                <a:lnTo>
                  <a:pt x="2083" y="510"/>
                </a:lnTo>
                <a:lnTo>
                  <a:pt x="2086" y="510"/>
                </a:lnTo>
                <a:lnTo>
                  <a:pt x="2088" y="510"/>
                </a:lnTo>
                <a:lnTo>
                  <a:pt x="2091" y="510"/>
                </a:lnTo>
                <a:lnTo>
                  <a:pt x="2093" y="510"/>
                </a:lnTo>
                <a:lnTo>
                  <a:pt x="2096" y="510"/>
                </a:lnTo>
                <a:lnTo>
                  <a:pt x="2099" y="510"/>
                </a:lnTo>
                <a:lnTo>
                  <a:pt x="2099" y="507"/>
                </a:lnTo>
                <a:lnTo>
                  <a:pt x="2101" y="507"/>
                </a:lnTo>
                <a:lnTo>
                  <a:pt x="2101" y="505"/>
                </a:lnTo>
                <a:lnTo>
                  <a:pt x="2104" y="505"/>
                </a:lnTo>
                <a:lnTo>
                  <a:pt x="2104" y="502"/>
                </a:lnTo>
                <a:lnTo>
                  <a:pt x="2106" y="502"/>
                </a:lnTo>
                <a:lnTo>
                  <a:pt x="2106" y="499"/>
                </a:lnTo>
                <a:lnTo>
                  <a:pt x="2109" y="497"/>
                </a:lnTo>
                <a:lnTo>
                  <a:pt x="2109" y="499"/>
                </a:lnTo>
                <a:lnTo>
                  <a:pt x="2109" y="497"/>
                </a:lnTo>
                <a:lnTo>
                  <a:pt x="2112" y="497"/>
                </a:lnTo>
                <a:lnTo>
                  <a:pt x="2109" y="497"/>
                </a:lnTo>
                <a:lnTo>
                  <a:pt x="2109" y="494"/>
                </a:lnTo>
                <a:lnTo>
                  <a:pt x="2112" y="494"/>
                </a:lnTo>
                <a:lnTo>
                  <a:pt x="2112" y="491"/>
                </a:lnTo>
                <a:lnTo>
                  <a:pt x="2114" y="491"/>
                </a:lnTo>
                <a:lnTo>
                  <a:pt x="2114" y="489"/>
                </a:lnTo>
                <a:lnTo>
                  <a:pt x="2114" y="491"/>
                </a:lnTo>
                <a:lnTo>
                  <a:pt x="2114" y="489"/>
                </a:lnTo>
                <a:lnTo>
                  <a:pt x="2117" y="489"/>
                </a:lnTo>
                <a:lnTo>
                  <a:pt x="2119" y="489"/>
                </a:lnTo>
                <a:lnTo>
                  <a:pt x="2119" y="486"/>
                </a:lnTo>
                <a:lnTo>
                  <a:pt x="2122" y="486"/>
                </a:lnTo>
                <a:lnTo>
                  <a:pt x="2122" y="484"/>
                </a:lnTo>
                <a:lnTo>
                  <a:pt x="2122" y="486"/>
                </a:lnTo>
                <a:lnTo>
                  <a:pt x="2122" y="484"/>
                </a:lnTo>
                <a:lnTo>
                  <a:pt x="2125" y="484"/>
                </a:lnTo>
                <a:lnTo>
                  <a:pt x="2127" y="481"/>
                </a:lnTo>
                <a:lnTo>
                  <a:pt x="2127" y="478"/>
                </a:lnTo>
                <a:lnTo>
                  <a:pt x="2130" y="478"/>
                </a:lnTo>
                <a:lnTo>
                  <a:pt x="2130" y="476"/>
                </a:lnTo>
                <a:lnTo>
                  <a:pt x="2133" y="476"/>
                </a:lnTo>
                <a:lnTo>
                  <a:pt x="2135" y="476"/>
                </a:lnTo>
                <a:lnTo>
                  <a:pt x="2138" y="476"/>
                </a:lnTo>
                <a:lnTo>
                  <a:pt x="2140" y="476"/>
                </a:lnTo>
                <a:lnTo>
                  <a:pt x="2140" y="473"/>
                </a:lnTo>
                <a:lnTo>
                  <a:pt x="2143" y="473"/>
                </a:lnTo>
                <a:lnTo>
                  <a:pt x="2143" y="471"/>
                </a:lnTo>
                <a:lnTo>
                  <a:pt x="2146" y="471"/>
                </a:lnTo>
                <a:lnTo>
                  <a:pt x="2146" y="468"/>
                </a:lnTo>
                <a:lnTo>
                  <a:pt x="2148" y="468"/>
                </a:lnTo>
                <a:lnTo>
                  <a:pt x="2151" y="468"/>
                </a:lnTo>
                <a:lnTo>
                  <a:pt x="2151" y="465"/>
                </a:lnTo>
                <a:lnTo>
                  <a:pt x="2153" y="465"/>
                </a:lnTo>
                <a:lnTo>
                  <a:pt x="2151" y="465"/>
                </a:lnTo>
                <a:lnTo>
                  <a:pt x="2151" y="463"/>
                </a:lnTo>
                <a:lnTo>
                  <a:pt x="2153" y="463"/>
                </a:lnTo>
                <a:lnTo>
                  <a:pt x="2156" y="463"/>
                </a:lnTo>
                <a:lnTo>
                  <a:pt x="2156" y="460"/>
                </a:lnTo>
                <a:lnTo>
                  <a:pt x="2159" y="460"/>
                </a:lnTo>
                <a:lnTo>
                  <a:pt x="2161" y="460"/>
                </a:lnTo>
                <a:lnTo>
                  <a:pt x="2161" y="463"/>
                </a:lnTo>
                <a:lnTo>
                  <a:pt x="2161" y="465"/>
                </a:lnTo>
                <a:lnTo>
                  <a:pt x="2161" y="463"/>
                </a:lnTo>
                <a:lnTo>
                  <a:pt x="2164" y="465"/>
                </a:lnTo>
                <a:lnTo>
                  <a:pt x="2161" y="465"/>
                </a:lnTo>
                <a:lnTo>
                  <a:pt x="2164" y="465"/>
                </a:lnTo>
                <a:lnTo>
                  <a:pt x="2164" y="468"/>
                </a:lnTo>
                <a:lnTo>
                  <a:pt x="2166" y="468"/>
                </a:lnTo>
                <a:lnTo>
                  <a:pt x="2166" y="471"/>
                </a:lnTo>
                <a:lnTo>
                  <a:pt x="2169" y="471"/>
                </a:lnTo>
                <a:lnTo>
                  <a:pt x="2172" y="471"/>
                </a:lnTo>
                <a:lnTo>
                  <a:pt x="2174" y="471"/>
                </a:lnTo>
                <a:lnTo>
                  <a:pt x="2177" y="471"/>
                </a:lnTo>
                <a:lnTo>
                  <a:pt x="2169" y="481"/>
                </a:lnTo>
                <a:lnTo>
                  <a:pt x="2164" y="481"/>
                </a:lnTo>
                <a:lnTo>
                  <a:pt x="2161" y="484"/>
                </a:lnTo>
                <a:lnTo>
                  <a:pt x="2156" y="486"/>
                </a:lnTo>
                <a:lnTo>
                  <a:pt x="2151" y="491"/>
                </a:lnTo>
                <a:lnTo>
                  <a:pt x="2143" y="502"/>
                </a:lnTo>
                <a:lnTo>
                  <a:pt x="2140" y="505"/>
                </a:lnTo>
                <a:lnTo>
                  <a:pt x="2138" y="507"/>
                </a:lnTo>
                <a:lnTo>
                  <a:pt x="2130" y="512"/>
                </a:lnTo>
                <a:lnTo>
                  <a:pt x="2127" y="518"/>
                </a:lnTo>
                <a:lnTo>
                  <a:pt x="2119" y="520"/>
                </a:lnTo>
                <a:lnTo>
                  <a:pt x="2117" y="523"/>
                </a:lnTo>
                <a:lnTo>
                  <a:pt x="2109" y="528"/>
                </a:lnTo>
                <a:lnTo>
                  <a:pt x="2106" y="528"/>
                </a:lnTo>
                <a:lnTo>
                  <a:pt x="2104" y="531"/>
                </a:lnTo>
                <a:lnTo>
                  <a:pt x="2101" y="533"/>
                </a:lnTo>
                <a:lnTo>
                  <a:pt x="2099" y="533"/>
                </a:lnTo>
                <a:lnTo>
                  <a:pt x="2099" y="536"/>
                </a:lnTo>
                <a:lnTo>
                  <a:pt x="2096" y="536"/>
                </a:lnTo>
                <a:lnTo>
                  <a:pt x="2093" y="536"/>
                </a:lnTo>
                <a:lnTo>
                  <a:pt x="2091" y="536"/>
                </a:lnTo>
                <a:lnTo>
                  <a:pt x="2091" y="533"/>
                </a:lnTo>
                <a:lnTo>
                  <a:pt x="2086" y="533"/>
                </a:lnTo>
                <a:lnTo>
                  <a:pt x="2083" y="533"/>
                </a:lnTo>
                <a:lnTo>
                  <a:pt x="2080" y="533"/>
                </a:lnTo>
                <a:lnTo>
                  <a:pt x="2078" y="533"/>
                </a:lnTo>
                <a:lnTo>
                  <a:pt x="2075" y="536"/>
                </a:lnTo>
                <a:lnTo>
                  <a:pt x="2073" y="538"/>
                </a:lnTo>
                <a:lnTo>
                  <a:pt x="2070" y="541"/>
                </a:lnTo>
                <a:lnTo>
                  <a:pt x="2067" y="541"/>
                </a:lnTo>
                <a:lnTo>
                  <a:pt x="2065" y="541"/>
                </a:lnTo>
                <a:lnTo>
                  <a:pt x="2062" y="541"/>
                </a:lnTo>
                <a:lnTo>
                  <a:pt x="2059" y="544"/>
                </a:lnTo>
                <a:lnTo>
                  <a:pt x="2059" y="546"/>
                </a:lnTo>
                <a:lnTo>
                  <a:pt x="2054" y="549"/>
                </a:lnTo>
                <a:lnTo>
                  <a:pt x="2052" y="554"/>
                </a:lnTo>
                <a:lnTo>
                  <a:pt x="2049" y="554"/>
                </a:lnTo>
                <a:lnTo>
                  <a:pt x="2044" y="557"/>
                </a:lnTo>
                <a:lnTo>
                  <a:pt x="2036" y="557"/>
                </a:lnTo>
                <a:lnTo>
                  <a:pt x="2033" y="559"/>
                </a:lnTo>
                <a:lnTo>
                  <a:pt x="2031" y="562"/>
                </a:lnTo>
                <a:lnTo>
                  <a:pt x="2028" y="562"/>
                </a:lnTo>
                <a:lnTo>
                  <a:pt x="2023" y="567"/>
                </a:lnTo>
                <a:lnTo>
                  <a:pt x="2018" y="570"/>
                </a:lnTo>
                <a:lnTo>
                  <a:pt x="2015" y="572"/>
                </a:lnTo>
                <a:lnTo>
                  <a:pt x="2012" y="572"/>
                </a:lnTo>
                <a:lnTo>
                  <a:pt x="2010" y="575"/>
                </a:lnTo>
                <a:lnTo>
                  <a:pt x="2010" y="580"/>
                </a:lnTo>
                <a:lnTo>
                  <a:pt x="2010" y="583"/>
                </a:lnTo>
                <a:lnTo>
                  <a:pt x="2010" y="585"/>
                </a:lnTo>
                <a:lnTo>
                  <a:pt x="2007" y="588"/>
                </a:lnTo>
                <a:lnTo>
                  <a:pt x="2007" y="591"/>
                </a:lnTo>
                <a:lnTo>
                  <a:pt x="2007" y="593"/>
                </a:lnTo>
                <a:lnTo>
                  <a:pt x="2005" y="596"/>
                </a:lnTo>
                <a:lnTo>
                  <a:pt x="2002" y="596"/>
                </a:lnTo>
                <a:lnTo>
                  <a:pt x="1999" y="596"/>
                </a:lnTo>
                <a:lnTo>
                  <a:pt x="1997" y="599"/>
                </a:lnTo>
                <a:lnTo>
                  <a:pt x="1992" y="604"/>
                </a:lnTo>
                <a:lnTo>
                  <a:pt x="1989" y="604"/>
                </a:lnTo>
                <a:lnTo>
                  <a:pt x="1986" y="604"/>
                </a:lnTo>
                <a:lnTo>
                  <a:pt x="1981" y="604"/>
                </a:lnTo>
                <a:lnTo>
                  <a:pt x="1979" y="604"/>
                </a:lnTo>
                <a:lnTo>
                  <a:pt x="1976" y="604"/>
                </a:lnTo>
                <a:lnTo>
                  <a:pt x="1973" y="606"/>
                </a:lnTo>
                <a:lnTo>
                  <a:pt x="1971" y="606"/>
                </a:lnTo>
                <a:lnTo>
                  <a:pt x="1971" y="609"/>
                </a:lnTo>
                <a:lnTo>
                  <a:pt x="1971" y="612"/>
                </a:lnTo>
                <a:lnTo>
                  <a:pt x="1968" y="612"/>
                </a:lnTo>
                <a:lnTo>
                  <a:pt x="1968" y="614"/>
                </a:lnTo>
                <a:lnTo>
                  <a:pt x="1965" y="614"/>
                </a:lnTo>
                <a:lnTo>
                  <a:pt x="1965" y="617"/>
                </a:lnTo>
                <a:lnTo>
                  <a:pt x="1963" y="617"/>
                </a:lnTo>
                <a:lnTo>
                  <a:pt x="1960" y="619"/>
                </a:lnTo>
                <a:lnTo>
                  <a:pt x="1958" y="619"/>
                </a:lnTo>
                <a:lnTo>
                  <a:pt x="1955" y="619"/>
                </a:lnTo>
                <a:lnTo>
                  <a:pt x="1952" y="622"/>
                </a:lnTo>
                <a:lnTo>
                  <a:pt x="1950" y="622"/>
                </a:lnTo>
                <a:lnTo>
                  <a:pt x="1947" y="622"/>
                </a:lnTo>
                <a:lnTo>
                  <a:pt x="1947" y="625"/>
                </a:lnTo>
                <a:lnTo>
                  <a:pt x="1945" y="625"/>
                </a:lnTo>
                <a:lnTo>
                  <a:pt x="1942" y="630"/>
                </a:lnTo>
                <a:lnTo>
                  <a:pt x="1939" y="630"/>
                </a:lnTo>
                <a:lnTo>
                  <a:pt x="1932" y="635"/>
                </a:lnTo>
                <a:lnTo>
                  <a:pt x="1919" y="643"/>
                </a:lnTo>
                <a:lnTo>
                  <a:pt x="1916" y="646"/>
                </a:lnTo>
                <a:lnTo>
                  <a:pt x="1913" y="646"/>
                </a:lnTo>
                <a:lnTo>
                  <a:pt x="1908" y="646"/>
                </a:lnTo>
                <a:lnTo>
                  <a:pt x="1905" y="646"/>
                </a:lnTo>
                <a:lnTo>
                  <a:pt x="1903" y="648"/>
                </a:lnTo>
                <a:lnTo>
                  <a:pt x="1895" y="651"/>
                </a:lnTo>
                <a:lnTo>
                  <a:pt x="1892" y="653"/>
                </a:lnTo>
                <a:lnTo>
                  <a:pt x="1887" y="653"/>
                </a:lnTo>
                <a:lnTo>
                  <a:pt x="1885" y="653"/>
                </a:lnTo>
                <a:lnTo>
                  <a:pt x="1882" y="653"/>
                </a:lnTo>
                <a:lnTo>
                  <a:pt x="1879" y="651"/>
                </a:lnTo>
                <a:lnTo>
                  <a:pt x="1879" y="648"/>
                </a:lnTo>
                <a:lnTo>
                  <a:pt x="1877" y="648"/>
                </a:lnTo>
                <a:lnTo>
                  <a:pt x="1874" y="648"/>
                </a:lnTo>
                <a:lnTo>
                  <a:pt x="1869" y="648"/>
                </a:lnTo>
                <a:lnTo>
                  <a:pt x="1864" y="648"/>
                </a:lnTo>
                <a:lnTo>
                  <a:pt x="1861" y="648"/>
                </a:lnTo>
                <a:lnTo>
                  <a:pt x="1858" y="648"/>
                </a:lnTo>
                <a:lnTo>
                  <a:pt x="1856" y="646"/>
                </a:lnTo>
                <a:lnTo>
                  <a:pt x="1853" y="646"/>
                </a:lnTo>
                <a:lnTo>
                  <a:pt x="1848" y="640"/>
                </a:lnTo>
                <a:lnTo>
                  <a:pt x="1845" y="640"/>
                </a:lnTo>
                <a:lnTo>
                  <a:pt x="1845" y="638"/>
                </a:lnTo>
                <a:lnTo>
                  <a:pt x="1843" y="635"/>
                </a:lnTo>
                <a:lnTo>
                  <a:pt x="1840" y="635"/>
                </a:lnTo>
                <a:lnTo>
                  <a:pt x="1838" y="635"/>
                </a:lnTo>
                <a:lnTo>
                  <a:pt x="1835" y="635"/>
                </a:lnTo>
                <a:lnTo>
                  <a:pt x="1825" y="638"/>
                </a:lnTo>
                <a:lnTo>
                  <a:pt x="1819" y="635"/>
                </a:lnTo>
                <a:lnTo>
                  <a:pt x="1819" y="633"/>
                </a:lnTo>
                <a:lnTo>
                  <a:pt x="1817" y="630"/>
                </a:lnTo>
                <a:lnTo>
                  <a:pt x="1814" y="630"/>
                </a:lnTo>
                <a:lnTo>
                  <a:pt x="1811" y="627"/>
                </a:lnTo>
                <a:lnTo>
                  <a:pt x="1806" y="622"/>
                </a:lnTo>
                <a:lnTo>
                  <a:pt x="1804" y="622"/>
                </a:lnTo>
                <a:lnTo>
                  <a:pt x="1801" y="619"/>
                </a:lnTo>
                <a:lnTo>
                  <a:pt x="1798" y="619"/>
                </a:lnTo>
                <a:lnTo>
                  <a:pt x="1796" y="619"/>
                </a:lnTo>
                <a:lnTo>
                  <a:pt x="1791" y="617"/>
                </a:lnTo>
                <a:lnTo>
                  <a:pt x="1785" y="614"/>
                </a:lnTo>
                <a:lnTo>
                  <a:pt x="1785" y="612"/>
                </a:lnTo>
                <a:lnTo>
                  <a:pt x="1783" y="612"/>
                </a:lnTo>
                <a:lnTo>
                  <a:pt x="1778" y="606"/>
                </a:lnTo>
                <a:lnTo>
                  <a:pt x="1775" y="604"/>
                </a:lnTo>
                <a:lnTo>
                  <a:pt x="1770" y="601"/>
                </a:lnTo>
                <a:lnTo>
                  <a:pt x="1765" y="599"/>
                </a:lnTo>
                <a:lnTo>
                  <a:pt x="1757" y="593"/>
                </a:lnTo>
                <a:lnTo>
                  <a:pt x="1754" y="593"/>
                </a:lnTo>
                <a:lnTo>
                  <a:pt x="1746" y="591"/>
                </a:lnTo>
                <a:lnTo>
                  <a:pt x="1744" y="591"/>
                </a:lnTo>
                <a:lnTo>
                  <a:pt x="1736" y="593"/>
                </a:lnTo>
                <a:lnTo>
                  <a:pt x="1728" y="591"/>
                </a:lnTo>
                <a:lnTo>
                  <a:pt x="1725" y="591"/>
                </a:lnTo>
                <a:lnTo>
                  <a:pt x="1720" y="588"/>
                </a:lnTo>
                <a:lnTo>
                  <a:pt x="1715" y="583"/>
                </a:lnTo>
                <a:lnTo>
                  <a:pt x="1712" y="580"/>
                </a:lnTo>
                <a:lnTo>
                  <a:pt x="1710" y="580"/>
                </a:lnTo>
                <a:lnTo>
                  <a:pt x="1707" y="580"/>
                </a:lnTo>
                <a:lnTo>
                  <a:pt x="1691" y="585"/>
                </a:lnTo>
                <a:lnTo>
                  <a:pt x="1689" y="588"/>
                </a:lnTo>
                <a:lnTo>
                  <a:pt x="1686" y="588"/>
                </a:lnTo>
                <a:lnTo>
                  <a:pt x="1678" y="591"/>
                </a:lnTo>
                <a:lnTo>
                  <a:pt x="1673" y="593"/>
                </a:lnTo>
                <a:lnTo>
                  <a:pt x="1668" y="596"/>
                </a:lnTo>
                <a:lnTo>
                  <a:pt x="1665" y="596"/>
                </a:lnTo>
                <a:lnTo>
                  <a:pt x="1663" y="596"/>
                </a:lnTo>
                <a:lnTo>
                  <a:pt x="1663" y="599"/>
                </a:lnTo>
                <a:lnTo>
                  <a:pt x="1660" y="599"/>
                </a:lnTo>
                <a:lnTo>
                  <a:pt x="1657" y="599"/>
                </a:lnTo>
                <a:lnTo>
                  <a:pt x="1647" y="599"/>
                </a:lnTo>
                <a:lnTo>
                  <a:pt x="1644" y="601"/>
                </a:lnTo>
                <a:lnTo>
                  <a:pt x="1637" y="601"/>
                </a:lnTo>
                <a:lnTo>
                  <a:pt x="1629" y="601"/>
                </a:lnTo>
                <a:lnTo>
                  <a:pt x="1626" y="601"/>
                </a:lnTo>
                <a:lnTo>
                  <a:pt x="1624" y="601"/>
                </a:lnTo>
                <a:lnTo>
                  <a:pt x="1621" y="599"/>
                </a:lnTo>
                <a:lnTo>
                  <a:pt x="1616" y="599"/>
                </a:lnTo>
                <a:lnTo>
                  <a:pt x="1613" y="599"/>
                </a:lnTo>
                <a:lnTo>
                  <a:pt x="1611" y="601"/>
                </a:lnTo>
                <a:lnTo>
                  <a:pt x="1608" y="601"/>
                </a:lnTo>
                <a:lnTo>
                  <a:pt x="1605" y="601"/>
                </a:lnTo>
                <a:lnTo>
                  <a:pt x="1603" y="604"/>
                </a:lnTo>
                <a:lnTo>
                  <a:pt x="1600" y="606"/>
                </a:lnTo>
                <a:lnTo>
                  <a:pt x="1597" y="606"/>
                </a:lnTo>
                <a:lnTo>
                  <a:pt x="1595" y="604"/>
                </a:lnTo>
                <a:lnTo>
                  <a:pt x="1592" y="604"/>
                </a:lnTo>
                <a:lnTo>
                  <a:pt x="1590" y="601"/>
                </a:lnTo>
                <a:lnTo>
                  <a:pt x="1587" y="601"/>
                </a:lnTo>
                <a:lnTo>
                  <a:pt x="1584" y="601"/>
                </a:lnTo>
                <a:lnTo>
                  <a:pt x="1584" y="604"/>
                </a:lnTo>
                <a:lnTo>
                  <a:pt x="1587" y="606"/>
                </a:lnTo>
                <a:lnTo>
                  <a:pt x="1587" y="609"/>
                </a:lnTo>
                <a:lnTo>
                  <a:pt x="1587" y="612"/>
                </a:lnTo>
                <a:lnTo>
                  <a:pt x="1587" y="614"/>
                </a:lnTo>
                <a:lnTo>
                  <a:pt x="1584" y="614"/>
                </a:lnTo>
                <a:lnTo>
                  <a:pt x="1582" y="617"/>
                </a:lnTo>
                <a:lnTo>
                  <a:pt x="1579" y="619"/>
                </a:lnTo>
                <a:lnTo>
                  <a:pt x="1574" y="622"/>
                </a:lnTo>
                <a:lnTo>
                  <a:pt x="1571" y="625"/>
                </a:lnTo>
                <a:lnTo>
                  <a:pt x="1569" y="627"/>
                </a:lnTo>
                <a:lnTo>
                  <a:pt x="1566" y="627"/>
                </a:lnTo>
                <a:lnTo>
                  <a:pt x="1564" y="627"/>
                </a:lnTo>
                <a:lnTo>
                  <a:pt x="1564" y="625"/>
                </a:lnTo>
                <a:lnTo>
                  <a:pt x="1561" y="627"/>
                </a:lnTo>
                <a:lnTo>
                  <a:pt x="1558" y="627"/>
                </a:lnTo>
                <a:lnTo>
                  <a:pt x="1556" y="630"/>
                </a:lnTo>
                <a:lnTo>
                  <a:pt x="1553" y="630"/>
                </a:lnTo>
                <a:lnTo>
                  <a:pt x="1550" y="627"/>
                </a:lnTo>
                <a:lnTo>
                  <a:pt x="1548" y="627"/>
                </a:lnTo>
                <a:lnTo>
                  <a:pt x="1545" y="627"/>
                </a:lnTo>
                <a:lnTo>
                  <a:pt x="1543" y="627"/>
                </a:lnTo>
                <a:lnTo>
                  <a:pt x="1543" y="625"/>
                </a:lnTo>
                <a:lnTo>
                  <a:pt x="1540" y="625"/>
                </a:lnTo>
                <a:lnTo>
                  <a:pt x="1537" y="625"/>
                </a:lnTo>
                <a:lnTo>
                  <a:pt x="1537" y="622"/>
                </a:lnTo>
                <a:lnTo>
                  <a:pt x="1535" y="622"/>
                </a:lnTo>
                <a:lnTo>
                  <a:pt x="1535" y="625"/>
                </a:lnTo>
                <a:lnTo>
                  <a:pt x="1532" y="625"/>
                </a:lnTo>
                <a:lnTo>
                  <a:pt x="1530" y="625"/>
                </a:lnTo>
                <a:lnTo>
                  <a:pt x="1527" y="625"/>
                </a:lnTo>
                <a:lnTo>
                  <a:pt x="1524" y="625"/>
                </a:lnTo>
                <a:lnTo>
                  <a:pt x="1522" y="625"/>
                </a:lnTo>
                <a:lnTo>
                  <a:pt x="1519" y="627"/>
                </a:lnTo>
                <a:lnTo>
                  <a:pt x="1517" y="627"/>
                </a:lnTo>
                <a:lnTo>
                  <a:pt x="1511" y="627"/>
                </a:lnTo>
                <a:lnTo>
                  <a:pt x="1509" y="627"/>
                </a:lnTo>
                <a:lnTo>
                  <a:pt x="1506" y="627"/>
                </a:lnTo>
                <a:lnTo>
                  <a:pt x="1503" y="630"/>
                </a:lnTo>
                <a:lnTo>
                  <a:pt x="1501" y="630"/>
                </a:lnTo>
                <a:lnTo>
                  <a:pt x="1498" y="630"/>
                </a:lnTo>
                <a:lnTo>
                  <a:pt x="1496" y="630"/>
                </a:lnTo>
                <a:lnTo>
                  <a:pt x="1493" y="627"/>
                </a:lnTo>
                <a:lnTo>
                  <a:pt x="1490" y="630"/>
                </a:lnTo>
                <a:lnTo>
                  <a:pt x="1488" y="627"/>
                </a:lnTo>
                <a:lnTo>
                  <a:pt x="1488" y="630"/>
                </a:lnTo>
                <a:lnTo>
                  <a:pt x="1485" y="627"/>
                </a:lnTo>
                <a:lnTo>
                  <a:pt x="1483" y="625"/>
                </a:lnTo>
                <a:lnTo>
                  <a:pt x="1480" y="625"/>
                </a:lnTo>
                <a:lnTo>
                  <a:pt x="1477" y="625"/>
                </a:lnTo>
                <a:lnTo>
                  <a:pt x="1475" y="625"/>
                </a:lnTo>
                <a:lnTo>
                  <a:pt x="1472" y="625"/>
                </a:lnTo>
                <a:lnTo>
                  <a:pt x="1470" y="625"/>
                </a:lnTo>
                <a:lnTo>
                  <a:pt x="1467" y="625"/>
                </a:lnTo>
                <a:lnTo>
                  <a:pt x="1464" y="625"/>
                </a:lnTo>
                <a:lnTo>
                  <a:pt x="1462" y="622"/>
                </a:lnTo>
                <a:lnTo>
                  <a:pt x="1454" y="617"/>
                </a:lnTo>
                <a:lnTo>
                  <a:pt x="1454" y="614"/>
                </a:lnTo>
                <a:lnTo>
                  <a:pt x="1449" y="614"/>
                </a:lnTo>
                <a:lnTo>
                  <a:pt x="1446" y="614"/>
                </a:lnTo>
                <a:lnTo>
                  <a:pt x="1443" y="612"/>
                </a:lnTo>
                <a:lnTo>
                  <a:pt x="1441" y="612"/>
                </a:lnTo>
                <a:lnTo>
                  <a:pt x="1438" y="606"/>
                </a:lnTo>
                <a:lnTo>
                  <a:pt x="1436" y="601"/>
                </a:lnTo>
                <a:lnTo>
                  <a:pt x="1433" y="599"/>
                </a:lnTo>
                <a:lnTo>
                  <a:pt x="1433" y="596"/>
                </a:lnTo>
                <a:lnTo>
                  <a:pt x="1430" y="593"/>
                </a:lnTo>
                <a:lnTo>
                  <a:pt x="1430" y="591"/>
                </a:lnTo>
                <a:lnTo>
                  <a:pt x="1430" y="588"/>
                </a:lnTo>
                <a:lnTo>
                  <a:pt x="1430" y="585"/>
                </a:lnTo>
                <a:lnTo>
                  <a:pt x="1430" y="583"/>
                </a:lnTo>
                <a:lnTo>
                  <a:pt x="1428" y="583"/>
                </a:lnTo>
                <a:lnTo>
                  <a:pt x="1425" y="580"/>
                </a:lnTo>
                <a:lnTo>
                  <a:pt x="1425" y="578"/>
                </a:lnTo>
                <a:lnTo>
                  <a:pt x="1423" y="575"/>
                </a:lnTo>
                <a:lnTo>
                  <a:pt x="1420" y="572"/>
                </a:lnTo>
                <a:lnTo>
                  <a:pt x="1417" y="567"/>
                </a:lnTo>
                <a:lnTo>
                  <a:pt x="1412" y="565"/>
                </a:lnTo>
                <a:lnTo>
                  <a:pt x="1407" y="557"/>
                </a:lnTo>
                <a:lnTo>
                  <a:pt x="1407" y="554"/>
                </a:lnTo>
                <a:lnTo>
                  <a:pt x="1404" y="552"/>
                </a:lnTo>
                <a:lnTo>
                  <a:pt x="1402" y="552"/>
                </a:lnTo>
                <a:lnTo>
                  <a:pt x="1399" y="552"/>
                </a:lnTo>
                <a:lnTo>
                  <a:pt x="1396" y="549"/>
                </a:lnTo>
                <a:lnTo>
                  <a:pt x="1394" y="549"/>
                </a:lnTo>
                <a:lnTo>
                  <a:pt x="1391" y="546"/>
                </a:lnTo>
                <a:lnTo>
                  <a:pt x="1391" y="544"/>
                </a:lnTo>
                <a:lnTo>
                  <a:pt x="1386" y="544"/>
                </a:lnTo>
                <a:lnTo>
                  <a:pt x="1386" y="541"/>
                </a:lnTo>
                <a:lnTo>
                  <a:pt x="1383" y="541"/>
                </a:lnTo>
                <a:lnTo>
                  <a:pt x="1386" y="531"/>
                </a:lnTo>
                <a:lnTo>
                  <a:pt x="1389" y="523"/>
                </a:lnTo>
                <a:lnTo>
                  <a:pt x="1381" y="520"/>
                </a:lnTo>
                <a:lnTo>
                  <a:pt x="1381" y="523"/>
                </a:lnTo>
                <a:lnTo>
                  <a:pt x="1381" y="525"/>
                </a:lnTo>
                <a:lnTo>
                  <a:pt x="1378" y="528"/>
                </a:lnTo>
                <a:lnTo>
                  <a:pt x="1376" y="528"/>
                </a:lnTo>
                <a:lnTo>
                  <a:pt x="1373" y="528"/>
                </a:lnTo>
                <a:lnTo>
                  <a:pt x="1370" y="531"/>
                </a:lnTo>
                <a:lnTo>
                  <a:pt x="1368" y="533"/>
                </a:lnTo>
                <a:lnTo>
                  <a:pt x="1365" y="531"/>
                </a:lnTo>
                <a:lnTo>
                  <a:pt x="1363" y="531"/>
                </a:lnTo>
                <a:lnTo>
                  <a:pt x="1360" y="531"/>
                </a:lnTo>
                <a:lnTo>
                  <a:pt x="1357" y="533"/>
                </a:lnTo>
                <a:lnTo>
                  <a:pt x="1355" y="533"/>
                </a:lnTo>
                <a:lnTo>
                  <a:pt x="1355" y="536"/>
                </a:lnTo>
                <a:lnTo>
                  <a:pt x="1352" y="536"/>
                </a:lnTo>
                <a:lnTo>
                  <a:pt x="1352" y="557"/>
                </a:lnTo>
                <a:lnTo>
                  <a:pt x="1349" y="559"/>
                </a:lnTo>
                <a:lnTo>
                  <a:pt x="1347" y="562"/>
                </a:lnTo>
                <a:lnTo>
                  <a:pt x="1344" y="562"/>
                </a:lnTo>
                <a:lnTo>
                  <a:pt x="1339" y="562"/>
                </a:lnTo>
                <a:lnTo>
                  <a:pt x="1336" y="562"/>
                </a:lnTo>
                <a:lnTo>
                  <a:pt x="1334" y="565"/>
                </a:lnTo>
                <a:lnTo>
                  <a:pt x="1331" y="567"/>
                </a:lnTo>
                <a:lnTo>
                  <a:pt x="1331" y="570"/>
                </a:lnTo>
                <a:lnTo>
                  <a:pt x="1329" y="570"/>
                </a:lnTo>
                <a:lnTo>
                  <a:pt x="1326" y="572"/>
                </a:lnTo>
                <a:lnTo>
                  <a:pt x="1329" y="575"/>
                </a:lnTo>
                <a:lnTo>
                  <a:pt x="1329" y="578"/>
                </a:lnTo>
                <a:lnTo>
                  <a:pt x="1321" y="583"/>
                </a:lnTo>
                <a:lnTo>
                  <a:pt x="1318" y="583"/>
                </a:lnTo>
                <a:lnTo>
                  <a:pt x="1316" y="583"/>
                </a:lnTo>
                <a:lnTo>
                  <a:pt x="1313" y="583"/>
                </a:lnTo>
                <a:lnTo>
                  <a:pt x="1310" y="583"/>
                </a:lnTo>
                <a:lnTo>
                  <a:pt x="1308" y="583"/>
                </a:lnTo>
                <a:lnTo>
                  <a:pt x="1308" y="580"/>
                </a:lnTo>
                <a:lnTo>
                  <a:pt x="1305" y="580"/>
                </a:lnTo>
                <a:lnTo>
                  <a:pt x="1303" y="580"/>
                </a:lnTo>
                <a:lnTo>
                  <a:pt x="1303" y="578"/>
                </a:lnTo>
                <a:lnTo>
                  <a:pt x="1297" y="585"/>
                </a:lnTo>
                <a:lnTo>
                  <a:pt x="1297" y="588"/>
                </a:lnTo>
                <a:lnTo>
                  <a:pt x="1292" y="596"/>
                </a:lnTo>
                <a:lnTo>
                  <a:pt x="1292" y="601"/>
                </a:lnTo>
                <a:lnTo>
                  <a:pt x="1292" y="604"/>
                </a:lnTo>
                <a:lnTo>
                  <a:pt x="1289" y="609"/>
                </a:lnTo>
                <a:lnTo>
                  <a:pt x="1284" y="617"/>
                </a:lnTo>
                <a:lnTo>
                  <a:pt x="1284" y="619"/>
                </a:lnTo>
                <a:lnTo>
                  <a:pt x="1282" y="622"/>
                </a:lnTo>
                <a:lnTo>
                  <a:pt x="1276" y="627"/>
                </a:lnTo>
                <a:lnTo>
                  <a:pt x="1276" y="630"/>
                </a:lnTo>
                <a:lnTo>
                  <a:pt x="1274" y="633"/>
                </a:lnTo>
                <a:lnTo>
                  <a:pt x="1271" y="635"/>
                </a:lnTo>
                <a:lnTo>
                  <a:pt x="1266" y="640"/>
                </a:lnTo>
                <a:lnTo>
                  <a:pt x="1261" y="643"/>
                </a:lnTo>
                <a:lnTo>
                  <a:pt x="1258" y="643"/>
                </a:lnTo>
                <a:lnTo>
                  <a:pt x="1258" y="646"/>
                </a:lnTo>
                <a:lnTo>
                  <a:pt x="1256" y="646"/>
                </a:lnTo>
                <a:lnTo>
                  <a:pt x="1253" y="648"/>
                </a:lnTo>
                <a:lnTo>
                  <a:pt x="1250" y="648"/>
                </a:lnTo>
                <a:lnTo>
                  <a:pt x="1248" y="648"/>
                </a:lnTo>
                <a:lnTo>
                  <a:pt x="1242" y="651"/>
                </a:lnTo>
                <a:lnTo>
                  <a:pt x="1237" y="653"/>
                </a:lnTo>
                <a:lnTo>
                  <a:pt x="1237" y="656"/>
                </a:lnTo>
                <a:lnTo>
                  <a:pt x="1237" y="659"/>
                </a:lnTo>
                <a:lnTo>
                  <a:pt x="1237" y="661"/>
                </a:lnTo>
                <a:lnTo>
                  <a:pt x="1237" y="664"/>
                </a:lnTo>
                <a:lnTo>
                  <a:pt x="1235" y="664"/>
                </a:lnTo>
                <a:lnTo>
                  <a:pt x="1235" y="666"/>
                </a:lnTo>
                <a:lnTo>
                  <a:pt x="1232" y="666"/>
                </a:lnTo>
                <a:lnTo>
                  <a:pt x="1232" y="669"/>
                </a:lnTo>
                <a:lnTo>
                  <a:pt x="1232" y="672"/>
                </a:lnTo>
                <a:lnTo>
                  <a:pt x="1232" y="674"/>
                </a:lnTo>
                <a:lnTo>
                  <a:pt x="1232" y="677"/>
                </a:lnTo>
                <a:lnTo>
                  <a:pt x="1232" y="680"/>
                </a:lnTo>
                <a:lnTo>
                  <a:pt x="1229" y="680"/>
                </a:lnTo>
                <a:lnTo>
                  <a:pt x="1229" y="682"/>
                </a:lnTo>
                <a:lnTo>
                  <a:pt x="1227" y="682"/>
                </a:lnTo>
                <a:lnTo>
                  <a:pt x="1227" y="680"/>
                </a:lnTo>
                <a:lnTo>
                  <a:pt x="1224" y="677"/>
                </a:lnTo>
                <a:lnTo>
                  <a:pt x="1222" y="677"/>
                </a:lnTo>
                <a:lnTo>
                  <a:pt x="1216" y="677"/>
                </a:lnTo>
                <a:lnTo>
                  <a:pt x="1214" y="677"/>
                </a:lnTo>
                <a:lnTo>
                  <a:pt x="1214" y="674"/>
                </a:lnTo>
                <a:lnTo>
                  <a:pt x="1211" y="674"/>
                </a:lnTo>
                <a:lnTo>
                  <a:pt x="1211" y="672"/>
                </a:lnTo>
                <a:lnTo>
                  <a:pt x="1209" y="669"/>
                </a:lnTo>
                <a:lnTo>
                  <a:pt x="1206" y="666"/>
                </a:lnTo>
                <a:lnTo>
                  <a:pt x="1203" y="664"/>
                </a:lnTo>
                <a:lnTo>
                  <a:pt x="1201" y="661"/>
                </a:lnTo>
                <a:lnTo>
                  <a:pt x="1195" y="664"/>
                </a:lnTo>
                <a:lnTo>
                  <a:pt x="1193" y="661"/>
                </a:lnTo>
                <a:lnTo>
                  <a:pt x="1193" y="664"/>
                </a:lnTo>
                <a:lnTo>
                  <a:pt x="1188" y="661"/>
                </a:lnTo>
                <a:lnTo>
                  <a:pt x="1182" y="659"/>
                </a:lnTo>
                <a:lnTo>
                  <a:pt x="1180" y="656"/>
                </a:lnTo>
                <a:lnTo>
                  <a:pt x="1177" y="656"/>
                </a:lnTo>
                <a:lnTo>
                  <a:pt x="1169" y="653"/>
                </a:lnTo>
                <a:lnTo>
                  <a:pt x="1167" y="653"/>
                </a:lnTo>
                <a:lnTo>
                  <a:pt x="1164" y="653"/>
                </a:lnTo>
                <a:lnTo>
                  <a:pt x="1162" y="653"/>
                </a:lnTo>
                <a:lnTo>
                  <a:pt x="1159" y="653"/>
                </a:lnTo>
                <a:lnTo>
                  <a:pt x="1156" y="656"/>
                </a:lnTo>
                <a:lnTo>
                  <a:pt x="1151" y="656"/>
                </a:lnTo>
                <a:lnTo>
                  <a:pt x="1143" y="653"/>
                </a:lnTo>
                <a:lnTo>
                  <a:pt x="1141" y="651"/>
                </a:lnTo>
                <a:lnTo>
                  <a:pt x="1135" y="653"/>
                </a:lnTo>
                <a:lnTo>
                  <a:pt x="1133" y="653"/>
                </a:lnTo>
                <a:lnTo>
                  <a:pt x="1130" y="651"/>
                </a:lnTo>
                <a:lnTo>
                  <a:pt x="1125" y="651"/>
                </a:lnTo>
                <a:lnTo>
                  <a:pt x="1120" y="651"/>
                </a:lnTo>
                <a:lnTo>
                  <a:pt x="1117" y="653"/>
                </a:lnTo>
                <a:lnTo>
                  <a:pt x="1112" y="653"/>
                </a:lnTo>
                <a:lnTo>
                  <a:pt x="1109" y="653"/>
                </a:lnTo>
                <a:lnTo>
                  <a:pt x="1107" y="653"/>
                </a:lnTo>
                <a:lnTo>
                  <a:pt x="1104" y="653"/>
                </a:lnTo>
                <a:lnTo>
                  <a:pt x="1102" y="656"/>
                </a:lnTo>
                <a:lnTo>
                  <a:pt x="1099" y="656"/>
                </a:lnTo>
                <a:lnTo>
                  <a:pt x="1094" y="659"/>
                </a:lnTo>
                <a:lnTo>
                  <a:pt x="1091" y="659"/>
                </a:lnTo>
                <a:lnTo>
                  <a:pt x="1088" y="659"/>
                </a:lnTo>
                <a:lnTo>
                  <a:pt x="1088" y="656"/>
                </a:lnTo>
                <a:lnTo>
                  <a:pt x="1086" y="656"/>
                </a:lnTo>
                <a:lnTo>
                  <a:pt x="1083" y="656"/>
                </a:lnTo>
                <a:lnTo>
                  <a:pt x="1081" y="653"/>
                </a:lnTo>
                <a:lnTo>
                  <a:pt x="1078" y="651"/>
                </a:lnTo>
                <a:lnTo>
                  <a:pt x="1075" y="648"/>
                </a:lnTo>
                <a:lnTo>
                  <a:pt x="1073" y="648"/>
                </a:lnTo>
                <a:lnTo>
                  <a:pt x="1070" y="646"/>
                </a:lnTo>
                <a:lnTo>
                  <a:pt x="1068" y="646"/>
                </a:lnTo>
                <a:lnTo>
                  <a:pt x="1065" y="643"/>
                </a:lnTo>
                <a:lnTo>
                  <a:pt x="1060" y="638"/>
                </a:lnTo>
                <a:lnTo>
                  <a:pt x="1055" y="635"/>
                </a:lnTo>
                <a:lnTo>
                  <a:pt x="1052" y="633"/>
                </a:lnTo>
                <a:lnTo>
                  <a:pt x="1049" y="633"/>
                </a:lnTo>
                <a:lnTo>
                  <a:pt x="1044" y="630"/>
                </a:lnTo>
                <a:lnTo>
                  <a:pt x="1039" y="630"/>
                </a:lnTo>
                <a:lnTo>
                  <a:pt x="1036" y="630"/>
                </a:lnTo>
                <a:lnTo>
                  <a:pt x="1034" y="630"/>
                </a:lnTo>
                <a:lnTo>
                  <a:pt x="1034" y="627"/>
                </a:lnTo>
                <a:lnTo>
                  <a:pt x="1031" y="627"/>
                </a:lnTo>
                <a:lnTo>
                  <a:pt x="1028" y="630"/>
                </a:lnTo>
                <a:lnTo>
                  <a:pt x="1026" y="630"/>
                </a:lnTo>
                <a:lnTo>
                  <a:pt x="1026" y="627"/>
                </a:lnTo>
                <a:lnTo>
                  <a:pt x="1023" y="627"/>
                </a:lnTo>
                <a:lnTo>
                  <a:pt x="1018" y="627"/>
                </a:lnTo>
                <a:lnTo>
                  <a:pt x="1015" y="627"/>
                </a:lnTo>
                <a:lnTo>
                  <a:pt x="1013" y="627"/>
                </a:lnTo>
                <a:lnTo>
                  <a:pt x="1010" y="627"/>
                </a:lnTo>
                <a:lnTo>
                  <a:pt x="1008" y="627"/>
                </a:lnTo>
                <a:lnTo>
                  <a:pt x="1005" y="627"/>
                </a:lnTo>
                <a:lnTo>
                  <a:pt x="1005" y="625"/>
                </a:lnTo>
                <a:lnTo>
                  <a:pt x="1000" y="627"/>
                </a:lnTo>
                <a:lnTo>
                  <a:pt x="994" y="625"/>
                </a:lnTo>
                <a:lnTo>
                  <a:pt x="992" y="627"/>
                </a:lnTo>
                <a:lnTo>
                  <a:pt x="992" y="625"/>
                </a:lnTo>
                <a:lnTo>
                  <a:pt x="989" y="625"/>
                </a:lnTo>
                <a:lnTo>
                  <a:pt x="989" y="622"/>
                </a:lnTo>
                <a:lnTo>
                  <a:pt x="987" y="619"/>
                </a:lnTo>
                <a:lnTo>
                  <a:pt x="984" y="619"/>
                </a:lnTo>
                <a:lnTo>
                  <a:pt x="984" y="617"/>
                </a:lnTo>
                <a:lnTo>
                  <a:pt x="981" y="617"/>
                </a:lnTo>
                <a:lnTo>
                  <a:pt x="979" y="614"/>
                </a:lnTo>
                <a:lnTo>
                  <a:pt x="979" y="612"/>
                </a:lnTo>
                <a:lnTo>
                  <a:pt x="976" y="609"/>
                </a:lnTo>
                <a:lnTo>
                  <a:pt x="974" y="609"/>
                </a:lnTo>
                <a:lnTo>
                  <a:pt x="971" y="612"/>
                </a:lnTo>
                <a:lnTo>
                  <a:pt x="966" y="612"/>
                </a:lnTo>
                <a:lnTo>
                  <a:pt x="963" y="612"/>
                </a:lnTo>
                <a:lnTo>
                  <a:pt x="961" y="612"/>
                </a:lnTo>
                <a:lnTo>
                  <a:pt x="961" y="614"/>
                </a:lnTo>
                <a:lnTo>
                  <a:pt x="958" y="614"/>
                </a:lnTo>
                <a:lnTo>
                  <a:pt x="955" y="614"/>
                </a:lnTo>
                <a:lnTo>
                  <a:pt x="955" y="612"/>
                </a:lnTo>
                <a:lnTo>
                  <a:pt x="955" y="609"/>
                </a:lnTo>
                <a:lnTo>
                  <a:pt x="950" y="609"/>
                </a:lnTo>
                <a:lnTo>
                  <a:pt x="945" y="609"/>
                </a:lnTo>
                <a:lnTo>
                  <a:pt x="942" y="606"/>
                </a:lnTo>
                <a:lnTo>
                  <a:pt x="940" y="606"/>
                </a:lnTo>
                <a:lnTo>
                  <a:pt x="937" y="609"/>
                </a:lnTo>
                <a:lnTo>
                  <a:pt x="934" y="609"/>
                </a:lnTo>
                <a:lnTo>
                  <a:pt x="932" y="609"/>
                </a:lnTo>
                <a:lnTo>
                  <a:pt x="932" y="606"/>
                </a:lnTo>
                <a:lnTo>
                  <a:pt x="927" y="606"/>
                </a:lnTo>
                <a:lnTo>
                  <a:pt x="924" y="606"/>
                </a:lnTo>
                <a:lnTo>
                  <a:pt x="919" y="604"/>
                </a:lnTo>
                <a:lnTo>
                  <a:pt x="916" y="604"/>
                </a:lnTo>
                <a:lnTo>
                  <a:pt x="911" y="604"/>
                </a:lnTo>
                <a:lnTo>
                  <a:pt x="887" y="604"/>
                </a:lnTo>
                <a:lnTo>
                  <a:pt x="867" y="609"/>
                </a:lnTo>
                <a:lnTo>
                  <a:pt x="854" y="614"/>
                </a:lnTo>
                <a:lnTo>
                  <a:pt x="851" y="614"/>
                </a:lnTo>
                <a:lnTo>
                  <a:pt x="851" y="617"/>
                </a:lnTo>
                <a:lnTo>
                  <a:pt x="848" y="617"/>
                </a:lnTo>
                <a:lnTo>
                  <a:pt x="846" y="622"/>
                </a:lnTo>
                <a:lnTo>
                  <a:pt x="843" y="622"/>
                </a:lnTo>
                <a:lnTo>
                  <a:pt x="843" y="625"/>
                </a:lnTo>
                <a:lnTo>
                  <a:pt x="840" y="625"/>
                </a:lnTo>
                <a:lnTo>
                  <a:pt x="838" y="625"/>
                </a:lnTo>
                <a:lnTo>
                  <a:pt x="835" y="627"/>
                </a:lnTo>
                <a:lnTo>
                  <a:pt x="835" y="630"/>
                </a:lnTo>
                <a:lnTo>
                  <a:pt x="835" y="633"/>
                </a:lnTo>
                <a:lnTo>
                  <a:pt x="833" y="633"/>
                </a:lnTo>
                <a:lnTo>
                  <a:pt x="833" y="635"/>
                </a:lnTo>
                <a:lnTo>
                  <a:pt x="830" y="635"/>
                </a:lnTo>
                <a:lnTo>
                  <a:pt x="830" y="638"/>
                </a:lnTo>
                <a:lnTo>
                  <a:pt x="827" y="638"/>
                </a:lnTo>
                <a:lnTo>
                  <a:pt x="822" y="643"/>
                </a:lnTo>
                <a:lnTo>
                  <a:pt x="820" y="643"/>
                </a:lnTo>
                <a:lnTo>
                  <a:pt x="820" y="646"/>
                </a:lnTo>
                <a:lnTo>
                  <a:pt x="817" y="648"/>
                </a:lnTo>
                <a:lnTo>
                  <a:pt x="814" y="648"/>
                </a:lnTo>
                <a:lnTo>
                  <a:pt x="814" y="651"/>
                </a:lnTo>
                <a:lnTo>
                  <a:pt x="814" y="653"/>
                </a:lnTo>
                <a:lnTo>
                  <a:pt x="812" y="656"/>
                </a:lnTo>
                <a:lnTo>
                  <a:pt x="812" y="659"/>
                </a:lnTo>
                <a:lnTo>
                  <a:pt x="809" y="661"/>
                </a:lnTo>
                <a:lnTo>
                  <a:pt x="809" y="664"/>
                </a:lnTo>
                <a:lnTo>
                  <a:pt x="807" y="664"/>
                </a:lnTo>
                <a:lnTo>
                  <a:pt x="807" y="666"/>
                </a:lnTo>
                <a:lnTo>
                  <a:pt x="807" y="669"/>
                </a:lnTo>
                <a:lnTo>
                  <a:pt x="807" y="672"/>
                </a:lnTo>
                <a:lnTo>
                  <a:pt x="804" y="672"/>
                </a:lnTo>
                <a:lnTo>
                  <a:pt x="804" y="674"/>
                </a:lnTo>
                <a:lnTo>
                  <a:pt x="799" y="674"/>
                </a:lnTo>
                <a:lnTo>
                  <a:pt x="799" y="677"/>
                </a:lnTo>
                <a:lnTo>
                  <a:pt x="796" y="677"/>
                </a:lnTo>
                <a:lnTo>
                  <a:pt x="796" y="680"/>
                </a:lnTo>
                <a:lnTo>
                  <a:pt x="794" y="680"/>
                </a:lnTo>
                <a:lnTo>
                  <a:pt x="794" y="682"/>
                </a:lnTo>
                <a:lnTo>
                  <a:pt x="794" y="685"/>
                </a:lnTo>
                <a:lnTo>
                  <a:pt x="791" y="690"/>
                </a:lnTo>
                <a:lnTo>
                  <a:pt x="791" y="693"/>
                </a:lnTo>
                <a:lnTo>
                  <a:pt x="791" y="698"/>
                </a:lnTo>
                <a:lnTo>
                  <a:pt x="791" y="703"/>
                </a:lnTo>
                <a:lnTo>
                  <a:pt x="791" y="706"/>
                </a:lnTo>
                <a:lnTo>
                  <a:pt x="791" y="708"/>
                </a:lnTo>
                <a:lnTo>
                  <a:pt x="788" y="711"/>
                </a:lnTo>
                <a:lnTo>
                  <a:pt x="788" y="708"/>
                </a:lnTo>
                <a:lnTo>
                  <a:pt x="788" y="706"/>
                </a:lnTo>
                <a:lnTo>
                  <a:pt x="786" y="706"/>
                </a:lnTo>
                <a:lnTo>
                  <a:pt x="783" y="706"/>
                </a:lnTo>
                <a:lnTo>
                  <a:pt x="780" y="703"/>
                </a:lnTo>
                <a:lnTo>
                  <a:pt x="775" y="703"/>
                </a:lnTo>
                <a:lnTo>
                  <a:pt x="773" y="703"/>
                </a:lnTo>
                <a:lnTo>
                  <a:pt x="770" y="703"/>
                </a:lnTo>
                <a:lnTo>
                  <a:pt x="770" y="700"/>
                </a:lnTo>
                <a:lnTo>
                  <a:pt x="773" y="700"/>
                </a:lnTo>
                <a:lnTo>
                  <a:pt x="775" y="698"/>
                </a:lnTo>
                <a:lnTo>
                  <a:pt x="773" y="698"/>
                </a:lnTo>
                <a:lnTo>
                  <a:pt x="773" y="695"/>
                </a:lnTo>
                <a:lnTo>
                  <a:pt x="773" y="693"/>
                </a:lnTo>
                <a:lnTo>
                  <a:pt x="770" y="693"/>
                </a:lnTo>
                <a:lnTo>
                  <a:pt x="770" y="687"/>
                </a:lnTo>
                <a:lnTo>
                  <a:pt x="767" y="685"/>
                </a:lnTo>
                <a:lnTo>
                  <a:pt x="765" y="682"/>
                </a:lnTo>
                <a:lnTo>
                  <a:pt x="765" y="685"/>
                </a:lnTo>
                <a:lnTo>
                  <a:pt x="762" y="687"/>
                </a:lnTo>
                <a:lnTo>
                  <a:pt x="760" y="687"/>
                </a:lnTo>
                <a:lnTo>
                  <a:pt x="757" y="687"/>
                </a:lnTo>
                <a:lnTo>
                  <a:pt x="754" y="690"/>
                </a:lnTo>
                <a:lnTo>
                  <a:pt x="749" y="690"/>
                </a:lnTo>
                <a:lnTo>
                  <a:pt x="747" y="690"/>
                </a:lnTo>
                <a:lnTo>
                  <a:pt x="744" y="690"/>
                </a:lnTo>
                <a:lnTo>
                  <a:pt x="741" y="693"/>
                </a:lnTo>
                <a:lnTo>
                  <a:pt x="739" y="693"/>
                </a:lnTo>
                <a:lnTo>
                  <a:pt x="736" y="695"/>
                </a:lnTo>
                <a:lnTo>
                  <a:pt x="733" y="695"/>
                </a:lnTo>
                <a:lnTo>
                  <a:pt x="731" y="693"/>
                </a:lnTo>
                <a:lnTo>
                  <a:pt x="731" y="690"/>
                </a:lnTo>
                <a:lnTo>
                  <a:pt x="728" y="690"/>
                </a:lnTo>
                <a:lnTo>
                  <a:pt x="728" y="693"/>
                </a:lnTo>
                <a:lnTo>
                  <a:pt x="726" y="693"/>
                </a:lnTo>
                <a:lnTo>
                  <a:pt x="726" y="690"/>
                </a:lnTo>
                <a:lnTo>
                  <a:pt x="723" y="690"/>
                </a:lnTo>
                <a:lnTo>
                  <a:pt x="726" y="690"/>
                </a:lnTo>
                <a:lnTo>
                  <a:pt x="726" y="687"/>
                </a:lnTo>
                <a:lnTo>
                  <a:pt x="726" y="682"/>
                </a:lnTo>
                <a:lnTo>
                  <a:pt x="723" y="680"/>
                </a:lnTo>
                <a:lnTo>
                  <a:pt x="720" y="677"/>
                </a:lnTo>
                <a:lnTo>
                  <a:pt x="723" y="674"/>
                </a:lnTo>
                <a:lnTo>
                  <a:pt x="726" y="666"/>
                </a:lnTo>
                <a:lnTo>
                  <a:pt x="728" y="664"/>
                </a:lnTo>
                <a:lnTo>
                  <a:pt x="726" y="661"/>
                </a:lnTo>
                <a:lnTo>
                  <a:pt x="726" y="659"/>
                </a:lnTo>
                <a:lnTo>
                  <a:pt x="723" y="656"/>
                </a:lnTo>
                <a:lnTo>
                  <a:pt x="720" y="656"/>
                </a:lnTo>
                <a:lnTo>
                  <a:pt x="718" y="656"/>
                </a:lnTo>
                <a:lnTo>
                  <a:pt x="718" y="659"/>
                </a:lnTo>
                <a:lnTo>
                  <a:pt x="686" y="669"/>
                </a:lnTo>
                <a:lnTo>
                  <a:pt x="642" y="669"/>
                </a:lnTo>
                <a:lnTo>
                  <a:pt x="632" y="669"/>
                </a:lnTo>
                <a:lnTo>
                  <a:pt x="626" y="672"/>
                </a:lnTo>
                <a:lnTo>
                  <a:pt x="619" y="672"/>
                </a:lnTo>
                <a:lnTo>
                  <a:pt x="616" y="672"/>
                </a:lnTo>
                <a:lnTo>
                  <a:pt x="621" y="677"/>
                </a:lnTo>
                <a:lnTo>
                  <a:pt x="621" y="680"/>
                </a:lnTo>
                <a:lnTo>
                  <a:pt x="619" y="677"/>
                </a:lnTo>
                <a:lnTo>
                  <a:pt x="619" y="680"/>
                </a:lnTo>
                <a:lnTo>
                  <a:pt x="619" y="682"/>
                </a:lnTo>
                <a:lnTo>
                  <a:pt x="619" y="685"/>
                </a:lnTo>
                <a:lnTo>
                  <a:pt x="619" y="687"/>
                </a:lnTo>
                <a:lnTo>
                  <a:pt x="619" y="690"/>
                </a:lnTo>
                <a:lnTo>
                  <a:pt x="621" y="690"/>
                </a:lnTo>
                <a:lnTo>
                  <a:pt x="621" y="693"/>
                </a:lnTo>
                <a:lnTo>
                  <a:pt x="621" y="695"/>
                </a:lnTo>
                <a:lnTo>
                  <a:pt x="621" y="698"/>
                </a:lnTo>
                <a:lnTo>
                  <a:pt x="624" y="698"/>
                </a:lnTo>
                <a:lnTo>
                  <a:pt x="624" y="700"/>
                </a:lnTo>
                <a:lnTo>
                  <a:pt x="624" y="703"/>
                </a:lnTo>
                <a:lnTo>
                  <a:pt x="626" y="703"/>
                </a:lnTo>
                <a:lnTo>
                  <a:pt x="626" y="706"/>
                </a:lnTo>
                <a:lnTo>
                  <a:pt x="629" y="711"/>
                </a:lnTo>
                <a:lnTo>
                  <a:pt x="629" y="713"/>
                </a:lnTo>
                <a:lnTo>
                  <a:pt x="629" y="716"/>
                </a:lnTo>
                <a:lnTo>
                  <a:pt x="629" y="719"/>
                </a:lnTo>
                <a:lnTo>
                  <a:pt x="632" y="719"/>
                </a:lnTo>
                <a:lnTo>
                  <a:pt x="632" y="721"/>
                </a:lnTo>
                <a:lnTo>
                  <a:pt x="632" y="724"/>
                </a:lnTo>
                <a:lnTo>
                  <a:pt x="632" y="727"/>
                </a:lnTo>
                <a:lnTo>
                  <a:pt x="629" y="727"/>
                </a:lnTo>
                <a:lnTo>
                  <a:pt x="632" y="727"/>
                </a:lnTo>
                <a:lnTo>
                  <a:pt x="632" y="729"/>
                </a:lnTo>
                <a:lnTo>
                  <a:pt x="632" y="732"/>
                </a:lnTo>
                <a:lnTo>
                  <a:pt x="632" y="734"/>
                </a:lnTo>
                <a:lnTo>
                  <a:pt x="632" y="737"/>
                </a:lnTo>
                <a:lnTo>
                  <a:pt x="632" y="740"/>
                </a:lnTo>
                <a:lnTo>
                  <a:pt x="629" y="745"/>
                </a:lnTo>
                <a:lnTo>
                  <a:pt x="619" y="745"/>
                </a:lnTo>
                <a:lnTo>
                  <a:pt x="616" y="745"/>
                </a:lnTo>
                <a:lnTo>
                  <a:pt x="616" y="742"/>
                </a:lnTo>
                <a:lnTo>
                  <a:pt x="613" y="742"/>
                </a:lnTo>
                <a:lnTo>
                  <a:pt x="603" y="747"/>
                </a:lnTo>
                <a:lnTo>
                  <a:pt x="600" y="750"/>
                </a:lnTo>
                <a:lnTo>
                  <a:pt x="598" y="750"/>
                </a:lnTo>
                <a:lnTo>
                  <a:pt x="595" y="747"/>
                </a:lnTo>
                <a:lnTo>
                  <a:pt x="593" y="763"/>
                </a:lnTo>
                <a:lnTo>
                  <a:pt x="593" y="766"/>
                </a:lnTo>
                <a:lnTo>
                  <a:pt x="593" y="768"/>
                </a:lnTo>
                <a:lnTo>
                  <a:pt x="593" y="771"/>
                </a:lnTo>
                <a:lnTo>
                  <a:pt x="590" y="774"/>
                </a:lnTo>
                <a:lnTo>
                  <a:pt x="590" y="776"/>
                </a:lnTo>
                <a:lnTo>
                  <a:pt x="587" y="779"/>
                </a:lnTo>
                <a:lnTo>
                  <a:pt x="585" y="781"/>
                </a:lnTo>
                <a:lnTo>
                  <a:pt x="579" y="784"/>
                </a:lnTo>
                <a:lnTo>
                  <a:pt x="579" y="787"/>
                </a:lnTo>
                <a:lnTo>
                  <a:pt x="577" y="787"/>
                </a:lnTo>
                <a:lnTo>
                  <a:pt x="574" y="789"/>
                </a:lnTo>
                <a:lnTo>
                  <a:pt x="572" y="792"/>
                </a:lnTo>
                <a:lnTo>
                  <a:pt x="569" y="794"/>
                </a:lnTo>
                <a:lnTo>
                  <a:pt x="566" y="794"/>
                </a:lnTo>
                <a:lnTo>
                  <a:pt x="564" y="794"/>
                </a:lnTo>
                <a:lnTo>
                  <a:pt x="559" y="794"/>
                </a:lnTo>
                <a:lnTo>
                  <a:pt x="556" y="794"/>
                </a:lnTo>
                <a:lnTo>
                  <a:pt x="553" y="794"/>
                </a:lnTo>
                <a:lnTo>
                  <a:pt x="553" y="800"/>
                </a:lnTo>
                <a:lnTo>
                  <a:pt x="551" y="802"/>
                </a:lnTo>
                <a:lnTo>
                  <a:pt x="551" y="805"/>
                </a:lnTo>
                <a:lnTo>
                  <a:pt x="548" y="805"/>
                </a:lnTo>
                <a:lnTo>
                  <a:pt x="540" y="805"/>
                </a:lnTo>
                <a:lnTo>
                  <a:pt x="538" y="805"/>
                </a:lnTo>
                <a:lnTo>
                  <a:pt x="538" y="808"/>
                </a:lnTo>
                <a:lnTo>
                  <a:pt x="535" y="810"/>
                </a:lnTo>
                <a:lnTo>
                  <a:pt x="535" y="813"/>
                </a:lnTo>
                <a:lnTo>
                  <a:pt x="530" y="815"/>
                </a:lnTo>
                <a:lnTo>
                  <a:pt x="527" y="815"/>
                </a:lnTo>
                <a:lnTo>
                  <a:pt x="525" y="815"/>
                </a:lnTo>
                <a:lnTo>
                  <a:pt x="522" y="818"/>
                </a:lnTo>
                <a:lnTo>
                  <a:pt x="519" y="818"/>
                </a:lnTo>
                <a:lnTo>
                  <a:pt x="517" y="821"/>
                </a:lnTo>
                <a:lnTo>
                  <a:pt x="514" y="821"/>
                </a:lnTo>
                <a:lnTo>
                  <a:pt x="512" y="821"/>
                </a:lnTo>
                <a:lnTo>
                  <a:pt x="509" y="823"/>
                </a:lnTo>
                <a:lnTo>
                  <a:pt x="506" y="823"/>
                </a:lnTo>
                <a:lnTo>
                  <a:pt x="506" y="826"/>
                </a:lnTo>
                <a:lnTo>
                  <a:pt x="509" y="826"/>
                </a:lnTo>
                <a:lnTo>
                  <a:pt x="506" y="828"/>
                </a:lnTo>
                <a:lnTo>
                  <a:pt x="504" y="831"/>
                </a:lnTo>
                <a:lnTo>
                  <a:pt x="501" y="831"/>
                </a:lnTo>
                <a:lnTo>
                  <a:pt x="501" y="834"/>
                </a:lnTo>
                <a:lnTo>
                  <a:pt x="501" y="836"/>
                </a:lnTo>
                <a:lnTo>
                  <a:pt x="499" y="836"/>
                </a:lnTo>
                <a:lnTo>
                  <a:pt x="496" y="839"/>
                </a:lnTo>
                <a:lnTo>
                  <a:pt x="493" y="841"/>
                </a:lnTo>
                <a:lnTo>
                  <a:pt x="488" y="844"/>
                </a:lnTo>
                <a:lnTo>
                  <a:pt x="488" y="847"/>
                </a:lnTo>
                <a:lnTo>
                  <a:pt x="486" y="847"/>
                </a:lnTo>
                <a:lnTo>
                  <a:pt x="486" y="852"/>
                </a:lnTo>
                <a:lnTo>
                  <a:pt x="483" y="852"/>
                </a:lnTo>
                <a:lnTo>
                  <a:pt x="480" y="852"/>
                </a:lnTo>
                <a:lnTo>
                  <a:pt x="478" y="855"/>
                </a:lnTo>
                <a:lnTo>
                  <a:pt x="475" y="855"/>
                </a:lnTo>
                <a:lnTo>
                  <a:pt x="470" y="857"/>
                </a:lnTo>
                <a:lnTo>
                  <a:pt x="465" y="857"/>
                </a:lnTo>
                <a:lnTo>
                  <a:pt x="462" y="857"/>
                </a:lnTo>
                <a:lnTo>
                  <a:pt x="459" y="857"/>
                </a:lnTo>
                <a:lnTo>
                  <a:pt x="459" y="855"/>
                </a:lnTo>
                <a:lnTo>
                  <a:pt x="454" y="855"/>
                </a:lnTo>
                <a:lnTo>
                  <a:pt x="449" y="849"/>
                </a:lnTo>
                <a:lnTo>
                  <a:pt x="446" y="849"/>
                </a:lnTo>
                <a:lnTo>
                  <a:pt x="444" y="849"/>
                </a:lnTo>
                <a:lnTo>
                  <a:pt x="441" y="852"/>
                </a:lnTo>
                <a:lnTo>
                  <a:pt x="436" y="852"/>
                </a:lnTo>
                <a:lnTo>
                  <a:pt x="433" y="857"/>
                </a:lnTo>
                <a:lnTo>
                  <a:pt x="431" y="860"/>
                </a:lnTo>
                <a:lnTo>
                  <a:pt x="428" y="860"/>
                </a:lnTo>
                <a:lnTo>
                  <a:pt x="425" y="860"/>
                </a:lnTo>
                <a:lnTo>
                  <a:pt x="425" y="862"/>
                </a:lnTo>
                <a:lnTo>
                  <a:pt x="420" y="865"/>
                </a:lnTo>
                <a:lnTo>
                  <a:pt x="418" y="868"/>
                </a:lnTo>
                <a:lnTo>
                  <a:pt x="407" y="873"/>
                </a:lnTo>
                <a:lnTo>
                  <a:pt x="402" y="875"/>
                </a:lnTo>
                <a:lnTo>
                  <a:pt x="399" y="875"/>
                </a:lnTo>
                <a:lnTo>
                  <a:pt x="397" y="873"/>
                </a:lnTo>
                <a:lnTo>
                  <a:pt x="394" y="873"/>
                </a:lnTo>
                <a:lnTo>
                  <a:pt x="392" y="873"/>
                </a:lnTo>
                <a:lnTo>
                  <a:pt x="389" y="873"/>
                </a:lnTo>
                <a:lnTo>
                  <a:pt x="386" y="873"/>
                </a:lnTo>
                <a:lnTo>
                  <a:pt x="384" y="870"/>
                </a:lnTo>
                <a:lnTo>
                  <a:pt x="381" y="870"/>
                </a:lnTo>
                <a:lnTo>
                  <a:pt x="381" y="873"/>
                </a:lnTo>
                <a:lnTo>
                  <a:pt x="378" y="873"/>
                </a:lnTo>
                <a:lnTo>
                  <a:pt x="378" y="875"/>
                </a:lnTo>
                <a:lnTo>
                  <a:pt x="373" y="875"/>
                </a:lnTo>
                <a:lnTo>
                  <a:pt x="371" y="875"/>
                </a:lnTo>
                <a:lnTo>
                  <a:pt x="365" y="875"/>
                </a:lnTo>
                <a:lnTo>
                  <a:pt x="363" y="873"/>
                </a:lnTo>
                <a:lnTo>
                  <a:pt x="360" y="870"/>
                </a:lnTo>
                <a:lnTo>
                  <a:pt x="358" y="870"/>
                </a:lnTo>
                <a:lnTo>
                  <a:pt x="358" y="868"/>
                </a:lnTo>
                <a:lnTo>
                  <a:pt x="358" y="865"/>
                </a:lnTo>
                <a:lnTo>
                  <a:pt x="355" y="862"/>
                </a:lnTo>
                <a:lnTo>
                  <a:pt x="355" y="860"/>
                </a:lnTo>
                <a:lnTo>
                  <a:pt x="355" y="857"/>
                </a:lnTo>
                <a:lnTo>
                  <a:pt x="352" y="857"/>
                </a:lnTo>
                <a:lnTo>
                  <a:pt x="350" y="855"/>
                </a:lnTo>
                <a:lnTo>
                  <a:pt x="347" y="855"/>
                </a:lnTo>
                <a:lnTo>
                  <a:pt x="345" y="855"/>
                </a:lnTo>
                <a:lnTo>
                  <a:pt x="342" y="855"/>
                </a:lnTo>
                <a:lnTo>
                  <a:pt x="329" y="847"/>
                </a:lnTo>
                <a:lnTo>
                  <a:pt x="326" y="844"/>
                </a:lnTo>
                <a:lnTo>
                  <a:pt x="324" y="841"/>
                </a:lnTo>
                <a:lnTo>
                  <a:pt x="321" y="841"/>
                </a:lnTo>
                <a:lnTo>
                  <a:pt x="318" y="841"/>
                </a:lnTo>
                <a:lnTo>
                  <a:pt x="318" y="839"/>
                </a:lnTo>
                <a:lnTo>
                  <a:pt x="318" y="836"/>
                </a:lnTo>
                <a:lnTo>
                  <a:pt x="318" y="834"/>
                </a:lnTo>
                <a:lnTo>
                  <a:pt x="316" y="831"/>
                </a:lnTo>
                <a:lnTo>
                  <a:pt x="313" y="828"/>
                </a:lnTo>
                <a:lnTo>
                  <a:pt x="311" y="828"/>
                </a:lnTo>
                <a:lnTo>
                  <a:pt x="311" y="826"/>
                </a:lnTo>
                <a:lnTo>
                  <a:pt x="308" y="823"/>
                </a:lnTo>
                <a:lnTo>
                  <a:pt x="305" y="823"/>
                </a:lnTo>
                <a:lnTo>
                  <a:pt x="305" y="826"/>
                </a:lnTo>
                <a:lnTo>
                  <a:pt x="303" y="828"/>
                </a:lnTo>
                <a:lnTo>
                  <a:pt x="300" y="828"/>
                </a:lnTo>
                <a:lnTo>
                  <a:pt x="300" y="826"/>
                </a:lnTo>
                <a:lnTo>
                  <a:pt x="298" y="826"/>
                </a:lnTo>
                <a:lnTo>
                  <a:pt x="295" y="826"/>
                </a:lnTo>
                <a:lnTo>
                  <a:pt x="292" y="826"/>
                </a:lnTo>
                <a:lnTo>
                  <a:pt x="290" y="826"/>
                </a:lnTo>
                <a:lnTo>
                  <a:pt x="287" y="826"/>
                </a:lnTo>
                <a:lnTo>
                  <a:pt x="285" y="826"/>
                </a:lnTo>
                <a:lnTo>
                  <a:pt x="285" y="828"/>
                </a:lnTo>
                <a:lnTo>
                  <a:pt x="282" y="828"/>
                </a:lnTo>
                <a:lnTo>
                  <a:pt x="282" y="831"/>
                </a:lnTo>
                <a:lnTo>
                  <a:pt x="279" y="831"/>
                </a:lnTo>
                <a:lnTo>
                  <a:pt x="277" y="831"/>
                </a:lnTo>
                <a:lnTo>
                  <a:pt x="274" y="831"/>
                </a:lnTo>
                <a:lnTo>
                  <a:pt x="271" y="831"/>
                </a:lnTo>
                <a:lnTo>
                  <a:pt x="269" y="834"/>
                </a:lnTo>
                <a:lnTo>
                  <a:pt x="266" y="834"/>
                </a:lnTo>
                <a:lnTo>
                  <a:pt x="264" y="834"/>
                </a:lnTo>
                <a:lnTo>
                  <a:pt x="261" y="836"/>
                </a:lnTo>
                <a:lnTo>
                  <a:pt x="261" y="839"/>
                </a:lnTo>
                <a:lnTo>
                  <a:pt x="258" y="841"/>
                </a:lnTo>
                <a:lnTo>
                  <a:pt x="258" y="844"/>
                </a:lnTo>
                <a:lnTo>
                  <a:pt x="256" y="844"/>
                </a:lnTo>
                <a:lnTo>
                  <a:pt x="253" y="844"/>
                </a:lnTo>
                <a:lnTo>
                  <a:pt x="245" y="841"/>
                </a:lnTo>
                <a:lnTo>
                  <a:pt x="230" y="839"/>
                </a:lnTo>
                <a:lnTo>
                  <a:pt x="222" y="836"/>
                </a:lnTo>
                <a:lnTo>
                  <a:pt x="217" y="836"/>
                </a:lnTo>
                <a:lnTo>
                  <a:pt x="214" y="839"/>
                </a:lnTo>
                <a:lnTo>
                  <a:pt x="211" y="841"/>
                </a:lnTo>
                <a:lnTo>
                  <a:pt x="206" y="841"/>
                </a:lnTo>
                <a:lnTo>
                  <a:pt x="204" y="841"/>
                </a:lnTo>
                <a:lnTo>
                  <a:pt x="201" y="844"/>
                </a:lnTo>
                <a:lnTo>
                  <a:pt x="198" y="849"/>
                </a:lnTo>
                <a:lnTo>
                  <a:pt x="196" y="849"/>
                </a:lnTo>
                <a:lnTo>
                  <a:pt x="193" y="849"/>
                </a:lnTo>
                <a:lnTo>
                  <a:pt x="193" y="852"/>
                </a:lnTo>
                <a:lnTo>
                  <a:pt x="191" y="852"/>
                </a:lnTo>
                <a:lnTo>
                  <a:pt x="188" y="857"/>
                </a:lnTo>
                <a:lnTo>
                  <a:pt x="183" y="860"/>
                </a:lnTo>
                <a:lnTo>
                  <a:pt x="178" y="860"/>
                </a:lnTo>
                <a:lnTo>
                  <a:pt x="175" y="860"/>
                </a:lnTo>
                <a:lnTo>
                  <a:pt x="172" y="860"/>
                </a:lnTo>
                <a:lnTo>
                  <a:pt x="167" y="860"/>
                </a:lnTo>
                <a:lnTo>
                  <a:pt x="159" y="865"/>
                </a:lnTo>
                <a:lnTo>
                  <a:pt x="157" y="865"/>
                </a:lnTo>
                <a:lnTo>
                  <a:pt x="151" y="868"/>
                </a:lnTo>
                <a:lnTo>
                  <a:pt x="141" y="868"/>
                </a:lnTo>
                <a:lnTo>
                  <a:pt x="138" y="865"/>
                </a:lnTo>
                <a:lnTo>
                  <a:pt x="136" y="865"/>
                </a:lnTo>
                <a:lnTo>
                  <a:pt x="133" y="865"/>
                </a:lnTo>
                <a:lnTo>
                  <a:pt x="133" y="868"/>
                </a:lnTo>
                <a:lnTo>
                  <a:pt x="131" y="868"/>
                </a:lnTo>
                <a:lnTo>
                  <a:pt x="128" y="868"/>
                </a:lnTo>
                <a:lnTo>
                  <a:pt x="125" y="870"/>
                </a:lnTo>
                <a:lnTo>
                  <a:pt x="123" y="870"/>
                </a:lnTo>
                <a:lnTo>
                  <a:pt x="120" y="870"/>
                </a:lnTo>
                <a:lnTo>
                  <a:pt x="120" y="873"/>
                </a:lnTo>
                <a:lnTo>
                  <a:pt x="117" y="873"/>
                </a:lnTo>
                <a:lnTo>
                  <a:pt x="115" y="873"/>
                </a:lnTo>
                <a:lnTo>
                  <a:pt x="112" y="873"/>
                </a:lnTo>
                <a:lnTo>
                  <a:pt x="107" y="873"/>
                </a:lnTo>
                <a:lnTo>
                  <a:pt x="104" y="873"/>
                </a:lnTo>
                <a:lnTo>
                  <a:pt x="102" y="873"/>
                </a:lnTo>
                <a:lnTo>
                  <a:pt x="99" y="870"/>
                </a:lnTo>
                <a:lnTo>
                  <a:pt x="97" y="870"/>
                </a:lnTo>
                <a:lnTo>
                  <a:pt x="91" y="873"/>
                </a:lnTo>
                <a:lnTo>
                  <a:pt x="89" y="873"/>
                </a:lnTo>
                <a:lnTo>
                  <a:pt x="89" y="870"/>
                </a:lnTo>
                <a:lnTo>
                  <a:pt x="94" y="862"/>
                </a:lnTo>
                <a:lnTo>
                  <a:pt x="97" y="855"/>
                </a:lnTo>
                <a:lnTo>
                  <a:pt x="99" y="852"/>
                </a:lnTo>
                <a:lnTo>
                  <a:pt x="99" y="849"/>
                </a:lnTo>
                <a:lnTo>
                  <a:pt x="97" y="841"/>
                </a:lnTo>
                <a:lnTo>
                  <a:pt x="97" y="834"/>
                </a:lnTo>
                <a:lnTo>
                  <a:pt x="94" y="831"/>
                </a:lnTo>
                <a:lnTo>
                  <a:pt x="94" y="823"/>
                </a:lnTo>
                <a:lnTo>
                  <a:pt x="97" y="808"/>
                </a:lnTo>
                <a:lnTo>
                  <a:pt x="94" y="805"/>
                </a:lnTo>
                <a:lnTo>
                  <a:pt x="94" y="800"/>
                </a:lnTo>
                <a:lnTo>
                  <a:pt x="94" y="797"/>
                </a:lnTo>
                <a:lnTo>
                  <a:pt x="94" y="794"/>
                </a:lnTo>
                <a:lnTo>
                  <a:pt x="94" y="792"/>
                </a:lnTo>
                <a:lnTo>
                  <a:pt x="94" y="789"/>
                </a:lnTo>
                <a:lnTo>
                  <a:pt x="91" y="781"/>
                </a:lnTo>
                <a:lnTo>
                  <a:pt x="94" y="781"/>
                </a:lnTo>
                <a:lnTo>
                  <a:pt x="94" y="779"/>
                </a:lnTo>
                <a:lnTo>
                  <a:pt x="94" y="776"/>
                </a:lnTo>
                <a:lnTo>
                  <a:pt x="94" y="771"/>
                </a:lnTo>
                <a:lnTo>
                  <a:pt x="94" y="768"/>
                </a:lnTo>
                <a:lnTo>
                  <a:pt x="91" y="768"/>
                </a:lnTo>
                <a:lnTo>
                  <a:pt x="91" y="766"/>
                </a:lnTo>
                <a:lnTo>
                  <a:pt x="94" y="766"/>
                </a:lnTo>
                <a:lnTo>
                  <a:pt x="94" y="763"/>
                </a:lnTo>
                <a:lnTo>
                  <a:pt x="94" y="760"/>
                </a:lnTo>
                <a:lnTo>
                  <a:pt x="94" y="755"/>
                </a:lnTo>
                <a:lnTo>
                  <a:pt x="94" y="753"/>
                </a:lnTo>
                <a:lnTo>
                  <a:pt x="94" y="750"/>
                </a:lnTo>
                <a:lnTo>
                  <a:pt x="94" y="745"/>
                </a:lnTo>
                <a:lnTo>
                  <a:pt x="94" y="742"/>
                </a:lnTo>
                <a:lnTo>
                  <a:pt x="91" y="737"/>
                </a:lnTo>
                <a:lnTo>
                  <a:pt x="91" y="734"/>
                </a:lnTo>
                <a:lnTo>
                  <a:pt x="91" y="732"/>
                </a:lnTo>
                <a:lnTo>
                  <a:pt x="91" y="729"/>
                </a:lnTo>
                <a:lnTo>
                  <a:pt x="94" y="727"/>
                </a:lnTo>
                <a:lnTo>
                  <a:pt x="97" y="724"/>
                </a:lnTo>
                <a:lnTo>
                  <a:pt x="99" y="721"/>
                </a:lnTo>
                <a:lnTo>
                  <a:pt x="99" y="719"/>
                </a:lnTo>
                <a:lnTo>
                  <a:pt x="102" y="716"/>
                </a:lnTo>
                <a:lnTo>
                  <a:pt x="104" y="711"/>
                </a:lnTo>
                <a:lnTo>
                  <a:pt x="104" y="708"/>
                </a:lnTo>
                <a:lnTo>
                  <a:pt x="107" y="708"/>
                </a:lnTo>
                <a:lnTo>
                  <a:pt x="107" y="706"/>
                </a:lnTo>
                <a:lnTo>
                  <a:pt x="110" y="706"/>
                </a:lnTo>
                <a:lnTo>
                  <a:pt x="112" y="703"/>
                </a:lnTo>
                <a:lnTo>
                  <a:pt x="115" y="703"/>
                </a:lnTo>
                <a:lnTo>
                  <a:pt x="115" y="700"/>
                </a:lnTo>
                <a:lnTo>
                  <a:pt x="117" y="700"/>
                </a:lnTo>
                <a:lnTo>
                  <a:pt x="117" y="698"/>
                </a:lnTo>
                <a:lnTo>
                  <a:pt x="117" y="695"/>
                </a:lnTo>
                <a:lnTo>
                  <a:pt x="115" y="695"/>
                </a:lnTo>
                <a:lnTo>
                  <a:pt x="115" y="693"/>
                </a:lnTo>
                <a:lnTo>
                  <a:pt x="115" y="690"/>
                </a:lnTo>
                <a:lnTo>
                  <a:pt x="115" y="687"/>
                </a:lnTo>
                <a:lnTo>
                  <a:pt x="115" y="682"/>
                </a:lnTo>
                <a:lnTo>
                  <a:pt x="115" y="680"/>
                </a:lnTo>
                <a:lnTo>
                  <a:pt x="115" y="677"/>
                </a:lnTo>
                <a:lnTo>
                  <a:pt x="115" y="674"/>
                </a:lnTo>
                <a:lnTo>
                  <a:pt x="115" y="672"/>
                </a:lnTo>
                <a:lnTo>
                  <a:pt x="117" y="672"/>
                </a:lnTo>
                <a:lnTo>
                  <a:pt x="117" y="669"/>
                </a:lnTo>
                <a:lnTo>
                  <a:pt x="117" y="666"/>
                </a:lnTo>
                <a:lnTo>
                  <a:pt x="117" y="661"/>
                </a:lnTo>
                <a:lnTo>
                  <a:pt x="117" y="656"/>
                </a:lnTo>
                <a:lnTo>
                  <a:pt x="117" y="653"/>
                </a:lnTo>
                <a:lnTo>
                  <a:pt x="117" y="651"/>
                </a:lnTo>
                <a:lnTo>
                  <a:pt x="120" y="651"/>
                </a:lnTo>
                <a:lnTo>
                  <a:pt x="120" y="648"/>
                </a:lnTo>
                <a:lnTo>
                  <a:pt x="117" y="648"/>
                </a:lnTo>
                <a:lnTo>
                  <a:pt x="117" y="646"/>
                </a:lnTo>
                <a:lnTo>
                  <a:pt x="117" y="643"/>
                </a:lnTo>
                <a:lnTo>
                  <a:pt x="120" y="640"/>
                </a:lnTo>
                <a:lnTo>
                  <a:pt x="123" y="640"/>
                </a:lnTo>
                <a:lnTo>
                  <a:pt x="123" y="638"/>
                </a:lnTo>
                <a:lnTo>
                  <a:pt x="125" y="638"/>
                </a:lnTo>
                <a:lnTo>
                  <a:pt x="125" y="635"/>
                </a:lnTo>
                <a:lnTo>
                  <a:pt x="123" y="635"/>
                </a:lnTo>
                <a:lnTo>
                  <a:pt x="120" y="635"/>
                </a:lnTo>
                <a:lnTo>
                  <a:pt x="120" y="633"/>
                </a:lnTo>
                <a:lnTo>
                  <a:pt x="117" y="633"/>
                </a:lnTo>
                <a:lnTo>
                  <a:pt x="117" y="630"/>
                </a:lnTo>
                <a:lnTo>
                  <a:pt x="117" y="627"/>
                </a:lnTo>
                <a:lnTo>
                  <a:pt x="115" y="627"/>
                </a:lnTo>
                <a:lnTo>
                  <a:pt x="115" y="625"/>
                </a:lnTo>
                <a:lnTo>
                  <a:pt x="112" y="625"/>
                </a:lnTo>
                <a:lnTo>
                  <a:pt x="112" y="622"/>
                </a:lnTo>
                <a:lnTo>
                  <a:pt x="112" y="619"/>
                </a:lnTo>
                <a:lnTo>
                  <a:pt x="110" y="619"/>
                </a:lnTo>
                <a:lnTo>
                  <a:pt x="110" y="617"/>
                </a:lnTo>
                <a:lnTo>
                  <a:pt x="110" y="614"/>
                </a:lnTo>
                <a:lnTo>
                  <a:pt x="110" y="612"/>
                </a:lnTo>
                <a:lnTo>
                  <a:pt x="110" y="609"/>
                </a:lnTo>
                <a:lnTo>
                  <a:pt x="112" y="609"/>
                </a:lnTo>
                <a:lnTo>
                  <a:pt x="110" y="609"/>
                </a:lnTo>
                <a:lnTo>
                  <a:pt x="107" y="609"/>
                </a:lnTo>
                <a:lnTo>
                  <a:pt x="107" y="606"/>
                </a:lnTo>
                <a:lnTo>
                  <a:pt x="104" y="606"/>
                </a:lnTo>
                <a:lnTo>
                  <a:pt x="104" y="604"/>
                </a:lnTo>
                <a:lnTo>
                  <a:pt x="102" y="601"/>
                </a:lnTo>
                <a:lnTo>
                  <a:pt x="99" y="601"/>
                </a:lnTo>
                <a:lnTo>
                  <a:pt x="99" y="599"/>
                </a:lnTo>
                <a:lnTo>
                  <a:pt x="97" y="599"/>
                </a:lnTo>
                <a:lnTo>
                  <a:pt x="94" y="599"/>
                </a:lnTo>
                <a:lnTo>
                  <a:pt x="94" y="596"/>
                </a:lnTo>
                <a:lnTo>
                  <a:pt x="94" y="593"/>
                </a:lnTo>
                <a:lnTo>
                  <a:pt x="97" y="593"/>
                </a:lnTo>
                <a:lnTo>
                  <a:pt x="97" y="591"/>
                </a:lnTo>
                <a:lnTo>
                  <a:pt x="99" y="591"/>
                </a:lnTo>
                <a:lnTo>
                  <a:pt x="99" y="588"/>
                </a:lnTo>
                <a:lnTo>
                  <a:pt x="99" y="585"/>
                </a:lnTo>
                <a:lnTo>
                  <a:pt x="99" y="583"/>
                </a:lnTo>
                <a:lnTo>
                  <a:pt x="99" y="580"/>
                </a:lnTo>
                <a:lnTo>
                  <a:pt x="99" y="578"/>
                </a:lnTo>
                <a:lnTo>
                  <a:pt x="102" y="575"/>
                </a:lnTo>
                <a:lnTo>
                  <a:pt x="104" y="572"/>
                </a:lnTo>
                <a:lnTo>
                  <a:pt x="104" y="570"/>
                </a:lnTo>
                <a:lnTo>
                  <a:pt x="107" y="570"/>
                </a:lnTo>
                <a:lnTo>
                  <a:pt x="107" y="567"/>
                </a:lnTo>
                <a:lnTo>
                  <a:pt x="107" y="565"/>
                </a:lnTo>
                <a:lnTo>
                  <a:pt x="107" y="562"/>
                </a:lnTo>
                <a:lnTo>
                  <a:pt x="107" y="559"/>
                </a:lnTo>
                <a:lnTo>
                  <a:pt x="110" y="559"/>
                </a:lnTo>
                <a:lnTo>
                  <a:pt x="110" y="557"/>
                </a:lnTo>
                <a:lnTo>
                  <a:pt x="110" y="554"/>
                </a:lnTo>
                <a:lnTo>
                  <a:pt x="112" y="554"/>
                </a:lnTo>
                <a:lnTo>
                  <a:pt x="112" y="552"/>
                </a:lnTo>
                <a:lnTo>
                  <a:pt x="112" y="549"/>
                </a:lnTo>
                <a:lnTo>
                  <a:pt x="110" y="549"/>
                </a:lnTo>
                <a:lnTo>
                  <a:pt x="112" y="546"/>
                </a:lnTo>
                <a:lnTo>
                  <a:pt x="110" y="544"/>
                </a:lnTo>
                <a:lnTo>
                  <a:pt x="110" y="541"/>
                </a:lnTo>
                <a:lnTo>
                  <a:pt x="107" y="541"/>
                </a:lnTo>
                <a:lnTo>
                  <a:pt x="107" y="538"/>
                </a:lnTo>
                <a:lnTo>
                  <a:pt x="104" y="536"/>
                </a:lnTo>
                <a:lnTo>
                  <a:pt x="104" y="531"/>
                </a:lnTo>
                <a:lnTo>
                  <a:pt x="102" y="525"/>
                </a:lnTo>
                <a:lnTo>
                  <a:pt x="99" y="525"/>
                </a:lnTo>
                <a:lnTo>
                  <a:pt x="97" y="525"/>
                </a:lnTo>
                <a:lnTo>
                  <a:pt x="94" y="525"/>
                </a:lnTo>
                <a:lnTo>
                  <a:pt x="94" y="523"/>
                </a:lnTo>
                <a:lnTo>
                  <a:pt x="91" y="523"/>
                </a:lnTo>
                <a:lnTo>
                  <a:pt x="91" y="520"/>
                </a:lnTo>
                <a:lnTo>
                  <a:pt x="94" y="518"/>
                </a:lnTo>
                <a:lnTo>
                  <a:pt x="94" y="515"/>
                </a:lnTo>
                <a:lnTo>
                  <a:pt x="97" y="515"/>
                </a:lnTo>
                <a:lnTo>
                  <a:pt x="97" y="512"/>
                </a:lnTo>
                <a:lnTo>
                  <a:pt x="99" y="510"/>
                </a:lnTo>
                <a:lnTo>
                  <a:pt x="99" y="507"/>
                </a:lnTo>
                <a:lnTo>
                  <a:pt x="102" y="502"/>
                </a:lnTo>
                <a:lnTo>
                  <a:pt x="102" y="499"/>
                </a:lnTo>
                <a:lnTo>
                  <a:pt x="102" y="497"/>
                </a:lnTo>
                <a:lnTo>
                  <a:pt x="99" y="497"/>
                </a:lnTo>
                <a:lnTo>
                  <a:pt x="99" y="494"/>
                </a:lnTo>
                <a:lnTo>
                  <a:pt x="97" y="491"/>
                </a:lnTo>
                <a:lnTo>
                  <a:pt x="99" y="491"/>
                </a:lnTo>
                <a:lnTo>
                  <a:pt x="99" y="489"/>
                </a:lnTo>
                <a:lnTo>
                  <a:pt x="99" y="486"/>
                </a:lnTo>
                <a:lnTo>
                  <a:pt x="102" y="486"/>
                </a:lnTo>
                <a:lnTo>
                  <a:pt x="104" y="486"/>
                </a:lnTo>
                <a:lnTo>
                  <a:pt x="107" y="486"/>
                </a:lnTo>
                <a:lnTo>
                  <a:pt x="110" y="486"/>
                </a:lnTo>
                <a:lnTo>
                  <a:pt x="110" y="484"/>
                </a:lnTo>
                <a:lnTo>
                  <a:pt x="112" y="484"/>
                </a:lnTo>
                <a:lnTo>
                  <a:pt x="115" y="484"/>
                </a:lnTo>
                <a:lnTo>
                  <a:pt x="117" y="484"/>
                </a:lnTo>
                <a:lnTo>
                  <a:pt x="117" y="481"/>
                </a:lnTo>
                <a:lnTo>
                  <a:pt x="117" y="478"/>
                </a:lnTo>
                <a:lnTo>
                  <a:pt x="120" y="478"/>
                </a:lnTo>
                <a:lnTo>
                  <a:pt x="120" y="476"/>
                </a:lnTo>
                <a:lnTo>
                  <a:pt x="120" y="473"/>
                </a:lnTo>
                <a:lnTo>
                  <a:pt x="123" y="473"/>
                </a:lnTo>
                <a:lnTo>
                  <a:pt x="123" y="471"/>
                </a:lnTo>
                <a:lnTo>
                  <a:pt x="123" y="468"/>
                </a:lnTo>
                <a:lnTo>
                  <a:pt x="123" y="465"/>
                </a:lnTo>
                <a:lnTo>
                  <a:pt x="120" y="465"/>
                </a:lnTo>
                <a:lnTo>
                  <a:pt x="120" y="463"/>
                </a:lnTo>
                <a:lnTo>
                  <a:pt x="117" y="463"/>
                </a:lnTo>
                <a:lnTo>
                  <a:pt x="117" y="460"/>
                </a:lnTo>
                <a:lnTo>
                  <a:pt x="115" y="460"/>
                </a:lnTo>
                <a:lnTo>
                  <a:pt x="115" y="458"/>
                </a:lnTo>
                <a:lnTo>
                  <a:pt x="112" y="458"/>
                </a:lnTo>
                <a:lnTo>
                  <a:pt x="112" y="455"/>
                </a:lnTo>
                <a:lnTo>
                  <a:pt x="112" y="452"/>
                </a:lnTo>
                <a:lnTo>
                  <a:pt x="110" y="450"/>
                </a:lnTo>
                <a:lnTo>
                  <a:pt x="110" y="447"/>
                </a:lnTo>
                <a:lnTo>
                  <a:pt x="110" y="444"/>
                </a:lnTo>
                <a:lnTo>
                  <a:pt x="110" y="442"/>
                </a:lnTo>
                <a:lnTo>
                  <a:pt x="110" y="439"/>
                </a:lnTo>
                <a:lnTo>
                  <a:pt x="110" y="437"/>
                </a:lnTo>
                <a:lnTo>
                  <a:pt x="110" y="434"/>
                </a:lnTo>
                <a:lnTo>
                  <a:pt x="110" y="431"/>
                </a:lnTo>
                <a:lnTo>
                  <a:pt x="110" y="429"/>
                </a:lnTo>
                <a:lnTo>
                  <a:pt x="107" y="429"/>
                </a:lnTo>
                <a:lnTo>
                  <a:pt x="104" y="429"/>
                </a:lnTo>
                <a:lnTo>
                  <a:pt x="104" y="426"/>
                </a:lnTo>
                <a:lnTo>
                  <a:pt x="102" y="426"/>
                </a:lnTo>
                <a:lnTo>
                  <a:pt x="102" y="424"/>
                </a:lnTo>
                <a:lnTo>
                  <a:pt x="104" y="424"/>
                </a:lnTo>
                <a:lnTo>
                  <a:pt x="104" y="421"/>
                </a:lnTo>
                <a:lnTo>
                  <a:pt x="107" y="421"/>
                </a:lnTo>
                <a:lnTo>
                  <a:pt x="107" y="418"/>
                </a:lnTo>
                <a:lnTo>
                  <a:pt x="107" y="416"/>
                </a:lnTo>
                <a:lnTo>
                  <a:pt x="107" y="413"/>
                </a:lnTo>
                <a:lnTo>
                  <a:pt x="110" y="413"/>
                </a:lnTo>
                <a:lnTo>
                  <a:pt x="110" y="410"/>
                </a:lnTo>
                <a:lnTo>
                  <a:pt x="110" y="408"/>
                </a:lnTo>
                <a:lnTo>
                  <a:pt x="110" y="405"/>
                </a:lnTo>
                <a:lnTo>
                  <a:pt x="107" y="405"/>
                </a:lnTo>
                <a:lnTo>
                  <a:pt x="107" y="403"/>
                </a:lnTo>
                <a:lnTo>
                  <a:pt x="107" y="400"/>
                </a:lnTo>
                <a:lnTo>
                  <a:pt x="110" y="397"/>
                </a:lnTo>
                <a:lnTo>
                  <a:pt x="110" y="395"/>
                </a:lnTo>
                <a:lnTo>
                  <a:pt x="110" y="392"/>
                </a:lnTo>
                <a:lnTo>
                  <a:pt x="112" y="390"/>
                </a:lnTo>
                <a:lnTo>
                  <a:pt x="112" y="387"/>
                </a:lnTo>
                <a:lnTo>
                  <a:pt x="112" y="384"/>
                </a:lnTo>
                <a:lnTo>
                  <a:pt x="112" y="382"/>
                </a:lnTo>
                <a:lnTo>
                  <a:pt x="112" y="379"/>
                </a:lnTo>
                <a:lnTo>
                  <a:pt x="112" y="377"/>
                </a:lnTo>
                <a:lnTo>
                  <a:pt x="112" y="371"/>
                </a:lnTo>
                <a:lnTo>
                  <a:pt x="110" y="371"/>
                </a:lnTo>
                <a:lnTo>
                  <a:pt x="97" y="371"/>
                </a:lnTo>
                <a:lnTo>
                  <a:pt x="97" y="369"/>
                </a:lnTo>
                <a:lnTo>
                  <a:pt x="97" y="366"/>
                </a:lnTo>
                <a:lnTo>
                  <a:pt x="94" y="366"/>
                </a:lnTo>
                <a:lnTo>
                  <a:pt x="94" y="363"/>
                </a:lnTo>
                <a:lnTo>
                  <a:pt x="94" y="361"/>
                </a:lnTo>
                <a:lnTo>
                  <a:pt x="91" y="361"/>
                </a:lnTo>
                <a:lnTo>
                  <a:pt x="91" y="358"/>
                </a:lnTo>
                <a:lnTo>
                  <a:pt x="91" y="356"/>
                </a:lnTo>
                <a:lnTo>
                  <a:pt x="91" y="353"/>
                </a:lnTo>
                <a:lnTo>
                  <a:pt x="94" y="353"/>
                </a:lnTo>
                <a:lnTo>
                  <a:pt x="91" y="353"/>
                </a:lnTo>
                <a:lnTo>
                  <a:pt x="89" y="353"/>
                </a:lnTo>
                <a:lnTo>
                  <a:pt x="89" y="356"/>
                </a:lnTo>
                <a:lnTo>
                  <a:pt x="86" y="358"/>
                </a:lnTo>
                <a:lnTo>
                  <a:pt x="86" y="361"/>
                </a:lnTo>
                <a:lnTo>
                  <a:pt x="86" y="363"/>
                </a:lnTo>
                <a:lnTo>
                  <a:pt x="86" y="366"/>
                </a:lnTo>
                <a:lnTo>
                  <a:pt x="84" y="366"/>
                </a:lnTo>
                <a:lnTo>
                  <a:pt x="84" y="369"/>
                </a:lnTo>
                <a:lnTo>
                  <a:pt x="84" y="371"/>
                </a:lnTo>
                <a:lnTo>
                  <a:pt x="81" y="371"/>
                </a:lnTo>
                <a:lnTo>
                  <a:pt x="81" y="374"/>
                </a:lnTo>
                <a:lnTo>
                  <a:pt x="78" y="377"/>
                </a:lnTo>
                <a:lnTo>
                  <a:pt x="78" y="379"/>
                </a:lnTo>
                <a:lnTo>
                  <a:pt x="76" y="379"/>
                </a:lnTo>
                <a:lnTo>
                  <a:pt x="76" y="382"/>
                </a:lnTo>
                <a:lnTo>
                  <a:pt x="73" y="382"/>
                </a:lnTo>
                <a:lnTo>
                  <a:pt x="73" y="384"/>
                </a:lnTo>
                <a:lnTo>
                  <a:pt x="70" y="384"/>
                </a:lnTo>
                <a:lnTo>
                  <a:pt x="70" y="387"/>
                </a:lnTo>
                <a:lnTo>
                  <a:pt x="68" y="387"/>
                </a:lnTo>
                <a:lnTo>
                  <a:pt x="65" y="387"/>
                </a:lnTo>
                <a:lnTo>
                  <a:pt x="65" y="390"/>
                </a:lnTo>
                <a:lnTo>
                  <a:pt x="63" y="390"/>
                </a:lnTo>
                <a:lnTo>
                  <a:pt x="60" y="390"/>
                </a:lnTo>
                <a:lnTo>
                  <a:pt x="57" y="387"/>
                </a:lnTo>
                <a:lnTo>
                  <a:pt x="55" y="384"/>
                </a:lnTo>
                <a:lnTo>
                  <a:pt x="52" y="382"/>
                </a:lnTo>
                <a:lnTo>
                  <a:pt x="52" y="379"/>
                </a:lnTo>
                <a:lnTo>
                  <a:pt x="50" y="377"/>
                </a:lnTo>
                <a:lnTo>
                  <a:pt x="52" y="369"/>
                </a:lnTo>
                <a:lnTo>
                  <a:pt x="55" y="363"/>
                </a:lnTo>
                <a:lnTo>
                  <a:pt x="57" y="358"/>
                </a:lnTo>
                <a:lnTo>
                  <a:pt x="57" y="353"/>
                </a:lnTo>
                <a:lnTo>
                  <a:pt x="57" y="350"/>
                </a:lnTo>
                <a:lnTo>
                  <a:pt x="57" y="345"/>
                </a:lnTo>
                <a:lnTo>
                  <a:pt x="55" y="343"/>
                </a:lnTo>
                <a:lnTo>
                  <a:pt x="50" y="337"/>
                </a:lnTo>
                <a:lnTo>
                  <a:pt x="44" y="335"/>
                </a:lnTo>
                <a:lnTo>
                  <a:pt x="29" y="327"/>
                </a:lnTo>
                <a:lnTo>
                  <a:pt x="18" y="322"/>
                </a:lnTo>
                <a:lnTo>
                  <a:pt x="10" y="314"/>
                </a:lnTo>
                <a:lnTo>
                  <a:pt x="3" y="303"/>
                </a:lnTo>
                <a:lnTo>
                  <a:pt x="0" y="301"/>
                </a:lnTo>
                <a:lnTo>
                  <a:pt x="0" y="296"/>
                </a:lnTo>
                <a:lnTo>
                  <a:pt x="0" y="290"/>
                </a:lnTo>
                <a:lnTo>
                  <a:pt x="5" y="288"/>
                </a:lnTo>
                <a:lnTo>
                  <a:pt x="10" y="282"/>
                </a:lnTo>
                <a:lnTo>
                  <a:pt x="21" y="280"/>
                </a:lnTo>
                <a:lnTo>
                  <a:pt x="42" y="275"/>
                </a:lnTo>
                <a:lnTo>
                  <a:pt x="52" y="272"/>
                </a:lnTo>
                <a:lnTo>
                  <a:pt x="57" y="269"/>
                </a:lnTo>
                <a:lnTo>
                  <a:pt x="60" y="267"/>
                </a:lnTo>
                <a:lnTo>
                  <a:pt x="63" y="264"/>
                </a:lnTo>
                <a:lnTo>
                  <a:pt x="65" y="259"/>
                </a:lnTo>
                <a:lnTo>
                  <a:pt x="70" y="254"/>
                </a:lnTo>
                <a:lnTo>
                  <a:pt x="73" y="249"/>
                </a:lnTo>
                <a:lnTo>
                  <a:pt x="78" y="241"/>
                </a:lnTo>
                <a:lnTo>
                  <a:pt x="84" y="233"/>
                </a:lnTo>
                <a:lnTo>
                  <a:pt x="89" y="230"/>
                </a:lnTo>
                <a:lnTo>
                  <a:pt x="94" y="228"/>
                </a:lnTo>
                <a:lnTo>
                  <a:pt x="99" y="228"/>
                </a:lnTo>
                <a:lnTo>
                  <a:pt x="104" y="228"/>
                </a:lnTo>
                <a:lnTo>
                  <a:pt x="112" y="225"/>
                </a:lnTo>
                <a:lnTo>
                  <a:pt x="117" y="225"/>
                </a:lnTo>
                <a:lnTo>
                  <a:pt x="120" y="228"/>
                </a:lnTo>
                <a:lnTo>
                  <a:pt x="125" y="230"/>
                </a:lnTo>
                <a:lnTo>
                  <a:pt x="131" y="233"/>
                </a:lnTo>
                <a:lnTo>
                  <a:pt x="133" y="235"/>
                </a:lnTo>
                <a:lnTo>
                  <a:pt x="144" y="246"/>
                </a:lnTo>
                <a:lnTo>
                  <a:pt x="146" y="249"/>
                </a:lnTo>
                <a:lnTo>
                  <a:pt x="151" y="251"/>
                </a:lnTo>
                <a:lnTo>
                  <a:pt x="154" y="251"/>
                </a:lnTo>
                <a:lnTo>
                  <a:pt x="159" y="254"/>
                </a:lnTo>
                <a:lnTo>
                  <a:pt x="164" y="251"/>
                </a:lnTo>
                <a:lnTo>
                  <a:pt x="172" y="251"/>
                </a:lnTo>
                <a:lnTo>
                  <a:pt x="191" y="246"/>
                </a:lnTo>
                <a:lnTo>
                  <a:pt x="201" y="243"/>
                </a:lnTo>
                <a:lnTo>
                  <a:pt x="206" y="243"/>
                </a:lnTo>
                <a:lnTo>
                  <a:pt x="209" y="243"/>
                </a:lnTo>
                <a:lnTo>
                  <a:pt x="211" y="243"/>
                </a:lnTo>
                <a:lnTo>
                  <a:pt x="214" y="243"/>
                </a:lnTo>
                <a:lnTo>
                  <a:pt x="217" y="243"/>
                </a:lnTo>
                <a:lnTo>
                  <a:pt x="219" y="243"/>
                </a:lnTo>
                <a:lnTo>
                  <a:pt x="222" y="246"/>
                </a:lnTo>
                <a:lnTo>
                  <a:pt x="224" y="246"/>
                </a:lnTo>
                <a:lnTo>
                  <a:pt x="227" y="246"/>
                </a:lnTo>
                <a:lnTo>
                  <a:pt x="235" y="251"/>
                </a:lnTo>
                <a:lnTo>
                  <a:pt x="243" y="254"/>
                </a:lnTo>
                <a:lnTo>
                  <a:pt x="245" y="256"/>
                </a:lnTo>
                <a:lnTo>
                  <a:pt x="248" y="259"/>
                </a:lnTo>
                <a:lnTo>
                  <a:pt x="251" y="262"/>
                </a:lnTo>
                <a:lnTo>
                  <a:pt x="253" y="264"/>
                </a:lnTo>
                <a:lnTo>
                  <a:pt x="256" y="269"/>
                </a:lnTo>
                <a:lnTo>
                  <a:pt x="258" y="275"/>
                </a:lnTo>
                <a:lnTo>
                  <a:pt x="258" y="280"/>
                </a:lnTo>
                <a:lnTo>
                  <a:pt x="261" y="282"/>
                </a:lnTo>
                <a:lnTo>
                  <a:pt x="264" y="285"/>
                </a:lnTo>
                <a:lnTo>
                  <a:pt x="266" y="288"/>
                </a:lnTo>
                <a:lnTo>
                  <a:pt x="271" y="290"/>
                </a:lnTo>
                <a:lnTo>
                  <a:pt x="274" y="293"/>
                </a:lnTo>
                <a:lnTo>
                  <a:pt x="277" y="293"/>
                </a:lnTo>
                <a:lnTo>
                  <a:pt x="279" y="293"/>
                </a:lnTo>
                <a:lnTo>
                  <a:pt x="282" y="293"/>
                </a:lnTo>
                <a:lnTo>
                  <a:pt x="285" y="293"/>
                </a:lnTo>
                <a:lnTo>
                  <a:pt x="287" y="293"/>
                </a:lnTo>
                <a:lnTo>
                  <a:pt x="295" y="293"/>
                </a:lnTo>
                <a:lnTo>
                  <a:pt x="298" y="290"/>
                </a:lnTo>
                <a:lnTo>
                  <a:pt x="300" y="288"/>
                </a:lnTo>
                <a:lnTo>
                  <a:pt x="303" y="285"/>
                </a:lnTo>
                <a:lnTo>
                  <a:pt x="311" y="282"/>
                </a:lnTo>
                <a:lnTo>
                  <a:pt x="313" y="282"/>
                </a:lnTo>
                <a:lnTo>
                  <a:pt x="313" y="280"/>
                </a:lnTo>
                <a:lnTo>
                  <a:pt x="313" y="277"/>
                </a:lnTo>
                <a:lnTo>
                  <a:pt x="313" y="272"/>
                </a:lnTo>
                <a:lnTo>
                  <a:pt x="313" y="269"/>
                </a:lnTo>
                <a:lnTo>
                  <a:pt x="313" y="264"/>
                </a:lnTo>
                <a:lnTo>
                  <a:pt x="313" y="259"/>
                </a:lnTo>
                <a:lnTo>
                  <a:pt x="313" y="256"/>
                </a:lnTo>
                <a:lnTo>
                  <a:pt x="313" y="254"/>
                </a:lnTo>
                <a:lnTo>
                  <a:pt x="313" y="251"/>
                </a:lnTo>
                <a:lnTo>
                  <a:pt x="313" y="249"/>
                </a:lnTo>
                <a:lnTo>
                  <a:pt x="316" y="249"/>
                </a:lnTo>
                <a:lnTo>
                  <a:pt x="316" y="246"/>
                </a:lnTo>
                <a:lnTo>
                  <a:pt x="318" y="246"/>
                </a:lnTo>
                <a:lnTo>
                  <a:pt x="321" y="246"/>
                </a:lnTo>
                <a:lnTo>
                  <a:pt x="324" y="243"/>
                </a:lnTo>
                <a:lnTo>
                  <a:pt x="326" y="243"/>
                </a:lnTo>
                <a:lnTo>
                  <a:pt x="329" y="243"/>
                </a:lnTo>
                <a:lnTo>
                  <a:pt x="337" y="246"/>
                </a:lnTo>
                <a:lnTo>
                  <a:pt x="342" y="249"/>
                </a:lnTo>
                <a:lnTo>
                  <a:pt x="347" y="249"/>
                </a:lnTo>
                <a:lnTo>
                  <a:pt x="350" y="249"/>
                </a:lnTo>
                <a:lnTo>
                  <a:pt x="355" y="249"/>
                </a:lnTo>
                <a:lnTo>
                  <a:pt x="358" y="251"/>
                </a:lnTo>
                <a:lnTo>
                  <a:pt x="358" y="249"/>
                </a:lnTo>
                <a:lnTo>
                  <a:pt x="358" y="246"/>
                </a:lnTo>
                <a:lnTo>
                  <a:pt x="355" y="241"/>
                </a:lnTo>
                <a:lnTo>
                  <a:pt x="355" y="238"/>
                </a:lnTo>
                <a:lnTo>
                  <a:pt x="358" y="235"/>
                </a:lnTo>
                <a:lnTo>
                  <a:pt x="360" y="235"/>
                </a:lnTo>
                <a:lnTo>
                  <a:pt x="363" y="235"/>
                </a:lnTo>
                <a:lnTo>
                  <a:pt x="365" y="238"/>
                </a:lnTo>
                <a:lnTo>
                  <a:pt x="368" y="243"/>
                </a:lnTo>
                <a:lnTo>
                  <a:pt x="371" y="243"/>
                </a:lnTo>
                <a:lnTo>
                  <a:pt x="371" y="241"/>
                </a:lnTo>
                <a:lnTo>
                  <a:pt x="371" y="238"/>
                </a:lnTo>
                <a:lnTo>
                  <a:pt x="371" y="235"/>
                </a:lnTo>
                <a:lnTo>
                  <a:pt x="368" y="233"/>
                </a:lnTo>
                <a:lnTo>
                  <a:pt x="363" y="225"/>
                </a:lnTo>
                <a:lnTo>
                  <a:pt x="363" y="222"/>
                </a:lnTo>
                <a:lnTo>
                  <a:pt x="363" y="220"/>
                </a:lnTo>
                <a:lnTo>
                  <a:pt x="363" y="217"/>
                </a:lnTo>
                <a:lnTo>
                  <a:pt x="365" y="215"/>
                </a:lnTo>
                <a:lnTo>
                  <a:pt x="368" y="212"/>
                </a:lnTo>
                <a:lnTo>
                  <a:pt x="371" y="209"/>
                </a:lnTo>
                <a:lnTo>
                  <a:pt x="373" y="209"/>
                </a:lnTo>
                <a:lnTo>
                  <a:pt x="376" y="209"/>
                </a:lnTo>
                <a:lnTo>
                  <a:pt x="381" y="207"/>
                </a:lnTo>
                <a:lnTo>
                  <a:pt x="389" y="207"/>
                </a:lnTo>
                <a:lnTo>
                  <a:pt x="392" y="202"/>
                </a:lnTo>
                <a:lnTo>
                  <a:pt x="394" y="202"/>
                </a:lnTo>
                <a:lnTo>
                  <a:pt x="394" y="196"/>
                </a:lnTo>
                <a:lnTo>
                  <a:pt x="394" y="194"/>
                </a:lnTo>
                <a:lnTo>
                  <a:pt x="397" y="188"/>
                </a:lnTo>
                <a:lnTo>
                  <a:pt x="399" y="188"/>
                </a:lnTo>
                <a:lnTo>
                  <a:pt x="402" y="186"/>
                </a:lnTo>
                <a:lnTo>
                  <a:pt x="405" y="188"/>
                </a:lnTo>
                <a:lnTo>
                  <a:pt x="407" y="188"/>
                </a:lnTo>
                <a:lnTo>
                  <a:pt x="407" y="191"/>
                </a:lnTo>
                <a:lnTo>
                  <a:pt x="405" y="191"/>
                </a:lnTo>
                <a:lnTo>
                  <a:pt x="402" y="191"/>
                </a:lnTo>
                <a:lnTo>
                  <a:pt x="399" y="194"/>
                </a:lnTo>
                <a:lnTo>
                  <a:pt x="399" y="196"/>
                </a:lnTo>
                <a:lnTo>
                  <a:pt x="402" y="199"/>
                </a:lnTo>
                <a:lnTo>
                  <a:pt x="405" y="202"/>
                </a:lnTo>
                <a:lnTo>
                  <a:pt x="407" y="204"/>
                </a:lnTo>
                <a:lnTo>
                  <a:pt x="410" y="204"/>
                </a:lnTo>
                <a:lnTo>
                  <a:pt x="412" y="207"/>
                </a:lnTo>
                <a:lnTo>
                  <a:pt x="415" y="204"/>
                </a:lnTo>
                <a:lnTo>
                  <a:pt x="418" y="204"/>
                </a:lnTo>
                <a:lnTo>
                  <a:pt x="418" y="202"/>
                </a:lnTo>
                <a:lnTo>
                  <a:pt x="420" y="202"/>
                </a:lnTo>
                <a:lnTo>
                  <a:pt x="423" y="199"/>
                </a:lnTo>
                <a:lnTo>
                  <a:pt x="423" y="196"/>
                </a:lnTo>
                <a:lnTo>
                  <a:pt x="425" y="196"/>
                </a:lnTo>
                <a:lnTo>
                  <a:pt x="425" y="194"/>
                </a:lnTo>
                <a:lnTo>
                  <a:pt x="428" y="194"/>
                </a:lnTo>
                <a:lnTo>
                  <a:pt x="428" y="191"/>
                </a:lnTo>
                <a:lnTo>
                  <a:pt x="428" y="188"/>
                </a:lnTo>
                <a:lnTo>
                  <a:pt x="431" y="186"/>
                </a:lnTo>
                <a:lnTo>
                  <a:pt x="431" y="183"/>
                </a:lnTo>
                <a:lnTo>
                  <a:pt x="431" y="181"/>
                </a:lnTo>
                <a:lnTo>
                  <a:pt x="433" y="178"/>
                </a:lnTo>
                <a:lnTo>
                  <a:pt x="436" y="178"/>
                </a:lnTo>
                <a:lnTo>
                  <a:pt x="439" y="178"/>
                </a:lnTo>
                <a:lnTo>
                  <a:pt x="439" y="181"/>
                </a:lnTo>
                <a:lnTo>
                  <a:pt x="441" y="183"/>
                </a:lnTo>
                <a:lnTo>
                  <a:pt x="444" y="183"/>
                </a:lnTo>
                <a:lnTo>
                  <a:pt x="446" y="183"/>
                </a:lnTo>
                <a:lnTo>
                  <a:pt x="449" y="181"/>
                </a:lnTo>
                <a:lnTo>
                  <a:pt x="452" y="181"/>
                </a:lnTo>
                <a:lnTo>
                  <a:pt x="452" y="178"/>
                </a:lnTo>
                <a:lnTo>
                  <a:pt x="454" y="178"/>
                </a:lnTo>
                <a:lnTo>
                  <a:pt x="454" y="181"/>
                </a:lnTo>
                <a:lnTo>
                  <a:pt x="457" y="181"/>
                </a:lnTo>
                <a:lnTo>
                  <a:pt x="457" y="183"/>
                </a:lnTo>
                <a:lnTo>
                  <a:pt x="459" y="183"/>
                </a:lnTo>
                <a:lnTo>
                  <a:pt x="462" y="183"/>
                </a:lnTo>
                <a:lnTo>
                  <a:pt x="462" y="181"/>
                </a:lnTo>
                <a:lnTo>
                  <a:pt x="465" y="181"/>
                </a:lnTo>
                <a:lnTo>
                  <a:pt x="465" y="186"/>
                </a:lnTo>
                <a:lnTo>
                  <a:pt x="467" y="186"/>
                </a:lnTo>
                <a:lnTo>
                  <a:pt x="470" y="188"/>
                </a:lnTo>
                <a:lnTo>
                  <a:pt x="472" y="188"/>
                </a:lnTo>
                <a:lnTo>
                  <a:pt x="475" y="186"/>
                </a:lnTo>
                <a:lnTo>
                  <a:pt x="475" y="183"/>
                </a:lnTo>
                <a:lnTo>
                  <a:pt x="478" y="181"/>
                </a:lnTo>
                <a:lnTo>
                  <a:pt x="480" y="178"/>
                </a:lnTo>
                <a:lnTo>
                  <a:pt x="483" y="178"/>
                </a:lnTo>
                <a:lnTo>
                  <a:pt x="486" y="175"/>
                </a:lnTo>
                <a:lnTo>
                  <a:pt x="486" y="173"/>
                </a:lnTo>
                <a:lnTo>
                  <a:pt x="488" y="173"/>
                </a:lnTo>
                <a:lnTo>
                  <a:pt x="491" y="170"/>
                </a:lnTo>
                <a:lnTo>
                  <a:pt x="493" y="168"/>
                </a:lnTo>
                <a:lnTo>
                  <a:pt x="496" y="168"/>
                </a:lnTo>
                <a:lnTo>
                  <a:pt x="496" y="165"/>
                </a:lnTo>
                <a:lnTo>
                  <a:pt x="499" y="165"/>
                </a:lnTo>
                <a:lnTo>
                  <a:pt x="504" y="168"/>
                </a:lnTo>
                <a:lnTo>
                  <a:pt x="506" y="168"/>
                </a:lnTo>
                <a:lnTo>
                  <a:pt x="509" y="168"/>
                </a:lnTo>
                <a:lnTo>
                  <a:pt x="512" y="168"/>
                </a:lnTo>
                <a:lnTo>
                  <a:pt x="514" y="168"/>
                </a:lnTo>
                <a:lnTo>
                  <a:pt x="514" y="170"/>
                </a:lnTo>
                <a:lnTo>
                  <a:pt x="517" y="170"/>
                </a:lnTo>
                <a:lnTo>
                  <a:pt x="517" y="173"/>
                </a:lnTo>
                <a:lnTo>
                  <a:pt x="519" y="173"/>
                </a:lnTo>
                <a:lnTo>
                  <a:pt x="522" y="173"/>
                </a:lnTo>
                <a:lnTo>
                  <a:pt x="525" y="173"/>
                </a:lnTo>
                <a:lnTo>
                  <a:pt x="525" y="175"/>
                </a:lnTo>
                <a:lnTo>
                  <a:pt x="527" y="175"/>
                </a:lnTo>
                <a:lnTo>
                  <a:pt x="527" y="173"/>
                </a:lnTo>
                <a:lnTo>
                  <a:pt x="530" y="173"/>
                </a:lnTo>
                <a:lnTo>
                  <a:pt x="532" y="175"/>
                </a:lnTo>
                <a:lnTo>
                  <a:pt x="535" y="178"/>
                </a:lnTo>
                <a:lnTo>
                  <a:pt x="535" y="181"/>
                </a:lnTo>
                <a:lnTo>
                  <a:pt x="538" y="181"/>
                </a:lnTo>
                <a:lnTo>
                  <a:pt x="540" y="181"/>
                </a:lnTo>
                <a:lnTo>
                  <a:pt x="543" y="181"/>
                </a:lnTo>
                <a:lnTo>
                  <a:pt x="546" y="181"/>
                </a:lnTo>
                <a:lnTo>
                  <a:pt x="548" y="181"/>
                </a:lnTo>
                <a:lnTo>
                  <a:pt x="551" y="181"/>
                </a:lnTo>
                <a:lnTo>
                  <a:pt x="553" y="181"/>
                </a:lnTo>
                <a:lnTo>
                  <a:pt x="556" y="181"/>
                </a:lnTo>
                <a:lnTo>
                  <a:pt x="556" y="183"/>
                </a:lnTo>
                <a:lnTo>
                  <a:pt x="556" y="186"/>
                </a:lnTo>
                <a:lnTo>
                  <a:pt x="556" y="188"/>
                </a:lnTo>
                <a:lnTo>
                  <a:pt x="559" y="188"/>
                </a:lnTo>
                <a:lnTo>
                  <a:pt x="559" y="191"/>
                </a:lnTo>
                <a:lnTo>
                  <a:pt x="561" y="191"/>
                </a:lnTo>
                <a:lnTo>
                  <a:pt x="564" y="188"/>
                </a:lnTo>
                <a:lnTo>
                  <a:pt x="566" y="188"/>
                </a:lnTo>
                <a:lnTo>
                  <a:pt x="569" y="188"/>
                </a:lnTo>
                <a:lnTo>
                  <a:pt x="572" y="186"/>
                </a:lnTo>
                <a:lnTo>
                  <a:pt x="572" y="188"/>
                </a:lnTo>
                <a:lnTo>
                  <a:pt x="574" y="188"/>
                </a:lnTo>
                <a:lnTo>
                  <a:pt x="577" y="188"/>
                </a:lnTo>
                <a:lnTo>
                  <a:pt x="577" y="186"/>
                </a:lnTo>
                <a:lnTo>
                  <a:pt x="579" y="186"/>
                </a:lnTo>
                <a:lnTo>
                  <a:pt x="582" y="186"/>
                </a:lnTo>
                <a:lnTo>
                  <a:pt x="585" y="186"/>
                </a:lnTo>
                <a:lnTo>
                  <a:pt x="587" y="183"/>
                </a:lnTo>
                <a:lnTo>
                  <a:pt x="590" y="183"/>
                </a:lnTo>
                <a:lnTo>
                  <a:pt x="593" y="183"/>
                </a:lnTo>
                <a:lnTo>
                  <a:pt x="593" y="181"/>
                </a:lnTo>
                <a:lnTo>
                  <a:pt x="593" y="178"/>
                </a:lnTo>
                <a:lnTo>
                  <a:pt x="593" y="175"/>
                </a:lnTo>
                <a:lnTo>
                  <a:pt x="593" y="173"/>
                </a:lnTo>
                <a:lnTo>
                  <a:pt x="590" y="173"/>
                </a:lnTo>
                <a:lnTo>
                  <a:pt x="590" y="170"/>
                </a:lnTo>
                <a:lnTo>
                  <a:pt x="590" y="168"/>
                </a:lnTo>
                <a:lnTo>
                  <a:pt x="593" y="165"/>
                </a:lnTo>
                <a:lnTo>
                  <a:pt x="593" y="162"/>
                </a:lnTo>
                <a:lnTo>
                  <a:pt x="595" y="160"/>
                </a:lnTo>
                <a:lnTo>
                  <a:pt x="595" y="157"/>
                </a:lnTo>
                <a:lnTo>
                  <a:pt x="598" y="155"/>
                </a:lnTo>
                <a:lnTo>
                  <a:pt x="600" y="152"/>
                </a:lnTo>
                <a:lnTo>
                  <a:pt x="603" y="149"/>
                </a:lnTo>
                <a:lnTo>
                  <a:pt x="606" y="149"/>
                </a:lnTo>
                <a:lnTo>
                  <a:pt x="606" y="147"/>
                </a:lnTo>
                <a:lnTo>
                  <a:pt x="608" y="144"/>
                </a:lnTo>
                <a:lnTo>
                  <a:pt x="608" y="141"/>
                </a:lnTo>
                <a:lnTo>
                  <a:pt x="611" y="141"/>
                </a:lnTo>
                <a:lnTo>
                  <a:pt x="613" y="141"/>
                </a:lnTo>
                <a:lnTo>
                  <a:pt x="616" y="141"/>
                </a:lnTo>
                <a:lnTo>
                  <a:pt x="619" y="141"/>
                </a:lnTo>
                <a:lnTo>
                  <a:pt x="619" y="139"/>
                </a:lnTo>
                <a:lnTo>
                  <a:pt x="621" y="139"/>
                </a:lnTo>
                <a:lnTo>
                  <a:pt x="621" y="136"/>
                </a:lnTo>
                <a:lnTo>
                  <a:pt x="621" y="134"/>
                </a:lnTo>
                <a:lnTo>
                  <a:pt x="621" y="131"/>
                </a:lnTo>
                <a:lnTo>
                  <a:pt x="621" y="128"/>
                </a:lnTo>
                <a:lnTo>
                  <a:pt x="619" y="126"/>
                </a:lnTo>
                <a:lnTo>
                  <a:pt x="616" y="126"/>
                </a:lnTo>
                <a:lnTo>
                  <a:pt x="613" y="126"/>
                </a:lnTo>
                <a:lnTo>
                  <a:pt x="611" y="126"/>
                </a:lnTo>
                <a:lnTo>
                  <a:pt x="611" y="128"/>
                </a:lnTo>
                <a:lnTo>
                  <a:pt x="611" y="131"/>
                </a:lnTo>
                <a:lnTo>
                  <a:pt x="613" y="131"/>
                </a:lnTo>
                <a:lnTo>
                  <a:pt x="613" y="134"/>
                </a:lnTo>
                <a:lnTo>
                  <a:pt x="613" y="136"/>
                </a:lnTo>
                <a:lnTo>
                  <a:pt x="611" y="136"/>
                </a:lnTo>
                <a:lnTo>
                  <a:pt x="606" y="134"/>
                </a:lnTo>
                <a:lnTo>
                  <a:pt x="603" y="134"/>
                </a:lnTo>
                <a:lnTo>
                  <a:pt x="603" y="131"/>
                </a:lnTo>
                <a:lnTo>
                  <a:pt x="600" y="128"/>
                </a:lnTo>
                <a:lnTo>
                  <a:pt x="603" y="128"/>
                </a:lnTo>
                <a:lnTo>
                  <a:pt x="600" y="126"/>
                </a:lnTo>
                <a:lnTo>
                  <a:pt x="600" y="118"/>
                </a:lnTo>
                <a:lnTo>
                  <a:pt x="603" y="115"/>
                </a:lnTo>
                <a:lnTo>
                  <a:pt x="603" y="113"/>
                </a:lnTo>
                <a:lnTo>
                  <a:pt x="603" y="110"/>
                </a:lnTo>
                <a:lnTo>
                  <a:pt x="603" y="105"/>
                </a:lnTo>
                <a:lnTo>
                  <a:pt x="603" y="102"/>
                </a:lnTo>
                <a:lnTo>
                  <a:pt x="606" y="102"/>
                </a:lnTo>
                <a:lnTo>
                  <a:pt x="608" y="100"/>
                </a:lnTo>
                <a:lnTo>
                  <a:pt x="611" y="100"/>
                </a:lnTo>
                <a:lnTo>
                  <a:pt x="613" y="100"/>
                </a:lnTo>
                <a:lnTo>
                  <a:pt x="616" y="100"/>
                </a:lnTo>
                <a:lnTo>
                  <a:pt x="616" y="97"/>
                </a:lnTo>
                <a:lnTo>
                  <a:pt x="619" y="97"/>
                </a:lnTo>
                <a:lnTo>
                  <a:pt x="619" y="94"/>
                </a:lnTo>
                <a:lnTo>
                  <a:pt x="619" y="92"/>
                </a:lnTo>
                <a:lnTo>
                  <a:pt x="619" y="89"/>
                </a:lnTo>
                <a:lnTo>
                  <a:pt x="621" y="87"/>
                </a:lnTo>
                <a:lnTo>
                  <a:pt x="621" y="84"/>
                </a:lnTo>
                <a:lnTo>
                  <a:pt x="619" y="84"/>
                </a:lnTo>
                <a:lnTo>
                  <a:pt x="619" y="81"/>
                </a:lnTo>
                <a:lnTo>
                  <a:pt x="619" y="79"/>
                </a:lnTo>
                <a:lnTo>
                  <a:pt x="619" y="76"/>
                </a:lnTo>
                <a:lnTo>
                  <a:pt x="621" y="74"/>
                </a:lnTo>
                <a:lnTo>
                  <a:pt x="619" y="74"/>
                </a:lnTo>
                <a:lnTo>
                  <a:pt x="621" y="71"/>
                </a:lnTo>
                <a:lnTo>
                  <a:pt x="621" y="68"/>
                </a:lnTo>
                <a:lnTo>
                  <a:pt x="621" y="66"/>
                </a:lnTo>
                <a:lnTo>
                  <a:pt x="621" y="63"/>
                </a:lnTo>
                <a:lnTo>
                  <a:pt x="624" y="63"/>
                </a:lnTo>
                <a:lnTo>
                  <a:pt x="626" y="63"/>
                </a:lnTo>
                <a:lnTo>
                  <a:pt x="629" y="63"/>
                </a:lnTo>
                <a:lnTo>
                  <a:pt x="632" y="63"/>
                </a:lnTo>
                <a:lnTo>
                  <a:pt x="632" y="66"/>
                </a:lnTo>
                <a:lnTo>
                  <a:pt x="634" y="66"/>
                </a:lnTo>
                <a:lnTo>
                  <a:pt x="637" y="66"/>
                </a:lnTo>
                <a:lnTo>
                  <a:pt x="640" y="66"/>
                </a:lnTo>
                <a:lnTo>
                  <a:pt x="642" y="66"/>
                </a:lnTo>
                <a:lnTo>
                  <a:pt x="642" y="68"/>
                </a:lnTo>
                <a:lnTo>
                  <a:pt x="645" y="66"/>
                </a:lnTo>
                <a:lnTo>
                  <a:pt x="647" y="66"/>
                </a:lnTo>
                <a:lnTo>
                  <a:pt x="650" y="66"/>
                </a:lnTo>
                <a:lnTo>
                  <a:pt x="653" y="66"/>
                </a:lnTo>
                <a:lnTo>
                  <a:pt x="653" y="68"/>
                </a:lnTo>
                <a:lnTo>
                  <a:pt x="655" y="68"/>
                </a:lnTo>
                <a:lnTo>
                  <a:pt x="658" y="66"/>
                </a:lnTo>
                <a:lnTo>
                  <a:pt x="658" y="63"/>
                </a:lnTo>
                <a:lnTo>
                  <a:pt x="658" y="60"/>
                </a:lnTo>
                <a:lnTo>
                  <a:pt x="660" y="60"/>
                </a:lnTo>
                <a:lnTo>
                  <a:pt x="660" y="58"/>
                </a:lnTo>
                <a:lnTo>
                  <a:pt x="660" y="55"/>
                </a:lnTo>
                <a:lnTo>
                  <a:pt x="663" y="53"/>
                </a:lnTo>
                <a:lnTo>
                  <a:pt x="666" y="50"/>
                </a:lnTo>
                <a:lnTo>
                  <a:pt x="666" y="47"/>
                </a:lnTo>
                <a:lnTo>
                  <a:pt x="668" y="40"/>
                </a:lnTo>
                <a:lnTo>
                  <a:pt x="671" y="37"/>
                </a:lnTo>
                <a:lnTo>
                  <a:pt x="671" y="34"/>
                </a:lnTo>
                <a:lnTo>
                  <a:pt x="673" y="32"/>
                </a:lnTo>
                <a:lnTo>
                  <a:pt x="676" y="29"/>
                </a:lnTo>
                <a:lnTo>
                  <a:pt x="676" y="27"/>
                </a:lnTo>
                <a:lnTo>
                  <a:pt x="679" y="24"/>
                </a:lnTo>
                <a:lnTo>
                  <a:pt x="679" y="21"/>
                </a:lnTo>
                <a:lnTo>
                  <a:pt x="681" y="19"/>
                </a:lnTo>
                <a:lnTo>
                  <a:pt x="684" y="16"/>
                </a:lnTo>
                <a:lnTo>
                  <a:pt x="684" y="13"/>
                </a:lnTo>
                <a:lnTo>
                  <a:pt x="684" y="11"/>
                </a:lnTo>
                <a:lnTo>
                  <a:pt x="686" y="11"/>
                </a:lnTo>
                <a:lnTo>
                  <a:pt x="686" y="8"/>
                </a:lnTo>
                <a:lnTo>
                  <a:pt x="689" y="8"/>
                </a:lnTo>
                <a:lnTo>
                  <a:pt x="692" y="8"/>
                </a:lnTo>
                <a:lnTo>
                  <a:pt x="694" y="6"/>
                </a:lnTo>
                <a:lnTo>
                  <a:pt x="697" y="0"/>
                </a:lnTo>
                <a:lnTo>
                  <a:pt x="700" y="0"/>
                </a:lnTo>
                <a:lnTo>
                  <a:pt x="702" y="0"/>
                </a:lnTo>
                <a:lnTo>
                  <a:pt x="705" y="0"/>
                </a:lnTo>
                <a:lnTo>
                  <a:pt x="707" y="3"/>
                </a:lnTo>
                <a:lnTo>
                  <a:pt x="710" y="6"/>
                </a:lnTo>
                <a:lnTo>
                  <a:pt x="710" y="8"/>
                </a:lnTo>
                <a:lnTo>
                  <a:pt x="713" y="8"/>
                </a:lnTo>
                <a:lnTo>
                  <a:pt x="715" y="19"/>
                </a:lnTo>
                <a:lnTo>
                  <a:pt x="715" y="21"/>
                </a:lnTo>
                <a:lnTo>
                  <a:pt x="718" y="24"/>
                </a:lnTo>
                <a:lnTo>
                  <a:pt x="720" y="24"/>
                </a:lnTo>
                <a:lnTo>
                  <a:pt x="723" y="24"/>
                </a:lnTo>
                <a:close/>
              </a:path>
            </a:pathLst>
          </a:custGeom>
          <a:noFill/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12" name="Freeform 5"/>
          <p:cNvSpPr>
            <a:spLocks noChangeAspect="1"/>
          </p:cNvSpPr>
          <p:nvPr userDrawn="1"/>
        </p:nvSpPr>
        <p:spPr bwMode="auto">
          <a:xfrm>
            <a:off x="1215319" y="80628"/>
            <a:ext cx="6912768" cy="6620306"/>
          </a:xfrm>
          <a:custGeom>
            <a:avLst/>
            <a:gdLst>
              <a:gd name="T0" fmla="*/ 161 w 845"/>
              <a:gd name="T1" fmla="*/ 717 h 747"/>
              <a:gd name="T2" fmla="*/ 136 w 845"/>
              <a:gd name="T3" fmla="*/ 735 h 747"/>
              <a:gd name="T4" fmla="*/ 103 w 845"/>
              <a:gd name="T5" fmla="*/ 728 h 747"/>
              <a:gd name="T6" fmla="*/ 46 w 845"/>
              <a:gd name="T7" fmla="*/ 744 h 747"/>
              <a:gd name="T8" fmla="*/ 23 w 845"/>
              <a:gd name="T9" fmla="*/ 712 h 747"/>
              <a:gd name="T10" fmla="*/ 2 w 845"/>
              <a:gd name="T11" fmla="*/ 684 h 747"/>
              <a:gd name="T12" fmla="*/ 0 w 845"/>
              <a:gd name="T13" fmla="*/ 636 h 747"/>
              <a:gd name="T14" fmla="*/ 27 w 845"/>
              <a:gd name="T15" fmla="*/ 606 h 747"/>
              <a:gd name="T16" fmla="*/ 27 w 845"/>
              <a:gd name="T17" fmla="*/ 574 h 747"/>
              <a:gd name="T18" fmla="*/ 36 w 845"/>
              <a:gd name="T19" fmla="*/ 544 h 747"/>
              <a:gd name="T20" fmla="*/ 25 w 845"/>
              <a:gd name="T21" fmla="*/ 514 h 747"/>
              <a:gd name="T22" fmla="*/ 55 w 845"/>
              <a:gd name="T23" fmla="*/ 482 h 747"/>
              <a:gd name="T24" fmla="*/ 83 w 845"/>
              <a:gd name="T25" fmla="*/ 449 h 747"/>
              <a:gd name="T26" fmla="*/ 117 w 845"/>
              <a:gd name="T27" fmla="*/ 426 h 747"/>
              <a:gd name="T28" fmla="*/ 147 w 845"/>
              <a:gd name="T29" fmla="*/ 399 h 747"/>
              <a:gd name="T30" fmla="*/ 170 w 845"/>
              <a:gd name="T31" fmla="*/ 366 h 747"/>
              <a:gd name="T32" fmla="*/ 196 w 845"/>
              <a:gd name="T33" fmla="*/ 327 h 747"/>
              <a:gd name="T34" fmla="*/ 193 w 845"/>
              <a:gd name="T35" fmla="*/ 300 h 747"/>
              <a:gd name="T36" fmla="*/ 193 w 845"/>
              <a:gd name="T37" fmla="*/ 265 h 747"/>
              <a:gd name="T38" fmla="*/ 177 w 845"/>
              <a:gd name="T39" fmla="*/ 224 h 747"/>
              <a:gd name="T40" fmla="*/ 290 w 845"/>
              <a:gd name="T41" fmla="*/ 175 h 747"/>
              <a:gd name="T42" fmla="*/ 454 w 845"/>
              <a:gd name="T43" fmla="*/ 104 h 747"/>
              <a:gd name="T44" fmla="*/ 474 w 845"/>
              <a:gd name="T45" fmla="*/ 95 h 747"/>
              <a:gd name="T46" fmla="*/ 544 w 845"/>
              <a:gd name="T47" fmla="*/ 92 h 747"/>
              <a:gd name="T48" fmla="*/ 546 w 845"/>
              <a:gd name="T49" fmla="*/ 136 h 747"/>
              <a:gd name="T50" fmla="*/ 539 w 845"/>
              <a:gd name="T51" fmla="*/ 205 h 747"/>
              <a:gd name="T52" fmla="*/ 587 w 845"/>
              <a:gd name="T53" fmla="*/ 233 h 747"/>
              <a:gd name="T54" fmla="*/ 603 w 845"/>
              <a:gd name="T55" fmla="*/ 180 h 747"/>
              <a:gd name="T56" fmla="*/ 622 w 845"/>
              <a:gd name="T57" fmla="*/ 113 h 747"/>
              <a:gd name="T58" fmla="*/ 647 w 845"/>
              <a:gd name="T59" fmla="*/ 81 h 747"/>
              <a:gd name="T60" fmla="*/ 730 w 845"/>
              <a:gd name="T61" fmla="*/ 30 h 747"/>
              <a:gd name="T62" fmla="*/ 735 w 845"/>
              <a:gd name="T63" fmla="*/ 5 h 747"/>
              <a:gd name="T64" fmla="*/ 769 w 845"/>
              <a:gd name="T65" fmla="*/ 12 h 747"/>
              <a:gd name="T66" fmla="*/ 795 w 845"/>
              <a:gd name="T67" fmla="*/ 21 h 747"/>
              <a:gd name="T68" fmla="*/ 774 w 845"/>
              <a:gd name="T69" fmla="*/ 53 h 747"/>
              <a:gd name="T70" fmla="*/ 804 w 845"/>
              <a:gd name="T71" fmla="*/ 44 h 747"/>
              <a:gd name="T72" fmla="*/ 797 w 845"/>
              <a:gd name="T73" fmla="*/ 78 h 747"/>
              <a:gd name="T74" fmla="*/ 799 w 845"/>
              <a:gd name="T75" fmla="*/ 134 h 747"/>
              <a:gd name="T76" fmla="*/ 804 w 845"/>
              <a:gd name="T77" fmla="*/ 173 h 747"/>
              <a:gd name="T78" fmla="*/ 813 w 845"/>
              <a:gd name="T79" fmla="*/ 201 h 747"/>
              <a:gd name="T80" fmla="*/ 832 w 845"/>
              <a:gd name="T81" fmla="*/ 258 h 747"/>
              <a:gd name="T82" fmla="*/ 834 w 845"/>
              <a:gd name="T83" fmla="*/ 302 h 747"/>
              <a:gd name="T84" fmla="*/ 832 w 845"/>
              <a:gd name="T85" fmla="*/ 357 h 747"/>
              <a:gd name="T86" fmla="*/ 792 w 845"/>
              <a:gd name="T87" fmla="*/ 417 h 747"/>
              <a:gd name="T88" fmla="*/ 769 w 845"/>
              <a:gd name="T89" fmla="*/ 463 h 747"/>
              <a:gd name="T90" fmla="*/ 737 w 845"/>
              <a:gd name="T91" fmla="*/ 498 h 747"/>
              <a:gd name="T92" fmla="*/ 703 w 845"/>
              <a:gd name="T93" fmla="*/ 521 h 747"/>
              <a:gd name="T94" fmla="*/ 663 w 845"/>
              <a:gd name="T95" fmla="*/ 535 h 747"/>
              <a:gd name="T96" fmla="*/ 636 w 845"/>
              <a:gd name="T97" fmla="*/ 555 h 747"/>
              <a:gd name="T98" fmla="*/ 617 w 845"/>
              <a:gd name="T99" fmla="*/ 588 h 747"/>
              <a:gd name="T100" fmla="*/ 622 w 845"/>
              <a:gd name="T101" fmla="*/ 629 h 747"/>
              <a:gd name="T102" fmla="*/ 550 w 845"/>
              <a:gd name="T103" fmla="*/ 645 h 747"/>
              <a:gd name="T104" fmla="*/ 527 w 845"/>
              <a:gd name="T105" fmla="*/ 659 h 747"/>
              <a:gd name="T106" fmla="*/ 484 w 845"/>
              <a:gd name="T107" fmla="*/ 664 h 747"/>
              <a:gd name="T108" fmla="*/ 438 w 845"/>
              <a:gd name="T109" fmla="*/ 661 h 747"/>
              <a:gd name="T110" fmla="*/ 412 w 845"/>
              <a:gd name="T111" fmla="*/ 682 h 747"/>
              <a:gd name="T112" fmla="*/ 380 w 845"/>
              <a:gd name="T113" fmla="*/ 680 h 747"/>
              <a:gd name="T114" fmla="*/ 371 w 845"/>
              <a:gd name="T115" fmla="*/ 705 h 747"/>
              <a:gd name="T116" fmla="*/ 325 w 845"/>
              <a:gd name="T117" fmla="*/ 703 h 747"/>
              <a:gd name="T118" fmla="*/ 285 w 845"/>
              <a:gd name="T119" fmla="*/ 712 h 747"/>
              <a:gd name="T120" fmla="*/ 265 w 845"/>
              <a:gd name="T121" fmla="*/ 710 h 747"/>
              <a:gd name="T122" fmla="*/ 235 w 845"/>
              <a:gd name="T123" fmla="*/ 719 h 747"/>
              <a:gd name="T124" fmla="*/ 212 w 845"/>
              <a:gd name="T125" fmla="*/ 733 h 7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845" h="747">
                <a:moveTo>
                  <a:pt x="189" y="735"/>
                </a:moveTo>
                <a:lnTo>
                  <a:pt x="186" y="737"/>
                </a:lnTo>
                <a:lnTo>
                  <a:pt x="184" y="735"/>
                </a:lnTo>
                <a:lnTo>
                  <a:pt x="182" y="735"/>
                </a:lnTo>
                <a:lnTo>
                  <a:pt x="182" y="733"/>
                </a:lnTo>
                <a:lnTo>
                  <a:pt x="182" y="728"/>
                </a:lnTo>
                <a:lnTo>
                  <a:pt x="182" y="726"/>
                </a:lnTo>
                <a:lnTo>
                  <a:pt x="179" y="726"/>
                </a:lnTo>
                <a:lnTo>
                  <a:pt x="177" y="726"/>
                </a:lnTo>
                <a:lnTo>
                  <a:pt x="177" y="724"/>
                </a:lnTo>
                <a:lnTo>
                  <a:pt x="175" y="724"/>
                </a:lnTo>
                <a:lnTo>
                  <a:pt x="172" y="724"/>
                </a:lnTo>
                <a:lnTo>
                  <a:pt x="172" y="721"/>
                </a:lnTo>
                <a:lnTo>
                  <a:pt x="172" y="719"/>
                </a:lnTo>
                <a:lnTo>
                  <a:pt x="170" y="719"/>
                </a:lnTo>
                <a:lnTo>
                  <a:pt x="168" y="719"/>
                </a:lnTo>
                <a:lnTo>
                  <a:pt x="168" y="717"/>
                </a:lnTo>
                <a:lnTo>
                  <a:pt x="168" y="714"/>
                </a:lnTo>
                <a:lnTo>
                  <a:pt x="166" y="714"/>
                </a:lnTo>
                <a:lnTo>
                  <a:pt x="163" y="714"/>
                </a:lnTo>
                <a:lnTo>
                  <a:pt x="163" y="717"/>
                </a:lnTo>
                <a:lnTo>
                  <a:pt x="161" y="717"/>
                </a:lnTo>
                <a:lnTo>
                  <a:pt x="159" y="717"/>
                </a:lnTo>
                <a:lnTo>
                  <a:pt x="159" y="719"/>
                </a:lnTo>
                <a:lnTo>
                  <a:pt x="156" y="719"/>
                </a:lnTo>
                <a:lnTo>
                  <a:pt x="154" y="719"/>
                </a:lnTo>
                <a:lnTo>
                  <a:pt x="154" y="721"/>
                </a:lnTo>
                <a:lnTo>
                  <a:pt x="152" y="721"/>
                </a:lnTo>
                <a:lnTo>
                  <a:pt x="152" y="724"/>
                </a:lnTo>
                <a:lnTo>
                  <a:pt x="149" y="724"/>
                </a:lnTo>
                <a:lnTo>
                  <a:pt x="147" y="724"/>
                </a:lnTo>
                <a:lnTo>
                  <a:pt x="147" y="726"/>
                </a:lnTo>
                <a:lnTo>
                  <a:pt x="145" y="728"/>
                </a:lnTo>
                <a:lnTo>
                  <a:pt x="145" y="726"/>
                </a:lnTo>
                <a:lnTo>
                  <a:pt x="142" y="726"/>
                </a:lnTo>
                <a:lnTo>
                  <a:pt x="142" y="724"/>
                </a:lnTo>
                <a:lnTo>
                  <a:pt x="140" y="724"/>
                </a:lnTo>
                <a:lnTo>
                  <a:pt x="140" y="726"/>
                </a:lnTo>
                <a:lnTo>
                  <a:pt x="138" y="726"/>
                </a:lnTo>
                <a:lnTo>
                  <a:pt x="138" y="728"/>
                </a:lnTo>
                <a:lnTo>
                  <a:pt x="136" y="728"/>
                </a:lnTo>
                <a:lnTo>
                  <a:pt x="136" y="730"/>
                </a:lnTo>
                <a:lnTo>
                  <a:pt x="136" y="733"/>
                </a:lnTo>
                <a:lnTo>
                  <a:pt x="136" y="735"/>
                </a:lnTo>
                <a:lnTo>
                  <a:pt x="133" y="735"/>
                </a:lnTo>
                <a:lnTo>
                  <a:pt x="133" y="737"/>
                </a:lnTo>
                <a:lnTo>
                  <a:pt x="131" y="737"/>
                </a:lnTo>
                <a:lnTo>
                  <a:pt x="131" y="740"/>
                </a:lnTo>
                <a:lnTo>
                  <a:pt x="129" y="740"/>
                </a:lnTo>
                <a:lnTo>
                  <a:pt x="126" y="740"/>
                </a:lnTo>
                <a:lnTo>
                  <a:pt x="124" y="740"/>
                </a:lnTo>
                <a:lnTo>
                  <a:pt x="124" y="737"/>
                </a:lnTo>
                <a:lnTo>
                  <a:pt x="122" y="737"/>
                </a:lnTo>
                <a:lnTo>
                  <a:pt x="122" y="735"/>
                </a:lnTo>
                <a:lnTo>
                  <a:pt x="119" y="735"/>
                </a:lnTo>
                <a:lnTo>
                  <a:pt x="119" y="733"/>
                </a:lnTo>
                <a:lnTo>
                  <a:pt x="117" y="733"/>
                </a:lnTo>
                <a:lnTo>
                  <a:pt x="117" y="730"/>
                </a:lnTo>
                <a:lnTo>
                  <a:pt x="115" y="733"/>
                </a:lnTo>
                <a:lnTo>
                  <a:pt x="113" y="733"/>
                </a:lnTo>
                <a:lnTo>
                  <a:pt x="113" y="735"/>
                </a:lnTo>
                <a:lnTo>
                  <a:pt x="110" y="733"/>
                </a:lnTo>
                <a:lnTo>
                  <a:pt x="110" y="730"/>
                </a:lnTo>
                <a:lnTo>
                  <a:pt x="108" y="730"/>
                </a:lnTo>
                <a:lnTo>
                  <a:pt x="106" y="728"/>
                </a:lnTo>
                <a:lnTo>
                  <a:pt x="103" y="728"/>
                </a:lnTo>
                <a:lnTo>
                  <a:pt x="101" y="728"/>
                </a:lnTo>
                <a:lnTo>
                  <a:pt x="99" y="728"/>
                </a:lnTo>
                <a:lnTo>
                  <a:pt x="96" y="730"/>
                </a:lnTo>
                <a:lnTo>
                  <a:pt x="89" y="733"/>
                </a:lnTo>
                <a:lnTo>
                  <a:pt x="85" y="733"/>
                </a:lnTo>
                <a:lnTo>
                  <a:pt x="83" y="733"/>
                </a:lnTo>
                <a:lnTo>
                  <a:pt x="80" y="733"/>
                </a:lnTo>
                <a:lnTo>
                  <a:pt x="73" y="726"/>
                </a:lnTo>
                <a:lnTo>
                  <a:pt x="71" y="726"/>
                </a:lnTo>
                <a:lnTo>
                  <a:pt x="71" y="728"/>
                </a:lnTo>
                <a:lnTo>
                  <a:pt x="71" y="730"/>
                </a:lnTo>
                <a:lnTo>
                  <a:pt x="71" y="733"/>
                </a:lnTo>
                <a:lnTo>
                  <a:pt x="73" y="735"/>
                </a:lnTo>
                <a:lnTo>
                  <a:pt x="73" y="737"/>
                </a:lnTo>
                <a:lnTo>
                  <a:pt x="71" y="740"/>
                </a:lnTo>
                <a:lnTo>
                  <a:pt x="69" y="740"/>
                </a:lnTo>
                <a:lnTo>
                  <a:pt x="69" y="742"/>
                </a:lnTo>
                <a:lnTo>
                  <a:pt x="69" y="744"/>
                </a:lnTo>
                <a:lnTo>
                  <a:pt x="62" y="744"/>
                </a:lnTo>
                <a:lnTo>
                  <a:pt x="53" y="742"/>
                </a:lnTo>
                <a:lnTo>
                  <a:pt x="48" y="742"/>
                </a:lnTo>
                <a:lnTo>
                  <a:pt x="46" y="744"/>
                </a:lnTo>
                <a:lnTo>
                  <a:pt x="43" y="747"/>
                </a:lnTo>
                <a:lnTo>
                  <a:pt x="41" y="747"/>
                </a:lnTo>
                <a:lnTo>
                  <a:pt x="39" y="742"/>
                </a:lnTo>
                <a:lnTo>
                  <a:pt x="39" y="740"/>
                </a:lnTo>
                <a:lnTo>
                  <a:pt x="39" y="737"/>
                </a:lnTo>
                <a:lnTo>
                  <a:pt x="36" y="735"/>
                </a:lnTo>
                <a:lnTo>
                  <a:pt x="36" y="733"/>
                </a:lnTo>
                <a:lnTo>
                  <a:pt x="36" y="730"/>
                </a:lnTo>
                <a:lnTo>
                  <a:pt x="34" y="730"/>
                </a:lnTo>
                <a:lnTo>
                  <a:pt x="34" y="728"/>
                </a:lnTo>
                <a:lnTo>
                  <a:pt x="32" y="728"/>
                </a:lnTo>
                <a:lnTo>
                  <a:pt x="30" y="728"/>
                </a:lnTo>
                <a:lnTo>
                  <a:pt x="30" y="726"/>
                </a:lnTo>
                <a:lnTo>
                  <a:pt x="27" y="726"/>
                </a:lnTo>
                <a:lnTo>
                  <a:pt x="27" y="724"/>
                </a:lnTo>
                <a:lnTo>
                  <a:pt x="27" y="721"/>
                </a:lnTo>
                <a:lnTo>
                  <a:pt x="25" y="719"/>
                </a:lnTo>
                <a:lnTo>
                  <a:pt x="23" y="717"/>
                </a:lnTo>
                <a:lnTo>
                  <a:pt x="23" y="714"/>
                </a:lnTo>
                <a:lnTo>
                  <a:pt x="25" y="714"/>
                </a:lnTo>
                <a:lnTo>
                  <a:pt x="25" y="712"/>
                </a:lnTo>
                <a:lnTo>
                  <a:pt x="23" y="712"/>
                </a:lnTo>
                <a:lnTo>
                  <a:pt x="20" y="712"/>
                </a:lnTo>
                <a:lnTo>
                  <a:pt x="20" y="710"/>
                </a:lnTo>
                <a:lnTo>
                  <a:pt x="18" y="710"/>
                </a:lnTo>
                <a:lnTo>
                  <a:pt x="16" y="710"/>
                </a:lnTo>
                <a:lnTo>
                  <a:pt x="13" y="710"/>
                </a:lnTo>
                <a:lnTo>
                  <a:pt x="11" y="710"/>
                </a:lnTo>
                <a:lnTo>
                  <a:pt x="9" y="710"/>
                </a:lnTo>
                <a:lnTo>
                  <a:pt x="7" y="710"/>
                </a:lnTo>
                <a:lnTo>
                  <a:pt x="4" y="710"/>
                </a:lnTo>
                <a:lnTo>
                  <a:pt x="4" y="707"/>
                </a:lnTo>
                <a:lnTo>
                  <a:pt x="4" y="705"/>
                </a:lnTo>
                <a:lnTo>
                  <a:pt x="4" y="703"/>
                </a:lnTo>
                <a:lnTo>
                  <a:pt x="4" y="700"/>
                </a:lnTo>
                <a:lnTo>
                  <a:pt x="4" y="698"/>
                </a:lnTo>
                <a:lnTo>
                  <a:pt x="4" y="696"/>
                </a:lnTo>
                <a:lnTo>
                  <a:pt x="7" y="694"/>
                </a:lnTo>
                <a:lnTo>
                  <a:pt x="7" y="691"/>
                </a:lnTo>
                <a:lnTo>
                  <a:pt x="4" y="691"/>
                </a:lnTo>
                <a:lnTo>
                  <a:pt x="4" y="689"/>
                </a:lnTo>
                <a:lnTo>
                  <a:pt x="2" y="689"/>
                </a:lnTo>
                <a:lnTo>
                  <a:pt x="2" y="687"/>
                </a:lnTo>
                <a:lnTo>
                  <a:pt x="2" y="684"/>
                </a:lnTo>
                <a:lnTo>
                  <a:pt x="2" y="682"/>
                </a:lnTo>
                <a:lnTo>
                  <a:pt x="2" y="680"/>
                </a:lnTo>
                <a:lnTo>
                  <a:pt x="2" y="677"/>
                </a:lnTo>
                <a:lnTo>
                  <a:pt x="0" y="677"/>
                </a:lnTo>
                <a:lnTo>
                  <a:pt x="0" y="675"/>
                </a:lnTo>
                <a:lnTo>
                  <a:pt x="0" y="673"/>
                </a:lnTo>
                <a:lnTo>
                  <a:pt x="0" y="671"/>
                </a:lnTo>
                <a:lnTo>
                  <a:pt x="0" y="668"/>
                </a:lnTo>
                <a:lnTo>
                  <a:pt x="0" y="666"/>
                </a:lnTo>
                <a:lnTo>
                  <a:pt x="0" y="664"/>
                </a:lnTo>
                <a:lnTo>
                  <a:pt x="0" y="661"/>
                </a:lnTo>
                <a:lnTo>
                  <a:pt x="0" y="659"/>
                </a:lnTo>
                <a:lnTo>
                  <a:pt x="0" y="657"/>
                </a:lnTo>
                <a:lnTo>
                  <a:pt x="0" y="654"/>
                </a:lnTo>
                <a:lnTo>
                  <a:pt x="0" y="652"/>
                </a:lnTo>
                <a:lnTo>
                  <a:pt x="0" y="650"/>
                </a:lnTo>
                <a:lnTo>
                  <a:pt x="0" y="648"/>
                </a:lnTo>
                <a:lnTo>
                  <a:pt x="0" y="645"/>
                </a:lnTo>
                <a:lnTo>
                  <a:pt x="0" y="643"/>
                </a:lnTo>
                <a:lnTo>
                  <a:pt x="0" y="641"/>
                </a:lnTo>
                <a:lnTo>
                  <a:pt x="0" y="638"/>
                </a:lnTo>
                <a:lnTo>
                  <a:pt x="0" y="636"/>
                </a:lnTo>
                <a:lnTo>
                  <a:pt x="0" y="634"/>
                </a:lnTo>
                <a:lnTo>
                  <a:pt x="2" y="634"/>
                </a:lnTo>
                <a:lnTo>
                  <a:pt x="2" y="631"/>
                </a:lnTo>
                <a:lnTo>
                  <a:pt x="2" y="629"/>
                </a:lnTo>
                <a:lnTo>
                  <a:pt x="4" y="629"/>
                </a:lnTo>
                <a:lnTo>
                  <a:pt x="4" y="627"/>
                </a:lnTo>
                <a:lnTo>
                  <a:pt x="7" y="627"/>
                </a:lnTo>
                <a:lnTo>
                  <a:pt x="7" y="624"/>
                </a:lnTo>
                <a:lnTo>
                  <a:pt x="9" y="624"/>
                </a:lnTo>
                <a:lnTo>
                  <a:pt x="11" y="624"/>
                </a:lnTo>
                <a:lnTo>
                  <a:pt x="11" y="622"/>
                </a:lnTo>
                <a:lnTo>
                  <a:pt x="13" y="620"/>
                </a:lnTo>
                <a:lnTo>
                  <a:pt x="13" y="618"/>
                </a:lnTo>
                <a:lnTo>
                  <a:pt x="16" y="618"/>
                </a:lnTo>
                <a:lnTo>
                  <a:pt x="16" y="615"/>
                </a:lnTo>
                <a:lnTo>
                  <a:pt x="18" y="615"/>
                </a:lnTo>
                <a:lnTo>
                  <a:pt x="18" y="613"/>
                </a:lnTo>
                <a:lnTo>
                  <a:pt x="20" y="613"/>
                </a:lnTo>
                <a:lnTo>
                  <a:pt x="20" y="611"/>
                </a:lnTo>
                <a:lnTo>
                  <a:pt x="23" y="608"/>
                </a:lnTo>
                <a:lnTo>
                  <a:pt x="25" y="606"/>
                </a:lnTo>
                <a:lnTo>
                  <a:pt x="27" y="606"/>
                </a:lnTo>
                <a:lnTo>
                  <a:pt x="30" y="606"/>
                </a:lnTo>
                <a:lnTo>
                  <a:pt x="30" y="604"/>
                </a:lnTo>
                <a:lnTo>
                  <a:pt x="30" y="601"/>
                </a:lnTo>
                <a:lnTo>
                  <a:pt x="30" y="599"/>
                </a:lnTo>
                <a:lnTo>
                  <a:pt x="27" y="599"/>
                </a:lnTo>
                <a:lnTo>
                  <a:pt x="27" y="597"/>
                </a:lnTo>
                <a:lnTo>
                  <a:pt x="30" y="597"/>
                </a:lnTo>
                <a:lnTo>
                  <a:pt x="32" y="597"/>
                </a:lnTo>
                <a:lnTo>
                  <a:pt x="32" y="595"/>
                </a:lnTo>
                <a:lnTo>
                  <a:pt x="32" y="592"/>
                </a:lnTo>
                <a:lnTo>
                  <a:pt x="32" y="590"/>
                </a:lnTo>
                <a:lnTo>
                  <a:pt x="34" y="590"/>
                </a:lnTo>
                <a:lnTo>
                  <a:pt x="34" y="588"/>
                </a:lnTo>
                <a:lnTo>
                  <a:pt x="34" y="585"/>
                </a:lnTo>
                <a:lnTo>
                  <a:pt x="34" y="583"/>
                </a:lnTo>
                <a:lnTo>
                  <a:pt x="32" y="583"/>
                </a:lnTo>
                <a:lnTo>
                  <a:pt x="32" y="581"/>
                </a:lnTo>
                <a:lnTo>
                  <a:pt x="30" y="581"/>
                </a:lnTo>
                <a:lnTo>
                  <a:pt x="27" y="581"/>
                </a:lnTo>
                <a:lnTo>
                  <a:pt x="27" y="578"/>
                </a:lnTo>
                <a:lnTo>
                  <a:pt x="27" y="576"/>
                </a:lnTo>
                <a:lnTo>
                  <a:pt x="27" y="574"/>
                </a:lnTo>
                <a:lnTo>
                  <a:pt x="25" y="574"/>
                </a:lnTo>
                <a:lnTo>
                  <a:pt x="25" y="571"/>
                </a:lnTo>
                <a:lnTo>
                  <a:pt x="23" y="571"/>
                </a:lnTo>
                <a:lnTo>
                  <a:pt x="23" y="569"/>
                </a:lnTo>
                <a:lnTo>
                  <a:pt x="23" y="567"/>
                </a:lnTo>
                <a:lnTo>
                  <a:pt x="23" y="565"/>
                </a:lnTo>
                <a:lnTo>
                  <a:pt x="27" y="565"/>
                </a:lnTo>
                <a:lnTo>
                  <a:pt x="30" y="565"/>
                </a:lnTo>
                <a:lnTo>
                  <a:pt x="30" y="562"/>
                </a:lnTo>
                <a:lnTo>
                  <a:pt x="27" y="560"/>
                </a:lnTo>
                <a:lnTo>
                  <a:pt x="25" y="558"/>
                </a:lnTo>
                <a:lnTo>
                  <a:pt x="25" y="555"/>
                </a:lnTo>
                <a:lnTo>
                  <a:pt x="27" y="555"/>
                </a:lnTo>
                <a:lnTo>
                  <a:pt x="30" y="555"/>
                </a:lnTo>
                <a:lnTo>
                  <a:pt x="30" y="553"/>
                </a:lnTo>
                <a:lnTo>
                  <a:pt x="27" y="551"/>
                </a:lnTo>
                <a:lnTo>
                  <a:pt x="27" y="548"/>
                </a:lnTo>
                <a:lnTo>
                  <a:pt x="27" y="546"/>
                </a:lnTo>
                <a:lnTo>
                  <a:pt x="30" y="546"/>
                </a:lnTo>
                <a:lnTo>
                  <a:pt x="32" y="546"/>
                </a:lnTo>
                <a:lnTo>
                  <a:pt x="34" y="544"/>
                </a:lnTo>
                <a:lnTo>
                  <a:pt x="36" y="544"/>
                </a:lnTo>
                <a:lnTo>
                  <a:pt x="39" y="542"/>
                </a:lnTo>
                <a:lnTo>
                  <a:pt x="41" y="537"/>
                </a:lnTo>
                <a:lnTo>
                  <a:pt x="41" y="535"/>
                </a:lnTo>
                <a:lnTo>
                  <a:pt x="39" y="535"/>
                </a:lnTo>
                <a:lnTo>
                  <a:pt x="39" y="532"/>
                </a:lnTo>
                <a:lnTo>
                  <a:pt x="36" y="530"/>
                </a:lnTo>
                <a:lnTo>
                  <a:pt x="36" y="528"/>
                </a:lnTo>
                <a:lnTo>
                  <a:pt x="34" y="528"/>
                </a:lnTo>
                <a:lnTo>
                  <a:pt x="34" y="525"/>
                </a:lnTo>
                <a:lnTo>
                  <a:pt x="32" y="525"/>
                </a:lnTo>
                <a:lnTo>
                  <a:pt x="30" y="525"/>
                </a:lnTo>
                <a:lnTo>
                  <a:pt x="30" y="523"/>
                </a:lnTo>
                <a:lnTo>
                  <a:pt x="32" y="523"/>
                </a:lnTo>
                <a:lnTo>
                  <a:pt x="32" y="521"/>
                </a:lnTo>
                <a:lnTo>
                  <a:pt x="30" y="521"/>
                </a:lnTo>
                <a:lnTo>
                  <a:pt x="30" y="518"/>
                </a:lnTo>
                <a:lnTo>
                  <a:pt x="32" y="518"/>
                </a:lnTo>
                <a:lnTo>
                  <a:pt x="30" y="518"/>
                </a:lnTo>
                <a:lnTo>
                  <a:pt x="30" y="516"/>
                </a:lnTo>
                <a:lnTo>
                  <a:pt x="27" y="516"/>
                </a:lnTo>
                <a:lnTo>
                  <a:pt x="27" y="514"/>
                </a:lnTo>
                <a:lnTo>
                  <a:pt x="25" y="514"/>
                </a:lnTo>
                <a:lnTo>
                  <a:pt x="25" y="512"/>
                </a:lnTo>
                <a:lnTo>
                  <a:pt x="27" y="512"/>
                </a:lnTo>
                <a:lnTo>
                  <a:pt x="27" y="509"/>
                </a:lnTo>
                <a:lnTo>
                  <a:pt x="27" y="507"/>
                </a:lnTo>
                <a:lnTo>
                  <a:pt x="30" y="507"/>
                </a:lnTo>
                <a:lnTo>
                  <a:pt x="30" y="505"/>
                </a:lnTo>
                <a:lnTo>
                  <a:pt x="30" y="502"/>
                </a:lnTo>
                <a:lnTo>
                  <a:pt x="30" y="500"/>
                </a:lnTo>
                <a:lnTo>
                  <a:pt x="32" y="500"/>
                </a:lnTo>
                <a:lnTo>
                  <a:pt x="34" y="498"/>
                </a:lnTo>
                <a:lnTo>
                  <a:pt x="36" y="495"/>
                </a:lnTo>
                <a:lnTo>
                  <a:pt x="41" y="493"/>
                </a:lnTo>
                <a:lnTo>
                  <a:pt x="43" y="491"/>
                </a:lnTo>
                <a:lnTo>
                  <a:pt x="46" y="491"/>
                </a:lnTo>
                <a:lnTo>
                  <a:pt x="48" y="491"/>
                </a:lnTo>
                <a:lnTo>
                  <a:pt x="50" y="491"/>
                </a:lnTo>
                <a:lnTo>
                  <a:pt x="53" y="491"/>
                </a:lnTo>
                <a:lnTo>
                  <a:pt x="53" y="489"/>
                </a:lnTo>
                <a:lnTo>
                  <a:pt x="53" y="486"/>
                </a:lnTo>
                <a:lnTo>
                  <a:pt x="53" y="484"/>
                </a:lnTo>
                <a:lnTo>
                  <a:pt x="53" y="482"/>
                </a:lnTo>
                <a:lnTo>
                  <a:pt x="55" y="482"/>
                </a:lnTo>
                <a:lnTo>
                  <a:pt x="53" y="482"/>
                </a:lnTo>
                <a:lnTo>
                  <a:pt x="53" y="479"/>
                </a:lnTo>
                <a:lnTo>
                  <a:pt x="55" y="479"/>
                </a:lnTo>
                <a:lnTo>
                  <a:pt x="57" y="479"/>
                </a:lnTo>
                <a:lnTo>
                  <a:pt x="62" y="479"/>
                </a:lnTo>
                <a:lnTo>
                  <a:pt x="62" y="477"/>
                </a:lnTo>
                <a:lnTo>
                  <a:pt x="60" y="470"/>
                </a:lnTo>
                <a:lnTo>
                  <a:pt x="62" y="468"/>
                </a:lnTo>
                <a:lnTo>
                  <a:pt x="62" y="465"/>
                </a:lnTo>
                <a:lnTo>
                  <a:pt x="60" y="465"/>
                </a:lnTo>
                <a:lnTo>
                  <a:pt x="60" y="463"/>
                </a:lnTo>
                <a:lnTo>
                  <a:pt x="57" y="463"/>
                </a:lnTo>
                <a:lnTo>
                  <a:pt x="57" y="459"/>
                </a:lnTo>
                <a:lnTo>
                  <a:pt x="60" y="459"/>
                </a:lnTo>
                <a:lnTo>
                  <a:pt x="73" y="454"/>
                </a:lnTo>
                <a:lnTo>
                  <a:pt x="76" y="452"/>
                </a:lnTo>
                <a:lnTo>
                  <a:pt x="76" y="449"/>
                </a:lnTo>
                <a:lnTo>
                  <a:pt x="78" y="449"/>
                </a:lnTo>
                <a:lnTo>
                  <a:pt x="78" y="452"/>
                </a:lnTo>
                <a:lnTo>
                  <a:pt x="80" y="452"/>
                </a:lnTo>
                <a:lnTo>
                  <a:pt x="80" y="449"/>
                </a:lnTo>
                <a:lnTo>
                  <a:pt x="83" y="449"/>
                </a:lnTo>
                <a:lnTo>
                  <a:pt x="85" y="449"/>
                </a:lnTo>
                <a:lnTo>
                  <a:pt x="87" y="447"/>
                </a:lnTo>
                <a:lnTo>
                  <a:pt x="89" y="447"/>
                </a:lnTo>
                <a:lnTo>
                  <a:pt x="92" y="447"/>
                </a:lnTo>
                <a:lnTo>
                  <a:pt x="94" y="447"/>
                </a:lnTo>
                <a:lnTo>
                  <a:pt x="94" y="449"/>
                </a:lnTo>
                <a:lnTo>
                  <a:pt x="96" y="449"/>
                </a:lnTo>
                <a:lnTo>
                  <a:pt x="96" y="447"/>
                </a:lnTo>
                <a:lnTo>
                  <a:pt x="99" y="447"/>
                </a:lnTo>
                <a:lnTo>
                  <a:pt x="101" y="445"/>
                </a:lnTo>
                <a:lnTo>
                  <a:pt x="103" y="445"/>
                </a:lnTo>
                <a:lnTo>
                  <a:pt x="103" y="442"/>
                </a:lnTo>
                <a:lnTo>
                  <a:pt x="106" y="440"/>
                </a:lnTo>
                <a:lnTo>
                  <a:pt x="108" y="440"/>
                </a:lnTo>
                <a:lnTo>
                  <a:pt x="110" y="438"/>
                </a:lnTo>
                <a:lnTo>
                  <a:pt x="113" y="438"/>
                </a:lnTo>
                <a:lnTo>
                  <a:pt x="115" y="438"/>
                </a:lnTo>
                <a:lnTo>
                  <a:pt x="117" y="436"/>
                </a:lnTo>
                <a:lnTo>
                  <a:pt x="117" y="433"/>
                </a:lnTo>
                <a:lnTo>
                  <a:pt x="119" y="431"/>
                </a:lnTo>
                <a:lnTo>
                  <a:pt x="117" y="429"/>
                </a:lnTo>
                <a:lnTo>
                  <a:pt x="117" y="426"/>
                </a:lnTo>
                <a:lnTo>
                  <a:pt x="117" y="424"/>
                </a:lnTo>
                <a:lnTo>
                  <a:pt x="117" y="422"/>
                </a:lnTo>
                <a:lnTo>
                  <a:pt x="119" y="422"/>
                </a:lnTo>
                <a:lnTo>
                  <a:pt x="122" y="422"/>
                </a:lnTo>
                <a:lnTo>
                  <a:pt x="124" y="419"/>
                </a:lnTo>
                <a:lnTo>
                  <a:pt x="126" y="419"/>
                </a:lnTo>
                <a:lnTo>
                  <a:pt x="126" y="417"/>
                </a:lnTo>
                <a:lnTo>
                  <a:pt x="129" y="417"/>
                </a:lnTo>
                <a:lnTo>
                  <a:pt x="129" y="415"/>
                </a:lnTo>
                <a:lnTo>
                  <a:pt x="131" y="415"/>
                </a:lnTo>
                <a:lnTo>
                  <a:pt x="133" y="412"/>
                </a:lnTo>
                <a:lnTo>
                  <a:pt x="136" y="412"/>
                </a:lnTo>
                <a:lnTo>
                  <a:pt x="136" y="410"/>
                </a:lnTo>
                <a:lnTo>
                  <a:pt x="138" y="410"/>
                </a:lnTo>
                <a:lnTo>
                  <a:pt x="140" y="408"/>
                </a:lnTo>
                <a:lnTo>
                  <a:pt x="142" y="408"/>
                </a:lnTo>
                <a:lnTo>
                  <a:pt x="142" y="406"/>
                </a:lnTo>
                <a:lnTo>
                  <a:pt x="145" y="406"/>
                </a:lnTo>
                <a:lnTo>
                  <a:pt x="145" y="403"/>
                </a:lnTo>
                <a:lnTo>
                  <a:pt x="145" y="401"/>
                </a:lnTo>
                <a:lnTo>
                  <a:pt x="147" y="401"/>
                </a:lnTo>
                <a:lnTo>
                  <a:pt x="147" y="399"/>
                </a:lnTo>
                <a:lnTo>
                  <a:pt x="149" y="399"/>
                </a:lnTo>
                <a:lnTo>
                  <a:pt x="149" y="396"/>
                </a:lnTo>
                <a:lnTo>
                  <a:pt x="149" y="394"/>
                </a:lnTo>
                <a:lnTo>
                  <a:pt x="152" y="394"/>
                </a:lnTo>
                <a:lnTo>
                  <a:pt x="152" y="392"/>
                </a:lnTo>
                <a:lnTo>
                  <a:pt x="152" y="389"/>
                </a:lnTo>
                <a:lnTo>
                  <a:pt x="154" y="389"/>
                </a:lnTo>
                <a:lnTo>
                  <a:pt x="154" y="387"/>
                </a:lnTo>
                <a:lnTo>
                  <a:pt x="154" y="385"/>
                </a:lnTo>
                <a:lnTo>
                  <a:pt x="156" y="385"/>
                </a:lnTo>
                <a:lnTo>
                  <a:pt x="156" y="383"/>
                </a:lnTo>
                <a:lnTo>
                  <a:pt x="159" y="383"/>
                </a:lnTo>
                <a:lnTo>
                  <a:pt x="159" y="380"/>
                </a:lnTo>
                <a:lnTo>
                  <a:pt x="159" y="378"/>
                </a:lnTo>
                <a:lnTo>
                  <a:pt x="159" y="376"/>
                </a:lnTo>
                <a:lnTo>
                  <a:pt x="159" y="373"/>
                </a:lnTo>
                <a:lnTo>
                  <a:pt x="161" y="373"/>
                </a:lnTo>
                <a:lnTo>
                  <a:pt x="161" y="371"/>
                </a:lnTo>
                <a:lnTo>
                  <a:pt x="163" y="371"/>
                </a:lnTo>
                <a:lnTo>
                  <a:pt x="166" y="369"/>
                </a:lnTo>
                <a:lnTo>
                  <a:pt x="168" y="369"/>
                </a:lnTo>
                <a:lnTo>
                  <a:pt x="170" y="366"/>
                </a:lnTo>
                <a:lnTo>
                  <a:pt x="172" y="364"/>
                </a:lnTo>
                <a:lnTo>
                  <a:pt x="175" y="364"/>
                </a:lnTo>
                <a:lnTo>
                  <a:pt x="177" y="364"/>
                </a:lnTo>
                <a:lnTo>
                  <a:pt x="177" y="362"/>
                </a:lnTo>
                <a:lnTo>
                  <a:pt x="179" y="359"/>
                </a:lnTo>
                <a:lnTo>
                  <a:pt x="179" y="357"/>
                </a:lnTo>
                <a:lnTo>
                  <a:pt x="182" y="357"/>
                </a:lnTo>
                <a:lnTo>
                  <a:pt x="189" y="355"/>
                </a:lnTo>
                <a:lnTo>
                  <a:pt x="191" y="353"/>
                </a:lnTo>
                <a:lnTo>
                  <a:pt x="193" y="353"/>
                </a:lnTo>
                <a:lnTo>
                  <a:pt x="196" y="350"/>
                </a:lnTo>
                <a:lnTo>
                  <a:pt x="196" y="348"/>
                </a:lnTo>
                <a:lnTo>
                  <a:pt x="198" y="346"/>
                </a:lnTo>
                <a:lnTo>
                  <a:pt x="200" y="343"/>
                </a:lnTo>
                <a:lnTo>
                  <a:pt x="200" y="341"/>
                </a:lnTo>
                <a:lnTo>
                  <a:pt x="198" y="339"/>
                </a:lnTo>
                <a:lnTo>
                  <a:pt x="198" y="336"/>
                </a:lnTo>
                <a:lnTo>
                  <a:pt x="196" y="336"/>
                </a:lnTo>
                <a:lnTo>
                  <a:pt x="196" y="334"/>
                </a:lnTo>
                <a:lnTo>
                  <a:pt x="196" y="332"/>
                </a:lnTo>
                <a:lnTo>
                  <a:pt x="196" y="330"/>
                </a:lnTo>
                <a:lnTo>
                  <a:pt x="196" y="327"/>
                </a:lnTo>
                <a:lnTo>
                  <a:pt x="196" y="325"/>
                </a:lnTo>
                <a:lnTo>
                  <a:pt x="196" y="323"/>
                </a:lnTo>
                <a:lnTo>
                  <a:pt x="196" y="320"/>
                </a:lnTo>
                <a:lnTo>
                  <a:pt x="193" y="320"/>
                </a:lnTo>
                <a:lnTo>
                  <a:pt x="193" y="318"/>
                </a:lnTo>
                <a:lnTo>
                  <a:pt x="191" y="318"/>
                </a:lnTo>
                <a:lnTo>
                  <a:pt x="191" y="316"/>
                </a:lnTo>
                <a:lnTo>
                  <a:pt x="189" y="316"/>
                </a:lnTo>
                <a:lnTo>
                  <a:pt x="186" y="316"/>
                </a:lnTo>
                <a:lnTo>
                  <a:pt x="184" y="316"/>
                </a:lnTo>
                <a:lnTo>
                  <a:pt x="184" y="313"/>
                </a:lnTo>
                <a:lnTo>
                  <a:pt x="186" y="313"/>
                </a:lnTo>
                <a:lnTo>
                  <a:pt x="184" y="313"/>
                </a:lnTo>
                <a:lnTo>
                  <a:pt x="184" y="311"/>
                </a:lnTo>
                <a:lnTo>
                  <a:pt x="184" y="309"/>
                </a:lnTo>
                <a:lnTo>
                  <a:pt x="186" y="309"/>
                </a:lnTo>
                <a:lnTo>
                  <a:pt x="189" y="307"/>
                </a:lnTo>
                <a:lnTo>
                  <a:pt x="191" y="307"/>
                </a:lnTo>
                <a:lnTo>
                  <a:pt x="191" y="304"/>
                </a:lnTo>
                <a:lnTo>
                  <a:pt x="191" y="302"/>
                </a:lnTo>
                <a:lnTo>
                  <a:pt x="191" y="300"/>
                </a:lnTo>
                <a:lnTo>
                  <a:pt x="193" y="300"/>
                </a:lnTo>
                <a:lnTo>
                  <a:pt x="193" y="297"/>
                </a:lnTo>
                <a:lnTo>
                  <a:pt x="196" y="297"/>
                </a:lnTo>
                <a:lnTo>
                  <a:pt x="196" y="295"/>
                </a:lnTo>
                <a:lnTo>
                  <a:pt x="198" y="293"/>
                </a:lnTo>
                <a:lnTo>
                  <a:pt x="198" y="290"/>
                </a:lnTo>
                <a:lnTo>
                  <a:pt x="196" y="290"/>
                </a:lnTo>
                <a:lnTo>
                  <a:pt x="196" y="288"/>
                </a:lnTo>
                <a:lnTo>
                  <a:pt x="193" y="288"/>
                </a:lnTo>
                <a:lnTo>
                  <a:pt x="193" y="286"/>
                </a:lnTo>
                <a:lnTo>
                  <a:pt x="193" y="283"/>
                </a:lnTo>
                <a:lnTo>
                  <a:pt x="196" y="283"/>
                </a:lnTo>
                <a:lnTo>
                  <a:pt x="196" y="281"/>
                </a:lnTo>
                <a:lnTo>
                  <a:pt x="196" y="279"/>
                </a:lnTo>
                <a:lnTo>
                  <a:pt x="193" y="281"/>
                </a:lnTo>
                <a:lnTo>
                  <a:pt x="193" y="279"/>
                </a:lnTo>
                <a:lnTo>
                  <a:pt x="193" y="277"/>
                </a:lnTo>
                <a:lnTo>
                  <a:pt x="193" y="274"/>
                </a:lnTo>
                <a:lnTo>
                  <a:pt x="193" y="272"/>
                </a:lnTo>
                <a:lnTo>
                  <a:pt x="191" y="272"/>
                </a:lnTo>
                <a:lnTo>
                  <a:pt x="191" y="270"/>
                </a:lnTo>
                <a:lnTo>
                  <a:pt x="191" y="267"/>
                </a:lnTo>
                <a:lnTo>
                  <a:pt x="193" y="265"/>
                </a:lnTo>
                <a:lnTo>
                  <a:pt x="193" y="263"/>
                </a:lnTo>
                <a:lnTo>
                  <a:pt x="196" y="263"/>
                </a:lnTo>
                <a:lnTo>
                  <a:pt x="196" y="260"/>
                </a:lnTo>
                <a:lnTo>
                  <a:pt x="193" y="258"/>
                </a:lnTo>
                <a:lnTo>
                  <a:pt x="193" y="256"/>
                </a:lnTo>
                <a:lnTo>
                  <a:pt x="193" y="254"/>
                </a:lnTo>
                <a:lnTo>
                  <a:pt x="191" y="254"/>
                </a:lnTo>
                <a:lnTo>
                  <a:pt x="189" y="251"/>
                </a:lnTo>
                <a:lnTo>
                  <a:pt x="189" y="249"/>
                </a:lnTo>
                <a:lnTo>
                  <a:pt x="189" y="247"/>
                </a:lnTo>
                <a:lnTo>
                  <a:pt x="186" y="247"/>
                </a:lnTo>
                <a:lnTo>
                  <a:pt x="186" y="244"/>
                </a:lnTo>
                <a:lnTo>
                  <a:pt x="186" y="242"/>
                </a:lnTo>
                <a:lnTo>
                  <a:pt x="184" y="240"/>
                </a:lnTo>
                <a:lnTo>
                  <a:pt x="182" y="237"/>
                </a:lnTo>
                <a:lnTo>
                  <a:pt x="182" y="235"/>
                </a:lnTo>
                <a:lnTo>
                  <a:pt x="182" y="233"/>
                </a:lnTo>
                <a:lnTo>
                  <a:pt x="179" y="233"/>
                </a:lnTo>
                <a:lnTo>
                  <a:pt x="179" y="230"/>
                </a:lnTo>
                <a:lnTo>
                  <a:pt x="177" y="228"/>
                </a:lnTo>
                <a:lnTo>
                  <a:pt x="177" y="226"/>
                </a:lnTo>
                <a:lnTo>
                  <a:pt x="177" y="224"/>
                </a:lnTo>
                <a:lnTo>
                  <a:pt x="179" y="219"/>
                </a:lnTo>
                <a:lnTo>
                  <a:pt x="182" y="214"/>
                </a:lnTo>
                <a:lnTo>
                  <a:pt x="179" y="212"/>
                </a:lnTo>
                <a:lnTo>
                  <a:pt x="177" y="212"/>
                </a:lnTo>
                <a:lnTo>
                  <a:pt x="177" y="210"/>
                </a:lnTo>
                <a:lnTo>
                  <a:pt x="179" y="210"/>
                </a:lnTo>
                <a:lnTo>
                  <a:pt x="182" y="210"/>
                </a:lnTo>
                <a:lnTo>
                  <a:pt x="186" y="210"/>
                </a:lnTo>
                <a:lnTo>
                  <a:pt x="189" y="207"/>
                </a:lnTo>
                <a:lnTo>
                  <a:pt x="191" y="207"/>
                </a:lnTo>
                <a:lnTo>
                  <a:pt x="196" y="205"/>
                </a:lnTo>
                <a:lnTo>
                  <a:pt x="198" y="205"/>
                </a:lnTo>
                <a:lnTo>
                  <a:pt x="202" y="203"/>
                </a:lnTo>
                <a:lnTo>
                  <a:pt x="205" y="203"/>
                </a:lnTo>
                <a:lnTo>
                  <a:pt x="207" y="201"/>
                </a:lnTo>
                <a:lnTo>
                  <a:pt x="212" y="201"/>
                </a:lnTo>
                <a:lnTo>
                  <a:pt x="214" y="198"/>
                </a:lnTo>
                <a:lnTo>
                  <a:pt x="216" y="198"/>
                </a:lnTo>
                <a:lnTo>
                  <a:pt x="239" y="198"/>
                </a:lnTo>
                <a:lnTo>
                  <a:pt x="239" y="184"/>
                </a:lnTo>
                <a:lnTo>
                  <a:pt x="239" y="175"/>
                </a:lnTo>
                <a:lnTo>
                  <a:pt x="290" y="175"/>
                </a:lnTo>
                <a:lnTo>
                  <a:pt x="297" y="175"/>
                </a:lnTo>
                <a:lnTo>
                  <a:pt x="327" y="175"/>
                </a:lnTo>
                <a:lnTo>
                  <a:pt x="327" y="168"/>
                </a:lnTo>
                <a:lnTo>
                  <a:pt x="327" y="166"/>
                </a:lnTo>
                <a:lnTo>
                  <a:pt x="327" y="152"/>
                </a:lnTo>
                <a:lnTo>
                  <a:pt x="378" y="152"/>
                </a:lnTo>
                <a:lnTo>
                  <a:pt x="391" y="152"/>
                </a:lnTo>
                <a:lnTo>
                  <a:pt x="426" y="152"/>
                </a:lnTo>
                <a:lnTo>
                  <a:pt x="431" y="138"/>
                </a:lnTo>
                <a:lnTo>
                  <a:pt x="433" y="129"/>
                </a:lnTo>
                <a:lnTo>
                  <a:pt x="435" y="129"/>
                </a:lnTo>
                <a:lnTo>
                  <a:pt x="438" y="129"/>
                </a:lnTo>
                <a:lnTo>
                  <a:pt x="440" y="122"/>
                </a:lnTo>
                <a:lnTo>
                  <a:pt x="438" y="122"/>
                </a:lnTo>
                <a:lnTo>
                  <a:pt x="444" y="106"/>
                </a:lnTo>
                <a:lnTo>
                  <a:pt x="444" y="104"/>
                </a:lnTo>
                <a:lnTo>
                  <a:pt x="449" y="101"/>
                </a:lnTo>
                <a:lnTo>
                  <a:pt x="451" y="99"/>
                </a:lnTo>
                <a:lnTo>
                  <a:pt x="454" y="97"/>
                </a:lnTo>
                <a:lnTo>
                  <a:pt x="456" y="99"/>
                </a:lnTo>
                <a:lnTo>
                  <a:pt x="451" y="101"/>
                </a:lnTo>
                <a:lnTo>
                  <a:pt x="454" y="104"/>
                </a:lnTo>
                <a:lnTo>
                  <a:pt x="454" y="106"/>
                </a:lnTo>
                <a:lnTo>
                  <a:pt x="456" y="111"/>
                </a:lnTo>
                <a:lnTo>
                  <a:pt x="456" y="113"/>
                </a:lnTo>
                <a:lnTo>
                  <a:pt x="454" y="115"/>
                </a:lnTo>
                <a:lnTo>
                  <a:pt x="456" y="118"/>
                </a:lnTo>
                <a:lnTo>
                  <a:pt x="458" y="113"/>
                </a:lnTo>
                <a:lnTo>
                  <a:pt x="461" y="113"/>
                </a:lnTo>
                <a:lnTo>
                  <a:pt x="463" y="118"/>
                </a:lnTo>
                <a:lnTo>
                  <a:pt x="463" y="120"/>
                </a:lnTo>
                <a:lnTo>
                  <a:pt x="463" y="122"/>
                </a:lnTo>
                <a:lnTo>
                  <a:pt x="465" y="120"/>
                </a:lnTo>
                <a:lnTo>
                  <a:pt x="467" y="120"/>
                </a:lnTo>
                <a:lnTo>
                  <a:pt x="463" y="111"/>
                </a:lnTo>
                <a:lnTo>
                  <a:pt x="463" y="108"/>
                </a:lnTo>
                <a:lnTo>
                  <a:pt x="463" y="106"/>
                </a:lnTo>
                <a:lnTo>
                  <a:pt x="463" y="104"/>
                </a:lnTo>
                <a:lnTo>
                  <a:pt x="463" y="101"/>
                </a:lnTo>
                <a:lnTo>
                  <a:pt x="465" y="101"/>
                </a:lnTo>
                <a:lnTo>
                  <a:pt x="467" y="99"/>
                </a:lnTo>
                <a:lnTo>
                  <a:pt x="470" y="97"/>
                </a:lnTo>
                <a:lnTo>
                  <a:pt x="472" y="95"/>
                </a:lnTo>
                <a:lnTo>
                  <a:pt x="474" y="95"/>
                </a:lnTo>
                <a:lnTo>
                  <a:pt x="477" y="97"/>
                </a:lnTo>
                <a:lnTo>
                  <a:pt x="479" y="99"/>
                </a:lnTo>
                <a:lnTo>
                  <a:pt x="479" y="97"/>
                </a:lnTo>
                <a:lnTo>
                  <a:pt x="481" y="95"/>
                </a:lnTo>
                <a:lnTo>
                  <a:pt x="484" y="95"/>
                </a:lnTo>
                <a:lnTo>
                  <a:pt x="491" y="90"/>
                </a:lnTo>
                <a:lnTo>
                  <a:pt x="493" y="90"/>
                </a:lnTo>
                <a:lnTo>
                  <a:pt x="497" y="85"/>
                </a:lnTo>
                <a:lnTo>
                  <a:pt x="518" y="69"/>
                </a:lnTo>
                <a:lnTo>
                  <a:pt x="520" y="71"/>
                </a:lnTo>
                <a:lnTo>
                  <a:pt x="527" y="76"/>
                </a:lnTo>
                <a:lnTo>
                  <a:pt x="532" y="78"/>
                </a:lnTo>
                <a:lnTo>
                  <a:pt x="532" y="81"/>
                </a:lnTo>
                <a:lnTo>
                  <a:pt x="534" y="81"/>
                </a:lnTo>
                <a:lnTo>
                  <a:pt x="534" y="83"/>
                </a:lnTo>
                <a:lnTo>
                  <a:pt x="537" y="83"/>
                </a:lnTo>
                <a:lnTo>
                  <a:pt x="537" y="85"/>
                </a:lnTo>
                <a:lnTo>
                  <a:pt x="539" y="88"/>
                </a:lnTo>
                <a:lnTo>
                  <a:pt x="541" y="88"/>
                </a:lnTo>
                <a:lnTo>
                  <a:pt x="541" y="90"/>
                </a:lnTo>
                <a:lnTo>
                  <a:pt x="544" y="90"/>
                </a:lnTo>
                <a:lnTo>
                  <a:pt x="544" y="92"/>
                </a:lnTo>
                <a:lnTo>
                  <a:pt x="546" y="95"/>
                </a:lnTo>
                <a:lnTo>
                  <a:pt x="546" y="97"/>
                </a:lnTo>
                <a:lnTo>
                  <a:pt x="548" y="97"/>
                </a:lnTo>
                <a:lnTo>
                  <a:pt x="548" y="99"/>
                </a:lnTo>
                <a:lnTo>
                  <a:pt x="548" y="101"/>
                </a:lnTo>
                <a:lnTo>
                  <a:pt x="550" y="101"/>
                </a:lnTo>
                <a:lnTo>
                  <a:pt x="550" y="104"/>
                </a:lnTo>
                <a:lnTo>
                  <a:pt x="550" y="106"/>
                </a:lnTo>
                <a:lnTo>
                  <a:pt x="550" y="108"/>
                </a:lnTo>
                <a:lnTo>
                  <a:pt x="550" y="111"/>
                </a:lnTo>
                <a:lnTo>
                  <a:pt x="550" y="113"/>
                </a:lnTo>
                <a:lnTo>
                  <a:pt x="550" y="115"/>
                </a:lnTo>
                <a:lnTo>
                  <a:pt x="550" y="118"/>
                </a:lnTo>
                <a:lnTo>
                  <a:pt x="550" y="120"/>
                </a:lnTo>
                <a:lnTo>
                  <a:pt x="548" y="122"/>
                </a:lnTo>
                <a:lnTo>
                  <a:pt x="548" y="124"/>
                </a:lnTo>
                <a:lnTo>
                  <a:pt x="548" y="127"/>
                </a:lnTo>
                <a:lnTo>
                  <a:pt x="546" y="127"/>
                </a:lnTo>
                <a:lnTo>
                  <a:pt x="546" y="129"/>
                </a:lnTo>
                <a:lnTo>
                  <a:pt x="546" y="131"/>
                </a:lnTo>
                <a:lnTo>
                  <a:pt x="546" y="134"/>
                </a:lnTo>
                <a:lnTo>
                  <a:pt x="546" y="136"/>
                </a:lnTo>
                <a:lnTo>
                  <a:pt x="546" y="138"/>
                </a:lnTo>
                <a:lnTo>
                  <a:pt x="546" y="145"/>
                </a:lnTo>
                <a:lnTo>
                  <a:pt x="546" y="150"/>
                </a:lnTo>
                <a:lnTo>
                  <a:pt x="546" y="152"/>
                </a:lnTo>
                <a:lnTo>
                  <a:pt x="548" y="152"/>
                </a:lnTo>
                <a:lnTo>
                  <a:pt x="546" y="154"/>
                </a:lnTo>
                <a:lnTo>
                  <a:pt x="546" y="157"/>
                </a:lnTo>
                <a:lnTo>
                  <a:pt x="544" y="161"/>
                </a:lnTo>
                <a:lnTo>
                  <a:pt x="548" y="164"/>
                </a:lnTo>
                <a:lnTo>
                  <a:pt x="544" y="164"/>
                </a:lnTo>
                <a:lnTo>
                  <a:pt x="544" y="168"/>
                </a:lnTo>
                <a:lnTo>
                  <a:pt x="546" y="171"/>
                </a:lnTo>
                <a:lnTo>
                  <a:pt x="548" y="182"/>
                </a:lnTo>
                <a:lnTo>
                  <a:pt x="548" y="184"/>
                </a:lnTo>
                <a:lnTo>
                  <a:pt x="546" y="184"/>
                </a:lnTo>
                <a:lnTo>
                  <a:pt x="546" y="189"/>
                </a:lnTo>
                <a:lnTo>
                  <a:pt x="544" y="191"/>
                </a:lnTo>
                <a:lnTo>
                  <a:pt x="544" y="194"/>
                </a:lnTo>
                <a:lnTo>
                  <a:pt x="541" y="198"/>
                </a:lnTo>
                <a:lnTo>
                  <a:pt x="541" y="203"/>
                </a:lnTo>
                <a:lnTo>
                  <a:pt x="539" y="203"/>
                </a:lnTo>
                <a:lnTo>
                  <a:pt x="539" y="205"/>
                </a:lnTo>
                <a:lnTo>
                  <a:pt x="539" y="212"/>
                </a:lnTo>
                <a:lnTo>
                  <a:pt x="546" y="217"/>
                </a:lnTo>
                <a:lnTo>
                  <a:pt x="546" y="219"/>
                </a:lnTo>
                <a:lnTo>
                  <a:pt x="553" y="224"/>
                </a:lnTo>
                <a:lnTo>
                  <a:pt x="553" y="221"/>
                </a:lnTo>
                <a:lnTo>
                  <a:pt x="557" y="226"/>
                </a:lnTo>
                <a:lnTo>
                  <a:pt x="560" y="226"/>
                </a:lnTo>
                <a:lnTo>
                  <a:pt x="557" y="228"/>
                </a:lnTo>
                <a:lnTo>
                  <a:pt x="557" y="226"/>
                </a:lnTo>
                <a:lnTo>
                  <a:pt x="555" y="224"/>
                </a:lnTo>
                <a:lnTo>
                  <a:pt x="553" y="224"/>
                </a:lnTo>
                <a:lnTo>
                  <a:pt x="555" y="226"/>
                </a:lnTo>
                <a:lnTo>
                  <a:pt x="567" y="237"/>
                </a:lnTo>
                <a:lnTo>
                  <a:pt x="573" y="242"/>
                </a:lnTo>
                <a:lnTo>
                  <a:pt x="578" y="247"/>
                </a:lnTo>
                <a:lnTo>
                  <a:pt x="580" y="242"/>
                </a:lnTo>
                <a:lnTo>
                  <a:pt x="583" y="242"/>
                </a:lnTo>
                <a:lnTo>
                  <a:pt x="583" y="240"/>
                </a:lnTo>
                <a:lnTo>
                  <a:pt x="585" y="237"/>
                </a:lnTo>
                <a:lnTo>
                  <a:pt x="585" y="235"/>
                </a:lnTo>
                <a:lnTo>
                  <a:pt x="587" y="235"/>
                </a:lnTo>
                <a:lnTo>
                  <a:pt x="587" y="233"/>
                </a:lnTo>
                <a:lnTo>
                  <a:pt x="590" y="230"/>
                </a:lnTo>
                <a:lnTo>
                  <a:pt x="590" y="228"/>
                </a:lnTo>
                <a:lnTo>
                  <a:pt x="592" y="226"/>
                </a:lnTo>
                <a:lnTo>
                  <a:pt x="592" y="224"/>
                </a:lnTo>
                <a:lnTo>
                  <a:pt x="594" y="221"/>
                </a:lnTo>
                <a:lnTo>
                  <a:pt x="594" y="219"/>
                </a:lnTo>
                <a:lnTo>
                  <a:pt x="594" y="217"/>
                </a:lnTo>
                <a:lnTo>
                  <a:pt x="597" y="217"/>
                </a:lnTo>
                <a:lnTo>
                  <a:pt x="597" y="214"/>
                </a:lnTo>
                <a:lnTo>
                  <a:pt x="597" y="212"/>
                </a:lnTo>
                <a:lnTo>
                  <a:pt x="597" y="210"/>
                </a:lnTo>
                <a:lnTo>
                  <a:pt x="599" y="210"/>
                </a:lnTo>
                <a:lnTo>
                  <a:pt x="599" y="207"/>
                </a:lnTo>
                <a:lnTo>
                  <a:pt x="599" y="203"/>
                </a:lnTo>
                <a:lnTo>
                  <a:pt x="601" y="198"/>
                </a:lnTo>
                <a:lnTo>
                  <a:pt x="601" y="196"/>
                </a:lnTo>
                <a:lnTo>
                  <a:pt x="601" y="194"/>
                </a:lnTo>
                <a:lnTo>
                  <a:pt x="601" y="191"/>
                </a:lnTo>
                <a:lnTo>
                  <a:pt x="603" y="189"/>
                </a:lnTo>
                <a:lnTo>
                  <a:pt x="603" y="184"/>
                </a:lnTo>
                <a:lnTo>
                  <a:pt x="603" y="182"/>
                </a:lnTo>
                <a:lnTo>
                  <a:pt x="603" y="180"/>
                </a:lnTo>
                <a:lnTo>
                  <a:pt x="606" y="177"/>
                </a:lnTo>
                <a:lnTo>
                  <a:pt x="606" y="175"/>
                </a:lnTo>
                <a:lnTo>
                  <a:pt x="606" y="173"/>
                </a:lnTo>
                <a:lnTo>
                  <a:pt x="608" y="168"/>
                </a:lnTo>
                <a:lnTo>
                  <a:pt x="608" y="164"/>
                </a:lnTo>
                <a:lnTo>
                  <a:pt x="610" y="159"/>
                </a:lnTo>
                <a:lnTo>
                  <a:pt x="610" y="157"/>
                </a:lnTo>
                <a:lnTo>
                  <a:pt x="615" y="138"/>
                </a:lnTo>
                <a:lnTo>
                  <a:pt x="615" y="136"/>
                </a:lnTo>
                <a:lnTo>
                  <a:pt x="615" y="134"/>
                </a:lnTo>
                <a:lnTo>
                  <a:pt x="615" y="131"/>
                </a:lnTo>
                <a:lnTo>
                  <a:pt x="617" y="131"/>
                </a:lnTo>
                <a:lnTo>
                  <a:pt x="617" y="129"/>
                </a:lnTo>
                <a:lnTo>
                  <a:pt x="617" y="127"/>
                </a:lnTo>
                <a:lnTo>
                  <a:pt x="617" y="124"/>
                </a:lnTo>
                <a:lnTo>
                  <a:pt x="620" y="124"/>
                </a:lnTo>
                <a:lnTo>
                  <a:pt x="620" y="122"/>
                </a:lnTo>
                <a:lnTo>
                  <a:pt x="620" y="120"/>
                </a:lnTo>
                <a:lnTo>
                  <a:pt x="622" y="120"/>
                </a:lnTo>
                <a:lnTo>
                  <a:pt x="622" y="118"/>
                </a:lnTo>
                <a:lnTo>
                  <a:pt x="622" y="115"/>
                </a:lnTo>
                <a:lnTo>
                  <a:pt x="622" y="113"/>
                </a:lnTo>
                <a:lnTo>
                  <a:pt x="624" y="113"/>
                </a:lnTo>
                <a:lnTo>
                  <a:pt x="624" y="111"/>
                </a:lnTo>
                <a:lnTo>
                  <a:pt x="626" y="108"/>
                </a:lnTo>
                <a:lnTo>
                  <a:pt x="626" y="106"/>
                </a:lnTo>
                <a:lnTo>
                  <a:pt x="629" y="104"/>
                </a:lnTo>
                <a:lnTo>
                  <a:pt x="629" y="101"/>
                </a:lnTo>
                <a:lnTo>
                  <a:pt x="631" y="99"/>
                </a:lnTo>
                <a:lnTo>
                  <a:pt x="631" y="97"/>
                </a:lnTo>
                <a:lnTo>
                  <a:pt x="633" y="97"/>
                </a:lnTo>
                <a:lnTo>
                  <a:pt x="633" y="95"/>
                </a:lnTo>
                <a:lnTo>
                  <a:pt x="636" y="95"/>
                </a:lnTo>
                <a:lnTo>
                  <a:pt x="636" y="92"/>
                </a:lnTo>
                <a:lnTo>
                  <a:pt x="636" y="90"/>
                </a:lnTo>
                <a:lnTo>
                  <a:pt x="638" y="90"/>
                </a:lnTo>
                <a:lnTo>
                  <a:pt x="638" y="88"/>
                </a:lnTo>
                <a:lnTo>
                  <a:pt x="640" y="88"/>
                </a:lnTo>
                <a:lnTo>
                  <a:pt x="640" y="85"/>
                </a:lnTo>
                <a:lnTo>
                  <a:pt x="643" y="85"/>
                </a:lnTo>
                <a:lnTo>
                  <a:pt x="643" y="83"/>
                </a:lnTo>
                <a:lnTo>
                  <a:pt x="645" y="83"/>
                </a:lnTo>
                <a:lnTo>
                  <a:pt x="645" y="81"/>
                </a:lnTo>
                <a:lnTo>
                  <a:pt x="647" y="81"/>
                </a:lnTo>
                <a:lnTo>
                  <a:pt x="647" y="78"/>
                </a:lnTo>
                <a:lnTo>
                  <a:pt x="650" y="78"/>
                </a:lnTo>
                <a:lnTo>
                  <a:pt x="661" y="76"/>
                </a:lnTo>
                <a:lnTo>
                  <a:pt x="670" y="74"/>
                </a:lnTo>
                <a:lnTo>
                  <a:pt x="682" y="78"/>
                </a:lnTo>
                <a:lnTo>
                  <a:pt x="686" y="81"/>
                </a:lnTo>
                <a:lnTo>
                  <a:pt x="686" y="83"/>
                </a:lnTo>
                <a:lnTo>
                  <a:pt x="698" y="71"/>
                </a:lnTo>
                <a:lnTo>
                  <a:pt x="693" y="67"/>
                </a:lnTo>
                <a:lnTo>
                  <a:pt x="693" y="65"/>
                </a:lnTo>
                <a:lnTo>
                  <a:pt x="691" y="65"/>
                </a:lnTo>
                <a:lnTo>
                  <a:pt x="693" y="65"/>
                </a:lnTo>
                <a:lnTo>
                  <a:pt x="696" y="67"/>
                </a:lnTo>
                <a:lnTo>
                  <a:pt x="698" y="67"/>
                </a:lnTo>
                <a:lnTo>
                  <a:pt x="700" y="71"/>
                </a:lnTo>
                <a:lnTo>
                  <a:pt x="730" y="42"/>
                </a:lnTo>
                <a:lnTo>
                  <a:pt x="730" y="39"/>
                </a:lnTo>
                <a:lnTo>
                  <a:pt x="730" y="37"/>
                </a:lnTo>
                <a:lnTo>
                  <a:pt x="733" y="37"/>
                </a:lnTo>
                <a:lnTo>
                  <a:pt x="730" y="35"/>
                </a:lnTo>
                <a:lnTo>
                  <a:pt x="730" y="32"/>
                </a:lnTo>
                <a:lnTo>
                  <a:pt x="730" y="30"/>
                </a:lnTo>
                <a:lnTo>
                  <a:pt x="730" y="28"/>
                </a:lnTo>
                <a:lnTo>
                  <a:pt x="728" y="28"/>
                </a:lnTo>
                <a:lnTo>
                  <a:pt x="726" y="28"/>
                </a:lnTo>
                <a:lnTo>
                  <a:pt x="726" y="25"/>
                </a:lnTo>
                <a:lnTo>
                  <a:pt x="723" y="23"/>
                </a:lnTo>
                <a:lnTo>
                  <a:pt x="721" y="23"/>
                </a:lnTo>
                <a:lnTo>
                  <a:pt x="719" y="21"/>
                </a:lnTo>
                <a:lnTo>
                  <a:pt x="719" y="18"/>
                </a:lnTo>
                <a:lnTo>
                  <a:pt x="716" y="18"/>
                </a:lnTo>
                <a:lnTo>
                  <a:pt x="714" y="16"/>
                </a:lnTo>
                <a:lnTo>
                  <a:pt x="714" y="14"/>
                </a:lnTo>
                <a:lnTo>
                  <a:pt x="714" y="12"/>
                </a:lnTo>
                <a:lnTo>
                  <a:pt x="714" y="9"/>
                </a:lnTo>
                <a:lnTo>
                  <a:pt x="716" y="9"/>
                </a:lnTo>
                <a:lnTo>
                  <a:pt x="719" y="7"/>
                </a:lnTo>
                <a:lnTo>
                  <a:pt x="719" y="5"/>
                </a:lnTo>
                <a:lnTo>
                  <a:pt x="721" y="5"/>
                </a:lnTo>
                <a:lnTo>
                  <a:pt x="723" y="5"/>
                </a:lnTo>
                <a:lnTo>
                  <a:pt x="726" y="5"/>
                </a:lnTo>
                <a:lnTo>
                  <a:pt x="728" y="5"/>
                </a:lnTo>
                <a:lnTo>
                  <a:pt x="733" y="5"/>
                </a:lnTo>
                <a:lnTo>
                  <a:pt x="735" y="5"/>
                </a:lnTo>
                <a:lnTo>
                  <a:pt x="737" y="5"/>
                </a:lnTo>
                <a:lnTo>
                  <a:pt x="739" y="5"/>
                </a:lnTo>
                <a:lnTo>
                  <a:pt x="737" y="2"/>
                </a:lnTo>
                <a:lnTo>
                  <a:pt x="739" y="2"/>
                </a:lnTo>
                <a:lnTo>
                  <a:pt x="742" y="2"/>
                </a:lnTo>
                <a:lnTo>
                  <a:pt x="742" y="0"/>
                </a:lnTo>
                <a:lnTo>
                  <a:pt x="744" y="0"/>
                </a:lnTo>
                <a:lnTo>
                  <a:pt x="746" y="0"/>
                </a:lnTo>
                <a:lnTo>
                  <a:pt x="749" y="0"/>
                </a:lnTo>
                <a:lnTo>
                  <a:pt x="751" y="0"/>
                </a:lnTo>
                <a:lnTo>
                  <a:pt x="753" y="0"/>
                </a:lnTo>
                <a:lnTo>
                  <a:pt x="753" y="2"/>
                </a:lnTo>
                <a:lnTo>
                  <a:pt x="756" y="2"/>
                </a:lnTo>
                <a:lnTo>
                  <a:pt x="758" y="2"/>
                </a:lnTo>
                <a:lnTo>
                  <a:pt x="758" y="5"/>
                </a:lnTo>
                <a:lnTo>
                  <a:pt x="760" y="5"/>
                </a:lnTo>
                <a:lnTo>
                  <a:pt x="762" y="5"/>
                </a:lnTo>
                <a:lnTo>
                  <a:pt x="762" y="7"/>
                </a:lnTo>
                <a:lnTo>
                  <a:pt x="762" y="9"/>
                </a:lnTo>
                <a:lnTo>
                  <a:pt x="765" y="9"/>
                </a:lnTo>
                <a:lnTo>
                  <a:pt x="767" y="12"/>
                </a:lnTo>
                <a:lnTo>
                  <a:pt x="769" y="12"/>
                </a:lnTo>
                <a:lnTo>
                  <a:pt x="769" y="14"/>
                </a:lnTo>
                <a:lnTo>
                  <a:pt x="772" y="14"/>
                </a:lnTo>
                <a:lnTo>
                  <a:pt x="774" y="16"/>
                </a:lnTo>
                <a:lnTo>
                  <a:pt x="776" y="16"/>
                </a:lnTo>
                <a:lnTo>
                  <a:pt x="776" y="14"/>
                </a:lnTo>
                <a:lnTo>
                  <a:pt x="779" y="14"/>
                </a:lnTo>
                <a:lnTo>
                  <a:pt x="781" y="14"/>
                </a:lnTo>
                <a:lnTo>
                  <a:pt x="783" y="14"/>
                </a:lnTo>
                <a:lnTo>
                  <a:pt x="786" y="12"/>
                </a:lnTo>
                <a:lnTo>
                  <a:pt x="788" y="12"/>
                </a:lnTo>
                <a:lnTo>
                  <a:pt x="788" y="9"/>
                </a:lnTo>
                <a:lnTo>
                  <a:pt x="790" y="9"/>
                </a:lnTo>
                <a:lnTo>
                  <a:pt x="792" y="9"/>
                </a:lnTo>
                <a:lnTo>
                  <a:pt x="795" y="9"/>
                </a:lnTo>
                <a:lnTo>
                  <a:pt x="795" y="12"/>
                </a:lnTo>
                <a:lnTo>
                  <a:pt x="795" y="14"/>
                </a:lnTo>
                <a:lnTo>
                  <a:pt x="792" y="14"/>
                </a:lnTo>
                <a:lnTo>
                  <a:pt x="795" y="14"/>
                </a:lnTo>
                <a:lnTo>
                  <a:pt x="795" y="16"/>
                </a:lnTo>
                <a:lnTo>
                  <a:pt x="797" y="18"/>
                </a:lnTo>
                <a:lnTo>
                  <a:pt x="795" y="18"/>
                </a:lnTo>
                <a:lnTo>
                  <a:pt x="795" y="21"/>
                </a:lnTo>
                <a:lnTo>
                  <a:pt x="792" y="21"/>
                </a:lnTo>
                <a:lnTo>
                  <a:pt x="790" y="21"/>
                </a:lnTo>
                <a:lnTo>
                  <a:pt x="788" y="21"/>
                </a:lnTo>
                <a:lnTo>
                  <a:pt x="788" y="23"/>
                </a:lnTo>
                <a:lnTo>
                  <a:pt x="786" y="23"/>
                </a:lnTo>
                <a:lnTo>
                  <a:pt x="783" y="23"/>
                </a:lnTo>
                <a:lnTo>
                  <a:pt x="781" y="23"/>
                </a:lnTo>
                <a:lnTo>
                  <a:pt x="779" y="25"/>
                </a:lnTo>
                <a:lnTo>
                  <a:pt x="776" y="28"/>
                </a:lnTo>
                <a:lnTo>
                  <a:pt x="774" y="28"/>
                </a:lnTo>
                <a:lnTo>
                  <a:pt x="772" y="30"/>
                </a:lnTo>
                <a:lnTo>
                  <a:pt x="769" y="32"/>
                </a:lnTo>
                <a:lnTo>
                  <a:pt x="767" y="35"/>
                </a:lnTo>
                <a:lnTo>
                  <a:pt x="767" y="37"/>
                </a:lnTo>
                <a:lnTo>
                  <a:pt x="765" y="37"/>
                </a:lnTo>
                <a:lnTo>
                  <a:pt x="765" y="39"/>
                </a:lnTo>
                <a:lnTo>
                  <a:pt x="767" y="42"/>
                </a:lnTo>
                <a:lnTo>
                  <a:pt x="767" y="44"/>
                </a:lnTo>
                <a:lnTo>
                  <a:pt x="769" y="46"/>
                </a:lnTo>
                <a:lnTo>
                  <a:pt x="772" y="48"/>
                </a:lnTo>
                <a:lnTo>
                  <a:pt x="772" y="51"/>
                </a:lnTo>
                <a:lnTo>
                  <a:pt x="774" y="53"/>
                </a:lnTo>
                <a:lnTo>
                  <a:pt x="776" y="53"/>
                </a:lnTo>
                <a:lnTo>
                  <a:pt x="779" y="53"/>
                </a:lnTo>
                <a:lnTo>
                  <a:pt x="781" y="53"/>
                </a:lnTo>
                <a:lnTo>
                  <a:pt x="783" y="51"/>
                </a:lnTo>
                <a:lnTo>
                  <a:pt x="786" y="46"/>
                </a:lnTo>
                <a:lnTo>
                  <a:pt x="788" y="44"/>
                </a:lnTo>
                <a:lnTo>
                  <a:pt x="788" y="42"/>
                </a:lnTo>
                <a:lnTo>
                  <a:pt x="790" y="42"/>
                </a:lnTo>
                <a:lnTo>
                  <a:pt x="792" y="42"/>
                </a:lnTo>
                <a:lnTo>
                  <a:pt x="795" y="42"/>
                </a:lnTo>
                <a:lnTo>
                  <a:pt x="797" y="39"/>
                </a:lnTo>
                <a:lnTo>
                  <a:pt x="799" y="39"/>
                </a:lnTo>
                <a:lnTo>
                  <a:pt x="799" y="37"/>
                </a:lnTo>
                <a:lnTo>
                  <a:pt x="802" y="37"/>
                </a:lnTo>
                <a:lnTo>
                  <a:pt x="804" y="37"/>
                </a:lnTo>
                <a:lnTo>
                  <a:pt x="804" y="35"/>
                </a:lnTo>
                <a:lnTo>
                  <a:pt x="806" y="35"/>
                </a:lnTo>
                <a:lnTo>
                  <a:pt x="809" y="35"/>
                </a:lnTo>
                <a:lnTo>
                  <a:pt x="809" y="37"/>
                </a:lnTo>
                <a:lnTo>
                  <a:pt x="809" y="39"/>
                </a:lnTo>
                <a:lnTo>
                  <a:pt x="809" y="42"/>
                </a:lnTo>
                <a:lnTo>
                  <a:pt x="804" y="44"/>
                </a:lnTo>
                <a:lnTo>
                  <a:pt x="806" y="48"/>
                </a:lnTo>
                <a:lnTo>
                  <a:pt x="797" y="60"/>
                </a:lnTo>
                <a:lnTo>
                  <a:pt x="797" y="62"/>
                </a:lnTo>
                <a:lnTo>
                  <a:pt x="799" y="62"/>
                </a:lnTo>
                <a:lnTo>
                  <a:pt x="802" y="62"/>
                </a:lnTo>
                <a:lnTo>
                  <a:pt x="802" y="65"/>
                </a:lnTo>
                <a:lnTo>
                  <a:pt x="799" y="67"/>
                </a:lnTo>
                <a:lnTo>
                  <a:pt x="797" y="67"/>
                </a:lnTo>
                <a:lnTo>
                  <a:pt x="795" y="67"/>
                </a:lnTo>
                <a:lnTo>
                  <a:pt x="792" y="69"/>
                </a:lnTo>
                <a:lnTo>
                  <a:pt x="788" y="69"/>
                </a:lnTo>
                <a:lnTo>
                  <a:pt x="786" y="71"/>
                </a:lnTo>
                <a:lnTo>
                  <a:pt x="786" y="74"/>
                </a:lnTo>
                <a:lnTo>
                  <a:pt x="788" y="74"/>
                </a:lnTo>
                <a:lnTo>
                  <a:pt x="788" y="76"/>
                </a:lnTo>
                <a:lnTo>
                  <a:pt x="788" y="78"/>
                </a:lnTo>
                <a:lnTo>
                  <a:pt x="790" y="78"/>
                </a:lnTo>
                <a:lnTo>
                  <a:pt x="792" y="78"/>
                </a:lnTo>
                <a:lnTo>
                  <a:pt x="792" y="81"/>
                </a:lnTo>
                <a:lnTo>
                  <a:pt x="795" y="81"/>
                </a:lnTo>
                <a:lnTo>
                  <a:pt x="795" y="78"/>
                </a:lnTo>
                <a:lnTo>
                  <a:pt x="797" y="78"/>
                </a:lnTo>
                <a:lnTo>
                  <a:pt x="799" y="83"/>
                </a:lnTo>
                <a:lnTo>
                  <a:pt x="802" y="85"/>
                </a:lnTo>
                <a:lnTo>
                  <a:pt x="804" y="88"/>
                </a:lnTo>
                <a:lnTo>
                  <a:pt x="806" y="92"/>
                </a:lnTo>
                <a:lnTo>
                  <a:pt x="806" y="95"/>
                </a:lnTo>
                <a:lnTo>
                  <a:pt x="804" y="97"/>
                </a:lnTo>
                <a:lnTo>
                  <a:pt x="802" y="97"/>
                </a:lnTo>
                <a:lnTo>
                  <a:pt x="802" y="99"/>
                </a:lnTo>
                <a:lnTo>
                  <a:pt x="802" y="101"/>
                </a:lnTo>
                <a:lnTo>
                  <a:pt x="802" y="104"/>
                </a:lnTo>
                <a:lnTo>
                  <a:pt x="802" y="106"/>
                </a:lnTo>
                <a:lnTo>
                  <a:pt x="802" y="108"/>
                </a:lnTo>
                <a:lnTo>
                  <a:pt x="804" y="111"/>
                </a:lnTo>
                <a:lnTo>
                  <a:pt x="804" y="113"/>
                </a:lnTo>
                <a:lnTo>
                  <a:pt x="806" y="118"/>
                </a:lnTo>
                <a:lnTo>
                  <a:pt x="806" y="120"/>
                </a:lnTo>
                <a:lnTo>
                  <a:pt x="806" y="122"/>
                </a:lnTo>
                <a:lnTo>
                  <a:pt x="806" y="124"/>
                </a:lnTo>
                <a:lnTo>
                  <a:pt x="806" y="127"/>
                </a:lnTo>
                <a:lnTo>
                  <a:pt x="804" y="127"/>
                </a:lnTo>
                <a:lnTo>
                  <a:pt x="802" y="129"/>
                </a:lnTo>
                <a:lnTo>
                  <a:pt x="799" y="134"/>
                </a:lnTo>
                <a:lnTo>
                  <a:pt x="797" y="136"/>
                </a:lnTo>
                <a:lnTo>
                  <a:pt x="799" y="136"/>
                </a:lnTo>
                <a:lnTo>
                  <a:pt x="799" y="138"/>
                </a:lnTo>
                <a:lnTo>
                  <a:pt x="797" y="138"/>
                </a:lnTo>
                <a:lnTo>
                  <a:pt x="797" y="141"/>
                </a:lnTo>
                <a:lnTo>
                  <a:pt x="797" y="143"/>
                </a:lnTo>
                <a:lnTo>
                  <a:pt x="797" y="145"/>
                </a:lnTo>
                <a:lnTo>
                  <a:pt x="797" y="148"/>
                </a:lnTo>
                <a:lnTo>
                  <a:pt x="797" y="150"/>
                </a:lnTo>
                <a:lnTo>
                  <a:pt x="799" y="150"/>
                </a:lnTo>
                <a:lnTo>
                  <a:pt x="797" y="150"/>
                </a:lnTo>
                <a:lnTo>
                  <a:pt x="797" y="152"/>
                </a:lnTo>
                <a:lnTo>
                  <a:pt x="797" y="154"/>
                </a:lnTo>
                <a:lnTo>
                  <a:pt x="799" y="154"/>
                </a:lnTo>
                <a:lnTo>
                  <a:pt x="797" y="154"/>
                </a:lnTo>
                <a:lnTo>
                  <a:pt x="797" y="157"/>
                </a:lnTo>
                <a:lnTo>
                  <a:pt x="799" y="166"/>
                </a:lnTo>
                <a:lnTo>
                  <a:pt x="799" y="168"/>
                </a:lnTo>
                <a:lnTo>
                  <a:pt x="802" y="168"/>
                </a:lnTo>
                <a:lnTo>
                  <a:pt x="802" y="171"/>
                </a:lnTo>
                <a:lnTo>
                  <a:pt x="802" y="173"/>
                </a:lnTo>
                <a:lnTo>
                  <a:pt x="804" y="173"/>
                </a:lnTo>
                <a:lnTo>
                  <a:pt x="804" y="175"/>
                </a:lnTo>
                <a:lnTo>
                  <a:pt x="802" y="175"/>
                </a:lnTo>
                <a:lnTo>
                  <a:pt x="804" y="175"/>
                </a:lnTo>
                <a:lnTo>
                  <a:pt x="804" y="177"/>
                </a:lnTo>
                <a:lnTo>
                  <a:pt x="804" y="180"/>
                </a:lnTo>
                <a:lnTo>
                  <a:pt x="804" y="182"/>
                </a:lnTo>
                <a:lnTo>
                  <a:pt x="802" y="182"/>
                </a:lnTo>
                <a:lnTo>
                  <a:pt x="802" y="184"/>
                </a:lnTo>
                <a:lnTo>
                  <a:pt x="799" y="184"/>
                </a:lnTo>
                <a:lnTo>
                  <a:pt x="799" y="187"/>
                </a:lnTo>
                <a:lnTo>
                  <a:pt x="802" y="187"/>
                </a:lnTo>
                <a:lnTo>
                  <a:pt x="802" y="189"/>
                </a:lnTo>
                <a:lnTo>
                  <a:pt x="804" y="189"/>
                </a:lnTo>
                <a:lnTo>
                  <a:pt x="804" y="191"/>
                </a:lnTo>
                <a:lnTo>
                  <a:pt x="806" y="191"/>
                </a:lnTo>
                <a:lnTo>
                  <a:pt x="806" y="194"/>
                </a:lnTo>
                <a:lnTo>
                  <a:pt x="809" y="194"/>
                </a:lnTo>
                <a:lnTo>
                  <a:pt x="809" y="196"/>
                </a:lnTo>
                <a:lnTo>
                  <a:pt x="809" y="198"/>
                </a:lnTo>
                <a:lnTo>
                  <a:pt x="811" y="198"/>
                </a:lnTo>
                <a:lnTo>
                  <a:pt x="811" y="201"/>
                </a:lnTo>
                <a:lnTo>
                  <a:pt x="813" y="201"/>
                </a:lnTo>
                <a:lnTo>
                  <a:pt x="813" y="203"/>
                </a:lnTo>
                <a:lnTo>
                  <a:pt x="815" y="207"/>
                </a:lnTo>
                <a:lnTo>
                  <a:pt x="818" y="210"/>
                </a:lnTo>
                <a:lnTo>
                  <a:pt x="820" y="212"/>
                </a:lnTo>
                <a:lnTo>
                  <a:pt x="822" y="217"/>
                </a:lnTo>
                <a:lnTo>
                  <a:pt x="822" y="219"/>
                </a:lnTo>
                <a:lnTo>
                  <a:pt x="825" y="224"/>
                </a:lnTo>
                <a:lnTo>
                  <a:pt x="827" y="226"/>
                </a:lnTo>
                <a:lnTo>
                  <a:pt x="827" y="228"/>
                </a:lnTo>
                <a:lnTo>
                  <a:pt x="825" y="233"/>
                </a:lnTo>
                <a:lnTo>
                  <a:pt x="825" y="235"/>
                </a:lnTo>
                <a:lnTo>
                  <a:pt x="825" y="237"/>
                </a:lnTo>
                <a:lnTo>
                  <a:pt x="825" y="240"/>
                </a:lnTo>
                <a:lnTo>
                  <a:pt x="825" y="242"/>
                </a:lnTo>
                <a:lnTo>
                  <a:pt x="822" y="244"/>
                </a:lnTo>
                <a:lnTo>
                  <a:pt x="825" y="244"/>
                </a:lnTo>
                <a:lnTo>
                  <a:pt x="825" y="247"/>
                </a:lnTo>
                <a:lnTo>
                  <a:pt x="825" y="249"/>
                </a:lnTo>
                <a:lnTo>
                  <a:pt x="825" y="251"/>
                </a:lnTo>
                <a:lnTo>
                  <a:pt x="827" y="256"/>
                </a:lnTo>
                <a:lnTo>
                  <a:pt x="829" y="256"/>
                </a:lnTo>
                <a:lnTo>
                  <a:pt x="832" y="258"/>
                </a:lnTo>
                <a:lnTo>
                  <a:pt x="836" y="260"/>
                </a:lnTo>
                <a:lnTo>
                  <a:pt x="836" y="263"/>
                </a:lnTo>
                <a:lnTo>
                  <a:pt x="839" y="263"/>
                </a:lnTo>
                <a:lnTo>
                  <a:pt x="839" y="265"/>
                </a:lnTo>
                <a:lnTo>
                  <a:pt x="839" y="267"/>
                </a:lnTo>
                <a:lnTo>
                  <a:pt x="839" y="270"/>
                </a:lnTo>
                <a:lnTo>
                  <a:pt x="839" y="272"/>
                </a:lnTo>
                <a:lnTo>
                  <a:pt x="836" y="272"/>
                </a:lnTo>
                <a:lnTo>
                  <a:pt x="836" y="274"/>
                </a:lnTo>
                <a:lnTo>
                  <a:pt x="836" y="277"/>
                </a:lnTo>
                <a:lnTo>
                  <a:pt x="836" y="279"/>
                </a:lnTo>
                <a:lnTo>
                  <a:pt x="839" y="281"/>
                </a:lnTo>
                <a:lnTo>
                  <a:pt x="841" y="283"/>
                </a:lnTo>
                <a:lnTo>
                  <a:pt x="843" y="288"/>
                </a:lnTo>
                <a:lnTo>
                  <a:pt x="845" y="290"/>
                </a:lnTo>
                <a:lnTo>
                  <a:pt x="845" y="293"/>
                </a:lnTo>
                <a:lnTo>
                  <a:pt x="843" y="293"/>
                </a:lnTo>
                <a:lnTo>
                  <a:pt x="841" y="295"/>
                </a:lnTo>
                <a:lnTo>
                  <a:pt x="841" y="297"/>
                </a:lnTo>
                <a:lnTo>
                  <a:pt x="839" y="297"/>
                </a:lnTo>
                <a:lnTo>
                  <a:pt x="836" y="300"/>
                </a:lnTo>
                <a:lnTo>
                  <a:pt x="834" y="302"/>
                </a:lnTo>
                <a:lnTo>
                  <a:pt x="832" y="307"/>
                </a:lnTo>
                <a:lnTo>
                  <a:pt x="832" y="309"/>
                </a:lnTo>
                <a:lnTo>
                  <a:pt x="832" y="311"/>
                </a:lnTo>
                <a:lnTo>
                  <a:pt x="832" y="313"/>
                </a:lnTo>
                <a:lnTo>
                  <a:pt x="832" y="316"/>
                </a:lnTo>
                <a:lnTo>
                  <a:pt x="834" y="320"/>
                </a:lnTo>
                <a:lnTo>
                  <a:pt x="834" y="325"/>
                </a:lnTo>
                <a:lnTo>
                  <a:pt x="834" y="327"/>
                </a:lnTo>
                <a:lnTo>
                  <a:pt x="832" y="330"/>
                </a:lnTo>
                <a:lnTo>
                  <a:pt x="832" y="332"/>
                </a:lnTo>
                <a:lnTo>
                  <a:pt x="829" y="332"/>
                </a:lnTo>
                <a:lnTo>
                  <a:pt x="829" y="334"/>
                </a:lnTo>
                <a:lnTo>
                  <a:pt x="829" y="336"/>
                </a:lnTo>
                <a:lnTo>
                  <a:pt x="827" y="336"/>
                </a:lnTo>
                <a:lnTo>
                  <a:pt x="829" y="339"/>
                </a:lnTo>
                <a:lnTo>
                  <a:pt x="829" y="341"/>
                </a:lnTo>
                <a:lnTo>
                  <a:pt x="832" y="343"/>
                </a:lnTo>
                <a:lnTo>
                  <a:pt x="832" y="348"/>
                </a:lnTo>
                <a:lnTo>
                  <a:pt x="832" y="350"/>
                </a:lnTo>
                <a:lnTo>
                  <a:pt x="832" y="353"/>
                </a:lnTo>
                <a:lnTo>
                  <a:pt x="832" y="355"/>
                </a:lnTo>
                <a:lnTo>
                  <a:pt x="832" y="357"/>
                </a:lnTo>
                <a:lnTo>
                  <a:pt x="832" y="359"/>
                </a:lnTo>
                <a:lnTo>
                  <a:pt x="832" y="362"/>
                </a:lnTo>
                <a:lnTo>
                  <a:pt x="829" y="362"/>
                </a:lnTo>
                <a:lnTo>
                  <a:pt x="829" y="364"/>
                </a:lnTo>
                <a:lnTo>
                  <a:pt x="832" y="376"/>
                </a:lnTo>
                <a:lnTo>
                  <a:pt x="832" y="383"/>
                </a:lnTo>
                <a:lnTo>
                  <a:pt x="832" y="385"/>
                </a:lnTo>
                <a:lnTo>
                  <a:pt x="834" y="385"/>
                </a:lnTo>
                <a:lnTo>
                  <a:pt x="834" y="387"/>
                </a:lnTo>
                <a:lnTo>
                  <a:pt x="836" y="387"/>
                </a:lnTo>
                <a:lnTo>
                  <a:pt x="836" y="389"/>
                </a:lnTo>
                <a:lnTo>
                  <a:pt x="839" y="389"/>
                </a:lnTo>
                <a:lnTo>
                  <a:pt x="841" y="389"/>
                </a:lnTo>
                <a:lnTo>
                  <a:pt x="843" y="392"/>
                </a:lnTo>
                <a:lnTo>
                  <a:pt x="845" y="392"/>
                </a:lnTo>
                <a:lnTo>
                  <a:pt x="845" y="408"/>
                </a:lnTo>
                <a:lnTo>
                  <a:pt x="786" y="408"/>
                </a:lnTo>
                <a:lnTo>
                  <a:pt x="790" y="410"/>
                </a:lnTo>
                <a:lnTo>
                  <a:pt x="790" y="412"/>
                </a:lnTo>
                <a:lnTo>
                  <a:pt x="790" y="415"/>
                </a:lnTo>
                <a:lnTo>
                  <a:pt x="792" y="415"/>
                </a:lnTo>
                <a:lnTo>
                  <a:pt x="792" y="417"/>
                </a:lnTo>
                <a:lnTo>
                  <a:pt x="792" y="419"/>
                </a:lnTo>
                <a:lnTo>
                  <a:pt x="790" y="422"/>
                </a:lnTo>
                <a:lnTo>
                  <a:pt x="790" y="424"/>
                </a:lnTo>
                <a:lnTo>
                  <a:pt x="788" y="426"/>
                </a:lnTo>
                <a:lnTo>
                  <a:pt x="788" y="429"/>
                </a:lnTo>
                <a:lnTo>
                  <a:pt x="788" y="431"/>
                </a:lnTo>
                <a:lnTo>
                  <a:pt x="788" y="433"/>
                </a:lnTo>
                <a:lnTo>
                  <a:pt x="786" y="433"/>
                </a:lnTo>
                <a:lnTo>
                  <a:pt x="786" y="436"/>
                </a:lnTo>
                <a:lnTo>
                  <a:pt x="783" y="436"/>
                </a:lnTo>
                <a:lnTo>
                  <a:pt x="786" y="438"/>
                </a:lnTo>
                <a:lnTo>
                  <a:pt x="788" y="440"/>
                </a:lnTo>
                <a:lnTo>
                  <a:pt x="786" y="442"/>
                </a:lnTo>
                <a:lnTo>
                  <a:pt x="783" y="445"/>
                </a:lnTo>
                <a:lnTo>
                  <a:pt x="781" y="447"/>
                </a:lnTo>
                <a:lnTo>
                  <a:pt x="776" y="454"/>
                </a:lnTo>
                <a:lnTo>
                  <a:pt x="774" y="456"/>
                </a:lnTo>
                <a:lnTo>
                  <a:pt x="772" y="456"/>
                </a:lnTo>
                <a:lnTo>
                  <a:pt x="772" y="459"/>
                </a:lnTo>
                <a:lnTo>
                  <a:pt x="772" y="461"/>
                </a:lnTo>
                <a:lnTo>
                  <a:pt x="772" y="463"/>
                </a:lnTo>
                <a:lnTo>
                  <a:pt x="769" y="463"/>
                </a:lnTo>
                <a:lnTo>
                  <a:pt x="767" y="465"/>
                </a:lnTo>
                <a:lnTo>
                  <a:pt x="762" y="465"/>
                </a:lnTo>
                <a:lnTo>
                  <a:pt x="760" y="468"/>
                </a:lnTo>
                <a:lnTo>
                  <a:pt x="758" y="470"/>
                </a:lnTo>
                <a:lnTo>
                  <a:pt x="756" y="470"/>
                </a:lnTo>
                <a:lnTo>
                  <a:pt x="756" y="472"/>
                </a:lnTo>
                <a:lnTo>
                  <a:pt x="756" y="475"/>
                </a:lnTo>
                <a:lnTo>
                  <a:pt x="753" y="475"/>
                </a:lnTo>
                <a:lnTo>
                  <a:pt x="753" y="477"/>
                </a:lnTo>
                <a:lnTo>
                  <a:pt x="751" y="477"/>
                </a:lnTo>
                <a:lnTo>
                  <a:pt x="751" y="479"/>
                </a:lnTo>
                <a:lnTo>
                  <a:pt x="751" y="482"/>
                </a:lnTo>
                <a:lnTo>
                  <a:pt x="751" y="484"/>
                </a:lnTo>
                <a:lnTo>
                  <a:pt x="749" y="482"/>
                </a:lnTo>
                <a:lnTo>
                  <a:pt x="749" y="484"/>
                </a:lnTo>
                <a:lnTo>
                  <a:pt x="744" y="486"/>
                </a:lnTo>
                <a:lnTo>
                  <a:pt x="744" y="489"/>
                </a:lnTo>
                <a:lnTo>
                  <a:pt x="744" y="491"/>
                </a:lnTo>
                <a:lnTo>
                  <a:pt x="742" y="491"/>
                </a:lnTo>
                <a:lnTo>
                  <a:pt x="742" y="493"/>
                </a:lnTo>
                <a:lnTo>
                  <a:pt x="739" y="495"/>
                </a:lnTo>
                <a:lnTo>
                  <a:pt x="737" y="498"/>
                </a:lnTo>
                <a:lnTo>
                  <a:pt x="737" y="500"/>
                </a:lnTo>
                <a:lnTo>
                  <a:pt x="735" y="500"/>
                </a:lnTo>
                <a:lnTo>
                  <a:pt x="733" y="500"/>
                </a:lnTo>
                <a:lnTo>
                  <a:pt x="733" y="502"/>
                </a:lnTo>
                <a:lnTo>
                  <a:pt x="730" y="502"/>
                </a:lnTo>
                <a:lnTo>
                  <a:pt x="730" y="505"/>
                </a:lnTo>
                <a:lnTo>
                  <a:pt x="728" y="505"/>
                </a:lnTo>
                <a:lnTo>
                  <a:pt x="728" y="507"/>
                </a:lnTo>
                <a:lnTo>
                  <a:pt x="726" y="507"/>
                </a:lnTo>
                <a:lnTo>
                  <a:pt x="726" y="509"/>
                </a:lnTo>
                <a:lnTo>
                  <a:pt x="723" y="509"/>
                </a:lnTo>
                <a:lnTo>
                  <a:pt x="721" y="512"/>
                </a:lnTo>
                <a:lnTo>
                  <a:pt x="719" y="512"/>
                </a:lnTo>
                <a:lnTo>
                  <a:pt x="719" y="514"/>
                </a:lnTo>
                <a:lnTo>
                  <a:pt x="716" y="514"/>
                </a:lnTo>
                <a:lnTo>
                  <a:pt x="716" y="516"/>
                </a:lnTo>
                <a:lnTo>
                  <a:pt x="714" y="516"/>
                </a:lnTo>
                <a:lnTo>
                  <a:pt x="712" y="516"/>
                </a:lnTo>
                <a:lnTo>
                  <a:pt x="709" y="516"/>
                </a:lnTo>
                <a:lnTo>
                  <a:pt x="705" y="518"/>
                </a:lnTo>
                <a:lnTo>
                  <a:pt x="703" y="518"/>
                </a:lnTo>
                <a:lnTo>
                  <a:pt x="703" y="521"/>
                </a:lnTo>
                <a:lnTo>
                  <a:pt x="700" y="521"/>
                </a:lnTo>
                <a:lnTo>
                  <a:pt x="698" y="521"/>
                </a:lnTo>
                <a:lnTo>
                  <a:pt x="698" y="523"/>
                </a:lnTo>
                <a:lnTo>
                  <a:pt x="698" y="525"/>
                </a:lnTo>
                <a:lnTo>
                  <a:pt x="696" y="528"/>
                </a:lnTo>
                <a:lnTo>
                  <a:pt x="693" y="528"/>
                </a:lnTo>
                <a:lnTo>
                  <a:pt x="693" y="530"/>
                </a:lnTo>
                <a:lnTo>
                  <a:pt x="691" y="530"/>
                </a:lnTo>
                <a:lnTo>
                  <a:pt x="689" y="530"/>
                </a:lnTo>
                <a:lnTo>
                  <a:pt x="689" y="532"/>
                </a:lnTo>
                <a:lnTo>
                  <a:pt x="686" y="532"/>
                </a:lnTo>
                <a:lnTo>
                  <a:pt x="684" y="532"/>
                </a:lnTo>
                <a:lnTo>
                  <a:pt x="682" y="532"/>
                </a:lnTo>
                <a:lnTo>
                  <a:pt x="682" y="535"/>
                </a:lnTo>
                <a:lnTo>
                  <a:pt x="680" y="535"/>
                </a:lnTo>
                <a:lnTo>
                  <a:pt x="677" y="535"/>
                </a:lnTo>
                <a:lnTo>
                  <a:pt x="675" y="535"/>
                </a:lnTo>
                <a:lnTo>
                  <a:pt x="673" y="535"/>
                </a:lnTo>
                <a:lnTo>
                  <a:pt x="670" y="535"/>
                </a:lnTo>
                <a:lnTo>
                  <a:pt x="668" y="535"/>
                </a:lnTo>
                <a:lnTo>
                  <a:pt x="666" y="535"/>
                </a:lnTo>
                <a:lnTo>
                  <a:pt x="663" y="535"/>
                </a:lnTo>
                <a:lnTo>
                  <a:pt x="661" y="535"/>
                </a:lnTo>
                <a:lnTo>
                  <a:pt x="659" y="535"/>
                </a:lnTo>
                <a:lnTo>
                  <a:pt x="656" y="535"/>
                </a:lnTo>
                <a:lnTo>
                  <a:pt x="654" y="535"/>
                </a:lnTo>
                <a:lnTo>
                  <a:pt x="652" y="535"/>
                </a:lnTo>
                <a:lnTo>
                  <a:pt x="652" y="537"/>
                </a:lnTo>
                <a:lnTo>
                  <a:pt x="650" y="537"/>
                </a:lnTo>
                <a:lnTo>
                  <a:pt x="647" y="537"/>
                </a:lnTo>
                <a:lnTo>
                  <a:pt x="647" y="535"/>
                </a:lnTo>
                <a:lnTo>
                  <a:pt x="647" y="537"/>
                </a:lnTo>
                <a:lnTo>
                  <a:pt x="645" y="537"/>
                </a:lnTo>
                <a:lnTo>
                  <a:pt x="643" y="537"/>
                </a:lnTo>
                <a:lnTo>
                  <a:pt x="640" y="537"/>
                </a:lnTo>
                <a:lnTo>
                  <a:pt x="638" y="537"/>
                </a:lnTo>
                <a:lnTo>
                  <a:pt x="638" y="542"/>
                </a:lnTo>
                <a:lnTo>
                  <a:pt x="638" y="544"/>
                </a:lnTo>
                <a:lnTo>
                  <a:pt x="638" y="546"/>
                </a:lnTo>
                <a:lnTo>
                  <a:pt x="638" y="548"/>
                </a:lnTo>
                <a:lnTo>
                  <a:pt x="638" y="551"/>
                </a:lnTo>
                <a:lnTo>
                  <a:pt x="638" y="553"/>
                </a:lnTo>
                <a:lnTo>
                  <a:pt x="636" y="553"/>
                </a:lnTo>
                <a:lnTo>
                  <a:pt x="636" y="555"/>
                </a:lnTo>
                <a:lnTo>
                  <a:pt x="636" y="558"/>
                </a:lnTo>
                <a:lnTo>
                  <a:pt x="633" y="560"/>
                </a:lnTo>
                <a:lnTo>
                  <a:pt x="631" y="562"/>
                </a:lnTo>
                <a:lnTo>
                  <a:pt x="631" y="565"/>
                </a:lnTo>
                <a:lnTo>
                  <a:pt x="629" y="565"/>
                </a:lnTo>
                <a:lnTo>
                  <a:pt x="629" y="567"/>
                </a:lnTo>
                <a:lnTo>
                  <a:pt x="631" y="567"/>
                </a:lnTo>
                <a:lnTo>
                  <a:pt x="631" y="569"/>
                </a:lnTo>
                <a:lnTo>
                  <a:pt x="629" y="569"/>
                </a:lnTo>
                <a:lnTo>
                  <a:pt x="629" y="571"/>
                </a:lnTo>
                <a:lnTo>
                  <a:pt x="626" y="574"/>
                </a:lnTo>
                <a:lnTo>
                  <a:pt x="626" y="576"/>
                </a:lnTo>
                <a:lnTo>
                  <a:pt x="626" y="578"/>
                </a:lnTo>
                <a:lnTo>
                  <a:pt x="626" y="581"/>
                </a:lnTo>
                <a:lnTo>
                  <a:pt x="624" y="583"/>
                </a:lnTo>
                <a:lnTo>
                  <a:pt x="624" y="585"/>
                </a:lnTo>
                <a:lnTo>
                  <a:pt x="622" y="585"/>
                </a:lnTo>
                <a:lnTo>
                  <a:pt x="620" y="585"/>
                </a:lnTo>
                <a:lnTo>
                  <a:pt x="620" y="588"/>
                </a:lnTo>
                <a:lnTo>
                  <a:pt x="617" y="588"/>
                </a:lnTo>
                <a:lnTo>
                  <a:pt x="617" y="590"/>
                </a:lnTo>
                <a:lnTo>
                  <a:pt x="617" y="588"/>
                </a:lnTo>
                <a:lnTo>
                  <a:pt x="617" y="590"/>
                </a:lnTo>
                <a:lnTo>
                  <a:pt x="615" y="590"/>
                </a:lnTo>
                <a:lnTo>
                  <a:pt x="615" y="592"/>
                </a:lnTo>
                <a:lnTo>
                  <a:pt x="615" y="595"/>
                </a:lnTo>
                <a:lnTo>
                  <a:pt x="615" y="597"/>
                </a:lnTo>
                <a:lnTo>
                  <a:pt x="615" y="599"/>
                </a:lnTo>
                <a:lnTo>
                  <a:pt x="615" y="601"/>
                </a:lnTo>
                <a:lnTo>
                  <a:pt x="615" y="604"/>
                </a:lnTo>
                <a:lnTo>
                  <a:pt x="615" y="606"/>
                </a:lnTo>
                <a:lnTo>
                  <a:pt x="615" y="608"/>
                </a:lnTo>
                <a:lnTo>
                  <a:pt x="615" y="611"/>
                </a:lnTo>
                <a:lnTo>
                  <a:pt x="615" y="613"/>
                </a:lnTo>
                <a:lnTo>
                  <a:pt x="617" y="613"/>
                </a:lnTo>
                <a:lnTo>
                  <a:pt x="617" y="615"/>
                </a:lnTo>
                <a:lnTo>
                  <a:pt x="617" y="618"/>
                </a:lnTo>
                <a:lnTo>
                  <a:pt x="617" y="620"/>
                </a:lnTo>
                <a:lnTo>
                  <a:pt x="620" y="620"/>
                </a:lnTo>
                <a:lnTo>
                  <a:pt x="620" y="622"/>
                </a:lnTo>
                <a:lnTo>
                  <a:pt x="620" y="624"/>
                </a:lnTo>
                <a:lnTo>
                  <a:pt x="620" y="627"/>
                </a:lnTo>
                <a:lnTo>
                  <a:pt x="620" y="629"/>
                </a:lnTo>
                <a:lnTo>
                  <a:pt x="622" y="629"/>
                </a:lnTo>
                <a:lnTo>
                  <a:pt x="622" y="631"/>
                </a:lnTo>
                <a:lnTo>
                  <a:pt x="620" y="631"/>
                </a:lnTo>
                <a:lnTo>
                  <a:pt x="620" y="634"/>
                </a:lnTo>
                <a:lnTo>
                  <a:pt x="606" y="636"/>
                </a:lnTo>
                <a:lnTo>
                  <a:pt x="603" y="636"/>
                </a:lnTo>
                <a:lnTo>
                  <a:pt x="599" y="636"/>
                </a:lnTo>
                <a:lnTo>
                  <a:pt x="580" y="636"/>
                </a:lnTo>
                <a:lnTo>
                  <a:pt x="576" y="636"/>
                </a:lnTo>
                <a:lnTo>
                  <a:pt x="573" y="636"/>
                </a:lnTo>
                <a:lnTo>
                  <a:pt x="573" y="638"/>
                </a:lnTo>
                <a:lnTo>
                  <a:pt x="571" y="638"/>
                </a:lnTo>
                <a:lnTo>
                  <a:pt x="569" y="638"/>
                </a:lnTo>
                <a:lnTo>
                  <a:pt x="567" y="638"/>
                </a:lnTo>
                <a:lnTo>
                  <a:pt x="567" y="641"/>
                </a:lnTo>
                <a:lnTo>
                  <a:pt x="567" y="643"/>
                </a:lnTo>
                <a:lnTo>
                  <a:pt x="564" y="643"/>
                </a:lnTo>
                <a:lnTo>
                  <a:pt x="562" y="645"/>
                </a:lnTo>
                <a:lnTo>
                  <a:pt x="560" y="645"/>
                </a:lnTo>
                <a:lnTo>
                  <a:pt x="557" y="645"/>
                </a:lnTo>
                <a:lnTo>
                  <a:pt x="555" y="645"/>
                </a:lnTo>
                <a:lnTo>
                  <a:pt x="553" y="645"/>
                </a:lnTo>
                <a:lnTo>
                  <a:pt x="550" y="645"/>
                </a:lnTo>
                <a:lnTo>
                  <a:pt x="548" y="645"/>
                </a:lnTo>
                <a:lnTo>
                  <a:pt x="546" y="643"/>
                </a:lnTo>
                <a:lnTo>
                  <a:pt x="546" y="645"/>
                </a:lnTo>
                <a:lnTo>
                  <a:pt x="544" y="645"/>
                </a:lnTo>
                <a:lnTo>
                  <a:pt x="546" y="645"/>
                </a:lnTo>
                <a:lnTo>
                  <a:pt x="546" y="648"/>
                </a:lnTo>
                <a:lnTo>
                  <a:pt x="548" y="648"/>
                </a:lnTo>
                <a:lnTo>
                  <a:pt x="546" y="648"/>
                </a:lnTo>
                <a:lnTo>
                  <a:pt x="544" y="648"/>
                </a:lnTo>
                <a:lnTo>
                  <a:pt x="541" y="645"/>
                </a:lnTo>
                <a:lnTo>
                  <a:pt x="541" y="648"/>
                </a:lnTo>
                <a:lnTo>
                  <a:pt x="541" y="650"/>
                </a:lnTo>
                <a:lnTo>
                  <a:pt x="544" y="650"/>
                </a:lnTo>
                <a:lnTo>
                  <a:pt x="544" y="652"/>
                </a:lnTo>
                <a:lnTo>
                  <a:pt x="544" y="654"/>
                </a:lnTo>
                <a:lnTo>
                  <a:pt x="544" y="657"/>
                </a:lnTo>
                <a:lnTo>
                  <a:pt x="541" y="657"/>
                </a:lnTo>
                <a:lnTo>
                  <a:pt x="539" y="657"/>
                </a:lnTo>
                <a:lnTo>
                  <a:pt x="537" y="657"/>
                </a:lnTo>
                <a:lnTo>
                  <a:pt x="534" y="657"/>
                </a:lnTo>
                <a:lnTo>
                  <a:pt x="532" y="657"/>
                </a:lnTo>
                <a:lnTo>
                  <a:pt x="527" y="659"/>
                </a:lnTo>
                <a:lnTo>
                  <a:pt x="525" y="659"/>
                </a:lnTo>
                <a:lnTo>
                  <a:pt x="523" y="659"/>
                </a:lnTo>
                <a:lnTo>
                  <a:pt x="520" y="661"/>
                </a:lnTo>
                <a:lnTo>
                  <a:pt x="518" y="661"/>
                </a:lnTo>
                <a:lnTo>
                  <a:pt x="518" y="659"/>
                </a:lnTo>
                <a:lnTo>
                  <a:pt x="516" y="659"/>
                </a:lnTo>
                <a:lnTo>
                  <a:pt x="514" y="659"/>
                </a:lnTo>
                <a:lnTo>
                  <a:pt x="511" y="659"/>
                </a:lnTo>
                <a:lnTo>
                  <a:pt x="511" y="657"/>
                </a:lnTo>
                <a:lnTo>
                  <a:pt x="509" y="657"/>
                </a:lnTo>
                <a:lnTo>
                  <a:pt x="507" y="654"/>
                </a:lnTo>
                <a:lnTo>
                  <a:pt x="504" y="654"/>
                </a:lnTo>
                <a:lnTo>
                  <a:pt x="504" y="657"/>
                </a:lnTo>
                <a:lnTo>
                  <a:pt x="502" y="657"/>
                </a:lnTo>
                <a:lnTo>
                  <a:pt x="500" y="661"/>
                </a:lnTo>
                <a:lnTo>
                  <a:pt x="497" y="661"/>
                </a:lnTo>
                <a:lnTo>
                  <a:pt x="495" y="661"/>
                </a:lnTo>
                <a:lnTo>
                  <a:pt x="493" y="664"/>
                </a:lnTo>
                <a:lnTo>
                  <a:pt x="491" y="664"/>
                </a:lnTo>
                <a:lnTo>
                  <a:pt x="488" y="666"/>
                </a:lnTo>
                <a:lnTo>
                  <a:pt x="486" y="664"/>
                </a:lnTo>
                <a:lnTo>
                  <a:pt x="484" y="664"/>
                </a:lnTo>
                <a:lnTo>
                  <a:pt x="477" y="664"/>
                </a:lnTo>
                <a:lnTo>
                  <a:pt x="474" y="664"/>
                </a:lnTo>
                <a:lnTo>
                  <a:pt x="472" y="664"/>
                </a:lnTo>
                <a:lnTo>
                  <a:pt x="470" y="664"/>
                </a:lnTo>
                <a:lnTo>
                  <a:pt x="470" y="666"/>
                </a:lnTo>
                <a:lnTo>
                  <a:pt x="467" y="666"/>
                </a:lnTo>
                <a:lnTo>
                  <a:pt x="465" y="668"/>
                </a:lnTo>
                <a:lnTo>
                  <a:pt x="463" y="668"/>
                </a:lnTo>
                <a:lnTo>
                  <a:pt x="461" y="668"/>
                </a:lnTo>
                <a:lnTo>
                  <a:pt x="458" y="668"/>
                </a:lnTo>
                <a:lnTo>
                  <a:pt x="456" y="666"/>
                </a:lnTo>
                <a:lnTo>
                  <a:pt x="454" y="666"/>
                </a:lnTo>
                <a:lnTo>
                  <a:pt x="449" y="666"/>
                </a:lnTo>
                <a:lnTo>
                  <a:pt x="447" y="666"/>
                </a:lnTo>
                <a:lnTo>
                  <a:pt x="447" y="668"/>
                </a:lnTo>
                <a:lnTo>
                  <a:pt x="447" y="666"/>
                </a:lnTo>
                <a:lnTo>
                  <a:pt x="444" y="666"/>
                </a:lnTo>
                <a:lnTo>
                  <a:pt x="442" y="666"/>
                </a:lnTo>
                <a:lnTo>
                  <a:pt x="440" y="666"/>
                </a:lnTo>
                <a:lnTo>
                  <a:pt x="438" y="666"/>
                </a:lnTo>
                <a:lnTo>
                  <a:pt x="438" y="664"/>
                </a:lnTo>
                <a:lnTo>
                  <a:pt x="438" y="661"/>
                </a:lnTo>
                <a:lnTo>
                  <a:pt x="435" y="661"/>
                </a:lnTo>
                <a:lnTo>
                  <a:pt x="435" y="659"/>
                </a:lnTo>
                <a:lnTo>
                  <a:pt x="433" y="659"/>
                </a:lnTo>
                <a:lnTo>
                  <a:pt x="431" y="659"/>
                </a:lnTo>
                <a:lnTo>
                  <a:pt x="428" y="659"/>
                </a:lnTo>
                <a:lnTo>
                  <a:pt x="431" y="659"/>
                </a:lnTo>
                <a:lnTo>
                  <a:pt x="433" y="661"/>
                </a:lnTo>
                <a:lnTo>
                  <a:pt x="431" y="661"/>
                </a:lnTo>
                <a:lnTo>
                  <a:pt x="428" y="664"/>
                </a:lnTo>
                <a:lnTo>
                  <a:pt x="426" y="666"/>
                </a:lnTo>
                <a:lnTo>
                  <a:pt x="424" y="666"/>
                </a:lnTo>
                <a:lnTo>
                  <a:pt x="424" y="668"/>
                </a:lnTo>
                <a:lnTo>
                  <a:pt x="424" y="671"/>
                </a:lnTo>
                <a:lnTo>
                  <a:pt x="421" y="671"/>
                </a:lnTo>
                <a:lnTo>
                  <a:pt x="419" y="671"/>
                </a:lnTo>
                <a:lnTo>
                  <a:pt x="419" y="673"/>
                </a:lnTo>
                <a:lnTo>
                  <a:pt x="417" y="675"/>
                </a:lnTo>
                <a:lnTo>
                  <a:pt x="417" y="677"/>
                </a:lnTo>
                <a:lnTo>
                  <a:pt x="417" y="680"/>
                </a:lnTo>
                <a:lnTo>
                  <a:pt x="417" y="682"/>
                </a:lnTo>
                <a:lnTo>
                  <a:pt x="414" y="682"/>
                </a:lnTo>
                <a:lnTo>
                  <a:pt x="412" y="682"/>
                </a:lnTo>
                <a:lnTo>
                  <a:pt x="410" y="682"/>
                </a:lnTo>
                <a:lnTo>
                  <a:pt x="410" y="680"/>
                </a:lnTo>
                <a:lnTo>
                  <a:pt x="408" y="680"/>
                </a:lnTo>
                <a:lnTo>
                  <a:pt x="405" y="680"/>
                </a:lnTo>
                <a:lnTo>
                  <a:pt x="403" y="680"/>
                </a:lnTo>
                <a:lnTo>
                  <a:pt x="401" y="677"/>
                </a:lnTo>
                <a:lnTo>
                  <a:pt x="398" y="677"/>
                </a:lnTo>
                <a:lnTo>
                  <a:pt x="398" y="675"/>
                </a:lnTo>
                <a:lnTo>
                  <a:pt x="396" y="675"/>
                </a:lnTo>
                <a:lnTo>
                  <a:pt x="394" y="675"/>
                </a:lnTo>
                <a:lnTo>
                  <a:pt x="391" y="675"/>
                </a:lnTo>
                <a:lnTo>
                  <a:pt x="391" y="673"/>
                </a:lnTo>
                <a:lnTo>
                  <a:pt x="389" y="673"/>
                </a:lnTo>
                <a:lnTo>
                  <a:pt x="387" y="673"/>
                </a:lnTo>
                <a:lnTo>
                  <a:pt x="384" y="673"/>
                </a:lnTo>
                <a:lnTo>
                  <a:pt x="384" y="675"/>
                </a:lnTo>
                <a:lnTo>
                  <a:pt x="384" y="677"/>
                </a:lnTo>
                <a:lnTo>
                  <a:pt x="384" y="680"/>
                </a:lnTo>
                <a:lnTo>
                  <a:pt x="384" y="682"/>
                </a:lnTo>
                <a:lnTo>
                  <a:pt x="382" y="682"/>
                </a:lnTo>
                <a:lnTo>
                  <a:pt x="380" y="682"/>
                </a:lnTo>
                <a:lnTo>
                  <a:pt x="380" y="680"/>
                </a:lnTo>
                <a:lnTo>
                  <a:pt x="378" y="680"/>
                </a:lnTo>
                <a:lnTo>
                  <a:pt x="375" y="680"/>
                </a:lnTo>
                <a:lnTo>
                  <a:pt x="373" y="677"/>
                </a:lnTo>
                <a:lnTo>
                  <a:pt x="371" y="677"/>
                </a:lnTo>
                <a:lnTo>
                  <a:pt x="371" y="680"/>
                </a:lnTo>
                <a:lnTo>
                  <a:pt x="373" y="682"/>
                </a:lnTo>
                <a:lnTo>
                  <a:pt x="373" y="684"/>
                </a:lnTo>
                <a:lnTo>
                  <a:pt x="373" y="687"/>
                </a:lnTo>
                <a:lnTo>
                  <a:pt x="373" y="689"/>
                </a:lnTo>
                <a:lnTo>
                  <a:pt x="375" y="689"/>
                </a:lnTo>
                <a:lnTo>
                  <a:pt x="375" y="691"/>
                </a:lnTo>
                <a:lnTo>
                  <a:pt x="373" y="691"/>
                </a:lnTo>
                <a:lnTo>
                  <a:pt x="373" y="694"/>
                </a:lnTo>
                <a:lnTo>
                  <a:pt x="375" y="694"/>
                </a:lnTo>
                <a:lnTo>
                  <a:pt x="375" y="696"/>
                </a:lnTo>
                <a:lnTo>
                  <a:pt x="375" y="698"/>
                </a:lnTo>
                <a:lnTo>
                  <a:pt x="373" y="700"/>
                </a:lnTo>
                <a:lnTo>
                  <a:pt x="373" y="703"/>
                </a:lnTo>
                <a:lnTo>
                  <a:pt x="375" y="703"/>
                </a:lnTo>
                <a:lnTo>
                  <a:pt x="375" y="705"/>
                </a:lnTo>
                <a:lnTo>
                  <a:pt x="373" y="705"/>
                </a:lnTo>
                <a:lnTo>
                  <a:pt x="371" y="705"/>
                </a:lnTo>
                <a:lnTo>
                  <a:pt x="366" y="705"/>
                </a:lnTo>
                <a:lnTo>
                  <a:pt x="364" y="703"/>
                </a:lnTo>
                <a:lnTo>
                  <a:pt x="361" y="703"/>
                </a:lnTo>
                <a:lnTo>
                  <a:pt x="359" y="703"/>
                </a:lnTo>
                <a:lnTo>
                  <a:pt x="357" y="703"/>
                </a:lnTo>
                <a:lnTo>
                  <a:pt x="357" y="700"/>
                </a:lnTo>
                <a:lnTo>
                  <a:pt x="355" y="700"/>
                </a:lnTo>
                <a:lnTo>
                  <a:pt x="352" y="700"/>
                </a:lnTo>
                <a:lnTo>
                  <a:pt x="350" y="700"/>
                </a:lnTo>
                <a:lnTo>
                  <a:pt x="350" y="703"/>
                </a:lnTo>
                <a:lnTo>
                  <a:pt x="348" y="703"/>
                </a:lnTo>
                <a:lnTo>
                  <a:pt x="345" y="703"/>
                </a:lnTo>
                <a:lnTo>
                  <a:pt x="343" y="703"/>
                </a:lnTo>
                <a:lnTo>
                  <a:pt x="341" y="700"/>
                </a:lnTo>
                <a:lnTo>
                  <a:pt x="338" y="700"/>
                </a:lnTo>
                <a:lnTo>
                  <a:pt x="336" y="700"/>
                </a:lnTo>
                <a:lnTo>
                  <a:pt x="334" y="700"/>
                </a:lnTo>
                <a:lnTo>
                  <a:pt x="331" y="700"/>
                </a:lnTo>
                <a:lnTo>
                  <a:pt x="329" y="700"/>
                </a:lnTo>
                <a:lnTo>
                  <a:pt x="327" y="700"/>
                </a:lnTo>
                <a:lnTo>
                  <a:pt x="325" y="700"/>
                </a:lnTo>
                <a:lnTo>
                  <a:pt x="325" y="703"/>
                </a:lnTo>
                <a:lnTo>
                  <a:pt x="325" y="705"/>
                </a:lnTo>
                <a:lnTo>
                  <a:pt x="322" y="705"/>
                </a:lnTo>
                <a:lnTo>
                  <a:pt x="322" y="703"/>
                </a:lnTo>
                <a:lnTo>
                  <a:pt x="320" y="703"/>
                </a:lnTo>
                <a:lnTo>
                  <a:pt x="318" y="703"/>
                </a:lnTo>
                <a:lnTo>
                  <a:pt x="318" y="700"/>
                </a:lnTo>
                <a:lnTo>
                  <a:pt x="315" y="700"/>
                </a:lnTo>
                <a:lnTo>
                  <a:pt x="313" y="700"/>
                </a:lnTo>
                <a:lnTo>
                  <a:pt x="306" y="703"/>
                </a:lnTo>
                <a:lnTo>
                  <a:pt x="304" y="703"/>
                </a:lnTo>
                <a:lnTo>
                  <a:pt x="304" y="705"/>
                </a:lnTo>
                <a:lnTo>
                  <a:pt x="302" y="705"/>
                </a:lnTo>
                <a:lnTo>
                  <a:pt x="299" y="705"/>
                </a:lnTo>
                <a:lnTo>
                  <a:pt x="299" y="707"/>
                </a:lnTo>
                <a:lnTo>
                  <a:pt x="297" y="707"/>
                </a:lnTo>
                <a:lnTo>
                  <a:pt x="297" y="710"/>
                </a:lnTo>
                <a:lnTo>
                  <a:pt x="295" y="710"/>
                </a:lnTo>
                <a:lnTo>
                  <a:pt x="292" y="710"/>
                </a:lnTo>
                <a:lnTo>
                  <a:pt x="292" y="712"/>
                </a:lnTo>
                <a:lnTo>
                  <a:pt x="290" y="712"/>
                </a:lnTo>
                <a:lnTo>
                  <a:pt x="288" y="712"/>
                </a:lnTo>
                <a:lnTo>
                  <a:pt x="285" y="712"/>
                </a:lnTo>
                <a:lnTo>
                  <a:pt x="285" y="710"/>
                </a:lnTo>
                <a:lnTo>
                  <a:pt x="283" y="710"/>
                </a:lnTo>
                <a:lnTo>
                  <a:pt x="283" y="712"/>
                </a:lnTo>
                <a:lnTo>
                  <a:pt x="283" y="710"/>
                </a:lnTo>
                <a:lnTo>
                  <a:pt x="281" y="710"/>
                </a:lnTo>
                <a:lnTo>
                  <a:pt x="278" y="710"/>
                </a:lnTo>
                <a:lnTo>
                  <a:pt x="278" y="712"/>
                </a:lnTo>
                <a:lnTo>
                  <a:pt x="278" y="714"/>
                </a:lnTo>
                <a:lnTo>
                  <a:pt x="276" y="714"/>
                </a:lnTo>
                <a:lnTo>
                  <a:pt x="276" y="712"/>
                </a:lnTo>
                <a:lnTo>
                  <a:pt x="274" y="712"/>
                </a:lnTo>
                <a:lnTo>
                  <a:pt x="274" y="710"/>
                </a:lnTo>
                <a:lnTo>
                  <a:pt x="272" y="710"/>
                </a:lnTo>
                <a:lnTo>
                  <a:pt x="272" y="712"/>
                </a:lnTo>
                <a:lnTo>
                  <a:pt x="269" y="712"/>
                </a:lnTo>
                <a:lnTo>
                  <a:pt x="267" y="712"/>
                </a:lnTo>
                <a:lnTo>
                  <a:pt x="267" y="714"/>
                </a:lnTo>
                <a:lnTo>
                  <a:pt x="267" y="712"/>
                </a:lnTo>
                <a:lnTo>
                  <a:pt x="265" y="712"/>
                </a:lnTo>
                <a:lnTo>
                  <a:pt x="265" y="710"/>
                </a:lnTo>
                <a:lnTo>
                  <a:pt x="265" y="707"/>
                </a:lnTo>
                <a:lnTo>
                  <a:pt x="265" y="710"/>
                </a:lnTo>
                <a:lnTo>
                  <a:pt x="262" y="710"/>
                </a:lnTo>
                <a:lnTo>
                  <a:pt x="260" y="710"/>
                </a:lnTo>
                <a:lnTo>
                  <a:pt x="260" y="712"/>
                </a:lnTo>
                <a:lnTo>
                  <a:pt x="258" y="710"/>
                </a:lnTo>
                <a:lnTo>
                  <a:pt x="258" y="712"/>
                </a:lnTo>
                <a:lnTo>
                  <a:pt x="258" y="710"/>
                </a:lnTo>
                <a:lnTo>
                  <a:pt x="255" y="710"/>
                </a:lnTo>
                <a:lnTo>
                  <a:pt x="253" y="710"/>
                </a:lnTo>
                <a:lnTo>
                  <a:pt x="253" y="712"/>
                </a:lnTo>
                <a:lnTo>
                  <a:pt x="251" y="712"/>
                </a:lnTo>
                <a:lnTo>
                  <a:pt x="251" y="714"/>
                </a:lnTo>
                <a:lnTo>
                  <a:pt x="251" y="717"/>
                </a:lnTo>
                <a:lnTo>
                  <a:pt x="249" y="717"/>
                </a:lnTo>
                <a:lnTo>
                  <a:pt x="246" y="717"/>
                </a:lnTo>
                <a:lnTo>
                  <a:pt x="246" y="719"/>
                </a:lnTo>
                <a:lnTo>
                  <a:pt x="244" y="719"/>
                </a:lnTo>
                <a:lnTo>
                  <a:pt x="242" y="719"/>
                </a:lnTo>
                <a:lnTo>
                  <a:pt x="242" y="717"/>
                </a:lnTo>
                <a:lnTo>
                  <a:pt x="239" y="717"/>
                </a:lnTo>
                <a:lnTo>
                  <a:pt x="239" y="719"/>
                </a:lnTo>
                <a:lnTo>
                  <a:pt x="237" y="719"/>
                </a:lnTo>
                <a:lnTo>
                  <a:pt x="235" y="719"/>
                </a:lnTo>
                <a:lnTo>
                  <a:pt x="237" y="719"/>
                </a:lnTo>
                <a:lnTo>
                  <a:pt x="237" y="721"/>
                </a:lnTo>
                <a:lnTo>
                  <a:pt x="237" y="724"/>
                </a:lnTo>
                <a:lnTo>
                  <a:pt x="237" y="726"/>
                </a:lnTo>
                <a:lnTo>
                  <a:pt x="239" y="726"/>
                </a:lnTo>
                <a:lnTo>
                  <a:pt x="239" y="728"/>
                </a:lnTo>
                <a:lnTo>
                  <a:pt x="237" y="728"/>
                </a:lnTo>
                <a:lnTo>
                  <a:pt x="235" y="730"/>
                </a:lnTo>
                <a:lnTo>
                  <a:pt x="232" y="730"/>
                </a:lnTo>
                <a:lnTo>
                  <a:pt x="232" y="733"/>
                </a:lnTo>
                <a:lnTo>
                  <a:pt x="230" y="733"/>
                </a:lnTo>
                <a:lnTo>
                  <a:pt x="228" y="733"/>
                </a:lnTo>
                <a:lnTo>
                  <a:pt x="225" y="730"/>
                </a:lnTo>
                <a:lnTo>
                  <a:pt x="223" y="730"/>
                </a:lnTo>
                <a:lnTo>
                  <a:pt x="223" y="733"/>
                </a:lnTo>
                <a:lnTo>
                  <a:pt x="221" y="733"/>
                </a:lnTo>
                <a:lnTo>
                  <a:pt x="219" y="733"/>
                </a:lnTo>
                <a:lnTo>
                  <a:pt x="219" y="735"/>
                </a:lnTo>
                <a:lnTo>
                  <a:pt x="216" y="735"/>
                </a:lnTo>
                <a:lnTo>
                  <a:pt x="214" y="735"/>
                </a:lnTo>
                <a:lnTo>
                  <a:pt x="212" y="735"/>
                </a:lnTo>
                <a:lnTo>
                  <a:pt x="212" y="733"/>
                </a:lnTo>
                <a:lnTo>
                  <a:pt x="209" y="733"/>
                </a:lnTo>
                <a:lnTo>
                  <a:pt x="209" y="735"/>
                </a:lnTo>
                <a:lnTo>
                  <a:pt x="209" y="737"/>
                </a:lnTo>
                <a:lnTo>
                  <a:pt x="207" y="735"/>
                </a:lnTo>
                <a:lnTo>
                  <a:pt x="205" y="735"/>
                </a:lnTo>
                <a:lnTo>
                  <a:pt x="205" y="737"/>
                </a:lnTo>
                <a:lnTo>
                  <a:pt x="202" y="737"/>
                </a:lnTo>
                <a:lnTo>
                  <a:pt x="202" y="735"/>
                </a:lnTo>
                <a:lnTo>
                  <a:pt x="202" y="737"/>
                </a:lnTo>
                <a:lnTo>
                  <a:pt x="200" y="737"/>
                </a:lnTo>
                <a:lnTo>
                  <a:pt x="198" y="737"/>
                </a:lnTo>
                <a:lnTo>
                  <a:pt x="198" y="735"/>
                </a:lnTo>
                <a:lnTo>
                  <a:pt x="196" y="735"/>
                </a:lnTo>
                <a:lnTo>
                  <a:pt x="193" y="735"/>
                </a:lnTo>
                <a:lnTo>
                  <a:pt x="193" y="733"/>
                </a:lnTo>
                <a:lnTo>
                  <a:pt x="191" y="733"/>
                </a:lnTo>
                <a:lnTo>
                  <a:pt x="189" y="733"/>
                </a:lnTo>
                <a:lnTo>
                  <a:pt x="189" y="735"/>
                </a:lnTo>
                <a:close/>
              </a:path>
            </a:pathLst>
          </a:custGeom>
          <a:gradFill flip="none" rotWithShape="1">
            <a:gsLst>
              <a:gs pos="0">
                <a:srgbClr val="94C600">
                  <a:shade val="30000"/>
                  <a:satMod val="115000"/>
                </a:srgbClr>
              </a:gs>
              <a:gs pos="50000">
                <a:srgbClr val="94C600">
                  <a:shade val="67500"/>
                  <a:satMod val="115000"/>
                </a:srgbClr>
              </a:gs>
              <a:gs pos="100000">
                <a:srgbClr val="94C600">
                  <a:shade val="100000"/>
                  <a:satMod val="115000"/>
                </a:srgbClr>
              </a:gs>
            </a:gsLst>
            <a:path path="circle">
              <a:fillToRect l="100000" b="100000"/>
            </a:path>
            <a:tileRect t="-100000" r="-100000"/>
          </a:gra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154842664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  <p:timing>
    <p:tnLst>
      <p:par>
        <p:cTn id="1" dur="indefinite" restart="never" nodeType="tmRoot"/>
      </p:par>
    </p:tnLst>
  </p:timing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0_Sham Shui Po">
    <p:bg>
      <p:bgRef idx="1001">
        <a:schemeClr val="bg2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 274"/>
          <p:cNvSpPr>
            <a:spLocks/>
          </p:cNvSpPr>
          <p:nvPr userDrawn="1"/>
        </p:nvSpPr>
        <p:spPr bwMode="auto">
          <a:xfrm>
            <a:off x="733420" y="224347"/>
            <a:ext cx="7677161" cy="6409309"/>
          </a:xfrm>
          <a:custGeom>
            <a:avLst/>
            <a:gdLst>
              <a:gd name="T0" fmla="*/ 297 w 394"/>
              <a:gd name="T1" fmla="*/ 10 h 318"/>
              <a:gd name="T2" fmla="*/ 310 w 394"/>
              <a:gd name="T3" fmla="*/ 21 h 318"/>
              <a:gd name="T4" fmla="*/ 331 w 394"/>
              <a:gd name="T5" fmla="*/ 21 h 318"/>
              <a:gd name="T6" fmla="*/ 347 w 394"/>
              <a:gd name="T7" fmla="*/ 18 h 318"/>
              <a:gd name="T8" fmla="*/ 362 w 394"/>
              <a:gd name="T9" fmla="*/ 49 h 318"/>
              <a:gd name="T10" fmla="*/ 383 w 394"/>
              <a:gd name="T11" fmla="*/ 102 h 318"/>
              <a:gd name="T12" fmla="*/ 394 w 394"/>
              <a:gd name="T13" fmla="*/ 128 h 318"/>
              <a:gd name="T14" fmla="*/ 391 w 394"/>
              <a:gd name="T15" fmla="*/ 156 h 318"/>
              <a:gd name="T16" fmla="*/ 383 w 394"/>
              <a:gd name="T17" fmla="*/ 180 h 318"/>
              <a:gd name="T18" fmla="*/ 331 w 394"/>
              <a:gd name="T19" fmla="*/ 198 h 318"/>
              <a:gd name="T20" fmla="*/ 255 w 394"/>
              <a:gd name="T21" fmla="*/ 203 h 318"/>
              <a:gd name="T22" fmla="*/ 234 w 394"/>
              <a:gd name="T23" fmla="*/ 219 h 318"/>
              <a:gd name="T24" fmla="*/ 237 w 394"/>
              <a:gd name="T25" fmla="*/ 240 h 318"/>
              <a:gd name="T26" fmla="*/ 216 w 394"/>
              <a:gd name="T27" fmla="*/ 224 h 318"/>
              <a:gd name="T28" fmla="*/ 185 w 394"/>
              <a:gd name="T29" fmla="*/ 227 h 318"/>
              <a:gd name="T30" fmla="*/ 167 w 394"/>
              <a:gd name="T31" fmla="*/ 211 h 318"/>
              <a:gd name="T32" fmla="*/ 140 w 394"/>
              <a:gd name="T33" fmla="*/ 190 h 318"/>
              <a:gd name="T34" fmla="*/ 120 w 394"/>
              <a:gd name="T35" fmla="*/ 183 h 318"/>
              <a:gd name="T36" fmla="*/ 114 w 394"/>
              <a:gd name="T37" fmla="*/ 188 h 318"/>
              <a:gd name="T38" fmla="*/ 109 w 394"/>
              <a:gd name="T39" fmla="*/ 193 h 318"/>
              <a:gd name="T40" fmla="*/ 91 w 394"/>
              <a:gd name="T41" fmla="*/ 190 h 318"/>
              <a:gd name="T42" fmla="*/ 130 w 394"/>
              <a:gd name="T43" fmla="*/ 224 h 318"/>
              <a:gd name="T44" fmla="*/ 143 w 394"/>
              <a:gd name="T45" fmla="*/ 240 h 318"/>
              <a:gd name="T46" fmla="*/ 143 w 394"/>
              <a:gd name="T47" fmla="*/ 248 h 318"/>
              <a:gd name="T48" fmla="*/ 122 w 394"/>
              <a:gd name="T49" fmla="*/ 261 h 318"/>
              <a:gd name="T50" fmla="*/ 120 w 394"/>
              <a:gd name="T51" fmla="*/ 279 h 318"/>
              <a:gd name="T52" fmla="*/ 107 w 394"/>
              <a:gd name="T53" fmla="*/ 290 h 318"/>
              <a:gd name="T54" fmla="*/ 99 w 394"/>
              <a:gd name="T55" fmla="*/ 300 h 318"/>
              <a:gd name="T56" fmla="*/ 83 w 394"/>
              <a:gd name="T57" fmla="*/ 282 h 318"/>
              <a:gd name="T58" fmla="*/ 65 w 394"/>
              <a:gd name="T59" fmla="*/ 277 h 318"/>
              <a:gd name="T60" fmla="*/ 67 w 394"/>
              <a:gd name="T61" fmla="*/ 300 h 318"/>
              <a:gd name="T62" fmla="*/ 44 w 394"/>
              <a:gd name="T63" fmla="*/ 308 h 318"/>
              <a:gd name="T64" fmla="*/ 65 w 394"/>
              <a:gd name="T65" fmla="*/ 303 h 318"/>
              <a:gd name="T66" fmla="*/ 60 w 394"/>
              <a:gd name="T67" fmla="*/ 274 h 318"/>
              <a:gd name="T68" fmla="*/ 47 w 394"/>
              <a:gd name="T69" fmla="*/ 271 h 318"/>
              <a:gd name="T70" fmla="*/ 28 w 394"/>
              <a:gd name="T71" fmla="*/ 282 h 318"/>
              <a:gd name="T72" fmla="*/ 33 w 394"/>
              <a:gd name="T73" fmla="*/ 311 h 318"/>
              <a:gd name="T74" fmla="*/ 13 w 394"/>
              <a:gd name="T75" fmla="*/ 274 h 318"/>
              <a:gd name="T76" fmla="*/ 2 w 394"/>
              <a:gd name="T77" fmla="*/ 250 h 318"/>
              <a:gd name="T78" fmla="*/ 28 w 394"/>
              <a:gd name="T79" fmla="*/ 232 h 318"/>
              <a:gd name="T80" fmla="*/ 47 w 394"/>
              <a:gd name="T81" fmla="*/ 217 h 318"/>
              <a:gd name="T82" fmla="*/ 88 w 394"/>
              <a:gd name="T83" fmla="*/ 183 h 318"/>
              <a:gd name="T84" fmla="*/ 96 w 394"/>
              <a:gd name="T85" fmla="*/ 167 h 318"/>
              <a:gd name="T86" fmla="*/ 70 w 394"/>
              <a:gd name="T87" fmla="*/ 143 h 318"/>
              <a:gd name="T88" fmla="*/ 39 w 394"/>
              <a:gd name="T89" fmla="*/ 122 h 318"/>
              <a:gd name="T90" fmla="*/ 18 w 394"/>
              <a:gd name="T91" fmla="*/ 99 h 318"/>
              <a:gd name="T92" fmla="*/ 26 w 394"/>
              <a:gd name="T93" fmla="*/ 86 h 318"/>
              <a:gd name="T94" fmla="*/ 47 w 394"/>
              <a:gd name="T95" fmla="*/ 73 h 318"/>
              <a:gd name="T96" fmla="*/ 70 w 394"/>
              <a:gd name="T97" fmla="*/ 68 h 318"/>
              <a:gd name="T98" fmla="*/ 99 w 394"/>
              <a:gd name="T99" fmla="*/ 75 h 318"/>
              <a:gd name="T100" fmla="*/ 117 w 394"/>
              <a:gd name="T101" fmla="*/ 70 h 318"/>
              <a:gd name="T102" fmla="*/ 138 w 394"/>
              <a:gd name="T103" fmla="*/ 78 h 318"/>
              <a:gd name="T104" fmla="*/ 140 w 394"/>
              <a:gd name="T105" fmla="*/ 65 h 318"/>
              <a:gd name="T106" fmla="*/ 146 w 394"/>
              <a:gd name="T107" fmla="*/ 34 h 318"/>
              <a:gd name="T108" fmla="*/ 174 w 394"/>
              <a:gd name="T109" fmla="*/ 21 h 318"/>
              <a:gd name="T110" fmla="*/ 211 w 394"/>
              <a:gd name="T111" fmla="*/ 15 h 318"/>
              <a:gd name="T112" fmla="*/ 229 w 394"/>
              <a:gd name="T113" fmla="*/ 21 h 318"/>
              <a:gd name="T114" fmla="*/ 245 w 394"/>
              <a:gd name="T115" fmla="*/ 23 h 318"/>
              <a:gd name="T116" fmla="*/ 258 w 394"/>
              <a:gd name="T117" fmla="*/ 13 h 318"/>
              <a:gd name="T118" fmla="*/ 276 w 394"/>
              <a:gd name="T119" fmla="*/ 0 h 3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394" h="318">
                <a:moveTo>
                  <a:pt x="281" y="0"/>
                </a:moveTo>
                <a:lnTo>
                  <a:pt x="284" y="0"/>
                </a:lnTo>
                <a:lnTo>
                  <a:pt x="284" y="2"/>
                </a:lnTo>
                <a:lnTo>
                  <a:pt x="284" y="5"/>
                </a:lnTo>
                <a:lnTo>
                  <a:pt x="287" y="5"/>
                </a:lnTo>
                <a:lnTo>
                  <a:pt x="289" y="5"/>
                </a:lnTo>
                <a:lnTo>
                  <a:pt x="289" y="8"/>
                </a:lnTo>
                <a:lnTo>
                  <a:pt x="289" y="10"/>
                </a:lnTo>
                <a:lnTo>
                  <a:pt x="292" y="10"/>
                </a:lnTo>
                <a:lnTo>
                  <a:pt x="294" y="10"/>
                </a:lnTo>
                <a:lnTo>
                  <a:pt x="297" y="10"/>
                </a:lnTo>
                <a:lnTo>
                  <a:pt x="297" y="13"/>
                </a:lnTo>
                <a:lnTo>
                  <a:pt x="300" y="13"/>
                </a:lnTo>
                <a:lnTo>
                  <a:pt x="297" y="13"/>
                </a:lnTo>
                <a:lnTo>
                  <a:pt x="300" y="21"/>
                </a:lnTo>
                <a:lnTo>
                  <a:pt x="300" y="23"/>
                </a:lnTo>
                <a:lnTo>
                  <a:pt x="302" y="23"/>
                </a:lnTo>
                <a:lnTo>
                  <a:pt x="302" y="26"/>
                </a:lnTo>
                <a:lnTo>
                  <a:pt x="305" y="26"/>
                </a:lnTo>
                <a:lnTo>
                  <a:pt x="308" y="23"/>
                </a:lnTo>
                <a:lnTo>
                  <a:pt x="308" y="21"/>
                </a:lnTo>
                <a:lnTo>
                  <a:pt x="310" y="21"/>
                </a:lnTo>
                <a:lnTo>
                  <a:pt x="313" y="23"/>
                </a:lnTo>
                <a:lnTo>
                  <a:pt x="315" y="23"/>
                </a:lnTo>
                <a:lnTo>
                  <a:pt x="318" y="23"/>
                </a:lnTo>
                <a:lnTo>
                  <a:pt x="321" y="23"/>
                </a:lnTo>
                <a:lnTo>
                  <a:pt x="321" y="26"/>
                </a:lnTo>
                <a:lnTo>
                  <a:pt x="321" y="23"/>
                </a:lnTo>
                <a:lnTo>
                  <a:pt x="323" y="23"/>
                </a:lnTo>
                <a:lnTo>
                  <a:pt x="326" y="23"/>
                </a:lnTo>
                <a:lnTo>
                  <a:pt x="328" y="23"/>
                </a:lnTo>
                <a:lnTo>
                  <a:pt x="331" y="23"/>
                </a:lnTo>
                <a:lnTo>
                  <a:pt x="331" y="21"/>
                </a:lnTo>
                <a:lnTo>
                  <a:pt x="334" y="21"/>
                </a:lnTo>
                <a:lnTo>
                  <a:pt x="336" y="21"/>
                </a:lnTo>
                <a:lnTo>
                  <a:pt x="336" y="23"/>
                </a:lnTo>
                <a:lnTo>
                  <a:pt x="339" y="23"/>
                </a:lnTo>
                <a:lnTo>
                  <a:pt x="339" y="21"/>
                </a:lnTo>
                <a:lnTo>
                  <a:pt x="341" y="21"/>
                </a:lnTo>
                <a:lnTo>
                  <a:pt x="341" y="23"/>
                </a:lnTo>
                <a:lnTo>
                  <a:pt x="341" y="21"/>
                </a:lnTo>
                <a:lnTo>
                  <a:pt x="344" y="21"/>
                </a:lnTo>
                <a:lnTo>
                  <a:pt x="344" y="18"/>
                </a:lnTo>
                <a:lnTo>
                  <a:pt x="347" y="18"/>
                </a:lnTo>
                <a:lnTo>
                  <a:pt x="349" y="18"/>
                </a:lnTo>
                <a:lnTo>
                  <a:pt x="352" y="18"/>
                </a:lnTo>
                <a:lnTo>
                  <a:pt x="352" y="21"/>
                </a:lnTo>
                <a:lnTo>
                  <a:pt x="355" y="21"/>
                </a:lnTo>
                <a:lnTo>
                  <a:pt x="357" y="21"/>
                </a:lnTo>
                <a:lnTo>
                  <a:pt x="357" y="18"/>
                </a:lnTo>
                <a:lnTo>
                  <a:pt x="365" y="34"/>
                </a:lnTo>
                <a:lnTo>
                  <a:pt x="368" y="39"/>
                </a:lnTo>
                <a:lnTo>
                  <a:pt x="370" y="39"/>
                </a:lnTo>
                <a:lnTo>
                  <a:pt x="368" y="39"/>
                </a:lnTo>
                <a:lnTo>
                  <a:pt x="362" y="49"/>
                </a:lnTo>
                <a:lnTo>
                  <a:pt x="362" y="52"/>
                </a:lnTo>
                <a:lnTo>
                  <a:pt x="365" y="65"/>
                </a:lnTo>
                <a:lnTo>
                  <a:pt x="362" y="68"/>
                </a:lnTo>
                <a:lnTo>
                  <a:pt x="362" y="70"/>
                </a:lnTo>
                <a:lnTo>
                  <a:pt x="360" y="70"/>
                </a:lnTo>
                <a:lnTo>
                  <a:pt x="362" y="73"/>
                </a:lnTo>
                <a:lnTo>
                  <a:pt x="365" y="75"/>
                </a:lnTo>
                <a:lnTo>
                  <a:pt x="365" y="73"/>
                </a:lnTo>
                <a:lnTo>
                  <a:pt x="368" y="73"/>
                </a:lnTo>
                <a:lnTo>
                  <a:pt x="383" y="99"/>
                </a:lnTo>
                <a:lnTo>
                  <a:pt x="383" y="102"/>
                </a:lnTo>
                <a:lnTo>
                  <a:pt x="386" y="102"/>
                </a:lnTo>
                <a:lnTo>
                  <a:pt x="388" y="107"/>
                </a:lnTo>
                <a:lnTo>
                  <a:pt x="388" y="109"/>
                </a:lnTo>
                <a:lnTo>
                  <a:pt x="388" y="112"/>
                </a:lnTo>
                <a:lnTo>
                  <a:pt x="388" y="115"/>
                </a:lnTo>
                <a:lnTo>
                  <a:pt x="391" y="115"/>
                </a:lnTo>
                <a:lnTo>
                  <a:pt x="391" y="117"/>
                </a:lnTo>
                <a:lnTo>
                  <a:pt x="391" y="120"/>
                </a:lnTo>
                <a:lnTo>
                  <a:pt x="391" y="122"/>
                </a:lnTo>
                <a:lnTo>
                  <a:pt x="394" y="125"/>
                </a:lnTo>
                <a:lnTo>
                  <a:pt x="394" y="128"/>
                </a:lnTo>
                <a:lnTo>
                  <a:pt x="394" y="130"/>
                </a:lnTo>
                <a:lnTo>
                  <a:pt x="394" y="133"/>
                </a:lnTo>
                <a:lnTo>
                  <a:pt x="394" y="136"/>
                </a:lnTo>
                <a:lnTo>
                  <a:pt x="394" y="138"/>
                </a:lnTo>
                <a:lnTo>
                  <a:pt x="394" y="141"/>
                </a:lnTo>
                <a:lnTo>
                  <a:pt x="394" y="143"/>
                </a:lnTo>
                <a:lnTo>
                  <a:pt x="394" y="146"/>
                </a:lnTo>
                <a:lnTo>
                  <a:pt x="394" y="149"/>
                </a:lnTo>
                <a:lnTo>
                  <a:pt x="394" y="151"/>
                </a:lnTo>
                <a:lnTo>
                  <a:pt x="394" y="154"/>
                </a:lnTo>
                <a:lnTo>
                  <a:pt x="391" y="156"/>
                </a:lnTo>
                <a:lnTo>
                  <a:pt x="391" y="159"/>
                </a:lnTo>
                <a:lnTo>
                  <a:pt x="391" y="162"/>
                </a:lnTo>
                <a:lnTo>
                  <a:pt x="391" y="164"/>
                </a:lnTo>
                <a:lnTo>
                  <a:pt x="388" y="164"/>
                </a:lnTo>
                <a:lnTo>
                  <a:pt x="388" y="167"/>
                </a:lnTo>
                <a:lnTo>
                  <a:pt x="388" y="169"/>
                </a:lnTo>
                <a:lnTo>
                  <a:pt x="388" y="172"/>
                </a:lnTo>
                <a:lnTo>
                  <a:pt x="386" y="172"/>
                </a:lnTo>
                <a:lnTo>
                  <a:pt x="386" y="175"/>
                </a:lnTo>
                <a:lnTo>
                  <a:pt x="383" y="177"/>
                </a:lnTo>
                <a:lnTo>
                  <a:pt x="383" y="180"/>
                </a:lnTo>
                <a:lnTo>
                  <a:pt x="381" y="185"/>
                </a:lnTo>
                <a:lnTo>
                  <a:pt x="378" y="190"/>
                </a:lnTo>
                <a:lnTo>
                  <a:pt x="375" y="196"/>
                </a:lnTo>
                <a:lnTo>
                  <a:pt x="375" y="198"/>
                </a:lnTo>
                <a:lnTo>
                  <a:pt x="373" y="198"/>
                </a:lnTo>
                <a:lnTo>
                  <a:pt x="370" y="198"/>
                </a:lnTo>
                <a:lnTo>
                  <a:pt x="368" y="198"/>
                </a:lnTo>
                <a:lnTo>
                  <a:pt x="355" y="198"/>
                </a:lnTo>
                <a:lnTo>
                  <a:pt x="339" y="198"/>
                </a:lnTo>
                <a:lnTo>
                  <a:pt x="336" y="198"/>
                </a:lnTo>
                <a:lnTo>
                  <a:pt x="331" y="198"/>
                </a:lnTo>
                <a:lnTo>
                  <a:pt x="328" y="201"/>
                </a:lnTo>
                <a:lnTo>
                  <a:pt x="323" y="201"/>
                </a:lnTo>
                <a:lnTo>
                  <a:pt x="318" y="201"/>
                </a:lnTo>
                <a:lnTo>
                  <a:pt x="310" y="201"/>
                </a:lnTo>
                <a:lnTo>
                  <a:pt x="302" y="201"/>
                </a:lnTo>
                <a:lnTo>
                  <a:pt x="294" y="201"/>
                </a:lnTo>
                <a:lnTo>
                  <a:pt x="287" y="201"/>
                </a:lnTo>
                <a:lnTo>
                  <a:pt x="279" y="201"/>
                </a:lnTo>
                <a:lnTo>
                  <a:pt x="271" y="203"/>
                </a:lnTo>
                <a:lnTo>
                  <a:pt x="266" y="203"/>
                </a:lnTo>
                <a:lnTo>
                  <a:pt x="255" y="203"/>
                </a:lnTo>
                <a:lnTo>
                  <a:pt x="253" y="203"/>
                </a:lnTo>
                <a:lnTo>
                  <a:pt x="261" y="209"/>
                </a:lnTo>
                <a:lnTo>
                  <a:pt x="263" y="211"/>
                </a:lnTo>
                <a:lnTo>
                  <a:pt x="266" y="211"/>
                </a:lnTo>
                <a:lnTo>
                  <a:pt x="266" y="214"/>
                </a:lnTo>
                <a:lnTo>
                  <a:pt x="242" y="214"/>
                </a:lnTo>
                <a:lnTo>
                  <a:pt x="240" y="214"/>
                </a:lnTo>
                <a:lnTo>
                  <a:pt x="237" y="214"/>
                </a:lnTo>
                <a:lnTo>
                  <a:pt x="237" y="217"/>
                </a:lnTo>
                <a:lnTo>
                  <a:pt x="234" y="217"/>
                </a:lnTo>
                <a:lnTo>
                  <a:pt x="234" y="219"/>
                </a:lnTo>
                <a:lnTo>
                  <a:pt x="237" y="219"/>
                </a:lnTo>
                <a:lnTo>
                  <a:pt x="237" y="222"/>
                </a:lnTo>
                <a:lnTo>
                  <a:pt x="240" y="222"/>
                </a:lnTo>
                <a:lnTo>
                  <a:pt x="240" y="224"/>
                </a:lnTo>
                <a:lnTo>
                  <a:pt x="242" y="224"/>
                </a:lnTo>
                <a:lnTo>
                  <a:pt x="242" y="227"/>
                </a:lnTo>
                <a:lnTo>
                  <a:pt x="242" y="230"/>
                </a:lnTo>
                <a:lnTo>
                  <a:pt x="242" y="232"/>
                </a:lnTo>
                <a:lnTo>
                  <a:pt x="240" y="235"/>
                </a:lnTo>
                <a:lnTo>
                  <a:pt x="240" y="237"/>
                </a:lnTo>
                <a:lnTo>
                  <a:pt x="237" y="240"/>
                </a:lnTo>
                <a:lnTo>
                  <a:pt x="234" y="243"/>
                </a:lnTo>
                <a:lnTo>
                  <a:pt x="234" y="245"/>
                </a:lnTo>
                <a:lnTo>
                  <a:pt x="229" y="240"/>
                </a:lnTo>
                <a:lnTo>
                  <a:pt x="229" y="237"/>
                </a:lnTo>
                <a:lnTo>
                  <a:pt x="227" y="237"/>
                </a:lnTo>
                <a:lnTo>
                  <a:pt x="227" y="235"/>
                </a:lnTo>
                <a:lnTo>
                  <a:pt x="224" y="232"/>
                </a:lnTo>
                <a:lnTo>
                  <a:pt x="224" y="230"/>
                </a:lnTo>
                <a:lnTo>
                  <a:pt x="221" y="227"/>
                </a:lnTo>
                <a:lnTo>
                  <a:pt x="219" y="224"/>
                </a:lnTo>
                <a:lnTo>
                  <a:pt x="216" y="224"/>
                </a:lnTo>
                <a:lnTo>
                  <a:pt x="216" y="222"/>
                </a:lnTo>
                <a:lnTo>
                  <a:pt x="214" y="219"/>
                </a:lnTo>
                <a:lnTo>
                  <a:pt x="211" y="219"/>
                </a:lnTo>
                <a:lnTo>
                  <a:pt x="211" y="217"/>
                </a:lnTo>
                <a:lnTo>
                  <a:pt x="208" y="217"/>
                </a:lnTo>
                <a:lnTo>
                  <a:pt x="208" y="214"/>
                </a:lnTo>
                <a:lnTo>
                  <a:pt x="193" y="232"/>
                </a:lnTo>
                <a:lnTo>
                  <a:pt x="190" y="230"/>
                </a:lnTo>
                <a:lnTo>
                  <a:pt x="187" y="227"/>
                </a:lnTo>
                <a:lnTo>
                  <a:pt x="182" y="230"/>
                </a:lnTo>
                <a:lnTo>
                  <a:pt x="185" y="227"/>
                </a:lnTo>
                <a:lnTo>
                  <a:pt x="182" y="222"/>
                </a:lnTo>
                <a:lnTo>
                  <a:pt x="180" y="227"/>
                </a:lnTo>
                <a:lnTo>
                  <a:pt x="177" y="227"/>
                </a:lnTo>
                <a:lnTo>
                  <a:pt x="182" y="222"/>
                </a:lnTo>
                <a:lnTo>
                  <a:pt x="177" y="219"/>
                </a:lnTo>
                <a:lnTo>
                  <a:pt x="174" y="219"/>
                </a:lnTo>
                <a:lnTo>
                  <a:pt x="177" y="219"/>
                </a:lnTo>
                <a:lnTo>
                  <a:pt x="169" y="211"/>
                </a:lnTo>
                <a:lnTo>
                  <a:pt x="164" y="217"/>
                </a:lnTo>
                <a:lnTo>
                  <a:pt x="164" y="214"/>
                </a:lnTo>
                <a:lnTo>
                  <a:pt x="167" y="211"/>
                </a:lnTo>
                <a:lnTo>
                  <a:pt x="161" y="203"/>
                </a:lnTo>
                <a:lnTo>
                  <a:pt x="156" y="209"/>
                </a:lnTo>
                <a:lnTo>
                  <a:pt x="159" y="203"/>
                </a:lnTo>
                <a:lnTo>
                  <a:pt x="156" y="203"/>
                </a:lnTo>
                <a:lnTo>
                  <a:pt x="156" y="201"/>
                </a:lnTo>
                <a:lnTo>
                  <a:pt x="154" y="201"/>
                </a:lnTo>
                <a:lnTo>
                  <a:pt x="154" y="198"/>
                </a:lnTo>
                <a:lnTo>
                  <a:pt x="151" y="198"/>
                </a:lnTo>
                <a:lnTo>
                  <a:pt x="148" y="196"/>
                </a:lnTo>
                <a:lnTo>
                  <a:pt x="146" y="193"/>
                </a:lnTo>
                <a:lnTo>
                  <a:pt x="140" y="190"/>
                </a:lnTo>
                <a:lnTo>
                  <a:pt x="138" y="190"/>
                </a:lnTo>
                <a:lnTo>
                  <a:pt x="135" y="188"/>
                </a:lnTo>
                <a:lnTo>
                  <a:pt x="133" y="185"/>
                </a:lnTo>
                <a:lnTo>
                  <a:pt x="130" y="185"/>
                </a:lnTo>
                <a:lnTo>
                  <a:pt x="130" y="183"/>
                </a:lnTo>
                <a:lnTo>
                  <a:pt x="127" y="183"/>
                </a:lnTo>
                <a:lnTo>
                  <a:pt x="125" y="180"/>
                </a:lnTo>
                <a:lnTo>
                  <a:pt x="120" y="177"/>
                </a:lnTo>
                <a:lnTo>
                  <a:pt x="120" y="180"/>
                </a:lnTo>
                <a:lnTo>
                  <a:pt x="117" y="180"/>
                </a:lnTo>
                <a:lnTo>
                  <a:pt x="120" y="183"/>
                </a:lnTo>
                <a:lnTo>
                  <a:pt x="117" y="180"/>
                </a:lnTo>
                <a:lnTo>
                  <a:pt x="117" y="183"/>
                </a:lnTo>
                <a:lnTo>
                  <a:pt x="120" y="185"/>
                </a:lnTo>
                <a:lnTo>
                  <a:pt x="117" y="183"/>
                </a:lnTo>
                <a:lnTo>
                  <a:pt x="114" y="185"/>
                </a:lnTo>
                <a:lnTo>
                  <a:pt x="120" y="185"/>
                </a:lnTo>
                <a:lnTo>
                  <a:pt x="117" y="185"/>
                </a:lnTo>
                <a:lnTo>
                  <a:pt x="114" y="185"/>
                </a:lnTo>
                <a:lnTo>
                  <a:pt x="114" y="188"/>
                </a:lnTo>
                <a:lnTo>
                  <a:pt x="117" y="190"/>
                </a:lnTo>
                <a:lnTo>
                  <a:pt x="114" y="188"/>
                </a:lnTo>
                <a:lnTo>
                  <a:pt x="112" y="188"/>
                </a:lnTo>
                <a:lnTo>
                  <a:pt x="114" y="190"/>
                </a:lnTo>
                <a:lnTo>
                  <a:pt x="112" y="190"/>
                </a:lnTo>
                <a:lnTo>
                  <a:pt x="114" y="193"/>
                </a:lnTo>
                <a:lnTo>
                  <a:pt x="112" y="190"/>
                </a:lnTo>
                <a:lnTo>
                  <a:pt x="112" y="193"/>
                </a:lnTo>
                <a:lnTo>
                  <a:pt x="107" y="190"/>
                </a:lnTo>
                <a:lnTo>
                  <a:pt x="109" y="193"/>
                </a:lnTo>
                <a:lnTo>
                  <a:pt x="112" y="193"/>
                </a:lnTo>
                <a:lnTo>
                  <a:pt x="112" y="196"/>
                </a:lnTo>
                <a:lnTo>
                  <a:pt x="109" y="193"/>
                </a:lnTo>
                <a:lnTo>
                  <a:pt x="109" y="196"/>
                </a:lnTo>
                <a:lnTo>
                  <a:pt x="107" y="196"/>
                </a:lnTo>
                <a:lnTo>
                  <a:pt x="107" y="198"/>
                </a:lnTo>
                <a:lnTo>
                  <a:pt x="112" y="201"/>
                </a:lnTo>
                <a:lnTo>
                  <a:pt x="112" y="203"/>
                </a:lnTo>
                <a:lnTo>
                  <a:pt x="107" y="198"/>
                </a:lnTo>
                <a:lnTo>
                  <a:pt x="96" y="190"/>
                </a:lnTo>
                <a:lnTo>
                  <a:pt x="93" y="190"/>
                </a:lnTo>
                <a:lnTo>
                  <a:pt x="93" y="188"/>
                </a:lnTo>
                <a:lnTo>
                  <a:pt x="91" y="188"/>
                </a:lnTo>
                <a:lnTo>
                  <a:pt x="91" y="190"/>
                </a:lnTo>
                <a:lnTo>
                  <a:pt x="86" y="198"/>
                </a:lnTo>
                <a:lnTo>
                  <a:pt x="91" y="201"/>
                </a:lnTo>
                <a:lnTo>
                  <a:pt x="91" y="203"/>
                </a:lnTo>
                <a:lnTo>
                  <a:pt x="93" y="203"/>
                </a:lnTo>
                <a:lnTo>
                  <a:pt x="96" y="206"/>
                </a:lnTo>
                <a:lnTo>
                  <a:pt x="99" y="206"/>
                </a:lnTo>
                <a:lnTo>
                  <a:pt x="112" y="214"/>
                </a:lnTo>
                <a:lnTo>
                  <a:pt x="120" y="219"/>
                </a:lnTo>
                <a:lnTo>
                  <a:pt x="125" y="222"/>
                </a:lnTo>
                <a:lnTo>
                  <a:pt x="127" y="224"/>
                </a:lnTo>
                <a:lnTo>
                  <a:pt x="130" y="224"/>
                </a:lnTo>
                <a:lnTo>
                  <a:pt x="133" y="224"/>
                </a:lnTo>
                <a:lnTo>
                  <a:pt x="133" y="227"/>
                </a:lnTo>
                <a:lnTo>
                  <a:pt x="135" y="227"/>
                </a:lnTo>
                <a:lnTo>
                  <a:pt x="135" y="230"/>
                </a:lnTo>
                <a:lnTo>
                  <a:pt x="138" y="230"/>
                </a:lnTo>
                <a:lnTo>
                  <a:pt x="140" y="230"/>
                </a:lnTo>
                <a:lnTo>
                  <a:pt x="140" y="232"/>
                </a:lnTo>
                <a:lnTo>
                  <a:pt x="140" y="235"/>
                </a:lnTo>
                <a:lnTo>
                  <a:pt x="140" y="237"/>
                </a:lnTo>
                <a:lnTo>
                  <a:pt x="143" y="237"/>
                </a:lnTo>
                <a:lnTo>
                  <a:pt x="143" y="240"/>
                </a:lnTo>
                <a:lnTo>
                  <a:pt x="146" y="240"/>
                </a:lnTo>
                <a:lnTo>
                  <a:pt x="143" y="240"/>
                </a:lnTo>
                <a:lnTo>
                  <a:pt x="146" y="240"/>
                </a:lnTo>
                <a:lnTo>
                  <a:pt x="146" y="243"/>
                </a:lnTo>
                <a:lnTo>
                  <a:pt x="146" y="245"/>
                </a:lnTo>
                <a:lnTo>
                  <a:pt x="146" y="248"/>
                </a:lnTo>
                <a:lnTo>
                  <a:pt x="148" y="248"/>
                </a:lnTo>
                <a:lnTo>
                  <a:pt x="146" y="248"/>
                </a:lnTo>
                <a:lnTo>
                  <a:pt x="146" y="245"/>
                </a:lnTo>
                <a:lnTo>
                  <a:pt x="143" y="245"/>
                </a:lnTo>
                <a:lnTo>
                  <a:pt x="143" y="248"/>
                </a:lnTo>
                <a:lnTo>
                  <a:pt x="140" y="248"/>
                </a:lnTo>
                <a:lnTo>
                  <a:pt x="138" y="248"/>
                </a:lnTo>
                <a:lnTo>
                  <a:pt x="135" y="250"/>
                </a:lnTo>
                <a:lnTo>
                  <a:pt x="133" y="250"/>
                </a:lnTo>
                <a:lnTo>
                  <a:pt x="133" y="253"/>
                </a:lnTo>
                <a:lnTo>
                  <a:pt x="130" y="253"/>
                </a:lnTo>
                <a:lnTo>
                  <a:pt x="127" y="253"/>
                </a:lnTo>
                <a:lnTo>
                  <a:pt x="127" y="256"/>
                </a:lnTo>
                <a:lnTo>
                  <a:pt x="125" y="258"/>
                </a:lnTo>
                <a:lnTo>
                  <a:pt x="125" y="261"/>
                </a:lnTo>
                <a:lnTo>
                  <a:pt x="122" y="261"/>
                </a:lnTo>
                <a:lnTo>
                  <a:pt x="122" y="264"/>
                </a:lnTo>
                <a:lnTo>
                  <a:pt x="120" y="266"/>
                </a:lnTo>
                <a:lnTo>
                  <a:pt x="120" y="269"/>
                </a:lnTo>
                <a:lnTo>
                  <a:pt x="117" y="269"/>
                </a:lnTo>
                <a:lnTo>
                  <a:pt x="117" y="271"/>
                </a:lnTo>
                <a:lnTo>
                  <a:pt x="117" y="274"/>
                </a:lnTo>
                <a:lnTo>
                  <a:pt x="117" y="277"/>
                </a:lnTo>
                <a:lnTo>
                  <a:pt x="120" y="277"/>
                </a:lnTo>
                <a:lnTo>
                  <a:pt x="122" y="277"/>
                </a:lnTo>
                <a:lnTo>
                  <a:pt x="120" y="277"/>
                </a:lnTo>
                <a:lnTo>
                  <a:pt x="120" y="279"/>
                </a:lnTo>
                <a:lnTo>
                  <a:pt x="122" y="279"/>
                </a:lnTo>
                <a:lnTo>
                  <a:pt x="120" y="279"/>
                </a:lnTo>
                <a:lnTo>
                  <a:pt x="117" y="282"/>
                </a:lnTo>
                <a:lnTo>
                  <a:pt x="117" y="284"/>
                </a:lnTo>
                <a:lnTo>
                  <a:pt x="114" y="284"/>
                </a:lnTo>
                <a:lnTo>
                  <a:pt x="117" y="284"/>
                </a:lnTo>
                <a:lnTo>
                  <a:pt x="114" y="290"/>
                </a:lnTo>
                <a:lnTo>
                  <a:pt x="112" y="287"/>
                </a:lnTo>
                <a:lnTo>
                  <a:pt x="112" y="290"/>
                </a:lnTo>
                <a:lnTo>
                  <a:pt x="109" y="290"/>
                </a:lnTo>
                <a:lnTo>
                  <a:pt x="107" y="290"/>
                </a:lnTo>
                <a:lnTo>
                  <a:pt x="107" y="292"/>
                </a:lnTo>
                <a:lnTo>
                  <a:pt x="107" y="295"/>
                </a:lnTo>
                <a:lnTo>
                  <a:pt x="107" y="297"/>
                </a:lnTo>
                <a:lnTo>
                  <a:pt x="104" y="297"/>
                </a:lnTo>
                <a:lnTo>
                  <a:pt x="104" y="300"/>
                </a:lnTo>
                <a:lnTo>
                  <a:pt x="101" y="300"/>
                </a:lnTo>
                <a:lnTo>
                  <a:pt x="101" y="303"/>
                </a:lnTo>
                <a:lnTo>
                  <a:pt x="99" y="303"/>
                </a:lnTo>
                <a:lnTo>
                  <a:pt x="99" y="300"/>
                </a:lnTo>
                <a:lnTo>
                  <a:pt x="99" y="303"/>
                </a:lnTo>
                <a:lnTo>
                  <a:pt x="99" y="300"/>
                </a:lnTo>
                <a:lnTo>
                  <a:pt x="96" y="300"/>
                </a:lnTo>
                <a:lnTo>
                  <a:pt x="96" y="297"/>
                </a:lnTo>
                <a:lnTo>
                  <a:pt x="96" y="295"/>
                </a:lnTo>
                <a:lnTo>
                  <a:pt x="93" y="295"/>
                </a:lnTo>
                <a:lnTo>
                  <a:pt x="91" y="295"/>
                </a:lnTo>
                <a:lnTo>
                  <a:pt x="91" y="292"/>
                </a:lnTo>
                <a:lnTo>
                  <a:pt x="88" y="292"/>
                </a:lnTo>
                <a:lnTo>
                  <a:pt x="88" y="287"/>
                </a:lnTo>
                <a:lnTo>
                  <a:pt x="86" y="287"/>
                </a:lnTo>
                <a:lnTo>
                  <a:pt x="86" y="284"/>
                </a:lnTo>
                <a:lnTo>
                  <a:pt x="83" y="282"/>
                </a:lnTo>
                <a:lnTo>
                  <a:pt x="83" y="279"/>
                </a:lnTo>
                <a:lnTo>
                  <a:pt x="80" y="279"/>
                </a:lnTo>
                <a:lnTo>
                  <a:pt x="78" y="279"/>
                </a:lnTo>
                <a:lnTo>
                  <a:pt x="78" y="277"/>
                </a:lnTo>
                <a:lnTo>
                  <a:pt x="75" y="277"/>
                </a:lnTo>
                <a:lnTo>
                  <a:pt x="75" y="279"/>
                </a:lnTo>
                <a:lnTo>
                  <a:pt x="73" y="279"/>
                </a:lnTo>
                <a:lnTo>
                  <a:pt x="70" y="279"/>
                </a:lnTo>
                <a:lnTo>
                  <a:pt x="70" y="277"/>
                </a:lnTo>
                <a:lnTo>
                  <a:pt x="67" y="277"/>
                </a:lnTo>
                <a:lnTo>
                  <a:pt x="65" y="277"/>
                </a:lnTo>
                <a:lnTo>
                  <a:pt x="62" y="277"/>
                </a:lnTo>
                <a:lnTo>
                  <a:pt x="65" y="279"/>
                </a:lnTo>
                <a:lnTo>
                  <a:pt x="62" y="279"/>
                </a:lnTo>
                <a:lnTo>
                  <a:pt x="65" y="282"/>
                </a:lnTo>
                <a:lnTo>
                  <a:pt x="65" y="284"/>
                </a:lnTo>
                <a:lnTo>
                  <a:pt x="65" y="287"/>
                </a:lnTo>
                <a:lnTo>
                  <a:pt x="65" y="290"/>
                </a:lnTo>
                <a:lnTo>
                  <a:pt x="65" y="292"/>
                </a:lnTo>
                <a:lnTo>
                  <a:pt x="67" y="295"/>
                </a:lnTo>
                <a:lnTo>
                  <a:pt x="67" y="297"/>
                </a:lnTo>
                <a:lnTo>
                  <a:pt x="67" y="300"/>
                </a:lnTo>
                <a:lnTo>
                  <a:pt x="67" y="303"/>
                </a:lnTo>
                <a:lnTo>
                  <a:pt x="67" y="305"/>
                </a:lnTo>
                <a:lnTo>
                  <a:pt x="65" y="305"/>
                </a:lnTo>
                <a:lnTo>
                  <a:pt x="62" y="305"/>
                </a:lnTo>
                <a:lnTo>
                  <a:pt x="60" y="305"/>
                </a:lnTo>
                <a:lnTo>
                  <a:pt x="57" y="308"/>
                </a:lnTo>
                <a:lnTo>
                  <a:pt x="54" y="308"/>
                </a:lnTo>
                <a:lnTo>
                  <a:pt x="52" y="308"/>
                </a:lnTo>
                <a:lnTo>
                  <a:pt x="49" y="308"/>
                </a:lnTo>
                <a:lnTo>
                  <a:pt x="47" y="308"/>
                </a:lnTo>
                <a:lnTo>
                  <a:pt x="44" y="308"/>
                </a:lnTo>
                <a:lnTo>
                  <a:pt x="44" y="311"/>
                </a:lnTo>
                <a:lnTo>
                  <a:pt x="44" y="308"/>
                </a:lnTo>
                <a:lnTo>
                  <a:pt x="41" y="308"/>
                </a:lnTo>
                <a:lnTo>
                  <a:pt x="44" y="308"/>
                </a:lnTo>
                <a:lnTo>
                  <a:pt x="47" y="308"/>
                </a:lnTo>
                <a:lnTo>
                  <a:pt x="52" y="305"/>
                </a:lnTo>
                <a:lnTo>
                  <a:pt x="54" y="305"/>
                </a:lnTo>
                <a:lnTo>
                  <a:pt x="57" y="305"/>
                </a:lnTo>
                <a:lnTo>
                  <a:pt x="60" y="305"/>
                </a:lnTo>
                <a:lnTo>
                  <a:pt x="62" y="305"/>
                </a:lnTo>
                <a:lnTo>
                  <a:pt x="65" y="303"/>
                </a:lnTo>
                <a:lnTo>
                  <a:pt x="65" y="300"/>
                </a:lnTo>
                <a:lnTo>
                  <a:pt x="65" y="297"/>
                </a:lnTo>
                <a:lnTo>
                  <a:pt x="65" y="295"/>
                </a:lnTo>
                <a:lnTo>
                  <a:pt x="62" y="292"/>
                </a:lnTo>
                <a:lnTo>
                  <a:pt x="62" y="290"/>
                </a:lnTo>
                <a:lnTo>
                  <a:pt x="62" y="287"/>
                </a:lnTo>
                <a:lnTo>
                  <a:pt x="62" y="284"/>
                </a:lnTo>
                <a:lnTo>
                  <a:pt x="62" y="282"/>
                </a:lnTo>
                <a:lnTo>
                  <a:pt x="60" y="279"/>
                </a:lnTo>
                <a:lnTo>
                  <a:pt x="60" y="277"/>
                </a:lnTo>
                <a:lnTo>
                  <a:pt x="60" y="274"/>
                </a:lnTo>
                <a:lnTo>
                  <a:pt x="60" y="271"/>
                </a:lnTo>
                <a:lnTo>
                  <a:pt x="57" y="271"/>
                </a:lnTo>
                <a:lnTo>
                  <a:pt x="60" y="271"/>
                </a:lnTo>
                <a:lnTo>
                  <a:pt x="57" y="271"/>
                </a:lnTo>
                <a:lnTo>
                  <a:pt x="60" y="271"/>
                </a:lnTo>
                <a:lnTo>
                  <a:pt x="60" y="269"/>
                </a:lnTo>
                <a:lnTo>
                  <a:pt x="57" y="269"/>
                </a:lnTo>
                <a:lnTo>
                  <a:pt x="54" y="271"/>
                </a:lnTo>
                <a:lnTo>
                  <a:pt x="52" y="271"/>
                </a:lnTo>
                <a:lnTo>
                  <a:pt x="49" y="271"/>
                </a:lnTo>
                <a:lnTo>
                  <a:pt x="47" y="271"/>
                </a:lnTo>
                <a:lnTo>
                  <a:pt x="44" y="271"/>
                </a:lnTo>
                <a:lnTo>
                  <a:pt x="41" y="274"/>
                </a:lnTo>
                <a:lnTo>
                  <a:pt x="39" y="274"/>
                </a:lnTo>
                <a:lnTo>
                  <a:pt x="36" y="274"/>
                </a:lnTo>
                <a:lnTo>
                  <a:pt x="33" y="274"/>
                </a:lnTo>
                <a:lnTo>
                  <a:pt x="31" y="274"/>
                </a:lnTo>
                <a:lnTo>
                  <a:pt x="28" y="277"/>
                </a:lnTo>
                <a:lnTo>
                  <a:pt x="26" y="277"/>
                </a:lnTo>
                <a:lnTo>
                  <a:pt x="28" y="277"/>
                </a:lnTo>
                <a:lnTo>
                  <a:pt x="28" y="279"/>
                </a:lnTo>
                <a:lnTo>
                  <a:pt x="28" y="282"/>
                </a:lnTo>
                <a:lnTo>
                  <a:pt x="28" y="284"/>
                </a:lnTo>
                <a:lnTo>
                  <a:pt x="28" y="287"/>
                </a:lnTo>
                <a:lnTo>
                  <a:pt x="28" y="290"/>
                </a:lnTo>
                <a:lnTo>
                  <a:pt x="31" y="292"/>
                </a:lnTo>
                <a:lnTo>
                  <a:pt x="31" y="295"/>
                </a:lnTo>
                <a:lnTo>
                  <a:pt x="31" y="297"/>
                </a:lnTo>
                <a:lnTo>
                  <a:pt x="31" y="300"/>
                </a:lnTo>
                <a:lnTo>
                  <a:pt x="31" y="303"/>
                </a:lnTo>
                <a:lnTo>
                  <a:pt x="31" y="305"/>
                </a:lnTo>
                <a:lnTo>
                  <a:pt x="33" y="308"/>
                </a:lnTo>
                <a:lnTo>
                  <a:pt x="33" y="311"/>
                </a:lnTo>
                <a:lnTo>
                  <a:pt x="33" y="313"/>
                </a:lnTo>
                <a:lnTo>
                  <a:pt x="31" y="313"/>
                </a:lnTo>
                <a:lnTo>
                  <a:pt x="33" y="316"/>
                </a:lnTo>
                <a:lnTo>
                  <a:pt x="33" y="318"/>
                </a:lnTo>
                <a:lnTo>
                  <a:pt x="31" y="318"/>
                </a:lnTo>
                <a:lnTo>
                  <a:pt x="31" y="316"/>
                </a:lnTo>
                <a:lnTo>
                  <a:pt x="26" y="284"/>
                </a:lnTo>
                <a:lnTo>
                  <a:pt x="23" y="284"/>
                </a:lnTo>
                <a:lnTo>
                  <a:pt x="15" y="279"/>
                </a:lnTo>
                <a:lnTo>
                  <a:pt x="15" y="274"/>
                </a:lnTo>
                <a:lnTo>
                  <a:pt x="13" y="274"/>
                </a:lnTo>
                <a:lnTo>
                  <a:pt x="13" y="271"/>
                </a:lnTo>
                <a:lnTo>
                  <a:pt x="10" y="271"/>
                </a:lnTo>
                <a:lnTo>
                  <a:pt x="7" y="271"/>
                </a:lnTo>
                <a:lnTo>
                  <a:pt x="7" y="269"/>
                </a:lnTo>
                <a:lnTo>
                  <a:pt x="5" y="266"/>
                </a:lnTo>
                <a:lnTo>
                  <a:pt x="5" y="264"/>
                </a:lnTo>
                <a:lnTo>
                  <a:pt x="2" y="261"/>
                </a:lnTo>
                <a:lnTo>
                  <a:pt x="2" y="258"/>
                </a:lnTo>
                <a:lnTo>
                  <a:pt x="2" y="256"/>
                </a:lnTo>
                <a:lnTo>
                  <a:pt x="2" y="253"/>
                </a:lnTo>
                <a:lnTo>
                  <a:pt x="2" y="250"/>
                </a:lnTo>
                <a:lnTo>
                  <a:pt x="0" y="248"/>
                </a:lnTo>
                <a:lnTo>
                  <a:pt x="2" y="248"/>
                </a:lnTo>
                <a:lnTo>
                  <a:pt x="2" y="245"/>
                </a:lnTo>
                <a:lnTo>
                  <a:pt x="2" y="243"/>
                </a:lnTo>
                <a:lnTo>
                  <a:pt x="7" y="237"/>
                </a:lnTo>
                <a:lnTo>
                  <a:pt x="15" y="232"/>
                </a:lnTo>
                <a:lnTo>
                  <a:pt x="18" y="232"/>
                </a:lnTo>
                <a:lnTo>
                  <a:pt x="20" y="232"/>
                </a:lnTo>
                <a:lnTo>
                  <a:pt x="23" y="232"/>
                </a:lnTo>
                <a:lnTo>
                  <a:pt x="26" y="232"/>
                </a:lnTo>
                <a:lnTo>
                  <a:pt x="28" y="232"/>
                </a:lnTo>
                <a:lnTo>
                  <a:pt x="31" y="230"/>
                </a:lnTo>
                <a:lnTo>
                  <a:pt x="33" y="230"/>
                </a:lnTo>
                <a:lnTo>
                  <a:pt x="36" y="230"/>
                </a:lnTo>
                <a:lnTo>
                  <a:pt x="36" y="227"/>
                </a:lnTo>
                <a:lnTo>
                  <a:pt x="39" y="227"/>
                </a:lnTo>
                <a:lnTo>
                  <a:pt x="41" y="227"/>
                </a:lnTo>
                <a:lnTo>
                  <a:pt x="41" y="224"/>
                </a:lnTo>
                <a:lnTo>
                  <a:pt x="44" y="224"/>
                </a:lnTo>
                <a:lnTo>
                  <a:pt x="44" y="222"/>
                </a:lnTo>
                <a:lnTo>
                  <a:pt x="47" y="219"/>
                </a:lnTo>
                <a:lnTo>
                  <a:pt x="47" y="217"/>
                </a:lnTo>
                <a:lnTo>
                  <a:pt x="47" y="214"/>
                </a:lnTo>
                <a:lnTo>
                  <a:pt x="49" y="211"/>
                </a:lnTo>
                <a:lnTo>
                  <a:pt x="49" y="209"/>
                </a:lnTo>
                <a:lnTo>
                  <a:pt x="60" y="201"/>
                </a:lnTo>
                <a:lnTo>
                  <a:pt x="62" y="198"/>
                </a:lnTo>
                <a:lnTo>
                  <a:pt x="65" y="196"/>
                </a:lnTo>
                <a:lnTo>
                  <a:pt x="70" y="190"/>
                </a:lnTo>
                <a:lnTo>
                  <a:pt x="80" y="183"/>
                </a:lnTo>
                <a:lnTo>
                  <a:pt x="83" y="185"/>
                </a:lnTo>
                <a:lnTo>
                  <a:pt x="86" y="185"/>
                </a:lnTo>
                <a:lnTo>
                  <a:pt x="88" y="183"/>
                </a:lnTo>
                <a:lnTo>
                  <a:pt x="88" y="180"/>
                </a:lnTo>
                <a:lnTo>
                  <a:pt x="88" y="177"/>
                </a:lnTo>
                <a:lnTo>
                  <a:pt x="86" y="177"/>
                </a:lnTo>
                <a:lnTo>
                  <a:pt x="83" y="177"/>
                </a:lnTo>
                <a:lnTo>
                  <a:pt x="86" y="177"/>
                </a:lnTo>
                <a:lnTo>
                  <a:pt x="86" y="175"/>
                </a:lnTo>
                <a:lnTo>
                  <a:pt x="88" y="175"/>
                </a:lnTo>
                <a:lnTo>
                  <a:pt x="91" y="172"/>
                </a:lnTo>
                <a:lnTo>
                  <a:pt x="93" y="169"/>
                </a:lnTo>
                <a:lnTo>
                  <a:pt x="96" y="169"/>
                </a:lnTo>
                <a:lnTo>
                  <a:pt x="96" y="167"/>
                </a:lnTo>
                <a:lnTo>
                  <a:pt x="99" y="164"/>
                </a:lnTo>
                <a:lnTo>
                  <a:pt x="99" y="162"/>
                </a:lnTo>
                <a:lnTo>
                  <a:pt x="99" y="159"/>
                </a:lnTo>
                <a:lnTo>
                  <a:pt x="99" y="156"/>
                </a:lnTo>
                <a:lnTo>
                  <a:pt x="96" y="154"/>
                </a:lnTo>
                <a:lnTo>
                  <a:pt x="93" y="154"/>
                </a:lnTo>
                <a:lnTo>
                  <a:pt x="91" y="151"/>
                </a:lnTo>
                <a:lnTo>
                  <a:pt x="88" y="151"/>
                </a:lnTo>
                <a:lnTo>
                  <a:pt x="86" y="151"/>
                </a:lnTo>
                <a:lnTo>
                  <a:pt x="78" y="146"/>
                </a:lnTo>
                <a:lnTo>
                  <a:pt x="70" y="143"/>
                </a:lnTo>
                <a:lnTo>
                  <a:pt x="73" y="138"/>
                </a:lnTo>
                <a:lnTo>
                  <a:pt x="70" y="138"/>
                </a:lnTo>
                <a:lnTo>
                  <a:pt x="70" y="136"/>
                </a:lnTo>
                <a:lnTo>
                  <a:pt x="67" y="136"/>
                </a:lnTo>
                <a:lnTo>
                  <a:pt x="65" y="136"/>
                </a:lnTo>
                <a:lnTo>
                  <a:pt x="54" y="133"/>
                </a:lnTo>
                <a:lnTo>
                  <a:pt x="49" y="128"/>
                </a:lnTo>
                <a:lnTo>
                  <a:pt x="44" y="128"/>
                </a:lnTo>
                <a:lnTo>
                  <a:pt x="41" y="125"/>
                </a:lnTo>
                <a:lnTo>
                  <a:pt x="39" y="125"/>
                </a:lnTo>
                <a:lnTo>
                  <a:pt x="39" y="122"/>
                </a:lnTo>
                <a:lnTo>
                  <a:pt x="36" y="122"/>
                </a:lnTo>
                <a:lnTo>
                  <a:pt x="36" y="120"/>
                </a:lnTo>
                <a:lnTo>
                  <a:pt x="33" y="120"/>
                </a:lnTo>
                <a:lnTo>
                  <a:pt x="31" y="117"/>
                </a:lnTo>
                <a:lnTo>
                  <a:pt x="28" y="115"/>
                </a:lnTo>
                <a:lnTo>
                  <a:pt x="28" y="112"/>
                </a:lnTo>
                <a:lnTo>
                  <a:pt x="23" y="109"/>
                </a:lnTo>
                <a:lnTo>
                  <a:pt x="23" y="107"/>
                </a:lnTo>
                <a:lnTo>
                  <a:pt x="20" y="104"/>
                </a:lnTo>
                <a:lnTo>
                  <a:pt x="18" y="102"/>
                </a:lnTo>
                <a:lnTo>
                  <a:pt x="18" y="99"/>
                </a:lnTo>
                <a:lnTo>
                  <a:pt x="15" y="96"/>
                </a:lnTo>
                <a:lnTo>
                  <a:pt x="13" y="91"/>
                </a:lnTo>
                <a:lnTo>
                  <a:pt x="13" y="89"/>
                </a:lnTo>
                <a:lnTo>
                  <a:pt x="10" y="86"/>
                </a:lnTo>
                <a:lnTo>
                  <a:pt x="10" y="83"/>
                </a:lnTo>
                <a:lnTo>
                  <a:pt x="13" y="83"/>
                </a:lnTo>
                <a:lnTo>
                  <a:pt x="15" y="86"/>
                </a:lnTo>
                <a:lnTo>
                  <a:pt x="18" y="86"/>
                </a:lnTo>
                <a:lnTo>
                  <a:pt x="18" y="89"/>
                </a:lnTo>
                <a:lnTo>
                  <a:pt x="20" y="91"/>
                </a:lnTo>
                <a:lnTo>
                  <a:pt x="26" y="86"/>
                </a:lnTo>
                <a:lnTo>
                  <a:pt x="28" y="86"/>
                </a:lnTo>
                <a:lnTo>
                  <a:pt x="31" y="83"/>
                </a:lnTo>
                <a:lnTo>
                  <a:pt x="31" y="81"/>
                </a:lnTo>
                <a:lnTo>
                  <a:pt x="33" y="81"/>
                </a:lnTo>
                <a:lnTo>
                  <a:pt x="36" y="81"/>
                </a:lnTo>
                <a:lnTo>
                  <a:pt x="39" y="81"/>
                </a:lnTo>
                <a:lnTo>
                  <a:pt x="41" y="81"/>
                </a:lnTo>
                <a:lnTo>
                  <a:pt x="44" y="78"/>
                </a:lnTo>
                <a:lnTo>
                  <a:pt x="44" y="75"/>
                </a:lnTo>
                <a:lnTo>
                  <a:pt x="47" y="75"/>
                </a:lnTo>
                <a:lnTo>
                  <a:pt x="47" y="73"/>
                </a:lnTo>
                <a:lnTo>
                  <a:pt x="47" y="70"/>
                </a:lnTo>
                <a:lnTo>
                  <a:pt x="47" y="68"/>
                </a:lnTo>
                <a:lnTo>
                  <a:pt x="47" y="65"/>
                </a:lnTo>
                <a:lnTo>
                  <a:pt x="54" y="62"/>
                </a:lnTo>
                <a:lnTo>
                  <a:pt x="57" y="65"/>
                </a:lnTo>
                <a:lnTo>
                  <a:pt x="60" y="65"/>
                </a:lnTo>
                <a:lnTo>
                  <a:pt x="62" y="65"/>
                </a:lnTo>
                <a:lnTo>
                  <a:pt x="65" y="65"/>
                </a:lnTo>
                <a:lnTo>
                  <a:pt x="67" y="65"/>
                </a:lnTo>
                <a:lnTo>
                  <a:pt x="67" y="68"/>
                </a:lnTo>
                <a:lnTo>
                  <a:pt x="70" y="68"/>
                </a:lnTo>
                <a:lnTo>
                  <a:pt x="73" y="68"/>
                </a:lnTo>
                <a:lnTo>
                  <a:pt x="75" y="70"/>
                </a:lnTo>
                <a:lnTo>
                  <a:pt x="80" y="75"/>
                </a:lnTo>
                <a:lnTo>
                  <a:pt x="83" y="75"/>
                </a:lnTo>
                <a:lnTo>
                  <a:pt x="86" y="78"/>
                </a:lnTo>
                <a:lnTo>
                  <a:pt x="88" y="78"/>
                </a:lnTo>
                <a:lnTo>
                  <a:pt x="91" y="78"/>
                </a:lnTo>
                <a:lnTo>
                  <a:pt x="93" y="78"/>
                </a:lnTo>
                <a:lnTo>
                  <a:pt x="96" y="78"/>
                </a:lnTo>
                <a:lnTo>
                  <a:pt x="96" y="75"/>
                </a:lnTo>
                <a:lnTo>
                  <a:pt x="99" y="75"/>
                </a:lnTo>
                <a:lnTo>
                  <a:pt x="99" y="73"/>
                </a:lnTo>
                <a:lnTo>
                  <a:pt x="101" y="73"/>
                </a:lnTo>
                <a:lnTo>
                  <a:pt x="101" y="70"/>
                </a:lnTo>
                <a:lnTo>
                  <a:pt x="104" y="70"/>
                </a:lnTo>
                <a:lnTo>
                  <a:pt x="104" y="68"/>
                </a:lnTo>
                <a:lnTo>
                  <a:pt x="107" y="68"/>
                </a:lnTo>
                <a:lnTo>
                  <a:pt x="109" y="68"/>
                </a:lnTo>
                <a:lnTo>
                  <a:pt x="112" y="68"/>
                </a:lnTo>
                <a:lnTo>
                  <a:pt x="114" y="68"/>
                </a:lnTo>
                <a:lnTo>
                  <a:pt x="117" y="68"/>
                </a:lnTo>
                <a:lnTo>
                  <a:pt x="117" y="70"/>
                </a:lnTo>
                <a:lnTo>
                  <a:pt x="117" y="73"/>
                </a:lnTo>
                <a:lnTo>
                  <a:pt x="120" y="73"/>
                </a:lnTo>
                <a:lnTo>
                  <a:pt x="120" y="75"/>
                </a:lnTo>
                <a:lnTo>
                  <a:pt x="122" y="75"/>
                </a:lnTo>
                <a:lnTo>
                  <a:pt x="122" y="78"/>
                </a:lnTo>
                <a:lnTo>
                  <a:pt x="125" y="78"/>
                </a:lnTo>
                <a:lnTo>
                  <a:pt x="127" y="78"/>
                </a:lnTo>
                <a:lnTo>
                  <a:pt x="130" y="78"/>
                </a:lnTo>
                <a:lnTo>
                  <a:pt x="133" y="78"/>
                </a:lnTo>
                <a:lnTo>
                  <a:pt x="135" y="78"/>
                </a:lnTo>
                <a:lnTo>
                  <a:pt x="138" y="78"/>
                </a:lnTo>
                <a:lnTo>
                  <a:pt x="140" y="78"/>
                </a:lnTo>
                <a:lnTo>
                  <a:pt x="140" y="75"/>
                </a:lnTo>
                <a:lnTo>
                  <a:pt x="143" y="75"/>
                </a:lnTo>
                <a:lnTo>
                  <a:pt x="146" y="75"/>
                </a:lnTo>
                <a:lnTo>
                  <a:pt x="154" y="73"/>
                </a:lnTo>
                <a:lnTo>
                  <a:pt x="159" y="70"/>
                </a:lnTo>
                <a:lnTo>
                  <a:pt x="161" y="70"/>
                </a:lnTo>
                <a:lnTo>
                  <a:pt x="159" y="70"/>
                </a:lnTo>
                <a:lnTo>
                  <a:pt x="156" y="70"/>
                </a:lnTo>
                <a:lnTo>
                  <a:pt x="154" y="70"/>
                </a:lnTo>
                <a:lnTo>
                  <a:pt x="140" y="65"/>
                </a:lnTo>
                <a:lnTo>
                  <a:pt x="140" y="62"/>
                </a:lnTo>
                <a:lnTo>
                  <a:pt x="140" y="57"/>
                </a:lnTo>
                <a:lnTo>
                  <a:pt x="140" y="55"/>
                </a:lnTo>
                <a:lnTo>
                  <a:pt x="140" y="49"/>
                </a:lnTo>
                <a:lnTo>
                  <a:pt x="140" y="47"/>
                </a:lnTo>
                <a:lnTo>
                  <a:pt x="138" y="42"/>
                </a:lnTo>
                <a:lnTo>
                  <a:pt x="138" y="39"/>
                </a:lnTo>
                <a:lnTo>
                  <a:pt x="140" y="39"/>
                </a:lnTo>
                <a:lnTo>
                  <a:pt x="140" y="36"/>
                </a:lnTo>
                <a:lnTo>
                  <a:pt x="143" y="34"/>
                </a:lnTo>
                <a:lnTo>
                  <a:pt x="146" y="34"/>
                </a:lnTo>
                <a:lnTo>
                  <a:pt x="148" y="31"/>
                </a:lnTo>
                <a:lnTo>
                  <a:pt x="154" y="31"/>
                </a:lnTo>
                <a:lnTo>
                  <a:pt x="161" y="31"/>
                </a:lnTo>
                <a:lnTo>
                  <a:pt x="172" y="31"/>
                </a:lnTo>
                <a:lnTo>
                  <a:pt x="172" y="28"/>
                </a:lnTo>
                <a:lnTo>
                  <a:pt x="174" y="28"/>
                </a:lnTo>
                <a:lnTo>
                  <a:pt x="174" y="26"/>
                </a:lnTo>
                <a:lnTo>
                  <a:pt x="177" y="26"/>
                </a:lnTo>
                <a:lnTo>
                  <a:pt x="177" y="23"/>
                </a:lnTo>
                <a:lnTo>
                  <a:pt x="174" y="23"/>
                </a:lnTo>
                <a:lnTo>
                  <a:pt x="174" y="21"/>
                </a:lnTo>
                <a:lnTo>
                  <a:pt x="174" y="18"/>
                </a:lnTo>
                <a:lnTo>
                  <a:pt x="174" y="15"/>
                </a:lnTo>
                <a:lnTo>
                  <a:pt x="174" y="13"/>
                </a:lnTo>
                <a:lnTo>
                  <a:pt x="177" y="13"/>
                </a:lnTo>
                <a:lnTo>
                  <a:pt x="185" y="21"/>
                </a:lnTo>
                <a:lnTo>
                  <a:pt x="187" y="21"/>
                </a:lnTo>
                <a:lnTo>
                  <a:pt x="195" y="21"/>
                </a:lnTo>
                <a:lnTo>
                  <a:pt x="203" y="15"/>
                </a:lnTo>
                <a:lnTo>
                  <a:pt x="206" y="15"/>
                </a:lnTo>
                <a:lnTo>
                  <a:pt x="208" y="15"/>
                </a:lnTo>
                <a:lnTo>
                  <a:pt x="211" y="15"/>
                </a:lnTo>
                <a:lnTo>
                  <a:pt x="214" y="15"/>
                </a:lnTo>
                <a:lnTo>
                  <a:pt x="216" y="15"/>
                </a:lnTo>
                <a:lnTo>
                  <a:pt x="216" y="18"/>
                </a:lnTo>
                <a:lnTo>
                  <a:pt x="219" y="18"/>
                </a:lnTo>
                <a:lnTo>
                  <a:pt x="219" y="21"/>
                </a:lnTo>
                <a:lnTo>
                  <a:pt x="221" y="21"/>
                </a:lnTo>
                <a:lnTo>
                  <a:pt x="224" y="21"/>
                </a:lnTo>
                <a:lnTo>
                  <a:pt x="224" y="18"/>
                </a:lnTo>
                <a:lnTo>
                  <a:pt x="227" y="18"/>
                </a:lnTo>
                <a:lnTo>
                  <a:pt x="227" y="21"/>
                </a:lnTo>
                <a:lnTo>
                  <a:pt x="229" y="21"/>
                </a:lnTo>
                <a:lnTo>
                  <a:pt x="229" y="23"/>
                </a:lnTo>
                <a:lnTo>
                  <a:pt x="232" y="23"/>
                </a:lnTo>
                <a:lnTo>
                  <a:pt x="232" y="26"/>
                </a:lnTo>
                <a:lnTo>
                  <a:pt x="234" y="26"/>
                </a:lnTo>
                <a:lnTo>
                  <a:pt x="234" y="28"/>
                </a:lnTo>
                <a:lnTo>
                  <a:pt x="237" y="28"/>
                </a:lnTo>
                <a:lnTo>
                  <a:pt x="240" y="28"/>
                </a:lnTo>
                <a:lnTo>
                  <a:pt x="242" y="28"/>
                </a:lnTo>
                <a:lnTo>
                  <a:pt x="242" y="26"/>
                </a:lnTo>
                <a:lnTo>
                  <a:pt x="242" y="23"/>
                </a:lnTo>
                <a:lnTo>
                  <a:pt x="245" y="23"/>
                </a:lnTo>
                <a:lnTo>
                  <a:pt x="247" y="23"/>
                </a:lnTo>
                <a:lnTo>
                  <a:pt x="247" y="21"/>
                </a:lnTo>
                <a:lnTo>
                  <a:pt x="247" y="18"/>
                </a:lnTo>
                <a:lnTo>
                  <a:pt x="247" y="15"/>
                </a:lnTo>
                <a:lnTo>
                  <a:pt x="250" y="15"/>
                </a:lnTo>
                <a:lnTo>
                  <a:pt x="250" y="13"/>
                </a:lnTo>
                <a:lnTo>
                  <a:pt x="250" y="10"/>
                </a:lnTo>
                <a:lnTo>
                  <a:pt x="253" y="10"/>
                </a:lnTo>
                <a:lnTo>
                  <a:pt x="255" y="10"/>
                </a:lnTo>
                <a:lnTo>
                  <a:pt x="255" y="13"/>
                </a:lnTo>
                <a:lnTo>
                  <a:pt x="258" y="13"/>
                </a:lnTo>
                <a:lnTo>
                  <a:pt x="261" y="13"/>
                </a:lnTo>
                <a:lnTo>
                  <a:pt x="261" y="10"/>
                </a:lnTo>
                <a:lnTo>
                  <a:pt x="263" y="8"/>
                </a:lnTo>
                <a:lnTo>
                  <a:pt x="266" y="8"/>
                </a:lnTo>
                <a:lnTo>
                  <a:pt x="268" y="8"/>
                </a:lnTo>
                <a:lnTo>
                  <a:pt x="268" y="5"/>
                </a:lnTo>
                <a:lnTo>
                  <a:pt x="271" y="5"/>
                </a:lnTo>
                <a:lnTo>
                  <a:pt x="274" y="5"/>
                </a:lnTo>
                <a:lnTo>
                  <a:pt x="274" y="2"/>
                </a:lnTo>
                <a:lnTo>
                  <a:pt x="276" y="2"/>
                </a:lnTo>
                <a:lnTo>
                  <a:pt x="276" y="0"/>
                </a:lnTo>
                <a:lnTo>
                  <a:pt x="279" y="0"/>
                </a:lnTo>
                <a:lnTo>
                  <a:pt x="281" y="0"/>
                </a:lnTo>
                <a:close/>
              </a:path>
            </a:pathLst>
          </a:custGeom>
          <a:gradFill flip="none" rotWithShape="1">
            <a:gsLst>
              <a:gs pos="0">
                <a:schemeClr val="bg2">
                  <a:shade val="94000"/>
                  <a:satMod val="114000"/>
                  <a:lumMod val="96000"/>
                </a:schemeClr>
              </a:gs>
              <a:gs pos="62000">
                <a:schemeClr val="bg2">
                  <a:tint val="92000"/>
                  <a:shade val="66000"/>
                  <a:satMod val="110000"/>
                  <a:lumMod val="80000"/>
                </a:schemeClr>
              </a:gs>
              <a:gs pos="100000">
                <a:schemeClr val="bg2">
                  <a:tint val="89000"/>
                  <a:shade val="62000"/>
                  <a:satMod val="110000"/>
                  <a:lumMod val="72000"/>
                </a:schemeClr>
              </a:gs>
            </a:gsLst>
            <a:lin ang="18900000" scaled="1"/>
            <a:tileRect/>
          </a:gradFill>
          <a:ln w="4763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181202725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  <p:timing>
    <p:tnLst>
      <p:par>
        <p:cTn id="1" dur="indefinite" restart="never" nodeType="tmRoot"/>
      </p:par>
    </p:tnLst>
  </p:timing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1_Southern">
    <p:bg>
      <p:bgRef idx="1001">
        <a:schemeClr val="bg2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Freeform 36"/>
          <p:cNvSpPr>
            <a:spLocks noEditPoints="1"/>
          </p:cNvSpPr>
          <p:nvPr userDrawn="1"/>
        </p:nvSpPr>
        <p:spPr bwMode="auto">
          <a:xfrm>
            <a:off x="4218843" y="377826"/>
            <a:ext cx="3190143" cy="1389063"/>
          </a:xfrm>
          <a:custGeom>
            <a:avLst/>
            <a:gdLst>
              <a:gd name="T0" fmla="*/ 1971 w 2177"/>
              <a:gd name="T1" fmla="*/ 335 h 875"/>
              <a:gd name="T2" fmla="*/ 2010 w 2177"/>
              <a:gd name="T3" fmla="*/ 405 h 875"/>
              <a:gd name="T4" fmla="*/ 1968 w 2177"/>
              <a:gd name="T5" fmla="*/ 481 h 875"/>
              <a:gd name="T6" fmla="*/ 1853 w 2177"/>
              <a:gd name="T7" fmla="*/ 502 h 875"/>
              <a:gd name="T8" fmla="*/ 1874 w 2177"/>
              <a:gd name="T9" fmla="*/ 455 h 875"/>
              <a:gd name="T10" fmla="*/ 1932 w 2177"/>
              <a:gd name="T11" fmla="*/ 444 h 875"/>
              <a:gd name="T12" fmla="*/ 1947 w 2177"/>
              <a:gd name="T13" fmla="*/ 340 h 875"/>
              <a:gd name="T14" fmla="*/ 1676 w 2177"/>
              <a:gd name="T15" fmla="*/ 267 h 875"/>
              <a:gd name="T16" fmla="*/ 2046 w 2177"/>
              <a:gd name="T17" fmla="*/ 322 h 875"/>
              <a:gd name="T18" fmla="*/ 1942 w 2177"/>
              <a:gd name="T19" fmla="*/ 285 h 875"/>
              <a:gd name="T20" fmla="*/ 2031 w 2177"/>
              <a:gd name="T21" fmla="*/ 275 h 875"/>
              <a:gd name="T22" fmla="*/ 1926 w 2177"/>
              <a:gd name="T23" fmla="*/ 222 h 875"/>
              <a:gd name="T24" fmla="*/ 2138 w 2177"/>
              <a:gd name="T25" fmla="*/ 196 h 875"/>
              <a:gd name="T26" fmla="*/ 1543 w 2177"/>
              <a:gd name="T27" fmla="*/ 139 h 875"/>
              <a:gd name="T28" fmla="*/ 1603 w 2177"/>
              <a:gd name="T29" fmla="*/ 79 h 875"/>
              <a:gd name="T30" fmla="*/ 1934 w 2177"/>
              <a:gd name="T31" fmla="*/ 102 h 875"/>
              <a:gd name="T32" fmla="*/ 1968 w 2177"/>
              <a:gd name="T33" fmla="*/ 134 h 875"/>
              <a:gd name="T34" fmla="*/ 1858 w 2177"/>
              <a:gd name="T35" fmla="*/ 118 h 875"/>
              <a:gd name="T36" fmla="*/ 1861 w 2177"/>
              <a:gd name="T37" fmla="*/ 204 h 875"/>
              <a:gd name="T38" fmla="*/ 1872 w 2177"/>
              <a:gd name="T39" fmla="*/ 269 h 875"/>
              <a:gd name="T40" fmla="*/ 1825 w 2177"/>
              <a:gd name="T41" fmla="*/ 249 h 875"/>
              <a:gd name="T42" fmla="*/ 1801 w 2177"/>
              <a:gd name="T43" fmla="*/ 199 h 875"/>
              <a:gd name="T44" fmla="*/ 1780 w 2177"/>
              <a:gd name="T45" fmla="*/ 126 h 875"/>
              <a:gd name="T46" fmla="*/ 741 w 2177"/>
              <a:gd name="T47" fmla="*/ 16 h 875"/>
              <a:gd name="T48" fmla="*/ 971 w 2177"/>
              <a:gd name="T49" fmla="*/ 58 h 875"/>
              <a:gd name="T50" fmla="*/ 1188 w 2177"/>
              <a:gd name="T51" fmla="*/ 60 h 875"/>
              <a:gd name="T52" fmla="*/ 1188 w 2177"/>
              <a:gd name="T53" fmla="*/ 160 h 875"/>
              <a:gd name="T54" fmla="*/ 1099 w 2177"/>
              <a:gd name="T55" fmla="*/ 254 h 875"/>
              <a:gd name="T56" fmla="*/ 1167 w 2177"/>
              <a:gd name="T57" fmla="*/ 314 h 875"/>
              <a:gd name="T58" fmla="*/ 1250 w 2177"/>
              <a:gd name="T59" fmla="*/ 290 h 875"/>
              <a:gd name="T60" fmla="*/ 1352 w 2177"/>
              <a:gd name="T61" fmla="*/ 222 h 875"/>
              <a:gd name="T62" fmla="*/ 1415 w 2177"/>
              <a:gd name="T63" fmla="*/ 113 h 875"/>
              <a:gd name="T64" fmla="*/ 1490 w 2177"/>
              <a:gd name="T65" fmla="*/ 141 h 875"/>
              <a:gd name="T66" fmla="*/ 1517 w 2177"/>
              <a:gd name="T67" fmla="*/ 157 h 875"/>
              <a:gd name="T68" fmla="*/ 1550 w 2177"/>
              <a:gd name="T69" fmla="*/ 246 h 875"/>
              <a:gd name="T70" fmla="*/ 1558 w 2177"/>
              <a:gd name="T71" fmla="*/ 298 h 875"/>
              <a:gd name="T72" fmla="*/ 1655 w 2177"/>
              <a:gd name="T73" fmla="*/ 327 h 875"/>
              <a:gd name="T74" fmla="*/ 1691 w 2177"/>
              <a:gd name="T75" fmla="*/ 348 h 875"/>
              <a:gd name="T76" fmla="*/ 1744 w 2177"/>
              <a:gd name="T77" fmla="*/ 353 h 875"/>
              <a:gd name="T78" fmla="*/ 1671 w 2177"/>
              <a:gd name="T79" fmla="*/ 416 h 875"/>
              <a:gd name="T80" fmla="*/ 1657 w 2177"/>
              <a:gd name="T81" fmla="*/ 455 h 875"/>
              <a:gd name="T82" fmla="*/ 1671 w 2177"/>
              <a:gd name="T83" fmla="*/ 471 h 875"/>
              <a:gd name="T84" fmla="*/ 1720 w 2177"/>
              <a:gd name="T85" fmla="*/ 473 h 875"/>
              <a:gd name="T86" fmla="*/ 1798 w 2177"/>
              <a:gd name="T87" fmla="*/ 528 h 875"/>
              <a:gd name="T88" fmla="*/ 1814 w 2177"/>
              <a:gd name="T89" fmla="*/ 528 h 875"/>
              <a:gd name="T90" fmla="*/ 1877 w 2177"/>
              <a:gd name="T91" fmla="*/ 546 h 875"/>
              <a:gd name="T92" fmla="*/ 1971 w 2177"/>
              <a:gd name="T93" fmla="*/ 541 h 875"/>
              <a:gd name="T94" fmla="*/ 2112 w 2177"/>
              <a:gd name="T95" fmla="*/ 497 h 875"/>
              <a:gd name="T96" fmla="*/ 2031 w 2177"/>
              <a:gd name="T97" fmla="*/ 562 h 875"/>
              <a:gd name="T98" fmla="*/ 1736 w 2177"/>
              <a:gd name="T99" fmla="*/ 593 h 875"/>
              <a:gd name="T100" fmla="*/ 1462 w 2177"/>
              <a:gd name="T101" fmla="*/ 622 h 875"/>
              <a:gd name="T102" fmla="*/ 1250 w 2177"/>
              <a:gd name="T103" fmla="*/ 648 h 875"/>
              <a:gd name="T104" fmla="*/ 994 w 2177"/>
              <a:gd name="T105" fmla="*/ 625 h 875"/>
              <a:gd name="T106" fmla="*/ 773 w 2177"/>
              <a:gd name="T107" fmla="*/ 700 h 875"/>
              <a:gd name="T108" fmla="*/ 590 w 2177"/>
              <a:gd name="T109" fmla="*/ 776 h 875"/>
              <a:gd name="T110" fmla="*/ 350 w 2177"/>
              <a:gd name="T111" fmla="*/ 855 h 875"/>
              <a:gd name="T112" fmla="*/ 97 w 2177"/>
              <a:gd name="T113" fmla="*/ 834 h 875"/>
              <a:gd name="T114" fmla="*/ 102 w 2177"/>
              <a:gd name="T115" fmla="*/ 601 h 875"/>
              <a:gd name="T116" fmla="*/ 107 w 2177"/>
              <a:gd name="T117" fmla="*/ 429 h 875"/>
              <a:gd name="T118" fmla="*/ 65 w 2177"/>
              <a:gd name="T119" fmla="*/ 259 h 875"/>
              <a:gd name="T120" fmla="*/ 368 w 2177"/>
              <a:gd name="T121" fmla="*/ 233 h 875"/>
              <a:gd name="T122" fmla="*/ 530 w 2177"/>
              <a:gd name="T123" fmla="*/ 173 h 875"/>
              <a:gd name="T124" fmla="*/ 619 w 2177"/>
              <a:gd name="T125" fmla="*/ 84 h 8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177" h="875">
                <a:moveTo>
                  <a:pt x="1916" y="546"/>
                </a:moveTo>
                <a:lnTo>
                  <a:pt x="1919" y="549"/>
                </a:lnTo>
                <a:lnTo>
                  <a:pt x="1919" y="546"/>
                </a:lnTo>
                <a:lnTo>
                  <a:pt x="1919" y="549"/>
                </a:lnTo>
                <a:lnTo>
                  <a:pt x="1916" y="549"/>
                </a:lnTo>
                <a:lnTo>
                  <a:pt x="1919" y="549"/>
                </a:lnTo>
                <a:lnTo>
                  <a:pt x="1916" y="549"/>
                </a:lnTo>
                <a:lnTo>
                  <a:pt x="1916" y="552"/>
                </a:lnTo>
                <a:lnTo>
                  <a:pt x="1913" y="552"/>
                </a:lnTo>
                <a:lnTo>
                  <a:pt x="1913" y="554"/>
                </a:lnTo>
                <a:lnTo>
                  <a:pt x="1911" y="554"/>
                </a:lnTo>
                <a:lnTo>
                  <a:pt x="1908" y="554"/>
                </a:lnTo>
                <a:lnTo>
                  <a:pt x="1905" y="554"/>
                </a:lnTo>
                <a:lnTo>
                  <a:pt x="1905" y="552"/>
                </a:lnTo>
                <a:lnTo>
                  <a:pt x="1908" y="552"/>
                </a:lnTo>
                <a:lnTo>
                  <a:pt x="1905" y="552"/>
                </a:lnTo>
                <a:lnTo>
                  <a:pt x="1908" y="552"/>
                </a:lnTo>
                <a:lnTo>
                  <a:pt x="1911" y="549"/>
                </a:lnTo>
                <a:lnTo>
                  <a:pt x="1913" y="549"/>
                </a:lnTo>
                <a:lnTo>
                  <a:pt x="1913" y="546"/>
                </a:lnTo>
                <a:lnTo>
                  <a:pt x="1916" y="546"/>
                </a:lnTo>
                <a:lnTo>
                  <a:pt x="1916" y="549"/>
                </a:lnTo>
                <a:lnTo>
                  <a:pt x="1916" y="546"/>
                </a:lnTo>
                <a:close/>
                <a:moveTo>
                  <a:pt x="1879" y="429"/>
                </a:moveTo>
                <a:lnTo>
                  <a:pt x="1879" y="431"/>
                </a:lnTo>
                <a:lnTo>
                  <a:pt x="1879" y="434"/>
                </a:lnTo>
                <a:lnTo>
                  <a:pt x="1877" y="434"/>
                </a:lnTo>
                <a:lnTo>
                  <a:pt x="1877" y="431"/>
                </a:lnTo>
                <a:lnTo>
                  <a:pt x="1877" y="429"/>
                </a:lnTo>
                <a:lnTo>
                  <a:pt x="1879" y="429"/>
                </a:lnTo>
                <a:close/>
                <a:moveTo>
                  <a:pt x="1757" y="369"/>
                </a:moveTo>
                <a:lnTo>
                  <a:pt x="1757" y="371"/>
                </a:lnTo>
                <a:lnTo>
                  <a:pt x="1754" y="371"/>
                </a:lnTo>
                <a:lnTo>
                  <a:pt x="1754" y="374"/>
                </a:lnTo>
                <a:lnTo>
                  <a:pt x="1757" y="374"/>
                </a:lnTo>
                <a:lnTo>
                  <a:pt x="1757" y="377"/>
                </a:lnTo>
                <a:lnTo>
                  <a:pt x="1759" y="377"/>
                </a:lnTo>
                <a:lnTo>
                  <a:pt x="1759" y="379"/>
                </a:lnTo>
                <a:lnTo>
                  <a:pt x="1759" y="377"/>
                </a:lnTo>
                <a:lnTo>
                  <a:pt x="1759" y="379"/>
                </a:lnTo>
                <a:lnTo>
                  <a:pt x="1762" y="379"/>
                </a:lnTo>
                <a:lnTo>
                  <a:pt x="1765" y="379"/>
                </a:lnTo>
                <a:lnTo>
                  <a:pt x="1767" y="379"/>
                </a:lnTo>
                <a:lnTo>
                  <a:pt x="1767" y="377"/>
                </a:lnTo>
                <a:lnTo>
                  <a:pt x="1770" y="377"/>
                </a:lnTo>
                <a:lnTo>
                  <a:pt x="1772" y="377"/>
                </a:lnTo>
                <a:lnTo>
                  <a:pt x="1775" y="377"/>
                </a:lnTo>
                <a:lnTo>
                  <a:pt x="1775" y="379"/>
                </a:lnTo>
                <a:lnTo>
                  <a:pt x="1778" y="379"/>
                </a:lnTo>
                <a:lnTo>
                  <a:pt x="1778" y="382"/>
                </a:lnTo>
                <a:lnTo>
                  <a:pt x="1780" y="382"/>
                </a:lnTo>
                <a:lnTo>
                  <a:pt x="1780" y="379"/>
                </a:lnTo>
                <a:lnTo>
                  <a:pt x="1780" y="382"/>
                </a:lnTo>
                <a:lnTo>
                  <a:pt x="1780" y="384"/>
                </a:lnTo>
                <a:lnTo>
                  <a:pt x="1780" y="387"/>
                </a:lnTo>
                <a:lnTo>
                  <a:pt x="1780" y="384"/>
                </a:lnTo>
                <a:lnTo>
                  <a:pt x="1778" y="384"/>
                </a:lnTo>
                <a:lnTo>
                  <a:pt x="1775" y="384"/>
                </a:lnTo>
                <a:lnTo>
                  <a:pt x="1772" y="387"/>
                </a:lnTo>
                <a:lnTo>
                  <a:pt x="1770" y="387"/>
                </a:lnTo>
                <a:lnTo>
                  <a:pt x="1767" y="387"/>
                </a:lnTo>
                <a:lnTo>
                  <a:pt x="1765" y="387"/>
                </a:lnTo>
                <a:lnTo>
                  <a:pt x="1765" y="390"/>
                </a:lnTo>
                <a:lnTo>
                  <a:pt x="1762" y="390"/>
                </a:lnTo>
                <a:lnTo>
                  <a:pt x="1759" y="390"/>
                </a:lnTo>
                <a:lnTo>
                  <a:pt x="1757" y="390"/>
                </a:lnTo>
                <a:lnTo>
                  <a:pt x="1754" y="387"/>
                </a:lnTo>
                <a:lnTo>
                  <a:pt x="1751" y="387"/>
                </a:lnTo>
                <a:lnTo>
                  <a:pt x="1751" y="384"/>
                </a:lnTo>
                <a:lnTo>
                  <a:pt x="1749" y="382"/>
                </a:lnTo>
                <a:lnTo>
                  <a:pt x="1749" y="379"/>
                </a:lnTo>
                <a:lnTo>
                  <a:pt x="1749" y="377"/>
                </a:lnTo>
                <a:lnTo>
                  <a:pt x="1746" y="377"/>
                </a:lnTo>
                <a:lnTo>
                  <a:pt x="1746" y="374"/>
                </a:lnTo>
                <a:lnTo>
                  <a:pt x="1746" y="371"/>
                </a:lnTo>
                <a:lnTo>
                  <a:pt x="1749" y="371"/>
                </a:lnTo>
                <a:lnTo>
                  <a:pt x="1751" y="371"/>
                </a:lnTo>
                <a:lnTo>
                  <a:pt x="1751" y="369"/>
                </a:lnTo>
                <a:lnTo>
                  <a:pt x="1754" y="369"/>
                </a:lnTo>
                <a:lnTo>
                  <a:pt x="1757" y="369"/>
                </a:lnTo>
                <a:close/>
                <a:moveTo>
                  <a:pt x="1952" y="324"/>
                </a:moveTo>
                <a:lnTo>
                  <a:pt x="1955" y="324"/>
                </a:lnTo>
                <a:lnTo>
                  <a:pt x="1955" y="327"/>
                </a:lnTo>
                <a:lnTo>
                  <a:pt x="1958" y="327"/>
                </a:lnTo>
                <a:lnTo>
                  <a:pt x="1960" y="327"/>
                </a:lnTo>
                <a:lnTo>
                  <a:pt x="1960" y="324"/>
                </a:lnTo>
                <a:lnTo>
                  <a:pt x="1963" y="324"/>
                </a:lnTo>
                <a:lnTo>
                  <a:pt x="1963" y="327"/>
                </a:lnTo>
                <a:lnTo>
                  <a:pt x="1963" y="330"/>
                </a:lnTo>
                <a:lnTo>
                  <a:pt x="1965" y="330"/>
                </a:lnTo>
                <a:lnTo>
                  <a:pt x="1968" y="330"/>
                </a:lnTo>
                <a:lnTo>
                  <a:pt x="1968" y="332"/>
                </a:lnTo>
                <a:lnTo>
                  <a:pt x="1968" y="335"/>
                </a:lnTo>
                <a:lnTo>
                  <a:pt x="1971" y="335"/>
                </a:lnTo>
                <a:lnTo>
                  <a:pt x="1971" y="337"/>
                </a:lnTo>
                <a:lnTo>
                  <a:pt x="1971" y="335"/>
                </a:lnTo>
                <a:lnTo>
                  <a:pt x="1973" y="335"/>
                </a:lnTo>
                <a:lnTo>
                  <a:pt x="1976" y="335"/>
                </a:lnTo>
                <a:lnTo>
                  <a:pt x="1976" y="337"/>
                </a:lnTo>
                <a:lnTo>
                  <a:pt x="1976" y="340"/>
                </a:lnTo>
                <a:lnTo>
                  <a:pt x="1976" y="337"/>
                </a:lnTo>
                <a:lnTo>
                  <a:pt x="1979" y="340"/>
                </a:lnTo>
                <a:lnTo>
                  <a:pt x="1981" y="340"/>
                </a:lnTo>
                <a:lnTo>
                  <a:pt x="1981" y="337"/>
                </a:lnTo>
                <a:lnTo>
                  <a:pt x="1984" y="337"/>
                </a:lnTo>
                <a:lnTo>
                  <a:pt x="1984" y="340"/>
                </a:lnTo>
                <a:lnTo>
                  <a:pt x="1986" y="340"/>
                </a:lnTo>
                <a:lnTo>
                  <a:pt x="1986" y="343"/>
                </a:lnTo>
                <a:lnTo>
                  <a:pt x="1986" y="340"/>
                </a:lnTo>
                <a:lnTo>
                  <a:pt x="1986" y="343"/>
                </a:lnTo>
                <a:lnTo>
                  <a:pt x="1986" y="340"/>
                </a:lnTo>
                <a:lnTo>
                  <a:pt x="1986" y="343"/>
                </a:lnTo>
                <a:lnTo>
                  <a:pt x="1989" y="343"/>
                </a:lnTo>
                <a:lnTo>
                  <a:pt x="1992" y="340"/>
                </a:lnTo>
                <a:lnTo>
                  <a:pt x="1992" y="343"/>
                </a:lnTo>
                <a:lnTo>
                  <a:pt x="1992" y="340"/>
                </a:lnTo>
                <a:lnTo>
                  <a:pt x="1992" y="343"/>
                </a:lnTo>
                <a:lnTo>
                  <a:pt x="1994" y="343"/>
                </a:lnTo>
                <a:lnTo>
                  <a:pt x="1992" y="343"/>
                </a:lnTo>
                <a:lnTo>
                  <a:pt x="1994" y="343"/>
                </a:lnTo>
                <a:lnTo>
                  <a:pt x="1992" y="345"/>
                </a:lnTo>
                <a:lnTo>
                  <a:pt x="1994" y="345"/>
                </a:lnTo>
                <a:lnTo>
                  <a:pt x="1997" y="345"/>
                </a:lnTo>
                <a:lnTo>
                  <a:pt x="1997" y="348"/>
                </a:lnTo>
                <a:lnTo>
                  <a:pt x="1999" y="348"/>
                </a:lnTo>
                <a:lnTo>
                  <a:pt x="2002" y="350"/>
                </a:lnTo>
                <a:lnTo>
                  <a:pt x="2002" y="348"/>
                </a:lnTo>
                <a:lnTo>
                  <a:pt x="2002" y="350"/>
                </a:lnTo>
                <a:lnTo>
                  <a:pt x="2002" y="348"/>
                </a:lnTo>
                <a:lnTo>
                  <a:pt x="2002" y="350"/>
                </a:lnTo>
                <a:lnTo>
                  <a:pt x="2005" y="350"/>
                </a:lnTo>
                <a:lnTo>
                  <a:pt x="2005" y="353"/>
                </a:lnTo>
                <a:lnTo>
                  <a:pt x="2005" y="356"/>
                </a:lnTo>
                <a:lnTo>
                  <a:pt x="2007" y="356"/>
                </a:lnTo>
                <a:lnTo>
                  <a:pt x="2007" y="358"/>
                </a:lnTo>
                <a:lnTo>
                  <a:pt x="2007" y="361"/>
                </a:lnTo>
                <a:lnTo>
                  <a:pt x="2007" y="358"/>
                </a:lnTo>
                <a:lnTo>
                  <a:pt x="2007" y="361"/>
                </a:lnTo>
                <a:lnTo>
                  <a:pt x="2010" y="361"/>
                </a:lnTo>
                <a:lnTo>
                  <a:pt x="2010" y="363"/>
                </a:lnTo>
                <a:lnTo>
                  <a:pt x="2012" y="366"/>
                </a:lnTo>
                <a:lnTo>
                  <a:pt x="2012" y="369"/>
                </a:lnTo>
                <a:lnTo>
                  <a:pt x="2015" y="369"/>
                </a:lnTo>
                <a:lnTo>
                  <a:pt x="2015" y="371"/>
                </a:lnTo>
                <a:lnTo>
                  <a:pt x="2015" y="374"/>
                </a:lnTo>
                <a:lnTo>
                  <a:pt x="2018" y="374"/>
                </a:lnTo>
                <a:lnTo>
                  <a:pt x="2018" y="371"/>
                </a:lnTo>
                <a:lnTo>
                  <a:pt x="2018" y="374"/>
                </a:lnTo>
                <a:lnTo>
                  <a:pt x="2018" y="377"/>
                </a:lnTo>
                <a:lnTo>
                  <a:pt x="2018" y="374"/>
                </a:lnTo>
                <a:lnTo>
                  <a:pt x="2020" y="374"/>
                </a:lnTo>
                <a:lnTo>
                  <a:pt x="2020" y="377"/>
                </a:lnTo>
                <a:lnTo>
                  <a:pt x="2018" y="377"/>
                </a:lnTo>
                <a:lnTo>
                  <a:pt x="2020" y="377"/>
                </a:lnTo>
                <a:lnTo>
                  <a:pt x="2020" y="374"/>
                </a:lnTo>
                <a:lnTo>
                  <a:pt x="2020" y="377"/>
                </a:lnTo>
                <a:lnTo>
                  <a:pt x="2020" y="379"/>
                </a:lnTo>
                <a:lnTo>
                  <a:pt x="2020" y="377"/>
                </a:lnTo>
                <a:lnTo>
                  <a:pt x="2018" y="377"/>
                </a:lnTo>
                <a:lnTo>
                  <a:pt x="2018" y="379"/>
                </a:lnTo>
                <a:lnTo>
                  <a:pt x="2015" y="379"/>
                </a:lnTo>
                <a:lnTo>
                  <a:pt x="2015" y="382"/>
                </a:lnTo>
                <a:lnTo>
                  <a:pt x="2012" y="382"/>
                </a:lnTo>
                <a:lnTo>
                  <a:pt x="2012" y="384"/>
                </a:lnTo>
                <a:lnTo>
                  <a:pt x="2012" y="387"/>
                </a:lnTo>
                <a:lnTo>
                  <a:pt x="2012" y="390"/>
                </a:lnTo>
                <a:lnTo>
                  <a:pt x="2015" y="390"/>
                </a:lnTo>
                <a:lnTo>
                  <a:pt x="2015" y="392"/>
                </a:lnTo>
                <a:lnTo>
                  <a:pt x="2018" y="392"/>
                </a:lnTo>
                <a:lnTo>
                  <a:pt x="2018" y="395"/>
                </a:lnTo>
                <a:lnTo>
                  <a:pt x="2020" y="395"/>
                </a:lnTo>
                <a:lnTo>
                  <a:pt x="2020" y="397"/>
                </a:lnTo>
                <a:lnTo>
                  <a:pt x="2018" y="397"/>
                </a:lnTo>
                <a:lnTo>
                  <a:pt x="2015" y="397"/>
                </a:lnTo>
                <a:lnTo>
                  <a:pt x="2015" y="400"/>
                </a:lnTo>
                <a:lnTo>
                  <a:pt x="2012" y="400"/>
                </a:lnTo>
                <a:lnTo>
                  <a:pt x="2010" y="400"/>
                </a:lnTo>
                <a:lnTo>
                  <a:pt x="2007" y="403"/>
                </a:lnTo>
                <a:lnTo>
                  <a:pt x="2010" y="403"/>
                </a:lnTo>
                <a:lnTo>
                  <a:pt x="2010" y="400"/>
                </a:lnTo>
                <a:lnTo>
                  <a:pt x="2012" y="400"/>
                </a:lnTo>
                <a:lnTo>
                  <a:pt x="2010" y="400"/>
                </a:lnTo>
                <a:lnTo>
                  <a:pt x="2010" y="403"/>
                </a:lnTo>
                <a:lnTo>
                  <a:pt x="2007" y="403"/>
                </a:lnTo>
                <a:lnTo>
                  <a:pt x="2007" y="405"/>
                </a:lnTo>
                <a:lnTo>
                  <a:pt x="2007" y="403"/>
                </a:lnTo>
                <a:lnTo>
                  <a:pt x="2010" y="403"/>
                </a:lnTo>
                <a:lnTo>
                  <a:pt x="2010" y="405"/>
                </a:lnTo>
                <a:lnTo>
                  <a:pt x="2012" y="405"/>
                </a:lnTo>
                <a:lnTo>
                  <a:pt x="2012" y="403"/>
                </a:lnTo>
                <a:lnTo>
                  <a:pt x="2012" y="400"/>
                </a:lnTo>
                <a:lnTo>
                  <a:pt x="2012" y="403"/>
                </a:lnTo>
                <a:lnTo>
                  <a:pt x="2015" y="403"/>
                </a:lnTo>
                <a:lnTo>
                  <a:pt x="2018" y="403"/>
                </a:lnTo>
                <a:lnTo>
                  <a:pt x="2020" y="403"/>
                </a:lnTo>
                <a:lnTo>
                  <a:pt x="2020" y="400"/>
                </a:lnTo>
                <a:lnTo>
                  <a:pt x="2020" y="397"/>
                </a:lnTo>
                <a:lnTo>
                  <a:pt x="2023" y="397"/>
                </a:lnTo>
                <a:lnTo>
                  <a:pt x="2023" y="395"/>
                </a:lnTo>
                <a:lnTo>
                  <a:pt x="2026" y="395"/>
                </a:lnTo>
                <a:lnTo>
                  <a:pt x="2028" y="395"/>
                </a:lnTo>
                <a:lnTo>
                  <a:pt x="2028" y="392"/>
                </a:lnTo>
                <a:lnTo>
                  <a:pt x="2031" y="392"/>
                </a:lnTo>
                <a:lnTo>
                  <a:pt x="2033" y="392"/>
                </a:lnTo>
                <a:lnTo>
                  <a:pt x="2033" y="390"/>
                </a:lnTo>
                <a:lnTo>
                  <a:pt x="2033" y="392"/>
                </a:lnTo>
                <a:lnTo>
                  <a:pt x="2036" y="392"/>
                </a:lnTo>
                <a:lnTo>
                  <a:pt x="2033" y="392"/>
                </a:lnTo>
                <a:lnTo>
                  <a:pt x="2036" y="392"/>
                </a:lnTo>
                <a:lnTo>
                  <a:pt x="2036" y="395"/>
                </a:lnTo>
                <a:lnTo>
                  <a:pt x="2039" y="395"/>
                </a:lnTo>
                <a:lnTo>
                  <a:pt x="2039" y="397"/>
                </a:lnTo>
                <a:lnTo>
                  <a:pt x="2039" y="400"/>
                </a:lnTo>
                <a:lnTo>
                  <a:pt x="2041" y="400"/>
                </a:lnTo>
                <a:lnTo>
                  <a:pt x="2041" y="397"/>
                </a:lnTo>
                <a:lnTo>
                  <a:pt x="2044" y="397"/>
                </a:lnTo>
                <a:lnTo>
                  <a:pt x="2044" y="400"/>
                </a:lnTo>
                <a:lnTo>
                  <a:pt x="2046" y="400"/>
                </a:lnTo>
                <a:lnTo>
                  <a:pt x="2044" y="400"/>
                </a:lnTo>
                <a:lnTo>
                  <a:pt x="2044" y="403"/>
                </a:lnTo>
                <a:lnTo>
                  <a:pt x="2046" y="403"/>
                </a:lnTo>
                <a:lnTo>
                  <a:pt x="2046" y="405"/>
                </a:lnTo>
                <a:lnTo>
                  <a:pt x="2046" y="408"/>
                </a:lnTo>
                <a:lnTo>
                  <a:pt x="2049" y="408"/>
                </a:lnTo>
                <a:lnTo>
                  <a:pt x="2049" y="410"/>
                </a:lnTo>
                <a:lnTo>
                  <a:pt x="2052" y="410"/>
                </a:lnTo>
                <a:lnTo>
                  <a:pt x="2052" y="408"/>
                </a:lnTo>
                <a:lnTo>
                  <a:pt x="2054" y="408"/>
                </a:lnTo>
                <a:lnTo>
                  <a:pt x="2054" y="410"/>
                </a:lnTo>
                <a:lnTo>
                  <a:pt x="2054" y="413"/>
                </a:lnTo>
                <a:lnTo>
                  <a:pt x="2052" y="413"/>
                </a:lnTo>
                <a:lnTo>
                  <a:pt x="2049" y="413"/>
                </a:lnTo>
                <a:lnTo>
                  <a:pt x="2049" y="416"/>
                </a:lnTo>
                <a:lnTo>
                  <a:pt x="2046" y="416"/>
                </a:lnTo>
                <a:lnTo>
                  <a:pt x="2044" y="416"/>
                </a:lnTo>
                <a:lnTo>
                  <a:pt x="2041" y="416"/>
                </a:lnTo>
                <a:lnTo>
                  <a:pt x="2039" y="418"/>
                </a:lnTo>
                <a:lnTo>
                  <a:pt x="2036" y="418"/>
                </a:lnTo>
                <a:lnTo>
                  <a:pt x="2036" y="421"/>
                </a:lnTo>
                <a:lnTo>
                  <a:pt x="2033" y="421"/>
                </a:lnTo>
                <a:lnTo>
                  <a:pt x="2031" y="424"/>
                </a:lnTo>
                <a:lnTo>
                  <a:pt x="2031" y="426"/>
                </a:lnTo>
                <a:lnTo>
                  <a:pt x="2031" y="429"/>
                </a:lnTo>
                <a:lnTo>
                  <a:pt x="2031" y="431"/>
                </a:lnTo>
                <a:lnTo>
                  <a:pt x="2031" y="434"/>
                </a:lnTo>
                <a:lnTo>
                  <a:pt x="2028" y="434"/>
                </a:lnTo>
                <a:lnTo>
                  <a:pt x="2028" y="437"/>
                </a:lnTo>
                <a:lnTo>
                  <a:pt x="2028" y="439"/>
                </a:lnTo>
                <a:lnTo>
                  <a:pt x="2026" y="439"/>
                </a:lnTo>
                <a:lnTo>
                  <a:pt x="2023" y="442"/>
                </a:lnTo>
                <a:lnTo>
                  <a:pt x="2020" y="442"/>
                </a:lnTo>
                <a:lnTo>
                  <a:pt x="2018" y="444"/>
                </a:lnTo>
                <a:lnTo>
                  <a:pt x="2018" y="447"/>
                </a:lnTo>
                <a:lnTo>
                  <a:pt x="2015" y="447"/>
                </a:lnTo>
                <a:lnTo>
                  <a:pt x="2015" y="450"/>
                </a:lnTo>
                <a:lnTo>
                  <a:pt x="2012" y="452"/>
                </a:lnTo>
                <a:lnTo>
                  <a:pt x="2012" y="455"/>
                </a:lnTo>
                <a:lnTo>
                  <a:pt x="2010" y="455"/>
                </a:lnTo>
                <a:lnTo>
                  <a:pt x="2007" y="455"/>
                </a:lnTo>
                <a:lnTo>
                  <a:pt x="2007" y="458"/>
                </a:lnTo>
                <a:lnTo>
                  <a:pt x="2005" y="458"/>
                </a:lnTo>
                <a:lnTo>
                  <a:pt x="2002" y="458"/>
                </a:lnTo>
                <a:lnTo>
                  <a:pt x="1999" y="460"/>
                </a:lnTo>
                <a:lnTo>
                  <a:pt x="1997" y="460"/>
                </a:lnTo>
                <a:lnTo>
                  <a:pt x="1994" y="460"/>
                </a:lnTo>
                <a:lnTo>
                  <a:pt x="1992" y="460"/>
                </a:lnTo>
                <a:lnTo>
                  <a:pt x="1989" y="460"/>
                </a:lnTo>
                <a:lnTo>
                  <a:pt x="1989" y="463"/>
                </a:lnTo>
                <a:lnTo>
                  <a:pt x="1986" y="463"/>
                </a:lnTo>
                <a:lnTo>
                  <a:pt x="1984" y="463"/>
                </a:lnTo>
                <a:lnTo>
                  <a:pt x="1981" y="463"/>
                </a:lnTo>
                <a:lnTo>
                  <a:pt x="1979" y="463"/>
                </a:lnTo>
                <a:lnTo>
                  <a:pt x="1976" y="463"/>
                </a:lnTo>
                <a:lnTo>
                  <a:pt x="1973" y="463"/>
                </a:lnTo>
                <a:lnTo>
                  <a:pt x="1973" y="465"/>
                </a:lnTo>
                <a:lnTo>
                  <a:pt x="1971" y="468"/>
                </a:lnTo>
                <a:lnTo>
                  <a:pt x="1971" y="471"/>
                </a:lnTo>
                <a:lnTo>
                  <a:pt x="1968" y="471"/>
                </a:lnTo>
                <a:lnTo>
                  <a:pt x="1968" y="473"/>
                </a:lnTo>
                <a:lnTo>
                  <a:pt x="1968" y="476"/>
                </a:lnTo>
                <a:lnTo>
                  <a:pt x="1968" y="478"/>
                </a:lnTo>
                <a:lnTo>
                  <a:pt x="1968" y="481"/>
                </a:lnTo>
                <a:lnTo>
                  <a:pt x="1965" y="481"/>
                </a:lnTo>
                <a:lnTo>
                  <a:pt x="1965" y="484"/>
                </a:lnTo>
                <a:lnTo>
                  <a:pt x="1965" y="486"/>
                </a:lnTo>
                <a:lnTo>
                  <a:pt x="1963" y="486"/>
                </a:lnTo>
                <a:lnTo>
                  <a:pt x="1963" y="489"/>
                </a:lnTo>
                <a:lnTo>
                  <a:pt x="1960" y="489"/>
                </a:lnTo>
                <a:lnTo>
                  <a:pt x="1958" y="489"/>
                </a:lnTo>
                <a:lnTo>
                  <a:pt x="1955" y="489"/>
                </a:lnTo>
                <a:lnTo>
                  <a:pt x="1952" y="489"/>
                </a:lnTo>
                <a:lnTo>
                  <a:pt x="1950" y="489"/>
                </a:lnTo>
                <a:lnTo>
                  <a:pt x="1950" y="486"/>
                </a:lnTo>
                <a:lnTo>
                  <a:pt x="1947" y="486"/>
                </a:lnTo>
                <a:lnTo>
                  <a:pt x="1945" y="484"/>
                </a:lnTo>
                <a:lnTo>
                  <a:pt x="1945" y="486"/>
                </a:lnTo>
                <a:lnTo>
                  <a:pt x="1945" y="484"/>
                </a:lnTo>
                <a:lnTo>
                  <a:pt x="1942" y="481"/>
                </a:lnTo>
                <a:lnTo>
                  <a:pt x="1939" y="481"/>
                </a:lnTo>
                <a:lnTo>
                  <a:pt x="1937" y="478"/>
                </a:lnTo>
                <a:lnTo>
                  <a:pt x="1934" y="476"/>
                </a:lnTo>
                <a:lnTo>
                  <a:pt x="1937" y="476"/>
                </a:lnTo>
                <a:lnTo>
                  <a:pt x="1934" y="476"/>
                </a:lnTo>
                <a:lnTo>
                  <a:pt x="1932" y="476"/>
                </a:lnTo>
                <a:lnTo>
                  <a:pt x="1932" y="473"/>
                </a:lnTo>
                <a:lnTo>
                  <a:pt x="1929" y="473"/>
                </a:lnTo>
                <a:lnTo>
                  <a:pt x="1926" y="473"/>
                </a:lnTo>
                <a:lnTo>
                  <a:pt x="1924" y="473"/>
                </a:lnTo>
                <a:lnTo>
                  <a:pt x="1921" y="473"/>
                </a:lnTo>
                <a:lnTo>
                  <a:pt x="1921" y="476"/>
                </a:lnTo>
                <a:lnTo>
                  <a:pt x="1919" y="476"/>
                </a:lnTo>
                <a:lnTo>
                  <a:pt x="1916" y="478"/>
                </a:lnTo>
                <a:lnTo>
                  <a:pt x="1913" y="478"/>
                </a:lnTo>
                <a:lnTo>
                  <a:pt x="1911" y="478"/>
                </a:lnTo>
                <a:lnTo>
                  <a:pt x="1911" y="481"/>
                </a:lnTo>
                <a:lnTo>
                  <a:pt x="1911" y="484"/>
                </a:lnTo>
                <a:lnTo>
                  <a:pt x="1911" y="486"/>
                </a:lnTo>
                <a:lnTo>
                  <a:pt x="1908" y="486"/>
                </a:lnTo>
                <a:lnTo>
                  <a:pt x="1911" y="486"/>
                </a:lnTo>
                <a:lnTo>
                  <a:pt x="1911" y="489"/>
                </a:lnTo>
                <a:lnTo>
                  <a:pt x="1913" y="489"/>
                </a:lnTo>
                <a:lnTo>
                  <a:pt x="1913" y="491"/>
                </a:lnTo>
                <a:lnTo>
                  <a:pt x="1911" y="494"/>
                </a:lnTo>
                <a:lnTo>
                  <a:pt x="1908" y="494"/>
                </a:lnTo>
                <a:lnTo>
                  <a:pt x="1905" y="497"/>
                </a:lnTo>
                <a:lnTo>
                  <a:pt x="1903" y="497"/>
                </a:lnTo>
                <a:lnTo>
                  <a:pt x="1903" y="499"/>
                </a:lnTo>
                <a:lnTo>
                  <a:pt x="1903" y="502"/>
                </a:lnTo>
                <a:lnTo>
                  <a:pt x="1903" y="505"/>
                </a:lnTo>
                <a:lnTo>
                  <a:pt x="1900" y="505"/>
                </a:lnTo>
                <a:lnTo>
                  <a:pt x="1900" y="507"/>
                </a:lnTo>
                <a:lnTo>
                  <a:pt x="1900" y="510"/>
                </a:lnTo>
                <a:lnTo>
                  <a:pt x="1900" y="507"/>
                </a:lnTo>
                <a:lnTo>
                  <a:pt x="1900" y="510"/>
                </a:lnTo>
                <a:lnTo>
                  <a:pt x="1898" y="510"/>
                </a:lnTo>
                <a:lnTo>
                  <a:pt x="1895" y="510"/>
                </a:lnTo>
                <a:lnTo>
                  <a:pt x="1892" y="510"/>
                </a:lnTo>
                <a:lnTo>
                  <a:pt x="1890" y="510"/>
                </a:lnTo>
                <a:lnTo>
                  <a:pt x="1890" y="512"/>
                </a:lnTo>
                <a:lnTo>
                  <a:pt x="1890" y="510"/>
                </a:lnTo>
                <a:lnTo>
                  <a:pt x="1887" y="510"/>
                </a:lnTo>
                <a:lnTo>
                  <a:pt x="1887" y="512"/>
                </a:lnTo>
                <a:lnTo>
                  <a:pt x="1887" y="510"/>
                </a:lnTo>
                <a:lnTo>
                  <a:pt x="1887" y="512"/>
                </a:lnTo>
                <a:lnTo>
                  <a:pt x="1885" y="512"/>
                </a:lnTo>
                <a:lnTo>
                  <a:pt x="1885" y="515"/>
                </a:lnTo>
                <a:lnTo>
                  <a:pt x="1882" y="515"/>
                </a:lnTo>
                <a:lnTo>
                  <a:pt x="1882" y="512"/>
                </a:lnTo>
                <a:lnTo>
                  <a:pt x="1879" y="512"/>
                </a:lnTo>
                <a:lnTo>
                  <a:pt x="1877" y="515"/>
                </a:lnTo>
                <a:lnTo>
                  <a:pt x="1874" y="515"/>
                </a:lnTo>
                <a:lnTo>
                  <a:pt x="1874" y="518"/>
                </a:lnTo>
                <a:lnTo>
                  <a:pt x="1874" y="520"/>
                </a:lnTo>
                <a:lnTo>
                  <a:pt x="1872" y="520"/>
                </a:lnTo>
                <a:lnTo>
                  <a:pt x="1872" y="523"/>
                </a:lnTo>
                <a:lnTo>
                  <a:pt x="1869" y="523"/>
                </a:lnTo>
                <a:lnTo>
                  <a:pt x="1866" y="523"/>
                </a:lnTo>
                <a:lnTo>
                  <a:pt x="1864" y="523"/>
                </a:lnTo>
                <a:lnTo>
                  <a:pt x="1864" y="520"/>
                </a:lnTo>
                <a:lnTo>
                  <a:pt x="1861" y="520"/>
                </a:lnTo>
                <a:lnTo>
                  <a:pt x="1858" y="520"/>
                </a:lnTo>
                <a:lnTo>
                  <a:pt x="1856" y="520"/>
                </a:lnTo>
                <a:lnTo>
                  <a:pt x="1856" y="518"/>
                </a:lnTo>
                <a:lnTo>
                  <a:pt x="1853" y="515"/>
                </a:lnTo>
                <a:lnTo>
                  <a:pt x="1851" y="515"/>
                </a:lnTo>
                <a:lnTo>
                  <a:pt x="1851" y="512"/>
                </a:lnTo>
                <a:lnTo>
                  <a:pt x="1853" y="510"/>
                </a:lnTo>
                <a:lnTo>
                  <a:pt x="1853" y="507"/>
                </a:lnTo>
                <a:lnTo>
                  <a:pt x="1856" y="507"/>
                </a:lnTo>
                <a:lnTo>
                  <a:pt x="1856" y="505"/>
                </a:lnTo>
                <a:lnTo>
                  <a:pt x="1856" y="502"/>
                </a:lnTo>
                <a:lnTo>
                  <a:pt x="1858" y="502"/>
                </a:lnTo>
                <a:lnTo>
                  <a:pt x="1858" y="499"/>
                </a:lnTo>
                <a:lnTo>
                  <a:pt x="1856" y="502"/>
                </a:lnTo>
                <a:lnTo>
                  <a:pt x="1853" y="499"/>
                </a:lnTo>
                <a:lnTo>
                  <a:pt x="1853" y="502"/>
                </a:lnTo>
                <a:lnTo>
                  <a:pt x="1853" y="505"/>
                </a:lnTo>
                <a:lnTo>
                  <a:pt x="1851" y="505"/>
                </a:lnTo>
                <a:lnTo>
                  <a:pt x="1851" y="502"/>
                </a:lnTo>
                <a:lnTo>
                  <a:pt x="1851" y="505"/>
                </a:lnTo>
                <a:lnTo>
                  <a:pt x="1848" y="505"/>
                </a:lnTo>
                <a:lnTo>
                  <a:pt x="1845" y="505"/>
                </a:lnTo>
                <a:lnTo>
                  <a:pt x="1843" y="505"/>
                </a:lnTo>
                <a:lnTo>
                  <a:pt x="1840" y="505"/>
                </a:lnTo>
                <a:lnTo>
                  <a:pt x="1840" y="502"/>
                </a:lnTo>
                <a:lnTo>
                  <a:pt x="1840" y="499"/>
                </a:lnTo>
                <a:lnTo>
                  <a:pt x="1838" y="499"/>
                </a:lnTo>
                <a:lnTo>
                  <a:pt x="1838" y="497"/>
                </a:lnTo>
                <a:lnTo>
                  <a:pt x="1840" y="497"/>
                </a:lnTo>
                <a:lnTo>
                  <a:pt x="1843" y="497"/>
                </a:lnTo>
                <a:lnTo>
                  <a:pt x="1845" y="497"/>
                </a:lnTo>
                <a:lnTo>
                  <a:pt x="1848" y="497"/>
                </a:lnTo>
                <a:lnTo>
                  <a:pt x="1848" y="494"/>
                </a:lnTo>
                <a:lnTo>
                  <a:pt x="1851" y="494"/>
                </a:lnTo>
                <a:lnTo>
                  <a:pt x="1851" y="491"/>
                </a:lnTo>
                <a:lnTo>
                  <a:pt x="1848" y="491"/>
                </a:lnTo>
                <a:lnTo>
                  <a:pt x="1848" y="489"/>
                </a:lnTo>
                <a:lnTo>
                  <a:pt x="1845" y="486"/>
                </a:lnTo>
                <a:lnTo>
                  <a:pt x="1848" y="486"/>
                </a:lnTo>
                <a:lnTo>
                  <a:pt x="1851" y="486"/>
                </a:lnTo>
                <a:lnTo>
                  <a:pt x="1853" y="486"/>
                </a:lnTo>
                <a:lnTo>
                  <a:pt x="1856" y="486"/>
                </a:lnTo>
                <a:lnTo>
                  <a:pt x="1856" y="484"/>
                </a:lnTo>
                <a:lnTo>
                  <a:pt x="1856" y="481"/>
                </a:lnTo>
                <a:lnTo>
                  <a:pt x="1856" y="478"/>
                </a:lnTo>
                <a:lnTo>
                  <a:pt x="1856" y="476"/>
                </a:lnTo>
                <a:lnTo>
                  <a:pt x="1856" y="473"/>
                </a:lnTo>
                <a:lnTo>
                  <a:pt x="1853" y="473"/>
                </a:lnTo>
                <a:lnTo>
                  <a:pt x="1853" y="471"/>
                </a:lnTo>
                <a:lnTo>
                  <a:pt x="1851" y="471"/>
                </a:lnTo>
                <a:lnTo>
                  <a:pt x="1851" y="468"/>
                </a:lnTo>
                <a:lnTo>
                  <a:pt x="1848" y="468"/>
                </a:lnTo>
                <a:lnTo>
                  <a:pt x="1845" y="465"/>
                </a:lnTo>
                <a:lnTo>
                  <a:pt x="1843" y="465"/>
                </a:lnTo>
                <a:lnTo>
                  <a:pt x="1843" y="463"/>
                </a:lnTo>
                <a:lnTo>
                  <a:pt x="1840" y="463"/>
                </a:lnTo>
                <a:lnTo>
                  <a:pt x="1838" y="463"/>
                </a:lnTo>
                <a:lnTo>
                  <a:pt x="1835" y="465"/>
                </a:lnTo>
                <a:lnTo>
                  <a:pt x="1835" y="463"/>
                </a:lnTo>
                <a:lnTo>
                  <a:pt x="1832" y="463"/>
                </a:lnTo>
                <a:lnTo>
                  <a:pt x="1832" y="460"/>
                </a:lnTo>
                <a:lnTo>
                  <a:pt x="1832" y="458"/>
                </a:lnTo>
                <a:lnTo>
                  <a:pt x="1832" y="455"/>
                </a:lnTo>
                <a:lnTo>
                  <a:pt x="1832" y="452"/>
                </a:lnTo>
                <a:lnTo>
                  <a:pt x="1830" y="452"/>
                </a:lnTo>
                <a:lnTo>
                  <a:pt x="1827" y="452"/>
                </a:lnTo>
                <a:lnTo>
                  <a:pt x="1827" y="450"/>
                </a:lnTo>
                <a:lnTo>
                  <a:pt x="1827" y="447"/>
                </a:lnTo>
                <a:lnTo>
                  <a:pt x="1827" y="444"/>
                </a:lnTo>
                <a:lnTo>
                  <a:pt x="1827" y="442"/>
                </a:lnTo>
                <a:lnTo>
                  <a:pt x="1830" y="442"/>
                </a:lnTo>
                <a:lnTo>
                  <a:pt x="1832" y="442"/>
                </a:lnTo>
                <a:lnTo>
                  <a:pt x="1832" y="444"/>
                </a:lnTo>
                <a:lnTo>
                  <a:pt x="1832" y="447"/>
                </a:lnTo>
                <a:lnTo>
                  <a:pt x="1832" y="450"/>
                </a:lnTo>
                <a:lnTo>
                  <a:pt x="1835" y="450"/>
                </a:lnTo>
                <a:lnTo>
                  <a:pt x="1835" y="452"/>
                </a:lnTo>
                <a:lnTo>
                  <a:pt x="1838" y="452"/>
                </a:lnTo>
                <a:lnTo>
                  <a:pt x="1840" y="452"/>
                </a:lnTo>
                <a:lnTo>
                  <a:pt x="1843" y="452"/>
                </a:lnTo>
                <a:lnTo>
                  <a:pt x="1843" y="455"/>
                </a:lnTo>
                <a:lnTo>
                  <a:pt x="1845" y="455"/>
                </a:lnTo>
                <a:lnTo>
                  <a:pt x="1845" y="452"/>
                </a:lnTo>
                <a:lnTo>
                  <a:pt x="1845" y="450"/>
                </a:lnTo>
                <a:lnTo>
                  <a:pt x="1848" y="450"/>
                </a:lnTo>
                <a:lnTo>
                  <a:pt x="1848" y="447"/>
                </a:lnTo>
                <a:lnTo>
                  <a:pt x="1851" y="447"/>
                </a:lnTo>
                <a:lnTo>
                  <a:pt x="1851" y="444"/>
                </a:lnTo>
                <a:lnTo>
                  <a:pt x="1851" y="442"/>
                </a:lnTo>
                <a:lnTo>
                  <a:pt x="1851" y="444"/>
                </a:lnTo>
                <a:lnTo>
                  <a:pt x="1853" y="442"/>
                </a:lnTo>
                <a:lnTo>
                  <a:pt x="1853" y="444"/>
                </a:lnTo>
                <a:lnTo>
                  <a:pt x="1853" y="442"/>
                </a:lnTo>
                <a:lnTo>
                  <a:pt x="1853" y="444"/>
                </a:lnTo>
                <a:lnTo>
                  <a:pt x="1856" y="442"/>
                </a:lnTo>
                <a:lnTo>
                  <a:pt x="1856" y="444"/>
                </a:lnTo>
                <a:lnTo>
                  <a:pt x="1856" y="447"/>
                </a:lnTo>
                <a:lnTo>
                  <a:pt x="1856" y="450"/>
                </a:lnTo>
                <a:lnTo>
                  <a:pt x="1858" y="450"/>
                </a:lnTo>
                <a:lnTo>
                  <a:pt x="1858" y="452"/>
                </a:lnTo>
                <a:lnTo>
                  <a:pt x="1861" y="452"/>
                </a:lnTo>
                <a:lnTo>
                  <a:pt x="1864" y="455"/>
                </a:lnTo>
                <a:lnTo>
                  <a:pt x="1866" y="455"/>
                </a:lnTo>
                <a:lnTo>
                  <a:pt x="1869" y="455"/>
                </a:lnTo>
                <a:lnTo>
                  <a:pt x="1869" y="458"/>
                </a:lnTo>
                <a:lnTo>
                  <a:pt x="1872" y="458"/>
                </a:lnTo>
                <a:lnTo>
                  <a:pt x="1872" y="460"/>
                </a:lnTo>
                <a:lnTo>
                  <a:pt x="1874" y="460"/>
                </a:lnTo>
                <a:lnTo>
                  <a:pt x="1874" y="458"/>
                </a:lnTo>
                <a:lnTo>
                  <a:pt x="1874" y="455"/>
                </a:lnTo>
                <a:lnTo>
                  <a:pt x="1872" y="452"/>
                </a:lnTo>
                <a:lnTo>
                  <a:pt x="1872" y="450"/>
                </a:lnTo>
                <a:lnTo>
                  <a:pt x="1872" y="447"/>
                </a:lnTo>
                <a:lnTo>
                  <a:pt x="1874" y="444"/>
                </a:lnTo>
                <a:lnTo>
                  <a:pt x="1874" y="442"/>
                </a:lnTo>
                <a:lnTo>
                  <a:pt x="1877" y="442"/>
                </a:lnTo>
                <a:lnTo>
                  <a:pt x="1877" y="444"/>
                </a:lnTo>
                <a:lnTo>
                  <a:pt x="1879" y="444"/>
                </a:lnTo>
                <a:lnTo>
                  <a:pt x="1882" y="444"/>
                </a:lnTo>
                <a:lnTo>
                  <a:pt x="1885" y="444"/>
                </a:lnTo>
                <a:lnTo>
                  <a:pt x="1885" y="442"/>
                </a:lnTo>
                <a:lnTo>
                  <a:pt x="1885" y="439"/>
                </a:lnTo>
                <a:lnTo>
                  <a:pt x="1887" y="442"/>
                </a:lnTo>
                <a:lnTo>
                  <a:pt x="1887" y="439"/>
                </a:lnTo>
                <a:lnTo>
                  <a:pt x="1887" y="442"/>
                </a:lnTo>
                <a:lnTo>
                  <a:pt x="1890" y="442"/>
                </a:lnTo>
                <a:lnTo>
                  <a:pt x="1890" y="444"/>
                </a:lnTo>
                <a:lnTo>
                  <a:pt x="1887" y="444"/>
                </a:lnTo>
                <a:lnTo>
                  <a:pt x="1887" y="447"/>
                </a:lnTo>
                <a:lnTo>
                  <a:pt x="1885" y="450"/>
                </a:lnTo>
                <a:lnTo>
                  <a:pt x="1882" y="450"/>
                </a:lnTo>
                <a:lnTo>
                  <a:pt x="1879" y="452"/>
                </a:lnTo>
                <a:lnTo>
                  <a:pt x="1882" y="452"/>
                </a:lnTo>
                <a:lnTo>
                  <a:pt x="1885" y="452"/>
                </a:lnTo>
                <a:lnTo>
                  <a:pt x="1887" y="452"/>
                </a:lnTo>
                <a:lnTo>
                  <a:pt x="1887" y="455"/>
                </a:lnTo>
                <a:lnTo>
                  <a:pt x="1890" y="455"/>
                </a:lnTo>
                <a:lnTo>
                  <a:pt x="1892" y="452"/>
                </a:lnTo>
                <a:lnTo>
                  <a:pt x="1892" y="450"/>
                </a:lnTo>
                <a:lnTo>
                  <a:pt x="1892" y="447"/>
                </a:lnTo>
                <a:lnTo>
                  <a:pt x="1895" y="447"/>
                </a:lnTo>
                <a:lnTo>
                  <a:pt x="1895" y="450"/>
                </a:lnTo>
                <a:lnTo>
                  <a:pt x="1895" y="452"/>
                </a:lnTo>
                <a:lnTo>
                  <a:pt x="1895" y="455"/>
                </a:lnTo>
                <a:lnTo>
                  <a:pt x="1895" y="458"/>
                </a:lnTo>
                <a:lnTo>
                  <a:pt x="1895" y="460"/>
                </a:lnTo>
                <a:lnTo>
                  <a:pt x="1895" y="463"/>
                </a:lnTo>
                <a:lnTo>
                  <a:pt x="1895" y="465"/>
                </a:lnTo>
                <a:lnTo>
                  <a:pt x="1892" y="465"/>
                </a:lnTo>
                <a:lnTo>
                  <a:pt x="1895" y="465"/>
                </a:lnTo>
                <a:lnTo>
                  <a:pt x="1895" y="468"/>
                </a:lnTo>
                <a:lnTo>
                  <a:pt x="1898" y="468"/>
                </a:lnTo>
                <a:lnTo>
                  <a:pt x="1898" y="471"/>
                </a:lnTo>
                <a:lnTo>
                  <a:pt x="1900" y="471"/>
                </a:lnTo>
                <a:lnTo>
                  <a:pt x="1900" y="468"/>
                </a:lnTo>
                <a:lnTo>
                  <a:pt x="1903" y="468"/>
                </a:lnTo>
                <a:lnTo>
                  <a:pt x="1905" y="468"/>
                </a:lnTo>
                <a:lnTo>
                  <a:pt x="1905" y="471"/>
                </a:lnTo>
                <a:lnTo>
                  <a:pt x="1908" y="471"/>
                </a:lnTo>
                <a:lnTo>
                  <a:pt x="1905" y="471"/>
                </a:lnTo>
                <a:lnTo>
                  <a:pt x="1905" y="473"/>
                </a:lnTo>
                <a:lnTo>
                  <a:pt x="1908" y="473"/>
                </a:lnTo>
                <a:lnTo>
                  <a:pt x="1905" y="473"/>
                </a:lnTo>
                <a:lnTo>
                  <a:pt x="1908" y="473"/>
                </a:lnTo>
                <a:lnTo>
                  <a:pt x="1908" y="471"/>
                </a:lnTo>
                <a:lnTo>
                  <a:pt x="1911" y="471"/>
                </a:lnTo>
                <a:lnTo>
                  <a:pt x="1911" y="468"/>
                </a:lnTo>
                <a:lnTo>
                  <a:pt x="1913" y="468"/>
                </a:lnTo>
                <a:lnTo>
                  <a:pt x="1913" y="465"/>
                </a:lnTo>
                <a:lnTo>
                  <a:pt x="1916" y="465"/>
                </a:lnTo>
                <a:lnTo>
                  <a:pt x="1919" y="465"/>
                </a:lnTo>
                <a:lnTo>
                  <a:pt x="1921" y="465"/>
                </a:lnTo>
                <a:lnTo>
                  <a:pt x="1921" y="463"/>
                </a:lnTo>
                <a:lnTo>
                  <a:pt x="1924" y="463"/>
                </a:lnTo>
                <a:lnTo>
                  <a:pt x="1924" y="460"/>
                </a:lnTo>
                <a:lnTo>
                  <a:pt x="1921" y="460"/>
                </a:lnTo>
                <a:lnTo>
                  <a:pt x="1919" y="460"/>
                </a:lnTo>
                <a:lnTo>
                  <a:pt x="1919" y="458"/>
                </a:lnTo>
                <a:lnTo>
                  <a:pt x="1916" y="458"/>
                </a:lnTo>
                <a:lnTo>
                  <a:pt x="1916" y="455"/>
                </a:lnTo>
                <a:lnTo>
                  <a:pt x="1913" y="455"/>
                </a:lnTo>
                <a:lnTo>
                  <a:pt x="1911" y="455"/>
                </a:lnTo>
                <a:lnTo>
                  <a:pt x="1908" y="455"/>
                </a:lnTo>
                <a:lnTo>
                  <a:pt x="1908" y="452"/>
                </a:lnTo>
                <a:lnTo>
                  <a:pt x="1905" y="452"/>
                </a:lnTo>
                <a:lnTo>
                  <a:pt x="1905" y="450"/>
                </a:lnTo>
                <a:lnTo>
                  <a:pt x="1908" y="450"/>
                </a:lnTo>
                <a:lnTo>
                  <a:pt x="1908" y="447"/>
                </a:lnTo>
                <a:lnTo>
                  <a:pt x="1911" y="447"/>
                </a:lnTo>
                <a:lnTo>
                  <a:pt x="1911" y="444"/>
                </a:lnTo>
                <a:lnTo>
                  <a:pt x="1913" y="444"/>
                </a:lnTo>
                <a:lnTo>
                  <a:pt x="1913" y="447"/>
                </a:lnTo>
                <a:lnTo>
                  <a:pt x="1916" y="447"/>
                </a:lnTo>
                <a:lnTo>
                  <a:pt x="1919" y="447"/>
                </a:lnTo>
                <a:lnTo>
                  <a:pt x="1919" y="450"/>
                </a:lnTo>
                <a:lnTo>
                  <a:pt x="1921" y="450"/>
                </a:lnTo>
                <a:lnTo>
                  <a:pt x="1921" y="452"/>
                </a:lnTo>
                <a:lnTo>
                  <a:pt x="1924" y="452"/>
                </a:lnTo>
                <a:lnTo>
                  <a:pt x="1926" y="452"/>
                </a:lnTo>
                <a:lnTo>
                  <a:pt x="1926" y="450"/>
                </a:lnTo>
                <a:lnTo>
                  <a:pt x="1926" y="447"/>
                </a:lnTo>
                <a:lnTo>
                  <a:pt x="1926" y="444"/>
                </a:lnTo>
                <a:lnTo>
                  <a:pt x="1929" y="444"/>
                </a:lnTo>
                <a:lnTo>
                  <a:pt x="1932" y="444"/>
                </a:lnTo>
                <a:lnTo>
                  <a:pt x="1934" y="444"/>
                </a:lnTo>
                <a:lnTo>
                  <a:pt x="1934" y="442"/>
                </a:lnTo>
                <a:lnTo>
                  <a:pt x="1934" y="439"/>
                </a:lnTo>
                <a:lnTo>
                  <a:pt x="1937" y="439"/>
                </a:lnTo>
                <a:lnTo>
                  <a:pt x="1937" y="437"/>
                </a:lnTo>
                <a:lnTo>
                  <a:pt x="1934" y="437"/>
                </a:lnTo>
                <a:lnTo>
                  <a:pt x="1934" y="439"/>
                </a:lnTo>
                <a:lnTo>
                  <a:pt x="1932" y="439"/>
                </a:lnTo>
                <a:lnTo>
                  <a:pt x="1929" y="439"/>
                </a:lnTo>
                <a:lnTo>
                  <a:pt x="1926" y="439"/>
                </a:lnTo>
                <a:lnTo>
                  <a:pt x="1924" y="439"/>
                </a:lnTo>
                <a:lnTo>
                  <a:pt x="1921" y="437"/>
                </a:lnTo>
                <a:lnTo>
                  <a:pt x="1921" y="434"/>
                </a:lnTo>
                <a:lnTo>
                  <a:pt x="1924" y="434"/>
                </a:lnTo>
                <a:lnTo>
                  <a:pt x="1921" y="434"/>
                </a:lnTo>
                <a:lnTo>
                  <a:pt x="1924" y="434"/>
                </a:lnTo>
                <a:lnTo>
                  <a:pt x="1924" y="431"/>
                </a:lnTo>
                <a:lnTo>
                  <a:pt x="1926" y="431"/>
                </a:lnTo>
                <a:lnTo>
                  <a:pt x="1926" y="429"/>
                </a:lnTo>
                <a:lnTo>
                  <a:pt x="1929" y="431"/>
                </a:lnTo>
                <a:lnTo>
                  <a:pt x="1932" y="431"/>
                </a:lnTo>
                <a:lnTo>
                  <a:pt x="1934" y="431"/>
                </a:lnTo>
                <a:lnTo>
                  <a:pt x="1934" y="434"/>
                </a:lnTo>
                <a:lnTo>
                  <a:pt x="1937" y="431"/>
                </a:lnTo>
                <a:lnTo>
                  <a:pt x="1939" y="431"/>
                </a:lnTo>
                <a:lnTo>
                  <a:pt x="1939" y="429"/>
                </a:lnTo>
                <a:lnTo>
                  <a:pt x="1942" y="429"/>
                </a:lnTo>
                <a:lnTo>
                  <a:pt x="1942" y="426"/>
                </a:lnTo>
                <a:lnTo>
                  <a:pt x="1939" y="426"/>
                </a:lnTo>
                <a:lnTo>
                  <a:pt x="1939" y="424"/>
                </a:lnTo>
                <a:lnTo>
                  <a:pt x="1939" y="421"/>
                </a:lnTo>
                <a:lnTo>
                  <a:pt x="1939" y="418"/>
                </a:lnTo>
                <a:lnTo>
                  <a:pt x="1942" y="418"/>
                </a:lnTo>
                <a:lnTo>
                  <a:pt x="1942" y="416"/>
                </a:lnTo>
                <a:lnTo>
                  <a:pt x="1939" y="416"/>
                </a:lnTo>
                <a:lnTo>
                  <a:pt x="1942" y="416"/>
                </a:lnTo>
                <a:lnTo>
                  <a:pt x="1945" y="416"/>
                </a:lnTo>
                <a:lnTo>
                  <a:pt x="1945" y="413"/>
                </a:lnTo>
                <a:lnTo>
                  <a:pt x="1947" y="413"/>
                </a:lnTo>
                <a:lnTo>
                  <a:pt x="1950" y="413"/>
                </a:lnTo>
                <a:lnTo>
                  <a:pt x="1950" y="410"/>
                </a:lnTo>
                <a:lnTo>
                  <a:pt x="1952" y="410"/>
                </a:lnTo>
                <a:lnTo>
                  <a:pt x="1955" y="410"/>
                </a:lnTo>
                <a:lnTo>
                  <a:pt x="1952" y="410"/>
                </a:lnTo>
                <a:lnTo>
                  <a:pt x="1952" y="408"/>
                </a:lnTo>
                <a:lnTo>
                  <a:pt x="1952" y="405"/>
                </a:lnTo>
                <a:lnTo>
                  <a:pt x="1952" y="403"/>
                </a:lnTo>
                <a:lnTo>
                  <a:pt x="1952" y="400"/>
                </a:lnTo>
                <a:lnTo>
                  <a:pt x="1955" y="400"/>
                </a:lnTo>
                <a:lnTo>
                  <a:pt x="1958" y="400"/>
                </a:lnTo>
                <a:lnTo>
                  <a:pt x="1958" y="397"/>
                </a:lnTo>
                <a:lnTo>
                  <a:pt x="1958" y="395"/>
                </a:lnTo>
                <a:lnTo>
                  <a:pt x="1960" y="395"/>
                </a:lnTo>
                <a:lnTo>
                  <a:pt x="1960" y="392"/>
                </a:lnTo>
                <a:lnTo>
                  <a:pt x="1960" y="390"/>
                </a:lnTo>
                <a:lnTo>
                  <a:pt x="1960" y="387"/>
                </a:lnTo>
                <a:lnTo>
                  <a:pt x="1960" y="384"/>
                </a:lnTo>
                <a:lnTo>
                  <a:pt x="1958" y="384"/>
                </a:lnTo>
                <a:lnTo>
                  <a:pt x="1958" y="382"/>
                </a:lnTo>
                <a:lnTo>
                  <a:pt x="1955" y="382"/>
                </a:lnTo>
                <a:lnTo>
                  <a:pt x="1955" y="379"/>
                </a:lnTo>
                <a:lnTo>
                  <a:pt x="1952" y="379"/>
                </a:lnTo>
                <a:lnTo>
                  <a:pt x="1955" y="379"/>
                </a:lnTo>
                <a:lnTo>
                  <a:pt x="1955" y="377"/>
                </a:lnTo>
                <a:lnTo>
                  <a:pt x="1955" y="374"/>
                </a:lnTo>
                <a:lnTo>
                  <a:pt x="1952" y="374"/>
                </a:lnTo>
                <a:lnTo>
                  <a:pt x="1952" y="371"/>
                </a:lnTo>
                <a:lnTo>
                  <a:pt x="1950" y="371"/>
                </a:lnTo>
                <a:lnTo>
                  <a:pt x="1950" y="369"/>
                </a:lnTo>
                <a:lnTo>
                  <a:pt x="1952" y="369"/>
                </a:lnTo>
                <a:lnTo>
                  <a:pt x="1950" y="369"/>
                </a:lnTo>
                <a:lnTo>
                  <a:pt x="1952" y="369"/>
                </a:lnTo>
                <a:lnTo>
                  <a:pt x="1952" y="366"/>
                </a:lnTo>
                <a:lnTo>
                  <a:pt x="1952" y="363"/>
                </a:lnTo>
                <a:lnTo>
                  <a:pt x="1952" y="361"/>
                </a:lnTo>
                <a:lnTo>
                  <a:pt x="1952" y="358"/>
                </a:lnTo>
                <a:lnTo>
                  <a:pt x="1955" y="358"/>
                </a:lnTo>
                <a:lnTo>
                  <a:pt x="1955" y="356"/>
                </a:lnTo>
                <a:lnTo>
                  <a:pt x="1955" y="353"/>
                </a:lnTo>
                <a:lnTo>
                  <a:pt x="1952" y="353"/>
                </a:lnTo>
                <a:lnTo>
                  <a:pt x="1955" y="353"/>
                </a:lnTo>
                <a:lnTo>
                  <a:pt x="1952" y="353"/>
                </a:lnTo>
                <a:lnTo>
                  <a:pt x="1955" y="353"/>
                </a:lnTo>
                <a:lnTo>
                  <a:pt x="1955" y="350"/>
                </a:lnTo>
                <a:lnTo>
                  <a:pt x="1958" y="350"/>
                </a:lnTo>
                <a:lnTo>
                  <a:pt x="1958" y="348"/>
                </a:lnTo>
                <a:lnTo>
                  <a:pt x="1960" y="348"/>
                </a:lnTo>
                <a:lnTo>
                  <a:pt x="1960" y="345"/>
                </a:lnTo>
                <a:lnTo>
                  <a:pt x="1960" y="343"/>
                </a:lnTo>
                <a:lnTo>
                  <a:pt x="1958" y="343"/>
                </a:lnTo>
                <a:lnTo>
                  <a:pt x="1955" y="340"/>
                </a:lnTo>
                <a:lnTo>
                  <a:pt x="1952" y="340"/>
                </a:lnTo>
                <a:lnTo>
                  <a:pt x="1950" y="340"/>
                </a:lnTo>
                <a:lnTo>
                  <a:pt x="1947" y="340"/>
                </a:lnTo>
                <a:lnTo>
                  <a:pt x="1947" y="337"/>
                </a:lnTo>
                <a:lnTo>
                  <a:pt x="1945" y="337"/>
                </a:lnTo>
                <a:lnTo>
                  <a:pt x="1945" y="335"/>
                </a:lnTo>
                <a:lnTo>
                  <a:pt x="1945" y="332"/>
                </a:lnTo>
                <a:lnTo>
                  <a:pt x="1947" y="332"/>
                </a:lnTo>
                <a:lnTo>
                  <a:pt x="1947" y="330"/>
                </a:lnTo>
                <a:lnTo>
                  <a:pt x="1950" y="330"/>
                </a:lnTo>
                <a:lnTo>
                  <a:pt x="1950" y="327"/>
                </a:lnTo>
                <a:lnTo>
                  <a:pt x="1950" y="324"/>
                </a:lnTo>
                <a:lnTo>
                  <a:pt x="1952" y="324"/>
                </a:lnTo>
                <a:close/>
                <a:moveTo>
                  <a:pt x="1650" y="319"/>
                </a:moveTo>
                <a:lnTo>
                  <a:pt x="1647" y="316"/>
                </a:lnTo>
                <a:lnTo>
                  <a:pt x="1647" y="314"/>
                </a:lnTo>
                <a:lnTo>
                  <a:pt x="1647" y="316"/>
                </a:lnTo>
                <a:lnTo>
                  <a:pt x="1650" y="316"/>
                </a:lnTo>
                <a:lnTo>
                  <a:pt x="1650" y="319"/>
                </a:lnTo>
                <a:close/>
                <a:moveTo>
                  <a:pt x="1120" y="306"/>
                </a:moveTo>
                <a:lnTo>
                  <a:pt x="1122" y="306"/>
                </a:lnTo>
                <a:lnTo>
                  <a:pt x="1122" y="309"/>
                </a:lnTo>
                <a:lnTo>
                  <a:pt x="1125" y="311"/>
                </a:lnTo>
                <a:lnTo>
                  <a:pt x="1125" y="314"/>
                </a:lnTo>
                <a:lnTo>
                  <a:pt x="1122" y="316"/>
                </a:lnTo>
                <a:lnTo>
                  <a:pt x="1120" y="314"/>
                </a:lnTo>
                <a:lnTo>
                  <a:pt x="1117" y="314"/>
                </a:lnTo>
                <a:lnTo>
                  <a:pt x="1117" y="311"/>
                </a:lnTo>
                <a:lnTo>
                  <a:pt x="1115" y="311"/>
                </a:lnTo>
                <a:lnTo>
                  <a:pt x="1115" y="309"/>
                </a:lnTo>
                <a:lnTo>
                  <a:pt x="1117" y="309"/>
                </a:lnTo>
                <a:lnTo>
                  <a:pt x="1117" y="306"/>
                </a:lnTo>
                <a:lnTo>
                  <a:pt x="1120" y="306"/>
                </a:lnTo>
                <a:close/>
                <a:moveTo>
                  <a:pt x="1261" y="269"/>
                </a:moveTo>
                <a:lnTo>
                  <a:pt x="1261" y="272"/>
                </a:lnTo>
                <a:lnTo>
                  <a:pt x="1261" y="275"/>
                </a:lnTo>
                <a:lnTo>
                  <a:pt x="1258" y="275"/>
                </a:lnTo>
                <a:lnTo>
                  <a:pt x="1258" y="277"/>
                </a:lnTo>
                <a:lnTo>
                  <a:pt x="1256" y="277"/>
                </a:lnTo>
                <a:lnTo>
                  <a:pt x="1256" y="275"/>
                </a:lnTo>
                <a:lnTo>
                  <a:pt x="1256" y="272"/>
                </a:lnTo>
                <a:lnTo>
                  <a:pt x="1258" y="272"/>
                </a:lnTo>
                <a:lnTo>
                  <a:pt x="1258" y="269"/>
                </a:lnTo>
                <a:lnTo>
                  <a:pt x="1261" y="269"/>
                </a:lnTo>
                <a:close/>
                <a:moveTo>
                  <a:pt x="1778" y="264"/>
                </a:moveTo>
                <a:lnTo>
                  <a:pt x="1775" y="264"/>
                </a:lnTo>
                <a:lnTo>
                  <a:pt x="1772" y="264"/>
                </a:lnTo>
                <a:lnTo>
                  <a:pt x="1775" y="264"/>
                </a:lnTo>
                <a:lnTo>
                  <a:pt x="1778" y="264"/>
                </a:lnTo>
                <a:lnTo>
                  <a:pt x="1778" y="262"/>
                </a:lnTo>
                <a:lnTo>
                  <a:pt x="1778" y="264"/>
                </a:lnTo>
                <a:close/>
                <a:moveTo>
                  <a:pt x="1712" y="269"/>
                </a:moveTo>
                <a:lnTo>
                  <a:pt x="1710" y="269"/>
                </a:lnTo>
                <a:lnTo>
                  <a:pt x="1707" y="269"/>
                </a:lnTo>
                <a:lnTo>
                  <a:pt x="1704" y="269"/>
                </a:lnTo>
                <a:lnTo>
                  <a:pt x="1704" y="267"/>
                </a:lnTo>
                <a:lnTo>
                  <a:pt x="1704" y="264"/>
                </a:lnTo>
                <a:lnTo>
                  <a:pt x="1707" y="264"/>
                </a:lnTo>
                <a:lnTo>
                  <a:pt x="1707" y="262"/>
                </a:lnTo>
                <a:lnTo>
                  <a:pt x="1710" y="262"/>
                </a:lnTo>
                <a:lnTo>
                  <a:pt x="1710" y="264"/>
                </a:lnTo>
                <a:lnTo>
                  <a:pt x="1712" y="264"/>
                </a:lnTo>
                <a:lnTo>
                  <a:pt x="1712" y="267"/>
                </a:lnTo>
                <a:lnTo>
                  <a:pt x="1712" y="269"/>
                </a:lnTo>
                <a:close/>
                <a:moveTo>
                  <a:pt x="1644" y="259"/>
                </a:moveTo>
                <a:lnTo>
                  <a:pt x="1644" y="262"/>
                </a:lnTo>
                <a:lnTo>
                  <a:pt x="1644" y="264"/>
                </a:lnTo>
                <a:lnTo>
                  <a:pt x="1644" y="267"/>
                </a:lnTo>
                <a:lnTo>
                  <a:pt x="1642" y="267"/>
                </a:lnTo>
                <a:lnTo>
                  <a:pt x="1639" y="267"/>
                </a:lnTo>
                <a:lnTo>
                  <a:pt x="1639" y="264"/>
                </a:lnTo>
                <a:lnTo>
                  <a:pt x="1642" y="264"/>
                </a:lnTo>
                <a:lnTo>
                  <a:pt x="1642" y="262"/>
                </a:lnTo>
                <a:lnTo>
                  <a:pt x="1642" y="259"/>
                </a:lnTo>
                <a:lnTo>
                  <a:pt x="1644" y="259"/>
                </a:lnTo>
                <a:close/>
                <a:moveTo>
                  <a:pt x="1663" y="249"/>
                </a:moveTo>
                <a:lnTo>
                  <a:pt x="1663" y="246"/>
                </a:lnTo>
                <a:lnTo>
                  <a:pt x="1665" y="249"/>
                </a:lnTo>
                <a:lnTo>
                  <a:pt x="1663" y="249"/>
                </a:lnTo>
                <a:lnTo>
                  <a:pt x="1663" y="251"/>
                </a:lnTo>
                <a:lnTo>
                  <a:pt x="1663" y="254"/>
                </a:lnTo>
                <a:lnTo>
                  <a:pt x="1665" y="254"/>
                </a:lnTo>
                <a:lnTo>
                  <a:pt x="1665" y="256"/>
                </a:lnTo>
                <a:lnTo>
                  <a:pt x="1668" y="256"/>
                </a:lnTo>
                <a:lnTo>
                  <a:pt x="1668" y="259"/>
                </a:lnTo>
                <a:lnTo>
                  <a:pt x="1671" y="259"/>
                </a:lnTo>
                <a:lnTo>
                  <a:pt x="1673" y="259"/>
                </a:lnTo>
                <a:lnTo>
                  <a:pt x="1676" y="259"/>
                </a:lnTo>
                <a:lnTo>
                  <a:pt x="1676" y="256"/>
                </a:lnTo>
                <a:lnTo>
                  <a:pt x="1678" y="256"/>
                </a:lnTo>
                <a:lnTo>
                  <a:pt x="1678" y="259"/>
                </a:lnTo>
                <a:lnTo>
                  <a:pt x="1681" y="259"/>
                </a:lnTo>
                <a:lnTo>
                  <a:pt x="1681" y="262"/>
                </a:lnTo>
                <a:lnTo>
                  <a:pt x="1678" y="262"/>
                </a:lnTo>
                <a:lnTo>
                  <a:pt x="1678" y="264"/>
                </a:lnTo>
                <a:lnTo>
                  <a:pt x="1676" y="264"/>
                </a:lnTo>
                <a:lnTo>
                  <a:pt x="1676" y="267"/>
                </a:lnTo>
                <a:lnTo>
                  <a:pt x="1673" y="267"/>
                </a:lnTo>
                <a:lnTo>
                  <a:pt x="1673" y="269"/>
                </a:lnTo>
                <a:lnTo>
                  <a:pt x="1671" y="269"/>
                </a:lnTo>
                <a:lnTo>
                  <a:pt x="1671" y="272"/>
                </a:lnTo>
                <a:lnTo>
                  <a:pt x="1668" y="272"/>
                </a:lnTo>
                <a:lnTo>
                  <a:pt x="1665" y="272"/>
                </a:lnTo>
                <a:lnTo>
                  <a:pt x="1663" y="272"/>
                </a:lnTo>
                <a:lnTo>
                  <a:pt x="1663" y="269"/>
                </a:lnTo>
                <a:lnTo>
                  <a:pt x="1663" y="267"/>
                </a:lnTo>
                <a:lnTo>
                  <a:pt x="1663" y="264"/>
                </a:lnTo>
                <a:lnTo>
                  <a:pt x="1663" y="262"/>
                </a:lnTo>
                <a:lnTo>
                  <a:pt x="1663" y="259"/>
                </a:lnTo>
                <a:lnTo>
                  <a:pt x="1663" y="256"/>
                </a:lnTo>
                <a:lnTo>
                  <a:pt x="1663" y="254"/>
                </a:lnTo>
                <a:lnTo>
                  <a:pt x="1663" y="251"/>
                </a:lnTo>
                <a:lnTo>
                  <a:pt x="1660" y="249"/>
                </a:lnTo>
                <a:lnTo>
                  <a:pt x="1660" y="246"/>
                </a:lnTo>
                <a:lnTo>
                  <a:pt x="1657" y="246"/>
                </a:lnTo>
                <a:lnTo>
                  <a:pt x="1660" y="246"/>
                </a:lnTo>
                <a:lnTo>
                  <a:pt x="1657" y="246"/>
                </a:lnTo>
                <a:lnTo>
                  <a:pt x="1660" y="246"/>
                </a:lnTo>
                <a:lnTo>
                  <a:pt x="1663" y="246"/>
                </a:lnTo>
                <a:lnTo>
                  <a:pt x="1663" y="249"/>
                </a:lnTo>
                <a:close/>
                <a:moveTo>
                  <a:pt x="2044" y="220"/>
                </a:moveTo>
                <a:lnTo>
                  <a:pt x="2044" y="222"/>
                </a:lnTo>
                <a:lnTo>
                  <a:pt x="2044" y="225"/>
                </a:lnTo>
                <a:lnTo>
                  <a:pt x="2044" y="228"/>
                </a:lnTo>
                <a:lnTo>
                  <a:pt x="2044" y="230"/>
                </a:lnTo>
                <a:lnTo>
                  <a:pt x="2044" y="233"/>
                </a:lnTo>
                <a:lnTo>
                  <a:pt x="2044" y="235"/>
                </a:lnTo>
                <a:lnTo>
                  <a:pt x="2046" y="235"/>
                </a:lnTo>
                <a:lnTo>
                  <a:pt x="2044" y="238"/>
                </a:lnTo>
                <a:lnTo>
                  <a:pt x="2046" y="238"/>
                </a:lnTo>
                <a:lnTo>
                  <a:pt x="2044" y="238"/>
                </a:lnTo>
                <a:lnTo>
                  <a:pt x="2044" y="241"/>
                </a:lnTo>
                <a:lnTo>
                  <a:pt x="2046" y="241"/>
                </a:lnTo>
                <a:lnTo>
                  <a:pt x="2046" y="243"/>
                </a:lnTo>
                <a:lnTo>
                  <a:pt x="2049" y="243"/>
                </a:lnTo>
                <a:lnTo>
                  <a:pt x="2049" y="241"/>
                </a:lnTo>
                <a:lnTo>
                  <a:pt x="2049" y="238"/>
                </a:lnTo>
                <a:lnTo>
                  <a:pt x="2052" y="241"/>
                </a:lnTo>
                <a:lnTo>
                  <a:pt x="2052" y="238"/>
                </a:lnTo>
                <a:lnTo>
                  <a:pt x="2052" y="241"/>
                </a:lnTo>
                <a:lnTo>
                  <a:pt x="2052" y="243"/>
                </a:lnTo>
                <a:lnTo>
                  <a:pt x="2052" y="246"/>
                </a:lnTo>
                <a:lnTo>
                  <a:pt x="2054" y="246"/>
                </a:lnTo>
                <a:lnTo>
                  <a:pt x="2054" y="249"/>
                </a:lnTo>
                <a:lnTo>
                  <a:pt x="2054" y="251"/>
                </a:lnTo>
                <a:lnTo>
                  <a:pt x="2057" y="251"/>
                </a:lnTo>
                <a:lnTo>
                  <a:pt x="2057" y="254"/>
                </a:lnTo>
                <a:lnTo>
                  <a:pt x="2057" y="256"/>
                </a:lnTo>
                <a:lnTo>
                  <a:pt x="2057" y="259"/>
                </a:lnTo>
                <a:lnTo>
                  <a:pt x="2054" y="259"/>
                </a:lnTo>
                <a:lnTo>
                  <a:pt x="2054" y="262"/>
                </a:lnTo>
                <a:lnTo>
                  <a:pt x="2054" y="264"/>
                </a:lnTo>
                <a:lnTo>
                  <a:pt x="2054" y="267"/>
                </a:lnTo>
                <a:lnTo>
                  <a:pt x="2052" y="267"/>
                </a:lnTo>
                <a:lnTo>
                  <a:pt x="2052" y="269"/>
                </a:lnTo>
                <a:lnTo>
                  <a:pt x="2049" y="269"/>
                </a:lnTo>
                <a:lnTo>
                  <a:pt x="2046" y="269"/>
                </a:lnTo>
                <a:lnTo>
                  <a:pt x="2049" y="269"/>
                </a:lnTo>
                <a:lnTo>
                  <a:pt x="2049" y="272"/>
                </a:lnTo>
                <a:lnTo>
                  <a:pt x="2046" y="272"/>
                </a:lnTo>
                <a:lnTo>
                  <a:pt x="2044" y="272"/>
                </a:lnTo>
                <a:lnTo>
                  <a:pt x="2044" y="275"/>
                </a:lnTo>
                <a:lnTo>
                  <a:pt x="2041" y="275"/>
                </a:lnTo>
                <a:lnTo>
                  <a:pt x="2041" y="277"/>
                </a:lnTo>
                <a:lnTo>
                  <a:pt x="2041" y="280"/>
                </a:lnTo>
                <a:lnTo>
                  <a:pt x="2041" y="282"/>
                </a:lnTo>
                <a:lnTo>
                  <a:pt x="2041" y="285"/>
                </a:lnTo>
                <a:lnTo>
                  <a:pt x="2039" y="285"/>
                </a:lnTo>
                <a:lnTo>
                  <a:pt x="2041" y="285"/>
                </a:lnTo>
                <a:lnTo>
                  <a:pt x="2041" y="288"/>
                </a:lnTo>
                <a:lnTo>
                  <a:pt x="2041" y="290"/>
                </a:lnTo>
                <a:lnTo>
                  <a:pt x="2044" y="290"/>
                </a:lnTo>
                <a:lnTo>
                  <a:pt x="2044" y="293"/>
                </a:lnTo>
                <a:lnTo>
                  <a:pt x="2044" y="296"/>
                </a:lnTo>
                <a:lnTo>
                  <a:pt x="2041" y="296"/>
                </a:lnTo>
                <a:lnTo>
                  <a:pt x="2044" y="296"/>
                </a:lnTo>
                <a:lnTo>
                  <a:pt x="2044" y="298"/>
                </a:lnTo>
                <a:lnTo>
                  <a:pt x="2044" y="301"/>
                </a:lnTo>
                <a:lnTo>
                  <a:pt x="2044" y="303"/>
                </a:lnTo>
                <a:lnTo>
                  <a:pt x="2044" y="306"/>
                </a:lnTo>
                <a:lnTo>
                  <a:pt x="2044" y="309"/>
                </a:lnTo>
                <a:lnTo>
                  <a:pt x="2044" y="311"/>
                </a:lnTo>
                <a:lnTo>
                  <a:pt x="2044" y="309"/>
                </a:lnTo>
                <a:lnTo>
                  <a:pt x="2044" y="311"/>
                </a:lnTo>
                <a:lnTo>
                  <a:pt x="2041" y="311"/>
                </a:lnTo>
                <a:lnTo>
                  <a:pt x="2044" y="311"/>
                </a:lnTo>
                <a:lnTo>
                  <a:pt x="2044" y="314"/>
                </a:lnTo>
                <a:lnTo>
                  <a:pt x="2044" y="316"/>
                </a:lnTo>
                <a:lnTo>
                  <a:pt x="2044" y="319"/>
                </a:lnTo>
                <a:lnTo>
                  <a:pt x="2044" y="322"/>
                </a:lnTo>
                <a:lnTo>
                  <a:pt x="2046" y="322"/>
                </a:lnTo>
                <a:lnTo>
                  <a:pt x="2046" y="324"/>
                </a:lnTo>
                <a:lnTo>
                  <a:pt x="2049" y="324"/>
                </a:lnTo>
                <a:lnTo>
                  <a:pt x="2049" y="327"/>
                </a:lnTo>
                <a:lnTo>
                  <a:pt x="2049" y="330"/>
                </a:lnTo>
                <a:lnTo>
                  <a:pt x="2049" y="332"/>
                </a:lnTo>
                <a:lnTo>
                  <a:pt x="2049" y="335"/>
                </a:lnTo>
                <a:lnTo>
                  <a:pt x="2049" y="337"/>
                </a:lnTo>
                <a:lnTo>
                  <a:pt x="2049" y="340"/>
                </a:lnTo>
                <a:lnTo>
                  <a:pt x="2046" y="340"/>
                </a:lnTo>
                <a:lnTo>
                  <a:pt x="2046" y="343"/>
                </a:lnTo>
                <a:lnTo>
                  <a:pt x="2044" y="343"/>
                </a:lnTo>
                <a:lnTo>
                  <a:pt x="2044" y="345"/>
                </a:lnTo>
                <a:lnTo>
                  <a:pt x="2044" y="343"/>
                </a:lnTo>
                <a:lnTo>
                  <a:pt x="2044" y="345"/>
                </a:lnTo>
                <a:lnTo>
                  <a:pt x="2044" y="348"/>
                </a:lnTo>
                <a:lnTo>
                  <a:pt x="2041" y="348"/>
                </a:lnTo>
                <a:lnTo>
                  <a:pt x="2041" y="350"/>
                </a:lnTo>
                <a:lnTo>
                  <a:pt x="2039" y="350"/>
                </a:lnTo>
                <a:lnTo>
                  <a:pt x="2036" y="350"/>
                </a:lnTo>
                <a:lnTo>
                  <a:pt x="2036" y="353"/>
                </a:lnTo>
                <a:lnTo>
                  <a:pt x="2033" y="353"/>
                </a:lnTo>
                <a:lnTo>
                  <a:pt x="2033" y="350"/>
                </a:lnTo>
                <a:lnTo>
                  <a:pt x="2033" y="353"/>
                </a:lnTo>
                <a:lnTo>
                  <a:pt x="2033" y="350"/>
                </a:lnTo>
                <a:lnTo>
                  <a:pt x="2031" y="350"/>
                </a:lnTo>
                <a:lnTo>
                  <a:pt x="2031" y="348"/>
                </a:lnTo>
                <a:lnTo>
                  <a:pt x="2031" y="345"/>
                </a:lnTo>
                <a:lnTo>
                  <a:pt x="2031" y="343"/>
                </a:lnTo>
                <a:lnTo>
                  <a:pt x="2028" y="343"/>
                </a:lnTo>
                <a:lnTo>
                  <a:pt x="2028" y="340"/>
                </a:lnTo>
                <a:lnTo>
                  <a:pt x="2026" y="340"/>
                </a:lnTo>
                <a:lnTo>
                  <a:pt x="2026" y="337"/>
                </a:lnTo>
                <a:lnTo>
                  <a:pt x="2023" y="337"/>
                </a:lnTo>
                <a:lnTo>
                  <a:pt x="2020" y="337"/>
                </a:lnTo>
                <a:lnTo>
                  <a:pt x="2018" y="337"/>
                </a:lnTo>
                <a:lnTo>
                  <a:pt x="2018" y="340"/>
                </a:lnTo>
                <a:lnTo>
                  <a:pt x="2015" y="340"/>
                </a:lnTo>
                <a:lnTo>
                  <a:pt x="2015" y="337"/>
                </a:lnTo>
                <a:lnTo>
                  <a:pt x="2012" y="337"/>
                </a:lnTo>
                <a:lnTo>
                  <a:pt x="2012" y="340"/>
                </a:lnTo>
                <a:lnTo>
                  <a:pt x="2012" y="337"/>
                </a:lnTo>
                <a:lnTo>
                  <a:pt x="2012" y="340"/>
                </a:lnTo>
                <a:lnTo>
                  <a:pt x="2010" y="340"/>
                </a:lnTo>
                <a:lnTo>
                  <a:pt x="2012" y="340"/>
                </a:lnTo>
                <a:lnTo>
                  <a:pt x="2012" y="337"/>
                </a:lnTo>
                <a:lnTo>
                  <a:pt x="2010" y="337"/>
                </a:lnTo>
                <a:lnTo>
                  <a:pt x="2007" y="337"/>
                </a:lnTo>
                <a:lnTo>
                  <a:pt x="2005" y="337"/>
                </a:lnTo>
                <a:lnTo>
                  <a:pt x="2005" y="335"/>
                </a:lnTo>
                <a:lnTo>
                  <a:pt x="2002" y="335"/>
                </a:lnTo>
                <a:lnTo>
                  <a:pt x="2005" y="335"/>
                </a:lnTo>
                <a:lnTo>
                  <a:pt x="2002" y="335"/>
                </a:lnTo>
                <a:lnTo>
                  <a:pt x="2002" y="332"/>
                </a:lnTo>
                <a:lnTo>
                  <a:pt x="1999" y="332"/>
                </a:lnTo>
                <a:lnTo>
                  <a:pt x="1999" y="330"/>
                </a:lnTo>
                <a:lnTo>
                  <a:pt x="1997" y="330"/>
                </a:lnTo>
                <a:lnTo>
                  <a:pt x="1994" y="330"/>
                </a:lnTo>
                <a:lnTo>
                  <a:pt x="1994" y="327"/>
                </a:lnTo>
                <a:lnTo>
                  <a:pt x="1992" y="327"/>
                </a:lnTo>
                <a:lnTo>
                  <a:pt x="1992" y="324"/>
                </a:lnTo>
                <a:lnTo>
                  <a:pt x="1989" y="324"/>
                </a:lnTo>
                <a:lnTo>
                  <a:pt x="1989" y="322"/>
                </a:lnTo>
                <a:lnTo>
                  <a:pt x="1986" y="322"/>
                </a:lnTo>
                <a:lnTo>
                  <a:pt x="1986" y="319"/>
                </a:lnTo>
                <a:lnTo>
                  <a:pt x="1984" y="319"/>
                </a:lnTo>
                <a:lnTo>
                  <a:pt x="1981" y="319"/>
                </a:lnTo>
                <a:lnTo>
                  <a:pt x="1981" y="316"/>
                </a:lnTo>
                <a:lnTo>
                  <a:pt x="1979" y="316"/>
                </a:lnTo>
                <a:lnTo>
                  <a:pt x="1979" y="314"/>
                </a:lnTo>
                <a:lnTo>
                  <a:pt x="1976" y="314"/>
                </a:lnTo>
                <a:lnTo>
                  <a:pt x="1976" y="311"/>
                </a:lnTo>
                <a:lnTo>
                  <a:pt x="1973" y="311"/>
                </a:lnTo>
                <a:lnTo>
                  <a:pt x="1971" y="311"/>
                </a:lnTo>
                <a:lnTo>
                  <a:pt x="1971" y="309"/>
                </a:lnTo>
                <a:lnTo>
                  <a:pt x="1968" y="309"/>
                </a:lnTo>
                <a:lnTo>
                  <a:pt x="1965" y="309"/>
                </a:lnTo>
                <a:lnTo>
                  <a:pt x="1963" y="309"/>
                </a:lnTo>
                <a:lnTo>
                  <a:pt x="1963" y="306"/>
                </a:lnTo>
                <a:lnTo>
                  <a:pt x="1960" y="306"/>
                </a:lnTo>
                <a:lnTo>
                  <a:pt x="1958" y="306"/>
                </a:lnTo>
                <a:lnTo>
                  <a:pt x="1958" y="303"/>
                </a:lnTo>
                <a:lnTo>
                  <a:pt x="1955" y="303"/>
                </a:lnTo>
                <a:lnTo>
                  <a:pt x="1952" y="303"/>
                </a:lnTo>
                <a:lnTo>
                  <a:pt x="1950" y="301"/>
                </a:lnTo>
                <a:lnTo>
                  <a:pt x="1947" y="301"/>
                </a:lnTo>
                <a:lnTo>
                  <a:pt x="1945" y="301"/>
                </a:lnTo>
                <a:lnTo>
                  <a:pt x="1945" y="298"/>
                </a:lnTo>
                <a:lnTo>
                  <a:pt x="1942" y="298"/>
                </a:lnTo>
                <a:lnTo>
                  <a:pt x="1942" y="296"/>
                </a:lnTo>
                <a:lnTo>
                  <a:pt x="1945" y="296"/>
                </a:lnTo>
                <a:lnTo>
                  <a:pt x="1942" y="293"/>
                </a:lnTo>
                <a:lnTo>
                  <a:pt x="1942" y="290"/>
                </a:lnTo>
                <a:lnTo>
                  <a:pt x="1942" y="288"/>
                </a:lnTo>
                <a:lnTo>
                  <a:pt x="1942" y="285"/>
                </a:lnTo>
                <a:lnTo>
                  <a:pt x="1942" y="282"/>
                </a:lnTo>
                <a:lnTo>
                  <a:pt x="1942" y="280"/>
                </a:lnTo>
                <a:lnTo>
                  <a:pt x="1942" y="277"/>
                </a:lnTo>
                <a:lnTo>
                  <a:pt x="1939" y="277"/>
                </a:lnTo>
                <a:lnTo>
                  <a:pt x="1939" y="275"/>
                </a:lnTo>
                <a:lnTo>
                  <a:pt x="1939" y="272"/>
                </a:lnTo>
                <a:lnTo>
                  <a:pt x="1939" y="269"/>
                </a:lnTo>
                <a:lnTo>
                  <a:pt x="1939" y="267"/>
                </a:lnTo>
                <a:lnTo>
                  <a:pt x="1939" y="264"/>
                </a:lnTo>
                <a:lnTo>
                  <a:pt x="1939" y="262"/>
                </a:lnTo>
                <a:lnTo>
                  <a:pt x="1942" y="262"/>
                </a:lnTo>
                <a:lnTo>
                  <a:pt x="1942" y="259"/>
                </a:lnTo>
                <a:lnTo>
                  <a:pt x="1942" y="256"/>
                </a:lnTo>
                <a:lnTo>
                  <a:pt x="1945" y="256"/>
                </a:lnTo>
                <a:lnTo>
                  <a:pt x="1945" y="254"/>
                </a:lnTo>
                <a:lnTo>
                  <a:pt x="1947" y="254"/>
                </a:lnTo>
                <a:lnTo>
                  <a:pt x="1947" y="251"/>
                </a:lnTo>
                <a:lnTo>
                  <a:pt x="1950" y="251"/>
                </a:lnTo>
                <a:lnTo>
                  <a:pt x="1950" y="249"/>
                </a:lnTo>
                <a:lnTo>
                  <a:pt x="1950" y="246"/>
                </a:lnTo>
                <a:lnTo>
                  <a:pt x="1952" y="246"/>
                </a:lnTo>
                <a:lnTo>
                  <a:pt x="1952" y="243"/>
                </a:lnTo>
                <a:lnTo>
                  <a:pt x="1955" y="243"/>
                </a:lnTo>
                <a:lnTo>
                  <a:pt x="1958" y="243"/>
                </a:lnTo>
                <a:lnTo>
                  <a:pt x="1960" y="243"/>
                </a:lnTo>
                <a:lnTo>
                  <a:pt x="1958" y="243"/>
                </a:lnTo>
                <a:lnTo>
                  <a:pt x="1960" y="243"/>
                </a:lnTo>
                <a:lnTo>
                  <a:pt x="1960" y="246"/>
                </a:lnTo>
                <a:lnTo>
                  <a:pt x="1963" y="246"/>
                </a:lnTo>
                <a:lnTo>
                  <a:pt x="1963" y="249"/>
                </a:lnTo>
                <a:lnTo>
                  <a:pt x="1965" y="249"/>
                </a:lnTo>
                <a:lnTo>
                  <a:pt x="1968" y="251"/>
                </a:lnTo>
                <a:lnTo>
                  <a:pt x="1971" y="251"/>
                </a:lnTo>
                <a:lnTo>
                  <a:pt x="1971" y="254"/>
                </a:lnTo>
                <a:lnTo>
                  <a:pt x="1973" y="254"/>
                </a:lnTo>
                <a:lnTo>
                  <a:pt x="1976" y="254"/>
                </a:lnTo>
                <a:lnTo>
                  <a:pt x="1976" y="256"/>
                </a:lnTo>
                <a:lnTo>
                  <a:pt x="1976" y="259"/>
                </a:lnTo>
                <a:lnTo>
                  <a:pt x="1976" y="262"/>
                </a:lnTo>
                <a:lnTo>
                  <a:pt x="1976" y="264"/>
                </a:lnTo>
                <a:lnTo>
                  <a:pt x="1979" y="264"/>
                </a:lnTo>
                <a:lnTo>
                  <a:pt x="1979" y="267"/>
                </a:lnTo>
                <a:lnTo>
                  <a:pt x="1979" y="269"/>
                </a:lnTo>
                <a:lnTo>
                  <a:pt x="1981" y="269"/>
                </a:lnTo>
                <a:lnTo>
                  <a:pt x="1981" y="272"/>
                </a:lnTo>
                <a:lnTo>
                  <a:pt x="1981" y="275"/>
                </a:lnTo>
                <a:lnTo>
                  <a:pt x="1984" y="275"/>
                </a:lnTo>
                <a:lnTo>
                  <a:pt x="1986" y="275"/>
                </a:lnTo>
                <a:lnTo>
                  <a:pt x="1986" y="277"/>
                </a:lnTo>
                <a:lnTo>
                  <a:pt x="1986" y="280"/>
                </a:lnTo>
                <a:lnTo>
                  <a:pt x="1989" y="280"/>
                </a:lnTo>
                <a:lnTo>
                  <a:pt x="1989" y="282"/>
                </a:lnTo>
                <a:lnTo>
                  <a:pt x="1989" y="280"/>
                </a:lnTo>
                <a:lnTo>
                  <a:pt x="1989" y="282"/>
                </a:lnTo>
                <a:lnTo>
                  <a:pt x="1989" y="285"/>
                </a:lnTo>
                <a:lnTo>
                  <a:pt x="1992" y="285"/>
                </a:lnTo>
                <a:lnTo>
                  <a:pt x="1992" y="288"/>
                </a:lnTo>
                <a:lnTo>
                  <a:pt x="1992" y="290"/>
                </a:lnTo>
                <a:lnTo>
                  <a:pt x="1994" y="290"/>
                </a:lnTo>
                <a:lnTo>
                  <a:pt x="1994" y="293"/>
                </a:lnTo>
                <a:lnTo>
                  <a:pt x="1992" y="293"/>
                </a:lnTo>
                <a:lnTo>
                  <a:pt x="1994" y="293"/>
                </a:lnTo>
                <a:lnTo>
                  <a:pt x="1992" y="293"/>
                </a:lnTo>
                <a:lnTo>
                  <a:pt x="1992" y="296"/>
                </a:lnTo>
                <a:lnTo>
                  <a:pt x="1992" y="298"/>
                </a:lnTo>
                <a:lnTo>
                  <a:pt x="1992" y="301"/>
                </a:lnTo>
                <a:lnTo>
                  <a:pt x="1994" y="301"/>
                </a:lnTo>
                <a:lnTo>
                  <a:pt x="1997" y="301"/>
                </a:lnTo>
                <a:lnTo>
                  <a:pt x="1997" y="303"/>
                </a:lnTo>
                <a:lnTo>
                  <a:pt x="1999" y="303"/>
                </a:lnTo>
                <a:lnTo>
                  <a:pt x="2002" y="303"/>
                </a:lnTo>
                <a:lnTo>
                  <a:pt x="1999" y="303"/>
                </a:lnTo>
                <a:lnTo>
                  <a:pt x="2002" y="303"/>
                </a:lnTo>
                <a:lnTo>
                  <a:pt x="2005" y="303"/>
                </a:lnTo>
                <a:lnTo>
                  <a:pt x="2007" y="303"/>
                </a:lnTo>
                <a:lnTo>
                  <a:pt x="2007" y="301"/>
                </a:lnTo>
                <a:lnTo>
                  <a:pt x="2007" y="298"/>
                </a:lnTo>
                <a:lnTo>
                  <a:pt x="2010" y="298"/>
                </a:lnTo>
                <a:lnTo>
                  <a:pt x="2012" y="298"/>
                </a:lnTo>
                <a:lnTo>
                  <a:pt x="2015" y="298"/>
                </a:lnTo>
                <a:lnTo>
                  <a:pt x="2018" y="298"/>
                </a:lnTo>
                <a:lnTo>
                  <a:pt x="2018" y="296"/>
                </a:lnTo>
                <a:lnTo>
                  <a:pt x="2020" y="293"/>
                </a:lnTo>
                <a:lnTo>
                  <a:pt x="2020" y="290"/>
                </a:lnTo>
                <a:lnTo>
                  <a:pt x="2023" y="290"/>
                </a:lnTo>
                <a:lnTo>
                  <a:pt x="2023" y="288"/>
                </a:lnTo>
                <a:lnTo>
                  <a:pt x="2026" y="288"/>
                </a:lnTo>
                <a:lnTo>
                  <a:pt x="2026" y="285"/>
                </a:lnTo>
                <a:lnTo>
                  <a:pt x="2028" y="285"/>
                </a:lnTo>
                <a:lnTo>
                  <a:pt x="2028" y="282"/>
                </a:lnTo>
                <a:lnTo>
                  <a:pt x="2028" y="280"/>
                </a:lnTo>
                <a:lnTo>
                  <a:pt x="2028" y="277"/>
                </a:lnTo>
                <a:lnTo>
                  <a:pt x="2031" y="277"/>
                </a:lnTo>
                <a:lnTo>
                  <a:pt x="2031" y="275"/>
                </a:lnTo>
                <a:lnTo>
                  <a:pt x="2033" y="275"/>
                </a:lnTo>
                <a:lnTo>
                  <a:pt x="2033" y="272"/>
                </a:lnTo>
                <a:lnTo>
                  <a:pt x="2033" y="269"/>
                </a:lnTo>
                <a:lnTo>
                  <a:pt x="2036" y="269"/>
                </a:lnTo>
                <a:lnTo>
                  <a:pt x="2036" y="267"/>
                </a:lnTo>
                <a:lnTo>
                  <a:pt x="2033" y="267"/>
                </a:lnTo>
                <a:lnTo>
                  <a:pt x="2033" y="264"/>
                </a:lnTo>
                <a:lnTo>
                  <a:pt x="2031" y="264"/>
                </a:lnTo>
                <a:lnTo>
                  <a:pt x="2031" y="262"/>
                </a:lnTo>
                <a:lnTo>
                  <a:pt x="2028" y="262"/>
                </a:lnTo>
                <a:lnTo>
                  <a:pt x="2028" y="259"/>
                </a:lnTo>
                <a:lnTo>
                  <a:pt x="2031" y="259"/>
                </a:lnTo>
                <a:lnTo>
                  <a:pt x="2031" y="256"/>
                </a:lnTo>
                <a:lnTo>
                  <a:pt x="2028" y="256"/>
                </a:lnTo>
                <a:lnTo>
                  <a:pt x="2028" y="254"/>
                </a:lnTo>
                <a:lnTo>
                  <a:pt x="2028" y="251"/>
                </a:lnTo>
                <a:lnTo>
                  <a:pt x="2026" y="251"/>
                </a:lnTo>
                <a:lnTo>
                  <a:pt x="2026" y="249"/>
                </a:lnTo>
                <a:lnTo>
                  <a:pt x="2026" y="246"/>
                </a:lnTo>
                <a:lnTo>
                  <a:pt x="2026" y="243"/>
                </a:lnTo>
                <a:lnTo>
                  <a:pt x="2028" y="243"/>
                </a:lnTo>
                <a:lnTo>
                  <a:pt x="2028" y="241"/>
                </a:lnTo>
                <a:lnTo>
                  <a:pt x="2028" y="238"/>
                </a:lnTo>
                <a:lnTo>
                  <a:pt x="2028" y="235"/>
                </a:lnTo>
                <a:lnTo>
                  <a:pt x="2028" y="233"/>
                </a:lnTo>
                <a:lnTo>
                  <a:pt x="2028" y="230"/>
                </a:lnTo>
                <a:lnTo>
                  <a:pt x="2028" y="228"/>
                </a:lnTo>
                <a:lnTo>
                  <a:pt x="2028" y="225"/>
                </a:lnTo>
                <a:lnTo>
                  <a:pt x="2031" y="225"/>
                </a:lnTo>
                <a:lnTo>
                  <a:pt x="2031" y="222"/>
                </a:lnTo>
                <a:lnTo>
                  <a:pt x="2031" y="225"/>
                </a:lnTo>
                <a:lnTo>
                  <a:pt x="2031" y="222"/>
                </a:lnTo>
                <a:lnTo>
                  <a:pt x="2033" y="222"/>
                </a:lnTo>
                <a:lnTo>
                  <a:pt x="2033" y="225"/>
                </a:lnTo>
                <a:lnTo>
                  <a:pt x="2033" y="222"/>
                </a:lnTo>
                <a:lnTo>
                  <a:pt x="2036" y="222"/>
                </a:lnTo>
                <a:lnTo>
                  <a:pt x="2036" y="220"/>
                </a:lnTo>
                <a:lnTo>
                  <a:pt x="2039" y="220"/>
                </a:lnTo>
                <a:lnTo>
                  <a:pt x="2041" y="220"/>
                </a:lnTo>
                <a:lnTo>
                  <a:pt x="2044" y="220"/>
                </a:lnTo>
                <a:close/>
                <a:moveTo>
                  <a:pt x="1595" y="209"/>
                </a:moveTo>
                <a:lnTo>
                  <a:pt x="1597" y="209"/>
                </a:lnTo>
                <a:lnTo>
                  <a:pt x="1597" y="212"/>
                </a:lnTo>
                <a:lnTo>
                  <a:pt x="1597" y="209"/>
                </a:lnTo>
                <a:lnTo>
                  <a:pt x="1597" y="212"/>
                </a:lnTo>
                <a:lnTo>
                  <a:pt x="1600" y="212"/>
                </a:lnTo>
                <a:lnTo>
                  <a:pt x="1600" y="215"/>
                </a:lnTo>
                <a:lnTo>
                  <a:pt x="1600" y="217"/>
                </a:lnTo>
                <a:lnTo>
                  <a:pt x="1597" y="217"/>
                </a:lnTo>
                <a:lnTo>
                  <a:pt x="1597" y="215"/>
                </a:lnTo>
                <a:lnTo>
                  <a:pt x="1595" y="215"/>
                </a:lnTo>
                <a:lnTo>
                  <a:pt x="1595" y="212"/>
                </a:lnTo>
                <a:lnTo>
                  <a:pt x="1595" y="209"/>
                </a:lnTo>
                <a:close/>
                <a:moveTo>
                  <a:pt x="1937" y="181"/>
                </a:moveTo>
                <a:lnTo>
                  <a:pt x="1939" y="181"/>
                </a:lnTo>
                <a:lnTo>
                  <a:pt x="1942" y="181"/>
                </a:lnTo>
                <a:lnTo>
                  <a:pt x="1945" y="181"/>
                </a:lnTo>
                <a:lnTo>
                  <a:pt x="1947" y="181"/>
                </a:lnTo>
                <a:lnTo>
                  <a:pt x="1947" y="183"/>
                </a:lnTo>
                <a:lnTo>
                  <a:pt x="1947" y="181"/>
                </a:lnTo>
                <a:lnTo>
                  <a:pt x="1947" y="183"/>
                </a:lnTo>
                <a:lnTo>
                  <a:pt x="1950" y="183"/>
                </a:lnTo>
                <a:lnTo>
                  <a:pt x="1950" y="186"/>
                </a:lnTo>
                <a:lnTo>
                  <a:pt x="1952" y="186"/>
                </a:lnTo>
                <a:lnTo>
                  <a:pt x="1952" y="188"/>
                </a:lnTo>
                <a:lnTo>
                  <a:pt x="1955" y="188"/>
                </a:lnTo>
                <a:lnTo>
                  <a:pt x="1955" y="191"/>
                </a:lnTo>
                <a:lnTo>
                  <a:pt x="1958" y="191"/>
                </a:lnTo>
                <a:lnTo>
                  <a:pt x="1958" y="194"/>
                </a:lnTo>
                <a:lnTo>
                  <a:pt x="1955" y="194"/>
                </a:lnTo>
                <a:lnTo>
                  <a:pt x="1955" y="196"/>
                </a:lnTo>
                <a:lnTo>
                  <a:pt x="1952" y="196"/>
                </a:lnTo>
                <a:lnTo>
                  <a:pt x="1952" y="199"/>
                </a:lnTo>
                <a:lnTo>
                  <a:pt x="1952" y="202"/>
                </a:lnTo>
                <a:lnTo>
                  <a:pt x="1950" y="202"/>
                </a:lnTo>
                <a:lnTo>
                  <a:pt x="1950" y="204"/>
                </a:lnTo>
                <a:lnTo>
                  <a:pt x="1947" y="204"/>
                </a:lnTo>
                <a:lnTo>
                  <a:pt x="1947" y="207"/>
                </a:lnTo>
                <a:lnTo>
                  <a:pt x="1945" y="207"/>
                </a:lnTo>
                <a:lnTo>
                  <a:pt x="1945" y="209"/>
                </a:lnTo>
                <a:lnTo>
                  <a:pt x="1942" y="209"/>
                </a:lnTo>
                <a:lnTo>
                  <a:pt x="1942" y="212"/>
                </a:lnTo>
                <a:lnTo>
                  <a:pt x="1939" y="212"/>
                </a:lnTo>
                <a:lnTo>
                  <a:pt x="1939" y="215"/>
                </a:lnTo>
                <a:lnTo>
                  <a:pt x="1939" y="212"/>
                </a:lnTo>
                <a:lnTo>
                  <a:pt x="1939" y="215"/>
                </a:lnTo>
                <a:lnTo>
                  <a:pt x="1937" y="215"/>
                </a:lnTo>
                <a:lnTo>
                  <a:pt x="1934" y="215"/>
                </a:lnTo>
                <a:lnTo>
                  <a:pt x="1934" y="217"/>
                </a:lnTo>
                <a:lnTo>
                  <a:pt x="1932" y="217"/>
                </a:lnTo>
                <a:lnTo>
                  <a:pt x="1932" y="220"/>
                </a:lnTo>
                <a:lnTo>
                  <a:pt x="1929" y="220"/>
                </a:lnTo>
                <a:lnTo>
                  <a:pt x="1926" y="220"/>
                </a:lnTo>
                <a:lnTo>
                  <a:pt x="1926" y="222"/>
                </a:lnTo>
                <a:lnTo>
                  <a:pt x="1924" y="220"/>
                </a:lnTo>
                <a:lnTo>
                  <a:pt x="1924" y="222"/>
                </a:lnTo>
                <a:lnTo>
                  <a:pt x="1924" y="225"/>
                </a:lnTo>
                <a:lnTo>
                  <a:pt x="1924" y="222"/>
                </a:lnTo>
                <a:lnTo>
                  <a:pt x="1921" y="222"/>
                </a:lnTo>
                <a:lnTo>
                  <a:pt x="1924" y="225"/>
                </a:lnTo>
                <a:lnTo>
                  <a:pt x="1921" y="225"/>
                </a:lnTo>
                <a:lnTo>
                  <a:pt x="1921" y="222"/>
                </a:lnTo>
                <a:lnTo>
                  <a:pt x="1919" y="222"/>
                </a:lnTo>
                <a:lnTo>
                  <a:pt x="1919" y="220"/>
                </a:lnTo>
                <a:lnTo>
                  <a:pt x="1919" y="217"/>
                </a:lnTo>
                <a:lnTo>
                  <a:pt x="1921" y="217"/>
                </a:lnTo>
                <a:lnTo>
                  <a:pt x="1919" y="217"/>
                </a:lnTo>
                <a:lnTo>
                  <a:pt x="1919" y="215"/>
                </a:lnTo>
                <a:lnTo>
                  <a:pt x="1919" y="212"/>
                </a:lnTo>
                <a:lnTo>
                  <a:pt x="1919" y="209"/>
                </a:lnTo>
                <a:lnTo>
                  <a:pt x="1919" y="207"/>
                </a:lnTo>
                <a:lnTo>
                  <a:pt x="1919" y="204"/>
                </a:lnTo>
                <a:lnTo>
                  <a:pt x="1919" y="202"/>
                </a:lnTo>
                <a:lnTo>
                  <a:pt x="1919" y="199"/>
                </a:lnTo>
                <a:lnTo>
                  <a:pt x="1919" y="196"/>
                </a:lnTo>
                <a:lnTo>
                  <a:pt x="1919" y="194"/>
                </a:lnTo>
                <a:lnTo>
                  <a:pt x="1919" y="191"/>
                </a:lnTo>
                <a:lnTo>
                  <a:pt x="1921" y="191"/>
                </a:lnTo>
                <a:lnTo>
                  <a:pt x="1924" y="191"/>
                </a:lnTo>
                <a:lnTo>
                  <a:pt x="1924" y="188"/>
                </a:lnTo>
                <a:lnTo>
                  <a:pt x="1924" y="186"/>
                </a:lnTo>
                <a:lnTo>
                  <a:pt x="1926" y="186"/>
                </a:lnTo>
                <a:lnTo>
                  <a:pt x="1929" y="186"/>
                </a:lnTo>
                <a:lnTo>
                  <a:pt x="1932" y="186"/>
                </a:lnTo>
                <a:lnTo>
                  <a:pt x="1932" y="183"/>
                </a:lnTo>
                <a:lnTo>
                  <a:pt x="1934" y="183"/>
                </a:lnTo>
                <a:lnTo>
                  <a:pt x="1934" y="181"/>
                </a:lnTo>
                <a:lnTo>
                  <a:pt x="1937" y="181"/>
                </a:lnTo>
                <a:close/>
                <a:moveTo>
                  <a:pt x="1193" y="188"/>
                </a:moveTo>
                <a:lnTo>
                  <a:pt x="1190" y="188"/>
                </a:lnTo>
                <a:lnTo>
                  <a:pt x="1188" y="188"/>
                </a:lnTo>
                <a:lnTo>
                  <a:pt x="1190" y="188"/>
                </a:lnTo>
                <a:lnTo>
                  <a:pt x="1193" y="188"/>
                </a:lnTo>
                <a:lnTo>
                  <a:pt x="1193" y="186"/>
                </a:lnTo>
                <a:lnTo>
                  <a:pt x="1193" y="183"/>
                </a:lnTo>
                <a:lnTo>
                  <a:pt x="1195" y="183"/>
                </a:lnTo>
                <a:lnTo>
                  <a:pt x="1198" y="183"/>
                </a:lnTo>
                <a:lnTo>
                  <a:pt x="1198" y="181"/>
                </a:lnTo>
                <a:lnTo>
                  <a:pt x="1198" y="178"/>
                </a:lnTo>
                <a:lnTo>
                  <a:pt x="1198" y="181"/>
                </a:lnTo>
                <a:lnTo>
                  <a:pt x="1198" y="183"/>
                </a:lnTo>
                <a:lnTo>
                  <a:pt x="1195" y="183"/>
                </a:lnTo>
                <a:lnTo>
                  <a:pt x="1195" y="186"/>
                </a:lnTo>
                <a:lnTo>
                  <a:pt x="1193" y="186"/>
                </a:lnTo>
                <a:lnTo>
                  <a:pt x="1193" y="188"/>
                </a:lnTo>
                <a:close/>
                <a:moveTo>
                  <a:pt x="1973" y="178"/>
                </a:moveTo>
                <a:lnTo>
                  <a:pt x="1973" y="181"/>
                </a:lnTo>
                <a:lnTo>
                  <a:pt x="1976" y="181"/>
                </a:lnTo>
                <a:lnTo>
                  <a:pt x="1973" y="181"/>
                </a:lnTo>
                <a:lnTo>
                  <a:pt x="1973" y="183"/>
                </a:lnTo>
                <a:lnTo>
                  <a:pt x="1971" y="183"/>
                </a:lnTo>
                <a:lnTo>
                  <a:pt x="1973" y="183"/>
                </a:lnTo>
                <a:lnTo>
                  <a:pt x="1971" y="183"/>
                </a:lnTo>
                <a:lnTo>
                  <a:pt x="1971" y="181"/>
                </a:lnTo>
                <a:lnTo>
                  <a:pt x="1971" y="178"/>
                </a:lnTo>
                <a:lnTo>
                  <a:pt x="1973" y="178"/>
                </a:lnTo>
                <a:close/>
                <a:moveTo>
                  <a:pt x="1584" y="175"/>
                </a:moveTo>
                <a:lnTo>
                  <a:pt x="1584" y="178"/>
                </a:lnTo>
                <a:lnTo>
                  <a:pt x="1587" y="178"/>
                </a:lnTo>
                <a:lnTo>
                  <a:pt x="1587" y="181"/>
                </a:lnTo>
                <a:lnTo>
                  <a:pt x="1587" y="183"/>
                </a:lnTo>
                <a:lnTo>
                  <a:pt x="1584" y="183"/>
                </a:lnTo>
                <a:lnTo>
                  <a:pt x="1582" y="183"/>
                </a:lnTo>
                <a:lnTo>
                  <a:pt x="1582" y="181"/>
                </a:lnTo>
                <a:lnTo>
                  <a:pt x="1579" y="181"/>
                </a:lnTo>
                <a:lnTo>
                  <a:pt x="1579" y="178"/>
                </a:lnTo>
                <a:lnTo>
                  <a:pt x="1577" y="178"/>
                </a:lnTo>
                <a:lnTo>
                  <a:pt x="1579" y="178"/>
                </a:lnTo>
                <a:lnTo>
                  <a:pt x="1582" y="178"/>
                </a:lnTo>
                <a:lnTo>
                  <a:pt x="1584" y="175"/>
                </a:lnTo>
                <a:close/>
                <a:moveTo>
                  <a:pt x="2130" y="175"/>
                </a:moveTo>
                <a:lnTo>
                  <a:pt x="2133" y="175"/>
                </a:lnTo>
                <a:lnTo>
                  <a:pt x="2133" y="178"/>
                </a:lnTo>
                <a:lnTo>
                  <a:pt x="2135" y="178"/>
                </a:lnTo>
                <a:lnTo>
                  <a:pt x="2138" y="178"/>
                </a:lnTo>
                <a:lnTo>
                  <a:pt x="2138" y="181"/>
                </a:lnTo>
                <a:lnTo>
                  <a:pt x="2138" y="183"/>
                </a:lnTo>
                <a:lnTo>
                  <a:pt x="2138" y="186"/>
                </a:lnTo>
                <a:lnTo>
                  <a:pt x="2140" y="186"/>
                </a:lnTo>
                <a:lnTo>
                  <a:pt x="2138" y="186"/>
                </a:lnTo>
                <a:lnTo>
                  <a:pt x="2140" y="186"/>
                </a:lnTo>
                <a:lnTo>
                  <a:pt x="2138" y="186"/>
                </a:lnTo>
                <a:lnTo>
                  <a:pt x="2140" y="186"/>
                </a:lnTo>
                <a:lnTo>
                  <a:pt x="2140" y="188"/>
                </a:lnTo>
                <a:lnTo>
                  <a:pt x="2140" y="191"/>
                </a:lnTo>
                <a:lnTo>
                  <a:pt x="2138" y="191"/>
                </a:lnTo>
                <a:lnTo>
                  <a:pt x="2138" y="194"/>
                </a:lnTo>
                <a:lnTo>
                  <a:pt x="2138" y="196"/>
                </a:lnTo>
                <a:lnTo>
                  <a:pt x="2138" y="199"/>
                </a:lnTo>
                <a:lnTo>
                  <a:pt x="2138" y="202"/>
                </a:lnTo>
                <a:lnTo>
                  <a:pt x="2135" y="202"/>
                </a:lnTo>
                <a:lnTo>
                  <a:pt x="2135" y="199"/>
                </a:lnTo>
                <a:lnTo>
                  <a:pt x="2133" y="199"/>
                </a:lnTo>
                <a:lnTo>
                  <a:pt x="2133" y="196"/>
                </a:lnTo>
                <a:lnTo>
                  <a:pt x="2130" y="196"/>
                </a:lnTo>
                <a:lnTo>
                  <a:pt x="2130" y="194"/>
                </a:lnTo>
                <a:lnTo>
                  <a:pt x="2127" y="194"/>
                </a:lnTo>
                <a:lnTo>
                  <a:pt x="2127" y="191"/>
                </a:lnTo>
                <a:lnTo>
                  <a:pt x="2125" y="191"/>
                </a:lnTo>
                <a:lnTo>
                  <a:pt x="2125" y="188"/>
                </a:lnTo>
                <a:lnTo>
                  <a:pt x="2122" y="188"/>
                </a:lnTo>
                <a:lnTo>
                  <a:pt x="2122" y="186"/>
                </a:lnTo>
                <a:lnTo>
                  <a:pt x="2122" y="183"/>
                </a:lnTo>
                <a:lnTo>
                  <a:pt x="2119" y="183"/>
                </a:lnTo>
                <a:lnTo>
                  <a:pt x="2119" y="181"/>
                </a:lnTo>
                <a:lnTo>
                  <a:pt x="2122" y="181"/>
                </a:lnTo>
                <a:lnTo>
                  <a:pt x="2122" y="178"/>
                </a:lnTo>
                <a:lnTo>
                  <a:pt x="2125" y="178"/>
                </a:lnTo>
                <a:lnTo>
                  <a:pt x="2127" y="178"/>
                </a:lnTo>
                <a:lnTo>
                  <a:pt x="2127" y="175"/>
                </a:lnTo>
                <a:lnTo>
                  <a:pt x="2130" y="175"/>
                </a:lnTo>
                <a:close/>
                <a:moveTo>
                  <a:pt x="1222" y="168"/>
                </a:moveTo>
                <a:lnTo>
                  <a:pt x="1219" y="168"/>
                </a:lnTo>
                <a:lnTo>
                  <a:pt x="1219" y="170"/>
                </a:lnTo>
                <a:lnTo>
                  <a:pt x="1216" y="170"/>
                </a:lnTo>
                <a:lnTo>
                  <a:pt x="1214" y="173"/>
                </a:lnTo>
                <a:lnTo>
                  <a:pt x="1211" y="173"/>
                </a:lnTo>
                <a:lnTo>
                  <a:pt x="1211" y="170"/>
                </a:lnTo>
                <a:lnTo>
                  <a:pt x="1214" y="168"/>
                </a:lnTo>
                <a:lnTo>
                  <a:pt x="1216" y="168"/>
                </a:lnTo>
                <a:lnTo>
                  <a:pt x="1219" y="168"/>
                </a:lnTo>
                <a:lnTo>
                  <a:pt x="1222" y="168"/>
                </a:lnTo>
                <a:lnTo>
                  <a:pt x="1222" y="165"/>
                </a:lnTo>
                <a:lnTo>
                  <a:pt x="1222" y="162"/>
                </a:lnTo>
                <a:lnTo>
                  <a:pt x="1222" y="165"/>
                </a:lnTo>
                <a:lnTo>
                  <a:pt x="1224" y="165"/>
                </a:lnTo>
                <a:lnTo>
                  <a:pt x="1222" y="168"/>
                </a:lnTo>
                <a:close/>
                <a:moveTo>
                  <a:pt x="1235" y="168"/>
                </a:moveTo>
                <a:lnTo>
                  <a:pt x="1235" y="165"/>
                </a:lnTo>
                <a:lnTo>
                  <a:pt x="1237" y="165"/>
                </a:lnTo>
                <a:lnTo>
                  <a:pt x="1237" y="168"/>
                </a:lnTo>
                <a:lnTo>
                  <a:pt x="1235" y="168"/>
                </a:lnTo>
                <a:lnTo>
                  <a:pt x="1232" y="168"/>
                </a:lnTo>
                <a:lnTo>
                  <a:pt x="1232" y="165"/>
                </a:lnTo>
                <a:lnTo>
                  <a:pt x="1232" y="162"/>
                </a:lnTo>
                <a:lnTo>
                  <a:pt x="1229" y="162"/>
                </a:lnTo>
                <a:lnTo>
                  <a:pt x="1229" y="160"/>
                </a:lnTo>
                <a:lnTo>
                  <a:pt x="1232" y="162"/>
                </a:lnTo>
                <a:lnTo>
                  <a:pt x="1232" y="165"/>
                </a:lnTo>
                <a:lnTo>
                  <a:pt x="1235" y="165"/>
                </a:lnTo>
                <a:lnTo>
                  <a:pt x="1235" y="168"/>
                </a:lnTo>
                <a:close/>
                <a:moveTo>
                  <a:pt x="1550" y="139"/>
                </a:moveTo>
                <a:lnTo>
                  <a:pt x="1553" y="139"/>
                </a:lnTo>
                <a:lnTo>
                  <a:pt x="1553" y="141"/>
                </a:lnTo>
                <a:lnTo>
                  <a:pt x="1553" y="144"/>
                </a:lnTo>
                <a:lnTo>
                  <a:pt x="1553" y="147"/>
                </a:lnTo>
                <a:lnTo>
                  <a:pt x="1550" y="147"/>
                </a:lnTo>
                <a:lnTo>
                  <a:pt x="1550" y="149"/>
                </a:lnTo>
                <a:lnTo>
                  <a:pt x="1548" y="149"/>
                </a:lnTo>
                <a:lnTo>
                  <a:pt x="1548" y="152"/>
                </a:lnTo>
                <a:lnTo>
                  <a:pt x="1545" y="152"/>
                </a:lnTo>
                <a:lnTo>
                  <a:pt x="1545" y="155"/>
                </a:lnTo>
                <a:lnTo>
                  <a:pt x="1543" y="155"/>
                </a:lnTo>
                <a:lnTo>
                  <a:pt x="1540" y="155"/>
                </a:lnTo>
                <a:lnTo>
                  <a:pt x="1537" y="155"/>
                </a:lnTo>
                <a:lnTo>
                  <a:pt x="1535" y="155"/>
                </a:lnTo>
                <a:lnTo>
                  <a:pt x="1532" y="155"/>
                </a:lnTo>
                <a:lnTo>
                  <a:pt x="1532" y="157"/>
                </a:lnTo>
                <a:lnTo>
                  <a:pt x="1530" y="157"/>
                </a:lnTo>
                <a:lnTo>
                  <a:pt x="1530" y="155"/>
                </a:lnTo>
                <a:lnTo>
                  <a:pt x="1527" y="155"/>
                </a:lnTo>
                <a:lnTo>
                  <a:pt x="1524" y="155"/>
                </a:lnTo>
                <a:lnTo>
                  <a:pt x="1524" y="152"/>
                </a:lnTo>
                <a:lnTo>
                  <a:pt x="1527" y="149"/>
                </a:lnTo>
                <a:lnTo>
                  <a:pt x="1527" y="147"/>
                </a:lnTo>
                <a:lnTo>
                  <a:pt x="1530" y="147"/>
                </a:lnTo>
                <a:lnTo>
                  <a:pt x="1530" y="144"/>
                </a:lnTo>
                <a:lnTo>
                  <a:pt x="1532" y="144"/>
                </a:lnTo>
                <a:lnTo>
                  <a:pt x="1532" y="147"/>
                </a:lnTo>
                <a:lnTo>
                  <a:pt x="1532" y="149"/>
                </a:lnTo>
                <a:lnTo>
                  <a:pt x="1530" y="149"/>
                </a:lnTo>
                <a:lnTo>
                  <a:pt x="1530" y="152"/>
                </a:lnTo>
                <a:lnTo>
                  <a:pt x="1532" y="152"/>
                </a:lnTo>
                <a:lnTo>
                  <a:pt x="1535" y="152"/>
                </a:lnTo>
                <a:lnTo>
                  <a:pt x="1535" y="149"/>
                </a:lnTo>
                <a:lnTo>
                  <a:pt x="1537" y="149"/>
                </a:lnTo>
                <a:lnTo>
                  <a:pt x="1537" y="147"/>
                </a:lnTo>
                <a:lnTo>
                  <a:pt x="1537" y="144"/>
                </a:lnTo>
                <a:lnTo>
                  <a:pt x="1537" y="141"/>
                </a:lnTo>
                <a:lnTo>
                  <a:pt x="1540" y="141"/>
                </a:lnTo>
                <a:lnTo>
                  <a:pt x="1543" y="141"/>
                </a:lnTo>
                <a:lnTo>
                  <a:pt x="1543" y="139"/>
                </a:lnTo>
                <a:lnTo>
                  <a:pt x="1545" y="139"/>
                </a:lnTo>
                <a:lnTo>
                  <a:pt x="1548" y="139"/>
                </a:lnTo>
                <a:lnTo>
                  <a:pt x="1548" y="136"/>
                </a:lnTo>
                <a:lnTo>
                  <a:pt x="1550" y="139"/>
                </a:lnTo>
                <a:close/>
                <a:moveTo>
                  <a:pt x="1389" y="107"/>
                </a:moveTo>
                <a:lnTo>
                  <a:pt x="1391" y="107"/>
                </a:lnTo>
                <a:lnTo>
                  <a:pt x="1391" y="110"/>
                </a:lnTo>
                <a:lnTo>
                  <a:pt x="1391" y="113"/>
                </a:lnTo>
                <a:lnTo>
                  <a:pt x="1391" y="115"/>
                </a:lnTo>
                <a:lnTo>
                  <a:pt x="1389" y="115"/>
                </a:lnTo>
                <a:lnTo>
                  <a:pt x="1389" y="113"/>
                </a:lnTo>
                <a:lnTo>
                  <a:pt x="1389" y="110"/>
                </a:lnTo>
                <a:lnTo>
                  <a:pt x="1389" y="107"/>
                </a:lnTo>
                <a:lnTo>
                  <a:pt x="1389" y="105"/>
                </a:lnTo>
                <a:lnTo>
                  <a:pt x="1389" y="107"/>
                </a:lnTo>
                <a:close/>
                <a:moveTo>
                  <a:pt x="1558" y="92"/>
                </a:moveTo>
                <a:lnTo>
                  <a:pt x="1558" y="94"/>
                </a:lnTo>
                <a:lnTo>
                  <a:pt x="1556" y="94"/>
                </a:lnTo>
                <a:lnTo>
                  <a:pt x="1553" y="94"/>
                </a:lnTo>
                <a:lnTo>
                  <a:pt x="1550" y="94"/>
                </a:lnTo>
                <a:lnTo>
                  <a:pt x="1548" y="94"/>
                </a:lnTo>
                <a:lnTo>
                  <a:pt x="1545" y="94"/>
                </a:lnTo>
                <a:lnTo>
                  <a:pt x="1543" y="94"/>
                </a:lnTo>
                <a:lnTo>
                  <a:pt x="1543" y="97"/>
                </a:lnTo>
                <a:lnTo>
                  <a:pt x="1543" y="94"/>
                </a:lnTo>
                <a:lnTo>
                  <a:pt x="1540" y="94"/>
                </a:lnTo>
                <a:lnTo>
                  <a:pt x="1540" y="92"/>
                </a:lnTo>
                <a:lnTo>
                  <a:pt x="1543" y="92"/>
                </a:lnTo>
                <a:lnTo>
                  <a:pt x="1545" y="92"/>
                </a:lnTo>
                <a:lnTo>
                  <a:pt x="1548" y="92"/>
                </a:lnTo>
                <a:lnTo>
                  <a:pt x="1550" y="92"/>
                </a:lnTo>
                <a:lnTo>
                  <a:pt x="1553" y="89"/>
                </a:lnTo>
                <a:lnTo>
                  <a:pt x="1556" y="89"/>
                </a:lnTo>
                <a:lnTo>
                  <a:pt x="1558" y="92"/>
                </a:lnTo>
                <a:close/>
                <a:moveTo>
                  <a:pt x="1577" y="84"/>
                </a:moveTo>
                <a:lnTo>
                  <a:pt x="1579" y="84"/>
                </a:lnTo>
                <a:lnTo>
                  <a:pt x="1577" y="84"/>
                </a:lnTo>
                <a:lnTo>
                  <a:pt x="1579" y="84"/>
                </a:lnTo>
                <a:lnTo>
                  <a:pt x="1579" y="87"/>
                </a:lnTo>
                <a:lnTo>
                  <a:pt x="1577" y="87"/>
                </a:lnTo>
                <a:lnTo>
                  <a:pt x="1574" y="87"/>
                </a:lnTo>
                <a:lnTo>
                  <a:pt x="1574" y="84"/>
                </a:lnTo>
                <a:lnTo>
                  <a:pt x="1577" y="84"/>
                </a:lnTo>
                <a:close/>
                <a:moveTo>
                  <a:pt x="1603" y="74"/>
                </a:moveTo>
                <a:lnTo>
                  <a:pt x="1605" y="74"/>
                </a:lnTo>
                <a:lnTo>
                  <a:pt x="1605" y="76"/>
                </a:lnTo>
                <a:lnTo>
                  <a:pt x="1605" y="79"/>
                </a:lnTo>
                <a:lnTo>
                  <a:pt x="1608" y="79"/>
                </a:lnTo>
                <a:lnTo>
                  <a:pt x="1608" y="81"/>
                </a:lnTo>
                <a:lnTo>
                  <a:pt x="1611" y="81"/>
                </a:lnTo>
                <a:lnTo>
                  <a:pt x="1611" y="84"/>
                </a:lnTo>
                <a:lnTo>
                  <a:pt x="1613" y="84"/>
                </a:lnTo>
                <a:lnTo>
                  <a:pt x="1613" y="87"/>
                </a:lnTo>
                <a:lnTo>
                  <a:pt x="1616" y="87"/>
                </a:lnTo>
                <a:lnTo>
                  <a:pt x="1616" y="89"/>
                </a:lnTo>
                <a:lnTo>
                  <a:pt x="1618" y="89"/>
                </a:lnTo>
                <a:lnTo>
                  <a:pt x="1618" y="92"/>
                </a:lnTo>
                <a:lnTo>
                  <a:pt x="1621" y="92"/>
                </a:lnTo>
                <a:lnTo>
                  <a:pt x="1621" y="94"/>
                </a:lnTo>
                <a:lnTo>
                  <a:pt x="1624" y="94"/>
                </a:lnTo>
                <a:lnTo>
                  <a:pt x="1626" y="94"/>
                </a:lnTo>
                <a:lnTo>
                  <a:pt x="1626" y="97"/>
                </a:lnTo>
                <a:lnTo>
                  <a:pt x="1629" y="97"/>
                </a:lnTo>
                <a:lnTo>
                  <a:pt x="1629" y="100"/>
                </a:lnTo>
                <a:lnTo>
                  <a:pt x="1629" y="102"/>
                </a:lnTo>
                <a:lnTo>
                  <a:pt x="1629" y="105"/>
                </a:lnTo>
                <a:lnTo>
                  <a:pt x="1626" y="105"/>
                </a:lnTo>
                <a:lnTo>
                  <a:pt x="1626" y="107"/>
                </a:lnTo>
                <a:lnTo>
                  <a:pt x="1626" y="110"/>
                </a:lnTo>
                <a:lnTo>
                  <a:pt x="1624" y="110"/>
                </a:lnTo>
                <a:lnTo>
                  <a:pt x="1621" y="110"/>
                </a:lnTo>
                <a:lnTo>
                  <a:pt x="1621" y="107"/>
                </a:lnTo>
                <a:lnTo>
                  <a:pt x="1621" y="105"/>
                </a:lnTo>
                <a:lnTo>
                  <a:pt x="1618" y="105"/>
                </a:lnTo>
                <a:lnTo>
                  <a:pt x="1618" y="102"/>
                </a:lnTo>
                <a:lnTo>
                  <a:pt x="1618" y="105"/>
                </a:lnTo>
                <a:lnTo>
                  <a:pt x="1621" y="105"/>
                </a:lnTo>
                <a:lnTo>
                  <a:pt x="1621" y="102"/>
                </a:lnTo>
                <a:lnTo>
                  <a:pt x="1621" y="100"/>
                </a:lnTo>
                <a:lnTo>
                  <a:pt x="1621" y="97"/>
                </a:lnTo>
                <a:lnTo>
                  <a:pt x="1618" y="97"/>
                </a:lnTo>
                <a:lnTo>
                  <a:pt x="1616" y="97"/>
                </a:lnTo>
                <a:lnTo>
                  <a:pt x="1613" y="97"/>
                </a:lnTo>
                <a:lnTo>
                  <a:pt x="1611" y="97"/>
                </a:lnTo>
                <a:lnTo>
                  <a:pt x="1611" y="94"/>
                </a:lnTo>
                <a:lnTo>
                  <a:pt x="1608" y="94"/>
                </a:lnTo>
                <a:lnTo>
                  <a:pt x="1608" y="92"/>
                </a:lnTo>
                <a:lnTo>
                  <a:pt x="1608" y="89"/>
                </a:lnTo>
                <a:lnTo>
                  <a:pt x="1608" y="87"/>
                </a:lnTo>
                <a:lnTo>
                  <a:pt x="1605" y="87"/>
                </a:lnTo>
                <a:lnTo>
                  <a:pt x="1605" y="84"/>
                </a:lnTo>
                <a:lnTo>
                  <a:pt x="1605" y="81"/>
                </a:lnTo>
                <a:lnTo>
                  <a:pt x="1605" y="79"/>
                </a:lnTo>
                <a:lnTo>
                  <a:pt x="1603" y="79"/>
                </a:lnTo>
                <a:lnTo>
                  <a:pt x="1605" y="79"/>
                </a:lnTo>
                <a:lnTo>
                  <a:pt x="1603" y="79"/>
                </a:lnTo>
                <a:lnTo>
                  <a:pt x="1603" y="76"/>
                </a:lnTo>
                <a:lnTo>
                  <a:pt x="1600" y="76"/>
                </a:lnTo>
                <a:lnTo>
                  <a:pt x="1603" y="76"/>
                </a:lnTo>
                <a:lnTo>
                  <a:pt x="1603" y="74"/>
                </a:lnTo>
                <a:close/>
                <a:moveTo>
                  <a:pt x="1804" y="60"/>
                </a:moveTo>
                <a:lnTo>
                  <a:pt x="1806" y="60"/>
                </a:lnTo>
                <a:lnTo>
                  <a:pt x="1809" y="63"/>
                </a:lnTo>
                <a:lnTo>
                  <a:pt x="1811" y="63"/>
                </a:lnTo>
                <a:lnTo>
                  <a:pt x="1814" y="63"/>
                </a:lnTo>
                <a:lnTo>
                  <a:pt x="1814" y="66"/>
                </a:lnTo>
                <a:lnTo>
                  <a:pt x="1817" y="66"/>
                </a:lnTo>
                <a:lnTo>
                  <a:pt x="1817" y="68"/>
                </a:lnTo>
                <a:lnTo>
                  <a:pt x="1819" y="68"/>
                </a:lnTo>
                <a:lnTo>
                  <a:pt x="1817" y="68"/>
                </a:lnTo>
                <a:lnTo>
                  <a:pt x="1817" y="71"/>
                </a:lnTo>
                <a:lnTo>
                  <a:pt x="1817" y="74"/>
                </a:lnTo>
                <a:lnTo>
                  <a:pt x="1817" y="76"/>
                </a:lnTo>
                <a:lnTo>
                  <a:pt x="1814" y="76"/>
                </a:lnTo>
                <a:lnTo>
                  <a:pt x="1814" y="79"/>
                </a:lnTo>
                <a:lnTo>
                  <a:pt x="1811" y="79"/>
                </a:lnTo>
                <a:lnTo>
                  <a:pt x="1811" y="81"/>
                </a:lnTo>
                <a:lnTo>
                  <a:pt x="1814" y="81"/>
                </a:lnTo>
                <a:lnTo>
                  <a:pt x="1811" y="81"/>
                </a:lnTo>
                <a:lnTo>
                  <a:pt x="1811" y="84"/>
                </a:lnTo>
                <a:lnTo>
                  <a:pt x="1811" y="87"/>
                </a:lnTo>
                <a:lnTo>
                  <a:pt x="1814" y="87"/>
                </a:lnTo>
                <a:lnTo>
                  <a:pt x="1814" y="89"/>
                </a:lnTo>
                <a:lnTo>
                  <a:pt x="1814" y="92"/>
                </a:lnTo>
                <a:lnTo>
                  <a:pt x="1817" y="92"/>
                </a:lnTo>
                <a:lnTo>
                  <a:pt x="1817" y="94"/>
                </a:lnTo>
                <a:lnTo>
                  <a:pt x="1819" y="97"/>
                </a:lnTo>
                <a:lnTo>
                  <a:pt x="1822" y="97"/>
                </a:lnTo>
                <a:lnTo>
                  <a:pt x="1825" y="97"/>
                </a:lnTo>
                <a:lnTo>
                  <a:pt x="1827" y="97"/>
                </a:lnTo>
                <a:lnTo>
                  <a:pt x="1830" y="97"/>
                </a:lnTo>
                <a:lnTo>
                  <a:pt x="1832" y="97"/>
                </a:lnTo>
                <a:lnTo>
                  <a:pt x="1835" y="97"/>
                </a:lnTo>
                <a:lnTo>
                  <a:pt x="1838" y="97"/>
                </a:lnTo>
                <a:lnTo>
                  <a:pt x="1840" y="97"/>
                </a:lnTo>
                <a:lnTo>
                  <a:pt x="1843" y="97"/>
                </a:lnTo>
                <a:lnTo>
                  <a:pt x="1843" y="100"/>
                </a:lnTo>
                <a:lnTo>
                  <a:pt x="1845" y="100"/>
                </a:lnTo>
                <a:lnTo>
                  <a:pt x="1848" y="100"/>
                </a:lnTo>
                <a:lnTo>
                  <a:pt x="1851" y="100"/>
                </a:lnTo>
                <a:lnTo>
                  <a:pt x="1851" y="97"/>
                </a:lnTo>
                <a:lnTo>
                  <a:pt x="1853" y="97"/>
                </a:lnTo>
                <a:lnTo>
                  <a:pt x="1856" y="97"/>
                </a:lnTo>
                <a:lnTo>
                  <a:pt x="1856" y="100"/>
                </a:lnTo>
                <a:lnTo>
                  <a:pt x="1856" y="97"/>
                </a:lnTo>
                <a:lnTo>
                  <a:pt x="1858" y="97"/>
                </a:lnTo>
                <a:lnTo>
                  <a:pt x="1858" y="100"/>
                </a:lnTo>
                <a:lnTo>
                  <a:pt x="1861" y="100"/>
                </a:lnTo>
                <a:lnTo>
                  <a:pt x="1861" y="102"/>
                </a:lnTo>
                <a:lnTo>
                  <a:pt x="1864" y="102"/>
                </a:lnTo>
                <a:lnTo>
                  <a:pt x="1866" y="102"/>
                </a:lnTo>
                <a:lnTo>
                  <a:pt x="1869" y="102"/>
                </a:lnTo>
                <a:lnTo>
                  <a:pt x="1872" y="102"/>
                </a:lnTo>
                <a:lnTo>
                  <a:pt x="1874" y="102"/>
                </a:lnTo>
                <a:lnTo>
                  <a:pt x="1877" y="102"/>
                </a:lnTo>
                <a:lnTo>
                  <a:pt x="1879" y="102"/>
                </a:lnTo>
                <a:lnTo>
                  <a:pt x="1882" y="102"/>
                </a:lnTo>
                <a:lnTo>
                  <a:pt x="1885" y="102"/>
                </a:lnTo>
                <a:lnTo>
                  <a:pt x="1885" y="105"/>
                </a:lnTo>
                <a:lnTo>
                  <a:pt x="1887" y="105"/>
                </a:lnTo>
                <a:lnTo>
                  <a:pt x="1890" y="105"/>
                </a:lnTo>
                <a:lnTo>
                  <a:pt x="1892" y="105"/>
                </a:lnTo>
                <a:lnTo>
                  <a:pt x="1892" y="102"/>
                </a:lnTo>
                <a:lnTo>
                  <a:pt x="1895" y="102"/>
                </a:lnTo>
                <a:lnTo>
                  <a:pt x="1898" y="102"/>
                </a:lnTo>
                <a:lnTo>
                  <a:pt x="1898" y="105"/>
                </a:lnTo>
                <a:lnTo>
                  <a:pt x="1898" y="102"/>
                </a:lnTo>
                <a:lnTo>
                  <a:pt x="1900" y="102"/>
                </a:lnTo>
                <a:lnTo>
                  <a:pt x="1900" y="105"/>
                </a:lnTo>
                <a:lnTo>
                  <a:pt x="1903" y="105"/>
                </a:lnTo>
                <a:lnTo>
                  <a:pt x="1905" y="105"/>
                </a:lnTo>
                <a:lnTo>
                  <a:pt x="1905" y="107"/>
                </a:lnTo>
                <a:lnTo>
                  <a:pt x="1905" y="105"/>
                </a:lnTo>
                <a:lnTo>
                  <a:pt x="1908" y="105"/>
                </a:lnTo>
                <a:lnTo>
                  <a:pt x="1911" y="105"/>
                </a:lnTo>
                <a:lnTo>
                  <a:pt x="1911" y="102"/>
                </a:lnTo>
                <a:lnTo>
                  <a:pt x="1913" y="102"/>
                </a:lnTo>
                <a:lnTo>
                  <a:pt x="1916" y="100"/>
                </a:lnTo>
                <a:lnTo>
                  <a:pt x="1916" y="97"/>
                </a:lnTo>
                <a:lnTo>
                  <a:pt x="1916" y="94"/>
                </a:lnTo>
                <a:lnTo>
                  <a:pt x="1919" y="94"/>
                </a:lnTo>
                <a:lnTo>
                  <a:pt x="1921" y="94"/>
                </a:lnTo>
                <a:lnTo>
                  <a:pt x="1921" y="97"/>
                </a:lnTo>
                <a:lnTo>
                  <a:pt x="1924" y="100"/>
                </a:lnTo>
                <a:lnTo>
                  <a:pt x="1926" y="100"/>
                </a:lnTo>
                <a:lnTo>
                  <a:pt x="1929" y="100"/>
                </a:lnTo>
                <a:lnTo>
                  <a:pt x="1932" y="102"/>
                </a:lnTo>
                <a:lnTo>
                  <a:pt x="1934" y="102"/>
                </a:lnTo>
                <a:lnTo>
                  <a:pt x="1937" y="102"/>
                </a:lnTo>
                <a:lnTo>
                  <a:pt x="1939" y="102"/>
                </a:lnTo>
                <a:lnTo>
                  <a:pt x="1942" y="102"/>
                </a:lnTo>
                <a:lnTo>
                  <a:pt x="1942" y="105"/>
                </a:lnTo>
                <a:lnTo>
                  <a:pt x="1942" y="102"/>
                </a:lnTo>
                <a:lnTo>
                  <a:pt x="1945" y="102"/>
                </a:lnTo>
                <a:lnTo>
                  <a:pt x="1947" y="102"/>
                </a:lnTo>
                <a:lnTo>
                  <a:pt x="1950" y="102"/>
                </a:lnTo>
                <a:lnTo>
                  <a:pt x="1950" y="105"/>
                </a:lnTo>
                <a:lnTo>
                  <a:pt x="1952" y="105"/>
                </a:lnTo>
                <a:lnTo>
                  <a:pt x="1952" y="102"/>
                </a:lnTo>
                <a:lnTo>
                  <a:pt x="1955" y="102"/>
                </a:lnTo>
                <a:lnTo>
                  <a:pt x="1958" y="102"/>
                </a:lnTo>
                <a:lnTo>
                  <a:pt x="1958" y="100"/>
                </a:lnTo>
                <a:lnTo>
                  <a:pt x="1958" y="102"/>
                </a:lnTo>
                <a:lnTo>
                  <a:pt x="1960" y="102"/>
                </a:lnTo>
                <a:lnTo>
                  <a:pt x="1960" y="100"/>
                </a:lnTo>
                <a:lnTo>
                  <a:pt x="1963" y="100"/>
                </a:lnTo>
                <a:lnTo>
                  <a:pt x="1965" y="100"/>
                </a:lnTo>
                <a:lnTo>
                  <a:pt x="1968" y="100"/>
                </a:lnTo>
                <a:lnTo>
                  <a:pt x="1968" y="97"/>
                </a:lnTo>
                <a:lnTo>
                  <a:pt x="1968" y="100"/>
                </a:lnTo>
                <a:lnTo>
                  <a:pt x="1971" y="100"/>
                </a:lnTo>
                <a:lnTo>
                  <a:pt x="1973" y="100"/>
                </a:lnTo>
                <a:lnTo>
                  <a:pt x="1973" y="102"/>
                </a:lnTo>
                <a:lnTo>
                  <a:pt x="1976" y="102"/>
                </a:lnTo>
                <a:lnTo>
                  <a:pt x="1979" y="102"/>
                </a:lnTo>
                <a:lnTo>
                  <a:pt x="1979" y="105"/>
                </a:lnTo>
                <a:lnTo>
                  <a:pt x="1981" y="105"/>
                </a:lnTo>
                <a:lnTo>
                  <a:pt x="1984" y="107"/>
                </a:lnTo>
                <a:lnTo>
                  <a:pt x="1986" y="107"/>
                </a:lnTo>
                <a:lnTo>
                  <a:pt x="1986" y="110"/>
                </a:lnTo>
                <a:lnTo>
                  <a:pt x="1989" y="110"/>
                </a:lnTo>
                <a:lnTo>
                  <a:pt x="1989" y="107"/>
                </a:lnTo>
                <a:lnTo>
                  <a:pt x="1989" y="110"/>
                </a:lnTo>
                <a:lnTo>
                  <a:pt x="1989" y="107"/>
                </a:lnTo>
                <a:lnTo>
                  <a:pt x="1992" y="107"/>
                </a:lnTo>
                <a:lnTo>
                  <a:pt x="1992" y="110"/>
                </a:lnTo>
                <a:lnTo>
                  <a:pt x="1992" y="107"/>
                </a:lnTo>
                <a:lnTo>
                  <a:pt x="1994" y="107"/>
                </a:lnTo>
                <a:lnTo>
                  <a:pt x="1992" y="107"/>
                </a:lnTo>
                <a:lnTo>
                  <a:pt x="1992" y="105"/>
                </a:lnTo>
                <a:lnTo>
                  <a:pt x="1994" y="105"/>
                </a:lnTo>
                <a:lnTo>
                  <a:pt x="1997" y="105"/>
                </a:lnTo>
                <a:lnTo>
                  <a:pt x="1999" y="102"/>
                </a:lnTo>
                <a:lnTo>
                  <a:pt x="2002" y="102"/>
                </a:lnTo>
                <a:lnTo>
                  <a:pt x="2005" y="102"/>
                </a:lnTo>
                <a:lnTo>
                  <a:pt x="2007" y="102"/>
                </a:lnTo>
                <a:lnTo>
                  <a:pt x="2010" y="102"/>
                </a:lnTo>
                <a:lnTo>
                  <a:pt x="2012" y="102"/>
                </a:lnTo>
                <a:lnTo>
                  <a:pt x="2012" y="105"/>
                </a:lnTo>
                <a:lnTo>
                  <a:pt x="2012" y="102"/>
                </a:lnTo>
                <a:lnTo>
                  <a:pt x="2012" y="105"/>
                </a:lnTo>
                <a:lnTo>
                  <a:pt x="2015" y="105"/>
                </a:lnTo>
                <a:lnTo>
                  <a:pt x="2018" y="105"/>
                </a:lnTo>
                <a:lnTo>
                  <a:pt x="2018" y="107"/>
                </a:lnTo>
                <a:lnTo>
                  <a:pt x="2018" y="110"/>
                </a:lnTo>
                <a:lnTo>
                  <a:pt x="2015" y="110"/>
                </a:lnTo>
                <a:lnTo>
                  <a:pt x="2012" y="110"/>
                </a:lnTo>
                <a:lnTo>
                  <a:pt x="2012" y="107"/>
                </a:lnTo>
                <a:lnTo>
                  <a:pt x="2010" y="107"/>
                </a:lnTo>
                <a:lnTo>
                  <a:pt x="2007" y="107"/>
                </a:lnTo>
                <a:lnTo>
                  <a:pt x="2005" y="107"/>
                </a:lnTo>
                <a:lnTo>
                  <a:pt x="2005" y="110"/>
                </a:lnTo>
                <a:lnTo>
                  <a:pt x="2002" y="110"/>
                </a:lnTo>
                <a:lnTo>
                  <a:pt x="1999" y="110"/>
                </a:lnTo>
                <a:lnTo>
                  <a:pt x="1999" y="113"/>
                </a:lnTo>
                <a:lnTo>
                  <a:pt x="1997" y="113"/>
                </a:lnTo>
                <a:lnTo>
                  <a:pt x="1997" y="115"/>
                </a:lnTo>
                <a:lnTo>
                  <a:pt x="1997" y="118"/>
                </a:lnTo>
                <a:lnTo>
                  <a:pt x="1994" y="118"/>
                </a:lnTo>
                <a:lnTo>
                  <a:pt x="1992" y="118"/>
                </a:lnTo>
                <a:lnTo>
                  <a:pt x="1994" y="118"/>
                </a:lnTo>
                <a:lnTo>
                  <a:pt x="1994" y="121"/>
                </a:lnTo>
                <a:lnTo>
                  <a:pt x="1992" y="121"/>
                </a:lnTo>
                <a:lnTo>
                  <a:pt x="1992" y="123"/>
                </a:lnTo>
                <a:lnTo>
                  <a:pt x="1989" y="123"/>
                </a:lnTo>
                <a:lnTo>
                  <a:pt x="1986" y="123"/>
                </a:lnTo>
                <a:lnTo>
                  <a:pt x="1984" y="123"/>
                </a:lnTo>
                <a:lnTo>
                  <a:pt x="1984" y="121"/>
                </a:lnTo>
                <a:lnTo>
                  <a:pt x="1984" y="123"/>
                </a:lnTo>
                <a:lnTo>
                  <a:pt x="1981" y="126"/>
                </a:lnTo>
                <a:lnTo>
                  <a:pt x="1979" y="126"/>
                </a:lnTo>
                <a:lnTo>
                  <a:pt x="1976" y="126"/>
                </a:lnTo>
                <a:lnTo>
                  <a:pt x="1973" y="126"/>
                </a:lnTo>
                <a:lnTo>
                  <a:pt x="1973" y="128"/>
                </a:lnTo>
                <a:lnTo>
                  <a:pt x="1973" y="126"/>
                </a:lnTo>
                <a:lnTo>
                  <a:pt x="1973" y="128"/>
                </a:lnTo>
                <a:lnTo>
                  <a:pt x="1971" y="128"/>
                </a:lnTo>
                <a:lnTo>
                  <a:pt x="1971" y="131"/>
                </a:lnTo>
                <a:lnTo>
                  <a:pt x="1968" y="131"/>
                </a:lnTo>
                <a:lnTo>
                  <a:pt x="1971" y="131"/>
                </a:lnTo>
                <a:lnTo>
                  <a:pt x="1971" y="134"/>
                </a:lnTo>
                <a:lnTo>
                  <a:pt x="1968" y="134"/>
                </a:lnTo>
                <a:lnTo>
                  <a:pt x="1968" y="131"/>
                </a:lnTo>
                <a:lnTo>
                  <a:pt x="1965" y="131"/>
                </a:lnTo>
                <a:lnTo>
                  <a:pt x="1963" y="131"/>
                </a:lnTo>
                <a:lnTo>
                  <a:pt x="1963" y="128"/>
                </a:lnTo>
                <a:lnTo>
                  <a:pt x="1963" y="126"/>
                </a:lnTo>
                <a:lnTo>
                  <a:pt x="1960" y="126"/>
                </a:lnTo>
                <a:lnTo>
                  <a:pt x="1960" y="123"/>
                </a:lnTo>
                <a:lnTo>
                  <a:pt x="1958" y="123"/>
                </a:lnTo>
                <a:lnTo>
                  <a:pt x="1955" y="123"/>
                </a:lnTo>
                <a:lnTo>
                  <a:pt x="1955" y="121"/>
                </a:lnTo>
                <a:lnTo>
                  <a:pt x="1952" y="121"/>
                </a:lnTo>
                <a:lnTo>
                  <a:pt x="1950" y="121"/>
                </a:lnTo>
                <a:lnTo>
                  <a:pt x="1950" y="118"/>
                </a:lnTo>
                <a:lnTo>
                  <a:pt x="1947" y="118"/>
                </a:lnTo>
                <a:lnTo>
                  <a:pt x="1945" y="118"/>
                </a:lnTo>
                <a:lnTo>
                  <a:pt x="1942" y="118"/>
                </a:lnTo>
                <a:lnTo>
                  <a:pt x="1942" y="121"/>
                </a:lnTo>
                <a:lnTo>
                  <a:pt x="1939" y="123"/>
                </a:lnTo>
                <a:lnTo>
                  <a:pt x="1942" y="123"/>
                </a:lnTo>
                <a:lnTo>
                  <a:pt x="1942" y="126"/>
                </a:lnTo>
                <a:lnTo>
                  <a:pt x="1939" y="128"/>
                </a:lnTo>
                <a:lnTo>
                  <a:pt x="1942" y="128"/>
                </a:lnTo>
                <a:lnTo>
                  <a:pt x="1942" y="131"/>
                </a:lnTo>
                <a:lnTo>
                  <a:pt x="1945" y="131"/>
                </a:lnTo>
                <a:lnTo>
                  <a:pt x="1942" y="131"/>
                </a:lnTo>
                <a:lnTo>
                  <a:pt x="1942" y="134"/>
                </a:lnTo>
                <a:lnTo>
                  <a:pt x="1939" y="134"/>
                </a:lnTo>
                <a:lnTo>
                  <a:pt x="1942" y="134"/>
                </a:lnTo>
                <a:lnTo>
                  <a:pt x="1939" y="134"/>
                </a:lnTo>
                <a:lnTo>
                  <a:pt x="1937" y="134"/>
                </a:lnTo>
                <a:lnTo>
                  <a:pt x="1937" y="131"/>
                </a:lnTo>
                <a:lnTo>
                  <a:pt x="1937" y="134"/>
                </a:lnTo>
                <a:lnTo>
                  <a:pt x="1937" y="131"/>
                </a:lnTo>
                <a:lnTo>
                  <a:pt x="1937" y="134"/>
                </a:lnTo>
                <a:lnTo>
                  <a:pt x="1934" y="134"/>
                </a:lnTo>
                <a:lnTo>
                  <a:pt x="1934" y="131"/>
                </a:lnTo>
                <a:lnTo>
                  <a:pt x="1934" y="134"/>
                </a:lnTo>
                <a:lnTo>
                  <a:pt x="1932" y="134"/>
                </a:lnTo>
                <a:lnTo>
                  <a:pt x="1929" y="134"/>
                </a:lnTo>
                <a:lnTo>
                  <a:pt x="1926" y="134"/>
                </a:lnTo>
                <a:lnTo>
                  <a:pt x="1926" y="131"/>
                </a:lnTo>
                <a:lnTo>
                  <a:pt x="1924" y="131"/>
                </a:lnTo>
                <a:lnTo>
                  <a:pt x="1924" y="134"/>
                </a:lnTo>
                <a:lnTo>
                  <a:pt x="1921" y="134"/>
                </a:lnTo>
                <a:lnTo>
                  <a:pt x="1921" y="136"/>
                </a:lnTo>
                <a:lnTo>
                  <a:pt x="1921" y="139"/>
                </a:lnTo>
                <a:lnTo>
                  <a:pt x="1921" y="141"/>
                </a:lnTo>
                <a:lnTo>
                  <a:pt x="1919" y="141"/>
                </a:lnTo>
                <a:lnTo>
                  <a:pt x="1921" y="141"/>
                </a:lnTo>
                <a:lnTo>
                  <a:pt x="1921" y="144"/>
                </a:lnTo>
                <a:lnTo>
                  <a:pt x="1919" y="144"/>
                </a:lnTo>
                <a:lnTo>
                  <a:pt x="1919" y="147"/>
                </a:lnTo>
                <a:lnTo>
                  <a:pt x="1916" y="147"/>
                </a:lnTo>
                <a:lnTo>
                  <a:pt x="1916" y="149"/>
                </a:lnTo>
                <a:lnTo>
                  <a:pt x="1916" y="152"/>
                </a:lnTo>
                <a:lnTo>
                  <a:pt x="1913" y="152"/>
                </a:lnTo>
                <a:lnTo>
                  <a:pt x="1911" y="152"/>
                </a:lnTo>
                <a:lnTo>
                  <a:pt x="1908" y="152"/>
                </a:lnTo>
                <a:lnTo>
                  <a:pt x="1905" y="152"/>
                </a:lnTo>
                <a:lnTo>
                  <a:pt x="1905" y="155"/>
                </a:lnTo>
                <a:lnTo>
                  <a:pt x="1903" y="155"/>
                </a:lnTo>
                <a:lnTo>
                  <a:pt x="1903" y="152"/>
                </a:lnTo>
                <a:lnTo>
                  <a:pt x="1903" y="155"/>
                </a:lnTo>
                <a:lnTo>
                  <a:pt x="1900" y="155"/>
                </a:lnTo>
                <a:lnTo>
                  <a:pt x="1898" y="155"/>
                </a:lnTo>
                <a:lnTo>
                  <a:pt x="1895" y="155"/>
                </a:lnTo>
                <a:lnTo>
                  <a:pt x="1895" y="152"/>
                </a:lnTo>
                <a:lnTo>
                  <a:pt x="1895" y="149"/>
                </a:lnTo>
                <a:lnTo>
                  <a:pt x="1895" y="147"/>
                </a:lnTo>
                <a:lnTo>
                  <a:pt x="1892" y="147"/>
                </a:lnTo>
                <a:lnTo>
                  <a:pt x="1892" y="144"/>
                </a:lnTo>
                <a:lnTo>
                  <a:pt x="1892" y="141"/>
                </a:lnTo>
                <a:lnTo>
                  <a:pt x="1890" y="141"/>
                </a:lnTo>
                <a:lnTo>
                  <a:pt x="1890" y="139"/>
                </a:lnTo>
                <a:lnTo>
                  <a:pt x="1887" y="139"/>
                </a:lnTo>
                <a:lnTo>
                  <a:pt x="1885" y="139"/>
                </a:lnTo>
                <a:lnTo>
                  <a:pt x="1885" y="136"/>
                </a:lnTo>
                <a:lnTo>
                  <a:pt x="1882" y="136"/>
                </a:lnTo>
                <a:lnTo>
                  <a:pt x="1879" y="136"/>
                </a:lnTo>
                <a:lnTo>
                  <a:pt x="1879" y="134"/>
                </a:lnTo>
                <a:lnTo>
                  <a:pt x="1877" y="134"/>
                </a:lnTo>
                <a:lnTo>
                  <a:pt x="1874" y="134"/>
                </a:lnTo>
                <a:lnTo>
                  <a:pt x="1874" y="131"/>
                </a:lnTo>
                <a:lnTo>
                  <a:pt x="1872" y="131"/>
                </a:lnTo>
                <a:lnTo>
                  <a:pt x="1872" y="128"/>
                </a:lnTo>
                <a:lnTo>
                  <a:pt x="1869" y="128"/>
                </a:lnTo>
                <a:lnTo>
                  <a:pt x="1869" y="126"/>
                </a:lnTo>
                <a:lnTo>
                  <a:pt x="1866" y="126"/>
                </a:lnTo>
                <a:lnTo>
                  <a:pt x="1866" y="123"/>
                </a:lnTo>
                <a:lnTo>
                  <a:pt x="1866" y="121"/>
                </a:lnTo>
                <a:lnTo>
                  <a:pt x="1864" y="121"/>
                </a:lnTo>
                <a:lnTo>
                  <a:pt x="1864" y="118"/>
                </a:lnTo>
                <a:lnTo>
                  <a:pt x="1861" y="118"/>
                </a:lnTo>
                <a:lnTo>
                  <a:pt x="1858" y="118"/>
                </a:lnTo>
                <a:lnTo>
                  <a:pt x="1856" y="118"/>
                </a:lnTo>
                <a:lnTo>
                  <a:pt x="1853" y="118"/>
                </a:lnTo>
                <a:lnTo>
                  <a:pt x="1853" y="121"/>
                </a:lnTo>
                <a:lnTo>
                  <a:pt x="1851" y="121"/>
                </a:lnTo>
                <a:lnTo>
                  <a:pt x="1851" y="123"/>
                </a:lnTo>
                <a:lnTo>
                  <a:pt x="1848" y="123"/>
                </a:lnTo>
                <a:lnTo>
                  <a:pt x="1845" y="123"/>
                </a:lnTo>
                <a:lnTo>
                  <a:pt x="1845" y="121"/>
                </a:lnTo>
                <a:lnTo>
                  <a:pt x="1843" y="121"/>
                </a:lnTo>
                <a:lnTo>
                  <a:pt x="1843" y="123"/>
                </a:lnTo>
                <a:lnTo>
                  <a:pt x="1840" y="123"/>
                </a:lnTo>
                <a:lnTo>
                  <a:pt x="1840" y="121"/>
                </a:lnTo>
                <a:lnTo>
                  <a:pt x="1838" y="121"/>
                </a:lnTo>
                <a:lnTo>
                  <a:pt x="1838" y="123"/>
                </a:lnTo>
                <a:lnTo>
                  <a:pt x="1838" y="121"/>
                </a:lnTo>
                <a:lnTo>
                  <a:pt x="1835" y="121"/>
                </a:lnTo>
                <a:lnTo>
                  <a:pt x="1835" y="123"/>
                </a:lnTo>
                <a:lnTo>
                  <a:pt x="1832" y="123"/>
                </a:lnTo>
                <a:lnTo>
                  <a:pt x="1832" y="126"/>
                </a:lnTo>
                <a:lnTo>
                  <a:pt x="1832" y="128"/>
                </a:lnTo>
                <a:lnTo>
                  <a:pt x="1830" y="128"/>
                </a:lnTo>
                <a:lnTo>
                  <a:pt x="1830" y="131"/>
                </a:lnTo>
                <a:lnTo>
                  <a:pt x="1830" y="134"/>
                </a:lnTo>
                <a:lnTo>
                  <a:pt x="1827" y="134"/>
                </a:lnTo>
                <a:lnTo>
                  <a:pt x="1827" y="136"/>
                </a:lnTo>
                <a:lnTo>
                  <a:pt x="1827" y="139"/>
                </a:lnTo>
                <a:lnTo>
                  <a:pt x="1825" y="139"/>
                </a:lnTo>
                <a:lnTo>
                  <a:pt x="1825" y="141"/>
                </a:lnTo>
                <a:lnTo>
                  <a:pt x="1827" y="141"/>
                </a:lnTo>
                <a:lnTo>
                  <a:pt x="1827" y="144"/>
                </a:lnTo>
                <a:lnTo>
                  <a:pt x="1825" y="144"/>
                </a:lnTo>
                <a:lnTo>
                  <a:pt x="1825" y="141"/>
                </a:lnTo>
                <a:lnTo>
                  <a:pt x="1825" y="139"/>
                </a:lnTo>
                <a:lnTo>
                  <a:pt x="1825" y="136"/>
                </a:lnTo>
                <a:lnTo>
                  <a:pt x="1825" y="134"/>
                </a:lnTo>
                <a:lnTo>
                  <a:pt x="1822" y="136"/>
                </a:lnTo>
                <a:lnTo>
                  <a:pt x="1822" y="139"/>
                </a:lnTo>
                <a:lnTo>
                  <a:pt x="1819" y="139"/>
                </a:lnTo>
                <a:lnTo>
                  <a:pt x="1822" y="139"/>
                </a:lnTo>
                <a:lnTo>
                  <a:pt x="1822" y="141"/>
                </a:lnTo>
                <a:lnTo>
                  <a:pt x="1822" y="144"/>
                </a:lnTo>
                <a:lnTo>
                  <a:pt x="1819" y="144"/>
                </a:lnTo>
                <a:lnTo>
                  <a:pt x="1819" y="147"/>
                </a:lnTo>
                <a:lnTo>
                  <a:pt x="1819" y="149"/>
                </a:lnTo>
                <a:lnTo>
                  <a:pt x="1819" y="152"/>
                </a:lnTo>
                <a:lnTo>
                  <a:pt x="1819" y="155"/>
                </a:lnTo>
                <a:lnTo>
                  <a:pt x="1819" y="157"/>
                </a:lnTo>
                <a:lnTo>
                  <a:pt x="1819" y="160"/>
                </a:lnTo>
                <a:lnTo>
                  <a:pt x="1819" y="162"/>
                </a:lnTo>
                <a:lnTo>
                  <a:pt x="1819" y="165"/>
                </a:lnTo>
                <a:lnTo>
                  <a:pt x="1822" y="165"/>
                </a:lnTo>
                <a:lnTo>
                  <a:pt x="1822" y="162"/>
                </a:lnTo>
                <a:lnTo>
                  <a:pt x="1825" y="162"/>
                </a:lnTo>
                <a:lnTo>
                  <a:pt x="1825" y="165"/>
                </a:lnTo>
                <a:lnTo>
                  <a:pt x="1827" y="165"/>
                </a:lnTo>
                <a:lnTo>
                  <a:pt x="1827" y="168"/>
                </a:lnTo>
                <a:lnTo>
                  <a:pt x="1827" y="165"/>
                </a:lnTo>
                <a:lnTo>
                  <a:pt x="1827" y="168"/>
                </a:lnTo>
                <a:lnTo>
                  <a:pt x="1830" y="168"/>
                </a:lnTo>
                <a:lnTo>
                  <a:pt x="1832" y="168"/>
                </a:lnTo>
                <a:lnTo>
                  <a:pt x="1835" y="170"/>
                </a:lnTo>
                <a:lnTo>
                  <a:pt x="1838" y="170"/>
                </a:lnTo>
                <a:lnTo>
                  <a:pt x="1838" y="168"/>
                </a:lnTo>
                <a:lnTo>
                  <a:pt x="1838" y="170"/>
                </a:lnTo>
                <a:lnTo>
                  <a:pt x="1840" y="170"/>
                </a:lnTo>
                <a:lnTo>
                  <a:pt x="1840" y="168"/>
                </a:lnTo>
                <a:lnTo>
                  <a:pt x="1843" y="168"/>
                </a:lnTo>
                <a:lnTo>
                  <a:pt x="1845" y="168"/>
                </a:lnTo>
                <a:lnTo>
                  <a:pt x="1848" y="168"/>
                </a:lnTo>
                <a:lnTo>
                  <a:pt x="1848" y="170"/>
                </a:lnTo>
                <a:lnTo>
                  <a:pt x="1851" y="170"/>
                </a:lnTo>
                <a:lnTo>
                  <a:pt x="1851" y="173"/>
                </a:lnTo>
                <a:lnTo>
                  <a:pt x="1851" y="175"/>
                </a:lnTo>
                <a:lnTo>
                  <a:pt x="1851" y="178"/>
                </a:lnTo>
                <a:lnTo>
                  <a:pt x="1851" y="181"/>
                </a:lnTo>
                <a:lnTo>
                  <a:pt x="1851" y="183"/>
                </a:lnTo>
                <a:lnTo>
                  <a:pt x="1853" y="183"/>
                </a:lnTo>
                <a:lnTo>
                  <a:pt x="1853" y="186"/>
                </a:lnTo>
                <a:lnTo>
                  <a:pt x="1853" y="188"/>
                </a:lnTo>
                <a:lnTo>
                  <a:pt x="1853" y="191"/>
                </a:lnTo>
                <a:lnTo>
                  <a:pt x="1853" y="194"/>
                </a:lnTo>
                <a:lnTo>
                  <a:pt x="1851" y="194"/>
                </a:lnTo>
                <a:lnTo>
                  <a:pt x="1851" y="196"/>
                </a:lnTo>
                <a:lnTo>
                  <a:pt x="1853" y="196"/>
                </a:lnTo>
                <a:lnTo>
                  <a:pt x="1853" y="199"/>
                </a:lnTo>
                <a:lnTo>
                  <a:pt x="1856" y="199"/>
                </a:lnTo>
                <a:lnTo>
                  <a:pt x="1856" y="202"/>
                </a:lnTo>
                <a:lnTo>
                  <a:pt x="1858" y="202"/>
                </a:lnTo>
                <a:lnTo>
                  <a:pt x="1861" y="202"/>
                </a:lnTo>
                <a:lnTo>
                  <a:pt x="1861" y="204"/>
                </a:lnTo>
                <a:lnTo>
                  <a:pt x="1861" y="202"/>
                </a:lnTo>
                <a:lnTo>
                  <a:pt x="1861" y="204"/>
                </a:lnTo>
                <a:lnTo>
                  <a:pt x="1864" y="204"/>
                </a:lnTo>
                <a:lnTo>
                  <a:pt x="1861" y="204"/>
                </a:lnTo>
                <a:lnTo>
                  <a:pt x="1864" y="204"/>
                </a:lnTo>
                <a:lnTo>
                  <a:pt x="1861" y="204"/>
                </a:lnTo>
                <a:lnTo>
                  <a:pt x="1861" y="207"/>
                </a:lnTo>
                <a:lnTo>
                  <a:pt x="1864" y="207"/>
                </a:lnTo>
                <a:lnTo>
                  <a:pt x="1861" y="207"/>
                </a:lnTo>
                <a:lnTo>
                  <a:pt x="1864" y="207"/>
                </a:lnTo>
                <a:lnTo>
                  <a:pt x="1864" y="209"/>
                </a:lnTo>
                <a:lnTo>
                  <a:pt x="1866" y="209"/>
                </a:lnTo>
                <a:lnTo>
                  <a:pt x="1866" y="212"/>
                </a:lnTo>
                <a:lnTo>
                  <a:pt x="1866" y="209"/>
                </a:lnTo>
                <a:lnTo>
                  <a:pt x="1866" y="212"/>
                </a:lnTo>
                <a:lnTo>
                  <a:pt x="1869" y="212"/>
                </a:lnTo>
                <a:lnTo>
                  <a:pt x="1869" y="215"/>
                </a:lnTo>
                <a:lnTo>
                  <a:pt x="1872" y="215"/>
                </a:lnTo>
                <a:lnTo>
                  <a:pt x="1874" y="215"/>
                </a:lnTo>
                <a:lnTo>
                  <a:pt x="1877" y="215"/>
                </a:lnTo>
                <a:lnTo>
                  <a:pt x="1879" y="215"/>
                </a:lnTo>
                <a:lnTo>
                  <a:pt x="1879" y="217"/>
                </a:lnTo>
                <a:lnTo>
                  <a:pt x="1877" y="217"/>
                </a:lnTo>
                <a:lnTo>
                  <a:pt x="1877" y="220"/>
                </a:lnTo>
                <a:lnTo>
                  <a:pt x="1879" y="220"/>
                </a:lnTo>
                <a:lnTo>
                  <a:pt x="1882" y="220"/>
                </a:lnTo>
                <a:lnTo>
                  <a:pt x="1882" y="222"/>
                </a:lnTo>
                <a:lnTo>
                  <a:pt x="1882" y="225"/>
                </a:lnTo>
                <a:lnTo>
                  <a:pt x="1885" y="225"/>
                </a:lnTo>
                <a:lnTo>
                  <a:pt x="1887" y="225"/>
                </a:lnTo>
                <a:lnTo>
                  <a:pt x="1887" y="228"/>
                </a:lnTo>
                <a:lnTo>
                  <a:pt x="1890" y="228"/>
                </a:lnTo>
                <a:lnTo>
                  <a:pt x="1890" y="230"/>
                </a:lnTo>
                <a:lnTo>
                  <a:pt x="1892" y="230"/>
                </a:lnTo>
                <a:lnTo>
                  <a:pt x="1892" y="233"/>
                </a:lnTo>
                <a:lnTo>
                  <a:pt x="1892" y="235"/>
                </a:lnTo>
                <a:lnTo>
                  <a:pt x="1895" y="235"/>
                </a:lnTo>
                <a:lnTo>
                  <a:pt x="1898" y="238"/>
                </a:lnTo>
                <a:lnTo>
                  <a:pt x="1898" y="235"/>
                </a:lnTo>
                <a:lnTo>
                  <a:pt x="1898" y="238"/>
                </a:lnTo>
                <a:lnTo>
                  <a:pt x="1900" y="238"/>
                </a:lnTo>
                <a:lnTo>
                  <a:pt x="1903" y="238"/>
                </a:lnTo>
                <a:lnTo>
                  <a:pt x="1905" y="238"/>
                </a:lnTo>
                <a:lnTo>
                  <a:pt x="1905" y="235"/>
                </a:lnTo>
                <a:lnTo>
                  <a:pt x="1905" y="233"/>
                </a:lnTo>
                <a:lnTo>
                  <a:pt x="1905" y="230"/>
                </a:lnTo>
                <a:lnTo>
                  <a:pt x="1908" y="230"/>
                </a:lnTo>
                <a:lnTo>
                  <a:pt x="1911" y="230"/>
                </a:lnTo>
                <a:lnTo>
                  <a:pt x="1913" y="230"/>
                </a:lnTo>
                <a:lnTo>
                  <a:pt x="1913" y="228"/>
                </a:lnTo>
                <a:lnTo>
                  <a:pt x="1916" y="228"/>
                </a:lnTo>
                <a:lnTo>
                  <a:pt x="1916" y="230"/>
                </a:lnTo>
                <a:lnTo>
                  <a:pt x="1919" y="230"/>
                </a:lnTo>
                <a:lnTo>
                  <a:pt x="1919" y="233"/>
                </a:lnTo>
                <a:lnTo>
                  <a:pt x="1919" y="235"/>
                </a:lnTo>
                <a:lnTo>
                  <a:pt x="1921" y="235"/>
                </a:lnTo>
                <a:lnTo>
                  <a:pt x="1919" y="235"/>
                </a:lnTo>
                <a:lnTo>
                  <a:pt x="1921" y="235"/>
                </a:lnTo>
                <a:lnTo>
                  <a:pt x="1921" y="238"/>
                </a:lnTo>
                <a:lnTo>
                  <a:pt x="1921" y="241"/>
                </a:lnTo>
                <a:lnTo>
                  <a:pt x="1921" y="243"/>
                </a:lnTo>
                <a:lnTo>
                  <a:pt x="1921" y="246"/>
                </a:lnTo>
                <a:lnTo>
                  <a:pt x="1919" y="246"/>
                </a:lnTo>
                <a:lnTo>
                  <a:pt x="1919" y="249"/>
                </a:lnTo>
                <a:lnTo>
                  <a:pt x="1919" y="251"/>
                </a:lnTo>
                <a:lnTo>
                  <a:pt x="1916" y="254"/>
                </a:lnTo>
                <a:lnTo>
                  <a:pt x="1916" y="256"/>
                </a:lnTo>
                <a:lnTo>
                  <a:pt x="1913" y="256"/>
                </a:lnTo>
                <a:lnTo>
                  <a:pt x="1913" y="259"/>
                </a:lnTo>
                <a:lnTo>
                  <a:pt x="1911" y="259"/>
                </a:lnTo>
                <a:lnTo>
                  <a:pt x="1911" y="262"/>
                </a:lnTo>
                <a:lnTo>
                  <a:pt x="1913" y="262"/>
                </a:lnTo>
                <a:lnTo>
                  <a:pt x="1913" y="264"/>
                </a:lnTo>
                <a:lnTo>
                  <a:pt x="1913" y="267"/>
                </a:lnTo>
                <a:lnTo>
                  <a:pt x="1913" y="269"/>
                </a:lnTo>
                <a:lnTo>
                  <a:pt x="1911" y="272"/>
                </a:lnTo>
                <a:lnTo>
                  <a:pt x="1908" y="272"/>
                </a:lnTo>
                <a:lnTo>
                  <a:pt x="1905" y="272"/>
                </a:lnTo>
                <a:lnTo>
                  <a:pt x="1905" y="269"/>
                </a:lnTo>
                <a:lnTo>
                  <a:pt x="1903" y="269"/>
                </a:lnTo>
                <a:lnTo>
                  <a:pt x="1903" y="267"/>
                </a:lnTo>
                <a:lnTo>
                  <a:pt x="1900" y="267"/>
                </a:lnTo>
                <a:lnTo>
                  <a:pt x="1898" y="267"/>
                </a:lnTo>
                <a:lnTo>
                  <a:pt x="1898" y="264"/>
                </a:lnTo>
                <a:lnTo>
                  <a:pt x="1895" y="264"/>
                </a:lnTo>
                <a:lnTo>
                  <a:pt x="1892" y="264"/>
                </a:lnTo>
                <a:lnTo>
                  <a:pt x="1890" y="264"/>
                </a:lnTo>
                <a:lnTo>
                  <a:pt x="1887" y="264"/>
                </a:lnTo>
                <a:lnTo>
                  <a:pt x="1885" y="264"/>
                </a:lnTo>
                <a:lnTo>
                  <a:pt x="1882" y="264"/>
                </a:lnTo>
                <a:lnTo>
                  <a:pt x="1879" y="264"/>
                </a:lnTo>
                <a:lnTo>
                  <a:pt x="1879" y="267"/>
                </a:lnTo>
                <a:lnTo>
                  <a:pt x="1877" y="267"/>
                </a:lnTo>
                <a:lnTo>
                  <a:pt x="1874" y="267"/>
                </a:lnTo>
                <a:lnTo>
                  <a:pt x="1874" y="269"/>
                </a:lnTo>
                <a:lnTo>
                  <a:pt x="1874" y="267"/>
                </a:lnTo>
                <a:lnTo>
                  <a:pt x="1874" y="269"/>
                </a:lnTo>
                <a:lnTo>
                  <a:pt x="1872" y="269"/>
                </a:lnTo>
                <a:lnTo>
                  <a:pt x="1872" y="267"/>
                </a:lnTo>
                <a:lnTo>
                  <a:pt x="1869" y="267"/>
                </a:lnTo>
                <a:lnTo>
                  <a:pt x="1869" y="264"/>
                </a:lnTo>
                <a:lnTo>
                  <a:pt x="1869" y="262"/>
                </a:lnTo>
                <a:lnTo>
                  <a:pt x="1869" y="259"/>
                </a:lnTo>
                <a:lnTo>
                  <a:pt x="1872" y="259"/>
                </a:lnTo>
                <a:lnTo>
                  <a:pt x="1872" y="256"/>
                </a:lnTo>
                <a:lnTo>
                  <a:pt x="1872" y="254"/>
                </a:lnTo>
                <a:lnTo>
                  <a:pt x="1872" y="251"/>
                </a:lnTo>
                <a:lnTo>
                  <a:pt x="1874" y="251"/>
                </a:lnTo>
                <a:lnTo>
                  <a:pt x="1877" y="251"/>
                </a:lnTo>
                <a:lnTo>
                  <a:pt x="1877" y="249"/>
                </a:lnTo>
                <a:lnTo>
                  <a:pt x="1879" y="249"/>
                </a:lnTo>
                <a:lnTo>
                  <a:pt x="1882" y="249"/>
                </a:lnTo>
                <a:lnTo>
                  <a:pt x="1885" y="249"/>
                </a:lnTo>
                <a:lnTo>
                  <a:pt x="1885" y="251"/>
                </a:lnTo>
                <a:lnTo>
                  <a:pt x="1885" y="254"/>
                </a:lnTo>
                <a:lnTo>
                  <a:pt x="1885" y="256"/>
                </a:lnTo>
                <a:lnTo>
                  <a:pt x="1887" y="256"/>
                </a:lnTo>
                <a:lnTo>
                  <a:pt x="1887" y="254"/>
                </a:lnTo>
                <a:lnTo>
                  <a:pt x="1890" y="254"/>
                </a:lnTo>
                <a:lnTo>
                  <a:pt x="1892" y="254"/>
                </a:lnTo>
                <a:lnTo>
                  <a:pt x="1892" y="251"/>
                </a:lnTo>
                <a:lnTo>
                  <a:pt x="1892" y="249"/>
                </a:lnTo>
                <a:lnTo>
                  <a:pt x="1892" y="246"/>
                </a:lnTo>
                <a:lnTo>
                  <a:pt x="1890" y="246"/>
                </a:lnTo>
                <a:lnTo>
                  <a:pt x="1892" y="246"/>
                </a:lnTo>
                <a:lnTo>
                  <a:pt x="1892" y="243"/>
                </a:lnTo>
                <a:lnTo>
                  <a:pt x="1890" y="243"/>
                </a:lnTo>
                <a:lnTo>
                  <a:pt x="1887" y="243"/>
                </a:lnTo>
                <a:lnTo>
                  <a:pt x="1885" y="243"/>
                </a:lnTo>
                <a:lnTo>
                  <a:pt x="1882" y="243"/>
                </a:lnTo>
                <a:lnTo>
                  <a:pt x="1882" y="241"/>
                </a:lnTo>
                <a:lnTo>
                  <a:pt x="1879" y="243"/>
                </a:lnTo>
                <a:lnTo>
                  <a:pt x="1879" y="241"/>
                </a:lnTo>
                <a:lnTo>
                  <a:pt x="1877" y="241"/>
                </a:lnTo>
                <a:lnTo>
                  <a:pt x="1877" y="243"/>
                </a:lnTo>
                <a:lnTo>
                  <a:pt x="1874" y="243"/>
                </a:lnTo>
                <a:lnTo>
                  <a:pt x="1874" y="241"/>
                </a:lnTo>
                <a:lnTo>
                  <a:pt x="1874" y="238"/>
                </a:lnTo>
                <a:lnTo>
                  <a:pt x="1877" y="238"/>
                </a:lnTo>
                <a:lnTo>
                  <a:pt x="1877" y="235"/>
                </a:lnTo>
                <a:lnTo>
                  <a:pt x="1877" y="233"/>
                </a:lnTo>
                <a:lnTo>
                  <a:pt x="1879" y="233"/>
                </a:lnTo>
                <a:lnTo>
                  <a:pt x="1879" y="230"/>
                </a:lnTo>
                <a:lnTo>
                  <a:pt x="1877" y="230"/>
                </a:lnTo>
                <a:lnTo>
                  <a:pt x="1877" y="228"/>
                </a:lnTo>
                <a:lnTo>
                  <a:pt x="1874" y="228"/>
                </a:lnTo>
                <a:lnTo>
                  <a:pt x="1872" y="228"/>
                </a:lnTo>
                <a:lnTo>
                  <a:pt x="1869" y="228"/>
                </a:lnTo>
                <a:lnTo>
                  <a:pt x="1869" y="225"/>
                </a:lnTo>
                <a:lnTo>
                  <a:pt x="1866" y="225"/>
                </a:lnTo>
                <a:lnTo>
                  <a:pt x="1866" y="222"/>
                </a:lnTo>
                <a:lnTo>
                  <a:pt x="1864" y="222"/>
                </a:lnTo>
                <a:lnTo>
                  <a:pt x="1864" y="225"/>
                </a:lnTo>
                <a:lnTo>
                  <a:pt x="1864" y="228"/>
                </a:lnTo>
                <a:lnTo>
                  <a:pt x="1864" y="230"/>
                </a:lnTo>
                <a:lnTo>
                  <a:pt x="1864" y="233"/>
                </a:lnTo>
                <a:lnTo>
                  <a:pt x="1861" y="233"/>
                </a:lnTo>
                <a:lnTo>
                  <a:pt x="1858" y="233"/>
                </a:lnTo>
                <a:lnTo>
                  <a:pt x="1858" y="235"/>
                </a:lnTo>
                <a:lnTo>
                  <a:pt x="1861" y="235"/>
                </a:lnTo>
                <a:lnTo>
                  <a:pt x="1858" y="235"/>
                </a:lnTo>
                <a:lnTo>
                  <a:pt x="1861" y="235"/>
                </a:lnTo>
                <a:lnTo>
                  <a:pt x="1861" y="238"/>
                </a:lnTo>
                <a:lnTo>
                  <a:pt x="1858" y="238"/>
                </a:lnTo>
                <a:lnTo>
                  <a:pt x="1856" y="238"/>
                </a:lnTo>
                <a:lnTo>
                  <a:pt x="1856" y="241"/>
                </a:lnTo>
                <a:lnTo>
                  <a:pt x="1853" y="241"/>
                </a:lnTo>
                <a:lnTo>
                  <a:pt x="1851" y="241"/>
                </a:lnTo>
                <a:lnTo>
                  <a:pt x="1848" y="241"/>
                </a:lnTo>
                <a:lnTo>
                  <a:pt x="1845" y="241"/>
                </a:lnTo>
                <a:lnTo>
                  <a:pt x="1843" y="241"/>
                </a:lnTo>
                <a:lnTo>
                  <a:pt x="1845" y="241"/>
                </a:lnTo>
                <a:lnTo>
                  <a:pt x="1843" y="241"/>
                </a:lnTo>
                <a:lnTo>
                  <a:pt x="1843" y="238"/>
                </a:lnTo>
                <a:lnTo>
                  <a:pt x="1840" y="238"/>
                </a:lnTo>
                <a:lnTo>
                  <a:pt x="1840" y="241"/>
                </a:lnTo>
                <a:lnTo>
                  <a:pt x="1840" y="243"/>
                </a:lnTo>
                <a:lnTo>
                  <a:pt x="1840" y="246"/>
                </a:lnTo>
                <a:lnTo>
                  <a:pt x="1838" y="249"/>
                </a:lnTo>
                <a:lnTo>
                  <a:pt x="1835" y="249"/>
                </a:lnTo>
                <a:lnTo>
                  <a:pt x="1832" y="249"/>
                </a:lnTo>
                <a:lnTo>
                  <a:pt x="1830" y="249"/>
                </a:lnTo>
                <a:lnTo>
                  <a:pt x="1830" y="251"/>
                </a:lnTo>
                <a:lnTo>
                  <a:pt x="1827" y="251"/>
                </a:lnTo>
                <a:lnTo>
                  <a:pt x="1827" y="254"/>
                </a:lnTo>
                <a:lnTo>
                  <a:pt x="1825" y="254"/>
                </a:lnTo>
                <a:lnTo>
                  <a:pt x="1825" y="256"/>
                </a:lnTo>
                <a:lnTo>
                  <a:pt x="1822" y="256"/>
                </a:lnTo>
                <a:lnTo>
                  <a:pt x="1822" y="254"/>
                </a:lnTo>
                <a:lnTo>
                  <a:pt x="1822" y="251"/>
                </a:lnTo>
                <a:lnTo>
                  <a:pt x="1825" y="251"/>
                </a:lnTo>
                <a:lnTo>
                  <a:pt x="1825" y="249"/>
                </a:lnTo>
                <a:lnTo>
                  <a:pt x="1827" y="249"/>
                </a:lnTo>
                <a:lnTo>
                  <a:pt x="1827" y="246"/>
                </a:lnTo>
                <a:lnTo>
                  <a:pt x="1825" y="246"/>
                </a:lnTo>
                <a:lnTo>
                  <a:pt x="1822" y="246"/>
                </a:lnTo>
                <a:lnTo>
                  <a:pt x="1822" y="243"/>
                </a:lnTo>
                <a:lnTo>
                  <a:pt x="1819" y="243"/>
                </a:lnTo>
                <a:lnTo>
                  <a:pt x="1819" y="246"/>
                </a:lnTo>
                <a:lnTo>
                  <a:pt x="1817" y="246"/>
                </a:lnTo>
                <a:lnTo>
                  <a:pt x="1819" y="246"/>
                </a:lnTo>
                <a:lnTo>
                  <a:pt x="1817" y="246"/>
                </a:lnTo>
                <a:lnTo>
                  <a:pt x="1817" y="249"/>
                </a:lnTo>
                <a:lnTo>
                  <a:pt x="1814" y="249"/>
                </a:lnTo>
                <a:lnTo>
                  <a:pt x="1814" y="251"/>
                </a:lnTo>
                <a:lnTo>
                  <a:pt x="1811" y="251"/>
                </a:lnTo>
                <a:lnTo>
                  <a:pt x="1809" y="251"/>
                </a:lnTo>
                <a:lnTo>
                  <a:pt x="1809" y="249"/>
                </a:lnTo>
                <a:lnTo>
                  <a:pt x="1806" y="249"/>
                </a:lnTo>
                <a:lnTo>
                  <a:pt x="1806" y="251"/>
                </a:lnTo>
                <a:lnTo>
                  <a:pt x="1804" y="251"/>
                </a:lnTo>
                <a:lnTo>
                  <a:pt x="1801" y="251"/>
                </a:lnTo>
                <a:lnTo>
                  <a:pt x="1798" y="251"/>
                </a:lnTo>
                <a:lnTo>
                  <a:pt x="1796" y="251"/>
                </a:lnTo>
                <a:lnTo>
                  <a:pt x="1796" y="254"/>
                </a:lnTo>
                <a:lnTo>
                  <a:pt x="1793" y="254"/>
                </a:lnTo>
                <a:lnTo>
                  <a:pt x="1793" y="256"/>
                </a:lnTo>
                <a:lnTo>
                  <a:pt x="1791" y="256"/>
                </a:lnTo>
                <a:lnTo>
                  <a:pt x="1788" y="256"/>
                </a:lnTo>
                <a:lnTo>
                  <a:pt x="1785" y="254"/>
                </a:lnTo>
                <a:lnTo>
                  <a:pt x="1783" y="254"/>
                </a:lnTo>
                <a:lnTo>
                  <a:pt x="1783" y="251"/>
                </a:lnTo>
                <a:lnTo>
                  <a:pt x="1780" y="251"/>
                </a:lnTo>
                <a:lnTo>
                  <a:pt x="1778" y="251"/>
                </a:lnTo>
                <a:lnTo>
                  <a:pt x="1775" y="251"/>
                </a:lnTo>
                <a:lnTo>
                  <a:pt x="1772" y="251"/>
                </a:lnTo>
                <a:lnTo>
                  <a:pt x="1772" y="254"/>
                </a:lnTo>
                <a:lnTo>
                  <a:pt x="1770" y="254"/>
                </a:lnTo>
                <a:lnTo>
                  <a:pt x="1770" y="256"/>
                </a:lnTo>
                <a:lnTo>
                  <a:pt x="1767" y="256"/>
                </a:lnTo>
                <a:lnTo>
                  <a:pt x="1767" y="259"/>
                </a:lnTo>
                <a:lnTo>
                  <a:pt x="1765" y="259"/>
                </a:lnTo>
                <a:lnTo>
                  <a:pt x="1762" y="259"/>
                </a:lnTo>
                <a:lnTo>
                  <a:pt x="1762" y="262"/>
                </a:lnTo>
                <a:lnTo>
                  <a:pt x="1759" y="262"/>
                </a:lnTo>
                <a:lnTo>
                  <a:pt x="1759" y="264"/>
                </a:lnTo>
                <a:lnTo>
                  <a:pt x="1757" y="267"/>
                </a:lnTo>
                <a:lnTo>
                  <a:pt x="1757" y="264"/>
                </a:lnTo>
                <a:lnTo>
                  <a:pt x="1757" y="262"/>
                </a:lnTo>
                <a:lnTo>
                  <a:pt x="1757" y="259"/>
                </a:lnTo>
                <a:lnTo>
                  <a:pt x="1754" y="259"/>
                </a:lnTo>
                <a:lnTo>
                  <a:pt x="1754" y="256"/>
                </a:lnTo>
                <a:lnTo>
                  <a:pt x="1754" y="254"/>
                </a:lnTo>
                <a:lnTo>
                  <a:pt x="1754" y="251"/>
                </a:lnTo>
                <a:lnTo>
                  <a:pt x="1754" y="249"/>
                </a:lnTo>
                <a:lnTo>
                  <a:pt x="1757" y="249"/>
                </a:lnTo>
                <a:lnTo>
                  <a:pt x="1757" y="246"/>
                </a:lnTo>
                <a:lnTo>
                  <a:pt x="1759" y="243"/>
                </a:lnTo>
                <a:lnTo>
                  <a:pt x="1762" y="243"/>
                </a:lnTo>
                <a:lnTo>
                  <a:pt x="1762" y="241"/>
                </a:lnTo>
                <a:lnTo>
                  <a:pt x="1765" y="241"/>
                </a:lnTo>
                <a:lnTo>
                  <a:pt x="1765" y="238"/>
                </a:lnTo>
                <a:lnTo>
                  <a:pt x="1767" y="235"/>
                </a:lnTo>
                <a:lnTo>
                  <a:pt x="1767" y="233"/>
                </a:lnTo>
                <a:lnTo>
                  <a:pt x="1770" y="233"/>
                </a:lnTo>
                <a:lnTo>
                  <a:pt x="1770" y="230"/>
                </a:lnTo>
                <a:lnTo>
                  <a:pt x="1770" y="228"/>
                </a:lnTo>
                <a:lnTo>
                  <a:pt x="1772" y="228"/>
                </a:lnTo>
                <a:lnTo>
                  <a:pt x="1772" y="225"/>
                </a:lnTo>
                <a:lnTo>
                  <a:pt x="1770" y="225"/>
                </a:lnTo>
                <a:lnTo>
                  <a:pt x="1770" y="222"/>
                </a:lnTo>
                <a:lnTo>
                  <a:pt x="1770" y="220"/>
                </a:lnTo>
                <a:lnTo>
                  <a:pt x="1770" y="217"/>
                </a:lnTo>
                <a:lnTo>
                  <a:pt x="1767" y="217"/>
                </a:lnTo>
                <a:lnTo>
                  <a:pt x="1767" y="215"/>
                </a:lnTo>
                <a:lnTo>
                  <a:pt x="1770" y="215"/>
                </a:lnTo>
                <a:lnTo>
                  <a:pt x="1770" y="212"/>
                </a:lnTo>
                <a:lnTo>
                  <a:pt x="1772" y="212"/>
                </a:lnTo>
                <a:lnTo>
                  <a:pt x="1775" y="212"/>
                </a:lnTo>
                <a:lnTo>
                  <a:pt x="1778" y="212"/>
                </a:lnTo>
                <a:lnTo>
                  <a:pt x="1778" y="209"/>
                </a:lnTo>
                <a:lnTo>
                  <a:pt x="1780" y="209"/>
                </a:lnTo>
                <a:lnTo>
                  <a:pt x="1783" y="209"/>
                </a:lnTo>
                <a:lnTo>
                  <a:pt x="1783" y="212"/>
                </a:lnTo>
                <a:lnTo>
                  <a:pt x="1785" y="212"/>
                </a:lnTo>
                <a:lnTo>
                  <a:pt x="1788" y="212"/>
                </a:lnTo>
                <a:lnTo>
                  <a:pt x="1791" y="212"/>
                </a:lnTo>
                <a:lnTo>
                  <a:pt x="1793" y="212"/>
                </a:lnTo>
                <a:lnTo>
                  <a:pt x="1793" y="209"/>
                </a:lnTo>
                <a:lnTo>
                  <a:pt x="1796" y="209"/>
                </a:lnTo>
                <a:lnTo>
                  <a:pt x="1796" y="207"/>
                </a:lnTo>
                <a:lnTo>
                  <a:pt x="1798" y="207"/>
                </a:lnTo>
                <a:lnTo>
                  <a:pt x="1798" y="204"/>
                </a:lnTo>
                <a:lnTo>
                  <a:pt x="1801" y="204"/>
                </a:lnTo>
                <a:lnTo>
                  <a:pt x="1801" y="202"/>
                </a:lnTo>
                <a:lnTo>
                  <a:pt x="1801" y="199"/>
                </a:lnTo>
                <a:lnTo>
                  <a:pt x="1801" y="196"/>
                </a:lnTo>
                <a:lnTo>
                  <a:pt x="1804" y="196"/>
                </a:lnTo>
                <a:lnTo>
                  <a:pt x="1806" y="196"/>
                </a:lnTo>
                <a:lnTo>
                  <a:pt x="1806" y="199"/>
                </a:lnTo>
                <a:lnTo>
                  <a:pt x="1806" y="202"/>
                </a:lnTo>
                <a:lnTo>
                  <a:pt x="1806" y="204"/>
                </a:lnTo>
                <a:lnTo>
                  <a:pt x="1804" y="207"/>
                </a:lnTo>
                <a:lnTo>
                  <a:pt x="1804" y="209"/>
                </a:lnTo>
                <a:lnTo>
                  <a:pt x="1804" y="212"/>
                </a:lnTo>
                <a:lnTo>
                  <a:pt x="1804" y="215"/>
                </a:lnTo>
                <a:lnTo>
                  <a:pt x="1806" y="215"/>
                </a:lnTo>
                <a:lnTo>
                  <a:pt x="1806" y="212"/>
                </a:lnTo>
                <a:lnTo>
                  <a:pt x="1809" y="212"/>
                </a:lnTo>
                <a:lnTo>
                  <a:pt x="1811" y="215"/>
                </a:lnTo>
                <a:lnTo>
                  <a:pt x="1811" y="212"/>
                </a:lnTo>
                <a:lnTo>
                  <a:pt x="1814" y="212"/>
                </a:lnTo>
                <a:lnTo>
                  <a:pt x="1817" y="212"/>
                </a:lnTo>
                <a:lnTo>
                  <a:pt x="1819" y="212"/>
                </a:lnTo>
                <a:lnTo>
                  <a:pt x="1822" y="212"/>
                </a:lnTo>
                <a:lnTo>
                  <a:pt x="1822" y="209"/>
                </a:lnTo>
                <a:lnTo>
                  <a:pt x="1825" y="209"/>
                </a:lnTo>
                <a:lnTo>
                  <a:pt x="1827" y="209"/>
                </a:lnTo>
                <a:lnTo>
                  <a:pt x="1830" y="212"/>
                </a:lnTo>
                <a:lnTo>
                  <a:pt x="1830" y="209"/>
                </a:lnTo>
                <a:lnTo>
                  <a:pt x="1830" y="207"/>
                </a:lnTo>
                <a:lnTo>
                  <a:pt x="1827" y="207"/>
                </a:lnTo>
                <a:lnTo>
                  <a:pt x="1827" y="204"/>
                </a:lnTo>
                <a:lnTo>
                  <a:pt x="1827" y="202"/>
                </a:lnTo>
                <a:lnTo>
                  <a:pt x="1825" y="202"/>
                </a:lnTo>
                <a:lnTo>
                  <a:pt x="1825" y="199"/>
                </a:lnTo>
                <a:lnTo>
                  <a:pt x="1822" y="199"/>
                </a:lnTo>
                <a:lnTo>
                  <a:pt x="1822" y="196"/>
                </a:lnTo>
                <a:lnTo>
                  <a:pt x="1819" y="196"/>
                </a:lnTo>
                <a:lnTo>
                  <a:pt x="1819" y="194"/>
                </a:lnTo>
                <a:lnTo>
                  <a:pt x="1817" y="194"/>
                </a:lnTo>
                <a:lnTo>
                  <a:pt x="1817" y="191"/>
                </a:lnTo>
                <a:lnTo>
                  <a:pt x="1817" y="188"/>
                </a:lnTo>
                <a:lnTo>
                  <a:pt x="1814" y="188"/>
                </a:lnTo>
                <a:lnTo>
                  <a:pt x="1814" y="186"/>
                </a:lnTo>
                <a:lnTo>
                  <a:pt x="1814" y="183"/>
                </a:lnTo>
                <a:lnTo>
                  <a:pt x="1814" y="181"/>
                </a:lnTo>
                <a:lnTo>
                  <a:pt x="1811" y="178"/>
                </a:lnTo>
                <a:lnTo>
                  <a:pt x="1811" y="175"/>
                </a:lnTo>
                <a:lnTo>
                  <a:pt x="1809" y="175"/>
                </a:lnTo>
                <a:lnTo>
                  <a:pt x="1809" y="173"/>
                </a:lnTo>
                <a:lnTo>
                  <a:pt x="1806" y="173"/>
                </a:lnTo>
                <a:lnTo>
                  <a:pt x="1804" y="173"/>
                </a:lnTo>
                <a:lnTo>
                  <a:pt x="1801" y="173"/>
                </a:lnTo>
                <a:lnTo>
                  <a:pt x="1798" y="173"/>
                </a:lnTo>
                <a:lnTo>
                  <a:pt x="1798" y="170"/>
                </a:lnTo>
                <a:lnTo>
                  <a:pt x="1796" y="170"/>
                </a:lnTo>
                <a:lnTo>
                  <a:pt x="1796" y="168"/>
                </a:lnTo>
                <a:lnTo>
                  <a:pt x="1793" y="168"/>
                </a:lnTo>
                <a:lnTo>
                  <a:pt x="1793" y="165"/>
                </a:lnTo>
                <a:lnTo>
                  <a:pt x="1793" y="162"/>
                </a:lnTo>
                <a:lnTo>
                  <a:pt x="1793" y="160"/>
                </a:lnTo>
                <a:lnTo>
                  <a:pt x="1791" y="160"/>
                </a:lnTo>
                <a:lnTo>
                  <a:pt x="1791" y="157"/>
                </a:lnTo>
                <a:lnTo>
                  <a:pt x="1788" y="157"/>
                </a:lnTo>
                <a:lnTo>
                  <a:pt x="1788" y="155"/>
                </a:lnTo>
                <a:lnTo>
                  <a:pt x="1785" y="155"/>
                </a:lnTo>
                <a:lnTo>
                  <a:pt x="1783" y="155"/>
                </a:lnTo>
                <a:lnTo>
                  <a:pt x="1780" y="155"/>
                </a:lnTo>
                <a:lnTo>
                  <a:pt x="1778" y="155"/>
                </a:lnTo>
                <a:lnTo>
                  <a:pt x="1778" y="152"/>
                </a:lnTo>
                <a:lnTo>
                  <a:pt x="1778" y="149"/>
                </a:lnTo>
                <a:lnTo>
                  <a:pt x="1775" y="149"/>
                </a:lnTo>
                <a:lnTo>
                  <a:pt x="1775" y="147"/>
                </a:lnTo>
                <a:lnTo>
                  <a:pt x="1775" y="144"/>
                </a:lnTo>
                <a:lnTo>
                  <a:pt x="1772" y="144"/>
                </a:lnTo>
                <a:lnTo>
                  <a:pt x="1772" y="141"/>
                </a:lnTo>
                <a:lnTo>
                  <a:pt x="1770" y="141"/>
                </a:lnTo>
                <a:lnTo>
                  <a:pt x="1770" y="139"/>
                </a:lnTo>
                <a:lnTo>
                  <a:pt x="1767" y="139"/>
                </a:lnTo>
                <a:lnTo>
                  <a:pt x="1765" y="139"/>
                </a:lnTo>
                <a:lnTo>
                  <a:pt x="1765" y="136"/>
                </a:lnTo>
                <a:lnTo>
                  <a:pt x="1762" y="136"/>
                </a:lnTo>
                <a:lnTo>
                  <a:pt x="1759" y="136"/>
                </a:lnTo>
                <a:lnTo>
                  <a:pt x="1759" y="134"/>
                </a:lnTo>
                <a:lnTo>
                  <a:pt x="1759" y="131"/>
                </a:lnTo>
                <a:lnTo>
                  <a:pt x="1759" y="128"/>
                </a:lnTo>
                <a:lnTo>
                  <a:pt x="1762" y="128"/>
                </a:lnTo>
                <a:lnTo>
                  <a:pt x="1762" y="131"/>
                </a:lnTo>
                <a:lnTo>
                  <a:pt x="1765" y="131"/>
                </a:lnTo>
                <a:lnTo>
                  <a:pt x="1767" y="131"/>
                </a:lnTo>
                <a:lnTo>
                  <a:pt x="1767" y="128"/>
                </a:lnTo>
                <a:lnTo>
                  <a:pt x="1770" y="128"/>
                </a:lnTo>
                <a:lnTo>
                  <a:pt x="1770" y="126"/>
                </a:lnTo>
                <a:lnTo>
                  <a:pt x="1772" y="126"/>
                </a:lnTo>
                <a:lnTo>
                  <a:pt x="1772" y="128"/>
                </a:lnTo>
                <a:lnTo>
                  <a:pt x="1775" y="128"/>
                </a:lnTo>
                <a:lnTo>
                  <a:pt x="1778" y="128"/>
                </a:lnTo>
                <a:lnTo>
                  <a:pt x="1780" y="128"/>
                </a:lnTo>
                <a:lnTo>
                  <a:pt x="1780" y="126"/>
                </a:lnTo>
                <a:lnTo>
                  <a:pt x="1783" y="126"/>
                </a:lnTo>
                <a:lnTo>
                  <a:pt x="1783" y="123"/>
                </a:lnTo>
                <a:lnTo>
                  <a:pt x="1785" y="123"/>
                </a:lnTo>
                <a:lnTo>
                  <a:pt x="1785" y="126"/>
                </a:lnTo>
                <a:lnTo>
                  <a:pt x="1788" y="126"/>
                </a:lnTo>
                <a:lnTo>
                  <a:pt x="1791" y="126"/>
                </a:lnTo>
                <a:lnTo>
                  <a:pt x="1791" y="128"/>
                </a:lnTo>
                <a:lnTo>
                  <a:pt x="1788" y="128"/>
                </a:lnTo>
                <a:lnTo>
                  <a:pt x="1788" y="131"/>
                </a:lnTo>
                <a:lnTo>
                  <a:pt x="1785" y="131"/>
                </a:lnTo>
                <a:lnTo>
                  <a:pt x="1785" y="134"/>
                </a:lnTo>
                <a:lnTo>
                  <a:pt x="1785" y="136"/>
                </a:lnTo>
                <a:lnTo>
                  <a:pt x="1785" y="139"/>
                </a:lnTo>
                <a:lnTo>
                  <a:pt x="1785" y="141"/>
                </a:lnTo>
                <a:lnTo>
                  <a:pt x="1785" y="144"/>
                </a:lnTo>
                <a:lnTo>
                  <a:pt x="1783" y="144"/>
                </a:lnTo>
                <a:lnTo>
                  <a:pt x="1783" y="147"/>
                </a:lnTo>
                <a:lnTo>
                  <a:pt x="1785" y="147"/>
                </a:lnTo>
                <a:lnTo>
                  <a:pt x="1785" y="149"/>
                </a:lnTo>
                <a:lnTo>
                  <a:pt x="1788" y="149"/>
                </a:lnTo>
                <a:lnTo>
                  <a:pt x="1791" y="149"/>
                </a:lnTo>
                <a:lnTo>
                  <a:pt x="1791" y="147"/>
                </a:lnTo>
                <a:lnTo>
                  <a:pt x="1793" y="147"/>
                </a:lnTo>
                <a:lnTo>
                  <a:pt x="1793" y="144"/>
                </a:lnTo>
                <a:lnTo>
                  <a:pt x="1793" y="141"/>
                </a:lnTo>
                <a:lnTo>
                  <a:pt x="1796" y="141"/>
                </a:lnTo>
                <a:lnTo>
                  <a:pt x="1793" y="141"/>
                </a:lnTo>
                <a:lnTo>
                  <a:pt x="1793" y="139"/>
                </a:lnTo>
                <a:lnTo>
                  <a:pt x="1793" y="136"/>
                </a:lnTo>
                <a:lnTo>
                  <a:pt x="1796" y="136"/>
                </a:lnTo>
                <a:lnTo>
                  <a:pt x="1798" y="134"/>
                </a:lnTo>
                <a:lnTo>
                  <a:pt x="1798" y="131"/>
                </a:lnTo>
                <a:lnTo>
                  <a:pt x="1798" y="128"/>
                </a:lnTo>
                <a:lnTo>
                  <a:pt x="1798" y="126"/>
                </a:lnTo>
                <a:lnTo>
                  <a:pt x="1801" y="126"/>
                </a:lnTo>
                <a:lnTo>
                  <a:pt x="1798" y="123"/>
                </a:lnTo>
                <a:lnTo>
                  <a:pt x="1801" y="123"/>
                </a:lnTo>
                <a:lnTo>
                  <a:pt x="1801" y="121"/>
                </a:lnTo>
                <a:lnTo>
                  <a:pt x="1804" y="121"/>
                </a:lnTo>
                <a:lnTo>
                  <a:pt x="1804" y="118"/>
                </a:lnTo>
                <a:lnTo>
                  <a:pt x="1804" y="115"/>
                </a:lnTo>
                <a:lnTo>
                  <a:pt x="1804" y="113"/>
                </a:lnTo>
                <a:lnTo>
                  <a:pt x="1804" y="110"/>
                </a:lnTo>
                <a:lnTo>
                  <a:pt x="1801" y="110"/>
                </a:lnTo>
                <a:lnTo>
                  <a:pt x="1798" y="107"/>
                </a:lnTo>
                <a:lnTo>
                  <a:pt x="1796" y="107"/>
                </a:lnTo>
                <a:lnTo>
                  <a:pt x="1796" y="105"/>
                </a:lnTo>
                <a:lnTo>
                  <a:pt x="1793" y="105"/>
                </a:lnTo>
                <a:lnTo>
                  <a:pt x="1791" y="105"/>
                </a:lnTo>
                <a:lnTo>
                  <a:pt x="1791" y="107"/>
                </a:lnTo>
                <a:lnTo>
                  <a:pt x="1791" y="105"/>
                </a:lnTo>
                <a:lnTo>
                  <a:pt x="1791" y="102"/>
                </a:lnTo>
                <a:lnTo>
                  <a:pt x="1788" y="102"/>
                </a:lnTo>
                <a:lnTo>
                  <a:pt x="1788" y="100"/>
                </a:lnTo>
                <a:lnTo>
                  <a:pt x="1788" y="97"/>
                </a:lnTo>
                <a:lnTo>
                  <a:pt x="1785" y="97"/>
                </a:lnTo>
                <a:lnTo>
                  <a:pt x="1785" y="94"/>
                </a:lnTo>
                <a:lnTo>
                  <a:pt x="1783" y="94"/>
                </a:lnTo>
                <a:lnTo>
                  <a:pt x="1780" y="94"/>
                </a:lnTo>
                <a:lnTo>
                  <a:pt x="1778" y="94"/>
                </a:lnTo>
                <a:lnTo>
                  <a:pt x="1778" y="92"/>
                </a:lnTo>
                <a:lnTo>
                  <a:pt x="1778" y="89"/>
                </a:lnTo>
                <a:lnTo>
                  <a:pt x="1778" y="87"/>
                </a:lnTo>
                <a:lnTo>
                  <a:pt x="1778" y="84"/>
                </a:lnTo>
                <a:lnTo>
                  <a:pt x="1778" y="81"/>
                </a:lnTo>
                <a:lnTo>
                  <a:pt x="1775" y="81"/>
                </a:lnTo>
                <a:lnTo>
                  <a:pt x="1775" y="79"/>
                </a:lnTo>
                <a:lnTo>
                  <a:pt x="1775" y="81"/>
                </a:lnTo>
                <a:lnTo>
                  <a:pt x="1775" y="79"/>
                </a:lnTo>
                <a:lnTo>
                  <a:pt x="1778" y="76"/>
                </a:lnTo>
                <a:lnTo>
                  <a:pt x="1778" y="74"/>
                </a:lnTo>
                <a:lnTo>
                  <a:pt x="1780" y="74"/>
                </a:lnTo>
                <a:lnTo>
                  <a:pt x="1783" y="74"/>
                </a:lnTo>
                <a:lnTo>
                  <a:pt x="1783" y="71"/>
                </a:lnTo>
                <a:lnTo>
                  <a:pt x="1785" y="71"/>
                </a:lnTo>
                <a:lnTo>
                  <a:pt x="1788" y="68"/>
                </a:lnTo>
                <a:lnTo>
                  <a:pt x="1791" y="68"/>
                </a:lnTo>
                <a:lnTo>
                  <a:pt x="1791" y="66"/>
                </a:lnTo>
                <a:lnTo>
                  <a:pt x="1791" y="63"/>
                </a:lnTo>
                <a:lnTo>
                  <a:pt x="1793" y="63"/>
                </a:lnTo>
                <a:lnTo>
                  <a:pt x="1793" y="60"/>
                </a:lnTo>
                <a:lnTo>
                  <a:pt x="1796" y="60"/>
                </a:lnTo>
                <a:lnTo>
                  <a:pt x="1798" y="60"/>
                </a:lnTo>
                <a:lnTo>
                  <a:pt x="1801" y="60"/>
                </a:lnTo>
                <a:lnTo>
                  <a:pt x="1801" y="58"/>
                </a:lnTo>
                <a:lnTo>
                  <a:pt x="1804" y="58"/>
                </a:lnTo>
                <a:lnTo>
                  <a:pt x="1804" y="60"/>
                </a:lnTo>
                <a:close/>
                <a:moveTo>
                  <a:pt x="723" y="24"/>
                </a:moveTo>
                <a:lnTo>
                  <a:pt x="728" y="24"/>
                </a:lnTo>
                <a:lnTo>
                  <a:pt x="731" y="24"/>
                </a:lnTo>
                <a:lnTo>
                  <a:pt x="733" y="24"/>
                </a:lnTo>
                <a:lnTo>
                  <a:pt x="736" y="21"/>
                </a:lnTo>
                <a:lnTo>
                  <a:pt x="739" y="19"/>
                </a:lnTo>
                <a:lnTo>
                  <a:pt x="741" y="16"/>
                </a:lnTo>
                <a:lnTo>
                  <a:pt x="744" y="13"/>
                </a:lnTo>
                <a:lnTo>
                  <a:pt x="747" y="11"/>
                </a:lnTo>
                <a:lnTo>
                  <a:pt x="752" y="8"/>
                </a:lnTo>
                <a:lnTo>
                  <a:pt x="752" y="6"/>
                </a:lnTo>
                <a:lnTo>
                  <a:pt x="754" y="6"/>
                </a:lnTo>
                <a:lnTo>
                  <a:pt x="762" y="6"/>
                </a:lnTo>
                <a:lnTo>
                  <a:pt x="765" y="6"/>
                </a:lnTo>
                <a:lnTo>
                  <a:pt x="767" y="8"/>
                </a:lnTo>
                <a:lnTo>
                  <a:pt x="770" y="11"/>
                </a:lnTo>
                <a:lnTo>
                  <a:pt x="773" y="13"/>
                </a:lnTo>
                <a:lnTo>
                  <a:pt x="775" y="16"/>
                </a:lnTo>
                <a:lnTo>
                  <a:pt x="778" y="19"/>
                </a:lnTo>
                <a:lnTo>
                  <a:pt x="783" y="21"/>
                </a:lnTo>
                <a:lnTo>
                  <a:pt x="786" y="21"/>
                </a:lnTo>
                <a:lnTo>
                  <a:pt x="788" y="21"/>
                </a:lnTo>
                <a:lnTo>
                  <a:pt x="796" y="19"/>
                </a:lnTo>
                <a:lnTo>
                  <a:pt x="799" y="21"/>
                </a:lnTo>
                <a:lnTo>
                  <a:pt x="804" y="21"/>
                </a:lnTo>
                <a:lnTo>
                  <a:pt x="807" y="19"/>
                </a:lnTo>
                <a:lnTo>
                  <a:pt x="814" y="19"/>
                </a:lnTo>
                <a:lnTo>
                  <a:pt x="817" y="16"/>
                </a:lnTo>
                <a:lnTo>
                  <a:pt x="820" y="16"/>
                </a:lnTo>
                <a:lnTo>
                  <a:pt x="822" y="16"/>
                </a:lnTo>
                <a:lnTo>
                  <a:pt x="825" y="16"/>
                </a:lnTo>
                <a:lnTo>
                  <a:pt x="833" y="19"/>
                </a:lnTo>
                <a:lnTo>
                  <a:pt x="835" y="21"/>
                </a:lnTo>
                <a:lnTo>
                  <a:pt x="838" y="27"/>
                </a:lnTo>
                <a:lnTo>
                  <a:pt x="838" y="34"/>
                </a:lnTo>
                <a:lnTo>
                  <a:pt x="838" y="37"/>
                </a:lnTo>
                <a:lnTo>
                  <a:pt x="838" y="40"/>
                </a:lnTo>
                <a:lnTo>
                  <a:pt x="838" y="45"/>
                </a:lnTo>
                <a:lnTo>
                  <a:pt x="840" y="47"/>
                </a:lnTo>
                <a:lnTo>
                  <a:pt x="840" y="53"/>
                </a:lnTo>
                <a:lnTo>
                  <a:pt x="840" y="55"/>
                </a:lnTo>
                <a:lnTo>
                  <a:pt x="840" y="58"/>
                </a:lnTo>
                <a:lnTo>
                  <a:pt x="843" y="58"/>
                </a:lnTo>
                <a:lnTo>
                  <a:pt x="846" y="60"/>
                </a:lnTo>
                <a:lnTo>
                  <a:pt x="851" y="60"/>
                </a:lnTo>
                <a:lnTo>
                  <a:pt x="854" y="63"/>
                </a:lnTo>
                <a:lnTo>
                  <a:pt x="859" y="66"/>
                </a:lnTo>
                <a:lnTo>
                  <a:pt x="861" y="66"/>
                </a:lnTo>
                <a:lnTo>
                  <a:pt x="864" y="68"/>
                </a:lnTo>
                <a:lnTo>
                  <a:pt x="867" y="68"/>
                </a:lnTo>
                <a:lnTo>
                  <a:pt x="867" y="71"/>
                </a:lnTo>
                <a:lnTo>
                  <a:pt x="869" y="71"/>
                </a:lnTo>
                <a:lnTo>
                  <a:pt x="869" y="68"/>
                </a:lnTo>
                <a:lnTo>
                  <a:pt x="869" y="66"/>
                </a:lnTo>
                <a:lnTo>
                  <a:pt x="869" y="63"/>
                </a:lnTo>
                <a:lnTo>
                  <a:pt x="869" y="60"/>
                </a:lnTo>
                <a:lnTo>
                  <a:pt x="872" y="60"/>
                </a:lnTo>
                <a:lnTo>
                  <a:pt x="872" y="58"/>
                </a:lnTo>
                <a:lnTo>
                  <a:pt x="874" y="58"/>
                </a:lnTo>
                <a:lnTo>
                  <a:pt x="877" y="58"/>
                </a:lnTo>
                <a:lnTo>
                  <a:pt x="882" y="60"/>
                </a:lnTo>
                <a:lnTo>
                  <a:pt x="885" y="60"/>
                </a:lnTo>
                <a:lnTo>
                  <a:pt x="887" y="60"/>
                </a:lnTo>
                <a:lnTo>
                  <a:pt x="893" y="60"/>
                </a:lnTo>
                <a:lnTo>
                  <a:pt x="895" y="60"/>
                </a:lnTo>
                <a:lnTo>
                  <a:pt x="898" y="60"/>
                </a:lnTo>
                <a:lnTo>
                  <a:pt x="903" y="63"/>
                </a:lnTo>
                <a:lnTo>
                  <a:pt x="906" y="63"/>
                </a:lnTo>
                <a:lnTo>
                  <a:pt x="911" y="66"/>
                </a:lnTo>
                <a:lnTo>
                  <a:pt x="914" y="66"/>
                </a:lnTo>
                <a:lnTo>
                  <a:pt x="916" y="66"/>
                </a:lnTo>
                <a:lnTo>
                  <a:pt x="919" y="66"/>
                </a:lnTo>
                <a:lnTo>
                  <a:pt x="919" y="63"/>
                </a:lnTo>
                <a:lnTo>
                  <a:pt x="919" y="60"/>
                </a:lnTo>
                <a:lnTo>
                  <a:pt x="921" y="58"/>
                </a:lnTo>
                <a:lnTo>
                  <a:pt x="924" y="55"/>
                </a:lnTo>
                <a:lnTo>
                  <a:pt x="927" y="55"/>
                </a:lnTo>
                <a:lnTo>
                  <a:pt x="927" y="58"/>
                </a:lnTo>
                <a:lnTo>
                  <a:pt x="929" y="60"/>
                </a:lnTo>
                <a:lnTo>
                  <a:pt x="932" y="63"/>
                </a:lnTo>
                <a:lnTo>
                  <a:pt x="932" y="66"/>
                </a:lnTo>
                <a:lnTo>
                  <a:pt x="934" y="66"/>
                </a:lnTo>
                <a:lnTo>
                  <a:pt x="934" y="68"/>
                </a:lnTo>
                <a:lnTo>
                  <a:pt x="937" y="68"/>
                </a:lnTo>
                <a:lnTo>
                  <a:pt x="937" y="71"/>
                </a:lnTo>
                <a:lnTo>
                  <a:pt x="940" y="71"/>
                </a:lnTo>
                <a:lnTo>
                  <a:pt x="942" y="68"/>
                </a:lnTo>
                <a:lnTo>
                  <a:pt x="945" y="68"/>
                </a:lnTo>
                <a:lnTo>
                  <a:pt x="948" y="68"/>
                </a:lnTo>
                <a:lnTo>
                  <a:pt x="950" y="68"/>
                </a:lnTo>
                <a:lnTo>
                  <a:pt x="950" y="66"/>
                </a:lnTo>
                <a:lnTo>
                  <a:pt x="950" y="63"/>
                </a:lnTo>
                <a:lnTo>
                  <a:pt x="953" y="60"/>
                </a:lnTo>
                <a:lnTo>
                  <a:pt x="955" y="58"/>
                </a:lnTo>
                <a:lnTo>
                  <a:pt x="958" y="55"/>
                </a:lnTo>
                <a:lnTo>
                  <a:pt x="961" y="53"/>
                </a:lnTo>
                <a:lnTo>
                  <a:pt x="963" y="53"/>
                </a:lnTo>
                <a:lnTo>
                  <a:pt x="963" y="55"/>
                </a:lnTo>
                <a:lnTo>
                  <a:pt x="966" y="55"/>
                </a:lnTo>
                <a:lnTo>
                  <a:pt x="968" y="58"/>
                </a:lnTo>
                <a:lnTo>
                  <a:pt x="971" y="58"/>
                </a:lnTo>
                <a:lnTo>
                  <a:pt x="974" y="58"/>
                </a:lnTo>
                <a:lnTo>
                  <a:pt x="976" y="58"/>
                </a:lnTo>
                <a:lnTo>
                  <a:pt x="979" y="60"/>
                </a:lnTo>
                <a:lnTo>
                  <a:pt x="981" y="58"/>
                </a:lnTo>
                <a:lnTo>
                  <a:pt x="984" y="58"/>
                </a:lnTo>
                <a:lnTo>
                  <a:pt x="987" y="58"/>
                </a:lnTo>
                <a:lnTo>
                  <a:pt x="989" y="55"/>
                </a:lnTo>
                <a:lnTo>
                  <a:pt x="992" y="55"/>
                </a:lnTo>
                <a:lnTo>
                  <a:pt x="994" y="53"/>
                </a:lnTo>
                <a:lnTo>
                  <a:pt x="994" y="50"/>
                </a:lnTo>
                <a:lnTo>
                  <a:pt x="994" y="45"/>
                </a:lnTo>
                <a:lnTo>
                  <a:pt x="997" y="42"/>
                </a:lnTo>
                <a:lnTo>
                  <a:pt x="1000" y="42"/>
                </a:lnTo>
                <a:lnTo>
                  <a:pt x="1000" y="45"/>
                </a:lnTo>
                <a:lnTo>
                  <a:pt x="1005" y="47"/>
                </a:lnTo>
                <a:lnTo>
                  <a:pt x="1008" y="47"/>
                </a:lnTo>
                <a:lnTo>
                  <a:pt x="1010" y="47"/>
                </a:lnTo>
                <a:lnTo>
                  <a:pt x="1013" y="47"/>
                </a:lnTo>
                <a:lnTo>
                  <a:pt x="1015" y="47"/>
                </a:lnTo>
                <a:lnTo>
                  <a:pt x="1018" y="47"/>
                </a:lnTo>
                <a:lnTo>
                  <a:pt x="1021" y="47"/>
                </a:lnTo>
                <a:lnTo>
                  <a:pt x="1023" y="47"/>
                </a:lnTo>
                <a:lnTo>
                  <a:pt x="1023" y="45"/>
                </a:lnTo>
                <a:lnTo>
                  <a:pt x="1026" y="45"/>
                </a:lnTo>
                <a:lnTo>
                  <a:pt x="1026" y="42"/>
                </a:lnTo>
                <a:lnTo>
                  <a:pt x="1028" y="40"/>
                </a:lnTo>
                <a:lnTo>
                  <a:pt x="1031" y="40"/>
                </a:lnTo>
                <a:lnTo>
                  <a:pt x="1034" y="40"/>
                </a:lnTo>
                <a:lnTo>
                  <a:pt x="1036" y="40"/>
                </a:lnTo>
                <a:lnTo>
                  <a:pt x="1036" y="42"/>
                </a:lnTo>
                <a:lnTo>
                  <a:pt x="1036" y="45"/>
                </a:lnTo>
                <a:lnTo>
                  <a:pt x="1036" y="47"/>
                </a:lnTo>
                <a:lnTo>
                  <a:pt x="1039" y="47"/>
                </a:lnTo>
                <a:lnTo>
                  <a:pt x="1039" y="50"/>
                </a:lnTo>
                <a:lnTo>
                  <a:pt x="1041" y="53"/>
                </a:lnTo>
                <a:lnTo>
                  <a:pt x="1044" y="53"/>
                </a:lnTo>
                <a:lnTo>
                  <a:pt x="1044" y="50"/>
                </a:lnTo>
                <a:lnTo>
                  <a:pt x="1047" y="53"/>
                </a:lnTo>
                <a:lnTo>
                  <a:pt x="1049" y="53"/>
                </a:lnTo>
                <a:lnTo>
                  <a:pt x="1052" y="53"/>
                </a:lnTo>
                <a:lnTo>
                  <a:pt x="1055" y="53"/>
                </a:lnTo>
                <a:lnTo>
                  <a:pt x="1057" y="50"/>
                </a:lnTo>
                <a:lnTo>
                  <a:pt x="1060" y="50"/>
                </a:lnTo>
                <a:lnTo>
                  <a:pt x="1062" y="50"/>
                </a:lnTo>
                <a:lnTo>
                  <a:pt x="1065" y="50"/>
                </a:lnTo>
                <a:lnTo>
                  <a:pt x="1068" y="50"/>
                </a:lnTo>
                <a:lnTo>
                  <a:pt x="1070" y="50"/>
                </a:lnTo>
                <a:lnTo>
                  <a:pt x="1073" y="50"/>
                </a:lnTo>
                <a:lnTo>
                  <a:pt x="1075" y="50"/>
                </a:lnTo>
                <a:lnTo>
                  <a:pt x="1078" y="50"/>
                </a:lnTo>
                <a:lnTo>
                  <a:pt x="1081" y="47"/>
                </a:lnTo>
                <a:lnTo>
                  <a:pt x="1086" y="47"/>
                </a:lnTo>
                <a:lnTo>
                  <a:pt x="1099" y="45"/>
                </a:lnTo>
                <a:lnTo>
                  <a:pt x="1102" y="45"/>
                </a:lnTo>
                <a:lnTo>
                  <a:pt x="1102" y="47"/>
                </a:lnTo>
                <a:lnTo>
                  <a:pt x="1104" y="47"/>
                </a:lnTo>
                <a:lnTo>
                  <a:pt x="1107" y="50"/>
                </a:lnTo>
                <a:lnTo>
                  <a:pt x="1109" y="50"/>
                </a:lnTo>
                <a:lnTo>
                  <a:pt x="1112" y="53"/>
                </a:lnTo>
                <a:lnTo>
                  <a:pt x="1115" y="53"/>
                </a:lnTo>
                <a:lnTo>
                  <a:pt x="1117" y="53"/>
                </a:lnTo>
                <a:lnTo>
                  <a:pt x="1117" y="55"/>
                </a:lnTo>
                <a:lnTo>
                  <a:pt x="1120" y="53"/>
                </a:lnTo>
                <a:lnTo>
                  <a:pt x="1122" y="50"/>
                </a:lnTo>
                <a:lnTo>
                  <a:pt x="1125" y="50"/>
                </a:lnTo>
                <a:lnTo>
                  <a:pt x="1128" y="53"/>
                </a:lnTo>
                <a:lnTo>
                  <a:pt x="1130" y="55"/>
                </a:lnTo>
                <a:lnTo>
                  <a:pt x="1130" y="58"/>
                </a:lnTo>
                <a:lnTo>
                  <a:pt x="1133" y="58"/>
                </a:lnTo>
                <a:lnTo>
                  <a:pt x="1133" y="60"/>
                </a:lnTo>
                <a:lnTo>
                  <a:pt x="1135" y="60"/>
                </a:lnTo>
                <a:lnTo>
                  <a:pt x="1135" y="63"/>
                </a:lnTo>
                <a:lnTo>
                  <a:pt x="1138" y="63"/>
                </a:lnTo>
                <a:lnTo>
                  <a:pt x="1141" y="63"/>
                </a:lnTo>
                <a:lnTo>
                  <a:pt x="1143" y="63"/>
                </a:lnTo>
                <a:lnTo>
                  <a:pt x="1146" y="63"/>
                </a:lnTo>
                <a:lnTo>
                  <a:pt x="1149" y="63"/>
                </a:lnTo>
                <a:lnTo>
                  <a:pt x="1154" y="63"/>
                </a:lnTo>
                <a:lnTo>
                  <a:pt x="1156" y="63"/>
                </a:lnTo>
                <a:lnTo>
                  <a:pt x="1159" y="60"/>
                </a:lnTo>
                <a:lnTo>
                  <a:pt x="1162" y="60"/>
                </a:lnTo>
                <a:lnTo>
                  <a:pt x="1162" y="58"/>
                </a:lnTo>
                <a:lnTo>
                  <a:pt x="1164" y="60"/>
                </a:lnTo>
                <a:lnTo>
                  <a:pt x="1167" y="60"/>
                </a:lnTo>
                <a:lnTo>
                  <a:pt x="1169" y="60"/>
                </a:lnTo>
                <a:lnTo>
                  <a:pt x="1172" y="58"/>
                </a:lnTo>
                <a:lnTo>
                  <a:pt x="1172" y="55"/>
                </a:lnTo>
                <a:lnTo>
                  <a:pt x="1175" y="55"/>
                </a:lnTo>
                <a:lnTo>
                  <a:pt x="1177" y="53"/>
                </a:lnTo>
                <a:lnTo>
                  <a:pt x="1180" y="53"/>
                </a:lnTo>
                <a:lnTo>
                  <a:pt x="1180" y="55"/>
                </a:lnTo>
                <a:lnTo>
                  <a:pt x="1182" y="55"/>
                </a:lnTo>
                <a:lnTo>
                  <a:pt x="1185" y="58"/>
                </a:lnTo>
                <a:lnTo>
                  <a:pt x="1188" y="60"/>
                </a:lnTo>
                <a:lnTo>
                  <a:pt x="1190" y="63"/>
                </a:lnTo>
                <a:lnTo>
                  <a:pt x="1190" y="66"/>
                </a:lnTo>
                <a:lnTo>
                  <a:pt x="1193" y="66"/>
                </a:lnTo>
                <a:lnTo>
                  <a:pt x="1193" y="68"/>
                </a:lnTo>
                <a:lnTo>
                  <a:pt x="1193" y="71"/>
                </a:lnTo>
                <a:lnTo>
                  <a:pt x="1195" y="71"/>
                </a:lnTo>
                <a:lnTo>
                  <a:pt x="1195" y="74"/>
                </a:lnTo>
                <a:lnTo>
                  <a:pt x="1198" y="74"/>
                </a:lnTo>
                <a:lnTo>
                  <a:pt x="1198" y="76"/>
                </a:lnTo>
                <a:lnTo>
                  <a:pt x="1201" y="74"/>
                </a:lnTo>
                <a:lnTo>
                  <a:pt x="1203" y="79"/>
                </a:lnTo>
                <a:lnTo>
                  <a:pt x="1203" y="84"/>
                </a:lnTo>
                <a:lnTo>
                  <a:pt x="1203" y="87"/>
                </a:lnTo>
                <a:lnTo>
                  <a:pt x="1206" y="89"/>
                </a:lnTo>
                <a:lnTo>
                  <a:pt x="1209" y="92"/>
                </a:lnTo>
                <a:lnTo>
                  <a:pt x="1211" y="94"/>
                </a:lnTo>
                <a:lnTo>
                  <a:pt x="1214" y="94"/>
                </a:lnTo>
                <a:lnTo>
                  <a:pt x="1219" y="97"/>
                </a:lnTo>
                <a:lnTo>
                  <a:pt x="1222" y="97"/>
                </a:lnTo>
                <a:lnTo>
                  <a:pt x="1224" y="100"/>
                </a:lnTo>
                <a:lnTo>
                  <a:pt x="1227" y="100"/>
                </a:lnTo>
                <a:lnTo>
                  <a:pt x="1229" y="100"/>
                </a:lnTo>
                <a:lnTo>
                  <a:pt x="1232" y="100"/>
                </a:lnTo>
                <a:lnTo>
                  <a:pt x="1235" y="100"/>
                </a:lnTo>
                <a:lnTo>
                  <a:pt x="1235" y="102"/>
                </a:lnTo>
                <a:lnTo>
                  <a:pt x="1235" y="105"/>
                </a:lnTo>
                <a:lnTo>
                  <a:pt x="1235" y="107"/>
                </a:lnTo>
                <a:lnTo>
                  <a:pt x="1237" y="107"/>
                </a:lnTo>
                <a:lnTo>
                  <a:pt x="1240" y="110"/>
                </a:lnTo>
                <a:lnTo>
                  <a:pt x="1242" y="113"/>
                </a:lnTo>
                <a:lnTo>
                  <a:pt x="1245" y="115"/>
                </a:lnTo>
                <a:lnTo>
                  <a:pt x="1248" y="118"/>
                </a:lnTo>
                <a:lnTo>
                  <a:pt x="1248" y="121"/>
                </a:lnTo>
                <a:lnTo>
                  <a:pt x="1250" y="123"/>
                </a:lnTo>
                <a:lnTo>
                  <a:pt x="1253" y="126"/>
                </a:lnTo>
                <a:lnTo>
                  <a:pt x="1256" y="126"/>
                </a:lnTo>
                <a:lnTo>
                  <a:pt x="1256" y="128"/>
                </a:lnTo>
                <a:lnTo>
                  <a:pt x="1253" y="134"/>
                </a:lnTo>
                <a:lnTo>
                  <a:pt x="1250" y="136"/>
                </a:lnTo>
                <a:lnTo>
                  <a:pt x="1250" y="139"/>
                </a:lnTo>
                <a:lnTo>
                  <a:pt x="1245" y="144"/>
                </a:lnTo>
                <a:lnTo>
                  <a:pt x="1245" y="147"/>
                </a:lnTo>
                <a:lnTo>
                  <a:pt x="1242" y="152"/>
                </a:lnTo>
                <a:lnTo>
                  <a:pt x="1248" y="157"/>
                </a:lnTo>
                <a:lnTo>
                  <a:pt x="1250" y="162"/>
                </a:lnTo>
                <a:lnTo>
                  <a:pt x="1250" y="165"/>
                </a:lnTo>
                <a:lnTo>
                  <a:pt x="1258" y="181"/>
                </a:lnTo>
                <a:lnTo>
                  <a:pt x="1263" y="186"/>
                </a:lnTo>
                <a:lnTo>
                  <a:pt x="1261" y="186"/>
                </a:lnTo>
                <a:lnTo>
                  <a:pt x="1263" y="186"/>
                </a:lnTo>
                <a:lnTo>
                  <a:pt x="1258" y="181"/>
                </a:lnTo>
                <a:lnTo>
                  <a:pt x="1250" y="165"/>
                </a:lnTo>
                <a:lnTo>
                  <a:pt x="1250" y="168"/>
                </a:lnTo>
                <a:lnTo>
                  <a:pt x="1248" y="168"/>
                </a:lnTo>
                <a:lnTo>
                  <a:pt x="1245" y="168"/>
                </a:lnTo>
                <a:lnTo>
                  <a:pt x="1245" y="170"/>
                </a:lnTo>
                <a:lnTo>
                  <a:pt x="1242" y="170"/>
                </a:lnTo>
                <a:lnTo>
                  <a:pt x="1242" y="173"/>
                </a:lnTo>
                <a:lnTo>
                  <a:pt x="1240" y="173"/>
                </a:lnTo>
                <a:lnTo>
                  <a:pt x="1240" y="170"/>
                </a:lnTo>
                <a:lnTo>
                  <a:pt x="1237" y="170"/>
                </a:lnTo>
                <a:lnTo>
                  <a:pt x="1237" y="168"/>
                </a:lnTo>
                <a:lnTo>
                  <a:pt x="1240" y="168"/>
                </a:lnTo>
                <a:lnTo>
                  <a:pt x="1240" y="165"/>
                </a:lnTo>
                <a:lnTo>
                  <a:pt x="1237" y="165"/>
                </a:lnTo>
                <a:lnTo>
                  <a:pt x="1237" y="162"/>
                </a:lnTo>
                <a:lnTo>
                  <a:pt x="1235" y="160"/>
                </a:lnTo>
                <a:lnTo>
                  <a:pt x="1235" y="157"/>
                </a:lnTo>
                <a:lnTo>
                  <a:pt x="1232" y="157"/>
                </a:lnTo>
                <a:lnTo>
                  <a:pt x="1229" y="157"/>
                </a:lnTo>
                <a:lnTo>
                  <a:pt x="1227" y="157"/>
                </a:lnTo>
                <a:lnTo>
                  <a:pt x="1227" y="160"/>
                </a:lnTo>
                <a:lnTo>
                  <a:pt x="1224" y="160"/>
                </a:lnTo>
                <a:lnTo>
                  <a:pt x="1222" y="160"/>
                </a:lnTo>
                <a:lnTo>
                  <a:pt x="1219" y="160"/>
                </a:lnTo>
                <a:lnTo>
                  <a:pt x="1216" y="160"/>
                </a:lnTo>
                <a:lnTo>
                  <a:pt x="1214" y="160"/>
                </a:lnTo>
                <a:lnTo>
                  <a:pt x="1214" y="162"/>
                </a:lnTo>
                <a:lnTo>
                  <a:pt x="1211" y="162"/>
                </a:lnTo>
                <a:lnTo>
                  <a:pt x="1209" y="162"/>
                </a:lnTo>
                <a:lnTo>
                  <a:pt x="1209" y="165"/>
                </a:lnTo>
                <a:lnTo>
                  <a:pt x="1206" y="165"/>
                </a:lnTo>
                <a:lnTo>
                  <a:pt x="1203" y="165"/>
                </a:lnTo>
                <a:lnTo>
                  <a:pt x="1201" y="165"/>
                </a:lnTo>
                <a:lnTo>
                  <a:pt x="1198" y="162"/>
                </a:lnTo>
                <a:lnTo>
                  <a:pt x="1195" y="162"/>
                </a:lnTo>
                <a:lnTo>
                  <a:pt x="1195" y="160"/>
                </a:lnTo>
                <a:lnTo>
                  <a:pt x="1195" y="157"/>
                </a:lnTo>
                <a:lnTo>
                  <a:pt x="1193" y="157"/>
                </a:lnTo>
                <a:lnTo>
                  <a:pt x="1193" y="155"/>
                </a:lnTo>
                <a:lnTo>
                  <a:pt x="1193" y="157"/>
                </a:lnTo>
                <a:lnTo>
                  <a:pt x="1190" y="157"/>
                </a:lnTo>
                <a:lnTo>
                  <a:pt x="1190" y="160"/>
                </a:lnTo>
                <a:lnTo>
                  <a:pt x="1188" y="160"/>
                </a:lnTo>
                <a:lnTo>
                  <a:pt x="1188" y="162"/>
                </a:lnTo>
                <a:lnTo>
                  <a:pt x="1190" y="162"/>
                </a:lnTo>
                <a:lnTo>
                  <a:pt x="1190" y="165"/>
                </a:lnTo>
                <a:lnTo>
                  <a:pt x="1193" y="165"/>
                </a:lnTo>
                <a:lnTo>
                  <a:pt x="1193" y="168"/>
                </a:lnTo>
                <a:lnTo>
                  <a:pt x="1190" y="168"/>
                </a:lnTo>
                <a:lnTo>
                  <a:pt x="1190" y="170"/>
                </a:lnTo>
                <a:lnTo>
                  <a:pt x="1188" y="170"/>
                </a:lnTo>
                <a:lnTo>
                  <a:pt x="1185" y="170"/>
                </a:lnTo>
                <a:lnTo>
                  <a:pt x="1185" y="173"/>
                </a:lnTo>
                <a:lnTo>
                  <a:pt x="1182" y="173"/>
                </a:lnTo>
                <a:lnTo>
                  <a:pt x="1180" y="173"/>
                </a:lnTo>
                <a:lnTo>
                  <a:pt x="1177" y="173"/>
                </a:lnTo>
                <a:lnTo>
                  <a:pt x="1177" y="175"/>
                </a:lnTo>
                <a:lnTo>
                  <a:pt x="1175" y="175"/>
                </a:lnTo>
                <a:lnTo>
                  <a:pt x="1175" y="178"/>
                </a:lnTo>
                <a:lnTo>
                  <a:pt x="1175" y="181"/>
                </a:lnTo>
                <a:lnTo>
                  <a:pt x="1172" y="181"/>
                </a:lnTo>
                <a:lnTo>
                  <a:pt x="1172" y="183"/>
                </a:lnTo>
                <a:lnTo>
                  <a:pt x="1169" y="183"/>
                </a:lnTo>
                <a:lnTo>
                  <a:pt x="1169" y="186"/>
                </a:lnTo>
                <a:lnTo>
                  <a:pt x="1167" y="186"/>
                </a:lnTo>
                <a:lnTo>
                  <a:pt x="1167" y="188"/>
                </a:lnTo>
                <a:lnTo>
                  <a:pt x="1164" y="188"/>
                </a:lnTo>
                <a:lnTo>
                  <a:pt x="1164" y="191"/>
                </a:lnTo>
                <a:lnTo>
                  <a:pt x="1162" y="191"/>
                </a:lnTo>
                <a:lnTo>
                  <a:pt x="1162" y="194"/>
                </a:lnTo>
                <a:lnTo>
                  <a:pt x="1159" y="194"/>
                </a:lnTo>
                <a:lnTo>
                  <a:pt x="1159" y="196"/>
                </a:lnTo>
                <a:lnTo>
                  <a:pt x="1159" y="199"/>
                </a:lnTo>
                <a:lnTo>
                  <a:pt x="1156" y="199"/>
                </a:lnTo>
                <a:lnTo>
                  <a:pt x="1154" y="199"/>
                </a:lnTo>
                <a:lnTo>
                  <a:pt x="1156" y="199"/>
                </a:lnTo>
                <a:lnTo>
                  <a:pt x="1156" y="202"/>
                </a:lnTo>
                <a:lnTo>
                  <a:pt x="1156" y="204"/>
                </a:lnTo>
                <a:lnTo>
                  <a:pt x="1159" y="204"/>
                </a:lnTo>
                <a:lnTo>
                  <a:pt x="1159" y="207"/>
                </a:lnTo>
                <a:lnTo>
                  <a:pt x="1159" y="209"/>
                </a:lnTo>
                <a:lnTo>
                  <a:pt x="1159" y="212"/>
                </a:lnTo>
                <a:lnTo>
                  <a:pt x="1156" y="212"/>
                </a:lnTo>
                <a:lnTo>
                  <a:pt x="1156" y="215"/>
                </a:lnTo>
                <a:lnTo>
                  <a:pt x="1154" y="217"/>
                </a:lnTo>
                <a:lnTo>
                  <a:pt x="1154" y="220"/>
                </a:lnTo>
                <a:lnTo>
                  <a:pt x="1154" y="222"/>
                </a:lnTo>
                <a:lnTo>
                  <a:pt x="1154" y="225"/>
                </a:lnTo>
                <a:lnTo>
                  <a:pt x="1154" y="228"/>
                </a:lnTo>
                <a:lnTo>
                  <a:pt x="1154" y="230"/>
                </a:lnTo>
                <a:lnTo>
                  <a:pt x="1154" y="233"/>
                </a:lnTo>
                <a:lnTo>
                  <a:pt x="1151" y="233"/>
                </a:lnTo>
                <a:lnTo>
                  <a:pt x="1149" y="233"/>
                </a:lnTo>
                <a:lnTo>
                  <a:pt x="1146" y="235"/>
                </a:lnTo>
                <a:lnTo>
                  <a:pt x="1143" y="238"/>
                </a:lnTo>
                <a:lnTo>
                  <a:pt x="1143" y="241"/>
                </a:lnTo>
                <a:lnTo>
                  <a:pt x="1141" y="241"/>
                </a:lnTo>
                <a:lnTo>
                  <a:pt x="1141" y="243"/>
                </a:lnTo>
                <a:lnTo>
                  <a:pt x="1138" y="243"/>
                </a:lnTo>
                <a:lnTo>
                  <a:pt x="1138" y="246"/>
                </a:lnTo>
                <a:lnTo>
                  <a:pt x="1135" y="249"/>
                </a:lnTo>
                <a:lnTo>
                  <a:pt x="1135" y="251"/>
                </a:lnTo>
                <a:lnTo>
                  <a:pt x="1133" y="251"/>
                </a:lnTo>
                <a:lnTo>
                  <a:pt x="1130" y="251"/>
                </a:lnTo>
                <a:lnTo>
                  <a:pt x="1128" y="251"/>
                </a:lnTo>
                <a:lnTo>
                  <a:pt x="1125" y="251"/>
                </a:lnTo>
                <a:lnTo>
                  <a:pt x="1125" y="249"/>
                </a:lnTo>
                <a:lnTo>
                  <a:pt x="1122" y="249"/>
                </a:lnTo>
                <a:lnTo>
                  <a:pt x="1122" y="246"/>
                </a:lnTo>
                <a:lnTo>
                  <a:pt x="1120" y="246"/>
                </a:lnTo>
                <a:lnTo>
                  <a:pt x="1117" y="246"/>
                </a:lnTo>
                <a:lnTo>
                  <a:pt x="1117" y="243"/>
                </a:lnTo>
                <a:lnTo>
                  <a:pt x="1115" y="241"/>
                </a:lnTo>
                <a:lnTo>
                  <a:pt x="1117" y="238"/>
                </a:lnTo>
                <a:lnTo>
                  <a:pt x="1115" y="238"/>
                </a:lnTo>
                <a:lnTo>
                  <a:pt x="1115" y="241"/>
                </a:lnTo>
                <a:lnTo>
                  <a:pt x="1115" y="238"/>
                </a:lnTo>
                <a:lnTo>
                  <a:pt x="1112" y="238"/>
                </a:lnTo>
                <a:lnTo>
                  <a:pt x="1112" y="235"/>
                </a:lnTo>
                <a:lnTo>
                  <a:pt x="1109" y="238"/>
                </a:lnTo>
                <a:lnTo>
                  <a:pt x="1107" y="241"/>
                </a:lnTo>
                <a:lnTo>
                  <a:pt x="1109" y="241"/>
                </a:lnTo>
                <a:lnTo>
                  <a:pt x="1109" y="243"/>
                </a:lnTo>
                <a:lnTo>
                  <a:pt x="1109" y="246"/>
                </a:lnTo>
                <a:lnTo>
                  <a:pt x="1109" y="249"/>
                </a:lnTo>
                <a:lnTo>
                  <a:pt x="1109" y="251"/>
                </a:lnTo>
                <a:lnTo>
                  <a:pt x="1107" y="251"/>
                </a:lnTo>
                <a:lnTo>
                  <a:pt x="1107" y="249"/>
                </a:lnTo>
                <a:lnTo>
                  <a:pt x="1104" y="249"/>
                </a:lnTo>
                <a:lnTo>
                  <a:pt x="1104" y="246"/>
                </a:lnTo>
                <a:lnTo>
                  <a:pt x="1104" y="243"/>
                </a:lnTo>
                <a:lnTo>
                  <a:pt x="1104" y="246"/>
                </a:lnTo>
                <a:lnTo>
                  <a:pt x="1104" y="249"/>
                </a:lnTo>
                <a:lnTo>
                  <a:pt x="1104" y="251"/>
                </a:lnTo>
                <a:lnTo>
                  <a:pt x="1104" y="254"/>
                </a:lnTo>
                <a:lnTo>
                  <a:pt x="1102" y="254"/>
                </a:lnTo>
                <a:lnTo>
                  <a:pt x="1099" y="254"/>
                </a:lnTo>
                <a:lnTo>
                  <a:pt x="1099" y="256"/>
                </a:lnTo>
                <a:lnTo>
                  <a:pt x="1099" y="259"/>
                </a:lnTo>
                <a:lnTo>
                  <a:pt x="1099" y="262"/>
                </a:lnTo>
                <a:lnTo>
                  <a:pt x="1099" y="264"/>
                </a:lnTo>
                <a:lnTo>
                  <a:pt x="1099" y="267"/>
                </a:lnTo>
                <a:lnTo>
                  <a:pt x="1099" y="269"/>
                </a:lnTo>
                <a:lnTo>
                  <a:pt x="1102" y="272"/>
                </a:lnTo>
                <a:lnTo>
                  <a:pt x="1104" y="275"/>
                </a:lnTo>
                <a:lnTo>
                  <a:pt x="1107" y="275"/>
                </a:lnTo>
                <a:lnTo>
                  <a:pt x="1109" y="275"/>
                </a:lnTo>
                <a:lnTo>
                  <a:pt x="1109" y="277"/>
                </a:lnTo>
                <a:lnTo>
                  <a:pt x="1109" y="280"/>
                </a:lnTo>
                <a:lnTo>
                  <a:pt x="1109" y="282"/>
                </a:lnTo>
                <a:lnTo>
                  <a:pt x="1107" y="282"/>
                </a:lnTo>
                <a:lnTo>
                  <a:pt x="1107" y="285"/>
                </a:lnTo>
                <a:lnTo>
                  <a:pt x="1104" y="285"/>
                </a:lnTo>
                <a:lnTo>
                  <a:pt x="1102" y="288"/>
                </a:lnTo>
                <a:lnTo>
                  <a:pt x="1102" y="290"/>
                </a:lnTo>
                <a:lnTo>
                  <a:pt x="1102" y="293"/>
                </a:lnTo>
                <a:lnTo>
                  <a:pt x="1099" y="293"/>
                </a:lnTo>
                <a:lnTo>
                  <a:pt x="1099" y="296"/>
                </a:lnTo>
                <a:lnTo>
                  <a:pt x="1099" y="298"/>
                </a:lnTo>
                <a:lnTo>
                  <a:pt x="1099" y="301"/>
                </a:lnTo>
                <a:lnTo>
                  <a:pt x="1099" y="303"/>
                </a:lnTo>
                <a:lnTo>
                  <a:pt x="1096" y="303"/>
                </a:lnTo>
                <a:lnTo>
                  <a:pt x="1096" y="306"/>
                </a:lnTo>
                <a:lnTo>
                  <a:pt x="1096" y="309"/>
                </a:lnTo>
                <a:lnTo>
                  <a:pt x="1096" y="311"/>
                </a:lnTo>
                <a:lnTo>
                  <a:pt x="1096" y="314"/>
                </a:lnTo>
                <a:lnTo>
                  <a:pt x="1099" y="314"/>
                </a:lnTo>
                <a:lnTo>
                  <a:pt x="1099" y="316"/>
                </a:lnTo>
                <a:lnTo>
                  <a:pt x="1099" y="319"/>
                </a:lnTo>
                <a:lnTo>
                  <a:pt x="1099" y="322"/>
                </a:lnTo>
                <a:lnTo>
                  <a:pt x="1099" y="324"/>
                </a:lnTo>
                <a:lnTo>
                  <a:pt x="1096" y="324"/>
                </a:lnTo>
                <a:lnTo>
                  <a:pt x="1094" y="327"/>
                </a:lnTo>
                <a:lnTo>
                  <a:pt x="1094" y="330"/>
                </a:lnTo>
                <a:lnTo>
                  <a:pt x="1096" y="330"/>
                </a:lnTo>
                <a:lnTo>
                  <a:pt x="1094" y="330"/>
                </a:lnTo>
                <a:lnTo>
                  <a:pt x="1094" y="332"/>
                </a:lnTo>
                <a:lnTo>
                  <a:pt x="1096" y="335"/>
                </a:lnTo>
                <a:lnTo>
                  <a:pt x="1096" y="337"/>
                </a:lnTo>
                <a:lnTo>
                  <a:pt x="1096" y="335"/>
                </a:lnTo>
                <a:lnTo>
                  <a:pt x="1099" y="335"/>
                </a:lnTo>
                <a:lnTo>
                  <a:pt x="1099" y="337"/>
                </a:lnTo>
                <a:lnTo>
                  <a:pt x="1102" y="337"/>
                </a:lnTo>
                <a:lnTo>
                  <a:pt x="1102" y="340"/>
                </a:lnTo>
                <a:lnTo>
                  <a:pt x="1104" y="340"/>
                </a:lnTo>
                <a:lnTo>
                  <a:pt x="1104" y="343"/>
                </a:lnTo>
                <a:lnTo>
                  <a:pt x="1107" y="343"/>
                </a:lnTo>
                <a:lnTo>
                  <a:pt x="1109" y="343"/>
                </a:lnTo>
                <a:lnTo>
                  <a:pt x="1112" y="343"/>
                </a:lnTo>
                <a:lnTo>
                  <a:pt x="1115" y="343"/>
                </a:lnTo>
                <a:lnTo>
                  <a:pt x="1117" y="343"/>
                </a:lnTo>
                <a:lnTo>
                  <a:pt x="1117" y="340"/>
                </a:lnTo>
                <a:lnTo>
                  <a:pt x="1115" y="337"/>
                </a:lnTo>
                <a:lnTo>
                  <a:pt x="1115" y="335"/>
                </a:lnTo>
                <a:lnTo>
                  <a:pt x="1112" y="337"/>
                </a:lnTo>
                <a:lnTo>
                  <a:pt x="1112" y="335"/>
                </a:lnTo>
                <a:lnTo>
                  <a:pt x="1112" y="332"/>
                </a:lnTo>
                <a:lnTo>
                  <a:pt x="1115" y="332"/>
                </a:lnTo>
                <a:lnTo>
                  <a:pt x="1112" y="332"/>
                </a:lnTo>
                <a:lnTo>
                  <a:pt x="1115" y="332"/>
                </a:lnTo>
                <a:lnTo>
                  <a:pt x="1115" y="330"/>
                </a:lnTo>
                <a:lnTo>
                  <a:pt x="1117" y="330"/>
                </a:lnTo>
                <a:lnTo>
                  <a:pt x="1120" y="330"/>
                </a:lnTo>
                <a:lnTo>
                  <a:pt x="1122" y="330"/>
                </a:lnTo>
                <a:lnTo>
                  <a:pt x="1125" y="330"/>
                </a:lnTo>
                <a:lnTo>
                  <a:pt x="1128" y="330"/>
                </a:lnTo>
                <a:lnTo>
                  <a:pt x="1130" y="332"/>
                </a:lnTo>
                <a:lnTo>
                  <a:pt x="1130" y="330"/>
                </a:lnTo>
                <a:lnTo>
                  <a:pt x="1130" y="332"/>
                </a:lnTo>
                <a:lnTo>
                  <a:pt x="1133" y="332"/>
                </a:lnTo>
                <a:lnTo>
                  <a:pt x="1133" y="330"/>
                </a:lnTo>
                <a:lnTo>
                  <a:pt x="1135" y="330"/>
                </a:lnTo>
                <a:lnTo>
                  <a:pt x="1135" y="332"/>
                </a:lnTo>
                <a:lnTo>
                  <a:pt x="1138" y="332"/>
                </a:lnTo>
                <a:lnTo>
                  <a:pt x="1141" y="332"/>
                </a:lnTo>
                <a:lnTo>
                  <a:pt x="1143" y="332"/>
                </a:lnTo>
                <a:lnTo>
                  <a:pt x="1146" y="332"/>
                </a:lnTo>
                <a:lnTo>
                  <a:pt x="1149" y="332"/>
                </a:lnTo>
                <a:lnTo>
                  <a:pt x="1149" y="330"/>
                </a:lnTo>
                <a:lnTo>
                  <a:pt x="1151" y="330"/>
                </a:lnTo>
                <a:lnTo>
                  <a:pt x="1154" y="330"/>
                </a:lnTo>
                <a:lnTo>
                  <a:pt x="1156" y="330"/>
                </a:lnTo>
                <a:lnTo>
                  <a:pt x="1156" y="327"/>
                </a:lnTo>
                <a:lnTo>
                  <a:pt x="1156" y="324"/>
                </a:lnTo>
                <a:lnTo>
                  <a:pt x="1156" y="322"/>
                </a:lnTo>
                <a:lnTo>
                  <a:pt x="1159" y="322"/>
                </a:lnTo>
                <a:lnTo>
                  <a:pt x="1159" y="319"/>
                </a:lnTo>
                <a:lnTo>
                  <a:pt x="1162" y="316"/>
                </a:lnTo>
                <a:lnTo>
                  <a:pt x="1164" y="316"/>
                </a:lnTo>
                <a:lnTo>
                  <a:pt x="1164" y="314"/>
                </a:lnTo>
                <a:lnTo>
                  <a:pt x="1167" y="314"/>
                </a:lnTo>
                <a:lnTo>
                  <a:pt x="1167" y="316"/>
                </a:lnTo>
                <a:lnTo>
                  <a:pt x="1167" y="319"/>
                </a:lnTo>
                <a:lnTo>
                  <a:pt x="1167" y="322"/>
                </a:lnTo>
                <a:lnTo>
                  <a:pt x="1164" y="322"/>
                </a:lnTo>
                <a:lnTo>
                  <a:pt x="1164" y="324"/>
                </a:lnTo>
                <a:lnTo>
                  <a:pt x="1164" y="327"/>
                </a:lnTo>
                <a:lnTo>
                  <a:pt x="1162" y="330"/>
                </a:lnTo>
                <a:lnTo>
                  <a:pt x="1162" y="332"/>
                </a:lnTo>
                <a:lnTo>
                  <a:pt x="1164" y="332"/>
                </a:lnTo>
                <a:lnTo>
                  <a:pt x="1164" y="335"/>
                </a:lnTo>
                <a:lnTo>
                  <a:pt x="1164" y="337"/>
                </a:lnTo>
                <a:lnTo>
                  <a:pt x="1162" y="337"/>
                </a:lnTo>
                <a:lnTo>
                  <a:pt x="1162" y="340"/>
                </a:lnTo>
                <a:lnTo>
                  <a:pt x="1159" y="340"/>
                </a:lnTo>
                <a:lnTo>
                  <a:pt x="1159" y="343"/>
                </a:lnTo>
                <a:lnTo>
                  <a:pt x="1159" y="345"/>
                </a:lnTo>
                <a:lnTo>
                  <a:pt x="1162" y="345"/>
                </a:lnTo>
                <a:lnTo>
                  <a:pt x="1162" y="343"/>
                </a:lnTo>
                <a:lnTo>
                  <a:pt x="1164" y="343"/>
                </a:lnTo>
                <a:lnTo>
                  <a:pt x="1167" y="343"/>
                </a:lnTo>
                <a:lnTo>
                  <a:pt x="1167" y="340"/>
                </a:lnTo>
                <a:lnTo>
                  <a:pt x="1169" y="340"/>
                </a:lnTo>
                <a:lnTo>
                  <a:pt x="1172" y="340"/>
                </a:lnTo>
                <a:lnTo>
                  <a:pt x="1175" y="340"/>
                </a:lnTo>
                <a:lnTo>
                  <a:pt x="1177" y="337"/>
                </a:lnTo>
                <a:lnTo>
                  <a:pt x="1180" y="337"/>
                </a:lnTo>
                <a:lnTo>
                  <a:pt x="1182" y="337"/>
                </a:lnTo>
                <a:lnTo>
                  <a:pt x="1182" y="335"/>
                </a:lnTo>
                <a:lnTo>
                  <a:pt x="1185" y="335"/>
                </a:lnTo>
                <a:lnTo>
                  <a:pt x="1188" y="335"/>
                </a:lnTo>
                <a:lnTo>
                  <a:pt x="1190" y="335"/>
                </a:lnTo>
                <a:lnTo>
                  <a:pt x="1190" y="332"/>
                </a:lnTo>
                <a:lnTo>
                  <a:pt x="1190" y="330"/>
                </a:lnTo>
                <a:lnTo>
                  <a:pt x="1193" y="330"/>
                </a:lnTo>
                <a:lnTo>
                  <a:pt x="1193" y="327"/>
                </a:lnTo>
                <a:lnTo>
                  <a:pt x="1193" y="324"/>
                </a:lnTo>
                <a:lnTo>
                  <a:pt x="1193" y="322"/>
                </a:lnTo>
                <a:lnTo>
                  <a:pt x="1195" y="322"/>
                </a:lnTo>
                <a:lnTo>
                  <a:pt x="1195" y="319"/>
                </a:lnTo>
                <a:lnTo>
                  <a:pt x="1195" y="316"/>
                </a:lnTo>
                <a:lnTo>
                  <a:pt x="1198" y="316"/>
                </a:lnTo>
                <a:lnTo>
                  <a:pt x="1198" y="314"/>
                </a:lnTo>
                <a:lnTo>
                  <a:pt x="1198" y="311"/>
                </a:lnTo>
                <a:lnTo>
                  <a:pt x="1198" y="309"/>
                </a:lnTo>
                <a:lnTo>
                  <a:pt x="1198" y="306"/>
                </a:lnTo>
                <a:lnTo>
                  <a:pt x="1201" y="306"/>
                </a:lnTo>
                <a:lnTo>
                  <a:pt x="1201" y="303"/>
                </a:lnTo>
                <a:lnTo>
                  <a:pt x="1203" y="303"/>
                </a:lnTo>
                <a:lnTo>
                  <a:pt x="1206" y="306"/>
                </a:lnTo>
                <a:lnTo>
                  <a:pt x="1209" y="306"/>
                </a:lnTo>
                <a:lnTo>
                  <a:pt x="1209" y="309"/>
                </a:lnTo>
                <a:lnTo>
                  <a:pt x="1211" y="309"/>
                </a:lnTo>
                <a:lnTo>
                  <a:pt x="1211" y="306"/>
                </a:lnTo>
                <a:lnTo>
                  <a:pt x="1211" y="303"/>
                </a:lnTo>
                <a:lnTo>
                  <a:pt x="1209" y="301"/>
                </a:lnTo>
                <a:lnTo>
                  <a:pt x="1209" y="298"/>
                </a:lnTo>
                <a:lnTo>
                  <a:pt x="1211" y="296"/>
                </a:lnTo>
                <a:lnTo>
                  <a:pt x="1211" y="293"/>
                </a:lnTo>
                <a:lnTo>
                  <a:pt x="1209" y="293"/>
                </a:lnTo>
                <a:lnTo>
                  <a:pt x="1209" y="290"/>
                </a:lnTo>
                <a:lnTo>
                  <a:pt x="1209" y="288"/>
                </a:lnTo>
                <a:lnTo>
                  <a:pt x="1209" y="285"/>
                </a:lnTo>
                <a:lnTo>
                  <a:pt x="1211" y="285"/>
                </a:lnTo>
                <a:lnTo>
                  <a:pt x="1211" y="282"/>
                </a:lnTo>
                <a:lnTo>
                  <a:pt x="1214" y="282"/>
                </a:lnTo>
                <a:lnTo>
                  <a:pt x="1214" y="285"/>
                </a:lnTo>
                <a:lnTo>
                  <a:pt x="1216" y="285"/>
                </a:lnTo>
                <a:lnTo>
                  <a:pt x="1219" y="288"/>
                </a:lnTo>
                <a:lnTo>
                  <a:pt x="1222" y="288"/>
                </a:lnTo>
                <a:lnTo>
                  <a:pt x="1224" y="288"/>
                </a:lnTo>
                <a:lnTo>
                  <a:pt x="1224" y="290"/>
                </a:lnTo>
                <a:lnTo>
                  <a:pt x="1227" y="290"/>
                </a:lnTo>
                <a:lnTo>
                  <a:pt x="1227" y="293"/>
                </a:lnTo>
                <a:lnTo>
                  <a:pt x="1229" y="296"/>
                </a:lnTo>
                <a:lnTo>
                  <a:pt x="1229" y="298"/>
                </a:lnTo>
                <a:lnTo>
                  <a:pt x="1229" y="301"/>
                </a:lnTo>
                <a:lnTo>
                  <a:pt x="1229" y="303"/>
                </a:lnTo>
                <a:lnTo>
                  <a:pt x="1232" y="303"/>
                </a:lnTo>
                <a:lnTo>
                  <a:pt x="1232" y="306"/>
                </a:lnTo>
                <a:lnTo>
                  <a:pt x="1232" y="303"/>
                </a:lnTo>
                <a:lnTo>
                  <a:pt x="1235" y="303"/>
                </a:lnTo>
                <a:lnTo>
                  <a:pt x="1235" y="301"/>
                </a:lnTo>
                <a:lnTo>
                  <a:pt x="1235" y="303"/>
                </a:lnTo>
                <a:lnTo>
                  <a:pt x="1237" y="303"/>
                </a:lnTo>
                <a:lnTo>
                  <a:pt x="1240" y="301"/>
                </a:lnTo>
                <a:lnTo>
                  <a:pt x="1242" y="298"/>
                </a:lnTo>
                <a:lnTo>
                  <a:pt x="1245" y="298"/>
                </a:lnTo>
                <a:lnTo>
                  <a:pt x="1248" y="298"/>
                </a:lnTo>
                <a:lnTo>
                  <a:pt x="1248" y="296"/>
                </a:lnTo>
                <a:lnTo>
                  <a:pt x="1245" y="296"/>
                </a:lnTo>
                <a:lnTo>
                  <a:pt x="1248" y="296"/>
                </a:lnTo>
                <a:lnTo>
                  <a:pt x="1248" y="293"/>
                </a:lnTo>
                <a:lnTo>
                  <a:pt x="1250" y="293"/>
                </a:lnTo>
                <a:lnTo>
                  <a:pt x="1250" y="290"/>
                </a:lnTo>
                <a:lnTo>
                  <a:pt x="1253" y="290"/>
                </a:lnTo>
                <a:lnTo>
                  <a:pt x="1253" y="288"/>
                </a:lnTo>
                <a:lnTo>
                  <a:pt x="1256" y="288"/>
                </a:lnTo>
                <a:lnTo>
                  <a:pt x="1256" y="285"/>
                </a:lnTo>
                <a:lnTo>
                  <a:pt x="1256" y="282"/>
                </a:lnTo>
                <a:lnTo>
                  <a:pt x="1258" y="282"/>
                </a:lnTo>
                <a:lnTo>
                  <a:pt x="1261" y="282"/>
                </a:lnTo>
                <a:lnTo>
                  <a:pt x="1261" y="285"/>
                </a:lnTo>
                <a:lnTo>
                  <a:pt x="1258" y="285"/>
                </a:lnTo>
                <a:lnTo>
                  <a:pt x="1258" y="288"/>
                </a:lnTo>
                <a:lnTo>
                  <a:pt x="1258" y="290"/>
                </a:lnTo>
                <a:lnTo>
                  <a:pt x="1261" y="290"/>
                </a:lnTo>
                <a:lnTo>
                  <a:pt x="1263" y="290"/>
                </a:lnTo>
                <a:lnTo>
                  <a:pt x="1266" y="290"/>
                </a:lnTo>
                <a:lnTo>
                  <a:pt x="1266" y="288"/>
                </a:lnTo>
                <a:lnTo>
                  <a:pt x="1269" y="288"/>
                </a:lnTo>
                <a:lnTo>
                  <a:pt x="1271" y="285"/>
                </a:lnTo>
                <a:lnTo>
                  <a:pt x="1274" y="282"/>
                </a:lnTo>
                <a:lnTo>
                  <a:pt x="1274" y="280"/>
                </a:lnTo>
                <a:lnTo>
                  <a:pt x="1274" y="277"/>
                </a:lnTo>
                <a:lnTo>
                  <a:pt x="1274" y="275"/>
                </a:lnTo>
                <a:lnTo>
                  <a:pt x="1274" y="272"/>
                </a:lnTo>
                <a:lnTo>
                  <a:pt x="1274" y="275"/>
                </a:lnTo>
                <a:lnTo>
                  <a:pt x="1274" y="272"/>
                </a:lnTo>
                <a:lnTo>
                  <a:pt x="1274" y="269"/>
                </a:lnTo>
                <a:lnTo>
                  <a:pt x="1274" y="267"/>
                </a:lnTo>
                <a:lnTo>
                  <a:pt x="1274" y="264"/>
                </a:lnTo>
                <a:lnTo>
                  <a:pt x="1274" y="262"/>
                </a:lnTo>
                <a:lnTo>
                  <a:pt x="1274" y="259"/>
                </a:lnTo>
                <a:lnTo>
                  <a:pt x="1274" y="256"/>
                </a:lnTo>
                <a:lnTo>
                  <a:pt x="1274" y="254"/>
                </a:lnTo>
                <a:lnTo>
                  <a:pt x="1276" y="254"/>
                </a:lnTo>
                <a:lnTo>
                  <a:pt x="1279" y="254"/>
                </a:lnTo>
                <a:lnTo>
                  <a:pt x="1282" y="256"/>
                </a:lnTo>
                <a:lnTo>
                  <a:pt x="1284" y="256"/>
                </a:lnTo>
                <a:lnTo>
                  <a:pt x="1287" y="256"/>
                </a:lnTo>
                <a:lnTo>
                  <a:pt x="1287" y="259"/>
                </a:lnTo>
                <a:lnTo>
                  <a:pt x="1289" y="256"/>
                </a:lnTo>
                <a:lnTo>
                  <a:pt x="1289" y="259"/>
                </a:lnTo>
                <a:lnTo>
                  <a:pt x="1289" y="262"/>
                </a:lnTo>
                <a:lnTo>
                  <a:pt x="1292" y="262"/>
                </a:lnTo>
                <a:lnTo>
                  <a:pt x="1292" y="264"/>
                </a:lnTo>
                <a:lnTo>
                  <a:pt x="1295" y="264"/>
                </a:lnTo>
                <a:lnTo>
                  <a:pt x="1295" y="267"/>
                </a:lnTo>
                <a:lnTo>
                  <a:pt x="1297" y="267"/>
                </a:lnTo>
                <a:lnTo>
                  <a:pt x="1297" y="269"/>
                </a:lnTo>
                <a:lnTo>
                  <a:pt x="1300" y="269"/>
                </a:lnTo>
                <a:lnTo>
                  <a:pt x="1303" y="272"/>
                </a:lnTo>
                <a:lnTo>
                  <a:pt x="1305" y="272"/>
                </a:lnTo>
                <a:lnTo>
                  <a:pt x="1308" y="272"/>
                </a:lnTo>
                <a:lnTo>
                  <a:pt x="1308" y="275"/>
                </a:lnTo>
                <a:lnTo>
                  <a:pt x="1310" y="275"/>
                </a:lnTo>
                <a:lnTo>
                  <a:pt x="1310" y="272"/>
                </a:lnTo>
                <a:lnTo>
                  <a:pt x="1310" y="275"/>
                </a:lnTo>
                <a:lnTo>
                  <a:pt x="1310" y="272"/>
                </a:lnTo>
                <a:lnTo>
                  <a:pt x="1313" y="272"/>
                </a:lnTo>
                <a:lnTo>
                  <a:pt x="1313" y="269"/>
                </a:lnTo>
                <a:lnTo>
                  <a:pt x="1316" y="269"/>
                </a:lnTo>
                <a:lnTo>
                  <a:pt x="1318" y="269"/>
                </a:lnTo>
                <a:lnTo>
                  <a:pt x="1318" y="267"/>
                </a:lnTo>
                <a:lnTo>
                  <a:pt x="1321" y="267"/>
                </a:lnTo>
                <a:lnTo>
                  <a:pt x="1323" y="264"/>
                </a:lnTo>
                <a:lnTo>
                  <a:pt x="1326" y="262"/>
                </a:lnTo>
                <a:lnTo>
                  <a:pt x="1329" y="262"/>
                </a:lnTo>
                <a:lnTo>
                  <a:pt x="1329" y="259"/>
                </a:lnTo>
                <a:lnTo>
                  <a:pt x="1331" y="259"/>
                </a:lnTo>
                <a:lnTo>
                  <a:pt x="1331" y="256"/>
                </a:lnTo>
                <a:lnTo>
                  <a:pt x="1334" y="256"/>
                </a:lnTo>
                <a:lnTo>
                  <a:pt x="1334" y="254"/>
                </a:lnTo>
                <a:lnTo>
                  <a:pt x="1331" y="254"/>
                </a:lnTo>
                <a:lnTo>
                  <a:pt x="1331" y="251"/>
                </a:lnTo>
                <a:lnTo>
                  <a:pt x="1329" y="251"/>
                </a:lnTo>
                <a:lnTo>
                  <a:pt x="1331" y="251"/>
                </a:lnTo>
                <a:lnTo>
                  <a:pt x="1331" y="254"/>
                </a:lnTo>
                <a:lnTo>
                  <a:pt x="1334" y="254"/>
                </a:lnTo>
                <a:lnTo>
                  <a:pt x="1334" y="251"/>
                </a:lnTo>
                <a:lnTo>
                  <a:pt x="1334" y="249"/>
                </a:lnTo>
                <a:lnTo>
                  <a:pt x="1336" y="249"/>
                </a:lnTo>
                <a:lnTo>
                  <a:pt x="1336" y="246"/>
                </a:lnTo>
                <a:lnTo>
                  <a:pt x="1339" y="246"/>
                </a:lnTo>
                <a:lnTo>
                  <a:pt x="1339" y="243"/>
                </a:lnTo>
                <a:lnTo>
                  <a:pt x="1342" y="243"/>
                </a:lnTo>
                <a:lnTo>
                  <a:pt x="1342" y="241"/>
                </a:lnTo>
                <a:lnTo>
                  <a:pt x="1344" y="241"/>
                </a:lnTo>
                <a:lnTo>
                  <a:pt x="1344" y="238"/>
                </a:lnTo>
                <a:lnTo>
                  <a:pt x="1347" y="238"/>
                </a:lnTo>
                <a:lnTo>
                  <a:pt x="1347" y="235"/>
                </a:lnTo>
                <a:lnTo>
                  <a:pt x="1347" y="233"/>
                </a:lnTo>
                <a:lnTo>
                  <a:pt x="1347" y="230"/>
                </a:lnTo>
                <a:lnTo>
                  <a:pt x="1347" y="228"/>
                </a:lnTo>
                <a:lnTo>
                  <a:pt x="1347" y="225"/>
                </a:lnTo>
                <a:lnTo>
                  <a:pt x="1349" y="225"/>
                </a:lnTo>
                <a:lnTo>
                  <a:pt x="1349" y="222"/>
                </a:lnTo>
                <a:lnTo>
                  <a:pt x="1352" y="222"/>
                </a:lnTo>
                <a:lnTo>
                  <a:pt x="1352" y="220"/>
                </a:lnTo>
                <a:lnTo>
                  <a:pt x="1352" y="217"/>
                </a:lnTo>
                <a:lnTo>
                  <a:pt x="1352" y="215"/>
                </a:lnTo>
                <a:lnTo>
                  <a:pt x="1352" y="212"/>
                </a:lnTo>
                <a:lnTo>
                  <a:pt x="1352" y="209"/>
                </a:lnTo>
                <a:lnTo>
                  <a:pt x="1352" y="207"/>
                </a:lnTo>
                <a:lnTo>
                  <a:pt x="1352" y="204"/>
                </a:lnTo>
                <a:lnTo>
                  <a:pt x="1352" y="202"/>
                </a:lnTo>
                <a:lnTo>
                  <a:pt x="1355" y="202"/>
                </a:lnTo>
                <a:lnTo>
                  <a:pt x="1355" y="199"/>
                </a:lnTo>
                <a:lnTo>
                  <a:pt x="1355" y="196"/>
                </a:lnTo>
                <a:lnTo>
                  <a:pt x="1355" y="194"/>
                </a:lnTo>
                <a:lnTo>
                  <a:pt x="1355" y="191"/>
                </a:lnTo>
                <a:lnTo>
                  <a:pt x="1355" y="188"/>
                </a:lnTo>
                <a:lnTo>
                  <a:pt x="1357" y="188"/>
                </a:lnTo>
                <a:lnTo>
                  <a:pt x="1357" y="186"/>
                </a:lnTo>
                <a:lnTo>
                  <a:pt x="1360" y="186"/>
                </a:lnTo>
                <a:lnTo>
                  <a:pt x="1360" y="183"/>
                </a:lnTo>
                <a:lnTo>
                  <a:pt x="1360" y="181"/>
                </a:lnTo>
                <a:lnTo>
                  <a:pt x="1363" y="181"/>
                </a:lnTo>
                <a:lnTo>
                  <a:pt x="1363" y="178"/>
                </a:lnTo>
                <a:lnTo>
                  <a:pt x="1365" y="178"/>
                </a:lnTo>
                <a:lnTo>
                  <a:pt x="1365" y="175"/>
                </a:lnTo>
                <a:lnTo>
                  <a:pt x="1368" y="173"/>
                </a:lnTo>
                <a:lnTo>
                  <a:pt x="1368" y="170"/>
                </a:lnTo>
                <a:lnTo>
                  <a:pt x="1370" y="170"/>
                </a:lnTo>
                <a:lnTo>
                  <a:pt x="1370" y="168"/>
                </a:lnTo>
                <a:lnTo>
                  <a:pt x="1373" y="168"/>
                </a:lnTo>
                <a:lnTo>
                  <a:pt x="1373" y="165"/>
                </a:lnTo>
                <a:lnTo>
                  <a:pt x="1373" y="162"/>
                </a:lnTo>
                <a:lnTo>
                  <a:pt x="1373" y="160"/>
                </a:lnTo>
                <a:lnTo>
                  <a:pt x="1373" y="157"/>
                </a:lnTo>
                <a:lnTo>
                  <a:pt x="1376" y="157"/>
                </a:lnTo>
                <a:lnTo>
                  <a:pt x="1376" y="155"/>
                </a:lnTo>
                <a:lnTo>
                  <a:pt x="1373" y="155"/>
                </a:lnTo>
                <a:lnTo>
                  <a:pt x="1373" y="152"/>
                </a:lnTo>
                <a:lnTo>
                  <a:pt x="1373" y="149"/>
                </a:lnTo>
                <a:lnTo>
                  <a:pt x="1373" y="147"/>
                </a:lnTo>
                <a:lnTo>
                  <a:pt x="1373" y="144"/>
                </a:lnTo>
                <a:lnTo>
                  <a:pt x="1376" y="141"/>
                </a:lnTo>
                <a:lnTo>
                  <a:pt x="1376" y="139"/>
                </a:lnTo>
                <a:lnTo>
                  <a:pt x="1378" y="139"/>
                </a:lnTo>
                <a:lnTo>
                  <a:pt x="1378" y="136"/>
                </a:lnTo>
                <a:lnTo>
                  <a:pt x="1378" y="134"/>
                </a:lnTo>
                <a:lnTo>
                  <a:pt x="1381" y="134"/>
                </a:lnTo>
                <a:lnTo>
                  <a:pt x="1381" y="131"/>
                </a:lnTo>
                <a:lnTo>
                  <a:pt x="1381" y="128"/>
                </a:lnTo>
                <a:lnTo>
                  <a:pt x="1381" y="126"/>
                </a:lnTo>
                <a:lnTo>
                  <a:pt x="1383" y="126"/>
                </a:lnTo>
                <a:lnTo>
                  <a:pt x="1383" y="123"/>
                </a:lnTo>
                <a:lnTo>
                  <a:pt x="1386" y="123"/>
                </a:lnTo>
                <a:lnTo>
                  <a:pt x="1386" y="121"/>
                </a:lnTo>
                <a:lnTo>
                  <a:pt x="1389" y="121"/>
                </a:lnTo>
                <a:lnTo>
                  <a:pt x="1391" y="121"/>
                </a:lnTo>
                <a:lnTo>
                  <a:pt x="1391" y="123"/>
                </a:lnTo>
                <a:lnTo>
                  <a:pt x="1394" y="123"/>
                </a:lnTo>
                <a:lnTo>
                  <a:pt x="1396" y="123"/>
                </a:lnTo>
                <a:lnTo>
                  <a:pt x="1394" y="126"/>
                </a:lnTo>
                <a:lnTo>
                  <a:pt x="1396" y="126"/>
                </a:lnTo>
                <a:lnTo>
                  <a:pt x="1396" y="128"/>
                </a:lnTo>
                <a:lnTo>
                  <a:pt x="1396" y="131"/>
                </a:lnTo>
                <a:lnTo>
                  <a:pt x="1396" y="134"/>
                </a:lnTo>
                <a:lnTo>
                  <a:pt x="1396" y="136"/>
                </a:lnTo>
                <a:lnTo>
                  <a:pt x="1396" y="139"/>
                </a:lnTo>
                <a:lnTo>
                  <a:pt x="1396" y="141"/>
                </a:lnTo>
                <a:lnTo>
                  <a:pt x="1399" y="141"/>
                </a:lnTo>
                <a:lnTo>
                  <a:pt x="1399" y="144"/>
                </a:lnTo>
                <a:lnTo>
                  <a:pt x="1396" y="144"/>
                </a:lnTo>
                <a:lnTo>
                  <a:pt x="1396" y="147"/>
                </a:lnTo>
                <a:lnTo>
                  <a:pt x="1399" y="147"/>
                </a:lnTo>
                <a:lnTo>
                  <a:pt x="1402" y="147"/>
                </a:lnTo>
                <a:lnTo>
                  <a:pt x="1402" y="144"/>
                </a:lnTo>
                <a:lnTo>
                  <a:pt x="1404" y="144"/>
                </a:lnTo>
                <a:lnTo>
                  <a:pt x="1407" y="144"/>
                </a:lnTo>
                <a:lnTo>
                  <a:pt x="1407" y="141"/>
                </a:lnTo>
                <a:lnTo>
                  <a:pt x="1407" y="139"/>
                </a:lnTo>
                <a:lnTo>
                  <a:pt x="1407" y="136"/>
                </a:lnTo>
                <a:lnTo>
                  <a:pt x="1407" y="134"/>
                </a:lnTo>
                <a:lnTo>
                  <a:pt x="1404" y="134"/>
                </a:lnTo>
                <a:lnTo>
                  <a:pt x="1404" y="131"/>
                </a:lnTo>
                <a:lnTo>
                  <a:pt x="1404" y="128"/>
                </a:lnTo>
                <a:lnTo>
                  <a:pt x="1404" y="126"/>
                </a:lnTo>
                <a:lnTo>
                  <a:pt x="1404" y="123"/>
                </a:lnTo>
                <a:lnTo>
                  <a:pt x="1402" y="123"/>
                </a:lnTo>
                <a:lnTo>
                  <a:pt x="1402" y="121"/>
                </a:lnTo>
                <a:lnTo>
                  <a:pt x="1404" y="121"/>
                </a:lnTo>
                <a:lnTo>
                  <a:pt x="1402" y="121"/>
                </a:lnTo>
                <a:lnTo>
                  <a:pt x="1404" y="121"/>
                </a:lnTo>
                <a:lnTo>
                  <a:pt x="1404" y="118"/>
                </a:lnTo>
                <a:lnTo>
                  <a:pt x="1407" y="115"/>
                </a:lnTo>
                <a:lnTo>
                  <a:pt x="1407" y="113"/>
                </a:lnTo>
                <a:lnTo>
                  <a:pt x="1410" y="113"/>
                </a:lnTo>
                <a:lnTo>
                  <a:pt x="1412" y="113"/>
                </a:lnTo>
                <a:lnTo>
                  <a:pt x="1415" y="113"/>
                </a:lnTo>
                <a:lnTo>
                  <a:pt x="1417" y="113"/>
                </a:lnTo>
                <a:lnTo>
                  <a:pt x="1420" y="113"/>
                </a:lnTo>
                <a:lnTo>
                  <a:pt x="1423" y="113"/>
                </a:lnTo>
                <a:lnTo>
                  <a:pt x="1423" y="115"/>
                </a:lnTo>
                <a:lnTo>
                  <a:pt x="1423" y="113"/>
                </a:lnTo>
                <a:lnTo>
                  <a:pt x="1423" y="115"/>
                </a:lnTo>
                <a:lnTo>
                  <a:pt x="1425" y="115"/>
                </a:lnTo>
                <a:lnTo>
                  <a:pt x="1425" y="113"/>
                </a:lnTo>
                <a:lnTo>
                  <a:pt x="1428" y="113"/>
                </a:lnTo>
                <a:lnTo>
                  <a:pt x="1428" y="115"/>
                </a:lnTo>
                <a:lnTo>
                  <a:pt x="1430" y="115"/>
                </a:lnTo>
                <a:lnTo>
                  <a:pt x="1428" y="115"/>
                </a:lnTo>
                <a:lnTo>
                  <a:pt x="1428" y="118"/>
                </a:lnTo>
                <a:lnTo>
                  <a:pt x="1428" y="121"/>
                </a:lnTo>
                <a:lnTo>
                  <a:pt x="1425" y="121"/>
                </a:lnTo>
                <a:lnTo>
                  <a:pt x="1425" y="123"/>
                </a:lnTo>
                <a:lnTo>
                  <a:pt x="1423" y="123"/>
                </a:lnTo>
                <a:lnTo>
                  <a:pt x="1423" y="126"/>
                </a:lnTo>
                <a:lnTo>
                  <a:pt x="1423" y="128"/>
                </a:lnTo>
                <a:lnTo>
                  <a:pt x="1423" y="131"/>
                </a:lnTo>
                <a:lnTo>
                  <a:pt x="1423" y="134"/>
                </a:lnTo>
                <a:lnTo>
                  <a:pt x="1420" y="134"/>
                </a:lnTo>
                <a:lnTo>
                  <a:pt x="1423" y="134"/>
                </a:lnTo>
                <a:lnTo>
                  <a:pt x="1423" y="136"/>
                </a:lnTo>
                <a:lnTo>
                  <a:pt x="1425" y="136"/>
                </a:lnTo>
                <a:lnTo>
                  <a:pt x="1423" y="136"/>
                </a:lnTo>
                <a:lnTo>
                  <a:pt x="1423" y="139"/>
                </a:lnTo>
                <a:lnTo>
                  <a:pt x="1425" y="139"/>
                </a:lnTo>
                <a:lnTo>
                  <a:pt x="1428" y="139"/>
                </a:lnTo>
                <a:lnTo>
                  <a:pt x="1428" y="136"/>
                </a:lnTo>
                <a:lnTo>
                  <a:pt x="1428" y="139"/>
                </a:lnTo>
                <a:lnTo>
                  <a:pt x="1425" y="139"/>
                </a:lnTo>
                <a:lnTo>
                  <a:pt x="1425" y="141"/>
                </a:lnTo>
                <a:lnTo>
                  <a:pt x="1428" y="141"/>
                </a:lnTo>
                <a:lnTo>
                  <a:pt x="1428" y="144"/>
                </a:lnTo>
                <a:lnTo>
                  <a:pt x="1430" y="144"/>
                </a:lnTo>
                <a:lnTo>
                  <a:pt x="1433" y="147"/>
                </a:lnTo>
                <a:lnTo>
                  <a:pt x="1436" y="147"/>
                </a:lnTo>
                <a:lnTo>
                  <a:pt x="1436" y="149"/>
                </a:lnTo>
                <a:lnTo>
                  <a:pt x="1438" y="149"/>
                </a:lnTo>
                <a:lnTo>
                  <a:pt x="1438" y="152"/>
                </a:lnTo>
                <a:lnTo>
                  <a:pt x="1441" y="152"/>
                </a:lnTo>
                <a:lnTo>
                  <a:pt x="1441" y="155"/>
                </a:lnTo>
                <a:lnTo>
                  <a:pt x="1443" y="155"/>
                </a:lnTo>
                <a:lnTo>
                  <a:pt x="1443" y="157"/>
                </a:lnTo>
                <a:lnTo>
                  <a:pt x="1446" y="157"/>
                </a:lnTo>
                <a:lnTo>
                  <a:pt x="1446" y="155"/>
                </a:lnTo>
                <a:lnTo>
                  <a:pt x="1449" y="155"/>
                </a:lnTo>
                <a:lnTo>
                  <a:pt x="1451" y="155"/>
                </a:lnTo>
                <a:lnTo>
                  <a:pt x="1454" y="155"/>
                </a:lnTo>
                <a:lnTo>
                  <a:pt x="1454" y="152"/>
                </a:lnTo>
                <a:lnTo>
                  <a:pt x="1457" y="152"/>
                </a:lnTo>
                <a:lnTo>
                  <a:pt x="1459" y="149"/>
                </a:lnTo>
                <a:lnTo>
                  <a:pt x="1462" y="149"/>
                </a:lnTo>
                <a:lnTo>
                  <a:pt x="1462" y="147"/>
                </a:lnTo>
                <a:lnTo>
                  <a:pt x="1459" y="147"/>
                </a:lnTo>
                <a:lnTo>
                  <a:pt x="1457" y="147"/>
                </a:lnTo>
                <a:lnTo>
                  <a:pt x="1457" y="144"/>
                </a:lnTo>
                <a:lnTo>
                  <a:pt x="1457" y="141"/>
                </a:lnTo>
                <a:lnTo>
                  <a:pt x="1457" y="139"/>
                </a:lnTo>
                <a:lnTo>
                  <a:pt x="1454" y="139"/>
                </a:lnTo>
                <a:lnTo>
                  <a:pt x="1454" y="136"/>
                </a:lnTo>
                <a:lnTo>
                  <a:pt x="1454" y="134"/>
                </a:lnTo>
                <a:lnTo>
                  <a:pt x="1454" y="131"/>
                </a:lnTo>
                <a:lnTo>
                  <a:pt x="1454" y="128"/>
                </a:lnTo>
                <a:lnTo>
                  <a:pt x="1457" y="128"/>
                </a:lnTo>
                <a:lnTo>
                  <a:pt x="1457" y="131"/>
                </a:lnTo>
                <a:lnTo>
                  <a:pt x="1457" y="128"/>
                </a:lnTo>
                <a:lnTo>
                  <a:pt x="1459" y="128"/>
                </a:lnTo>
                <a:lnTo>
                  <a:pt x="1462" y="128"/>
                </a:lnTo>
                <a:lnTo>
                  <a:pt x="1462" y="126"/>
                </a:lnTo>
                <a:lnTo>
                  <a:pt x="1464" y="126"/>
                </a:lnTo>
                <a:lnTo>
                  <a:pt x="1464" y="128"/>
                </a:lnTo>
                <a:lnTo>
                  <a:pt x="1467" y="128"/>
                </a:lnTo>
                <a:lnTo>
                  <a:pt x="1467" y="131"/>
                </a:lnTo>
                <a:lnTo>
                  <a:pt x="1470" y="131"/>
                </a:lnTo>
                <a:lnTo>
                  <a:pt x="1472" y="131"/>
                </a:lnTo>
                <a:lnTo>
                  <a:pt x="1472" y="134"/>
                </a:lnTo>
                <a:lnTo>
                  <a:pt x="1472" y="131"/>
                </a:lnTo>
                <a:lnTo>
                  <a:pt x="1475" y="131"/>
                </a:lnTo>
                <a:lnTo>
                  <a:pt x="1475" y="128"/>
                </a:lnTo>
                <a:lnTo>
                  <a:pt x="1477" y="128"/>
                </a:lnTo>
                <a:lnTo>
                  <a:pt x="1480" y="128"/>
                </a:lnTo>
                <a:lnTo>
                  <a:pt x="1480" y="131"/>
                </a:lnTo>
                <a:lnTo>
                  <a:pt x="1477" y="131"/>
                </a:lnTo>
                <a:lnTo>
                  <a:pt x="1477" y="134"/>
                </a:lnTo>
                <a:lnTo>
                  <a:pt x="1477" y="136"/>
                </a:lnTo>
                <a:lnTo>
                  <a:pt x="1477" y="139"/>
                </a:lnTo>
                <a:lnTo>
                  <a:pt x="1477" y="141"/>
                </a:lnTo>
                <a:lnTo>
                  <a:pt x="1480" y="141"/>
                </a:lnTo>
                <a:lnTo>
                  <a:pt x="1483" y="141"/>
                </a:lnTo>
                <a:lnTo>
                  <a:pt x="1485" y="141"/>
                </a:lnTo>
                <a:lnTo>
                  <a:pt x="1488" y="141"/>
                </a:lnTo>
                <a:lnTo>
                  <a:pt x="1490" y="141"/>
                </a:lnTo>
                <a:lnTo>
                  <a:pt x="1490" y="139"/>
                </a:lnTo>
                <a:lnTo>
                  <a:pt x="1490" y="136"/>
                </a:lnTo>
                <a:lnTo>
                  <a:pt x="1493" y="136"/>
                </a:lnTo>
                <a:lnTo>
                  <a:pt x="1493" y="134"/>
                </a:lnTo>
                <a:lnTo>
                  <a:pt x="1496" y="134"/>
                </a:lnTo>
                <a:lnTo>
                  <a:pt x="1496" y="131"/>
                </a:lnTo>
                <a:lnTo>
                  <a:pt x="1496" y="128"/>
                </a:lnTo>
                <a:lnTo>
                  <a:pt x="1498" y="128"/>
                </a:lnTo>
                <a:lnTo>
                  <a:pt x="1496" y="128"/>
                </a:lnTo>
                <a:lnTo>
                  <a:pt x="1496" y="126"/>
                </a:lnTo>
                <a:lnTo>
                  <a:pt x="1493" y="126"/>
                </a:lnTo>
                <a:lnTo>
                  <a:pt x="1493" y="123"/>
                </a:lnTo>
                <a:lnTo>
                  <a:pt x="1493" y="121"/>
                </a:lnTo>
                <a:lnTo>
                  <a:pt x="1493" y="118"/>
                </a:lnTo>
                <a:lnTo>
                  <a:pt x="1493" y="115"/>
                </a:lnTo>
                <a:lnTo>
                  <a:pt x="1496" y="115"/>
                </a:lnTo>
                <a:lnTo>
                  <a:pt x="1496" y="113"/>
                </a:lnTo>
                <a:lnTo>
                  <a:pt x="1498" y="113"/>
                </a:lnTo>
                <a:lnTo>
                  <a:pt x="1501" y="113"/>
                </a:lnTo>
                <a:lnTo>
                  <a:pt x="1503" y="113"/>
                </a:lnTo>
                <a:lnTo>
                  <a:pt x="1506" y="113"/>
                </a:lnTo>
                <a:lnTo>
                  <a:pt x="1506" y="115"/>
                </a:lnTo>
                <a:lnTo>
                  <a:pt x="1509" y="115"/>
                </a:lnTo>
                <a:lnTo>
                  <a:pt x="1511" y="115"/>
                </a:lnTo>
                <a:lnTo>
                  <a:pt x="1514" y="115"/>
                </a:lnTo>
                <a:lnTo>
                  <a:pt x="1514" y="118"/>
                </a:lnTo>
                <a:lnTo>
                  <a:pt x="1511" y="118"/>
                </a:lnTo>
                <a:lnTo>
                  <a:pt x="1511" y="121"/>
                </a:lnTo>
                <a:lnTo>
                  <a:pt x="1514" y="121"/>
                </a:lnTo>
                <a:lnTo>
                  <a:pt x="1514" y="123"/>
                </a:lnTo>
                <a:lnTo>
                  <a:pt x="1517" y="123"/>
                </a:lnTo>
                <a:lnTo>
                  <a:pt x="1517" y="126"/>
                </a:lnTo>
                <a:lnTo>
                  <a:pt x="1519" y="126"/>
                </a:lnTo>
                <a:lnTo>
                  <a:pt x="1519" y="128"/>
                </a:lnTo>
                <a:lnTo>
                  <a:pt x="1522" y="128"/>
                </a:lnTo>
                <a:lnTo>
                  <a:pt x="1524" y="128"/>
                </a:lnTo>
                <a:lnTo>
                  <a:pt x="1527" y="128"/>
                </a:lnTo>
                <a:lnTo>
                  <a:pt x="1530" y="128"/>
                </a:lnTo>
                <a:lnTo>
                  <a:pt x="1530" y="126"/>
                </a:lnTo>
                <a:lnTo>
                  <a:pt x="1530" y="123"/>
                </a:lnTo>
                <a:lnTo>
                  <a:pt x="1532" y="123"/>
                </a:lnTo>
                <a:lnTo>
                  <a:pt x="1530" y="123"/>
                </a:lnTo>
                <a:lnTo>
                  <a:pt x="1530" y="121"/>
                </a:lnTo>
                <a:lnTo>
                  <a:pt x="1532" y="121"/>
                </a:lnTo>
                <a:lnTo>
                  <a:pt x="1535" y="121"/>
                </a:lnTo>
                <a:lnTo>
                  <a:pt x="1535" y="118"/>
                </a:lnTo>
                <a:lnTo>
                  <a:pt x="1537" y="118"/>
                </a:lnTo>
                <a:lnTo>
                  <a:pt x="1535" y="118"/>
                </a:lnTo>
                <a:lnTo>
                  <a:pt x="1537" y="118"/>
                </a:lnTo>
                <a:lnTo>
                  <a:pt x="1540" y="118"/>
                </a:lnTo>
                <a:lnTo>
                  <a:pt x="1540" y="121"/>
                </a:lnTo>
                <a:lnTo>
                  <a:pt x="1543" y="121"/>
                </a:lnTo>
                <a:lnTo>
                  <a:pt x="1543" y="123"/>
                </a:lnTo>
                <a:lnTo>
                  <a:pt x="1540" y="123"/>
                </a:lnTo>
                <a:lnTo>
                  <a:pt x="1543" y="123"/>
                </a:lnTo>
                <a:lnTo>
                  <a:pt x="1540" y="123"/>
                </a:lnTo>
                <a:lnTo>
                  <a:pt x="1540" y="126"/>
                </a:lnTo>
                <a:lnTo>
                  <a:pt x="1537" y="126"/>
                </a:lnTo>
                <a:lnTo>
                  <a:pt x="1537" y="128"/>
                </a:lnTo>
                <a:lnTo>
                  <a:pt x="1535" y="128"/>
                </a:lnTo>
                <a:lnTo>
                  <a:pt x="1532" y="128"/>
                </a:lnTo>
                <a:lnTo>
                  <a:pt x="1530" y="128"/>
                </a:lnTo>
                <a:lnTo>
                  <a:pt x="1530" y="131"/>
                </a:lnTo>
                <a:lnTo>
                  <a:pt x="1530" y="134"/>
                </a:lnTo>
                <a:lnTo>
                  <a:pt x="1527" y="134"/>
                </a:lnTo>
                <a:lnTo>
                  <a:pt x="1524" y="136"/>
                </a:lnTo>
                <a:lnTo>
                  <a:pt x="1522" y="136"/>
                </a:lnTo>
                <a:lnTo>
                  <a:pt x="1522" y="139"/>
                </a:lnTo>
                <a:lnTo>
                  <a:pt x="1519" y="139"/>
                </a:lnTo>
                <a:lnTo>
                  <a:pt x="1519" y="141"/>
                </a:lnTo>
                <a:lnTo>
                  <a:pt x="1517" y="144"/>
                </a:lnTo>
                <a:lnTo>
                  <a:pt x="1514" y="144"/>
                </a:lnTo>
                <a:lnTo>
                  <a:pt x="1511" y="144"/>
                </a:lnTo>
                <a:lnTo>
                  <a:pt x="1511" y="147"/>
                </a:lnTo>
                <a:lnTo>
                  <a:pt x="1509" y="147"/>
                </a:lnTo>
                <a:lnTo>
                  <a:pt x="1511" y="147"/>
                </a:lnTo>
                <a:lnTo>
                  <a:pt x="1511" y="149"/>
                </a:lnTo>
                <a:lnTo>
                  <a:pt x="1509" y="149"/>
                </a:lnTo>
                <a:lnTo>
                  <a:pt x="1509" y="152"/>
                </a:lnTo>
                <a:lnTo>
                  <a:pt x="1506" y="152"/>
                </a:lnTo>
                <a:lnTo>
                  <a:pt x="1506" y="155"/>
                </a:lnTo>
                <a:lnTo>
                  <a:pt x="1503" y="155"/>
                </a:lnTo>
                <a:lnTo>
                  <a:pt x="1503" y="157"/>
                </a:lnTo>
                <a:lnTo>
                  <a:pt x="1501" y="157"/>
                </a:lnTo>
                <a:lnTo>
                  <a:pt x="1503" y="157"/>
                </a:lnTo>
                <a:lnTo>
                  <a:pt x="1506" y="157"/>
                </a:lnTo>
                <a:lnTo>
                  <a:pt x="1509" y="157"/>
                </a:lnTo>
                <a:lnTo>
                  <a:pt x="1509" y="160"/>
                </a:lnTo>
                <a:lnTo>
                  <a:pt x="1511" y="160"/>
                </a:lnTo>
                <a:lnTo>
                  <a:pt x="1511" y="157"/>
                </a:lnTo>
                <a:lnTo>
                  <a:pt x="1511" y="160"/>
                </a:lnTo>
                <a:lnTo>
                  <a:pt x="1514" y="160"/>
                </a:lnTo>
                <a:lnTo>
                  <a:pt x="1517" y="160"/>
                </a:lnTo>
                <a:lnTo>
                  <a:pt x="1517" y="157"/>
                </a:lnTo>
                <a:lnTo>
                  <a:pt x="1519" y="157"/>
                </a:lnTo>
                <a:lnTo>
                  <a:pt x="1522" y="157"/>
                </a:lnTo>
                <a:lnTo>
                  <a:pt x="1522" y="160"/>
                </a:lnTo>
                <a:lnTo>
                  <a:pt x="1524" y="160"/>
                </a:lnTo>
                <a:lnTo>
                  <a:pt x="1527" y="160"/>
                </a:lnTo>
                <a:lnTo>
                  <a:pt x="1527" y="162"/>
                </a:lnTo>
                <a:lnTo>
                  <a:pt x="1524" y="165"/>
                </a:lnTo>
                <a:lnTo>
                  <a:pt x="1522" y="165"/>
                </a:lnTo>
                <a:lnTo>
                  <a:pt x="1522" y="168"/>
                </a:lnTo>
                <a:lnTo>
                  <a:pt x="1519" y="168"/>
                </a:lnTo>
                <a:lnTo>
                  <a:pt x="1519" y="165"/>
                </a:lnTo>
                <a:lnTo>
                  <a:pt x="1519" y="168"/>
                </a:lnTo>
                <a:lnTo>
                  <a:pt x="1517" y="170"/>
                </a:lnTo>
                <a:lnTo>
                  <a:pt x="1517" y="173"/>
                </a:lnTo>
                <a:lnTo>
                  <a:pt x="1517" y="175"/>
                </a:lnTo>
                <a:lnTo>
                  <a:pt x="1519" y="178"/>
                </a:lnTo>
                <a:lnTo>
                  <a:pt x="1519" y="181"/>
                </a:lnTo>
                <a:lnTo>
                  <a:pt x="1519" y="183"/>
                </a:lnTo>
                <a:lnTo>
                  <a:pt x="1519" y="186"/>
                </a:lnTo>
                <a:lnTo>
                  <a:pt x="1522" y="186"/>
                </a:lnTo>
                <a:lnTo>
                  <a:pt x="1519" y="186"/>
                </a:lnTo>
                <a:lnTo>
                  <a:pt x="1517" y="186"/>
                </a:lnTo>
                <a:lnTo>
                  <a:pt x="1517" y="188"/>
                </a:lnTo>
                <a:lnTo>
                  <a:pt x="1517" y="191"/>
                </a:lnTo>
                <a:lnTo>
                  <a:pt x="1514" y="191"/>
                </a:lnTo>
                <a:lnTo>
                  <a:pt x="1514" y="194"/>
                </a:lnTo>
                <a:lnTo>
                  <a:pt x="1511" y="194"/>
                </a:lnTo>
                <a:lnTo>
                  <a:pt x="1509" y="196"/>
                </a:lnTo>
                <a:lnTo>
                  <a:pt x="1506" y="196"/>
                </a:lnTo>
                <a:lnTo>
                  <a:pt x="1509" y="199"/>
                </a:lnTo>
                <a:lnTo>
                  <a:pt x="1506" y="196"/>
                </a:lnTo>
                <a:lnTo>
                  <a:pt x="1506" y="199"/>
                </a:lnTo>
                <a:lnTo>
                  <a:pt x="1506" y="202"/>
                </a:lnTo>
                <a:lnTo>
                  <a:pt x="1503" y="202"/>
                </a:lnTo>
                <a:lnTo>
                  <a:pt x="1503" y="204"/>
                </a:lnTo>
                <a:lnTo>
                  <a:pt x="1501" y="204"/>
                </a:lnTo>
                <a:lnTo>
                  <a:pt x="1501" y="207"/>
                </a:lnTo>
                <a:lnTo>
                  <a:pt x="1503" y="209"/>
                </a:lnTo>
                <a:lnTo>
                  <a:pt x="1503" y="212"/>
                </a:lnTo>
                <a:lnTo>
                  <a:pt x="1506" y="212"/>
                </a:lnTo>
                <a:lnTo>
                  <a:pt x="1509" y="215"/>
                </a:lnTo>
                <a:lnTo>
                  <a:pt x="1511" y="215"/>
                </a:lnTo>
                <a:lnTo>
                  <a:pt x="1511" y="217"/>
                </a:lnTo>
                <a:lnTo>
                  <a:pt x="1514" y="217"/>
                </a:lnTo>
                <a:lnTo>
                  <a:pt x="1517" y="217"/>
                </a:lnTo>
                <a:lnTo>
                  <a:pt x="1519" y="217"/>
                </a:lnTo>
                <a:lnTo>
                  <a:pt x="1519" y="215"/>
                </a:lnTo>
                <a:lnTo>
                  <a:pt x="1522" y="215"/>
                </a:lnTo>
                <a:lnTo>
                  <a:pt x="1524" y="212"/>
                </a:lnTo>
                <a:lnTo>
                  <a:pt x="1524" y="209"/>
                </a:lnTo>
                <a:lnTo>
                  <a:pt x="1527" y="209"/>
                </a:lnTo>
                <a:lnTo>
                  <a:pt x="1527" y="207"/>
                </a:lnTo>
                <a:lnTo>
                  <a:pt x="1530" y="207"/>
                </a:lnTo>
                <a:lnTo>
                  <a:pt x="1532" y="207"/>
                </a:lnTo>
                <a:lnTo>
                  <a:pt x="1532" y="204"/>
                </a:lnTo>
                <a:lnTo>
                  <a:pt x="1535" y="204"/>
                </a:lnTo>
                <a:lnTo>
                  <a:pt x="1537" y="204"/>
                </a:lnTo>
                <a:lnTo>
                  <a:pt x="1537" y="202"/>
                </a:lnTo>
                <a:lnTo>
                  <a:pt x="1537" y="199"/>
                </a:lnTo>
                <a:lnTo>
                  <a:pt x="1540" y="199"/>
                </a:lnTo>
                <a:lnTo>
                  <a:pt x="1540" y="196"/>
                </a:lnTo>
                <a:lnTo>
                  <a:pt x="1543" y="196"/>
                </a:lnTo>
                <a:lnTo>
                  <a:pt x="1543" y="194"/>
                </a:lnTo>
                <a:lnTo>
                  <a:pt x="1545" y="194"/>
                </a:lnTo>
                <a:lnTo>
                  <a:pt x="1548" y="194"/>
                </a:lnTo>
                <a:lnTo>
                  <a:pt x="1550" y="194"/>
                </a:lnTo>
                <a:lnTo>
                  <a:pt x="1553" y="194"/>
                </a:lnTo>
                <a:lnTo>
                  <a:pt x="1556" y="194"/>
                </a:lnTo>
                <a:lnTo>
                  <a:pt x="1556" y="196"/>
                </a:lnTo>
                <a:lnTo>
                  <a:pt x="1558" y="196"/>
                </a:lnTo>
                <a:lnTo>
                  <a:pt x="1558" y="199"/>
                </a:lnTo>
                <a:lnTo>
                  <a:pt x="1561" y="199"/>
                </a:lnTo>
                <a:lnTo>
                  <a:pt x="1561" y="202"/>
                </a:lnTo>
                <a:lnTo>
                  <a:pt x="1564" y="202"/>
                </a:lnTo>
                <a:lnTo>
                  <a:pt x="1564" y="204"/>
                </a:lnTo>
                <a:lnTo>
                  <a:pt x="1564" y="207"/>
                </a:lnTo>
                <a:lnTo>
                  <a:pt x="1564" y="209"/>
                </a:lnTo>
                <a:lnTo>
                  <a:pt x="1564" y="212"/>
                </a:lnTo>
                <a:lnTo>
                  <a:pt x="1564" y="215"/>
                </a:lnTo>
                <a:lnTo>
                  <a:pt x="1564" y="217"/>
                </a:lnTo>
                <a:lnTo>
                  <a:pt x="1564" y="220"/>
                </a:lnTo>
                <a:lnTo>
                  <a:pt x="1561" y="220"/>
                </a:lnTo>
                <a:lnTo>
                  <a:pt x="1558" y="220"/>
                </a:lnTo>
                <a:lnTo>
                  <a:pt x="1558" y="222"/>
                </a:lnTo>
                <a:lnTo>
                  <a:pt x="1558" y="225"/>
                </a:lnTo>
                <a:lnTo>
                  <a:pt x="1558" y="228"/>
                </a:lnTo>
                <a:lnTo>
                  <a:pt x="1558" y="230"/>
                </a:lnTo>
                <a:lnTo>
                  <a:pt x="1556" y="233"/>
                </a:lnTo>
                <a:lnTo>
                  <a:pt x="1553" y="235"/>
                </a:lnTo>
                <a:lnTo>
                  <a:pt x="1553" y="238"/>
                </a:lnTo>
                <a:lnTo>
                  <a:pt x="1550" y="238"/>
                </a:lnTo>
                <a:lnTo>
                  <a:pt x="1550" y="241"/>
                </a:lnTo>
                <a:lnTo>
                  <a:pt x="1550" y="243"/>
                </a:lnTo>
                <a:lnTo>
                  <a:pt x="1550" y="246"/>
                </a:lnTo>
                <a:lnTo>
                  <a:pt x="1550" y="249"/>
                </a:lnTo>
                <a:lnTo>
                  <a:pt x="1550" y="251"/>
                </a:lnTo>
                <a:lnTo>
                  <a:pt x="1548" y="251"/>
                </a:lnTo>
                <a:lnTo>
                  <a:pt x="1545" y="251"/>
                </a:lnTo>
                <a:lnTo>
                  <a:pt x="1545" y="254"/>
                </a:lnTo>
                <a:lnTo>
                  <a:pt x="1548" y="254"/>
                </a:lnTo>
                <a:lnTo>
                  <a:pt x="1550" y="256"/>
                </a:lnTo>
                <a:lnTo>
                  <a:pt x="1553" y="256"/>
                </a:lnTo>
                <a:lnTo>
                  <a:pt x="1556" y="256"/>
                </a:lnTo>
                <a:lnTo>
                  <a:pt x="1556" y="254"/>
                </a:lnTo>
                <a:lnTo>
                  <a:pt x="1556" y="251"/>
                </a:lnTo>
                <a:lnTo>
                  <a:pt x="1558" y="251"/>
                </a:lnTo>
                <a:lnTo>
                  <a:pt x="1558" y="249"/>
                </a:lnTo>
                <a:lnTo>
                  <a:pt x="1558" y="246"/>
                </a:lnTo>
                <a:lnTo>
                  <a:pt x="1561" y="246"/>
                </a:lnTo>
                <a:lnTo>
                  <a:pt x="1561" y="243"/>
                </a:lnTo>
                <a:lnTo>
                  <a:pt x="1564" y="243"/>
                </a:lnTo>
                <a:lnTo>
                  <a:pt x="1566" y="241"/>
                </a:lnTo>
                <a:lnTo>
                  <a:pt x="1566" y="238"/>
                </a:lnTo>
                <a:lnTo>
                  <a:pt x="1566" y="235"/>
                </a:lnTo>
                <a:lnTo>
                  <a:pt x="1566" y="233"/>
                </a:lnTo>
                <a:lnTo>
                  <a:pt x="1569" y="233"/>
                </a:lnTo>
                <a:lnTo>
                  <a:pt x="1571" y="233"/>
                </a:lnTo>
                <a:lnTo>
                  <a:pt x="1571" y="230"/>
                </a:lnTo>
                <a:lnTo>
                  <a:pt x="1574" y="230"/>
                </a:lnTo>
                <a:lnTo>
                  <a:pt x="1577" y="230"/>
                </a:lnTo>
                <a:lnTo>
                  <a:pt x="1579" y="230"/>
                </a:lnTo>
                <a:lnTo>
                  <a:pt x="1579" y="228"/>
                </a:lnTo>
                <a:lnTo>
                  <a:pt x="1582" y="228"/>
                </a:lnTo>
                <a:lnTo>
                  <a:pt x="1579" y="228"/>
                </a:lnTo>
                <a:lnTo>
                  <a:pt x="1582" y="228"/>
                </a:lnTo>
                <a:lnTo>
                  <a:pt x="1584" y="228"/>
                </a:lnTo>
                <a:lnTo>
                  <a:pt x="1587" y="228"/>
                </a:lnTo>
                <a:lnTo>
                  <a:pt x="1590" y="228"/>
                </a:lnTo>
                <a:lnTo>
                  <a:pt x="1592" y="228"/>
                </a:lnTo>
                <a:lnTo>
                  <a:pt x="1595" y="228"/>
                </a:lnTo>
                <a:lnTo>
                  <a:pt x="1595" y="225"/>
                </a:lnTo>
                <a:lnTo>
                  <a:pt x="1595" y="228"/>
                </a:lnTo>
                <a:lnTo>
                  <a:pt x="1595" y="225"/>
                </a:lnTo>
                <a:lnTo>
                  <a:pt x="1597" y="225"/>
                </a:lnTo>
                <a:lnTo>
                  <a:pt x="1597" y="228"/>
                </a:lnTo>
                <a:lnTo>
                  <a:pt x="1595" y="228"/>
                </a:lnTo>
                <a:lnTo>
                  <a:pt x="1597" y="228"/>
                </a:lnTo>
                <a:lnTo>
                  <a:pt x="1595" y="228"/>
                </a:lnTo>
                <a:lnTo>
                  <a:pt x="1595" y="230"/>
                </a:lnTo>
                <a:lnTo>
                  <a:pt x="1595" y="233"/>
                </a:lnTo>
                <a:lnTo>
                  <a:pt x="1597" y="233"/>
                </a:lnTo>
                <a:lnTo>
                  <a:pt x="1597" y="235"/>
                </a:lnTo>
                <a:lnTo>
                  <a:pt x="1597" y="238"/>
                </a:lnTo>
                <a:lnTo>
                  <a:pt x="1600" y="238"/>
                </a:lnTo>
                <a:lnTo>
                  <a:pt x="1600" y="241"/>
                </a:lnTo>
                <a:lnTo>
                  <a:pt x="1600" y="243"/>
                </a:lnTo>
                <a:lnTo>
                  <a:pt x="1600" y="246"/>
                </a:lnTo>
                <a:lnTo>
                  <a:pt x="1600" y="249"/>
                </a:lnTo>
                <a:lnTo>
                  <a:pt x="1600" y="251"/>
                </a:lnTo>
                <a:lnTo>
                  <a:pt x="1597" y="251"/>
                </a:lnTo>
                <a:lnTo>
                  <a:pt x="1597" y="254"/>
                </a:lnTo>
                <a:lnTo>
                  <a:pt x="1597" y="256"/>
                </a:lnTo>
                <a:lnTo>
                  <a:pt x="1595" y="256"/>
                </a:lnTo>
                <a:lnTo>
                  <a:pt x="1595" y="259"/>
                </a:lnTo>
                <a:lnTo>
                  <a:pt x="1592" y="259"/>
                </a:lnTo>
                <a:lnTo>
                  <a:pt x="1590" y="259"/>
                </a:lnTo>
                <a:lnTo>
                  <a:pt x="1590" y="262"/>
                </a:lnTo>
                <a:lnTo>
                  <a:pt x="1587" y="262"/>
                </a:lnTo>
                <a:lnTo>
                  <a:pt x="1584" y="262"/>
                </a:lnTo>
                <a:lnTo>
                  <a:pt x="1582" y="262"/>
                </a:lnTo>
                <a:lnTo>
                  <a:pt x="1579" y="262"/>
                </a:lnTo>
                <a:lnTo>
                  <a:pt x="1577" y="262"/>
                </a:lnTo>
                <a:lnTo>
                  <a:pt x="1577" y="264"/>
                </a:lnTo>
                <a:lnTo>
                  <a:pt x="1574" y="264"/>
                </a:lnTo>
                <a:lnTo>
                  <a:pt x="1574" y="262"/>
                </a:lnTo>
                <a:lnTo>
                  <a:pt x="1571" y="262"/>
                </a:lnTo>
                <a:lnTo>
                  <a:pt x="1571" y="264"/>
                </a:lnTo>
                <a:lnTo>
                  <a:pt x="1569" y="264"/>
                </a:lnTo>
                <a:lnTo>
                  <a:pt x="1569" y="267"/>
                </a:lnTo>
                <a:lnTo>
                  <a:pt x="1569" y="269"/>
                </a:lnTo>
                <a:lnTo>
                  <a:pt x="1566" y="269"/>
                </a:lnTo>
                <a:lnTo>
                  <a:pt x="1566" y="272"/>
                </a:lnTo>
                <a:lnTo>
                  <a:pt x="1566" y="275"/>
                </a:lnTo>
                <a:lnTo>
                  <a:pt x="1566" y="277"/>
                </a:lnTo>
                <a:lnTo>
                  <a:pt x="1564" y="277"/>
                </a:lnTo>
                <a:lnTo>
                  <a:pt x="1564" y="280"/>
                </a:lnTo>
                <a:lnTo>
                  <a:pt x="1561" y="280"/>
                </a:lnTo>
                <a:lnTo>
                  <a:pt x="1561" y="282"/>
                </a:lnTo>
                <a:lnTo>
                  <a:pt x="1561" y="285"/>
                </a:lnTo>
                <a:lnTo>
                  <a:pt x="1561" y="288"/>
                </a:lnTo>
                <a:lnTo>
                  <a:pt x="1561" y="290"/>
                </a:lnTo>
                <a:lnTo>
                  <a:pt x="1558" y="290"/>
                </a:lnTo>
                <a:lnTo>
                  <a:pt x="1558" y="293"/>
                </a:lnTo>
                <a:lnTo>
                  <a:pt x="1564" y="293"/>
                </a:lnTo>
                <a:lnTo>
                  <a:pt x="1561" y="293"/>
                </a:lnTo>
                <a:lnTo>
                  <a:pt x="1558" y="293"/>
                </a:lnTo>
                <a:lnTo>
                  <a:pt x="1558" y="296"/>
                </a:lnTo>
                <a:lnTo>
                  <a:pt x="1558" y="298"/>
                </a:lnTo>
                <a:lnTo>
                  <a:pt x="1556" y="298"/>
                </a:lnTo>
                <a:lnTo>
                  <a:pt x="1556" y="301"/>
                </a:lnTo>
                <a:lnTo>
                  <a:pt x="1556" y="303"/>
                </a:lnTo>
                <a:lnTo>
                  <a:pt x="1556" y="306"/>
                </a:lnTo>
                <a:lnTo>
                  <a:pt x="1556" y="309"/>
                </a:lnTo>
                <a:lnTo>
                  <a:pt x="1556" y="311"/>
                </a:lnTo>
                <a:lnTo>
                  <a:pt x="1556" y="314"/>
                </a:lnTo>
                <a:lnTo>
                  <a:pt x="1556" y="316"/>
                </a:lnTo>
                <a:lnTo>
                  <a:pt x="1553" y="316"/>
                </a:lnTo>
                <a:lnTo>
                  <a:pt x="1550" y="316"/>
                </a:lnTo>
                <a:lnTo>
                  <a:pt x="1550" y="319"/>
                </a:lnTo>
                <a:lnTo>
                  <a:pt x="1548" y="319"/>
                </a:lnTo>
                <a:lnTo>
                  <a:pt x="1550" y="322"/>
                </a:lnTo>
                <a:lnTo>
                  <a:pt x="1548" y="322"/>
                </a:lnTo>
                <a:lnTo>
                  <a:pt x="1548" y="324"/>
                </a:lnTo>
                <a:lnTo>
                  <a:pt x="1550" y="324"/>
                </a:lnTo>
                <a:lnTo>
                  <a:pt x="1550" y="327"/>
                </a:lnTo>
                <a:lnTo>
                  <a:pt x="1548" y="327"/>
                </a:lnTo>
                <a:lnTo>
                  <a:pt x="1548" y="330"/>
                </a:lnTo>
                <a:lnTo>
                  <a:pt x="1550" y="330"/>
                </a:lnTo>
                <a:lnTo>
                  <a:pt x="1553" y="330"/>
                </a:lnTo>
                <a:lnTo>
                  <a:pt x="1553" y="332"/>
                </a:lnTo>
                <a:lnTo>
                  <a:pt x="1556" y="332"/>
                </a:lnTo>
                <a:lnTo>
                  <a:pt x="1556" y="335"/>
                </a:lnTo>
                <a:lnTo>
                  <a:pt x="1558" y="335"/>
                </a:lnTo>
                <a:lnTo>
                  <a:pt x="1558" y="337"/>
                </a:lnTo>
                <a:lnTo>
                  <a:pt x="1561" y="337"/>
                </a:lnTo>
                <a:lnTo>
                  <a:pt x="1564" y="337"/>
                </a:lnTo>
                <a:lnTo>
                  <a:pt x="1564" y="335"/>
                </a:lnTo>
                <a:lnTo>
                  <a:pt x="1564" y="332"/>
                </a:lnTo>
                <a:lnTo>
                  <a:pt x="1566" y="332"/>
                </a:lnTo>
                <a:lnTo>
                  <a:pt x="1566" y="330"/>
                </a:lnTo>
                <a:lnTo>
                  <a:pt x="1569" y="330"/>
                </a:lnTo>
                <a:lnTo>
                  <a:pt x="1571" y="330"/>
                </a:lnTo>
                <a:lnTo>
                  <a:pt x="1571" y="332"/>
                </a:lnTo>
                <a:lnTo>
                  <a:pt x="1574" y="332"/>
                </a:lnTo>
                <a:lnTo>
                  <a:pt x="1577" y="332"/>
                </a:lnTo>
                <a:lnTo>
                  <a:pt x="1577" y="330"/>
                </a:lnTo>
                <a:lnTo>
                  <a:pt x="1579" y="330"/>
                </a:lnTo>
                <a:lnTo>
                  <a:pt x="1582" y="327"/>
                </a:lnTo>
                <a:lnTo>
                  <a:pt x="1584" y="327"/>
                </a:lnTo>
                <a:lnTo>
                  <a:pt x="1584" y="324"/>
                </a:lnTo>
                <a:lnTo>
                  <a:pt x="1587" y="324"/>
                </a:lnTo>
                <a:lnTo>
                  <a:pt x="1590" y="324"/>
                </a:lnTo>
                <a:lnTo>
                  <a:pt x="1590" y="322"/>
                </a:lnTo>
                <a:lnTo>
                  <a:pt x="1590" y="324"/>
                </a:lnTo>
                <a:lnTo>
                  <a:pt x="1590" y="322"/>
                </a:lnTo>
                <a:lnTo>
                  <a:pt x="1590" y="319"/>
                </a:lnTo>
                <a:lnTo>
                  <a:pt x="1592" y="319"/>
                </a:lnTo>
                <a:lnTo>
                  <a:pt x="1592" y="316"/>
                </a:lnTo>
                <a:lnTo>
                  <a:pt x="1592" y="319"/>
                </a:lnTo>
                <a:lnTo>
                  <a:pt x="1595" y="319"/>
                </a:lnTo>
                <a:lnTo>
                  <a:pt x="1595" y="316"/>
                </a:lnTo>
                <a:lnTo>
                  <a:pt x="1597" y="316"/>
                </a:lnTo>
                <a:lnTo>
                  <a:pt x="1600" y="316"/>
                </a:lnTo>
                <a:lnTo>
                  <a:pt x="1603" y="316"/>
                </a:lnTo>
                <a:lnTo>
                  <a:pt x="1603" y="319"/>
                </a:lnTo>
                <a:lnTo>
                  <a:pt x="1605" y="319"/>
                </a:lnTo>
                <a:lnTo>
                  <a:pt x="1605" y="322"/>
                </a:lnTo>
                <a:lnTo>
                  <a:pt x="1608" y="322"/>
                </a:lnTo>
                <a:lnTo>
                  <a:pt x="1608" y="324"/>
                </a:lnTo>
                <a:lnTo>
                  <a:pt x="1611" y="324"/>
                </a:lnTo>
                <a:lnTo>
                  <a:pt x="1611" y="327"/>
                </a:lnTo>
                <a:lnTo>
                  <a:pt x="1613" y="327"/>
                </a:lnTo>
                <a:lnTo>
                  <a:pt x="1616" y="327"/>
                </a:lnTo>
                <a:lnTo>
                  <a:pt x="1616" y="330"/>
                </a:lnTo>
                <a:lnTo>
                  <a:pt x="1618" y="330"/>
                </a:lnTo>
                <a:lnTo>
                  <a:pt x="1621" y="330"/>
                </a:lnTo>
                <a:lnTo>
                  <a:pt x="1624" y="330"/>
                </a:lnTo>
                <a:lnTo>
                  <a:pt x="1626" y="330"/>
                </a:lnTo>
                <a:lnTo>
                  <a:pt x="1629" y="330"/>
                </a:lnTo>
                <a:lnTo>
                  <a:pt x="1629" y="332"/>
                </a:lnTo>
                <a:lnTo>
                  <a:pt x="1631" y="332"/>
                </a:lnTo>
                <a:lnTo>
                  <a:pt x="1631" y="335"/>
                </a:lnTo>
                <a:lnTo>
                  <a:pt x="1634" y="335"/>
                </a:lnTo>
                <a:lnTo>
                  <a:pt x="1634" y="337"/>
                </a:lnTo>
                <a:lnTo>
                  <a:pt x="1637" y="337"/>
                </a:lnTo>
                <a:lnTo>
                  <a:pt x="1634" y="337"/>
                </a:lnTo>
                <a:lnTo>
                  <a:pt x="1634" y="335"/>
                </a:lnTo>
                <a:lnTo>
                  <a:pt x="1637" y="335"/>
                </a:lnTo>
                <a:lnTo>
                  <a:pt x="1637" y="332"/>
                </a:lnTo>
                <a:lnTo>
                  <a:pt x="1639" y="332"/>
                </a:lnTo>
                <a:lnTo>
                  <a:pt x="1639" y="330"/>
                </a:lnTo>
                <a:lnTo>
                  <a:pt x="1642" y="330"/>
                </a:lnTo>
                <a:lnTo>
                  <a:pt x="1644" y="330"/>
                </a:lnTo>
                <a:lnTo>
                  <a:pt x="1644" y="332"/>
                </a:lnTo>
                <a:lnTo>
                  <a:pt x="1647" y="332"/>
                </a:lnTo>
                <a:lnTo>
                  <a:pt x="1650" y="332"/>
                </a:lnTo>
                <a:lnTo>
                  <a:pt x="1650" y="335"/>
                </a:lnTo>
                <a:lnTo>
                  <a:pt x="1650" y="332"/>
                </a:lnTo>
                <a:lnTo>
                  <a:pt x="1652" y="332"/>
                </a:lnTo>
                <a:lnTo>
                  <a:pt x="1652" y="330"/>
                </a:lnTo>
                <a:lnTo>
                  <a:pt x="1652" y="327"/>
                </a:lnTo>
                <a:lnTo>
                  <a:pt x="1655" y="327"/>
                </a:lnTo>
                <a:lnTo>
                  <a:pt x="1655" y="324"/>
                </a:lnTo>
                <a:lnTo>
                  <a:pt x="1657" y="322"/>
                </a:lnTo>
                <a:lnTo>
                  <a:pt x="1660" y="322"/>
                </a:lnTo>
                <a:lnTo>
                  <a:pt x="1660" y="319"/>
                </a:lnTo>
                <a:lnTo>
                  <a:pt x="1663" y="319"/>
                </a:lnTo>
                <a:lnTo>
                  <a:pt x="1663" y="322"/>
                </a:lnTo>
                <a:lnTo>
                  <a:pt x="1665" y="322"/>
                </a:lnTo>
                <a:lnTo>
                  <a:pt x="1668" y="322"/>
                </a:lnTo>
                <a:lnTo>
                  <a:pt x="1668" y="319"/>
                </a:lnTo>
                <a:lnTo>
                  <a:pt x="1668" y="316"/>
                </a:lnTo>
                <a:lnTo>
                  <a:pt x="1668" y="314"/>
                </a:lnTo>
                <a:lnTo>
                  <a:pt x="1668" y="311"/>
                </a:lnTo>
                <a:lnTo>
                  <a:pt x="1665" y="309"/>
                </a:lnTo>
                <a:lnTo>
                  <a:pt x="1665" y="306"/>
                </a:lnTo>
                <a:lnTo>
                  <a:pt x="1663" y="306"/>
                </a:lnTo>
                <a:lnTo>
                  <a:pt x="1660" y="306"/>
                </a:lnTo>
                <a:lnTo>
                  <a:pt x="1657" y="306"/>
                </a:lnTo>
                <a:lnTo>
                  <a:pt x="1657" y="303"/>
                </a:lnTo>
                <a:lnTo>
                  <a:pt x="1655" y="303"/>
                </a:lnTo>
                <a:lnTo>
                  <a:pt x="1652" y="301"/>
                </a:lnTo>
                <a:lnTo>
                  <a:pt x="1652" y="298"/>
                </a:lnTo>
                <a:lnTo>
                  <a:pt x="1650" y="298"/>
                </a:lnTo>
                <a:lnTo>
                  <a:pt x="1652" y="298"/>
                </a:lnTo>
                <a:lnTo>
                  <a:pt x="1652" y="296"/>
                </a:lnTo>
                <a:lnTo>
                  <a:pt x="1655" y="296"/>
                </a:lnTo>
                <a:lnTo>
                  <a:pt x="1655" y="293"/>
                </a:lnTo>
                <a:lnTo>
                  <a:pt x="1657" y="293"/>
                </a:lnTo>
                <a:lnTo>
                  <a:pt x="1660" y="293"/>
                </a:lnTo>
                <a:lnTo>
                  <a:pt x="1660" y="296"/>
                </a:lnTo>
                <a:lnTo>
                  <a:pt x="1660" y="298"/>
                </a:lnTo>
                <a:lnTo>
                  <a:pt x="1663" y="298"/>
                </a:lnTo>
                <a:lnTo>
                  <a:pt x="1663" y="301"/>
                </a:lnTo>
                <a:lnTo>
                  <a:pt x="1665" y="301"/>
                </a:lnTo>
                <a:lnTo>
                  <a:pt x="1665" y="303"/>
                </a:lnTo>
                <a:lnTo>
                  <a:pt x="1668" y="303"/>
                </a:lnTo>
                <a:lnTo>
                  <a:pt x="1671" y="303"/>
                </a:lnTo>
                <a:lnTo>
                  <a:pt x="1673" y="303"/>
                </a:lnTo>
                <a:lnTo>
                  <a:pt x="1673" y="306"/>
                </a:lnTo>
                <a:lnTo>
                  <a:pt x="1676" y="306"/>
                </a:lnTo>
                <a:lnTo>
                  <a:pt x="1676" y="303"/>
                </a:lnTo>
                <a:lnTo>
                  <a:pt x="1678" y="303"/>
                </a:lnTo>
                <a:lnTo>
                  <a:pt x="1678" y="306"/>
                </a:lnTo>
                <a:lnTo>
                  <a:pt x="1678" y="303"/>
                </a:lnTo>
                <a:lnTo>
                  <a:pt x="1681" y="303"/>
                </a:lnTo>
                <a:lnTo>
                  <a:pt x="1684" y="303"/>
                </a:lnTo>
                <a:lnTo>
                  <a:pt x="1686" y="303"/>
                </a:lnTo>
                <a:lnTo>
                  <a:pt x="1689" y="303"/>
                </a:lnTo>
                <a:lnTo>
                  <a:pt x="1691" y="303"/>
                </a:lnTo>
                <a:lnTo>
                  <a:pt x="1691" y="301"/>
                </a:lnTo>
                <a:lnTo>
                  <a:pt x="1694" y="301"/>
                </a:lnTo>
                <a:lnTo>
                  <a:pt x="1697" y="301"/>
                </a:lnTo>
                <a:lnTo>
                  <a:pt x="1697" y="303"/>
                </a:lnTo>
                <a:lnTo>
                  <a:pt x="1699" y="303"/>
                </a:lnTo>
                <a:lnTo>
                  <a:pt x="1699" y="301"/>
                </a:lnTo>
                <a:lnTo>
                  <a:pt x="1702" y="301"/>
                </a:lnTo>
                <a:lnTo>
                  <a:pt x="1704" y="301"/>
                </a:lnTo>
                <a:lnTo>
                  <a:pt x="1704" y="298"/>
                </a:lnTo>
                <a:lnTo>
                  <a:pt x="1707" y="298"/>
                </a:lnTo>
                <a:lnTo>
                  <a:pt x="1710" y="298"/>
                </a:lnTo>
                <a:lnTo>
                  <a:pt x="1710" y="301"/>
                </a:lnTo>
                <a:lnTo>
                  <a:pt x="1712" y="301"/>
                </a:lnTo>
                <a:lnTo>
                  <a:pt x="1715" y="301"/>
                </a:lnTo>
                <a:lnTo>
                  <a:pt x="1718" y="301"/>
                </a:lnTo>
                <a:lnTo>
                  <a:pt x="1718" y="303"/>
                </a:lnTo>
                <a:lnTo>
                  <a:pt x="1718" y="306"/>
                </a:lnTo>
                <a:lnTo>
                  <a:pt x="1715" y="306"/>
                </a:lnTo>
                <a:lnTo>
                  <a:pt x="1712" y="306"/>
                </a:lnTo>
                <a:lnTo>
                  <a:pt x="1712" y="309"/>
                </a:lnTo>
                <a:lnTo>
                  <a:pt x="1710" y="309"/>
                </a:lnTo>
                <a:lnTo>
                  <a:pt x="1710" y="311"/>
                </a:lnTo>
                <a:lnTo>
                  <a:pt x="1707" y="311"/>
                </a:lnTo>
                <a:lnTo>
                  <a:pt x="1704" y="311"/>
                </a:lnTo>
                <a:lnTo>
                  <a:pt x="1704" y="314"/>
                </a:lnTo>
                <a:lnTo>
                  <a:pt x="1702" y="314"/>
                </a:lnTo>
                <a:lnTo>
                  <a:pt x="1702" y="316"/>
                </a:lnTo>
                <a:lnTo>
                  <a:pt x="1699" y="316"/>
                </a:lnTo>
                <a:lnTo>
                  <a:pt x="1699" y="319"/>
                </a:lnTo>
                <a:lnTo>
                  <a:pt x="1699" y="322"/>
                </a:lnTo>
                <a:lnTo>
                  <a:pt x="1699" y="324"/>
                </a:lnTo>
                <a:lnTo>
                  <a:pt x="1699" y="327"/>
                </a:lnTo>
                <a:lnTo>
                  <a:pt x="1697" y="330"/>
                </a:lnTo>
                <a:lnTo>
                  <a:pt x="1697" y="332"/>
                </a:lnTo>
                <a:lnTo>
                  <a:pt x="1694" y="332"/>
                </a:lnTo>
                <a:lnTo>
                  <a:pt x="1694" y="335"/>
                </a:lnTo>
                <a:lnTo>
                  <a:pt x="1691" y="335"/>
                </a:lnTo>
                <a:lnTo>
                  <a:pt x="1691" y="337"/>
                </a:lnTo>
                <a:lnTo>
                  <a:pt x="1689" y="337"/>
                </a:lnTo>
                <a:lnTo>
                  <a:pt x="1686" y="337"/>
                </a:lnTo>
                <a:lnTo>
                  <a:pt x="1686" y="340"/>
                </a:lnTo>
                <a:lnTo>
                  <a:pt x="1686" y="343"/>
                </a:lnTo>
                <a:lnTo>
                  <a:pt x="1689" y="343"/>
                </a:lnTo>
                <a:lnTo>
                  <a:pt x="1689" y="345"/>
                </a:lnTo>
                <a:lnTo>
                  <a:pt x="1691" y="345"/>
                </a:lnTo>
                <a:lnTo>
                  <a:pt x="1691" y="348"/>
                </a:lnTo>
                <a:lnTo>
                  <a:pt x="1691" y="350"/>
                </a:lnTo>
                <a:lnTo>
                  <a:pt x="1689" y="350"/>
                </a:lnTo>
                <a:lnTo>
                  <a:pt x="1686" y="350"/>
                </a:lnTo>
                <a:lnTo>
                  <a:pt x="1684" y="350"/>
                </a:lnTo>
                <a:lnTo>
                  <a:pt x="1684" y="348"/>
                </a:lnTo>
                <a:lnTo>
                  <a:pt x="1684" y="350"/>
                </a:lnTo>
                <a:lnTo>
                  <a:pt x="1681" y="353"/>
                </a:lnTo>
                <a:lnTo>
                  <a:pt x="1681" y="356"/>
                </a:lnTo>
                <a:lnTo>
                  <a:pt x="1684" y="356"/>
                </a:lnTo>
                <a:lnTo>
                  <a:pt x="1684" y="353"/>
                </a:lnTo>
                <a:lnTo>
                  <a:pt x="1684" y="356"/>
                </a:lnTo>
                <a:lnTo>
                  <a:pt x="1686" y="356"/>
                </a:lnTo>
                <a:lnTo>
                  <a:pt x="1686" y="358"/>
                </a:lnTo>
                <a:lnTo>
                  <a:pt x="1689" y="358"/>
                </a:lnTo>
                <a:lnTo>
                  <a:pt x="1689" y="361"/>
                </a:lnTo>
                <a:lnTo>
                  <a:pt x="1691" y="361"/>
                </a:lnTo>
                <a:lnTo>
                  <a:pt x="1691" y="358"/>
                </a:lnTo>
                <a:lnTo>
                  <a:pt x="1694" y="358"/>
                </a:lnTo>
                <a:lnTo>
                  <a:pt x="1694" y="356"/>
                </a:lnTo>
                <a:lnTo>
                  <a:pt x="1694" y="358"/>
                </a:lnTo>
                <a:lnTo>
                  <a:pt x="1694" y="356"/>
                </a:lnTo>
                <a:lnTo>
                  <a:pt x="1697" y="356"/>
                </a:lnTo>
                <a:lnTo>
                  <a:pt x="1699" y="356"/>
                </a:lnTo>
                <a:lnTo>
                  <a:pt x="1699" y="358"/>
                </a:lnTo>
                <a:lnTo>
                  <a:pt x="1702" y="358"/>
                </a:lnTo>
                <a:lnTo>
                  <a:pt x="1699" y="358"/>
                </a:lnTo>
                <a:lnTo>
                  <a:pt x="1699" y="361"/>
                </a:lnTo>
                <a:lnTo>
                  <a:pt x="1699" y="363"/>
                </a:lnTo>
                <a:lnTo>
                  <a:pt x="1697" y="363"/>
                </a:lnTo>
                <a:lnTo>
                  <a:pt x="1699" y="363"/>
                </a:lnTo>
                <a:lnTo>
                  <a:pt x="1702" y="363"/>
                </a:lnTo>
                <a:lnTo>
                  <a:pt x="1702" y="366"/>
                </a:lnTo>
                <a:lnTo>
                  <a:pt x="1702" y="363"/>
                </a:lnTo>
                <a:lnTo>
                  <a:pt x="1704" y="363"/>
                </a:lnTo>
                <a:lnTo>
                  <a:pt x="1704" y="366"/>
                </a:lnTo>
                <a:lnTo>
                  <a:pt x="1707" y="366"/>
                </a:lnTo>
                <a:lnTo>
                  <a:pt x="1707" y="363"/>
                </a:lnTo>
                <a:lnTo>
                  <a:pt x="1707" y="361"/>
                </a:lnTo>
                <a:lnTo>
                  <a:pt x="1707" y="358"/>
                </a:lnTo>
                <a:lnTo>
                  <a:pt x="1710" y="358"/>
                </a:lnTo>
                <a:lnTo>
                  <a:pt x="1710" y="356"/>
                </a:lnTo>
                <a:lnTo>
                  <a:pt x="1710" y="353"/>
                </a:lnTo>
                <a:lnTo>
                  <a:pt x="1712" y="353"/>
                </a:lnTo>
                <a:lnTo>
                  <a:pt x="1715" y="353"/>
                </a:lnTo>
                <a:lnTo>
                  <a:pt x="1715" y="350"/>
                </a:lnTo>
                <a:lnTo>
                  <a:pt x="1718" y="350"/>
                </a:lnTo>
                <a:lnTo>
                  <a:pt x="1720" y="350"/>
                </a:lnTo>
                <a:lnTo>
                  <a:pt x="1720" y="348"/>
                </a:lnTo>
                <a:lnTo>
                  <a:pt x="1723" y="348"/>
                </a:lnTo>
                <a:lnTo>
                  <a:pt x="1723" y="345"/>
                </a:lnTo>
                <a:lnTo>
                  <a:pt x="1725" y="345"/>
                </a:lnTo>
                <a:lnTo>
                  <a:pt x="1725" y="343"/>
                </a:lnTo>
                <a:lnTo>
                  <a:pt x="1725" y="340"/>
                </a:lnTo>
                <a:lnTo>
                  <a:pt x="1728" y="340"/>
                </a:lnTo>
                <a:lnTo>
                  <a:pt x="1728" y="337"/>
                </a:lnTo>
                <a:lnTo>
                  <a:pt x="1731" y="337"/>
                </a:lnTo>
                <a:lnTo>
                  <a:pt x="1731" y="340"/>
                </a:lnTo>
                <a:lnTo>
                  <a:pt x="1728" y="340"/>
                </a:lnTo>
                <a:lnTo>
                  <a:pt x="1728" y="343"/>
                </a:lnTo>
                <a:lnTo>
                  <a:pt x="1728" y="345"/>
                </a:lnTo>
                <a:lnTo>
                  <a:pt x="1731" y="345"/>
                </a:lnTo>
                <a:lnTo>
                  <a:pt x="1733" y="345"/>
                </a:lnTo>
                <a:lnTo>
                  <a:pt x="1736" y="345"/>
                </a:lnTo>
                <a:lnTo>
                  <a:pt x="1738" y="345"/>
                </a:lnTo>
                <a:lnTo>
                  <a:pt x="1741" y="345"/>
                </a:lnTo>
                <a:lnTo>
                  <a:pt x="1744" y="345"/>
                </a:lnTo>
                <a:lnTo>
                  <a:pt x="1744" y="343"/>
                </a:lnTo>
                <a:lnTo>
                  <a:pt x="1746" y="343"/>
                </a:lnTo>
                <a:lnTo>
                  <a:pt x="1746" y="340"/>
                </a:lnTo>
                <a:lnTo>
                  <a:pt x="1744" y="337"/>
                </a:lnTo>
                <a:lnTo>
                  <a:pt x="1741" y="337"/>
                </a:lnTo>
                <a:lnTo>
                  <a:pt x="1744" y="337"/>
                </a:lnTo>
                <a:lnTo>
                  <a:pt x="1744" y="335"/>
                </a:lnTo>
                <a:lnTo>
                  <a:pt x="1744" y="332"/>
                </a:lnTo>
                <a:lnTo>
                  <a:pt x="1746" y="332"/>
                </a:lnTo>
                <a:lnTo>
                  <a:pt x="1746" y="330"/>
                </a:lnTo>
                <a:lnTo>
                  <a:pt x="1749" y="330"/>
                </a:lnTo>
                <a:lnTo>
                  <a:pt x="1751" y="330"/>
                </a:lnTo>
                <a:lnTo>
                  <a:pt x="1754" y="330"/>
                </a:lnTo>
                <a:lnTo>
                  <a:pt x="1754" y="332"/>
                </a:lnTo>
                <a:lnTo>
                  <a:pt x="1757" y="332"/>
                </a:lnTo>
                <a:lnTo>
                  <a:pt x="1757" y="335"/>
                </a:lnTo>
                <a:lnTo>
                  <a:pt x="1754" y="335"/>
                </a:lnTo>
                <a:lnTo>
                  <a:pt x="1754" y="337"/>
                </a:lnTo>
                <a:lnTo>
                  <a:pt x="1754" y="340"/>
                </a:lnTo>
                <a:lnTo>
                  <a:pt x="1754" y="343"/>
                </a:lnTo>
                <a:lnTo>
                  <a:pt x="1754" y="345"/>
                </a:lnTo>
                <a:lnTo>
                  <a:pt x="1751" y="345"/>
                </a:lnTo>
                <a:lnTo>
                  <a:pt x="1751" y="348"/>
                </a:lnTo>
                <a:lnTo>
                  <a:pt x="1749" y="348"/>
                </a:lnTo>
                <a:lnTo>
                  <a:pt x="1746" y="348"/>
                </a:lnTo>
                <a:lnTo>
                  <a:pt x="1746" y="350"/>
                </a:lnTo>
                <a:lnTo>
                  <a:pt x="1744" y="350"/>
                </a:lnTo>
                <a:lnTo>
                  <a:pt x="1744" y="353"/>
                </a:lnTo>
                <a:lnTo>
                  <a:pt x="1744" y="356"/>
                </a:lnTo>
                <a:lnTo>
                  <a:pt x="1741" y="356"/>
                </a:lnTo>
                <a:lnTo>
                  <a:pt x="1741" y="358"/>
                </a:lnTo>
                <a:lnTo>
                  <a:pt x="1738" y="358"/>
                </a:lnTo>
                <a:lnTo>
                  <a:pt x="1738" y="361"/>
                </a:lnTo>
                <a:lnTo>
                  <a:pt x="1736" y="363"/>
                </a:lnTo>
                <a:lnTo>
                  <a:pt x="1733" y="363"/>
                </a:lnTo>
                <a:lnTo>
                  <a:pt x="1733" y="366"/>
                </a:lnTo>
                <a:lnTo>
                  <a:pt x="1731" y="366"/>
                </a:lnTo>
                <a:lnTo>
                  <a:pt x="1731" y="369"/>
                </a:lnTo>
                <a:lnTo>
                  <a:pt x="1728" y="369"/>
                </a:lnTo>
                <a:lnTo>
                  <a:pt x="1728" y="371"/>
                </a:lnTo>
                <a:lnTo>
                  <a:pt x="1725" y="371"/>
                </a:lnTo>
                <a:lnTo>
                  <a:pt x="1723" y="371"/>
                </a:lnTo>
                <a:lnTo>
                  <a:pt x="1723" y="374"/>
                </a:lnTo>
                <a:lnTo>
                  <a:pt x="1720" y="374"/>
                </a:lnTo>
                <a:lnTo>
                  <a:pt x="1720" y="377"/>
                </a:lnTo>
                <a:lnTo>
                  <a:pt x="1718" y="377"/>
                </a:lnTo>
                <a:lnTo>
                  <a:pt x="1715" y="377"/>
                </a:lnTo>
                <a:lnTo>
                  <a:pt x="1712" y="377"/>
                </a:lnTo>
                <a:lnTo>
                  <a:pt x="1712" y="374"/>
                </a:lnTo>
                <a:lnTo>
                  <a:pt x="1712" y="371"/>
                </a:lnTo>
                <a:lnTo>
                  <a:pt x="1710" y="371"/>
                </a:lnTo>
                <a:lnTo>
                  <a:pt x="1710" y="374"/>
                </a:lnTo>
                <a:lnTo>
                  <a:pt x="1710" y="377"/>
                </a:lnTo>
                <a:lnTo>
                  <a:pt x="1712" y="377"/>
                </a:lnTo>
                <a:lnTo>
                  <a:pt x="1712" y="379"/>
                </a:lnTo>
                <a:lnTo>
                  <a:pt x="1715" y="379"/>
                </a:lnTo>
                <a:lnTo>
                  <a:pt x="1715" y="382"/>
                </a:lnTo>
                <a:lnTo>
                  <a:pt x="1718" y="382"/>
                </a:lnTo>
                <a:lnTo>
                  <a:pt x="1718" y="384"/>
                </a:lnTo>
                <a:lnTo>
                  <a:pt x="1720" y="384"/>
                </a:lnTo>
                <a:lnTo>
                  <a:pt x="1720" y="387"/>
                </a:lnTo>
                <a:lnTo>
                  <a:pt x="1720" y="390"/>
                </a:lnTo>
                <a:lnTo>
                  <a:pt x="1720" y="392"/>
                </a:lnTo>
                <a:lnTo>
                  <a:pt x="1720" y="395"/>
                </a:lnTo>
                <a:lnTo>
                  <a:pt x="1720" y="397"/>
                </a:lnTo>
                <a:lnTo>
                  <a:pt x="1718" y="397"/>
                </a:lnTo>
                <a:lnTo>
                  <a:pt x="1718" y="395"/>
                </a:lnTo>
                <a:lnTo>
                  <a:pt x="1715" y="395"/>
                </a:lnTo>
                <a:lnTo>
                  <a:pt x="1712" y="395"/>
                </a:lnTo>
                <a:lnTo>
                  <a:pt x="1712" y="392"/>
                </a:lnTo>
                <a:lnTo>
                  <a:pt x="1710" y="392"/>
                </a:lnTo>
                <a:lnTo>
                  <a:pt x="1710" y="395"/>
                </a:lnTo>
                <a:lnTo>
                  <a:pt x="1707" y="395"/>
                </a:lnTo>
                <a:lnTo>
                  <a:pt x="1704" y="395"/>
                </a:lnTo>
                <a:lnTo>
                  <a:pt x="1702" y="395"/>
                </a:lnTo>
                <a:lnTo>
                  <a:pt x="1702" y="397"/>
                </a:lnTo>
                <a:lnTo>
                  <a:pt x="1699" y="397"/>
                </a:lnTo>
                <a:lnTo>
                  <a:pt x="1699" y="400"/>
                </a:lnTo>
                <a:lnTo>
                  <a:pt x="1699" y="403"/>
                </a:lnTo>
                <a:lnTo>
                  <a:pt x="1699" y="405"/>
                </a:lnTo>
                <a:lnTo>
                  <a:pt x="1697" y="405"/>
                </a:lnTo>
                <a:lnTo>
                  <a:pt x="1697" y="408"/>
                </a:lnTo>
                <a:lnTo>
                  <a:pt x="1697" y="410"/>
                </a:lnTo>
                <a:lnTo>
                  <a:pt x="1697" y="413"/>
                </a:lnTo>
                <a:lnTo>
                  <a:pt x="1697" y="416"/>
                </a:lnTo>
                <a:lnTo>
                  <a:pt x="1699" y="418"/>
                </a:lnTo>
                <a:lnTo>
                  <a:pt x="1699" y="421"/>
                </a:lnTo>
                <a:lnTo>
                  <a:pt x="1702" y="424"/>
                </a:lnTo>
                <a:lnTo>
                  <a:pt x="1699" y="424"/>
                </a:lnTo>
                <a:lnTo>
                  <a:pt x="1697" y="424"/>
                </a:lnTo>
                <a:lnTo>
                  <a:pt x="1697" y="426"/>
                </a:lnTo>
                <a:lnTo>
                  <a:pt x="1697" y="429"/>
                </a:lnTo>
                <a:lnTo>
                  <a:pt x="1697" y="431"/>
                </a:lnTo>
                <a:lnTo>
                  <a:pt x="1694" y="431"/>
                </a:lnTo>
                <a:lnTo>
                  <a:pt x="1694" y="434"/>
                </a:lnTo>
                <a:lnTo>
                  <a:pt x="1694" y="437"/>
                </a:lnTo>
                <a:lnTo>
                  <a:pt x="1694" y="439"/>
                </a:lnTo>
                <a:lnTo>
                  <a:pt x="1691" y="439"/>
                </a:lnTo>
                <a:lnTo>
                  <a:pt x="1691" y="442"/>
                </a:lnTo>
                <a:lnTo>
                  <a:pt x="1689" y="442"/>
                </a:lnTo>
                <a:lnTo>
                  <a:pt x="1689" y="439"/>
                </a:lnTo>
                <a:lnTo>
                  <a:pt x="1686" y="439"/>
                </a:lnTo>
                <a:lnTo>
                  <a:pt x="1684" y="439"/>
                </a:lnTo>
                <a:lnTo>
                  <a:pt x="1684" y="437"/>
                </a:lnTo>
                <a:lnTo>
                  <a:pt x="1681" y="437"/>
                </a:lnTo>
                <a:lnTo>
                  <a:pt x="1681" y="434"/>
                </a:lnTo>
                <a:lnTo>
                  <a:pt x="1681" y="431"/>
                </a:lnTo>
                <a:lnTo>
                  <a:pt x="1678" y="431"/>
                </a:lnTo>
                <a:lnTo>
                  <a:pt x="1678" y="429"/>
                </a:lnTo>
                <a:lnTo>
                  <a:pt x="1678" y="426"/>
                </a:lnTo>
                <a:lnTo>
                  <a:pt x="1678" y="424"/>
                </a:lnTo>
                <a:lnTo>
                  <a:pt x="1676" y="424"/>
                </a:lnTo>
                <a:lnTo>
                  <a:pt x="1676" y="421"/>
                </a:lnTo>
                <a:lnTo>
                  <a:pt x="1673" y="421"/>
                </a:lnTo>
                <a:lnTo>
                  <a:pt x="1673" y="418"/>
                </a:lnTo>
                <a:lnTo>
                  <a:pt x="1671" y="418"/>
                </a:lnTo>
                <a:lnTo>
                  <a:pt x="1673" y="418"/>
                </a:lnTo>
                <a:lnTo>
                  <a:pt x="1676" y="416"/>
                </a:lnTo>
                <a:lnTo>
                  <a:pt x="1676" y="413"/>
                </a:lnTo>
                <a:lnTo>
                  <a:pt x="1673" y="413"/>
                </a:lnTo>
                <a:lnTo>
                  <a:pt x="1671" y="413"/>
                </a:lnTo>
                <a:lnTo>
                  <a:pt x="1671" y="416"/>
                </a:lnTo>
                <a:lnTo>
                  <a:pt x="1668" y="416"/>
                </a:lnTo>
                <a:lnTo>
                  <a:pt x="1665" y="416"/>
                </a:lnTo>
                <a:lnTo>
                  <a:pt x="1663" y="416"/>
                </a:lnTo>
                <a:lnTo>
                  <a:pt x="1660" y="416"/>
                </a:lnTo>
                <a:lnTo>
                  <a:pt x="1660" y="413"/>
                </a:lnTo>
                <a:lnTo>
                  <a:pt x="1657" y="413"/>
                </a:lnTo>
                <a:lnTo>
                  <a:pt x="1657" y="410"/>
                </a:lnTo>
                <a:lnTo>
                  <a:pt x="1655" y="408"/>
                </a:lnTo>
                <a:lnTo>
                  <a:pt x="1655" y="405"/>
                </a:lnTo>
                <a:lnTo>
                  <a:pt x="1652" y="405"/>
                </a:lnTo>
                <a:lnTo>
                  <a:pt x="1650" y="405"/>
                </a:lnTo>
                <a:lnTo>
                  <a:pt x="1647" y="405"/>
                </a:lnTo>
                <a:lnTo>
                  <a:pt x="1644" y="403"/>
                </a:lnTo>
                <a:lnTo>
                  <a:pt x="1642" y="403"/>
                </a:lnTo>
                <a:lnTo>
                  <a:pt x="1642" y="405"/>
                </a:lnTo>
                <a:lnTo>
                  <a:pt x="1642" y="408"/>
                </a:lnTo>
                <a:lnTo>
                  <a:pt x="1639" y="408"/>
                </a:lnTo>
                <a:lnTo>
                  <a:pt x="1642" y="408"/>
                </a:lnTo>
                <a:lnTo>
                  <a:pt x="1642" y="410"/>
                </a:lnTo>
                <a:lnTo>
                  <a:pt x="1647" y="413"/>
                </a:lnTo>
                <a:lnTo>
                  <a:pt x="1644" y="410"/>
                </a:lnTo>
                <a:lnTo>
                  <a:pt x="1642" y="408"/>
                </a:lnTo>
                <a:lnTo>
                  <a:pt x="1642" y="410"/>
                </a:lnTo>
                <a:lnTo>
                  <a:pt x="1639" y="410"/>
                </a:lnTo>
                <a:lnTo>
                  <a:pt x="1639" y="413"/>
                </a:lnTo>
                <a:lnTo>
                  <a:pt x="1637" y="413"/>
                </a:lnTo>
                <a:lnTo>
                  <a:pt x="1637" y="416"/>
                </a:lnTo>
                <a:lnTo>
                  <a:pt x="1639" y="416"/>
                </a:lnTo>
                <a:lnTo>
                  <a:pt x="1639" y="418"/>
                </a:lnTo>
                <a:lnTo>
                  <a:pt x="1642" y="418"/>
                </a:lnTo>
                <a:lnTo>
                  <a:pt x="1642" y="421"/>
                </a:lnTo>
                <a:lnTo>
                  <a:pt x="1644" y="421"/>
                </a:lnTo>
                <a:lnTo>
                  <a:pt x="1647" y="421"/>
                </a:lnTo>
                <a:lnTo>
                  <a:pt x="1647" y="418"/>
                </a:lnTo>
                <a:lnTo>
                  <a:pt x="1650" y="418"/>
                </a:lnTo>
                <a:lnTo>
                  <a:pt x="1650" y="421"/>
                </a:lnTo>
                <a:lnTo>
                  <a:pt x="1652" y="421"/>
                </a:lnTo>
                <a:lnTo>
                  <a:pt x="1650" y="421"/>
                </a:lnTo>
                <a:lnTo>
                  <a:pt x="1652" y="424"/>
                </a:lnTo>
                <a:lnTo>
                  <a:pt x="1650" y="424"/>
                </a:lnTo>
                <a:lnTo>
                  <a:pt x="1647" y="424"/>
                </a:lnTo>
                <a:lnTo>
                  <a:pt x="1647" y="421"/>
                </a:lnTo>
                <a:lnTo>
                  <a:pt x="1644" y="421"/>
                </a:lnTo>
                <a:lnTo>
                  <a:pt x="1644" y="424"/>
                </a:lnTo>
                <a:lnTo>
                  <a:pt x="1642" y="424"/>
                </a:lnTo>
                <a:lnTo>
                  <a:pt x="1642" y="426"/>
                </a:lnTo>
                <a:lnTo>
                  <a:pt x="1639" y="429"/>
                </a:lnTo>
                <a:lnTo>
                  <a:pt x="1639" y="431"/>
                </a:lnTo>
                <a:lnTo>
                  <a:pt x="1639" y="434"/>
                </a:lnTo>
                <a:lnTo>
                  <a:pt x="1637" y="437"/>
                </a:lnTo>
                <a:lnTo>
                  <a:pt x="1639" y="437"/>
                </a:lnTo>
                <a:lnTo>
                  <a:pt x="1637" y="437"/>
                </a:lnTo>
                <a:lnTo>
                  <a:pt x="1637" y="439"/>
                </a:lnTo>
                <a:lnTo>
                  <a:pt x="1637" y="442"/>
                </a:lnTo>
                <a:lnTo>
                  <a:pt x="1639" y="442"/>
                </a:lnTo>
                <a:lnTo>
                  <a:pt x="1639" y="444"/>
                </a:lnTo>
                <a:lnTo>
                  <a:pt x="1637" y="444"/>
                </a:lnTo>
                <a:lnTo>
                  <a:pt x="1637" y="447"/>
                </a:lnTo>
                <a:lnTo>
                  <a:pt x="1634" y="447"/>
                </a:lnTo>
                <a:lnTo>
                  <a:pt x="1631" y="444"/>
                </a:lnTo>
                <a:lnTo>
                  <a:pt x="1631" y="447"/>
                </a:lnTo>
                <a:lnTo>
                  <a:pt x="1634" y="447"/>
                </a:lnTo>
                <a:lnTo>
                  <a:pt x="1637" y="447"/>
                </a:lnTo>
                <a:lnTo>
                  <a:pt x="1637" y="450"/>
                </a:lnTo>
                <a:lnTo>
                  <a:pt x="1639" y="450"/>
                </a:lnTo>
                <a:lnTo>
                  <a:pt x="1639" y="452"/>
                </a:lnTo>
                <a:lnTo>
                  <a:pt x="1639" y="450"/>
                </a:lnTo>
                <a:lnTo>
                  <a:pt x="1639" y="447"/>
                </a:lnTo>
                <a:lnTo>
                  <a:pt x="1642" y="447"/>
                </a:lnTo>
                <a:lnTo>
                  <a:pt x="1642" y="444"/>
                </a:lnTo>
                <a:lnTo>
                  <a:pt x="1644" y="444"/>
                </a:lnTo>
                <a:lnTo>
                  <a:pt x="1647" y="444"/>
                </a:lnTo>
                <a:lnTo>
                  <a:pt x="1647" y="442"/>
                </a:lnTo>
                <a:lnTo>
                  <a:pt x="1650" y="442"/>
                </a:lnTo>
                <a:lnTo>
                  <a:pt x="1652" y="442"/>
                </a:lnTo>
                <a:lnTo>
                  <a:pt x="1655" y="442"/>
                </a:lnTo>
                <a:lnTo>
                  <a:pt x="1657" y="442"/>
                </a:lnTo>
                <a:lnTo>
                  <a:pt x="1660" y="442"/>
                </a:lnTo>
                <a:lnTo>
                  <a:pt x="1663" y="442"/>
                </a:lnTo>
                <a:lnTo>
                  <a:pt x="1665" y="442"/>
                </a:lnTo>
                <a:lnTo>
                  <a:pt x="1665" y="444"/>
                </a:lnTo>
                <a:lnTo>
                  <a:pt x="1663" y="444"/>
                </a:lnTo>
                <a:lnTo>
                  <a:pt x="1660" y="444"/>
                </a:lnTo>
                <a:lnTo>
                  <a:pt x="1660" y="447"/>
                </a:lnTo>
                <a:lnTo>
                  <a:pt x="1657" y="447"/>
                </a:lnTo>
                <a:lnTo>
                  <a:pt x="1657" y="450"/>
                </a:lnTo>
                <a:lnTo>
                  <a:pt x="1657" y="447"/>
                </a:lnTo>
                <a:lnTo>
                  <a:pt x="1657" y="450"/>
                </a:lnTo>
                <a:lnTo>
                  <a:pt x="1657" y="447"/>
                </a:lnTo>
                <a:lnTo>
                  <a:pt x="1655" y="447"/>
                </a:lnTo>
                <a:lnTo>
                  <a:pt x="1655" y="450"/>
                </a:lnTo>
                <a:lnTo>
                  <a:pt x="1655" y="452"/>
                </a:lnTo>
                <a:lnTo>
                  <a:pt x="1655" y="455"/>
                </a:lnTo>
                <a:lnTo>
                  <a:pt x="1657" y="455"/>
                </a:lnTo>
                <a:lnTo>
                  <a:pt x="1657" y="458"/>
                </a:lnTo>
                <a:lnTo>
                  <a:pt x="1660" y="458"/>
                </a:lnTo>
                <a:lnTo>
                  <a:pt x="1663" y="458"/>
                </a:lnTo>
                <a:lnTo>
                  <a:pt x="1660" y="458"/>
                </a:lnTo>
                <a:lnTo>
                  <a:pt x="1660" y="460"/>
                </a:lnTo>
                <a:lnTo>
                  <a:pt x="1657" y="460"/>
                </a:lnTo>
                <a:lnTo>
                  <a:pt x="1657" y="463"/>
                </a:lnTo>
                <a:lnTo>
                  <a:pt x="1655" y="463"/>
                </a:lnTo>
                <a:lnTo>
                  <a:pt x="1652" y="465"/>
                </a:lnTo>
                <a:lnTo>
                  <a:pt x="1650" y="463"/>
                </a:lnTo>
                <a:lnTo>
                  <a:pt x="1650" y="460"/>
                </a:lnTo>
                <a:lnTo>
                  <a:pt x="1650" y="463"/>
                </a:lnTo>
                <a:lnTo>
                  <a:pt x="1647" y="463"/>
                </a:lnTo>
                <a:lnTo>
                  <a:pt x="1650" y="463"/>
                </a:lnTo>
                <a:lnTo>
                  <a:pt x="1650" y="465"/>
                </a:lnTo>
                <a:lnTo>
                  <a:pt x="1650" y="468"/>
                </a:lnTo>
                <a:lnTo>
                  <a:pt x="1650" y="471"/>
                </a:lnTo>
                <a:lnTo>
                  <a:pt x="1652" y="471"/>
                </a:lnTo>
                <a:lnTo>
                  <a:pt x="1652" y="473"/>
                </a:lnTo>
                <a:lnTo>
                  <a:pt x="1655" y="473"/>
                </a:lnTo>
                <a:lnTo>
                  <a:pt x="1657" y="473"/>
                </a:lnTo>
                <a:lnTo>
                  <a:pt x="1657" y="476"/>
                </a:lnTo>
                <a:lnTo>
                  <a:pt x="1657" y="478"/>
                </a:lnTo>
                <a:lnTo>
                  <a:pt x="1660" y="478"/>
                </a:lnTo>
                <a:lnTo>
                  <a:pt x="1660" y="481"/>
                </a:lnTo>
                <a:lnTo>
                  <a:pt x="1660" y="484"/>
                </a:lnTo>
                <a:lnTo>
                  <a:pt x="1657" y="484"/>
                </a:lnTo>
                <a:lnTo>
                  <a:pt x="1655" y="484"/>
                </a:lnTo>
                <a:lnTo>
                  <a:pt x="1652" y="484"/>
                </a:lnTo>
                <a:lnTo>
                  <a:pt x="1652" y="481"/>
                </a:lnTo>
                <a:lnTo>
                  <a:pt x="1650" y="481"/>
                </a:lnTo>
                <a:lnTo>
                  <a:pt x="1650" y="478"/>
                </a:lnTo>
                <a:lnTo>
                  <a:pt x="1647" y="478"/>
                </a:lnTo>
                <a:lnTo>
                  <a:pt x="1644" y="476"/>
                </a:lnTo>
                <a:lnTo>
                  <a:pt x="1642" y="476"/>
                </a:lnTo>
                <a:lnTo>
                  <a:pt x="1642" y="478"/>
                </a:lnTo>
                <a:lnTo>
                  <a:pt x="1639" y="478"/>
                </a:lnTo>
                <a:lnTo>
                  <a:pt x="1637" y="478"/>
                </a:lnTo>
                <a:lnTo>
                  <a:pt x="1637" y="476"/>
                </a:lnTo>
                <a:lnTo>
                  <a:pt x="1637" y="478"/>
                </a:lnTo>
                <a:lnTo>
                  <a:pt x="1637" y="481"/>
                </a:lnTo>
                <a:lnTo>
                  <a:pt x="1637" y="484"/>
                </a:lnTo>
                <a:lnTo>
                  <a:pt x="1639" y="484"/>
                </a:lnTo>
                <a:lnTo>
                  <a:pt x="1639" y="486"/>
                </a:lnTo>
                <a:lnTo>
                  <a:pt x="1637" y="486"/>
                </a:lnTo>
                <a:lnTo>
                  <a:pt x="1637" y="489"/>
                </a:lnTo>
                <a:lnTo>
                  <a:pt x="1634" y="489"/>
                </a:lnTo>
                <a:lnTo>
                  <a:pt x="1634" y="491"/>
                </a:lnTo>
                <a:lnTo>
                  <a:pt x="1637" y="491"/>
                </a:lnTo>
                <a:lnTo>
                  <a:pt x="1637" y="489"/>
                </a:lnTo>
                <a:lnTo>
                  <a:pt x="1639" y="489"/>
                </a:lnTo>
                <a:lnTo>
                  <a:pt x="1637" y="491"/>
                </a:lnTo>
                <a:lnTo>
                  <a:pt x="1637" y="494"/>
                </a:lnTo>
                <a:lnTo>
                  <a:pt x="1634" y="494"/>
                </a:lnTo>
                <a:lnTo>
                  <a:pt x="1637" y="494"/>
                </a:lnTo>
                <a:lnTo>
                  <a:pt x="1637" y="491"/>
                </a:lnTo>
                <a:lnTo>
                  <a:pt x="1639" y="491"/>
                </a:lnTo>
                <a:lnTo>
                  <a:pt x="1642" y="494"/>
                </a:lnTo>
                <a:lnTo>
                  <a:pt x="1644" y="494"/>
                </a:lnTo>
                <a:lnTo>
                  <a:pt x="1644" y="491"/>
                </a:lnTo>
                <a:lnTo>
                  <a:pt x="1642" y="491"/>
                </a:lnTo>
                <a:lnTo>
                  <a:pt x="1642" y="489"/>
                </a:lnTo>
                <a:lnTo>
                  <a:pt x="1644" y="489"/>
                </a:lnTo>
                <a:lnTo>
                  <a:pt x="1644" y="486"/>
                </a:lnTo>
                <a:lnTo>
                  <a:pt x="1644" y="484"/>
                </a:lnTo>
                <a:lnTo>
                  <a:pt x="1647" y="484"/>
                </a:lnTo>
                <a:lnTo>
                  <a:pt x="1647" y="486"/>
                </a:lnTo>
                <a:lnTo>
                  <a:pt x="1647" y="489"/>
                </a:lnTo>
                <a:lnTo>
                  <a:pt x="1650" y="489"/>
                </a:lnTo>
                <a:lnTo>
                  <a:pt x="1652" y="489"/>
                </a:lnTo>
                <a:lnTo>
                  <a:pt x="1652" y="491"/>
                </a:lnTo>
                <a:lnTo>
                  <a:pt x="1655" y="491"/>
                </a:lnTo>
                <a:lnTo>
                  <a:pt x="1657" y="489"/>
                </a:lnTo>
                <a:lnTo>
                  <a:pt x="1660" y="489"/>
                </a:lnTo>
                <a:lnTo>
                  <a:pt x="1660" y="491"/>
                </a:lnTo>
                <a:lnTo>
                  <a:pt x="1663" y="491"/>
                </a:lnTo>
                <a:lnTo>
                  <a:pt x="1665" y="491"/>
                </a:lnTo>
                <a:lnTo>
                  <a:pt x="1668" y="491"/>
                </a:lnTo>
                <a:lnTo>
                  <a:pt x="1668" y="489"/>
                </a:lnTo>
                <a:lnTo>
                  <a:pt x="1671" y="489"/>
                </a:lnTo>
                <a:lnTo>
                  <a:pt x="1671" y="486"/>
                </a:lnTo>
                <a:lnTo>
                  <a:pt x="1671" y="484"/>
                </a:lnTo>
                <a:lnTo>
                  <a:pt x="1668" y="484"/>
                </a:lnTo>
                <a:lnTo>
                  <a:pt x="1671" y="484"/>
                </a:lnTo>
                <a:lnTo>
                  <a:pt x="1671" y="481"/>
                </a:lnTo>
                <a:lnTo>
                  <a:pt x="1668" y="481"/>
                </a:lnTo>
                <a:lnTo>
                  <a:pt x="1668" y="478"/>
                </a:lnTo>
                <a:lnTo>
                  <a:pt x="1665" y="478"/>
                </a:lnTo>
                <a:lnTo>
                  <a:pt x="1665" y="476"/>
                </a:lnTo>
                <a:lnTo>
                  <a:pt x="1665" y="473"/>
                </a:lnTo>
                <a:lnTo>
                  <a:pt x="1668" y="473"/>
                </a:lnTo>
                <a:lnTo>
                  <a:pt x="1671" y="471"/>
                </a:lnTo>
                <a:lnTo>
                  <a:pt x="1671" y="473"/>
                </a:lnTo>
                <a:lnTo>
                  <a:pt x="1671" y="471"/>
                </a:lnTo>
                <a:lnTo>
                  <a:pt x="1671" y="473"/>
                </a:lnTo>
                <a:lnTo>
                  <a:pt x="1673" y="473"/>
                </a:lnTo>
                <a:lnTo>
                  <a:pt x="1676" y="473"/>
                </a:lnTo>
                <a:lnTo>
                  <a:pt x="1676" y="476"/>
                </a:lnTo>
                <a:lnTo>
                  <a:pt x="1678" y="476"/>
                </a:lnTo>
                <a:lnTo>
                  <a:pt x="1681" y="476"/>
                </a:lnTo>
                <a:lnTo>
                  <a:pt x="1681" y="473"/>
                </a:lnTo>
                <a:lnTo>
                  <a:pt x="1678" y="473"/>
                </a:lnTo>
                <a:lnTo>
                  <a:pt x="1681" y="473"/>
                </a:lnTo>
                <a:lnTo>
                  <a:pt x="1681" y="476"/>
                </a:lnTo>
                <a:lnTo>
                  <a:pt x="1684" y="476"/>
                </a:lnTo>
                <a:lnTo>
                  <a:pt x="1684" y="478"/>
                </a:lnTo>
                <a:lnTo>
                  <a:pt x="1684" y="481"/>
                </a:lnTo>
                <a:lnTo>
                  <a:pt x="1686" y="481"/>
                </a:lnTo>
                <a:lnTo>
                  <a:pt x="1686" y="484"/>
                </a:lnTo>
                <a:lnTo>
                  <a:pt x="1689" y="484"/>
                </a:lnTo>
                <a:lnTo>
                  <a:pt x="1689" y="481"/>
                </a:lnTo>
                <a:lnTo>
                  <a:pt x="1689" y="478"/>
                </a:lnTo>
                <a:lnTo>
                  <a:pt x="1689" y="476"/>
                </a:lnTo>
                <a:lnTo>
                  <a:pt x="1689" y="473"/>
                </a:lnTo>
                <a:lnTo>
                  <a:pt x="1686" y="473"/>
                </a:lnTo>
                <a:lnTo>
                  <a:pt x="1686" y="471"/>
                </a:lnTo>
                <a:lnTo>
                  <a:pt x="1686" y="468"/>
                </a:lnTo>
                <a:lnTo>
                  <a:pt x="1689" y="468"/>
                </a:lnTo>
                <a:lnTo>
                  <a:pt x="1691" y="468"/>
                </a:lnTo>
                <a:lnTo>
                  <a:pt x="1694" y="468"/>
                </a:lnTo>
                <a:lnTo>
                  <a:pt x="1697" y="468"/>
                </a:lnTo>
                <a:lnTo>
                  <a:pt x="1697" y="471"/>
                </a:lnTo>
                <a:lnTo>
                  <a:pt x="1699" y="471"/>
                </a:lnTo>
                <a:lnTo>
                  <a:pt x="1699" y="473"/>
                </a:lnTo>
                <a:lnTo>
                  <a:pt x="1699" y="476"/>
                </a:lnTo>
                <a:lnTo>
                  <a:pt x="1702" y="476"/>
                </a:lnTo>
                <a:lnTo>
                  <a:pt x="1702" y="473"/>
                </a:lnTo>
                <a:lnTo>
                  <a:pt x="1702" y="471"/>
                </a:lnTo>
                <a:lnTo>
                  <a:pt x="1702" y="468"/>
                </a:lnTo>
                <a:lnTo>
                  <a:pt x="1704" y="468"/>
                </a:lnTo>
                <a:lnTo>
                  <a:pt x="1707" y="468"/>
                </a:lnTo>
                <a:lnTo>
                  <a:pt x="1710" y="468"/>
                </a:lnTo>
                <a:lnTo>
                  <a:pt x="1712" y="468"/>
                </a:lnTo>
                <a:lnTo>
                  <a:pt x="1715" y="468"/>
                </a:lnTo>
                <a:lnTo>
                  <a:pt x="1718" y="468"/>
                </a:lnTo>
                <a:lnTo>
                  <a:pt x="1718" y="465"/>
                </a:lnTo>
                <a:lnTo>
                  <a:pt x="1720" y="465"/>
                </a:lnTo>
                <a:lnTo>
                  <a:pt x="1723" y="465"/>
                </a:lnTo>
                <a:lnTo>
                  <a:pt x="1725" y="465"/>
                </a:lnTo>
                <a:lnTo>
                  <a:pt x="1725" y="468"/>
                </a:lnTo>
                <a:lnTo>
                  <a:pt x="1725" y="465"/>
                </a:lnTo>
                <a:lnTo>
                  <a:pt x="1725" y="468"/>
                </a:lnTo>
                <a:lnTo>
                  <a:pt x="1728" y="468"/>
                </a:lnTo>
                <a:lnTo>
                  <a:pt x="1731" y="468"/>
                </a:lnTo>
                <a:lnTo>
                  <a:pt x="1731" y="471"/>
                </a:lnTo>
                <a:lnTo>
                  <a:pt x="1733" y="471"/>
                </a:lnTo>
                <a:lnTo>
                  <a:pt x="1733" y="468"/>
                </a:lnTo>
                <a:lnTo>
                  <a:pt x="1736" y="468"/>
                </a:lnTo>
                <a:lnTo>
                  <a:pt x="1736" y="465"/>
                </a:lnTo>
                <a:lnTo>
                  <a:pt x="1736" y="463"/>
                </a:lnTo>
                <a:lnTo>
                  <a:pt x="1736" y="460"/>
                </a:lnTo>
                <a:lnTo>
                  <a:pt x="1738" y="460"/>
                </a:lnTo>
                <a:lnTo>
                  <a:pt x="1738" y="463"/>
                </a:lnTo>
                <a:lnTo>
                  <a:pt x="1738" y="465"/>
                </a:lnTo>
                <a:lnTo>
                  <a:pt x="1741" y="465"/>
                </a:lnTo>
                <a:lnTo>
                  <a:pt x="1744" y="465"/>
                </a:lnTo>
                <a:lnTo>
                  <a:pt x="1746" y="465"/>
                </a:lnTo>
                <a:lnTo>
                  <a:pt x="1746" y="463"/>
                </a:lnTo>
                <a:lnTo>
                  <a:pt x="1746" y="465"/>
                </a:lnTo>
                <a:lnTo>
                  <a:pt x="1749" y="465"/>
                </a:lnTo>
                <a:lnTo>
                  <a:pt x="1749" y="463"/>
                </a:lnTo>
                <a:lnTo>
                  <a:pt x="1751" y="463"/>
                </a:lnTo>
                <a:lnTo>
                  <a:pt x="1751" y="465"/>
                </a:lnTo>
                <a:lnTo>
                  <a:pt x="1754" y="465"/>
                </a:lnTo>
                <a:lnTo>
                  <a:pt x="1751" y="465"/>
                </a:lnTo>
                <a:lnTo>
                  <a:pt x="1751" y="468"/>
                </a:lnTo>
                <a:lnTo>
                  <a:pt x="1754" y="468"/>
                </a:lnTo>
                <a:lnTo>
                  <a:pt x="1751" y="468"/>
                </a:lnTo>
                <a:lnTo>
                  <a:pt x="1749" y="468"/>
                </a:lnTo>
                <a:lnTo>
                  <a:pt x="1749" y="471"/>
                </a:lnTo>
                <a:lnTo>
                  <a:pt x="1746" y="471"/>
                </a:lnTo>
                <a:lnTo>
                  <a:pt x="1744" y="471"/>
                </a:lnTo>
                <a:lnTo>
                  <a:pt x="1744" y="473"/>
                </a:lnTo>
                <a:lnTo>
                  <a:pt x="1744" y="476"/>
                </a:lnTo>
                <a:lnTo>
                  <a:pt x="1741" y="476"/>
                </a:lnTo>
                <a:lnTo>
                  <a:pt x="1741" y="478"/>
                </a:lnTo>
                <a:lnTo>
                  <a:pt x="1741" y="481"/>
                </a:lnTo>
                <a:lnTo>
                  <a:pt x="1738" y="481"/>
                </a:lnTo>
                <a:lnTo>
                  <a:pt x="1736" y="481"/>
                </a:lnTo>
                <a:lnTo>
                  <a:pt x="1736" y="478"/>
                </a:lnTo>
                <a:lnTo>
                  <a:pt x="1733" y="476"/>
                </a:lnTo>
                <a:lnTo>
                  <a:pt x="1731" y="476"/>
                </a:lnTo>
                <a:lnTo>
                  <a:pt x="1731" y="473"/>
                </a:lnTo>
                <a:lnTo>
                  <a:pt x="1731" y="476"/>
                </a:lnTo>
                <a:lnTo>
                  <a:pt x="1728" y="476"/>
                </a:lnTo>
                <a:lnTo>
                  <a:pt x="1725" y="476"/>
                </a:lnTo>
                <a:lnTo>
                  <a:pt x="1723" y="473"/>
                </a:lnTo>
                <a:lnTo>
                  <a:pt x="1720" y="473"/>
                </a:lnTo>
                <a:lnTo>
                  <a:pt x="1718" y="473"/>
                </a:lnTo>
                <a:lnTo>
                  <a:pt x="1720" y="473"/>
                </a:lnTo>
                <a:lnTo>
                  <a:pt x="1720" y="476"/>
                </a:lnTo>
                <a:lnTo>
                  <a:pt x="1723" y="476"/>
                </a:lnTo>
                <a:lnTo>
                  <a:pt x="1723" y="478"/>
                </a:lnTo>
                <a:lnTo>
                  <a:pt x="1725" y="478"/>
                </a:lnTo>
                <a:lnTo>
                  <a:pt x="1725" y="481"/>
                </a:lnTo>
                <a:lnTo>
                  <a:pt x="1723" y="481"/>
                </a:lnTo>
                <a:lnTo>
                  <a:pt x="1725" y="481"/>
                </a:lnTo>
                <a:lnTo>
                  <a:pt x="1728" y="481"/>
                </a:lnTo>
                <a:lnTo>
                  <a:pt x="1728" y="478"/>
                </a:lnTo>
                <a:lnTo>
                  <a:pt x="1731" y="478"/>
                </a:lnTo>
                <a:lnTo>
                  <a:pt x="1731" y="481"/>
                </a:lnTo>
                <a:lnTo>
                  <a:pt x="1733" y="481"/>
                </a:lnTo>
                <a:lnTo>
                  <a:pt x="1733" y="484"/>
                </a:lnTo>
                <a:lnTo>
                  <a:pt x="1731" y="484"/>
                </a:lnTo>
                <a:lnTo>
                  <a:pt x="1731" y="486"/>
                </a:lnTo>
                <a:lnTo>
                  <a:pt x="1733" y="486"/>
                </a:lnTo>
                <a:lnTo>
                  <a:pt x="1736" y="486"/>
                </a:lnTo>
                <a:lnTo>
                  <a:pt x="1738" y="486"/>
                </a:lnTo>
                <a:lnTo>
                  <a:pt x="1738" y="489"/>
                </a:lnTo>
                <a:lnTo>
                  <a:pt x="1741" y="489"/>
                </a:lnTo>
                <a:lnTo>
                  <a:pt x="1744" y="489"/>
                </a:lnTo>
                <a:lnTo>
                  <a:pt x="1744" y="486"/>
                </a:lnTo>
                <a:lnTo>
                  <a:pt x="1746" y="486"/>
                </a:lnTo>
                <a:lnTo>
                  <a:pt x="1749" y="486"/>
                </a:lnTo>
                <a:lnTo>
                  <a:pt x="1749" y="484"/>
                </a:lnTo>
                <a:lnTo>
                  <a:pt x="1751" y="484"/>
                </a:lnTo>
                <a:lnTo>
                  <a:pt x="1754" y="484"/>
                </a:lnTo>
                <a:lnTo>
                  <a:pt x="1754" y="486"/>
                </a:lnTo>
                <a:lnTo>
                  <a:pt x="1757" y="486"/>
                </a:lnTo>
                <a:lnTo>
                  <a:pt x="1757" y="489"/>
                </a:lnTo>
                <a:lnTo>
                  <a:pt x="1759" y="486"/>
                </a:lnTo>
                <a:lnTo>
                  <a:pt x="1762" y="486"/>
                </a:lnTo>
                <a:lnTo>
                  <a:pt x="1762" y="484"/>
                </a:lnTo>
                <a:lnTo>
                  <a:pt x="1765" y="484"/>
                </a:lnTo>
                <a:lnTo>
                  <a:pt x="1765" y="481"/>
                </a:lnTo>
                <a:lnTo>
                  <a:pt x="1767" y="481"/>
                </a:lnTo>
                <a:lnTo>
                  <a:pt x="1767" y="478"/>
                </a:lnTo>
                <a:lnTo>
                  <a:pt x="1770" y="478"/>
                </a:lnTo>
                <a:lnTo>
                  <a:pt x="1770" y="481"/>
                </a:lnTo>
                <a:lnTo>
                  <a:pt x="1770" y="484"/>
                </a:lnTo>
                <a:lnTo>
                  <a:pt x="1770" y="486"/>
                </a:lnTo>
                <a:lnTo>
                  <a:pt x="1772" y="489"/>
                </a:lnTo>
                <a:lnTo>
                  <a:pt x="1770" y="489"/>
                </a:lnTo>
                <a:lnTo>
                  <a:pt x="1770" y="491"/>
                </a:lnTo>
                <a:lnTo>
                  <a:pt x="1767" y="491"/>
                </a:lnTo>
                <a:lnTo>
                  <a:pt x="1767" y="494"/>
                </a:lnTo>
                <a:lnTo>
                  <a:pt x="1765" y="494"/>
                </a:lnTo>
                <a:lnTo>
                  <a:pt x="1765" y="497"/>
                </a:lnTo>
                <a:lnTo>
                  <a:pt x="1762" y="497"/>
                </a:lnTo>
                <a:lnTo>
                  <a:pt x="1762" y="499"/>
                </a:lnTo>
                <a:lnTo>
                  <a:pt x="1759" y="499"/>
                </a:lnTo>
                <a:lnTo>
                  <a:pt x="1759" y="502"/>
                </a:lnTo>
                <a:lnTo>
                  <a:pt x="1759" y="505"/>
                </a:lnTo>
                <a:lnTo>
                  <a:pt x="1757" y="505"/>
                </a:lnTo>
                <a:lnTo>
                  <a:pt x="1757" y="507"/>
                </a:lnTo>
                <a:lnTo>
                  <a:pt x="1757" y="510"/>
                </a:lnTo>
                <a:lnTo>
                  <a:pt x="1757" y="512"/>
                </a:lnTo>
                <a:lnTo>
                  <a:pt x="1754" y="512"/>
                </a:lnTo>
                <a:lnTo>
                  <a:pt x="1757" y="512"/>
                </a:lnTo>
                <a:lnTo>
                  <a:pt x="1759" y="512"/>
                </a:lnTo>
                <a:lnTo>
                  <a:pt x="1757" y="512"/>
                </a:lnTo>
                <a:lnTo>
                  <a:pt x="1759" y="512"/>
                </a:lnTo>
                <a:lnTo>
                  <a:pt x="1759" y="510"/>
                </a:lnTo>
                <a:lnTo>
                  <a:pt x="1762" y="510"/>
                </a:lnTo>
                <a:lnTo>
                  <a:pt x="1762" y="507"/>
                </a:lnTo>
                <a:lnTo>
                  <a:pt x="1765" y="507"/>
                </a:lnTo>
                <a:lnTo>
                  <a:pt x="1767" y="505"/>
                </a:lnTo>
                <a:lnTo>
                  <a:pt x="1770" y="505"/>
                </a:lnTo>
                <a:lnTo>
                  <a:pt x="1772" y="505"/>
                </a:lnTo>
                <a:lnTo>
                  <a:pt x="1772" y="502"/>
                </a:lnTo>
                <a:lnTo>
                  <a:pt x="1775" y="502"/>
                </a:lnTo>
                <a:lnTo>
                  <a:pt x="1775" y="505"/>
                </a:lnTo>
                <a:lnTo>
                  <a:pt x="1775" y="507"/>
                </a:lnTo>
                <a:lnTo>
                  <a:pt x="1775" y="510"/>
                </a:lnTo>
                <a:lnTo>
                  <a:pt x="1778" y="510"/>
                </a:lnTo>
                <a:lnTo>
                  <a:pt x="1780" y="510"/>
                </a:lnTo>
                <a:lnTo>
                  <a:pt x="1783" y="510"/>
                </a:lnTo>
                <a:lnTo>
                  <a:pt x="1783" y="512"/>
                </a:lnTo>
                <a:lnTo>
                  <a:pt x="1785" y="512"/>
                </a:lnTo>
                <a:lnTo>
                  <a:pt x="1785" y="515"/>
                </a:lnTo>
                <a:lnTo>
                  <a:pt x="1788" y="515"/>
                </a:lnTo>
                <a:lnTo>
                  <a:pt x="1788" y="518"/>
                </a:lnTo>
                <a:lnTo>
                  <a:pt x="1791" y="518"/>
                </a:lnTo>
                <a:lnTo>
                  <a:pt x="1793" y="518"/>
                </a:lnTo>
                <a:lnTo>
                  <a:pt x="1796" y="518"/>
                </a:lnTo>
                <a:lnTo>
                  <a:pt x="1798" y="518"/>
                </a:lnTo>
                <a:lnTo>
                  <a:pt x="1798" y="520"/>
                </a:lnTo>
                <a:lnTo>
                  <a:pt x="1796" y="520"/>
                </a:lnTo>
                <a:lnTo>
                  <a:pt x="1796" y="523"/>
                </a:lnTo>
                <a:lnTo>
                  <a:pt x="1796" y="525"/>
                </a:lnTo>
                <a:lnTo>
                  <a:pt x="1798" y="525"/>
                </a:lnTo>
                <a:lnTo>
                  <a:pt x="1798" y="528"/>
                </a:lnTo>
                <a:lnTo>
                  <a:pt x="1798" y="525"/>
                </a:lnTo>
                <a:lnTo>
                  <a:pt x="1798" y="523"/>
                </a:lnTo>
                <a:lnTo>
                  <a:pt x="1801" y="523"/>
                </a:lnTo>
                <a:lnTo>
                  <a:pt x="1801" y="520"/>
                </a:lnTo>
                <a:lnTo>
                  <a:pt x="1804" y="520"/>
                </a:lnTo>
                <a:lnTo>
                  <a:pt x="1801" y="518"/>
                </a:lnTo>
                <a:lnTo>
                  <a:pt x="1804" y="515"/>
                </a:lnTo>
                <a:lnTo>
                  <a:pt x="1804" y="512"/>
                </a:lnTo>
                <a:lnTo>
                  <a:pt x="1801" y="512"/>
                </a:lnTo>
                <a:lnTo>
                  <a:pt x="1801" y="510"/>
                </a:lnTo>
                <a:lnTo>
                  <a:pt x="1798" y="510"/>
                </a:lnTo>
                <a:lnTo>
                  <a:pt x="1796" y="510"/>
                </a:lnTo>
                <a:lnTo>
                  <a:pt x="1793" y="510"/>
                </a:lnTo>
                <a:lnTo>
                  <a:pt x="1791" y="510"/>
                </a:lnTo>
                <a:lnTo>
                  <a:pt x="1791" y="507"/>
                </a:lnTo>
                <a:lnTo>
                  <a:pt x="1791" y="505"/>
                </a:lnTo>
                <a:lnTo>
                  <a:pt x="1791" y="502"/>
                </a:lnTo>
                <a:lnTo>
                  <a:pt x="1788" y="502"/>
                </a:lnTo>
                <a:lnTo>
                  <a:pt x="1788" y="499"/>
                </a:lnTo>
                <a:lnTo>
                  <a:pt x="1791" y="499"/>
                </a:lnTo>
                <a:lnTo>
                  <a:pt x="1793" y="499"/>
                </a:lnTo>
                <a:lnTo>
                  <a:pt x="1793" y="497"/>
                </a:lnTo>
                <a:lnTo>
                  <a:pt x="1793" y="494"/>
                </a:lnTo>
                <a:lnTo>
                  <a:pt x="1791" y="494"/>
                </a:lnTo>
                <a:lnTo>
                  <a:pt x="1791" y="491"/>
                </a:lnTo>
                <a:lnTo>
                  <a:pt x="1788" y="491"/>
                </a:lnTo>
                <a:lnTo>
                  <a:pt x="1788" y="489"/>
                </a:lnTo>
                <a:lnTo>
                  <a:pt x="1788" y="486"/>
                </a:lnTo>
                <a:lnTo>
                  <a:pt x="1791" y="486"/>
                </a:lnTo>
                <a:lnTo>
                  <a:pt x="1793" y="486"/>
                </a:lnTo>
                <a:lnTo>
                  <a:pt x="1793" y="484"/>
                </a:lnTo>
                <a:lnTo>
                  <a:pt x="1796" y="484"/>
                </a:lnTo>
                <a:lnTo>
                  <a:pt x="1798" y="484"/>
                </a:lnTo>
                <a:lnTo>
                  <a:pt x="1798" y="481"/>
                </a:lnTo>
                <a:lnTo>
                  <a:pt x="1801" y="481"/>
                </a:lnTo>
                <a:lnTo>
                  <a:pt x="1804" y="481"/>
                </a:lnTo>
                <a:lnTo>
                  <a:pt x="1804" y="484"/>
                </a:lnTo>
                <a:lnTo>
                  <a:pt x="1804" y="486"/>
                </a:lnTo>
                <a:lnTo>
                  <a:pt x="1801" y="486"/>
                </a:lnTo>
                <a:lnTo>
                  <a:pt x="1801" y="489"/>
                </a:lnTo>
                <a:lnTo>
                  <a:pt x="1801" y="491"/>
                </a:lnTo>
                <a:lnTo>
                  <a:pt x="1804" y="491"/>
                </a:lnTo>
                <a:lnTo>
                  <a:pt x="1801" y="491"/>
                </a:lnTo>
                <a:lnTo>
                  <a:pt x="1804" y="491"/>
                </a:lnTo>
                <a:lnTo>
                  <a:pt x="1804" y="494"/>
                </a:lnTo>
                <a:lnTo>
                  <a:pt x="1806" y="494"/>
                </a:lnTo>
                <a:lnTo>
                  <a:pt x="1809" y="494"/>
                </a:lnTo>
                <a:lnTo>
                  <a:pt x="1809" y="497"/>
                </a:lnTo>
                <a:lnTo>
                  <a:pt x="1809" y="499"/>
                </a:lnTo>
                <a:lnTo>
                  <a:pt x="1809" y="502"/>
                </a:lnTo>
                <a:lnTo>
                  <a:pt x="1806" y="502"/>
                </a:lnTo>
                <a:lnTo>
                  <a:pt x="1806" y="505"/>
                </a:lnTo>
                <a:lnTo>
                  <a:pt x="1809" y="505"/>
                </a:lnTo>
                <a:lnTo>
                  <a:pt x="1809" y="502"/>
                </a:lnTo>
                <a:lnTo>
                  <a:pt x="1809" y="499"/>
                </a:lnTo>
                <a:lnTo>
                  <a:pt x="1811" y="499"/>
                </a:lnTo>
                <a:lnTo>
                  <a:pt x="1814" y="499"/>
                </a:lnTo>
                <a:lnTo>
                  <a:pt x="1814" y="497"/>
                </a:lnTo>
                <a:lnTo>
                  <a:pt x="1814" y="494"/>
                </a:lnTo>
                <a:lnTo>
                  <a:pt x="1814" y="491"/>
                </a:lnTo>
                <a:lnTo>
                  <a:pt x="1814" y="489"/>
                </a:lnTo>
                <a:lnTo>
                  <a:pt x="1814" y="486"/>
                </a:lnTo>
                <a:lnTo>
                  <a:pt x="1817" y="486"/>
                </a:lnTo>
                <a:lnTo>
                  <a:pt x="1817" y="489"/>
                </a:lnTo>
                <a:lnTo>
                  <a:pt x="1819" y="489"/>
                </a:lnTo>
                <a:lnTo>
                  <a:pt x="1822" y="489"/>
                </a:lnTo>
                <a:lnTo>
                  <a:pt x="1822" y="491"/>
                </a:lnTo>
                <a:lnTo>
                  <a:pt x="1819" y="491"/>
                </a:lnTo>
                <a:lnTo>
                  <a:pt x="1819" y="494"/>
                </a:lnTo>
                <a:lnTo>
                  <a:pt x="1819" y="497"/>
                </a:lnTo>
                <a:lnTo>
                  <a:pt x="1819" y="499"/>
                </a:lnTo>
                <a:lnTo>
                  <a:pt x="1819" y="502"/>
                </a:lnTo>
                <a:lnTo>
                  <a:pt x="1819" y="505"/>
                </a:lnTo>
                <a:lnTo>
                  <a:pt x="1822" y="505"/>
                </a:lnTo>
                <a:lnTo>
                  <a:pt x="1822" y="502"/>
                </a:lnTo>
                <a:lnTo>
                  <a:pt x="1822" y="505"/>
                </a:lnTo>
                <a:lnTo>
                  <a:pt x="1822" y="507"/>
                </a:lnTo>
                <a:lnTo>
                  <a:pt x="1822" y="510"/>
                </a:lnTo>
                <a:lnTo>
                  <a:pt x="1819" y="510"/>
                </a:lnTo>
                <a:lnTo>
                  <a:pt x="1819" y="512"/>
                </a:lnTo>
                <a:lnTo>
                  <a:pt x="1817" y="512"/>
                </a:lnTo>
                <a:lnTo>
                  <a:pt x="1817" y="515"/>
                </a:lnTo>
                <a:lnTo>
                  <a:pt x="1817" y="512"/>
                </a:lnTo>
                <a:lnTo>
                  <a:pt x="1814" y="515"/>
                </a:lnTo>
                <a:lnTo>
                  <a:pt x="1811" y="515"/>
                </a:lnTo>
                <a:lnTo>
                  <a:pt x="1811" y="518"/>
                </a:lnTo>
                <a:lnTo>
                  <a:pt x="1811" y="520"/>
                </a:lnTo>
                <a:lnTo>
                  <a:pt x="1814" y="520"/>
                </a:lnTo>
                <a:lnTo>
                  <a:pt x="1817" y="520"/>
                </a:lnTo>
                <a:lnTo>
                  <a:pt x="1817" y="523"/>
                </a:lnTo>
                <a:lnTo>
                  <a:pt x="1817" y="525"/>
                </a:lnTo>
                <a:lnTo>
                  <a:pt x="1814" y="525"/>
                </a:lnTo>
                <a:lnTo>
                  <a:pt x="1811" y="528"/>
                </a:lnTo>
                <a:lnTo>
                  <a:pt x="1814" y="528"/>
                </a:lnTo>
                <a:lnTo>
                  <a:pt x="1817" y="528"/>
                </a:lnTo>
                <a:lnTo>
                  <a:pt x="1817" y="525"/>
                </a:lnTo>
                <a:lnTo>
                  <a:pt x="1819" y="525"/>
                </a:lnTo>
                <a:lnTo>
                  <a:pt x="1822" y="525"/>
                </a:lnTo>
                <a:lnTo>
                  <a:pt x="1822" y="528"/>
                </a:lnTo>
                <a:lnTo>
                  <a:pt x="1822" y="531"/>
                </a:lnTo>
                <a:lnTo>
                  <a:pt x="1822" y="528"/>
                </a:lnTo>
                <a:lnTo>
                  <a:pt x="1822" y="531"/>
                </a:lnTo>
                <a:lnTo>
                  <a:pt x="1825" y="531"/>
                </a:lnTo>
                <a:lnTo>
                  <a:pt x="1825" y="528"/>
                </a:lnTo>
                <a:lnTo>
                  <a:pt x="1825" y="525"/>
                </a:lnTo>
                <a:lnTo>
                  <a:pt x="1825" y="523"/>
                </a:lnTo>
                <a:lnTo>
                  <a:pt x="1822" y="523"/>
                </a:lnTo>
                <a:lnTo>
                  <a:pt x="1822" y="520"/>
                </a:lnTo>
                <a:lnTo>
                  <a:pt x="1822" y="518"/>
                </a:lnTo>
                <a:lnTo>
                  <a:pt x="1825" y="518"/>
                </a:lnTo>
                <a:lnTo>
                  <a:pt x="1827" y="515"/>
                </a:lnTo>
                <a:lnTo>
                  <a:pt x="1830" y="515"/>
                </a:lnTo>
                <a:lnTo>
                  <a:pt x="1830" y="518"/>
                </a:lnTo>
                <a:lnTo>
                  <a:pt x="1832" y="515"/>
                </a:lnTo>
                <a:lnTo>
                  <a:pt x="1835" y="515"/>
                </a:lnTo>
                <a:lnTo>
                  <a:pt x="1835" y="518"/>
                </a:lnTo>
                <a:lnTo>
                  <a:pt x="1835" y="520"/>
                </a:lnTo>
                <a:lnTo>
                  <a:pt x="1838" y="520"/>
                </a:lnTo>
                <a:lnTo>
                  <a:pt x="1838" y="518"/>
                </a:lnTo>
                <a:lnTo>
                  <a:pt x="1840" y="520"/>
                </a:lnTo>
                <a:lnTo>
                  <a:pt x="1843" y="520"/>
                </a:lnTo>
                <a:lnTo>
                  <a:pt x="1845" y="520"/>
                </a:lnTo>
                <a:lnTo>
                  <a:pt x="1848" y="520"/>
                </a:lnTo>
                <a:lnTo>
                  <a:pt x="1848" y="523"/>
                </a:lnTo>
                <a:lnTo>
                  <a:pt x="1848" y="525"/>
                </a:lnTo>
                <a:lnTo>
                  <a:pt x="1848" y="528"/>
                </a:lnTo>
                <a:lnTo>
                  <a:pt x="1851" y="528"/>
                </a:lnTo>
                <a:lnTo>
                  <a:pt x="1853" y="528"/>
                </a:lnTo>
                <a:lnTo>
                  <a:pt x="1853" y="531"/>
                </a:lnTo>
                <a:lnTo>
                  <a:pt x="1853" y="533"/>
                </a:lnTo>
                <a:lnTo>
                  <a:pt x="1851" y="536"/>
                </a:lnTo>
                <a:lnTo>
                  <a:pt x="1851" y="538"/>
                </a:lnTo>
                <a:lnTo>
                  <a:pt x="1851" y="541"/>
                </a:lnTo>
                <a:lnTo>
                  <a:pt x="1848" y="541"/>
                </a:lnTo>
                <a:lnTo>
                  <a:pt x="1845" y="541"/>
                </a:lnTo>
                <a:lnTo>
                  <a:pt x="1843" y="541"/>
                </a:lnTo>
                <a:lnTo>
                  <a:pt x="1843" y="544"/>
                </a:lnTo>
                <a:lnTo>
                  <a:pt x="1840" y="544"/>
                </a:lnTo>
                <a:lnTo>
                  <a:pt x="1843" y="544"/>
                </a:lnTo>
                <a:lnTo>
                  <a:pt x="1845" y="546"/>
                </a:lnTo>
                <a:lnTo>
                  <a:pt x="1848" y="546"/>
                </a:lnTo>
                <a:lnTo>
                  <a:pt x="1848" y="549"/>
                </a:lnTo>
                <a:lnTo>
                  <a:pt x="1848" y="552"/>
                </a:lnTo>
                <a:lnTo>
                  <a:pt x="1845" y="552"/>
                </a:lnTo>
                <a:lnTo>
                  <a:pt x="1845" y="554"/>
                </a:lnTo>
                <a:lnTo>
                  <a:pt x="1848" y="554"/>
                </a:lnTo>
                <a:lnTo>
                  <a:pt x="1851" y="554"/>
                </a:lnTo>
                <a:lnTo>
                  <a:pt x="1853" y="554"/>
                </a:lnTo>
                <a:lnTo>
                  <a:pt x="1856" y="557"/>
                </a:lnTo>
                <a:lnTo>
                  <a:pt x="1858" y="559"/>
                </a:lnTo>
                <a:lnTo>
                  <a:pt x="1858" y="562"/>
                </a:lnTo>
                <a:lnTo>
                  <a:pt x="1858" y="559"/>
                </a:lnTo>
                <a:lnTo>
                  <a:pt x="1861" y="559"/>
                </a:lnTo>
                <a:lnTo>
                  <a:pt x="1861" y="557"/>
                </a:lnTo>
                <a:lnTo>
                  <a:pt x="1861" y="559"/>
                </a:lnTo>
                <a:lnTo>
                  <a:pt x="1861" y="557"/>
                </a:lnTo>
                <a:lnTo>
                  <a:pt x="1864" y="557"/>
                </a:lnTo>
                <a:lnTo>
                  <a:pt x="1861" y="557"/>
                </a:lnTo>
                <a:lnTo>
                  <a:pt x="1858" y="557"/>
                </a:lnTo>
                <a:lnTo>
                  <a:pt x="1858" y="554"/>
                </a:lnTo>
                <a:lnTo>
                  <a:pt x="1858" y="552"/>
                </a:lnTo>
                <a:lnTo>
                  <a:pt x="1861" y="552"/>
                </a:lnTo>
                <a:lnTo>
                  <a:pt x="1864" y="552"/>
                </a:lnTo>
                <a:lnTo>
                  <a:pt x="1861" y="549"/>
                </a:lnTo>
                <a:lnTo>
                  <a:pt x="1861" y="546"/>
                </a:lnTo>
                <a:lnTo>
                  <a:pt x="1861" y="544"/>
                </a:lnTo>
                <a:lnTo>
                  <a:pt x="1858" y="544"/>
                </a:lnTo>
                <a:lnTo>
                  <a:pt x="1858" y="541"/>
                </a:lnTo>
                <a:lnTo>
                  <a:pt x="1861" y="541"/>
                </a:lnTo>
                <a:lnTo>
                  <a:pt x="1864" y="541"/>
                </a:lnTo>
                <a:lnTo>
                  <a:pt x="1866" y="541"/>
                </a:lnTo>
                <a:lnTo>
                  <a:pt x="1869" y="541"/>
                </a:lnTo>
                <a:lnTo>
                  <a:pt x="1869" y="538"/>
                </a:lnTo>
                <a:lnTo>
                  <a:pt x="1869" y="541"/>
                </a:lnTo>
                <a:lnTo>
                  <a:pt x="1872" y="541"/>
                </a:lnTo>
                <a:lnTo>
                  <a:pt x="1874" y="541"/>
                </a:lnTo>
                <a:lnTo>
                  <a:pt x="1877" y="541"/>
                </a:lnTo>
                <a:lnTo>
                  <a:pt x="1877" y="544"/>
                </a:lnTo>
                <a:lnTo>
                  <a:pt x="1879" y="544"/>
                </a:lnTo>
                <a:lnTo>
                  <a:pt x="1877" y="544"/>
                </a:lnTo>
                <a:lnTo>
                  <a:pt x="1879" y="544"/>
                </a:lnTo>
                <a:lnTo>
                  <a:pt x="1877" y="544"/>
                </a:lnTo>
                <a:lnTo>
                  <a:pt x="1877" y="546"/>
                </a:lnTo>
                <a:lnTo>
                  <a:pt x="1877" y="544"/>
                </a:lnTo>
                <a:lnTo>
                  <a:pt x="1879" y="544"/>
                </a:lnTo>
                <a:lnTo>
                  <a:pt x="1877" y="546"/>
                </a:lnTo>
                <a:lnTo>
                  <a:pt x="1879" y="546"/>
                </a:lnTo>
                <a:lnTo>
                  <a:pt x="1877" y="546"/>
                </a:lnTo>
                <a:lnTo>
                  <a:pt x="1874" y="549"/>
                </a:lnTo>
                <a:lnTo>
                  <a:pt x="1874" y="552"/>
                </a:lnTo>
                <a:lnTo>
                  <a:pt x="1877" y="554"/>
                </a:lnTo>
                <a:lnTo>
                  <a:pt x="1879" y="554"/>
                </a:lnTo>
                <a:lnTo>
                  <a:pt x="1882" y="554"/>
                </a:lnTo>
                <a:lnTo>
                  <a:pt x="1882" y="552"/>
                </a:lnTo>
                <a:lnTo>
                  <a:pt x="1885" y="552"/>
                </a:lnTo>
                <a:lnTo>
                  <a:pt x="1887" y="552"/>
                </a:lnTo>
                <a:lnTo>
                  <a:pt x="1887" y="554"/>
                </a:lnTo>
                <a:lnTo>
                  <a:pt x="1890" y="554"/>
                </a:lnTo>
                <a:lnTo>
                  <a:pt x="1890" y="557"/>
                </a:lnTo>
                <a:lnTo>
                  <a:pt x="1892" y="557"/>
                </a:lnTo>
                <a:lnTo>
                  <a:pt x="1892" y="559"/>
                </a:lnTo>
                <a:lnTo>
                  <a:pt x="1895" y="562"/>
                </a:lnTo>
                <a:lnTo>
                  <a:pt x="1898" y="562"/>
                </a:lnTo>
                <a:lnTo>
                  <a:pt x="1898" y="565"/>
                </a:lnTo>
                <a:lnTo>
                  <a:pt x="1900" y="565"/>
                </a:lnTo>
                <a:lnTo>
                  <a:pt x="1900" y="567"/>
                </a:lnTo>
                <a:lnTo>
                  <a:pt x="1900" y="570"/>
                </a:lnTo>
                <a:lnTo>
                  <a:pt x="1903" y="570"/>
                </a:lnTo>
                <a:lnTo>
                  <a:pt x="1903" y="572"/>
                </a:lnTo>
                <a:lnTo>
                  <a:pt x="1905" y="575"/>
                </a:lnTo>
                <a:lnTo>
                  <a:pt x="1905" y="578"/>
                </a:lnTo>
                <a:lnTo>
                  <a:pt x="1903" y="578"/>
                </a:lnTo>
                <a:lnTo>
                  <a:pt x="1903" y="580"/>
                </a:lnTo>
                <a:lnTo>
                  <a:pt x="1905" y="580"/>
                </a:lnTo>
                <a:lnTo>
                  <a:pt x="1908" y="580"/>
                </a:lnTo>
                <a:lnTo>
                  <a:pt x="1908" y="583"/>
                </a:lnTo>
                <a:lnTo>
                  <a:pt x="1911" y="583"/>
                </a:lnTo>
                <a:lnTo>
                  <a:pt x="1913" y="585"/>
                </a:lnTo>
                <a:lnTo>
                  <a:pt x="1913" y="588"/>
                </a:lnTo>
                <a:lnTo>
                  <a:pt x="1913" y="585"/>
                </a:lnTo>
                <a:lnTo>
                  <a:pt x="1913" y="583"/>
                </a:lnTo>
                <a:lnTo>
                  <a:pt x="1916" y="583"/>
                </a:lnTo>
                <a:lnTo>
                  <a:pt x="1916" y="580"/>
                </a:lnTo>
                <a:lnTo>
                  <a:pt x="1913" y="580"/>
                </a:lnTo>
                <a:lnTo>
                  <a:pt x="1913" y="578"/>
                </a:lnTo>
                <a:lnTo>
                  <a:pt x="1913" y="575"/>
                </a:lnTo>
                <a:lnTo>
                  <a:pt x="1911" y="575"/>
                </a:lnTo>
                <a:lnTo>
                  <a:pt x="1911" y="572"/>
                </a:lnTo>
                <a:lnTo>
                  <a:pt x="1911" y="570"/>
                </a:lnTo>
                <a:lnTo>
                  <a:pt x="1913" y="567"/>
                </a:lnTo>
                <a:lnTo>
                  <a:pt x="1916" y="567"/>
                </a:lnTo>
                <a:lnTo>
                  <a:pt x="1916" y="565"/>
                </a:lnTo>
                <a:lnTo>
                  <a:pt x="1916" y="562"/>
                </a:lnTo>
                <a:lnTo>
                  <a:pt x="1919" y="562"/>
                </a:lnTo>
                <a:lnTo>
                  <a:pt x="1921" y="562"/>
                </a:lnTo>
                <a:lnTo>
                  <a:pt x="1924" y="562"/>
                </a:lnTo>
                <a:lnTo>
                  <a:pt x="1924" y="559"/>
                </a:lnTo>
                <a:lnTo>
                  <a:pt x="1926" y="559"/>
                </a:lnTo>
                <a:lnTo>
                  <a:pt x="1926" y="557"/>
                </a:lnTo>
                <a:lnTo>
                  <a:pt x="1929" y="557"/>
                </a:lnTo>
                <a:lnTo>
                  <a:pt x="1929" y="554"/>
                </a:lnTo>
                <a:lnTo>
                  <a:pt x="1929" y="552"/>
                </a:lnTo>
                <a:lnTo>
                  <a:pt x="1932" y="552"/>
                </a:lnTo>
                <a:lnTo>
                  <a:pt x="1934" y="552"/>
                </a:lnTo>
                <a:lnTo>
                  <a:pt x="1937" y="552"/>
                </a:lnTo>
                <a:lnTo>
                  <a:pt x="1939" y="552"/>
                </a:lnTo>
                <a:lnTo>
                  <a:pt x="1939" y="549"/>
                </a:lnTo>
                <a:lnTo>
                  <a:pt x="1942" y="549"/>
                </a:lnTo>
                <a:lnTo>
                  <a:pt x="1945" y="549"/>
                </a:lnTo>
                <a:lnTo>
                  <a:pt x="1947" y="549"/>
                </a:lnTo>
                <a:lnTo>
                  <a:pt x="1945" y="549"/>
                </a:lnTo>
                <a:lnTo>
                  <a:pt x="1947" y="549"/>
                </a:lnTo>
                <a:lnTo>
                  <a:pt x="1947" y="552"/>
                </a:lnTo>
                <a:lnTo>
                  <a:pt x="1950" y="554"/>
                </a:lnTo>
                <a:lnTo>
                  <a:pt x="1950" y="557"/>
                </a:lnTo>
                <a:lnTo>
                  <a:pt x="1952" y="557"/>
                </a:lnTo>
                <a:lnTo>
                  <a:pt x="1952" y="559"/>
                </a:lnTo>
                <a:lnTo>
                  <a:pt x="1952" y="557"/>
                </a:lnTo>
                <a:lnTo>
                  <a:pt x="1955" y="557"/>
                </a:lnTo>
                <a:lnTo>
                  <a:pt x="1955" y="559"/>
                </a:lnTo>
                <a:lnTo>
                  <a:pt x="1955" y="557"/>
                </a:lnTo>
                <a:lnTo>
                  <a:pt x="1952" y="557"/>
                </a:lnTo>
                <a:lnTo>
                  <a:pt x="1952" y="554"/>
                </a:lnTo>
                <a:lnTo>
                  <a:pt x="1950" y="554"/>
                </a:lnTo>
                <a:lnTo>
                  <a:pt x="1950" y="552"/>
                </a:lnTo>
                <a:lnTo>
                  <a:pt x="1952" y="552"/>
                </a:lnTo>
                <a:lnTo>
                  <a:pt x="1950" y="552"/>
                </a:lnTo>
                <a:lnTo>
                  <a:pt x="1950" y="549"/>
                </a:lnTo>
                <a:lnTo>
                  <a:pt x="1952" y="546"/>
                </a:lnTo>
                <a:lnTo>
                  <a:pt x="1952" y="544"/>
                </a:lnTo>
                <a:lnTo>
                  <a:pt x="1955" y="544"/>
                </a:lnTo>
                <a:lnTo>
                  <a:pt x="1955" y="541"/>
                </a:lnTo>
                <a:lnTo>
                  <a:pt x="1958" y="541"/>
                </a:lnTo>
                <a:lnTo>
                  <a:pt x="1960" y="541"/>
                </a:lnTo>
                <a:lnTo>
                  <a:pt x="1963" y="538"/>
                </a:lnTo>
                <a:lnTo>
                  <a:pt x="1965" y="541"/>
                </a:lnTo>
                <a:lnTo>
                  <a:pt x="1965" y="538"/>
                </a:lnTo>
                <a:lnTo>
                  <a:pt x="1968" y="538"/>
                </a:lnTo>
                <a:lnTo>
                  <a:pt x="1968" y="541"/>
                </a:lnTo>
                <a:lnTo>
                  <a:pt x="1968" y="538"/>
                </a:lnTo>
                <a:lnTo>
                  <a:pt x="1968" y="541"/>
                </a:lnTo>
                <a:lnTo>
                  <a:pt x="1971" y="541"/>
                </a:lnTo>
                <a:lnTo>
                  <a:pt x="1971" y="538"/>
                </a:lnTo>
                <a:lnTo>
                  <a:pt x="1971" y="541"/>
                </a:lnTo>
                <a:lnTo>
                  <a:pt x="1973" y="541"/>
                </a:lnTo>
                <a:lnTo>
                  <a:pt x="1976" y="541"/>
                </a:lnTo>
                <a:lnTo>
                  <a:pt x="1976" y="538"/>
                </a:lnTo>
                <a:lnTo>
                  <a:pt x="1976" y="536"/>
                </a:lnTo>
                <a:lnTo>
                  <a:pt x="1979" y="536"/>
                </a:lnTo>
                <a:lnTo>
                  <a:pt x="1979" y="538"/>
                </a:lnTo>
                <a:lnTo>
                  <a:pt x="1981" y="538"/>
                </a:lnTo>
                <a:lnTo>
                  <a:pt x="1984" y="538"/>
                </a:lnTo>
                <a:lnTo>
                  <a:pt x="1986" y="538"/>
                </a:lnTo>
                <a:lnTo>
                  <a:pt x="1986" y="536"/>
                </a:lnTo>
                <a:lnTo>
                  <a:pt x="1989" y="533"/>
                </a:lnTo>
                <a:lnTo>
                  <a:pt x="1986" y="533"/>
                </a:lnTo>
                <a:lnTo>
                  <a:pt x="1989" y="533"/>
                </a:lnTo>
                <a:lnTo>
                  <a:pt x="1989" y="531"/>
                </a:lnTo>
                <a:lnTo>
                  <a:pt x="1992" y="531"/>
                </a:lnTo>
                <a:lnTo>
                  <a:pt x="1992" y="528"/>
                </a:lnTo>
                <a:lnTo>
                  <a:pt x="1994" y="528"/>
                </a:lnTo>
                <a:lnTo>
                  <a:pt x="1994" y="525"/>
                </a:lnTo>
                <a:lnTo>
                  <a:pt x="1997" y="525"/>
                </a:lnTo>
                <a:lnTo>
                  <a:pt x="1997" y="528"/>
                </a:lnTo>
                <a:lnTo>
                  <a:pt x="1997" y="525"/>
                </a:lnTo>
                <a:lnTo>
                  <a:pt x="1999" y="525"/>
                </a:lnTo>
                <a:lnTo>
                  <a:pt x="2002" y="525"/>
                </a:lnTo>
                <a:lnTo>
                  <a:pt x="2005" y="525"/>
                </a:lnTo>
                <a:lnTo>
                  <a:pt x="2007" y="525"/>
                </a:lnTo>
                <a:lnTo>
                  <a:pt x="2010" y="525"/>
                </a:lnTo>
                <a:lnTo>
                  <a:pt x="2010" y="528"/>
                </a:lnTo>
                <a:lnTo>
                  <a:pt x="2007" y="528"/>
                </a:lnTo>
                <a:lnTo>
                  <a:pt x="2010" y="528"/>
                </a:lnTo>
                <a:lnTo>
                  <a:pt x="2012" y="531"/>
                </a:lnTo>
                <a:lnTo>
                  <a:pt x="2012" y="528"/>
                </a:lnTo>
                <a:lnTo>
                  <a:pt x="2015" y="528"/>
                </a:lnTo>
                <a:lnTo>
                  <a:pt x="2015" y="525"/>
                </a:lnTo>
                <a:lnTo>
                  <a:pt x="2018" y="525"/>
                </a:lnTo>
                <a:lnTo>
                  <a:pt x="2018" y="523"/>
                </a:lnTo>
                <a:lnTo>
                  <a:pt x="2020" y="523"/>
                </a:lnTo>
                <a:lnTo>
                  <a:pt x="2020" y="525"/>
                </a:lnTo>
                <a:lnTo>
                  <a:pt x="2023" y="525"/>
                </a:lnTo>
                <a:lnTo>
                  <a:pt x="2023" y="528"/>
                </a:lnTo>
                <a:lnTo>
                  <a:pt x="2026" y="528"/>
                </a:lnTo>
                <a:lnTo>
                  <a:pt x="2028" y="528"/>
                </a:lnTo>
                <a:lnTo>
                  <a:pt x="2031" y="528"/>
                </a:lnTo>
                <a:lnTo>
                  <a:pt x="2033" y="528"/>
                </a:lnTo>
                <a:lnTo>
                  <a:pt x="2036" y="528"/>
                </a:lnTo>
                <a:lnTo>
                  <a:pt x="2039" y="528"/>
                </a:lnTo>
                <a:lnTo>
                  <a:pt x="2039" y="531"/>
                </a:lnTo>
                <a:lnTo>
                  <a:pt x="2041" y="531"/>
                </a:lnTo>
                <a:lnTo>
                  <a:pt x="2044" y="531"/>
                </a:lnTo>
                <a:lnTo>
                  <a:pt x="2046" y="528"/>
                </a:lnTo>
                <a:lnTo>
                  <a:pt x="2046" y="525"/>
                </a:lnTo>
                <a:lnTo>
                  <a:pt x="2044" y="525"/>
                </a:lnTo>
                <a:lnTo>
                  <a:pt x="2044" y="523"/>
                </a:lnTo>
                <a:lnTo>
                  <a:pt x="2044" y="520"/>
                </a:lnTo>
                <a:lnTo>
                  <a:pt x="2046" y="520"/>
                </a:lnTo>
                <a:lnTo>
                  <a:pt x="2046" y="523"/>
                </a:lnTo>
                <a:lnTo>
                  <a:pt x="2049" y="523"/>
                </a:lnTo>
                <a:lnTo>
                  <a:pt x="2049" y="520"/>
                </a:lnTo>
                <a:lnTo>
                  <a:pt x="2052" y="520"/>
                </a:lnTo>
                <a:lnTo>
                  <a:pt x="2054" y="520"/>
                </a:lnTo>
                <a:lnTo>
                  <a:pt x="2054" y="518"/>
                </a:lnTo>
                <a:lnTo>
                  <a:pt x="2054" y="520"/>
                </a:lnTo>
                <a:lnTo>
                  <a:pt x="2057" y="520"/>
                </a:lnTo>
                <a:lnTo>
                  <a:pt x="2059" y="520"/>
                </a:lnTo>
                <a:lnTo>
                  <a:pt x="2059" y="518"/>
                </a:lnTo>
                <a:lnTo>
                  <a:pt x="2062" y="515"/>
                </a:lnTo>
                <a:lnTo>
                  <a:pt x="2065" y="515"/>
                </a:lnTo>
                <a:lnTo>
                  <a:pt x="2065" y="512"/>
                </a:lnTo>
                <a:lnTo>
                  <a:pt x="2067" y="512"/>
                </a:lnTo>
                <a:lnTo>
                  <a:pt x="2070" y="512"/>
                </a:lnTo>
                <a:lnTo>
                  <a:pt x="2073" y="512"/>
                </a:lnTo>
                <a:lnTo>
                  <a:pt x="2073" y="510"/>
                </a:lnTo>
                <a:lnTo>
                  <a:pt x="2075" y="510"/>
                </a:lnTo>
                <a:lnTo>
                  <a:pt x="2078" y="510"/>
                </a:lnTo>
                <a:lnTo>
                  <a:pt x="2080" y="510"/>
                </a:lnTo>
                <a:lnTo>
                  <a:pt x="2083" y="510"/>
                </a:lnTo>
                <a:lnTo>
                  <a:pt x="2086" y="510"/>
                </a:lnTo>
                <a:lnTo>
                  <a:pt x="2088" y="510"/>
                </a:lnTo>
                <a:lnTo>
                  <a:pt x="2091" y="510"/>
                </a:lnTo>
                <a:lnTo>
                  <a:pt x="2093" y="510"/>
                </a:lnTo>
                <a:lnTo>
                  <a:pt x="2096" y="510"/>
                </a:lnTo>
                <a:lnTo>
                  <a:pt x="2099" y="510"/>
                </a:lnTo>
                <a:lnTo>
                  <a:pt x="2099" y="507"/>
                </a:lnTo>
                <a:lnTo>
                  <a:pt x="2101" y="507"/>
                </a:lnTo>
                <a:lnTo>
                  <a:pt x="2101" y="505"/>
                </a:lnTo>
                <a:lnTo>
                  <a:pt x="2104" y="505"/>
                </a:lnTo>
                <a:lnTo>
                  <a:pt x="2104" y="502"/>
                </a:lnTo>
                <a:lnTo>
                  <a:pt x="2106" y="502"/>
                </a:lnTo>
                <a:lnTo>
                  <a:pt x="2106" y="499"/>
                </a:lnTo>
                <a:lnTo>
                  <a:pt x="2109" y="497"/>
                </a:lnTo>
                <a:lnTo>
                  <a:pt x="2109" y="499"/>
                </a:lnTo>
                <a:lnTo>
                  <a:pt x="2109" y="497"/>
                </a:lnTo>
                <a:lnTo>
                  <a:pt x="2112" y="497"/>
                </a:lnTo>
                <a:lnTo>
                  <a:pt x="2109" y="497"/>
                </a:lnTo>
                <a:lnTo>
                  <a:pt x="2109" y="494"/>
                </a:lnTo>
                <a:lnTo>
                  <a:pt x="2112" y="494"/>
                </a:lnTo>
                <a:lnTo>
                  <a:pt x="2112" y="491"/>
                </a:lnTo>
                <a:lnTo>
                  <a:pt x="2114" y="491"/>
                </a:lnTo>
                <a:lnTo>
                  <a:pt x="2114" y="489"/>
                </a:lnTo>
                <a:lnTo>
                  <a:pt x="2114" y="491"/>
                </a:lnTo>
                <a:lnTo>
                  <a:pt x="2114" y="489"/>
                </a:lnTo>
                <a:lnTo>
                  <a:pt x="2117" y="489"/>
                </a:lnTo>
                <a:lnTo>
                  <a:pt x="2119" y="489"/>
                </a:lnTo>
                <a:lnTo>
                  <a:pt x="2119" y="486"/>
                </a:lnTo>
                <a:lnTo>
                  <a:pt x="2122" y="486"/>
                </a:lnTo>
                <a:lnTo>
                  <a:pt x="2122" y="484"/>
                </a:lnTo>
                <a:lnTo>
                  <a:pt x="2122" y="486"/>
                </a:lnTo>
                <a:lnTo>
                  <a:pt x="2122" y="484"/>
                </a:lnTo>
                <a:lnTo>
                  <a:pt x="2125" y="484"/>
                </a:lnTo>
                <a:lnTo>
                  <a:pt x="2127" y="481"/>
                </a:lnTo>
                <a:lnTo>
                  <a:pt x="2127" y="478"/>
                </a:lnTo>
                <a:lnTo>
                  <a:pt x="2130" y="478"/>
                </a:lnTo>
                <a:lnTo>
                  <a:pt x="2130" y="476"/>
                </a:lnTo>
                <a:lnTo>
                  <a:pt x="2133" y="476"/>
                </a:lnTo>
                <a:lnTo>
                  <a:pt x="2135" y="476"/>
                </a:lnTo>
                <a:lnTo>
                  <a:pt x="2138" y="476"/>
                </a:lnTo>
                <a:lnTo>
                  <a:pt x="2140" y="476"/>
                </a:lnTo>
                <a:lnTo>
                  <a:pt x="2140" y="473"/>
                </a:lnTo>
                <a:lnTo>
                  <a:pt x="2143" y="473"/>
                </a:lnTo>
                <a:lnTo>
                  <a:pt x="2143" y="471"/>
                </a:lnTo>
                <a:lnTo>
                  <a:pt x="2146" y="471"/>
                </a:lnTo>
                <a:lnTo>
                  <a:pt x="2146" y="468"/>
                </a:lnTo>
                <a:lnTo>
                  <a:pt x="2148" y="468"/>
                </a:lnTo>
                <a:lnTo>
                  <a:pt x="2151" y="468"/>
                </a:lnTo>
                <a:lnTo>
                  <a:pt x="2151" y="465"/>
                </a:lnTo>
                <a:lnTo>
                  <a:pt x="2153" y="465"/>
                </a:lnTo>
                <a:lnTo>
                  <a:pt x="2151" y="465"/>
                </a:lnTo>
                <a:lnTo>
                  <a:pt x="2151" y="463"/>
                </a:lnTo>
                <a:lnTo>
                  <a:pt x="2153" y="463"/>
                </a:lnTo>
                <a:lnTo>
                  <a:pt x="2156" y="463"/>
                </a:lnTo>
                <a:lnTo>
                  <a:pt x="2156" y="460"/>
                </a:lnTo>
                <a:lnTo>
                  <a:pt x="2159" y="460"/>
                </a:lnTo>
                <a:lnTo>
                  <a:pt x="2161" y="460"/>
                </a:lnTo>
                <a:lnTo>
                  <a:pt x="2161" y="463"/>
                </a:lnTo>
                <a:lnTo>
                  <a:pt x="2161" y="465"/>
                </a:lnTo>
                <a:lnTo>
                  <a:pt x="2161" y="463"/>
                </a:lnTo>
                <a:lnTo>
                  <a:pt x="2164" y="465"/>
                </a:lnTo>
                <a:lnTo>
                  <a:pt x="2161" y="465"/>
                </a:lnTo>
                <a:lnTo>
                  <a:pt x="2164" y="465"/>
                </a:lnTo>
                <a:lnTo>
                  <a:pt x="2164" y="468"/>
                </a:lnTo>
                <a:lnTo>
                  <a:pt x="2166" y="468"/>
                </a:lnTo>
                <a:lnTo>
                  <a:pt x="2166" y="471"/>
                </a:lnTo>
                <a:lnTo>
                  <a:pt x="2169" y="471"/>
                </a:lnTo>
                <a:lnTo>
                  <a:pt x="2172" y="471"/>
                </a:lnTo>
                <a:lnTo>
                  <a:pt x="2174" y="471"/>
                </a:lnTo>
                <a:lnTo>
                  <a:pt x="2177" y="471"/>
                </a:lnTo>
                <a:lnTo>
                  <a:pt x="2169" y="481"/>
                </a:lnTo>
                <a:lnTo>
                  <a:pt x="2164" y="481"/>
                </a:lnTo>
                <a:lnTo>
                  <a:pt x="2161" y="484"/>
                </a:lnTo>
                <a:lnTo>
                  <a:pt x="2156" y="486"/>
                </a:lnTo>
                <a:lnTo>
                  <a:pt x="2151" y="491"/>
                </a:lnTo>
                <a:lnTo>
                  <a:pt x="2143" y="502"/>
                </a:lnTo>
                <a:lnTo>
                  <a:pt x="2140" y="505"/>
                </a:lnTo>
                <a:lnTo>
                  <a:pt x="2138" y="507"/>
                </a:lnTo>
                <a:lnTo>
                  <a:pt x="2130" y="512"/>
                </a:lnTo>
                <a:lnTo>
                  <a:pt x="2127" y="518"/>
                </a:lnTo>
                <a:lnTo>
                  <a:pt x="2119" y="520"/>
                </a:lnTo>
                <a:lnTo>
                  <a:pt x="2117" y="523"/>
                </a:lnTo>
                <a:lnTo>
                  <a:pt x="2109" y="528"/>
                </a:lnTo>
                <a:lnTo>
                  <a:pt x="2106" y="528"/>
                </a:lnTo>
                <a:lnTo>
                  <a:pt x="2104" y="531"/>
                </a:lnTo>
                <a:lnTo>
                  <a:pt x="2101" y="533"/>
                </a:lnTo>
                <a:lnTo>
                  <a:pt x="2099" y="533"/>
                </a:lnTo>
                <a:lnTo>
                  <a:pt x="2099" y="536"/>
                </a:lnTo>
                <a:lnTo>
                  <a:pt x="2096" y="536"/>
                </a:lnTo>
                <a:lnTo>
                  <a:pt x="2093" y="536"/>
                </a:lnTo>
                <a:lnTo>
                  <a:pt x="2091" y="536"/>
                </a:lnTo>
                <a:lnTo>
                  <a:pt x="2091" y="533"/>
                </a:lnTo>
                <a:lnTo>
                  <a:pt x="2086" y="533"/>
                </a:lnTo>
                <a:lnTo>
                  <a:pt x="2083" y="533"/>
                </a:lnTo>
                <a:lnTo>
                  <a:pt x="2080" y="533"/>
                </a:lnTo>
                <a:lnTo>
                  <a:pt x="2078" y="533"/>
                </a:lnTo>
                <a:lnTo>
                  <a:pt x="2075" y="536"/>
                </a:lnTo>
                <a:lnTo>
                  <a:pt x="2073" y="538"/>
                </a:lnTo>
                <a:lnTo>
                  <a:pt x="2070" y="541"/>
                </a:lnTo>
                <a:lnTo>
                  <a:pt x="2067" y="541"/>
                </a:lnTo>
                <a:lnTo>
                  <a:pt x="2065" y="541"/>
                </a:lnTo>
                <a:lnTo>
                  <a:pt x="2062" y="541"/>
                </a:lnTo>
                <a:lnTo>
                  <a:pt x="2059" y="544"/>
                </a:lnTo>
                <a:lnTo>
                  <a:pt x="2059" y="546"/>
                </a:lnTo>
                <a:lnTo>
                  <a:pt x="2054" y="549"/>
                </a:lnTo>
                <a:lnTo>
                  <a:pt x="2052" y="554"/>
                </a:lnTo>
                <a:lnTo>
                  <a:pt x="2049" y="554"/>
                </a:lnTo>
                <a:lnTo>
                  <a:pt x="2044" y="557"/>
                </a:lnTo>
                <a:lnTo>
                  <a:pt x="2036" y="557"/>
                </a:lnTo>
                <a:lnTo>
                  <a:pt x="2033" y="559"/>
                </a:lnTo>
                <a:lnTo>
                  <a:pt x="2031" y="562"/>
                </a:lnTo>
                <a:lnTo>
                  <a:pt x="2028" y="562"/>
                </a:lnTo>
                <a:lnTo>
                  <a:pt x="2023" y="567"/>
                </a:lnTo>
                <a:lnTo>
                  <a:pt x="2018" y="570"/>
                </a:lnTo>
                <a:lnTo>
                  <a:pt x="2015" y="572"/>
                </a:lnTo>
                <a:lnTo>
                  <a:pt x="2012" y="572"/>
                </a:lnTo>
                <a:lnTo>
                  <a:pt x="2010" y="575"/>
                </a:lnTo>
                <a:lnTo>
                  <a:pt x="2010" y="580"/>
                </a:lnTo>
                <a:lnTo>
                  <a:pt x="2010" y="583"/>
                </a:lnTo>
                <a:lnTo>
                  <a:pt x="2010" y="585"/>
                </a:lnTo>
                <a:lnTo>
                  <a:pt x="2007" y="588"/>
                </a:lnTo>
                <a:lnTo>
                  <a:pt x="2007" y="591"/>
                </a:lnTo>
                <a:lnTo>
                  <a:pt x="2007" y="593"/>
                </a:lnTo>
                <a:lnTo>
                  <a:pt x="2005" y="596"/>
                </a:lnTo>
                <a:lnTo>
                  <a:pt x="2002" y="596"/>
                </a:lnTo>
                <a:lnTo>
                  <a:pt x="1999" y="596"/>
                </a:lnTo>
                <a:lnTo>
                  <a:pt x="1997" y="599"/>
                </a:lnTo>
                <a:lnTo>
                  <a:pt x="1992" y="604"/>
                </a:lnTo>
                <a:lnTo>
                  <a:pt x="1989" y="604"/>
                </a:lnTo>
                <a:lnTo>
                  <a:pt x="1986" y="604"/>
                </a:lnTo>
                <a:lnTo>
                  <a:pt x="1981" y="604"/>
                </a:lnTo>
                <a:lnTo>
                  <a:pt x="1979" y="604"/>
                </a:lnTo>
                <a:lnTo>
                  <a:pt x="1976" y="604"/>
                </a:lnTo>
                <a:lnTo>
                  <a:pt x="1973" y="606"/>
                </a:lnTo>
                <a:lnTo>
                  <a:pt x="1971" y="606"/>
                </a:lnTo>
                <a:lnTo>
                  <a:pt x="1971" y="609"/>
                </a:lnTo>
                <a:lnTo>
                  <a:pt x="1971" y="612"/>
                </a:lnTo>
                <a:lnTo>
                  <a:pt x="1968" y="612"/>
                </a:lnTo>
                <a:lnTo>
                  <a:pt x="1968" y="614"/>
                </a:lnTo>
                <a:lnTo>
                  <a:pt x="1965" y="614"/>
                </a:lnTo>
                <a:lnTo>
                  <a:pt x="1965" y="617"/>
                </a:lnTo>
                <a:lnTo>
                  <a:pt x="1963" y="617"/>
                </a:lnTo>
                <a:lnTo>
                  <a:pt x="1960" y="619"/>
                </a:lnTo>
                <a:lnTo>
                  <a:pt x="1958" y="619"/>
                </a:lnTo>
                <a:lnTo>
                  <a:pt x="1955" y="619"/>
                </a:lnTo>
                <a:lnTo>
                  <a:pt x="1952" y="622"/>
                </a:lnTo>
                <a:lnTo>
                  <a:pt x="1950" y="622"/>
                </a:lnTo>
                <a:lnTo>
                  <a:pt x="1947" y="622"/>
                </a:lnTo>
                <a:lnTo>
                  <a:pt x="1947" y="625"/>
                </a:lnTo>
                <a:lnTo>
                  <a:pt x="1945" y="625"/>
                </a:lnTo>
                <a:lnTo>
                  <a:pt x="1942" y="630"/>
                </a:lnTo>
                <a:lnTo>
                  <a:pt x="1939" y="630"/>
                </a:lnTo>
                <a:lnTo>
                  <a:pt x="1932" y="635"/>
                </a:lnTo>
                <a:lnTo>
                  <a:pt x="1919" y="643"/>
                </a:lnTo>
                <a:lnTo>
                  <a:pt x="1916" y="646"/>
                </a:lnTo>
                <a:lnTo>
                  <a:pt x="1913" y="646"/>
                </a:lnTo>
                <a:lnTo>
                  <a:pt x="1908" y="646"/>
                </a:lnTo>
                <a:lnTo>
                  <a:pt x="1905" y="646"/>
                </a:lnTo>
                <a:lnTo>
                  <a:pt x="1903" y="648"/>
                </a:lnTo>
                <a:lnTo>
                  <a:pt x="1895" y="651"/>
                </a:lnTo>
                <a:lnTo>
                  <a:pt x="1892" y="653"/>
                </a:lnTo>
                <a:lnTo>
                  <a:pt x="1887" y="653"/>
                </a:lnTo>
                <a:lnTo>
                  <a:pt x="1885" y="653"/>
                </a:lnTo>
                <a:lnTo>
                  <a:pt x="1882" y="653"/>
                </a:lnTo>
                <a:lnTo>
                  <a:pt x="1879" y="651"/>
                </a:lnTo>
                <a:lnTo>
                  <a:pt x="1879" y="648"/>
                </a:lnTo>
                <a:lnTo>
                  <a:pt x="1877" y="648"/>
                </a:lnTo>
                <a:lnTo>
                  <a:pt x="1874" y="648"/>
                </a:lnTo>
                <a:lnTo>
                  <a:pt x="1869" y="648"/>
                </a:lnTo>
                <a:lnTo>
                  <a:pt x="1864" y="648"/>
                </a:lnTo>
                <a:lnTo>
                  <a:pt x="1861" y="648"/>
                </a:lnTo>
                <a:lnTo>
                  <a:pt x="1858" y="648"/>
                </a:lnTo>
                <a:lnTo>
                  <a:pt x="1856" y="646"/>
                </a:lnTo>
                <a:lnTo>
                  <a:pt x="1853" y="646"/>
                </a:lnTo>
                <a:lnTo>
                  <a:pt x="1848" y="640"/>
                </a:lnTo>
                <a:lnTo>
                  <a:pt x="1845" y="640"/>
                </a:lnTo>
                <a:lnTo>
                  <a:pt x="1845" y="638"/>
                </a:lnTo>
                <a:lnTo>
                  <a:pt x="1843" y="635"/>
                </a:lnTo>
                <a:lnTo>
                  <a:pt x="1840" y="635"/>
                </a:lnTo>
                <a:lnTo>
                  <a:pt x="1838" y="635"/>
                </a:lnTo>
                <a:lnTo>
                  <a:pt x="1835" y="635"/>
                </a:lnTo>
                <a:lnTo>
                  <a:pt x="1825" y="638"/>
                </a:lnTo>
                <a:lnTo>
                  <a:pt x="1819" y="635"/>
                </a:lnTo>
                <a:lnTo>
                  <a:pt x="1819" y="633"/>
                </a:lnTo>
                <a:lnTo>
                  <a:pt x="1817" y="630"/>
                </a:lnTo>
                <a:lnTo>
                  <a:pt x="1814" y="630"/>
                </a:lnTo>
                <a:lnTo>
                  <a:pt x="1811" y="627"/>
                </a:lnTo>
                <a:lnTo>
                  <a:pt x="1806" y="622"/>
                </a:lnTo>
                <a:lnTo>
                  <a:pt x="1804" y="622"/>
                </a:lnTo>
                <a:lnTo>
                  <a:pt x="1801" y="619"/>
                </a:lnTo>
                <a:lnTo>
                  <a:pt x="1798" y="619"/>
                </a:lnTo>
                <a:lnTo>
                  <a:pt x="1796" y="619"/>
                </a:lnTo>
                <a:lnTo>
                  <a:pt x="1791" y="617"/>
                </a:lnTo>
                <a:lnTo>
                  <a:pt x="1785" y="614"/>
                </a:lnTo>
                <a:lnTo>
                  <a:pt x="1785" y="612"/>
                </a:lnTo>
                <a:lnTo>
                  <a:pt x="1783" y="612"/>
                </a:lnTo>
                <a:lnTo>
                  <a:pt x="1778" y="606"/>
                </a:lnTo>
                <a:lnTo>
                  <a:pt x="1775" y="604"/>
                </a:lnTo>
                <a:lnTo>
                  <a:pt x="1770" y="601"/>
                </a:lnTo>
                <a:lnTo>
                  <a:pt x="1765" y="599"/>
                </a:lnTo>
                <a:lnTo>
                  <a:pt x="1757" y="593"/>
                </a:lnTo>
                <a:lnTo>
                  <a:pt x="1754" y="593"/>
                </a:lnTo>
                <a:lnTo>
                  <a:pt x="1746" y="591"/>
                </a:lnTo>
                <a:lnTo>
                  <a:pt x="1744" y="591"/>
                </a:lnTo>
                <a:lnTo>
                  <a:pt x="1736" y="593"/>
                </a:lnTo>
                <a:lnTo>
                  <a:pt x="1728" y="591"/>
                </a:lnTo>
                <a:lnTo>
                  <a:pt x="1725" y="591"/>
                </a:lnTo>
                <a:lnTo>
                  <a:pt x="1720" y="588"/>
                </a:lnTo>
                <a:lnTo>
                  <a:pt x="1715" y="583"/>
                </a:lnTo>
                <a:lnTo>
                  <a:pt x="1712" y="580"/>
                </a:lnTo>
                <a:lnTo>
                  <a:pt x="1710" y="580"/>
                </a:lnTo>
                <a:lnTo>
                  <a:pt x="1707" y="580"/>
                </a:lnTo>
                <a:lnTo>
                  <a:pt x="1691" y="585"/>
                </a:lnTo>
                <a:lnTo>
                  <a:pt x="1689" y="588"/>
                </a:lnTo>
                <a:lnTo>
                  <a:pt x="1686" y="588"/>
                </a:lnTo>
                <a:lnTo>
                  <a:pt x="1678" y="591"/>
                </a:lnTo>
                <a:lnTo>
                  <a:pt x="1673" y="593"/>
                </a:lnTo>
                <a:lnTo>
                  <a:pt x="1668" y="596"/>
                </a:lnTo>
                <a:lnTo>
                  <a:pt x="1665" y="596"/>
                </a:lnTo>
                <a:lnTo>
                  <a:pt x="1663" y="596"/>
                </a:lnTo>
                <a:lnTo>
                  <a:pt x="1663" y="599"/>
                </a:lnTo>
                <a:lnTo>
                  <a:pt x="1660" y="599"/>
                </a:lnTo>
                <a:lnTo>
                  <a:pt x="1657" y="599"/>
                </a:lnTo>
                <a:lnTo>
                  <a:pt x="1647" y="599"/>
                </a:lnTo>
                <a:lnTo>
                  <a:pt x="1644" y="601"/>
                </a:lnTo>
                <a:lnTo>
                  <a:pt x="1637" y="601"/>
                </a:lnTo>
                <a:lnTo>
                  <a:pt x="1629" y="601"/>
                </a:lnTo>
                <a:lnTo>
                  <a:pt x="1626" y="601"/>
                </a:lnTo>
                <a:lnTo>
                  <a:pt x="1624" y="601"/>
                </a:lnTo>
                <a:lnTo>
                  <a:pt x="1621" y="599"/>
                </a:lnTo>
                <a:lnTo>
                  <a:pt x="1616" y="599"/>
                </a:lnTo>
                <a:lnTo>
                  <a:pt x="1613" y="599"/>
                </a:lnTo>
                <a:lnTo>
                  <a:pt x="1611" y="601"/>
                </a:lnTo>
                <a:lnTo>
                  <a:pt x="1608" y="601"/>
                </a:lnTo>
                <a:lnTo>
                  <a:pt x="1605" y="601"/>
                </a:lnTo>
                <a:lnTo>
                  <a:pt x="1603" y="604"/>
                </a:lnTo>
                <a:lnTo>
                  <a:pt x="1600" y="606"/>
                </a:lnTo>
                <a:lnTo>
                  <a:pt x="1597" y="606"/>
                </a:lnTo>
                <a:lnTo>
                  <a:pt x="1595" y="604"/>
                </a:lnTo>
                <a:lnTo>
                  <a:pt x="1592" y="604"/>
                </a:lnTo>
                <a:lnTo>
                  <a:pt x="1590" y="601"/>
                </a:lnTo>
                <a:lnTo>
                  <a:pt x="1587" y="601"/>
                </a:lnTo>
                <a:lnTo>
                  <a:pt x="1584" y="601"/>
                </a:lnTo>
                <a:lnTo>
                  <a:pt x="1584" y="604"/>
                </a:lnTo>
                <a:lnTo>
                  <a:pt x="1587" y="606"/>
                </a:lnTo>
                <a:lnTo>
                  <a:pt x="1587" y="609"/>
                </a:lnTo>
                <a:lnTo>
                  <a:pt x="1587" y="612"/>
                </a:lnTo>
                <a:lnTo>
                  <a:pt x="1587" y="614"/>
                </a:lnTo>
                <a:lnTo>
                  <a:pt x="1584" y="614"/>
                </a:lnTo>
                <a:lnTo>
                  <a:pt x="1582" y="617"/>
                </a:lnTo>
                <a:lnTo>
                  <a:pt x="1579" y="619"/>
                </a:lnTo>
                <a:lnTo>
                  <a:pt x="1574" y="622"/>
                </a:lnTo>
                <a:lnTo>
                  <a:pt x="1571" y="625"/>
                </a:lnTo>
                <a:lnTo>
                  <a:pt x="1569" y="627"/>
                </a:lnTo>
                <a:lnTo>
                  <a:pt x="1566" y="627"/>
                </a:lnTo>
                <a:lnTo>
                  <a:pt x="1564" y="627"/>
                </a:lnTo>
                <a:lnTo>
                  <a:pt x="1564" y="625"/>
                </a:lnTo>
                <a:lnTo>
                  <a:pt x="1561" y="627"/>
                </a:lnTo>
                <a:lnTo>
                  <a:pt x="1558" y="627"/>
                </a:lnTo>
                <a:lnTo>
                  <a:pt x="1556" y="630"/>
                </a:lnTo>
                <a:lnTo>
                  <a:pt x="1553" y="630"/>
                </a:lnTo>
                <a:lnTo>
                  <a:pt x="1550" y="627"/>
                </a:lnTo>
                <a:lnTo>
                  <a:pt x="1548" y="627"/>
                </a:lnTo>
                <a:lnTo>
                  <a:pt x="1545" y="627"/>
                </a:lnTo>
                <a:lnTo>
                  <a:pt x="1543" y="627"/>
                </a:lnTo>
                <a:lnTo>
                  <a:pt x="1543" y="625"/>
                </a:lnTo>
                <a:lnTo>
                  <a:pt x="1540" y="625"/>
                </a:lnTo>
                <a:lnTo>
                  <a:pt x="1537" y="625"/>
                </a:lnTo>
                <a:lnTo>
                  <a:pt x="1537" y="622"/>
                </a:lnTo>
                <a:lnTo>
                  <a:pt x="1535" y="622"/>
                </a:lnTo>
                <a:lnTo>
                  <a:pt x="1535" y="625"/>
                </a:lnTo>
                <a:lnTo>
                  <a:pt x="1532" y="625"/>
                </a:lnTo>
                <a:lnTo>
                  <a:pt x="1530" y="625"/>
                </a:lnTo>
                <a:lnTo>
                  <a:pt x="1527" y="625"/>
                </a:lnTo>
                <a:lnTo>
                  <a:pt x="1524" y="625"/>
                </a:lnTo>
                <a:lnTo>
                  <a:pt x="1522" y="625"/>
                </a:lnTo>
                <a:lnTo>
                  <a:pt x="1519" y="627"/>
                </a:lnTo>
                <a:lnTo>
                  <a:pt x="1517" y="627"/>
                </a:lnTo>
                <a:lnTo>
                  <a:pt x="1511" y="627"/>
                </a:lnTo>
                <a:lnTo>
                  <a:pt x="1509" y="627"/>
                </a:lnTo>
                <a:lnTo>
                  <a:pt x="1506" y="627"/>
                </a:lnTo>
                <a:lnTo>
                  <a:pt x="1503" y="630"/>
                </a:lnTo>
                <a:lnTo>
                  <a:pt x="1501" y="630"/>
                </a:lnTo>
                <a:lnTo>
                  <a:pt x="1498" y="630"/>
                </a:lnTo>
                <a:lnTo>
                  <a:pt x="1496" y="630"/>
                </a:lnTo>
                <a:lnTo>
                  <a:pt x="1493" y="627"/>
                </a:lnTo>
                <a:lnTo>
                  <a:pt x="1490" y="630"/>
                </a:lnTo>
                <a:lnTo>
                  <a:pt x="1488" y="627"/>
                </a:lnTo>
                <a:lnTo>
                  <a:pt x="1488" y="630"/>
                </a:lnTo>
                <a:lnTo>
                  <a:pt x="1485" y="627"/>
                </a:lnTo>
                <a:lnTo>
                  <a:pt x="1483" y="625"/>
                </a:lnTo>
                <a:lnTo>
                  <a:pt x="1480" y="625"/>
                </a:lnTo>
                <a:lnTo>
                  <a:pt x="1477" y="625"/>
                </a:lnTo>
                <a:lnTo>
                  <a:pt x="1475" y="625"/>
                </a:lnTo>
                <a:lnTo>
                  <a:pt x="1472" y="625"/>
                </a:lnTo>
                <a:lnTo>
                  <a:pt x="1470" y="625"/>
                </a:lnTo>
                <a:lnTo>
                  <a:pt x="1467" y="625"/>
                </a:lnTo>
                <a:lnTo>
                  <a:pt x="1464" y="625"/>
                </a:lnTo>
                <a:lnTo>
                  <a:pt x="1462" y="622"/>
                </a:lnTo>
                <a:lnTo>
                  <a:pt x="1454" y="617"/>
                </a:lnTo>
                <a:lnTo>
                  <a:pt x="1454" y="614"/>
                </a:lnTo>
                <a:lnTo>
                  <a:pt x="1449" y="614"/>
                </a:lnTo>
                <a:lnTo>
                  <a:pt x="1446" y="614"/>
                </a:lnTo>
                <a:lnTo>
                  <a:pt x="1443" y="612"/>
                </a:lnTo>
                <a:lnTo>
                  <a:pt x="1441" y="612"/>
                </a:lnTo>
                <a:lnTo>
                  <a:pt x="1438" y="606"/>
                </a:lnTo>
                <a:lnTo>
                  <a:pt x="1436" y="601"/>
                </a:lnTo>
                <a:lnTo>
                  <a:pt x="1433" y="599"/>
                </a:lnTo>
                <a:lnTo>
                  <a:pt x="1433" y="596"/>
                </a:lnTo>
                <a:lnTo>
                  <a:pt x="1430" y="593"/>
                </a:lnTo>
                <a:lnTo>
                  <a:pt x="1430" y="591"/>
                </a:lnTo>
                <a:lnTo>
                  <a:pt x="1430" y="588"/>
                </a:lnTo>
                <a:lnTo>
                  <a:pt x="1430" y="585"/>
                </a:lnTo>
                <a:lnTo>
                  <a:pt x="1430" y="583"/>
                </a:lnTo>
                <a:lnTo>
                  <a:pt x="1428" y="583"/>
                </a:lnTo>
                <a:lnTo>
                  <a:pt x="1425" y="580"/>
                </a:lnTo>
                <a:lnTo>
                  <a:pt x="1425" y="578"/>
                </a:lnTo>
                <a:lnTo>
                  <a:pt x="1423" y="575"/>
                </a:lnTo>
                <a:lnTo>
                  <a:pt x="1420" y="572"/>
                </a:lnTo>
                <a:lnTo>
                  <a:pt x="1417" y="567"/>
                </a:lnTo>
                <a:lnTo>
                  <a:pt x="1412" y="565"/>
                </a:lnTo>
                <a:lnTo>
                  <a:pt x="1407" y="557"/>
                </a:lnTo>
                <a:lnTo>
                  <a:pt x="1407" y="554"/>
                </a:lnTo>
                <a:lnTo>
                  <a:pt x="1404" y="552"/>
                </a:lnTo>
                <a:lnTo>
                  <a:pt x="1402" y="552"/>
                </a:lnTo>
                <a:lnTo>
                  <a:pt x="1399" y="552"/>
                </a:lnTo>
                <a:lnTo>
                  <a:pt x="1396" y="549"/>
                </a:lnTo>
                <a:lnTo>
                  <a:pt x="1394" y="549"/>
                </a:lnTo>
                <a:lnTo>
                  <a:pt x="1391" y="546"/>
                </a:lnTo>
                <a:lnTo>
                  <a:pt x="1391" y="544"/>
                </a:lnTo>
                <a:lnTo>
                  <a:pt x="1386" y="544"/>
                </a:lnTo>
                <a:lnTo>
                  <a:pt x="1386" y="541"/>
                </a:lnTo>
                <a:lnTo>
                  <a:pt x="1383" y="541"/>
                </a:lnTo>
                <a:lnTo>
                  <a:pt x="1386" y="531"/>
                </a:lnTo>
                <a:lnTo>
                  <a:pt x="1389" y="523"/>
                </a:lnTo>
                <a:lnTo>
                  <a:pt x="1381" y="520"/>
                </a:lnTo>
                <a:lnTo>
                  <a:pt x="1381" y="523"/>
                </a:lnTo>
                <a:lnTo>
                  <a:pt x="1381" y="525"/>
                </a:lnTo>
                <a:lnTo>
                  <a:pt x="1378" y="528"/>
                </a:lnTo>
                <a:lnTo>
                  <a:pt x="1376" y="528"/>
                </a:lnTo>
                <a:lnTo>
                  <a:pt x="1373" y="528"/>
                </a:lnTo>
                <a:lnTo>
                  <a:pt x="1370" y="531"/>
                </a:lnTo>
                <a:lnTo>
                  <a:pt x="1368" y="533"/>
                </a:lnTo>
                <a:lnTo>
                  <a:pt x="1365" y="531"/>
                </a:lnTo>
                <a:lnTo>
                  <a:pt x="1363" y="531"/>
                </a:lnTo>
                <a:lnTo>
                  <a:pt x="1360" y="531"/>
                </a:lnTo>
                <a:lnTo>
                  <a:pt x="1357" y="533"/>
                </a:lnTo>
                <a:lnTo>
                  <a:pt x="1355" y="533"/>
                </a:lnTo>
                <a:lnTo>
                  <a:pt x="1355" y="536"/>
                </a:lnTo>
                <a:lnTo>
                  <a:pt x="1352" y="536"/>
                </a:lnTo>
                <a:lnTo>
                  <a:pt x="1352" y="557"/>
                </a:lnTo>
                <a:lnTo>
                  <a:pt x="1349" y="559"/>
                </a:lnTo>
                <a:lnTo>
                  <a:pt x="1347" y="562"/>
                </a:lnTo>
                <a:lnTo>
                  <a:pt x="1344" y="562"/>
                </a:lnTo>
                <a:lnTo>
                  <a:pt x="1339" y="562"/>
                </a:lnTo>
                <a:lnTo>
                  <a:pt x="1336" y="562"/>
                </a:lnTo>
                <a:lnTo>
                  <a:pt x="1334" y="565"/>
                </a:lnTo>
                <a:lnTo>
                  <a:pt x="1331" y="567"/>
                </a:lnTo>
                <a:lnTo>
                  <a:pt x="1331" y="570"/>
                </a:lnTo>
                <a:lnTo>
                  <a:pt x="1329" y="570"/>
                </a:lnTo>
                <a:lnTo>
                  <a:pt x="1326" y="572"/>
                </a:lnTo>
                <a:lnTo>
                  <a:pt x="1329" y="575"/>
                </a:lnTo>
                <a:lnTo>
                  <a:pt x="1329" y="578"/>
                </a:lnTo>
                <a:lnTo>
                  <a:pt x="1321" y="583"/>
                </a:lnTo>
                <a:lnTo>
                  <a:pt x="1318" y="583"/>
                </a:lnTo>
                <a:lnTo>
                  <a:pt x="1316" y="583"/>
                </a:lnTo>
                <a:lnTo>
                  <a:pt x="1313" y="583"/>
                </a:lnTo>
                <a:lnTo>
                  <a:pt x="1310" y="583"/>
                </a:lnTo>
                <a:lnTo>
                  <a:pt x="1308" y="583"/>
                </a:lnTo>
                <a:lnTo>
                  <a:pt x="1308" y="580"/>
                </a:lnTo>
                <a:lnTo>
                  <a:pt x="1305" y="580"/>
                </a:lnTo>
                <a:lnTo>
                  <a:pt x="1303" y="580"/>
                </a:lnTo>
                <a:lnTo>
                  <a:pt x="1303" y="578"/>
                </a:lnTo>
                <a:lnTo>
                  <a:pt x="1297" y="585"/>
                </a:lnTo>
                <a:lnTo>
                  <a:pt x="1297" y="588"/>
                </a:lnTo>
                <a:lnTo>
                  <a:pt x="1292" y="596"/>
                </a:lnTo>
                <a:lnTo>
                  <a:pt x="1292" y="601"/>
                </a:lnTo>
                <a:lnTo>
                  <a:pt x="1292" y="604"/>
                </a:lnTo>
                <a:lnTo>
                  <a:pt x="1289" y="609"/>
                </a:lnTo>
                <a:lnTo>
                  <a:pt x="1284" y="617"/>
                </a:lnTo>
                <a:lnTo>
                  <a:pt x="1284" y="619"/>
                </a:lnTo>
                <a:lnTo>
                  <a:pt x="1282" y="622"/>
                </a:lnTo>
                <a:lnTo>
                  <a:pt x="1276" y="627"/>
                </a:lnTo>
                <a:lnTo>
                  <a:pt x="1276" y="630"/>
                </a:lnTo>
                <a:lnTo>
                  <a:pt x="1274" y="633"/>
                </a:lnTo>
                <a:lnTo>
                  <a:pt x="1271" y="635"/>
                </a:lnTo>
                <a:lnTo>
                  <a:pt x="1266" y="640"/>
                </a:lnTo>
                <a:lnTo>
                  <a:pt x="1261" y="643"/>
                </a:lnTo>
                <a:lnTo>
                  <a:pt x="1258" y="643"/>
                </a:lnTo>
                <a:lnTo>
                  <a:pt x="1258" y="646"/>
                </a:lnTo>
                <a:lnTo>
                  <a:pt x="1256" y="646"/>
                </a:lnTo>
                <a:lnTo>
                  <a:pt x="1253" y="648"/>
                </a:lnTo>
                <a:lnTo>
                  <a:pt x="1250" y="648"/>
                </a:lnTo>
                <a:lnTo>
                  <a:pt x="1248" y="648"/>
                </a:lnTo>
                <a:lnTo>
                  <a:pt x="1242" y="651"/>
                </a:lnTo>
                <a:lnTo>
                  <a:pt x="1237" y="653"/>
                </a:lnTo>
                <a:lnTo>
                  <a:pt x="1237" y="656"/>
                </a:lnTo>
                <a:lnTo>
                  <a:pt x="1237" y="659"/>
                </a:lnTo>
                <a:lnTo>
                  <a:pt x="1237" y="661"/>
                </a:lnTo>
                <a:lnTo>
                  <a:pt x="1237" y="664"/>
                </a:lnTo>
                <a:lnTo>
                  <a:pt x="1235" y="664"/>
                </a:lnTo>
                <a:lnTo>
                  <a:pt x="1235" y="666"/>
                </a:lnTo>
                <a:lnTo>
                  <a:pt x="1232" y="666"/>
                </a:lnTo>
                <a:lnTo>
                  <a:pt x="1232" y="669"/>
                </a:lnTo>
                <a:lnTo>
                  <a:pt x="1232" y="672"/>
                </a:lnTo>
                <a:lnTo>
                  <a:pt x="1232" y="674"/>
                </a:lnTo>
                <a:lnTo>
                  <a:pt x="1232" y="677"/>
                </a:lnTo>
                <a:lnTo>
                  <a:pt x="1232" y="680"/>
                </a:lnTo>
                <a:lnTo>
                  <a:pt x="1229" y="680"/>
                </a:lnTo>
                <a:lnTo>
                  <a:pt x="1229" y="682"/>
                </a:lnTo>
                <a:lnTo>
                  <a:pt x="1227" y="682"/>
                </a:lnTo>
                <a:lnTo>
                  <a:pt x="1227" y="680"/>
                </a:lnTo>
                <a:lnTo>
                  <a:pt x="1224" y="677"/>
                </a:lnTo>
                <a:lnTo>
                  <a:pt x="1222" y="677"/>
                </a:lnTo>
                <a:lnTo>
                  <a:pt x="1216" y="677"/>
                </a:lnTo>
                <a:lnTo>
                  <a:pt x="1214" y="677"/>
                </a:lnTo>
                <a:lnTo>
                  <a:pt x="1214" y="674"/>
                </a:lnTo>
                <a:lnTo>
                  <a:pt x="1211" y="674"/>
                </a:lnTo>
                <a:lnTo>
                  <a:pt x="1211" y="672"/>
                </a:lnTo>
                <a:lnTo>
                  <a:pt x="1209" y="669"/>
                </a:lnTo>
                <a:lnTo>
                  <a:pt x="1206" y="666"/>
                </a:lnTo>
                <a:lnTo>
                  <a:pt x="1203" y="664"/>
                </a:lnTo>
                <a:lnTo>
                  <a:pt x="1201" y="661"/>
                </a:lnTo>
                <a:lnTo>
                  <a:pt x="1195" y="664"/>
                </a:lnTo>
                <a:lnTo>
                  <a:pt x="1193" y="661"/>
                </a:lnTo>
                <a:lnTo>
                  <a:pt x="1193" y="664"/>
                </a:lnTo>
                <a:lnTo>
                  <a:pt x="1188" y="661"/>
                </a:lnTo>
                <a:lnTo>
                  <a:pt x="1182" y="659"/>
                </a:lnTo>
                <a:lnTo>
                  <a:pt x="1180" y="656"/>
                </a:lnTo>
                <a:lnTo>
                  <a:pt x="1177" y="656"/>
                </a:lnTo>
                <a:lnTo>
                  <a:pt x="1169" y="653"/>
                </a:lnTo>
                <a:lnTo>
                  <a:pt x="1167" y="653"/>
                </a:lnTo>
                <a:lnTo>
                  <a:pt x="1164" y="653"/>
                </a:lnTo>
                <a:lnTo>
                  <a:pt x="1162" y="653"/>
                </a:lnTo>
                <a:lnTo>
                  <a:pt x="1159" y="653"/>
                </a:lnTo>
                <a:lnTo>
                  <a:pt x="1156" y="656"/>
                </a:lnTo>
                <a:lnTo>
                  <a:pt x="1151" y="656"/>
                </a:lnTo>
                <a:lnTo>
                  <a:pt x="1143" y="653"/>
                </a:lnTo>
                <a:lnTo>
                  <a:pt x="1141" y="651"/>
                </a:lnTo>
                <a:lnTo>
                  <a:pt x="1135" y="653"/>
                </a:lnTo>
                <a:lnTo>
                  <a:pt x="1133" y="653"/>
                </a:lnTo>
                <a:lnTo>
                  <a:pt x="1130" y="651"/>
                </a:lnTo>
                <a:lnTo>
                  <a:pt x="1125" y="651"/>
                </a:lnTo>
                <a:lnTo>
                  <a:pt x="1120" y="651"/>
                </a:lnTo>
                <a:lnTo>
                  <a:pt x="1117" y="653"/>
                </a:lnTo>
                <a:lnTo>
                  <a:pt x="1112" y="653"/>
                </a:lnTo>
                <a:lnTo>
                  <a:pt x="1109" y="653"/>
                </a:lnTo>
                <a:lnTo>
                  <a:pt x="1107" y="653"/>
                </a:lnTo>
                <a:lnTo>
                  <a:pt x="1104" y="653"/>
                </a:lnTo>
                <a:lnTo>
                  <a:pt x="1102" y="656"/>
                </a:lnTo>
                <a:lnTo>
                  <a:pt x="1099" y="656"/>
                </a:lnTo>
                <a:lnTo>
                  <a:pt x="1094" y="659"/>
                </a:lnTo>
                <a:lnTo>
                  <a:pt x="1091" y="659"/>
                </a:lnTo>
                <a:lnTo>
                  <a:pt x="1088" y="659"/>
                </a:lnTo>
                <a:lnTo>
                  <a:pt x="1088" y="656"/>
                </a:lnTo>
                <a:lnTo>
                  <a:pt x="1086" y="656"/>
                </a:lnTo>
                <a:lnTo>
                  <a:pt x="1083" y="656"/>
                </a:lnTo>
                <a:lnTo>
                  <a:pt x="1081" y="653"/>
                </a:lnTo>
                <a:lnTo>
                  <a:pt x="1078" y="651"/>
                </a:lnTo>
                <a:lnTo>
                  <a:pt x="1075" y="648"/>
                </a:lnTo>
                <a:lnTo>
                  <a:pt x="1073" y="648"/>
                </a:lnTo>
                <a:lnTo>
                  <a:pt x="1070" y="646"/>
                </a:lnTo>
                <a:lnTo>
                  <a:pt x="1068" y="646"/>
                </a:lnTo>
                <a:lnTo>
                  <a:pt x="1065" y="643"/>
                </a:lnTo>
                <a:lnTo>
                  <a:pt x="1060" y="638"/>
                </a:lnTo>
                <a:lnTo>
                  <a:pt x="1055" y="635"/>
                </a:lnTo>
                <a:lnTo>
                  <a:pt x="1052" y="633"/>
                </a:lnTo>
                <a:lnTo>
                  <a:pt x="1049" y="633"/>
                </a:lnTo>
                <a:lnTo>
                  <a:pt x="1044" y="630"/>
                </a:lnTo>
                <a:lnTo>
                  <a:pt x="1039" y="630"/>
                </a:lnTo>
                <a:lnTo>
                  <a:pt x="1036" y="630"/>
                </a:lnTo>
                <a:lnTo>
                  <a:pt x="1034" y="630"/>
                </a:lnTo>
                <a:lnTo>
                  <a:pt x="1034" y="627"/>
                </a:lnTo>
                <a:lnTo>
                  <a:pt x="1031" y="627"/>
                </a:lnTo>
                <a:lnTo>
                  <a:pt x="1028" y="630"/>
                </a:lnTo>
                <a:lnTo>
                  <a:pt x="1026" y="630"/>
                </a:lnTo>
                <a:lnTo>
                  <a:pt x="1026" y="627"/>
                </a:lnTo>
                <a:lnTo>
                  <a:pt x="1023" y="627"/>
                </a:lnTo>
                <a:lnTo>
                  <a:pt x="1018" y="627"/>
                </a:lnTo>
                <a:lnTo>
                  <a:pt x="1015" y="627"/>
                </a:lnTo>
                <a:lnTo>
                  <a:pt x="1013" y="627"/>
                </a:lnTo>
                <a:lnTo>
                  <a:pt x="1010" y="627"/>
                </a:lnTo>
                <a:lnTo>
                  <a:pt x="1008" y="627"/>
                </a:lnTo>
                <a:lnTo>
                  <a:pt x="1005" y="627"/>
                </a:lnTo>
                <a:lnTo>
                  <a:pt x="1005" y="625"/>
                </a:lnTo>
                <a:lnTo>
                  <a:pt x="1000" y="627"/>
                </a:lnTo>
                <a:lnTo>
                  <a:pt x="994" y="625"/>
                </a:lnTo>
                <a:lnTo>
                  <a:pt x="992" y="627"/>
                </a:lnTo>
                <a:lnTo>
                  <a:pt x="992" y="625"/>
                </a:lnTo>
                <a:lnTo>
                  <a:pt x="989" y="625"/>
                </a:lnTo>
                <a:lnTo>
                  <a:pt x="989" y="622"/>
                </a:lnTo>
                <a:lnTo>
                  <a:pt x="987" y="619"/>
                </a:lnTo>
                <a:lnTo>
                  <a:pt x="984" y="619"/>
                </a:lnTo>
                <a:lnTo>
                  <a:pt x="984" y="617"/>
                </a:lnTo>
                <a:lnTo>
                  <a:pt x="981" y="617"/>
                </a:lnTo>
                <a:lnTo>
                  <a:pt x="979" y="614"/>
                </a:lnTo>
                <a:lnTo>
                  <a:pt x="979" y="612"/>
                </a:lnTo>
                <a:lnTo>
                  <a:pt x="976" y="609"/>
                </a:lnTo>
                <a:lnTo>
                  <a:pt x="974" y="609"/>
                </a:lnTo>
                <a:lnTo>
                  <a:pt x="971" y="612"/>
                </a:lnTo>
                <a:lnTo>
                  <a:pt x="966" y="612"/>
                </a:lnTo>
                <a:lnTo>
                  <a:pt x="963" y="612"/>
                </a:lnTo>
                <a:lnTo>
                  <a:pt x="961" y="612"/>
                </a:lnTo>
                <a:lnTo>
                  <a:pt x="961" y="614"/>
                </a:lnTo>
                <a:lnTo>
                  <a:pt x="958" y="614"/>
                </a:lnTo>
                <a:lnTo>
                  <a:pt x="955" y="614"/>
                </a:lnTo>
                <a:lnTo>
                  <a:pt x="955" y="612"/>
                </a:lnTo>
                <a:lnTo>
                  <a:pt x="955" y="609"/>
                </a:lnTo>
                <a:lnTo>
                  <a:pt x="950" y="609"/>
                </a:lnTo>
                <a:lnTo>
                  <a:pt x="945" y="609"/>
                </a:lnTo>
                <a:lnTo>
                  <a:pt x="942" y="606"/>
                </a:lnTo>
                <a:lnTo>
                  <a:pt x="940" y="606"/>
                </a:lnTo>
                <a:lnTo>
                  <a:pt x="937" y="609"/>
                </a:lnTo>
                <a:lnTo>
                  <a:pt x="934" y="609"/>
                </a:lnTo>
                <a:lnTo>
                  <a:pt x="932" y="609"/>
                </a:lnTo>
                <a:lnTo>
                  <a:pt x="932" y="606"/>
                </a:lnTo>
                <a:lnTo>
                  <a:pt x="927" y="606"/>
                </a:lnTo>
                <a:lnTo>
                  <a:pt x="924" y="606"/>
                </a:lnTo>
                <a:lnTo>
                  <a:pt x="919" y="604"/>
                </a:lnTo>
                <a:lnTo>
                  <a:pt x="916" y="604"/>
                </a:lnTo>
                <a:lnTo>
                  <a:pt x="911" y="604"/>
                </a:lnTo>
                <a:lnTo>
                  <a:pt x="887" y="604"/>
                </a:lnTo>
                <a:lnTo>
                  <a:pt x="867" y="609"/>
                </a:lnTo>
                <a:lnTo>
                  <a:pt x="854" y="614"/>
                </a:lnTo>
                <a:lnTo>
                  <a:pt x="851" y="614"/>
                </a:lnTo>
                <a:lnTo>
                  <a:pt x="851" y="617"/>
                </a:lnTo>
                <a:lnTo>
                  <a:pt x="848" y="617"/>
                </a:lnTo>
                <a:lnTo>
                  <a:pt x="846" y="622"/>
                </a:lnTo>
                <a:lnTo>
                  <a:pt x="843" y="622"/>
                </a:lnTo>
                <a:lnTo>
                  <a:pt x="843" y="625"/>
                </a:lnTo>
                <a:lnTo>
                  <a:pt x="840" y="625"/>
                </a:lnTo>
                <a:lnTo>
                  <a:pt x="838" y="625"/>
                </a:lnTo>
                <a:lnTo>
                  <a:pt x="835" y="627"/>
                </a:lnTo>
                <a:lnTo>
                  <a:pt x="835" y="630"/>
                </a:lnTo>
                <a:lnTo>
                  <a:pt x="835" y="633"/>
                </a:lnTo>
                <a:lnTo>
                  <a:pt x="833" y="633"/>
                </a:lnTo>
                <a:lnTo>
                  <a:pt x="833" y="635"/>
                </a:lnTo>
                <a:lnTo>
                  <a:pt x="830" y="635"/>
                </a:lnTo>
                <a:lnTo>
                  <a:pt x="830" y="638"/>
                </a:lnTo>
                <a:lnTo>
                  <a:pt x="827" y="638"/>
                </a:lnTo>
                <a:lnTo>
                  <a:pt x="822" y="643"/>
                </a:lnTo>
                <a:lnTo>
                  <a:pt x="820" y="643"/>
                </a:lnTo>
                <a:lnTo>
                  <a:pt x="820" y="646"/>
                </a:lnTo>
                <a:lnTo>
                  <a:pt x="817" y="648"/>
                </a:lnTo>
                <a:lnTo>
                  <a:pt x="814" y="648"/>
                </a:lnTo>
                <a:lnTo>
                  <a:pt x="814" y="651"/>
                </a:lnTo>
                <a:lnTo>
                  <a:pt x="814" y="653"/>
                </a:lnTo>
                <a:lnTo>
                  <a:pt x="812" y="656"/>
                </a:lnTo>
                <a:lnTo>
                  <a:pt x="812" y="659"/>
                </a:lnTo>
                <a:lnTo>
                  <a:pt x="809" y="661"/>
                </a:lnTo>
                <a:lnTo>
                  <a:pt x="809" y="664"/>
                </a:lnTo>
                <a:lnTo>
                  <a:pt x="807" y="664"/>
                </a:lnTo>
                <a:lnTo>
                  <a:pt x="807" y="666"/>
                </a:lnTo>
                <a:lnTo>
                  <a:pt x="807" y="669"/>
                </a:lnTo>
                <a:lnTo>
                  <a:pt x="807" y="672"/>
                </a:lnTo>
                <a:lnTo>
                  <a:pt x="804" y="672"/>
                </a:lnTo>
                <a:lnTo>
                  <a:pt x="804" y="674"/>
                </a:lnTo>
                <a:lnTo>
                  <a:pt x="799" y="674"/>
                </a:lnTo>
                <a:lnTo>
                  <a:pt x="799" y="677"/>
                </a:lnTo>
                <a:lnTo>
                  <a:pt x="796" y="677"/>
                </a:lnTo>
                <a:lnTo>
                  <a:pt x="796" y="680"/>
                </a:lnTo>
                <a:lnTo>
                  <a:pt x="794" y="680"/>
                </a:lnTo>
                <a:lnTo>
                  <a:pt x="794" y="682"/>
                </a:lnTo>
                <a:lnTo>
                  <a:pt x="794" y="685"/>
                </a:lnTo>
                <a:lnTo>
                  <a:pt x="791" y="690"/>
                </a:lnTo>
                <a:lnTo>
                  <a:pt x="791" y="693"/>
                </a:lnTo>
                <a:lnTo>
                  <a:pt x="791" y="698"/>
                </a:lnTo>
                <a:lnTo>
                  <a:pt x="791" y="703"/>
                </a:lnTo>
                <a:lnTo>
                  <a:pt x="791" y="706"/>
                </a:lnTo>
                <a:lnTo>
                  <a:pt x="791" y="708"/>
                </a:lnTo>
                <a:lnTo>
                  <a:pt x="788" y="711"/>
                </a:lnTo>
                <a:lnTo>
                  <a:pt x="788" y="708"/>
                </a:lnTo>
                <a:lnTo>
                  <a:pt x="788" y="706"/>
                </a:lnTo>
                <a:lnTo>
                  <a:pt x="786" y="706"/>
                </a:lnTo>
                <a:lnTo>
                  <a:pt x="783" y="706"/>
                </a:lnTo>
                <a:lnTo>
                  <a:pt x="780" y="703"/>
                </a:lnTo>
                <a:lnTo>
                  <a:pt x="775" y="703"/>
                </a:lnTo>
                <a:lnTo>
                  <a:pt x="773" y="703"/>
                </a:lnTo>
                <a:lnTo>
                  <a:pt x="770" y="703"/>
                </a:lnTo>
                <a:lnTo>
                  <a:pt x="770" y="700"/>
                </a:lnTo>
                <a:lnTo>
                  <a:pt x="773" y="700"/>
                </a:lnTo>
                <a:lnTo>
                  <a:pt x="775" y="698"/>
                </a:lnTo>
                <a:lnTo>
                  <a:pt x="773" y="698"/>
                </a:lnTo>
                <a:lnTo>
                  <a:pt x="773" y="695"/>
                </a:lnTo>
                <a:lnTo>
                  <a:pt x="773" y="693"/>
                </a:lnTo>
                <a:lnTo>
                  <a:pt x="770" y="693"/>
                </a:lnTo>
                <a:lnTo>
                  <a:pt x="770" y="687"/>
                </a:lnTo>
                <a:lnTo>
                  <a:pt x="767" y="685"/>
                </a:lnTo>
                <a:lnTo>
                  <a:pt x="765" y="682"/>
                </a:lnTo>
                <a:lnTo>
                  <a:pt x="765" y="685"/>
                </a:lnTo>
                <a:lnTo>
                  <a:pt x="762" y="687"/>
                </a:lnTo>
                <a:lnTo>
                  <a:pt x="760" y="687"/>
                </a:lnTo>
                <a:lnTo>
                  <a:pt x="757" y="687"/>
                </a:lnTo>
                <a:lnTo>
                  <a:pt x="754" y="690"/>
                </a:lnTo>
                <a:lnTo>
                  <a:pt x="749" y="690"/>
                </a:lnTo>
                <a:lnTo>
                  <a:pt x="747" y="690"/>
                </a:lnTo>
                <a:lnTo>
                  <a:pt x="744" y="690"/>
                </a:lnTo>
                <a:lnTo>
                  <a:pt x="741" y="693"/>
                </a:lnTo>
                <a:lnTo>
                  <a:pt x="739" y="693"/>
                </a:lnTo>
                <a:lnTo>
                  <a:pt x="736" y="695"/>
                </a:lnTo>
                <a:lnTo>
                  <a:pt x="733" y="695"/>
                </a:lnTo>
                <a:lnTo>
                  <a:pt x="731" y="693"/>
                </a:lnTo>
                <a:lnTo>
                  <a:pt x="731" y="690"/>
                </a:lnTo>
                <a:lnTo>
                  <a:pt x="728" y="690"/>
                </a:lnTo>
                <a:lnTo>
                  <a:pt x="728" y="693"/>
                </a:lnTo>
                <a:lnTo>
                  <a:pt x="726" y="693"/>
                </a:lnTo>
                <a:lnTo>
                  <a:pt x="726" y="690"/>
                </a:lnTo>
                <a:lnTo>
                  <a:pt x="723" y="690"/>
                </a:lnTo>
                <a:lnTo>
                  <a:pt x="726" y="690"/>
                </a:lnTo>
                <a:lnTo>
                  <a:pt x="726" y="687"/>
                </a:lnTo>
                <a:lnTo>
                  <a:pt x="726" y="682"/>
                </a:lnTo>
                <a:lnTo>
                  <a:pt x="723" y="680"/>
                </a:lnTo>
                <a:lnTo>
                  <a:pt x="720" y="677"/>
                </a:lnTo>
                <a:lnTo>
                  <a:pt x="723" y="674"/>
                </a:lnTo>
                <a:lnTo>
                  <a:pt x="726" y="666"/>
                </a:lnTo>
                <a:lnTo>
                  <a:pt x="728" y="664"/>
                </a:lnTo>
                <a:lnTo>
                  <a:pt x="726" y="661"/>
                </a:lnTo>
                <a:lnTo>
                  <a:pt x="726" y="659"/>
                </a:lnTo>
                <a:lnTo>
                  <a:pt x="723" y="656"/>
                </a:lnTo>
                <a:lnTo>
                  <a:pt x="720" y="656"/>
                </a:lnTo>
                <a:lnTo>
                  <a:pt x="718" y="656"/>
                </a:lnTo>
                <a:lnTo>
                  <a:pt x="718" y="659"/>
                </a:lnTo>
                <a:lnTo>
                  <a:pt x="686" y="669"/>
                </a:lnTo>
                <a:lnTo>
                  <a:pt x="642" y="669"/>
                </a:lnTo>
                <a:lnTo>
                  <a:pt x="632" y="669"/>
                </a:lnTo>
                <a:lnTo>
                  <a:pt x="626" y="672"/>
                </a:lnTo>
                <a:lnTo>
                  <a:pt x="619" y="672"/>
                </a:lnTo>
                <a:lnTo>
                  <a:pt x="616" y="672"/>
                </a:lnTo>
                <a:lnTo>
                  <a:pt x="621" y="677"/>
                </a:lnTo>
                <a:lnTo>
                  <a:pt x="621" y="680"/>
                </a:lnTo>
                <a:lnTo>
                  <a:pt x="619" y="677"/>
                </a:lnTo>
                <a:lnTo>
                  <a:pt x="619" y="680"/>
                </a:lnTo>
                <a:lnTo>
                  <a:pt x="619" y="682"/>
                </a:lnTo>
                <a:lnTo>
                  <a:pt x="619" y="685"/>
                </a:lnTo>
                <a:lnTo>
                  <a:pt x="619" y="687"/>
                </a:lnTo>
                <a:lnTo>
                  <a:pt x="619" y="690"/>
                </a:lnTo>
                <a:lnTo>
                  <a:pt x="621" y="690"/>
                </a:lnTo>
                <a:lnTo>
                  <a:pt x="621" y="693"/>
                </a:lnTo>
                <a:lnTo>
                  <a:pt x="621" y="695"/>
                </a:lnTo>
                <a:lnTo>
                  <a:pt x="621" y="698"/>
                </a:lnTo>
                <a:lnTo>
                  <a:pt x="624" y="698"/>
                </a:lnTo>
                <a:lnTo>
                  <a:pt x="624" y="700"/>
                </a:lnTo>
                <a:lnTo>
                  <a:pt x="624" y="703"/>
                </a:lnTo>
                <a:lnTo>
                  <a:pt x="626" y="703"/>
                </a:lnTo>
                <a:lnTo>
                  <a:pt x="626" y="706"/>
                </a:lnTo>
                <a:lnTo>
                  <a:pt x="629" y="711"/>
                </a:lnTo>
                <a:lnTo>
                  <a:pt x="629" y="713"/>
                </a:lnTo>
                <a:lnTo>
                  <a:pt x="629" y="716"/>
                </a:lnTo>
                <a:lnTo>
                  <a:pt x="629" y="719"/>
                </a:lnTo>
                <a:lnTo>
                  <a:pt x="632" y="719"/>
                </a:lnTo>
                <a:lnTo>
                  <a:pt x="632" y="721"/>
                </a:lnTo>
                <a:lnTo>
                  <a:pt x="632" y="724"/>
                </a:lnTo>
                <a:lnTo>
                  <a:pt x="632" y="727"/>
                </a:lnTo>
                <a:lnTo>
                  <a:pt x="629" y="727"/>
                </a:lnTo>
                <a:lnTo>
                  <a:pt x="632" y="727"/>
                </a:lnTo>
                <a:lnTo>
                  <a:pt x="632" y="729"/>
                </a:lnTo>
                <a:lnTo>
                  <a:pt x="632" y="732"/>
                </a:lnTo>
                <a:lnTo>
                  <a:pt x="632" y="734"/>
                </a:lnTo>
                <a:lnTo>
                  <a:pt x="632" y="737"/>
                </a:lnTo>
                <a:lnTo>
                  <a:pt x="632" y="740"/>
                </a:lnTo>
                <a:lnTo>
                  <a:pt x="629" y="745"/>
                </a:lnTo>
                <a:lnTo>
                  <a:pt x="619" y="745"/>
                </a:lnTo>
                <a:lnTo>
                  <a:pt x="616" y="745"/>
                </a:lnTo>
                <a:lnTo>
                  <a:pt x="616" y="742"/>
                </a:lnTo>
                <a:lnTo>
                  <a:pt x="613" y="742"/>
                </a:lnTo>
                <a:lnTo>
                  <a:pt x="603" y="747"/>
                </a:lnTo>
                <a:lnTo>
                  <a:pt x="600" y="750"/>
                </a:lnTo>
                <a:lnTo>
                  <a:pt x="598" y="750"/>
                </a:lnTo>
                <a:lnTo>
                  <a:pt x="595" y="747"/>
                </a:lnTo>
                <a:lnTo>
                  <a:pt x="593" y="763"/>
                </a:lnTo>
                <a:lnTo>
                  <a:pt x="593" y="766"/>
                </a:lnTo>
                <a:lnTo>
                  <a:pt x="593" y="768"/>
                </a:lnTo>
                <a:lnTo>
                  <a:pt x="593" y="771"/>
                </a:lnTo>
                <a:lnTo>
                  <a:pt x="590" y="774"/>
                </a:lnTo>
                <a:lnTo>
                  <a:pt x="590" y="776"/>
                </a:lnTo>
                <a:lnTo>
                  <a:pt x="587" y="779"/>
                </a:lnTo>
                <a:lnTo>
                  <a:pt x="585" y="781"/>
                </a:lnTo>
                <a:lnTo>
                  <a:pt x="579" y="784"/>
                </a:lnTo>
                <a:lnTo>
                  <a:pt x="579" y="787"/>
                </a:lnTo>
                <a:lnTo>
                  <a:pt x="577" y="787"/>
                </a:lnTo>
                <a:lnTo>
                  <a:pt x="574" y="789"/>
                </a:lnTo>
                <a:lnTo>
                  <a:pt x="572" y="792"/>
                </a:lnTo>
                <a:lnTo>
                  <a:pt x="569" y="794"/>
                </a:lnTo>
                <a:lnTo>
                  <a:pt x="566" y="794"/>
                </a:lnTo>
                <a:lnTo>
                  <a:pt x="564" y="794"/>
                </a:lnTo>
                <a:lnTo>
                  <a:pt x="559" y="794"/>
                </a:lnTo>
                <a:lnTo>
                  <a:pt x="556" y="794"/>
                </a:lnTo>
                <a:lnTo>
                  <a:pt x="553" y="794"/>
                </a:lnTo>
                <a:lnTo>
                  <a:pt x="553" y="800"/>
                </a:lnTo>
                <a:lnTo>
                  <a:pt x="551" y="802"/>
                </a:lnTo>
                <a:lnTo>
                  <a:pt x="551" y="805"/>
                </a:lnTo>
                <a:lnTo>
                  <a:pt x="548" y="805"/>
                </a:lnTo>
                <a:lnTo>
                  <a:pt x="540" y="805"/>
                </a:lnTo>
                <a:lnTo>
                  <a:pt x="538" y="805"/>
                </a:lnTo>
                <a:lnTo>
                  <a:pt x="538" y="808"/>
                </a:lnTo>
                <a:lnTo>
                  <a:pt x="535" y="810"/>
                </a:lnTo>
                <a:lnTo>
                  <a:pt x="535" y="813"/>
                </a:lnTo>
                <a:lnTo>
                  <a:pt x="530" y="815"/>
                </a:lnTo>
                <a:lnTo>
                  <a:pt x="527" y="815"/>
                </a:lnTo>
                <a:lnTo>
                  <a:pt x="525" y="815"/>
                </a:lnTo>
                <a:lnTo>
                  <a:pt x="522" y="818"/>
                </a:lnTo>
                <a:lnTo>
                  <a:pt x="519" y="818"/>
                </a:lnTo>
                <a:lnTo>
                  <a:pt x="517" y="821"/>
                </a:lnTo>
                <a:lnTo>
                  <a:pt x="514" y="821"/>
                </a:lnTo>
                <a:lnTo>
                  <a:pt x="512" y="821"/>
                </a:lnTo>
                <a:lnTo>
                  <a:pt x="509" y="823"/>
                </a:lnTo>
                <a:lnTo>
                  <a:pt x="506" y="823"/>
                </a:lnTo>
                <a:lnTo>
                  <a:pt x="506" y="826"/>
                </a:lnTo>
                <a:lnTo>
                  <a:pt x="509" y="826"/>
                </a:lnTo>
                <a:lnTo>
                  <a:pt x="506" y="828"/>
                </a:lnTo>
                <a:lnTo>
                  <a:pt x="504" y="831"/>
                </a:lnTo>
                <a:lnTo>
                  <a:pt x="501" y="831"/>
                </a:lnTo>
                <a:lnTo>
                  <a:pt x="501" y="834"/>
                </a:lnTo>
                <a:lnTo>
                  <a:pt x="501" y="836"/>
                </a:lnTo>
                <a:lnTo>
                  <a:pt x="499" y="836"/>
                </a:lnTo>
                <a:lnTo>
                  <a:pt x="496" y="839"/>
                </a:lnTo>
                <a:lnTo>
                  <a:pt x="493" y="841"/>
                </a:lnTo>
                <a:lnTo>
                  <a:pt x="488" y="844"/>
                </a:lnTo>
                <a:lnTo>
                  <a:pt x="488" y="847"/>
                </a:lnTo>
                <a:lnTo>
                  <a:pt x="486" y="847"/>
                </a:lnTo>
                <a:lnTo>
                  <a:pt x="486" y="852"/>
                </a:lnTo>
                <a:lnTo>
                  <a:pt x="483" y="852"/>
                </a:lnTo>
                <a:lnTo>
                  <a:pt x="480" y="852"/>
                </a:lnTo>
                <a:lnTo>
                  <a:pt x="478" y="855"/>
                </a:lnTo>
                <a:lnTo>
                  <a:pt x="475" y="855"/>
                </a:lnTo>
                <a:lnTo>
                  <a:pt x="470" y="857"/>
                </a:lnTo>
                <a:lnTo>
                  <a:pt x="465" y="857"/>
                </a:lnTo>
                <a:lnTo>
                  <a:pt x="462" y="857"/>
                </a:lnTo>
                <a:lnTo>
                  <a:pt x="459" y="857"/>
                </a:lnTo>
                <a:lnTo>
                  <a:pt x="459" y="855"/>
                </a:lnTo>
                <a:lnTo>
                  <a:pt x="454" y="855"/>
                </a:lnTo>
                <a:lnTo>
                  <a:pt x="449" y="849"/>
                </a:lnTo>
                <a:lnTo>
                  <a:pt x="446" y="849"/>
                </a:lnTo>
                <a:lnTo>
                  <a:pt x="444" y="849"/>
                </a:lnTo>
                <a:lnTo>
                  <a:pt x="441" y="852"/>
                </a:lnTo>
                <a:lnTo>
                  <a:pt x="436" y="852"/>
                </a:lnTo>
                <a:lnTo>
                  <a:pt x="433" y="857"/>
                </a:lnTo>
                <a:lnTo>
                  <a:pt x="431" y="860"/>
                </a:lnTo>
                <a:lnTo>
                  <a:pt x="428" y="860"/>
                </a:lnTo>
                <a:lnTo>
                  <a:pt x="425" y="860"/>
                </a:lnTo>
                <a:lnTo>
                  <a:pt x="425" y="862"/>
                </a:lnTo>
                <a:lnTo>
                  <a:pt x="420" y="865"/>
                </a:lnTo>
                <a:lnTo>
                  <a:pt x="418" y="868"/>
                </a:lnTo>
                <a:lnTo>
                  <a:pt x="407" y="873"/>
                </a:lnTo>
                <a:lnTo>
                  <a:pt x="402" y="875"/>
                </a:lnTo>
                <a:lnTo>
                  <a:pt x="399" y="875"/>
                </a:lnTo>
                <a:lnTo>
                  <a:pt x="397" y="873"/>
                </a:lnTo>
                <a:lnTo>
                  <a:pt x="394" y="873"/>
                </a:lnTo>
                <a:lnTo>
                  <a:pt x="392" y="873"/>
                </a:lnTo>
                <a:lnTo>
                  <a:pt x="389" y="873"/>
                </a:lnTo>
                <a:lnTo>
                  <a:pt x="386" y="873"/>
                </a:lnTo>
                <a:lnTo>
                  <a:pt x="384" y="870"/>
                </a:lnTo>
                <a:lnTo>
                  <a:pt x="381" y="870"/>
                </a:lnTo>
                <a:lnTo>
                  <a:pt x="381" y="873"/>
                </a:lnTo>
                <a:lnTo>
                  <a:pt x="378" y="873"/>
                </a:lnTo>
                <a:lnTo>
                  <a:pt x="378" y="875"/>
                </a:lnTo>
                <a:lnTo>
                  <a:pt x="373" y="875"/>
                </a:lnTo>
                <a:lnTo>
                  <a:pt x="371" y="875"/>
                </a:lnTo>
                <a:lnTo>
                  <a:pt x="365" y="875"/>
                </a:lnTo>
                <a:lnTo>
                  <a:pt x="363" y="873"/>
                </a:lnTo>
                <a:lnTo>
                  <a:pt x="360" y="870"/>
                </a:lnTo>
                <a:lnTo>
                  <a:pt x="358" y="870"/>
                </a:lnTo>
                <a:lnTo>
                  <a:pt x="358" y="868"/>
                </a:lnTo>
                <a:lnTo>
                  <a:pt x="358" y="865"/>
                </a:lnTo>
                <a:lnTo>
                  <a:pt x="355" y="862"/>
                </a:lnTo>
                <a:lnTo>
                  <a:pt x="355" y="860"/>
                </a:lnTo>
                <a:lnTo>
                  <a:pt x="355" y="857"/>
                </a:lnTo>
                <a:lnTo>
                  <a:pt x="352" y="857"/>
                </a:lnTo>
                <a:lnTo>
                  <a:pt x="350" y="855"/>
                </a:lnTo>
                <a:lnTo>
                  <a:pt x="347" y="855"/>
                </a:lnTo>
                <a:lnTo>
                  <a:pt x="345" y="855"/>
                </a:lnTo>
                <a:lnTo>
                  <a:pt x="342" y="855"/>
                </a:lnTo>
                <a:lnTo>
                  <a:pt x="329" y="847"/>
                </a:lnTo>
                <a:lnTo>
                  <a:pt x="326" y="844"/>
                </a:lnTo>
                <a:lnTo>
                  <a:pt x="324" y="841"/>
                </a:lnTo>
                <a:lnTo>
                  <a:pt x="321" y="841"/>
                </a:lnTo>
                <a:lnTo>
                  <a:pt x="318" y="841"/>
                </a:lnTo>
                <a:lnTo>
                  <a:pt x="318" y="839"/>
                </a:lnTo>
                <a:lnTo>
                  <a:pt x="318" y="836"/>
                </a:lnTo>
                <a:lnTo>
                  <a:pt x="318" y="834"/>
                </a:lnTo>
                <a:lnTo>
                  <a:pt x="316" y="831"/>
                </a:lnTo>
                <a:lnTo>
                  <a:pt x="313" y="828"/>
                </a:lnTo>
                <a:lnTo>
                  <a:pt x="311" y="828"/>
                </a:lnTo>
                <a:lnTo>
                  <a:pt x="311" y="826"/>
                </a:lnTo>
                <a:lnTo>
                  <a:pt x="308" y="823"/>
                </a:lnTo>
                <a:lnTo>
                  <a:pt x="305" y="823"/>
                </a:lnTo>
                <a:lnTo>
                  <a:pt x="305" y="826"/>
                </a:lnTo>
                <a:lnTo>
                  <a:pt x="303" y="828"/>
                </a:lnTo>
                <a:lnTo>
                  <a:pt x="300" y="828"/>
                </a:lnTo>
                <a:lnTo>
                  <a:pt x="300" y="826"/>
                </a:lnTo>
                <a:lnTo>
                  <a:pt x="298" y="826"/>
                </a:lnTo>
                <a:lnTo>
                  <a:pt x="295" y="826"/>
                </a:lnTo>
                <a:lnTo>
                  <a:pt x="292" y="826"/>
                </a:lnTo>
                <a:lnTo>
                  <a:pt x="290" y="826"/>
                </a:lnTo>
                <a:lnTo>
                  <a:pt x="287" y="826"/>
                </a:lnTo>
                <a:lnTo>
                  <a:pt x="285" y="826"/>
                </a:lnTo>
                <a:lnTo>
                  <a:pt x="285" y="828"/>
                </a:lnTo>
                <a:lnTo>
                  <a:pt x="282" y="828"/>
                </a:lnTo>
                <a:lnTo>
                  <a:pt x="282" y="831"/>
                </a:lnTo>
                <a:lnTo>
                  <a:pt x="279" y="831"/>
                </a:lnTo>
                <a:lnTo>
                  <a:pt x="277" y="831"/>
                </a:lnTo>
                <a:lnTo>
                  <a:pt x="274" y="831"/>
                </a:lnTo>
                <a:lnTo>
                  <a:pt x="271" y="831"/>
                </a:lnTo>
                <a:lnTo>
                  <a:pt x="269" y="834"/>
                </a:lnTo>
                <a:lnTo>
                  <a:pt x="266" y="834"/>
                </a:lnTo>
                <a:lnTo>
                  <a:pt x="264" y="834"/>
                </a:lnTo>
                <a:lnTo>
                  <a:pt x="261" y="836"/>
                </a:lnTo>
                <a:lnTo>
                  <a:pt x="261" y="839"/>
                </a:lnTo>
                <a:lnTo>
                  <a:pt x="258" y="841"/>
                </a:lnTo>
                <a:lnTo>
                  <a:pt x="258" y="844"/>
                </a:lnTo>
                <a:lnTo>
                  <a:pt x="256" y="844"/>
                </a:lnTo>
                <a:lnTo>
                  <a:pt x="253" y="844"/>
                </a:lnTo>
                <a:lnTo>
                  <a:pt x="245" y="841"/>
                </a:lnTo>
                <a:lnTo>
                  <a:pt x="230" y="839"/>
                </a:lnTo>
                <a:lnTo>
                  <a:pt x="222" y="836"/>
                </a:lnTo>
                <a:lnTo>
                  <a:pt x="217" y="836"/>
                </a:lnTo>
                <a:lnTo>
                  <a:pt x="214" y="839"/>
                </a:lnTo>
                <a:lnTo>
                  <a:pt x="211" y="841"/>
                </a:lnTo>
                <a:lnTo>
                  <a:pt x="206" y="841"/>
                </a:lnTo>
                <a:lnTo>
                  <a:pt x="204" y="841"/>
                </a:lnTo>
                <a:lnTo>
                  <a:pt x="201" y="844"/>
                </a:lnTo>
                <a:lnTo>
                  <a:pt x="198" y="849"/>
                </a:lnTo>
                <a:lnTo>
                  <a:pt x="196" y="849"/>
                </a:lnTo>
                <a:lnTo>
                  <a:pt x="193" y="849"/>
                </a:lnTo>
                <a:lnTo>
                  <a:pt x="193" y="852"/>
                </a:lnTo>
                <a:lnTo>
                  <a:pt x="191" y="852"/>
                </a:lnTo>
                <a:lnTo>
                  <a:pt x="188" y="857"/>
                </a:lnTo>
                <a:lnTo>
                  <a:pt x="183" y="860"/>
                </a:lnTo>
                <a:lnTo>
                  <a:pt x="178" y="860"/>
                </a:lnTo>
                <a:lnTo>
                  <a:pt x="175" y="860"/>
                </a:lnTo>
                <a:lnTo>
                  <a:pt x="172" y="860"/>
                </a:lnTo>
                <a:lnTo>
                  <a:pt x="167" y="860"/>
                </a:lnTo>
                <a:lnTo>
                  <a:pt x="159" y="865"/>
                </a:lnTo>
                <a:lnTo>
                  <a:pt x="157" y="865"/>
                </a:lnTo>
                <a:lnTo>
                  <a:pt x="151" y="868"/>
                </a:lnTo>
                <a:lnTo>
                  <a:pt x="141" y="868"/>
                </a:lnTo>
                <a:lnTo>
                  <a:pt x="138" y="865"/>
                </a:lnTo>
                <a:lnTo>
                  <a:pt x="136" y="865"/>
                </a:lnTo>
                <a:lnTo>
                  <a:pt x="133" y="865"/>
                </a:lnTo>
                <a:lnTo>
                  <a:pt x="133" y="868"/>
                </a:lnTo>
                <a:lnTo>
                  <a:pt x="131" y="868"/>
                </a:lnTo>
                <a:lnTo>
                  <a:pt x="128" y="868"/>
                </a:lnTo>
                <a:lnTo>
                  <a:pt x="125" y="870"/>
                </a:lnTo>
                <a:lnTo>
                  <a:pt x="123" y="870"/>
                </a:lnTo>
                <a:lnTo>
                  <a:pt x="120" y="870"/>
                </a:lnTo>
                <a:lnTo>
                  <a:pt x="120" y="873"/>
                </a:lnTo>
                <a:lnTo>
                  <a:pt x="117" y="873"/>
                </a:lnTo>
                <a:lnTo>
                  <a:pt x="115" y="873"/>
                </a:lnTo>
                <a:lnTo>
                  <a:pt x="112" y="873"/>
                </a:lnTo>
                <a:lnTo>
                  <a:pt x="107" y="873"/>
                </a:lnTo>
                <a:lnTo>
                  <a:pt x="104" y="873"/>
                </a:lnTo>
                <a:lnTo>
                  <a:pt x="102" y="873"/>
                </a:lnTo>
                <a:lnTo>
                  <a:pt x="99" y="870"/>
                </a:lnTo>
                <a:lnTo>
                  <a:pt x="97" y="870"/>
                </a:lnTo>
                <a:lnTo>
                  <a:pt x="91" y="873"/>
                </a:lnTo>
                <a:lnTo>
                  <a:pt x="89" y="873"/>
                </a:lnTo>
                <a:lnTo>
                  <a:pt x="89" y="870"/>
                </a:lnTo>
                <a:lnTo>
                  <a:pt x="94" y="862"/>
                </a:lnTo>
                <a:lnTo>
                  <a:pt x="97" y="855"/>
                </a:lnTo>
                <a:lnTo>
                  <a:pt x="99" y="852"/>
                </a:lnTo>
                <a:lnTo>
                  <a:pt x="99" y="849"/>
                </a:lnTo>
                <a:lnTo>
                  <a:pt x="97" y="841"/>
                </a:lnTo>
                <a:lnTo>
                  <a:pt x="97" y="834"/>
                </a:lnTo>
                <a:lnTo>
                  <a:pt x="94" y="831"/>
                </a:lnTo>
                <a:lnTo>
                  <a:pt x="94" y="823"/>
                </a:lnTo>
                <a:lnTo>
                  <a:pt x="97" y="808"/>
                </a:lnTo>
                <a:lnTo>
                  <a:pt x="94" y="805"/>
                </a:lnTo>
                <a:lnTo>
                  <a:pt x="94" y="800"/>
                </a:lnTo>
                <a:lnTo>
                  <a:pt x="94" y="797"/>
                </a:lnTo>
                <a:lnTo>
                  <a:pt x="94" y="794"/>
                </a:lnTo>
                <a:lnTo>
                  <a:pt x="94" y="792"/>
                </a:lnTo>
                <a:lnTo>
                  <a:pt x="94" y="789"/>
                </a:lnTo>
                <a:lnTo>
                  <a:pt x="91" y="781"/>
                </a:lnTo>
                <a:lnTo>
                  <a:pt x="94" y="781"/>
                </a:lnTo>
                <a:lnTo>
                  <a:pt x="94" y="779"/>
                </a:lnTo>
                <a:lnTo>
                  <a:pt x="94" y="776"/>
                </a:lnTo>
                <a:lnTo>
                  <a:pt x="94" y="771"/>
                </a:lnTo>
                <a:lnTo>
                  <a:pt x="94" y="768"/>
                </a:lnTo>
                <a:lnTo>
                  <a:pt x="91" y="768"/>
                </a:lnTo>
                <a:lnTo>
                  <a:pt x="91" y="766"/>
                </a:lnTo>
                <a:lnTo>
                  <a:pt x="94" y="766"/>
                </a:lnTo>
                <a:lnTo>
                  <a:pt x="94" y="763"/>
                </a:lnTo>
                <a:lnTo>
                  <a:pt x="94" y="760"/>
                </a:lnTo>
                <a:lnTo>
                  <a:pt x="94" y="755"/>
                </a:lnTo>
                <a:lnTo>
                  <a:pt x="94" y="753"/>
                </a:lnTo>
                <a:lnTo>
                  <a:pt x="94" y="750"/>
                </a:lnTo>
                <a:lnTo>
                  <a:pt x="94" y="745"/>
                </a:lnTo>
                <a:lnTo>
                  <a:pt x="94" y="742"/>
                </a:lnTo>
                <a:lnTo>
                  <a:pt x="91" y="737"/>
                </a:lnTo>
                <a:lnTo>
                  <a:pt x="91" y="734"/>
                </a:lnTo>
                <a:lnTo>
                  <a:pt x="91" y="732"/>
                </a:lnTo>
                <a:lnTo>
                  <a:pt x="91" y="729"/>
                </a:lnTo>
                <a:lnTo>
                  <a:pt x="94" y="727"/>
                </a:lnTo>
                <a:lnTo>
                  <a:pt x="97" y="724"/>
                </a:lnTo>
                <a:lnTo>
                  <a:pt x="99" y="721"/>
                </a:lnTo>
                <a:lnTo>
                  <a:pt x="99" y="719"/>
                </a:lnTo>
                <a:lnTo>
                  <a:pt x="102" y="716"/>
                </a:lnTo>
                <a:lnTo>
                  <a:pt x="104" y="711"/>
                </a:lnTo>
                <a:lnTo>
                  <a:pt x="104" y="708"/>
                </a:lnTo>
                <a:lnTo>
                  <a:pt x="107" y="708"/>
                </a:lnTo>
                <a:lnTo>
                  <a:pt x="107" y="706"/>
                </a:lnTo>
                <a:lnTo>
                  <a:pt x="110" y="706"/>
                </a:lnTo>
                <a:lnTo>
                  <a:pt x="112" y="703"/>
                </a:lnTo>
                <a:lnTo>
                  <a:pt x="115" y="703"/>
                </a:lnTo>
                <a:lnTo>
                  <a:pt x="115" y="700"/>
                </a:lnTo>
                <a:lnTo>
                  <a:pt x="117" y="700"/>
                </a:lnTo>
                <a:lnTo>
                  <a:pt x="117" y="698"/>
                </a:lnTo>
                <a:lnTo>
                  <a:pt x="117" y="695"/>
                </a:lnTo>
                <a:lnTo>
                  <a:pt x="115" y="695"/>
                </a:lnTo>
                <a:lnTo>
                  <a:pt x="115" y="693"/>
                </a:lnTo>
                <a:lnTo>
                  <a:pt x="115" y="690"/>
                </a:lnTo>
                <a:lnTo>
                  <a:pt x="115" y="687"/>
                </a:lnTo>
                <a:lnTo>
                  <a:pt x="115" y="682"/>
                </a:lnTo>
                <a:lnTo>
                  <a:pt x="115" y="680"/>
                </a:lnTo>
                <a:lnTo>
                  <a:pt x="115" y="677"/>
                </a:lnTo>
                <a:lnTo>
                  <a:pt x="115" y="674"/>
                </a:lnTo>
                <a:lnTo>
                  <a:pt x="115" y="672"/>
                </a:lnTo>
                <a:lnTo>
                  <a:pt x="117" y="672"/>
                </a:lnTo>
                <a:lnTo>
                  <a:pt x="117" y="669"/>
                </a:lnTo>
                <a:lnTo>
                  <a:pt x="117" y="666"/>
                </a:lnTo>
                <a:lnTo>
                  <a:pt x="117" y="661"/>
                </a:lnTo>
                <a:lnTo>
                  <a:pt x="117" y="656"/>
                </a:lnTo>
                <a:lnTo>
                  <a:pt x="117" y="653"/>
                </a:lnTo>
                <a:lnTo>
                  <a:pt x="117" y="651"/>
                </a:lnTo>
                <a:lnTo>
                  <a:pt x="120" y="651"/>
                </a:lnTo>
                <a:lnTo>
                  <a:pt x="120" y="648"/>
                </a:lnTo>
                <a:lnTo>
                  <a:pt x="117" y="648"/>
                </a:lnTo>
                <a:lnTo>
                  <a:pt x="117" y="646"/>
                </a:lnTo>
                <a:lnTo>
                  <a:pt x="117" y="643"/>
                </a:lnTo>
                <a:lnTo>
                  <a:pt x="120" y="640"/>
                </a:lnTo>
                <a:lnTo>
                  <a:pt x="123" y="640"/>
                </a:lnTo>
                <a:lnTo>
                  <a:pt x="123" y="638"/>
                </a:lnTo>
                <a:lnTo>
                  <a:pt x="125" y="638"/>
                </a:lnTo>
                <a:lnTo>
                  <a:pt x="125" y="635"/>
                </a:lnTo>
                <a:lnTo>
                  <a:pt x="123" y="635"/>
                </a:lnTo>
                <a:lnTo>
                  <a:pt x="120" y="635"/>
                </a:lnTo>
                <a:lnTo>
                  <a:pt x="120" y="633"/>
                </a:lnTo>
                <a:lnTo>
                  <a:pt x="117" y="633"/>
                </a:lnTo>
                <a:lnTo>
                  <a:pt x="117" y="630"/>
                </a:lnTo>
                <a:lnTo>
                  <a:pt x="117" y="627"/>
                </a:lnTo>
                <a:lnTo>
                  <a:pt x="115" y="627"/>
                </a:lnTo>
                <a:lnTo>
                  <a:pt x="115" y="625"/>
                </a:lnTo>
                <a:lnTo>
                  <a:pt x="112" y="625"/>
                </a:lnTo>
                <a:lnTo>
                  <a:pt x="112" y="622"/>
                </a:lnTo>
                <a:lnTo>
                  <a:pt x="112" y="619"/>
                </a:lnTo>
                <a:lnTo>
                  <a:pt x="110" y="619"/>
                </a:lnTo>
                <a:lnTo>
                  <a:pt x="110" y="617"/>
                </a:lnTo>
                <a:lnTo>
                  <a:pt x="110" y="614"/>
                </a:lnTo>
                <a:lnTo>
                  <a:pt x="110" y="612"/>
                </a:lnTo>
                <a:lnTo>
                  <a:pt x="110" y="609"/>
                </a:lnTo>
                <a:lnTo>
                  <a:pt x="112" y="609"/>
                </a:lnTo>
                <a:lnTo>
                  <a:pt x="110" y="609"/>
                </a:lnTo>
                <a:lnTo>
                  <a:pt x="107" y="609"/>
                </a:lnTo>
                <a:lnTo>
                  <a:pt x="107" y="606"/>
                </a:lnTo>
                <a:lnTo>
                  <a:pt x="104" y="606"/>
                </a:lnTo>
                <a:lnTo>
                  <a:pt x="104" y="604"/>
                </a:lnTo>
                <a:lnTo>
                  <a:pt x="102" y="601"/>
                </a:lnTo>
                <a:lnTo>
                  <a:pt x="99" y="601"/>
                </a:lnTo>
                <a:lnTo>
                  <a:pt x="99" y="599"/>
                </a:lnTo>
                <a:lnTo>
                  <a:pt x="97" y="599"/>
                </a:lnTo>
                <a:lnTo>
                  <a:pt x="94" y="599"/>
                </a:lnTo>
                <a:lnTo>
                  <a:pt x="94" y="596"/>
                </a:lnTo>
                <a:lnTo>
                  <a:pt x="94" y="593"/>
                </a:lnTo>
                <a:lnTo>
                  <a:pt x="97" y="593"/>
                </a:lnTo>
                <a:lnTo>
                  <a:pt x="97" y="591"/>
                </a:lnTo>
                <a:lnTo>
                  <a:pt x="99" y="591"/>
                </a:lnTo>
                <a:lnTo>
                  <a:pt x="99" y="588"/>
                </a:lnTo>
                <a:lnTo>
                  <a:pt x="99" y="585"/>
                </a:lnTo>
                <a:lnTo>
                  <a:pt x="99" y="583"/>
                </a:lnTo>
                <a:lnTo>
                  <a:pt x="99" y="580"/>
                </a:lnTo>
                <a:lnTo>
                  <a:pt x="99" y="578"/>
                </a:lnTo>
                <a:lnTo>
                  <a:pt x="102" y="575"/>
                </a:lnTo>
                <a:lnTo>
                  <a:pt x="104" y="572"/>
                </a:lnTo>
                <a:lnTo>
                  <a:pt x="104" y="570"/>
                </a:lnTo>
                <a:lnTo>
                  <a:pt x="107" y="570"/>
                </a:lnTo>
                <a:lnTo>
                  <a:pt x="107" y="567"/>
                </a:lnTo>
                <a:lnTo>
                  <a:pt x="107" y="565"/>
                </a:lnTo>
                <a:lnTo>
                  <a:pt x="107" y="562"/>
                </a:lnTo>
                <a:lnTo>
                  <a:pt x="107" y="559"/>
                </a:lnTo>
                <a:lnTo>
                  <a:pt x="110" y="559"/>
                </a:lnTo>
                <a:lnTo>
                  <a:pt x="110" y="557"/>
                </a:lnTo>
                <a:lnTo>
                  <a:pt x="110" y="554"/>
                </a:lnTo>
                <a:lnTo>
                  <a:pt x="112" y="554"/>
                </a:lnTo>
                <a:lnTo>
                  <a:pt x="112" y="552"/>
                </a:lnTo>
                <a:lnTo>
                  <a:pt x="112" y="549"/>
                </a:lnTo>
                <a:lnTo>
                  <a:pt x="110" y="549"/>
                </a:lnTo>
                <a:lnTo>
                  <a:pt x="112" y="546"/>
                </a:lnTo>
                <a:lnTo>
                  <a:pt x="110" y="544"/>
                </a:lnTo>
                <a:lnTo>
                  <a:pt x="110" y="541"/>
                </a:lnTo>
                <a:lnTo>
                  <a:pt x="107" y="541"/>
                </a:lnTo>
                <a:lnTo>
                  <a:pt x="107" y="538"/>
                </a:lnTo>
                <a:lnTo>
                  <a:pt x="104" y="536"/>
                </a:lnTo>
                <a:lnTo>
                  <a:pt x="104" y="531"/>
                </a:lnTo>
                <a:lnTo>
                  <a:pt x="102" y="525"/>
                </a:lnTo>
                <a:lnTo>
                  <a:pt x="99" y="525"/>
                </a:lnTo>
                <a:lnTo>
                  <a:pt x="97" y="525"/>
                </a:lnTo>
                <a:lnTo>
                  <a:pt x="94" y="525"/>
                </a:lnTo>
                <a:lnTo>
                  <a:pt x="94" y="523"/>
                </a:lnTo>
                <a:lnTo>
                  <a:pt x="91" y="523"/>
                </a:lnTo>
                <a:lnTo>
                  <a:pt x="91" y="520"/>
                </a:lnTo>
                <a:lnTo>
                  <a:pt x="94" y="518"/>
                </a:lnTo>
                <a:lnTo>
                  <a:pt x="94" y="515"/>
                </a:lnTo>
                <a:lnTo>
                  <a:pt x="97" y="515"/>
                </a:lnTo>
                <a:lnTo>
                  <a:pt x="97" y="512"/>
                </a:lnTo>
                <a:lnTo>
                  <a:pt x="99" y="510"/>
                </a:lnTo>
                <a:lnTo>
                  <a:pt x="99" y="507"/>
                </a:lnTo>
                <a:lnTo>
                  <a:pt x="102" y="502"/>
                </a:lnTo>
                <a:lnTo>
                  <a:pt x="102" y="499"/>
                </a:lnTo>
                <a:lnTo>
                  <a:pt x="102" y="497"/>
                </a:lnTo>
                <a:lnTo>
                  <a:pt x="99" y="497"/>
                </a:lnTo>
                <a:lnTo>
                  <a:pt x="99" y="494"/>
                </a:lnTo>
                <a:lnTo>
                  <a:pt x="97" y="491"/>
                </a:lnTo>
                <a:lnTo>
                  <a:pt x="99" y="491"/>
                </a:lnTo>
                <a:lnTo>
                  <a:pt x="99" y="489"/>
                </a:lnTo>
                <a:lnTo>
                  <a:pt x="99" y="486"/>
                </a:lnTo>
                <a:lnTo>
                  <a:pt x="102" y="486"/>
                </a:lnTo>
                <a:lnTo>
                  <a:pt x="104" y="486"/>
                </a:lnTo>
                <a:lnTo>
                  <a:pt x="107" y="486"/>
                </a:lnTo>
                <a:lnTo>
                  <a:pt x="110" y="486"/>
                </a:lnTo>
                <a:lnTo>
                  <a:pt x="110" y="484"/>
                </a:lnTo>
                <a:lnTo>
                  <a:pt x="112" y="484"/>
                </a:lnTo>
                <a:lnTo>
                  <a:pt x="115" y="484"/>
                </a:lnTo>
                <a:lnTo>
                  <a:pt x="117" y="484"/>
                </a:lnTo>
                <a:lnTo>
                  <a:pt x="117" y="481"/>
                </a:lnTo>
                <a:lnTo>
                  <a:pt x="117" y="478"/>
                </a:lnTo>
                <a:lnTo>
                  <a:pt x="120" y="478"/>
                </a:lnTo>
                <a:lnTo>
                  <a:pt x="120" y="476"/>
                </a:lnTo>
                <a:lnTo>
                  <a:pt x="120" y="473"/>
                </a:lnTo>
                <a:lnTo>
                  <a:pt x="123" y="473"/>
                </a:lnTo>
                <a:lnTo>
                  <a:pt x="123" y="471"/>
                </a:lnTo>
                <a:lnTo>
                  <a:pt x="123" y="468"/>
                </a:lnTo>
                <a:lnTo>
                  <a:pt x="123" y="465"/>
                </a:lnTo>
                <a:lnTo>
                  <a:pt x="120" y="465"/>
                </a:lnTo>
                <a:lnTo>
                  <a:pt x="120" y="463"/>
                </a:lnTo>
                <a:lnTo>
                  <a:pt x="117" y="463"/>
                </a:lnTo>
                <a:lnTo>
                  <a:pt x="117" y="460"/>
                </a:lnTo>
                <a:lnTo>
                  <a:pt x="115" y="460"/>
                </a:lnTo>
                <a:lnTo>
                  <a:pt x="115" y="458"/>
                </a:lnTo>
                <a:lnTo>
                  <a:pt x="112" y="458"/>
                </a:lnTo>
                <a:lnTo>
                  <a:pt x="112" y="455"/>
                </a:lnTo>
                <a:lnTo>
                  <a:pt x="112" y="452"/>
                </a:lnTo>
                <a:lnTo>
                  <a:pt x="110" y="450"/>
                </a:lnTo>
                <a:lnTo>
                  <a:pt x="110" y="447"/>
                </a:lnTo>
                <a:lnTo>
                  <a:pt x="110" y="444"/>
                </a:lnTo>
                <a:lnTo>
                  <a:pt x="110" y="442"/>
                </a:lnTo>
                <a:lnTo>
                  <a:pt x="110" y="439"/>
                </a:lnTo>
                <a:lnTo>
                  <a:pt x="110" y="437"/>
                </a:lnTo>
                <a:lnTo>
                  <a:pt x="110" y="434"/>
                </a:lnTo>
                <a:lnTo>
                  <a:pt x="110" y="431"/>
                </a:lnTo>
                <a:lnTo>
                  <a:pt x="110" y="429"/>
                </a:lnTo>
                <a:lnTo>
                  <a:pt x="107" y="429"/>
                </a:lnTo>
                <a:lnTo>
                  <a:pt x="104" y="429"/>
                </a:lnTo>
                <a:lnTo>
                  <a:pt x="104" y="426"/>
                </a:lnTo>
                <a:lnTo>
                  <a:pt x="102" y="426"/>
                </a:lnTo>
                <a:lnTo>
                  <a:pt x="102" y="424"/>
                </a:lnTo>
                <a:lnTo>
                  <a:pt x="104" y="424"/>
                </a:lnTo>
                <a:lnTo>
                  <a:pt x="104" y="421"/>
                </a:lnTo>
                <a:lnTo>
                  <a:pt x="107" y="421"/>
                </a:lnTo>
                <a:lnTo>
                  <a:pt x="107" y="418"/>
                </a:lnTo>
                <a:lnTo>
                  <a:pt x="107" y="416"/>
                </a:lnTo>
                <a:lnTo>
                  <a:pt x="107" y="413"/>
                </a:lnTo>
                <a:lnTo>
                  <a:pt x="110" y="413"/>
                </a:lnTo>
                <a:lnTo>
                  <a:pt x="110" y="410"/>
                </a:lnTo>
                <a:lnTo>
                  <a:pt x="110" y="408"/>
                </a:lnTo>
                <a:lnTo>
                  <a:pt x="110" y="405"/>
                </a:lnTo>
                <a:lnTo>
                  <a:pt x="107" y="405"/>
                </a:lnTo>
                <a:lnTo>
                  <a:pt x="107" y="403"/>
                </a:lnTo>
                <a:lnTo>
                  <a:pt x="107" y="400"/>
                </a:lnTo>
                <a:lnTo>
                  <a:pt x="110" y="397"/>
                </a:lnTo>
                <a:lnTo>
                  <a:pt x="110" y="395"/>
                </a:lnTo>
                <a:lnTo>
                  <a:pt x="110" y="392"/>
                </a:lnTo>
                <a:lnTo>
                  <a:pt x="112" y="390"/>
                </a:lnTo>
                <a:lnTo>
                  <a:pt x="112" y="387"/>
                </a:lnTo>
                <a:lnTo>
                  <a:pt x="112" y="384"/>
                </a:lnTo>
                <a:lnTo>
                  <a:pt x="112" y="382"/>
                </a:lnTo>
                <a:lnTo>
                  <a:pt x="112" y="379"/>
                </a:lnTo>
                <a:lnTo>
                  <a:pt x="112" y="377"/>
                </a:lnTo>
                <a:lnTo>
                  <a:pt x="112" y="371"/>
                </a:lnTo>
                <a:lnTo>
                  <a:pt x="110" y="371"/>
                </a:lnTo>
                <a:lnTo>
                  <a:pt x="97" y="371"/>
                </a:lnTo>
                <a:lnTo>
                  <a:pt x="97" y="369"/>
                </a:lnTo>
                <a:lnTo>
                  <a:pt x="97" y="366"/>
                </a:lnTo>
                <a:lnTo>
                  <a:pt x="94" y="366"/>
                </a:lnTo>
                <a:lnTo>
                  <a:pt x="94" y="363"/>
                </a:lnTo>
                <a:lnTo>
                  <a:pt x="94" y="361"/>
                </a:lnTo>
                <a:lnTo>
                  <a:pt x="91" y="361"/>
                </a:lnTo>
                <a:lnTo>
                  <a:pt x="91" y="358"/>
                </a:lnTo>
                <a:lnTo>
                  <a:pt x="91" y="356"/>
                </a:lnTo>
                <a:lnTo>
                  <a:pt x="91" y="353"/>
                </a:lnTo>
                <a:lnTo>
                  <a:pt x="94" y="353"/>
                </a:lnTo>
                <a:lnTo>
                  <a:pt x="91" y="353"/>
                </a:lnTo>
                <a:lnTo>
                  <a:pt x="89" y="353"/>
                </a:lnTo>
                <a:lnTo>
                  <a:pt x="89" y="356"/>
                </a:lnTo>
                <a:lnTo>
                  <a:pt x="86" y="358"/>
                </a:lnTo>
                <a:lnTo>
                  <a:pt x="86" y="361"/>
                </a:lnTo>
                <a:lnTo>
                  <a:pt x="86" y="363"/>
                </a:lnTo>
                <a:lnTo>
                  <a:pt x="86" y="366"/>
                </a:lnTo>
                <a:lnTo>
                  <a:pt x="84" y="366"/>
                </a:lnTo>
                <a:lnTo>
                  <a:pt x="84" y="369"/>
                </a:lnTo>
                <a:lnTo>
                  <a:pt x="84" y="371"/>
                </a:lnTo>
                <a:lnTo>
                  <a:pt x="81" y="371"/>
                </a:lnTo>
                <a:lnTo>
                  <a:pt x="81" y="374"/>
                </a:lnTo>
                <a:lnTo>
                  <a:pt x="78" y="377"/>
                </a:lnTo>
                <a:lnTo>
                  <a:pt x="78" y="379"/>
                </a:lnTo>
                <a:lnTo>
                  <a:pt x="76" y="379"/>
                </a:lnTo>
                <a:lnTo>
                  <a:pt x="76" y="382"/>
                </a:lnTo>
                <a:lnTo>
                  <a:pt x="73" y="382"/>
                </a:lnTo>
                <a:lnTo>
                  <a:pt x="73" y="384"/>
                </a:lnTo>
                <a:lnTo>
                  <a:pt x="70" y="384"/>
                </a:lnTo>
                <a:lnTo>
                  <a:pt x="70" y="387"/>
                </a:lnTo>
                <a:lnTo>
                  <a:pt x="68" y="387"/>
                </a:lnTo>
                <a:lnTo>
                  <a:pt x="65" y="387"/>
                </a:lnTo>
                <a:lnTo>
                  <a:pt x="65" y="390"/>
                </a:lnTo>
                <a:lnTo>
                  <a:pt x="63" y="390"/>
                </a:lnTo>
                <a:lnTo>
                  <a:pt x="60" y="390"/>
                </a:lnTo>
                <a:lnTo>
                  <a:pt x="57" y="387"/>
                </a:lnTo>
                <a:lnTo>
                  <a:pt x="55" y="384"/>
                </a:lnTo>
                <a:lnTo>
                  <a:pt x="52" y="382"/>
                </a:lnTo>
                <a:lnTo>
                  <a:pt x="52" y="379"/>
                </a:lnTo>
                <a:lnTo>
                  <a:pt x="50" y="377"/>
                </a:lnTo>
                <a:lnTo>
                  <a:pt x="52" y="369"/>
                </a:lnTo>
                <a:lnTo>
                  <a:pt x="55" y="363"/>
                </a:lnTo>
                <a:lnTo>
                  <a:pt x="57" y="358"/>
                </a:lnTo>
                <a:lnTo>
                  <a:pt x="57" y="353"/>
                </a:lnTo>
                <a:lnTo>
                  <a:pt x="57" y="350"/>
                </a:lnTo>
                <a:lnTo>
                  <a:pt x="57" y="345"/>
                </a:lnTo>
                <a:lnTo>
                  <a:pt x="55" y="343"/>
                </a:lnTo>
                <a:lnTo>
                  <a:pt x="50" y="337"/>
                </a:lnTo>
                <a:lnTo>
                  <a:pt x="44" y="335"/>
                </a:lnTo>
                <a:lnTo>
                  <a:pt x="29" y="327"/>
                </a:lnTo>
                <a:lnTo>
                  <a:pt x="18" y="322"/>
                </a:lnTo>
                <a:lnTo>
                  <a:pt x="10" y="314"/>
                </a:lnTo>
                <a:lnTo>
                  <a:pt x="3" y="303"/>
                </a:lnTo>
                <a:lnTo>
                  <a:pt x="0" y="301"/>
                </a:lnTo>
                <a:lnTo>
                  <a:pt x="0" y="296"/>
                </a:lnTo>
                <a:lnTo>
                  <a:pt x="0" y="290"/>
                </a:lnTo>
                <a:lnTo>
                  <a:pt x="5" y="288"/>
                </a:lnTo>
                <a:lnTo>
                  <a:pt x="10" y="282"/>
                </a:lnTo>
                <a:lnTo>
                  <a:pt x="21" y="280"/>
                </a:lnTo>
                <a:lnTo>
                  <a:pt x="42" y="275"/>
                </a:lnTo>
                <a:lnTo>
                  <a:pt x="52" y="272"/>
                </a:lnTo>
                <a:lnTo>
                  <a:pt x="57" y="269"/>
                </a:lnTo>
                <a:lnTo>
                  <a:pt x="60" y="267"/>
                </a:lnTo>
                <a:lnTo>
                  <a:pt x="63" y="264"/>
                </a:lnTo>
                <a:lnTo>
                  <a:pt x="65" y="259"/>
                </a:lnTo>
                <a:lnTo>
                  <a:pt x="70" y="254"/>
                </a:lnTo>
                <a:lnTo>
                  <a:pt x="73" y="249"/>
                </a:lnTo>
                <a:lnTo>
                  <a:pt x="78" y="241"/>
                </a:lnTo>
                <a:lnTo>
                  <a:pt x="84" y="233"/>
                </a:lnTo>
                <a:lnTo>
                  <a:pt x="89" y="230"/>
                </a:lnTo>
                <a:lnTo>
                  <a:pt x="94" y="228"/>
                </a:lnTo>
                <a:lnTo>
                  <a:pt x="99" y="228"/>
                </a:lnTo>
                <a:lnTo>
                  <a:pt x="104" y="228"/>
                </a:lnTo>
                <a:lnTo>
                  <a:pt x="112" y="225"/>
                </a:lnTo>
                <a:lnTo>
                  <a:pt x="117" y="225"/>
                </a:lnTo>
                <a:lnTo>
                  <a:pt x="120" y="228"/>
                </a:lnTo>
                <a:lnTo>
                  <a:pt x="125" y="230"/>
                </a:lnTo>
                <a:lnTo>
                  <a:pt x="131" y="233"/>
                </a:lnTo>
                <a:lnTo>
                  <a:pt x="133" y="235"/>
                </a:lnTo>
                <a:lnTo>
                  <a:pt x="144" y="246"/>
                </a:lnTo>
                <a:lnTo>
                  <a:pt x="146" y="249"/>
                </a:lnTo>
                <a:lnTo>
                  <a:pt x="151" y="251"/>
                </a:lnTo>
                <a:lnTo>
                  <a:pt x="154" y="251"/>
                </a:lnTo>
                <a:lnTo>
                  <a:pt x="159" y="254"/>
                </a:lnTo>
                <a:lnTo>
                  <a:pt x="164" y="251"/>
                </a:lnTo>
                <a:lnTo>
                  <a:pt x="172" y="251"/>
                </a:lnTo>
                <a:lnTo>
                  <a:pt x="191" y="246"/>
                </a:lnTo>
                <a:lnTo>
                  <a:pt x="201" y="243"/>
                </a:lnTo>
                <a:lnTo>
                  <a:pt x="206" y="243"/>
                </a:lnTo>
                <a:lnTo>
                  <a:pt x="209" y="243"/>
                </a:lnTo>
                <a:lnTo>
                  <a:pt x="211" y="243"/>
                </a:lnTo>
                <a:lnTo>
                  <a:pt x="214" y="243"/>
                </a:lnTo>
                <a:lnTo>
                  <a:pt x="217" y="243"/>
                </a:lnTo>
                <a:lnTo>
                  <a:pt x="219" y="243"/>
                </a:lnTo>
                <a:lnTo>
                  <a:pt x="222" y="246"/>
                </a:lnTo>
                <a:lnTo>
                  <a:pt x="224" y="246"/>
                </a:lnTo>
                <a:lnTo>
                  <a:pt x="227" y="246"/>
                </a:lnTo>
                <a:lnTo>
                  <a:pt x="235" y="251"/>
                </a:lnTo>
                <a:lnTo>
                  <a:pt x="243" y="254"/>
                </a:lnTo>
                <a:lnTo>
                  <a:pt x="245" y="256"/>
                </a:lnTo>
                <a:lnTo>
                  <a:pt x="248" y="259"/>
                </a:lnTo>
                <a:lnTo>
                  <a:pt x="251" y="262"/>
                </a:lnTo>
                <a:lnTo>
                  <a:pt x="253" y="264"/>
                </a:lnTo>
                <a:lnTo>
                  <a:pt x="256" y="269"/>
                </a:lnTo>
                <a:lnTo>
                  <a:pt x="258" y="275"/>
                </a:lnTo>
                <a:lnTo>
                  <a:pt x="258" y="280"/>
                </a:lnTo>
                <a:lnTo>
                  <a:pt x="261" y="282"/>
                </a:lnTo>
                <a:lnTo>
                  <a:pt x="264" y="285"/>
                </a:lnTo>
                <a:lnTo>
                  <a:pt x="266" y="288"/>
                </a:lnTo>
                <a:lnTo>
                  <a:pt x="271" y="290"/>
                </a:lnTo>
                <a:lnTo>
                  <a:pt x="274" y="293"/>
                </a:lnTo>
                <a:lnTo>
                  <a:pt x="277" y="293"/>
                </a:lnTo>
                <a:lnTo>
                  <a:pt x="279" y="293"/>
                </a:lnTo>
                <a:lnTo>
                  <a:pt x="282" y="293"/>
                </a:lnTo>
                <a:lnTo>
                  <a:pt x="285" y="293"/>
                </a:lnTo>
                <a:lnTo>
                  <a:pt x="287" y="293"/>
                </a:lnTo>
                <a:lnTo>
                  <a:pt x="295" y="293"/>
                </a:lnTo>
                <a:lnTo>
                  <a:pt x="298" y="290"/>
                </a:lnTo>
                <a:lnTo>
                  <a:pt x="300" y="288"/>
                </a:lnTo>
                <a:lnTo>
                  <a:pt x="303" y="285"/>
                </a:lnTo>
                <a:lnTo>
                  <a:pt x="311" y="282"/>
                </a:lnTo>
                <a:lnTo>
                  <a:pt x="313" y="282"/>
                </a:lnTo>
                <a:lnTo>
                  <a:pt x="313" y="280"/>
                </a:lnTo>
                <a:lnTo>
                  <a:pt x="313" y="277"/>
                </a:lnTo>
                <a:lnTo>
                  <a:pt x="313" y="272"/>
                </a:lnTo>
                <a:lnTo>
                  <a:pt x="313" y="269"/>
                </a:lnTo>
                <a:lnTo>
                  <a:pt x="313" y="264"/>
                </a:lnTo>
                <a:lnTo>
                  <a:pt x="313" y="259"/>
                </a:lnTo>
                <a:lnTo>
                  <a:pt x="313" y="256"/>
                </a:lnTo>
                <a:lnTo>
                  <a:pt x="313" y="254"/>
                </a:lnTo>
                <a:lnTo>
                  <a:pt x="313" y="251"/>
                </a:lnTo>
                <a:lnTo>
                  <a:pt x="313" y="249"/>
                </a:lnTo>
                <a:lnTo>
                  <a:pt x="316" y="249"/>
                </a:lnTo>
                <a:lnTo>
                  <a:pt x="316" y="246"/>
                </a:lnTo>
                <a:lnTo>
                  <a:pt x="318" y="246"/>
                </a:lnTo>
                <a:lnTo>
                  <a:pt x="321" y="246"/>
                </a:lnTo>
                <a:lnTo>
                  <a:pt x="324" y="243"/>
                </a:lnTo>
                <a:lnTo>
                  <a:pt x="326" y="243"/>
                </a:lnTo>
                <a:lnTo>
                  <a:pt x="329" y="243"/>
                </a:lnTo>
                <a:lnTo>
                  <a:pt x="337" y="246"/>
                </a:lnTo>
                <a:lnTo>
                  <a:pt x="342" y="249"/>
                </a:lnTo>
                <a:lnTo>
                  <a:pt x="347" y="249"/>
                </a:lnTo>
                <a:lnTo>
                  <a:pt x="350" y="249"/>
                </a:lnTo>
                <a:lnTo>
                  <a:pt x="355" y="249"/>
                </a:lnTo>
                <a:lnTo>
                  <a:pt x="358" y="251"/>
                </a:lnTo>
                <a:lnTo>
                  <a:pt x="358" y="249"/>
                </a:lnTo>
                <a:lnTo>
                  <a:pt x="358" y="246"/>
                </a:lnTo>
                <a:lnTo>
                  <a:pt x="355" y="241"/>
                </a:lnTo>
                <a:lnTo>
                  <a:pt x="355" y="238"/>
                </a:lnTo>
                <a:lnTo>
                  <a:pt x="358" y="235"/>
                </a:lnTo>
                <a:lnTo>
                  <a:pt x="360" y="235"/>
                </a:lnTo>
                <a:lnTo>
                  <a:pt x="363" y="235"/>
                </a:lnTo>
                <a:lnTo>
                  <a:pt x="365" y="238"/>
                </a:lnTo>
                <a:lnTo>
                  <a:pt x="368" y="243"/>
                </a:lnTo>
                <a:lnTo>
                  <a:pt x="371" y="243"/>
                </a:lnTo>
                <a:lnTo>
                  <a:pt x="371" y="241"/>
                </a:lnTo>
                <a:lnTo>
                  <a:pt x="371" y="238"/>
                </a:lnTo>
                <a:lnTo>
                  <a:pt x="371" y="235"/>
                </a:lnTo>
                <a:lnTo>
                  <a:pt x="368" y="233"/>
                </a:lnTo>
                <a:lnTo>
                  <a:pt x="363" y="225"/>
                </a:lnTo>
                <a:lnTo>
                  <a:pt x="363" y="222"/>
                </a:lnTo>
                <a:lnTo>
                  <a:pt x="363" y="220"/>
                </a:lnTo>
                <a:lnTo>
                  <a:pt x="363" y="217"/>
                </a:lnTo>
                <a:lnTo>
                  <a:pt x="365" y="215"/>
                </a:lnTo>
                <a:lnTo>
                  <a:pt x="368" y="212"/>
                </a:lnTo>
                <a:lnTo>
                  <a:pt x="371" y="209"/>
                </a:lnTo>
                <a:lnTo>
                  <a:pt x="373" y="209"/>
                </a:lnTo>
                <a:lnTo>
                  <a:pt x="376" y="209"/>
                </a:lnTo>
                <a:lnTo>
                  <a:pt x="381" y="207"/>
                </a:lnTo>
                <a:lnTo>
                  <a:pt x="389" y="207"/>
                </a:lnTo>
                <a:lnTo>
                  <a:pt x="392" y="202"/>
                </a:lnTo>
                <a:lnTo>
                  <a:pt x="394" y="202"/>
                </a:lnTo>
                <a:lnTo>
                  <a:pt x="394" y="196"/>
                </a:lnTo>
                <a:lnTo>
                  <a:pt x="394" y="194"/>
                </a:lnTo>
                <a:lnTo>
                  <a:pt x="397" y="188"/>
                </a:lnTo>
                <a:lnTo>
                  <a:pt x="399" y="188"/>
                </a:lnTo>
                <a:lnTo>
                  <a:pt x="402" y="186"/>
                </a:lnTo>
                <a:lnTo>
                  <a:pt x="405" y="188"/>
                </a:lnTo>
                <a:lnTo>
                  <a:pt x="407" y="188"/>
                </a:lnTo>
                <a:lnTo>
                  <a:pt x="407" y="191"/>
                </a:lnTo>
                <a:lnTo>
                  <a:pt x="405" y="191"/>
                </a:lnTo>
                <a:lnTo>
                  <a:pt x="402" y="191"/>
                </a:lnTo>
                <a:lnTo>
                  <a:pt x="399" y="194"/>
                </a:lnTo>
                <a:lnTo>
                  <a:pt x="399" y="196"/>
                </a:lnTo>
                <a:lnTo>
                  <a:pt x="402" y="199"/>
                </a:lnTo>
                <a:lnTo>
                  <a:pt x="405" y="202"/>
                </a:lnTo>
                <a:lnTo>
                  <a:pt x="407" y="204"/>
                </a:lnTo>
                <a:lnTo>
                  <a:pt x="410" y="204"/>
                </a:lnTo>
                <a:lnTo>
                  <a:pt x="412" y="207"/>
                </a:lnTo>
                <a:lnTo>
                  <a:pt x="415" y="204"/>
                </a:lnTo>
                <a:lnTo>
                  <a:pt x="418" y="204"/>
                </a:lnTo>
                <a:lnTo>
                  <a:pt x="418" y="202"/>
                </a:lnTo>
                <a:lnTo>
                  <a:pt x="420" y="202"/>
                </a:lnTo>
                <a:lnTo>
                  <a:pt x="423" y="199"/>
                </a:lnTo>
                <a:lnTo>
                  <a:pt x="423" y="196"/>
                </a:lnTo>
                <a:lnTo>
                  <a:pt x="425" y="196"/>
                </a:lnTo>
                <a:lnTo>
                  <a:pt x="425" y="194"/>
                </a:lnTo>
                <a:lnTo>
                  <a:pt x="428" y="194"/>
                </a:lnTo>
                <a:lnTo>
                  <a:pt x="428" y="191"/>
                </a:lnTo>
                <a:lnTo>
                  <a:pt x="428" y="188"/>
                </a:lnTo>
                <a:lnTo>
                  <a:pt x="431" y="186"/>
                </a:lnTo>
                <a:lnTo>
                  <a:pt x="431" y="183"/>
                </a:lnTo>
                <a:lnTo>
                  <a:pt x="431" y="181"/>
                </a:lnTo>
                <a:lnTo>
                  <a:pt x="433" y="178"/>
                </a:lnTo>
                <a:lnTo>
                  <a:pt x="436" y="178"/>
                </a:lnTo>
                <a:lnTo>
                  <a:pt x="439" y="178"/>
                </a:lnTo>
                <a:lnTo>
                  <a:pt x="439" y="181"/>
                </a:lnTo>
                <a:lnTo>
                  <a:pt x="441" y="183"/>
                </a:lnTo>
                <a:lnTo>
                  <a:pt x="444" y="183"/>
                </a:lnTo>
                <a:lnTo>
                  <a:pt x="446" y="183"/>
                </a:lnTo>
                <a:lnTo>
                  <a:pt x="449" y="181"/>
                </a:lnTo>
                <a:lnTo>
                  <a:pt x="452" y="181"/>
                </a:lnTo>
                <a:lnTo>
                  <a:pt x="452" y="178"/>
                </a:lnTo>
                <a:lnTo>
                  <a:pt x="454" y="178"/>
                </a:lnTo>
                <a:lnTo>
                  <a:pt x="454" y="181"/>
                </a:lnTo>
                <a:lnTo>
                  <a:pt x="457" y="181"/>
                </a:lnTo>
                <a:lnTo>
                  <a:pt x="457" y="183"/>
                </a:lnTo>
                <a:lnTo>
                  <a:pt x="459" y="183"/>
                </a:lnTo>
                <a:lnTo>
                  <a:pt x="462" y="183"/>
                </a:lnTo>
                <a:lnTo>
                  <a:pt x="462" y="181"/>
                </a:lnTo>
                <a:lnTo>
                  <a:pt x="465" y="181"/>
                </a:lnTo>
                <a:lnTo>
                  <a:pt x="465" y="186"/>
                </a:lnTo>
                <a:lnTo>
                  <a:pt x="467" y="186"/>
                </a:lnTo>
                <a:lnTo>
                  <a:pt x="470" y="188"/>
                </a:lnTo>
                <a:lnTo>
                  <a:pt x="472" y="188"/>
                </a:lnTo>
                <a:lnTo>
                  <a:pt x="475" y="186"/>
                </a:lnTo>
                <a:lnTo>
                  <a:pt x="475" y="183"/>
                </a:lnTo>
                <a:lnTo>
                  <a:pt x="478" y="181"/>
                </a:lnTo>
                <a:lnTo>
                  <a:pt x="480" y="178"/>
                </a:lnTo>
                <a:lnTo>
                  <a:pt x="483" y="178"/>
                </a:lnTo>
                <a:lnTo>
                  <a:pt x="486" y="175"/>
                </a:lnTo>
                <a:lnTo>
                  <a:pt x="486" y="173"/>
                </a:lnTo>
                <a:lnTo>
                  <a:pt x="488" y="173"/>
                </a:lnTo>
                <a:lnTo>
                  <a:pt x="491" y="170"/>
                </a:lnTo>
                <a:lnTo>
                  <a:pt x="493" y="168"/>
                </a:lnTo>
                <a:lnTo>
                  <a:pt x="496" y="168"/>
                </a:lnTo>
                <a:lnTo>
                  <a:pt x="496" y="165"/>
                </a:lnTo>
                <a:lnTo>
                  <a:pt x="499" y="165"/>
                </a:lnTo>
                <a:lnTo>
                  <a:pt x="504" y="168"/>
                </a:lnTo>
                <a:lnTo>
                  <a:pt x="506" y="168"/>
                </a:lnTo>
                <a:lnTo>
                  <a:pt x="509" y="168"/>
                </a:lnTo>
                <a:lnTo>
                  <a:pt x="512" y="168"/>
                </a:lnTo>
                <a:lnTo>
                  <a:pt x="514" y="168"/>
                </a:lnTo>
                <a:lnTo>
                  <a:pt x="514" y="170"/>
                </a:lnTo>
                <a:lnTo>
                  <a:pt x="517" y="170"/>
                </a:lnTo>
                <a:lnTo>
                  <a:pt x="517" y="173"/>
                </a:lnTo>
                <a:lnTo>
                  <a:pt x="519" y="173"/>
                </a:lnTo>
                <a:lnTo>
                  <a:pt x="522" y="173"/>
                </a:lnTo>
                <a:lnTo>
                  <a:pt x="525" y="173"/>
                </a:lnTo>
                <a:lnTo>
                  <a:pt x="525" y="175"/>
                </a:lnTo>
                <a:lnTo>
                  <a:pt x="527" y="175"/>
                </a:lnTo>
                <a:lnTo>
                  <a:pt x="527" y="173"/>
                </a:lnTo>
                <a:lnTo>
                  <a:pt x="530" y="173"/>
                </a:lnTo>
                <a:lnTo>
                  <a:pt x="532" y="175"/>
                </a:lnTo>
                <a:lnTo>
                  <a:pt x="535" y="178"/>
                </a:lnTo>
                <a:lnTo>
                  <a:pt x="535" y="181"/>
                </a:lnTo>
                <a:lnTo>
                  <a:pt x="538" y="181"/>
                </a:lnTo>
                <a:lnTo>
                  <a:pt x="540" y="181"/>
                </a:lnTo>
                <a:lnTo>
                  <a:pt x="543" y="181"/>
                </a:lnTo>
                <a:lnTo>
                  <a:pt x="546" y="181"/>
                </a:lnTo>
                <a:lnTo>
                  <a:pt x="548" y="181"/>
                </a:lnTo>
                <a:lnTo>
                  <a:pt x="551" y="181"/>
                </a:lnTo>
                <a:lnTo>
                  <a:pt x="553" y="181"/>
                </a:lnTo>
                <a:lnTo>
                  <a:pt x="556" y="181"/>
                </a:lnTo>
                <a:lnTo>
                  <a:pt x="556" y="183"/>
                </a:lnTo>
                <a:lnTo>
                  <a:pt x="556" y="186"/>
                </a:lnTo>
                <a:lnTo>
                  <a:pt x="556" y="188"/>
                </a:lnTo>
                <a:lnTo>
                  <a:pt x="559" y="188"/>
                </a:lnTo>
                <a:lnTo>
                  <a:pt x="559" y="191"/>
                </a:lnTo>
                <a:lnTo>
                  <a:pt x="561" y="191"/>
                </a:lnTo>
                <a:lnTo>
                  <a:pt x="564" y="188"/>
                </a:lnTo>
                <a:lnTo>
                  <a:pt x="566" y="188"/>
                </a:lnTo>
                <a:lnTo>
                  <a:pt x="569" y="188"/>
                </a:lnTo>
                <a:lnTo>
                  <a:pt x="572" y="186"/>
                </a:lnTo>
                <a:lnTo>
                  <a:pt x="572" y="188"/>
                </a:lnTo>
                <a:lnTo>
                  <a:pt x="574" y="188"/>
                </a:lnTo>
                <a:lnTo>
                  <a:pt x="577" y="188"/>
                </a:lnTo>
                <a:lnTo>
                  <a:pt x="577" y="186"/>
                </a:lnTo>
                <a:lnTo>
                  <a:pt x="579" y="186"/>
                </a:lnTo>
                <a:lnTo>
                  <a:pt x="582" y="186"/>
                </a:lnTo>
                <a:lnTo>
                  <a:pt x="585" y="186"/>
                </a:lnTo>
                <a:lnTo>
                  <a:pt x="587" y="183"/>
                </a:lnTo>
                <a:lnTo>
                  <a:pt x="590" y="183"/>
                </a:lnTo>
                <a:lnTo>
                  <a:pt x="593" y="183"/>
                </a:lnTo>
                <a:lnTo>
                  <a:pt x="593" y="181"/>
                </a:lnTo>
                <a:lnTo>
                  <a:pt x="593" y="178"/>
                </a:lnTo>
                <a:lnTo>
                  <a:pt x="593" y="175"/>
                </a:lnTo>
                <a:lnTo>
                  <a:pt x="593" y="173"/>
                </a:lnTo>
                <a:lnTo>
                  <a:pt x="590" y="173"/>
                </a:lnTo>
                <a:lnTo>
                  <a:pt x="590" y="170"/>
                </a:lnTo>
                <a:lnTo>
                  <a:pt x="590" y="168"/>
                </a:lnTo>
                <a:lnTo>
                  <a:pt x="593" y="165"/>
                </a:lnTo>
                <a:lnTo>
                  <a:pt x="593" y="162"/>
                </a:lnTo>
                <a:lnTo>
                  <a:pt x="595" y="160"/>
                </a:lnTo>
                <a:lnTo>
                  <a:pt x="595" y="157"/>
                </a:lnTo>
                <a:lnTo>
                  <a:pt x="598" y="155"/>
                </a:lnTo>
                <a:lnTo>
                  <a:pt x="600" y="152"/>
                </a:lnTo>
                <a:lnTo>
                  <a:pt x="603" y="149"/>
                </a:lnTo>
                <a:lnTo>
                  <a:pt x="606" y="149"/>
                </a:lnTo>
                <a:lnTo>
                  <a:pt x="606" y="147"/>
                </a:lnTo>
                <a:lnTo>
                  <a:pt x="608" y="144"/>
                </a:lnTo>
                <a:lnTo>
                  <a:pt x="608" y="141"/>
                </a:lnTo>
                <a:lnTo>
                  <a:pt x="611" y="141"/>
                </a:lnTo>
                <a:lnTo>
                  <a:pt x="613" y="141"/>
                </a:lnTo>
                <a:lnTo>
                  <a:pt x="616" y="141"/>
                </a:lnTo>
                <a:lnTo>
                  <a:pt x="619" y="141"/>
                </a:lnTo>
                <a:lnTo>
                  <a:pt x="619" y="139"/>
                </a:lnTo>
                <a:lnTo>
                  <a:pt x="621" y="139"/>
                </a:lnTo>
                <a:lnTo>
                  <a:pt x="621" y="136"/>
                </a:lnTo>
                <a:lnTo>
                  <a:pt x="621" y="134"/>
                </a:lnTo>
                <a:lnTo>
                  <a:pt x="621" y="131"/>
                </a:lnTo>
                <a:lnTo>
                  <a:pt x="621" y="128"/>
                </a:lnTo>
                <a:lnTo>
                  <a:pt x="619" y="126"/>
                </a:lnTo>
                <a:lnTo>
                  <a:pt x="616" y="126"/>
                </a:lnTo>
                <a:lnTo>
                  <a:pt x="613" y="126"/>
                </a:lnTo>
                <a:lnTo>
                  <a:pt x="611" y="126"/>
                </a:lnTo>
                <a:lnTo>
                  <a:pt x="611" y="128"/>
                </a:lnTo>
                <a:lnTo>
                  <a:pt x="611" y="131"/>
                </a:lnTo>
                <a:lnTo>
                  <a:pt x="613" y="131"/>
                </a:lnTo>
                <a:lnTo>
                  <a:pt x="613" y="134"/>
                </a:lnTo>
                <a:lnTo>
                  <a:pt x="613" y="136"/>
                </a:lnTo>
                <a:lnTo>
                  <a:pt x="611" y="136"/>
                </a:lnTo>
                <a:lnTo>
                  <a:pt x="606" y="134"/>
                </a:lnTo>
                <a:lnTo>
                  <a:pt x="603" y="134"/>
                </a:lnTo>
                <a:lnTo>
                  <a:pt x="603" y="131"/>
                </a:lnTo>
                <a:lnTo>
                  <a:pt x="600" y="128"/>
                </a:lnTo>
                <a:lnTo>
                  <a:pt x="603" y="128"/>
                </a:lnTo>
                <a:lnTo>
                  <a:pt x="600" y="126"/>
                </a:lnTo>
                <a:lnTo>
                  <a:pt x="600" y="118"/>
                </a:lnTo>
                <a:lnTo>
                  <a:pt x="603" y="115"/>
                </a:lnTo>
                <a:lnTo>
                  <a:pt x="603" y="113"/>
                </a:lnTo>
                <a:lnTo>
                  <a:pt x="603" y="110"/>
                </a:lnTo>
                <a:lnTo>
                  <a:pt x="603" y="105"/>
                </a:lnTo>
                <a:lnTo>
                  <a:pt x="603" y="102"/>
                </a:lnTo>
                <a:lnTo>
                  <a:pt x="606" y="102"/>
                </a:lnTo>
                <a:lnTo>
                  <a:pt x="608" y="100"/>
                </a:lnTo>
                <a:lnTo>
                  <a:pt x="611" y="100"/>
                </a:lnTo>
                <a:lnTo>
                  <a:pt x="613" y="100"/>
                </a:lnTo>
                <a:lnTo>
                  <a:pt x="616" y="100"/>
                </a:lnTo>
                <a:lnTo>
                  <a:pt x="616" y="97"/>
                </a:lnTo>
                <a:lnTo>
                  <a:pt x="619" y="97"/>
                </a:lnTo>
                <a:lnTo>
                  <a:pt x="619" y="94"/>
                </a:lnTo>
                <a:lnTo>
                  <a:pt x="619" y="92"/>
                </a:lnTo>
                <a:lnTo>
                  <a:pt x="619" y="89"/>
                </a:lnTo>
                <a:lnTo>
                  <a:pt x="621" y="87"/>
                </a:lnTo>
                <a:lnTo>
                  <a:pt x="621" y="84"/>
                </a:lnTo>
                <a:lnTo>
                  <a:pt x="619" y="84"/>
                </a:lnTo>
                <a:lnTo>
                  <a:pt x="619" y="81"/>
                </a:lnTo>
                <a:lnTo>
                  <a:pt x="619" y="79"/>
                </a:lnTo>
                <a:lnTo>
                  <a:pt x="619" y="76"/>
                </a:lnTo>
                <a:lnTo>
                  <a:pt x="621" y="74"/>
                </a:lnTo>
                <a:lnTo>
                  <a:pt x="619" y="74"/>
                </a:lnTo>
                <a:lnTo>
                  <a:pt x="621" y="71"/>
                </a:lnTo>
                <a:lnTo>
                  <a:pt x="621" y="68"/>
                </a:lnTo>
                <a:lnTo>
                  <a:pt x="621" y="66"/>
                </a:lnTo>
                <a:lnTo>
                  <a:pt x="621" y="63"/>
                </a:lnTo>
                <a:lnTo>
                  <a:pt x="624" y="63"/>
                </a:lnTo>
                <a:lnTo>
                  <a:pt x="626" y="63"/>
                </a:lnTo>
                <a:lnTo>
                  <a:pt x="629" y="63"/>
                </a:lnTo>
                <a:lnTo>
                  <a:pt x="632" y="63"/>
                </a:lnTo>
                <a:lnTo>
                  <a:pt x="632" y="66"/>
                </a:lnTo>
                <a:lnTo>
                  <a:pt x="634" y="66"/>
                </a:lnTo>
                <a:lnTo>
                  <a:pt x="637" y="66"/>
                </a:lnTo>
                <a:lnTo>
                  <a:pt x="640" y="66"/>
                </a:lnTo>
                <a:lnTo>
                  <a:pt x="642" y="66"/>
                </a:lnTo>
                <a:lnTo>
                  <a:pt x="642" y="68"/>
                </a:lnTo>
                <a:lnTo>
                  <a:pt x="645" y="66"/>
                </a:lnTo>
                <a:lnTo>
                  <a:pt x="647" y="66"/>
                </a:lnTo>
                <a:lnTo>
                  <a:pt x="650" y="66"/>
                </a:lnTo>
                <a:lnTo>
                  <a:pt x="653" y="66"/>
                </a:lnTo>
                <a:lnTo>
                  <a:pt x="653" y="68"/>
                </a:lnTo>
                <a:lnTo>
                  <a:pt x="655" y="68"/>
                </a:lnTo>
                <a:lnTo>
                  <a:pt x="658" y="66"/>
                </a:lnTo>
                <a:lnTo>
                  <a:pt x="658" y="63"/>
                </a:lnTo>
                <a:lnTo>
                  <a:pt x="658" y="60"/>
                </a:lnTo>
                <a:lnTo>
                  <a:pt x="660" y="60"/>
                </a:lnTo>
                <a:lnTo>
                  <a:pt x="660" y="58"/>
                </a:lnTo>
                <a:lnTo>
                  <a:pt x="660" y="55"/>
                </a:lnTo>
                <a:lnTo>
                  <a:pt x="663" y="53"/>
                </a:lnTo>
                <a:lnTo>
                  <a:pt x="666" y="50"/>
                </a:lnTo>
                <a:lnTo>
                  <a:pt x="666" y="47"/>
                </a:lnTo>
                <a:lnTo>
                  <a:pt x="668" y="40"/>
                </a:lnTo>
                <a:lnTo>
                  <a:pt x="671" y="37"/>
                </a:lnTo>
                <a:lnTo>
                  <a:pt x="671" y="34"/>
                </a:lnTo>
                <a:lnTo>
                  <a:pt x="673" y="32"/>
                </a:lnTo>
                <a:lnTo>
                  <a:pt x="676" y="29"/>
                </a:lnTo>
                <a:lnTo>
                  <a:pt x="676" y="27"/>
                </a:lnTo>
                <a:lnTo>
                  <a:pt x="679" y="24"/>
                </a:lnTo>
                <a:lnTo>
                  <a:pt x="679" y="21"/>
                </a:lnTo>
                <a:lnTo>
                  <a:pt x="681" y="19"/>
                </a:lnTo>
                <a:lnTo>
                  <a:pt x="684" y="16"/>
                </a:lnTo>
                <a:lnTo>
                  <a:pt x="684" y="13"/>
                </a:lnTo>
                <a:lnTo>
                  <a:pt x="684" y="11"/>
                </a:lnTo>
                <a:lnTo>
                  <a:pt x="686" y="11"/>
                </a:lnTo>
                <a:lnTo>
                  <a:pt x="686" y="8"/>
                </a:lnTo>
                <a:lnTo>
                  <a:pt x="689" y="8"/>
                </a:lnTo>
                <a:lnTo>
                  <a:pt x="692" y="8"/>
                </a:lnTo>
                <a:lnTo>
                  <a:pt x="694" y="6"/>
                </a:lnTo>
                <a:lnTo>
                  <a:pt x="697" y="0"/>
                </a:lnTo>
                <a:lnTo>
                  <a:pt x="700" y="0"/>
                </a:lnTo>
                <a:lnTo>
                  <a:pt x="702" y="0"/>
                </a:lnTo>
                <a:lnTo>
                  <a:pt x="705" y="0"/>
                </a:lnTo>
                <a:lnTo>
                  <a:pt x="707" y="3"/>
                </a:lnTo>
                <a:lnTo>
                  <a:pt x="710" y="6"/>
                </a:lnTo>
                <a:lnTo>
                  <a:pt x="710" y="8"/>
                </a:lnTo>
                <a:lnTo>
                  <a:pt x="713" y="8"/>
                </a:lnTo>
                <a:lnTo>
                  <a:pt x="715" y="19"/>
                </a:lnTo>
                <a:lnTo>
                  <a:pt x="715" y="21"/>
                </a:lnTo>
                <a:lnTo>
                  <a:pt x="718" y="24"/>
                </a:lnTo>
                <a:lnTo>
                  <a:pt x="720" y="24"/>
                </a:lnTo>
                <a:lnTo>
                  <a:pt x="723" y="24"/>
                </a:lnTo>
                <a:close/>
              </a:path>
            </a:pathLst>
          </a:custGeom>
          <a:noFill/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pic>
        <p:nvPicPr>
          <p:cNvPr id="10" name="Picture 9"/>
          <p:cNvPicPr>
            <a:picLocks noChangeAspect="1"/>
          </p:cNvPicPr>
          <p:nvPr userDrawn="1"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098314" y="0"/>
            <a:ext cx="2947372" cy="6858000"/>
          </a:xfrm>
          <a:prstGeom prst="rect">
            <a:avLst/>
          </a:prstGeom>
        </p:spPr>
      </p:pic>
      <p:sp>
        <p:nvSpPr>
          <p:cNvPr id="15" name="Freeform 5"/>
          <p:cNvSpPr>
            <a:spLocks noChangeAspect="1" noEditPoints="1"/>
          </p:cNvSpPr>
          <p:nvPr userDrawn="1"/>
        </p:nvSpPr>
        <p:spPr bwMode="auto">
          <a:xfrm>
            <a:off x="85348" y="476673"/>
            <a:ext cx="8873601" cy="5860755"/>
          </a:xfrm>
          <a:custGeom>
            <a:avLst/>
            <a:gdLst>
              <a:gd name="T0" fmla="*/ 788 w 1076"/>
              <a:gd name="T1" fmla="*/ 555 h 656"/>
              <a:gd name="T2" fmla="*/ 502 w 1076"/>
              <a:gd name="T3" fmla="*/ 495 h 656"/>
              <a:gd name="T4" fmla="*/ 555 w 1076"/>
              <a:gd name="T5" fmla="*/ 410 h 656"/>
              <a:gd name="T6" fmla="*/ 323 w 1076"/>
              <a:gd name="T7" fmla="*/ 343 h 656"/>
              <a:gd name="T8" fmla="*/ 316 w 1076"/>
              <a:gd name="T9" fmla="*/ 361 h 656"/>
              <a:gd name="T10" fmla="*/ 535 w 1076"/>
              <a:gd name="T11" fmla="*/ 331 h 656"/>
              <a:gd name="T12" fmla="*/ 484 w 1076"/>
              <a:gd name="T13" fmla="*/ 322 h 656"/>
              <a:gd name="T14" fmla="*/ 173 w 1076"/>
              <a:gd name="T15" fmla="*/ 258 h 656"/>
              <a:gd name="T16" fmla="*/ 320 w 1076"/>
              <a:gd name="T17" fmla="*/ 311 h 656"/>
              <a:gd name="T18" fmla="*/ 281 w 1076"/>
              <a:gd name="T19" fmla="*/ 324 h 656"/>
              <a:gd name="T20" fmla="*/ 191 w 1076"/>
              <a:gd name="T21" fmla="*/ 126 h 656"/>
              <a:gd name="T22" fmla="*/ 244 w 1076"/>
              <a:gd name="T23" fmla="*/ 177 h 656"/>
              <a:gd name="T24" fmla="*/ 359 w 1076"/>
              <a:gd name="T25" fmla="*/ 152 h 656"/>
              <a:gd name="T26" fmla="*/ 461 w 1076"/>
              <a:gd name="T27" fmla="*/ 154 h 656"/>
              <a:gd name="T28" fmla="*/ 588 w 1076"/>
              <a:gd name="T29" fmla="*/ 142 h 656"/>
              <a:gd name="T30" fmla="*/ 694 w 1076"/>
              <a:gd name="T31" fmla="*/ 156 h 656"/>
              <a:gd name="T32" fmla="*/ 730 w 1076"/>
              <a:gd name="T33" fmla="*/ 135 h 656"/>
              <a:gd name="T34" fmla="*/ 864 w 1076"/>
              <a:gd name="T35" fmla="*/ 165 h 656"/>
              <a:gd name="T36" fmla="*/ 956 w 1076"/>
              <a:gd name="T37" fmla="*/ 179 h 656"/>
              <a:gd name="T38" fmla="*/ 970 w 1076"/>
              <a:gd name="T39" fmla="*/ 258 h 656"/>
              <a:gd name="T40" fmla="*/ 993 w 1076"/>
              <a:gd name="T41" fmla="*/ 294 h 656"/>
              <a:gd name="T42" fmla="*/ 1009 w 1076"/>
              <a:gd name="T43" fmla="*/ 334 h 656"/>
              <a:gd name="T44" fmla="*/ 1051 w 1076"/>
              <a:gd name="T45" fmla="*/ 364 h 656"/>
              <a:gd name="T46" fmla="*/ 1037 w 1076"/>
              <a:gd name="T47" fmla="*/ 380 h 656"/>
              <a:gd name="T48" fmla="*/ 1002 w 1076"/>
              <a:gd name="T49" fmla="*/ 410 h 656"/>
              <a:gd name="T50" fmla="*/ 1025 w 1076"/>
              <a:gd name="T51" fmla="*/ 463 h 656"/>
              <a:gd name="T52" fmla="*/ 1023 w 1076"/>
              <a:gd name="T53" fmla="*/ 513 h 656"/>
              <a:gd name="T54" fmla="*/ 1071 w 1076"/>
              <a:gd name="T55" fmla="*/ 541 h 656"/>
              <a:gd name="T56" fmla="*/ 1032 w 1076"/>
              <a:gd name="T57" fmla="*/ 546 h 656"/>
              <a:gd name="T58" fmla="*/ 1007 w 1076"/>
              <a:gd name="T59" fmla="*/ 543 h 656"/>
              <a:gd name="T60" fmla="*/ 929 w 1076"/>
              <a:gd name="T61" fmla="*/ 534 h 656"/>
              <a:gd name="T62" fmla="*/ 931 w 1076"/>
              <a:gd name="T63" fmla="*/ 483 h 656"/>
              <a:gd name="T64" fmla="*/ 885 w 1076"/>
              <a:gd name="T65" fmla="*/ 435 h 656"/>
              <a:gd name="T66" fmla="*/ 880 w 1076"/>
              <a:gd name="T67" fmla="*/ 341 h 656"/>
              <a:gd name="T68" fmla="*/ 869 w 1076"/>
              <a:gd name="T69" fmla="*/ 283 h 656"/>
              <a:gd name="T70" fmla="*/ 811 w 1076"/>
              <a:gd name="T71" fmla="*/ 276 h 656"/>
              <a:gd name="T72" fmla="*/ 786 w 1076"/>
              <a:gd name="T73" fmla="*/ 244 h 656"/>
              <a:gd name="T74" fmla="*/ 820 w 1076"/>
              <a:gd name="T75" fmla="*/ 301 h 656"/>
              <a:gd name="T76" fmla="*/ 825 w 1076"/>
              <a:gd name="T77" fmla="*/ 368 h 656"/>
              <a:gd name="T78" fmla="*/ 772 w 1076"/>
              <a:gd name="T79" fmla="*/ 373 h 656"/>
              <a:gd name="T80" fmla="*/ 728 w 1076"/>
              <a:gd name="T81" fmla="*/ 423 h 656"/>
              <a:gd name="T82" fmla="*/ 765 w 1076"/>
              <a:gd name="T83" fmla="*/ 472 h 656"/>
              <a:gd name="T84" fmla="*/ 774 w 1076"/>
              <a:gd name="T85" fmla="*/ 509 h 656"/>
              <a:gd name="T86" fmla="*/ 770 w 1076"/>
              <a:gd name="T87" fmla="*/ 573 h 656"/>
              <a:gd name="T88" fmla="*/ 781 w 1076"/>
              <a:gd name="T89" fmla="*/ 645 h 656"/>
              <a:gd name="T90" fmla="*/ 700 w 1076"/>
              <a:gd name="T91" fmla="*/ 631 h 656"/>
              <a:gd name="T92" fmla="*/ 717 w 1076"/>
              <a:gd name="T93" fmla="*/ 518 h 656"/>
              <a:gd name="T94" fmla="*/ 705 w 1076"/>
              <a:gd name="T95" fmla="*/ 465 h 656"/>
              <a:gd name="T96" fmla="*/ 659 w 1076"/>
              <a:gd name="T97" fmla="*/ 504 h 656"/>
              <a:gd name="T98" fmla="*/ 599 w 1076"/>
              <a:gd name="T99" fmla="*/ 525 h 656"/>
              <a:gd name="T100" fmla="*/ 629 w 1076"/>
              <a:gd name="T101" fmla="*/ 472 h 656"/>
              <a:gd name="T102" fmla="*/ 583 w 1076"/>
              <a:gd name="T103" fmla="*/ 426 h 656"/>
              <a:gd name="T104" fmla="*/ 599 w 1076"/>
              <a:gd name="T105" fmla="*/ 371 h 656"/>
              <a:gd name="T106" fmla="*/ 567 w 1076"/>
              <a:gd name="T107" fmla="*/ 308 h 656"/>
              <a:gd name="T108" fmla="*/ 521 w 1076"/>
              <a:gd name="T109" fmla="*/ 248 h 656"/>
              <a:gd name="T110" fmla="*/ 447 w 1076"/>
              <a:gd name="T111" fmla="*/ 281 h 656"/>
              <a:gd name="T112" fmla="*/ 417 w 1076"/>
              <a:gd name="T113" fmla="*/ 359 h 656"/>
              <a:gd name="T114" fmla="*/ 371 w 1076"/>
              <a:gd name="T115" fmla="*/ 331 h 656"/>
              <a:gd name="T116" fmla="*/ 343 w 1076"/>
              <a:gd name="T117" fmla="*/ 244 h 656"/>
              <a:gd name="T118" fmla="*/ 196 w 1076"/>
              <a:gd name="T119" fmla="*/ 223 h 656"/>
              <a:gd name="T120" fmla="*/ 106 w 1076"/>
              <a:gd name="T121" fmla="*/ 182 h 656"/>
              <a:gd name="T122" fmla="*/ 60 w 1076"/>
              <a:gd name="T123" fmla="*/ 92 h 656"/>
              <a:gd name="T124" fmla="*/ 9 w 1076"/>
              <a:gd name="T125" fmla="*/ 16 h 6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076" h="656">
                <a:moveTo>
                  <a:pt x="1067" y="555"/>
                </a:moveTo>
                <a:lnTo>
                  <a:pt x="1067" y="557"/>
                </a:lnTo>
                <a:lnTo>
                  <a:pt x="1064" y="559"/>
                </a:lnTo>
                <a:lnTo>
                  <a:pt x="1064" y="562"/>
                </a:lnTo>
                <a:lnTo>
                  <a:pt x="1064" y="564"/>
                </a:lnTo>
                <a:lnTo>
                  <a:pt x="1067" y="564"/>
                </a:lnTo>
                <a:lnTo>
                  <a:pt x="1067" y="566"/>
                </a:lnTo>
                <a:lnTo>
                  <a:pt x="1064" y="566"/>
                </a:lnTo>
                <a:lnTo>
                  <a:pt x="1067" y="569"/>
                </a:lnTo>
                <a:lnTo>
                  <a:pt x="1067" y="566"/>
                </a:lnTo>
                <a:lnTo>
                  <a:pt x="1069" y="566"/>
                </a:lnTo>
                <a:lnTo>
                  <a:pt x="1071" y="566"/>
                </a:lnTo>
                <a:lnTo>
                  <a:pt x="1071" y="569"/>
                </a:lnTo>
                <a:lnTo>
                  <a:pt x="1071" y="571"/>
                </a:lnTo>
                <a:lnTo>
                  <a:pt x="1069" y="571"/>
                </a:lnTo>
                <a:lnTo>
                  <a:pt x="1071" y="571"/>
                </a:lnTo>
                <a:lnTo>
                  <a:pt x="1071" y="573"/>
                </a:lnTo>
                <a:lnTo>
                  <a:pt x="1071" y="576"/>
                </a:lnTo>
                <a:lnTo>
                  <a:pt x="1069" y="576"/>
                </a:lnTo>
                <a:lnTo>
                  <a:pt x="1069" y="578"/>
                </a:lnTo>
                <a:lnTo>
                  <a:pt x="1067" y="578"/>
                </a:lnTo>
                <a:lnTo>
                  <a:pt x="1067" y="576"/>
                </a:lnTo>
                <a:lnTo>
                  <a:pt x="1064" y="576"/>
                </a:lnTo>
                <a:lnTo>
                  <a:pt x="1064" y="578"/>
                </a:lnTo>
                <a:lnTo>
                  <a:pt x="1064" y="576"/>
                </a:lnTo>
                <a:lnTo>
                  <a:pt x="1064" y="573"/>
                </a:lnTo>
                <a:lnTo>
                  <a:pt x="1064" y="571"/>
                </a:lnTo>
                <a:lnTo>
                  <a:pt x="1064" y="569"/>
                </a:lnTo>
                <a:lnTo>
                  <a:pt x="1062" y="569"/>
                </a:lnTo>
                <a:lnTo>
                  <a:pt x="1060" y="569"/>
                </a:lnTo>
                <a:lnTo>
                  <a:pt x="1058" y="569"/>
                </a:lnTo>
                <a:lnTo>
                  <a:pt x="1058" y="566"/>
                </a:lnTo>
                <a:lnTo>
                  <a:pt x="1058" y="569"/>
                </a:lnTo>
                <a:lnTo>
                  <a:pt x="1055" y="569"/>
                </a:lnTo>
                <a:lnTo>
                  <a:pt x="1053" y="566"/>
                </a:lnTo>
                <a:lnTo>
                  <a:pt x="1053" y="564"/>
                </a:lnTo>
                <a:lnTo>
                  <a:pt x="1053" y="562"/>
                </a:lnTo>
                <a:lnTo>
                  <a:pt x="1055" y="562"/>
                </a:lnTo>
                <a:lnTo>
                  <a:pt x="1055" y="559"/>
                </a:lnTo>
                <a:lnTo>
                  <a:pt x="1058" y="559"/>
                </a:lnTo>
                <a:lnTo>
                  <a:pt x="1058" y="557"/>
                </a:lnTo>
                <a:lnTo>
                  <a:pt x="1060" y="557"/>
                </a:lnTo>
                <a:lnTo>
                  <a:pt x="1060" y="555"/>
                </a:lnTo>
                <a:lnTo>
                  <a:pt x="1062" y="555"/>
                </a:lnTo>
                <a:lnTo>
                  <a:pt x="1064" y="555"/>
                </a:lnTo>
                <a:lnTo>
                  <a:pt x="1067" y="555"/>
                </a:lnTo>
                <a:close/>
                <a:moveTo>
                  <a:pt x="781" y="548"/>
                </a:moveTo>
                <a:lnTo>
                  <a:pt x="783" y="548"/>
                </a:lnTo>
                <a:lnTo>
                  <a:pt x="786" y="548"/>
                </a:lnTo>
                <a:lnTo>
                  <a:pt x="788" y="548"/>
                </a:lnTo>
                <a:lnTo>
                  <a:pt x="788" y="550"/>
                </a:lnTo>
                <a:lnTo>
                  <a:pt x="790" y="550"/>
                </a:lnTo>
                <a:lnTo>
                  <a:pt x="790" y="553"/>
                </a:lnTo>
                <a:lnTo>
                  <a:pt x="793" y="553"/>
                </a:lnTo>
                <a:lnTo>
                  <a:pt x="793" y="555"/>
                </a:lnTo>
                <a:lnTo>
                  <a:pt x="795" y="555"/>
                </a:lnTo>
                <a:lnTo>
                  <a:pt x="793" y="555"/>
                </a:lnTo>
                <a:lnTo>
                  <a:pt x="795" y="557"/>
                </a:lnTo>
                <a:lnTo>
                  <a:pt x="793" y="557"/>
                </a:lnTo>
                <a:lnTo>
                  <a:pt x="790" y="557"/>
                </a:lnTo>
                <a:lnTo>
                  <a:pt x="790" y="555"/>
                </a:lnTo>
                <a:lnTo>
                  <a:pt x="788" y="555"/>
                </a:lnTo>
                <a:lnTo>
                  <a:pt x="788" y="557"/>
                </a:lnTo>
                <a:lnTo>
                  <a:pt x="786" y="557"/>
                </a:lnTo>
                <a:lnTo>
                  <a:pt x="786" y="555"/>
                </a:lnTo>
                <a:lnTo>
                  <a:pt x="783" y="555"/>
                </a:lnTo>
                <a:lnTo>
                  <a:pt x="783" y="553"/>
                </a:lnTo>
                <a:lnTo>
                  <a:pt x="781" y="553"/>
                </a:lnTo>
                <a:lnTo>
                  <a:pt x="781" y="550"/>
                </a:lnTo>
                <a:lnTo>
                  <a:pt x="779" y="550"/>
                </a:lnTo>
                <a:lnTo>
                  <a:pt x="781" y="550"/>
                </a:lnTo>
                <a:lnTo>
                  <a:pt x="779" y="550"/>
                </a:lnTo>
                <a:lnTo>
                  <a:pt x="781" y="550"/>
                </a:lnTo>
                <a:lnTo>
                  <a:pt x="781" y="548"/>
                </a:lnTo>
                <a:lnTo>
                  <a:pt x="779" y="548"/>
                </a:lnTo>
                <a:lnTo>
                  <a:pt x="781" y="548"/>
                </a:lnTo>
                <a:close/>
                <a:moveTo>
                  <a:pt x="502" y="467"/>
                </a:moveTo>
                <a:lnTo>
                  <a:pt x="505" y="467"/>
                </a:lnTo>
                <a:lnTo>
                  <a:pt x="505" y="470"/>
                </a:lnTo>
                <a:lnTo>
                  <a:pt x="507" y="470"/>
                </a:lnTo>
                <a:lnTo>
                  <a:pt x="509" y="472"/>
                </a:lnTo>
                <a:lnTo>
                  <a:pt x="511" y="472"/>
                </a:lnTo>
                <a:lnTo>
                  <a:pt x="514" y="472"/>
                </a:lnTo>
                <a:lnTo>
                  <a:pt x="516" y="472"/>
                </a:lnTo>
                <a:lnTo>
                  <a:pt x="518" y="472"/>
                </a:lnTo>
                <a:lnTo>
                  <a:pt x="521" y="474"/>
                </a:lnTo>
                <a:lnTo>
                  <a:pt x="523" y="474"/>
                </a:lnTo>
                <a:lnTo>
                  <a:pt x="523" y="476"/>
                </a:lnTo>
                <a:lnTo>
                  <a:pt x="525" y="476"/>
                </a:lnTo>
                <a:lnTo>
                  <a:pt x="525" y="479"/>
                </a:lnTo>
                <a:lnTo>
                  <a:pt x="525" y="481"/>
                </a:lnTo>
                <a:lnTo>
                  <a:pt x="528" y="481"/>
                </a:lnTo>
                <a:lnTo>
                  <a:pt x="528" y="483"/>
                </a:lnTo>
                <a:lnTo>
                  <a:pt x="525" y="483"/>
                </a:lnTo>
                <a:lnTo>
                  <a:pt x="525" y="486"/>
                </a:lnTo>
                <a:lnTo>
                  <a:pt x="528" y="486"/>
                </a:lnTo>
                <a:lnTo>
                  <a:pt x="528" y="488"/>
                </a:lnTo>
                <a:lnTo>
                  <a:pt x="525" y="488"/>
                </a:lnTo>
                <a:lnTo>
                  <a:pt x="523" y="488"/>
                </a:lnTo>
                <a:lnTo>
                  <a:pt x="521" y="488"/>
                </a:lnTo>
                <a:lnTo>
                  <a:pt x="523" y="488"/>
                </a:lnTo>
                <a:lnTo>
                  <a:pt x="521" y="488"/>
                </a:lnTo>
                <a:lnTo>
                  <a:pt x="521" y="490"/>
                </a:lnTo>
                <a:lnTo>
                  <a:pt x="521" y="488"/>
                </a:lnTo>
                <a:lnTo>
                  <a:pt x="518" y="488"/>
                </a:lnTo>
                <a:lnTo>
                  <a:pt x="516" y="488"/>
                </a:lnTo>
                <a:lnTo>
                  <a:pt x="516" y="490"/>
                </a:lnTo>
                <a:lnTo>
                  <a:pt x="514" y="490"/>
                </a:lnTo>
                <a:lnTo>
                  <a:pt x="514" y="493"/>
                </a:lnTo>
                <a:lnTo>
                  <a:pt x="511" y="493"/>
                </a:lnTo>
                <a:lnTo>
                  <a:pt x="511" y="495"/>
                </a:lnTo>
                <a:lnTo>
                  <a:pt x="511" y="493"/>
                </a:lnTo>
                <a:lnTo>
                  <a:pt x="511" y="495"/>
                </a:lnTo>
                <a:lnTo>
                  <a:pt x="509" y="495"/>
                </a:lnTo>
                <a:lnTo>
                  <a:pt x="511" y="495"/>
                </a:lnTo>
                <a:lnTo>
                  <a:pt x="509" y="495"/>
                </a:lnTo>
                <a:lnTo>
                  <a:pt x="509" y="497"/>
                </a:lnTo>
                <a:lnTo>
                  <a:pt x="509" y="495"/>
                </a:lnTo>
                <a:lnTo>
                  <a:pt x="509" y="497"/>
                </a:lnTo>
                <a:lnTo>
                  <a:pt x="507" y="495"/>
                </a:lnTo>
                <a:lnTo>
                  <a:pt x="507" y="497"/>
                </a:lnTo>
                <a:lnTo>
                  <a:pt x="505" y="497"/>
                </a:lnTo>
                <a:lnTo>
                  <a:pt x="502" y="497"/>
                </a:lnTo>
                <a:lnTo>
                  <a:pt x="502" y="495"/>
                </a:lnTo>
                <a:lnTo>
                  <a:pt x="500" y="495"/>
                </a:lnTo>
                <a:lnTo>
                  <a:pt x="502" y="495"/>
                </a:lnTo>
                <a:lnTo>
                  <a:pt x="500" y="495"/>
                </a:lnTo>
                <a:lnTo>
                  <a:pt x="500" y="493"/>
                </a:lnTo>
                <a:lnTo>
                  <a:pt x="500" y="490"/>
                </a:lnTo>
                <a:lnTo>
                  <a:pt x="498" y="490"/>
                </a:lnTo>
                <a:lnTo>
                  <a:pt x="500" y="490"/>
                </a:lnTo>
                <a:lnTo>
                  <a:pt x="498" y="490"/>
                </a:lnTo>
                <a:lnTo>
                  <a:pt x="498" y="488"/>
                </a:lnTo>
                <a:lnTo>
                  <a:pt x="495" y="488"/>
                </a:lnTo>
                <a:lnTo>
                  <a:pt x="495" y="486"/>
                </a:lnTo>
                <a:lnTo>
                  <a:pt x="495" y="483"/>
                </a:lnTo>
                <a:lnTo>
                  <a:pt x="495" y="486"/>
                </a:lnTo>
                <a:lnTo>
                  <a:pt x="495" y="483"/>
                </a:lnTo>
                <a:lnTo>
                  <a:pt x="495" y="481"/>
                </a:lnTo>
                <a:lnTo>
                  <a:pt x="493" y="481"/>
                </a:lnTo>
                <a:lnTo>
                  <a:pt x="493" y="479"/>
                </a:lnTo>
                <a:lnTo>
                  <a:pt x="493" y="476"/>
                </a:lnTo>
                <a:lnTo>
                  <a:pt x="493" y="474"/>
                </a:lnTo>
                <a:lnTo>
                  <a:pt x="491" y="474"/>
                </a:lnTo>
                <a:lnTo>
                  <a:pt x="491" y="472"/>
                </a:lnTo>
                <a:lnTo>
                  <a:pt x="493" y="472"/>
                </a:lnTo>
                <a:lnTo>
                  <a:pt x="493" y="470"/>
                </a:lnTo>
                <a:lnTo>
                  <a:pt x="495" y="470"/>
                </a:lnTo>
                <a:lnTo>
                  <a:pt x="495" y="467"/>
                </a:lnTo>
                <a:lnTo>
                  <a:pt x="498" y="467"/>
                </a:lnTo>
                <a:lnTo>
                  <a:pt x="500" y="467"/>
                </a:lnTo>
                <a:lnTo>
                  <a:pt x="502" y="467"/>
                </a:lnTo>
                <a:close/>
                <a:moveTo>
                  <a:pt x="569" y="412"/>
                </a:moveTo>
                <a:lnTo>
                  <a:pt x="569" y="414"/>
                </a:lnTo>
                <a:lnTo>
                  <a:pt x="567" y="414"/>
                </a:lnTo>
                <a:lnTo>
                  <a:pt x="567" y="412"/>
                </a:lnTo>
                <a:lnTo>
                  <a:pt x="569" y="412"/>
                </a:lnTo>
                <a:close/>
                <a:moveTo>
                  <a:pt x="562" y="412"/>
                </a:moveTo>
                <a:lnTo>
                  <a:pt x="560" y="412"/>
                </a:lnTo>
                <a:lnTo>
                  <a:pt x="560" y="410"/>
                </a:lnTo>
                <a:lnTo>
                  <a:pt x="562" y="410"/>
                </a:lnTo>
                <a:lnTo>
                  <a:pt x="562" y="412"/>
                </a:lnTo>
                <a:close/>
                <a:moveTo>
                  <a:pt x="553" y="410"/>
                </a:moveTo>
                <a:lnTo>
                  <a:pt x="555" y="410"/>
                </a:lnTo>
                <a:lnTo>
                  <a:pt x="558" y="410"/>
                </a:lnTo>
                <a:lnTo>
                  <a:pt x="558" y="412"/>
                </a:lnTo>
                <a:lnTo>
                  <a:pt x="555" y="412"/>
                </a:lnTo>
                <a:lnTo>
                  <a:pt x="558" y="412"/>
                </a:lnTo>
                <a:lnTo>
                  <a:pt x="555" y="412"/>
                </a:lnTo>
                <a:lnTo>
                  <a:pt x="555" y="414"/>
                </a:lnTo>
                <a:lnTo>
                  <a:pt x="558" y="414"/>
                </a:lnTo>
                <a:lnTo>
                  <a:pt x="555" y="414"/>
                </a:lnTo>
                <a:lnTo>
                  <a:pt x="553" y="414"/>
                </a:lnTo>
                <a:lnTo>
                  <a:pt x="551" y="414"/>
                </a:lnTo>
                <a:lnTo>
                  <a:pt x="551" y="412"/>
                </a:lnTo>
                <a:lnTo>
                  <a:pt x="551" y="414"/>
                </a:lnTo>
                <a:lnTo>
                  <a:pt x="548" y="414"/>
                </a:lnTo>
                <a:lnTo>
                  <a:pt x="548" y="412"/>
                </a:lnTo>
                <a:lnTo>
                  <a:pt x="551" y="412"/>
                </a:lnTo>
                <a:lnTo>
                  <a:pt x="553" y="412"/>
                </a:lnTo>
                <a:lnTo>
                  <a:pt x="551" y="412"/>
                </a:lnTo>
                <a:lnTo>
                  <a:pt x="551" y="410"/>
                </a:lnTo>
                <a:lnTo>
                  <a:pt x="553" y="410"/>
                </a:lnTo>
                <a:lnTo>
                  <a:pt x="551" y="410"/>
                </a:lnTo>
                <a:lnTo>
                  <a:pt x="553" y="410"/>
                </a:lnTo>
                <a:lnTo>
                  <a:pt x="555" y="410"/>
                </a:lnTo>
                <a:lnTo>
                  <a:pt x="553" y="410"/>
                </a:lnTo>
                <a:lnTo>
                  <a:pt x="553" y="407"/>
                </a:lnTo>
                <a:lnTo>
                  <a:pt x="553" y="410"/>
                </a:lnTo>
                <a:close/>
                <a:moveTo>
                  <a:pt x="1041" y="396"/>
                </a:moveTo>
                <a:lnTo>
                  <a:pt x="1041" y="394"/>
                </a:lnTo>
                <a:lnTo>
                  <a:pt x="1044" y="394"/>
                </a:lnTo>
                <a:lnTo>
                  <a:pt x="1044" y="396"/>
                </a:lnTo>
                <a:lnTo>
                  <a:pt x="1046" y="396"/>
                </a:lnTo>
                <a:lnTo>
                  <a:pt x="1048" y="396"/>
                </a:lnTo>
                <a:lnTo>
                  <a:pt x="1046" y="396"/>
                </a:lnTo>
                <a:lnTo>
                  <a:pt x="1048" y="396"/>
                </a:lnTo>
                <a:lnTo>
                  <a:pt x="1048" y="398"/>
                </a:lnTo>
                <a:lnTo>
                  <a:pt x="1048" y="396"/>
                </a:lnTo>
                <a:lnTo>
                  <a:pt x="1051" y="396"/>
                </a:lnTo>
                <a:lnTo>
                  <a:pt x="1053" y="396"/>
                </a:lnTo>
                <a:lnTo>
                  <a:pt x="1053" y="398"/>
                </a:lnTo>
                <a:lnTo>
                  <a:pt x="1053" y="396"/>
                </a:lnTo>
                <a:lnTo>
                  <a:pt x="1055" y="396"/>
                </a:lnTo>
                <a:lnTo>
                  <a:pt x="1058" y="396"/>
                </a:lnTo>
                <a:lnTo>
                  <a:pt x="1058" y="398"/>
                </a:lnTo>
                <a:lnTo>
                  <a:pt x="1058" y="400"/>
                </a:lnTo>
                <a:lnTo>
                  <a:pt x="1058" y="403"/>
                </a:lnTo>
                <a:lnTo>
                  <a:pt x="1058" y="405"/>
                </a:lnTo>
                <a:lnTo>
                  <a:pt x="1055" y="405"/>
                </a:lnTo>
                <a:lnTo>
                  <a:pt x="1053" y="405"/>
                </a:lnTo>
                <a:lnTo>
                  <a:pt x="1051" y="405"/>
                </a:lnTo>
                <a:lnTo>
                  <a:pt x="1048" y="405"/>
                </a:lnTo>
                <a:lnTo>
                  <a:pt x="1048" y="403"/>
                </a:lnTo>
                <a:lnTo>
                  <a:pt x="1046" y="405"/>
                </a:lnTo>
                <a:lnTo>
                  <a:pt x="1046" y="403"/>
                </a:lnTo>
                <a:lnTo>
                  <a:pt x="1046" y="405"/>
                </a:lnTo>
                <a:lnTo>
                  <a:pt x="1046" y="403"/>
                </a:lnTo>
                <a:lnTo>
                  <a:pt x="1044" y="403"/>
                </a:lnTo>
                <a:lnTo>
                  <a:pt x="1041" y="403"/>
                </a:lnTo>
                <a:lnTo>
                  <a:pt x="1039" y="403"/>
                </a:lnTo>
                <a:lnTo>
                  <a:pt x="1039" y="400"/>
                </a:lnTo>
                <a:lnTo>
                  <a:pt x="1037" y="403"/>
                </a:lnTo>
                <a:lnTo>
                  <a:pt x="1037" y="400"/>
                </a:lnTo>
                <a:lnTo>
                  <a:pt x="1035" y="400"/>
                </a:lnTo>
                <a:lnTo>
                  <a:pt x="1035" y="398"/>
                </a:lnTo>
                <a:lnTo>
                  <a:pt x="1035" y="400"/>
                </a:lnTo>
                <a:lnTo>
                  <a:pt x="1032" y="400"/>
                </a:lnTo>
                <a:lnTo>
                  <a:pt x="1035" y="400"/>
                </a:lnTo>
                <a:lnTo>
                  <a:pt x="1032" y="398"/>
                </a:lnTo>
                <a:lnTo>
                  <a:pt x="1035" y="398"/>
                </a:lnTo>
                <a:lnTo>
                  <a:pt x="1032" y="398"/>
                </a:lnTo>
                <a:lnTo>
                  <a:pt x="1032" y="396"/>
                </a:lnTo>
                <a:lnTo>
                  <a:pt x="1035" y="398"/>
                </a:lnTo>
                <a:lnTo>
                  <a:pt x="1035" y="396"/>
                </a:lnTo>
                <a:lnTo>
                  <a:pt x="1037" y="396"/>
                </a:lnTo>
                <a:lnTo>
                  <a:pt x="1039" y="396"/>
                </a:lnTo>
                <a:lnTo>
                  <a:pt x="1039" y="394"/>
                </a:lnTo>
                <a:lnTo>
                  <a:pt x="1041" y="396"/>
                </a:lnTo>
                <a:close/>
                <a:moveTo>
                  <a:pt x="313" y="338"/>
                </a:moveTo>
                <a:lnTo>
                  <a:pt x="313" y="341"/>
                </a:lnTo>
                <a:lnTo>
                  <a:pt x="313" y="338"/>
                </a:lnTo>
                <a:lnTo>
                  <a:pt x="316" y="338"/>
                </a:lnTo>
                <a:lnTo>
                  <a:pt x="316" y="341"/>
                </a:lnTo>
                <a:lnTo>
                  <a:pt x="318" y="341"/>
                </a:lnTo>
                <a:lnTo>
                  <a:pt x="318" y="343"/>
                </a:lnTo>
                <a:lnTo>
                  <a:pt x="320" y="343"/>
                </a:lnTo>
                <a:lnTo>
                  <a:pt x="323" y="343"/>
                </a:lnTo>
                <a:lnTo>
                  <a:pt x="323" y="345"/>
                </a:lnTo>
                <a:lnTo>
                  <a:pt x="325" y="345"/>
                </a:lnTo>
                <a:lnTo>
                  <a:pt x="327" y="345"/>
                </a:lnTo>
                <a:lnTo>
                  <a:pt x="327" y="347"/>
                </a:lnTo>
                <a:lnTo>
                  <a:pt x="329" y="347"/>
                </a:lnTo>
                <a:lnTo>
                  <a:pt x="329" y="350"/>
                </a:lnTo>
                <a:lnTo>
                  <a:pt x="327" y="352"/>
                </a:lnTo>
                <a:lnTo>
                  <a:pt x="327" y="354"/>
                </a:lnTo>
                <a:lnTo>
                  <a:pt x="327" y="357"/>
                </a:lnTo>
                <a:lnTo>
                  <a:pt x="329" y="357"/>
                </a:lnTo>
                <a:lnTo>
                  <a:pt x="327" y="357"/>
                </a:lnTo>
                <a:lnTo>
                  <a:pt x="327" y="359"/>
                </a:lnTo>
                <a:lnTo>
                  <a:pt x="329" y="359"/>
                </a:lnTo>
                <a:lnTo>
                  <a:pt x="329" y="361"/>
                </a:lnTo>
                <a:lnTo>
                  <a:pt x="329" y="364"/>
                </a:lnTo>
                <a:lnTo>
                  <a:pt x="332" y="364"/>
                </a:lnTo>
                <a:lnTo>
                  <a:pt x="329" y="364"/>
                </a:lnTo>
                <a:lnTo>
                  <a:pt x="329" y="366"/>
                </a:lnTo>
                <a:lnTo>
                  <a:pt x="332" y="366"/>
                </a:lnTo>
                <a:lnTo>
                  <a:pt x="329" y="366"/>
                </a:lnTo>
                <a:lnTo>
                  <a:pt x="327" y="366"/>
                </a:lnTo>
                <a:lnTo>
                  <a:pt x="327" y="368"/>
                </a:lnTo>
                <a:lnTo>
                  <a:pt x="329" y="368"/>
                </a:lnTo>
                <a:lnTo>
                  <a:pt x="332" y="368"/>
                </a:lnTo>
                <a:lnTo>
                  <a:pt x="332" y="371"/>
                </a:lnTo>
                <a:lnTo>
                  <a:pt x="334" y="371"/>
                </a:lnTo>
                <a:lnTo>
                  <a:pt x="334" y="373"/>
                </a:lnTo>
                <a:lnTo>
                  <a:pt x="334" y="371"/>
                </a:lnTo>
                <a:lnTo>
                  <a:pt x="334" y="373"/>
                </a:lnTo>
                <a:lnTo>
                  <a:pt x="334" y="371"/>
                </a:lnTo>
                <a:lnTo>
                  <a:pt x="334" y="373"/>
                </a:lnTo>
                <a:lnTo>
                  <a:pt x="336" y="373"/>
                </a:lnTo>
                <a:lnTo>
                  <a:pt x="336" y="375"/>
                </a:lnTo>
                <a:lnTo>
                  <a:pt x="334" y="375"/>
                </a:lnTo>
                <a:lnTo>
                  <a:pt x="334" y="377"/>
                </a:lnTo>
                <a:lnTo>
                  <a:pt x="334" y="375"/>
                </a:lnTo>
                <a:lnTo>
                  <a:pt x="332" y="375"/>
                </a:lnTo>
                <a:lnTo>
                  <a:pt x="332" y="377"/>
                </a:lnTo>
                <a:lnTo>
                  <a:pt x="332" y="375"/>
                </a:lnTo>
                <a:lnTo>
                  <a:pt x="329" y="375"/>
                </a:lnTo>
                <a:lnTo>
                  <a:pt x="327" y="375"/>
                </a:lnTo>
                <a:lnTo>
                  <a:pt x="325" y="375"/>
                </a:lnTo>
                <a:lnTo>
                  <a:pt x="327" y="375"/>
                </a:lnTo>
                <a:lnTo>
                  <a:pt x="325" y="375"/>
                </a:lnTo>
                <a:lnTo>
                  <a:pt x="327" y="375"/>
                </a:lnTo>
                <a:lnTo>
                  <a:pt x="325" y="375"/>
                </a:lnTo>
                <a:lnTo>
                  <a:pt x="327" y="375"/>
                </a:lnTo>
                <a:lnTo>
                  <a:pt x="325" y="375"/>
                </a:lnTo>
                <a:lnTo>
                  <a:pt x="327" y="375"/>
                </a:lnTo>
                <a:lnTo>
                  <a:pt x="327" y="373"/>
                </a:lnTo>
                <a:lnTo>
                  <a:pt x="325" y="373"/>
                </a:lnTo>
                <a:lnTo>
                  <a:pt x="327" y="373"/>
                </a:lnTo>
                <a:lnTo>
                  <a:pt x="325" y="373"/>
                </a:lnTo>
                <a:lnTo>
                  <a:pt x="323" y="373"/>
                </a:lnTo>
                <a:lnTo>
                  <a:pt x="323" y="371"/>
                </a:lnTo>
                <a:lnTo>
                  <a:pt x="320" y="371"/>
                </a:lnTo>
                <a:lnTo>
                  <a:pt x="320" y="368"/>
                </a:lnTo>
                <a:lnTo>
                  <a:pt x="320" y="366"/>
                </a:lnTo>
                <a:lnTo>
                  <a:pt x="320" y="364"/>
                </a:lnTo>
                <a:lnTo>
                  <a:pt x="318" y="364"/>
                </a:lnTo>
                <a:lnTo>
                  <a:pt x="316" y="364"/>
                </a:lnTo>
                <a:lnTo>
                  <a:pt x="316" y="361"/>
                </a:lnTo>
                <a:lnTo>
                  <a:pt x="313" y="361"/>
                </a:lnTo>
                <a:lnTo>
                  <a:pt x="313" y="359"/>
                </a:lnTo>
                <a:lnTo>
                  <a:pt x="313" y="357"/>
                </a:lnTo>
                <a:lnTo>
                  <a:pt x="311" y="357"/>
                </a:lnTo>
                <a:lnTo>
                  <a:pt x="309" y="357"/>
                </a:lnTo>
                <a:lnTo>
                  <a:pt x="309" y="354"/>
                </a:lnTo>
                <a:lnTo>
                  <a:pt x="309" y="352"/>
                </a:lnTo>
                <a:lnTo>
                  <a:pt x="309" y="350"/>
                </a:lnTo>
                <a:lnTo>
                  <a:pt x="309" y="352"/>
                </a:lnTo>
                <a:lnTo>
                  <a:pt x="311" y="352"/>
                </a:lnTo>
                <a:lnTo>
                  <a:pt x="311" y="350"/>
                </a:lnTo>
                <a:lnTo>
                  <a:pt x="311" y="347"/>
                </a:lnTo>
                <a:lnTo>
                  <a:pt x="309" y="347"/>
                </a:lnTo>
                <a:lnTo>
                  <a:pt x="309" y="345"/>
                </a:lnTo>
                <a:lnTo>
                  <a:pt x="309" y="343"/>
                </a:lnTo>
                <a:lnTo>
                  <a:pt x="309" y="341"/>
                </a:lnTo>
                <a:lnTo>
                  <a:pt x="311" y="338"/>
                </a:lnTo>
                <a:lnTo>
                  <a:pt x="313" y="338"/>
                </a:lnTo>
                <a:close/>
                <a:moveTo>
                  <a:pt x="493" y="315"/>
                </a:moveTo>
                <a:lnTo>
                  <a:pt x="495" y="315"/>
                </a:lnTo>
                <a:lnTo>
                  <a:pt x="495" y="318"/>
                </a:lnTo>
                <a:lnTo>
                  <a:pt x="498" y="318"/>
                </a:lnTo>
                <a:lnTo>
                  <a:pt x="500" y="318"/>
                </a:lnTo>
                <a:lnTo>
                  <a:pt x="500" y="320"/>
                </a:lnTo>
                <a:lnTo>
                  <a:pt x="502" y="320"/>
                </a:lnTo>
                <a:lnTo>
                  <a:pt x="505" y="320"/>
                </a:lnTo>
                <a:lnTo>
                  <a:pt x="505" y="322"/>
                </a:lnTo>
                <a:lnTo>
                  <a:pt x="507" y="322"/>
                </a:lnTo>
                <a:lnTo>
                  <a:pt x="509" y="320"/>
                </a:lnTo>
                <a:lnTo>
                  <a:pt x="509" y="322"/>
                </a:lnTo>
                <a:lnTo>
                  <a:pt x="511" y="322"/>
                </a:lnTo>
                <a:lnTo>
                  <a:pt x="514" y="322"/>
                </a:lnTo>
                <a:lnTo>
                  <a:pt x="514" y="324"/>
                </a:lnTo>
                <a:lnTo>
                  <a:pt x="514" y="322"/>
                </a:lnTo>
                <a:lnTo>
                  <a:pt x="516" y="322"/>
                </a:lnTo>
                <a:lnTo>
                  <a:pt x="518" y="322"/>
                </a:lnTo>
                <a:lnTo>
                  <a:pt x="521" y="322"/>
                </a:lnTo>
                <a:lnTo>
                  <a:pt x="521" y="320"/>
                </a:lnTo>
                <a:lnTo>
                  <a:pt x="521" y="318"/>
                </a:lnTo>
                <a:lnTo>
                  <a:pt x="523" y="320"/>
                </a:lnTo>
                <a:lnTo>
                  <a:pt x="523" y="322"/>
                </a:lnTo>
                <a:lnTo>
                  <a:pt x="525" y="322"/>
                </a:lnTo>
                <a:lnTo>
                  <a:pt x="525" y="320"/>
                </a:lnTo>
                <a:lnTo>
                  <a:pt x="528" y="320"/>
                </a:lnTo>
                <a:lnTo>
                  <a:pt x="530" y="320"/>
                </a:lnTo>
                <a:lnTo>
                  <a:pt x="532" y="320"/>
                </a:lnTo>
                <a:lnTo>
                  <a:pt x="535" y="320"/>
                </a:lnTo>
                <a:lnTo>
                  <a:pt x="535" y="322"/>
                </a:lnTo>
                <a:lnTo>
                  <a:pt x="537" y="322"/>
                </a:lnTo>
                <a:lnTo>
                  <a:pt x="537" y="320"/>
                </a:lnTo>
                <a:lnTo>
                  <a:pt x="537" y="322"/>
                </a:lnTo>
                <a:lnTo>
                  <a:pt x="539" y="322"/>
                </a:lnTo>
                <a:lnTo>
                  <a:pt x="537" y="322"/>
                </a:lnTo>
                <a:lnTo>
                  <a:pt x="537" y="324"/>
                </a:lnTo>
                <a:lnTo>
                  <a:pt x="537" y="327"/>
                </a:lnTo>
                <a:lnTo>
                  <a:pt x="535" y="327"/>
                </a:lnTo>
                <a:lnTo>
                  <a:pt x="537" y="327"/>
                </a:lnTo>
                <a:lnTo>
                  <a:pt x="535" y="327"/>
                </a:lnTo>
                <a:lnTo>
                  <a:pt x="537" y="327"/>
                </a:lnTo>
                <a:lnTo>
                  <a:pt x="537" y="329"/>
                </a:lnTo>
                <a:lnTo>
                  <a:pt x="537" y="331"/>
                </a:lnTo>
                <a:lnTo>
                  <a:pt x="535" y="331"/>
                </a:lnTo>
                <a:lnTo>
                  <a:pt x="535" y="334"/>
                </a:lnTo>
                <a:lnTo>
                  <a:pt x="532" y="334"/>
                </a:lnTo>
                <a:lnTo>
                  <a:pt x="532" y="336"/>
                </a:lnTo>
                <a:lnTo>
                  <a:pt x="530" y="336"/>
                </a:lnTo>
                <a:lnTo>
                  <a:pt x="530" y="338"/>
                </a:lnTo>
                <a:lnTo>
                  <a:pt x="528" y="338"/>
                </a:lnTo>
                <a:lnTo>
                  <a:pt x="528" y="341"/>
                </a:lnTo>
                <a:lnTo>
                  <a:pt x="525" y="341"/>
                </a:lnTo>
                <a:lnTo>
                  <a:pt x="523" y="341"/>
                </a:lnTo>
                <a:lnTo>
                  <a:pt x="521" y="341"/>
                </a:lnTo>
                <a:lnTo>
                  <a:pt x="521" y="338"/>
                </a:lnTo>
                <a:lnTo>
                  <a:pt x="523" y="338"/>
                </a:lnTo>
                <a:lnTo>
                  <a:pt x="521" y="338"/>
                </a:lnTo>
                <a:lnTo>
                  <a:pt x="518" y="338"/>
                </a:lnTo>
                <a:lnTo>
                  <a:pt x="516" y="338"/>
                </a:lnTo>
                <a:lnTo>
                  <a:pt x="514" y="338"/>
                </a:lnTo>
                <a:lnTo>
                  <a:pt x="511" y="338"/>
                </a:lnTo>
                <a:lnTo>
                  <a:pt x="511" y="341"/>
                </a:lnTo>
                <a:lnTo>
                  <a:pt x="511" y="343"/>
                </a:lnTo>
                <a:lnTo>
                  <a:pt x="509" y="343"/>
                </a:lnTo>
                <a:lnTo>
                  <a:pt x="509" y="345"/>
                </a:lnTo>
                <a:lnTo>
                  <a:pt x="509" y="347"/>
                </a:lnTo>
                <a:lnTo>
                  <a:pt x="507" y="347"/>
                </a:lnTo>
                <a:lnTo>
                  <a:pt x="505" y="347"/>
                </a:lnTo>
                <a:lnTo>
                  <a:pt x="505" y="350"/>
                </a:lnTo>
                <a:lnTo>
                  <a:pt x="502" y="350"/>
                </a:lnTo>
                <a:lnTo>
                  <a:pt x="500" y="350"/>
                </a:lnTo>
                <a:lnTo>
                  <a:pt x="498" y="350"/>
                </a:lnTo>
                <a:lnTo>
                  <a:pt x="495" y="350"/>
                </a:lnTo>
                <a:lnTo>
                  <a:pt x="493" y="350"/>
                </a:lnTo>
                <a:lnTo>
                  <a:pt x="493" y="347"/>
                </a:lnTo>
                <a:lnTo>
                  <a:pt x="493" y="350"/>
                </a:lnTo>
                <a:lnTo>
                  <a:pt x="493" y="347"/>
                </a:lnTo>
                <a:lnTo>
                  <a:pt x="493" y="345"/>
                </a:lnTo>
                <a:lnTo>
                  <a:pt x="491" y="345"/>
                </a:lnTo>
                <a:lnTo>
                  <a:pt x="491" y="343"/>
                </a:lnTo>
                <a:lnTo>
                  <a:pt x="491" y="341"/>
                </a:lnTo>
                <a:lnTo>
                  <a:pt x="488" y="341"/>
                </a:lnTo>
                <a:lnTo>
                  <a:pt x="488" y="338"/>
                </a:lnTo>
                <a:lnTo>
                  <a:pt x="488" y="336"/>
                </a:lnTo>
                <a:lnTo>
                  <a:pt x="486" y="336"/>
                </a:lnTo>
                <a:lnTo>
                  <a:pt x="486" y="338"/>
                </a:lnTo>
                <a:lnTo>
                  <a:pt x="486" y="336"/>
                </a:lnTo>
                <a:lnTo>
                  <a:pt x="484" y="336"/>
                </a:lnTo>
                <a:lnTo>
                  <a:pt x="484" y="334"/>
                </a:lnTo>
                <a:lnTo>
                  <a:pt x="482" y="334"/>
                </a:lnTo>
                <a:lnTo>
                  <a:pt x="484" y="334"/>
                </a:lnTo>
                <a:lnTo>
                  <a:pt x="482" y="334"/>
                </a:lnTo>
                <a:lnTo>
                  <a:pt x="482" y="331"/>
                </a:lnTo>
                <a:lnTo>
                  <a:pt x="482" y="329"/>
                </a:lnTo>
                <a:lnTo>
                  <a:pt x="479" y="329"/>
                </a:lnTo>
                <a:lnTo>
                  <a:pt x="482" y="329"/>
                </a:lnTo>
                <a:lnTo>
                  <a:pt x="484" y="329"/>
                </a:lnTo>
                <a:lnTo>
                  <a:pt x="484" y="327"/>
                </a:lnTo>
                <a:lnTo>
                  <a:pt x="482" y="327"/>
                </a:lnTo>
                <a:lnTo>
                  <a:pt x="482" y="324"/>
                </a:lnTo>
                <a:lnTo>
                  <a:pt x="484" y="324"/>
                </a:lnTo>
                <a:lnTo>
                  <a:pt x="482" y="324"/>
                </a:lnTo>
                <a:lnTo>
                  <a:pt x="484" y="324"/>
                </a:lnTo>
                <a:lnTo>
                  <a:pt x="484" y="322"/>
                </a:lnTo>
                <a:lnTo>
                  <a:pt x="484" y="324"/>
                </a:lnTo>
                <a:lnTo>
                  <a:pt x="484" y="322"/>
                </a:lnTo>
                <a:lnTo>
                  <a:pt x="486" y="322"/>
                </a:lnTo>
                <a:lnTo>
                  <a:pt x="486" y="320"/>
                </a:lnTo>
                <a:lnTo>
                  <a:pt x="484" y="320"/>
                </a:lnTo>
                <a:lnTo>
                  <a:pt x="486" y="320"/>
                </a:lnTo>
                <a:lnTo>
                  <a:pt x="486" y="318"/>
                </a:lnTo>
                <a:lnTo>
                  <a:pt x="486" y="315"/>
                </a:lnTo>
                <a:lnTo>
                  <a:pt x="488" y="315"/>
                </a:lnTo>
                <a:lnTo>
                  <a:pt x="488" y="318"/>
                </a:lnTo>
                <a:lnTo>
                  <a:pt x="491" y="315"/>
                </a:lnTo>
                <a:lnTo>
                  <a:pt x="491" y="318"/>
                </a:lnTo>
                <a:lnTo>
                  <a:pt x="493" y="318"/>
                </a:lnTo>
                <a:lnTo>
                  <a:pt x="493" y="315"/>
                </a:lnTo>
                <a:close/>
                <a:moveTo>
                  <a:pt x="191" y="278"/>
                </a:moveTo>
                <a:lnTo>
                  <a:pt x="194" y="281"/>
                </a:lnTo>
                <a:lnTo>
                  <a:pt x="191" y="281"/>
                </a:lnTo>
                <a:lnTo>
                  <a:pt x="189" y="281"/>
                </a:lnTo>
                <a:lnTo>
                  <a:pt x="189" y="278"/>
                </a:lnTo>
                <a:lnTo>
                  <a:pt x="191" y="278"/>
                </a:lnTo>
                <a:lnTo>
                  <a:pt x="189" y="278"/>
                </a:lnTo>
                <a:lnTo>
                  <a:pt x="191" y="278"/>
                </a:lnTo>
                <a:close/>
                <a:moveTo>
                  <a:pt x="173" y="258"/>
                </a:moveTo>
                <a:lnTo>
                  <a:pt x="173" y="255"/>
                </a:lnTo>
                <a:lnTo>
                  <a:pt x="175" y="255"/>
                </a:lnTo>
                <a:lnTo>
                  <a:pt x="175" y="258"/>
                </a:lnTo>
                <a:lnTo>
                  <a:pt x="175" y="255"/>
                </a:lnTo>
                <a:lnTo>
                  <a:pt x="175" y="258"/>
                </a:lnTo>
                <a:lnTo>
                  <a:pt x="175" y="260"/>
                </a:lnTo>
                <a:lnTo>
                  <a:pt x="173" y="260"/>
                </a:lnTo>
                <a:lnTo>
                  <a:pt x="170" y="260"/>
                </a:lnTo>
                <a:lnTo>
                  <a:pt x="168" y="260"/>
                </a:lnTo>
                <a:lnTo>
                  <a:pt x="168" y="262"/>
                </a:lnTo>
                <a:lnTo>
                  <a:pt x="166" y="262"/>
                </a:lnTo>
                <a:lnTo>
                  <a:pt x="164" y="262"/>
                </a:lnTo>
                <a:lnTo>
                  <a:pt x="161" y="262"/>
                </a:lnTo>
                <a:lnTo>
                  <a:pt x="159" y="262"/>
                </a:lnTo>
                <a:lnTo>
                  <a:pt x="157" y="262"/>
                </a:lnTo>
                <a:lnTo>
                  <a:pt x="157" y="260"/>
                </a:lnTo>
                <a:lnTo>
                  <a:pt x="154" y="260"/>
                </a:lnTo>
                <a:lnTo>
                  <a:pt x="152" y="260"/>
                </a:lnTo>
                <a:lnTo>
                  <a:pt x="152" y="258"/>
                </a:lnTo>
                <a:lnTo>
                  <a:pt x="154" y="260"/>
                </a:lnTo>
                <a:lnTo>
                  <a:pt x="157" y="260"/>
                </a:lnTo>
                <a:lnTo>
                  <a:pt x="159" y="260"/>
                </a:lnTo>
                <a:lnTo>
                  <a:pt x="159" y="258"/>
                </a:lnTo>
                <a:lnTo>
                  <a:pt x="161" y="258"/>
                </a:lnTo>
                <a:lnTo>
                  <a:pt x="159" y="258"/>
                </a:lnTo>
                <a:lnTo>
                  <a:pt x="161" y="258"/>
                </a:lnTo>
                <a:lnTo>
                  <a:pt x="164" y="258"/>
                </a:lnTo>
                <a:lnTo>
                  <a:pt x="166" y="258"/>
                </a:lnTo>
                <a:lnTo>
                  <a:pt x="168" y="258"/>
                </a:lnTo>
                <a:lnTo>
                  <a:pt x="168" y="255"/>
                </a:lnTo>
                <a:lnTo>
                  <a:pt x="170" y="255"/>
                </a:lnTo>
                <a:lnTo>
                  <a:pt x="170" y="258"/>
                </a:lnTo>
                <a:lnTo>
                  <a:pt x="170" y="255"/>
                </a:lnTo>
                <a:lnTo>
                  <a:pt x="170" y="258"/>
                </a:lnTo>
                <a:lnTo>
                  <a:pt x="170" y="255"/>
                </a:lnTo>
                <a:lnTo>
                  <a:pt x="170" y="258"/>
                </a:lnTo>
                <a:lnTo>
                  <a:pt x="170" y="255"/>
                </a:lnTo>
                <a:lnTo>
                  <a:pt x="170" y="258"/>
                </a:lnTo>
                <a:lnTo>
                  <a:pt x="170" y="255"/>
                </a:lnTo>
                <a:lnTo>
                  <a:pt x="173" y="255"/>
                </a:lnTo>
                <a:lnTo>
                  <a:pt x="173" y="258"/>
                </a:lnTo>
                <a:close/>
                <a:moveTo>
                  <a:pt x="244" y="239"/>
                </a:moveTo>
                <a:lnTo>
                  <a:pt x="244" y="241"/>
                </a:lnTo>
                <a:lnTo>
                  <a:pt x="247" y="241"/>
                </a:lnTo>
                <a:lnTo>
                  <a:pt x="260" y="244"/>
                </a:lnTo>
                <a:lnTo>
                  <a:pt x="260" y="246"/>
                </a:lnTo>
                <a:lnTo>
                  <a:pt x="263" y="246"/>
                </a:lnTo>
                <a:lnTo>
                  <a:pt x="265" y="246"/>
                </a:lnTo>
                <a:lnTo>
                  <a:pt x="270" y="248"/>
                </a:lnTo>
                <a:lnTo>
                  <a:pt x="272" y="251"/>
                </a:lnTo>
                <a:lnTo>
                  <a:pt x="274" y="248"/>
                </a:lnTo>
                <a:lnTo>
                  <a:pt x="286" y="246"/>
                </a:lnTo>
                <a:lnTo>
                  <a:pt x="295" y="241"/>
                </a:lnTo>
                <a:lnTo>
                  <a:pt x="297" y="239"/>
                </a:lnTo>
                <a:lnTo>
                  <a:pt x="304" y="241"/>
                </a:lnTo>
                <a:lnTo>
                  <a:pt x="306" y="241"/>
                </a:lnTo>
                <a:lnTo>
                  <a:pt x="309" y="244"/>
                </a:lnTo>
                <a:lnTo>
                  <a:pt x="311" y="244"/>
                </a:lnTo>
                <a:lnTo>
                  <a:pt x="311" y="246"/>
                </a:lnTo>
                <a:lnTo>
                  <a:pt x="313" y="246"/>
                </a:lnTo>
                <a:lnTo>
                  <a:pt x="316" y="251"/>
                </a:lnTo>
                <a:lnTo>
                  <a:pt x="316" y="253"/>
                </a:lnTo>
                <a:lnTo>
                  <a:pt x="316" y="255"/>
                </a:lnTo>
                <a:lnTo>
                  <a:pt x="313" y="258"/>
                </a:lnTo>
                <a:lnTo>
                  <a:pt x="313" y="260"/>
                </a:lnTo>
                <a:lnTo>
                  <a:pt x="311" y="265"/>
                </a:lnTo>
                <a:lnTo>
                  <a:pt x="311" y="267"/>
                </a:lnTo>
                <a:lnTo>
                  <a:pt x="309" y="269"/>
                </a:lnTo>
                <a:lnTo>
                  <a:pt x="311" y="271"/>
                </a:lnTo>
                <a:lnTo>
                  <a:pt x="311" y="269"/>
                </a:lnTo>
                <a:lnTo>
                  <a:pt x="311" y="271"/>
                </a:lnTo>
                <a:lnTo>
                  <a:pt x="311" y="274"/>
                </a:lnTo>
                <a:lnTo>
                  <a:pt x="313" y="274"/>
                </a:lnTo>
                <a:lnTo>
                  <a:pt x="316" y="276"/>
                </a:lnTo>
                <a:lnTo>
                  <a:pt x="316" y="274"/>
                </a:lnTo>
                <a:lnTo>
                  <a:pt x="316" y="276"/>
                </a:lnTo>
                <a:lnTo>
                  <a:pt x="318" y="278"/>
                </a:lnTo>
                <a:lnTo>
                  <a:pt x="320" y="281"/>
                </a:lnTo>
                <a:lnTo>
                  <a:pt x="320" y="278"/>
                </a:lnTo>
                <a:lnTo>
                  <a:pt x="320" y="281"/>
                </a:lnTo>
                <a:lnTo>
                  <a:pt x="323" y="283"/>
                </a:lnTo>
                <a:lnTo>
                  <a:pt x="325" y="292"/>
                </a:lnTo>
                <a:lnTo>
                  <a:pt x="325" y="294"/>
                </a:lnTo>
                <a:lnTo>
                  <a:pt x="323" y="294"/>
                </a:lnTo>
                <a:lnTo>
                  <a:pt x="323" y="297"/>
                </a:lnTo>
                <a:lnTo>
                  <a:pt x="323" y="299"/>
                </a:lnTo>
                <a:lnTo>
                  <a:pt x="323" y="301"/>
                </a:lnTo>
                <a:lnTo>
                  <a:pt x="325" y="304"/>
                </a:lnTo>
                <a:lnTo>
                  <a:pt x="323" y="304"/>
                </a:lnTo>
                <a:lnTo>
                  <a:pt x="320" y="304"/>
                </a:lnTo>
                <a:lnTo>
                  <a:pt x="323" y="304"/>
                </a:lnTo>
                <a:lnTo>
                  <a:pt x="323" y="306"/>
                </a:lnTo>
                <a:lnTo>
                  <a:pt x="325" y="306"/>
                </a:lnTo>
                <a:lnTo>
                  <a:pt x="323" y="306"/>
                </a:lnTo>
                <a:lnTo>
                  <a:pt x="320" y="306"/>
                </a:lnTo>
                <a:lnTo>
                  <a:pt x="323" y="306"/>
                </a:lnTo>
                <a:lnTo>
                  <a:pt x="323" y="308"/>
                </a:lnTo>
                <a:lnTo>
                  <a:pt x="325" y="308"/>
                </a:lnTo>
                <a:lnTo>
                  <a:pt x="323" y="308"/>
                </a:lnTo>
                <a:lnTo>
                  <a:pt x="320" y="308"/>
                </a:lnTo>
                <a:lnTo>
                  <a:pt x="320" y="311"/>
                </a:lnTo>
                <a:lnTo>
                  <a:pt x="323" y="311"/>
                </a:lnTo>
                <a:lnTo>
                  <a:pt x="320" y="311"/>
                </a:lnTo>
                <a:lnTo>
                  <a:pt x="320" y="313"/>
                </a:lnTo>
                <a:lnTo>
                  <a:pt x="320" y="315"/>
                </a:lnTo>
                <a:lnTo>
                  <a:pt x="323" y="315"/>
                </a:lnTo>
                <a:lnTo>
                  <a:pt x="336" y="315"/>
                </a:lnTo>
                <a:lnTo>
                  <a:pt x="339" y="315"/>
                </a:lnTo>
                <a:lnTo>
                  <a:pt x="341" y="315"/>
                </a:lnTo>
                <a:lnTo>
                  <a:pt x="341" y="318"/>
                </a:lnTo>
                <a:lnTo>
                  <a:pt x="339" y="318"/>
                </a:lnTo>
                <a:lnTo>
                  <a:pt x="336" y="318"/>
                </a:lnTo>
                <a:lnTo>
                  <a:pt x="320" y="318"/>
                </a:lnTo>
                <a:lnTo>
                  <a:pt x="320" y="320"/>
                </a:lnTo>
                <a:lnTo>
                  <a:pt x="318" y="320"/>
                </a:lnTo>
                <a:lnTo>
                  <a:pt x="320" y="320"/>
                </a:lnTo>
                <a:lnTo>
                  <a:pt x="318" y="320"/>
                </a:lnTo>
                <a:lnTo>
                  <a:pt x="318" y="322"/>
                </a:lnTo>
                <a:lnTo>
                  <a:pt x="318" y="324"/>
                </a:lnTo>
                <a:lnTo>
                  <a:pt x="316" y="324"/>
                </a:lnTo>
                <a:lnTo>
                  <a:pt x="318" y="324"/>
                </a:lnTo>
                <a:lnTo>
                  <a:pt x="316" y="324"/>
                </a:lnTo>
                <a:lnTo>
                  <a:pt x="318" y="324"/>
                </a:lnTo>
                <a:lnTo>
                  <a:pt x="318" y="327"/>
                </a:lnTo>
                <a:lnTo>
                  <a:pt x="316" y="327"/>
                </a:lnTo>
                <a:lnTo>
                  <a:pt x="318" y="327"/>
                </a:lnTo>
                <a:lnTo>
                  <a:pt x="316" y="327"/>
                </a:lnTo>
                <a:lnTo>
                  <a:pt x="316" y="329"/>
                </a:lnTo>
                <a:lnTo>
                  <a:pt x="313" y="329"/>
                </a:lnTo>
                <a:lnTo>
                  <a:pt x="316" y="329"/>
                </a:lnTo>
                <a:lnTo>
                  <a:pt x="316" y="331"/>
                </a:lnTo>
                <a:lnTo>
                  <a:pt x="313" y="331"/>
                </a:lnTo>
                <a:lnTo>
                  <a:pt x="316" y="331"/>
                </a:lnTo>
                <a:lnTo>
                  <a:pt x="316" y="334"/>
                </a:lnTo>
                <a:lnTo>
                  <a:pt x="313" y="334"/>
                </a:lnTo>
                <a:lnTo>
                  <a:pt x="313" y="336"/>
                </a:lnTo>
                <a:lnTo>
                  <a:pt x="311" y="336"/>
                </a:lnTo>
                <a:lnTo>
                  <a:pt x="309" y="336"/>
                </a:lnTo>
                <a:lnTo>
                  <a:pt x="309" y="334"/>
                </a:lnTo>
                <a:lnTo>
                  <a:pt x="306" y="334"/>
                </a:lnTo>
                <a:lnTo>
                  <a:pt x="304" y="334"/>
                </a:lnTo>
                <a:lnTo>
                  <a:pt x="304" y="331"/>
                </a:lnTo>
                <a:lnTo>
                  <a:pt x="306" y="331"/>
                </a:lnTo>
                <a:lnTo>
                  <a:pt x="304" y="331"/>
                </a:lnTo>
                <a:lnTo>
                  <a:pt x="302" y="331"/>
                </a:lnTo>
                <a:lnTo>
                  <a:pt x="302" y="329"/>
                </a:lnTo>
                <a:lnTo>
                  <a:pt x="302" y="331"/>
                </a:lnTo>
                <a:lnTo>
                  <a:pt x="300" y="331"/>
                </a:lnTo>
                <a:lnTo>
                  <a:pt x="300" y="329"/>
                </a:lnTo>
                <a:lnTo>
                  <a:pt x="300" y="331"/>
                </a:lnTo>
                <a:lnTo>
                  <a:pt x="297" y="331"/>
                </a:lnTo>
                <a:lnTo>
                  <a:pt x="297" y="329"/>
                </a:lnTo>
                <a:lnTo>
                  <a:pt x="295" y="329"/>
                </a:lnTo>
                <a:lnTo>
                  <a:pt x="293" y="329"/>
                </a:lnTo>
                <a:lnTo>
                  <a:pt x="293" y="327"/>
                </a:lnTo>
                <a:lnTo>
                  <a:pt x="290" y="327"/>
                </a:lnTo>
                <a:lnTo>
                  <a:pt x="293" y="327"/>
                </a:lnTo>
                <a:lnTo>
                  <a:pt x="290" y="327"/>
                </a:lnTo>
                <a:lnTo>
                  <a:pt x="290" y="324"/>
                </a:lnTo>
                <a:lnTo>
                  <a:pt x="288" y="324"/>
                </a:lnTo>
                <a:lnTo>
                  <a:pt x="286" y="324"/>
                </a:lnTo>
                <a:lnTo>
                  <a:pt x="283" y="324"/>
                </a:lnTo>
                <a:lnTo>
                  <a:pt x="286" y="324"/>
                </a:lnTo>
                <a:lnTo>
                  <a:pt x="283" y="324"/>
                </a:lnTo>
                <a:lnTo>
                  <a:pt x="281" y="324"/>
                </a:lnTo>
                <a:lnTo>
                  <a:pt x="279" y="324"/>
                </a:lnTo>
                <a:lnTo>
                  <a:pt x="276" y="324"/>
                </a:lnTo>
                <a:lnTo>
                  <a:pt x="276" y="322"/>
                </a:lnTo>
                <a:lnTo>
                  <a:pt x="276" y="320"/>
                </a:lnTo>
                <a:lnTo>
                  <a:pt x="274" y="320"/>
                </a:lnTo>
                <a:lnTo>
                  <a:pt x="274" y="318"/>
                </a:lnTo>
                <a:lnTo>
                  <a:pt x="274" y="315"/>
                </a:lnTo>
                <a:lnTo>
                  <a:pt x="272" y="315"/>
                </a:lnTo>
                <a:lnTo>
                  <a:pt x="272" y="313"/>
                </a:lnTo>
                <a:lnTo>
                  <a:pt x="270" y="313"/>
                </a:lnTo>
                <a:lnTo>
                  <a:pt x="267" y="313"/>
                </a:lnTo>
                <a:lnTo>
                  <a:pt x="265" y="311"/>
                </a:lnTo>
                <a:lnTo>
                  <a:pt x="260" y="304"/>
                </a:lnTo>
                <a:lnTo>
                  <a:pt x="256" y="297"/>
                </a:lnTo>
                <a:lnTo>
                  <a:pt x="244" y="294"/>
                </a:lnTo>
                <a:lnTo>
                  <a:pt x="240" y="292"/>
                </a:lnTo>
                <a:lnTo>
                  <a:pt x="233" y="292"/>
                </a:lnTo>
                <a:lnTo>
                  <a:pt x="230" y="288"/>
                </a:lnTo>
                <a:lnTo>
                  <a:pt x="228" y="288"/>
                </a:lnTo>
                <a:lnTo>
                  <a:pt x="228" y="285"/>
                </a:lnTo>
                <a:lnTo>
                  <a:pt x="226" y="283"/>
                </a:lnTo>
                <a:lnTo>
                  <a:pt x="226" y="281"/>
                </a:lnTo>
                <a:lnTo>
                  <a:pt x="226" y="276"/>
                </a:lnTo>
                <a:lnTo>
                  <a:pt x="223" y="274"/>
                </a:lnTo>
                <a:lnTo>
                  <a:pt x="221" y="271"/>
                </a:lnTo>
                <a:lnTo>
                  <a:pt x="219" y="271"/>
                </a:lnTo>
                <a:lnTo>
                  <a:pt x="221" y="271"/>
                </a:lnTo>
                <a:lnTo>
                  <a:pt x="217" y="269"/>
                </a:lnTo>
                <a:lnTo>
                  <a:pt x="217" y="267"/>
                </a:lnTo>
                <a:lnTo>
                  <a:pt x="214" y="265"/>
                </a:lnTo>
                <a:lnTo>
                  <a:pt x="212" y="265"/>
                </a:lnTo>
                <a:lnTo>
                  <a:pt x="205" y="260"/>
                </a:lnTo>
                <a:lnTo>
                  <a:pt x="205" y="258"/>
                </a:lnTo>
                <a:lnTo>
                  <a:pt x="203" y="258"/>
                </a:lnTo>
                <a:lnTo>
                  <a:pt x="198" y="258"/>
                </a:lnTo>
                <a:lnTo>
                  <a:pt x="198" y="255"/>
                </a:lnTo>
                <a:lnTo>
                  <a:pt x="203" y="251"/>
                </a:lnTo>
                <a:lnTo>
                  <a:pt x="205" y="248"/>
                </a:lnTo>
                <a:lnTo>
                  <a:pt x="207" y="248"/>
                </a:lnTo>
                <a:lnTo>
                  <a:pt x="214" y="246"/>
                </a:lnTo>
                <a:lnTo>
                  <a:pt x="221" y="246"/>
                </a:lnTo>
                <a:lnTo>
                  <a:pt x="223" y="246"/>
                </a:lnTo>
                <a:lnTo>
                  <a:pt x="228" y="241"/>
                </a:lnTo>
                <a:lnTo>
                  <a:pt x="230" y="241"/>
                </a:lnTo>
                <a:lnTo>
                  <a:pt x="233" y="241"/>
                </a:lnTo>
                <a:lnTo>
                  <a:pt x="235" y="241"/>
                </a:lnTo>
                <a:lnTo>
                  <a:pt x="237" y="241"/>
                </a:lnTo>
                <a:lnTo>
                  <a:pt x="240" y="241"/>
                </a:lnTo>
                <a:lnTo>
                  <a:pt x="242" y="241"/>
                </a:lnTo>
                <a:lnTo>
                  <a:pt x="244" y="241"/>
                </a:lnTo>
                <a:lnTo>
                  <a:pt x="242" y="241"/>
                </a:lnTo>
                <a:lnTo>
                  <a:pt x="242" y="239"/>
                </a:lnTo>
                <a:lnTo>
                  <a:pt x="244" y="239"/>
                </a:lnTo>
                <a:close/>
                <a:moveTo>
                  <a:pt x="120" y="18"/>
                </a:moveTo>
                <a:lnTo>
                  <a:pt x="138" y="30"/>
                </a:lnTo>
                <a:lnTo>
                  <a:pt x="168" y="73"/>
                </a:lnTo>
                <a:lnTo>
                  <a:pt x="175" y="87"/>
                </a:lnTo>
                <a:lnTo>
                  <a:pt x="191" y="110"/>
                </a:lnTo>
                <a:lnTo>
                  <a:pt x="191" y="122"/>
                </a:lnTo>
                <a:lnTo>
                  <a:pt x="191" y="126"/>
                </a:lnTo>
                <a:lnTo>
                  <a:pt x="191" y="129"/>
                </a:lnTo>
                <a:lnTo>
                  <a:pt x="191" y="126"/>
                </a:lnTo>
                <a:lnTo>
                  <a:pt x="191" y="129"/>
                </a:lnTo>
                <a:lnTo>
                  <a:pt x="194" y="129"/>
                </a:lnTo>
                <a:lnTo>
                  <a:pt x="196" y="131"/>
                </a:lnTo>
                <a:lnTo>
                  <a:pt x="196" y="133"/>
                </a:lnTo>
                <a:lnTo>
                  <a:pt x="198" y="133"/>
                </a:lnTo>
                <a:lnTo>
                  <a:pt x="200" y="133"/>
                </a:lnTo>
                <a:lnTo>
                  <a:pt x="203" y="133"/>
                </a:lnTo>
                <a:lnTo>
                  <a:pt x="205" y="133"/>
                </a:lnTo>
                <a:lnTo>
                  <a:pt x="205" y="135"/>
                </a:lnTo>
                <a:lnTo>
                  <a:pt x="207" y="135"/>
                </a:lnTo>
                <a:lnTo>
                  <a:pt x="207" y="138"/>
                </a:lnTo>
                <a:lnTo>
                  <a:pt x="210" y="138"/>
                </a:lnTo>
                <a:lnTo>
                  <a:pt x="210" y="140"/>
                </a:lnTo>
                <a:lnTo>
                  <a:pt x="210" y="142"/>
                </a:lnTo>
                <a:lnTo>
                  <a:pt x="212" y="142"/>
                </a:lnTo>
                <a:lnTo>
                  <a:pt x="214" y="145"/>
                </a:lnTo>
                <a:lnTo>
                  <a:pt x="214" y="147"/>
                </a:lnTo>
                <a:lnTo>
                  <a:pt x="217" y="147"/>
                </a:lnTo>
                <a:lnTo>
                  <a:pt x="217" y="149"/>
                </a:lnTo>
                <a:lnTo>
                  <a:pt x="217" y="152"/>
                </a:lnTo>
                <a:lnTo>
                  <a:pt x="219" y="154"/>
                </a:lnTo>
                <a:lnTo>
                  <a:pt x="219" y="156"/>
                </a:lnTo>
                <a:lnTo>
                  <a:pt x="217" y="156"/>
                </a:lnTo>
                <a:lnTo>
                  <a:pt x="214" y="156"/>
                </a:lnTo>
                <a:lnTo>
                  <a:pt x="214" y="159"/>
                </a:lnTo>
                <a:lnTo>
                  <a:pt x="214" y="161"/>
                </a:lnTo>
                <a:lnTo>
                  <a:pt x="214" y="163"/>
                </a:lnTo>
                <a:lnTo>
                  <a:pt x="212" y="168"/>
                </a:lnTo>
                <a:lnTo>
                  <a:pt x="210" y="168"/>
                </a:lnTo>
                <a:lnTo>
                  <a:pt x="207" y="168"/>
                </a:lnTo>
                <a:lnTo>
                  <a:pt x="207" y="170"/>
                </a:lnTo>
                <a:lnTo>
                  <a:pt x="207" y="172"/>
                </a:lnTo>
                <a:lnTo>
                  <a:pt x="207" y="175"/>
                </a:lnTo>
                <a:lnTo>
                  <a:pt x="210" y="175"/>
                </a:lnTo>
                <a:lnTo>
                  <a:pt x="210" y="177"/>
                </a:lnTo>
                <a:lnTo>
                  <a:pt x="212" y="177"/>
                </a:lnTo>
                <a:lnTo>
                  <a:pt x="212" y="179"/>
                </a:lnTo>
                <a:lnTo>
                  <a:pt x="212" y="182"/>
                </a:lnTo>
                <a:lnTo>
                  <a:pt x="212" y="184"/>
                </a:lnTo>
                <a:lnTo>
                  <a:pt x="214" y="184"/>
                </a:lnTo>
                <a:lnTo>
                  <a:pt x="214" y="186"/>
                </a:lnTo>
                <a:lnTo>
                  <a:pt x="217" y="188"/>
                </a:lnTo>
                <a:lnTo>
                  <a:pt x="219" y="188"/>
                </a:lnTo>
                <a:lnTo>
                  <a:pt x="219" y="191"/>
                </a:lnTo>
                <a:lnTo>
                  <a:pt x="219" y="188"/>
                </a:lnTo>
                <a:lnTo>
                  <a:pt x="221" y="188"/>
                </a:lnTo>
                <a:lnTo>
                  <a:pt x="223" y="188"/>
                </a:lnTo>
                <a:lnTo>
                  <a:pt x="226" y="188"/>
                </a:lnTo>
                <a:lnTo>
                  <a:pt x="228" y="188"/>
                </a:lnTo>
                <a:lnTo>
                  <a:pt x="228" y="186"/>
                </a:lnTo>
                <a:lnTo>
                  <a:pt x="228" y="184"/>
                </a:lnTo>
                <a:lnTo>
                  <a:pt x="230" y="184"/>
                </a:lnTo>
                <a:lnTo>
                  <a:pt x="230" y="182"/>
                </a:lnTo>
                <a:lnTo>
                  <a:pt x="233" y="182"/>
                </a:lnTo>
                <a:lnTo>
                  <a:pt x="233" y="179"/>
                </a:lnTo>
                <a:lnTo>
                  <a:pt x="235" y="179"/>
                </a:lnTo>
                <a:lnTo>
                  <a:pt x="235" y="177"/>
                </a:lnTo>
                <a:lnTo>
                  <a:pt x="237" y="179"/>
                </a:lnTo>
                <a:lnTo>
                  <a:pt x="240" y="179"/>
                </a:lnTo>
                <a:lnTo>
                  <a:pt x="242" y="179"/>
                </a:lnTo>
                <a:lnTo>
                  <a:pt x="242" y="177"/>
                </a:lnTo>
                <a:lnTo>
                  <a:pt x="244" y="177"/>
                </a:lnTo>
                <a:lnTo>
                  <a:pt x="247" y="177"/>
                </a:lnTo>
                <a:lnTo>
                  <a:pt x="249" y="175"/>
                </a:lnTo>
                <a:lnTo>
                  <a:pt x="251" y="175"/>
                </a:lnTo>
                <a:lnTo>
                  <a:pt x="251" y="172"/>
                </a:lnTo>
                <a:lnTo>
                  <a:pt x="253" y="172"/>
                </a:lnTo>
                <a:lnTo>
                  <a:pt x="256" y="175"/>
                </a:lnTo>
                <a:lnTo>
                  <a:pt x="256" y="172"/>
                </a:lnTo>
                <a:lnTo>
                  <a:pt x="258" y="172"/>
                </a:lnTo>
                <a:lnTo>
                  <a:pt x="258" y="170"/>
                </a:lnTo>
                <a:lnTo>
                  <a:pt x="258" y="168"/>
                </a:lnTo>
                <a:lnTo>
                  <a:pt x="260" y="165"/>
                </a:lnTo>
                <a:lnTo>
                  <a:pt x="263" y="165"/>
                </a:lnTo>
                <a:lnTo>
                  <a:pt x="263" y="163"/>
                </a:lnTo>
                <a:lnTo>
                  <a:pt x="265" y="163"/>
                </a:lnTo>
                <a:lnTo>
                  <a:pt x="265" y="161"/>
                </a:lnTo>
                <a:lnTo>
                  <a:pt x="267" y="161"/>
                </a:lnTo>
                <a:lnTo>
                  <a:pt x="267" y="159"/>
                </a:lnTo>
                <a:lnTo>
                  <a:pt x="267" y="156"/>
                </a:lnTo>
                <a:lnTo>
                  <a:pt x="270" y="156"/>
                </a:lnTo>
                <a:lnTo>
                  <a:pt x="270" y="159"/>
                </a:lnTo>
                <a:lnTo>
                  <a:pt x="270" y="161"/>
                </a:lnTo>
                <a:lnTo>
                  <a:pt x="270" y="159"/>
                </a:lnTo>
                <a:lnTo>
                  <a:pt x="272" y="159"/>
                </a:lnTo>
                <a:lnTo>
                  <a:pt x="272" y="156"/>
                </a:lnTo>
                <a:lnTo>
                  <a:pt x="274" y="156"/>
                </a:lnTo>
                <a:lnTo>
                  <a:pt x="274" y="154"/>
                </a:lnTo>
                <a:lnTo>
                  <a:pt x="274" y="152"/>
                </a:lnTo>
                <a:lnTo>
                  <a:pt x="276" y="149"/>
                </a:lnTo>
                <a:lnTo>
                  <a:pt x="276" y="147"/>
                </a:lnTo>
                <a:lnTo>
                  <a:pt x="279" y="145"/>
                </a:lnTo>
                <a:lnTo>
                  <a:pt x="281" y="142"/>
                </a:lnTo>
                <a:lnTo>
                  <a:pt x="281" y="140"/>
                </a:lnTo>
                <a:lnTo>
                  <a:pt x="281" y="138"/>
                </a:lnTo>
                <a:lnTo>
                  <a:pt x="281" y="135"/>
                </a:lnTo>
                <a:lnTo>
                  <a:pt x="281" y="133"/>
                </a:lnTo>
                <a:lnTo>
                  <a:pt x="281" y="131"/>
                </a:lnTo>
                <a:lnTo>
                  <a:pt x="304" y="140"/>
                </a:lnTo>
                <a:lnTo>
                  <a:pt x="329" y="133"/>
                </a:lnTo>
                <a:lnTo>
                  <a:pt x="332" y="133"/>
                </a:lnTo>
                <a:lnTo>
                  <a:pt x="332" y="135"/>
                </a:lnTo>
                <a:lnTo>
                  <a:pt x="334" y="138"/>
                </a:lnTo>
                <a:lnTo>
                  <a:pt x="336" y="138"/>
                </a:lnTo>
                <a:lnTo>
                  <a:pt x="339" y="135"/>
                </a:lnTo>
                <a:lnTo>
                  <a:pt x="341" y="135"/>
                </a:lnTo>
                <a:lnTo>
                  <a:pt x="343" y="135"/>
                </a:lnTo>
                <a:lnTo>
                  <a:pt x="341" y="135"/>
                </a:lnTo>
                <a:lnTo>
                  <a:pt x="343" y="138"/>
                </a:lnTo>
                <a:lnTo>
                  <a:pt x="341" y="142"/>
                </a:lnTo>
                <a:lnTo>
                  <a:pt x="341" y="145"/>
                </a:lnTo>
                <a:lnTo>
                  <a:pt x="341" y="149"/>
                </a:lnTo>
                <a:lnTo>
                  <a:pt x="343" y="154"/>
                </a:lnTo>
                <a:lnTo>
                  <a:pt x="346" y="154"/>
                </a:lnTo>
                <a:lnTo>
                  <a:pt x="348" y="154"/>
                </a:lnTo>
                <a:lnTo>
                  <a:pt x="350" y="154"/>
                </a:lnTo>
                <a:lnTo>
                  <a:pt x="353" y="154"/>
                </a:lnTo>
                <a:lnTo>
                  <a:pt x="355" y="154"/>
                </a:lnTo>
                <a:lnTo>
                  <a:pt x="355" y="156"/>
                </a:lnTo>
                <a:lnTo>
                  <a:pt x="357" y="156"/>
                </a:lnTo>
                <a:lnTo>
                  <a:pt x="359" y="156"/>
                </a:lnTo>
                <a:lnTo>
                  <a:pt x="362" y="154"/>
                </a:lnTo>
                <a:lnTo>
                  <a:pt x="359" y="154"/>
                </a:lnTo>
                <a:lnTo>
                  <a:pt x="359" y="152"/>
                </a:lnTo>
                <a:lnTo>
                  <a:pt x="357" y="152"/>
                </a:lnTo>
                <a:lnTo>
                  <a:pt x="355" y="149"/>
                </a:lnTo>
                <a:lnTo>
                  <a:pt x="357" y="149"/>
                </a:lnTo>
                <a:lnTo>
                  <a:pt x="357" y="147"/>
                </a:lnTo>
                <a:lnTo>
                  <a:pt x="359" y="147"/>
                </a:lnTo>
                <a:lnTo>
                  <a:pt x="362" y="147"/>
                </a:lnTo>
                <a:lnTo>
                  <a:pt x="364" y="147"/>
                </a:lnTo>
                <a:lnTo>
                  <a:pt x="366" y="147"/>
                </a:lnTo>
                <a:lnTo>
                  <a:pt x="366" y="149"/>
                </a:lnTo>
                <a:lnTo>
                  <a:pt x="369" y="147"/>
                </a:lnTo>
                <a:lnTo>
                  <a:pt x="371" y="147"/>
                </a:lnTo>
                <a:lnTo>
                  <a:pt x="373" y="147"/>
                </a:lnTo>
                <a:lnTo>
                  <a:pt x="373" y="149"/>
                </a:lnTo>
                <a:lnTo>
                  <a:pt x="373" y="147"/>
                </a:lnTo>
                <a:lnTo>
                  <a:pt x="376" y="147"/>
                </a:lnTo>
                <a:lnTo>
                  <a:pt x="378" y="147"/>
                </a:lnTo>
                <a:lnTo>
                  <a:pt x="380" y="147"/>
                </a:lnTo>
                <a:lnTo>
                  <a:pt x="382" y="147"/>
                </a:lnTo>
                <a:lnTo>
                  <a:pt x="382" y="149"/>
                </a:lnTo>
                <a:lnTo>
                  <a:pt x="385" y="152"/>
                </a:lnTo>
                <a:lnTo>
                  <a:pt x="387" y="152"/>
                </a:lnTo>
                <a:lnTo>
                  <a:pt x="389" y="152"/>
                </a:lnTo>
                <a:lnTo>
                  <a:pt x="389" y="154"/>
                </a:lnTo>
                <a:lnTo>
                  <a:pt x="394" y="154"/>
                </a:lnTo>
                <a:lnTo>
                  <a:pt x="396" y="156"/>
                </a:lnTo>
                <a:lnTo>
                  <a:pt x="399" y="159"/>
                </a:lnTo>
                <a:lnTo>
                  <a:pt x="399" y="161"/>
                </a:lnTo>
                <a:lnTo>
                  <a:pt x="401" y="161"/>
                </a:lnTo>
                <a:lnTo>
                  <a:pt x="401" y="163"/>
                </a:lnTo>
                <a:lnTo>
                  <a:pt x="403" y="163"/>
                </a:lnTo>
                <a:lnTo>
                  <a:pt x="405" y="163"/>
                </a:lnTo>
                <a:lnTo>
                  <a:pt x="408" y="163"/>
                </a:lnTo>
                <a:lnTo>
                  <a:pt x="410" y="163"/>
                </a:lnTo>
                <a:lnTo>
                  <a:pt x="410" y="161"/>
                </a:lnTo>
                <a:lnTo>
                  <a:pt x="412" y="161"/>
                </a:lnTo>
                <a:lnTo>
                  <a:pt x="415" y="161"/>
                </a:lnTo>
                <a:lnTo>
                  <a:pt x="417" y="163"/>
                </a:lnTo>
                <a:lnTo>
                  <a:pt x="422" y="165"/>
                </a:lnTo>
                <a:lnTo>
                  <a:pt x="424" y="165"/>
                </a:lnTo>
                <a:lnTo>
                  <a:pt x="426" y="168"/>
                </a:lnTo>
                <a:lnTo>
                  <a:pt x="435" y="172"/>
                </a:lnTo>
                <a:lnTo>
                  <a:pt x="438" y="172"/>
                </a:lnTo>
                <a:lnTo>
                  <a:pt x="438" y="175"/>
                </a:lnTo>
                <a:lnTo>
                  <a:pt x="440" y="175"/>
                </a:lnTo>
                <a:lnTo>
                  <a:pt x="440" y="172"/>
                </a:lnTo>
                <a:lnTo>
                  <a:pt x="442" y="172"/>
                </a:lnTo>
                <a:lnTo>
                  <a:pt x="445" y="170"/>
                </a:lnTo>
                <a:lnTo>
                  <a:pt x="445" y="168"/>
                </a:lnTo>
                <a:lnTo>
                  <a:pt x="447" y="168"/>
                </a:lnTo>
                <a:lnTo>
                  <a:pt x="449" y="168"/>
                </a:lnTo>
                <a:lnTo>
                  <a:pt x="449" y="165"/>
                </a:lnTo>
                <a:lnTo>
                  <a:pt x="452" y="165"/>
                </a:lnTo>
                <a:lnTo>
                  <a:pt x="452" y="163"/>
                </a:lnTo>
                <a:lnTo>
                  <a:pt x="452" y="161"/>
                </a:lnTo>
                <a:lnTo>
                  <a:pt x="452" y="159"/>
                </a:lnTo>
                <a:lnTo>
                  <a:pt x="454" y="159"/>
                </a:lnTo>
                <a:lnTo>
                  <a:pt x="454" y="156"/>
                </a:lnTo>
                <a:lnTo>
                  <a:pt x="454" y="154"/>
                </a:lnTo>
                <a:lnTo>
                  <a:pt x="456" y="152"/>
                </a:lnTo>
                <a:lnTo>
                  <a:pt x="458" y="152"/>
                </a:lnTo>
                <a:lnTo>
                  <a:pt x="458" y="154"/>
                </a:lnTo>
                <a:lnTo>
                  <a:pt x="461" y="154"/>
                </a:lnTo>
                <a:lnTo>
                  <a:pt x="463" y="154"/>
                </a:lnTo>
                <a:lnTo>
                  <a:pt x="463" y="156"/>
                </a:lnTo>
                <a:lnTo>
                  <a:pt x="465" y="156"/>
                </a:lnTo>
                <a:lnTo>
                  <a:pt x="468" y="159"/>
                </a:lnTo>
                <a:lnTo>
                  <a:pt x="470" y="159"/>
                </a:lnTo>
                <a:lnTo>
                  <a:pt x="472" y="159"/>
                </a:lnTo>
                <a:lnTo>
                  <a:pt x="475" y="159"/>
                </a:lnTo>
                <a:lnTo>
                  <a:pt x="475" y="161"/>
                </a:lnTo>
                <a:lnTo>
                  <a:pt x="477" y="161"/>
                </a:lnTo>
                <a:lnTo>
                  <a:pt x="479" y="161"/>
                </a:lnTo>
                <a:lnTo>
                  <a:pt x="482" y="161"/>
                </a:lnTo>
                <a:lnTo>
                  <a:pt x="484" y="161"/>
                </a:lnTo>
                <a:lnTo>
                  <a:pt x="486" y="161"/>
                </a:lnTo>
                <a:lnTo>
                  <a:pt x="488" y="161"/>
                </a:lnTo>
                <a:lnTo>
                  <a:pt x="488" y="163"/>
                </a:lnTo>
                <a:lnTo>
                  <a:pt x="491" y="163"/>
                </a:lnTo>
                <a:lnTo>
                  <a:pt x="491" y="165"/>
                </a:lnTo>
                <a:lnTo>
                  <a:pt x="493" y="165"/>
                </a:lnTo>
                <a:lnTo>
                  <a:pt x="495" y="165"/>
                </a:lnTo>
                <a:lnTo>
                  <a:pt x="495" y="163"/>
                </a:lnTo>
                <a:lnTo>
                  <a:pt x="498" y="163"/>
                </a:lnTo>
                <a:lnTo>
                  <a:pt x="500" y="163"/>
                </a:lnTo>
                <a:lnTo>
                  <a:pt x="500" y="165"/>
                </a:lnTo>
                <a:lnTo>
                  <a:pt x="502" y="165"/>
                </a:lnTo>
                <a:lnTo>
                  <a:pt x="505" y="165"/>
                </a:lnTo>
                <a:lnTo>
                  <a:pt x="505" y="168"/>
                </a:lnTo>
                <a:lnTo>
                  <a:pt x="505" y="170"/>
                </a:lnTo>
                <a:lnTo>
                  <a:pt x="507" y="170"/>
                </a:lnTo>
                <a:lnTo>
                  <a:pt x="518" y="175"/>
                </a:lnTo>
                <a:lnTo>
                  <a:pt x="521" y="175"/>
                </a:lnTo>
                <a:lnTo>
                  <a:pt x="525" y="172"/>
                </a:lnTo>
                <a:lnTo>
                  <a:pt x="528" y="170"/>
                </a:lnTo>
                <a:lnTo>
                  <a:pt x="530" y="170"/>
                </a:lnTo>
                <a:lnTo>
                  <a:pt x="530" y="168"/>
                </a:lnTo>
                <a:lnTo>
                  <a:pt x="530" y="161"/>
                </a:lnTo>
                <a:lnTo>
                  <a:pt x="530" y="159"/>
                </a:lnTo>
                <a:lnTo>
                  <a:pt x="532" y="154"/>
                </a:lnTo>
                <a:lnTo>
                  <a:pt x="532" y="152"/>
                </a:lnTo>
                <a:lnTo>
                  <a:pt x="535" y="152"/>
                </a:lnTo>
                <a:lnTo>
                  <a:pt x="537" y="149"/>
                </a:lnTo>
                <a:lnTo>
                  <a:pt x="539" y="149"/>
                </a:lnTo>
                <a:lnTo>
                  <a:pt x="539" y="147"/>
                </a:lnTo>
                <a:lnTo>
                  <a:pt x="541" y="147"/>
                </a:lnTo>
                <a:lnTo>
                  <a:pt x="541" y="149"/>
                </a:lnTo>
                <a:lnTo>
                  <a:pt x="544" y="149"/>
                </a:lnTo>
                <a:lnTo>
                  <a:pt x="546" y="149"/>
                </a:lnTo>
                <a:lnTo>
                  <a:pt x="548" y="149"/>
                </a:lnTo>
                <a:lnTo>
                  <a:pt x="551" y="149"/>
                </a:lnTo>
                <a:lnTo>
                  <a:pt x="553" y="149"/>
                </a:lnTo>
                <a:lnTo>
                  <a:pt x="555" y="149"/>
                </a:lnTo>
                <a:lnTo>
                  <a:pt x="558" y="149"/>
                </a:lnTo>
                <a:lnTo>
                  <a:pt x="560" y="149"/>
                </a:lnTo>
                <a:lnTo>
                  <a:pt x="560" y="147"/>
                </a:lnTo>
                <a:lnTo>
                  <a:pt x="562" y="147"/>
                </a:lnTo>
                <a:lnTo>
                  <a:pt x="564" y="149"/>
                </a:lnTo>
                <a:lnTo>
                  <a:pt x="567" y="149"/>
                </a:lnTo>
                <a:lnTo>
                  <a:pt x="569" y="149"/>
                </a:lnTo>
                <a:lnTo>
                  <a:pt x="574" y="149"/>
                </a:lnTo>
                <a:lnTo>
                  <a:pt x="578" y="147"/>
                </a:lnTo>
                <a:lnTo>
                  <a:pt x="583" y="147"/>
                </a:lnTo>
                <a:lnTo>
                  <a:pt x="585" y="145"/>
                </a:lnTo>
                <a:lnTo>
                  <a:pt x="588" y="142"/>
                </a:lnTo>
                <a:lnTo>
                  <a:pt x="590" y="142"/>
                </a:lnTo>
                <a:lnTo>
                  <a:pt x="590" y="140"/>
                </a:lnTo>
                <a:lnTo>
                  <a:pt x="592" y="140"/>
                </a:lnTo>
                <a:lnTo>
                  <a:pt x="594" y="142"/>
                </a:lnTo>
                <a:lnTo>
                  <a:pt x="597" y="142"/>
                </a:lnTo>
                <a:lnTo>
                  <a:pt x="599" y="142"/>
                </a:lnTo>
                <a:lnTo>
                  <a:pt x="601" y="142"/>
                </a:lnTo>
                <a:lnTo>
                  <a:pt x="601" y="140"/>
                </a:lnTo>
                <a:lnTo>
                  <a:pt x="604" y="140"/>
                </a:lnTo>
                <a:lnTo>
                  <a:pt x="606" y="140"/>
                </a:lnTo>
                <a:lnTo>
                  <a:pt x="608" y="140"/>
                </a:lnTo>
                <a:lnTo>
                  <a:pt x="608" y="138"/>
                </a:lnTo>
                <a:lnTo>
                  <a:pt x="611" y="138"/>
                </a:lnTo>
                <a:lnTo>
                  <a:pt x="611" y="135"/>
                </a:lnTo>
                <a:lnTo>
                  <a:pt x="613" y="135"/>
                </a:lnTo>
                <a:lnTo>
                  <a:pt x="615" y="133"/>
                </a:lnTo>
                <a:lnTo>
                  <a:pt x="617" y="133"/>
                </a:lnTo>
                <a:lnTo>
                  <a:pt x="620" y="131"/>
                </a:lnTo>
                <a:lnTo>
                  <a:pt x="622" y="131"/>
                </a:lnTo>
                <a:lnTo>
                  <a:pt x="622" y="133"/>
                </a:lnTo>
                <a:lnTo>
                  <a:pt x="624" y="133"/>
                </a:lnTo>
                <a:lnTo>
                  <a:pt x="627" y="135"/>
                </a:lnTo>
                <a:lnTo>
                  <a:pt x="629" y="135"/>
                </a:lnTo>
                <a:lnTo>
                  <a:pt x="631" y="135"/>
                </a:lnTo>
                <a:lnTo>
                  <a:pt x="631" y="133"/>
                </a:lnTo>
                <a:lnTo>
                  <a:pt x="634" y="133"/>
                </a:lnTo>
                <a:lnTo>
                  <a:pt x="636" y="133"/>
                </a:lnTo>
                <a:lnTo>
                  <a:pt x="641" y="133"/>
                </a:lnTo>
                <a:lnTo>
                  <a:pt x="645" y="133"/>
                </a:lnTo>
                <a:lnTo>
                  <a:pt x="647" y="131"/>
                </a:lnTo>
                <a:lnTo>
                  <a:pt x="650" y="131"/>
                </a:lnTo>
                <a:lnTo>
                  <a:pt x="652" y="131"/>
                </a:lnTo>
                <a:lnTo>
                  <a:pt x="654" y="131"/>
                </a:lnTo>
                <a:lnTo>
                  <a:pt x="654" y="133"/>
                </a:lnTo>
                <a:lnTo>
                  <a:pt x="654" y="135"/>
                </a:lnTo>
                <a:lnTo>
                  <a:pt x="657" y="138"/>
                </a:lnTo>
                <a:lnTo>
                  <a:pt x="657" y="140"/>
                </a:lnTo>
                <a:lnTo>
                  <a:pt x="659" y="142"/>
                </a:lnTo>
                <a:lnTo>
                  <a:pt x="659" y="145"/>
                </a:lnTo>
                <a:lnTo>
                  <a:pt x="661" y="145"/>
                </a:lnTo>
                <a:lnTo>
                  <a:pt x="664" y="145"/>
                </a:lnTo>
                <a:lnTo>
                  <a:pt x="666" y="145"/>
                </a:lnTo>
                <a:lnTo>
                  <a:pt x="668" y="145"/>
                </a:lnTo>
                <a:lnTo>
                  <a:pt x="668" y="147"/>
                </a:lnTo>
                <a:lnTo>
                  <a:pt x="670" y="147"/>
                </a:lnTo>
                <a:lnTo>
                  <a:pt x="673" y="147"/>
                </a:lnTo>
                <a:lnTo>
                  <a:pt x="675" y="147"/>
                </a:lnTo>
                <a:lnTo>
                  <a:pt x="677" y="147"/>
                </a:lnTo>
                <a:lnTo>
                  <a:pt x="680" y="147"/>
                </a:lnTo>
                <a:lnTo>
                  <a:pt x="682" y="145"/>
                </a:lnTo>
                <a:lnTo>
                  <a:pt x="689" y="140"/>
                </a:lnTo>
                <a:lnTo>
                  <a:pt x="689" y="142"/>
                </a:lnTo>
                <a:lnTo>
                  <a:pt x="689" y="145"/>
                </a:lnTo>
                <a:lnTo>
                  <a:pt x="687" y="145"/>
                </a:lnTo>
                <a:lnTo>
                  <a:pt x="687" y="147"/>
                </a:lnTo>
                <a:lnTo>
                  <a:pt x="687" y="149"/>
                </a:lnTo>
                <a:lnTo>
                  <a:pt x="689" y="149"/>
                </a:lnTo>
                <a:lnTo>
                  <a:pt x="691" y="149"/>
                </a:lnTo>
                <a:lnTo>
                  <a:pt x="691" y="152"/>
                </a:lnTo>
                <a:lnTo>
                  <a:pt x="694" y="152"/>
                </a:lnTo>
                <a:lnTo>
                  <a:pt x="694" y="154"/>
                </a:lnTo>
                <a:lnTo>
                  <a:pt x="694" y="156"/>
                </a:lnTo>
                <a:lnTo>
                  <a:pt x="696" y="156"/>
                </a:lnTo>
                <a:lnTo>
                  <a:pt x="698" y="156"/>
                </a:lnTo>
                <a:lnTo>
                  <a:pt x="700" y="159"/>
                </a:lnTo>
                <a:lnTo>
                  <a:pt x="700" y="161"/>
                </a:lnTo>
                <a:lnTo>
                  <a:pt x="700" y="163"/>
                </a:lnTo>
                <a:lnTo>
                  <a:pt x="698" y="165"/>
                </a:lnTo>
                <a:lnTo>
                  <a:pt x="698" y="168"/>
                </a:lnTo>
                <a:lnTo>
                  <a:pt x="700" y="170"/>
                </a:lnTo>
                <a:lnTo>
                  <a:pt x="700" y="168"/>
                </a:lnTo>
                <a:lnTo>
                  <a:pt x="700" y="165"/>
                </a:lnTo>
                <a:lnTo>
                  <a:pt x="700" y="163"/>
                </a:lnTo>
                <a:lnTo>
                  <a:pt x="703" y="163"/>
                </a:lnTo>
                <a:lnTo>
                  <a:pt x="703" y="161"/>
                </a:lnTo>
                <a:lnTo>
                  <a:pt x="705" y="161"/>
                </a:lnTo>
                <a:lnTo>
                  <a:pt x="707" y="161"/>
                </a:lnTo>
                <a:lnTo>
                  <a:pt x="710" y="161"/>
                </a:lnTo>
                <a:lnTo>
                  <a:pt x="710" y="159"/>
                </a:lnTo>
                <a:lnTo>
                  <a:pt x="710" y="156"/>
                </a:lnTo>
                <a:lnTo>
                  <a:pt x="707" y="156"/>
                </a:lnTo>
                <a:lnTo>
                  <a:pt x="705" y="156"/>
                </a:lnTo>
                <a:lnTo>
                  <a:pt x="703" y="156"/>
                </a:lnTo>
                <a:lnTo>
                  <a:pt x="698" y="154"/>
                </a:lnTo>
                <a:lnTo>
                  <a:pt x="696" y="154"/>
                </a:lnTo>
                <a:lnTo>
                  <a:pt x="696" y="152"/>
                </a:lnTo>
                <a:lnTo>
                  <a:pt x="694" y="149"/>
                </a:lnTo>
                <a:lnTo>
                  <a:pt x="694" y="147"/>
                </a:lnTo>
                <a:lnTo>
                  <a:pt x="694" y="145"/>
                </a:lnTo>
                <a:lnTo>
                  <a:pt x="696" y="145"/>
                </a:lnTo>
                <a:lnTo>
                  <a:pt x="696" y="142"/>
                </a:lnTo>
                <a:lnTo>
                  <a:pt x="698" y="142"/>
                </a:lnTo>
                <a:lnTo>
                  <a:pt x="698" y="145"/>
                </a:lnTo>
                <a:lnTo>
                  <a:pt x="700" y="145"/>
                </a:lnTo>
                <a:lnTo>
                  <a:pt x="703" y="142"/>
                </a:lnTo>
                <a:lnTo>
                  <a:pt x="705" y="140"/>
                </a:lnTo>
                <a:lnTo>
                  <a:pt x="707" y="138"/>
                </a:lnTo>
                <a:lnTo>
                  <a:pt x="705" y="138"/>
                </a:lnTo>
                <a:lnTo>
                  <a:pt x="703" y="138"/>
                </a:lnTo>
                <a:lnTo>
                  <a:pt x="703" y="135"/>
                </a:lnTo>
                <a:lnTo>
                  <a:pt x="700" y="135"/>
                </a:lnTo>
                <a:lnTo>
                  <a:pt x="700" y="133"/>
                </a:lnTo>
                <a:lnTo>
                  <a:pt x="703" y="131"/>
                </a:lnTo>
                <a:lnTo>
                  <a:pt x="705" y="129"/>
                </a:lnTo>
                <a:lnTo>
                  <a:pt x="705" y="126"/>
                </a:lnTo>
                <a:lnTo>
                  <a:pt x="703" y="126"/>
                </a:lnTo>
                <a:lnTo>
                  <a:pt x="703" y="124"/>
                </a:lnTo>
                <a:lnTo>
                  <a:pt x="705" y="124"/>
                </a:lnTo>
                <a:lnTo>
                  <a:pt x="707" y="122"/>
                </a:lnTo>
                <a:lnTo>
                  <a:pt x="710" y="124"/>
                </a:lnTo>
                <a:lnTo>
                  <a:pt x="712" y="124"/>
                </a:lnTo>
                <a:lnTo>
                  <a:pt x="714" y="124"/>
                </a:lnTo>
                <a:lnTo>
                  <a:pt x="714" y="126"/>
                </a:lnTo>
                <a:lnTo>
                  <a:pt x="717" y="126"/>
                </a:lnTo>
                <a:lnTo>
                  <a:pt x="719" y="126"/>
                </a:lnTo>
                <a:lnTo>
                  <a:pt x="721" y="129"/>
                </a:lnTo>
                <a:lnTo>
                  <a:pt x="723" y="129"/>
                </a:lnTo>
                <a:lnTo>
                  <a:pt x="723" y="126"/>
                </a:lnTo>
                <a:lnTo>
                  <a:pt x="726" y="126"/>
                </a:lnTo>
                <a:lnTo>
                  <a:pt x="726" y="129"/>
                </a:lnTo>
                <a:lnTo>
                  <a:pt x="728" y="129"/>
                </a:lnTo>
                <a:lnTo>
                  <a:pt x="728" y="131"/>
                </a:lnTo>
                <a:lnTo>
                  <a:pt x="730" y="133"/>
                </a:lnTo>
                <a:lnTo>
                  <a:pt x="730" y="135"/>
                </a:lnTo>
                <a:lnTo>
                  <a:pt x="733" y="135"/>
                </a:lnTo>
                <a:lnTo>
                  <a:pt x="735" y="138"/>
                </a:lnTo>
                <a:lnTo>
                  <a:pt x="737" y="138"/>
                </a:lnTo>
                <a:lnTo>
                  <a:pt x="737" y="140"/>
                </a:lnTo>
                <a:lnTo>
                  <a:pt x="740" y="140"/>
                </a:lnTo>
                <a:lnTo>
                  <a:pt x="740" y="142"/>
                </a:lnTo>
                <a:lnTo>
                  <a:pt x="742" y="142"/>
                </a:lnTo>
                <a:lnTo>
                  <a:pt x="742" y="145"/>
                </a:lnTo>
                <a:lnTo>
                  <a:pt x="744" y="145"/>
                </a:lnTo>
                <a:lnTo>
                  <a:pt x="744" y="147"/>
                </a:lnTo>
                <a:lnTo>
                  <a:pt x="747" y="145"/>
                </a:lnTo>
                <a:lnTo>
                  <a:pt x="749" y="145"/>
                </a:lnTo>
                <a:lnTo>
                  <a:pt x="751" y="142"/>
                </a:lnTo>
                <a:lnTo>
                  <a:pt x="753" y="140"/>
                </a:lnTo>
                <a:lnTo>
                  <a:pt x="753" y="142"/>
                </a:lnTo>
                <a:lnTo>
                  <a:pt x="756" y="142"/>
                </a:lnTo>
                <a:lnTo>
                  <a:pt x="756" y="145"/>
                </a:lnTo>
                <a:lnTo>
                  <a:pt x="758" y="145"/>
                </a:lnTo>
                <a:lnTo>
                  <a:pt x="760" y="145"/>
                </a:lnTo>
                <a:lnTo>
                  <a:pt x="763" y="147"/>
                </a:lnTo>
                <a:lnTo>
                  <a:pt x="765" y="147"/>
                </a:lnTo>
                <a:lnTo>
                  <a:pt x="767" y="147"/>
                </a:lnTo>
                <a:lnTo>
                  <a:pt x="770" y="149"/>
                </a:lnTo>
                <a:lnTo>
                  <a:pt x="772" y="149"/>
                </a:lnTo>
                <a:lnTo>
                  <a:pt x="774" y="152"/>
                </a:lnTo>
                <a:lnTo>
                  <a:pt x="776" y="152"/>
                </a:lnTo>
                <a:lnTo>
                  <a:pt x="779" y="152"/>
                </a:lnTo>
                <a:lnTo>
                  <a:pt x="781" y="152"/>
                </a:lnTo>
                <a:lnTo>
                  <a:pt x="783" y="152"/>
                </a:lnTo>
                <a:lnTo>
                  <a:pt x="786" y="152"/>
                </a:lnTo>
                <a:lnTo>
                  <a:pt x="788" y="152"/>
                </a:lnTo>
                <a:lnTo>
                  <a:pt x="790" y="152"/>
                </a:lnTo>
                <a:lnTo>
                  <a:pt x="793" y="152"/>
                </a:lnTo>
                <a:lnTo>
                  <a:pt x="795" y="152"/>
                </a:lnTo>
                <a:lnTo>
                  <a:pt x="800" y="152"/>
                </a:lnTo>
                <a:lnTo>
                  <a:pt x="802" y="149"/>
                </a:lnTo>
                <a:lnTo>
                  <a:pt x="816" y="149"/>
                </a:lnTo>
                <a:lnTo>
                  <a:pt x="827" y="149"/>
                </a:lnTo>
                <a:lnTo>
                  <a:pt x="827" y="147"/>
                </a:lnTo>
                <a:lnTo>
                  <a:pt x="829" y="147"/>
                </a:lnTo>
                <a:lnTo>
                  <a:pt x="832" y="149"/>
                </a:lnTo>
                <a:lnTo>
                  <a:pt x="834" y="149"/>
                </a:lnTo>
                <a:lnTo>
                  <a:pt x="834" y="152"/>
                </a:lnTo>
                <a:lnTo>
                  <a:pt x="836" y="152"/>
                </a:lnTo>
                <a:lnTo>
                  <a:pt x="839" y="152"/>
                </a:lnTo>
                <a:lnTo>
                  <a:pt x="839" y="154"/>
                </a:lnTo>
                <a:lnTo>
                  <a:pt x="841" y="154"/>
                </a:lnTo>
                <a:lnTo>
                  <a:pt x="841" y="156"/>
                </a:lnTo>
                <a:lnTo>
                  <a:pt x="843" y="156"/>
                </a:lnTo>
                <a:lnTo>
                  <a:pt x="843" y="159"/>
                </a:lnTo>
                <a:lnTo>
                  <a:pt x="846" y="159"/>
                </a:lnTo>
                <a:lnTo>
                  <a:pt x="846" y="156"/>
                </a:lnTo>
                <a:lnTo>
                  <a:pt x="848" y="156"/>
                </a:lnTo>
                <a:lnTo>
                  <a:pt x="848" y="159"/>
                </a:lnTo>
                <a:lnTo>
                  <a:pt x="850" y="159"/>
                </a:lnTo>
                <a:lnTo>
                  <a:pt x="853" y="161"/>
                </a:lnTo>
                <a:lnTo>
                  <a:pt x="855" y="163"/>
                </a:lnTo>
                <a:lnTo>
                  <a:pt x="855" y="165"/>
                </a:lnTo>
                <a:lnTo>
                  <a:pt x="857" y="165"/>
                </a:lnTo>
                <a:lnTo>
                  <a:pt x="859" y="165"/>
                </a:lnTo>
                <a:lnTo>
                  <a:pt x="862" y="165"/>
                </a:lnTo>
                <a:lnTo>
                  <a:pt x="864" y="165"/>
                </a:lnTo>
                <a:lnTo>
                  <a:pt x="864" y="168"/>
                </a:lnTo>
                <a:lnTo>
                  <a:pt x="869" y="168"/>
                </a:lnTo>
                <a:lnTo>
                  <a:pt x="869" y="170"/>
                </a:lnTo>
                <a:lnTo>
                  <a:pt x="871" y="168"/>
                </a:lnTo>
                <a:lnTo>
                  <a:pt x="871" y="165"/>
                </a:lnTo>
                <a:lnTo>
                  <a:pt x="873" y="165"/>
                </a:lnTo>
                <a:lnTo>
                  <a:pt x="873" y="163"/>
                </a:lnTo>
                <a:lnTo>
                  <a:pt x="873" y="161"/>
                </a:lnTo>
                <a:lnTo>
                  <a:pt x="876" y="159"/>
                </a:lnTo>
                <a:lnTo>
                  <a:pt x="876" y="156"/>
                </a:lnTo>
                <a:lnTo>
                  <a:pt x="878" y="156"/>
                </a:lnTo>
                <a:lnTo>
                  <a:pt x="880" y="156"/>
                </a:lnTo>
                <a:lnTo>
                  <a:pt x="880" y="154"/>
                </a:lnTo>
                <a:lnTo>
                  <a:pt x="882" y="154"/>
                </a:lnTo>
                <a:lnTo>
                  <a:pt x="882" y="152"/>
                </a:lnTo>
                <a:lnTo>
                  <a:pt x="885" y="152"/>
                </a:lnTo>
                <a:lnTo>
                  <a:pt x="885" y="154"/>
                </a:lnTo>
                <a:lnTo>
                  <a:pt x="887" y="154"/>
                </a:lnTo>
                <a:lnTo>
                  <a:pt x="889" y="154"/>
                </a:lnTo>
                <a:lnTo>
                  <a:pt x="889" y="152"/>
                </a:lnTo>
                <a:lnTo>
                  <a:pt x="889" y="149"/>
                </a:lnTo>
                <a:lnTo>
                  <a:pt x="889" y="147"/>
                </a:lnTo>
                <a:lnTo>
                  <a:pt x="892" y="147"/>
                </a:lnTo>
                <a:lnTo>
                  <a:pt x="892" y="149"/>
                </a:lnTo>
                <a:lnTo>
                  <a:pt x="892" y="152"/>
                </a:lnTo>
                <a:lnTo>
                  <a:pt x="894" y="152"/>
                </a:lnTo>
                <a:lnTo>
                  <a:pt x="894" y="149"/>
                </a:lnTo>
                <a:lnTo>
                  <a:pt x="896" y="149"/>
                </a:lnTo>
                <a:lnTo>
                  <a:pt x="896" y="147"/>
                </a:lnTo>
                <a:lnTo>
                  <a:pt x="896" y="149"/>
                </a:lnTo>
                <a:lnTo>
                  <a:pt x="899" y="149"/>
                </a:lnTo>
                <a:lnTo>
                  <a:pt x="901" y="152"/>
                </a:lnTo>
                <a:lnTo>
                  <a:pt x="903" y="154"/>
                </a:lnTo>
                <a:lnTo>
                  <a:pt x="906" y="156"/>
                </a:lnTo>
                <a:lnTo>
                  <a:pt x="908" y="156"/>
                </a:lnTo>
                <a:lnTo>
                  <a:pt x="910" y="156"/>
                </a:lnTo>
                <a:lnTo>
                  <a:pt x="912" y="156"/>
                </a:lnTo>
                <a:lnTo>
                  <a:pt x="917" y="159"/>
                </a:lnTo>
                <a:lnTo>
                  <a:pt x="919" y="159"/>
                </a:lnTo>
                <a:lnTo>
                  <a:pt x="922" y="159"/>
                </a:lnTo>
                <a:lnTo>
                  <a:pt x="924" y="161"/>
                </a:lnTo>
                <a:lnTo>
                  <a:pt x="926" y="161"/>
                </a:lnTo>
                <a:lnTo>
                  <a:pt x="929" y="161"/>
                </a:lnTo>
                <a:lnTo>
                  <a:pt x="931" y="161"/>
                </a:lnTo>
                <a:lnTo>
                  <a:pt x="933" y="161"/>
                </a:lnTo>
                <a:lnTo>
                  <a:pt x="933" y="163"/>
                </a:lnTo>
                <a:lnTo>
                  <a:pt x="935" y="163"/>
                </a:lnTo>
                <a:lnTo>
                  <a:pt x="935" y="165"/>
                </a:lnTo>
                <a:lnTo>
                  <a:pt x="935" y="168"/>
                </a:lnTo>
                <a:lnTo>
                  <a:pt x="938" y="170"/>
                </a:lnTo>
                <a:lnTo>
                  <a:pt x="940" y="172"/>
                </a:lnTo>
                <a:lnTo>
                  <a:pt x="942" y="172"/>
                </a:lnTo>
                <a:lnTo>
                  <a:pt x="942" y="175"/>
                </a:lnTo>
                <a:lnTo>
                  <a:pt x="945" y="175"/>
                </a:lnTo>
                <a:lnTo>
                  <a:pt x="945" y="177"/>
                </a:lnTo>
                <a:lnTo>
                  <a:pt x="947" y="177"/>
                </a:lnTo>
                <a:lnTo>
                  <a:pt x="949" y="177"/>
                </a:lnTo>
                <a:lnTo>
                  <a:pt x="949" y="179"/>
                </a:lnTo>
                <a:lnTo>
                  <a:pt x="949" y="177"/>
                </a:lnTo>
                <a:lnTo>
                  <a:pt x="952" y="177"/>
                </a:lnTo>
                <a:lnTo>
                  <a:pt x="954" y="177"/>
                </a:lnTo>
                <a:lnTo>
                  <a:pt x="956" y="179"/>
                </a:lnTo>
                <a:lnTo>
                  <a:pt x="956" y="177"/>
                </a:lnTo>
                <a:lnTo>
                  <a:pt x="958" y="177"/>
                </a:lnTo>
                <a:lnTo>
                  <a:pt x="958" y="179"/>
                </a:lnTo>
                <a:lnTo>
                  <a:pt x="961" y="179"/>
                </a:lnTo>
                <a:lnTo>
                  <a:pt x="963" y="179"/>
                </a:lnTo>
                <a:lnTo>
                  <a:pt x="965" y="179"/>
                </a:lnTo>
                <a:lnTo>
                  <a:pt x="968" y="179"/>
                </a:lnTo>
                <a:lnTo>
                  <a:pt x="970" y="179"/>
                </a:lnTo>
                <a:lnTo>
                  <a:pt x="979" y="205"/>
                </a:lnTo>
                <a:lnTo>
                  <a:pt x="988" y="232"/>
                </a:lnTo>
                <a:lnTo>
                  <a:pt x="988" y="235"/>
                </a:lnTo>
                <a:lnTo>
                  <a:pt x="986" y="235"/>
                </a:lnTo>
                <a:lnTo>
                  <a:pt x="986" y="237"/>
                </a:lnTo>
                <a:lnTo>
                  <a:pt x="984" y="237"/>
                </a:lnTo>
                <a:lnTo>
                  <a:pt x="982" y="237"/>
                </a:lnTo>
                <a:lnTo>
                  <a:pt x="982" y="239"/>
                </a:lnTo>
                <a:lnTo>
                  <a:pt x="979" y="239"/>
                </a:lnTo>
                <a:lnTo>
                  <a:pt x="979" y="237"/>
                </a:lnTo>
                <a:lnTo>
                  <a:pt x="977" y="237"/>
                </a:lnTo>
                <a:lnTo>
                  <a:pt x="977" y="235"/>
                </a:lnTo>
                <a:lnTo>
                  <a:pt x="977" y="232"/>
                </a:lnTo>
                <a:lnTo>
                  <a:pt x="975" y="232"/>
                </a:lnTo>
                <a:lnTo>
                  <a:pt x="975" y="230"/>
                </a:lnTo>
                <a:lnTo>
                  <a:pt x="975" y="232"/>
                </a:lnTo>
                <a:lnTo>
                  <a:pt x="972" y="232"/>
                </a:lnTo>
                <a:lnTo>
                  <a:pt x="970" y="232"/>
                </a:lnTo>
                <a:lnTo>
                  <a:pt x="970" y="235"/>
                </a:lnTo>
                <a:lnTo>
                  <a:pt x="968" y="235"/>
                </a:lnTo>
                <a:lnTo>
                  <a:pt x="968" y="237"/>
                </a:lnTo>
                <a:lnTo>
                  <a:pt x="968" y="239"/>
                </a:lnTo>
                <a:lnTo>
                  <a:pt x="968" y="237"/>
                </a:lnTo>
                <a:lnTo>
                  <a:pt x="968" y="239"/>
                </a:lnTo>
                <a:lnTo>
                  <a:pt x="968" y="237"/>
                </a:lnTo>
                <a:lnTo>
                  <a:pt x="968" y="239"/>
                </a:lnTo>
                <a:lnTo>
                  <a:pt x="968" y="237"/>
                </a:lnTo>
                <a:lnTo>
                  <a:pt x="968" y="239"/>
                </a:lnTo>
                <a:lnTo>
                  <a:pt x="965" y="239"/>
                </a:lnTo>
                <a:lnTo>
                  <a:pt x="968" y="241"/>
                </a:lnTo>
                <a:lnTo>
                  <a:pt x="965" y="241"/>
                </a:lnTo>
                <a:lnTo>
                  <a:pt x="963" y="241"/>
                </a:lnTo>
                <a:lnTo>
                  <a:pt x="963" y="244"/>
                </a:lnTo>
                <a:lnTo>
                  <a:pt x="965" y="244"/>
                </a:lnTo>
                <a:lnTo>
                  <a:pt x="965" y="246"/>
                </a:lnTo>
                <a:lnTo>
                  <a:pt x="968" y="246"/>
                </a:lnTo>
                <a:lnTo>
                  <a:pt x="968" y="248"/>
                </a:lnTo>
                <a:lnTo>
                  <a:pt x="970" y="248"/>
                </a:lnTo>
                <a:lnTo>
                  <a:pt x="970" y="251"/>
                </a:lnTo>
                <a:lnTo>
                  <a:pt x="968" y="251"/>
                </a:lnTo>
                <a:lnTo>
                  <a:pt x="968" y="248"/>
                </a:lnTo>
                <a:lnTo>
                  <a:pt x="968" y="251"/>
                </a:lnTo>
                <a:lnTo>
                  <a:pt x="968" y="253"/>
                </a:lnTo>
                <a:lnTo>
                  <a:pt x="970" y="253"/>
                </a:lnTo>
                <a:lnTo>
                  <a:pt x="970" y="255"/>
                </a:lnTo>
                <a:lnTo>
                  <a:pt x="968" y="255"/>
                </a:lnTo>
                <a:lnTo>
                  <a:pt x="968" y="258"/>
                </a:lnTo>
                <a:lnTo>
                  <a:pt x="970" y="258"/>
                </a:lnTo>
                <a:lnTo>
                  <a:pt x="972" y="258"/>
                </a:lnTo>
                <a:lnTo>
                  <a:pt x="970" y="258"/>
                </a:lnTo>
                <a:lnTo>
                  <a:pt x="972" y="258"/>
                </a:lnTo>
                <a:lnTo>
                  <a:pt x="970" y="258"/>
                </a:lnTo>
                <a:lnTo>
                  <a:pt x="972" y="258"/>
                </a:lnTo>
                <a:lnTo>
                  <a:pt x="970" y="258"/>
                </a:lnTo>
                <a:lnTo>
                  <a:pt x="972" y="258"/>
                </a:lnTo>
                <a:lnTo>
                  <a:pt x="972" y="260"/>
                </a:lnTo>
                <a:lnTo>
                  <a:pt x="972" y="262"/>
                </a:lnTo>
                <a:lnTo>
                  <a:pt x="975" y="262"/>
                </a:lnTo>
                <a:lnTo>
                  <a:pt x="977" y="262"/>
                </a:lnTo>
                <a:lnTo>
                  <a:pt x="977" y="265"/>
                </a:lnTo>
                <a:lnTo>
                  <a:pt x="975" y="265"/>
                </a:lnTo>
                <a:lnTo>
                  <a:pt x="977" y="265"/>
                </a:lnTo>
                <a:lnTo>
                  <a:pt x="977" y="267"/>
                </a:lnTo>
                <a:lnTo>
                  <a:pt x="979" y="267"/>
                </a:lnTo>
                <a:lnTo>
                  <a:pt x="982" y="267"/>
                </a:lnTo>
                <a:lnTo>
                  <a:pt x="984" y="267"/>
                </a:lnTo>
                <a:lnTo>
                  <a:pt x="982" y="267"/>
                </a:lnTo>
                <a:lnTo>
                  <a:pt x="982" y="269"/>
                </a:lnTo>
                <a:lnTo>
                  <a:pt x="984" y="269"/>
                </a:lnTo>
                <a:lnTo>
                  <a:pt x="984" y="267"/>
                </a:lnTo>
                <a:lnTo>
                  <a:pt x="984" y="269"/>
                </a:lnTo>
                <a:lnTo>
                  <a:pt x="986" y="269"/>
                </a:lnTo>
                <a:lnTo>
                  <a:pt x="986" y="267"/>
                </a:lnTo>
                <a:lnTo>
                  <a:pt x="986" y="269"/>
                </a:lnTo>
                <a:lnTo>
                  <a:pt x="988" y="269"/>
                </a:lnTo>
                <a:lnTo>
                  <a:pt x="986" y="269"/>
                </a:lnTo>
                <a:lnTo>
                  <a:pt x="988" y="269"/>
                </a:lnTo>
                <a:lnTo>
                  <a:pt x="988" y="271"/>
                </a:lnTo>
                <a:lnTo>
                  <a:pt x="988" y="269"/>
                </a:lnTo>
                <a:lnTo>
                  <a:pt x="991" y="269"/>
                </a:lnTo>
                <a:lnTo>
                  <a:pt x="988" y="269"/>
                </a:lnTo>
                <a:lnTo>
                  <a:pt x="988" y="271"/>
                </a:lnTo>
                <a:lnTo>
                  <a:pt x="988" y="269"/>
                </a:lnTo>
                <a:lnTo>
                  <a:pt x="991" y="271"/>
                </a:lnTo>
                <a:lnTo>
                  <a:pt x="988" y="271"/>
                </a:lnTo>
                <a:lnTo>
                  <a:pt x="991" y="271"/>
                </a:lnTo>
                <a:lnTo>
                  <a:pt x="991" y="269"/>
                </a:lnTo>
                <a:lnTo>
                  <a:pt x="993" y="269"/>
                </a:lnTo>
                <a:lnTo>
                  <a:pt x="993" y="271"/>
                </a:lnTo>
                <a:lnTo>
                  <a:pt x="993" y="274"/>
                </a:lnTo>
                <a:lnTo>
                  <a:pt x="991" y="274"/>
                </a:lnTo>
                <a:lnTo>
                  <a:pt x="993" y="274"/>
                </a:lnTo>
                <a:lnTo>
                  <a:pt x="993" y="276"/>
                </a:lnTo>
                <a:lnTo>
                  <a:pt x="993" y="274"/>
                </a:lnTo>
                <a:lnTo>
                  <a:pt x="995" y="274"/>
                </a:lnTo>
                <a:lnTo>
                  <a:pt x="995" y="276"/>
                </a:lnTo>
                <a:lnTo>
                  <a:pt x="995" y="274"/>
                </a:lnTo>
                <a:lnTo>
                  <a:pt x="995" y="276"/>
                </a:lnTo>
                <a:lnTo>
                  <a:pt x="993" y="278"/>
                </a:lnTo>
                <a:lnTo>
                  <a:pt x="993" y="276"/>
                </a:lnTo>
                <a:lnTo>
                  <a:pt x="995" y="276"/>
                </a:lnTo>
                <a:lnTo>
                  <a:pt x="993" y="276"/>
                </a:lnTo>
                <a:lnTo>
                  <a:pt x="993" y="278"/>
                </a:lnTo>
                <a:lnTo>
                  <a:pt x="995" y="278"/>
                </a:lnTo>
                <a:lnTo>
                  <a:pt x="995" y="281"/>
                </a:lnTo>
                <a:lnTo>
                  <a:pt x="998" y="281"/>
                </a:lnTo>
                <a:lnTo>
                  <a:pt x="998" y="278"/>
                </a:lnTo>
                <a:lnTo>
                  <a:pt x="998" y="281"/>
                </a:lnTo>
                <a:lnTo>
                  <a:pt x="998" y="283"/>
                </a:lnTo>
                <a:lnTo>
                  <a:pt x="995" y="283"/>
                </a:lnTo>
                <a:lnTo>
                  <a:pt x="998" y="285"/>
                </a:lnTo>
                <a:lnTo>
                  <a:pt x="995" y="288"/>
                </a:lnTo>
                <a:lnTo>
                  <a:pt x="995" y="290"/>
                </a:lnTo>
                <a:lnTo>
                  <a:pt x="995" y="292"/>
                </a:lnTo>
                <a:lnTo>
                  <a:pt x="993" y="292"/>
                </a:lnTo>
                <a:lnTo>
                  <a:pt x="993" y="294"/>
                </a:lnTo>
                <a:lnTo>
                  <a:pt x="993" y="297"/>
                </a:lnTo>
                <a:lnTo>
                  <a:pt x="991" y="297"/>
                </a:lnTo>
                <a:lnTo>
                  <a:pt x="991" y="299"/>
                </a:lnTo>
                <a:lnTo>
                  <a:pt x="993" y="299"/>
                </a:lnTo>
                <a:lnTo>
                  <a:pt x="993" y="297"/>
                </a:lnTo>
                <a:lnTo>
                  <a:pt x="993" y="299"/>
                </a:lnTo>
                <a:lnTo>
                  <a:pt x="993" y="297"/>
                </a:lnTo>
                <a:lnTo>
                  <a:pt x="993" y="299"/>
                </a:lnTo>
                <a:lnTo>
                  <a:pt x="995" y="299"/>
                </a:lnTo>
                <a:lnTo>
                  <a:pt x="995" y="297"/>
                </a:lnTo>
                <a:lnTo>
                  <a:pt x="995" y="299"/>
                </a:lnTo>
                <a:lnTo>
                  <a:pt x="998" y="299"/>
                </a:lnTo>
                <a:lnTo>
                  <a:pt x="998" y="297"/>
                </a:lnTo>
                <a:lnTo>
                  <a:pt x="998" y="299"/>
                </a:lnTo>
                <a:lnTo>
                  <a:pt x="1000" y="299"/>
                </a:lnTo>
                <a:lnTo>
                  <a:pt x="998" y="299"/>
                </a:lnTo>
                <a:lnTo>
                  <a:pt x="998" y="301"/>
                </a:lnTo>
                <a:lnTo>
                  <a:pt x="1000" y="301"/>
                </a:lnTo>
                <a:lnTo>
                  <a:pt x="1002" y="301"/>
                </a:lnTo>
                <a:lnTo>
                  <a:pt x="1000" y="301"/>
                </a:lnTo>
                <a:lnTo>
                  <a:pt x="1002" y="301"/>
                </a:lnTo>
                <a:lnTo>
                  <a:pt x="1002" y="304"/>
                </a:lnTo>
                <a:lnTo>
                  <a:pt x="1002" y="306"/>
                </a:lnTo>
                <a:lnTo>
                  <a:pt x="1005" y="306"/>
                </a:lnTo>
                <a:lnTo>
                  <a:pt x="1005" y="308"/>
                </a:lnTo>
                <a:lnTo>
                  <a:pt x="1002" y="308"/>
                </a:lnTo>
                <a:lnTo>
                  <a:pt x="1002" y="311"/>
                </a:lnTo>
                <a:lnTo>
                  <a:pt x="1005" y="311"/>
                </a:lnTo>
                <a:lnTo>
                  <a:pt x="1007" y="311"/>
                </a:lnTo>
                <a:lnTo>
                  <a:pt x="1005" y="311"/>
                </a:lnTo>
                <a:lnTo>
                  <a:pt x="1007" y="311"/>
                </a:lnTo>
                <a:lnTo>
                  <a:pt x="1009" y="311"/>
                </a:lnTo>
                <a:lnTo>
                  <a:pt x="1011" y="311"/>
                </a:lnTo>
                <a:lnTo>
                  <a:pt x="1011" y="313"/>
                </a:lnTo>
                <a:lnTo>
                  <a:pt x="1011" y="315"/>
                </a:lnTo>
                <a:lnTo>
                  <a:pt x="1011" y="318"/>
                </a:lnTo>
                <a:lnTo>
                  <a:pt x="1014" y="318"/>
                </a:lnTo>
                <a:lnTo>
                  <a:pt x="1016" y="318"/>
                </a:lnTo>
                <a:lnTo>
                  <a:pt x="1016" y="320"/>
                </a:lnTo>
                <a:lnTo>
                  <a:pt x="1016" y="322"/>
                </a:lnTo>
                <a:lnTo>
                  <a:pt x="1018" y="322"/>
                </a:lnTo>
                <a:lnTo>
                  <a:pt x="1016" y="322"/>
                </a:lnTo>
                <a:lnTo>
                  <a:pt x="1018" y="322"/>
                </a:lnTo>
                <a:lnTo>
                  <a:pt x="1018" y="324"/>
                </a:lnTo>
                <a:lnTo>
                  <a:pt x="1018" y="327"/>
                </a:lnTo>
                <a:lnTo>
                  <a:pt x="1016" y="327"/>
                </a:lnTo>
                <a:lnTo>
                  <a:pt x="1018" y="327"/>
                </a:lnTo>
                <a:lnTo>
                  <a:pt x="1016" y="327"/>
                </a:lnTo>
                <a:lnTo>
                  <a:pt x="1018" y="327"/>
                </a:lnTo>
                <a:lnTo>
                  <a:pt x="1016" y="327"/>
                </a:lnTo>
                <a:lnTo>
                  <a:pt x="1016" y="329"/>
                </a:lnTo>
                <a:lnTo>
                  <a:pt x="1014" y="329"/>
                </a:lnTo>
                <a:lnTo>
                  <a:pt x="1011" y="329"/>
                </a:lnTo>
                <a:lnTo>
                  <a:pt x="1011" y="331"/>
                </a:lnTo>
                <a:lnTo>
                  <a:pt x="1011" y="329"/>
                </a:lnTo>
                <a:lnTo>
                  <a:pt x="1011" y="331"/>
                </a:lnTo>
                <a:lnTo>
                  <a:pt x="1009" y="331"/>
                </a:lnTo>
                <a:lnTo>
                  <a:pt x="1011" y="331"/>
                </a:lnTo>
                <a:lnTo>
                  <a:pt x="1009" y="331"/>
                </a:lnTo>
                <a:lnTo>
                  <a:pt x="1009" y="334"/>
                </a:lnTo>
                <a:lnTo>
                  <a:pt x="1011" y="334"/>
                </a:lnTo>
                <a:lnTo>
                  <a:pt x="1009" y="334"/>
                </a:lnTo>
                <a:lnTo>
                  <a:pt x="1011" y="334"/>
                </a:lnTo>
                <a:lnTo>
                  <a:pt x="1011" y="336"/>
                </a:lnTo>
                <a:lnTo>
                  <a:pt x="1009" y="336"/>
                </a:lnTo>
                <a:lnTo>
                  <a:pt x="1009" y="338"/>
                </a:lnTo>
                <a:lnTo>
                  <a:pt x="1011" y="338"/>
                </a:lnTo>
                <a:lnTo>
                  <a:pt x="1011" y="336"/>
                </a:lnTo>
                <a:lnTo>
                  <a:pt x="1011" y="338"/>
                </a:lnTo>
                <a:lnTo>
                  <a:pt x="1009" y="338"/>
                </a:lnTo>
                <a:lnTo>
                  <a:pt x="1009" y="341"/>
                </a:lnTo>
                <a:lnTo>
                  <a:pt x="1007" y="341"/>
                </a:lnTo>
                <a:lnTo>
                  <a:pt x="1009" y="341"/>
                </a:lnTo>
                <a:lnTo>
                  <a:pt x="1007" y="341"/>
                </a:lnTo>
                <a:lnTo>
                  <a:pt x="1007" y="343"/>
                </a:lnTo>
                <a:lnTo>
                  <a:pt x="1009" y="343"/>
                </a:lnTo>
                <a:lnTo>
                  <a:pt x="1007" y="343"/>
                </a:lnTo>
                <a:lnTo>
                  <a:pt x="1007" y="345"/>
                </a:lnTo>
                <a:lnTo>
                  <a:pt x="1007" y="347"/>
                </a:lnTo>
                <a:lnTo>
                  <a:pt x="1005" y="347"/>
                </a:lnTo>
                <a:lnTo>
                  <a:pt x="1005" y="350"/>
                </a:lnTo>
                <a:lnTo>
                  <a:pt x="1002" y="350"/>
                </a:lnTo>
                <a:lnTo>
                  <a:pt x="1002" y="352"/>
                </a:lnTo>
                <a:lnTo>
                  <a:pt x="1005" y="352"/>
                </a:lnTo>
                <a:lnTo>
                  <a:pt x="1005" y="354"/>
                </a:lnTo>
                <a:lnTo>
                  <a:pt x="1005" y="357"/>
                </a:lnTo>
                <a:lnTo>
                  <a:pt x="1007" y="357"/>
                </a:lnTo>
                <a:lnTo>
                  <a:pt x="1007" y="359"/>
                </a:lnTo>
                <a:lnTo>
                  <a:pt x="1009" y="359"/>
                </a:lnTo>
                <a:lnTo>
                  <a:pt x="1009" y="357"/>
                </a:lnTo>
                <a:lnTo>
                  <a:pt x="1011" y="357"/>
                </a:lnTo>
                <a:lnTo>
                  <a:pt x="1014" y="357"/>
                </a:lnTo>
                <a:lnTo>
                  <a:pt x="1014" y="359"/>
                </a:lnTo>
                <a:lnTo>
                  <a:pt x="1016" y="359"/>
                </a:lnTo>
                <a:lnTo>
                  <a:pt x="1016" y="361"/>
                </a:lnTo>
                <a:lnTo>
                  <a:pt x="1018" y="361"/>
                </a:lnTo>
                <a:lnTo>
                  <a:pt x="1021" y="361"/>
                </a:lnTo>
                <a:lnTo>
                  <a:pt x="1023" y="361"/>
                </a:lnTo>
                <a:lnTo>
                  <a:pt x="1023" y="364"/>
                </a:lnTo>
                <a:lnTo>
                  <a:pt x="1025" y="364"/>
                </a:lnTo>
                <a:lnTo>
                  <a:pt x="1025" y="366"/>
                </a:lnTo>
                <a:lnTo>
                  <a:pt x="1028" y="366"/>
                </a:lnTo>
                <a:lnTo>
                  <a:pt x="1030" y="366"/>
                </a:lnTo>
                <a:lnTo>
                  <a:pt x="1030" y="368"/>
                </a:lnTo>
                <a:lnTo>
                  <a:pt x="1032" y="368"/>
                </a:lnTo>
                <a:lnTo>
                  <a:pt x="1035" y="368"/>
                </a:lnTo>
                <a:lnTo>
                  <a:pt x="1035" y="371"/>
                </a:lnTo>
                <a:lnTo>
                  <a:pt x="1037" y="368"/>
                </a:lnTo>
                <a:lnTo>
                  <a:pt x="1035" y="368"/>
                </a:lnTo>
                <a:lnTo>
                  <a:pt x="1032" y="368"/>
                </a:lnTo>
                <a:lnTo>
                  <a:pt x="1032" y="366"/>
                </a:lnTo>
                <a:lnTo>
                  <a:pt x="1035" y="366"/>
                </a:lnTo>
                <a:lnTo>
                  <a:pt x="1035" y="364"/>
                </a:lnTo>
                <a:lnTo>
                  <a:pt x="1037" y="364"/>
                </a:lnTo>
                <a:lnTo>
                  <a:pt x="1039" y="364"/>
                </a:lnTo>
                <a:lnTo>
                  <a:pt x="1041" y="364"/>
                </a:lnTo>
                <a:lnTo>
                  <a:pt x="1041" y="361"/>
                </a:lnTo>
                <a:lnTo>
                  <a:pt x="1044" y="361"/>
                </a:lnTo>
                <a:lnTo>
                  <a:pt x="1046" y="361"/>
                </a:lnTo>
                <a:lnTo>
                  <a:pt x="1046" y="364"/>
                </a:lnTo>
                <a:lnTo>
                  <a:pt x="1046" y="361"/>
                </a:lnTo>
                <a:lnTo>
                  <a:pt x="1048" y="361"/>
                </a:lnTo>
                <a:lnTo>
                  <a:pt x="1048" y="364"/>
                </a:lnTo>
                <a:lnTo>
                  <a:pt x="1051" y="364"/>
                </a:lnTo>
                <a:lnTo>
                  <a:pt x="1053" y="364"/>
                </a:lnTo>
                <a:lnTo>
                  <a:pt x="1053" y="361"/>
                </a:lnTo>
                <a:lnTo>
                  <a:pt x="1055" y="361"/>
                </a:lnTo>
                <a:lnTo>
                  <a:pt x="1058" y="361"/>
                </a:lnTo>
                <a:lnTo>
                  <a:pt x="1058" y="359"/>
                </a:lnTo>
                <a:lnTo>
                  <a:pt x="1060" y="359"/>
                </a:lnTo>
                <a:lnTo>
                  <a:pt x="1062" y="359"/>
                </a:lnTo>
                <a:lnTo>
                  <a:pt x="1062" y="357"/>
                </a:lnTo>
                <a:lnTo>
                  <a:pt x="1062" y="359"/>
                </a:lnTo>
                <a:lnTo>
                  <a:pt x="1064" y="359"/>
                </a:lnTo>
                <a:lnTo>
                  <a:pt x="1064" y="361"/>
                </a:lnTo>
                <a:lnTo>
                  <a:pt x="1064" y="364"/>
                </a:lnTo>
                <a:lnTo>
                  <a:pt x="1064" y="366"/>
                </a:lnTo>
                <a:lnTo>
                  <a:pt x="1067" y="366"/>
                </a:lnTo>
                <a:lnTo>
                  <a:pt x="1064" y="366"/>
                </a:lnTo>
                <a:lnTo>
                  <a:pt x="1064" y="368"/>
                </a:lnTo>
                <a:lnTo>
                  <a:pt x="1064" y="371"/>
                </a:lnTo>
                <a:lnTo>
                  <a:pt x="1062" y="371"/>
                </a:lnTo>
                <a:lnTo>
                  <a:pt x="1060" y="371"/>
                </a:lnTo>
                <a:lnTo>
                  <a:pt x="1058" y="371"/>
                </a:lnTo>
                <a:lnTo>
                  <a:pt x="1058" y="373"/>
                </a:lnTo>
                <a:lnTo>
                  <a:pt x="1060" y="373"/>
                </a:lnTo>
                <a:lnTo>
                  <a:pt x="1058" y="373"/>
                </a:lnTo>
                <a:lnTo>
                  <a:pt x="1058" y="375"/>
                </a:lnTo>
                <a:lnTo>
                  <a:pt x="1058" y="373"/>
                </a:lnTo>
                <a:lnTo>
                  <a:pt x="1055" y="373"/>
                </a:lnTo>
                <a:lnTo>
                  <a:pt x="1053" y="373"/>
                </a:lnTo>
                <a:lnTo>
                  <a:pt x="1053" y="371"/>
                </a:lnTo>
                <a:lnTo>
                  <a:pt x="1051" y="371"/>
                </a:lnTo>
                <a:lnTo>
                  <a:pt x="1051" y="368"/>
                </a:lnTo>
                <a:lnTo>
                  <a:pt x="1051" y="371"/>
                </a:lnTo>
                <a:lnTo>
                  <a:pt x="1048" y="371"/>
                </a:lnTo>
                <a:lnTo>
                  <a:pt x="1051" y="371"/>
                </a:lnTo>
                <a:lnTo>
                  <a:pt x="1051" y="373"/>
                </a:lnTo>
                <a:lnTo>
                  <a:pt x="1048" y="373"/>
                </a:lnTo>
                <a:lnTo>
                  <a:pt x="1048" y="371"/>
                </a:lnTo>
                <a:lnTo>
                  <a:pt x="1046" y="371"/>
                </a:lnTo>
                <a:lnTo>
                  <a:pt x="1046" y="368"/>
                </a:lnTo>
                <a:lnTo>
                  <a:pt x="1044" y="368"/>
                </a:lnTo>
                <a:lnTo>
                  <a:pt x="1041" y="368"/>
                </a:lnTo>
                <a:lnTo>
                  <a:pt x="1041" y="371"/>
                </a:lnTo>
                <a:lnTo>
                  <a:pt x="1041" y="368"/>
                </a:lnTo>
                <a:lnTo>
                  <a:pt x="1041" y="371"/>
                </a:lnTo>
                <a:lnTo>
                  <a:pt x="1041" y="368"/>
                </a:lnTo>
                <a:lnTo>
                  <a:pt x="1039" y="368"/>
                </a:lnTo>
                <a:lnTo>
                  <a:pt x="1041" y="368"/>
                </a:lnTo>
                <a:lnTo>
                  <a:pt x="1039" y="368"/>
                </a:lnTo>
                <a:lnTo>
                  <a:pt x="1039" y="371"/>
                </a:lnTo>
                <a:lnTo>
                  <a:pt x="1039" y="368"/>
                </a:lnTo>
                <a:lnTo>
                  <a:pt x="1039" y="371"/>
                </a:lnTo>
                <a:lnTo>
                  <a:pt x="1039" y="368"/>
                </a:lnTo>
                <a:lnTo>
                  <a:pt x="1037" y="368"/>
                </a:lnTo>
                <a:lnTo>
                  <a:pt x="1037" y="371"/>
                </a:lnTo>
                <a:lnTo>
                  <a:pt x="1037" y="368"/>
                </a:lnTo>
                <a:lnTo>
                  <a:pt x="1035" y="371"/>
                </a:lnTo>
                <a:lnTo>
                  <a:pt x="1035" y="373"/>
                </a:lnTo>
                <a:lnTo>
                  <a:pt x="1035" y="375"/>
                </a:lnTo>
                <a:lnTo>
                  <a:pt x="1035" y="377"/>
                </a:lnTo>
                <a:lnTo>
                  <a:pt x="1035" y="375"/>
                </a:lnTo>
                <a:lnTo>
                  <a:pt x="1035" y="377"/>
                </a:lnTo>
                <a:lnTo>
                  <a:pt x="1037" y="377"/>
                </a:lnTo>
                <a:lnTo>
                  <a:pt x="1037" y="380"/>
                </a:lnTo>
                <a:lnTo>
                  <a:pt x="1039" y="380"/>
                </a:lnTo>
                <a:lnTo>
                  <a:pt x="1037" y="380"/>
                </a:lnTo>
                <a:lnTo>
                  <a:pt x="1037" y="382"/>
                </a:lnTo>
                <a:lnTo>
                  <a:pt x="1039" y="382"/>
                </a:lnTo>
                <a:lnTo>
                  <a:pt x="1037" y="382"/>
                </a:lnTo>
                <a:lnTo>
                  <a:pt x="1037" y="384"/>
                </a:lnTo>
                <a:lnTo>
                  <a:pt x="1035" y="384"/>
                </a:lnTo>
                <a:lnTo>
                  <a:pt x="1035" y="382"/>
                </a:lnTo>
                <a:lnTo>
                  <a:pt x="1037" y="382"/>
                </a:lnTo>
                <a:lnTo>
                  <a:pt x="1035" y="382"/>
                </a:lnTo>
                <a:lnTo>
                  <a:pt x="1032" y="382"/>
                </a:lnTo>
                <a:lnTo>
                  <a:pt x="1030" y="382"/>
                </a:lnTo>
                <a:lnTo>
                  <a:pt x="1028" y="382"/>
                </a:lnTo>
                <a:lnTo>
                  <a:pt x="1030" y="382"/>
                </a:lnTo>
                <a:lnTo>
                  <a:pt x="1030" y="380"/>
                </a:lnTo>
                <a:lnTo>
                  <a:pt x="1028" y="380"/>
                </a:lnTo>
                <a:lnTo>
                  <a:pt x="1030" y="380"/>
                </a:lnTo>
                <a:lnTo>
                  <a:pt x="1028" y="380"/>
                </a:lnTo>
                <a:lnTo>
                  <a:pt x="1025" y="380"/>
                </a:lnTo>
                <a:lnTo>
                  <a:pt x="1023" y="380"/>
                </a:lnTo>
                <a:lnTo>
                  <a:pt x="1023" y="377"/>
                </a:lnTo>
                <a:lnTo>
                  <a:pt x="1023" y="380"/>
                </a:lnTo>
                <a:lnTo>
                  <a:pt x="1023" y="377"/>
                </a:lnTo>
                <a:lnTo>
                  <a:pt x="1021" y="377"/>
                </a:lnTo>
                <a:lnTo>
                  <a:pt x="1023" y="377"/>
                </a:lnTo>
                <a:lnTo>
                  <a:pt x="1021" y="377"/>
                </a:lnTo>
                <a:lnTo>
                  <a:pt x="1018" y="377"/>
                </a:lnTo>
                <a:lnTo>
                  <a:pt x="1016" y="377"/>
                </a:lnTo>
                <a:lnTo>
                  <a:pt x="1014" y="377"/>
                </a:lnTo>
                <a:lnTo>
                  <a:pt x="1014" y="375"/>
                </a:lnTo>
                <a:lnTo>
                  <a:pt x="1011" y="375"/>
                </a:lnTo>
                <a:lnTo>
                  <a:pt x="1009" y="375"/>
                </a:lnTo>
                <a:lnTo>
                  <a:pt x="1009" y="373"/>
                </a:lnTo>
                <a:lnTo>
                  <a:pt x="1011" y="373"/>
                </a:lnTo>
                <a:lnTo>
                  <a:pt x="1009" y="373"/>
                </a:lnTo>
                <a:lnTo>
                  <a:pt x="1009" y="371"/>
                </a:lnTo>
                <a:lnTo>
                  <a:pt x="1009" y="373"/>
                </a:lnTo>
                <a:lnTo>
                  <a:pt x="1007" y="373"/>
                </a:lnTo>
                <a:lnTo>
                  <a:pt x="1005" y="373"/>
                </a:lnTo>
                <a:lnTo>
                  <a:pt x="1005" y="375"/>
                </a:lnTo>
                <a:lnTo>
                  <a:pt x="1002" y="375"/>
                </a:lnTo>
                <a:lnTo>
                  <a:pt x="1000" y="375"/>
                </a:lnTo>
                <a:lnTo>
                  <a:pt x="1000" y="377"/>
                </a:lnTo>
                <a:lnTo>
                  <a:pt x="998" y="377"/>
                </a:lnTo>
                <a:lnTo>
                  <a:pt x="998" y="380"/>
                </a:lnTo>
                <a:lnTo>
                  <a:pt x="995" y="380"/>
                </a:lnTo>
                <a:lnTo>
                  <a:pt x="993" y="382"/>
                </a:lnTo>
                <a:lnTo>
                  <a:pt x="993" y="384"/>
                </a:lnTo>
                <a:lnTo>
                  <a:pt x="993" y="387"/>
                </a:lnTo>
                <a:lnTo>
                  <a:pt x="993" y="389"/>
                </a:lnTo>
                <a:lnTo>
                  <a:pt x="995" y="389"/>
                </a:lnTo>
                <a:lnTo>
                  <a:pt x="998" y="391"/>
                </a:lnTo>
                <a:lnTo>
                  <a:pt x="998" y="394"/>
                </a:lnTo>
                <a:lnTo>
                  <a:pt x="1000" y="394"/>
                </a:lnTo>
                <a:lnTo>
                  <a:pt x="1000" y="396"/>
                </a:lnTo>
                <a:lnTo>
                  <a:pt x="1000" y="398"/>
                </a:lnTo>
                <a:lnTo>
                  <a:pt x="1000" y="400"/>
                </a:lnTo>
                <a:lnTo>
                  <a:pt x="1000" y="403"/>
                </a:lnTo>
                <a:lnTo>
                  <a:pt x="1000" y="405"/>
                </a:lnTo>
                <a:lnTo>
                  <a:pt x="1002" y="405"/>
                </a:lnTo>
                <a:lnTo>
                  <a:pt x="1002" y="407"/>
                </a:lnTo>
                <a:lnTo>
                  <a:pt x="1002" y="410"/>
                </a:lnTo>
                <a:lnTo>
                  <a:pt x="1005" y="410"/>
                </a:lnTo>
                <a:lnTo>
                  <a:pt x="1005" y="407"/>
                </a:lnTo>
                <a:lnTo>
                  <a:pt x="1005" y="410"/>
                </a:lnTo>
                <a:lnTo>
                  <a:pt x="1005" y="407"/>
                </a:lnTo>
                <a:lnTo>
                  <a:pt x="1005" y="410"/>
                </a:lnTo>
                <a:lnTo>
                  <a:pt x="1007" y="410"/>
                </a:lnTo>
                <a:lnTo>
                  <a:pt x="1007" y="412"/>
                </a:lnTo>
                <a:lnTo>
                  <a:pt x="1007" y="414"/>
                </a:lnTo>
                <a:lnTo>
                  <a:pt x="1009" y="414"/>
                </a:lnTo>
                <a:lnTo>
                  <a:pt x="1009" y="417"/>
                </a:lnTo>
                <a:lnTo>
                  <a:pt x="1009" y="419"/>
                </a:lnTo>
                <a:lnTo>
                  <a:pt x="1011" y="419"/>
                </a:lnTo>
                <a:lnTo>
                  <a:pt x="1011" y="421"/>
                </a:lnTo>
                <a:lnTo>
                  <a:pt x="1014" y="421"/>
                </a:lnTo>
                <a:lnTo>
                  <a:pt x="1016" y="421"/>
                </a:lnTo>
                <a:lnTo>
                  <a:pt x="1014" y="421"/>
                </a:lnTo>
                <a:lnTo>
                  <a:pt x="1016" y="421"/>
                </a:lnTo>
                <a:lnTo>
                  <a:pt x="1014" y="421"/>
                </a:lnTo>
                <a:lnTo>
                  <a:pt x="1014" y="423"/>
                </a:lnTo>
                <a:lnTo>
                  <a:pt x="1016" y="423"/>
                </a:lnTo>
                <a:lnTo>
                  <a:pt x="1016" y="426"/>
                </a:lnTo>
                <a:lnTo>
                  <a:pt x="1016" y="428"/>
                </a:lnTo>
                <a:lnTo>
                  <a:pt x="1018" y="428"/>
                </a:lnTo>
                <a:lnTo>
                  <a:pt x="1018" y="430"/>
                </a:lnTo>
                <a:lnTo>
                  <a:pt x="1021" y="433"/>
                </a:lnTo>
                <a:lnTo>
                  <a:pt x="1018" y="433"/>
                </a:lnTo>
                <a:lnTo>
                  <a:pt x="1021" y="433"/>
                </a:lnTo>
                <a:lnTo>
                  <a:pt x="1018" y="433"/>
                </a:lnTo>
                <a:lnTo>
                  <a:pt x="1021" y="433"/>
                </a:lnTo>
                <a:lnTo>
                  <a:pt x="1021" y="435"/>
                </a:lnTo>
                <a:lnTo>
                  <a:pt x="1021" y="433"/>
                </a:lnTo>
                <a:lnTo>
                  <a:pt x="1021" y="435"/>
                </a:lnTo>
                <a:lnTo>
                  <a:pt x="1018" y="435"/>
                </a:lnTo>
                <a:lnTo>
                  <a:pt x="1021" y="435"/>
                </a:lnTo>
                <a:lnTo>
                  <a:pt x="1021" y="437"/>
                </a:lnTo>
                <a:lnTo>
                  <a:pt x="1018" y="437"/>
                </a:lnTo>
                <a:lnTo>
                  <a:pt x="1018" y="440"/>
                </a:lnTo>
                <a:lnTo>
                  <a:pt x="1021" y="440"/>
                </a:lnTo>
                <a:lnTo>
                  <a:pt x="1018" y="440"/>
                </a:lnTo>
                <a:lnTo>
                  <a:pt x="1021" y="440"/>
                </a:lnTo>
                <a:lnTo>
                  <a:pt x="1023" y="440"/>
                </a:lnTo>
                <a:lnTo>
                  <a:pt x="1025" y="440"/>
                </a:lnTo>
                <a:lnTo>
                  <a:pt x="1025" y="442"/>
                </a:lnTo>
                <a:lnTo>
                  <a:pt x="1025" y="444"/>
                </a:lnTo>
                <a:lnTo>
                  <a:pt x="1025" y="447"/>
                </a:lnTo>
                <a:lnTo>
                  <a:pt x="1023" y="447"/>
                </a:lnTo>
                <a:lnTo>
                  <a:pt x="1023" y="449"/>
                </a:lnTo>
                <a:lnTo>
                  <a:pt x="1025" y="449"/>
                </a:lnTo>
                <a:lnTo>
                  <a:pt x="1023" y="449"/>
                </a:lnTo>
                <a:lnTo>
                  <a:pt x="1023" y="451"/>
                </a:lnTo>
                <a:lnTo>
                  <a:pt x="1025" y="451"/>
                </a:lnTo>
                <a:lnTo>
                  <a:pt x="1025" y="449"/>
                </a:lnTo>
                <a:lnTo>
                  <a:pt x="1028" y="449"/>
                </a:lnTo>
                <a:lnTo>
                  <a:pt x="1028" y="451"/>
                </a:lnTo>
                <a:lnTo>
                  <a:pt x="1025" y="451"/>
                </a:lnTo>
                <a:lnTo>
                  <a:pt x="1025" y="453"/>
                </a:lnTo>
                <a:lnTo>
                  <a:pt x="1025" y="456"/>
                </a:lnTo>
                <a:lnTo>
                  <a:pt x="1025" y="458"/>
                </a:lnTo>
                <a:lnTo>
                  <a:pt x="1025" y="460"/>
                </a:lnTo>
                <a:lnTo>
                  <a:pt x="1025" y="458"/>
                </a:lnTo>
                <a:lnTo>
                  <a:pt x="1025" y="460"/>
                </a:lnTo>
                <a:lnTo>
                  <a:pt x="1025" y="463"/>
                </a:lnTo>
                <a:lnTo>
                  <a:pt x="1028" y="463"/>
                </a:lnTo>
                <a:lnTo>
                  <a:pt x="1025" y="463"/>
                </a:lnTo>
                <a:lnTo>
                  <a:pt x="1028" y="463"/>
                </a:lnTo>
                <a:lnTo>
                  <a:pt x="1025" y="463"/>
                </a:lnTo>
                <a:lnTo>
                  <a:pt x="1028" y="463"/>
                </a:lnTo>
                <a:lnTo>
                  <a:pt x="1025" y="463"/>
                </a:lnTo>
                <a:lnTo>
                  <a:pt x="1025" y="465"/>
                </a:lnTo>
                <a:lnTo>
                  <a:pt x="1028" y="465"/>
                </a:lnTo>
                <a:lnTo>
                  <a:pt x="1030" y="465"/>
                </a:lnTo>
                <a:lnTo>
                  <a:pt x="1030" y="467"/>
                </a:lnTo>
                <a:lnTo>
                  <a:pt x="1028" y="467"/>
                </a:lnTo>
                <a:lnTo>
                  <a:pt x="1028" y="465"/>
                </a:lnTo>
                <a:lnTo>
                  <a:pt x="1028" y="467"/>
                </a:lnTo>
                <a:lnTo>
                  <a:pt x="1028" y="465"/>
                </a:lnTo>
                <a:lnTo>
                  <a:pt x="1028" y="467"/>
                </a:lnTo>
                <a:lnTo>
                  <a:pt x="1028" y="470"/>
                </a:lnTo>
                <a:lnTo>
                  <a:pt x="1028" y="472"/>
                </a:lnTo>
                <a:lnTo>
                  <a:pt x="1028" y="474"/>
                </a:lnTo>
                <a:lnTo>
                  <a:pt x="1028" y="476"/>
                </a:lnTo>
                <a:lnTo>
                  <a:pt x="1030" y="476"/>
                </a:lnTo>
                <a:lnTo>
                  <a:pt x="1030" y="479"/>
                </a:lnTo>
                <a:lnTo>
                  <a:pt x="1028" y="479"/>
                </a:lnTo>
                <a:lnTo>
                  <a:pt x="1030" y="479"/>
                </a:lnTo>
                <a:lnTo>
                  <a:pt x="1028" y="479"/>
                </a:lnTo>
                <a:lnTo>
                  <a:pt x="1030" y="479"/>
                </a:lnTo>
                <a:lnTo>
                  <a:pt x="1028" y="479"/>
                </a:lnTo>
                <a:lnTo>
                  <a:pt x="1028" y="481"/>
                </a:lnTo>
                <a:lnTo>
                  <a:pt x="1028" y="483"/>
                </a:lnTo>
                <a:lnTo>
                  <a:pt x="1025" y="483"/>
                </a:lnTo>
                <a:lnTo>
                  <a:pt x="1025" y="486"/>
                </a:lnTo>
                <a:lnTo>
                  <a:pt x="1025" y="488"/>
                </a:lnTo>
                <a:lnTo>
                  <a:pt x="1025" y="490"/>
                </a:lnTo>
                <a:lnTo>
                  <a:pt x="1028" y="490"/>
                </a:lnTo>
                <a:lnTo>
                  <a:pt x="1028" y="493"/>
                </a:lnTo>
                <a:lnTo>
                  <a:pt x="1030" y="495"/>
                </a:lnTo>
                <a:lnTo>
                  <a:pt x="1030" y="497"/>
                </a:lnTo>
                <a:lnTo>
                  <a:pt x="1030" y="495"/>
                </a:lnTo>
                <a:lnTo>
                  <a:pt x="1030" y="497"/>
                </a:lnTo>
                <a:lnTo>
                  <a:pt x="1028" y="497"/>
                </a:lnTo>
                <a:lnTo>
                  <a:pt x="1030" y="497"/>
                </a:lnTo>
                <a:lnTo>
                  <a:pt x="1030" y="500"/>
                </a:lnTo>
                <a:lnTo>
                  <a:pt x="1030" y="502"/>
                </a:lnTo>
                <a:lnTo>
                  <a:pt x="1028" y="502"/>
                </a:lnTo>
                <a:lnTo>
                  <a:pt x="1028" y="504"/>
                </a:lnTo>
                <a:lnTo>
                  <a:pt x="1028" y="506"/>
                </a:lnTo>
                <a:lnTo>
                  <a:pt x="1028" y="504"/>
                </a:lnTo>
                <a:lnTo>
                  <a:pt x="1030" y="504"/>
                </a:lnTo>
                <a:lnTo>
                  <a:pt x="1030" y="506"/>
                </a:lnTo>
                <a:lnTo>
                  <a:pt x="1030" y="504"/>
                </a:lnTo>
                <a:lnTo>
                  <a:pt x="1032" y="504"/>
                </a:lnTo>
                <a:lnTo>
                  <a:pt x="1030" y="504"/>
                </a:lnTo>
                <a:lnTo>
                  <a:pt x="1030" y="506"/>
                </a:lnTo>
                <a:lnTo>
                  <a:pt x="1032" y="506"/>
                </a:lnTo>
                <a:lnTo>
                  <a:pt x="1032" y="504"/>
                </a:lnTo>
                <a:lnTo>
                  <a:pt x="1032" y="506"/>
                </a:lnTo>
                <a:lnTo>
                  <a:pt x="1032" y="509"/>
                </a:lnTo>
                <a:lnTo>
                  <a:pt x="1030" y="509"/>
                </a:lnTo>
                <a:lnTo>
                  <a:pt x="1030" y="511"/>
                </a:lnTo>
                <a:lnTo>
                  <a:pt x="1028" y="511"/>
                </a:lnTo>
                <a:lnTo>
                  <a:pt x="1025" y="511"/>
                </a:lnTo>
                <a:lnTo>
                  <a:pt x="1025" y="513"/>
                </a:lnTo>
                <a:lnTo>
                  <a:pt x="1023" y="513"/>
                </a:lnTo>
                <a:lnTo>
                  <a:pt x="1023" y="516"/>
                </a:lnTo>
                <a:lnTo>
                  <a:pt x="1023" y="518"/>
                </a:lnTo>
                <a:lnTo>
                  <a:pt x="1025" y="518"/>
                </a:lnTo>
                <a:lnTo>
                  <a:pt x="1025" y="520"/>
                </a:lnTo>
                <a:lnTo>
                  <a:pt x="1028" y="520"/>
                </a:lnTo>
                <a:lnTo>
                  <a:pt x="1028" y="523"/>
                </a:lnTo>
                <a:lnTo>
                  <a:pt x="1030" y="523"/>
                </a:lnTo>
                <a:lnTo>
                  <a:pt x="1030" y="520"/>
                </a:lnTo>
                <a:lnTo>
                  <a:pt x="1030" y="523"/>
                </a:lnTo>
                <a:lnTo>
                  <a:pt x="1030" y="520"/>
                </a:lnTo>
                <a:lnTo>
                  <a:pt x="1032" y="523"/>
                </a:lnTo>
                <a:lnTo>
                  <a:pt x="1032" y="520"/>
                </a:lnTo>
                <a:lnTo>
                  <a:pt x="1032" y="523"/>
                </a:lnTo>
                <a:lnTo>
                  <a:pt x="1032" y="520"/>
                </a:lnTo>
                <a:lnTo>
                  <a:pt x="1032" y="523"/>
                </a:lnTo>
                <a:lnTo>
                  <a:pt x="1035" y="523"/>
                </a:lnTo>
                <a:lnTo>
                  <a:pt x="1035" y="520"/>
                </a:lnTo>
                <a:lnTo>
                  <a:pt x="1037" y="520"/>
                </a:lnTo>
                <a:lnTo>
                  <a:pt x="1039" y="520"/>
                </a:lnTo>
                <a:lnTo>
                  <a:pt x="1039" y="518"/>
                </a:lnTo>
                <a:lnTo>
                  <a:pt x="1041" y="518"/>
                </a:lnTo>
                <a:lnTo>
                  <a:pt x="1044" y="518"/>
                </a:lnTo>
                <a:lnTo>
                  <a:pt x="1044" y="516"/>
                </a:lnTo>
                <a:lnTo>
                  <a:pt x="1046" y="516"/>
                </a:lnTo>
                <a:lnTo>
                  <a:pt x="1046" y="518"/>
                </a:lnTo>
                <a:lnTo>
                  <a:pt x="1048" y="518"/>
                </a:lnTo>
                <a:lnTo>
                  <a:pt x="1051" y="518"/>
                </a:lnTo>
                <a:lnTo>
                  <a:pt x="1051" y="520"/>
                </a:lnTo>
                <a:lnTo>
                  <a:pt x="1051" y="523"/>
                </a:lnTo>
                <a:lnTo>
                  <a:pt x="1051" y="520"/>
                </a:lnTo>
                <a:lnTo>
                  <a:pt x="1051" y="518"/>
                </a:lnTo>
                <a:lnTo>
                  <a:pt x="1053" y="518"/>
                </a:lnTo>
                <a:lnTo>
                  <a:pt x="1053" y="520"/>
                </a:lnTo>
                <a:lnTo>
                  <a:pt x="1053" y="518"/>
                </a:lnTo>
                <a:lnTo>
                  <a:pt x="1053" y="520"/>
                </a:lnTo>
                <a:lnTo>
                  <a:pt x="1055" y="520"/>
                </a:lnTo>
                <a:lnTo>
                  <a:pt x="1055" y="523"/>
                </a:lnTo>
                <a:lnTo>
                  <a:pt x="1055" y="525"/>
                </a:lnTo>
                <a:lnTo>
                  <a:pt x="1053" y="525"/>
                </a:lnTo>
                <a:lnTo>
                  <a:pt x="1053" y="527"/>
                </a:lnTo>
                <a:lnTo>
                  <a:pt x="1053" y="529"/>
                </a:lnTo>
                <a:lnTo>
                  <a:pt x="1053" y="532"/>
                </a:lnTo>
                <a:lnTo>
                  <a:pt x="1055" y="532"/>
                </a:lnTo>
                <a:lnTo>
                  <a:pt x="1055" y="534"/>
                </a:lnTo>
                <a:lnTo>
                  <a:pt x="1058" y="534"/>
                </a:lnTo>
                <a:lnTo>
                  <a:pt x="1058" y="532"/>
                </a:lnTo>
                <a:lnTo>
                  <a:pt x="1060" y="532"/>
                </a:lnTo>
                <a:lnTo>
                  <a:pt x="1058" y="532"/>
                </a:lnTo>
                <a:lnTo>
                  <a:pt x="1060" y="534"/>
                </a:lnTo>
                <a:lnTo>
                  <a:pt x="1062" y="532"/>
                </a:lnTo>
                <a:lnTo>
                  <a:pt x="1064" y="532"/>
                </a:lnTo>
                <a:lnTo>
                  <a:pt x="1064" y="534"/>
                </a:lnTo>
                <a:lnTo>
                  <a:pt x="1067" y="534"/>
                </a:lnTo>
                <a:lnTo>
                  <a:pt x="1067" y="536"/>
                </a:lnTo>
                <a:lnTo>
                  <a:pt x="1064" y="536"/>
                </a:lnTo>
                <a:lnTo>
                  <a:pt x="1067" y="536"/>
                </a:lnTo>
                <a:lnTo>
                  <a:pt x="1069" y="536"/>
                </a:lnTo>
                <a:lnTo>
                  <a:pt x="1069" y="539"/>
                </a:lnTo>
                <a:lnTo>
                  <a:pt x="1071" y="539"/>
                </a:lnTo>
                <a:lnTo>
                  <a:pt x="1074" y="539"/>
                </a:lnTo>
                <a:lnTo>
                  <a:pt x="1074" y="541"/>
                </a:lnTo>
                <a:lnTo>
                  <a:pt x="1071" y="541"/>
                </a:lnTo>
                <a:lnTo>
                  <a:pt x="1071" y="543"/>
                </a:lnTo>
                <a:lnTo>
                  <a:pt x="1074" y="541"/>
                </a:lnTo>
                <a:lnTo>
                  <a:pt x="1074" y="543"/>
                </a:lnTo>
                <a:lnTo>
                  <a:pt x="1076" y="546"/>
                </a:lnTo>
                <a:lnTo>
                  <a:pt x="1074" y="546"/>
                </a:lnTo>
                <a:lnTo>
                  <a:pt x="1071" y="543"/>
                </a:lnTo>
                <a:lnTo>
                  <a:pt x="1071" y="546"/>
                </a:lnTo>
                <a:lnTo>
                  <a:pt x="1071" y="548"/>
                </a:lnTo>
                <a:lnTo>
                  <a:pt x="1074" y="548"/>
                </a:lnTo>
                <a:lnTo>
                  <a:pt x="1071" y="548"/>
                </a:lnTo>
                <a:lnTo>
                  <a:pt x="1071" y="550"/>
                </a:lnTo>
                <a:lnTo>
                  <a:pt x="1069" y="550"/>
                </a:lnTo>
                <a:lnTo>
                  <a:pt x="1071" y="550"/>
                </a:lnTo>
                <a:lnTo>
                  <a:pt x="1069" y="550"/>
                </a:lnTo>
                <a:lnTo>
                  <a:pt x="1069" y="553"/>
                </a:lnTo>
                <a:lnTo>
                  <a:pt x="1067" y="553"/>
                </a:lnTo>
                <a:lnTo>
                  <a:pt x="1067" y="550"/>
                </a:lnTo>
                <a:lnTo>
                  <a:pt x="1069" y="550"/>
                </a:lnTo>
                <a:lnTo>
                  <a:pt x="1069" y="548"/>
                </a:lnTo>
                <a:lnTo>
                  <a:pt x="1067" y="550"/>
                </a:lnTo>
                <a:lnTo>
                  <a:pt x="1067" y="548"/>
                </a:lnTo>
                <a:lnTo>
                  <a:pt x="1067" y="546"/>
                </a:lnTo>
                <a:lnTo>
                  <a:pt x="1064" y="546"/>
                </a:lnTo>
                <a:lnTo>
                  <a:pt x="1064" y="543"/>
                </a:lnTo>
                <a:lnTo>
                  <a:pt x="1062" y="543"/>
                </a:lnTo>
                <a:lnTo>
                  <a:pt x="1062" y="546"/>
                </a:lnTo>
                <a:lnTo>
                  <a:pt x="1060" y="546"/>
                </a:lnTo>
                <a:lnTo>
                  <a:pt x="1058" y="546"/>
                </a:lnTo>
                <a:lnTo>
                  <a:pt x="1055" y="546"/>
                </a:lnTo>
                <a:lnTo>
                  <a:pt x="1055" y="548"/>
                </a:lnTo>
                <a:lnTo>
                  <a:pt x="1053" y="548"/>
                </a:lnTo>
                <a:lnTo>
                  <a:pt x="1053" y="550"/>
                </a:lnTo>
                <a:lnTo>
                  <a:pt x="1053" y="548"/>
                </a:lnTo>
                <a:lnTo>
                  <a:pt x="1053" y="550"/>
                </a:lnTo>
                <a:lnTo>
                  <a:pt x="1051" y="550"/>
                </a:lnTo>
                <a:lnTo>
                  <a:pt x="1048" y="550"/>
                </a:lnTo>
                <a:lnTo>
                  <a:pt x="1046" y="550"/>
                </a:lnTo>
                <a:lnTo>
                  <a:pt x="1046" y="553"/>
                </a:lnTo>
                <a:lnTo>
                  <a:pt x="1044" y="553"/>
                </a:lnTo>
                <a:lnTo>
                  <a:pt x="1044" y="550"/>
                </a:lnTo>
                <a:lnTo>
                  <a:pt x="1044" y="553"/>
                </a:lnTo>
                <a:lnTo>
                  <a:pt x="1041" y="553"/>
                </a:lnTo>
                <a:lnTo>
                  <a:pt x="1041" y="550"/>
                </a:lnTo>
                <a:lnTo>
                  <a:pt x="1044" y="550"/>
                </a:lnTo>
                <a:lnTo>
                  <a:pt x="1041" y="550"/>
                </a:lnTo>
                <a:lnTo>
                  <a:pt x="1041" y="548"/>
                </a:lnTo>
                <a:lnTo>
                  <a:pt x="1039" y="548"/>
                </a:lnTo>
                <a:lnTo>
                  <a:pt x="1041" y="546"/>
                </a:lnTo>
                <a:lnTo>
                  <a:pt x="1039" y="546"/>
                </a:lnTo>
                <a:lnTo>
                  <a:pt x="1041" y="546"/>
                </a:lnTo>
                <a:lnTo>
                  <a:pt x="1041" y="543"/>
                </a:lnTo>
                <a:lnTo>
                  <a:pt x="1039" y="543"/>
                </a:lnTo>
                <a:lnTo>
                  <a:pt x="1037" y="543"/>
                </a:lnTo>
                <a:lnTo>
                  <a:pt x="1037" y="541"/>
                </a:lnTo>
                <a:lnTo>
                  <a:pt x="1037" y="543"/>
                </a:lnTo>
                <a:lnTo>
                  <a:pt x="1037" y="541"/>
                </a:lnTo>
                <a:lnTo>
                  <a:pt x="1035" y="541"/>
                </a:lnTo>
                <a:lnTo>
                  <a:pt x="1035" y="543"/>
                </a:lnTo>
                <a:lnTo>
                  <a:pt x="1035" y="541"/>
                </a:lnTo>
                <a:lnTo>
                  <a:pt x="1032" y="541"/>
                </a:lnTo>
                <a:lnTo>
                  <a:pt x="1032" y="543"/>
                </a:lnTo>
                <a:lnTo>
                  <a:pt x="1032" y="546"/>
                </a:lnTo>
                <a:lnTo>
                  <a:pt x="1030" y="546"/>
                </a:lnTo>
                <a:lnTo>
                  <a:pt x="1030" y="548"/>
                </a:lnTo>
                <a:lnTo>
                  <a:pt x="1028" y="548"/>
                </a:lnTo>
                <a:lnTo>
                  <a:pt x="1028" y="550"/>
                </a:lnTo>
                <a:lnTo>
                  <a:pt x="1030" y="550"/>
                </a:lnTo>
                <a:lnTo>
                  <a:pt x="1030" y="548"/>
                </a:lnTo>
                <a:lnTo>
                  <a:pt x="1030" y="550"/>
                </a:lnTo>
                <a:lnTo>
                  <a:pt x="1030" y="553"/>
                </a:lnTo>
                <a:lnTo>
                  <a:pt x="1030" y="555"/>
                </a:lnTo>
                <a:lnTo>
                  <a:pt x="1030" y="557"/>
                </a:lnTo>
                <a:lnTo>
                  <a:pt x="1032" y="557"/>
                </a:lnTo>
                <a:lnTo>
                  <a:pt x="1030" y="557"/>
                </a:lnTo>
                <a:lnTo>
                  <a:pt x="1030" y="559"/>
                </a:lnTo>
                <a:lnTo>
                  <a:pt x="1028" y="559"/>
                </a:lnTo>
                <a:lnTo>
                  <a:pt x="1025" y="557"/>
                </a:lnTo>
                <a:lnTo>
                  <a:pt x="1023" y="557"/>
                </a:lnTo>
                <a:lnTo>
                  <a:pt x="1025" y="557"/>
                </a:lnTo>
                <a:lnTo>
                  <a:pt x="1025" y="555"/>
                </a:lnTo>
                <a:lnTo>
                  <a:pt x="1023" y="555"/>
                </a:lnTo>
                <a:lnTo>
                  <a:pt x="1023" y="557"/>
                </a:lnTo>
                <a:lnTo>
                  <a:pt x="1023" y="555"/>
                </a:lnTo>
                <a:lnTo>
                  <a:pt x="1025" y="555"/>
                </a:lnTo>
                <a:lnTo>
                  <a:pt x="1023" y="555"/>
                </a:lnTo>
                <a:lnTo>
                  <a:pt x="1023" y="553"/>
                </a:lnTo>
                <a:lnTo>
                  <a:pt x="1021" y="553"/>
                </a:lnTo>
                <a:lnTo>
                  <a:pt x="1021" y="555"/>
                </a:lnTo>
                <a:lnTo>
                  <a:pt x="1023" y="555"/>
                </a:lnTo>
                <a:lnTo>
                  <a:pt x="1021" y="555"/>
                </a:lnTo>
                <a:lnTo>
                  <a:pt x="1023" y="555"/>
                </a:lnTo>
                <a:lnTo>
                  <a:pt x="1021" y="557"/>
                </a:lnTo>
                <a:lnTo>
                  <a:pt x="1021" y="555"/>
                </a:lnTo>
                <a:lnTo>
                  <a:pt x="1021" y="557"/>
                </a:lnTo>
                <a:lnTo>
                  <a:pt x="1018" y="557"/>
                </a:lnTo>
                <a:lnTo>
                  <a:pt x="1018" y="555"/>
                </a:lnTo>
                <a:lnTo>
                  <a:pt x="1016" y="555"/>
                </a:lnTo>
                <a:lnTo>
                  <a:pt x="1018" y="555"/>
                </a:lnTo>
                <a:lnTo>
                  <a:pt x="1018" y="557"/>
                </a:lnTo>
                <a:lnTo>
                  <a:pt x="1016" y="557"/>
                </a:lnTo>
                <a:lnTo>
                  <a:pt x="1016" y="555"/>
                </a:lnTo>
                <a:lnTo>
                  <a:pt x="1018" y="555"/>
                </a:lnTo>
                <a:lnTo>
                  <a:pt x="1016" y="555"/>
                </a:lnTo>
                <a:lnTo>
                  <a:pt x="1016" y="553"/>
                </a:lnTo>
                <a:lnTo>
                  <a:pt x="1014" y="553"/>
                </a:lnTo>
                <a:lnTo>
                  <a:pt x="1016" y="553"/>
                </a:lnTo>
                <a:lnTo>
                  <a:pt x="1014" y="553"/>
                </a:lnTo>
                <a:lnTo>
                  <a:pt x="1014" y="550"/>
                </a:lnTo>
                <a:lnTo>
                  <a:pt x="1014" y="553"/>
                </a:lnTo>
                <a:lnTo>
                  <a:pt x="1014" y="550"/>
                </a:lnTo>
                <a:lnTo>
                  <a:pt x="1014" y="548"/>
                </a:lnTo>
                <a:lnTo>
                  <a:pt x="1016" y="548"/>
                </a:lnTo>
                <a:lnTo>
                  <a:pt x="1014" y="548"/>
                </a:lnTo>
                <a:lnTo>
                  <a:pt x="1014" y="546"/>
                </a:lnTo>
                <a:lnTo>
                  <a:pt x="1011" y="546"/>
                </a:lnTo>
                <a:lnTo>
                  <a:pt x="1009" y="546"/>
                </a:lnTo>
                <a:lnTo>
                  <a:pt x="1009" y="548"/>
                </a:lnTo>
                <a:lnTo>
                  <a:pt x="1009" y="546"/>
                </a:lnTo>
                <a:lnTo>
                  <a:pt x="1009" y="543"/>
                </a:lnTo>
                <a:lnTo>
                  <a:pt x="1007" y="543"/>
                </a:lnTo>
                <a:lnTo>
                  <a:pt x="1007" y="546"/>
                </a:lnTo>
                <a:lnTo>
                  <a:pt x="1007" y="543"/>
                </a:lnTo>
                <a:lnTo>
                  <a:pt x="1007" y="541"/>
                </a:lnTo>
                <a:lnTo>
                  <a:pt x="1007" y="543"/>
                </a:lnTo>
                <a:lnTo>
                  <a:pt x="1005" y="543"/>
                </a:lnTo>
                <a:lnTo>
                  <a:pt x="1005" y="546"/>
                </a:lnTo>
                <a:lnTo>
                  <a:pt x="1002" y="546"/>
                </a:lnTo>
                <a:lnTo>
                  <a:pt x="1002" y="548"/>
                </a:lnTo>
                <a:lnTo>
                  <a:pt x="1000" y="548"/>
                </a:lnTo>
                <a:lnTo>
                  <a:pt x="998" y="548"/>
                </a:lnTo>
                <a:lnTo>
                  <a:pt x="995" y="548"/>
                </a:lnTo>
                <a:lnTo>
                  <a:pt x="993" y="548"/>
                </a:lnTo>
                <a:lnTo>
                  <a:pt x="993" y="550"/>
                </a:lnTo>
                <a:lnTo>
                  <a:pt x="991" y="550"/>
                </a:lnTo>
                <a:lnTo>
                  <a:pt x="988" y="550"/>
                </a:lnTo>
                <a:lnTo>
                  <a:pt x="986" y="553"/>
                </a:lnTo>
                <a:lnTo>
                  <a:pt x="984" y="553"/>
                </a:lnTo>
                <a:lnTo>
                  <a:pt x="984" y="550"/>
                </a:lnTo>
                <a:lnTo>
                  <a:pt x="982" y="550"/>
                </a:lnTo>
                <a:lnTo>
                  <a:pt x="979" y="550"/>
                </a:lnTo>
                <a:lnTo>
                  <a:pt x="979" y="548"/>
                </a:lnTo>
                <a:lnTo>
                  <a:pt x="979" y="550"/>
                </a:lnTo>
                <a:lnTo>
                  <a:pt x="979" y="553"/>
                </a:lnTo>
                <a:lnTo>
                  <a:pt x="977" y="553"/>
                </a:lnTo>
                <a:lnTo>
                  <a:pt x="975" y="553"/>
                </a:lnTo>
                <a:lnTo>
                  <a:pt x="972" y="553"/>
                </a:lnTo>
                <a:lnTo>
                  <a:pt x="970" y="553"/>
                </a:lnTo>
                <a:lnTo>
                  <a:pt x="968" y="553"/>
                </a:lnTo>
                <a:lnTo>
                  <a:pt x="968" y="555"/>
                </a:lnTo>
                <a:lnTo>
                  <a:pt x="965" y="555"/>
                </a:lnTo>
                <a:lnTo>
                  <a:pt x="965" y="553"/>
                </a:lnTo>
                <a:lnTo>
                  <a:pt x="965" y="555"/>
                </a:lnTo>
                <a:lnTo>
                  <a:pt x="965" y="553"/>
                </a:lnTo>
                <a:lnTo>
                  <a:pt x="963" y="553"/>
                </a:lnTo>
                <a:lnTo>
                  <a:pt x="961" y="553"/>
                </a:lnTo>
                <a:lnTo>
                  <a:pt x="958" y="553"/>
                </a:lnTo>
                <a:lnTo>
                  <a:pt x="958" y="550"/>
                </a:lnTo>
                <a:lnTo>
                  <a:pt x="956" y="550"/>
                </a:lnTo>
                <a:lnTo>
                  <a:pt x="954" y="550"/>
                </a:lnTo>
                <a:lnTo>
                  <a:pt x="952" y="550"/>
                </a:lnTo>
                <a:lnTo>
                  <a:pt x="949" y="548"/>
                </a:lnTo>
                <a:lnTo>
                  <a:pt x="949" y="550"/>
                </a:lnTo>
                <a:lnTo>
                  <a:pt x="947" y="550"/>
                </a:lnTo>
                <a:lnTo>
                  <a:pt x="947" y="548"/>
                </a:lnTo>
                <a:lnTo>
                  <a:pt x="945" y="548"/>
                </a:lnTo>
                <a:lnTo>
                  <a:pt x="942" y="548"/>
                </a:lnTo>
                <a:lnTo>
                  <a:pt x="942" y="546"/>
                </a:lnTo>
                <a:lnTo>
                  <a:pt x="940" y="546"/>
                </a:lnTo>
                <a:lnTo>
                  <a:pt x="940" y="543"/>
                </a:lnTo>
                <a:lnTo>
                  <a:pt x="940" y="541"/>
                </a:lnTo>
                <a:lnTo>
                  <a:pt x="938" y="541"/>
                </a:lnTo>
                <a:lnTo>
                  <a:pt x="938" y="543"/>
                </a:lnTo>
                <a:lnTo>
                  <a:pt x="935" y="543"/>
                </a:lnTo>
                <a:lnTo>
                  <a:pt x="933" y="543"/>
                </a:lnTo>
                <a:lnTo>
                  <a:pt x="933" y="541"/>
                </a:lnTo>
                <a:lnTo>
                  <a:pt x="933" y="539"/>
                </a:lnTo>
                <a:lnTo>
                  <a:pt x="931" y="539"/>
                </a:lnTo>
                <a:lnTo>
                  <a:pt x="931" y="541"/>
                </a:lnTo>
                <a:lnTo>
                  <a:pt x="931" y="539"/>
                </a:lnTo>
                <a:lnTo>
                  <a:pt x="931" y="536"/>
                </a:lnTo>
                <a:lnTo>
                  <a:pt x="929" y="536"/>
                </a:lnTo>
                <a:lnTo>
                  <a:pt x="931" y="536"/>
                </a:lnTo>
                <a:lnTo>
                  <a:pt x="929" y="536"/>
                </a:lnTo>
                <a:lnTo>
                  <a:pt x="931" y="536"/>
                </a:lnTo>
                <a:lnTo>
                  <a:pt x="929" y="536"/>
                </a:lnTo>
                <a:lnTo>
                  <a:pt x="929" y="534"/>
                </a:lnTo>
                <a:lnTo>
                  <a:pt x="929" y="532"/>
                </a:lnTo>
                <a:lnTo>
                  <a:pt x="926" y="532"/>
                </a:lnTo>
                <a:lnTo>
                  <a:pt x="929" y="532"/>
                </a:lnTo>
                <a:lnTo>
                  <a:pt x="926" y="532"/>
                </a:lnTo>
                <a:lnTo>
                  <a:pt x="929" y="532"/>
                </a:lnTo>
                <a:lnTo>
                  <a:pt x="926" y="532"/>
                </a:lnTo>
                <a:lnTo>
                  <a:pt x="926" y="529"/>
                </a:lnTo>
                <a:lnTo>
                  <a:pt x="926" y="532"/>
                </a:lnTo>
                <a:lnTo>
                  <a:pt x="926" y="529"/>
                </a:lnTo>
                <a:lnTo>
                  <a:pt x="926" y="527"/>
                </a:lnTo>
                <a:lnTo>
                  <a:pt x="926" y="525"/>
                </a:lnTo>
                <a:lnTo>
                  <a:pt x="929" y="525"/>
                </a:lnTo>
                <a:lnTo>
                  <a:pt x="926" y="525"/>
                </a:lnTo>
                <a:lnTo>
                  <a:pt x="926" y="523"/>
                </a:lnTo>
                <a:lnTo>
                  <a:pt x="929" y="523"/>
                </a:lnTo>
                <a:lnTo>
                  <a:pt x="929" y="520"/>
                </a:lnTo>
                <a:lnTo>
                  <a:pt x="926" y="523"/>
                </a:lnTo>
                <a:lnTo>
                  <a:pt x="926" y="520"/>
                </a:lnTo>
                <a:lnTo>
                  <a:pt x="926" y="523"/>
                </a:lnTo>
                <a:lnTo>
                  <a:pt x="926" y="520"/>
                </a:lnTo>
                <a:lnTo>
                  <a:pt x="924" y="520"/>
                </a:lnTo>
                <a:lnTo>
                  <a:pt x="926" y="520"/>
                </a:lnTo>
                <a:lnTo>
                  <a:pt x="924" y="520"/>
                </a:lnTo>
                <a:lnTo>
                  <a:pt x="926" y="520"/>
                </a:lnTo>
                <a:lnTo>
                  <a:pt x="926" y="518"/>
                </a:lnTo>
                <a:lnTo>
                  <a:pt x="926" y="520"/>
                </a:lnTo>
                <a:lnTo>
                  <a:pt x="926" y="518"/>
                </a:lnTo>
                <a:lnTo>
                  <a:pt x="929" y="518"/>
                </a:lnTo>
                <a:lnTo>
                  <a:pt x="929" y="520"/>
                </a:lnTo>
                <a:lnTo>
                  <a:pt x="929" y="518"/>
                </a:lnTo>
                <a:lnTo>
                  <a:pt x="931" y="518"/>
                </a:lnTo>
                <a:lnTo>
                  <a:pt x="929" y="518"/>
                </a:lnTo>
                <a:lnTo>
                  <a:pt x="929" y="520"/>
                </a:lnTo>
                <a:lnTo>
                  <a:pt x="931" y="520"/>
                </a:lnTo>
                <a:lnTo>
                  <a:pt x="931" y="518"/>
                </a:lnTo>
                <a:lnTo>
                  <a:pt x="931" y="520"/>
                </a:lnTo>
                <a:lnTo>
                  <a:pt x="933" y="520"/>
                </a:lnTo>
                <a:lnTo>
                  <a:pt x="933" y="518"/>
                </a:lnTo>
                <a:lnTo>
                  <a:pt x="935" y="518"/>
                </a:lnTo>
                <a:lnTo>
                  <a:pt x="935" y="516"/>
                </a:lnTo>
                <a:lnTo>
                  <a:pt x="938" y="516"/>
                </a:lnTo>
                <a:lnTo>
                  <a:pt x="938" y="513"/>
                </a:lnTo>
                <a:lnTo>
                  <a:pt x="940" y="513"/>
                </a:lnTo>
                <a:lnTo>
                  <a:pt x="940" y="511"/>
                </a:lnTo>
                <a:lnTo>
                  <a:pt x="940" y="509"/>
                </a:lnTo>
                <a:lnTo>
                  <a:pt x="938" y="509"/>
                </a:lnTo>
                <a:lnTo>
                  <a:pt x="938" y="506"/>
                </a:lnTo>
                <a:lnTo>
                  <a:pt x="938" y="504"/>
                </a:lnTo>
                <a:lnTo>
                  <a:pt x="938" y="502"/>
                </a:lnTo>
                <a:lnTo>
                  <a:pt x="938" y="500"/>
                </a:lnTo>
                <a:lnTo>
                  <a:pt x="938" y="497"/>
                </a:lnTo>
                <a:lnTo>
                  <a:pt x="938" y="495"/>
                </a:lnTo>
                <a:lnTo>
                  <a:pt x="935" y="495"/>
                </a:lnTo>
                <a:lnTo>
                  <a:pt x="935" y="493"/>
                </a:lnTo>
                <a:lnTo>
                  <a:pt x="935" y="490"/>
                </a:lnTo>
                <a:lnTo>
                  <a:pt x="935" y="488"/>
                </a:lnTo>
                <a:lnTo>
                  <a:pt x="933" y="488"/>
                </a:lnTo>
                <a:lnTo>
                  <a:pt x="935" y="488"/>
                </a:lnTo>
                <a:lnTo>
                  <a:pt x="933" y="488"/>
                </a:lnTo>
                <a:lnTo>
                  <a:pt x="933" y="486"/>
                </a:lnTo>
                <a:lnTo>
                  <a:pt x="933" y="483"/>
                </a:lnTo>
                <a:lnTo>
                  <a:pt x="931" y="483"/>
                </a:lnTo>
                <a:lnTo>
                  <a:pt x="931" y="481"/>
                </a:lnTo>
                <a:lnTo>
                  <a:pt x="931" y="479"/>
                </a:lnTo>
                <a:lnTo>
                  <a:pt x="933" y="479"/>
                </a:lnTo>
                <a:lnTo>
                  <a:pt x="933" y="476"/>
                </a:lnTo>
                <a:lnTo>
                  <a:pt x="933" y="474"/>
                </a:lnTo>
                <a:lnTo>
                  <a:pt x="933" y="476"/>
                </a:lnTo>
                <a:lnTo>
                  <a:pt x="933" y="474"/>
                </a:lnTo>
                <a:lnTo>
                  <a:pt x="931" y="474"/>
                </a:lnTo>
                <a:lnTo>
                  <a:pt x="931" y="472"/>
                </a:lnTo>
                <a:lnTo>
                  <a:pt x="931" y="470"/>
                </a:lnTo>
                <a:lnTo>
                  <a:pt x="931" y="467"/>
                </a:lnTo>
                <a:lnTo>
                  <a:pt x="931" y="470"/>
                </a:lnTo>
                <a:lnTo>
                  <a:pt x="931" y="467"/>
                </a:lnTo>
                <a:lnTo>
                  <a:pt x="929" y="467"/>
                </a:lnTo>
                <a:lnTo>
                  <a:pt x="929" y="465"/>
                </a:lnTo>
                <a:lnTo>
                  <a:pt x="929" y="463"/>
                </a:lnTo>
                <a:lnTo>
                  <a:pt x="929" y="460"/>
                </a:lnTo>
                <a:lnTo>
                  <a:pt x="926" y="460"/>
                </a:lnTo>
                <a:lnTo>
                  <a:pt x="924" y="460"/>
                </a:lnTo>
                <a:lnTo>
                  <a:pt x="924" y="458"/>
                </a:lnTo>
                <a:lnTo>
                  <a:pt x="922" y="458"/>
                </a:lnTo>
                <a:lnTo>
                  <a:pt x="922" y="456"/>
                </a:lnTo>
                <a:lnTo>
                  <a:pt x="919" y="456"/>
                </a:lnTo>
                <a:lnTo>
                  <a:pt x="919" y="458"/>
                </a:lnTo>
                <a:lnTo>
                  <a:pt x="917" y="458"/>
                </a:lnTo>
                <a:lnTo>
                  <a:pt x="917" y="456"/>
                </a:lnTo>
                <a:lnTo>
                  <a:pt x="917" y="458"/>
                </a:lnTo>
                <a:lnTo>
                  <a:pt x="915" y="458"/>
                </a:lnTo>
                <a:lnTo>
                  <a:pt x="912" y="458"/>
                </a:lnTo>
                <a:lnTo>
                  <a:pt x="910" y="458"/>
                </a:lnTo>
                <a:lnTo>
                  <a:pt x="908" y="458"/>
                </a:lnTo>
                <a:lnTo>
                  <a:pt x="906" y="458"/>
                </a:lnTo>
                <a:lnTo>
                  <a:pt x="903" y="458"/>
                </a:lnTo>
                <a:lnTo>
                  <a:pt x="903" y="460"/>
                </a:lnTo>
                <a:lnTo>
                  <a:pt x="901" y="458"/>
                </a:lnTo>
                <a:lnTo>
                  <a:pt x="899" y="458"/>
                </a:lnTo>
                <a:lnTo>
                  <a:pt x="899" y="460"/>
                </a:lnTo>
                <a:lnTo>
                  <a:pt x="896" y="460"/>
                </a:lnTo>
                <a:lnTo>
                  <a:pt x="896" y="458"/>
                </a:lnTo>
                <a:lnTo>
                  <a:pt x="896" y="456"/>
                </a:lnTo>
                <a:lnTo>
                  <a:pt x="899" y="456"/>
                </a:lnTo>
                <a:lnTo>
                  <a:pt x="899" y="453"/>
                </a:lnTo>
                <a:lnTo>
                  <a:pt x="896" y="453"/>
                </a:lnTo>
                <a:lnTo>
                  <a:pt x="896" y="451"/>
                </a:lnTo>
                <a:lnTo>
                  <a:pt x="894" y="451"/>
                </a:lnTo>
                <a:lnTo>
                  <a:pt x="894" y="449"/>
                </a:lnTo>
                <a:lnTo>
                  <a:pt x="896" y="449"/>
                </a:lnTo>
                <a:lnTo>
                  <a:pt x="899" y="449"/>
                </a:lnTo>
                <a:lnTo>
                  <a:pt x="901" y="449"/>
                </a:lnTo>
                <a:lnTo>
                  <a:pt x="901" y="447"/>
                </a:lnTo>
                <a:lnTo>
                  <a:pt x="901" y="444"/>
                </a:lnTo>
                <a:lnTo>
                  <a:pt x="899" y="444"/>
                </a:lnTo>
                <a:lnTo>
                  <a:pt x="899" y="442"/>
                </a:lnTo>
                <a:lnTo>
                  <a:pt x="896" y="442"/>
                </a:lnTo>
                <a:lnTo>
                  <a:pt x="894" y="442"/>
                </a:lnTo>
                <a:lnTo>
                  <a:pt x="894" y="440"/>
                </a:lnTo>
                <a:lnTo>
                  <a:pt x="892" y="440"/>
                </a:lnTo>
                <a:lnTo>
                  <a:pt x="889" y="440"/>
                </a:lnTo>
                <a:lnTo>
                  <a:pt x="889" y="437"/>
                </a:lnTo>
                <a:lnTo>
                  <a:pt x="887" y="437"/>
                </a:lnTo>
                <a:lnTo>
                  <a:pt x="887" y="435"/>
                </a:lnTo>
                <a:lnTo>
                  <a:pt x="885" y="435"/>
                </a:lnTo>
                <a:lnTo>
                  <a:pt x="885" y="433"/>
                </a:lnTo>
                <a:lnTo>
                  <a:pt x="885" y="430"/>
                </a:lnTo>
                <a:lnTo>
                  <a:pt x="882" y="428"/>
                </a:lnTo>
                <a:lnTo>
                  <a:pt x="882" y="426"/>
                </a:lnTo>
                <a:lnTo>
                  <a:pt x="885" y="426"/>
                </a:lnTo>
                <a:lnTo>
                  <a:pt x="887" y="426"/>
                </a:lnTo>
                <a:lnTo>
                  <a:pt x="887" y="423"/>
                </a:lnTo>
                <a:lnTo>
                  <a:pt x="887" y="421"/>
                </a:lnTo>
                <a:lnTo>
                  <a:pt x="887" y="419"/>
                </a:lnTo>
                <a:lnTo>
                  <a:pt x="887" y="417"/>
                </a:lnTo>
                <a:lnTo>
                  <a:pt x="887" y="414"/>
                </a:lnTo>
                <a:lnTo>
                  <a:pt x="887" y="412"/>
                </a:lnTo>
                <a:lnTo>
                  <a:pt x="887" y="410"/>
                </a:lnTo>
                <a:lnTo>
                  <a:pt x="889" y="410"/>
                </a:lnTo>
                <a:lnTo>
                  <a:pt x="889" y="407"/>
                </a:lnTo>
                <a:lnTo>
                  <a:pt x="889" y="405"/>
                </a:lnTo>
                <a:lnTo>
                  <a:pt x="887" y="405"/>
                </a:lnTo>
                <a:lnTo>
                  <a:pt x="889" y="405"/>
                </a:lnTo>
                <a:lnTo>
                  <a:pt x="892" y="405"/>
                </a:lnTo>
                <a:lnTo>
                  <a:pt x="892" y="403"/>
                </a:lnTo>
                <a:lnTo>
                  <a:pt x="892" y="400"/>
                </a:lnTo>
                <a:lnTo>
                  <a:pt x="892" y="398"/>
                </a:lnTo>
                <a:lnTo>
                  <a:pt x="889" y="398"/>
                </a:lnTo>
                <a:lnTo>
                  <a:pt x="889" y="396"/>
                </a:lnTo>
                <a:lnTo>
                  <a:pt x="889" y="394"/>
                </a:lnTo>
                <a:lnTo>
                  <a:pt x="887" y="394"/>
                </a:lnTo>
                <a:lnTo>
                  <a:pt x="887" y="391"/>
                </a:lnTo>
                <a:lnTo>
                  <a:pt x="887" y="389"/>
                </a:lnTo>
                <a:lnTo>
                  <a:pt x="885" y="389"/>
                </a:lnTo>
                <a:lnTo>
                  <a:pt x="887" y="389"/>
                </a:lnTo>
                <a:lnTo>
                  <a:pt x="887" y="387"/>
                </a:lnTo>
                <a:lnTo>
                  <a:pt x="887" y="384"/>
                </a:lnTo>
                <a:lnTo>
                  <a:pt x="887" y="382"/>
                </a:lnTo>
                <a:lnTo>
                  <a:pt x="887" y="380"/>
                </a:lnTo>
                <a:lnTo>
                  <a:pt x="885" y="380"/>
                </a:lnTo>
                <a:lnTo>
                  <a:pt x="887" y="380"/>
                </a:lnTo>
                <a:lnTo>
                  <a:pt x="885" y="380"/>
                </a:lnTo>
                <a:lnTo>
                  <a:pt x="885" y="377"/>
                </a:lnTo>
                <a:lnTo>
                  <a:pt x="885" y="375"/>
                </a:lnTo>
                <a:lnTo>
                  <a:pt x="885" y="373"/>
                </a:lnTo>
                <a:lnTo>
                  <a:pt x="885" y="371"/>
                </a:lnTo>
                <a:lnTo>
                  <a:pt x="885" y="368"/>
                </a:lnTo>
                <a:lnTo>
                  <a:pt x="885" y="366"/>
                </a:lnTo>
                <a:lnTo>
                  <a:pt x="885" y="364"/>
                </a:lnTo>
                <a:lnTo>
                  <a:pt x="882" y="364"/>
                </a:lnTo>
                <a:lnTo>
                  <a:pt x="885" y="364"/>
                </a:lnTo>
                <a:lnTo>
                  <a:pt x="885" y="361"/>
                </a:lnTo>
                <a:lnTo>
                  <a:pt x="885" y="359"/>
                </a:lnTo>
                <a:lnTo>
                  <a:pt x="885" y="357"/>
                </a:lnTo>
                <a:lnTo>
                  <a:pt x="885" y="354"/>
                </a:lnTo>
                <a:lnTo>
                  <a:pt x="882" y="354"/>
                </a:lnTo>
                <a:lnTo>
                  <a:pt x="882" y="352"/>
                </a:lnTo>
                <a:lnTo>
                  <a:pt x="882" y="354"/>
                </a:lnTo>
                <a:lnTo>
                  <a:pt x="882" y="352"/>
                </a:lnTo>
                <a:lnTo>
                  <a:pt x="880" y="352"/>
                </a:lnTo>
                <a:lnTo>
                  <a:pt x="880" y="350"/>
                </a:lnTo>
                <a:lnTo>
                  <a:pt x="880" y="347"/>
                </a:lnTo>
                <a:lnTo>
                  <a:pt x="880" y="345"/>
                </a:lnTo>
                <a:lnTo>
                  <a:pt x="880" y="343"/>
                </a:lnTo>
                <a:lnTo>
                  <a:pt x="880" y="341"/>
                </a:lnTo>
                <a:lnTo>
                  <a:pt x="878" y="341"/>
                </a:lnTo>
                <a:lnTo>
                  <a:pt x="880" y="341"/>
                </a:lnTo>
                <a:lnTo>
                  <a:pt x="878" y="338"/>
                </a:lnTo>
                <a:lnTo>
                  <a:pt x="880" y="338"/>
                </a:lnTo>
                <a:lnTo>
                  <a:pt x="878" y="338"/>
                </a:lnTo>
                <a:lnTo>
                  <a:pt x="880" y="338"/>
                </a:lnTo>
                <a:lnTo>
                  <a:pt x="878" y="336"/>
                </a:lnTo>
                <a:lnTo>
                  <a:pt x="878" y="338"/>
                </a:lnTo>
                <a:lnTo>
                  <a:pt x="878" y="336"/>
                </a:lnTo>
                <a:lnTo>
                  <a:pt x="878" y="334"/>
                </a:lnTo>
                <a:lnTo>
                  <a:pt x="876" y="334"/>
                </a:lnTo>
                <a:lnTo>
                  <a:pt x="878" y="334"/>
                </a:lnTo>
                <a:lnTo>
                  <a:pt x="878" y="331"/>
                </a:lnTo>
                <a:lnTo>
                  <a:pt x="876" y="331"/>
                </a:lnTo>
                <a:lnTo>
                  <a:pt x="876" y="329"/>
                </a:lnTo>
                <a:lnTo>
                  <a:pt x="876" y="327"/>
                </a:lnTo>
                <a:lnTo>
                  <a:pt x="873" y="327"/>
                </a:lnTo>
                <a:lnTo>
                  <a:pt x="876" y="327"/>
                </a:lnTo>
                <a:lnTo>
                  <a:pt x="873" y="327"/>
                </a:lnTo>
                <a:lnTo>
                  <a:pt x="873" y="324"/>
                </a:lnTo>
                <a:lnTo>
                  <a:pt x="871" y="324"/>
                </a:lnTo>
                <a:lnTo>
                  <a:pt x="871" y="322"/>
                </a:lnTo>
                <a:lnTo>
                  <a:pt x="871" y="324"/>
                </a:lnTo>
                <a:lnTo>
                  <a:pt x="871" y="322"/>
                </a:lnTo>
                <a:lnTo>
                  <a:pt x="869" y="322"/>
                </a:lnTo>
                <a:lnTo>
                  <a:pt x="869" y="320"/>
                </a:lnTo>
                <a:lnTo>
                  <a:pt x="869" y="318"/>
                </a:lnTo>
                <a:lnTo>
                  <a:pt x="871" y="318"/>
                </a:lnTo>
                <a:lnTo>
                  <a:pt x="873" y="318"/>
                </a:lnTo>
                <a:lnTo>
                  <a:pt x="876" y="318"/>
                </a:lnTo>
                <a:lnTo>
                  <a:pt x="876" y="315"/>
                </a:lnTo>
                <a:lnTo>
                  <a:pt x="876" y="313"/>
                </a:lnTo>
                <a:lnTo>
                  <a:pt x="876" y="311"/>
                </a:lnTo>
                <a:lnTo>
                  <a:pt x="876" y="308"/>
                </a:lnTo>
                <a:lnTo>
                  <a:pt x="876" y="311"/>
                </a:lnTo>
                <a:lnTo>
                  <a:pt x="876" y="308"/>
                </a:lnTo>
                <a:lnTo>
                  <a:pt x="876" y="306"/>
                </a:lnTo>
                <a:lnTo>
                  <a:pt x="876" y="304"/>
                </a:lnTo>
                <a:lnTo>
                  <a:pt x="876" y="301"/>
                </a:lnTo>
                <a:lnTo>
                  <a:pt x="876" y="299"/>
                </a:lnTo>
                <a:lnTo>
                  <a:pt x="876" y="297"/>
                </a:lnTo>
                <a:lnTo>
                  <a:pt x="873" y="297"/>
                </a:lnTo>
                <a:lnTo>
                  <a:pt x="876" y="297"/>
                </a:lnTo>
                <a:lnTo>
                  <a:pt x="876" y="294"/>
                </a:lnTo>
                <a:lnTo>
                  <a:pt x="876" y="292"/>
                </a:lnTo>
                <a:lnTo>
                  <a:pt x="876" y="294"/>
                </a:lnTo>
                <a:lnTo>
                  <a:pt x="876" y="292"/>
                </a:lnTo>
                <a:lnTo>
                  <a:pt x="878" y="292"/>
                </a:lnTo>
                <a:lnTo>
                  <a:pt x="878" y="290"/>
                </a:lnTo>
                <a:lnTo>
                  <a:pt x="876" y="290"/>
                </a:lnTo>
                <a:lnTo>
                  <a:pt x="876" y="288"/>
                </a:lnTo>
                <a:lnTo>
                  <a:pt x="876" y="285"/>
                </a:lnTo>
                <a:lnTo>
                  <a:pt x="876" y="283"/>
                </a:lnTo>
                <a:lnTo>
                  <a:pt x="878" y="283"/>
                </a:lnTo>
                <a:lnTo>
                  <a:pt x="876" y="283"/>
                </a:lnTo>
                <a:lnTo>
                  <a:pt x="876" y="281"/>
                </a:lnTo>
                <a:lnTo>
                  <a:pt x="876" y="278"/>
                </a:lnTo>
                <a:lnTo>
                  <a:pt x="873" y="278"/>
                </a:lnTo>
                <a:lnTo>
                  <a:pt x="871" y="276"/>
                </a:lnTo>
                <a:lnTo>
                  <a:pt x="871" y="274"/>
                </a:lnTo>
                <a:lnTo>
                  <a:pt x="869" y="276"/>
                </a:lnTo>
                <a:lnTo>
                  <a:pt x="869" y="278"/>
                </a:lnTo>
                <a:lnTo>
                  <a:pt x="869" y="281"/>
                </a:lnTo>
                <a:lnTo>
                  <a:pt x="869" y="283"/>
                </a:lnTo>
                <a:lnTo>
                  <a:pt x="869" y="285"/>
                </a:lnTo>
                <a:lnTo>
                  <a:pt x="866" y="285"/>
                </a:lnTo>
                <a:lnTo>
                  <a:pt x="866" y="288"/>
                </a:lnTo>
                <a:lnTo>
                  <a:pt x="869" y="288"/>
                </a:lnTo>
                <a:lnTo>
                  <a:pt x="869" y="290"/>
                </a:lnTo>
                <a:lnTo>
                  <a:pt x="866" y="290"/>
                </a:lnTo>
                <a:lnTo>
                  <a:pt x="869" y="290"/>
                </a:lnTo>
                <a:lnTo>
                  <a:pt x="866" y="290"/>
                </a:lnTo>
                <a:lnTo>
                  <a:pt x="869" y="290"/>
                </a:lnTo>
                <a:lnTo>
                  <a:pt x="866" y="290"/>
                </a:lnTo>
                <a:lnTo>
                  <a:pt x="869" y="292"/>
                </a:lnTo>
                <a:lnTo>
                  <a:pt x="866" y="292"/>
                </a:lnTo>
                <a:lnTo>
                  <a:pt x="869" y="292"/>
                </a:lnTo>
                <a:lnTo>
                  <a:pt x="866" y="292"/>
                </a:lnTo>
                <a:lnTo>
                  <a:pt x="866" y="294"/>
                </a:lnTo>
                <a:lnTo>
                  <a:pt x="866" y="292"/>
                </a:lnTo>
                <a:lnTo>
                  <a:pt x="864" y="292"/>
                </a:lnTo>
                <a:lnTo>
                  <a:pt x="864" y="290"/>
                </a:lnTo>
                <a:lnTo>
                  <a:pt x="864" y="292"/>
                </a:lnTo>
                <a:lnTo>
                  <a:pt x="864" y="290"/>
                </a:lnTo>
                <a:lnTo>
                  <a:pt x="862" y="290"/>
                </a:lnTo>
                <a:lnTo>
                  <a:pt x="864" y="290"/>
                </a:lnTo>
                <a:lnTo>
                  <a:pt x="862" y="290"/>
                </a:lnTo>
                <a:lnTo>
                  <a:pt x="864" y="290"/>
                </a:lnTo>
                <a:lnTo>
                  <a:pt x="862" y="290"/>
                </a:lnTo>
                <a:lnTo>
                  <a:pt x="862" y="288"/>
                </a:lnTo>
                <a:lnTo>
                  <a:pt x="859" y="288"/>
                </a:lnTo>
                <a:lnTo>
                  <a:pt x="859" y="285"/>
                </a:lnTo>
                <a:lnTo>
                  <a:pt x="859" y="283"/>
                </a:lnTo>
                <a:lnTo>
                  <a:pt x="857" y="283"/>
                </a:lnTo>
                <a:lnTo>
                  <a:pt x="855" y="283"/>
                </a:lnTo>
                <a:lnTo>
                  <a:pt x="855" y="281"/>
                </a:lnTo>
                <a:lnTo>
                  <a:pt x="853" y="281"/>
                </a:lnTo>
                <a:lnTo>
                  <a:pt x="853" y="278"/>
                </a:lnTo>
                <a:lnTo>
                  <a:pt x="853" y="276"/>
                </a:lnTo>
                <a:lnTo>
                  <a:pt x="850" y="276"/>
                </a:lnTo>
                <a:lnTo>
                  <a:pt x="848" y="276"/>
                </a:lnTo>
                <a:lnTo>
                  <a:pt x="848" y="274"/>
                </a:lnTo>
                <a:lnTo>
                  <a:pt x="846" y="274"/>
                </a:lnTo>
                <a:lnTo>
                  <a:pt x="846" y="276"/>
                </a:lnTo>
                <a:lnTo>
                  <a:pt x="843" y="276"/>
                </a:lnTo>
                <a:lnTo>
                  <a:pt x="843" y="274"/>
                </a:lnTo>
                <a:lnTo>
                  <a:pt x="841" y="274"/>
                </a:lnTo>
                <a:lnTo>
                  <a:pt x="839" y="274"/>
                </a:lnTo>
                <a:lnTo>
                  <a:pt x="836" y="274"/>
                </a:lnTo>
                <a:lnTo>
                  <a:pt x="834" y="274"/>
                </a:lnTo>
                <a:lnTo>
                  <a:pt x="832" y="274"/>
                </a:lnTo>
                <a:lnTo>
                  <a:pt x="832" y="271"/>
                </a:lnTo>
                <a:lnTo>
                  <a:pt x="829" y="271"/>
                </a:lnTo>
                <a:lnTo>
                  <a:pt x="827" y="269"/>
                </a:lnTo>
                <a:lnTo>
                  <a:pt x="825" y="269"/>
                </a:lnTo>
                <a:lnTo>
                  <a:pt x="823" y="269"/>
                </a:lnTo>
                <a:lnTo>
                  <a:pt x="823" y="271"/>
                </a:lnTo>
                <a:lnTo>
                  <a:pt x="820" y="271"/>
                </a:lnTo>
                <a:lnTo>
                  <a:pt x="818" y="271"/>
                </a:lnTo>
                <a:lnTo>
                  <a:pt x="818" y="274"/>
                </a:lnTo>
                <a:lnTo>
                  <a:pt x="816" y="274"/>
                </a:lnTo>
                <a:lnTo>
                  <a:pt x="816" y="276"/>
                </a:lnTo>
                <a:lnTo>
                  <a:pt x="813" y="276"/>
                </a:lnTo>
                <a:lnTo>
                  <a:pt x="816" y="276"/>
                </a:lnTo>
                <a:lnTo>
                  <a:pt x="813" y="276"/>
                </a:lnTo>
                <a:lnTo>
                  <a:pt x="811" y="276"/>
                </a:lnTo>
                <a:lnTo>
                  <a:pt x="811" y="274"/>
                </a:lnTo>
                <a:lnTo>
                  <a:pt x="809" y="274"/>
                </a:lnTo>
                <a:lnTo>
                  <a:pt x="809" y="271"/>
                </a:lnTo>
                <a:lnTo>
                  <a:pt x="809" y="269"/>
                </a:lnTo>
                <a:lnTo>
                  <a:pt x="806" y="269"/>
                </a:lnTo>
                <a:lnTo>
                  <a:pt x="809" y="269"/>
                </a:lnTo>
                <a:lnTo>
                  <a:pt x="809" y="267"/>
                </a:lnTo>
                <a:lnTo>
                  <a:pt x="806" y="267"/>
                </a:lnTo>
                <a:lnTo>
                  <a:pt x="806" y="265"/>
                </a:lnTo>
                <a:lnTo>
                  <a:pt x="806" y="262"/>
                </a:lnTo>
                <a:lnTo>
                  <a:pt x="809" y="262"/>
                </a:lnTo>
                <a:lnTo>
                  <a:pt x="809" y="260"/>
                </a:lnTo>
                <a:lnTo>
                  <a:pt x="809" y="258"/>
                </a:lnTo>
                <a:lnTo>
                  <a:pt x="811" y="258"/>
                </a:lnTo>
                <a:lnTo>
                  <a:pt x="811" y="255"/>
                </a:lnTo>
                <a:lnTo>
                  <a:pt x="809" y="255"/>
                </a:lnTo>
                <a:lnTo>
                  <a:pt x="809" y="253"/>
                </a:lnTo>
                <a:lnTo>
                  <a:pt x="806" y="251"/>
                </a:lnTo>
                <a:lnTo>
                  <a:pt x="806" y="248"/>
                </a:lnTo>
                <a:lnTo>
                  <a:pt x="804" y="248"/>
                </a:lnTo>
                <a:lnTo>
                  <a:pt x="806" y="248"/>
                </a:lnTo>
                <a:lnTo>
                  <a:pt x="806" y="246"/>
                </a:lnTo>
                <a:lnTo>
                  <a:pt x="806" y="244"/>
                </a:lnTo>
                <a:lnTo>
                  <a:pt x="804" y="244"/>
                </a:lnTo>
                <a:lnTo>
                  <a:pt x="804" y="241"/>
                </a:lnTo>
                <a:lnTo>
                  <a:pt x="804" y="239"/>
                </a:lnTo>
                <a:lnTo>
                  <a:pt x="804" y="241"/>
                </a:lnTo>
                <a:lnTo>
                  <a:pt x="802" y="241"/>
                </a:lnTo>
                <a:lnTo>
                  <a:pt x="802" y="239"/>
                </a:lnTo>
                <a:lnTo>
                  <a:pt x="802" y="241"/>
                </a:lnTo>
                <a:lnTo>
                  <a:pt x="802" y="239"/>
                </a:lnTo>
                <a:lnTo>
                  <a:pt x="800" y="239"/>
                </a:lnTo>
                <a:lnTo>
                  <a:pt x="802" y="239"/>
                </a:lnTo>
                <a:lnTo>
                  <a:pt x="802" y="237"/>
                </a:lnTo>
                <a:lnTo>
                  <a:pt x="800" y="237"/>
                </a:lnTo>
                <a:lnTo>
                  <a:pt x="800" y="235"/>
                </a:lnTo>
                <a:lnTo>
                  <a:pt x="802" y="235"/>
                </a:lnTo>
                <a:lnTo>
                  <a:pt x="804" y="235"/>
                </a:lnTo>
                <a:lnTo>
                  <a:pt x="804" y="232"/>
                </a:lnTo>
                <a:lnTo>
                  <a:pt x="802" y="232"/>
                </a:lnTo>
                <a:lnTo>
                  <a:pt x="800" y="232"/>
                </a:lnTo>
                <a:lnTo>
                  <a:pt x="797" y="232"/>
                </a:lnTo>
                <a:lnTo>
                  <a:pt x="795" y="232"/>
                </a:lnTo>
                <a:lnTo>
                  <a:pt x="795" y="230"/>
                </a:lnTo>
                <a:lnTo>
                  <a:pt x="797" y="230"/>
                </a:lnTo>
                <a:lnTo>
                  <a:pt x="795" y="230"/>
                </a:lnTo>
                <a:lnTo>
                  <a:pt x="795" y="232"/>
                </a:lnTo>
                <a:lnTo>
                  <a:pt x="793" y="232"/>
                </a:lnTo>
                <a:lnTo>
                  <a:pt x="790" y="235"/>
                </a:lnTo>
                <a:lnTo>
                  <a:pt x="788" y="235"/>
                </a:lnTo>
                <a:lnTo>
                  <a:pt x="788" y="237"/>
                </a:lnTo>
                <a:lnTo>
                  <a:pt x="790" y="237"/>
                </a:lnTo>
                <a:lnTo>
                  <a:pt x="788" y="237"/>
                </a:lnTo>
                <a:lnTo>
                  <a:pt x="788" y="239"/>
                </a:lnTo>
                <a:lnTo>
                  <a:pt x="788" y="237"/>
                </a:lnTo>
                <a:lnTo>
                  <a:pt x="790" y="239"/>
                </a:lnTo>
                <a:lnTo>
                  <a:pt x="793" y="239"/>
                </a:lnTo>
                <a:lnTo>
                  <a:pt x="790" y="239"/>
                </a:lnTo>
                <a:lnTo>
                  <a:pt x="790" y="241"/>
                </a:lnTo>
                <a:lnTo>
                  <a:pt x="788" y="241"/>
                </a:lnTo>
                <a:lnTo>
                  <a:pt x="786" y="241"/>
                </a:lnTo>
                <a:lnTo>
                  <a:pt x="786" y="244"/>
                </a:lnTo>
                <a:lnTo>
                  <a:pt x="783" y="244"/>
                </a:lnTo>
                <a:lnTo>
                  <a:pt x="781" y="244"/>
                </a:lnTo>
                <a:lnTo>
                  <a:pt x="781" y="246"/>
                </a:lnTo>
                <a:lnTo>
                  <a:pt x="781" y="248"/>
                </a:lnTo>
                <a:lnTo>
                  <a:pt x="779" y="248"/>
                </a:lnTo>
                <a:lnTo>
                  <a:pt x="781" y="251"/>
                </a:lnTo>
                <a:lnTo>
                  <a:pt x="781" y="248"/>
                </a:lnTo>
                <a:lnTo>
                  <a:pt x="783" y="246"/>
                </a:lnTo>
                <a:lnTo>
                  <a:pt x="786" y="246"/>
                </a:lnTo>
                <a:lnTo>
                  <a:pt x="788" y="246"/>
                </a:lnTo>
                <a:lnTo>
                  <a:pt x="790" y="246"/>
                </a:lnTo>
                <a:lnTo>
                  <a:pt x="790" y="248"/>
                </a:lnTo>
                <a:lnTo>
                  <a:pt x="790" y="251"/>
                </a:lnTo>
                <a:lnTo>
                  <a:pt x="790" y="253"/>
                </a:lnTo>
                <a:lnTo>
                  <a:pt x="788" y="253"/>
                </a:lnTo>
                <a:lnTo>
                  <a:pt x="788" y="255"/>
                </a:lnTo>
                <a:lnTo>
                  <a:pt x="788" y="258"/>
                </a:lnTo>
                <a:lnTo>
                  <a:pt x="790" y="258"/>
                </a:lnTo>
                <a:lnTo>
                  <a:pt x="788" y="258"/>
                </a:lnTo>
                <a:lnTo>
                  <a:pt x="790" y="258"/>
                </a:lnTo>
                <a:lnTo>
                  <a:pt x="788" y="260"/>
                </a:lnTo>
                <a:lnTo>
                  <a:pt x="790" y="260"/>
                </a:lnTo>
                <a:lnTo>
                  <a:pt x="790" y="262"/>
                </a:lnTo>
                <a:lnTo>
                  <a:pt x="793" y="262"/>
                </a:lnTo>
                <a:lnTo>
                  <a:pt x="795" y="262"/>
                </a:lnTo>
                <a:lnTo>
                  <a:pt x="795" y="265"/>
                </a:lnTo>
                <a:lnTo>
                  <a:pt x="793" y="265"/>
                </a:lnTo>
                <a:lnTo>
                  <a:pt x="790" y="265"/>
                </a:lnTo>
                <a:lnTo>
                  <a:pt x="790" y="267"/>
                </a:lnTo>
                <a:lnTo>
                  <a:pt x="793" y="267"/>
                </a:lnTo>
                <a:lnTo>
                  <a:pt x="793" y="269"/>
                </a:lnTo>
                <a:lnTo>
                  <a:pt x="795" y="269"/>
                </a:lnTo>
                <a:lnTo>
                  <a:pt x="793" y="269"/>
                </a:lnTo>
                <a:lnTo>
                  <a:pt x="793" y="271"/>
                </a:lnTo>
                <a:lnTo>
                  <a:pt x="795" y="271"/>
                </a:lnTo>
                <a:lnTo>
                  <a:pt x="795" y="274"/>
                </a:lnTo>
                <a:lnTo>
                  <a:pt x="795" y="276"/>
                </a:lnTo>
                <a:lnTo>
                  <a:pt x="795" y="278"/>
                </a:lnTo>
                <a:lnTo>
                  <a:pt x="795" y="281"/>
                </a:lnTo>
                <a:lnTo>
                  <a:pt x="795" y="283"/>
                </a:lnTo>
                <a:lnTo>
                  <a:pt x="797" y="283"/>
                </a:lnTo>
                <a:lnTo>
                  <a:pt x="797" y="285"/>
                </a:lnTo>
                <a:lnTo>
                  <a:pt x="795" y="285"/>
                </a:lnTo>
                <a:lnTo>
                  <a:pt x="797" y="290"/>
                </a:lnTo>
                <a:lnTo>
                  <a:pt x="797" y="292"/>
                </a:lnTo>
                <a:lnTo>
                  <a:pt x="797" y="294"/>
                </a:lnTo>
                <a:lnTo>
                  <a:pt x="797" y="297"/>
                </a:lnTo>
                <a:lnTo>
                  <a:pt x="797" y="299"/>
                </a:lnTo>
                <a:lnTo>
                  <a:pt x="800" y="299"/>
                </a:lnTo>
                <a:lnTo>
                  <a:pt x="802" y="299"/>
                </a:lnTo>
                <a:lnTo>
                  <a:pt x="804" y="299"/>
                </a:lnTo>
                <a:lnTo>
                  <a:pt x="806" y="299"/>
                </a:lnTo>
                <a:lnTo>
                  <a:pt x="809" y="299"/>
                </a:lnTo>
                <a:lnTo>
                  <a:pt x="809" y="297"/>
                </a:lnTo>
                <a:lnTo>
                  <a:pt x="809" y="294"/>
                </a:lnTo>
                <a:lnTo>
                  <a:pt x="809" y="297"/>
                </a:lnTo>
                <a:lnTo>
                  <a:pt x="813" y="297"/>
                </a:lnTo>
                <a:lnTo>
                  <a:pt x="816" y="297"/>
                </a:lnTo>
                <a:lnTo>
                  <a:pt x="816" y="299"/>
                </a:lnTo>
                <a:lnTo>
                  <a:pt x="818" y="299"/>
                </a:lnTo>
                <a:lnTo>
                  <a:pt x="820" y="299"/>
                </a:lnTo>
                <a:lnTo>
                  <a:pt x="820" y="301"/>
                </a:lnTo>
                <a:lnTo>
                  <a:pt x="823" y="301"/>
                </a:lnTo>
                <a:lnTo>
                  <a:pt x="825" y="301"/>
                </a:lnTo>
                <a:lnTo>
                  <a:pt x="827" y="301"/>
                </a:lnTo>
                <a:lnTo>
                  <a:pt x="827" y="304"/>
                </a:lnTo>
                <a:lnTo>
                  <a:pt x="829" y="304"/>
                </a:lnTo>
                <a:lnTo>
                  <a:pt x="829" y="306"/>
                </a:lnTo>
                <a:lnTo>
                  <a:pt x="832" y="306"/>
                </a:lnTo>
                <a:lnTo>
                  <a:pt x="832" y="308"/>
                </a:lnTo>
                <a:lnTo>
                  <a:pt x="832" y="311"/>
                </a:lnTo>
                <a:lnTo>
                  <a:pt x="832" y="313"/>
                </a:lnTo>
                <a:lnTo>
                  <a:pt x="832" y="315"/>
                </a:lnTo>
                <a:lnTo>
                  <a:pt x="832" y="318"/>
                </a:lnTo>
                <a:lnTo>
                  <a:pt x="832" y="320"/>
                </a:lnTo>
                <a:lnTo>
                  <a:pt x="829" y="320"/>
                </a:lnTo>
                <a:lnTo>
                  <a:pt x="832" y="320"/>
                </a:lnTo>
                <a:lnTo>
                  <a:pt x="832" y="322"/>
                </a:lnTo>
                <a:lnTo>
                  <a:pt x="832" y="324"/>
                </a:lnTo>
                <a:lnTo>
                  <a:pt x="834" y="324"/>
                </a:lnTo>
                <a:lnTo>
                  <a:pt x="834" y="327"/>
                </a:lnTo>
                <a:lnTo>
                  <a:pt x="834" y="329"/>
                </a:lnTo>
                <a:lnTo>
                  <a:pt x="834" y="331"/>
                </a:lnTo>
                <a:lnTo>
                  <a:pt x="836" y="331"/>
                </a:lnTo>
                <a:lnTo>
                  <a:pt x="836" y="334"/>
                </a:lnTo>
                <a:lnTo>
                  <a:pt x="836" y="336"/>
                </a:lnTo>
                <a:lnTo>
                  <a:pt x="839" y="336"/>
                </a:lnTo>
                <a:lnTo>
                  <a:pt x="839" y="338"/>
                </a:lnTo>
                <a:lnTo>
                  <a:pt x="839" y="341"/>
                </a:lnTo>
                <a:lnTo>
                  <a:pt x="839" y="343"/>
                </a:lnTo>
                <a:lnTo>
                  <a:pt x="839" y="345"/>
                </a:lnTo>
                <a:lnTo>
                  <a:pt x="836" y="345"/>
                </a:lnTo>
                <a:lnTo>
                  <a:pt x="836" y="347"/>
                </a:lnTo>
                <a:lnTo>
                  <a:pt x="839" y="347"/>
                </a:lnTo>
                <a:lnTo>
                  <a:pt x="839" y="350"/>
                </a:lnTo>
                <a:lnTo>
                  <a:pt x="841" y="352"/>
                </a:lnTo>
                <a:lnTo>
                  <a:pt x="841" y="354"/>
                </a:lnTo>
                <a:lnTo>
                  <a:pt x="839" y="354"/>
                </a:lnTo>
                <a:lnTo>
                  <a:pt x="839" y="357"/>
                </a:lnTo>
                <a:lnTo>
                  <a:pt x="839" y="359"/>
                </a:lnTo>
                <a:lnTo>
                  <a:pt x="839" y="357"/>
                </a:lnTo>
                <a:lnTo>
                  <a:pt x="839" y="359"/>
                </a:lnTo>
                <a:lnTo>
                  <a:pt x="836" y="359"/>
                </a:lnTo>
                <a:lnTo>
                  <a:pt x="836" y="361"/>
                </a:lnTo>
                <a:lnTo>
                  <a:pt x="839" y="361"/>
                </a:lnTo>
                <a:lnTo>
                  <a:pt x="836" y="361"/>
                </a:lnTo>
                <a:lnTo>
                  <a:pt x="836" y="364"/>
                </a:lnTo>
                <a:lnTo>
                  <a:pt x="836" y="366"/>
                </a:lnTo>
                <a:lnTo>
                  <a:pt x="834" y="366"/>
                </a:lnTo>
                <a:lnTo>
                  <a:pt x="834" y="368"/>
                </a:lnTo>
                <a:lnTo>
                  <a:pt x="834" y="366"/>
                </a:lnTo>
                <a:lnTo>
                  <a:pt x="834" y="368"/>
                </a:lnTo>
                <a:lnTo>
                  <a:pt x="832" y="368"/>
                </a:lnTo>
                <a:lnTo>
                  <a:pt x="834" y="368"/>
                </a:lnTo>
                <a:lnTo>
                  <a:pt x="832" y="368"/>
                </a:lnTo>
                <a:lnTo>
                  <a:pt x="829" y="368"/>
                </a:lnTo>
                <a:lnTo>
                  <a:pt x="829" y="371"/>
                </a:lnTo>
                <a:lnTo>
                  <a:pt x="829" y="368"/>
                </a:lnTo>
                <a:lnTo>
                  <a:pt x="827" y="368"/>
                </a:lnTo>
                <a:lnTo>
                  <a:pt x="825" y="368"/>
                </a:lnTo>
                <a:lnTo>
                  <a:pt x="827" y="368"/>
                </a:lnTo>
                <a:lnTo>
                  <a:pt x="827" y="366"/>
                </a:lnTo>
                <a:lnTo>
                  <a:pt x="825" y="366"/>
                </a:lnTo>
                <a:lnTo>
                  <a:pt x="825" y="368"/>
                </a:lnTo>
                <a:lnTo>
                  <a:pt x="823" y="368"/>
                </a:lnTo>
                <a:lnTo>
                  <a:pt x="825" y="368"/>
                </a:lnTo>
                <a:lnTo>
                  <a:pt x="823" y="368"/>
                </a:lnTo>
                <a:lnTo>
                  <a:pt x="825" y="368"/>
                </a:lnTo>
                <a:lnTo>
                  <a:pt x="823" y="368"/>
                </a:lnTo>
                <a:lnTo>
                  <a:pt x="820" y="368"/>
                </a:lnTo>
                <a:lnTo>
                  <a:pt x="818" y="368"/>
                </a:lnTo>
                <a:lnTo>
                  <a:pt x="816" y="368"/>
                </a:lnTo>
                <a:lnTo>
                  <a:pt x="818" y="368"/>
                </a:lnTo>
                <a:lnTo>
                  <a:pt x="816" y="368"/>
                </a:lnTo>
                <a:lnTo>
                  <a:pt x="816" y="366"/>
                </a:lnTo>
                <a:lnTo>
                  <a:pt x="813" y="366"/>
                </a:lnTo>
                <a:lnTo>
                  <a:pt x="811" y="366"/>
                </a:lnTo>
                <a:lnTo>
                  <a:pt x="811" y="364"/>
                </a:lnTo>
                <a:lnTo>
                  <a:pt x="809" y="364"/>
                </a:lnTo>
                <a:lnTo>
                  <a:pt x="809" y="361"/>
                </a:lnTo>
                <a:lnTo>
                  <a:pt x="806" y="364"/>
                </a:lnTo>
                <a:lnTo>
                  <a:pt x="806" y="361"/>
                </a:lnTo>
                <a:lnTo>
                  <a:pt x="804" y="361"/>
                </a:lnTo>
                <a:lnTo>
                  <a:pt x="804" y="359"/>
                </a:lnTo>
                <a:lnTo>
                  <a:pt x="802" y="359"/>
                </a:lnTo>
                <a:lnTo>
                  <a:pt x="802" y="357"/>
                </a:lnTo>
                <a:lnTo>
                  <a:pt x="802" y="354"/>
                </a:lnTo>
                <a:lnTo>
                  <a:pt x="802" y="352"/>
                </a:lnTo>
                <a:lnTo>
                  <a:pt x="800" y="352"/>
                </a:lnTo>
                <a:lnTo>
                  <a:pt x="802" y="352"/>
                </a:lnTo>
                <a:lnTo>
                  <a:pt x="800" y="352"/>
                </a:lnTo>
                <a:lnTo>
                  <a:pt x="800" y="350"/>
                </a:lnTo>
                <a:lnTo>
                  <a:pt x="797" y="350"/>
                </a:lnTo>
                <a:lnTo>
                  <a:pt x="797" y="347"/>
                </a:lnTo>
                <a:lnTo>
                  <a:pt x="795" y="347"/>
                </a:lnTo>
                <a:lnTo>
                  <a:pt x="795" y="345"/>
                </a:lnTo>
                <a:lnTo>
                  <a:pt x="795" y="343"/>
                </a:lnTo>
                <a:lnTo>
                  <a:pt x="793" y="343"/>
                </a:lnTo>
                <a:lnTo>
                  <a:pt x="790" y="343"/>
                </a:lnTo>
                <a:lnTo>
                  <a:pt x="788" y="343"/>
                </a:lnTo>
                <a:lnTo>
                  <a:pt x="788" y="345"/>
                </a:lnTo>
                <a:lnTo>
                  <a:pt x="788" y="347"/>
                </a:lnTo>
                <a:lnTo>
                  <a:pt x="788" y="350"/>
                </a:lnTo>
                <a:lnTo>
                  <a:pt x="788" y="352"/>
                </a:lnTo>
                <a:lnTo>
                  <a:pt x="788" y="354"/>
                </a:lnTo>
                <a:lnTo>
                  <a:pt x="786" y="354"/>
                </a:lnTo>
                <a:lnTo>
                  <a:pt x="786" y="357"/>
                </a:lnTo>
                <a:lnTo>
                  <a:pt x="783" y="354"/>
                </a:lnTo>
                <a:lnTo>
                  <a:pt x="783" y="357"/>
                </a:lnTo>
                <a:lnTo>
                  <a:pt x="783" y="359"/>
                </a:lnTo>
                <a:lnTo>
                  <a:pt x="781" y="359"/>
                </a:lnTo>
                <a:lnTo>
                  <a:pt x="783" y="359"/>
                </a:lnTo>
                <a:lnTo>
                  <a:pt x="781" y="359"/>
                </a:lnTo>
                <a:lnTo>
                  <a:pt x="781" y="361"/>
                </a:lnTo>
                <a:lnTo>
                  <a:pt x="781" y="364"/>
                </a:lnTo>
                <a:lnTo>
                  <a:pt x="779" y="364"/>
                </a:lnTo>
                <a:lnTo>
                  <a:pt x="779" y="361"/>
                </a:lnTo>
                <a:lnTo>
                  <a:pt x="779" y="364"/>
                </a:lnTo>
                <a:lnTo>
                  <a:pt x="779" y="366"/>
                </a:lnTo>
                <a:lnTo>
                  <a:pt x="779" y="368"/>
                </a:lnTo>
                <a:lnTo>
                  <a:pt x="776" y="368"/>
                </a:lnTo>
                <a:lnTo>
                  <a:pt x="779" y="368"/>
                </a:lnTo>
                <a:lnTo>
                  <a:pt x="776" y="368"/>
                </a:lnTo>
                <a:lnTo>
                  <a:pt x="776" y="371"/>
                </a:lnTo>
                <a:lnTo>
                  <a:pt x="774" y="373"/>
                </a:lnTo>
                <a:lnTo>
                  <a:pt x="772" y="373"/>
                </a:lnTo>
                <a:lnTo>
                  <a:pt x="772" y="375"/>
                </a:lnTo>
                <a:lnTo>
                  <a:pt x="772" y="373"/>
                </a:lnTo>
                <a:lnTo>
                  <a:pt x="770" y="373"/>
                </a:lnTo>
                <a:lnTo>
                  <a:pt x="770" y="375"/>
                </a:lnTo>
                <a:lnTo>
                  <a:pt x="767" y="375"/>
                </a:lnTo>
                <a:lnTo>
                  <a:pt x="767" y="377"/>
                </a:lnTo>
                <a:lnTo>
                  <a:pt x="765" y="377"/>
                </a:lnTo>
                <a:lnTo>
                  <a:pt x="763" y="377"/>
                </a:lnTo>
                <a:lnTo>
                  <a:pt x="763" y="375"/>
                </a:lnTo>
                <a:lnTo>
                  <a:pt x="760" y="375"/>
                </a:lnTo>
                <a:lnTo>
                  <a:pt x="758" y="375"/>
                </a:lnTo>
                <a:lnTo>
                  <a:pt x="760" y="375"/>
                </a:lnTo>
                <a:lnTo>
                  <a:pt x="758" y="375"/>
                </a:lnTo>
                <a:lnTo>
                  <a:pt x="756" y="375"/>
                </a:lnTo>
                <a:lnTo>
                  <a:pt x="756" y="377"/>
                </a:lnTo>
                <a:lnTo>
                  <a:pt x="756" y="380"/>
                </a:lnTo>
                <a:lnTo>
                  <a:pt x="758" y="380"/>
                </a:lnTo>
                <a:lnTo>
                  <a:pt x="758" y="382"/>
                </a:lnTo>
                <a:lnTo>
                  <a:pt x="756" y="382"/>
                </a:lnTo>
                <a:lnTo>
                  <a:pt x="756" y="384"/>
                </a:lnTo>
                <a:lnTo>
                  <a:pt x="756" y="387"/>
                </a:lnTo>
                <a:lnTo>
                  <a:pt x="758" y="387"/>
                </a:lnTo>
                <a:lnTo>
                  <a:pt x="756" y="387"/>
                </a:lnTo>
                <a:lnTo>
                  <a:pt x="756" y="389"/>
                </a:lnTo>
                <a:lnTo>
                  <a:pt x="753" y="389"/>
                </a:lnTo>
                <a:lnTo>
                  <a:pt x="753" y="391"/>
                </a:lnTo>
                <a:lnTo>
                  <a:pt x="753" y="394"/>
                </a:lnTo>
                <a:lnTo>
                  <a:pt x="751" y="394"/>
                </a:lnTo>
                <a:lnTo>
                  <a:pt x="751" y="396"/>
                </a:lnTo>
                <a:lnTo>
                  <a:pt x="751" y="394"/>
                </a:lnTo>
                <a:lnTo>
                  <a:pt x="751" y="396"/>
                </a:lnTo>
                <a:lnTo>
                  <a:pt x="749" y="396"/>
                </a:lnTo>
                <a:lnTo>
                  <a:pt x="749" y="398"/>
                </a:lnTo>
                <a:lnTo>
                  <a:pt x="747" y="398"/>
                </a:lnTo>
                <a:lnTo>
                  <a:pt x="747" y="400"/>
                </a:lnTo>
                <a:lnTo>
                  <a:pt x="747" y="403"/>
                </a:lnTo>
                <a:lnTo>
                  <a:pt x="744" y="403"/>
                </a:lnTo>
                <a:lnTo>
                  <a:pt x="744" y="405"/>
                </a:lnTo>
                <a:lnTo>
                  <a:pt x="742" y="405"/>
                </a:lnTo>
                <a:lnTo>
                  <a:pt x="742" y="403"/>
                </a:lnTo>
                <a:lnTo>
                  <a:pt x="742" y="405"/>
                </a:lnTo>
                <a:lnTo>
                  <a:pt x="742" y="403"/>
                </a:lnTo>
                <a:lnTo>
                  <a:pt x="742" y="405"/>
                </a:lnTo>
                <a:lnTo>
                  <a:pt x="740" y="405"/>
                </a:lnTo>
                <a:lnTo>
                  <a:pt x="737" y="405"/>
                </a:lnTo>
                <a:lnTo>
                  <a:pt x="737" y="407"/>
                </a:lnTo>
                <a:lnTo>
                  <a:pt x="735" y="407"/>
                </a:lnTo>
                <a:lnTo>
                  <a:pt x="733" y="407"/>
                </a:lnTo>
                <a:lnTo>
                  <a:pt x="733" y="410"/>
                </a:lnTo>
                <a:lnTo>
                  <a:pt x="733" y="412"/>
                </a:lnTo>
                <a:lnTo>
                  <a:pt x="730" y="410"/>
                </a:lnTo>
                <a:lnTo>
                  <a:pt x="730" y="412"/>
                </a:lnTo>
                <a:lnTo>
                  <a:pt x="733" y="412"/>
                </a:lnTo>
                <a:lnTo>
                  <a:pt x="730" y="412"/>
                </a:lnTo>
                <a:lnTo>
                  <a:pt x="728" y="412"/>
                </a:lnTo>
                <a:lnTo>
                  <a:pt x="728" y="414"/>
                </a:lnTo>
                <a:lnTo>
                  <a:pt x="728" y="417"/>
                </a:lnTo>
                <a:lnTo>
                  <a:pt x="730" y="417"/>
                </a:lnTo>
                <a:lnTo>
                  <a:pt x="730" y="419"/>
                </a:lnTo>
                <a:lnTo>
                  <a:pt x="730" y="421"/>
                </a:lnTo>
                <a:lnTo>
                  <a:pt x="728" y="421"/>
                </a:lnTo>
                <a:lnTo>
                  <a:pt x="728" y="423"/>
                </a:lnTo>
                <a:lnTo>
                  <a:pt x="726" y="423"/>
                </a:lnTo>
                <a:lnTo>
                  <a:pt x="726" y="426"/>
                </a:lnTo>
                <a:lnTo>
                  <a:pt x="728" y="426"/>
                </a:lnTo>
                <a:lnTo>
                  <a:pt x="728" y="428"/>
                </a:lnTo>
                <a:lnTo>
                  <a:pt x="726" y="428"/>
                </a:lnTo>
                <a:lnTo>
                  <a:pt x="723" y="428"/>
                </a:lnTo>
                <a:lnTo>
                  <a:pt x="723" y="430"/>
                </a:lnTo>
                <a:lnTo>
                  <a:pt x="721" y="430"/>
                </a:lnTo>
                <a:lnTo>
                  <a:pt x="721" y="433"/>
                </a:lnTo>
                <a:lnTo>
                  <a:pt x="721" y="435"/>
                </a:lnTo>
                <a:lnTo>
                  <a:pt x="721" y="437"/>
                </a:lnTo>
                <a:lnTo>
                  <a:pt x="721" y="440"/>
                </a:lnTo>
                <a:lnTo>
                  <a:pt x="721" y="442"/>
                </a:lnTo>
                <a:lnTo>
                  <a:pt x="721" y="444"/>
                </a:lnTo>
                <a:lnTo>
                  <a:pt x="723" y="444"/>
                </a:lnTo>
                <a:lnTo>
                  <a:pt x="723" y="447"/>
                </a:lnTo>
                <a:lnTo>
                  <a:pt x="721" y="447"/>
                </a:lnTo>
                <a:lnTo>
                  <a:pt x="723" y="447"/>
                </a:lnTo>
                <a:lnTo>
                  <a:pt x="723" y="449"/>
                </a:lnTo>
                <a:lnTo>
                  <a:pt x="723" y="451"/>
                </a:lnTo>
                <a:lnTo>
                  <a:pt x="723" y="453"/>
                </a:lnTo>
                <a:lnTo>
                  <a:pt x="726" y="453"/>
                </a:lnTo>
                <a:lnTo>
                  <a:pt x="726" y="456"/>
                </a:lnTo>
                <a:lnTo>
                  <a:pt x="728" y="456"/>
                </a:lnTo>
                <a:lnTo>
                  <a:pt x="730" y="456"/>
                </a:lnTo>
                <a:lnTo>
                  <a:pt x="728" y="453"/>
                </a:lnTo>
                <a:lnTo>
                  <a:pt x="730" y="453"/>
                </a:lnTo>
                <a:lnTo>
                  <a:pt x="733" y="456"/>
                </a:lnTo>
                <a:lnTo>
                  <a:pt x="730" y="456"/>
                </a:lnTo>
                <a:lnTo>
                  <a:pt x="733" y="456"/>
                </a:lnTo>
                <a:lnTo>
                  <a:pt x="733" y="458"/>
                </a:lnTo>
                <a:lnTo>
                  <a:pt x="735" y="460"/>
                </a:lnTo>
                <a:lnTo>
                  <a:pt x="735" y="458"/>
                </a:lnTo>
                <a:lnTo>
                  <a:pt x="737" y="458"/>
                </a:lnTo>
                <a:lnTo>
                  <a:pt x="740" y="458"/>
                </a:lnTo>
                <a:lnTo>
                  <a:pt x="740" y="460"/>
                </a:lnTo>
                <a:lnTo>
                  <a:pt x="740" y="463"/>
                </a:lnTo>
                <a:lnTo>
                  <a:pt x="742" y="463"/>
                </a:lnTo>
                <a:lnTo>
                  <a:pt x="742" y="465"/>
                </a:lnTo>
                <a:lnTo>
                  <a:pt x="742" y="467"/>
                </a:lnTo>
                <a:lnTo>
                  <a:pt x="744" y="467"/>
                </a:lnTo>
                <a:lnTo>
                  <a:pt x="744" y="470"/>
                </a:lnTo>
                <a:lnTo>
                  <a:pt x="744" y="467"/>
                </a:lnTo>
                <a:lnTo>
                  <a:pt x="747" y="470"/>
                </a:lnTo>
                <a:lnTo>
                  <a:pt x="747" y="467"/>
                </a:lnTo>
                <a:lnTo>
                  <a:pt x="747" y="470"/>
                </a:lnTo>
                <a:lnTo>
                  <a:pt x="749" y="470"/>
                </a:lnTo>
                <a:lnTo>
                  <a:pt x="751" y="470"/>
                </a:lnTo>
                <a:lnTo>
                  <a:pt x="751" y="472"/>
                </a:lnTo>
                <a:lnTo>
                  <a:pt x="753" y="470"/>
                </a:lnTo>
                <a:lnTo>
                  <a:pt x="753" y="472"/>
                </a:lnTo>
                <a:lnTo>
                  <a:pt x="753" y="474"/>
                </a:lnTo>
                <a:lnTo>
                  <a:pt x="756" y="474"/>
                </a:lnTo>
                <a:lnTo>
                  <a:pt x="758" y="474"/>
                </a:lnTo>
                <a:lnTo>
                  <a:pt x="756" y="474"/>
                </a:lnTo>
                <a:lnTo>
                  <a:pt x="758" y="474"/>
                </a:lnTo>
                <a:lnTo>
                  <a:pt x="758" y="476"/>
                </a:lnTo>
                <a:lnTo>
                  <a:pt x="760" y="476"/>
                </a:lnTo>
                <a:lnTo>
                  <a:pt x="763" y="476"/>
                </a:lnTo>
                <a:lnTo>
                  <a:pt x="763" y="474"/>
                </a:lnTo>
                <a:lnTo>
                  <a:pt x="763" y="472"/>
                </a:lnTo>
                <a:lnTo>
                  <a:pt x="765" y="472"/>
                </a:lnTo>
                <a:lnTo>
                  <a:pt x="763" y="472"/>
                </a:lnTo>
                <a:lnTo>
                  <a:pt x="765" y="472"/>
                </a:lnTo>
                <a:lnTo>
                  <a:pt x="765" y="474"/>
                </a:lnTo>
                <a:lnTo>
                  <a:pt x="765" y="472"/>
                </a:lnTo>
                <a:lnTo>
                  <a:pt x="765" y="474"/>
                </a:lnTo>
                <a:lnTo>
                  <a:pt x="767" y="474"/>
                </a:lnTo>
                <a:lnTo>
                  <a:pt x="767" y="476"/>
                </a:lnTo>
                <a:lnTo>
                  <a:pt x="770" y="476"/>
                </a:lnTo>
                <a:lnTo>
                  <a:pt x="772" y="476"/>
                </a:lnTo>
                <a:lnTo>
                  <a:pt x="770" y="476"/>
                </a:lnTo>
                <a:lnTo>
                  <a:pt x="770" y="479"/>
                </a:lnTo>
                <a:lnTo>
                  <a:pt x="770" y="481"/>
                </a:lnTo>
                <a:lnTo>
                  <a:pt x="770" y="483"/>
                </a:lnTo>
                <a:lnTo>
                  <a:pt x="772" y="483"/>
                </a:lnTo>
                <a:lnTo>
                  <a:pt x="772" y="486"/>
                </a:lnTo>
                <a:lnTo>
                  <a:pt x="774" y="486"/>
                </a:lnTo>
                <a:lnTo>
                  <a:pt x="776" y="486"/>
                </a:lnTo>
                <a:lnTo>
                  <a:pt x="774" y="486"/>
                </a:lnTo>
                <a:lnTo>
                  <a:pt x="774" y="483"/>
                </a:lnTo>
                <a:lnTo>
                  <a:pt x="776" y="483"/>
                </a:lnTo>
                <a:lnTo>
                  <a:pt x="776" y="481"/>
                </a:lnTo>
                <a:lnTo>
                  <a:pt x="779" y="481"/>
                </a:lnTo>
                <a:lnTo>
                  <a:pt x="779" y="483"/>
                </a:lnTo>
                <a:lnTo>
                  <a:pt x="781" y="483"/>
                </a:lnTo>
                <a:lnTo>
                  <a:pt x="779" y="483"/>
                </a:lnTo>
                <a:lnTo>
                  <a:pt x="779" y="486"/>
                </a:lnTo>
                <a:lnTo>
                  <a:pt x="776" y="486"/>
                </a:lnTo>
                <a:lnTo>
                  <a:pt x="776" y="488"/>
                </a:lnTo>
                <a:lnTo>
                  <a:pt x="776" y="486"/>
                </a:lnTo>
                <a:lnTo>
                  <a:pt x="779" y="486"/>
                </a:lnTo>
                <a:lnTo>
                  <a:pt x="779" y="488"/>
                </a:lnTo>
                <a:lnTo>
                  <a:pt x="779" y="486"/>
                </a:lnTo>
                <a:lnTo>
                  <a:pt x="781" y="486"/>
                </a:lnTo>
                <a:lnTo>
                  <a:pt x="781" y="488"/>
                </a:lnTo>
                <a:lnTo>
                  <a:pt x="783" y="488"/>
                </a:lnTo>
                <a:lnTo>
                  <a:pt x="783" y="490"/>
                </a:lnTo>
                <a:lnTo>
                  <a:pt x="783" y="493"/>
                </a:lnTo>
                <a:lnTo>
                  <a:pt x="783" y="490"/>
                </a:lnTo>
                <a:lnTo>
                  <a:pt x="783" y="493"/>
                </a:lnTo>
                <a:lnTo>
                  <a:pt x="783" y="495"/>
                </a:lnTo>
                <a:lnTo>
                  <a:pt x="783" y="497"/>
                </a:lnTo>
                <a:lnTo>
                  <a:pt x="786" y="497"/>
                </a:lnTo>
                <a:lnTo>
                  <a:pt x="783" y="497"/>
                </a:lnTo>
                <a:lnTo>
                  <a:pt x="786" y="497"/>
                </a:lnTo>
                <a:lnTo>
                  <a:pt x="783" y="497"/>
                </a:lnTo>
                <a:lnTo>
                  <a:pt x="783" y="500"/>
                </a:lnTo>
                <a:lnTo>
                  <a:pt x="786" y="500"/>
                </a:lnTo>
                <a:lnTo>
                  <a:pt x="786" y="502"/>
                </a:lnTo>
                <a:lnTo>
                  <a:pt x="786" y="504"/>
                </a:lnTo>
                <a:lnTo>
                  <a:pt x="786" y="506"/>
                </a:lnTo>
                <a:lnTo>
                  <a:pt x="783" y="506"/>
                </a:lnTo>
                <a:lnTo>
                  <a:pt x="781" y="506"/>
                </a:lnTo>
                <a:lnTo>
                  <a:pt x="779" y="506"/>
                </a:lnTo>
                <a:lnTo>
                  <a:pt x="779" y="504"/>
                </a:lnTo>
                <a:lnTo>
                  <a:pt x="776" y="504"/>
                </a:lnTo>
                <a:lnTo>
                  <a:pt x="776" y="506"/>
                </a:lnTo>
                <a:lnTo>
                  <a:pt x="776" y="509"/>
                </a:lnTo>
                <a:lnTo>
                  <a:pt x="776" y="506"/>
                </a:lnTo>
                <a:lnTo>
                  <a:pt x="776" y="509"/>
                </a:lnTo>
                <a:lnTo>
                  <a:pt x="776" y="506"/>
                </a:lnTo>
                <a:lnTo>
                  <a:pt x="774" y="506"/>
                </a:lnTo>
                <a:lnTo>
                  <a:pt x="774" y="509"/>
                </a:lnTo>
                <a:lnTo>
                  <a:pt x="772" y="509"/>
                </a:lnTo>
                <a:lnTo>
                  <a:pt x="772" y="511"/>
                </a:lnTo>
                <a:lnTo>
                  <a:pt x="770" y="511"/>
                </a:lnTo>
                <a:lnTo>
                  <a:pt x="770" y="513"/>
                </a:lnTo>
                <a:lnTo>
                  <a:pt x="770" y="516"/>
                </a:lnTo>
                <a:lnTo>
                  <a:pt x="772" y="516"/>
                </a:lnTo>
                <a:lnTo>
                  <a:pt x="770" y="516"/>
                </a:lnTo>
                <a:lnTo>
                  <a:pt x="770" y="518"/>
                </a:lnTo>
                <a:lnTo>
                  <a:pt x="770" y="520"/>
                </a:lnTo>
                <a:lnTo>
                  <a:pt x="770" y="523"/>
                </a:lnTo>
                <a:lnTo>
                  <a:pt x="770" y="525"/>
                </a:lnTo>
                <a:lnTo>
                  <a:pt x="770" y="527"/>
                </a:lnTo>
                <a:lnTo>
                  <a:pt x="767" y="527"/>
                </a:lnTo>
                <a:lnTo>
                  <a:pt x="767" y="529"/>
                </a:lnTo>
                <a:lnTo>
                  <a:pt x="765" y="529"/>
                </a:lnTo>
                <a:lnTo>
                  <a:pt x="763" y="529"/>
                </a:lnTo>
                <a:lnTo>
                  <a:pt x="760" y="529"/>
                </a:lnTo>
                <a:lnTo>
                  <a:pt x="758" y="529"/>
                </a:lnTo>
                <a:lnTo>
                  <a:pt x="758" y="527"/>
                </a:lnTo>
                <a:lnTo>
                  <a:pt x="756" y="527"/>
                </a:lnTo>
                <a:lnTo>
                  <a:pt x="756" y="529"/>
                </a:lnTo>
                <a:lnTo>
                  <a:pt x="756" y="527"/>
                </a:lnTo>
                <a:lnTo>
                  <a:pt x="756" y="529"/>
                </a:lnTo>
                <a:lnTo>
                  <a:pt x="753" y="532"/>
                </a:lnTo>
                <a:lnTo>
                  <a:pt x="753" y="534"/>
                </a:lnTo>
                <a:lnTo>
                  <a:pt x="751" y="534"/>
                </a:lnTo>
                <a:lnTo>
                  <a:pt x="751" y="536"/>
                </a:lnTo>
                <a:lnTo>
                  <a:pt x="753" y="536"/>
                </a:lnTo>
                <a:lnTo>
                  <a:pt x="753" y="539"/>
                </a:lnTo>
                <a:lnTo>
                  <a:pt x="753" y="541"/>
                </a:lnTo>
                <a:lnTo>
                  <a:pt x="756" y="541"/>
                </a:lnTo>
                <a:lnTo>
                  <a:pt x="756" y="543"/>
                </a:lnTo>
                <a:lnTo>
                  <a:pt x="756" y="546"/>
                </a:lnTo>
                <a:lnTo>
                  <a:pt x="758" y="548"/>
                </a:lnTo>
                <a:lnTo>
                  <a:pt x="756" y="548"/>
                </a:lnTo>
                <a:lnTo>
                  <a:pt x="758" y="548"/>
                </a:lnTo>
                <a:lnTo>
                  <a:pt x="756" y="548"/>
                </a:lnTo>
                <a:lnTo>
                  <a:pt x="758" y="548"/>
                </a:lnTo>
                <a:lnTo>
                  <a:pt x="758" y="550"/>
                </a:lnTo>
                <a:lnTo>
                  <a:pt x="760" y="550"/>
                </a:lnTo>
                <a:lnTo>
                  <a:pt x="760" y="553"/>
                </a:lnTo>
                <a:lnTo>
                  <a:pt x="763" y="553"/>
                </a:lnTo>
                <a:lnTo>
                  <a:pt x="765" y="553"/>
                </a:lnTo>
                <a:lnTo>
                  <a:pt x="767" y="553"/>
                </a:lnTo>
                <a:lnTo>
                  <a:pt x="767" y="555"/>
                </a:lnTo>
                <a:lnTo>
                  <a:pt x="767" y="557"/>
                </a:lnTo>
                <a:lnTo>
                  <a:pt x="767" y="559"/>
                </a:lnTo>
                <a:lnTo>
                  <a:pt x="767" y="562"/>
                </a:lnTo>
                <a:lnTo>
                  <a:pt x="767" y="564"/>
                </a:lnTo>
                <a:lnTo>
                  <a:pt x="765" y="564"/>
                </a:lnTo>
                <a:lnTo>
                  <a:pt x="763" y="564"/>
                </a:lnTo>
                <a:lnTo>
                  <a:pt x="763" y="566"/>
                </a:lnTo>
                <a:lnTo>
                  <a:pt x="763" y="564"/>
                </a:lnTo>
                <a:lnTo>
                  <a:pt x="763" y="566"/>
                </a:lnTo>
                <a:lnTo>
                  <a:pt x="760" y="566"/>
                </a:lnTo>
                <a:lnTo>
                  <a:pt x="763" y="566"/>
                </a:lnTo>
                <a:lnTo>
                  <a:pt x="763" y="569"/>
                </a:lnTo>
                <a:lnTo>
                  <a:pt x="765" y="569"/>
                </a:lnTo>
                <a:lnTo>
                  <a:pt x="765" y="571"/>
                </a:lnTo>
                <a:lnTo>
                  <a:pt x="767" y="571"/>
                </a:lnTo>
                <a:lnTo>
                  <a:pt x="767" y="573"/>
                </a:lnTo>
                <a:lnTo>
                  <a:pt x="770" y="573"/>
                </a:lnTo>
                <a:lnTo>
                  <a:pt x="772" y="573"/>
                </a:lnTo>
                <a:lnTo>
                  <a:pt x="772" y="576"/>
                </a:lnTo>
                <a:lnTo>
                  <a:pt x="774" y="576"/>
                </a:lnTo>
                <a:lnTo>
                  <a:pt x="774" y="578"/>
                </a:lnTo>
                <a:lnTo>
                  <a:pt x="774" y="580"/>
                </a:lnTo>
                <a:lnTo>
                  <a:pt x="776" y="580"/>
                </a:lnTo>
                <a:lnTo>
                  <a:pt x="776" y="582"/>
                </a:lnTo>
                <a:lnTo>
                  <a:pt x="776" y="585"/>
                </a:lnTo>
                <a:lnTo>
                  <a:pt x="776" y="587"/>
                </a:lnTo>
                <a:lnTo>
                  <a:pt x="776" y="589"/>
                </a:lnTo>
                <a:lnTo>
                  <a:pt x="779" y="589"/>
                </a:lnTo>
                <a:lnTo>
                  <a:pt x="779" y="592"/>
                </a:lnTo>
                <a:lnTo>
                  <a:pt x="779" y="589"/>
                </a:lnTo>
                <a:lnTo>
                  <a:pt x="779" y="592"/>
                </a:lnTo>
                <a:lnTo>
                  <a:pt x="781" y="592"/>
                </a:lnTo>
                <a:lnTo>
                  <a:pt x="781" y="594"/>
                </a:lnTo>
                <a:lnTo>
                  <a:pt x="783" y="596"/>
                </a:lnTo>
                <a:lnTo>
                  <a:pt x="786" y="596"/>
                </a:lnTo>
                <a:lnTo>
                  <a:pt x="786" y="599"/>
                </a:lnTo>
                <a:lnTo>
                  <a:pt x="788" y="599"/>
                </a:lnTo>
                <a:lnTo>
                  <a:pt x="788" y="601"/>
                </a:lnTo>
                <a:lnTo>
                  <a:pt x="790" y="601"/>
                </a:lnTo>
                <a:lnTo>
                  <a:pt x="790" y="603"/>
                </a:lnTo>
                <a:lnTo>
                  <a:pt x="790" y="606"/>
                </a:lnTo>
                <a:lnTo>
                  <a:pt x="790" y="608"/>
                </a:lnTo>
                <a:lnTo>
                  <a:pt x="790" y="610"/>
                </a:lnTo>
                <a:lnTo>
                  <a:pt x="788" y="610"/>
                </a:lnTo>
                <a:lnTo>
                  <a:pt x="788" y="612"/>
                </a:lnTo>
                <a:lnTo>
                  <a:pt x="790" y="612"/>
                </a:lnTo>
                <a:lnTo>
                  <a:pt x="788" y="615"/>
                </a:lnTo>
                <a:lnTo>
                  <a:pt x="790" y="615"/>
                </a:lnTo>
                <a:lnTo>
                  <a:pt x="793" y="615"/>
                </a:lnTo>
                <a:lnTo>
                  <a:pt x="793" y="617"/>
                </a:lnTo>
                <a:lnTo>
                  <a:pt x="795" y="617"/>
                </a:lnTo>
                <a:lnTo>
                  <a:pt x="793" y="617"/>
                </a:lnTo>
                <a:lnTo>
                  <a:pt x="795" y="617"/>
                </a:lnTo>
                <a:lnTo>
                  <a:pt x="793" y="617"/>
                </a:lnTo>
                <a:lnTo>
                  <a:pt x="793" y="619"/>
                </a:lnTo>
                <a:lnTo>
                  <a:pt x="795" y="619"/>
                </a:lnTo>
                <a:lnTo>
                  <a:pt x="795" y="622"/>
                </a:lnTo>
                <a:lnTo>
                  <a:pt x="797" y="622"/>
                </a:lnTo>
                <a:lnTo>
                  <a:pt x="795" y="622"/>
                </a:lnTo>
                <a:lnTo>
                  <a:pt x="797" y="622"/>
                </a:lnTo>
                <a:lnTo>
                  <a:pt x="797" y="624"/>
                </a:lnTo>
                <a:lnTo>
                  <a:pt x="797" y="626"/>
                </a:lnTo>
                <a:lnTo>
                  <a:pt x="795" y="626"/>
                </a:lnTo>
                <a:lnTo>
                  <a:pt x="795" y="629"/>
                </a:lnTo>
                <a:lnTo>
                  <a:pt x="795" y="631"/>
                </a:lnTo>
                <a:lnTo>
                  <a:pt x="795" y="633"/>
                </a:lnTo>
                <a:lnTo>
                  <a:pt x="793" y="633"/>
                </a:lnTo>
                <a:lnTo>
                  <a:pt x="793" y="635"/>
                </a:lnTo>
                <a:lnTo>
                  <a:pt x="790" y="635"/>
                </a:lnTo>
                <a:lnTo>
                  <a:pt x="790" y="638"/>
                </a:lnTo>
                <a:lnTo>
                  <a:pt x="790" y="640"/>
                </a:lnTo>
                <a:lnTo>
                  <a:pt x="788" y="640"/>
                </a:lnTo>
                <a:lnTo>
                  <a:pt x="788" y="642"/>
                </a:lnTo>
                <a:lnTo>
                  <a:pt x="788" y="640"/>
                </a:lnTo>
                <a:lnTo>
                  <a:pt x="786" y="640"/>
                </a:lnTo>
                <a:lnTo>
                  <a:pt x="786" y="642"/>
                </a:lnTo>
                <a:lnTo>
                  <a:pt x="783" y="642"/>
                </a:lnTo>
                <a:lnTo>
                  <a:pt x="781" y="642"/>
                </a:lnTo>
                <a:lnTo>
                  <a:pt x="781" y="645"/>
                </a:lnTo>
                <a:lnTo>
                  <a:pt x="779" y="645"/>
                </a:lnTo>
                <a:lnTo>
                  <a:pt x="776" y="645"/>
                </a:lnTo>
                <a:lnTo>
                  <a:pt x="779" y="645"/>
                </a:lnTo>
                <a:lnTo>
                  <a:pt x="776" y="645"/>
                </a:lnTo>
                <a:lnTo>
                  <a:pt x="774" y="645"/>
                </a:lnTo>
                <a:lnTo>
                  <a:pt x="772" y="645"/>
                </a:lnTo>
                <a:lnTo>
                  <a:pt x="772" y="647"/>
                </a:lnTo>
                <a:lnTo>
                  <a:pt x="770" y="647"/>
                </a:lnTo>
                <a:lnTo>
                  <a:pt x="767" y="647"/>
                </a:lnTo>
                <a:lnTo>
                  <a:pt x="765" y="647"/>
                </a:lnTo>
                <a:lnTo>
                  <a:pt x="763" y="647"/>
                </a:lnTo>
                <a:lnTo>
                  <a:pt x="760" y="649"/>
                </a:lnTo>
                <a:lnTo>
                  <a:pt x="758" y="649"/>
                </a:lnTo>
                <a:lnTo>
                  <a:pt x="756" y="649"/>
                </a:lnTo>
                <a:lnTo>
                  <a:pt x="753" y="649"/>
                </a:lnTo>
                <a:lnTo>
                  <a:pt x="753" y="647"/>
                </a:lnTo>
                <a:lnTo>
                  <a:pt x="751" y="647"/>
                </a:lnTo>
                <a:lnTo>
                  <a:pt x="749" y="647"/>
                </a:lnTo>
                <a:lnTo>
                  <a:pt x="749" y="649"/>
                </a:lnTo>
                <a:lnTo>
                  <a:pt x="747" y="649"/>
                </a:lnTo>
                <a:lnTo>
                  <a:pt x="744" y="649"/>
                </a:lnTo>
                <a:lnTo>
                  <a:pt x="742" y="649"/>
                </a:lnTo>
                <a:lnTo>
                  <a:pt x="740" y="649"/>
                </a:lnTo>
                <a:lnTo>
                  <a:pt x="740" y="652"/>
                </a:lnTo>
                <a:lnTo>
                  <a:pt x="737" y="652"/>
                </a:lnTo>
                <a:lnTo>
                  <a:pt x="737" y="649"/>
                </a:lnTo>
                <a:lnTo>
                  <a:pt x="735" y="649"/>
                </a:lnTo>
                <a:lnTo>
                  <a:pt x="733" y="649"/>
                </a:lnTo>
                <a:lnTo>
                  <a:pt x="733" y="652"/>
                </a:lnTo>
                <a:lnTo>
                  <a:pt x="730" y="652"/>
                </a:lnTo>
                <a:lnTo>
                  <a:pt x="728" y="649"/>
                </a:lnTo>
                <a:lnTo>
                  <a:pt x="728" y="652"/>
                </a:lnTo>
                <a:lnTo>
                  <a:pt x="726" y="652"/>
                </a:lnTo>
                <a:lnTo>
                  <a:pt x="726" y="654"/>
                </a:lnTo>
                <a:lnTo>
                  <a:pt x="723" y="652"/>
                </a:lnTo>
                <a:lnTo>
                  <a:pt x="723" y="654"/>
                </a:lnTo>
                <a:lnTo>
                  <a:pt x="721" y="654"/>
                </a:lnTo>
                <a:lnTo>
                  <a:pt x="723" y="654"/>
                </a:lnTo>
                <a:lnTo>
                  <a:pt x="721" y="654"/>
                </a:lnTo>
                <a:lnTo>
                  <a:pt x="721" y="656"/>
                </a:lnTo>
                <a:lnTo>
                  <a:pt x="721" y="654"/>
                </a:lnTo>
                <a:lnTo>
                  <a:pt x="719" y="654"/>
                </a:lnTo>
                <a:lnTo>
                  <a:pt x="717" y="652"/>
                </a:lnTo>
                <a:lnTo>
                  <a:pt x="714" y="652"/>
                </a:lnTo>
                <a:lnTo>
                  <a:pt x="714" y="649"/>
                </a:lnTo>
                <a:lnTo>
                  <a:pt x="714" y="647"/>
                </a:lnTo>
                <a:lnTo>
                  <a:pt x="712" y="647"/>
                </a:lnTo>
                <a:lnTo>
                  <a:pt x="710" y="645"/>
                </a:lnTo>
                <a:lnTo>
                  <a:pt x="712" y="645"/>
                </a:lnTo>
                <a:lnTo>
                  <a:pt x="710" y="645"/>
                </a:lnTo>
                <a:lnTo>
                  <a:pt x="710" y="642"/>
                </a:lnTo>
                <a:lnTo>
                  <a:pt x="707" y="642"/>
                </a:lnTo>
                <a:lnTo>
                  <a:pt x="707" y="640"/>
                </a:lnTo>
                <a:lnTo>
                  <a:pt x="705" y="640"/>
                </a:lnTo>
                <a:lnTo>
                  <a:pt x="705" y="638"/>
                </a:lnTo>
                <a:lnTo>
                  <a:pt x="703" y="638"/>
                </a:lnTo>
                <a:lnTo>
                  <a:pt x="703" y="635"/>
                </a:lnTo>
                <a:lnTo>
                  <a:pt x="703" y="633"/>
                </a:lnTo>
                <a:lnTo>
                  <a:pt x="700" y="633"/>
                </a:lnTo>
                <a:lnTo>
                  <a:pt x="703" y="633"/>
                </a:lnTo>
                <a:lnTo>
                  <a:pt x="700" y="633"/>
                </a:lnTo>
                <a:lnTo>
                  <a:pt x="700" y="631"/>
                </a:lnTo>
                <a:lnTo>
                  <a:pt x="700" y="629"/>
                </a:lnTo>
                <a:lnTo>
                  <a:pt x="700" y="626"/>
                </a:lnTo>
                <a:lnTo>
                  <a:pt x="700" y="624"/>
                </a:lnTo>
                <a:lnTo>
                  <a:pt x="700" y="622"/>
                </a:lnTo>
                <a:lnTo>
                  <a:pt x="700" y="619"/>
                </a:lnTo>
                <a:lnTo>
                  <a:pt x="700" y="617"/>
                </a:lnTo>
                <a:lnTo>
                  <a:pt x="700" y="615"/>
                </a:lnTo>
                <a:lnTo>
                  <a:pt x="700" y="612"/>
                </a:lnTo>
                <a:lnTo>
                  <a:pt x="698" y="612"/>
                </a:lnTo>
                <a:lnTo>
                  <a:pt x="700" y="612"/>
                </a:lnTo>
                <a:lnTo>
                  <a:pt x="700" y="610"/>
                </a:lnTo>
                <a:lnTo>
                  <a:pt x="698" y="610"/>
                </a:lnTo>
                <a:lnTo>
                  <a:pt x="698" y="608"/>
                </a:lnTo>
                <a:lnTo>
                  <a:pt x="698" y="606"/>
                </a:lnTo>
                <a:lnTo>
                  <a:pt x="698" y="603"/>
                </a:lnTo>
                <a:lnTo>
                  <a:pt x="700" y="603"/>
                </a:lnTo>
                <a:lnTo>
                  <a:pt x="700" y="601"/>
                </a:lnTo>
                <a:lnTo>
                  <a:pt x="700" y="599"/>
                </a:lnTo>
                <a:lnTo>
                  <a:pt x="700" y="596"/>
                </a:lnTo>
                <a:lnTo>
                  <a:pt x="703" y="596"/>
                </a:lnTo>
                <a:lnTo>
                  <a:pt x="703" y="594"/>
                </a:lnTo>
                <a:lnTo>
                  <a:pt x="703" y="592"/>
                </a:lnTo>
                <a:lnTo>
                  <a:pt x="703" y="589"/>
                </a:lnTo>
                <a:lnTo>
                  <a:pt x="703" y="587"/>
                </a:lnTo>
                <a:lnTo>
                  <a:pt x="703" y="585"/>
                </a:lnTo>
                <a:lnTo>
                  <a:pt x="705" y="582"/>
                </a:lnTo>
                <a:lnTo>
                  <a:pt x="705" y="580"/>
                </a:lnTo>
                <a:lnTo>
                  <a:pt x="705" y="578"/>
                </a:lnTo>
                <a:lnTo>
                  <a:pt x="705" y="576"/>
                </a:lnTo>
                <a:lnTo>
                  <a:pt x="705" y="573"/>
                </a:lnTo>
                <a:lnTo>
                  <a:pt x="705" y="571"/>
                </a:lnTo>
                <a:lnTo>
                  <a:pt x="705" y="569"/>
                </a:lnTo>
                <a:lnTo>
                  <a:pt x="705" y="566"/>
                </a:lnTo>
                <a:lnTo>
                  <a:pt x="705" y="564"/>
                </a:lnTo>
                <a:lnTo>
                  <a:pt x="705" y="562"/>
                </a:lnTo>
                <a:lnTo>
                  <a:pt x="705" y="559"/>
                </a:lnTo>
                <a:lnTo>
                  <a:pt x="705" y="557"/>
                </a:lnTo>
                <a:lnTo>
                  <a:pt x="705" y="555"/>
                </a:lnTo>
                <a:lnTo>
                  <a:pt x="703" y="555"/>
                </a:lnTo>
                <a:lnTo>
                  <a:pt x="703" y="553"/>
                </a:lnTo>
                <a:lnTo>
                  <a:pt x="703" y="550"/>
                </a:lnTo>
                <a:lnTo>
                  <a:pt x="703" y="548"/>
                </a:lnTo>
                <a:lnTo>
                  <a:pt x="703" y="546"/>
                </a:lnTo>
                <a:lnTo>
                  <a:pt x="703" y="543"/>
                </a:lnTo>
                <a:lnTo>
                  <a:pt x="703" y="541"/>
                </a:lnTo>
                <a:lnTo>
                  <a:pt x="703" y="539"/>
                </a:lnTo>
                <a:lnTo>
                  <a:pt x="705" y="536"/>
                </a:lnTo>
                <a:lnTo>
                  <a:pt x="705" y="534"/>
                </a:lnTo>
                <a:lnTo>
                  <a:pt x="707" y="534"/>
                </a:lnTo>
                <a:lnTo>
                  <a:pt x="707" y="532"/>
                </a:lnTo>
                <a:lnTo>
                  <a:pt x="707" y="529"/>
                </a:lnTo>
                <a:lnTo>
                  <a:pt x="710" y="529"/>
                </a:lnTo>
                <a:lnTo>
                  <a:pt x="710" y="527"/>
                </a:lnTo>
                <a:lnTo>
                  <a:pt x="712" y="527"/>
                </a:lnTo>
                <a:lnTo>
                  <a:pt x="712" y="525"/>
                </a:lnTo>
                <a:lnTo>
                  <a:pt x="712" y="523"/>
                </a:lnTo>
                <a:lnTo>
                  <a:pt x="712" y="520"/>
                </a:lnTo>
                <a:lnTo>
                  <a:pt x="714" y="520"/>
                </a:lnTo>
                <a:lnTo>
                  <a:pt x="714" y="518"/>
                </a:lnTo>
                <a:lnTo>
                  <a:pt x="717" y="518"/>
                </a:lnTo>
                <a:lnTo>
                  <a:pt x="717" y="520"/>
                </a:lnTo>
                <a:lnTo>
                  <a:pt x="717" y="518"/>
                </a:lnTo>
                <a:lnTo>
                  <a:pt x="717" y="520"/>
                </a:lnTo>
                <a:lnTo>
                  <a:pt x="719" y="520"/>
                </a:lnTo>
                <a:lnTo>
                  <a:pt x="719" y="518"/>
                </a:lnTo>
                <a:lnTo>
                  <a:pt x="721" y="518"/>
                </a:lnTo>
                <a:lnTo>
                  <a:pt x="723" y="518"/>
                </a:lnTo>
                <a:lnTo>
                  <a:pt x="723" y="516"/>
                </a:lnTo>
                <a:lnTo>
                  <a:pt x="723" y="513"/>
                </a:lnTo>
                <a:lnTo>
                  <a:pt x="726" y="513"/>
                </a:lnTo>
                <a:lnTo>
                  <a:pt x="723" y="513"/>
                </a:lnTo>
                <a:lnTo>
                  <a:pt x="726" y="513"/>
                </a:lnTo>
                <a:lnTo>
                  <a:pt x="721" y="511"/>
                </a:lnTo>
                <a:lnTo>
                  <a:pt x="726" y="513"/>
                </a:lnTo>
                <a:lnTo>
                  <a:pt x="728" y="511"/>
                </a:lnTo>
                <a:lnTo>
                  <a:pt x="728" y="509"/>
                </a:lnTo>
                <a:lnTo>
                  <a:pt x="728" y="506"/>
                </a:lnTo>
                <a:lnTo>
                  <a:pt x="728" y="504"/>
                </a:lnTo>
                <a:lnTo>
                  <a:pt x="728" y="502"/>
                </a:lnTo>
                <a:lnTo>
                  <a:pt x="726" y="502"/>
                </a:lnTo>
                <a:lnTo>
                  <a:pt x="726" y="500"/>
                </a:lnTo>
                <a:lnTo>
                  <a:pt x="723" y="500"/>
                </a:lnTo>
                <a:lnTo>
                  <a:pt x="726" y="500"/>
                </a:lnTo>
                <a:lnTo>
                  <a:pt x="723" y="500"/>
                </a:lnTo>
                <a:lnTo>
                  <a:pt x="723" y="497"/>
                </a:lnTo>
                <a:lnTo>
                  <a:pt x="723" y="500"/>
                </a:lnTo>
                <a:lnTo>
                  <a:pt x="723" y="497"/>
                </a:lnTo>
                <a:lnTo>
                  <a:pt x="723" y="495"/>
                </a:lnTo>
                <a:lnTo>
                  <a:pt x="723" y="493"/>
                </a:lnTo>
                <a:lnTo>
                  <a:pt x="723" y="490"/>
                </a:lnTo>
                <a:lnTo>
                  <a:pt x="723" y="488"/>
                </a:lnTo>
                <a:lnTo>
                  <a:pt x="721" y="490"/>
                </a:lnTo>
                <a:lnTo>
                  <a:pt x="721" y="488"/>
                </a:lnTo>
                <a:lnTo>
                  <a:pt x="719" y="488"/>
                </a:lnTo>
                <a:lnTo>
                  <a:pt x="717" y="488"/>
                </a:lnTo>
                <a:lnTo>
                  <a:pt x="717" y="486"/>
                </a:lnTo>
                <a:lnTo>
                  <a:pt x="717" y="483"/>
                </a:lnTo>
                <a:lnTo>
                  <a:pt x="717" y="481"/>
                </a:lnTo>
                <a:lnTo>
                  <a:pt x="717" y="479"/>
                </a:lnTo>
                <a:lnTo>
                  <a:pt x="717" y="476"/>
                </a:lnTo>
                <a:lnTo>
                  <a:pt x="717" y="474"/>
                </a:lnTo>
                <a:lnTo>
                  <a:pt x="714" y="474"/>
                </a:lnTo>
                <a:lnTo>
                  <a:pt x="714" y="472"/>
                </a:lnTo>
                <a:lnTo>
                  <a:pt x="712" y="472"/>
                </a:lnTo>
                <a:lnTo>
                  <a:pt x="712" y="474"/>
                </a:lnTo>
                <a:lnTo>
                  <a:pt x="710" y="474"/>
                </a:lnTo>
                <a:lnTo>
                  <a:pt x="707" y="474"/>
                </a:lnTo>
                <a:lnTo>
                  <a:pt x="710" y="474"/>
                </a:lnTo>
                <a:lnTo>
                  <a:pt x="710" y="472"/>
                </a:lnTo>
                <a:lnTo>
                  <a:pt x="710" y="474"/>
                </a:lnTo>
                <a:lnTo>
                  <a:pt x="710" y="472"/>
                </a:lnTo>
                <a:lnTo>
                  <a:pt x="710" y="474"/>
                </a:lnTo>
                <a:lnTo>
                  <a:pt x="710" y="472"/>
                </a:lnTo>
                <a:lnTo>
                  <a:pt x="710" y="474"/>
                </a:lnTo>
                <a:lnTo>
                  <a:pt x="710" y="472"/>
                </a:lnTo>
                <a:lnTo>
                  <a:pt x="710" y="474"/>
                </a:lnTo>
                <a:lnTo>
                  <a:pt x="707" y="474"/>
                </a:lnTo>
                <a:lnTo>
                  <a:pt x="707" y="472"/>
                </a:lnTo>
                <a:lnTo>
                  <a:pt x="710" y="472"/>
                </a:lnTo>
                <a:lnTo>
                  <a:pt x="707" y="472"/>
                </a:lnTo>
                <a:lnTo>
                  <a:pt x="707" y="470"/>
                </a:lnTo>
                <a:lnTo>
                  <a:pt x="707" y="467"/>
                </a:lnTo>
                <a:lnTo>
                  <a:pt x="707" y="465"/>
                </a:lnTo>
                <a:lnTo>
                  <a:pt x="705" y="465"/>
                </a:lnTo>
                <a:lnTo>
                  <a:pt x="705" y="463"/>
                </a:lnTo>
                <a:lnTo>
                  <a:pt x="703" y="463"/>
                </a:lnTo>
                <a:lnTo>
                  <a:pt x="703" y="460"/>
                </a:lnTo>
                <a:lnTo>
                  <a:pt x="700" y="460"/>
                </a:lnTo>
                <a:lnTo>
                  <a:pt x="698" y="460"/>
                </a:lnTo>
                <a:lnTo>
                  <a:pt x="698" y="458"/>
                </a:lnTo>
                <a:lnTo>
                  <a:pt x="696" y="458"/>
                </a:lnTo>
                <a:lnTo>
                  <a:pt x="694" y="458"/>
                </a:lnTo>
                <a:lnTo>
                  <a:pt x="694" y="460"/>
                </a:lnTo>
                <a:lnTo>
                  <a:pt x="691" y="460"/>
                </a:lnTo>
                <a:lnTo>
                  <a:pt x="691" y="463"/>
                </a:lnTo>
                <a:lnTo>
                  <a:pt x="694" y="463"/>
                </a:lnTo>
                <a:lnTo>
                  <a:pt x="691" y="465"/>
                </a:lnTo>
                <a:lnTo>
                  <a:pt x="691" y="467"/>
                </a:lnTo>
                <a:lnTo>
                  <a:pt x="689" y="467"/>
                </a:lnTo>
                <a:lnTo>
                  <a:pt x="687" y="467"/>
                </a:lnTo>
                <a:lnTo>
                  <a:pt x="687" y="470"/>
                </a:lnTo>
                <a:lnTo>
                  <a:pt x="684" y="470"/>
                </a:lnTo>
                <a:lnTo>
                  <a:pt x="682" y="470"/>
                </a:lnTo>
                <a:lnTo>
                  <a:pt x="682" y="472"/>
                </a:lnTo>
                <a:lnTo>
                  <a:pt x="680" y="472"/>
                </a:lnTo>
                <a:lnTo>
                  <a:pt x="680" y="474"/>
                </a:lnTo>
                <a:lnTo>
                  <a:pt x="680" y="472"/>
                </a:lnTo>
                <a:lnTo>
                  <a:pt x="680" y="474"/>
                </a:lnTo>
                <a:lnTo>
                  <a:pt x="680" y="472"/>
                </a:lnTo>
                <a:lnTo>
                  <a:pt x="677" y="472"/>
                </a:lnTo>
                <a:lnTo>
                  <a:pt x="675" y="472"/>
                </a:lnTo>
                <a:lnTo>
                  <a:pt x="673" y="472"/>
                </a:lnTo>
                <a:lnTo>
                  <a:pt x="670" y="472"/>
                </a:lnTo>
                <a:lnTo>
                  <a:pt x="670" y="474"/>
                </a:lnTo>
                <a:lnTo>
                  <a:pt x="670" y="476"/>
                </a:lnTo>
                <a:lnTo>
                  <a:pt x="668" y="476"/>
                </a:lnTo>
                <a:lnTo>
                  <a:pt x="668" y="479"/>
                </a:lnTo>
                <a:lnTo>
                  <a:pt x="668" y="476"/>
                </a:lnTo>
                <a:lnTo>
                  <a:pt x="668" y="479"/>
                </a:lnTo>
                <a:lnTo>
                  <a:pt x="666" y="479"/>
                </a:lnTo>
                <a:lnTo>
                  <a:pt x="666" y="481"/>
                </a:lnTo>
                <a:lnTo>
                  <a:pt x="664" y="481"/>
                </a:lnTo>
                <a:lnTo>
                  <a:pt x="664" y="483"/>
                </a:lnTo>
                <a:lnTo>
                  <a:pt x="664" y="486"/>
                </a:lnTo>
                <a:lnTo>
                  <a:pt x="664" y="488"/>
                </a:lnTo>
                <a:lnTo>
                  <a:pt x="666" y="488"/>
                </a:lnTo>
                <a:lnTo>
                  <a:pt x="666" y="490"/>
                </a:lnTo>
                <a:lnTo>
                  <a:pt x="666" y="488"/>
                </a:lnTo>
                <a:lnTo>
                  <a:pt x="666" y="490"/>
                </a:lnTo>
                <a:lnTo>
                  <a:pt x="668" y="490"/>
                </a:lnTo>
                <a:lnTo>
                  <a:pt x="668" y="493"/>
                </a:lnTo>
                <a:lnTo>
                  <a:pt x="668" y="490"/>
                </a:lnTo>
                <a:lnTo>
                  <a:pt x="668" y="493"/>
                </a:lnTo>
                <a:lnTo>
                  <a:pt x="668" y="495"/>
                </a:lnTo>
                <a:lnTo>
                  <a:pt x="668" y="497"/>
                </a:lnTo>
                <a:lnTo>
                  <a:pt x="666" y="497"/>
                </a:lnTo>
                <a:lnTo>
                  <a:pt x="666" y="500"/>
                </a:lnTo>
                <a:lnTo>
                  <a:pt x="664" y="500"/>
                </a:lnTo>
                <a:lnTo>
                  <a:pt x="664" y="502"/>
                </a:lnTo>
                <a:lnTo>
                  <a:pt x="664" y="500"/>
                </a:lnTo>
                <a:lnTo>
                  <a:pt x="664" y="502"/>
                </a:lnTo>
                <a:lnTo>
                  <a:pt x="661" y="502"/>
                </a:lnTo>
                <a:lnTo>
                  <a:pt x="664" y="502"/>
                </a:lnTo>
                <a:lnTo>
                  <a:pt x="661" y="502"/>
                </a:lnTo>
                <a:lnTo>
                  <a:pt x="659" y="502"/>
                </a:lnTo>
                <a:lnTo>
                  <a:pt x="659" y="504"/>
                </a:lnTo>
                <a:lnTo>
                  <a:pt x="659" y="506"/>
                </a:lnTo>
                <a:lnTo>
                  <a:pt x="657" y="506"/>
                </a:lnTo>
                <a:lnTo>
                  <a:pt x="657" y="509"/>
                </a:lnTo>
                <a:lnTo>
                  <a:pt x="654" y="509"/>
                </a:lnTo>
                <a:lnTo>
                  <a:pt x="652" y="509"/>
                </a:lnTo>
                <a:lnTo>
                  <a:pt x="650" y="509"/>
                </a:lnTo>
                <a:lnTo>
                  <a:pt x="650" y="506"/>
                </a:lnTo>
                <a:lnTo>
                  <a:pt x="650" y="504"/>
                </a:lnTo>
                <a:lnTo>
                  <a:pt x="650" y="506"/>
                </a:lnTo>
                <a:lnTo>
                  <a:pt x="647" y="506"/>
                </a:lnTo>
                <a:lnTo>
                  <a:pt x="647" y="504"/>
                </a:lnTo>
                <a:lnTo>
                  <a:pt x="647" y="506"/>
                </a:lnTo>
                <a:lnTo>
                  <a:pt x="645" y="506"/>
                </a:lnTo>
                <a:lnTo>
                  <a:pt x="645" y="504"/>
                </a:lnTo>
                <a:lnTo>
                  <a:pt x="643" y="504"/>
                </a:lnTo>
                <a:lnTo>
                  <a:pt x="641" y="504"/>
                </a:lnTo>
                <a:lnTo>
                  <a:pt x="638" y="504"/>
                </a:lnTo>
                <a:lnTo>
                  <a:pt x="641" y="504"/>
                </a:lnTo>
                <a:lnTo>
                  <a:pt x="638" y="504"/>
                </a:lnTo>
                <a:lnTo>
                  <a:pt x="636" y="504"/>
                </a:lnTo>
                <a:lnTo>
                  <a:pt x="634" y="504"/>
                </a:lnTo>
                <a:lnTo>
                  <a:pt x="631" y="502"/>
                </a:lnTo>
                <a:lnTo>
                  <a:pt x="631" y="504"/>
                </a:lnTo>
                <a:lnTo>
                  <a:pt x="629" y="504"/>
                </a:lnTo>
                <a:lnTo>
                  <a:pt x="631" y="504"/>
                </a:lnTo>
                <a:lnTo>
                  <a:pt x="629" y="504"/>
                </a:lnTo>
                <a:lnTo>
                  <a:pt x="631" y="504"/>
                </a:lnTo>
                <a:lnTo>
                  <a:pt x="629" y="504"/>
                </a:lnTo>
                <a:lnTo>
                  <a:pt x="629" y="506"/>
                </a:lnTo>
                <a:lnTo>
                  <a:pt x="627" y="506"/>
                </a:lnTo>
                <a:lnTo>
                  <a:pt x="627" y="509"/>
                </a:lnTo>
                <a:lnTo>
                  <a:pt x="624" y="509"/>
                </a:lnTo>
                <a:lnTo>
                  <a:pt x="624" y="511"/>
                </a:lnTo>
                <a:lnTo>
                  <a:pt x="624" y="509"/>
                </a:lnTo>
                <a:lnTo>
                  <a:pt x="624" y="511"/>
                </a:lnTo>
                <a:lnTo>
                  <a:pt x="624" y="509"/>
                </a:lnTo>
                <a:lnTo>
                  <a:pt x="624" y="511"/>
                </a:lnTo>
                <a:lnTo>
                  <a:pt x="622" y="511"/>
                </a:lnTo>
                <a:lnTo>
                  <a:pt x="622" y="513"/>
                </a:lnTo>
                <a:lnTo>
                  <a:pt x="622" y="516"/>
                </a:lnTo>
                <a:lnTo>
                  <a:pt x="620" y="516"/>
                </a:lnTo>
                <a:lnTo>
                  <a:pt x="622" y="516"/>
                </a:lnTo>
                <a:lnTo>
                  <a:pt x="620" y="516"/>
                </a:lnTo>
                <a:lnTo>
                  <a:pt x="622" y="516"/>
                </a:lnTo>
                <a:lnTo>
                  <a:pt x="622" y="518"/>
                </a:lnTo>
                <a:lnTo>
                  <a:pt x="620" y="518"/>
                </a:lnTo>
                <a:lnTo>
                  <a:pt x="622" y="518"/>
                </a:lnTo>
                <a:lnTo>
                  <a:pt x="620" y="518"/>
                </a:lnTo>
                <a:lnTo>
                  <a:pt x="620" y="520"/>
                </a:lnTo>
                <a:lnTo>
                  <a:pt x="620" y="523"/>
                </a:lnTo>
                <a:lnTo>
                  <a:pt x="617" y="523"/>
                </a:lnTo>
                <a:lnTo>
                  <a:pt x="615" y="523"/>
                </a:lnTo>
                <a:lnTo>
                  <a:pt x="615" y="525"/>
                </a:lnTo>
                <a:lnTo>
                  <a:pt x="613" y="525"/>
                </a:lnTo>
                <a:lnTo>
                  <a:pt x="611" y="525"/>
                </a:lnTo>
                <a:lnTo>
                  <a:pt x="608" y="525"/>
                </a:lnTo>
                <a:lnTo>
                  <a:pt x="608" y="527"/>
                </a:lnTo>
                <a:lnTo>
                  <a:pt x="608" y="525"/>
                </a:lnTo>
                <a:lnTo>
                  <a:pt x="606" y="525"/>
                </a:lnTo>
                <a:lnTo>
                  <a:pt x="604" y="525"/>
                </a:lnTo>
                <a:lnTo>
                  <a:pt x="601" y="525"/>
                </a:lnTo>
                <a:lnTo>
                  <a:pt x="599" y="525"/>
                </a:lnTo>
                <a:lnTo>
                  <a:pt x="599" y="523"/>
                </a:lnTo>
                <a:lnTo>
                  <a:pt x="597" y="523"/>
                </a:lnTo>
                <a:lnTo>
                  <a:pt x="597" y="525"/>
                </a:lnTo>
                <a:lnTo>
                  <a:pt x="597" y="523"/>
                </a:lnTo>
                <a:lnTo>
                  <a:pt x="597" y="525"/>
                </a:lnTo>
                <a:lnTo>
                  <a:pt x="597" y="523"/>
                </a:lnTo>
                <a:lnTo>
                  <a:pt x="597" y="525"/>
                </a:lnTo>
                <a:lnTo>
                  <a:pt x="594" y="523"/>
                </a:lnTo>
                <a:lnTo>
                  <a:pt x="594" y="520"/>
                </a:lnTo>
                <a:lnTo>
                  <a:pt x="594" y="518"/>
                </a:lnTo>
                <a:lnTo>
                  <a:pt x="594" y="516"/>
                </a:lnTo>
                <a:lnTo>
                  <a:pt x="594" y="513"/>
                </a:lnTo>
                <a:lnTo>
                  <a:pt x="592" y="513"/>
                </a:lnTo>
                <a:lnTo>
                  <a:pt x="592" y="511"/>
                </a:lnTo>
                <a:lnTo>
                  <a:pt x="592" y="509"/>
                </a:lnTo>
                <a:lnTo>
                  <a:pt x="594" y="511"/>
                </a:lnTo>
                <a:lnTo>
                  <a:pt x="594" y="509"/>
                </a:lnTo>
                <a:lnTo>
                  <a:pt x="592" y="509"/>
                </a:lnTo>
                <a:lnTo>
                  <a:pt x="594" y="509"/>
                </a:lnTo>
                <a:lnTo>
                  <a:pt x="594" y="506"/>
                </a:lnTo>
                <a:lnTo>
                  <a:pt x="594" y="504"/>
                </a:lnTo>
                <a:lnTo>
                  <a:pt x="594" y="502"/>
                </a:lnTo>
                <a:lnTo>
                  <a:pt x="594" y="500"/>
                </a:lnTo>
                <a:lnTo>
                  <a:pt x="594" y="497"/>
                </a:lnTo>
                <a:lnTo>
                  <a:pt x="594" y="495"/>
                </a:lnTo>
                <a:lnTo>
                  <a:pt x="594" y="493"/>
                </a:lnTo>
                <a:lnTo>
                  <a:pt x="597" y="493"/>
                </a:lnTo>
                <a:lnTo>
                  <a:pt x="597" y="490"/>
                </a:lnTo>
                <a:lnTo>
                  <a:pt x="599" y="490"/>
                </a:lnTo>
                <a:lnTo>
                  <a:pt x="599" y="488"/>
                </a:lnTo>
                <a:lnTo>
                  <a:pt x="601" y="488"/>
                </a:lnTo>
                <a:lnTo>
                  <a:pt x="601" y="486"/>
                </a:lnTo>
                <a:lnTo>
                  <a:pt x="604" y="486"/>
                </a:lnTo>
                <a:lnTo>
                  <a:pt x="604" y="483"/>
                </a:lnTo>
                <a:lnTo>
                  <a:pt x="604" y="481"/>
                </a:lnTo>
                <a:lnTo>
                  <a:pt x="606" y="481"/>
                </a:lnTo>
                <a:lnTo>
                  <a:pt x="608" y="481"/>
                </a:lnTo>
                <a:lnTo>
                  <a:pt x="611" y="481"/>
                </a:lnTo>
                <a:lnTo>
                  <a:pt x="611" y="479"/>
                </a:lnTo>
                <a:lnTo>
                  <a:pt x="611" y="481"/>
                </a:lnTo>
                <a:lnTo>
                  <a:pt x="611" y="479"/>
                </a:lnTo>
                <a:lnTo>
                  <a:pt x="613" y="479"/>
                </a:lnTo>
                <a:lnTo>
                  <a:pt x="615" y="479"/>
                </a:lnTo>
                <a:lnTo>
                  <a:pt x="615" y="476"/>
                </a:lnTo>
                <a:lnTo>
                  <a:pt x="617" y="476"/>
                </a:lnTo>
                <a:lnTo>
                  <a:pt x="617" y="474"/>
                </a:lnTo>
                <a:lnTo>
                  <a:pt x="620" y="474"/>
                </a:lnTo>
                <a:lnTo>
                  <a:pt x="620" y="472"/>
                </a:lnTo>
                <a:lnTo>
                  <a:pt x="620" y="474"/>
                </a:lnTo>
                <a:lnTo>
                  <a:pt x="620" y="472"/>
                </a:lnTo>
                <a:lnTo>
                  <a:pt x="620" y="474"/>
                </a:lnTo>
                <a:lnTo>
                  <a:pt x="620" y="472"/>
                </a:lnTo>
                <a:lnTo>
                  <a:pt x="622" y="472"/>
                </a:lnTo>
                <a:lnTo>
                  <a:pt x="622" y="474"/>
                </a:lnTo>
                <a:lnTo>
                  <a:pt x="622" y="472"/>
                </a:lnTo>
                <a:lnTo>
                  <a:pt x="622" y="474"/>
                </a:lnTo>
                <a:lnTo>
                  <a:pt x="622" y="472"/>
                </a:lnTo>
                <a:lnTo>
                  <a:pt x="624" y="472"/>
                </a:lnTo>
                <a:lnTo>
                  <a:pt x="624" y="474"/>
                </a:lnTo>
                <a:lnTo>
                  <a:pt x="627" y="474"/>
                </a:lnTo>
                <a:lnTo>
                  <a:pt x="627" y="472"/>
                </a:lnTo>
                <a:lnTo>
                  <a:pt x="629" y="472"/>
                </a:lnTo>
                <a:lnTo>
                  <a:pt x="629" y="470"/>
                </a:lnTo>
                <a:lnTo>
                  <a:pt x="631" y="470"/>
                </a:lnTo>
                <a:lnTo>
                  <a:pt x="631" y="467"/>
                </a:lnTo>
                <a:lnTo>
                  <a:pt x="631" y="465"/>
                </a:lnTo>
                <a:lnTo>
                  <a:pt x="631" y="463"/>
                </a:lnTo>
                <a:lnTo>
                  <a:pt x="631" y="460"/>
                </a:lnTo>
                <a:lnTo>
                  <a:pt x="631" y="458"/>
                </a:lnTo>
                <a:lnTo>
                  <a:pt x="629" y="458"/>
                </a:lnTo>
                <a:lnTo>
                  <a:pt x="629" y="456"/>
                </a:lnTo>
                <a:lnTo>
                  <a:pt x="627" y="456"/>
                </a:lnTo>
                <a:lnTo>
                  <a:pt x="627" y="453"/>
                </a:lnTo>
                <a:lnTo>
                  <a:pt x="624" y="453"/>
                </a:lnTo>
                <a:lnTo>
                  <a:pt x="624" y="451"/>
                </a:lnTo>
                <a:lnTo>
                  <a:pt x="624" y="449"/>
                </a:lnTo>
                <a:lnTo>
                  <a:pt x="627" y="449"/>
                </a:lnTo>
                <a:lnTo>
                  <a:pt x="624" y="449"/>
                </a:lnTo>
                <a:lnTo>
                  <a:pt x="624" y="447"/>
                </a:lnTo>
                <a:lnTo>
                  <a:pt x="627" y="447"/>
                </a:lnTo>
                <a:lnTo>
                  <a:pt x="624" y="447"/>
                </a:lnTo>
                <a:lnTo>
                  <a:pt x="627" y="447"/>
                </a:lnTo>
                <a:lnTo>
                  <a:pt x="624" y="447"/>
                </a:lnTo>
                <a:lnTo>
                  <a:pt x="624" y="444"/>
                </a:lnTo>
                <a:lnTo>
                  <a:pt x="622" y="444"/>
                </a:lnTo>
                <a:lnTo>
                  <a:pt x="624" y="444"/>
                </a:lnTo>
                <a:lnTo>
                  <a:pt x="622" y="444"/>
                </a:lnTo>
                <a:lnTo>
                  <a:pt x="622" y="442"/>
                </a:lnTo>
                <a:lnTo>
                  <a:pt x="624" y="442"/>
                </a:lnTo>
                <a:lnTo>
                  <a:pt x="622" y="442"/>
                </a:lnTo>
                <a:lnTo>
                  <a:pt x="622" y="440"/>
                </a:lnTo>
                <a:lnTo>
                  <a:pt x="620" y="440"/>
                </a:lnTo>
                <a:lnTo>
                  <a:pt x="617" y="440"/>
                </a:lnTo>
                <a:lnTo>
                  <a:pt x="615" y="440"/>
                </a:lnTo>
                <a:lnTo>
                  <a:pt x="613" y="440"/>
                </a:lnTo>
                <a:lnTo>
                  <a:pt x="611" y="440"/>
                </a:lnTo>
                <a:lnTo>
                  <a:pt x="613" y="440"/>
                </a:lnTo>
                <a:lnTo>
                  <a:pt x="611" y="440"/>
                </a:lnTo>
                <a:lnTo>
                  <a:pt x="611" y="437"/>
                </a:lnTo>
                <a:lnTo>
                  <a:pt x="608" y="437"/>
                </a:lnTo>
                <a:lnTo>
                  <a:pt x="606" y="437"/>
                </a:lnTo>
                <a:lnTo>
                  <a:pt x="604" y="437"/>
                </a:lnTo>
                <a:lnTo>
                  <a:pt x="601" y="437"/>
                </a:lnTo>
                <a:lnTo>
                  <a:pt x="601" y="435"/>
                </a:lnTo>
                <a:lnTo>
                  <a:pt x="599" y="435"/>
                </a:lnTo>
                <a:lnTo>
                  <a:pt x="601" y="435"/>
                </a:lnTo>
                <a:lnTo>
                  <a:pt x="601" y="437"/>
                </a:lnTo>
                <a:lnTo>
                  <a:pt x="599" y="437"/>
                </a:lnTo>
                <a:lnTo>
                  <a:pt x="599" y="435"/>
                </a:lnTo>
                <a:lnTo>
                  <a:pt x="597" y="435"/>
                </a:lnTo>
                <a:lnTo>
                  <a:pt x="599" y="435"/>
                </a:lnTo>
                <a:lnTo>
                  <a:pt x="597" y="435"/>
                </a:lnTo>
                <a:lnTo>
                  <a:pt x="597" y="433"/>
                </a:lnTo>
                <a:lnTo>
                  <a:pt x="594" y="433"/>
                </a:lnTo>
                <a:lnTo>
                  <a:pt x="594" y="430"/>
                </a:lnTo>
                <a:lnTo>
                  <a:pt x="594" y="433"/>
                </a:lnTo>
                <a:lnTo>
                  <a:pt x="592" y="433"/>
                </a:lnTo>
                <a:lnTo>
                  <a:pt x="590" y="433"/>
                </a:lnTo>
                <a:lnTo>
                  <a:pt x="590" y="430"/>
                </a:lnTo>
                <a:lnTo>
                  <a:pt x="588" y="430"/>
                </a:lnTo>
                <a:lnTo>
                  <a:pt x="585" y="430"/>
                </a:lnTo>
                <a:lnTo>
                  <a:pt x="585" y="428"/>
                </a:lnTo>
                <a:lnTo>
                  <a:pt x="585" y="426"/>
                </a:lnTo>
                <a:lnTo>
                  <a:pt x="583" y="426"/>
                </a:lnTo>
                <a:lnTo>
                  <a:pt x="583" y="423"/>
                </a:lnTo>
                <a:lnTo>
                  <a:pt x="583" y="421"/>
                </a:lnTo>
                <a:lnTo>
                  <a:pt x="583" y="423"/>
                </a:lnTo>
                <a:lnTo>
                  <a:pt x="583" y="421"/>
                </a:lnTo>
                <a:lnTo>
                  <a:pt x="581" y="421"/>
                </a:lnTo>
                <a:lnTo>
                  <a:pt x="583" y="421"/>
                </a:lnTo>
                <a:lnTo>
                  <a:pt x="583" y="423"/>
                </a:lnTo>
                <a:lnTo>
                  <a:pt x="581" y="423"/>
                </a:lnTo>
                <a:lnTo>
                  <a:pt x="578" y="423"/>
                </a:lnTo>
                <a:lnTo>
                  <a:pt x="576" y="423"/>
                </a:lnTo>
                <a:lnTo>
                  <a:pt x="576" y="421"/>
                </a:lnTo>
                <a:lnTo>
                  <a:pt x="576" y="419"/>
                </a:lnTo>
                <a:lnTo>
                  <a:pt x="574" y="419"/>
                </a:lnTo>
                <a:lnTo>
                  <a:pt x="571" y="419"/>
                </a:lnTo>
                <a:lnTo>
                  <a:pt x="571" y="417"/>
                </a:lnTo>
                <a:lnTo>
                  <a:pt x="571" y="414"/>
                </a:lnTo>
                <a:lnTo>
                  <a:pt x="569" y="414"/>
                </a:lnTo>
                <a:lnTo>
                  <a:pt x="569" y="412"/>
                </a:lnTo>
                <a:lnTo>
                  <a:pt x="571" y="412"/>
                </a:lnTo>
                <a:lnTo>
                  <a:pt x="569" y="412"/>
                </a:lnTo>
                <a:lnTo>
                  <a:pt x="571" y="412"/>
                </a:lnTo>
                <a:lnTo>
                  <a:pt x="574" y="412"/>
                </a:lnTo>
                <a:lnTo>
                  <a:pt x="576" y="412"/>
                </a:lnTo>
                <a:lnTo>
                  <a:pt x="578" y="412"/>
                </a:lnTo>
                <a:lnTo>
                  <a:pt x="578" y="414"/>
                </a:lnTo>
                <a:lnTo>
                  <a:pt x="581" y="414"/>
                </a:lnTo>
                <a:lnTo>
                  <a:pt x="583" y="414"/>
                </a:lnTo>
                <a:lnTo>
                  <a:pt x="585" y="414"/>
                </a:lnTo>
                <a:lnTo>
                  <a:pt x="588" y="414"/>
                </a:lnTo>
                <a:lnTo>
                  <a:pt x="590" y="414"/>
                </a:lnTo>
                <a:lnTo>
                  <a:pt x="592" y="414"/>
                </a:lnTo>
                <a:lnTo>
                  <a:pt x="594" y="412"/>
                </a:lnTo>
                <a:lnTo>
                  <a:pt x="594" y="410"/>
                </a:lnTo>
                <a:lnTo>
                  <a:pt x="597" y="407"/>
                </a:lnTo>
                <a:lnTo>
                  <a:pt x="597" y="405"/>
                </a:lnTo>
                <a:lnTo>
                  <a:pt x="599" y="403"/>
                </a:lnTo>
                <a:lnTo>
                  <a:pt x="599" y="400"/>
                </a:lnTo>
                <a:lnTo>
                  <a:pt x="599" y="398"/>
                </a:lnTo>
                <a:lnTo>
                  <a:pt x="599" y="396"/>
                </a:lnTo>
                <a:lnTo>
                  <a:pt x="597" y="396"/>
                </a:lnTo>
                <a:lnTo>
                  <a:pt x="597" y="394"/>
                </a:lnTo>
                <a:lnTo>
                  <a:pt x="594" y="394"/>
                </a:lnTo>
                <a:lnTo>
                  <a:pt x="594" y="391"/>
                </a:lnTo>
                <a:lnTo>
                  <a:pt x="594" y="389"/>
                </a:lnTo>
                <a:lnTo>
                  <a:pt x="594" y="387"/>
                </a:lnTo>
                <a:lnTo>
                  <a:pt x="594" y="384"/>
                </a:lnTo>
                <a:lnTo>
                  <a:pt x="592" y="384"/>
                </a:lnTo>
                <a:lnTo>
                  <a:pt x="590" y="384"/>
                </a:lnTo>
                <a:lnTo>
                  <a:pt x="590" y="382"/>
                </a:lnTo>
                <a:lnTo>
                  <a:pt x="590" y="380"/>
                </a:lnTo>
                <a:lnTo>
                  <a:pt x="590" y="377"/>
                </a:lnTo>
                <a:lnTo>
                  <a:pt x="588" y="377"/>
                </a:lnTo>
                <a:lnTo>
                  <a:pt x="590" y="377"/>
                </a:lnTo>
                <a:lnTo>
                  <a:pt x="590" y="375"/>
                </a:lnTo>
                <a:lnTo>
                  <a:pt x="590" y="373"/>
                </a:lnTo>
                <a:lnTo>
                  <a:pt x="592" y="373"/>
                </a:lnTo>
                <a:lnTo>
                  <a:pt x="590" y="373"/>
                </a:lnTo>
                <a:lnTo>
                  <a:pt x="592" y="373"/>
                </a:lnTo>
                <a:lnTo>
                  <a:pt x="594" y="373"/>
                </a:lnTo>
                <a:lnTo>
                  <a:pt x="597" y="373"/>
                </a:lnTo>
                <a:lnTo>
                  <a:pt x="597" y="371"/>
                </a:lnTo>
                <a:lnTo>
                  <a:pt x="599" y="371"/>
                </a:lnTo>
                <a:lnTo>
                  <a:pt x="601" y="371"/>
                </a:lnTo>
                <a:lnTo>
                  <a:pt x="601" y="368"/>
                </a:lnTo>
                <a:lnTo>
                  <a:pt x="604" y="366"/>
                </a:lnTo>
                <a:lnTo>
                  <a:pt x="604" y="364"/>
                </a:lnTo>
                <a:lnTo>
                  <a:pt x="601" y="364"/>
                </a:lnTo>
                <a:lnTo>
                  <a:pt x="601" y="361"/>
                </a:lnTo>
                <a:lnTo>
                  <a:pt x="604" y="361"/>
                </a:lnTo>
                <a:lnTo>
                  <a:pt x="604" y="359"/>
                </a:lnTo>
                <a:lnTo>
                  <a:pt x="604" y="357"/>
                </a:lnTo>
                <a:lnTo>
                  <a:pt x="604" y="354"/>
                </a:lnTo>
                <a:lnTo>
                  <a:pt x="601" y="354"/>
                </a:lnTo>
                <a:lnTo>
                  <a:pt x="601" y="352"/>
                </a:lnTo>
                <a:lnTo>
                  <a:pt x="604" y="352"/>
                </a:lnTo>
                <a:lnTo>
                  <a:pt x="601" y="352"/>
                </a:lnTo>
                <a:lnTo>
                  <a:pt x="601" y="350"/>
                </a:lnTo>
                <a:lnTo>
                  <a:pt x="601" y="347"/>
                </a:lnTo>
                <a:lnTo>
                  <a:pt x="604" y="347"/>
                </a:lnTo>
                <a:lnTo>
                  <a:pt x="604" y="345"/>
                </a:lnTo>
                <a:lnTo>
                  <a:pt x="604" y="343"/>
                </a:lnTo>
                <a:lnTo>
                  <a:pt x="604" y="341"/>
                </a:lnTo>
                <a:lnTo>
                  <a:pt x="604" y="338"/>
                </a:lnTo>
                <a:lnTo>
                  <a:pt x="604" y="336"/>
                </a:lnTo>
                <a:lnTo>
                  <a:pt x="604" y="334"/>
                </a:lnTo>
                <a:lnTo>
                  <a:pt x="601" y="334"/>
                </a:lnTo>
                <a:lnTo>
                  <a:pt x="601" y="331"/>
                </a:lnTo>
                <a:lnTo>
                  <a:pt x="599" y="331"/>
                </a:lnTo>
                <a:lnTo>
                  <a:pt x="601" y="331"/>
                </a:lnTo>
                <a:lnTo>
                  <a:pt x="604" y="331"/>
                </a:lnTo>
                <a:lnTo>
                  <a:pt x="604" y="329"/>
                </a:lnTo>
                <a:lnTo>
                  <a:pt x="604" y="331"/>
                </a:lnTo>
                <a:lnTo>
                  <a:pt x="604" y="329"/>
                </a:lnTo>
                <a:lnTo>
                  <a:pt x="601" y="329"/>
                </a:lnTo>
                <a:lnTo>
                  <a:pt x="599" y="331"/>
                </a:lnTo>
                <a:lnTo>
                  <a:pt x="597" y="331"/>
                </a:lnTo>
                <a:lnTo>
                  <a:pt x="594" y="331"/>
                </a:lnTo>
                <a:lnTo>
                  <a:pt x="592" y="331"/>
                </a:lnTo>
                <a:lnTo>
                  <a:pt x="594" y="331"/>
                </a:lnTo>
                <a:lnTo>
                  <a:pt x="594" y="329"/>
                </a:lnTo>
                <a:lnTo>
                  <a:pt x="597" y="329"/>
                </a:lnTo>
                <a:lnTo>
                  <a:pt x="597" y="331"/>
                </a:lnTo>
                <a:lnTo>
                  <a:pt x="597" y="329"/>
                </a:lnTo>
                <a:lnTo>
                  <a:pt x="599" y="329"/>
                </a:lnTo>
                <a:lnTo>
                  <a:pt x="599" y="327"/>
                </a:lnTo>
                <a:lnTo>
                  <a:pt x="597" y="327"/>
                </a:lnTo>
                <a:lnTo>
                  <a:pt x="597" y="324"/>
                </a:lnTo>
                <a:lnTo>
                  <a:pt x="592" y="322"/>
                </a:lnTo>
                <a:lnTo>
                  <a:pt x="592" y="320"/>
                </a:lnTo>
                <a:lnTo>
                  <a:pt x="588" y="315"/>
                </a:lnTo>
                <a:lnTo>
                  <a:pt x="585" y="313"/>
                </a:lnTo>
                <a:lnTo>
                  <a:pt x="583" y="313"/>
                </a:lnTo>
                <a:lnTo>
                  <a:pt x="583" y="311"/>
                </a:lnTo>
                <a:lnTo>
                  <a:pt x="581" y="311"/>
                </a:lnTo>
                <a:lnTo>
                  <a:pt x="581" y="308"/>
                </a:lnTo>
                <a:lnTo>
                  <a:pt x="578" y="308"/>
                </a:lnTo>
                <a:lnTo>
                  <a:pt x="576" y="306"/>
                </a:lnTo>
                <a:lnTo>
                  <a:pt x="574" y="306"/>
                </a:lnTo>
                <a:lnTo>
                  <a:pt x="571" y="306"/>
                </a:lnTo>
                <a:lnTo>
                  <a:pt x="571" y="308"/>
                </a:lnTo>
                <a:lnTo>
                  <a:pt x="571" y="311"/>
                </a:lnTo>
                <a:lnTo>
                  <a:pt x="571" y="308"/>
                </a:lnTo>
                <a:lnTo>
                  <a:pt x="569" y="308"/>
                </a:lnTo>
                <a:lnTo>
                  <a:pt x="567" y="308"/>
                </a:lnTo>
                <a:lnTo>
                  <a:pt x="567" y="311"/>
                </a:lnTo>
                <a:lnTo>
                  <a:pt x="564" y="311"/>
                </a:lnTo>
                <a:lnTo>
                  <a:pt x="564" y="313"/>
                </a:lnTo>
                <a:lnTo>
                  <a:pt x="562" y="313"/>
                </a:lnTo>
                <a:lnTo>
                  <a:pt x="562" y="315"/>
                </a:lnTo>
                <a:lnTo>
                  <a:pt x="560" y="315"/>
                </a:lnTo>
                <a:lnTo>
                  <a:pt x="560" y="318"/>
                </a:lnTo>
                <a:lnTo>
                  <a:pt x="558" y="318"/>
                </a:lnTo>
                <a:lnTo>
                  <a:pt x="555" y="318"/>
                </a:lnTo>
                <a:lnTo>
                  <a:pt x="553" y="318"/>
                </a:lnTo>
                <a:lnTo>
                  <a:pt x="553" y="320"/>
                </a:lnTo>
                <a:lnTo>
                  <a:pt x="551" y="320"/>
                </a:lnTo>
                <a:lnTo>
                  <a:pt x="548" y="320"/>
                </a:lnTo>
                <a:lnTo>
                  <a:pt x="548" y="318"/>
                </a:lnTo>
                <a:lnTo>
                  <a:pt x="546" y="318"/>
                </a:lnTo>
                <a:lnTo>
                  <a:pt x="544" y="318"/>
                </a:lnTo>
                <a:lnTo>
                  <a:pt x="541" y="318"/>
                </a:lnTo>
                <a:lnTo>
                  <a:pt x="539" y="318"/>
                </a:lnTo>
                <a:lnTo>
                  <a:pt x="539" y="315"/>
                </a:lnTo>
                <a:lnTo>
                  <a:pt x="537" y="315"/>
                </a:lnTo>
                <a:lnTo>
                  <a:pt x="537" y="313"/>
                </a:lnTo>
                <a:lnTo>
                  <a:pt x="535" y="313"/>
                </a:lnTo>
                <a:lnTo>
                  <a:pt x="535" y="311"/>
                </a:lnTo>
                <a:lnTo>
                  <a:pt x="532" y="311"/>
                </a:lnTo>
                <a:lnTo>
                  <a:pt x="530" y="308"/>
                </a:lnTo>
                <a:lnTo>
                  <a:pt x="530" y="306"/>
                </a:lnTo>
                <a:lnTo>
                  <a:pt x="528" y="306"/>
                </a:lnTo>
                <a:lnTo>
                  <a:pt x="528" y="304"/>
                </a:lnTo>
                <a:lnTo>
                  <a:pt x="528" y="301"/>
                </a:lnTo>
                <a:lnTo>
                  <a:pt x="525" y="301"/>
                </a:lnTo>
                <a:lnTo>
                  <a:pt x="525" y="299"/>
                </a:lnTo>
                <a:lnTo>
                  <a:pt x="523" y="299"/>
                </a:lnTo>
                <a:lnTo>
                  <a:pt x="523" y="297"/>
                </a:lnTo>
                <a:lnTo>
                  <a:pt x="521" y="294"/>
                </a:lnTo>
                <a:lnTo>
                  <a:pt x="518" y="292"/>
                </a:lnTo>
                <a:lnTo>
                  <a:pt x="518" y="290"/>
                </a:lnTo>
                <a:lnTo>
                  <a:pt x="516" y="290"/>
                </a:lnTo>
                <a:lnTo>
                  <a:pt x="516" y="288"/>
                </a:lnTo>
                <a:lnTo>
                  <a:pt x="516" y="285"/>
                </a:lnTo>
                <a:lnTo>
                  <a:pt x="516" y="283"/>
                </a:lnTo>
                <a:lnTo>
                  <a:pt x="518" y="283"/>
                </a:lnTo>
                <a:lnTo>
                  <a:pt x="518" y="281"/>
                </a:lnTo>
                <a:lnTo>
                  <a:pt x="518" y="278"/>
                </a:lnTo>
                <a:lnTo>
                  <a:pt x="516" y="276"/>
                </a:lnTo>
                <a:lnTo>
                  <a:pt x="516" y="274"/>
                </a:lnTo>
                <a:lnTo>
                  <a:pt x="518" y="271"/>
                </a:lnTo>
                <a:lnTo>
                  <a:pt x="521" y="271"/>
                </a:lnTo>
                <a:lnTo>
                  <a:pt x="521" y="269"/>
                </a:lnTo>
                <a:lnTo>
                  <a:pt x="523" y="269"/>
                </a:lnTo>
                <a:lnTo>
                  <a:pt x="525" y="269"/>
                </a:lnTo>
                <a:lnTo>
                  <a:pt x="528" y="269"/>
                </a:lnTo>
                <a:lnTo>
                  <a:pt x="528" y="267"/>
                </a:lnTo>
                <a:lnTo>
                  <a:pt x="528" y="265"/>
                </a:lnTo>
                <a:lnTo>
                  <a:pt x="528" y="262"/>
                </a:lnTo>
                <a:lnTo>
                  <a:pt x="528" y="260"/>
                </a:lnTo>
                <a:lnTo>
                  <a:pt x="528" y="258"/>
                </a:lnTo>
                <a:lnTo>
                  <a:pt x="528" y="255"/>
                </a:lnTo>
                <a:lnTo>
                  <a:pt x="525" y="255"/>
                </a:lnTo>
                <a:lnTo>
                  <a:pt x="525" y="253"/>
                </a:lnTo>
                <a:lnTo>
                  <a:pt x="523" y="251"/>
                </a:lnTo>
                <a:lnTo>
                  <a:pt x="523" y="248"/>
                </a:lnTo>
                <a:lnTo>
                  <a:pt x="521" y="248"/>
                </a:lnTo>
                <a:lnTo>
                  <a:pt x="518" y="246"/>
                </a:lnTo>
                <a:lnTo>
                  <a:pt x="516" y="246"/>
                </a:lnTo>
                <a:lnTo>
                  <a:pt x="516" y="244"/>
                </a:lnTo>
                <a:lnTo>
                  <a:pt x="514" y="244"/>
                </a:lnTo>
                <a:lnTo>
                  <a:pt x="514" y="241"/>
                </a:lnTo>
                <a:lnTo>
                  <a:pt x="511" y="241"/>
                </a:lnTo>
                <a:lnTo>
                  <a:pt x="509" y="241"/>
                </a:lnTo>
                <a:lnTo>
                  <a:pt x="507" y="241"/>
                </a:lnTo>
                <a:lnTo>
                  <a:pt x="507" y="244"/>
                </a:lnTo>
                <a:lnTo>
                  <a:pt x="507" y="241"/>
                </a:lnTo>
                <a:lnTo>
                  <a:pt x="505" y="241"/>
                </a:lnTo>
                <a:lnTo>
                  <a:pt x="505" y="244"/>
                </a:lnTo>
                <a:lnTo>
                  <a:pt x="505" y="241"/>
                </a:lnTo>
                <a:lnTo>
                  <a:pt x="505" y="244"/>
                </a:lnTo>
                <a:lnTo>
                  <a:pt x="502" y="244"/>
                </a:lnTo>
                <a:lnTo>
                  <a:pt x="500" y="244"/>
                </a:lnTo>
                <a:lnTo>
                  <a:pt x="500" y="246"/>
                </a:lnTo>
                <a:lnTo>
                  <a:pt x="500" y="244"/>
                </a:lnTo>
                <a:lnTo>
                  <a:pt x="498" y="244"/>
                </a:lnTo>
                <a:lnTo>
                  <a:pt x="498" y="246"/>
                </a:lnTo>
                <a:lnTo>
                  <a:pt x="498" y="244"/>
                </a:lnTo>
                <a:lnTo>
                  <a:pt x="495" y="244"/>
                </a:lnTo>
                <a:lnTo>
                  <a:pt x="493" y="244"/>
                </a:lnTo>
                <a:lnTo>
                  <a:pt x="493" y="241"/>
                </a:lnTo>
                <a:lnTo>
                  <a:pt x="491" y="241"/>
                </a:lnTo>
                <a:lnTo>
                  <a:pt x="488" y="241"/>
                </a:lnTo>
                <a:lnTo>
                  <a:pt x="486" y="241"/>
                </a:lnTo>
                <a:lnTo>
                  <a:pt x="484" y="241"/>
                </a:lnTo>
                <a:lnTo>
                  <a:pt x="486" y="241"/>
                </a:lnTo>
                <a:lnTo>
                  <a:pt x="484" y="241"/>
                </a:lnTo>
                <a:lnTo>
                  <a:pt x="484" y="244"/>
                </a:lnTo>
                <a:lnTo>
                  <a:pt x="482" y="244"/>
                </a:lnTo>
                <a:lnTo>
                  <a:pt x="479" y="246"/>
                </a:lnTo>
                <a:lnTo>
                  <a:pt x="477" y="246"/>
                </a:lnTo>
                <a:lnTo>
                  <a:pt x="475" y="246"/>
                </a:lnTo>
                <a:lnTo>
                  <a:pt x="472" y="246"/>
                </a:lnTo>
                <a:lnTo>
                  <a:pt x="470" y="246"/>
                </a:lnTo>
                <a:lnTo>
                  <a:pt x="468" y="246"/>
                </a:lnTo>
                <a:lnTo>
                  <a:pt x="465" y="246"/>
                </a:lnTo>
                <a:lnTo>
                  <a:pt x="465" y="248"/>
                </a:lnTo>
                <a:lnTo>
                  <a:pt x="463" y="248"/>
                </a:lnTo>
                <a:lnTo>
                  <a:pt x="461" y="248"/>
                </a:lnTo>
                <a:lnTo>
                  <a:pt x="461" y="251"/>
                </a:lnTo>
                <a:lnTo>
                  <a:pt x="461" y="253"/>
                </a:lnTo>
                <a:lnTo>
                  <a:pt x="458" y="253"/>
                </a:lnTo>
                <a:lnTo>
                  <a:pt x="458" y="255"/>
                </a:lnTo>
                <a:lnTo>
                  <a:pt x="456" y="255"/>
                </a:lnTo>
                <a:lnTo>
                  <a:pt x="456" y="258"/>
                </a:lnTo>
                <a:lnTo>
                  <a:pt x="458" y="258"/>
                </a:lnTo>
                <a:lnTo>
                  <a:pt x="463" y="265"/>
                </a:lnTo>
                <a:lnTo>
                  <a:pt x="463" y="267"/>
                </a:lnTo>
                <a:lnTo>
                  <a:pt x="461" y="269"/>
                </a:lnTo>
                <a:lnTo>
                  <a:pt x="454" y="269"/>
                </a:lnTo>
                <a:lnTo>
                  <a:pt x="452" y="269"/>
                </a:lnTo>
                <a:lnTo>
                  <a:pt x="452" y="271"/>
                </a:lnTo>
                <a:lnTo>
                  <a:pt x="449" y="271"/>
                </a:lnTo>
                <a:lnTo>
                  <a:pt x="452" y="271"/>
                </a:lnTo>
                <a:lnTo>
                  <a:pt x="452" y="274"/>
                </a:lnTo>
                <a:lnTo>
                  <a:pt x="449" y="276"/>
                </a:lnTo>
                <a:lnTo>
                  <a:pt x="449" y="278"/>
                </a:lnTo>
                <a:lnTo>
                  <a:pt x="447" y="278"/>
                </a:lnTo>
                <a:lnTo>
                  <a:pt x="447" y="281"/>
                </a:lnTo>
                <a:lnTo>
                  <a:pt x="445" y="281"/>
                </a:lnTo>
                <a:lnTo>
                  <a:pt x="445" y="278"/>
                </a:lnTo>
                <a:lnTo>
                  <a:pt x="445" y="281"/>
                </a:lnTo>
                <a:lnTo>
                  <a:pt x="445" y="278"/>
                </a:lnTo>
                <a:lnTo>
                  <a:pt x="445" y="281"/>
                </a:lnTo>
                <a:lnTo>
                  <a:pt x="445" y="283"/>
                </a:lnTo>
                <a:lnTo>
                  <a:pt x="442" y="283"/>
                </a:lnTo>
                <a:lnTo>
                  <a:pt x="442" y="281"/>
                </a:lnTo>
                <a:lnTo>
                  <a:pt x="442" y="283"/>
                </a:lnTo>
                <a:lnTo>
                  <a:pt x="442" y="285"/>
                </a:lnTo>
                <a:lnTo>
                  <a:pt x="442" y="288"/>
                </a:lnTo>
                <a:lnTo>
                  <a:pt x="440" y="288"/>
                </a:lnTo>
                <a:lnTo>
                  <a:pt x="440" y="290"/>
                </a:lnTo>
                <a:lnTo>
                  <a:pt x="440" y="292"/>
                </a:lnTo>
                <a:lnTo>
                  <a:pt x="438" y="292"/>
                </a:lnTo>
                <a:lnTo>
                  <a:pt x="438" y="294"/>
                </a:lnTo>
                <a:lnTo>
                  <a:pt x="435" y="297"/>
                </a:lnTo>
                <a:lnTo>
                  <a:pt x="438" y="301"/>
                </a:lnTo>
                <a:lnTo>
                  <a:pt x="438" y="306"/>
                </a:lnTo>
                <a:lnTo>
                  <a:pt x="431" y="304"/>
                </a:lnTo>
                <a:lnTo>
                  <a:pt x="431" y="306"/>
                </a:lnTo>
                <a:lnTo>
                  <a:pt x="431" y="308"/>
                </a:lnTo>
                <a:lnTo>
                  <a:pt x="429" y="308"/>
                </a:lnTo>
                <a:lnTo>
                  <a:pt x="431" y="308"/>
                </a:lnTo>
                <a:lnTo>
                  <a:pt x="431" y="311"/>
                </a:lnTo>
                <a:lnTo>
                  <a:pt x="429" y="311"/>
                </a:lnTo>
                <a:lnTo>
                  <a:pt x="429" y="313"/>
                </a:lnTo>
                <a:lnTo>
                  <a:pt x="429" y="311"/>
                </a:lnTo>
                <a:lnTo>
                  <a:pt x="429" y="313"/>
                </a:lnTo>
                <a:lnTo>
                  <a:pt x="426" y="313"/>
                </a:lnTo>
                <a:lnTo>
                  <a:pt x="426" y="315"/>
                </a:lnTo>
                <a:lnTo>
                  <a:pt x="426" y="318"/>
                </a:lnTo>
                <a:lnTo>
                  <a:pt x="424" y="318"/>
                </a:lnTo>
                <a:lnTo>
                  <a:pt x="424" y="320"/>
                </a:lnTo>
                <a:lnTo>
                  <a:pt x="424" y="322"/>
                </a:lnTo>
                <a:lnTo>
                  <a:pt x="424" y="324"/>
                </a:lnTo>
                <a:lnTo>
                  <a:pt x="424" y="327"/>
                </a:lnTo>
                <a:lnTo>
                  <a:pt x="424" y="329"/>
                </a:lnTo>
                <a:lnTo>
                  <a:pt x="424" y="331"/>
                </a:lnTo>
                <a:lnTo>
                  <a:pt x="422" y="331"/>
                </a:lnTo>
                <a:lnTo>
                  <a:pt x="422" y="334"/>
                </a:lnTo>
                <a:lnTo>
                  <a:pt x="424" y="334"/>
                </a:lnTo>
                <a:lnTo>
                  <a:pt x="422" y="334"/>
                </a:lnTo>
                <a:lnTo>
                  <a:pt x="424" y="334"/>
                </a:lnTo>
                <a:lnTo>
                  <a:pt x="424" y="336"/>
                </a:lnTo>
                <a:lnTo>
                  <a:pt x="424" y="338"/>
                </a:lnTo>
                <a:lnTo>
                  <a:pt x="422" y="338"/>
                </a:lnTo>
                <a:lnTo>
                  <a:pt x="422" y="341"/>
                </a:lnTo>
                <a:lnTo>
                  <a:pt x="422" y="343"/>
                </a:lnTo>
                <a:lnTo>
                  <a:pt x="422" y="345"/>
                </a:lnTo>
                <a:lnTo>
                  <a:pt x="419" y="345"/>
                </a:lnTo>
                <a:lnTo>
                  <a:pt x="422" y="345"/>
                </a:lnTo>
                <a:lnTo>
                  <a:pt x="422" y="347"/>
                </a:lnTo>
                <a:lnTo>
                  <a:pt x="419" y="347"/>
                </a:lnTo>
                <a:lnTo>
                  <a:pt x="419" y="350"/>
                </a:lnTo>
                <a:lnTo>
                  <a:pt x="419" y="352"/>
                </a:lnTo>
                <a:lnTo>
                  <a:pt x="419" y="354"/>
                </a:lnTo>
                <a:lnTo>
                  <a:pt x="419" y="357"/>
                </a:lnTo>
                <a:lnTo>
                  <a:pt x="417" y="357"/>
                </a:lnTo>
                <a:lnTo>
                  <a:pt x="419" y="357"/>
                </a:lnTo>
                <a:lnTo>
                  <a:pt x="417" y="357"/>
                </a:lnTo>
                <a:lnTo>
                  <a:pt x="417" y="359"/>
                </a:lnTo>
                <a:lnTo>
                  <a:pt x="417" y="361"/>
                </a:lnTo>
                <a:lnTo>
                  <a:pt x="417" y="364"/>
                </a:lnTo>
                <a:lnTo>
                  <a:pt x="415" y="364"/>
                </a:lnTo>
                <a:lnTo>
                  <a:pt x="412" y="364"/>
                </a:lnTo>
                <a:lnTo>
                  <a:pt x="412" y="366"/>
                </a:lnTo>
                <a:lnTo>
                  <a:pt x="410" y="366"/>
                </a:lnTo>
                <a:lnTo>
                  <a:pt x="410" y="368"/>
                </a:lnTo>
                <a:lnTo>
                  <a:pt x="408" y="368"/>
                </a:lnTo>
                <a:lnTo>
                  <a:pt x="405" y="368"/>
                </a:lnTo>
                <a:lnTo>
                  <a:pt x="403" y="368"/>
                </a:lnTo>
                <a:lnTo>
                  <a:pt x="401" y="368"/>
                </a:lnTo>
                <a:lnTo>
                  <a:pt x="399" y="368"/>
                </a:lnTo>
                <a:lnTo>
                  <a:pt x="399" y="366"/>
                </a:lnTo>
                <a:lnTo>
                  <a:pt x="399" y="364"/>
                </a:lnTo>
                <a:lnTo>
                  <a:pt x="396" y="364"/>
                </a:lnTo>
                <a:lnTo>
                  <a:pt x="396" y="361"/>
                </a:lnTo>
                <a:lnTo>
                  <a:pt x="394" y="361"/>
                </a:lnTo>
                <a:lnTo>
                  <a:pt x="392" y="361"/>
                </a:lnTo>
                <a:lnTo>
                  <a:pt x="392" y="359"/>
                </a:lnTo>
                <a:lnTo>
                  <a:pt x="392" y="361"/>
                </a:lnTo>
                <a:lnTo>
                  <a:pt x="389" y="361"/>
                </a:lnTo>
                <a:lnTo>
                  <a:pt x="389" y="359"/>
                </a:lnTo>
                <a:lnTo>
                  <a:pt x="387" y="359"/>
                </a:lnTo>
                <a:lnTo>
                  <a:pt x="387" y="361"/>
                </a:lnTo>
                <a:lnTo>
                  <a:pt x="387" y="359"/>
                </a:lnTo>
                <a:lnTo>
                  <a:pt x="385" y="359"/>
                </a:lnTo>
                <a:lnTo>
                  <a:pt x="385" y="357"/>
                </a:lnTo>
                <a:lnTo>
                  <a:pt x="387" y="357"/>
                </a:lnTo>
                <a:lnTo>
                  <a:pt x="385" y="357"/>
                </a:lnTo>
                <a:lnTo>
                  <a:pt x="382" y="357"/>
                </a:lnTo>
                <a:lnTo>
                  <a:pt x="382" y="354"/>
                </a:lnTo>
                <a:lnTo>
                  <a:pt x="380" y="354"/>
                </a:lnTo>
                <a:lnTo>
                  <a:pt x="380" y="352"/>
                </a:lnTo>
                <a:lnTo>
                  <a:pt x="378" y="352"/>
                </a:lnTo>
                <a:lnTo>
                  <a:pt x="378" y="350"/>
                </a:lnTo>
                <a:lnTo>
                  <a:pt x="376" y="350"/>
                </a:lnTo>
                <a:lnTo>
                  <a:pt x="376" y="352"/>
                </a:lnTo>
                <a:lnTo>
                  <a:pt x="373" y="352"/>
                </a:lnTo>
                <a:lnTo>
                  <a:pt x="373" y="350"/>
                </a:lnTo>
                <a:lnTo>
                  <a:pt x="373" y="347"/>
                </a:lnTo>
                <a:lnTo>
                  <a:pt x="371" y="347"/>
                </a:lnTo>
                <a:lnTo>
                  <a:pt x="373" y="347"/>
                </a:lnTo>
                <a:lnTo>
                  <a:pt x="371" y="347"/>
                </a:lnTo>
                <a:lnTo>
                  <a:pt x="371" y="345"/>
                </a:lnTo>
                <a:lnTo>
                  <a:pt x="371" y="347"/>
                </a:lnTo>
                <a:lnTo>
                  <a:pt x="369" y="347"/>
                </a:lnTo>
                <a:lnTo>
                  <a:pt x="366" y="347"/>
                </a:lnTo>
                <a:lnTo>
                  <a:pt x="366" y="345"/>
                </a:lnTo>
                <a:lnTo>
                  <a:pt x="369" y="345"/>
                </a:lnTo>
                <a:lnTo>
                  <a:pt x="366" y="345"/>
                </a:lnTo>
                <a:lnTo>
                  <a:pt x="364" y="345"/>
                </a:lnTo>
                <a:lnTo>
                  <a:pt x="364" y="343"/>
                </a:lnTo>
                <a:lnTo>
                  <a:pt x="362" y="343"/>
                </a:lnTo>
                <a:lnTo>
                  <a:pt x="362" y="341"/>
                </a:lnTo>
                <a:lnTo>
                  <a:pt x="364" y="341"/>
                </a:lnTo>
                <a:lnTo>
                  <a:pt x="364" y="338"/>
                </a:lnTo>
                <a:lnTo>
                  <a:pt x="366" y="338"/>
                </a:lnTo>
                <a:lnTo>
                  <a:pt x="366" y="336"/>
                </a:lnTo>
                <a:lnTo>
                  <a:pt x="366" y="334"/>
                </a:lnTo>
                <a:lnTo>
                  <a:pt x="369" y="334"/>
                </a:lnTo>
                <a:lnTo>
                  <a:pt x="369" y="331"/>
                </a:lnTo>
                <a:lnTo>
                  <a:pt x="371" y="331"/>
                </a:lnTo>
                <a:lnTo>
                  <a:pt x="369" y="331"/>
                </a:lnTo>
                <a:lnTo>
                  <a:pt x="371" y="331"/>
                </a:lnTo>
                <a:lnTo>
                  <a:pt x="371" y="329"/>
                </a:lnTo>
                <a:lnTo>
                  <a:pt x="371" y="327"/>
                </a:lnTo>
                <a:lnTo>
                  <a:pt x="371" y="324"/>
                </a:lnTo>
                <a:lnTo>
                  <a:pt x="371" y="322"/>
                </a:lnTo>
                <a:lnTo>
                  <a:pt x="371" y="320"/>
                </a:lnTo>
                <a:lnTo>
                  <a:pt x="369" y="320"/>
                </a:lnTo>
                <a:lnTo>
                  <a:pt x="369" y="318"/>
                </a:lnTo>
                <a:lnTo>
                  <a:pt x="366" y="318"/>
                </a:lnTo>
                <a:lnTo>
                  <a:pt x="364" y="318"/>
                </a:lnTo>
                <a:lnTo>
                  <a:pt x="362" y="318"/>
                </a:lnTo>
                <a:lnTo>
                  <a:pt x="359" y="318"/>
                </a:lnTo>
                <a:lnTo>
                  <a:pt x="357" y="318"/>
                </a:lnTo>
                <a:lnTo>
                  <a:pt x="355" y="318"/>
                </a:lnTo>
                <a:lnTo>
                  <a:pt x="355" y="315"/>
                </a:lnTo>
                <a:lnTo>
                  <a:pt x="353" y="313"/>
                </a:lnTo>
                <a:lnTo>
                  <a:pt x="353" y="311"/>
                </a:lnTo>
                <a:lnTo>
                  <a:pt x="353" y="308"/>
                </a:lnTo>
                <a:lnTo>
                  <a:pt x="353" y="306"/>
                </a:lnTo>
                <a:lnTo>
                  <a:pt x="350" y="306"/>
                </a:lnTo>
                <a:lnTo>
                  <a:pt x="350" y="304"/>
                </a:lnTo>
                <a:lnTo>
                  <a:pt x="350" y="301"/>
                </a:lnTo>
                <a:lnTo>
                  <a:pt x="348" y="301"/>
                </a:lnTo>
                <a:lnTo>
                  <a:pt x="336" y="304"/>
                </a:lnTo>
                <a:lnTo>
                  <a:pt x="350" y="299"/>
                </a:lnTo>
                <a:lnTo>
                  <a:pt x="359" y="288"/>
                </a:lnTo>
                <a:lnTo>
                  <a:pt x="359" y="281"/>
                </a:lnTo>
                <a:lnTo>
                  <a:pt x="357" y="281"/>
                </a:lnTo>
                <a:lnTo>
                  <a:pt x="359" y="281"/>
                </a:lnTo>
                <a:lnTo>
                  <a:pt x="357" y="281"/>
                </a:lnTo>
                <a:lnTo>
                  <a:pt x="359" y="281"/>
                </a:lnTo>
                <a:lnTo>
                  <a:pt x="359" y="276"/>
                </a:lnTo>
                <a:lnTo>
                  <a:pt x="353" y="267"/>
                </a:lnTo>
                <a:lnTo>
                  <a:pt x="350" y="267"/>
                </a:lnTo>
                <a:lnTo>
                  <a:pt x="348" y="269"/>
                </a:lnTo>
                <a:lnTo>
                  <a:pt x="348" y="267"/>
                </a:lnTo>
                <a:lnTo>
                  <a:pt x="346" y="267"/>
                </a:lnTo>
                <a:lnTo>
                  <a:pt x="343" y="267"/>
                </a:lnTo>
                <a:lnTo>
                  <a:pt x="343" y="269"/>
                </a:lnTo>
                <a:lnTo>
                  <a:pt x="343" y="267"/>
                </a:lnTo>
                <a:lnTo>
                  <a:pt x="346" y="265"/>
                </a:lnTo>
                <a:lnTo>
                  <a:pt x="343" y="265"/>
                </a:lnTo>
                <a:lnTo>
                  <a:pt x="343" y="262"/>
                </a:lnTo>
                <a:lnTo>
                  <a:pt x="343" y="260"/>
                </a:lnTo>
                <a:lnTo>
                  <a:pt x="343" y="258"/>
                </a:lnTo>
                <a:lnTo>
                  <a:pt x="346" y="258"/>
                </a:lnTo>
                <a:lnTo>
                  <a:pt x="346" y="255"/>
                </a:lnTo>
                <a:lnTo>
                  <a:pt x="343" y="253"/>
                </a:lnTo>
                <a:lnTo>
                  <a:pt x="346" y="253"/>
                </a:lnTo>
                <a:lnTo>
                  <a:pt x="348" y="251"/>
                </a:lnTo>
                <a:lnTo>
                  <a:pt x="348" y="253"/>
                </a:lnTo>
                <a:lnTo>
                  <a:pt x="350" y="251"/>
                </a:lnTo>
                <a:lnTo>
                  <a:pt x="350" y="248"/>
                </a:lnTo>
                <a:lnTo>
                  <a:pt x="353" y="248"/>
                </a:lnTo>
                <a:lnTo>
                  <a:pt x="350" y="248"/>
                </a:lnTo>
                <a:lnTo>
                  <a:pt x="350" y="246"/>
                </a:lnTo>
                <a:lnTo>
                  <a:pt x="348" y="246"/>
                </a:lnTo>
                <a:lnTo>
                  <a:pt x="350" y="244"/>
                </a:lnTo>
                <a:lnTo>
                  <a:pt x="348" y="244"/>
                </a:lnTo>
                <a:lnTo>
                  <a:pt x="346" y="244"/>
                </a:lnTo>
                <a:lnTo>
                  <a:pt x="343" y="244"/>
                </a:lnTo>
                <a:lnTo>
                  <a:pt x="343" y="241"/>
                </a:lnTo>
                <a:lnTo>
                  <a:pt x="341" y="241"/>
                </a:lnTo>
                <a:lnTo>
                  <a:pt x="339" y="241"/>
                </a:lnTo>
                <a:lnTo>
                  <a:pt x="334" y="241"/>
                </a:lnTo>
                <a:lnTo>
                  <a:pt x="332" y="246"/>
                </a:lnTo>
                <a:lnTo>
                  <a:pt x="329" y="246"/>
                </a:lnTo>
                <a:lnTo>
                  <a:pt x="327" y="244"/>
                </a:lnTo>
                <a:lnTo>
                  <a:pt x="325" y="244"/>
                </a:lnTo>
                <a:lnTo>
                  <a:pt x="323" y="244"/>
                </a:lnTo>
                <a:lnTo>
                  <a:pt x="323" y="241"/>
                </a:lnTo>
                <a:lnTo>
                  <a:pt x="323" y="244"/>
                </a:lnTo>
                <a:lnTo>
                  <a:pt x="323" y="241"/>
                </a:lnTo>
                <a:lnTo>
                  <a:pt x="323" y="239"/>
                </a:lnTo>
                <a:lnTo>
                  <a:pt x="323" y="241"/>
                </a:lnTo>
                <a:lnTo>
                  <a:pt x="323" y="239"/>
                </a:lnTo>
                <a:lnTo>
                  <a:pt x="320" y="241"/>
                </a:lnTo>
                <a:lnTo>
                  <a:pt x="320" y="239"/>
                </a:lnTo>
                <a:lnTo>
                  <a:pt x="318" y="239"/>
                </a:lnTo>
                <a:lnTo>
                  <a:pt x="318" y="237"/>
                </a:lnTo>
                <a:lnTo>
                  <a:pt x="316" y="237"/>
                </a:lnTo>
                <a:lnTo>
                  <a:pt x="316" y="235"/>
                </a:lnTo>
                <a:lnTo>
                  <a:pt x="313" y="232"/>
                </a:lnTo>
                <a:lnTo>
                  <a:pt x="311" y="232"/>
                </a:lnTo>
                <a:lnTo>
                  <a:pt x="306" y="230"/>
                </a:lnTo>
                <a:lnTo>
                  <a:pt x="304" y="230"/>
                </a:lnTo>
                <a:lnTo>
                  <a:pt x="295" y="232"/>
                </a:lnTo>
                <a:lnTo>
                  <a:pt x="293" y="232"/>
                </a:lnTo>
                <a:lnTo>
                  <a:pt x="279" y="232"/>
                </a:lnTo>
                <a:lnTo>
                  <a:pt x="276" y="232"/>
                </a:lnTo>
                <a:lnTo>
                  <a:pt x="274" y="228"/>
                </a:lnTo>
                <a:lnTo>
                  <a:pt x="267" y="228"/>
                </a:lnTo>
                <a:lnTo>
                  <a:pt x="260" y="225"/>
                </a:lnTo>
                <a:lnTo>
                  <a:pt x="258" y="225"/>
                </a:lnTo>
                <a:lnTo>
                  <a:pt x="253" y="225"/>
                </a:lnTo>
                <a:lnTo>
                  <a:pt x="251" y="225"/>
                </a:lnTo>
                <a:lnTo>
                  <a:pt x="247" y="223"/>
                </a:lnTo>
                <a:lnTo>
                  <a:pt x="247" y="225"/>
                </a:lnTo>
                <a:lnTo>
                  <a:pt x="244" y="225"/>
                </a:lnTo>
                <a:lnTo>
                  <a:pt x="247" y="223"/>
                </a:lnTo>
                <a:lnTo>
                  <a:pt x="242" y="223"/>
                </a:lnTo>
                <a:lnTo>
                  <a:pt x="233" y="223"/>
                </a:lnTo>
                <a:lnTo>
                  <a:pt x="233" y="225"/>
                </a:lnTo>
                <a:lnTo>
                  <a:pt x="233" y="223"/>
                </a:lnTo>
                <a:lnTo>
                  <a:pt x="230" y="223"/>
                </a:lnTo>
                <a:lnTo>
                  <a:pt x="221" y="221"/>
                </a:lnTo>
                <a:lnTo>
                  <a:pt x="219" y="221"/>
                </a:lnTo>
                <a:lnTo>
                  <a:pt x="217" y="221"/>
                </a:lnTo>
                <a:lnTo>
                  <a:pt x="214" y="221"/>
                </a:lnTo>
                <a:lnTo>
                  <a:pt x="210" y="221"/>
                </a:lnTo>
                <a:lnTo>
                  <a:pt x="207" y="221"/>
                </a:lnTo>
                <a:lnTo>
                  <a:pt x="205" y="221"/>
                </a:lnTo>
                <a:lnTo>
                  <a:pt x="198" y="221"/>
                </a:lnTo>
                <a:lnTo>
                  <a:pt x="196" y="221"/>
                </a:lnTo>
                <a:lnTo>
                  <a:pt x="196" y="223"/>
                </a:lnTo>
                <a:lnTo>
                  <a:pt x="200" y="232"/>
                </a:lnTo>
                <a:lnTo>
                  <a:pt x="200" y="235"/>
                </a:lnTo>
                <a:lnTo>
                  <a:pt x="200" y="237"/>
                </a:lnTo>
                <a:lnTo>
                  <a:pt x="203" y="239"/>
                </a:lnTo>
                <a:lnTo>
                  <a:pt x="203" y="241"/>
                </a:lnTo>
                <a:lnTo>
                  <a:pt x="203" y="239"/>
                </a:lnTo>
                <a:lnTo>
                  <a:pt x="200" y="232"/>
                </a:lnTo>
                <a:lnTo>
                  <a:pt x="196" y="223"/>
                </a:lnTo>
                <a:lnTo>
                  <a:pt x="196" y="221"/>
                </a:lnTo>
                <a:lnTo>
                  <a:pt x="194" y="221"/>
                </a:lnTo>
                <a:lnTo>
                  <a:pt x="187" y="223"/>
                </a:lnTo>
                <a:lnTo>
                  <a:pt x="184" y="223"/>
                </a:lnTo>
                <a:lnTo>
                  <a:pt x="182" y="223"/>
                </a:lnTo>
                <a:lnTo>
                  <a:pt x="180" y="221"/>
                </a:lnTo>
                <a:lnTo>
                  <a:pt x="177" y="221"/>
                </a:lnTo>
                <a:lnTo>
                  <a:pt x="175" y="221"/>
                </a:lnTo>
                <a:lnTo>
                  <a:pt x="175" y="218"/>
                </a:lnTo>
                <a:lnTo>
                  <a:pt x="173" y="218"/>
                </a:lnTo>
                <a:lnTo>
                  <a:pt x="173" y="216"/>
                </a:lnTo>
                <a:lnTo>
                  <a:pt x="170" y="216"/>
                </a:lnTo>
                <a:lnTo>
                  <a:pt x="168" y="216"/>
                </a:lnTo>
                <a:lnTo>
                  <a:pt x="166" y="216"/>
                </a:lnTo>
                <a:lnTo>
                  <a:pt x="164" y="216"/>
                </a:lnTo>
                <a:lnTo>
                  <a:pt x="161" y="216"/>
                </a:lnTo>
                <a:lnTo>
                  <a:pt x="159" y="216"/>
                </a:lnTo>
                <a:lnTo>
                  <a:pt x="157" y="216"/>
                </a:lnTo>
                <a:lnTo>
                  <a:pt x="157" y="218"/>
                </a:lnTo>
                <a:lnTo>
                  <a:pt x="154" y="218"/>
                </a:lnTo>
                <a:lnTo>
                  <a:pt x="152" y="218"/>
                </a:lnTo>
                <a:lnTo>
                  <a:pt x="150" y="218"/>
                </a:lnTo>
                <a:lnTo>
                  <a:pt x="147" y="216"/>
                </a:lnTo>
                <a:lnTo>
                  <a:pt x="145" y="216"/>
                </a:lnTo>
                <a:lnTo>
                  <a:pt x="143" y="216"/>
                </a:lnTo>
                <a:lnTo>
                  <a:pt x="143" y="214"/>
                </a:lnTo>
                <a:lnTo>
                  <a:pt x="141" y="214"/>
                </a:lnTo>
                <a:lnTo>
                  <a:pt x="141" y="216"/>
                </a:lnTo>
                <a:lnTo>
                  <a:pt x="138" y="216"/>
                </a:lnTo>
                <a:lnTo>
                  <a:pt x="138" y="214"/>
                </a:lnTo>
                <a:lnTo>
                  <a:pt x="136" y="214"/>
                </a:lnTo>
                <a:lnTo>
                  <a:pt x="134" y="212"/>
                </a:lnTo>
                <a:lnTo>
                  <a:pt x="134" y="209"/>
                </a:lnTo>
                <a:lnTo>
                  <a:pt x="131" y="209"/>
                </a:lnTo>
                <a:lnTo>
                  <a:pt x="131" y="207"/>
                </a:lnTo>
                <a:lnTo>
                  <a:pt x="129" y="207"/>
                </a:lnTo>
                <a:lnTo>
                  <a:pt x="129" y="205"/>
                </a:lnTo>
                <a:lnTo>
                  <a:pt x="127" y="205"/>
                </a:lnTo>
                <a:lnTo>
                  <a:pt x="127" y="202"/>
                </a:lnTo>
                <a:lnTo>
                  <a:pt x="124" y="200"/>
                </a:lnTo>
                <a:lnTo>
                  <a:pt x="124" y="198"/>
                </a:lnTo>
                <a:lnTo>
                  <a:pt x="124" y="195"/>
                </a:lnTo>
                <a:lnTo>
                  <a:pt x="122" y="195"/>
                </a:lnTo>
                <a:lnTo>
                  <a:pt x="122" y="193"/>
                </a:lnTo>
                <a:lnTo>
                  <a:pt x="120" y="193"/>
                </a:lnTo>
                <a:lnTo>
                  <a:pt x="120" y="191"/>
                </a:lnTo>
                <a:lnTo>
                  <a:pt x="117" y="191"/>
                </a:lnTo>
                <a:lnTo>
                  <a:pt x="117" y="188"/>
                </a:lnTo>
                <a:lnTo>
                  <a:pt x="115" y="188"/>
                </a:lnTo>
                <a:lnTo>
                  <a:pt x="117" y="188"/>
                </a:lnTo>
                <a:lnTo>
                  <a:pt x="117" y="186"/>
                </a:lnTo>
                <a:lnTo>
                  <a:pt x="115" y="186"/>
                </a:lnTo>
                <a:lnTo>
                  <a:pt x="115" y="188"/>
                </a:lnTo>
                <a:lnTo>
                  <a:pt x="113" y="188"/>
                </a:lnTo>
                <a:lnTo>
                  <a:pt x="113" y="191"/>
                </a:lnTo>
                <a:lnTo>
                  <a:pt x="111" y="191"/>
                </a:lnTo>
                <a:lnTo>
                  <a:pt x="111" y="188"/>
                </a:lnTo>
                <a:lnTo>
                  <a:pt x="108" y="188"/>
                </a:lnTo>
                <a:lnTo>
                  <a:pt x="108" y="186"/>
                </a:lnTo>
                <a:lnTo>
                  <a:pt x="108" y="184"/>
                </a:lnTo>
                <a:lnTo>
                  <a:pt x="108" y="182"/>
                </a:lnTo>
                <a:lnTo>
                  <a:pt x="106" y="182"/>
                </a:lnTo>
                <a:lnTo>
                  <a:pt x="106" y="179"/>
                </a:lnTo>
                <a:lnTo>
                  <a:pt x="106" y="177"/>
                </a:lnTo>
                <a:lnTo>
                  <a:pt x="106" y="175"/>
                </a:lnTo>
                <a:lnTo>
                  <a:pt x="108" y="172"/>
                </a:lnTo>
                <a:lnTo>
                  <a:pt x="108" y="170"/>
                </a:lnTo>
                <a:lnTo>
                  <a:pt x="106" y="170"/>
                </a:lnTo>
                <a:lnTo>
                  <a:pt x="106" y="168"/>
                </a:lnTo>
                <a:lnTo>
                  <a:pt x="108" y="168"/>
                </a:lnTo>
                <a:lnTo>
                  <a:pt x="108" y="165"/>
                </a:lnTo>
                <a:lnTo>
                  <a:pt x="106" y="165"/>
                </a:lnTo>
                <a:lnTo>
                  <a:pt x="108" y="165"/>
                </a:lnTo>
                <a:lnTo>
                  <a:pt x="106" y="165"/>
                </a:lnTo>
                <a:lnTo>
                  <a:pt x="106" y="163"/>
                </a:lnTo>
                <a:lnTo>
                  <a:pt x="108" y="163"/>
                </a:lnTo>
                <a:lnTo>
                  <a:pt x="108" y="165"/>
                </a:lnTo>
                <a:lnTo>
                  <a:pt x="108" y="163"/>
                </a:lnTo>
                <a:lnTo>
                  <a:pt x="106" y="163"/>
                </a:lnTo>
                <a:lnTo>
                  <a:pt x="106" y="161"/>
                </a:lnTo>
                <a:lnTo>
                  <a:pt x="106" y="159"/>
                </a:lnTo>
                <a:lnTo>
                  <a:pt x="104" y="159"/>
                </a:lnTo>
                <a:lnTo>
                  <a:pt x="104" y="156"/>
                </a:lnTo>
                <a:lnTo>
                  <a:pt x="101" y="156"/>
                </a:lnTo>
                <a:lnTo>
                  <a:pt x="101" y="154"/>
                </a:lnTo>
                <a:lnTo>
                  <a:pt x="101" y="152"/>
                </a:lnTo>
                <a:lnTo>
                  <a:pt x="99" y="152"/>
                </a:lnTo>
                <a:lnTo>
                  <a:pt x="99" y="149"/>
                </a:lnTo>
                <a:lnTo>
                  <a:pt x="97" y="149"/>
                </a:lnTo>
                <a:lnTo>
                  <a:pt x="97" y="147"/>
                </a:lnTo>
                <a:lnTo>
                  <a:pt x="94" y="145"/>
                </a:lnTo>
                <a:lnTo>
                  <a:pt x="94" y="142"/>
                </a:lnTo>
                <a:lnTo>
                  <a:pt x="92" y="142"/>
                </a:lnTo>
                <a:lnTo>
                  <a:pt x="90" y="138"/>
                </a:lnTo>
                <a:lnTo>
                  <a:pt x="90" y="140"/>
                </a:lnTo>
                <a:lnTo>
                  <a:pt x="88" y="138"/>
                </a:lnTo>
                <a:lnTo>
                  <a:pt x="83" y="131"/>
                </a:lnTo>
                <a:lnTo>
                  <a:pt x="85" y="129"/>
                </a:lnTo>
                <a:lnTo>
                  <a:pt x="83" y="129"/>
                </a:lnTo>
                <a:lnTo>
                  <a:pt x="78" y="119"/>
                </a:lnTo>
                <a:lnTo>
                  <a:pt x="76" y="119"/>
                </a:lnTo>
                <a:lnTo>
                  <a:pt x="76" y="117"/>
                </a:lnTo>
                <a:lnTo>
                  <a:pt x="74" y="112"/>
                </a:lnTo>
                <a:lnTo>
                  <a:pt x="74" y="110"/>
                </a:lnTo>
                <a:lnTo>
                  <a:pt x="71" y="110"/>
                </a:lnTo>
                <a:lnTo>
                  <a:pt x="71" y="108"/>
                </a:lnTo>
                <a:lnTo>
                  <a:pt x="69" y="108"/>
                </a:lnTo>
                <a:lnTo>
                  <a:pt x="71" y="108"/>
                </a:lnTo>
                <a:lnTo>
                  <a:pt x="69" y="108"/>
                </a:lnTo>
                <a:lnTo>
                  <a:pt x="67" y="108"/>
                </a:lnTo>
                <a:lnTo>
                  <a:pt x="67" y="106"/>
                </a:lnTo>
                <a:lnTo>
                  <a:pt x="67" y="103"/>
                </a:lnTo>
                <a:lnTo>
                  <a:pt x="64" y="103"/>
                </a:lnTo>
                <a:lnTo>
                  <a:pt x="64" y="101"/>
                </a:lnTo>
                <a:lnTo>
                  <a:pt x="64" y="99"/>
                </a:lnTo>
                <a:lnTo>
                  <a:pt x="64" y="96"/>
                </a:lnTo>
                <a:lnTo>
                  <a:pt x="62" y="96"/>
                </a:lnTo>
                <a:lnTo>
                  <a:pt x="62" y="94"/>
                </a:lnTo>
                <a:lnTo>
                  <a:pt x="62" y="96"/>
                </a:lnTo>
                <a:lnTo>
                  <a:pt x="60" y="96"/>
                </a:lnTo>
                <a:lnTo>
                  <a:pt x="60" y="94"/>
                </a:lnTo>
                <a:lnTo>
                  <a:pt x="62" y="94"/>
                </a:lnTo>
                <a:lnTo>
                  <a:pt x="62" y="92"/>
                </a:lnTo>
                <a:lnTo>
                  <a:pt x="60" y="92"/>
                </a:lnTo>
                <a:lnTo>
                  <a:pt x="60" y="87"/>
                </a:lnTo>
                <a:lnTo>
                  <a:pt x="58" y="85"/>
                </a:lnTo>
                <a:lnTo>
                  <a:pt x="55" y="82"/>
                </a:lnTo>
                <a:lnTo>
                  <a:pt x="55" y="80"/>
                </a:lnTo>
                <a:lnTo>
                  <a:pt x="53" y="80"/>
                </a:lnTo>
                <a:lnTo>
                  <a:pt x="53" y="78"/>
                </a:lnTo>
                <a:lnTo>
                  <a:pt x="51" y="78"/>
                </a:lnTo>
                <a:lnTo>
                  <a:pt x="51" y="76"/>
                </a:lnTo>
                <a:lnTo>
                  <a:pt x="51" y="73"/>
                </a:lnTo>
                <a:lnTo>
                  <a:pt x="48" y="73"/>
                </a:lnTo>
                <a:lnTo>
                  <a:pt x="48" y="71"/>
                </a:lnTo>
                <a:lnTo>
                  <a:pt x="48" y="69"/>
                </a:lnTo>
                <a:lnTo>
                  <a:pt x="46" y="69"/>
                </a:lnTo>
                <a:lnTo>
                  <a:pt x="46" y="66"/>
                </a:lnTo>
                <a:lnTo>
                  <a:pt x="46" y="64"/>
                </a:lnTo>
                <a:lnTo>
                  <a:pt x="44" y="64"/>
                </a:lnTo>
                <a:lnTo>
                  <a:pt x="46" y="64"/>
                </a:lnTo>
                <a:lnTo>
                  <a:pt x="44" y="64"/>
                </a:lnTo>
                <a:lnTo>
                  <a:pt x="44" y="62"/>
                </a:lnTo>
                <a:lnTo>
                  <a:pt x="44" y="59"/>
                </a:lnTo>
                <a:lnTo>
                  <a:pt x="44" y="57"/>
                </a:lnTo>
                <a:lnTo>
                  <a:pt x="41" y="57"/>
                </a:lnTo>
                <a:lnTo>
                  <a:pt x="41" y="55"/>
                </a:lnTo>
                <a:lnTo>
                  <a:pt x="41" y="53"/>
                </a:lnTo>
                <a:lnTo>
                  <a:pt x="39" y="53"/>
                </a:lnTo>
                <a:lnTo>
                  <a:pt x="39" y="50"/>
                </a:lnTo>
                <a:lnTo>
                  <a:pt x="39" y="48"/>
                </a:lnTo>
                <a:lnTo>
                  <a:pt x="37" y="48"/>
                </a:lnTo>
                <a:lnTo>
                  <a:pt x="37" y="46"/>
                </a:lnTo>
                <a:lnTo>
                  <a:pt x="37" y="43"/>
                </a:lnTo>
                <a:lnTo>
                  <a:pt x="35" y="41"/>
                </a:lnTo>
                <a:lnTo>
                  <a:pt x="35" y="39"/>
                </a:lnTo>
                <a:lnTo>
                  <a:pt x="32" y="39"/>
                </a:lnTo>
                <a:lnTo>
                  <a:pt x="30" y="36"/>
                </a:lnTo>
                <a:lnTo>
                  <a:pt x="28" y="36"/>
                </a:lnTo>
                <a:lnTo>
                  <a:pt x="25" y="36"/>
                </a:lnTo>
                <a:lnTo>
                  <a:pt x="25" y="34"/>
                </a:lnTo>
                <a:lnTo>
                  <a:pt x="23" y="34"/>
                </a:lnTo>
                <a:lnTo>
                  <a:pt x="21" y="32"/>
                </a:lnTo>
                <a:lnTo>
                  <a:pt x="21" y="34"/>
                </a:lnTo>
                <a:lnTo>
                  <a:pt x="18" y="34"/>
                </a:lnTo>
                <a:lnTo>
                  <a:pt x="18" y="32"/>
                </a:lnTo>
                <a:lnTo>
                  <a:pt x="18" y="34"/>
                </a:lnTo>
                <a:lnTo>
                  <a:pt x="18" y="32"/>
                </a:lnTo>
                <a:lnTo>
                  <a:pt x="16" y="32"/>
                </a:lnTo>
                <a:lnTo>
                  <a:pt x="14" y="32"/>
                </a:lnTo>
                <a:lnTo>
                  <a:pt x="14" y="30"/>
                </a:lnTo>
                <a:lnTo>
                  <a:pt x="11" y="30"/>
                </a:lnTo>
                <a:lnTo>
                  <a:pt x="11" y="27"/>
                </a:lnTo>
                <a:lnTo>
                  <a:pt x="11" y="25"/>
                </a:lnTo>
                <a:lnTo>
                  <a:pt x="9" y="25"/>
                </a:lnTo>
                <a:lnTo>
                  <a:pt x="7" y="25"/>
                </a:lnTo>
                <a:lnTo>
                  <a:pt x="7" y="23"/>
                </a:lnTo>
                <a:lnTo>
                  <a:pt x="7" y="20"/>
                </a:lnTo>
                <a:lnTo>
                  <a:pt x="5" y="20"/>
                </a:lnTo>
                <a:lnTo>
                  <a:pt x="5" y="18"/>
                </a:lnTo>
                <a:lnTo>
                  <a:pt x="2" y="18"/>
                </a:lnTo>
                <a:lnTo>
                  <a:pt x="2" y="16"/>
                </a:lnTo>
                <a:lnTo>
                  <a:pt x="0" y="16"/>
                </a:lnTo>
                <a:lnTo>
                  <a:pt x="7" y="11"/>
                </a:lnTo>
                <a:lnTo>
                  <a:pt x="7" y="13"/>
                </a:lnTo>
                <a:lnTo>
                  <a:pt x="9" y="16"/>
                </a:lnTo>
                <a:lnTo>
                  <a:pt x="11" y="16"/>
                </a:lnTo>
                <a:lnTo>
                  <a:pt x="11" y="18"/>
                </a:lnTo>
                <a:lnTo>
                  <a:pt x="14" y="18"/>
                </a:lnTo>
                <a:lnTo>
                  <a:pt x="16" y="18"/>
                </a:lnTo>
                <a:lnTo>
                  <a:pt x="18" y="18"/>
                </a:lnTo>
                <a:lnTo>
                  <a:pt x="21" y="18"/>
                </a:lnTo>
                <a:lnTo>
                  <a:pt x="21" y="20"/>
                </a:lnTo>
                <a:lnTo>
                  <a:pt x="23" y="20"/>
                </a:lnTo>
                <a:lnTo>
                  <a:pt x="25" y="23"/>
                </a:lnTo>
                <a:lnTo>
                  <a:pt x="25" y="25"/>
                </a:lnTo>
                <a:lnTo>
                  <a:pt x="28" y="25"/>
                </a:lnTo>
                <a:lnTo>
                  <a:pt x="30" y="25"/>
                </a:lnTo>
                <a:lnTo>
                  <a:pt x="32" y="25"/>
                </a:lnTo>
                <a:lnTo>
                  <a:pt x="35" y="25"/>
                </a:lnTo>
                <a:lnTo>
                  <a:pt x="37" y="25"/>
                </a:lnTo>
                <a:lnTo>
                  <a:pt x="39" y="23"/>
                </a:lnTo>
                <a:lnTo>
                  <a:pt x="41" y="23"/>
                </a:lnTo>
                <a:lnTo>
                  <a:pt x="44" y="25"/>
                </a:lnTo>
                <a:lnTo>
                  <a:pt x="46" y="25"/>
                </a:lnTo>
                <a:lnTo>
                  <a:pt x="46" y="23"/>
                </a:lnTo>
                <a:lnTo>
                  <a:pt x="48" y="23"/>
                </a:lnTo>
                <a:lnTo>
                  <a:pt x="53" y="20"/>
                </a:lnTo>
                <a:lnTo>
                  <a:pt x="55" y="18"/>
                </a:lnTo>
                <a:lnTo>
                  <a:pt x="58" y="18"/>
                </a:lnTo>
                <a:lnTo>
                  <a:pt x="60" y="18"/>
                </a:lnTo>
                <a:lnTo>
                  <a:pt x="60" y="16"/>
                </a:lnTo>
                <a:lnTo>
                  <a:pt x="62" y="13"/>
                </a:lnTo>
                <a:lnTo>
                  <a:pt x="62" y="11"/>
                </a:lnTo>
                <a:lnTo>
                  <a:pt x="64" y="11"/>
                </a:lnTo>
                <a:lnTo>
                  <a:pt x="67" y="11"/>
                </a:lnTo>
                <a:lnTo>
                  <a:pt x="67" y="9"/>
                </a:lnTo>
                <a:lnTo>
                  <a:pt x="69" y="9"/>
                </a:lnTo>
                <a:lnTo>
                  <a:pt x="71" y="9"/>
                </a:lnTo>
                <a:lnTo>
                  <a:pt x="74" y="9"/>
                </a:lnTo>
                <a:lnTo>
                  <a:pt x="76" y="9"/>
                </a:lnTo>
                <a:lnTo>
                  <a:pt x="78" y="9"/>
                </a:lnTo>
                <a:lnTo>
                  <a:pt x="81" y="6"/>
                </a:lnTo>
                <a:lnTo>
                  <a:pt x="83" y="6"/>
                </a:lnTo>
                <a:lnTo>
                  <a:pt x="83" y="4"/>
                </a:lnTo>
                <a:lnTo>
                  <a:pt x="85" y="4"/>
                </a:lnTo>
                <a:lnTo>
                  <a:pt x="85" y="2"/>
                </a:lnTo>
                <a:lnTo>
                  <a:pt x="88" y="2"/>
                </a:lnTo>
                <a:lnTo>
                  <a:pt x="88" y="0"/>
                </a:lnTo>
                <a:lnTo>
                  <a:pt x="90" y="2"/>
                </a:lnTo>
                <a:lnTo>
                  <a:pt x="113" y="13"/>
                </a:lnTo>
                <a:lnTo>
                  <a:pt x="117" y="18"/>
                </a:lnTo>
                <a:lnTo>
                  <a:pt x="120" y="18"/>
                </a:lnTo>
                <a:close/>
              </a:path>
            </a:pathLst>
          </a:custGeom>
          <a:gradFill flip="none" rotWithShape="1">
            <a:gsLst>
              <a:gs pos="0">
                <a:srgbClr val="94C600">
                  <a:shade val="30000"/>
                  <a:satMod val="115000"/>
                </a:srgbClr>
              </a:gs>
              <a:gs pos="50000">
                <a:srgbClr val="94C600">
                  <a:shade val="67500"/>
                  <a:satMod val="115000"/>
                </a:srgbClr>
              </a:gs>
              <a:gs pos="100000">
                <a:srgbClr val="94C600">
                  <a:shade val="100000"/>
                  <a:satMod val="115000"/>
                </a:srgbClr>
              </a:gs>
            </a:gsLst>
            <a:path path="circle">
              <a:fillToRect l="100000" b="100000"/>
            </a:path>
            <a:tileRect t="-100000" r="-100000"/>
          </a:gra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456062641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  <p:timing>
    <p:tnLst>
      <p:par>
        <p:cTn id="1" dur="indefinite" restart="never" nodeType="tmRoot"/>
      </p:par>
    </p:tnLst>
  </p:timing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2_Tai Po">
    <p:bg>
      <p:bgRef idx="1001">
        <a:schemeClr val="bg2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" name="Freeform 9"/>
          <p:cNvSpPr>
            <a:spLocks noChangeAspect="1" noEditPoints="1"/>
          </p:cNvSpPr>
          <p:nvPr userDrawn="1"/>
        </p:nvSpPr>
        <p:spPr bwMode="auto">
          <a:xfrm>
            <a:off x="41887" y="1124744"/>
            <a:ext cx="9083234" cy="4752528"/>
          </a:xfrm>
          <a:custGeom>
            <a:avLst/>
            <a:gdLst>
              <a:gd name="T0" fmla="*/ 827 w 1938"/>
              <a:gd name="T1" fmla="*/ 380 h 936"/>
              <a:gd name="T2" fmla="*/ 1601 w 1938"/>
              <a:gd name="T3" fmla="*/ 309 h 936"/>
              <a:gd name="T4" fmla="*/ 1604 w 1938"/>
              <a:gd name="T5" fmla="*/ 392 h 936"/>
              <a:gd name="T6" fmla="*/ 1682 w 1938"/>
              <a:gd name="T7" fmla="*/ 348 h 936"/>
              <a:gd name="T8" fmla="*/ 1735 w 1938"/>
              <a:gd name="T9" fmla="*/ 295 h 936"/>
              <a:gd name="T10" fmla="*/ 1689 w 1938"/>
              <a:gd name="T11" fmla="*/ 376 h 936"/>
              <a:gd name="T12" fmla="*/ 1714 w 1938"/>
              <a:gd name="T13" fmla="*/ 528 h 936"/>
              <a:gd name="T14" fmla="*/ 1673 w 1938"/>
              <a:gd name="T15" fmla="*/ 590 h 936"/>
              <a:gd name="T16" fmla="*/ 1714 w 1938"/>
              <a:gd name="T17" fmla="*/ 652 h 936"/>
              <a:gd name="T18" fmla="*/ 1753 w 1938"/>
              <a:gd name="T19" fmla="*/ 569 h 936"/>
              <a:gd name="T20" fmla="*/ 1760 w 1938"/>
              <a:gd name="T21" fmla="*/ 701 h 936"/>
              <a:gd name="T22" fmla="*/ 1825 w 1938"/>
              <a:gd name="T23" fmla="*/ 678 h 936"/>
              <a:gd name="T24" fmla="*/ 1815 w 1938"/>
              <a:gd name="T25" fmla="*/ 539 h 936"/>
              <a:gd name="T26" fmla="*/ 1836 w 1938"/>
              <a:gd name="T27" fmla="*/ 468 h 936"/>
              <a:gd name="T28" fmla="*/ 1889 w 1938"/>
              <a:gd name="T29" fmla="*/ 406 h 936"/>
              <a:gd name="T30" fmla="*/ 1887 w 1938"/>
              <a:gd name="T31" fmla="*/ 578 h 936"/>
              <a:gd name="T32" fmla="*/ 1820 w 1938"/>
              <a:gd name="T33" fmla="*/ 834 h 936"/>
              <a:gd name="T34" fmla="*/ 1581 w 1938"/>
              <a:gd name="T35" fmla="*/ 731 h 936"/>
              <a:gd name="T36" fmla="*/ 1378 w 1938"/>
              <a:gd name="T37" fmla="*/ 758 h 936"/>
              <a:gd name="T38" fmla="*/ 1198 w 1938"/>
              <a:gd name="T39" fmla="*/ 896 h 936"/>
              <a:gd name="T40" fmla="*/ 1023 w 1938"/>
              <a:gd name="T41" fmla="*/ 760 h 936"/>
              <a:gd name="T42" fmla="*/ 1071 w 1938"/>
              <a:gd name="T43" fmla="*/ 618 h 936"/>
              <a:gd name="T44" fmla="*/ 1182 w 1938"/>
              <a:gd name="T45" fmla="*/ 636 h 936"/>
              <a:gd name="T46" fmla="*/ 1198 w 1938"/>
              <a:gd name="T47" fmla="*/ 767 h 936"/>
              <a:gd name="T48" fmla="*/ 1251 w 1938"/>
              <a:gd name="T49" fmla="*/ 717 h 936"/>
              <a:gd name="T50" fmla="*/ 1295 w 1938"/>
              <a:gd name="T51" fmla="*/ 638 h 936"/>
              <a:gd name="T52" fmla="*/ 1244 w 1938"/>
              <a:gd name="T53" fmla="*/ 528 h 936"/>
              <a:gd name="T54" fmla="*/ 1327 w 1938"/>
              <a:gd name="T55" fmla="*/ 482 h 936"/>
              <a:gd name="T56" fmla="*/ 1405 w 1938"/>
              <a:gd name="T57" fmla="*/ 436 h 936"/>
              <a:gd name="T58" fmla="*/ 1445 w 1938"/>
              <a:gd name="T59" fmla="*/ 357 h 936"/>
              <a:gd name="T60" fmla="*/ 1557 w 1938"/>
              <a:gd name="T61" fmla="*/ 263 h 936"/>
              <a:gd name="T62" fmla="*/ 1875 w 1938"/>
              <a:gd name="T63" fmla="*/ 196 h 936"/>
              <a:gd name="T64" fmla="*/ 1903 w 1938"/>
              <a:gd name="T65" fmla="*/ 297 h 936"/>
              <a:gd name="T66" fmla="*/ 1843 w 1938"/>
              <a:gd name="T67" fmla="*/ 323 h 936"/>
              <a:gd name="T68" fmla="*/ 1815 w 1938"/>
              <a:gd name="T69" fmla="*/ 240 h 936"/>
              <a:gd name="T70" fmla="*/ 1868 w 1938"/>
              <a:gd name="T71" fmla="*/ 67 h 936"/>
              <a:gd name="T72" fmla="*/ 1825 w 1938"/>
              <a:gd name="T73" fmla="*/ 90 h 936"/>
              <a:gd name="T74" fmla="*/ 1659 w 1938"/>
              <a:gd name="T75" fmla="*/ 32 h 936"/>
              <a:gd name="T76" fmla="*/ 1551 w 1938"/>
              <a:gd name="T77" fmla="*/ 129 h 936"/>
              <a:gd name="T78" fmla="*/ 1477 w 1938"/>
              <a:gd name="T79" fmla="*/ 171 h 936"/>
              <a:gd name="T80" fmla="*/ 1422 w 1938"/>
              <a:gd name="T81" fmla="*/ 235 h 936"/>
              <a:gd name="T82" fmla="*/ 1293 w 1938"/>
              <a:gd name="T83" fmla="*/ 290 h 936"/>
              <a:gd name="T84" fmla="*/ 1205 w 1938"/>
              <a:gd name="T85" fmla="*/ 332 h 936"/>
              <a:gd name="T86" fmla="*/ 1090 w 1938"/>
              <a:gd name="T87" fmla="*/ 438 h 936"/>
              <a:gd name="T88" fmla="*/ 910 w 1938"/>
              <a:gd name="T89" fmla="*/ 341 h 936"/>
              <a:gd name="T90" fmla="*/ 790 w 1938"/>
              <a:gd name="T91" fmla="*/ 337 h 936"/>
              <a:gd name="T92" fmla="*/ 744 w 1938"/>
              <a:gd name="T93" fmla="*/ 417 h 936"/>
              <a:gd name="T94" fmla="*/ 832 w 1938"/>
              <a:gd name="T95" fmla="*/ 477 h 936"/>
              <a:gd name="T96" fmla="*/ 889 w 1938"/>
              <a:gd name="T97" fmla="*/ 459 h 936"/>
              <a:gd name="T98" fmla="*/ 770 w 1938"/>
              <a:gd name="T99" fmla="*/ 489 h 936"/>
              <a:gd name="T100" fmla="*/ 744 w 1938"/>
              <a:gd name="T101" fmla="*/ 454 h 936"/>
              <a:gd name="T102" fmla="*/ 530 w 1938"/>
              <a:gd name="T103" fmla="*/ 461 h 936"/>
              <a:gd name="T104" fmla="*/ 541 w 1938"/>
              <a:gd name="T105" fmla="*/ 551 h 936"/>
              <a:gd name="T106" fmla="*/ 691 w 1938"/>
              <a:gd name="T107" fmla="*/ 680 h 936"/>
              <a:gd name="T108" fmla="*/ 221 w 1938"/>
              <a:gd name="T109" fmla="*/ 754 h 936"/>
              <a:gd name="T110" fmla="*/ 32 w 1938"/>
              <a:gd name="T111" fmla="*/ 604 h 936"/>
              <a:gd name="T112" fmla="*/ 108 w 1938"/>
              <a:gd name="T113" fmla="*/ 371 h 936"/>
              <a:gd name="T114" fmla="*/ 307 w 1938"/>
              <a:gd name="T115" fmla="*/ 221 h 936"/>
              <a:gd name="T116" fmla="*/ 461 w 1938"/>
              <a:gd name="T117" fmla="*/ 171 h 936"/>
              <a:gd name="T118" fmla="*/ 714 w 1938"/>
              <a:gd name="T119" fmla="*/ 164 h 936"/>
              <a:gd name="T120" fmla="*/ 938 w 1938"/>
              <a:gd name="T121" fmla="*/ 78 h 936"/>
              <a:gd name="T122" fmla="*/ 1145 w 1938"/>
              <a:gd name="T123" fmla="*/ 131 h 936"/>
              <a:gd name="T124" fmla="*/ 1468 w 1938"/>
              <a:gd name="T125" fmla="*/ 134 h 9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938" h="936">
                <a:moveTo>
                  <a:pt x="1198" y="756"/>
                </a:moveTo>
                <a:lnTo>
                  <a:pt x="1198" y="758"/>
                </a:lnTo>
                <a:lnTo>
                  <a:pt x="1210" y="760"/>
                </a:lnTo>
                <a:lnTo>
                  <a:pt x="1198" y="760"/>
                </a:lnTo>
                <a:lnTo>
                  <a:pt x="1196" y="760"/>
                </a:lnTo>
                <a:lnTo>
                  <a:pt x="1196" y="758"/>
                </a:lnTo>
                <a:lnTo>
                  <a:pt x="1193" y="758"/>
                </a:lnTo>
                <a:lnTo>
                  <a:pt x="1193" y="756"/>
                </a:lnTo>
                <a:lnTo>
                  <a:pt x="1196" y="756"/>
                </a:lnTo>
                <a:lnTo>
                  <a:pt x="1198" y="756"/>
                </a:lnTo>
                <a:close/>
                <a:moveTo>
                  <a:pt x="1203" y="687"/>
                </a:moveTo>
                <a:lnTo>
                  <a:pt x="1203" y="684"/>
                </a:lnTo>
                <a:lnTo>
                  <a:pt x="1200" y="684"/>
                </a:lnTo>
                <a:lnTo>
                  <a:pt x="1200" y="682"/>
                </a:lnTo>
                <a:lnTo>
                  <a:pt x="1198" y="680"/>
                </a:lnTo>
                <a:lnTo>
                  <a:pt x="1198" y="678"/>
                </a:lnTo>
                <a:lnTo>
                  <a:pt x="1200" y="678"/>
                </a:lnTo>
                <a:lnTo>
                  <a:pt x="1200" y="675"/>
                </a:lnTo>
                <a:lnTo>
                  <a:pt x="1200" y="673"/>
                </a:lnTo>
                <a:lnTo>
                  <a:pt x="1203" y="673"/>
                </a:lnTo>
                <a:lnTo>
                  <a:pt x="1203" y="671"/>
                </a:lnTo>
                <a:lnTo>
                  <a:pt x="1205" y="671"/>
                </a:lnTo>
                <a:lnTo>
                  <a:pt x="1205" y="673"/>
                </a:lnTo>
                <a:lnTo>
                  <a:pt x="1207" y="673"/>
                </a:lnTo>
                <a:lnTo>
                  <a:pt x="1207" y="675"/>
                </a:lnTo>
                <a:lnTo>
                  <a:pt x="1207" y="678"/>
                </a:lnTo>
                <a:lnTo>
                  <a:pt x="1207" y="680"/>
                </a:lnTo>
                <a:lnTo>
                  <a:pt x="1207" y="682"/>
                </a:lnTo>
                <a:lnTo>
                  <a:pt x="1205" y="684"/>
                </a:lnTo>
                <a:lnTo>
                  <a:pt x="1205" y="687"/>
                </a:lnTo>
                <a:lnTo>
                  <a:pt x="1203" y="687"/>
                </a:lnTo>
                <a:close/>
                <a:moveTo>
                  <a:pt x="1198" y="620"/>
                </a:moveTo>
                <a:lnTo>
                  <a:pt x="1196" y="620"/>
                </a:lnTo>
                <a:lnTo>
                  <a:pt x="1196" y="622"/>
                </a:lnTo>
                <a:lnTo>
                  <a:pt x="1196" y="625"/>
                </a:lnTo>
                <a:lnTo>
                  <a:pt x="1193" y="625"/>
                </a:lnTo>
                <a:lnTo>
                  <a:pt x="1193" y="627"/>
                </a:lnTo>
                <a:lnTo>
                  <a:pt x="1193" y="625"/>
                </a:lnTo>
                <a:lnTo>
                  <a:pt x="1193" y="627"/>
                </a:lnTo>
                <a:lnTo>
                  <a:pt x="1193" y="625"/>
                </a:lnTo>
                <a:lnTo>
                  <a:pt x="1193" y="627"/>
                </a:lnTo>
                <a:lnTo>
                  <a:pt x="1193" y="625"/>
                </a:lnTo>
                <a:lnTo>
                  <a:pt x="1191" y="627"/>
                </a:lnTo>
                <a:lnTo>
                  <a:pt x="1191" y="625"/>
                </a:lnTo>
                <a:lnTo>
                  <a:pt x="1193" y="625"/>
                </a:lnTo>
                <a:lnTo>
                  <a:pt x="1193" y="622"/>
                </a:lnTo>
                <a:lnTo>
                  <a:pt x="1196" y="622"/>
                </a:lnTo>
                <a:lnTo>
                  <a:pt x="1196" y="620"/>
                </a:lnTo>
                <a:lnTo>
                  <a:pt x="1198" y="620"/>
                </a:lnTo>
                <a:close/>
                <a:moveTo>
                  <a:pt x="1200" y="618"/>
                </a:moveTo>
                <a:lnTo>
                  <a:pt x="1200" y="620"/>
                </a:lnTo>
                <a:lnTo>
                  <a:pt x="1198" y="620"/>
                </a:lnTo>
                <a:lnTo>
                  <a:pt x="1198" y="618"/>
                </a:lnTo>
                <a:lnTo>
                  <a:pt x="1200" y="618"/>
                </a:lnTo>
                <a:close/>
                <a:moveTo>
                  <a:pt x="825" y="553"/>
                </a:moveTo>
                <a:lnTo>
                  <a:pt x="825" y="555"/>
                </a:lnTo>
                <a:lnTo>
                  <a:pt x="827" y="553"/>
                </a:lnTo>
                <a:lnTo>
                  <a:pt x="827" y="555"/>
                </a:lnTo>
                <a:lnTo>
                  <a:pt x="827" y="558"/>
                </a:lnTo>
                <a:lnTo>
                  <a:pt x="827" y="560"/>
                </a:lnTo>
                <a:lnTo>
                  <a:pt x="827" y="562"/>
                </a:lnTo>
                <a:lnTo>
                  <a:pt x="827" y="565"/>
                </a:lnTo>
                <a:lnTo>
                  <a:pt x="827" y="567"/>
                </a:lnTo>
                <a:lnTo>
                  <a:pt x="827" y="569"/>
                </a:lnTo>
                <a:lnTo>
                  <a:pt x="829" y="569"/>
                </a:lnTo>
                <a:lnTo>
                  <a:pt x="827" y="569"/>
                </a:lnTo>
                <a:lnTo>
                  <a:pt x="827" y="572"/>
                </a:lnTo>
                <a:lnTo>
                  <a:pt x="827" y="574"/>
                </a:lnTo>
                <a:lnTo>
                  <a:pt x="827" y="572"/>
                </a:lnTo>
                <a:lnTo>
                  <a:pt x="827" y="574"/>
                </a:lnTo>
                <a:lnTo>
                  <a:pt x="825" y="574"/>
                </a:lnTo>
                <a:lnTo>
                  <a:pt x="825" y="576"/>
                </a:lnTo>
                <a:lnTo>
                  <a:pt x="825" y="574"/>
                </a:lnTo>
                <a:lnTo>
                  <a:pt x="823" y="576"/>
                </a:lnTo>
                <a:lnTo>
                  <a:pt x="820" y="578"/>
                </a:lnTo>
                <a:lnTo>
                  <a:pt x="820" y="581"/>
                </a:lnTo>
                <a:lnTo>
                  <a:pt x="818" y="583"/>
                </a:lnTo>
                <a:lnTo>
                  <a:pt x="816" y="583"/>
                </a:lnTo>
                <a:lnTo>
                  <a:pt x="816" y="581"/>
                </a:lnTo>
                <a:lnTo>
                  <a:pt x="816" y="578"/>
                </a:lnTo>
                <a:lnTo>
                  <a:pt x="816" y="576"/>
                </a:lnTo>
                <a:lnTo>
                  <a:pt x="816" y="574"/>
                </a:lnTo>
                <a:lnTo>
                  <a:pt x="818" y="574"/>
                </a:lnTo>
                <a:lnTo>
                  <a:pt x="818" y="572"/>
                </a:lnTo>
                <a:lnTo>
                  <a:pt x="820" y="569"/>
                </a:lnTo>
                <a:lnTo>
                  <a:pt x="820" y="567"/>
                </a:lnTo>
                <a:lnTo>
                  <a:pt x="820" y="565"/>
                </a:lnTo>
                <a:lnTo>
                  <a:pt x="820" y="562"/>
                </a:lnTo>
                <a:lnTo>
                  <a:pt x="820" y="560"/>
                </a:lnTo>
                <a:lnTo>
                  <a:pt x="820" y="558"/>
                </a:lnTo>
                <a:lnTo>
                  <a:pt x="823" y="558"/>
                </a:lnTo>
                <a:lnTo>
                  <a:pt x="823" y="555"/>
                </a:lnTo>
                <a:lnTo>
                  <a:pt x="823" y="553"/>
                </a:lnTo>
                <a:lnTo>
                  <a:pt x="825" y="553"/>
                </a:lnTo>
                <a:close/>
                <a:moveTo>
                  <a:pt x="825" y="373"/>
                </a:moveTo>
                <a:lnTo>
                  <a:pt x="827" y="373"/>
                </a:lnTo>
                <a:lnTo>
                  <a:pt x="827" y="376"/>
                </a:lnTo>
                <a:lnTo>
                  <a:pt x="827" y="378"/>
                </a:lnTo>
                <a:lnTo>
                  <a:pt x="827" y="380"/>
                </a:lnTo>
                <a:lnTo>
                  <a:pt x="827" y="383"/>
                </a:lnTo>
                <a:lnTo>
                  <a:pt x="827" y="385"/>
                </a:lnTo>
                <a:lnTo>
                  <a:pt x="827" y="387"/>
                </a:lnTo>
                <a:lnTo>
                  <a:pt x="827" y="390"/>
                </a:lnTo>
                <a:lnTo>
                  <a:pt x="827" y="392"/>
                </a:lnTo>
                <a:lnTo>
                  <a:pt x="827" y="394"/>
                </a:lnTo>
                <a:lnTo>
                  <a:pt x="825" y="394"/>
                </a:lnTo>
                <a:lnTo>
                  <a:pt x="825" y="396"/>
                </a:lnTo>
                <a:lnTo>
                  <a:pt x="825" y="399"/>
                </a:lnTo>
                <a:lnTo>
                  <a:pt x="823" y="399"/>
                </a:lnTo>
                <a:lnTo>
                  <a:pt x="820" y="399"/>
                </a:lnTo>
                <a:lnTo>
                  <a:pt x="818" y="399"/>
                </a:lnTo>
                <a:lnTo>
                  <a:pt x="816" y="399"/>
                </a:lnTo>
                <a:lnTo>
                  <a:pt x="816" y="396"/>
                </a:lnTo>
                <a:lnTo>
                  <a:pt x="813" y="396"/>
                </a:lnTo>
                <a:lnTo>
                  <a:pt x="811" y="396"/>
                </a:lnTo>
                <a:lnTo>
                  <a:pt x="809" y="396"/>
                </a:lnTo>
                <a:lnTo>
                  <a:pt x="809" y="394"/>
                </a:lnTo>
                <a:lnTo>
                  <a:pt x="809" y="392"/>
                </a:lnTo>
                <a:lnTo>
                  <a:pt x="809" y="390"/>
                </a:lnTo>
                <a:lnTo>
                  <a:pt x="809" y="387"/>
                </a:lnTo>
                <a:lnTo>
                  <a:pt x="809" y="385"/>
                </a:lnTo>
                <a:lnTo>
                  <a:pt x="809" y="383"/>
                </a:lnTo>
                <a:lnTo>
                  <a:pt x="811" y="383"/>
                </a:lnTo>
                <a:lnTo>
                  <a:pt x="813" y="385"/>
                </a:lnTo>
                <a:lnTo>
                  <a:pt x="816" y="385"/>
                </a:lnTo>
                <a:lnTo>
                  <a:pt x="818" y="385"/>
                </a:lnTo>
                <a:lnTo>
                  <a:pt x="818" y="383"/>
                </a:lnTo>
                <a:lnTo>
                  <a:pt x="820" y="383"/>
                </a:lnTo>
                <a:lnTo>
                  <a:pt x="820" y="380"/>
                </a:lnTo>
                <a:lnTo>
                  <a:pt x="823" y="378"/>
                </a:lnTo>
                <a:lnTo>
                  <a:pt x="823" y="376"/>
                </a:lnTo>
                <a:lnTo>
                  <a:pt x="825" y="376"/>
                </a:lnTo>
                <a:lnTo>
                  <a:pt x="825" y="373"/>
                </a:lnTo>
                <a:close/>
                <a:moveTo>
                  <a:pt x="1643" y="277"/>
                </a:moveTo>
                <a:lnTo>
                  <a:pt x="1645" y="277"/>
                </a:lnTo>
                <a:lnTo>
                  <a:pt x="1645" y="279"/>
                </a:lnTo>
                <a:lnTo>
                  <a:pt x="1645" y="281"/>
                </a:lnTo>
                <a:lnTo>
                  <a:pt x="1645" y="284"/>
                </a:lnTo>
                <a:lnTo>
                  <a:pt x="1643" y="284"/>
                </a:lnTo>
                <a:lnTo>
                  <a:pt x="1640" y="284"/>
                </a:lnTo>
                <a:lnTo>
                  <a:pt x="1638" y="284"/>
                </a:lnTo>
                <a:lnTo>
                  <a:pt x="1638" y="281"/>
                </a:lnTo>
                <a:lnTo>
                  <a:pt x="1638" y="279"/>
                </a:lnTo>
                <a:lnTo>
                  <a:pt x="1638" y="277"/>
                </a:lnTo>
                <a:lnTo>
                  <a:pt x="1640" y="277"/>
                </a:lnTo>
                <a:lnTo>
                  <a:pt x="1643" y="277"/>
                </a:lnTo>
                <a:close/>
                <a:moveTo>
                  <a:pt x="1659" y="237"/>
                </a:moveTo>
                <a:lnTo>
                  <a:pt x="1659" y="240"/>
                </a:lnTo>
                <a:lnTo>
                  <a:pt x="1661" y="240"/>
                </a:lnTo>
                <a:lnTo>
                  <a:pt x="1661" y="242"/>
                </a:lnTo>
                <a:lnTo>
                  <a:pt x="1661" y="244"/>
                </a:lnTo>
                <a:lnTo>
                  <a:pt x="1659" y="244"/>
                </a:lnTo>
                <a:lnTo>
                  <a:pt x="1659" y="247"/>
                </a:lnTo>
                <a:lnTo>
                  <a:pt x="1657" y="247"/>
                </a:lnTo>
                <a:lnTo>
                  <a:pt x="1657" y="244"/>
                </a:lnTo>
                <a:lnTo>
                  <a:pt x="1654" y="244"/>
                </a:lnTo>
                <a:lnTo>
                  <a:pt x="1654" y="242"/>
                </a:lnTo>
                <a:lnTo>
                  <a:pt x="1652" y="242"/>
                </a:lnTo>
                <a:lnTo>
                  <a:pt x="1652" y="240"/>
                </a:lnTo>
                <a:lnTo>
                  <a:pt x="1652" y="237"/>
                </a:lnTo>
                <a:lnTo>
                  <a:pt x="1654" y="237"/>
                </a:lnTo>
                <a:lnTo>
                  <a:pt x="1657" y="237"/>
                </a:lnTo>
                <a:lnTo>
                  <a:pt x="1659" y="237"/>
                </a:lnTo>
                <a:close/>
                <a:moveTo>
                  <a:pt x="1578" y="256"/>
                </a:moveTo>
                <a:lnTo>
                  <a:pt x="1578" y="258"/>
                </a:lnTo>
                <a:lnTo>
                  <a:pt x="1581" y="258"/>
                </a:lnTo>
                <a:lnTo>
                  <a:pt x="1581" y="260"/>
                </a:lnTo>
                <a:lnTo>
                  <a:pt x="1581" y="263"/>
                </a:lnTo>
                <a:lnTo>
                  <a:pt x="1581" y="265"/>
                </a:lnTo>
                <a:lnTo>
                  <a:pt x="1581" y="267"/>
                </a:lnTo>
                <a:lnTo>
                  <a:pt x="1581" y="270"/>
                </a:lnTo>
                <a:lnTo>
                  <a:pt x="1581" y="272"/>
                </a:lnTo>
                <a:lnTo>
                  <a:pt x="1581" y="274"/>
                </a:lnTo>
                <a:lnTo>
                  <a:pt x="1578" y="274"/>
                </a:lnTo>
                <a:lnTo>
                  <a:pt x="1578" y="277"/>
                </a:lnTo>
                <a:lnTo>
                  <a:pt x="1576" y="279"/>
                </a:lnTo>
                <a:lnTo>
                  <a:pt x="1576" y="281"/>
                </a:lnTo>
                <a:lnTo>
                  <a:pt x="1576" y="286"/>
                </a:lnTo>
                <a:lnTo>
                  <a:pt x="1576" y="288"/>
                </a:lnTo>
                <a:lnTo>
                  <a:pt x="1576" y="290"/>
                </a:lnTo>
                <a:lnTo>
                  <a:pt x="1576" y="293"/>
                </a:lnTo>
                <a:lnTo>
                  <a:pt x="1578" y="293"/>
                </a:lnTo>
                <a:lnTo>
                  <a:pt x="1578" y="295"/>
                </a:lnTo>
                <a:lnTo>
                  <a:pt x="1581" y="295"/>
                </a:lnTo>
                <a:lnTo>
                  <a:pt x="1581" y="297"/>
                </a:lnTo>
                <a:lnTo>
                  <a:pt x="1581" y="300"/>
                </a:lnTo>
                <a:lnTo>
                  <a:pt x="1583" y="300"/>
                </a:lnTo>
                <a:lnTo>
                  <a:pt x="1583" y="302"/>
                </a:lnTo>
                <a:lnTo>
                  <a:pt x="1585" y="304"/>
                </a:lnTo>
                <a:lnTo>
                  <a:pt x="1587" y="307"/>
                </a:lnTo>
                <a:lnTo>
                  <a:pt x="1590" y="309"/>
                </a:lnTo>
                <a:lnTo>
                  <a:pt x="1592" y="309"/>
                </a:lnTo>
                <a:lnTo>
                  <a:pt x="1592" y="311"/>
                </a:lnTo>
                <a:lnTo>
                  <a:pt x="1594" y="311"/>
                </a:lnTo>
                <a:lnTo>
                  <a:pt x="1597" y="311"/>
                </a:lnTo>
                <a:lnTo>
                  <a:pt x="1597" y="309"/>
                </a:lnTo>
                <a:lnTo>
                  <a:pt x="1599" y="309"/>
                </a:lnTo>
                <a:lnTo>
                  <a:pt x="1601" y="309"/>
                </a:lnTo>
                <a:lnTo>
                  <a:pt x="1604" y="309"/>
                </a:lnTo>
                <a:lnTo>
                  <a:pt x="1606" y="309"/>
                </a:lnTo>
                <a:lnTo>
                  <a:pt x="1608" y="311"/>
                </a:lnTo>
                <a:lnTo>
                  <a:pt x="1610" y="311"/>
                </a:lnTo>
                <a:lnTo>
                  <a:pt x="1613" y="311"/>
                </a:lnTo>
                <a:lnTo>
                  <a:pt x="1615" y="311"/>
                </a:lnTo>
                <a:lnTo>
                  <a:pt x="1617" y="311"/>
                </a:lnTo>
                <a:lnTo>
                  <a:pt x="1617" y="309"/>
                </a:lnTo>
                <a:lnTo>
                  <a:pt x="1617" y="307"/>
                </a:lnTo>
                <a:lnTo>
                  <a:pt x="1617" y="304"/>
                </a:lnTo>
                <a:lnTo>
                  <a:pt x="1617" y="302"/>
                </a:lnTo>
                <a:lnTo>
                  <a:pt x="1620" y="300"/>
                </a:lnTo>
                <a:lnTo>
                  <a:pt x="1622" y="300"/>
                </a:lnTo>
                <a:lnTo>
                  <a:pt x="1622" y="297"/>
                </a:lnTo>
                <a:lnTo>
                  <a:pt x="1622" y="295"/>
                </a:lnTo>
                <a:lnTo>
                  <a:pt x="1622" y="293"/>
                </a:lnTo>
                <a:lnTo>
                  <a:pt x="1624" y="293"/>
                </a:lnTo>
                <a:lnTo>
                  <a:pt x="1624" y="290"/>
                </a:lnTo>
                <a:lnTo>
                  <a:pt x="1627" y="290"/>
                </a:lnTo>
                <a:lnTo>
                  <a:pt x="1627" y="288"/>
                </a:lnTo>
                <a:lnTo>
                  <a:pt x="1629" y="288"/>
                </a:lnTo>
                <a:lnTo>
                  <a:pt x="1631" y="288"/>
                </a:lnTo>
                <a:lnTo>
                  <a:pt x="1631" y="290"/>
                </a:lnTo>
                <a:lnTo>
                  <a:pt x="1633" y="290"/>
                </a:lnTo>
                <a:lnTo>
                  <a:pt x="1633" y="293"/>
                </a:lnTo>
                <a:lnTo>
                  <a:pt x="1636" y="293"/>
                </a:lnTo>
                <a:lnTo>
                  <a:pt x="1636" y="295"/>
                </a:lnTo>
                <a:lnTo>
                  <a:pt x="1638" y="295"/>
                </a:lnTo>
                <a:lnTo>
                  <a:pt x="1638" y="297"/>
                </a:lnTo>
                <a:lnTo>
                  <a:pt x="1638" y="300"/>
                </a:lnTo>
                <a:lnTo>
                  <a:pt x="1638" y="302"/>
                </a:lnTo>
                <a:lnTo>
                  <a:pt x="1638" y="304"/>
                </a:lnTo>
                <a:lnTo>
                  <a:pt x="1636" y="307"/>
                </a:lnTo>
                <a:lnTo>
                  <a:pt x="1636" y="309"/>
                </a:lnTo>
                <a:lnTo>
                  <a:pt x="1636" y="311"/>
                </a:lnTo>
                <a:lnTo>
                  <a:pt x="1636" y="313"/>
                </a:lnTo>
                <a:lnTo>
                  <a:pt x="1638" y="313"/>
                </a:lnTo>
                <a:lnTo>
                  <a:pt x="1638" y="316"/>
                </a:lnTo>
                <a:lnTo>
                  <a:pt x="1640" y="316"/>
                </a:lnTo>
                <a:lnTo>
                  <a:pt x="1640" y="318"/>
                </a:lnTo>
                <a:lnTo>
                  <a:pt x="1638" y="318"/>
                </a:lnTo>
                <a:lnTo>
                  <a:pt x="1638" y="320"/>
                </a:lnTo>
                <a:lnTo>
                  <a:pt x="1636" y="320"/>
                </a:lnTo>
                <a:lnTo>
                  <a:pt x="1636" y="318"/>
                </a:lnTo>
                <a:lnTo>
                  <a:pt x="1636" y="316"/>
                </a:lnTo>
                <a:lnTo>
                  <a:pt x="1633" y="316"/>
                </a:lnTo>
                <a:lnTo>
                  <a:pt x="1633" y="313"/>
                </a:lnTo>
                <a:lnTo>
                  <a:pt x="1631" y="313"/>
                </a:lnTo>
                <a:lnTo>
                  <a:pt x="1629" y="313"/>
                </a:lnTo>
                <a:lnTo>
                  <a:pt x="1627" y="313"/>
                </a:lnTo>
                <a:lnTo>
                  <a:pt x="1624" y="313"/>
                </a:lnTo>
                <a:lnTo>
                  <a:pt x="1624" y="316"/>
                </a:lnTo>
                <a:lnTo>
                  <a:pt x="1622" y="316"/>
                </a:lnTo>
                <a:lnTo>
                  <a:pt x="1622" y="318"/>
                </a:lnTo>
                <a:lnTo>
                  <a:pt x="1620" y="318"/>
                </a:lnTo>
                <a:lnTo>
                  <a:pt x="1620" y="320"/>
                </a:lnTo>
                <a:lnTo>
                  <a:pt x="1620" y="323"/>
                </a:lnTo>
                <a:lnTo>
                  <a:pt x="1620" y="325"/>
                </a:lnTo>
                <a:lnTo>
                  <a:pt x="1620" y="327"/>
                </a:lnTo>
                <a:lnTo>
                  <a:pt x="1620" y="330"/>
                </a:lnTo>
                <a:lnTo>
                  <a:pt x="1622" y="330"/>
                </a:lnTo>
                <a:lnTo>
                  <a:pt x="1622" y="332"/>
                </a:lnTo>
                <a:lnTo>
                  <a:pt x="1622" y="334"/>
                </a:lnTo>
                <a:lnTo>
                  <a:pt x="1620" y="334"/>
                </a:lnTo>
                <a:lnTo>
                  <a:pt x="1617" y="334"/>
                </a:lnTo>
                <a:lnTo>
                  <a:pt x="1617" y="337"/>
                </a:lnTo>
                <a:lnTo>
                  <a:pt x="1617" y="339"/>
                </a:lnTo>
                <a:lnTo>
                  <a:pt x="1617" y="341"/>
                </a:lnTo>
                <a:lnTo>
                  <a:pt x="1617" y="343"/>
                </a:lnTo>
                <a:lnTo>
                  <a:pt x="1617" y="346"/>
                </a:lnTo>
                <a:lnTo>
                  <a:pt x="1617" y="348"/>
                </a:lnTo>
                <a:lnTo>
                  <a:pt x="1617" y="350"/>
                </a:lnTo>
                <a:lnTo>
                  <a:pt x="1617" y="353"/>
                </a:lnTo>
                <a:lnTo>
                  <a:pt x="1615" y="353"/>
                </a:lnTo>
                <a:lnTo>
                  <a:pt x="1615" y="355"/>
                </a:lnTo>
                <a:lnTo>
                  <a:pt x="1613" y="355"/>
                </a:lnTo>
                <a:lnTo>
                  <a:pt x="1613" y="357"/>
                </a:lnTo>
                <a:lnTo>
                  <a:pt x="1613" y="360"/>
                </a:lnTo>
                <a:lnTo>
                  <a:pt x="1610" y="360"/>
                </a:lnTo>
                <a:lnTo>
                  <a:pt x="1610" y="362"/>
                </a:lnTo>
                <a:lnTo>
                  <a:pt x="1610" y="364"/>
                </a:lnTo>
                <a:lnTo>
                  <a:pt x="1608" y="366"/>
                </a:lnTo>
                <a:lnTo>
                  <a:pt x="1608" y="369"/>
                </a:lnTo>
                <a:lnTo>
                  <a:pt x="1608" y="371"/>
                </a:lnTo>
                <a:lnTo>
                  <a:pt x="1606" y="373"/>
                </a:lnTo>
                <a:lnTo>
                  <a:pt x="1606" y="376"/>
                </a:lnTo>
                <a:lnTo>
                  <a:pt x="1606" y="378"/>
                </a:lnTo>
                <a:lnTo>
                  <a:pt x="1606" y="380"/>
                </a:lnTo>
                <a:lnTo>
                  <a:pt x="1606" y="383"/>
                </a:lnTo>
                <a:lnTo>
                  <a:pt x="1606" y="385"/>
                </a:lnTo>
                <a:lnTo>
                  <a:pt x="1608" y="385"/>
                </a:lnTo>
                <a:lnTo>
                  <a:pt x="1606" y="387"/>
                </a:lnTo>
                <a:lnTo>
                  <a:pt x="1606" y="390"/>
                </a:lnTo>
                <a:lnTo>
                  <a:pt x="1608" y="390"/>
                </a:lnTo>
                <a:lnTo>
                  <a:pt x="1608" y="392"/>
                </a:lnTo>
                <a:lnTo>
                  <a:pt x="1608" y="390"/>
                </a:lnTo>
                <a:lnTo>
                  <a:pt x="1606" y="390"/>
                </a:lnTo>
                <a:lnTo>
                  <a:pt x="1604" y="390"/>
                </a:lnTo>
                <a:lnTo>
                  <a:pt x="1604" y="392"/>
                </a:lnTo>
                <a:lnTo>
                  <a:pt x="1606" y="392"/>
                </a:lnTo>
                <a:lnTo>
                  <a:pt x="1606" y="394"/>
                </a:lnTo>
                <a:lnTo>
                  <a:pt x="1606" y="396"/>
                </a:lnTo>
                <a:lnTo>
                  <a:pt x="1606" y="394"/>
                </a:lnTo>
                <a:lnTo>
                  <a:pt x="1608" y="394"/>
                </a:lnTo>
                <a:lnTo>
                  <a:pt x="1608" y="396"/>
                </a:lnTo>
                <a:lnTo>
                  <a:pt x="1610" y="396"/>
                </a:lnTo>
                <a:lnTo>
                  <a:pt x="1610" y="394"/>
                </a:lnTo>
                <a:lnTo>
                  <a:pt x="1610" y="392"/>
                </a:lnTo>
                <a:lnTo>
                  <a:pt x="1613" y="390"/>
                </a:lnTo>
                <a:lnTo>
                  <a:pt x="1613" y="387"/>
                </a:lnTo>
                <a:lnTo>
                  <a:pt x="1615" y="387"/>
                </a:lnTo>
                <a:lnTo>
                  <a:pt x="1615" y="390"/>
                </a:lnTo>
                <a:lnTo>
                  <a:pt x="1617" y="390"/>
                </a:lnTo>
                <a:lnTo>
                  <a:pt x="1620" y="390"/>
                </a:lnTo>
                <a:lnTo>
                  <a:pt x="1620" y="392"/>
                </a:lnTo>
                <a:lnTo>
                  <a:pt x="1622" y="392"/>
                </a:lnTo>
                <a:lnTo>
                  <a:pt x="1622" y="390"/>
                </a:lnTo>
                <a:lnTo>
                  <a:pt x="1620" y="390"/>
                </a:lnTo>
                <a:lnTo>
                  <a:pt x="1622" y="390"/>
                </a:lnTo>
                <a:lnTo>
                  <a:pt x="1624" y="390"/>
                </a:lnTo>
                <a:lnTo>
                  <a:pt x="1627" y="390"/>
                </a:lnTo>
                <a:lnTo>
                  <a:pt x="1629" y="387"/>
                </a:lnTo>
                <a:lnTo>
                  <a:pt x="1629" y="385"/>
                </a:lnTo>
                <a:lnTo>
                  <a:pt x="1631" y="385"/>
                </a:lnTo>
                <a:lnTo>
                  <a:pt x="1631" y="383"/>
                </a:lnTo>
                <a:lnTo>
                  <a:pt x="1633" y="383"/>
                </a:lnTo>
                <a:lnTo>
                  <a:pt x="1633" y="380"/>
                </a:lnTo>
                <a:lnTo>
                  <a:pt x="1633" y="378"/>
                </a:lnTo>
                <a:lnTo>
                  <a:pt x="1631" y="378"/>
                </a:lnTo>
                <a:lnTo>
                  <a:pt x="1633" y="378"/>
                </a:lnTo>
                <a:lnTo>
                  <a:pt x="1631" y="378"/>
                </a:lnTo>
                <a:lnTo>
                  <a:pt x="1631" y="376"/>
                </a:lnTo>
                <a:lnTo>
                  <a:pt x="1633" y="378"/>
                </a:lnTo>
                <a:lnTo>
                  <a:pt x="1633" y="376"/>
                </a:lnTo>
                <a:lnTo>
                  <a:pt x="1636" y="376"/>
                </a:lnTo>
                <a:lnTo>
                  <a:pt x="1636" y="373"/>
                </a:lnTo>
                <a:lnTo>
                  <a:pt x="1636" y="371"/>
                </a:lnTo>
                <a:lnTo>
                  <a:pt x="1638" y="371"/>
                </a:lnTo>
                <a:lnTo>
                  <a:pt x="1640" y="371"/>
                </a:lnTo>
                <a:lnTo>
                  <a:pt x="1640" y="369"/>
                </a:lnTo>
                <a:lnTo>
                  <a:pt x="1643" y="369"/>
                </a:lnTo>
                <a:lnTo>
                  <a:pt x="1645" y="369"/>
                </a:lnTo>
                <a:lnTo>
                  <a:pt x="1645" y="371"/>
                </a:lnTo>
                <a:lnTo>
                  <a:pt x="1647" y="371"/>
                </a:lnTo>
                <a:lnTo>
                  <a:pt x="1647" y="373"/>
                </a:lnTo>
                <a:lnTo>
                  <a:pt x="1650" y="373"/>
                </a:lnTo>
                <a:lnTo>
                  <a:pt x="1650" y="376"/>
                </a:lnTo>
                <a:lnTo>
                  <a:pt x="1650" y="378"/>
                </a:lnTo>
                <a:lnTo>
                  <a:pt x="1650" y="380"/>
                </a:lnTo>
                <a:lnTo>
                  <a:pt x="1650" y="383"/>
                </a:lnTo>
                <a:lnTo>
                  <a:pt x="1652" y="383"/>
                </a:lnTo>
                <a:lnTo>
                  <a:pt x="1652" y="385"/>
                </a:lnTo>
                <a:lnTo>
                  <a:pt x="1654" y="385"/>
                </a:lnTo>
                <a:lnTo>
                  <a:pt x="1657" y="385"/>
                </a:lnTo>
                <a:lnTo>
                  <a:pt x="1657" y="383"/>
                </a:lnTo>
                <a:lnTo>
                  <a:pt x="1659" y="383"/>
                </a:lnTo>
                <a:lnTo>
                  <a:pt x="1661" y="383"/>
                </a:lnTo>
                <a:lnTo>
                  <a:pt x="1661" y="380"/>
                </a:lnTo>
                <a:lnTo>
                  <a:pt x="1663" y="380"/>
                </a:lnTo>
                <a:lnTo>
                  <a:pt x="1666" y="380"/>
                </a:lnTo>
                <a:lnTo>
                  <a:pt x="1666" y="378"/>
                </a:lnTo>
                <a:lnTo>
                  <a:pt x="1666" y="376"/>
                </a:lnTo>
                <a:lnTo>
                  <a:pt x="1668" y="376"/>
                </a:lnTo>
                <a:lnTo>
                  <a:pt x="1668" y="378"/>
                </a:lnTo>
                <a:lnTo>
                  <a:pt x="1670" y="378"/>
                </a:lnTo>
                <a:lnTo>
                  <a:pt x="1673" y="378"/>
                </a:lnTo>
                <a:lnTo>
                  <a:pt x="1670" y="378"/>
                </a:lnTo>
                <a:lnTo>
                  <a:pt x="1670" y="380"/>
                </a:lnTo>
                <a:lnTo>
                  <a:pt x="1673" y="383"/>
                </a:lnTo>
                <a:lnTo>
                  <a:pt x="1675" y="383"/>
                </a:lnTo>
                <a:lnTo>
                  <a:pt x="1675" y="380"/>
                </a:lnTo>
                <a:lnTo>
                  <a:pt x="1677" y="380"/>
                </a:lnTo>
                <a:lnTo>
                  <a:pt x="1677" y="378"/>
                </a:lnTo>
                <a:lnTo>
                  <a:pt x="1680" y="378"/>
                </a:lnTo>
                <a:lnTo>
                  <a:pt x="1682" y="378"/>
                </a:lnTo>
                <a:lnTo>
                  <a:pt x="1682" y="376"/>
                </a:lnTo>
                <a:lnTo>
                  <a:pt x="1682" y="373"/>
                </a:lnTo>
                <a:lnTo>
                  <a:pt x="1680" y="373"/>
                </a:lnTo>
                <a:lnTo>
                  <a:pt x="1682" y="373"/>
                </a:lnTo>
                <a:lnTo>
                  <a:pt x="1682" y="371"/>
                </a:lnTo>
                <a:lnTo>
                  <a:pt x="1682" y="369"/>
                </a:lnTo>
                <a:lnTo>
                  <a:pt x="1680" y="369"/>
                </a:lnTo>
                <a:lnTo>
                  <a:pt x="1680" y="366"/>
                </a:lnTo>
                <a:lnTo>
                  <a:pt x="1680" y="364"/>
                </a:lnTo>
                <a:lnTo>
                  <a:pt x="1677" y="364"/>
                </a:lnTo>
                <a:lnTo>
                  <a:pt x="1677" y="362"/>
                </a:lnTo>
                <a:lnTo>
                  <a:pt x="1680" y="362"/>
                </a:lnTo>
                <a:lnTo>
                  <a:pt x="1680" y="360"/>
                </a:lnTo>
                <a:lnTo>
                  <a:pt x="1680" y="357"/>
                </a:lnTo>
                <a:lnTo>
                  <a:pt x="1677" y="357"/>
                </a:lnTo>
                <a:lnTo>
                  <a:pt x="1677" y="355"/>
                </a:lnTo>
                <a:lnTo>
                  <a:pt x="1677" y="353"/>
                </a:lnTo>
                <a:lnTo>
                  <a:pt x="1677" y="350"/>
                </a:lnTo>
                <a:lnTo>
                  <a:pt x="1675" y="350"/>
                </a:lnTo>
                <a:lnTo>
                  <a:pt x="1677" y="350"/>
                </a:lnTo>
                <a:lnTo>
                  <a:pt x="1677" y="348"/>
                </a:lnTo>
                <a:lnTo>
                  <a:pt x="1680" y="348"/>
                </a:lnTo>
                <a:lnTo>
                  <a:pt x="1682" y="348"/>
                </a:lnTo>
                <a:lnTo>
                  <a:pt x="1684" y="348"/>
                </a:lnTo>
                <a:lnTo>
                  <a:pt x="1686" y="348"/>
                </a:lnTo>
                <a:lnTo>
                  <a:pt x="1686" y="346"/>
                </a:lnTo>
                <a:lnTo>
                  <a:pt x="1689" y="346"/>
                </a:lnTo>
                <a:lnTo>
                  <a:pt x="1689" y="343"/>
                </a:lnTo>
                <a:lnTo>
                  <a:pt x="1691" y="343"/>
                </a:lnTo>
                <a:lnTo>
                  <a:pt x="1691" y="341"/>
                </a:lnTo>
                <a:lnTo>
                  <a:pt x="1693" y="339"/>
                </a:lnTo>
                <a:lnTo>
                  <a:pt x="1691" y="339"/>
                </a:lnTo>
                <a:lnTo>
                  <a:pt x="1693" y="339"/>
                </a:lnTo>
                <a:lnTo>
                  <a:pt x="1693" y="337"/>
                </a:lnTo>
                <a:lnTo>
                  <a:pt x="1693" y="334"/>
                </a:lnTo>
                <a:lnTo>
                  <a:pt x="1693" y="332"/>
                </a:lnTo>
                <a:lnTo>
                  <a:pt x="1693" y="330"/>
                </a:lnTo>
                <a:lnTo>
                  <a:pt x="1693" y="327"/>
                </a:lnTo>
                <a:lnTo>
                  <a:pt x="1693" y="325"/>
                </a:lnTo>
                <a:lnTo>
                  <a:pt x="1696" y="325"/>
                </a:lnTo>
                <a:lnTo>
                  <a:pt x="1696" y="323"/>
                </a:lnTo>
                <a:lnTo>
                  <a:pt x="1698" y="320"/>
                </a:lnTo>
                <a:lnTo>
                  <a:pt x="1698" y="318"/>
                </a:lnTo>
                <a:lnTo>
                  <a:pt x="1698" y="316"/>
                </a:lnTo>
                <a:lnTo>
                  <a:pt x="1700" y="316"/>
                </a:lnTo>
                <a:lnTo>
                  <a:pt x="1700" y="313"/>
                </a:lnTo>
                <a:lnTo>
                  <a:pt x="1700" y="311"/>
                </a:lnTo>
                <a:lnTo>
                  <a:pt x="1700" y="309"/>
                </a:lnTo>
                <a:lnTo>
                  <a:pt x="1700" y="307"/>
                </a:lnTo>
                <a:lnTo>
                  <a:pt x="1698" y="304"/>
                </a:lnTo>
                <a:lnTo>
                  <a:pt x="1698" y="302"/>
                </a:lnTo>
                <a:lnTo>
                  <a:pt x="1698" y="300"/>
                </a:lnTo>
                <a:lnTo>
                  <a:pt x="1698" y="297"/>
                </a:lnTo>
                <a:lnTo>
                  <a:pt x="1696" y="297"/>
                </a:lnTo>
                <a:lnTo>
                  <a:pt x="1696" y="295"/>
                </a:lnTo>
                <a:lnTo>
                  <a:pt x="1693" y="295"/>
                </a:lnTo>
                <a:lnTo>
                  <a:pt x="1693" y="293"/>
                </a:lnTo>
                <a:lnTo>
                  <a:pt x="1693" y="290"/>
                </a:lnTo>
                <a:lnTo>
                  <a:pt x="1691" y="288"/>
                </a:lnTo>
                <a:lnTo>
                  <a:pt x="1689" y="288"/>
                </a:lnTo>
                <a:lnTo>
                  <a:pt x="1686" y="288"/>
                </a:lnTo>
                <a:lnTo>
                  <a:pt x="1686" y="286"/>
                </a:lnTo>
                <a:lnTo>
                  <a:pt x="1686" y="284"/>
                </a:lnTo>
                <a:lnTo>
                  <a:pt x="1686" y="281"/>
                </a:lnTo>
                <a:lnTo>
                  <a:pt x="1689" y="281"/>
                </a:lnTo>
                <a:lnTo>
                  <a:pt x="1691" y="281"/>
                </a:lnTo>
                <a:lnTo>
                  <a:pt x="1693" y="281"/>
                </a:lnTo>
                <a:lnTo>
                  <a:pt x="1696" y="281"/>
                </a:lnTo>
                <a:lnTo>
                  <a:pt x="1696" y="279"/>
                </a:lnTo>
                <a:lnTo>
                  <a:pt x="1698" y="279"/>
                </a:lnTo>
                <a:lnTo>
                  <a:pt x="1698" y="277"/>
                </a:lnTo>
                <a:lnTo>
                  <a:pt x="1698" y="274"/>
                </a:lnTo>
                <a:lnTo>
                  <a:pt x="1700" y="274"/>
                </a:lnTo>
                <a:lnTo>
                  <a:pt x="1700" y="272"/>
                </a:lnTo>
                <a:lnTo>
                  <a:pt x="1700" y="270"/>
                </a:lnTo>
                <a:lnTo>
                  <a:pt x="1700" y="267"/>
                </a:lnTo>
                <a:lnTo>
                  <a:pt x="1703" y="267"/>
                </a:lnTo>
                <a:lnTo>
                  <a:pt x="1703" y="265"/>
                </a:lnTo>
                <a:lnTo>
                  <a:pt x="1703" y="263"/>
                </a:lnTo>
                <a:lnTo>
                  <a:pt x="1705" y="263"/>
                </a:lnTo>
                <a:lnTo>
                  <a:pt x="1705" y="260"/>
                </a:lnTo>
                <a:lnTo>
                  <a:pt x="1705" y="258"/>
                </a:lnTo>
                <a:lnTo>
                  <a:pt x="1707" y="258"/>
                </a:lnTo>
                <a:lnTo>
                  <a:pt x="1707" y="256"/>
                </a:lnTo>
                <a:lnTo>
                  <a:pt x="1710" y="256"/>
                </a:lnTo>
                <a:lnTo>
                  <a:pt x="1710" y="254"/>
                </a:lnTo>
                <a:lnTo>
                  <a:pt x="1710" y="251"/>
                </a:lnTo>
                <a:lnTo>
                  <a:pt x="1712" y="251"/>
                </a:lnTo>
                <a:lnTo>
                  <a:pt x="1712" y="249"/>
                </a:lnTo>
                <a:lnTo>
                  <a:pt x="1714" y="249"/>
                </a:lnTo>
                <a:lnTo>
                  <a:pt x="1716" y="249"/>
                </a:lnTo>
                <a:lnTo>
                  <a:pt x="1716" y="251"/>
                </a:lnTo>
                <a:lnTo>
                  <a:pt x="1719" y="251"/>
                </a:lnTo>
                <a:lnTo>
                  <a:pt x="1719" y="254"/>
                </a:lnTo>
                <a:lnTo>
                  <a:pt x="1721" y="254"/>
                </a:lnTo>
                <a:lnTo>
                  <a:pt x="1721" y="256"/>
                </a:lnTo>
                <a:lnTo>
                  <a:pt x="1721" y="258"/>
                </a:lnTo>
                <a:lnTo>
                  <a:pt x="1721" y="260"/>
                </a:lnTo>
                <a:lnTo>
                  <a:pt x="1723" y="260"/>
                </a:lnTo>
                <a:lnTo>
                  <a:pt x="1723" y="263"/>
                </a:lnTo>
                <a:lnTo>
                  <a:pt x="1723" y="265"/>
                </a:lnTo>
                <a:lnTo>
                  <a:pt x="1726" y="265"/>
                </a:lnTo>
                <a:lnTo>
                  <a:pt x="1726" y="267"/>
                </a:lnTo>
                <a:lnTo>
                  <a:pt x="1723" y="267"/>
                </a:lnTo>
                <a:lnTo>
                  <a:pt x="1726" y="267"/>
                </a:lnTo>
                <a:lnTo>
                  <a:pt x="1726" y="270"/>
                </a:lnTo>
                <a:lnTo>
                  <a:pt x="1726" y="272"/>
                </a:lnTo>
                <a:lnTo>
                  <a:pt x="1726" y="274"/>
                </a:lnTo>
                <a:lnTo>
                  <a:pt x="1726" y="277"/>
                </a:lnTo>
                <a:lnTo>
                  <a:pt x="1726" y="279"/>
                </a:lnTo>
                <a:lnTo>
                  <a:pt x="1728" y="281"/>
                </a:lnTo>
                <a:lnTo>
                  <a:pt x="1728" y="284"/>
                </a:lnTo>
                <a:lnTo>
                  <a:pt x="1730" y="284"/>
                </a:lnTo>
                <a:lnTo>
                  <a:pt x="1730" y="286"/>
                </a:lnTo>
                <a:lnTo>
                  <a:pt x="1730" y="288"/>
                </a:lnTo>
                <a:lnTo>
                  <a:pt x="1730" y="290"/>
                </a:lnTo>
                <a:lnTo>
                  <a:pt x="1733" y="290"/>
                </a:lnTo>
                <a:lnTo>
                  <a:pt x="1733" y="293"/>
                </a:lnTo>
                <a:lnTo>
                  <a:pt x="1733" y="295"/>
                </a:lnTo>
                <a:lnTo>
                  <a:pt x="1735" y="295"/>
                </a:lnTo>
                <a:lnTo>
                  <a:pt x="1733" y="295"/>
                </a:lnTo>
                <a:lnTo>
                  <a:pt x="1735" y="295"/>
                </a:lnTo>
                <a:lnTo>
                  <a:pt x="1735" y="297"/>
                </a:lnTo>
                <a:lnTo>
                  <a:pt x="1733" y="297"/>
                </a:lnTo>
                <a:lnTo>
                  <a:pt x="1733" y="300"/>
                </a:lnTo>
                <a:lnTo>
                  <a:pt x="1735" y="300"/>
                </a:lnTo>
                <a:lnTo>
                  <a:pt x="1735" y="302"/>
                </a:lnTo>
                <a:lnTo>
                  <a:pt x="1735" y="304"/>
                </a:lnTo>
                <a:lnTo>
                  <a:pt x="1737" y="304"/>
                </a:lnTo>
                <a:lnTo>
                  <a:pt x="1737" y="307"/>
                </a:lnTo>
                <a:lnTo>
                  <a:pt x="1735" y="307"/>
                </a:lnTo>
                <a:lnTo>
                  <a:pt x="1733" y="307"/>
                </a:lnTo>
                <a:lnTo>
                  <a:pt x="1733" y="309"/>
                </a:lnTo>
                <a:lnTo>
                  <a:pt x="1733" y="311"/>
                </a:lnTo>
                <a:lnTo>
                  <a:pt x="1733" y="313"/>
                </a:lnTo>
                <a:lnTo>
                  <a:pt x="1733" y="316"/>
                </a:lnTo>
                <a:lnTo>
                  <a:pt x="1733" y="318"/>
                </a:lnTo>
                <a:lnTo>
                  <a:pt x="1733" y="320"/>
                </a:lnTo>
                <a:lnTo>
                  <a:pt x="1733" y="323"/>
                </a:lnTo>
                <a:lnTo>
                  <a:pt x="1735" y="323"/>
                </a:lnTo>
                <a:lnTo>
                  <a:pt x="1735" y="325"/>
                </a:lnTo>
                <a:lnTo>
                  <a:pt x="1735" y="327"/>
                </a:lnTo>
                <a:lnTo>
                  <a:pt x="1737" y="327"/>
                </a:lnTo>
                <a:lnTo>
                  <a:pt x="1735" y="330"/>
                </a:lnTo>
                <a:lnTo>
                  <a:pt x="1735" y="332"/>
                </a:lnTo>
                <a:lnTo>
                  <a:pt x="1737" y="332"/>
                </a:lnTo>
                <a:lnTo>
                  <a:pt x="1739" y="332"/>
                </a:lnTo>
                <a:lnTo>
                  <a:pt x="1739" y="334"/>
                </a:lnTo>
                <a:lnTo>
                  <a:pt x="1742" y="334"/>
                </a:lnTo>
                <a:lnTo>
                  <a:pt x="1742" y="337"/>
                </a:lnTo>
                <a:lnTo>
                  <a:pt x="1744" y="337"/>
                </a:lnTo>
                <a:lnTo>
                  <a:pt x="1744" y="339"/>
                </a:lnTo>
                <a:lnTo>
                  <a:pt x="1744" y="341"/>
                </a:lnTo>
                <a:lnTo>
                  <a:pt x="1744" y="343"/>
                </a:lnTo>
                <a:lnTo>
                  <a:pt x="1746" y="343"/>
                </a:lnTo>
                <a:lnTo>
                  <a:pt x="1744" y="343"/>
                </a:lnTo>
                <a:lnTo>
                  <a:pt x="1744" y="346"/>
                </a:lnTo>
                <a:lnTo>
                  <a:pt x="1746" y="346"/>
                </a:lnTo>
                <a:lnTo>
                  <a:pt x="1744" y="348"/>
                </a:lnTo>
                <a:lnTo>
                  <a:pt x="1746" y="348"/>
                </a:lnTo>
                <a:lnTo>
                  <a:pt x="1746" y="350"/>
                </a:lnTo>
                <a:lnTo>
                  <a:pt x="1746" y="353"/>
                </a:lnTo>
                <a:lnTo>
                  <a:pt x="1746" y="355"/>
                </a:lnTo>
                <a:lnTo>
                  <a:pt x="1749" y="355"/>
                </a:lnTo>
                <a:lnTo>
                  <a:pt x="1749" y="357"/>
                </a:lnTo>
                <a:lnTo>
                  <a:pt x="1749" y="360"/>
                </a:lnTo>
                <a:lnTo>
                  <a:pt x="1751" y="360"/>
                </a:lnTo>
                <a:lnTo>
                  <a:pt x="1751" y="362"/>
                </a:lnTo>
                <a:lnTo>
                  <a:pt x="1753" y="362"/>
                </a:lnTo>
                <a:lnTo>
                  <a:pt x="1753" y="364"/>
                </a:lnTo>
                <a:lnTo>
                  <a:pt x="1756" y="364"/>
                </a:lnTo>
                <a:lnTo>
                  <a:pt x="1756" y="366"/>
                </a:lnTo>
                <a:lnTo>
                  <a:pt x="1756" y="369"/>
                </a:lnTo>
                <a:lnTo>
                  <a:pt x="1756" y="371"/>
                </a:lnTo>
                <a:lnTo>
                  <a:pt x="1758" y="373"/>
                </a:lnTo>
                <a:lnTo>
                  <a:pt x="1758" y="376"/>
                </a:lnTo>
                <a:lnTo>
                  <a:pt x="1758" y="378"/>
                </a:lnTo>
                <a:lnTo>
                  <a:pt x="1756" y="378"/>
                </a:lnTo>
                <a:lnTo>
                  <a:pt x="1756" y="380"/>
                </a:lnTo>
                <a:lnTo>
                  <a:pt x="1753" y="380"/>
                </a:lnTo>
                <a:lnTo>
                  <a:pt x="1753" y="383"/>
                </a:lnTo>
                <a:lnTo>
                  <a:pt x="1753" y="385"/>
                </a:lnTo>
                <a:lnTo>
                  <a:pt x="1753" y="387"/>
                </a:lnTo>
                <a:lnTo>
                  <a:pt x="1753" y="390"/>
                </a:lnTo>
                <a:lnTo>
                  <a:pt x="1751" y="390"/>
                </a:lnTo>
                <a:lnTo>
                  <a:pt x="1749" y="390"/>
                </a:lnTo>
                <a:lnTo>
                  <a:pt x="1749" y="387"/>
                </a:lnTo>
                <a:lnTo>
                  <a:pt x="1746" y="387"/>
                </a:lnTo>
                <a:lnTo>
                  <a:pt x="1746" y="390"/>
                </a:lnTo>
                <a:lnTo>
                  <a:pt x="1744" y="390"/>
                </a:lnTo>
                <a:lnTo>
                  <a:pt x="1742" y="390"/>
                </a:lnTo>
                <a:lnTo>
                  <a:pt x="1742" y="392"/>
                </a:lnTo>
                <a:lnTo>
                  <a:pt x="1742" y="394"/>
                </a:lnTo>
                <a:lnTo>
                  <a:pt x="1739" y="394"/>
                </a:lnTo>
                <a:lnTo>
                  <a:pt x="1739" y="396"/>
                </a:lnTo>
                <a:lnTo>
                  <a:pt x="1737" y="396"/>
                </a:lnTo>
                <a:lnTo>
                  <a:pt x="1735" y="396"/>
                </a:lnTo>
                <a:lnTo>
                  <a:pt x="1733" y="396"/>
                </a:lnTo>
                <a:lnTo>
                  <a:pt x="1730" y="396"/>
                </a:lnTo>
                <a:lnTo>
                  <a:pt x="1730" y="394"/>
                </a:lnTo>
                <a:lnTo>
                  <a:pt x="1728" y="394"/>
                </a:lnTo>
                <a:lnTo>
                  <a:pt x="1728" y="392"/>
                </a:lnTo>
                <a:lnTo>
                  <a:pt x="1726" y="392"/>
                </a:lnTo>
                <a:lnTo>
                  <a:pt x="1721" y="392"/>
                </a:lnTo>
                <a:lnTo>
                  <a:pt x="1719" y="392"/>
                </a:lnTo>
                <a:lnTo>
                  <a:pt x="1716" y="390"/>
                </a:lnTo>
                <a:lnTo>
                  <a:pt x="1716" y="387"/>
                </a:lnTo>
                <a:lnTo>
                  <a:pt x="1714" y="383"/>
                </a:lnTo>
                <a:lnTo>
                  <a:pt x="1712" y="383"/>
                </a:lnTo>
                <a:lnTo>
                  <a:pt x="1712" y="380"/>
                </a:lnTo>
                <a:lnTo>
                  <a:pt x="1710" y="380"/>
                </a:lnTo>
                <a:lnTo>
                  <a:pt x="1707" y="380"/>
                </a:lnTo>
                <a:lnTo>
                  <a:pt x="1705" y="380"/>
                </a:lnTo>
                <a:lnTo>
                  <a:pt x="1705" y="378"/>
                </a:lnTo>
                <a:lnTo>
                  <a:pt x="1703" y="378"/>
                </a:lnTo>
                <a:lnTo>
                  <a:pt x="1700" y="376"/>
                </a:lnTo>
                <a:lnTo>
                  <a:pt x="1698" y="376"/>
                </a:lnTo>
                <a:lnTo>
                  <a:pt x="1696" y="376"/>
                </a:lnTo>
                <a:lnTo>
                  <a:pt x="1693" y="376"/>
                </a:lnTo>
                <a:lnTo>
                  <a:pt x="1691" y="376"/>
                </a:lnTo>
                <a:lnTo>
                  <a:pt x="1689" y="376"/>
                </a:lnTo>
                <a:lnTo>
                  <a:pt x="1689" y="378"/>
                </a:lnTo>
                <a:lnTo>
                  <a:pt x="1686" y="378"/>
                </a:lnTo>
                <a:lnTo>
                  <a:pt x="1686" y="380"/>
                </a:lnTo>
                <a:lnTo>
                  <a:pt x="1686" y="383"/>
                </a:lnTo>
                <a:lnTo>
                  <a:pt x="1689" y="385"/>
                </a:lnTo>
                <a:lnTo>
                  <a:pt x="1689" y="387"/>
                </a:lnTo>
                <a:lnTo>
                  <a:pt x="1689" y="390"/>
                </a:lnTo>
                <a:lnTo>
                  <a:pt x="1689" y="392"/>
                </a:lnTo>
                <a:lnTo>
                  <a:pt x="1691" y="394"/>
                </a:lnTo>
                <a:lnTo>
                  <a:pt x="1691" y="396"/>
                </a:lnTo>
                <a:lnTo>
                  <a:pt x="1691" y="399"/>
                </a:lnTo>
                <a:lnTo>
                  <a:pt x="1693" y="399"/>
                </a:lnTo>
                <a:lnTo>
                  <a:pt x="1693" y="401"/>
                </a:lnTo>
                <a:lnTo>
                  <a:pt x="1693" y="403"/>
                </a:lnTo>
                <a:lnTo>
                  <a:pt x="1693" y="406"/>
                </a:lnTo>
                <a:lnTo>
                  <a:pt x="1693" y="408"/>
                </a:lnTo>
                <a:lnTo>
                  <a:pt x="1693" y="410"/>
                </a:lnTo>
                <a:lnTo>
                  <a:pt x="1691" y="413"/>
                </a:lnTo>
                <a:lnTo>
                  <a:pt x="1693" y="413"/>
                </a:lnTo>
                <a:lnTo>
                  <a:pt x="1693" y="415"/>
                </a:lnTo>
                <a:lnTo>
                  <a:pt x="1691" y="415"/>
                </a:lnTo>
                <a:lnTo>
                  <a:pt x="1693" y="415"/>
                </a:lnTo>
                <a:lnTo>
                  <a:pt x="1691" y="415"/>
                </a:lnTo>
                <a:lnTo>
                  <a:pt x="1691" y="417"/>
                </a:lnTo>
                <a:lnTo>
                  <a:pt x="1691" y="419"/>
                </a:lnTo>
                <a:lnTo>
                  <a:pt x="1691" y="422"/>
                </a:lnTo>
                <a:lnTo>
                  <a:pt x="1691" y="424"/>
                </a:lnTo>
                <a:lnTo>
                  <a:pt x="1689" y="424"/>
                </a:lnTo>
                <a:lnTo>
                  <a:pt x="1689" y="426"/>
                </a:lnTo>
                <a:lnTo>
                  <a:pt x="1691" y="426"/>
                </a:lnTo>
                <a:lnTo>
                  <a:pt x="1689" y="426"/>
                </a:lnTo>
                <a:lnTo>
                  <a:pt x="1689" y="429"/>
                </a:lnTo>
                <a:lnTo>
                  <a:pt x="1689" y="431"/>
                </a:lnTo>
                <a:lnTo>
                  <a:pt x="1689" y="433"/>
                </a:lnTo>
                <a:lnTo>
                  <a:pt x="1686" y="433"/>
                </a:lnTo>
                <a:lnTo>
                  <a:pt x="1686" y="436"/>
                </a:lnTo>
                <a:lnTo>
                  <a:pt x="1686" y="438"/>
                </a:lnTo>
                <a:lnTo>
                  <a:pt x="1684" y="438"/>
                </a:lnTo>
                <a:lnTo>
                  <a:pt x="1682" y="438"/>
                </a:lnTo>
                <a:lnTo>
                  <a:pt x="1682" y="440"/>
                </a:lnTo>
                <a:lnTo>
                  <a:pt x="1682" y="443"/>
                </a:lnTo>
                <a:lnTo>
                  <a:pt x="1682" y="445"/>
                </a:lnTo>
                <a:lnTo>
                  <a:pt x="1682" y="447"/>
                </a:lnTo>
                <a:lnTo>
                  <a:pt x="1682" y="449"/>
                </a:lnTo>
                <a:lnTo>
                  <a:pt x="1682" y="452"/>
                </a:lnTo>
                <a:lnTo>
                  <a:pt x="1682" y="454"/>
                </a:lnTo>
                <a:lnTo>
                  <a:pt x="1684" y="454"/>
                </a:lnTo>
                <a:lnTo>
                  <a:pt x="1684" y="456"/>
                </a:lnTo>
                <a:lnTo>
                  <a:pt x="1686" y="456"/>
                </a:lnTo>
                <a:lnTo>
                  <a:pt x="1686" y="459"/>
                </a:lnTo>
                <a:lnTo>
                  <a:pt x="1689" y="461"/>
                </a:lnTo>
                <a:lnTo>
                  <a:pt x="1689" y="463"/>
                </a:lnTo>
                <a:lnTo>
                  <a:pt x="1691" y="463"/>
                </a:lnTo>
                <a:lnTo>
                  <a:pt x="1691" y="466"/>
                </a:lnTo>
                <a:lnTo>
                  <a:pt x="1691" y="468"/>
                </a:lnTo>
                <a:lnTo>
                  <a:pt x="1691" y="470"/>
                </a:lnTo>
                <a:lnTo>
                  <a:pt x="1693" y="470"/>
                </a:lnTo>
                <a:lnTo>
                  <a:pt x="1693" y="472"/>
                </a:lnTo>
                <a:lnTo>
                  <a:pt x="1693" y="475"/>
                </a:lnTo>
                <a:lnTo>
                  <a:pt x="1693" y="477"/>
                </a:lnTo>
                <a:lnTo>
                  <a:pt x="1693" y="479"/>
                </a:lnTo>
                <a:lnTo>
                  <a:pt x="1693" y="482"/>
                </a:lnTo>
                <a:lnTo>
                  <a:pt x="1693" y="484"/>
                </a:lnTo>
                <a:lnTo>
                  <a:pt x="1693" y="486"/>
                </a:lnTo>
                <a:lnTo>
                  <a:pt x="1691" y="486"/>
                </a:lnTo>
                <a:lnTo>
                  <a:pt x="1691" y="489"/>
                </a:lnTo>
                <a:lnTo>
                  <a:pt x="1689" y="489"/>
                </a:lnTo>
                <a:lnTo>
                  <a:pt x="1689" y="491"/>
                </a:lnTo>
                <a:lnTo>
                  <a:pt x="1689" y="493"/>
                </a:lnTo>
                <a:lnTo>
                  <a:pt x="1689" y="496"/>
                </a:lnTo>
                <a:lnTo>
                  <a:pt x="1691" y="496"/>
                </a:lnTo>
                <a:lnTo>
                  <a:pt x="1691" y="498"/>
                </a:lnTo>
                <a:lnTo>
                  <a:pt x="1693" y="498"/>
                </a:lnTo>
                <a:lnTo>
                  <a:pt x="1696" y="498"/>
                </a:lnTo>
                <a:lnTo>
                  <a:pt x="1698" y="498"/>
                </a:lnTo>
                <a:lnTo>
                  <a:pt x="1698" y="500"/>
                </a:lnTo>
                <a:lnTo>
                  <a:pt x="1700" y="500"/>
                </a:lnTo>
                <a:lnTo>
                  <a:pt x="1700" y="502"/>
                </a:lnTo>
                <a:lnTo>
                  <a:pt x="1703" y="502"/>
                </a:lnTo>
                <a:lnTo>
                  <a:pt x="1705" y="502"/>
                </a:lnTo>
                <a:lnTo>
                  <a:pt x="1705" y="505"/>
                </a:lnTo>
                <a:lnTo>
                  <a:pt x="1707" y="505"/>
                </a:lnTo>
                <a:lnTo>
                  <a:pt x="1710" y="505"/>
                </a:lnTo>
                <a:lnTo>
                  <a:pt x="1712" y="505"/>
                </a:lnTo>
                <a:lnTo>
                  <a:pt x="1714" y="505"/>
                </a:lnTo>
                <a:lnTo>
                  <a:pt x="1714" y="507"/>
                </a:lnTo>
                <a:lnTo>
                  <a:pt x="1712" y="507"/>
                </a:lnTo>
                <a:lnTo>
                  <a:pt x="1712" y="509"/>
                </a:lnTo>
                <a:lnTo>
                  <a:pt x="1714" y="509"/>
                </a:lnTo>
                <a:lnTo>
                  <a:pt x="1714" y="512"/>
                </a:lnTo>
                <a:lnTo>
                  <a:pt x="1714" y="514"/>
                </a:lnTo>
                <a:lnTo>
                  <a:pt x="1714" y="516"/>
                </a:lnTo>
                <a:lnTo>
                  <a:pt x="1714" y="519"/>
                </a:lnTo>
                <a:lnTo>
                  <a:pt x="1714" y="521"/>
                </a:lnTo>
                <a:lnTo>
                  <a:pt x="1714" y="523"/>
                </a:lnTo>
                <a:lnTo>
                  <a:pt x="1714" y="525"/>
                </a:lnTo>
                <a:lnTo>
                  <a:pt x="1714" y="528"/>
                </a:lnTo>
                <a:lnTo>
                  <a:pt x="1712" y="528"/>
                </a:lnTo>
                <a:lnTo>
                  <a:pt x="1714" y="528"/>
                </a:lnTo>
                <a:lnTo>
                  <a:pt x="1712" y="530"/>
                </a:lnTo>
                <a:lnTo>
                  <a:pt x="1714" y="530"/>
                </a:lnTo>
                <a:lnTo>
                  <a:pt x="1712" y="530"/>
                </a:lnTo>
                <a:lnTo>
                  <a:pt x="1712" y="532"/>
                </a:lnTo>
                <a:lnTo>
                  <a:pt x="1710" y="535"/>
                </a:lnTo>
                <a:lnTo>
                  <a:pt x="1710" y="537"/>
                </a:lnTo>
                <a:lnTo>
                  <a:pt x="1710" y="539"/>
                </a:lnTo>
                <a:lnTo>
                  <a:pt x="1710" y="542"/>
                </a:lnTo>
                <a:lnTo>
                  <a:pt x="1707" y="542"/>
                </a:lnTo>
                <a:lnTo>
                  <a:pt x="1710" y="542"/>
                </a:lnTo>
                <a:lnTo>
                  <a:pt x="1707" y="544"/>
                </a:lnTo>
                <a:lnTo>
                  <a:pt x="1707" y="546"/>
                </a:lnTo>
                <a:lnTo>
                  <a:pt x="1707" y="549"/>
                </a:lnTo>
                <a:lnTo>
                  <a:pt x="1705" y="549"/>
                </a:lnTo>
                <a:lnTo>
                  <a:pt x="1703" y="549"/>
                </a:lnTo>
                <a:lnTo>
                  <a:pt x="1700" y="549"/>
                </a:lnTo>
                <a:lnTo>
                  <a:pt x="1700" y="551"/>
                </a:lnTo>
                <a:lnTo>
                  <a:pt x="1698" y="551"/>
                </a:lnTo>
                <a:lnTo>
                  <a:pt x="1698" y="553"/>
                </a:lnTo>
                <a:lnTo>
                  <a:pt x="1698" y="555"/>
                </a:lnTo>
                <a:lnTo>
                  <a:pt x="1696" y="555"/>
                </a:lnTo>
                <a:lnTo>
                  <a:pt x="1698" y="555"/>
                </a:lnTo>
                <a:lnTo>
                  <a:pt x="1696" y="555"/>
                </a:lnTo>
                <a:lnTo>
                  <a:pt x="1696" y="558"/>
                </a:lnTo>
                <a:lnTo>
                  <a:pt x="1693" y="558"/>
                </a:lnTo>
                <a:lnTo>
                  <a:pt x="1691" y="558"/>
                </a:lnTo>
                <a:lnTo>
                  <a:pt x="1691" y="560"/>
                </a:lnTo>
                <a:lnTo>
                  <a:pt x="1691" y="558"/>
                </a:lnTo>
                <a:lnTo>
                  <a:pt x="1691" y="560"/>
                </a:lnTo>
                <a:lnTo>
                  <a:pt x="1689" y="560"/>
                </a:lnTo>
                <a:lnTo>
                  <a:pt x="1689" y="558"/>
                </a:lnTo>
                <a:lnTo>
                  <a:pt x="1686" y="558"/>
                </a:lnTo>
                <a:lnTo>
                  <a:pt x="1686" y="560"/>
                </a:lnTo>
                <a:lnTo>
                  <a:pt x="1684" y="560"/>
                </a:lnTo>
                <a:lnTo>
                  <a:pt x="1684" y="558"/>
                </a:lnTo>
                <a:lnTo>
                  <a:pt x="1682" y="558"/>
                </a:lnTo>
                <a:lnTo>
                  <a:pt x="1682" y="555"/>
                </a:lnTo>
                <a:lnTo>
                  <a:pt x="1682" y="553"/>
                </a:lnTo>
                <a:lnTo>
                  <a:pt x="1680" y="553"/>
                </a:lnTo>
                <a:lnTo>
                  <a:pt x="1677" y="553"/>
                </a:lnTo>
                <a:lnTo>
                  <a:pt x="1675" y="553"/>
                </a:lnTo>
                <a:lnTo>
                  <a:pt x="1673" y="553"/>
                </a:lnTo>
                <a:lnTo>
                  <a:pt x="1670" y="553"/>
                </a:lnTo>
                <a:lnTo>
                  <a:pt x="1668" y="555"/>
                </a:lnTo>
                <a:lnTo>
                  <a:pt x="1666" y="555"/>
                </a:lnTo>
                <a:lnTo>
                  <a:pt x="1666" y="553"/>
                </a:lnTo>
                <a:lnTo>
                  <a:pt x="1666" y="551"/>
                </a:lnTo>
                <a:lnTo>
                  <a:pt x="1663" y="551"/>
                </a:lnTo>
                <a:lnTo>
                  <a:pt x="1663" y="553"/>
                </a:lnTo>
                <a:lnTo>
                  <a:pt x="1663" y="551"/>
                </a:lnTo>
                <a:lnTo>
                  <a:pt x="1661" y="551"/>
                </a:lnTo>
                <a:lnTo>
                  <a:pt x="1661" y="553"/>
                </a:lnTo>
                <a:lnTo>
                  <a:pt x="1659" y="553"/>
                </a:lnTo>
                <a:lnTo>
                  <a:pt x="1659" y="555"/>
                </a:lnTo>
                <a:lnTo>
                  <a:pt x="1659" y="558"/>
                </a:lnTo>
                <a:lnTo>
                  <a:pt x="1657" y="558"/>
                </a:lnTo>
                <a:lnTo>
                  <a:pt x="1657" y="560"/>
                </a:lnTo>
                <a:lnTo>
                  <a:pt x="1654" y="560"/>
                </a:lnTo>
                <a:lnTo>
                  <a:pt x="1654" y="562"/>
                </a:lnTo>
                <a:lnTo>
                  <a:pt x="1652" y="562"/>
                </a:lnTo>
                <a:lnTo>
                  <a:pt x="1652" y="560"/>
                </a:lnTo>
                <a:lnTo>
                  <a:pt x="1650" y="562"/>
                </a:lnTo>
                <a:lnTo>
                  <a:pt x="1652" y="562"/>
                </a:lnTo>
                <a:lnTo>
                  <a:pt x="1650" y="562"/>
                </a:lnTo>
                <a:lnTo>
                  <a:pt x="1650" y="565"/>
                </a:lnTo>
                <a:lnTo>
                  <a:pt x="1652" y="565"/>
                </a:lnTo>
                <a:lnTo>
                  <a:pt x="1650" y="565"/>
                </a:lnTo>
                <a:lnTo>
                  <a:pt x="1650" y="567"/>
                </a:lnTo>
                <a:lnTo>
                  <a:pt x="1652" y="567"/>
                </a:lnTo>
                <a:lnTo>
                  <a:pt x="1654" y="567"/>
                </a:lnTo>
                <a:lnTo>
                  <a:pt x="1652" y="567"/>
                </a:lnTo>
                <a:lnTo>
                  <a:pt x="1652" y="569"/>
                </a:lnTo>
                <a:lnTo>
                  <a:pt x="1652" y="572"/>
                </a:lnTo>
                <a:lnTo>
                  <a:pt x="1654" y="572"/>
                </a:lnTo>
                <a:lnTo>
                  <a:pt x="1652" y="572"/>
                </a:lnTo>
                <a:lnTo>
                  <a:pt x="1652" y="574"/>
                </a:lnTo>
                <a:lnTo>
                  <a:pt x="1650" y="574"/>
                </a:lnTo>
                <a:lnTo>
                  <a:pt x="1652" y="574"/>
                </a:lnTo>
                <a:lnTo>
                  <a:pt x="1654" y="574"/>
                </a:lnTo>
                <a:lnTo>
                  <a:pt x="1654" y="572"/>
                </a:lnTo>
                <a:lnTo>
                  <a:pt x="1657" y="572"/>
                </a:lnTo>
                <a:lnTo>
                  <a:pt x="1657" y="569"/>
                </a:lnTo>
                <a:lnTo>
                  <a:pt x="1657" y="567"/>
                </a:lnTo>
                <a:lnTo>
                  <a:pt x="1659" y="569"/>
                </a:lnTo>
                <a:lnTo>
                  <a:pt x="1659" y="572"/>
                </a:lnTo>
                <a:lnTo>
                  <a:pt x="1659" y="574"/>
                </a:lnTo>
                <a:lnTo>
                  <a:pt x="1659" y="576"/>
                </a:lnTo>
                <a:lnTo>
                  <a:pt x="1659" y="578"/>
                </a:lnTo>
                <a:lnTo>
                  <a:pt x="1661" y="578"/>
                </a:lnTo>
                <a:lnTo>
                  <a:pt x="1661" y="581"/>
                </a:lnTo>
                <a:lnTo>
                  <a:pt x="1661" y="583"/>
                </a:lnTo>
                <a:lnTo>
                  <a:pt x="1663" y="583"/>
                </a:lnTo>
                <a:lnTo>
                  <a:pt x="1666" y="583"/>
                </a:lnTo>
                <a:lnTo>
                  <a:pt x="1666" y="585"/>
                </a:lnTo>
                <a:lnTo>
                  <a:pt x="1668" y="585"/>
                </a:lnTo>
                <a:lnTo>
                  <a:pt x="1670" y="585"/>
                </a:lnTo>
                <a:lnTo>
                  <a:pt x="1670" y="588"/>
                </a:lnTo>
                <a:lnTo>
                  <a:pt x="1673" y="588"/>
                </a:lnTo>
                <a:lnTo>
                  <a:pt x="1673" y="590"/>
                </a:lnTo>
                <a:lnTo>
                  <a:pt x="1675" y="590"/>
                </a:lnTo>
                <a:lnTo>
                  <a:pt x="1675" y="592"/>
                </a:lnTo>
                <a:lnTo>
                  <a:pt x="1677" y="592"/>
                </a:lnTo>
                <a:lnTo>
                  <a:pt x="1677" y="595"/>
                </a:lnTo>
                <a:lnTo>
                  <a:pt x="1680" y="597"/>
                </a:lnTo>
                <a:lnTo>
                  <a:pt x="1680" y="599"/>
                </a:lnTo>
                <a:lnTo>
                  <a:pt x="1682" y="597"/>
                </a:lnTo>
                <a:lnTo>
                  <a:pt x="1682" y="599"/>
                </a:lnTo>
                <a:lnTo>
                  <a:pt x="1680" y="599"/>
                </a:lnTo>
                <a:lnTo>
                  <a:pt x="1680" y="601"/>
                </a:lnTo>
                <a:lnTo>
                  <a:pt x="1682" y="601"/>
                </a:lnTo>
                <a:lnTo>
                  <a:pt x="1682" y="604"/>
                </a:lnTo>
                <a:lnTo>
                  <a:pt x="1682" y="606"/>
                </a:lnTo>
                <a:lnTo>
                  <a:pt x="1682" y="608"/>
                </a:lnTo>
                <a:lnTo>
                  <a:pt x="1684" y="608"/>
                </a:lnTo>
                <a:lnTo>
                  <a:pt x="1684" y="611"/>
                </a:lnTo>
                <a:lnTo>
                  <a:pt x="1684" y="613"/>
                </a:lnTo>
                <a:lnTo>
                  <a:pt x="1684" y="615"/>
                </a:lnTo>
                <a:lnTo>
                  <a:pt x="1682" y="615"/>
                </a:lnTo>
                <a:lnTo>
                  <a:pt x="1682" y="618"/>
                </a:lnTo>
                <a:lnTo>
                  <a:pt x="1682" y="620"/>
                </a:lnTo>
                <a:lnTo>
                  <a:pt x="1680" y="620"/>
                </a:lnTo>
                <a:lnTo>
                  <a:pt x="1680" y="622"/>
                </a:lnTo>
                <a:lnTo>
                  <a:pt x="1680" y="625"/>
                </a:lnTo>
                <a:lnTo>
                  <a:pt x="1680" y="627"/>
                </a:lnTo>
                <a:lnTo>
                  <a:pt x="1680" y="629"/>
                </a:lnTo>
                <a:lnTo>
                  <a:pt x="1680" y="631"/>
                </a:lnTo>
                <a:lnTo>
                  <a:pt x="1680" y="634"/>
                </a:lnTo>
                <a:lnTo>
                  <a:pt x="1677" y="634"/>
                </a:lnTo>
                <a:lnTo>
                  <a:pt x="1677" y="636"/>
                </a:lnTo>
                <a:lnTo>
                  <a:pt x="1677" y="638"/>
                </a:lnTo>
                <a:lnTo>
                  <a:pt x="1675" y="638"/>
                </a:lnTo>
                <a:lnTo>
                  <a:pt x="1673" y="638"/>
                </a:lnTo>
                <a:lnTo>
                  <a:pt x="1673" y="641"/>
                </a:lnTo>
                <a:lnTo>
                  <a:pt x="1673" y="643"/>
                </a:lnTo>
                <a:lnTo>
                  <a:pt x="1670" y="645"/>
                </a:lnTo>
                <a:lnTo>
                  <a:pt x="1670" y="648"/>
                </a:lnTo>
                <a:lnTo>
                  <a:pt x="1668" y="648"/>
                </a:lnTo>
                <a:lnTo>
                  <a:pt x="1668" y="650"/>
                </a:lnTo>
                <a:lnTo>
                  <a:pt x="1666" y="650"/>
                </a:lnTo>
                <a:lnTo>
                  <a:pt x="1663" y="650"/>
                </a:lnTo>
                <a:lnTo>
                  <a:pt x="1661" y="650"/>
                </a:lnTo>
                <a:lnTo>
                  <a:pt x="1659" y="650"/>
                </a:lnTo>
                <a:lnTo>
                  <a:pt x="1657" y="650"/>
                </a:lnTo>
                <a:lnTo>
                  <a:pt x="1657" y="648"/>
                </a:lnTo>
                <a:lnTo>
                  <a:pt x="1654" y="648"/>
                </a:lnTo>
                <a:lnTo>
                  <a:pt x="1652" y="648"/>
                </a:lnTo>
                <a:lnTo>
                  <a:pt x="1652" y="650"/>
                </a:lnTo>
                <a:lnTo>
                  <a:pt x="1654" y="650"/>
                </a:lnTo>
                <a:lnTo>
                  <a:pt x="1652" y="650"/>
                </a:lnTo>
                <a:lnTo>
                  <a:pt x="1650" y="650"/>
                </a:lnTo>
                <a:lnTo>
                  <a:pt x="1652" y="650"/>
                </a:lnTo>
                <a:lnTo>
                  <a:pt x="1652" y="652"/>
                </a:lnTo>
                <a:lnTo>
                  <a:pt x="1652" y="654"/>
                </a:lnTo>
                <a:lnTo>
                  <a:pt x="1652" y="657"/>
                </a:lnTo>
                <a:lnTo>
                  <a:pt x="1654" y="657"/>
                </a:lnTo>
                <a:lnTo>
                  <a:pt x="1654" y="654"/>
                </a:lnTo>
                <a:lnTo>
                  <a:pt x="1654" y="657"/>
                </a:lnTo>
                <a:lnTo>
                  <a:pt x="1657" y="657"/>
                </a:lnTo>
                <a:lnTo>
                  <a:pt x="1659" y="657"/>
                </a:lnTo>
                <a:lnTo>
                  <a:pt x="1659" y="659"/>
                </a:lnTo>
                <a:lnTo>
                  <a:pt x="1661" y="659"/>
                </a:lnTo>
                <a:lnTo>
                  <a:pt x="1663" y="659"/>
                </a:lnTo>
                <a:lnTo>
                  <a:pt x="1666" y="659"/>
                </a:lnTo>
                <a:lnTo>
                  <a:pt x="1668" y="659"/>
                </a:lnTo>
                <a:lnTo>
                  <a:pt x="1668" y="661"/>
                </a:lnTo>
                <a:lnTo>
                  <a:pt x="1670" y="661"/>
                </a:lnTo>
                <a:lnTo>
                  <a:pt x="1670" y="659"/>
                </a:lnTo>
                <a:lnTo>
                  <a:pt x="1673" y="659"/>
                </a:lnTo>
                <a:lnTo>
                  <a:pt x="1675" y="659"/>
                </a:lnTo>
                <a:lnTo>
                  <a:pt x="1677" y="657"/>
                </a:lnTo>
                <a:lnTo>
                  <a:pt x="1677" y="654"/>
                </a:lnTo>
                <a:lnTo>
                  <a:pt x="1677" y="657"/>
                </a:lnTo>
                <a:lnTo>
                  <a:pt x="1680" y="657"/>
                </a:lnTo>
                <a:lnTo>
                  <a:pt x="1682" y="657"/>
                </a:lnTo>
                <a:lnTo>
                  <a:pt x="1682" y="654"/>
                </a:lnTo>
                <a:lnTo>
                  <a:pt x="1684" y="654"/>
                </a:lnTo>
                <a:lnTo>
                  <a:pt x="1686" y="654"/>
                </a:lnTo>
                <a:lnTo>
                  <a:pt x="1689" y="654"/>
                </a:lnTo>
                <a:lnTo>
                  <a:pt x="1691" y="657"/>
                </a:lnTo>
                <a:lnTo>
                  <a:pt x="1693" y="657"/>
                </a:lnTo>
                <a:lnTo>
                  <a:pt x="1693" y="659"/>
                </a:lnTo>
                <a:lnTo>
                  <a:pt x="1696" y="659"/>
                </a:lnTo>
                <a:lnTo>
                  <a:pt x="1696" y="657"/>
                </a:lnTo>
                <a:lnTo>
                  <a:pt x="1698" y="659"/>
                </a:lnTo>
                <a:lnTo>
                  <a:pt x="1700" y="659"/>
                </a:lnTo>
                <a:lnTo>
                  <a:pt x="1703" y="659"/>
                </a:lnTo>
                <a:lnTo>
                  <a:pt x="1703" y="661"/>
                </a:lnTo>
                <a:lnTo>
                  <a:pt x="1705" y="661"/>
                </a:lnTo>
                <a:lnTo>
                  <a:pt x="1705" y="659"/>
                </a:lnTo>
                <a:lnTo>
                  <a:pt x="1705" y="657"/>
                </a:lnTo>
                <a:lnTo>
                  <a:pt x="1707" y="657"/>
                </a:lnTo>
                <a:lnTo>
                  <a:pt x="1710" y="657"/>
                </a:lnTo>
                <a:lnTo>
                  <a:pt x="1712" y="657"/>
                </a:lnTo>
                <a:lnTo>
                  <a:pt x="1714" y="657"/>
                </a:lnTo>
                <a:lnTo>
                  <a:pt x="1714" y="654"/>
                </a:lnTo>
                <a:lnTo>
                  <a:pt x="1716" y="654"/>
                </a:lnTo>
                <a:lnTo>
                  <a:pt x="1714" y="654"/>
                </a:lnTo>
                <a:lnTo>
                  <a:pt x="1714" y="652"/>
                </a:lnTo>
                <a:lnTo>
                  <a:pt x="1712" y="652"/>
                </a:lnTo>
                <a:lnTo>
                  <a:pt x="1710" y="652"/>
                </a:lnTo>
                <a:lnTo>
                  <a:pt x="1707" y="652"/>
                </a:lnTo>
                <a:lnTo>
                  <a:pt x="1707" y="650"/>
                </a:lnTo>
                <a:lnTo>
                  <a:pt x="1707" y="652"/>
                </a:lnTo>
                <a:lnTo>
                  <a:pt x="1705" y="652"/>
                </a:lnTo>
                <a:lnTo>
                  <a:pt x="1703" y="652"/>
                </a:lnTo>
                <a:lnTo>
                  <a:pt x="1700" y="652"/>
                </a:lnTo>
                <a:lnTo>
                  <a:pt x="1700" y="650"/>
                </a:lnTo>
                <a:lnTo>
                  <a:pt x="1698" y="650"/>
                </a:lnTo>
                <a:lnTo>
                  <a:pt x="1696" y="650"/>
                </a:lnTo>
                <a:lnTo>
                  <a:pt x="1696" y="648"/>
                </a:lnTo>
                <a:lnTo>
                  <a:pt x="1693" y="648"/>
                </a:lnTo>
                <a:lnTo>
                  <a:pt x="1693" y="645"/>
                </a:lnTo>
                <a:lnTo>
                  <a:pt x="1691" y="643"/>
                </a:lnTo>
                <a:lnTo>
                  <a:pt x="1691" y="641"/>
                </a:lnTo>
                <a:lnTo>
                  <a:pt x="1691" y="638"/>
                </a:lnTo>
                <a:lnTo>
                  <a:pt x="1689" y="636"/>
                </a:lnTo>
                <a:lnTo>
                  <a:pt x="1689" y="634"/>
                </a:lnTo>
                <a:lnTo>
                  <a:pt x="1689" y="631"/>
                </a:lnTo>
                <a:lnTo>
                  <a:pt x="1689" y="629"/>
                </a:lnTo>
                <a:lnTo>
                  <a:pt x="1691" y="629"/>
                </a:lnTo>
                <a:lnTo>
                  <a:pt x="1693" y="629"/>
                </a:lnTo>
                <a:lnTo>
                  <a:pt x="1696" y="629"/>
                </a:lnTo>
                <a:lnTo>
                  <a:pt x="1698" y="629"/>
                </a:lnTo>
                <a:lnTo>
                  <a:pt x="1698" y="631"/>
                </a:lnTo>
                <a:lnTo>
                  <a:pt x="1700" y="631"/>
                </a:lnTo>
                <a:lnTo>
                  <a:pt x="1700" y="634"/>
                </a:lnTo>
                <a:lnTo>
                  <a:pt x="1703" y="634"/>
                </a:lnTo>
                <a:lnTo>
                  <a:pt x="1705" y="634"/>
                </a:lnTo>
                <a:lnTo>
                  <a:pt x="1707" y="634"/>
                </a:lnTo>
                <a:lnTo>
                  <a:pt x="1707" y="631"/>
                </a:lnTo>
                <a:lnTo>
                  <a:pt x="1707" y="634"/>
                </a:lnTo>
                <a:lnTo>
                  <a:pt x="1710" y="634"/>
                </a:lnTo>
                <a:lnTo>
                  <a:pt x="1712" y="634"/>
                </a:lnTo>
                <a:lnTo>
                  <a:pt x="1712" y="636"/>
                </a:lnTo>
                <a:lnTo>
                  <a:pt x="1712" y="634"/>
                </a:lnTo>
                <a:lnTo>
                  <a:pt x="1712" y="636"/>
                </a:lnTo>
                <a:lnTo>
                  <a:pt x="1712" y="634"/>
                </a:lnTo>
                <a:lnTo>
                  <a:pt x="1714" y="634"/>
                </a:lnTo>
                <a:lnTo>
                  <a:pt x="1716" y="634"/>
                </a:lnTo>
                <a:lnTo>
                  <a:pt x="1716" y="631"/>
                </a:lnTo>
                <a:lnTo>
                  <a:pt x="1719" y="631"/>
                </a:lnTo>
                <a:lnTo>
                  <a:pt x="1719" y="629"/>
                </a:lnTo>
                <a:lnTo>
                  <a:pt x="1719" y="627"/>
                </a:lnTo>
                <a:lnTo>
                  <a:pt x="1719" y="625"/>
                </a:lnTo>
                <a:lnTo>
                  <a:pt x="1719" y="622"/>
                </a:lnTo>
                <a:lnTo>
                  <a:pt x="1721" y="622"/>
                </a:lnTo>
                <a:lnTo>
                  <a:pt x="1721" y="620"/>
                </a:lnTo>
                <a:lnTo>
                  <a:pt x="1721" y="618"/>
                </a:lnTo>
                <a:lnTo>
                  <a:pt x="1721" y="615"/>
                </a:lnTo>
                <a:lnTo>
                  <a:pt x="1719" y="615"/>
                </a:lnTo>
                <a:lnTo>
                  <a:pt x="1719" y="613"/>
                </a:lnTo>
                <a:lnTo>
                  <a:pt x="1719" y="611"/>
                </a:lnTo>
                <a:lnTo>
                  <a:pt x="1719" y="608"/>
                </a:lnTo>
                <a:lnTo>
                  <a:pt x="1719" y="611"/>
                </a:lnTo>
                <a:lnTo>
                  <a:pt x="1719" y="608"/>
                </a:lnTo>
                <a:lnTo>
                  <a:pt x="1716" y="608"/>
                </a:lnTo>
                <a:lnTo>
                  <a:pt x="1719" y="608"/>
                </a:lnTo>
                <a:lnTo>
                  <a:pt x="1719" y="606"/>
                </a:lnTo>
                <a:lnTo>
                  <a:pt x="1721" y="606"/>
                </a:lnTo>
                <a:lnTo>
                  <a:pt x="1719" y="606"/>
                </a:lnTo>
                <a:lnTo>
                  <a:pt x="1719" y="604"/>
                </a:lnTo>
                <a:lnTo>
                  <a:pt x="1719" y="601"/>
                </a:lnTo>
                <a:lnTo>
                  <a:pt x="1719" y="599"/>
                </a:lnTo>
                <a:lnTo>
                  <a:pt x="1719" y="597"/>
                </a:lnTo>
                <a:lnTo>
                  <a:pt x="1721" y="597"/>
                </a:lnTo>
                <a:lnTo>
                  <a:pt x="1719" y="597"/>
                </a:lnTo>
                <a:lnTo>
                  <a:pt x="1721" y="597"/>
                </a:lnTo>
                <a:lnTo>
                  <a:pt x="1721" y="595"/>
                </a:lnTo>
                <a:lnTo>
                  <a:pt x="1723" y="595"/>
                </a:lnTo>
                <a:lnTo>
                  <a:pt x="1723" y="592"/>
                </a:lnTo>
                <a:lnTo>
                  <a:pt x="1726" y="592"/>
                </a:lnTo>
                <a:lnTo>
                  <a:pt x="1726" y="590"/>
                </a:lnTo>
                <a:lnTo>
                  <a:pt x="1726" y="588"/>
                </a:lnTo>
                <a:lnTo>
                  <a:pt x="1726" y="585"/>
                </a:lnTo>
                <a:lnTo>
                  <a:pt x="1728" y="585"/>
                </a:lnTo>
                <a:lnTo>
                  <a:pt x="1728" y="583"/>
                </a:lnTo>
                <a:lnTo>
                  <a:pt x="1730" y="583"/>
                </a:lnTo>
                <a:lnTo>
                  <a:pt x="1730" y="581"/>
                </a:lnTo>
                <a:lnTo>
                  <a:pt x="1733" y="581"/>
                </a:lnTo>
                <a:lnTo>
                  <a:pt x="1733" y="578"/>
                </a:lnTo>
                <a:lnTo>
                  <a:pt x="1735" y="578"/>
                </a:lnTo>
                <a:lnTo>
                  <a:pt x="1735" y="576"/>
                </a:lnTo>
                <a:lnTo>
                  <a:pt x="1737" y="576"/>
                </a:lnTo>
                <a:lnTo>
                  <a:pt x="1737" y="574"/>
                </a:lnTo>
                <a:lnTo>
                  <a:pt x="1737" y="576"/>
                </a:lnTo>
                <a:lnTo>
                  <a:pt x="1737" y="574"/>
                </a:lnTo>
                <a:lnTo>
                  <a:pt x="1739" y="574"/>
                </a:lnTo>
                <a:lnTo>
                  <a:pt x="1742" y="574"/>
                </a:lnTo>
                <a:lnTo>
                  <a:pt x="1742" y="572"/>
                </a:lnTo>
                <a:lnTo>
                  <a:pt x="1744" y="572"/>
                </a:lnTo>
                <a:lnTo>
                  <a:pt x="1744" y="569"/>
                </a:lnTo>
                <a:lnTo>
                  <a:pt x="1746" y="569"/>
                </a:lnTo>
                <a:lnTo>
                  <a:pt x="1749" y="569"/>
                </a:lnTo>
                <a:lnTo>
                  <a:pt x="1751" y="569"/>
                </a:lnTo>
                <a:lnTo>
                  <a:pt x="1751" y="567"/>
                </a:lnTo>
                <a:lnTo>
                  <a:pt x="1751" y="569"/>
                </a:lnTo>
                <a:lnTo>
                  <a:pt x="1753" y="569"/>
                </a:lnTo>
                <a:lnTo>
                  <a:pt x="1753" y="572"/>
                </a:lnTo>
                <a:lnTo>
                  <a:pt x="1753" y="569"/>
                </a:lnTo>
                <a:lnTo>
                  <a:pt x="1753" y="572"/>
                </a:lnTo>
                <a:lnTo>
                  <a:pt x="1756" y="572"/>
                </a:lnTo>
                <a:lnTo>
                  <a:pt x="1756" y="574"/>
                </a:lnTo>
                <a:lnTo>
                  <a:pt x="1756" y="576"/>
                </a:lnTo>
                <a:lnTo>
                  <a:pt x="1758" y="576"/>
                </a:lnTo>
                <a:lnTo>
                  <a:pt x="1756" y="576"/>
                </a:lnTo>
                <a:lnTo>
                  <a:pt x="1758" y="576"/>
                </a:lnTo>
                <a:lnTo>
                  <a:pt x="1758" y="578"/>
                </a:lnTo>
                <a:lnTo>
                  <a:pt x="1758" y="581"/>
                </a:lnTo>
                <a:lnTo>
                  <a:pt x="1760" y="581"/>
                </a:lnTo>
                <a:lnTo>
                  <a:pt x="1760" y="583"/>
                </a:lnTo>
                <a:lnTo>
                  <a:pt x="1760" y="585"/>
                </a:lnTo>
                <a:lnTo>
                  <a:pt x="1758" y="585"/>
                </a:lnTo>
                <a:lnTo>
                  <a:pt x="1756" y="585"/>
                </a:lnTo>
                <a:lnTo>
                  <a:pt x="1756" y="588"/>
                </a:lnTo>
                <a:lnTo>
                  <a:pt x="1756" y="590"/>
                </a:lnTo>
                <a:lnTo>
                  <a:pt x="1756" y="592"/>
                </a:lnTo>
                <a:lnTo>
                  <a:pt x="1756" y="595"/>
                </a:lnTo>
                <a:lnTo>
                  <a:pt x="1756" y="597"/>
                </a:lnTo>
                <a:lnTo>
                  <a:pt x="1756" y="599"/>
                </a:lnTo>
                <a:lnTo>
                  <a:pt x="1758" y="599"/>
                </a:lnTo>
                <a:lnTo>
                  <a:pt x="1758" y="601"/>
                </a:lnTo>
                <a:lnTo>
                  <a:pt x="1760" y="601"/>
                </a:lnTo>
                <a:lnTo>
                  <a:pt x="1760" y="604"/>
                </a:lnTo>
                <a:lnTo>
                  <a:pt x="1760" y="606"/>
                </a:lnTo>
                <a:lnTo>
                  <a:pt x="1760" y="608"/>
                </a:lnTo>
                <a:lnTo>
                  <a:pt x="1763" y="608"/>
                </a:lnTo>
                <a:lnTo>
                  <a:pt x="1763" y="611"/>
                </a:lnTo>
                <a:lnTo>
                  <a:pt x="1763" y="613"/>
                </a:lnTo>
                <a:lnTo>
                  <a:pt x="1765" y="613"/>
                </a:lnTo>
                <a:lnTo>
                  <a:pt x="1765" y="615"/>
                </a:lnTo>
                <a:lnTo>
                  <a:pt x="1765" y="618"/>
                </a:lnTo>
                <a:lnTo>
                  <a:pt x="1767" y="618"/>
                </a:lnTo>
                <a:lnTo>
                  <a:pt x="1767" y="620"/>
                </a:lnTo>
                <a:lnTo>
                  <a:pt x="1769" y="620"/>
                </a:lnTo>
                <a:lnTo>
                  <a:pt x="1769" y="622"/>
                </a:lnTo>
                <a:lnTo>
                  <a:pt x="1769" y="625"/>
                </a:lnTo>
                <a:lnTo>
                  <a:pt x="1772" y="625"/>
                </a:lnTo>
                <a:lnTo>
                  <a:pt x="1772" y="627"/>
                </a:lnTo>
                <a:lnTo>
                  <a:pt x="1772" y="629"/>
                </a:lnTo>
                <a:lnTo>
                  <a:pt x="1772" y="631"/>
                </a:lnTo>
                <a:lnTo>
                  <a:pt x="1772" y="634"/>
                </a:lnTo>
                <a:lnTo>
                  <a:pt x="1774" y="634"/>
                </a:lnTo>
                <a:lnTo>
                  <a:pt x="1774" y="636"/>
                </a:lnTo>
                <a:lnTo>
                  <a:pt x="1774" y="638"/>
                </a:lnTo>
                <a:lnTo>
                  <a:pt x="1774" y="641"/>
                </a:lnTo>
                <a:lnTo>
                  <a:pt x="1776" y="641"/>
                </a:lnTo>
                <a:lnTo>
                  <a:pt x="1776" y="643"/>
                </a:lnTo>
                <a:lnTo>
                  <a:pt x="1774" y="643"/>
                </a:lnTo>
                <a:lnTo>
                  <a:pt x="1774" y="645"/>
                </a:lnTo>
                <a:lnTo>
                  <a:pt x="1774" y="648"/>
                </a:lnTo>
                <a:lnTo>
                  <a:pt x="1774" y="650"/>
                </a:lnTo>
                <a:lnTo>
                  <a:pt x="1774" y="652"/>
                </a:lnTo>
                <a:lnTo>
                  <a:pt x="1774" y="654"/>
                </a:lnTo>
                <a:lnTo>
                  <a:pt x="1774" y="657"/>
                </a:lnTo>
                <a:lnTo>
                  <a:pt x="1776" y="657"/>
                </a:lnTo>
                <a:lnTo>
                  <a:pt x="1776" y="659"/>
                </a:lnTo>
                <a:lnTo>
                  <a:pt x="1776" y="661"/>
                </a:lnTo>
                <a:lnTo>
                  <a:pt x="1779" y="661"/>
                </a:lnTo>
                <a:lnTo>
                  <a:pt x="1779" y="664"/>
                </a:lnTo>
                <a:lnTo>
                  <a:pt x="1781" y="664"/>
                </a:lnTo>
                <a:lnTo>
                  <a:pt x="1783" y="666"/>
                </a:lnTo>
                <a:lnTo>
                  <a:pt x="1783" y="668"/>
                </a:lnTo>
                <a:lnTo>
                  <a:pt x="1786" y="668"/>
                </a:lnTo>
                <a:lnTo>
                  <a:pt x="1786" y="671"/>
                </a:lnTo>
                <a:lnTo>
                  <a:pt x="1783" y="671"/>
                </a:lnTo>
                <a:lnTo>
                  <a:pt x="1781" y="671"/>
                </a:lnTo>
                <a:lnTo>
                  <a:pt x="1779" y="671"/>
                </a:lnTo>
                <a:lnTo>
                  <a:pt x="1779" y="673"/>
                </a:lnTo>
                <a:lnTo>
                  <a:pt x="1776" y="673"/>
                </a:lnTo>
                <a:lnTo>
                  <a:pt x="1774" y="673"/>
                </a:lnTo>
                <a:lnTo>
                  <a:pt x="1774" y="675"/>
                </a:lnTo>
                <a:lnTo>
                  <a:pt x="1772" y="675"/>
                </a:lnTo>
                <a:lnTo>
                  <a:pt x="1769" y="675"/>
                </a:lnTo>
                <a:lnTo>
                  <a:pt x="1769" y="678"/>
                </a:lnTo>
                <a:lnTo>
                  <a:pt x="1767" y="678"/>
                </a:lnTo>
                <a:lnTo>
                  <a:pt x="1765" y="678"/>
                </a:lnTo>
                <a:lnTo>
                  <a:pt x="1763" y="678"/>
                </a:lnTo>
                <a:lnTo>
                  <a:pt x="1763" y="680"/>
                </a:lnTo>
                <a:lnTo>
                  <a:pt x="1760" y="680"/>
                </a:lnTo>
                <a:lnTo>
                  <a:pt x="1758" y="680"/>
                </a:lnTo>
                <a:lnTo>
                  <a:pt x="1758" y="682"/>
                </a:lnTo>
                <a:lnTo>
                  <a:pt x="1758" y="684"/>
                </a:lnTo>
                <a:lnTo>
                  <a:pt x="1756" y="684"/>
                </a:lnTo>
                <a:lnTo>
                  <a:pt x="1758" y="684"/>
                </a:lnTo>
                <a:lnTo>
                  <a:pt x="1758" y="687"/>
                </a:lnTo>
                <a:lnTo>
                  <a:pt x="1758" y="689"/>
                </a:lnTo>
                <a:lnTo>
                  <a:pt x="1758" y="691"/>
                </a:lnTo>
                <a:lnTo>
                  <a:pt x="1756" y="691"/>
                </a:lnTo>
                <a:lnTo>
                  <a:pt x="1756" y="694"/>
                </a:lnTo>
                <a:lnTo>
                  <a:pt x="1753" y="694"/>
                </a:lnTo>
                <a:lnTo>
                  <a:pt x="1753" y="696"/>
                </a:lnTo>
                <a:lnTo>
                  <a:pt x="1756" y="696"/>
                </a:lnTo>
                <a:lnTo>
                  <a:pt x="1756" y="698"/>
                </a:lnTo>
                <a:lnTo>
                  <a:pt x="1758" y="698"/>
                </a:lnTo>
                <a:lnTo>
                  <a:pt x="1758" y="701"/>
                </a:lnTo>
                <a:lnTo>
                  <a:pt x="1760" y="701"/>
                </a:lnTo>
                <a:lnTo>
                  <a:pt x="1760" y="698"/>
                </a:lnTo>
                <a:lnTo>
                  <a:pt x="1763" y="698"/>
                </a:lnTo>
                <a:lnTo>
                  <a:pt x="1763" y="696"/>
                </a:lnTo>
                <a:lnTo>
                  <a:pt x="1765" y="696"/>
                </a:lnTo>
                <a:lnTo>
                  <a:pt x="1765" y="698"/>
                </a:lnTo>
                <a:lnTo>
                  <a:pt x="1767" y="698"/>
                </a:lnTo>
                <a:lnTo>
                  <a:pt x="1767" y="701"/>
                </a:lnTo>
                <a:lnTo>
                  <a:pt x="1767" y="698"/>
                </a:lnTo>
                <a:lnTo>
                  <a:pt x="1767" y="701"/>
                </a:lnTo>
                <a:lnTo>
                  <a:pt x="1769" y="701"/>
                </a:lnTo>
                <a:lnTo>
                  <a:pt x="1769" y="703"/>
                </a:lnTo>
                <a:lnTo>
                  <a:pt x="1767" y="703"/>
                </a:lnTo>
                <a:lnTo>
                  <a:pt x="1769" y="703"/>
                </a:lnTo>
                <a:lnTo>
                  <a:pt x="1769" y="705"/>
                </a:lnTo>
                <a:lnTo>
                  <a:pt x="1772" y="707"/>
                </a:lnTo>
                <a:lnTo>
                  <a:pt x="1774" y="707"/>
                </a:lnTo>
                <a:lnTo>
                  <a:pt x="1774" y="710"/>
                </a:lnTo>
                <a:lnTo>
                  <a:pt x="1774" y="707"/>
                </a:lnTo>
                <a:lnTo>
                  <a:pt x="1776" y="707"/>
                </a:lnTo>
                <a:lnTo>
                  <a:pt x="1776" y="710"/>
                </a:lnTo>
                <a:lnTo>
                  <a:pt x="1776" y="707"/>
                </a:lnTo>
                <a:lnTo>
                  <a:pt x="1776" y="710"/>
                </a:lnTo>
                <a:lnTo>
                  <a:pt x="1779" y="710"/>
                </a:lnTo>
                <a:lnTo>
                  <a:pt x="1779" y="707"/>
                </a:lnTo>
                <a:lnTo>
                  <a:pt x="1779" y="710"/>
                </a:lnTo>
                <a:lnTo>
                  <a:pt x="1781" y="710"/>
                </a:lnTo>
                <a:lnTo>
                  <a:pt x="1783" y="710"/>
                </a:lnTo>
                <a:lnTo>
                  <a:pt x="1783" y="707"/>
                </a:lnTo>
                <a:lnTo>
                  <a:pt x="1783" y="705"/>
                </a:lnTo>
                <a:lnTo>
                  <a:pt x="1781" y="703"/>
                </a:lnTo>
                <a:lnTo>
                  <a:pt x="1783" y="705"/>
                </a:lnTo>
                <a:lnTo>
                  <a:pt x="1783" y="703"/>
                </a:lnTo>
                <a:lnTo>
                  <a:pt x="1786" y="703"/>
                </a:lnTo>
                <a:lnTo>
                  <a:pt x="1786" y="705"/>
                </a:lnTo>
                <a:lnTo>
                  <a:pt x="1786" y="703"/>
                </a:lnTo>
                <a:lnTo>
                  <a:pt x="1788" y="701"/>
                </a:lnTo>
                <a:lnTo>
                  <a:pt x="1790" y="701"/>
                </a:lnTo>
                <a:lnTo>
                  <a:pt x="1790" y="703"/>
                </a:lnTo>
                <a:lnTo>
                  <a:pt x="1792" y="703"/>
                </a:lnTo>
                <a:lnTo>
                  <a:pt x="1795" y="705"/>
                </a:lnTo>
                <a:lnTo>
                  <a:pt x="1795" y="703"/>
                </a:lnTo>
                <a:lnTo>
                  <a:pt x="1797" y="703"/>
                </a:lnTo>
                <a:lnTo>
                  <a:pt x="1797" y="705"/>
                </a:lnTo>
                <a:lnTo>
                  <a:pt x="1799" y="705"/>
                </a:lnTo>
                <a:lnTo>
                  <a:pt x="1799" y="703"/>
                </a:lnTo>
                <a:lnTo>
                  <a:pt x="1799" y="701"/>
                </a:lnTo>
                <a:lnTo>
                  <a:pt x="1799" y="703"/>
                </a:lnTo>
                <a:lnTo>
                  <a:pt x="1799" y="705"/>
                </a:lnTo>
                <a:lnTo>
                  <a:pt x="1802" y="705"/>
                </a:lnTo>
                <a:lnTo>
                  <a:pt x="1802" y="703"/>
                </a:lnTo>
                <a:lnTo>
                  <a:pt x="1804" y="703"/>
                </a:lnTo>
                <a:lnTo>
                  <a:pt x="1804" y="705"/>
                </a:lnTo>
                <a:lnTo>
                  <a:pt x="1804" y="703"/>
                </a:lnTo>
                <a:lnTo>
                  <a:pt x="1806" y="703"/>
                </a:lnTo>
                <a:lnTo>
                  <a:pt x="1806" y="705"/>
                </a:lnTo>
                <a:lnTo>
                  <a:pt x="1809" y="705"/>
                </a:lnTo>
                <a:lnTo>
                  <a:pt x="1811" y="705"/>
                </a:lnTo>
                <a:lnTo>
                  <a:pt x="1813" y="705"/>
                </a:lnTo>
                <a:lnTo>
                  <a:pt x="1813" y="707"/>
                </a:lnTo>
                <a:lnTo>
                  <a:pt x="1815" y="707"/>
                </a:lnTo>
                <a:lnTo>
                  <a:pt x="1815" y="705"/>
                </a:lnTo>
                <a:lnTo>
                  <a:pt x="1818" y="705"/>
                </a:lnTo>
                <a:lnTo>
                  <a:pt x="1820" y="703"/>
                </a:lnTo>
                <a:lnTo>
                  <a:pt x="1822" y="703"/>
                </a:lnTo>
                <a:lnTo>
                  <a:pt x="1822" y="705"/>
                </a:lnTo>
                <a:lnTo>
                  <a:pt x="1825" y="705"/>
                </a:lnTo>
                <a:lnTo>
                  <a:pt x="1822" y="703"/>
                </a:lnTo>
                <a:lnTo>
                  <a:pt x="1822" y="701"/>
                </a:lnTo>
                <a:lnTo>
                  <a:pt x="1820" y="701"/>
                </a:lnTo>
                <a:lnTo>
                  <a:pt x="1820" y="698"/>
                </a:lnTo>
                <a:lnTo>
                  <a:pt x="1820" y="696"/>
                </a:lnTo>
                <a:lnTo>
                  <a:pt x="1818" y="696"/>
                </a:lnTo>
                <a:lnTo>
                  <a:pt x="1815" y="696"/>
                </a:lnTo>
                <a:lnTo>
                  <a:pt x="1813" y="696"/>
                </a:lnTo>
                <a:lnTo>
                  <a:pt x="1813" y="694"/>
                </a:lnTo>
                <a:lnTo>
                  <a:pt x="1811" y="696"/>
                </a:lnTo>
                <a:lnTo>
                  <a:pt x="1811" y="694"/>
                </a:lnTo>
                <a:lnTo>
                  <a:pt x="1811" y="691"/>
                </a:lnTo>
                <a:lnTo>
                  <a:pt x="1809" y="691"/>
                </a:lnTo>
                <a:lnTo>
                  <a:pt x="1809" y="689"/>
                </a:lnTo>
                <a:lnTo>
                  <a:pt x="1806" y="689"/>
                </a:lnTo>
                <a:lnTo>
                  <a:pt x="1806" y="687"/>
                </a:lnTo>
                <a:lnTo>
                  <a:pt x="1809" y="687"/>
                </a:lnTo>
                <a:lnTo>
                  <a:pt x="1809" y="684"/>
                </a:lnTo>
                <a:lnTo>
                  <a:pt x="1806" y="684"/>
                </a:lnTo>
                <a:lnTo>
                  <a:pt x="1804" y="684"/>
                </a:lnTo>
                <a:lnTo>
                  <a:pt x="1804" y="682"/>
                </a:lnTo>
                <a:lnTo>
                  <a:pt x="1806" y="682"/>
                </a:lnTo>
                <a:lnTo>
                  <a:pt x="1809" y="684"/>
                </a:lnTo>
                <a:lnTo>
                  <a:pt x="1811" y="684"/>
                </a:lnTo>
                <a:lnTo>
                  <a:pt x="1813" y="684"/>
                </a:lnTo>
                <a:lnTo>
                  <a:pt x="1815" y="684"/>
                </a:lnTo>
                <a:lnTo>
                  <a:pt x="1818" y="684"/>
                </a:lnTo>
                <a:lnTo>
                  <a:pt x="1820" y="684"/>
                </a:lnTo>
                <a:lnTo>
                  <a:pt x="1822" y="684"/>
                </a:lnTo>
                <a:lnTo>
                  <a:pt x="1825" y="684"/>
                </a:lnTo>
                <a:lnTo>
                  <a:pt x="1825" y="682"/>
                </a:lnTo>
                <a:lnTo>
                  <a:pt x="1825" y="680"/>
                </a:lnTo>
                <a:lnTo>
                  <a:pt x="1825" y="678"/>
                </a:lnTo>
                <a:lnTo>
                  <a:pt x="1822" y="678"/>
                </a:lnTo>
                <a:lnTo>
                  <a:pt x="1825" y="678"/>
                </a:lnTo>
                <a:lnTo>
                  <a:pt x="1822" y="678"/>
                </a:lnTo>
                <a:lnTo>
                  <a:pt x="1822" y="675"/>
                </a:lnTo>
                <a:lnTo>
                  <a:pt x="1820" y="675"/>
                </a:lnTo>
                <a:lnTo>
                  <a:pt x="1818" y="673"/>
                </a:lnTo>
                <a:lnTo>
                  <a:pt x="1815" y="673"/>
                </a:lnTo>
                <a:lnTo>
                  <a:pt x="1815" y="671"/>
                </a:lnTo>
                <a:lnTo>
                  <a:pt x="1813" y="671"/>
                </a:lnTo>
                <a:lnTo>
                  <a:pt x="1813" y="668"/>
                </a:lnTo>
                <a:lnTo>
                  <a:pt x="1815" y="666"/>
                </a:lnTo>
                <a:lnTo>
                  <a:pt x="1818" y="666"/>
                </a:lnTo>
                <a:lnTo>
                  <a:pt x="1820" y="666"/>
                </a:lnTo>
                <a:lnTo>
                  <a:pt x="1820" y="664"/>
                </a:lnTo>
                <a:lnTo>
                  <a:pt x="1820" y="661"/>
                </a:lnTo>
                <a:lnTo>
                  <a:pt x="1818" y="661"/>
                </a:lnTo>
                <a:lnTo>
                  <a:pt x="1815" y="661"/>
                </a:lnTo>
                <a:lnTo>
                  <a:pt x="1813" y="661"/>
                </a:lnTo>
                <a:lnTo>
                  <a:pt x="1811" y="661"/>
                </a:lnTo>
                <a:lnTo>
                  <a:pt x="1809" y="659"/>
                </a:lnTo>
                <a:lnTo>
                  <a:pt x="1806" y="659"/>
                </a:lnTo>
                <a:lnTo>
                  <a:pt x="1806" y="657"/>
                </a:lnTo>
                <a:lnTo>
                  <a:pt x="1806" y="654"/>
                </a:lnTo>
                <a:lnTo>
                  <a:pt x="1809" y="652"/>
                </a:lnTo>
                <a:lnTo>
                  <a:pt x="1811" y="652"/>
                </a:lnTo>
                <a:lnTo>
                  <a:pt x="1811" y="650"/>
                </a:lnTo>
                <a:lnTo>
                  <a:pt x="1813" y="650"/>
                </a:lnTo>
                <a:lnTo>
                  <a:pt x="1813" y="648"/>
                </a:lnTo>
                <a:lnTo>
                  <a:pt x="1813" y="645"/>
                </a:lnTo>
                <a:lnTo>
                  <a:pt x="1813" y="643"/>
                </a:lnTo>
                <a:lnTo>
                  <a:pt x="1813" y="641"/>
                </a:lnTo>
                <a:lnTo>
                  <a:pt x="1811" y="641"/>
                </a:lnTo>
                <a:lnTo>
                  <a:pt x="1811" y="638"/>
                </a:lnTo>
                <a:lnTo>
                  <a:pt x="1809" y="638"/>
                </a:lnTo>
                <a:lnTo>
                  <a:pt x="1809" y="636"/>
                </a:lnTo>
                <a:lnTo>
                  <a:pt x="1809" y="634"/>
                </a:lnTo>
                <a:lnTo>
                  <a:pt x="1809" y="631"/>
                </a:lnTo>
                <a:lnTo>
                  <a:pt x="1809" y="629"/>
                </a:lnTo>
                <a:lnTo>
                  <a:pt x="1809" y="627"/>
                </a:lnTo>
                <a:lnTo>
                  <a:pt x="1809" y="625"/>
                </a:lnTo>
                <a:lnTo>
                  <a:pt x="1809" y="622"/>
                </a:lnTo>
                <a:lnTo>
                  <a:pt x="1811" y="622"/>
                </a:lnTo>
                <a:lnTo>
                  <a:pt x="1809" y="622"/>
                </a:lnTo>
                <a:lnTo>
                  <a:pt x="1809" y="620"/>
                </a:lnTo>
                <a:lnTo>
                  <a:pt x="1809" y="618"/>
                </a:lnTo>
                <a:lnTo>
                  <a:pt x="1811" y="615"/>
                </a:lnTo>
                <a:lnTo>
                  <a:pt x="1809" y="613"/>
                </a:lnTo>
                <a:lnTo>
                  <a:pt x="1811" y="615"/>
                </a:lnTo>
                <a:lnTo>
                  <a:pt x="1811" y="613"/>
                </a:lnTo>
                <a:lnTo>
                  <a:pt x="1813" y="613"/>
                </a:lnTo>
                <a:lnTo>
                  <a:pt x="1815" y="613"/>
                </a:lnTo>
                <a:lnTo>
                  <a:pt x="1818" y="613"/>
                </a:lnTo>
                <a:lnTo>
                  <a:pt x="1818" y="611"/>
                </a:lnTo>
                <a:lnTo>
                  <a:pt x="1818" y="608"/>
                </a:lnTo>
                <a:lnTo>
                  <a:pt x="1818" y="606"/>
                </a:lnTo>
                <a:lnTo>
                  <a:pt x="1815" y="606"/>
                </a:lnTo>
                <a:lnTo>
                  <a:pt x="1815" y="604"/>
                </a:lnTo>
                <a:lnTo>
                  <a:pt x="1813" y="604"/>
                </a:lnTo>
                <a:lnTo>
                  <a:pt x="1811" y="604"/>
                </a:lnTo>
                <a:lnTo>
                  <a:pt x="1811" y="601"/>
                </a:lnTo>
                <a:lnTo>
                  <a:pt x="1811" y="599"/>
                </a:lnTo>
                <a:lnTo>
                  <a:pt x="1811" y="597"/>
                </a:lnTo>
                <a:lnTo>
                  <a:pt x="1811" y="595"/>
                </a:lnTo>
                <a:lnTo>
                  <a:pt x="1813" y="595"/>
                </a:lnTo>
                <a:lnTo>
                  <a:pt x="1813" y="592"/>
                </a:lnTo>
                <a:lnTo>
                  <a:pt x="1813" y="590"/>
                </a:lnTo>
                <a:lnTo>
                  <a:pt x="1811" y="588"/>
                </a:lnTo>
                <a:lnTo>
                  <a:pt x="1813" y="588"/>
                </a:lnTo>
                <a:lnTo>
                  <a:pt x="1813" y="585"/>
                </a:lnTo>
                <a:lnTo>
                  <a:pt x="1811" y="585"/>
                </a:lnTo>
                <a:lnTo>
                  <a:pt x="1811" y="583"/>
                </a:lnTo>
                <a:lnTo>
                  <a:pt x="1813" y="583"/>
                </a:lnTo>
                <a:lnTo>
                  <a:pt x="1813" y="581"/>
                </a:lnTo>
                <a:lnTo>
                  <a:pt x="1815" y="581"/>
                </a:lnTo>
                <a:lnTo>
                  <a:pt x="1815" y="578"/>
                </a:lnTo>
                <a:lnTo>
                  <a:pt x="1815" y="576"/>
                </a:lnTo>
                <a:lnTo>
                  <a:pt x="1818" y="576"/>
                </a:lnTo>
                <a:lnTo>
                  <a:pt x="1818" y="574"/>
                </a:lnTo>
                <a:lnTo>
                  <a:pt x="1820" y="574"/>
                </a:lnTo>
                <a:lnTo>
                  <a:pt x="1820" y="572"/>
                </a:lnTo>
                <a:lnTo>
                  <a:pt x="1820" y="569"/>
                </a:lnTo>
                <a:lnTo>
                  <a:pt x="1822" y="569"/>
                </a:lnTo>
                <a:lnTo>
                  <a:pt x="1822" y="567"/>
                </a:lnTo>
                <a:lnTo>
                  <a:pt x="1822" y="565"/>
                </a:lnTo>
                <a:lnTo>
                  <a:pt x="1822" y="562"/>
                </a:lnTo>
                <a:lnTo>
                  <a:pt x="1820" y="562"/>
                </a:lnTo>
                <a:lnTo>
                  <a:pt x="1820" y="560"/>
                </a:lnTo>
                <a:lnTo>
                  <a:pt x="1818" y="560"/>
                </a:lnTo>
                <a:lnTo>
                  <a:pt x="1818" y="558"/>
                </a:lnTo>
                <a:lnTo>
                  <a:pt x="1815" y="558"/>
                </a:lnTo>
                <a:lnTo>
                  <a:pt x="1815" y="555"/>
                </a:lnTo>
                <a:lnTo>
                  <a:pt x="1815" y="553"/>
                </a:lnTo>
                <a:lnTo>
                  <a:pt x="1815" y="551"/>
                </a:lnTo>
                <a:lnTo>
                  <a:pt x="1818" y="551"/>
                </a:lnTo>
                <a:lnTo>
                  <a:pt x="1818" y="549"/>
                </a:lnTo>
                <a:lnTo>
                  <a:pt x="1818" y="546"/>
                </a:lnTo>
                <a:lnTo>
                  <a:pt x="1818" y="544"/>
                </a:lnTo>
                <a:lnTo>
                  <a:pt x="1815" y="542"/>
                </a:lnTo>
                <a:lnTo>
                  <a:pt x="1815" y="539"/>
                </a:lnTo>
                <a:lnTo>
                  <a:pt x="1818" y="539"/>
                </a:lnTo>
                <a:lnTo>
                  <a:pt x="1818" y="537"/>
                </a:lnTo>
                <a:lnTo>
                  <a:pt x="1818" y="535"/>
                </a:lnTo>
                <a:lnTo>
                  <a:pt x="1820" y="532"/>
                </a:lnTo>
                <a:lnTo>
                  <a:pt x="1820" y="530"/>
                </a:lnTo>
                <a:lnTo>
                  <a:pt x="1820" y="528"/>
                </a:lnTo>
                <a:lnTo>
                  <a:pt x="1822" y="528"/>
                </a:lnTo>
                <a:lnTo>
                  <a:pt x="1822" y="525"/>
                </a:lnTo>
                <a:lnTo>
                  <a:pt x="1822" y="523"/>
                </a:lnTo>
                <a:lnTo>
                  <a:pt x="1825" y="523"/>
                </a:lnTo>
                <a:lnTo>
                  <a:pt x="1825" y="521"/>
                </a:lnTo>
                <a:lnTo>
                  <a:pt x="1827" y="521"/>
                </a:lnTo>
                <a:lnTo>
                  <a:pt x="1827" y="519"/>
                </a:lnTo>
                <a:lnTo>
                  <a:pt x="1827" y="516"/>
                </a:lnTo>
                <a:lnTo>
                  <a:pt x="1829" y="516"/>
                </a:lnTo>
                <a:lnTo>
                  <a:pt x="1829" y="514"/>
                </a:lnTo>
                <a:lnTo>
                  <a:pt x="1829" y="512"/>
                </a:lnTo>
                <a:lnTo>
                  <a:pt x="1827" y="512"/>
                </a:lnTo>
                <a:lnTo>
                  <a:pt x="1827" y="514"/>
                </a:lnTo>
                <a:lnTo>
                  <a:pt x="1825" y="514"/>
                </a:lnTo>
                <a:lnTo>
                  <a:pt x="1822" y="514"/>
                </a:lnTo>
                <a:lnTo>
                  <a:pt x="1820" y="514"/>
                </a:lnTo>
                <a:lnTo>
                  <a:pt x="1818" y="514"/>
                </a:lnTo>
                <a:lnTo>
                  <a:pt x="1818" y="516"/>
                </a:lnTo>
                <a:lnTo>
                  <a:pt x="1815" y="516"/>
                </a:lnTo>
                <a:lnTo>
                  <a:pt x="1815" y="519"/>
                </a:lnTo>
                <a:lnTo>
                  <a:pt x="1815" y="521"/>
                </a:lnTo>
                <a:lnTo>
                  <a:pt x="1815" y="519"/>
                </a:lnTo>
                <a:lnTo>
                  <a:pt x="1813" y="519"/>
                </a:lnTo>
                <a:lnTo>
                  <a:pt x="1813" y="521"/>
                </a:lnTo>
                <a:lnTo>
                  <a:pt x="1811" y="521"/>
                </a:lnTo>
                <a:lnTo>
                  <a:pt x="1809" y="521"/>
                </a:lnTo>
                <a:lnTo>
                  <a:pt x="1806" y="521"/>
                </a:lnTo>
                <a:lnTo>
                  <a:pt x="1806" y="519"/>
                </a:lnTo>
                <a:lnTo>
                  <a:pt x="1806" y="516"/>
                </a:lnTo>
                <a:lnTo>
                  <a:pt x="1806" y="514"/>
                </a:lnTo>
                <a:lnTo>
                  <a:pt x="1809" y="514"/>
                </a:lnTo>
                <a:lnTo>
                  <a:pt x="1809" y="512"/>
                </a:lnTo>
                <a:lnTo>
                  <a:pt x="1809" y="509"/>
                </a:lnTo>
                <a:lnTo>
                  <a:pt x="1809" y="507"/>
                </a:lnTo>
                <a:lnTo>
                  <a:pt x="1809" y="505"/>
                </a:lnTo>
                <a:lnTo>
                  <a:pt x="1809" y="502"/>
                </a:lnTo>
                <a:lnTo>
                  <a:pt x="1809" y="500"/>
                </a:lnTo>
                <a:lnTo>
                  <a:pt x="1806" y="498"/>
                </a:lnTo>
                <a:lnTo>
                  <a:pt x="1806" y="496"/>
                </a:lnTo>
                <a:lnTo>
                  <a:pt x="1804" y="496"/>
                </a:lnTo>
                <a:lnTo>
                  <a:pt x="1804" y="493"/>
                </a:lnTo>
                <a:lnTo>
                  <a:pt x="1802" y="493"/>
                </a:lnTo>
                <a:lnTo>
                  <a:pt x="1799" y="493"/>
                </a:lnTo>
                <a:lnTo>
                  <a:pt x="1799" y="496"/>
                </a:lnTo>
                <a:lnTo>
                  <a:pt x="1799" y="493"/>
                </a:lnTo>
                <a:lnTo>
                  <a:pt x="1802" y="493"/>
                </a:lnTo>
                <a:lnTo>
                  <a:pt x="1799" y="493"/>
                </a:lnTo>
                <a:lnTo>
                  <a:pt x="1797" y="491"/>
                </a:lnTo>
                <a:lnTo>
                  <a:pt x="1797" y="489"/>
                </a:lnTo>
                <a:lnTo>
                  <a:pt x="1797" y="486"/>
                </a:lnTo>
                <a:lnTo>
                  <a:pt x="1797" y="484"/>
                </a:lnTo>
                <a:lnTo>
                  <a:pt x="1799" y="484"/>
                </a:lnTo>
                <a:lnTo>
                  <a:pt x="1799" y="482"/>
                </a:lnTo>
                <a:lnTo>
                  <a:pt x="1802" y="482"/>
                </a:lnTo>
                <a:lnTo>
                  <a:pt x="1802" y="479"/>
                </a:lnTo>
                <a:lnTo>
                  <a:pt x="1802" y="482"/>
                </a:lnTo>
                <a:lnTo>
                  <a:pt x="1802" y="479"/>
                </a:lnTo>
                <a:lnTo>
                  <a:pt x="1804" y="479"/>
                </a:lnTo>
                <a:lnTo>
                  <a:pt x="1802" y="479"/>
                </a:lnTo>
                <a:lnTo>
                  <a:pt x="1804" y="479"/>
                </a:lnTo>
                <a:lnTo>
                  <a:pt x="1806" y="479"/>
                </a:lnTo>
                <a:lnTo>
                  <a:pt x="1806" y="477"/>
                </a:lnTo>
                <a:lnTo>
                  <a:pt x="1809" y="477"/>
                </a:lnTo>
                <a:lnTo>
                  <a:pt x="1811" y="477"/>
                </a:lnTo>
                <a:lnTo>
                  <a:pt x="1813" y="477"/>
                </a:lnTo>
                <a:lnTo>
                  <a:pt x="1815" y="477"/>
                </a:lnTo>
                <a:lnTo>
                  <a:pt x="1813" y="477"/>
                </a:lnTo>
                <a:lnTo>
                  <a:pt x="1813" y="479"/>
                </a:lnTo>
                <a:lnTo>
                  <a:pt x="1815" y="479"/>
                </a:lnTo>
                <a:lnTo>
                  <a:pt x="1815" y="482"/>
                </a:lnTo>
                <a:lnTo>
                  <a:pt x="1815" y="484"/>
                </a:lnTo>
                <a:lnTo>
                  <a:pt x="1815" y="486"/>
                </a:lnTo>
                <a:lnTo>
                  <a:pt x="1815" y="489"/>
                </a:lnTo>
                <a:lnTo>
                  <a:pt x="1818" y="489"/>
                </a:lnTo>
                <a:lnTo>
                  <a:pt x="1820" y="486"/>
                </a:lnTo>
                <a:lnTo>
                  <a:pt x="1822" y="486"/>
                </a:lnTo>
                <a:lnTo>
                  <a:pt x="1822" y="484"/>
                </a:lnTo>
                <a:lnTo>
                  <a:pt x="1822" y="482"/>
                </a:lnTo>
                <a:lnTo>
                  <a:pt x="1825" y="482"/>
                </a:lnTo>
                <a:lnTo>
                  <a:pt x="1827" y="482"/>
                </a:lnTo>
                <a:lnTo>
                  <a:pt x="1829" y="482"/>
                </a:lnTo>
                <a:lnTo>
                  <a:pt x="1829" y="484"/>
                </a:lnTo>
                <a:lnTo>
                  <a:pt x="1832" y="484"/>
                </a:lnTo>
                <a:lnTo>
                  <a:pt x="1832" y="482"/>
                </a:lnTo>
                <a:lnTo>
                  <a:pt x="1832" y="479"/>
                </a:lnTo>
                <a:lnTo>
                  <a:pt x="1832" y="477"/>
                </a:lnTo>
                <a:lnTo>
                  <a:pt x="1832" y="475"/>
                </a:lnTo>
                <a:lnTo>
                  <a:pt x="1834" y="472"/>
                </a:lnTo>
                <a:lnTo>
                  <a:pt x="1832" y="472"/>
                </a:lnTo>
                <a:lnTo>
                  <a:pt x="1834" y="472"/>
                </a:lnTo>
                <a:lnTo>
                  <a:pt x="1834" y="470"/>
                </a:lnTo>
                <a:lnTo>
                  <a:pt x="1836" y="470"/>
                </a:lnTo>
                <a:lnTo>
                  <a:pt x="1836" y="468"/>
                </a:lnTo>
                <a:lnTo>
                  <a:pt x="1839" y="468"/>
                </a:lnTo>
                <a:lnTo>
                  <a:pt x="1839" y="466"/>
                </a:lnTo>
                <a:lnTo>
                  <a:pt x="1841" y="466"/>
                </a:lnTo>
                <a:lnTo>
                  <a:pt x="1841" y="463"/>
                </a:lnTo>
                <a:lnTo>
                  <a:pt x="1841" y="461"/>
                </a:lnTo>
                <a:lnTo>
                  <a:pt x="1843" y="461"/>
                </a:lnTo>
                <a:lnTo>
                  <a:pt x="1841" y="461"/>
                </a:lnTo>
                <a:lnTo>
                  <a:pt x="1843" y="461"/>
                </a:lnTo>
                <a:lnTo>
                  <a:pt x="1845" y="461"/>
                </a:lnTo>
                <a:lnTo>
                  <a:pt x="1845" y="463"/>
                </a:lnTo>
                <a:lnTo>
                  <a:pt x="1848" y="463"/>
                </a:lnTo>
                <a:lnTo>
                  <a:pt x="1850" y="463"/>
                </a:lnTo>
                <a:lnTo>
                  <a:pt x="1850" y="466"/>
                </a:lnTo>
                <a:lnTo>
                  <a:pt x="1852" y="466"/>
                </a:lnTo>
                <a:lnTo>
                  <a:pt x="1855" y="466"/>
                </a:lnTo>
                <a:lnTo>
                  <a:pt x="1857" y="468"/>
                </a:lnTo>
                <a:lnTo>
                  <a:pt x="1857" y="470"/>
                </a:lnTo>
                <a:lnTo>
                  <a:pt x="1859" y="470"/>
                </a:lnTo>
                <a:lnTo>
                  <a:pt x="1862" y="470"/>
                </a:lnTo>
                <a:lnTo>
                  <a:pt x="1862" y="468"/>
                </a:lnTo>
                <a:lnTo>
                  <a:pt x="1864" y="468"/>
                </a:lnTo>
                <a:lnTo>
                  <a:pt x="1864" y="466"/>
                </a:lnTo>
                <a:lnTo>
                  <a:pt x="1866" y="466"/>
                </a:lnTo>
                <a:lnTo>
                  <a:pt x="1866" y="463"/>
                </a:lnTo>
                <a:lnTo>
                  <a:pt x="1868" y="463"/>
                </a:lnTo>
                <a:lnTo>
                  <a:pt x="1868" y="461"/>
                </a:lnTo>
                <a:lnTo>
                  <a:pt x="1871" y="461"/>
                </a:lnTo>
                <a:lnTo>
                  <a:pt x="1868" y="461"/>
                </a:lnTo>
                <a:lnTo>
                  <a:pt x="1868" y="459"/>
                </a:lnTo>
                <a:lnTo>
                  <a:pt x="1868" y="456"/>
                </a:lnTo>
                <a:lnTo>
                  <a:pt x="1866" y="456"/>
                </a:lnTo>
                <a:lnTo>
                  <a:pt x="1866" y="454"/>
                </a:lnTo>
                <a:lnTo>
                  <a:pt x="1866" y="452"/>
                </a:lnTo>
                <a:lnTo>
                  <a:pt x="1864" y="452"/>
                </a:lnTo>
                <a:lnTo>
                  <a:pt x="1866" y="452"/>
                </a:lnTo>
                <a:lnTo>
                  <a:pt x="1866" y="449"/>
                </a:lnTo>
                <a:lnTo>
                  <a:pt x="1864" y="449"/>
                </a:lnTo>
                <a:lnTo>
                  <a:pt x="1864" y="447"/>
                </a:lnTo>
                <a:lnTo>
                  <a:pt x="1862" y="447"/>
                </a:lnTo>
                <a:lnTo>
                  <a:pt x="1862" y="445"/>
                </a:lnTo>
                <a:lnTo>
                  <a:pt x="1862" y="443"/>
                </a:lnTo>
                <a:lnTo>
                  <a:pt x="1859" y="443"/>
                </a:lnTo>
                <a:lnTo>
                  <a:pt x="1862" y="443"/>
                </a:lnTo>
                <a:lnTo>
                  <a:pt x="1859" y="443"/>
                </a:lnTo>
                <a:lnTo>
                  <a:pt x="1859" y="440"/>
                </a:lnTo>
                <a:lnTo>
                  <a:pt x="1859" y="438"/>
                </a:lnTo>
                <a:lnTo>
                  <a:pt x="1859" y="436"/>
                </a:lnTo>
                <a:lnTo>
                  <a:pt x="1857" y="433"/>
                </a:lnTo>
                <a:lnTo>
                  <a:pt x="1857" y="431"/>
                </a:lnTo>
                <a:lnTo>
                  <a:pt x="1857" y="429"/>
                </a:lnTo>
                <a:lnTo>
                  <a:pt x="1857" y="426"/>
                </a:lnTo>
                <a:lnTo>
                  <a:pt x="1857" y="424"/>
                </a:lnTo>
                <a:lnTo>
                  <a:pt x="1857" y="422"/>
                </a:lnTo>
                <a:lnTo>
                  <a:pt x="1857" y="419"/>
                </a:lnTo>
                <a:lnTo>
                  <a:pt x="1859" y="419"/>
                </a:lnTo>
                <a:lnTo>
                  <a:pt x="1859" y="417"/>
                </a:lnTo>
                <a:lnTo>
                  <a:pt x="1859" y="415"/>
                </a:lnTo>
                <a:lnTo>
                  <a:pt x="1862" y="415"/>
                </a:lnTo>
                <a:lnTo>
                  <a:pt x="1862" y="413"/>
                </a:lnTo>
                <a:lnTo>
                  <a:pt x="1859" y="413"/>
                </a:lnTo>
                <a:lnTo>
                  <a:pt x="1862" y="413"/>
                </a:lnTo>
                <a:lnTo>
                  <a:pt x="1857" y="410"/>
                </a:lnTo>
                <a:lnTo>
                  <a:pt x="1857" y="413"/>
                </a:lnTo>
                <a:lnTo>
                  <a:pt x="1857" y="410"/>
                </a:lnTo>
                <a:lnTo>
                  <a:pt x="1859" y="413"/>
                </a:lnTo>
                <a:lnTo>
                  <a:pt x="1862" y="410"/>
                </a:lnTo>
                <a:lnTo>
                  <a:pt x="1862" y="408"/>
                </a:lnTo>
                <a:lnTo>
                  <a:pt x="1864" y="408"/>
                </a:lnTo>
                <a:lnTo>
                  <a:pt x="1864" y="406"/>
                </a:lnTo>
                <a:lnTo>
                  <a:pt x="1866" y="403"/>
                </a:lnTo>
                <a:lnTo>
                  <a:pt x="1864" y="403"/>
                </a:lnTo>
                <a:lnTo>
                  <a:pt x="1864" y="401"/>
                </a:lnTo>
                <a:lnTo>
                  <a:pt x="1866" y="401"/>
                </a:lnTo>
                <a:lnTo>
                  <a:pt x="1864" y="401"/>
                </a:lnTo>
                <a:lnTo>
                  <a:pt x="1864" y="399"/>
                </a:lnTo>
                <a:lnTo>
                  <a:pt x="1862" y="399"/>
                </a:lnTo>
                <a:lnTo>
                  <a:pt x="1862" y="401"/>
                </a:lnTo>
                <a:lnTo>
                  <a:pt x="1862" y="399"/>
                </a:lnTo>
                <a:lnTo>
                  <a:pt x="1859" y="399"/>
                </a:lnTo>
                <a:lnTo>
                  <a:pt x="1859" y="396"/>
                </a:lnTo>
                <a:lnTo>
                  <a:pt x="1857" y="396"/>
                </a:lnTo>
                <a:lnTo>
                  <a:pt x="1859" y="396"/>
                </a:lnTo>
                <a:lnTo>
                  <a:pt x="1859" y="394"/>
                </a:lnTo>
                <a:lnTo>
                  <a:pt x="1862" y="394"/>
                </a:lnTo>
                <a:lnTo>
                  <a:pt x="1864" y="394"/>
                </a:lnTo>
                <a:lnTo>
                  <a:pt x="1864" y="396"/>
                </a:lnTo>
                <a:lnTo>
                  <a:pt x="1866" y="396"/>
                </a:lnTo>
                <a:lnTo>
                  <a:pt x="1868" y="399"/>
                </a:lnTo>
                <a:lnTo>
                  <a:pt x="1871" y="399"/>
                </a:lnTo>
                <a:lnTo>
                  <a:pt x="1873" y="399"/>
                </a:lnTo>
                <a:lnTo>
                  <a:pt x="1875" y="401"/>
                </a:lnTo>
                <a:lnTo>
                  <a:pt x="1878" y="401"/>
                </a:lnTo>
                <a:lnTo>
                  <a:pt x="1878" y="403"/>
                </a:lnTo>
                <a:lnTo>
                  <a:pt x="1880" y="403"/>
                </a:lnTo>
                <a:lnTo>
                  <a:pt x="1882" y="403"/>
                </a:lnTo>
                <a:lnTo>
                  <a:pt x="1882" y="406"/>
                </a:lnTo>
                <a:lnTo>
                  <a:pt x="1885" y="406"/>
                </a:lnTo>
                <a:lnTo>
                  <a:pt x="1887" y="406"/>
                </a:lnTo>
                <a:lnTo>
                  <a:pt x="1889" y="406"/>
                </a:lnTo>
                <a:lnTo>
                  <a:pt x="1892" y="408"/>
                </a:lnTo>
                <a:lnTo>
                  <a:pt x="1894" y="408"/>
                </a:lnTo>
                <a:lnTo>
                  <a:pt x="1896" y="408"/>
                </a:lnTo>
                <a:lnTo>
                  <a:pt x="1896" y="410"/>
                </a:lnTo>
                <a:lnTo>
                  <a:pt x="1896" y="408"/>
                </a:lnTo>
                <a:lnTo>
                  <a:pt x="1898" y="408"/>
                </a:lnTo>
                <a:lnTo>
                  <a:pt x="1898" y="410"/>
                </a:lnTo>
                <a:lnTo>
                  <a:pt x="1901" y="410"/>
                </a:lnTo>
                <a:lnTo>
                  <a:pt x="1903" y="413"/>
                </a:lnTo>
                <a:lnTo>
                  <a:pt x="1905" y="413"/>
                </a:lnTo>
                <a:lnTo>
                  <a:pt x="1905" y="415"/>
                </a:lnTo>
                <a:lnTo>
                  <a:pt x="1905" y="417"/>
                </a:lnTo>
                <a:lnTo>
                  <a:pt x="1908" y="417"/>
                </a:lnTo>
                <a:lnTo>
                  <a:pt x="1908" y="419"/>
                </a:lnTo>
                <a:lnTo>
                  <a:pt x="1908" y="422"/>
                </a:lnTo>
                <a:lnTo>
                  <a:pt x="1908" y="424"/>
                </a:lnTo>
                <a:lnTo>
                  <a:pt x="1910" y="424"/>
                </a:lnTo>
                <a:lnTo>
                  <a:pt x="1910" y="426"/>
                </a:lnTo>
                <a:lnTo>
                  <a:pt x="1910" y="429"/>
                </a:lnTo>
                <a:lnTo>
                  <a:pt x="1912" y="429"/>
                </a:lnTo>
                <a:lnTo>
                  <a:pt x="1912" y="431"/>
                </a:lnTo>
                <a:lnTo>
                  <a:pt x="1915" y="431"/>
                </a:lnTo>
                <a:lnTo>
                  <a:pt x="1917" y="433"/>
                </a:lnTo>
                <a:lnTo>
                  <a:pt x="1919" y="433"/>
                </a:lnTo>
                <a:lnTo>
                  <a:pt x="1919" y="436"/>
                </a:lnTo>
                <a:lnTo>
                  <a:pt x="1921" y="436"/>
                </a:lnTo>
                <a:lnTo>
                  <a:pt x="1924" y="438"/>
                </a:lnTo>
                <a:lnTo>
                  <a:pt x="1926" y="438"/>
                </a:lnTo>
                <a:lnTo>
                  <a:pt x="1924" y="438"/>
                </a:lnTo>
                <a:lnTo>
                  <a:pt x="1924" y="440"/>
                </a:lnTo>
                <a:lnTo>
                  <a:pt x="1926" y="440"/>
                </a:lnTo>
                <a:lnTo>
                  <a:pt x="1926" y="443"/>
                </a:lnTo>
                <a:lnTo>
                  <a:pt x="1926" y="445"/>
                </a:lnTo>
                <a:lnTo>
                  <a:pt x="1928" y="447"/>
                </a:lnTo>
                <a:lnTo>
                  <a:pt x="1928" y="449"/>
                </a:lnTo>
                <a:lnTo>
                  <a:pt x="1928" y="452"/>
                </a:lnTo>
                <a:lnTo>
                  <a:pt x="1928" y="454"/>
                </a:lnTo>
                <a:lnTo>
                  <a:pt x="1928" y="456"/>
                </a:lnTo>
                <a:lnTo>
                  <a:pt x="1928" y="459"/>
                </a:lnTo>
                <a:lnTo>
                  <a:pt x="1928" y="461"/>
                </a:lnTo>
                <a:lnTo>
                  <a:pt x="1928" y="463"/>
                </a:lnTo>
                <a:lnTo>
                  <a:pt x="1926" y="463"/>
                </a:lnTo>
                <a:lnTo>
                  <a:pt x="1926" y="466"/>
                </a:lnTo>
                <a:lnTo>
                  <a:pt x="1926" y="468"/>
                </a:lnTo>
                <a:lnTo>
                  <a:pt x="1926" y="470"/>
                </a:lnTo>
                <a:lnTo>
                  <a:pt x="1926" y="472"/>
                </a:lnTo>
                <a:lnTo>
                  <a:pt x="1926" y="475"/>
                </a:lnTo>
                <a:lnTo>
                  <a:pt x="1926" y="477"/>
                </a:lnTo>
                <a:lnTo>
                  <a:pt x="1926" y="479"/>
                </a:lnTo>
                <a:lnTo>
                  <a:pt x="1926" y="482"/>
                </a:lnTo>
                <a:lnTo>
                  <a:pt x="1926" y="484"/>
                </a:lnTo>
                <a:lnTo>
                  <a:pt x="1924" y="484"/>
                </a:lnTo>
                <a:lnTo>
                  <a:pt x="1924" y="486"/>
                </a:lnTo>
                <a:lnTo>
                  <a:pt x="1921" y="486"/>
                </a:lnTo>
                <a:lnTo>
                  <a:pt x="1921" y="489"/>
                </a:lnTo>
                <a:lnTo>
                  <a:pt x="1919" y="489"/>
                </a:lnTo>
                <a:lnTo>
                  <a:pt x="1919" y="491"/>
                </a:lnTo>
                <a:lnTo>
                  <a:pt x="1917" y="491"/>
                </a:lnTo>
                <a:lnTo>
                  <a:pt x="1917" y="493"/>
                </a:lnTo>
                <a:lnTo>
                  <a:pt x="1915" y="493"/>
                </a:lnTo>
                <a:lnTo>
                  <a:pt x="1915" y="496"/>
                </a:lnTo>
                <a:lnTo>
                  <a:pt x="1915" y="498"/>
                </a:lnTo>
                <a:lnTo>
                  <a:pt x="1912" y="498"/>
                </a:lnTo>
                <a:lnTo>
                  <a:pt x="1910" y="498"/>
                </a:lnTo>
                <a:lnTo>
                  <a:pt x="1908" y="498"/>
                </a:lnTo>
                <a:lnTo>
                  <a:pt x="1908" y="500"/>
                </a:lnTo>
                <a:lnTo>
                  <a:pt x="1905" y="498"/>
                </a:lnTo>
                <a:lnTo>
                  <a:pt x="1908" y="498"/>
                </a:lnTo>
                <a:lnTo>
                  <a:pt x="1905" y="498"/>
                </a:lnTo>
                <a:lnTo>
                  <a:pt x="1905" y="500"/>
                </a:lnTo>
                <a:lnTo>
                  <a:pt x="1903" y="500"/>
                </a:lnTo>
                <a:lnTo>
                  <a:pt x="1903" y="502"/>
                </a:lnTo>
                <a:lnTo>
                  <a:pt x="1903" y="505"/>
                </a:lnTo>
                <a:lnTo>
                  <a:pt x="1901" y="505"/>
                </a:lnTo>
                <a:lnTo>
                  <a:pt x="1901" y="507"/>
                </a:lnTo>
                <a:lnTo>
                  <a:pt x="1901" y="509"/>
                </a:lnTo>
                <a:lnTo>
                  <a:pt x="1901" y="512"/>
                </a:lnTo>
                <a:lnTo>
                  <a:pt x="1901" y="514"/>
                </a:lnTo>
                <a:lnTo>
                  <a:pt x="1901" y="516"/>
                </a:lnTo>
                <a:lnTo>
                  <a:pt x="1903" y="516"/>
                </a:lnTo>
                <a:lnTo>
                  <a:pt x="1903" y="519"/>
                </a:lnTo>
                <a:lnTo>
                  <a:pt x="1903" y="521"/>
                </a:lnTo>
                <a:lnTo>
                  <a:pt x="1903" y="523"/>
                </a:lnTo>
                <a:lnTo>
                  <a:pt x="1905" y="525"/>
                </a:lnTo>
                <a:lnTo>
                  <a:pt x="1905" y="528"/>
                </a:lnTo>
                <a:lnTo>
                  <a:pt x="1908" y="528"/>
                </a:lnTo>
                <a:lnTo>
                  <a:pt x="1908" y="530"/>
                </a:lnTo>
                <a:lnTo>
                  <a:pt x="1908" y="532"/>
                </a:lnTo>
                <a:lnTo>
                  <a:pt x="1910" y="532"/>
                </a:lnTo>
                <a:lnTo>
                  <a:pt x="1910" y="535"/>
                </a:lnTo>
                <a:lnTo>
                  <a:pt x="1910" y="537"/>
                </a:lnTo>
                <a:lnTo>
                  <a:pt x="1882" y="546"/>
                </a:lnTo>
                <a:lnTo>
                  <a:pt x="1882" y="551"/>
                </a:lnTo>
                <a:lnTo>
                  <a:pt x="1885" y="558"/>
                </a:lnTo>
                <a:lnTo>
                  <a:pt x="1887" y="562"/>
                </a:lnTo>
                <a:lnTo>
                  <a:pt x="1889" y="567"/>
                </a:lnTo>
                <a:lnTo>
                  <a:pt x="1889" y="572"/>
                </a:lnTo>
                <a:lnTo>
                  <a:pt x="1889" y="574"/>
                </a:lnTo>
                <a:lnTo>
                  <a:pt x="1887" y="578"/>
                </a:lnTo>
                <a:lnTo>
                  <a:pt x="1887" y="581"/>
                </a:lnTo>
                <a:lnTo>
                  <a:pt x="1885" y="583"/>
                </a:lnTo>
                <a:lnTo>
                  <a:pt x="1885" y="585"/>
                </a:lnTo>
                <a:lnTo>
                  <a:pt x="1882" y="588"/>
                </a:lnTo>
                <a:lnTo>
                  <a:pt x="1882" y="592"/>
                </a:lnTo>
                <a:lnTo>
                  <a:pt x="1882" y="597"/>
                </a:lnTo>
                <a:lnTo>
                  <a:pt x="1885" y="601"/>
                </a:lnTo>
                <a:lnTo>
                  <a:pt x="1887" y="608"/>
                </a:lnTo>
                <a:lnTo>
                  <a:pt x="1887" y="611"/>
                </a:lnTo>
                <a:lnTo>
                  <a:pt x="1889" y="611"/>
                </a:lnTo>
                <a:lnTo>
                  <a:pt x="1892" y="611"/>
                </a:lnTo>
                <a:lnTo>
                  <a:pt x="1894" y="613"/>
                </a:lnTo>
                <a:lnTo>
                  <a:pt x="1896" y="613"/>
                </a:lnTo>
                <a:lnTo>
                  <a:pt x="1898" y="615"/>
                </a:lnTo>
                <a:lnTo>
                  <a:pt x="1901" y="615"/>
                </a:lnTo>
                <a:lnTo>
                  <a:pt x="1901" y="618"/>
                </a:lnTo>
                <a:lnTo>
                  <a:pt x="1903" y="622"/>
                </a:lnTo>
                <a:lnTo>
                  <a:pt x="1903" y="627"/>
                </a:lnTo>
                <a:lnTo>
                  <a:pt x="1903" y="629"/>
                </a:lnTo>
                <a:lnTo>
                  <a:pt x="1901" y="634"/>
                </a:lnTo>
                <a:lnTo>
                  <a:pt x="1898" y="638"/>
                </a:lnTo>
                <a:lnTo>
                  <a:pt x="1898" y="641"/>
                </a:lnTo>
                <a:lnTo>
                  <a:pt x="1901" y="643"/>
                </a:lnTo>
                <a:lnTo>
                  <a:pt x="1901" y="645"/>
                </a:lnTo>
                <a:lnTo>
                  <a:pt x="1898" y="645"/>
                </a:lnTo>
                <a:lnTo>
                  <a:pt x="1898" y="650"/>
                </a:lnTo>
                <a:lnTo>
                  <a:pt x="1901" y="652"/>
                </a:lnTo>
                <a:lnTo>
                  <a:pt x="1901" y="657"/>
                </a:lnTo>
                <a:lnTo>
                  <a:pt x="1901" y="666"/>
                </a:lnTo>
                <a:lnTo>
                  <a:pt x="1901" y="671"/>
                </a:lnTo>
                <a:lnTo>
                  <a:pt x="1903" y="673"/>
                </a:lnTo>
                <a:lnTo>
                  <a:pt x="1905" y="675"/>
                </a:lnTo>
                <a:lnTo>
                  <a:pt x="1912" y="680"/>
                </a:lnTo>
                <a:lnTo>
                  <a:pt x="1912" y="684"/>
                </a:lnTo>
                <a:lnTo>
                  <a:pt x="1912" y="689"/>
                </a:lnTo>
                <a:lnTo>
                  <a:pt x="1912" y="694"/>
                </a:lnTo>
                <a:lnTo>
                  <a:pt x="1912" y="696"/>
                </a:lnTo>
                <a:lnTo>
                  <a:pt x="1912" y="698"/>
                </a:lnTo>
                <a:lnTo>
                  <a:pt x="1910" y="701"/>
                </a:lnTo>
                <a:lnTo>
                  <a:pt x="1908" y="703"/>
                </a:lnTo>
                <a:lnTo>
                  <a:pt x="1905" y="703"/>
                </a:lnTo>
                <a:lnTo>
                  <a:pt x="1905" y="705"/>
                </a:lnTo>
                <a:lnTo>
                  <a:pt x="1903" y="707"/>
                </a:lnTo>
                <a:lnTo>
                  <a:pt x="1903" y="710"/>
                </a:lnTo>
                <a:lnTo>
                  <a:pt x="1901" y="712"/>
                </a:lnTo>
                <a:lnTo>
                  <a:pt x="1898" y="714"/>
                </a:lnTo>
                <a:lnTo>
                  <a:pt x="1901" y="717"/>
                </a:lnTo>
                <a:lnTo>
                  <a:pt x="1901" y="719"/>
                </a:lnTo>
                <a:lnTo>
                  <a:pt x="1898" y="719"/>
                </a:lnTo>
                <a:lnTo>
                  <a:pt x="1898" y="721"/>
                </a:lnTo>
                <a:lnTo>
                  <a:pt x="1896" y="728"/>
                </a:lnTo>
                <a:lnTo>
                  <a:pt x="1896" y="731"/>
                </a:lnTo>
                <a:lnTo>
                  <a:pt x="1896" y="733"/>
                </a:lnTo>
                <a:lnTo>
                  <a:pt x="1896" y="735"/>
                </a:lnTo>
                <a:lnTo>
                  <a:pt x="1898" y="737"/>
                </a:lnTo>
                <a:lnTo>
                  <a:pt x="1898" y="740"/>
                </a:lnTo>
                <a:lnTo>
                  <a:pt x="1898" y="742"/>
                </a:lnTo>
                <a:lnTo>
                  <a:pt x="1896" y="742"/>
                </a:lnTo>
                <a:lnTo>
                  <a:pt x="1894" y="747"/>
                </a:lnTo>
                <a:lnTo>
                  <a:pt x="1894" y="751"/>
                </a:lnTo>
                <a:lnTo>
                  <a:pt x="1894" y="754"/>
                </a:lnTo>
                <a:lnTo>
                  <a:pt x="1892" y="756"/>
                </a:lnTo>
                <a:lnTo>
                  <a:pt x="1892" y="758"/>
                </a:lnTo>
                <a:lnTo>
                  <a:pt x="1889" y="758"/>
                </a:lnTo>
                <a:lnTo>
                  <a:pt x="1889" y="760"/>
                </a:lnTo>
                <a:lnTo>
                  <a:pt x="1887" y="763"/>
                </a:lnTo>
                <a:lnTo>
                  <a:pt x="1882" y="765"/>
                </a:lnTo>
                <a:lnTo>
                  <a:pt x="1878" y="770"/>
                </a:lnTo>
                <a:lnTo>
                  <a:pt x="1875" y="772"/>
                </a:lnTo>
                <a:lnTo>
                  <a:pt x="1875" y="774"/>
                </a:lnTo>
                <a:lnTo>
                  <a:pt x="1873" y="777"/>
                </a:lnTo>
                <a:lnTo>
                  <a:pt x="1871" y="777"/>
                </a:lnTo>
                <a:lnTo>
                  <a:pt x="1868" y="779"/>
                </a:lnTo>
                <a:lnTo>
                  <a:pt x="1868" y="784"/>
                </a:lnTo>
                <a:lnTo>
                  <a:pt x="1866" y="786"/>
                </a:lnTo>
                <a:lnTo>
                  <a:pt x="1866" y="788"/>
                </a:lnTo>
                <a:lnTo>
                  <a:pt x="1862" y="790"/>
                </a:lnTo>
                <a:lnTo>
                  <a:pt x="1859" y="793"/>
                </a:lnTo>
                <a:lnTo>
                  <a:pt x="1859" y="795"/>
                </a:lnTo>
                <a:lnTo>
                  <a:pt x="1857" y="800"/>
                </a:lnTo>
                <a:lnTo>
                  <a:pt x="1855" y="800"/>
                </a:lnTo>
                <a:lnTo>
                  <a:pt x="1855" y="804"/>
                </a:lnTo>
                <a:lnTo>
                  <a:pt x="1852" y="809"/>
                </a:lnTo>
                <a:lnTo>
                  <a:pt x="1850" y="811"/>
                </a:lnTo>
                <a:lnTo>
                  <a:pt x="1850" y="816"/>
                </a:lnTo>
                <a:lnTo>
                  <a:pt x="1848" y="816"/>
                </a:lnTo>
                <a:lnTo>
                  <a:pt x="1845" y="818"/>
                </a:lnTo>
                <a:lnTo>
                  <a:pt x="1843" y="818"/>
                </a:lnTo>
                <a:lnTo>
                  <a:pt x="1841" y="818"/>
                </a:lnTo>
                <a:lnTo>
                  <a:pt x="1841" y="820"/>
                </a:lnTo>
                <a:lnTo>
                  <a:pt x="1841" y="823"/>
                </a:lnTo>
                <a:lnTo>
                  <a:pt x="1829" y="823"/>
                </a:lnTo>
                <a:lnTo>
                  <a:pt x="1827" y="823"/>
                </a:lnTo>
                <a:lnTo>
                  <a:pt x="1825" y="823"/>
                </a:lnTo>
                <a:lnTo>
                  <a:pt x="1822" y="825"/>
                </a:lnTo>
                <a:lnTo>
                  <a:pt x="1820" y="827"/>
                </a:lnTo>
                <a:lnTo>
                  <a:pt x="1820" y="830"/>
                </a:lnTo>
                <a:lnTo>
                  <a:pt x="1820" y="832"/>
                </a:lnTo>
                <a:lnTo>
                  <a:pt x="1820" y="834"/>
                </a:lnTo>
                <a:lnTo>
                  <a:pt x="1820" y="837"/>
                </a:lnTo>
                <a:lnTo>
                  <a:pt x="1818" y="837"/>
                </a:lnTo>
                <a:lnTo>
                  <a:pt x="1815" y="834"/>
                </a:lnTo>
                <a:lnTo>
                  <a:pt x="1813" y="834"/>
                </a:lnTo>
                <a:lnTo>
                  <a:pt x="1809" y="837"/>
                </a:lnTo>
                <a:lnTo>
                  <a:pt x="1804" y="837"/>
                </a:lnTo>
                <a:lnTo>
                  <a:pt x="1799" y="837"/>
                </a:lnTo>
                <a:lnTo>
                  <a:pt x="1795" y="837"/>
                </a:lnTo>
                <a:lnTo>
                  <a:pt x="1792" y="837"/>
                </a:lnTo>
                <a:lnTo>
                  <a:pt x="1790" y="834"/>
                </a:lnTo>
                <a:lnTo>
                  <a:pt x="1788" y="834"/>
                </a:lnTo>
                <a:lnTo>
                  <a:pt x="1786" y="834"/>
                </a:lnTo>
                <a:lnTo>
                  <a:pt x="1783" y="832"/>
                </a:lnTo>
                <a:lnTo>
                  <a:pt x="1786" y="832"/>
                </a:lnTo>
                <a:lnTo>
                  <a:pt x="1788" y="830"/>
                </a:lnTo>
                <a:lnTo>
                  <a:pt x="1790" y="827"/>
                </a:lnTo>
                <a:lnTo>
                  <a:pt x="1790" y="825"/>
                </a:lnTo>
                <a:lnTo>
                  <a:pt x="1792" y="823"/>
                </a:lnTo>
                <a:lnTo>
                  <a:pt x="1795" y="820"/>
                </a:lnTo>
                <a:lnTo>
                  <a:pt x="1795" y="818"/>
                </a:lnTo>
                <a:lnTo>
                  <a:pt x="1795" y="816"/>
                </a:lnTo>
                <a:lnTo>
                  <a:pt x="1790" y="813"/>
                </a:lnTo>
                <a:lnTo>
                  <a:pt x="1788" y="811"/>
                </a:lnTo>
                <a:lnTo>
                  <a:pt x="1783" y="809"/>
                </a:lnTo>
                <a:lnTo>
                  <a:pt x="1779" y="807"/>
                </a:lnTo>
                <a:lnTo>
                  <a:pt x="1774" y="804"/>
                </a:lnTo>
                <a:lnTo>
                  <a:pt x="1769" y="802"/>
                </a:lnTo>
                <a:lnTo>
                  <a:pt x="1767" y="802"/>
                </a:lnTo>
                <a:lnTo>
                  <a:pt x="1763" y="800"/>
                </a:lnTo>
                <a:lnTo>
                  <a:pt x="1760" y="800"/>
                </a:lnTo>
                <a:lnTo>
                  <a:pt x="1756" y="800"/>
                </a:lnTo>
                <a:lnTo>
                  <a:pt x="1753" y="800"/>
                </a:lnTo>
                <a:lnTo>
                  <a:pt x="1753" y="797"/>
                </a:lnTo>
                <a:lnTo>
                  <a:pt x="1751" y="797"/>
                </a:lnTo>
                <a:lnTo>
                  <a:pt x="1749" y="797"/>
                </a:lnTo>
                <a:lnTo>
                  <a:pt x="1746" y="797"/>
                </a:lnTo>
                <a:lnTo>
                  <a:pt x="1744" y="797"/>
                </a:lnTo>
                <a:lnTo>
                  <a:pt x="1742" y="797"/>
                </a:lnTo>
                <a:lnTo>
                  <a:pt x="1742" y="795"/>
                </a:lnTo>
                <a:lnTo>
                  <a:pt x="1739" y="795"/>
                </a:lnTo>
                <a:lnTo>
                  <a:pt x="1739" y="793"/>
                </a:lnTo>
                <a:lnTo>
                  <a:pt x="1737" y="790"/>
                </a:lnTo>
                <a:lnTo>
                  <a:pt x="1733" y="784"/>
                </a:lnTo>
                <a:lnTo>
                  <a:pt x="1730" y="781"/>
                </a:lnTo>
                <a:lnTo>
                  <a:pt x="1730" y="779"/>
                </a:lnTo>
                <a:lnTo>
                  <a:pt x="1730" y="774"/>
                </a:lnTo>
                <a:lnTo>
                  <a:pt x="1728" y="772"/>
                </a:lnTo>
                <a:lnTo>
                  <a:pt x="1726" y="770"/>
                </a:lnTo>
                <a:lnTo>
                  <a:pt x="1726" y="767"/>
                </a:lnTo>
                <a:lnTo>
                  <a:pt x="1723" y="765"/>
                </a:lnTo>
                <a:lnTo>
                  <a:pt x="1719" y="765"/>
                </a:lnTo>
                <a:lnTo>
                  <a:pt x="1716" y="763"/>
                </a:lnTo>
                <a:lnTo>
                  <a:pt x="1716" y="760"/>
                </a:lnTo>
                <a:lnTo>
                  <a:pt x="1714" y="758"/>
                </a:lnTo>
                <a:lnTo>
                  <a:pt x="1712" y="756"/>
                </a:lnTo>
                <a:lnTo>
                  <a:pt x="1710" y="754"/>
                </a:lnTo>
                <a:lnTo>
                  <a:pt x="1707" y="751"/>
                </a:lnTo>
                <a:lnTo>
                  <a:pt x="1705" y="749"/>
                </a:lnTo>
                <a:lnTo>
                  <a:pt x="1703" y="747"/>
                </a:lnTo>
                <a:lnTo>
                  <a:pt x="1700" y="747"/>
                </a:lnTo>
                <a:lnTo>
                  <a:pt x="1700" y="744"/>
                </a:lnTo>
                <a:lnTo>
                  <a:pt x="1700" y="742"/>
                </a:lnTo>
                <a:lnTo>
                  <a:pt x="1696" y="737"/>
                </a:lnTo>
                <a:lnTo>
                  <a:pt x="1693" y="737"/>
                </a:lnTo>
                <a:lnTo>
                  <a:pt x="1693" y="735"/>
                </a:lnTo>
                <a:lnTo>
                  <a:pt x="1691" y="735"/>
                </a:lnTo>
                <a:lnTo>
                  <a:pt x="1686" y="733"/>
                </a:lnTo>
                <a:lnTo>
                  <a:pt x="1684" y="735"/>
                </a:lnTo>
                <a:lnTo>
                  <a:pt x="1682" y="740"/>
                </a:lnTo>
                <a:lnTo>
                  <a:pt x="1677" y="744"/>
                </a:lnTo>
                <a:lnTo>
                  <a:pt x="1677" y="747"/>
                </a:lnTo>
                <a:lnTo>
                  <a:pt x="1673" y="749"/>
                </a:lnTo>
                <a:lnTo>
                  <a:pt x="1673" y="751"/>
                </a:lnTo>
                <a:lnTo>
                  <a:pt x="1670" y="751"/>
                </a:lnTo>
                <a:lnTo>
                  <a:pt x="1668" y="754"/>
                </a:lnTo>
                <a:lnTo>
                  <a:pt x="1666" y="754"/>
                </a:lnTo>
                <a:lnTo>
                  <a:pt x="1666" y="758"/>
                </a:lnTo>
                <a:lnTo>
                  <a:pt x="1663" y="760"/>
                </a:lnTo>
                <a:lnTo>
                  <a:pt x="1661" y="760"/>
                </a:lnTo>
                <a:lnTo>
                  <a:pt x="1659" y="763"/>
                </a:lnTo>
                <a:lnTo>
                  <a:pt x="1654" y="765"/>
                </a:lnTo>
                <a:lnTo>
                  <a:pt x="1652" y="765"/>
                </a:lnTo>
                <a:lnTo>
                  <a:pt x="1647" y="765"/>
                </a:lnTo>
                <a:lnTo>
                  <a:pt x="1645" y="765"/>
                </a:lnTo>
                <a:lnTo>
                  <a:pt x="1643" y="765"/>
                </a:lnTo>
                <a:lnTo>
                  <a:pt x="1640" y="765"/>
                </a:lnTo>
                <a:lnTo>
                  <a:pt x="1638" y="765"/>
                </a:lnTo>
                <a:lnTo>
                  <a:pt x="1629" y="760"/>
                </a:lnTo>
                <a:lnTo>
                  <a:pt x="1624" y="758"/>
                </a:lnTo>
                <a:lnTo>
                  <a:pt x="1620" y="756"/>
                </a:lnTo>
                <a:lnTo>
                  <a:pt x="1594" y="747"/>
                </a:lnTo>
                <a:lnTo>
                  <a:pt x="1594" y="744"/>
                </a:lnTo>
                <a:lnTo>
                  <a:pt x="1592" y="744"/>
                </a:lnTo>
                <a:lnTo>
                  <a:pt x="1590" y="744"/>
                </a:lnTo>
                <a:lnTo>
                  <a:pt x="1590" y="742"/>
                </a:lnTo>
                <a:lnTo>
                  <a:pt x="1587" y="740"/>
                </a:lnTo>
                <a:lnTo>
                  <a:pt x="1585" y="737"/>
                </a:lnTo>
                <a:lnTo>
                  <a:pt x="1583" y="735"/>
                </a:lnTo>
                <a:lnTo>
                  <a:pt x="1581" y="731"/>
                </a:lnTo>
                <a:lnTo>
                  <a:pt x="1581" y="728"/>
                </a:lnTo>
                <a:lnTo>
                  <a:pt x="1574" y="724"/>
                </a:lnTo>
                <a:lnTo>
                  <a:pt x="1574" y="721"/>
                </a:lnTo>
                <a:lnTo>
                  <a:pt x="1571" y="719"/>
                </a:lnTo>
                <a:lnTo>
                  <a:pt x="1571" y="717"/>
                </a:lnTo>
                <a:lnTo>
                  <a:pt x="1571" y="712"/>
                </a:lnTo>
                <a:lnTo>
                  <a:pt x="1574" y="705"/>
                </a:lnTo>
                <a:lnTo>
                  <a:pt x="1576" y="705"/>
                </a:lnTo>
                <a:lnTo>
                  <a:pt x="1574" y="701"/>
                </a:lnTo>
                <a:lnTo>
                  <a:pt x="1574" y="698"/>
                </a:lnTo>
                <a:lnTo>
                  <a:pt x="1571" y="698"/>
                </a:lnTo>
                <a:lnTo>
                  <a:pt x="1569" y="696"/>
                </a:lnTo>
                <a:lnTo>
                  <a:pt x="1567" y="694"/>
                </a:lnTo>
                <a:lnTo>
                  <a:pt x="1562" y="691"/>
                </a:lnTo>
                <a:lnTo>
                  <a:pt x="1560" y="691"/>
                </a:lnTo>
                <a:lnTo>
                  <a:pt x="1557" y="691"/>
                </a:lnTo>
                <a:lnTo>
                  <a:pt x="1553" y="689"/>
                </a:lnTo>
                <a:lnTo>
                  <a:pt x="1551" y="682"/>
                </a:lnTo>
                <a:lnTo>
                  <a:pt x="1548" y="680"/>
                </a:lnTo>
                <a:lnTo>
                  <a:pt x="1544" y="678"/>
                </a:lnTo>
                <a:lnTo>
                  <a:pt x="1541" y="678"/>
                </a:lnTo>
                <a:lnTo>
                  <a:pt x="1541" y="675"/>
                </a:lnTo>
                <a:lnTo>
                  <a:pt x="1539" y="675"/>
                </a:lnTo>
                <a:lnTo>
                  <a:pt x="1539" y="673"/>
                </a:lnTo>
                <a:lnTo>
                  <a:pt x="1537" y="673"/>
                </a:lnTo>
                <a:lnTo>
                  <a:pt x="1534" y="673"/>
                </a:lnTo>
                <a:lnTo>
                  <a:pt x="1516" y="673"/>
                </a:lnTo>
                <a:lnTo>
                  <a:pt x="1511" y="673"/>
                </a:lnTo>
                <a:lnTo>
                  <a:pt x="1509" y="671"/>
                </a:lnTo>
                <a:lnTo>
                  <a:pt x="1502" y="671"/>
                </a:lnTo>
                <a:lnTo>
                  <a:pt x="1500" y="671"/>
                </a:lnTo>
                <a:lnTo>
                  <a:pt x="1493" y="668"/>
                </a:lnTo>
                <a:lnTo>
                  <a:pt x="1491" y="668"/>
                </a:lnTo>
                <a:lnTo>
                  <a:pt x="1488" y="668"/>
                </a:lnTo>
                <a:lnTo>
                  <a:pt x="1486" y="666"/>
                </a:lnTo>
                <a:lnTo>
                  <a:pt x="1484" y="666"/>
                </a:lnTo>
                <a:lnTo>
                  <a:pt x="1484" y="664"/>
                </a:lnTo>
                <a:lnTo>
                  <a:pt x="1481" y="664"/>
                </a:lnTo>
                <a:lnTo>
                  <a:pt x="1479" y="664"/>
                </a:lnTo>
                <a:lnTo>
                  <a:pt x="1477" y="664"/>
                </a:lnTo>
                <a:lnTo>
                  <a:pt x="1470" y="664"/>
                </a:lnTo>
                <a:lnTo>
                  <a:pt x="1465" y="661"/>
                </a:lnTo>
                <a:lnTo>
                  <a:pt x="1461" y="664"/>
                </a:lnTo>
                <a:lnTo>
                  <a:pt x="1458" y="666"/>
                </a:lnTo>
                <a:lnTo>
                  <a:pt x="1456" y="671"/>
                </a:lnTo>
                <a:lnTo>
                  <a:pt x="1454" y="673"/>
                </a:lnTo>
                <a:lnTo>
                  <a:pt x="1454" y="675"/>
                </a:lnTo>
                <a:lnTo>
                  <a:pt x="1454" y="678"/>
                </a:lnTo>
                <a:lnTo>
                  <a:pt x="1454" y="680"/>
                </a:lnTo>
                <a:lnTo>
                  <a:pt x="1454" y="682"/>
                </a:lnTo>
                <a:lnTo>
                  <a:pt x="1451" y="684"/>
                </a:lnTo>
                <a:lnTo>
                  <a:pt x="1451" y="687"/>
                </a:lnTo>
                <a:lnTo>
                  <a:pt x="1451" y="689"/>
                </a:lnTo>
                <a:lnTo>
                  <a:pt x="1451" y="691"/>
                </a:lnTo>
                <a:lnTo>
                  <a:pt x="1454" y="705"/>
                </a:lnTo>
                <a:lnTo>
                  <a:pt x="1451" y="705"/>
                </a:lnTo>
                <a:lnTo>
                  <a:pt x="1449" y="710"/>
                </a:lnTo>
                <a:lnTo>
                  <a:pt x="1451" y="712"/>
                </a:lnTo>
                <a:lnTo>
                  <a:pt x="1451" y="714"/>
                </a:lnTo>
                <a:lnTo>
                  <a:pt x="1456" y="719"/>
                </a:lnTo>
                <a:lnTo>
                  <a:pt x="1456" y="724"/>
                </a:lnTo>
                <a:lnTo>
                  <a:pt x="1458" y="724"/>
                </a:lnTo>
                <a:lnTo>
                  <a:pt x="1458" y="726"/>
                </a:lnTo>
                <a:lnTo>
                  <a:pt x="1454" y="731"/>
                </a:lnTo>
                <a:lnTo>
                  <a:pt x="1451" y="733"/>
                </a:lnTo>
                <a:lnTo>
                  <a:pt x="1447" y="735"/>
                </a:lnTo>
                <a:lnTo>
                  <a:pt x="1447" y="737"/>
                </a:lnTo>
                <a:lnTo>
                  <a:pt x="1447" y="740"/>
                </a:lnTo>
                <a:lnTo>
                  <a:pt x="1449" y="744"/>
                </a:lnTo>
                <a:lnTo>
                  <a:pt x="1451" y="744"/>
                </a:lnTo>
                <a:lnTo>
                  <a:pt x="1451" y="747"/>
                </a:lnTo>
                <a:lnTo>
                  <a:pt x="1451" y="749"/>
                </a:lnTo>
                <a:lnTo>
                  <a:pt x="1449" y="751"/>
                </a:lnTo>
                <a:lnTo>
                  <a:pt x="1447" y="751"/>
                </a:lnTo>
                <a:lnTo>
                  <a:pt x="1445" y="754"/>
                </a:lnTo>
                <a:lnTo>
                  <a:pt x="1438" y="758"/>
                </a:lnTo>
                <a:lnTo>
                  <a:pt x="1435" y="760"/>
                </a:lnTo>
                <a:lnTo>
                  <a:pt x="1433" y="760"/>
                </a:lnTo>
                <a:lnTo>
                  <a:pt x="1433" y="763"/>
                </a:lnTo>
                <a:lnTo>
                  <a:pt x="1431" y="765"/>
                </a:lnTo>
                <a:lnTo>
                  <a:pt x="1426" y="765"/>
                </a:lnTo>
                <a:lnTo>
                  <a:pt x="1424" y="765"/>
                </a:lnTo>
                <a:lnTo>
                  <a:pt x="1422" y="765"/>
                </a:lnTo>
                <a:lnTo>
                  <a:pt x="1419" y="763"/>
                </a:lnTo>
                <a:lnTo>
                  <a:pt x="1417" y="760"/>
                </a:lnTo>
                <a:lnTo>
                  <a:pt x="1410" y="760"/>
                </a:lnTo>
                <a:lnTo>
                  <a:pt x="1408" y="760"/>
                </a:lnTo>
                <a:lnTo>
                  <a:pt x="1405" y="758"/>
                </a:lnTo>
                <a:lnTo>
                  <a:pt x="1403" y="758"/>
                </a:lnTo>
                <a:lnTo>
                  <a:pt x="1401" y="758"/>
                </a:lnTo>
                <a:lnTo>
                  <a:pt x="1399" y="758"/>
                </a:lnTo>
                <a:lnTo>
                  <a:pt x="1394" y="760"/>
                </a:lnTo>
                <a:lnTo>
                  <a:pt x="1392" y="760"/>
                </a:lnTo>
                <a:lnTo>
                  <a:pt x="1392" y="763"/>
                </a:lnTo>
                <a:lnTo>
                  <a:pt x="1389" y="760"/>
                </a:lnTo>
                <a:lnTo>
                  <a:pt x="1387" y="760"/>
                </a:lnTo>
                <a:lnTo>
                  <a:pt x="1385" y="760"/>
                </a:lnTo>
                <a:lnTo>
                  <a:pt x="1380" y="760"/>
                </a:lnTo>
                <a:lnTo>
                  <a:pt x="1378" y="758"/>
                </a:lnTo>
                <a:lnTo>
                  <a:pt x="1375" y="758"/>
                </a:lnTo>
                <a:lnTo>
                  <a:pt x="1373" y="758"/>
                </a:lnTo>
                <a:lnTo>
                  <a:pt x="1371" y="758"/>
                </a:lnTo>
                <a:lnTo>
                  <a:pt x="1364" y="758"/>
                </a:lnTo>
                <a:lnTo>
                  <a:pt x="1362" y="754"/>
                </a:lnTo>
                <a:lnTo>
                  <a:pt x="1359" y="754"/>
                </a:lnTo>
                <a:lnTo>
                  <a:pt x="1355" y="756"/>
                </a:lnTo>
                <a:lnTo>
                  <a:pt x="1350" y="756"/>
                </a:lnTo>
                <a:lnTo>
                  <a:pt x="1348" y="756"/>
                </a:lnTo>
                <a:lnTo>
                  <a:pt x="1346" y="754"/>
                </a:lnTo>
                <a:lnTo>
                  <a:pt x="1343" y="751"/>
                </a:lnTo>
                <a:lnTo>
                  <a:pt x="1341" y="751"/>
                </a:lnTo>
                <a:lnTo>
                  <a:pt x="1339" y="751"/>
                </a:lnTo>
                <a:lnTo>
                  <a:pt x="1339" y="749"/>
                </a:lnTo>
                <a:lnTo>
                  <a:pt x="1336" y="754"/>
                </a:lnTo>
                <a:lnTo>
                  <a:pt x="1336" y="756"/>
                </a:lnTo>
                <a:lnTo>
                  <a:pt x="1334" y="756"/>
                </a:lnTo>
                <a:lnTo>
                  <a:pt x="1327" y="760"/>
                </a:lnTo>
                <a:lnTo>
                  <a:pt x="1322" y="760"/>
                </a:lnTo>
                <a:lnTo>
                  <a:pt x="1320" y="763"/>
                </a:lnTo>
                <a:lnTo>
                  <a:pt x="1318" y="763"/>
                </a:lnTo>
                <a:lnTo>
                  <a:pt x="1316" y="765"/>
                </a:lnTo>
                <a:lnTo>
                  <a:pt x="1313" y="767"/>
                </a:lnTo>
                <a:lnTo>
                  <a:pt x="1313" y="772"/>
                </a:lnTo>
                <a:lnTo>
                  <a:pt x="1311" y="772"/>
                </a:lnTo>
                <a:lnTo>
                  <a:pt x="1309" y="774"/>
                </a:lnTo>
                <a:lnTo>
                  <a:pt x="1306" y="781"/>
                </a:lnTo>
                <a:lnTo>
                  <a:pt x="1306" y="786"/>
                </a:lnTo>
                <a:lnTo>
                  <a:pt x="1306" y="788"/>
                </a:lnTo>
                <a:lnTo>
                  <a:pt x="1306" y="790"/>
                </a:lnTo>
                <a:lnTo>
                  <a:pt x="1306" y="793"/>
                </a:lnTo>
                <a:lnTo>
                  <a:pt x="1309" y="795"/>
                </a:lnTo>
                <a:lnTo>
                  <a:pt x="1311" y="800"/>
                </a:lnTo>
                <a:lnTo>
                  <a:pt x="1311" y="804"/>
                </a:lnTo>
                <a:lnTo>
                  <a:pt x="1311" y="807"/>
                </a:lnTo>
                <a:lnTo>
                  <a:pt x="1311" y="809"/>
                </a:lnTo>
                <a:lnTo>
                  <a:pt x="1311" y="811"/>
                </a:lnTo>
                <a:lnTo>
                  <a:pt x="1309" y="816"/>
                </a:lnTo>
                <a:lnTo>
                  <a:pt x="1306" y="818"/>
                </a:lnTo>
                <a:lnTo>
                  <a:pt x="1306" y="820"/>
                </a:lnTo>
                <a:lnTo>
                  <a:pt x="1304" y="823"/>
                </a:lnTo>
                <a:lnTo>
                  <a:pt x="1302" y="825"/>
                </a:lnTo>
                <a:lnTo>
                  <a:pt x="1299" y="827"/>
                </a:lnTo>
                <a:lnTo>
                  <a:pt x="1297" y="830"/>
                </a:lnTo>
                <a:lnTo>
                  <a:pt x="1295" y="830"/>
                </a:lnTo>
                <a:lnTo>
                  <a:pt x="1293" y="832"/>
                </a:lnTo>
                <a:lnTo>
                  <a:pt x="1293" y="834"/>
                </a:lnTo>
                <a:lnTo>
                  <a:pt x="1290" y="834"/>
                </a:lnTo>
                <a:lnTo>
                  <a:pt x="1290" y="839"/>
                </a:lnTo>
                <a:lnTo>
                  <a:pt x="1288" y="841"/>
                </a:lnTo>
                <a:lnTo>
                  <a:pt x="1286" y="843"/>
                </a:lnTo>
                <a:lnTo>
                  <a:pt x="1286" y="846"/>
                </a:lnTo>
                <a:lnTo>
                  <a:pt x="1283" y="848"/>
                </a:lnTo>
                <a:lnTo>
                  <a:pt x="1281" y="848"/>
                </a:lnTo>
                <a:lnTo>
                  <a:pt x="1279" y="853"/>
                </a:lnTo>
                <a:lnTo>
                  <a:pt x="1276" y="855"/>
                </a:lnTo>
                <a:lnTo>
                  <a:pt x="1276" y="857"/>
                </a:lnTo>
                <a:lnTo>
                  <a:pt x="1274" y="860"/>
                </a:lnTo>
                <a:lnTo>
                  <a:pt x="1274" y="862"/>
                </a:lnTo>
                <a:lnTo>
                  <a:pt x="1272" y="866"/>
                </a:lnTo>
                <a:lnTo>
                  <a:pt x="1272" y="871"/>
                </a:lnTo>
                <a:lnTo>
                  <a:pt x="1269" y="873"/>
                </a:lnTo>
                <a:lnTo>
                  <a:pt x="1267" y="871"/>
                </a:lnTo>
                <a:lnTo>
                  <a:pt x="1265" y="871"/>
                </a:lnTo>
                <a:lnTo>
                  <a:pt x="1263" y="871"/>
                </a:lnTo>
                <a:lnTo>
                  <a:pt x="1263" y="869"/>
                </a:lnTo>
                <a:lnTo>
                  <a:pt x="1260" y="869"/>
                </a:lnTo>
                <a:lnTo>
                  <a:pt x="1258" y="869"/>
                </a:lnTo>
                <a:lnTo>
                  <a:pt x="1253" y="866"/>
                </a:lnTo>
                <a:lnTo>
                  <a:pt x="1249" y="866"/>
                </a:lnTo>
                <a:lnTo>
                  <a:pt x="1246" y="866"/>
                </a:lnTo>
                <a:lnTo>
                  <a:pt x="1244" y="864"/>
                </a:lnTo>
                <a:lnTo>
                  <a:pt x="1242" y="864"/>
                </a:lnTo>
                <a:lnTo>
                  <a:pt x="1240" y="864"/>
                </a:lnTo>
                <a:lnTo>
                  <a:pt x="1235" y="862"/>
                </a:lnTo>
                <a:lnTo>
                  <a:pt x="1233" y="862"/>
                </a:lnTo>
                <a:lnTo>
                  <a:pt x="1230" y="862"/>
                </a:lnTo>
                <a:lnTo>
                  <a:pt x="1228" y="864"/>
                </a:lnTo>
                <a:lnTo>
                  <a:pt x="1226" y="866"/>
                </a:lnTo>
                <a:lnTo>
                  <a:pt x="1223" y="866"/>
                </a:lnTo>
                <a:lnTo>
                  <a:pt x="1221" y="869"/>
                </a:lnTo>
                <a:lnTo>
                  <a:pt x="1219" y="871"/>
                </a:lnTo>
                <a:lnTo>
                  <a:pt x="1217" y="871"/>
                </a:lnTo>
                <a:lnTo>
                  <a:pt x="1214" y="871"/>
                </a:lnTo>
                <a:lnTo>
                  <a:pt x="1214" y="873"/>
                </a:lnTo>
                <a:lnTo>
                  <a:pt x="1212" y="873"/>
                </a:lnTo>
                <a:lnTo>
                  <a:pt x="1210" y="876"/>
                </a:lnTo>
                <a:lnTo>
                  <a:pt x="1207" y="876"/>
                </a:lnTo>
                <a:lnTo>
                  <a:pt x="1207" y="878"/>
                </a:lnTo>
                <a:lnTo>
                  <a:pt x="1207" y="880"/>
                </a:lnTo>
                <a:lnTo>
                  <a:pt x="1207" y="883"/>
                </a:lnTo>
                <a:lnTo>
                  <a:pt x="1207" y="885"/>
                </a:lnTo>
                <a:lnTo>
                  <a:pt x="1207" y="887"/>
                </a:lnTo>
                <a:lnTo>
                  <a:pt x="1205" y="887"/>
                </a:lnTo>
                <a:lnTo>
                  <a:pt x="1205" y="890"/>
                </a:lnTo>
                <a:lnTo>
                  <a:pt x="1203" y="894"/>
                </a:lnTo>
                <a:lnTo>
                  <a:pt x="1203" y="896"/>
                </a:lnTo>
                <a:lnTo>
                  <a:pt x="1200" y="896"/>
                </a:lnTo>
                <a:lnTo>
                  <a:pt x="1198" y="896"/>
                </a:lnTo>
                <a:lnTo>
                  <a:pt x="1198" y="899"/>
                </a:lnTo>
                <a:lnTo>
                  <a:pt x="1196" y="899"/>
                </a:lnTo>
                <a:lnTo>
                  <a:pt x="1193" y="899"/>
                </a:lnTo>
                <a:lnTo>
                  <a:pt x="1191" y="899"/>
                </a:lnTo>
                <a:lnTo>
                  <a:pt x="1189" y="899"/>
                </a:lnTo>
                <a:lnTo>
                  <a:pt x="1189" y="901"/>
                </a:lnTo>
                <a:lnTo>
                  <a:pt x="1187" y="901"/>
                </a:lnTo>
                <a:lnTo>
                  <a:pt x="1187" y="899"/>
                </a:lnTo>
                <a:lnTo>
                  <a:pt x="1127" y="896"/>
                </a:lnTo>
                <a:lnTo>
                  <a:pt x="1090" y="896"/>
                </a:lnTo>
                <a:lnTo>
                  <a:pt x="1085" y="901"/>
                </a:lnTo>
                <a:lnTo>
                  <a:pt x="1078" y="908"/>
                </a:lnTo>
                <a:lnTo>
                  <a:pt x="1053" y="936"/>
                </a:lnTo>
                <a:lnTo>
                  <a:pt x="1053" y="933"/>
                </a:lnTo>
                <a:lnTo>
                  <a:pt x="1053" y="931"/>
                </a:lnTo>
                <a:lnTo>
                  <a:pt x="1051" y="929"/>
                </a:lnTo>
                <a:lnTo>
                  <a:pt x="1051" y="926"/>
                </a:lnTo>
                <a:lnTo>
                  <a:pt x="1051" y="924"/>
                </a:lnTo>
                <a:lnTo>
                  <a:pt x="1048" y="922"/>
                </a:lnTo>
                <a:lnTo>
                  <a:pt x="1048" y="919"/>
                </a:lnTo>
                <a:lnTo>
                  <a:pt x="1048" y="917"/>
                </a:lnTo>
                <a:lnTo>
                  <a:pt x="1048" y="915"/>
                </a:lnTo>
                <a:lnTo>
                  <a:pt x="1051" y="915"/>
                </a:lnTo>
                <a:lnTo>
                  <a:pt x="1051" y="913"/>
                </a:lnTo>
                <a:lnTo>
                  <a:pt x="1053" y="913"/>
                </a:lnTo>
                <a:lnTo>
                  <a:pt x="1053" y="910"/>
                </a:lnTo>
                <a:lnTo>
                  <a:pt x="1053" y="908"/>
                </a:lnTo>
                <a:lnTo>
                  <a:pt x="1053" y="903"/>
                </a:lnTo>
                <a:lnTo>
                  <a:pt x="1053" y="899"/>
                </a:lnTo>
                <a:lnTo>
                  <a:pt x="1051" y="896"/>
                </a:lnTo>
                <a:lnTo>
                  <a:pt x="1053" y="894"/>
                </a:lnTo>
                <a:lnTo>
                  <a:pt x="1053" y="892"/>
                </a:lnTo>
                <a:lnTo>
                  <a:pt x="1053" y="890"/>
                </a:lnTo>
                <a:lnTo>
                  <a:pt x="1055" y="885"/>
                </a:lnTo>
                <a:lnTo>
                  <a:pt x="1058" y="883"/>
                </a:lnTo>
                <a:lnTo>
                  <a:pt x="1058" y="880"/>
                </a:lnTo>
                <a:lnTo>
                  <a:pt x="1060" y="880"/>
                </a:lnTo>
                <a:lnTo>
                  <a:pt x="1060" y="878"/>
                </a:lnTo>
                <a:lnTo>
                  <a:pt x="1062" y="878"/>
                </a:lnTo>
                <a:lnTo>
                  <a:pt x="1062" y="876"/>
                </a:lnTo>
                <a:lnTo>
                  <a:pt x="1064" y="876"/>
                </a:lnTo>
                <a:lnTo>
                  <a:pt x="1064" y="873"/>
                </a:lnTo>
                <a:lnTo>
                  <a:pt x="1064" y="871"/>
                </a:lnTo>
                <a:lnTo>
                  <a:pt x="1062" y="866"/>
                </a:lnTo>
                <a:lnTo>
                  <a:pt x="1060" y="866"/>
                </a:lnTo>
                <a:lnTo>
                  <a:pt x="1060" y="864"/>
                </a:lnTo>
                <a:lnTo>
                  <a:pt x="1058" y="864"/>
                </a:lnTo>
                <a:lnTo>
                  <a:pt x="1058" y="862"/>
                </a:lnTo>
                <a:lnTo>
                  <a:pt x="1055" y="862"/>
                </a:lnTo>
                <a:lnTo>
                  <a:pt x="1055" y="860"/>
                </a:lnTo>
                <a:lnTo>
                  <a:pt x="1058" y="860"/>
                </a:lnTo>
                <a:lnTo>
                  <a:pt x="1055" y="857"/>
                </a:lnTo>
                <a:lnTo>
                  <a:pt x="1058" y="855"/>
                </a:lnTo>
                <a:lnTo>
                  <a:pt x="1058" y="853"/>
                </a:lnTo>
                <a:lnTo>
                  <a:pt x="1060" y="853"/>
                </a:lnTo>
                <a:lnTo>
                  <a:pt x="1060" y="850"/>
                </a:lnTo>
                <a:lnTo>
                  <a:pt x="1060" y="848"/>
                </a:lnTo>
                <a:lnTo>
                  <a:pt x="1058" y="846"/>
                </a:lnTo>
                <a:lnTo>
                  <a:pt x="1058" y="843"/>
                </a:lnTo>
                <a:lnTo>
                  <a:pt x="1051" y="841"/>
                </a:lnTo>
                <a:lnTo>
                  <a:pt x="1051" y="839"/>
                </a:lnTo>
                <a:lnTo>
                  <a:pt x="1048" y="839"/>
                </a:lnTo>
                <a:lnTo>
                  <a:pt x="1046" y="834"/>
                </a:lnTo>
                <a:lnTo>
                  <a:pt x="1046" y="832"/>
                </a:lnTo>
                <a:lnTo>
                  <a:pt x="1044" y="832"/>
                </a:lnTo>
                <a:lnTo>
                  <a:pt x="1046" y="830"/>
                </a:lnTo>
                <a:lnTo>
                  <a:pt x="1044" y="830"/>
                </a:lnTo>
                <a:lnTo>
                  <a:pt x="1044" y="827"/>
                </a:lnTo>
                <a:lnTo>
                  <a:pt x="1044" y="825"/>
                </a:lnTo>
                <a:lnTo>
                  <a:pt x="1044" y="823"/>
                </a:lnTo>
                <a:lnTo>
                  <a:pt x="1044" y="820"/>
                </a:lnTo>
                <a:lnTo>
                  <a:pt x="1044" y="818"/>
                </a:lnTo>
                <a:lnTo>
                  <a:pt x="1044" y="816"/>
                </a:lnTo>
                <a:lnTo>
                  <a:pt x="1048" y="811"/>
                </a:lnTo>
                <a:lnTo>
                  <a:pt x="1046" y="809"/>
                </a:lnTo>
                <a:lnTo>
                  <a:pt x="1044" y="807"/>
                </a:lnTo>
                <a:lnTo>
                  <a:pt x="1044" y="802"/>
                </a:lnTo>
                <a:lnTo>
                  <a:pt x="1041" y="800"/>
                </a:lnTo>
                <a:lnTo>
                  <a:pt x="1039" y="795"/>
                </a:lnTo>
                <a:lnTo>
                  <a:pt x="1039" y="793"/>
                </a:lnTo>
                <a:lnTo>
                  <a:pt x="1037" y="790"/>
                </a:lnTo>
                <a:lnTo>
                  <a:pt x="1035" y="786"/>
                </a:lnTo>
                <a:lnTo>
                  <a:pt x="1032" y="784"/>
                </a:lnTo>
                <a:lnTo>
                  <a:pt x="1032" y="781"/>
                </a:lnTo>
                <a:lnTo>
                  <a:pt x="1030" y="781"/>
                </a:lnTo>
                <a:lnTo>
                  <a:pt x="1030" y="779"/>
                </a:lnTo>
                <a:lnTo>
                  <a:pt x="1028" y="779"/>
                </a:lnTo>
                <a:lnTo>
                  <a:pt x="1028" y="777"/>
                </a:lnTo>
                <a:lnTo>
                  <a:pt x="1028" y="774"/>
                </a:lnTo>
                <a:lnTo>
                  <a:pt x="1025" y="774"/>
                </a:lnTo>
                <a:lnTo>
                  <a:pt x="1023" y="774"/>
                </a:lnTo>
                <a:lnTo>
                  <a:pt x="1023" y="772"/>
                </a:lnTo>
                <a:lnTo>
                  <a:pt x="1021" y="772"/>
                </a:lnTo>
                <a:lnTo>
                  <a:pt x="1021" y="770"/>
                </a:lnTo>
                <a:lnTo>
                  <a:pt x="1021" y="767"/>
                </a:lnTo>
                <a:lnTo>
                  <a:pt x="1023" y="767"/>
                </a:lnTo>
                <a:lnTo>
                  <a:pt x="1023" y="765"/>
                </a:lnTo>
                <a:lnTo>
                  <a:pt x="1023" y="763"/>
                </a:lnTo>
                <a:lnTo>
                  <a:pt x="1023" y="760"/>
                </a:lnTo>
                <a:lnTo>
                  <a:pt x="1023" y="758"/>
                </a:lnTo>
                <a:lnTo>
                  <a:pt x="1023" y="756"/>
                </a:lnTo>
                <a:lnTo>
                  <a:pt x="1023" y="754"/>
                </a:lnTo>
                <a:lnTo>
                  <a:pt x="1021" y="754"/>
                </a:lnTo>
                <a:lnTo>
                  <a:pt x="1021" y="751"/>
                </a:lnTo>
                <a:lnTo>
                  <a:pt x="1021" y="749"/>
                </a:lnTo>
                <a:lnTo>
                  <a:pt x="1018" y="749"/>
                </a:lnTo>
                <a:lnTo>
                  <a:pt x="1018" y="740"/>
                </a:lnTo>
                <a:lnTo>
                  <a:pt x="1018" y="737"/>
                </a:lnTo>
                <a:lnTo>
                  <a:pt x="1018" y="735"/>
                </a:lnTo>
                <a:lnTo>
                  <a:pt x="1018" y="733"/>
                </a:lnTo>
                <a:lnTo>
                  <a:pt x="1018" y="731"/>
                </a:lnTo>
                <a:lnTo>
                  <a:pt x="1018" y="728"/>
                </a:lnTo>
                <a:lnTo>
                  <a:pt x="1018" y="726"/>
                </a:lnTo>
                <a:lnTo>
                  <a:pt x="1018" y="724"/>
                </a:lnTo>
                <a:lnTo>
                  <a:pt x="1018" y="721"/>
                </a:lnTo>
                <a:lnTo>
                  <a:pt x="1018" y="719"/>
                </a:lnTo>
                <a:lnTo>
                  <a:pt x="1018" y="717"/>
                </a:lnTo>
                <a:lnTo>
                  <a:pt x="1021" y="712"/>
                </a:lnTo>
                <a:lnTo>
                  <a:pt x="1023" y="712"/>
                </a:lnTo>
                <a:lnTo>
                  <a:pt x="1025" y="710"/>
                </a:lnTo>
                <a:lnTo>
                  <a:pt x="1028" y="707"/>
                </a:lnTo>
                <a:lnTo>
                  <a:pt x="1028" y="705"/>
                </a:lnTo>
                <a:lnTo>
                  <a:pt x="1028" y="703"/>
                </a:lnTo>
                <a:lnTo>
                  <a:pt x="1028" y="701"/>
                </a:lnTo>
                <a:lnTo>
                  <a:pt x="1025" y="701"/>
                </a:lnTo>
                <a:lnTo>
                  <a:pt x="1025" y="696"/>
                </a:lnTo>
                <a:lnTo>
                  <a:pt x="1023" y="694"/>
                </a:lnTo>
                <a:lnTo>
                  <a:pt x="1023" y="691"/>
                </a:lnTo>
                <a:lnTo>
                  <a:pt x="1023" y="689"/>
                </a:lnTo>
                <a:lnTo>
                  <a:pt x="1021" y="689"/>
                </a:lnTo>
                <a:lnTo>
                  <a:pt x="1021" y="687"/>
                </a:lnTo>
                <a:lnTo>
                  <a:pt x="1023" y="684"/>
                </a:lnTo>
                <a:lnTo>
                  <a:pt x="1023" y="682"/>
                </a:lnTo>
                <a:lnTo>
                  <a:pt x="1023" y="680"/>
                </a:lnTo>
                <a:lnTo>
                  <a:pt x="1025" y="680"/>
                </a:lnTo>
                <a:lnTo>
                  <a:pt x="1025" y="678"/>
                </a:lnTo>
                <a:lnTo>
                  <a:pt x="1025" y="675"/>
                </a:lnTo>
                <a:lnTo>
                  <a:pt x="1023" y="671"/>
                </a:lnTo>
                <a:lnTo>
                  <a:pt x="1021" y="668"/>
                </a:lnTo>
                <a:lnTo>
                  <a:pt x="1018" y="666"/>
                </a:lnTo>
                <a:lnTo>
                  <a:pt x="1016" y="661"/>
                </a:lnTo>
                <a:lnTo>
                  <a:pt x="1016" y="664"/>
                </a:lnTo>
                <a:lnTo>
                  <a:pt x="1014" y="664"/>
                </a:lnTo>
                <a:lnTo>
                  <a:pt x="1011" y="664"/>
                </a:lnTo>
                <a:lnTo>
                  <a:pt x="1011" y="661"/>
                </a:lnTo>
                <a:lnTo>
                  <a:pt x="1009" y="661"/>
                </a:lnTo>
                <a:lnTo>
                  <a:pt x="1009" y="659"/>
                </a:lnTo>
                <a:lnTo>
                  <a:pt x="1007" y="659"/>
                </a:lnTo>
                <a:lnTo>
                  <a:pt x="1007" y="657"/>
                </a:lnTo>
                <a:lnTo>
                  <a:pt x="1007" y="654"/>
                </a:lnTo>
                <a:lnTo>
                  <a:pt x="1009" y="652"/>
                </a:lnTo>
                <a:lnTo>
                  <a:pt x="1011" y="652"/>
                </a:lnTo>
                <a:lnTo>
                  <a:pt x="1014" y="652"/>
                </a:lnTo>
                <a:lnTo>
                  <a:pt x="1014" y="650"/>
                </a:lnTo>
                <a:lnTo>
                  <a:pt x="1016" y="650"/>
                </a:lnTo>
                <a:lnTo>
                  <a:pt x="1018" y="650"/>
                </a:lnTo>
                <a:lnTo>
                  <a:pt x="1021" y="650"/>
                </a:lnTo>
                <a:lnTo>
                  <a:pt x="1023" y="648"/>
                </a:lnTo>
                <a:lnTo>
                  <a:pt x="1021" y="645"/>
                </a:lnTo>
                <a:lnTo>
                  <a:pt x="1016" y="645"/>
                </a:lnTo>
                <a:lnTo>
                  <a:pt x="1016" y="643"/>
                </a:lnTo>
                <a:lnTo>
                  <a:pt x="1025" y="631"/>
                </a:lnTo>
                <a:lnTo>
                  <a:pt x="1028" y="631"/>
                </a:lnTo>
                <a:lnTo>
                  <a:pt x="1025" y="627"/>
                </a:lnTo>
                <a:lnTo>
                  <a:pt x="1030" y="625"/>
                </a:lnTo>
                <a:lnTo>
                  <a:pt x="1030" y="622"/>
                </a:lnTo>
                <a:lnTo>
                  <a:pt x="1028" y="620"/>
                </a:lnTo>
                <a:lnTo>
                  <a:pt x="1028" y="618"/>
                </a:lnTo>
                <a:lnTo>
                  <a:pt x="1030" y="618"/>
                </a:lnTo>
                <a:lnTo>
                  <a:pt x="1032" y="615"/>
                </a:lnTo>
                <a:lnTo>
                  <a:pt x="1035" y="615"/>
                </a:lnTo>
                <a:lnTo>
                  <a:pt x="1037" y="618"/>
                </a:lnTo>
                <a:lnTo>
                  <a:pt x="1039" y="618"/>
                </a:lnTo>
                <a:lnTo>
                  <a:pt x="1039" y="615"/>
                </a:lnTo>
                <a:lnTo>
                  <a:pt x="1041" y="615"/>
                </a:lnTo>
                <a:lnTo>
                  <a:pt x="1044" y="615"/>
                </a:lnTo>
                <a:lnTo>
                  <a:pt x="1044" y="613"/>
                </a:lnTo>
                <a:lnTo>
                  <a:pt x="1046" y="613"/>
                </a:lnTo>
                <a:lnTo>
                  <a:pt x="1046" y="611"/>
                </a:lnTo>
                <a:lnTo>
                  <a:pt x="1053" y="608"/>
                </a:lnTo>
                <a:lnTo>
                  <a:pt x="1055" y="606"/>
                </a:lnTo>
                <a:lnTo>
                  <a:pt x="1058" y="606"/>
                </a:lnTo>
                <a:lnTo>
                  <a:pt x="1060" y="606"/>
                </a:lnTo>
                <a:lnTo>
                  <a:pt x="1062" y="606"/>
                </a:lnTo>
                <a:lnTo>
                  <a:pt x="1064" y="604"/>
                </a:lnTo>
                <a:lnTo>
                  <a:pt x="1064" y="606"/>
                </a:lnTo>
                <a:lnTo>
                  <a:pt x="1064" y="604"/>
                </a:lnTo>
                <a:lnTo>
                  <a:pt x="1062" y="606"/>
                </a:lnTo>
                <a:lnTo>
                  <a:pt x="1062" y="608"/>
                </a:lnTo>
                <a:lnTo>
                  <a:pt x="1064" y="611"/>
                </a:lnTo>
                <a:lnTo>
                  <a:pt x="1062" y="611"/>
                </a:lnTo>
                <a:lnTo>
                  <a:pt x="1062" y="613"/>
                </a:lnTo>
                <a:lnTo>
                  <a:pt x="1062" y="615"/>
                </a:lnTo>
                <a:lnTo>
                  <a:pt x="1064" y="615"/>
                </a:lnTo>
                <a:lnTo>
                  <a:pt x="1064" y="618"/>
                </a:lnTo>
                <a:lnTo>
                  <a:pt x="1067" y="618"/>
                </a:lnTo>
                <a:lnTo>
                  <a:pt x="1069" y="618"/>
                </a:lnTo>
                <a:lnTo>
                  <a:pt x="1071" y="618"/>
                </a:lnTo>
                <a:lnTo>
                  <a:pt x="1071" y="620"/>
                </a:lnTo>
                <a:lnTo>
                  <a:pt x="1074" y="620"/>
                </a:lnTo>
                <a:lnTo>
                  <a:pt x="1074" y="622"/>
                </a:lnTo>
                <a:lnTo>
                  <a:pt x="1074" y="625"/>
                </a:lnTo>
                <a:lnTo>
                  <a:pt x="1074" y="627"/>
                </a:lnTo>
                <a:lnTo>
                  <a:pt x="1076" y="629"/>
                </a:lnTo>
                <a:lnTo>
                  <a:pt x="1078" y="631"/>
                </a:lnTo>
                <a:lnTo>
                  <a:pt x="1078" y="634"/>
                </a:lnTo>
                <a:lnTo>
                  <a:pt x="1078" y="636"/>
                </a:lnTo>
                <a:lnTo>
                  <a:pt x="1081" y="636"/>
                </a:lnTo>
                <a:lnTo>
                  <a:pt x="1081" y="634"/>
                </a:lnTo>
                <a:lnTo>
                  <a:pt x="1083" y="634"/>
                </a:lnTo>
                <a:lnTo>
                  <a:pt x="1083" y="631"/>
                </a:lnTo>
                <a:lnTo>
                  <a:pt x="1083" y="629"/>
                </a:lnTo>
                <a:lnTo>
                  <a:pt x="1085" y="629"/>
                </a:lnTo>
                <a:lnTo>
                  <a:pt x="1085" y="627"/>
                </a:lnTo>
                <a:lnTo>
                  <a:pt x="1087" y="627"/>
                </a:lnTo>
                <a:lnTo>
                  <a:pt x="1087" y="625"/>
                </a:lnTo>
                <a:lnTo>
                  <a:pt x="1090" y="625"/>
                </a:lnTo>
                <a:lnTo>
                  <a:pt x="1090" y="622"/>
                </a:lnTo>
                <a:lnTo>
                  <a:pt x="1092" y="622"/>
                </a:lnTo>
                <a:lnTo>
                  <a:pt x="1094" y="622"/>
                </a:lnTo>
                <a:lnTo>
                  <a:pt x="1094" y="625"/>
                </a:lnTo>
                <a:lnTo>
                  <a:pt x="1097" y="625"/>
                </a:lnTo>
                <a:lnTo>
                  <a:pt x="1097" y="622"/>
                </a:lnTo>
                <a:lnTo>
                  <a:pt x="1099" y="622"/>
                </a:lnTo>
                <a:lnTo>
                  <a:pt x="1101" y="622"/>
                </a:lnTo>
                <a:lnTo>
                  <a:pt x="1104" y="622"/>
                </a:lnTo>
                <a:lnTo>
                  <a:pt x="1104" y="625"/>
                </a:lnTo>
                <a:lnTo>
                  <a:pt x="1104" y="622"/>
                </a:lnTo>
                <a:lnTo>
                  <a:pt x="1106" y="622"/>
                </a:lnTo>
                <a:lnTo>
                  <a:pt x="1108" y="622"/>
                </a:lnTo>
                <a:lnTo>
                  <a:pt x="1108" y="625"/>
                </a:lnTo>
                <a:lnTo>
                  <a:pt x="1111" y="625"/>
                </a:lnTo>
                <a:lnTo>
                  <a:pt x="1113" y="622"/>
                </a:lnTo>
                <a:lnTo>
                  <a:pt x="1115" y="622"/>
                </a:lnTo>
                <a:lnTo>
                  <a:pt x="1115" y="625"/>
                </a:lnTo>
                <a:lnTo>
                  <a:pt x="1115" y="622"/>
                </a:lnTo>
                <a:lnTo>
                  <a:pt x="1115" y="620"/>
                </a:lnTo>
                <a:lnTo>
                  <a:pt x="1117" y="620"/>
                </a:lnTo>
                <a:lnTo>
                  <a:pt x="1120" y="620"/>
                </a:lnTo>
                <a:lnTo>
                  <a:pt x="1122" y="620"/>
                </a:lnTo>
                <a:lnTo>
                  <a:pt x="1122" y="618"/>
                </a:lnTo>
                <a:lnTo>
                  <a:pt x="1124" y="618"/>
                </a:lnTo>
                <a:lnTo>
                  <a:pt x="1127" y="618"/>
                </a:lnTo>
                <a:lnTo>
                  <a:pt x="1129" y="618"/>
                </a:lnTo>
                <a:lnTo>
                  <a:pt x="1129" y="615"/>
                </a:lnTo>
                <a:lnTo>
                  <a:pt x="1129" y="613"/>
                </a:lnTo>
                <a:lnTo>
                  <a:pt x="1131" y="613"/>
                </a:lnTo>
                <a:lnTo>
                  <a:pt x="1134" y="613"/>
                </a:lnTo>
                <a:lnTo>
                  <a:pt x="1134" y="615"/>
                </a:lnTo>
                <a:lnTo>
                  <a:pt x="1136" y="615"/>
                </a:lnTo>
                <a:lnTo>
                  <a:pt x="1136" y="613"/>
                </a:lnTo>
                <a:lnTo>
                  <a:pt x="1136" y="611"/>
                </a:lnTo>
                <a:lnTo>
                  <a:pt x="1138" y="611"/>
                </a:lnTo>
                <a:lnTo>
                  <a:pt x="1140" y="611"/>
                </a:lnTo>
                <a:lnTo>
                  <a:pt x="1143" y="611"/>
                </a:lnTo>
                <a:lnTo>
                  <a:pt x="1143" y="613"/>
                </a:lnTo>
                <a:lnTo>
                  <a:pt x="1145" y="613"/>
                </a:lnTo>
                <a:lnTo>
                  <a:pt x="1145" y="615"/>
                </a:lnTo>
                <a:lnTo>
                  <a:pt x="1147" y="615"/>
                </a:lnTo>
                <a:lnTo>
                  <a:pt x="1147" y="613"/>
                </a:lnTo>
                <a:lnTo>
                  <a:pt x="1150" y="613"/>
                </a:lnTo>
                <a:lnTo>
                  <a:pt x="1152" y="613"/>
                </a:lnTo>
                <a:lnTo>
                  <a:pt x="1154" y="613"/>
                </a:lnTo>
                <a:lnTo>
                  <a:pt x="1154" y="615"/>
                </a:lnTo>
                <a:lnTo>
                  <a:pt x="1154" y="613"/>
                </a:lnTo>
                <a:lnTo>
                  <a:pt x="1157" y="613"/>
                </a:lnTo>
                <a:lnTo>
                  <a:pt x="1157" y="615"/>
                </a:lnTo>
                <a:lnTo>
                  <a:pt x="1159" y="615"/>
                </a:lnTo>
                <a:lnTo>
                  <a:pt x="1157" y="615"/>
                </a:lnTo>
                <a:lnTo>
                  <a:pt x="1159" y="615"/>
                </a:lnTo>
                <a:lnTo>
                  <a:pt x="1161" y="615"/>
                </a:lnTo>
                <a:lnTo>
                  <a:pt x="1164" y="615"/>
                </a:lnTo>
                <a:lnTo>
                  <a:pt x="1164" y="613"/>
                </a:lnTo>
                <a:lnTo>
                  <a:pt x="1164" y="611"/>
                </a:lnTo>
                <a:lnTo>
                  <a:pt x="1166" y="611"/>
                </a:lnTo>
                <a:lnTo>
                  <a:pt x="1168" y="611"/>
                </a:lnTo>
                <a:lnTo>
                  <a:pt x="1168" y="613"/>
                </a:lnTo>
                <a:lnTo>
                  <a:pt x="1170" y="613"/>
                </a:lnTo>
                <a:lnTo>
                  <a:pt x="1170" y="615"/>
                </a:lnTo>
                <a:lnTo>
                  <a:pt x="1170" y="618"/>
                </a:lnTo>
                <a:lnTo>
                  <a:pt x="1170" y="620"/>
                </a:lnTo>
                <a:lnTo>
                  <a:pt x="1173" y="620"/>
                </a:lnTo>
                <a:lnTo>
                  <a:pt x="1173" y="622"/>
                </a:lnTo>
                <a:lnTo>
                  <a:pt x="1173" y="625"/>
                </a:lnTo>
                <a:lnTo>
                  <a:pt x="1173" y="627"/>
                </a:lnTo>
                <a:lnTo>
                  <a:pt x="1175" y="629"/>
                </a:lnTo>
                <a:lnTo>
                  <a:pt x="1177" y="629"/>
                </a:lnTo>
                <a:lnTo>
                  <a:pt x="1180" y="627"/>
                </a:lnTo>
                <a:lnTo>
                  <a:pt x="1180" y="629"/>
                </a:lnTo>
                <a:lnTo>
                  <a:pt x="1180" y="627"/>
                </a:lnTo>
                <a:lnTo>
                  <a:pt x="1177" y="627"/>
                </a:lnTo>
                <a:lnTo>
                  <a:pt x="1177" y="629"/>
                </a:lnTo>
                <a:lnTo>
                  <a:pt x="1177" y="631"/>
                </a:lnTo>
                <a:lnTo>
                  <a:pt x="1180" y="631"/>
                </a:lnTo>
                <a:lnTo>
                  <a:pt x="1180" y="634"/>
                </a:lnTo>
                <a:lnTo>
                  <a:pt x="1182" y="634"/>
                </a:lnTo>
                <a:lnTo>
                  <a:pt x="1182" y="636"/>
                </a:lnTo>
                <a:lnTo>
                  <a:pt x="1182" y="638"/>
                </a:lnTo>
                <a:lnTo>
                  <a:pt x="1184" y="638"/>
                </a:lnTo>
                <a:lnTo>
                  <a:pt x="1184" y="641"/>
                </a:lnTo>
                <a:lnTo>
                  <a:pt x="1187" y="641"/>
                </a:lnTo>
                <a:lnTo>
                  <a:pt x="1187" y="643"/>
                </a:lnTo>
                <a:lnTo>
                  <a:pt x="1187" y="645"/>
                </a:lnTo>
                <a:lnTo>
                  <a:pt x="1184" y="645"/>
                </a:lnTo>
                <a:lnTo>
                  <a:pt x="1184" y="648"/>
                </a:lnTo>
                <a:lnTo>
                  <a:pt x="1184" y="650"/>
                </a:lnTo>
                <a:lnTo>
                  <a:pt x="1189" y="650"/>
                </a:lnTo>
                <a:lnTo>
                  <a:pt x="1184" y="650"/>
                </a:lnTo>
                <a:lnTo>
                  <a:pt x="1184" y="652"/>
                </a:lnTo>
                <a:lnTo>
                  <a:pt x="1184" y="654"/>
                </a:lnTo>
                <a:lnTo>
                  <a:pt x="1187" y="657"/>
                </a:lnTo>
                <a:lnTo>
                  <a:pt x="1187" y="659"/>
                </a:lnTo>
                <a:lnTo>
                  <a:pt x="1187" y="661"/>
                </a:lnTo>
                <a:lnTo>
                  <a:pt x="1187" y="664"/>
                </a:lnTo>
                <a:lnTo>
                  <a:pt x="1187" y="666"/>
                </a:lnTo>
                <a:lnTo>
                  <a:pt x="1189" y="666"/>
                </a:lnTo>
                <a:lnTo>
                  <a:pt x="1189" y="668"/>
                </a:lnTo>
                <a:lnTo>
                  <a:pt x="1187" y="668"/>
                </a:lnTo>
                <a:lnTo>
                  <a:pt x="1187" y="671"/>
                </a:lnTo>
                <a:lnTo>
                  <a:pt x="1187" y="673"/>
                </a:lnTo>
                <a:lnTo>
                  <a:pt x="1187" y="675"/>
                </a:lnTo>
                <a:lnTo>
                  <a:pt x="1187" y="678"/>
                </a:lnTo>
                <a:lnTo>
                  <a:pt x="1189" y="678"/>
                </a:lnTo>
                <a:lnTo>
                  <a:pt x="1189" y="680"/>
                </a:lnTo>
                <a:lnTo>
                  <a:pt x="1189" y="682"/>
                </a:lnTo>
                <a:lnTo>
                  <a:pt x="1187" y="682"/>
                </a:lnTo>
                <a:lnTo>
                  <a:pt x="1184" y="684"/>
                </a:lnTo>
                <a:lnTo>
                  <a:pt x="1184" y="687"/>
                </a:lnTo>
                <a:lnTo>
                  <a:pt x="1184" y="689"/>
                </a:lnTo>
                <a:lnTo>
                  <a:pt x="1184" y="691"/>
                </a:lnTo>
                <a:lnTo>
                  <a:pt x="1187" y="691"/>
                </a:lnTo>
                <a:lnTo>
                  <a:pt x="1187" y="694"/>
                </a:lnTo>
                <a:lnTo>
                  <a:pt x="1184" y="694"/>
                </a:lnTo>
                <a:lnTo>
                  <a:pt x="1187" y="694"/>
                </a:lnTo>
                <a:lnTo>
                  <a:pt x="1187" y="696"/>
                </a:lnTo>
                <a:lnTo>
                  <a:pt x="1187" y="698"/>
                </a:lnTo>
                <a:lnTo>
                  <a:pt x="1187" y="701"/>
                </a:lnTo>
                <a:lnTo>
                  <a:pt x="1184" y="701"/>
                </a:lnTo>
                <a:lnTo>
                  <a:pt x="1184" y="703"/>
                </a:lnTo>
                <a:lnTo>
                  <a:pt x="1184" y="705"/>
                </a:lnTo>
                <a:lnTo>
                  <a:pt x="1182" y="705"/>
                </a:lnTo>
                <a:lnTo>
                  <a:pt x="1180" y="705"/>
                </a:lnTo>
                <a:lnTo>
                  <a:pt x="1180" y="707"/>
                </a:lnTo>
                <a:lnTo>
                  <a:pt x="1177" y="707"/>
                </a:lnTo>
                <a:lnTo>
                  <a:pt x="1175" y="707"/>
                </a:lnTo>
                <a:lnTo>
                  <a:pt x="1175" y="710"/>
                </a:lnTo>
                <a:lnTo>
                  <a:pt x="1175" y="712"/>
                </a:lnTo>
                <a:lnTo>
                  <a:pt x="1173" y="712"/>
                </a:lnTo>
                <a:lnTo>
                  <a:pt x="1170" y="712"/>
                </a:lnTo>
                <a:lnTo>
                  <a:pt x="1168" y="712"/>
                </a:lnTo>
                <a:lnTo>
                  <a:pt x="1166" y="712"/>
                </a:lnTo>
                <a:lnTo>
                  <a:pt x="1166" y="710"/>
                </a:lnTo>
                <a:lnTo>
                  <a:pt x="1164" y="710"/>
                </a:lnTo>
                <a:lnTo>
                  <a:pt x="1161" y="710"/>
                </a:lnTo>
                <a:lnTo>
                  <a:pt x="1161" y="712"/>
                </a:lnTo>
                <a:lnTo>
                  <a:pt x="1161" y="714"/>
                </a:lnTo>
                <a:lnTo>
                  <a:pt x="1161" y="717"/>
                </a:lnTo>
                <a:lnTo>
                  <a:pt x="1164" y="717"/>
                </a:lnTo>
                <a:lnTo>
                  <a:pt x="1161" y="717"/>
                </a:lnTo>
                <a:lnTo>
                  <a:pt x="1161" y="719"/>
                </a:lnTo>
                <a:lnTo>
                  <a:pt x="1164" y="719"/>
                </a:lnTo>
                <a:lnTo>
                  <a:pt x="1164" y="721"/>
                </a:lnTo>
                <a:lnTo>
                  <a:pt x="1166" y="721"/>
                </a:lnTo>
                <a:lnTo>
                  <a:pt x="1166" y="724"/>
                </a:lnTo>
                <a:lnTo>
                  <a:pt x="1166" y="726"/>
                </a:lnTo>
                <a:lnTo>
                  <a:pt x="1168" y="728"/>
                </a:lnTo>
                <a:lnTo>
                  <a:pt x="1168" y="731"/>
                </a:lnTo>
                <a:lnTo>
                  <a:pt x="1168" y="733"/>
                </a:lnTo>
                <a:lnTo>
                  <a:pt x="1170" y="733"/>
                </a:lnTo>
                <a:lnTo>
                  <a:pt x="1170" y="735"/>
                </a:lnTo>
                <a:lnTo>
                  <a:pt x="1173" y="735"/>
                </a:lnTo>
                <a:lnTo>
                  <a:pt x="1175" y="735"/>
                </a:lnTo>
                <a:lnTo>
                  <a:pt x="1177" y="735"/>
                </a:lnTo>
                <a:lnTo>
                  <a:pt x="1177" y="737"/>
                </a:lnTo>
                <a:lnTo>
                  <a:pt x="1180" y="737"/>
                </a:lnTo>
                <a:lnTo>
                  <a:pt x="1180" y="740"/>
                </a:lnTo>
                <a:lnTo>
                  <a:pt x="1180" y="742"/>
                </a:lnTo>
                <a:lnTo>
                  <a:pt x="1180" y="744"/>
                </a:lnTo>
                <a:lnTo>
                  <a:pt x="1180" y="747"/>
                </a:lnTo>
                <a:lnTo>
                  <a:pt x="1182" y="749"/>
                </a:lnTo>
                <a:lnTo>
                  <a:pt x="1182" y="751"/>
                </a:lnTo>
                <a:lnTo>
                  <a:pt x="1184" y="751"/>
                </a:lnTo>
                <a:lnTo>
                  <a:pt x="1184" y="754"/>
                </a:lnTo>
                <a:lnTo>
                  <a:pt x="1187" y="754"/>
                </a:lnTo>
                <a:lnTo>
                  <a:pt x="1187" y="756"/>
                </a:lnTo>
                <a:lnTo>
                  <a:pt x="1189" y="756"/>
                </a:lnTo>
                <a:lnTo>
                  <a:pt x="1189" y="758"/>
                </a:lnTo>
                <a:lnTo>
                  <a:pt x="1191" y="760"/>
                </a:lnTo>
                <a:lnTo>
                  <a:pt x="1193" y="760"/>
                </a:lnTo>
                <a:lnTo>
                  <a:pt x="1193" y="763"/>
                </a:lnTo>
                <a:lnTo>
                  <a:pt x="1196" y="763"/>
                </a:lnTo>
                <a:lnTo>
                  <a:pt x="1198" y="763"/>
                </a:lnTo>
                <a:lnTo>
                  <a:pt x="1196" y="763"/>
                </a:lnTo>
                <a:lnTo>
                  <a:pt x="1196" y="765"/>
                </a:lnTo>
                <a:lnTo>
                  <a:pt x="1198" y="765"/>
                </a:lnTo>
                <a:lnTo>
                  <a:pt x="1198" y="767"/>
                </a:lnTo>
                <a:lnTo>
                  <a:pt x="1200" y="767"/>
                </a:lnTo>
                <a:lnTo>
                  <a:pt x="1200" y="770"/>
                </a:lnTo>
                <a:lnTo>
                  <a:pt x="1203" y="770"/>
                </a:lnTo>
                <a:lnTo>
                  <a:pt x="1203" y="772"/>
                </a:lnTo>
                <a:lnTo>
                  <a:pt x="1203" y="774"/>
                </a:lnTo>
                <a:lnTo>
                  <a:pt x="1205" y="774"/>
                </a:lnTo>
                <a:lnTo>
                  <a:pt x="1205" y="777"/>
                </a:lnTo>
                <a:lnTo>
                  <a:pt x="1207" y="777"/>
                </a:lnTo>
                <a:lnTo>
                  <a:pt x="1210" y="779"/>
                </a:lnTo>
                <a:lnTo>
                  <a:pt x="1212" y="779"/>
                </a:lnTo>
                <a:lnTo>
                  <a:pt x="1212" y="781"/>
                </a:lnTo>
                <a:lnTo>
                  <a:pt x="1212" y="784"/>
                </a:lnTo>
                <a:lnTo>
                  <a:pt x="1212" y="786"/>
                </a:lnTo>
                <a:lnTo>
                  <a:pt x="1212" y="788"/>
                </a:lnTo>
                <a:lnTo>
                  <a:pt x="1212" y="790"/>
                </a:lnTo>
                <a:lnTo>
                  <a:pt x="1214" y="790"/>
                </a:lnTo>
                <a:lnTo>
                  <a:pt x="1214" y="793"/>
                </a:lnTo>
                <a:lnTo>
                  <a:pt x="1217" y="793"/>
                </a:lnTo>
                <a:lnTo>
                  <a:pt x="1217" y="795"/>
                </a:lnTo>
                <a:lnTo>
                  <a:pt x="1217" y="797"/>
                </a:lnTo>
                <a:lnTo>
                  <a:pt x="1219" y="797"/>
                </a:lnTo>
                <a:lnTo>
                  <a:pt x="1219" y="800"/>
                </a:lnTo>
                <a:lnTo>
                  <a:pt x="1221" y="800"/>
                </a:lnTo>
                <a:lnTo>
                  <a:pt x="1221" y="802"/>
                </a:lnTo>
                <a:lnTo>
                  <a:pt x="1221" y="804"/>
                </a:lnTo>
                <a:lnTo>
                  <a:pt x="1223" y="804"/>
                </a:lnTo>
                <a:lnTo>
                  <a:pt x="1223" y="807"/>
                </a:lnTo>
                <a:lnTo>
                  <a:pt x="1223" y="809"/>
                </a:lnTo>
                <a:lnTo>
                  <a:pt x="1226" y="809"/>
                </a:lnTo>
                <a:lnTo>
                  <a:pt x="1226" y="811"/>
                </a:lnTo>
                <a:lnTo>
                  <a:pt x="1228" y="811"/>
                </a:lnTo>
                <a:lnTo>
                  <a:pt x="1228" y="809"/>
                </a:lnTo>
                <a:lnTo>
                  <a:pt x="1228" y="807"/>
                </a:lnTo>
                <a:lnTo>
                  <a:pt x="1228" y="804"/>
                </a:lnTo>
                <a:lnTo>
                  <a:pt x="1228" y="802"/>
                </a:lnTo>
                <a:lnTo>
                  <a:pt x="1228" y="800"/>
                </a:lnTo>
                <a:lnTo>
                  <a:pt x="1226" y="800"/>
                </a:lnTo>
                <a:lnTo>
                  <a:pt x="1226" y="797"/>
                </a:lnTo>
                <a:lnTo>
                  <a:pt x="1226" y="795"/>
                </a:lnTo>
                <a:lnTo>
                  <a:pt x="1226" y="793"/>
                </a:lnTo>
                <a:lnTo>
                  <a:pt x="1226" y="790"/>
                </a:lnTo>
                <a:lnTo>
                  <a:pt x="1223" y="790"/>
                </a:lnTo>
                <a:lnTo>
                  <a:pt x="1223" y="788"/>
                </a:lnTo>
                <a:lnTo>
                  <a:pt x="1223" y="786"/>
                </a:lnTo>
                <a:lnTo>
                  <a:pt x="1226" y="784"/>
                </a:lnTo>
                <a:lnTo>
                  <a:pt x="1226" y="781"/>
                </a:lnTo>
                <a:lnTo>
                  <a:pt x="1226" y="779"/>
                </a:lnTo>
                <a:lnTo>
                  <a:pt x="1226" y="777"/>
                </a:lnTo>
                <a:lnTo>
                  <a:pt x="1223" y="777"/>
                </a:lnTo>
                <a:lnTo>
                  <a:pt x="1223" y="774"/>
                </a:lnTo>
                <a:lnTo>
                  <a:pt x="1223" y="772"/>
                </a:lnTo>
                <a:lnTo>
                  <a:pt x="1221" y="770"/>
                </a:lnTo>
                <a:lnTo>
                  <a:pt x="1221" y="767"/>
                </a:lnTo>
                <a:lnTo>
                  <a:pt x="1219" y="767"/>
                </a:lnTo>
                <a:lnTo>
                  <a:pt x="1219" y="765"/>
                </a:lnTo>
                <a:lnTo>
                  <a:pt x="1219" y="763"/>
                </a:lnTo>
                <a:lnTo>
                  <a:pt x="1212" y="760"/>
                </a:lnTo>
                <a:lnTo>
                  <a:pt x="1214" y="760"/>
                </a:lnTo>
                <a:lnTo>
                  <a:pt x="1219" y="763"/>
                </a:lnTo>
                <a:lnTo>
                  <a:pt x="1219" y="760"/>
                </a:lnTo>
                <a:lnTo>
                  <a:pt x="1219" y="758"/>
                </a:lnTo>
                <a:lnTo>
                  <a:pt x="1221" y="756"/>
                </a:lnTo>
                <a:lnTo>
                  <a:pt x="1221" y="754"/>
                </a:lnTo>
                <a:lnTo>
                  <a:pt x="1221" y="751"/>
                </a:lnTo>
                <a:lnTo>
                  <a:pt x="1223" y="751"/>
                </a:lnTo>
                <a:lnTo>
                  <a:pt x="1221" y="751"/>
                </a:lnTo>
                <a:lnTo>
                  <a:pt x="1223" y="751"/>
                </a:lnTo>
                <a:lnTo>
                  <a:pt x="1221" y="751"/>
                </a:lnTo>
                <a:lnTo>
                  <a:pt x="1223" y="751"/>
                </a:lnTo>
                <a:lnTo>
                  <a:pt x="1221" y="751"/>
                </a:lnTo>
                <a:lnTo>
                  <a:pt x="1223" y="751"/>
                </a:lnTo>
                <a:lnTo>
                  <a:pt x="1223" y="749"/>
                </a:lnTo>
                <a:lnTo>
                  <a:pt x="1223" y="747"/>
                </a:lnTo>
                <a:lnTo>
                  <a:pt x="1223" y="744"/>
                </a:lnTo>
                <a:lnTo>
                  <a:pt x="1223" y="742"/>
                </a:lnTo>
                <a:lnTo>
                  <a:pt x="1223" y="740"/>
                </a:lnTo>
                <a:lnTo>
                  <a:pt x="1223" y="737"/>
                </a:lnTo>
                <a:lnTo>
                  <a:pt x="1226" y="737"/>
                </a:lnTo>
                <a:lnTo>
                  <a:pt x="1226" y="735"/>
                </a:lnTo>
                <a:lnTo>
                  <a:pt x="1223" y="735"/>
                </a:lnTo>
                <a:lnTo>
                  <a:pt x="1223" y="733"/>
                </a:lnTo>
                <a:lnTo>
                  <a:pt x="1226" y="733"/>
                </a:lnTo>
                <a:lnTo>
                  <a:pt x="1226" y="731"/>
                </a:lnTo>
                <a:lnTo>
                  <a:pt x="1228" y="731"/>
                </a:lnTo>
                <a:lnTo>
                  <a:pt x="1230" y="731"/>
                </a:lnTo>
                <a:lnTo>
                  <a:pt x="1230" y="728"/>
                </a:lnTo>
                <a:lnTo>
                  <a:pt x="1233" y="728"/>
                </a:lnTo>
                <a:lnTo>
                  <a:pt x="1235" y="728"/>
                </a:lnTo>
                <a:lnTo>
                  <a:pt x="1237" y="728"/>
                </a:lnTo>
                <a:lnTo>
                  <a:pt x="1240" y="728"/>
                </a:lnTo>
                <a:lnTo>
                  <a:pt x="1240" y="726"/>
                </a:lnTo>
                <a:lnTo>
                  <a:pt x="1242" y="726"/>
                </a:lnTo>
                <a:lnTo>
                  <a:pt x="1244" y="726"/>
                </a:lnTo>
                <a:lnTo>
                  <a:pt x="1244" y="724"/>
                </a:lnTo>
                <a:lnTo>
                  <a:pt x="1246" y="724"/>
                </a:lnTo>
                <a:lnTo>
                  <a:pt x="1249" y="721"/>
                </a:lnTo>
                <a:lnTo>
                  <a:pt x="1249" y="719"/>
                </a:lnTo>
                <a:lnTo>
                  <a:pt x="1251" y="719"/>
                </a:lnTo>
                <a:lnTo>
                  <a:pt x="1251" y="717"/>
                </a:lnTo>
                <a:lnTo>
                  <a:pt x="1253" y="717"/>
                </a:lnTo>
                <a:lnTo>
                  <a:pt x="1256" y="717"/>
                </a:lnTo>
                <a:lnTo>
                  <a:pt x="1256" y="714"/>
                </a:lnTo>
                <a:lnTo>
                  <a:pt x="1258" y="714"/>
                </a:lnTo>
                <a:lnTo>
                  <a:pt x="1258" y="712"/>
                </a:lnTo>
                <a:lnTo>
                  <a:pt x="1260" y="712"/>
                </a:lnTo>
                <a:lnTo>
                  <a:pt x="1263" y="710"/>
                </a:lnTo>
                <a:lnTo>
                  <a:pt x="1265" y="710"/>
                </a:lnTo>
                <a:lnTo>
                  <a:pt x="1267" y="710"/>
                </a:lnTo>
                <a:lnTo>
                  <a:pt x="1269" y="707"/>
                </a:lnTo>
                <a:lnTo>
                  <a:pt x="1272" y="707"/>
                </a:lnTo>
                <a:lnTo>
                  <a:pt x="1272" y="705"/>
                </a:lnTo>
                <a:lnTo>
                  <a:pt x="1274" y="705"/>
                </a:lnTo>
                <a:lnTo>
                  <a:pt x="1276" y="705"/>
                </a:lnTo>
                <a:lnTo>
                  <a:pt x="1276" y="703"/>
                </a:lnTo>
                <a:lnTo>
                  <a:pt x="1279" y="703"/>
                </a:lnTo>
                <a:lnTo>
                  <a:pt x="1279" y="701"/>
                </a:lnTo>
                <a:lnTo>
                  <a:pt x="1281" y="701"/>
                </a:lnTo>
                <a:lnTo>
                  <a:pt x="1281" y="698"/>
                </a:lnTo>
                <a:lnTo>
                  <a:pt x="1279" y="698"/>
                </a:lnTo>
                <a:lnTo>
                  <a:pt x="1281" y="698"/>
                </a:lnTo>
                <a:lnTo>
                  <a:pt x="1281" y="696"/>
                </a:lnTo>
                <a:lnTo>
                  <a:pt x="1283" y="696"/>
                </a:lnTo>
                <a:lnTo>
                  <a:pt x="1286" y="696"/>
                </a:lnTo>
                <a:lnTo>
                  <a:pt x="1288" y="696"/>
                </a:lnTo>
                <a:lnTo>
                  <a:pt x="1288" y="694"/>
                </a:lnTo>
                <a:lnTo>
                  <a:pt x="1288" y="691"/>
                </a:lnTo>
                <a:lnTo>
                  <a:pt x="1290" y="691"/>
                </a:lnTo>
                <a:lnTo>
                  <a:pt x="1290" y="689"/>
                </a:lnTo>
                <a:lnTo>
                  <a:pt x="1290" y="687"/>
                </a:lnTo>
                <a:lnTo>
                  <a:pt x="1293" y="687"/>
                </a:lnTo>
                <a:lnTo>
                  <a:pt x="1295" y="687"/>
                </a:lnTo>
                <a:lnTo>
                  <a:pt x="1295" y="684"/>
                </a:lnTo>
                <a:lnTo>
                  <a:pt x="1295" y="682"/>
                </a:lnTo>
                <a:lnTo>
                  <a:pt x="1297" y="682"/>
                </a:lnTo>
                <a:lnTo>
                  <a:pt x="1299" y="682"/>
                </a:lnTo>
                <a:lnTo>
                  <a:pt x="1302" y="682"/>
                </a:lnTo>
                <a:lnTo>
                  <a:pt x="1304" y="682"/>
                </a:lnTo>
                <a:lnTo>
                  <a:pt x="1306" y="680"/>
                </a:lnTo>
                <a:lnTo>
                  <a:pt x="1309" y="682"/>
                </a:lnTo>
                <a:lnTo>
                  <a:pt x="1311" y="680"/>
                </a:lnTo>
                <a:lnTo>
                  <a:pt x="1313" y="680"/>
                </a:lnTo>
                <a:lnTo>
                  <a:pt x="1313" y="678"/>
                </a:lnTo>
                <a:lnTo>
                  <a:pt x="1313" y="680"/>
                </a:lnTo>
                <a:lnTo>
                  <a:pt x="1311" y="680"/>
                </a:lnTo>
                <a:lnTo>
                  <a:pt x="1311" y="678"/>
                </a:lnTo>
                <a:lnTo>
                  <a:pt x="1311" y="675"/>
                </a:lnTo>
                <a:lnTo>
                  <a:pt x="1311" y="673"/>
                </a:lnTo>
                <a:lnTo>
                  <a:pt x="1311" y="671"/>
                </a:lnTo>
                <a:lnTo>
                  <a:pt x="1313" y="671"/>
                </a:lnTo>
                <a:lnTo>
                  <a:pt x="1316" y="671"/>
                </a:lnTo>
                <a:lnTo>
                  <a:pt x="1313" y="671"/>
                </a:lnTo>
                <a:lnTo>
                  <a:pt x="1313" y="668"/>
                </a:lnTo>
                <a:lnTo>
                  <a:pt x="1313" y="666"/>
                </a:lnTo>
                <a:lnTo>
                  <a:pt x="1316" y="666"/>
                </a:lnTo>
                <a:lnTo>
                  <a:pt x="1316" y="668"/>
                </a:lnTo>
                <a:lnTo>
                  <a:pt x="1316" y="671"/>
                </a:lnTo>
                <a:lnTo>
                  <a:pt x="1318" y="671"/>
                </a:lnTo>
                <a:lnTo>
                  <a:pt x="1318" y="668"/>
                </a:lnTo>
                <a:lnTo>
                  <a:pt x="1318" y="666"/>
                </a:lnTo>
                <a:lnTo>
                  <a:pt x="1320" y="666"/>
                </a:lnTo>
                <a:lnTo>
                  <a:pt x="1320" y="664"/>
                </a:lnTo>
                <a:lnTo>
                  <a:pt x="1318" y="664"/>
                </a:lnTo>
                <a:lnTo>
                  <a:pt x="1318" y="661"/>
                </a:lnTo>
                <a:lnTo>
                  <a:pt x="1318" y="659"/>
                </a:lnTo>
                <a:lnTo>
                  <a:pt x="1320" y="659"/>
                </a:lnTo>
                <a:lnTo>
                  <a:pt x="1322" y="659"/>
                </a:lnTo>
                <a:lnTo>
                  <a:pt x="1322" y="657"/>
                </a:lnTo>
                <a:lnTo>
                  <a:pt x="1325" y="657"/>
                </a:lnTo>
                <a:lnTo>
                  <a:pt x="1325" y="654"/>
                </a:lnTo>
                <a:lnTo>
                  <a:pt x="1327" y="654"/>
                </a:lnTo>
                <a:lnTo>
                  <a:pt x="1329" y="654"/>
                </a:lnTo>
                <a:lnTo>
                  <a:pt x="1327" y="654"/>
                </a:lnTo>
                <a:lnTo>
                  <a:pt x="1327" y="652"/>
                </a:lnTo>
                <a:lnTo>
                  <a:pt x="1325" y="652"/>
                </a:lnTo>
                <a:lnTo>
                  <a:pt x="1322" y="652"/>
                </a:lnTo>
                <a:lnTo>
                  <a:pt x="1322" y="650"/>
                </a:lnTo>
                <a:lnTo>
                  <a:pt x="1320" y="650"/>
                </a:lnTo>
                <a:lnTo>
                  <a:pt x="1320" y="648"/>
                </a:lnTo>
                <a:lnTo>
                  <a:pt x="1318" y="648"/>
                </a:lnTo>
                <a:lnTo>
                  <a:pt x="1316" y="648"/>
                </a:lnTo>
                <a:lnTo>
                  <a:pt x="1316" y="650"/>
                </a:lnTo>
                <a:lnTo>
                  <a:pt x="1313" y="650"/>
                </a:lnTo>
                <a:lnTo>
                  <a:pt x="1311" y="650"/>
                </a:lnTo>
                <a:lnTo>
                  <a:pt x="1311" y="648"/>
                </a:lnTo>
                <a:lnTo>
                  <a:pt x="1309" y="648"/>
                </a:lnTo>
                <a:lnTo>
                  <a:pt x="1306" y="648"/>
                </a:lnTo>
                <a:lnTo>
                  <a:pt x="1306" y="645"/>
                </a:lnTo>
                <a:lnTo>
                  <a:pt x="1304" y="645"/>
                </a:lnTo>
                <a:lnTo>
                  <a:pt x="1304" y="648"/>
                </a:lnTo>
                <a:lnTo>
                  <a:pt x="1302" y="648"/>
                </a:lnTo>
                <a:lnTo>
                  <a:pt x="1299" y="648"/>
                </a:lnTo>
                <a:lnTo>
                  <a:pt x="1297" y="648"/>
                </a:lnTo>
                <a:lnTo>
                  <a:pt x="1297" y="645"/>
                </a:lnTo>
                <a:lnTo>
                  <a:pt x="1297" y="643"/>
                </a:lnTo>
                <a:lnTo>
                  <a:pt x="1295" y="643"/>
                </a:lnTo>
                <a:lnTo>
                  <a:pt x="1297" y="641"/>
                </a:lnTo>
                <a:lnTo>
                  <a:pt x="1297" y="638"/>
                </a:lnTo>
                <a:lnTo>
                  <a:pt x="1295" y="638"/>
                </a:lnTo>
                <a:lnTo>
                  <a:pt x="1297" y="638"/>
                </a:lnTo>
                <a:lnTo>
                  <a:pt x="1295" y="636"/>
                </a:lnTo>
                <a:lnTo>
                  <a:pt x="1295" y="638"/>
                </a:lnTo>
                <a:lnTo>
                  <a:pt x="1295" y="636"/>
                </a:lnTo>
                <a:lnTo>
                  <a:pt x="1293" y="636"/>
                </a:lnTo>
                <a:lnTo>
                  <a:pt x="1293" y="634"/>
                </a:lnTo>
                <a:lnTo>
                  <a:pt x="1293" y="631"/>
                </a:lnTo>
                <a:lnTo>
                  <a:pt x="1290" y="631"/>
                </a:lnTo>
                <a:lnTo>
                  <a:pt x="1288" y="629"/>
                </a:lnTo>
                <a:lnTo>
                  <a:pt x="1286" y="629"/>
                </a:lnTo>
                <a:lnTo>
                  <a:pt x="1286" y="627"/>
                </a:lnTo>
                <a:lnTo>
                  <a:pt x="1283" y="627"/>
                </a:lnTo>
                <a:lnTo>
                  <a:pt x="1283" y="625"/>
                </a:lnTo>
                <a:lnTo>
                  <a:pt x="1283" y="622"/>
                </a:lnTo>
                <a:lnTo>
                  <a:pt x="1281" y="622"/>
                </a:lnTo>
                <a:lnTo>
                  <a:pt x="1281" y="620"/>
                </a:lnTo>
                <a:lnTo>
                  <a:pt x="1281" y="618"/>
                </a:lnTo>
                <a:lnTo>
                  <a:pt x="1281" y="615"/>
                </a:lnTo>
                <a:lnTo>
                  <a:pt x="1281" y="613"/>
                </a:lnTo>
                <a:lnTo>
                  <a:pt x="1281" y="611"/>
                </a:lnTo>
                <a:lnTo>
                  <a:pt x="1281" y="608"/>
                </a:lnTo>
                <a:lnTo>
                  <a:pt x="1281" y="606"/>
                </a:lnTo>
                <a:lnTo>
                  <a:pt x="1281" y="604"/>
                </a:lnTo>
                <a:lnTo>
                  <a:pt x="1281" y="601"/>
                </a:lnTo>
                <a:lnTo>
                  <a:pt x="1281" y="599"/>
                </a:lnTo>
                <a:lnTo>
                  <a:pt x="1281" y="597"/>
                </a:lnTo>
                <a:lnTo>
                  <a:pt x="1279" y="597"/>
                </a:lnTo>
                <a:lnTo>
                  <a:pt x="1276" y="595"/>
                </a:lnTo>
                <a:lnTo>
                  <a:pt x="1274" y="595"/>
                </a:lnTo>
                <a:lnTo>
                  <a:pt x="1274" y="592"/>
                </a:lnTo>
                <a:lnTo>
                  <a:pt x="1272" y="592"/>
                </a:lnTo>
                <a:lnTo>
                  <a:pt x="1272" y="590"/>
                </a:lnTo>
                <a:lnTo>
                  <a:pt x="1272" y="588"/>
                </a:lnTo>
                <a:lnTo>
                  <a:pt x="1272" y="585"/>
                </a:lnTo>
                <a:lnTo>
                  <a:pt x="1272" y="583"/>
                </a:lnTo>
                <a:lnTo>
                  <a:pt x="1272" y="581"/>
                </a:lnTo>
                <a:lnTo>
                  <a:pt x="1272" y="578"/>
                </a:lnTo>
                <a:lnTo>
                  <a:pt x="1269" y="578"/>
                </a:lnTo>
                <a:lnTo>
                  <a:pt x="1269" y="576"/>
                </a:lnTo>
                <a:lnTo>
                  <a:pt x="1269" y="574"/>
                </a:lnTo>
                <a:lnTo>
                  <a:pt x="1267" y="574"/>
                </a:lnTo>
                <a:lnTo>
                  <a:pt x="1267" y="572"/>
                </a:lnTo>
                <a:lnTo>
                  <a:pt x="1265" y="572"/>
                </a:lnTo>
                <a:lnTo>
                  <a:pt x="1265" y="569"/>
                </a:lnTo>
                <a:lnTo>
                  <a:pt x="1265" y="567"/>
                </a:lnTo>
                <a:lnTo>
                  <a:pt x="1265" y="565"/>
                </a:lnTo>
                <a:lnTo>
                  <a:pt x="1265" y="562"/>
                </a:lnTo>
                <a:lnTo>
                  <a:pt x="1265" y="560"/>
                </a:lnTo>
                <a:lnTo>
                  <a:pt x="1265" y="558"/>
                </a:lnTo>
                <a:lnTo>
                  <a:pt x="1267" y="558"/>
                </a:lnTo>
                <a:lnTo>
                  <a:pt x="1265" y="555"/>
                </a:lnTo>
                <a:lnTo>
                  <a:pt x="1267" y="555"/>
                </a:lnTo>
                <a:lnTo>
                  <a:pt x="1265" y="555"/>
                </a:lnTo>
                <a:lnTo>
                  <a:pt x="1265" y="558"/>
                </a:lnTo>
                <a:lnTo>
                  <a:pt x="1267" y="558"/>
                </a:lnTo>
                <a:lnTo>
                  <a:pt x="1269" y="558"/>
                </a:lnTo>
                <a:lnTo>
                  <a:pt x="1269" y="555"/>
                </a:lnTo>
                <a:lnTo>
                  <a:pt x="1272" y="555"/>
                </a:lnTo>
                <a:lnTo>
                  <a:pt x="1274" y="555"/>
                </a:lnTo>
                <a:lnTo>
                  <a:pt x="1274" y="553"/>
                </a:lnTo>
                <a:lnTo>
                  <a:pt x="1276" y="553"/>
                </a:lnTo>
                <a:lnTo>
                  <a:pt x="1276" y="551"/>
                </a:lnTo>
                <a:lnTo>
                  <a:pt x="1279" y="551"/>
                </a:lnTo>
                <a:lnTo>
                  <a:pt x="1279" y="549"/>
                </a:lnTo>
                <a:lnTo>
                  <a:pt x="1281" y="549"/>
                </a:lnTo>
                <a:lnTo>
                  <a:pt x="1283" y="549"/>
                </a:lnTo>
                <a:lnTo>
                  <a:pt x="1283" y="546"/>
                </a:lnTo>
                <a:lnTo>
                  <a:pt x="1286" y="546"/>
                </a:lnTo>
                <a:lnTo>
                  <a:pt x="1283" y="544"/>
                </a:lnTo>
                <a:lnTo>
                  <a:pt x="1283" y="542"/>
                </a:lnTo>
                <a:lnTo>
                  <a:pt x="1283" y="539"/>
                </a:lnTo>
                <a:lnTo>
                  <a:pt x="1283" y="537"/>
                </a:lnTo>
                <a:lnTo>
                  <a:pt x="1283" y="535"/>
                </a:lnTo>
                <a:lnTo>
                  <a:pt x="1283" y="532"/>
                </a:lnTo>
                <a:lnTo>
                  <a:pt x="1281" y="532"/>
                </a:lnTo>
                <a:lnTo>
                  <a:pt x="1279" y="532"/>
                </a:lnTo>
                <a:lnTo>
                  <a:pt x="1276" y="532"/>
                </a:lnTo>
                <a:lnTo>
                  <a:pt x="1276" y="530"/>
                </a:lnTo>
                <a:lnTo>
                  <a:pt x="1274" y="530"/>
                </a:lnTo>
                <a:lnTo>
                  <a:pt x="1274" y="532"/>
                </a:lnTo>
                <a:lnTo>
                  <a:pt x="1272" y="532"/>
                </a:lnTo>
                <a:lnTo>
                  <a:pt x="1272" y="530"/>
                </a:lnTo>
                <a:lnTo>
                  <a:pt x="1269" y="530"/>
                </a:lnTo>
                <a:lnTo>
                  <a:pt x="1269" y="532"/>
                </a:lnTo>
                <a:lnTo>
                  <a:pt x="1269" y="535"/>
                </a:lnTo>
                <a:lnTo>
                  <a:pt x="1267" y="535"/>
                </a:lnTo>
                <a:lnTo>
                  <a:pt x="1265" y="535"/>
                </a:lnTo>
                <a:lnTo>
                  <a:pt x="1263" y="535"/>
                </a:lnTo>
                <a:lnTo>
                  <a:pt x="1263" y="532"/>
                </a:lnTo>
                <a:lnTo>
                  <a:pt x="1260" y="532"/>
                </a:lnTo>
                <a:lnTo>
                  <a:pt x="1258" y="532"/>
                </a:lnTo>
                <a:lnTo>
                  <a:pt x="1258" y="530"/>
                </a:lnTo>
                <a:lnTo>
                  <a:pt x="1256" y="530"/>
                </a:lnTo>
                <a:lnTo>
                  <a:pt x="1253" y="530"/>
                </a:lnTo>
                <a:lnTo>
                  <a:pt x="1251" y="530"/>
                </a:lnTo>
                <a:lnTo>
                  <a:pt x="1249" y="530"/>
                </a:lnTo>
                <a:lnTo>
                  <a:pt x="1249" y="528"/>
                </a:lnTo>
                <a:lnTo>
                  <a:pt x="1246" y="528"/>
                </a:lnTo>
                <a:lnTo>
                  <a:pt x="1244" y="528"/>
                </a:lnTo>
                <a:lnTo>
                  <a:pt x="1244" y="530"/>
                </a:lnTo>
                <a:lnTo>
                  <a:pt x="1244" y="532"/>
                </a:lnTo>
                <a:lnTo>
                  <a:pt x="1244" y="535"/>
                </a:lnTo>
                <a:lnTo>
                  <a:pt x="1244" y="537"/>
                </a:lnTo>
                <a:lnTo>
                  <a:pt x="1244" y="539"/>
                </a:lnTo>
                <a:lnTo>
                  <a:pt x="1242" y="539"/>
                </a:lnTo>
                <a:lnTo>
                  <a:pt x="1240" y="539"/>
                </a:lnTo>
                <a:lnTo>
                  <a:pt x="1240" y="537"/>
                </a:lnTo>
                <a:lnTo>
                  <a:pt x="1240" y="535"/>
                </a:lnTo>
                <a:lnTo>
                  <a:pt x="1237" y="535"/>
                </a:lnTo>
                <a:lnTo>
                  <a:pt x="1237" y="532"/>
                </a:lnTo>
                <a:lnTo>
                  <a:pt x="1235" y="530"/>
                </a:lnTo>
                <a:lnTo>
                  <a:pt x="1235" y="528"/>
                </a:lnTo>
                <a:lnTo>
                  <a:pt x="1235" y="525"/>
                </a:lnTo>
                <a:lnTo>
                  <a:pt x="1235" y="523"/>
                </a:lnTo>
                <a:lnTo>
                  <a:pt x="1237" y="523"/>
                </a:lnTo>
                <a:lnTo>
                  <a:pt x="1240" y="523"/>
                </a:lnTo>
                <a:lnTo>
                  <a:pt x="1240" y="521"/>
                </a:lnTo>
                <a:lnTo>
                  <a:pt x="1242" y="521"/>
                </a:lnTo>
                <a:lnTo>
                  <a:pt x="1242" y="519"/>
                </a:lnTo>
                <a:lnTo>
                  <a:pt x="1244" y="519"/>
                </a:lnTo>
                <a:lnTo>
                  <a:pt x="1244" y="516"/>
                </a:lnTo>
                <a:lnTo>
                  <a:pt x="1246" y="516"/>
                </a:lnTo>
                <a:lnTo>
                  <a:pt x="1249" y="514"/>
                </a:lnTo>
                <a:lnTo>
                  <a:pt x="1249" y="512"/>
                </a:lnTo>
                <a:lnTo>
                  <a:pt x="1251" y="509"/>
                </a:lnTo>
                <a:lnTo>
                  <a:pt x="1253" y="509"/>
                </a:lnTo>
                <a:lnTo>
                  <a:pt x="1253" y="507"/>
                </a:lnTo>
                <a:lnTo>
                  <a:pt x="1256" y="505"/>
                </a:lnTo>
                <a:lnTo>
                  <a:pt x="1258" y="505"/>
                </a:lnTo>
                <a:lnTo>
                  <a:pt x="1258" y="502"/>
                </a:lnTo>
                <a:lnTo>
                  <a:pt x="1258" y="500"/>
                </a:lnTo>
                <a:lnTo>
                  <a:pt x="1260" y="500"/>
                </a:lnTo>
                <a:lnTo>
                  <a:pt x="1260" y="498"/>
                </a:lnTo>
                <a:lnTo>
                  <a:pt x="1260" y="496"/>
                </a:lnTo>
                <a:lnTo>
                  <a:pt x="1263" y="496"/>
                </a:lnTo>
                <a:lnTo>
                  <a:pt x="1263" y="493"/>
                </a:lnTo>
                <a:lnTo>
                  <a:pt x="1263" y="491"/>
                </a:lnTo>
                <a:lnTo>
                  <a:pt x="1263" y="489"/>
                </a:lnTo>
                <a:lnTo>
                  <a:pt x="1265" y="489"/>
                </a:lnTo>
                <a:lnTo>
                  <a:pt x="1265" y="486"/>
                </a:lnTo>
                <a:lnTo>
                  <a:pt x="1267" y="486"/>
                </a:lnTo>
                <a:lnTo>
                  <a:pt x="1267" y="484"/>
                </a:lnTo>
                <a:lnTo>
                  <a:pt x="1267" y="482"/>
                </a:lnTo>
                <a:lnTo>
                  <a:pt x="1269" y="482"/>
                </a:lnTo>
                <a:lnTo>
                  <a:pt x="1269" y="479"/>
                </a:lnTo>
                <a:lnTo>
                  <a:pt x="1272" y="479"/>
                </a:lnTo>
                <a:lnTo>
                  <a:pt x="1272" y="477"/>
                </a:lnTo>
                <a:lnTo>
                  <a:pt x="1274" y="477"/>
                </a:lnTo>
                <a:lnTo>
                  <a:pt x="1274" y="475"/>
                </a:lnTo>
                <a:lnTo>
                  <a:pt x="1276" y="472"/>
                </a:lnTo>
                <a:lnTo>
                  <a:pt x="1279" y="472"/>
                </a:lnTo>
                <a:lnTo>
                  <a:pt x="1279" y="470"/>
                </a:lnTo>
                <a:lnTo>
                  <a:pt x="1281" y="470"/>
                </a:lnTo>
                <a:lnTo>
                  <a:pt x="1283" y="470"/>
                </a:lnTo>
                <a:lnTo>
                  <a:pt x="1286" y="468"/>
                </a:lnTo>
                <a:lnTo>
                  <a:pt x="1288" y="468"/>
                </a:lnTo>
                <a:lnTo>
                  <a:pt x="1288" y="466"/>
                </a:lnTo>
                <a:lnTo>
                  <a:pt x="1290" y="466"/>
                </a:lnTo>
                <a:lnTo>
                  <a:pt x="1290" y="463"/>
                </a:lnTo>
                <a:lnTo>
                  <a:pt x="1290" y="466"/>
                </a:lnTo>
                <a:lnTo>
                  <a:pt x="1293" y="466"/>
                </a:lnTo>
                <a:lnTo>
                  <a:pt x="1295" y="466"/>
                </a:lnTo>
                <a:lnTo>
                  <a:pt x="1295" y="463"/>
                </a:lnTo>
                <a:lnTo>
                  <a:pt x="1297" y="463"/>
                </a:lnTo>
                <a:lnTo>
                  <a:pt x="1297" y="461"/>
                </a:lnTo>
                <a:lnTo>
                  <a:pt x="1297" y="459"/>
                </a:lnTo>
                <a:lnTo>
                  <a:pt x="1299" y="456"/>
                </a:lnTo>
                <a:lnTo>
                  <a:pt x="1299" y="454"/>
                </a:lnTo>
                <a:lnTo>
                  <a:pt x="1299" y="452"/>
                </a:lnTo>
                <a:lnTo>
                  <a:pt x="1302" y="452"/>
                </a:lnTo>
                <a:lnTo>
                  <a:pt x="1302" y="449"/>
                </a:lnTo>
                <a:lnTo>
                  <a:pt x="1304" y="452"/>
                </a:lnTo>
                <a:lnTo>
                  <a:pt x="1306" y="452"/>
                </a:lnTo>
                <a:lnTo>
                  <a:pt x="1309" y="452"/>
                </a:lnTo>
                <a:lnTo>
                  <a:pt x="1309" y="454"/>
                </a:lnTo>
                <a:lnTo>
                  <a:pt x="1311" y="456"/>
                </a:lnTo>
                <a:lnTo>
                  <a:pt x="1313" y="456"/>
                </a:lnTo>
                <a:lnTo>
                  <a:pt x="1313" y="459"/>
                </a:lnTo>
                <a:lnTo>
                  <a:pt x="1316" y="459"/>
                </a:lnTo>
                <a:lnTo>
                  <a:pt x="1318" y="459"/>
                </a:lnTo>
                <a:lnTo>
                  <a:pt x="1320" y="459"/>
                </a:lnTo>
                <a:lnTo>
                  <a:pt x="1320" y="461"/>
                </a:lnTo>
                <a:lnTo>
                  <a:pt x="1322" y="461"/>
                </a:lnTo>
                <a:lnTo>
                  <a:pt x="1322" y="463"/>
                </a:lnTo>
                <a:lnTo>
                  <a:pt x="1322" y="466"/>
                </a:lnTo>
                <a:lnTo>
                  <a:pt x="1322" y="468"/>
                </a:lnTo>
                <a:lnTo>
                  <a:pt x="1325" y="468"/>
                </a:lnTo>
                <a:lnTo>
                  <a:pt x="1325" y="470"/>
                </a:lnTo>
                <a:lnTo>
                  <a:pt x="1325" y="472"/>
                </a:lnTo>
                <a:lnTo>
                  <a:pt x="1325" y="475"/>
                </a:lnTo>
                <a:lnTo>
                  <a:pt x="1325" y="477"/>
                </a:lnTo>
                <a:lnTo>
                  <a:pt x="1327" y="477"/>
                </a:lnTo>
                <a:lnTo>
                  <a:pt x="1325" y="477"/>
                </a:lnTo>
                <a:lnTo>
                  <a:pt x="1325" y="479"/>
                </a:lnTo>
                <a:lnTo>
                  <a:pt x="1327" y="479"/>
                </a:lnTo>
                <a:lnTo>
                  <a:pt x="1327" y="482"/>
                </a:lnTo>
                <a:lnTo>
                  <a:pt x="1329" y="482"/>
                </a:lnTo>
                <a:lnTo>
                  <a:pt x="1327" y="482"/>
                </a:lnTo>
                <a:lnTo>
                  <a:pt x="1329" y="484"/>
                </a:lnTo>
                <a:lnTo>
                  <a:pt x="1329" y="486"/>
                </a:lnTo>
                <a:lnTo>
                  <a:pt x="1332" y="486"/>
                </a:lnTo>
                <a:lnTo>
                  <a:pt x="1332" y="484"/>
                </a:lnTo>
                <a:lnTo>
                  <a:pt x="1334" y="484"/>
                </a:lnTo>
                <a:lnTo>
                  <a:pt x="1336" y="484"/>
                </a:lnTo>
                <a:lnTo>
                  <a:pt x="1339" y="484"/>
                </a:lnTo>
                <a:lnTo>
                  <a:pt x="1339" y="482"/>
                </a:lnTo>
                <a:lnTo>
                  <a:pt x="1341" y="482"/>
                </a:lnTo>
                <a:lnTo>
                  <a:pt x="1343" y="479"/>
                </a:lnTo>
                <a:lnTo>
                  <a:pt x="1343" y="477"/>
                </a:lnTo>
                <a:lnTo>
                  <a:pt x="1346" y="477"/>
                </a:lnTo>
                <a:lnTo>
                  <a:pt x="1346" y="475"/>
                </a:lnTo>
                <a:lnTo>
                  <a:pt x="1346" y="472"/>
                </a:lnTo>
                <a:lnTo>
                  <a:pt x="1346" y="470"/>
                </a:lnTo>
                <a:lnTo>
                  <a:pt x="1343" y="470"/>
                </a:lnTo>
                <a:lnTo>
                  <a:pt x="1343" y="468"/>
                </a:lnTo>
                <a:lnTo>
                  <a:pt x="1341" y="466"/>
                </a:lnTo>
                <a:lnTo>
                  <a:pt x="1341" y="463"/>
                </a:lnTo>
                <a:lnTo>
                  <a:pt x="1341" y="461"/>
                </a:lnTo>
                <a:lnTo>
                  <a:pt x="1341" y="459"/>
                </a:lnTo>
                <a:lnTo>
                  <a:pt x="1341" y="456"/>
                </a:lnTo>
                <a:lnTo>
                  <a:pt x="1341" y="454"/>
                </a:lnTo>
                <a:lnTo>
                  <a:pt x="1343" y="454"/>
                </a:lnTo>
                <a:lnTo>
                  <a:pt x="1343" y="452"/>
                </a:lnTo>
                <a:lnTo>
                  <a:pt x="1346" y="452"/>
                </a:lnTo>
                <a:lnTo>
                  <a:pt x="1346" y="449"/>
                </a:lnTo>
                <a:lnTo>
                  <a:pt x="1343" y="447"/>
                </a:lnTo>
                <a:lnTo>
                  <a:pt x="1343" y="445"/>
                </a:lnTo>
                <a:lnTo>
                  <a:pt x="1341" y="445"/>
                </a:lnTo>
                <a:lnTo>
                  <a:pt x="1341" y="443"/>
                </a:lnTo>
                <a:lnTo>
                  <a:pt x="1341" y="440"/>
                </a:lnTo>
                <a:lnTo>
                  <a:pt x="1343" y="440"/>
                </a:lnTo>
                <a:lnTo>
                  <a:pt x="1343" y="438"/>
                </a:lnTo>
                <a:lnTo>
                  <a:pt x="1343" y="436"/>
                </a:lnTo>
                <a:lnTo>
                  <a:pt x="1343" y="433"/>
                </a:lnTo>
                <a:lnTo>
                  <a:pt x="1343" y="431"/>
                </a:lnTo>
                <a:lnTo>
                  <a:pt x="1346" y="431"/>
                </a:lnTo>
                <a:lnTo>
                  <a:pt x="1346" y="429"/>
                </a:lnTo>
                <a:lnTo>
                  <a:pt x="1348" y="429"/>
                </a:lnTo>
                <a:lnTo>
                  <a:pt x="1348" y="426"/>
                </a:lnTo>
                <a:lnTo>
                  <a:pt x="1346" y="424"/>
                </a:lnTo>
                <a:lnTo>
                  <a:pt x="1346" y="422"/>
                </a:lnTo>
                <a:lnTo>
                  <a:pt x="1343" y="422"/>
                </a:lnTo>
                <a:lnTo>
                  <a:pt x="1343" y="419"/>
                </a:lnTo>
                <a:lnTo>
                  <a:pt x="1343" y="417"/>
                </a:lnTo>
                <a:lnTo>
                  <a:pt x="1343" y="415"/>
                </a:lnTo>
                <a:lnTo>
                  <a:pt x="1346" y="415"/>
                </a:lnTo>
                <a:lnTo>
                  <a:pt x="1348" y="415"/>
                </a:lnTo>
                <a:lnTo>
                  <a:pt x="1350" y="415"/>
                </a:lnTo>
                <a:lnTo>
                  <a:pt x="1350" y="417"/>
                </a:lnTo>
                <a:lnTo>
                  <a:pt x="1352" y="417"/>
                </a:lnTo>
                <a:lnTo>
                  <a:pt x="1352" y="415"/>
                </a:lnTo>
                <a:lnTo>
                  <a:pt x="1355" y="415"/>
                </a:lnTo>
                <a:lnTo>
                  <a:pt x="1355" y="417"/>
                </a:lnTo>
                <a:lnTo>
                  <a:pt x="1355" y="419"/>
                </a:lnTo>
                <a:lnTo>
                  <a:pt x="1357" y="419"/>
                </a:lnTo>
                <a:lnTo>
                  <a:pt x="1357" y="422"/>
                </a:lnTo>
                <a:lnTo>
                  <a:pt x="1359" y="422"/>
                </a:lnTo>
                <a:lnTo>
                  <a:pt x="1359" y="424"/>
                </a:lnTo>
                <a:lnTo>
                  <a:pt x="1359" y="426"/>
                </a:lnTo>
                <a:lnTo>
                  <a:pt x="1362" y="426"/>
                </a:lnTo>
                <a:lnTo>
                  <a:pt x="1362" y="429"/>
                </a:lnTo>
                <a:lnTo>
                  <a:pt x="1362" y="431"/>
                </a:lnTo>
                <a:lnTo>
                  <a:pt x="1364" y="431"/>
                </a:lnTo>
                <a:lnTo>
                  <a:pt x="1364" y="433"/>
                </a:lnTo>
                <a:lnTo>
                  <a:pt x="1364" y="436"/>
                </a:lnTo>
                <a:lnTo>
                  <a:pt x="1364" y="438"/>
                </a:lnTo>
                <a:lnTo>
                  <a:pt x="1366" y="438"/>
                </a:lnTo>
                <a:lnTo>
                  <a:pt x="1366" y="436"/>
                </a:lnTo>
                <a:lnTo>
                  <a:pt x="1366" y="433"/>
                </a:lnTo>
                <a:lnTo>
                  <a:pt x="1369" y="433"/>
                </a:lnTo>
                <a:lnTo>
                  <a:pt x="1371" y="433"/>
                </a:lnTo>
                <a:lnTo>
                  <a:pt x="1373" y="433"/>
                </a:lnTo>
                <a:lnTo>
                  <a:pt x="1375" y="433"/>
                </a:lnTo>
                <a:lnTo>
                  <a:pt x="1375" y="436"/>
                </a:lnTo>
                <a:lnTo>
                  <a:pt x="1378" y="436"/>
                </a:lnTo>
                <a:lnTo>
                  <a:pt x="1380" y="436"/>
                </a:lnTo>
                <a:lnTo>
                  <a:pt x="1380" y="433"/>
                </a:lnTo>
                <a:lnTo>
                  <a:pt x="1382" y="433"/>
                </a:lnTo>
                <a:lnTo>
                  <a:pt x="1385" y="433"/>
                </a:lnTo>
                <a:lnTo>
                  <a:pt x="1385" y="431"/>
                </a:lnTo>
                <a:lnTo>
                  <a:pt x="1387" y="431"/>
                </a:lnTo>
                <a:lnTo>
                  <a:pt x="1387" y="433"/>
                </a:lnTo>
                <a:lnTo>
                  <a:pt x="1389" y="433"/>
                </a:lnTo>
                <a:lnTo>
                  <a:pt x="1392" y="433"/>
                </a:lnTo>
                <a:lnTo>
                  <a:pt x="1392" y="431"/>
                </a:lnTo>
                <a:lnTo>
                  <a:pt x="1394" y="431"/>
                </a:lnTo>
                <a:lnTo>
                  <a:pt x="1396" y="429"/>
                </a:lnTo>
                <a:lnTo>
                  <a:pt x="1399" y="429"/>
                </a:lnTo>
                <a:lnTo>
                  <a:pt x="1401" y="429"/>
                </a:lnTo>
                <a:lnTo>
                  <a:pt x="1403" y="426"/>
                </a:lnTo>
                <a:lnTo>
                  <a:pt x="1405" y="426"/>
                </a:lnTo>
                <a:lnTo>
                  <a:pt x="1403" y="426"/>
                </a:lnTo>
                <a:lnTo>
                  <a:pt x="1401" y="429"/>
                </a:lnTo>
                <a:lnTo>
                  <a:pt x="1403" y="431"/>
                </a:lnTo>
                <a:lnTo>
                  <a:pt x="1403" y="433"/>
                </a:lnTo>
                <a:lnTo>
                  <a:pt x="1403" y="436"/>
                </a:lnTo>
                <a:lnTo>
                  <a:pt x="1405" y="436"/>
                </a:lnTo>
                <a:lnTo>
                  <a:pt x="1403" y="436"/>
                </a:lnTo>
                <a:lnTo>
                  <a:pt x="1403" y="438"/>
                </a:lnTo>
                <a:lnTo>
                  <a:pt x="1403" y="440"/>
                </a:lnTo>
                <a:lnTo>
                  <a:pt x="1401" y="440"/>
                </a:lnTo>
                <a:lnTo>
                  <a:pt x="1401" y="443"/>
                </a:lnTo>
                <a:lnTo>
                  <a:pt x="1401" y="445"/>
                </a:lnTo>
                <a:lnTo>
                  <a:pt x="1403" y="445"/>
                </a:lnTo>
                <a:lnTo>
                  <a:pt x="1403" y="443"/>
                </a:lnTo>
                <a:lnTo>
                  <a:pt x="1403" y="445"/>
                </a:lnTo>
                <a:lnTo>
                  <a:pt x="1403" y="447"/>
                </a:lnTo>
                <a:lnTo>
                  <a:pt x="1403" y="449"/>
                </a:lnTo>
                <a:lnTo>
                  <a:pt x="1405" y="449"/>
                </a:lnTo>
                <a:lnTo>
                  <a:pt x="1405" y="447"/>
                </a:lnTo>
                <a:lnTo>
                  <a:pt x="1408" y="447"/>
                </a:lnTo>
                <a:lnTo>
                  <a:pt x="1410" y="447"/>
                </a:lnTo>
                <a:lnTo>
                  <a:pt x="1412" y="447"/>
                </a:lnTo>
                <a:lnTo>
                  <a:pt x="1415" y="447"/>
                </a:lnTo>
                <a:lnTo>
                  <a:pt x="1417" y="445"/>
                </a:lnTo>
                <a:lnTo>
                  <a:pt x="1419" y="445"/>
                </a:lnTo>
                <a:lnTo>
                  <a:pt x="1419" y="443"/>
                </a:lnTo>
                <a:lnTo>
                  <a:pt x="1422" y="443"/>
                </a:lnTo>
                <a:lnTo>
                  <a:pt x="1422" y="440"/>
                </a:lnTo>
                <a:lnTo>
                  <a:pt x="1424" y="440"/>
                </a:lnTo>
                <a:lnTo>
                  <a:pt x="1426" y="438"/>
                </a:lnTo>
                <a:lnTo>
                  <a:pt x="1428" y="438"/>
                </a:lnTo>
                <a:lnTo>
                  <a:pt x="1428" y="436"/>
                </a:lnTo>
                <a:lnTo>
                  <a:pt x="1431" y="436"/>
                </a:lnTo>
                <a:lnTo>
                  <a:pt x="1431" y="433"/>
                </a:lnTo>
                <a:lnTo>
                  <a:pt x="1431" y="431"/>
                </a:lnTo>
                <a:lnTo>
                  <a:pt x="1431" y="429"/>
                </a:lnTo>
                <a:lnTo>
                  <a:pt x="1431" y="426"/>
                </a:lnTo>
                <a:lnTo>
                  <a:pt x="1431" y="424"/>
                </a:lnTo>
                <a:lnTo>
                  <a:pt x="1433" y="424"/>
                </a:lnTo>
                <a:lnTo>
                  <a:pt x="1433" y="422"/>
                </a:lnTo>
                <a:lnTo>
                  <a:pt x="1431" y="422"/>
                </a:lnTo>
                <a:lnTo>
                  <a:pt x="1431" y="419"/>
                </a:lnTo>
                <a:lnTo>
                  <a:pt x="1428" y="422"/>
                </a:lnTo>
                <a:lnTo>
                  <a:pt x="1426" y="422"/>
                </a:lnTo>
                <a:lnTo>
                  <a:pt x="1428" y="422"/>
                </a:lnTo>
                <a:lnTo>
                  <a:pt x="1431" y="422"/>
                </a:lnTo>
                <a:lnTo>
                  <a:pt x="1431" y="419"/>
                </a:lnTo>
                <a:lnTo>
                  <a:pt x="1428" y="419"/>
                </a:lnTo>
                <a:lnTo>
                  <a:pt x="1431" y="419"/>
                </a:lnTo>
                <a:lnTo>
                  <a:pt x="1431" y="417"/>
                </a:lnTo>
                <a:lnTo>
                  <a:pt x="1433" y="417"/>
                </a:lnTo>
                <a:lnTo>
                  <a:pt x="1433" y="415"/>
                </a:lnTo>
                <a:lnTo>
                  <a:pt x="1433" y="413"/>
                </a:lnTo>
                <a:lnTo>
                  <a:pt x="1435" y="413"/>
                </a:lnTo>
                <a:lnTo>
                  <a:pt x="1435" y="410"/>
                </a:lnTo>
                <a:lnTo>
                  <a:pt x="1433" y="410"/>
                </a:lnTo>
                <a:lnTo>
                  <a:pt x="1433" y="408"/>
                </a:lnTo>
                <a:lnTo>
                  <a:pt x="1433" y="406"/>
                </a:lnTo>
                <a:lnTo>
                  <a:pt x="1433" y="403"/>
                </a:lnTo>
                <a:lnTo>
                  <a:pt x="1431" y="403"/>
                </a:lnTo>
                <a:lnTo>
                  <a:pt x="1431" y="401"/>
                </a:lnTo>
                <a:lnTo>
                  <a:pt x="1428" y="401"/>
                </a:lnTo>
                <a:lnTo>
                  <a:pt x="1428" y="399"/>
                </a:lnTo>
                <a:lnTo>
                  <a:pt x="1426" y="396"/>
                </a:lnTo>
                <a:lnTo>
                  <a:pt x="1424" y="396"/>
                </a:lnTo>
                <a:lnTo>
                  <a:pt x="1424" y="394"/>
                </a:lnTo>
                <a:lnTo>
                  <a:pt x="1424" y="392"/>
                </a:lnTo>
                <a:lnTo>
                  <a:pt x="1424" y="390"/>
                </a:lnTo>
                <a:lnTo>
                  <a:pt x="1426" y="390"/>
                </a:lnTo>
                <a:lnTo>
                  <a:pt x="1428" y="390"/>
                </a:lnTo>
                <a:lnTo>
                  <a:pt x="1428" y="387"/>
                </a:lnTo>
                <a:lnTo>
                  <a:pt x="1426" y="387"/>
                </a:lnTo>
                <a:lnTo>
                  <a:pt x="1426" y="385"/>
                </a:lnTo>
                <a:lnTo>
                  <a:pt x="1426" y="383"/>
                </a:lnTo>
                <a:lnTo>
                  <a:pt x="1424" y="383"/>
                </a:lnTo>
                <a:lnTo>
                  <a:pt x="1422" y="383"/>
                </a:lnTo>
                <a:lnTo>
                  <a:pt x="1422" y="380"/>
                </a:lnTo>
                <a:lnTo>
                  <a:pt x="1419" y="380"/>
                </a:lnTo>
                <a:lnTo>
                  <a:pt x="1419" y="378"/>
                </a:lnTo>
                <a:lnTo>
                  <a:pt x="1419" y="376"/>
                </a:lnTo>
                <a:lnTo>
                  <a:pt x="1422" y="376"/>
                </a:lnTo>
                <a:lnTo>
                  <a:pt x="1422" y="378"/>
                </a:lnTo>
                <a:lnTo>
                  <a:pt x="1424" y="378"/>
                </a:lnTo>
                <a:lnTo>
                  <a:pt x="1426" y="378"/>
                </a:lnTo>
                <a:lnTo>
                  <a:pt x="1426" y="380"/>
                </a:lnTo>
                <a:lnTo>
                  <a:pt x="1428" y="380"/>
                </a:lnTo>
                <a:lnTo>
                  <a:pt x="1431" y="380"/>
                </a:lnTo>
                <a:lnTo>
                  <a:pt x="1433" y="380"/>
                </a:lnTo>
                <a:lnTo>
                  <a:pt x="1435" y="380"/>
                </a:lnTo>
                <a:lnTo>
                  <a:pt x="1435" y="378"/>
                </a:lnTo>
                <a:lnTo>
                  <a:pt x="1435" y="376"/>
                </a:lnTo>
                <a:lnTo>
                  <a:pt x="1438" y="376"/>
                </a:lnTo>
                <a:lnTo>
                  <a:pt x="1438" y="373"/>
                </a:lnTo>
                <a:lnTo>
                  <a:pt x="1440" y="373"/>
                </a:lnTo>
                <a:lnTo>
                  <a:pt x="1440" y="371"/>
                </a:lnTo>
                <a:lnTo>
                  <a:pt x="1440" y="369"/>
                </a:lnTo>
                <a:lnTo>
                  <a:pt x="1440" y="366"/>
                </a:lnTo>
                <a:lnTo>
                  <a:pt x="1438" y="366"/>
                </a:lnTo>
                <a:lnTo>
                  <a:pt x="1438" y="364"/>
                </a:lnTo>
                <a:lnTo>
                  <a:pt x="1438" y="362"/>
                </a:lnTo>
                <a:lnTo>
                  <a:pt x="1440" y="362"/>
                </a:lnTo>
                <a:lnTo>
                  <a:pt x="1440" y="360"/>
                </a:lnTo>
                <a:lnTo>
                  <a:pt x="1442" y="360"/>
                </a:lnTo>
                <a:lnTo>
                  <a:pt x="1445" y="360"/>
                </a:lnTo>
                <a:lnTo>
                  <a:pt x="1445" y="357"/>
                </a:lnTo>
                <a:lnTo>
                  <a:pt x="1445" y="355"/>
                </a:lnTo>
                <a:lnTo>
                  <a:pt x="1442" y="355"/>
                </a:lnTo>
                <a:lnTo>
                  <a:pt x="1442" y="353"/>
                </a:lnTo>
                <a:lnTo>
                  <a:pt x="1445" y="353"/>
                </a:lnTo>
                <a:lnTo>
                  <a:pt x="1442" y="353"/>
                </a:lnTo>
                <a:lnTo>
                  <a:pt x="1442" y="350"/>
                </a:lnTo>
                <a:lnTo>
                  <a:pt x="1445" y="350"/>
                </a:lnTo>
                <a:lnTo>
                  <a:pt x="1445" y="348"/>
                </a:lnTo>
                <a:lnTo>
                  <a:pt x="1445" y="346"/>
                </a:lnTo>
                <a:lnTo>
                  <a:pt x="1445" y="343"/>
                </a:lnTo>
                <a:lnTo>
                  <a:pt x="1445" y="341"/>
                </a:lnTo>
                <a:lnTo>
                  <a:pt x="1447" y="339"/>
                </a:lnTo>
                <a:lnTo>
                  <a:pt x="1447" y="337"/>
                </a:lnTo>
                <a:lnTo>
                  <a:pt x="1449" y="337"/>
                </a:lnTo>
                <a:lnTo>
                  <a:pt x="1451" y="337"/>
                </a:lnTo>
                <a:lnTo>
                  <a:pt x="1451" y="334"/>
                </a:lnTo>
                <a:lnTo>
                  <a:pt x="1454" y="334"/>
                </a:lnTo>
                <a:lnTo>
                  <a:pt x="1454" y="332"/>
                </a:lnTo>
                <a:lnTo>
                  <a:pt x="1456" y="332"/>
                </a:lnTo>
                <a:lnTo>
                  <a:pt x="1456" y="330"/>
                </a:lnTo>
                <a:lnTo>
                  <a:pt x="1458" y="330"/>
                </a:lnTo>
                <a:lnTo>
                  <a:pt x="1458" y="327"/>
                </a:lnTo>
                <a:lnTo>
                  <a:pt x="1461" y="327"/>
                </a:lnTo>
                <a:lnTo>
                  <a:pt x="1463" y="327"/>
                </a:lnTo>
                <a:lnTo>
                  <a:pt x="1463" y="325"/>
                </a:lnTo>
                <a:lnTo>
                  <a:pt x="1463" y="323"/>
                </a:lnTo>
                <a:lnTo>
                  <a:pt x="1463" y="320"/>
                </a:lnTo>
                <a:lnTo>
                  <a:pt x="1465" y="320"/>
                </a:lnTo>
                <a:lnTo>
                  <a:pt x="1465" y="318"/>
                </a:lnTo>
                <a:lnTo>
                  <a:pt x="1465" y="316"/>
                </a:lnTo>
                <a:lnTo>
                  <a:pt x="1468" y="316"/>
                </a:lnTo>
                <a:lnTo>
                  <a:pt x="1468" y="313"/>
                </a:lnTo>
                <a:lnTo>
                  <a:pt x="1470" y="313"/>
                </a:lnTo>
                <a:lnTo>
                  <a:pt x="1470" y="311"/>
                </a:lnTo>
                <a:lnTo>
                  <a:pt x="1472" y="311"/>
                </a:lnTo>
                <a:lnTo>
                  <a:pt x="1475" y="311"/>
                </a:lnTo>
                <a:lnTo>
                  <a:pt x="1475" y="309"/>
                </a:lnTo>
                <a:lnTo>
                  <a:pt x="1477" y="309"/>
                </a:lnTo>
                <a:lnTo>
                  <a:pt x="1479" y="309"/>
                </a:lnTo>
                <a:lnTo>
                  <a:pt x="1481" y="309"/>
                </a:lnTo>
                <a:lnTo>
                  <a:pt x="1484" y="309"/>
                </a:lnTo>
                <a:lnTo>
                  <a:pt x="1486" y="309"/>
                </a:lnTo>
                <a:lnTo>
                  <a:pt x="1488" y="309"/>
                </a:lnTo>
                <a:lnTo>
                  <a:pt x="1491" y="309"/>
                </a:lnTo>
                <a:lnTo>
                  <a:pt x="1493" y="309"/>
                </a:lnTo>
                <a:lnTo>
                  <a:pt x="1493" y="307"/>
                </a:lnTo>
                <a:lnTo>
                  <a:pt x="1493" y="309"/>
                </a:lnTo>
                <a:lnTo>
                  <a:pt x="1493" y="307"/>
                </a:lnTo>
                <a:lnTo>
                  <a:pt x="1495" y="309"/>
                </a:lnTo>
                <a:lnTo>
                  <a:pt x="1495" y="307"/>
                </a:lnTo>
                <a:lnTo>
                  <a:pt x="1495" y="304"/>
                </a:lnTo>
                <a:lnTo>
                  <a:pt x="1498" y="304"/>
                </a:lnTo>
                <a:lnTo>
                  <a:pt x="1498" y="307"/>
                </a:lnTo>
                <a:lnTo>
                  <a:pt x="1500" y="307"/>
                </a:lnTo>
                <a:lnTo>
                  <a:pt x="1500" y="304"/>
                </a:lnTo>
                <a:lnTo>
                  <a:pt x="1500" y="302"/>
                </a:lnTo>
                <a:lnTo>
                  <a:pt x="1502" y="302"/>
                </a:lnTo>
                <a:lnTo>
                  <a:pt x="1502" y="300"/>
                </a:lnTo>
                <a:lnTo>
                  <a:pt x="1502" y="297"/>
                </a:lnTo>
                <a:lnTo>
                  <a:pt x="1502" y="295"/>
                </a:lnTo>
                <a:lnTo>
                  <a:pt x="1504" y="295"/>
                </a:lnTo>
                <a:lnTo>
                  <a:pt x="1507" y="295"/>
                </a:lnTo>
                <a:lnTo>
                  <a:pt x="1509" y="295"/>
                </a:lnTo>
                <a:lnTo>
                  <a:pt x="1509" y="293"/>
                </a:lnTo>
                <a:lnTo>
                  <a:pt x="1509" y="290"/>
                </a:lnTo>
                <a:lnTo>
                  <a:pt x="1511" y="288"/>
                </a:lnTo>
                <a:lnTo>
                  <a:pt x="1511" y="286"/>
                </a:lnTo>
                <a:lnTo>
                  <a:pt x="1511" y="284"/>
                </a:lnTo>
                <a:lnTo>
                  <a:pt x="1511" y="281"/>
                </a:lnTo>
                <a:lnTo>
                  <a:pt x="1511" y="279"/>
                </a:lnTo>
                <a:lnTo>
                  <a:pt x="1514" y="279"/>
                </a:lnTo>
                <a:lnTo>
                  <a:pt x="1514" y="277"/>
                </a:lnTo>
                <a:lnTo>
                  <a:pt x="1516" y="274"/>
                </a:lnTo>
                <a:lnTo>
                  <a:pt x="1518" y="272"/>
                </a:lnTo>
                <a:lnTo>
                  <a:pt x="1521" y="272"/>
                </a:lnTo>
                <a:lnTo>
                  <a:pt x="1521" y="270"/>
                </a:lnTo>
                <a:lnTo>
                  <a:pt x="1523" y="270"/>
                </a:lnTo>
                <a:lnTo>
                  <a:pt x="1523" y="267"/>
                </a:lnTo>
                <a:lnTo>
                  <a:pt x="1525" y="267"/>
                </a:lnTo>
                <a:lnTo>
                  <a:pt x="1525" y="265"/>
                </a:lnTo>
                <a:lnTo>
                  <a:pt x="1528" y="265"/>
                </a:lnTo>
                <a:lnTo>
                  <a:pt x="1530" y="263"/>
                </a:lnTo>
                <a:lnTo>
                  <a:pt x="1532" y="263"/>
                </a:lnTo>
                <a:lnTo>
                  <a:pt x="1534" y="263"/>
                </a:lnTo>
                <a:lnTo>
                  <a:pt x="1537" y="263"/>
                </a:lnTo>
                <a:lnTo>
                  <a:pt x="1537" y="260"/>
                </a:lnTo>
                <a:lnTo>
                  <a:pt x="1537" y="263"/>
                </a:lnTo>
                <a:lnTo>
                  <a:pt x="1539" y="263"/>
                </a:lnTo>
                <a:lnTo>
                  <a:pt x="1541" y="263"/>
                </a:lnTo>
                <a:lnTo>
                  <a:pt x="1541" y="265"/>
                </a:lnTo>
                <a:lnTo>
                  <a:pt x="1544" y="265"/>
                </a:lnTo>
                <a:lnTo>
                  <a:pt x="1546" y="265"/>
                </a:lnTo>
                <a:lnTo>
                  <a:pt x="1548" y="265"/>
                </a:lnTo>
                <a:lnTo>
                  <a:pt x="1551" y="267"/>
                </a:lnTo>
                <a:lnTo>
                  <a:pt x="1553" y="267"/>
                </a:lnTo>
                <a:lnTo>
                  <a:pt x="1555" y="267"/>
                </a:lnTo>
                <a:lnTo>
                  <a:pt x="1557" y="267"/>
                </a:lnTo>
                <a:lnTo>
                  <a:pt x="1557" y="265"/>
                </a:lnTo>
                <a:lnTo>
                  <a:pt x="1557" y="263"/>
                </a:lnTo>
                <a:lnTo>
                  <a:pt x="1557" y="260"/>
                </a:lnTo>
                <a:lnTo>
                  <a:pt x="1557" y="258"/>
                </a:lnTo>
                <a:lnTo>
                  <a:pt x="1557" y="256"/>
                </a:lnTo>
                <a:lnTo>
                  <a:pt x="1557" y="254"/>
                </a:lnTo>
                <a:lnTo>
                  <a:pt x="1560" y="254"/>
                </a:lnTo>
                <a:lnTo>
                  <a:pt x="1560" y="251"/>
                </a:lnTo>
                <a:lnTo>
                  <a:pt x="1560" y="249"/>
                </a:lnTo>
                <a:lnTo>
                  <a:pt x="1560" y="247"/>
                </a:lnTo>
                <a:lnTo>
                  <a:pt x="1560" y="244"/>
                </a:lnTo>
                <a:lnTo>
                  <a:pt x="1562" y="244"/>
                </a:lnTo>
                <a:lnTo>
                  <a:pt x="1562" y="242"/>
                </a:lnTo>
                <a:lnTo>
                  <a:pt x="1562" y="240"/>
                </a:lnTo>
                <a:lnTo>
                  <a:pt x="1562" y="237"/>
                </a:lnTo>
                <a:lnTo>
                  <a:pt x="1564" y="237"/>
                </a:lnTo>
                <a:lnTo>
                  <a:pt x="1567" y="237"/>
                </a:lnTo>
                <a:lnTo>
                  <a:pt x="1569" y="237"/>
                </a:lnTo>
                <a:lnTo>
                  <a:pt x="1569" y="240"/>
                </a:lnTo>
                <a:lnTo>
                  <a:pt x="1571" y="240"/>
                </a:lnTo>
                <a:lnTo>
                  <a:pt x="1571" y="242"/>
                </a:lnTo>
                <a:lnTo>
                  <a:pt x="1569" y="242"/>
                </a:lnTo>
                <a:lnTo>
                  <a:pt x="1571" y="244"/>
                </a:lnTo>
                <a:lnTo>
                  <a:pt x="1569" y="244"/>
                </a:lnTo>
                <a:lnTo>
                  <a:pt x="1571" y="244"/>
                </a:lnTo>
                <a:lnTo>
                  <a:pt x="1571" y="247"/>
                </a:lnTo>
                <a:lnTo>
                  <a:pt x="1574" y="249"/>
                </a:lnTo>
                <a:lnTo>
                  <a:pt x="1576" y="251"/>
                </a:lnTo>
                <a:lnTo>
                  <a:pt x="1576" y="254"/>
                </a:lnTo>
                <a:lnTo>
                  <a:pt x="1578" y="256"/>
                </a:lnTo>
                <a:close/>
                <a:moveTo>
                  <a:pt x="1638" y="235"/>
                </a:moveTo>
                <a:lnTo>
                  <a:pt x="1640" y="237"/>
                </a:lnTo>
                <a:lnTo>
                  <a:pt x="1643" y="240"/>
                </a:lnTo>
                <a:lnTo>
                  <a:pt x="1643" y="242"/>
                </a:lnTo>
                <a:lnTo>
                  <a:pt x="1643" y="244"/>
                </a:lnTo>
                <a:lnTo>
                  <a:pt x="1643" y="247"/>
                </a:lnTo>
                <a:lnTo>
                  <a:pt x="1643" y="249"/>
                </a:lnTo>
                <a:lnTo>
                  <a:pt x="1643" y="251"/>
                </a:lnTo>
                <a:lnTo>
                  <a:pt x="1643" y="254"/>
                </a:lnTo>
                <a:lnTo>
                  <a:pt x="1643" y="256"/>
                </a:lnTo>
                <a:lnTo>
                  <a:pt x="1643" y="258"/>
                </a:lnTo>
                <a:lnTo>
                  <a:pt x="1640" y="258"/>
                </a:lnTo>
                <a:lnTo>
                  <a:pt x="1640" y="260"/>
                </a:lnTo>
                <a:lnTo>
                  <a:pt x="1640" y="263"/>
                </a:lnTo>
                <a:lnTo>
                  <a:pt x="1640" y="265"/>
                </a:lnTo>
                <a:lnTo>
                  <a:pt x="1638" y="265"/>
                </a:lnTo>
                <a:lnTo>
                  <a:pt x="1638" y="267"/>
                </a:lnTo>
                <a:lnTo>
                  <a:pt x="1636" y="267"/>
                </a:lnTo>
                <a:lnTo>
                  <a:pt x="1636" y="265"/>
                </a:lnTo>
                <a:lnTo>
                  <a:pt x="1633" y="265"/>
                </a:lnTo>
                <a:lnTo>
                  <a:pt x="1633" y="263"/>
                </a:lnTo>
                <a:lnTo>
                  <a:pt x="1633" y="260"/>
                </a:lnTo>
                <a:lnTo>
                  <a:pt x="1633" y="258"/>
                </a:lnTo>
                <a:lnTo>
                  <a:pt x="1633" y="256"/>
                </a:lnTo>
                <a:lnTo>
                  <a:pt x="1633" y="254"/>
                </a:lnTo>
                <a:lnTo>
                  <a:pt x="1633" y="251"/>
                </a:lnTo>
                <a:lnTo>
                  <a:pt x="1633" y="249"/>
                </a:lnTo>
                <a:lnTo>
                  <a:pt x="1633" y="247"/>
                </a:lnTo>
                <a:lnTo>
                  <a:pt x="1633" y="244"/>
                </a:lnTo>
                <a:lnTo>
                  <a:pt x="1633" y="242"/>
                </a:lnTo>
                <a:lnTo>
                  <a:pt x="1633" y="240"/>
                </a:lnTo>
                <a:lnTo>
                  <a:pt x="1633" y="237"/>
                </a:lnTo>
                <a:lnTo>
                  <a:pt x="1633" y="235"/>
                </a:lnTo>
                <a:lnTo>
                  <a:pt x="1636" y="235"/>
                </a:lnTo>
                <a:lnTo>
                  <a:pt x="1638" y="235"/>
                </a:lnTo>
                <a:close/>
                <a:moveTo>
                  <a:pt x="1935" y="214"/>
                </a:moveTo>
                <a:lnTo>
                  <a:pt x="1938" y="217"/>
                </a:lnTo>
                <a:lnTo>
                  <a:pt x="1938" y="219"/>
                </a:lnTo>
                <a:lnTo>
                  <a:pt x="1935" y="219"/>
                </a:lnTo>
                <a:lnTo>
                  <a:pt x="1935" y="217"/>
                </a:lnTo>
                <a:lnTo>
                  <a:pt x="1933" y="217"/>
                </a:lnTo>
                <a:lnTo>
                  <a:pt x="1931" y="217"/>
                </a:lnTo>
                <a:lnTo>
                  <a:pt x="1931" y="214"/>
                </a:lnTo>
                <a:lnTo>
                  <a:pt x="1928" y="214"/>
                </a:lnTo>
                <a:lnTo>
                  <a:pt x="1928" y="212"/>
                </a:lnTo>
                <a:lnTo>
                  <a:pt x="1928" y="210"/>
                </a:lnTo>
                <a:lnTo>
                  <a:pt x="1931" y="210"/>
                </a:lnTo>
                <a:lnTo>
                  <a:pt x="1933" y="212"/>
                </a:lnTo>
                <a:lnTo>
                  <a:pt x="1933" y="214"/>
                </a:lnTo>
                <a:lnTo>
                  <a:pt x="1935" y="214"/>
                </a:lnTo>
                <a:close/>
                <a:moveTo>
                  <a:pt x="1850" y="189"/>
                </a:moveTo>
                <a:lnTo>
                  <a:pt x="1852" y="189"/>
                </a:lnTo>
                <a:lnTo>
                  <a:pt x="1855" y="189"/>
                </a:lnTo>
                <a:lnTo>
                  <a:pt x="1855" y="191"/>
                </a:lnTo>
                <a:lnTo>
                  <a:pt x="1857" y="191"/>
                </a:lnTo>
                <a:lnTo>
                  <a:pt x="1859" y="191"/>
                </a:lnTo>
                <a:lnTo>
                  <a:pt x="1859" y="194"/>
                </a:lnTo>
                <a:lnTo>
                  <a:pt x="1862" y="194"/>
                </a:lnTo>
                <a:lnTo>
                  <a:pt x="1862" y="196"/>
                </a:lnTo>
                <a:lnTo>
                  <a:pt x="1864" y="196"/>
                </a:lnTo>
                <a:lnTo>
                  <a:pt x="1864" y="198"/>
                </a:lnTo>
                <a:lnTo>
                  <a:pt x="1866" y="198"/>
                </a:lnTo>
                <a:lnTo>
                  <a:pt x="1868" y="198"/>
                </a:lnTo>
                <a:lnTo>
                  <a:pt x="1871" y="198"/>
                </a:lnTo>
                <a:lnTo>
                  <a:pt x="1873" y="198"/>
                </a:lnTo>
                <a:lnTo>
                  <a:pt x="1875" y="198"/>
                </a:lnTo>
                <a:lnTo>
                  <a:pt x="1875" y="196"/>
                </a:lnTo>
                <a:lnTo>
                  <a:pt x="1875" y="198"/>
                </a:lnTo>
                <a:lnTo>
                  <a:pt x="1878" y="198"/>
                </a:lnTo>
                <a:lnTo>
                  <a:pt x="1878" y="196"/>
                </a:lnTo>
                <a:lnTo>
                  <a:pt x="1875" y="196"/>
                </a:lnTo>
                <a:lnTo>
                  <a:pt x="1878" y="196"/>
                </a:lnTo>
                <a:lnTo>
                  <a:pt x="1878" y="198"/>
                </a:lnTo>
                <a:lnTo>
                  <a:pt x="1878" y="196"/>
                </a:lnTo>
                <a:lnTo>
                  <a:pt x="1878" y="198"/>
                </a:lnTo>
                <a:lnTo>
                  <a:pt x="1880" y="198"/>
                </a:lnTo>
                <a:lnTo>
                  <a:pt x="1880" y="201"/>
                </a:lnTo>
                <a:lnTo>
                  <a:pt x="1882" y="201"/>
                </a:lnTo>
                <a:lnTo>
                  <a:pt x="1882" y="203"/>
                </a:lnTo>
                <a:lnTo>
                  <a:pt x="1885" y="203"/>
                </a:lnTo>
                <a:lnTo>
                  <a:pt x="1885" y="205"/>
                </a:lnTo>
                <a:lnTo>
                  <a:pt x="1885" y="208"/>
                </a:lnTo>
                <a:lnTo>
                  <a:pt x="1885" y="210"/>
                </a:lnTo>
                <a:lnTo>
                  <a:pt x="1885" y="208"/>
                </a:lnTo>
                <a:lnTo>
                  <a:pt x="1885" y="210"/>
                </a:lnTo>
                <a:lnTo>
                  <a:pt x="1887" y="210"/>
                </a:lnTo>
                <a:lnTo>
                  <a:pt x="1885" y="210"/>
                </a:lnTo>
                <a:lnTo>
                  <a:pt x="1887" y="210"/>
                </a:lnTo>
                <a:lnTo>
                  <a:pt x="1887" y="212"/>
                </a:lnTo>
                <a:lnTo>
                  <a:pt x="1887" y="214"/>
                </a:lnTo>
                <a:lnTo>
                  <a:pt x="1887" y="217"/>
                </a:lnTo>
                <a:lnTo>
                  <a:pt x="1887" y="219"/>
                </a:lnTo>
                <a:lnTo>
                  <a:pt x="1887" y="221"/>
                </a:lnTo>
                <a:lnTo>
                  <a:pt x="1885" y="221"/>
                </a:lnTo>
                <a:lnTo>
                  <a:pt x="1885" y="224"/>
                </a:lnTo>
                <a:lnTo>
                  <a:pt x="1887" y="224"/>
                </a:lnTo>
                <a:lnTo>
                  <a:pt x="1885" y="224"/>
                </a:lnTo>
                <a:lnTo>
                  <a:pt x="1885" y="226"/>
                </a:lnTo>
                <a:lnTo>
                  <a:pt x="1885" y="224"/>
                </a:lnTo>
                <a:lnTo>
                  <a:pt x="1882" y="224"/>
                </a:lnTo>
                <a:lnTo>
                  <a:pt x="1882" y="226"/>
                </a:lnTo>
                <a:lnTo>
                  <a:pt x="1880" y="226"/>
                </a:lnTo>
                <a:lnTo>
                  <a:pt x="1880" y="228"/>
                </a:lnTo>
                <a:lnTo>
                  <a:pt x="1880" y="231"/>
                </a:lnTo>
                <a:lnTo>
                  <a:pt x="1878" y="231"/>
                </a:lnTo>
                <a:lnTo>
                  <a:pt x="1878" y="233"/>
                </a:lnTo>
                <a:lnTo>
                  <a:pt x="1878" y="235"/>
                </a:lnTo>
                <a:lnTo>
                  <a:pt x="1878" y="237"/>
                </a:lnTo>
                <a:lnTo>
                  <a:pt x="1878" y="240"/>
                </a:lnTo>
                <a:lnTo>
                  <a:pt x="1878" y="242"/>
                </a:lnTo>
                <a:lnTo>
                  <a:pt x="1878" y="244"/>
                </a:lnTo>
                <a:lnTo>
                  <a:pt x="1878" y="247"/>
                </a:lnTo>
                <a:lnTo>
                  <a:pt x="1878" y="249"/>
                </a:lnTo>
                <a:lnTo>
                  <a:pt x="1880" y="249"/>
                </a:lnTo>
                <a:lnTo>
                  <a:pt x="1880" y="251"/>
                </a:lnTo>
                <a:lnTo>
                  <a:pt x="1882" y="251"/>
                </a:lnTo>
                <a:lnTo>
                  <a:pt x="1885" y="251"/>
                </a:lnTo>
                <a:lnTo>
                  <a:pt x="1885" y="254"/>
                </a:lnTo>
                <a:lnTo>
                  <a:pt x="1887" y="254"/>
                </a:lnTo>
                <a:lnTo>
                  <a:pt x="1889" y="254"/>
                </a:lnTo>
                <a:lnTo>
                  <a:pt x="1889" y="256"/>
                </a:lnTo>
                <a:lnTo>
                  <a:pt x="1892" y="256"/>
                </a:lnTo>
                <a:lnTo>
                  <a:pt x="1892" y="258"/>
                </a:lnTo>
                <a:lnTo>
                  <a:pt x="1894" y="258"/>
                </a:lnTo>
                <a:lnTo>
                  <a:pt x="1896" y="260"/>
                </a:lnTo>
                <a:lnTo>
                  <a:pt x="1898" y="260"/>
                </a:lnTo>
                <a:lnTo>
                  <a:pt x="1901" y="263"/>
                </a:lnTo>
                <a:lnTo>
                  <a:pt x="1898" y="263"/>
                </a:lnTo>
                <a:lnTo>
                  <a:pt x="1901" y="263"/>
                </a:lnTo>
                <a:lnTo>
                  <a:pt x="1903" y="265"/>
                </a:lnTo>
                <a:lnTo>
                  <a:pt x="1901" y="265"/>
                </a:lnTo>
                <a:lnTo>
                  <a:pt x="1901" y="263"/>
                </a:lnTo>
                <a:lnTo>
                  <a:pt x="1898" y="263"/>
                </a:lnTo>
                <a:lnTo>
                  <a:pt x="1901" y="265"/>
                </a:lnTo>
                <a:lnTo>
                  <a:pt x="1903" y="265"/>
                </a:lnTo>
                <a:lnTo>
                  <a:pt x="1901" y="265"/>
                </a:lnTo>
                <a:lnTo>
                  <a:pt x="1903" y="265"/>
                </a:lnTo>
                <a:lnTo>
                  <a:pt x="1903" y="267"/>
                </a:lnTo>
                <a:lnTo>
                  <a:pt x="1903" y="270"/>
                </a:lnTo>
                <a:lnTo>
                  <a:pt x="1901" y="267"/>
                </a:lnTo>
                <a:lnTo>
                  <a:pt x="1901" y="270"/>
                </a:lnTo>
                <a:lnTo>
                  <a:pt x="1903" y="270"/>
                </a:lnTo>
                <a:lnTo>
                  <a:pt x="1903" y="272"/>
                </a:lnTo>
                <a:lnTo>
                  <a:pt x="1903" y="270"/>
                </a:lnTo>
                <a:lnTo>
                  <a:pt x="1901" y="270"/>
                </a:lnTo>
                <a:lnTo>
                  <a:pt x="1901" y="272"/>
                </a:lnTo>
                <a:lnTo>
                  <a:pt x="1903" y="272"/>
                </a:lnTo>
                <a:lnTo>
                  <a:pt x="1905" y="272"/>
                </a:lnTo>
                <a:lnTo>
                  <a:pt x="1905" y="274"/>
                </a:lnTo>
                <a:lnTo>
                  <a:pt x="1903" y="274"/>
                </a:lnTo>
                <a:lnTo>
                  <a:pt x="1903" y="277"/>
                </a:lnTo>
                <a:lnTo>
                  <a:pt x="1903" y="274"/>
                </a:lnTo>
                <a:lnTo>
                  <a:pt x="1903" y="277"/>
                </a:lnTo>
                <a:lnTo>
                  <a:pt x="1901" y="277"/>
                </a:lnTo>
                <a:lnTo>
                  <a:pt x="1903" y="277"/>
                </a:lnTo>
                <a:lnTo>
                  <a:pt x="1903" y="279"/>
                </a:lnTo>
                <a:lnTo>
                  <a:pt x="1901" y="279"/>
                </a:lnTo>
                <a:lnTo>
                  <a:pt x="1901" y="281"/>
                </a:lnTo>
                <a:lnTo>
                  <a:pt x="1903" y="281"/>
                </a:lnTo>
                <a:lnTo>
                  <a:pt x="1903" y="284"/>
                </a:lnTo>
                <a:lnTo>
                  <a:pt x="1901" y="284"/>
                </a:lnTo>
                <a:lnTo>
                  <a:pt x="1901" y="286"/>
                </a:lnTo>
                <a:lnTo>
                  <a:pt x="1901" y="288"/>
                </a:lnTo>
                <a:lnTo>
                  <a:pt x="1898" y="288"/>
                </a:lnTo>
                <a:lnTo>
                  <a:pt x="1898" y="290"/>
                </a:lnTo>
                <a:lnTo>
                  <a:pt x="1898" y="293"/>
                </a:lnTo>
                <a:lnTo>
                  <a:pt x="1901" y="293"/>
                </a:lnTo>
                <a:lnTo>
                  <a:pt x="1901" y="295"/>
                </a:lnTo>
                <a:lnTo>
                  <a:pt x="1903" y="295"/>
                </a:lnTo>
                <a:lnTo>
                  <a:pt x="1903" y="297"/>
                </a:lnTo>
                <a:lnTo>
                  <a:pt x="1903" y="300"/>
                </a:lnTo>
                <a:lnTo>
                  <a:pt x="1901" y="300"/>
                </a:lnTo>
                <a:lnTo>
                  <a:pt x="1901" y="297"/>
                </a:lnTo>
                <a:lnTo>
                  <a:pt x="1901" y="300"/>
                </a:lnTo>
                <a:lnTo>
                  <a:pt x="1898" y="300"/>
                </a:lnTo>
                <a:lnTo>
                  <a:pt x="1896" y="300"/>
                </a:lnTo>
                <a:lnTo>
                  <a:pt x="1898" y="300"/>
                </a:lnTo>
                <a:lnTo>
                  <a:pt x="1896" y="300"/>
                </a:lnTo>
                <a:lnTo>
                  <a:pt x="1896" y="302"/>
                </a:lnTo>
                <a:lnTo>
                  <a:pt x="1898" y="302"/>
                </a:lnTo>
                <a:lnTo>
                  <a:pt x="1896" y="302"/>
                </a:lnTo>
                <a:lnTo>
                  <a:pt x="1896" y="304"/>
                </a:lnTo>
                <a:lnTo>
                  <a:pt x="1894" y="304"/>
                </a:lnTo>
                <a:lnTo>
                  <a:pt x="1894" y="302"/>
                </a:lnTo>
                <a:lnTo>
                  <a:pt x="1892" y="302"/>
                </a:lnTo>
                <a:lnTo>
                  <a:pt x="1892" y="304"/>
                </a:lnTo>
                <a:lnTo>
                  <a:pt x="1892" y="307"/>
                </a:lnTo>
                <a:lnTo>
                  <a:pt x="1892" y="304"/>
                </a:lnTo>
                <a:lnTo>
                  <a:pt x="1889" y="304"/>
                </a:lnTo>
                <a:lnTo>
                  <a:pt x="1892" y="304"/>
                </a:lnTo>
                <a:lnTo>
                  <a:pt x="1889" y="304"/>
                </a:lnTo>
                <a:lnTo>
                  <a:pt x="1887" y="304"/>
                </a:lnTo>
                <a:lnTo>
                  <a:pt x="1887" y="307"/>
                </a:lnTo>
                <a:lnTo>
                  <a:pt x="1885" y="307"/>
                </a:lnTo>
                <a:lnTo>
                  <a:pt x="1882" y="307"/>
                </a:lnTo>
                <a:lnTo>
                  <a:pt x="1882" y="309"/>
                </a:lnTo>
                <a:lnTo>
                  <a:pt x="1882" y="311"/>
                </a:lnTo>
                <a:lnTo>
                  <a:pt x="1880" y="311"/>
                </a:lnTo>
                <a:lnTo>
                  <a:pt x="1880" y="313"/>
                </a:lnTo>
                <a:lnTo>
                  <a:pt x="1880" y="316"/>
                </a:lnTo>
                <a:lnTo>
                  <a:pt x="1880" y="318"/>
                </a:lnTo>
                <a:lnTo>
                  <a:pt x="1880" y="320"/>
                </a:lnTo>
                <a:lnTo>
                  <a:pt x="1880" y="323"/>
                </a:lnTo>
                <a:lnTo>
                  <a:pt x="1882" y="323"/>
                </a:lnTo>
                <a:lnTo>
                  <a:pt x="1882" y="325"/>
                </a:lnTo>
                <a:lnTo>
                  <a:pt x="1882" y="327"/>
                </a:lnTo>
                <a:lnTo>
                  <a:pt x="1885" y="327"/>
                </a:lnTo>
                <a:lnTo>
                  <a:pt x="1885" y="330"/>
                </a:lnTo>
                <a:lnTo>
                  <a:pt x="1885" y="332"/>
                </a:lnTo>
                <a:lnTo>
                  <a:pt x="1885" y="334"/>
                </a:lnTo>
                <a:lnTo>
                  <a:pt x="1882" y="334"/>
                </a:lnTo>
                <a:lnTo>
                  <a:pt x="1882" y="337"/>
                </a:lnTo>
                <a:lnTo>
                  <a:pt x="1882" y="339"/>
                </a:lnTo>
                <a:lnTo>
                  <a:pt x="1882" y="341"/>
                </a:lnTo>
                <a:lnTo>
                  <a:pt x="1882" y="339"/>
                </a:lnTo>
                <a:lnTo>
                  <a:pt x="1882" y="341"/>
                </a:lnTo>
                <a:lnTo>
                  <a:pt x="1880" y="341"/>
                </a:lnTo>
                <a:lnTo>
                  <a:pt x="1880" y="343"/>
                </a:lnTo>
                <a:lnTo>
                  <a:pt x="1880" y="346"/>
                </a:lnTo>
                <a:lnTo>
                  <a:pt x="1878" y="346"/>
                </a:lnTo>
                <a:lnTo>
                  <a:pt x="1878" y="343"/>
                </a:lnTo>
                <a:lnTo>
                  <a:pt x="1878" y="346"/>
                </a:lnTo>
                <a:lnTo>
                  <a:pt x="1875" y="346"/>
                </a:lnTo>
                <a:lnTo>
                  <a:pt x="1878" y="346"/>
                </a:lnTo>
                <a:lnTo>
                  <a:pt x="1878" y="348"/>
                </a:lnTo>
                <a:lnTo>
                  <a:pt x="1875" y="348"/>
                </a:lnTo>
                <a:lnTo>
                  <a:pt x="1875" y="346"/>
                </a:lnTo>
                <a:lnTo>
                  <a:pt x="1875" y="348"/>
                </a:lnTo>
                <a:lnTo>
                  <a:pt x="1873" y="348"/>
                </a:lnTo>
                <a:lnTo>
                  <a:pt x="1871" y="350"/>
                </a:lnTo>
                <a:lnTo>
                  <a:pt x="1871" y="353"/>
                </a:lnTo>
                <a:lnTo>
                  <a:pt x="1868" y="355"/>
                </a:lnTo>
                <a:lnTo>
                  <a:pt x="1866" y="357"/>
                </a:lnTo>
                <a:lnTo>
                  <a:pt x="1864" y="357"/>
                </a:lnTo>
                <a:lnTo>
                  <a:pt x="1862" y="360"/>
                </a:lnTo>
                <a:lnTo>
                  <a:pt x="1859" y="360"/>
                </a:lnTo>
                <a:lnTo>
                  <a:pt x="1857" y="360"/>
                </a:lnTo>
                <a:lnTo>
                  <a:pt x="1855" y="360"/>
                </a:lnTo>
                <a:lnTo>
                  <a:pt x="1852" y="360"/>
                </a:lnTo>
                <a:lnTo>
                  <a:pt x="1852" y="357"/>
                </a:lnTo>
                <a:lnTo>
                  <a:pt x="1850" y="357"/>
                </a:lnTo>
                <a:lnTo>
                  <a:pt x="1848" y="357"/>
                </a:lnTo>
                <a:lnTo>
                  <a:pt x="1848" y="355"/>
                </a:lnTo>
                <a:lnTo>
                  <a:pt x="1845" y="355"/>
                </a:lnTo>
                <a:lnTo>
                  <a:pt x="1845" y="353"/>
                </a:lnTo>
                <a:lnTo>
                  <a:pt x="1843" y="353"/>
                </a:lnTo>
                <a:lnTo>
                  <a:pt x="1843" y="350"/>
                </a:lnTo>
                <a:lnTo>
                  <a:pt x="1841" y="350"/>
                </a:lnTo>
                <a:lnTo>
                  <a:pt x="1841" y="348"/>
                </a:lnTo>
                <a:lnTo>
                  <a:pt x="1839" y="348"/>
                </a:lnTo>
                <a:lnTo>
                  <a:pt x="1841" y="348"/>
                </a:lnTo>
                <a:lnTo>
                  <a:pt x="1841" y="346"/>
                </a:lnTo>
                <a:lnTo>
                  <a:pt x="1839" y="346"/>
                </a:lnTo>
                <a:lnTo>
                  <a:pt x="1841" y="346"/>
                </a:lnTo>
                <a:lnTo>
                  <a:pt x="1839" y="346"/>
                </a:lnTo>
                <a:lnTo>
                  <a:pt x="1841" y="346"/>
                </a:lnTo>
                <a:lnTo>
                  <a:pt x="1839" y="343"/>
                </a:lnTo>
                <a:lnTo>
                  <a:pt x="1836" y="343"/>
                </a:lnTo>
                <a:lnTo>
                  <a:pt x="1839" y="341"/>
                </a:lnTo>
                <a:lnTo>
                  <a:pt x="1839" y="339"/>
                </a:lnTo>
                <a:lnTo>
                  <a:pt x="1839" y="337"/>
                </a:lnTo>
                <a:lnTo>
                  <a:pt x="1841" y="337"/>
                </a:lnTo>
                <a:lnTo>
                  <a:pt x="1841" y="334"/>
                </a:lnTo>
                <a:lnTo>
                  <a:pt x="1841" y="332"/>
                </a:lnTo>
                <a:lnTo>
                  <a:pt x="1843" y="332"/>
                </a:lnTo>
                <a:lnTo>
                  <a:pt x="1843" y="330"/>
                </a:lnTo>
                <a:lnTo>
                  <a:pt x="1843" y="327"/>
                </a:lnTo>
                <a:lnTo>
                  <a:pt x="1843" y="325"/>
                </a:lnTo>
                <a:lnTo>
                  <a:pt x="1843" y="323"/>
                </a:lnTo>
                <a:lnTo>
                  <a:pt x="1843" y="320"/>
                </a:lnTo>
                <a:lnTo>
                  <a:pt x="1845" y="320"/>
                </a:lnTo>
                <a:lnTo>
                  <a:pt x="1843" y="320"/>
                </a:lnTo>
                <a:lnTo>
                  <a:pt x="1843" y="318"/>
                </a:lnTo>
                <a:lnTo>
                  <a:pt x="1843" y="316"/>
                </a:lnTo>
                <a:lnTo>
                  <a:pt x="1843" y="318"/>
                </a:lnTo>
                <a:lnTo>
                  <a:pt x="1845" y="318"/>
                </a:lnTo>
                <a:lnTo>
                  <a:pt x="1848" y="316"/>
                </a:lnTo>
                <a:lnTo>
                  <a:pt x="1848" y="313"/>
                </a:lnTo>
                <a:lnTo>
                  <a:pt x="1845" y="313"/>
                </a:lnTo>
                <a:lnTo>
                  <a:pt x="1848" y="313"/>
                </a:lnTo>
                <a:lnTo>
                  <a:pt x="1848" y="311"/>
                </a:lnTo>
                <a:lnTo>
                  <a:pt x="1848" y="309"/>
                </a:lnTo>
                <a:lnTo>
                  <a:pt x="1848" y="307"/>
                </a:lnTo>
                <a:lnTo>
                  <a:pt x="1850" y="307"/>
                </a:lnTo>
                <a:lnTo>
                  <a:pt x="1850" y="304"/>
                </a:lnTo>
                <a:lnTo>
                  <a:pt x="1850" y="302"/>
                </a:lnTo>
                <a:lnTo>
                  <a:pt x="1852" y="302"/>
                </a:lnTo>
                <a:lnTo>
                  <a:pt x="1855" y="300"/>
                </a:lnTo>
                <a:lnTo>
                  <a:pt x="1855" y="302"/>
                </a:lnTo>
                <a:lnTo>
                  <a:pt x="1857" y="302"/>
                </a:lnTo>
                <a:lnTo>
                  <a:pt x="1857" y="300"/>
                </a:lnTo>
                <a:lnTo>
                  <a:pt x="1857" y="302"/>
                </a:lnTo>
                <a:lnTo>
                  <a:pt x="1859" y="302"/>
                </a:lnTo>
                <a:lnTo>
                  <a:pt x="1859" y="304"/>
                </a:lnTo>
                <a:lnTo>
                  <a:pt x="1859" y="302"/>
                </a:lnTo>
                <a:lnTo>
                  <a:pt x="1859" y="300"/>
                </a:lnTo>
                <a:lnTo>
                  <a:pt x="1859" y="297"/>
                </a:lnTo>
                <a:lnTo>
                  <a:pt x="1862" y="297"/>
                </a:lnTo>
                <a:lnTo>
                  <a:pt x="1864" y="295"/>
                </a:lnTo>
                <a:lnTo>
                  <a:pt x="1862" y="295"/>
                </a:lnTo>
                <a:lnTo>
                  <a:pt x="1862" y="293"/>
                </a:lnTo>
                <a:lnTo>
                  <a:pt x="1862" y="290"/>
                </a:lnTo>
                <a:lnTo>
                  <a:pt x="1862" y="288"/>
                </a:lnTo>
                <a:lnTo>
                  <a:pt x="1862" y="290"/>
                </a:lnTo>
                <a:lnTo>
                  <a:pt x="1859" y="290"/>
                </a:lnTo>
                <a:lnTo>
                  <a:pt x="1859" y="293"/>
                </a:lnTo>
                <a:lnTo>
                  <a:pt x="1857" y="293"/>
                </a:lnTo>
                <a:lnTo>
                  <a:pt x="1855" y="293"/>
                </a:lnTo>
                <a:lnTo>
                  <a:pt x="1852" y="293"/>
                </a:lnTo>
                <a:lnTo>
                  <a:pt x="1852" y="295"/>
                </a:lnTo>
                <a:lnTo>
                  <a:pt x="1850" y="295"/>
                </a:lnTo>
                <a:lnTo>
                  <a:pt x="1850" y="297"/>
                </a:lnTo>
                <a:lnTo>
                  <a:pt x="1848" y="297"/>
                </a:lnTo>
                <a:lnTo>
                  <a:pt x="1848" y="300"/>
                </a:lnTo>
                <a:lnTo>
                  <a:pt x="1845" y="300"/>
                </a:lnTo>
                <a:lnTo>
                  <a:pt x="1845" y="302"/>
                </a:lnTo>
                <a:lnTo>
                  <a:pt x="1843" y="302"/>
                </a:lnTo>
                <a:lnTo>
                  <a:pt x="1843" y="304"/>
                </a:lnTo>
                <a:lnTo>
                  <a:pt x="1841" y="304"/>
                </a:lnTo>
                <a:lnTo>
                  <a:pt x="1841" y="307"/>
                </a:lnTo>
                <a:lnTo>
                  <a:pt x="1839" y="307"/>
                </a:lnTo>
                <a:lnTo>
                  <a:pt x="1836" y="307"/>
                </a:lnTo>
                <a:lnTo>
                  <a:pt x="1836" y="304"/>
                </a:lnTo>
                <a:lnTo>
                  <a:pt x="1834" y="304"/>
                </a:lnTo>
                <a:lnTo>
                  <a:pt x="1834" y="302"/>
                </a:lnTo>
                <a:lnTo>
                  <a:pt x="1834" y="300"/>
                </a:lnTo>
                <a:lnTo>
                  <a:pt x="1836" y="300"/>
                </a:lnTo>
                <a:lnTo>
                  <a:pt x="1836" y="297"/>
                </a:lnTo>
                <a:lnTo>
                  <a:pt x="1836" y="295"/>
                </a:lnTo>
                <a:lnTo>
                  <a:pt x="1834" y="293"/>
                </a:lnTo>
                <a:lnTo>
                  <a:pt x="1834" y="290"/>
                </a:lnTo>
                <a:lnTo>
                  <a:pt x="1834" y="288"/>
                </a:lnTo>
                <a:lnTo>
                  <a:pt x="1834" y="286"/>
                </a:lnTo>
                <a:lnTo>
                  <a:pt x="1834" y="284"/>
                </a:lnTo>
                <a:lnTo>
                  <a:pt x="1834" y="281"/>
                </a:lnTo>
                <a:lnTo>
                  <a:pt x="1832" y="281"/>
                </a:lnTo>
                <a:lnTo>
                  <a:pt x="1834" y="279"/>
                </a:lnTo>
                <a:lnTo>
                  <a:pt x="1832" y="279"/>
                </a:lnTo>
                <a:lnTo>
                  <a:pt x="1834" y="279"/>
                </a:lnTo>
                <a:lnTo>
                  <a:pt x="1834" y="277"/>
                </a:lnTo>
                <a:lnTo>
                  <a:pt x="1832" y="277"/>
                </a:lnTo>
                <a:lnTo>
                  <a:pt x="1832" y="274"/>
                </a:lnTo>
                <a:lnTo>
                  <a:pt x="1829" y="274"/>
                </a:lnTo>
                <a:lnTo>
                  <a:pt x="1829" y="272"/>
                </a:lnTo>
                <a:lnTo>
                  <a:pt x="1827" y="272"/>
                </a:lnTo>
                <a:lnTo>
                  <a:pt x="1825" y="272"/>
                </a:lnTo>
                <a:lnTo>
                  <a:pt x="1825" y="270"/>
                </a:lnTo>
                <a:lnTo>
                  <a:pt x="1825" y="267"/>
                </a:lnTo>
                <a:lnTo>
                  <a:pt x="1827" y="265"/>
                </a:lnTo>
                <a:lnTo>
                  <a:pt x="1827" y="263"/>
                </a:lnTo>
                <a:lnTo>
                  <a:pt x="1827" y="260"/>
                </a:lnTo>
                <a:lnTo>
                  <a:pt x="1829" y="258"/>
                </a:lnTo>
                <a:lnTo>
                  <a:pt x="1827" y="258"/>
                </a:lnTo>
                <a:lnTo>
                  <a:pt x="1827" y="256"/>
                </a:lnTo>
                <a:lnTo>
                  <a:pt x="1825" y="256"/>
                </a:lnTo>
                <a:lnTo>
                  <a:pt x="1825" y="254"/>
                </a:lnTo>
                <a:lnTo>
                  <a:pt x="1825" y="251"/>
                </a:lnTo>
                <a:lnTo>
                  <a:pt x="1822" y="251"/>
                </a:lnTo>
                <a:lnTo>
                  <a:pt x="1822" y="249"/>
                </a:lnTo>
                <a:lnTo>
                  <a:pt x="1822" y="247"/>
                </a:lnTo>
                <a:lnTo>
                  <a:pt x="1820" y="247"/>
                </a:lnTo>
                <a:lnTo>
                  <a:pt x="1820" y="244"/>
                </a:lnTo>
                <a:lnTo>
                  <a:pt x="1820" y="242"/>
                </a:lnTo>
                <a:lnTo>
                  <a:pt x="1820" y="240"/>
                </a:lnTo>
                <a:lnTo>
                  <a:pt x="1818" y="240"/>
                </a:lnTo>
                <a:lnTo>
                  <a:pt x="1815" y="240"/>
                </a:lnTo>
                <a:lnTo>
                  <a:pt x="1815" y="237"/>
                </a:lnTo>
                <a:lnTo>
                  <a:pt x="1815" y="240"/>
                </a:lnTo>
                <a:lnTo>
                  <a:pt x="1813" y="240"/>
                </a:lnTo>
                <a:lnTo>
                  <a:pt x="1813" y="237"/>
                </a:lnTo>
                <a:lnTo>
                  <a:pt x="1813" y="240"/>
                </a:lnTo>
                <a:lnTo>
                  <a:pt x="1811" y="240"/>
                </a:lnTo>
                <a:lnTo>
                  <a:pt x="1809" y="240"/>
                </a:lnTo>
                <a:lnTo>
                  <a:pt x="1809" y="237"/>
                </a:lnTo>
                <a:lnTo>
                  <a:pt x="1806" y="237"/>
                </a:lnTo>
                <a:lnTo>
                  <a:pt x="1804" y="237"/>
                </a:lnTo>
                <a:lnTo>
                  <a:pt x="1804" y="235"/>
                </a:lnTo>
                <a:lnTo>
                  <a:pt x="1802" y="235"/>
                </a:lnTo>
                <a:lnTo>
                  <a:pt x="1802" y="233"/>
                </a:lnTo>
                <a:lnTo>
                  <a:pt x="1804" y="233"/>
                </a:lnTo>
                <a:lnTo>
                  <a:pt x="1804" y="231"/>
                </a:lnTo>
                <a:lnTo>
                  <a:pt x="1806" y="231"/>
                </a:lnTo>
                <a:lnTo>
                  <a:pt x="1806" y="228"/>
                </a:lnTo>
                <a:lnTo>
                  <a:pt x="1809" y="226"/>
                </a:lnTo>
                <a:lnTo>
                  <a:pt x="1811" y="226"/>
                </a:lnTo>
                <a:lnTo>
                  <a:pt x="1811" y="224"/>
                </a:lnTo>
                <a:lnTo>
                  <a:pt x="1813" y="224"/>
                </a:lnTo>
                <a:lnTo>
                  <a:pt x="1813" y="221"/>
                </a:lnTo>
                <a:lnTo>
                  <a:pt x="1815" y="221"/>
                </a:lnTo>
                <a:lnTo>
                  <a:pt x="1818" y="221"/>
                </a:lnTo>
                <a:lnTo>
                  <a:pt x="1820" y="221"/>
                </a:lnTo>
                <a:lnTo>
                  <a:pt x="1822" y="221"/>
                </a:lnTo>
                <a:lnTo>
                  <a:pt x="1822" y="219"/>
                </a:lnTo>
                <a:lnTo>
                  <a:pt x="1822" y="221"/>
                </a:lnTo>
                <a:lnTo>
                  <a:pt x="1825" y="219"/>
                </a:lnTo>
                <a:lnTo>
                  <a:pt x="1827" y="219"/>
                </a:lnTo>
                <a:lnTo>
                  <a:pt x="1827" y="217"/>
                </a:lnTo>
                <a:lnTo>
                  <a:pt x="1827" y="214"/>
                </a:lnTo>
                <a:lnTo>
                  <a:pt x="1827" y="212"/>
                </a:lnTo>
                <a:lnTo>
                  <a:pt x="1829" y="212"/>
                </a:lnTo>
                <a:lnTo>
                  <a:pt x="1829" y="210"/>
                </a:lnTo>
                <a:lnTo>
                  <a:pt x="1832" y="210"/>
                </a:lnTo>
                <a:lnTo>
                  <a:pt x="1832" y="208"/>
                </a:lnTo>
                <a:lnTo>
                  <a:pt x="1832" y="205"/>
                </a:lnTo>
                <a:lnTo>
                  <a:pt x="1832" y="203"/>
                </a:lnTo>
                <a:lnTo>
                  <a:pt x="1834" y="203"/>
                </a:lnTo>
                <a:lnTo>
                  <a:pt x="1834" y="201"/>
                </a:lnTo>
                <a:lnTo>
                  <a:pt x="1836" y="198"/>
                </a:lnTo>
                <a:lnTo>
                  <a:pt x="1836" y="196"/>
                </a:lnTo>
                <a:lnTo>
                  <a:pt x="1839" y="196"/>
                </a:lnTo>
                <a:lnTo>
                  <a:pt x="1841" y="194"/>
                </a:lnTo>
                <a:lnTo>
                  <a:pt x="1843" y="194"/>
                </a:lnTo>
                <a:lnTo>
                  <a:pt x="1845" y="191"/>
                </a:lnTo>
                <a:lnTo>
                  <a:pt x="1848" y="191"/>
                </a:lnTo>
                <a:lnTo>
                  <a:pt x="1848" y="189"/>
                </a:lnTo>
                <a:lnTo>
                  <a:pt x="1850" y="189"/>
                </a:lnTo>
                <a:close/>
                <a:moveTo>
                  <a:pt x="1850" y="42"/>
                </a:moveTo>
                <a:lnTo>
                  <a:pt x="1852" y="42"/>
                </a:lnTo>
                <a:lnTo>
                  <a:pt x="1855" y="42"/>
                </a:lnTo>
                <a:lnTo>
                  <a:pt x="1855" y="44"/>
                </a:lnTo>
                <a:lnTo>
                  <a:pt x="1857" y="44"/>
                </a:lnTo>
                <a:lnTo>
                  <a:pt x="1857" y="42"/>
                </a:lnTo>
                <a:lnTo>
                  <a:pt x="1859" y="42"/>
                </a:lnTo>
                <a:lnTo>
                  <a:pt x="1859" y="44"/>
                </a:lnTo>
                <a:lnTo>
                  <a:pt x="1862" y="44"/>
                </a:lnTo>
                <a:lnTo>
                  <a:pt x="1862" y="46"/>
                </a:lnTo>
                <a:lnTo>
                  <a:pt x="1864" y="46"/>
                </a:lnTo>
                <a:lnTo>
                  <a:pt x="1864" y="49"/>
                </a:lnTo>
                <a:lnTo>
                  <a:pt x="1866" y="49"/>
                </a:lnTo>
                <a:lnTo>
                  <a:pt x="1866" y="51"/>
                </a:lnTo>
                <a:lnTo>
                  <a:pt x="1866" y="53"/>
                </a:lnTo>
                <a:lnTo>
                  <a:pt x="1868" y="53"/>
                </a:lnTo>
                <a:lnTo>
                  <a:pt x="1868" y="51"/>
                </a:lnTo>
                <a:lnTo>
                  <a:pt x="1868" y="49"/>
                </a:lnTo>
                <a:lnTo>
                  <a:pt x="1871" y="49"/>
                </a:lnTo>
                <a:lnTo>
                  <a:pt x="1871" y="46"/>
                </a:lnTo>
                <a:lnTo>
                  <a:pt x="1873" y="46"/>
                </a:lnTo>
                <a:lnTo>
                  <a:pt x="1875" y="46"/>
                </a:lnTo>
                <a:lnTo>
                  <a:pt x="1875" y="49"/>
                </a:lnTo>
                <a:lnTo>
                  <a:pt x="1878" y="49"/>
                </a:lnTo>
                <a:lnTo>
                  <a:pt x="1878" y="46"/>
                </a:lnTo>
                <a:lnTo>
                  <a:pt x="1880" y="46"/>
                </a:lnTo>
                <a:lnTo>
                  <a:pt x="1880" y="49"/>
                </a:lnTo>
                <a:lnTo>
                  <a:pt x="1882" y="49"/>
                </a:lnTo>
                <a:lnTo>
                  <a:pt x="1882" y="51"/>
                </a:lnTo>
                <a:lnTo>
                  <a:pt x="1880" y="51"/>
                </a:lnTo>
                <a:lnTo>
                  <a:pt x="1880" y="53"/>
                </a:lnTo>
                <a:lnTo>
                  <a:pt x="1880" y="51"/>
                </a:lnTo>
                <a:lnTo>
                  <a:pt x="1878" y="51"/>
                </a:lnTo>
                <a:lnTo>
                  <a:pt x="1878" y="53"/>
                </a:lnTo>
                <a:lnTo>
                  <a:pt x="1880" y="53"/>
                </a:lnTo>
                <a:lnTo>
                  <a:pt x="1878" y="53"/>
                </a:lnTo>
                <a:lnTo>
                  <a:pt x="1875" y="53"/>
                </a:lnTo>
                <a:lnTo>
                  <a:pt x="1875" y="55"/>
                </a:lnTo>
                <a:lnTo>
                  <a:pt x="1875" y="53"/>
                </a:lnTo>
                <a:lnTo>
                  <a:pt x="1875" y="55"/>
                </a:lnTo>
                <a:lnTo>
                  <a:pt x="1875" y="58"/>
                </a:lnTo>
                <a:lnTo>
                  <a:pt x="1873" y="58"/>
                </a:lnTo>
                <a:lnTo>
                  <a:pt x="1873" y="60"/>
                </a:lnTo>
                <a:lnTo>
                  <a:pt x="1873" y="62"/>
                </a:lnTo>
                <a:lnTo>
                  <a:pt x="1873" y="65"/>
                </a:lnTo>
                <a:lnTo>
                  <a:pt x="1871" y="67"/>
                </a:lnTo>
                <a:lnTo>
                  <a:pt x="1871" y="65"/>
                </a:lnTo>
                <a:lnTo>
                  <a:pt x="1868" y="65"/>
                </a:lnTo>
                <a:lnTo>
                  <a:pt x="1868" y="67"/>
                </a:lnTo>
                <a:lnTo>
                  <a:pt x="1868" y="65"/>
                </a:lnTo>
                <a:lnTo>
                  <a:pt x="1868" y="67"/>
                </a:lnTo>
                <a:lnTo>
                  <a:pt x="1866" y="67"/>
                </a:lnTo>
                <a:lnTo>
                  <a:pt x="1866" y="69"/>
                </a:lnTo>
                <a:lnTo>
                  <a:pt x="1868" y="69"/>
                </a:lnTo>
                <a:lnTo>
                  <a:pt x="1868" y="72"/>
                </a:lnTo>
                <a:lnTo>
                  <a:pt x="1868" y="74"/>
                </a:lnTo>
                <a:lnTo>
                  <a:pt x="1866" y="74"/>
                </a:lnTo>
                <a:lnTo>
                  <a:pt x="1866" y="72"/>
                </a:lnTo>
                <a:lnTo>
                  <a:pt x="1864" y="72"/>
                </a:lnTo>
                <a:lnTo>
                  <a:pt x="1864" y="74"/>
                </a:lnTo>
                <a:lnTo>
                  <a:pt x="1862" y="74"/>
                </a:lnTo>
                <a:lnTo>
                  <a:pt x="1862" y="76"/>
                </a:lnTo>
                <a:lnTo>
                  <a:pt x="1862" y="78"/>
                </a:lnTo>
                <a:lnTo>
                  <a:pt x="1862" y="81"/>
                </a:lnTo>
                <a:lnTo>
                  <a:pt x="1862" y="83"/>
                </a:lnTo>
                <a:lnTo>
                  <a:pt x="1862" y="81"/>
                </a:lnTo>
                <a:lnTo>
                  <a:pt x="1862" y="83"/>
                </a:lnTo>
                <a:lnTo>
                  <a:pt x="1859" y="83"/>
                </a:lnTo>
                <a:lnTo>
                  <a:pt x="1862" y="83"/>
                </a:lnTo>
                <a:lnTo>
                  <a:pt x="1859" y="83"/>
                </a:lnTo>
                <a:lnTo>
                  <a:pt x="1859" y="85"/>
                </a:lnTo>
                <a:lnTo>
                  <a:pt x="1859" y="88"/>
                </a:lnTo>
                <a:lnTo>
                  <a:pt x="1859" y="90"/>
                </a:lnTo>
                <a:lnTo>
                  <a:pt x="1857" y="90"/>
                </a:lnTo>
                <a:lnTo>
                  <a:pt x="1859" y="90"/>
                </a:lnTo>
                <a:lnTo>
                  <a:pt x="1859" y="92"/>
                </a:lnTo>
                <a:lnTo>
                  <a:pt x="1857" y="92"/>
                </a:lnTo>
                <a:lnTo>
                  <a:pt x="1857" y="90"/>
                </a:lnTo>
                <a:lnTo>
                  <a:pt x="1857" y="92"/>
                </a:lnTo>
                <a:lnTo>
                  <a:pt x="1859" y="92"/>
                </a:lnTo>
                <a:lnTo>
                  <a:pt x="1857" y="92"/>
                </a:lnTo>
                <a:lnTo>
                  <a:pt x="1857" y="95"/>
                </a:lnTo>
                <a:lnTo>
                  <a:pt x="1859" y="95"/>
                </a:lnTo>
                <a:lnTo>
                  <a:pt x="1859" y="97"/>
                </a:lnTo>
                <a:lnTo>
                  <a:pt x="1859" y="95"/>
                </a:lnTo>
                <a:lnTo>
                  <a:pt x="1859" y="97"/>
                </a:lnTo>
                <a:lnTo>
                  <a:pt x="1857" y="97"/>
                </a:lnTo>
                <a:lnTo>
                  <a:pt x="1857" y="99"/>
                </a:lnTo>
                <a:lnTo>
                  <a:pt x="1859" y="99"/>
                </a:lnTo>
                <a:lnTo>
                  <a:pt x="1859" y="102"/>
                </a:lnTo>
                <a:lnTo>
                  <a:pt x="1857" y="102"/>
                </a:lnTo>
                <a:lnTo>
                  <a:pt x="1859" y="102"/>
                </a:lnTo>
                <a:lnTo>
                  <a:pt x="1857" y="102"/>
                </a:lnTo>
                <a:lnTo>
                  <a:pt x="1857" y="99"/>
                </a:lnTo>
                <a:lnTo>
                  <a:pt x="1855" y="99"/>
                </a:lnTo>
                <a:lnTo>
                  <a:pt x="1855" y="102"/>
                </a:lnTo>
                <a:lnTo>
                  <a:pt x="1852" y="102"/>
                </a:lnTo>
                <a:lnTo>
                  <a:pt x="1855" y="102"/>
                </a:lnTo>
                <a:lnTo>
                  <a:pt x="1855" y="104"/>
                </a:lnTo>
                <a:lnTo>
                  <a:pt x="1855" y="106"/>
                </a:lnTo>
                <a:lnTo>
                  <a:pt x="1855" y="104"/>
                </a:lnTo>
                <a:lnTo>
                  <a:pt x="1855" y="106"/>
                </a:lnTo>
                <a:lnTo>
                  <a:pt x="1852" y="106"/>
                </a:lnTo>
                <a:lnTo>
                  <a:pt x="1855" y="106"/>
                </a:lnTo>
                <a:lnTo>
                  <a:pt x="1855" y="108"/>
                </a:lnTo>
                <a:lnTo>
                  <a:pt x="1852" y="108"/>
                </a:lnTo>
                <a:lnTo>
                  <a:pt x="1852" y="106"/>
                </a:lnTo>
                <a:lnTo>
                  <a:pt x="1850" y="106"/>
                </a:lnTo>
                <a:lnTo>
                  <a:pt x="1850" y="108"/>
                </a:lnTo>
                <a:lnTo>
                  <a:pt x="1850" y="106"/>
                </a:lnTo>
                <a:lnTo>
                  <a:pt x="1848" y="106"/>
                </a:lnTo>
                <a:lnTo>
                  <a:pt x="1848" y="104"/>
                </a:lnTo>
                <a:lnTo>
                  <a:pt x="1845" y="104"/>
                </a:lnTo>
                <a:lnTo>
                  <a:pt x="1845" y="106"/>
                </a:lnTo>
                <a:lnTo>
                  <a:pt x="1845" y="104"/>
                </a:lnTo>
                <a:lnTo>
                  <a:pt x="1843" y="104"/>
                </a:lnTo>
                <a:lnTo>
                  <a:pt x="1843" y="106"/>
                </a:lnTo>
                <a:lnTo>
                  <a:pt x="1843" y="104"/>
                </a:lnTo>
                <a:lnTo>
                  <a:pt x="1843" y="106"/>
                </a:lnTo>
                <a:lnTo>
                  <a:pt x="1841" y="106"/>
                </a:lnTo>
                <a:lnTo>
                  <a:pt x="1839" y="106"/>
                </a:lnTo>
                <a:lnTo>
                  <a:pt x="1839" y="108"/>
                </a:lnTo>
                <a:lnTo>
                  <a:pt x="1839" y="111"/>
                </a:lnTo>
                <a:lnTo>
                  <a:pt x="1836" y="111"/>
                </a:lnTo>
                <a:lnTo>
                  <a:pt x="1839" y="111"/>
                </a:lnTo>
                <a:lnTo>
                  <a:pt x="1836" y="111"/>
                </a:lnTo>
                <a:lnTo>
                  <a:pt x="1836" y="113"/>
                </a:lnTo>
                <a:lnTo>
                  <a:pt x="1839" y="113"/>
                </a:lnTo>
                <a:lnTo>
                  <a:pt x="1836" y="113"/>
                </a:lnTo>
                <a:lnTo>
                  <a:pt x="1836" y="111"/>
                </a:lnTo>
                <a:lnTo>
                  <a:pt x="1834" y="111"/>
                </a:lnTo>
                <a:lnTo>
                  <a:pt x="1834" y="108"/>
                </a:lnTo>
                <a:lnTo>
                  <a:pt x="1834" y="106"/>
                </a:lnTo>
                <a:lnTo>
                  <a:pt x="1834" y="104"/>
                </a:lnTo>
                <a:lnTo>
                  <a:pt x="1832" y="104"/>
                </a:lnTo>
                <a:lnTo>
                  <a:pt x="1834" y="104"/>
                </a:lnTo>
                <a:lnTo>
                  <a:pt x="1832" y="104"/>
                </a:lnTo>
                <a:lnTo>
                  <a:pt x="1832" y="102"/>
                </a:lnTo>
                <a:lnTo>
                  <a:pt x="1834" y="102"/>
                </a:lnTo>
                <a:lnTo>
                  <a:pt x="1834" y="104"/>
                </a:lnTo>
                <a:lnTo>
                  <a:pt x="1834" y="102"/>
                </a:lnTo>
                <a:lnTo>
                  <a:pt x="1832" y="102"/>
                </a:lnTo>
                <a:lnTo>
                  <a:pt x="1832" y="99"/>
                </a:lnTo>
                <a:lnTo>
                  <a:pt x="1832" y="97"/>
                </a:lnTo>
                <a:lnTo>
                  <a:pt x="1829" y="97"/>
                </a:lnTo>
                <a:lnTo>
                  <a:pt x="1829" y="95"/>
                </a:lnTo>
                <a:lnTo>
                  <a:pt x="1827" y="95"/>
                </a:lnTo>
                <a:lnTo>
                  <a:pt x="1827" y="92"/>
                </a:lnTo>
                <a:lnTo>
                  <a:pt x="1827" y="90"/>
                </a:lnTo>
                <a:lnTo>
                  <a:pt x="1825" y="90"/>
                </a:lnTo>
                <a:lnTo>
                  <a:pt x="1825" y="88"/>
                </a:lnTo>
                <a:lnTo>
                  <a:pt x="1822" y="88"/>
                </a:lnTo>
                <a:lnTo>
                  <a:pt x="1822" y="85"/>
                </a:lnTo>
                <a:lnTo>
                  <a:pt x="1822" y="83"/>
                </a:lnTo>
                <a:lnTo>
                  <a:pt x="1820" y="83"/>
                </a:lnTo>
                <a:lnTo>
                  <a:pt x="1820" y="81"/>
                </a:lnTo>
                <a:lnTo>
                  <a:pt x="1818" y="81"/>
                </a:lnTo>
                <a:lnTo>
                  <a:pt x="1818" y="78"/>
                </a:lnTo>
                <a:lnTo>
                  <a:pt x="1815" y="78"/>
                </a:lnTo>
                <a:lnTo>
                  <a:pt x="1818" y="78"/>
                </a:lnTo>
                <a:lnTo>
                  <a:pt x="1815" y="78"/>
                </a:lnTo>
                <a:lnTo>
                  <a:pt x="1818" y="78"/>
                </a:lnTo>
                <a:lnTo>
                  <a:pt x="1815" y="78"/>
                </a:lnTo>
                <a:lnTo>
                  <a:pt x="1815" y="76"/>
                </a:lnTo>
                <a:lnTo>
                  <a:pt x="1818" y="76"/>
                </a:lnTo>
                <a:lnTo>
                  <a:pt x="1818" y="74"/>
                </a:lnTo>
                <a:lnTo>
                  <a:pt x="1820" y="74"/>
                </a:lnTo>
                <a:lnTo>
                  <a:pt x="1822" y="74"/>
                </a:lnTo>
                <a:lnTo>
                  <a:pt x="1825" y="74"/>
                </a:lnTo>
                <a:lnTo>
                  <a:pt x="1827" y="74"/>
                </a:lnTo>
                <a:lnTo>
                  <a:pt x="1827" y="72"/>
                </a:lnTo>
                <a:lnTo>
                  <a:pt x="1829" y="72"/>
                </a:lnTo>
                <a:lnTo>
                  <a:pt x="1829" y="69"/>
                </a:lnTo>
                <a:lnTo>
                  <a:pt x="1832" y="69"/>
                </a:lnTo>
                <a:lnTo>
                  <a:pt x="1829" y="69"/>
                </a:lnTo>
                <a:lnTo>
                  <a:pt x="1829" y="67"/>
                </a:lnTo>
                <a:lnTo>
                  <a:pt x="1832" y="67"/>
                </a:lnTo>
                <a:lnTo>
                  <a:pt x="1829" y="67"/>
                </a:lnTo>
                <a:lnTo>
                  <a:pt x="1829" y="65"/>
                </a:lnTo>
                <a:lnTo>
                  <a:pt x="1829" y="62"/>
                </a:lnTo>
                <a:lnTo>
                  <a:pt x="1829" y="60"/>
                </a:lnTo>
                <a:lnTo>
                  <a:pt x="1827" y="60"/>
                </a:lnTo>
                <a:lnTo>
                  <a:pt x="1827" y="58"/>
                </a:lnTo>
                <a:lnTo>
                  <a:pt x="1829" y="58"/>
                </a:lnTo>
                <a:lnTo>
                  <a:pt x="1827" y="58"/>
                </a:lnTo>
                <a:lnTo>
                  <a:pt x="1829" y="58"/>
                </a:lnTo>
                <a:lnTo>
                  <a:pt x="1827" y="58"/>
                </a:lnTo>
                <a:lnTo>
                  <a:pt x="1829" y="58"/>
                </a:lnTo>
                <a:lnTo>
                  <a:pt x="1829" y="55"/>
                </a:lnTo>
                <a:lnTo>
                  <a:pt x="1829" y="58"/>
                </a:lnTo>
                <a:lnTo>
                  <a:pt x="1829" y="55"/>
                </a:lnTo>
                <a:lnTo>
                  <a:pt x="1829" y="53"/>
                </a:lnTo>
                <a:lnTo>
                  <a:pt x="1827" y="53"/>
                </a:lnTo>
                <a:lnTo>
                  <a:pt x="1829" y="53"/>
                </a:lnTo>
                <a:lnTo>
                  <a:pt x="1829" y="51"/>
                </a:lnTo>
                <a:lnTo>
                  <a:pt x="1829" y="49"/>
                </a:lnTo>
                <a:lnTo>
                  <a:pt x="1832" y="49"/>
                </a:lnTo>
                <a:lnTo>
                  <a:pt x="1834" y="49"/>
                </a:lnTo>
                <a:lnTo>
                  <a:pt x="1834" y="51"/>
                </a:lnTo>
                <a:lnTo>
                  <a:pt x="1834" y="49"/>
                </a:lnTo>
                <a:lnTo>
                  <a:pt x="1836" y="49"/>
                </a:lnTo>
                <a:lnTo>
                  <a:pt x="1839" y="49"/>
                </a:lnTo>
                <a:lnTo>
                  <a:pt x="1839" y="46"/>
                </a:lnTo>
                <a:lnTo>
                  <a:pt x="1841" y="46"/>
                </a:lnTo>
                <a:lnTo>
                  <a:pt x="1841" y="44"/>
                </a:lnTo>
                <a:lnTo>
                  <a:pt x="1843" y="44"/>
                </a:lnTo>
                <a:lnTo>
                  <a:pt x="1845" y="44"/>
                </a:lnTo>
                <a:lnTo>
                  <a:pt x="1845" y="42"/>
                </a:lnTo>
                <a:lnTo>
                  <a:pt x="1848" y="42"/>
                </a:lnTo>
                <a:lnTo>
                  <a:pt x="1850" y="42"/>
                </a:lnTo>
                <a:close/>
                <a:moveTo>
                  <a:pt x="1673" y="0"/>
                </a:moveTo>
                <a:lnTo>
                  <a:pt x="1673" y="2"/>
                </a:lnTo>
                <a:lnTo>
                  <a:pt x="1675" y="2"/>
                </a:lnTo>
                <a:lnTo>
                  <a:pt x="1675" y="5"/>
                </a:lnTo>
                <a:lnTo>
                  <a:pt x="1673" y="5"/>
                </a:lnTo>
                <a:lnTo>
                  <a:pt x="1675" y="5"/>
                </a:lnTo>
                <a:lnTo>
                  <a:pt x="1675" y="7"/>
                </a:lnTo>
                <a:lnTo>
                  <a:pt x="1677" y="7"/>
                </a:lnTo>
                <a:lnTo>
                  <a:pt x="1675" y="7"/>
                </a:lnTo>
                <a:lnTo>
                  <a:pt x="1675" y="9"/>
                </a:lnTo>
                <a:lnTo>
                  <a:pt x="1675" y="7"/>
                </a:lnTo>
                <a:lnTo>
                  <a:pt x="1675" y="9"/>
                </a:lnTo>
                <a:lnTo>
                  <a:pt x="1675" y="7"/>
                </a:lnTo>
                <a:lnTo>
                  <a:pt x="1675" y="9"/>
                </a:lnTo>
                <a:lnTo>
                  <a:pt x="1677" y="9"/>
                </a:lnTo>
                <a:lnTo>
                  <a:pt x="1675" y="9"/>
                </a:lnTo>
                <a:lnTo>
                  <a:pt x="1675" y="12"/>
                </a:lnTo>
                <a:lnTo>
                  <a:pt x="1675" y="9"/>
                </a:lnTo>
                <a:lnTo>
                  <a:pt x="1675" y="12"/>
                </a:lnTo>
                <a:lnTo>
                  <a:pt x="1677" y="12"/>
                </a:lnTo>
                <a:lnTo>
                  <a:pt x="1675" y="12"/>
                </a:lnTo>
                <a:lnTo>
                  <a:pt x="1677" y="12"/>
                </a:lnTo>
                <a:lnTo>
                  <a:pt x="1677" y="14"/>
                </a:lnTo>
                <a:lnTo>
                  <a:pt x="1677" y="16"/>
                </a:lnTo>
                <a:lnTo>
                  <a:pt x="1675" y="16"/>
                </a:lnTo>
                <a:lnTo>
                  <a:pt x="1675" y="19"/>
                </a:lnTo>
                <a:lnTo>
                  <a:pt x="1673" y="19"/>
                </a:lnTo>
                <a:lnTo>
                  <a:pt x="1673" y="21"/>
                </a:lnTo>
                <a:lnTo>
                  <a:pt x="1670" y="21"/>
                </a:lnTo>
                <a:lnTo>
                  <a:pt x="1668" y="21"/>
                </a:lnTo>
                <a:lnTo>
                  <a:pt x="1668" y="23"/>
                </a:lnTo>
                <a:lnTo>
                  <a:pt x="1666" y="23"/>
                </a:lnTo>
                <a:lnTo>
                  <a:pt x="1666" y="25"/>
                </a:lnTo>
                <a:lnTo>
                  <a:pt x="1663" y="25"/>
                </a:lnTo>
                <a:lnTo>
                  <a:pt x="1663" y="28"/>
                </a:lnTo>
                <a:lnTo>
                  <a:pt x="1661" y="28"/>
                </a:lnTo>
                <a:lnTo>
                  <a:pt x="1661" y="30"/>
                </a:lnTo>
                <a:lnTo>
                  <a:pt x="1661" y="32"/>
                </a:lnTo>
                <a:lnTo>
                  <a:pt x="1659" y="32"/>
                </a:lnTo>
                <a:lnTo>
                  <a:pt x="1659" y="35"/>
                </a:lnTo>
                <a:lnTo>
                  <a:pt x="1657" y="35"/>
                </a:lnTo>
                <a:lnTo>
                  <a:pt x="1657" y="37"/>
                </a:lnTo>
                <a:lnTo>
                  <a:pt x="1654" y="37"/>
                </a:lnTo>
                <a:lnTo>
                  <a:pt x="1654" y="39"/>
                </a:lnTo>
                <a:lnTo>
                  <a:pt x="1652" y="39"/>
                </a:lnTo>
                <a:lnTo>
                  <a:pt x="1650" y="39"/>
                </a:lnTo>
                <a:lnTo>
                  <a:pt x="1650" y="42"/>
                </a:lnTo>
                <a:lnTo>
                  <a:pt x="1647" y="42"/>
                </a:lnTo>
                <a:lnTo>
                  <a:pt x="1647" y="44"/>
                </a:lnTo>
                <a:lnTo>
                  <a:pt x="1645" y="44"/>
                </a:lnTo>
                <a:lnTo>
                  <a:pt x="1645" y="46"/>
                </a:lnTo>
                <a:lnTo>
                  <a:pt x="1643" y="46"/>
                </a:lnTo>
                <a:lnTo>
                  <a:pt x="1645" y="46"/>
                </a:lnTo>
                <a:lnTo>
                  <a:pt x="1643" y="46"/>
                </a:lnTo>
                <a:lnTo>
                  <a:pt x="1640" y="46"/>
                </a:lnTo>
                <a:lnTo>
                  <a:pt x="1640" y="49"/>
                </a:lnTo>
                <a:lnTo>
                  <a:pt x="1640" y="46"/>
                </a:lnTo>
                <a:lnTo>
                  <a:pt x="1643" y="46"/>
                </a:lnTo>
                <a:lnTo>
                  <a:pt x="1643" y="49"/>
                </a:lnTo>
                <a:lnTo>
                  <a:pt x="1640" y="49"/>
                </a:lnTo>
                <a:lnTo>
                  <a:pt x="1638" y="49"/>
                </a:lnTo>
                <a:lnTo>
                  <a:pt x="1638" y="51"/>
                </a:lnTo>
                <a:lnTo>
                  <a:pt x="1636" y="51"/>
                </a:lnTo>
                <a:lnTo>
                  <a:pt x="1633" y="51"/>
                </a:lnTo>
                <a:lnTo>
                  <a:pt x="1633" y="53"/>
                </a:lnTo>
                <a:lnTo>
                  <a:pt x="1631" y="53"/>
                </a:lnTo>
                <a:lnTo>
                  <a:pt x="1631" y="51"/>
                </a:lnTo>
                <a:lnTo>
                  <a:pt x="1629" y="51"/>
                </a:lnTo>
                <a:lnTo>
                  <a:pt x="1627" y="51"/>
                </a:lnTo>
                <a:lnTo>
                  <a:pt x="1624" y="51"/>
                </a:lnTo>
                <a:lnTo>
                  <a:pt x="1624" y="53"/>
                </a:lnTo>
                <a:lnTo>
                  <a:pt x="1622" y="53"/>
                </a:lnTo>
                <a:lnTo>
                  <a:pt x="1622" y="55"/>
                </a:lnTo>
                <a:lnTo>
                  <a:pt x="1620" y="55"/>
                </a:lnTo>
                <a:lnTo>
                  <a:pt x="1620" y="58"/>
                </a:lnTo>
                <a:lnTo>
                  <a:pt x="1617" y="58"/>
                </a:lnTo>
                <a:lnTo>
                  <a:pt x="1617" y="60"/>
                </a:lnTo>
                <a:lnTo>
                  <a:pt x="1615" y="62"/>
                </a:lnTo>
                <a:lnTo>
                  <a:pt x="1615" y="65"/>
                </a:lnTo>
                <a:lnTo>
                  <a:pt x="1613" y="65"/>
                </a:lnTo>
                <a:lnTo>
                  <a:pt x="1615" y="65"/>
                </a:lnTo>
                <a:lnTo>
                  <a:pt x="1613" y="65"/>
                </a:lnTo>
                <a:lnTo>
                  <a:pt x="1615" y="67"/>
                </a:lnTo>
                <a:lnTo>
                  <a:pt x="1613" y="67"/>
                </a:lnTo>
                <a:lnTo>
                  <a:pt x="1610" y="69"/>
                </a:lnTo>
                <a:lnTo>
                  <a:pt x="1608" y="72"/>
                </a:lnTo>
                <a:lnTo>
                  <a:pt x="1608" y="74"/>
                </a:lnTo>
                <a:lnTo>
                  <a:pt x="1606" y="74"/>
                </a:lnTo>
                <a:lnTo>
                  <a:pt x="1604" y="74"/>
                </a:lnTo>
                <a:lnTo>
                  <a:pt x="1604" y="76"/>
                </a:lnTo>
                <a:lnTo>
                  <a:pt x="1604" y="74"/>
                </a:lnTo>
                <a:lnTo>
                  <a:pt x="1601" y="74"/>
                </a:lnTo>
                <a:lnTo>
                  <a:pt x="1599" y="74"/>
                </a:lnTo>
                <a:lnTo>
                  <a:pt x="1597" y="74"/>
                </a:lnTo>
                <a:lnTo>
                  <a:pt x="1594" y="74"/>
                </a:lnTo>
                <a:lnTo>
                  <a:pt x="1594" y="76"/>
                </a:lnTo>
                <a:lnTo>
                  <a:pt x="1592" y="76"/>
                </a:lnTo>
                <a:lnTo>
                  <a:pt x="1592" y="78"/>
                </a:lnTo>
                <a:lnTo>
                  <a:pt x="1590" y="81"/>
                </a:lnTo>
                <a:lnTo>
                  <a:pt x="1587" y="83"/>
                </a:lnTo>
                <a:lnTo>
                  <a:pt x="1587" y="85"/>
                </a:lnTo>
                <a:lnTo>
                  <a:pt x="1585" y="85"/>
                </a:lnTo>
                <a:lnTo>
                  <a:pt x="1585" y="88"/>
                </a:lnTo>
                <a:lnTo>
                  <a:pt x="1585" y="90"/>
                </a:lnTo>
                <a:lnTo>
                  <a:pt x="1585" y="92"/>
                </a:lnTo>
                <a:lnTo>
                  <a:pt x="1585" y="95"/>
                </a:lnTo>
                <a:lnTo>
                  <a:pt x="1583" y="95"/>
                </a:lnTo>
                <a:lnTo>
                  <a:pt x="1585" y="95"/>
                </a:lnTo>
                <a:lnTo>
                  <a:pt x="1583" y="95"/>
                </a:lnTo>
                <a:lnTo>
                  <a:pt x="1583" y="97"/>
                </a:lnTo>
                <a:lnTo>
                  <a:pt x="1581" y="97"/>
                </a:lnTo>
                <a:lnTo>
                  <a:pt x="1581" y="99"/>
                </a:lnTo>
                <a:lnTo>
                  <a:pt x="1578" y="99"/>
                </a:lnTo>
                <a:lnTo>
                  <a:pt x="1578" y="102"/>
                </a:lnTo>
                <a:lnTo>
                  <a:pt x="1578" y="104"/>
                </a:lnTo>
                <a:lnTo>
                  <a:pt x="1576" y="104"/>
                </a:lnTo>
                <a:lnTo>
                  <a:pt x="1574" y="104"/>
                </a:lnTo>
                <a:lnTo>
                  <a:pt x="1571" y="104"/>
                </a:lnTo>
                <a:lnTo>
                  <a:pt x="1569" y="104"/>
                </a:lnTo>
                <a:lnTo>
                  <a:pt x="1569" y="106"/>
                </a:lnTo>
                <a:lnTo>
                  <a:pt x="1567" y="106"/>
                </a:lnTo>
                <a:lnTo>
                  <a:pt x="1567" y="108"/>
                </a:lnTo>
                <a:lnTo>
                  <a:pt x="1567" y="111"/>
                </a:lnTo>
                <a:lnTo>
                  <a:pt x="1567" y="113"/>
                </a:lnTo>
                <a:lnTo>
                  <a:pt x="1567" y="115"/>
                </a:lnTo>
                <a:lnTo>
                  <a:pt x="1564" y="115"/>
                </a:lnTo>
                <a:lnTo>
                  <a:pt x="1564" y="118"/>
                </a:lnTo>
                <a:lnTo>
                  <a:pt x="1564" y="120"/>
                </a:lnTo>
                <a:lnTo>
                  <a:pt x="1562" y="120"/>
                </a:lnTo>
                <a:lnTo>
                  <a:pt x="1560" y="120"/>
                </a:lnTo>
                <a:lnTo>
                  <a:pt x="1557" y="120"/>
                </a:lnTo>
                <a:lnTo>
                  <a:pt x="1555" y="120"/>
                </a:lnTo>
                <a:lnTo>
                  <a:pt x="1553" y="120"/>
                </a:lnTo>
                <a:lnTo>
                  <a:pt x="1551" y="120"/>
                </a:lnTo>
                <a:lnTo>
                  <a:pt x="1551" y="122"/>
                </a:lnTo>
                <a:lnTo>
                  <a:pt x="1551" y="125"/>
                </a:lnTo>
                <a:lnTo>
                  <a:pt x="1551" y="127"/>
                </a:lnTo>
                <a:lnTo>
                  <a:pt x="1551" y="129"/>
                </a:lnTo>
                <a:lnTo>
                  <a:pt x="1548" y="129"/>
                </a:lnTo>
                <a:lnTo>
                  <a:pt x="1548" y="131"/>
                </a:lnTo>
                <a:lnTo>
                  <a:pt x="1548" y="134"/>
                </a:lnTo>
                <a:lnTo>
                  <a:pt x="1546" y="134"/>
                </a:lnTo>
                <a:lnTo>
                  <a:pt x="1546" y="136"/>
                </a:lnTo>
                <a:lnTo>
                  <a:pt x="1546" y="138"/>
                </a:lnTo>
                <a:lnTo>
                  <a:pt x="1544" y="138"/>
                </a:lnTo>
                <a:lnTo>
                  <a:pt x="1544" y="141"/>
                </a:lnTo>
                <a:lnTo>
                  <a:pt x="1546" y="141"/>
                </a:lnTo>
                <a:lnTo>
                  <a:pt x="1546" y="143"/>
                </a:lnTo>
                <a:lnTo>
                  <a:pt x="1544" y="143"/>
                </a:lnTo>
                <a:lnTo>
                  <a:pt x="1546" y="143"/>
                </a:lnTo>
                <a:lnTo>
                  <a:pt x="1544" y="143"/>
                </a:lnTo>
                <a:lnTo>
                  <a:pt x="1544" y="145"/>
                </a:lnTo>
                <a:lnTo>
                  <a:pt x="1541" y="145"/>
                </a:lnTo>
                <a:lnTo>
                  <a:pt x="1541" y="148"/>
                </a:lnTo>
                <a:lnTo>
                  <a:pt x="1541" y="145"/>
                </a:lnTo>
                <a:lnTo>
                  <a:pt x="1541" y="148"/>
                </a:lnTo>
                <a:lnTo>
                  <a:pt x="1541" y="145"/>
                </a:lnTo>
                <a:lnTo>
                  <a:pt x="1541" y="148"/>
                </a:lnTo>
                <a:lnTo>
                  <a:pt x="1541" y="145"/>
                </a:lnTo>
                <a:lnTo>
                  <a:pt x="1541" y="143"/>
                </a:lnTo>
                <a:lnTo>
                  <a:pt x="1539" y="143"/>
                </a:lnTo>
                <a:lnTo>
                  <a:pt x="1537" y="143"/>
                </a:lnTo>
                <a:lnTo>
                  <a:pt x="1534" y="143"/>
                </a:lnTo>
                <a:lnTo>
                  <a:pt x="1534" y="145"/>
                </a:lnTo>
                <a:lnTo>
                  <a:pt x="1532" y="145"/>
                </a:lnTo>
                <a:lnTo>
                  <a:pt x="1530" y="145"/>
                </a:lnTo>
                <a:lnTo>
                  <a:pt x="1530" y="148"/>
                </a:lnTo>
                <a:lnTo>
                  <a:pt x="1528" y="148"/>
                </a:lnTo>
                <a:lnTo>
                  <a:pt x="1528" y="150"/>
                </a:lnTo>
                <a:lnTo>
                  <a:pt x="1528" y="152"/>
                </a:lnTo>
                <a:lnTo>
                  <a:pt x="1525" y="152"/>
                </a:lnTo>
                <a:lnTo>
                  <a:pt x="1525" y="155"/>
                </a:lnTo>
                <a:lnTo>
                  <a:pt x="1525" y="157"/>
                </a:lnTo>
                <a:lnTo>
                  <a:pt x="1523" y="157"/>
                </a:lnTo>
                <a:lnTo>
                  <a:pt x="1523" y="159"/>
                </a:lnTo>
                <a:lnTo>
                  <a:pt x="1521" y="159"/>
                </a:lnTo>
                <a:lnTo>
                  <a:pt x="1521" y="161"/>
                </a:lnTo>
                <a:lnTo>
                  <a:pt x="1518" y="161"/>
                </a:lnTo>
                <a:lnTo>
                  <a:pt x="1518" y="164"/>
                </a:lnTo>
                <a:lnTo>
                  <a:pt x="1518" y="166"/>
                </a:lnTo>
                <a:lnTo>
                  <a:pt x="1516" y="166"/>
                </a:lnTo>
                <a:lnTo>
                  <a:pt x="1516" y="168"/>
                </a:lnTo>
                <a:lnTo>
                  <a:pt x="1514" y="168"/>
                </a:lnTo>
                <a:lnTo>
                  <a:pt x="1511" y="168"/>
                </a:lnTo>
                <a:lnTo>
                  <a:pt x="1509" y="168"/>
                </a:lnTo>
                <a:lnTo>
                  <a:pt x="1509" y="171"/>
                </a:lnTo>
                <a:lnTo>
                  <a:pt x="1509" y="168"/>
                </a:lnTo>
                <a:lnTo>
                  <a:pt x="1509" y="171"/>
                </a:lnTo>
                <a:lnTo>
                  <a:pt x="1507" y="171"/>
                </a:lnTo>
                <a:lnTo>
                  <a:pt x="1507" y="173"/>
                </a:lnTo>
                <a:lnTo>
                  <a:pt x="1504" y="173"/>
                </a:lnTo>
                <a:lnTo>
                  <a:pt x="1504" y="175"/>
                </a:lnTo>
                <a:lnTo>
                  <a:pt x="1502" y="175"/>
                </a:lnTo>
                <a:lnTo>
                  <a:pt x="1502" y="178"/>
                </a:lnTo>
                <a:lnTo>
                  <a:pt x="1500" y="178"/>
                </a:lnTo>
                <a:lnTo>
                  <a:pt x="1500" y="180"/>
                </a:lnTo>
                <a:lnTo>
                  <a:pt x="1498" y="180"/>
                </a:lnTo>
                <a:lnTo>
                  <a:pt x="1495" y="180"/>
                </a:lnTo>
                <a:lnTo>
                  <a:pt x="1495" y="178"/>
                </a:lnTo>
                <a:lnTo>
                  <a:pt x="1493" y="178"/>
                </a:lnTo>
                <a:lnTo>
                  <a:pt x="1495" y="178"/>
                </a:lnTo>
                <a:lnTo>
                  <a:pt x="1493" y="178"/>
                </a:lnTo>
                <a:lnTo>
                  <a:pt x="1493" y="175"/>
                </a:lnTo>
                <a:lnTo>
                  <a:pt x="1493" y="173"/>
                </a:lnTo>
                <a:lnTo>
                  <a:pt x="1491" y="173"/>
                </a:lnTo>
                <a:lnTo>
                  <a:pt x="1493" y="173"/>
                </a:lnTo>
                <a:lnTo>
                  <a:pt x="1491" y="171"/>
                </a:lnTo>
                <a:lnTo>
                  <a:pt x="1493" y="171"/>
                </a:lnTo>
                <a:lnTo>
                  <a:pt x="1493" y="168"/>
                </a:lnTo>
                <a:lnTo>
                  <a:pt x="1493" y="166"/>
                </a:lnTo>
                <a:lnTo>
                  <a:pt x="1495" y="166"/>
                </a:lnTo>
                <a:lnTo>
                  <a:pt x="1495" y="164"/>
                </a:lnTo>
                <a:lnTo>
                  <a:pt x="1498" y="164"/>
                </a:lnTo>
                <a:lnTo>
                  <a:pt x="1498" y="161"/>
                </a:lnTo>
                <a:lnTo>
                  <a:pt x="1500" y="161"/>
                </a:lnTo>
                <a:lnTo>
                  <a:pt x="1500" y="159"/>
                </a:lnTo>
                <a:lnTo>
                  <a:pt x="1500" y="157"/>
                </a:lnTo>
                <a:lnTo>
                  <a:pt x="1498" y="157"/>
                </a:lnTo>
                <a:lnTo>
                  <a:pt x="1498" y="159"/>
                </a:lnTo>
                <a:lnTo>
                  <a:pt x="1495" y="157"/>
                </a:lnTo>
                <a:lnTo>
                  <a:pt x="1495" y="159"/>
                </a:lnTo>
                <a:lnTo>
                  <a:pt x="1493" y="159"/>
                </a:lnTo>
                <a:lnTo>
                  <a:pt x="1493" y="161"/>
                </a:lnTo>
                <a:lnTo>
                  <a:pt x="1491" y="161"/>
                </a:lnTo>
                <a:lnTo>
                  <a:pt x="1488" y="161"/>
                </a:lnTo>
                <a:lnTo>
                  <a:pt x="1488" y="159"/>
                </a:lnTo>
                <a:lnTo>
                  <a:pt x="1488" y="161"/>
                </a:lnTo>
                <a:lnTo>
                  <a:pt x="1486" y="161"/>
                </a:lnTo>
                <a:lnTo>
                  <a:pt x="1486" y="164"/>
                </a:lnTo>
                <a:lnTo>
                  <a:pt x="1484" y="166"/>
                </a:lnTo>
                <a:lnTo>
                  <a:pt x="1484" y="168"/>
                </a:lnTo>
                <a:lnTo>
                  <a:pt x="1484" y="171"/>
                </a:lnTo>
                <a:lnTo>
                  <a:pt x="1484" y="173"/>
                </a:lnTo>
                <a:lnTo>
                  <a:pt x="1481" y="173"/>
                </a:lnTo>
                <a:lnTo>
                  <a:pt x="1479" y="173"/>
                </a:lnTo>
                <a:lnTo>
                  <a:pt x="1477" y="173"/>
                </a:lnTo>
                <a:lnTo>
                  <a:pt x="1477" y="171"/>
                </a:lnTo>
                <a:lnTo>
                  <a:pt x="1475" y="171"/>
                </a:lnTo>
                <a:lnTo>
                  <a:pt x="1472" y="171"/>
                </a:lnTo>
                <a:lnTo>
                  <a:pt x="1470" y="171"/>
                </a:lnTo>
                <a:lnTo>
                  <a:pt x="1470" y="173"/>
                </a:lnTo>
                <a:lnTo>
                  <a:pt x="1470" y="175"/>
                </a:lnTo>
                <a:lnTo>
                  <a:pt x="1472" y="175"/>
                </a:lnTo>
                <a:lnTo>
                  <a:pt x="1470" y="175"/>
                </a:lnTo>
                <a:lnTo>
                  <a:pt x="1472" y="178"/>
                </a:lnTo>
                <a:lnTo>
                  <a:pt x="1470" y="178"/>
                </a:lnTo>
                <a:lnTo>
                  <a:pt x="1470" y="180"/>
                </a:lnTo>
                <a:lnTo>
                  <a:pt x="1468" y="180"/>
                </a:lnTo>
                <a:lnTo>
                  <a:pt x="1468" y="182"/>
                </a:lnTo>
                <a:lnTo>
                  <a:pt x="1465" y="182"/>
                </a:lnTo>
                <a:lnTo>
                  <a:pt x="1463" y="182"/>
                </a:lnTo>
                <a:lnTo>
                  <a:pt x="1463" y="184"/>
                </a:lnTo>
                <a:lnTo>
                  <a:pt x="1461" y="184"/>
                </a:lnTo>
                <a:lnTo>
                  <a:pt x="1458" y="184"/>
                </a:lnTo>
                <a:lnTo>
                  <a:pt x="1456" y="184"/>
                </a:lnTo>
                <a:lnTo>
                  <a:pt x="1454" y="184"/>
                </a:lnTo>
                <a:lnTo>
                  <a:pt x="1451" y="184"/>
                </a:lnTo>
                <a:lnTo>
                  <a:pt x="1451" y="187"/>
                </a:lnTo>
                <a:lnTo>
                  <a:pt x="1449" y="187"/>
                </a:lnTo>
                <a:lnTo>
                  <a:pt x="1449" y="189"/>
                </a:lnTo>
                <a:lnTo>
                  <a:pt x="1449" y="191"/>
                </a:lnTo>
                <a:lnTo>
                  <a:pt x="1449" y="194"/>
                </a:lnTo>
                <a:lnTo>
                  <a:pt x="1451" y="194"/>
                </a:lnTo>
                <a:lnTo>
                  <a:pt x="1451" y="191"/>
                </a:lnTo>
                <a:lnTo>
                  <a:pt x="1451" y="194"/>
                </a:lnTo>
                <a:lnTo>
                  <a:pt x="1449" y="194"/>
                </a:lnTo>
                <a:lnTo>
                  <a:pt x="1447" y="194"/>
                </a:lnTo>
                <a:lnTo>
                  <a:pt x="1449" y="194"/>
                </a:lnTo>
                <a:lnTo>
                  <a:pt x="1447" y="196"/>
                </a:lnTo>
                <a:lnTo>
                  <a:pt x="1445" y="196"/>
                </a:lnTo>
                <a:lnTo>
                  <a:pt x="1447" y="196"/>
                </a:lnTo>
                <a:lnTo>
                  <a:pt x="1449" y="196"/>
                </a:lnTo>
                <a:lnTo>
                  <a:pt x="1449" y="194"/>
                </a:lnTo>
                <a:lnTo>
                  <a:pt x="1451" y="194"/>
                </a:lnTo>
                <a:lnTo>
                  <a:pt x="1454" y="194"/>
                </a:lnTo>
                <a:lnTo>
                  <a:pt x="1456" y="194"/>
                </a:lnTo>
                <a:lnTo>
                  <a:pt x="1458" y="196"/>
                </a:lnTo>
                <a:lnTo>
                  <a:pt x="1461" y="196"/>
                </a:lnTo>
                <a:lnTo>
                  <a:pt x="1463" y="196"/>
                </a:lnTo>
                <a:lnTo>
                  <a:pt x="1463" y="194"/>
                </a:lnTo>
                <a:lnTo>
                  <a:pt x="1465" y="194"/>
                </a:lnTo>
                <a:lnTo>
                  <a:pt x="1468" y="194"/>
                </a:lnTo>
                <a:lnTo>
                  <a:pt x="1470" y="194"/>
                </a:lnTo>
                <a:lnTo>
                  <a:pt x="1472" y="194"/>
                </a:lnTo>
                <a:lnTo>
                  <a:pt x="1472" y="191"/>
                </a:lnTo>
                <a:lnTo>
                  <a:pt x="1475" y="191"/>
                </a:lnTo>
                <a:lnTo>
                  <a:pt x="1475" y="194"/>
                </a:lnTo>
                <a:lnTo>
                  <a:pt x="1472" y="194"/>
                </a:lnTo>
                <a:lnTo>
                  <a:pt x="1475" y="194"/>
                </a:lnTo>
                <a:lnTo>
                  <a:pt x="1475" y="196"/>
                </a:lnTo>
                <a:lnTo>
                  <a:pt x="1472" y="196"/>
                </a:lnTo>
                <a:lnTo>
                  <a:pt x="1472" y="198"/>
                </a:lnTo>
                <a:lnTo>
                  <a:pt x="1470" y="198"/>
                </a:lnTo>
                <a:lnTo>
                  <a:pt x="1470" y="201"/>
                </a:lnTo>
                <a:lnTo>
                  <a:pt x="1470" y="198"/>
                </a:lnTo>
                <a:lnTo>
                  <a:pt x="1470" y="201"/>
                </a:lnTo>
                <a:lnTo>
                  <a:pt x="1468" y="201"/>
                </a:lnTo>
                <a:lnTo>
                  <a:pt x="1468" y="203"/>
                </a:lnTo>
                <a:lnTo>
                  <a:pt x="1465" y="203"/>
                </a:lnTo>
                <a:lnTo>
                  <a:pt x="1465" y="205"/>
                </a:lnTo>
                <a:lnTo>
                  <a:pt x="1463" y="205"/>
                </a:lnTo>
                <a:lnTo>
                  <a:pt x="1465" y="205"/>
                </a:lnTo>
                <a:lnTo>
                  <a:pt x="1463" y="208"/>
                </a:lnTo>
                <a:lnTo>
                  <a:pt x="1463" y="210"/>
                </a:lnTo>
                <a:lnTo>
                  <a:pt x="1461" y="210"/>
                </a:lnTo>
                <a:lnTo>
                  <a:pt x="1463" y="210"/>
                </a:lnTo>
                <a:lnTo>
                  <a:pt x="1461" y="210"/>
                </a:lnTo>
                <a:lnTo>
                  <a:pt x="1463" y="210"/>
                </a:lnTo>
                <a:lnTo>
                  <a:pt x="1461" y="212"/>
                </a:lnTo>
                <a:lnTo>
                  <a:pt x="1461" y="210"/>
                </a:lnTo>
                <a:lnTo>
                  <a:pt x="1461" y="212"/>
                </a:lnTo>
                <a:lnTo>
                  <a:pt x="1458" y="212"/>
                </a:lnTo>
                <a:lnTo>
                  <a:pt x="1458" y="214"/>
                </a:lnTo>
                <a:lnTo>
                  <a:pt x="1456" y="214"/>
                </a:lnTo>
                <a:lnTo>
                  <a:pt x="1456" y="217"/>
                </a:lnTo>
                <a:lnTo>
                  <a:pt x="1454" y="217"/>
                </a:lnTo>
                <a:lnTo>
                  <a:pt x="1451" y="217"/>
                </a:lnTo>
                <a:lnTo>
                  <a:pt x="1451" y="219"/>
                </a:lnTo>
                <a:lnTo>
                  <a:pt x="1449" y="219"/>
                </a:lnTo>
                <a:lnTo>
                  <a:pt x="1449" y="221"/>
                </a:lnTo>
                <a:lnTo>
                  <a:pt x="1447" y="221"/>
                </a:lnTo>
                <a:lnTo>
                  <a:pt x="1445" y="221"/>
                </a:lnTo>
                <a:lnTo>
                  <a:pt x="1442" y="224"/>
                </a:lnTo>
                <a:lnTo>
                  <a:pt x="1440" y="224"/>
                </a:lnTo>
                <a:lnTo>
                  <a:pt x="1438" y="224"/>
                </a:lnTo>
                <a:lnTo>
                  <a:pt x="1438" y="226"/>
                </a:lnTo>
                <a:lnTo>
                  <a:pt x="1435" y="226"/>
                </a:lnTo>
                <a:lnTo>
                  <a:pt x="1433" y="226"/>
                </a:lnTo>
                <a:lnTo>
                  <a:pt x="1433" y="228"/>
                </a:lnTo>
                <a:lnTo>
                  <a:pt x="1431" y="228"/>
                </a:lnTo>
                <a:lnTo>
                  <a:pt x="1431" y="231"/>
                </a:lnTo>
                <a:lnTo>
                  <a:pt x="1428" y="231"/>
                </a:lnTo>
                <a:lnTo>
                  <a:pt x="1426" y="233"/>
                </a:lnTo>
                <a:lnTo>
                  <a:pt x="1424" y="233"/>
                </a:lnTo>
                <a:lnTo>
                  <a:pt x="1424" y="235"/>
                </a:lnTo>
                <a:lnTo>
                  <a:pt x="1422" y="235"/>
                </a:lnTo>
                <a:lnTo>
                  <a:pt x="1419" y="235"/>
                </a:lnTo>
                <a:lnTo>
                  <a:pt x="1417" y="235"/>
                </a:lnTo>
                <a:lnTo>
                  <a:pt x="1417" y="237"/>
                </a:lnTo>
                <a:lnTo>
                  <a:pt x="1415" y="237"/>
                </a:lnTo>
                <a:lnTo>
                  <a:pt x="1412" y="237"/>
                </a:lnTo>
                <a:lnTo>
                  <a:pt x="1412" y="240"/>
                </a:lnTo>
                <a:lnTo>
                  <a:pt x="1410" y="240"/>
                </a:lnTo>
                <a:lnTo>
                  <a:pt x="1408" y="240"/>
                </a:lnTo>
                <a:lnTo>
                  <a:pt x="1408" y="242"/>
                </a:lnTo>
                <a:lnTo>
                  <a:pt x="1405" y="242"/>
                </a:lnTo>
                <a:lnTo>
                  <a:pt x="1403" y="244"/>
                </a:lnTo>
                <a:lnTo>
                  <a:pt x="1401" y="244"/>
                </a:lnTo>
                <a:lnTo>
                  <a:pt x="1399" y="244"/>
                </a:lnTo>
                <a:lnTo>
                  <a:pt x="1396" y="244"/>
                </a:lnTo>
                <a:lnTo>
                  <a:pt x="1394" y="247"/>
                </a:lnTo>
                <a:lnTo>
                  <a:pt x="1392" y="244"/>
                </a:lnTo>
                <a:lnTo>
                  <a:pt x="1389" y="244"/>
                </a:lnTo>
                <a:lnTo>
                  <a:pt x="1387" y="244"/>
                </a:lnTo>
                <a:lnTo>
                  <a:pt x="1385" y="247"/>
                </a:lnTo>
                <a:lnTo>
                  <a:pt x="1382" y="247"/>
                </a:lnTo>
                <a:lnTo>
                  <a:pt x="1382" y="249"/>
                </a:lnTo>
                <a:lnTo>
                  <a:pt x="1380" y="249"/>
                </a:lnTo>
                <a:lnTo>
                  <a:pt x="1378" y="249"/>
                </a:lnTo>
                <a:lnTo>
                  <a:pt x="1375" y="249"/>
                </a:lnTo>
                <a:lnTo>
                  <a:pt x="1375" y="251"/>
                </a:lnTo>
                <a:lnTo>
                  <a:pt x="1373" y="251"/>
                </a:lnTo>
                <a:lnTo>
                  <a:pt x="1373" y="249"/>
                </a:lnTo>
                <a:lnTo>
                  <a:pt x="1371" y="249"/>
                </a:lnTo>
                <a:lnTo>
                  <a:pt x="1369" y="249"/>
                </a:lnTo>
                <a:lnTo>
                  <a:pt x="1369" y="247"/>
                </a:lnTo>
                <a:lnTo>
                  <a:pt x="1369" y="244"/>
                </a:lnTo>
                <a:lnTo>
                  <a:pt x="1366" y="244"/>
                </a:lnTo>
                <a:lnTo>
                  <a:pt x="1369" y="244"/>
                </a:lnTo>
                <a:lnTo>
                  <a:pt x="1369" y="247"/>
                </a:lnTo>
                <a:lnTo>
                  <a:pt x="1366" y="247"/>
                </a:lnTo>
                <a:lnTo>
                  <a:pt x="1364" y="247"/>
                </a:lnTo>
                <a:lnTo>
                  <a:pt x="1364" y="244"/>
                </a:lnTo>
                <a:lnTo>
                  <a:pt x="1364" y="247"/>
                </a:lnTo>
                <a:lnTo>
                  <a:pt x="1364" y="249"/>
                </a:lnTo>
                <a:lnTo>
                  <a:pt x="1362" y="249"/>
                </a:lnTo>
                <a:lnTo>
                  <a:pt x="1362" y="251"/>
                </a:lnTo>
                <a:lnTo>
                  <a:pt x="1362" y="254"/>
                </a:lnTo>
                <a:lnTo>
                  <a:pt x="1362" y="256"/>
                </a:lnTo>
                <a:lnTo>
                  <a:pt x="1362" y="258"/>
                </a:lnTo>
                <a:lnTo>
                  <a:pt x="1362" y="260"/>
                </a:lnTo>
                <a:lnTo>
                  <a:pt x="1359" y="260"/>
                </a:lnTo>
                <a:lnTo>
                  <a:pt x="1359" y="263"/>
                </a:lnTo>
                <a:lnTo>
                  <a:pt x="1359" y="265"/>
                </a:lnTo>
                <a:lnTo>
                  <a:pt x="1357" y="265"/>
                </a:lnTo>
                <a:lnTo>
                  <a:pt x="1357" y="267"/>
                </a:lnTo>
                <a:lnTo>
                  <a:pt x="1355" y="267"/>
                </a:lnTo>
                <a:lnTo>
                  <a:pt x="1355" y="270"/>
                </a:lnTo>
                <a:lnTo>
                  <a:pt x="1352" y="270"/>
                </a:lnTo>
                <a:lnTo>
                  <a:pt x="1350" y="272"/>
                </a:lnTo>
                <a:lnTo>
                  <a:pt x="1348" y="274"/>
                </a:lnTo>
                <a:lnTo>
                  <a:pt x="1346" y="274"/>
                </a:lnTo>
                <a:lnTo>
                  <a:pt x="1346" y="277"/>
                </a:lnTo>
                <a:lnTo>
                  <a:pt x="1343" y="277"/>
                </a:lnTo>
                <a:lnTo>
                  <a:pt x="1341" y="277"/>
                </a:lnTo>
                <a:lnTo>
                  <a:pt x="1341" y="279"/>
                </a:lnTo>
                <a:lnTo>
                  <a:pt x="1339" y="279"/>
                </a:lnTo>
                <a:lnTo>
                  <a:pt x="1336" y="279"/>
                </a:lnTo>
                <a:lnTo>
                  <a:pt x="1334" y="279"/>
                </a:lnTo>
                <a:lnTo>
                  <a:pt x="1334" y="277"/>
                </a:lnTo>
                <a:lnTo>
                  <a:pt x="1332" y="277"/>
                </a:lnTo>
                <a:lnTo>
                  <a:pt x="1329" y="277"/>
                </a:lnTo>
                <a:lnTo>
                  <a:pt x="1327" y="277"/>
                </a:lnTo>
                <a:lnTo>
                  <a:pt x="1327" y="274"/>
                </a:lnTo>
                <a:lnTo>
                  <a:pt x="1327" y="277"/>
                </a:lnTo>
                <a:lnTo>
                  <a:pt x="1327" y="279"/>
                </a:lnTo>
                <a:lnTo>
                  <a:pt x="1325" y="279"/>
                </a:lnTo>
                <a:lnTo>
                  <a:pt x="1327" y="281"/>
                </a:lnTo>
                <a:lnTo>
                  <a:pt x="1329" y="281"/>
                </a:lnTo>
                <a:lnTo>
                  <a:pt x="1329" y="284"/>
                </a:lnTo>
                <a:lnTo>
                  <a:pt x="1332" y="284"/>
                </a:lnTo>
                <a:lnTo>
                  <a:pt x="1329" y="284"/>
                </a:lnTo>
                <a:lnTo>
                  <a:pt x="1329" y="286"/>
                </a:lnTo>
                <a:lnTo>
                  <a:pt x="1327" y="286"/>
                </a:lnTo>
                <a:lnTo>
                  <a:pt x="1325" y="286"/>
                </a:lnTo>
                <a:lnTo>
                  <a:pt x="1325" y="288"/>
                </a:lnTo>
                <a:lnTo>
                  <a:pt x="1325" y="286"/>
                </a:lnTo>
                <a:lnTo>
                  <a:pt x="1322" y="286"/>
                </a:lnTo>
                <a:lnTo>
                  <a:pt x="1322" y="284"/>
                </a:lnTo>
                <a:lnTo>
                  <a:pt x="1320" y="284"/>
                </a:lnTo>
                <a:lnTo>
                  <a:pt x="1320" y="281"/>
                </a:lnTo>
                <a:lnTo>
                  <a:pt x="1318" y="281"/>
                </a:lnTo>
                <a:lnTo>
                  <a:pt x="1318" y="284"/>
                </a:lnTo>
                <a:lnTo>
                  <a:pt x="1316" y="284"/>
                </a:lnTo>
                <a:lnTo>
                  <a:pt x="1313" y="286"/>
                </a:lnTo>
                <a:lnTo>
                  <a:pt x="1311" y="286"/>
                </a:lnTo>
                <a:lnTo>
                  <a:pt x="1311" y="288"/>
                </a:lnTo>
                <a:lnTo>
                  <a:pt x="1309" y="288"/>
                </a:lnTo>
                <a:lnTo>
                  <a:pt x="1306" y="290"/>
                </a:lnTo>
                <a:lnTo>
                  <a:pt x="1304" y="290"/>
                </a:lnTo>
                <a:lnTo>
                  <a:pt x="1302" y="290"/>
                </a:lnTo>
                <a:lnTo>
                  <a:pt x="1299" y="290"/>
                </a:lnTo>
                <a:lnTo>
                  <a:pt x="1297" y="290"/>
                </a:lnTo>
                <a:lnTo>
                  <a:pt x="1295" y="290"/>
                </a:lnTo>
                <a:lnTo>
                  <a:pt x="1293" y="290"/>
                </a:lnTo>
                <a:lnTo>
                  <a:pt x="1293" y="293"/>
                </a:lnTo>
                <a:lnTo>
                  <a:pt x="1290" y="293"/>
                </a:lnTo>
                <a:lnTo>
                  <a:pt x="1290" y="295"/>
                </a:lnTo>
                <a:lnTo>
                  <a:pt x="1288" y="295"/>
                </a:lnTo>
                <a:lnTo>
                  <a:pt x="1286" y="295"/>
                </a:lnTo>
                <a:lnTo>
                  <a:pt x="1286" y="297"/>
                </a:lnTo>
                <a:lnTo>
                  <a:pt x="1283" y="297"/>
                </a:lnTo>
                <a:lnTo>
                  <a:pt x="1283" y="300"/>
                </a:lnTo>
                <a:lnTo>
                  <a:pt x="1281" y="300"/>
                </a:lnTo>
                <a:lnTo>
                  <a:pt x="1279" y="302"/>
                </a:lnTo>
                <a:lnTo>
                  <a:pt x="1276" y="302"/>
                </a:lnTo>
                <a:lnTo>
                  <a:pt x="1276" y="304"/>
                </a:lnTo>
                <a:lnTo>
                  <a:pt x="1274" y="304"/>
                </a:lnTo>
                <a:lnTo>
                  <a:pt x="1272" y="304"/>
                </a:lnTo>
                <a:lnTo>
                  <a:pt x="1272" y="307"/>
                </a:lnTo>
                <a:lnTo>
                  <a:pt x="1269" y="307"/>
                </a:lnTo>
                <a:lnTo>
                  <a:pt x="1267" y="309"/>
                </a:lnTo>
                <a:lnTo>
                  <a:pt x="1265" y="309"/>
                </a:lnTo>
                <a:lnTo>
                  <a:pt x="1265" y="311"/>
                </a:lnTo>
                <a:lnTo>
                  <a:pt x="1263" y="311"/>
                </a:lnTo>
                <a:lnTo>
                  <a:pt x="1260" y="311"/>
                </a:lnTo>
                <a:lnTo>
                  <a:pt x="1258" y="313"/>
                </a:lnTo>
                <a:lnTo>
                  <a:pt x="1256" y="316"/>
                </a:lnTo>
                <a:lnTo>
                  <a:pt x="1253" y="316"/>
                </a:lnTo>
                <a:lnTo>
                  <a:pt x="1253" y="318"/>
                </a:lnTo>
                <a:lnTo>
                  <a:pt x="1251" y="318"/>
                </a:lnTo>
                <a:lnTo>
                  <a:pt x="1249" y="318"/>
                </a:lnTo>
                <a:lnTo>
                  <a:pt x="1249" y="316"/>
                </a:lnTo>
                <a:lnTo>
                  <a:pt x="1246" y="316"/>
                </a:lnTo>
                <a:lnTo>
                  <a:pt x="1244" y="316"/>
                </a:lnTo>
                <a:lnTo>
                  <a:pt x="1242" y="316"/>
                </a:lnTo>
                <a:lnTo>
                  <a:pt x="1240" y="316"/>
                </a:lnTo>
                <a:lnTo>
                  <a:pt x="1240" y="313"/>
                </a:lnTo>
                <a:lnTo>
                  <a:pt x="1237" y="313"/>
                </a:lnTo>
                <a:lnTo>
                  <a:pt x="1235" y="313"/>
                </a:lnTo>
                <a:lnTo>
                  <a:pt x="1235" y="311"/>
                </a:lnTo>
                <a:lnTo>
                  <a:pt x="1233" y="311"/>
                </a:lnTo>
                <a:lnTo>
                  <a:pt x="1233" y="309"/>
                </a:lnTo>
                <a:lnTo>
                  <a:pt x="1230" y="309"/>
                </a:lnTo>
                <a:lnTo>
                  <a:pt x="1228" y="309"/>
                </a:lnTo>
                <a:lnTo>
                  <a:pt x="1226" y="309"/>
                </a:lnTo>
                <a:lnTo>
                  <a:pt x="1223" y="309"/>
                </a:lnTo>
                <a:lnTo>
                  <a:pt x="1221" y="309"/>
                </a:lnTo>
                <a:lnTo>
                  <a:pt x="1221" y="311"/>
                </a:lnTo>
                <a:lnTo>
                  <a:pt x="1219" y="311"/>
                </a:lnTo>
                <a:lnTo>
                  <a:pt x="1217" y="311"/>
                </a:lnTo>
                <a:lnTo>
                  <a:pt x="1214" y="311"/>
                </a:lnTo>
                <a:lnTo>
                  <a:pt x="1212" y="311"/>
                </a:lnTo>
                <a:lnTo>
                  <a:pt x="1212" y="313"/>
                </a:lnTo>
                <a:lnTo>
                  <a:pt x="1212" y="311"/>
                </a:lnTo>
                <a:lnTo>
                  <a:pt x="1210" y="313"/>
                </a:lnTo>
                <a:lnTo>
                  <a:pt x="1210" y="311"/>
                </a:lnTo>
                <a:lnTo>
                  <a:pt x="1207" y="311"/>
                </a:lnTo>
                <a:lnTo>
                  <a:pt x="1205" y="311"/>
                </a:lnTo>
                <a:lnTo>
                  <a:pt x="1205" y="313"/>
                </a:lnTo>
                <a:lnTo>
                  <a:pt x="1203" y="313"/>
                </a:lnTo>
                <a:lnTo>
                  <a:pt x="1203" y="316"/>
                </a:lnTo>
                <a:lnTo>
                  <a:pt x="1203" y="318"/>
                </a:lnTo>
                <a:lnTo>
                  <a:pt x="1200" y="318"/>
                </a:lnTo>
                <a:lnTo>
                  <a:pt x="1200" y="320"/>
                </a:lnTo>
                <a:lnTo>
                  <a:pt x="1198" y="320"/>
                </a:lnTo>
                <a:lnTo>
                  <a:pt x="1198" y="323"/>
                </a:lnTo>
                <a:lnTo>
                  <a:pt x="1196" y="323"/>
                </a:lnTo>
                <a:lnTo>
                  <a:pt x="1196" y="325"/>
                </a:lnTo>
                <a:lnTo>
                  <a:pt x="1196" y="327"/>
                </a:lnTo>
                <a:lnTo>
                  <a:pt x="1193" y="327"/>
                </a:lnTo>
                <a:lnTo>
                  <a:pt x="1193" y="330"/>
                </a:lnTo>
                <a:lnTo>
                  <a:pt x="1191" y="330"/>
                </a:lnTo>
                <a:lnTo>
                  <a:pt x="1189" y="330"/>
                </a:lnTo>
                <a:lnTo>
                  <a:pt x="1187" y="330"/>
                </a:lnTo>
                <a:lnTo>
                  <a:pt x="1189" y="330"/>
                </a:lnTo>
                <a:lnTo>
                  <a:pt x="1187" y="330"/>
                </a:lnTo>
                <a:lnTo>
                  <a:pt x="1184" y="330"/>
                </a:lnTo>
                <a:lnTo>
                  <a:pt x="1182" y="332"/>
                </a:lnTo>
                <a:lnTo>
                  <a:pt x="1182" y="334"/>
                </a:lnTo>
                <a:lnTo>
                  <a:pt x="1180" y="337"/>
                </a:lnTo>
                <a:lnTo>
                  <a:pt x="1180" y="339"/>
                </a:lnTo>
                <a:lnTo>
                  <a:pt x="1180" y="341"/>
                </a:lnTo>
                <a:lnTo>
                  <a:pt x="1180" y="343"/>
                </a:lnTo>
                <a:lnTo>
                  <a:pt x="1182" y="343"/>
                </a:lnTo>
                <a:lnTo>
                  <a:pt x="1182" y="346"/>
                </a:lnTo>
                <a:lnTo>
                  <a:pt x="1182" y="343"/>
                </a:lnTo>
                <a:lnTo>
                  <a:pt x="1182" y="346"/>
                </a:lnTo>
                <a:lnTo>
                  <a:pt x="1184" y="346"/>
                </a:lnTo>
                <a:lnTo>
                  <a:pt x="1184" y="343"/>
                </a:lnTo>
                <a:lnTo>
                  <a:pt x="1187" y="343"/>
                </a:lnTo>
                <a:lnTo>
                  <a:pt x="1189" y="343"/>
                </a:lnTo>
                <a:lnTo>
                  <a:pt x="1189" y="341"/>
                </a:lnTo>
                <a:lnTo>
                  <a:pt x="1191" y="341"/>
                </a:lnTo>
                <a:lnTo>
                  <a:pt x="1191" y="339"/>
                </a:lnTo>
                <a:lnTo>
                  <a:pt x="1193" y="339"/>
                </a:lnTo>
                <a:lnTo>
                  <a:pt x="1196" y="339"/>
                </a:lnTo>
                <a:lnTo>
                  <a:pt x="1196" y="337"/>
                </a:lnTo>
                <a:lnTo>
                  <a:pt x="1198" y="337"/>
                </a:lnTo>
                <a:lnTo>
                  <a:pt x="1200" y="337"/>
                </a:lnTo>
                <a:lnTo>
                  <a:pt x="1200" y="334"/>
                </a:lnTo>
                <a:lnTo>
                  <a:pt x="1203" y="334"/>
                </a:lnTo>
                <a:lnTo>
                  <a:pt x="1205" y="334"/>
                </a:lnTo>
                <a:lnTo>
                  <a:pt x="1205" y="332"/>
                </a:lnTo>
                <a:lnTo>
                  <a:pt x="1207" y="332"/>
                </a:lnTo>
                <a:lnTo>
                  <a:pt x="1210" y="330"/>
                </a:lnTo>
                <a:lnTo>
                  <a:pt x="1212" y="330"/>
                </a:lnTo>
                <a:lnTo>
                  <a:pt x="1214" y="330"/>
                </a:lnTo>
                <a:lnTo>
                  <a:pt x="1214" y="332"/>
                </a:lnTo>
                <a:lnTo>
                  <a:pt x="1217" y="332"/>
                </a:lnTo>
                <a:lnTo>
                  <a:pt x="1217" y="334"/>
                </a:lnTo>
                <a:lnTo>
                  <a:pt x="1214" y="334"/>
                </a:lnTo>
                <a:lnTo>
                  <a:pt x="1214" y="337"/>
                </a:lnTo>
                <a:lnTo>
                  <a:pt x="1212" y="337"/>
                </a:lnTo>
                <a:lnTo>
                  <a:pt x="1210" y="337"/>
                </a:lnTo>
                <a:lnTo>
                  <a:pt x="1210" y="339"/>
                </a:lnTo>
                <a:lnTo>
                  <a:pt x="1207" y="339"/>
                </a:lnTo>
                <a:lnTo>
                  <a:pt x="1205" y="341"/>
                </a:lnTo>
                <a:lnTo>
                  <a:pt x="1203" y="341"/>
                </a:lnTo>
                <a:lnTo>
                  <a:pt x="1203" y="343"/>
                </a:lnTo>
                <a:lnTo>
                  <a:pt x="1200" y="343"/>
                </a:lnTo>
                <a:lnTo>
                  <a:pt x="1198" y="343"/>
                </a:lnTo>
                <a:lnTo>
                  <a:pt x="1198" y="346"/>
                </a:lnTo>
                <a:lnTo>
                  <a:pt x="1196" y="346"/>
                </a:lnTo>
                <a:lnTo>
                  <a:pt x="1193" y="348"/>
                </a:lnTo>
                <a:lnTo>
                  <a:pt x="1191" y="348"/>
                </a:lnTo>
                <a:lnTo>
                  <a:pt x="1191" y="350"/>
                </a:lnTo>
                <a:lnTo>
                  <a:pt x="1189" y="350"/>
                </a:lnTo>
                <a:lnTo>
                  <a:pt x="1187" y="350"/>
                </a:lnTo>
                <a:lnTo>
                  <a:pt x="1187" y="353"/>
                </a:lnTo>
                <a:lnTo>
                  <a:pt x="1184" y="353"/>
                </a:lnTo>
                <a:lnTo>
                  <a:pt x="1182" y="353"/>
                </a:lnTo>
                <a:lnTo>
                  <a:pt x="1182" y="355"/>
                </a:lnTo>
                <a:lnTo>
                  <a:pt x="1180" y="355"/>
                </a:lnTo>
                <a:lnTo>
                  <a:pt x="1177" y="355"/>
                </a:lnTo>
                <a:lnTo>
                  <a:pt x="1175" y="355"/>
                </a:lnTo>
                <a:lnTo>
                  <a:pt x="1175" y="357"/>
                </a:lnTo>
                <a:lnTo>
                  <a:pt x="1173" y="357"/>
                </a:lnTo>
                <a:lnTo>
                  <a:pt x="1170" y="357"/>
                </a:lnTo>
                <a:lnTo>
                  <a:pt x="1173" y="357"/>
                </a:lnTo>
                <a:lnTo>
                  <a:pt x="1170" y="357"/>
                </a:lnTo>
                <a:lnTo>
                  <a:pt x="1168" y="357"/>
                </a:lnTo>
                <a:lnTo>
                  <a:pt x="1166" y="357"/>
                </a:lnTo>
                <a:lnTo>
                  <a:pt x="1166" y="360"/>
                </a:lnTo>
                <a:lnTo>
                  <a:pt x="1164" y="360"/>
                </a:lnTo>
                <a:lnTo>
                  <a:pt x="1164" y="362"/>
                </a:lnTo>
                <a:lnTo>
                  <a:pt x="1161" y="362"/>
                </a:lnTo>
                <a:lnTo>
                  <a:pt x="1161" y="364"/>
                </a:lnTo>
                <a:lnTo>
                  <a:pt x="1159" y="364"/>
                </a:lnTo>
                <a:lnTo>
                  <a:pt x="1159" y="366"/>
                </a:lnTo>
                <a:lnTo>
                  <a:pt x="1157" y="366"/>
                </a:lnTo>
                <a:lnTo>
                  <a:pt x="1157" y="369"/>
                </a:lnTo>
                <a:lnTo>
                  <a:pt x="1154" y="369"/>
                </a:lnTo>
                <a:lnTo>
                  <a:pt x="1154" y="371"/>
                </a:lnTo>
                <a:lnTo>
                  <a:pt x="1152" y="371"/>
                </a:lnTo>
                <a:lnTo>
                  <a:pt x="1152" y="373"/>
                </a:lnTo>
                <a:lnTo>
                  <a:pt x="1150" y="373"/>
                </a:lnTo>
                <a:lnTo>
                  <a:pt x="1150" y="376"/>
                </a:lnTo>
                <a:lnTo>
                  <a:pt x="1147" y="376"/>
                </a:lnTo>
                <a:lnTo>
                  <a:pt x="1145" y="376"/>
                </a:lnTo>
                <a:lnTo>
                  <a:pt x="1143" y="376"/>
                </a:lnTo>
                <a:lnTo>
                  <a:pt x="1143" y="378"/>
                </a:lnTo>
                <a:lnTo>
                  <a:pt x="1140" y="378"/>
                </a:lnTo>
                <a:lnTo>
                  <a:pt x="1138" y="378"/>
                </a:lnTo>
                <a:lnTo>
                  <a:pt x="1136" y="380"/>
                </a:lnTo>
                <a:lnTo>
                  <a:pt x="1134" y="380"/>
                </a:lnTo>
                <a:lnTo>
                  <a:pt x="1131" y="380"/>
                </a:lnTo>
                <a:lnTo>
                  <a:pt x="1129" y="383"/>
                </a:lnTo>
                <a:lnTo>
                  <a:pt x="1127" y="383"/>
                </a:lnTo>
                <a:lnTo>
                  <a:pt x="1127" y="385"/>
                </a:lnTo>
                <a:lnTo>
                  <a:pt x="1124" y="385"/>
                </a:lnTo>
                <a:lnTo>
                  <a:pt x="1124" y="387"/>
                </a:lnTo>
                <a:lnTo>
                  <a:pt x="1124" y="390"/>
                </a:lnTo>
                <a:lnTo>
                  <a:pt x="1124" y="392"/>
                </a:lnTo>
                <a:lnTo>
                  <a:pt x="1122" y="392"/>
                </a:lnTo>
                <a:lnTo>
                  <a:pt x="1122" y="394"/>
                </a:lnTo>
                <a:lnTo>
                  <a:pt x="1120" y="394"/>
                </a:lnTo>
                <a:lnTo>
                  <a:pt x="1117" y="394"/>
                </a:lnTo>
                <a:lnTo>
                  <a:pt x="1120" y="394"/>
                </a:lnTo>
                <a:lnTo>
                  <a:pt x="1120" y="396"/>
                </a:lnTo>
                <a:lnTo>
                  <a:pt x="1117" y="396"/>
                </a:lnTo>
                <a:lnTo>
                  <a:pt x="1115" y="396"/>
                </a:lnTo>
                <a:lnTo>
                  <a:pt x="1115" y="399"/>
                </a:lnTo>
                <a:lnTo>
                  <a:pt x="1108" y="408"/>
                </a:lnTo>
                <a:lnTo>
                  <a:pt x="1111" y="413"/>
                </a:lnTo>
                <a:lnTo>
                  <a:pt x="1108" y="413"/>
                </a:lnTo>
                <a:lnTo>
                  <a:pt x="1106" y="415"/>
                </a:lnTo>
                <a:lnTo>
                  <a:pt x="1104" y="417"/>
                </a:lnTo>
                <a:lnTo>
                  <a:pt x="1101" y="419"/>
                </a:lnTo>
                <a:lnTo>
                  <a:pt x="1101" y="422"/>
                </a:lnTo>
                <a:lnTo>
                  <a:pt x="1101" y="424"/>
                </a:lnTo>
                <a:lnTo>
                  <a:pt x="1101" y="426"/>
                </a:lnTo>
                <a:lnTo>
                  <a:pt x="1104" y="426"/>
                </a:lnTo>
                <a:lnTo>
                  <a:pt x="1101" y="426"/>
                </a:lnTo>
                <a:lnTo>
                  <a:pt x="1101" y="429"/>
                </a:lnTo>
                <a:lnTo>
                  <a:pt x="1099" y="433"/>
                </a:lnTo>
                <a:lnTo>
                  <a:pt x="1097" y="436"/>
                </a:lnTo>
                <a:lnTo>
                  <a:pt x="1097" y="438"/>
                </a:lnTo>
                <a:lnTo>
                  <a:pt x="1094" y="438"/>
                </a:lnTo>
                <a:lnTo>
                  <a:pt x="1092" y="438"/>
                </a:lnTo>
                <a:lnTo>
                  <a:pt x="1092" y="440"/>
                </a:lnTo>
                <a:lnTo>
                  <a:pt x="1092" y="438"/>
                </a:lnTo>
                <a:lnTo>
                  <a:pt x="1090" y="438"/>
                </a:lnTo>
                <a:lnTo>
                  <a:pt x="1090" y="436"/>
                </a:lnTo>
                <a:lnTo>
                  <a:pt x="1087" y="436"/>
                </a:lnTo>
                <a:lnTo>
                  <a:pt x="1085" y="436"/>
                </a:lnTo>
                <a:lnTo>
                  <a:pt x="1083" y="438"/>
                </a:lnTo>
                <a:lnTo>
                  <a:pt x="1085" y="440"/>
                </a:lnTo>
                <a:lnTo>
                  <a:pt x="1087" y="443"/>
                </a:lnTo>
                <a:lnTo>
                  <a:pt x="1085" y="443"/>
                </a:lnTo>
                <a:lnTo>
                  <a:pt x="1085" y="445"/>
                </a:lnTo>
                <a:lnTo>
                  <a:pt x="1085" y="447"/>
                </a:lnTo>
                <a:lnTo>
                  <a:pt x="1083" y="447"/>
                </a:lnTo>
                <a:lnTo>
                  <a:pt x="1083" y="449"/>
                </a:lnTo>
                <a:lnTo>
                  <a:pt x="1081" y="452"/>
                </a:lnTo>
                <a:lnTo>
                  <a:pt x="1081" y="449"/>
                </a:lnTo>
                <a:lnTo>
                  <a:pt x="1078" y="452"/>
                </a:lnTo>
                <a:lnTo>
                  <a:pt x="1076" y="452"/>
                </a:lnTo>
                <a:lnTo>
                  <a:pt x="1076" y="454"/>
                </a:lnTo>
                <a:lnTo>
                  <a:pt x="1074" y="454"/>
                </a:lnTo>
                <a:lnTo>
                  <a:pt x="1071" y="454"/>
                </a:lnTo>
                <a:lnTo>
                  <a:pt x="1071" y="456"/>
                </a:lnTo>
                <a:lnTo>
                  <a:pt x="1069" y="456"/>
                </a:lnTo>
                <a:lnTo>
                  <a:pt x="1069" y="459"/>
                </a:lnTo>
                <a:lnTo>
                  <a:pt x="1067" y="456"/>
                </a:lnTo>
                <a:lnTo>
                  <a:pt x="1064" y="456"/>
                </a:lnTo>
                <a:lnTo>
                  <a:pt x="1064" y="459"/>
                </a:lnTo>
                <a:lnTo>
                  <a:pt x="1062" y="459"/>
                </a:lnTo>
                <a:lnTo>
                  <a:pt x="1062" y="456"/>
                </a:lnTo>
                <a:lnTo>
                  <a:pt x="1060" y="456"/>
                </a:lnTo>
                <a:lnTo>
                  <a:pt x="1060" y="454"/>
                </a:lnTo>
                <a:lnTo>
                  <a:pt x="1058" y="454"/>
                </a:lnTo>
                <a:lnTo>
                  <a:pt x="1058" y="452"/>
                </a:lnTo>
                <a:lnTo>
                  <a:pt x="1055" y="452"/>
                </a:lnTo>
                <a:lnTo>
                  <a:pt x="1053" y="452"/>
                </a:lnTo>
                <a:lnTo>
                  <a:pt x="1053" y="449"/>
                </a:lnTo>
                <a:lnTo>
                  <a:pt x="1051" y="449"/>
                </a:lnTo>
                <a:lnTo>
                  <a:pt x="1053" y="449"/>
                </a:lnTo>
                <a:lnTo>
                  <a:pt x="1051" y="452"/>
                </a:lnTo>
                <a:lnTo>
                  <a:pt x="1048" y="452"/>
                </a:lnTo>
                <a:lnTo>
                  <a:pt x="1048" y="454"/>
                </a:lnTo>
                <a:lnTo>
                  <a:pt x="1046" y="454"/>
                </a:lnTo>
                <a:lnTo>
                  <a:pt x="1044" y="454"/>
                </a:lnTo>
                <a:lnTo>
                  <a:pt x="1041" y="454"/>
                </a:lnTo>
                <a:lnTo>
                  <a:pt x="1039" y="454"/>
                </a:lnTo>
                <a:lnTo>
                  <a:pt x="1037" y="454"/>
                </a:lnTo>
                <a:lnTo>
                  <a:pt x="1039" y="456"/>
                </a:lnTo>
                <a:lnTo>
                  <a:pt x="1037" y="456"/>
                </a:lnTo>
                <a:lnTo>
                  <a:pt x="1035" y="459"/>
                </a:lnTo>
                <a:lnTo>
                  <a:pt x="1035" y="461"/>
                </a:lnTo>
                <a:lnTo>
                  <a:pt x="1032" y="461"/>
                </a:lnTo>
                <a:lnTo>
                  <a:pt x="1032" y="459"/>
                </a:lnTo>
                <a:lnTo>
                  <a:pt x="1030" y="459"/>
                </a:lnTo>
                <a:lnTo>
                  <a:pt x="1028" y="461"/>
                </a:lnTo>
                <a:lnTo>
                  <a:pt x="1025" y="461"/>
                </a:lnTo>
                <a:lnTo>
                  <a:pt x="1025" y="463"/>
                </a:lnTo>
                <a:lnTo>
                  <a:pt x="1023" y="463"/>
                </a:lnTo>
                <a:lnTo>
                  <a:pt x="1021" y="463"/>
                </a:lnTo>
                <a:lnTo>
                  <a:pt x="1021" y="466"/>
                </a:lnTo>
                <a:lnTo>
                  <a:pt x="1018" y="466"/>
                </a:lnTo>
                <a:lnTo>
                  <a:pt x="1018" y="468"/>
                </a:lnTo>
                <a:lnTo>
                  <a:pt x="1016" y="468"/>
                </a:lnTo>
                <a:lnTo>
                  <a:pt x="1016" y="470"/>
                </a:lnTo>
                <a:lnTo>
                  <a:pt x="1014" y="470"/>
                </a:lnTo>
                <a:lnTo>
                  <a:pt x="1014" y="472"/>
                </a:lnTo>
                <a:lnTo>
                  <a:pt x="1011" y="472"/>
                </a:lnTo>
                <a:lnTo>
                  <a:pt x="1011" y="475"/>
                </a:lnTo>
                <a:lnTo>
                  <a:pt x="1011" y="477"/>
                </a:lnTo>
                <a:lnTo>
                  <a:pt x="1009" y="479"/>
                </a:lnTo>
                <a:lnTo>
                  <a:pt x="1009" y="482"/>
                </a:lnTo>
                <a:lnTo>
                  <a:pt x="1009" y="484"/>
                </a:lnTo>
                <a:lnTo>
                  <a:pt x="1007" y="484"/>
                </a:lnTo>
                <a:lnTo>
                  <a:pt x="1007" y="482"/>
                </a:lnTo>
                <a:lnTo>
                  <a:pt x="1007" y="479"/>
                </a:lnTo>
                <a:lnTo>
                  <a:pt x="1007" y="477"/>
                </a:lnTo>
                <a:lnTo>
                  <a:pt x="1007" y="475"/>
                </a:lnTo>
                <a:lnTo>
                  <a:pt x="1007" y="472"/>
                </a:lnTo>
                <a:lnTo>
                  <a:pt x="1007" y="470"/>
                </a:lnTo>
                <a:lnTo>
                  <a:pt x="1009" y="470"/>
                </a:lnTo>
                <a:lnTo>
                  <a:pt x="1009" y="468"/>
                </a:lnTo>
                <a:lnTo>
                  <a:pt x="1009" y="466"/>
                </a:lnTo>
                <a:lnTo>
                  <a:pt x="1007" y="463"/>
                </a:lnTo>
                <a:lnTo>
                  <a:pt x="1007" y="461"/>
                </a:lnTo>
                <a:lnTo>
                  <a:pt x="1007" y="459"/>
                </a:lnTo>
                <a:lnTo>
                  <a:pt x="1009" y="459"/>
                </a:lnTo>
                <a:lnTo>
                  <a:pt x="1007" y="456"/>
                </a:lnTo>
                <a:lnTo>
                  <a:pt x="1007" y="454"/>
                </a:lnTo>
                <a:lnTo>
                  <a:pt x="1007" y="452"/>
                </a:lnTo>
                <a:lnTo>
                  <a:pt x="1007" y="449"/>
                </a:lnTo>
                <a:lnTo>
                  <a:pt x="1009" y="449"/>
                </a:lnTo>
                <a:lnTo>
                  <a:pt x="1011" y="447"/>
                </a:lnTo>
                <a:lnTo>
                  <a:pt x="1011" y="445"/>
                </a:lnTo>
                <a:lnTo>
                  <a:pt x="1014" y="445"/>
                </a:lnTo>
                <a:lnTo>
                  <a:pt x="1014" y="443"/>
                </a:lnTo>
                <a:lnTo>
                  <a:pt x="1014" y="440"/>
                </a:lnTo>
                <a:lnTo>
                  <a:pt x="1009" y="436"/>
                </a:lnTo>
                <a:lnTo>
                  <a:pt x="991" y="417"/>
                </a:lnTo>
                <a:lnTo>
                  <a:pt x="952" y="373"/>
                </a:lnTo>
                <a:lnTo>
                  <a:pt x="917" y="339"/>
                </a:lnTo>
                <a:lnTo>
                  <a:pt x="915" y="339"/>
                </a:lnTo>
                <a:lnTo>
                  <a:pt x="912" y="339"/>
                </a:lnTo>
                <a:lnTo>
                  <a:pt x="910" y="341"/>
                </a:lnTo>
                <a:lnTo>
                  <a:pt x="905" y="339"/>
                </a:lnTo>
                <a:lnTo>
                  <a:pt x="903" y="339"/>
                </a:lnTo>
                <a:lnTo>
                  <a:pt x="903" y="337"/>
                </a:lnTo>
                <a:lnTo>
                  <a:pt x="903" y="334"/>
                </a:lnTo>
                <a:lnTo>
                  <a:pt x="901" y="334"/>
                </a:lnTo>
                <a:lnTo>
                  <a:pt x="899" y="334"/>
                </a:lnTo>
                <a:lnTo>
                  <a:pt x="896" y="334"/>
                </a:lnTo>
                <a:lnTo>
                  <a:pt x="894" y="334"/>
                </a:lnTo>
                <a:lnTo>
                  <a:pt x="894" y="332"/>
                </a:lnTo>
                <a:lnTo>
                  <a:pt x="894" y="330"/>
                </a:lnTo>
                <a:lnTo>
                  <a:pt x="896" y="330"/>
                </a:lnTo>
                <a:lnTo>
                  <a:pt x="896" y="327"/>
                </a:lnTo>
                <a:lnTo>
                  <a:pt x="896" y="330"/>
                </a:lnTo>
                <a:lnTo>
                  <a:pt x="896" y="332"/>
                </a:lnTo>
                <a:lnTo>
                  <a:pt x="899" y="332"/>
                </a:lnTo>
                <a:lnTo>
                  <a:pt x="901" y="332"/>
                </a:lnTo>
                <a:lnTo>
                  <a:pt x="903" y="332"/>
                </a:lnTo>
                <a:lnTo>
                  <a:pt x="903" y="330"/>
                </a:lnTo>
                <a:lnTo>
                  <a:pt x="905" y="330"/>
                </a:lnTo>
                <a:lnTo>
                  <a:pt x="905" y="327"/>
                </a:lnTo>
                <a:lnTo>
                  <a:pt x="905" y="325"/>
                </a:lnTo>
                <a:lnTo>
                  <a:pt x="905" y="323"/>
                </a:lnTo>
                <a:lnTo>
                  <a:pt x="903" y="320"/>
                </a:lnTo>
                <a:lnTo>
                  <a:pt x="903" y="318"/>
                </a:lnTo>
                <a:lnTo>
                  <a:pt x="901" y="318"/>
                </a:lnTo>
                <a:lnTo>
                  <a:pt x="903" y="318"/>
                </a:lnTo>
                <a:lnTo>
                  <a:pt x="903" y="316"/>
                </a:lnTo>
                <a:lnTo>
                  <a:pt x="903" y="313"/>
                </a:lnTo>
                <a:lnTo>
                  <a:pt x="901" y="313"/>
                </a:lnTo>
                <a:lnTo>
                  <a:pt x="899" y="313"/>
                </a:lnTo>
                <a:lnTo>
                  <a:pt x="901" y="313"/>
                </a:lnTo>
                <a:lnTo>
                  <a:pt x="901" y="311"/>
                </a:lnTo>
                <a:lnTo>
                  <a:pt x="899" y="309"/>
                </a:lnTo>
                <a:lnTo>
                  <a:pt x="896" y="309"/>
                </a:lnTo>
                <a:lnTo>
                  <a:pt x="894" y="309"/>
                </a:lnTo>
                <a:lnTo>
                  <a:pt x="894" y="307"/>
                </a:lnTo>
                <a:lnTo>
                  <a:pt x="894" y="304"/>
                </a:lnTo>
                <a:lnTo>
                  <a:pt x="892" y="302"/>
                </a:lnTo>
                <a:lnTo>
                  <a:pt x="889" y="302"/>
                </a:lnTo>
                <a:lnTo>
                  <a:pt x="889" y="304"/>
                </a:lnTo>
                <a:lnTo>
                  <a:pt x="887" y="304"/>
                </a:lnTo>
                <a:lnTo>
                  <a:pt x="885" y="304"/>
                </a:lnTo>
                <a:lnTo>
                  <a:pt x="873" y="307"/>
                </a:lnTo>
                <a:lnTo>
                  <a:pt x="871" y="307"/>
                </a:lnTo>
                <a:lnTo>
                  <a:pt x="869" y="307"/>
                </a:lnTo>
                <a:lnTo>
                  <a:pt x="866" y="307"/>
                </a:lnTo>
                <a:lnTo>
                  <a:pt x="866" y="309"/>
                </a:lnTo>
                <a:lnTo>
                  <a:pt x="864" y="309"/>
                </a:lnTo>
                <a:lnTo>
                  <a:pt x="862" y="309"/>
                </a:lnTo>
                <a:lnTo>
                  <a:pt x="862" y="311"/>
                </a:lnTo>
                <a:lnTo>
                  <a:pt x="859" y="311"/>
                </a:lnTo>
                <a:lnTo>
                  <a:pt x="857" y="311"/>
                </a:lnTo>
                <a:lnTo>
                  <a:pt x="857" y="313"/>
                </a:lnTo>
                <a:lnTo>
                  <a:pt x="857" y="316"/>
                </a:lnTo>
                <a:lnTo>
                  <a:pt x="855" y="313"/>
                </a:lnTo>
                <a:lnTo>
                  <a:pt x="853" y="313"/>
                </a:lnTo>
                <a:lnTo>
                  <a:pt x="853" y="311"/>
                </a:lnTo>
                <a:lnTo>
                  <a:pt x="850" y="311"/>
                </a:lnTo>
                <a:lnTo>
                  <a:pt x="850" y="313"/>
                </a:lnTo>
                <a:lnTo>
                  <a:pt x="848" y="313"/>
                </a:lnTo>
                <a:lnTo>
                  <a:pt x="848" y="316"/>
                </a:lnTo>
                <a:lnTo>
                  <a:pt x="848" y="318"/>
                </a:lnTo>
                <a:lnTo>
                  <a:pt x="846" y="318"/>
                </a:lnTo>
                <a:lnTo>
                  <a:pt x="846" y="320"/>
                </a:lnTo>
                <a:lnTo>
                  <a:pt x="843" y="320"/>
                </a:lnTo>
                <a:lnTo>
                  <a:pt x="843" y="323"/>
                </a:lnTo>
                <a:lnTo>
                  <a:pt x="841" y="323"/>
                </a:lnTo>
                <a:lnTo>
                  <a:pt x="841" y="325"/>
                </a:lnTo>
                <a:lnTo>
                  <a:pt x="841" y="327"/>
                </a:lnTo>
                <a:lnTo>
                  <a:pt x="839" y="327"/>
                </a:lnTo>
                <a:lnTo>
                  <a:pt x="836" y="330"/>
                </a:lnTo>
                <a:lnTo>
                  <a:pt x="836" y="332"/>
                </a:lnTo>
                <a:lnTo>
                  <a:pt x="834" y="332"/>
                </a:lnTo>
                <a:lnTo>
                  <a:pt x="836" y="332"/>
                </a:lnTo>
                <a:lnTo>
                  <a:pt x="836" y="334"/>
                </a:lnTo>
                <a:lnTo>
                  <a:pt x="834" y="337"/>
                </a:lnTo>
                <a:lnTo>
                  <a:pt x="832" y="337"/>
                </a:lnTo>
                <a:lnTo>
                  <a:pt x="829" y="337"/>
                </a:lnTo>
                <a:lnTo>
                  <a:pt x="827" y="334"/>
                </a:lnTo>
                <a:lnTo>
                  <a:pt x="825" y="332"/>
                </a:lnTo>
                <a:lnTo>
                  <a:pt x="825" y="330"/>
                </a:lnTo>
                <a:lnTo>
                  <a:pt x="823" y="330"/>
                </a:lnTo>
                <a:lnTo>
                  <a:pt x="823" y="332"/>
                </a:lnTo>
                <a:lnTo>
                  <a:pt x="820" y="332"/>
                </a:lnTo>
                <a:lnTo>
                  <a:pt x="818" y="334"/>
                </a:lnTo>
                <a:lnTo>
                  <a:pt x="816" y="337"/>
                </a:lnTo>
                <a:lnTo>
                  <a:pt x="813" y="337"/>
                </a:lnTo>
                <a:lnTo>
                  <a:pt x="811" y="337"/>
                </a:lnTo>
                <a:lnTo>
                  <a:pt x="809" y="337"/>
                </a:lnTo>
                <a:lnTo>
                  <a:pt x="809" y="339"/>
                </a:lnTo>
                <a:lnTo>
                  <a:pt x="806" y="339"/>
                </a:lnTo>
                <a:lnTo>
                  <a:pt x="804" y="339"/>
                </a:lnTo>
                <a:lnTo>
                  <a:pt x="802" y="339"/>
                </a:lnTo>
                <a:lnTo>
                  <a:pt x="800" y="339"/>
                </a:lnTo>
                <a:lnTo>
                  <a:pt x="797" y="339"/>
                </a:lnTo>
                <a:lnTo>
                  <a:pt x="795" y="339"/>
                </a:lnTo>
                <a:lnTo>
                  <a:pt x="793" y="339"/>
                </a:lnTo>
                <a:lnTo>
                  <a:pt x="790" y="339"/>
                </a:lnTo>
                <a:lnTo>
                  <a:pt x="790" y="337"/>
                </a:lnTo>
                <a:lnTo>
                  <a:pt x="788" y="334"/>
                </a:lnTo>
                <a:lnTo>
                  <a:pt x="788" y="332"/>
                </a:lnTo>
                <a:lnTo>
                  <a:pt x="786" y="332"/>
                </a:lnTo>
                <a:lnTo>
                  <a:pt x="786" y="330"/>
                </a:lnTo>
                <a:lnTo>
                  <a:pt x="783" y="330"/>
                </a:lnTo>
                <a:lnTo>
                  <a:pt x="781" y="330"/>
                </a:lnTo>
                <a:lnTo>
                  <a:pt x="781" y="327"/>
                </a:lnTo>
                <a:lnTo>
                  <a:pt x="781" y="325"/>
                </a:lnTo>
                <a:lnTo>
                  <a:pt x="781" y="323"/>
                </a:lnTo>
                <a:lnTo>
                  <a:pt x="783" y="320"/>
                </a:lnTo>
                <a:lnTo>
                  <a:pt x="783" y="318"/>
                </a:lnTo>
                <a:lnTo>
                  <a:pt x="783" y="316"/>
                </a:lnTo>
                <a:lnTo>
                  <a:pt x="783" y="313"/>
                </a:lnTo>
                <a:lnTo>
                  <a:pt x="786" y="313"/>
                </a:lnTo>
                <a:lnTo>
                  <a:pt x="783" y="311"/>
                </a:lnTo>
                <a:lnTo>
                  <a:pt x="781" y="311"/>
                </a:lnTo>
                <a:lnTo>
                  <a:pt x="781" y="309"/>
                </a:lnTo>
                <a:lnTo>
                  <a:pt x="781" y="307"/>
                </a:lnTo>
                <a:lnTo>
                  <a:pt x="779" y="307"/>
                </a:lnTo>
                <a:lnTo>
                  <a:pt x="779" y="304"/>
                </a:lnTo>
                <a:lnTo>
                  <a:pt x="776" y="304"/>
                </a:lnTo>
                <a:lnTo>
                  <a:pt x="774" y="304"/>
                </a:lnTo>
                <a:lnTo>
                  <a:pt x="774" y="302"/>
                </a:lnTo>
                <a:lnTo>
                  <a:pt x="772" y="300"/>
                </a:lnTo>
                <a:lnTo>
                  <a:pt x="770" y="300"/>
                </a:lnTo>
                <a:lnTo>
                  <a:pt x="770" y="297"/>
                </a:lnTo>
                <a:lnTo>
                  <a:pt x="767" y="297"/>
                </a:lnTo>
                <a:lnTo>
                  <a:pt x="765" y="300"/>
                </a:lnTo>
                <a:lnTo>
                  <a:pt x="763" y="300"/>
                </a:lnTo>
                <a:lnTo>
                  <a:pt x="760" y="302"/>
                </a:lnTo>
                <a:lnTo>
                  <a:pt x="758" y="302"/>
                </a:lnTo>
                <a:lnTo>
                  <a:pt x="758" y="304"/>
                </a:lnTo>
                <a:lnTo>
                  <a:pt x="758" y="307"/>
                </a:lnTo>
                <a:lnTo>
                  <a:pt x="760" y="309"/>
                </a:lnTo>
                <a:lnTo>
                  <a:pt x="758" y="311"/>
                </a:lnTo>
                <a:lnTo>
                  <a:pt x="756" y="311"/>
                </a:lnTo>
                <a:lnTo>
                  <a:pt x="756" y="313"/>
                </a:lnTo>
                <a:lnTo>
                  <a:pt x="756" y="316"/>
                </a:lnTo>
                <a:lnTo>
                  <a:pt x="753" y="318"/>
                </a:lnTo>
                <a:lnTo>
                  <a:pt x="751" y="318"/>
                </a:lnTo>
                <a:lnTo>
                  <a:pt x="749" y="318"/>
                </a:lnTo>
                <a:lnTo>
                  <a:pt x="747" y="320"/>
                </a:lnTo>
                <a:lnTo>
                  <a:pt x="744" y="320"/>
                </a:lnTo>
                <a:lnTo>
                  <a:pt x="742" y="323"/>
                </a:lnTo>
                <a:lnTo>
                  <a:pt x="740" y="323"/>
                </a:lnTo>
                <a:lnTo>
                  <a:pt x="740" y="325"/>
                </a:lnTo>
                <a:lnTo>
                  <a:pt x="737" y="325"/>
                </a:lnTo>
                <a:lnTo>
                  <a:pt x="737" y="330"/>
                </a:lnTo>
                <a:lnTo>
                  <a:pt x="735" y="330"/>
                </a:lnTo>
                <a:lnTo>
                  <a:pt x="737" y="332"/>
                </a:lnTo>
                <a:lnTo>
                  <a:pt x="735" y="334"/>
                </a:lnTo>
                <a:lnTo>
                  <a:pt x="733" y="337"/>
                </a:lnTo>
                <a:lnTo>
                  <a:pt x="730" y="339"/>
                </a:lnTo>
                <a:lnTo>
                  <a:pt x="730" y="343"/>
                </a:lnTo>
                <a:lnTo>
                  <a:pt x="728" y="346"/>
                </a:lnTo>
                <a:lnTo>
                  <a:pt x="726" y="346"/>
                </a:lnTo>
                <a:lnTo>
                  <a:pt x="723" y="360"/>
                </a:lnTo>
                <a:lnTo>
                  <a:pt x="723" y="362"/>
                </a:lnTo>
                <a:lnTo>
                  <a:pt x="726" y="362"/>
                </a:lnTo>
                <a:lnTo>
                  <a:pt x="726" y="364"/>
                </a:lnTo>
                <a:lnTo>
                  <a:pt x="728" y="364"/>
                </a:lnTo>
                <a:lnTo>
                  <a:pt x="728" y="366"/>
                </a:lnTo>
                <a:lnTo>
                  <a:pt x="730" y="369"/>
                </a:lnTo>
                <a:lnTo>
                  <a:pt x="728" y="369"/>
                </a:lnTo>
                <a:lnTo>
                  <a:pt x="728" y="371"/>
                </a:lnTo>
                <a:lnTo>
                  <a:pt x="728" y="373"/>
                </a:lnTo>
                <a:lnTo>
                  <a:pt x="728" y="376"/>
                </a:lnTo>
                <a:lnTo>
                  <a:pt x="726" y="376"/>
                </a:lnTo>
                <a:lnTo>
                  <a:pt x="726" y="378"/>
                </a:lnTo>
                <a:lnTo>
                  <a:pt x="723" y="378"/>
                </a:lnTo>
                <a:lnTo>
                  <a:pt x="723" y="380"/>
                </a:lnTo>
                <a:lnTo>
                  <a:pt x="723" y="383"/>
                </a:lnTo>
                <a:lnTo>
                  <a:pt x="721" y="383"/>
                </a:lnTo>
                <a:lnTo>
                  <a:pt x="719" y="385"/>
                </a:lnTo>
                <a:lnTo>
                  <a:pt x="719" y="387"/>
                </a:lnTo>
                <a:lnTo>
                  <a:pt x="719" y="390"/>
                </a:lnTo>
                <a:lnTo>
                  <a:pt x="719" y="392"/>
                </a:lnTo>
                <a:lnTo>
                  <a:pt x="719" y="394"/>
                </a:lnTo>
                <a:lnTo>
                  <a:pt x="719" y="396"/>
                </a:lnTo>
                <a:lnTo>
                  <a:pt x="721" y="396"/>
                </a:lnTo>
                <a:lnTo>
                  <a:pt x="721" y="399"/>
                </a:lnTo>
                <a:lnTo>
                  <a:pt x="721" y="401"/>
                </a:lnTo>
                <a:lnTo>
                  <a:pt x="721" y="403"/>
                </a:lnTo>
                <a:lnTo>
                  <a:pt x="721" y="406"/>
                </a:lnTo>
                <a:lnTo>
                  <a:pt x="723" y="406"/>
                </a:lnTo>
                <a:lnTo>
                  <a:pt x="723" y="408"/>
                </a:lnTo>
                <a:lnTo>
                  <a:pt x="723" y="410"/>
                </a:lnTo>
                <a:lnTo>
                  <a:pt x="726" y="410"/>
                </a:lnTo>
                <a:lnTo>
                  <a:pt x="728" y="410"/>
                </a:lnTo>
                <a:lnTo>
                  <a:pt x="728" y="413"/>
                </a:lnTo>
                <a:lnTo>
                  <a:pt x="730" y="413"/>
                </a:lnTo>
                <a:lnTo>
                  <a:pt x="733" y="413"/>
                </a:lnTo>
                <a:lnTo>
                  <a:pt x="735" y="413"/>
                </a:lnTo>
                <a:lnTo>
                  <a:pt x="735" y="415"/>
                </a:lnTo>
                <a:lnTo>
                  <a:pt x="737" y="415"/>
                </a:lnTo>
                <a:lnTo>
                  <a:pt x="740" y="415"/>
                </a:lnTo>
                <a:lnTo>
                  <a:pt x="742" y="415"/>
                </a:lnTo>
                <a:lnTo>
                  <a:pt x="744" y="415"/>
                </a:lnTo>
                <a:lnTo>
                  <a:pt x="744" y="417"/>
                </a:lnTo>
                <a:lnTo>
                  <a:pt x="747" y="419"/>
                </a:lnTo>
                <a:lnTo>
                  <a:pt x="747" y="422"/>
                </a:lnTo>
                <a:lnTo>
                  <a:pt x="749" y="422"/>
                </a:lnTo>
                <a:lnTo>
                  <a:pt x="756" y="424"/>
                </a:lnTo>
                <a:lnTo>
                  <a:pt x="758" y="424"/>
                </a:lnTo>
                <a:lnTo>
                  <a:pt x="758" y="422"/>
                </a:lnTo>
                <a:lnTo>
                  <a:pt x="756" y="422"/>
                </a:lnTo>
                <a:lnTo>
                  <a:pt x="758" y="422"/>
                </a:lnTo>
                <a:lnTo>
                  <a:pt x="760" y="422"/>
                </a:lnTo>
                <a:lnTo>
                  <a:pt x="763" y="422"/>
                </a:lnTo>
                <a:lnTo>
                  <a:pt x="765" y="422"/>
                </a:lnTo>
                <a:lnTo>
                  <a:pt x="765" y="419"/>
                </a:lnTo>
                <a:lnTo>
                  <a:pt x="765" y="422"/>
                </a:lnTo>
                <a:lnTo>
                  <a:pt x="767" y="424"/>
                </a:lnTo>
                <a:lnTo>
                  <a:pt x="767" y="426"/>
                </a:lnTo>
                <a:lnTo>
                  <a:pt x="767" y="429"/>
                </a:lnTo>
                <a:lnTo>
                  <a:pt x="767" y="431"/>
                </a:lnTo>
                <a:lnTo>
                  <a:pt x="770" y="431"/>
                </a:lnTo>
                <a:lnTo>
                  <a:pt x="772" y="431"/>
                </a:lnTo>
                <a:lnTo>
                  <a:pt x="774" y="431"/>
                </a:lnTo>
                <a:lnTo>
                  <a:pt x="781" y="426"/>
                </a:lnTo>
                <a:lnTo>
                  <a:pt x="781" y="424"/>
                </a:lnTo>
                <a:lnTo>
                  <a:pt x="781" y="422"/>
                </a:lnTo>
                <a:lnTo>
                  <a:pt x="783" y="422"/>
                </a:lnTo>
                <a:lnTo>
                  <a:pt x="783" y="424"/>
                </a:lnTo>
                <a:lnTo>
                  <a:pt x="786" y="424"/>
                </a:lnTo>
                <a:lnTo>
                  <a:pt x="786" y="426"/>
                </a:lnTo>
                <a:lnTo>
                  <a:pt x="788" y="426"/>
                </a:lnTo>
                <a:lnTo>
                  <a:pt x="790" y="426"/>
                </a:lnTo>
                <a:lnTo>
                  <a:pt x="793" y="426"/>
                </a:lnTo>
                <a:lnTo>
                  <a:pt x="793" y="429"/>
                </a:lnTo>
                <a:lnTo>
                  <a:pt x="795" y="426"/>
                </a:lnTo>
                <a:lnTo>
                  <a:pt x="795" y="429"/>
                </a:lnTo>
                <a:lnTo>
                  <a:pt x="797" y="426"/>
                </a:lnTo>
                <a:lnTo>
                  <a:pt x="797" y="429"/>
                </a:lnTo>
                <a:lnTo>
                  <a:pt x="800" y="429"/>
                </a:lnTo>
                <a:lnTo>
                  <a:pt x="802" y="429"/>
                </a:lnTo>
                <a:lnTo>
                  <a:pt x="804" y="429"/>
                </a:lnTo>
                <a:lnTo>
                  <a:pt x="806" y="431"/>
                </a:lnTo>
                <a:lnTo>
                  <a:pt x="809" y="433"/>
                </a:lnTo>
                <a:lnTo>
                  <a:pt x="806" y="433"/>
                </a:lnTo>
                <a:lnTo>
                  <a:pt x="806" y="436"/>
                </a:lnTo>
                <a:lnTo>
                  <a:pt x="804" y="436"/>
                </a:lnTo>
                <a:lnTo>
                  <a:pt x="802" y="436"/>
                </a:lnTo>
                <a:lnTo>
                  <a:pt x="800" y="436"/>
                </a:lnTo>
                <a:lnTo>
                  <a:pt x="800" y="438"/>
                </a:lnTo>
                <a:lnTo>
                  <a:pt x="800" y="436"/>
                </a:lnTo>
                <a:lnTo>
                  <a:pt x="797" y="436"/>
                </a:lnTo>
                <a:lnTo>
                  <a:pt x="795" y="436"/>
                </a:lnTo>
                <a:lnTo>
                  <a:pt x="795" y="433"/>
                </a:lnTo>
                <a:lnTo>
                  <a:pt x="793" y="433"/>
                </a:lnTo>
                <a:lnTo>
                  <a:pt x="790" y="433"/>
                </a:lnTo>
                <a:lnTo>
                  <a:pt x="781" y="440"/>
                </a:lnTo>
                <a:lnTo>
                  <a:pt x="781" y="443"/>
                </a:lnTo>
                <a:lnTo>
                  <a:pt x="779" y="443"/>
                </a:lnTo>
                <a:lnTo>
                  <a:pt x="779" y="445"/>
                </a:lnTo>
                <a:lnTo>
                  <a:pt x="776" y="445"/>
                </a:lnTo>
                <a:lnTo>
                  <a:pt x="774" y="447"/>
                </a:lnTo>
                <a:lnTo>
                  <a:pt x="774" y="449"/>
                </a:lnTo>
                <a:lnTo>
                  <a:pt x="772" y="449"/>
                </a:lnTo>
                <a:lnTo>
                  <a:pt x="772" y="452"/>
                </a:lnTo>
                <a:lnTo>
                  <a:pt x="772" y="454"/>
                </a:lnTo>
                <a:lnTo>
                  <a:pt x="772" y="456"/>
                </a:lnTo>
                <a:lnTo>
                  <a:pt x="772" y="459"/>
                </a:lnTo>
                <a:lnTo>
                  <a:pt x="772" y="461"/>
                </a:lnTo>
                <a:lnTo>
                  <a:pt x="774" y="461"/>
                </a:lnTo>
                <a:lnTo>
                  <a:pt x="774" y="463"/>
                </a:lnTo>
                <a:lnTo>
                  <a:pt x="776" y="463"/>
                </a:lnTo>
                <a:lnTo>
                  <a:pt x="779" y="463"/>
                </a:lnTo>
                <a:lnTo>
                  <a:pt x="779" y="466"/>
                </a:lnTo>
                <a:lnTo>
                  <a:pt x="781" y="466"/>
                </a:lnTo>
                <a:lnTo>
                  <a:pt x="783" y="466"/>
                </a:lnTo>
                <a:lnTo>
                  <a:pt x="786" y="466"/>
                </a:lnTo>
                <a:lnTo>
                  <a:pt x="788" y="466"/>
                </a:lnTo>
                <a:lnTo>
                  <a:pt x="790" y="468"/>
                </a:lnTo>
                <a:lnTo>
                  <a:pt x="793" y="468"/>
                </a:lnTo>
                <a:lnTo>
                  <a:pt x="795" y="468"/>
                </a:lnTo>
                <a:lnTo>
                  <a:pt x="797" y="468"/>
                </a:lnTo>
                <a:lnTo>
                  <a:pt x="800" y="470"/>
                </a:lnTo>
                <a:lnTo>
                  <a:pt x="802" y="470"/>
                </a:lnTo>
                <a:lnTo>
                  <a:pt x="804" y="470"/>
                </a:lnTo>
                <a:lnTo>
                  <a:pt x="806" y="472"/>
                </a:lnTo>
                <a:lnTo>
                  <a:pt x="809" y="472"/>
                </a:lnTo>
                <a:lnTo>
                  <a:pt x="811" y="472"/>
                </a:lnTo>
                <a:lnTo>
                  <a:pt x="811" y="475"/>
                </a:lnTo>
                <a:lnTo>
                  <a:pt x="811" y="477"/>
                </a:lnTo>
                <a:lnTo>
                  <a:pt x="813" y="477"/>
                </a:lnTo>
                <a:lnTo>
                  <a:pt x="813" y="479"/>
                </a:lnTo>
                <a:lnTo>
                  <a:pt x="816" y="479"/>
                </a:lnTo>
                <a:lnTo>
                  <a:pt x="818" y="479"/>
                </a:lnTo>
                <a:lnTo>
                  <a:pt x="818" y="482"/>
                </a:lnTo>
                <a:lnTo>
                  <a:pt x="820" y="482"/>
                </a:lnTo>
                <a:lnTo>
                  <a:pt x="823" y="482"/>
                </a:lnTo>
                <a:lnTo>
                  <a:pt x="823" y="479"/>
                </a:lnTo>
                <a:lnTo>
                  <a:pt x="825" y="479"/>
                </a:lnTo>
                <a:lnTo>
                  <a:pt x="827" y="479"/>
                </a:lnTo>
                <a:lnTo>
                  <a:pt x="829" y="479"/>
                </a:lnTo>
                <a:lnTo>
                  <a:pt x="832" y="479"/>
                </a:lnTo>
                <a:lnTo>
                  <a:pt x="832" y="477"/>
                </a:lnTo>
                <a:lnTo>
                  <a:pt x="834" y="477"/>
                </a:lnTo>
                <a:lnTo>
                  <a:pt x="836" y="477"/>
                </a:lnTo>
                <a:lnTo>
                  <a:pt x="836" y="475"/>
                </a:lnTo>
                <a:lnTo>
                  <a:pt x="839" y="475"/>
                </a:lnTo>
                <a:lnTo>
                  <a:pt x="841" y="472"/>
                </a:lnTo>
                <a:lnTo>
                  <a:pt x="843" y="472"/>
                </a:lnTo>
                <a:lnTo>
                  <a:pt x="843" y="470"/>
                </a:lnTo>
                <a:lnTo>
                  <a:pt x="846" y="468"/>
                </a:lnTo>
                <a:lnTo>
                  <a:pt x="848" y="468"/>
                </a:lnTo>
                <a:lnTo>
                  <a:pt x="848" y="466"/>
                </a:lnTo>
                <a:lnTo>
                  <a:pt x="850" y="466"/>
                </a:lnTo>
                <a:lnTo>
                  <a:pt x="850" y="463"/>
                </a:lnTo>
                <a:lnTo>
                  <a:pt x="853" y="463"/>
                </a:lnTo>
                <a:lnTo>
                  <a:pt x="855" y="463"/>
                </a:lnTo>
                <a:lnTo>
                  <a:pt x="855" y="461"/>
                </a:lnTo>
                <a:lnTo>
                  <a:pt x="857" y="461"/>
                </a:lnTo>
                <a:lnTo>
                  <a:pt x="859" y="461"/>
                </a:lnTo>
                <a:lnTo>
                  <a:pt x="857" y="459"/>
                </a:lnTo>
                <a:lnTo>
                  <a:pt x="859" y="459"/>
                </a:lnTo>
                <a:lnTo>
                  <a:pt x="859" y="456"/>
                </a:lnTo>
                <a:lnTo>
                  <a:pt x="859" y="454"/>
                </a:lnTo>
                <a:lnTo>
                  <a:pt x="857" y="454"/>
                </a:lnTo>
                <a:lnTo>
                  <a:pt x="857" y="452"/>
                </a:lnTo>
                <a:lnTo>
                  <a:pt x="859" y="452"/>
                </a:lnTo>
                <a:lnTo>
                  <a:pt x="859" y="449"/>
                </a:lnTo>
                <a:lnTo>
                  <a:pt x="862" y="447"/>
                </a:lnTo>
                <a:lnTo>
                  <a:pt x="862" y="445"/>
                </a:lnTo>
                <a:lnTo>
                  <a:pt x="864" y="443"/>
                </a:lnTo>
                <a:lnTo>
                  <a:pt x="864" y="440"/>
                </a:lnTo>
                <a:lnTo>
                  <a:pt x="864" y="438"/>
                </a:lnTo>
                <a:lnTo>
                  <a:pt x="864" y="436"/>
                </a:lnTo>
                <a:lnTo>
                  <a:pt x="866" y="436"/>
                </a:lnTo>
                <a:lnTo>
                  <a:pt x="866" y="433"/>
                </a:lnTo>
                <a:lnTo>
                  <a:pt x="866" y="431"/>
                </a:lnTo>
                <a:lnTo>
                  <a:pt x="866" y="433"/>
                </a:lnTo>
                <a:lnTo>
                  <a:pt x="866" y="431"/>
                </a:lnTo>
                <a:lnTo>
                  <a:pt x="869" y="431"/>
                </a:lnTo>
                <a:lnTo>
                  <a:pt x="869" y="429"/>
                </a:lnTo>
                <a:lnTo>
                  <a:pt x="871" y="429"/>
                </a:lnTo>
                <a:lnTo>
                  <a:pt x="871" y="426"/>
                </a:lnTo>
                <a:lnTo>
                  <a:pt x="873" y="426"/>
                </a:lnTo>
                <a:lnTo>
                  <a:pt x="873" y="424"/>
                </a:lnTo>
                <a:lnTo>
                  <a:pt x="876" y="424"/>
                </a:lnTo>
                <a:lnTo>
                  <a:pt x="876" y="422"/>
                </a:lnTo>
                <a:lnTo>
                  <a:pt x="878" y="422"/>
                </a:lnTo>
                <a:lnTo>
                  <a:pt x="878" y="419"/>
                </a:lnTo>
                <a:lnTo>
                  <a:pt x="880" y="419"/>
                </a:lnTo>
                <a:lnTo>
                  <a:pt x="880" y="417"/>
                </a:lnTo>
                <a:lnTo>
                  <a:pt x="882" y="417"/>
                </a:lnTo>
                <a:lnTo>
                  <a:pt x="880" y="417"/>
                </a:lnTo>
                <a:lnTo>
                  <a:pt x="882" y="417"/>
                </a:lnTo>
                <a:lnTo>
                  <a:pt x="885" y="417"/>
                </a:lnTo>
                <a:lnTo>
                  <a:pt x="885" y="415"/>
                </a:lnTo>
                <a:lnTo>
                  <a:pt x="887" y="415"/>
                </a:lnTo>
                <a:lnTo>
                  <a:pt x="889" y="415"/>
                </a:lnTo>
                <a:lnTo>
                  <a:pt x="889" y="413"/>
                </a:lnTo>
                <a:lnTo>
                  <a:pt x="892" y="413"/>
                </a:lnTo>
                <a:lnTo>
                  <a:pt x="894" y="413"/>
                </a:lnTo>
                <a:lnTo>
                  <a:pt x="896" y="413"/>
                </a:lnTo>
                <a:lnTo>
                  <a:pt x="896" y="410"/>
                </a:lnTo>
                <a:lnTo>
                  <a:pt x="899" y="410"/>
                </a:lnTo>
                <a:lnTo>
                  <a:pt x="899" y="413"/>
                </a:lnTo>
                <a:lnTo>
                  <a:pt x="901" y="413"/>
                </a:lnTo>
                <a:lnTo>
                  <a:pt x="901" y="415"/>
                </a:lnTo>
                <a:lnTo>
                  <a:pt x="903" y="415"/>
                </a:lnTo>
                <a:lnTo>
                  <a:pt x="903" y="417"/>
                </a:lnTo>
                <a:lnTo>
                  <a:pt x="905" y="417"/>
                </a:lnTo>
                <a:lnTo>
                  <a:pt x="908" y="417"/>
                </a:lnTo>
                <a:lnTo>
                  <a:pt x="908" y="419"/>
                </a:lnTo>
                <a:lnTo>
                  <a:pt x="910" y="419"/>
                </a:lnTo>
                <a:lnTo>
                  <a:pt x="912" y="419"/>
                </a:lnTo>
                <a:lnTo>
                  <a:pt x="912" y="422"/>
                </a:lnTo>
                <a:lnTo>
                  <a:pt x="915" y="422"/>
                </a:lnTo>
                <a:lnTo>
                  <a:pt x="915" y="424"/>
                </a:lnTo>
                <a:lnTo>
                  <a:pt x="915" y="426"/>
                </a:lnTo>
                <a:lnTo>
                  <a:pt x="912" y="426"/>
                </a:lnTo>
                <a:lnTo>
                  <a:pt x="912" y="429"/>
                </a:lnTo>
                <a:lnTo>
                  <a:pt x="910" y="429"/>
                </a:lnTo>
                <a:lnTo>
                  <a:pt x="910" y="431"/>
                </a:lnTo>
                <a:lnTo>
                  <a:pt x="910" y="433"/>
                </a:lnTo>
                <a:lnTo>
                  <a:pt x="908" y="433"/>
                </a:lnTo>
                <a:lnTo>
                  <a:pt x="910" y="436"/>
                </a:lnTo>
                <a:lnTo>
                  <a:pt x="910" y="438"/>
                </a:lnTo>
                <a:lnTo>
                  <a:pt x="910" y="440"/>
                </a:lnTo>
                <a:lnTo>
                  <a:pt x="908" y="440"/>
                </a:lnTo>
                <a:lnTo>
                  <a:pt x="908" y="443"/>
                </a:lnTo>
                <a:lnTo>
                  <a:pt x="908" y="445"/>
                </a:lnTo>
                <a:lnTo>
                  <a:pt x="905" y="445"/>
                </a:lnTo>
                <a:lnTo>
                  <a:pt x="905" y="447"/>
                </a:lnTo>
                <a:lnTo>
                  <a:pt x="903" y="447"/>
                </a:lnTo>
                <a:lnTo>
                  <a:pt x="903" y="449"/>
                </a:lnTo>
                <a:lnTo>
                  <a:pt x="903" y="452"/>
                </a:lnTo>
                <a:lnTo>
                  <a:pt x="901" y="452"/>
                </a:lnTo>
                <a:lnTo>
                  <a:pt x="899" y="454"/>
                </a:lnTo>
                <a:lnTo>
                  <a:pt x="896" y="456"/>
                </a:lnTo>
                <a:lnTo>
                  <a:pt x="894" y="456"/>
                </a:lnTo>
                <a:lnTo>
                  <a:pt x="892" y="456"/>
                </a:lnTo>
                <a:lnTo>
                  <a:pt x="892" y="459"/>
                </a:lnTo>
                <a:lnTo>
                  <a:pt x="889" y="459"/>
                </a:lnTo>
                <a:lnTo>
                  <a:pt x="889" y="461"/>
                </a:lnTo>
                <a:lnTo>
                  <a:pt x="889" y="463"/>
                </a:lnTo>
                <a:lnTo>
                  <a:pt x="887" y="463"/>
                </a:lnTo>
                <a:lnTo>
                  <a:pt x="887" y="466"/>
                </a:lnTo>
                <a:lnTo>
                  <a:pt x="885" y="468"/>
                </a:lnTo>
                <a:lnTo>
                  <a:pt x="885" y="470"/>
                </a:lnTo>
                <a:lnTo>
                  <a:pt x="882" y="470"/>
                </a:lnTo>
                <a:lnTo>
                  <a:pt x="882" y="472"/>
                </a:lnTo>
                <a:lnTo>
                  <a:pt x="880" y="472"/>
                </a:lnTo>
                <a:lnTo>
                  <a:pt x="880" y="475"/>
                </a:lnTo>
                <a:lnTo>
                  <a:pt x="878" y="475"/>
                </a:lnTo>
                <a:lnTo>
                  <a:pt x="876" y="477"/>
                </a:lnTo>
                <a:lnTo>
                  <a:pt x="873" y="477"/>
                </a:lnTo>
                <a:lnTo>
                  <a:pt x="873" y="475"/>
                </a:lnTo>
                <a:lnTo>
                  <a:pt x="871" y="475"/>
                </a:lnTo>
                <a:lnTo>
                  <a:pt x="869" y="477"/>
                </a:lnTo>
                <a:lnTo>
                  <a:pt x="869" y="475"/>
                </a:lnTo>
                <a:lnTo>
                  <a:pt x="869" y="477"/>
                </a:lnTo>
                <a:lnTo>
                  <a:pt x="866" y="477"/>
                </a:lnTo>
                <a:lnTo>
                  <a:pt x="864" y="477"/>
                </a:lnTo>
                <a:lnTo>
                  <a:pt x="862" y="477"/>
                </a:lnTo>
                <a:lnTo>
                  <a:pt x="862" y="479"/>
                </a:lnTo>
                <a:lnTo>
                  <a:pt x="859" y="479"/>
                </a:lnTo>
                <a:lnTo>
                  <a:pt x="857" y="482"/>
                </a:lnTo>
                <a:lnTo>
                  <a:pt x="857" y="484"/>
                </a:lnTo>
                <a:lnTo>
                  <a:pt x="855" y="484"/>
                </a:lnTo>
                <a:lnTo>
                  <a:pt x="855" y="486"/>
                </a:lnTo>
                <a:lnTo>
                  <a:pt x="853" y="486"/>
                </a:lnTo>
                <a:lnTo>
                  <a:pt x="853" y="489"/>
                </a:lnTo>
                <a:lnTo>
                  <a:pt x="850" y="489"/>
                </a:lnTo>
                <a:lnTo>
                  <a:pt x="848" y="491"/>
                </a:lnTo>
                <a:lnTo>
                  <a:pt x="846" y="491"/>
                </a:lnTo>
                <a:lnTo>
                  <a:pt x="843" y="491"/>
                </a:lnTo>
                <a:lnTo>
                  <a:pt x="843" y="489"/>
                </a:lnTo>
                <a:lnTo>
                  <a:pt x="843" y="486"/>
                </a:lnTo>
                <a:lnTo>
                  <a:pt x="843" y="484"/>
                </a:lnTo>
                <a:lnTo>
                  <a:pt x="843" y="482"/>
                </a:lnTo>
                <a:lnTo>
                  <a:pt x="841" y="482"/>
                </a:lnTo>
                <a:lnTo>
                  <a:pt x="839" y="482"/>
                </a:lnTo>
                <a:lnTo>
                  <a:pt x="836" y="482"/>
                </a:lnTo>
                <a:lnTo>
                  <a:pt x="834" y="482"/>
                </a:lnTo>
                <a:lnTo>
                  <a:pt x="832" y="482"/>
                </a:lnTo>
                <a:lnTo>
                  <a:pt x="829" y="482"/>
                </a:lnTo>
                <a:lnTo>
                  <a:pt x="829" y="479"/>
                </a:lnTo>
                <a:lnTo>
                  <a:pt x="827" y="479"/>
                </a:lnTo>
                <a:lnTo>
                  <a:pt x="825" y="479"/>
                </a:lnTo>
                <a:lnTo>
                  <a:pt x="825" y="482"/>
                </a:lnTo>
                <a:lnTo>
                  <a:pt x="823" y="482"/>
                </a:lnTo>
                <a:lnTo>
                  <a:pt x="820" y="484"/>
                </a:lnTo>
                <a:lnTo>
                  <a:pt x="820" y="486"/>
                </a:lnTo>
                <a:lnTo>
                  <a:pt x="818" y="486"/>
                </a:lnTo>
                <a:lnTo>
                  <a:pt x="818" y="489"/>
                </a:lnTo>
                <a:lnTo>
                  <a:pt x="816" y="489"/>
                </a:lnTo>
                <a:lnTo>
                  <a:pt x="813" y="489"/>
                </a:lnTo>
                <a:lnTo>
                  <a:pt x="811" y="489"/>
                </a:lnTo>
                <a:lnTo>
                  <a:pt x="809" y="489"/>
                </a:lnTo>
                <a:lnTo>
                  <a:pt x="806" y="489"/>
                </a:lnTo>
                <a:lnTo>
                  <a:pt x="804" y="489"/>
                </a:lnTo>
                <a:lnTo>
                  <a:pt x="804" y="491"/>
                </a:lnTo>
                <a:lnTo>
                  <a:pt x="802" y="491"/>
                </a:lnTo>
                <a:lnTo>
                  <a:pt x="802" y="489"/>
                </a:lnTo>
                <a:lnTo>
                  <a:pt x="800" y="489"/>
                </a:lnTo>
                <a:lnTo>
                  <a:pt x="797" y="486"/>
                </a:lnTo>
                <a:lnTo>
                  <a:pt x="795" y="486"/>
                </a:lnTo>
                <a:lnTo>
                  <a:pt x="793" y="484"/>
                </a:lnTo>
                <a:lnTo>
                  <a:pt x="790" y="484"/>
                </a:lnTo>
                <a:lnTo>
                  <a:pt x="788" y="484"/>
                </a:lnTo>
                <a:lnTo>
                  <a:pt x="786" y="484"/>
                </a:lnTo>
                <a:lnTo>
                  <a:pt x="783" y="486"/>
                </a:lnTo>
                <a:lnTo>
                  <a:pt x="781" y="486"/>
                </a:lnTo>
                <a:lnTo>
                  <a:pt x="781" y="489"/>
                </a:lnTo>
                <a:lnTo>
                  <a:pt x="781" y="491"/>
                </a:lnTo>
                <a:lnTo>
                  <a:pt x="783" y="491"/>
                </a:lnTo>
                <a:lnTo>
                  <a:pt x="783" y="493"/>
                </a:lnTo>
                <a:lnTo>
                  <a:pt x="786" y="493"/>
                </a:lnTo>
                <a:lnTo>
                  <a:pt x="786" y="496"/>
                </a:lnTo>
                <a:lnTo>
                  <a:pt x="788" y="496"/>
                </a:lnTo>
                <a:lnTo>
                  <a:pt x="788" y="498"/>
                </a:lnTo>
                <a:lnTo>
                  <a:pt x="788" y="500"/>
                </a:lnTo>
                <a:lnTo>
                  <a:pt x="788" y="502"/>
                </a:lnTo>
                <a:lnTo>
                  <a:pt x="786" y="502"/>
                </a:lnTo>
                <a:lnTo>
                  <a:pt x="783" y="502"/>
                </a:lnTo>
                <a:lnTo>
                  <a:pt x="781" y="502"/>
                </a:lnTo>
                <a:lnTo>
                  <a:pt x="781" y="505"/>
                </a:lnTo>
                <a:lnTo>
                  <a:pt x="779" y="505"/>
                </a:lnTo>
                <a:lnTo>
                  <a:pt x="776" y="505"/>
                </a:lnTo>
                <a:lnTo>
                  <a:pt x="774" y="505"/>
                </a:lnTo>
                <a:lnTo>
                  <a:pt x="774" y="502"/>
                </a:lnTo>
                <a:lnTo>
                  <a:pt x="776" y="502"/>
                </a:lnTo>
                <a:lnTo>
                  <a:pt x="776" y="500"/>
                </a:lnTo>
                <a:lnTo>
                  <a:pt x="779" y="500"/>
                </a:lnTo>
                <a:lnTo>
                  <a:pt x="779" y="498"/>
                </a:lnTo>
                <a:lnTo>
                  <a:pt x="779" y="496"/>
                </a:lnTo>
                <a:lnTo>
                  <a:pt x="779" y="493"/>
                </a:lnTo>
                <a:lnTo>
                  <a:pt x="776" y="493"/>
                </a:lnTo>
                <a:lnTo>
                  <a:pt x="774" y="493"/>
                </a:lnTo>
                <a:lnTo>
                  <a:pt x="772" y="491"/>
                </a:lnTo>
                <a:lnTo>
                  <a:pt x="772" y="489"/>
                </a:lnTo>
                <a:lnTo>
                  <a:pt x="770" y="489"/>
                </a:lnTo>
                <a:lnTo>
                  <a:pt x="767" y="489"/>
                </a:lnTo>
                <a:lnTo>
                  <a:pt x="765" y="489"/>
                </a:lnTo>
                <a:lnTo>
                  <a:pt x="763" y="489"/>
                </a:lnTo>
                <a:lnTo>
                  <a:pt x="763" y="491"/>
                </a:lnTo>
                <a:lnTo>
                  <a:pt x="760" y="491"/>
                </a:lnTo>
                <a:lnTo>
                  <a:pt x="760" y="489"/>
                </a:lnTo>
                <a:lnTo>
                  <a:pt x="758" y="489"/>
                </a:lnTo>
                <a:lnTo>
                  <a:pt x="756" y="489"/>
                </a:lnTo>
                <a:lnTo>
                  <a:pt x="753" y="489"/>
                </a:lnTo>
                <a:lnTo>
                  <a:pt x="753" y="491"/>
                </a:lnTo>
                <a:lnTo>
                  <a:pt x="751" y="491"/>
                </a:lnTo>
                <a:lnTo>
                  <a:pt x="751" y="489"/>
                </a:lnTo>
                <a:lnTo>
                  <a:pt x="749" y="489"/>
                </a:lnTo>
                <a:lnTo>
                  <a:pt x="747" y="489"/>
                </a:lnTo>
                <a:lnTo>
                  <a:pt x="744" y="489"/>
                </a:lnTo>
                <a:lnTo>
                  <a:pt x="742" y="489"/>
                </a:lnTo>
                <a:lnTo>
                  <a:pt x="740" y="486"/>
                </a:lnTo>
                <a:lnTo>
                  <a:pt x="737" y="486"/>
                </a:lnTo>
                <a:lnTo>
                  <a:pt x="735" y="486"/>
                </a:lnTo>
                <a:lnTo>
                  <a:pt x="733" y="486"/>
                </a:lnTo>
                <a:lnTo>
                  <a:pt x="730" y="486"/>
                </a:lnTo>
                <a:lnTo>
                  <a:pt x="730" y="484"/>
                </a:lnTo>
                <a:lnTo>
                  <a:pt x="730" y="482"/>
                </a:lnTo>
                <a:lnTo>
                  <a:pt x="733" y="482"/>
                </a:lnTo>
                <a:lnTo>
                  <a:pt x="735" y="482"/>
                </a:lnTo>
                <a:lnTo>
                  <a:pt x="735" y="479"/>
                </a:lnTo>
                <a:lnTo>
                  <a:pt x="737" y="479"/>
                </a:lnTo>
                <a:lnTo>
                  <a:pt x="737" y="477"/>
                </a:lnTo>
                <a:lnTo>
                  <a:pt x="740" y="477"/>
                </a:lnTo>
                <a:lnTo>
                  <a:pt x="740" y="475"/>
                </a:lnTo>
                <a:lnTo>
                  <a:pt x="742" y="475"/>
                </a:lnTo>
                <a:lnTo>
                  <a:pt x="742" y="472"/>
                </a:lnTo>
                <a:lnTo>
                  <a:pt x="744" y="472"/>
                </a:lnTo>
                <a:lnTo>
                  <a:pt x="744" y="470"/>
                </a:lnTo>
                <a:lnTo>
                  <a:pt x="744" y="468"/>
                </a:lnTo>
                <a:lnTo>
                  <a:pt x="747" y="466"/>
                </a:lnTo>
                <a:lnTo>
                  <a:pt x="747" y="463"/>
                </a:lnTo>
                <a:lnTo>
                  <a:pt x="749" y="463"/>
                </a:lnTo>
                <a:lnTo>
                  <a:pt x="749" y="461"/>
                </a:lnTo>
                <a:lnTo>
                  <a:pt x="751" y="461"/>
                </a:lnTo>
                <a:lnTo>
                  <a:pt x="751" y="459"/>
                </a:lnTo>
                <a:lnTo>
                  <a:pt x="751" y="456"/>
                </a:lnTo>
                <a:lnTo>
                  <a:pt x="753" y="456"/>
                </a:lnTo>
                <a:lnTo>
                  <a:pt x="753" y="454"/>
                </a:lnTo>
                <a:lnTo>
                  <a:pt x="751" y="454"/>
                </a:lnTo>
                <a:lnTo>
                  <a:pt x="753" y="454"/>
                </a:lnTo>
                <a:lnTo>
                  <a:pt x="753" y="452"/>
                </a:lnTo>
                <a:lnTo>
                  <a:pt x="756" y="452"/>
                </a:lnTo>
                <a:lnTo>
                  <a:pt x="758" y="452"/>
                </a:lnTo>
                <a:lnTo>
                  <a:pt x="756" y="452"/>
                </a:lnTo>
                <a:lnTo>
                  <a:pt x="758" y="449"/>
                </a:lnTo>
                <a:lnTo>
                  <a:pt x="760" y="449"/>
                </a:lnTo>
                <a:lnTo>
                  <a:pt x="758" y="447"/>
                </a:lnTo>
                <a:lnTo>
                  <a:pt x="760" y="449"/>
                </a:lnTo>
                <a:lnTo>
                  <a:pt x="760" y="447"/>
                </a:lnTo>
                <a:lnTo>
                  <a:pt x="760" y="449"/>
                </a:lnTo>
                <a:lnTo>
                  <a:pt x="760" y="447"/>
                </a:lnTo>
                <a:lnTo>
                  <a:pt x="763" y="447"/>
                </a:lnTo>
                <a:lnTo>
                  <a:pt x="760" y="447"/>
                </a:lnTo>
                <a:lnTo>
                  <a:pt x="763" y="447"/>
                </a:lnTo>
                <a:lnTo>
                  <a:pt x="760" y="447"/>
                </a:lnTo>
                <a:lnTo>
                  <a:pt x="763" y="445"/>
                </a:lnTo>
                <a:lnTo>
                  <a:pt x="760" y="445"/>
                </a:lnTo>
                <a:lnTo>
                  <a:pt x="763" y="445"/>
                </a:lnTo>
                <a:lnTo>
                  <a:pt x="763" y="447"/>
                </a:lnTo>
                <a:lnTo>
                  <a:pt x="763" y="445"/>
                </a:lnTo>
                <a:lnTo>
                  <a:pt x="763" y="443"/>
                </a:lnTo>
                <a:lnTo>
                  <a:pt x="763" y="445"/>
                </a:lnTo>
                <a:lnTo>
                  <a:pt x="763" y="443"/>
                </a:lnTo>
                <a:lnTo>
                  <a:pt x="763" y="440"/>
                </a:lnTo>
                <a:lnTo>
                  <a:pt x="763" y="438"/>
                </a:lnTo>
                <a:lnTo>
                  <a:pt x="760" y="438"/>
                </a:lnTo>
                <a:lnTo>
                  <a:pt x="760" y="436"/>
                </a:lnTo>
                <a:lnTo>
                  <a:pt x="756" y="438"/>
                </a:lnTo>
                <a:lnTo>
                  <a:pt x="758" y="438"/>
                </a:lnTo>
                <a:lnTo>
                  <a:pt x="756" y="438"/>
                </a:lnTo>
                <a:lnTo>
                  <a:pt x="760" y="436"/>
                </a:lnTo>
                <a:lnTo>
                  <a:pt x="758" y="436"/>
                </a:lnTo>
                <a:lnTo>
                  <a:pt x="758" y="433"/>
                </a:lnTo>
                <a:lnTo>
                  <a:pt x="760" y="433"/>
                </a:lnTo>
                <a:lnTo>
                  <a:pt x="758" y="433"/>
                </a:lnTo>
                <a:lnTo>
                  <a:pt x="758" y="431"/>
                </a:lnTo>
                <a:lnTo>
                  <a:pt x="758" y="429"/>
                </a:lnTo>
                <a:lnTo>
                  <a:pt x="758" y="426"/>
                </a:lnTo>
                <a:lnTo>
                  <a:pt x="756" y="426"/>
                </a:lnTo>
                <a:lnTo>
                  <a:pt x="747" y="424"/>
                </a:lnTo>
                <a:lnTo>
                  <a:pt x="744" y="424"/>
                </a:lnTo>
                <a:lnTo>
                  <a:pt x="742" y="424"/>
                </a:lnTo>
                <a:lnTo>
                  <a:pt x="740" y="424"/>
                </a:lnTo>
                <a:lnTo>
                  <a:pt x="737" y="424"/>
                </a:lnTo>
                <a:lnTo>
                  <a:pt x="737" y="426"/>
                </a:lnTo>
                <a:lnTo>
                  <a:pt x="735" y="426"/>
                </a:lnTo>
                <a:lnTo>
                  <a:pt x="733" y="426"/>
                </a:lnTo>
                <a:lnTo>
                  <a:pt x="730" y="426"/>
                </a:lnTo>
                <a:lnTo>
                  <a:pt x="728" y="426"/>
                </a:lnTo>
                <a:lnTo>
                  <a:pt x="728" y="429"/>
                </a:lnTo>
                <a:lnTo>
                  <a:pt x="726" y="429"/>
                </a:lnTo>
                <a:lnTo>
                  <a:pt x="737" y="445"/>
                </a:lnTo>
                <a:lnTo>
                  <a:pt x="744" y="454"/>
                </a:lnTo>
                <a:lnTo>
                  <a:pt x="737" y="447"/>
                </a:lnTo>
                <a:lnTo>
                  <a:pt x="726" y="429"/>
                </a:lnTo>
                <a:lnTo>
                  <a:pt x="723" y="429"/>
                </a:lnTo>
                <a:lnTo>
                  <a:pt x="721" y="429"/>
                </a:lnTo>
                <a:lnTo>
                  <a:pt x="719" y="429"/>
                </a:lnTo>
                <a:lnTo>
                  <a:pt x="717" y="429"/>
                </a:lnTo>
                <a:lnTo>
                  <a:pt x="714" y="429"/>
                </a:lnTo>
                <a:lnTo>
                  <a:pt x="712" y="426"/>
                </a:lnTo>
                <a:lnTo>
                  <a:pt x="712" y="424"/>
                </a:lnTo>
                <a:lnTo>
                  <a:pt x="710" y="424"/>
                </a:lnTo>
                <a:lnTo>
                  <a:pt x="707" y="424"/>
                </a:lnTo>
                <a:lnTo>
                  <a:pt x="707" y="422"/>
                </a:lnTo>
                <a:lnTo>
                  <a:pt x="705" y="422"/>
                </a:lnTo>
                <a:lnTo>
                  <a:pt x="703" y="422"/>
                </a:lnTo>
                <a:lnTo>
                  <a:pt x="700" y="424"/>
                </a:lnTo>
                <a:lnTo>
                  <a:pt x="698" y="424"/>
                </a:lnTo>
                <a:lnTo>
                  <a:pt x="696" y="417"/>
                </a:lnTo>
                <a:lnTo>
                  <a:pt x="694" y="415"/>
                </a:lnTo>
                <a:lnTo>
                  <a:pt x="694" y="413"/>
                </a:lnTo>
                <a:lnTo>
                  <a:pt x="691" y="410"/>
                </a:lnTo>
                <a:lnTo>
                  <a:pt x="689" y="408"/>
                </a:lnTo>
                <a:lnTo>
                  <a:pt x="684" y="410"/>
                </a:lnTo>
                <a:lnTo>
                  <a:pt x="680" y="410"/>
                </a:lnTo>
                <a:lnTo>
                  <a:pt x="682" y="403"/>
                </a:lnTo>
                <a:lnTo>
                  <a:pt x="680" y="403"/>
                </a:lnTo>
                <a:lnTo>
                  <a:pt x="677" y="403"/>
                </a:lnTo>
                <a:lnTo>
                  <a:pt x="675" y="403"/>
                </a:lnTo>
                <a:lnTo>
                  <a:pt x="673" y="403"/>
                </a:lnTo>
                <a:lnTo>
                  <a:pt x="671" y="403"/>
                </a:lnTo>
                <a:lnTo>
                  <a:pt x="671" y="406"/>
                </a:lnTo>
                <a:lnTo>
                  <a:pt x="668" y="406"/>
                </a:lnTo>
                <a:lnTo>
                  <a:pt x="666" y="406"/>
                </a:lnTo>
                <a:lnTo>
                  <a:pt x="664" y="406"/>
                </a:lnTo>
                <a:lnTo>
                  <a:pt x="664" y="408"/>
                </a:lnTo>
                <a:lnTo>
                  <a:pt x="659" y="408"/>
                </a:lnTo>
                <a:lnTo>
                  <a:pt x="659" y="410"/>
                </a:lnTo>
                <a:lnTo>
                  <a:pt x="657" y="413"/>
                </a:lnTo>
                <a:lnTo>
                  <a:pt x="654" y="413"/>
                </a:lnTo>
                <a:lnTo>
                  <a:pt x="654" y="415"/>
                </a:lnTo>
                <a:lnTo>
                  <a:pt x="652" y="415"/>
                </a:lnTo>
                <a:lnTo>
                  <a:pt x="652" y="417"/>
                </a:lnTo>
                <a:lnTo>
                  <a:pt x="652" y="419"/>
                </a:lnTo>
                <a:lnTo>
                  <a:pt x="654" y="419"/>
                </a:lnTo>
                <a:lnTo>
                  <a:pt x="654" y="422"/>
                </a:lnTo>
                <a:lnTo>
                  <a:pt x="652" y="422"/>
                </a:lnTo>
                <a:lnTo>
                  <a:pt x="650" y="422"/>
                </a:lnTo>
                <a:lnTo>
                  <a:pt x="650" y="424"/>
                </a:lnTo>
                <a:lnTo>
                  <a:pt x="647" y="424"/>
                </a:lnTo>
                <a:lnTo>
                  <a:pt x="645" y="424"/>
                </a:lnTo>
                <a:lnTo>
                  <a:pt x="645" y="426"/>
                </a:lnTo>
                <a:lnTo>
                  <a:pt x="645" y="431"/>
                </a:lnTo>
                <a:lnTo>
                  <a:pt x="645" y="438"/>
                </a:lnTo>
                <a:lnTo>
                  <a:pt x="645" y="440"/>
                </a:lnTo>
                <a:lnTo>
                  <a:pt x="645" y="443"/>
                </a:lnTo>
                <a:lnTo>
                  <a:pt x="645" y="445"/>
                </a:lnTo>
                <a:lnTo>
                  <a:pt x="645" y="447"/>
                </a:lnTo>
                <a:lnTo>
                  <a:pt x="645" y="449"/>
                </a:lnTo>
                <a:lnTo>
                  <a:pt x="645" y="452"/>
                </a:lnTo>
                <a:lnTo>
                  <a:pt x="645" y="454"/>
                </a:lnTo>
                <a:lnTo>
                  <a:pt x="643" y="454"/>
                </a:lnTo>
                <a:lnTo>
                  <a:pt x="643" y="456"/>
                </a:lnTo>
                <a:lnTo>
                  <a:pt x="641" y="456"/>
                </a:lnTo>
                <a:lnTo>
                  <a:pt x="641" y="459"/>
                </a:lnTo>
                <a:lnTo>
                  <a:pt x="638" y="459"/>
                </a:lnTo>
                <a:lnTo>
                  <a:pt x="638" y="461"/>
                </a:lnTo>
                <a:lnTo>
                  <a:pt x="636" y="461"/>
                </a:lnTo>
                <a:lnTo>
                  <a:pt x="636" y="463"/>
                </a:lnTo>
                <a:lnTo>
                  <a:pt x="634" y="463"/>
                </a:lnTo>
                <a:lnTo>
                  <a:pt x="631" y="463"/>
                </a:lnTo>
                <a:lnTo>
                  <a:pt x="631" y="466"/>
                </a:lnTo>
                <a:lnTo>
                  <a:pt x="629" y="466"/>
                </a:lnTo>
                <a:lnTo>
                  <a:pt x="627" y="466"/>
                </a:lnTo>
                <a:lnTo>
                  <a:pt x="624" y="466"/>
                </a:lnTo>
                <a:lnTo>
                  <a:pt x="622" y="466"/>
                </a:lnTo>
                <a:lnTo>
                  <a:pt x="620" y="466"/>
                </a:lnTo>
                <a:lnTo>
                  <a:pt x="613" y="468"/>
                </a:lnTo>
                <a:lnTo>
                  <a:pt x="611" y="468"/>
                </a:lnTo>
                <a:lnTo>
                  <a:pt x="611" y="470"/>
                </a:lnTo>
                <a:lnTo>
                  <a:pt x="608" y="470"/>
                </a:lnTo>
                <a:lnTo>
                  <a:pt x="608" y="472"/>
                </a:lnTo>
                <a:lnTo>
                  <a:pt x="606" y="472"/>
                </a:lnTo>
                <a:lnTo>
                  <a:pt x="608" y="475"/>
                </a:lnTo>
                <a:lnTo>
                  <a:pt x="606" y="477"/>
                </a:lnTo>
                <a:lnTo>
                  <a:pt x="604" y="475"/>
                </a:lnTo>
                <a:lnTo>
                  <a:pt x="601" y="472"/>
                </a:lnTo>
                <a:lnTo>
                  <a:pt x="597" y="472"/>
                </a:lnTo>
                <a:lnTo>
                  <a:pt x="588" y="470"/>
                </a:lnTo>
                <a:lnTo>
                  <a:pt x="581" y="468"/>
                </a:lnTo>
                <a:lnTo>
                  <a:pt x="578" y="468"/>
                </a:lnTo>
                <a:lnTo>
                  <a:pt x="574" y="466"/>
                </a:lnTo>
                <a:lnTo>
                  <a:pt x="569" y="466"/>
                </a:lnTo>
                <a:lnTo>
                  <a:pt x="565" y="463"/>
                </a:lnTo>
                <a:lnTo>
                  <a:pt x="555" y="461"/>
                </a:lnTo>
                <a:lnTo>
                  <a:pt x="551" y="461"/>
                </a:lnTo>
                <a:lnTo>
                  <a:pt x="546" y="461"/>
                </a:lnTo>
                <a:lnTo>
                  <a:pt x="541" y="461"/>
                </a:lnTo>
                <a:lnTo>
                  <a:pt x="537" y="461"/>
                </a:lnTo>
                <a:lnTo>
                  <a:pt x="532" y="461"/>
                </a:lnTo>
                <a:lnTo>
                  <a:pt x="530" y="461"/>
                </a:lnTo>
                <a:lnTo>
                  <a:pt x="528" y="461"/>
                </a:lnTo>
                <a:lnTo>
                  <a:pt x="525" y="461"/>
                </a:lnTo>
                <a:lnTo>
                  <a:pt x="525" y="463"/>
                </a:lnTo>
                <a:lnTo>
                  <a:pt x="523" y="463"/>
                </a:lnTo>
                <a:lnTo>
                  <a:pt x="521" y="463"/>
                </a:lnTo>
                <a:lnTo>
                  <a:pt x="521" y="466"/>
                </a:lnTo>
                <a:lnTo>
                  <a:pt x="518" y="466"/>
                </a:lnTo>
                <a:lnTo>
                  <a:pt x="518" y="468"/>
                </a:lnTo>
                <a:lnTo>
                  <a:pt x="516" y="470"/>
                </a:lnTo>
                <a:lnTo>
                  <a:pt x="516" y="472"/>
                </a:lnTo>
                <a:lnTo>
                  <a:pt x="516" y="475"/>
                </a:lnTo>
                <a:lnTo>
                  <a:pt x="516" y="477"/>
                </a:lnTo>
                <a:lnTo>
                  <a:pt x="516" y="479"/>
                </a:lnTo>
                <a:lnTo>
                  <a:pt x="514" y="479"/>
                </a:lnTo>
                <a:lnTo>
                  <a:pt x="514" y="482"/>
                </a:lnTo>
                <a:lnTo>
                  <a:pt x="514" y="484"/>
                </a:lnTo>
                <a:lnTo>
                  <a:pt x="512" y="484"/>
                </a:lnTo>
                <a:lnTo>
                  <a:pt x="512" y="486"/>
                </a:lnTo>
                <a:lnTo>
                  <a:pt x="509" y="486"/>
                </a:lnTo>
                <a:lnTo>
                  <a:pt x="507" y="486"/>
                </a:lnTo>
                <a:lnTo>
                  <a:pt x="507" y="489"/>
                </a:lnTo>
                <a:lnTo>
                  <a:pt x="505" y="489"/>
                </a:lnTo>
                <a:lnTo>
                  <a:pt x="502" y="489"/>
                </a:lnTo>
                <a:lnTo>
                  <a:pt x="500" y="489"/>
                </a:lnTo>
                <a:lnTo>
                  <a:pt x="498" y="489"/>
                </a:lnTo>
                <a:lnTo>
                  <a:pt x="495" y="489"/>
                </a:lnTo>
                <a:lnTo>
                  <a:pt x="493" y="489"/>
                </a:lnTo>
                <a:lnTo>
                  <a:pt x="493" y="486"/>
                </a:lnTo>
                <a:lnTo>
                  <a:pt x="491" y="486"/>
                </a:lnTo>
                <a:lnTo>
                  <a:pt x="489" y="486"/>
                </a:lnTo>
                <a:lnTo>
                  <a:pt x="486" y="486"/>
                </a:lnTo>
                <a:lnTo>
                  <a:pt x="486" y="489"/>
                </a:lnTo>
                <a:lnTo>
                  <a:pt x="486" y="491"/>
                </a:lnTo>
                <a:lnTo>
                  <a:pt x="489" y="493"/>
                </a:lnTo>
                <a:lnTo>
                  <a:pt x="491" y="493"/>
                </a:lnTo>
                <a:lnTo>
                  <a:pt x="493" y="493"/>
                </a:lnTo>
                <a:lnTo>
                  <a:pt x="493" y="496"/>
                </a:lnTo>
                <a:lnTo>
                  <a:pt x="495" y="496"/>
                </a:lnTo>
                <a:lnTo>
                  <a:pt x="495" y="498"/>
                </a:lnTo>
                <a:lnTo>
                  <a:pt x="493" y="498"/>
                </a:lnTo>
                <a:lnTo>
                  <a:pt x="493" y="500"/>
                </a:lnTo>
                <a:lnTo>
                  <a:pt x="491" y="500"/>
                </a:lnTo>
                <a:lnTo>
                  <a:pt x="491" y="502"/>
                </a:lnTo>
                <a:lnTo>
                  <a:pt x="491" y="505"/>
                </a:lnTo>
                <a:lnTo>
                  <a:pt x="491" y="507"/>
                </a:lnTo>
                <a:lnTo>
                  <a:pt x="491" y="509"/>
                </a:lnTo>
                <a:lnTo>
                  <a:pt x="493" y="509"/>
                </a:lnTo>
                <a:lnTo>
                  <a:pt x="493" y="512"/>
                </a:lnTo>
                <a:lnTo>
                  <a:pt x="495" y="512"/>
                </a:lnTo>
                <a:lnTo>
                  <a:pt x="498" y="512"/>
                </a:lnTo>
                <a:lnTo>
                  <a:pt x="500" y="512"/>
                </a:lnTo>
                <a:lnTo>
                  <a:pt x="502" y="512"/>
                </a:lnTo>
                <a:lnTo>
                  <a:pt x="502" y="514"/>
                </a:lnTo>
                <a:lnTo>
                  <a:pt x="505" y="516"/>
                </a:lnTo>
                <a:lnTo>
                  <a:pt x="505" y="519"/>
                </a:lnTo>
                <a:lnTo>
                  <a:pt x="505" y="521"/>
                </a:lnTo>
                <a:lnTo>
                  <a:pt x="502" y="519"/>
                </a:lnTo>
                <a:lnTo>
                  <a:pt x="502" y="521"/>
                </a:lnTo>
                <a:lnTo>
                  <a:pt x="500" y="521"/>
                </a:lnTo>
                <a:lnTo>
                  <a:pt x="500" y="519"/>
                </a:lnTo>
                <a:lnTo>
                  <a:pt x="500" y="521"/>
                </a:lnTo>
                <a:lnTo>
                  <a:pt x="498" y="519"/>
                </a:lnTo>
                <a:lnTo>
                  <a:pt x="498" y="521"/>
                </a:lnTo>
                <a:lnTo>
                  <a:pt x="495" y="521"/>
                </a:lnTo>
                <a:lnTo>
                  <a:pt x="495" y="523"/>
                </a:lnTo>
                <a:lnTo>
                  <a:pt x="498" y="525"/>
                </a:lnTo>
                <a:lnTo>
                  <a:pt x="500" y="525"/>
                </a:lnTo>
                <a:lnTo>
                  <a:pt x="500" y="528"/>
                </a:lnTo>
                <a:lnTo>
                  <a:pt x="502" y="528"/>
                </a:lnTo>
                <a:lnTo>
                  <a:pt x="505" y="528"/>
                </a:lnTo>
                <a:lnTo>
                  <a:pt x="505" y="530"/>
                </a:lnTo>
                <a:lnTo>
                  <a:pt x="507" y="530"/>
                </a:lnTo>
                <a:lnTo>
                  <a:pt x="509" y="532"/>
                </a:lnTo>
                <a:lnTo>
                  <a:pt x="512" y="535"/>
                </a:lnTo>
                <a:lnTo>
                  <a:pt x="514" y="537"/>
                </a:lnTo>
                <a:lnTo>
                  <a:pt x="516" y="537"/>
                </a:lnTo>
                <a:lnTo>
                  <a:pt x="516" y="539"/>
                </a:lnTo>
                <a:lnTo>
                  <a:pt x="518" y="539"/>
                </a:lnTo>
                <a:lnTo>
                  <a:pt x="521" y="539"/>
                </a:lnTo>
                <a:lnTo>
                  <a:pt x="521" y="542"/>
                </a:lnTo>
                <a:lnTo>
                  <a:pt x="523" y="542"/>
                </a:lnTo>
                <a:lnTo>
                  <a:pt x="525" y="544"/>
                </a:lnTo>
                <a:lnTo>
                  <a:pt x="528" y="544"/>
                </a:lnTo>
                <a:lnTo>
                  <a:pt x="530" y="544"/>
                </a:lnTo>
                <a:lnTo>
                  <a:pt x="530" y="546"/>
                </a:lnTo>
                <a:lnTo>
                  <a:pt x="530" y="544"/>
                </a:lnTo>
                <a:lnTo>
                  <a:pt x="530" y="546"/>
                </a:lnTo>
                <a:lnTo>
                  <a:pt x="532" y="546"/>
                </a:lnTo>
                <a:lnTo>
                  <a:pt x="535" y="546"/>
                </a:lnTo>
                <a:lnTo>
                  <a:pt x="535" y="549"/>
                </a:lnTo>
                <a:lnTo>
                  <a:pt x="535" y="546"/>
                </a:lnTo>
                <a:lnTo>
                  <a:pt x="537" y="544"/>
                </a:lnTo>
                <a:lnTo>
                  <a:pt x="539" y="542"/>
                </a:lnTo>
                <a:lnTo>
                  <a:pt x="537" y="544"/>
                </a:lnTo>
                <a:lnTo>
                  <a:pt x="537" y="546"/>
                </a:lnTo>
                <a:lnTo>
                  <a:pt x="535" y="546"/>
                </a:lnTo>
                <a:lnTo>
                  <a:pt x="535" y="549"/>
                </a:lnTo>
                <a:lnTo>
                  <a:pt x="539" y="551"/>
                </a:lnTo>
                <a:lnTo>
                  <a:pt x="541" y="551"/>
                </a:lnTo>
                <a:lnTo>
                  <a:pt x="541" y="553"/>
                </a:lnTo>
                <a:lnTo>
                  <a:pt x="544" y="553"/>
                </a:lnTo>
                <a:lnTo>
                  <a:pt x="546" y="555"/>
                </a:lnTo>
                <a:lnTo>
                  <a:pt x="548" y="555"/>
                </a:lnTo>
                <a:lnTo>
                  <a:pt x="548" y="553"/>
                </a:lnTo>
                <a:lnTo>
                  <a:pt x="551" y="553"/>
                </a:lnTo>
                <a:lnTo>
                  <a:pt x="551" y="555"/>
                </a:lnTo>
                <a:lnTo>
                  <a:pt x="551" y="558"/>
                </a:lnTo>
                <a:lnTo>
                  <a:pt x="551" y="560"/>
                </a:lnTo>
                <a:lnTo>
                  <a:pt x="553" y="560"/>
                </a:lnTo>
                <a:lnTo>
                  <a:pt x="555" y="560"/>
                </a:lnTo>
                <a:lnTo>
                  <a:pt x="555" y="562"/>
                </a:lnTo>
                <a:lnTo>
                  <a:pt x="558" y="562"/>
                </a:lnTo>
                <a:lnTo>
                  <a:pt x="560" y="562"/>
                </a:lnTo>
                <a:lnTo>
                  <a:pt x="562" y="565"/>
                </a:lnTo>
                <a:lnTo>
                  <a:pt x="565" y="565"/>
                </a:lnTo>
                <a:lnTo>
                  <a:pt x="567" y="565"/>
                </a:lnTo>
                <a:lnTo>
                  <a:pt x="569" y="565"/>
                </a:lnTo>
                <a:lnTo>
                  <a:pt x="569" y="567"/>
                </a:lnTo>
                <a:lnTo>
                  <a:pt x="571" y="567"/>
                </a:lnTo>
                <a:lnTo>
                  <a:pt x="574" y="567"/>
                </a:lnTo>
                <a:lnTo>
                  <a:pt x="576" y="567"/>
                </a:lnTo>
                <a:lnTo>
                  <a:pt x="578" y="567"/>
                </a:lnTo>
                <a:lnTo>
                  <a:pt x="581" y="567"/>
                </a:lnTo>
                <a:lnTo>
                  <a:pt x="581" y="565"/>
                </a:lnTo>
                <a:lnTo>
                  <a:pt x="583" y="565"/>
                </a:lnTo>
                <a:lnTo>
                  <a:pt x="585" y="565"/>
                </a:lnTo>
                <a:lnTo>
                  <a:pt x="588" y="565"/>
                </a:lnTo>
                <a:lnTo>
                  <a:pt x="590" y="565"/>
                </a:lnTo>
                <a:lnTo>
                  <a:pt x="592" y="565"/>
                </a:lnTo>
                <a:lnTo>
                  <a:pt x="592" y="562"/>
                </a:lnTo>
                <a:lnTo>
                  <a:pt x="594" y="562"/>
                </a:lnTo>
                <a:lnTo>
                  <a:pt x="597" y="562"/>
                </a:lnTo>
                <a:lnTo>
                  <a:pt x="599" y="562"/>
                </a:lnTo>
                <a:lnTo>
                  <a:pt x="601" y="562"/>
                </a:lnTo>
                <a:lnTo>
                  <a:pt x="604" y="562"/>
                </a:lnTo>
                <a:lnTo>
                  <a:pt x="606" y="562"/>
                </a:lnTo>
                <a:lnTo>
                  <a:pt x="608" y="562"/>
                </a:lnTo>
                <a:lnTo>
                  <a:pt x="611" y="562"/>
                </a:lnTo>
                <a:lnTo>
                  <a:pt x="613" y="562"/>
                </a:lnTo>
                <a:lnTo>
                  <a:pt x="613" y="565"/>
                </a:lnTo>
                <a:lnTo>
                  <a:pt x="615" y="565"/>
                </a:lnTo>
                <a:lnTo>
                  <a:pt x="618" y="565"/>
                </a:lnTo>
                <a:lnTo>
                  <a:pt x="620" y="567"/>
                </a:lnTo>
                <a:lnTo>
                  <a:pt x="622" y="567"/>
                </a:lnTo>
                <a:lnTo>
                  <a:pt x="624" y="569"/>
                </a:lnTo>
                <a:lnTo>
                  <a:pt x="627" y="569"/>
                </a:lnTo>
                <a:lnTo>
                  <a:pt x="627" y="572"/>
                </a:lnTo>
                <a:lnTo>
                  <a:pt x="629" y="572"/>
                </a:lnTo>
                <a:lnTo>
                  <a:pt x="631" y="572"/>
                </a:lnTo>
                <a:lnTo>
                  <a:pt x="634" y="574"/>
                </a:lnTo>
                <a:lnTo>
                  <a:pt x="636" y="574"/>
                </a:lnTo>
                <a:lnTo>
                  <a:pt x="641" y="578"/>
                </a:lnTo>
                <a:lnTo>
                  <a:pt x="643" y="581"/>
                </a:lnTo>
                <a:lnTo>
                  <a:pt x="645" y="583"/>
                </a:lnTo>
                <a:lnTo>
                  <a:pt x="647" y="585"/>
                </a:lnTo>
                <a:lnTo>
                  <a:pt x="650" y="585"/>
                </a:lnTo>
                <a:lnTo>
                  <a:pt x="650" y="588"/>
                </a:lnTo>
                <a:lnTo>
                  <a:pt x="652" y="588"/>
                </a:lnTo>
                <a:lnTo>
                  <a:pt x="654" y="590"/>
                </a:lnTo>
                <a:lnTo>
                  <a:pt x="654" y="592"/>
                </a:lnTo>
                <a:lnTo>
                  <a:pt x="657" y="592"/>
                </a:lnTo>
                <a:lnTo>
                  <a:pt x="657" y="595"/>
                </a:lnTo>
                <a:lnTo>
                  <a:pt x="659" y="595"/>
                </a:lnTo>
                <a:lnTo>
                  <a:pt x="661" y="597"/>
                </a:lnTo>
                <a:lnTo>
                  <a:pt x="664" y="597"/>
                </a:lnTo>
                <a:lnTo>
                  <a:pt x="666" y="597"/>
                </a:lnTo>
                <a:lnTo>
                  <a:pt x="666" y="599"/>
                </a:lnTo>
                <a:lnTo>
                  <a:pt x="668" y="599"/>
                </a:lnTo>
                <a:lnTo>
                  <a:pt x="671" y="601"/>
                </a:lnTo>
                <a:lnTo>
                  <a:pt x="673" y="601"/>
                </a:lnTo>
                <a:lnTo>
                  <a:pt x="675" y="604"/>
                </a:lnTo>
                <a:lnTo>
                  <a:pt x="680" y="608"/>
                </a:lnTo>
                <a:lnTo>
                  <a:pt x="682" y="608"/>
                </a:lnTo>
                <a:lnTo>
                  <a:pt x="684" y="611"/>
                </a:lnTo>
                <a:lnTo>
                  <a:pt x="694" y="618"/>
                </a:lnTo>
                <a:lnTo>
                  <a:pt x="694" y="620"/>
                </a:lnTo>
                <a:lnTo>
                  <a:pt x="696" y="620"/>
                </a:lnTo>
                <a:lnTo>
                  <a:pt x="714" y="634"/>
                </a:lnTo>
                <a:lnTo>
                  <a:pt x="717" y="636"/>
                </a:lnTo>
                <a:lnTo>
                  <a:pt x="719" y="638"/>
                </a:lnTo>
                <a:lnTo>
                  <a:pt x="721" y="641"/>
                </a:lnTo>
                <a:lnTo>
                  <a:pt x="726" y="643"/>
                </a:lnTo>
                <a:lnTo>
                  <a:pt x="728" y="645"/>
                </a:lnTo>
                <a:lnTo>
                  <a:pt x="730" y="645"/>
                </a:lnTo>
                <a:lnTo>
                  <a:pt x="730" y="648"/>
                </a:lnTo>
                <a:lnTo>
                  <a:pt x="735" y="650"/>
                </a:lnTo>
                <a:lnTo>
                  <a:pt x="737" y="652"/>
                </a:lnTo>
                <a:lnTo>
                  <a:pt x="740" y="652"/>
                </a:lnTo>
                <a:lnTo>
                  <a:pt x="719" y="668"/>
                </a:lnTo>
                <a:lnTo>
                  <a:pt x="712" y="673"/>
                </a:lnTo>
                <a:lnTo>
                  <a:pt x="703" y="678"/>
                </a:lnTo>
                <a:lnTo>
                  <a:pt x="698" y="680"/>
                </a:lnTo>
                <a:lnTo>
                  <a:pt x="698" y="682"/>
                </a:lnTo>
                <a:lnTo>
                  <a:pt x="696" y="680"/>
                </a:lnTo>
                <a:lnTo>
                  <a:pt x="696" y="678"/>
                </a:lnTo>
                <a:lnTo>
                  <a:pt x="694" y="678"/>
                </a:lnTo>
                <a:lnTo>
                  <a:pt x="691" y="678"/>
                </a:lnTo>
                <a:lnTo>
                  <a:pt x="691" y="680"/>
                </a:lnTo>
                <a:lnTo>
                  <a:pt x="689" y="680"/>
                </a:lnTo>
                <a:lnTo>
                  <a:pt x="689" y="682"/>
                </a:lnTo>
                <a:lnTo>
                  <a:pt x="687" y="682"/>
                </a:lnTo>
                <a:lnTo>
                  <a:pt x="687" y="684"/>
                </a:lnTo>
                <a:lnTo>
                  <a:pt x="684" y="684"/>
                </a:lnTo>
                <a:lnTo>
                  <a:pt x="684" y="687"/>
                </a:lnTo>
                <a:lnTo>
                  <a:pt x="684" y="689"/>
                </a:lnTo>
                <a:lnTo>
                  <a:pt x="684" y="691"/>
                </a:lnTo>
                <a:lnTo>
                  <a:pt x="684" y="694"/>
                </a:lnTo>
                <a:lnTo>
                  <a:pt x="687" y="703"/>
                </a:lnTo>
                <a:lnTo>
                  <a:pt x="684" y="705"/>
                </a:lnTo>
                <a:lnTo>
                  <a:pt x="682" y="703"/>
                </a:lnTo>
                <a:lnTo>
                  <a:pt x="684" y="701"/>
                </a:lnTo>
                <a:lnTo>
                  <a:pt x="680" y="696"/>
                </a:lnTo>
                <a:lnTo>
                  <a:pt x="677" y="696"/>
                </a:lnTo>
                <a:lnTo>
                  <a:pt x="675" y="701"/>
                </a:lnTo>
                <a:lnTo>
                  <a:pt x="675" y="698"/>
                </a:lnTo>
                <a:lnTo>
                  <a:pt x="677" y="696"/>
                </a:lnTo>
                <a:lnTo>
                  <a:pt x="675" y="694"/>
                </a:lnTo>
                <a:lnTo>
                  <a:pt x="675" y="689"/>
                </a:lnTo>
                <a:lnTo>
                  <a:pt x="673" y="687"/>
                </a:lnTo>
                <a:lnTo>
                  <a:pt x="673" y="684"/>
                </a:lnTo>
                <a:lnTo>
                  <a:pt x="675" y="682"/>
                </a:lnTo>
                <a:lnTo>
                  <a:pt x="675" y="680"/>
                </a:lnTo>
                <a:lnTo>
                  <a:pt x="671" y="682"/>
                </a:lnTo>
                <a:lnTo>
                  <a:pt x="671" y="684"/>
                </a:lnTo>
                <a:lnTo>
                  <a:pt x="666" y="687"/>
                </a:lnTo>
                <a:lnTo>
                  <a:pt x="666" y="689"/>
                </a:lnTo>
                <a:lnTo>
                  <a:pt x="664" y="689"/>
                </a:lnTo>
                <a:lnTo>
                  <a:pt x="659" y="705"/>
                </a:lnTo>
                <a:lnTo>
                  <a:pt x="659" y="712"/>
                </a:lnTo>
                <a:lnTo>
                  <a:pt x="654" y="712"/>
                </a:lnTo>
                <a:lnTo>
                  <a:pt x="652" y="721"/>
                </a:lnTo>
                <a:lnTo>
                  <a:pt x="647" y="735"/>
                </a:lnTo>
                <a:lnTo>
                  <a:pt x="611" y="735"/>
                </a:lnTo>
                <a:lnTo>
                  <a:pt x="599" y="735"/>
                </a:lnTo>
                <a:lnTo>
                  <a:pt x="548" y="735"/>
                </a:lnTo>
                <a:lnTo>
                  <a:pt x="548" y="749"/>
                </a:lnTo>
                <a:lnTo>
                  <a:pt x="548" y="751"/>
                </a:lnTo>
                <a:lnTo>
                  <a:pt x="548" y="758"/>
                </a:lnTo>
                <a:lnTo>
                  <a:pt x="518" y="758"/>
                </a:lnTo>
                <a:lnTo>
                  <a:pt x="512" y="758"/>
                </a:lnTo>
                <a:lnTo>
                  <a:pt x="461" y="758"/>
                </a:lnTo>
                <a:lnTo>
                  <a:pt x="461" y="767"/>
                </a:lnTo>
                <a:lnTo>
                  <a:pt x="461" y="781"/>
                </a:lnTo>
                <a:lnTo>
                  <a:pt x="403" y="781"/>
                </a:lnTo>
                <a:lnTo>
                  <a:pt x="364" y="781"/>
                </a:lnTo>
                <a:lnTo>
                  <a:pt x="364" y="779"/>
                </a:lnTo>
                <a:lnTo>
                  <a:pt x="362" y="779"/>
                </a:lnTo>
                <a:lnTo>
                  <a:pt x="359" y="781"/>
                </a:lnTo>
                <a:lnTo>
                  <a:pt x="357" y="781"/>
                </a:lnTo>
                <a:lnTo>
                  <a:pt x="359" y="784"/>
                </a:lnTo>
                <a:lnTo>
                  <a:pt x="359" y="786"/>
                </a:lnTo>
                <a:lnTo>
                  <a:pt x="357" y="784"/>
                </a:lnTo>
                <a:lnTo>
                  <a:pt x="355" y="784"/>
                </a:lnTo>
                <a:lnTo>
                  <a:pt x="355" y="781"/>
                </a:lnTo>
                <a:lnTo>
                  <a:pt x="350" y="779"/>
                </a:lnTo>
                <a:lnTo>
                  <a:pt x="348" y="779"/>
                </a:lnTo>
                <a:lnTo>
                  <a:pt x="348" y="781"/>
                </a:lnTo>
                <a:lnTo>
                  <a:pt x="350" y="784"/>
                </a:lnTo>
                <a:lnTo>
                  <a:pt x="350" y="786"/>
                </a:lnTo>
                <a:lnTo>
                  <a:pt x="348" y="786"/>
                </a:lnTo>
                <a:lnTo>
                  <a:pt x="346" y="788"/>
                </a:lnTo>
                <a:lnTo>
                  <a:pt x="346" y="790"/>
                </a:lnTo>
                <a:lnTo>
                  <a:pt x="343" y="790"/>
                </a:lnTo>
                <a:lnTo>
                  <a:pt x="343" y="788"/>
                </a:lnTo>
                <a:lnTo>
                  <a:pt x="339" y="788"/>
                </a:lnTo>
                <a:lnTo>
                  <a:pt x="336" y="788"/>
                </a:lnTo>
                <a:lnTo>
                  <a:pt x="330" y="784"/>
                </a:lnTo>
                <a:lnTo>
                  <a:pt x="325" y="781"/>
                </a:lnTo>
                <a:lnTo>
                  <a:pt x="323" y="781"/>
                </a:lnTo>
                <a:lnTo>
                  <a:pt x="318" y="781"/>
                </a:lnTo>
                <a:lnTo>
                  <a:pt x="313" y="784"/>
                </a:lnTo>
                <a:lnTo>
                  <a:pt x="307" y="786"/>
                </a:lnTo>
                <a:lnTo>
                  <a:pt x="302" y="784"/>
                </a:lnTo>
                <a:lnTo>
                  <a:pt x="293" y="784"/>
                </a:lnTo>
                <a:lnTo>
                  <a:pt x="286" y="784"/>
                </a:lnTo>
                <a:lnTo>
                  <a:pt x="277" y="786"/>
                </a:lnTo>
                <a:lnTo>
                  <a:pt x="272" y="786"/>
                </a:lnTo>
                <a:lnTo>
                  <a:pt x="267" y="788"/>
                </a:lnTo>
                <a:lnTo>
                  <a:pt x="263" y="788"/>
                </a:lnTo>
                <a:lnTo>
                  <a:pt x="263" y="786"/>
                </a:lnTo>
                <a:lnTo>
                  <a:pt x="263" y="781"/>
                </a:lnTo>
                <a:lnTo>
                  <a:pt x="263" y="777"/>
                </a:lnTo>
                <a:lnTo>
                  <a:pt x="263" y="772"/>
                </a:lnTo>
                <a:lnTo>
                  <a:pt x="260" y="770"/>
                </a:lnTo>
                <a:lnTo>
                  <a:pt x="260" y="765"/>
                </a:lnTo>
                <a:lnTo>
                  <a:pt x="260" y="760"/>
                </a:lnTo>
                <a:lnTo>
                  <a:pt x="260" y="756"/>
                </a:lnTo>
                <a:lnTo>
                  <a:pt x="260" y="754"/>
                </a:lnTo>
                <a:lnTo>
                  <a:pt x="258" y="751"/>
                </a:lnTo>
                <a:lnTo>
                  <a:pt x="256" y="751"/>
                </a:lnTo>
                <a:lnTo>
                  <a:pt x="249" y="754"/>
                </a:lnTo>
                <a:lnTo>
                  <a:pt x="244" y="756"/>
                </a:lnTo>
                <a:lnTo>
                  <a:pt x="240" y="758"/>
                </a:lnTo>
                <a:lnTo>
                  <a:pt x="235" y="758"/>
                </a:lnTo>
                <a:lnTo>
                  <a:pt x="230" y="758"/>
                </a:lnTo>
                <a:lnTo>
                  <a:pt x="226" y="756"/>
                </a:lnTo>
                <a:lnTo>
                  <a:pt x="221" y="754"/>
                </a:lnTo>
                <a:lnTo>
                  <a:pt x="217" y="749"/>
                </a:lnTo>
                <a:lnTo>
                  <a:pt x="212" y="744"/>
                </a:lnTo>
                <a:lnTo>
                  <a:pt x="205" y="742"/>
                </a:lnTo>
                <a:lnTo>
                  <a:pt x="198" y="740"/>
                </a:lnTo>
                <a:lnTo>
                  <a:pt x="191" y="740"/>
                </a:lnTo>
                <a:lnTo>
                  <a:pt x="187" y="740"/>
                </a:lnTo>
                <a:lnTo>
                  <a:pt x="180" y="737"/>
                </a:lnTo>
                <a:lnTo>
                  <a:pt x="173" y="737"/>
                </a:lnTo>
                <a:lnTo>
                  <a:pt x="168" y="740"/>
                </a:lnTo>
                <a:lnTo>
                  <a:pt x="164" y="742"/>
                </a:lnTo>
                <a:lnTo>
                  <a:pt x="159" y="744"/>
                </a:lnTo>
                <a:lnTo>
                  <a:pt x="157" y="747"/>
                </a:lnTo>
                <a:lnTo>
                  <a:pt x="154" y="747"/>
                </a:lnTo>
                <a:lnTo>
                  <a:pt x="150" y="749"/>
                </a:lnTo>
                <a:lnTo>
                  <a:pt x="141" y="749"/>
                </a:lnTo>
                <a:lnTo>
                  <a:pt x="131" y="747"/>
                </a:lnTo>
                <a:lnTo>
                  <a:pt x="127" y="747"/>
                </a:lnTo>
                <a:lnTo>
                  <a:pt x="122" y="749"/>
                </a:lnTo>
                <a:lnTo>
                  <a:pt x="118" y="751"/>
                </a:lnTo>
                <a:lnTo>
                  <a:pt x="115" y="754"/>
                </a:lnTo>
                <a:lnTo>
                  <a:pt x="108" y="754"/>
                </a:lnTo>
                <a:lnTo>
                  <a:pt x="101" y="754"/>
                </a:lnTo>
                <a:lnTo>
                  <a:pt x="101" y="751"/>
                </a:lnTo>
                <a:lnTo>
                  <a:pt x="101" y="749"/>
                </a:lnTo>
                <a:lnTo>
                  <a:pt x="101" y="747"/>
                </a:lnTo>
                <a:lnTo>
                  <a:pt x="104" y="742"/>
                </a:lnTo>
                <a:lnTo>
                  <a:pt x="104" y="737"/>
                </a:lnTo>
                <a:lnTo>
                  <a:pt x="106" y="735"/>
                </a:lnTo>
                <a:lnTo>
                  <a:pt x="106" y="733"/>
                </a:lnTo>
                <a:lnTo>
                  <a:pt x="104" y="733"/>
                </a:lnTo>
                <a:lnTo>
                  <a:pt x="104" y="731"/>
                </a:lnTo>
                <a:lnTo>
                  <a:pt x="104" y="728"/>
                </a:lnTo>
                <a:lnTo>
                  <a:pt x="104" y="726"/>
                </a:lnTo>
                <a:lnTo>
                  <a:pt x="106" y="724"/>
                </a:lnTo>
                <a:lnTo>
                  <a:pt x="104" y="721"/>
                </a:lnTo>
                <a:lnTo>
                  <a:pt x="99" y="717"/>
                </a:lnTo>
                <a:lnTo>
                  <a:pt x="99" y="714"/>
                </a:lnTo>
                <a:lnTo>
                  <a:pt x="99" y="712"/>
                </a:lnTo>
                <a:lnTo>
                  <a:pt x="97" y="712"/>
                </a:lnTo>
                <a:lnTo>
                  <a:pt x="97" y="710"/>
                </a:lnTo>
                <a:lnTo>
                  <a:pt x="95" y="707"/>
                </a:lnTo>
                <a:lnTo>
                  <a:pt x="95" y="705"/>
                </a:lnTo>
                <a:lnTo>
                  <a:pt x="95" y="703"/>
                </a:lnTo>
                <a:lnTo>
                  <a:pt x="92" y="703"/>
                </a:lnTo>
                <a:lnTo>
                  <a:pt x="92" y="701"/>
                </a:lnTo>
                <a:lnTo>
                  <a:pt x="90" y="698"/>
                </a:lnTo>
                <a:lnTo>
                  <a:pt x="85" y="698"/>
                </a:lnTo>
                <a:lnTo>
                  <a:pt x="83" y="698"/>
                </a:lnTo>
                <a:lnTo>
                  <a:pt x="83" y="696"/>
                </a:lnTo>
                <a:lnTo>
                  <a:pt x="81" y="696"/>
                </a:lnTo>
                <a:lnTo>
                  <a:pt x="81" y="694"/>
                </a:lnTo>
                <a:lnTo>
                  <a:pt x="78" y="694"/>
                </a:lnTo>
                <a:lnTo>
                  <a:pt x="78" y="691"/>
                </a:lnTo>
                <a:lnTo>
                  <a:pt x="76" y="691"/>
                </a:lnTo>
                <a:lnTo>
                  <a:pt x="76" y="689"/>
                </a:lnTo>
                <a:lnTo>
                  <a:pt x="76" y="687"/>
                </a:lnTo>
                <a:lnTo>
                  <a:pt x="74" y="687"/>
                </a:lnTo>
                <a:lnTo>
                  <a:pt x="74" y="684"/>
                </a:lnTo>
                <a:lnTo>
                  <a:pt x="74" y="682"/>
                </a:lnTo>
                <a:lnTo>
                  <a:pt x="72" y="682"/>
                </a:lnTo>
                <a:lnTo>
                  <a:pt x="72" y="680"/>
                </a:lnTo>
                <a:lnTo>
                  <a:pt x="69" y="680"/>
                </a:lnTo>
                <a:lnTo>
                  <a:pt x="69" y="678"/>
                </a:lnTo>
                <a:lnTo>
                  <a:pt x="69" y="675"/>
                </a:lnTo>
                <a:lnTo>
                  <a:pt x="72" y="675"/>
                </a:lnTo>
                <a:lnTo>
                  <a:pt x="72" y="673"/>
                </a:lnTo>
                <a:lnTo>
                  <a:pt x="69" y="671"/>
                </a:lnTo>
                <a:lnTo>
                  <a:pt x="69" y="666"/>
                </a:lnTo>
                <a:lnTo>
                  <a:pt x="69" y="664"/>
                </a:lnTo>
                <a:lnTo>
                  <a:pt x="69" y="661"/>
                </a:lnTo>
                <a:lnTo>
                  <a:pt x="67" y="661"/>
                </a:lnTo>
                <a:lnTo>
                  <a:pt x="65" y="661"/>
                </a:lnTo>
                <a:lnTo>
                  <a:pt x="62" y="661"/>
                </a:lnTo>
                <a:lnTo>
                  <a:pt x="60" y="661"/>
                </a:lnTo>
                <a:lnTo>
                  <a:pt x="60" y="659"/>
                </a:lnTo>
                <a:lnTo>
                  <a:pt x="58" y="659"/>
                </a:lnTo>
                <a:lnTo>
                  <a:pt x="58" y="657"/>
                </a:lnTo>
                <a:lnTo>
                  <a:pt x="55" y="657"/>
                </a:lnTo>
                <a:lnTo>
                  <a:pt x="55" y="654"/>
                </a:lnTo>
                <a:lnTo>
                  <a:pt x="55" y="657"/>
                </a:lnTo>
                <a:lnTo>
                  <a:pt x="53" y="657"/>
                </a:lnTo>
                <a:lnTo>
                  <a:pt x="51" y="657"/>
                </a:lnTo>
                <a:lnTo>
                  <a:pt x="48" y="657"/>
                </a:lnTo>
                <a:lnTo>
                  <a:pt x="48" y="654"/>
                </a:lnTo>
                <a:lnTo>
                  <a:pt x="46" y="654"/>
                </a:lnTo>
                <a:lnTo>
                  <a:pt x="46" y="652"/>
                </a:lnTo>
                <a:lnTo>
                  <a:pt x="46" y="650"/>
                </a:lnTo>
                <a:lnTo>
                  <a:pt x="44" y="650"/>
                </a:lnTo>
                <a:lnTo>
                  <a:pt x="44" y="648"/>
                </a:lnTo>
                <a:lnTo>
                  <a:pt x="44" y="645"/>
                </a:lnTo>
                <a:lnTo>
                  <a:pt x="42" y="645"/>
                </a:lnTo>
                <a:lnTo>
                  <a:pt x="39" y="641"/>
                </a:lnTo>
                <a:lnTo>
                  <a:pt x="37" y="636"/>
                </a:lnTo>
                <a:lnTo>
                  <a:pt x="35" y="631"/>
                </a:lnTo>
                <a:lnTo>
                  <a:pt x="32" y="629"/>
                </a:lnTo>
                <a:lnTo>
                  <a:pt x="32" y="627"/>
                </a:lnTo>
                <a:lnTo>
                  <a:pt x="30" y="625"/>
                </a:lnTo>
                <a:lnTo>
                  <a:pt x="32" y="615"/>
                </a:lnTo>
                <a:lnTo>
                  <a:pt x="32" y="604"/>
                </a:lnTo>
                <a:lnTo>
                  <a:pt x="30" y="599"/>
                </a:lnTo>
                <a:lnTo>
                  <a:pt x="28" y="595"/>
                </a:lnTo>
                <a:lnTo>
                  <a:pt x="25" y="592"/>
                </a:lnTo>
                <a:lnTo>
                  <a:pt x="23" y="592"/>
                </a:lnTo>
                <a:lnTo>
                  <a:pt x="23" y="590"/>
                </a:lnTo>
                <a:lnTo>
                  <a:pt x="23" y="585"/>
                </a:lnTo>
                <a:lnTo>
                  <a:pt x="21" y="585"/>
                </a:lnTo>
                <a:lnTo>
                  <a:pt x="21" y="583"/>
                </a:lnTo>
                <a:lnTo>
                  <a:pt x="19" y="583"/>
                </a:lnTo>
                <a:lnTo>
                  <a:pt x="19" y="578"/>
                </a:lnTo>
                <a:lnTo>
                  <a:pt x="16" y="578"/>
                </a:lnTo>
                <a:lnTo>
                  <a:pt x="16" y="576"/>
                </a:lnTo>
                <a:lnTo>
                  <a:pt x="16" y="574"/>
                </a:lnTo>
                <a:lnTo>
                  <a:pt x="14" y="572"/>
                </a:lnTo>
                <a:lnTo>
                  <a:pt x="14" y="569"/>
                </a:lnTo>
                <a:lnTo>
                  <a:pt x="14" y="567"/>
                </a:lnTo>
                <a:lnTo>
                  <a:pt x="9" y="560"/>
                </a:lnTo>
                <a:lnTo>
                  <a:pt x="5" y="555"/>
                </a:lnTo>
                <a:lnTo>
                  <a:pt x="5" y="553"/>
                </a:lnTo>
                <a:lnTo>
                  <a:pt x="5" y="551"/>
                </a:lnTo>
                <a:lnTo>
                  <a:pt x="5" y="549"/>
                </a:lnTo>
                <a:lnTo>
                  <a:pt x="7" y="549"/>
                </a:lnTo>
                <a:lnTo>
                  <a:pt x="7" y="546"/>
                </a:lnTo>
                <a:lnTo>
                  <a:pt x="5" y="542"/>
                </a:lnTo>
                <a:lnTo>
                  <a:pt x="2" y="539"/>
                </a:lnTo>
                <a:lnTo>
                  <a:pt x="2" y="537"/>
                </a:lnTo>
                <a:lnTo>
                  <a:pt x="0" y="537"/>
                </a:lnTo>
                <a:lnTo>
                  <a:pt x="0" y="535"/>
                </a:lnTo>
                <a:lnTo>
                  <a:pt x="0" y="532"/>
                </a:lnTo>
                <a:lnTo>
                  <a:pt x="9" y="519"/>
                </a:lnTo>
                <a:lnTo>
                  <a:pt x="9" y="516"/>
                </a:lnTo>
                <a:lnTo>
                  <a:pt x="12" y="516"/>
                </a:lnTo>
                <a:lnTo>
                  <a:pt x="14" y="512"/>
                </a:lnTo>
                <a:lnTo>
                  <a:pt x="21" y="500"/>
                </a:lnTo>
                <a:lnTo>
                  <a:pt x="23" y="496"/>
                </a:lnTo>
                <a:lnTo>
                  <a:pt x="25" y="493"/>
                </a:lnTo>
                <a:lnTo>
                  <a:pt x="30" y="489"/>
                </a:lnTo>
                <a:lnTo>
                  <a:pt x="32" y="489"/>
                </a:lnTo>
                <a:lnTo>
                  <a:pt x="32" y="486"/>
                </a:lnTo>
                <a:lnTo>
                  <a:pt x="35" y="486"/>
                </a:lnTo>
                <a:lnTo>
                  <a:pt x="35" y="484"/>
                </a:lnTo>
                <a:lnTo>
                  <a:pt x="37" y="484"/>
                </a:lnTo>
                <a:lnTo>
                  <a:pt x="39" y="482"/>
                </a:lnTo>
                <a:lnTo>
                  <a:pt x="42" y="479"/>
                </a:lnTo>
                <a:lnTo>
                  <a:pt x="42" y="477"/>
                </a:lnTo>
                <a:lnTo>
                  <a:pt x="44" y="477"/>
                </a:lnTo>
                <a:lnTo>
                  <a:pt x="44" y="475"/>
                </a:lnTo>
                <a:lnTo>
                  <a:pt x="46" y="475"/>
                </a:lnTo>
                <a:lnTo>
                  <a:pt x="46" y="472"/>
                </a:lnTo>
                <a:lnTo>
                  <a:pt x="46" y="470"/>
                </a:lnTo>
                <a:lnTo>
                  <a:pt x="48" y="468"/>
                </a:lnTo>
                <a:lnTo>
                  <a:pt x="48" y="466"/>
                </a:lnTo>
                <a:lnTo>
                  <a:pt x="48" y="463"/>
                </a:lnTo>
                <a:lnTo>
                  <a:pt x="48" y="461"/>
                </a:lnTo>
                <a:lnTo>
                  <a:pt x="48" y="459"/>
                </a:lnTo>
                <a:lnTo>
                  <a:pt x="51" y="459"/>
                </a:lnTo>
                <a:lnTo>
                  <a:pt x="53" y="456"/>
                </a:lnTo>
                <a:lnTo>
                  <a:pt x="55" y="454"/>
                </a:lnTo>
                <a:lnTo>
                  <a:pt x="58" y="452"/>
                </a:lnTo>
                <a:lnTo>
                  <a:pt x="58" y="449"/>
                </a:lnTo>
                <a:lnTo>
                  <a:pt x="60" y="447"/>
                </a:lnTo>
                <a:lnTo>
                  <a:pt x="65" y="443"/>
                </a:lnTo>
                <a:lnTo>
                  <a:pt x="67" y="440"/>
                </a:lnTo>
                <a:lnTo>
                  <a:pt x="69" y="440"/>
                </a:lnTo>
                <a:lnTo>
                  <a:pt x="72" y="438"/>
                </a:lnTo>
                <a:lnTo>
                  <a:pt x="74" y="438"/>
                </a:lnTo>
                <a:lnTo>
                  <a:pt x="74" y="436"/>
                </a:lnTo>
                <a:lnTo>
                  <a:pt x="74" y="433"/>
                </a:lnTo>
                <a:lnTo>
                  <a:pt x="74" y="431"/>
                </a:lnTo>
                <a:lnTo>
                  <a:pt x="76" y="426"/>
                </a:lnTo>
                <a:lnTo>
                  <a:pt x="76" y="424"/>
                </a:lnTo>
                <a:lnTo>
                  <a:pt x="76" y="422"/>
                </a:lnTo>
                <a:lnTo>
                  <a:pt x="78" y="419"/>
                </a:lnTo>
                <a:lnTo>
                  <a:pt x="78" y="417"/>
                </a:lnTo>
                <a:lnTo>
                  <a:pt x="81" y="417"/>
                </a:lnTo>
                <a:lnTo>
                  <a:pt x="81" y="413"/>
                </a:lnTo>
                <a:lnTo>
                  <a:pt x="83" y="413"/>
                </a:lnTo>
                <a:lnTo>
                  <a:pt x="85" y="410"/>
                </a:lnTo>
                <a:lnTo>
                  <a:pt x="88" y="410"/>
                </a:lnTo>
                <a:lnTo>
                  <a:pt x="90" y="408"/>
                </a:lnTo>
                <a:lnTo>
                  <a:pt x="90" y="406"/>
                </a:lnTo>
                <a:lnTo>
                  <a:pt x="90" y="403"/>
                </a:lnTo>
                <a:lnTo>
                  <a:pt x="90" y="401"/>
                </a:lnTo>
                <a:lnTo>
                  <a:pt x="90" y="399"/>
                </a:lnTo>
                <a:lnTo>
                  <a:pt x="92" y="399"/>
                </a:lnTo>
                <a:lnTo>
                  <a:pt x="92" y="396"/>
                </a:lnTo>
                <a:lnTo>
                  <a:pt x="92" y="394"/>
                </a:lnTo>
                <a:lnTo>
                  <a:pt x="90" y="392"/>
                </a:lnTo>
                <a:lnTo>
                  <a:pt x="90" y="390"/>
                </a:lnTo>
                <a:lnTo>
                  <a:pt x="92" y="387"/>
                </a:lnTo>
                <a:lnTo>
                  <a:pt x="95" y="385"/>
                </a:lnTo>
                <a:lnTo>
                  <a:pt x="97" y="383"/>
                </a:lnTo>
                <a:lnTo>
                  <a:pt x="97" y="380"/>
                </a:lnTo>
                <a:lnTo>
                  <a:pt x="97" y="378"/>
                </a:lnTo>
                <a:lnTo>
                  <a:pt x="97" y="376"/>
                </a:lnTo>
                <a:lnTo>
                  <a:pt x="97" y="373"/>
                </a:lnTo>
                <a:lnTo>
                  <a:pt x="99" y="371"/>
                </a:lnTo>
                <a:lnTo>
                  <a:pt x="101" y="371"/>
                </a:lnTo>
                <a:lnTo>
                  <a:pt x="108" y="371"/>
                </a:lnTo>
                <a:lnTo>
                  <a:pt x="111" y="371"/>
                </a:lnTo>
                <a:lnTo>
                  <a:pt x="113" y="371"/>
                </a:lnTo>
                <a:lnTo>
                  <a:pt x="113" y="369"/>
                </a:lnTo>
                <a:lnTo>
                  <a:pt x="115" y="366"/>
                </a:lnTo>
                <a:lnTo>
                  <a:pt x="115" y="364"/>
                </a:lnTo>
                <a:lnTo>
                  <a:pt x="115" y="362"/>
                </a:lnTo>
                <a:lnTo>
                  <a:pt x="118" y="360"/>
                </a:lnTo>
                <a:lnTo>
                  <a:pt x="118" y="357"/>
                </a:lnTo>
                <a:lnTo>
                  <a:pt x="118" y="355"/>
                </a:lnTo>
                <a:lnTo>
                  <a:pt x="118" y="353"/>
                </a:lnTo>
                <a:lnTo>
                  <a:pt x="120" y="350"/>
                </a:lnTo>
                <a:lnTo>
                  <a:pt x="120" y="346"/>
                </a:lnTo>
                <a:lnTo>
                  <a:pt x="125" y="343"/>
                </a:lnTo>
                <a:lnTo>
                  <a:pt x="127" y="343"/>
                </a:lnTo>
                <a:lnTo>
                  <a:pt x="129" y="343"/>
                </a:lnTo>
                <a:lnTo>
                  <a:pt x="129" y="341"/>
                </a:lnTo>
                <a:lnTo>
                  <a:pt x="131" y="341"/>
                </a:lnTo>
                <a:lnTo>
                  <a:pt x="131" y="339"/>
                </a:lnTo>
                <a:lnTo>
                  <a:pt x="136" y="334"/>
                </a:lnTo>
                <a:lnTo>
                  <a:pt x="141" y="334"/>
                </a:lnTo>
                <a:lnTo>
                  <a:pt x="143" y="332"/>
                </a:lnTo>
                <a:lnTo>
                  <a:pt x="145" y="332"/>
                </a:lnTo>
                <a:lnTo>
                  <a:pt x="152" y="337"/>
                </a:lnTo>
                <a:lnTo>
                  <a:pt x="154" y="339"/>
                </a:lnTo>
                <a:lnTo>
                  <a:pt x="157" y="339"/>
                </a:lnTo>
                <a:lnTo>
                  <a:pt x="159" y="339"/>
                </a:lnTo>
                <a:lnTo>
                  <a:pt x="161" y="339"/>
                </a:lnTo>
                <a:lnTo>
                  <a:pt x="166" y="339"/>
                </a:lnTo>
                <a:lnTo>
                  <a:pt x="168" y="339"/>
                </a:lnTo>
                <a:lnTo>
                  <a:pt x="171" y="337"/>
                </a:lnTo>
                <a:lnTo>
                  <a:pt x="173" y="337"/>
                </a:lnTo>
                <a:lnTo>
                  <a:pt x="175" y="334"/>
                </a:lnTo>
                <a:lnTo>
                  <a:pt x="177" y="334"/>
                </a:lnTo>
                <a:lnTo>
                  <a:pt x="180" y="330"/>
                </a:lnTo>
                <a:lnTo>
                  <a:pt x="182" y="330"/>
                </a:lnTo>
                <a:lnTo>
                  <a:pt x="182" y="327"/>
                </a:lnTo>
                <a:lnTo>
                  <a:pt x="184" y="325"/>
                </a:lnTo>
                <a:lnTo>
                  <a:pt x="189" y="323"/>
                </a:lnTo>
                <a:lnTo>
                  <a:pt x="191" y="320"/>
                </a:lnTo>
                <a:lnTo>
                  <a:pt x="191" y="318"/>
                </a:lnTo>
                <a:lnTo>
                  <a:pt x="194" y="318"/>
                </a:lnTo>
                <a:lnTo>
                  <a:pt x="196" y="316"/>
                </a:lnTo>
                <a:lnTo>
                  <a:pt x="198" y="313"/>
                </a:lnTo>
                <a:lnTo>
                  <a:pt x="201" y="313"/>
                </a:lnTo>
                <a:lnTo>
                  <a:pt x="201" y="311"/>
                </a:lnTo>
                <a:lnTo>
                  <a:pt x="198" y="311"/>
                </a:lnTo>
                <a:lnTo>
                  <a:pt x="198" y="309"/>
                </a:lnTo>
                <a:lnTo>
                  <a:pt x="201" y="309"/>
                </a:lnTo>
                <a:lnTo>
                  <a:pt x="205" y="307"/>
                </a:lnTo>
                <a:lnTo>
                  <a:pt x="207" y="307"/>
                </a:lnTo>
                <a:lnTo>
                  <a:pt x="210" y="307"/>
                </a:lnTo>
                <a:lnTo>
                  <a:pt x="210" y="304"/>
                </a:lnTo>
                <a:lnTo>
                  <a:pt x="214" y="304"/>
                </a:lnTo>
                <a:lnTo>
                  <a:pt x="217" y="304"/>
                </a:lnTo>
                <a:lnTo>
                  <a:pt x="217" y="302"/>
                </a:lnTo>
                <a:lnTo>
                  <a:pt x="219" y="302"/>
                </a:lnTo>
                <a:lnTo>
                  <a:pt x="221" y="300"/>
                </a:lnTo>
                <a:lnTo>
                  <a:pt x="224" y="297"/>
                </a:lnTo>
                <a:lnTo>
                  <a:pt x="224" y="295"/>
                </a:lnTo>
                <a:lnTo>
                  <a:pt x="226" y="295"/>
                </a:lnTo>
                <a:lnTo>
                  <a:pt x="235" y="293"/>
                </a:lnTo>
                <a:lnTo>
                  <a:pt x="237" y="293"/>
                </a:lnTo>
                <a:lnTo>
                  <a:pt x="240" y="290"/>
                </a:lnTo>
                <a:lnTo>
                  <a:pt x="240" y="288"/>
                </a:lnTo>
                <a:lnTo>
                  <a:pt x="240" y="284"/>
                </a:lnTo>
                <a:lnTo>
                  <a:pt x="242" y="284"/>
                </a:lnTo>
                <a:lnTo>
                  <a:pt x="247" y="284"/>
                </a:lnTo>
                <a:lnTo>
                  <a:pt x="249" y="286"/>
                </a:lnTo>
                <a:lnTo>
                  <a:pt x="251" y="284"/>
                </a:lnTo>
                <a:lnTo>
                  <a:pt x="254" y="284"/>
                </a:lnTo>
                <a:lnTo>
                  <a:pt x="256" y="284"/>
                </a:lnTo>
                <a:lnTo>
                  <a:pt x="256" y="279"/>
                </a:lnTo>
                <a:lnTo>
                  <a:pt x="258" y="279"/>
                </a:lnTo>
                <a:lnTo>
                  <a:pt x="258" y="277"/>
                </a:lnTo>
                <a:lnTo>
                  <a:pt x="260" y="277"/>
                </a:lnTo>
                <a:lnTo>
                  <a:pt x="263" y="274"/>
                </a:lnTo>
                <a:lnTo>
                  <a:pt x="267" y="272"/>
                </a:lnTo>
                <a:lnTo>
                  <a:pt x="270" y="270"/>
                </a:lnTo>
                <a:lnTo>
                  <a:pt x="272" y="267"/>
                </a:lnTo>
                <a:lnTo>
                  <a:pt x="274" y="263"/>
                </a:lnTo>
                <a:lnTo>
                  <a:pt x="274" y="260"/>
                </a:lnTo>
                <a:lnTo>
                  <a:pt x="272" y="260"/>
                </a:lnTo>
                <a:lnTo>
                  <a:pt x="272" y="258"/>
                </a:lnTo>
                <a:lnTo>
                  <a:pt x="277" y="244"/>
                </a:lnTo>
                <a:lnTo>
                  <a:pt x="279" y="244"/>
                </a:lnTo>
                <a:lnTo>
                  <a:pt x="281" y="244"/>
                </a:lnTo>
                <a:lnTo>
                  <a:pt x="283" y="244"/>
                </a:lnTo>
                <a:lnTo>
                  <a:pt x="293" y="237"/>
                </a:lnTo>
                <a:lnTo>
                  <a:pt x="293" y="240"/>
                </a:lnTo>
                <a:lnTo>
                  <a:pt x="295" y="240"/>
                </a:lnTo>
                <a:lnTo>
                  <a:pt x="297" y="240"/>
                </a:lnTo>
                <a:lnTo>
                  <a:pt x="307" y="240"/>
                </a:lnTo>
                <a:lnTo>
                  <a:pt x="309" y="235"/>
                </a:lnTo>
                <a:lnTo>
                  <a:pt x="309" y="233"/>
                </a:lnTo>
                <a:lnTo>
                  <a:pt x="307" y="231"/>
                </a:lnTo>
                <a:lnTo>
                  <a:pt x="307" y="228"/>
                </a:lnTo>
                <a:lnTo>
                  <a:pt x="307" y="226"/>
                </a:lnTo>
                <a:lnTo>
                  <a:pt x="307" y="224"/>
                </a:lnTo>
                <a:lnTo>
                  <a:pt x="307" y="221"/>
                </a:lnTo>
                <a:lnTo>
                  <a:pt x="307" y="219"/>
                </a:lnTo>
                <a:lnTo>
                  <a:pt x="307" y="217"/>
                </a:lnTo>
                <a:lnTo>
                  <a:pt x="307" y="214"/>
                </a:lnTo>
                <a:lnTo>
                  <a:pt x="307" y="212"/>
                </a:lnTo>
                <a:lnTo>
                  <a:pt x="304" y="212"/>
                </a:lnTo>
                <a:lnTo>
                  <a:pt x="304" y="210"/>
                </a:lnTo>
                <a:lnTo>
                  <a:pt x="304" y="208"/>
                </a:lnTo>
                <a:lnTo>
                  <a:pt x="304" y="205"/>
                </a:lnTo>
                <a:lnTo>
                  <a:pt x="302" y="205"/>
                </a:lnTo>
                <a:lnTo>
                  <a:pt x="302" y="203"/>
                </a:lnTo>
                <a:lnTo>
                  <a:pt x="302" y="201"/>
                </a:lnTo>
                <a:lnTo>
                  <a:pt x="300" y="201"/>
                </a:lnTo>
                <a:lnTo>
                  <a:pt x="300" y="198"/>
                </a:lnTo>
                <a:lnTo>
                  <a:pt x="300" y="196"/>
                </a:lnTo>
                <a:lnTo>
                  <a:pt x="300" y="194"/>
                </a:lnTo>
                <a:lnTo>
                  <a:pt x="297" y="194"/>
                </a:lnTo>
                <a:lnTo>
                  <a:pt x="297" y="191"/>
                </a:lnTo>
                <a:lnTo>
                  <a:pt x="297" y="189"/>
                </a:lnTo>
                <a:lnTo>
                  <a:pt x="297" y="187"/>
                </a:lnTo>
                <a:lnTo>
                  <a:pt x="295" y="184"/>
                </a:lnTo>
                <a:lnTo>
                  <a:pt x="295" y="182"/>
                </a:lnTo>
                <a:lnTo>
                  <a:pt x="297" y="182"/>
                </a:lnTo>
                <a:lnTo>
                  <a:pt x="300" y="182"/>
                </a:lnTo>
                <a:lnTo>
                  <a:pt x="297" y="182"/>
                </a:lnTo>
                <a:lnTo>
                  <a:pt x="295" y="175"/>
                </a:lnTo>
                <a:lnTo>
                  <a:pt x="302" y="175"/>
                </a:lnTo>
                <a:lnTo>
                  <a:pt x="309" y="175"/>
                </a:lnTo>
                <a:lnTo>
                  <a:pt x="318" y="175"/>
                </a:lnTo>
                <a:lnTo>
                  <a:pt x="355" y="175"/>
                </a:lnTo>
                <a:lnTo>
                  <a:pt x="385" y="164"/>
                </a:lnTo>
                <a:lnTo>
                  <a:pt x="387" y="161"/>
                </a:lnTo>
                <a:lnTo>
                  <a:pt x="389" y="164"/>
                </a:lnTo>
                <a:lnTo>
                  <a:pt x="392" y="164"/>
                </a:lnTo>
                <a:lnTo>
                  <a:pt x="392" y="168"/>
                </a:lnTo>
                <a:lnTo>
                  <a:pt x="392" y="173"/>
                </a:lnTo>
                <a:lnTo>
                  <a:pt x="387" y="180"/>
                </a:lnTo>
                <a:lnTo>
                  <a:pt x="387" y="182"/>
                </a:lnTo>
                <a:lnTo>
                  <a:pt x="387" y="184"/>
                </a:lnTo>
                <a:lnTo>
                  <a:pt x="389" y="184"/>
                </a:lnTo>
                <a:lnTo>
                  <a:pt x="392" y="184"/>
                </a:lnTo>
                <a:lnTo>
                  <a:pt x="392" y="187"/>
                </a:lnTo>
                <a:lnTo>
                  <a:pt x="392" y="189"/>
                </a:lnTo>
                <a:lnTo>
                  <a:pt x="389" y="191"/>
                </a:lnTo>
                <a:lnTo>
                  <a:pt x="389" y="194"/>
                </a:lnTo>
                <a:lnTo>
                  <a:pt x="392" y="194"/>
                </a:lnTo>
                <a:lnTo>
                  <a:pt x="394" y="194"/>
                </a:lnTo>
                <a:lnTo>
                  <a:pt x="396" y="194"/>
                </a:lnTo>
                <a:lnTo>
                  <a:pt x="396" y="196"/>
                </a:lnTo>
                <a:lnTo>
                  <a:pt x="399" y="196"/>
                </a:lnTo>
                <a:lnTo>
                  <a:pt x="401" y="196"/>
                </a:lnTo>
                <a:lnTo>
                  <a:pt x="403" y="196"/>
                </a:lnTo>
                <a:lnTo>
                  <a:pt x="406" y="194"/>
                </a:lnTo>
                <a:lnTo>
                  <a:pt x="406" y="191"/>
                </a:lnTo>
                <a:lnTo>
                  <a:pt x="408" y="191"/>
                </a:lnTo>
                <a:lnTo>
                  <a:pt x="410" y="191"/>
                </a:lnTo>
                <a:lnTo>
                  <a:pt x="412" y="191"/>
                </a:lnTo>
                <a:lnTo>
                  <a:pt x="415" y="191"/>
                </a:lnTo>
                <a:lnTo>
                  <a:pt x="417" y="191"/>
                </a:lnTo>
                <a:lnTo>
                  <a:pt x="417" y="189"/>
                </a:lnTo>
                <a:lnTo>
                  <a:pt x="419" y="189"/>
                </a:lnTo>
                <a:lnTo>
                  <a:pt x="422" y="189"/>
                </a:lnTo>
                <a:lnTo>
                  <a:pt x="424" y="189"/>
                </a:lnTo>
                <a:lnTo>
                  <a:pt x="424" y="187"/>
                </a:lnTo>
                <a:lnTo>
                  <a:pt x="426" y="184"/>
                </a:lnTo>
                <a:lnTo>
                  <a:pt x="426" y="187"/>
                </a:lnTo>
                <a:lnTo>
                  <a:pt x="429" y="189"/>
                </a:lnTo>
                <a:lnTo>
                  <a:pt x="429" y="191"/>
                </a:lnTo>
                <a:lnTo>
                  <a:pt x="431" y="194"/>
                </a:lnTo>
                <a:lnTo>
                  <a:pt x="431" y="196"/>
                </a:lnTo>
                <a:lnTo>
                  <a:pt x="433" y="196"/>
                </a:lnTo>
                <a:lnTo>
                  <a:pt x="431" y="196"/>
                </a:lnTo>
                <a:lnTo>
                  <a:pt x="433" y="198"/>
                </a:lnTo>
                <a:lnTo>
                  <a:pt x="436" y="198"/>
                </a:lnTo>
                <a:lnTo>
                  <a:pt x="431" y="201"/>
                </a:lnTo>
                <a:lnTo>
                  <a:pt x="431" y="203"/>
                </a:lnTo>
                <a:lnTo>
                  <a:pt x="433" y="203"/>
                </a:lnTo>
                <a:lnTo>
                  <a:pt x="438" y="203"/>
                </a:lnTo>
                <a:lnTo>
                  <a:pt x="442" y="205"/>
                </a:lnTo>
                <a:lnTo>
                  <a:pt x="445" y="205"/>
                </a:lnTo>
                <a:lnTo>
                  <a:pt x="445" y="208"/>
                </a:lnTo>
                <a:lnTo>
                  <a:pt x="447" y="210"/>
                </a:lnTo>
                <a:lnTo>
                  <a:pt x="447" y="208"/>
                </a:lnTo>
                <a:lnTo>
                  <a:pt x="449" y="208"/>
                </a:lnTo>
                <a:lnTo>
                  <a:pt x="447" y="205"/>
                </a:lnTo>
                <a:lnTo>
                  <a:pt x="447" y="203"/>
                </a:lnTo>
                <a:lnTo>
                  <a:pt x="449" y="201"/>
                </a:lnTo>
                <a:lnTo>
                  <a:pt x="449" y="194"/>
                </a:lnTo>
                <a:lnTo>
                  <a:pt x="449" y="191"/>
                </a:lnTo>
                <a:lnTo>
                  <a:pt x="452" y="187"/>
                </a:lnTo>
                <a:lnTo>
                  <a:pt x="452" y="184"/>
                </a:lnTo>
                <a:lnTo>
                  <a:pt x="452" y="182"/>
                </a:lnTo>
                <a:lnTo>
                  <a:pt x="454" y="182"/>
                </a:lnTo>
                <a:lnTo>
                  <a:pt x="454" y="180"/>
                </a:lnTo>
                <a:lnTo>
                  <a:pt x="456" y="180"/>
                </a:lnTo>
                <a:lnTo>
                  <a:pt x="459" y="178"/>
                </a:lnTo>
                <a:lnTo>
                  <a:pt x="461" y="178"/>
                </a:lnTo>
                <a:lnTo>
                  <a:pt x="461" y="175"/>
                </a:lnTo>
                <a:lnTo>
                  <a:pt x="461" y="173"/>
                </a:lnTo>
                <a:lnTo>
                  <a:pt x="461" y="171"/>
                </a:lnTo>
                <a:lnTo>
                  <a:pt x="463" y="171"/>
                </a:lnTo>
                <a:lnTo>
                  <a:pt x="463" y="168"/>
                </a:lnTo>
                <a:lnTo>
                  <a:pt x="465" y="168"/>
                </a:lnTo>
                <a:lnTo>
                  <a:pt x="465" y="166"/>
                </a:lnTo>
                <a:lnTo>
                  <a:pt x="468" y="161"/>
                </a:lnTo>
                <a:lnTo>
                  <a:pt x="468" y="159"/>
                </a:lnTo>
                <a:lnTo>
                  <a:pt x="470" y="159"/>
                </a:lnTo>
                <a:lnTo>
                  <a:pt x="470" y="157"/>
                </a:lnTo>
                <a:lnTo>
                  <a:pt x="470" y="155"/>
                </a:lnTo>
                <a:lnTo>
                  <a:pt x="472" y="152"/>
                </a:lnTo>
                <a:lnTo>
                  <a:pt x="475" y="150"/>
                </a:lnTo>
                <a:lnTo>
                  <a:pt x="482" y="148"/>
                </a:lnTo>
                <a:lnTo>
                  <a:pt x="482" y="145"/>
                </a:lnTo>
                <a:lnTo>
                  <a:pt x="484" y="145"/>
                </a:lnTo>
                <a:lnTo>
                  <a:pt x="484" y="143"/>
                </a:lnTo>
                <a:lnTo>
                  <a:pt x="486" y="143"/>
                </a:lnTo>
                <a:lnTo>
                  <a:pt x="486" y="141"/>
                </a:lnTo>
                <a:lnTo>
                  <a:pt x="489" y="141"/>
                </a:lnTo>
                <a:lnTo>
                  <a:pt x="489" y="138"/>
                </a:lnTo>
                <a:lnTo>
                  <a:pt x="489" y="136"/>
                </a:lnTo>
                <a:lnTo>
                  <a:pt x="491" y="134"/>
                </a:lnTo>
                <a:lnTo>
                  <a:pt x="493" y="134"/>
                </a:lnTo>
                <a:lnTo>
                  <a:pt x="495" y="134"/>
                </a:lnTo>
                <a:lnTo>
                  <a:pt x="495" y="131"/>
                </a:lnTo>
                <a:lnTo>
                  <a:pt x="498" y="131"/>
                </a:lnTo>
                <a:lnTo>
                  <a:pt x="498" y="129"/>
                </a:lnTo>
                <a:lnTo>
                  <a:pt x="500" y="127"/>
                </a:lnTo>
                <a:lnTo>
                  <a:pt x="502" y="127"/>
                </a:lnTo>
                <a:lnTo>
                  <a:pt x="502" y="125"/>
                </a:lnTo>
                <a:lnTo>
                  <a:pt x="505" y="125"/>
                </a:lnTo>
                <a:lnTo>
                  <a:pt x="516" y="120"/>
                </a:lnTo>
                <a:lnTo>
                  <a:pt x="532" y="115"/>
                </a:lnTo>
                <a:lnTo>
                  <a:pt x="553" y="115"/>
                </a:lnTo>
                <a:lnTo>
                  <a:pt x="558" y="115"/>
                </a:lnTo>
                <a:lnTo>
                  <a:pt x="562" y="118"/>
                </a:lnTo>
                <a:lnTo>
                  <a:pt x="567" y="118"/>
                </a:lnTo>
                <a:lnTo>
                  <a:pt x="569" y="118"/>
                </a:lnTo>
                <a:lnTo>
                  <a:pt x="571" y="120"/>
                </a:lnTo>
                <a:lnTo>
                  <a:pt x="574" y="120"/>
                </a:lnTo>
                <a:lnTo>
                  <a:pt x="576" y="120"/>
                </a:lnTo>
                <a:lnTo>
                  <a:pt x="581" y="120"/>
                </a:lnTo>
                <a:lnTo>
                  <a:pt x="583" y="120"/>
                </a:lnTo>
                <a:lnTo>
                  <a:pt x="585" y="120"/>
                </a:lnTo>
                <a:lnTo>
                  <a:pt x="590" y="120"/>
                </a:lnTo>
                <a:lnTo>
                  <a:pt x="592" y="120"/>
                </a:lnTo>
                <a:lnTo>
                  <a:pt x="594" y="122"/>
                </a:lnTo>
                <a:lnTo>
                  <a:pt x="594" y="125"/>
                </a:lnTo>
                <a:lnTo>
                  <a:pt x="594" y="127"/>
                </a:lnTo>
                <a:lnTo>
                  <a:pt x="597" y="125"/>
                </a:lnTo>
                <a:lnTo>
                  <a:pt x="599" y="125"/>
                </a:lnTo>
                <a:lnTo>
                  <a:pt x="599" y="122"/>
                </a:lnTo>
                <a:lnTo>
                  <a:pt x="601" y="122"/>
                </a:lnTo>
                <a:lnTo>
                  <a:pt x="604" y="122"/>
                </a:lnTo>
                <a:lnTo>
                  <a:pt x="608" y="122"/>
                </a:lnTo>
                <a:lnTo>
                  <a:pt x="611" y="120"/>
                </a:lnTo>
                <a:lnTo>
                  <a:pt x="613" y="122"/>
                </a:lnTo>
                <a:lnTo>
                  <a:pt x="615" y="125"/>
                </a:lnTo>
                <a:lnTo>
                  <a:pt x="618" y="127"/>
                </a:lnTo>
                <a:lnTo>
                  <a:pt x="618" y="129"/>
                </a:lnTo>
                <a:lnTo>
                  <a:pt x="620" y="129"/>
                </a:lnTo>
                <a:lnTo>
                  <a:pt x="620" y="131"/>
                </a:lnTo>
                <a:lnTo>
                  <a:pt x="622" y="131"/>
                </a:lnTo>
                <a:lnTo>
                  <a:pt x="624" y="134"/>
                </a:lnTo>
                <a:lnTo>
                  <a:pt x="624" y="136"/>
                </a:lnTo>
                <a:lnTo>
                  <a:pt x="627" y="136"/>
                </a:lnTo>
                <a:lnTo>
                  <a:pt x="634" y="136"/>
                </a:lnTo>
                <a:lnTo>
                  <a:pt x="636" y="134"/>
                </a:lnTo>
                <a:lnTo>
                  <a:pt x="638" y="136"/>
                </a:lnTo>
                <a:lnTo>
                  <a:pt x="641" y="136"/>
                </a:lnTo>
                <a:lnTo>
                  <a:pt x="643" y="136"/>
                </a:lnTo>
                <a:lnTo>
                  <a:pt x="645" y="136"/>
                </a:lnTo>
                <a:lnTo>
                  <a:pt x="647" y="136"/>
                </a:lnTo>
                <a:lnTo>
                  <a:pt x="650" y="136"/>
                </a:lnTo>
                <a:lnTo>
                  <a:pt x="652" y="136"/>
                </a:lnTo>
                <a:lnTo>
                  <a:pt x="654" y="136"/>
                </a:lnTo>
                <a:lnTo>
                  <a:pt x="657" y="138"/>
                </a:lnTo>
                <a:lnTo>
                  <a:pt x="659" y="138"/>
                </a:lnTo>
                <a:lnTo>
                  <a:pt x="661" y="136"/>
                </a:lnTo>
                <a:lnTo>
                  <a:pt x="664" y="138"/>
                </a:lnTo>
                <a:lnTo>
                  <a:pt x="666" y="138"/>
                </a:lnTo>
                <a:lnTo>
                  <a:pt x="668" y="138"/>
                </a:lnTo>
                <a:lnTo>
                  <a:pt x="673" y="141"/>
                </a:lnTo>
                <a:lnTo>
                  <a:pt x="677" y="141"/>
                </a:lnTo>
                <a:lnTo>
                  <a:pt x="677" y="143"/>
                </a:lnTo>
                <a:lnTo>
                  <a:pt x="682" y="145"/>
                </a:lnTo>
                <a:lnTo>
                  <a:pt x="684" y="148"/>
                </a:lnTo>
                <a:lnTo>
                  <a:pt x="691" y="150"/>
                </a:lnTo>
                <a:lnTo>
                  <a:pt x="691" y="152"/>
                </a:lnTo>
                <a:lnTo>
                  <a:pt x="694" y="155"/>
                </a:lnTo>
                <a:lnTo>
                  <a:pt x="696" y="155"/>
                </a:lnTo>
                <a:lnTo>
                  <a:pt x="698" y="155"/>
                </a:lnTo>
                <a:lnTo>
                  <a:pt x="700" y="155"/>
                </a:lnTo>
                <a:lnTo>
                  <a:pt x="703" y="157"/>
                </a:lnTo>
                <a:lnTo>
                  <a:pt x="703" y="159"/>
                </a:lnTo>
                <a:lnTo>
                  <a:pt x="707" y="161"/>
                </a:lnTo>
                <a:lnTo>
                  <a:pt x="710" y="161"/>
                </a:lnTo>
                <a:lnTo>
                  <a:pt x="712" y="161"/>
                </a:lnTo>
                <a:lnTo>
                  <a:pt x="712" y="164"/>
                </a:lnTo>
                <a:lnTo>
                  <a:pt x="714" y="164"/>
                </a:lnTo>
                <a:lnTo>
                  <a:pt x="717" y="164"/>
                </a:lnTo>
                <a:lnTo>
                  <a:pt x="719" y="164"/>
                </a:lnTo>
                <a:lnTo>
                  <a:pt x="721" y="161"/>
                </a:lnTo>
                <a:lnTo>
                  <a:pt x="723" y="159"/>
                </a:lnTo>
                <a:lnTo>
                  <a:pt x="726" y="159"/>
                </a:lnTo>
                <a:lnTo>
                  <a:pt x="728" y="159"/>
                </a:lnTo>
                <a:lnTo>
                  <a:pt x="730" y="159"/>
                </a:lnTo>
                <a:lnTo>
                  <a:pt x="733" y="159"/>
                </a:lnTo>
                <a:lnTo>
                  <a:pt x="737" y="159"/>
                </a:lnTo>
                <a:lnTo>
                  <a:pt x="740" y="159"/>
                </a:lnTo>
                <a:lnTo>
                  <a:pt x="744" y="157"/>
                </a:lnTo>
                <a:lnTo>
                  <a:pt x="747" y="157"/>
                </a:lnTo>
                <a:lnTo>
                  <a:pt x="751" y="159"/>
                </a:lnTo>
                <a:lnTo>
                  <a:pt x="753" y="159"/>
                </a:lnTo>
                <a:lnTo>
                  <a:pt x="756" y="157"/>
                </a:lnTo>
                <a:lnTo>
                  <a:pt x="758" y="159"/>
                </a:lnTo>
                <a:lnTo>
                  <a:pt x="760" y="159"/>
                </a:lnTo>
                <a:lnTo>
                  <a:pt x="767" y="161"/>
                </a:lnTo>
                <a:lnTo>
                  <a:pt x="770" y="161"/>
                </a:lnTo>
                <a:lnTo>
                  <a:pt x="772" y="161"/>
                </a:lnTo>
                <a:lnTo>
                  <a:pt x="776" y="159"/>
                </a:lnTo>
                <a:lnTo>
                  <a:pt x="779" y="159"/>
                </a:lnTo>
                <a:lnTo>
                  <a:pt x="781" y="159"/>
                </a:lnTo>
                <a:lnTo>
                  <a:pt x="781" y="161"/>
                </a:lnTo>
                <a:lnTo>
                  <a:pt x="790" y="161"/>
                </a:lnTo>
                <a:lnTo>
                  <a:pt x="793" y="164"/>
                </a:lnTo>
                <a:lnTo>
                  <a:pt x="795" y="164"/>
                </a:lnTo>
                <a:lnTo>
                  <a:pt x="800" y="166"/>
                </a:lnTo>
                <a:lnTo>
                  <a:pt x="802" y="168"/>
                </a:lnTo>
                <a:lnTo>
                  <a:pt x="804" y="168"/>
                </a:lnTo>
                <a:lnTo>
                  <a:pt x="806" y="168"/>
                </a:lnTo>
                <a:lnTo>
                  <a:pt x="809" y="166"/>
                </a:lnTo>
                <a:lnTo>
                  <a:pt x="811" y="166"/>
                </a:lnTo>
                <a:lnTo>
                  <a:pt x="813" y="168"/>
                </a:lnTo>
                <a:lnTo>
                  <a:pt x="816" y="171"/>
                </a:lnTo>
                <a:lnTo>
                  <a:pt x="818" y="173"/>
                </a:lnTo>
                <a:lnTo>
                  <a:pt x="818" y="178"/>
                </a:lnTo>
                <a:lnTo>
                  <a:pt x="820" y="178"/>
                </a:lnTo>
                <a:lnTo>
                  <a:pt x="823" y="180"/>
                </a:lnTo>
                <a:lnTo>
                  <a:pt x="825" y="180"/>
                </a:lnTo>
                <a:lnTo>
                  <a:pt x="829" y="180"/>
                </a:lnTo>
                <a:lnTo>
                  <a:pt x="832" y="182"/>
                </a:lnTo>
                <a:lnTo>
                  <a:pt x="834" y="184"/>
                </a:lnTo>
                <a:lnTo>
                  <a:pt x="836" y="184"/>
                </a:lnTo>
                <a:lnTo>
                  <a:pt x="836" y="182"/>
                </a:lnTo>
                <a:lnTo>
                  <a:pt x="839" y="180"/>
                </a:lnTo>
                <a:lnTo>
                  <a:pt x="839" y="178"/>
                </a:lnTo>
                <a:lnTo>
                  <a:pt x="836" y="175"/>
                </a:lnTo>
                <a:lnTo>
                  <a:pt x="836" y="173"/>
                </a:lnTo>
                <a:lnTo>
                  <a:pt x="839" y="171"/>
                </a:lnTo>
                <a:lnTo>
                  <a:pt x="841" y="171"/>
                </a:lnTo>
                <a:lnTo>
                  <a:pt x="841" y="168"/>
                </a:lnTo>
                <a:lnTo>
                  <a:pt x="841" y="166"/>
                </a:lnTo>
                <a:lnTo>
                  <a:pt x="841" y="164"/>
                </a:lnTo>
                <a:lnTo>
                  <a:pt x="841" y="161"/>
                </a:lnTo>
                <a:lnTo>
                  <a:pt x="841" y="159"/>
                </a:lnTo>
                <a:lnTo>
                  <a:pt x="846" y="157"/>
                </a:lnTo>
                <a:lnTo>
                  <a:pt x="848" y="157"/>
                </a:lnTo>
                <a:lnTo>
                  <a:pt x="853" y="155"/>
                </a:lnTo>
                <a:lnTo>
                  <a:pt x="855" y="155"/>
                </a:lnTo>
                <a:lnTo>
                  <a:pt x="857" y="155"/>
                </a:lnTo>
                <a:lnTo>
                  <a:pt x="859" y="152"/>
                </a:lnTo>
                <a:lnTo>
                  <a:pt x="862" y="150"/>
                </a:lnTo>
                <a:lnTo>
                  <a:pt x="864" y="150"/>
                </a:lnTo>
                <a:lnTo>
                  <a:pt x="866" y="148"/>
                </a:lnTo>
                <a:lnTo>
                  <a:pt x="871" y="143"/>
                </a:lnTo>
                <a:lnTo>
                  <a:pt x="873" y="143"/>
                </a:lnTo>
                <a:lnTo>
                  <a:pt x="876" y="141"/>
                </a:lnTo>
                <a:lnTo>
                  <a:pt x="878" y="138"/>
                </a:lnTo>
                <a:lnTo>
                  <a:pt x="882" y="131"/>
                </a:lnTo>
                <a:lnTo>
                  <a:pt x="885" y="129"/>
                </a:lnTo>
                <a:lnTo>
                  <a:pt x="885" y="127"/>
                </a:lnTo>
                <a:lnTo>
                  <a:pt x="887" y="120"/>
                </a:lnTo>
                <a:lnTo>
                  <a:pt x="889" y="115"/>
                </a:lnTo>
                <a:lnTo>
                  <a:pt x="892" y="115"/>
                </a:lnTo>
                <a:lnTo>
                  <a:pt x="892" y="111"/>
                </a:lnTo>
                <a:lnTo>
                  <a:pt x="892" y="108"/>
                </a:lnTo>
                <a:lnTo>
                  <a:pt x="894" y="102"/>
                </a:lnTo>
                <a:lnTo>
                  <a:pt x="896" y="99"/>
                </a:lnTo>
                <a:lnTo>
                  <a:pt x="901" y="95"/>
                </a:lnTo>
                <a:lnTo>
                  <a:pt x="903" y="95"/>
                </a:lnTo>
                <a:lnTo>
                  <a:pt x="905" y="97"/>
                </a:lnTo>
                <a:lnTo>
                  <a:pt x="908" y="97"/>
                </a:lnTo>
                <a:lnTo>
                  <a:pt x="908" y="99"/>
                </a:lnTo>
                <a:lnTo>
                  <a:pt x="910" y="97"/>
                </a:lnTo>
                <a:lnTo>
                  <a:pt x="912" y="97"/>
                </a:lnTo>
                <a:lnTo>
                  <a:pt x="915" y="97"/>
                </a:lnTo>
                <a:lnTo>
                  <a:pt x="917" y="97"/>
                </a:lnTo>
                <a:lnTo>
                  <a:pt x="924" y="95"/>
                </a:lnTo>
                <a:lnTo>
                  <a:pt x="924" y="92"/>
                </a:lnTo>
                <a:lnTo>
                  <a:pt x="922" y="90"/>
                </a:lnTo>
                <a:lnTo>
                  <a:pt x="922" y="88"/>
                </a:lnTo>
                <a:lnTo>
                  <a:pt x="924" y="85"/>
                </a:lnTo>
                <a:lnTo>
                  <a:pt x="926" y="83"/>
                </a:lnTo>
                <a:lnTo>
                  <a:pt x="929" y="81"/>
                </a:lnTo>
                <a:lnTo>
                  <a:pt x="931" y="81"/>
                </a:lnTo>
                <a:lnTo>
                  <a:pt x="931" y="78"/>
                </a:lnTo>
                <a:lnTo>
                  <a:pt x="933" y="78"/>
                </a:lnTo>
                <a:lnTo>
                  <a:pt x="938" y="78"/>
                </a:lnTo>
                <a:lnTo>
                  <a:pt x="940" y="78"/>
                </a:lnTo>
                <a:lnTo>
                  <a:pt x="942" y="76"/>
                </a:lnTo>
                <a:lnTo>
                  <a:pt x="945" y="74"/>
                </a:lnTo>
                <a:lnTo>
                  <a:pt x="945" y="58"/>
                </a:lnTo>
                <a:lnTo>
                  <a:pt x="945" y="55"/>
                </a:lnTo>
                <a:lnTo>
                  <a:pt x="947" y="55"/>
                </a:lnTo>
                <a:lnTo>
                  <a:pt x="949" y="53"/>
                </a:lnTo>
                <a:lnTo>
                  <a:pt x="952" y="53"/>
                </a:lnTo>
                <a:lnTo>
                  <a:pt x="954" y="53"/>
                </a:lnTo>
                <a:lnTo>
                  <a:pt x="956" y="53"/>
                </a:lnTo>
                <a:lnTo>
                  <a:pt x="958" y="53"/>
                </a:lnTo>
                <a:lnTo>
                  <a:pt x="961" y="51"/>
                </a:lnTo>
                <a:lnTo>
                  <a:pt x="963" y="49"/>
                </a:lnTo>
                <a:lnTo>
                  <a:pt x="965" y="49"/>
                </a:lnTo>
                <a:lnTo>
                  <a:pt x="968" y="49"/>
                </a:lnTo>
                <a:lnTo>
                  <a:pt x="968" y="46"/>
                </a:lnTo>
                <a:lnTo>
                  <a:pt x="968" y="44"/>
                </a:lnTo>
                <a:lnTo>
                  <a:pt x="975" y="44"/>
                </a:lnTo>
                <a:lnTo>
                  <a:pt x="975" y="51"/>
                </a:lnTo>
                <a:lnTo>
                  <a:pt x="972" y="60"/>
                </a:lnTo>
                <a:lnTo>
                  <a:pt x="972" y="62"/>
                </a:lnTo>
                <a:lnTo>
                  <a:pt x="975" y="62"/>
                </a:lnTo>
                <a:lnTo>
                  <a:pt x="977" y="65"/>
                </a:lnTo>
                <a:lnTo>
                  <a:pt x="979" y="65"/>
                </a:lnTo>
                <a:lnTo>
                  <a:pt x="982" y="67"/>
                </a:lnTo>
                <a:lnTo>
                  <a:pt x="982" y="69"/>
                </a:lnTo>
                <a:lnTo>
                  <a:pt x="984" y="69"/>
                </a:lnTo>
                <a:lnTo>
                  <a:pt x="988" y="69"/>
                </a:lnTo>
                <a:lnTo>
                  <a:pt x="988" y="72"/>
                </a:lnTo>
                <a:lnTo>
                  <a:pt x="991" y="72"/>
                </a:lnTo>
                <a:lnTo>
                  <a:pt x="993" y="74"/>
                </a:lnTo>
                <a:lnTo>
                  <a:pt x="998" y="81"/>
                </a:lnTo>
                <a:lnTo>
                  <a:pt x="1002" y="85"/>
                </a:lnTo>
                <a:lnTo>
                  <a:pt x="1005" y="88"/>
                </a:lnTo>
                <a:lnTo>
                  <a:pt x="1007" y="90"/>
                </a:lnTo>
                <a:lnTo>
                  <a:pt x="1007" y="92"/>
                </a:lnTo>
                <a:lnTo>
                  <a:pt x="1009" y="95"/>
                </a:lnTo>
                <a:lnTo>
                  <a:pt x="1011" y="97"/>
                </a:lnTo>
                <a:lnTo>
                  <a:pt x="1014" y="99"/>
                </a:lnTo>
                <a:lnTo>
                  <a:pt x="1011" y="102"/>
                </a:lnTo>
                <a:lnTo>
                  <a:pt x="1011" y="104"/>
                </a:lnTo>
                <a:lnTo>
                  <a:pt x="1014" y="106"/>
                </a:lnTo>
                <a:lnTo>
                  <a:pt x="1016" y="108"/>
                </a:lnTo>
                <a:lnTo>
                  <a:pt x="1016" y="111"/>
                </a:lnTo>
                <a:lnTo>
                  <a:pt x="1016" y="113"/>
                </a:lnTo>
                <a:lnTo>
                  <a:pt x="1018" y="115"/>
                </a:lnTo>
                <a:lnTo>
                  <a:pt x="1021" y="118"/>
                </a:lnTo>
                <a:lnTo>
                  <a:pt x="1023" y="122"/>
                </a:lnTo>
                <a:lnTo>
                  <a:pt x="1023" y="125"/>
                </a:lnTo>
                <a:lnTo>
                  <a:pt x="1028" y="125"/>
                </a:lnTo>
                <a:lnTo>
                  <a:pt x="1032" y="127"/>
                </a:lnTo>
                <a:lnTo>
                  <a:pt x="1035" y="127"/>
                </a:lnTo>
                <a:lnTo>
                  <a:pt x="1041" y="131"/>
                </a:lnTo>
                <a:lnTo>
                  <a:pt x="1041" y="134"/>
                </a:lnTo>
                <a:lnTo>
                  <a:pt x="1044" y="136"/>
                </a:lnTo>
                <a:lnTo>
                  <a:pt x="1046" y="136"/>
                </a:lnTo>
                <a:lnTo>
                  <a:pt x="1048" y="134"/>
                </a:lnTo>
                <a:lnTo>
                  <a:pt x="1053" y="134"/>
                </a:lnTo>
                <a:lnTo>
                  <a:pt x="1058" y="134"/>
                </a:lnTo>
                <a:lnTo>
                  <a:pt x="1060" y="136"/>
                </a:lnTo>
                <a:lnTo>
                  <a:pt x="1062" y="138"/>
                </a:lnTo>
                <a:lnTo>
                  <a:pt x="1064" y="138"/>
                </a:lnTo>
                <a:lnTo>
                  <a:pt x="1067" y="138"/>
                </a:lnTo>
                <a:lnTo>
                  <a:pt x="1069" y="138"/>
                </a:lnTo>
                <a:lnTo>
                  <a:pt x="1071" y="138"/>
                </a:lnTo>
                <a:lnTo>
                  <a:pt x="1074" y="138"/>
                </a:lnTo>
                <a:lnTo>
                  <a:pt x="1076" y="138"/>
                </a:lnTo>
                <a:lnTo>
                  <a:pt x="1078" y="136"/>
                </a:lnTo>
                <a:lnTo>
                  <a:pt x="1081" y="136"/>
                </a:lnTo>
                <a:lnTo>
                  <a:pt x="1083" y="138"/>
                </a:lnTo>
                <a:lnTo>
                  <a:pt x="1085" y="136"/>
                </a:lnTo>
                <a:lnTo>
                  <a:pt x="1087" y="138"/>
                </a:lnTo>
                <a:lnTo>
                  <a:pt x="1090" y="136"/>
                </a:lnTo>
                <a:lnTo>
                  <a:pt x="1092" y="136"/>
                </a:lnTo>
                <a:lnTo>
                  <a:pt x="1094" y="134"/>
                </a:lnTo>
                <a:lnTo>
                  <a:pt x="1097" y="134"/>
                </a:lnTo>
                <a:lnTo>
                  <a:pt x="1099" y="134"/>
                </a:lnTo>
                <a:lnTo>
                  <a:pt x="1101" y="134"/>
                </a:lnTo>
                <a:lnTo>
                  <a:pt x="1104" y="134"/>
                </a:lnTo>
                <a:lnTo>
                  <a:pt x="1106" y="134"/>
                </a:lnTo>
                <a:lnTo>
                  <a:pt x="1106" y="131"/>
                </a:lnTo>
                <a:lnTo>
                  <a:pt x="1108" y="134"/>
                </a:lnTo>
                <a:lnTo>
                  <a:pt x="1111" y="134"/>
                </a:lnTo>
                <a:lnTo>
                  <a:pt x="1113" y="136"/>
                </a:lnTo>
                <a:lnTo>
                  <a:pt x="1113" y="138"/>
                </a:lnTo>
                <a:lnTo>
                  <a:pt x="1115" y="136"/>
                </a:lnTo>
                <a:lnTo>
                  <a:pt x="1117" y="136"/>
                </a:lnTo>
                <a:lnTo>
                  <a:pt x="1117" y="138"/>
                </a:lnTo>
                <a:lnTo>
                  <a:pt x="1120" y="138"/>
                </a:lnTo>
                <a:lnTo>
                  <a:pt x="1122" y="138"/>
                </a:lnTo>
                <a:lnTo>
                  <a:pt x="1124" y="138"/>
                </a:lnTo>
                <a:lnTo>
                  <a:pt x="1127" y="138"/>
                </a:lnTo>
                <a:lnTo>
                  <a:pt x="1129" y="136"/>
                </a:lnTo>
                <a:lnTo>
                  <a:pt x="1131" y="136"/>
                </a:lnTo>
                <a:lnTo>
                  <a:pt x="1134" y="136"/>
                </a:lnTo>
                <a:lnTo>
                  <a:pt x="1136" y="136"/>
                </a:lnTo>
                <a:lnTo>
                  <a:pt x="1138" y="136"/>
                </a:lnTo>
                <a:lnTo>
                  <a:pt x="1140" y="131"/>
                </a:lnTo>
                <a:lnTo>
                  <a:pt x="1145" y="131"/>
                </a:lnTo>
                <a:lnTo>
                  <a:pt x="1145" y="129"/>
                </a:lnTo>
                <a:lnTo>
                  <a:pt x="1145" y="127"/>
                </a:lnTo>
                <a:lnTo>
                  <a:pt x="1147" y="127"/>
                </a:lnTo>
                <a:lnTo>
                  <a:pt x="1150" y="127"/>
                </a:lnTo>
                <a:lnTo>
                  <a:pt x="1150" y="125"/>
                </a:lnTo>
                <a:lnTo>
                  <a:pt x="1150" y="122"/>
                </a:lnTo>
                <a:lnTo>
                  <a:pt x="1150" y="118"/>
                </a:lnTo>
                <a:lnTo>
                  <a:pt x="1150" y="115"/>
                </a:lnTo>
                <a:lnTo>
                  <a:pt x="1150" y="113"/>
                </a:lnTo>
                <a:lnTo>
                  <a:pt x="1152" y="113"/>
                </a:lnTo>
                <a:lnTo>
                  <a:pt x="1154" y="113"/>
                </a:lnTo>
                <a:lnTo>
                  <a:pt x="1157" y="115"/>
                </a:lnTo>
                <a:lnTo>
                  <a:pt x="1159" y="118"/>
                </a:lnTo>
                <a:lnTo>
                  <a:pt x="1161" y="118"/>
                </a:lnTo>
                <a:lnTo>
                  <a:pt x="1164" y="118"/>
                </a:lnTo>
                <a:lnTo>
                  <a:pt x="1166" y="118"/>
                </a:lnTo>
                <a:lnTo>
                  <a:pt x="1168" y="115"/>
                </a:lnTo>
                <a:lnTo>
                  <a:pt x="1170" y="113"/>
                </a:lnTo>
                <a:lnTo>
                  <a:pt x="1173" y="113"/>
                </a:lnTo>
                <a:lnTo>
                  <a:pt x="1177" y="113"/>
                </a:lnTo>
                <a:lnTo>
                  <a:pt x="1180" y="113"/>
                </a:lnTo>
                <a:lnTo>
                  <a:pt x="1182" y="113"/>
                </a:lnTo>
                <a:lnTo>
                  <a:pt x="1187" y="113"/>
                </a:lnTo>
                <a:lnTo>
                  <a:pt x="1189" y="113"/>
                </a:lnTo>
                <a:lnTo>
                  <a:pt x="1196" y="113"/>
                </a:lnTo>
                <a:lnTo>
                  <a:pt x="1203" y="113"/>
                </a:lnTo>
                <a:lnTo>
                  <a:pt x="1205" y="113"/>
                </a:lnTo>
                <a:lnTo>
                  <a:pt x="1212" y="113"/>
                </a:lnTo>
                <a:lnTo>
                  <a:pt x="1217" y="111"/>
                </a:lnTo>
                <a:lnTo>
                  <a:pt x="1219" y="111"/>
                </a:lnTo>
                <a:lnTo>
                  <a:pt x="1221" y="108"/>
                </a:lnTo>
                <a:lnTo>
                  <a:pt x="1226" y="106"/>
                </a:lnTo>
                <a:lnTo>
                  <a:pt x="1233" y="104"/>
                </a:lnTo>
                <a:lnTo>
                  <a:pt x="1237" y="102"/>
                </a:lnTo>
                <a:lnTo>
                  <a:pt x="1242" y="102"/>
                </a:lnTo>
                <a:lnTo>
                  <a:pt x="1244" y="99"/>
                </a:lnTo>
                <a:lnTo>
                  <a:pt x="1258" y="95"/>
                </a:lnTo>
                <a:lnTo>
                  <a:pt x="1260" y="95"/>
                </a:lnTo>
                <a:lnTo>
                  <a:pt x="1263" y="97"/>
                </a:lnTo>
                <a:lnTo>
                  <a:pt x="1265" y="97"/>
                </a:lnTo>
                <a:lnTo>
                  <a:pt x="1269" y="102"/>
                </a:lnTo>
                <a:lnTo>
                  <a:pt x="1272" y="104"/>
                </a:lnTo>
                <a:lnTo>
                  <a:pt x="1274" y="104"/>
                </a:lnTo>
                <a:lnTo>
                  <a:pt x="1281" y="106"/>
                </a:lnTo>
                <a:lnTo>
                  <a:pt x="1283" y="106"/>
                </a:lnTo>
                <a:lnTo>
                  <a:pt x="1288" y="106"/>
                </a:lnTo>
                <a:lnTo>
                  <a:pt x="1293" y="106"/>
                </a:lnTo>
                <a:lnTo>
                  <a:pt x="1297" y="106"/>
                </a:lnTo>
                <a:lnTo>
                  <a:pt x="1302" y="108"/>
                </a:lnTo>
                <a:lnTo>
                  <a:pt x="1309" y="111"/>
                </a:lnTo>
                <a:lnTo>
                  <a:pt x="1311" y="113"/>
                </a:lnTo>
                <a:lnTo>
                  <a:pt x="1318" y="115"/>
                </a:lnTo>
                <a:lnTo>
                  <a:pt x="1320" y="118"/>
                </a:lnTo>
                <a:lnTo>
                  <a:pt x="1325" y="122"/>
                </a:lnTo>
                <a:lnTo>
                  <a:pt x="1325" y="125"/>
                </a:lnTo>
                <a:lnTo>
                  <a:pt x="1327" y="125"/>
                </a:lnTo>
                <a:lnTo>
                  <a:pt x="1332" y="129"/>
                </a:lnTo>
                <a:lnTo>
                  <a:pt x="1336" y="131"/>
                </a:lnTo>
                <a:lnTo>
                  <a:pt x="1339" y="131"/>
                </a:lnTo>
                <a:lnTo>
                  <a:pt x="1341" y="131"/>
                </a:lnTo>
                <a:lnTo>
                  <a:pt x="1343" y="131"/>
                </a:lnTo>
                <a:lnTo>
                  <a:pt x="1346" y="134"/>
                </a:lnTo>
                <a:lnTo>
                  <a:pt x="1350" y="136"/>
                </a:lnTo>
                <a:lnTo>
                  <a:pt x="1350" y="138"/>
                </a:lnTo>
                <a:lnTo>
                  <a:pt x="1352" y="141"/>
                </a:lnTo>
                <a:lnTo>
                  <a:pt x="1355" y="141"/>
                </a:lnTo>
                <a:lnTo>
                  <a:pt x="1357" y="145"/>
                </a:lnTo>
                <a:lnTo>
                  <a:pt x="1362" y="145"/>
                </a:lnTo>
                <a:lnTo>
                  <a:pt x="1371" y="143"/>
                </a:lnTo>
                <a:lnTo>
                  <a:pt x="1375" y="143"/>
                </a:lnTo>
                <a:lnTo>
                  <a:pt x="1378" y="148"/>
                </a:lnTo>
                <a:lnTo>
                  <a:pt x="1380" y="148"/>
                </a:lnTo>
                <a:lnTo>
                  <a:pt x="1380" y="150"/>
                </a:lnTo>
                <a:lnTo>
                  <a:pt x="1387" y="152"/>
                </a:lnTo>
                <a:lnTo>
                  <a:pt x="1389" y="155"/>
                </a:lnTo>
                <a:lnTo>
                  <a:pt x="1392" y="155"/>
                </a:lnTo>
                <a:lnTo>
                  <a:pt x="1394" y="155"/>
                </a:lnTo>
                <a:lnTo>
                  <a:pt x="1401" y="155"/>
                </a:lnTo>
                <a:lnTo>
                  <a:pt x="1403" y="155"/>
                </a:lnTo>
                <a:lnTo>
                  <a:pt x="1408" y="155"/>
                </a:lnTo>
                <a:lnTo>
                  <a:pt x="1408" y="157"/>
                </a:lnTo>
                <a:lnTo>
                  <a:pt x="1410" y="157"/>
                </a:lnTo>
                <a:lnTo>
                  <a:pt x="1410" y="159"/>
                </a:lnTo>
                <a:lnTo>
                  <a:pt x="1412" y="161"/>
                </a:lnTo>
                <a:lnTo>
                  <a:pt x="1415" y="161"/>
                </a:lnTo>
                <a:lnTo>
                  <a:pt x="1419" y="159"/>
                </a:lnTo>
                <a:lnTo>
                  <a:pt x="1422" y="159"/>
                </a:lnTo>
                <a:lnTo>
                  <a:pt x="1424" y="159"/>
                </a:lnTo>
                <a:lnTo>
                  <a:pt x="1428" y="155"/>
                </a:lnTo>
                <a:lnTo>
                  <a:pt x="1433" y="152"/>
                </a:lnTo>
                <a:lnTo>
                  <a:pt x="1435" y="152"/>
                </a:lnTo>
                <a:lnTo>
                  <a:pt x="1438" y="152"/>
                </a:lnTo>
                <a:lnTo>
                  <a:pt x="1440" y="152"/>
                </a:lnTo>
                <a:lnTo>
                  <a:pt x="1442" y="152"/>
                </a:lnTo>
                <a:lnTo>
                  <a:pt x="1445" y="150"/>
                </a:lnTo>
                <a:lnTo>
                  <a:pt x="1454" y="143"/>
                </a:lnTo>
                <a:lnTo>
                  <a:pt x="1463" y="138"/>
                </a:lnTo>
                <a:lnTo>
                  <a:pt x="1465" y="138"/>
                </a:lnTo>
                <a:lnTo>
                  <a:pt x="1468" y="134"/>
                </a:lnTo>
                <a:lnTo>
                  <a:pt x="1470" y="134"/>
                </a:lnTo>
                <a:lnTo>
                  <a:pt x="1470" y="131"/>
                </a:lnTo>
                <a:lnTo>
                  <a:pt x="1472" y="131"/>
                </a:lnTo>
                <a:lnTo>
                  <a:pt x="1475" y="131"/>
                </a:lnTo>
                <a:lnTo>
                  <a:pt x="1477" y="129"/>
                </a:lnTo>
                <a:lnTo>
                  <a:pt x="1479" y="129"/>
                </a:lnTo>
                <a:lnTo>
                  <a:pt x="1479" y="131"/>
                </a:lnTo>
                <a:lnTo>
                  <a:pt x="1479" y="129"/>
                </a:lnTo>
                <a:lnTo>
                  <a:pt x="1481" y="129"/>
                </a:lnTo>
                <a:lnTo>
                  <a:pt x="1481" y="127"/>
                </a:lnTo>
                <a:lnTo>
                  <a:pt x="1484" y="127"/>
                </a:lnTo>
                <a:lnTo>
                  <a:pt x="1486" y="127"/>
                </a:lnTo>
                <a:lnTo>
                  <a:pt x="1486" y="125"/>
                </a:lnTo>
                <a:lnTo>
                  <a:pt x="1488" y="125"/>
                </a:lnTo>
                <a:lnTo>
                  <a:pt x="1488" y="122"/>
                </a:lnTo>
                <a:lnTo>
                  <a:pt x="1491" y="120"/>
                </a:lnTo>
                <a:lnTo>
                  <a:pt x="1491" y="118"/>
                </a:lnTo>
                <a:lnTo>
                  <a:pt x="1495" y="115"/>
                </a:lnTo>
                <a:lnTo>
                  <a:pt x="1498" y="115"/>
                </a:lnTo>
                <a:lnTo>
                  <a:pt x="1500" y="115"/>
                </a:lnTo>
                <a:lnTo>
                  <a:pt x="1502" y="115"/>
                </a:lnTo>
                <a:lnTo>
                  <a:pt x="1507" y="115"/>
                </a:lnTo>
                <a:lnTo>
                  <a:pt x="1514" y="111"/>
                </a:lnTo>
                <a:lnTo>
                  <a:pt x="1516" y="108"/>
                </a:lnTo>
                <a:lnTo>
                  <a:pt x="1518" y="108"/>
                </a:lnTo>
                <a:lnTo>
                  <a:pt x="1521" y="108"/>
                </a:lnTo>
                <a:lnTo>
                  <a:pt x="1521" y="106"/>
                </a:lnTo>
                <a:lnTo>
                  <a:pt x="1523" y="106"/>
                </a:lnTo>
                <a:lnTo>
                  <a:pt x="1523" y="104"/>
                </a:lnTo>
                <a:lnTo>
                  <a:pt x="1523" y="99"/>
                </a:lnTo>
                <a:lnTo>
                  <a:pt x="1525" y="97"/>
                </a:lnTo>
                <a:lnTo>
                  <a:pt x="1525" y="95"/>
                </a:lnTo>
                <a:lnTo>
                  <a:pt x="1523" y="90"/>
                </a:lnTo>
                <a:lnTo>
                  <a:pt x="1528" y="88"/>
                </a:lnTo>
                <a:lnTo>
                  <a:pt x="1530" y="88"/>
                </a:lnTo>
                <a:lnTo>
                  <a:pt x="1532" y="88"/>
                </a:lnTo>
                <a:lnTo>
                  <a:pt x="1534" y="83"/>
                </a:lnTo>
                <a:lnTo>
                  <a:pt x="1539" y="78"/>
                </a:lnTo>
                <a:lnTo>
                  <a:pt x="1541" y="78"/>
                </a:lnTo>
                <a:lnTo>
                  <a:pt x="1546" y="76"/>
                </a:lnTo>
                <a:lnTo>
                  <a:pt x="1548" y="76"/>
                </a:lnTo>
                <a:lnTo>
                  <a:pt x="1553" y="74"/>
                </a:lnTo>
                <a:lnTo>
                  <a:pt x="1557" y="72"/>
                </a:lnTo>
                <a:lnTo>
                  <a:pt x="1560" y="72"/>
                </a:lnTo>
                <a:lnTo>
                  <a:pt x="1564" y="67"/>
                </a:lnTo>
                <a:lnTo>
                  <a:pt x="1567" y="65"/>
                </a:lnTo>
                <a:lnTo>
                  <a:pt x="1569" y="62"/>
                </a:lnTo>
                <a:lnTo>
                  <a:pt x="1574" y="60"/>
                </a:lnTo>
                <a:lnTo>
                  <a:pt x="1576" y="60"/>
                </a:lnTo>
                <a:lnTo>
                  <a:pt x="1581" y="58"/>
                </a:lnTo>
                <a:lnTo>
                  <a:pt x="1583" y="55"/>
                </a:lnTo>
                <a:lnTo>
                  <a:pt x="1587" y="53"/>
                </a:lnTo>
                <a:lnTo>
                  <a:pt x="1590" y="53"/>
                </a:lnTo>
                <a:lnTo>
                  <a:pt x="1594" y="55"/>
                </a:lnTo>
                <a:lnTo>
                  <a:pt x="1597" y="55"/>
                </a:lnTo>
                <a:lnTo>
                  <a:pt x="1599" y="55"/>
                </a:lnTo>
                <a:lnTo>
                  <a:pt x="1601" y="55"/>
                </a:lnTo>
                <a:lnTo>
                  <a:pt x="1604" y="55"/>
                </a:lnTo>
                <a:lnTo>
                  <a:pt x="1604" y="53"/>
                </a:lnTo>
                <a:lnTo>
                  <a:pt x="1608" y="51"/>
                </a:lnTo>
                <a:lnTo>
                  <a:pt x="1610" y="51"/>
                </a:lnTo>
                <a:lnTo>
                  <a:pt x="1613" y="49"/>
                </a:lnTo>
                <a:lnTo>
                  <a:pt x="1620" y="44"/>
                </a:lnTo>
                <a:lnTo>
                  <a:pt x="1622" y="44"/>
                </a:lnTo>
                <a:lnTo>
                  <a:pt x="1627" y="39"/>
                </a:lnTo>
                <a:lnTo>
                  <a:pt x="1631" y="35"/>
                </a:lnTo>
                <a:lnTo>
                  <a:pt x="1636" y="30"/>
                </a:lnTo>
                <a:lnTo>
                  <a:pt x="1640" y="28"/>
                </a:lnTo>
                <a:lnTo>
                  <a:pt x="1643" y="25"/>
                </a:lnTo>
                <a:lnTo>
                  <a:pt x="1650" y="16"/>
                </a:lnTo>
                <a:lnTo>
                  <a:pt x="1654" y="12"/>
                </a:lnTo>
                <a:lnTo>
                  <a:pt x="1657" y="9"/>
                </a:lnTo>
                <a:lnTo>
                  <a:pt x="1661" y="9"/>
                </a:lnTo>
                <a:lnTo>
                  <a:pt x="1663" y="7"/>
                </a:lnTo>
                <a:lnTo>
                  <a:pt x="1673" y="0"/>
                </a:lnTo>
                <a:close/>
              </a:path>
            </a:pathLst>
          </a:custGeom>
          <a:gradFill flip="none" rotWithShape="1">
            <a:gsLst>
              <a:gs pos="0">
                <a:srgbClr val="94C600">
                  <a:shade val="30000"/>
                  <a:satMod val="115000"/>
                </a:srgbClr>
              </a:gs>
              <a:gs pos="50000">
                <a:srgbClr val="94C600">
                  <a:shade val="67500"/>
                  <a:satMod val="115000"/>
                </a:srgbClr>
              </a:gs>
              <a:gs pos="100000">
                <a:srgbClr val="94C600">
                  <a:shade val="100000"/>
                  <a:satMod val="115000"/>
                </a:srgbClr>
              </a:gs>
            </a:gsLst>
            <a:path path="circle">
              <a:fillToRect l="100000" b="100000"/>
            </a:path>
            <a:tileRect t="-100000" r="-100000"/>
          </a:gra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193277180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  <p:timing>
    <p:tnLst>
      <p:par>
        <p:cTn id="1" dur="indefinite" restart="never" nodeType="tmRoot"/>
      </p:par>
    </p:tnLst>
  </p:timing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3_Tsuen Wan">
    <p:bg>
      <p:bgRef idx="1001">
        <a:schemeClr val="bg2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Freeform 36"/>
          <p:cNvSpPr>
            <a:spLocks noEditPoints="1"/>
          </p:cNvSpPr>
          <p:nvPr userDrawn="1"/>
        </p:nvSpPr>
        <p:spPr bwMode="auto">
          <a:xfrm>
            <a:off x="4218843" y="377826"/>
            <a:ext cx="3190143" cy="1389063"/>
          </a:xfrm>
          <a:custGeom>
            <a:avLst/>
            <a:gdLst>
              <a:gd name="T0" fmla="*/ 1971 w 2177"/>
              <a:gd name="T1" fmla="*/ 335 h 875"/>
              <a:gd name="T2" fmla="*/ 2010 w 2177"/>
              <a:gd name="T3" fmla="*/ 405 h 875"/>
              <a:gd name="T4" fmla="*/ 1968 w 2177"/>
              <a:gd name="T5" fmla="*/ 481 h 875"/>
              <a:gd name="T6" fmla="*/ 1853 w 2177"/>
              <a:gd name="T7" fmla="*/ 502 h 875"/>
              <a:gd name="T8" fmla="*/ 1874 w 2177"/>
              <a:gd name="T9" fmla="*/ 455 h 875"/>
              <a:gd name="T10" fmla="*/ 1932 w 2177"/>
              <a:gd name="T11" fmla="*/ 444 h 875"/>
              <a:gd name="T12" fmla="*/ 1947 w 2177"/>
              <a:gd name="T13" fmla="*/ 340 h 875"/>
              <a:gd name="T14" fmla="*/ 1676 w 2177"/>
              <a:gd name="T15" fmla="*/ 267 h 875"/>
              <a:gd name="T16" fmla="*/ 2046 w 2177"/>
              <a:gd name="T17" fmla="*/ 322 h 875"/>
              <a:gd name="T18" fmla="*/ 1942 w 2177"/>
              <a:gd name="T19" fmla="*/ 285 h 875"/>
              <a:gd name="T20" fmla="*/ 2031 w 2177"/>
              <a:gd name="T21" fmla="*/ 275 h 875"/>
              <a:gd name="T22" fmla="*/ 1926 w 2177"/>
              <a:gd name="T23" fmla="*/ 222 h 875"/>
              <a:gd name="T24" fmla="*/ 2138 w 2177"/>
              <a:gd name="T25" fmla="*/ 196 h 875"/>
              <a:gd name="T26" fmla="*/ 1543 w 2177"/>
              <a:gd name="T27" fmla="*/ 139 h 875"/>
              <a:gd name="T28" fmla="*/ 1603 w 2177"/>
              <a:gd name="T29" fmla="*/ 79 h 875"/>
              <a:gd name="T30" fmla="*/ 1934 w 2177"/>
              <a:gd name="T31" fmla="*/ 102 h 875"/>
              <a:gd name="T32" fmla="*/ 1968 w 2177"/>
              <a:gd name="T33" fmla="*/ 134 h 875"/>
              <a:gd name="T34" fmla="*/ 1858 w 2177"/>
              <a:gd name="T35" fmla="*/ 118 h 875"/>
              <a:gd name="T36" fmla="*/ 1861 w 2177"/>
              <a:gd name="T37" fmla="*/ 204 h 875"/>
              <a:gd name="T38" fmla="*/ 1872 w 2177"/>
              <a:gd name="T39" fmla="*/ 269 h 875"/>
              <a:gd name="T40" fmla="*/ 1825 w 2177"/>
              <a:gd name="T41" fmla="*/ 249 h 875"/>
              <a:gd name="T42" fmla="*/ 1801 w 2177"/>
              <a:gd name="T43" fmla="*/ 199 h 875"/>
              <a:gd name="T44" fmla="*/ 1780 w 2177"/>
              <a:gd name="T45" fmla="*/ 126 h 875"/>
              <a:gd name="T46" fmla="*/ 741 w 2177"/>
              <a:gd name="T47" fmla="*/ 16 h 875"/>
              <a:gd name="T48" fmla="*/ 971 w 2177"/>
              <a:gd name="T49" fmla="*/ 58 h 875"/>
              <a:gd name="T50" fmla="*/ 1188 w 2177"/>
              <a:gd name="T51" fmla="*/ 60 h 875"/>
              <a:gd name="T52" fmla="*/ 1188 w 2177"/>
              <a:gd name="T53" fmla="*/ 160 h 875"/>
              <a:gd name="T54" fmla="*/ 1099 w 2177"/>
              <a:gd name="T55" fmla="*/ 254 h 875"/>
              <a:gd name="T56" fmla="*/ 1167 w 2177"/>
              <a:gd name="T57" fmla="*/ 314 h 875"/>
              <a:gd name="T58" fmla="*/ 1250 w 2177"/>
              <a:gd name="T59" fmla="*/ 290 h 875"/>
              <a:gd name="T60" fmla="*/ 1352 w 2177"/>
              <a:gd name="T61" fmla="*/ 222 h 875"/>
              <a:gd name="T62" fmla="*/ 1415 w 2177"/>
              <a:gd name="T63" fmla="*/ 113 h 875"/>
              <a:gd name="T64" fmla="*/ 1490 w 2177"/>
              <a:gd name="T65" fmla="*/ 141 h 875"/>
              <a:gd name="T66" fmla="*/ 1517 w 2177"/>
              <a:gd name="T67" fmla="*/ 157 h 875"/>
              <a:gd name="T68" fmla="*/ 1550 w 2177"/>
              <a:gd name="T69" fmla="*/ 246 h 875"/>
              <a:gd name="T70" fmla="*/ 1558 w 2177"/>
              <a:gd name="T71" fmla="*/ 298 h 875"/>
              <a:gd name="T72" fmla="*/ 1655 w 2177"/>
              <a:gd name="T73" fmla="*/ 327 h 875"/>
              <a:gd name="T74" fmla="*/ 1691 w 2177"/>
              <a:gd name="T75" fmla="*/ 348 h 875"/>
              <a:gd name="T76" fmla="*/ 1744 w 2177"/>
              <a:gd name="T77" fmla="*/ 353 h 875"/>
              <a:gd name="T78" fmla="*/ 1671 w 2177"/>
              <a:gd name="T79" fmla="*/ 416 h 875"/>
              <a:gd name="T80" fmla="*/ 1657 w 2177"/>
              <a:gd name="T81" fmla="*/ 455 h 875"/>
              <a:gd name="T82" fmla="*/ 1671 w 2177"/>
              <a:gd name="T83" fmla="*/ 471 h 875"/>
              <a:gd name="T84" fmla="*/ 1720 w 2177"/>
              <a:gd name="T85" fmla="*/ 473 h 875"/>
              <a:gd name="T86" fmla="*/ 1798 w 2177"/>
              <a:gd name="T87" fmla="*/ 528 h 875"/>
              <a:gd name="T88" fmla="*/ 1814 w 2177"/>
              <a:gd name="T89" fmla="*/ 528 h 875"/>
              <a:gd name="T90" fmla="*/ 1877 w 2177"/>
              <a:gd name="T91" fmla="*/ 546 h 875"/>
              <a:gd name="T92" fmla="*/ 1971 w 2177"/>
              <a:gd name="T93" fmla="*/ 541 h 875"/>
              <a:gd name="T94" fmla="*/ 2112 w 2177"/>
              <a:gd name="T95" fmla="*/ 497 h 875"/>
              <a:gd name="T96" fmla="*/ 2031 w 2177"/>
              <a:gd name="T97" fmla="*/ 562 h 875"/>
              <a:gd name="T98" fmla="*/ 1736 w 2177"/>
              <a:gd name="T99" fmla="*/ 593 h 875"/>
              <a:gd name="T100" fmla="*/ 1462 w 2177"/>
              <a:gd name="T101" fmla="*/ 622 h 875"/>
              <a:gd name="T102" fmla="*/ 1250 w 2177"/>
              <a:gd name="T103" fmla="*/ 648 h 875"/>
              <a:gd name="T104" fmla="*/ 994 w 2177"/>
              <a:gd name="T105" fmla="*/ 625 h 875"/>
              <a:gd name="T106" fmla="*/ 773 w 2177"/>
              <a:gd name="T107" fmla="*/ 700 h 875"/>
              <a:gd name="T108" fmla="*/ 590 w 2177"/>
              <a:gd name="T109" fmla="*/ 776 h 875"/>
              <a:gd name="T110" fmla="*/ 350 w 2177"/>
              <a:gd name="T111" fmla="*/ 855 h 875"/>
              <a:gd name="T112" fmla="*/ 97 w 2177"/>
              <a:gd name="T113" fmla="*/ 834 h 875"/>
              <a:gd name="T114" fmla="*/ 102 w 2177"/>
              <a:gd name="T115" fmla="*/ 601 h 875"/>
              <a:gd name="T116" fmla="*/ 107 w 2177"/>
              <a:gd name="T117" fmla="*/ 429 h 875"/>
              <a:gd name="T118" fmla="*/ 65 w 2177"/>
              <a:gd name="T119" fmla="*/ 259 h 875"/>
              <a:gd name="T120" fmla="*/ 368 w 2177"/>
              <a:gd name="T121" fmla="*/ 233 h 875"/>
              <a:gd name="T122" fmla="*/ 530 w 2177"/>
              <a:gd name="T123" fmla="*/ 173 h 875"/>
              <a:gd name="T124" fmla="*/ 619 w 2177"/>
              <a:gd name="T125" fmla="*/ 84 h 8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177" h="875">
                <a:moveTo>
                  <a:pt x="1916" y="546"/>
                </a:moveTo>
                <a:lnTo>
                  <a:pt x="1919" y="549"/>
                </a:lnTo>
                <a:lnTo>
                  <a:pt x="1919" y="546"/>
                </a:lnTo>
                <a:lnTo>
                  <a:pt x="1919" y="549"/>
                </a:lnTo>
                <a:lnTo>
                  <a:pt x="1916" y="549"/>
                </a:lnTo>
                <a:lnTo>
                  <a:pt x="1919" y="549"/>
                </a:lnTo>
                <a:lnTo>
                  <a:pt x="1916" y="549"/>
                </a:lnTo>
                <a:lnTo>
                  <a:pt x="1916" y="552"/>
                </a:lnTo>
                <a:lnTo>
                  <a:pt x="1913" y="552"/>
                </a:lnTo>
                <a:lnTo>
                  <a:pt x="1913" y="554"/>
                </a:lnTo>
                <a:lnTo>
                  <a:pt x="1911" y="554"/>
                </a:lnTo>
                <a:lnTo>
                  <a:pt x="1908" y="554"/>
                </a:lnTo>
                <a:lnTo>
                  <a:pt x="1905" y="554"/>
                </a:lnTo>
                <a:lnTo>
                  <a:pt x="1905" y="552"/>
                </a:lnTo>
                <a:lnTo>
                  <a:pt x="1908" y="552"/>
                </a:lnTo>
                <a:lnTo>
                  <a:pt x="1905" y="552"/>
                </a:lnTo>
                <a:lnTo>
                  <a:pt x="1908" y="552"/>
                </a:lnTo>
                <a:lnTo>
                  <a:pt x="1911" y="549"/>
                </a:lnTo>
                <a:lnTo>
                  <a:pt x="1913" y="549"/>
                </a:lnTo>
                <a:lnTo>
                  <a:pt x="1913" y="546"/>
                </a:lnTo>
                <a:lnTo>
                  <a:pt x="1916" y="546"/>
                </a:lnTo>
                <a:lnTo>
                  <a:pt x="1916" y="549"/>
                </a:lnTo>
                <a:lnTo>
                  <a:pt x="1916" y="546"/>
                </a:lnTo>
                <a:close/>
                <a:moveTo>
                  <a:pt x="1879" y="429"/>
                </a:moveTo>
                <a:lnTo>
                  <a:pt x="1879" y="431"/>
                </a:lnTo>
                <a:lnTo>
                  <a:pt x="1879" y="434"/>
                </a:lnTo>
                <a:lnTo>
                  <a:pt x="1877" y="434"/>
                </a:lnTo>
                <a:lnTo>
                  <a:pt x="1877" y="431"/>
                </a:lnTo>
                <a:lnTo>
                  <a:pt x="1877" y="429"/>
                </a:lnTo>
                <a:lnTo>
                  <a:pt x="1879" y="429"/>
                </a:lnTo>
                <a:close/>
                <a:moveTo>
                  <a:pt x="1757" y="369"/>
                </a:moveTo>
                <a:lnTo>
                  <a:pt x="1757" y="371"/>
                </a:lnTo>
                <a:lnTo>
                  <a:pt x="1754" y="371"/>
                </a:lnTo>
                <a:lnTo>
                  <a:pt x="1754" y="374"/>
                </a:lnTo>
                <a:lnTo>
                  <a:pt x="1757" y="374"/>
                </a:lnTo>
                <a:lnTo>
                  <a:pt x="1757" y="377"/>
                </a:lnTo>
                <a:lnTo>
                  <a:pt x="1759" y="377"/>
                </a:lnTo>
                <a:lnTo>
                  <a:pt x="1759" y="379"/>
                </a:lnTo>
                <a:lnTo>
                  <a:pt x="1759" y="377"/>
                </a:lnTo>
                <a:lnTo>
                  <a:pt x="1759" y="379"/>
                </a:lnTo>
                <a:lnTo>
                  <a:pt x="1762" y="379"/>
                </a:lnTo>
                <a:lnTo>
                  <a:pt x="1765" y="379"/>
                </a:lnTo>
                <a:lnTo>
                  <a:pt x="1767" y="379"/>
                </a:lnTo>
                <a:lnTo>
                  <a:pt x="1767" y="377"/>
                </a:lnTo>
                <a:lnTo>
                  <a:pt x="1770" y="377"/>
                </a:lnTo>
                <a:lnTo>
                  <a:pt x="1772" y="377"/>
                </a:lnTo>
                <a:lnTo>
                  <a:pt x="1775" y="377"/>
                </a:lnTo>
                <a:lnTo>
                  <a:pt x="1775" y="379"/>
                </a:lnTo>
                <a:lnTo>
                  <a:pt x="1778" y="379"/>
                </a:lnTo>
                <a:lnTo>
                  <a:pt x="1778" y="382"/>
                </a:lnTo>
                <a:lnTo>
                  <a:pt x="1780" y="382"/>
                </a:lnTo>
                <a:lnTo>
                  <a:pt x="1780" y="379"/>
                </a:lnTo>
                <a:lnTo>
                  <a:pt x="1780" y="382"/>
                </a:lnTo>
                <a:lnTo>
                  <a:pt x="1780" y="384"/>
                </a:lnTo>
                <a:lnTo>
                  <a:pt x="1780" y="387"/>
                </a:lnTo>
                <a:lnTo>
                  <a:pt x="1780" y="384"/>
                </a:lnTo>
                <a:lnTo>
                  <a:pt x="1778" y="384"/>
                </a:lnTo>
                <a:lnTo>
                  <a:pt x="1775" y="384"/>
                </a:lnTo>
                <a:lnTo>
                  <a:pt x="1772" y="387"/>
                </a:lnTo>
                <a:lnTo>
                  <a:pt x="1770" y="387"/>
                </a:lnTo>
                <a:lnTo>
                  <a:pt x="1767" y="387"/>
                </a:lnTo>
                <a:lnTo>
                  <a:pt x="1765" y="387"/>
                </a:lnTo>
                <a:lnTo>
                  <a:pt x="1765" y="390"/>
                </a:lnTo>
                <a:lnTo>
                  <a:pt x="1762" y="390"/>
                </a:lnTo>
                <a:lnTo>
                  <a:pt x="1759" y="390"/>
                </a:lnTo>
                <a:lnTo>
                  <a:pt x="1757" y="390"/>
                </a:lnTo>
                <a:lnTo>
                  <a:pt x="1754" y="387"/>
                </a:lnTo>
                <a:lnTo>
                  <a:pt x="1751" y="387"/>
                </a:lnTo>
                <a:lnTo>
                  <a:pt x="1751" y="384"/>
                </a:lnTo>
                <a:lnTo>
                  <a:pt x="1749" y="382"/>
                </a:lnTo>
                <a:lnTo>
                  <a:pt x="1749" y="379"/>
                </a:lnTo>
                <a:lnTo>
                  <a:pt x="1749" y="377"/>
                </a:lnTo>
                <a:lnTo>
                  <a:pt x="1746" y="377"/>
                </a:lnTo>
                <a:lnTo>
                  <a:pt x="1746" y="374"/>
                </a:lnTo>
                <a:lnTo>
                  <a:pt x="1746" y="371"/>
                </a:lnTo>
                <a:lnTo>
                  <a:pt x="1749" y="371"/>
                </a:lnTo>
                <a:lnTo>
                  <a:pt x="1751" y="371"/>
                </a:lnTo>
                <a:lnTo>
                  <a:pt x="1751" y="369"/>
                </a:lnTo>
                <a:lnTo>
                  <a:pt x="1754" y="369"/>
                </a:lnTo>
                <a:lnTo>
                  <a:pt x="1757" y="369"/>
                </a:lnTo>
                <a:close/>
                <a:moveTo>
                  <a:pt x="1952" y="324"/>
                </a:moveTo>
                <a:lnTo>
                  <a:pt x="1955" y="324"/>
                </a:lnTo>
                <a:lnTo>
                  <a:pt x="1955" y="327"/>
                </a:lnTo>
                <a:lnTo>
                  <a:pt x="1958" y="327"/>
                </a:lnTo>
                <a:lnTo>
                  <a:pt x="1960" y="327"/>
                </a:lnTo>
                <a:lnTo>
                  <a:pt x="1960" y="324"/>
                </a:lnTo>
                <a:lnTo>
                  <a:pt x="1963" y="324"/>
                </a:lnTo>
                <a:lnTo>
                  <a:pt x="1963" y="327"/>
                </a:lnTo>
                <a:lnTo>
                  <a:pt x="1963" y="330"/>
                </a:lnTo>
                <a:lnTo>
                  <a:pt x="1965" y="330"/>
                </a:lnTo>
                <a:lnTo>
                  <a:pt x="1968" y="330"/>
                </a:lnTo>
                <a:lnTo>
                  <a:pt x="1968" y="332"/>
                </a:lnTo>
                <a:lnTo>
                  <a:pt x="1968" y="335"/>
                </a:lnTo>
                <a:lnTo>
                  <a:pt x="1971" y="335"/>
                </a:lnTo>
                <a:lnTo>
                  <a:pt x="1971" y="337"/>
                </a:lnTo>
                <a:lnTo>
                  <a:pt x="1971" y="335"/>
                </a:lnTo>
                <a:lnTo>
                  <a:pt x="1973" y="335"/>
                </a:lnTo>
                <a:lnTo>
                  <a:pt x="1976" y="335"/>
                </a:lnTo>
                <a:lnTo>
                  <a:pt x="1976" y="337"/>
                </a:lnTo>
                <a:lnTo>
                  <a:pt x="1976" y="340"/>
                </a:lnTo>
                <a:lnTo>
                  <a:pt x="1976" y="337"/>
                </a:lnTo>
                <a:lnTo>
                  <a:pt x="1979" y="340"/>
                </a:lnTo>
                <a:lnTo>
                  <a:pt x="1981" y="340"/>
                </a:lnTo>
                <a:lnTo>
                  <a:pt x="1981" y="337"/>
                </a:lnTo>
                <a:lnTo>
                  <a:pt x="1984" y="337"/>
                </a:lnTo>
                <a:lnTo>
                  <a:pt x="1984" y="340"/>
                </a:lnTo>
                <a:lnTo>
                  <a:pt x="1986" y="340"/>
                </a:lnTo>
                <a:lnTo>
                  <a:pt x="1986" y="343"/>
                </a:lnTo>
                <a:lnTo>
                  <a:pt x="1986" y="340"/>
                </a:lnTo>
                <a:lnTo>
                  <a:pt x="1986" y="343"/>
                </a:lnTo>
                <a:lnTo>
                  <a:pt x="1986" y="340"/>
                </a:lnTo>
                <a:lnTo>
                  <a:pt x="1986" y="343"/>
                </a:lnTo>
                <a:lnTo>
                  <a:pt x="1989" y="343"/>
                </a:lnTo>
                <a:lnTo>
                  <a:pt x="1992" y="340"/>
                </a:lnTo>
                <a:lnTo>
                  <a:pt x="1992" y="343"/>
                </a:lnTo>
                <a:lnTo>
                  <a:pt x="1992" y="340"/>
                </a:lnTo>
                <a:lnTo>
                  <a:pt x="1992" y="343"/>
                </a:lnTo>
                <a:lnTo>
                  <a:pt x="1994" y="343"/>
                </a:lnTo>
                <a:lnTo>
                  <a:pt x="1992" y="343"/>
                </a:lnTo>
                <a:lnTo>
                  <a:pt x="1994" y="343"/>
                </a:lnTo>
                <a:lnTo>
                  <a:pt x="1992" y="345"/>
                </a:lnTo>
                <a:lnTo>
                  <a:pt x="1994" y="345"/>
                </a:lnTo>
                <a:lnTo>
                  <a:pt x="1997" y="345"/>
                </a:lnTo>
                <a:lnTo>
                  <a:pt x="1997" y="348"/>
                </a:lnTo>
                <a:lnTo>
                  <a:pt x="1999" y="348"/>
                </a:lnTo>
                <a:lnTo>
                  <a:pt x="2002" y="350"/>
                </a:lnTo>
                <a:lnTo>
                  <a:pt x="2002" y="348"/>
                </a:lnTo>
                <a:lnTo>
                  <a:pt x="2002" y="350"/>
                </a:lnTo>
                <a:lnTo>
                  <a:pt x="2002" y="348"/>
                </a:lnTo>
                <a:lnTo>
                  <a:pt x="2002" y="350"/>
                </a:lnTo>
                <a:lnTo>
                  <a:pt x="2005" y="350"/>
                </a:lnTo>
                <a:lnTo>
                  <a:pt x="2005" y="353"/>
                </a:lnTo>
                <a:lnTo>
                  <a:pt x="2005" y="356"/>
                </a:lnTo>
                <a:lnTo>
                  <a:pt x="2007" y="356"/>
                </a:lnTo>
                <a:lnTo>
                  <a:pt x="2007" y="358"/>
                </a:lnTo>
                <a:lnTo>
                  <a:pt x="2007" y="361"/>
                </a:lnTo>
                <a:lnTo>
                  <a:pt x="2007" y="358"/>
                </a:lnTo>
                <a:lnTo>
                  <a:pt x="2007" y="361"/>
                </a:lnTo>
                <a:lnTo>
                  <a:pt x="2010" y="361"/>
                </a:lnTo>
                <a:lnTo>
                  <a:pt x="2010" y="363"/>
                </a:lnTo>
                <a:lnTo>
                  <a:pt x="2012" y="366"/>
                </a:lnTo>
                <a:lnTo>
                  <a:pt x="2012" y="369"/>
                </a:lnTo>
                <a:lnTo>
                  <a:pt x="2015" y="369"/>
                </a:lnTo>
                <a:lnTo>
                  <a:pt x="2015" y="371"/>
                </a:lnTo>
                <a:lnTo>
                  <a:pt x="2015" y="374"/>
                </a:lnTo>
                <a:lnTo>
                  <a:pt x="2018" y="374"/>
                </a:lnTo>
                <a:lnTo>
                  <a:pt x="2018" y="371"/>
                </a:lnTo>
                <a:lnTo>
                  <a:pt x="2018" y="374"/>
                </a:lnTo>
                <a:lnTo>
                  <a:pt x="2018" y="377"/>
                </a:lnTo>
                <a:lnTo>
                  <a:pt x="2018" y="374"/>
                </a:lnTo>
                <a:lnTo>
                  <a:pt x="2020" y="374"/>
                </a:lnTo>
                <a:lnTo>
                  <a:pt x="2020" y="377"/>
                </a:lnTo>
                <a:lnTo>
                  <a:pt x="2018" y="377"/>
                </a:lnTo>
                <a:lnTo>
                  <a:pt x="2020" y="377"/>
                </a:lnTo>
                <a:lnTo>
                  <a:pt x="2020" y="374"/>
                </a:lnTo>
                <a:lnTo>
                  <a:pt x="2020" y="377"/>
                </a:lnTo>
                <a:lnTo>
                  <a:pt x="2020" y="379"/>
                </a:lnTo>
                <a:lnTo>
                  <a:pt x="2020" y="377"/>
                </a:lnTo>
                <a:lnTo>
                  <a:pt x="2018" y="377"/>
                </a:lnTo>
                <a:lnTo>
                  <a:pt x="2018" y="379"/>
                </a:lnTo>
                <a:lnTo>
                  <a:pt x="2015" y="379"/>
                </a:lnTo>
                <a:lnTo>
                  <a:pt x="2015" y="382"/>
                </a:lnTo>
                <a:lnTo>
                  <a:pt x="2012" y="382"/>
                </a:lnTo>
                <a:lnTo>
                  <a:pt x="2012" y="384"/>
                </a:lnTo>
                <a:lnTo>
                  <a:pt x="2012" y="387"/>
                </a:lnTo>
                <a:lnTo>
                  <a:pt x="2012" y="390"/>
                </a:lnTo>
                <a:lnTo>
                  <a:pt x="2015" y="390"/>
                </a:lnTo>
                <a:lnTo>
                  <a:pt x="2015" y="392"/>
                </a:lnTo>
                <a:lnTo>
                  <a:pt x="2018" y="392"/>
                </a:lnTo>
                <a:lnTo>
                  <a:pt x="2018" y="395"/>
                </a:lnTo>
                <a:lnTo>
                  <a:pt x="2020" y="395"/>
                </a:lnTo>
                <a:lnTo>
                  <a:pt x="2020" y="397"/>
                </a:lnTo>
                <a:lnTo>
                  <a:pt x="2018" y="397"/>
                </a:lnTo>
                <a:lnTo>
                  <a:pt x="2015" y="397"/>
                </a:lnTo>
                <a:lnTo>
                  <a:pt x="2015" y="400"/>
                </a:lnTo>
                <a:lnTo>
                  <a:pt x="2012" y="400"/>
                </a:lnTo>
                <a:lnTo>
                  <a:pt x="2010" y="400"/>
                </a:lnTo>
                <a:lnTo>
                  <a:pt x="2007" y="403"/>
                </a:lnTo>
                <a:lnTo>
                  <a:pt x="2010" y="403"/>
                </a:lnTo>
                <a:lnTo>
                  <a:pt x="2010" y="400"/>
                </a:lnTo>
                <a:lnTo>
                  <a:pt x="2012" y="400"/>
                </a:lnTo>
                <a:lnTo>
                  <a:pt x="2010" y="400"/>
                </a:lnTo>
                <a:lnTo>
                  <a:pt x="2010" y="403"/>
                </a:lnTo>
                <a:lnTo>
                  <a:pt x="2007" y="403"/>
                </a:lnTo>
                <a:lnTo>
                  <a:pt x="2007" y="405"/>
                </a:lnTo>
                <a:lnTo>
                  <a:pt x="2007" y="403"/>
                </a:lnTo>
                <a:lnTo>
                  <a:pt x="2010" y="403"/>
                </a:lnTo>
                <a:lnTo>
                  <a:pt x="2010" y="405"/>
                </a:lnTo>
                <a:lnTo>
                  <a:pt x="2012" y="405"/>
                </a:lnTo>
                <a:lnTo>
                  <a:pt x="2012" y="403"/>
                </a:lnTo>
                <a:lnTo>
                  <a:pt x="2012" y="400"/>
                </a:lnTo>
                <a:lnTo>
                  <a:pt x="2012" y="403"/>
                </a:lnTo>
                <a:lnTo>
                  <a:pt x="2015" y="403"/>
                </a:lnTo>
                <a:lnTo>
                  <a:pt x="2018" y="403"/>
                </a:lnTo>
                <a:lnTo>
                  <a:pt x="2020" y="403"/>
                </a:lnTo>
                <a:lnTo>
                  <a:pt x="2020" y="400"/>
                </a:lnTo>
                <a:lnTo>
                  <a:pt x="2020" y="397"/>
                </a:lnTo>
                <a:lnTo>
                  <a:pt x="2023" y="397"/>
                </a:lnTo>
                <a:lnTo>
                  <a:pt x="2023" y="395"/>
                </a:lnTo>
                <a:lnTo>
                  <a:pt x="2026" y="395"/>
                </a:lnTo>
                <a:lnTo>
                  <a:pt x="2028" y="395"/>
                </a:lnTo>
                <a:lnTo>
                  <a:pt x="2028" y="392"/>
                </a:lnTo>
                <a:lnTo>
                  <a:pt x="2031" y="392"/>
                </a:lnTo>
                <a:lnTo>
                  <a:pt x="2033" y="392"/>
                </a:lnTo>
                <a:lnTo>
                  <a:pt x="2033" y="390"/>
                </a:lnTo>
                <a:lnTo>
                  <a:pt x="2033" y="392"/>
                </a:lnTo>
                <a:lnTo>
                  <a:pt x="2036" y="392"/>
                </a:lnTo>
                <a:lnTo>
                  <a:pt x="2033" y="392"/>
                </a:lnTo>
                <a:lnTo>
                  <a:pt x="2036" y="392"/>
                </a:lnTo>
                <a:lnTo>
                  <a:pt x="2036" y="395"/>
                </a:lnTo>
                <a:lnTo>
                  <a:pt x="2039" y="395"/>
                </a:lnTo>
                <a:lnTo>
                  <a:pt x="2039" y="397"/>
                </a:lnTo>
                <a:lnTo>
                  <a:pt x="2039" y="400"/>
                </a:lnTo>
                <a:lnTo>
                  <a:pt x="2041" y="400"/>
                </a:lnTo>
                <a:lnTo>
                  <a:pt x="2041" y="397"/>
                </a:lnTo>
                <a:lnTo>
                  <a:pt x="2044" y="397"/>
                </a:lnTo>
                <a:lnTo>
                  <a:pt x="2044" y="400"/>
                </a:lnTo>
                <a:lnTo>
                  <a:pt x="2046" y="400"/>
                </a:lnTo>
                <a:lnTo>
                  <a:pt x="2044" y="400"/>
                </a:lnTo>
                <a:lnTo>
                  <a:pt x="2044" y="403"/>
                </a:lnTo>
                <a:lnTo>
                  <a:pt x="2046" y="403"/>
                </a:lnTo>
                <a:lnTo>
                  <a:pt x="2046" y="405"/>
                </a:lnTo>
                <a:lnTo>
                  <a:pt x="2046" y="408"/>
                </a:lnTo>
                <a:lnTo>
                  <a:pt x="2049" y="408"/>
                </a:lnTo>
                <a:lnTo>
                  <a:pt x="2049" y="410"/>
                </a:lnTo>
                <a:lnTo>
                  <a:pt x="2052" y="410"/>
                </a:lnTo>
                <a:lnTo>
                  <a:pt x="2052" y="408"/>
                </a:lnTo>
                <a:lnTo>
                  <a:pt x="2054" y="408"/>
                </a:lnTo>
                <a:lnTo>
                  <a:pt x="2054" y="410"/>
                </a:lnTo>
                <a:lnTo>
                  <a:pt x="2054" y="413"/>
                </a:lnTo>
                <a:lnTo>
                  <a:pt x="2052" y="413"/>
                </a:lnTo>
                <a:lnTo>
                  <a:pt x="2049" y="413"/>
                </a:lnTo>
                <a:lnTo>
                  <a:pt x="2049" y="416"/>
                </a:lnTo>
                <a:lnTo>
                  <a:pt x="2046" y="416"/>
                </a:lnTo>
                <a:lnTo>
                  <a:pt x="2044" y="416"/>
                </a:lnTo>
                <a:lnTo>
                  <a:pt x="2041" y="416"/>
                </a:lnTo>
                <a:lnTo>
                  <a:pt x="2039" y="418"/>
                </a:lnTo>
                <a:lnTo>
                  <a:pt x="2036" y="418"/>
                </a:lnTo>
                <a:lnTo>
                  <a:pt x="2036" y="421"/>
                </a:lnTo>
                <a:lnTo>
                  <a:pt x="2033" y="421"/>
                </a:lnTo>
                <a:lnTo>
                  <a:pt x="2031" y="424"/>
                </a:lnTo>
                <a:lnTo>
                  <a:pt x="2031" y="426"/>
                </a:lnTo>
                <a:lnTo>
                  <a:pt x="2031" y="429"/>
                </a:lnTo>
                <a:lnTo>
                  <a:pt x="2031" y="431"/>
                </a:lnTo>
                <a:lnTo>
                  <a:pt x="2031" y="434"/>
                </a:lnTo>
                <a:lnTo>
                  <a:pt x="2028" y="434"/>
                </a:lnTo>
                <a:lnTo>
                  <a:pt x="2028" y="437"/>
                </a:lnTo>
                <a:lnTo>
                  <a:pt x="2028" y="439"/>
                </a:lnTo>
                <a:lnTo>
                  <a:pt x="2026" y="439"/>
                </a:lnTo>
                <a:lnTo>
                  <a:pt x="2023" y="442"/>
                </a:lnTo>
                <a:lnTo>
                  <a:pt x="2020" y="442"/>
                </a:lnTo>
                <a:lnTo>
                  <a:pt x="2018" y="444"/>
                </a:lnTo>
                <a:lnTo>
                  <a:pt x="2018" y="447"/>
                </a:lnTo>
                <a:lnTo>
                  <a:pt x="2015" y="447"/>
                </a:lnTo>
                <a:lnTo>
                  <a:pt x="2015" y="450"/>
                </a:lnTo>
                <a:lnTo>
                  <a:pt x="2012" y="452"/>
                </a:lnTo>
                <a:lnTo>
                  <a:pt x="2012" y="455"/>
                </a:lnTo>
                <a:lnTo>
                  <a:pt x="2010" y="455"/>
                </a:lnTo>
                <a:lnTo>
                  <a:pt x="2007" y="455"/>
                </a:lnTo>
                <a:lnTo>
                  <a:pt x="2007" y="458"/>
                </a:lnTo>
                <a:lnTo>
                  <a:pt x="2005" y="458"/>
                </a:lnTo>
                <a:lnTo>
                  <a:pt x="2002" y="458"/>
                </a:lnTo>
                <a:lnTo>
                  <a:pt x="1999" y="460"/>
                </a:lnTo>
                <a:lnTo>
                  <a:pt x="1997" y="460"/>
                </a:lnTo>
                <a:lnTo>
                  <a:pt x="1994" y="460"/>
                </a:lnTo>
                <a:lnTo>
                  <a:pt x="1992" y="460"/>
                </a:lnTo>
                <a:lnTo>
                  <a:pt x="1989" y="460"/>
                </a:lnTo>
                <a:lnTo>
                  <a:pt x="1989" y="463"/>
                </a:lnTo>
                <a:lnTo>
                  <a:pt x="1986" y="463"/>
                </a:lnTo>
                <a:lnTo>
                  <a:pt x="1984" y="463"/>
                </a:lnTo>
                <a:lnTo>
                  <a:pt x="1981" y="463"/>
                </a:lnTo>
                <a:lnTo>
                  <a:pt x="1979" y="463"/>
                </a:lnTo>
                <a:lnTo>
                  <a:pt x="1976" y="463"/>
                </a:lnTo>
                <a:lnTo>
                  <a:pt x="1973" y="463"/>
                </a:lnTo>
                <a:lnTo>
                  <a:pt x="1973" y="465"/>
                </a:lnTo>
                <a:lnTo>
                  <a:pt x="1971" y="468"/>
                </a:lnTo>
                <a:lnTo>
                  <a:pt x="1971" y="471"/>
                </a:lnTo>
                <a:lnTo>
                  <a:pt x="1968" y="471"/>
                </a:lnTo>
                <a:lnTo>
                  <a:pt x="1968" y="473"/>
                </a:lnTo>
                <a:lnTo>
                  <a:pt x="1968" y="476"/>
                </a:lnTo>
                <a:lnTo>
                  <a:pt x="1968" y="478"/>
                </a:lnTo>
                <a:lnTo>
                  <a:pt x="1968" y="481"/>
                </a:lnTo>
                <a:lnTo>
                  <a:pt x="1965" y="481"/>
                </a:lnTo>
                <a:lnTo>
                  <a:pt x="1965" y="484"/>
                </a:lnTo>
                <a:lnTo>
                  <a:pt x="1965" y="486"/>
                </a:lnTo>
                <a:lnTo>
                  <a:pt x="1963" y="486"/>
                </a:lnTo>
                <a:lnTo>
                  <a:pt x="1963" y="489"/>
                </a:lnTo>
                <a:lnTo>
                  <a:pt x="1960" y="489"/>
                </a:lnTo>
                <a:lnTo>
                  <a:pt x="1958" y="489"/>
                </a:lnTo>
                <a:lnTo>
                  <a:pt x="1955" y="489"/>
                </a:lnTo>
                <a:lnTo>
                  <a:pt x="1952" y="489"/>
                </a:lnTo>
                <a:lnTo>
                  <a:pt x="1950" y="489"/>
                </a:lnTo>
                <a:lnTo>
                  <a:pt x="1950" y="486"/>
                </a:lnTo>
                <a:lnTo>
                  <a:pt x="1947" y="486"/>
                </a:lnTo>
                <a:lnTo>
                  <a:pt x="1945" y="484"/>
                </a:lnTo>
                <a:lnTo>
                  <a:pt x="1945" y="486"/>
                </a:lnTo>
                <a:lnTo>
                  <a:pt x="1945" y="484"/>
                </a:lnTo>
                <a:lnTo>
                  <a:pt x="1942" y="481"/>
                </a:lnTo>
                <a:lnTo>
                  <a:pt x="1939" y="481"/>
                </a:lnTo>
                <a:lnTo>
                  <a:pt x="1937" y="478"/>
                </a:lnTo>
                <a:lnTo>
                  <a:pt x="1934" y="476"/>
                </a:lnTo>
                <a:lnTo>
                  <a:pt x="1937" y="476"/>
                </a:lnTo>
                <a:lnTo>
                  <a:pt x="1934" y="476"/>
                </a:lnTo>
                <a:lnTo>
                  <a:pt x="1932" y="476"/>
                </a:lnTo>
                <a:lnTo>
                  <a:pt x="1932" y="473"/>
                </a:lnTo>
                <a:lnTo>
                  <a:pt x="1929" y="473"/>
                </a:lnTo>
                <a:lnTo>
                  <a:pt x="1926" y="473"/>
                </a:lnTo>
                <a:lnTo>
                  <a:pt x="1924" y="473"/>
                </a:lnTo>
                <a:lnTo>
                  <a:pt x="1921" y="473"/>
                </a:lnTo>
                <a:lnTo>
                  <a:pt x="1921" y="476"/>
                </a:lnTo>
                <a:lnTo>
                  <a:pt x="1919" y="476"/>
                </a:lnTo>
                <a:lnTo>
                  <a:pt x="1916" y="478"/>
                </a:lnTo>
                <a:lnTo>
                  <a:pt x="1913" y="478"/>
                </a:lnTo>
                <a:lnTo>
                  <a:pt x="1911" y="478"/>
                </a:lnTo>
                <a:lnTo>
                  <a:pt x="1911" y="481"/>
                </a:lnTo>
                <a:lnTo>
                  <a:pt x="1911" y="484"/>
                </a:lnTo>
                <a:lnTo>
                  <a:pt x="1911" y="486"/>
                </a:lnTo>
                <a:lnTo>
                  <a:pt x="1908" y="486"/>
                </a:lnTo>
                <a:lnTo>
                  <a:pt x="1911" y="486"/>
                </a:lnTo>
                <a:lnTo>
                  <a:pt x="1911" y="489"/>
                </a:lnTo>
                <a:lnTo>
                  <a:pt x="1913" y="489"/>
                </a:lnTo>
                <a:lnTo>
                  <a:pt x="1913" y="491"/>
                </a:lnTo>
                <a:lnTo>
                  <a:pt x="1911" y="494"/>
                </a:lnTo>
                <a:lnTo>
                  <a:pt x="1908" y="494"/>
                </a:lnTo>
                <a:lnTo>
                  <a:pt x="1905" y="497"/>
                </a:lnTo>
                <a:lnTo>
                  <a:pt x="1903" y="497"/>
                </a:lnTo>
                <a:lnTo>
                  <a:pt x="1903" y="499"/>
                </a:lnTo>
                <a:lnTo>
                  <a:pt x="1903" y="502"/>
                </a:lnTo>
                <a:lnTo>
                  <a:pt x="1903" y="505"/>
                </a:lnTo>
                <a:lnTo>
                  <a:pt x="1900" y="505"/>
                </a:lnTo>
                <a:lnTo>
                  <a:pt x="1900" y="507"/>
                </a:lnTo>
                <a:lnTo>
                  <a:pt x="1900" y="510"/>
                </a:lnTo>
                <a:lnTo>
                  <a:pt x="1900" y="507"/>
                </a:lnTo>
                <a:lnTo>
                  <a:pt x="1900" y="510"/>
                </a:lnTo>
                <a:lnTo>
                  <a:pt x="1898" y="510"/>
                </a:lnTo>
                <a:lnTo>
                  <a:pt x="1895" y="510"/>
                </a:lnTo>
                <a:lnTo>
                  <a:pt x="1892" y="510"/>
                </a:lnTo>
                <a:lnTo>
                  <a:pt x="1890" y="510"/>
                </a:lnTo>
                <a:lnTo>
                  <a:pt x="1890" y="512"/>
                </a:lnTo>
                <a:lnTo>
                  <a:pt x="1890" y="510"/>
                </a:lnTo>
                <a:lnTo>
                  <a:pt x="1887" y="510"/>
                </a:lnTo>
                <a:lnTo>
                  <a:pt x="1887" y="512"/>
                </a:lnTo>
                <a:lnTo>
                  <a:pt x="1887" y="510"/>
                </a:lnTo>
                <a:lnTo>
                  <a:pt x="1887" y="512"/>
                </a:lnTo>
                <a:lnTo>
                  <a:pt x="1885" y="512"/>
                </a:lnTo>
                <a:lnTo>
                  <a:pt x="1885" y="515"/>
                </a:lnTo>
                <a:lnTo>
                  <a:pt x="1882" y="515"/>
                </a:lnTo>
                <a:lnTo>
                  <a:pt x="1882" y="512"/>
                </a:lnTo>
                <a:lnTo>
                  <a:pt x="1879" y="512"/>
                </a:lnTo>
                <a:lnTo>
                  <a:pt x="1877" y="515"/>
                </a:lnTo>
                <a:lnTo>
                  <a:pt x="1874" y="515"/>
                </a:lnTo>
                <a:lnTo>
                  <a:pt x="1874" y="518"/>
                </a:lnTo>
                <a:lnTo>
                  <a:pt x="1874" y="520"/>
                </a:lnTo>
                <a:lnTo>
                  <a:pt x="1872" y="520"/>
                </a:lnTo>
                <a:lnTo>
                  <a:pt x="1872" y="523"/>
                </a:lnTo>
                <a:lnTo>
                  <a:pt x="1869" y="523"/>
                </a:lnTo>
                <a:lnTo>
                  <a:pt x="1866" y="523"/>
                </a:lnTo>
                <a:lnTo>
                  <a:pt x="1864" y="523"/>
                </a:lnTo>
                <a:lnTo>
                  <a:pt x="1864" y="520"/>
                </a:lnTo>
                <a:lnTo>
                  <a:pt x="1861" y="520"/>
                </a:lnTo>
                <a:lnTo>
                  <a:pt x="1858" y="520"/>
                </a:lnTo>
                <a:lnTo>
                  <a:pt x="1856" y="520"/>
                </a:lnTo>
                <a:lnTo>
                  <a:pt x="1856" y="518"/>
                </a:lnTo>
                <a:lnTo>
                  <a:pt x="1853" y="515"/>
                </a:lnTo>
                <a:lnTo>
                  <a:pt x="1851" y="515"/>
                </a:lnTo>
                <a:lnTo>
                  <a:pt x="1851" y="512"/>
                </a:lnTo>
                <a:lnTo>
                  <a:pt x="1853" y="510"/>
                </a:lnTo>
                <a:lnTo>
                  <a:pt x="1853" y="507"/>
                </a:lnTo>
                <a:lnTo>
                  <a:pt x="1856" y="507"/>
                </a:lnTo>
                <a:lnTo>
                  <a:pt x="1856" y="505"/>
                </a:lnTo>
                <a:lnTo>
                  <a:pt x="1856" y="502"/>
                </a:lnTo>
                <a:lnTo>
                  <a:pt x="1858" y="502"/>
                </a:lnTo>
                <a:lnTo>
                  <a:pt x="1858" y="499"/>
                </a:lnTo>
                <a:lnTo>
                  <a:pt x="1856" y="502"/>
                </a:lnTo>
                <a:lnTo>
                  <a:pt x="1853" y="499"/>
                </a:lnTo>
                <a:lnTo>
                  <a:pt x="1853" y="502"/>
                </a:lnTo>
                <a:lnTo>
                  <a:pt x="1853" y="505"/>
                </a:lnTo>
                <a:lnTo>
                  <a:pt x="1851" y="505"/>
                </a:lnTo>
                <a:lnTo>
                  <a:pt x="1851" y="502"/>
                </a:lnTo>
                <a:lnTo>
                  <a:pt x="1851" y="505"/>
                </a:lnTo>
                <a:lnTo>
                  <a:pt x="1848" y="505"/>
                </a:lnTo>
                <a:lnTo>
                  <a:pt x="1845" y="505"/>
                </a:lnTo>
                <a:lnTo>
                  <a:pt x="1843" y="505"/>
                </a:lnTo>
                <a:lnTo>
                  <a:pt x="1840" y="505"/>
                </a:lnTo>
                <a:lnTo>
                  <a:pt x="1840" y="502"/>
                </a:lnTo>
                <a:lnTo>
                  <a:pt x="1840" y="499"/>
                </a:lnTo>
                <a:lnTo>
                  <a:pt x="1838" y="499"/>
                </a:lnTo>
                <a:lnTo>
                  <a:pt x="1838" y="497"/>
                </a:lnTo>
                <a:lnTo>
                  <a:pt x="1840" y="497"/>
                </a:lnTo>
                <a:lnTo>
                  <a:pt x="1843" y="497"/>
                </a:lnTo>
                <a:lnTo>
                  <a:pt x="1845" y="497"/>
                </a:lnTo>
                <a:lnTo>
                  <a:pt x="1848" y="497"/>
                </a:lnTo>
                <a:lnTo>
                  <a:pt x="1848" y="494"/>
                </a:lnTo>
                <a:lnTo>
                  <a:pt x="1851" y="494"/>
                </a:lnTo>
                <a:lnTo>
                  <a:pt x="1851" y="491"/>
                </a:lnTo>
                <a:lnTo>
                  <a:pt x="1848" y="491"/>
                </a:lnTo>
                <a:lnTo>
                  <a:pt x="1848" y="489"/>
                </a:lnTo>
                <a:lnTo>
                  <a:pt x="1845" y="486"/>
                </a:lnTo>
                <a:lnTo>
                  <a:pt x="1848" y="486"/>
                </a:lnTo>
                <a:lnTo>
                  <a:pt x="1851" y="486"/>
                </a:lnTo>
                <a:lnTo>
                  <a:pt x="1853" y="486"/>
                </a:lnTo>
                <a:lnTo>
                  <a:pt x="1856" y="486"/>
                </a:lnTo>
                <a:lnTo>
                  <a:pt x="1856" y="484"/>
                </a:lnTo>
                <a:lnTo>
                  <a:pt x="1856" y="481"/>
                </a:lnTo>
                <a:lnTo>
                  <a:pt x="1856" y="478"/>
                </a:lnTo>
                <a:lnTo>
                  <a:pt x="1856" y="476"/>
                </a:lnTo>
                <a:lnTo>
                  <a:pt x="1856" y="473"/>
                </a:lnTo>
                <a:lnTo>
                  <a:pt x="1853" y="473"/>
                </a:lnTo>
                <a:lnTo>
                  <a:pt x="1853" y="471"/>
                </a:lnTo>
                <a:lnTo>
                  <a:pt x="1851" y="471"/>
                </a:lnTo>
                <a:lnTo>
                  <a:pt x="1851" y="468"/>
                </a:lnTo>
                <a:lnTo>
                  <a:pt x="1848" y="468"/>
                </a:lnTo>
                <a:lnTo>
                  <a:pt x="1845" y="465"/>
                </a:lnTo>
                <a:lnTo>
                  <a:pt x="1843" y="465"/>
                </a:lnTo>
                <a:lnTo>
                  <a:pt x="1843" y="463"/>
                </a:lnTo>
                <a:lnTo>
                  <a:pt x="1840" y="463"/>
                </a:lnTo>
                <a:lnTo>
                  <a:pt x="1838" y="463"/>
                </a:lnTo>
                <a:lnTo>
                  <a:pt x="1835" y="465"/>
                </a:lnTo>
                <a:lnTo>
                  <a:pt x="1835" y="463"/>
                </a:lnTo>
                <a:lnTo>
                  <a:pt x="1832" y="463"/>
                </a:lnTo>
                <a:lnTo>
                  <a:pt x="1832" y="460"/>
                </a:lnTo>
                <a:lnTo>
                  <a:pt x="1832" y="458"/>
                </a:lnTo>
                <a:lnTo>
                  <a:pt x="1832" y="455"/>
                </a:lnTo>
                <a:lnTo>
                  <a:pt x="1832" y="452"/>
                </a:lnTo>
                <a:lnTo>
                  <a:pt x="1830" y="452"/>
                </a:lnTo>
                <a:lnTo>
                  <a:pt x="1827" y="452"/>
                </a:lnTo>
                <a:lnTo>
                  <a:pt x="1827" y="450"/>
                </a:lnTo>
                <a:lnTo>
                  <a:pt x="1827" y="447"/>
                </a:lnTo>
                <a:lnTo>
                  <a:pt x="1827" y="444"/>
                </a:lnTo>
                <a:lnTo>
                  <a:pt x="1827" y="442"/>
                </a:lnTo>
                <a:lnTo>
                  <a:pt x="1830" y="442"/>
                </a:lnTo>
                <a:lnTo>
                  <a:pt x="1832" y="442"/>
                </a:lnTo>
                <a:lnTo>
                  <a:pt x="1832" y="444"/>
                </a:lnTo>
                <a:lnTo>
                  <a:pt x="1832" y="447"/>
                </a:lnTo>
                <a:lnTo>
                  <a:pt x="1832" y="450"/>
                </a:lnTo>
                <a:lnTo>
                  <a:pt x="1835" y="450"/>
                </a:lnTo>
                <a:lnTo>
                  <a:pt x="1835" y="452"/>
                </a:lnTo>
                <a:lnTo>
                  <a:pt x="1838" y="452"/>
                </a:lnTo>
                <a:lnTo>
                  <a:pt x="1840" y="452"/>
                </a:lnTo>
                <a:lnTo>
                  <a:pt x="1843" y="452"/>
                </a:lnTo>
                <a:lnTo>
                  <a:pt x="1843" y="455"/>
                </a:lnTo>
                <a:lnTo>
                  <a:pt x="1845" y="455"/>
                </a:lnTo>
                <a:lnTo>
                  <a:pt x="1845" y="452"/>
                </a:lnTo>
                <a:lnTo>
                  <a:pt x="1845" y="450"/>
                </a:lnTo>
                <a:lnTo>
                  <a:pt x="1848" y="450"/>
                </a:lnTo>
                <a:lnTo>
                  <a:pt x="1848" y="447"/>
                </a:lnTo>
                <a:lnTo>
                  <a:pt x="1851" y="447"/>
                </a:lnTo>
                <a:lnTo>
                  <a:pt x="1851" y="444"/>
                </a:lnTo>
                <a:lnTo>
                  <a:pt x="1851" y="442"/>
                </a:lnTo>
                <a:lnTo>
                  <a:pt x="1851" y="444"/>
                </a:lnTo>
                <a:lnTo>
                  <a:pt x="1853" y="442"/>
                </a:lnTo>
                <a:lnTo>
                  <a:pt x="1853" y="444"/>
                </a:lnTo>
                <a:lnTo>
                  <a:pt x="1853" y="442"/>
                </a:lnTo>
                <a:lnTo>
                  <a:pt x="1853" y="444"/>
                </a:lnTo>
                <a:lnTo>
                  <a:pt x="1856" y="442"/>
                </a:lnTo>
                <a:lnTo>
                  <a:pt x="1856" y="444"/>
                </a:lnTo>
                <a:lnTo>
                  <a:pt x="1856" y="447"/>
                </a:lnTo>
                <a:lnTo>
                  <a:pt x="1856" y="450"/>
                </a:lnTo>
                <a:lnTo>
                  <a:pt x="1858" y="450"/>
                </a:lnTo>
                <a:lnTo>
                  <a:pt x="1858" y="452"/>
                </a:lnTo>
                <a:lnTo>
                  <a:pt x="1861" y="452"/>
                </a:lnTo>
                <a:lnTo>
                  <a:pt x="1864" y="455"/>
                </a:lnTo>
                <a:lnTo>
                  <a:pt x="1866" y="455"/>
                </a:lnTo>
                <a:lnTo>
                  <a:pt x="1869" y="455"/>
                </a:lnTo>
                <a:lnTo>
                  <a:pt x="1869" y="458"/>
                </a:lnTo>
                <a:lnTo>
                  <a:pt x="1872" y="458"/>
                </a:lnTo>
                <a:lnTo>
                  <a:pt x="1872" y="460"/>
                </a:lnTo>
                <a:lnTo>
                  <a:pt x="1874" y="460"/>
                </a:lnTo>
                <a:lnTo>
                  <a:pt x="1874" y="458"/>
                </a:lnTo>
                <a:lnTo>
                  <a:pt x="1874" y="455"/>
                </a:lnTo>
                <a:lnTo>
                  <a:pt x="1872" y="452"/>
                </a:lnTo>
                <a:lnTo>
                  <a:pt x="1872" y="450"/>
                </a:lnTo>
                <a:lnTo>
                  <a:pt x="1872" y="447"/>
                </a:lnTo>
                <a:lnTo>
                  <a:pt x="1874" y="444"/>
                </a:lnTo>
                <a:lnTo>
                  <a:pt x="1874" y="442"/>
                </a:lnTo>
                <a:lnTo>
                  <a:pt x="1877" y="442"/>
                </a:lnTo>
                <a:lnTo>
                  <a:pt x="1877" y="444"/>
                </a:lnTo>
                <a:lnTo>
                  <a:pt x="1879" y="444"/>
                </a:lnTo>
                <a:lnTo>
                  <a:pt x="1882" y="444"/>
                </a:lnTo>
                <a:lnTo>
                  <a:pt x="1885" y="444"/>
                </a:lnTo>
                <a:lnTo>
                  <a:pt x="1885" y="442"/>
                </a:lnTo>
                <a:lnTo>
                  <a:pt x="1885" y="439"/>
                </a:lnTo>
                <a:lnTo>
                  <a:pt x="1887" y="442"/>
                </a:lnTo>
                <a:lnTo>
                  <a:pt x="1887" y="439"/>
                </a:lnTo>
                <a:lnTo>
                  <a:pt x="1887" y="442"/>
                </a:lnTo>
                <a:lnTo>
                  <a:pt x="1890" y="442"/>
                </a:lnTo>
                <a:lnTo>
                  <a:pt x="1890" y="444"/>
                </a:lnTo>
                <a:lnTo>
                  <a:pt x="1887" y="444"/>
                </a:lnTo>
                <a:lnTo>
                  <a:pt x="1887" y="447"/>
                </a:lnTo>
                <a:lnTo>
                  <a:pt x="1885" y="450"/>
                </a:lnTo>
                <a:lnTo>
                  <a:pt x="1882" y="450"/>
                </a:lnTo>
                <a:lnTo>
                  <a:pt x="1879" y="452"/>
                </a:lnTo>
                <a:lnTo>
                  <a:pt x="1882" y="452"/>
                </a:lnTo>
                <a:lnTo>
                  <a:pt x="1885" y="452"/>
                </a:lnTo>
                <a:lnTo>
                  <a:pt x="1887" y="452"/>
                </a:lnTo>
                <a:lnTo>
                  <a:pt x="1887" y="455"/>
                </a:lnTo>
                <a:lnTo>
                  <a:pt x="1890" y="455"/>
                </a:lnTo>
                <a:lnTo>
                  <a:pt x="1892" y="452"/>
                </a:lnTo>
                <a:lnTo>
                  <a:pt x="1892" y="450"/>
                </a:lnTo>
                <a:lnTo>
                  <a:pt x="1892" y="447"/>
                </a:lnTo>
                <a:lnTo>
                  <a:pt x="1895" y="447"/>
                </a:lnTo>
                <a:lnTo>
                  <a:pt x="1895" y="450"/>
                </a:lnTo>
                <a:lnTo>
                  <a:pt x="1895" y="452"/>
                </a:lnTo>
                <a:lnTo>
                  <a:pt x="1895" y="455"/>
                </a:lnTo>
                <a:lnTo>
                  <a:pt x="1895" y="458"/>
                </a:lnTo>
                <a:lnTo>
                  <a:pt x="1895" y="460"/>
                </a:lnTo>
                <a:lnTo>
                  <a:pt x="1895" y="463"/>
                </a:lnTo>
                <a:lnTo>
                  <a:pt x="1895" y="465"/>
                </a:lnTo>
                <a:lnTo>
                  <a:pt x="1892" y="465"/>
                </a:lnTo>
                <a:lnTo>
                  <a:pt x="1895" y="465"/>
                </a:lnTo>
                <a:lnTo>
                  <a:pt x="1895" y="468"/>
                </a:lnTo>
                <a:lnTo>
                  <a:pt x="1898" y="468"/>
                </a:lnTo>
                <a:lnTo>
                  <a:pt x="1898" y="471"/>
                </a:lnTo>
                <a:lnTo>
                  <a:pt x="1900" y="471"/>
                </a:lnTo>
                <a:lnTo>
                  <a:pt x="1900" y="468"/>
                </a:lnTo>
                <a:lnTo>
                  <a:pt x="1903" y="468"/>
                </a:lnTo>
                <a:lnTo>
                  <a:pt x="1905" y="468"/>
                </a:lnTo>
                <a:lnTo>
                  <a:pt x="1905" y="471"/>
                </a:lnTo>
                <a:lnTo>
                  <a:pt x="1908" y="471"/>
                </a:lnTo>
                <a:lnTo>
                  <a:pt x="1905" y="471"/>
                </a:lnTo>
                <a:lnTo>
                  <a:pt x="1905" y="473"/>
                </a:lnTo>
                <a:lnTo>
                  <a:pt x="1908" y="473"/>
                </a:lnTo>
                <a:lnTo>
                  <a:pt x="1905" y="473"/>
                </a:lnTo>
                <a:lnTo>
                  <a:pt x="1908" y="473"/>
                </a:lnTo>
                <a:lnTo>
                  <a:pt x="1908" y="471"/>
                </a:lnTo>
                <a:lnTo>
                  <a:pt x="1911" y="471"/>
                </a:lnTo>
                <a:lnTo>
                  <a:pt x="1911" y="468"/>
                </a:lnTo>
                <a:lnTo>
                  <a:pt x="1913" y="468"/>
                </a:lnTo>
                <a:lnTo>
                  <a:pt x="1913" y="465"/>
                </a:lnTo>
                <a:lnTo>
                  <a:pt x="1916" y="465"/>
                </a:lnTo>
                <a:lnTo>
                  <a:pt x="1919" y="465"/>
                </a:lnTo>
                <a:lnTo>
                  <a:pt x="1921" y="465"/>
                </a:lnTo>
                <a:lnTo>
                  <a:pt x="1921" y="463"/>
                </a:lnTo>
                <a:lnTo>
                  <a:pt x="1924" y="463"/>
                </a:lnTo>
                <a:lnTo>
                  <a:pt x="1924" y="460"/>
                </a:lnTo>
                <a:lnTo>
                  <a:pt x="1921" y="460"/>
                </a:lnTo>
                <a:lnTo>
                  <a:pt x="1919" y="460"/>
                </a:lnTo>
                <a:lnTo>
                  <a:pt x="1919" y="458"/>
                </a:lnTo>
                <a:lnTo>
                  <a:pt x="1916" y="458"/>
                </a:lnTo>
                <a:lnTo>
                  <a:pt x="1916" y="455"/>
                </a:lnTo>
                <a:lnTo>
                  <a:pt x="1913" y="455"/>
                </a:lnTo>
                <a:lnTo>
                  <a:pt x="1911" y="455"/>
                </a:lnTo>
                <a:lnTo>
                  <a:pt x="1908" y="455"/>
                </a:lnTo>
                <a:lnTo>
                  <a:pt x="1908" y="452"/>
                </a:lnTo>
                <a:lnTo>
                  <a:pt x="1905" y="452"/>
                </a:lnTo>
                <a:lnTo>
                  <a:pt x="1905" y="450"/>
                </a:lnTo>
                <a:lnTo>
                  <a:pt x="1908" y="450"/>
                </a:lnTo>
                <a:lnTo>
                  <a:pt x="1908" y="447"/>
                </a:lnTo>
                <a:lnTo>
                  <a:pt x="1911" y="447"/>
                </a:lnTo>
                <a:lnTo>
                  <a:pt x="1911" y="444"/>
                </a:lnTo>
                <a:lnTo>
                  <a:pt x="1913" y="444"/>
                </a:lnTo>
                <a:lnTo>
                  <a:pt x="1913" y="447"/>
                </a:lnTo>
                <a:lnTo>
                  <a:pt x="1916" y="447"/>
                </a:lnTo>
                <a:lnTo>
                  <a:pt x="1919" y="447"/>
                </a:lnTo>
                <a:lnTo>
                  <a:pt x="1919" y="450"/>
                </a:lnTo>
                <a:lnTo>
                  <a:pt x="1921" y="450"/>
                </a:lnTo>
                <a:lnTo>
                  <a:pt x="1921" y="452"/>
                </a:lnTo>
                <a:lnTo>
                  <a:pt x="1924" y="452"/>
                </a:lnTo>
                <a:lnTo>
                  <a:pt x="1926" y="452"/>
                </a:lnTo>
                <a:lnTo>
                  <a:pt x="1926" y="450"/>
                </a:lnTo>
                <a:lnTo>
                  <a:pt x="1926" y="447"/>
                </a:lnTo>
                <a:lnTo>
                  <a:pt x="1926" y="444"/>
                </a:lnTo>
                <a:lnTo>
                  <a:pt x="1929" y="444"/>
                </a:lnTo>
                <a:lnTo>
                  <a:pt x="1932" y="444"/>
                </a:lnTo>
                <a:lnTo>
                  <a:pt x="1934" y="444"/>
                </a:lnTo>
                <a:lnTo>
                  <a:pt x="1934" y="442"/>
                </a:lnTo>
                <a:lnTo>
                  <a:pt x="1934" y="439"/>
                </a:lnTo>
                <a:lnTo>
                  <a:pt x="1937" y="439"/>
                </a:lnTo>
                <a:lnTo>
                  <a:pt x="1937" y="437"/>
                </a:lnTo>
                <a:lnTo>
                  <a:pt x="1934" y="437"/>
                </a:lnTo>
                <a:lnTo>
                  <a:pt x="1934" y="439"/>
                </a:lnTo>
                <a:lnTo>
                  <a:pt x="1932" y="439"/>
                </a:lnTo>
                <a:lnTo>
                  <a:pt x="1929" y="439"/>
                </a:lnTo>
                <a:lnTo>
                  <a:pt x="1926" y="439"/>
                </a:lnTo>
                <a:lnTo>
                  <a:pt x="1924" y="439"/>
                </a:lnTo>
                <a:lnTo>
                  <a:pt x="1921" y="437"/>
                </a:lnTo>
                <a:lnTo>
                  <a:pt x="1921" y="434"/>
                </a:lnTo>
                <a:lnTo>
                  <a:pt x="1924" y="434"/>
                </a:lnTo>
                <a:lnTo>
                  <a:pt x="1921" y="434"/>
                </a:lnTo>
                <a:lnTo>
                  <a:pt x="1924" y="434"/>
                </a:lnTo>
                <a:lnTo>
                  <a:pt x="1924" y="431"/>
                </a:lnTo>
                <a:lnTo>
                  <a:pt x="1926" y="431"/>
                </a:lnTo>
                <a:lnTo>
                  <a:pt x="1926" y="429"/>
                </a:lnTo>
                <a:lnTo>
                  <a:pt x="1929" y="431"/>
                </a:lnTo>
                <a:lnTo>
                  <a:pt x="1932" y="431"/>
                </a:lnTo>
                <a:lnTo>
                  <a:pt x="1934" y="431"/>
                </a:lnTo>
                <a:lnTo>
                  <a:pt x="1934" y="434"/>
                </a:lnTo>
                <a:lnTo>
                  <a:pt x="1937" y="431"/>
                </a:lnTo>
                <a:lnTo>
                  <a:pt x="1939" y="431"/>
                </a:lnTo>
                <a:lnTo>
                  <a:pt x="1939" y="429"/>
                </a:lnTo>
                <a:lnTo>
                  <a:pt x="1942" y="429"/>
                </a:lnTo>
                <a:lnTo>
                  <a:pt x="1942" y="426"/>
                </a:lnTo>
                <a:lnTo>
                  <a:pt x="1939" y="426"/>
                </a:lnTo>
                <a:lnTo>
                  <a:pt x="1939" y="424"/>
                </a:lnTo>
                <a:lnTo>
                  <a:pt x="1939" y="421"/>
                </a:lnTo>
                <a:lnTo>
                  <a:pt x="1939" y="418"/>
                </a:lnTo>
                <a:lnTo>
                  <a:pt x="1942" y="418"/>
                </a:lnTo>
                <a:lnTo>
                  <a:pt x="1942" y="416"/>
                </a:lnTo>
                <a:lnTo>
                  <a:pt x="1939" y="416"/>
                </a:lnTo>
                <a:lnTo>
                  <a:pt x="1942" y="416"/>
                </a:lnTo>
                <a:lnTo>
                  <a:pt x="1945" y="416"/>
                </a:lnTo>
                <a:lnTo>
                  <a:pt x="1945" y="413"/>
                </a:lnTo>
                <a:lnTo>
                  <a:pt x="1947" y="413"/>
                </a:lnTo>
                <a:lnTo>
                  <a:pt x="1950" y="413"/>
                </a:lnTo>
                <a:lnTo>
                  <a:pt x="1950" y="410"/>
                </a:lnTo>
                <a:lnTo>
                  <a:pt x="1952" y="410"/>
                </a:lnTo>
                <a:lnTo>
                  <a:pt x="1955" y="410"/>
                </a:lnTo>
                <a:lnTo>
                  <a:pt x="1952" y="410"/>
                </a:lnTo>
                <a:lnTo>
                  <a:pt x="1952" y="408"/>
                </a:lnTo>
                <a:lnTo>
                  <a:pt x="1952" y="405"/>
                </a:lnTo>
                <a:lnTo>
                  <a:pt x="1952" y="403"/>
                </a:lnTo>
                <a:lnTo>
                  <a:pt x="1952" y="400"/>
                </a:lnTo>
                <a:lnTo>
                  <a:pt x="1955" y="400"/>
                </a:lnTo>
                <a:lnTo>
                  <a:pt x="1958" y="400"/>
                </a:lnTo>
                <a:lnTo>
                  <a:pt x="1958" y="397"/>
                </a:lnTo>
                <a:lnTo>
                  <a:pt x="1958" y="395"/>
                </a:lnTo>
                <a:lnTo>
                  <a:pt x="1960" y="395"/>
                </a:lnTo>
                <a:lnTo>
                  <a:pt x="1960" y="392"/>
                </a:lnTo>
                <a:lnTo>
                  <a:pt x="1960" y="390"/>
                </a:lnTo>
                <a:lnTo>
                  <a:pt x="1960" y="387"/>
                </a:lnTo>
                <a:lnTo>
                  <a:pt x="1960" y="384"/>
                </a:lnTo>
                <a:lnTo>
                  <a:pt x="1958" y="384"/>
                </a:lnTo>
                <a:lnTo>
                  <a:pt x="1958" y="382"/>
                </a:lnTo>
                <a:lnTo>
                  <a:pt x="1955" y="382"/>
                </a:lnTo>
                <a:lnTo>
                  <a:pt x="1955" y="379"/>
                </a:lnTo>
                <a:lnTo>
                  <a:pt x="1952" y="379"/>
                </a:lnTo>
                <a:lnTo>
                  <a:pt x="1955" y="379"/>
                </a:lnTo>
                <a:lnTo>
                  <a:pt x="1955" y="377"/>
                </a:lnTo>
                <a:lnTo>
                  <a:pt x="1955" y="374"/>
                </a:lnTo>
                <a:lnTo>
                  <a:pt x="1952" y="374"/>
                </a:lnTo>
                <a:lnTo>
                  <a:pt x="1952" y="371"/>
                </a:lnTo>
                <a:lnTo>
                  <a:pt x="1950" y="371"/>
                </a:lnTo>
                <a:lnTo>
                  <a:pt x="1950" y="369"/>
                </a:lnTo>
                <a:lnTo>
                  <a:pt x="1952" y="369"/>
                </a:lnTo>
                <a:lnTo>
                  <a:pt x="1950" y="369"/>
                </a:lnTo>
                <a:lnTo>
                  <a:pt x="1952" y="369"/>
                </a:lnTo>
                <a:lnTo>
                  <a:pt x="1952" y="366"/>
                </a:lnTo>
                <a:lnTo>
                  <a:pt x="1952" y="363"/>
                </a:lnTo>
                <a:lnTo>
                  <a:pt x="1952" y="361"/>
                </a:lnTo>
                <a:lnTo>
                  <a:pt x="1952" y="358"/>
                </a:lnTo>
                <a:lnTo>
                  <a:pt x="1955" y="358"/>
                </a:lnTo>
                <a:lnTo>
                  <a:pt x="1955" y="356"/>
                </a:lnTo>
                <a:lnTo>
                  <a:pt x="1955" y="353"/>
                </a:lnTo>
                <a:lnTo>
                  <a:pt x="1952" y="353"/>
                </a:lnTo>
                <a:lnTo>
                  <a:pt x="1955" y="353"/>
                </a:lnTo>
                <a:lnTo>
                  <a:pt x="1952" y="353"/>
                </a:lnTo>
                <a:lnTo>
                  <a:pt x="1955" y="353"/>
                </a:lnTo>
                <a:lnTo>
                  <a:pt x="1955" y="350"/>
                </a:lnTo>
                <a:lnTo>
                  <a:pt x="1958" y="350"/>
                </a:lnTo>
                <a:lnTo>
                  <a:pt x="1958" y="348"/>
                </a:lnTo>
                <a:lnTo>
                  <a:pt x="1960" y="348"/>
                </a:lnTo>
                <a:lnTo>
                  <a:pt x="1960" y="345"/>
                </a:lnTo>
                <a:lnTo>
                  <a:pt x="1960" y="343"/>
                </a:lnTo>
                <a:lnTo>
                  <a:pt x="1958" y="343"/>
                </a:lnTo>
                <a:lnTo>
                  <a:pt x="1955" y="340"/>
                </a:lnTo>
                <a:lnTo>
                  <a:pt x="1952" y="340"/>
                </a:lnTo>
                <a:lnTo>
                  <a:pt x="1950" y="340"/>
                </a:lnTo>
                <a:lnTo>
                  <a:pt x="1947" y="340"/>
                </a:lnTo>
                <a:lnTo>
                  <a:pt x="1947" y="337"/>
                </a:lnTo>
                <a:lnTo>
                  <a:pt x="1945" y="337"/>
                </a:lnTo>
                <a:lnTo>
                  <a:pt x="1945" y="335"/>
                </a:lnTo>
                <a:lnTo>
                  <a:pt x="1945" y="332"/>
                </a:lnTo>
                <a:lnTo>
                  <a:pt x="1947" y="332"/>
                </a:lnTo>
                <a:lnTo>
                  <a:pt x="1947" y="330"/>
                </a:lnTo>
                <a:lnTo>
                  <a:pt x="1950" y="330"/>
                </a:lnTo>
                <a:lnTo>
                  <a:pt x="1950" y="327"/>
                </a:lnTo>
                <a:lnTo>
                  <a:pt x="1950" y="324"/>
                </a:lnTo>
                <a:lnTo>
                  <a:pt x="1952" y="324"/>
                </a:lnTo>
                <a:close/>
                <a:moveTo>
                  <a:pt x="1650" y="319"/>
                </a:moveTo>
                <a:lnTo>
                  <a:pt x="1647" y="316"/>
                </a:lnTo>
                <a:lnTo>
                  <a:pt x="1647" y="314"/>
                </a:lnTo>
                <a:lnTo>
                  <a:pt x="1647" y="316"/>
                </a:lnTo>
                <a:lnTo>
                  <a:pt x="1650" y="316"/>
                </a:lnTo>
                <a:lnTo>
                  <a:pt x="1650" y="319"/>
                </a:lnTo>
                <a:close/>
                <a:moveTo>
                  <a:pt x="1120" y="306"/>
                </a:moveTo>
                <a:lnTo>
                  <a:pt x="1122" y="306"/>
                </a:lnTo>
                <a:lnTo>
                  <a:pt x="1122" y="309"/>
                </a:lnTo>
                <a:lnTo>
                  <a:pt x="1125" y="311"/>
                </a:lnTo>
                <a:lnTo>
                  <a:pt x="1125" y="314"/>
                </a:lnTo>
                <a:lnTo>
                  <a:pt x="1122" y="316"/>
                </a:lnTo>
                <a:lnTo>
                  <a:pt x="1120" y="314"/>
                </a:lnTo>
                <a:lnTo>
                  <a:pt x="1117" y="314"/>
                </a:lnTo>
                <a:lnTo>
                  <a:pt x="1117" y="311"/>
                </a:lnTo>
                <a:lnTo>
                  <a:pt x="1115" y="311"/>
                </a:lnTo>
                <a:lnTo>
                  <a:pt x="1115" y="309"/>
                </a:lnTo>
                <a:lnTo>
                  <a:pt x="1117" y="309"/>
                </a:lnTo>
                <a:lnTo>
                  <a:pt x="1117" y="306"/>
                </a:lnTo>
                <a:lnTo>
                  <a:pt x="1120" y="306"/>
                </a:lnTo>
                <a:close/>
                <a:moveTo>
                  <a:pt x="1261" y="269"/>
                </a:moveTo>
                <a:lnTo>
                  <a:pt x="1261" y="272"/>
                </a:lnTo>
                <a:lnTo>
                  <a:pt x="1261" y="275"/>
                </a:lnTo>
                <a:lnTo>
                  <a:pt x="1258" y="275"/>
                </a:lnTo>
                <a:lnTo>
                  <a:pt x="1258" y="277"/>
                </a:lnTo>
                <a:lnTo>
                  <a:pt x="1256" y="277"/>
                </a:lnTo>
                <a:lnTo>
                  <a:pt x="1256" y="275"/>
                </a:lnTo>
                <a:lnTo>
                  <a:pt x="1256" y="272"/>
                </a:lnTo>
                <a:lnTo>
                  <a:pt x="1258" y="272"/>
                </a:lnTo>
                <a:lnTo>
                  <a:pt x="1258" y="269"/>
                </a:lnTo>
                <a:lnTo>
                  <a:pt x="1261" y="269"/>
                </a:lnTo>
                <a:close/>
                <a:moveTo>
                  <a:pt x="1778" y="264"/>
                </a:moveTo>
                <a:lnTo>
                  <a:pt x="1775" y="264"/>
                </a:lnTo>
                <a:lnTo>
                  <a:pt x="1772" y="264"/>
                </a:lnTo>
                <a:lnTo>
                  <a:pt x="1775" y="264"/>
                </a:lnTo>
                <a:lnTo>
                  <a:pt x="1778" y="264"/>
                </a:lnTo>
                <a:lnTo>
                  <a:pt x="1778" y="262"/>
                </a:lnTo>
                <a:lnTo>
                  <a:pt x="1778" y="264"/>
                </a:lnTo>
                <a:close/>
                <a:moveTo>
                  <a:pt x="1712" y="269"/>
                </a:moveTo>
                <a:lnTo>
                  <a:pt x="1710" y="269"/>
                </a:lnTo>
                <a:lnTo>
                  <a:pt x="1707" y="269"/>
                </a:lnTo>
                <a:lnTo>
                  <a:pt x="1704" y="269"/>
                </a:lnTo>
                <a:lnTo>
                  <a:pt x="1704" y="267"/>
                </a:lnTo>
                <a:lnTo>
                  <a:pt x="1704" y="264"/>
                </a:lnTo>
                <a:lnTo>
                  <a:pt x="1707" y="264"/>
                </a:lnTo>
                <a:lnTo>
                  <a:pt x="1707" y="262"/>
                </a:lnTo>
                <a:lnTo>
                  <a:pt x="1710" y="262"/>
                </a:lnTo>
                <a:lnTo>
                  <a:pt x="1710" y="264"/>
                </a:lnTo>
                <a:lnTo>
                  <a:pt x="1712" y="264"/>
                </a:lnTo>
                <a:lnTo>
                  <a:pt x="1712" y="267"/>
                </a:lnTo>
                <a:lnTo>
                  <a:pt x="1712" y="269"/>
                </a:lnTo>
                <a:close/>
                <a:moveTo>
                  <a:pt x="1644" y="259"/>
                </a:moveTo>
                <a:lnTo>
                  <a:pt x="1644" y="262"/>
                </a:lnTo>
                <a:lnTo>
                  <a:pt x="1644" y="264"/>
                </a:lnTo>
                <a:lnTo>
                  <a:pt x="1644" y="267"/>
                </a:lnTo>
                <a:lnTo>
                  <a:pt x="1642" y="267"/>
                </a:lnTo>
                <a:lnTo>
                  <a:pt x="1639" y="267"/>
                </a:lnTo>
                <a:lnTo>
                  <a:pt x="1639" y="264"/>
                </a:lnTo>
                <a:lnTo>
                  <a:pt x="1642" y="264"/>
                </a:lnTo>
                <a:lnTo>
                  <a:pt x="1642" y="262"/>
                </a:lnTo>
                <a:lnTo>
                  <a:pt x="1642" y="259"/>
                </a:lnTo>
                <a:lnTo>
                  <a:pt x="1644" y="259"/>
                </a:lnTo>
                <a:close/>
                <a:moveTo>
                  <a:pt x="1663" y="249"/>
                </a:moveTo>
                <a:lnTo>
                  <a:pt x="1663" y="246"/>
                </a:lnTo>
                <a:lnTo>
                  <a:pt x="1665" y="249"/>
                </a:lnTo>
                <a:lnTo>
                  <a:pt x="1663" y="249"/>
                </a:lnTo>
                <a:lnTo>
                  <a:pt x="1663" y="251"/>
                </a:lnTo>
                <a:lnTo>
                  <a:pt x="1663" y="254"/>
                </a:lnTo>
                <a:lnTo>
                  <a:pt x="1665" y="254"/>
                </a:lnTo>
                <a:lnTo>
                  <a:pt x="1665" y="256"/>
                </a:lnTo>
                <a:lnTo>
                  <a:pt x="1668" y="256"/>
                </a:lnTo>
                <a:lnTo>
                  <a:pt x="1668" y="259"/>
                </a:lnTo>
                <a:lnTo>
                  <a:pt x="1671" y="259"/>
                </a:lnTo>
                <a:lnTo>
                  <a:pt x="1673" y="259"/>
                </a:lnTo>
                <a:lnTo>
                  <a:pt x="1676" y="259"/>
                </a:lnTo>
                <a:lnTo>
                  <a:pt x="1676" y="256"/>
                </a:lnTo>
                <a:lnTo>
                  <a:pt x="1678" y="256"/>
                </a:lnTo>
                <a:lnTo>
                  <a:pt x="1678" y="259"/>
                </a:lnTo>
                <a:lnTo>
                  <a:pt x="1681" y="259"/>
                </a:lnTo>
                <a:lnTo>
                  <a:pt x="1681" y="262"/>
                </a:lnTo>
                <a:lnTo>
                  <a:pt x="1678" y="262"/>
                </a:lnTo>
                <a:lnTo>
                  <a:pt x="1678" y="264"/>
                </a:lnTo>
                <a:lnTo>
                  <a:pt x="1676" y="264"/>
                </a:lnTo>
                <a:lnTo>
                  <a:pt x="1676" y="267"/>
                </a:lnTo>
                <a:lnTo>
                  <a:pt x="1673" y="267"/>
                </a:lnTo>
                <a:lnTo>
                  <a:pt x="1673" y="269"/>
                </a:lnTo>
                <a:lnTo>
                  <a:pt x="1671" y="269"/>
                </a:lnTo>
                <a:lnTo>
                  <a:pt x="1671" y="272"/>
                </a:lnTo>
                <a:lnTo>
                  <a:pt x="1668" y="272"/>
                </a:lnTo>
                <a:lnTo>
                  <a:pt x="1665" y="272"/>
                </a:lnTo>
                <a:lnTo>
                  <a:pt x="1663" y="272"/>
                </a:lnTo>
                <a:lnTo>
                  <a:pt x="1663" y="269"/>
                </a:lnTo>
                <a:lnTo>
                  <a:pt x="1663" y="267"/>
                </a:lnTo>
                <a:lnTo>
                  <a:pt x="1663" y="264"/>
                </a:lnTo>
                <a:lnTo>
                  <a:pt x="1663" y="262"/>
                </a:lnTo>
                <a:lnTo>
                  <a:pt x="1663" y="259"/>
                </a:lnTo>
                <a:lnTo>
                  <a:pt x="1663" y="256"/>
                </a:lnTo>
                <a:lnTo>
                  <a:pt x="1663" y="254"/>
                </a:lnTo>
                <a:lnTo>
                  <a:pt x="1663" y="251"/>
                </a:lnTo>
                <a:lnTo>
                  <a:pt x="1660" y="249"/>
                </a:lnTo>
                <a:lnTo>
                  <a:pt x="1660" y="246"/>
                </a:lnTo>
                <a:lnTo>
                  <a:pt x="1657" y="246"/>
                </a:lnTo>
                <a:lnTo>
                  <a:pt x="1660" y="246"/>
                </a:lnTo>
                <a:lnTo>
                  <a:pt x="1657" y="246"/>
                </a:lnTo>
                <a:lnTo>
                  <a:pt x="1660" y="246"/>
                </a:lnTo>
                <a:lnTo>
                  <a:pt x="1663" y="246"/>
                </a:lnTo>
                <a:lnTo>
                  <a:pt x="1663" y="249"/>
                </a:lnTo>
                <a:close/>
                <a:moveTo>
                  <a:pt x="2044" y="220"/>
                </a:moveTo>
                <a:lnTo>
                  <a:pt x="2044" y="222"/>
                </a:lnTo>
                <a:lnTo>
                  <a:pt x="2044" y="225"/>
                </a:lnTo>
                <a:lnTo>
                  <a:pt x="2044" y="228"/>
                </a:lnTo>
                <a:lnTo>
                  <a:pt x="2044" y="230"/>
                </a:lnTo>
                <a:lnTo>
                  <a:pt x="2044" y="233"/>
                </a:lnTo>
                <a:lnTo>
                  <a:pt x="2044" y="235"/>
                </a:lnTo>
                <a:lnTo>
                  <a:pt x="2046" y="235"/>
                </a:lnTo>
                <a:lnTo>
                  <a:pt x="2044" y="238"/>
                </a:lnTo>
                <a:lnTo>
                  <a:pt x="2046" y="238"/>
                </a:lnTo>
                <a:lnTo>
                  <a:pt x="2044" y="238"/>
                </a:lnTo>
                <a:lnTo>
                  <a:pt x="2044" y="241"/>
                </a:lnTo>
                <a:lnTo>
                  <a:pt x="2046" y="241"/>
                </a:lnTo>
                <a:lnTo>
                  <a:pt x="2046" y="243"/>
                </a:lnTo>
                <a:lnTo>
                  <a:pt x="2049" y="243"/>
                </a:lnTo>
                <a:lnTo>
                  <a:pt x="2049" y="241"/>
                </a:lnTo>
                <a:lnTo>
                  <a:pt x="2049" y="238"/>
                </a:lnTo>
                <a:lnTo>
                  <a:pt x="2052" y="241"/>
                </a:lnTo>
                <a:lnTo>
                  <a:pt x="2052" y="238"/>
                </a:lnTo>
                <a:lnTo>
                  <a:pt x="2052" y="241"/>
                </a:lnTo>
                <a:lnTo>
                  <a:pt x="2052" y="243"/>
                </a:lnTo>
                <a:lnTo>
                  <a:pt x="2052" y="246"/>
                </a:lnTo>
                <a:lnTo>
                  <a:pt x="2054" y="246"/>
                </a:lnTo>
                <a:lnTo>
                  <a:pt x="2054" y="249"/>
                </a:lnTo>
                <a:lnTo>
                  <a:pt x="2054" y="251"/>
                </a:lnTo>
                <a:lnTo>
                  <a:pt x="2057" y="251"/>
                </a:lnTo>
                <a:lnTo>
                  <a:pt x="2057" y="254"/>
                </a:lnTo>
                <a:lnTo>
                  <a:pt x="2057" y="256"/>
                </a:lnTo>
                <a:lnTo>
                  <a:pt x="2057" y="259"/>
                </a:lnTo>
                <a:lnTo>
                  <a:pt x="2054" y="259"/>
                </a:lnTo>
                <a:lnTo>
                  <a:pt x="2054" y="262"/>
                </a:lnTo>
                <a:lnTo>
                  <a:pt x="2054" y="264"/>
                </a:lnTo>
                <a:lnTo>
                  <a:pt x="2054" y="267"/>
                </a:lnTo>
                <a:lnTo>
                  <a:pt x="2052" y="267"/>
                </a:lnTo>
                <a:lnTo>
                  <a:pt x="2052" y="269"/>
                </a:lnTo>
                <a:lnTo>
                  <a:pt x="2049" y="269"/>
                </a:lnTo>
                <a:lnTo>
                  <a:pt x="2046" y="269"/>
                </a:lnTo>
                <a:lnTo>
                  <a:pt x="2049" y="269"/>
                </a:lnTo>
                <a:lnTo>
                  <a:pt x="2049" y="272"/>
                </a:lnTo>
                <a:lnTo>
                  <a:pt x="2046" y="272"/>
                </a:lnTo>
                <a:lnTo>
                  <a:pt x="2044" y="272"/>
                </a:lnTo>
                <a:lnTo>
                  <a:pt x="2044" y="275"/>
                </a:lnTo>
                <a:lnTo>
                  <a:pt x="2041" y="275"/>
                </a:lnTo>
                <a:lnTo>
                  <a:pt x="2041" y="277"/>
                </a:lnTo>
                <a:lnTo>
                  <a:pt x="2041" y="280"/>
                </a:lnTo>
                <a:lnTo>
                  <a:pt x="2041" y="282"/>
                </a:lnTo>
                <a:lnTo>
                  <a:pt x="2041" y="285"/>
                </a:lnTo>
                <a:lnTo>
                  <a:pt x="2039" y="285"/>
                </a:lnTo>
                <a:lnTo>
                  <a:pt x="2041" y="285"/>
                </a:lnTo>
                <a:lnTo>
                  <a:pt x="2041" y="288"/>
                </a:lnTo>
                <a:lnTo>
                  <a:pt x="2041" y="290"/>
                </a:lnTo>
                <a:lnTo>
                  <a:pt x="2044" y="290"/>
                </a:lnTo>
                <a:lnTo>
                  <a:pt x="2044" y="293"/>
                </a:lnTo>
                <a:lnTo>
                  <a:pt x="2044" y="296"/>
                </a:lnTo>
                <a:lnTo>
                  <a:pt x="2041" y="296"/>
                </a:lnTo>
                <a:lnTo>
                  <a:pt x="2044" y="296"/>
                </a:lnTo>
                <a:lnTo>
                  <a:pt x="2044" y="298"/>
                </a:lnTo>
                <a:lnTo>
                  <a:pt x="2044" y="301"/>
                </a:lnTo>
                <a:lnTo>
                  <a:pt x="2044" y="303"/>
                </a:lnTo>
                <a:lnTo>
                  <a:pt x="2044" y="306"/>
                </a:lnTo>
                <a:lnTo>
                  <a:pt x="2044" y="309"/>
                </a:lnTo>
                <a:lnTo>
                  <a:pt x="2044" y="311"/>
                </a:lnTo>
                <a:lnTo>
                  <a:pt x="2044" y="309"/>
                </a:lnTo>
                <a:lnTo>
                  <a:pt x="2044" y="311"/>
                </a:lnTo>
                <a:lnTo>
                  <a:pt x="2041" y="311"/>
                </a:lnTo>
                <a:lnTo>
                  <a:pt x="2044" y="311"/>
                </a:lnTo>
                <a:lnTo>
                  <a:pt x="2044" y="314"/>
                </a:lnTo>
                <a:lnTo>
                  <a:pt x="2044" y="316"/>
                </a:lnTo>
                <a:lnTo>
                  <a:pt x="2044" y="319"/>
                </a:lnTo>
                <a:lnTo>
                  <a:pt x="2044" y="322"/>
                </a:lnTo>
                <a:lnTo>
                  <a:pt x="2046" y="322"/>
                </a:lnTo>
                <a:lnTo>
                  <a:pt x="2046" y="324"/>
                </a:lnTo>
                <a:lnTo>
                  <a:pt x="2049" y="324"/>
                </a:lnTo>
                <a:lnTo>
                  <a:pt x="2049" y="327"/>
                </a:lnTo>
                <a:lnTo>
                  <a:pt x="2049" y="330"/>
                </a:lnTo>
                <a:lnTo>
                  <a:pt x="2049" y="332"/>
                </a:lnTo>
                <a:lnTo>
                  <a:pt x="2049" y="335"/>
                </a:lnTo>
                <a:lnTo>
                  <a:pt x="2049" y="337"/>
                </a:lnTo>
                <a:lnTo>
                  <a:pt x="2049" y="340"/>
                </a:lnTo>
                <a:lnTo>
                  <a:pt x="2046" y="340"/>
                </a:lnTo>
                <a:lnTo>
                  <a:pt x="2046" y="343"/>
                </a:lnTo>
                <a:lnTo>
                  <a:pt x="2044" y="343"/>
                </a:lnTo>
                <a:lnTo>
                  <a:pt x="2044" y="345"/>
                </a:lnTo>
                <a:lnTo>
                  <a:pt x="2044" y="343"/>
                </a:lnTo>
                <a:lnTo>
                  <a:pt x="2044" y="345"/>
                </a:lnTo>
                <a:lnTo>
                  <a:pt x="2044" y="348"/>
                </a:lnTo>
                <a:lnTo>
                  <a:pt x="2041" y="348"/>
                </a:lnTo>
                <a:lnTo>
                  <a:pt x="2041" y="350"/>
                </a:lnTo>
                <a:lnTo>
                  <a:pt x="2039" y="350"/>
                </a:lnTo>
                <a:lnTo>
                  <a:pt x="2036" y="350"/>
                </a:lnTo>
                <a:lnTo>
                  <a:pt x="2036" y="353"/>
                </a:lnTo>
                <a:lnTo>
                  <a:pt x="2033" y="353"/>
                </a:lnTo>
                <a:lnTo>
                  <a:pt x="2033" y="350"/>
                </a:lnTo>
                <a:lnTo>
                  <a:pt x="2033" y="353"/>
                </a:lnTo>
                <a:lnTo>
                  <a:pt x="2033" y="350"/>
                </a:lnTo>
                <a:lnTo>
                  <a:pt x="2031" y="350"/>
                </a:lnTo>
                <a:lnTo>
                  <a:pt x="2031" y="348"/>
                </a:lnTo>
                <a:lnTo>
                  <a:pt x="2031" y="345"/>
                </a:lnTo>
                <a:lnTo>
                  <a:pt x="2031" y="343"/>
                </a:lnTo>
                <a:lnTo>
                  <a:pt x="2028" y="343"/>
                </a:lnTo>
                <a:lnTo>
                  <a:pt x="2028" y="340"/>
                </a:lnTo>
                <a:lnTo>
                  <a:pt x="2026" y="340"/>
                </a:lnTo>
                <a:lnTo>
                  <a:pt x="2026" y="337"/>
                </a:lnTo>
                <a:lnTo>
                  <a:pt x="2023" y="337"/>
                </a:lnTo>
                <a:lnTo>
                  <a:pt x="2020" y="337"/>
                </a:lnTo>
                <a:lnTo>
                  <a:pt x="2018" y="337"/>
                </a:lnTo>
                <a:lnTo>
                  <a:pt x="2018" y="340"/>
                </a:lnTo>
                <a:lnTo>
                  <a:pt x="2015" y="340"/>
                </a:lnTo>
                <a:lnTo>
                  <a:pt x="2015" y="337"/>
                </a:lnTo>
                <a:lnTo>
                  <a:pt x="2012" y="337"/>
                </a:lnTo>
                <a:lnTo>
                  <a:pt x="2012" y="340"/>
                </a:lnTo>
                <a:lnTo>
                  <a:pt x="2012" y="337"/>
                </a:lnTo>
                <a:lnTo>
                  <a:pt x="2012" y="340"/>
                </a:lnTo>
                <a:lnTo>
                  <a:pt x="2010" y="340"/>
                </a:lnTo>
                <a:lnTo>
                  <a:pt x="2012" y="340"/>
                </a:lnTo>
                <a:lnTo>
                  <a:pt x="2012" y="337"/>
                </a:lnTo>
                <a:lnTo>
                  <a:pt x="2010" y="337"/>
                </a:lnTo>
                <a:lnTo>
                  <a:pt x="2007" y="337"/>
                </a:lnTo>
                <a:lnTo>
                  <a:pt x="2005" y="337"/>
                </a:lnTo>
                <a:lnTo>
                  <a:pt x="2005" y="335"/>
                </a:lnTo>
                <a:lnTo>
                  <a:pt x="2002" y="335"/>
                </a:lnTo>
                <a:lnTo>
                  <a:pt x="2005" y="335"/>
                </a:lnTo>
                <a:lnTo>
                  <a:pt x="2002" y="335"/>
                </a:lnTo>
                <a:lnTo>
                  <a:pt x="2002" y="332"/>
                </a:lnTo>
                <a:lnTo>
                  <a:pt x="1999" y="332"/>
                </a:lnTo>
                <a:lnTo>
                  <a:pt x="1999" y="330"/>
                </a:lnTo>
                <a:lnTo>
                  <a:pt x="1997" y="330"/>
                </a:lnTo>
                <a:lnTo>
                  <a:pt x="1994" y="330"/>
                </a:lnTo>
                <a:lnTo>
                  <a:pt x="1994" y="327"/>
                </a:lnTo>
                <a:lnTo>
                  <a:pt x="1992" y="327"/>
                </a:lnTo>
                <a:lnTo>
                  <a:pt x="1992" y="324"/>
                </a:lnTo>
                <a:lnTo>
                  <a:pt x="1989" y="324"/>
                </a:lnTo>
                <a:lnTo>
                  <a:pt x="1989" y="322"/>
                </a:lnTo>
                <a:lnTo>
                  <a:pt x="1986" y="322"/>
                </a:lnTo>
                <a:lnTo>
                  <a:pt x="1986" y="319"/>
                </a:lnTo>
                <a:lnTo>
                  <a:pt x="1984" y="319"/>
                </a:lnTo>
                <a:lnTo>
                  <a:pt x="1981" y="319"/>
                </a:lnTo>
                <a:lnTo>
                  <a:pt x="1981" y="316"/>
                </a:lnTo>
                <a:lnTo>
                  <a:pt x="1979" y="316"/>
                </a:lnTo>
                <a:lnTo>
                  <a:pt x="1979" y="314"/>
                </a:lnTo>
                <a:lnTo>
                  <a:pt x="1976" y="314"/>
                </a:lnTo>
                <a:lnTo>
                  <a:pt x="1976" y="311"/>
                </a:lnTo>
                <a:lnTo>
                  <a:pt x="1973" y="311"/>
                </a:lnTo>
                <a:lnTo>
                  <a:pt x="1971" y="311"/>
                </a:lnTo>
                <a:lnTo>
                  <a:pt x="1971" y="309"/>
                </a:lnTo>
                <a:lnTo>
                  <a:pt x="1968" y="309"/>
                </a:lnTo>
                <a:lnTo>
                  <a:pt x="1965" y="309"/>
                </a:lnTo>
                <a:lnTo>
                  <a:pt x="1963" y="309"/>
                </a:lnTo>
                <a:lnTo>
                  <a:pt x="1963" y="306"/>
                </a:lnTo>
                <a:lnTo>
                  <a:pt x="1960" y="306"/>
                </a:lnTo>
                <a:lnTo>
                  <a:pt x="1958" y="306"/>
                </a:lnTo>
                <a:lnTo>
                  <a:pt x="1958" y="303"/>
                </a:lnTo>
                <a:lnTo>
                  <a:pt x="1955" y="303"/>
                </a:lnTo>
                <a:lnTo>
                  <a:pt x="1952" y="303"/>
                </a:lnTo>
                <a:lnTo>
                  <a:pt x="1950" y="301"/>
                </a:lnTo>
                <a:lnTo>
                  <a:pt x="1947" y="301"/>
                </a:lnTo>
                <a:lnTo>
                  <a:pt x="1945" y="301"/>
                </a:lnTo>
                <a:lnTo>
                  <a:pt x="1945" y="298"/>
                </a:lnTo>
                <a:lnTo>
                  <a:pt x="1942" y="298"/>
                </a:lnTo>
                <a:lnTo>
                  <a:pt x="1942" y="296"/>
                </a:lnTo>
                <a:lnTo>
                  <a:pt x="1945" y="296"/>
                </a:lnTo>
                <a:lnTo>
                  <a:pt x="1942" y="293"/>
                </a:lnTo>
                <a:lnTo>
                  <a:pt x="1942" y="290"/>
                </a:lnTo>
                <a:lnTo>
                  <a:pt x="1942" y="288"/>
                </a:lnTo>
                <a:lnTo>
                  <a:pt x="1942" y="285"/>
                </a:lnTo>
                <a:lnTo>
                  <a:pt x="1942" y="282"/>
                </a:lnTo>
                <a:lnTo>
                  <a:pt x="1942" y="280"/>
                </a:lnTo>
                <a:lnTo>
                  <a:pt x="1942" y="277"/>
                </a:lnTo>
                <a:lnTo>
                  <a:pt x="1939" y="277"/>
                </a:lnTo>
                <a:lnTo>
                  <a:pt x="1939" y="275"/>
                </a:lnTo>
                <a:lnTo>
                  <a:pt x="1939" y="272"/>
                </a:lnTo>
                <a:lnTo>
                  <a:pt x="1939" y="269"/>
                </a:lnTo>
                <a:lnTo>
                  <a:pt x="1939" y="267"/>
                </a:lnTo>
                <a:lnTo>
                  <a:pt x="1939" y="264"/>
                </a:lnTo>
                <a:lnTo>
                  <a:pt x="1939" y="262"/>
                </a:lnTo>
                <a:lnTo>
                  <a:pt x="1942" y="262"/>
                </a:lnTo>
                <a:lnTo>
                  <a:pt x="1942" y="259"/>
                </a:lnTo>
                <a:lnTo>
                  <a:pt x="1942" y="256"/>
                </a:lnTo>
                <a:lnTo>
                  <a:pt x="1945" y="256"/>
                </a:lnTo>
                <a:lnTo>
                  <a:pt x="1945" y="254"/>
                </a:lnTo>
                <a:lnTo>
                  <a:pt x="1947" y="254"/>
                </a:lnTo>
                <a:lnTo>
                  <a:pt x="1947" y="251"/>
                </a:lnTo>
                <a:lnTo>
                  <a:pt x="1950" y="251"/>
                </a:lnTo>
                <a:lnTo>
                  <a:pt x="1950" y="249"/>
                </a:lnTo>
                <a:lnTo>
                  <a:pt x="1950" y="246"/>
                </a:lnTo>
                <a:lnTo>
                  <a:pt x="1952" y="246"/>
                </a:lnTo>
                <a:lnTo>
                  <a:pt x="1952" y="243"/>
                </a:lnTo>
                <a:lnTo>
                  <a:pt x="1955" y="243"/>
                </a:lnTo>
                <a:lnTo>
                  <a:pt x="1958" y="243"/>
                </a:lnTo>
                <a:lnTo>
                  <a:pt x="1960" y="243"/>
                </a:lnTo>
                <a:lnTo>
                  <a:pt x="1958" y="243"/>
                </a:lnTo>
                <a:lnTo>
                  <a:pt x="1960" y="243"/>
                </a:lnTo>
                <a:lnTo>
                  <a:pt x="1960" y="246"/>
                </a:lnTo>
                <a:lnTo>
                  <a:pt x="1963" y="246"/>
                </a:lnTo>
                <a:lnTo>
                  <a:pt x="1963" y="249"/>
                </a:lnTo>
                <a:lnTo>
                  <a:pt x="1965" y="249"/>
                </a:lnTo>
                <a:lnTo>
                  <a:pt x="1968" y="251"/>
                </a:lnTo>
                <a:lnTo>
                  <a:pt x="1971" y="251"/>
                </a:lnTo>
                <a:lnTo>
                  <a:pt x="1971" y="254"/>
                </a:lnTo>
                <a:lnTo>
                  <a:pt x="1973" y="254"/>
                </a:lnTo>
                <a:lnTo>
                  <a:pt x="1976" y="254"/>
                </a:lnTo>
                <a:lnTo>
                  <a:pt x="1976" y="256"/>
                </a:lnTo>
                <a:lnTo>
                  <a:pt x="1976" y="259"/>
                </a:lnTo>
                <a:lnTo>
                  <a:pt x="1976" y="262"/>
                </a:lnTo>
                <a:lnTo>
                  <a:pt x="1976" y="264"/>
                </a:lnTo>
                <a:lnTo>
                  <a:pt x="1979" y="264"/>
                </a:lnTo>
                <a:lnTo>
                  <a:pt x="1979" y="267"/>
                </a:lnTo>
                <a:lnTo>
                  <a:pt x="1979" y="269"/>
                </a:lnTo>
                <a:lnTo>
                  <a:pt x="1981" y="269"/>
                </a:lnTo>
                <a:lnTo>
                  <a:pt x="1981" y="272"/>
                </a:lnTo>
                <a:lnTo>
                  <a:pt x="1981" y="275"/>
                </a:lnTo>
                <a:lnTo>
                  <a:pt x="1984" y="275"/>
                </a:lnTo>
                <a:lnTo>
                  <a:pt x="1986" y="275"/>
                </a:lnTo>
                <a:lnTo>
                  <a:pt x="1986" y="277"/>
                </a:lnTo>
                <a:lnTo>
                  <a:pt x="1986" y="280"/>
                </a:lnTo>
                <a:lnTo>
                  <a:pt x="1989" y="280"/>
                </a:lnTo>
                <a:lnTo>
                  <a:pt x="1989" y="282"/>
                </a:lnTo>
                <a:lnTo>
                  <a:pt x="1989" y="280"/>
                </a:lnTo>
                <a:lnTo>
                  <a:pt x="1989" y="282"/>
                </a:lnTo>
                <a:lnTo>
                  <a:pt x="1989" y="285"/>
                </a:lnTo>
                <a:lnTo>
                  <a:pt x="1992" y="285"/>
                </a:lnTo>
                <a:lnTo>
                  <a:pt x="1992" y="288"/>
                </a:lnTo>
                <a:lnTo>
                  <a:pt x="1992" y="290"/>
                </a:lnTo>
                <a:lnTo>
                  <a:pt x="1994" y="290"/>
                </a:lnTo>
                <a:lnTo>
                  <a:pt x="1994" y="293"/>
                </a:lnTo>
                <a:lnTo>
                  <a:pt x="1992" y="293"/>
                </a:lnTo>
                <a:lnTo>
                  <a:pt x="1994" y="293"/>
                </a:lnTo>
                <a:lnTo>
                  <a:pt x="1992" y="293"/>
                </a:lnTo>
                <a:lnTo>
                  <a:pt x="1992" y="296"/>
                </a:lnTo>
                <a:lnTo>
                  <a:pt x="1992" y="298"/>
                </a:lnTo>
                <a:lnTo>
                  <a:pt x="1992" y="301"/>
                </a:lnTo>
                <a:lnTo>
                  <a:pt x="1994" y="301"/>
                </a:lnTo>
                <a:lnTo>
                  <a:pt x="1997" y="301"/>
                </a:lnTo>
                <a:lnTo>
                  <a:pt x="1997" y="303"/>
                </a:lnTo>
                <a:lnTo>
                  <a:pt x="1999" y="303"/>
                </a:lnTo>
                <a:lnTo>
                  <a:pt x="2002" y="303"/>
                </a:lnTo>
                <a:lnTo>
                  <a:pt x="1999" y="303"/>
                </a:lnTo>
                <a:lnTo>
                  <a:pt x="2002" y="303"/>
                </a:lnTo>
                <a:lnTo>
                  <a:pt x="2005" y="303"/>
                </a:lnTo>
                <a:lnTo>
                  <a:pt x="2007" y="303"/>
                </a:lnTo>
                <a:lnTo>
                  <a:pt x="2007" y="301"/>
                </a:lnTo>
                <a:lnTo>
                  <a:pt x="2007" y="298"/>
                </a:lnTo>
                <a:lnTo>
                  <a:pt x="2010" y="298"/>
                </a:lnTo>
                <a:lnTo>
                  <a:pt x="2012" y="298"/>
                </a:lnTo>
                <a:lnTo>
                  <a:pt x="2015" y="298"/>
                </a:lnTo>
                <a:lnTo>
                  <a:pt x="2018" y="298"/>
                </a:lnTo>
                <a:lnTo>
                  <a:pt x="2018" y="296"/>
                </a:lnTo>
                <a:lnTo>
                  <a:pt x="2020" y="293"/>
                </a:lnTo>
                <a:lnTo>
                  <a:pt x="2020" y="290"/>
                </a:lnTo>
                <a:lnTo>
                  <a:pt x="2023" y="290"/>
                </a:lnTo>
                <a:lnTo>
                  <a:pt x="2023" y="288"/>
                </a:lnTo>
                <a:lnTo>
                  <a:pt x="2026" y="288"/>
                </a:lnTo>
                <a:lnTo>
                  <a:pt x="2026" y="285"/>
                </a:lnTo>
                <a:lnTo>
                  <a:pt x="2028" y="285"/>
                </a:lnTo>
                <a:lnTo>
                  <a:pt x="2028" y="282"/>
                </a:lnTo>
                <a:lnTo>
                  <a:pt x="2028" y="280"/>
                </a:lnTo>
                <a:lnTo>
                  <a:pt x="2028" y="277"/>
                </a:lnTo>
                <a:lnTo>
                  <a:pt x="2031" y="277"/>
                </a:lnTo>
                <a:lnTo>
                  <a:pt x="2031" y="275"/>
                </a:lnTo>
                <a:lnTo>
                  <a:pt x="2033" y="275"/>
                </a:lnTo>
                <a:lnTo>
                  <a:pt x="2033" y="272"/>
                </a:lnTo>
                <a:lnTo>
                  <a:pt x="2033" y="269"/>
                </a:lnTo>
                <a:lnTo>
                  <a:pt x="2036" y="269"/>
                </a:lnTo>
                <a:lnTo>
                  <a:pt x="2036" y="267"/>
                </a:lnTo>
                <a:lnTo>
                  <a:pt x="2033" y="267"/>
                </a:lnTo>
                <a:lnTo>
                  <a:pt x="2033" y="264"/>
                </a:lnTo>
                <a:lnTo>
                  <a:pt x="2031" y="264"/>
                </a:lnTo>
                <a:lnTo>
                  <a:pt x="2031" y="262"/>
                </a:lnTo>
                <a:lnTo>
                  <a:pt x="2028" y="262"/>
                </a:lnTo>
                <a:lnTo>
                  <a:pt x="2028" y="259"/>
                </a:lnTo>
                <a:lnTo>
                  <a:pt x="2031" y="259"/>
                </a:lnTo>
                <a:lnTo>
                  <a:pt x="2031" y="256"/>
                </a:lnTo>
                <a:lnTo>
                  <a:pt x="2028" y="256"/>
                </a:lnTo>
                <a:lnTo>
                  <a:pt x="2028" y="254"/>
                </a:lnTo>
                <a:lnTo>
                  <a:pt x="2028" y="251"/>
                </a:lnTo>
                <a:lnTo>
                  <a:pt x="2026" y="251"/>
                </a:lnTo>
                <a:lnTo>
                  <a:pt x="2026" y="249"/>
                </a:lnTo>
                <a:lnTo>
                  <a:pt x="2026" y="246"/>
                </a:lnTo>
                <a:lnTo>
                  <a:pt x="2026" y="243"/>
                </a:lnTo>
                <a:lnTo>
                  <a:pt x="2028" y="243"/>
                </a:lnTo>
                <a:lnTo>
                  <a:pt x="2028" y="241"/>
                </a:lnTo>
                <a:lnTo>
                  <a:pt x="2028" y="238"/>
                </a:lnTo>
                <a:lnTo>
                  <a:pt x="2028" y="235"/>
                </a:lnTo>
                <a:lnTo>
                  <a:pt x="2028" y="233"/>
                </a:lnTo>
                <a:lnTo>
                  <a:pt x="2028" y="230"/>
                </a:lnTo>
                <a:lnTo>
                  <a:pt x="2028" y="228"/>
                </a:lnTo>
                <a:lnTo>
                  <a:pt x="2028" y="225"/>
                </a:lnTo>
                <a:lnTo>
                  <a:pt x="2031" y="225"/>
                </a:lnTo>
                <a:lnTo>
                  <a:pt x="2031" y="222"/>
                </a:lnTo>
                <a:lnTo>
                  <a:pt x="2031" y="225"/>
                </a:lnTo>
                <a:lnTo>
                  <a:pt x="2031" y="222"/>
                </a:lnTo>
                <a:lnTo>
                  <a:pt x="2033" y="222"/>
                </a:lnTo>
                <a:lnTo>
                  <a:pt x="2033" y="225"/>
                </a:lnTo>
                <a:lnTo>
                  <a:pt x="2033" y="222"/>
                </a:lnTo>
                <a:lnTo>
                  <a:pt x="2036" y="222"/>
                </a:lnTo>
                <a:lnTo>
                  <a:pt x="2036" y="220"/>
                </a:lnTo>
                <a:lnTo>
                  <a:pt x="2039" y="220"/>
                </a:lnTo>
                <a:lnTo>
                  <a:pt x="2041" y="220"/>
                </a:lnTo>
                <a:lnTo>
                  <a:pt x="2044" y="220"/>
                </a:lnTo>
                <a:close/>
                <a:moveTo>
                  <a:pt x="1595" y="209"/>
                </a:moveTo>
                <a:lnTo>
                  <a:pt x="1597" y="209"/>
                </a:lnTo>
                <a:lnTo>
                  <a:pt x="1597" y="212"/>
                </a:lnTo>
                <a:lnTo>
                  <a:pt x="1597" y="209"/>
                </a:lnTo>
                <a:lnTo>
                  <a:pt x="1597" y="212"/>
                </a:lnTo>
                <a:lnTo>
                  <a:pt x="1600" y="212"/>
                </a:lnTo>
                <a:lnTo>
                  <a:pt x="1600" y="215"/>
                </a:lnTo>
                <a:lnTo>
                  <a:pt x="1600" y="217"/>
                </a:lnTo>
                <a:lnTo>
                  <a:pt x="1597" y="217"/>
                </a:lnTo>
                <a:lnTo>
                  <a:pt x="1597" y="215"/>
                </a:lnTo>
                <a:lnTo>
                  <a:pt x="1595" y="215"/>
                </a:lnTo>
                <a:lnTo>
                  <a:pt x="1595" y="212"/>
                </a:lnTo>
                <a:lnTo>
                  <a:pt x="1595" y="209"/>
                </a:lnTo>
                <a:close/>
                <a:moveTo>
                  <a:pt x="1937" y="181"/>
                </a:moveTo>
                <a:lnTo>
                  <a:pt x="1939" y="181"/>
                </a:lnTo>
                <a:lnTo>
                  <a:pt x="1942" y="181"/>
                </a:lnTo>
                <a:lnTo>
                  <a:pt x="1945" y="181"/>
                </a:lnTo>
                <a:lnTo>
                  <a:pt x="1947" y="181"/>
                </a:lnTo>
                <a:lnTo>
                  <a:pt x="1947" y="183"/>
                </a:lnTo>
                <a:lnTo>
                  <a:pt x="1947" y="181"/>
                </a:lnTo>
                <a:lnTo>
                  <a:pt x="1947" y="183"/>
                </a:lnTo>
                <a:lnTo>
                  <a:pt x="1950" y="183"/>
                </a:lnTo>
                <a:lnTo>
                  <a:pt x="1950" y="186"/>
                </a:lnTo>
                <a:lnTo>
                  <a:pt x="1952" y="186"/>
                </a:lnTo>
                <a:lnTo>
                  <a:pt x="1952" y="188"/>
                </a:lnTo>
                <a:lnTo>
                  <a:pt x="1955" y="188"/>
                </a:lnTo>
                <a:lnTo>
                  <a:pt x="1955" y="191"/>
                </a:lnTo>
                <a:lnTo>
                  <a:pt x="1958" y="191"/>
                </a:lnTo>
                <a:lnTo>
                  <a:pt x="1958" y="194"/>
                </a:lnTo>
                <a:lnTo>
                  <a:pt x="1955" y="194"/>
                </a:lnTo>
                <a:lnTo>
                  <a:pt x="1955" y="196"/>
                </a:lnTo>
                <a:lnTo>
                  <a:pt x="1952" y="196"/>
                </a:lnTo>
                <a:lnTo>
                  <a:pt x="1952" y="199"/>
                </a:lnTo>
                <a:lnTo>
                  <a:pt x="1952" y="202"/>
                </a:lnTo>
                <a:lnTo>
                  <a:pt x="1950" y="202"/>
                </a:lnTo>
                <a:lnTo>
                  <a:pt x="1950" y="204"/>
                </a:lnTo>
                <a:lnTo>
                  <a:pt x="1947" y="204"/>
                </a:lnTo>
                <a:lnTo>
                  <a:pt x="1947" y="207"/>
                </a:lnTo>
                <a:lnTo>
                  <a:pt x="1945" y="207"/>
                </a:lnTo>
                <a:lnTo>
                  <a:pt x="1945" y="209"/>
                </a:lnTo>
                <a:lnTo>
                  <a:pt x="1942" y="209"/>
                </a:lnTo>
                <a:lnTo>
                  <a:pt x="1942" y="212"/>
                </a:lnTo>
                <a:lnTo>
                  <a:pt x="1939" y="212"/>
                </a:lnTo>
                <a:lnTo>
                  <a:pt x="1939" y="215"/>
                </a:lnTo>
                <a:lnTo>
                  <a:pt x="1939" y="212"/>
                </a:lnTo>
                <a:lnTo>
                  <a:pt x="1939" y="215"/>
                </a:lnTo>
                <a:lnTo>
                  <a:pt x="1937" y="215"/>
                </a:lnTo>
                <a:lnTo>
                  <a:pt x="1934" y="215"/>
                </a:lnTo>
                <a:lnTo>
                  <a:pt x="1934" y="217"/>
                </a:lnTo>
                <a:lnTo>
                  <a:pt x="1932" y="217"/>
                </a:lnTo>
                <a:lnTo>
                  <a:pt x="1932" y="220"/>
                </a:lnTo>
                <a:lnTo>
                  <a:pt x="1929" y="220"/>
                </a:lnTo>
                <a:lnTo>
                  <a:pt x="1926" y="220"/>
                </a:lnTo>
                <a:lnTo>
                  <a:pt x="1926" y="222"/>
                </a:lnTo>
                <a:lnTo>
                  <a:pt x="1924" y="220"/>
                </a:lnTo>
                <a:lnTo>
                  <a:pt x="1924" y="222"/>
                </a:lnTo>
                <a:lnTo>
                  <a:pt x="1924" y="225"/>
                </a:lnTo>
                <a:lnTo>
                  <a:pt x="1924" y="222"/>
                </a:lnTo>
                <a:lnTo>
                  <a:pt x="1921" y="222"/>
                </a:lnTo>
                <a:lnTo>
                  <a:pt x="1924" y="225"/>
                </a:lnTo>
                <a:lnTo>
                  <a:pt x="1921" y="225"/>
                </a:lnTo>
                <a:lnTo>
                  <a:pt x="1921" y="222"/>
                </a:lnTo>
                <a:lnTo>
                  <a:pt x="1919" y="222"/>
                </a:lnTo>
                <a:lnTo>
                  <a:pt x="1919" y="220"/>
                </a:lnTo>
                <a:lnTo>
                  <a:pt x="1919" y="217"/>
                </a:lnTo>
                <a:lnTo>
                  <a:pt x="1921" y="217"/>
                </a:lnTo>
                <a:lnTo>
                  <a:pt x="1919" y="217"/>
                </a:lnTo>
                <a:lnTo>
                  <a:pt x="1919" y="215"/>
                </a:lnTo>
                <a:lnTo>
                  <a:pt x="1919" y="212"/>
                </a:lnTo>
                <a:lnTo>
                  <a:pt x="1919" y="209"/>
                </a:lnTo>
                <a:lnTo>
                  <a:pt x="1919" y="207"/>
                </a:lnTo>
                <a:lnTo>
                  <a:pt x="1919" y="204"/>
                </a:lnTo>
                <a:lnTo>
                  <a:pt x="1919" y="202"/>
                </a:lnTo>
                <a:lnTo>
                  <a:pt x="1919" y="199"/>
                </a:lnTo>
                <a:lnTo>
                  <a:pt x="1919" y="196"/>
                </a:lnTo>
                <a:lnTo>
                  <a:pt x="1919" y="194"/>
                </a:lnTo>
                <a:lnTo>
                  <a:pt x="1919" y="191"/>
                </a:lnTo>
                <a:lnTo>
                  <a:pt x="1921" y="191"/>
                </a:lnTo>
                <a:lnTo>
                  <a:pt x="1924" y="191"/>
                </a:lnTo>
                <a:lnTo>
                  <a:pt x="1924" y="188"/>
                </a:lnTo>
                <a:lnTo>
                  <a:pt x="1924" y="186"/>
                </a:lnTo>
                <a:lnTo>
                  <a:pt x="1926" y="186"/>
                </a:lnTo>
                <a:lnTo>
                  <a:pt x="1929" y="186"/>
                </a:lnTo>
                <a:lnTo>
                  <a:pt x="1932" y="186"/>
                </a:lnTo>
                <a:lnTo>
                  <a:pt x="1932" y="183"/>
                </a:lnTo>
                <a:lnTo>
                  <a:pt x="1934" y="183"/>
                </a:lnTo>
                <a:lnTo>
                  <a:pt x="1934" y="181"/>
                </a:lnTo>
                <a:lnTo>
                  <a:pt x="1937" y="181"/>
                </a:lnTo>
                <a:close/>
                <a:moveTo>
                  <a:pt x="1193" y="188"/>
                </a:moveTo>
                <a:lnTo>
                  <a:pt x="1190" y="188"/>
                </a:lnTo>
                <a:lnTo>
                  <a:pt x="1188" y="188"/>
                </a:lnTo>
                <a:lnTo>
                  <a:pt x="1190" y="188"/>
                </a:lnTo>
                <a:lnTo>
                  <a:pt x="1193" y="188"/>
                </a:lnTo>
                <a:lnTo>
                  <a:pt x="1193" y="186"/>
                </a:lnTo>
                <a:lnTo>
                  <a:pt x="1193" y="183"/>
                </a:lnTo>
                <a:lnTo>
                  <a:pt x="1195" y="183"/>
                </a:lnTo>
                <a:lnTo>
                  <a:pt x="1198" y="183"/>
                </a:lnTo>
                <a:lnTo>
                  <a:pt x="1198" y="181"/>
                </a:lnTo>
                <a:lnTo>
                  <a:pt x="1198" y="178"/>
                </a:lnTo>
                <a:lnTo>
                  <a:pt x="1198" y="181"/>
                </a:lnTo>
                <a:lnTo>
                  <a:pt x="1198" y="183"/>
                </a:lnTo>
                <a:lnTo>
                  <a:pt x="1195" y="183"/>
                </a:lnTo>
                <a:lnTo>
                  <a:pt x="1195" y="186"/>
                </a:lnTo>
                <a:lnTo>
                  <a:pt x="1193" y="186"/>
                </a:lnTo>
                <a:lnTo>
                  <a:pt x="1193" y="188"/>
                </a:lnTo>
                <a:close/>
                <a:moveTo>
                  <a:pt x="1973" y="178"/>
                </a:moveTo>
                <a:lnTo>
                  <a:pt x="1973" y="181"/>
                </a:lnTo>
                <a:lnTo>
                  <a:pt x="1976" y="181"/>
                </a:lnTo>
                <a:lnTo>
                  <a:pt x="1973" y="181"/>
                </a:lnTo>
                <a:lnTo>
                  <a:pt x="1973" y="183"/>
                </a:lnTo>
                <a:lnTo>
                  <a:pt x="1971" y="183"/>
                </a:lnTo>
                <a:lnTo>
                  <a:pt x="1973" y="183"/>
                </a:lnTo>
                <a:lnTo>
                  <a:pt x="1971" y="183"/>
                </a:lnTo>
                <a:lnTo>
                  <a:pt x="1971" y="181"/>
                </a:lnTo>
                <a:lnTo>
                  <a:pt x="1971" y="178"/>
                </a:lnTo>
                <a:lnTo>
                  <a:pt x="1973" y="178"/>
                </a:lnTo>
                <a:close/>
                <a:moveTo>
                  <a:pt x="1584" y="175"/>
                </a:moveTo>
                <a:lnTo>
                  <a:pt x="1584" y="178"/>
                </a:lnTo>
                <a:lnTo>
                  <a:pt x="1587" y="178"/>
                </a:lnTo>
                <a:lnTo>
                  <a:pt x="1587" y="181"/>
                </a:lnTo>
                <a:lnTo>
                  <a:pt x="1587" y="183"/>
                </a:lnTo>
                <a:lnTo>
                  <a:pt x="1584" y="183"/>
                </a:lnTo>
                <a:lnTo>
                  <a:pt x="1582" y="183"/>
                </a:lnTo>
                <a:lnTo>
                  <a:pt x="1582" y="181"/>
                </a:lnTo>
                <a:lnTo>
                  <a:pt x="1579" y="181"/>
                </a:lnTo>
                <a:lnTo>
                  <a:pt x="1579" y="178"/>
                </a:lnTo>
                <a:lnTo>
                  <a:pt x="1577" y="178"/>
                </a:lnTo>
                <a:lnTo>
                  <a:pt x="1579" y="178"/>
                </a:lnTo>
                <a:lnTo>
                  <a:pt x="1582" y="178"/>
                </a:lnTo>
                <a:lnTo>
                  <a:pt x="1584" y="175"/>
                </a:lnTo>
                <a:close/>
                <a:moveTo>
                  <a:pt x="2130" y="175"/>
                </a:moveTo>
                <a:lnTo>
                  <a:pt x="2133" y="175"/>
                </a:lnTo>
                <a:lnTo>
                  <a:pt x="2133" y="178"/>
                </a:lnTo>
                <a:lnTo>
                  <a:pt x="2135" y="178"/>
                </a:lnTo>
                <a:lnTo>
                  <a:pt x="2138" y="178"/>
                </a:lnTo>
                <a:lnTo>
                  <a:pt x="2138" y="181"/>
                </a:lnTo>
                <a:lnTo>
                  <a:pt x="2138" y="183"/>
                </a:lnTo>
                <a:lnTo>
                  <a:pt x="2138" y="186"/>
                </a:lnTo>
                <a:lnTo>
                  <a:pt x="2140" y="186"/>
                </a:lnTo>
                <a:lnTo>
                  <a:pt x="2138" y="186"/>
                </a:lnTo>
                <a:lnTo>
                  <a:pt x="2140" y="186"/>
                </a:lnTo>
                <a:lnTo>
                  <a:pt x="2138" y="186"/>
                </a:lnTo>
                <a:lnTo>
                  <a:pt x="2140" y="186"/>
                </a:lnTo>
                <a:lnTo>
                  <a:pt x="2140" y="188"/>
                </a:lnTo>
                <a:lnTo>
                  <a:pt x="2140" y="191"/>
                </a:lnTo>
                <a:lnTo>
                  <a:pt x="2138" y="191"/>
                </a:lnTo>
                <a:lnTo>
                  <a:pt x="2138" y="194"/>
                </a:lnTo>
                <a:lnTo>
                  <a:pt x="2138" y="196"/>
                </a:lnTo>
                <a:lnTo>
                  <a:pt x="2138" y="199"/>
                </a:lnTo>
                <a:lnTo>
                  <a:pt x="2138" y="202"/>
                </a:lnTo>
                <a:lnTo>
                  <a:pt x="2135" y="202"/>
                </a:lnTo>
                <a:lnTo>
                  <a:pt x="2135" y="199"/>
                </a:lnTo>
                <a:lnTo>
                  <a:pt x="2133" y="199"/>
                </a:lnTo>
                <a:lnTo>
                  <a:pt x="2133" y="196"/>
                </a:lnTo>
                <a:lnTo>
                  <a:pt x="2130" y="196"/>
                </a:lnTo>
                <a:lnTo>
                  <a:pt x="2130" y="194"/>
                </a:lnTo>
                <a:lnTo>
                  <a:pt x="2127" y="194"/>
                </a:lnTo>
                <a:lnTo>
                  <a:pt x="2127" y="191"/>
                </a:lnTo>
                <a:lnTo>
                  <a:pt x="2125" y="191"/>
                </a:lnTo>
                <a:lnTo>
                  <a:pt x="2125" y="188"/>
                </a:lnTo>
                <a:lnTo>
                  <a:pt x="2122" y="188"/>
                </a:lnTo>
                <a:lnTo>
                  <a:pt x="2122" y="186"/>
                </a:lnTo>
                <a:lnTo>
                  <a:pt x="2122" y="183"/>
                </a:lnTo>
                <a:lnTo>
                  <a:pt x="2119" y="183"/>
                </a:lnTo>
                <a:lnTo>
                  <a:pt x="2119" y="181"/>
                </a:lnTo>
                <a:lnTo>
                  <a:pt x="2122" y="181"/>
                </a:lnTo>
                <a:lnTo>
                  <a:pt x="2122" y="178"/>
                </a:lnTo>
                <a:lnTo>
                  <a:pt x="2125" y="178"/>
                </a:lnTo>
                <a:lnTo>
                  <a:pt x="2127" y="178"/>
                </a:lnTo>
                <a:lnTo>
                  <a:pt x="2127" y="175"/>
                </a:lnTo>
                <a:lnTo>
                  <a:pt x="2130" y="175"/>
                </a:lnTo>
                <a:close/>
                <a:moveTo>
                  <a:pt x="1222" y="168"/>
                </a:moveTo>
                <a:lnTo>
                  <a:pt x="1219" y="168"/>
                </a:lnTo>
                <a:lnTo>
                  <a:pt x="1219" y="170"/>
                </a:lnTo>
                <a:lnTo>
                  <a:pt x="1216" y="170"/>
                </a:lnTo>
                <a:lnTo>
                  <a:pt x="1214" y="173"/>
                </a:lnTo>
                <a:lnTo>
                  <a:pt x="1211" y="173"/>
                </a:lnTo>
                <a:lnTo>
                  <a:pt x="1211" y="170"/>
                </a:lnTo>
                <a:lnTo>
                  <a:pt x="1214" y="168"/>
                </a:lnTo>
                <a:lnTo>
                  <a:pt x="1216" y="168"/>
                </a:lnTo>
                <a:lnTo>
                  <a:pt x="1219" y="168"/>
                </a:lnTo>
                <a:lnTo>
                  <a:pt x="1222" y="168"/>
                </a:lnTo>
                <a:lnTo>
                  <a:pt x="1222" y="165"/>
                </a:lnTo>
                <a:lnTo>
                  <a:pt x="1222" y="162"/>
                </a:lnTo>
                <a:lnTo>
                  <a:pt x="1222" y="165"/>
                </a:lnTo>
                <a:lnTo>
                  <a:pt x="1224" y="165"/>
                </a:lnTo>
                <a:lnTo>
                  <a:pt x="1222" y="168"/>
                </a:lnTo>
                <a:close/>
                <a:moveTo>
                  <a:pt x="1235" y="168"/>
                </a:moveTo>
                <a:lnTo>
                  <a:pt x="1235" y="165"/>
                </a:lnTo>
                <a:lnTo>
                  <a:pt x="1237" y="165"/>
                </a:lnTo>
                <a:lnTo>
                  <a:pt x="1237" y="168"/>
                </a:lnTo>
                <a:lnTo>
                  <a:pt x="1235" y="168"/>
                </a:lnTo>
                <a:lnTo>
                  <a:pt x="1232" y="168"/>
                </a:lnTo>
                <a:lnTo>
                  <a:pt x="1232" y="165"/>
                </a:lnTo>
                <a:lnTo>
                  <a:pt x="1232" y="162"/>
                </a:lnTo>
                <a:lnTo>
                  <a:pt x="1229" y="162"/>
                </a:lnTo>
                <a:lnTo>
                  <a:pt x="1229" y="160"/>
                </a:lnTo>
                <a:lnTo>
                  <a:pt x="1232" y="162"/>
                </a:lnTo>
                <a:lnTo>
                  <a:pt x="1232" y="165"/>
                </a:lnTo>
                <a:lnTo>
                  <a:pt x="1235" y="165"/>
                </a:lnTo>
                <a:lnTo>
                  <a:pt x="1235" y="168"/>
                </a:lnTo>
                <a:close/>
                <a:moveTo>
                  <a:pt x="1550" y="139"/>
                </a:moveTo>
                <a:lnTo>
                  <a:pt x="1553" y="139"/>
                </a:lnTo>
                <a:lnTo>
                  <a:pt x="1553" y="141"/>
                </a:lnTo>
                <a:lnTo>
                  <a:pt x="1553" y="144"/>
                </a:lnTo>
                <a:lnTo>
                  <a:pt x="1553" y="147"/>
                </a:lnTo>
                <a:lnTo>
                  <a:pt x="1550" y="147"/>
                </a:lnTo>
                <a:lnTo>
                  <a:pt x="1550" y="149"/>
                </a:lnTo>
                <a:lnTo>
                  <a:pt x="1548" y="149"/>
                </a:lnTo>
                <a:lnTo>
                  <a:pt x="1548" y="152"/>
                </a:lnTo>
                <a:lnTo>
                  <a:pt x="1545" y="152"/>
                </a:lnTo>
                <a:lnTo>
                  <a:pt x="1545" y="155"/>
                </a:lnTo>
                <a:lnTo>
                  <a:pt x="1543" y="155"/>
                </a:lnTo>
                <a:lnTo>
                  <a:pt x="1540" y="155"/>
                </a:lnTo>
                <a:lnTo>
                  <a:pt x="1537" y="155"/>
                </a:lnTo>
                <a:lnTo>
                  <a:pt x="1535" y="155"/>
                </a:lnTo>
                <a:lnTo>
                  <a:pt x="1532" y="155"/>
                </a:lnTo>
                <a:lnTo>
                  <a:pt x="1532" y="157"/>
                </a:lnTo>
                <a:lnTo>
                  <a:pt x="1530" y="157"/>
                </a:lnTo>
                <a:lnTo>
                  <a:pt x="1530" y="155"/>
                </a:lnTo>
                <a:lnTo>
                  <a:pt x="1527" y="155"/>
                </a:lnTo>
                <a:lnTo>
                  <a:pt x="1524" y="155"/>
                </a:lnTo>
                <a:lnTo>
                  <a:pt x="1524" y="152"/>
                </a:lnTo>
                <a:lnTo>
                  <a:pt x="1527" y="149"/>
                </a:lnTo>
                <a:lnTo>
                  <a:pt x="1527" y="147"/>
                </a:lnTo>
                <a:lnTo>
                  <a:pt x="1530" y="147"/>
                </a:lnTo>
                <a:lnTo>
                  <a:pt x="1530" y="144"/>
                </a:lnTo>
                <a:lnTo>
                  <a:pt x="1532" y="144"/>
                </a:lnTo>
                <a:lnTo>
                  <a:pt x="1532" y="147"/>
                </a:lnTo>
                <a:lnTo>
                  <a:pt x="1532" y="149"/>
                </a:lnTo>
                <a:lnTo>
                  <a:pt x="1530" y="149"/>
                </a:lnTo>
                <a:lnTo>
                  <a:pt x="1530" y="152"/>
                </a:lnTo>
                <a:lnTo>
                  <a:pt x="1532" y="152"/>
                </a:lnTo>
                <a:lnTo>
                  <a:pt x="1535" y="152"/>
                </a:lnTo>
                <a:lnTo>
                  <a:pt x="1535" y="149"/>
                </a:lnTo>
                <a:lnTo>
                  <a:pt x="1537" y="149"/>
                </a:lnTo>
                <a:lnTo>
                  <a:pt x="1537" y="147"/>
                </a:lnTo>
                <a:lnTo>
                  <a:pt x="1537" y="144"/>
                </a:lnTo>
                <a:lnTo>
                  <a:pt x="1537" y="141"/>
                </a:lnTo>
                <a:lnTo>
                  <a:pt x="1540" y="141"/>
                </a:lnTo>
                <a:lnTo>
                  <a:pt x="1543" y="141"/>
                </a:lnTo>
                <a:lnTo>
                  <a:pt x="1543" y="139"/>
                </a:lnTo>
                <a:lnTo>
                  <a:pt x="1545" y="139"/>
                </a:lnTo>
                <a:lnTo>
                  <a:pt x="1548" y="139"/>
                </a:lnTo>
                <a:lnTo>
                  <a:pt x="1548" y="136"/>
                </a:lnTo>
                <a:lnTo>
                  <a:pt x="1550" y="139"/>
                </a:lnTo>
                <a:close/>
                <a:moveTo>
                  <a:pt x="1389" y="107"/>
                </a:moveTo>
                <a:lnTo>
                  <a:pt x="1391" y="107"/>
                </a:lnTo>
                <a:lnTo>
                  <a:pt x="1391" y="110"/>
                </a:lnTo>
                <a:lnTo>
                  <a:pt x="1391" y="113"/>
                </a:lnTo>
                <a:lnTo>
                  <a:pt x="1391" y="115"/>
                </a:lnTo>
                <a:lnTo>
                  <a:pt x="1389" y="115"/>
                </a:lnTo>
                <a:lnTo>
                  <a:pt x="1389" y="113"/>
                </a:lnTo>
                <a:lnTo>
                  <a:pt x="1389" y="110"/>
                </a:lnTo>
                <a:lnTo>
                  <a:pt x="1389" y="107"/>
                </a:lnTo>
                <a:lnTo>
                  <a:pt x="1389" y="105"/>
                </a:lnTo>
                <a:lnTo>
                  <a:pt x="1389" y="107"/>
                </a:lnTo>
                <a:close/>
                <a:moveTo>
                  <a:pt x="1558" y="92"/>
                </a:moveTo>
                <a:lnTo>
                  <a:pt x="1558" y="94"/>
                </a:lnTo>
                <a:lnTo>
                  <a:pt x="1556" y="94"/>
                </a:lnTo>
                <a:lnTo>
                  <a:pt x="1553" y="94"/>
                </a:lnTo>
                <a:lnTo>
                  <a:pt x="1550" y="94"/>
                </a:lnTo>
                <a:lnTo>
                  <a:pt x="1548" y="94"/>
                </a:lnTo>
                <a:lnTo>
                  <a:pt x="1545" y="94"/>
                </a:lnTo>
                <a:lnTo>
                  <a:pt x="1543" y="94"/>
                </a:lnTo>
                <a:lnTo>
                  <a:pt x="1543" y="97"/>
                </a:lnTo>
                <a:lnTo>
                  <a:pt x="1543" y="94"/>
                </a:lnTo>
                <a:lnTo>
                  <a:pt x="1540" y="94"/>
                </a:lnTo>
                <a:lnTo>
                  <a:pt x="1540" y="92"/>
                </a:lnTo>
                <a:lnTo>
                  <a:pt x="1543" y="92"/>
                </a:lnTo>
                <a:lnTo>
                  <a:pt x="1545" y="92"/>
                </a:lnTo>
                <a:lnTo>
                  <a:pt x="1548" y="92"/>
                </a:lnTo>
                <a:lnTo>
                  <a:pt x="1550" y="92"/>
                </a:lnTo>
                <a:lnTo>
                  <a:pt x="1553" y="89"/>
                </a:lnTo>
                <a:lnTo>
                  <a:pt x="1556" y="89"/>
                </a:lnTo>
                <a:lnTo>
                  <a:pt x="1558" y="92"/>
                </a:lnTo>
                <a:close/>
                <a:moveTo>
                  <a:pt x="1577" y="84"/>
                </a:moveTo>
                <a:lnTo>
                  <a:pt x="1579" y="84"/>
                </a:lnTo>
                <a:lnTo>
                  <a:pt x="1577" y="84"/>
                </a:lnTo>
                <a:lnTo>
                  <a:pt x="1579" y="84"/>
                </a:lnTo>
                <a:lnTo>
                  <a:pt x="1579" y="87"/>
                </a:lnTo>
                <a:lnTo>
                  <a:pt x="1577" y="87"/>
                </a:lnTo>
                <a:lnTo>
                  <a:pt x="1574" y="87"/>
                </a:lnTo>
                <a:lnTo>
                  <a:pt x="1574" y="84"/>
                </a:lnTo>
                <a:lnTo>
                  <a:pt x="1577" y="84"/>
                </a:lnTo>
                <a:close/>
                <a:moveTo>
                  <a:pt x="1603" y="74"/>
                </a:moveTo>
                <a:lnTo>
                  <a:pt x="1605" y="74"/>
                </a:lnTo>
                <a:lnTo>
                  <a:pt x="1605" y="76"/>
                </a:lnTo>
                <a:lnTo>
                  <a:pt x="1605" y="79"/>
                </a:lnTo>
                <a:lnTo>
                  <a:pt x="1608" y="79"/>
                </a:lnTo>
                <a:lnTo>
                  <a:pt x="1608" y="81"/>
                </a:lnTo>
                <a:lnTo>
                  <a:pt x="1611" y="81"/>
                </a:lnTo>
                <a:lnTo>
                  <a:pt x="1611" y="84"/>
                </a:lnTo>
                <a:lnTo>
                  <a:pt x="1613" y="84"/>
                </a:lnTo>
                <a:lnTo>
                  <a:pt x="1613" y="87"/>
                </a:lnTo>
                <a:lnTo>
                  <a:pt x="1616" y="87"/>
                </a:lnTo>
                <a:lnTo>
                  <a:pt x="1616" y="89"/>
                </a:lnTo>
                <a:lnTo>
                  <a:pt x="1618" y="89"/>
                </a:lnTo>
                <a:lnTo>
                  <a:pt x="1618" y="92"/>
                </a:lnTo>
                <a:lnTo>
                  <a:pt x="1621" y="92"/>
                </a:lnTo>
                <a:lnTo>
                  <a:pt x="1621" y="94"/>
                </a:lnTo>
                <a:lnTo>
                  <a:pt x="1624" y="94"/>
                </a:lnTo>
                <a:lnTo>
                  <a:pt x="1626" y="94"/>
                </a:lnTo>
                <a:lnTo>
                  <a:pt x="1626" y="97"/>
                </a:lnTo>
                <a:lnTo>
                  <a:pt x="1629" y="97"/>
                </a:lnTo>
                <a:lnTo>
                  <a:pt x="1629" y="100"/>
                </a:lnTo>
                <a:lnTo>
                  <a:pt x="1629" y="102"/>
                </a:lnTo>
                <a:lnTo>
                  <a:pt x="1629" y="105"/>
                </a:lnTo>
                <a:lnTo>
                  <a:pt x="1626" y="105"/>
                </a:lnTo>
                <a:lnTo>
                  <a:pt x="1626" y="107"/>
                </a:lnTo>
                <a:lnTo>
                  <a:pt x="1626" y="110"/>
                </a:lnTo>
                <a:lnTo>
                  <a:pt x="1624" y="110"/>
                </a:lnTo>
                <a:lnTo>
                  <a:pt x="1621" y="110"/>
                </a:lnTo>
                <a:lnTo>
                  <a:pt x="1621" y="107"/>
                </a:lnTo>
                <a:lnTo>
                  <a:pt x="1621" y="105"/>
                </a:lnTo>
                <a:lnTo>
                  <a:pt x="1618" y="105"/>
                </a:lnTo>
                <a:lnTo>
                  <a:pt x="1618" y="102"/>
                </a:lnTo>
                <a:lnTo>
                  <a:pt x="1618" y="105"/>
                </a:lnTo>
                <a:lnTo>
                  <a:pt x="1621" y="105"/>
                </a:lnTo>
                <a:lnTo>
                  <a:pt x="1621" y="102"/>
                </a:lnTo>
                <a:lnTo>
                  <a:pt x="1621" y="100"/>
                </a:lnTo>
                <a:lnTo>
                  <a:pt x="1621" y="97"/>
                </a:lnTo>
                <a:lnTo>
                  <a:pt x="1618" y="97"/>
                </a:lnTo>
                <a:lnTo>
                  <a:pt x="1616" y="97"/>
                </a:lnTo>
                <a:lnTo>
                  <a:pt x="1613" y="97"/>
                </a:lnTo>
                <a:lnTo>
                  <a:pt x="1611" y="97"/>
                </a:lnTo>
                <a:lnTo>
                  <a:pt x="1611" y="94"/>
                </a:lnTo>
                <a:lnTo>
                  <a:pt x="1608" y="94"/>
                </a:lnTo>
                <a:lnTo>
                  <a:pt x="1608" y="92"/>
                </a:lnTo>
                <a:lnTo>
                  <a:pt x="1608" y="89"/>
                </a:lnTo>
                <a:lnTo>
                  <a:pt x="1608" y="87"/>
                </a:lnTo>
                <a:lnTo>
                  <a:pt x="1605" y="87"/>
                </a:lnTo>
                <a:lnTo>
                  <a:pt x="1605" y="84"/>
                </a:lnTo>
                <a:lnTo>
                  <a:pt x="1605" y="81"/>
                </a:lnTo>
                <a:lnTo>
                  <a:pt x="1605" y="79"/>
                </a:lnTo>
                <a:lnTo>
                  <a:pt x="1603" y="79"/>
                </a:lnTo>
                <a:lnTo>
                  <a:pt x="1605" y="79"/>
                </a:lnTo>
                <a:lnTo>
                  <a:pt x="1603" y="79"/>
                </a:lnTo>
                <a:lnTo>
                  <a:pt x="1603" y="76"/>
                </a:lnTo>
                <a:lnTo>
                  <a:pt x="1600" y="76"/>
                </a:lnTo>
                <a:lnTo>
                  <a:pt x="1603" y="76"/>
                </a:lnTo>
                <a:lnTo>
                  <a:pt x="1603" y="74"/>
                </a:lnTo>
                <a:close/>
                <a:moveTo>
                  <a:pt x="1804" y="60"/>
                </a:moveTo>
                <a:lnTo>
                  <a:pt x="1806" y="60"/>
                </a:lnTo>
                <a:lnTo>
                  <a:pt x="1809" y="63"/>
                </a:lnTo>
                <a:lnTo>
                  <a:pt x="1811" y="63"/>
                </a:lnTo>
                <a:lnTo>
                  <a:pt x="1814" y="63"/>
                </a:lnTo>
                <a:lnTo>
                  <a:pt x="1814" y="66"/>
                </a:lnTo>
                <a:lnTo>
                  <a:pt x="1817" y="66"/>
                </a:lnTo>
                <a:lnTo>
                  <a:pt x="1817" y="68"/>
                </a:lnTo>
                <a:lnTo>
                  <a:pt x="1819" y="68"/>
                </a:lnTo>
                <a:lnTo>
                  <a:pt x="1817" y="68"/>
                </a:lnTo>
                <a:lnTo>
                  <a:pt x="1817" y="71"/>
                </a:lnTo>
                <a:lnTo>
                  <a:pt x="1817" y="74"/>
                </a:lnTo>
                <a:lnTo>
                  <a:pt x="1817" y="76"/>
                </a:lnTo>
                <a:lnTo>
                  <a:pt x="1814" y="76"/>
                </a:lnTo>
                <a:lnTo>
                  <a:pt x="1814" y="79"/>
                </a:lnTo>
                <a:lnTo>
                  <a:pt x="1811" y="79"/>
                </a:lnTo>
                <a:lnTo>
                  <a:pt x="1811" y="81"/>
                </a:lnTo>
                <a:lnTo>
                  <a:pt x="1814" y="81"/>
                </a:lnTo>
                <a:lnTo>
                  <a:pt x="1811" y="81"/>
                </a:lnTo>
                <a:lnTo>
                  <a:pt x="1811" y="84"/>
                </a:lnTo>
                <a:lnTo>
                  <a:pt x="1811" y="87"/>
                </a:lnTo>
                <a:lnTo>
                  <a:pt x="1814" y="87"/>
                </a:lnTo>
                <a:lnTo>
                  <a:pt x="1814" y="89"/>
                </a:lnTo>
                <a:lnTo>
                  <a:pt x="1814" y="92"/>
                </a:lnTo>
                <a:lnTo>
                  <a:pt x="1817" y="92"/>
                </a:lnTo>
                <a:lnTo>
                  <a:pt x="1817" y="94"/>
                </a:lnTo>
                <a:lnTo>
                  <a:pt x="1819" y="97"/>
                </a:lnTo>
                <a:lnTo>
                  <a:pt x="1822" y="97"/>
                </a:lnTo>
                <a:lnTo>
                  <a:pt x="1825" y="97"/>
                </a:lnTo>
                <a:lnTo>
                  <a:pt x="1827" y="97"/>
                </a:lnTo>
                <a:lnTo>
                  <a:pt x="1830" y="97"/>
                </a:lnTo>
                <a:lnTo>
                  <a:pt x="1832" y="97"/>
                </a:lnTo>
                <a:lnTo>
                  <a:pt x="1835" y="97"/>
                </a:lnTo>
                <a:lnTo>
                  <a:pt x="1838" y="97"/>
                </a:lnTo>
                <a:lnTo>
                  <a:pt x="1840" y="97"/>
                </a:lnTo>
                <a:lnTo>
                  <a:pt x="1843" y="97"/>
                </a:lnTo>
                <a:lnTo>
                  <a:pt x="1843" y="100"/>
                </a:lnTo>
                <a:lnTo>
                  <a:pt x="1845" y="100"/>
                </a:lnTo>
                <a:lnTo>
                  <a:pt x="1848" y="100"/>
                </a:lnTo>
                <a:lnTo>
                  <a:pt x="1851" y="100"/>
                </a:lnTo>
                <a:lnTo>
                  <a:pt x="1851" y="97"/>
                </a:lnTo>
                <a:lnTo>
                  <a:pt x="1853" y="97"/>
                </a:lnTo>
                <a:lnTo>
                  <a:pt x="1856" y="97"/>
                </a:lnTo>
                <a:lnTo>
                  <a:pt x="1856" y="100"/>
                </a:lnTo>
                <a:lnTo>
                  <a:pt x="1856" y="97"/>
                </a:lnTo>
                <a:lnTo>
                  <a:pt x="1858" y="97"/>
                </a:lnTo>
                <a:lnTo>
                  <a:pt x="1858" y="100"/>
                </a:lnTo>
                <a:lnTo>
                  <a:pt x="1861" y="100"/>
                </a:lnTo>
                <a:lnTo>
                  <a:pt x="1861" y="102"/>
                </a:lnTo>
                <a:lnTo>
                  <a:pt x="1864" y="102"/>
                </a:lnTo>
                <a:lnTo>
                  <a:pt x="1866" y="102"/>
                </a:lnTo>
                <a:lnTo>
                  <a:pt x="1869" y="102"/>
                </a:lnTo>
                <a:lnTo>
                  <a:pt x="1872" y="102"/>
                </a:lnTo>
                <a:lnTo>
                  <a:pt x="1874" y="102"/>
                </a:lnTo>
                <a:lnTo>
                  <a:pt x="1877" y="102"/>
                </a:lnTo>
                <a:lnTo>
                  <a:pt x="1879" y="102"/>
                </a:lnTo>
                <a:lnTo>
                  <a:pt x="1882" y="102"/>
                </a:lnTo>
                <a:lnTo>
                  <a:pt x="1885" y="102"/>
                </a:lnTo>
                <a:lnTo>
                  <a:pt x="1885" y="105"/>
                </a:lnTo>
                <a:lnTo>
                  <a:pt x="1887" y="105"/>
                </a:lnTo>
                <a:lnTo>
                  <a:pt x="1890" y="105"/>
                </a:lnTo>
                <a:lnTo>
                  <a:pt x="1892" y="105"/>
                </a:lnTo>
                <a:lnTo>
                  <a:pt x="1892" y="102"/>
                </a:lnTo>
                <a:lnTo>
                  <a:pt x="1895" y="102"/>
                </a:lnTo>
                <a:lnTo>
                  <a:pt x="1898" y="102"/>
                </a:lnTo>
                <a:lnTo>
                  <a:pt x="1898" y="105"/>
                </a:lnTo>
                <a:lnTo>
                  <a:pt x="1898" y="102"/>
                </a:lnTo>
                <a:lnTo>
                  <a:pt x="1900" y="102"/>
                </a:lnTo>
                <a:lnTo>
                  <a:pt x="1900" y="105"/>
                </a:lnTo>
                <a:lnTo>
                  <a:pt x="1903" y="105"/>
                </a:lnTo>
                <a:lnTo>
                  <a:pt x="1905" y="105"/>
                </a:lnTo>
                <a:lnTo>
                  <a:pt x="1905" y="107"/>
                </a:lnTo>
                <a:lnTo>
                  <a:pt x="1905" y="105"/>
                </a:lnTo>
                <a:lnTo>
                  <a:pt x="1908" y="105"/>
                </a:lnTo>
                <a:lnTo>
                  <a:pt x="1911" y="105"/>
                </a:lnTo>
                <a:lnTo>
                  <a:pt x="1911" y="102"/>
                </a:lnTo>
                <a:lnTo>
                  <a:pt x="1913" y="102"/>
                </a:lnTo>
                <a:lnTo>
                  <a:pt x="1916" y="100"/>
                </a:lnTo>
                <a:lnTo>
                  <a:pt x="1916" y="97"/>
                </a:lnTo>
                <a:lnTo>
                  <a:pt x="1916" y="94"/>
                </a:lnTo>
                <a:lnTo>
                  <a:pt x="1919" y="94"/>
                </a:lnTo>
                <a:lnTo>
                  <a:pt x="1921" y="94"/>
                </a:lnTo>
                <a:lnTo>
                  <a:pt x="1921" y="97"/>
                </a:lnTo>
                <a:lnTo>
                  <a:pt x="1924" y="100"/>
                </a:lnTo>
                <a:lnTo>
                  <a:pt x="1926" y="100"/>
                </a:lnTo>
                <a:lnTo>
                  <a:pt x="1929" y="100"/>
                </a:lnTo>
                <a:lnTo>
                  <a:pt x="1932" y="102"/>
                </a:lnTo>
                <a:lnTo>
                  <a:pt x="1934" y="102"/>
                </a:lnTo>
                <a:lnTo>
                  <a:pt x="1937" y="102"/>
                </a:lnTo>
                <a:lnTo>
                  <a:pt x="1939" y="102"/>
                </a:lnTo>
                <a:lnTo>
                  <a:pt x="1942" y="102"/>
                </a:lnTo>
                <a:lnTo>
                  <a:pt x="1942" y="105"/>
                </a:lnTo>
                <a:lnTo>
                  <a:pt x="1942" y="102"/>
                </a:lnTo>
                <a:lnTo>
                  <a:pt x="1945" y="102"/>
                </a:lnTo>
                <a:lnTo>
                  <a:pt x="1947" y="102"/>
                </a:lnTo>
                <a:lnTo>
                  <a:pt x="1950" y="102"/>
                </a:lnTo>
                <a:lnTo>
                  <a:pt x="1950" y="105"/>
                </a:lnTo>
                <a:lnTo>
                  <a:pt x="1952" y="105"/>
                </a:lnTo>
                <a:lnTo>
                  <a:pt x="1952" y="102"/>
                </a:lnTo>
                <a:lnTo>
                  <a:pt x="1955" y="102"/>
                </a:lnTo>
                <a:lnTo>
                  <a:pt x="1958" y="102"/>
                </a:lnTo>
                <a:lnTo>
                  <a:pt x="1958" y="100"/>
                </a:lnTo>
                <a:lnTo>
                  <a:pt x="1958" y="102"/>
                </a:lnTo>
                <a:lnTo>
                  <a:pt x="1960" y="102"/>
                </a:lnTo>
                <a:lnTo>
                  <a:pt x="1960" y="100"/>
                </a:lnTo>
                <a:lnTo>
                  <a:pt x="1963" y="100"/>
                </a:lnTo>
                <a:lnTo>
                  <a:pt x="1965" y="100"/>
                </a:lnTo>
                <a:lnTo>
                  <a:pt x="1968" y="100"/>
                </a:lnTo>
                <a:lnTo>
                  <a:pt x="1968" y="97"/>
                </a:lnTo>
                <a:lnTo>
                  <a:pt x="1968" y="100"/>
                </a:lnTo>
                <a:lnTo>
                  <a:pt x="1971" y="100"/>
                </a:lnTo>
                <a:lnTo>
                  <a:pt x="1973" y="100"/>
                </a:lnTo>
                <a:lnTo>
                  <a:pt x="1973" y="102"/>
                </a:lnTo>
                <a:lnTo>
                  <a:pt x="1976" y="102"/>
                </a:lnTo>
                <a:lnTo>
                  <a:pt x="1979" y="102"/>
                </a:lnTo>
                <a:lnTo>
                  <a:pt x="1979" y="105"/>
                </a:lnTo>
                <a:lnTo>
                  <a:pt x="1981" y="105"/>
                </a:lnTo>
                <a:lnTo>
                  <a:pt x="1984" y="107"/>
                </a:lnTo>
                <a:lnTo>
                  <a:pt x="1986" y="107"/>
                </a:lnTo>
                <a:lnTo>
                  <a:pt x="1986" y="110"/>
                </a:lnTo>
                <a:lnTo>
                  <a:pt x="1989" y="110"/>
                </a:lnTo>
                <a:lnTo>
                  <a:pt x="1989" y="107"/>
                </a:lnTo>
                <a:lnTo>
                  <a:pt x="1989" y="110"/>
                </a:lnTo>
                <a:lnTo>
                  <a:pt x="1989" y="107"/>
                </a:lnTo>
                <a:lnTo>
                  <a:pt x="1992" y="107"/>
                </a:lnTo>
                <a:lnTo>
                  <a:pt x="1992" y="110"/>
                </a:lnTo>
                <a:lnTo>
                  <a:pt x="1992" y="107"/>
                </a:lnTo>
                <a:lnTo>
                  <a:pt x="1994" y="107"/>
                </a:lnTo>
                <a:lnTo>
                  <a:pt x="1992" y="107"/>
                </a:lnTo>
                <a:lnTo>
                  <a:pt x="1992" y="105"/>
                </a:lnTo>
                <a:lnTo>
                  <a:pt x="1994" y="105"/>
                </a:lnTo>
                <a:lnTo>
                  <a:pt x="1997" y="105"/>
                </a:lnTo>
                <a:lnTo>
                  <a:pt x="1999" y="102"/>
                </a:lnTo>
                <a:lnTo>
                  <a:pt x="2002" y="102"/>
                </a:lnTo>
                <a:lnTo>
                  <a:pt x="2005" y="102"/>
                </a:lnTo>
                <a:lnTo>
                  <a:pt x="2007" y="102"/>
                </a:lnTo>
                <a:lnTo>
                  <a:pt x="2010" y="102"/>
                </a:lnTo>
                <a:lnTo>
                  <a:pt x="2012" y="102"/>
                </a:lnTo>
                <a:lnTo>
                  <a:pt x="2012" y="105"/>
                </a:lnTo>
                <a:lnTo>
                  <a:pt x="2012" y="102"/>
                </a:lnTo>
                <a:lnTo>
                  <a:pt x="2012" y="105"/>
                </a:lnTo>
                <a:lnTo>
                  <a:pt x="2015" y="105"/>
                </a:lnTo>
                <a:lnTo>
                  <a:pt x="2018" y="105"/>
                </a:lnTo>
                <a:lnTo>
                  <a:pt x="2018" y="107"/>
                </a:lnTo>
                <a:lnTo>
                  <a:pt x="2018" y="110"/>
                </a:lnTo>
                <a:lnTo>
                  <a:pt x="2015" y="110"/>
                </a:lnTo>
                <a:lnTo>
                  <a:pt x="2012" y="110"/>
                </a:lnTo>
                <a:lnTo>
                  <a:pt x="2012" y="107"/>
                </a:lnTo>
                <a:lnTo>
                  <a:pt x="2010" y="107"/>
                </a:lnTo>
                <a:lnTo>
                  <a:pt x="2007" y="107"/>
                </a:lnTo>
                <a:lnTo>
                  <a:pt x="2005" y="107"/>
                </a:lnTo>
                <a:lnTo>
                  <a:pt x="2005" y="110"/>
                </a:lnTo>
                <a:lnTo>
                  <a:pt x="2002" y="110"/>
                </a:lnTo>
                <a:lnTo>
                  <a:pt x="1999" y="110"/>
                </a:lnTo>
                <a:lnTo>
                  <a:pt x="1999" y="113"/>
                </a:lnTo>
                <a:lnTo>
                  <a:pt x="1997" y="113"/>
                </a:lnTo>
                <a:lnTo>
                  <a:pt x="1997" y="115"/>
                </a:lnTo>
                <a:lnTo>
                  <a:pt x="1997" y="118"/>
                </a:lnTo>
                <a:lnTo>
                  <a:pt x="1994" y="118"/>
                </a:lnTo>
                <a:lnTo>
                  <a:pt x="1992" y="118"/>
                </a:lnTo>
                <a:lnTo>
                  <a:pt x="1994" y="118"/>
                </a:lnTo>
                <a:lnTo>
                  <a:pt x="1994" y="121"/>
                </a:lnTo>
                <a:lnTo>
                  <a:pt x="1992" y="121"/>
                </a:lnTo>
                <a:lnTo>
                  <a:pt x="1992" y="123"/>
                </a:lnTo>
                <a:lnTo>
                  <a:pt x="1989" y="123"/>
                </a:lnTo>
                <a:lnTo>
                  <a:pt x="1986" y="123"/>
                </a:lnTo>
                <a:lnTo>
                  <a:pt x="1984" y="123"/>
                </a:lnTo>
                <a:lnTo>
                  <a:pt x="1984" y="121"/>
                </a:lnTo>
                <a:lnTo>
                  <a:pt x="1984" y="123"/>
                </a:lnTo>
                <a:lnTo>
                  <a:pt x="1981" y="126"/>
                </a:lnTo>
                <a:lnTo>
                  <a:pt x="1979" y="126"/>
                </a:lnTo>
                <a:lnTo>
                  <a:pt x="1976" y="126"/>
                </a:lnTo>
                <a:lnTo>
                  <a:pt x="1973" y="126"/>
                </a:lnTo>
                <a:lnTo>
                  <a:pt x="1973" y="128"/>
                </a:lnTo>
                <a:lnTo>
                  <a:pt x="1973" y="126"/>
                </a:lnTo>
                <a:lnTo>
                  <a:pt x="1973" y="128"/>
                </a:lnTo>
                <a:lnTo>
                  <a:pt x="1971" y="128"/>
                </a:lnTo>
                <a:lnTo>
                  <a:pt x="1971" y="131"/>
                </a:lnTo>
                <a:lnTo>
                  <a:pt x="1968" y="131"/>
                </a:lnTo>
                <a:lnTo>
                  <a:pt x="1971" y="131"/>
                </a:lnTo>
                <a:lnTo>
                  <a:pt x="1971" y="134"/>
                </a:lnTo>
                <a:lnTo>
                  <a:pt x="1968" y="134"/>
                </a:lnTo>
                <a:lnTo>
                  <a:pt x="1968" y="131"/>
                </a:lnTo>
                <a:lnTo>
                  <a:pt x="1965" y="131"/>
                </a:lnTo>
                <a:lnTo>
                  <a:pt x="1963" y="131"/>
                </a:lnTo>
                <a:lnTo>
                  <a:pt x="1963" y="128"/>
                </a:lnTo>
                <a:lnTo>
                  <a:pt x="1963" y="126"/>
                </a:lnTo>
                <a:lnTo>
                  <a:pt x="1960" y="126"/>
                </a:lnTo>
                <a:lnTo>
                  <a:pt x="1960" y="123"/>
                </a:lnTo>
                <a:lnTo>
                  <a:pt x="1958" y="123"/>
                </a:lnTo>
                <a:lnTo>
                  <a:pt x="1955" y="123"/>
                </a:lnTo>
                <a:lnTo>
                  <a:pt x="1955" y="121"/>
                </a:lnTo>
                <a:lnTo>
                  <a:pt x="1952" y="121"/>
                </a:lnTo>
                <a:lnTo>
                  <a:pt x="1950" y="121"/>
                </a:lnTo>
                <a:lnTo>
                  <a:pt x="1950" y="118"/>
                </a:lnTo>
                <a:lnTo>
                  <a:pt x="1947" y="118"/>
                </a:lnTo>
                <a:lnTo>
                  <a:pt x="1945" y="118"/>
                </a:lnTo>
                <a:lnTo>
                  <a:pt x="1942" y="118"/>
                </a:lnTo>
                <a:lnTo>
                  <a:pt x="1942" y="121"/>
                </a:lnTo>
                <a:lnTo>
                  <a:pt x="1939" y="123"/>
                </a:lnTo>
                <a:lnTo>
                  <a:pt x="1942" y="123"/>
                </a:lnTo>
                <a:lnTo>
                  <a:pt x="1942" y="126"/>
                </a:lnTo>
                <a:lnTo>
                  <a:pt x="1939" y="128"/>
                </a:lnTo>
                <a:lnTo>
                  <a:pt x="1942" y="128"/>
                </a:lnTo>
                <a:lnTo>
                  <a:pt x="1942" y="131"/>
                </a:lnTo>
                <a:lnTo>
                  <a:pt x="1945" y="131"/>
                </a:lnTo>
                <a:lnTo>
                  <a:pt x="1942" y="131"/>
                </a:lnTo>
                <a:lnTo>
                  <a:pt x="1942" y="134"/>
                </a:lnTo>
                <a:lnTo>
                  <a:pt x="1939" y="134"/>
                </a:lnTo>
                <a:lnTo>
                  <a:pt x="1942" y="134"/>
                </a:lnTo>
                <a:lnTo>
                  <a:pt x="1939" y="134"/>
                </a:lnTo>
                <a:lnTo>
                  <a:pt x="1937" y="134"/>
                </a:lnTo>
                <a:lnTo>
                  <a:pt x="1937" y="131"/>
                </a:lnTo>
                <a:lnTo>
                  <a:pt x="1937" y="134"/>
                </a:lnTo>
                <a:lnTo>
                  <a:pt x="1937" y="131"/>
                </a:lnTo>
                <a:lnTo>
                  <a:pt x="1937" y="134"/>
                </a:lnTo>
                <a:lnTo>
                  <a:pt x="1934" y="134"/>
                </a:lnTo>
                <a:lnTo>
                  <a:pt x="1934" y="131"/>
                </a:lnTo>
                <a:lnTo>
                  <a:pt x="1934" y="134"/>
                </a:lnTo>
                <a:lnTo>
                  <a:pt x="1932" y="134"/>
                </a:lnTo>
                <a:lnTo>
                  <a:pt x="1929" y="134"/>
                </a:lnTo>
                <a:lnTo>
                  <a:pt x="1926" y="134"/>
                </a:lnTo>
                <a:lnTo>
                  <a:pt x="1926" y="131"/>
                </a:lnTo>
                <a:lnTo>
                  <a:pt x="1924" y="131"/>
                </a:lnTo>
                <a:lnTo>
                  <a:pt x="1924" y="134"/>
                </a:lnTo>
                <a:lnTo>
                  <a:pt x="1921" y="134"/>
                </a:lnTo>
                <a:lnTo>
                  <a:pt x="1921" y="136"/>
                </a:lnTo>
                <a:lnTo>
                  <a:pt x="1921" y="139"/>
                </a:lnTo>
                <a:lnTo>
                  <a:pt x="1921" y="141"/>
                </a:lnTo>
                <a:lnTo>
                  <a:pt x="1919" y="141"/>
                </a:lnTo>
                <a:lnTo>
                  <a:pt x="1921" y="141"/>
                </a:lnTo>
                <a:lnTo>
                  <a:pt x="1921" y="144"/>
                </a:lnTo>
                <a:lnTo>
                  <a:pt x="1919" y="144"/>
                </a:lnTo>
                <a:lnTo>
                  <a:pt x="1919" y="147"/>
                </a:lnTo>
                <a:lnTo>
                  <a:pt x="1916" y="147"/>
                </a:lnTo>
                <a:lnTo>
                  <a:pt x="1916" y="149"/>
                </a:lnTo>
                <a:lnTo>
                  <a:pt x="1916" y="152"/>
                </a:lnTo>
                <a:lnTo>
                  <a:pt x="1913" y="152"/>
                </a:lnTo>
                <a:lnTo>
                  <a:pt x="1911" y="152"/>
                </a:lnTo>
                <a:lnTo>
                  <a:pt x="1908" y="152"/>
                </a:lnTo>
                <a:lnTo>
                  <a:pt x="1905" y="152"/>
                </a:lnTo>
                <a:lnTo>
                  <a:pt x="1905" y="155"/>
                </a:lnTo>
                <a:lnTo>
                  <a:pt x="1903" y="155"/>
                </a:lnTo>
                <a:lnTo>
                  <a:pt x="1903" y="152"/>
                </a:lnTo>
                <a:lnTo>
                  <a:pt x="1903" y="155"/>
                </a:lnTo>
                <a:lnTo>
                  <a:pt x="1900" y="155"/>
                </a:lnTo>
                <a:lnTo>
                  <a:pt x="1898" y="155"/>
                </a:lnTo>
                <a:lnTo>
                  <a:pt x="1895" y="155"/>
                </a:lnTo>
                <a:lnTo>
                  <a:pt x="1895" y="152"/>
                </a:lnTo>
                <a:lnTo>
                  <a:pt x="1895" y="149"/>
                </a:lnTo>
                <a:lnTo>
                  <a:pt x="1895" y="147"/>
                </a:lnTo>
                <a:lnTo>
                  <a:pt x="1892" y="147"/>
                </a:lnTo>
                <a:lnTo>
                  <a:pt x="1892" y="144"/>
                </a:lnTo>
                <a:lnTo>
                  <a:pt x="1892" y="141"/>
                </a:lnTo>
                <a:lnTo>
                  <a:pt x="1890" y="141"/>
                </a:lnTo>
                <a:lnTo>
                  <a:pt x="1890" y="139"/>
                </a:lnTo>
                <a:lnTo>
                  <a:pt x="1887" y="139"/>
                </a:lnTo>
                <a:lnTo>
                  <a:pt x="1885" y="139"/>
                </a:lnTo>
                <a:lnTo>
                  <a:pt x="1885" y="136"/>
                </a:lnTo>
                <a:lnTo>
                  <a:pt x="1882" y="136"/>
                </a:lnTo>
                <a:lnTo>
                  <a:pt x="1879" y="136"/>
                </a:lnTo>
                <a:lnTo>
                  <a:pt x="1879" y="134"/>
                </a:lnTo>
                <a:lnTo>
                  <a:pt x="1877" y="134"/>
                </a:lnTo>
                <a:lnTo>
                  <a:pt x="1874" y="134"/>
                </a:lnTo>
                <a:lnTo>
                  <a:pt x="1874" y="131"/>
                </a:lnTo>
                <a:lnTo>
                  <a:pt x="1872" y="131"/>
                </a:lnTo>
                <a:lnTo>
                  <a:pt x="1872" y="128"/>
                </a:lnTo>
                <a:lnTo>
                  <a:pt x="1869" y="128"/>
                </a:lnTo>
                <a:lnTo>
                  <a:pt x="1869" y="126"/>
                </a:lnTo>
                <a:lnTo>
                  <a:pt x="1866" y="126"/>
                </a:lnTo>
                <a:lnTo>
                  <a:pt x="1866" y="123"/>
                </a:lnTo>
                <a:lnTo>
                  <a:pt x="1866" y="121"/>
                </a:lnTo>
                <a:lnTo>
                  <a:pt x="1864" y="121"/>
                </a:lnTo>
                <a:lnTo>
                  <a:pt x="1864" y="118"/>
                </a:lnTo>
                <a:lnTo>
                  <a:pt x="1861" y="118"/>
                </a:lnTo>
                <a:lnTo>
                  <a:pt x="1858" y="118"/>
                </a:lnTo>
                <a:lnTo>
                  <a:pt x="1856" y="118"/>
                </a:lnTo>
                <a:lnTo>
                  <a:pt x="1853" y="118"/>
                </a:lnTo>
                <a:lnTo>
                  <a:pt x="1853" y="121"/>
                </a:lnTo>
                <a:lnTo>
                  <a:pt x="1851" y="121"/>
                </a:lnTo>
                <a:lnTo>
                  <a:pt x="1851" y="123"/>
                </a:lnTo>
                <a:lnTo>
                  <a:pt x="1848" y="123"/>
                </a:lnTo>
                <a:lnTo>
                  <a:pt x="1845" y="123"/>
                </a:lnTo>
                <a:lnTo>
                  <a:pt x="1845" y="121"/>
                </a:lnTo>
                <a:lnTo>
                  <a:pt x="1843" y="121"/>
                </a:lnTo>
                <a:lnTo>
                  <a:pt x="1843" y="123"/>
                </a:lnTo>
                <a:lnTo>
                  <a:pt x="1840" y="123"/>
                </a:lnTo>
                <a:lnTo>
                  <a:pt x="1840" y="121"/>
                </a:lnTo>
                <a:lnTo>
                  <a:pt x="1838" y="121"/>
                </a:lnTo>
                <a:lnTo>
                  <a:pt x="1838" y="123"/>
                </a:lnTo>
                <a:lnTo>
                  <a:pt x="1838" y="121"/>
                </a:lnTo>
                <a:lnTo>
                  <a:pt x="1835" y="121"/>
                </a:lnTo>
                <a:lnTo>
                  <a:pt x="1835" y="123"/>
                </a:lnTo>
                <a:lnTo>
                  <a:pt x="1832" y="123"/>
                </a:lnTo>
                <a:lnTo>
                  <a:pt x="1832" y="126"/>
                </a:lnTo>
                <a:lnTo>
                  <a:pt x="1832" y="128"/>
                </a:lnTo>
                <a:lnTo>
                  <a:pt x="1830" y="128"/>
                </a:lnTo>
                <a:lnTo>
                  <a:pt x="1830" y="131"/>
                </a:lnTo>
                <a:lnTo>
                  <a:pt x="1830" y="134"/>
                </a:lnTo>
                <a:lnTo>
                  <a:pt x="1827" y="134"/>
                </a:lnTo>
                <a:lnTo>
                  <a:pt x="1827" y="136"/>
                </a:lnTo>
                <a:lnTo>
                  <a:pt x="1827" y="139"/>
                </a:lnTo>
                <a:lnTo>
                  <a:pt x="1825" y="139"/>
                </a:lnTo>
                <a:lnTo>
                  <a:pt x="1825" y="141"/>
                </a:lnTo>
                <a:lnTo>
                  <a:pt x="1827" y="141"/>
                </a:lnTo>
                <a:lnTo>
                  <a:pt x="1827" y="144"/>
                </a:lnTo>
                <a:lnTo>
                  <a:pt x="1825" y="144"/>
                </a:lnTo>
                <a:lnTo>
                  <a:pt x="1825" y="141"/>
                </a:lnTo>
                <a:lnTo>
                  <a:pt x="1825" y="139"/>
                </a:lnTo>
                <a:lnTo>
                  <a:pt x="1825" y="136"/>
                </a:lnTo>
                <a:lnTo>
                  <a:pt x="1825" y="134"/>
                </a:lnTo>
                <a:lnTo>
                  <a:pt x="1822" y="136"/>
                </a:lnTo>
                <a:lnTo>
                  <a:pt x="1822" y="139"/>
                </a:lnTo>
                <a:lnTo>
                  <a:pt x="1819" y="139"/>
                </a:lnTo>
                <a:lnTo>
                  <a:pt x="1822" y="139"/>
                </a:lnTo>
                <a:lnTo>
                  <a:pt x="1822" y="141"/>
                </a:lnTo>
                <a:lnTo>
                  <a:pt x="1822" y="144"/>
                </a:lnTo>
                <a:lnTo>
                  <a:pt x="1819" y="144"/>
                </a:lnTo>
                <a:lnTo>
                  <a:pt x="1819" y="147"/>
                </a:lnTo>
                <a:lnTo>
                  <a:pt x="1819" y="149"/>
                </a:lnTo>
                <a:lnTo>
                  <a:pt x="1819" y="152"/>
                </a:lnTo>
                <a:lnTo>
                  <a:pt x="1819" y="155"/>
                </a:lnTo>
                <a:lnTo>
                  <a:pt x="1819" y="157"/>
                </a:lnTo>
                <a:lnTo>
                  <a:pt x="1819" y="160"/>
                </a:lnTo>
                <a:lnTo>
                  <a:pt x="1819" y="162"/>
                </a:lnTo>
                <a:lnTo>
                  <a:pt x="1819" y="165"/>
                </a:lnTo>
                <a:lnTo>
                  <a:pt x="1822" y="165"/>
                </a:lnTo>
                <a:lnTo>
                  <a:pt x="1822" y="162"/>
                </a:lnTo>
                <a:lnTo>
                  <a:pt x="1825" y="162"/>
                </a:lnTo>
                <a:lnTo>
                  <a:pt x="1825" y="165"/>
                </a:lnTo>
                <a:lnTo>
                  <a:pt x="1827" y="165"/>
                </a:lnTo>
                <a:lnTo>
                  <a:pt x="1827" y="168"/>
                </a:lnTo>
                <a:lnTo>
                  <a:pt x="1827" y="165"/>
                </a:lnTo>
                <a:lnTo>
                  <a:pt x="1827" y="168"/>
                </a:lnTo>
                <a:lnTo>
                  <a:pt x="1830" y="168"/>
                </a:lnTo>
                <a:lnTo>
                  <a:pt x="1832" y="168"/>
                </a:lnTo>
                <a:lnTo>
                  <a:pt x="1835" y="170"/>
                </a:lnTo>
                <a:lnTo>
                  <a:pt x="1838" y="170"/>
                </a:lnTo>
                <a:lnTo>
                  <a:pt x="1838" y="168"/>
                </a:lnTo>
                <a:lnTo>
                  <a:pt x="1838" y="170"/>
                </a:lnTo>
                <a:lnTo>
                  <a:pt x="1840" y="170"/>
                </a:lnTo>
                <a:lnTo>
                  <a:pt x="1840" y="168"/>
                </a:lnTo>
                <a:lnTo>
                  <a:pt x="1843" y="168"/>
                </a:lnTo>
                <a:lnTo>
                  <a:pt x="1845" y="168"/>
                </a:lnTo>
                <a:lnTo>
                  <a:pt x="1848" y="168"/>
                </a:lnTo>
                <a:lnTo>
                  <a:pt x="1848" y="170"/>
                </a:lnTo>
                <a:lnTo>
                  <a:pt x="1851" y="170"/>
                </a:lnTo>
                <a:lnTo>
                  <a:pt x="1851" y="173"/>
                </a:lnTo>
                <a:lnTo>
                  <a:pt x="1851" y="175"/>
                </a:lnTo>
                <a:lnTo>
                  <a:pt x="1851" y="178"/>
                </a:lnTo>
                <a:lnTo>
                  <a:pt x="1851" y="181"/>
                </a:lnTo>
                <a:lnTo>
                  <a:pt x="1851" y="183"/>
                </a:lnTo>
                <a:lnTo>
                  <a:pt x="1853" y="183"/>
                </a:lnTo>
                <a:lnTo>
                  <a:pt x="1853" y="186"/>
                </a:lnTo>
                <a:lnTo>
                  <a:pt x="1853" y="188"/>
                </a:lnTo>
                <a:lnTo>
                  <a:pt x="1853" y="191"/>
                </a:lnTo>
                <a:lnTo>
                  <a:pt x="1853" y="194"/>
                </a:lnTo>
                <a:lnTo>
                  <a:pt x="1851" y="194"/>
                </a:lnTo>
                <a:lnTo>
                  <a:pt x="1851" y="196"/>
                </a:lnTo>
                <a:lnTo>
                  <a:pt x="1853" y="196"/>
                </a:lnTo>
                <a:lnTo>
                  <a:pt x="1853" y="199"/>
                </a:lnTo>
                <a:lnTo>
                  <a:pt x="1856" y="199"/>
                </a:lnTo>
                <a:lnTo>
                  <a:pt x="1856" y="202"/>
                </a:lnTo>
                <a:lnTo>
                  <a:pt x="1858" y="202"/>
                </a:lnTo>
                <a:lnTo>
                  <a:pt x="1861" y="202"/>
                </a:lnTo>
                <a:lnTo>
                  <a:pt x="1861" y="204"/>
                </a:lnTo>
                <a:lnTo>
                  <a:pt x="1861" y="202"/>
                </a:lnTo>
                <a:lnTo>
                  <a:pt x="1861" y="204"/>
                </a:lnTo>
                <a:lnTo>
                  <a:pt x="1864" y="204"/>
                </a:lnTo>
                <a:lnTo>
                  <a:pt x="1861" y="204"/>
                </a:lnTo>
                <a:lnTo>
                  <a:pt x="1864" y="204"/>
                </a:lnTo>
                <a:lnTo>
                  <a:pt x="1861" y="204"/>
                </a:lnTo>
                <a:lnTo>
                  <a:pt x="1861" y="207"/>
                </a:lnTo>
                <a:lnTo>
                  <a:pt x="1864" y="207"/>
                </a:lnTo>
                <a:lnTo>
                  <a:pt x="1861" y="207"/>
                </a:lnTo>
                <a:lnTo>
                  <a:pt x="1864" y="207"/>
                </a:lnTo>
                <a:lnTo>
                  <a:pt x="1864" y="209"/>
                </a:lnTo>
                <a:lnTo>
                  <a:pt x="1866" y="209"/>
                </a:lnTo>
                <a:lnTo>
                  <a:pt x="1866" y="212"/>
                </a:lnTo>
                <a:lnTo>
                  <a:pt x="1866" y="209"/>
                </a:lnTo>
                <a:lnTo>
                  <a:pt x="1866" y="212"/>
                </a:lnTo>
                <a:lnTo>
                  <a:pt x="1869" y="212"/>
                </a:lnTo>
                <a:lnTo>
                  <a:pt x="1869" y="215"/>
                </a:lnTo>
                <a:lnTo>
                  <a:pt x="1872" y="215"/>
                </a:lnTo>
                <a:lnTo>
                  <a:pt x="1874" y="215"/>
                </a:lnTo>
                <a:lnTo>
                  <a:pt x="1877" y="215"/>
                </a:lnTo>
                <a:lnTo>
                  <a:pt x="1879" y="215"/>
                </a:lnTo>
                <a:lnTo>
                  <a:pt x="1879" y="217"/>
                </a:lnTo>
                <a:lnTo>
                  <a:pt x="1877" y="217"/>
                </a:lnTo>
                <a:lnTo>
                  <a:pt x="1877" y="220"/>
                </a:lnTo>
                <a:lnTo>
                  <a:pt x="1879" y="220"/>
                </a:lnTo>
                <a:lnTo>
                  <a:pt x="1882" y="220"/>
                </a:lnTo>
                <a:lnTo>
                  <a:pt x="1882" y="222"/>
                </a:lnTo>
                <a:lnTo>
                  <a:pt x="1882" y="225"/>
                </a:lnTo>
                <a:lnTo>
                  <a:pt x="1885" y="225"/>
                </a:lnTo>
                <a:lnTo>
                  <a:pt x="1887" y="225"/>
                </a:lnTo>
                <a:lnTo>
                  <a:pt x="1887" y="228"/>
                </a:lnTo>
                <a:lnTo>
                  <a:pt x="1890" y="228"/>
                </a:lnTo>
                <a:lnTo>
                  <a:pt x="1890" y="230"/>
                </a:lnTo>
                <a:lnTo>
                  <a:pt x="1892" y="230"/>
                </a:lnTo>
                <a:lnTo>
                  <a:pt x="1892" y="233"/>
                </a:lnTo>
                <a:lnTo>
                  <a:pt x="1892" y="235"/>
                </a:lnTo>
                <a:lnTo>
                  <a:pt x="1895" y="235"/>
                </a:lnTo>
                <a:lnTo>
                  <a:pt x="1898" y="238"/>
                </a:lnTo>
                <a:lnTo>
                  <a:pt x="1898" y="235"/>
                </a:lnTo>
                <a:lnTo>
                  <a:pt x="1898" y="238"/>
                </a:lnTo>
                <a:lnTo>
                  <a:pt x="1900" y="238"/>
                </a:lnTo>
                <a:lnTo>
                  <a:pt x="1903" y="238"/>
                </a:lnTo>
                <a:lnTo>
                  <a:pt x="1905" y="238"/>
                </a:lnTo>
                <a:lnTo>
                  <a:pt x="1905" y="235"/>
                </a:lnTo>
                <a:lnTo>
                  <a:pt x="1905" y="233"/>
                </a:lnTo>
                <a:lnTo>
                  <a:pt x="1905" y="230"/>
                </a:lnTo>
                <a:lnTo>
                  <a:pt x="1908" y="230"/>
                </a:lnTo>
                <a:lnTo>
                  <a:pt x="1911" y="230"/>
                </a:lnTo>
                <a:lnTo>
                  <a:pt x="1913" y="230"/>
                </a:lnTo>
                <a:lnTo>
                  <a:pt x="1913" y="228"/>
                </a:lnTo>
                <a:lnTo>
                  <a:pt x="1916" y="228"/>
                </a:lnTo>
                <a:lnTo>
                  <a:pt x="1916" y="230"/>
                </a:lnTo>
                <a:lnTo>
                  <a:pt x="1919" y="230"/>
                </a:lnTo>
                <a:lnTo>
                  <a:pt x="1919" y="233"/>
                </a:lnTo>
                <a:lnTo>
                  <a:pt x="1919" y="235"/>
                </a:lnTo>
                <a:lnTo>
                  <a:pt x="1921" y="235"/>
                </a:lnTo>
                <a:lnTo>
                  <a:pt x="1919" y="235"/>
                </a:lnTo>
                <a:lnTo>
                  <a:pt x="1921" y="235"/>
                </a:lnTo>
                <a:lnTo>
                  <a:pt x="1921" y="238"/>
                </a:lnTo>
                <a:lnTo>
                  <a:pt x="1921" y="241"/>
                </a:lnTo>
                <a:lnTo>
                  <a:pt x="1921" y="243"/>
                </a:lnTo>
                <a:lnTo>
                  <a:pt x="1921" y="246"/>
                </a:lnTo>
                <a:lnTo>
                  <a:pt x="1919" y="246"/>
                </a:lnTo>
                <a:lnTo>
                  <a:pt x="1919" y="249"/>
                </a:lnTo>
                <a:lnTo>
                  <a:pt x="1919" y="251"/>
                </a:lnTo>
                <a:lnTo>
                  <a:pt x="1916" y="254"/>
                </a:lnTo>
                <a:lnTo>
                  <a:pt x="1916" y="256"/>
                </a:lnTo>
                <a:lnTo>
                  <a:pt x="1913" y="256"/>
                </a:lnTo>
                <a:lnTo>
                  <a:pt x="1913" y="259"/>
                </a:lnTo>
                <a:lnTo>
                  <a:pt x="1911" y="259"/>
                </a:lnTo>
                <a:lnTo>
                  <a:pt x="1911" y="262"/>
                </a:lnTo>
                <a:lnTo>
                  <a:pt x="1913" y="262"/>
                </a:lnTo>
                <a:lnTo>
                  <a:pt x="1913" y="264"/>
                </a:lnTo>
                <a:lnTo>
                  <a:pt x="1913" y="267"/>
                </a:lnTo>
                <a:lnTo>
                  <a:pt x="1913" y="269"/>
                </a:lnTo>
                <a:lnTo>
                  <a:pt x="1911" y="272"/>
                </a:lnTo>
                <a:lnTo>
                  <a:pt x="1908" y="272"/>
                </a:lnTo>
                <a:lnTo>
                  <a:pt x="1905" y="272"/>
                </a:lnTo>
                <a:lnTo>
                  <a:pt x="1905" y="269"/>
                </a:lnTo>
                <a:lnTo>
                  <a:pt x="1903" y="269"/>
                </a:lnTo>
                <a:lnTo>
                  <a:pt x="1903" y="267"/>
                </a:lnTo>
                <a:lnTo>
                  <a:pt x="1900" y="267"/>
                </a:lnTo>
                <a:lnTo>
                  <a:pt x="1898" y="267"/>
                </a:lnTo>
                <a:lnTo>
                  <a:pt x="1898" y="264"/>
                </a:lnTo>
                <a:lnTo>
                  <a:pt x="1895" y="264"/>
                </a:lnTo>
                <a:lnTo>
                  <a:pt x="1892" y="264"/>
                </a:lnTo>
                <a:lnTo>
                  <a:pt x="1890" y="264"/>
                </a:lnTo>
                <a:lnTo>
                  <a:pt x="1887" y="264"/>
                </a:lnTo>
                <a:lnTo>
                  <a:pt x="1885" y="264"/>
                </a:lnTo>
                <a:lnTo>
                  <a:pt x="1882" y="264"/>
                </a:lnTo>
                <a:lnTo>
                  <a:pt x="1879" y="264"/>
                </a:lnTo>
                <a:lnTo>
                  <a:pt x="1879" y="267"/>
                </a:lnTo>
                <a:lnTo>
                  <a:pt x="1877" y="267"/>
                </a:lnTo>
                <a:lnTo>
                  <a:pt x="1874" y="267"/>
                </a:lnTo>
                <a:lnTo>
                  <a:pt x="1874" y="269"/>
                </a:lnTo>
                <a:lnTo>
                  <a:pt x="1874" y="267"/>
                </a:lnTo>
                <a:lnTo>
                  <a:pt x="1874" y="269"/>
                </a:lnTo>
                <a:lnTo>
                  <a:pt x="1872" y="269"/>
                </a:lnTo>
                <a:lnTo>
                  <a:pt x="1872" y="267"/>
                </a:lnTo>
                <a:lnTo>
                  <a:pt x="1869" y="267"/>
                </a:lnTo>
                <a:lnTo>
                  <a:pt x="1869" y="264"/>
                </a:lnTo>
                <a:lnTo>
                  <a:pt x="1869" y="262"/>
                </a:lnTo>
                <a:lnTo>
                  <a:pt x="1869" y="259"/>
                </a:lnTo>
                <a:lnTo>
                  <a:pt x="1872" y="259"/>
                </a:lnTo>
                <a:lnTo>
                  <a:pt x="1872" y="256"/>
                </a:lnTo>
                <a:lnTo>
                  <a:pt x="1872" y="254"/>
                </a:lnTo>
                <a:lnTo>
                  <a:pt x="1872" y="251"/>
                </a:lnTo>
                <a:lnTo>
                  <a:pt x="1874" y="251"/>
                </a:lnTo>
                <a:lnTo>
                  <a:pt x="1877" y="251"/>
                </a:lnTo>
                <a:lnTo>
                  <a:pt x="1877" y="249"/>
                </a:lnTo>
                <a:lnTo>
                  <a:pt x="1879" y="249"/>
                </a:lnTo>
                <a:lnTo>
                  <a:pt x="1882" y="249"/>
                </a:lnTo>
                <a:lnTo>
                  <a:pt x="1885" y="249"/>
                </a:lnTo>
                <a:lnTo>
                  <a:pt x="1885" y="251"/>
                </a:lnTo>
                <a:lnTo>
                  <a:pt x="1885" y="254"/>
                </a:lnTo>
                <a:lnTo>
                  <a:pt x="1885" y="256"/>
                </a:lnTo>
                <a:lnTo>
                  <a:pt x="1887" y="256"/>
                </a:lnTo>
                <a:lnTo>
                  <a:pt x="1887" y="254"/>
                </a:lnTo>
                <a:lnTo>
                  <a:pt x="1890" y="254"/>
                </a:lnTo>
                <a:lnTo>
                  <a:pt x="1892" y="254"/>
                </a:lnTo>
                <a:lnTo>
                  <a:pt x="1892" y="251"/>
                </a:lnTo>
                <a:lnTo>
                  <a:pt x="1892" y="249"/>
                </a:lnTo>
                <a:lnTo>
                  <a:pt x="1892" y="246"/>
                </a:lnTo>
                <a:lnTo>
                  <a:pt x="1890" y="246"/>
                </a:lnTo>
                <a:lnTo>
                  <a:pt x="1892" y="246"/>
                </a:lnTo>
                <a:lnTo>
                  <a:pt x="1892" y="243"/>
                </a:lnTo>
                <a:lnTo>
                  <a:pt x="1890" y="243"/>
                </a:lnTo>
                <a:lnTo>
                  <a:pt x="1887" y="243"/>
                </a:lnTo>
                <a:lnTo>
                  <a:pt x="1885" y="243"/>
                </a:lnTo>
                <a:lnTo>
                  <a:pt x="1882" y="243"/>
                </a:lnTo>
                <a:lnTo>
                  <a:pt x="1882" y="241"/>
                </a:lnTo>
                <a:lnTo>
                  <a:pt x="1879" y="243"/>
                </a:lnTo>
                <a:lnTo>
                  <a:pt x="1879" y="241"/>
                </a:lnTo>
                <a:lnTo>
                  <a:pt x="1877" y="241"/>
                </a:lnTo>
                <a:lnTo>
                  <a:pt x="1877" y="243"/>
                </a:lnTo>
                <a:lnTo>
                  <a:pt x="1874" y="243"/>
                </a:lnTo>
                <a:lnTo>
                  <a:pt x="1874" y="241"/>
                </a:lnTo>
                <a:lnTo>
                  <a:pt x="1874" y="238"/>
                </a:lnTo>
                <a:lnTo>
                  <a:pt x="1877" y="238"/>
                </a:lnTo>
                <a:lnTo>
                  <a:pt x="1877" y="235"/>
                </a:lnTo>
                <a:lnTo>
                  <a:pt x="1877" y="233"/>
                </a:lnTo>
                <a:lnTo>
                  <a:pt x="1879" y="233"/>
                </a:lnTo>
                <a:lnTo>
                  <a:pt x="1879" y="230"/>
                </a:lnTo>
                <a:lnTo>
                  <a:pt x="1877" y="230"/>
                </a:lnTo>
                <a:lnTo>
                  <a:pt x="1877" y="228"/>
                </a:lnTo>
                <a:lnTo>
                  <a:pt x="1874" y="228"/>
                </a:lnTo>
                <a:lnTo>
                  <a:pt x="1872" y="228"/>
                </a:lnTo>
                <a:lnTo>
                  <a:pt x="1869" y="228"/>
                </a:lnTo>
                <a:lnTo>
                  <a:pt x="1869" y="225"/>
                </a:lnTo>
                <a:lnTo>
                  <a:pt x="1866" y="225"/>
                </a:lnTo>
                <a:lnTo>
                  <a:pt x="1866" y="222"/>
                </a:lnTo>
                <a:lnTo>
                  <a:pt x="1864" y="222"/>
                </a:lnTo>
                <a:lnTo>
                  <a:pt x="1864" y="225"/>
                </a:lnTo>
                <a:lnTo>
                  <a:pt x="1864" y="228"/>
                </a:lnTo>
                <a:lnTo>
                  <a:pt x="1864" y="230"/>
                </a:lnTo>
                <a:lnTo>
                  <a:pt x="1864" y="233"/>
                </a:lnTo>
                <a:lnTo>
                  <a:pt x="1861" y="233"/>
                </a:lnTo>
                <a:lnTo>
                  <a:pt x="1858" y="233"/>
                </a:lnTo>
                <a:lnTo>
                  <a:pt x="1858" y="235"/>
                </a:lnTo>
                <a:lnTo>
                  <a:pt x="1861" y="235"/>
                </a:lnTo>
                <a:lnTo>
                  <a:pt x="1858" y="235"/>
                </a:lnTo>
                <a:lnTo>
                  <a:pt x="1861" y="235"/>
                </a:lnTo>
                <a:lnTo>
                  <a:pt x="1861" y="238"/>
                </a:lnTo>
                <a:lnTo>
                  <a:pt x="1858" y="238"/>
                </a:lnTo>
                <a:lnTo>
                  <a:pt x="1856" y="238"/>
                </a:lnTo>
                <a:lnTo>
                  <a:pt x="1856" y="241"/>
                </a:lnTo>
                <a:lnTo>
                  <a:pt x="1853" y="241"/>
                </a:lnTo>
                <a:lnTo>
                  <a:pt x="1851" y="241"/>
                </a:lnTo>
                <a:lnTo>
                  <a:pt x="1848" y="241"/>
                </a:lnTo>
                <a:lnTo>
                  <a:pt x="1845" y="241"/>
                </a:lnTo>
                <a:lnTo>
                  <a:pt x="1843" y="241"/>
                </a:lnTo>
                <a:lnTo>
                  <a:pt x="1845" y="241"/>
                </a:lnTo>
                <a:lnTo>
                  <a:pt x="1843" y="241"/>
                </a:lnTo>
                <a:lnTo>
                  <a:pt x="1843" y="238"/>
                </a:lnTo>
                <a:lnTo>
                  <a:pt x="1840" y="238"/>
                </a:lnTo>
                <a:lnTo>
                  <a:pt x="1840" y="241"/>
                </a:lnTo>
                <a:lnTo>
                  <a:pt x="1840" y="243"/>
                </a:lnTo>
                <a:lnTo>
                  <a:pt x="1840" y="246"/>
                </a:lnTo>
                <a:lnTo>
                  <a:pt x="1838" y="249"/>
                </a:lnTo>
                <a:lnTo>
                  <a:pt x="1835" y="249"/>
                </a:lnTo>
                <a:lnTo>
                  <a:pt x="1832" y="249"/>
                </a:lnTo>
                <a:lnTo>
                  <a:pt x="1830" y="249"/>
                </a:lnTo>
                <a:lnTo>
                  <a:pt x="1830" y="251"/>
                </a:lnTo>
                <a:lnTo>
                  <a:pt x="1827" y="251"/>
                </a:lnTo>
                <a:lnTo>
                  <a:pt x="1827" y="254"/>
                </a:lnTo>
                <a:lnTo>
                  <a:pt x="1825" y="254"/>
                </a:lnTo>
                <a:lnTo>
                  <a:pt x="1825" y="256"/>
                </a:lnTo>
                <a:lnTo>
                  <a:pt x="1822" y="256"/>
                </a:lnTo>
                <a:lnTo>
                  <a:pt x="1822" y="254"/>
                </a:lnTo>
                <a:lnTo>
                  <a:pt x="1822" y="251"/>
                </a:lnTo>
                <a:lnTo>
                  <a:pt x="1825" y="251"/>
                </a:lnTo>
                <a:lnTo>
                  <a:pt x="1825" y="249"/>
                </a:lnTo>
                <a:lnTo>
                  <a:pt x="1827" y="249"/>
                </a:lnTo>
                <a:lnTo>
                  <a:pt x="1827" y="246"/>
                </a:lnTo>
                <a:lnTo>
                  <a:pt x="1825" y="246"/>
                </a:lnTo>
                <a:lnTo>
                  <a:pt x="1822" y="246"/>
                </a:lnTo>
                <a:lnTo>
                  <a:pt x="1822" y="243"/>
                </a:lnTo>
                <a:lnTo>
                  <a:pt x="1819" y="243"/>
                </a:lnTo>
                <a:lnTo>
                  <a:pt x="1819" y="246"/>
                </a:lnTo>
                <a:lnTo>
                  <a:pt x="1817" y="246"/>
                </a:lnTo>
                <a:lnTo>
                  <a:pt x="1819" y="246"/>
                </a:lnTo>
                <a:lnTo>
                  <a:pt x="1817" y="246"/>
                </a:lnTo>
                <a:lnTo>
                  <a:pt x="1817" y="249"/>
                </a:lnTo>
                <a:lnTo>
                  <a:pt x="1814" y="249"/>
                </a:lnTo>
                <a:lnTo>
                  <a:pt x="1814" y="251"/>
                </a:lnTo>
                <a:lnTo>
                  <a:pt x="1811" y="251"/>
                </a:lnTo>
                <a:lnTo>
                  <a:pt x="1809" y="251"/>
                </a:lnTo>
                <a:lnTo>
                  <a:pt x="1809" y="249"/>
                </a:lnTo>
                <a:lnTo>
                  <a:pt x="1806" y="249"/>
                </a:lnTo>
                <a:lnTo>
                  <a:pt x="1806" y="251"/>
                </a:lnTo>
                <a:lnTo>
                  <a:pt x="1804" y="251"/>
                </a:lnTo>
                <a:lnTo>
                  <a:pt x="1801" y="251"/>
                </a:lnTo>
                <a:lnTo>
                  <a:pt x="1798" y="251"/>
                </a:lnTo>
                <a:lnTo>
                  <a:pt x="1796" y="251"/>
                </a:lnTo>
                <a:lnTo>
                  <a:pt x="1796" y="254"/>
                </a:lnTo>
                <a:lnTo>
                  <a:pt x="1793" y="254"/>
                </a:lnTo>
                <a:lnTo>
                  <a:pt x="1793" y="256"/>
                </a:lnTo>
                <a:lnTo>
                  <a:pt x="1791" y="256"/>
                </a:lnTo>
                <a:lnTo>
                  <a:pt x="1788" y="256"/>
                </a:lnTo>
                <a:lnTo>
                  <a:pt x="1785" y="254"/>
                </a:lnTo>
                <a:lnTo>
                  <a:pt x="1783" y="254"/>
                </a:lnTo>
                <a:lnTo>
                  <a:pt x="1783" y="251"/>
                </a:lnTo>
                <a:lnTo>
                  <a:pt x="1780" y="251"/>
                </a:lnTo>
                <a:lnTo>
                  <a:pt x="1778" y="251"/>
                </a:lnTo>
                <a:lnTo>
                  <a:pt x="1775" y="251"/>
                </a:lnTo>
                <a:lnTo>
                  <a:pt x="1772" y="251"/>
                </a:lnTo>
                <a:lnTo>
                  <a:pt x="1772" y="254"/>
                </a:lnTo>
                <a:lnTo>
                  <a:pt x="1770" y="254"/>
                </a:lnTo>
                <a:lnTo>
                  <a:pt x="1770" y="256"/>
                </a:lnTo>
                <a:lnTo>
                  <a:pt x="1767" y="256"/>
                </a:lnTo>
                <a:lnTo>
                  <a:pt x="1767" y="259"/>
                </a:lnTo>
                <a:lnTo>
                  <a:pt x="1765" y="259"/>
                </a:lnTo>
                <a:lnTo>
                  <a:pt x="1762" y="259"/>
                </a:lnTo>
                <a:lnTo>
                  <a:pt x="1762" y="262"/>
                </a:lnTo>
                <a:lnTo>
                  <a:pt x="1759" y="262"/>
                </a:lnTo>
                <a:lnTo>
                  <a:pt x="1759" y="264"/>
                </a:lnTo>
                <a:lnTo>
                  <a:pt x="1757" y="267"/>
                </a:lnTo>
                <a:lnTo>
                  <a:pt x="1757" y="264"/>
                </a:lnTo>
                <a:lnTo>
                  <a:pt x="1757" y="262"/>
                </a:lnTo>
                <a:lnTo>
                  <a:pt x="1757" y="259"/>
                </a:lnTo>
                <a:lnTo>
                  <a:pt x="1754" y="259"/>
                </a:lnTo>
                <a:lnTo>
                  <a:pt x="1754" y="256"/>
                </a:lnTo>
                <a:lnTo>
                  <a:pt x="1754" y="254"/>
                </a:lnTo>
                <a:lnTo>
                  <a:pt x="1754" y="251"/>
                </a:lnTo>
                <a:lnTo>
                  <a:pt x="1754" y="249"/>
                </a:lnTo>
                <a:lnTo>
                  <a:pt x="1757" y="249"/>
                </a:lnTo>
                <a:lnTo>
                  <a:pt x="1757" y="246"/>
                </a:lnTo>
                <a:lnTo>
                  <a:pt x="1759" y="243"/>
                </a:lnTo>
                <a:lnTo>
                  <a:pt x="1762" y="243"/>
                </a:lnTo>
                <a:lnTo>
                  <a:pt x="1762" y="241"/>
                </a:lnTo>
                <a:lnTo>
                  <a:pt x="1765" y="241"/>
                </a:lnTo>
                <a:lnTo>
                  <a:pt x="1765" y="238"/>
                </a:lnTo>
                <a:lnTo>
                  <a:pt x="1767" y="235"/>
                </a:lnTo>
                <a:lnTo>
                  <a:pt x="1767" y="233"/>
                </a:lnTo>
                <a:lnTo>
                  <a:pt x="1770" y="233"/>
                </a:lnTo>
                <a:lnTo>
                  <a:pt x="1770" y="230"/>
                </a:lnTo>
                <a:lnTo>
                  <a:pt x="1770" y="228"/>
                </a:lnTo>
                <a:lnTo>
                  <a:pt x="1772" y="228"/>
                </a:lnTo>
                <a:lnTo>
                  <a:pt x="1772" y="225"/>
                </a:lnTo>
                <a:lnTo>
                  <a:pt x="1770" y="225"/>
                </a:lnTo>
                <a:lnTo>
                  <a:pt x="1770" y="222"/>
                </a:lnTo>
                <a:lnTo>
                  <a:pt x="1770" y="220"/>
                </a:lnTo>
                <a:lnTo>
                  <a:pt x="1770" y="217"/>
                </a:lnTo>
                <a:lnTo>
                  <a:pt x="1767" y="217"/>
                </a:lnTo>
                <a:lnTo>
                  <a:pt x="1767" y="215"/>
                </a:lnTo>
                <a:lnTo>
                  <a:pt x="1770" y="215"/>
                </a:lnTo>
                <a:lnTo>
                  <a:pt x="1770" y="212"/>
                </a:lnTo>
                <a:lnTo>
                  <a:pt x="1772" y="212"/>
                </a:lnTo>
                <a:lnTo>
                  <a:pt x="1775" y="212"/>
                </a:lnTo>
                <a:lnTo>
                  <a:pt x="1778" y="212"/>
                </a:lnTo>
                <a:lnTo>
                  <a:pt x="1778" y="209"/>
                </a:lnTo>
                <a:lnTo>
                  <a:pt x="1780" y="209"/>
                </a:lnTo>
                <a:lnTo>
                  <a:pt x="1783" y="209"/>
                </a:lnTo>
                <a:lnTo>
                  <a:pt x="1783" y="212"/>
                </a:lnTo>
                <a:lnTo>
                  <a:pt x="1785" y="212"/>
                </a:lnTo>
                <a:lnTo>
                  <a:pt x="1788" y="212"/>
                </a:lnTo>
                <a:lnTo>
                  <a:pt x="1791" y="212"/>
                </a:lnTo>
                <a:lnTo>
                  <a:pt x="1793" y="212"/>
                </a:lnTo>
                <a:lnTo>
                  <a:pt x="1793" y="209"/>
                </a:lnTo>
                <a:lnTo>
                  <a:pt x="1796" y="209"/>
                </a:lnTo>
                <a:lnTo>
                  <a:pt x="1796" y="207"/>
                </a:lnTo>
                <a:lnTo>
                  <a:pt x="1798" y="207"/>
                </a:lnTo>
                <a:lnTo>
                  <a:pt x="1798" y="204"/>
                </a:lnTo>
                <a:lnTo>
                  <a:pt x="1801" y="204"/>
                </a:lnTo>
                <a:lnTo>
                  <a:pt x="1801" y="202"/>
                </a:lnTo>
                <a:lnTo>
                  <a:pt x="1801" y="199"/>
                </a:lnTo>
                <a:lnTo>
                  <a:pt x="1801" y="196"/>
                </a:lnTo>
                <a:lnTo>
                  <a:pt x="1804" y="196"/>
                </a:lnTo>
                <a:lnTo>
                  <a:pt x="1806" y="196"/>
                </a:lnTo>
                <a:lnTo>
                  <a:pt x="1806" y="199"/>
                </a:lnTo>
                <a:lnTo>
                  <a:pt x="1806" y="202"/>
                </a:lnTo>
                <a:lnTo>
                  <a:pt x="1806" y="204"/>
                </a:lnTo>
                <a:lnTo>
                  <a:pt x="1804" y="207"/>
                </a:lnTo>
                <a:lnTo>
                  <a:pt x="1804" y="209"/>
                </a:lnTo>
                <a:lnTo>
                  <a:pt x="1804" y="212"/>
                </a:lnTo>
                <a:lnTo>
                  <a:pt x="1804" y="215"/>
                </a:lnTo>
                <a:lnTo>
                  <a:pt x="1806" y="215"/>
                </a:lnTo>
                <a:lnTo>
                  <a:pt x="1806" y="212"/>
                </a:lnTo>
                <a:lnTo>
                  <a:pt x="1809" y="212"/>
                </a:lnTo>
                <a:lnTo>
                  <a:pt x="1811" y="215"/>
                </a:lnTo>
                <a:lnTo>
                  <a:pt x="1811" y="212"/>
                </a:lnTo>
                <a:lnTo>
                  <a:pt x="1814" y="212"/>
                </a:lnTo>
                <a:lnTo>
                  <a:pt x="1817" y="212"/>
                </a:lnTo>
                <a:lnTo>
                  <a:pt x="1819" y="212"/>
                </a:lnTo>
                <a:lnTo>
                  <a:pt x="1822" y="212"/>
                </a:lnTo>
                <a:lnTo>
                  <a:pt x="1822" y="209"/>
                </a:lnTo>
                <a:lnTo>
                  <a:pt x="1825" y="209"/>
                </a:lnTo>
                <a:lnTo>
                  <a:pt x="1827" y="209"/>
                </a:lnTo>
                <a:lnTo>
                  <a:pt x="1830" y="212"/>
                </a:lnTo>
                <a:lnTo>
                  <a:pt x="1830" y="209"/>
                </a:lnTo>
                <a:lnTo>
                  <a:pt x="1830" y="207"/>
                </a:lnTo>
                <a:lnTo>
                  <a:pt x="1827" y="207"/>
                </a:lnTo>
                <a:lnTo>
                  <a:pt x="1827" y="204"/>
                </a:lnTo>
                <a:lnTo>
                  <a:pt x="1827" y="202"/>
                </a:lnTo>
                <a:lnTo>
                  <a:pt x="1825" y="202"/>
                </a:lnTo>
                <a:lnTo>
                  <a:pt x="1825" y="199"/>
                </a:lnTo>
                <a:lnTo>
                  <a:pt x="1822" y="199"/>
                </a:lnTo>
                <a:lnTo>
                  <a:pt x="1822" y="196"/>
                </a:lnTo>
                <a:lnTo>
                  <a:pt x="1819" y="196"/>
                </a:lnTo>
                <a:lnTo>
                  <a:pt x="1819" y="194"/>
                </a:lnTo>
                <a:lnTo>
                  <a:pt x="1817" y="194"/>
                </a:lnTo>
                <a:lnTo>
                  <a:pt x="1817" y="191"/>
                </a:lnTo>
                <a:lnTo>
                  <a:pt x="1817" y="188"/>
                </a:lnTo>
                <a:lnTo>
                  <a:pt x="1814" y="188"/>
                </a:lnTo>
                <a:lnTo>
                  <a:pt x="1814" y="186"/>
                </a:lnTo>
                <a:lnTo>
                  <a:pt x="1814" y="183"/>
                </a:lnTo>
                <a:lnTo>
                  <a:pt x="1814" y="181"/>
                </a:lnTo>
                <a:lnTo>
                  <a:pt x="1811" y="178"/>
                </a:lnTo>
                <a:lnTo>
                  <a:pt x="1811" y="175"/>
                </a:lnTo>
                <a:lnTo>
                  <a:pt x="1809" y="175"/>
                </a:lnTo>
                <a:lnTo>
                  <a:pt x="1809" y="173"/>
                </a:lnTo>
                <a:lnTo>
                  <a:pt x="1806" y="173"/>
                </a:lnTo>
                <a:lnTo>
                  <a:pt x="1804" y="173"/>
                </a:lnTo>
                <a:lnTo>
                  <a:pt x="1801" y="173"/>
                </a:lnTo>
                <a:lnTo>
                  <a:pt x="1798" y="173"/>
                </a:lnTo>
                <a:lnTo>
                  <a:pt x="1798" y="170"/>
                </a:lnTo>
                <a:lnTo>
                  <a:pt x="1796" y="170"/>
                </a:lnTo>
                <a:lnTo>
                  <a:pt x="1796" y="168"/>
                </a:lnTo>
                <a:lnTo>
                  <a:pt x="1793" y="168"/>
                </a:lnTo>
                <a:lnTo>
                  <a:pt x="1793" y="165"/>
                </a:lnTo>
                <a:lnTo>
                  <a:pt x="1793" y="162"/>
                </a:lnTo>
                <a:lnTo>
                  <a:pt x="1793" y="160"/>
                </a:lnTo>
                <a:lnTo>
                  <a:pt x="1791" y="160"/>
                </a:lnTo>
                <a:lnTo>
                  <a:pt x="1791" y="157"/>
                </a:lnTo>
                <a:lnTo>
                  <a:pt x="1788" y="157"/>
                </a:lnTo>
                <a:lnTo>
                  <a:pt x="1788" y="155"/>
                </a:lnTo>
                <a:lnTo>
                  <a:pt x="1785" y="155"/>
                </a:lnTo>
                <a:lnTo>
                  <a:pt x="1783" y="155"/>
                </a:lnTo>
                <a:lnTo>
                  <a:pt x="1780" y="155"/>
                </a:lnTo>
                <a:lnTo>
                  <a:pt x="1778" y="155"/>
                </a:lnTo>
                <a:lnTo>
                  <a:pt x="1778" y="152"/>
                </a:lnTo>
                <a:lnTo>
                  <a:pt x="1778" y="149"/>
                </a:lnTo>
                <a:lnTo>
                  <a:pt x="1775" y="149"/>
                </a:lnTo>
                <a:lnTo>
                  <a:pt x="1775" y="147"/>
                </a:lnTo>
                <a:lnTo>
                  <a:pt x="1775" y="144"/>
                </a:lnTo>
                <a:lnTo>
                  <a:pt x="1772" y="144"/>
                </a:lnTo>
                <a:lnTo>
                  <a:pt x="1772" y="141"/>
                </a:lnTo>
                <a:lnTo>
                  <a:pt x="1770" y="141"/>
                </a:lnTo>
                <a:lnTo>
                  <a:pt x="1770" y="139"/>
                </a:lnTo>
                <a:lnTo>
                  <a:pt x="1767" y="139"/>
                </a:lnTo>
                <a:lnTo>
                  <a:pt x="1765" y="139"/>
                </a:lnTo>
                <a:lnTo>
                  <a:pt x="1765" y="136"/>
                </a:lnTo>
                <a:lnTo>
                  <a:pt x="1762" y="136"/>
                </a:lnTo>
                <a:lnTo>
                  <a:pt x="1759" y="136"/>
                </a:lnTo>
                <a:lnTo>
                  <a:pt x="1759" y="134"/>
                </a:lnTo>
                <a:lnTo>
                  <a:pt x="1759" y="131"/>
                </a:lnTo>
                <a:lnTo>
                  <a:pt x="1759" y="128"/>
                </a:lnTo>
                <a:lnTo>
                  <a:pt x="1762" y="128"/>
                </a:lnTo>
                <a:lnTo>
                  <a:pt x="1762" y="131"/>
                </a:lnTo>
                <a:lnTo>
                  <a:pt x="1765" y="131"/>
                </a:lnTo>
                <a:lnTo>
                  <a:pt x="1767" y="131"/>
                </a:lnTo>
                <a:lnTo>
                  <a:pt x="1767" y="128"/>
                </a:lnTo>
                <a:lnTo>
                  <a:pt x="1770" y="128"/>
                </a:lnTo>
                <a:lnTo>
                  <a:pt x="1770" y="126"/>
                </a:lnTo>
                <a:lnTo>
                  <a:pt x="1772" y="126"/>
                </a:lnTo>
                <a:lnTo>
                  <a:pt x="1772" y="128"/>
                </a:lnTo>
                <a:lnTo>
                  <a:pt x="1775" y="128"/>
                </a:lnTo>
                <a:lnTo>
                  <a:pt x="1778" y="128"/>
                </a:lnTo>
                <a:lnTo>
                  <a:pt x="1780" y="128"/>
                </a:lnTo>
                <a:lnTo>
                  <a:pt x="1780" y="126"/>
                </a:lnTo>
                <a:lnTo>
                  <a:pt x="1783" y="126"/>
                </a:lnTo>
                <a:lnTo>
                  <a:pt x="1783" y="123"/>
                </a:lnTo>
                <a:lnTo>
                  <a:pt x="1785" y="123"/>
                </a:lnTo>
                <a:lnTo>
                  <a:pt x="1785" y="126"/>
                </a:lnTo>
                <a:lnTo>
                  <a:pt x="1788" y="126"/>
                </a:lnTo>
                <a:lnTo>
                  <a:pt x="1791" y="126"/>
                </a:lnTo>
                <a:lnTo>
                  <a:pt x="1791" y="128"/>
                </a:lnTo>
                <a:lnTo>
                  <a:pt x="1788" y="128"/>
                </a:lnTo>
                <a:lnTo>
                  <a:pt x="1788" y="131"/>
                </a:lnTo>
                <a:lnTo>
                  <a:pt x="1785" y="131"/>
                </a:lnTo>
                <a:lnTo>
                  <a:pt x="1785" y="134"/>
                </a:lnTo>
                <a:lnTo>
                  <a:pt x="1785" y="136"/>
                </a:lnTo>
                <a:lnTo>
                  <a:pt x="1785" y="139"/>
                </a:lnTo>
                <a:lnTo>
                  <a:pt x="1785" y="141"/>
                </a:lnTo>
                <a:lnTo>
                  <a:pt x="1785" y="144"/>
                </a:lnTo>
                <a:lnTo>
                  <a:pt x="1783" y="144"/>
                </a:lnTo>
                <a:lnTo>
                  <a:pt x="1783" y="147"/>
                </a:lnTo>
                <a:lnTo>
                  <a:pt x="1785" y="147"/>
                </a:lnTo>
                <a:lnTo>
                  <a:pt x="1785" y="149"/>
                </a:lnTo>
                <a:lnTo>
                  <a:pt x="1788" y="149"/>
                </a:lnTo>
                <a:lnTo>
                  <a:pt x="1791" y="149"/>
                </a:lnTo>
                <a:lnTo>
                  <a:pt x="1791" y="147"/>
                </a:lnTo>
                <a:lnTo>
                  <a:pt x="1793" y="147"/>
                </a:lnTo>
                <a:lnTo>
                  <a:pt x="1793" y="144"/>
                </a:lnTo>
                <a:lnTo>
                  <a:pt x="1793" y="141"/>
                </a:lnTo>
                <a:lnTo>
                  <a:pt x="1796" y="141"/>
                </a:lnTo>
                <a:lnTo>
                  <a:pt x="1793" y="141"/>
                </a:lnTo>
                <a:lnTo>
                  <a:pt x="1793" y="139"/>
                </a:lnTo>
                <a:lnTo>
                  <a:pt x="1793" y="136"/>
                </a:lnTo>
                <a:lnTo>
                  <a:pt x="1796" y="136"/>
                </a:lnTo>
                <a:lnTo>
                  <a:pt x="1798" y="134"/>
                </a:lnTo>
                <a:lnTo>
                  <a:pt x="1798" y="131"/>
                </a:lnTo>
                <a:lnTo>
                  <a:pt x="1798" y="128"/>
                </a:lnTo>
                <a:lnTo>
                  <a:pt x="1798" y="126"/>
                </a:lnTo>
                <a:lnTo>
                  <a:pt x="1801" y="126"/>
                </a:lnTo>
                <a:lnTo>
                  <a:pt x="1798" y="123"/>
                </a:lnTo>
                <a:lnTo>
                  <a:pt x="1801" y="123"/>
                </a:lnTo>
                <a:lnTo>
                  <a:pt x="1801" y="121"/>
                </a:lnTo>
                <a:lnTo>
                  <a:pt x="1804" y="121"/>
                </a:lnTo>
                <a:lnTo>
                  <a:pt x="1804" y="118"/>
                </a:lnTo>
                <a:lnTo>
                  <a:pt x="1804" y="115"/>
                </a:lnTo>
                <a:lnTo>
                  <a:pt x="1804" y="113"/>
                </a:lnTo>
                <a:lnTo>
                  <a:pt x="1804" y="110"/>
                </a:lnTo>
                <a:lnTo>
                  <a:pt x="1801" y="110"/>
                </a:lnTo>
                <a:lnTo>
                  <a:pt x="1798" y="107"/>
                </a:lnTo>
                <a:lnTo>
                  <a:pt x="1796" y="107"/>
                </a:lnTo>
                <a:lnTo>
                  <a:pt x="1796" y="105"/>
                </a:lnTo>
                <a:lnTo>
                  <a:pt x="1793" y="105"/>
                </a:lnTo>
                <a:lnTo>
                  <a:pt x="1791" y="105"/>
                </a:lnTo>
                <a:lnTo>
                  <a:pt x="1791" y="107"/>
                </a:lnTo>
                <a:lnTo>
                  <a:pt x="1791" y="105"/>
                </a:lnTo>
                <a:lnTo>
                  <a:pt x="1791" y="102"/>
                </a:lnTo>
                <a:lnTo>
                  <a:pt x="1788" y="102"/>
                </a:lnTo>
                <a:lnTo>
                  <a:pt x="1788" y="100"/>
                </a:lnTo>
                <a:lnTo>
                  <a:pt x="1788" y="97"/>
                </a:lnTo>
                <a:lnTo>
                  <a:pt x="1785" y="97"/>
                </a:lnTo>
                <a:lnTo>
                  <a:pt x="1785" y="94"/>
                </a:lnTo>
                <a:lnTo>
                  <a:pt x="1783" y="94"/>
                </a:lnTo>
                <a:lnTo>
                  <a:pt x="1780" y="94"/>
                </a:lnTo>
                <a:lnTo>
                  <a:pt x="1778" y="94"/>
                </a:lnTo>
                <a:lnTo>
                  <a:pt x="1778" y="92"/>
                </a:lnTo>
                <a:lnTo>
                  <a:pt x="1778" y="89"/>
                </a:lnTo>
                <a:lnTo>
                  <a:pt x="1778" y="87"/>
                </a:lnTo>
                <a:lnTo>
                  <a:pt x="1778" y="84"/>
                </a:lnTo>
                <a:lnTo>
                  <a:pt x="1778" y="81"/>
                </a:lnTo>
                <a:lnTo>
                  <a:pt x="1775" y="81"/>
                </a:lnTo>
                <a:lnTo>
                  <a:pt x="1775" y="79"/>
                </a:lnTo>
                <a:lnTo>
                  <a:pt x="1775" y="81"/>
                </a:lnTo>
                <a:lnTo>
                  <a:pt x="1775" y="79"/>
                </a:lnTo>
                <a:lnTo>
                  <a:pt x="1778" y="76"/>
                </a:lnTo>
                <a:lnTo>
                  <a:pt x="1778" y="74"/>
                </a:lnTo>
                <a:lnTo>
                  <a:pt x="1780" y="74"/>
                </a:lnTo>
                <a:lnTo>
                  <a:pt x="1783" y="74"/>
                </a:lnTo>
                <a:lnTo>
                  <a:pt x="1783" y="71"/>
                </a:lnTo>
                <a:lnTo>
                  <a:pt x="1785" y="71"/>
                </a:lnTo>
                <a:lnTo>
                  <a:pt x="1788" y="68"/>
                </a:lnTo>
                <a:lnTo>
                  <a:pt x="1791" y="68"/>
                </a:lnTo>
                <a:lnTo>
                  <a:pt x="1791" y="66"/>
                </a:lnTo>
                <a:lnTo>
                  <a:pt x="1791" y="63"/>
                </a:lnTo>
                <a:lnTo>
                  <a:pt x="1793" y="63"/>
                </a:lnTo>
                <a:lnTo>
                  <a:pt x="1793" y="60"/>
                </a:lnTo>
                <a:lnTo>
                  <a:pt x="1796" y="60"/>
                </a:lnTo>
                <a:lnTo>
                  <a:pt x="1798" y="60"/>
                </a:lnTo>
                <a:lnTo>
                  <a:pt x="1801" y="60"/>
                </a:lnTo>
                <a:lnTo>
                  <a:pt x="1801" y="58"/>
                </a:lnTo>
                <a:lnTo>
                  <a:pt x="1804" y="58"/>
                </a:lnTo>
                <a:lnTo>
                  <a:pt x="1804" y="60"/>
                </a:lnTo>
                <a:close/>
                <a:moveTo>
                  <a:pt x="723" y="24"/>
                </a:moveTo>
                <a:lnTo>
                  <a:pt x="728" y="24"/>
                </a:lnTo>
                <a:lnTo>
                  <a:pt x="731" y="24"/>
                </a:lnTo>
                <a:lnTo>
                  <a:pt x="733" y="24"/>
                </a:lnTo>
                <a:lnTo>
                  <a:pt x="736" y="21"/>
                </a:lnTo>
                <a:lnTo>
                  <a:pt x="739" y="19"/>
                </a:lnTo>
                <a:lnTo>
                  <a:pt x="741" y="16"/>
                </a:lnTo>
                <a:lnTo>
                  <a:pt x="744" y="13"/>
                </a:lnTo>
                <a:lnTo>
                  <a:pt x="747" y="11"/>
                </a:lnTo>
                <a:lnTo>
                  <a:pt x="752" y="8"/>
                </a:lnTo>
                <a:lnTo>
                  <a:pt x="752" y="6"/>
                </a:lnTo>
                <a:lnTo>
                  <a:pt x="754" y="6"/>
                </a:lnTo>
                <a:lnTo>
                  <a:pt x="762" y="6"/>
                </a:lnTo>
                <a:lnTo>
                  <a:pt x="765" y="6"/>
                </a:lnTo>
                <a:lnTo>
                  <a:pt x="767" y="8"/>
                </a:lnTo>
                <a:lnTo>
                  <a:pt x="770" y="11"/>
                </a:lnTo>
                <a:lnTo>
                  <a:pt x="773" y="13"/>
                </a:lnTo>
                <a:lnTo>
                  <a:pt x="775" y="16"/>
                </a:lnTo>
                <a:lnTo>
                  <a:pt x="778" y="19"/>
                </a:lnTo>
                <a:lnTo>
                  <a:pt x="783" y="21"/>
                </a:lnTo>
                <a:lnTo>
                  <a:pt x="786" y="21"/>
                </a:lnTo>
                <a:lnTo>
                  <a:pt x="788" y="21"/>
                </a:lnTo>
                <a:lnTo>
                  <a:pt x="796" y="19"/>
                </a:lnTo>
                <a:lnTo>
                  <a:pt x="799" y="21"/>
                </a:lnTo>
                <a:lnTo>
                  <a:pt x="804" y="21"/>
                </a:lnTo>
                <a:lnTo>
                  <a:pt x="807" y="19"/>
                </a:lnTo>
                <a:lnTo>
                  <a:pt x="814" y="19"/>
                </a:lnTo>
                <a:lnTo>
                  <a:pt x="817" y="16"/>
                </a:lnTo>
                <a:lnTo>
                  <a:pt x="820" y="16"/>
                </a:lnTo>
                <a:lnTo>
                  <a:pt x="822" y="16"/>
                </a:lnTo>
                <a:lnTo>
                  <a:pt x="825" y="16"/>
                </a:lnTo>
                <a:lnTo>
                  <a:pt x="833" y="19"/>
                </a:lnTo>
                <a:lnTo>
                  <a:pt x="835" y="21"/>
                </a:lnTo>
                <a:lnTo>
                  <a:pt x="838" y="27"/>
                </a:lnTo>
                <a:lnTo>
                  <a:pt x="838" y="34"/>
                </a:lnTo>
                <a:lnTo>
                  <a:pt x="838" y="37"/>
                </a:lnTo>
                <a:lnTo>
                  <a:pt x="838" y="40"/>
                </a:lnTo>
                <a:lnTo>
                  <a:pt x="838" y="45"/>
                </a:lnTo>
                <a:lnTo>
                  <a:pt x="840" y="47"/>
                </a:lnTo>
                <a:lnTo>
                  <a:pt x="840" y="53"/>
                </a:lnTo>
                <a:lnTo>
                  <a:pt x="840" y="55"/>
                </a:lnTo>
                <a:lnTo>
                  <a:pt x="840" y="58"/>
                </a:lnTo>
                <a:lnTo>
                  <a:pt x="843" y="58"/>
                </a:lnTo>
                <a:lnTo>
                  <a:pt x="846" y="60"/>
                </a:lnTo>
                <a:lnTo>
                  <a:pt x="851" y="60"/>
                </a:lnTo>
                <a:lnTo>
                  <a:pt x="854" y="63"/>
                </a:lnTo>
                <a:lnTo>
                  <a:pt x="859" y="66"/>
                </a:lnTo>
                <a:lnTo>
                  <a:pt x="861" y="66"/>
                </a:lnTo>
                <a:lnTo>
                  <a:pt x="864" y="68"/>
                </a:lnTo>
                <a:lnTo>
                  <a:pt x="867" y="68"/>
                </a:lnTo>
                <a:lnTo>
                  <a:pt x="867" y="71"/>
                </a:lnTo>
                <a:lnTo>
                  <a:pt x="869" y="71"/>
                </a:lnTo>
                <a:lnTo>
                  <a:pt x="869" y="68"/>
                </a:lnTo>
                <a:lnTo>
                  <a:pt x="869" y="66"/>
                </a:lnTo>
                <a:lnTo>
                  <a:pt x="869" y="63"/>
                </a:lnTo>
                <a:lnTo>
                  <a:pt x="869" y="60"/>
                </a:lnTo>
                <a:lnTo>
                  <a:pt x="872" y="60"/>
                </a:lnTo>
                <a:lnTo>
                  <a:pt x="872" y="58"/>
                </a:lnTo>
                <a:lnTo>
                  <a:pt x="874" y="58"/>
                </a:lnTo>
                <a:lnTo>
                  <a:pt x="877" y="58"/>
                </a:lnTo>
                <a:lnTo>
                  <a:pt x="882" y="60"/>
                </a:lnTo>
                <a:lnTo>
                  <a:pt x="885" y="60"/>
                </a:lnTo>
                <a:lnTo>
                  <a:pt x="887" y="60"/>
                </a:lnTo>
                <a:lnTo>
                  <a:pt x="893" y="60"/>
                </a:lnTo>
                <a:lnTo>
                  <a:pt x="895" y="60"/>
                </a:lnTo>
                <a:lnTo>
                  <a:pt x="898" y="60"/>
                </a:lnTo>
                <a:lnTo>
                  <a:pt x="903" y="63"/>
                </a:lnTo>
                <a:lnTo>
                  <a:pt x="906" y="63"/>
                </a:lnTo>
                <a:lnTo>
                  <a:pt x="911" y="66"/>
                </a:lnTo>
                <a:lnTo>
                  <a:pt x="914" y="66"/>
                </a:lnTo>
                <a:lnTo>
                  <a:pt x="916" y="66"/>
                </a:lnTo>
                <a:lnTo>
                  <a:pt x="919" y="66"/>
                </a:lnTo>
                <a:lnTo>
                  <a:pt x="919" y="63"/>
                </a:lnTo>
                <a:lnTo>
                  <a:pt x="919" y="60"/>
                </a:lnTo>
                <a:lnTo>
                  <a:pt x="921" y="58"/>
                </a:lnTo>
                <a:lnTo>
                  <a:pt x="924" y="55"/>
                </a:lnTo>
                <a:lnTo>
                  <a:pt x="927" y="55"/>
                </a:lnTo>
                <a:lnTo>
                  <a:pt x="927" y="58"/>
                </a:lnTo>
                <a:lnTo>
                  <a:pt x="929" y="60"/>
                </a:lnTo>
                <a:lnTo>
                  <a:pt x="932" y="63"/>
                </a:lnTo>
                <a:lnTo>
                  <a:pt x="932" y="66"/>
                </a:lnTo>
                <a:lnTo>
                  <a:pt x="934" y="66"/>
                </a:lnTo>
                <a:lnTo>
                  <a:pt x="934" y="68"/>
                </a:lnTo>
                <a:lnTo>
                  <a:pt x="937" y="68"/>
                </a:lnTo>
                <a:lnTo>
                  <a:pt x="937" y="71"/>
                </a:lnTo>
                <a:lnTo>
                  <a:pt x="940" y="71"/>
                </a:lnTo>
                <a:lnTo>
                  <a:pt x="942" y="68"/>
                </a:lnTo>
                <a:lnTo>
                  <a:pt x="945" y="68"/>
                </a:lnTo>
                <a:lnTo>
                  <a:pt x="948" y="68"/>
                </a:lnTo>
                <a:lnTo>
                  <a:pt x="950" y="68"/>
                </a:lnTo>
                <a:lnTo>
                  <a:pt x="950" y="66"/>
                </a:lnTo>
                <a:lnTo>
                  <a:pt x="950" y="63"/>
                </a:lnTo>
                <a:lnTo>
                  <a:pt x="953" y="60"/>
                </a:lnTo>
                <a:lnTo>
                  <a:pt x="955" y="58"/>
                </a:lnTo>
                <a:lnTo>
                  <a:pt x="958" y="55"/>
                </a:lnTo>
                <a:lnTo>
                  <a:pt x="961" y="53"/>
                </a:lnTo>
                <a:lnTo>
                  <a:pt x="963" y="53"/>
                </a:lnTo>
                <a:lnTo>
                  <a:pt x="963" y="55"/>
                </a:lnTo>
                <a:lnTo>
                  <a:pt x="966" y="55"/>
                </a:lnTo>
                <a:lnTo>
                  <a:pt x="968" y="58"/>
                </a:lnTo>
                <a:lnTo>
                  <a:pt x="971" y="58"/>
                </a:lnTo>
                <a:lnTo>
                  <a:pt x="974" y="58"/>
                </a:lnTo>
                <a:lnTo>
                  <a:pt x="976" y="58"/>
                </a:lnTo>
                <a:lnTo>
                  <a:pt x="979" y="60"/>
                </a:lnTo>
                <a:lnTo>
                  <a:pt x="981" y="58"/>
                </a:lnTo>
                <a:lnTo>
                  <a:pt x="984" y="58"/>
                </a:lnTo>
                <a:lnTo>
                  <a:pt x="987" y="58"/>
                </a:lnTo>
                <a:lnTo>
                  <a:pt x="989" y="55"/>
                </a:lnTo>
                <a:lnTo>
                  <a:pt x="992" y="55"/>
                </a:lnTo>
                <a:lnTo>
                  <a:pt x="994" y="53"/>
                </a:lnTo>
                <a:lnTo>
                  <a:pt x="994" y="50"/>
                </a:lnTo>
                <a:lnTo>
                  <a:pt x="994" y="45"/>
                </a:lnTo>
                <a:lnTo>
                  <a:pt x="997" y="42"/>
                </a:lnTo>
                <a:lnTo>
                  <a:pt x="1000" y="42"/>
                </a:lnTo>
                <a:lnTo>
                  <a:pt x="1000" y="45"/>
                </a:lnTo>
                <a:lnTo>
                  <a:pt x="1005" y="47"/>
                </a:lnTo>
                <a:lnTo>
                  <a:pt x="1008" y="47"/>
                </a:lnTo>
                <a:lnTo>
                  <a:pt x="1010" y="47"/>
                </a:lnTo>
                <a:lnTo>
                  <a:pt x="1013" y="47"/>
                </a:lnTo>
                <a:lnTo>
                  <a:pt x="1015" y="47"/>
                </a:lnTo>
                <a:lnTo>
                  <a:pt x="1018" y="47"/>
                </a:lnTo>
                <a:lnTo>
                  <a:pt x="1021" y="47"/>
                </a:lnTo>
                <a:lnTo>
                  <a:pt x="1023" y="47"/>
                </a:lnTo>
                <a:lnTo>
                  <a:pt x="1023" y="45"/>
                </a:lnTo>
                <a:lnTo>
                  <a:pt x="1026" y="45"/>
                </a:lnTo>
                <a:lnTo>
                  <a:pt x="1026" y="42"/>
                </a:lnTo>
                <a:lnTo>
                  <a:pt x="1028" y="40"/>
                </a:lnTo>
                <a:lnTo>
                  <a:pt x="1031" y="40"/>
                </a:lnTo>
                <a:lnTo>
                  <a:pt x="1034" y="40"/>
                </a:lnTo>
                <a:lnTo>
                  <a:pt x="1036" y="40"/>
                </a:lnTo>
                <a:lnTo>
                  <a:pt x="1036" y="42"/>
                </a:lnTo>
                <a:lnTo>
                  <a:pt x="1036" y="45"/>
                </a:lnTo>
                <a:lnTo>
                  <a:pt x="1036" y="47"/>
                </a:lnTo>
                <a:lnTo>
                  <a:pt x="1039" y="47"/>
                </a:lnTo>
                <a:lnTo>
                  <a:pt x="1039" y="50"/>
                </a:lnTo>
                <a:lnTo>
                  <a:pt x="1041" y="53"/>
                </a:lnTo>
                <a:lnTo>
                  <a:pt x="1044" y="53"/>
                </a:lnTo>
                <a:lnTo>
                  <a:pt x="1044" y="50"/>
                </a:lnTo>
                <a:lnTo>
                  <a:pt x="1047" y="53"/>
                </a:lnTo>
                <a:lnTo>
                  <a:pt x="1049" y="53"/>
                </a:lnTo>
                <a:lnTo>
                  <a:pt x="1052" y="53"/>
                </a:lnTo>
                <a:lnTo>
                  <a:pt x="1055" y="53"/>
                </a:lnTo>
                <a:lnTo>
                  <a:pt x="1057" y="50"/>
                </a:lnTo>
                <a:lnTo>
                  <a:pt x="1060" y="50"/>
                </a:lnTo>
                <a:lnTo>
                  <a:pt x="1062" y="50"/>
                </a:lnTo>
                <a:lnTo>
                  <a:pt x="1065" y="50"/>
                </a:lnTo>
                <a:lnTo>
                  <a:pt x="1068" y="50"/>
                </a:lnTo>
                <a:lnTo>
                  <a:pt x="1070" y="50"/>
                </a:lnTo>
                <a:lnTo>
                  <a:pt x="1073" y="50"/>
                </a:lnTo>
                <a:lnTo>
                  <a:pt x="1075" y="50"/>
                </a:lnTo>
                <a:lnTo>
                  <a:pt x="1078" y="50"/>
                </a:lnTo>
                <a:lnTo>
                  <a:pt x="1081" y="47"/>
                </a:lnTo>
                <a:lnTo>
                  <a:pt x="1086" y="47"/>
                </a:lnTo>
                <a:lnTo>
                  <a:pt x="1099" y="45"/>
                </a:lnTo>
                <a:lnTo>
                  <a:pt x="1102" y="45"/>
                </a:lnTo>
                <a:lnTo>
                  <a:pt x="1102" y="47"/>
                </a:lnTo>
                <a:lnTo>
                  <a:pt x="1104" y="47"/>
                </a:lnTo>
                <a:lnTo>
                  <a:pt x="1107" y="50"/>
                </a:lnTo>
                <a:lnTo>
                  <a:pt x="1109" y="50"/>
                </a:lnTo>
                <a:lnTo>
                  <a:pt x="1112" y="53"/>
                </a:lnTo>
                <a:lnTo>
                  <a:pt x="1115" y="53"/>
                </a:lnTo>
                <a:lnTo>
                  <a:pt x="1117" y="53"/>
                </a:lnTo>
                <a:lnTo>
                  <a:pt x="1117" y="55"/>
                </a:lnTo>
                <a:lnTo>
                  <a:pt x="1120" y="53"/>
                </a:lnTo>
                <a:lnTo>
                  <a:pt x="1122" y="50"/>
                </a:lnTo>
                <a:lnTo>
                  <a:pt x="1125" y="50"/>
                </a:lnTo>
                <a:lnTo>
                  <a:pt x="1128" y="53"/>
                </a:lnTo>
                <a:lnTo>
                  <a:pt x="1130" y="55"/>
                </a:lnTo>
                <a:lnTo>
                  <a:pt x="1130" y="58"/>
                </a:lnTo>
                <a:lnTo>
                  <a:pt x="1133" y="58"/>
                </a:lnTo>
                <a:lnTo>
                  <a:pt x="1133" y="60"/>
                </a:lnTo>
                <a:lnTo>
                  <a:pt x="1135" y="60"/>
                </a:lnTo>
                <a:lnTo>
                  <a:pt x="1135" y="63"/>
                </a:lnTo>
                <a:lnTo>
                  <a:pt x="1138" y="63"/>
                </a:lnTo>
                <a:lnTo>
                  <a:pt x="1141" y="63"/>
                </a:lnTo>
                <a:lnTo>
                  <a:pt x="1143" y="63"/>
                </a:lnTo>
                <a:lnTo>
                  <a:pt x="1146" y="63"/>
                </a:lnTo>
                <a:lnTo>
                  <a:pt x="1149" y="63"/>
                </a:lnTo>
                <a:lnTo>
                  <a:pt x="1154" y="63"/>
                </a:lnTo>
                <a:lnTo>
                  <a:pt x="1156" y="63"/>
                </a:lnTo>
                <a:lnTo>
                  <a:pt x="1159" y="60"/>
                </a:lnTo>
                <a:lnTo>
                  <a:pt x="1162" y="60"/>
                </a:lnTo>
                <a:lnTo>
                  <a:pt x="1162" y="58"/>
                </a:lnTo>
                <a:lnTo>
                  <a:pt x="1164" y="60"/>
                </a:lnTo>
                <a:lnTo>
                  <a:pt x="1167" y="60"/>
                </a:lnTo>
                <a:lnTo>
                  <a:pt x="1169" y="60"/>
                </a:lnTo>
                <a:lnTo>
                  <a:pt x="1172" y="58"/>
                </a:lnTo>
                <a:lnTo>
                  <a:pt x="1172" y="55"/>
                </a:lnTo>
                <a:lnTo>
                  <a:pt x="1175" y="55"/>
                </a:lnTo>
                <a:lnTo>
                  <a:pt x="1177" y="53"/>
                </a:lnTo>
                <a:lnTo>
                  <a:pt x="1180" y="53"/>
                </a:lnTo>
                <a:lnTo>
                  <a:pt x="1180" y="55"/>
                </a:lnTo>
                <a:lnTo>
                  <a:pt x="1182" y="55"/>
                </a:lnTo>
                <a:lnTo>
                  <a:pt x="1185" y="58"/>
                </a:lnTo>
                <a:lnTo>
                  <a:pt x="1188" y="60"/>
                </a:lnTo>
                <a:lnTo>
                  <a:pt x="1190" y="63"/>
                </a:lnTo>
                <a:lnTo>
                  <a:pt x="1190" y="66"/>
                </a:lnTo>
                <a:lnTo>
                  <a:pt x="1193" y="66"/>
                </a:lnTo>
                <a:lnTo>
                  <a:pt x="1193" y="68"/>
                </a:lnTo>
                <a:lnTo>
                  <a:pt x="1193" y="71"/>
                </a:lnTo>
                <a:lnTo>
                  <a:pt x="1195" y="71"/>
                </a:lnTo>
                <a:lnTo>
                  <a:pt x="1195" y="74"/>
                </a:lnTo>
                <a:lnTo>
                  <a:pt x="1198" y="74"/>
                </a:lnTo>
                <a:lnTo>
                  <a:pt x="1198" y="76"/>
                </a:lnTo>
                <a:lnTo>
                  <a:pt x="1201" y="74"/>
                </a:lnTo>
                <a:lnTo>
                  <a:pt x="1203" y="79"/>
                </a:lnTo>
                <a:lnTo>
                  <a:pt x="1203" y="84"/>
                </a:lnTo>
                <a:lnTo>
                  <a:pt x="1203" y="87"/>
                </a:lnTo>
                <a:lnTo>
                  <a:pt x="1206" y="89"/>
                </a:lnTo>
                <a:lnTo>
                  <a:pt x="1209" y="92"/>
                </a:lnTo>
                <a:lnTo>
                  <a:pt x="1211" y="94"/>
                </a:lnTo>
                <a:lnTo>
                  <a:pt x="1214" y="94"/>
                </a:lnTo>
                <a:lnTo>
                  <a:pt x="1219" y="97"/>
                </a:lnTo>
                <a:lnTo>
                  <a:pt x="1222" y="97"/>
                </a:lnTo>
                <a:lnTo>
                  <a:pt x="1224" y="100"/>
                </a:lnTo>
                <a:lnTo>
                  <a:pt x="1227" y="100"/>
                </a:lnTo>
                <a:lnTo>
                  <a:pt x="1229" y="100"/>
                </a:lnTo>
                <a:lnTo>
                  <a:pt x="1232" y="100"/>
                </a:lnTo>
                <a:lnTo>
                  <a:pt x="1235" y="100"/>
                </a:lnTo>
                <a:lnTo>
                  <a:pt x="1235" y="102"/>
                </a:lnTo>
                <a:lnTo>
                  <a:pt x="1235" y="105"/>
                </a:lnTo>
                <a:lnTo>
                  <a:pt x="1235" y="107"/>
                </a:lnTo>
                <a:lnTo>
                  <a:pt x="1237" y="107"/>
                </a:lnTo>
                <a:lnTo>
                  <a:pt x="1240" y="110"/>
                </a:lnTo>
                <a:lnTo>
                  <a:pt x="1242" y="113"/>
                </a:lnTo>
                <a:lnTo>
                  <a:pt x="1245" y="115"/>
                </a:lnTo>
                <a:lnTo>
                  <a:pt x="1248" y="118"/>
                </a:lnTo>
                <a:lnTo>
                  <a:pt x="1248" y="121"/>
                </a:lnTo>
                <a:lnTo>
                  <a:pt x="1250" y="123"/>
                </a:lnTo>
                <a:lnTo>
                  <a:pt x="1253" y="126"/>
                </a:lnTo>
                <a:lnTo>
                  <a:pt x="1256" y="126"/>
                </a:lnTo>
                <a:lnTo>
                  <a:pt x="1256" y="128"/>
                </a:lnTo>
                <a:lnTo>
                  <a:pt x="1253" y="134"/>
                </a:lnTo>
                <a:lnTo>
                  <a:pt x="1250" y="136"/>
                </a:lnTo>
                <a:lnTo>
                  <a:pt x="1250" y="139"/>
                </a:lnTo>
                <a:lnTo>
                  <a:pt x="1245" y="144"/>
                </a:lnTo>
                <a:lnTo>
                  <a:pt x="1245" y="147"/>
                </a:lnTo>
                <a:lnTo>
                  <a:pt x="1242" y="152"/>
                </a:lnTo>
                <a:lnTo>
                  <a:pt x="1248" y="157"/>
                </a:lnTo>
                <a:lnTo>
                  <a:pt x="1250" y="162"/>
                </a:lnTo>
                <a:lnTo>
                  <a:pt x="1250" y="165"/>
                </a:lnTo>
                <a:lnTo>
                  <a:pt x="1258" y="181"/>
                </a:lnTo>
                <a:lnTo>
                  <a:pt x="1263" y="186"/>
                </a:lnTo>
                <a:lnTo>
                  <a:pt x="1261" y="186"/>
                </a:lnTo>
                <a:lnTo>
                  <a:pt x="1263" y="186"/>
                </a:lnTo>
                <a:lnTo>
                  <a:pt x="1258" y="181"/>
                </a:lnTo>
                <a:lnTo>
                  <a:pt x="1250" y="165"/>
                </a:lnTo>
                <a:lnTo>
                  <a:pt x="1250" y="168"/>
                </a:lnTo>
                <a:lnTo>
                  <a:pt x="1248" y="168"/>
                </a:lnTo>
                <a:lnTo>
                  <a:pt x="1245" y="168"/>
                </a:lnTo>
                <a:lnTo>
                  <a:pt x="1245" y="170"/>
                </a:lnTo>
                <a:lnTo>
                  <a:pt x="1242" y="170"/>
                </a:lnTo>
                <a:lnTo>
                  <a:pt x="1242" y="173"/>
                </a:lnTo>
                <a:lnTo>
                  <a:pt x="1240" y="173"/>
                </a:lnTo>
                <a:lnTo>
                  <a:pt x="1240" y="170"/>
                </a:lnTo>
                <a:lnTo>
                  <a:pt x="1237" y="170"/>
                </a:lnTo>
                <a:lnTo>
                  <a:pt x="1237" y="168"/>
                </a:lnTo>
                <a:lnTo>
                  <a:pt x="1240" y="168"/>
                </a:lnTo>
                <a:lnTo>
                  <a:pt x="1240" y="165"/>
                </a:lnTo>
                <a:lnTo>
                  <a:pt x="1237" y="165"/>
                </a:lnTo>
                <a:lnTo>
                  <a:pt x="1237" y="162"/>
                </a:lnTo>
                <a:lnTo>
                  <a:pt x="1235" y="160"/>
                </a:lnTo>
                <a:lnTo>
                  <a:pt x="1235" y="157"/>
                </a:lnTo>
                <a:lnTo>
                  <a:pt x="1232" y="157"/>
                </a:lnTo>
                <a:lnTo>
                  <a:pt x="1229" y="157"/>
                </a:lnTo>
                <a:lnTo>
                  <a:pt x="1227" y="157"/>
                </a:lnTo>
                <a:lnTo>
                  <a:pt x="1227" y="160"/>
                </a:lnTo>
                <a:lnTo>
                  <a:pt x="1224" y="160"/>
                </a:lnTo>
                <a:lnTo>
                  <a:pt x="1222" y="160"/>
                </a:lnTo>
                <a:lnTo>
                  <a:pt x="1219" y="160"/>
                </a:lnTo>
                <a:lnTo>
                  <a:pt x="1216" y="160"/>
                </a:lnTo>
                <a:lnTo>
                  <a:pt x="1214" y="160"/>
                </a:lnTo>
                <a:lnTo>
                  <a:pt x="1214" y="162"/>
                </a:lnTo>
                <a:lnTo>
                  <a:pt x="1211" y="162"/>
                </a:lnTo>
                <a:lnTo>
                  <a:pt x="1209" y="162"/>
                </a:lnTo>
                <a:lnTo>
                  <a:pt x="1209" y="165"/>
                </a:lnTo>
                <a:lnTo>
                  <a:pt x="1206" y="165"/>
                </a:lnTo>
                <a:lnTo>
                  <a:pt x="1203" y="165"/>
                </a:lnTo>
                <a:lnTo>
                  <a:pt x="1201" y="165"/>
                </a:lnTo>
                <a:lnTo>
                  <a:pt x="1198" y="162"/>
                </a:lnTo>
                <a:lnTo>
                  <a:pt x="1195" y="162"/>
                </a:lnTo>
                <a:lnTo>
                  <a:pt x="1195" y="160"/>
                </a:lnTo>
                <a:lnTo>
                  <a:pt x="1195" y="157"/>
                </a:lnTo>
                <a:lnTo>
                  <a:pt x="1193" y="157"/>
                </a:lnTo>
                <a:lnTo>
                  <a:pt x="1193" y="155"/>
                </a:lnTo>
                <a:lnTo>
                  <a:pt x="1193" y="157"/>
                </a:lnTo>
                <a:lnTo>
                  <a:pt x="1190" y="157"/>
                </a:lnTo>
                <a:lnTo>
                  <a:pt x="1190" y="160"/>
                </a:lnTo>
                <a:lnTo>
                  <a:pt x="1188" y="160"/>
                </a:lnTo>
                <a:lnTo>
                  <a:pt x="1188" y="162"/>
                </a:lnTo>
                <a:lnTo>
                  <a:pt x="1190" y="162"/>
                </a:lnTo>
                <a:lnTo>
                  <a:pt x="1190" y="165"/>
                </a:lnTo>
                <a:lnTo>
                  <a:pt x="1193" y="165"/>
                </a:lnTo>
                <a:lnTo>
                  <a:pt x="1193" y="168"/>
                </a:lnTo>
                <a:lnTo>
                  <a:pt x="1190" y="168"/>
                </a:lnTo>
                <a:lnTo>
                  <a:pt x="1190" y="170"/>
                </a:lnTo>
                <a:lnTo>
                  <a:pt x="1188" y="170"/>
                </a:lnTo>
                <a:lnTo>
                  <a:pt x="1185" y="170"/>
                </a:lnTo>
                <a:lnTo>
                  <a:pt x="1185" y="173"/>
                </a:lnTo>
                <a:lnTo>
                  <a:pt x="1182" y="173"/>
                </a:lnTo>
                <a:lnTo>
                  <a:pt x="1180" y="173"/>
                </a:lnTo>
                <a:lnTo>
                  <a:pt x="1177" y="173"/>
                </a:lnTo>
                <a:lnTo>
                  <a:pt x="1177" y="175"/>
                </a:lnTo>
                <a:lnTo>
                  <a:pt x="1175" y="175"/>
                </a:lnTo>
                <a:lnTo>
                  <a:pt x="1175" y="178"/>
                </a:lnTo>
                <a:lnTo>
                  <a:pt x="1175" y="181"/>
                </a:lnTo>
                <a:lnTo>
                  <a:pt x="1172" y="181"/>
                </a:lnTo>
                <a:lnTo>
                  <a:pt x="1172" y="183"/>
                </a:lnTo>
                <a:lnTo>
                  <a:pt x="1169" y="183"/>
                </a:lnTo>
                <a:lnTo>
                  <a:pt x="1169" y="186"/>
                </a:lnTo>
                <a:lnTo>
                  <a:pt x="1167" y="186"/>
                </a:lnTo>
                <a:lnTo>
                  <a:pt x="1167" y="188"/>
                </a:lnTo>
                <a:lnTo>
                  <a:pt x="1164" y="188"/>
                </a:lnTo>
                <a:lnTo>
                  <a:pt x="1164" y="191"/>
                </a:lnTo>
                <a:lnTo>
                  <a:pt x="1162" y="191"/>
                </a:lnTo>
                <a:lnTo>
                  <a:pt x="1162" y="194"/>
                </a:lnTo>
                <a:lnTo>
                  <a:pt x="1159" y="194"/>
                </a:lnTo>
                <a:lnTo>
                  <a:pt x="1159" y="196"/>
                </a:lnTo>
                <a:lnTo>
                  <a:pt x="1159" y="199"/>
                </a:lnTo>
                <a:lnTo>
                  <a:pt x="1156" y="199"/>
                </a:lnTo>
                <a:lnTo>
                  <a:pt x="1154" y="199"/>
                </a:lnTo>
                <a:lnTo>
                  <a:pt x="1156" y="199"/>
                </a:lnTo>
                <a:lnTo>
                  <a:pt x="1156" y="202"/>
                </a:lnTo>
                <a:lnTo>
                  <a:pt x="1156" y="204"/>
                </a:lnTo>
                <a:lnTo>
                  <a:pt x="1159" y="204"/>
                </a:lnTo>
                <a:lnTo>
                  <a:pt x="1159" y="207"/>
                </a:lnTo>
                <a:lnTo>
                  <a:pt x="1159" y="209"/>
                </a:lnTo>
                <a:lnTo>
                  <a:pt x="1159" y="212"/>
                </a:lnTo>
                <a:lnTo>
                  <a:pt x="1156" y="212"/>
                </a:lnTo>
                <a:lnTo>
                  <a:pt x="1156" y="215"/>
                </a:lnTo>
                <a:lnTo>
                  <a:pt x="1154" y="217"/>
                </a:lnTo>
                <a:lnTo>
                  <a:pt x="1154" y="220"/>
                </a:lnTo>
                <a:lnTo>
                  <a:pt x="1154" y="222"/>
                </a:lnTo>
                <a:lnTo>
                  <a:pt x="1154" y="225"/>
                </a:lnTo>
                <a:lnTo>
                  <a:pt x="1154" y="228"/>
                </a:lnTo>
                <a:lnTo>
                  <a:pt x="1154" y="230"/>
                </a:lnTo>
                <a:lnTo>
                  <a:pt x="1154" y="233"/>
                </a:lnTo>
                <a:lnTo>
                  <a:pt x="1151" y="233"/>
                </a:lnTo>
                <a:lnTo>
                  <a:pt x="1149" y="233"/>
                </a:lnTo>
                <a:lnTo>
                  <a:pt x="1146" y="235"/>
                </a:lnTo>
                <a:lnTo>
                  <a:pt x="1143" y="238"/>
                </a:lnTo>
                <a:lnTo>
                  <a:pt x="1143" y="241"/>
                </a:lnTo>
                <a:lnTo>
                  <a:pt x="1141" y="241"/>
                </a:lnTo>
                <a:lnTo>
                  <a:pt x="1141" y="243"/>
                </a:lnTo>
                <a:lnTo>
                  <a:pt x="1138" y="243"/>
                </a:lnTo>
                <a:lnTo>
                  <a:pt x="1138" y="246"/>
                </a:lnTo>
                <a:lnTo>
                  <a:pt x="1135" y="249"/>
                </a:lnTo>
                <a:lnTo>
                  <a:pt x="1135" y="251"/>
                </a:lnTo>
                <a:lnTo>
                  <a:pt x="1133" y="251"/>
                </a:lnTo>
                <a:lnTo>
                  <a:pt x="1130" y="251"/>
                </a:lnTo>
                <a:lnTo>
                  <a:pt x="1128" y="251"/>
                </a:lnTo>
                <a:lnTo>
                  <a:pt x="1125" y="251"/>
                </a:lnTo>
                <a:lnTo>
                  <a:pt x="1125" y="249"/>
                </a:lnTo>
                <a:lnTo>
                  <a:pt x="1122" y="249"/>
                </a:lnTo>
                <a:lnTo>
                  <a:pt x="1122" y="246"/>
                </a:lnTo>
                <a:lnTo>
                  <a:pt x="1120" y="246"/>
                </a:lnTo>
                <a:lnTo>
                  <a:pt x="1117" y="246"/>
                </a:lnTo>
                <a:lnTo>
                  <a:pt x="1117" y="243"/>
                </a:lnTo>
                <a:lnTo>
                  <a:pt x="1115" y="241"/>
                </a:lnTo>
                <a:lnTo>
                  <a:pt x="1117" y="238"/>
                </a:lnTo>
                <a:lnTo>
                  <a:pt x="1115" y="238"/>
                </a:lnTo>
                <a:lnTo>
                  <a:pt x="1115" y="241"/>
                </a:lnTo>
                <a:lnTo>
                  <a:pt x="1115" y="238"/>
                </a:lnTo>
                <a:lnTo>
                  <a:pt x="1112" y="238"/>
                </a:lnTo>
                <a:lnTo>
                  <a:pt x="1112" y="235"/>
                </a:lnTo>
                <a:lnTo>
                  <a:pt x="1109" y="238"/>
                </a:lnTo>
                <a:lnTo>
                  <a:pt x="1107" y="241"/>
                </a:lnTo>
                <a:lnTo>
                  <a:pt x="1109" y="241"/>
                </a:lnTo>
                <a:lnTo>
                  <a:pt x="1109" y="243"/>
                </a:lnTo>
                <a:lnTo>
                  <a:pt x="1109" y="246"/>
                </a:lnTo>
                <a:lnTo>
                  <a:pt x="1109" y="249"/>
                </a:lnTo>
                <a:lnTo>
                  <a:pt x="1109" y="251"/>
                </a:lnTo>
                <a:lnTo>
                  <a:pt x="1107" y="251"/>
                </a:lnTo>
                <a:lnTo>
                  <a:pt x="1107" y="249"/>
                </a:lnTo>
                <a:lnTo>
                  <a:pt x="1104" y="249"/>
                </a:lnTo>
                <a:lnTo>
                  <a:pt x="1104" y="246"/>
                </a:lnTo>
                <a:lnTo>
                  <a:pt x="1104" y="243"/>
                </a:lnTo>
                <a:lnTo>
                  <a:pt x="1104" y="246"/>
                </a:lnTo>
                <a:lnTo>
                  <a:pt x="1104" y="249"/>
                </a:lnTo>
                <a:lnTo>
                  <a:pt x="1104" y="251"/>
                </a:lnTo>
                <a:lnTo>
                  <a:pt x="1104" y="254"/>
                </a:lnTo>
                <a:lnTo>
                  <a:pt x="1102" y="254"/>
                </a:lnTo>
                <a:lnTo>
                  <a:pt x="1099" y="254"/>
                </a:lnTo>
                <a:lnTo>
                  <a:pt x="1099" y="256"/>
                </a:lnTo>
                <a:lnTo>
                  <a:pt x="1099" y="259"/>
                </a:lnTo>
                <a:lnTo>
                  <a:pt x="1099" y="262"/>
                </a:lnTo>
                <a:lnTo>
                  <a:pt x="1099" y="264"/>
                </a:lnTo>
                <a:lnTo>
                  <a:pt x="1099" y="267"/>
                </a:lnTo>
                <a:lnTo>
                  <a:pt x="1099" y="269"/>
                </a:lnTo>
                <a:lnTo>
                  <a:pt x="1102" y="272"/>
                </a:lnTo>
                <a:lnTo>
                  <a:pt x="1104" y="275"/>
                </a:lnTo>
                <a:lnTo>
                  <a:pt x="1107" y="275"/>
                </a:lnTo>
                <a:lnTo>
                  <a:pt x="1109" y="275"/>
                </a:lnTo>
                <a:lnTo>
                  <a:pt x="1109" y="277"/>
                </a:lnTo>
                <a:lnTo>
                  <a:pt x="1109" y="280"/>
                </a:lnTo>
                <a:lnTo>
                  <a:pt x="1109" y="282"/>
                </a:lnTo>
                <a:lnTo>
                  <a:pt x="1107" y="282"/>
                </a:lnTo>
                <a:lnTo>
                  <a:pt x="1107" y="285"/>
                </a:lnTo>
                <a:lnTo>
                  <a:pt x="1104" y="285"/>
                </a:lnTo>
                <a:lnTo>
                  <a:pt x="1102" y="288"/>
                </a:lnTo>
                <a:lnTo>
                  <a:pt x="1102" y="290"/>
                </a:lnTo>
                <a:lnTo>
                  <a:pt x="1102" y="293"/>
                </a:lnTo>
                <a:lnTo>
                  <a:pt x="1099" y="293"/>
                </a:lnTo>
                <a:lnTo>
                  <a:pt x="1099" y="296"/>
                </a:lnTo>
                <a:lnTo>
                  <a:pt x="1099" y="298"/>
                </a:lnTo>
                <a:lnTo>
                  <a:pt x="1099" y="301"/>
                </a:lnTo>
                <a:lnTo>
                  <a:pt x="1099" y="303"/>
                </a:lnTo>
                <a:lnTo>
                  <a:pt x="1096" y="303"/>
                </a:lnTo>
                <a:lnTo>
                  <a:pt x="1096" y="306"/>
                </a:lnTo>
                <a:lnTo>
                  <a:pt x="1096" y="309"/>
                </a:lnTo>
                <a:lnTo>
                  <a:pt x="1096" y="311"/>
                </a:lnTo>
                <a:lnTo>
                  <a:pt x="1096" y="314"/>
                </a:lnTo>
                <a:lnTo>
                  <a:pt x="1099" y="314"/>
                </a:lnTo>
                <a:lnTo>
                  <a:pt x="1099" y="316"/>
                </a:lnTo>
                <a:lnTo>
                  <a:pt x="1099" y="319"/>
                </a:lnTo>
                <a:lnTo>
                  <a:pt x="1099" y="322"/>
                </a:lnTo>
                <a:lnTo>
                  <a:pt x="1099" y="324"/>
                </a:lnTo>
                <a:lnTo>
                  <a:pt x="1096" y="324"/>
                </a:lnTo>
                <a:lnTo>
                  <a:pt x="1094" y="327"/>
                </a:lnTo>
                <a:lnTo>
                  <a:pt x="1094" y="330"/>
                </a:lnTo>
                <a:lnTo>
                  <a:pt x="1096" y="330"/>
                </a:lnTo>
                <a:lnTo>
                  <a:pt x="1094" y="330"/>
                </a:lnTo>
                <a:lnTo>
                  <a:pt x="1094" y="332"/>
                </a:lnTo>
                <a:lnTo>
                  <a:pt x="1096" y="335"/>
                </a:lnTo>
                <a:lnTo>
                  <a:pt x="1096" y="337"/>
                </a:lnTo>
                <a:lnTo>
                  <a:pt x="1096" y="335"/>
                </a:lnTo>
                <a:lnTo>
                  <a:pt x="1099" y="335"/>
                </a:lnTo>
                <a:lnTo>
                  <a:pt x="1099" y="337"/>
                </a:lnTo>
                <a:lnTo>
                  <a:pt x="1102" y="337"/>
                </a:lnTo>
                <a:lnTo>
                  <a:pt x="1102" y="340"/>
                </a:lnTo>
                <a:lnTo>
                  <a:pt x="1104" y="340"/>
                </a:lnTo>
                <a:lnTo>
                  <a:pt x="1104" y="343"/>
                </a:lnTo>
                <a:lnTo>
                  <a:pt x="1107" y="343"/>
                </a:lnTo>
                <a:lnTo>
                  <a:pt x="1109" y="343"/>
                </a:lnTo>
                <a:lnTo>
                  <a:pt x="1112" y="343"/>
                </a:lnTo>
                <a:lnTo>
                  <a:pt x="1115" y="343"/>
                </a:lnTo>
                <a:lnTo>
                  <a:pt x="1117" y="343"/>
                </a:lnTo>
                <a:lnTo>
                  <a:pt x="1117" y="340"/>
                </a:lnTo>
                <a:lnTo>
                  <a:pt x="1115" y="337"/>
                </a:lnTo>
                <a:lnTo>
                  <a:pt x="1115" y="335"/>
                </a:lnTo>
                <a:lnTo>
                  <a:pt x="1112" y="337"/>
                </a:lnTo>
                <a:lnTo>
                  <a:pt x="1112" y="335"/>
                </a:lnTo>
                <a:lnTo>
                  <a:pt x="1112" y="332"/>
                </a:lnTo>
                <a:lnTo>
                  <a:pt x="1115" y="332"/>
                </a:lnTo>
                <a:lnTo>
                  <a:pt x="1112" y="332"/>
                </a:lnTo>
                <a:lnTo>
                  <a:pt x="1115" y="332"/>
                </a:lnTo>
                <a:lnTo>
                  <a:pt x="1115" y="330"/>
                </a:lnTo>
                <a:lnTo>
                  <a:pt x="1117" y="330"/>
                </a:lnTo>
                <a:lnTo>
                  <a:pt x="1120" y="330"/>
                </a:lnTo>
                <a:lnTo>
                  <a:pt x="1122" y="330"/>
                </a:lnTo>
                <a:lnTo>
                  <a:pt x="1125" y="330"/>
                </a:lnTo>
                <a:lnTo>
                  <a:pt x="1128" y="330"/>
                </a:lnTo>
                <a:lnTo>
                  <a:pt x="1130" y="332"/>
                </a:lnTo>
                <a:lnTo>
                  <a:pt x="1130" y="330"/>
                </a:lnTo>
                <a:lnTo>
                  <a:pt x="1130" y="332"/>
                </a:lnTo>
                <a:lnTo>
                  <a:pt x="1133" y="332"/>
                </a:lnTo>
                <a:lnTo>
                  <a:pt x="1133" y="330"/>
                </a:lnTo>
                <a:lnTo>
                  <a:pt x="1135" y="330"/>
                </a:lnTo>
                <a:lnTo>
                  <a:pt x="1135" y="332"/>
                </a:lnTo>
                <a:lnTo>
                  <a:pt x="1138" y="332"/>
                </a:lnTo>
                <a:lnTo>
                  <a:pt x="1141" y="332"/>
                </a:lnTo>
                <a:lnTo>
                  <a:pt x="1143" y="332"/>
                </a:lnTo>
                <a:lnTo>
                  <a:pt x="1146" y="332"/>
                </a:lnTo>
                <a:lnTo>
                  <a:pt x="1149" y="332"/>
                </a:lnTo>
                <a:lnTo>
                  <a:pt x="1149" y="330"/>
                </a:lnTo>
                <a:lnTo>
                  <a:pt x="1151" y="330"/>
                </a:lnTo>
                <a:lnTo>
                  <a:pt x="1154" y="330"/>
                </a:lnTo>
                <a:lnTo>
                  <a:pt x="1156" y="330"/>
                </a:lnTo>
                <a:lnTo>
                  <a:pt x="1156" y="327"/>
                </a:lnTo>
                <a:lnTo>
                  <a:pt x="1156" y="324"/>
                </a:lnTo>
                <a:lnTo>
                  <a:pt x="1156" y="322"/>
                </a:lnTo>
                <a:lnTo>
                  <a:pt x="1159" y="322"/>
                </a:lnTo>
                <a:lnTo>
                  <a:pt x="1159" y="319"/>
                </a:lnTo>
                <a:lnTo>
                  <a:pt x="1162" y="316"/>
                </a:lnTo>
                <a:lnTo>
                  <a:pt x="1164" y="316"/>
                </a:lnTo>
                <a:lnTo>
                  <a:pt x="1164" y="314"/>
                </a:lnTo>
                <a:lnTo>
                  <a:pt x="1167" y="314"/>
                </a:lnTo>
                <a:lnTo>
                  <a:pt x="1167" y="316"/>
                </a:lnTo>
                <a:lnTo>
                  <a:pt x="1167" y="319"/>
                </a:lnTo>
                <a:lnTo>
                  <a:pt x="1167" y="322"/>
                </a:lnTo>
                <a:lnTo>
                  <a:pt x="1164" y="322"/>
                </a:lnTo>
                <a:lnTo>
                  <a:pt x="1164" y="324"/>
                </a:lnTo>
                <a:lnTo>
                  <a:pt x="1164" y="327"/>
                </a:lnTo>
                <a:lnTo>
                  <a:pt x="1162" y="330"/>
                </a:lnTo>
                <a:lnTo>
                  <a:pt x="1162" y="332"/>
                </a:lnTo>
                <a:lnTo>
                  <a:pt x="1164" y="332"/>
                </a:lnTo>
                <a:lnTo>
                  <a:pt x="1164" y="335"/>
                </a:lnTo>
                <a:lnTo>
                  <a:pt x="1164" y="337"/>
                </a:lnTo>
                <a:lnTo>
                  <a:pt x="1162" y="337"/>
                </a:lnTo>
                <a:lnTo>
                  <a:pt x="1162" y="340"/>
                </a:lnTo>
                <a:lnTo>
                  <a:pt x="1159" y="340"/>
                </a:lnTo>
                <a:lnTo>
                  <a:pt x="1159" y="343"/>
                </a:lnTo>
                <a:lnTo>
                  <a:pt x="1159" y="345"/>
                </a:lnTo>
                <a:lnTo>
                  <a:pt x="1162" y="345"/>
                </a:lnTo>
                <a:lnTo>
                  <a:pt x="1162" y="343"/>
                </a:lnTo>
                <a:lnTo>
                  <a:pt x="1164" y="343"/>
                </a:lnTo>
                <a:lnTo>
                  <a:pt x="1167" y="343"/>
                </a:lnTo>
                <a:lnTo>
                  <a:pt x="1167" y="340"/>
                </a:lnTo>
                <a:lnTo>
                  <a:pt x="1169" y="340"/>
                </a:lnTo>
                <a:lnTo>
                  <a:pt x="1172" y="340"/>
                </a:lnTo>
                <a:lnTo>
                  <a:pt x="1175" y="340"/>
                </a:lnTo>
                <a:lnTo>
                  <a:pt x="1177" y="337"/>
                </a:lnTo>
                <a:lnTo>
                  <a:pt x="1180" y="337"/>
                </a:lnTo>
                <a:lnTo>
                  <a:pt x="1182" y="337"/>
                </a:lnTo>
                <a:lnTo>
                  <a:pt x="1182" y="335"/>
                </a:lnTo>
                <a:lnTo>
                  <a:pt x="1185" y="335"/>
                </a:lnTo>
                <a:lnTo>
                  <a:pt x="1188" y="335"/>
                </a:lnTo>
                <a:lnTo>
                  <a:pt x="1190" y="335"/>
                </a:lnTo>
                <a:lnTo>
                  <a:pt x="1190" y="332"/>
                </a:lnTo>
                <a:lnTo>
                  <a:pt x="1190" y="330"/>
                </a:lnTo>
                <a:lnTo>
                  <a:pt x="1193" y="330"/>
                </a:lnTo>
                <a:lnTo>
                  <a:pt x="1193" y="327"/>
                </a:lnTo>
                <a:lnTo>
                  <a:pt x="1193" y="324"/>
                </a:lnTo>
                <a:lnTo>
                  <a:pt x="1193" y="322"/>
                </a:lnTo>
                <a:lnTo>
                  <a:pt x="1195" y="322"/>
                </a:lnTo>
                <a:lnTo>
                  <a:pt x="1195" y="319"/>
                </a:lnTo>
                <a:lnTo>
                  <a:pt x="1195" y="316"/>
                </a:lnTo>
                <a:lnTo>
                  <a:pt x="1198" y="316"/>
                </a:lnTo>
                <a:lnTo>
                  <a:pt x="1198" y="314"/>
                </a:lnTo>
                <a:lnTo>
                  <a:pt x="1198" y="311"/>
                </a:lnTo>
                <a:lnTo>
                  <a:pt x="1198" y="309"/>
                </a:lnTo>
                <a:lnTo>
                  <a:pt x="1198" y="306"/>
                </a:lnTo>
                <a:lnTo>
                  <a:pt x="1201" y="306"/>
                </a:lnTo>
                <a:lnTo>
                  <a:pt x="1201" y="303"/>
                </a:lnTo>
                <a:lnTo>
                  <a:pt x="1203" y="303"/>
                </a:lnTo>
                <a:lnTo>
                  <a:pt x="1206" y="306"/>
                </a:lnTo>
                <a:lnTo>
                  <a:pt x="1209" y="306"/>
                </a:lnTo>
                <a:lnTo>
                  <a:pt x="1209" y="309"/>
                </a:lnTo>
                <a:lnTo>
                  <a:pt x="1211" y="309"/>
                </a:lnTo>
                <a:lnTo>
                  <a:pt x="1211" y="306"/>
                </a:lnTo>
                <a:lnTo>
                  <a:pt x="1211" y="303"/>
                </a:lnTo>
                <a:lnTo>
                  <a:pt x="1209" y="301"/>
                </a:lnTo>
                <a:lnTo>
                  <a:pt x="1209" y="298"/>
                </a:lnTo>
                <a:lnTo>
                  <a:pt x="1211" y="296"/>
                </a:lnTo>
                <a:lnTo>
                  <a:pt x="1211" y="293"/>
                </a:lnTo>
                <a:lnTo>
                  <a:pt x="1209" y="293"/>
                </a:lnTo>
                <a:lnTo>
                  <a:pt x="1209" y="290"/>
                </a:lnTo>
                <a:lnTo>
                  <a:pt x="1209" y="288"/>
                </a:lnTo>
                <a:lnTo>
                  <a:pt x="1209" y="285"/>
                </a:lnTo>
                <a:lnTo>
                  <a:pt x="1211" y="285"/>
                </a:lnTo>
                <a:lnTo>
                  <a:pt x="1211" y="282"/>
                </a:lnTo>
                <a:lnTo>
                  <a:pt x="1214" y="282"/>
                </a:lnTo>
                <a:lnTo>
                  <a:pt x="1214" y="285"/>
                </a:lnTo>
                <a:lnTo>
                  <a:pt x="1216" y="285"/>
                </a:lnTo>
                <a:lnTo>
                  <a:pt x="1219" y="288"/>
                </a:lnTo>
                <a:lnTo>
                  <a:pt x="1222" y="288"/>
                </a:lnTo>
                <a:lnTo>
                  <a:pt x="1224" y="288"/>
                </a:lnTo>
                <a:lnTo>
                  <a:pt x="1224" y="290"/>
                </a:lnTo>
                <a:lnTo>
                  <a:pt x="1227" y="290"/>
                </a:lnTo>
                <a:lnTo>
                  <a:pt x="1227" y="293"/>
                </a:lnTo>
                <a:lnTo>
                  <a:pt x="1229" y="296"/>
                </a:lnTo>
                <a:lnTo>
                  <a:pt x="1229" y="298"/>
                </a:lnTo>
                <a:lnTo>
                  <a:pt x="1229" y="301"/>
                </a:lnTo>
                <a:lnTo>
                  <a:pt x="1229" y="303"/>
                </a:lnTo>
                <a:lnTo>
                  <a:pt x="1232" y="303"/>
                </a:lnTo>
                <a:lnTo>
                  <a:pt x="1232" y="306"/>
                </a:lnTo>
                <a:lnTo>
                  <a:pt x="1232" y="303"/>
                </a:lnTo>
                <a:lnTo>
                  <a:pt x="1235" y="303"/>
                </a:lnTo>
                <a:lnTo>
                  <a:pt x="1235" y="301"/>
                </a:lnTo>
                <a:lnTo>
                  <a:pt x="1235" y="303"/>
                </a:lnTo>
                <a:lnTo>
                  <a:pt x="1237" y="303"/>
                </a:lnTo>
                <a:lnTo>
                  <a:pt x="1240" y="301"/>
                </a:lnTo>
                <a:lnTo>
                  <a:pt x="1242" y="298"/>
                </a:lnTo>
                <a:lnTo>
                  <a:pt x="1245" y="298"/>
                </a:lnTo>
                <a:lnTo>
                  <a:pt x="1248" y="298"/>
                </a:lnTo>
                <a:lnTo>
                  <a:pt x="1248" y="296"/>
                </a:lnTo>
                <a:lnTo>
                  <a:pt x="1245" y="296"/>
                </a:lnTo>
                <a:lnTo>
                  <a:pt x="1248" y="296"/>
                </a:lnTo>
                <a:lnTo>
                  <a:pt x="1248" y="293"/>
                </a:lnTo>
                <a:lnTo>
                  <a:pt x="1250" y="293"/>
                </a:lnTo>
                <a:lnTo>
                  <a:pt x="1250" y="290"/>
                </a:lnTo>
                <a:lnTo>
                  <a:pt x="1253" y="290"/>
                </a:lnTo>
                <a:lnTo>
                  <a:pt x="1253" y="288"/>
                </a:lnTo>
                <a:lnTo>
                  <a:pt x="1256" y="288"/>
                </a:lnTo>
                <a:lnTo>
                  <a:pt x="1256" y="285"/>
                </a:lnTo>
                <a:lnTo>
                  <a:pt x="1256" y="282"/>
                </a:lnTo>
                <a:lnTo>
                  <a:pt x="1258" y="282"/>
                </a:lnTo>
                <a:lnTo>
                  <a:pt x="1261" y="282"/>
                </a:lnTo>
                <a:lnTo>
                  <a:pt x="1261" y="285"/>
                </a:lnTo>
                <a:lnTo>
                  <a:pt x="1258" y="285"/>
                </a:lnTo>
                <a:lnTo>
                  <a:pt x="1258" y="288"/>
                </a:lnTo>
                <a:lnTo>
                  <a:pt x="1258" y="290"/>
                </a:lnTo>
                <a:lnTo>
                  <a:pt x="1261" y="290"/>
                </a:lnTo>
                <a:lnTo>
                  <a:pt x="1263" y="290"/>
                </a:lnTo>
                <a:lnTo>
                  <a:pt x="1266" y="290"/>
                </a:lnTo>
                <a:lnTo>
                  <a:pt x="1266" y="288"/>
                </a:lnTo>
                <a:lnTo>
                  <a:pt x="1269" y="288"/>
                </a:lnTo>
                <a:lnTo>
                  <a:pt x="1271" y="285"/>
                </a:lnTo>
                <a:lnTo>
                  <a:pt x="1274" y="282"/>
                </a:lnTo>
                <a:lnTo>
                  <a:pt x="1274" y="280"/>
                </a:lnTo>
                <a:lnTo>
                  <a:pt x="1274" y="277"/>
                </a:lnTo>
                <a:lnTo>
                  <a:pt x="1274" y="275"/>
                </a:lnTo>
                <a:lnTo>
                  <a:pt x="1274" y="272"/>
                </a:lnTo>
                <a:lnTo>
                  <a:pt x="1274" y="275"/>
                </a:lnTo>
                <a:lnTo>
                  <a:pt x="1274" y="272"/>
                </a:lnTo>
                <a:lnTo>
                  <a:pt x="1274" y="269"/>
                </a:lnTo>
                <a:lnTo>
                  <a:pt x="1274" y="267"/>
                </a:lnTo>
                <a:lnTo>
                  <a:pt x="1274" y="264"/>
                </a:lnTo>
                <a:lnTo>
                  <a:pt x="1274" y="262"/>
                </a:lnTo>
                <a:lnTo>
                  <a:pt x="1274" y="259"/>
                </a:lnTo>
                <a:lnTo>
                  <a:pt x="1274" y="256"/>
                </a:lnTo>
                <a:lnTo>
                  <a:pt x="1274" y="254"/>
                </a:lnTo>
                <a:lnTo>
                  <a:pt x="1276" y="254"/>
                </a:lnTo>
                <a:lnTo>
                  <a:pt x="1279" y="254"/>
                </a:lnTo>
                <a:lnTo>
                  <a:pt x="1282" y="256"/>
                </a:lnTo>
                <a:lnTo>
                  <a:pt x="1284" y="256"/>
                </a:lnTo>
                <a:lnTo>
                  <a:pt x="1287" y="256"/>
                </a:lnTo>
                <a:lnTo>
                  <a:pt x="1287" y="259"/>
                </a:lnTo>
                <a:lnTo>
                  <a:pt x="1289" y="256"/>
                </a:lnTo>
                <a:lnTo>
                  <a:pt x="1289" y="259"/>
                </a:lnTo>
                <a:lnTo>
                  <a:pt x="1289" y="262"/>
                </a:lnTo>
                <a:lnTo>
                  <a:pt x="1292" y="262"/>
                </a:lnTo>
                <a:lnTo>
                  <a:pt x="1292" y="264"/>
                </a:lnTo>
                <a:lnTo>
                  <a:pt x="1295" y="264"/>
                </a:lnTo>
                <a:lnTo>
                  <a:pt x="1295" y="267"/>
                </a:lnTo>
                <a:lnTo>
                  <a:pt x="1297" y="267"/>
                </a:lnTo>
                <a:lnTo>
                  <a:pt x="1297" y="269"/>
                </a:lnTo>
                <a:lnTo>
                  <a:pt x="1300" y="269"/>
                </a:lnTo>
                <a:lnTo>
                  <a:pt x="1303" y="272"/>
                </a:lnTo>
                <a:lnTo>
                  <a:pt x="1305" y="272"/>
                </a:lnTo>
                <a:lnTo>
                  <a:pt x="1308" y="272"/>
                </a:lnTo>
                <a:lnTo>
                  <a:pt x="1308" y="275"/>
                </a:lnTo>
                <a:lnTo>
                  <a:pt x="1310" y="275"/>
                </a:lnTo>
                <a:lnTo>
                  <a:pt x="1310" y="272"/>
                </a:lnTo>
                <a:lnTo>
                  <a:pt x="1310" y="275"/>
                </a:lnTo>
                <a:lnTo>
                  <a:pt x="1310" y="272"/>
                </a:lnTo>
                <a:lnTo>
                  <a:pt x="1313" y="272"/>
                </a:lnTo>
                <a:lnTo>
                  <a:pt x="1313" y="269"/>
                </a:lnTo>
                <a:lnTo>
                  <a:pt x="1316" y="269"/>
                </a:lnTo>
                <a:lnTo>
                  <a:pt x="1318" y="269"/>
                </a:lnTo>
                <a:lnTo>
                  <a:pt x="1318" y="267"/>
                </a:lnTo>
                <a:lnTo>
                  <a:pt x="1321" y="267"/>
                </a:lnTo>
                <a:lnTo>
                  <a:pt x="1323" y="264"/>
                </a:lnTo>
                <a:lnTo>
                  <a:pt x="1326" y="262"/>
                </a:lnTo>
                <a:lnTo>
                  <a:pt x="1329" y="262"/>
                </a:lnTo>
                <a:lnTo>
                  <a:pt x="1329" y="259"/>
                </a:lnTo>
                <a:lnTo>
                  <a:pt x="1331" y="259"/>
                </a:lnTo>
                <a:lnTo>
                  <a:pt x="1331" y="256"/>
                </a:lnTo>
                <a:lnTo>
                  <a:pt x="1334" y="256"/>
                </a:lnTo>
                <a:lnTo>
                  <a:pt x="1334" y="254"/>
                </a:lnTo>
                <a:lnTo>
                  <a:pt x="1331" y="254"/>
                </a:lnTo>
                <a:lnTo>
                  <a:pt x="1331" y="251"/>
                </a:lnTo>
                <a:lnTo>
                  <a:pt x="1329" y="251"/>
                </a:lnTo>
                <a:lnTo>
                  <a:pt x="1331" y="251"/>
                </a:lnTo>
                <a:lnTo>
                  <a:pt x="1331" y="254"/>
                </a:lnTo>
                <a:lnTo>
                  <a:pt x="1334" y="254"/>
                </a:lnTo>
                <a:lnTo>
                  <a:pt x="1334" y="251"/>
                </a:lnTo>
                <a:lnTo>
                  <a:pt x="1334" y="249"/>
                </a:lnTo>
                <a:lnTo>
                  <a:pt x="1336" y="249"/>
                </a:lnTo>
                <a:lnTo>
                  <a:pt x="1336" y="246"/>
                </a:lnTo>
                <a:lnTo>
                  <a:pt x="1339" y="246"/>
                </a:lnTo>
                <a:lnTo>
                  <a:pt x="1339" y="243"/>
                </a:lnTo>
                <a:lnTo>
                  <a:pt x="1342" y="243"/>
                </a:lnTo>
                <a:lnTo>
                  <a:pt x="1342" y="241"/>
                </a:lnTo>
                <a:lnTo>
                  <a:pt x="1344" y="241"/>
                </a:lnTo>
                <a:lnTo>
                  <a:pt x="1344" y="238"/>
                </a:lnTo>
                <a:lnTo>
                  <a:pt x="1347" y="238"/>
                </a:lnTo>
                <a:lnTo>
                  <a:pt x="1347" y="235"/>
                </a:lnTo>
                <a:lnTo>
                  <a:pt x="1347" y="233"/>
                </a:lnTo>
                <a:lnTo>
                  <a:pt x="1347" y="230"/>
                </a:lnTo>
                <a:lnTo>
                  <a:pt x="1347" y="228"/>
                </a:lnTo>
                <a:lnTo>
                  <a:pt x="1347" y="225"/>
                </a:lnTo>
                <a:lnTo>
                  <a:pt x="1349" y="225"/>
                </a:lnTo>
                <a:lnTo>
                  <a:pt x="1349" y="222"/>
                </a:lnTo>
                <a:lnTo>
                  <a:pt x="1352" y="222"/>
                </a:lnTo>
                <a:lnTo>
                  <a:pt x="1352" y="220"/>
                </a:lnTo>
                <a:lnTo>
                  <a:pt x="1352" y="217"/>
                </a:lnTo>
                <a:lnTo>
                  <a:pt x="1352" y="215"/>
                </a:lnTo>
                <a:lnTo>
                  <a:pt x="1352" y="212"/>
                </a:lnTo>
                <a:lnTo>
                  <a:pt x="1352" y="209"/>
                </a:lnTo>
                <a:lnTo>
                  <a:pt x="1352" y="207"/>
                </a:lnTo>
                <a:lnTo>
                  <a:pt x="1352" y="204"/>
                </a:lnTo>
                <a:lnTo>
                  <a:pt x="1352" y="202"/>
                </a:lnTo>
                <a:lnTo>
                  <a:pt x="1355" y="202"/>
                </a:lnTo>
                <a:lnTo>
                  <a:pt x="1355" y="199"/>
                </a:lnTo>
                <a:lnTo>
                  <a:pt x="1355" y="196"/>
                </a:lnTo>
                <a:lnTo>
                  <a:pt x="1355" y="194"/>
                </a:lnTo>
                <a:lnTo>
                  <a:pt x="1355" y="191"/>
                </a:lnTo>
                <a:lnTo>
                  <a:pt x="1355" y="188"/>
                </a:lnTo>
                <a:lnTo>
                  <a:pt x="1357" y="188"/>
                </a:lnTo>
                <a:lnTo>
                  <a:pt x="1357" y="186"/>
                </a:lnTo>
                <a:lnTo>
                  <a:pt x="1360" y="186"/>
                </a:lnTo>
                <a:lnTo>
                  <a:pt x="1360" y="183"/>
                </a:lnTo>
                <a:lnTo>
                  <a:pt x="1360" y="181"/>
                </a:lnTo>
                <a:lnTo>
                  <a:pt x="1363" y="181"/>
                </a:lnTo>
                <a:lnTo>
                  <a:pt x="1363" y="178"/>
                </a:lnTo>
                <a:lnTo>
                  <a:pt x="1365" y="178"/>
                </a:lnTo>
                <a:lnTo>
                  <a:pt x="1365" y="175"/>
                </a:lnTo>
                <a:lnTo>
                  <a:pt x="1368" y="173"/>
                </a:lnTo>
                <a:lnTo>
                  <a:pt x="1368" y="170"/>
                </a:lnTo>
                <a:lnTo>
                  <a:pt x="1370" y="170"/>
                </a:lnTo>
                <a:lnTo>
                  <a:pt x="1370" y="168"/>
                </a:lnTo>
                <a:lnTo>
                  <a:pt x="1373" y="168"/>
                </a:lnTo>
                <a:lnTo>
                  <a:pt x="1373" y="165"/>
                </a:lnTo>
                <a:lnTo>
                  <a:pt x="1373" y="162"/>
                </a:lnTo>
                <a:lnTo>
                  <a:pt x="1373" y="160"/>
                </a:lnTo>
                <a:lnTo>
                  <a:pt x="1373" y="157"/>
                </a:lnTo>
                <a:lnTo>
                  <a:pt x="1376" y="157"/>
                </a:lnTo>
                <a:lnTo>
                  <a:pt x="1376" y="155"/>
                </a:lnTo>
                <a:lnTo>
                  <a:pt x="1373" y="155"/>
                </a:lnTo>
                <a:lnTo>
                  <a:pt x="1373" y="152"/>
                </a:lnTo>
                <a:lnTo>
                  <a:pt x="1373" y="149"/>
                </a:lnTo>
                <a:lnTo>
                  <a:pt x="1373" y="147"/>
                </a:lnTo>
                <a:lnTo>
                  <a:pt x="1373" y="144"/>
                </a:lnTo>
                <a:lnTo>
                  <a:pt x="1376" y="141"/>
                </a:lnTo>
                <a:lnTo>
                  <a:pt x="1376" y="139"/>
                </a:lnTo>
                <a:lnTo>
                  <a:pt x="1378" y="139"/>
                </a:lnTo>
                <a:lnTo>
                  <a:pt x="1378" y="136"/>
                </a:lnTo>
                <a:lnTo>
                  <a:pt x="1378" y="134"/>
                </a:lnTo>
                <a:lnTo>
                  <a:pt x="1381" y="134"/>
                </a:lnTo>
                <a:lnTo>
                  <a:pt x="1381" y="131"/>
                </a:lnTo>
                <a:lnTo>
                  <a:pt x="1381" y="128"/>
                </a:lnTo>
                <a:lnTo>
                  <a:pt x="1381" y="126"/>
                </a:lnTo>
                <a:lnTo>
                  <a:pt x="1383" y="126"/>
                </a:lnTo>
                <a:lnTo>
                  <a:pt x="1383" y="123"/>
                </a:lnTo>
                <a:lnTo>
                  <a:pt x="1386" y="123"/>
                </a:lnTo>
                <a:lnTo>
                  <a:pt x="1386" y="121"/>
                </a:lnTo>
                <a:lnTo>
                  <a:pt x="1389" y="121"/>
                </a:lnTo>
                <a:lnTo>
                  <a:pt x="1391" y="121"/>
                </a:lnTo>
                <a:lnTo>
                  <a:pt x="1391" y="123"/>
                </a:lnTo>
                <a:lnTo>
                  <a:pt x="1394" y="123"/>
                </a:lnTo>
                <a:lnTo>
                  <a:pt x="1396" y="123"/>
                </a:lnTo>
                <a:lnTo>
                  <a:pt x="1394" y="126"/>
                </a:lnTo>
                <a:lnTo>
                  <a:pt x="1396" y="126"/>
                </a:lnTo>
                <a:lnTo>
                  <a:pt x="1396" y="128"/>
                </a:lnTo>
                <a:lnTo>
                  <a:pt x="1396" y="131"/>
                </a:lnTo>
                <a:lnTo>
                  <a:pt x="1396" y="134"/>
                </a:lnTo>
                <a:lnTo>
                  <a:pt x="1396" y="136"/>
                </a:lnTo>
                <a:lnTo>
                  <a:pt x="1396" y="139"/>
                </a:lnTo>
                <a:lnTo>
                  <a:pt x="1396" y="141"/>
                </a:lnTo>
                <a:lnTo>
                  <a:pt x="1399" y="141"/>
                </a:lnTo>
                <a:lnTo>
                  <a:pt x="1399" y="144"/>
                </a:lnTo>
                <a:lnTo>
                  <a:pt x="1396" y="144"/>
                </a:lnTo>
                <a:lnTo>
                  <a:pt x="1396" y="147"/>
                </a:lnTo>
                <a:lnTo>
                  <a:pt x="1399" y="147"/>
                </a:lnTo>
                <a:lnTo>
                  <a:pt x="1402" y="147"/>
                </a:lnTo>
                <a:lnTo>
                  <a:pt x="1402" y="144"/>
                </a:lnTo>
                <a:lnTo>
                  <a:pt x="1404" y="144"/>
                </a:lnTo>
                <a:lnTo>
                  <a:pt x="1407" y="144"/>
                </a:lnTo>
                <a:lnTo>
                  <a:pt x="1407" y="141"/>
                </a:lnTo>
                <a:lnTo>
                  <a:pt x="1407" y="139"/>
                </a:lnTo>
                <a:lnTo>
                  <a:pt x="1407" y="136"/>
                </a:lnTo>
                <a:lnTo>
                  <a:pt x="1407" y="134"/>
                </a:lnTo>
                <a:lnTo>
                  <a:pt x="1404" y="134"/>
                </a:lnTo>
                <a:lnTo>
                  <a:pt x="1404" y="131"/>
                </a:lnTo>
                <a:lnTo>
                  <a:pt x="1404" y="128"/>
                </a:lnTo>
                <a:lnTo>
                  <a:pt x="1404" y="126"/>
                </a:lnTo>
                <a:lnTo>
                  <a:pt x="1404" y="123"/>
                </a:lnTo>
                <a:lnTo>
                  <a:pt x="1402" y="123"/>
                </a:lnTo>
                <a:lnTo>
                  <a:pt x="1402" y="121"/>
                </a:lnTo>
                <a:lnTo>
                  <a:pt x="1404" y="121"/>
                </a:lnTo>
                <a:lnTo>
                  <a:pt x="1402" y="121"/>
                </a:lnTo>
                <a:lnTo>
                  <a:pt x="1404" y="121"/>
                </a:lnTo>
                <a:lnTo>
                  <a:pt x="1404" y="118"/>
                </a:lnTo>
                <a:lnTo>
                  <a:pt x="1407" y="115"/>
                </a:lnTo>
                <a:lnTo>
                  <a:pt x="1407" y="113"/>
                </a:lnTo>
                <a:lnTo>
                  <a:pt x="1410" y="113"/>
                </a:lnTo>
                <a:lnTo>
                  <a:pt x="1412" y="113"/>
                </a:lnTo>
                <a:lnTo>
                  <a:pt x="1415" y="113"/>
                </a:lnTo>
                <a:lnTo>
                  <a:pt x="1417" y="113"/>
                </a:lnTo>
                <a:lnTo>
                  <a:pt x="1420" y="113"/>
                </a:lnTo>
                <a:lnTo>
                  <a:pt x="1423" y="113"/>
                </a:lnTo>
                <a:lnTo>
                  <a:pt x="1423" y="115"/>
                </a:lnTo>
                <a:lnTo>
                  <a:pt x="1423" y="113"/>
                </a:lnTo>
                <a:lnTo>
                  <a:pt x="1423" y="115"/>
                </a:lnTo>
                <a:lnTo>
                  <a:pt x="1425" y="115"/>
                </a:lnTo>
                <a:lnTo>
                  <a:pt x="1425" y="113"/>
                </a:lnTo>
                <a:lnTo>
                  <a:pt x="1428" y="113"/>
                </a:lnTo>
                <a:lnTo>
                  <a:pt x="1428" y="115"/>
                </a:lnTo>
                <a:lnTo>
                  <a:pt x="1430" y="115"/>
                </a:lnTo>
                <a:lnTo>
                  <a:pt x="1428" y="115"/>
                </a:lnTo>
                <a:lnTo>
                  <a:pt x="1428" y="118"/>
                </a:lnTo>
                <a:lnTo>
                  <a:pt x="1428" y="121"/>
                </a:lnTo>
                <a:lnTo>
                  <a:pt x="1425" y="121"/>
                </a:lnTo>
                <a:lnTo>
                  <a:pt x="1425" y="123"/>
                </a:lnTo>
                <a:lnTo>
                  <a:pt x="1423" y="123"/>
                </a:lnTo>
                <a:lnTo>
                  <a:pt x="1423" y="126"/>
                </a:lnTo>
                <a:lnTo>
                  <a:pt x="1423" y="128"/>
                </a:lnTo>
                <a:lnTo>
                  <a:pt x="1423" y="131"/>
                </a:lnTo>
                <a:lnTo>
                  <a:pt x="1423" y="134"/>
                </a:lnTo>
                <a:lnTo>
                  <a:pt x="1420" y="134"/>
                </a:lnTo>
                <a:lnTo>
                  <a:pt x="1423" y="134"/>
                </a:lnTo>
                <a:lnTo>
                  <a:pt x="1423" y="136"/>
                </a:lnTo>
                <a:lnTo>
                  <a:pt x="1425" y="136"/>
                </a:lnTo>
                <a:lnTo>
                  <a:pt x="1423" y="136"/>
                </a:lnTo>
                <a:lnTo>
                  <a:pt x="1423" y="139"/>
                </a:lnTo>
                <a:lnTo>
                  <a:pt x="1425" y="139"/>
                </a:lnTo>
                <a:lnTo>
                  <a:pt x="1428" y="139"/>
                </a:lnTo>
                <a:lnTo>
                  <a:pt x="1428" y="136"/>
                </a:lnTo>
                <a:lnTo>
                  <a:pt x="1428" y="139"/>
                </a:lnTo>
                <a:lnTo>
                  <a:pt x="1425" y="139"/>
                </a:lnTo>
                <a:lnTo>
                  <a:pt x="1425" y="141"/>
                </a:lnTo>
                <a:lnTo>
                  <a:pt x="1428" y="141"/>
                </a:lnTo>
                <a:lnTo>
                  <a:pt x="1428" y="144"/>
                </a:lnTo>
                <a:lnTo>
                  <a:pt x="1430" y="144"/>
                </a:lnTo>
                <a:lnTo>
                  <a:pt x="1433" y="147"/>
                </a:lnTo>
                <a:lnTo>
                  <a:pt x="1436" y="147"/>
                </a:lnTo>
                <a:lnTo>
                  <a:pt x="1436" y="149"/>
                </a:lnTo>
                <a:lnTo>
                  <a:pt x="1438" y="149"/>
                </a:lnTo>
                <a:lnTo>
                  <a:pt x="1438" y="152"/>
                </a:lnTo>
                <a:lnTo>
                  <a:pt x="1441" y="152"/>
                </a:lnTo>
                <a:lnTo>
                  <a:pt x="1441" y="155"/>
                </a:lnTo>
                <a:lnTo>
                  <a:pt x="1443" y="155"/>
                </a:lnTo>
                <a:lnTo>
                  <a:pt x="1443" y="157"/>
                </a:lnTo>
                <a:lnTo>
                  <a:pt x="1446" y="157"/>
                </a:lnTo>
                <a:lnTo>
                  <a:pt x="1446" y="155"/>
                </a:lnTo>
                <a:lnTo>
                  <a:pt x="1449" y="155"/>
                </a:lnTo>
                <a:lnTo>
                  <a:pt x="1451" y="155"/>
                </a:lnTo>
                <a:lnTo>
                  <a:pt x="1454" y="155"/>
                </a:lnTo>
                <a:lnTo>
                  <a:pt x="1454" y="152"/>
                </a:lnTo>
                <a:lnTo>
                  <a:pt x="1457" y="152"/>
                </a:lnTo>
                <a:lnTo>
                  <a:pt x="1459" y="149"/>
                </a:lnTo>
                <a:lnTo>
                  <a:pt x="1462" y="149"/>
                </a:lnTo>
                <a:lnTo>
                  <a:pt x="1462" y="147"/>
                </a:lnTo>
                <a:lnTo>
                  <a:pt x="1459" y="147"/>
                </a:lnTo>
                <a:lnTo>
                  <a:pt x="1457" y="147"/>
                </a:lnTo>
                <a:lnTo>
                  <a:pt x="1457" y="144"/>
                </a:lnTo>
                <a:lnTo>
                  <a:pt x="1457" y="141"/>
                </a:lnTo>
                <a:lnTo>
                  <a:pt x="1457" y="139"/>
                </a:lnTo>
                <a:lnTo>
                  <a:pt x="1454" y="139"/>
                </a:lnTo>
                <a:lnTo>
                  <a:pt x="1454" y="136"/>
                </a:lnTo>
                <a:lnTo>
                  <a:pt x="1454" y="134"/>
                </a:lnTo>
                <a:lnTo>
                  <a:pt x="1454" y="131"/>
                </a:lnTo>
                <a:lnTo>
                  <a:pt x="1454" y="128"/>
                </a:lnTo>
                <a:lnTo>
                  <a:pt x="1457" y="128"/>
                </a:lnTo>
                <a:lnTo>
                  <a:pt x="1457" y="131"/>
                </a:lnTo>
                <a:lnTo>
                  <a:pt x="1457" y="128"/>
                </a:lnTo>
                <a:lnTo>
                  <a:pt x="1459" y="128"/>
                </a:lnTo>
                <a:lnTo>
                  <a:pt x="1462" y="128"/>
                </a:lnTo>
                <a:lnTo>
                  <a:pt x="1462" y="126"/>
                </a:lnTo>
                <a:lnTo>
                  <a:pt x="1464" y="126"/>
                </a:lnTo>
                <a:lnTo>
                  <a:pt x="1464" y="128"/>
                </a:lnTo>
                <a:lnTo>
                  <a:pt x="1467" y="128"/>
                </a:lnTo>
                <a:lnTo>
                  <a:pt x="1467" y="131"/>
                </a:lnTo>
                <a:lnTo>
                  <a:pt x="1470" y="131"/>
                </a:lnTo>
                <a:lnTo>
                  <a:pt x="1472" y="131"/>
                </a:lnTo>
                <a:lnTo>
                  <a:pt x="1472" y="134"/>
                </a:lnTo>
                <a:lnTo>
                  <a:pt x="1472" y="131"/>
                </a:lnTo>
                <a:lnTo>
                  <a:pt x="1475" y="131"/>
                </a:lnTo>
                <a:lnTo>
                  <a:pt x="1475" y="128"/>
                </a:lnTo>
                <a:lnTo>
                  <a:pt x="1477" y="128"/>
                </a:lnTo>
                <a:lnTo>
                  <a:pt x="1480" y="128"/>
                </a:lnTo>
                <a:lnTo>
                  <a:pt x="1480" y="131"/>
                </a:lnTo>
                <a:lnTo>
                  <a:pt x="1477" y="131"/>
                </a:lnTo>
                <a:lnTo>
                  <a:pt x="1477" y="134"/>
                </a:lnTo>
                <a:lnTo>
                  <a:pt x="1477" y="136"/>
                </a:lnTo>
                <a:lnTo>
                  <a:pt x="1477" y="139"/>
                </a:lnTo>
                <a:lnTo>
                  <a:pt x="1477" y="141"/>
                </a:lnTo>
                <a:lnTo>
                  <a:pt x="1480" y="141"/>
                </a:lnTo>
                <a:lnTo>
                  <a:pt x="1483" y="141"/>
                </a:lnTo>
                <a:lnTo>
                  <a:pt x="1485" y="141"/>
                </a:lnTo>
                <a:lnTo>
                  <a:pt x="1488" y="141"/>
                </a:lnTo>
                <a:lnTo>
                  <a:pt x="1490" y="141"/>
                </a:lnTo>
                <a:lnTo>
                  <a:pt x="1490" y="139"/>
                </a:lnTo>
                <a:lnTo>
                  <a:pt x="1490" y="136"/>
                </a:lnTo>
                <a:lnTo>
                  <a:pt x="1493" y="136"/>
                </a:lnTo>
                <a:lnTo>
                  <a:pt x="1493" y="134"/>
                </a:lnTo>
                <a:lnTo>
                  <a:pt x="1496" y="134"/>
                </a:lnTo>
                <a:lnTo>
                  <a:pt x="1496" y="131"/>
                </a:lnTo>
                <a:lnTo>
                  <a:pt x="1496" y="128"/>
                </a:lnTo>
                <a:lnTo>
                  <a:pt x="1498" y="128"/>
                </a:lnTo>
                <a:lnTo>
                  <a:pt x="1496" y="128"/>
                </a:lnTo>
                <a:lnTo>
                  <a:pt x="1496" y="126"/>
                </a:lnTo>
                <a:lnTo>
                  <a:pt x="1493" y="126"/>
                </a:lnTo>
                <a:lnTo>
                  <a:pt x="1493" y="123"/>
                </a:lnTo>
                <a:lnTo>
                  <a:pt x="1493" y="121"/>
                </a:lnTo>
                <a:lnTo>
                  <a:pt x="1493" y="118"/>
                </a:lnTo>
                <a:lnTo>
                  <a:pt x="1493" y="115"/>
                </a:lnTo>
                <a:lnTo>
                  <a:pt x="1496" y="115"/>
                </a:lnTo>
                <a:lnTo>
                  <a:pt x="1496" y="113"/>
                </a:lnTo>
                <a:lnTo>
                  <a:pt x="1498" y="113"/>
                </a:lnTo>
                <a:lnTo>
                  <a:pt x="1501" y="113"/>
                </a:lnTo>
                <a:lnTo>
                  <a:pt x="1503" y="113"/>
                </a:lnTo>
                <a:lnTo>
                  <a:pt x="1506" y="113"/>
                </a:lnTo>
                <a:lnTo>
                  <a:pt x="1506" y="115"/>
                </a:lnTo>
                <a:lnTo>
                  <a:pt x="1509" y="115"/>
                </a:lnTo>
                <a:lnTo>
                  <a:pt x="1511" y="115"/>
                </a:lnTo>
                <a:lnTo>
                  <a:pt x="1514" y="115"/>
                </a:lnTo>
                <a:lnTo>
                  <a:pt x="1514" y="118"/>
                </a:lnTo>
                <a:lnTo>
                  <a:pt x="1511" y="118"/>
                </a:lnTo>
                <a:lnTo>
                  <a:pt x="1511" y="121"/>
                </a:lnTo>
                <a:lnTo>
                  <a:pt x="1514" y="121"/>
                </a:lnTo>
                <a:lnTo>
                  <a:pt x="1514" y="123"/>
                </a:lnTo>
                <a:lnTo>
                  <a:pt x="1517" y="123"/>
                </a:lnTo>
                <a:lnTo>
                  <a:pt x="1517" y="126"/>
                </a:lnTo>
                <a:lnTo>
                  <a:pt x="1519" y="126"/>
                </a:lnTo>
                <a:lnTo>
                  <a:pt x="1519" y="128"/>
                </a:lnTo>
                <a:lnTo>
                  <a:pt x="1522" y="128"/>
                </a:lnTo>
                <a:lnTo>
                  <a:pt x="1524" y="128"/>
                </a:lnTo>
                <a:lnTo>
                  <a:pt x="1527" y="128"/>
                </a:lnTo>
                <a:lnTo>
                  <a:pt x="1530" y="128"/>
                </a:lnTo>
                <a:lnTo>
                  <a:pt x="1530" y="126"/>
                </a:lnTo>
                <a:lnTo>
                  <a:pt x="1530" y="123"/>
                </a:lnTo>
                <a:lnTo>
                  <a:pt x="1532" y="123"/>
                </a:lnTo>
                <a:lnTo>
                  <a:pt x="1530" y="123"/>
                </a:lnTo>
                <a:lnTo>
                  <a:pt x="1530" y="121"/>
                </a:lnTo>
                <a:lnTo>
                  <a:pt x="1532" y="121"/>
                </a:lnTo>
                <a:lnTo>
                  <a:pt x="1535" y="121"/>
                </a:lnTo>
                <a:lnTo>
                  <a:pt x="1535" y="118"/>
                </a:lnTo>
                <a:lnTo>
                  <a:pt x="1537" y="118"/>
                </a:lnTo>
                <a:lnTo>
                  <a:pt x="1535" y="118"/>
                </a:lnTo>
                <a:lnTo>
                  <a:pt x="1537" y="118"/>
                </a:lnTo>
                <a:lnTo>
                  <a:pt x="1540" y="118"/>
                </a:lnTo>
                <a:lnTo>
                  <a:pt x="1540" y="121"/>
                </a:lnTo>
                <a:lnTo>
                  <a:pt x="1543" y="121"/>
                </a:lnTo>
                <a:lnTo>
                  <a:pt x="1543" y="123"/>
                </a:lnTo>
                <a:lnTo>
                  <a:pt x="1540" y="123"/>
                </a:lnTo>
                <a:lnTo>
                  <a:pt x="1543" y="123"/>
                </a:lnTo>
                <a:lnTo>
                  <a:pt x="1540" y="123"/>
                </a:lnTo>
                <a:lnTo>
                  <a:pt x="1540" y="126"/>
                </a:lnTo>
                <a:lnTo>
                  <a:pt x="1537" y="126"/>
                </a:lnTo>
                <a:lnTo>
                  <a:pt x="1537" y="128"/>
                </a:lnTo>
                <a:lnTo>
                  <a:pt x="1535" y="128"/>
                </a:lnTo>
                <a:lnTo>
                  <a:pt x="1532" y="128"/>
                </a:lnTo>
                <a:lnTo>
                  <a:pt x="1530" y="128"/>
                </a:lnTo>
                <a:lnTo>
                  <a:pt x="1530" y="131"/>
                </a:lnTo>
                <a:lnTo>
                  <a:pt x="1530" y="134"/>
                </a:lnTo>
                <a:lnTo>
                  <a:pt x="1527" y="134"/>
                </a:lnTo>
                <a:lnTo>
                  <a:pt x="1524" y="136"/>
                </a:lnTo>
                <a:lnTo>
                  <a:pt x="1522" y="136"/>
                </a:lnTo>
                <a:lnTo>
                  <a:pt x="1522" y="139"/>
                </a:lnTo>
                <a:lnTo>
                  <a:pt x="1519" y="139"/>
                </a:lnTo>
                <a:lnTo>
                  <a:pt x="1519" y="141"/>
                </a:lnTo>
                <a:lnTo>
                  <a:pt x="1517" y="144"/>
                </a:lnTo>
                <a:lnTo>
                  <a:pt x="1514" y="144"/>
                </a:lnTo>
                <a:lnTo>
                  <a:pt x="1511" y="144"/>
                </a:lnTo>
                <a:lnTo>
                  <a:pt x="1511" y="147"/>
                </a:lnTo>
                <a:lnTo>
                  <a:pt x="1509" y="147"/>
                </a:lnTo>
                <a:lnTo>
                  <a:pt x="1511" y="147"/>
                </a:lnTo>
                <a:lnTo>
                  <a:pt x="1511" y="149"/>
                </a:lnTo>
                <a:lnTo>
                  <a:pt x="1509" y="149"/>
                </a:lnTo>
                <a:lnTo>
                  <a:pt x="1509" y="152"/>
                </a:lnTo>
                <a:lnTo>
                  <a:pt x="1506" y="152"/>
                </a:lnTo>
                <a:lnTo>
                  <a:pt x="1506" y="155"/>
                </a:lnTo>
                <a:lnTo>
                  <a:pt x="1503" y="155"/>
                </a:lnTo>
                <a:lnTo>
                  <a:pt x="1503" y="157"/>
                </a:lnTo>
                <a:lnTo>
                  <a:pt x="1501" y="157"/>
                </a:lnTo>
                <a:lnTo>
                  <a:pt x="1503" y="157"/>
                </a:lnTo>
                <a:lnTo>
                  <a:pt x="1506" y="157"/>
                </a:lnTo>
                <a:lnTo>
                  <a:pt x="1509" y="157"/>
                </a:lnTo>
                <a:lnTo>
                  <a:pt x="1509" y="160"/>
                </a:lnTo>
                <a:lnTo>
                  <a:pt x="1511" y="160"/>
                </a:lnTo>
                <a:lnTo>
                  <a:pt x="1511" y="157"/>
                </a:lnTo>
                <a:lnTo>
                  <a:pt x="1511" y="160"/>
                </a:lnTo>
                <a:lnTo>
                  <a:pt x="1514" y="160"/>
                </a:lnTo>
                <a:lnTo>
                  <a:pt x="1517" y="160"/>
                </a:lnTo>
                <a:lnTo>
                  <a:pt x="1517" y="157"/>
                </a:lnTo>
                <a:lnTo>
                  <a:pt x="1519" y="157"/>
                </a:lnTo>
                <a:lnTo>
                  <a:pt x="1522" y="157"/>
                </a:lnTo>
                <a:lnTo>
                  <a:pt x="1522" y="160"/>
                </a:lnTo>
                <a:lnTo>
                  <a:pt x="1524" y="160"/>
                </a:lnTo>
                <a:lnTo>
                  <a:pt x="1527" y="160"/>
                </a:lnTo>
                <a:lnTo>
                  <a:pt x="1527" y="162"/>
                </a:lnTo>
                <a:lnTo>
                  <a:pt x="1524" y="165"/>
                </a:lnTo>
                <a:lnTo>
                  <a:pt x="1522" y="165"/>
                </a:lnTo>
                <a:lnTo>
                  <a:pt x="1522" y="168"/>
                </a:lnTo>
                <a:lnTo>
                  <a:pt x="1519" y="168"/>
                </a:lnTo>
                <a:lnTo>
                  <a:pt x="1519" y="165"/>
                </a:lnTo>
                <a:lnTo>
                  <a:pt x="1519" y="168"/>
                </a:lnTo>
                <a:lnTo>
                  <a:pt x="1517" y="170"/>
                </a:lnTo>
                <a:lnTo>
                  <a:pt x="1517" y="173"/>
                </a:lnTo>
                <a:lnTo>
                  <a:pt x="1517" y="175"/>
                </a:lnTo>
                <a:lnTo>
                  <a:pt x="1519" y="178"/>
                </a:lnTo>
                <a:lnTo>
                  <a:pt x="1519" y="181"/>
                </a:lnTo>
                <a:lnTo>
                  <a:pt x="1519" y="183"/>
                </a:lnTo>
                <a:lnTo>
                  <a:pt x="1519" y="186"/>
                </a:lnTo>
                <a:lnTo>
                  <a:pt x="1522" y="186"/>
                </a:lnTo>
                <a:lnTo>
                  <a:pt x="1519" y="186"/>
                </a:lnTo>
                <a:lnTo>
                  <a:pt x="1517" y="186"/>
                </a:lnTo>
                <a:lnTo>
                  <a:pt x="1517" y="188"/>
                </a:lnTo>
                <a:lnTo>
                  <a:pt x="1517" y="191"/>
                </a:lnTo>
                <a:lnTo>
                  <a:pt x="1514" y="191"/>
                </a:lnTo>
                <a:lnTo>
                  <a:pt x="1514" y="194"/>
                </a:lnTo>
                <a:lnTo>
                  <a:pt x="1511" y="194"/>
                </a:lnTo>
                <a:lnTo>
                  <a:pt x="1509" y="196"/>
                </a:lnTo>
                <a:lnTo>
                  <a:pt x="1506" y="196"/>
                </a:lnTo>
                <a:lnTo>
                  <a:pt x="1509" y="199"/>
                </a:lnTo>
                <a:lnTo>
                  <a:pt x="1506" y="196"/>
                </a:lnTo>
                <a:lnTo>
                  <a:pt x="1506" y="199"/>
                </a:lnTo>
                <a:lnTo>
                  <a:pt x="1506" y="202"/>
                </a:lnTo>
                <a:lnTo>
                  <a:pt x="1503" y="202"/>
                </a:lnTo>
                <a:lnTo>
                  <a:pt x="1503" y="204"/>
                </a:lnTo>
                <a:lnTo>
                  <a:pt x="1501" y="204"/>
                </a:lnTo>
                <a:lnTo>
                  <a:pt x="1501" y="207"/>
                </a:lnTo>
                <a:lnTo>
                  <a:pt x="1503" y="209"/>
                </a:lnTo>
                <a:lnTo>
                  <a:pt x="1503" y="212"/>
                </a:lnTo>
                <a:lnTo>
                  <a:pt x="1506" y="212"/>
                </a:lnTo>
                <a:lnTo>
                  <a:pt x="1509" y="215"/>
                </a:lnTo>
                <a:lnTo>
                  <a:pt x="1511" y="215"/>
                </a:lnTo>
                <a:lnTo>
                  <a:pt x="1511" y="217"/>
                </a:lnTo>
                <a:lnTo>
                  <a:pt x="1514" y="217"/>
                </a:lnTo>
                <a:lnTo>
                  <a:pt x="1517" y="217"/>
                </a:lnTo>
                <a:lnTo>
                  <a:pt x="1519" y="217"/>
                </a:lnTo>
                <a:lnTo>
                  <a:pt x="1519" y="215"/>
                </a:lnTo>
                <a:lnTo>
                  <a:pt x="1522" y="215"/>
                </a:lnTo>
                <a:lnTo>
                  <a:pt x="1524" y="212"/>
                </a:lnTo>
                <a:lnTo>
                  <a:pt x="1524" y="209"/>
                </a:lnTo>
                <a:lnTo>
                  <a:pt x="1527" y="209"/>
                </a:lnTo>
                <a:lnTo>
                  <a:pt x="1527" y="207"/>
                </a:lnTo>
                <a:lnTo>
                  <a:pt x="1530" y="207"/>
                </a:lnTo>
                <a:lnTo>
                  <a:pt x="1532" y="207"/>
                </a:lnTo>
                <a:lnTo>
                  <a:pt x="1532" y="204"/>
                </a:lnTo>
                <a:lnTo>
                  <a:pt x="1535" y="204"/>
                </a:lnTo>
                <a:lnTo>
                  <a:pt x="1537" y="204"/>
                </a:lnTo>
                <a:lnTo>
                  <a:pt x="1537" y="202"/>
                </a:lnTo>
                <a:lnTo>
                  <a:pt x="1537" y="199"/>
                </a:lnTo>
                <a:lnTo>
                  <a:pt x="1540" y="199"/>
                </a:lnTo>
                <a:lnTo>
                  <a:pt x="1540" y="196"/>
                </a:lnTo>
                <a:lnTo>
                  <a:pt x="1543" y="196"/>
                </a:lnTo>
                <a:lnTo>
                  <a:pt x="1543" y="194"/>
                </a:lnTo>
                <a:lnTo>
                  <a:pt x="1545" y="194"/>
                </a:lnTo>
                <a:lnTo>
                  <a:pt x="1548" y="194"/>
                </a:lnTo>
                <a:lnTo>
                  <a:pt x="1550" y="194"/>
                </a:lnTo>
                <a:lnTo>
                  <a:pt x="1553" y="194"/>
                </a:lnTo>
                <a:lnTo>
                  <a:pt x="1556" y="194"/>
                </a:lnTo>
                <a:lnTo>
                  <a:pt x="1556" y="196"/>
                </a:lnTo>
                <a:lnTo>
                  <a:pt x="1558" y="196"/>
                </a:lnTo>
                <a:lnTo>
                  <a:pt x="1558" y="199"/>
                </a:lnTo>
                <a:lnTo>
                  <a:pt x="1561" y="199"/>
                </a:lnTo>
                <a:lnTo>
                  <a:pt x="1561" y="202"/>
                </a:lnTo>
                <a:lnTo>
                  <a:pt x="1564" y="202"/>
                </a:lnTo>
                <a:lnTo>
                  <a:pt x="1564" y="204"/>
                </a:lnTo>
                <a:lnTo>
                  <a:pt x="1564" y="207"/>
                </a:lnTo>
                <a:lnTo>
                  <a:pt x="1564" y="209"/>
                </a:lnTo>
                <a:lnTo>
                  <a:pt x="1564" y="212"/>
                </a:lnTo>
                <a:lnTo>
                  <a:pt x="1564" y="215"/>
                </a:lnTo>
                <a:lnTo>
                  <a:pt x="1564" y="217"/>
                </a:lnTo>
                <a:lnTo>
                  <a:pt x="1564" y="220"/>
                </a:lnTo>
                <a:lnTo>
                  <a:pt x="1561" y="220"/>
                </a:lnTo>
                <a:lnTo>
                  <a:pt x="1558" y="220"/>
                </a:lnTo>
                <a:lnTo>
                  <a:pt x="1558" y="222"/>
                </a:lnTo>
                <a:lnTo>
                  <a:pt x="1558" y="225"/>
                </a:lnTo>
                <a:lnTo>
                  <a:pt x="1558" y="228"/>
                </a:lnTo>
                <a:lnTo>
                  <a:pt x="1558" y="230"/>
                </a:lnTo>
                <a:lnTo>
                  <a:pt x="1556" y="233"/>
                </a:lnTo>
                <a:lnTo>
                  <a:pt x="1553" y="235"/>
                </a:lnTo>
                <a:lnTo>
                  <a:pt x="1553" y="238"/>
                </a:lnTo>
                <a:lnTo>
                  <a:pt x="1550" y="238"/>
                </a:lnTo>
                <a:lnTo>
                  <a:pt x="1550" y="241"/>
                </a:lnTo>
                <a:lnTo>
                  <a:pt x="1550" y="243"/>
                </a:lnTo>
                <a:lnTo>
                  <a:pt x="1550" y="246"/>
                </a:lnTo>
                <a:lnTo>
                  <a:pt x="1550" y="249"/>
                </a:lnTo>
                <a:lnTo>
                  <a:pt x="1550" y="251"/>
                </a:lnTo>
                <a:lnTo>
                  <a:pt x="1548" y="251"/>
                </a:lnTo>
                <a:lnTo>
                  <a:pt x="1545" y="251"/>
                </a:lnTo>
                <a:lnTo>
                  <a:pt x="1545" y="254"/>
                </a:lnTo>
                <a:lnTo>
                  <a:pt x="1548" y="254"/>
                </a:lnTo>
                <a:lnTo>
                  <a:pt x="1550" y="256"/>
                </a:lnTo>
                <a:lnTo>
                  <a:pt x="1553" y="256"/>
                </a:lnTo>
                <a:lnTo>
                  <a:pt x="1556" y="256"/>
                </a:lnTo>
                <a:lnTo>
                  <a:pt x="1556" y="254"/>
                </a:lnTo>
                <a:lnTo>
                  <a:pt x="1556" y="251"/>
                </a:lnTo>
                <a:lnTo>
                  <a:pt x="1558" y="251"/>
                </a:lnTo>
                <a:lnTo>
                  <a:pt x="1558" y="249"/>
                </a:lnTo>
                <a:lnTo>
                  <a:pt x="1558" y="246"/>
                </a:lnTo>
                <a:lnTo>
                  <a:pt x="1561" y="246"/>
                </a:lnTo>
                <a:lnTo>
                  <a:pt x="1561" y="243"/>
                </a:lnTo>
                <a:lnTo>
                  <a:pt x="1564" y="243"/>
                </a:lnTo>
                <a:lnTo>
                  <a:pt x="1566" y="241"/>
                </a:lnTo>
                <a:lnTo>
                  <a:pt x="1566" y="238"/>
                </a:lnTo>
                <a:lnTo>
                  <a:pt x="1566" y="235"/>
                </a:lnTo>
                <a:lnTo>
                  <a:pt x="1566" y="233"/>
                </a:lnTo>
                <a:lnTo>
                  <a:pt x="1569" y="233"/>
                </a:lnTo>
                <a:lnTo>
                  <a:pt x="1571" y="233"/>
                </a:lnTo>
                <a:lnTo>
                  <a:pt x="1571" y="230"/>
                </a:lnTo>
                <a:lnTo>
                  <a:pt x="1574" y="230"/>
                </a:lnTo>
                <a:lnTo>
                  <a:pt x="1577" y="230"/>
                </a:lnTo>
                <a:lnTo>
                  <a:pt x="1579" y="230"/>
                </a:lnTo>
                <a:lnTo>
                  <a:pt x="1579" y="228"/>
                </a:lnTo>
                <a:lnTo>
                  <a:pt x="1582" y="228"/>
                </a:lnTo>
                <a:lnTo>
                  <a:pt x="1579" y="228"/>
                </a:lnTo>
                <a:lnTo>
                  <a:pt x="1582" y="228"/>
                </a:lnTo>
                <a:lnTo>
                  <a:pt x="1584" y="228"/>
                </a:lnTo>
                <a:lnTo>
                  <a:pt x="1587" y="228"/>
                </a:lnTo>
                <a:lnTo>
                  <a:pt x="1590" y="228"/>
                </a:lnTo>
                <a:lnTo>
                  <a:pt x="1592" y="228"/>
                </a:lnTo>
                <a:lnTo>
                  <a:pt x="1595" y="228"/>
                </a:lnTo>
                <a:lnTo>
                  <a:pt x="1595" y="225"/>
                </a:lnTo>
                <a:lnTo>
                  <a:pt x="1595" y="228"/>
                </a:lnTo>
                <a:lnTo>
                  <a:pt x="1595" y="225"/>
                </a:lnTo>
                <a:lnTo>
                  <a:pt x="1597" y="225"/>
                </a:lnTo>
                <a:lnTo>
                  <a:pt x="1597" y="228"/>
                </a:lnTo>
                <a:lnTo>
                  <a:pt x="1595" y="228"/>
                </a:lnTo>
                <a:lnTo>
                  <a:pt x="1597" y="228"/>
                </a:lnTo>
                <a:lnTo>
                  <a:pt x="1595" y="228"/>
                </a:lnTo>
                <a:lnTo>
                  <a:pt x="1595" y="230"/>
                </a:lnTo>
                <a:lnTo>
                  <a:pt x="1595" y="233"/>
                </a:lnTo>
                <a:lnTo>
                  <a:pt x="1597" y="233"/>
                </a:lnTo>
                <a:lnTo>
                  <a:pt x="1597" y="235"/>
                </a:lnTo>
                <a:lnTo>
                  <a:pt x="1597" y="238"/>
                </a:lnTo>
                <a:lnTo>
                  <a:pt x="1600" y="238"/>
                </a:lnTo>
                <a:lnTo>
                  <a:pt x="1600" y="241"/>
                </a:lnTo>
                <a:lnTo>
                  <a:pt x="1600" y="243"/>
                </a:lnTo>
                <a:lnTo>
                  <a:pt x="1600" y="246"/>
                </a:lnTo>
                <a:lnTo>
                  <a:pt x="1600" y="249"/>
                </a:lnTo>
                <a:lnTo>
                  <a:pt x="1600" y="251"/>
                </a:lnTo>
                <a:lnTo>
                  <a:pt x="1597" y="251"/>
                </a:lnTo>
                <a:lnTo>
                  <a:pt x="1597" y="254"/>
                </a:lnTo>
                <a:lnTo>
                  <a:pt x="1597" y="256"/>
                </a:lnTo>
                <a:lnTo>
                  <a:pt x="1595" y="256"/>
                </a:lnTo>
                <a:lnTo>
                  <a:pt x="1595" y="259"/>
                </a:lnTo>
                <a:lnTo>
                  <a:pt x="1592" y="259"/>
                </a:lnTo>
                <a:lnTo>
                  <a:pt x="1590" y="259"/>
                </a:lnTo>
                <a:lnTo>
                  <a:pt x="1590" y="262"/>
                </a:lnTo>
                <a:lnTo>
                  <a:pt x="1587" y="262"/>
                </a:lnTo>
                <a:lnTo>
                  <a:pt x="1584" y="262"/>
                </a:lnTo>
                <a:lnTo>
                  <a:pt x="1582" y="262"/>
                </a:lnTo>
                <a:lnTo>
                  <a:pt x="1579" y="262"/>
                </a:lnTo>
                <a:lnTo>
                  <a:pt x="1577" y="262"/>
                </a:lnTo>
                <a:lnTo>
                  <a:pt x="1577" y="264"/>
                </a:lnTo>
                <a:lnTo>
                  <a:pt x="1574" y="264"/>
                </a:lnTo>
                <a:lnTo>
                  <a:pt x="1574" y="262"/>
                </a:lnTo>
                <a:lnTo>
                  <a:pt x="1571" y="262"/>
                </a:lnTo>
                <a:lnTo>
                  <a:pt x="1571" y="264"/>
                </a:lnTo>
                <a:lnTo>
                  <a:pt x="1569" y="264"/>
                </a:lnTo>
                <a:lnTo>
                  <a:pt x="1569" y="267"/>
                </a:lnTo>
                <a:lnTo>
                  <a:pt x="1569" y="269"/>
                </a:lnTo>
                <a:lnTo>
                  <a:pt x="1566" y="269"/>
                </a:lnTo>
                <a:lnTo>
                  <a:pt x="1566" y="272"/>
                </a:lnTo>
                <a:lnTo>
                  <a:pt x="1566" y="275"/>
                </a:lnTo>
                <a:lnTo>
                  <a:pt x="1566" y="277"/>
                </a:lnTo>
                <a:lnTo>
                  <a:pt x="1564" y="277"/>
                </a:lnTo>
                <a:lnTo>
                  <a:pt x="1564" y="280"/>
                </a:lnTo>
                <a:lnTo>
                  <a:pt x="1561" y="280"/>
                </a:lnTo>
                <a:lnTo>
                  <a:pt x="1561" y="282"/>
                </a:lnTo>
                <a:lnTo>
                  <a:pt x="1561" y="285"/>
                </a:lnTo>
                <a:lnTo>
                  <a:pt x="1561" y="288"/>
                </a:lnTo>
                <a:lnTo>
                  <a:pt x="1561" y="290"/>
                </a:lnTo>
                <a:lnTo>
                  <a:pt x="1558" y="290"/>
                </a:lnTo>
                <a:lnTo>
                  <a:pt x="1558" y="293"/>
                </a:lnTo>
                <a:lnTo>
                  <a:pt x="1564" y="293"/>
                </a:lnTo>
                <a:lnTo>
                  <a:pt x="1561" y="293"/>
                </a:lnTo>
                <a:lnTo>
                  <a:pt x="1558" y="293"/>
                </a:lnTo>
                <a:lnTo>
                  <a:pt x="1558" y="296"/>
                </a:lnTo>
                <a:lnTo>
                  <a:pt x="1558" y="298"/>
                </a:lnTo>
                <a:lnTo>
                  <a:pt x="1556" y="298"/>
                </a:lnTo>
                <a:lnTo>
                  <a:pt x="1556" y="301"/>
                </a:lnTo>
                <a:lnTo>
                  <a:pt x="1556" y="303"/>
                </a:lnTo>
                <a:lnTo>
                  <a:pt x="1556" y="306"/>
                </a:lnTo>
                <a:lnTo>
                  <a:pt x="1556" y="309"/>
                </a:lnTo>
                <a:lnTo>
                  <a:pt x="1556" y="311"/>
                </a:lnTo>
                <a:lnTo>
                  <a:pt x="1556" y="314"/>
                </a:lnTo>
                <a:lnTo>
                  <a:pt x="1556" y="316"/>
                </a:lnTo>
                <a:lnTo>
                  <a:pt x="1553" y="316"/>
                </a:lnTo>
                <a:lnTo>
                  <a:pt x="1550" y="316"/>
                </a:lnTo>
                <a:lnTo>
                  <a:pt x="1550" y="319"/>
                </a:lnTo>
                <a:lnTo>
                  <a:pt x="1548" y="319"/>
                </a:lnTo>
                <a:lnTo>
                  <a:pt x="1550" y="322"/>
                </a:lnTo>
                <a:lnTo>
                  <a:pt x="1548" y="322"/>
                </a:lnTo>
                <a:lnTo>
                  <a:pt x="1548" y="324"/>
                </a:lnTo>
                <a:lnTo>
                  <a:pt x="1550" y="324"/>
                </a:lnTo>
                <a:lnTo>
                  <a:pt x="1550" y="327"/>
                </a:lnTo>
                <a:lnTo>
                  <a:pt x="1548" y="327"/>
                </a:lnTo>
                <a:lnTo>
                  <a:pt x="1548" y="330"/>
                </a:lnTo>
                <a:lnTo>
                  <a:pt x="1550" y="330"/>
                </a:lnTo>
                <a:lnTo>
                  <a:pt x="1553" y="330"/>
                </a:lnTo>
                <a:lnTo>
                  <a:pt x="1553" y="332"/>
                </a:lnTo>
                <a:lnTo>
                  <a:pt x="1556" y="332"/>
                </a:lnTo>
                <a:lnTo>
                  <a:pt x="1556" y="335"/>
                </a:lnTo>
                <a:lnTo>
                  <a:pt x="1558" y="335"/>
                </a:lnTo>
                <a:lnTo>
                  <a:pt x="1558" y="337"/>
                </a:lnTo>
                <a:lnTo>
                  <a:pt x="1561" y="337"/>
                </a:lnTo>
                <a:lnTo>
                  <a:pt x="1564" y="337"/>
                </a:lnTo>
                <a:lnTo>
                  <a:pt x="1564" y="335"/>
                </a:lnTo>
                <a:lnTo>
                  <a:pt x="1564" y="332"/>
                </a:lnTo>
                <a:lnTo>
                  <a:pt x="1566" y="332"/>
                </a:lnTo>
                <a:lnTo>
                  <a:pt x="1566" y="330"/>
                </a:lnTo>
                <a:lnTo>
                  <a:pt x="1569" y="330"/>
                </a:lnTo>
                <a:lnTo>
                  <a:pt x="1571" y="330"/>
                </a:lnTo>
                <a:lnTo>
                  <a:pt x="1571" y="332"/>
                </a:lnTo>
                <a:lnTo>
                  <a:pt x="1574" y="332"/>
                </a:lnTo>
                <a:lnTo>
                  <a:pt x="1577" y="332"/>
                </a:lnTo>
                <a:lnTo>
                  <a:pt x="1577" y="330"/>
                </a:lnTo>
                <a:lnTo>
                  <a:pt x="1579" y="330"/>
                </a:lnTo>
                <a:lnTo>
                  <a:pt x="1582" y="327"/>
                </a:lnTo>
                <a:lnTo>
                  <a:pt x="1584" y="327"/>
                </a:lnTo>
                <a:lnTo>
                  <a:pt x="1584" y="324"/>
                </a:lnTo>
                <a:lnTo>
                  <a:pt x="1587" y="324"/>
                </a:lnTo>
                <a:lnTo>
                  <a:pt x="1590" y="324"/>
                </a:lnTo>
                <a:lnTo>
                  <a:pt x="1590" y="322"/>
                </a:lnTo>
                <a:lnTo>
                  <a:pt x="1590" y="324"/>
                </a:lnTo>
                <a:lnTo>
                  <a:pt x="1590" y="322"/>
                </a:lnTo>
                <a:lnTo>
                  <a:pt x="1590" y="319"/>
                </a:lnTo>
                <a:lnTo>
                  <a:pt x="1592" y="319"/>
                </a:lnTo>
                <a:lnTo>
                  <a:pt x="1592" y="316"/>
                </a:lnTo>
                <a:lnTo>
                  <a:pt x="1592" y="319"/>
                </a:lnTo>
                <a:lnTo>
                  <a:pt x="1595" y="319"/>
                </a:lnTo>
                <a:lnTo>
                  <a:pt x="1595" y="316"/>
                </a:lnTo>
                <a:lnTo>
                  <a:pt x="1597" y="316"/>
                </a:lnTo>
                <a:lnTo>
                  <a:pt x="1600" y="316"/>
                </a:lnTo>
                <a:lnTo>
                  <a:pt x="1603" y="316"/>
                </a:lnTo>
                <a:lnTo>
                  <a:pt x="1603" y="319"/>
                </a:lnTo>
                <a:lnTo>
                  <a:pt x="1605" y="319"/>
                </a:lnTo>
                <a:lnTo>
                  <a:pt x="1605" y="322"/>
                </a:lnTo>
                <a:lnTo>
                  <a:pt x="1608" y="322"/>
                </a:lnTo>
                <a:lnTo>
                  <a:pt x="1608" y="324"/>
                </a:lnTo>
                <a:lnTo>
                  <a:pt x="1611" y="324"/>
                </a:lnTo>
                <a:lnTo>
                  <a:pt x="1611" y="327"/>
                </a:lnTo>
                <a:lnTo>
                  <a:pt x="1613" y="327"/>
                </a:lnTo>
                <a:lnTo>
                  <a:pt x="1616" y="327"/>
                </a:lnTo>
                <a:lnTo>
                  <a:pt x="1616" y="330"/>
                </a:lnTo>
                <a:lnTo>
                  <a:pt x="1618" y="330"/>
                </a:lnTo>
                <a:lnTo>
                  <a:pt x="1621" y="330"/>
                </a:lnTo>
                <a:lnTo>
                  <a:pt x="1624" y="330"/>
                </a:lnTo>
                <a:lnTo>
                  <a:pt x="1626" y="330"/>
                </a:lnTo>
                <a:lnTo>
                  <a:pt x="1629" y="330"/>
                </a:lnTo>
                <a:lnTo>
                  <a:pt x="1629" y="332"/>
                </a:lnTo>
                <a:lnTo>
                  <a:pt x="1631" y="332"/>
                </a:lnTo>
                <a:lnTo>
                  <a:pt x="1631" y="335"/>
                </a:lnTo>
                <a:lnTo>
                  <a:pt x="1634" y="335"/>
                </a:lnTo>
                <a:lnTo>
                  <a:pt x="1634" y="337"/>
                </a:lnTo>
                <a:lnTo>
                  <a:pt x="1637" y="337"/>
                </a:lnTo>
                <a:lnTo>
                  <a:pt x="1634" y="337"/>
                </a:lnTo>
                <a:lnTo>
                  <a:pt x="1634" y="335"/>
                </a:lnTo>
                <a:lnTo>
                  <a:pt x="1637" y="335"/>
                </a:lnTo>
                <a:lnTo>
                  <a:pt x="1637" y="332"/>
                </a:lnTo>
                <a:lnTo>
                  <a:pt x="1639" y="332"/>
                </a:lnTo>
                <a:lnTo>
                  <a:pt x="1639" y="330"/>
                </a:lnTo>
                <a:lnTo>
                  <a:pt x="1642" y="330"/>
                </a:lnTo>
                <a:lnTo>
                  <a:pt x="1644" y="330"/>
                </a:lnTo>
                <a:lnTo>
                  <a:pt x="1644" y="332"/>
                </a:lnTo>
                <a:lnTo>
                  <a:pt x="1647" y="332"/>
                </a:lnTo>
                <a:lnTo>
                  <a:pt x="1650" y="332"/>
                </a:lnTo>
                <a:lnTo>
                  <a:pt x="1650" y="335"/>
                </a:lnTo>
                <a:lnTo>
                  <a:pt x="1650" y="332"/>
                </a:lnTo>
                <a:lnTo>
                  <a:pt x="1652" y="332"/>
                </a:lnTo>
                <a:lnTo>
                  <a:pt x="1652" y="330"/>
                </a:lnTo>
                <a:lnTo>
                  <a:pt x="1652" y="327"/>
                </a:lnTo>
                <a:lnTo>
                  <a:pt x="1655" y="327"/>
                </a:lnTo>
                <a:lnTo>
                  <a:pt x="1655" y="324"/>
                </a:lnTo>
                <a:lnTo>
                  <a:pt x="1657" y="322"/>
                </a:lnTo>
                <a:lnTo>
                  <a:pt x="1660" y="322"/>
                </a:lnTo>
                <a:lnTo>
                  <a:pt x="1660" y="319"/>
                </a:lnTo>
                <a:lnTo>
                  <a:pt x="1663" y="319"/>
                </a:lnTo>
                <a:lnTo>
                  <a:pt x="1663" y="322"/>
                </a:lnTo>
                <a:lnTo>
                  <a:pt x="1665" y="322"/>
                </a:lnTo>
                <a:lnTo>
                  <a:pt x="1668" y="322"/>
                </a:lnTo>
                <a:lnTo>
                  <a:pt x="1668" y="319"/>
                </a:lnTo>
                <a:lnTo>
                  <a:pt x="1668" y="316"/>
                </a:lnTo>
                <a:lnTo>
                  <a:pt x="1668" y="314"/>
                </a:lnTo>
                <a:lnTo>
                  <a:pt x="1668" y="311"/>
                </a:lnTo>
                <a:lnTo>
                  <a:pt x="1665" y="309"/>
                </a:lnTo>
                <a:lnTo>
                  <a:pt x="1665" y="306"/>
                </a:lnTo>
                <a:lnTo>
                  <a:pt x="1663" y="306"/>
                </a:lnTo>
                <a:lnTo>
                  <a:pt x="1660" y="306"/>
                </a:lnTo>
                <a:lnTo>
                  <a:pt x="1657" y="306"/>
                </a:lnTo>
                <a:lnTo>
                  <a:pt x="1657" y="303"/>
                </a:lnTo>
                <a:lnTo>
                  <a:pt x="1655" y="303"/>
                </a:lnTo>
                <a:lnTo>
                  <a:pt x="1652" y="301"/>
                </a:lnTo>
                <a:lnTo>
                  <a:pt x="1652" y="298"/>
                </a:lnTo>
                <a:lnTo>
                  <a:pt x="1650" y="298"/>
                </a:lnTo>
                <a:lnTo>
                  <a:pt x="1652" y="298"/>
                </a:lnTo>
                <a:lnTo>
                  <a:pt x="1652" y="296"/>
                </a:lnTo>
                <a:lnTo>
                  <a:pt x="1655" y="296"/>
                </a:lnTo>
                <a:lnTo>
                  <a:pt x="1655" y="293"/>
                </a:lnTo>
                <a:lnTo>
                  <a:pt x="1657" y="293"/>
                </a:lnTo>
                <a:lnTo>
                  <a:pt x="1660" y="293"/>
                </a:lnTo>
                <a:lnTo>
                  <a:pt x="1660" y="296"/>
                </a:lnTo>
                <a:lnTo>
                  <a:pt x="1660" y="298"/>
                </a:lnTo>
                <a:lnTo>
                  <a:pt x="1663" y="298"/>
                </a:lnTo>
                <a:lnTo>
                  <a:pt x="1663" y="301"/>
                </a:lnTo>
                <a:lnTo>
                  <a:pt x="1665" y="301"/>
                </a:lnTo>
                <a:lnTo>
                  <a:pt x="1665" y="303"/>
                </a:lnTo>
                <a:lnTo>
                  <a:pt x="1668" y="303"/>
                </a:lnTo>
                <a:lnTo>
                  <a:pt x="1671" y="303"/>
                </a:lnTo>
                <a:lnTo>
                  <a:pt x="1673" y="303"/>
                </a:lnTo>
                <a:lnTo>
                  <a:pt x="1673" y="306"/>
                </a:lnTo>
                <a:lnTo>
                  <a:pt x="1676" y="306"/>
                </a:lnTo>
                <a:lnTo>
                  <a:pt x="1676" y="303"/>
                </a:lnTo>
                <a:lnTo>
                  <a:pt x="1678" y="303"/>
                </a:lnTo>
                <a:lnTo>
                  <a:pt x="1678" y="306"/>
                </a:lnTo>
                <a:lnTo>
                  <a:pt x="1678" y="303"/>
                </a:lnTo>
                <a:lnTo>
                  <a:pt x="1681" y="303"/>
                </a:lnTo>
                <a:lnTo>
                  <a:pt x="1684" y="303"/>
                </a:lnTo>
                <a:lnTo>
                  <a:pt x="1686" y="303"/>
                </a:lnTo>
                <a:lnTo>
                  <a:pt x="1689" y="303"/>
                </a:lnTo>
                <a:lnTo>
                  <a:pt x="1691" y="303"/>
                </a:lnTo>
                <a:lnTo>
                  <a:pt x="1691" y="301"/>
                </a:lnTo>
                <a:lnTo>
                  <a:pt x="1694" y="301"/>
                </a:lnTo>
                <a:lnTo>
                  <a:pt x="1697" y="301"/>
                </a:lnTo>
                <a:lnTo>
                  <a:pt x="1697" y="303"/>
                </a:lnTo>
                <a:lnTo>
                  <a:pt x="1699" y="303"/>
                </a:lnTo>
                <a:lnTo>
                  <a:pt x="1699" y="301"/>
                </a:lnTo>
                <a:lnTo>
                  <a:pt x="1702" y="301"/>
                </a:lnTo>
                <a:lnTo>
                  <a:pt x="1704" y="301"/>
                </a:lnTo>
                <a:lnTo>
                  <a:pt x="1704" y="298"/>
                </a:lnTo>
                <a:lnTo>
                  <a:pt x="1707" y="298"/>
                </a:lnTo>
                <a:lnTo>
                  <a:pt x="1710" y="298"/>
                </a:lnTo>
                <a:lnTo>
                  <a:pt x="1710" y="301"/>
                </a:lnTo>
                <a:lnTo>
                  <a:pt x="1712" y="301"/>
                </a:lnTo>
                <a:lnTo>
                  <a:pt x="1715" y="301"/>
                </a:lnTo>
                <a:lnTo>
                  <a:pt x="1718" y="301"/>
                </a:lnTo>
                <a:lnTo>
                  <a:pt x="1718" y="303"/>
                </a:lnTo>
                <a:lnTo>
                  <a:pt x="1718" y="306"/>
                </a:lnTo>
                <a:lnTo>
                  <a:pt x="1715" y="306"/>
                </a:lnTo>
                <a:lnTo>
                  <a:pt x="1712" y="306"/>
                </a:lnTo>
                <a:lnTo>
                  <a:pt x="1712" y="309"/>
                </a:lnTo>
                <a:lnTo>
                  <a:pt x="1710" y="309"/>
                </a:lnTo>
                <a:lnTo>
                  <a:pt x="1710" y="311"/>
                </a:lnTo>
                <a:lnTo>
                  <a:pt x="1707" y="311"/>
                </a:lnTo>
                <a:lnTo>
                  <a:pt x="1704" y="311"/>
                </a:lnTo>
                <a:lnTo>
                  <a:pt x="1704" y="314"/>
                </a:lnTo>
                <a:lnTo>
                  <a:pt x="1702" y="314"/>
                </a:lnTo>
                <a:lnTo>
                  <a:pt x="1702" y="316"/>
                </a:lnTo>
                <a:lnTo>
                  <a:pt x="1699" y="316"/>
                </a:lnTo>
                <a:lnTo>
                  <a:pt x="1699" y="319"/>
                </a:lnTo>
                <a:lnTo>
                  <a:pt x="1699" y="322"/>
                </a:lnTo>
                <a:lnTo>
                  <a:pt x="1699" y="324"/>
                </a:lnTo>
                <a:lnTo>
                  <a:pt x="1699" y="327"/>
                </a:lnTo>
                <a:lnTo>
                  <a:pt x="1697" y="330"/>
                </a:lnTo>
                <a:lnTo>
                  <a:pt x="1697" y="332"/>
                </a:lnTo>
                <a:lnTo>
                  <a:pt x="1694" y="332"/>
                </a:lnTo>
                <a:lnTo>
                  <a:pt x="1694" y="335"/>
                </a:lnTo>
                <a:lnTo>
                  <a:pt x="1691" y="335"/>
                </a:lnTo>
                <a:lnTo>
                  <a:pt x="1691" y="337"/>
                </a:lnTo>
                <a:lnTo>
                  <a:pt x="1689" y="337"/>
                </a:lnTo>
                <a:lnTo>
                  <a:pt x="1686" y="337"/>
                </a:lnTo>
                <a:lnTo>
                  <a:pt x="1686" y="340"/>
                </a:lnTo>
                <a:lnTo>
                  <a:pt x="1686" y="343"/>
                </a:lnTo>
                <a:lnTo>
                  <a:pt x="1689" y="343"/>
                </a:lnTo>
                <a:lnTo>
                  <a:pt x="1689" y="345"/>
                </a:lnTo>
                <a:lnTo>
                  <a:pt x="1691" y="345"/>
                </a:lnTo>
                <a:lnTo>
                  <a:pt x="1691" y="348"/>
                </a:lnTo>
                <a:lnTo>
                  <a:pt x="1691" y="350"/>
                </a:lnTo>
                <a:lnTo>
                  <a:pt x="1689" y="350"/>
                </a:lnTo>
                <a:lnTo>
                  <a:pt x="1686" y="350"/>
                </a:lnTo>
                <a:lnTo>
                  <a:pt x="1684" y="350"/>
                </a:lnTo>
                <a:lnTo>
                  <a:pt x="1684" y="348"/>
                </a:lnTo>
                <a:lnTo>
                  <a:pt x="1684" y="350"/>
                </a:lnTo>
                <a:lnTo>
                  <a:pt x="1681" y="353"/>
                </a:lnTo>
                <a:lnTo>
                  <a:pt x="1681" y="356"/>
                </a:lnTo>
                <a:lnTo>
                  <a:pt x="1684" y="356"/>
                </a:lnTo>
                <a:lnTo>
                  <a:pt x="1684" y="353"/>
                </a:lnTo>
                <a:lnTo>
                  <a:pt x="1684" y="356"/>
                </a:lnTo>
                <a:lnTo>
                  <a:pt x="1686" y="356"/>
                </a:lnTo>
                <a:lnTo>
                  <a:pt x="1686" y="358"/>
                </a:lnTo>
                <a:lnTo>
                  <a:pt x="1689" y="358"/>
                </a:lnTo>
                <a:lnTo>
                  <a:pt x="1689" y="361"/>
                </a:lnTo>
                <a:lnTo>
                  <a:pt x="1691" y="361"/>
                </a:lnTo>
                <a:lnTo>
                  <a:pt x="1691" y="358"/>
                </a:lnTo>
                <a:lnTo>
                  <a:pt x="1694" y="358"/>
                </a:lnTo>
                <a:lnTo>
                  <a:pt x="1694" y="356"/>
                </a:lnTo>
                <a:lnTo>
                  <a:pt x="1694" y="358"/>
                </a:lnTo>
                <a:lnTo>
                  <a:pt x="1694" y="356"/>
                </a:lnTo>
                <a:lnTo>
                  <a:pt x="1697" y="356"/>
                </a:lnTo>
                <a:lnTo>
                  <a:pt x="1699" y="356"/>
                </a:lnTo>
                <a:lnTo>
                  <a:pt x="1699" y="358"/>
                </a:lnTo>
                <a:lnTo>
                  <a:pt x="1702" y="358"/>
                </a:lnTo>
                <a:lnTo>
                  <a:pt x="1699" y="358"/>
                </a:lnTo>
                <a:lnTo>
                  <a:pt x="1699" y="361"/>
                </a:lnTo>
                <a:lnTo>
                  <a:pt x="1699" y="363"/>
                </a:lnTo>
                <a:lnTo>
                  <a:pt x="1697" y="363"/>
                </a:lnTo>
                <a:lnTo>
                  <a:pt x="1699" y="363"/>
                </a:lnTo>
                <a:lnTo>
                  <a:pt x="1702" y="363"/>
                </a:lnTo>
                <a:lnTo>
                  <a:pt x="1702" y="366"/>
                </a:lnTo>
                <a:lnTo>
                  <a:pt x="1702" y="363"/>
                </a:lnTo>
                <a:lnTo>
                  <a:pt x="1704" y="363"/>
                </a:lnTo>
                <a:lnTo>
                  <a:pt x="1704" y="366"/>
                </a:lnTo>
                <a:lnTo>
                  <a:pt x="1707" y="366"/>
                </a:lnTo>
                <a:lnTo>
                  <a:pt x="1707" y="363"/>
                </a:lnTo>
                <a:lnTo>
                  <a:pt x="1707" y="361"/>
                </a:lnTo>
                <a:lnTo>
                  <a:pt x="1707" y="358"/>
                </a:lnTo>
                <a:lnTo>
                  <a:pt x="1710" y="358"/>
                </a:lnTo>
                <a:lnTo>
                  <a:pt x="1710" y="356"/>
                </a:lnTo>
                <a:lnTo>
                  <a:pt x="1710" y="353"/>
                </a:lnTo>
                <a:lnTo>
                  <a:pt x="1712" y="353"/>
                </a:lnTo>
                <a:lnTo>
                  <a:pt x="1715" y="353"/>
                </a:lnTo>
                <a:lnTo>
                  <a:pt x="1715" y="350"/>
                </a:lnTo>
                <a:lnTo>
                  <a:pt x="1718" y="350"/>
                </a:lnTo>
                <a:lnTo>
                  <a:pt x="1720" y="350"/>
                </a:lnTo>
                <a:lnTo>
                  <a:pt x="1720" y="348"/>
                </a:lnTo>
                <a:lnTo>
                  <a:pt x="1723" y="348"/>
                </a:lnTo>
                <a:lnTo>
                  <a:pt x="1723" y="345"/>
                </a:lnTo>
                <a:lnTo>
                  <a:pt x="1725" y="345"/>
                </a:lnTo>
                <a:lnTo>
                  <a:pt x="1725" y="343"/>
                </a:lnTo>
                <a:lnTo>
                  <a:pt x="1725" y="340"/>
                </a:lnTo>
                <a:lnTo>
                  <a:pt x="1728" y="340"/>
                </a:lnTo>
                <a:lnTo>
                  <a:pt x="1728" y="337"/>
                </a:lnTo>
                <a:lnTo>
                  <a:pt x="1731" y="337"/>
                </a:lnTo>
                <a:lnTo>
                  <a:pt x="1731" y="340"/>
                </a:lnTo>
                <a:lnTo>
                  <a:pt x="1728" y="340"/>
                </a:lnTo>
                <a:lnTo>
                  <a:pt x="1728" y="343"/>
                </a:lnTo>
                <a:lnTo>
                  <a:pt x="1728" y="345"/>
                </a:lnTo>
                <a:lnTo>
                  <a:pt x="1731" y="345"/>
                </a:lnTo>
                <a:lnTo>
                  <a:pt x="1733" y="345"/>
                </a:lnTo>
                <a:lnTo>
                  <a:pt x="1736" y="345"/>
                </a:lnTo>
                <a:lnTo>
                  <a:pt x="1738" y="345"/>
                </a:lnTo>
                <a:lnTo>
                  <a:pt x="1741" y="345"/>
                </a:lnTo>
                <a:lnTo>
                  <a:pt x="1744" y="345"/>
                </a:lnTo>
                <a:lnTo>
                  <a:pt x="1744" y="343"/>
                </a:lnTo>
                <a:lnTo>
                  <a:pt x="1746" y="343"/>
                </a:lnTo>
                <a:lnTo>
                  <a:pt x="1746" y="340"/>
                </a:lnTo>
                <a:lnTo>
                  <a:pt x="1744" y="337"/>
                </a:lnTo>
                <a:lnTo>
                  <a:pt x="1741" y="337"/>
                </a:lnTo>
                <a:lnTo>
                  <a:pt x="1744" y="337"/>
                </a:lnTo>
                <a:lnTo>
                  <a:pt x="1744" y="335"/>
                </a:lnTo>
                <a:lnTo>
                  <a:pt x="1744" y="332"/>
                </a:lnTo>
                <a:lnTo>
                  <a:pt x="1746" y="332"/>
                </a:lnTo>
                <a:lnTo>
                  <a:pt x="1746" y="330"/>
                </a:lnTo>
                <a:lnTo>
                  <a:pt x="1749" y="330"/>
                </a:lnTo>
                <a:lnTo>
                  <a:pt x="1751" y="330"/>
                </a:lnTo>
                <a:lnTo>
                  <a:pt x="1754" y="330"/>
                </a:lnTo>
                <a:lnTo>
                  <a:pt x="1754" y="332"/>
                </a:lnTo>
                <a:lnTo>
                  <a:pt x="1757" y="332"/>
                </a:lnTo>
                <a:lnTo>
                  <a:pt x="1757" y="335"/>
                </a:lnTo>
                <a:lnTo>
                  <a:pt x="1754" y="335"/>
                </a:lnTo>
                <a:lnTo>
                  <a:pt x="1754" y="337"/>
                </a:lnTo>
                <a:lnTo>
                  <a:pt x="1754" y="340"/>
                </a:lnTo>
                <a:lnTo>
                  <a:pt x="1754" y="343"/>
                </a:lnTo>
                <a:lnTo>
                  <a:pt x="1754" y="345"/>
                </a:lnTo>
                <a:lnTo>
                  <a:pt x="1751" y="345"/>
                </a:lnTo>
                <a:lnTo>
                  <a:pt x="1751" y="348"/>
                </a:lnTo>
                <a:lnTo>
                  <a:pt x="1749" y="348"/>
                </a:lnTo>
                <a:lnTo>
                  <a:pt x="1746" y="348"/>
                </a:lnTo>
                <a:lnTo>
                  <a:pt x="1746" y="350"/>
                </a:lnTo>
                <a:lnTo>
                  <a:pt x="1744" y="350"/>
                </a:lnTo>
                <a:lnTo>
                  <a:pt x="1744" y="353"/>
                </a:lnTo>
                <a:lnTo>
                  <a:pt x="1744" y="356"/>
                </a:lnTo>
                <a:lnTo>
                  <a:pt x="1741" y="356"/>
                </a:lnTo>
                <a:lnTo>
                  <a:pt x="1741" y="358"/>
                </a:lnTo>
                <a:lnTo>
                  <a:pt x="1738" y="358"/>
                </a:lnTo>
                <a:lnTo>
                  <a:pt x="1738" y="361"/>
                </a:lnTo>
                <a:lnTo>
                  <a:pt x="1736" y="363"/>
                </a:lnTo>
                <a:lnTo>
                  <a:pt x="1733" y="363"/>
                </a:lnTo>
                <a:lnTo>
                  <a:pt x="1733" y="366"/>
                </a:lnTo>
                <a:lnTo>
                  <a:pt x="1731" y="366"/>
                </a:lnTo>
                <a:lnTo>
                  <a:pt x="1731" y="369"/>
                </a:lnTo>
                <a:lnTo>
                  <a:pt x="1728" y="369"/>
                </a:lnTo>
                <a:lnTo>
                  <a:pt x="1728" y="371"/>
                </a:lnTo>
                <a:lnTo>
                  <a:pt x="1725" y="371"/>
                </a:lnTo>
                <a:lnTo>
                  <a:pt x="1723" y="371"/>
                </a:lnTo>
                <a:lnTo>
                  <a:pt x="1723" y="374"/>
                </a:lnTo>
                <a:lnTo>
                  <a:pt x="1720" y="374"/>
                </a:lnTo>
                <a:lnTo>
                  <a:pt x="1720" y="377"/>
                </a:lnTo>
                <a:lnTo>
                  <a:pt x="1718" y="377"/>
                </a:lnTo>
                <a:lnTo>
                  <a:pt x="1715" y="377"/>
                </a:lnTo>
                <a:lnTo>
                  <a:pt x="1712" y="377"/>
                </a:lnTo>
                <a:lnTo>
                  <a:pt x="1712" y="374"/>
                </a:lnTo>
                <a:lnTo>
                  <a:pt x="1712" y="371"/>
                </a:lnTo>
                <a:lnTo>
                  <a:pt x="1710" y="371"/>
                </a:lnTo>
                <a:lnTo>
                  <a:pt x="1710" y="374"/>
                </a:lnTo>
                <a:lnTo>
                  <a:pt x="1710" y="377"/>
                </a:lnTo>
                <a:lnTo>
                  <a:pt x="1712" y="377"/>
                </a:lnTo>
                <a:lnTo>
                  <a:pt x="1712" y="379"/>
                </a:lnTo>
                <a:lnTo>
                  <a:pt x="1715" y="379"/>
                </a:lnTo>
                <a:lnTo>
                  <a:pt x="1715" y="382"/>
                </a:lnTo>
                <a:lnTo>
                  <a:pt x="1718" y="382"/>
                </a:lnTo>
                <a:lnTo>
                  <a:pt x="1718" y="384"/>
                </a:lnTo>
                <a:lnTo>
                  <a:pt x="1720" y="384"/>
                </a:lnTo>
                <a:lnTo>
                  <a:pt x="1720" y="387"/>
                </a:lnTo>
                <a:lnTo>
                  <a:pt x="1720" y="390"/>
                </a:lnTo>
                <a:lnTo>
                  <a:pt x="1720" y="392"/>
                </a:lnTo>
                <a:lnTo>
                  <a:pt x="1720" y="395"/>
                </a:lnTo>
                <a:lnTo>
                  <a:pt x="1720" y="397"/>
                </a:lnTo>
                <a:lnTo>
                  <a:pt x="1718" y="397"/>
                </a:lnTo>
                <a:lnTo>
                  <a:pt x="1718" y="395"/>
                </a:lnTo>
                <a:lnTo>
                  <a:pt x="1715" y="395"/>
                </a:lnTo>
                <a:lnTo>
                  <a:pt x="1712" y="395"/>
                </a:lnTo>
                <a:lnTo>
                  <a:pt x="1712" y="392"/>
                </a:lnTo>
                <a:lnTo>
                  <a:pt x="1710" y="392"/>
                </a:lnTo>
                <a:lnTo>
                  <a:pt x="1710" y="395"/>
                </a:lnTo>
                <a:lnTo>
                  <a:pt x="1707" y="395"/>
                </a:lnTo>
                <a:lnTo>
                  <a:pt x="1704" y="395"/>
                </a:lnTo>
                <a:lnTo>
                  <a:pt x="1702" y="395"/>
                </a:lnTo>
                <a:lnTo>
                  <a:pt x="1702" y="397"/>
                </a:lnTo>
                <a:lnTo>
                  <a:pt x="1699" y="397"/>
                </a:lnTo>
                <a:lnTo>
                  <a:pt x="1699" y="400"/>
                </a:lnTo>
                <a:lnTo>
                  <a:pt x="1699" y="403"/>
                </a:lnTo>
                <a:lnTo>
                  <a:pt x="1699" y="405"/>
                </a:lnTo>
                <a:lnTo>
                  <a:pt x="1697" y="405"/>
                </a:lnTo>
                <a:lnTo>
                  <a:pt x="1697" y="408"/>
                </a:lnTo>
                <a:lnTo>
                  <a:pt x="1697" y="410"/>
                </a:lnTo>
                <a:lnTo>
                  <a:pt x="1697" y="413"/>
                </a:lnTo>
                <a:lnTo>
                  <a:pt x="1697" y="416"/>
                </a:lnTo>
                <a:lnTo>
                  <a:pt x="1699" y="418"/>
                </a:lnTo>
                <a:lnTo>
                  <a:pt x="1699" y="421"/>
                </a:lnTo>
                <a:lnTo>
                  <a:pt x="1702" y="424"/>
                </a:lnTo>
                <a:lnTo>
                  <a:pt x="1699" y="424"/>
                </a:lnTo>
                <a:lnTo>
                  <a:pt x="1697" y="424"/>
                </a:lnTo>
                <a:lnTo>
                  <a:pt x="1697" y="426"/>
                </a:lnTo>
                <a:lnTo>
                  <a:pt x="1697" y="429"/>
                </a:lnTo>
                <a:lnTo>
                  <a:pt x="1697" y="431"/>
                </a:lnTo>
                <a:lnTo>
                  <a:pt x="1694" y="431"/>
                </a:lnTo>
                <a:lnTo>
                  <a:pt x="1694" y="434"/>
                </a:lnTo>
                <a:lnTo>
                  <a:pt x="1694" y="437"/>
                </a:lnTo>
                <a:lnTo>
                  <a:pt x="1694" y="439"/>
                </a:lnTo>
                <a:lnTo>
                  <a:pt x="1691" y="439"/>
                </a:lnTo>
                <a:lnTo>
                  <a:pt x="1691" y="442"/>
                </a:lnTo>
                <a:lnTo>
                  <a:pt x="1689" y="442"/>
                </a:lnTo>
                <a:lnTo>
                  <a:pt x="1689" y="439"/>
                </a:lnTo>
                <a:lnTo>
                  <a:pt x="1686" y="439"/>
                </a:lnTo>
                <a:lnTo>
                  <a:pt x="1684" y="439"/>
                </a:lnTo>
                <a:lnTo>
                  <a:pt x="1684" y="437"/>
                </a:lnTo>
                <a:lnTo>
                  <a:pt x="1681" y="437"/>
                </a:lnTo>
                <a:lnTo>
                  <a:pt x="1681" y="434"/>
                </a:lnTo>
                <a:lnTo>
                  <a:pt x="1681" y="431"/>
                </a:lnTo>
                <a:lnTo>
                  <a:pt x="1678" y="431"/>
                </a:lnTo>
                <a:lnTo>
                  <a:pt x="1678" y="429"/>
                </a:lnTo>
                <a:lnTo>
                  <a:pt x="1678" y="426"/>
                </a:lnTo>
                <a:lnTo>
                  <a:pt x="1678" y="424"/>
                </a:lnTo>
                <a:lnTo>
                  <a:pt x="1676" y="424"/>
                </a:lnTo>
                <a:lnTo>
                  <a:pt x="1676" y="421"/>
                </a:lnTo>
                <a:lnTo>
                  <a:pt x="1673" y="421"/>
                </a:lnTo>
                <a:lnTo>
                  <a:pt x="1673" y="418"/>
                </a:lnTo>
                <a:lnTo>
                  <a:pt x="1671" y="418"/>
                </a:lnTo>
                <a:lnTo>
                  <a:pt x="1673" y="418"/>
                </a:lnTo>
                <a:lnTo>
                  <a:pt x="1676" y="416"/>
                </a:lnTo>
                <a:lnTo>
                  <a:pt x="1676" y="413"/>
                </a:lnTo>
                <a:lnTo>
                  <a:pt x="1673" y="413"/>
                </a:lnTo>
                <a:lnTo>
                  <a:pt x="1671" y="413"/>
                </a:lnTo>
                <a:lnTo>
                  <a:pt x="1671" y="416"/>
                </a:lnTo>
                <a:lnTo>
                  <a:pt x="1668" y="416"/>
                </a:lnTo>
                <a:lnTo>
                  <a:pt x="1665" y="416"/>
                </a:lnTo>
                <a:lnTo>
                  <a:pt x="1663" y="416"/>
                </a:lnTo>
                <a:lnTo>
                  <a:pt x="1660" y="416"/>
                </a:lnTo>
                <a:lnTo>
                  <a:pt x="1660" y="413"/>
                </a:lnTo>
                <a:lnTo>
                  <a:pt x="1657" y="413"/>
                </a:lnTo>
                <a:lnTo>
                  <a:pt x="1657" y="410"/>
                </a:lnTo>
                <a:lnTo>
                  <a:pt x="1655" y="408"/>
                </a:lnTo>
                <a:lnTo>
                  <a:pt x="1655" y="405"/>
                </a:lnTo>
                <a:lnTo>
                  <a:pt x="1652" y="405"/>
                </a:lnTo>
                <a:lnTo>
                  <a:pt x="1650" y="405"/>
                </a:lnTo>
                <a:lnTo>
                  <a:pt x="1647" y="405"/>
                </a:lnTo>
                <a:lnTo>
                  <a:pt x="1644" y="403"/>
                </a:lnTo>
                <a:lnTo>
                  <a:pt x="1642" y="403"/>
                </a:lnTo>
                <a:lnTo>
                  <a:pt x="1642" y="405"/>
                </a:lnTo>
                <a:lnTo>
                  <a:pt x="1642" y="408"/>
                </a:lnTo>
                <a:lnTo>
                  <a:pt x="1639" y="408"/>
                </a:lnTo>
                <a:lnTo>
                  <a:pt x="1642" y="408"/>
                </a:lnTo>
                <a:lnTo>
                  <a:pt x="1642" y="410"/>
                </a:lnTo>
                <a:lnTo>
                  <a:pt x="1647" y="413"/>
                </a:lnTo>
                <a:lnTo>
                  <a:pt x="1644" y="410"/>
                </a:lnTo>
                <a:lnTo>
                  <a:pt x="1642" y="408"/>
                </a:lnTo>
                <a:lnTo>
                  <a:pt x="1642" y="410"/>
                </a:lnTo>
                <a:lnTo>
                  <a:pt x="1639" y="410"/>
                </a:lnTo>
                <a:lnTo>
                  <a:pt x="1639" y="413"/>
                </a:lnTo>
                <a:lnTo>
                  <a:pt x="1637" y="413"/>
                </a:lnTo>
                <a:lnTo>
                  <a:pt x="1637" y="416"/>
                </a:lnTo>
                <a:lnTo>
                  <a:pt x="1639" y="416"/>
                </a:lnTo>
                <a:lnTo>
                  <a:pt x="1639" y="418"/>
                </a:lnTo>
                <a:lnTo>
                  <a:pt x="1642" y="418"/>
                </a:lnTo>
                <a:lnTo>
                  <a:pt x="1642" y="421"/>
                </a:lnTo>
                <a:lnTo>
                  <a:pt x="1644" y="421"/>
                </a:lnTo>
                <a:lnTo>
                  <a:pt x="1647" y="421"/>
                </a:lnTo>
                <a:lnTo>
                  <a:pt x="1647" y="418"/>
                </a:lnTo>
                <a:lnTo>
                  <a:pt x="1650" y="418"/>
                </a:lnTo>
                <a:lnTo>
                  <a:pt x="1650" y="421"/>
                </a:lnTo>
                <a:lnTo>
                  <a:pt x="1652" y="421"/>
                </a:lnTo>
                <a:lnTo>
                  <a:pt x="1650" y="421"/>
                </a:lnTo>
                <a:lnTo>
                  <a:pt x="1652" y="424"/>
                </a:lnTo>
                <a:lnTo>
                  <a:pt x="1650" y="424"/>
                </a:lnTo>
                <a:lnTo>
                  <a:pt x="1647" y="424"/>
                </a:lnTo>
                <a:lnTo>
                  <a:pt x="1647" y="421"/>
                </a:lnTo>
                <a:lnTo>
                  <a:pt x="1644" y="421"/>
                </a:lnTo>
                <a:lnTo>
                  <a:pt x="1644" y="424"/>
                </a:lnTo>
                <a:lnTo>
                  <a:pt x="1642" y="424"/>
                </a:lnTo>
                <a:lnTo>
                  <a:pt x="1642" y="426"/>
                </a:lnTo>
                <a:lnTo>
                  <a:pt x="1639" y="429"/>
                </a:lnTo>
                <a:lnTo>
                  <a:pt x="1639" y="431"/>
                </a:lnTo>
                <a:lnTo>
                  <a:pt x="1639" y="434"/>
                </a:lnTo>
                <a:lnTo>
                  <a:pt x="1637" y="437"/>
                </a:lnTo>
                <a:lnTo>
                  <a:pt x="1639" y="437"/>
                </a:lnTo>
                <a:lnTo>
                  <a:pt x="1637" y="437"/>
                </a:lnTo>
                <a:lnTo>
                  <a:pt x="1637" y="439"/>
                </a:lnTo>
                <a:lnTo>
                  <a:pt x="1637" y="442"/>
                </a:lnTo>
                <a:lnTo>
                  <a:pt x="1639" y="442"/>
                </a:lnTo>
                <a:lnTo>
                  <a:pt x="1639" y="444"/>
                </a:lnTo>
                <a:lnTo>
                  <a:pt x="1637" y="444"/>
                </a:lnTo>
                <a:lnTo>
                  <a:pt x="1637" y="447"/>
                </a:lnTo>
                <a:lnTo>
                  <a:pt x="1634" y="447"/>
                </a:lnTo>
                <a:lnTo>
                  <a:pt x="1631" y="444"/>
                </a:lnTo>
                <a:lnTo>
                  <a:pt x="1631" y="447"/>
                </a:lnTo>
                <a:lnTo>
                  <a:pt x="1634" y="447"/>
                </a:lnTo>
                <a:lnTo>
                  <a:pt x="1637" y="447"/>
                </a:lnTo>
                <a:lnTo>
                  <a:pt x="1637" y="450"/>
                </a:lnTo>
                <a:lnTo>
                  <a:pt x="1639" y="450"/>
                </a:lnTo>
                <a:lnTo>
                  <a:pt x="1639" y="452"/>
                </a:lnTo>
                <a:lnTo>
                  <a:pt x="1639" y="450"/>
                </a:lnTo>
                <a:lnTo>
                  <a:pt x="1639" y="447"/>
                </a:lnTo>
                <a:lnTo>
                  <a:pt x="1642" y="447"/>
                </a:lnTo>
                <a:lnTo>
                  <a:pt x="1642" y="444"/>
                </a:lnTo>
                <a:lnTo>
                  <a:pt x="1644" y="444"/>
                </a:lnTo>
                <a:lnTo>
                  <a:pt x="1647" y="444"/>
                </a:lnTo>
                <a:lnTo>
                  <a:pt x="1647" y="442"/>
                </a:lnTo>
                <a:lnTo>
                  <a:pt x="1650" y="442"/>
                </a:lnTo>
                <a:lnTo>
                  <a:pt x="1652" y="442"/>
                </a:lnTo>
                <a:lnTo>
                  <a:pt x="1655" y="442"/>
                </a:lnTo>
                <a:lnTo>
                  <a:pt x="1657" y="442"/>
                </a:lnTo>
                <a:lnTo>
                  <a:pt x="1660" y="442"/>
                </a:lnTo>
                <a:lnTo>
                  <a:pt x="1663" y="442"/>
                </a:lnTo>
                <a:lnTo>
                  <a:pt x="1665" y="442"/>
                </a:lnTo>
                <a:lnTo>
                  <a:pt x="1665" y="444"/>
                </a:lnTo>
                <a:lnTo>
                  <a:pt x="1663" y="444"/>
                </a:lnTo>
                <a:lnTo>
                  <a:pt x="1660" y="444"/>
                </a:lnTo>
                <a:lnTo>
                  <a:pt x="1660" y="447"/>
                </a:lnTo>
                <a:lnTo>
                  <a:pt x="1657" y="447"/>
                </a:lnTo>
                <a:lnTo>
                  <a:pt x="1657" y="450"/>
                </a:lnTo>
                <a:lnTo>
                  <a:pt x="1657" y="447"/>
                </a:lnTo>
                <a:lnTo>
                  <a:pt x="1657" y="450"/>
                </a:lnTo>
                <a:lnTo>
                  <a:pt x="1657" y="447"/>
                </a:lnTo>
                <a:lnTo>
                  <a:pt x="1655" y="447"/>
                </a:lnTo>
                <a:lnTo>
                  <a:pt x="1655" y="450"/>
                </a:lnTo>
                <a:lnTo>
                  <a:pt x="1655" y="452"/>
                </a:lnTo>
                <a:lnTo>
                  <a:pt x="1655" y="455"/>
                </a:lnTo>
                <a:lnTo>
                  <a:pt x="1657" y="455"/>
                </a:lnTo>
                <a:lnTo>
                  <a:pt x="1657" y="458"/>
                </a:lnTo>
                <a:lnTo>
                  <a:pt x="1660" y="458"/>
                </a:lnTo>
                <a:lnTo>
                  <a:pt x="1663" y="458"/>
                </a:lnTo>
                <a:lnTo>
                  <a:pt x="1660" y="458"/>
                </a:lnTo>
                <a:lnTo>
                  <a:pt x="1660" y="460"/>
                </a:lnTo>
                <a:lnTo>
                  <a:pt x="1657" y="460"/>
                </a:lnTo>
                <a:lnTo>
                  <a:pt x="1657" y="463"/>
                </a:lnTo>
                <a:lnTo>
                  <a:pt x="1655" y="463"/>
                </a:lnTo>
                <a:lnTo>
                  <a:pt x="1652" y="465"/>
                </a:lnTo>
                <a:lnTo>
                  <a:pt x="1650" y="463"/>
                </a:lnTo>
                <a:lnTo>
                  <a:pt x="1650" y="460"/>
                </a:lnTo>
                <a:lnTo>
                  <a:pt x="1650" y="463"/>
                </a:lnTo>
                <a:lnTo>
                  <a:pt x="1647" y="463"/>
                </a:lnTo>
                <a:lnTo>
                  <a:pt x="1650" y="463"/>
                </a:lnTo>
                <a:lnTo>
                  <a:pt x="1650" y="465"/>
                </a:lnTo>
                <a:lnTo>
                  <a:pt x="1650" y="468"/>
                </a:lnTo>
                <a:lnTo>
                  <a:pt x="1650" y="471"/>
                </a:lnTo>
                <a:lnTo>
                  <a:pt x="1652" y="471"/>
                </a:lnTo>
                <a:lnTo>
                  <a:pt x="1652" y="473"/>
                </a:lnTo>
                <a:lnTo>
                  <a:pt x="1655" y="473"/>
                </a:lnTo>
                <a:lnTo>
                  <a:pt x="1657" y="473"/>
                </a:lnTo>
                <a:lnTo>
                  <a:pt x="1657" y="476"/>
                </a:lnTo>
                <a:lnTo>
                  <a:pt x="1657" y="478"/>
                </a:lnTo>
                <a:lnTo>
                  <a:pt x="1660" y="478"/>
                </a:lnTo>
                <a:lnTo>
                  <a:pt x="1660" y="481"/>
                </a:lnTo>
                <a:lnTo>
                  <a:pt x="1660" y="484"/>
                </a:lnTo>
                <a:lnTo>
                  <a:pt x="1657" y="484"/>
                </a:lnTo>
                <a:lnTo>
                  <a:pt x="1655" y="484"/>
                </a:lnTo>
                <a:lnTo>
                  <a:pt x="1652" y="484"/>
                </a:lnTo>
                <a:lnTo>
                  <a:pt x="1652" y="481"/>
                </a:lnTo>
                <a:lnTo>
                  <a:pt x="1650" y="481"/>
                </a:lnTo>
                <a:lnTo>
                  <a:pt x="1650" y="478"/>
                </a:lnTo>
                <a:lnTo>
                  <a:pt x="1647" y="478"/>
                </a:lnTo>
                <a:lnTo>
                  <a:pt x="1644" y="476"/>
                </a:lnTo>
                <a:lnTo>
                  <a:pt x="1642" y="476"/>
                </a:lnTo>
                <a:lnTo>
                  <a:pt x="1642" y="478"/>
                </a:lnTo>
                <a:lnTo>
                  <a:pt x="1639" y="478"/>
                </a:lnTo>
                <a:lnTo>
                  <a:pt x="1637" y="478"/>
                </a:lnTo>
                <a:lnTo>
                  <a:pt x="1637" y="476"/>
                </a:lnTo>
                <a:lnTo>
                  <a:pt x="1637" y="478"/>
                </a:lnTo>
                <a:lnTo>
                  <a:pt x="1637" y="481"/>
                </a:lnTo>
                <a:lnTo>
                  <a:pt x="1637" y="484"/>
                </a:lnTo>
                <a:lnTo>
                  <a:pt x="1639" y="484"/>
                </a:lnTo>
                <a:lnTo>
                  <a:pt x="1639" y="486"/>
                </a:lnTo>
                <a:lnTo>
                  <a:pt x="1637" y="486"/>
                </a:lnTo>
                <a:lnTo>
                  <a:pt x="1637" y="489"/>
                </a:lnTo>
                <a:lnTo>
                  <a:pt x="1634" y="489"/>
                </a:lnTo>
                <a:lnTo>
                  <a:pt x="1634" y="491"/>
                </a:lnTo>
                <a:lnTo>
                  <a:pt x="1637" y="491"/>
                </a:lnTo>
                <a:lnTo>
                  <a:pt x="1637" y="489"/>
                </a:lnTo>
                <a:lnTo>
                  <a:pt x="1639" y="489"/>
                </a:lnTo>
                <a:lnTo>
                  <a:pt x="1637" y="491"/>
                </a:lnTo>
                <a:lnTo>
                  <a:pt x="1637" y="494"/>
                </a:lnTo>
                <a:lnTo>
                  <a:pt x="1634" y="494"/>
                </a:lnTo>
                <a:lnTo>
                  <a:pt x="1637" y="494"/>
                </a:lnTo>
                <a:lnTo>
                  <a:pt x="1637" y="491"/>
                </a:lnTo>
                <a:lnTo>
                  <a:pt x="1639" y="491"/>
                </a:lnTo>
                <a:lnTo>
                  <a:pt x="1642" y="494"/>
                </a:lnTo>
                <a:lnTo>
                  <a:pt x="1644" y="494"/>
                </a:lnTo>
                <a:lnTo>
                  <a:pt x="1644" y="491"/>
                </a:lnTo>
                <a:lnTo>
                  <a:pt x="1642" y="491"/>
                </a:lnTo>
                <a:lnTo>
                  <a:pt x="1642" y="489"/>
                </a:lnTo>
                <a:lnTo>
                  <a:pt x="1644" y="489"/>
                </a:lnTo>
                <a:lnTo>
                  <a:pt x="1644" y="486"/>
                </a:lnTo>
                <a:lnTo>
                  <a:pt x="1644" y="484"/>
                </a:lnTo>
                <a:lnTo>
                  <a:pt x="1647" y="484"/>
                </a:lnTo>
                <a:lnTo>
                  <a:pt x="1647" y="486"/>
                </a:lnTo>
                <a:lnTo>
                  <a:pt x="1647" y="489"/>
                </a:lnTo>
                <a:lnTo>
                  <a:pt x="1650" y="489"/>
                </a:lnTo>
                <a:lnTo>
                  <a:pt x="1652" y="489"/>
                </a:lnTo>
                <a:lnTo>
                  <a:pt x="1652" y="491"/>
                </a:lnTo>
                <a:lnTo>
                  <a:pt x="1655" y="491"/>
                </a:lnTo>
                <a:lnTo>
                  <a:pt x="1657" y="489"/>
                </a:lnTo>
                <a:lnTo>
                  <a:pt x="1660" y="489"/>
                </a:lnTo>
                <a:lnTo>
                  <a:pt x="1660" y="491"/>
                </a:lnTo>
                <a:lnTo>
                  <a:pt x="1663" y="491"/>
                </a:lnTo>
                <a:lnTo>
                  <a:pt x="1665" y="491"/>
                </a:lnTo>
                <a:lnTo>
                  <a:pt x="1668" y="491"/>
                </a:lnTo>
                <a:lnTo>
                  <a:pt x="1668" y="489"/>
                </a:lnTo>
                <a:lnTo>
                  <a:pt x="1671" y="489"/>
                </a:lnTo>
                <a:lnTo>
                  <a:pt x="1671" y="486"/>
                </a:lnTo>
                <a:lnTo>
                  <a:pt x="1671" y="484"/>
                </a:lnTo>
                <a:lnTo>
                  <a:pt x="1668" y="484"/>
                </a:lnTo>
                <a:lnTo>
                  <a:pt x="1671" y="484"/>
                </a:lnTo>
                <a:lnTo>
                  <a:pt x="1671" y="481"/>
                </a:lnTo>
                <a:lnTo>
                  <a:pt x="1668" y="481"/>
                </a:lnTo>
                <a:lnTo>
                  <a:pt x="1668" y="478"/>
                </a:lnTo>
                <a:lnTo>
                  <a:pt x="1665" y="478"/>
                </a:lnTo>
                <a:lnTo>
                  <a:pt x="1665" y="476"/>
                </a:lnTo>
                <a:lnTo>
                  <a:pt x="1665" y="473"/>
                </a:lnTo>
                <a:lnTo>
                  <a:pt x="1668" y="473"/>
                </a:lnTo>
                <a:lnTo>
                  <a:pt x="1671" y="471"/>
                </a:lnTo>
                <a:lnTo>
                  <a:pt x="1671" y="473"/>
                </a:lnTo>
                <a:lnTo>
                  <a:pt x="1671" y="471"/>
                </a:lnTo>
                <a:lnTo>
                  <a:pt x="1671" y="473"/>
                </a:lnTo>
                <a:lnTo>
                  <a:pt x="1673" y="473"/>
                </a:lnTo>
                <a:lnTo>
                  <a:pt x="1676" y="473"/>
                </a:lnTo>
                <a:lnTo>
                  <a:pt x="1676" y="476"/>
                </a:lnTo>
                <a:lnTo>
                  <a:pt x="1678" y="476"/>
                </a:lnTo>
                <a:lnTo>
                  <a:pt x="1681" y="476"/>
                </a:lnTo>
                <a:lnTo>
                  <a:pt x="1681" y="473"/>
                </a:lnTo>
                <a:lnTo>
                  <a:pt x="1678" y="473"/>
                </a:lnTo>
                <a:lnTo>
                  <a:pt x="1681" y="473"/>
                </a:lnTo>
                <a:lnTo>
                  <a:pt x="1681" y="476"/>
                </a:lnTo>
                <a:lnTo>
                  <a:pt x="1684" y="476"/>
                </a:lnTo>
                <a:lnTo>
                  <a:pt x="1684" y="478"/>
                </a:lnTo>
                <a:lnTo>
                  <a:pt x="1684" y="481"/>
                </a:lnTo>
                <a:lnTo>
                  <a:pt x="1686" y="481"/>
                </a:lnTo>
                <a:lnTo>
                  <a:pt x="1686" y="484"/>
                </a:lnTo>
                <a:lnTo>
                  <a:pt x="1689" y="484"/>
                </a:lnTo>
                <a:lnTo>
                  <a:pt x="1689" y="481"/>
                </a:lnTo>
                <a:lnTo>
                  <a:pt x="1689" y="478"/>
                </a:lnTo>
                <a:lnTo>
                  <a:pt x="1689" y="476"/>
                </a:lnTo>
                <a:lnTo>
                  <a:pt x="1689" y="473"/>
                </a:lnTo>
                <a:lnTo>
                  <a:pt x="1686" y="473"/>
                </a:lnTo>
                <a:lnTo>
                  <a:pt x="1686" y="471"/>
                </a:lnTo>
                <a:lnTo>
                  <a:pt x="1686" y="468"/>
                </a:lnTo>
                <a:lnTo>
                  <a:pt x="1689" y="468"/>
                </a:lnTo>
                <a:lnTo>
                  <a:pt x="1691" y="468"/>
                </a:lnTo>
                <a:lnTo>
                  <a:pt x="1694" y="468"/>
                </a:lnTo>
                <a:lnTo>
                  <a:pt x="1697" y="468"/>
                </a:lnTo>
                <a:lnTo>
                  <a:pt x="1697" y="471"/>
                </a:lnTo>
                <a:lnTo>
                  <a:pt x="1699" y="471"/>
                </a:lnTo>
                <a:lnTo>
                  <a:pt x="1699" y="473"/>
                </a:lnTo>
                <a:lnTo>
                  <a:pt x="1699" y="476"/>
                </a:lnTo>
                <a:lnTo>
                  <a:pt x="1702" y="476"/>
                </a:lnTo>
                <a:lnTo>
                  <a:pt x="1702" y="473"/>
                </a:lnTo>
                <a:lnTo>
                  <a:pt x="1702" y="471"/>
                </a:lnTo>
                <a:lnTo>
                  <a:pt x="1702" y="468"/>
                </a:lnTo>
                <a:lnTo>
                  <a:pt x="1704" y="468"/>
                </a:lnTo>
                <a:lnTo>
                  <a:pt x="1707" y="468"/>
                </a:lnTo>
                <a:lnTo>
                  <a:pt x="1710" y="468"/>
                </a:lnTo>
                <a:lnTo>
                  <a:pt x="1712" y="468"/>
                </a:lnTo>
                <a:lnTo>
                  <a:pt x="1715" y="468"/>
                </a:lnTo>
                <a:lnTo>
                  <a:pt x="1718" y="468"/>
                </a:lnTo>
                <a:lnTo>
                  <a:pt x="1718" y="465"/>
                </a:lnTo>
                <a:lnTo>
                  <a:pt x="1720" y="465"/>
                </a:lnTo>
                <a:lnTo>
                  <a:pt x="1723" y="465"/>
                </a:lnTo>
                <a:lnTo>
                  <a:pt x="1725" y="465"/>
                </a:lnTo>
                <a:lnTo>
                  <a:pt x="1725" y="468"/>
                </a:lnTo>
                <a:lnTo>
                  <a:pt x="1725" y="465"/>
                </a:lnTo>
                <a:lnTo>
                  <a:pt x="1725" y="468"/>
                </a:lnTo>
                <a:lnTo>
                  <a:pt x="1728" y="468"/>
                </a:lnTo>
                <a:lnTo>
                  <a:pt x="1731" y="468"/>
                </a:lnTo>
                <a:lnTo>
                  <a:pt x="1731" y="471"/>
                </a:lnTo>
                <a:lnTo>
                  <a:pt x="1733" y="471"/>
                </a:lnTo>
                <a:lnTo>
                  <a:pt x="1733" y="468"/>
                </a:lnTo>
                <a:lnTo>
                  <a:pt x="1736" y="468"/>
                </a:lnTo>
                <a:lnTo>
                  <a:pt x="1736" y="465"/>
                </a:lnTo>
                <a:lnTo>
                  <a:pt x="1736" y="463"/>
                </a:lnTo>
                <a:lnTo>
                  <a:pt x="1736" y="460"/>
                </a:lnTo>
                <a:lnTo>
                  <a:pt x="1738" y="460"/>
                </a:lnTo>
                <a:lnTo>
                  <a:pt x="1738" y="463"/>
                </a:lnTo>
                <a:lnTo>
                  <a:pt x="1738" y="465"/>
                </a:lnTo>
                <a:lnTo>
                  <a:pt x="1741" y="465"/>
                </a:lnTo>
                <a:lnTo>
                  <a:pt x="1744" y="465"/>
                </a:lnTo>
                <a:lnTo>
                  <a:pt x="1746" y="465"/>
                </a:lnTo>
                <a:lnTo>
                  <a:pt x="1746" y="463"/>
                </a:lnTo>
                <a:lnTo>
                  <a:pt x="1746" y="465"/>
                </a:lnTo>
                <a:lnTo>
                  <a:pt x="1749" y="465"/>
                </a:lnTo>
                <a:lnTo>
                  <a:pt x="1749" y="463"/>
                </a:lnTo>
                <a:lnTo>
                  <a:pt x="1751" y="463"/>
                </a:lnTo>
                <a:lnTo>
                  <a:pt x="1751" y="465"/>
                </a:lnTo>
                <a:lnTo>
                  <a:pt x="1754" y="465"/>
                </a:lnTo>
                <a:lnTo>
                  <a:pt x="1751" y="465"/>
                </a:lnTo>
                <a:lnTo>
                  <a:pt x="1751" y="468"/>
                </a:lnTo>
                <a:lnTo>
                  <a:pt x="1754" y="468"/>
                </a:lnTo>
                <a:lnTo>
                  <a:pt x="1751" y="468"/>
                </a:lnTo>
                <a:lnTo>
                  <a:pt x="1749" y="468"/>
                </a:lnTo>
                <a:lnTo>
                  <a:pt x="1749" y="471"/>
                </a:lnTo>
                <a:lnTo>
                  <a:pt x="1746" y="471"/>
                </a:lnTo>
                <a:lnTo>
                  <a:pt x="1744" y="471"/>
                </a:lnTo>
                <a:lnTo>
                  <a:pt x="1744" y="473"/>
                </a:lnTo>
                <a:lnTo>
                  <a:pt x="1744" y="476"/>
                </a:lnTo>
                <a:lnTo>
                  <a:pt x="1741" y="476"/>
                </a:lnTo>
                <a:lnTo>
                  <a:pt x="1741" y="478"/>
                </a:lnTo>
                <a:lnTo>
                  <a:pt x="1741" y="481"/>
                </a:lnTo>
                <a:lnTo>
                  <a:pt x="1738" y="481"/>
                </a:lnTo>
                <a:lnTo>
                  <a:pt x="1736" y="481"/>
                </a:lnTo>
                <a:lnTo>
                  <a:pt x="1736" y="478"/>
                </a:lnTo>
                <a:lnTo>
                  <a:pt x="1733" y="476"/>
                </a:lnTo>
                <a:lnTo>
                  <a:pt x="1731" y="476"/>
                </a:lnTo>
                <a:lnTo>
                  <a:pt x="1731" y="473"/>
                </a:lnTo>
                <a:lnTo>
                  <a:pt x="1731" y="476"/>
                </a:lnTo>
                <a:lnTo>
                  <a:pt x="1728" y="476"/>
                </a:lnTo>
                <a:lnTo>
                  <a:pt x="1725" y="476"/>
                </a:lnTo>
                <a:lnTo>
                  <a:pt x="1723" y="473"/>
                </a:lnTo>
                <a:lnTo>
                  <a:pt x="1720" y="473"/>
                </a:lnTo>
                <a:lnTo>
                  <a:pt x="1718" y="473"/>
                </a:lnTo>
                <a:lnTo>
                  <a:pt x="1720" y="473"/>
                </a:lnTo>
                <a:lnTo>
                  <a:pt x="1720" y="476"/>
                </a:lnTo>
                <a:lnTo>
                  <a:pt x="1723" y="476"/>
                </a:lnTo>
                <a:lnTo>
                  <a:pt x="1723" y="478"/>
                </a:lnTo>
                <a:lnTo>
                  <a:pt x="1725" y="478"/>
                </a:lnTo>
                <a:lnTo>
                  <a:pt x="1725" y="481"/>
                </a:lnTo>
                <a:lnTo>
                  <a:pt x="1723" y="481"/>
                </a:lnTo>
                <a:lnTo>
                  <a:pt x="1725" y="481"/>
                </a:lnTo>
                <a:lnTo>
                  <a:pt x="1728" y="481"/>
                </a:lnTo>
                <a:lnTo>
                  <a:pt x="1728" y="478"/>
                </a:lnTo>
                <a:lnTo>
                  <a:pt x="1731" y="478"/>
                </a:lnTo>
                <a:lnTo>
                  <a:pt x="1731" y="481"/>
                </a:lnTo>
                <a:lnTo>
                  <a:pt x="1733" y="481"/>
                </a:lnTo>
                <a:lnTo>
                  <a:pt x="1733" y="484"/>
                </a:lnTo>
                <a:lnTo>
                  <a:pt x="1731" y="484"/>
                </a:lnTo>
                <a:lnTo>
                  <a:pt x="1731" y="486"/>
                </a:lnTo>
                <a:lnTo>
                  <a:pt x="1733" y="486"/>
                </a:lnTo>
                <a:lnTo>
                  <a:pt x="1736" y="486"/>
                </a:lnTo>
                <a:lnTo>
                  <a:pt x="1738" y="486"/>
                </a:lnTo>
                <a:lnTo>
                  <a:pt x="1738" y="489"/>
                </a:lnTo>
                <a:lnTo>
                  <a:pt x="1741" y="489"/>
                </a:lnTo>
                <a:lnTo>
                  <a:pt x="1744" y="489"/>
                </a:lnTo>
                <a:lnTo>
                  <a:pt x="1744" y="486"/>
                </a:lnTo>
                <a:lnTo>
                  <a:pt x="1746" y="486"/>
                </a:lnTo>
                <a:lnTo>
                  <a:pt x="1749" y="486"/>
                </a:lnTo>
                <a:lnTo>
                  <a:pt x="1749" y="484"/>
                </a:lnTo>
                <a:lnTo>
                  <a:pt x="1751" y="484"/>
                </a:lnTo>
                <a:lnTo>
                  <a:pt x="1754" y="484"/>
                </a:lnTo>
                <a:lnTo>
                  <a:pt x="1754" y="486"/>
                </a:lnTo>
                <a:lnTo>
                  <a:pt x="1757" y="486"/>
                </a:lnTo>
                <a:lnTo>
                  <a:pt x="1757" y="489"/>
                </a:lnTo>
                <a:lnTo>
                  <a:pt x="1759" y="486"/>
                </a:lnTo>
                <a:lnTo>
                  <a:pt x="1762" y="486"/>
                </a:lnTo>
                <a:lnTo>
                  <a:pt x="1762" y="484"/>
                </a:lnTo>
                <a:lnTo>
                  <a:pt x="1765" y="484"/>
                </a:lnTo>
                <a:lnTo>
                  <a:pt x="1765" y="481"/>
                </a:lnTo>
                <a:lnTo>
                  <a:pt x="1767" y="481"/>
                </a:lnTo>
                <a:lnTo>
                  <a:pt x="1767" y="478"/>
                </a:lnTo>
                <a:lnTo>
                  <a:pt x="1770" y="478"/>
                </a:lnTo>
                <a:lnTo>
                  <a:pt x="1770" y="481"/>
                </a:lnTo>
                <a:lnTo>
                  <a:pt x="1770" y="484"/>
                </a:lnTo>
                <a:lnTo>
                  <a:pt x="1770" y="486"/>
                </a:lnTo>
                <a:lnTo>
                  <a:pt x="1772" y="489"/>
                </a:lnTo>
                <a:lnTo>
                  <a:pt x="1770" y="489"/>
                </a:lnTo>
                <a:lnTo>
                  <a:pt x="1770" y="491"/>
                </a:lnTo>
                <a:lnTo>
                  <a:pt x="1767" y="491"/>
                </a:lnTo>
                <a:lnTo>
                  <a:pt x="1767" y="494"/>
                </a:lnTo>
                <a:lnTo>
                  <a:pt x="1765" y="494"/>
                </a:lnTo>
                <a:lnTo>
                  <a:pt x="1765" y="497"/>
                </a:lnTo>
                <a:lnTo>
                  <a:pt x="1762" y="497"/>
                </a:lnTo>
                <a:lnTo>
                  <a:pt x="1762" y="499"/>
                </a:lnTo>
                <a:lnTo>
                  <a:pt x="1759" y="499"/>
                </a:lnTo>
                <a:lnTo>
                  <a:pt x="1759" y="502"/>
                </a:lnTo>
                <a:lnTo>
                  <a:pt x="1759" y="505"/>
                </a:lnTo>
                <a:lnTo>
                  <a:pt x="1757" y="505"/>
                </a:lnTo>
                <a:lnTo>
                  <a:pt x="1757" y="507"/>
                </a:lnTo>
                <a:lnTo>
                  <a:pt x="1757" y="510"/>
                </a:lnTo>
                <a:lnTo>
                  <a:pt x="1757" y="512"/>
                </a:lnTo>
                <a:lnTo>
                  <a:pt x="1754" y="512"/>
                </a:lnTo>
                <a:lnTo>
                  <a:pt x="1757" y="512"/>
                </a:lnTo>
                <a:lnTo>
                  <a:pt x="1759" y="512"/>
                </a:lnTo>
                <a:lnTo>
                  <a:pt x="1757" y="512"/>
                </a:lnTo>
                <a:lnTo>
                  <a:pt x="1759" y="512"/>
                </a:lnTo>
                <a:lnTo>
                  <a:pt x="1759" y="510"/>
                </a:lnTo>
                <a:lnTo>
                  <a:pt x="1762" y="510"/>
                </a:lnTo>
                <a:lnTo>
                  <a:pt x="1762" y="507"/>
                </a:lnTo>
                <a:lnTo>
                  <a:pt x="1765" y="507"/>
                </a:lnTo>
                <a:lnTo>
                  <a:pt x="1767" y="505"/>
                </a:lnTo>
                <a:lnTo>
                  <a:pt x="1770" y="505"/>
                </a:lnTo>
                <a:lnTo>
                  <a:pt x="1772" y="505"/>
                </a:lnTo>
                <a:lnTo>
                  <a:pt x="1772" y="502"/>
                </a:lnTo>
                <a:lnTo>
                  <a:pt x="1775" y="502"/>
                </a:lnTo>
                <a:lnTo>
                  <a:pt x="1775" y="505"/>
                </a:lnTo>
                <a:lnTo>
                  <a:pt x="1775" y="507"/>
                </a:lnTo>
                <a:lnTo>
                  <a:pt x="1775" y="510"/>
                </a:lnTo>
                <a:lnTo>
                  <a:pt x="1778" y="510"/>
                </a:lnTo>
                <a:lnTo>
                  <a:pt x="1780" y="510"/>
                </a:lnTo>
                <a:lnTo>
                  <a:pt x="1783" y="510"/>
                </a:lnTo>
                <a:lnTo>
                  <a:pt x="1783" y="512"/>
                </a:lnTo>
                <a:lnTo>
                  <a:pt x="1785" y="512"/>
                </a:lnTo>
                <a:lnTo>
                  <a:pt x="1785" y="515"/>
                </a:lnTo>
                <a:lnTo>
                  <a:pt x="1788" y="515"/>
                </a:lnTo>
                <a:lnTo>
                  <a:pt x="1788" y="518"/>
                </a:lnTo>
                <a:lnTo>
                  <a:pt x="1791" y="518"/>
                </a:lnTo>
                <a:lnTo>
                  <a:pt x="1793" y="518"/>
                </a:lnTo>
                <a:lnTo>
                  <a:pt x="1796" y="518"/>
                </a:lnTo>
                <a:lnTo>
                  <a:pt x="1798" y="518"/>
                </a:lnTo>
                <a:lnTo>
                  <a:pt x="1798" y="520"/>
                </a:lnTo>
                <a:lnTo>
                  <a:pt x="1796" y="520"/>
                </a:lnTo>
                <a:lnTo>
                  <a:pt x="1796" y="523"/>
                </a:lnTo>
                <a:lnTo>
                  <a:pt x="1796" y="525"/>
                </a:lnTo>
                <a:lnTo>
                  <a:pt x="1798" y="525"/>
                </a:lnTo>
                <a:lnTo>
                  <a:pt x="1798" y="528"/>
                </a:lnTo>
                <a:lnTo>
                  <a:pt x="1798" y="525"/>
                </a:lnTo>
                <a:lnTo>
                  <a:pt x="1798" y="523"/>
                </a:lnTo>
                <a:lnTo>
                  <a:pt x="1801" y="523"/>
                </a:lnTo>
                <a:lnTo>
                  <a:pt x="1801" y="520"/>
                </a:lnTo>
                <a:lnTo>
                  <a:pt x="1804" y="520"/>
                </a:lnTo>
                <a:lnTo>
                  <a:pt x="1801" y="518"/>
                </a:lnTo>
                <a:lnTo>
                  <a:pt x="1804" y="515"/>
                </a:lnTo>
                <a:lnTo>
                  <a:pt x="1804" y="512"/>
                </a:lnTo>
                <a:lnTo>
                  <a:pt x="1801" y="512"/>
                </a:lnTo>
                <a:lnTo>
                  <a:pt x="1801" y="510"/>
                </a:lnTo>
                <a:lnTo>
                  <a:pt x="1798" y="510"/>
                </a:lnTo>
                <a:lnTo>
                  <a:pt x="1796" y="510"/>
                </a:lnTo>
                <a:lnTo>
                  <a:pt x="1793" y="510"/>
                </a:lnTo>
                <a:lnTo>
                  <a:pt x="1791" y="510"/>
                </a:lnTo>
                <a:lnTo>
                  <a:pt x="1791" y="507"/>
                </a:lnTo>
                <a:lnTo>
                  <a:pt x="1791" y="505"/>
                </a:lnTo>
                <a:lnTo>
                  <a:pt x="1791" y="502"/>
                </a:lnTo>
                <a:lnTo>
                  <a:pt x="1788" y="502"/>
                </a:lnTo>
                <a:lnTo>
                  <a:pt x="1788" y="499"/>
                </a:lnTo>
                <a:lnTo>
                  <a:pt x="1791" y="499"/>
                </a:lnTo>
                <a:lnTo>
                  <a:pt x="1793" y="499"/>
                </a:lnTo>
                <a:lnTo>
                  <a:pt x="1793" y="497"/>
                </a:lnTo>
                <a:lnTo>
                  <a:pt x="1793" y="494"/>
                </a:lnTo>
                <a:lnTo>
                  <a:pt x="1791" y="494"/>
                </a:lnTo>
                <a:lnTo>
                  <a:pt x="1791" y="491"/>
                </a:lnTo>
                <a:lnTo>
                  <a:pt x="1788" y="491"/>
                </a:lnTo>
                <a:lnTo>
                  <a:pt x="1788" y="489"/>
                </a:lnTo>
                <a:lnTo>
                  <a:pt x="1788" y="486"/>
                </a:lnTo>
                <a:lnTo>
                  <a:pt x="1791" y="486"/>
                </a:lnTo>
                <a:lnTo>
                  <a:pt x="1793" y="486"/>
                </a:lnTo>
                <a:lnTo>
                  <a:pt x="1793" y="484"/>
                </a:lnTo>
                <a:lnTo>
                  <a:pt x="1796" y="484"/>
                </a:lnTo>
                <a:lnTo>
                  <a:pt x="1798" y="484"/>
                </a:lnTo>
                <a:lnTo>
                  <a:pt x="1798" y="481"/>
                </a:lnTo>
                <a:lnTo>
                  <a:pt x="1801" y="481"/>
                </a:lnTo>
                <a:lnTo>
                  <a:pt x="1804" y="481"/>
                </a:lnTo>
                <a:lnTo>
                  <a:pt x="1804" y="484"/>
                </a:lnTo>
                <a:lnTo>
                  <a:pt x="1804" y="486"/>
                </a:lnTo>
                <a:lnTo>
                  <a:pt x="1801" y="486"/>
                </a:lnTo>
                <a:lnTo>
                  <a:pt x="1801" y="489"/>
                </a:lnTo>
                <a:lnTo>
                  <a:pt x="1801" y="491"/>
                </a:lnTo>
                <a:lnTo>
                  <a:pt x="1804" y="491"/>
                </a:lnTo>
                <a:lnTo>
                  <a:pt x="1801" y="491"/>
                </a:lnTo>
                <a:lnTo>
                  <a:pt x="1804" y="491"/>
                </a:lnTo>
                <a:lnTo>
                  <a:pt x="1804" y="494"/>
                </a:lnTo>
                <a:lnTo>
                  <a:pt x="1806" y="494"/>
                </a:lnTo>
                <a:lnTo>
                  <a:pt x="1809" y="494"/>
                </a:lnTo>
                <a:lnTo>
                  <a:pt x="1809" y="497"/>
                </a:lnTo>
                <a:lnTo>
                  <a:pt x="1809" y="499"/>
                </a:lnTo>
                <a:lnTo>
                  <a:pt x="1809" y="502"/>
                </a:lnTo>
                <a:lnTo>
                  <a:pt x="1806" y="502"/>
                </a:lnTo>
                <a:lnTo>
                  <a:pt x="1806" y="505"/>
                </a:lnTo>
                <a:lnTo>
                  <a:pt x="1809" y="505"/>
                </a:lnTo>
                <a:lnTo>
                  <a:pt x="1809" y="502"/>
                </a:lnTo>
                <a:lnTo>
                  <a:pt x="1809" y="499"/>
                </a:lnTo>
                <a:lnTo>
                  <a:pt x="1811" y="499"/>
                </a:lnTo>
                <a:lnTo>
                  <a:pt x="1814" y="499"/>
                </a:lnTo>
                <a:lnTo>
                  <a:pt x="1814" y="497"/>
                </a:lnTo>
                <a:lnTo>
                  <a:pt x="1814" y="494"/>
                </a:lnTo>
                <a:lnTo>
                  <a:pt x="1814" y="491"/>
                </a:lnTo>
                <a:lnTo>
                  <a:pt x="1814" y="489"/>
                </a:lnTo>
                <a:lnTo>
                  <a:pt x="1814" y="486"/>
                </a:lnTo>
                <a:lnTo>
                  <a:pt x="1817" y="486"/>
                </a:lnTo>
                <a:lnTo>
                  <a:pt x="1817" y="489"/>
                </a:lnTo>
                <a:lnTo>
                  <a:pt x="1819" y="489"/>
                </a:lnTo>
                <a:lnTo>
                  <a:pt x="1822" y="489"/>
                </a:lnTo>
                <a:lnTo>
                  <a:pt x="1822" y="491"/>
                </a:lnTo>
                <a:lnTo>
                  <a:pt x="1819" y="491"/>
                </a:lnTo>
                <a:lnTo>
                  <a:pt x="1819" y="494"/>
                </a:lnTo>
                <a:lnTo>
                  <a:pt x="1819" y="497"/>
                </a:lnTo>
                <a:lnTo>
                  <a:pt x="1819" y="499"/>
                </a:lnTo>
                <a:lnTo>
                  <a:pt x="1819" y="502"/>
                </a:lnTo>
                <a:lnTo>
                  <a:pt x="1819" y="505"/>
                </a:lnTo>
                <a:lnTo>
                  <a:pt x="1822" y="505"/>
                </a:lnTo>
                <a:lnTo>
                  <a:pt x="1822" y="502"/>
                </a:lnTo>
                <a:lnTo>
                  <a:pt x="1822" y="505"/>
                </a:lnTo>
                <a:lnTo>
                  <a:pt x="1822" y="507"/>
                </a:lnTo>
                <a:lnTo>
                  <a:pt x="1822" y="510"/>
                </a:lnTo>
                <a:lnTo>
                  <a:pt x="1819" y="510"/>
                </a:lnTo>
                <a:lnTo>
                  <a:pt x="1819" y="512"/>
                </a:lnTo>
                <a:lnTo>
                  <a:pt x="1817" y="512"/>
                </a:lnTo>
                <a:lnTo>
                  <a:pt x="1817" y="515"/>
                </a:lnTo>
                <a:lnTo>
                  <a:pt x="1817" y="512"/>
                </a:lnTo>
                <a:lnTo>
                  <a:pt x="1814" y="515"/>
                </a:lnTo>
                <a:lnTo>
                  <a:pt x="1811" y="515"/>
                </a:lnTo>
                <a:lnTo>
                  <a:pt x="1811" y="518"/>
                </a:lnTo>
                <a:lnTo>
                  <a:pt x="1811" y="520"/>
                </a:lnTo>
                <a:lnTo>
                  <a:pt x="1814" y="520"/>
                </a:lnTo>
                <a:lnTo>
                  <a:pt x="1817" y="520"/>
                </a:lnTo>
                <a:lnTo>
                  <a:pt x="1817" y="523"/>
                </a:lnTo>
                <a:lnTo>
                  <a:pt x="1817" y="525"/>
                </a:lnTo>
                <a:lnTo>
                  <a:pt x="1814" y="525"/>
                </a:lnTo>
                <a:lnTo>
                  <a:pt x="1811" y="528"/>
                </a:lnTo>
                <a:lnTo>
                  <a:pt x="1814" y="528"/>
                </a:lnTo>
                <a:lnTo>
                  <a:pt x="1817" y="528"/>
                </a:lnTo>
                <a:lnTo>
                  <a:pt x="1817" y="525"/>
                </a:lnTo>
                <a:lnTo>
                  <a:pt x="1819" y="525"/>
                </a:lnTo>
                <a:lnTo>
                  <a:pt x="1822" y="525"/>
                </a:lnTo>
                <a:lnTo>
                  <a:pt x="1822" y="528"/>
                </a:lnTo>
                <a:lnTo>
                  <a:pt x="1822" y="531"/>
                </a:lnTo>
                <a:lnTo>
                  <a:pt x="1822" y="528"/>
                </a:lnTo>
                <a:lnTo>
                  <a:pt x="1822" y="531"/>
                </a:lnTo>
                <a:lnTo>
                  <a:pt x="1825" y="531"/>
                </a:lnTo>
                <a:lnTo>
                  <a:pt x="1825" y="528"/>
                </a:lnTo>
                <a:lnTo>
                  <a:pt x="1825" y="525"/>
                </a:lnTo>
                <a:lnTo>
                  <a:pt x="1825" y="523"/>
                </a:lnTo>
                <a:lnTo>
                  <a:pt x="1822" y="523"/>
                </a:lnTo>
                <a:lnTo>
                  <a:pt x="1822" y="520"/>
                </a:lnTo>
                <a:lnTo>
                  <a:pt x="1822" y="518"/>
                </a:lnTo>
                <a:lnTo>
                  <a:pt x="1825" y="518"/>
                </a:lnTo>
                <a:lnTo>
                  <a:pt x="1827" y="515"/>
                </a:lnTo>
                <a:lnTo>
                  <a:pt x="1830" y="515"/>
                </a:lnTo>
                <a:lnTo>
                  <a:pt x="1830" y="518"/>
                </a:lnTo>
                <a:lnTo>
                  <a:pt x="1832" y="515"/>
                </a:lnTo>
                <a:lnTo>
                  <a:pt x="1835" y="515"/>
                </a:lnTo>
                <a:lnTo>
                  <a:pt x="1835" y="518"/>
                </a:lnTo>
                <a:lnTo>
                  <a:pt x="1835" y="520"/>
                </a:lnTo>
                <a:lnTo>
                  <a:pt x="1838" y="520"/>
                </a:lnTo>
                <a:lnTo>
                  <a:pt x="1838" y="518"/>
                </a:lnTo>
                <a:lnTo>
                  <a:pt x="1840" y="520"/>
                </a:lnTo>
                <a:lnTo>
                  <a:pt x="1843" y="520"/>
                </a:lnTo>
                <a:lnTo>
                  <a:pt x="1845" y="520"/>
                </a:lnTo>
                <a:lnTo>
                  <a:pt x="1848" y="520"/>
                </a:lnTo>
                <a:lnTo>
                  <a:pt x="1848" y="523"/>
                </a:lnTo>
                <a:lnTo>
                  <a:pt x="1848" y="525"/>
                </a:lnTo>
                <a:lnTo>
                  <a:pt x="1848" y="528"/>
                </a:lnTo>
                <a:lnTo>
                  <a:pt x="1851" y="528"/>
                </a:lnTo>
                <a:lnTo>
                  <a:pt x="1853" y="528"/>
                </a:lnTo>
                <a:lnTo>
                  <a:pt x="1853" y="531"/>
                </a:lnTo>
                <a:lnTo>
                  <a:pt x="1853" y="533"/>
                </a:lnTo>
                <a:lnTo>
                  <a:pt x="1851" y="536"/>
                </a:lnTo>
                <a:lnTo>
                  <a:pt x="1851" y="538"/>
                </a:lnTo>
                <a:lnTo>
                  <a:pt x="1851" y="541"/>
                </a:lnTo>
                <a:lnTo>
                  <a:pt x="1848" y="541"/>
                </a:lnTo>
                <a:lnTo>
                  <a:pt x="1845" y="541"/>
                </a:lnTo>
                <a:lnTo>
                  <a:pt x="1843" y="541"/>
                </a:lnTo>
                <a:lnTo>
                  <a:pt x="1843" y="544"/>
                </a:lnTo>
                <a:lnTo>
                  <a:pt x="1840" y="544"/>
                </a:lnTo>
                <a:lnTo>
                  <a:pt x="1843" y="544"/>
                </a:lnTo>
                <a:lnTo>
                  <a:pt x="1845" y="546"/>
                </a:lnTo>
                <a:lnTo>
                  <a:pt x="1848" y="546"/>
                </a:lnTo>
                <a:lnTo>
                  <a:pt x="1848" y="549"/>
                </a:lnTo>
                <a:lnTo>
                  <a:pt x="1848" y="552"/>
                </a:lnTo>
                <a:lnTo>
                  <a:pt x="1845" y="552"/>
                </a:lnTo>
                <a:lnTo>
                  <a:pt x="1845" y="554"/>
                </a:lnTo>
                <a:lnTo>
                  <a:pt x="1848" y="554"/>
                </a:lnTo>
                <a:lnTo>
                  <a:pt x="1851" y="554"/>
                </a:lnTo>
                <a:lnTo>
                  <a:pt x="1853" y="554"/>
                </a:lnTo>
                <a:lnTo>
                  <a:pt x="1856" y="557"/>
                </a:lnTo>
                <a:lnTo>
                  <a:pt x="1858" y="559"/>
                </a:lnTo>
                <a:lnTo>
                  <a:pt x="1858" y="562"/>
                </a:lnTo>
                <a:lnTo>
                  <a:pt x="1858" y="559"/>
                </a:lnTo>
                <a:lnTo>
                  <a:pt x="1861" y="559"/>
                </a:lnTo>
                <a:lnTo>
                  <a:pt x="1861" y="557"/>
                </a:lnTo>
                <a:lnTo>
                  <a:pt x="1861" y="559"/>
                </a:lnTo>
                <a:lnTo>
                  <a:pt x="1861" y="557"/>
                </a:lnTo>
                <a:lnTo>
                  <a:pt x="1864" y="557"/>
                </a:lnTo>
                <a:lnTo>
                  <a:pt x="1861" y="557"/>
                </a:lnTo>
                <a:lnTo>
                  <a:pt x="1858" y="557"/>
                </a:lnTo>
                <a:lnTo>
                  <a:pt x="1858" y="554"/>
                </a:lnTo>
                <a:lnTo>
                  <a:pt x="1858" y="552"/>
                </a:lnTo>
                <a:lnTo>
                  <a:pt x="1861" y="552"/>
                </a:lnTo>
                <a:lnTo>
                  <a:pt x="1864" y="552"/>
                </a:lnTo>
                <a:lnTo>
                  <a:pt x="1861" y="549"/>
                </a:lnTo>
                <a:lnTo>
                  <a:pt x="1861" y="546"/>
                </a:lnTo>
                <a:lnTo>
                  <a:pt x="1861" y="544"/>
                </a:lnTo>
                <a:lnTo>
                  <a:pt x="1858" y="544"/>
                </a:lnTo>
                <a:lnTo>
                  <a:pt x="1858" y="541"/>
                </a:lnTo>
                <a:lnTo>
                  <a:pt x="1861" y="541"/>
                </a:lnTo>
                <a:lnTo>
                  <a:pt x="1864" y="541"/>
                </a:lnTo>
                <a:lnTo>
                  <a:pt x="1866" y="541"/>
                </a:lnTo>
                <a:lnTo>
                  <a:pt x="1869" y="541"/>
                </a:lnTo>
                <a:lnTo>
                  <a:pt x="1869" y="538"/>
                </a:lnTo>
                <a:lnTo>
                  <a:pt x="1869" y="541"/>
                </a:lnTo>
                <a:lnTo>
                  <a:pt x="1872" y="541"/>
                </a:lnTo>
                <a:lnTo>
                  <a:pt x="1874" y="541"/>
                </a:lnTo>
                <a:lnTo>
                  <a:pt x="1877" y="541"/>
                </a:lnTo>
                <a:lnTo>
                  <a:pt x="1877" y="544"/>
                </a:lnTo>
                <a:lnTo>
                  <a:pt x="1879" y="544"/>
                </a:lnTo>
                <a:lnTo>
                  <a:pt x="1877" y="544"/>
                </a:lnTo>
                <a:lnTo>
                  <a:pt x="1879" y="544"/>
                </a:lnTo>
                <a:lnTo>
                  <a:pt x="1877" y="544"/>
                </a:lnTo>
                <a:lnTo>
                  <a:pt x="1877" y="546"/>
                </a:lnTo>
                <a:lnTo>
                  <a:pt x="1877" y="544"/>
                </a:lnTo>
                <a:lnTo>
                  <a:pt x="1879" y="544"/>
                </a:lnTo>
                <a:lnTo>
                  <a:pt x="1877" y="546"/>
                </a:lnTo>
                <a:lnTo>
                  <a:pt x="1879" y="546"/>
                </a:lnTo>
                <a:lnTo>
                  <a:pt x="1877" y="546"/>
                </a:lnTo>
                <a:lnTo>
                  <a:pt x="1874" y="549"/>
                </a:lnTo>
                <a:lnTo>
                  <a:pt x="1874" y="552"/>
                </a:lnTo>
                <a:lnTo>
                  <a:pt x="1877" y="554"/>
                </a:lnTo>
                <a:lnTo>
                  <a:pt x="1879" y="554"/>
                </a:lnTo>
                <a:lnTo>
                  <a:pt x="1882" y="554"/>
                </a:lnTo>
                <a:lnTo>
                  <a:pt x="1882" y="552"/>
                </a:lnTo>
                <a:lnTo>
                  <a:pt x="1885" y="552"/>
                </a:lnTo>
                <a:lnTo>
                  <a:pt x="1887" y="552"/>
                </a:lnTo>
                <a:lnTo>
                  <a:pt x="1887" y="554"/>
                </a:lnTo>
                <a:lnTo>
                  <a:pt x="1890" y="554"/>
                </a:lnTo>
                <a:lnTo>
                  <a:pt x="1890" y="557"/>
                </a:lnTo>
                <a:lnTo>
                  <a:pt x="1892" y="557"/>
                </a:lnTo>
                <a:lnTo>
                  <a:pt x="1892" y="559"/>
                </a:lnTo>
                <a:lnTo>
                  <a:pt x="1895" y="562"/>
                </a:lnTo>
                <a:lnTo>
                  <a:pt x="1898" y="562"/>
                </a:lnTo>
                <a:lnTo>
                  <a:pt x="1898" y="565"/>
                </a:lnTo>
                <a:lnTo>
                  <a:pt x="1900" y="565"/>
                </a:lnTo>
                <a:lnTo>
                  <a:pt x="1900" y="567"/>
                </a:lnTo>
                <a:lnTo>
                  <a:pt x="1900" y="570"/>
                </a:lnTo>
                <a:lnTo>
                  <a:pt x="1903" y="570"/>
                </a:lnTo>
                <a:lnTo>
                  <a:pt x="1903" y="572"/>
                </a:lnTo>
                <a:lnTo>
                  <a:pt x="1905" y="575"/>
                </a:lnTo>
                <a:lnTo>
                  <a:pt x="1905" y="578"/>
                </a:lnTo>
                <a:lnTo>
                  <a:pt x="1903" y="578"/>
                </a:lnTo>
                <a:lnTo>
                  <a:pt x="1903" y="580"/>
                </a:lnTo>
                <a:lnTo>
                  <a:pt x="1905" y="580"/>
                </a:lnTo>
                <a:lnTo>
                  <a:pt x="1908" y="580"/>
                </a:lnTo>
                <a:lnTo>
                  <a:pt x="1908" y="583"/>
                </a:lnTo>
                <a:lnTo>
                  <a:pt x="1911" y="583"/>
                </a:lnTo>
                <a:lnTo>
                  <a:pt x="1913" y="585"/>
                </a:lnTo>
                <a:lnTo>
                  <a:pt x="1913" y="588"/>
                </a:lnTo>
                <a:lnTo>
                  <a:pt x="1913" y="585"/>
                </a:lnTo>
                <a:lnTo>
                  <a:pt x="1913" y="583"/>
                </a:lnTo>
                <a:lnTo>
                  <a:pt x="1916" y="583"/>
                </a:lnTo>
                <a:lnTo>
                  <a:pt x="1916" y="580"/>
                </a:lnTo>
                <a:lnTo>
                  <a:pt x="1913" y="580"/>
                </a:lnTo>
                <a:lnTo>
                  <a:pt x="1913" y="578"/>
                </a:lnTo>
                <a:lnTo>
                  <a:pt x="1913" y="575"/>
                </a:lnTo>
                <a:lnTo>
                  <a:pt x="1911" y="575"/>
                </a:lnTo>
                <a:lnTo>
                  <a:pt x="1911" y="572"/>
                </a:lnTo>
                <a:lnTo>
                  <a:pt x="1911" y="570"/>
                </a:lnTo>
                <a:lnTo>
                  <a:pt x="1913" y="567"/>
                </a:lnTo>
                <a:lnTo>
                  <a:pt x="1916" y="567"/>
                </a:lnTo>
                <a:lnTo>
                  <a:pt x="1916" y="565"/>
                </a:lnTo>
                <a:lnTo>
                  <a:pt x="1916" y="562"/>
                </a:lnTo>
                <a:lnTo>
                  <a:pt x="1919" y="562"/>
                </a:lnTo>
                <a:lnTo>
                  <a:pt x="1921" y="562"/>
                </a:lnTo>
                <a:lnTo>
                  <a:pt x="1924" y="562"/>
                </a:lnTo>
                <a:lnTo>
                  <a:pt x="1924" y="559"/>
                </a:lnTo>
                <a:lnTo>
                  <a:pt x="1926" y="559"/>
                </a:lnTo>
                <a:lnTo>
                  <a:pt x="1926" y="557"/>
                </a:lnTo>
                <a:lnTo>
                  <a:pt x="1929" y="557"/>
                </a:lnTo>
                <a:lnTo>
                  <a:pt x="1929" y="554"/>
                </a:lnTo>
                <a:lnTo>
                  <a:pt x="1929" y="552"/>
                </a:lnTo>
                <a:lnTo>
                  <a:pt x="1932" y="552"/>
                </a:lnTo>
                <a:lnTo>
                  <a:pt x="1934" y="552"/>
                </a:lnTo>
                <a:lnTo>
                  <a:pt x="1937" y="552"/>
                </a:lnTo>
                <a:lnTo>
                  <a:pt x="1939" y="552"/>
                </a:lnTo>
                <a:lnTo>
                  <a:pt x="1939" y="549"/>
                </a:lnTo>
                <a:lnTo>
                  <a:pt x="1942" y="549"/>
                </a:lnTo>
                <a:lnTo>
                  <a:pt x="1945" y="549"/>
                </a:lnTo>
                <a:lnTo>
                  <a:pt x="1947" y="549"/>
                </a:lnTo>
                <a:lnTo>
                  <a:pt x="1945" y="549"/>
                </a:lnTo>
                <a:lnTo>
                  <a:pt x="1947" y="549"/>
                </a:lnTo>
                <a:lnTo>
                  <a:pt x="1947" y="552"/>
                </a:lnTo>
                <a:lnTo>
                  <a:pt x="1950" y="554"/>
                </a:lnTo>
                <a:lnTo>
                  <a:pt x="1950" y="557"/>
                </a:lnTo>
                <a:lnTo>
                  <a:pt x="1952" y="557"/>
                </a:lnTo>
                <a:lnTo>
                  <a:pt x="1952" y="559"/>
                </a:lnTo>
                <a:lnTo>
                  <a:pt x="1952" y="557"/>
                </a:lnTo>
                <a:lnTo>
                  <a:pt x="1955" y="557"/>
                </a:lnTo>
                <a:lnTo>
                  <a:pt x="1955" y="559"/>
                </a:lnTo>
                <a:lnTo>
                  <a:pt x="1955" y="557"/>
                </a:lnTo>
                <a:lnTo>
                  <a:pt x="1952" y="557"/>
                </a:lnTo>
                <a:lnTo>
                  <a:pt x="1952" y="554"/>
                </a:lnTo>
                <a:lnTo>
                  <a:pt x="1950" y="554"/>
                </a:lnTo>
                <a:lnTo>
                  <a:pt x="1950" y="552"/>
                </a:lnTo>
                <a:lnTo>
                  <a:pt x="1952" y="552"/>
                </a:lnTo>
                <a:lnTo>
                  <a:pt x="1950" y="552"/>
                </a:lnTo>
                <a:lnTo>
                  <a:pt x="1950" y="549"/>
                </a:lnTo>
                <a:lnTo>
                  <a:pt x="1952" y="546"/>
                </a:lnTo>
                <a:lnTo>
                  <a:pt x="1952" y="544"/>
                </a:lnTo>
                <a:lnTo>
                  <a:pt x="1955" y="544"/>
                </a:lnTo>
                <a:lnTo>
                  <a:pt x="1955" y="541"/>
                </a:lnTo>
                <a:lnTo>
                  <a:pt x="1958" y="541"/>
                </a:lnTo>
                <a:lnTo>
                  <a:pt x="1960" y="541"/>
                </a:lnTo>
                <a:lnTo>
                  <a:pt x="1963" y="538"/>
                </a:lnTo>
                <a:lnTo>
                  <a:pt x="1965" y="541"/>
                </a:lnTo>
                <a:lnTo>
                  <a:pt x="1965" y="538"/>
                </a:lnTo>
                <a:lnTo>
                  <a:pt x="1968" y="538"/>
                </a:lnTo>
                <a:lnTo>
                  <a:pt x="1968" y="541"/>
                </a:lnTo>
                <a:lnTo>
                  <a:pt x="1968" y="538"/>
                </a:lnTo>
                <a:lnTo>
                  <a:pt x="1968" y="541"/>
                </a:lnTo>
                <a:lnTo>
                  <a:pt x="1971" y="541"/>
                </a:lnTo>
                <a:lnTo>
                  <a:pt x="1971" y="538"/>
                </a:lnTo>
                <a:lnTo>
                  <a:pt x="1971" y="541"/>
                </a:lnTo>
                <a:lnTo>
                  <a:pt x="1973" y="541"/>
                </a:lnTo>
                <a:lnTo>
                  <a:pt x="1976" y="541"/>
                </a:lnTo>
                <a:lnTo>
                  <a:pt x="1976" y="538"/>
                </a:lnTo>
                <a:lnTo>
                  <a:pt x="1976" y="536"/>
                </a:lnTo>
                <a:lnTo>
                  <a:pt x="1979" y="536"/>
                </a:lnTo>
                <a:lnTo>
                  <a:pt x="1979" y="538"/>
                </a:lnTo>
                <a:lnTo>
                  <a:pt x="1981" y="538"/>
                </a:lnTo>
                <a:lnTo>
                  <a:pt x="1984" y="538"/>
                </a:lnTo>
                <a:lnTo>
                  <a:pt x="1986" y="538"/>
                </a:lnTo>
                <a:lnTo>
                  <a:pt x="1986" y="536"/>
                </a:lnTo>
                <a:lnTo>
                  <a:pt x="1989" y="533"/>
                </a:lnTo>
                <a:lnTo>
                  <a:pt x="1986" y="533"/>
                </a:lnTo>
                <a:lnTo>
                  <a:pt x="1989" y="533"/>
                </a:lnTo>
                <a:lnTo>
                  <a:pt x="1989" y="531"/>
                </a:lnTo>
                <a:lnTo>
                  <a:pt x="1992" y="531"/>
                </a:lnTo>
                <a:lnTo>
                  <a:pt x="1992" y="528"/>
                </a:lnTo>
                <a:lnTo>
                  <a:pt x="1994" y="528"/>
                </a:lnTo>
                <a:lnTo>
                  <a:pt x="1994" y="525"/>
                </a:lnTo>
                <a:lnTo>
                  <a:pt x="1997" y="525"/>
                </a:lnTo>
                <a:lnTo>
                  <a:pt x="1997" y="528"/>
                </a:lnTo>
                <a:lnTo>
                  <a:pt x="1997" y="525"/>
                </a:lnTo>
                <a:lnTo>
                  <a:pt x="1999" y="525"/>
                </a:lnTo>
                <a:lnTo>
                  <a:pt x="2002" y="525"/>
                </a:lnTo>
                <a:lnTo>
                  <a:pt x="2005" y="525"/>
                </a:lnTo>
                <a:lnTo>
                  <a:pt x="2007" y="525"/>
                </a:lnTo>
                <a:lnTo>
                  <a:pt x="2010" y="525"/>
                </a:lnTo>
                <a:lnTo>
                  <a:pt x="2010" y="528"/>
                </a:lnTo>
                <a:lnTo>
                  <a:pt x="2007" y="528"/>
                </a:lnTo>
                <a:lnTo>
                  <a:pt x="2010" y="528"/>
                </a:lnTo>
                <a:lnTo>
                  <a:pt x="2012" y="531"/>
                </a:lnTo>
                <a:lnTo>
                  <a:pt x="2012" y="528"/>
                </a:lnTo>
                <a:lnTo>
                  <a:pt x="2015" y="528"/>
                </a:lnTo>
                <a:lnTo>
                  <a:pt x="2015" y="525"/>
                </a:lnTo>
                <a:lnTo>
                  <a:pt x="2018" y="525"/>
                </a:lnTo>
                <a:lnTo>
                  <a:pt x="2018" y="523"/>
                </a:lnTo>
                <a:lnTo>
                  <a:pt x="2020" y="523"/>
                </a:lnTo>
                <a:lnTo>
                  <a:pt x="2020" y="525"/>
                </a:lnTo>
                <a:lnTo>
                  <a:pt x="2023" y="525"/>
                </a:lnTo>
                <a:lnTo>
                  <a:pt x="2023" y="528"/>
                </a:lnTo>
                <a:lnTo>
                  <a:pt x="2026" y="528"/>
                </a:lnTo>
                <a:lnTo>
                  <a:pt x="2028" y="528"/>
                </a:lnTo>
                <a:lnTo>
                  <a:pt x="2031" y="528"/>
                </a:lnTo>
                <a:lnTo>
                  <a:pt x="2033" y="528"/>
                </a:lnTo>
                <a:lnTo>
                  <a:pt x="2036" y="528"/>
                </a:lnTo>
                <a:lnTo>
                  <a:pt x="2039" y="528"/>
                </a:lnTo>
                <a:lnTo>
                  <a:pt x="2039" y="531"/>
                </a:lnTo>
                <a:lnTo>
                  <a:pt x="2041" y="531"/>
                </a:lnTo>
                <a:lnTo>
                  <a:pt x="2044" y="531"/>
                </a:lnTo>
                <a:lnTo>
                  <a:pt x="2046" y="528"/>
                </a:lnTo>
                <a:lnTo>
                  <a:pt x="2046" y="525"/>
                </a:lnTo>
                <a:lnTo>
                  <a:pt x="2044" y="525"/>
                </a:lnTo>
                <a:lnTo>
                  <a:pt x="2044" y="523"/>
                </a:lnTo>
                <a:lnTo>
                  <a:pt x="2044" y="520"/>
                </a:lnTo>
                <a:lnTo>
                  <a:pt x="2046" y="520"/>
                </a:lnTo>
                <a:lnTo>
                  <a:pt x="2046" y="523"/>
                </a:lnTo>
                <a:lnTo>
                  <a:pt x="2049" y="523"/>
                </a:lnTo>
                <a:lnTo>
                  <a:pt x="2049" y="520"/>
                </a:lnTo>
                <a:lnTo>
                  <a:pt x="2052" y="520"/>
                </a:lnTo>
                <a:lnTo>
                  <a:pt x="2054" y="520"/>
                </a:lnTo>
                <a:lnTo>
                  <a:pt x="2054" y="518"/>
                </a:lnTo>
                <a:lnTo>
                  <a:pt x="2054" y="520"/>
                </a:lnTo>
                <a:lnTo>
                  <a:pt x="2057" y="520"/>
                </a:lnTo>
                <a:lnTo>
                  <a:pt x="2059" y="520"/>
                </a:lnTo>
                <a:lnTo>
                  <a:pt x="2059" y="518"/>
                </a:lnTo>
                <a:lnTo>
                  <a:pt x="2062" y="515"/>
                </a:lnTo>
                <a:lnTo>
                  <a:pt x="2065" y="515"/>
                </a:lnTo>
                <a:lnTo>
                  <a:pt x="2065" y="512"/>
                </a:lnTo>
                <a:lnTo>
                  <a:pt x="2067" y="512"/>
                </a:lnTo>
                <a:lnTo>
                  <a:pt x="2070" y="512"/>
                </a:lnTo>
                <a:lnTo>
                  <a:pt x="2073" y="512"/>
                </a:lnTo>
                <a:lnTo>
                  <a:pt x="2073" y="510"/>
                </a:lnTo>
                <a:lnTo>
                  <a:pt x="2075" y="510"/>
                </a:lnTo>
                <a:lnTo>
                  <a:pt x="2078" y="510"/>
                </a:lnTo>
                <a:lnTo>
                  <a:pt x="2080" y="510"/>
                </a:lnTo>
                <a:lnTo>
                  <a:pt x="2083" y="510"/>
                </a:lnTo>
                <a:lnTo>
                  <a:pt x="2086" y="510"/>
                </a:lnTo>
                <a:lnTo>
                  <a:pt x="2088" y="510"/>
                </a:lnTo>
                <a:lnTo>
                  <a:pt x="2091" y="510"/>
                </a:lnTo>
                <a:lnTo>
                  <a:pt x="2093" y="510"/>
                </a:lnTo>
                <a:lnTo>
                  <a:pt x="2096" y="510"/>
                </a:lnTo>
                <a:lnTo>
                  <a:pt x="2099" y="510"/>
                </a:lnTo>
                <a:lnTo>
                  <a:pt x="2099" y="507"/>
                </a:lnTo>
                <a:lnTo>
                  <a:pt x="2101" y="507"/>
                </a:lnTo>
                <a:lnTo>
                  <a:pt x="2101" y="505"/>
                </a:lnTo>
                <a:lnTo>
                  <a:pt x="2104" y="505"/>
                </a:lnTo>
                <a:lnTo>
                  <a:pt x="2104" y="502"/>
                </a:lnTo>
                <a:lnTo>
                  <a:pt x="2106" y="502"/>
                </a:lnTo>
                <a:lnTo>
                  <a:pt x="2106" y="499"/>
                </a:lnTo>
                <a:lnTo>
                  <a:pt x="2109" y="497"/>
                </a:lnTo>
                <a:lnTo>
                  <a:pt x="2109" y="499"/>
                </a:lnTo>
                <a:lnTo>
                  <a:pt x="2109" y="497"/>
                </a:lnTo>
                <a:lnTo>
                  <a:pt x="2112" y="497"/>
                </a:lnTo>
                <a:lnTo>
                  <a:pt x="2109" y="497"/>
                </a:lnTo>
                <a:lnTo>
                  <a:pt x="2109" y="494"/>
                </a:lnTo>
                <a:lnTo>
                  <a:pt x="2112" y="494"/>
                </a:lnTo>
                <a:lnTo>
                  <a:pt x="2112" y="491"/>
                </a:lnTo>
                <a:lnTo>
                  <a:pt x="2114" y="491"/>
                </a:lnTo>
                <a:lnTo>
                  <a:pt x="2114" y="489"/>
                </a:lnTo>
                <a:lnTo>
                  <a:pt x="2114" y="491"/>
                </a:lnTo>
                <a:lnTo>
                  <a:pt x="2114" y="489"/>
                </a:lnTo>
                <a:lnTo>
                  <a:pt x="2117" y="489"/>
                </a:lnTo>
                <a:lnTo>
                  <a:pt x="2119" y="489"/>
                </a:lnTo>
                <a:lnTo>
                  <a:pt x="2119" y="486"/>
                </a:lnTo>
                <a:lnTo>
                  <a:pt x="2122" y="486"/>
                </a:lnTo>
                <a:lnTo>
                  <a:pt x="2122" y="484"/>
                </a:lnTo>
                <a:lnTo>
                  <a:pt x="2122" y="486"/>
                </a:lnTo>
                <a:lnTo>
                  <a:pt x="2122" y="484"/>
                </a:lnTo>
                <a:lnTo>
                  <a:pt x="2125" y="484"/>
                </a:lnTo>
                <a:lnTo>
                  <a:pt x="2127" y="481"/>
                </a:lnTo>
                <a:lnTo>
                  <a:pt x="2127" y="478"/>
                </a:lnTo>
                <a:lnTo>
                  <a:pt x="2130" y="478"/>
                </a:lnTo>
                <a:lnTo>
                  <a:pt x="2130" y="476"/>
                </a:lnTo>
                <a:lnTo>
                  <a:pt x="2133" y="476"/>
                </a:lnTo>
                <a:lnTo>
                  <a:pt x="2135" y="476"/>
                </a:lnTo>
                <a:lnTo>
                  <a:pt x="2138" y="476"/>
                </a:lnTo>
                <a:lnTo>
                  <a:pt x="2140" y="476"/>
                </a:lnTo>
                <a:lnTo>
                  <a:pt x="2140" y="473"/>
                </a:lnTo>
                <a:lnTo>
                  <a:pt x="2143" y="473"/>
                </a:lnTo>
                <a:lnTo>
                  <a:pt x="2143" y="471"/>
                </a:lnTo>
                <a:lnTo>
                  <a:pt x="2146" y="471"/>
                </a:lnTo>
                <a:lnTo>
                  <a:pt x="2146" y="468"/>
                </a:lnTo>
                <a:lnTo>
                  <a:pt x="2148" y="468"/>
                </a:lnTo>
                <a:lnTo>
                  <a:pt x="2151" y="468"/>
                </a:lnTo>
                <a:lnTo>
                  <a:pt x="2151" y="465"/>
                </a:lnTo>
                <a:lnTo>
                  <a:pt x="2153" y="465"/>
                </a:lnTo>
                <a:lnTo>
                  <a:pt x="2151" y="465"/>
                </a:lnTo>
                <a:lnTo>
                  <a:pt x="2151" y="463"/>
                </a:lnTo>
                <a:lnTo>
                  <a:pt x="2153" y="463"/>
                </a:lnTo>
                <a:lnTo>
                  <a:pt x="2156" y="463"/>
                </a:lnTo>
                <a:lnTo>
                  <a:pt x="2156" y="460"/>
                </a:lnTo>
                <a:lnTo>
                  <a:pt x="2159" y="460"/>
                </a:lnTo>
                <a:lnTo>
                  <a:pt x="2161" y="460"/>
                </a:lnTo>
                <a:lnTo>
                  <a:pt x="2161" y="463"/>
                </a:lnTo>
                <a:lnTo>
                  <a:pt x="2161" y="465"/>
                </a:lnTo>
                <a:lnTo>
                  <a:pt x="2161" y="463"/>
                </a:lnTo>
                <a:lnTo>
                  <a:pt x="2164" y="465"/>
                </a:lnTo>
                <a:lnTo>
                  <a:pt x="2161" y="465"/>
                </a:lnTo>
                <a:lnTo>
                  <a:pt x="2164" y="465"/>
                </a:lnTo>
                <a:lnTo>
                  <a:pt x="2164" y="468"/>
                </a:lnTo>
                <a:lnTo>
                  <a:pt x="2166" y="468"/>
                </a:lnTo>
                <a:lnTo>
                  <a:pt x="2166" y="471"/>
                </a:lnTo>
                <a:lnTo>
                  <a:pt x="2169" y="471"/>
                </a:lnTo>
                <a:lnTo>
                  <a:pt x="2172" y="471"/>
                </a:lnTo>
                <a:lnTo>
                  <a:pt x="2174" y="471"/>
                </a:lnTo>
                <a:lnTo>
                  <a:pt x="2177" y="471"/>
                </a:lnTo>
                <a:lnTo>
                  <a:pt x="2169" y="481"/>
                </a:lnTo>
                <a:lnTo>
                  <a:pt x="2164" y="481"/>
                </a:lnTo>
                <a:lnTo>
                  <a:pt x="2161" y="484"/>
                </a:lnTo>
                <a:lnTo>
                  <a:pt x="2156" y="486"/>
                </a:lnTo>
                <a:lnTo>
                  <a:pt x="2151" y="491"/>
                </a:lnTo>
                <a:lnTo>
                  <a:pt x="2143" y="502"/>
                </a:lnTo>
                <a:lnTo>
                  <a:pt x="2140" y="505"/>
                </a:lnTo>
                <a:lnTo>
                  <a:pt x="2138" y="507"/>
                </a:lnTo>
                <a:lnTo>
                  <a:pt x="2130" y="512"/>
                </a:lnTo>
                <a:lnTo>
                  <a:pt x="2127" y="518"/>
                </a:lnTo>
                <a:lnTo>
                  <a:pt x="2119" y="520"/>
                </a:lnTo>
                <a:lnTo>
                  <a:pt x="2117" y="523"/>
                </a:lnTo>
                <a:lnTo>
                  <a:pt x="2109" y="528"/>
                </a:lnTo>
                <a:lnTo>
                  <a:pt x="2106" y="528"/>
                </a:lnTo>
                <a:lnTo>
                  <a:pt x="2104" y="531"/>
                </a:lnTo>
                <a:lnTo>
                  <a:pt x="2101" y="533"/>
                </a:lnTo>
                <a:lnTo>
                  <a:pt x="2099" y="533"/>
                </a:lnTo>
                <a:lnTo>
                  <a:pt x="2099" y="536"/>
                </a:lnTo>
                <a:lnTo>
                  <a:pt x="2096" y="536"/>
                </a:lnTo>
                <a:lnTo>
                  <a:pt x="2093" y="536"/>
                </a:lnTo>
                <a:lnTo>
                  <a:pt x="2091" y="536"/>
                </a:lnTo>
                <a:lnTo>
                  <a:pt x="2091" y="533"/>
                </a:lnTo>
                <a:lnTo>
                  <a:pt x="2086" y="533"/>
                </a:lnTo>
                <a:lnTo>
                  <a:pt x="2083" y="533"/>
                </a:lnTo>
                <a:lnTo>
                  <a:pt x="2080" y="533"/>
                </a:lnTo>
                <a:lnTo>
                  <a:pt x="2078" y="533"/>
                </a:lnTo>
                <a:lnTo>
                  <a:pt x="2075" y="536"/>
                </a:lnTo>
                <a:lnTo>
                  <a:pt x="2073" y="538"/>
                </a:lnTo>
                <a:lnTo>
                  <a:pt x="2070" y="541"/>
                </a:lnTo>
                <a:lnTo>
                  <a:pt x="2067" y="541"/>
                </a:lnTo>
                <a:lnTo>
                  <a:pt x="2065" y="541"/>
                </a:lnTo>
                <a:lnTo>
                  <a:pt x="2062" y="541"/>
                </a:lnTo>
                <a:lnTo>
                  <a:pt x="2059" y="544"/>
                </a:lnTo>
                <a:lnTo>
                  <a:pt x="2059" y="546"/>
                </a:lnTo>
                <a:lnTo>
                  <a:pt x="2054" y="549"/>
                </a:lnTo>
                <a:lnTo>
                  <a:pt x="2052" y="554"/>
                </a:lnTo>
                <a:lnTo>
                  <a:pt x="2049" y="554"/>
                </a:lnTo>
                <a:lnTo>
                  <a:pt x="2044" y="557"/>
                </a:lnTo>
                <a:lnTo>
                  <a:pt x="2036" y="557"/>
                </a:lnTo>
                <a:lnTo>
                  <a:pt x="2033" y="559"/>
                </a:lnTo>
                <a:lnTo>
                  <a:pt x="2031" y="562"/>
                </a:lnTo>
                <a:lnTo>
                  <a:pt x="2028" y="562"/>
                </a:lnTo>
                <a:lnTo>
                  <a:pt x="2023" y="567"/>
                </a:lnTo>
                <a:lnTo>
                  <a:pt x="2018" y="570"/>
                </a:lnTo>
                <a:lnTo>
                  <a:pt x="2015" y="572"/>
                </a:lnTo>
                <a:lnTo>
                  <a:pt x="2012" y="572"/>
                </a:lnTo>
                <a:lnTo>
                  <a:pt x="2010" y="575"/>
                </a:lnTo>
                <a:lnTo>
                  <a:pt x="2010" y="580"/>
                </a:lnTo>
                <a:lnTo>
                  <a:pt x="2010" y="583"/>
                </a:lnTo>
                <a:lnTo>
                  <a:pt x="2010" y="585"/>
                </a:lnTo>
                <a:lnTo>
                  <a:pt x="2007" y="588"/>
                </a:lnTo>
                <a:lnTo>
                  <a:pt x="2007" y="591"/>
                </a:lnTo>
                <a:lnTo>
                  <a:pt x="2007" y="593"/>
                </a:lnTo>
                <a:lnTo>
                  <a:pt x="2005" y="596"/>
                </a:lnTo>
                <a:lnTo>
                  <a:pt x="2002" y="596"/>
                </a:lnTo>
                <a:lnTo>
                  <a:pt x="1999" y="596"/>
                </a:lnTo>
                <a:lnTo>
                  <a:pt x="1997" y="599"/>
                </a:lnTo>
                <a:lnTo>
                  <a:pt x="1992" y="604"/>
                </a:lnTo>
                <a:lnTo>
                  <a:pt x="1989" y="604"/>
                </a:lnTo>
                <a:lnTo>
                  <a:pt x="1986" y="604"/>
                </a:lnTo>
                <a:lnTo>
                  <a:pt x="1981" y="604"/>
                </a:lnTo>
                <a:lnTo>
                  <a:pt x="1979" y="604"/>
                </a:lnTo>
                <a:lnTo>
                  <a:pt x="1976" y="604"/>
                </a:lnTo>
                <a:lnTo>
                  <a:pt x="1973" y="606"/>
                </a:lnTo>
                <a:lnTo>
                  <a:pt x="1971" y="606"/>
                </a:lnTo>
                <a:lnTo>
                  <a:pt x="1971" y="609"/>
                </a:lnTo>
                <a:lnTo>
                  <a:pt x="1971" y="612"/>
                </a:lnTo>
                <a:lnTo>
                  <a:pt x="1968" y="612"/>
                </a:lnTo>
                <a:lnTo>
                  <a:pt x="1968" y="614"/>
                </a:lnTo>
                <a:lnTo>
                  <a:pt x="1965" y="614"/>
                </a:lnTo>
                <a:lnTo>
                  <a:pt x="1965" y="617"/>
                </a:lnTo>
                <a:lnTo>
                  <a:pt x="1963" y="617"/>
                </a:lnTo>
                <a:lnTo>
                  <a:pt x="1960" y="619"/>
                </a:lnTo>
                <a:lnTo>
                  <a:pt x="1958" y="619"/>
                </a:lnTo>
                <a:lnTo>
                  <a:pt x="1955" y="619"/>
                </a:lnTo>
                <a:lnTo>
                  <a:pt x="1952" y="622"/>
                </a:lnTo>
                <a:lnTo>
                  <a:pt x="1950" y="622"/>
                </a:lnTo>
                <a:lnTo>
                  <a:pt x="1947" y="622"/>
                </a:lnTo>
                <a:lnTo>
                  <a:pt x="1947" y="625"/>
                </a:lnTo>
                <a:lnTo>
                  <a:pt x="1945" y="625"/>
                </a:lnTo>
                <a:lnTo>
                  <a:pt x="1942" y="630"/>
                </a:lnTo>
                <a:lnTo>
                  <a:pt x="1939" y="630"/>
                </a:lnTo>
                <a:lnTo>
                  <a:pt x="1932" y="635"/>
                </a:lnTo>
                <a:lnTo>
                  <a:pt x="1919" y="643"/>
                </a:lnTo>
                <a:lnTo>
                  <a:pt x="1916" y="646"/>
                </a:lnTo>
                <a:lnTo>
                  <a:pt x="1913" y="646"/>
                </a:lnTo>
                <a:lnTo>
                  <a:pt x="1908" y="646"/>
                </a:lnTo>
                <a:lnTo>
                  <a:pt x="1905" y="646"/>
                </a:lnTo>
                <a:lnTo>
                  <a:pt x="1903" y="648"/>
                </a:lnTo>
                <a:lnTo>
                  <a:pt x="1895" y="651"/>
                </a:lnTo>
                <a:lnTo>
                  <a:pt x="1892" y="653"/>
                </a:lnTo>
                <a:lnTo>
                  <a:pt x="1887" y="653"/>
                </a:lnTo>
                <a:lnTo>
                  <a:pt x="1885" y="653"/>
                </a:lnTo>
                <a:lnTo>
                  <a:pt x="1882" y="653"/>
                </a:lnTo>
                <a:lnTo>
                  <a:pt x="1879" y="651"/>
                </a:lnTo>
                <a:lnTo>
                  <a:pt x="1879" y="648"/>
                </a:lnTo>
                <a:lnTo>
                  <a:pt x="1877" y="648"/>
                </a:lnTo>
                <a:lnTo>
                  <a:pt x="1874" y="648"/>
                </a:lnTo>
                <a:lnTo>
                  <a:pt x="1869" y="648"/>
                </a:lnTo>
                <a:lnTo>
                  <a:pt x="1864" y="648"/>
                </a:lnTo>
                <a:lnTo>
                  <a:pt x="1861" y="648"/>
                </a:lnTo>
                <a:lnTo>
                  <a:pt x="1858" y="648"/>
                </a:lnTo>
                <a:lnTo>
                  <a:pt x="1856" y="646"/>
                </a:lnTo>
                <a:lnTo>
                  <a:pt x="1853" y="646"/>
                </a:lnTo>
                <a:lnTo>
                  <a:pt x="1848" y="640"/>
                </a:lnTo>
                <a:lnTo>
                  <a:pt x="1845" y="640"/>
                </a:lnTo>
                <a:lnTo>
                  <a:pt x="1845" y="638"/>
                </a:lnTo>
                <a:lnTo>
                  <a:pt x="1843" y="635"/>
                </a:lnTo>
                <a:lnTo>
                  <a:pt x="1840" y="635"/>
                </a:lnTo>
                <a:lnTo>
                  <a:pt x="1838" y="635"/>
                </a:lnTo>
                <a:lnTo>
                  <a:pt x="1835" y="635"/>
                </a:lnTo>
                <a:lnTo>
                  <a:pt x="1825" y="638"/>
                </a:lnTo>
                <a:lnTo>
                  <a:pt x="1819" y="635"/>
                </a:lnTo>
                <a:lnTo>
                  <a:pt x="1819" y="633"/>
                </a:lnTo>
                <a:lnTo>
                  <a:pt x="1817" y="630"/>
                </a:lnTo>
                <a:lnTo>
                  <a:pt x="1814" y="630"/>
                </a:lnTo>
                <a:lnTo>
                  <a:pt x="1811" y="627"/>
                </a:lnTo>
                <a:lnTo>
                  <a:pt x="1806" y="622"/>
                </a:lnTo>
                <a:lnTo>
                  <a:pt x="1804" y="622"/>
                </a:lnTo>
                <a:lnTo>
                  <a:pt x="1801" y="619"/>
                </a:lnTo>
                <a:lnTo>
                  <a:pt x="1798" y="619"/>
                </a:lnTo>
                <a:lnTo>
                  <a:pt x="1796" y="619"/>
                </a:lnTo>
                <a:lnTo>
                  <a:pt x="1791" y="617"/>
                </a:lnTo>
                <a:lnTo>
                  <a:pt x="1785" y="614"/>
                </a:lnTo>
                <a:lnTo>
                  <a:pt x="1785" y="612"/>
                </a:lnTo>
                <a:lnTo>
                  <a:pt x="1783" y="612"/>
                </a:lnTo>
                <a:lnTo>
                  <a:pt x="1778" y="606"/>
                </a:lnTo>
                <a:lnTo>
                  <a:pt x="1775" y="604"/>
                </a:lnTo>
                <a:lnTo>
                  <a:pt x="1770" y="601"/>
                </a:lnTo>
                <a:lnTo>
                  <a:pt x="1765" y="599"/>
                </a:lnTo>
                <a:lnTo>
                  <a:pt x="1757" y="593"/>
                </a:lnTo>
                <a:lnTo>
                  <a:pt x="1754" y="593"/>
                </a:lnTo>
                <a:lnTo>
                  <a:pt x="1746" y="591"/>
                </a:lnTo>
                <a:lnTo>
                  <a:pt x="1744" y="591"/>
                </a:lnTo>
                <a:lnTo>
                  <a:pt x="1736" y="593"/>
                </a:lnTo>
                <a:lnTo>
                  <a:pt x="1728" y="591"/>
                </a:lnTo>
                <a:lnTo>
                  <a:pt x="1725" y="591"/>
                </a:lnTo>
                <a:lnTo>
                  <a:pt x="1720" y="588"/>
                </a:lnTo>
                <a:lnTo>
                  <a:pt x="1715" y="583"/>
                </a:lnTo>
                <a:lnTo>
                  <a:pt x="1712" y="580"/>
                </a:lnTo>
                <a:lnTo>
                  <a:pt x="1710" y="580"/>
                </a:lnTo>
                <a:lnTo>
                  <a:pt x="1707" y="580"/>
                </a:lnTo>
                <a:lnTo>
                  <a:pt x="1691" y="585"/>
                </a:lnTo>
                <a:lnTo>
                  <a:pt x="1689" y="588"/>
                </a:lnTo>
                <a:lnTo>
                  <a:pt x="1686" y="588"/>
                </a:lnTo>
                <a:lnTo>
                  <a:pt x="1678" y="591"/>
                </a:lnTo>
                <a:lnTo>
                  <a:pt x="1673" y="593"/>
                </a:lnTo>
                <a:lnTo>
                  <a:pt x="1668" y="596"/>
                </a:lnTo>
                <a:lnTo>
                  <a:pt x="1665" y="596"/>
                </a:lnTo>
                <a:lnTo>
                  <a:pt x="1663" y="596"/>
                </a:lnTo>
                <a:lnTo>
                  <a:pt x="1663" y="599"/>
                </a:lnTo>
                <a:lnTo>
                  <a:pt x="1660" y="599"/>
                </a:lnTo>
                <a:lnTo>
                  <a:pt x="1657" y="599"/>
                </a:lnTo>
                <a:lnTo>
                  <a:pt x="1647" y="599"/>
                </a:lnTo>
                <a:lnTo>
                  <a:pt x="1644" y="601"/>
                </a:lnTo>
                <a:lnTo>
                  <a:pt x="1637" y="601"/>
                </a:lnTo>
                <a:lnTo>
                  <a:pt x="1629" y="601"/>
                </a:lnTo>
                <a:lnTo>
                  <a:pt x="1626" y="601"/>
                </a:lnTo>
                <a:lnTo>
                  <a:pt x="1624" y="601"/>
                </a:lnTo>
                <a:lnTo>
                  <a:pt x="1621" y="599"/>
                </a:lnTo>
                <a:lnTo>
                  <a:pt x="1616" y="599"/>
                </a:lnTo>
                <a:lnTo>
                  <a:pt x="1613" y="599"/>
                </a:lnTo>
                <a:lnTo>
                  <a:pt x="1611" y="601"/>
                </a:lnTo>
                <a:lnTo>
                  <a:pt x="1608" y="601"/>
                </a:lnTo>
                <a:lnTo>
                  <a:pt x="1605" y="601"/>
                </a:lnTo>
                <a:lnTo>
                  <a:pt x="1603" y="604"/>
                </a:lnTo>
                <a:lnTo>
                  <a:pt x="1600" y="606"/>
                </a:lnTo>
                <a:lnTo>
                  <a:pt x="1597" y="606"/>
                </a:lnTo>
                <a:lnTo>
                  <a:pt x="1595" y="604"/>
                </a:lnTo>
                <a:lnTo>
                  <a:pt x="1592" y="604"/>
                </a:lnTo>
                <a:lnTo>
                  <a:pt x="1590" y="601"/>
                </a:lnTo>
                <a:lnTo>
                  <a:pt x="1587" y="601"/>
                </a:lnTo>
                <a:lnTo>
                  <a:pt x="1584" y="601"/>
                </a:lnTo>
                <a:lnTo>
                  <a:pt x="1584" y="604"/>
                </a:lnTo>
                <a:lnTo>
                  <a:pt x="1587" y="606"/>
                </a:lnTo>
                <a:lnTo>
                  <a:pt x="1587" y="609"/>
                </a:lnTo>
                <a:lnTo>
                  <a:pt x="1587" y="612"/>
                </a:lnTo>
                <a:lnTo>
                  <a:pt x="1587" y="614"/>
                </a:lnTo>
                <a:lnTo>
                  <a:pt x="1584" y="614"/>
                </a:lnTo>
                <a:lnTo>
                  <a:pt x="1582" y="617"/>
                </a:lnTo>
                <a:lnTo>
                  <a:pt x="1579" y="619"/>
                </a:lnTo>
                <a:lnTo>
                  <a:pt x="1574" y="622"/>
                </a:lnTo>
                <a:lnTo>
                  <a:pt x="1571" y="625"/>
                </a:lnTo>
                <a:lnTo>
                  <a:pt x="1569" y="627"/>
                </a:lnTo>
                <a:lnTo>
                  <a:pt x="1566" y="627"/>
                </a:lnTo>
                <a:lnTo>
                  <a:pt x="1564" y="627"/>
                </a:lnTo>
                <a:lnTo>
                  <a:pt x="1564" y="625"/>
                </a:lnTo>
                <a:lnTo>
                  <a:pt x="1561" y="627"/>
                </a:lnTo>
                <a:lnTo>
                  <a:pt x="1558" y="627"/>
                </a:lnTo>
                <a:lnTo>
                  <a:pt x="1556" y="630"/>
                </a:lnTo>
                <a:lnTo>
                  <a:pt x="1553" y="630"/>
                </a:lnTo>
                <a:lnTo>
                  <a:pt x="1550" y="627"/>
                </a:lnTo>
                <a:lnTo>
                  <a:pt x="1548" y="627"/>
                </a:lnTo>
                <a:lnTo>
                  <a:pt x="1545" y="627"/>
                </a:lnTo>
                <a:lnTo>
                  <a:pt x="1543" y="627"/>
                </a:lnTo>
                <a:lnTo>
                  <a:pt x="1543" y="625"/>
                </a:lnTo>
                <a:lnTo>
                  <a:pt x="1540" y="625"/>
                </a:lnTo>
                <a:lnTo>
                  <a:pt x="1537" y="625"/>
                </a:lnTo>
                <a:lnTo>
                  <a:pt x="1537" y="622"/>
                </a:lnTo>
                <a:lnTo>
                  <a:pt x="1535" y="622"/>
                </a:lnTo>
                <a:lnTo>
                  <a:pt x="1535" y="625"/>
                </a:lnTo>
                <a:lnTo>
                  <a:pt x="1532" y="625"/>
                </a:lnTo>
                <a:lnTo>
                  <a:pt x="1530" y="625"/>
                </a:lnTo>
                <a:lnTo>
                  <a:pt x="1527" y="625"/>
                </a:lnTo>
                <a:lnTo>
                  <a:pt x="1524" y="625"/>
                </a:lnTo>
                <a:lnTo>
                  <a:pt x="1522" y="625"/>
                </a:lnTo>
                <a:lnTo>
                  <a:pt x="1519" y="627"/>
                </a:lnTo>
                <a:lnTo>
                  <a:pt x="1517" y="627"/>
                </a:lnTo>
                <a:lnTo>
                  <a:pt x="1511" y="627"/>
                </a:lnTo>
                <a:lnTo>
                  <a:pt x="1509" y="627"/>
                </a:lnTo>
                <a:lnTo>
                  <a:pt x="1506" y="627"/>
                </a:lnTo>
                <a:lnTo>
                  <a:pt x="1503" y="630"/>
                </a:lnTo>
                <a:lnTo>
                  <a:pt x="1501" y="630"/>
                </a:lnTo>
                <a:lnTo>
                  <a:pt x="1498" y="630"/>
                </a:lnTo>
                <a:lnTo>
                  <a:pt x="1496" y="630"/>
                </a:lnTo>
                <a:lnTo>
                  <a:pt x="1493" y="627"/>
                </a:lnTo>
                <a:lnTo>
                  <a:pt x="1490" y="630"/>
                </a:lnTo>
                <a:lnTo>
                  <a:pt x="1488" y="627"/>
                </a:lnTo>
                <a:lnTo>
                  <a:pt x="1488" y="630"/>
                </a:lnTo>
                <a:lnTo>
                  <a:pt x="1485" y="627"/>
                </a:lnTo>
                <a:lnTo>
                  <a:pt x="1483" y="625"/>
                </a:lnTo>
                <a:lnTo>
                  <a:pt x="1480" y="625"/>
                </a:lnTo>
                <a:lnTo>
                  <a:pt x="1477" y="625"/>
                </a:lnTo>
                <a:lnTo>
                  <a:pt x="1475" y="625"/>
                </a:lnTo>
                <a:lnTo>
                  <a:pt x="1472" y="625"/>
                </a:lnTo>
                <a:lnTo>
                  <a:pt x="1470" y="625"/>
                </a:lnTo>
                <a:lnTo>
                  <a:pt x="1467" y="625"/>
                </a:lnTo>
                <a:lnTo>
                  <a:pt x="1464" y="625"/>
                </a:lnTo>
                <a:lnTo>
                  <a:pt x="1462" y="622"/>
                </a:lnTo>
                <a:lnTo>
                  <a:pt x="1454" y="617"/>
                </a:lnTo>
                <a:lnTo>
                  <a:pt x="1454" y="614"/>
                </a:lnTo>
                <a:lnTo>
                  <a:pt x="1449" y="614"/>
                </a:lnTo>
                <a:lnTo>
                  <a:pt x="1446" y="614"/>
                </a:lnTo>
                <a:lnTo>
                  <a:pt x="1443" y="612"/>
                </a:lnTo>
                <a:lnTo>
                  <a:pt x="1441" y="612"/>
                </a:lnTo>
                <a:lnTo>
                  <a:pt x="1438" y="606"/>
                </a:lnTo>
                <a:lnTo>
                  <a:pt x="1436" y="601"/>
                </a:lnTo>
                <a:lnTo>
                  <a:pt x="1433" y="599"/>
                </a:lnTo>
                <a:lnTo>
                  <a:pt x="1433" y="596"/>
                </a:lnTo>
                <a:lnTo>
                  <a:pt x="1430" y="593"/>
                </a:lnTo>
                <a:lnTo>
                  <a:pt x="1430" y="591"/>
                </a:lnTo>
                <a:lnTo>
                  <a:pt x="1430" y="588"/>
                </a:lnTo>
                <a:lnTo>
                  <a:pt x="1430" y="585"/>
                </a:lnTo>
                <a:lnTo>
                  <a:pt x="1430" y="583"/>
                </a:lnTo>
                <a:lnTo>
                  <a:pt x="1428" y="583"/>
                </a:lnTo>
                <a:lnTo>
                  <a:pt x="1425" y="580"/>
                </a:lnTo>
                <a:lnTo>
                  <a:pt x="1425" y="578"/>
                </a:lnTo>
                <a:lnTo>
                  <a:pt x="1423" y="575"/>
                </a:lnTo>
                <a:lnTo>
                  <a:pt x="1420" y="572"/>
                </a:lnTo>
                <a:lnTo>
                  <a:pt x="1417" y="567"/>
                </a:lnTo>
                <a:lnTo>
                  <a:pt x="1412" y="565"/>
                </a:lnTo>
                <a:lnTo>
                  <a:pt x="1407" y="557"/>
                </a:lnTo>
                <a:lnTo>
                  <a:pt x="1407" y="554"/>
                </a:lnTo>
                <a:lnTo>
                  <a:pt x="1404" y="552"/>
                </a:lnTo>
                <a:lnTo>
                  <a:pt x="1402" y="552"/>
                </a:lnTo>
                <a:lnTo>
                  <a:pt x="1399" y="552"/>
                </a:lnTo>
                <a:lnTo>
                  <a:pt x="1396" y="549"/>
                </a:lnTo>
                <a:lnTo>
                  <a:pt x="1394" y="549"/>
                </a:lnTo>
                <a:lnTo>
                  <a:pt x="1391" y="546"/>
                </a:lnTo>
                <a:lnTo>
                  <a:pt x="1391" y="544"/>
                </a:lnTo>
                <a:lnTo>
                  <a:pt x="1386" y="544"/>
                </a:lnTo>
                <a:lnTo>
                  <a:pt x="1386" y="541"/>
                </a:lnTo>
                <a:lnTo>
                  <a:pt x="1383" y="541"/>
                </a:lnTo>
                <a:lnTo>
                  <a:pt x="1386" y="531"/>
                </a:lnTo>
                <a:lnTo>
                  <a:pt x="1389" y="523"/>
                </a:lnTo>
                <a:lnTo>
                  <a:pt x="1381" y="520"/>
                </a:lnTo>
                <a:lnTo>
                  <a:pt x="1381" y="523"/>
                </a:lnTo>
                <a:lnTo>
                  <a:pt x="1381" y="525"/>
                </a:lnTo>
                <a:lnTo>
                  <a:pt x="1378" y="528"/>
                </a:lnTo>
                <a:lnTo>
                  <a:pt x="1376" y="528"/>
                </a:lnTo>
                <a:lnTo>
                  <a:pt x="1373" y="528"/>
                </a:lnTo>
                <a:lnTo>
                  <a:pt x="1370" y="531"/>
                </a:lnTo>
                <a:lnTo>
                  <a:pt x="1368" y="533"/>
                </a:lnTo>
                <a:lnTo>
                  <a:pt x="1365" y="531"/>
                </a:lnTo>
                <a:lnTo>
                  <a:pt x="1363" y="531"/>
                </a:lnTo>
                <a:lnTo>
                  <a:pt x="1360" y="531"/>
                </a:lnTo>
                <a:lnTo>
                  <a:pt x="1357" y="533"/>
                </a:lnTo>
                <a:lnTo>
                  <a:pt x="1355" y="533"/>
                </a:lnTo>
                <a:lnTo>
                  <a:pt x="1355" y="536"/>
                </a:lnTo>
                <a:lnTo>
                  <a:pt x="1352" y="536"/>
                </a:lnTo>
                <a:lnTo>
                  <a:pt x="1352" y="557"/>
                </a:lnTo>
                <a:lnTo>
                  <a:pt x="1349" y="559"/>
                </a:lnTo>
                <a:lnTo>
                  <a:pt x="1347" y="562"/>
                </a:lnTo>
                <a:lnTo>
                  <a:pt x="1344" y="562"/>
                </a:lnTo>
                <a:lnTo>
                  <a:pt x="1339" y="562"/>
                </a:lnTo>
                <a:lnTo>
                  <a:pt x="1336" y="562"/>
                </a:lnTo>
                <a:lnTo>
                  <a:pt x="1334" y="565"/>
                </a:lnTo>
                <a:lnTo>
                  <a:pt x="1331" y="567"/>
                </a:lnTo>
                <a:lnTo>
                  <a:pt x="1331" y="570"/>
                </a:lnTo>
                <a:lnTo>
                  <a:pt x="1329" y="570"/>
                </a:lnTo>
                <a:lnTo>
                  <a:pt x="1326" y="572"/>
                </a:lnTo>
                <a:lnTo>
                  <a:pt x="1329" y="575"/>
                </a:lnTo>
                <a:lnTo>
                  <a:pt x="1329" y="578"/>
                </a:lnTo>
                <a:lnTo>
                  <a:pt x="1321" y="583"/>
                </a:lnTo>
                <a:lnTo>
                  <a:pt x="1318" y="583"/>
                </a:lnTo>
                <a:lnTo>
                  <a:pt x="1316" y="583"/>
                </a:lnTo>
                <a:lnTo>
                  <a:pt x="1313" y="583"/>
                </a:lnTo>
                <a:lnTo>
                  <a:pt x="1310" y="583"/>
                </a:lnTo>
                <a:lnTo>
                  <a:pt x="1308" y="583"/>
                </a:lnTo>
                <a:lnTo>
                  <a:pt x="1308" y="580"/>
                </a:lnTo>
                <a:lnTo>
                  <a:pt x="1305" y="580"/>
                </a:lnTo>
                <a:lnTo>
                  <a:pt x="1303" y="580"/>
                </a:lnTo>
                <a:lnTo>
                  <a:pt x="1303" y="578"/>
                </a:lnTo>
                <a:lnTo>
                  <a:pt x="1297" y="585"/>
                </a:lnTo>
                <a:lnTo>
                  <a:pt x="1297" y="588"/>
                </a:lnTo>
                <a:lnTo>
                  <a:pt x="1292" y="596"/>
                </a:lnTo>
                <a:lnTo>
                  <a:pt x="1292" y="601"/>
                </a:lnTo>
                <a:lnTo>
                  <a:pt x="1292" y="604"/>
                </a:lnTo>
                <a:lnTo>
                  <a:pt x="1289" y="609"/>
                </a:lnTo>
                <a:lnTo>
                  <a:pt x="1284" y="617"/>
                </a:lnTo>
                <a:lnTo>
                  <a:pt x="1284" y="619"/>
                </a:lnTo>
                <a:lnTo>
                  <a:pt x="1282" y="622"/>
                </a:lnTo>
                <a:lnTo>
                  <a:pt x="1276" y="627"/>
                </a:lnTo>
                <a:lnTo>
                  <a:pt x="1276" y="630"/>
                </a:lnTo>
                <a:lnTo>
                  <a:pt x="1274" y="633"/>
                </a:lnTo>
                <a:lnTo>
                  <a:pt x="1271" y="635"/>
                </a:lnTo>
                <a:lnTo>
                  <a:pt x="1266" y="640"/>
                </a:lnTo>
                <a:lnTo>
                  <a:pt x="1261" y="643"/>
                </a:lnTo>
                <a:lnTo>
                  <a:pt x="1258" y="643"/>
                </a:lnTo>
                <a:lnTo>
                  <a:pt x="1258" y="646"/>
                </a:lnTo>
                <a:lnTo>
                  <a:pt x="1256" y="646"/>
                </a:lnTo>
                <a:lnTo>
                  <a:pt x="1253" y="648"/>
                </a:lnTo>
                <a:lnTo>
                  <a:pt x="1250" y="648"/>
                </a:lnTo>
                <a:lnTo>
                  <a:pt x="1248" y="648"/>
                </a:lnTo>
                <a:lnTo>
                  <a:pt x="1242" y="651"/>
                </a:lnTo>
                <a:lnTo>
                  <a:pt x="1237" y="653"/>
                </a:lnTo>
                <a:lnTo>
                  <a:pt x="1237" y="656"/>
                </a:lnTo>
                <a:lnTo>
                  <a:pt x="1237" y="659"/>
                </a:lnTo>
                <a:lnTo>
                  <a:pt x="1237" y="661"/>
                </a:lnTo>
                <a:lnTo>
                  <a:pt x="1237" y="664"/>
                </a:lnTo>
                <a:lnTo>
                  <a:pt x="1235" y="664"/>
                </a:lnTo>
                <a:lnTo>
                  <a:pt x="1235" y="666"/>
                </a:lnTo>
                <a:lnTo>
                  <a:pt x="1232" y="666"/>
                </a:lnTo>
                <a:lnTo>
                  <a:pt x="1232" y="669"/>
                </a:lnTo>
                <a:lnTo>
                  <a:pt x="1232" y="672"/>
                </a:lnTo>
                <a:lnTo>
                  <a:pt x="1232" y="674"/>
                </a:lnTo>
                <a:lnTo>
                  <a:pt x="1232" y="677"/>
                </a:lnTo>
                <a:lnTo>
                  <a:pt x="1232" y="680"/>
                </a:lnTo>
                <a:lnTo>
                  <a:pt x="1229" y="680"/>
                </a:lnTo>
                <a:lnTo>
                  <a:pt x="1229" y="682"/>
                </a:lnTo>
                <a:lnTo>
                  <a:pt x="1227" y="682"/>
                </a:lnTo>
                <a:lnTo>
                  <a:pt x="1227" y="680"/>
                </a:lnTo>
                <a:lnTo>
                  <a:pt x="1224" y="677"/>
                </a:lnTo>
                <a:lnTo>
                  <a:pt x="1222" y="677"/>
                </a:lnTo>
                <a:lnTo>
                  <a:pt x="1216" y="677"/>
                </a:lnTo>
                <a:lnTo>
                  <a:pt x="1214" y="677"/>
                </a:lnTo>
                <a:lnTo>
                  <a:pt x="1214" y="674"/>
                </a:lnTo>
                <a:lnTo>
                  <a:pt x="1211" y="674"/>
                </a:lnTo>
                <a:lnTo>
                  <a:pt x="1211" y="672"/>
                </a:lnTo>
                <a:lnTo>
                  <a:pt x="1209" y="669"/>
                </a:lnTo>
                <a:lnTo>
                  <a:pt x="1206" y="666"/>
                </a:lnTo>
                <a:lnTo>
                  <a:pt x="1203" y="664"/>
                </a:lnTo>
                <a:lnTo>
                  <a:pt x="1201" y="661"/>
                </a:lnTo>
                <a:lnTo>
                  <a:pt x="1195" y="664"/>
                </a:lnTo>
                <a:lnTo>
                  <a:pt x="1193" y="661"/>
                </a:lnTo>
                <a:lnTo>
                  <a:pt x="1193" y="664"/>
                </a:lnTo>
                <a:lnTo>
                  <a:pt x="1188" y="661"/>
                </a:lnTo>
                <a:lnTo>
                  <a:pt x="1182" y="659"/>
                </a:lnTo>
                <a:lnTo>
                  <a:pt x="1180" y="656"/>
                </a:lnTo>
                <a:lnTo>
                  <a:pt x="1177" y="656"/>
                </a:lnTo>
                <a:lnTo>
                  <a:pt x="1169" y="653"/>
                </a:lnTo>
                <a:lnTo>
                  <a:pt x="1167" y="653"/>
                </a:lnTo>
                <a:lnTo>
                  <a:pt x="1164" y="653"/>
                </a:lnTo>
                <a:lnTo>
                  <a:pt x="1162" y="653"/>
                </a:lnTo>
                <a:lnTo>
                  <a:pt x="1159" y="653"/>
                </a:lnTo>
                <a:lnTo>
                  <a:pt x="1156" y="656"/>
                </a:lnTo>
                <a:lnTo>
                  <a:pt x="1151" y="656"/>
                </a:lnTo>
                <a:lnTo>
                  <a:pt x="1143" y="653"/>
                </a:lnTo>
                <a:lnTo>
                  <a:pt x="1141" y="651"/>
                </a:lnTo>
                <a:lnTo>
                  <a:pt x="1135" y="653"/>
                </a:lnTo>
                <a:lnTo>
                  <a:pt x="1133" y="653"/>
                </a:lnTo>
                <a:lnTo>
                  <a:pt x="1130" y="651"/>
                </a:lnTo>
                <a:lnTo>
                  <a:pt x="1125" y="651"/>
                </a:lnTo>
                <a:lnTo>
                  <a:pt x="1120" y="651"/>
                </a:lnTo>
                <a:lnTo>
                  <a:pt x="1117" y="653"/>
                </a:lnTo>
                <a:lnTo>
                  <a:pt x="1112" y="653"/>
                </a:lnTo>
                <a:lnTo>
                  <a:pt x="1109" y="653"/>
                </a:lnTo>
                <a:lnTo>
                  <a:pt x="1107" y="653"/>
                </a:lnTo>
                <a:lnTo>
                  <a:pt x="1104" y="653"/>
                </a:lnTo>
                <a:lnTo>
                  <a:pt x="1102" y="656"/>
                </a:lnTo>
                <a:lnTo>
                  <a:pt x="1099" y="656"/>
                </a:lnTo>
                <a:lnTo>
                  <a:pt x="1094" y="659"/>
                </a:lnTo>
                <a:lnTo>
                  <a:pt x="1091" y="659"/>
                </a:lnTo>
                <a:lnTo>
                  <a:pt x="1088" y="659"/>
                </a:lnTo>
                <a:lnTo>
                  <a:pt x="1088" y="656"/>
                </a:lnTo>
                <a:lnTo>
                  <a:pt x="1086" y="656"/>
                </a:lnTo>
                <a:lnTo>
                  <a:pt x="1083" y="656"/>
                </a:lnTo>
                <a:lnTo>
                  <a:pt x="1081" y="653"/>
                </a:lnTo>
                <a:lnTo>
                  <a:pt x="1078" y="651"/>
                </a:lnTo>
                <a:lnTo>
                  <a:pt x="1075" y="648"/>
                </a:lnTo>
                <a:lnTo>
                  <a:pt x="1073" y="648"/>
                </a:lnTo>
                <a:lnTo>
                  <a:pt x="1070" y="646"/>
                </a:lnTo>
                <a:lnTo>
                  <a:pt x="1068" y="646"/>
                </a:lnTo>
                <a:lnTo>
                  <a:pt x="1065" y="643"/>
                </a:lnTo>
                <a:lnTo>
                  <a:pt x="1060" y="638"/>
                </a:lnTo>
                <a:lnTo>
                  <a:pt x="1055" y="635"/>
                </a:lnTo>
                <a:lnTo>
                  <a:pt x="1052" y="633"/>
                </a:lnTo>
                <a:lnTo>
                  <a:pt x="1049" y="633"/>
                </a:lnTo>
                <a:lnTo>
                  <a:pt x="1044" y="630"/>
                </a:lnTo>
                <a:lnTo>
                  <a:pt x="1039" y="630"/>
                </a:lnTo>
                <a:lnTo>
                  <a:pt x="1036" y="630"/>
                </a:lnTo>
                <a:lnTo>
                  <a:pt x="1034" y="630"/>
                </a:lnTo>
                <a:lnTo>
                  <a:pt x="1034" y="627"/>
                </a:lnTo>
                <a:lnTo>
                  <a:pt x="1031" y="627"/>
                </a:lnTo>
                <a:lnTo>
                  <a:pt x="1028" y="630"/>
                </a:lnTo>
                <a:lnTo>
                  <a:pt x="1026" y="630"/>
                </a:lnTo>
                <a:lnTo>
                  <a:pt x="1026" y="627"/>
                </a:lnTo>
                <a:lnTo>
                  <a:pt x="1023" y="627"/>
                </a:lnTo>
                <a:lnTo>
                  <a:pt x="1018" y="627"/>
                </a:lnTo>
                <a:lnTo>
                  <a:pt x="1015" y="627"/>
                </a:lnTo>
                <a:lnTo>
                  <a:pt x="1013" y="627"/>
                </a:lnTo>
                <a:lnTo>
                  <a:pt x="1010" y="627"/>
                </a:lnTo>
                <a:lnTo>
                  <a:pt x="1008" y="627"/>
                </a:lnTo>
                <a:lnTo>
                  <a:pt x="1005" y="627"/>
                </a:lnTo>
                <a:lnTo>
                  <a:pt x="1005" y="625"/>
                </a:lnTo>
                <a:lnTo>
                  <a:pt x="1000" y="627"/>
                </a:lnTo>
                <a:lnTo>
                  <a:pt x="994" y="625"/>
                </a:lnTo>
                <a:lnTo>
                  <a:pt x="992" y="627"/>
                </a:lnTo>
                <a:lnTo>
                  <a:pt x="992" y="625"/>
                </a:lnTo>
                <a:lnTo>
                  <a:pt x="989" y="625"/>
                </a:lnTo>
                <a:lnTo>
                  <a:pt x="989" y="622"/>
                </a:lnTo>
                <a:lnTo>
                  <a:pt x="987" y="619"/>
                </a:lnTo>
                <a:lnTo>
                  <a:pt x="984" y="619"/>
                </a:lnTo>
                <a:lnTo>
                  <a:pt x="984" y="617"/>
                </a:lnTo>
                <a:lnTo>
                  <a:pt x="981" y="617"/>
                </a:lnTo>
                <a:lnTo>
                  <a:pt x="979" y="614"/>
                </a:lnTo>
                <a:lnTo>
                  <a:pt x="979" y="612"/>
                </a:lnTo>
                <a:lnTo>
                  <a:pt x="976" y="609"/>
                </a:lnTo>
                <a:lnTo>
                  <a:pt x="974" y="609"/>
                </a:lnTo>
                <a:lnTo>
                  <a:pt x="971" y="612"/>
                </a:lnTo>
                <a:lnTo>
                  <a:pt x="966" y="612"/>
                </a:lnTo>
                <a:lnTo>
                  <a:pt x="963" y="612"/>
                </a:lnTo>
                <a:lnTo>
                  <a:pt x="961" y="612"/>
                </a:lnTo>
                <a:lnTo>
                  <a:pt x="961" y="614"/>
                </a:lnTo>
                <a:lnTo>
                  <a:pt x="958" y="614"/>
                </a:lnTo>
                <a:lnTo>
                  <a:pt x="955" y="614"/>
                </a:lnTo>
                <a:lnTo>
                  <a:pt x="955" y="612"/>
                </a:lnTo>
                <a:lnTo>
                  <a:pt x="955" y="609"/>
                </a:lnTo>
                <a:lnTo>
                  <a:pt x="950" y="609"/>
                </a:lnTo>
                <a:lnTo>
                  <a:pt x="945" y="609"/>
                </a:lnTo>
                <a:lnTo>
                  <a:pt x="942" y="606"/>
                </a:lnTo>
                <a:lnTo>
                  <a:pt x="940" y="606"/>
                </a:lnTo>
                <a:lnTo>
                  <a:pt x="937" y="609"/>
                </a:lnTo>
                <a:lnTo>
                  <a:pt x="934" y="609"/>
                </a:lnTo>
                <a:lnTo>
                  <a:pt x="932" y="609"/>
                </a:lnTo>
                <a:lnTo>
                  <a:pt x="932" y="606"/>
                </a:lnTo>
                <a:lnTo>
                  <a:pt x="927" y="606"/>
                </a:lnTo>
                <a:lnTo>
                  <a:pt x="924" y="606"/>
                </a:lnTo>
                <a:lnTo>
                  <a:pt x="919" y="604"/>
                </a:lnTo>
                <a:lnTo>
                  <a:pt x="916" y="604"/>
                </a:lnTo>
                <a:lnTo>
                  <a:pt x="911" y="604"/>
                </a:lnTo>
                <a:lnTo>
                  <a:pt x="887" y="604"/>
                </a:lnTo>
                <a:lnTo>
                  <a:pt x="867" y="609"/>
                </a:lnTo>
                <a:lnTo>
                  <a:pt x="854" y="614"/>
                </a:lnTo>
                <a:lnTo>
                  <a:pt x="851" y="614"/>
                </a:lnTo>
                <a:lnTo>
                  <a:pt x="851" y="617"/>
                </a:lnTo>
                <a:lnTo>
                  <a:pt x="848" y="617"/>
                </a:lnTo>
                <a:lnTo>
                  <a:pt x="846" y="622"/>
                </a:lnTo>
                <a:lnTo>
                  <a:pt x="843" y="622"/>
                </a:lnTo>
                <a:lnTo>
                  <a:pt x="843" y="625"/>
                </a:lnTo>
                <a:lnTo>
                  <a:pt x="840" y="625"/>
                </a:lnTo>
                <a:lnTo>
                  <a:pt x="838" y="625"/>
                </a:lnTo>
                <a:lnTo>
                  <a:pt x="835" y="627"/>
                </a:lnTo>
                <a:lnTo>
                  <a:pt x="835" y="630"/>
                </a:lnTo>
                <a:lnTo>
                  <a:pt x="835" y="633"/>
                </a:lnTo>
                <a:lnTo>
                  <a:pt x="833" y="633"/>
                </a:lnTo>
                <a:lnTo>
                  <a:pt x="833" y="635"/>
                </a:lnTo>
                <a:lnTo>
                  <a:pt x="830" y="635"/>
                </a:lnTo>
                <a:lnTo>
                  <a:pt x="830" y="638"/>
                </a:lnTo>
                <a:lnTo>
                  <a:pt x="827" y="638"/>
                </a:lnTo>
                <a:lnTo>
                  <a:pt x="822" y="643"/>
                </a:lnTo>
                <a:lnTo>
                  <a:pt x="820" y="643"/>
                </a:lnTo>
                <a:lnTo>
                  <a:pt x="820" y="646"/>
                </a:lnTo>
                <a:lnTo>
                  <a:pt x="817" y="648"/>
                </a:lnTo>
                <a:lnTo>
                  <a:pt x="814" y="648"/>
                </a:lnTo>
                <a:lnTo>
                  <a:pt x="814" y="651"/>
                </a:lnTo>
                <a:lnTo>
                  <a:pt x="814" y="653"/>
                </a:lnTo>
                <a:lnTo>
                  <a:pt x="812" y="656"/>
                </a:lnTo>
                <a:lnTo>
                  <a:pt x="812" y="659"/>
                </a:lnTo>
                <a:lnTo>
                  <a:pt x="809" y="661"/>
                </a:lnTo>
                <a:lnTo>
                  <a:pt x="809" y="664"/>
                </a:lnTo>
                <a:lnTo>
                  <a:pt x="807" y="664"/>
                </a:lnTo>
                <a:lnTo>
                  <a:pt x="807" y="666"/>
                </a:lnTo>
                <a:lnTo>
                  <a:pt x="807" y="669"/>
                </a:lnTo>
                <a:lnTo>
                  <a:pt x="807" y="672"/>
                </a:lnTo>
                <a:lnTo>
                  <a:pt x="804" y="672"/>
                </a:lnTo>
                <a:lnTo>
                  <a:pt x="804" y="674"/>
                </a:lnTo>
                <a:lnTo>
                  <a:pt x="799" y="674"/>
                </a:lnTo>
                <a:lnTo>
                  <a:pt x="799" y="677"/>
                </a:lnTo>
                <a:lnTo>
                  <a:pt x="796" y="677"/>
                </a:lnTo>
                <a:lnTo>
                  <a:pt x="796" y="680"/>
                </a:lnTo>
                <a:lnTo>
                  <a:pt x="794" y="680"/>
                </a:lnTo>
                <a:lnTo>
                  <a:pt x="794" y="682"/>
                </a:lnTo>
                <a:lnTo>
                  <a:pt x="794" y="685"/>
                </a:lnTo>
                <a:lnTo>
                  <a:pt x="791" y="690"/>
                </a:lnTo>
                <a:lnTo>
                  <a:pt x="791" y="693"/>
                </a:lnTo>
                <a:lnTo>
                  <a:pt x="791" y="698"/>
                </a:lnTo>
                <a:lnTo>
                  <a:pt x="791" y="703"/>
                </a:lnTo>
                <a:lnTo>
                  <a:pt x="791" y="706"/>
                </a:lnTo>
                <a:lnTo>
                  <a:pt x="791" y="708"/>
                </a:lnTo>
                <a:lnTo>
                  <a:pt x="788" y="711"/>
                </a:lnTo>
                <a:lnTo>
                  <a:pt x="788" y="708"/>
                </a:lnTo>
                <a:lnTo>
                  <a:pt x="788" y="706"/>
                </a:lnTo>
                <a:lnTo>
                  <a:pt x="786" y="706"/>
                </a:lnTo>
                <a:lnTo>
                  <a:pt x="783" y="706"/>
                </a:lnTo>
                <a:lnTo>
                  <a:pt x="780" y="703"/>
                </a:lnTo>
                <a:lnTo>
                  <a:pt x="775" y="703"/>
                </a:lnTo>
                <a:lnTo>
                  <a:pt x="773" y="703"/>
                </a:lnTo>
                <a:lnTo>
                  <a:pt x="770" y="703"/>
                </a:lnTo>
                <a:lnTo>
                  <a:pt x="770" y="700"/>
                </a:lnTo>
                <a:lnTo>
                  <a:pt x="773" y="700"/>
                </a:lnTo>
                <a:lnTo>
                  <a:pt x="775" y="698"/>
                </a:lnTo>
                <a:lnTo>
                  <a:pt x="773" y="698"/>
                </a:lnTo>
                <a:lnTo>
                  <a:pt x="773" y="695"/>
                </a:lnTo>
                <a:lnTo>
                  <a:pt x="773" y="693"/>
                </a:lnTo>
                <a:lnTo>
                  <a:pt x="770" y="693"/>
                </a:lnTo>
                <a:lnTo>
                  <a:pt x="770" y="687"/>
                </a:lnTo>
                <a:lnTo>
                  <a:pt x="767" y="685"/>
                </a:lnTo>
                <a:lnTo>
                  <a:pt x="765" y="682"/>
                </a:lnTo>
                <a:lnTo>
                  <a:pt x="765" y="685"/>
                </a:lnTo>
                <a:lnTo>
                  <a:pt x="762" y="687"/>
                </a:lnTo>
                <a:lnTo>
                  <a:pt x="760" y="687"/>
                </a:lnTo>
                <a:lnTo>
                  <a:pt x="757" y="687"/>
                </a:lnTo>
                <a:lnTo>
                  <a:pt x="754" y="690"/>
                </a:lnTo>
                <a:lnTo>
                  <a:pt x="749" y="690"/>
                </a:lnTo>
                <a:lnTo>
                  <a:pt x="747" y="690"/>
                </a:lnTo>
                <a:lnTo>
                  <a:pt x="744" y="690"/>
                </a:lnTo>
                <a:lnTo>
                  <a:pt x="741" y="693"/>
                </a:lnTo>
                <a:lnTo>
                  <a:pt x="739" y="693"/>
                </a:lnTo>
                <a:lnTo>
                  <a:pt x="736" y="695"/>
                </a:lnTo>
                <a:lnTo>
                  <a:pt x="733" y="695"/>
                </a:lnTo>
                <a:lnTo>
                  <a:pt x="731" y="693"/>
                </a:lnTo>
                <a:lnTo>
                  <a:pt x="731" y="690"/>
                </a:lnTo>
                <a:lnTo>
                  <a:pt x="728" y="690"/>
                </a:lnTo>
                <a:lnTo>
                  <a:pt x="728" y="693"/>
                </a:lnTo>
                <a:lnTo>
                  <a:pt x="726" y="693"/>
                </a:lnTo>
                <a:lnTo>
                  <a:pt x="726" y="690"/>
                </a:lnTo>
                <a:lnTo>
                  <a:pt x="723" y="690"/>
                </a:lnTo>
                <a:lnTo>
                  <a:pt x="726" y="690"/>
                </a:lnTo>
                <a:lnTo>
                  <a:pt x="726" y="687"/>
                </a:lnTo>
                <a:lnTo>
                  <a:pt x="726" y="682"/>
                </a:lnTo>
                <a:lnTo>
                  <a:pt x="723" y="680"/>
                </a:lnTo>
                <a:lnTo>
                  <a:pt x="720" y="677"/>
                </a:lnTo>
                <a:lnTo>
                  <a:pt x="723" y="674"/>
                </a:lnTo>
                <a:lnTo>
                  <a:pt x="726" y="666"/>
                </a:lnTo>
                <a:lnTo>
                  <a:pt x="728" y="664"/>
                </a:lnTo>
                <a:lnTo>
                  <a:pt x="726" y="661"/>
                </a:lnTo>
                <a:lnTo>
                  <a:pt x="726" y="659"/>
                </a:lnTo>
                <a:lnTo>
                  <a:pt x="723" y="656"/>
                </a:lnTo>
                <a:lnTo>
                  <a:pt x="720" y="656"/>
                </a:lnTo>
                <a:lnTo>
                  <a:pt x="718" y="656"/>
                </a:lnTo>
                <a:lnTo>
                  <a:pt x="718" y="659"/>
                </a:lnTo>
                <a:lnTo>
                  <a:pt x="686" y="669"/>
                </a:lnTo>
                <a:lnTo>
                  <a:pt x="642" y="669"/>
                </a:lnTo>
                <a:lnTo>
                  <a:pt x="632" y="669"/>
                </a:lnTo>
                <a:lnTo>
                  <a:pt x="626" y="672"/>
                </a:lnTo>
                <a:lnTo>
                  <a:pt x="619" y="672"/>
                </a:lnTo>
                <a:lnTo>
                  <a:pt x="616" y="672"/>
                </a:lnTo>
                <a:lnTo>
                  <a:pt x="621" y="677"/>
                </a:lnTo>
                <a:lnTo>
                  <a:pt x="621" y="680"/>
                </a:lnTo>
                <a:lnTo>
                  <a:pt x="619" y="677"/>
                </a:lnTo>
                <a:lnTo>
                  <a:pt x="619" y="680"/>
                </a:lnTo>
                <a:lnTo>
                  <a:pt x="619" y="682"/>
                </a:lnTo>
                <a:lnTo>
                  <a:pt x="619" y="685"/>
                </a:lnTo>
                <a:lnTo>
                  <a:pt x="619" y="687"/>
                </a:lnTo>
                <a:lnTo>
                  <a:pt x="619" y="690"/>
                </a:lnTo>
                <a:lnTo>
                  <a:pt x="621" y="690"/>
                </a:lnTo>
                <a:lnTo>
                  <a:pt x="621" y="693"/>
                </a:lnTo>
                <a:lnTo>
                  <a:pt x="621" y="695"/>
                </a:lnTo>
                <a:lnTo>
                  <a:pt x="621" y="698"/>
                </a:lnTo>
                <a:lnTo>
                  <a:pt x="624" y="698"/>
                </a:lnTo>
                <a:lnTo>
                  <a:pt x="624" y="700"/>
                </a:lnTo>
                <a:lnTo>
                  <a:pt x="624" y="703"/>
                </a:lnTo>
                <a:lnTo>
                  <a:pt x="626" y="703"/>
                </a:lnTo>
                <a:lnTo>
                  <a:pt x="626" y="706"/>
                </a:lnTo>
                <a:lnTo>
                  <a:pt x="629" y="711"/>
                </a:lnTo>
                <a:lnTo>
                  <a:pt x="629" y="713"/>
                </a:lnTo>
                <a:lnTo>
                  <a:pt x="629" y="716"/>
                </a:lnTo>
                <a:lnTo>
                  <a:pt x="629" y="719"/>
                </a:lnTo>
                <a:lnTo>
                  <a:pt x="632" y="719"/>
                </a:lnTo>
                <a:lnTo>
                  <a:pt x="632" y="721"/>
                </a:lnTo>
                <a:lnTo>
                  <a:pt x="632" y="724"/>
                </a:lnTo>
                <a:lnTo>
                  <a:pt x="632" y="727"/>
                </a:lnTo>
                <a:lnTo>
                  <a:pt x="629" y="727"/>
                </a:lnTo>
                <a:lnTo>
                  <a:pt x="632" y="727"/>
                </a:lnTo>
                <a:lnTo>
                  <a:pt x="632" y="729"/>
                </a:lnTo>
                <a:lnTo>
                  <a:pt x="632" y="732"/>
                </a:lnTo>
                <a:lnTo>
                  <a:pt x="632" y="734"/>
                </a:lnTo>
                <a:lnTo>
                  <a:pt x="632" y="737"/>
                </a:lnTo>
                <a:lnTo>
                  <a:pt x="632" y="740"/>
                </a:lnTo>
                <a:lnTo>
                  <a:pt x="629" y="745"/>
                </a:lnTo>
                <a:lnTo>
                  <a:pt x="619" y="745"/>
                </a:lnTo>
                <a:lnTo>
                  <a:pt x="616" y="745"/>
                </a:lnTo>
                <a:lnTo>
                  <a:pt x="616" y="742"/>
                </a:lnTo>
                <a:lnTo>
                  <a:pt x="613" y="742"/>
                </a:lnTo>
                <a:lnTo>
                  <a:pt x="603" y="747"/>
                </a:lnTo>
                <a:lnTo>
                  <a:pt x="600" y="750"/>
                </a:lnTo>
                <a:lnTo>
                  <a:pt x="598" y="750"/>
                </a:lnTo>
                <a:lnTo>
                  <a:pt x="595" y="747"/>
                </a:lnTo>
                <a:lnTo>
                  <a:pt x="593" y="763"/>
                </a:lnTo>
                <a:lnTo>
                  <a:pt x="593" y="766"/>
                </a:lnTo>
                <a:lnTo>
                  <a:pt x="593" y="768"/>
                </a:lnTo>
                <a:lnTo>
                  <a:pt x="593" y="771"/>
                </a:lnTo>
                <a:lnTo>
                  <a:pt x="590" y="774"/>
                </a:lnTo>
                <a:lnTo>
                  <a:pt x="590" y="776"/>
                </a:lnTo>
                <a:lnTo>
                  <a:pt x="587" y="779"/>
                </a:lnTo>
                <a:lnTo>
                  <a:pt x="585" y="781"/>
                </a:lnTo>
                <a:lnTo>
                  <a:pt x="579" y="784"/>
                </a:lnTo>
                <a:lnTo>
                  <a:pt x="579" y="787"/>
                </a:lnTo>
                <a:lnTo>
                  <a:pt x="577" y="787"/>
                </a:lnTo>
                <a:lnTo>
                  <a:pt x="574" y="789"/>
                </a:lnTo>
                <a:lnTo>
                  <a:pt x="572" y="792"/>
                </a:lnTo>
                <a:lnTo>
                  <a:pt x="569" y="794"/>
                </a:lnTo>
                <a:lnTo>
                  <a:pt x="566" y="794"/>
                </a:lnTo>
                <a:lnTo>
                  <a:pt x="564" y="794"/>
                </a:lnTo>
                <a:lnTo>
                  <a:pt x="559" y="794"/>
                </a:lnTo>
                <a:lnTo>
                  <a:pt x="556" y="794"/>
                </a:lnTo>
                <a:lnTo>
                  <a:pt x="553" y="794"/>
                </a:lnTo>
                <a:lnTo>
                  <a:pt x="553" y="800"/>
                </a:lnTo>
                <a:lnTo>
                  <a:pt x="551" y="802"/>
                </a:lnTo>
                <a:lnTo>
                  <a:pt x="551" y="805"/>
                </a:lnTo>
                <a:lnTo>
                  <a:pt x="548" y="805"/>
                </a:lnTo>
                <a:lnTo>
                  <a:pt x="540" y="805"/>
                </a:lnTo>
                <a:lnTo>
                  <a:pt x="538" y="805"/>
                </a:lnTo>
                <a:lnTo>
                  <a:pt x="538" y="808"/>
                </a:lnTo>
                <a:lnTo>
                  <a:pt x="535" y="810"/>
                </a:lnTo>
                <a:lnTo>
                  <a:pt x="535" y="813"/>
                </a:lnTo>
                <a:lnTo>
                  <a:pt x="530" y="815"/>
                </a:lnTo>
                <a:lnTo>
                  <a:pt x="527" y="815"/>
                </a:lnTo>
                <a:lnTo>
                  <a:pt x="525" y="815"/>
                </a:lnTo>
                <a:lnTo>
                  <a:pt x="522" y="818"/>
                </a:lnTo>
                <a:lnTo>
                  <a:pt x="519" y="818"/>
                </a:lnTo>
                <a:lnTo>
                  <a:pt x="517" y="821"/>
                </a:lnTo>
                <a:lnTo>
                  <a:pt x="514" y="821"/>
                </a:lnTo>
                <a:lnTo>
                  <a:pt x="512" y="821"/>
                </a:lnTo>
                <a:lnTo>
                  <a:pt x="509" y="823"/>
                </a:lnTo>
                <a:lnTo>
                  <a:pt x="506" y="823"/>
                </a:lnTo>
                <a:lnTo>
                  <a:pt x="506" y="826"/>
                </a:lnTo>
                <a:lnTo>
                  <a:pt x="509" y="826"/>
                </a:lnTo>
                <a:lnTo>
                  <a:pt x="506" y="828"/>
                </a:lnTo>
                <a:lnTo>
                  <a:pt x="504" y="831"/>
                </a:lnTo>
                <a:lnTo>
                  <a:pt x="501" y="831"/>
                </a:lnTo>
                <a:lnTo>
                  <a:pt x="501" y="834"/>
                </a:lnTo>
                <a:lnTo>
                  <a:pt x="501" y="836"/>
                </a:lnTo>
                <a:lnTo>
                  <a:pt x="499" y="836"/>
                </a:lnTo>
                <a:lnTo>
                  <a:pt x="496" y="839"/>
                </a:lnTo>
                <a:lnTo>
                  <a:pt x="493" y="841"/>
                </a:lnTo>
                <a:lnTo>
                  <a:pt x="488" y="844"/>
                </a:lnTo>
                <a:lnTo>
                  <a:pt x="488" y="847"/>
                </a:lnTo>
                <a:lnTo>
                  <a:pt x="486" y="847"/>
                </a:lnTo>
                <a:lnTo>
                  <a:pt x="486" y="852"/>
                </a:lnTo>
                <a:lnTo>
                  <a:pt x="483" y="852"/>
                </a:lnTo>
                <a:lnTo>
                  <a:pt x="480" y="852"/>
                </a:lnTo>
                <a:lnTo>
                  <a:pt x="478" y="855"/>
                </a:lnTo>
                <a:lnTo>
                  <a:pt x="475" y="855"/>
                </a:lnTo>
                <a:lnTo>
                  <a:pt x="470" y="857"/>
                </a:lnTo>
                <a:lnTo>
                  <a:pt x="465" y="857"/>
                </a:lnTo>
                <a:lnTo>
                  <a:pt x="462" y="857"/>
                </a:lnTo>
                <a:lnTo>
                  <a:pt x="459" y="857"/>
                </a:lnTo>
                <a:lnTo>
                  <a:pt x="459" y="855"/>
                </a:lnTo>
                <a:lnTo>
                  <a:pt x="454" y="855"/>
                </a:lnTo>
                <a:lnTo>
                  <a:pt x="449" y="849"/>
                </a:lnTo>
                <a:lnTo>
                  <a:pt x="446" y="849"/>
                </a:lnTo>
                <a:lnTo>
                  <a:pt x="444" y="849"/>
                </a:lnTo>
                <a:lnTo>
                  <a:pt x="441" y="852"/>
                </a:lnTo>
                <a:lnTo>
                  <a:pt x="436" y="852"/>
                </a:lnTo>
                <a:lnTo>
                  <a:pt x="433" y="857"/>
                </a:lnTo>
                <a:lnTo>
                  <a:pt x="431" y="860"/>
                </a:lnTo>
                <a:lnTo>
                  <a:pt x="428" y="860"/>
                </a:lnTo>
                <a:lnTo>
                  <a:pt x="425" y="860"/>
                </a:lnTo>
                <a:lnTo>
                  <a:pt x="425" y="862"/>
                </a:lnTo>
                <a:lnTo>
                  <a:pt x="420" y="865"/>
                </a:lnTo>
                <a:lnTo>
                  <a:pt x="418" y="868"/>
                </a:lnTo>
                <a:lnTo>
                  <a:pt x="407" y="873"/>
                </a:lnTo>
                <a:lnTo>
                  <a:pt x="402" y="875"/>
                </a:lnTo>
                <a:lnTo>
                  <a:pt x="399" y="875"/>
                </a:lnTo>
                <a:lnTo>
                  <a:pt x="397" y="873"/>
                </a:lnTo>
                <a:lnTo>
                  <a:pt x="394" y="873"/>
                </a:lnTo>
                <a:lnTo>
                  <a:pt x="392" y="873"/>
                </a:lnTo>
                <a:lnTo>
                  <a:pt x="389" y="873"/>
                </a:lnTo>
                <a:lnTo>
                  <a:pt x="386" y="873"/>
                </a:lnTo>
                <a:lnTo>
                  <a:pt x="384" y="870"/>
                </a:lnTo>
                <a:lnTo>
                  <a:pt x="381" y="870"/>
                </a:lnTo>
                <a:lnTo>
                  <a:pt x="381" y="873"/>
                </a:lnTo>
                <a:lnTo>
                  <a:pt x="378" y="873"/>
                </a:lnTo>
                <a:lnTo>
                  <a:pt x="378" y="875"/>
                </a:lnTo>
                <a:lnTo>
                  <a:pt x="373" y="875"/>
                </a:lnTo>
                <a:lnTo>
                  <a:pt x="371" y="875"/>
                </a:lnTo>
                <a:lnTo>
                  <a:pt x="365" y="875"/>
                </a:lnTo>
                <a:lnTo>
                  <a:pt x="363" y="873"/>
                </a:lnTo>
                <a:lnTo>
                  <a:pt x="360" y="870"/>
                </a:lnTo>
                <a:lnTo>
                  <a:pt x="358" y="870"/>
                </a:lnTo>
                <a:lnTo>
                  <a:pt x="358" y="868"/>
                </a:lnTo>
                <a:lnTo>
                  <a:pt x="358" y="865"/>
                </a:lnTo>
                <a:lnTo>
                  <a:pt x="355" y="862"/>
                </a:lnTo>
                <a:lnTo>
                  <a:pt x="355" y="860"/>
                </a:lnTo>
                <a:lnTo>
                  <a:pt x="355" y="857"/>
                </a:lnTo>
                <a:lnTo>
                  <a:pt x="352" y="857"/>
                </a:lnTo>
                <a:lnTo>
                  <a:pt x="350" y="855"/>
                </a:lnTo>
                <a:lnTo>
                  <a:pt x="347" y="855"/>
                </a:lnTo>
                <a:lnTo>
                  <a:pt x="345" y="855"/>
                </a:lnTo>
                <a:lnTo>
                  <a:pt x="342" y="855"/>
                </a:lnTo>
                <a:lnTo>
                  <a:pt x="329" y="847"/>
                </a:lnTo>
                <a:lnTo>
                  <a:pt x="326" y="844"/>
                </a:lnTo>
                <a:lnTo>
                  <a:pt x="324" y="841"/>
                </a:lnTo>
                <a:lnTo>
                  <a:pt x="321" y="841"/>
                </a:lnTo>
                <a:lnTo>
                  <a:pt x="318" y="841"/>
                </a:lnTo>
                <a:lnTo>
                  <a:pt x="318" y="839"/>
                </a:lnTo>
                <a:lnTo>
                  <a:pt x="318" y="836"/>
                </a:lnTo>
                <a:lnTo>
                  <a:pt x="318" y="834"/>
                </a:lnTo>
                <a:lnTo>
                  <a:pt x="316" y="831"/>
                </a:lnTo>
                <a:lnTo>
                  <a:pt x="313" y="828"/>
                </a:lnTo>
                <a:lnTo>
                  <a:pt x="311" y="828"/>
                </a:lnTo>
                <a:lnTo>
                  <a:pt x="311" y="826"/>
                </a:lnTo>
                <a:lnTo>
                  <a:pt x="308" y="823"/>
                </a:lnTo>
                <a:lnTo>
                  <a:pt x="305" y="823"/>
                </a:lnTo>
                <a:lnTo>
                  <a:pt x="305" y="826"/>
                </a:lnTo>
                <a:lnTo>
                  <a:pt x="303" y="828"/>
                </a:lnTo>
                <a:lnTo>
                  <a:pt x="300" y="828"/>
                </a:lnTo>
                <a:lnTo>
                  <a:pt x="300" y="826"/>
                </a:lnTo>
                <a:lnTo>
                  <a:pt x="298" y="826"/>
                </a:lnTo>
                <a:lnTo>
                  <a:pt x="295" y="826"/>
                </a:lnTo>
                <a:lnTo>
                  <a:pt x="292" y="826"/>
                </a:lnTo>
                <a:lnTo>
                  <a:pt x="290" y="826"/>
                </a:lnTo>
                <a:lnTo>
                  <a:pt x="287" y="826"/>
                </a:lnTo>
                <a:lnTo>
                  <a:pt x="285" y="826"/>
                </a:lnTo>
                <a:lnTo>
                  <a:pt x="285" y="828"/>
                </a:lnTo>
                <a:lnTo>
                  <a:pt x="282" y="828"/>
                </a:lnTo>
                <a:lnTo>
                  <a:pt x="282" y="831"/>
                </a:lnTo>
                <a:lnTo>
                  <a:pt x="279" y="831"/>
                </a:lnTo>
                <a:lnTo>
                  <a:pt x="277" y="831"/>
                </a:lnTo>
                <a:lnTo>
                  <a:pt x="274" y="831"/>
                </a:lnTo>
                <a:lnTo>
                  <a:pt x="271" y="831"/>
                </a:lnTo>
                <a:lnTo>
                  <a:pt x="269" y="834"/>
                </a:lnTo>
                <a:lnTo>
                  <a:pt x="266" y="834"/>
                </a:lnTo>
                <a:lnTo>
                  <a:pt x="264" y="834"/>
                </a:lnTo>
                <a:lnTo>
                  <a:pt x="261" y="836"/>
                </a:lnTo>
                <a:lnTo>
                  <a:pt x="261" y="839"/>
                </a:lnTo>
                <a:lnTo>
                  <a:pt x="258" y="841"/>
                </a:lnTo>
                <a:lnTo>
                  <a:pt x="258" y="844"/>
                </a:lnTo>
                <a:lnTo>
                  <a:pt x="256" y="844"/>
                </a:lnTo>
                <a:lnTo>
                  <a:pt x="253" y="844"/>
                </a:lnTo>
                <a:lnTo>
                  <a:pt x="245" y="841"/>
                </a:lnTo>
                <a:lnTo>
                  <a:pt x="230" y="839"/>
                </a:lnTo>
                <a:lnTo>
                  <a:pt x="222" y="836"/>
                </a:lnTo>
                <a:lnTo>
                  <a:pt x="217" y="836"/>
                </a:lnTo>
                <a:lnTo>
                  <a:pt x="214" y="839"/>
                </a:lnTo>
                <a:lnTo>
                  <a:pt x="211" y="841"/>
                </a:lnTo>
                <a:lnTo>
                  <a:pt x="206" y="841"/>
                </a:lnTo>
                <a:lnTo>
                  <a:pt x="204" y="841"/>
                </a:lnTo>
                <a:lnTo>
                  <a:pt x="201" y="844"/>
                </a:lnTo>
                <a:lnTo>
                  <a:pt x="198" y="849"/>
                </a:lnTo>
                <a:lnTo>
                  <a:pt x="196" y="849"/>
                </a:lnTo>
                <a:lnTo>
                  <a:pt x="193" y="849"/>
                </a:lnTo>
                <a:lnTo>
                  <a:pt x="193" y="852"/>
                </a:lnTo>
                <a:lnTo>
                  <a:pt x="191" y="852"/>
                </a:lnTo>
                <a:lnTo>
                  <a:pt x="188" y="857"/>
                </a:lnTo>
                <a:lnTo>
                  <a:pt x="183" y="860"/>
                </a:lnTo>
                <a:lnTo>
                  <a:pt x="178" y="860"/>
                </a:lnTo>
                <a:lnTo>
                  <a:pt x="175" y="860"/>
                </a:lnTo>
                <a:lnTo>
                  <a:pt x="172" y="860"/>
                </a:lnTo>
                <a:lnTo>
                  <a:pt x="167" y="860"/>
                </a:lnTo>
                <a:lnTo>
                  <a:pt x="159" y="865"/>
                </a:lnTo>
                <a:lnTo>
                  <a:pt x="157" y="865"/>
                </a:lnTo>
                <a:lnTo>
                  <a:pt x="151" y="868"/>
                </a:lnTo>
                <a:lnTo>
                  <a:pt x="141" y="868"/>
                </a:lnTo>
                <a:lnTo>
                  <a:pt x="138" y="865"/>
                </a:lnTo>
                <a:lnTo>
                  <a:pt x="136" y="865"/>
                </a:lnTo>
                <a:lnTo>
                  <a:pt x="133" y="865"/>
                </a:lnTo>
                <a:lnTo>
                  <a:pt x="133" y="868"/>
                </a:lnTo>
                <a:lnTo>
                  <a:pt x="131" y="868"/>
                </a:lnTo>
                <a:lnTo>
                  <a:pt x="128" y="868"/>
                </a:lnTo>
                <a:lnTo>
                  <a:pt x="125" y="870"/>
                </a:lnTo>
                <a:lnTo>
                  <a:pt x="123" y="870"/>
                </a:lnTo>
                <a:lnTo>
                  <a:pt x="120" y="870"/>
                </a:lnTo>
                <a:lnTo>
                  <a:pt x="120" y="873"/>
                </a:lnTo>
                <a:lnTo>
                  <a:pt x="117" y="873"/>
                </a:lnTo>
                <a:lnTo>
                  <a:pt x="115" y="873"/>
                </a:lnTo>
                <a:lnTo>
                  <a:pt x="112" y="873"/>
                </a:lnTo>
                <a:lnTo>
                  <a:pt x="107" y="873"/>
                </a:lnTo>
                <a:lnTo>
                  <a:pt x="104" y="873"/>
                </a:lnTo>
                <a:lnTo>
                  <a:pt x="102" y="873"/>
                </a:lnTo>
                <a:lnTo>
                  <a:pt x="99" y="870"/>
                </a:lnTo>
                <a:lnTo>
                  <a:pt x="97" y="870"/>
                </a:lnTo>
                <a:lnTo>
                  <a:pt x="91" y="873"/>
                </a:lnTo>
                <a:lnTo>
                  <a:pt x="89" y="873"/>
                </a:lnTo>
                <a:lnTo>
                  <a:pt x="89" y="870"/>
                </a:lnTo>
                <a:lnTo>
                  <a:pt x="94" y="862"/>
                </a:lnTo>
                <a:lnTo>
                  <a:pt x="97" y="855"/>
                </a:lnTo>
                <a:lnTo>
                  <a:pt x="99" y="852"/>
                </a:lnTo>
                <a:lnTo>
                  <a:pt x="99" y="849"/>
                </a:lnTo>
                <a:lnTo>
                  <a:pt x="97" y="841"/>
                </a:lnTo>
                <a:lnTo>
                  <a:pt x="97" y="834"/>
                </a:lnTo>
                <a:lnTo>
                  <a:pt x="94" y="831"/>
                </a:lnTo>
                <a:lnTo>
                  <a:pt x="94" y="823"/>
                </a:lnTo>
                <a:lnTo>
                  <a:pt x="97" y="808"/>
                </a:lnTo>
                <a:lnTo>
                  <a:pt x="94" y="805"/>
                </a:lnTo>
                <a:lnTo>
                  <a:pt x="94" y="800"/>
                </a:lnTo>
                <a:lnTo>
                  <a:pt x="94" y="797"/>
                </a:lnTo>
                <a:lnTo>
                  <a:pt x="94" y="794"/>
                </a:lnTo>
                <a:lnTo>
                  <a:pt x="94" y="792"/>
                </a:lnTo>
                <a:lnTo>
                  <a:pt x="94" y="789"/>
                </a:lnTo>
                <a:lnTo>
                  <a:pt x="91" y="781"/>
                </a:lnTo>
                <a:lnTo>
                  <a:pt x="94" y="781"/>
                </a:lnTo>
                <a:lnTo>
                  <a:pt x="94" y="779"/>
                </a:lnTo>
                <a:lnTo>
                  <a:pt x="94" y="776"/>
                </a:lnTo>
                <a:lnTo>
                  <a:pt x="94" y="771"/>
                </a:lnTo>
                <a:lnTo>
                  <a:pt x="94" y="768"/>
                </a:lnTo>
                <a:lnTo>
                  <a:pt x="91" y="768"/>
                </a:lnTo>
                <a:lnTo>
                  <a:pt x="91" y="766"/>
                </a:lnTo>
                <a:lnTo>
                  <a:pt x="94" y="766"/>
                </a:lnTo>
                <a:lnTo>
                  <a:pt x="94" y="763"/>
                </a:lnTo>
                <a:lnTo>
                  <a:pt x="94" y="760"/>
                </a:lnTo>
                <a:lnTo>
                  <a:pt x="94" y="755"/>
                </a:lnTo>
                <a:lnTo>
                  <a:pt x="94" y="753"/>
                </a:lnTo>
                <a:lnTo>
                  <a:pt x="94" y="750"/>
                </a:lnTo>
                <a:lnTo>
                  <a:pt x="94" y="745"/>
                </a:lnTo>
                <a:lnTo>
                  <a:pt x="94" y="742"/>
                </a:lnTo>
                <a:lnTo>
                  <a:pt x="91" y="737"/>
                </a:lnTo>
                <a:lnTo>
                  <a:pt x="91" y="734"/>
                </a:lnTo>
                <a:lnTo>
                  <a:pt x="91" y="732"/>
                </a:lnTo>
                <a:lnTo>
                  <a:pt x="91" y="729"/>
                </a:lnTo>
                <a:lnTo>
                  <a:pt x="94" y="727"/>
                </a:lnTo>
                <a:lnTo>
                  <a:pt x="97" y="724"/>
                </a:lnTo>
                <a:lnTo>
                  <a:pt x="99" y="721"/>
                </a:lnTo>
                <a:lnTo>
                  <a:pt x="99" y="719"/>
                </a:lnTo>
                <a:lnTo>
                  <a:pt x="102" y="716"/>
                </a:lnTo>
                <a:lnTo>
                  <a:pt x="104" y="711"/>
                </a:lnTo>
                <a:lnTo>
                  <a:pt x="104" y="708"/>
                </a:lnTo>
                <a:lnTo>
                  <a:pt x="107" y="708"/>
                </a:lnTo>
                <a:lnTo>
                  <a:pt x="107" y="706"/>
                </a:lnTo>
                <a:lnTo>
                  <a:pt x="110" y="706"/>
                </a:lnTo>
                <a:lnTo>
                  <a:pt x="112" y="703"/>
                </a:lnTo>
                <a:lnTo>
                  <a:pt x="115" y="703"/>
                </a:lnTo>
                <a:lnTo>
                  <a:pt x="115" y="700"/>
                </a:lnTo>
                <a:lnTo>
                  <a:pt x="117" y="700"/>
                </a:lnTo>
                <a:lnTo>
                  <a:pt x="117" y="698"/>
                </a:lnTo>
                <a:lnTo>
                  <a:pt x="117" y="695"/>
                </a:lnTo>
                <a:lnTo>
                  <a:pt x="115" y="695"/>
                </a:lnTo>
                <a:lnTo>
                  <a:pt x="115" y="693"/>
                </a:lnTo>
                <a:lnTo>
                  <a:pt x="115" y="690"/>
                </a:lnTo>
                <a:lnTo>
                  <a:pt x="115" y="687"/>
                </a:lnTo>
                <a:lnTo>
                  <a:pt x="115" y="682"/>
                </a:lnTo>
                <a:lnTo>
                  <a:pt x="115" y="680"/>
                </a:lnTo>
                <a:lnTo>
                  <a:pt x="115" y="677"/>
                </a:lnTo>
                <a:lnTo>
                  <a:pt x="115" y="674"/>
                </a:lnTo>
                <a:lnTo>
                  <a:pt x="115" y="672"/>
                </a:lnTo>
                <a:lnTo>
                  <a:pt x="117" y="672"/>
                </a:lnTo>
                <a:lnTo>
                  <a:pt x="117" y="669"/>
                </a:lnTo>
                <a:lnTo>
                  <a:pt x="117" y="666"/>
                </a:lnTo>
                <a:lnTo>
                  <a:pt x="117" y="661"/>
                </a:lnTo>
                <a:lnTo>
                  <a:pt x="117" y="656"/>
                </a:lnTo>
                <a:lnTo>
                  <a:pt x="117" y="653"/>
                </a:lnTo>
                <a:lnTo>
                  <a:pt x="117" y="651"/>
                </a:lnTo>
                <a:lnTo>
                  <a:pt x="120" y="651"/>
                </a:lnTo>
                <a:lnTo>
                  <a:pt x="120" y="648"/>
                </a:lnTo>
                <a:lnTo>
                  <a:pt x="117" y="648"/>
                </a:lnTo>
                <a:lnTo>
                  <a:pt x="117" y="646"/>
                </a:lnTo>
                <a:lnTo>
                  <a:pt x="117" y="643"/>
                </a:lnTo>
                <a:lnTo>
                  <a:pt x="120" y="640"/>
                </a:lnTo>
                <a:lnTo>
                  <a:pt x="123" y="640"/>
                </a:lnTo>
                <a:lnTo>
                  <a:pt x="123" y="638"/>
                </a:lnTo>
                <a:lnTo>
                  <a:pt x="125" y="638"/>
                </a:lnTo>
                <a:lnTo>
                  <a:pt x="125" y="635"/>
                </a:lnTo>
                <a:lnTo>
                  <a:pt x="123" y="635"/>
                </a:lnTo>
                <a:lnTo>
                  <a:pt x="120" y="635"/>
                </a:lnTo>
                <a:lnTo>
                  <a:pt x="120" y="633"/>
                </a:lnTo>
                <a:lnTo>
                  <a:pt x="117" y="633"/>
                </a:lnTo>
                <a:lnTo>
                  <a:pt x="117" y="630"/>
                </a:lnTo>
                <a:lnTo>
                  <a:pt x="117" y="627"/>
                </a:lnTo>
                <a:lnTo>
                  <a:pt x="115" y="627"/>
                </a:lnTo>
                <a:lnTo>
                  <a:pt x="115" y="625"/>
                </a:lnTo>
                <a:lnTo>
                  <a:pt x="112" y="625"/>
                </a:lnTo>
                <a:lnTo>
                  <a:pt x="112" y="622"/>
                </a:lnTo>
                <a:lnTo>
                  <a:pt x="112" y="619"/>
                </a:lnTo>
                <a:lnTo>
                  <a:pt x="110" y="619"/>
                </a:lnTo>
                <a:lnTo>
                  <a:pt x="110" y="617"/>
                </a:lnTo>
                <a:lnTo>
                  <a:pt x="110" y="614"/>
                </a:lnTo>
                <a:lnTo>
                  <a:pt x="110" y="612"/>
                </a:lnTo>
                <a:lnTo>
                  <a:pt x="110" y="609"/>
                </a:lnTo>
                <a:lnTo>
                  <a:pt x="112" y="609"/>
                </a:lnTo>
                <a:lnTo>
                  <a:pt x="110" y="609"/>
                </a:lnTo>
                <a:lnTo>
                  <a:pt x="107" y="609"/>
                </a:lnTo>
                <a:lnTo>
                  <a:pt x="107" y="606"/>
                </a:lnTo>
                <a:lnTo>
                  <a:pt x="104" y="606"/>
                </a:lnTo>
                <a:lnTo>
                  <a:pt x="104" y="604"/>
                </a:lnTo>
                <a:lnTo>
                  <a:pt x="102" y="601"/>
                </a:lnTo>
                <a:lnTo>
                  <a:pt x="99" y="601"/>
                </a:lnTo>
                <a:lnTo>
                  <a:pt x="99" y="599"/>
                </a:lnTo>
                <a:lnTo>
                  <a:pt x="97" y="599"/>
                </a:lnTo>
                <a:lnTo>
                  <a:pt x="94" y="599"/>
                </a:lnTo>
                <a:lnTo>
                  <a:pt x="94" y="596"/>
                </a:lnTo>
                <a:lnTo>
                  <a:pt x="94" y="593"/>
                </a:lnTo>
                <a:lnTo>
                  <a:pt x="97" y="593"/>
                </a:lnTo>
                <a:lnTo>
                  <a:pt x="97" y="591"/>
                </a:lnTo>
                <a:lnTo>
                  <a:pt x="99" y="591"/>
                </a:lnTo>
                <a:lnTo>
                  <a:pt x="99" y="588"/>
                </a:lnTo>
                <a:lnTo>
                  <a:pt x="99" y="585"/>
                </a:lnTo>
                <a:lnTo>
                  <a:pt x="99" y="583"/>
                </a:lnTo>
                <a:lnTo>
                  <a:pt x="99" y="580"/>
                </a:lnTo>
                <a:lnTo>
                  <a:pt x="99" y="578"/>
                </a:lnTo>
                <a:lnTo>
                  <a:pt x="102" y="575"/>
                </a:lnTo>
                <a:lnTo>
                  <a:pt x="104" y="572"/>
                </a:lnTo>
                <a:lnTo>
                  <a:pt x="104" y="570"/>
                </a:lnTo>
                <a:lnTo>
                  <a:pt x="107" y="570"/>
                </a:lnTo>
                <a:lnTo>
                  <a:pt x="107" y="567"/>
                </a:lnTo>
                <a:lnTo>
                  <a:pt x="107" y="565"/>
                </a:lnTo>
                <a:lnTo>
                  <a:pt x="107" y="562"/>
                </a:lnTo>
                <a:lnTo>
                  <a:pt x="107" y="559"/>
                </a:lnTo>
                <a:lnTo>
                  <a:pt x="110" y="559"/>
                </a:lnTo>
                <a:lnTo>
                  <a:pt x="110" y="557"/>
                </a:lnTo>
                <a:lnTo>
                  <a:pt x="110" y="554"/>
                </a:lnTo>
                <a:lnTo>
                  <a:pt x="112" y="554"/>
                </a:lnTo>
                <a:lnTo>
                  <a:pt x="112" y="552"/>
                </a:lnTo>
                <a:lnTo>
                  <a:pt x="112" y="549"/>
                </a:lnTo>
                <a:lnTo>
                  <a:pt x="110" y="549"/>
                </a:lnTo>
                <a:lnTo>
                  <a:pt x="112" y="546"/>
                </a:lnTo>
                <a:lnTo>
                  <a:pt x="110" y="544"/>
                </a:lnTo>
                <a:lnTo>
                  <a:pt x="110" y="541"/>
                </a:lnTo>
                <a:lnTo>
                  <a:pt x="107" y="541"/>
                </a:lnTo>
                <a:lnTo>
                  <a:pt x="107" y="538"/>
                </a:lnTo>
                <a:lnTo>
                  <a:pt x="104" y="536"/>
                </a:lnTo>
                <a:lnTo>
                  <a:pt x="104" y="531"/>
                </a:lnTo>
                <a:lnTo>
                  <a:pt x="102" y="525"/>
                </a:lnTo>
                <a:lnTo>
                  <a:pt x="99" y="525"/>
                </a:lnTo>
                <a:lnTo>
                  <a:pt x="97" y="525"/>
                </a:lnTo>
                <a:lnTo>
                  <a:pt x="94" y="525"/>
                </a:lnTo>
                <a:lnTo>
                  <a:pt x="94" y="523"/>
                </a:lnTo>
                <a:lnTo>
                  <a:pt x="91" y="523"/>
                </a:lnTo>
                <a:lnTo>
                  <a:pt x="91" y="520"/>
                </a:lnTo>
                <a:lnTo>
                  <a:pt x="94" y="518"/>
                </a:lnTo>
                <a:lnTo>
                  <a:pt x="94" y="515"/>
                </a:lnTo>
                <a:lnTo>
                  <a:pt x="97" y="515"/>
                </a:lnTo>
                <a:lnTo>
                  <a:pt x="97" y="512"/>
                </a:lnTo>
                <a:lnTo>
                  <a:pt x="99" y="510"/>
                </a:lnTo>
                <a:lnTo>
                  <a:pt x="99" y="507"/>
                </a:lnTo>
                <a:lnTo>
                  <a:pt x="102" y="502"/>
                </a:lnTo>
                <a:lnTo>
                  <a:pt x="102" y="499"/>
                </a:lnTo>
                <a:lnTo>
                  <a:pt x="102" y="497"/>
                </a:lnTo>
                <a:lnTo>
                  <a:pt x="99" y="497"/>
                </a:lnTo>
                <a:lnTo>
                  <a:pt x="99" y="494"/>
                </a:lnTo>
                <a:lnTo>
                  <a:pt x="97" y="491"/>
                </a:lnTo>
                <a:lnTo>
                  <a:pt x="99" y="491"/>
                </a:lnTo>
                <a:lnTo>
                  <a:pt x="99" y="489"/>
                </a:lnTo>
                <a:lnTo>
                  <a:pt x="99" y="486"/>
                </a:lnTo>
                <a:lnTo>
                  <a:pt x="102" y="486"/>
                </a:lnTo>
                <a:lnTo>
                  <a:pt x="104" y="486"/>
                </a:lnTo>
                <a:lnTo>
                  <a:pt x="107" y="486"/>
                </a:lnTo>
                <a:lnTo>
                  <a:pt x="110" y="486"/>
                </a:lnTo>
                <a:lnTo>
                  <a:pt x="110" y="484"/>
                </a:lnTo>
                <a:lnTo>
                  <a:pt x="112" y="484"/>
                </a:lnTo>
                <a:lnTo>
                  <a:pt x="115" y="484"/>
                </a:lnTo>
                <a:lnTo>
                  <a:pt x="117" y="484"/>
                </a:lnTo>
                <a:lnTo>
                  <a:pt x="117" y="481"/>
                </a:lnTo>
                <a:lnTo>
                  <a:pt x="117" y="478"/>
                </a:lnTo>
                <a:lnTo>
                  <a:pt x="120" y="478"/>
                </a:lnTo>
                <a:lnTo>
                  <a:pt x="120" y="476"/>
                </a:lnTo>
                <a:lnTo>
                  <a:pt x="120" y="473"/>
                </a:lnTo>
                <a:lnTo>
                  <a:pt x="123" y="473"/>
                </a:lnTo>
                <a:lnTo>
                  <a:pt x="123" y="471"/>
                </a:lnTo>
                <a:lnTo>
                  <a:pt x="123" y="468"/>
                </a:lnTo>
                <a:lnTo>
                  <a:pt x="123" y="465"/>
                </a:lnTo>
                <a:lnTo>
                  <a:pt x="120" y="465"/>
                </a:lnTo>
                <a:lnTo>
                  <a:pt x="120" y="463"/>
                </a:lnTo>
                <a:lnTo>
                  <a:pt x="117" y="463"/>
                </a:lnTo>
                <a:lnTo>
                  <a:pt x="117" y="460"/>
                </a:lnTo>
                <a:lnTo>
                  <a:pt x="115" y="460"/>
                </a:lnTo>
                <a:lnTo>
                  <a:pt x="115" y="458"/>
                </a:lnTo>
                <a:lnTo>
                  <a:pt x="112" y="458"/>
                </a:lnTo>
                <a:lnTo>
                  <a:pt x="112" y="455"/>
                </a:lnTo>
                <a:lnTo>
                  <a:pt x="112" y="452"/>
                </a:lnTo>
                <a:lnTo>
                  <a:pt x="110" y="450"/>
                </a:lnTo>
                <a:lnTo>
                  <a:pt x="110" y="447"/>
                </a:lnTo>
                <a:lnTo>
                  <a:pt x="110" y="444"/>
                </a:lnTo>
                <a:lnTo>
                  <a:pt x="110" y="442"/>
                </a:lnTo>
                <a:lnTo>
                  <a:pt x="110" y="439"/>
                </a:lnTo>
                <a:lnTo>
                  <a:pt x="110" y="437"/>
                </a:lnTo>
                <a:lnTo>
                  <a:pt x="110" y="434"/>
                </a:lnTo>
                <a:lnTo>
                  <a:pt x="110" y="431"/>
                </a:lnTo>
                <a:lnTo>
                  <a:pt x="110" y="429"/>
                </a:lnTo>
                <a:lnTo>
                  <a:pt x="107" y="429"/>
                </a:lnTo>
                <a:lnTo>
                  <a:pt x="104" y="429"/>
                </a:lnTo>
                <a:lnTo>
                  <a:pt x="104" y="426"/>
                </a:lnTo>
                <a:lnTo>
                  <a:pt x="102" y="426"/>
                </a:lnTo>
                <a:lnTo>
                  <a:pt x="102" y="424"/>
                </a:lnTo>
                <a:lnTo>
                  <a:pt x="104" y="424"/>
                </a:lnTo>
                <a:lnTo>
                  <a:pt x="104" y="421"/>
                </a:lnTo>
                <a:lnTo>
                  <a:pt x="107" y="421"/>
                </a:lnTo>
                <a:lnTo>
                  <a:pt x="107" y="418"/>
                </a:lnTo>
                <a:lnTo>
                  <a:pt x="107" y="416"/>
                </a:lnTo>
                <a:lnTo>
                  <a:pt x="107" y="413"/>
                </a:lnTo>
                <a:lnTo>
                  <a:pt x="110" y="413"/>
                </a:lnTo>
                <a:lnTo>
                  <a:pt x="110" y="410"/>
                </a:lnTo>
                <a:lnTo>
                  <a:pt x="110" y="408"/>
                </a:lnTo>
                <a:lnTo>
                  <a:pt x="110" y="405"/>
                </a:lnTo>
                <a:lnTo>
                  <a:pt x="107" y="405"/>
                </a:lnTo>
                <a:lnTo>
                  <a:pt x="107" y="403"/>
                </a:lnTo>
                <a:lnTo>
                  <a:pt x="107" y="400"/>
                </a:lnTo>
                <a:lnTo>
                  <a:pt x="110" y="397"/>
                </a:lnTo>
                <a:lnTo>
                  <a:pt x="110" y="395"/>
                </a:lnTo>
                <a:lnTo>
                  <a:pt x="110" y="392"/>
                </a:lnTo>
                <a:lnTo>
                  <a:pt x="112" y="390"/>
                </a:lnTo>
                <a:lnTo>
                  <a:pt x="112" y="387"/>
                </a:lnTo>
                <a:lnTo>
                  <a:pt x="112" y="384"/>
                </a:lnTo>
                <a:lnTo>
                  <a:pt x="112" y="382"/>
                </a:lnTo>
                <a:lnTo>
                  <a:pt x="112" y="379"/>
                </a:lnTo>
                <a:lnTo>
                  <a:pt x="112" y="377"/>
                </a:lnTo>
                <a:lnTo>
                  <a:pt x="112" y="371"/>
                </a:lnTo>
                <a:lnTo>
                  <a:pt x="110" y="371"/>
                </a:lnTo>
                <a:lnTo>
                  <a:pt x="97" y="371"/>
                </a:lnTo>
                <a:lnTo>
                  <a:pt x="97" y="369"/>
                </a:lnTo>
                <a:lnTo>
                  <a:pt x="97" y="366"/>
                </a:lnTo>
                <a:lnTo>
                  <a:pt x="94" y="366"/>
                </a:lnTo>
                <a:lnTo>
                  <a:pt x="94" y="363"/>
                </a:lnTo>
                <a:lnTo>
                  <a:pt x="94" y="361"/>
                </a:lnTo>
                <a:lnTo>
                  <a:pt x="91" y="361"/>
                </a:lnTo>
                <a:lnTo>
                  <a:pt x="91" y="358"/>
                </a:lnTo>
                <a:lnTo>
                  <a:pt x="91" y="356"/>
                </a:lnTo>
                <a:lnTo>
                  <a:pt x="91" y="353"/>
                </a:lnTo>
                <a:lnTo>
                  <a:pt x="94" y="353"/>
                </a:lnTo>
                <a:lnTo>
                  <a:pt x="91" y="353"/>
                </a:lnTo>
                <a:lnTo>
                  <a:pt x="89" y="353"/>
                </a:lnTo>
                <a:lnTo>
                  <a:pt x="89" y="356"/>
                </a:lnTo>
                <a:lnTo>
                  <a:pt x="86" y="358"/>
                </a:lnTo>
                <a:lnTo>
                  <a:pt x="86" y="361"/>
                </a:lnTo>
                <a:lnTo>
                  <a:pt x="86" y="363"/>
                </a:lnTo>
                <a:lnTo>
                  <a:pt x="86" y="366"/>
                </a:lnTo>
                <a:lnTo>
                  <a:pt x="84" y="366"/>
                </a:lnTo>
                <a:lnTo>
                  <a:pt x="84" y="369"/>
                </a:lnTo>
                <a:lnTo>
                  <a:pt x="84" y="371"/>
                </a:lnTo>
                <a:lnTo>
                  <a:pt x="81" y="371"/>
                </a:lnTo>
                <a:lnTo>
                  <a:pt x="81" y="374"/>
                </a:lnTo>
                <a:lnTo>
                  <a:pt x="78" y="377"/>
                </a:lnTo>
                <a:lnTo>
                  <a:pt x="78" y="379"/>
                </a:lnTo>
                <a:lnTo>
                  <a:pt x="76" y="379"/>
                </a:lnTo>
                <a:lnTo>
                  <a:pt x="76" y="382"/>
                </a:lnTo>
                <a:lnTo>
                  <a:pt x="73" y="382"/>
                </a:lnTo>
                <a:lnTo>
                  <a:pt x="73" y="384"/>
                </a:lnTo>
                <a:lnTo>
                  <a:pt x="70" y="384"/>
                </a:lnTo>
                <a:lnTo>
                  <a:pt x="70" y="387"/>
                </a:lnTo>
                <a:lnTo>
                  <a:pt x="68" y="387"/>
                </a:lnTo>
                <a:lnTo>
                  <a:pt x="65" y="387"/>
                </a:lnTo>
                <a:lnTo>
                  <a:pt x="65" y="390"/>
                </a:lnTo>
                <a:lnTo>
                  <a:pt x="63" y="390"/>
                </a:lnTo>
                <a:lnTo>
                  <a:pt x="60" y="390"/>
                </a:lnTo>
                <a:lnTo>
                  <a:pt x="57" y="387"/>
                </a:lnTo>
                <a:lnTo>
                  <a:pt x="55" y="384"/>
                </a:lnTo>
                <a:lnTo>
                  <a:pt x="52" y="382"/>
                </a:lnTo>
                <a:lnTo>
                  <a:pt x="52" y="379"/>
                </a:lnTo>
                <a:lnTo>
                  <a:pt x="50" y="377"/>
                </a:lnTo>
                <a:lnTo>
                  <a:pt x="52" y="369"/>
                </a:lnTo>
                <a:lnTo>
                  <a:pt x="55" y="363"/>
                </a:lnTo>
                <a:lnTo>
                  <a:pt x="57" y="358"/>
                </a:lnTo>
                <a:lnTo>
                  <a:pt x="57" y="353"/>
                </a:lnTo>
                <a:lnTo>
                  <a:pt x="57" y="350"/>
                </a:lnTo>
                <a:lnTo>
                  <a:pt x="57" y="345"/>
                </a:lnTo>
                <a:lnTo>
                  <a:pt x="55" y="343"/>
                </a:lnTo>
                <a:lnTo>
                  <a:pt x="50" y="337"/>
                </a:lnTo>
                <a:lnTo>
                  <a:pt x="44" y="335"/>
                </a:lnTo>
                <a:lnTo>
                  <a:pt x="29" y="327"/>
                </a:lnTo>
                <a:lnTo>
                  <a:pt x="18" y="322"/>
                </a:lnTo>
                <a:lnTo>
                  <a:pt x="10" y="314"/>
                </a:lnTo>
                <a:lnTo>
                  <a:pt x="3" y="303"/>
                </a:lnTo>
                <a:lnTo>
                  <a:pt x="0" y="301"/>
                </a:lnTo>
                <a:lnTo>
                  <a:pt x="0" y="296"/>
                </a:lnTo>
                <a:lnTo>
                  <a:pt x="0" y="290"/>
                </a:lnTo>
                <a:lnTo>
                  <a:pt x="5" y="288"/>
                </a:lnTo>
                <a:lnTo>
                  <a:pt x="10" y="282"/>
                </a:lnTo>
                <a:lnTo>
                  <a:pt x="21" y="280"/>
                </a:lnTo>
                <a:lnTo>
                  <a:pt x="42" y="275"/>
                </a:lnTo>
                <a:lnTo>
                  <a:pt x="52" y="272"/>
                </a:lnTo>
                <a:lnTo>
                  <a:pt x="57" y="269"/>
                </a:lnTo>
                <a:lnTo>
                  <a:pt x="60" y="267"/>
                </a:lnTo>
                <a:lnTo>
                  <a:pt x="63" y="264"/>
                </a:lnTo>
                <a:lnTo>
                  <a:pt x="65" y="259"/>
                </a:lnTo>
                <a:lnTo>
                  <a:pt x="70" y="254"/>
                </a:lnTo>
                <a:lnTo>
                  <a:pt x="73" y="249"/>
                </a:lnTo>
                <a:lnTo>
                  <a:pt x="78" y="241"/>
                </a:lnTo>
                <a:lnTo>
                  <a:pt x="84" y="233"/>
                </a:lnTo>
                <a:lnTo>
                  <a:pt x="89" y="230"/>
                </a:lnTo>
                <a:lnTo>
                  <a:pt x="94" y="228"/>
                </a:lnTo>
                <a:lnTo>
                  <a:pt x="99" y="228"/>
                </a:lnTo>
                <a:lnTo>
                  <a:pt x="104" y="228"/>
                </a:lnTo>
                <a:lnTo>
                  <a:pt x="112" y="225"/>
                </a:lnTo>
                <a:lnTo>
                  <a:pt x="117" y="225"/>
                </a:lnTo>
                <a:lnTo>
                  <a:pt x="120" y="228"/>
                </a:lnTo>
                <a:lnTo>
                  <a:pt x="125" y="230"/>
                </a:lnTo>
                <a:lnTo>
                  <a:pt x="131" y="233"/>
                </a:lnTo>
                <a:lnTo>
                  <a:pt x="133" y="235"/>
                </a:lnTo>
                <a:lnTo>
                  <a:pt x="144" y="246"/>
                </a:lnTo>
                <a:lnTo>
                  <a:pt x="146" y="249"/>
                </a:lnTo>
                <a:lnTo>
                  <a:pt x="151" y="251"/>
                </a:lnTo>
                <a:lnTo>
                  <a:pt x="154" y="251"/>
                </a:lnTo>
                <a:lnTo>
                  <a:pt x="159" y="254"/>
                </a:lnTo>
                <a:lnTo>
                  <a:pt x="164" y="251"/>
                </a:lnTo>
                <a:lnTo>
                  <a:pt x="172" y="251"/>
                </a:lnTo>
                <a:lnTo>
                  <a:pt x="191" y="246"/>
                </a:lnTo>
                <a:lnTo>
                  <a:pt x="201" y="243"/>
                </a:lnTo>
                <a:lnTo>
                  <a:pt x="206" y="243"/>
                </a:lnTo>
                <a:lnTo>
                  <a:pt x="209" y="243"/>
                </a:lnTo>
                <a:lnTo>
                  <a:pt x="211" y="243"/>
                </a:lnTo>
                <a:lnTo>
                  <a:pt x="214" y="243"/>
                </a:lnTo>
                <a:lnTo>
                  <a:pt x="217" y="243"/>
                </a:lnTo>
                <a:lnTo>
                  <a:pt x="219" y="243"/>
                </a:lnTo>
                <a:lnTo>
                  <a:pt x="222" y="246"/>
                </a:lnTo>
                <a:lnTo>
                  <a:pt x="224" y="246"/>
                </a:lnTo>
                <a:lnTo>
                  <a:pt x="227" y="246"/>
                </a:lnTo>
                <a:lnTo>
                  <a:pt x="235" y="251"/>
                </a:lnTo>
                <a:lnTo>
                  <a:pt x="243" y="254"/>
                </a:lnTo>
                <a:lnTo>
                  <a:pt x="245" y="256"/>
                </a:lnTo>
                <a:lnTo>
                  <a:pt x="248" y="259"/>
                </a:lnTo>
                <a:lnTo>
                  <a:pt x="251" y="262"/>
                </a:lnTo>
                <a:lnTo>
                  <a:pt x="253" y="264"/>
                </a:lnTo>
                <a:lnTo>
                  <a:pt x="256" y="269"/>
                </a:lnTo>
                <a:lnTo>
                  <a:pt x="258" y="275"/>
                </a:lnTo>
                <a:lnTo>
                  <a:pt x="258" y="280"/>
                </a:lnTo>
                <a:lnTo>
                  <a:pt x="261" y="282"/>
                </a:lnTo>
                <a:lnTo>
                  <a:pt x="264" y="285"/>
                </a:lnTo>
                <a:lnTo>
                  <a:pt x="266" y="288"/>
                </a:lnTo>
                <a:lnTo>
                  <a:pt x="271" y="290"/>
                </a:lnTo>
                <a:lnTo>
                  <a:pt x="274" y="293"/>
                </a:lnTo>
                <a:lnTo>
                  <a:pt x="277" y="293"/>
                </a:lnTo>
                <a:lnTo>
                  <a:pt x="279" y="293"/>
                </a:lnTo>
                <a:lnTo>
                  <a:pt x="282" y="293"/>
                </a:lnTo>
                <a:lnTo>
                  <a:pt x="285" y="293"/>
                </a:lnTo>
                <a:lnTo>
                  <a:pt x="287" y="293"/>
                </a:lnTo>
                <a:lnTo>
                  <a:pt x="295" y="293"/>
                </a:lnTo>
                <a:lnTo>
                  <a:pt x="298" y="290"/>
                </a:lnTo>
                <a:lnTo>
                  <a:pt x="300" y="288"/>
                </a:lnTo>
                <a:lnTo>
                  <a:pt x="303" y="285"/>
                </a:lnTo>
                <a:lnTo>
                  <a:pt x="311" y="282"/>
                </a:lnTo>
                <a:lnTo>
                  <a:pt x="313" y="282"/>
                </a:lnTo>
                <a:lnTo>
                  <a:pt x="313" y="280"/>
                </a:lnTo>
                <a:lnTo>
                  <a:pt x="313" y="277"/>
                </a:lnTo>
                <a:lnTo>
                  <a:pt x="313" y="272"/>
                </a:lnTo>
                <a:lnTo>
                  <a:pt x="313" y="269"/>
                </a:lnTo>
                <a:lnTo>
                  <a:pt x="313" y="264"/>
                </a:lnTo>
                <a:lnTo>
                  <a:pt x="313" y="259"/>
                </a:lnTo>
                <a:lnTo>
                  <a:pt x="313" y="256"/>
                </a:lnTo>
                <a:lnTo>
                  <a:pt x="313" y="254"/>
                </a:lnTo>
                <a:lnTo>
                  <a:pt x="313" y="251"/>
                </a:lnTo>
                <a:lnTo>
                  <a:pt x="313" y="249"/>
                </a:lnTo>
                <a:lnTo>
                  <a:pt x="316" y="249"/>
                </a:lnTo>
                <a:lnTo>
                  <a:pt x="316" y="246"/>
                </a:lnTo>
                <a:lnTo>
                  <a:pt x="318" y="246"/>
                </a:lnTo>
                <a:lnTo>
                  <a:pt x="321" y="246"/>
                </a:lnTo>
                <a:lnTo>
                  <a:pt x="324" y="243"/>
                </a:lnTo>
                <a:lnTo>
                  <a:pt x="326" y="243"/>
                </a:lnTo>
                <a:lnTo>
                  <a:pt x="329" y="243"/>
                </a:lnTo>
                <a:lnTo>
                  <a:pt x="337" y="246"/>
                </a:lnTo>
                <a:lnTo>
                  <a:pt x="342" y="249"/>
                </a:lnTo>
                <a:lnTo>
                  <a:pt x="347" y="249"/>
                </a:lnTo>
                <a:lnTo>
                  <a:pt x="350" y="249"/>
                </a:lnTo>
                <a:lnTo>
                  <a:pt x="355" y="249"/>
                </a:lnTo>
                <a:lnTo>
                  <a:pt x="358" y="251"/>
                </a:lnTo>
                <a:lnTo>
                  <a:pt x="358" y="249"/>
                </a:lnTo>
                <a:lnTo>
                  <a:pt x="358" y="246"/>
                </a:lnTo>
                <a:lnTo>
                  <a:pt x="355" y="241"/>
                </a:lnTo>
                <a:lnTo>
                  <a:pt x="355" y="238"/>
                </a:lnTo>
                <a:lnTo>
                  <a:pt x="358" y="235"/>
                </a:lnTo>
                <a:lnTo>
                  <a:pt x="360" y="235"/>
                </a:lnTo>
                <a:lnTo>
                  <a:pt x="363" y="235"/>
                </a:lnTo>
                <a:lnTo>
                  <a:pt x="365" y="238"/>
                </a:lnTo>
                <a:lnTo>
                  <a:pt x="368" y="243"/>
                </a:lnTo>
                <a:lnTo>
                  <a:pt x="371" y="243"/>
                </a:lnTo>
                <a:lnTo>
                  <a:pt x="371" y="241"/>
                </a:lnTo>
                <a:lnTo>
                  <a:pt x="371" y="238"/>
                </a:lnTo>
                <a:lnTo>
                  <a:pt x="371" y="235"/>
                </a:lnTo>
                <a:lnTo>
                  <a:pt x="368" y="233"/>
                </a:lnTo>
                <a:lnTo>
                  <a:pt x="363" y="225"/>
                </a:lnTo>
                <a:lnTo>
                  <a:pt x="363" y="222"/>
                </a:lnTo>
                <a:lnTo>
                  <a:pt x="363" y="220"/>
                </a:lnTo>
                <a:lnTo>
                  <a:pt x="363" y="217"/>
                </a:lnTo>
                <a:lnTo>
                  <a:pt x="365" y="215"/>
                </a:lnTo>
                <a:lnTo>
                  <a:pt x="368" y="212"/>
                </a:lnTo>
                <a:lnTo>
                  <a:pt x="371" y="209"/>
                </a:lnTo>
                <a:lnTo>
                  <a:pt x="373" y="209"/>
                </a:lnTo>
                <a:lnTo>
                  <a:pt x="376" y="209"/>
                </a:lnTo>
                <a:lnTo>
                  <a:pt x="381" y="207"/>
                </a:lnTo>
                <a:lnTo>
                  <a:pt x="389" y="207"/>
                </a:lnTo>
                <a:lnTo>
                  <a:pt x="392" y="202"/>
                </a:lnTo>
                <a:lnTo>
                  <a:pt x="394" y="202"/>
                </a:lnTo>
                <a:lnTo>
                  <a:pt x="394" y="196"/>
                </a:lnTo>
                <a:lnTo>
                  <a:pt x="394" y="194"/>
                </a:lnTo>
                <a:lnTo>
                  <a:pt x="397" y="188"/>
                </a:lnTo>
                <a:lnTo>
                  <a:pt x="399" y="188"/>
                </a:lnTo>
                <a:lnTo>
                  <a:pt x="402" y="186"/>
                </a:lnTo>
                <a:lnTo>
                  <a:pt x="405" y="188"/>
                </a:lnTo>
                <a:lnTo>
                  <a:pt x="407" y="188"/>
                </a:lnTo>
                <a:lnTo>
                  <a:pt x="407" y="191"/>
                </a:lnTo>
                <a:lnTo>
                  <a:pt x="405" y="191"/>
                </a:lnTo>
                <a:lnTo>
                  <a:pt x="402" y="191"/>
                </a:lnTo>
                <a:lnTo>
                  <a:pt x="399" y="194"/>
                </a:lnTo>
                <a:lnTo>
                  <a:pt x="399" y="196"/>
                </a:lnTo>
                <a:lnTo>
                  <a:pt x="402" y="199"/>
                </a:lnTo>
                <a:lnTo>
                  <a:pt x="405" y="202"/>
                </a:lnTo>
                <a:lnTo>
                  <a:pt x="407" y="204"/>
                </a:lnTo>
                <a:lnTo>
                  <a:pt x="410" y="204"/>
                </a:lnTo>
                <a:lnTo>
                  <a:pt x="412" y="207"/>
                </a:lnTo>
                <a:lnTo>
                  <a:pt x="415" y="204"/>
                </a:lnTo>
                <a:lnTo>
                  <a:pt x="418" y="204"/>
                </a:lnTo>
                <a:lnTo>
                  <a:pt x="418" y="202"/>
                </a:lnTo>
                <a:lnTo>
                  <a:pt x="420" y="202"/>
                </a:lnTo>
                <a:lnTo>
                  <a:pt x="423" y="199"/>
                </a:lnTo>
                <a:lnTo>
                  <a:pt x="423" y="196"/>
                </a:lnTo>
                <a:lnTo>
                  <a:pt x="425" y="196"/>
                </a:lnTo>
                <a:lnTo>
                  <a:pt x="425" y="194"/>
                </a:lnTo>
                <a:lnTo>
                  <a:pt x="428" y="194"/>
                </a:lnTo>
                <a:lnTo>
                  <a:pt x="428" y="191"/>
                </a:lnTo>
                <a:lnTo>
                  <a:pt x="428" y="188"/>
                </a:lnTo>
                <a:lnTo>
                  <a:pt x="431" y="186"/>
                </a:lnTo>
                <a:lnTo>
                  <a:pt x="431" y="183"/>
                </a:lnTo>
                <a:lnTo>
                  <a:pt x="431" y="181"/>
                </a:lnTo>
                <a:lnTo>
                  <a:pt x="433" y="178"/>
                </a:lnTo>
                <a:lnTo>
                  <a:pt x="436" y="178"/>
                </a:lnTo>
                <a:lnTo>
                  <a:pt x="439" y="178"/>
                </a:lnTo>
                <a:lnTo>
                  <a:pt x="439" y="181"/>
                </a:lnTo>
                <a:lnTo>
                  <a:pt x="441" y="183"/>
                </a:lnTo>
                <a:lnTo>
                  <a:pt x="444" y="183"/>
                </a:lnTo>
                <a:lnTo>
                  <a:pt x="446" y="183"/>
                </a:lnTo>
                <a:lnTo>
                  <a:pt x="449" y="181"/>
                </a:lnTo>
                <a:lnTo>
                  <a:pt x="452" y="181"/>
                </a:lnTo>
                <a:lnTo>
                  <a:pt x="452" y="178"/>
                </a:lnTo>
                <a:lnTo>
                  <a:pt x="454" y="178"/>
                </a:lnTo>
                <a:lnTo>
                  <a:pt x="454" y="181"/>
                </a:lnTo>
                <a:lnTo>
                  <a:pt x="457" y="181"/>
                </a:lnTo>
                <a:lnTo>
                  <a:pt x="457" y="183"/>
                </a:lnTo>
                <a:lnTo>
                  <a:pt x="459" y="183"/>
                </a:lnTo>
                <a:lnTo>
                  <a:pt x="462" y="183"/>
                </a:lnTo>
                <a:lnTo>
                  <a:pt x="462" y="181"/>
                </a:lnTo>
                <a:lnTo>
                  <a:pt x="465" y="181"/>
                </a:lnTo>
                <a:lnTo>
                  <a:pt x="465" y="186"/>
                </a:lnTo>
                <a:lnTo>
                  <a:pt x="467" y="186"/>
                </a:lnTo>
                <a:lnTo>
                  <a:pt x="470" y="188"/>
                </a:lnTo>
                <a:lnTo>
                  <a:pt x="472" y="188"/>
                </a:lnTo>
                <a:lnTo>
                  <a:pt x="475" y="186"/>
                </a:lnTo>
                <a:lnTo>
                  <a:pt x="475" y="183"/>
                </a:lnTo>
                <a:lnTo>
                  <a:pt x="478" y="181"/>
                </a:lnTo>
                <a:lnTo>
                  <a:pt x="480" y="178"/>
                </a:lnTo>
                <a:lnTo>
                  <a:pt x="483" y="178"/>
                </a:lnTo>
                <a:lnTo>
                  <a:pt x="486" y="175"/>
                </a:lnTo>
                <a:lnTo>
                  <a:pt x="486" y="173"/>
                </a:lnTo>
                <a:lnTo>
                  <a:pt x="488" y="173"/>
                </a:lnTo>
                <a:lnTo>
                  <a:pt x="491" y="170"/>
                </a:lnTo>
                <a:lnTo>
                  <a:pt x="493" y="168"/>
                </a:lnTo>
                <a:lnTo>
                  <a:pt x="496" y="168"/>
                </a:lnTo>
                <a:lnTo>
                  <a:pt x="496" y="165"/>
                </a:lnTo>
                <a:lnTo>
                  <a:pt x="499" y="165"/>
                </a:lnTo>
                <a:lnTo>
                  <a:pt x="504" y="168"/>
                </a:lnTo>
                <a:lnTo>
                  <a:pt x="506" y="168"/>
                </a:lnTo>
                <a:lnTo>
                  <a:pt x="509" y="168"/>
                </a:lnTo>
                <a:lnTo>
                  <a:pt x="512" y="168"/>
                </a:lnTo>
                <a:lnTo>
                  <a:pt x="514" y="168"/>
                </a:lnTo>
                <a:lnTo>
                  <a:pt x="514" y="170"/>
                </a:lnTo>
                <a:lnTo>
                  <a:pt x="517" y="170"/>
                </a:lnTo>
                <a:lnTo>
                  <a:pt x="517" y="173"/>
                </a:lnTo>
                <a:lnTo>
                  <a:pt x="519" y="173"/>
                </a:lnTo>
                <a:lnTo>
                  <a:pt x="522" y="173"/>
                </a:lnTo>
                <a:lnTo>
                  <a:pt x="525" y="173"/>
                </a:lnTo>
                <a:lnTo>
                  <a:pt x="525" y="175"/>
                </a:lnTo>
                <a:lnTo>
                  <a:pt x="527" y="175"/>
                </a:lnTo>
                <a:lnTo>
                  <a:pt x="527" y="173"/>
                </a:lnTo>
                <a:lnTo>
                  <a:pt x="530" y="173"/>
                </a:lnTo>
                <a:lnTo>
                  <a:pt x="532" y="175"/>
                </a:lnTo>
                <a:lnTo>
                  <a:pt x="535" y="178"/>
                </a:lnTo>
                <a:lnTo>
                  <a:pt x="535" y="181"/>
                </a:lnTo>
                <a:lnTo>
                  <a:pt x="538" y="181"/>
                </a:lnTo>
                <a:lnTo>
                  <a:pt x="540" y="181"/>
                </a:lnTo>
                <a:lnTo>
                  <a:pt x="543" y="181"/>
                </a:lnTo>
                <a:lnTo>
                  <a:pt x="546" y="181"/>
                </a:lnTo>
                <a:lnTo>
                  <a:pt x="548" y="181"/>
                </a:lnTo>
                <a:lnTo>
                  <a:pt x="551" y="181"/>
                </a:lnTo>
                <a:lnTo>
                  <a:pt x="553" y="181"/>
                </a:lnTo>
                <a:lnTo>
                  <a:pt x="556" y="181"/>
                </a:lnTo>
                <a:lnTo>
                  <a:pt x="556" y="183"/>
                </a:lnTo>
                <a:lnTo>
                  <a:pt x="556" y="186"/>
                </a:lnTo>
                <a:lnTo>
                  <a:pt x="556" y="188"/>
                </a:lnTo>
                <a:lnTo>
                  <a:pt x="559" y="188"/>
                </a:lnTo>
                <a:lnTo>
                  <a:pt x="559" y="191"/>
                </a:lnTo>
                <a:lnTo>
                  <a:pt x="561" y="191"/>
                </a:lnTo>
                <a:lnTo>
                  <a:pt x="564" y="188"/>
                </a:lnTo>
                <a:lnTo>
                  <a:pt x="566" y="188"/>
                </a:lnTo>
                <a:lnTo>
                  <a:pt x="569" y="188"/>
                </a:lnTo>
                <a:lnTo>
                  <a:pt x="572" y="186"/>
                </a:lnTo>
                <a:lnTo>
                  <a:pt x="572" y="188"/>
                </a:lnTo>
                <a:lnTo>
                  <a:pt x="574" y="188"/>
                </a:lnTo>
                <a:lnTo>
                  <a:pt x="577" y="188"/>
                </a:lnTo>
                <a:lnTo>
                  <a:pt x="577" y="186"/>
                </a:lnTo>
                <a:lnTo>
                  <a:pt x="579" y="186"/>
                </a:lnTo>
                <a:lnTo>
                  <a:pt x="582" y="186"/>
                </a:lnTo>
                <a:lnTo>
                  <a:pt x="585" y="186"/>
                </a:lnTo>
                <a:lnTo>
                  <a:pt x="587" y="183"/>
                </a:lnTo>
                <a:lnTo>
                  <a:pt x="590" y="183"/>
                </a:lnTo>
                <a:lnTo>
                  <a:pt x="593" y="183"/>
                </a:lnTo>
                <a:lnTo>
                  <a:pt x="593" y="181"/>
                </a:lnTo>
                <a:lnTo>
                  <a:pt x="593" y="178"/>
                </a:lnTo>
                <a:lnTo>
                  <a:pt x="593" y="175"/>
                </a:lnTo>
                <a:lnTo>
                  <a:pt x="593" y="173"/>
                </a:lnTo>
                <a:lnTo>
                  <a:pt x="590" y="173"/>
                </a:lnTo>
                <a:lnTo>
                  <a:pt x="590" y="170"/>
                </a:lnTo>
                <a:lnTo>
                  <a:pt x="590" y="168"/>
                </a:lnTo>
                <a:lnTo>
                  <a:pt x="593" y="165"/>
                </a:lnTo>
                <a:lnTo>
                  <a:pt x="593" y="162"/>
                </a:lnTo>
                <a:lnTo>
                  <a:pt x="595" y="160"/>
                </a:lnTo>
                <a:lnTo>
                  <a:pt x="595" y="157"/>
                </a:lnTo>
                <a:lnTo>
                  <a:pt x="598" y="155"/>
                </a:lnTo>
                <a:lnTo>
                  <a:pt x="600" y="152"/>
                </a:lnTo>
                <a:lnTo>
                  <a:pt x="603" y="149"/>
                </a:lnTo>
                <a:lnTo>
                  <a:pt x="606" y="149"/>
                </a:lnTo>
                <a:lnTo>
                  <a:pt x="606" y="147"/>
                </a:lnTo>
                <a:lnTo>
                  <a:pt x="608" y="144"/>
                </a:lnTo>
                <a:lnTo>
                  <a:pt x="608" y="141"/>
                </a:lnTo>
                <a:lnTo>
                  <a:pt x="611" y="141"/>
                </a:lnTo>
                <a:lnTo>
                  <a:pt x="613" y="141"/>
                </a:lnTo>
                <a:lnTo>
                  <a:pt x="616" y="141"/>
                </a:lnTo>
                <a:lnTo>
                  <a:pt x="619" y="141"/>
                </a:lnTo>
                <a:lnTo>
                  <a:pt x="619" y="139"/>
                </a:lnTo>
                <a:lnTo>
                  <a:pt x="621" y="139"/>
                </a:lnTo>
                <a:lnTo>
                  <a:pt x="621" y="136"/>
                </a:lnTo>
                <a:lnTo>
                  <a:pt x="621" y="134"/>
                </a:lnTo>
                <a:lnTo>
                  <a:pt x="621" y="131"/>
                </a:lnTo>
                <a:lnTo>
                  <a:pt x="621" y="128"/>
                </a:lnTo>
                <a:lnTo>
                  <a:pt x="619" y="126"/>
                </a:lnTo>
                <a:lnTo>
                  <a:pt x="616" y="126"/>
                </a:lnTo>
                <a:lnTo>
                  <a:pt x="613" y="126"/>
                </a:lnTo>
                <a:lnTo>
                  <a:pt x="611" y="126"/>
                </a:lnTo>
                <a:lnTo>
                  <a:pt x="611" y="128"/>
                </a:lnTo>
                <a:lnTo>
                  <a:pt x="611" y="131"/>
                </a:lnTo>
                <a:lnTo>
                  <a:pt x="613" y="131"/>
                </a:lnTo>
                <a:lnTo>
                  <a:pt x="613" y="134"/>
                </a:lnTo>
                <a:lnTo>
                  <a:pt x="613" y="136"/>
                </a:lnTo>
                <a:lnTo>
                  <a:pt x="611" y="136"/>
                </a:lnTo>
                <a:lnTo>
                  <a:pt x="606" y="134"/>
                </a:lnTo>
                <a:lnTo>
                  <a:pt x="603" y="134"/>
                </a:lnTo>
                <a:lnTo>
                  <a:pt x="603" y="131"/>
                </a:lnTo>
                <a:lnTo>
                  <a:pt x="600" y="128"/>
                </a:lnTo>
                <a:lnTo>
                  <a:pt x="603" y="128"/>
                </a:lnTo>
                <a:lnTo>
                  <a:pt x="600" y="126"/>
                </a:lnTo>
                <a:lnTo>
                  <a:pt x="600" y="118"/>
                </a:lnTo>
                <a:lnTo>
                  <a:pt x="603" y="115"/>
                </a:lnTo>
                <a:lnTo>
                  <a:pt x="603" y="113"/>
                </a:lnTo>
                <a:lnTo>
                  <a:pt x="603" y="110"/>
                </a:lnTo>
                <a:lnTo>
                  <a:pt x="603" y="105"/>
                </a:lnTo>
                <a:lnTo>
                  <a:pt x="603" y="102"/>
                </a:lnTo>
                <a:lnTo>
                  <a:pt x="606" y="102"/>
                </a:lnTo>
                <a:lnTo>
                  <a:pt x="608" y="100"/>
                </a:lnTo>
                <a:lnTo>
                  <a:pt x="611" y="100"/>
                </a:lnTo>
                <a:lnTo>
                  <a:pt x="613" y="100"/>
                </a:lnTo>
                <a:lnTo>
                  <a:pt x="616" y="100"/>
                </a:lnTo>
                <a:lnTo>
                  <a:pt x="616" y="97"/>
                </a:lnTo>
                <a:lnTo>
                  <a:pt x="619" y="97"/>
                </a:lnTo>
                <a:lnTo>
                  <a:pt x="619" y="94"/>
                </a:lnTo>
                <a:lnTo>
                  <a:pt x="619" y="92"/>
                </a:lnTo>
                <a:lnTo>
                  <a:pt x="619" y="89"/>
                </a:lnTo>
                <a:lnTo>
                  <a:pt x="621" y="87"/>
                </a:lnTo>
                <a:lnTo>
                  <a:pt x="621" y="84"/>
                </a:lnTo>
                <a:lnTo>
                  <a:pt x="619" y="84"/>
                </a:lnTo>
                <a:lnTo>
                  <a:pt x="619" y="81"/>
                </a:lnTo>
                <a:lnTo>
                  <a:pt x="619" y="79"/>
                </a:lnTo>
                <a:lnTo>
                  <a:pt x="619" y="76"/>
                </a:lnTo>
                <a:lnTo>
                  <a:pt x="621" y="74"/>
                </a:lnTo>
                <a:lnTo>
                  <a:pt x="619" y="74"/>
                </a:lnTo>
                <a:lnTo>
                  <a:pt x="621" y="71"/>
                </a:lnTo>
                <a:lnTo>
                  <a:pt x="621" y="68"/>
                </a:lnTo>
                <a:lnTo>
                  <a:pt x="621" y="66"/>
                </a:lnTo>
                <a:lnTo>
                  <a:pt x="621" y="63"/>
                </a:lnTo>
                <a:lnTo>
                  <a:pt x="624" y="63"/>
                </a:lnTo>
                <a:lnTo>
                  <a:pt x="626" y="63"/>
                </a:lnTo>
                <a:lnTo>
                  <a:pt x="629" y="63"/>
                </a:lnTo>
                <a:lnTo>
                  <a:pt x="632" y="63"/>
                </a:lnTo>
                <a:lnTo>
                  <a:pt x="632" y="66"/>
                </a:lnTo>
                <a:lnTo>
                  <a:pt x="634" y="66"/>
                </a:lnTo>
                <a:lnTo>
                  <a:pt x="637" y="66"/>
                </a:lnTo>
                <a:lnTo>
                  <a:pt x="640" y="66"/>
                </a:lnTo>
                <a:lnTo>
                  <a:pt x="642" y="66"/>
                </a:lnTo>
                <a:lnTo>
                  <a:pt x="642" y="68"/>
                </a:lnTo>
                <a:lnTo>
                  <a:pt x="645" y="66"/>
                </a:lnTo>
                <a:lnTo>
                  <a:pt x="647" y="66"/>
                </a:lnTo>
                <a:lnTo>
                  <a:pt x="650" y="66"/>
                </a:lnTo>
                <a:lnTo>
                  <a:pt x="653" y="66"/>
                </a:lnTo>
                <a:lnTo>
                  <a:pt x="653" y="68"/>
                </a:lnTo>
                <a:lnTo>
                  <a:pt x="655" y="68"/>
                </a:lnTo>
                <a:lnTo>
                  <a:pt x="658" y="66"/>
                </a:lnTo>
                <a:lnTo>
                  <a:pt x="658" y="63"/>
                </a:lnTo>
                <a:lnTo>
                  <a:pt x="658" y="60"/>
                </a:lnTo>
                <a:lnTo>
                  <a:pt x="660" y="60"/>
                </a:lnTo>
                <a:lnTo>
                  <a:pt x="660" y="58"/>
                </a:lnTo>
                <a:lnTo>
                  <a:pt x="660" y="55"/>
                </a:lnTo>
                <a:lnTo>
                  <a:pt x="663" y="53"/>
                </a:lnTo>
                <a:lnTo>
                  <a:pt x="666" y="50"/>
                </a:lnTo>
                <a:lnTo>
                  <a:pt x="666" y="47"/>
                </a:lnTo>
                <a:lnTo>
                  <a:pt x="668" y="40"/>
                </a:lnTo>
                <a:lnTo>
                  <a:pt x="671" y="37"/>
                </a:lnTo>
                <a:lnTo>
                  <a:pt x="671" y="34"/>
                </a:lnTo>
                <a:lnTo>
                  <a:pt x="673" y="32"/>
                </a:lnTo>
                <a:lnTo>
                  <a:pt x="676" y="29"/>
                </a:lnTo>
                <a:lnTo>
                  <a:pt x="676" y="27"/>
                </a:lnTo>
                <a:lnTo>
                  <a:pt x="679" y="24"/>
                </a:lnTo>
                <a:lnTo>
                  <a:pt x="679" y="21"/>
                </a:lnTo>
                <a:lnTo>
                  <a:pt x="681" y="19"/>
                </a:lnTo>
                <a:lnTo>
                  <a:pt x="684" y="16"/>
                </a:lnTo>
                <a:lnTo>
                  <a:pt x="684" y="13"/>
                </a:lnTo>
                <a:lnTo>
                  <a:pt x="684" y="11"/>
                </a:lnTo>
                <a:lnTo>
                  <a:pt x="686" y="11"/>
                </a:lnTo>
                <a:lnTo>
                  <a:pt x="686" y="8"/>
                </a:lnTo>
                <a:lnTo>
                  <a:pt x="689" y="8"/>
                </a:lnTo>
                <a:lnTo>
                  <a:pt x="692" y="8"/>
                </a:lnTo>
                <a:lnTo>
                  <a:pt x="694" y="6"/>
                </a:lnTo>
                <a:lnTo>
                  <a:pt x="697" y="0"/>
                </a:lnTo>
                <a:lnTo>
                  <a:pt x="700" y="0"/>
                </a:lnTo>
                <a:lnTo>
                  <a:pt x="702" y="0"/>
                </a:lnTo>
                <a:lnTo>
                  <a:pt x="705" y="0"/>
                </a:lnTo>
                <a:lnTo>
                  <a:pt x="707" y="3"/>
                </a:lnTo>
                <a:lnTo>
                  <a:pt x="710" y="6"/>
                </a:lnTo>
                <a:lnTo>
                  <a:pt x="710" y="8"/>
                </a:lnTo>
                <a:lnTo>
                  <a:pt x="713" y="8"/>
                </a:lnTo>
                <a:lnTo>
                  <a:pt x="715" y="19"/>
                </a:lnTo>
                <a:lnTo>
                  <a:pt x="715" y="21"/>
                </a:lnTo>
                <a:lnTo>
                  <a:pt x="718" y="24"/>
                </a:lnTo>
                <a:lnTo>
                  <a:pt x="720" y="24"/>
                </a:lnTo>
                <a:lnTo>
                  <a:pt x="723" y="24"/>
                </a:lnTo>
                <a:close/>
              </a:path>
            </a:pathLst>
          </a:custGeom>
          <a:noFill/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grpSp>
        <p:nvGrpSpPr>
          <p:cNvPr id="3" name="Group 2"/>
          <p:cNvGrpSpPr>
            <a:grpSpLocks noChangeAspect="1"/>
          </p:cNvGrpSpPr>
          <p:nvPr userDrawn="1"/>
        </p:nvGrpSpPr>
        <p:grpSpPr>
          <a:xfrm>
            <a:off x="404965" y="548680"/>
            <a:ext cx="8354575" cy="5796644"/>
            <a:chOff x="3443288" y="2455863"/>
            <a:chExt cx="2362200" cy="1512888"/>
          </a:xfrm>
          <a:gradFill flip="none" rotWithShape="1">
            <a:gsLst>
              <a:gs pos="0">
                <a:srgbClr val="94C600">
                  <a:shade val="30000"/>
                  <a:satMod val="115000"/>
                </a:srgbClr>
              </a:gs>
              <a:gs pos="50000">
                <a:srgbClr val="94C600">
                  <a:shade val="67500"/>
                  <a:satMod val="115000"/>
                </a:srgbClr>
              </a:gs>
              <a:gs pos="100000">
                <a:srgbClr val="94C600">
                  <a:shade val="100000"/>
                  <a:satMod val="115000"/>
                </a:srgbClr>
              </a:gs>
            </a:gsLst>
            <a:path path="circle">
              <a:fillToRect l="100000" b="100000"/>
            </a:path>
            <a:tileRect t="-100000" r="-100000"/>
          </a:gradFill>
        </p:grpSpPr>
        <p:sp>
          <p:nvSpPr>
            <p:cNvPr id="12" name="Freeform 275"/>
            <p:cNvSpPr>
              <a:spLocks noEditPoints="1"/>
            </p:cNvSpPr>
            <p:nvPr userDrawn="1"/>
          </p:nvSpPr>
          <p:spPr bwMode="auto">
            <a:xfrm>
              <a:off x="3443288" y="2455863"/>
              <a:ext cx="2362200" cy="1512888"/>
            </a:xfrm>
            <a:custGeom>
              <a:avLst/>
              <a:gdLst>
                <a:gd name="T0" fmla="*/ 232 w 1488"/>
                <a:gd name="T1" fmla="*/ 750 h 953"/>
                <a:gd name="T2" fmla="*/ 564 w 1488"/>
                <a:gd name="T3" fmla="*/ 703 h 953"/>
                <a:gd name="T4" fmla="*/ 483 w 1488"/>
                <a:gd name="T5" fmla="*/ 677 h 953"/>
                <a:gd name="T6" fmla="*/ 527 w 1488"/>
                <a:gd name="T7" fmla="*/ 731 h 953"/>
                <a:gd name="T8" fmla="*/ 519 w 1488"/>
                <a:gd name="T9" fmla="*/ 773 h 953"/>
                <a:gd name="T10" fmla="*/ 525 w 1488"/>
                <a:gd name="T11" fmla="*/ 799 h 953"/>
                <a:gd name="T12" fmla="*/ 509 w 1488"/>
                <a:gd name="T13" fmla="*/ 831 h 953"/>
                <a:gd name="T14" fmla="*/ 519 w 1488"/>
                <a:gd name="T15" fmla="*/ 891 h 953"/>
                <a:gd name="T16" fmla="*/ 112 w 1488"/>
                <a:gd name="T17" fmla="*/ 943 h 953"/>
                <a:gd name="T18" fmla="*/ 31 w 1488"/>
                <a:gd name="T19" fmla="*/ 896 h 953"/>
                <a:gd name="T20" fmla="*/ 117 w 1488"/>
                <a:gd name="T21" fmla="*/ 849 h 953"/>
                <a:gd name="T22" fmla="*/ 167 w 1488"/>
                <a:gd name="T23" fmla="*/ 812 h 953"/>
                <a:gd name="T24" fmla="*/ 214 w 1488"/>
                <a:gd name="T25" fmla="*/ 773 h 953"/>
                <a:gd name="T26" fmla="*/ 238 w 1488"/>
                <a:gd name="T27" fmla="*/ 802 h 953"/>
                <a:gd name="T28" fmla="*/ 245 w 1488"/>
                <a:gd name="T29" fmla="*/ 828 h 953"/>
                <a:gd name="T30" fmla="*/ 298 w 1488"/>
                <a:gd name="T31" fmla="*/ 752 h 953"/>
                <a:gd name="T32" fmla="*/ 371 w 1488"/>
                <a:gd name="T33" fmla="*/ 718 h 953"/>
                <a:gd name="T34" fmla="*/ 423 w 1488"/>
                <a:gd name="T35" fmla="*/ 677 h 953"/>
                <a:gd name="T36" fmla="*/ 619 w 1488"/>
                <a:gd name="T37" fmla="*/ 622 h 953"/>
                <a:gd name="T38" fmla="*/ 587 w 1488"/>
                <a:gd name="T39" fmla="*/ 601 h 953"/>
                <a:gd name="T40" fmla="*/ 587 w 1488"/>
                <a:gd name="T41" fmla="*/ 632 h 953"/>
                <a:gd name="T42" fmla="*/ 585 w 1488"/>
                <a:gd name="T43" fmla="*/ 674 h 953"/>
                <a:gd name="T44" fmla="*/ 538 w 1488"/>
                <a:gd name="T45" fmla="*/ 674 h 953"/>
                <a:gd name="T46" fmla="*/ 517 w 1488"/>
                <a:gd name="T47" fmla="*/ 637 h 953"/>
                <a:gd name="T48" fmla="*/ 533 w 1488"/>
                <a:gd name="T49" fmla="*/ 603 h 953"/>
                <a:gd name="T50" fmla="*/ 556 w 1488"/>
                <a:gd name="T51" fmla="*/ 569 h 953"/>
                <a:gd name="T52" fmla="*/ 1245 w 1488"/>
                <a:gd name="T53" fmla="*/ 16 h 953"/>
                <a:gd name="T54" fmla="*/ 1389 w 1488"/>
                <a:gd name="T55" fmla="*/ 55 h 953"/>
                <a:gd name="T56" fmla="*/ 1449 w 1488"/>
                <a:gd name="T57" fmla="*/ 94 h 953"/>
                <a:gd name="T58" fmla="*/ 1459 w 1488"/>
                <a:gd name="T59" fmla="*/ 165 h 953"/>
                <a:gd name="T60" fmla="*/ 1443 w 1488"/>
                <a:gd name="T61" fmla="*/ 235 h 953"/>
                <a:gd name="T62" fmla="*/ 1383 w 1488"/>
                <a:gd name="T63" fmla="*/ 298 h 953"/>
                <a:gd name="T64" fmla="*/ 1305 w 1488"/>
                <a:gd name="T65" fmla="*/ 345 h 953"/>
                <a:gd name="T66" fmla="*/ 1258 w 1488"/>
                <a:gd name="T67" fmla="*/ 334 h 953"/>
                <a:gd name="T68" fmla="*/ 1209 w 1488"/>
                <a:gd name="T69" fmla="*/ 327 h 953"/>
                <a:gd name="T70" fmla="*/ 1196 w 1488"/>
                <a:gd name="T71" fmla="*/ 421 h 953"/>
                <a:gd name="T72" fmla="*/ 1073 w 1488"/>
                <a:gd name="T73" fmla="*/ 470 h 953"/>
                <a:gd name="T74" fmla="*/ 987 w 1488"/>
                <a:gd name="T75" fmla="*/ 512 h 953"/>
                <a:gd name="T76" fmla="*/ 963 w 1488"/>
                <a:gd name="T77" fmla="*/ 454 h 953"/>
                <a:gd name="T78" fmla="*/ 843 w 1488"/>
                <a:gd name="T79" fmla="*/ 460 h 953"/>
                <a:gd name="T80" fmla="*/ 767 w 1488"/>
                <a:gd name="T81" fmla="*/ 462 h 953"/>
                <a:gd name="T82" fmla="*/ 718 w 1488"/>
                <a:gd name="T83" fmla="*/ 452 h 953"/>
                <a:gd name="T84" fmla="*/ 663 w 1488"/>
                <a:gd name="T85" fmla="*/ 475 h 953"/>
                <a:gd name="T86" fmla="*/ 624 w 1488"/>
                <a:gd name="T87" fmla="*/ 499 h 953"/>
                <a:gd name="T88" fmla="*/ 535 w 1488"/>
                <a:gd name="T89" fmla="*/ 478 h 953"/>
                <a:gd name="T90" fmla="*/ 483 w 1488"/>
                <a:gd name="T91" fmla="*/ 509 h 953"/>
                <a:gd name="T92" fmla="*/ 428 w 1488"/>
                <a:gd name="T93" fmla="*/ 517 h 953"/>
                <a:gd name="T94" fmla="*/ 363 w 1488"/>
                <a:gd name="T95" fmla="*/ 546 h 953"/>
                <a:gd name="T96" fmla="*/ 287 w 1488"/>
                <a:gd name="T97" fmla="*/ 541 h 953"/>
                <a:gd name="T98" fmla="*/ 339 w 1488"/>
                <a:gd name="T99" fmla="*/ 475 h 953"/>
                <a:gd name="T100" fmla="*/ 303 w 1488"/>
                <a:gd name="T101" fmla="*/ 394 h 953"/>
                <a:gd name="T102" fmla="*/ 360 w 1488"/>
                <a:gd name="T103" fmla="*/ 345 h 953"/>
                <a:gd name="T104" fmla="*/ 444 w 1488"/>
                <a:gd name="T105" fmla="*/ 334 h 953"/>
                <a:gd name="T106" fmla="*/ 561 w 1488"/>
                <a:gd name="T107" fmla="*/ 303 h 953"/>
                <a:gd name="T108" fmla="*/ 624 w 1488"/>
                <a:gd name="T109" fmla="*/ 232 h 953"/>
                <a:gd name="T110" fmla="*/ 671 w 1488"/>
                <a:gd name="T111" fmla="*/ 204 h 953"/>
                <a:gd name="T112" fmla="*/ 749 w 1488"/>
                <a:gd name="T113" fmla="*/ 162 h 953"/>
                <a:gd name="T114" fmla="*/ 820 w 1488"/>
                <a:gd name="T115" fmla="*/ 172 h 953"/>
                <a:gd name="T116" fmla="*/ 872 w 1488"/>
                <a:gd name="T117" fmla="*/ 125 h 953"/>
                <a:gd name="T118" fmla="*/ 953 w 1488"/>
                <a:gd name="T119" fmla="*/ 110 h 953"/>
                <a:gd name="T120" fmla="*/ 1036 w 1488"/>
                <a:gd name="T121" fmla="*/ 71 h 953"/>
                <a:gd name="T122" fmla="*/ 1094 w 1488"/>
                <a:gd name="T123" fmla="*/ 44 h 953"/>
                <a:gd name="T124" fmla="*/ 1240 w 1488"/>
                <a:gd name="T125" fmla="*/ 10 h 9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88" h="953">
                  <a:moveTo>
                    <a:pt x="232" y="744"/>
                  </a:moveTo>
                  <a:lnTo>
                    <a:pt x="235" y="744"/>
                  </a:lnTo>
                  <a:lnTo>
                    <a:pt x="235" y="747"/>
                  </a:lnTo>
                  <a:lnTo>
                    <a:pt x="238" y="747"/>
                  </a:lnTo>
                  <a:lnTo>
                    <a:pt x="240" y="747"/>
                  </a:lnTo>
                  <a:lnTo>
                    <a:pt x="240" y="750"/>
                  </a:lnTo>
                  <a:lnTo>
                    <a:pt x="240" y="747"/>
                  </a:lnTo>
                  <a:lnTo>
                    <a:pt x="240" y="750"/>
                  </a:lnTo>
                  <a:lnTo>
                    <a:pt x="243" y="750"/>
                  </a:lnTo>
                  <a:lnTo>
                    <a:pt x="245" y="750"/>
                  </a:lnTo>
                  <a:lnTo>
                    <a:pt x="245" y="752"/>
                  </a:lnTo>
                  <a:lnTo>
                    <a:pt x="245" y="755"/>
                  </a:lnTo>
                  <a:lnTo>
                    <a:pt x="248" y="755"/>
                  </a:lnTo>
                  <a:lnTo>
                    <a:pt x="248" y="757"/>
                  </a:lnTo>
                  <a:lnTo>
                    <a:pt x="248" y="760"/>
                  </a:lnTo>
                  <a:lnTo>
                    <a:pt x="251" y="760"/>
                  </a:lnTo>
                  <a:lnTo>
                    <a:pt x="248" y="760"/>
                  </a:lnTo>
                  <a:lnTo>
                    <a:pt x="248" y="763"/>
                  </a:lnTo>
                  <a:lnTo>
                    <a:pt x="248" y="765"/>
                  </a:lnTo>
                  <a:lnTo>
                    <a:pt x="248" y="768"/>
                  </a:lnTo>
                  <a:lnTo>
                    <a:pt x="248" y="771"/>
                  </a:lnTo>
                  <a:lnTo>
                    <a:pt x="251" y="771"/>
                  </a:lnTo>
                  <a:lnTo>
                    <a:pt x="251" y="773"/>
                  </a:lnTo>
                  <a:lnTo>
                    <a:pt x="248" y="773"/>
                  </a:lnTo>
                  <a:lnTo>
                    <a:pt x="245" y="773"/>
                  </a:lnTo>
                  <a:lnTo>
                    <a:pt x="245" y="771"/>
                  </a:lnTo>
                  <a:lnTo>
                    <a:pt x="245" y="768"/>
                  </a:lnTo>
                  <a:lnTo>
                    <a:pt x="245" y="765"/>
                  </a:lnTo>
                  <a:lnTo>
                    <a:pt x="245" y="763"/>
                  </a:lnTo>
                  <a:lnTo>
                    <a:pt x="243" y="763"/>
                  </a:lnTo>
                  <a:lnTo>
                    <a:pt x="243" y="760"/>
                  </a:lnTo>
                  <a:lnTo>
                    <a:pt x="243" y="757"/>
                  </a:lnTo>
                  <a:lnTo>
                    <a:pt x="240" y="757"/>
                  </a:lnTo>
                  <a:lnTo>
                    <a:pt x="238" y="757"/>
                  </a:lnTo>
                  <a:lnTo>
                    <a:pt x="238" y="755"/>
                  </a:lnTo>
                  <a:lnTo>
                    <a:pt x="235" y="755"/>
                  </a:lnTo>
                  <a:lnTo>
                    <a:pt x="235" y="752"/>
                  </a:lnTo>
                  <a:lnTo>
                    <a:pt x="235" y="750"/>
                  </a:lnTo>
                  <a:lnTo>
                    <a:pt x="232" y="750"/>
                  </a:lnTo>
                  <a:lnTo>
                    <a:pt x="235" y="750"/>
                  </a:lnTo>
                  <a:lnTo>
                    <a:pt x="232" y="750"/>
                  </a:lnTo>
                  <a:lnTo>
                    <a:pt x="232" y="747"/>
                  </a:lnTo>
                  <a:lnTo>
                    <a:pt x="232" y="744"/>
                  </a:lnTo>
                  <a:close/>
                  <a:moveTo>
                    <a:pt x="574" y="700"/>
                  </a:moveTo>
                  <a:lnTo>
                    <a:pt x="574" y="703"/>
                  </a:lnTo>
                  <a:lnTo>
                    <a:pt x="574" y="700"/>
                  </a:lnTo>
                  <a:lnTo>
                    <a:pt x="574" y="703"/>
                  </a:lnTo>
                  <a:lnTo>
                    <a:pt x="577" y="705"/>
                  </a:lnTo>
                  <a:lnTo>
                    <a:pt x="577" y="708"/>
                  </a:lnTo>
                  <a:lnTo>
                    <a:pt x="579" y="710"/>
                  </a:lnTo>
                  <a:lnTo>
                    <a:pt x="582" y="710"/>
                  </a:lnTo>
                  <a:lnTo>
                    <a:pt x="585" y="710"/>
                  </a:lnTo>
                  <a:lnTo>
                    <a:pt x="585" y="713"/>
                  </a:lnTo>
                  <a:lnTo>
                    <a:pt x="585" y="716"/>
                  </a:lnTo>
                  <a:lnTo>
                    <a:pt x="582" y="716"/>
                  </a:lnTo>
                  <a:lnTo>
                    <a:pt x="582" y="718"/>
                  </a:lnTo>
                  <a:lnTo>
                    <a:pt x="579" y="721"/>
                  </a:lnTo>
                  <a:lnTo>
                    <a:pt x="579" y="718"/>
                  </a:lnTo>
                  <a:lnTo>
                    <a:pt x="579" y="721"/>
                  </a:lnTo>
                  <a:lnTo>
                    <a:pt x="577" y="721"/>
                  </a:lnTo>
                  <a:lnTo>
                    <a:pt x="574" y="721"/>
                  </a:lnTo>
                  <a:lnTo>
                    <a:pt x="574" y="718"/>
                  </a:lnTo>
                  <a:lnTo>
                    <a:pt x="572" y="718"/>
                  </a:lnTo>
                  <a:lnTo>
                    <a:pt x="569" y="721"/>
                  </a:lnTo>
                  <a:lnTo>
                    <a:pt x="569" y="718"/>
                  </a:lnTo>
                  <a:lnTo>
                    <a:pt x="572" y="718"/>
                  </a:lnTo>
                  <a:lnTo>
                    <a:pt x="569" y="718"/>
                  </a:lnTo>
                  <a:lnTo>
                    <a:pt x="569" y="716"/>
                  </a:lnTo>
                  <a:lnTo>
                    <a:pt x="569" y="713"/>
                  </a:lnTo>
                  <a:lnTo>
                    <a:pt x="572" y="710"/>
                  </a:lnTo>
                  <a:lnTo>
                    <a:pt x="569" y="710"/>
                  </a:lnTo>
                  <a:lnTo>
                    <a:pt x="566" y="710"/>
                  </a:lnTo>
                  <a:lnTo>
                    <a:pt x="566" y="708"/>
                  </a:lnTo>
                  <a:lnTo>
                    <a:pt x="569" y="708"/>
                  </a:lnTo>
                  <a:lnTo>
                    <a:pt x="566" y="708"/>
                  </a:lnTo>
                  <a:lnTo>
                    <a:pt x="566" y="705"/>
                  </a:lnTo>
                  <a:lnTo>
                    <a:pt x="564" y="705"/>
                  </a:lnTo>
                  <a:lnTo>
                    <a:pt x="564" y="703"/>
                  </a:lnTo>
                  <a:lnTo>
                    <a:pt x="566" y="703"/>
                  </a:lnTo>
                  <a:lnTo>
                    <a:pt x="569" y="703"/>
                  </a:lnTo>
                  <a:lnTo>
                    <a:pt x="569" y="700"/>
                  </a:lnTo>
                  <a:lnTo>
                    <a:pt x="572" y="700"/>
                  </a:lnTo>
                  <a:lnTo>
                    <a:pt x="574" y="700"/>
                  </a:lnTo>
                  <a:close/>
                  <a:moveTo>
                    <a:pt x="433" y="643"/>
                  </a:moveTo>
                  <a:lnTo>
                    <a:pt x="433" y="645"/>
                  </a:lnTo>
                  <a:lnTo>
                    <a:pt x="433" y="648"/>
                  </a:lnTo>
                  <a:lnTo>
                    <a:pt x="436" y="648"/>
                  </a:lnTo>
                  <a:lnTo>
                    <a:pt x="439" y="648"/>
                  </a:lnTo>
                  <a:lnTo>
                    <a:pt x="439" y="650"/>
                  </a:lnTo>
                  <a:lnTo>
                    <a:pt x="441" y="650"/>
                  </a:lnTo>
                  <a:lnTo>
                    <a:pt x="444" y="650"/>
                  </a:lnTo>
                  <a:lnTo>
                    <a:pt x="446" y="650"/>
                  </a:lnTo>
                  <a:lnTo>
                    <a:pt x="446" y="653"/>
                  </a:lnTo>
                  <a:lnTo>
                    <a:pt x="449" y="653"/>
                  </a:lnTo>
                  <a:lnTo>
                    <a:pt x="452" y="653"/>
                  </a:lnTo>
                  <a:lnTo>
                    <a:pt x="452" y="656"/>
                  </a:lnTo>
                  <a:lnTo>
                    <a:pt x="454" y="653"/>
                  </a:lnTo>
                  <a:lnTo>
                    <a:pt x="457" y="653"/>
                  </a:lnTo>
                  <a:lnTo>
                    <a:pt x="459" y="653"/>
                  </a:lnTo>
                  <a:lnTo>
                    <a:pt x="462" y="653"/>
                  </a:lnTo>
                  <a:lnTo>
                    <a:pt x="465" y="656"/>
                  </a:lnTo>
                  <a:lnTo>
                    <a:pt x="467" y="656"/>
                  </a:lnTo>
                  <a:lnTo>
                    <a:pt x="467" y="658"/>
                  </a:lnTo>
                  <a:lnTo>
                    <a:pt x="470" y="658"/>
                  </a:lnTo>
                  <a:lnTo>
                    <a:pt x="472" y="661"/>
                  </a:lnTo>
                  <a:lnTo>
                    <a:pt x="475" y="661"/>
                  </a:lnTo>
                  <a:lnTo>
                    <a:pt x="475" y="663"/>
                  </a:lnTo>
                  <a:lnTo>
                    <a:pt x="478" y="663"/>
                  </a:lnTo>
                  <a:lnTo>
                    <a:pt x="478" y="666"/>
                  </a:lnTo>
                  <a:lnTo>
                    <a:pt x="480" y="666"/>
                  </a:lnTo>
                  <a:lnTo>
                    <a:pt x="483" y="666"/>
                  </a:lnTo>
                  <a:lnTo>
                    <a:pt x="483" y="669"/>
                  </a:lnTo>
                  <a:lnTo>
                    <a:pt x="483" y="671"/>
                  </a:lnTo>
                  <a:lnTo>
                    <a:pt x="480" y="671"/>
                  </a:lnTo>
                  <a:lnTo>
                    <a:pt x="480" y="674"/>
                  </a:lnTo>
                  <a:lnTo>
                    <a:pt x="483" y="674"/>
                  </a:lnTo>
                  <a:lnTo>
                    <a:pt x="483" y="677"/>
                  </a:lnTo>
                  <a:lnTo>
                    <a:pt x="488" y="679"/>
                  </a:lnTo>
                  <a:lnTo>
                    <a:pt x="491" y="682"/>
                  </a:lnTo>
                  <a:lnTo>
                    <a:pt x="493" y="682"/>
                  </a:lnTo>
                  <a:lnTo>
                    <a:pt x="493" y="679"/>
                  </a:lnTo>
                  <a:lnTo>
                    <a:pt x="496" y="679"/>
                  </a:lnTo>
                  <a:lnTo>
                    <a:pt x="499" y="679"/>
                  </a:lnTo>
                  <a:lnTo>
                    <a:pt x="501" y="679"/>
                  </a:lnTo>
                  <a:lnTo>
                    <a:pt x="501" y="682"/>
                  </a:lnTo>
                  <a:lnTo>
                    <a:pt x="504" y="684"/>
                  </a:lnTo>
                  <a:lnTo>
                    <a:pt x="504" y="687"/>
                  </a:lnTo>
                  <a:lnTo>
                    <a:pt x="504" y="690"/>
                  </a:lnTo>
                  <a:lnTo>
                    <a:pt x="501" y="690"/>
                  </a:lnTo>
                  <a:lnTo>
                    <a:pt x="501" y="687"/>
                  </a:lnTo>
                  <a:lnTo>
                    <a:pt x="501" y="690"/>
                  </a:lnTo>
                  <a:lnTo>
                    <a:pt x="499" y="690"/>
                  </a:lnTo>
                  <a:lnTo>
                    <a:pt x="499" y="692"/>
                  </a:lnTo>
                  <a:lnTo>
                    <a:pt x="501" y="692"/>
                  </a:lnTo>
                  <a:lnTo>
                    <a:pt x="504" y="695"/>
                  </a:lnTo>
                  <a:lnTo>
                    <a:pt x="506" y="695"/>
                  </a:lnTo>
                  <a:lnTo>
                    <a:pt x="509" y="697"/>
                  </a:lnTo>
                  <a:lnTo>
                    <a:pt x="512" y="700"/>
                  </a:lnTo>
                  <a:lnTo>
                    <a:pt x="512" y="703"/>
                  </a:lnTo>
                  <a:lnTo>
                    <a:pt x="514" y="703"/>
                  </a:lnTo>
                  <a:lnTo>
                    <a:pt x="514" y="705"/>
                  </a:lnTo>
                  <a:lnTo>
                    <a:pt x="517" y="705"/>
                  </a:lnTo>
                  <a:lnTo>
                    <a:pt x="517" y="708"/>
                  </a:lnTo>
                  <a:lnTo>
                    <a:pt x="517" y="710"/>
                  </a:lnTo>
                  <a:lnTo>
                    <a:pt x="514" y="713"/>
                  </a:lnTo>
                  <a:lnTo>
                    <a:pt x="517" y="713"/>
                  </a:lnTo>
                  <a:lnTo>
                    <a:pt x="517" y="716"/>
                  </a:lnTo>
                  <a:lnTo>
                    <a:pt x="517" y="718"/>
                  </a:lnTo>
                  <a:lnTo>
                    <a:pt x="519" y="718"/>
                  </a:lnTo>
                  <a:lnTo>
                    <a:pt x="519" y="721"/>
                  </a:lnTo>
                  <a:lnTo>
                    <a:pt x="519" y="724"/>
                  </a:lnTo>
                  <a:lnTo>
                    <a:pt x="519" y="726"/>
                  </a:lnTo>
                  <a:lnTo>
                    <a:pt x="522" y="726"/>
                  </a:lnTo>
                  <a:lnTo>
                    <a:pt x="525" y="729"/>
                  </a:lnTo>
                  <a:lnTo>
                    <a:pt x="525" y="731"/>
                  </a:lnTo>
                  <a:lnTo>
                    <a:pt x="527" y="731"/>
                  </a:lnTo>
                  <a:lnTo>
                    <a:pt x="527" y="734"/>
                  </a:lnTo>
                  <a:lnTo>
                    <a:pt x="530" y="734"/>
                  </a:lnTo>
                  <a:lnTo>
                    <a:pt x="530" y="737"/>
                  </a:lnTo>
                  <a:lnTo>
                    <a:pt x="530" y="739"/>
                  </a:lnTo>
                  <a:lnTo>
                    <a:pt x="530" y="742"/>
                  </a:lnTo>
                  <a:lnTo>
                    <a:pt x="530" y="744"/>
                  </a:lnTo>
                  <a:lnTo>
                    <a:pt x="530" y="747"/>
                  </a:lnTo>
                  <a:lnTo>
                    <a:pt x="533" y="750"/>
                  </a:lnTo>
                  <a:lnTo>
                    <a:pt x="533" y="752"/>
                  </a:lnTo>
                  <a:lnTo>
                    <a:pt x="530" y="755"/>
                  </a:lnTo>
                  <a:lnTo>
                    <a:pt x="527" y="755"/>
                  </a:lnTo>
                  <a:lnTo>
                    <a:pt x="525" y="755"/>
                  </a:lnTo>
                  <a:lnTo>
                    <a:pt x="522" y="757"/>
                  </a:lnTo>
                  <a:lnTo>
                    <a:pt x="522" y="760"/>
                  </a:lnTo>
                  <a:lnTo>
                    <a:pt x="519" y="760"/>
                  </a:lnTo>
                  <a:lnTo>
                    <a:pt x="519" y="757"/>
                  </a:lnTo>
                  <a:lnTo>
                    <a:pt x="519" y="760"/>
                  </a:lnTo>
                  <a:lnTo>
                    <a:pt x="517" y="760"/>
                  </a:lnTo>
                  <a:lnTo>
                    <a:pt x="517" y="757"/>
                  </a:lnTo>
                  <a:lnTo>
                    <a:pt x="517" y="760"/>
                  </a:lnTo>
                  <a:lnTo>
                    <a:pt x="517" y="763"/>
                  </a:lnTo>
                  <a:lnTo>
                    <a:pt x="517" y="765"/>
                  </a:lnTo>
                  <a:lnTo>
                    <a:pt x="517" y="763"/>
                  </a:lnTo>
                  <a:lnTo>
                    <a:pt x="514" y="763"/>
                  </a:lnTo>
                  <a:lnTo>
                    <a:pt x="512" y="760"/>
                  </a:lnTo>
                  <a:lnTo>
                    <a:pt x="512" y="763"/>
                  </a:lnTo>
                  <a:lnTo>
                    <a:pt x="509" y="763"/>
                  </a:lnTo>
                  <a:lnTo>
                    <a:pt x="509" y="760"/>
                  </a:lnTo>
                  <a:lnTo>
                    <a:pt x="509" y="763"/>
                  </a:lnTo>
                  <a:lnTo>
                    <a:pt x="509" y="765"/>
                  </a:lnTo>
                  <a:lnTo>
                    <a:pt x="512" y="765"/>
                  </a:lnTo>
                  <a:lnTo>
                    <a:pt x="509" y="765"/>
                  </a:lnTo>
                  <a:lnTo>
                    <a:pt x="509" y="768"/>
                  </a:lnTo>
                  <a:lnTo>
                    <a:pt x="509" y="771"/>
                  </a:lnTo>
                  <a:lnTo>
                    <a:pt x="512" y="771"/>
                  </a:lnTo>
                  <a:lnTo>
                    <a:pt x="514" y="771"/>
                  </a:lnTo>
                  <a:lnTo>
                    <a:pt x="514" y="773"/>
                  </a:lnTo>
                  <a:lnTo>
                    <a:pt x="517" y="773"/>
                  </a:lnTo>
                  <a:lnTo>
                    <a:pt x="519" y="773"/>
                  </a:lnTo>
                  <a:lnTo>
                    <a:pt x="519" y="776"/>
                  </a:lnTo>
                  <a:lnTo>
                    <a:pt x="517" y="776"/>
                  </a:lnTo>
                  <a:lnTo>
                    <a:pt x="519" y="776"/>
                  </a:lnTo>
                  <a:lnTo>
                    <a:pt x="517" y="776"/>
                  </a:lnTo>
                  <a:lnTo>
                    <a:pt x="519" y="776"/>
                  </a:lnTo>
                  <a:lnTo>
                    <a:pt x="517" y="776"/>
                  </a:lnTo>
                  <a:lnTo>
                    <a:pt x="517" y="778"/>
                  </a:lnTo>
                  <a:lnTo>
                    <a:pt x="514" y="778"/>
                  </a:lnTo>
                  <a:lnTo>
                    <a:pt x="517" y="778"/>
                  </a:lnTo>
                  <a:lnTo>
                    <a:pt x="517" y="781"/>
                  </a:lnTo>
                  <a:lnTo>
                    <a:pt x="514" y="781"/>
                  </a:lnTo>
                  <a:lnTo>
                    <a:pt x="514" y="784"/>
                  </a:lnTo>
                  <a:lnTo>
                    <a:pt x="512" y="784"/>
                  </a:lnTo>
                  <a:lnTo>
                    <a:pt x="512" y="786"/>
                  </a:lnTo>
                  <a:lnTo>
                    <a:pt x="514" y="786"/>
                  </a:lnTo>
                  <a:lnTo>
                    <a:pt x="514" y="789"/>
                  </a:lnTo>
                  <a:lnTo>
                    <a:pt x="514" y="791"/>
                  </a:lnTo>
                  <a:lnTo>
                    <a:pt x="514" y="789"/>
                  </a:lnTo>
                  <a:lnTo>
                    <a:pt x="514" y="791"/>
                  </a:lnTo>
                  <a:lnTo>
                    <a:pt x="512" y="794"/>
                  </a:lnTo>
                  <a:lnTo>
                    <a:pt x="512" y="797"/>
                  </a:lnTo>
                  <a:lnTo>
                    <a:pt x="512" y="799"/>
                  </a:lnTo>
                  <a:lnTo>
                    <a:pt x="514" y="799"/>
                  </a:lnTo>
                  <a:lnTo>
                    <a:pt x="514" y="802"/>
                  </a:lnTo>
                  <a:lnTo>
                    <a:pt x="512" y="802"/>
                  </a:lnTo>
                  <a:lnTo>
                    <a:pt x="512" y="799"/>
                  </a:lnTo>
                  <a:lnTo>
                    <a:pt x="509" y="799"/>
                  </a:lnTo>
                  <a:lnTo>
                    <a:pt x="509" y="802"/>
                  </a:lnTo>
                  <a:lnTo>
                    <a:pt x="506" y="802"/>
                  </a:lnTo>
                  <a:lnTo>
                    <a:pt x="504" y="802"/>
                  </a:lnTo>
                  <a:lnTo>
                    <a:pt x="506" y="802"/>
                  </a:lnTo>
                  <a:lnTo>
                    <a:pt x="509" y="802"/>
                  </a:lnTo>
                  <a:lnTo>
                    <a:pt x="512" y="802"/>
                  </a:lnTo>
                  <a:lnTo>
                    <a:pt x="514" y="802"/>
                  </a:lnTo>
                  <a:lnTo>
                    <a:pt x="517" y="802"/>
                  </a:lnTo>
                  <a:lnTo>
                    <a:pt x="517" y="799"/>
                  </a:lnTo>
                  <a:lnTo>
                    <a:pt x="519" y="799"/>
                  </a:lnTo>
                  <a:lnTo>
                    <a:pt x="522" y="799"/>
                  </a:lnTo>
                  <a:lnTo>
                    <a:pt x="525" y="799"/>
                  </a:lnTo>
                  <a:lnTo>
                    <a:pt x="525" y="802"/>
                  </a:lnTo>
                  <a:lnTo>
                    <a:pt x="525" y="804"/>
                  </a:lnTo>
                  <a:lnTo>
                    <a:pt x="527" y="804"/>
                  </a:lnTo>
                  <a:lnTo>
                    <a:pt x="527" y="807"/>
                  </a:lnTo>
                  <a:lnTo>
                    <a:pt x="530" y="807"/>
                  </a:lnTo>
                  <a:lnTo>
                    <a:pt x="527" y="807"/>
                  </a:lnTo>
                  <a:lnTo>
                    <a:pt x="527" y="810"/>
                  </a:lnTo>
                  <a:lnTo>
                    <a:pt x="525" y="810"/>
                  </a:lnTo>
                  <a:lnTo>
                    <a:pt x="522" y="810"/>
                  </a:lnTo>
                  <a:lnTo>
                    <a:pt x="522" y="812"/>
                  </a:lnTo>
                  <a:lnTo>
                    <a:pt x="525" y="812"/>
                  </a:lnTo>
                  <a:lnTo>
                    <a:pt x="522" y="812"/>
                  </a:lnTo>
                  <a:lnTo>
                    <a:pt x="522" y="815"/>
                  </a:lnTo>
                  <a:lnTo>
                    <a:pt x="519" y="815"/>
                  </a:lnTo>
                  <a:lnTo>
                    <a:pt x="522" y="815"/>
                  </a:lnTo>
                  <a:lnTo>
                    <a:pt x="519" y="815"/>
                  </a:lnTo>
                  <a:lnTo>
                    <a:pt x="519" y="818"/>
                  </a:lnTo>
                  <a:lnTo>
                    <a:pt x="517" y="818"/>
                  </a:lnTo>
                  <a:lnTo>
                    <a:pt x="517" y="820"/>
                  </a:lnTo>
                  <a:lnTo>
                    <a:pt x="514" y="820"/>
                  </a:lnTo>
                  <a:lnTo>
                    <a:pt x="517" y="820"/>
                  </a:lnTo>
                  <a:lnTo>
                    <a:pt x="514" y="820"/>
                  </a:lnTo>
                  <a:lnTo>
                    <a:pt x="517" y="820"/>
                  </a:lnTo>
                  <a:lnTo>
                    <a:pt x="514" y="820"/>
                  </a:lnTo>
                  <a:lnTo>
                    <a:pt x="514" y="823"/>
                  </a:lnTo>
                  <a:lnTo>
                    <a:pt x="517" y="823"/>
                  </a:lnTo>
                  <a:lnTo>
                    <a:pt x="514" y="823"/>
                  </a:lnTo>
                  <a:lnTo>
                    <a:pt x="517" y="823"/>
                  </a:lnTo>
                  <a:lnTo>
                    <a:pt x="514" y="823"/>
                  </a:lnTo>
                  <a:lnTo>
                    <a:pt x="514" y="825"/>
                  </a:lnTo>
                  <a:lnTo>
                    <a:pt x="512" y="825"/>
                  </a:lnTo>
                  <a:lnTo>
                    <a:pt x="514" y="825"/>
                  </a:lnTo>
                  <a:lnTo>
                    <a:pt x="512" y="825"/>
                  </a:lnTo>
                  <a:lnTo>
                    <a:pt x="514" y="825"/>
                  </a:lnTo>
                  <a:lnTo>
                    <a:pt x="514" y="828"/>
                  </a:lnTo>
                  <a:lnTo>
                    <a:pt x="512" y="828"/>
                  </a:lnTo>
                  <a:lnTo>
                    <a:pt x="514" y="828"/>
                  </a:lnTo>
                  <a:lnTo>
                    <a:pt x="512" y="831"/>
                  </a:lnTo>
                  <a:lnTo>
                    <a:pt x="509" y="831"/>
                  </a:lnTo>
                  <a:lnTo>
                    <a:pt x="509" y="833"/>
                  </a:lnTo>
                  <a:lnTo>
                    <a:pt x="509" y="836"/>
                  </a:lnTo>
                  <a:lnTo>
                    <a:pt x="509" y="838"/>
                  </a:lnTo>
                  <a:lnTo>
                    <a:pt x="506" y="838"/>
                  </a:lnTo>
                  <a:lnTo>
                    <a:pt x="509" y="838"/>
                  </a:lnTo>
                  <a:lnTo>
                    <a:pt x="509" y="841"/>
                  </a:lnTo>
                  <a:lnTo>
                    <a:pt x="506" y="841"/>
                  </a:lnTo>
                  <a:lnTo>
                    <a:pt x="506" y="844"/>
                  </a:lnTo>
                  <a:lnTo>
                    <a:pt x="509" y="844"/>
                  </a:lnTo>
                  <a:lnTo>
                    <a:pt x="506" y="844"/>
                  </a:lnTo>
                  <a:lnTo>
                    <a:pt x="509" y="844"/>
                  </a:lnTo>
                  <a:lnTo>
                    <a:pt x="506" y="844"/>
                  </a:lnTo>
                  <a:lnTo>
                    <a:pt x="506" y="846"/>
                  </a:lnTo>
                  <a:lnTo>
                    <a:pt x="509" y="846"/>
                  </a:lnTo>
                  <a:lnTo>
                    <a:pt x="509" y="849"/>
                  </a:lnTo>
                  <a:lnTo>
                    <a:pt x="509" y="852"/>
                  </a:lnTo>
                  <a:lnTo>
                    <a:pt x="506" y="852"/>
                  </a:lnTo>
                  <a:lnTo>
                    <a:pt x="504" y="852"/>
                  </a:lnTo>
                  <a:lnTo>
                    <a:pt x="501" y="854"/>
                  </a:lnTo>
                  <a:lnTo>
                    <a:pt x="501" y="857"/>
                  </a:lnTo>
                  <a:lnTo>
                    <a:pt x="501" y="859"/>
                  </a:lnTo>
                  <a:lnTo>
                    <a:pt x="501" y="862"/>
                  </a:lnTo>
                  <a:lnTo>
                    <a:pt x="501" y="865"/>
                  </a:lnTo>
                  <a:lnTo>
                    <a:pt x="504" y="865"/>
                  </a:lnTo>
                  <a:lnTo>
                    <a:pt x="504" y="867"/>
                  </a:lnTo>
                  <a:lnTo>
                    <a:pt x="504" y="870"/>
                  </a:lnTo>
                  <a:lnTo>
                    <a:pt x="506" y="870"/>
                  </a:lnTo>
                  <a:lnTo>
                    <a:pt x="509" y="870"/>
                  </a:lnTo>
                  <a:lnTo>
                    <a:pt x="509" y="872"/>
                  </a:lnTo>
                  <a:lnTo>
                    <a:pt x="512" y="872"/>
                  </a:lnTo>
                  <a:lnTo>
                    <a:pt x="514" y="875"/>
                  </a:lnTo>
                  <a:lnTo>
                    <a:pt x="517" y="878"/>
                  </a:lnTo>
                  <a:lnTo>
                    <a:pt x="517" y="880"/>
                  </a:lnTo>
                  <a:lnTo>
                    <a:pt x="519" y="880"/>
                  </a:lnTo>
                  <a:lnTo>
                    <a:pt x="519" y="883"/>
                  </a:lnTo>
                  <a:lnTo>
                    <a:pt x="522" y="885"/>
                  </a:lnTo>
                  <a:lnTo>
                    <a:pt x="522" y="888"/>
                  </a:lnTo>
                  <a:lnTo>
                    <a:pt x="519" y="888"/>
                  </a:lnTo>
                  <a:lnTo>
                    <a:pt x="519" y="891"/>
                  </a:lnTo>
                  <a:lnTo>
                    <a:pt x="519" y="893"/>
                  </a:lnTo>
                  <a:lnTo>
                    <a:pt x="517" y="893"/>
                  </a:lnTo>
                  <a:lnTo>
                    <a:pt x="517" y="891"/>
                  </a:lnTo>
                  <a:lnTo>
                    <a:pt x="514" y="891"/>
                  </a:lnTo>
                  <a:lnTo>
                    <a:pt x="514" y="888"/>
                  </a:lnTo>
                  <a:lnTo>
                    <a:pt x="514" y="885"/>
                  </a:lnTo>
                  <a:lnTo>
                    <a:pt x="512" y="885"/>
                  </a:lnTo>
                  <a:lnTo>
                    <a:pt x="512" y="883"/>
                  </a:lnTo>
                  <a:lnTo>
                    <a:pt x="509" y="883"/>
                  </a:lnTo>
                  <a:lnTo>
                    <a:pt x="509" y="880"/>
                  </a:lnTo>
                  <a:lnTo>
                    <a:pt x="506" y="880"/>
                  </a:lnTo>
                  <a:lnTo>
                    <a:pt x="504" y="880"/>
                  </a:lnTo>
                  <a:lnTo>
                    <a:pt x="501" y="880"/>
                  </a:lnTo>
                  <a:lnTo>
                    <a:pt x="501" y="883"/>
                  </a:lnTo>
                  <a:lnTo>
                    <a:pt x="501" y="885"/>
                  </a:lnTo>
                  <a:lnTo>
                    <a:pt x="499" y="888"/>
                  </a:lnTo>
                  <a:lnTo>
                    <a:pt x="499" y="909"/>
                  </a:lnTo>
                  <a:lnTo>
                    <a:pt x="504" y="914"/>
                  </a:lnTo>
                  <a:lnTo>
                    <a:pt x="509" y="927"/>
                  </a:lnTo>
                  <a:lnTo>
                    <a:pt x="514" y="943"/>
                  </a:lnTo>
                  <a:lnTo>
                    <a:pt x="514" y="953"/>
                  </a:lnTo>
                  <a:lnTo>
                    <a:pt x="355" y="951"/>
                  </a:lnTo>
                  <a:lnTo>
                    <a:pt x="326" y="951"/>
                  </a:lnTo>
                  <a:lnTo>
                    <a:pt x="261" y="948"/>
                  </a:lnTo>
                  <a:lnTo>
                    <a:pt x="191" y="948"/>
                  </a:lnTo>
                  <a:lnTo>
                    <a:pt x="188" y="948"/>
                  </a:lnTo>
                  <a:lnTo>
                    <a:pt x="138" y="948"/>
                  </a:lnTo>
                  <a:lnTo>
                    <a:pt x="133" y="948"/>
                  </a:lnTo>
                  <a:lnTo>
                    <a:pt x="128" y="948"/>
                  </a:lnTo>
                  <a:lnTo>
                    <a:pt x="128" y="946"/>
                  </a:lnTo>
                  <a:lnTo>
                    <a:pt x="128" y="943"/>
                  </a:lnTo>
                  <a:lnTo>
                    <a:pt x="128" y="940"/>
                  </a:lnTo>
                  <a:lnTo>
                    <a:pt x="125" y="940"/>
                  </a:lnTo>
                  <a:lnTo>
                    <a:pt x="125" y="938"/>
                  </a:lnTo>
                  <a:lnTo>
                    <a:pt x="120" y="940"/>
                  </a:lnTo>
                  <a:lnTo>
                    <a:pt x="120" y="943"/>
                  </a:lnTo>
                  <a:lnTo>
                    <a:pt x="117" y="943"/>
                  </a:lnTo>
                  <a:lnTo>
                    <a:pt x="115" y="943"/>
                  </a:lnTo>
                  <a:lnTo>
                    <a:pt x="112" y="943"/>
                  </a:lnTo>
                  <a:lnTo>
                    <a:pt x="110" y="943"/>
                  </a:lnTo>
                  <a:lnTo>
                    <a:pt x="107" y="943"/>
                  </a:lnTo>
                  <a:lnTo>
                    <a:pt x="104" y="946"/>
                  </a:lnTo>
                  <a:lnTo>
                    <a:pt x="102" y="946"/>
                  </a:lnTo>
                  <a:lnTo>
                    <a:pt x="63" y="946"/>
                  </a:lnTo>
                  <a:lnTo>
                    <a:pt x="0" y="946"/>
                  </a:lnTo>
                  <a:lnTo>
                    <a:pt x="0" y="943"/>
                  </a:lnTo>
                  <a:lnTo>
                    <a:pt x="3" y="943"/>
                  </a:lnTo>
                  <a:lnTo>
                    <a:pt x="3" y="940"/>
                  </a:lnTo>
                  <a:lnTo>
                    <a:pt x="5" y="940"/>
                  </a:lnTo>
                  <a:lnTo>
                    <a:pt x="5" y="938"/>
                  </a:lnTo>
                  <a:lnTo>
                    <a:pt x="8" y="938"/>
                  </a:lnTo>
                  <a:lnTo>
                    <a:pt x="8" y="935"/>
                  </a:lnTo>
                  <a:lnTo>
                    <a:pt x="10" y="935"/>
                  </a:lnTo>
                  <a:lnTo>
                    <a:pt x="10" y="932"/>
                  </a:lnTo>
                  <a:lnTo>
                    <a:pt x="13" y="930"/>
                  </a:lnTo>
                  <a:lnTo>
                    <a:pt x="13" y="927"/>
                  </a:lnTo>
                  <a:lnTo>
                    <a:pt x="16" y="927"/>
                  </a:lnTo>
                  <a:lnTo>
                    <a:pt x="16" y="925"/>
                  </a:lnTo>
                  <a:lnTo>
                    <a:pt x="18" y="919"/>
                  </a:lnTo>
                  <a:lnTo>
                    <a:pt x="21" y="919"/>
                  </a:lnTo>
                  <a:lnTo>
                    <a:pt x="21" y="917"/>
                  </a:lnTo>
                  <a:lnTo>
                    <a:pt x="21" y="914"/>
                  </a:lnTo>
                  <a:lnTo>
                    <a:pt x="18" y="914"/>
                  </a:lnTo>
                  <a:lnTo>
                    <a:pt x="18" y="912"/>
                  </a:lnTo>
                  <a:lnTo>
                    <a:pt x="18" y="909"/>
                  </a:lnTo>
                  <a:lnTo>
                    <a:pt x="16" y="909"/>
                  </a:lnTo>
                  <a:lnTo>
                    <a:pt x="13" y="906"/>
                  </a:lnTo>
                  <a:lnTo>
                    <a:pt x="10" y="906"/>
                  </a:lnTo>
                  <a:lnTo>
                    <a:pt x="16" y="901"/>
                  </a:lnTo>
                  <a:lnTo>
                    <a:pt x="18" y="899"/>
                  </a:lnTo>
                  <a:lnTo>
                    <a:pt x="18" y="896"/>
                  </a:lnTo>
                  <a:lnTo>
                    <a:pt x="18" y="893"/>
                  </a:lnTo>
                  <a:lnTo>
                    <a:pt x="21" y="893"/>
                  </a:lnTo>
                  <a:lnTo>
                    <a:pt x="24" y="893"/>
                  </a:lnTo>
                  <a:lnTo>
                    <a:pt x="24" y="896"/>
                  </a:lnTo>
                  <a:lnTo>
                    <a:pt x="26" y="896"/>
                  </a:lnTo>
                  <a:lnTo>
                    <a:pt x="29" y="896"/>
                  </a:lnTo>
                  <a:lnTo>
                    <a:pt x="31" y="896"/>
                  </a:lnTo>
                  <a:lnTo>
                    <a:pt x="31" y="893"/>
                  </a:lnTo>
                  <a:lnTo>
                    <a:pt x="31" y="891"/>
                  </a:lnTo>
                  <a:lnTo>
                    <a:pt x="34" y="891"/>
                  </a:lnTo>
                  <a:lnTo>
                    <a:pt x="34" y="888"/>
                  </a:lnTo>
                  <a:lnTo>
                    <a:pt x="37" y="888"/>
                  </a:lnTo>
                  <a:lnTo>
                    <a:pt x="37" y="885"/>
                  </a:lnTo>
                  <a:lnTo>
                    <a:pt x="39" y="885"/>
                  </a:lnTo>
                  <a:lnTo>
                    <a:pt x="42" y="885"/>
                  </a:lnTo>
                  <a:lnTo>
                    <a:pt x="44" y="885"/>
                  </a:lnTo>
                  <a:lnTo>
                    <a:pt x="47" y="885"/>
                  </a:lnTo>
                  <a:lnTo>
                    <a:pt x="47" y="888"/>
                  </a:lnTo>
                  <a:lnTo>
                    <a:pt x="50" y="888"/>
                  </a:lnTo>
                  <a:lnTo>
                    <a:pt x="52" y="888"/>
                  </a:lnTo>
                  <a:lnTo>
                    <a:pt x="52" y="885"/>
                  </a:lnTo>
                  <a:lnTo>
                    <a:pt x="55" y="885"/>
                  </a:lnTo>
                  <a:lnTo>
                    <a:pt x="57" y="885"/>
                  </a:lnTo>
                  <a:lnTo>
                    <a:pt x="60" y="885"/>
                  </a:lnTo>
                  <a:lnTo>
                    <a:pt x="63" y="883"/>
                  </a:lnTo>
                  <a:lnTo>
                    <a:pt x="65" y="883"/>
                  </a:lnTo>
                  <a:lnTo>
                    <a:pt x="65" y="880"/>
                  </a:lnTo>
                  <a:lnTo>
                    <a:pt x="68" y="880"/>
                  </a:lnTo>
                  <a:lnTo>
                    <a:pt x="71" y="880"/>
                  </a:lnTo>
                  <a:lnTo>
                    <a:pt x="71" y="878"/>
                  </a:lnTo>
                  <a:lnTo>
                    <a:pt x="71" y="875"/>
                  </a:lnTo>
                  <a:lnTo>
                    <a:pt x="73" y="875"/>
                  </a:lnTo>
                  <a:lnTo>
                    <a:pt x="76" y="875"/>
                  </a:lnTo>
                  <a:lnTo>
                    <a:pt x="78" y="872"/>
                  </a:lnTo>
                  <a:lnTo>
                    <a:pt x="84" y="870"/>
                  </a:lnTo>
                  <a:lnTo>
                    <a:pt x="86" y="870"/>
                  </a:lnTo>
                  <a:lnTo>
                    <a:pt x="89" y="867"/>
                  </a:lnTo>
                  <a:lnTo>
                    <a:pt x="94" y="865"/>
                  </a:lnTo>
                  <a:lnTo>
                    <a:pt x="97" y="865"/>
                  </a:lnTo>
                  <a:lnTo>
                    <a:pt x="99" y="862"/>
                  </a:lnTo>
                  <a:lnTo>
                    <a:pt x="102" y="862"/>
                  </a:lnTo>
                  <a:lnTo>
                    <a:pt x="110" y="857"/>
                  </a:lnTo>
                  <a:lnTo>
                    <a:pt x="112" y="857"/>
                  </a:lnTo>
                  <a:lnTo>
                    <a:pt x="115" y="852"/>
                  </a:lnTo>
                  <a:lnTo>
                    <a:pt x="115" y="849"/>
                  </a:lnTo>
                  <a:lnTo>
                    <a:pt x="117" y="849"/>
                  </a:lnTo>
                  <a:lnTo>
                    <a:pt x="120" y="846"/>
                  </a:lnTo>
                  <a:lnTo>
                    <a:pt x="123" y="846"/>
                  </a:lnTo>
                  <a:lnTo>
                    <a:pt x="133" y="846"/>
                  </a:lnTo>
                  <a:lnTo>
                    <a:pt x="136" y="846"/>
                  </a:lnTo>
                  <a:lnTo>
                    <a:pt x="138" y="846"/>
                  </a:lnTo>
                  <a:lnTo>
                    <a:pt x="138" y="844"/>
                  </a:lnTo>
                  <a:lnTo>
                    <a:pt x="141" y="844"/>
                  </a:lnTo>
                  <a:lnTo>
                    <a:pt x="141" y="841"/>
                  </a:lnTo>
                  <a:lnTo>
                    <a:pt x="144" y="841"/>
                  </a:lnTo>
                  <a:lnTo>
                    <a:pt x="144" y="838"/>
                  </a:lnTo>
                  <a:lnTo>
                    <a:pt x="141" y="838"/>
                  </a:lnTo>
                  <a:lnTo>
                    <a:pt x="141" y="836"/>
                  </a:lnTo>
                  <a:lnTo>
                    <a:pt x="141" y="833"/>
                  </a:lnTo>
                  <a:lnTo>
                    <a:pt x="138" y="833"/>
                  </a:lnTo>
                  <a:lnTo>
                    <a:pt x="141" y="833"/>
                  </a:lnTo>
                  <a:lnTo>
                    <a:pt x="141" y="831"/>
                  </a:lnTo>
                  <a:lnTo>
                    <a:pt x="141" y="828"/>
                  </a:lnTo>
                  <a:lnTo>
                    <a:pt x="138" y="828"/>
                  </a:lnTo>
                  <a:lnTo>
                    <a:pt x="138" y="825"/>
                  </a:lnTo>
                  <a:lnTo>
                    <a:pt x="138" y="823"/>
                  </a:lnTo>
                  <a:lnTo>
                    <a:pt x="138" y="820"/>
                  </a:lnTo>
                  <a:lnTo>
                    <a:pt x="141" y="820"/>
                  </a:lnTo>
                  <a:lnTo>
                    <a:pt x="144" y="820"/>
                  </a:lnTo>
                  <a:lnTo>
                    <a:pt x="144" y="818"/>
                  </a:lnTo>
                  <a:lnTo>
                    <a:pt x="146" y="818"/>
                  </a:lnTo>
                  <a:lnTo>
                    <a:pt x="146" y="815"/>
                  </a:lnTo>
                  <a:lnTo>
                    <a:pt x="149" y="815"/>
                  </a:lnTo>
                  <a:lnTo>
                    <a:pt x="149" y="818"/>
                  </a:lnTo>
                  <a:lnTo>
                    <a:pt x="149" y="815"/>
                  </a:lnTo>
                  <a:lnTo>
                    <a:pt x="151" y="815"/>
                  </a:lnTo>
                  <a:lnTo>
                    <a:pt x="154" y="815"/>
                  </a:lnTo>
                  <a:lnTo>
                    <a:pt x="157" y="815"/>
                  </a:lnTo>
                  <a:lnTo>
                    <a:pt x="159" y="815"/>
                  </a:lnTo>
                  <a:lnTo>
                    <a:pt x="159" y="812"/>
                  </a:lnTo>
                  <a:lnTo>
                    <a:pt x="162" y="812"/>
                  </a:lnTo>
                  <a:lnTo>
                    <a:pt x="164" y="812"/>
                  </a:lnTo>
                  <a:lnTo>
                    <a:pt x="164" y="810"/>
                  </a:lnTo>
                  <a:lnTo>
                    <a:pt x="167" y="810"/>
                  </a:lnTo>
                  <a:lnTo>
                    <a:pt x="167" y="812"/>
                  </a:lnTo>
                  <a:lnTo>
                    <a:pt x="167" y="810"/>
                  </a:lnTo>
                  <a:lnTo>
                    <a:pt x="170" y="810"/>
                  </a:lnTo>
                  <a:lnTo>
                    <a:pt x="172" y="810"/>
                  </a:lnTo>
                  <a:lnTo>
                    <a:pt x="172" y="812"/>
                  </a:lnTo>
                  <a:lnTo>
                    <a:pt x="175" y="812"/>
                  </a:lnTo>
                  <a:lnTo>
                    <a:pt x="175" y="810"/>
                  </a:lnTo>
                  <a:lnTo>
                    <a:pt x="175" y="812"/>
                  </a:lnTo>
                  <a:lnTo>
                    <a:pt x="178" y="812"/>
                  </a:lnTo>
                  <a:lnTo>
                    <a:pt x="180" y="812"/>
                  </a:lnTo>
                  <a:lnTo>
                    <a:pt x="183" y="812"/>
                  </a:lnTo>
                  <a:lnTo>
                    <a:pt x="185" y="812"/>
                  </a:lnTo>
                  <a:lnTo>
                    <a:pt x="185" y="810"/>
                  </a:lnTo>
                  <a:lnTo>
                    <a:pt x="188" y="810"/>
                  </a:lnTo>
                  <a:lnTo>
                    <a:pt x="188" y="807"/>
                  </a:lnTo>
                  <a:lnTo>
                    <a:pt x="191" y="807"/>
                  </a:lnTo>
                  <a:lnTo>
                    <a:pt x="191" y="804"/>
                  </a:lnTo>
                  <a:lnTo>
                    <a:pt x="193" y="804"/>
                  </a:lnTo>
                  <a:lnTo>
                    <a:pt x="193" y="802"/>
                  </a:lnTo>
                  <a:lnTo>
                    <a:pt x="196" y="802"/>
                  </a:lnTo>
                  <a:lnTo>
                    <a:pt x="196" y="799"/>
                  </a:lnTo>
                  <a:lnTo>
                    <a:pt x="198" y="799"/>
                  </a:lnTo>
                  <a:lnTo>
                    <a:pt x="198" y="797"/>
                  </a:lnTo>
                  <a:lnTo>
                    <a:pt x="198" y="794"/>
                  </a:lnTo>
                  <a:lnTo>
                    <a:pt x="201" y="794"/>
                  </a:lnTo>
                  <a:lnTo>
                    <a:pt x="201" y="791"/>
                  </a:lnTo>
                  <a:lnTo>
                    <a:pt x="201" y="789"/>
                  </a:lnTo>
                  <a:lnTo>
                    <a:pt x="201" y="786"/>
                  </a:lnTo>
                  <a:lnTo>
                    <a:pt x="201" y="784"/>
                  </a:lnTo>
                  <a:lnTo>
                    <a:pt x="204" y="784"/>
                  </a:lnTo>
                  <a:lnTo>
                    <a:pt x="204" y="781"/>
                  </a:lnTo>
                  <a:lnTo>
                    <a:pt x="206" y="781"/>
                  </a:lnTo>
                  <a:lnTo>
                    <a:pt x="206" y="778"/>
                  </a:lnTo>
                  <a:lnTo>
                    <a:pt x="209" y="778"/>
                  </a:lnTo>
                  <a:lnTo>
                    <a:pt x="209" y="776"/>
                  </a:lnTo>
                  <a:lnTo>
                    <a:pt x="209" y="773"/>
                  </a:lnTo>
                  <a:lnTo>
                    <a:pt x="211" y="773"/>
                  </a:lnTo>
                  <a:lnTo>
                    <a:pt x="211" y="771"/>
                  </a:lnTo>
                  <a:lnTo>
                    <a:pt x="214" y="771"/>
                  </a:lnTo>
                  <a:lnTo>
                    <a:pt x="214" y="773"/>
                  </a:lnTo>
                  <a:lnTo>
                    <a:pt x="217" y="773"/>
                  </a:lnTo>
                  <a:lnTo>
                    <a:pt x="217" y="776"/>
                  </a:lnTo>
                  <a:lnTo>
                    <a:pt x="219" y="776"/>
                  </a:lnTo>
                  <a:lnTo>
                    <a:pt x="217" y="776"/>
                  </a:lnTo>
                  <a:lnTo>
                    <a:pt x="217" y="778"/>
                  </a:lnTo>
                  <a:lnTo>
                    <a:pt x="219" y="778"/>
                  </a:lnTo>
                  <a:lnTo>
                    <a:pt x="219" y="781"/>
                  </a:lnTo>
                  <a:lnTo>
                    <a:pt x="219" y="784"/>
                  </a:lnTo>
                  <a:lnTo>
                    <a:pt x="222" y="784"/>
                  </a:lnTo>
                  <a:lnTo>
                    <a:pt x="225" y="784"/>
                  </a:lnTo>
                  <a:lnTo>
                    <a:pt x="225" y="786"/>
                  </a:lnTo>
                  <a:lnTo>
                    <a:pt x="227" y="786"/>
                  </a:lnTo>
                  <a:lnTo>
                    <a:pt x="230" y="786"/>
                  </a:lnTo>
                  <a:lnTo>
                    <a:pt x="232" y="784"/>
                  </a:lnTo>
                  <a:lnTo>
                    <a:pt x="235" y="784"/>
                  </a:lnTo>
                  <a:lnTo>
                    <a:pt x="235" y="781"/>
                  </a:lnTo>
                  <a:lnTo>
                    <a:pt x="238" y="781"/>
                  </a:lnTo>
                  <a:lnTo>
                    <a:pt x="238" y="784"/>
                  </a:lnTo>
                  <a:lnTo>
                    <a:pt x="240" y="784"/>
                  </a:lnTo>
                  <a:lnTo>
                    <a:pt x="243" y="784"/>
                  </a:lnTo>
                  <a:lnTo>
                    <a:pt x="243" y="781"/>
                  </a:lnTo>
                  <a:lnTo>
                    <a:pt x="245" y="781"/>
                  </a:lnTo>
                  <a:lnTo>
                    <a:pt x="245" y="778"/>
                  </a:lnTo>
                  <a:lnTo>
                    <a:pt x="248" y="778"/>
                  </a:lnTo>
                  <a:lnTo>
                    <a:pt x="248" y="781"/>
                  </a:lnTo>
                  <a:lnTo>
                    <a:pt x="251" y="781"/>
                  </a:lnTo>
                  <a:lnTo>
                    <a:pt x="251" y="784"/>
                  </a:lnTo>
                  <a:lnTo>
                    <a:pt x="248" y="784"/>
                  </a:lnTo>
                  <a:lnTo>
                    <a:pt x="248" y="786"/>
                  </a:lnTo>
                  <a:lnTo>
                    <a:pt x="245" y="786"/>
                  </a:lnTo>
                  <a:lnTo>
                    <a:pt x="245" y="789"/>
                  </a:lnTo>
                  <a:lnTo>
                    <a:pt x="243" y="789"/>
                  </a:lnTo>
                  <a:lnTo>
                    <a:pt x="243" y="791"/>
                  </a:lnTo>
                  <a:lnTo>
                    <a:pt x="240" y="791"/>
                  </a:lnTo>
                  <a:lnTo>
                    <a:pt x="238" y="791"/>
                  </a:lnTo>
                  <a:lnTo>
                    <a:pt x="238" y="794"/>
                  </a:lnTo>
                  <a:lnTo>
                    <a:pt x="238" y="797"/>
                  </a:lnTo>
                  <a:lnTo>
                    <a:pt x="238" y="799"/>
                  </a:lnTo>
                  <a:lnTo>
                    <a:pt x="238" y="802"/>
                  </a:lnTo>
                  <a:lnTo>
                    <a:pt x="238" y="804"/>
                  </a:lnTo>
                  <a:lnTo>
                    <a:pt x="235" y="804"/>
                  </a:lnTo>
                  <a:lnTo>
                    <a:pt x="235" y="807"/>
                  </a:lnTo>
                  <a:lnTo>
                    <a:pt x="235" y="810"/>
                  </a:lnTo>
                  <a:lnTo>
                    <a:pt x="235" y="812"/>
                  </a:lnTo>
                  <a:lnTo>
                    <a:pt x="235" y="815"/>
                  </a:lnTo>
                  <a:lnTo>
                    <a:pt x="232" y="815"/>
                  </a:lnTo>
                  <a:lnTo>
                    <a:pt x="232" y="818"/>
                  </a:lnTo>
                  <a:lnTo>
                    <a:pt x="230" y="818"/>
                  </a:lnTo>
                  <a:lnTo>
                    <a:pt x="230" y="820"/>
                  </a:lnTo>
                  <a:lnTo>
                    <a:pt x="230" y="823"/>
                  </a:lnTo>
                  <a:lnTo>
                    <a:pt x="230" y="825"/>
                  </a:lnTo>
                  <a:lnTo>
                    <a:pt x="227" y="825"/>
                  </a:lnTo>
                  <a:lnTo>
                    <a:pt x="225" y="825"/>
                  </a:lnTo>
                  <a:lnTo>
                    <a:pt x="225" y="828"/>
                  </a:lnTo>
                  <a:lnTo>
                    <a:pt x="222" y="828"/>
                  </a:lnTo>
                  <a:lnTo>
                    <a:pt x="222" y="831"/>
                  </a:lnTo>
                  <a:lnTo>
                    <a:pt x="219" y="831"/>
                  </a:lnTo>
                  <a:lnTo>
                    <a:pt x="219" y="833"/>
                  </a:lnTo>
                  <a:lnTo>
                    <a:pt x="217" y="833"/>
                  </a:lnTo>
                  <a:lnTo>
                    <a:pt x="217" y="836"/>
                  </a:lnTo>
                  <a:lnTo>
                    <a:pt x="219" y="836"/>
                  </a:lnTo>
                  <a:lnTo>
                    <a:pt x="217" y="836"/>
                  </a:lnTo>
                  <a:lnTo>
                    <a:pt x="217" y="838"/>
                  </a:lnTo>
                  <a:lnTo>
                    <a:pt x="219" y="838"/>
                  </a:lnTo>
                  <a:lnTo>
                    <a:pt x="219" y="841"/>
                  </a:lnTo>
                  <a:lnTo>
                    <a:pt x="222" y="841"/>
                  </a:lnTo>
                  <a:lnTo>
                    <a:pt x="225" y="841"/>
                  </a:lnTo>
                  <a:lnTo>
                    <a:pt x="225" y="838"/>
                  </a:lnTo>
                  <a:lnTo>
                    <a:pt x="227" y="838"/>
                  </a:lnTo>
                  <a:lnTo>
                    <a:pt x="230" y="838"/>
                  </a:lnTo>
                  <a:lnTo>
                    <a:pt x="232" y="838"/>
                  </a:lnTo>
                  <a:lnTo>
                    <a:pt x="232" y="836"/>
                  </a:lnTo>
                  <a:lnTo>
                    <a:pt x="235" y="836"/>
                  </a:lnTo>
                  <a:lnTo>
                    <a:pt x="238" y="833"/>
                  </a:lnTo>
                  <a:lnTo>
                    <a:pt x="240" y="833"/>
                  </a:lnTo>
                  <a:lnTo>
                    <a:pt x="243" y="831"/>
                  </a:lnTo>
                  <a:lnTo>
                    <a:pt x="245" y="831"/>
                  </a:lnTo>
                  <a:lnTo>
                    <a:pt x="245" y="828"/>
                  </a:lnTo>
                  <a:lnTo>
                    <a:pt x="248" y="828"/>
                  </a:lnTo>
                  <a:lnTo>
                    <a:pt x="248" y="825"/>
                  </a:lnTo>
                  <a:lnTo>
                    <a:pt x="251" y="825"/>
                  </a:lnTo>
                  <a:lnTo>
                    <a:pt x="251" y="823"/>
                  </a:lnTo>
                  <a:lnTo>
                    <a:pt x="253" y="823"/>
                  </a:lnTo>
                  <a:lnTo>
                    <a:pt x="256" y="820"/>
                  </a:lnTo>
                  <a:lnTo>
                    <a:pt x="256" y="818"/>
                  </a:lnTo>
                  <a:lnTo>
                    <a:pt x="258" y="818"/>
                  </a:lnTo>
                  <a:lnTo>
                    <a:pt x="258" y="815"/>
                  </a:lnTo>
                  <a:lnTo>
                    <a:pt x="261" y="815"/>
                  </a:lnTo>
                  <a:lnTo>
                    <a:pt x="266" y="810"/>
                  </a:lnTo>
                  <a:lnTo>
                    <a:pt x="269" y="807"/>
                  </a:lnTo>
                  <a:lnTo>
                    <a:pt x="269" y="804"/>
                  </a:lnTo>
                  <a:lnTo>
                    <a:pt x="269" y="802"/>
                  </a:lnTo>
                  <a:lnTo>
                    <a:pt x="271" y="802"/>
                  </a:lnTo>
                  <a:lnTo>
                    <a:pt x="271" y="799"/>
                  </a:lnTo>
                  <a:lnTo>
                    <a:pt x="274" y="799"/>
                  </a:lnTo>
                  <a:lnTo>
                    <a:pt x="274" y="797"/>
                  </a:lnTo>
                  <a:lnTo>
                    <a:pt x="277" y="797"/>
                  </a:lnTo>
                  <a:lnTo>
                    <a:pt x="277" y="794"/>
                  </a:lnTo>
                  <a:lnTo>
                    <a:pt x="277" y="791"/>
                  </a:lnTo>
                  <a:lnTo>
                    <a:pt x="277" y="789"/>
                  </a:lnTo>
                  <a:lnTo>
                    <a:pt x="277" y="786"/>
                  </a:lnTo>
                  <a:lnTo>
                    <a:pt x="277" y="784"/>
                  </a:lnTo>
                  <a:lnTo>
                    <a:pt x="279" y="784"/>
                  </a:lnTo>
                  <a:lnTo>
                    <a:pt x="277" y="784"/>
                  </a:lnTo>
                  <a:lnTo>
                    <a:pt x="277" y="781"/>
                  </a:lnTo>
                  <a:lnTo>
                    <a:pt x="277" y="778"/>
                  </a:lnTo>
                  <a:lnTo>
                    <a:pt x="277" y="776"/>
                  </a:lnTo>
                  <a:lnTo>
                    <a:pt x="279" y="773"/>
                  </a:lnTo>
                  <a:lnTo>
                    <a:pt x="282" y="771"/>
                  </a:lnTo>
                  <a:lnTo>
                    <a:pt x="285" y="768"/>
                  </a:lnTo>
                  <a:lnTo>
                    <a:pt x="287" y="765"/>
                  </a:lnTo>
                  <a:lnTo>
                    <a:pt x="290" y="763"/>
                  </a:lnTo>
                  <a:lnTo>
                    <a:pt x="292" y="760"/>
                  </a:lnTo>
                  <a:lnTo>
                    <a:pt x="295" y="757"/>
                  </a:lnTo>
                  <a:lnTo>
                    <a:pt x="295" y="755"/>
                  </a:lnTo>
                  <a:lnTo>
                    <a:pt x="298" y="755"/>
                  </a:lnTo>
                  <a:lnTo>
                    <a:pt x="298" y="752"/>
                  </a:lnTo>
                  <a:lnTo>
                    <a:pt x="298" y="750"/>
                  </a:lnTo>
                  <a:lnTo>
                    <a:pt x="300" y="750"/>
                  </a:lnTo>
                  <a:lnTo>
                    <a:pt x="300" y="747"/>
                  </a:lnTo>
                  <a:lnTo>
                    <a:pt x="303" y="747"/>
                  </a:lnTo>
                  <a:lnTo>
                    <a:pt x="303" y="744"/>
                  </a:lnTo>
                  <a:lnTo>
                    <a:pt x="305" y="744"/>
                  </a:lnTo>
                  <a:lnTo>
                    <a:pt x="305" y="742"/>
                  </a:lnTo>
                  <a:lnTo>
                    <a:pt x="308" y="742"/>
                  </a:lnTo>
                  <a:lnTo>
                    <a:pt x="311" y="742"/>
                  </a:lnTo>
                  <a:lnTo>
                    <a:pt x="313" y="742"/>
                  </a:lnTo>
                  <a:lnTo>
                    <a:pt x="313" y="744"/>
                  </a:lnTo>
                  <a:lnTo>
                    <a:pt x="316" y="744"/>
                  </a:lnTo>
                  <a:lnTo>
                    <a:pt x="318" y="744"/>
                  </a:lnTo>
                  <a:lnTo>
                    <a:pt x="321" y="747"/>
                  </a:lnTo>
                  <a:lnTo>
                    <a:pt x="321" y="750"/>
                  </a:lnTo>
                  <a:lnTo>
                    <a:pt x="321" y="747"/>
                  </a:lnTo>
                  <a:lnTo>
                    <a:pt x="324" y="747"/>
                  </a:lnTo>
                  <a:lnTo>
                    <a:pt x="326" y="747"/>
                  </a:lnTo>
                  <a:lnTo>
                    <a:pt x="329" y="744"/>
                  </a:lnTo>
                  <a:lnTo>
                    <a:pt x="332" y="744"/>
                  </a:lnTo>
                  <a:lnTo>
                    <a:pt x="332" y="742"/>
                  </a:lnTo>
                  <a:lnTo>
                    <a:pt x="334" y="742"/>
                  </a:lnTo>
                  <a:lnTo>
                    <a:pt x="337" y="742"/>
                  </a:lnTo>
                  <a:lnTo>
                    <a:pt x="345" y="737"/>
                  </a:lnTo>
                  <a:lnTo>
                    <a:pt x="347" y="734"/>
                  </a:lnTo>
                  <a:lnTo>
                    <a:pt x="350" y="734"/>
                  </a:lnTo>
                  <a:lnTo>
                    <a:pt x="350" y="731"/>
                  </a:lnTo>
                  <a:lnTo>
                    <a:pt x="352" y="731"/>
                  </a:lnTo>
                  <a:lnTo>
                    <a:pt x="355" y="729"/>
                  </a:lnTo>
                  <a:lnTo>
                    <a:pt x="358" y="729"/>
                  </a:lnTo>
                  <a:lnTo>
                    <a:pt x="360" y="729"/>
                  </a:lnTo>
                  <a:lnTo>
                    <a:pt x="360" y="726"/>
                  </a:lnTo>
                  <a:lnTo>
                    <a:pt x="363" y="726"/>
                  </a:lnTo>
                  <a:lnTo>
                    <a:pt x="363" y="724"/>
                  </a:lnTo>
                  <a:lnTo>
                    <a:pt x="365" y="724"/>
                  </a:lnTo>
                  <a:lnTo>
                    <a:pt x="368" y="724"/>
                  </a:lnTo>
                  <a:lnTo>
                    <a:pt x="368" y="721"/>
                  </a:lnTo>
                  <a:lnTo>
                    <a:pt x="371" y="721"/>
                  </a:lnTo>
                  <a:lnTo>
                    <a:pt x="371" y="718"/>
                  </a:lnTo>
                  <a:lnTo>
                    <a:pt x="371" y="716"/>
                  </a:lnTo>
                  <a:lnTo>
                    <a:pt x="373" y="713"/>
                  </a:lnTo>
                  <a:lnTo>
                    <a:pt x="376" y="713"/>
                  </a:lnTo>
                  <a:lnTo>
                    <a:pt x="379" y="710"/>
                  </a:lnTo>
                  <a:lnTo>
                    <a:pt x="379" y="708"/>
                  </a:lnTo>
                  <a:lnTo>
                    <a:pt x="379" y="705"/>
                  </a:lnTo>
                  <a:lnTo>
                    <a:pt x="381" y="705"/>
                  </a:lnTo>
                  <a:lnTo>
                    <a:pt x="384" y="705"/>
                  </a:lnTo>
                  <a:lnTo>
                    <a:pt x="384" y="703"/>
                  </a:lnTo>
                  <a:lnTo>
                    <a:pt x="384" y="700"/>
                  </a:lnTo>
                  <a:lnTo>
                    <a:pt x="392" y="700"/>
                  </a:lnTo>
                  <a:lnTo>
                    <a:pt x="394" y="703"/>
                  </a:lnTo>
                  <a:lnTo>
                    <a:pt x="397" y="703"/>
                  </a:lnTo>
                  <a:lnTo>
                    <a:pt x="399" y="703"/>
                  </a:lnTo>
                  <a:lnTo>
                    <a:pt x="399" y="697"/>
                  </a:lnTo>
                  <a:lnTo>
                    <a:pt x="399" y="695"/>
                  </a:lnTo>
                  <a:lnTo>
                    <a:pt x="399" y="692"/>
                  </a:lnTo>
                  <a:lnTo>
                    <a:pt x="402" y="692"/>
                  </a:lnTo>
                  <a:lnTo>
                    <a:pt x="402" y="690"/>
                  </a:lnTo>
                  <a:lnTo>
                    <a:pt x="399" y="690"/>
                  </a:lnTo>
                  <a:lnTo>
                    <a:pt x="405" y="690"/>
                  </a:lnTo>
                  <a:lnTo>
                    <a:pt x="410" y="687"/>
                  </a:lnTo>
                  <a:lnTo>
                    <a:pt x="410" y="684"/>
                  </a:lnTo>
                  <a:lnTo>
                    <a:pt x="410" y="682"/>
                  </a:lnTo>
                  <a:lnTo>
                    <a:pt x="410" y="679"/>
                  </a:lnTo>
                  <a:lnTo>
                    <a:pt x="410" y="682"/>
                  </a:lnTo>
                  <a:lnTo>
                    <a:pt x="412" y="684"/>
                  </a:lnTo>
                  <a:lnTo>
                    <a:pt x="410" y="684"/>
                  </a:lnTo>
                  <a:lnTo>
                    <a:pt x="412" y="684"/>
                  </a:lnTo>
                  <a:lnTo>
                    <a:pt x="412" y="682"/>
                  </a:lnTo>
                  <a:lnTo>
                    <a:pt x="412" y="679"/>
                  </a:lnTo>
                  <a:lnTo>
                    <a:pt x="412" y="682"/>
                  </a:lnTo>
                  <a:lnTo>
                    <a:pt x="412" y="684"/>
                  </a:lnTo>
                  <a:lnTo>
                    <a:pt x="415" y="684"/>
                  </a:lnTo>
                  <a:lnTo>
                    <a:pt x="418" y="684"/>
                  </a:lnTo>
                  <a:lnTo>
                    <a:pt x="420" y="682"/>
                  </a:lnTo>
                  <a:lnTo>
                    <a:pt x="423" y="682"/>
                  </a:lnTo>
                  <a:lnTo>
                    <a:pt x="423" y="679"/>
                  </a:lnTo>
                  <a:lnTo>
                    <a:pt x="423" y="677"/>
                  </a:lnTo>
                  <a:lnTo>
                    <a:pt x="423" y="674"/>
                  </a:lnTo>
                  <a:lnTo>
                    <a:pt x="423" y="671"/>
                  </a:lnTo>
                  <a:lnTo>
                    <a:pt x="420" y="671"/>
                  </a:lnTo>
                  <a:lnTo>
                    <a:pt x="420" y="669"/>
                  </a:lnTo>
                  <a:lnTo>
                    <a:pt x="418" y="669"/>
                  </a:lnTo>
                  <a:lnTo>
                    <a:pt x="420" y="666"/>
                  </a:lnTo>
                  <a:lnTo>
                    <a:pt x="418" y="666"/>
                  </a:lnTo>
                  <a:lnTo>
                    <a:pt x="418" y="663"/>
                  </a:lnTo>
                  <a:lnTo>
                    <a:pt x="418" y="661"/>
                  </a:lnTo>
                  <a:lnTo>
                    <a:pt x="420" y="661"/>
                  </a:lnTo>
                  <a:lnTo>
                    <a:pt x="420" y="658"/>
                  </a:lnTo>
                  <a:lnTo>
                    <a:pt x="423" y="658"/>
                  </a:lnTo>
                  <a:lnTo>
                    <a:pt x="423" y="656"/>
                  </a:lnTo>
                  <a:lnTo>
                    <a:pt x="420" y="656"/>
                  </a:lnTo>
                  <a:lnTo>
                    <a:pt x="420" y="653"/>
                  </a:lnTo>
                  <a:lnTo>
                    <a:pt x="420" y="650"/>
                  </a:lnTo>
                  <a:lnTo>
                    <a:pt x="423" y="650"/>
                  </a:lnTo>
                  <a:lnTo>
                    <a:pt x="423" y="648"/>
                  </a:lnTo>
                  <a:lnTo>
                    <a:pt x="425" y="648"/>
                  </a:lnTo>
                  <a:lnTo>
                    <a:pt x="425" y="645"/>
                  </a:lnTo>
                  <a:lnTo>
                    <a:pt x="428" y="645"/>
                  </a:lnTo>
                  <a:lnTo>
                    <a:pt x="428" y="643"/>
                  </a:lnTo>
                  <a:lnTo>
                    <a:pt x="431" y="643"/>
                  </a:lnTo>
                  <a:lnTo>
                    <a:pt x="433" y="643"/>
                  </a:lnTo>
                  <a:close/>
                  <a:moveTo>
                    <a:pt x="619" y="635"/>
                  </a:moveTo>
                  <a:lnTo>
                    <a:pt x="616" y="635"/>
                  </a:lnTo>
                  <a:lnTo>
                    <a:pt x="616" y="632"/>
                  </a:lnTo>
                  <a:lnTo>
                    <a:pt x="613" y="632"/>
                  </a:lnTo>
                  <a:lnTo>
                    <a:pt x="613" y="629"/>
                  </a:lnTo>
                  <a:lnTo>
                    <a:pt x="611" y="627"/>
                  </a:lnTo>
                  <a:lnTo>
                    <a:pt x="611" y="624"/>
                  </a:lnTo>
                  <a:lnTo>
                    <a:pt x="611" y="622"/>
                  </a:lnTo>
                  <a:lnTo>
                    <a:pt x="613" y="622"/>
                  </a:lnTo>
                  <a:lnTo>
                    <a:pt x="613" y="619"/>
                  </a:lnTo>
                  <a:lnTo>
                    <a:pt x="616" y="619"/>
                  </a:lnTo>
                  <a:lnTo>
                    <a:pt x="616" y="616"/>
                  </a:lnTo>
                  <a:lnTo>
                    <a:pt x="619" y="616"/>
                  </a:lnTo>
                  <a:lnTo>
                    <a:pt x="619" y="619"/>
                  </a:lnTo>
                  <a:lnTo>
                    <a:pt x="619" y="622"/>
                  </a:lnTo>
                  <a:lnTo>
                    <a:pt x="621" y="622"/>
                  </a:lnTo>
                  <a:lnTo>
                    <a:pt x="621" y="624"/>
                  </a:lnTo>
                  <a:lnTo>
                    <a:pt x="624" y="624"/>
                  </a:lnTo>
                  <a:lnTo>
                    <a:pt x="624" y="627"/>
                  </a:lnTo>
                  <a:lnTo>
                    <a:pt x="624" y="629"/>
                  </a:lnTo>
                  <a:lnTo>
                    <a:pt x="624" y="632"/>
                  </a:lnTo>
                  <a:lnTo>
                    <a:pt x="621" y="632"/>
                  </a:lnTo>
                  <a:lnTo>
                    <a:pt x="621" y="635"/>
                  </a:lnTo>
                  <a:lnTo>
                    <a:pt x="619" y="635"/>
                  </a:lnTo>
                  <a:close/>
                  <a:moveTo>
                    <a:pt x="593" y="567"/>
                  </a:moveTo>
                  <a:lnTo>
                    <a:pt x="595" y="567"/>
                  </a:lnTo>
                  <a:lnTo>
                    <a:pt x="595" y="569"/>
                  </a:lnTo>
                  <a:lnTo>
                    <a:pt x="595" y="572"/>
                  </a:lnTo>
                  <a:lnTo>
                    <a:pt x="598" y="572"/>
                  </a:lnTo>
                  <a:lnTo>
                    <a:pt x="598" y="575"/>
                  </a:lnTo>
                  <a:lnTo>
                    <a:pt x="598" y="572"/>
                  </a:lnTo>
                  <a:lnTo>
                    <a:pt x="598" y="575"/>
                  </a:lnTo>
                  <a:lnTo>
                    <a:pt x="595" y="575"/>
                  </a:lnTo>
                  <a:lnTo>
                    <a:pt x="593" y="575"/>
                  </a:lnTo>
                  <a:lnTo>
                    <a:pt x="593" y="577"/>
                  </a:lnTo>
                  <a:lnTo>
                    <a:pt x="593" y="580"/>
                  </a:lnTo>
                  <a:lnTo>
                    <a:pt x="593" y="582"/>
                  </a:lnTo>
                  <a:lnTo>
                    <a:pt x="590" y="582"/>
                  </a:lnTo>
                  <a:lnTo>
                    <a:pt x="587" y="582"/>
                  </a:lnTo>
                  <a:lnTo>
                    <a:pt x="587" y="585"/>
                  </a:lnTo>
                  <a:lnTo>
                    <a:pt x="585" y="585"/>
                  </a:lnTo>
                  <a:lnTo>
                    <a:pt x="582" y="585"/>
                  </a:lnTo>
                  <a:lnTo>
                    <a:pt x="582" y="588"/>
                  </a:lnTo>
                  <a:lnTo>
                    <a:pt x="579" y="588"/>
                  </a:lnTo>
                  <a:lnTo>
                    <a:pt x="579" y="590"/>
                  </a:lnTo>
                  <a:lnTo>
                    <a:pt x="579" y="593"/>
                  </a:lnTo>
                  <a:lnTo>
                    <a:pt x="579" y="596"/>
                  </a:lnTo>
                  <a:lnTo>
                    <a:pt x="582" y="596"/>
                  </a:lnTo>
                  <a:lnTo>
                    <a:pt x="585" y="596"/>
                  </a:lnTo>
                  <a:lnTo>
                    <a:pt x="595" y="590"/>
                  </a:lnTo>
                  <a:lnTo>
                    <a:pt x="595" y="593"/>
                  </a:lnTo>
                  <a:lnTo>
                    <a:pt x="587" y="596"/>
                  </a:lnTo>
                  <a:lnTo>
                    <a:pt x="587" y="598"/>
                  </a:lnTo>
                  <a:lnTo>
                    <a:pt x="587" y="601"/>
                  </a:lnTo>
                  <a:lnTo>
                    <a:pt x="585" y="601"/>
                  </a:lnTo>
                  <a:lnTo>
                    <a:pt x="585" y="598"/>
                  </a:lnTo>
                  <a:lnTo>
                    <a:pt x="582" y="598"/>
                  </a:lnTo>
                  <a:lnTo>
                    <a:pt x="579" y="598"/>
                  </a:lnTo>
                  <a:lnTo>
                    <a:pt x="579" y="601"/>
                  </a:lnTo>
                  <a:lnTo>
                    <a:pt x="577" y="601"/>
                  </a:lnTo>
                  <a:lnTo>
                    <a:pt x="577" y="603"/>
                  </a:lnTo>
                  <a:lnTo>
                    <a:pt x="579" y="603"/>
                  </a:lnTo>
                  <a:lnTo>
                    <a:pt x="577" y="603"/>
                  </a:lnTo>
                  <a:lnTo>
                    <a:pt x="579" y="603"/>
                  </a:lnTo>
                  <a:lnTo>
                    <a:pt x="577" y="603"/>
                  </a:lnTo>
                  <a:lnTo>
                    <a:pt x="574" y="603"/>
                  </a:lnTo>
                  <a:lnTo>
                    <a:pt x="572" y="606"/>
                  </a:lnTo>
                  <a:lnTo>
                    <a:pt x="569" y="606"/>
                  </a:lnTo>
                  <a:lnTo>
                    <a:pt x="569" y="609"/>
                  </a:lnTo>
                  <a:lnTo>
                    <a:pt x="566" y="611"/>
                  </a:lnTo>
                  <a:lnTo>
                    <a:pt x="566" y="614"/>
                  </a:lnTo>
                  <a:lnTo>
                    <a:pt x="566" y="616"/>
                  </a:lnTo>
                  <a:lnTo>
                    <a:pt x="566" y="619"/>
                  </a:lnTo>
                  <a:lnTo>
                    <a:pt x="566" y="622"/>
                  </a:lnTo>
                  <a:lnTo>
                    <a:pt x="566" y="624"/>
                  </a:lnTo>
                  <a:lnTo>
                    <a:pt x="566" y="627"/>
                  </a:lnTo>
                  <a:lnTo>
                    <a:pt x="566" y="629"/>
                  </a:lnTo>
                  <a:lnTo>
                    <a:pt x="569" y="629"/>
                  </a:lnTo>
                  <a:lnTo>
                    <a:pt x="569" y="632"/>
                  </a:lnTo>
                  <a:lnTo>
                    <a:pt x="569" y="629"/>
                  </a:lnTo>
                  <a:lnTo>
                    <a:pt x="572" y="632"/>
                  </a:lnTo>
                  <a:lnTo>
                    <a:pt x="572" y="629"/>
                  </a:lnTo>
                  <a:lnTo>
                    <a:pt x="574" y="629"/>
                  </a:lnTo>
                  <a:lnTo>
                    <a:pt x="574" y="632"/>
                  </a:lnTo>
                  <a:lnTo>
                    <a:pt x="572" y="632"/>
                  </a:lnTo>
                  <a:lnTo>
                    <a:pt x="574" y="632"/>
                  </a:lnTo>
                  <a:lnTo>
                    <a:pt x="577" y="632"/>
                  </a:lnTo>
                  <a:lnTo>
                    <a:pt x="579" y="632"/>
                  </a:lnTo>
                  <a:lnTo>
                    <a:pt x="582" y="632"/>
                  </a:lnTo>
                  <a:lnTo>
                    <a:pt x="585" y="632"/>
                  </a:lnTo>
                  <a:lnTo>
                    <a:pt x="585" y="629"/>
                  </a:lnTo>
                  <a:lnTo>
                    <a:pt x="587" y="629"/>
                  </a:lnTo>
                  <a:lnTo>
                    <a:pt x="587" y="632"/>
                  </a:lnTo>
                  <a:lnTo>
                    <a:pt x="590" y="632"/>
                  </a:lnTo>
                  <a:lnTo>
                    <a:pt x="593" y="632"/>
                  </a:lnTo>
                  <a:lnTo>
                    <a:pt x="593" y="635"/>
                  </a:lnTo>
                  <a:lnTo>
                    <a:pt x="593" y="637"/>
                  </a:lnTo>
                  <a:lnTo>
                    <a:pt x="593" y="640"/>
                  </a:lnTo>
                  <a:lnTo>
                    <a:pt x="593" y="637"/>
                  </a:lnTo>
                  <a:lnTo>
                    <a:pt x="593" y="640"/>
                  </a:lnTo>
                  <a:lnTo>
                    <a:pt x="593" y="643"/>
                  </a:lnTo>
                  <a:lnTo>
                    <a:pt x="593" y="645"/>
                  </a:lnTo>
                  <a:lnTo>
                    <a:pt x="593" y="648"/>
                  </a:lnTo>
                  <a:lnTo>
                    <a:pt x="595" y="648"/>
                  </a:lnTo>
                  <a:lnTo>
                    <a:pt x="595" y="650"/>
                  </a:lnTo>
                  <a:lnTo>
                    <a:pt x="595" y="653"/>
                  </a:lnTo>
                  <a:lnTo>
                    <a:pt x="595" y="656"/>
                  </a:lnTo>
                  <a:lnTo>
                    <a:pt x="598" y="656"/>
                  </a:lnTo>
                  <a:lnTo>
                    <a:pt x="598" y="653"/>
                  </a:lnTo>
                  <a:lnTo>
                    <a:pt x="600" y="653"/>
                  </a:lnTo>
                  <a:lnTo>
                    <a:pt x="603" y="653"/>
                  </a:lnTo>
                  <a:lnTo>
                    <a:pt x="603" y="656"/>
                  </a:lnTo>
                  <a:lnTo>
                    <a:pt x="606" y="656"/>
                  </a:lnTo>
                  <a:lnTo>
                    <a:pt x="606" y="658"/>
                  </a:lnTo>
                  <a:lnTo>
                    <a:pt x="606" y="661"/>
                  </a:lnTo>
                  <a:lnTo>
                    <a:pt x="603" y="661"/>
                  </a:lnTo>
                  <a:lnTo>
                    <a:pt x="598" y="663"/>
                  </a:lnTo>
                  <a:lnTo>
                    <a:pt x="595" y="663"/>
                  </a:lnTo>
                  <a:lnTo>
                    <a:pt x="595" y="666"/>
                  </a:lnTo>
                  <a:lnTo>
                    <a:pt x="593" y="666"/>
                  </a:lnTo>
                  <a:lnTo>
                    <a:pt x="590" y="666"/>
                  </a:lnTo>
                  <a:lnTo>
                    <a:pt x="590" y="669"/>
                  </a:lnTo>
                  <a:lnTo>
                    <a:pt x="593" y="669"/>
                  </a:lnTo>
                  <a:lnTo>
                    <a:pt x="593" y="671"/>
                  </a:lnTo>
                  <a:lnTo>
                    <a:pt x="590" y="671"/>
                  </a:lnTo>
                  <a:lnTo>
                    <a:pt x="590" y="674"/>
                  </a:lnTo>
                  <a:lnTo>
                    <a:pt x="590" y="671"/>
                  </a:lnTo>
                  <a:lnTo>
                    <a:pt x="590" y="674"/>
                  </a:lnTo>
                  <a:lnTo>
                    <a:pt x="587" y="674"/>
                  </a:lnTo>
                  <a:lnTo>
                    <a:pt x="587" y="671"/>
                  </a:lnTo>
                  <a:lnTo>
                    <a:pt x="587" y="674"/>
                  </a:lnTo>
                  <a:lnTo>
                    <a:pt x="585" y="674"/>
                  </a:lnTo>
                  <a:lnTo>
                    <a:pt x="582" y="674"/>
                  </a:lnTo>
                  <a:lnTo>
                    <a:pt x="579" y="674"/>
                  </a:lnTo>
                  <a:lnTo>
                    <a:pt x="577" y="674"/>
                  </a:lnTo>
                  <a:lnTo>
                    <a:pt x="577" y="677"/>
                  </a:lnTo>
                  <a:lnTo>
                    <a:pt x="574" y="677"/>
                  </a:lnTo>
                  <a:lnTo>
                    <a:pt x="574" y="679"/>
                  </a:lnTo>
                  <a:lnTo>
                    <a:pt x="572" y="679"/>
                  </a:lnTo>
                  <a:lnTo>
                    <a:pt x="569" y="679"/>
                  </a:lnTo>
                  <a:lnTo>
                    <a:pt x="566" y="679"/>
                  </a:lnTo>
                  <a:lnTo>
                    <a:pt x="569" y="679"/>
                  </a:lnTo>
                  <a:lnTo>
                    <a:pt x="566" y="679"/>
                  </a:lnTo>
                  <a:lnTo>
                    <a:pt x="566" y="682"/>
                  </a:lnTo>
                  <a:lnTo>
                    <a:pt x="566" y="679"/>
                  </a:lnTo>
                  <a:lnTo>
                    <a:pt x="564" y="682"/>
                  </a:lnTo>
                  <a:lnTo>
                    <a:pt x="566" y="682"/>
                  </a:lnTo>
                  <a:lnTo>
                    <a:pt x="564" y="682"/>
                  </a:lnTo>
                  <a:lnTo>
                    <a:pt x="561" y="682"/>
                  </a:lnTo>
                  <a:lnTo>
                    <a:pt x="559" y="682"/>
                  </a:lnTo>
                  <a:lnTo>
                    <a:pt x="559" y="684"/>
                  </a:lnTo>
                  <a:lnTo>
                    <a:pt x="559" y="687"/>
                  </a:lnTo>
                  <a:lnTo>
                    <a:pt x="561" y="687"/>
                  </a:lnTo>
                  <a:lnTo>
                    <a:pt x="561" y="690"/>
                  </a:lnTo>
                  <a:lnTo>
                    <a:pt x="559" y="690"/>
                  </a:lnTo>
                  <a:lnTo>
                    <a:pt x="559" y="687"/>
                  </a:lnTo>
                  <a:lnTo>
                    <a:pt x="556" y="687"/>
                  </a:lnTo>
                  <a:lnTo>
                    <a:pt x="553" y="687"/>
                  </a:lnTo>
                  <a:lnTo>
                    <a:pt x="553" y="690"/>
                  </a:lnTo>
                  <a:lnTo>
                    <a:pt x="553" y="687"/>
                  </a:lnTo>
                  <a:lnTo>
                    <a:pt x="551" y="687"/>
                  </a:lnTo>
                  <a:lnTo>
                    <a:pt x="548" y="687"/>
                  </a:lnTo>
                  <a:lnTo>
                    <a:pt x="546" y="687"/>
                  </a:lnTo>
                  <a:lnTo>
                    <a:pt x="546" y="684"/>
                  </a:lnTo>
                  <a:lnTo>
                    <a:pt x="546" y="682"/>
                  </a:lnTo>
                  <a:lnTo>
                    <a:pt x="543" y="682"/>
                  </a:lnTo>
                  <a:lnTo>
                    <a:pt x="543" y="679"/>
                  </a:lnTo>
                  <a:lnTo>
                    <a:pt x="540" y="679"/>
                  </a:lnTo>
                  <a:lnTo>
                    <a:pt x="540" y="677"/>
                  </a:lnTo>
                  <a:lnTo>
                    <a:pt x="540" y="674"/>
                  </a:lnTo>
                  <a:lnTo>
                    <a:pt x="538" y="674"/>
                  </a:lnTo>
                  <a:lnTo>
                    <a:pt x="538" y="671"/>
                  </a:lnTo>
                  <a:lnTo>
                    <a:pt x="535" y="671"/>
                  </a:lnTo>
                  <a:lnTo>
                    <a:pt x="533" y="671"/>
                  </a:lnTo>
                  <a:lnTo>
                    <a:pt x="530" y="671"/>
                  </a:lnTo>
                  <a:lnTo>
                    <a:pt x="530" y="669"/>
                  </a:lnTo>
                  <a:lnTo>
                    <a:pt x="527" y="669"/>
                  </a:lnTo>
                  <a:lnTo>
                    <a:pt x="525" y="666"/>
                  </a:lnTo>
                  <a:lnTo>
                    <a:pt x="525" y="663"/>
                  </a:lnTo>
                  <a:lnTo>
                    <a:pt x="525" y="661"/>
                  </a:lnTo>
                  <a:lnTo>
                    <a:pt x="525" y="658"/>
                  </a:lnTo>
                  <a:lnTo>
                    <a:pt x="527" y="658"/>
                  </a:lnTo>
                  <a:lnTo>
                    <a:pt x="525" y="658"/>
                  </a:lnTo>
                  <a:lnTo>
                    <a:pt x="527" y="658"/>
                  </a:lnTo>
                  <a:lnTo>
                    <a:pt x="525" y="658"/>
                  </a:lnTo>
                  <a:lnTo>
                    <a:pt x="525" y="656"/>
                  </a:lnTo>
                  <a:lnTo>
                    <a:pt x="522" y="656"/>
                  </a:lnTo>
                  <a:lnTo>
                    <a:pt x="525" y="656"/>
                  </a:lnTo>
                  <a:lnTo>
                    <a:pt x="525" y="653"/>
                  </a:lnTo>
                  <a:lnTo>
                    <a:pt x="525" y="650"/>
                  </a:lnTo>
                  <a:lnTo>
                    <a:pt x="525" y="648"/>
                  </a:lnTo>
                  <a:lnTo>
                    <a:pt x="522" y="648"/>
                  </a:lnTo>
                  <a:lnTo>
                    <a:pt x="525" y="648"/>
                  </a:lnTo>
                  <a:lnTo>
                    <a:pt x="522" y="648"/>
                  </a:lnTo>
                  <a:lnTo>
                    <a:pt x="525" y="648"/>
                  </a:lnTo>
                  <a:lnTo>
                    <a:pt x="525" y="645"/>
                  </a:lnTo>
                  <a:lnTo>
                    <a:pt x="527" y="645"/>
                  </a:lnTo>
                  <a:lnTo>
                    <a:pt x="525" y="645"/>
                  </a:lnTo>
                  <a:lnTo>
                    <a:pt x="527" y="645"/>
                  </a:lnTo>
                  <a:lnTo>
                    <a:pt x="527" y="643"/>
                  </a:lnTo>
                  <a:lnTo>
                    <a:pt x="527" y="645"/>
                  </a:lnTo>
                  <a:lnTo>
                    <a:pt x="530" y="643"/>
                  </a:lnTo>
                  <a:lnTo>
                    <a:pt x="527" y="643"/>
                  </a:lnTo>
                  <a:lnTo>
                    <a:pt x="527" y="640"/>
                  </a:lnTo>
                  <a:lnTo>
                    <a:pt x="525" y="637"/>
                  </a:lnTo>
                  <a:lnTo>
                    <a:pt x="522" y="637"/>
                  </a:lnTo>
                  <a:lnTo>
                    <a:pt x="519" y="637"/>
                  </a:lnTo>
                  <a:lnTo>
                    <a:pt x="519" y="635"/>
                  </a:lnTo>
                  <a:lnTo>
                    <a:pt x="517" y="635"/>
                  </a:lnTo>
                  <a:lnTo>
                    <a:pt x="517" y="637"/>
                  </a:lnTo>
                  <a:lnTo>
                    <a:pt x="514" y="637"/>
                  </a:lnTo>
                  <a:lnTo>
                    <a:pt x="514" y="635"/>
                  </a:lnTo>
                  <a:lnTo>
                    <a:pt x="514" y="637"/>
                  </a:lnTo>
                  <a:lnTo>
                    <a:pt x="514" y="640"/>
                  </a:lnTo>
                  <a:lnTo>
                    <a:pt x="514" y="637"/>
                  </a:lnTo>
                  <a:lnTo>
                    <a:pt x="512" y="637"/>
                  </a:lnTo>
                  <a:lnTo>
                    <a:pt x="512" y="635"/>
                  </a:lnTo>
                  <a:lnTo>
                    <a:pt x="509" y="635"/>
                  </a:lnTo>
                  <a:lnTo>
                    <a:pt x="506" y="635"/>
                  </a:lnTo>
                  <a:lnTo>
                    <a:pt x="506" y="632"/>
                  </a:lnTo>
                  <a:lnTo>
                    <a:pt x="504" y="632"/>
                  </a:lnTo>
                  <a:lnTo>
                    <a:pt x="501" y="632"/>
                  </a:lnTo>
                  <a:lnTo>
                    <a:pt x="504" y="632"/>
                  </a:lnTo>
                  <a:lnTo>
                    <a:pt x="504" y="629"/>
                  </a:lnTo>
                  <a:lnTo>
                    <a:pt x="506" y="629"/>
                  </a:lnTo>
                  <a:lnTo>
                    <a:pt x="506" y="627"/>
                  </a:lnTo>
                  <a:lnTo>
                    <a:pt x="506" y="624"/>
                  </a:lnTo>
                  <a:lnTo>
                    <a:pt x="509" y="624"/>
                  </a:lnTo>
                  <a:lnTo>
                    <a:pt x="512" y="624"/>
                  </a:lnTo>
                  <a:lnTo>
                    <a:pt x="512" y="622"/>
                  </a:lnTo>
                  <a:lnTo>
                    <a:pt x="514" y="622"/>
                  </a:lnTo>
                  <a:lnTo>
                    <a:pt x="514" y="619"/>
                  </a:lnTo>
                  <a:lnTo>
                    <a:pt x="514" y="622"/>
                  </a:lnTo>
                  <a:lnTo>
                    <a:pt x="517" y="622"/>
                  </a:lnTo>
                  <a:lnTo>
                    <a:pt x="519" y="622"/>
                  </a:lnTo>
                  <a:lnTo>
                    <a:pt x="522" y="622"/>
                  </a:lnTo>
                  <a:lnTo>
                    <a:pt x="522" y="619"/>
                  </a:lnTo>
                  <a:lnTo>
                    <a:pt x="525" y="619"/>
                  </a:lnTo>
                  <a:lnTo>
                    <a:pt x="525" y="616"/>
                  </a:lnTo>
                  <a:lnTo>
                    <a:pt x="527" y="614"/>
                  </a:lnTo>
                  <a:lnTo>
                    <a:pt x="530" y="611"/>
                  </a:lnTo>
                  <a:lnTo>
                    <a:pt x="527" y="611"/>
                  </a:lnTo>
                  <a:lnTo>
                    <a:pt x="527" y="609"/>
                  </a:lnTo>
                  <a:lnTo>
                    <a:pt x="527" y="611"/>
                  </a:lnTo>
                  <a:lnTo>
                    <a:pt x="527" y="609"/>
                  </a:lnTo>
                  <a:lnTo>
                    <a:pt x="527" y="606"/>
                  </a:lnTo>
                  <a:lnTo>
                    <a:pt x="530" y="606"/>
                  </a:lnTo>
                  <a:lnTo>
                    <a:pt x="530" y="603"/>
                  </a:lnTo>
                  <a:lnTo>
                    <a:pt x="533" y="603"/>
                  </a:lnTo>
                  <a:lnTo>
                    <a:pt x="533" y="601"/>
                  </a:lnTo>
                  <a:lnTo>
                    <a:pt x="533" y="598"/>
                  </a:lnTo>
                  <a:lnTo>
                    <a:pt x="533" y="596"/>
                  </a:lnTo>
                  <a:lnTo>
                    <a:pt x="530" y="596"/>
                  </a:lnTo>
                  <a:lnTo>
                    <a:pt x="530" y="593"/>
                  </a:lnTo>
                  <a:lnTo>
                    <a:pt x="527" y="593"/>
                  </a:lnTo>
                  <a:lnTo>
                    <a:pt x="530" y="593"/>
                  </a:lnTo>
                  <a:lnTo>
                    <a:pt x="530" y="590"/>
                  </a:lnTo>
                  <a:lnTo>
                    <a:pt x="527" y="590"/>
                  </a:lnTo>
                  <a:lnTo>
                    <a:pt x="527" y="588"/>
                  </a:lnTo>
                  <a:lnTo>
                    <a:pt x="525" y="588"/>
                  </a:lnTo>
                  <a:lnTo>
                    <a:pt x="525" y="585"/>
                  </a:lnTo>
                  <a:lnTo>
                    <a:pt x="522" y="585"/>
                  </a:lnTo>
                  <a:lnTo>
                    <a:pt x="519" y="585"/>
                  </a:lnTo>
                  <a:lnTo>
                    <a:pt x="519" y="582"/>
                  </a:lnTo>
                  <a:lnTo>
                    <a:pt x="522" y="582"/>
                  </a:lnTo>
                  <a:lnTo>
                    <a:pt x="522" y="580"/>
                  </a:lnTo>
                  <a:lnTo>
                    <a:pt x="522" y="577"/>
                  </a:lnTo>
                  <a:lnTo>
                    <a:pt x="519" y="577"/>
                  </a:lnTo>
                  <a:lnTo>
                    <a:pt x="522" y="577"/>
                  </a:lnTo>
                  <a:lnTo>
                    <a:pt x="522" y="575"/>
                  </a:lnTo>
                  <a:lnTo>
                    <a:pt x="522" y="572"/>
                  </a:lnTo>
                  <a:lnTo>
                    <a:pt x="525" y="572"/>
                  </a:lnTo>
                  <a:lnTo>
                    <a:pt x="527" y="572"/>
                  </a:lnTo>
                  <a:lnTo>
                    <a:pt x="527" y="569"/>
                  </a:lnTo>
                  <a:lnTo>
                    <a:pt x="530" y="569"/>
                  </a:lnTo>
                  <a:lnTo>
                    <a:pt x="533" y="569"/>
                  </a:lnTo>
                  <a:lnTo>
                    <a:pt x="535" y="569"/>
                  </a:lnTo>
                  <a:lnTo>
                    <a:pt x="535" y="572"/>
                  </a:lnTo>
                  <a:lnTo>
                    <a:pt x="535" y="569"/>
                  </a:lnTo>
                  <a:lnTo>
                    <a:pt x="538" y="569"/>
                  </a:lnTo>
                  <a:lnTo>
                    <a:pt x="543" y="569"/>
                  </a:lnTo>
                  <a:lnTo>
                    <a:pt x="548" y="567"/>
                  </a:lnTo>
                  <a:lnTo>
                    <a:pt x="551" y="569"/>
                  </a:lnTo>
                  <a:lnTo>
                    <a:pt x="553" y="569"/>
                  </a:lnTo>
                  <a:lnTo>
                    <a:pt x="551" y="567"/>
                  </a:lnTo>
                  <a:lnTo>
                    <a:pt x="553" y="567"/>
                  </a:lnTo>
                  <a:lnTo>
                    <a:pt x="556" y="567"/>
                  </a:lnTo>
                  <a:lnTo>
                    <a:pt x="556" y="569"/>
                  </a:lnTo>
                  <a:lnTo>
                    <a:pt x="559" y="569"/>
                  </a:lnTo>
                  <a:lnTo>
                    <a:pt x="559" y="572"/>
                  </a:lnTo>
                  <a:lnTo>
                    <a:pt x="559" y="575"/>
                  </a:lnTo>
                  <a:lnTo>
                    <a:pt x="561" y="575"/>
                  </a:lnTo>
                  <a:lnTo>
                    <a:pt x="564" y="575"/>
                  </a:lnTo>
                  <a:lnTo>
                    <a:pt x="564" y="577"/>
                  </a:lnTo>
                  <a:lnTo>
                    <a:pt x="566" y="577"/>
                  </a:lnTo>
                  <a:lnTo>
                    <a:pt x="569" y="577"/>
                  </a:lnTo>
                  <a:lnTo>
                    <a:pt x="572" y="577"/>
                  </a:lnTo>
                  <a:lnTo>
                    <a:pt x="574" y="577"/>
                  </a:lnTo>
                  <a:lnTo>
                    <a:pt x="572" y="577"/>
                  </a:lnTo>
                  <a:lnTo>
                    <a:pt x="574" y="577"/>
                  </a:lnTo>
                  <a:lnTo>
                    <a:pt x="572" y="577"/>
                  </a:lnTo>
                  <a:lnTo>
                    <a:pt x="572" y="575"/>
                  </a:lnTo>
                  <a:lnTo>
                    <a:pt x="574" y="575"/>
                  </a:lnTo>
                  <a:lnTo>
                    <a:pt x="572" y="575"/>
                  </a:lnTo>
                  <a:lnTo>
                    <a:pt x="574" y="575"/>
                  </a:lnTo>
                  <a:lnTo>
                    <a:pt x="574" y="577"/>
                  </a:lnTo>
                  <a:lnTo>
                    <a:pt x="577" y="577"/>
                  </a:lnTo>
                  <a:lnTo>
                    <a:pt x="577" y="575"/>
                  </a:lnTo>
                  <a:lnTo>
                    <a:pt x="579" y="575"/>
                  </a:lnTo>
                  <a:lnTo>
                    <a:pt x="579" y="572"/>
                  </a:lnTo>
                  <a:lnTo>
                    <a:pt x="582" y="572"/>
                  </a:lnTo>
                  <a:lnTo>
                    <a:pt x="582" y="569"/>
                  </a:lnTo>
                  <a:lnTo>
                    <a:pt x="582" y="572"/>
                  </a:lnTo>
                  <a:lnTo>
                    <a:pt x="585" y="572"/>
                  </a:lnTo>
                  <a:lnTo>
                    <a:pt x="585" y="569"/>
                  </a:lnTo>
                  <a:lnTo>
                    <a:pt x="585" y="567"/>
                  </a:lnTo>
                  <a:lnTo>
                    <a:pt x="585" y="569"/>
                  </a:lnTo>
                  <a:lnTo>
                    <a:pt x="585" y="567"/>
                  </a:lnTo>
                  <a:lnTo>
                    <a:pt x="585" y="569"/>
                  </a:lnTo>
                  <a:lnTo>
                    <a:pt x="587" y="569"/>
                  </a:lnTo>
                  <a:lnTo>
                    <a:pt x="587" y="567"/>
                  </a:lnTo>
                  <a:lnTo>
                    <a:pt x="590" y="567"/>
                  </a:lnTo>
                  <a:lnTo>
                    <a:pt x="590" y="569"/>
                  </a:lnTo>
                  <a:lnTo>
                    <a:pt x="590" y="567"/>
                  </a:lnTo>
                  <a:lnTo>
                    <a:pt x="593" y="567"/>
                  </a:lnTo>
                  <a:close/>
                  <a:moveTo>
                    <a:pt x="1240" y="10"/>
                  </a:moveTo>
                  <a:lnTo>
                    <a:pt x="1245" y="16"/>
                  </a:lnTo>
                  <a:lnTo>
                    <a:pt x="1250" y="21"/>
                  </a:lnTo>
                  <a:lnTo>
                    <a:pt x="1256" y="24"/>
                  </a:lnTo>
                  <a:lnTo>
                    <a:pt x="1261" y="24"/>
                  </a:lnTo>
                  <a:lnTo>
                    <a:pt x="1266" y="24"/>
                  </a:lnTo>
                  <a:lnTo>
                    <a:pt x="1269" y="21"/>
                  </a:lnTo>
                  <a:lnTo>
                    <a:pt x="1276" y="18"/>
                  </a:lnTo>
                  <a:lnTo>
                    <a:pt x="1282" y="16"/>
                  </a:lnTo>
                  <a:lnTo>
                    <a:pt x="1284" y="13"/>
                  </a:lnTo>
                  <a:lnTo>
                    <a:pt x="1287" y="16"/>
                  </a:lnTo>
                  <a:lnTo>
                    <a:pt x="1289" y="21"/>
                  </a:lnTo>
                  <a:lnTo>
                    <a:pt x="1287" y="24"/>
                  </a:lnTo>
                  <a:lnTo>
                    <a:pt x="1287" y="29"/>
                  </a:lnTo>
                  <a:lnTo>
                    <a:pt x="1289" y="34"/>
                  </a:lnTo>
                  <a:lnTo>
                    <a:pt x="1292" y="39"/>
                  </a:lnTo>
                  <a:lnTo>
                    <a:pt x="1292" y="44"/>
                  </a:lnTo>
                  <a:lnTo>
                    <a:pt x="1289" y="50"/>
                  </a:lnTo>
                  <a:lnTo>
                    <a:pt x="1289" y="52"/>
                  </a:lnTo>
                  <a:lnTo>
                    <a:pt x="1292" y="57"/>
                  </a:lnTo>
                  <a:lnTo>
                    <a:pt x="1295" y="57"/>
                  </a:lnTo>
                  <a:lnTo>
                    <a:pt x="1300" y="55"/>
                  </a:lnTo>
                  <a:lnTo>
                    <a:pt x="1308" y="52"/>
                  </a:lnTo>
                  <a:lnTo>
                    <a:pt x="1316" y="52"/>
                  </a:lnTo>
                  <a:lnTo>
                    <a:pt x="1326" y="52"/>
                  </a:lnTo>
                  <a:lnTo>
                    <a:pt x="1334" y="52"/>
                  </a:lnTo>
                  <a:lnTo>
                    <a:pt x="1336" y="52"/>
                  </a:lnTo>
                  <a:lnTo>
                    <a:pt x="1342" y="52"/>
                  </a:lnTo>
                  <a:lnTo>
                    <a:pt x="1347" y="50"/>
                  </a:lnTo>
                  <a:lnTo>
                    <a:pt x="1355" y="50"/>
                  </a:lnTo>
                  <a:lnTo>
                    <a:pt x="1357" y="50"/>
                  </a:lnTo>
                  <a:lnTo>
                    <a:pt x="1360" y="50"/>
                  </a:lnTo>
                  <a:lnTo>
                    <a:pt x="1365" y="52"/>
                  </a:lnTo>
                  <a:lnTo>
                    <a:pt x="1373" y="55"/>
                  </a:lnTo>
                  <a:lnTo>
                    <a:pt x="1376" y="57"/>
                  </a:lnTo>
                  <a:lnTo>
                    <a:pt x="1381" y="57"/>
                  </a:lnTo>
                  <a:lnTo>
                    <a:pt x="1381" y="60"/>
                  </a:lnTo>
                  <a:lnTo>
                    <a:pt x="1383" y="60"/>
                  </a:lnTo>
                  <a:lnTo>
                    <a:pt x="1383" y="57"/>
                  </a:lnTo>
                  <a:lnTo>
                    <a:pt x="1386" y="55"/>
                  </a:lnTo>
                  <a:lnTo>
                    <a:pt x="1389" y="55"/>
                  </a:lnTo>
                  <a:lnTo>
                    <a:pt x="1389" y="52"/>
                  </a:lnTo>
                  <a:lnTo>
                    <a:pt x="1389" y="50"/>
                  </a:lnTo>
                  <a:lnTo>
                    <a:pt x="1389" y="47"/>
                  </a:lnTo>
                  <a:lnTo>
                    <a:pt x="1391" y="47"/>
                  </a:lnTo>
                  <a:lnTo>
                    <a:pt x="1394" y="50"/>
                  </a:lnTo>
                  <a:lnTo>
                    <a:pt x="1396" y="52"/>
                  </a:lnTo>
                  <a:lnTo>
                    <a:pt x="1399" y="52"/>
                  </a:lnTo>
                  <a:lnTo>
                    <a:pt x="1399" y="55"/>
                  </a:lnTo>
                  <a:lnTo>
                    <a:pt x="1399" y="52"/>
                  </a:lnTo>
                  <a:lnTo>
                    <a:pt x="1399" y="50"/>
                  </a:lnTo>
                  <a:lnTo>
                    <a:pt x="1402" y="47"/>
                  </a:lnTo>
                  <a:lnTo>
                    <a:pt x="1404" y="47"/>
                  </a:lnTo>
                  <a:lnTo>
                    <a:pt x="1407" y="47"/>
                  </a:lnTo>
                  <a:lnTo>
                    <a:pt x="1449" y="47"/>
                  </a:lnTo>
                  <a:lnTo>
                    <a:pt x="1488" y="47"/>
                  </a:lnTo>
                  <a:lnTo>
                    <a:pt x="1485" y="50"/>
                  </a:lnTo>
                  <a:lnTo>
                    <a:pt x="1480" y="52"/>
                  </a:lnTo>
                  <a:lnTo>
                    <a:pt x="1477" y="52"/>
                  </a:lnTo>
                  <a:lnTo>
                    <a:pt x="1475" y="55"/>
                  </a:lnTo>
                  <a:lnTo>
                    <a:pt x="1470" y="55"/>
                  </a:lnTo>
                  <a:lnTo>
                    <a:pt x="1467" y="57"/>
                  </a:lnTo>
                  <a:lnTo>
                    <a:pt x="1464" y="57"/>
                  </a:lnTo>
                  <a:lnTo>
                    <a:pt x="1459" y="60"/>
                  </a:lnTo>
                  <a:lnTo>
                    <a:pt x="1457" y="60"/>
                  </a:lnTo>
                  <a:lnTo>
                    <a:pt x="1454" y="60"/>
                  </a:lnTo>
                  <a:lnTo>
                    <a:pt x="1449" y="63"/>
                  </a:lnTo>
                  <a:lnTo>
                    <a:pt x="1446" y="63"/>
                  </a:lnTo>
                  <a:lnTo>
                    <a:pt x="1443" y="63"/>
                  </a:lnTo>
                  <a:lnTo>
                    <a:pt x="1446" y="65"/>
                  </a:lnTo>
                  <a:lnTo>
                    <a:pt x="1449" y="68"/>
                  </a:lnTo>
                  <a:lnTo>
                    <a:pt x="1446" y="73"/>
                  </a:lnTo>
                  <a:lnTo>
                    <a:pt x="1443" y="78"/>
                  </a:lnTo>
                  <a:lnTo>
                    <a:pt x="1443" y="81"/>
                  </a:lnTo>
                  <a:lnTo>
                    <a:pt x="1443" y="84"/>
                  </a:lnTo>
                  <a:lnTo>
                    <a:pt x="1443" y="86"/>
                  </a:lnTo>
                  <a:lnTo>
                    <a:pt x="1446" y="86"/>
                  </a:lnTo>
                  <a:lnTo>
                    <a:pt x="1446" y="89"/>
                  </a:lnTo>
                  <a:lnTo>
                    <a:pt x="1449" y="89"/>
                  </a:lnTo>
                  <a:lnTo>
                    <a:pt x="1449" y="94"/>
                  </a:lnTo>
                  <a:lnTo>
                    <a:pt x="1451" y="94"/>
                  </a:lnTo>
                  <a:lnTo>
                    <a:pt x="1451" y="97"/>
                  </a:lnTo>
                  <a:lnTo>
                    <a:pt x="1454" y="97"/>
                  </a:lnTo>
                  <a:lnTo>
                    <a:pt x="1454" y="99"/>
                  </a:lnTo>
                  <a:lnTo>
                    <a:pt x="1454" y="102"/>
                  </a:lnTo>
                  <a:lnTo>
                    <a:pt x="1457" y="104"/>
                  </a:lnTo>
                  <a:lnTo>
                    <a:pt x="1457" y="107"/>
                  </a:lnTo>
                  <a:lnTo>
                    <a:pt x="1457" y="110"/>
                  </a:lnTo>
                  <a:lnTo>
                    <a:pt x="1459" y="112"/>
                  </a:lnTo>
                  <a:lnTo>
                    <a:pt x="1462" y="112"/>
                  </a:lnTo>
                  <a:lnTo>
                    <a:pt x="1462" y="115"/>
                  </a:lnTo>
                  <a:lnTo>
                    <a:pt x="1462" y="118"/>
                  </a:lnTo>
                  <a:lnTo>
                    <a:pt x="1464" y="120"/>
                  </a:lnTo>
                  <a:lnTo>
                    <a:pt x="1462" y="123"/>
                  </a:lnTo>
                  <a:lnTo>
                    <a:pt x="1462" y="125"/>
                  </a:lnTo>
                  <a:lnTo>
                    <a:pt x="1459" y="125"/>
                  </a:lnTo>
                  <a:lnTo>
                    <a:pt x="1459" y="128"/>
                  </a:lnTo>
                  <a:lnTo>
                    <a:pt x="1459" y="131"/>
                  </a:lnTo>
                  <a:lnTo>
                    <a:pt x="1459" y="133"/>
                  </a:lnTo>
                  <a:lnTo>
                    <a:pt x="1462" y="136"/>
                  </a:lnTo>
                  <a:lnTo>
                    <a:pt x="1462" y="138"/>
                  </a:lnTo>
                  <a:lnTo>
                    <a:pt x="1462" y="141"/>
                  </a:lnTo>
                  <a:lnTo>
                    <a:pt x="1459" y="141"/>
                  </a:lnTo>
                  <a:lnTo>
                    <a:pt x="1462" y="144"/>
                  </a:lnTo>
                  <a:lnTo>
                    <a:pt x="1462" y="141"/>
                  </a:lnTo>
                  <a:lnTo>
                    <a:pt x="1464" y="141"/>
                  </a:lnTo>
                  <a:lnTo>
                    <a:pt x="1464" y="144"/>
                  </a:lnTo>
                  <a:lnTo>
                    <a:pt x="1464" y="146"/>
                  </a:lnTo>
                  <a:lnTo>
                    <a:pt x="1462" y="146"/>
                  </a:lnTo>
                  <a:lnTo>
                    <a:pt x="1462" y="149"/>
                  </a:lnTo>
                  <a:lnTo>
                    <a:pt x="1462" y="151"/>
                  </a:lnTo>
                  <a:lnTo>
                    <a:pt x="1464" y="151"/>
                  </a:lnTo>
                  <a:lnTo>
                    <a:pt x="1464" y="154"/>
                  </a:lnTo>
                  <a:lnTo>
                    <a:pt x="1467" y="154"/>
                  </a:lnTo>
                  <a:lnTo>
                    <a:pt x="1467" y="157"/>
                  </a:lnTo>
                  <a:lnTo>
                    <a:pt x="1464" y="159"/>
                  </a:lnTo>
                  <a:lnTo>
                    <a:pt x="1462" y="159"/>
                  </a:lnTo>
                  <a:lnTo>
                    <a:pt x="1462" y="162"/>
                  </a:lnTo>
                  <a:lnTo>
                    <a:pt x="1459" y="165"/>
                  </a:lnTo>
                  <a:lnTo>
                    <a:pt x="1459" y="167"/>
                  </a:lnTo>
                  <a:lnTo>
                    <a:pt x="1459" y="170"/>
                  </a:lnTo>
                  <a:lnTo>
                    <a:pt x="1457" y="172"/>
                  </a:lnTo>
                  <a:lnTo>
                    <a:pt x="1454" y="172"/>
                  </a:lnTo>
                  <a:lnTo>
                    <a:pt x="1454" y="175"/>
                  </a:lnTo>
                  <a:lnTo>
                    <a:pt x="1451" y="175"/>
                  </a:lnTo>
                  <a:lnTo>
                    <a:pt x="1451" y="178"/>
                  </a:lnTo>
                  <a:lnTo>
                    <a:pt x="1449" y="178"/>
                  </a:lnTo>
                  <a:lnTo>
                    <a:pt x="1451" y="178"/>
                  </a:lnTo>
                  <a:lnTo>
                    <a:pt x="1451" y="180"/>
                  </a:lnTo>
                  <a:lnTo>
                    <a:pt x="1454" y="178"/>
                  </a:lnTo>
                  <a:lnTo>
                    <a:pt x="1454" y="180"/>
                  </a:lnTo>
                  <a:lnTo>
                    <a:pt x="1451" y="180"/>
                  </a:lnTo>
                  <a:lnTo>
                    <a:pt x="1451" y="183"/>
                  </a:lnTo>
                  <a:lnTo>
                    <a:pt x="1454" y="180"/>
                  </a:lnTo>
                  <a:lnTo>
                    <a:pt x="1457" y="183"/>
                  </a:lnTo>
                  <a:lnTo>
                    <a:pt x="1459" y="185"/>
                  </a:lnTo>
                  <a:lnTo>
                    <a:pt x="1462" y="185"/>
                  </a:lnTo>
                  <a:lnTo>
                    <a:pt x="1464" y="188"/>
                  </a:lnTo>
                  <a:lnTo>
                    <a:pt x="1464" y="191"/>
                  </a:lnTo>
                  <a:lnTo>
                    <a:pt x="1464" y="193"/>
                  </a:lnTo>
                  <a:lnTo>
                    <a:pt x="1464" y="196"/>
                  </a:lnTo>
                  <a:lnTo>
                    <a:pt x="1464" y="199"/>
                  </a:lnTo>
                  <a:lnTo>
                    <a:pt x="1464" y="201"/>
                  </a:lnTo>
                  <a:lnTo>
                    <a:pt x="1464" y="204"/>
                  </a:lnTo>
                  <a:lnTo>
                    <a:pt x="1464" y="206"/>
                  </a:lnTo>
                  <a:lnTo>
                    <a:pt x="1467" y="206"/>
                  </a:lnTo>
                  <a:lnTo>
                    <a:pt x="1467" y="209"/>
                  </a:lnTo>
                  <a:lnTo>
                    <a:pt x="1470" y="212"/>
                  </a:lnTo>
                  <a:lnTo>
                    <a:pt x="1467" y="214"/>
                  </a:lnTo>
                  <a:lnTo>
                    <a:pt x="1464" y="219"/>
                  </a:lnTo>
                  <a:lnTo>
                    <a:pt x="1464" y="222"/>
                  </a:lnTo>
                  <a:lnTo>
                    <a:pt x="1462" y="222"/>
                  </a:lnTo>
                  <a:lnTo>
                    <a:pt x="1459" y="225"/>
                  </a:lnTo>
                  <a:lnTo>
                    <a:pt x="1457" y="227"/>
                  </a:lnTo>
                  <a:lnTo>
                    <a:pt x="1449" y="230"/>
                  </a:lnTo>
                  <a:lnTo>
                    <a:pt x="1446" y="230"/>
                  </a:lnTo>
                  <a:lnTo>
                    <a:pt x="1443" y="232"/>
                  </a:lnTo>
                  <a:lnTo>
                    <a:pt x="1443" y="235"/>
                  </a:lnTo>
                  <a:lnTo>
                    <a:pt x="1441" y="235"/>
                  </a:lnTo>
                  <a:lnTo>
                    <a:pt x="1438" y="238"/>
                  </a:lnTo>
                  <a:lnTo>
                    <a:pt x="1436" y="240"/>
                  </a:lnTo>
                  <a:lnTo>
                    <a:pt x="1433" y="240"/>
                  </a:lnTo>
                  <a:lnTo>
                    <a:pt x="1430" y="240"/>
                  </a:lnTo>
                  <a:lnTo>
                    <a:pt x="1430" y="243"/>
                  </a:lnTo>
                  <a:lnTo>
                    <a:pt x="1428" y="243"/>
                  </a:lnTo>
                  <a:lnTo>
                    <a:pt x="1428" y="246"/>
                  </a:lnTo>
                  <a:lnTo>
                    <a:pt x="1425" y="246"/>
                  </a:lnTo>
                  <a:lnTo>
                    <a:pt x="1423" y="248"/>
                  </a:lnTo>
                  <a:lnTo>
                    <a:pt x="1423" y="251"/>
                  </a:lnTo>
                  <a:lnTo>
                    <a:pt x="1423" y="253"/>
                  </a:lnTo>
                  <a:lnTo>
                    <a:pt x="1420" y="256"/>
                  </a:lnTo>
                  <a:lnTo>
                    <a:pt x="1420" y="259"/>
                  </a:lnTo>
                  <a:lnTo>
                    <a:pt x="1420" y="261"/>
                  </a:lnTo>
                  <a:lnTo>
                    <a:pt x="1417" y="261"/>
                  </a:lnTo>
                  <a:lnTo>
                    <a:pt x="1417" y="264"/>
                  </a:lnTo>
                  <a:lnTo>
                    <a:pt x="1415" y="266"/>
                  </a:lnTo>
                  <a:lnTo>
                    <a:pt x="1415" y="269"/>
                  </a:lnTo>
                  <a:lnTo>
                    <a:pt x="1412" y="272"/>
                  </a:lnTo>
                  <a:lnTo>
                    <a:pt x="1412" y="274"/>
                  </a:lnTo>
                  <a:lnTo>
                    <a:pt x="1410" y="274"/>
                  </a:lnTo>
                  <a:lnTo>
                    <a:pt x="1410" y="277"/>
                  </a:lnTo>
                  <a:lnTo>
                    <a:pt x="1410" y="279"/>
                  </a:lnTo>
                  <a:lnTo>
                    <a:pt x="1407" y="279"/>
                  </a:lnTo>
                  <a:lnTo>
                    <a:pt x="1407" y="282"/>
                  </a:lnTo>
                  <a:lnTo>
                    <a:pt x="1404" y="282"/>
                  </a:lnTo>
                  <a:lnTo>
                    <a:pt x="1404" y="285"/>
                  </a:lnTo>
                  <a:lnTo>
                    <a:pt x="1404" y="287"/>
                  </a:lnTo>
                  <a:lnTo>
                    <a:pt x="1402" y="287"/>
                  </a:lnTo>
                  <a:lnTo>
                    <a:pt x="1399" y="290"/>
                  </a:lnTo>
                  <a:lnTo>
                    <a:pt x="1396" y="290"/>
                  </a:lnTo>
                  <a:lnTo>
                    <a:pt x="1394" y="290"/>
                  </a:lnTo>
                  <a:lnTo>
                    <a:pt x="1394" y="293"/>
                  </a:lnTo>
                  <a:lnTo>
                    <a:pt x="1391" y="293"/>
                  </a:lnTo>
                  <a:lnTo>
                    <a:pt x="1391" y="295"/>
                  </a:lnTo>
                  <a:lnTo>
                    <a:pt x="1389" y="295"/>
                  </a:lnTo>
                  <a:lnTo>
                    <a:pt x="1386" y="298"/>
                  </a:lnTo>
                  <a:lnTo>
                    <a:pt x="1383" y="298"/>
                  </a:lnTo>
                  <a:lnTo>
                    <a:pt x="1383" y="300"/>
                  </a:lnTo>
                  <a:lnTo>
                    <a:pt x="1381" y="300"/>
                  </a:lnTo>
                  <a:lnTo>
                    <a:pt x="1378" y="300"/>
                  </a:lnTo>
                  <a:lnTo>
                    <a:pt x="1378" y="303"/>
                  </a:lnTo>
                  <a:lnTo>
                    <a:pt x="1376" y="303"/>
                  </a:lnTo>
                  <a:lnTo>
                    <a:pt x="1376" y="306"/>
                  </a:lnTo>
                  <a:lnTo>
                    <a:pt x="1376" y="308"/>
                  </a:lnTo>
                  <a:lnTo>
                    <a:pt x="1376" y="311"/>
                  </a:lnTo>
                  <a:lnTo>
                    <a:pt x="1378" y="313"/>
                  </a:lnTo>
                  <a:lnTo>
                    <a:pt x="1376" y="316"/>
                  </a:lnTo>
                  <a:lnTo>
                    <a:pt x="1376" y="319"/>
                  </a:lnTo>
                  <a:lnTo>
                    <a:pt x="1373" y="319"/>
                  </a:lnTo>
                  <a:lnTo>
                    <a:pt x="1373" y="321"/>
                  </a:lnTo>
                  <a:lnTo>
                    <a:pt x="1370" y="321"/>
                  </a:lnTo>
                  <a:lnTo>
                    <a:pt x="1368" y="321"/>
                  </a:lnTo>
                  <a:lnTo>
                    <a:pt x="1365" y="321"/>
                  </a:lnTo>
                  <a:lnTo>
                    <a:pt x="1363" y="321"/>
                  </a:lnTo>
                  <a:lnTo>
                    <a:pt x="1363" y="324"/>
                  </a:lnTo>
                  <a:lnTo>
                    <a:pt x="1360" y="327"/>
                  </a:lnTo>
                  <a:lnTo>
                    <a:pt x="1360" y="329"/>
                  </a:lnTo>
                  <a:lnTo>
                    <a:pt x="1357" y="329"/>
                  </a:lnTo>
                  <a:lnTo>
                    <a:pt x="1355" y="332"/>
                  </a:lnTo>
                  <a:lnTo>
                    <a:pt x="1352" y="332"/>
                  </a:lnTo>
                  <a:lnTo>
                    <a:pt x="1350" y="332"/>
                  </a:lnTo>
                  <a:lnTo>
                    <a:pt x="1347" y="329"/>
                  </a:lnTo>
                  <a:lnTo>
                    <a:pt x="1344" y="329"/>
                  </a:lnTo>
                  <a:lnTo>
                    <a:pt x="1342" y="332"/>
                  </a:lnTo>
                  <a:lnTo>
                    <a:pt x="1339" y="332"/>
                  </a:lnTo>
                  <a:lnTo>
                    <a:pt x="1336" y="334"/>
                  </a:lnTo>
                  <a:lnTo>
                    <a:pt x="1334" y="334"/>
                  </a:lnTo>
                  <a:lnTo>
                    <a:pt x="1331" y="334"/>
                  </a:lnTo>
                  <a:lnTo>
                    <a:pt x="1331" y="337"/>
                  </a:lnTo>
                  <a:lnTo>
                    <a:pt x="1331" y="334"/>
                  </a:lnTo>
                  <a:lnTo>
                    <a:pt x="1329" y="334"/>
                  </a:lnTo>
                  <a:lnTo>
                    <a:pt x="1329" y="337"/>
                  </a:lnTo>
                  <a:lnTo>
                    <a:pt x="1326" y="340"/>
                  </a:lnTo>
                  <a:lnTo>
                    <a:pt x="1323" y="340"/>
                  </a:lnTo>
                  <a:lnTo>
                    <a:pt x="1310" y="342"/>
                  </a:lnTo>
                  <a:lnTo>
                    <a:pt x="1305" y="345"/>
                  </a:lnTo>
                  <a:lnTo>
                    <a:pt x="1305" y="347"/>
                  </a:lnTo>
                  <a:lnTo>
                    <a:pt x="1303" y="347"/>
                  </a:lnTo>
                  <a:lnTo>
                    <a:pt x="1303" y="350"/>
                  </a:lnTo>
                  <a:lnTo>
                    <a:pt x="1295" y="358"/>
                  </a:lnTo>
                  <a:lnTo>
                    <a:pt x="1292" y="358"/>
                  </a:lnTo>
                  <a:lnTo>
                    <a:pt x="1289" y="358"/>
                  </a:lnTo>
                  <a:lnTo>
                    <a:pt x="1289" y="360"/>
                  </a:lnTo>
                  <a:lnTo>
                    <a:pt x="1287" y="360"/>
                  </a:lnTo>
                  <a:lnTo>
                    <a:pt x="1287" y="363"/>
                  </a:lnTo>
                  <a:lnTo>
                    <a:pt x="1284" y="363"/>
                  </a:lnTo>
                  <a:lnTo>
                    <a:pt x="1284" y="366"/>
                  </a:lnTo>
                  <a:lnTo>
                    <a:pt x="1282" y="366"/>
                  </a:lnTo>
                  <a:lnTo>
                    <a:pt x="1282" y="363"/>
                  </a:lnTo>
                  <a:lnTo>
                    <a:pt x="1279" y="360"/>
                  </a:lnTo>
                  <a:lnTo>
                    <a:pt x="1276" y="360"/>
                  </a:lnTo>
                  <a:lnTo>
                    <a:pt x="1276" y="358"/>
                  </a:lnTo>
                  <a:lnTo>
                    <a:pt x="1274" y="358"/>
                  </a:lnTo>
                  <a:lnTo>
                    <a:pt x="1274" y="360"/>
                  </a:lnTo>
                  <a:lnTo>
                    <a:pt x="1271" y="360"/>
                  </a:lnTo>
                  <a:lnTo>
                    <a:pt x="1269" y="360"/>
                  </a:lnTo>
                  <a:lnTo>
                    <a:pt x="1269" y="363"/>
                  </a:lnTo>
                  <a:lnTo>
                    <a:pt x="1266" y="363"/>
                  </a:lnTo>
                  <a:lnTo>
                    <a:pt x="1266" y="360"/>
                  </a:lnTo>
                  <a:lnTo>
                    <a:pt x="1266" y="358"/>
                  </a:lnTo>
                  <a:lnTo>
                    <a:pt x="1266" y="355"/>
                  </a:lnTo>
                  <a:lnTo>
                    <a:pt x="1263" y="355"/>
                  </a:lnTo>
                  <a:lnTo>
                    <a:pt x="1261" y="355"/>
                  </a:lnTo>
                  <a:lnTo>
                    <a:pt x="1261" y="345"/>
                  </a:lnTo>
                  <a:lnTo>
                    <a:pt x="1261" y="342"/>
                  </a:lnTo>
                  <a:lnTo>
                    <a:pt x="1263" y="342"/>
                  </a:lnTo>
                  <a:lnTo>
                    <a:pt x="1263" y="345"/>
                  </a:lnTo>
                  <a:lnTo>
                    <a:pt x="1266" y="345"/>
                  </a:lnTo>
                  <a:lnTo>
                    <a:pt x="1266" y="342"/>
                  </a:lnTo>
                  <a:lnTo>
                    <a:pt x="1263" y="342"/>
                  </a:lnTo>
                  <a:lnTo>
                    <a:pt x="1263" y="340"/>
                  </a:lnTo>
                  <a:lnTo>
                    <a:pt x="1261" y="340"/>
                  </a:lnTo>
                  <a:lnTo>
                    <a:pt x="1261" y="337"/>
                  </a:lnTo>
                  <a:lnTo>
                    <a:pt x="1258" y="337"/>
                  </a:lnTo>
                  <a:lnTo>
                    <a:pt x="1258" y="334"/>
                  </a:lnTo>
                  <a:lnTo>
                    <a:pt x="1256" y="334"/>
                  </a:lnTo>
                  <a:lnTo>
                    <a:pt x="1256" y="332"/>
                  </a:lnTo>
                  <a:lnTo>
                    <a:pt x="1256" y="334"/>
                  </a:lnTo>
                  <a:lnTo>
                    <a:pt x="1258" y="334"/>
                  </a:lnTo>
                  <a:lnTo>
                    <a:pt x="1261" y="334"/>
                  </a:lnTo>
                  <a:lnTo>
                    <a:pt x="1261" y="332"/>
                  </a:lnTo>
                  <a:lnTo>
                    <a:pt x="1261" y="334"/>
                  </a:lnTo>
                  <a:lnTo>
                    <a:pt x="1263" y="334"/>
                  </a:lnTo>
                  <a:lnTo>
                    <a:pt x="1263" y="332"/>
                  </a:lnTo>
                  <a:lnTo>
                    <a:pt x="1261" y="332"/>
                  </a:lnTo>
                  <a:lnTo>
                    <a:pt x="1261" y="329"/>
                  </a:lnTo>
                  <a:lnTo>
                    <a:pt x="1261" y="327"/>
                  </a:lnTo>
                  <a:lnTo>
                    <a:pt x="1263" y="327"/>
                  </a:lnTo>
                  <a:lnTo>
                    <a:pt x="1263" y="324"/>
                  </a:lnTo>
                  <a:lnTo>
                    <a:pt x="1266" y="324"/>
                  </a:lnTo>
                  <a:lnTo>
                    <a:pt x="1269" y="324"/>
                  </a:lnTo>
                  <a:lnTo>
                    <a:pt x="1269" y="321"/>
                  </a:lnTo>
                  <a:lnTo>
                    <a:pt x="1269" y="319"/>
                  </a:lnTo>
                  <a:lnTo>
                    <a:pt x="1269" y="316"/>
                  </a:lnTo>
                  <a:lnTo>
                    <a:pt x="1269" y="313"/>
                  </a:lnTo>
                  <a:lnTo>
                    <a:pt x="1266" y="313"/>
                  </a:lnTo>
                  <a:lnTo>
                    <a:pt x="1269" y="308"/>
                  </a:lnTo>
                  <a:lnTo>
                    <a:pt x="1269" y="306"/>
                  </a:lnTo>
                  <a:lnTo>
                    <a:pt x="1263" y="306"/>
                  </a:lnTo>
                  <a:lnTo>
                    <a:pt x="1258" y="308"/>
                  </a:lnTo>
                  <a:lnTo>
                    <a:pt x="1256" y="308"/>
                  </a:lnTo>
                  <a:lnTo>
                    <a:pt x="1248" y="313"/>
                  </a:lnTo>
                  <a:lnTo>
                    <a:pt x="1245" y="313"/>
                  </a:lnTo>
                  <a:lnTo>
                    <a:pt x="1242" y="313"/>
                  </a:lnTo>
                  <a:lnTo>
                    <a:pt x="1242" y="316"/>
                  </a:lnTo>
                  <a:lnTo>
                    <a:pt x="1240" y="316"/>
                  </a:lnTo>
                  <a:lnTo>
                    <a:pt x="1224" y="327"/>
                  </a:lnTo>
                  <a:lnTo>
                    <a:pt x="1222" y="329"/>
                  </a:lnTo>
                  <a:lnTo>
                    <a:pt x="1219" y="329"/>
                  </a:lnTo>
                  <a:lnTo>
                    <a:pt x="1216" y="329"/>
                  </a:lnTo>
                  <a:lnTo>
                    <a:pt x="1214" y="329"/>
                  </a:lnTo>
                  <a:lnTo>
                    <a:pt x="1214" y="327"/>
                  </a:lnTo>
                  <a:lnTo>
                    <a:pt x="1211" y="327"/>
                  </a:lnTo>
                  <a:lnTo>
                    <a:pt x="1209" y="327"/>
                  </a:lnTo>
                  <a:lnTo>
                    <a:pt x="1209" y="329"/>
                  </a:lnTo>
                  <a:lnTo>
                    <a:pt x="1206" y="329"/>
                  </a:lnTo>
                  <a:lnTo>
                    <a:pt x="1206" y="332"/>
                  </a:lnTo>
                  <a:lnTo>
                    <a:pt x="1203" y="332"/>
                  </a:lnTo>
                  <a:lnTo>
                    <a:pt x="1201" y="332"/>
                  </a:lnTo>
                  <a:lnTo>
                    <a:pt x="1196" y="332"/>
                  </a:lnTo>
                  <a:lnTo>
                    <a:pt x="1193" y="332"/>
                  </a:lnTo>
                  <a:lnTo>
                    <a:pt x="1190" y="334"/>
                  </a:lnTo>
                  <a:lnTo>
                    <a:pt x="1188" y="334"/>
                  </a:lnTo>
                  <a:lnTo>
                    <a:pt x="1190" y="334"/>
                  </a:lnTo>
                  <a:lnTo>
                    <a:pt x="1190" y="337"/>
                  </a:lnTo>
                  <a:lnTo>
                    <a:pt x="1193" y="337"/>
                  </a:lnTo>
                  <a:lnTo>
                    <a:pt x="1196" y="337"/>
                  </a:lnTo>
                  <a:lnTo>
                    <a:pt x="1198" y="340"/>
                  </a:lnTo>
                  <a:lnTo>
                    <a:pt x="1198" y="342"/>
                  </a:lnTo>
                  <a:lnTo>
                    <a:pt x="1196" y="345"/>
                  </a:lnTo>
                  <a:lnTo>
                    <a:pt x="1198" y="345"/>
                  </a:lnTo>
                  <a:lnTo>
                    <a:pt x="1201" y="345"/>
                  </a:lnTo>
                  <a:lnTo>
                    <a:pt x="1203" y="345"/>
                  </a:lnTo>
                  <a:lnTo>
                    <a:pt x="1206" y="345"/>
                  </a:lnTo>
                  <a:lnTo>
                    <a:pt x="1206" y="347"/>
                  </a:lnTo>
                  <a:lnTo>
                    <a:pt x="1209" y="347"/>
                  </a:lnTo>
                  <a:lnTo>
                    <a:pt x="1209" y="350"/>
                  </a:lnTo>
                  <a:lnTo>
                    <a:pt x="1209" y="353"/>
                  </a:lnTo>
                  <a:lnTo>
                    <a:pt x="1209" y="355"/>
                  </a:lnTo>
                  <a:lnTo>
                    <a:pt x="1209" y="358"/>
                  </a:lnTo>
                  <a:lnTo>
                    <a:pt x="1209" y="360"/>
                  </a:lnTo>
                  <a:lnTo>
                    <a:pt x="1206" y="363"/>
                  </a:lnTo>
                  <a:lnTo>
                    <a:pt x="1201" y="379"/>
                  </a:lnTo>
                  <a:lnTo>
                    <a:pt x="1201" y="381"/>
                  </a:lnTo>
                  <a:lnTo>
                    <a:pt x="1201" y="384"/>
                  </a:lnTo>
                  <a:lnTo>
                    <a:pt x="1201" y="387"/>
                  </a:lnTo>
                  <a:lnTo>
                    <a:pt x="1198" y="392"/>
                  </a:lnTo>
                  <a:lnTo>
                    <a:pt x="1201" y="397"/>
                  </a:lnTo>
                  <a:lnTo>
                    <a:pt x="1201" y="413"/>
                  </a:lnTo>
                  <a:lnTo>
                    <a:pt x="1198" y="415"/>
                  </a:lnTo>
                  <a:lnTo>
                    <a:pt x="1198" y="418"/>
                  </a:lnTo>
                  <a:lnTo>
                    <a:pt x="1198" y="421"/>
                  </a:lnTo>
                  <a:lnTo>
                    <a:pt x="1196" y="421"/>
                  </a:lnTo>
                  <a:lnTo>
                    <a:pt x="1193" y="423"/>
                  </a:lnTo>
                  <a:lnTo>
                    <a:pt x="1188" y="426"/>
                  </a:lnTo>
                  <a:lnTo>
                    <a:pt x="1188" y="428"/>
                  </a:lnTo>
                  <a:lnTo>
                    <a:pt x="1185" y="428"/>
                  </a:lnTo>
                  <a:lnTo>
                    <a:pt x="1185" y="431"/>
                  </a:lnTo>
                  <a:lnTo>
                    <a:pt x="1182" y="431"/>
                  </a:lnTo>
                  <a:lnTo>
                    <a:pt x="1182" y="434"/>
                  </a:lnTo>
                  <a:lnTo>
                    <a:pt x="1182" y="436"/>
                  </a:lnTo>
                  <a:lnTo>
                    <a:pt x="1180" y="439"/>
                  </a:lnTo>
                  <a:lnTo>
                    <a:pt x="1177" y="439"/>
                  </a:lnTo>
                  <a:lnTo>
                    <a:pt x="1175" y="439"/>
                  </a:lnTo>
                  <a:lnTo>
                    <a:pt x="1175" y="441"/>
                  </a:lnTo>
                  <a:lnTo>
                    <a:pt x="1172" y="441"/>
                  </a:lnTo>
                  <a:lnTo>
                    <a:pt x="1169" y="441"/>
                  </a:lnTo>
                  <a:lnTo>
                    <a:pt x="1167" y="441"/>
                  </a:lnTo>
                  <a:lnTo>
                    <a:pt x="1164" y="439"/>
                  </a:lnTo>
                  <a:lnTo>
                    <a:pt x="1159" y="436"/>
                  </a:lnTo>
                  <a:lnTo>
                    <a:pt x="1156" y="436"/>
                  </a:lnTo>
                  <a:lnTo>
                    <a:pt x="1154" y="434"/>
                  </a:lnTo>
                  <a:lnTo>
                    <a:pt x="1151" y="431"/>
                  </a:lnTo>
                  <a:lnTo>
                    <a:pt x="1149" y="431"/>
                  </a:lnTo>
                  <a:lnTo>
                    <a:pt x="1146" y="431"/>
                  </a:lnTo>
                  <a:lnTo>
                    <a:pt x="1143" y="431"/>
                  </a:lnTo>
                  <a:lnTo>
                    <a:pt x="1141" y="431"/>
                  </a:lnTo>
                  <a:lnTo>
                    <a:pt x="1138" y="431"/>
                  </a:lnTo>
                  <a:lnTo>
                    <a:pt x="1135" y="431"/>
                  </a:lnTo>
                  <a:lnTo>
                    <a:pt x="1117" y="434"/>
                  </a:lnTo>
                  <a:lnTo>
                    <a:pt x="1112" y="434"/>
                  </a:lnTo>
                  <a:lnTo>
                    <a:pt x="1107" y="434"/>
                  </a:lnTo>
                  <a:lnTo>
                    <a:pt x="1088" y="436"/>
                  </a:lnTo>
                  <a:lnTo>
                    <a:pt x="1088" y="439"/>
                  </a:lnTo>
                  <a:lnTo>
                    <a:pt x="1088" y="441"/>
                  </a:lnTo>
                  <a:lnTo>
                    <a:pt x="1086" y="444"/>
                  </a:lnTo>
                  <a:lnTo>
                    <a:pt x="1081" y="452"/>
                  </a:lnTo>
                  <a:lnTo>
                    <a:pt x="1078" y="457"/>
                  </a:lnTo>
                  <a:lnTo>
                    <a:pt x="1075" y="462"/>
                  </a:lnTo>
                  <a:lnTo>
                    <a:pt x="1073" y="465"/>
                  </a:lnTo>
                  <a:lnTo>
                    <a:pt x="1073" y="468"/>
                  </a:lnTo>
                  <a:lnTo>
                    <a:pt x="1073" y="470"/>
                  </a:lnTo>
                  <a:lnTo>
                    <a:pt x="1070" y="475"/>
                  </a:lnTo>
                  <a:lnTo>
                    <a:pt x="1070" y="478"/>
                  </a:lnTo>
                  <a:lnTo>
                    <a:pt x="1070" y="481"/>
                  </a:lnTo>
                  <a:lnTo>
                    <a:pt x="1068" y="481"/>
                  </a:lnTo>
                  <a:lnTo>
                    <a:pt x="1068" y="483"/>
                  </a:lnTo>
                  <a:lnTo>
                    <a:pt x="1065" y="486"/>
                  </a:lnTo>
                  <a:lnTo>
                    <a:pt x="1062" y="488"/>
                  </a:lnTo>
                  <a:lnTo>
                    <a:pt x="1062" y="491"/>
                  </a:lnTo>
                  <a:lnTo>
                    <a:pt x="1060" y="491"/>
                  </a:lnTo>
                  <a:lnTo>
                    <a:pt x="1060" y="494"/>
                  </a:lnTo>
                  <a:lnTo>
                    <a:pt x="1057" y="496"/>
                  </a:lnTo>
                  <a:lnTo>
                    <a:pt x="1055" y="496"/>
                  </a:lnTo>
                  <a:lnTo>
                    <a:pt x="1052" y="499"/>
                  </a:lnTo>
                  <a:lnTo>
                    <a:pt x="1049" y="499"/>
                  </a:lnTo>
                  <a:lnTo>
                    <a:pt x="1044" y="502"/>
                  </a:lnTo>
                  <a:lnTo>
                    <a:pt x="1042" y="502"/>
                  </a:lnTo>
                  <a:lnTo>
                    <a:pt x="1036" y="504"/>
                  </a:lnTo>
                  <a:lnTo>
                    <a:pt x="1026" y="509"/>
                  </a:lnTo>
                  <a:lnTo>
                    <a:pt x="1023" y="512"/>
                  </a:lnTo>
                  <a:lnTo>
                    <a:pt x="1021" y="515"/>
                  </a:lnTo>
                  <a:lnTo>
                    <a:pt x="1013" y="520"/>
                  </a:lnTo>
                  <a:lnTo>
                    <a:pt x="1010" y="520"/>
                  </a:lnTo>
                  <a:lnTo>
                    <a:pt x="1008" y="522"/>
                  </a:lnTo>
                  <a:lnTo>
                    <a:pt x="1005" y="522"/>
                  </a:lnTo>
                  <a:lnTo>
                    <a:pt x="1005" y="525"/>
                  </a:lnTo>
                  <a:lnTo>
                    <a:pt x="1002" y="525"/>
                  </a:lnTo>
                  <a:lnTo>
                    <a:pt x="1000" y="525"/>
                  </a:lnTo>
                  <a:lnTo>
                    <a:pt x="992" y="528"/>
                  </a:lnTo>
                  <a:lnTo>
                    <a:pt x="989" y="528"/>
                  </a:lnTo>
                  <a:lnTo>
                    <a:pt x="989" y="525"/>
                  </a:lnTo>
                  <a:lnTo>
                    <a:pt x="989" y="520"/>
                  </a:lnTo>
                  <a:lnTo>
                    <a:pt x="987" y="520"/>
                  </a:lnTo>
                  <a:lnTo>
                    <a:pt x="987" y="517"/>
                  </a:lnTo>
                  <a:lnTo>
                    <a:pt x="989" y="517"/>
                  </a:lnTo>
                  <a:lnTo>
                    <a:pt x="987" y="517"/>
                  </a:lnTo>
                  <a:lnTo>
                    <a:pt x="989" y="517"/>
                  </a:lnTo>
                  <a:lnTo>
                    <a:pt x="987" y="517"/>
                  </a:lnTo>
                  <a:lnTo>
                    <a:pt x="987" y="515"/>
                  </a:lnTo>
                  <a:lnTo>
                    <a:pt x="987" y="512"/>
                  </a:lnTo>
                  <a:lnTo>
                    <a:pt x="989" y="509"/>
                  </a:lnTo>
                  <a:lnTo>
                    <a:pt x="989" y="507"/>
                  </a:lnTo>
                  <a:lnTo>
                    <a:pt x="992" y="504"/>
                  </a:lnTo>
                  <a:lnTo>
                    <a:pt x="992" y="502"/>
                  </a:lnTo>
                  <a:lnTo>
                    <a:pt x="995" y="499"/>
                  </a:lnTo>
                  <a:lnTo>
                    <a:pt x="995" y="494"/>
                  </a:lnTo>
                  <a:lnTo>
                    <a:pt x="997" y="491"/>
                  </a:lnTo>
                  <a:lnTo>
                    <a:pt x="995" y="491"/>
                  </a:lnTo>
                  <a:lnTo>
                    <a:pt x="997" y="491"/>
                  </a:lnTo>
                  <a:lnTo>
                    <a:pt x="997" y="488"/>
                  </a:lnTo>
                  <a:lnTo>
                    <a:pt x="997" y="486"/>
                  </a:lnTo>
                  <a:lnTo>
                    <a:pt x="995" y="486"/>
                  </a:lnTo>
                  <a:lnTo>
                    <a:pt x="995" y="483"/>
                  </a:lnTo>
                  <a:lnTo>
                    <a:pt x="995" y="481"/>
                  </a:lnTo>
                  <a:lnTo>
                    <a:pt x="992" y="481"/>
                  </a:lnTo>
                  <a:lnTo>
                    <a:pt x="992" y="478"/>
                  </a:lnTo>
                  <a:lnTo>
                    <a:pt x="989" y="475"/>
                  </a:lnTo>
                  <a:lnTo>
                    <a:pt x="987" y="475"/>
                  </a:lnTo>
                  <a:lnTo>
                    <a:pt x="987" y="473"/>
                  </a:lnTo>
                  <a:lnTo>
                    <a:pt x="984" y="470"/>
                  </a:lnTo>
                  <a:lnTo>
                    <a:pt x="981" y="470"/>
                  </a:lnTo>
                  <a:lnTo>
                    <a:pt x="981" y="468"/>
                  </a:lnTo>
                  <a:lnTo>
                    <a:pt x="979" y="468"/>
                  </a:lnTo>
                  <a:lnTo>
                    <a:pt x="981" y="468"/>
                  </a:lnTo>
                  <a:lnTo>
                    <a:pt x="979" y="465"/>
                  </a:lnTo>
                  <a:lnTo>
                    <a:pt x="979" y="468"/>
                  </a:lnTo>
                  <a:lnTo>
                    <a:pt x="976" y="465"/>
                  </a:lnTo>
                  <a:lnTo>
                    <a:pt x="976" y="462"/>
                  </a:lnTo>
                  <a:lnTo>
                    <a:pt x="974" y="462"/>
                  </a:lnTo>
                  <a:lnTo>
                    <a:pt x="971" y="462"/>
                  </a:lnTo>
                  <a:lnTo>
                    <a:pt x="974" y="462"/>
                  </a:lnTo>
                  <a:lnTo>
                    <a:pt x="971" y="460"/>
                  </a:lnTo>
                  <a:lnTo>
                    <a:pt x="971" y="462"/>
                  </a:lnTo>
                  <a:lnTo>
                    <a:pt x="971" y="460"/>
                  </a:lnTo>
                  <a:lnTo>
                    <a:pt x="968" y="460"/>
                  </a:lnTo>
                  <a:lnTo>
                    <a:pt x="966" y="460"/>
                  </a:lnTo>
                  <a:lnTo>
                    <a:pt x="966" y="457"/>
                  </a:lnTo>
                  <a:lnTo>
                    <a:pt x="963" y="457"/>
                  </a:lnTo>
                  <a:lnTo>
                    <a:pt x="963" y="454"/>
                  </a:lnTo>
                  <a:lnTo>
                    <a:pt x="961" y="454"/>
                  </a:lnTo>
                  <a:lnTo>
                    <a:pt x="961" y="452"/>
                  </a:lnTo>
                  <a:lnTo>
                    <a:pt x="961" y="449"/>
                  </a:lnTo>
                  <a:lnTo>
                    <a:pt x="958" y="447"/>
                  </a:lnTo>
                  <a:lnTo>
                    <a:pt x="958" y="444"/>
                  </a:lnTo>
                  <a:lnTo>
                    <a:pt x="958" y="441"/>
                  </a:lnTo>
                  <a:lnTo>
                    <a:pt x="948" y="428"/>
                  </a:lnTo>
                  <a:lnTo>
                    <a:pt x="945" y="426"/>
                  </a:lnTo>
                  <a:lnTo>
                    <a:pt x="940" y="421"/>
                  </a:lnTo>
                  <a:lnTo>
                    <a:pt x="927" y="418"/>
                  </a:lnTo>
                  <a:lnTo>
                    <a:pt x="921" y="421"/>
                  </a:lnTo>
                  <a:lnTo>
                    <a:pt x="919" y="426"/>
                  </a:lnTo>
                  <a:lnTo>
                    <a:pt x="916" y="426"/>
                  </a:lnTo>
                  <a:lnTo>
                    <a:pt x="914" y="428"/>
                  </a:lnTo>
                  <a:lnTo>
                    <a:pt x="903" y="436"/>
                  </a:lnTo>
                  <a:lnTo>
                    <a:pt x="898" y="441"/>
                  </a:lnTo>
                  <a:lnTo>
                    <a:pt x="895" y="444"/>
                  </a:lnTo>
                  <a:lnTo>
                    <a:pt x="893" y="444"/>
                  </a:lnTo>
                  <a:lnTo>
                    <a:pt x="890" y="447"/>
                  </a:lnTo>
                  <a:lnTo>
                    <a:pt x="885" y="452"/>
                  </a:lnTo>
                  <a:lnTo>
                    <a:pt x="882" y="452"/>
                  </a:lnTo>
                  <a:lnTo>
                    <a:pt x="877" y="452"/>
                  </a:lnTo>
                  <a:lnTo>
                    <a:pt x="880" y="454"/>
                  </a:lnTo>
                  <a:lnTo>
                    <a:pt x="877" y="454"/>
                  </a:lnTo>
                  <a:lnTo>
                    <a:pt x="874" y="454"/>
                  </a:lnTo>
                  <a:lnTo>
                    <a:pt x="872" y="454"/>
                  </a:lnTo>
                  <a:lnTo>
                    <a:pt x="869" y="454"/>
                  </a:lnTo>
                  <a:lnTo>
                    <a:pt x="867" y="454"/>
                  </a:lnTo>
                  <a:lnTo>
                    <a:pt x="864" y="454"/>
                  </a:lnTo>
                  <a:lnTo>
                    <a:pt x="861" y="454"/>
                  </a:lnTo>
                  <a:lnTo>
                    <a:pt x="859" y="454"/>
                  </a:lnTo>
                  <a:lnTo>
                    <a:pt x="856" y="454"/>
                  </a:lnTo>
                  <a:lnTo>
                    <a:pt x="854" y="454"/>
                  </a:lnTo>
                  <a:lnTo>
                    <a:pt x="854" y="457"/>
                  </a:lnTo>
                  <a:lnTo>
                    <a:pt x="851" y="457"/>
                  </a:lnTo>
                  <a:lnTo>
                    <a:pt x="848" y="457"/>
                  </a:lnTo>
                  <a:lnTo>
                    <a:pt x="846" y="457"/>
                  </a:lnTo>
                  <a:lnTo>
                    <a:pt x="843" y="457"/>
                  </a:lnTo>
                  <a:lnTo>
                    <a:pt x="843" y="460"/>
                  </a:lnTo>
                  <a:lnTo>
                    <a:pt x="841" y="460"/>
                  </a:lnTo>
                  <a:lnTo>
                    <a:pt x="838" y="457"/>
                  </a:lnTo>
                  <a:lnTo>
                    <a:pt x="838" y="460"/>
                  </a:lnTo>
                  <a:lnTo>
                    <a:pt x="835" y="460"/>
                  </a:lnTo>
                  <a:lnTo>
                    <a:pt x="833" y="460"/>
                  </a:lnTo>
                  <a:lnTo>
                    <a:pt x="830" y="460"/>
                  </a:lnTo>
                  <a:lnTo>
                    <a:pt x="827" y="462"/>
                  </a:lnTo>
                  <a:lnTo>
                    <a:pt x="825" y="462"/>
                  </a:lnTo>
                  <a:lnTo>
                    <a:pt x="825" y="465"/>
                  </a:lnTo>
                  <a:lnTo>
                    <a:pt x="825" y="462"/>
                  </a:lnTo>
                  <a:lnTo>
                    <a:pt x="822" y="462"/>
                  </a:lnTo>
                  <a:lnTo>
                    <a:pt x="820" y="462"/>
                  </a:lnTo>
                  <a:lnTo>
                    <a:pt x="820" y="465"/>
                  </a:lnTo>
                  <a:lnTo>
                    <a:pt x="817" y="465"/>
                  </a:lnTo>
                  <a:lnTo>
                    <a:pt x="814" y="465"/>
                  </a:lnTo>
                  <a:lnTo>
                    <a:pt x="814" y="462"/>
                  </a:lnTo>
                  <a:lnTo>
                    <a:pt x="814" y="465"/>
                  </a:lnTo>
                  <a:lnTo>
                    <a:pt x="812" y="462"/>
                  </a:lnTo>
                  <a:lnTo>
                    <a:pt x="809" y="462"/>
                  </a:lnTo>
                  <a:lnTo>
                    <a:pt x="807" y="462"/>
                  </a:lnTo>
                  <a:lnTo>
                    <a:pt x="807" y="465"/>
                  </a:lnTo>
                  <a:lnTo>
                    <a:pt x="804" y="465"/>
                  </a:lnTo>
                  <a:lnTo>
                    <a:pt x="804" y="462"/>
                  </a:lnTo>
                  <a:lnTo>
                    <a:pt x="801" y="462"/>
                  </a:lnTo>
                  <a:lnTo>
                    <a:pt x="799" y="462"/>
                  </a:lnTo>
                  <a:lnTo>
                    <a:pt x="796" y="462"/>
                  </a:lnTo>
                  <a:lnTo>
                    <a:pt x="796" y="465"/>
                  </a:lnTo>
                  <a:lnTo>
                    <a:pt x="794" y="465"/>
                  </a:lnTo>
                  <a:lnTo>
                    <a:pt x="794" y="462"/>
                  </a:lnTo>
                  <a:lnTo>
                    <a:pt x="791" y="462"/>
                  </a:lnTo>
                  <a:lnTo>
                    <a:pt x="788" y="462"/>
                  </a:lnTo>
                  <a:lnTo>
                    <a:pt x="786" y="462"/>
                  </a:lnTo>
                  <a:lnTo>
                    <a:pt x="783" y="462"/>
                  </a:lnTo>
                  <a:lnTo>
                    <a:pt x="780" y="462"/>
                  </a:lnTo>
                  <a:lnTo>
                    <a:pt x="778" y="462"/>
                  </a:lnTo>
                  <a:lnTo>
                    <a:pt x="775" y="462"/>
                  </a:lnTo>
                  <a:lnTo>
                    <a:pt x="773" y="462"/>
                  </a:lnTo>
                  <a:lnTo>
                    <a:pt x="770" y="462"/>
                  </a:lnTo>
                  <a:lnTo>
                    <a:pt x="767" y="462"/>
                  </a:lnTo>
                  <a:lnTo>
                    <a:pt x="765" y="462"/>
                  </a:lnTo>
                  <a:lnTo>
                    <a:pt x="762" y="462"/>
                  </a:lnTo>
                  <a:lnTo>
                    <a:pt x="765" y="462"/>
                  </a:lnTo>
                  <a:lnTo>
                    <a:pt x="762" y="462"/>
                  </a:lnTo>
                  <a:lnTo>
                    <a:pt x="762" y="460"/>
                  </a:lnTo>
                  <a:lnTo>
                    <a:pt x="760" y="460"/>
                  </a:lnTo>
                  <a:lnTo>
                    <a:pt x="757" y="460"/>
                  </a:lnTo>
                  <a:lnTo>
                    <a:pt x="757" y="457"/>
                  </a:lnTo>
                  <a:lnTo>
                    <a:pt x="757" y="460"/>
                  </a:lnTo>
                  <a:lnTo>
                    <a:pt x="757" y="457"/>
                  </a:lnTo>
                  <a:lnTo>
                    <a:pt x="754" y="457"/>
                  </a:lnTo>
                  <a:lnTo>
                    <a:pt x="754" y="454"/>
                  </a:lnTo>
                  <a:lnTo>
                    <a:pt x="752" y="454"/>
                  </a:lnTo>
                  <a:lnTo>
                    <a:pt x="752" y="457"/>
                  </a:lnTo>
                  <a:lnTo>
                    <a:pt x="754" y="454"/>
                  </a:lnTo>
                  <a:lnTo>
                    <a:pt x="752" y="454"/>
                  </a:lnTo>
                  <a:lnTo>
                    <a:pt x="749" y="452"/>
                  </a:lnTo>
                  <a:lnTo>
                    <a:pt x="747" y="454"/>
                  </a:lnTo>
                  <a:lnTo>
                    <a:pt x="749" y="452"/>
                  </a:lnTo>
                  <a:lnTo>
                    <a:pt x="747" y="452"/>
                  </a:lnTo>
                  <a:lnTo>
                    <a:pt x="749" y="452"/>
                  </a:lnTo>
                  <a:lnTo>
                    <a:pt x="747" y="452"/>
                  </a:lnTo>
                  <a:lnTo>
                    <a:pt x="744" y="449"/>
                  </a:lnTo>
                  <a:lnTo>
                    <a:pt x="741" y="449"/>
                  </a:lnTo>
                  <a:lnTo>
                    <a:pt x="739" y="449"/>
                  </a:lnTo>
                  <a:lnTo>
                    <a:pt x="739" y="447"/>
                  </a:lnTo>
                  <a:lnTo>
                    <a:pt x="736" y="447"/>
                  </a:lnTo>
                  <a:lnTo>
                    <a:pt x="733" y="447"/>
                  </a:lnTo>
                  <a:lnTo>
                    <a:pt x="731" y="447"/>
                  </a:lnTo>
                  <a:lnTo>
                    <a:pt x="733" y="447"/>
                  </a:lnTo>
                  <a:lnTo>
                    <a:pt x="731" y="447"/>
                  </a:lnTo>
                  <a:lnTo>
                    <a:pt x="728" y="447"/>
                  </a:lnTo>
                  <a:lnTo>
                    <a:pt x="726" y="447"/>
                  </a:lnTo>
                  <a:lnTo>
                    <a:pt x="723" y="447"/>
                  </a:lnTo>
                  <a:lnTo>
                    <a:pt x="720" y="447"/>
                  </a:lnTo>
                  <a:lnTo>
                    <a:pt x="718" y="447"/>
                  </a:lnTo>
                  <a:lnTo>
                    <a:pt x="718" y="449"/>
                  </a:lnTo>
                  <a:lnTo>
                    <a:pt x="715" y="449"/>
                  </a:lnTo>
                  <a:lnTo>
                    <a:pt x="718" y="452"/>
                  </a:lnTo>
                  <a:lnTo>
                    <a:pt x="715" y="449"/>
                  </a:lnTo>
                  <a:lnTo>
                    <a:pt x="715" y="452"/>
                  </a:lnTo>
                  <a:lnTo>
                    <a:pt x="715" y="454"/>
                  </a:lnTo>
                  <a:lnTo>
                    <a:pt x="718" y="457"/>
                  </a:lnTo>
                  <a:lnTo>
                    <a:pt x="718" y="460"/>
                  </a:lnTo>
                  <a:lnTo>
                    <a:pt x="715" y="460"/>
                  </a:lnTo>
                  <a:lnTo>
                    <a:pt x="715" y="462"/>
                  </a:lnTo>
                  <a:lnTo>
                    <a:pt x="718" y="462"/>
                  </a:lnTo>
                  <a:lnTo>
                    <a:pt x="715" y="462"/>
                  </a:lnTo>
                  <a:lnTo>
                    <a:pt x="715" y="465"/>
                  </a:lnTo>
                  <a:lnTo>
                    <a:pt x="713" y="465"/>
                  </a:lnTo>
                  <a:lnTo>
                    <a:pt x="710" y="468"/>
                  </a:lnTo>
                  <a:lnTo>
                    <a:pt x="707" y="468"/>
                  </a:lnTo>
                  <a:lnTo>
                    <a:pt x="707" y="465"/>
                  </a:lnTo>
                  <a:lnTo>
                    <a:pt x="705" y="465"/>
                  </a:lnTo>
                  <a:lnTo>
                    <a:pt x="702" y="465"/>
                  </a:lnTo>
                  <a:lnTo>
                    <a:pt x="702" y="462"/>
                  </a:lnTo>
                  <a:lnTo>
                    <a:pt x="700" y="462"/>
                  </a:lnTo>
                  <a:lnTo>
                    <a:pt x="700" y="460"/>
                  </a:lnTo>
                  <a:lnTo>
                    <a:pt x="697" y="460"/>
                  </a:lnTo>
                  <a:lnTo>
                    <a:pt x="694" y="460"/>
                  </a:lnTo>
                  <a:lnTo>
                    <a:pt x="692" y="460"/>
                  </a:lnTo>
                  <a:lnTo>
                    <a:pt x="689" y="460"/>
                  </a:lnTo>
                  <a:lnTo>
                    <a:pt x="687" y="460"/>
                  </a:lnTo>
                  <a:lnTo>
                    <a:pt x="684" y="460"/>
                  </a:lnTo>
                  <a:lnTo>
                    <a:pt x="684" y="462"/>
                  </a:lnTo>
                  <a:lnTo>
                    <a:pt x="681" y="462"/>
                  </a:lnTo>
                  <a:lnTo>
                    <a:pt x="681" y="460"/>
                  </a:lnTo>
                  <a:lnTo>
                    <a:pt x="679" y="460"/>
                  </a:lnTo>
                  <a:lnTo>
                    <a:pt x="676" y="462"/>
                  </a:lnTo>
                  <a:lnTo>
                    <a:pt x="673" y="462"/>
                  </a:lnTo>
                  <a:lnTo>
                    <a:pt x="673" y="465"/>
                  </a:lnTo>
                  <a:lnTo>
                    <a:pt x="671" y="465"/>
                  </a:lnTo>
                  <a:lnTo>
                    <a:pt x="668" y="465"/>
                  </a:lnTo>
                  <a:lnTo>
                    <a:pt x="668" y="468"/>
                  </a:lnTo>
                  <a:lnTo>
                    <a:pt x="668" y="470"/>
                  </a:lnTo>
                  <a:lnTo>
                    <a:pt x="666" y="470"/>
                  </a:lnTo>
                  <a:lnTo>
                    <a:pt x="663" y="473"/>
                  </a:lnTo>
                  <a:lnTo>
                    <a:pt x="663" y="475"/>
                  </a:lnTo>
                  <a:lnTo>
                    <a:pt x="660" y="475"/>
                  </a:lnTo>
                  <a:lnTo>
                    <a:pt x="660" y="473"/>
                  </a:lnTo>
                  <a:lnTo>
                    <a:pt x="660" y="475"/>
                  </a:lnTo>
                  <a:lnTo>
                    <a:pt x="658" y="475"/>
                  </a:lnTo>
                  <a:lnTo>
                    <a:pt x="658" y="478"/>
                  </a:lnTo>
                  <a:lnTo>
                    <a:pt x="660" y="478"/>
                  </a:lnTo>
                  <a:lnTo>
                    <a:pt x="658" y="478"/>
                  </a:lnTo>
                  <a:lnTo>
                    <a:pt x="655" y="481"/>
                  </a:lnTo>
                  <a:lnTo>
                    <a:pt x="653" y="481"/>
                  </a:lnTo>
                  <a:lnTo>
                    <a:pt x="650" y="481"/>
                  </a:lnTo>
                  <a:lnTo>
                    <a:pt x="647" y="481"/>
                  </a:lnTo>
                  <a:lnTo>
                    <a:pt x="647" y="483"/>
                  </a:lnTo>
                  <a:lnTo>
                    <a:pt x="645" y="483"/>
                  </a:lnTo>
                  <a:lnTo>
                    <a:pt x="645" y="486"/>
                  </a:lnTo>
                  <a:lnTo>
                    <a:pt x="645" y="488"/>
                  </a:lnTo>
                  <a:lnTo>
                    <a:pt x="645" y="491"/>
                  </a:lnTo>
                  <a:lnTo>
                    <a:pt x="647" y="491"/>
                  </a:lnTo>
                  <a:lnTo>
                    <a:pt x="647" y="494"/>
                  </a:lnTo>
                  <a:lnTo>
                    <a:pt x="650" y="494"/>
                  </a:lnTo>
                  <a:lnTo>
                    <a:pt x="653" y="494"/>
                  </a:lnTo>
                  <a:lnTo>
                    <a:pt x="650" y="494"/>
                  </a:lnTo>
                  <a:lnTo>
                    <a:pt x="647" y="494"/>
                  </a:lnTo>
                  <a:lnTo>
                    <a:pt x="645" y="494"/>
                  </a:lnTo>
                  <a:lnTo>
                    <a:pt x="645" y="496"/>
                  </a:lnTo>
                  <a:lnTo>
                    <a:pt x="642" y="496"/>
                  </a:lnTo>
                  <a:lnTo>
                    <a:pt x="640" y="496"/>
                  </a:lnTo>
                  <a:lnTo>
                    <a:pt x="637" y="496"/>
                  </a:lnTo>
                  <a:lnTo>
                    <a:pt x="637" y="494"/>
                  </a:lnTo>
                  <a:lnTo>
                    <a:pt x="634" y="494"/>
                  </a:lnTo>
                  <a:lnTo>
                    <a:pt x="632" y="494"/>
                  </a:lnTo>
                  <a:lnTo>
                    <a:pt x="632" y="491"/>
                  </a:lnTo>
                  <a:lnTo>
                    <a:pt x="632" y="494"/>
                  </a:lnTo>
                  <a:lnTo>
                    <a:pt x="629" y="494"/>
                  </a:lnTo>
                  <a:lnTo>
                    <a:pt x="629" y="496"/>
                  </a:lnTo>
                  <a:lnTo>
                    <a:pt x="626" y="496"/>
                  </a:lnTo>
                  <a:lnTo>
                    <a:pt x="626" y="499"/>
                  </a:lnTo>
                  <a:lnTo>
                    <a:pt x="626" y="496"/>
                  </a:lnTo>
                  <a:lnTo>
                    <a:pt x="624" y="496"/>
                  </a:lnTo>
                  <a:lnTo>
                    <a:pt x="624" y="499"/>
                  </a:lnTo>
                  <a:lnTo>
                    <a:pt x="621" y="499"/>
                  </a:lnTo>
                  <a:lnTo>
                    <a:pt x="624" y="499"/>
                  </a:lnTo>
                  <a:lnTo>
                    <a:pt x="621" y="499"/>
                  </a:lnTo>
                  <a:lnTo>
                    <a:pt x="619" y="499"/>
                  </a:lnTo>
                  <a:lnTo>
                    <a:pt x="616" y="499"/>
                  </a:lnTo>
                  <a:lnTo>
                    <a:pt x="613" y="499"/>
                  </a:lnTo>
                  <a:lnTo>
                    <a:pt x="613" y="496"/>
                  </a:lnTo>
                  <a:lnTo>
                    <a:pt x="613" y="499"/>
                  </a:lnTo>
                  <a:lnTo>
                    <a:pt x="613" y="496"/>
                  </a:lnTo>
                  <a:lnTo>
                    <a:pt x="611" y="496"/>
                  </a:lnTo>
                  <a:lnTo>
                    <a:pt x="611" y="499"/>
                  </a:lnTo>
                  <a:lnTo>
                    <a:pt x="608" y="499"/>
                  </a:lnTo>
                  <a:lnTo>
                    <a:pt x="608" y="496"/>
                  </a:lnTo>
                  <a:lnTo>
                    <a:pt x="608" y="494"/>
                  </a:lnTo>
                  <a:lnTo>
                    <a:pt x="606" y="494"/>
                  </a:lnTo>
                  <a:lnTo>
                    <a:pt x="603" y="494"/>
                  </a:lnTo>
                  <a:lnTo>
                    <a:pt x="600" y="494"/>
                  </a:lnTo>
                  <a:lnTo>
                    <a:pt x="598" y="494"/>
                  </a:lnTo>
                  <a:lnTo>
                    <a:pt x="595" y="494"/>
                  </a:lnTo>
                  <a:lnTo>
                    <a:pt x="593" y="494"/>
                  </a:lnTo>
                  <a:lnTo>
                    <a:pt x="590" y="494"/>
                  </a:lnTo>
                  <a:lnTo>
                    <a:pt x="590" y="491"/>
                  </a:lnTo>
                  <a:lnTo>
                    <a:pt x="587" y="488"/>
                  </a:lnTo>
                  <a:lnTo>
                    <a:pt x="585" y="483"/>
                  </a:lnTo>
                  <a:lnTo>
                    <a:pt x="582" y="483"/>
                  </a:lnTo>
                  <a:lnTo>
                    <a:pt x="579" y="483"/>
                  </a:lnTo>
                  <a:lnTo>
                    <a:pt x="579" y="481"/>
                  </a:lnTo>
                  <a:lnTo>
                    <a:pt x="572" y="481"/>
                  </a:lnTo>
                  <a:lnTo>
                    <a:pt x="559" y="481"/>
                  </a:lnTo>
                  <a:lnTo>
                    <a:pt x="556" y="475"/>
                  </a:lnTo>
                  <a:lnTo>
                    <a:pt x="556" y="470"/>
                  </a:lnTo>
                  <a:lnTo>
                    <a:pt x="553" y="470"/>
                  </a:lnTo>
                  <a:lnTo>
                    <a:pt x="553" y="473"/>
                  </a:lnTo>
                  <a:lnTo>
                    <a:pt x="551" y="473"/>
                  </a:lnTo>
                  <a:lnTo>
                    <a:pt x="540" y="475"/>
                  </a:lnTo>
                  <a:lnTo>
                    <a:pt x="538" y="475"/>
                  </a:lnTo>
                  <a:lnTo>
                    <a:pt x="538" y="478"/>
                  </a:lnTo>
                  <a:lnTo>
                    <a:pt x="538" y="475"/>
                  </a:lnTo>
                  <a:lnTo>
                    <a:pt x="535" y="478"/>
                  </a:lnTo>
                  <a:lnTo>
                    <a:pt x="533" y="478"/>
                  </a:lnTo>
                  <a:lnTo>
                    <a:pt x="533" y="481"/>
                  </a:lnTo>
                  <a:lnTo>
                    <a:pt x="535" y="483"/>
                  </a:lnTo>
                  <a:lnTo>
                    <a:pt x="538" y="483"/>
                  </a:lnTo>
                  <a:lnTo>
                    <a:pt x="535" y="483"/>
                  </a:lnTo>
                  <a:lnTo>
                    <a:pt x="535" y="481"/>
                  </a:lnTo>
                  <a:lnTo>
                    <a:pt x="533" y="481"/>
                  </a:lnTo>
                  <a:lnTo>
                    <a:pt x="533" y="478"/>
                  </a:lnTo>
                  <a:lnTo>
                    <a:pt x="533" y="481"/>
                  </a:lnTo>
                  <a:lnTo>
                    <a:pt x="530" y="481"/>
                  </a:lnTo>
                  <a:lnTo>
                    <a:pt x="527" y="483"/>
                  </a:lnTo>
                  <a:lnTo>
                    <a:pt x="527" y="486"/>
                  </a:lnTo>
                  <a:lnTo>
                    <a:pt x="525" y="481"/>
                  </a:lnTo>
                  <a:lnTo>
                    <a:pt x="525" y="483"/>
                  </a:lnTo>
                  <a:lnTo>
                    <a:pt x="522" y="483"/>
                  </a:lnTo>
                  <a:lnTo>
                    <a:pt x="519" y="483"/>
                  </a:lnTo>
                  <a:lnTo>
                    <a:pt x="519" y="486"/>
                  </a:lnTo>
                  <a:lnTo>
                    <a:pt x="517" y="486"/>
                  </a:lnTo>
                  <a:lnTo>
                    <a:pt x="517" y="488"/>
                  </a:lnTo>
                  <a:lnTo>
                    <a:pt x="514" y="488"/>
                  </a:lnTo>
                  <a:lnTo>
                    <a:pt x="512" y="488"/>
                  </a:lnTo>
                  <a:lnTo>
                    <a:pt x="512" y="491"/>
                  </a:lnTo>
                  <a:lnTo>
                    <a:pt x="509" y="491"/>
                  </a:lnTo>
                  <a:lnTo>
                    <a:pt x="509" y="494"/>
                  </a:lnTo>
                  <a:lnTo>
                    <a:pt x="506" y="494"/>
                  </a:lnTo>
                  <a:lnTo>
                    <a:pt x="506" y="496"/>
                  </a:lnTo>
                  <a:lnTo>
                    <a:pt x="506" y="499"/>
                  </a:lnTo>
                  <a:lnTo>
                    <a:pt x="504" y="499"/>
                  </a:lnTo>
                  <a:lnTo>
                    <a:pt x="501" y="499"/>
                  </a:lnTo>
                  <a:lnTo>
                    <a:pt x="501" y="502"/>
                  </a:lnTo>
                  <a:lnTo>
                    <a:pt x="499" y="504"/>
                  </a:lnTo>
                  <a:lnTo>
                    <a:pt x="496" y="504"/>
                  </a:lnTo>
                  <a:lnTo>
                    <a:pt x="493" y="504"/>
                  </a:lnTo>
                  <a:lnTo>
                    <a:pt x="493" y="507"/>
                  </a:lnTo>
                  <a:lnTo>
                    <a:pt x="493" y="509"/>
                  </a:lnTo>
                  <a:lnTo>
                    <a:pt x="491" y="509"/>
                  </a:lnTo>
                  <a:lnTo>
                    <a:pt x="488" y="509"/>
                  </a:lnTo>
                  <a:lnTo>
                    <a:pt x="486" y="509"/>
                  </a:lnTo>
                  <a:lnTo>
                    <a:pt x="483" y="509"/>
                  </a:lnTo>
                  <a:lnTo>
                    <a:pt x="483" y="507"/>
                  </a:lnTo>
                  <a:lnTo>
                    <a:pt x="483" y="509"/>
                  </a:lnTo>
                  <a:lnTo>
                    <a:pt x="480" y="509"/>
                  </a:lnTo>
                  <a:lnTo>
                    <a:pt x="478" y="509"/>
                  </a:lnTo>
                  <a:lnTo>
                    <a:pt x="475" y="509"/>
                  </a:lnTo>
                  <a:lnTo>
                    <a:pt x="475" y="512"/>
                  </a:lnTo>
                  <a:lnTo>
                    <a:pt x="472" y="512"/>
                  </a:lnTo>
                  <a:lnTo>
                    <a:pt x="470" y="512"/>
                  </a:lnTo>
                  <a:lnTo>
                    <a:pt x="470" y="515"/>
                  </a:lnTo>
                  <a:lnTo>
                    <a:pt x="467" y="515"/>
                  </a:lnTo>
                  <a:lnTo>
                    <a:pt x="467" y="517"/>
                  </a:lnTo>
                  <a:lnTo>
                    <a:pt x="467" y="515"/>
                  </a:lnTo>
                  <a:lnTo>
                    <a:pt x="465" y="515"/>
                  </a:lnTo>
                  <a:lnTo>
                    <a:pt x="465" y="517"/>
                  </a:lnTo>
                  <a:lnTo>
                    <a:pt x="462" y="517"/>
                  </a:lnTo>
                  <a:lnTo>
                    <a:pt x="462" y="520"/>
                  </a:lnTo>
                  <a:lnTo>
                    <a:pt x="459" y="520"/>
                  </a:lnTo>
                  <a:lnTo>
                    <a:pt x="457" y="520"/>
                  </a:lnTo>
                  <a:lnTo>
                    <a:pt x="454" y="520"/>
                  </a:lnTo>
                  <a:lnTo>
                    <a:pt x="452" y="522"/>
                  </a:lnTo>
                  <a:lnTo>
                    <a:pt x="452" y="525"/>
                  </a:lnTo>
                  <a:lnTo>
                    <a:pt x="449" y="525"/>
                  </a:lnTo>
                  <a:lnTo>
                    <a:pt x="449" y="522"/>
                  </a:lnTo>
                  <a:lnTo>
                    <a:pt x="446" y="522"/>
                  </a:lnTo>
                  <a:lnTo>
                    <a:pt x="446" y="525"/>
                  </a:lnTo>
                  <a:lnTo>
                    <a:pt x="444" y="525"/>
                  </a:lnTo>
                  <a:lnTo>
                    <a:pt x="441" y="525"/>
                  </a:lnTo>
                  <a:lnTo>
                    <a:pt x="444" y="525"/>
                  </a:lnTo>
                  <a:lnTo>
                    <a:pt x="444" y="522"/>
                  </a:lnTo>
                  <a:lnTo>
                    <a:pt x="444" y="520"/>
                  </a:lnTo>
                  <a:lnTo>
                    <a:pt x="441" y="520"/>
                  </a:lnTo>
                  <a:lnTo>
                    <a:pt x="441" y="517"/>
                  </a:lnTo>
                  <a:lnTo>
                    <a:pt x="439" y="517"/>
                  </a:lnTo>
                  <a:lnTo>
                    <a:pt x="439" y="520"/>
                  </a:lnTo>
                  <a:lnTo>
                    <a:pt x="436" y="520"/>
                  </a:lnTo>
                  <a:lnTo>
                    <a:pt x="433" y="520"/>
                  </a:lnTo>
                  <a:lnTo>
                    <a:pt x="433" y="517"/>
                  </a:lnTo>
                  <a:lnTo>
                    <a:pt x="431" y="517"/>
                  </a:lnTo>
                  <a:lnTo>
                    <a:pt x="428" y="517"/>
                  </a:lnTo>
                  <a:lnTo>
                    <a:pt x="425" y="517"/>
                  </a:lnTo>
                  <a:lnTo>
                    <a:pt x="428" y="520"/>
                  </a:lnTo>
                  <a:lnTo>
                    <a:pt x="425" y="520"/>
                  </a:lnTo>
                  <a:lnTo>
                    <a:pt x="428" y="522"/>
                  </a:lnTo>
                  <a:lnTo>
                    <a:pt x="425" y="522"/>
                  </a:lnTo>
                  <a:lnTo>
                    <a:pt x="428" y="522"/>
                  </a:lnTo>
                  <a:lnTo>
                    <a:pt x="425" y="522"/>
                  </a:lnTo>
                  <a:lnTo>
                    <a:pt x="425" y="520"/>
                  </a:lnTo>
                  <a:lnTo>
                    <a:pt x="420" y="520"/>
                  </a:lnTo>
                  <a:lnTo>
                    <a:pt x="418" y="520"/>
                  </a:lnTo>
                  <a:lnTo>
                    <a:pt x="415" y="520"/>
                  </a:lnTo>
                  <a:lnTo>
                    <a:pt x="412" y="522"/>
                  </a:lnTo>
                  <a:lnTo>
                    <a:pt x="410" y="522"/>
                  </a:lnTo>
                  <a:lnTo>
                    <a:pt x="407" y="522"/>
                  </a:lnTo>
                  <a:lnTo>
                    <a:pt x="407" y="525"/>
                  </a:lnTo>
                  <a:lnTo>
                    <a:pt x="405" y="525"/>
                  </a:lnTo>
                  <a:lnTo>
                    <a:pt x="405" y="522"/>
                  </a:lnTo>
                  <a:lnTo>
                    <a:pt x="405" y="525"/>
                  </a:lnTo>
                  <a:lnTo>
                    <a:pt x="402" y="525"/>
                  </a:lnTo>
                  <a:lnTo>
                    <a:pt x="402" y="528"/>
                  </a:lnTo>
                  <a:lnTo>
                    <a:pt x="399" y="528"/>
                  </a:lnTo>
                  <a:lnTo>
                    <a:pt x="397" y="528"/>
                  </a:lnTo>
                  <a:lnTo>
                    <a:pt x="394" y="530"/>
                  </a:lnTo>
                  <a:lnTo>
                    <a:pt x="392" y="530"/>
                  </a:lnTo>
                  <a:lnTo>
                    <a:pt x="389" y="533"/>
                  </a:lnTo>
                  <a:lnTo>
                    <a:pt x="386" y="535"/>
                  </a:lnTo>
                  <a:lnTo>
                    <a:pt x="384" y="535"/>
                  </a:lnTo>
                  <a:lnTo>
                    <a:pt x="384" y="538"/>
                  </a:lnTo>
                  <a:lnTo>
                    <a:pt x="381" y="538"/>
                  </a:lnTo>
                  <a:lnTo>
                    <a:pt x="381" y="541"/>
                  </a:lnTo>
                  <a:lnTo>
                    <a:pt x="379" y="541"/>
                  </a:lnTo>
                  <a:lnTo>
                    <a:pt x="379" y="543"/>
                  </a:lnTo>
                  <a:lnTo>
                    <a:pt x="379" y="546"/>
                  </a:lnTo>
                  <a:lnTo>
                    <a:pt x="376" y="546"/>
                  </a:lnTo>
                  <a:lnTo>
                    <a:pt x="373" y="546"/>
                  </a:lnTo>
                  <a:lnTo>
                    <a:pt x="371" y="546"/>
                  </a:lnTo>
                  <a:lnTo>
                    <a:pt x="368" y="546"/>
                  </a:lnTo>
                  <a:lnTo>
                    <a:pt x="365" y="546"/>
                  </a:lnTo>
                  <a:lnTo>
                    <a:pt x="363" y="546"/>
                  </a:lnTo>
                  <a:lnTo>
                    <a:pt x="363" y="549"/>
                  </a:lnTo>
                  <a:lnTo>
                    <a:pt x="360" y="549"/>
                  </a:lnTo>
                  <a:lnTo>
                    <a:pt x="360" y="551"/>
                  </a:lnTo>
                  <a:lnTo>
                    <a:pt x="358" y="551"/>
                  </a:lnTo>
                  <a:lnTo>
                    <a:pt x="355" y="551"/>
                  </a:lnTo>
                  <a:lnTo>
                    <a:pt x="355" y="554"/>
                  </a:lnTo>
                  <a:lnTo>
                    <a:pt x="352" y="554"/>
                  </a:lnTo>
                  <a:lnTo>
                    <a:pt x="350" y="554"/>
                  </a:lnTo>
                  <a:lnTo>
                    <a:pt x="347" y="554"/>
                  </a:lnTo>
                  <a:lnTo>
                    <a:pt x="345" y="554"/>
                  </a:lnTo>
                  <a:lnTo>
                    <a:pt x="339" y="554"/>
                  </a:lnTo>
                  <a:lnTo>
                    <a:pt x="339" y="556"/>
                  </a:lnTo>
                  <a:lnTo>
                    <a:pt x="337" y="556"/>
                  </a:lnTo>
                  <a:lnTo>
                    <a:pt x="334" y="556"/>
                  </a:lnTo>
                  <a:lnTo>
                    <a:pt x="332" y="559"/>
                  </a:lnTo>
                  <a:lnTo>
                    <a:pt x="329" y="559"/>
                  </a:lnTo>
                  <a:lnTo>
                    <a:pt x="329" y="562"/>
                  </a:lnTo>
                  <a:lnTo>
                    <a:pt x="326" y="562"/>
                  </a:lnTo>
                  <a:lnTo>
                    <a:pt x="324" y="562"/>
                  </a:lnTo>
                  <a:lnTo>
                    <a:pt x="321" y="562"/>
                  </a:lnTo>
                  <a:lnTo>
                    <a:pt x="321" y="564"/>
                  </a:lnTo>
                  <a:lnTo>
                    <a:pt x="318" y="564"/>
                  </a:lnTo>
                  <a:lnTo>
                    <a:pt x="318" y="567"/>
                  </a:lnTo>
                  <a:lnTo>
                    <a:pt x="316" y="567"/>
                  </a:lnTo>
                  <a:lnTo>
                    <a:pt x="313" y="567"/>
                  </a:lnTo>
                  <a:lnTo>
                    <a:pt x="311" y="567"/>
                  </a:lnTo>
                  <a:lnTo>
                    <a:pt x="311" y="569"/>
                  </a:lnTo>
                  <a:lnTo>
                    <a:pt x="308" y="569"/>
                  </a:lnTo>
                  <a:lnTo>
                    <a:pt x="305" y="569"/>
                  </a:lnTo>
                  <a:lnTo>
                    <a:pt x="303" y="569"/>
                  </a:lnTo>
                  <a:lnTo>
                    <a:pt x="300" y="569"/>
                  </a:lnTo>
                  <a:lnTo>
                    <a:pt x="300" y="572"/>
                  </a:lnTo>
                  <a:lnTo>
                    <a:pt x="298" y="572"/>
                  </a:lnTo>
                  <a:lnTo>
                    <a:pt x="295" y="572"/>
                  </a:lnTo>
                  <a:lnTo>
                    <a:pt x="292" y="572"/>
                  </a:lnTo>
                  <a:lnTo>
                    <a:pt x="287" y="572"/>
                  </a:lnTo>
                  <a:lnTo>
                    <a:pt x="287" y="567"/>
                  </a:lnTo>
                  <a:lnTo>
                    <a:pt x="287" y="564"/>
                  </a:lnTo>
                  <a:lnTo>
                    <a:pt x="287" y="541"/>
                  </a:lnTo>
                  <a:lnTo>
                    <a:pt x="287" y="535"/>
                  </a:lnTo>
                  <a:lnTo>
                    <a:pt x="290" y="535"/>
                  </a:lnTo>
                  <a:lnTo>
                    <a:pt x="292" y="533"/>
                  </a:lnTo>
                  <a:lnTo>
                    <a:pt x="295" y="530"/>
                  </a:lnTo>
                  <a:lnTo>
                    <a:pt x="295" y="528"/>
                  </a:lnTo>
                  <a:lnTo>
                    <a:pt x="295" y="525"/>
                  </a:lnTo>
                  <a:lnTo>
                    <a:pt x="298" y="525"/>
                  </a:lnTo>
                  <a:lnTo>
                    <a:pt x="300" y="525"/>
                  </a:lnTo>
                  <a:lnTo>
                    <a:pt x="303" y="522"/>
                  </a:lnTo>
                  <a:lnTo>
                    <a:pt x="303" y="520"/>
                  </a:lnTo>
                  <a:lnTo>
                    <a:pt x="305" y="517"/>
                  </a:lnTo>
                  <a:lnTo>
                    <a:pt x="308" y="515"/>
                  </a:lnTo>
                  <a:lnTo>
                    <a:pt x="308" y="512"/>
                  </a:lnTo>
                  <a:lnTo>
                    <a:pt x="311" y="512"/>
                  </a:lnTo>
                  <a:lnTo>
                    <a:pt x="313" y="509"/>
                  </a:lnTo>
                  <a:lnTo>
                    <a:pt x="316" y="509"/>
                  </a:lnTo>
                  <a:lnTo>
                    <a:pt x="318" y="509"/>
                  </a:lnTo>
                  <a:lnTo>
                    <a:pt x="321" y="509"/>
                  </a:lnTo>
                  <a:lnTo>
                    <a:pt x="324" y="509"/>
                  </a:lnTo>
                  <a:lnTo>
                    <a:pt x="326" y="509"/>
                  </a:lnTo>
                  <a:lnTo>
                    <a:pt x="326" y="507"/>
                  </a:lnTo>
                  <a:lnTo>
                    <a:pt x="329" y="507"/>
                  </a:lnTo>
                  <a:lnTo>
                    <a:pt x="332" y="507"/>
                  </a:lnTo>
                  <a:lnTo>
                    <a:pt x="332" y="504"/>
                  </a:lnTo>
                  <a:lnTo>
                    <a:pt x="334" y="504"/>
                  </a:lnTo>
                  <a:lnTo>
                    <a:pt x="334" y="502"/>
                  </a:lnTo>
                  <a:lnTo>
                    <a:pt x="334" y="499"/>
                  </a:lnTo>
                  <a:lnTo>
                    <a:pt x="337" y="499"/>
                  </a:lnTo>
                  <a:lnTo>
                    <a:pt x="337" y="496"/>
                  </a:lnTo>
                  <a:lnTo>
                    <a:pt x="339" y="494"/>
                  </a:lnTo>
                  <a:lnTo>
                    <a:pt x="339" y="491"/>
                  </a:lnTo>
                  <a:lnTo>
                    <a:pt x="342" y="491"/>
                  </a:lnTo>
                  <a:lnTo>
                    <a:pt x="342" y="488"/>
                  </a:lnTo>
                  <a:lnTo>
                    <a:pt x="342" y="486"/>
                  </a:lnTo>
                  <a:lnTo>
                    <a:pt x="339" y="486"/>
                  </a:lnTo>
                  <a:lnTo>
                    <a:pt x="337" y="481"/>
                  </a:lnTo>
                  <a:lnTo>
                    <a:pt x="339" y="481"/>
                  </a:lnTo>
                  <a:lnTo>
                    <a:pt x="339" y="478"/>
                  </a:lnTo>
                  <a:lnTo>
                    <a:pt x="339" y="475"/>
                  </a:lnTo>
                  <a:lnTo>
                    <a:pt x="342" y="475"/>
                  </a:lnTo>
                  <a:lnTo>
                    <a:pt x="345" y="473"/>
                  </a:lnTo>
                  <a:lnTo>
                    <a:pt x="347" y="470"/>
                  </a:lnTo>
                  <a:lnTo>
                    <a:pt x="350" y="470"/>
                  </a:lnTo>
                  <a:lnTo>
                    <a:pt x="355" y="468"/>
                  </a:lnTo>
                  <a:lnTo>
                    <a:pt x="360" y="468"/>
                  </a:lnTo>
                  <a:lnTo>
                    <a:pt x="371" y="462"/>
                  </a:lnTo>
                  <a:lnTo>
                    <a:pt x="376" y="462"/>
                  </a:lnTo>
                  <a:lnTo>
                    <a:pt x="381" y="457"/>
                  </a:lnTo>
                  <a:lnTo>
                    <a:pt x="386" y="454"/>
                  </a:lnTo>
                  <a:lnTo>
                    <a:pt x="389" y="454"/>
                  </a:lnTo>
                  <a:lnTo>
                    <a:pt x="386" y="439"/>
                  </a:lnTo>
                  <a:lnTo>
                    <a:pt x="384" y="439"/>
                  </a:lnTo>
                  <a:lnTo>
                    <a:pt x="384" y="441"/>
                  </a:lnTo>
                  <a:lnTo>
                    <a:pt x="381" y="441"/>
                  </a:lnTo>
                  <a:lnTo>
                    <a:pt x="379" y="444"/>
                  </a:lnTo>
                  <a:lnTo>
                    <a:pt x="376" y="444"/>
                  </a:lnTo>
                  <a:lnTo>
                    <a:pt x="373" y="444"/>
                  </a:lnTo>
                  <a:lnTo>
                    <a:pt x="371" y="444"/>
                  </a:lnTo>
                  <a:lnTo>
                    <a:pt x="368" y="444"/>
                  </a:lnTo>
                  <a:lnTo>
                    <a:pt x="368" y="447"/>
                  </a:lnTo>
                  <a:lnTo>
                    <a:pt x="365" y="447"/>
                  </a:lnTo>
                  <a:lnTo>
                    <a:pt x="363" y="447"/>
                  </a:lnTo>
                  <a:lnTo>
                    <a:pt x="360" y="444"/>
                  </a:lnTo>
                  <a:lnTo>
                    <a:pt x="358" y="444"/>
                  </a:lnTo>
                  <a:lnTo>
                    <a:pt x="355" y="444"/>
                  </a:lnTo>
                  <a:lnTo>
                    <a:pt x="352" y="444"/>
                  </a:lnTo>
                  <a:lnTo>
                    <a:pt x="350" y="441"/>
                  </a:lnTo>
                  <a:lnTo>
                    <a:pt x="347" y="441"/>
                  </a:lnTo>
                  <a:lnTo>
                    <a:pt x="345" y="439"/>
                  </a:lnTo>
                  <a:lnTo>
                    <a:pt x="342" y="439"/>
                  </a:lnTo>
                  <a:lnTo>
                    <a:pt x="342" y="436"/>
                  </a:lnTo>
                  <a:lnTo>
                    <a:pt x="339" y="436"/>
                  </a:lnTo>
                  <a:lnTo>
                    <a:pt x="339" y="434"/>
                  </a:lnTo>
                  <a:lnTo>
                    <a:pt x="337" y="434"/>
                  </a:lnTo>
                  <a:lnTo>
                    <a:pt x="329" y="397"/>
                  </a:lnTo>
                  <a:lnTo>
                    <a:pt x="329" y="394"/>
                  </a:lnTo>
                  <a:lnTo>
                    <a:pt x="326" y="394"/>
                  </a:lnTo>
                  <a:lnTo>
                    <a:pt x="303" y="394"/>
                  </a:lnTo>
                  <a:lnTo>
                    <a:pt x="313" y="379"/>
                  </a:lnTo>
                  <a:lnTo>
                    <a:pt x="313" y="376"/>
                  </a:lnTo>
                  <a:lnTo>
                    <a:pt x="316" y="374"/>
                  </a:lnTo>
                  <a:lnTo>
                    <a:pt x="316" y="371"/>
                  </a:lnTo>
                  <a:lnTo>
                    <a:pt x="316" y="368"/>
                  </a:lnTo>
                  <a:lnTo>
                    <a:pt x="318" y="366"/>
                  </a:lnTo>
                  <a:lnTo>
                    <a:pt x="318" y="363"/>
                  </a:lnTo>
                  <a:lnTo>
                    <a:pt x="318" y="360"/>
                  </a:lnTo>
                  <a:lnTo>
                    <a:pt x="321" y="360"/>
                  </a:lnTo>
                  <a:lnTo>
                    <a:pt x="321" y="363"/>
                  </a:lnTo>
                  <a:lnTo>
                    <a:pt x="324" y="363"/>
                  </a:lnTo>
                  <a:lnTo>
                    <a:pt x="326" y="360"/>
                  </a:lnTo>
                  <a:lnTo>
                    <a:pt x="326" y="363"/>
                  </a:lnTo>
                  <a:lnTo>
                    <a:pt x="329" y="363"/>
                  </a:lnTo>
                  <a:lnTo>
                    <a:pt x="329" y="366"/>
                  </a:lnTo>
                  <a:lnTo>
                    <a:pt x="329" y="368"/>
                  </a:lnTo>
                  <a:lnTo>
                    <a:pt x="326" y="368"/>
                  </a:lnTo>
                  <a:lnTo>
                    <a:pt x="334" y="368"/>
                  </a:lnTo>
                  <a:lnTo>
                    <a:pt x="337" y="366"/>
                  </a:lnTo>
                  <a:lnTo>
                    <a:pt x="339" y="366"/>
                  </a:lnTo>
                  <a:lnTo>
                    <a:pt x="342" y="366"/>
                  </a:lnTo>
                  <a:lnTo>
                    <a:pt x="347" y="366"/>
                  </a:lnTo>
                  <a:lnTo>
                    <a:pt x="350" y="366"/>
                  </a:lnTo>
                  <a:lnTo>
                    <a:pt x="352" y="366"/>
                  </a:lnTo>
                  <a:lnTo>
                    <a:pt x="352" y="363"/>
                  </a:lnTo>
                  <a:lnTo>
                    <a:pt x="355" y="360"/>
                  </a:lnTo>
                  <a:lnTo>
                    <a:pt x="355" y="355"/>
                  </a:lnTo>
                  <a:lnTo>
                    <a:pt x="352" y="353"/>
                  </a:lnTo>
                  <a:lnTo>
                    <a:pt x="352" y="350"/>
                  </a:lnTo>
                  <a:lnTo>
                    <a:pt x="352" y="347"/>
                  </a:lnTo>
                  <a:lnTo>
                    <a:pt x="350" y="347"/>
                  </a:lnTo>
                  <a:lnTo>
                    <a:pt x="350" y="345"/>
                  </a:lnTo>
                  <a:lnTo>
                    <a:pt x="347" y="345"/>
                  </a:lnTo>
                  <a:lnTo>
                    <a:pt x="347" y="342"/>
                  </a:lnTo>
                  <a:lnTo>
                    <a:pt x="345" y="342"/>
                  </a:lnTo>
                  <a:lnTo>
                    <a:pt x="352" y="345"/>
                  </a:lnTo>
                  <a:lnTo>
                    <a:pt x="355" y="345"/>
                  </a:lnTo>
                  <a:lnTo>
                    <a:pt x="358" y="345"/>
                  </a:lnTo>
                  <a:lnTo>
                    <a:pt x="360" y="345"/>
                  </a:lnTo>
                  <a:lnTo>
                    <a:pt x="363" y="345"/>
                  </a:lnTo>
                  <a:lnTo>
                    <a:pt x="363" y="342"/>
                  </a:lnTo>
                  <a:lnTo>
                    <a:pt x="365" y="342"/>
                  </a:lnTo>
                  <a:lnTo>
                    <a:pt x="368" y="342"/>
                  </a:lnTo>
                  <a:lnTo>
                    <a:pt x="371" y="340"/>
                  </a:lnTo>
                  <a:lnTo>
                    <a:pt x="371" y="337"/>
                  </a:lnTo>
                  <a:lnTo>
                    <a:pt x="373" y="337"/>
                  </a:lnTo>
                  <a:lnTo>
                    <a:pt x="381" y="337"/>
                  </a:lnTo>
                  <a:lnTo>
                    <a:pt x="384" y="337"/>
                  </a:lnTo>
                  <a:lnTo>
                    <a:pt x="389" y="342"/>
                  </a:lnTo>
                  <a:lnTo>
                    <a:pt x="394" y="342"/>
                  </a:lnTo>
                  <a:lnTo>
                    <a:pt x="397" y="342"/>
                  </a:lnTo>
                  <a:lnTo>
                    <a:pt x="399" y="342"/>
                  </a:lnTo>
                  <a:lnTo>
                    <a:pt x="402" y="342"/>
                  </a:lnTo>
                  <a:lnTo>
                    <a:pt x="405" y="345"/>
                  </a:lnTo>
                  <a:lnTo>
                    <a:pt x="405" y="342"/>
                  </a:lnTo>
                  <a:lnTo>
                    <a:pt x="407" y="342"/>
                  </a:lnTo>
                  <a:lnTo>
                    <a:pt x="410" y="340"/>
                  </a:lnTo>
                  <a:lnTo>
                    <a:pt x="412" y="342"/>
                  </a:lnTo>
                  <a:lnTo>
                    <a:pt x="415" y="345"/>
                  </a:lnTo>
                  <a:lnTo>
                    <a:pt x="418" y="345"/>
                  </a:lnTo>
                  <a:lnTo>
                    <a:pt x="418" y="347"/>
                  </a:lnTo>
                  <a:lnTo>
                    <a:pt x="420" y="347"/>
                  </a:lnTo>
                  <a:lnTo>
                    <a:pt x="423" y="347"/>
                  </a:lnTo>
                  <a:lnTo>
                    <a:pt x="425" y="347"/>
                  </a:lnTo>
                  <a:lnTo>
                    <a:pt x="425" y="350"/>
                  </a:lnTo>
                  <a:lnTo>
                    <a:pt x="428" y="350"/>
                  </a:lnTo>
                  <a:lnTo>
                    <a:pt x="428" y="353"/>
                  </a:lnTo>
                  <a:lnTo>
                    <a:pt x="433" y="353"/>
                  </a:lnTo>
                  <a:lnTo>
                    <a:pt x="436" y="350"/>
                  </a:lnTo>
                  <a:lnTo>
                    <a:pt x="439" y="350"/>
                  </a:lnTo>
                  <a:lnTo>
                    <a:pt x="441" y="347"/>
                  </a:lnTo>
                  <a:lnTo>
                    <a:pt x="444" y="345"/>
                  </a:lnTo>
                  <a:lnTo>
                    <a:pt x="446" y="345"/>
                  </a:lnTo>
                  <a:lnTo>
                    <a:pt x="446" y="342"/>
                  </a:lnTo>
                  <a:lnTo>
                    <a:pt x="446" y="340"/>
                  </a:lnTo>
                  <a:lnTo>
                    <a:pt x="444" y="340"/>
                  </a:lnTo>
                  <a:lnTo>
                    <a:pt x="444" y="337"/>
                  </a:lnTo>
                  <a:lnTo>
                    <a:pt x="444" y="334"/>
                  </a:lnTo>
                  <a:lnTo>
                    <a:pt x="444" y="332"/>
                  </a:lnTo>
                  <a:lnTo>
                    <a:pt x="444" y="329"/>
                  </a:lnTo>
                  <a:lnTo>
                    <a:pt x="441" y="329"/>
                  </a:lnTo>
                  <a:lnTo>
                    <a:pt x="441" y="327"/>
                  </a:lnTo>
                  <a:lnTo>
                    <a:pt x="441" y="324"/>
                  </a:lnTo>
                  <a:lnTo>
                    <a:pt x="439" y="324"/>
                  </a:lnTo>
                  <a:lnTo>
                    <a:pt x="439" y="321"/>
                  </a:lnTo>
                  <a:lnTo>
                    <a:pt x="439" y="319"/>
                  </a:lnTo>
                  <a:lnTo>
                    <a:pt x="436" y="316"/>
                  </a:lnTo>
                  <a:lnTo>
                    <a:pt x="436" y="313"/>
                  </a:lnTo>
                  <a:lnTo>
                    <a:pt x="433" y="313"/>
                  </a:lnTo>
                  <a:lnTo>
                    <a:pt x="433" y="311"/>
                  </a:lnTo>
                  <a:lnTo>
                    <a:pt x="433" y="303"/>
                  </a:lnTo>
                  <a:lnTo>
                    <a:pt x="452" y="287"/>
                  </a:lnTo>
                  <a:lnTo>
                    <a:pt x="454" y="287"/>
                  </a:lnTo>
                  <a:lnTo>
                    <a:pt x="454" y="290"/>
                  </a:lnTo>
                  <a:lnTo>
                    <a:pt x="457" y="290"/>
                  </a:lnTo>
                  <a:lnTo>
                    <a:pt x="462" y="295"/>
                  </a:lnTo>
                  <a:lnTo>
                    <a:pt x="465" y="298"/>
                  </a:lnTo>
                  <a:lnTo>
                    <a:pt x="467" y="298"/>
                  </a:lnTo>
                  <a:lnTo>
                    <a:pt x="470" y="298"/>
                  </a:lnTo>
                  <a:lnTo>
                    <a:pt x="475" y="298"/>
                  </a:lnTo>
                  <a:lnTo>
                    <a:pt x="483" y="298"/>
                  </a:lnTo>
                  <a:lnTo>
                    <a:pt x="486" y="300"/>
                  </a:lnTo>
                  <a:lnTo>
                    <a:pt x="486" y="303"/>
                  </a:lnTo>
                  <a:lnTo>
                    <a:pt x="488" y="303"/>
                  </a:lnTo>
                  <a:lnTo>
                    <a:pt x="491" y="306"/>
                  </a:lnTo>
                  <a:lnTo>
                    <a:pt x="493" y="306"/>
                  </a:lnTo>
                  <a:lnTo>
                    <a:pt x="496" y="308"/>
                  </a:lnTo>
                  <a:lnTo>
                    <a:pt x="504" y="313"/>
                  </a:lnTo>
                  <a:lnTo>
                    <a:pt x="509" y="311"/>
                  </a:lnTo>
                  <a:lnTo>
                    <a:pt x="514" y="303"/>
                  </a:lnTo>
                  <a:lnTo>
                    <a:pt x="525" y="303"/>
                  </a:lnTo>
                  <a:lnTo>
                    <a:pt x="543" y="303"/>
                  </a:lnTo>
                  <a:lnTo>
                    <a:pt x="551" y="303"/>
                  </a:lnTo>
                  <a:lnTo>
                    <a:pt x="553" y="303"/>
                  </a:lnTo>
                  <a:lnTo>
                    <a:pt x="556" y="303"/>
                  </a:lnTo>
                  <a:lnTo>
                    <a:pt x="559" y="303"/>
                  </a:lnTo>
                  <a:lnTo>
                    <a:pt x="561" y="303"/>
                  </a:lnTo>
                  <a:lnTo>
                    <a:pt x="564" y="300"/>
                  </a:lnTo>
                  <a:lnTo>
                    <a:pt x="572" y="300"/>
                  </a:lnTo>
                  <a:lnTo>
                    <a:pt x="574" y="300"/>
                  </a:lnTo>
                  <a:lnTo>
                    <a:pt x="579" y="300"/>
                  </a:lnTo>
                  <a:lnTo>
                    <a:pt x="585" y="300"/>
                  </a:lnTo>
                  <a:lnTo>
                    <a:pt x="595" y="303"/>
                  </a:lnTo>
                  <a:lnTo>
                    <a:pt x="595" y="298"/>
                  </a:lnTo>
                  <a:lnTo>
                    <a:pt x="595" y="293"/>
                  </a:lnTo>
                  <a:lnTo>
                    <a:pt x="595" y="287"/>
                  </a:lnTo>
                  <a:lnTo>
                    <a:pt x="595" y="285"/>
                  </a:lnTo>
                  <a:lnTo>
                    <a:pt x="595" y="279"/>
                  </a:lnTo>
                  <a:lnTo>
                    <a:pt x="595" y="274"/>
                  </a:lnTo>
                  <a:lnTo>
                    <a:pt x="595" y="269"/>
                  </a:lnTo>
                  <a:lnTo>
                    <a:pt x="593" y="266"/>
                  </a:lnTo>
                  <a:lnTo>
                    <a:pt x="593" y="261"/>
                  </a:lnTo>
                  <a:lnTo>
                    <a:pt x="593" y="259"/>
                  </a:lnTo>
                  <a:lnTo>
                    <a:pt x="595" y="256"/>
                  </a:lnTo>
                  <a:lnTo>
                    <a:pt x="598" y="253"/>
                  </a:lnTo>
                  <a:lnTo>
                    <a:pt x="600" y="253"/>
                  </a:lnTo>
                  <a:lnTo>
                    <a:pt x="603" y="253"/>
                  </a:lnTo>
                  <a:lnTo>
                    <a:pt x="606" y="253"/>
                  </a:lnTo>
                  <a:lnTo>
                    <a:pt x="606" y="248"/>
                  </a:lnTo>
                  <a:lnTo>
                    <a:pt x="603" y="246"/>
                  </a:lnTo>
                  <a:lnTo>
                    <a:pt x="603" y="243"/>
                  </a:lnTo>
                  <a:lnTo>
                    <a:pt x="603" y="240"/>
                  </a:lnTo>
                  <a:lnTo>
                    <a:pt x="606" y="240"/>
                  </a:lnTo>
                  <a:lnTo>
                    <a:pt x="606" y="243"/>
                  </a:lnTo>
                  <a:lnTo>
                    <a:pt x="608" y="243"/>
                  </a:lnTo>
                  <a:lnTo>
                    <a:pt x="611" y="246"/>
                  </a:lnTo>
                  <a:lnTo>
                    <a:pt x="613" y="246"/>
                  </a:lnTo>
                  <a:lnTo>
                    <a:pt x="613" y="243"/>
                  </a:lnTo>
                  <a:lnTo>
                    <a:pt x="613" y="240"/>
                  </a:lnTo>
                  <a:lnTo>
                    <a:pt x="616" y="240"/>
                  </a:lnTo>
                  <a:lnTo>
                    <a:pt x="616" y="238"/>
                  </a:lnTo>
                  <a:lnTo>
                    <a:pt x="619" y="238"/>
                  </a:lnTo>
                  <a:lnTo>
                    <a:pt x="619" y="235"/>
                  </a:lnTo>
                  <a:lnTo>
                    <a:pt x="621" y="235"/>
                  </a:lnTo>
                  <a:lnTo>
                    <a:pt x="621" y="232"/>
                  </a:lnTo>
                  <a:lnTo>
                    <a:pt x="624" y="232"/>
                  </a:lnTo>
                  <a:lnTo>
                    <a:pt x="626" y="232"/>
                  </a:lnTo>
                  <a:lnTo>
                    <a:pt x="629" y="232"/>
                  </a:lnTo>
                  <a:lnTo>
                    <a:pt x="632" y="232"/>
                  </a:lnTo>
                  <a:lnTo>
                    <a:pt x="632" y="230"/>
                  </a:lnTo>
                  <a:lnTo>
                    <a:pt x="629" y="227"/>
                  </a:lnTo>
                  <a:lnTo>
                    <a:pt x="632" y="227"/>
                  </a:lnTo>
                  <a:lnTo>
                    <a:pt x="632" y="225"/>
                  </a:lnTo>
                  <a:lnTo>
                    <a:pt x="634" y="227"/>
                  </a:lnTo>
                  <a:lnTo>
                    <a:pt x="637" y="230"/>
                  </a:lnTo>
                  <a:lnTo>
                    <a:pt x="640" y="230"/>
                  </a:lnTo>
                  <a:lnTo>
                    <a:pt x="640" y="232"/>
                  </a:lnTo>
                  <a:lnTo>
                    <a:pt x="642" y="235"/>
                  </a:lnTo>
                  <a:lnTo>
                    <a:pt x="645" y="235"/>
                  </a:lnTo>
                  <a:lnTo>
                    <a:pt x="645" y="232"/>
                  </a:lnTo>
                  <a:lnTo>
                    <a:pt x="645" y="230"/>
                  </a:lnTo>
                  <a:lnTo>
                    <a:pt x="647" y="230"/>
                  </a:lnTo>
                  <a:lnTo>
                    <a:pt x="650" y="230"/>
                  </a:lnTo>
                  <a:lnTo>
                    <a:pt x="653" y="230"/>
                  </a:lnTo>
                  <a:lnTo>
                    <a:pt x="653" y="232"/>
                  </a:lnTo>
                  <a:lnTo>
                    <a:pt x="658" y="230"/>
                  </a:lnTo>
                  <a:lnTo>
                    <a:pt x="660" y="230"/>
                  </a:lnTo>
                  <a:lnTo>
                    <a:pt x="666" y="227"/>
                  </a:lnTo>
                  <a:lnTo>
                    <a:pt x="668" y="227"/>
                  </a:lnTo>
                  <a:lnTo>
                    <a:pt x="668" y="225"/>
                  </a:lnTo>
                  <a:lnTo>
                    <a:pt x="668" y="222"/>
                  </a:lnTo>
                  <a:lnTo>
                    <a:pt x="671" y="225"/>
                  </a:lnTo>
                  <a:lnTo>
                    <a:pt x="671" y="227"/>
                  </a:lnTo>
                  <a:lnTo>
                    <a:pt x="673" y="225"/>
                  </a:lnTo>
                  <a:lnTo>
                    <a:pt x="673" y="222"/>
                  </a:lnTo>
                  <a:lnTo>
                    <a:pt x="671" y="222"/>
                  </a:lnTo>
                  <a:lnTo>
                    <a:pt x="671" y="217"/>
                  </a:lnTo>
                  <a:lnTo>
                    <a:pt x="668" y="217"/>
                  </a:lnTo>
                  <a:lnTo>
                    <a:pt x="666" y="217"/>
                  </a:lnTo>
                  <a:lnTo>
                    <a:pt x="666" y="214"/>
                  </a:lnTo>
                  <a:lnTo>
                    <a:pt x="666" y="212"/>
                  </a:lnTo>
                  <a:lnTo>
                    <a:pt x="668" y="209"/>
                  </a:lnTo>
                  <a:lnTo>
                    <a:pt x="668" y="206"/>
                  </a:lnTo>
                  <a:lnTo>
                    <a:pt x="671" y="206"/>
                  </a:lnTo>
                  <a:lnTo>
                    <a:pt x="671" y="204"/>
                  </a:lnTo>
                  <a:lnTo>
                    <a:pt x="671" y="201"/>
                  </a:lnTo>
                  <a:lnTo>
                    <a:pt x="673" y="199"/>
                  </a:lnTo>
                  <a:lnTo>
                    <a:pt x="676" y="199"/>
                  </a:lnTo>
                  <a:lnTo>
                    <a:pt x="679" y="199"/>
                  </a:lnTo>
                  <a:lnTo>
                    <a:pt x="681" y="196"/>
                  </a:lnTo>
                  <a:lnTo>
                    <a:pt x="684" y="196"/>
                  </a:lnTo>
                  <a:lnTo>
                    <a:pt x="687" y="196"/>
                  </a:lnTo>
                  <a:lnTo>
                    <a:pt x="689" y="196"/>
                  </a:lnTo>
                  <a:lnTo>
                    <a:pt x="689" y="199"/>
                  </a:lnTo>
                  <a:lnTo>
                    <a:pt x="692" y="199"/>
                  </a:lnTo>
                  <a:lnTo>
                    <a:pt x="694" y="199"/>
                  </a:lnTo>
                  <a:lnTo>
                    <a:pt x="697" y="199"/>
                  </a:lnTo>
                  <a:lnTo>
                    <a:pt x="700" y="199"/>
                  </a:lnTo>
                  <a:lnTo>
                    <a:pt x="700" y="196"/>
                  </a:lnTo>
                  <a:lnTo>
                    <a:pt x="702" y="196"/>
                  </a:lnTo>
                  <a:lnTo>
                    <a:pt x="702" y="193"/>
                  </a:lnTo>
                  <a:lnTo>
                    <a:pt x="705" y="193"/>
                  </a:lnTo>
                  <a:lnTo>
                    <a:pt x="707" y="193"/>
                  </a:lnTo>
                  <a:lnTo>
                    <a:pt x="707" y="191"/>
                  </a:lnTo>
                  <a:lnTo>
                    <a:pt x="710" y="191"/>
                  </a:lnTo>
                  <a:lnTo>
                    <a:pt x="713" y="191"/>
                  </a:lnTo>
                  <a:lnTo>
                    <a:pt x="715" y="193"/>
                  </a:lnTo>
                  <a:lnTo>
                    <a:pt x="718" y="193"/>
                  </a:lnTo>
                  <a:lnTo>
                    <a:pt x="720" y="191"/>
                  </a:lnTo>
                  <a:lnTo>
                    <a:pt x="723" y="191"/>
                  </a:lnTo>
                  <a:lnTo>
                    <a:pt x="723" y="188"/>
                  </a:lnTo>
                  <a:lnTo>
                    <a:pt x="726" y="188"/>
                  </a:lnTo>
                  <a:lnTo>
                    <a:pt x="728" y="188"/>
                  </a:lnTo>
                  <a:lnTo>
                    <a:pt x="731" y="188"/>
                  </a:lnTo>
                  <a:lnTo>
                    <a:pt x="731" y="185"/>
                  </a:lnTo>
                  <a:lnTo>
                    <a:pt x="731" y="183"/>
                  </a:lnTo>
                  <a:lnTo>
                    <a:pt x="733" y="183"/>
                  </a:lnTo>
                  <a:lnTo>
                    <a:pt x="733" y="180"/>
                  </a:lnTo>
                  <a:lnTo>
                    <a:pt x="736" y="180"/>
                  </a:lnTo>
                  <a:lnTo>
                    <a:pt x="741" y="178"/>
                  </a:lnTo>
                  <a:lnTo>
                    <a:pt x="744" y="178"/>
                  </a:lnTo>
                  <a:lnTo>
                    <a:pt x="744" y="172"/>
                  </a:lnTo>
                  <a:lnTo>
                    <a:pt x="744" y="167"/>
                  </a:lnTo>
                  <a:lnTo>
                    <a:pt x="749" y="162"/>
                  </a:lnTo>
                  <a:lnTo>
                    <a:pt x="752" y="162"/>
                  </a:lnTo>
                  <a:lnTo>
                    <a:pt x="754" y="162"/>
                  </a:lnTo>
                  <a:lnTo>
                    <a:pt x="757" y="159"/>
                  </a:lnTo>
                  <a:lnTo>
                    <a:pt x="760" y="157"/>
                  </a:lnTo>
                  <a:lnTo>
                    <a:pt x="762" y="157"/>
                  </a:lnTo>
                  <a:lnTo>
                    <a:pt x="762" y="154"/>
                  </a:lnTo>
                  <a:lnTo>
                    <a:pt x="762" y="151"/>
                  </a:lnTo>
                  <a:lnTo>
                    <a:pt x="765" y="149"/>
                  </a:lnTo>
                  <a:lnTo>
                    <a:pt x="767" y="149"/>
                  </a:lnTo>
                  <a:lnTo>
                    <a:pt x="770" y="149"/>
                  </a:lnTo>
                  <a:lnTo>
                    <a:pt x="773" y="149"/>
                  </a:lnTo>
                  <a:lnTo>
                    <a:pt x="775" y="149"/>
                  </a:lnTo>
                  <a:lnTo>
                    <a:pt x="775" y="146"/>
                  </a:lnTo>
                  <a:lnTo>
                    <a:pt x="778" y="146"/>
                  </a:lnTo>
                  <a:lnTo>
                    <a:pt x="780" y="146"/>
                  </a:lnTo>
                  <a:lnTo>
                    <a:pt x="780" y="149"/>
                  </a:lnTo>
                  <a:lnTo>
                    <a:pt x="783" y="149"/>
                  </a:lnTo>
                  <a:lnTo>
                    <a:pt x="783" y="151"/>
                  </a:lnTo>
                  <a:lnTo>
                    <a:pt x="786" y="151"/>
                  </a:lnTo>
                  <a:lnTo>
                    <a:pt x="788" y="151"/>
                  </a:lnTo>
                  <a:lnTo>
                    <a:pt x="791" y="154"/>
                  </a:lnTo>
                  <a:lnTo>
                    <a:pt x="791" y="151"/>
                  </a:lnTo>
                  <a:lnTo>
                    <a:pt x="794" y="151"/>
                  </a:lnTo>
                  <a:lnTo>
                    <a:pt x="796" y="151"/>
                  </a:lnTo>
                  <a:lnTo>
                    <a:pt x="799" y="151"/>
                  </a:lnTo>
                  <a:lnTo>
                    <a:pt x="801" y="151"/>
                  </a:lnTo>
                  <a:lnTo>
                    <a:pt x="801" y="154"/>
                  </a:lnTo>
                  <a:lnTo>
                    <a:pt x="801" y="157"/>
                  </a:lnTo>
                  <a:lnTo>
                    <a:pt x="801" y="159"/>
                  </a:lnTo>
                  <a:lnTo>
                    <a:pt x="804" y="162"/>
                  </a:lnTo>
                  <a:lnTo>
                    <a:pt x="807" y="165"/>
                  </a:lnTo>
                  <a:lnTo>
                    <a:pt x="807" y="167"/>
                  </a:lnTo>
                  <a:lnTo>
                    <a:pt x="809" y="167"/>
                  </a:lnTo>
                  <a:lnTo>
                    <a:pt x="809" y="170"/>
                  </a:lnTo>
                  <a:lnTo>
                    <a:pt x="812" y="170"/>
                  </a:lnTo>
                  <a:lnTo>
                    <a:pt x="814" y="170"/>
                  </a:lnTo>
                  <a:lnTo>
                    <a:pt x="814" y="172"/>
                  </a:lnTo>
                  <a:lnTo>
                    <a:pt x="817" y="172"/>
                  </a:lnTo>
                  <a:lnTo>
                    <a:pt x="820" y="172"/>
                  </a:lnTo>
                  <a:lnTo>
                    <a:pt x="820" y="170"/>
                  </a:lnTo>
                  <a:lnTo>
                    <a:pt x="822" y="170"/>
                  </a:lnTo>
                  <a:lnTo>
                    <a:pt x="822" y="172"/>
                  </a:lnTo>
                  <a:lnTo>
                    <a:pt x="825" y="172"/>
                  </a:lnTo>
                  <a:lnTo>
                    <a:pt x="825" y="170"/>
                  </a:lnTo>
                  <a:lnTo>
                    <a:pt x="827" y="170"/>
                  </a:lnTo>
                  <a:lnTo>
                    <a:pt x="830" y="170"/>
                  </a:lnTo>
                  <a:lnTo>
                    <a:pt x="830" y="167"/>
                  </a:lnTo>
                  <a:lnTo>
                    <a:pt x="833" y="167"/>
                  </a:lnTo>
                  <a:lnTo>
                    <a:pt x="835" y="167"/>
                  </a:lnTo>
                  <a:lnTo>
                    <a:pt x="835" y="165"/>
                  </a:lnTo>
                  <a:lnTo>
                    <a:pt x="838" y="165"/>
                  </a:lnTo>
                  <a:lnTo>
                    <a:pt x="838" y="162"/>
                  </a:lnTo>
                  <a:lnTo>
                    <a:pt x="841" y="162"/>
                  </a:lnTo>
                  <a:lnTo>
                    <a:pt x="843" y="162"/>
                  </a:lnTo>
                  <a:lnTo>
                    <a:pt x="846" y="159"/>
                  </a:lnTo>
                  <a:lnTo>
                    <a:pt x="848" y="159"/>
                  </a:lnTo>
                  <a:lnTo>
                    <a:pt x="848" y="157"/>
                  </a:lnTo>
                  <a:lnTo>
                    <a:pt x="851" y="154"/>
                  </a:lnTo>
                  <a:lnTo>
                    <a:pt x="851" y="151"/>
                  </a:lnTo>
                  <a:lnTo>
                    <a:pt x="854" y="151"/>
                  </a:lnTo>
                  <a:lnTo>
                    <a:pt x="854" y="149"/>
                  </a:lnTo>
                  <a:lnTo>
                    <a:pt x="856" y="149"/>
                  </a:lnTo>
                  <a:lnTo>
                    <a:pt x="856" y="146"/>
                  </a:lnTo>
                  <a:lnTo>
                    <a:pt x="859" y="146"/>
                  </a:lnTo>
                  <a:lnTo>
                    <a:pt x="859" y="144"/>
                  </a:lnTo>
                  <a:lnTo>
                    <a:pt x="859" y="141"/>
                  </a:lnTo>
                  <a:lnTo>
                    <a:pt x="861" y="141"/>
                  </a:lnTo>
                  <a:lnTo>
                    <a:pt x="864" y="138"/>
                  </a:lnTo>
                  <a:lnTo>
                    <a:pt x="867" y="138"/>
                  </a:lnTo>
                  <a:lnTo>
                    <a:pt x="864" y="138"/>
                  </a:lnTo>
                  <a:lnTo>
                    <a:pt x="864" y="136"/>
                  </a:lnTo>
                  <a:lnTo>
                    <a:pt x="864" y="133"/>
                  </a:lnTo>
                  <a:lnTo>
                    <a:pt x="867" y="133"/>
                  </a:lnTo>
                  <a:lnTo>
                    <a:pt x="869" y="133"/>
                  </a:lnTo>
                  <a:lnTo>
                    <a:pt x="869" y="131"/>
                  </a:lnTo>
                  <a:lnTo>
                    <a:pt x="872" y="131"/>
                  </a:lnTo>
                  <a:lnTo>
                    <a:pt x="872" y="128"/>
                  </a:lnTo>
                  <a:lnTo>
                    <a:pt x="872" y="125"/>
                  </a:lnTo>
                  <a:lnTo>
                    <a:pt x="874" y="125"/>
                  </a:lnTo>
                  <a:lnTo>
                    <a:pt x="874" y="123"/>
                  </a:lnTo>
                  <a:lnTo>
                    <a:pt x="877" y="120"/>
                  </a:lnTo>
                  <a:lnTo>
                    <a:pt x="880" y="118"/>
                  </a:lnTo>
                  <a:lnTo>
                    <a:pt x="888" y="112"/>
                  </a:lnTo>
                  <a:lnTo>
                    <a:pt x="890" y="110"/>
                  </a:lnTo>
                  <a:lnTo>
                    <a:pt x="893" y="104"/>
                  </a:lnTo>
                  <a:lnTo>
                    <a:pt x="893" y="102"/>
                  </a:lnTo>
                  <a:lnTo>
                    <a:pt x="895" y="102"/>
                  </a:lnTo>
                  <a:lnTo>
                    <a:pt x="898" y="102"/>
                  </a:lnTo>
                  <a:lnTo>
                    <a:pt x="898" y="99"/>
                  </a:lnTo>
                  <a:lnTo>
                    <a:pt x="901" y="99"/>
                  </a:lnTo>
                  <a:lnTo>
                    <a:pt x="903" y="99"/>
                  </a:lnTo>
                  <a:lnTo>
                    <a:pt x="906" y="99"/>
                  </a:lnTo>
                  <a:lnTo>
                    <a:pt x="908" y="97"/>
                  </a:lnTo>
                  <a:lnTo>
                    <a:pt x="911" y="97"/>
                  </a:lnTo>
                  <a:lnTo>
                    <a:pt x="914" y="97"/>
                  </a:lnTo>
                  <a:lnTo>
                    <a:pt x="919" y="99"/>
                  </a:lnTo>
                  <a:lnTo>
                    <a:pt x="921" y="99"/>
                  </a:lnTo>
                  <a:lnTo>
                    <a:pt x="924" y="99"/>
                  </a:lnTo>
                  <a:lnTo>
                    <a:pt x="927" y="99"/>
                  </a:lnTo>
                  <a:lnTo>
                    <a:pt x="929" y="97"/>
                  </a:lnTo>
                  <a:lnTo>
                    <a:pt x="929" y="99"/>
                  </a:lnTo>
                  <a:lnTo>
                    <a:pt x="932" y="102"/>
                  </a:lnTo>
                  <a:lnTo>
                    <a:pt x="934" y="102"/>
                  </a:lnTo>
                  <a:lnTo>
                    <a:pt x="934" y="104"/>
                  </a:lnTo>
                  <a:lnTo>
                    <a:pt x="937" y="104"/>
                  </a:lnTo>
                  <a:lnTo>
                    <a:pt x="937" y="110"/>
                  </a:lnTo>
                  <a:lnTo>
                    <a:pt x="937" y="112"/>
                  </a:lnTo>
                  <a:lnTo>
                    <a:pt x="937" y="115"/>
                  </a:lnTo>
                  <a:lnTo>
                    <a:pt x="942" y="118"/>
                  </a:lnTo>
                  <a:lnTo>
                    <a:pt x="945" y="120"/>
                  </a:lnTo>
                  <a:lnTo>
                    <a:pt x="948" y="123"/>
                  </a:lnTo>
                  <a:lnTo>
                    <a:pt x="950" y="123"/>
                  </a:lnTo>
                  <a:lnTo>
                    <a:pt x="950" y="120"/>
                  </a:lnTo>
                  <a:lnTo>
                    <a:pt x="953" y="118"/>
                  </a:lnTo>
                  <a:lnTo>
                    <a:pt x="950" y="118"/>
                  </a:lnTo>
                  <a:lnTo>
                    <a:pt x="950" y="115"/>
                  </a:lnTo>
                  <a:lnTo>
                    <a:pt x="953" y="110"/>
                  </a:lnTo>
                  <a:lnTo>
                    <a:pt x="955" y="110"/>
                  </a:lnTo>
                  <a:lnTo>
                    <a:pt x="958" y="110"/>
                  </a:lnTo>
                  <a:lnTo>
                    <a:pt x="961" y="110"/>
                  </a:lnTo>
                  <a:lnTo>
                    <a:pt x="961" y="112"/>
                  </a:lnTo>
                  <a:lnTo>
                    <a:pt x="963" y="112"/>
                  </a:lnTo>
                  <a:lnTo>
                    <a:pt x="963" y="115"/>
                  </a:lnTo>
                  <a:lnTo>
                    <a:pt x="966" y="115"/>
                  </a:lnTo>
                  <a:lnTo>
                    <a:pt x="968" y="118"/>
                  </a:lnTo>
                  <a:lnTo>
                    <a:pt x="974" y="115"/>
                  </a:lnTo>
                  <a:lnTo>
                    <a:pt x="976" y="115"/>
                  </a:lnTo>
                  <a:lnTo>
                    <a:pt x="979" y="112"/>
                  </a:lnTo>
                  <a:lnTo>
                    <a:pt x="981" y="110"/>
                  </a:lnTo>
                  <a:lnTo>
                    <a:pt x="984" y="107"/>
                  </a:lnTo>
                  <a:lnTo>
                    <a:pt x="989" y="107"/>
                  </a:lnTo>
                  <a:lnTo>
                    <a:pt x="992" y="107"/>
                  </a:lnTo>
                  <a:lnTo>
                    <a:pt x="992" y="104"/>
                  </a:lnTo>
                  <a:lnTo>
                    <a:pt x="995" y="104"/>
                  </a:lnTo>
                  <a:lnTo>
                    <a:pt x="997" y="104"/>
                  </a:lnTo>
                  <a:lnTo>
                    <a:pt x="997" y="102"/>
                  </a:lnTo>
                  <a:lnTo>
                    <a:pt x="1000" y="102"/>
                  </a:lnTo>
                  <a:lnTo>
                    <a:pt x="1000" y="99"/>
                  </a:lnTo>
                  <a:lnTo>
                    <a:pt x="1000" y="97"/>
                  </a:lnTo>
                  <a:lnTo>
                    <a:pt x="1000" y="94"/>
                  </a:lnTo>
                  <a:lnTo>
                    <a:pt x="1000" y="91"/>
                  </a:lnTo>
                  <a:lnTo>
                    <a:pt x="1002" y="91"/>
                  </a:lnTo>
                  <a:lnTo>
                    <a:pt x="1005" y="89"/>
                  </a:lnTo>
                  <a:lnTo>
                    <a:pt x="1008" y="89"/>
                  </a:lnTo>
                  <a:lnTo>
                    <a:pt x="1013" y="89"/>
                  </a:lnTo>
                  <a:lnTo>
                    <a:pt x="1015" y="89"/>
                  </a:lnTo>
                  <a:lnTo>
                    <a:pt x="1015" y="86"/>
                  </a:lnTo>
                  <a:lnTo>
                    <a:pt x="1018" y="86"/>
                  </a:lnTo>
                  <a:lnTo>
                    <a:pt x="1021" y="84"/>
                  </a:lnTo>
                  <a:lnTo>
                    <a:pt x="1023" y="76"/>
                  </a:lnTo>
                  <a:lnTo>
                    <a:pt x="1026" y="73"/>
                  </a:lnTo>
                  <a:lnTo>
                    <a:pt x="1028" y="73"/>
                  </a:lnTo>
                  <a:lnTo>
                    <a:pt x="1031" y="73"/>
                  </a:lnTo>
                  <a:lnTo>
                    <a:pt x="1031" y="71"/>
                  </a:lnTo>
                  <a:lnTo>
                    <a:pt x="1034" y="71"/>
                  </a:lnTo>
                  <a:lnTo>
                    <a:pt x="1036" y="71"/>
                  </a:lnTo>
                  <a:lnTo>
                    <a:pt x="1036" y="68"/>
                  </a:lnTo>
                  <a:lnTo>
                    <a:pt x="1034" y="65"/>
                  </a:lnTo>
                  <a:lnTo>
                    <a:pt x="1034" y="63"/>
                  </a:lnTo>
                  <a:lnTo>
                    <a:pt x="1034" y="60"/>
                  </a:lnTo>
                  <a:lnTo>
                    <a:pt x="1036" y="60"/>
                  </a:lnTo>
                  <a:lnTo>
                    <a:pt x="1036" y="57"/>
                  </a:lnTo>
                  <a:lnTo>
                    <a:pt x="1039" y="57"/>
                  </a:lnTo>
                  <a:lnTo>
                    <a:pt x="1042" y="57"/>
                  </a:lnTo>
                  <a:lnTo>
                    <a:pt x="1042" y="60"/>
                  </a:lnTo>
                  <a:lnTo>
                    <a:pt x="1044" y="60"/>
                  </a:lnTo>
                  <a:lnTo>
                    <a:pt x="1047" y="60"/>
                  </a:lnTo>
                  <a:lnTo>
                    <a:pt x="1049" y="60"/>
                  </a:lnTo>
                  <a:lnTo>
                    <a:pt x="1052" y="60"/>
                  </a:lnTo>
                  <a:lnTo>
                    <a:pt x="1055" y="63"/>
                  </a:lnTo>
                  <a:lnTo>
                    <a:pt x="1057" y="63"/>
                  </a:lnTo>
                  <a:lnTo>
                    <a:pt x="1060" y="65"/>
                  </a:lnTo>
                  <a:lnTo>
                    <a:pt x="1062" y="65"/>
                  </a:lnTo>
                  <a:lnTo>
                    <a:pt x="1065" y="65"/>
                  </a:lnTo>
                  <a:lnTo>
                    <a:pt x="1068" y="65"/>
                  </a:lnTo>
                  <a:lnTo>
                    <a:pt x="1070" y="65"/>
                  </a:lnTo>
                  <a:lnTo>
                    <a:pt x="1073" y="65"/>
                  </a:lnTo>
                  <a:lnTo>
                    <a:pt x="1075" y="65"/>
                  </a:lnTo>
                  <a:lnTo>
                    <a:pt x="1081" y="65"/>
                  </a:lnTo>
                  <a:lnTo>
                    <a:pt x="1083" y="65"/>
                  </a:lnTo>
                  <a:lnTo>
                    <a:pt x="1088" y="65"/>
                  </a:lnTo>
                  <a:lnTo>
                    <a:pt x="1088" y="63"/>
                  </a:lnTo>
                  <a:lnTo>
                    <a:pt x="1088" y="60"/>
                  </a:lnTo>
                  <a:lnTo>
                    <a:pt x="1088" y="57"/>
                  </a:lnTo>
                  <a:lnTo>
                    <a:pt x="1088" y="55"/>
                  </a:lnTo>
                  <a:lnTo>
                    <a:pt x="1094" y="50"/>
                  </a:lnTo>
                  <a:lnTo>
                    <a:pt x="1096" y="50"/>
                  </a:lnTo>
                  <a:lnTo>
                    <a:pt x="1099" y="52"/>
                  </a:lnTo>
                  <a:lnTo>
                    <a:pt x="1099" y="50"/>
                  </a:lnTo>
                  <a:lnTo>
                    <a:pt x="1096" y="47"/>
                  </a:lnTo>
                  <a:lnTo>
                    <a:pt x="1094" y="47"/>
                  </a:lnTo>
                  <a:lnTo>
                    <a:pt x="1091" y="50"/>
                  </a:lnTo>
                  <a:lnTo>
                    <a:pt x="1091" y="47"/>
                  </a:lnTo>
                  <a:lnTo>
                    <a:pt x="1094" y="47"/>
                  </a:lnTo>
                  <a:lnTo>
                    <a:pt x="1094" y="44"/>
                  </a:lnTo>
                  <a:lnTo>
                    <a:pt x="1094" y="42"/>
                  </a:lnTo>
                  <a:lnTo>
                    <a:pt x="1096" y="42"/>
                  </a:lnTo>
                  <a:lnTo>
                    <a:pt x="1099" y="42"/>
                  </a:lnTo>
                  <a:lnTo>
                    <a:pt x="1099" y="39"/>
                  </a:lnTo>
                  <a:lnTo>
                    <a:pt x="1091" y="39"/>
                  </a:lnTo>
                  <a:lnTo>
                    <a:pt x="1091" y="37"/>
                  </a:lnTo>
                  <a:lnTo>
                    <a:pt x="1094" y="37"/>
                  </a:lnTo>
                  <a:lnTo>
                    <a:pt x="1096" y="37"/>
                  </a:lnTo>
                  <a:lnTo>
                    <a:pt x="1099" y="34"/>
                  </a:lnTo>
                  <a:lnTo>
                    <a:pt x="1099" y="31"/>
                  </a:lnTo>
                  <a:lnTo>
                    <a:pt x="1102" y="29"/>
                  </a:lnTo>
                  <a:lnTo>
                    <a:pt x="1104" y="29"/>
                  </a:lnTo>
                  <a:lnTo>
                    <a:pt x="1104" y="26"/>
                  </a:lnTo>
                  <a:lnTo>
                    <a:pt x="1104" y="24"/>
                  </a:lnTo>
                  <a:lnTo>
                    <a:pt x="1107" y="21"/>
                  </a:lnTo>
                  <a:lnTo>
                    <a:pt x="1109" y="18"/>
                  </a:lnTo>
                  <a:lnTo>
                    <a:pt x="1117" y="18"/>
                  </a:lnTo>
                  <a:lnTo>
                    <a:pt x="1122" y="16"/>
                  </a:lnTo>
                  <a:lnTo>
                    <a:pt x="1128" y="16"/>
                  </a:lnTo>
                  <a:lnTo>
                    <a:pt x="1130" y="13"/>
                  </a:lnTo>
                  <a:lnTo>
                    <a:pt x="1133" y="13"/>
                  </a:lnTo>
                  <a:lnTo>
                    <a:pt x="1135" y="10"/>
                  </a:lnTo>
                  <a:lnTo>
                    <a:pt x="1138" y="10"/>
                  </a:lnTo>
                  <a:lnTo>
                    <a:pt x="1143" y="10"/>
                  </a:lnTo>
                  <a:lnTo>
                    <a:pt x="1151" y="10"/>
                  </a:lnTo>
                  <a:lnTo>
                    <a:pt x="1162" y="13"/>
                  </a:lnTo>
                  <a:lnTo>
                    <a:pt x="1167" y="10"/>
                  </a:lnTo>
                  <a:lnTo>
                    <a:pt x="1169" y="10"/>
                  </a:lnTo>
                  <a:lnTo>
                    <a:pt x="1172" y="8"/>
                  </a:lnTo>
                  <a:lnTo>
                    <a:pt x="1177" y="5"/>
                  </a:lnTo>
                  <a:lnTo>
                    <a:pt x="1182" y="0"/>
                  </a:lnTo>
                  <a:lnTo>
                    <a:pt x="1190" y="0"/>
                  </a:lnTo>
                  <a:lnTo>
                    <a:pt x="1198" y="0"/>
                  </a:lnTo>
                  <a:lnTo>
                    <a:pt x="1203" y="0"/>
                  </a:lnTo>
                  <a:lnTo>
                    <a:pt x="1211" y="3"/>
                  </a:lnTo>
                  <a:lnTo>
                    <a:pt x="1219" y="3"/>
                  </a:lnTo>
                  <a:lnTo>
                    <a:pt x="1227" y="5"/>
                  </a:lnTo>
                  <a:lnTo>
                    <a:pt x="1232" y="8"/>
                  </a:lnTo>
                  <a:lnTo>
                    <a:pt x="1240" y="10"/>
                  </a:ln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800" kern="1200">
                <a:solidFill>
                  <a:prstClr val="black"/>
                </a:solidFill>
                <a:latin typeface="Century Gothic"/>
                <a:ea typeface="+mn-ea"/>
                <a:cs typeface="+mn-cs"/>
              </a:endParaRPr>
            </a:p>
          </p:txBody>
        </p:sp>
        <p:sp>
          <p:nvSpPr>
            <p:cNvPr id="16" name="Freeform 281"/>
            <p:cNvSpPr>
              <a:spLocks/>
            </p:cNvSpPr>
            <p:nvPr userDrawn="1"/>
          </p:nvSpPr>
          <p:spPr bwMode="auto">
            <a:xfrm>
              <a:off x="3898900" y="2471738"/>
              <a:ext cx="1906588" cy="892175"/>
            </a:xfrm>
            <a:custGeom>
              <a:avLst/>
              <a:gdLst>
                <a:gd name="T0" fmla="*/ 1005 w 1201"/>
                <a:gd name="T1" fmla="*/ 34 h 562"/>
                <a:gd name="T2" fmla="*/ 1086 w 1201"/>
                <a:gd name="T3" fmla="*/ 45 h 562"/>
                <a:gd name="T4" fmla="*/ 1112 w 1201"/>
                <a:gd name="T5" fmla="*/ 40 h 562"/>
                <a:gd name="T6" fmla="*/ 1159 w 1201"/>
                <a:gd name="T7" fmla="*/ 53 h 562"/>
                <a:gd name="T8" fmla="*/ 1167 w 1201"/>
                <a:gd name="T9" fmla="*/ 92 h 562"/>
                <a:gd name="T10" fmla="*/ 1175 w 1201"/>
                <a:gd name="T11" fmla="*/ 131 h 562"/>
                <a:gd name="T12" fmla="*/ 1172 w 1201"/>
                <a:gd name="T13" fmla="*/ 155 h 562"/>
                <a:gd name="T14" fmla="*/ 1172 w 1201"/>
                <a:gd name="T15" fmla="*/ 175 h 562"/>
                <a:gd name="T16" fmla="*/ 1172 w 1201"/>
                <a:gd name="T17" fmla="*/ 215 h 562"/>
                <a:gd name="T18" fmla="*/ 1136 w 1201"/>
                <a:gd name="T19" fmla="*/ 243 h 562"/>
                <a:gd name="T20" fmla="*/ 1117 w 1201"/>
                <a:gd name="T21" fmla="*/ 277 h 562"/>
                <a:gd name="T22" fmla="*/ 1089 w 1201"/>
                <a:gd name="T23" fmla="*/ 298 h 562"/>
                <a:gd name="T24" fmla="*/ 1063 w 1201"/>
                <a:gd name="T25" fmla="*/ 322 h 562"/>
                <a:gd name="T26" fmla="*/ 1016 w 1201"/>
                <a:gd name="T27" fmla="*/ 337 h 562"/>
                <a:gd name="T28" fmla="*/ 984 w 1201"/>
                <a:gd name="T29" fmla="*/ 350 h 562"/>
                <a:gd name="T30" fmla="*/ 974 w 1201"/>
                <a:gd name="T31" fmla="*/ 330 h 562"/>
                <a:gd name="T32" fmla="*/ 976 w 1201"/>
                <a:gd name="T33" fmla="*/ 314 h 562"/>
                <a:gd name="T34" fmla="*/ 953 w 1201"/>
                <a:gd name="T35" fmla="*/ 306 h 562"/>
                <a:gd name="T36" fmla="*/ 901 w 1201"/>
                <a:gd name="T37" fmla="*/ 324 h 562"/>
                <a:gd name="T38" fmla="*/ 922 w 1201"/>
                <a:gd name="T39" fmla="*/ 348 h 562"/>
                <a:gd name="T40" fmla="*/ 898 w 1201"/>
                <a:gd name="T41" fmla="*/ 418 h 562"/>
                <a:gd name="T42" fmla="*/ 862 w 1201"/>
                <a:gd name="T43" fmla="*/ 421 h 562"/>
                <a:gd name="T44" fmla="*/ 786 w 1201"/>
                <a:gd name="T45" fmla="*/ 458 h 562"/>
                <a:gd name="T46" fmla="*/ 755 w 1201"/>
                <a:gd name="T47" fmla="*/ 492 h 562"/>
                <a:gd name="T48" fmla="*/ 700 w 1201"/>
                <a:gd name="T49" fmla="*/ 507 h 562"/>
                <a:gd name="T50" fmla="*/ 710 w 1201"/>
                <a:gd name="T51" fmla="*/ 476 h 562"/>
                <a:gd name="T52" fmla="*/ 689 w 1201"/>
                <a:gd name="T53" fmla="*/ 452 h 562"/>
                <a:gd name="T54" fmla="*/ 671 w 1201"/>
                <a:gd name="T55" fmla="*/ 431 h 562"/>
                <a:gd name="T56" fmla="*/ 593 w 1201"/>
                <a:gd name="T57" fmla="*/ 444 h 562"/>
                <a:gd name="T58" fmla="*/ 554 w 1201"/>
                <a:gd name="T59" fmla="*/ 450 h 562"/>
                <a:gd name="T60" fmla="*/ 525 w 1201"/>
                <a:gd name="T61" fmla="*/ 452 h 562"/>
                <a:gd name="T62" fmla="*/ 491 w 1201"/>
                <a:gd name="T63" fmla="*/ 452 h 562"/>
                <a:gd name="T64" fmla="*/ 465 w 1201"/>
                <a:gd name="T65" fmla="*/ 444 h 562"/>
                <a:gd name="T66" fmla="*/ 446 w 1201"/>
                <a:gd name="T67" fmla="*/ 437 h 562"/>
                <a:gd name="T68" fmla="*/ 431 w 1201"/>
                <a:gd name="T69" fmla="*/ 452 h 562"/>
                <a:gd name="T70" fmla="*/ 397 w 1201"/>
                <a:gd name="T71" fmla="*/ 450 h 562"/>
                <a:gd name="T72" fmla="*/ 373 w 1201"/>
                <a:gd name="T73" fmla="*/ 465 h 562"/>
                <a:gd name="T74" fmla="*/ 366 w 1201"/>
                <a:gd name="T75" fmla="*/ 484 h 562"/>
                <a:gd name="T76" fmla="*/ 339 w 1201"/>
                <a:gd name="T77" fmla="*/ 486 h 562"/>
                <a:gd name="T78" fmla="*/ 319 w 1201"/>
                <a:gd name="T79" fmla="*/ 484 h 562"/>
                <a:gd name="T80" fmla="*/ 266 w 1201"/>
                <a:gd name="T81" fmla="*/ 460 h 562"/>
                <a:gd name="T82" fmla="*/ 243 w 1201"/>
                <a:gd name="T83" fmla="*/ 471 h 562"/>
                <a:gd name="T84" fmla="*/ 219 w 1201"/>
                <a:gd name="T85" fmla="*/ 489 h 562"/>
                <a:gd name="T86" fmla="*/ 188 w 1201"/>
                <a:gd name="T87" fmla="*/ 499 h 562"/>
                <a:gd name="T88" fmla="*/ 162 w 1201"/>
                <a:gd name="T89" fmla="*/ 515 h 562"/>
                <a:gd name="T90" fmla="*/ 141 w 1201"/>
                <a:gd name="T91" fmla="*/ 507 h 562"/>
                <a:gd name="T92" fmla="*/ 118 w 1201"/>
                <a:gd name="T93" fmla="*/ 512 h 562"/>
                <a:gd name="T94" fmla="*/ 89 w 1201"/>
                <a:gd name="T95" fmla="*/ 536 h 562"/>
                <a:gd name="T96" fmla="*/ 52 w 1201"/>
                <a:gd name="T97" fmla="*/ 546 h 562"/>
                <a:gd name="T98" fmla="*/ 18 w 1201"/>
                <a:gd name="T99" fmla="*/ 559 h 562"/>
                <a:gd name="T100" fmla="*/ 11 w 1201"/>
                <a:gd name="T101" fmla="*/ 515 h 562"/>
                <a:gd name="T102" fmla="*/ 45 w 1201"/>
                <a:gd name="T103" fmla="*/ 494 h 562"/>
                <a:gd name="T104" fmla="*/ 58 w 1201"/>
                <a:gd name="T105" fmla="*/ 463 h 562"/>
                <a:gd name="T106" fmla="*/ 84 w 1201"/>
                <a:gd name="T107" fmla="*/ 434 h 562"/>
                <a:gd name="T108" fmla="*/ 42 w 1201"/>
                <a:gd name="T109" fmla="*/ 387 h 562"/>
                <a:gd name="T110" fmla="*/ 42 w 1201"/>
                <a:gd name="T111" fmla="*/ 353 h 562"/>
                <a:gd name="T112" fmla="*/ 63 w 1201"/>
                <a:gd name="T113" fmla="*/ 337 h 562"/>
                <a:gd name="T114" fmla="*/ 97 w 1201"/>
                <a:gd name="T115" fmla="*/ 327 h 562"/>
                <a:gd name="T116" fmla="*/ 138 w 1201"/>
                <a:gd name="T117" fmla="*/ 340 h 562"/>
                <a:gd name="T118" fmla="*/ 154 w 1201"/>
                <a:gd name="T119" fmla="*/ 317 h 5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201" h="562">
                  <a:moveTo>
                    <a:pt x="953" y="0"/>
                  </a:moveTo>
                  <a:lnTo>
                    <a:pt x="958" y="6"/>
                  </a:lnTo>
                  <a:lnTo>
                    <a:pt x="963" y="11"/>
                  </a:lnTo>
                  <a:lnTo>
                    <a:pt x="969" y="14"/>
                  </a:lnTo>
                  <a:lnTo>
                    <a:pt x="974" y="14"/>
                  </a:lnTo>
                  <a:lnTo>
                    <a:pt x="979" y="14"/>
                  </a:lnTo>
                  <a:lnTo>
                    <a:pt x="982" y="11"/>
                  </a:lnTo>
                  <a:lnTo>
                    <a:pt x="989" y="8"/>
                  </a:lnTo>
                  <a:lnTo>
                    <a:pt x="995" y="6"/>
                  </a:lnTo>
                  <a:lnTo>
                    <a:pt x="997" y="3"/>
                  </a:lnTo>
                  <a:lnTo>
                    <a:pt x="1000" y="6"/>
                  </a:lnTo>
                  <a:lnTo>
                    <a:pt x="1002" y="11"/>
                  </a:lnTo>
                  <a:lnTo>
                    <a:pt x="1000" y="14"/>
                  </a:lnTo>
                  <a:lnTo>
                    <a:pt x="1000" y="19"/>
                  </a:lnTo>
                  <a:lnTo>
                    <a:pt x="1002" y="24"/>
                  </a:lnTo>
                  <a:lnTo>
                    <a:pt x="1005" y="29"/>
                  </a:lnTo>
                  <a:lnTo>
                    <a:pt x="1005" y="34"/>
                  </a:lnTo>
                  <a:lnTo>
                    <a:pt x="1002" y="40"/>
                  </a:lnTo>
                  <a:lnTo>
                    <a:pt x="1002" y="42"/>
                  </a:lnTo>
                  <a:lnTo>
                    <a:pt x="1005" y="47"/>
                  </a:lnTo>
                  <a:lnTo>
                    <a:pt x="1008" y="47"/>
                  </a:lnTo>
                  <a:lnTo>
                    <a:pt x="1013" y="45"/>
                  </a:lnTo>
                  <a:lnTo>
                    <a:pt x="1021" y="42"/>
                  </a:lnTo>
                  <a:lnTo>
                    <a:pt x="1029" y="42"/>
                  </a:lnTo>
                  <a:lnTo>
                    <a:pt x="1039" y="42"/>
                  </a:lnTo>
                  <a:lnTo>
                    <a:pt x="1047" y="42"/>
                  </a:lnTo>
                  <a:lnTo>
                    <a:pt x="1049" y="42"/>
                  </a:lnTo>
                  <a:lnTo>
                    <a:pt x="1055" y="42"/>
                  </a:lnTo>
                  <a:lnTo>
                    <a:pt x="1060" y="40"/>
                  </a:lnTo>
                  <a:lnTo>
                    <a:pt x="1068" y="40"/>
                  </a:lnTo>
                  <a:lnTo>
                    <a:pt x="1070" y="40"/>
                  </a:lnTo>
                  <a:lnTo>
                    <a:pt x="1073" y="40"/>
                  </a:lnTo>
                  <a:lnTo>
                    <a:pt x="1078" y="42"/>
                  </a:lnTo>
                  <a:lnTo>
                    <a:pt x="1086" y="45"/>
                  </a:lnTo>
                  <a:lnTo>
                    <a:pt x="1089" y="47"/>
                  </a:lnTo>
                  <a:lnTo>
                    <a:pt x="1094" y="47"/>
                  </a:lnTo>
                  <a:lnTo>
                    <a:pt x="1094" y="50"/>
                  </a:lnTo>
                  <a:lnTo>
                    <a:pt x="1096" y="50"/>
                  </a:lnTo>
                  <a:lnTo>
                    <a:pt x="1096" y="47"/>
                  </a:lnTo>
                  <a:lnTo>
                    <a:pt x="1099" y="45"/>
                  </a:lnTo>
                  <a:lnTo>
                    <a:pt x="1102" y="45"/>
                  </a:lnTo>
                  <a:lnTo>
                    <a:pt x="1102" y="42"/>
                  </a:lnTo>
                  <a:lnTo>
                    <a:pt x="1102" y="40"/>
                  </a:lnTo>
                  <a:lnTo>
                    <a:pt x="1102" y="37"/>
                  </a:lnTo>
                  <a:lnTo>
                    <a:pt x="1104" y="37"/>
                  </a:lnTo>
                  <a:lnTo>
                    <a:pt x="1107" y="40"/>
                  </a:lnTo>
                  <a:lnTo>
                    <a:pt x="1109" y="42"/>
                  </a:lnTo>
                  <a:lnTo>
                    <a:pt x="1112" y="42"/>
                  </a:lnTo>
                  <a:lnTo>
                    <a:pt x="1112" y="45"/>
                  </a:lnTo>
                  <a:lnTo>
                    <a:pt x="1112" y="42"/>
                  </a:lnTo>
                  <a:lnTo>
                    <a:pt x="1112" y="40"/>
                  </a:lnTo>
                  <a:lnTo>
                    <a:pt x="1115" y="37"/>
                  </a:lnTo>
                  <a:lnTo>
                    <a:pt x="1117" y="37"/>
                  </a:lnTo>
                  <a:lnTo>
                    <a:pt x="1120" y="37"/>
                  </a:lnTo>
                  <a:lnTo>
                    <a:pt x="1162" y="37"/>
                  </a:lnTo>
                  <a:lnTo>
                    <a:pt x="1201" y="37"/>
                  </a:lnTo>
                  <a:lnTo>
                    <a:pt x="1198" y="40"/>
                  </a:lnTo>
                  <a:lnTo>
                    <a:pt x="1193" y="42"/>
                  </a:lnTo>
                  <a:lnTo>
                    <a:pt x="1190" y="42"/>
                  </a:lnTo>
                  <a:lnTo>
                    <a:pt x="1188" y="45"/>
                  </a:lnTo>
                  <a:lnTo>
                    <a:pt x="1183" y="45"/>
                  </a:lnTo>
                  <a:lnTo>
                    <a:pt x="1180" y="47"/>
                  </a:lnTo>
                  <a:lnTo>
                    <a:pt x="1177" y="47"/>
                  </a:lnTo>
                  <a:lnTo>
                    <a:pt x="1172" y="50"/>
                  </a:lnTo>
                  <a:lnTo>
                    <a:pt x="1170" y="50"/>
                  </a:lnTo>
                  <a:lnTo>
                    <a:pt x="1167" y="50"/>
                  </a:lnTo>
                  <a:lnTo>
                    <a:pt x="1162" y="53"/>
                  </a:lnTo>
                  <a:lnTo>
                    <a:pt x="1159" y="53"/>
                  </a:lnTo>
                  <a:lnTo>
                    <a:pt x="1156" y="53"/>
                  </a:lnTo>
                  <a:lnTo>
                    <a:pt x="1159" y="55"/>
                  </a:lnTo>
                  <a:lnTo>
                    <a:pt x="1162" y="58"/>
                  </a:lnTo>
                  <a:lnTo>
                    <a:pt x="1159" y="63"/>
                  </a:lnTo>
                  <a:lnTo>
                    <a:pt x="1156" y="68"/>
                  </a:lnTo>
                  <a:lnTo>
                    <a:pt x="1156" y="71"/>
                  </a:lnTo>
                  <a:lnTo>
                    <a:pt x="1156" y="74"/>
                  </a:lnTo>
                  <a:lnTo>
                    <a:pt x="1156" y="76"/>
                  </a:lnTo>
                  <a:lnTo>
                    <a:pt x="1159" y="76"/>
                  </a:lnTo>
                  <a:lnTo>
                    <a:pt x="1159" y="79"/>
                  </a:lnTo>
                  <a:lnTo>
                    <a:pt x="1162" y="79"/>
                  </a:lnTo>
                  <a:lnTo>
                    <a:pt x="1162" y="84"/>
                  </a:lnTo>
                  <a:lnTo>
                    <a:pt x="1164" y="84"/>
                  </a:lnTo>
                  <a:lnTo>
                    <a:pt x="1164" y="87"/>
                  </a:lnTo>
                  <a:lnTo>
                    <a:pt x="1167" y="87"/>
                  </a:lnTo>
                  <a:lnTo>
                    <a:pt x="1167" y="89"/>
                  </a:lnTo>
                  <a:lnTo>
                    <a:pt x="1167" y="92"/>
                  </a:lnTo>
                  <a:lnTo>
                    <a:pt x="1170" y="94"/>
                  </a:lnTo>
                  <a:lnTo>
                    <a:pt x="1170" y="97"/>
                  </a:lnTo>
                  <a:lnTo>
                    <a:pt x="1170" y="100"/>
                  </a:lnTo>
                  <a:lnTo>
                    <a:pt x="1172" y="102"/>
                  </a:lnTo>
                  <a:lnTo>
                    <a:pt x="1175" y="102"/>
                  </a:lnTo>
                  <a:lnTo>
                    <a:pt x="1175" y="105"/>
                  </a:lnTo>
                  <a:lnTo>
                    <a:pt x="1175" y="108"/>
                  </a:lnTo>
                  <a:lnTo>
                    <a:pt x="1177" y="110"/>
                  </a:lnTo>
                  <a:lnTo>
                    <a:pt x="1175" y="113"/>
                  </a:lnTo>
                  <a:lnTo>
                    <a:pt x="1175" y="115"/>
                  </a:lnTo>
                  <a:lnTo>
                    <a:pt x="1172" y="115"/>
                  </a:lnTo>
                  <a:lnTo>
                    <a:pt x="1172" y="118"/>
                  </a:lnTo>
                  <a:lnTo>
                    <a:pt x="1172" y="121"/>
                  </a:lnTo>
                  <a:lnTo>
                    <a:pt x="1172" y="123"/>
                  </a:lnTo>
                  <a:lnTo>
                    <a:pt x="1175" y="126"/>
                  </a:lnTo>
                  <a:lnTo>
                    <a:pt x="1175" y="128"/>
                  </a:lnTo>
                  <a:lnTo>
                    <a:pt x="1175" y="131"/>
                  </a:lnTo>
                  <a:lnTo>
                    <a:pt x="1172" y="131"/>
                  </a:lnTo>
                  <a:lnTo>
                    <a:pt x="1175" y="134"/>
                  </a:lnTo>
                  <a:lnTo>
                    <a:pt x="1175" y="131"/>
                  </a:lnTo>
                  <a:lnTo>
                    <a:pt x="1177" y="131"/>
                  </a:lnTo>
                  <a:lnTo>
                    <a:pt x="1177" y="134"/>
                  </a:lnTo>
                  <a:lnTo>
                    <a:pt x="1177" y="136"/>
                  </a:lnTo>
                  <a:lnTo>
                    <a:pt x="1175" y="136"/>
                  </a:lnTo>
                  <a:lnTo>
                    <a:pt x="1175" y="139"/>
                  </a:lnTo>
                  <a:lnTo>
                    <a:pt x="1175" y="141"/>
                  </a:lnTo>
                  <a:lnTo>
                    <a:pt x="1177" y="141"/>
                  </a:lnTo>
                  <a:lnTo>
                    <a:pt x="1177" y="144"/>
                  </a:lnTo>
                  <a:lnTo>
                    <a:pt x="1180" y="144"/>
                  </a:lnTo>
                  <a:lnTo>
                    <a:pt x="1180" y="147"/>
                  </a:lnTo>
                  <a:lnTo>
                    <a:pt x="1177" y="149"/>
                  </a:lnTo>
                  <a:lnTo>
                    <a:pt x="1175" y="149"/>
                  </a:lnTo>
                  <a:lnTo>
                    <a:pt x="1175" y="152"/>
                  </a:lnTo>
                  <a:lnTo>
                    <a:pt x="1172" y="155"/>
                  </a:lnTo>
                  <a:lnTo>
                    <a:pt x="1172" y="157"/>
                  </a:lnTo>
                  <a:lnTo>
                    <a:pt x="1172" y="160"/>
                  </a:lnTo>
                  <a:lnTo>
                    <a:pt x="1170" y="162"/>
                  </a:lnTo>
                  <a:lnTo>
                    <a:pt x="1167" y="162"/>
                  </a:lnTo>
                  <a:lnTo>
                    <a:pt x="1167" y="165"/>
                  </a:lnTo>
                  <a:lnTo>
                    <a:pt x="1164" y="165"/>
                  </a:lnTo>
                  <a:lnTo>
                    <a:pt x="1164" y="168"/>
                  </a:lnTo>
                  <a:lnTo>
                    <a:pt x="1162" y="168"/>
                  </a:lnTo>
                  <a:lnTo>
                    <a:pt x="1164" y="168"/>
                  </a:lnTo>
                  <a:lnTo>
                    <a:pt x="1164" y="170"/>
                  </a:lnTo>
                  <a:lnTo>
                    <a:pt x="1167" y="168"/>
                  </a:lnTo>
                  <a:lnTo>
                    <a:pt x="1167" y="170"/>
                  </a:lnTo>
                  <a:lnTo>
                    <a:pt x="1164" y="170"/>
                  </a:lnTo>
                  <a:lnTo>
                    <a:pt x="1164" y="173"/>
                  </a:lnTo>
                  <a:lnTo>
                    <a:pt x="1167" y="170"/>
                  </a:lnTo>
                  <a:lnTo>
                    <a:pt x="1170" y="173"/>
                  </a:lnTo>
                  <a:lnTo>
                    <a:pt x="1172" y="175"/>
                  </a:lnTo>
                  <a:lnTo>
                    <a:pt x="1175" y="175"/>
                  </a:lnTo>
                  <a:lnTo>
                    <a:pt x="1177" y="178"/>
                  </a:lnTo>
                  <a:lnTo>
                    <a:pt x="1177" y="181"/>
                  </a:lnTo>
                  <a:lnTo>
                    <a:pt x="1177" y="183"/>
                  </a:lnTo>
                  <a:lnTo>
                    <a:pt x="1177" y="186"/>
                  </a:lnTo>
                  <a:lnTo>
                    <a:pt x="1177" y="189"/>
                  </a:lnTo>
                  <a:lnTo>
                    <a:pt x="1177" y="191"/>
                  </a:lnTo>
                  <a:lnTo>
                    <a:pt x="1177" y="194"/>
                  </a:lnTo>
                  <a:lnTo>
                    <a:pt x="1177" y="196"/>
                  </a:lnTo>
                  <a:lnTo>
                    <a:pt x="1180" y="196"/>
                  </a:lnTo>
                  <a:lnTo>
                    <a:pt x="1180" y="199"/>
                  </a:lnTo>
                  <a:lnTo>
                    <a:pt x="1183" y="202"/>
                  </a:lnTo>
                  <a:lnTo>
                    <a:pt x="1180" y="204"/>
                  </a:lnTo>
                  <a:lnTo>
                    <a:pt x="1177" y="209"/>
                  </a:lnTo>
                  <a:lnTo>
                    <a:pt x="1177" y="212"/>
                  </a:lnTo>
                  <a:lnTo>
                    <a:pt x="1175" y="212"/>
                  </a:lnTo>
                  <a:lnTo>
                    <a:pt x="1172" y="215"/>
                  </a:lnTo>
                  <a:lnTo>
                    <a:pt x="1170" y="217"/>
                  </a:lnTo>
                  <a:lnTo>
                    <a:pt x="1162" y="220"/>
                  </a:lnTo>
                  <a:lnTo>
                    <a:pt x="1159" y="220"/>
                  </a:lnTo>
                  <a:lnTo>
                    <a:pt x="1156" y="222"/>
                  </a:lnTo>
                  <a:lnTo>
                    <a:pt x="1156" y="225"/>
                  </a:lnTo>
                  <a:lnTo>
                    <a:pt x="1154" y="225"/>
                  </a:lnTo>
                  <a:lnTo>
                    <a:pt x="1151" y="228"/>
                  </a:lnTo>
                  <a:lnTo>
                    <a:pt x="1149" y="230"/>
                  </a:lnTo>
                  <a:lnTo>
                    <a:pt x="1146" y="230"/>
                  </a:lnTo>
                  <a:lnTo>
                    <a:pt x="1143" y="230"/>
                  </a:lnTo>
                  <a:lnTo>
                    <a:pt x="1143" y="233"/>
                  </a:lnTo>
                  <a:lnTo>
                    <a:pt x="1141" y="233"/>
                  </a:lnTo>
                  <a:lnTo>
                    <a:pt x="1141" y="236"/>
                  </a:lnTo>
                  <a:lnTo>
                    <a:pt x="1138" y="236"/>
                  </a:lnTo>
                  <a:lnTo>
                    <a:pt x="1136" y="238"/>
                  </a:lnTo>
                  <a:lnTo>
                    <a:pt x="1136" y="241"/>
                  </a:lnTo>
                  <a:lnTo>
                    <a:pt x="1136" y="243"/>
                  </a:lnTo>
                  <a:lnTo>
                    <a:pt x="1133" y="246"/>
                  </a:lnTo>
                  <a:lnTo>
                    <a:pt x="1133" y="249"/>
                  </a:lnTo>
                  <a:lnTo>
                    <a:pt x="1133" y="251"/>
                  </a:lnTo>
                  <a:lnTo>
                    <a:pt x="1130" y="251"/>
                  </a:lnTo>
                  <a:lnTo>
                    <a:pt x="1130" y="254"/>
                  </a:lnTo>
                  <a:lnTo>
                    <a:pt x="1128" y="256"/>
                  </a:lnTo>
                  <a:lnTo>
                    <a:pt x="1128" y="259"/>
                  </a:lnTo>
                  <a:lnTo>
                    <a:pt x="1125" y="262"/>
                  </a:lnTo>
                  <a:lnTo>
                    <a:pt x="1125" y="264"/>
                  </a:lnTo>
                  <a:lnTo>
                    <a:pt x="1123" y="264"/>
                  </a:lnTo>
                  <a:lnTo>
                    <a:pt x="1123" y="267"/>
                  </a:lnTo>
                  <a:lnTo>
                    <a:pt x="1123" y="269"/>
                  </a:lnTo>
                  <a:lnTo>
                    <a:pt x="1120" y="269"/>
                  </a:lnTo>
                  <a:lnTo>
                    <a:pt x="1120" y="272"/>
                  </a:lnTo>
                  <a:lnTo>
                    <a:pt x="1117" y="272"/>
                  </a:lnTo>
                  <a:lnTo>
                    <a:pt x="1117" y="275"/>
                  </a:lnTo>
                  <a:lnTo>
                    <a:pt x="1117" y="277"/>
                  </a:lnTo>
                  <a:lnTo>
                    <a:pt x="1115" y="277"/>
                  </a:lnTo>
                  <a:lnTo>
                    <a:pt x="1112" y="280"/>
                  </a:lnTo>
                  <a:lnTo>
                    <a:pt x="1109" y="280"/>
                  </a:lnTo>
                  <a:lnTo>
                    <a:pt x="1107" y="280"/>
                  </a:lnTo>
                  <a:lnTo>
                    <a:pt x="1107" y="283"/>
                  </a:lnTo>
                  <a:lnTo>
                    <a:pt x="1104" y="283"/>
                  </a:lnTo>
                  <a:lnTo>
                    <a:pt x="1104" y="285"/>
                  </a:lnTo>
                  <a:lnTo>
                    <a:pt x="1102" y="285"/>
                  </a:lnTo>
                  <a:lnTo>
                    <a:pt x="1099" y="288"/>
                  </a:lnTo>
                  <a:lnTo>
                    <a:pt x="1096" y="288"/>
                  </a:lnTo>
                  <a:lnTo>
                    <a:pt x="1096" y="290"/>
                  </a:lnTo>
                  <a:lnTo>
                    <a:pt x="1094" y="290"/>
                  </a:lnTo>
                  <a:lnTo>
                    <a:pt x="1091" y="290"/>
                  </a:lnTo>
                  <a:lnTo>
                    <a:pt x="1091" y="293"/>
                  </a:lnTo>
                  <a:lnTo>
                    <a:pt x="1089" y="293"/>
                  </a:lnTo>
                  <a:lnTo>
                    <a:pt x="1089" y="296"/>
                  </a:lnTo>
                  <a:lnTo>
                    <a:pt x="1089" y="298"/>
                  </a:lnTo>
                  <a:lnTo>
                    <a:pt x="1089" y="301"/>
                  </a:lnTo>
                  <a:lnTo>
                    <a:pt x="1091" y="303"/>
                  </a:lnTo>
                  <a:lnTo>
                    <a:pt x="1089" y="306"/>
                  </a:lnTo>
                  <a:lnTo>
                    <a:pt x="1089" y="309"/>
                  </a:lnTo>
                  <a:lnTo>
                    <a:pt x="1086" y="309"/>
                  </a:lnTo>
                  <a:lnTo>
                    <a:pt x="1086" y="311"/>
                  </a:lnTo>
                  <a:lnTo>
                    <a:pt x="1083" y="311"/>
                  </a:lnTo>
                  <a:lnTo>
                    <a:pt x="1081" y="311"/>
                  </a:lnTo>
                  <a:lnTo>
                    <a:pt x="1078" y="311"/>
                  </a:lnTo>
                  <a:lnTo>
                    <a:pt x="1076" y="311"/>
                  </a:lnTo>
                  <a:lnTo>
                    <a:pt x="1076" y="314"/>
                  </a:lnTo>
                  <a:lnTo>
                    <a:pt x="1073" y="317"/>
                  </a:lnTo>
                  <a:lnTo>
                    <a:pt x="1073" y="319"/>
                  </a:lnTo>
                  <a:lnTo>
                    <a:pt x="1070" y="319"/>
                  </a:lnTo>
                  <a:lnTo>
                    <a:pt x="1068" y="322"/>
                  </a:lnTo>
                  <a:lnTo>
                    <a:pt x="1065" y="322"/>
                  </a:lnTo>
                  <a:lnTo>
                    <a:pt x="1063" y="322"/>
                  </a:lnTo>
                  <a:lnTo>
                    <a:pt x="1060" y="319"/>
                  </a:lnTo>
                  <a:lnTo>
                    <a:pt x="1057" y="319"/>
                  </a:lnTo>
                  <a:lnTo>
                    <a:pt x="1055" y="322"/>
                  </a:lnTo>
                  <a:lnTo>
                    <a:pt x="1052" y="322"/>
                  </a:lnTo>
                  <a:lnTo>
                    <a:pt x="1049" y="324"/>
                  </a:lnTo>
                  <a:lnTo>
                    <a:pt x="1047" y="324"/>
                  </a:lnTo>
                  <a:lnTo>
                    <a:pt x="1044" y="324"/>
                  </a:lnTo>
                  <a:lnTo>
                    <a:pt x="1044" y="327"/>
                  </a:lnTo>
                  <a:lnTo>
                    <a:pt x="1044" y="324"/>
                  </a:lnTo>
                  <a:lnTo>
                    <a:pt x="1042" y="324"/>
                  </a:lnTo>
                  <a:lnTo>
                    <a:pt x="1042" y="327"/>
                  </a:lnTo>
                  <a:lnTo>
                    <a:pt x="1039" y="330"/>
                  </a:lnTo>
                  <a:lnTo>
                    <a:pt x="1036" y="330"/>
                  </a:lnTo>
                  <a:lnTo>
                    <a:pt x="1023" y="332"/>
                  </a:lnTo>
                  <a:lnTo>
                    <a:pt x="1018" y="335"/>
                  </a:lnTo>
                  <a:lnTo>
                    <a:pt x="1018" y="337"/>
                  </a:lnTo>
                  <a:lnTo>
                    <a:pt x="1016" y="337"/>
                  </a:lnTo>
                  <a:lnTo>
                    <a:pt x="1016" y="340"/>
                  </a:lnTo>
                  <a:lnTo>
                    <a:pt x="1008" y="348"/>
                  </a:lnTo>
                  <a:lnTo>
                    <a:pt x="1005" y="348"/>
                  </a:lnTo>
                  <a:lnTo>
                    <a:pt x="1002" y="348"/>
                  </a:lnTo>
                  <a:lnTo>
                    <a:pt x="1002" y="350"/>
                  </a:lnTo>
                  <a:lnTo>
                    <a:pt x="1000" y="350"/>
                  </a:lnTo>
                  <a:lnTo>
                    <a:pt x="1000" y="353"/>
                  </a:lnTo>
                  <a:lnTo>
                    <a:pt x="997" y="353"/>
                  </a:lnTo>
                  <a:lnTo>
                    <a:pt x="997" y="356"/>
                  </a:lnTo>
                  <a:lnTo>
                    <a:pt x="995" y="356"/>
                  </a:lnTo>
                  <a:lnTo>
                    <a:pt x="995" y="353"/>
                  </a:lnTo>
                  <a:lnTo>
                    <a:pt x="992" y="350"/>
                  </a:lnTo>
                  <a:lnTo>
                    <a:pt x="989" y="350"/>
                  </a:lnTo>
                  <a:lnTo>
                    <a:pt x="989" y="348"/>
                  </a:lnTo>
                  <a:lnTo>
                    <a:pt x="987" y="348"/>
                  </a:lnTo>
                  <a:lnTo>
                    <a:pt x="987" y="350"/>
                  </a:lnTo>
                  <a:lnTo>
                    <a:pt x="984" y="350"/>
                  </a:lnTo>
                  <a:lnTo>
                    <a:pt x="982" y="350"/>
                  </a:lnTo>
                  <a:lnTo>
                    <a:pt x="982" y="353"/>
                  </a:lnTo>
                  <a:lnTo>
                    <a:pt x="979" y="353"/>
                  </a:lnTo>
                  <a:lnTo>
                    <a:pt x="979" y="350"/>
                  </a:lnTo>
                  <a:lnTo>
                    <a:pt x="979" y="348"/>
                  </a:lnTo>
                  <a:lnTo>
                    <a:pt x="979" y="345"/>
                  </a:lnTo>
                  <a:lnTo>
                    <a:pt x="976" y="345"/>
                  </a:lnTo>
                  <a:lnTo>
                    <a:pt x="974" y="345"/>
                  </a:lnTo>
                  <a:lnTo>
                    <a:pt x="974" y="335"/>
                  </a:lnTo>
                  <a:lnTo>
                    <a:pt x="974" y="332"/>
                  </a:lnTo>
                  <a:lnTo>
                    <a:pt x="976" y="332"/>
                  </a:lnTo>
                  <a:lnTo>
                    <a:pt x="976" y="335"/>
                  </a:lnTo>
                  <a:lnTo>
                    <a:pt x="979" y="335"/>
                  </a:lnTo>
                  <a:lnTo>
                    <a:pt x="979" y="332"/>
                  </a:lnTo>
                  <a:lnTo>
                    <a:pt x="976" y="332"/>
                  </a:lnTo>
                  <a:lnTo>
                    <a:pt x="976" y="330"/>
                  </a:lnTo>
                  <a:lnTo>
                    <a:pt x="974" y="330"/>
                  </a:lnTo>
                  <a:lnTo>
                    <a:pt x="974" y="327"/>
                  </a:lnTo>
                  <a:lnTo>
                    <a:pt x="971" y="327"/>
                  </a:lnTo>
                  <a:lnTo>
                    <a:pt x="971" y="324"/>
                  </a:lnTo>
                  <a:lnTo>
                    <a:pt x="969" y="324"/>
                  </a:lnTo>
                  <a:lnTo>
                    <a:pt x="969" y="322"/>
                  </a:lnTo>
                  <a:lnTo>
                    <a:pt x="969" y="324"/>
                  </a:lnTo>
                  <a:lnTo>
                    <a:pt x="971" y="324"/>
                  </a:lnTo>
                  <a:lnTo>
                    <a:pt x="974" y="324"/>
                  </a:lnTo>
                  <a:lnTo>
                    <a:pt x="974" y="322"/>
                  </a:lnTo>
                  <a:lnTo>
                    <a:pt x="974" y="324"/>
                  </a:lnTo>
                  <a:lnTo>
                    <a:pt x="976" y="324"/>
                  </a:lnTo>
                  <a:lnTo>
                    <a:pt x="976" y="322"/>
                  </a:lnTo>
                  <a:lnTo>
                    <a:pt x="974" y="322"/>
                  </a:lnTo>
                  <a:lnTo>
                    <a:pt x="974" y="319"/>
                  </a:lnTo>
                  <a:lnTo>
                    <a:pt x="974" y="317"/>
                  </a:lnTo>
                  <a:lnTo>
                    <a:pt x="976" y="317"/>
                  </a:lnTo>
                  <a:lnTo>
                    <a:pt x="976" y="314"/>
                  </a:lnTo>
                  <a:lnTo>
                    <a:pt x="979" y="314"/>
                  </a:lnTo>
                  <a:lnTo>
                    <a:pt x="982" y="314"/>
                  </a:lnTo>
                  <a:lnTo>
                    <a:pt x="982" y="311"/>
                  </a:lnTo>
                  <a:lnTo>
                    <a:pt x="982" y="309"/>
                  </a:lnTo>
                  <a:lnTo>
                    <a:pt x="982" y="306"/>
                  </a:lnTo>
                  <a:lnTo>
                    <a:pt x="982" y="303"/>
                  </a:lnTo>
                  <a:lnTo>
                    <a:pt x="979" y="303"/>
                  </a:lnTo>
                  <a:lnTo>
                    <a:pt x="982" y="298"/>
                  </a:lnTo>
                  <a:lnTo>
                    <a:pt x="982" y="296"/>
                  </a:lnTo>
                  <a:lnTo>
                    <a:pt x="976" y="296"/>
                  </a:lnTo>
                  <a:lnTo>
                    <a:pt x="971" y="298"/>
                  </a:lnTo>
                  <a:lnTo>
                    <a:pt x="969" y="298"/>
                  </a:lnTo>
                  <a:lnTo>
                    <a:pt x="961" y="303"/>
                  </a:lnTo>
                  <a:lnTo>
                    <a:pt x="958" y="303"/>
                  </a:lnTo>
                  <a:lnTo>
                    <a:pt x="955" y="303"/>
                  </a:lnTo>
                  <a:lnTo>
                    <a:pt x="955" y="306"/>
                  </a:lnTo>
                  <a:lnTo>
                    <a:pt x="953" y="306"/>
                  </a:lnTo>
                  <a:lnTo>
                    <a:pt x="937" y="317"/>
                  </a:lnTo>
                  <a:lnTo>
                    <a:pt x="935" y="319"/>
                  </a:lnTo>
                  <a:lnTo>
                    <a:pt x="932" y="319"/>
                  </a:lnTo>
                  <a:lnTo>
                    <a:pt x="929" y="319"/>
                  </a:lnTo>
                  <a:lnTo>
                    <a:pt x="927" y="319"/>
                  </a:lnTo>
                  <a:lnTo>
                    <a:pt x="927" y="317"/>
                  </a:lnTo>
                  <a:lnTo>
                    <a:pt x="924" y="317"/>
                  </a:lnTo>
                  <a:lnTo>
                    <a:pt x="922" y="317"/>
                  </a:lnTo>
                  <a:lnTo>
                    <a:pt x="922" y="319"/>
                  </a:lnTo>
                  <a:lnTo>
                    <a:pt x="919" y="319"/>
                  </a:lnTo>
                  <a:lnTo>
                    <a:pt x="919" y="322"/>
                  </a:lnTo>
                  <a:lnTo>
                    <a:pt x="916" y="322"/>
                  </a:lnTo>
                  <a:lnTo>
                    <a:pt x="914" y="322"/>
                  </a:lnTo>
                  <a:lnTo>
                    <a:pt x="909" y="322"/>
                  </a:lnTo>
                  <a:lnTo>
                    <a:pt x="906" y="322"/>
                  </a:lnTo>
                  <a:lnTo>
                    <a:pt x="903" y="324"/>
                  </a:lnTo>
                  <a:lnTo>
                    <a:pt x="901" y="324"/>
                  </a:lnTo>
                  <a:lnTo>
                    <a:pt x="903" y="324"/>
                  </a:lnTo>
                  <a:lnTo>
                    <a:pt x="903" y="327"/>
                  </a:lnTo>
                  <a:lnTo>
                    <a:pt x="906" y="327"/>
                  </a:lnTo>
                  <a:lnTo>
                    <a:pt x="909" y="327"/>
                  </a:lnTo>
                  <a:lnTo>
                    <a:pt x="911" y="330"/>
                  </a:lnTo>
                  <a:lnTo>
                    <a:pt x="911" y="332"/>
                  </a:lnTo>
                  <a:lnTo>
                    <a:pt x="909" y="335"/>
                  </a:lnTo>
                  <a:lnTo>
                    <a:pt x="911" y="335"/>
                  </a:lnTo>
                  <a:lnTo>
                    <a:pt x="914" y="335"/>
                  </a:lnTo>
                  <a:lnTo>
                    <a:pt x="916" y="335"/>
                  </a:lnTo>
                  <a:lnTo>
                    <a:pt x="919" y="335"/>
                  </a:lnTo>
                  <a:lnTo>
                    <a:pt x="919" y="337"/>
                  </a:lnTo>
                  <a:lnTo>
                    <a:pt x="922" y="337"/>
                  </a:lnTo>
                  <a:lnTo>
                    <a:pt x="922" y="340"/>
                  </a:lnTo>
                  <a:lnTo>
                    <a:pt x="922" y="343"/>
                  </a:lnTo>
                  <a:lnTo>
                    <a:pt x="922" y="345"/>
                  </a:lnTo>
                  <a:lnTo>
                    <a:pt x="922" y="348"/>
                  </a:lnTo>
                  <a:lnTo>
                    <a:pt x="922" y="350"/>
                  </a:lnTo>
                  <a:lnTo>
                    <a:pt x="919" y="353"/>
                  </a:lnTo>
                  <a:lnTo>
                    <a:pt x="914" y="369"/>
                  </a:lnTo>
                  <a:lnTo>
                    <a:pt x="914" y="371"/>
                  </a:lnTo>
                  <a:lnTo>
                    <a:pt x="914" y="374"/>
                  </a:lnTo>
                  <a:lnTo>
                    <a:pt x="914" y="377"/>
                  </a:lnTo>
                  <a:lnTo>
                    <a:pt x="911" y="382"/>
                  </a:lnTo>
                  <a:lnTo>
                    <a:pt x="914" y="387"/>
                  </a:lnTo>
                  <a:lnTo>
                    <a:pt x="914" y="403"/>
                  </a:lnTo>
                  <a:lnTo>
                    <a:pt x="911" y="405"/>
                  </a:lnTo>
                  <a:lnTo>
                    <a:pt x="911" y="408"/>
                  </a:lnTo>
                  <a:lnTo>
                    <a:pt x="911" y="411"/>
                  </a:lnTo>
                  <a:lnTo>
                    <a:pt x="909" y="411"/>
                  </a:lnTo>
                  <a:lnTo>
                    <a:pt x="906" y="413"/>
                  </a:lnTo>
                  <a:lnTo>
                    <a:pt x="901" y="416"/>
                  </a:lnTo>
                  <a:lnTo>
                    <a:pt x="901" y="418"/>
                  </a:lnTo>
                  <a:lnTo>
                    <a:pt x="898" y="418"/>
                  </a:lnTo>
                  <a:lnTo>
                    <a:pt x="898" y="421"/>
                  </a:lnTo>
                  <a:lnTo>
                    <a:pt x="895" y="421"/>
                  </a:lnTo>
                  <a:lnTo>
                    <a:pt x="895" y="424"/>
                  </a:lnTo>
                  <a:lnTo>
                    <a:pt x="895" y="426"/>
                  </a:lnTo>
                  <a:lnTo>
                    <a:pt x="893" y="429"/>
                  </a:lnTo>
                  <a:lnTo>
                    <a:pt x="890" y="429"/>
                  </a:lnTo>
                  <a:lnTo>
                    <a:pt x="888" y="429"/>
                  </a:lnTo>
                  <a:lnTo>
                    <a:pt x="888" y="431"/>
                  </a:lnTo>
                  <a:lnTo>
                    <a:pt x="885" y="431"/>
                  </a:lnTo>
                  <a:lnTo>
                    <a:pt x="882" y="431"/>
                  </a:lnTo>
                  <a:lnTo>
                    <a:pt x="880" y="431"/>
                  </a:lnTo>
                  <a:lnTo>
                    <a:pt x="877" y="429"/>
                  </a:lnTo>
                  <a:lnTo>
                    <a:pt x="872" y="426"/>
                  </a:lnTo>
                  <a:lnTo>
                    <a:pt x="869" y="426"/>
                  </a:lnTo>
                  <a:lnTo>
                    <a:pt x="867" y="424"/>
                  </a:lnTo>
                  <a:lnTo>
                    <a:pt x="864" y="421"/>
                  </a:lnTo>
                  <a:lnTo>
                    <a:pt x="862" y="421"/>
                  </a:lnTo>
                  <a:lnTo>
                    <a:pt x="859" y="421"/>
                  </a:lnTo>
                  <a:lnTo>
                    <a:pt x="856" y="421"/>
                  </a:lnTo>
                  <a:lnTo>
                    <a:pt x="854" y="421"/>
                  </a:lnTo>
                  <a:lnTo>
                    <a:pt x="851" y="421"/>
                  </a:lnTo>
                  <a:lnTo>
                    <a:pt x="848" y="421"/>
                  </a:lnTo>
                  <a:lnTo>
                    <a:pt x="830" y="424"/>
                  </a:lnTo>
                  <a:lnTo>
                    <a:pt x="825" y="424"/>
                  </a:lnTo>
                  <a:lnTo>
                    <a:pt x="820" y="424"/>
                  </a:lnTo>
                  <a:lnTo>
                    <a:pt x="801" y="426"/>
                  </a:lnTo>
                  <a:lnTo>
                    <a:pt x="801" y="429"/>
                  </a:lnTo>
                  <a:lnTo>
                    <a:pt x="801" y="431"/>
                  </a:lnTo>
                  <a:lnTo>
                    <a:pt x="799" y="434"/>
                  </a:lnTo>
                  <a:lnTo>
                    <a:pt x="794" y="442"/>
                  </a:lnTo>
                  <a:lnTo>
                    <a:pt x="791" y="447"/>
                  </a:lnTo>
                  <a:lnTo>
                    <a:pt x="788" y="452"/>
                  </a:lnTo>
                  <a:lnTo>
                    <a:pt x="786" y="455"/>
                  </a:lnTo>
                  <a:lnTo>
                    <a:pt x="786" y="458"/>
                  </a:lnTo>
                  <a:lnTo>
                    <a:pt x="786" y="460"/>
                  </a:lnTo>
                  <a:lnTo>
                    <a:pt x="783" y="465"/>
                  </a:lnTo>
                  <a:lnTo>
                    <a:pt x="783" y="468"/>
                  </a:lnTo>
                  <a:lnTo>
                    <a:pt x="783" y="471"/>
                  </a:lnTo>
                  <a:lnTo>
                    <a:pt x="781" y="471"/>
                  </a:lnTo>
                  <a:lnTo>
                    <a:pt x="781" y="473"/>
                  </a:lnTo>
                  <a:lnTo>
                    <a:pt x="778" y="476"/>
                  </a:lnTo>
                  <a:lnTo>
                    <a:pt x="775" y="478"/>
                  </a:lnTo>
                  <a:lnTo>
                    <a:pt x="775" y="481"/>
                  </a:lnTo>
                  <a:lnTo>
                    <a:pt x="773" y="481"/>
                  </a:lnTo>
                  <a:lnTo>
                    <a:pt x="773" y="484"/>
                  </a:lnTo>
                  <a:lnTo>
                    <a:pt x="770" y="486"/>
                  </a:lnTo>
                  <a:lnTo>
                    <a:pt x="768" y="486"/>
                  </a:lnTo>
                  <a:lnTo>
                    <a:pt x="765" y="489"/>
                  </a:lnTo>
                  <a:lnTo>
                    <a:pt x="762" y="489"/>
                  </a:lnTo>
                  <a:lnTo>
                    <a:pt x="757" y="492"/>
                  </a:lnTo>
                  <a:lnTo>
                    <a:pt x="755" y="492"/>
                  </a:lnTo>
                  <a:lnTo>
                    <a:pt x="749" y="494"/>
                  </a:lnTo>
                  <a:lnTo>
                    <a:pt x="739" y="499"/>
                  </a:lnTo>
                  <a:lnTo>
                    <a:pt x="736" y="502"/>
                  </a:lnTo>
                  <a:lnTo>
                    <a:pt x="734" y="505"/>
                  </a:lnTo>
                  <a:lnTo>
                    <a:pt x="726" y="510"/>
                  </a:lnTo>
                  <a:lnTo>
                    <a:pt x="723" y="510"/>
                  </a:lnTo>
                  <a:lnTo>
                    <a:pt x="721" y="512"/>
                  </a:lnTo>
                  <a:lnTo>
                    <a:pt x="718" y="512"/>
                  </a:lnTo>
                  <a:lnTo>
                    <a:pt x="718" y="515"/>
                  </a:lnTo>
                  <a:lnTo>
                    <a:pt x="715" y="515"/>
                  </a:lnTo>
                  <a:lnTo>
                    <a:pt x="713" y="515"/>
                  </a:lnTo>
                  <a:lnTo>
                    <a:pt x="705" y="518"/>
                  </a:lnTo>
                  <a:lnTo>
                    <a:pt x="702" y="518"/>
                  </a:lnTo>
                  <a:lnTo>
                    <a:pt x="702" y="515"/>
                  </a:lnTo>
                  <a:lnTo>
                    <a:pt x="702" y="510"/>
                  </a:lnTo>
                  <a:lnTo>
                    <a:pt x="700" y="510"/>
                  </a:lnTo>
                  <a:lnTo>
                    <a:pt x="700" y="507"/>
                  </a:lnTo>
                  <a:lnTo>
                    <a:pt x="702" y="507"/>
                  </a:lnTo>
                  <a:lnTo>
                    <a:pt x="700" y="507"/>
                  </a:lnTo>
                  <a:lnTo>
                    <a:pt x="702" y="507"/>
                  </a:lnTo>
                  <a:lnTo>
                    <a:pt x="700" y="507"/>
                  </a:lnTo>
                  <a:lnTo>
                    <a:pt x="700" y="505"/>
                  </a:lnTo>
                  <a:lnTo>
                    <a:pt x="700" y="502"/>
                  </a:lnTo>
                  <a:lnTo>
                    <a:pt x="702" y="499"/>
                  </a:lnTo>
                  <a:lnTo>
                    <a:pt x="702" y="497"/>
                  </a:lnTo>
                  <a:lnTo>
                    <a:pt x="705" y="494"/>
                  </a:lnTo>
                  <a:lnTo>
                    <a:pt x="705" y="492"/>
                  </a:lnTo>
                  <a:lnTo>
                    <a:pt x="708" y="489"/>
                  </a:lnTo>
                  <a:lnTo>
                    <a:pt x="708" y="484"/>
                  </a:lnTo>
                  <a:lnTo>
                    <a:pt x="710" y="481"/>
                  </a:lnTo>
                  <a:lnTo>
                    <a:pt x="708" y="481"/>
                  </a:lnTo>
                  <a:lnTo>
                    <a:pt x="710" y="481"/>
                  </a:lnTo>
                  <a:lnTo>
                    <a:pt x="710" y="478"/>
                  </a:lnTo>
                  <a:lnTo>
                    <a:pt x="710" y="476"/>
                  </a:lnTo>
                  <a:lnTo>
                    <a:pt x="708" y="476"/>
                  </a:lnTo>
                  <a:lnTo>
                    <a:pt x="708" y="473"/>
                  </a:lnTo>
                  <a:lnTo>
                    <a:pt x="708" y="471"/>
                  </a:lnTo>
                  <a:lnTo>
                    <a:pt x="705" y="471"/>
                  </a:lnTo>
                  <a:lnTo>
                    <a:pt x="705" y="468"/>
                  </a:lnTo>
                  <a:lnTo>
                    <a:pt x="702" y="465"/>
                  </a:lnTo>
                  <a:lnTo>
                    <a:pt x="700" y="465"/>
                  </a:lnTo>
                  <a:lnTo>
                    <a:pt x="700" y="463"/>
                  </a:lnTo>
                  <a:lnTo>
                    <a:pt x="697" y="460"/>
                  </a:lnTo>
                  <a:lnTo>
                    <a:pt x="694" y="460"/>
                  </a:lnTo>
                  <a:lnTo>
                    <a:pt x="694" y="458"/>
                  </a:lnTo>
                  <a:lnTo>
                    <a:pt x="692" y="458"/>
                  </a:lnTo>
                  <a:lnTo>
                    <a:pt x="694" y="458"/>
                  </a:lnTo>
                  <a:lnTo>
                    <a:pt x="692" y="455"/>
                  </a:lnTo>
                  <a:lnTo>
                    <a:pt x="692" y="458"/>
                  </a:lnTo>
                  <a:lnTo>
                    <a:pt x="689" y="455"/>
                  </a:lnTo>
                  <a:lnTo>
                    <a:pt x="689" y="452"/>
                  </a:lnTo>
                  <a:lnTo>
                    <a:pt x="687" y="452"/>
                  </a:lnTo>
                  <a:lnTo>
                    <a:pt x="684" y="452"/>
                  </a:lnTo>
                  <a:lnTo>
                    <a:pt x="687" y="452"/>
                  </a:lnTo>
                  <a:lnTo>
                    <a:pt x="684" y="450"/>
                  </a:lnTo>
                  <a:lnTo>
                    <a:pt x="684" y="452"/>
                  </a:lnTo>
                  <a:lnTo>
                    <a:pt x="684" y="450"/>
                  </a:lnTo>
                  <a:lnTo>
                    <a:pt x="681" y="450"/>
                  </a:lnTo>
                  <a:lnTo>
                    <a:pt x="679" y="450"/>
                  </a:lnTo>
                  <a:lnTo>
                    <a:pt x="679" y="447"/>
                  </a:lnTo>
                  <a:lnTo>
                    <a:pt x="676" y="447"/>
                  </a:lnTo>
                  <a:lnTo>
                    <a:pt x="676" y="444"/>
                  </a:lnTo>
                  <a:lnTo>
                    <a:pt x="674" y="444"/>
                  </a:lnTo>
                  <a:lnTo>
                    <a:pt x="674" y="442"/>
                  </a:lnTo>
                  <a:lnTo>
                    <a:pt x="674" y="439"/>
                  </a:lnTo>
                  <a:lnTo>
                    <a:pt x="671" y="437"/>
                  </a:lnTo>
                  <a:lnTo>
                    <a:pt x="671" y="434"/>
                  </a:lnTo>
                  <a:lnTo>
                    <a:pt x="671" y="431"/>
                  </a:lnTo>
                  <a:lnTo>
                    <a:pt x="661" y="418"/>
                  </a:lnTo>
                  <a:lnTo>
                    <a:pt x="658" y="416"/>
                  </a:lnTo>
                  <a:lnTo>
                    <a:pt x="653" y="411"/>
                  </a:lnTo>
                  <a:lnTo>
                    <a:pt x="640" y="408"/>
                  </a:lnTo>
                  <a:lnTo>
                    <a:pt x="634" y="411"/>
                  </a:lnTo>
                  <a:lnTo>
                    <a:pt x="632" y="416"/>
                  </a:lnTo>
                  <a:lnTo>
                    <a:pt x="629" y="416"/>
                  </a:lnTo>
                  <a:lnTo>
                    <a:pt x="627" y="418"/>
                  </a:lnTo>
                  <a:lnTo>
                    <a:pt x="616" y="426"/>
                  </a:lnTo>
                  <a:lnTo>
                    <a:pt x="611" y="431"/>
                  </a:lnTo>
                  <a:lnTo>
                    <a:pt x="608" y="434"/>
                  </a:lnTo>
                  <a:lnTo>
                    <a:pt x="606" y="434"/>
                  </a:lnTo>
                  <a:lnTo>
                    <a:pt x="603" y="437"/>
                  </a:lnTo>
                  <a:lnTo>
                    <a:pt x="598" y="442"/>
                  </a:lnTo>
                  <a:lnTo>
                    <a:pt x="595" y="442"/>
                  </a:lnTo>
                  <a:lnTo>
                    <a:pt x="590" y="442"/>
                  </a:lnTo>
                  <a:lnTo>
                    <a:pt x="593" y="444"/>
                  </a:lnTo>
                  <a:lnTo>
                    <a:pt x="590" y="444"/>
                  </a:lnTo>
                  <a:lnTo>
                    <a:pt x="587" y="444"/>
                  </a:lnTo>
                  <a:lnTo>
                    <a:pt x="585" y="444"/>
                  </a:lnTo>
                  <a:lnTo>
                    <a:pt x="582" y="444"/>
                  </a:lnTo>
                  <a:lnTo>
                    <a:pt x="580" y="444"/>
                  </a:lnTo>
                  <a:lnTo>
                    <a:pt x="577" y="444"/>
                  </a:lnTo>
                  <a:lnTo>
                    <a:pt x="574" y="444"/>
                  </a:lnTo>
                  <a:lnTo>
                    <a:pt x="572" y="444"/>
                  </a:lnTo>
                  <a:lnTo>
                    <a:pt x="569" y="444"/>
                  </a:lnTo>
                  <a:lnTo>
                    <a:pt x="567" y="444"/>
                  </a:lnTo>
                  <a:lnTo>
                    <a:pt x="567" y="447"/>
                  </a:lnTo>
                  <a:lnTo>
                    <a:pt x="564" y="447"/>
                  </a:lnTo>
                  <a:lnTo>
                    <a:pt x="561" y="447"/>
                  </a:lnTo>
                  <a:lnTo>
                    <a:pt x="559" y="447"/>
                  </a:lnTo>
                  <a:lnTo>
                    <a:pt x="556" y="447"/>
                  </a:lnTo>
                  <a:lnTo>
                    <a:pt x="556" y="450"/>
                  </a:lnTo>
                  <a:lnTo>
                    <a:pt x="554" y="450"/>
                  </a:lnTo>
                  <a:lnTo>
                    <a:pt x="551" y="447"/>
                  </a:lnTo>
                  <a:lnTo>
                    <a:pt x="551" y="450"/>
                  </a:lnTo>
                  <a:lnTo>
                    <a:pt x="548" y="450"/>
                  </a:lnTo>
                  <a:lnTo>
                    <a:pt x="546" y="450"/>
                  </a:lnTo>
                  <a:lnTo>
                    <a:pt x="543" y="450"/>
                  </a:lnTo>
                  <a:lnTo>
                    <a:pt x="540" y="452"/>
                  </a:lnTo>
                  <a:lnTo>
                    <a:pt x="538" y="452"/>
                  </a:lnTo>
                  <a:lnTo>
                    <a:pt x="538" y="455"/>
                  </a:lnTo>
                  <a:lnTo>
                    <a:pt x="538" y="452"/>
                  </a:lnTo>
                  <a:lnTo>
                    <a:pt x="535" y="452"/>
                  </a:lnTo>
                  <a:lnTo>
                    <a:pt x="533" y="452"/>
                  </a:lnTo>
                  <a:lnTo>
                    <a:pt x="533" y="455"/>
                  </a:lnTo>
                  <a:lnTo>
                    <a:pt x="530" y="455"/>
                  </a:lnTo>
                  <a:lnTo>
                    <a:pt x="527" y="455"/>
                  </a:lnTo>
                  <a:lnTo>
                    <a:pt x="527" y="452"/>
                  </a:lnTo>
                  <a:lnTo>
                    <a:pt x="527" y="455"/>
                  </a:lnTo>
                  <a:lnTo>
                    <a:pt x="525" y="452"/>
                  </a:lnTo>
                  <a:lnTo>
                    <a:pt x="522" y="452"/>
                  </a:lnTo>
                  <a:lnTo>
                    <a:pt x="520" y="452"/>
                  </a:lnTo>
                  <a:lnTo>
                    <a:pt x="520" y="455"/>
                  </a:lnTo>
                  <a:lnTo>
                    <a:pt x="517" y="455"/>
                  </a:lnTo>
                  <a:lnTo>
                    <a:pt x="517" y="452"/>
                  </a:lnTo>
                  <a:lnTo>
                    <a:pt x="514" y="452"/>
                  </a:lnTo>
                  <a:lnTo>
                    <a:pt x="512" y="452"/>
                  </a:lnTo>
                  <a:lnTo>
                    <a:pt x="509" y="452"/>
                  </a:lnTo>
                  <a:lnTo>
                    <a:pt x="509" y="455"/>
                  </a:lnTo>
                  <a:lnTo>
                    <a:pt x="507" y="455"/>
                  </a:lnTo>
                  <a:lnTo>
                    <a:pt x="507" y="452"/>
                  </a:lnTo>
                  <a:lnTo>
                    <a:pt x="504" y="452"/>
                  </a:lnTo>
                  <a:lnTo>
                    <a:pt x="501" y="452"/>
                  </a:lnTo>
                  <a:lnTo>
                    <a:pt x="499" y="452"/>
                  </a:lnTo>
                  <a:lnTo>
                    <a:pt x="496" y="452"/>
                  </a:lnTo>
                  <a:lnTo>
                    <a:pt x="493" y="452"/>
                  </a:lnTo>
                  <a:lnTo>
                    <a:pt x="491" y="452"/>
                  </a:lnTo>
                  <a:lnTo>
                    <a:pt x="488" y="452"/>
                  </a:lnTo>
                  <a:lnTo>
                    <a:pt x="486" y="452"/>
                  </a:lnTo>
                  <a:lnTo>
                    <a:pt x="483" y="452"/>
                  </a:lnTo>
                  <a:lnTo>
                    <a:pt x="480" y="452"/>
                  </a:lnTo>
                  <a:lnTo>
                    <a:pt x="478" y="452"/>
                  </a:lnTo>
                  <a:lnTo>
                    <a:pt x="475" y="452"/>
                  </a:lnTo>
                  <a:lnTo>
                    <a:pt x="478" y="452"/>
                  </a:lnTo>
                  <a:lnTo>
                    <a:pt x="475" y="452"/>
                  </a:lnTo>
                  <a:lnTo>
                    <a:pt x="475" y="450"/>
                  </a:lnTo>
                  <a:lnTo>
                    <a:pt x="473" y="450"/>
                  </a:lnTo>
                  <a:lnTo>
                    <a:pt x="470" y="450"/>
                  </a:lnTo>
                  <a:lnTo>
                    <a:pt x="470" y="447"/>
                  </a:lnTo>
                  <a:lnTo>
                    <a:pt x="470" y="450"/>
                  </a:lnTo>
                  <a:lnTo>
                    <a:pt x="470" y="447"/>
                  </a:lnTo>
                  <a:lnTo>
                    <a:pt x="467" y="447"/>
                  </a:lnTo>
                  <a:lnTo>
                    <a:pt x="467" y="444"/>
                  </a:lnTo>
                  <a:lnTo>
                    <a:pt x="465" y="444"/>
                  </a:lnTo>
                  <a:lnTo>
                    <a:pt x="465" y="447"/>
                  </a:lnTo>
                  <a:lnTo>
                    <a:pt x="467" y="444"/>
                  </a:lnTo>
                  <a:lnTo>
                    <a:pt x="465" y="444"/>
                  </a:lnTo>
                  <a:lnTo>
                    <a:pt x="462" y="442"/>
                  </a:lnTo>
                  <a:lnTo>
                    <a:pt x="460" y="444"/>
                  </a:lnTo>
                  <a:lnTo>
                    <a:pt x="462" y="442"/>
                  </a:lnTo>
                  <a:lnTo>
                    <a:pt x="460" y="442"/>
                  </a:lnTo>
                  <a:lnTo>
                    <a:pt x="462" y="442"/>
                  </a:lnTo>
                  <a:lnTo>
                    <a:pt x="460" y="442"/>
                  </a:lnTo>
                  <a:lnTo>
                    <a:pt x="457" y="439"/>
                  </a:lnTo>
                  <a:lnTo>
                    <a:pt x="454" y="439"/>
                  </a:lnTo>
                  <a:lnTo>
                    <a:pt x="452" y="439"/>
                  </a:lnTo>
                  <a:lnTo>
                    <a:pt x="452" y="437"/>
                  </a:lnTo>
                  <a:lnTo>
                    <a:pt x="449" y="437"/>
                  </a:lnTo>
                  <a:lnTo>
                    <a:pt x="446" y="437"/>
                  </a:lnTo>
                  <a:lnTo>
                    <a:pt x="444" y="437"/>
                  </a:lnTo>
                  <a:lnTo>
                    <a:pt x="446" y="437"/>
                  </a:lnTo>
                  <a:lnTo>
                    <a:pt x="444" y="437"/>
                  </a:lnTo>
                  <a:lnTo>
                    <a:pt x="441" y="437"/>
                  </a:lnTo>
                  <a:lnTo>
                    <a:pt x="439" y="437"/>
                  </a:lnTo>
                  <a:lnTo>
                    <a:pt x="436" y="437"/>
                  </a:lnTo>
                  <a:lnTo>
                    <a:pt x="433" y="437"/>
                  </a:lnTo>
                  <a:lnTo>
                    <a:pt x="431" y="437"/>
                  </a:lnTo>
                  <a:lnTo>
                    <a:pt x="431" y="439"/>
                  </a:lnTo>
                  <a:lnTo>
                    <a:pt x="428" y="439"/>
                  </a:lnTo>
                  <a:lnTo>
                    <a:pt x="431" y="442"/>
                  </a:lnTo>
                  <a:lnTo>
                    <a:pt x="428" y="439"/>
                  </a:lnTo>
                  <a:lnTo>
                    <a:pt x="428" y="442"/>
                  </a:lnTo>
                  <a:lnTo>
                    <a:pt x="428" y="444"/>
                  </a:lnTo>
                  <a:lnTo>
                    <a:pt x="431" y="447"/>
                  </a:lnTo>
                  <a:lnTo>
                    <a:pt x="431" y="450"/>
                  </a:lnTo>
                  <a:lnTo>
                    <a:pt x="428" y="450"/>
                  </a:lnTo>
                  <a:lnTo>
                    <a:pt x="428" y="452"/>
                  </a:lnTo>
                  <a:lnTo>
                    <a:pt x="431" y="452"/>
                  </a:lnTo>
                  <a:lnTo>
                    <a:pt x="428" y="452"/>
                  </a:lnTo>
                  <a:lnTo>
                    <a:pt x="428" y="455"/>
                  </a:lnTo>
                  <a:lnTo>
                    <a:pt x="426" y="455"/>
                  </a:lnTo>
                  <a:lnTo>
                    <a:pt x="423" y="458"/>
                  </a:lnTo>
                  <a:lnTo>
                    <a:pt x="420" y="458"/>
                  </a:lnTo>
                  <a:lnTo>
                    <a:pt x="420" y="455"/>
                  </a:lnTo>
                  <a:lnTo>
                    <a:pt x="418" y="455"/>
                  </a:lnTo>
                  <a:lnTo>
                    <a:pt x="415" y="455"/>
                  </a:lnTo>
                  <a:lnTo>
                    <a:pt x="415" y="452"/>
                  </a:lnTo>
                  <a:lnTo>
                    <a:pt x="413" y="452"/>
                  </a:lnTo>
                  <a:lnTo>
                    <a:pt x="413" y="450"/>
                  </a:lnTo>
                  <a:lnTo>
                    <a:pt x="410" y="450"/>
                  </a:lnTo>
                  <a:lnTo>
                    <a:pt x="407" y="450"/>
                  </a:lnTo>
                  <a:lnTo>
                    <a:pt x="405" y="450"/>
                  </a:lnTo>
                  <a:lnTo>
                    <a:pt x="402" y="450"/>
                  </a:lnTo>
                  <a:lnTo>
                    <a:pt x="400" y="450"/>
                  </a:lnTo>
                  <a:lnTo>
                    <a:pt x="397" y="450"/>
                  </a:lnTo>
                  <a:lnTo>
                    <a:pt x="397" y="452"/>
                  </a:lnTo>
                  <a:lnTo>
                    <a:pt x="394" y="452"/>
                  </a:lnTo>
                  <a:lnTo>
                    <a:pt x="394" y="450"/>
                  </a:lnTo>
                  <a:lnTo>
                    <a:pt x="392" y="450"/>
                  </a:lnTo>
                  <a:lnTo>
                    <a:pt x="389" y="452"/>
                  </a:lnTo>
                  <a:lnTo>
                    <a:pt x="386" y="452"/>
                  </a:lnTo>
                  <a:lnTo>
                    <a:pt x="386" y="455"/>
                  </a:lnTo>
                  <a:lnTo>
                    <a:pt x="384" y="455"/>
                  </a:lnTo>
                  <a:lnTo>
                    <a:pt x="381" y="455"/>
                  </a:lnTo>
                  <a:lnTo>
                    <a:pt x="381" y="458"/>
                  </a:lnTo>
                  <a:lnTo>
                    <a:pt x="381" y="460"/>
                  </a:lnTo>
                  <a:lnTo>
                    <a:pt x="379" y="460"/>
                  </a:lnTo>
                  <a:lnTo>
                    <a:pt x="376" y="463"/>
                  </a:lnTo>
                  <a:lnTo>
                    <a:pt x="376" y="465"/>
                  </a:lnTo>
                  <a:lnTo>
                    <a:pt x="373" y="465"/>
                  </a:lnTo>
                  <a:lnTo>
                    <a:pt x="373" y="463"/>
                  </a:lnTo>
                  <a:lnTo>
                    <a:pt x="373" y="465"/>
                  </a:lnTo>
                  <a:lnTo>
                    <a:pt x="371" y="465"/>
                  </a:lnTo>
                  <a:lnTo>
                    <a:pt x="371" y="468"/>
                  </a:lnTo>
                  <a:lnTo>
                    <a:pt x="373" y="468"/>
                  </a:lnTo>
                  <a:lnTo>
                    <a:pt x="371" y="468"/>
                  </a:lnTo>
                  <a:lnTo>
                    <a:pt x="368" y="471"/>
                  </a:lnTo>
                  <a:lnTo>
                    <a:pt x="366" y="471"/>
                  </a:lnTo>
                  <a:lnTo>
                    <a:pt x="363" y="471"/>
                  </a:lnTo>
                  <a:lnTo>
                    <a:pt x="360" y="471"/>
                  </a:lnTo>
                  <a:lnTo>
                    <a:pt x="360" y="473"/>
                  </a:lnTo>
                  <a:lnTo>
                    <a:pt x="358" y="473"/>
                  </a:lnTo>
                  <a:lnTo>
                    <a:pt x="358" y="476"/>
                  </a:lnTo>
                  <a:lnTo>
                    <a:pt x="358" y="478"/>
                  </a:lnTo>
                  <a:lnTo>
                    <a:pt x="358" y="481"/>
                  </a:lnTo>
                  <a:lnTo>
                    <a:pt x="360" y="481"/>
                  </a:lnTo>
                  <a:lnTo>
                    <a:pt x="360" y="484"/>
                  </a:lnTo>
                  <a:lnTo>
                    <a:pt x="363" y="484"/>
                  </a:lnTo>
                  <a:lnTo>
                    <a:pt x="366" y="484"/>
                  </a:lnTo>
                  <a:lnTo>
                    <a:pt x="363" y="484"/>
                  </a:lnTo>
                  <a:lnTo>
                    <a:pt x="360" y="484"/>
                  </a:lnTo>
                  <a:lnTo>
                    <a:pt x="358" y="484"/>
                  </a:lnTo>
                  <a:lnTo>
                    <a:pt x="358" y="486"/>
                  </a:lnTo>
                  <a:lnTo>
                    <a:pt x="355" y="486"/>
                  </a:lnTo>
                  <a:lnTo>
                    <a:pt x="353" y="486"/>
                  </a:lnTo>
                  <a:lnTo>
                    <a:pt x="350" y="486"/>
                  </a:lnTo>
                  <a:lnTo>
                    <a:pt x="350" y="484"/>
                  </a:lnTo>
                  <a:lnTo>
                    <a:pt x="347" y="484"/>
                  </a:lnTo>
                  <a:lnTo>
                    <a:pt x="345" y="484"/>
                  </a:lnTo>
                  <a:lnTo>
                    <a:pt x="345" y="481"/>
                  </a:lnTo>
                  <a:lnTo>
                    <a:pt x="345" y="484"/>
                  </a:lnTo>
                  <a:lnTo>
                    <a:pt x="342" y="484"/>
                  </a:lnTo>
                  <a:lnTo>
                    <a:pt x="342" y="486"/>
                  </a:lnTo>
                  <a:lnTo>
                    <a:pt x="339" y="486"/>
                  </a:lnTo>
                  <a:lnTo>
                    <a:pt x="339" y="489"/>
                  </a:lnTo>
                  <a:lnTo>
                    <a:pt x="339" y="486"/>
                  </a:lnTo>
                  <a:lnTo>
                    <a:pt x="337" y="486"/>
                  </a:lnTo>
                  <a:lnTo>
                    <a:pt x="337" y="489"/>
                  </a:lnTo>
                  <a:lnTo>
                    <a:pt x="334" y="489"/>
                  </a:lnTo>
                  <a:lnTo>
                    <a:pt x="337" y="489"/>
                  </a:lnTo>
                  <a:lnTo>
                    <a:pt x="334" y="489"/>
                  </a:lnTo>
                  <a:lnTo>
                    <a:pt x="332" y="489"/>
                  </a:lnTo>
                  <a:lnTo>
                    <a:pt x="329" y="489"/>
                  </a:lnTo>
                  <a:lnTo>
                    <a:pt x="326" y="489"/>
                  </a:lnTo>
                  <a:lnTo>
                    <a:pt x="326" y="486"/>
                  </a:lnTo>
                  <a:lnTo>
                    <a:pt x="326" y="489"/>
                  </a:lnTo>
                  <a:lnTo>
                    <a:pt x="326" y="486"/>
                  </a:lnTo>
                  <a:lnTo>
                    <a:pt x="324" y="486"/>
                  </a:lnTo>
                  <a:lnTo>
                    <a:pt x="324" y="489"/>
                  </a:lnTo>
                  <a:lnTo>
                    <a:pt x="321" y="489"/>
                  </a:lnTo>
                  <a:lnTo>
                    <a:pt x="321" y="486"/>
                  </a:lnTo>
                  <a:lnTo>
                    <a:pt x="321" y="484"/>
                  </a:lnTo>
                  <a:lnTo>
                    <a:pt x="319" y="484"/>
                  </a:lnTo>
                  <a:lnTo>
                    <a:pt x="316" y="484"/>
                  </a:lnTo>
                  <a:lnTo>
                    <a:pt x="313" y="484"/>
                  </a:lnTo>
                  <a:lnTo>
                    <a:pt x="311" y="484"/>
                  </a:lnTo>
                  <a:lnTo>
                    <a:pt x="308" y="484"/>
                  </a:lnTo>
                  <a:lnTo>
                    <a:pt x="306" y="484"/>
                  </a:lnTo>
                  <a:lnTo>
                    <a:pt x="303" y="484"/>
                  </a:lnTo>
                  <a:lnTo>
                    <a:pt x="303" y="481"/>
                  </a:lnTo>
                  <a:lnTo>
                    <a:pt x="300" y="478"/>
                  </a:lnTo>
                  <a:lnTo>
                    <a:pt x="298" y="473"/>
                  </a:lnTo>
                  <a:lnTo>
                    <a:pt x="295" y="473"/>
                  </a:lnTo>
                  <a:lnTo>
                    <a:pt x="292" y="473"/>
                  </a:lnTo>
                  <a:lnTo>
                    <a:pt x="292" y="471"/>
                  </a:lnTo>
                  <a:lnTo>
                    <a:pt x="285" y="471"/>
                  </a:lnTo>
                  <a:lnTo>
                    <a:pt x="272" y="471"/>
                  </a:lnTo>
                  <a:lnTo>
                    <a:pt x="269" y="465"/>
                  </a:lnTo>
                  <a:lnTo>
                    <a:pt x="269" y="460"/>
                  </a:lnTo>
                  <a:lnTo>
                    <a:pt x="266" y="460"/>
                  </a:lnTo>
                  <a:lnTo>
                    <a:pt x="266" y="463"/>
                  </a:lnTo>
                  <a:lnTo>
                    <a:pt x="264" y="463"/>
                  </a:lnTo>
                  <a:lnTo>
                    <a:pt x="253" y="465"/>
                  </a:lnTo>
                  <a:lnTo>
                    <a:pt x="251" y="465"/>
                  </a:lnTo>
                  <a:lnTo>
                    <a:pt x="251" y="468"/>
                  </a:lnTo>
                  <a:lnTo>
                    <a:pt x="251" y="465"/>
                  </a:lnTo>
                  <a:lnTo>
                    <a:pt x="248" y="468"/>
                  </a:lnTo>
                  <a:lnTo>
                    <a:pt x="246" y="468"/>
                  </a:lnTo>
                  <a:lnTo>
                    <a:pt x="246" y="471"/>
                  </a:lnTo>
                  <a:lnTo>
                    <a:pt x="248" y="473"/>
                  </a:lnTo>
                  <a:lnTo>
                    <a:pt x="251" y="473"/>
                  </a:lnTo>
                  <a:lnTo>
                    <a:pt x="248" y="473"/>
                  </a:lnTo>
                  <a:lnTo>
                    <a:pt x="248" y="471"/>
                  </a:lnTo>
                  <a:lnTo>
                    <a:pt x="246" y="471"/>
                  </a:lnTo>
                  <a:lnTo>
                    <a:pt x="246" y="468"/>
                  </a:lnTo>
                  <a:lnTo>
                    <a:pt x="246" y="471"/>
                  </a:lnTo>
                  <a:lnTo>
                    <a:pt x="243" y="471"/>
                  </a:lnTo>
                  <a:lnTo>
                    <a:pt x="240" y="473"/>
                  </a:lnTo>
                  <a:lnTo>
                    <a:pt x="240" y="476"/>
                  </a:lnTo>
                  <a:lnTo>
                    <a:pt x="238" y="471"/>
                  </a:lnTo>
                  <a:lnTo>
                    <a:pt x="238" y="473"/>
                  </a:lnTo>
                  <a:lnTo>
                    <a:pt x="235" y="473"/>
                  </a:lnTo>
                  <a:lnTo>
                    <a:pt x="232" y="473"/>
                  </a:lnTo>
                  <a:lnTo>
                    <a:pt x="232" y="476"/>
                  </a:lnTo>
                  <a:lnTo>
                    <a:pt x="230" y="476"/>
                  </a:lnTo>
                  <a:lnTo>
                    <a:pt x="230" y="478"/>
                  </a:lnTo>
                  <a:lnTo>
                    <a:pt x="227" y="478"/>
                  </a:lnTo>
                  <a:lnTo>
                    <a:pt x="225" y="478"/>
                  </a:lnTo>
                  <a:lnTo>
                    <a:pt x="225" y="481"/>
                  </a:lnTo>
                  <a:lnTo>
                    <a:pt x="222" y="481"/>
                  </a:lnTo>
                  <a:lnTo>
                    <a:pt x="222" y="484"/>
                  </a:lnTo>
                  <a:lnTo>
                    <a:pt x="219" y="484"/>
                  </a:lnTo>
                  <a:lnTo>
                    <a:pt x="219" y="486"/>
                  </a:lnTo>
                  <a:lnTo>
                    <a:pt x="219" y="489"/>
                  </a:lnTo>
                  <a:lnTo>
                    <a:pt x="217" y="489"/>
                  </a:lnTo>
                  <a:lnTo>
                    <a:pt x="214" y="489"/>
                  </a:lnTo>
                  <a:lnTo>
                    <a:pt x="214" y="492"/>
                  </a:lnTo>
                  <a:lnTo>
                    <a:pt x="212" y="494"/>
                  </a:lnTo>
                  <a:lnTo>
                    <a:pt x="209" y="494"/>
                  </a:lnTo>
                  <a:lnTo>
                    <a:pt x="206" y="494"/>
                  </a:lnTo>
                  <a:lnTo>
                    <a:pt x="206" y="497"/>
                  </a:lnTo>
                  <a:lnTo>
                    <a:pt x="206" y="499"/>
                  </a:lnTo>
                  <a:lnTo>
                    <a:pt x="204" y="499"/>
                  </a:lnTo>
                  <a:lnTo>
                    <a:pt x="201" y="499"/>
                  </a:lnTo>
                  <a:lnTo>
                    <a:pt x="199" y="499"/>
                  </a:lnTo>
                  <a:lnTo>
                    <a:pt x="196" y="499"/>
                  </a:lnTo>
                  <a:lnTo>
                    <a:pt x="196" y="497"/>
                  </a:lnTo>
                  <a:lnTo>
                    <a:pt x="196" y="499"/>
                  </a:lnTo>
                  <a:lnTo>
                    <a:pt x="193" y="499"/>
                  </a:lnTo>
                  <a:lnTo>
                    <a:pt x="191" y="499"/>
                  </a:lnTo>
                  <a:lnTo>
                    <a:pt x="188" y="499"/>
                  </a:lnTo>
                  <a:lnTo>
                    <a:pt x="188" y="502"/>
                  </a:lnTo>
                  <a:lnTo>
                    <a:pt x="185" y="502"/>
                  </a:lnTo>
                  <a:lnTo>
                    <a:pt x="183" y="502"/>
                  </a:lnTo>
                  <a:lnTo>
                    <a:pt x="183" y="505"/>
                  </a:lnTo>
                  <a:lnTo>
                    <a:pt x="180" y="505"/>
                  </a:lnTo>
                  <a:lnTo>
                    <a:pt x="180" y="507"/>
                  </a:lnTo>
                  <a:lnTo>
                    <a:pt x="180" y="505"/>
                  </a:lnTo>
                  <a:lnTo>
                    <a:pt x="178" y="505"/>
                  </a:lnTo>
                  <a:lnTo>
                    <a:pt x="178" y="507"/>
                  </a:lnTo>
                  <a:lnTo>
                    <a:pt x="175" y="507"/>
                  </a:lnTo>
                  <a:lnTo>
                    <a:pt x="175" y="510"/>
                  </a:lnTo>
                  <a:lnTo>
                    <a:pt x="172" y="510"/>
                  </a:lnTo>
                  <a:lnTo>
                    <a:pt x="170" y="510"/>
                  </a:lnTo>
                  <a:lnTo>
                    <a:pt x="167" y="510"/>
                  </a:lnTo>
                  <a:lnTo>
                    <a:pt x="165" y="512"/>
                  </a:lnTo>
                  <a:lnTo>
                    <a:pt x="165" y="515"/>
                  </a:lnTo>
                  <a:lnTo>
                    <a:pt x="162" y="515"/>
                  </a:lnTo>
                  <a:lnTo>
                    <a:pt x="162" y="512"/>
                  </a:lnTo>
                  <a:lnTo>
                    <a:pt x="159" y="512"/>
                  </a:lnTo>
                  <a:lnTo>
                    <a:pt x="159" y="515"/>
                  </a:lnTo>
                  <a:lnTo>
                    <a:pt x="157" y="515"/>
                  </a:lnTo>
                  <a:lnTo>
                    <a:pt x="154" y="515"/>
                  </a:lnTo>
                  <a:lnTo>
                    <a:pt x="157" y="515"/>
                  </a:lnTo>
                  <a:lnTo>
                    <a:pt x="157" y="512"/>
                  </a:lnTo>
                  <a:lnTo>
                    <a:pt x="157" y="510"/>
                  </a:lnTo>
                  <a:lnTo>
                    <a:pt x="154" y="510"/>
                  </a:lnTo>
                  <a:lnTo>
                    <a:pt x="154" y="507"/>
                  </a:lnTo>
                  <a:lnTo>
                    <a:pt x="152" y="507"/>
                  </a:lnTo>
                  <a:lnTo>
                    <a:pt x="152" y="510"/>
                  </a:lnTo>
                  <a:lnTo>
                    <a:pt x="149" y="510"/>
                  </a:lnTo>
                  <a:lnTo>
                    <a:pt x="146" y="510"/>
                  </a:lnTo>
                  <a:lnTo>
                    <a:pt x="146" y="507"/>
                  </a:lnTo>
                  <a:lnTo>
                    <a:pt x="144" y="507"/>
                  </a:lnTo>
                  <a:lnTo>
                    <a:pt x="141" y="507"/>
                  </a:lnTo>
                  <a:lnTo>
                    <a:pt x="138" y="507"/>
                  </a:lnTo>
                  <a:lnTo>
                    <a:pt x="141" y="510"/>
                  </a:lnTo>
                  <a:lnTo>
                    <a:pt x="138" y="510"/>
                  </a:lnTo>
                  <a:lnTo>
                    <a:pt x="141" y="512"/>
                  </a:lnTo>
                  <a:lnTo>
                    <a:pt x="138" y="512"/>
                  </a:lnTo>
                  <a:lnTo>
                    <a:pt x="141" y="512"/>
                  </a:lnTo>
                  <a:lnTo>
                    <a:pt x="138" y="512"/>
                  </a:lnTo>
                  <a:lnTo>
                    <a:pt x="138" y="510"/>
                  </a:lnTo>
                  <a:lnTo>
                    <a:pt x="133" y="510"/>
                  </a:lnTo>
                  <a:lnTo>
                    <a:pt x="131" y="510"/>
                  </a:lnTo>
                  <a:lnTo>
                    <a:pt x="128" y="510"/>
                  </a:lnTo>
                  <a:lnTo>
                    <a:pt x="125" y="512"/>
                  </a:lnTo>
                  <a:lnTo>
                    <a:pt x="123" y="512"/>
                  </a:lnTo>
                  <a:lnTo>
                    <a:pt x="120" y="512"/>
                  </a:lnTo>
                  <a:lnTo>
                    <a:pt x="120" y="515"/>
                  </a:lnTo>
                  <a:lnTo>
                    <a:pt x="118" y="515"/>
                  </a:lnTo>
                  <a:lnTo>
                    <a:pt x="118" y="512"/>
                  </a:lnTo>
                  <a:lnTo>
                    <a:pt x="118" y="515"/>
                  </a:lnTo>
                  <a:lnTo>
                    <a:pt x="115" y="515"/>
                  </a:lnTo>
                  <a:lnTo>
                    <a:pt x="115" y="518"/>
                  </a:lnTo>
                  <a:lnTo>
                    <a:pt x="112" y="518"/>
                  </a:lnTo>
                  <a:lnTo>
                    <a:pt x="110" y="518"/>
                  </a:lnTo>
                  <a:lnTo>
                    <a:pt x="107" y="520"/>
                  </a:lnTo>
                  <a:lnTo>
                    <a:pt x="105" y="520"/>
                  </a:lnTo>
                  <a:lnTo>
                    <a:pt x="102" y="523"/>
                  </a:lnTo>
                  <a:lnTo>
                    <a:pt x="99" y="525"/>
                  </a:lnTo>
                  <a:lnTo>
                    <a:pt x="97" y="525"/>
                  </a:lnTo>
                  <a:lnTo>
                    <a:pt x="97" y="528"/>
                  </a:lnTo>
                  <a:lnTo>
                    <a:pt x="94" y="528"/>
                  </a:lnTo>
                  <a:lnTo>
                    <a:pt x="94" y="531"/>
                  </a:lnTo>
                  <a:lnTo>
                    <a:pt x="92" y="531"/>
                  </a:lnTo>
                  <a:lnTo>
                    <a:pt x="92" y="533"/>
                  </a:lnTo>
                  <a:lnTo>
                    <a:pt x="92" y="536"/>
                  </a:lnTo>
                  <a:lnTo>
                    <a:pt x="89" y="536"/>
                  </a:lnTo>
                  <a:lnTo>
                    <a:pt x="86" y="536"/>
                  </a:lnTo>
                  <a:lnTo>
                    <a:pt x="84" y="536"/>
                  </a:lnTo>
                  <a:lnTo>
                    <a:pt x="81" y="536"/>
                  </a:lnTo>
                  <a:lnTo>
                    <a:pt x="78" y="536"/>
                  </a:lnTo>
                  <a:lnTo>
                    <a:pt x="76" y="536"/>
                  </a:lnTo>
                  <a:lnTo>
                    <a:pt x="76" y="539"/>
                  </a:lnTo>
                  <a:lnTo>
                    <a:pt x="73" y="539"/>
                  </a:lnTo>
                  <a:lnTo>
                    <a:pt x="73" y="541"/>
                  </a:lnTo>
                  <a:lnTo>
                    <a:pt x="71" y="541"/>
                  </a:lnTo>
                  <a:lnTo>
                    <a:pt x="68" y="541"/>
                  </a:lnTo>
                  <a:lnTo>
                    <a:pt x="68" y="544"/>
                  </a:lnTo>
                  <a:lnTo>
                    <a:pt x="65" y="544"/>
                  </a:lnTo>
                  <a:lnTo>
                    <a:pt x="63" y="544"/>
                  </a:lnTo>
                  <a:lnTo>
                    <a:pt x="60" y="544"/>
                  </a:lnTo>
                  <a:lnTo>
                    <a:pt x="58" y="544"/>
                  </a:lnTo>
                  <a:lnTo>
                    <a:pt x="52" y="544"/>
                  </a:lnTo>
                  <a:lnTo>
                    <a:pt x="52" y="546"/>
                  </a:lnTo>
                  <a:lnTo>
                    <a:pt x="50" y="546"/>
                  </a:lnTo>
                  <a:lnTo>
                    <a:pt x="47" y="546"/>
                  </a:lnTo>
                  <a:lnTo>
                    <a:pt x="45" y="549"/>
                  </a:lnTo>
                  <a:lnTo>
                    <a:pt x="42" y="549"/>
                  </a:lnTo>
                  <a:lnTo>
                    <a:pt x="42" y="552"/>
                  </a:lnTo>
                  <a:lnTo>
                    <a:pt x="39" y="552"/>
                  </a:lnTo>
                  <a:lnTo>
                    <a:pt x="37" y="552"/>
                  </a:lnTo>
                  <a:lnTo>
                    <a:pt x="34" y="552"/>
                  </a:lnTo>
                  <a:lnTo>
                    <a:pt x="34" y="554"/>
                  </a:lnTo>
                  <a:lnTo>
                    <a:pt x="31" y="554"/>
                  </a:lnTo>
                  <a:lnTo>
                    <a:pt x="31" y="557"/>
                  </a:lnTo>
                  <a:lnTo>
                    <a:pt x="29" y="557"/>
                  </a:lnTo>
                  <a:lnTo>
                    <a:pt x="26" y="557"/>
                  </a:lnTo>
                  <a:lnTo>
                    <a:pt x="24" y="557"/>
                  </a:lnTo>
                  <a:lnTo>
                    <a:pt x="24" y="559"/>
                  </a:lnTo>
                  <a:lnTo>
                    <a:pt x="21" y="559"/>
                  </a:lnTo>
                  <a:lnTo>
                    <a:pt x="18" y="559"/>
                  </a:lnTo>
                  <a:lnTo>
                    <a:pt x="16" y="559"/>
                  </a:lnTo>
                  <a:lnTo>
                    <a:pt x="13" y="559"/>
                  </a:lnTo>
                  <a:lnTo>
                    <a:pt x="13" y="562"/>
                  </a:lnTo>
                  <a:lnTo>
                    <a:pt x="11" y="562"/>
                  </a:lnTo>
                  <a:lnTo>
                    <a:pt x="8" y="562"/>
                  </a:lnTo>
                  <a:lnTo>
                    <a:pt x="5" y="562"/>
                  </a:lnTo>
                  <a:lnTo>
                    <a:pt x="0" y="562"/>
                  </a:lnTo>
                  <a:lnTo>
                    <a:pt x="0" y="557"/>
                  </a:lnTo>
                  <a:lnTo>
                    <a:pt x="0" y="554"/>
                  </a:lnTo>
                  <a:lnTo>
                    <a:pt x="0" y="531"/>
                  </a:lnTo>
                  <a:lnTo>
                    <a:pt x="0" y="525"/>
                  </a:lnTo>
                  <a:lnTo>
                    <a:pt x="3" y="525"/>
                  </a:lnTo>
                  <a:lnTo>
                    <a:pt x="5" y="523"/>
                  </a:lnTo>
                  <a:lnTo>
                    <a:pt x="8" y="520"/>
                  </a:lnTo>
                  <a:lnTo>
                    <a:pt x="8" y="518"/>
                  </a:lnTo>
                  <a:lnTo>
                    <a:pt x="8" y="515"/>
                  </a:lnTo>
                  <a:lnTo>
                    <a:pt x="11" y="515"/>
                  </a:lnTo>
                  <a:lnTo>
                    <a:pt x="13" y="515"/>
                  </a:lnTo>
                  <a:lnTo>
                    <a:pt x="16" y="512"/>
                  </a:lnTo>
                  <a:lnTo>
                    <a:pt x="16" y="510"/>
                  </a:lnTo>
                  <a:lnTo>
                    <a:pt x="18" y="507"/>
                  </a:lnTo>
                  <a:lnTo>
                    <a:pt x="21" y="505"/>
                  </a:lnTo>
                  <a:lnTo>
                    <a:pt x="21" y="502"/>
                  </a:lnTo>
                  <a:lnTo>
                    <a:pt x="24" y="502"/>
                  </a:lnTo>
                  <a:lnTo>
                    <a:pt x="26" y="499"/>
                  </a:lnTo>
                  <a:lnTo>
                    <a:pt x="29" y="499"/>
                  </a:lnTo>
                  <a:lnTo>
                    <a:pt x="31" y="499"/>
                  </a:lnTo>
                  <a:lnTo>
                    <a:pt x="34" y="499"/>
                  </a:lnTo>
                  <a:lnTo>
                    <a:pt x="37" y="499"/>
                  </a:lnTo>
                  <a:lnTo>
                    <a:pt x="39" y="499"/>
                  </a:lnTo>
                  <a:lnTo>
                    <a:pt x="39" y="497"/>
                  </a:lnTo>
                  <a:lnTo>
                    <a:pt x="42" y="497"/>
                  </a:lnTo>
                  <a:lnTo>
                    <a:pt x="45" y="497"/>
                  </a:lnTo>
                  <a:lnTo>
                    <a:pt x="45" y="494"/>
                  </a:lnTo>
                  <a:lnTo>
                    <a:pt x="47" y="494"/>
                  </a:lnTo>
                  <a:lnTo>
                    <a:pt x="47" y="492"/>
                  </a:lnTo>
                  <a:lnTo>
                    <a:pt x="47" y="489"/>
                  </a:lnTo>
                  <a:lnTo>
                    <a:pt x="50" y="489"/>
                  </a:lnTo>
                  <a:lnTo>
                    <a:pt x="50" y="486"/>
                  </a:lnTo>
                  <a:lnTo>
                    <a:pt x="52" y="484"/>
                  </a:lnTo>
                  <a:lnTo>
                    <a:pt x="52" y="481"/>
                  </a:lnTo>
                  <a:lnTo>
                    <a:pt x="55" y="481"/>
                  </a:lnTo>
                  <a:lnTo>
                    <a:pt x="55" y="478"/>
                  </a:lnTo>
                  <a:lnTo>
                    <a:pt x="55" y="476"/>
                  </a:lnTo>
                  <a:lnTo>
                    <a:pt x="52" y="476"/>
                  </a:lnTo>
                  <a:lnTo>
                    <a:pt x="50" y="471"/>
                  </a:lnTo>
                  <a:lnTo>
                    <a:pt x="52" y="471"/>
                  </a:lnTo>
                  <a:lnTo>
                    <a:pt x="52" y="468"/>
                  </a:lnTo>
                  <a:lnTo>
                    <a:pt x="52" y="465"/>
                  </a:lnTo>
                  <a:lnTo>
                    <a:pt x="55" y="465"/>
                  </a:lnTo>
                  <a:lnTo>
                    <a:pt x="58" y="463"/>
                  </a:lnTo>
                  <a:lnTo>
                    <a:pt x="60" y="460"/>
                  </a:lnTo>
                  <a:lnTo>
                    <a:pt x="63" y="460"/>
                  </a:lnTo>
                  <a:lnTo>
                    <a:pt x="68" y="458"/>
                  </a:lnTo>
                  <a:lnTo>
                    <a:pt x="73" y="458"/>
                  </a:lnTo>
                  <a:lnTo>
                    <a:pt x="84" y="452"/>
                  </a:lnTo>
                  <a:lnTo>
                    <a:pt x="89" y="452"/>
                  </a:lnTo>
                  <a:lnTo>
                    <a:pt x="94" y="447"/>
                  </a:lnTo>
                  <a:lnTo>
                    <a:pt x="99" y="444"/>
                  </a:lnTo>
                  <a:lnTo>
                    <a:pt x="102" y="444"/>
                  </a:lnTo>
                  <a:lnTo>
                    <a:pt x="99" y="429"/>
                  </a:lnTo>
                  <a:lnTo>
                    <a:pt x="97" y="429"/>
                  </a:lnTo>
                  <a:lnTo>
                    <a:pt x="97" y="431"/>
                  </a:lnTo>
                  <a:lnTo>
                    <a:pt x="94" y="431"/>
                  </a:lnTo>
                  <a:lnTo>
                    <a:pt x="92" y="434"/>
                  </a:lnTo>
                  <a:lnTo>
                    <a:pt x="89" y="434"/>
                  </a:lnTo>
                  <a:lnTo>
                    <a:pt x="86" y="434"/>
                  </a:lnTo>
                  <a:lnTo>
                    <a:pt x="84" y="434"/>
                  </a:lnTo>
                  <a:lnTo>
                    <a:pt x="81" y="434"/>
                  </a:lnTo>
                  <a:lnTo>
                    <a:pt x="81" y="437"/>
                  </a:lnTo>
                  <a:lnTo>
                    <a:pt x="78" y="437"/>
                  </a:lnTo>
                  <a:lnTo>
                    <a:pt x="76" y="437"/>
                  </a:lnTo>
                  <a:lnTo>
                    <a:pt x="73" y="434"/>
                  </a:lnTo>
                  <a:lnTo>
                    <a:pt x="71" y="434"/>
                  </a:lnTo>
                  <a:lnTo>
                    <a:pt x="68" y="434"/>
                  </a:lnTo>
                  <a:lnTo>
                    <a:pt x="65" y="434"/>
                  </a:lnTo>
                  <a:lnTo>
                    <a:pt x="63" y="431"/>
                  </a:lnTo>
                  <a:lnTo>
                    <a:pt x="60" y="431"/>
                  </a:lnTo>
                  <a:lnTo>
                    <a:pt x="58" y="429"/>
                  </a:lnTo>
                  <a:lnTo>
                    <a:pt x="55" y="429"/>
                  </a:lnTo>
                  <a:lnTo>
                    <a:pt x="55" y="426"/>
                  </a:lnTo>
                  <a:lnTo>
                    <a:pt x="52" y="426"/>
                  </a:lnTo>
                  <a:lnTo>
                    <a:pt x="52" y="424"/>
                  </a:lnTo>
                  <a:lnTo>
                    <a:pt x="50" y="424"/>
                  </a:lnTo>
                  <a:lnTo>
                    <a:pt x="42" y="387"/>
                  </a:lnTo>
                  <a:lnTo>
                    <a:pt x="42" y="384"/>
                  </a:lnTo>
                  <a:lnTo>
                    <a:pt x="39" y="384"/>
                  </a:lnTo>
                  <a:lnTo>
                    <a:pt x="16" y="384"/>
                  </a:lnTo>
                  <a:lnTo>
                    <a:pt x="26" y="369"/>
                  </a:lnTo>
                  <a:lnTo>
                    <a:pt x="26" y="366"/>
                  </a:lnTo>
                  <a:lnTo>
                    <a:pt x="29" y="364"/>
                  </a:lnTo>
                  <a:lnTo>
                    <a:pt x="29" y="361"/>
                  </a:lnTo>
                  <a:lnTo>
                    <a:pt x="29" y="358"/>
                  </a:lnTo>
                  <a:lnTo>
                    <a:pt x="31" y="356"/>
                  </a:lnTo>
                  <a:lnTo>
                    <a:pt x="31" y="353"/>
                  </a:lnTo>
                  <a:lnTo>
                    <a:pt x="31" y="350"/>
                  </a:lnTo>
                  <a:lnTo>
                    <a:pt x="34" y="350"/>
                  </a:lnTo>
                  <a:lnTo>
                    <a:pt x="34" y="353"/>
                  </a:lnTo>
                  <a:lnTo>
                    <a:pt x="37" y="353"/>
                  </a:lnTo>
                  <a:lnTo>
                    <a:pt x="39" y="350"/>
                  </a:lnTo>
                  <a:lnTo>
                    <a:pt x="39" y="353"/>
                  </a:lnTo>
                  <a:lnTo>
                    <a:pt x="42" y="353"/>
                  </a:lnTo>
                  <a:lnTo>
                    <a:pt x="42" y="356"/>
                  </a:lnTo>
                  <a:lnTo>
                    <a:pt x="42" y="358"/>
                  </a:lnTo>
                  <a:lnTo>
                    <a:pt x="39" y="358"/>
                  </a:lnTo>
                  <a:lnTo>
                    <a:pt x="47" y="358"/>
                  </a:lnTo>
                  <a:lnTo>
                    <a:pt x="50" y="356"/>
                  </a:lnTo>
                  <a:lnTo>
                    <a:pt x="52" y="356"/>
                  </a:lnTo>
                  <a:lnTo>
                    <a:pt x="55" y="356"/>
                  </a:lnTo>
                  <a:lnTo>
                    <a:pt x="60" y="356"/>
                  </a:lnTo>
                  <a:lnTo>
                    <a:pt x="63" y="356"/>
                  </a:lnTo>
                  <a:lnTo>
                    <a:pt x="65" y="356"/>
                  </a:lnTo>
                  <a:lnTo>
                    <a:pt x="65" y="353"/>
                  </a:lnTo>
                  <a:lnTo>
                    <a:pt x="68" y="350"/>
                  </a:lnTo>
                  <a:lnTo>
                    <a:pt x="68" y="345"/>
                  </a:lnTo>
                  <a:lnTo>
                    <a:pt x="65" y="343"/>
                  </a:lnTo>
                  <a:lnTo>
                    <a:pt x="65" y="340"/>
                  </a:lnTo>
                  <a:lnTo>
                    <a:pt x="65" y="337"/>
                  </a:lnTo>
                  <a:lnTo>
                    <a:pt x="63" y="337"/>
                  </a:lnTo>
                  <a:lnTo>
                    <a:pt x="63" y="335"/>
                  </a:lnTo>
                  <a:lnTo>
                    <a:pt x="60" y="335"/>
                  </a:lnTo>
                  <a:lnTo>
                    <a:pt x="60" y="332"/>
                  </a:lnTo>
                  <a:lnTo>
                    <a:pt x="58" y="332"/>
                  </a:lnTo>
                  <a:lnTo>
                    <a:pt x="65" y="335"/>
                  </a:lnTo>
                  <a:lnTo>
                    <a:pt x="68" y="335"/>
                  </a:lnTo>
                  <a:lnTo>
                    <a:pt x="71" y="335"/>
                  </a:lnTo>
                  <a:lnTo>
                    <a:pt x="73" y="335"/>
                  </a:lnTo>
                  <a:lnTo>
                    <a:pt x="76" y="335"/>
                  </a:lnTo>
                  <a:lnTo>
                    <a:pt x="76" y="332"/>
                  </a:lnTo>
                  <a:lnTo>
                    <a:pt x="78" y="332"/>
                  </a:lnTo>
                  <a:lnTo>
                    <a:pt x="81" y="332"/>
                  </a:lnTo>
                  <a:lnTo>
                    <a:pt x="84" y="330"/>
                  </a:lnTo>
                  <a:lnTo>
                    <a:pt x="84" y="327"/>
                  </a:lnTo>
                  <a:lnTo>
                    <a:pt x="86" y="327"/>
                  </a:lnTo>
                  <a:lnTo>
                    <a:pt x="94" y="327"/>
                  </a:lnTo>
                  <a:lnTo>
                    <a:pt x="97" y="327"/>
                  </a:lnTo>
                  <a:lnTo>
                    <a:pt x="102" y="332"/>
                  </a:lnTo>
                  <a:lnTo>
                    <a:pt x="107" y="332"/>
                  </a:lnTo>
                  <a:lnTo>
                    <a:pt x="110" y="332"/>
                  </a:lnTo>
                  <a:lnTo>
                    <a:pt x="112" y="332"/>
                  </a:lnTo>
                  <a:lnTo>
                    <a:pt x="115" y="332"/>
                  </a:lnTo>
                  <a:lnTo>
                    <a:pt x="118" y="335"/>
                  </a:lnTo>
                  <a:lnTo>
                    <a:pt x="118" y="332"/>
                  </a:lnTo>
                  <a:lnTo>
                    <a:pt x="120" y="332"/>
                  </a:lnTo>
                  <a:lnTo>
                    <a:pt x="123" y="330"/>
                  </a:lnTo>
                  <a:lnTo>
                    <a:pt x="125" y="332"/>
                  </a:lnTo>
                  <a:lnTo>
                    <a:pt x="128" y="335"/>
                  </a:lnTo>
                  <a:lnTo>
                    <a:pt x="131" y="335"/>
                  </a:lnTo>
                  <a:lnTo>
                    <a:pt x="131" y="337"/>
                  </a:lnTo>
                  <a:lnTo>
                    <a:pt x="133" y="337"/>
                  </a:lnTo>
                  <a:lnTo>
                    <a:pt x="136" y="337"/>
                  </a:lnTo>
                  <a:lnTo>
                    <a:pt x="138" y="337"/>
                  </a:lnTo>
                  <a:lnTo>
                    <a:pt x="138" y="340"/>
                  </a:lnTo>
                  <a:lnTo>
                    <a:pt x="141" y="340"/>
                  </a:lnTo>
                  <a:lnTo>
                    <a:pt x="141" y="343"/>
                  </a:lnTo>
                  <a:lnTo>
                    <a:pt x="146" y="343"/>
                  </a:lnTo>
                  <a:lnTo>
                    <a:pt x="149" y="340"/>
                  </a:lnTo>
                  <a:lnTo>
                    <a:pt x="152" y="340"/>
                  </a:lnTo>
                  <a:lnTo>
                    <a:pt x="154" y="337"/>
                  </a:lnTo>
                  <a:lnTo>
                    <a:pt x="157" y="335"/>
                  </a:lnTo>
                  <a:lnTo>
                    <a:pt x="159" y="335"/>
                  </a:lnTo>
                  <a:lnTo>
                    <a:pt x="159" y="332"/>
                  </a:lnTo>
                  <a:lnTo>
                    <a:pt x="159" y="330"/>
                  </a:lnTo>
                  <a:lnTo>
                    <a:pt x="157" y="330"/>
                  </a:lnTo>
                  <a:lnTo>
                    <a:pt x="157" y="327"/>
                  </a:lnTo>
                  <a:lnTo>
                    <a:pt x="157" y="324"/>
                  </a:lnTo>
                  <a:lnTo>
                    <a:pt x="157" y="322"/>
                  </a:lnTo>
                  <a:lnTo>
                    <a:pt x="157" y="319"/>
                  </a:lnTo>
                  <a:lnTo>
                    <a:pt x="154" y="319"/>
                  </a:lnTo>
                  <a:lnTo>
                    <a:pt x="154" y="317"/>
                  </a:lnTo>
                  <a:lnTo>
                    <a:pt x="154" y="314"/>
                  </a:lnTo>
                  <a:lnTo>
                    <a:pt x="152" y="314"/>
                  </a:lnTo>
                  <a:lnTo>
                    <a:pt x="152" y="311"/>
                  </a:lnTo>
                  <a:lnTo>
                    <a:pt x="152" y="309"/>
                  </a:lnTo>
                </a:path>
              </a:pathLst>
            </a:custGeom>
            <a:grpFill/>
            <a:ln w="4763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800" kern="1200">
                <a:solidFill>
                  <a:prstClr val="black"/>
                </a:solidFill>
                <a:latin typeface="Century Gothic"/>
                <a:ea typeface="+mn-ea"/>
                <a:cs typeface="+mn-cs"/>
              </a:endParaRPr>
            </a:p>
          </p:txBody>
        </p:sp>
        <p:sp>
          <p:nvSpPr>
            <p:cNvPr id="17" name="Freeform 279"/>
            <p:cNvSpPr>
              <a:spLocks/>
            </p:cNvSpPr>
            <p:nvPr userDrawn="1"/>
          </p:nvSpPr>
          <p:spPr bwMode="auto">
            <a:xfrm>
              <a:off x="4413250" y="3433763"/>
              <a:ext cx="20638" cy="30163"/>
            </a:xfrm>
            <a:custGeom>
              <a:avLst/>
              <a:gdLst>
                <a:gd name="T0" fmla="*/ 8 w 13"/>
                <a:gd name="T1" fmla="*/ 19 h 19"/>
                <a:gd name="T2" fmla="*/ 5 w 13"/>
                <a:gd name="T3" fmla="*/ 19 h 19"/>
                <a:gd name="T4" fmla="*/ 5 w 13"/>
                <a:gd name="T5" fmla="*/ 16 h 19"/>
                <a:gd name="T6" fmla="*/ 2 w 13"/>
                <a:gd name="T7" fmla="*/ 16 h 19"/>
                <a:gd name="T8" fmla="*/ 2 w 13"/>
                <a:gd name="T9" fmla="*/ 13 h 19"/>
                <a:gd name="T10" fmla="*/ 0 w 13"/>
                <a:gd name="T11" fmla="*/ 11 h 19"/>
                <a:gd name="T12" fmla="*/ 0 w 13"/>
                <a:gd name="T13" fmla="*/ 8 h 19"/>
                <a:gd name="T14" fmla="*/ 0 w 13"/>
                <a:gd name="T15" fmla="*/ 6 h 19"/>
                <a:gd name="T16" fmla="*/ 2 w 13"/>
                <a:gd name="T17" fmla="*/ 6 h 19"/>
                <a:gd name="T18" fmla="*/ 2 w 13"/>
                <a:gd name="T19" fmla="*/ 3 h 19"/>
                <a:gd name="T20" fmla="*/ 5 w 13"/>
                <a:gd name="T21" fmla="*/ 3 h 19"/>
                <a:gd name="T22" fmla="*/ 5 w 13"/>
                <a:gd name="T23" fmla="*/ 0 h 19"/>
                <a:gd name="T24" fmla="*/ 8 w 13"/>
                <a:gd name="T25" fmla="*/ 0 h 19"/>
                <a:gd name="T26" fmla="*/ 8 w 13"/>
                <a:gd name="T27" fmla="*/ 3 h 19"/>
                <a:gd name="T28" fmla="*/ 8 w 13"/>
                <a:gd name="T29" fmla="*/ 6 h 19"/>
                <a:gd name="T30" fmla="*/ 10 w 13"/>
                <a:gd name="T31" fmla="*/ 6 h 19"/>
                <a:gd name="T32" fmla="*/ 10 w 13"/>
                <a:gd name="T33" fmla="*/ 8 h 19"/>
                <a:gd name="T34" fmla="*/ 13 w 13"/>
                <a:gd name="T35" fmla="*/ 8 h 19"/>
                <a:gd name="T36" fmla="*/ 13 w 13"/>
                <a:gd name="T37" fmla="*/ 11 h 19"/>
                <a:gd name="T38" fmla="*/ 13 w 13"/>
                <a:gd name="T39" fmla="*/ 13 h 19"/>
                <a:gd name="T40" fmla="*/ 13 w 13"/>
                <a:gd name="T41" fmla="*/ 16 h 19"/>
                <a:gd name="T42" fmla="*/ 10 w 13"/>
                <a:gd name="T43" fmla="*/ 16 h 19"/>
                <a:gd name="T44" fmla="*/ 10 w 13"/>
                <a:gd name="T45" fmla="*/ 19 h 19"/>
                <a:gd name="T46" fmla="*/ 8 w 13"/>
                <a:gd name="T47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3" h="19">
                  <a:moveTo>
                    <a:pt x="8" y="19"/>
                  </a:moveTo>
                  <a:lnTo>
                    <a:pt x="5" y="19"/>
                  </a:lnTo>
                  <a:lnTo>
                    <a:pt x="5" y="16"/>
                  </a:lnTo>
                  <a:lnTo>
                    <a:pt x="2" y="16"/>
                  </a:lnTo>
                  <a:lnTo>
                    <a:pt x="2" y="13"/>
                  </a:lnTo>
                  <a:lnTo>
                    <a:pt x="0" y="11"/>
                  </a:lnTo>
                  <a:lnTo>
                    <a:pt x="0" y="8"/>
                  </a:lnTo>
                  <a:lnTo>
                    <a:pt x="0" y="6"/>
                  </a:lnTo>
                  <a:lnTo>
                    <a:pt x="2" y="6"/>
                  </a:lnTo>
                  <a:lnTo>
                    <a:pt x="2" y="3"/>
                  </a:lnTo>
                  <a:lnTo>
                    <a:pt x="5" y="3"/>
                  </a:lnTo>
                  <a:lnTo>
                    <a:pt x="5" y="0"/>
                  </a:lnTo>
                  <a:lnTo>
                    <a:pt x="8" y="0"/>
                  </a:lnTo>
                  <a:lnTo>
                    <a:pt x="8" y="3"/>
                  </a:lnTo>
                  <a:lnTo>
                    <a:pt x="8" y="6"/>
                  </a:lnTo>
                  <a:lnTo>
                    <a:pt x="10" y="6"/>
                  </a:lnTo>
                  <a:lnTo>
                    <a:pt x="10" y="8"/>
                  </a:lnTo>
                  <a:lnTo>
                    <a:pt x="13" y="8"/>
                  </a:lnTo>
                  <a:lnTo>
                    <a:pt x="13" y="11"/>
                  </a:lnTo>
                  <a:lnTo>
                    <a:pt x="13" y="13"/>
                  </a:lnTo>
                  <a:lnTo>
                    <a:pt x="13" y="16"/>
                  </a:lnTo>
                  <a:lnTo>
                    <a:pt x="10" y="16"/>
                  </a:lnTo>
                  <a:lnTo>
                    <a:pt x="10" y="19"/>
                  </a:lnTo>
                  <a:lnTo>
                    <a:pt x="8" y="19"/>
                  </a:lnTo>
                </a:path>
              </a:pathLst>
            </a:custGeom>
            <a:grpFill/>
            <a:ln w="4763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800" kern="1200">
                <a:solidFill>
                  <a:prstClr val="black"/>
                </a:solidFill>
                <a:latin typeface="Century Gothic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831491071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  <p:timing>
    <p:tnLst>
      <p:par>
        <p:cTn id="1" dur="indefinite" restart="never" nodeType="tmRoot"/>
      </p:par>
    </p:tnLst>
  </p:timing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4_Tuen Mun">
    <p:bg>
      <p:bgRef idx="1001">
        <a:schemeClr val="bg2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Freeform 36"/>
          <p:cNvSpPr>
            <a:spLocks noEditPoints="1"/>
          </p:cNvSpPr>
          <p:nvPr userDrawn="1"/>
        </p:nvSpPr>
        <p:spPr bwMode="auto">
          <a:xfrm>
            <a:off x="4218843" y="377826"/>
            <a:ext cx="3190143" cy="1389063"/>
          </a:xfrm>
          <a:custGeom>
            <a:avLst/>
            <a:gdLst>
              <a:gd name="T0" fmla="*/ 1971 w 2177"/>
              <a:gd name="T1" fmla="*/ 335 h 875"/>
              <a:gd name="T2" fmla="*/ 2010 w 2177"/>
              <a:gd name="T3" fmla="*/ 405 h 875"/>
              <a:gd name="T4" fmla="*/ 1968 w 2177"/>
              <a:gd name="T5" fmla="*/ 481 h 875"/>
              <a:gd name="T6" fmla="*/ 1853 w 2177"/>
              <a:gd name="T7" fmla="*/ 502 h 875"/>
              <a:gd name="T8" fmla="*/ 1874 w 2177"/>
              <a:gd name="T9" fmla="*/ 455 h 875"/>
              <a:gd name="T10" fmla="*/ 1932 w 2177"/>
              <a:gd name="T11" fmla="*/ 444 h 875"/>
              <a:gd name="T12" fmla="*/ 1947 w 2177"/>
              <a:gd name="T13" fmla="*/ 340 h 875"/>
              <a:gd name="T14" fmla="*/ 1676 w 2177"/>
              <a:gd name="T15" fmla="*/ 267 h 875"/>
              <a:gd name="T16" fmla="*/ 2046 w 2177"/>
              <a:gd name="T17" fmla="*/ 322 h 875"/>
              <a:gd name="T18" fmla="*/ 1942 w 2177"/>
              <a:gd name="T19" fmla="*/ 285 h 875"/>
              <a:gd name="T20" fmla="*/ 2031 w 2177"/>
              <a:gd name="T21" fmla="*/ 275 h 875"/>
              <a:gd name="T22" fmla="*/ 1926 w 2177"/>
              <a:gd name="T23" fmla="*/ 222 h 875"/>
              <a:gd name="T24" fmla="*/ 2138 w 2177"/>
              <a:gd name="T25" fmla="*/ 196 h 875"/>
              <a:gd name="T26" fmla="*/ 1543 w 2177"/>
              <a:gd name="T27" fmla="*/ 139 h 875"/>
              <a:gd name="T28" fmla="*/ 1603 w 2177"/>
              <a:gd name="T29" fmla="*/ 79 h 875"/>
              <a:gd name="T30" fmla="*/ 1934 w 2177"/>
              <a:gd name="T31" fmla="*/ 102 h 875"/>
              <a:gd name="T32" fmla="*/ 1968 w 2177"/>
              <a:gd name="T33" fmla="*/ 134 h 875"/>
              <a:gd name="T34" fmla="*/ 1858 w 2177"/>
              <a:gd name="T35" fmla="*/ 118 h 875"/>
              <a:gd name="T36" fmla="*/ 1861 w 2177"/>
              <a:gd name="T37" fmla="*/ 204 h 875"/>
              <a:gd name="T38" fmla="*/ 1872 w 2177"/>
              <a:gd name="T39" fmla="*/ 269 h 875"/>
              <a:gd name="T40" fmla="*/ 1825 w 2177"/>
              <a:gd name="T41" fmla="*/ 249 h 875"/>
              <a:gd name="T42" fmla="*/ 1801 w 2177"/>
              <a:gd name="T43" fmla="*/ 199 h 875"/>
              <a:gd name="T44" fmla="*/ 1780 w 2177"/>
              <a:gd name="T45" fmla="*/ 126 h 875"/>
              <a:gd name="T46" fmla="*/ 741 w 2177"/>
              <a:gd name="T47" fmla="*/ 16 h 875"/>
              <a:gd name="T48" fmla="*/ 971 w 2177"/>
              <a:gd name="T49" fmla="*/ 58 h 875"/>
              <a:gd name="T50" fmla="*/ 1188 w 2177"/>
              <a:gd name="T51" fmla="*/ 60 h 875"/>
              <a:gd name="T52" fmla="*/ 1188 w 2177"/>
              <a:gd name="T53" fmla="*/ 160 h 875"/>
              <a:gd name="T54" fmla="*/ 1099 w 2177"/>
              <a:gd name="T55" fmla="*/ 254 h 875"/>
              <a:gd name="T56" fmla="*/ 1167 w 2177"/>
              <a:gd name="T57" fmla="*/ 314 h 875"/>
              <a:gd name="T58" fmla="*/ 1250 w 2177"/>
              <a:gd name="T59" fmla="*/ 290 h 875"/>
              <a:gd name="T60" fmla="*/ 1352 w 2177"/>
              <a:gd name="T61" fmla="*/ 222 h 875"/>
              <a:gd name="T62" fmla="*/ 1415 w 2177"/>
              <a:gd name="T63" fmla="*/ 113 h 875"/>
              <a:gd name="T64" fmla="*/ 1490 w 2177"/>
              <a:gd name="T65" fmla="*/ 141 h 875"/>
              <a:gd name="T66" fmla="*/ 1517 w 2177"/>
              <a:gd name="T67" fmla="*/ 157 h 875"/>
              <a:gd name="T68" fmla="*/ 1550 w 2177"/>
              <a:gd name="T69" fmla="*/ 246 h 875"/>
              <a:gd name="T70" fmla="*/ 1558 w 2177"/>
              <a:gd name="T71" fmla="*/ 298 h 875"/>
              <a:gd name="T72" fmla="*/ 1655 w 2177"/>
              <a:gd name="T73" fmla="*/ 327 h 875"/>
              <a:gd name="T74" fmla="*/ 1691 w 2177"/>
              <a:gd name="T75" fmla="*/ 348 h 875"/>
              <a:gd name="T76" fmla="*/ 1744 w 2177"/>
              <a:gd name="T77" fmla="*/ 353 h 875"/>
              <a:gd name="T78" fmla="*/ 1671 w 2177"/>
              <a:gd name="T79" fmla="*/ 416 h 875"/>
              <a:gd name="T80" fmla="*/ 1657 w 2177"/>
              <a:gd name="T81" fmla="*/ 455 h 875"/>
              <a:gd name="T82" fmla="*/ 1671 w 2177"/>
              <a:gd name="T83" fmla="*/ 471 h 875"/>
              <a:gd name="T84" fmla="*/ 1720 w 2177"/>
              <a:gd name="T85" fmla="*/ 473 h 875"/>
              <a:gd name="T86" fmla="*/ 1798 w 2177"/>
              <a:gd name="T87" fmla="*/ 528 h 875"/>
              <a:gd name="T88" fmla="*/ 1814 w 2177"/>
              <a:gd name="T89" fmla="*/ 528 h 875"/>
              <a:gd name="T90" fmla="*/ 1877 w 2177"/>
              <a:gd name="T91" fmla="*/ 546 h 875"/>
              <a:gd name="T92" fmla="*/ 1971 w 2177"/>
              <a:gd name="T93" fmla="*/ 541 h 875"/>
              <a:gd name="T94" fmla="*/ 2112 w 2177"/>
              <a:gd name="T95" fmla="*/ 497 h 875"/>
              <a:gd name="T96" fmla="*/ 2031 w 2177"/>
              <a:gd name="T97" fmla="*/ 562 h 875"/>
              <a:gd name="T98" fmla="*/ 1736 w 2177"/>
              <a:gd name="T99" fmla="*/ 593 h 875"/>
              <a:gd name="T100" fmla="*/ 1462 w 2177"/>
              <a:gd name="T101" fmla="*/ 622 h 875"/>
              <a:gd name="T102" fmla="*/ 1250 w 2177"/>
              <a:gd name="T103" fmla="*/ 648 h 875"/>
              <a:gd name="T104" fmla="*/ 994 w 2177"/>
              <a:gd name="T105" fmla="*/ 625 h 875"/>
              <a:gd name="T106" fmla="*/ 773 w 2177"/>
              <a:gd name="T107" fmla="*/ 700 h 875"/>
              <a:gd name="T108" fmla="*/ 590 w 2177"/>
              <a:gd name="T109" fmla="*/ 776 h 875"/>
              <a:gd name="T110" fmla="*/ 350 w 2177"/>
              <a:gd name="T111" fmla="*/ 855 h 875"/>
              <a:gd name="T112" fmla="*/ 97 w 2177"/>
              <a:gd name="T113" fmla="*/ 834 h 875"/>
              <a:gd name="T114" fmla="*/ 102 w 2177"/>
              <a:gd name="T115" fmla="*/ 601 h 875"/>
              <a:gd name="T116" fmla="*/ 107 w 2177"/>
              <a:gd name="T117" fmla="*/ 429 h 875"/>
              <a:gd name="T118" fmla="*/ 65 w 2177"/>
              <a:gd name="T119" fmla="*/ 259 h 875"/>
              <a:gd name="T120" fmla="*/ 368 w 2177"/>
              <a:gd name="T121" fmla="*/ 233 h 875"/>
              <a:gd name="T122" fmla="*/ 530 w 2177"/>
              <a:gd name="T123" fmla="*/ 173 h 875"/>
              <a:gd name="T124" fmla="*/ 619 w 2177"/>
              <a:gd name="T125" fmla="*/ 84 h 8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177" h="875">
                <a:moveTo>
                  <a:pt x="1916" y="546"/>
                </a:moveTo>
                <a:lnTo>
                  <a:pt x="1919" y="549"/>
                </a:lnTo>
                <a:lnTo>
                  <a:pt x="1919" y="546"/>
                </a:lnTo>
                <a:lnTo>
                  <a:pt x="1919" y="549"/>
                </a:lnTo>
                <a:lnTo>
                  <a:pt x="1916" y="549"/>
                </a:lnTo>
                <a:lnTo>
                  <a:pt x="1919" y="549"/>
                </a:lnTo>
                <a:lnTo>
                  <a:pt x="1916" y="549"/>
                </a:lnTo>
                <a:lnTo>
                  <a:pt x="1916" y="552"/>
                </a:lnTo>
                <a:lnTo>
                  <a:pt x="1913" y="552"/>
                </a:lnTo>
                <a:lnTo>
                  <a:pt x="1913" y="554"/>
                </a:lnTo>
                <a:lnTo>
                  <a:pt x="1911" y="554"/>
                </a:lnTo>
                <a:lnTo>
                  <a:pt x="1908" y="554"/>
                </a:lnTo>
                <a:lnTo>
                  <a:pt x="1905" y="554"/>
                </a:lnTo>
                <a:lnTo>
                  <a:pt x="1905" y="552"/>
                </a:lnTo>
                <a:lnTo>
                  <a:pt x="1908" y="552"/>
                </a:lnTo>
                <a:lnTo>
                  <a:pt x="1905" y="552"/>
                </a:lnTo>
                <a:lnTo>
                  <a:pt x="1908" y="552"/>
                </a:lnTo>
                <a:lnTo>
                  <a:pt x="1911" y="549"/>
                </a:lnTo>
                <a:lnTo>
                  <a:pt x="1913" y="549"/>
                </a:lnTo>
                <a:lnTo>
                  <a:pt x="1913" y="546"/>
                </a:lnTo>
                <a:lnTo>
                  <a:pt x="1916" y="546"/>
                </a:lnTo>
                <a:lnTo>
                  <a:pt x="1916" y="549"/>
                </a:lnTo>
                <a:lnTo>
                  <a:pt x="1916" y="546"/>
                </a:lnTo>
                <a:close/>
                <a:moveTo>
                  <a:pt x="1879" y="429"/>
                </a:moveTo>
                <a:lnTo>
                  <a:pt x="1879" y="431"/>
                </a:lnTo>
                <a:lnTo>
                  <a:pt x="1879" y="434"/>
                </a:lnTo>
                <a:lnTo>
                  <a:pt x="1877" y="434"/>
                </a:lnTo>
                <a:lnTo>
                  <a:pt x="1877" y="431"/>
                </a:lnTo>
                <a:lnTo>
                  <a:pt x="1877" y="429"/>
                </a:lnTo>
                <a:lnTo>
                  <a:pt x="1879" y="429"/>
                </a:lnTo>
                <a:close/>
                <a:moveTo>
                  <a:pt x="1757" y="369"/>
                </a:moveTo>
                <a:lnTo>
                  <a:pt x="1757" y="371"/>
                </a:lnTo>
                <a:lnTo>
                  <a:pt x="1754" y="371"/>
                </a:lnTo>
                <a:lnTo>
                  <a:pt x="1754" y="374"/>
                </a:lnTo>
                <a:lnTo>
                  <a:pt x="1757" y="374"/>
                </a:lnTo>
                <a:lnTo>
                  <a:pt x="1757" y="377"/>
                </a:lnTo>
                <a:lnTo>
                  <a:pt x="1759" y="377"/>
                </a:lnTo>
                <a:lnTo>
                  <a:pt x="1759" y="379"/>
                </a:lnTo>
                <a:lnTo>
                  <a:pt x="1759" y="377"/>
                </a:lnTo>
                <a:lnTo>
                  <a:pt x="1759" y="379"/>
                </a:lnTo>
                <a:lnTo>
                  <a:pt x="1762" y="379"/>
                </a:lnTo>
                <a:lnTo>
                  <a:pt x="1765" y="379"/>
                </a:lnTo>
                <a:lnTo>
                  <a:pt x="1767" y="379"/>
                </a:lnTo>
                <a:lnTo>
                  <a:pt x="1767" y="377"/>
                </a:lnTo>
                <a:lnTo>
                  <a:pt x="1770" y="377"/>
                </a:lnTo>
                <a:lnTo>
                  <a:pt x="1772" y="377"/>
                </a:lnTo>
                <a:lnTo>
                  <a:pt x="1775" y="377"/>
                </a:lnTo>
                <a:lnTo>
                  <a:pt x="1775" y="379"/>
                </a:lnTo>
                <a:lnTo>
                  <a:pt x="1778" y="379"/>
                </a:lnTo>
                <a:lnTo>
                  <a:pt x="1778" y="382"/>
                </a:lnTo>
                <a:lnTo>
                  <a:pt x="1780" y="382"/>
                </a:lnTo>
                <a:lnTo>
                  <a:pt x="1780" y="379"/>
                </a:lnTo>
                <a:lnTo>
                  <a:pt x="1780" y="382"/>
                </a:lnTo>
                <a:lnTo>
                  <a:pt x="1780" y="384"/>
                </a:lnTo>
                <a:lnTo>
                  <a:pt x="1780" y="387"/>
                </a:lnTo>
                <a:lnTo>
                  <a:pt x="1780" y="384"/>
                </a:lnTo>
                <a:lnTo>
                  <a:pt x="1778" y="384"/>
                </a:lnTo>
                <a:lnTo>
                  <a:pt x="1775" y="384"/>
                </a:lnTo>
                <a:lnTo>
                  <a:pt x="1772" y="387"/>
                </a:lnTo>
                <a:lnTo>
                  <a:pt x="1770" y="387"/>
                </a:lnTo>
                <a:lnTo>
                  <a:pt x="1767" y="387"/>
                </a:lnTo>
                <a:lnTo>
                  <a:pt x="1765" y="387"/>
                </a:lnTo>
                <a:lnTo>
                  <a:pt x="1765" y="390"/>
                </a:lnTo>
                <a:lnTo>
                  <a:pt x="1762" y="390"/>
                </a:lnTo>
                <a:lnTo>
                  <a:pt x="1759" y="390"/>
                </a:lnTo>
                <a:lnTo>
                  <a:pt x="1757" y="390"/>
                </a:lnTo>
                <a:lnTo>
                  <a:pt x="1754" y="387"/>
                </a:lnTo>
                <a:lnTo>
                  <a:pt x="1751" y="387"/>
                </a:lnTo>
                <a:lnTo>
                  <a:pt x="1751" y="384"/>
                </a:lnTo>
                <a:lnTo>
                  <a:pt x="1749" y="382"/>
                </a:lnTo>
                <a:lnTo>
                  <a:pt x="1749" y="379"/>
                </a:lnTo>
                <a:lnTo>
                  <a:pt x="1749" y="377"/>
                </a:lnTo>
                <a:lnTo>
                  <a:pt x="1746" y="377"/>
                </a:lnTo>
                <a:lnTo>
                  <a:pt x="1746" y="374"/>
                </a:lnTo>
                <a:lnTo>
                  <a:pt x="1746" y="371"/>
                </a:lnTo>
                <a:lnTo>
                  <a:pt x="1749" y="371"/>
                </a:lnTo>
                <a:lnTo>
                  <a:pt x="1751" y="371"/>
                </a:lnTo>
                <a:lnTo>
                  <a:pt x="1751" y="369"/>
                </a:lnTo>
                <a:lnTo>
                  <a:pt x="1754" y="369"/>
                </a:lnTo>
                <a:lnTo>
                  <a:pt x="1757" y="369"/>
                </a:lnTo>
                <a:close/>
                <a:moveTo>
                  <a:pt x="1952" y="324"/>
                </a:moveTo>
                <a:lnTo>
                  <a:pt x="1955" y="324"/>
                </a:lnTo>
                <a:lnTo>
                  <a:pt x="1955" y="327"/>
                </a:lnTo>
                <a:lnTo>
                  <a:pt x="1958" y="327"/>
                </a:lnTo>
                <a:lnTo>
                  <a:pt x="1960" y="327"/>
                </a:lnTo>
                <a:lnTo>
                  <a:pt x="1960" y="324"/>
                </a:lnTo>
                <a:lnTo>
                  <a:pt x="1963" y="324"/>
                </a:lnTo>
                <a:lnTo>
                  <a:pt x="1963" y="327"/>
                </a:lnTo>
                <a:lnTo>
                  <a:pt x="1963" y="330"/>
                </a:lnTo>
                <a:lnTo>
                  <a:pt x="1965" y="330"/>
                </a:lnTo>
                <a:lnTo>
                  <a:pt x="1968" y="330"/>
                </a:lnTo>
                <a:lnTo>
                  <a:pt x="1968" y="332"/>
                </a:lnTo>
                <a:lnTo>
                  <a:pt x="1968" y="335"/>
                </a:lnTo>
                <a:lnTo>
                  <a:pt x="1971" y="335"/>
                </a:lnTo>
                <a:lnTo>
                  <a:pt x="1971" y="337"/>
                </a:lnTo>
                <a:lnTo>
                  <a:pt x="1971" y="335"/>
                </a:lnTo>
                <a:lnTo>
                  <a:pt x="1973" y="335"/>
                </a:lnTo>
                <a:lnTo>
                  <a:pt x="1976" y="335"/>
                </a:lnTo>
                <a:lnTo>
                  <a:pt x="1976" y="337"/>
                </a:lnTo>
                <a:lnTo>
                  <a:pt x="1976" y="340"/>
                </a:lnTo>
                <a:lnTo>
                  <a:pt x="1976" y="337"/>
                </a:lnTo>
                <a:lnTo>
                  <a:pt x="1979" y="340"/>
                </a:lnTo>
                <a:lnTo>
                  <a:pt x="1981" y="340"/>
                </a:lnTo>
                <a:lnTo>
                  <a:pt x="1981" y="337"/>
                </a:lnTo>
                <a:lnTo>
                  <a:pt x="1984" y="337"/>
                </a:lnTo>
                <a:lnTo>
                  <a:pt x="1984" y="340"/>
                </a:lnTo>
                <a:lnTo>
                  <a:pt x="1986" y="340"/>
                </a:lnTo>
                <a:lnTo>
                  <a:pt x="1986" y="343"/>
                </a:lnTo>
                <a:lnTo>
                  <a:pt x="1986" y="340"/>
                </a:lnTo>
                <a:lnTo>
                  <a:pt x="1986" y="343"/>
                </a:lnTo>
                <a:lnTo>
                  <a:pt x="1986" y="340"/>
                </a:lnTo>
                <a:lnTo>
                  <a:pt x="1986" y="343"/>
                </a:lnTo>
                <a:lnTo>
                  <a:pt x="1989" y="343"/>
                </a:lnTo>
                <a:lnTo>
                  <a:pt x="1992" y="340"/>
                </a:lnTo>
                <a:lnTo>
                  <a:pt x="1992" y="343"/>
                </a:lnTo>
                <a:lnTo>
                  <a:pt x="1992" y="340"/>
                </a:lnTo>
                <a:lnTo>
                  <a:pt x="1992" y="343"/>
                </a:lnTo>
                <a:lnTo>
                  <a:pt x="1994" y="343"/>
                </a:lnTo>
                <a:lnTo>
                  <a:pt x="1992" y="343"/>
                </a:lnTo>
                <a:lnTo>
                  <a:pt x="1994" y="343"/>
                </a:lnTo>
                <a:lnTo>
                  <a:pt x="1992" y="345"/>
                </a:lnTo>
                <a:lnTo>
                  <a:pt x="1994" y="345"/>
                </a:lnTo>
                <a:lnTo>
                  <a:pt x="1997" y="345"/>
                </a:lnTo>
                <a:lnTo>
                  <a:pt x="1997" y="348"/>
                </a:lnTo>
                <a:lnTo>
                  <a:pt x="1999" y="348"/>
                </a:lnTo>
                <a:lnTo>
                  <a:pt x="2002" y="350"/>
                </a:lnTo>
                <a:lnTo>
                  <a:pt x="2002" y="348"/>
                </a:lnTo>
                <a:lnTo>
                  <a:pt x="2002" y="350"/>
                </a:lnTo>
                <a:lnTo>
                  <a:pt x="2002" y="348"/>
                </a:lnTo>
                <a:lnTo>
                  <a:pt x="2002" y="350"/>
                </a:lnTo>
                <a:lnTo>
                  <a:pt x="2005" y="350"/>
                </a:lnTo>
                <a:lnTo>
                  <a:pt x="2005" y="353"/>
                </a:lnTo>
                <a:lnTo>
                  <a:pt x="2005" y="356"/>
                </a:lnTo>
                <a:lnTo>
                  <a:pt x="2007" y="356"/>
                </a:lnTo>
                <a:lnTo>
                  <a:pt x="2007" y="358"/>
                </a:lnTo>
                <a:lnTo>
                  <a:pt x="2007" y="361"/>
                </a:lnTo>
                <a:lnTo>
                  <a:pt x="2007" y="358"/>
                </a:lnTo>
                <a:lnTo>
                  <a:pt x="2007" y="361"/>
                </a:lnTo>
                <a:lnTo>
                  <a:pt x="2010" y="361"/>
                </a:lnTo>
                <a:lnTo>
                  <a:pt x="2010" y="363"/>
                </a:lnTo>
                <a:lnTo>
                  <a:pt x="2012" y="366"/>
                </a:lnTo>
                <a:lnTo>
                  <a:pt x="2012" y="369"/>
                </a:lnTo>
                <a:lnTo>
                  <a:pt x="2015" y="369"/>
                </a:lnTo>
                <a:lnTo>
                  <a:pt x="2015" y="371"/>
                </a:lnTo>
                <a:lnTo>
                  <a:pt x="2015" y="374"/>
                </a:lnTo>
                <a:lnTo>
                  <a:pt x="2018" y="374"/>
                </a:lnTo>
                <a:lnTo>
                  <a:pt x="2018" y="371"/>
                </a:lnTo>
                <a:lnTo>
                  <a:pt x="2018" y="374"/>
                </a:lnTo>
                <a:lnTo>
                  <a:pt x="2018" y="377"/>
                </a:lnTo>
                <a:lnTo>
                  <a:pt x="2018" y="374"/>
                </a:lnTo>
                <a:lnTo>
                  <a:pt x="2020" y="374"/>
                </a:lnTo>
                <a:lnTo>
                  <a:pt x="2020" y="377"/>
                </a:lnTo>
                <a:lnTo>
                  <a:pt x="2018" y="377"/>
                </a:lnTo>
                <a:lnTo>
                  <a:pt x="2020" y="377"/>
                </a:lnTo>
                <a:lnTo>
                  <a:pt x="2020" y="374"/>
                </a:lnTo>
                <a:lnTo>
                  <a:pt x="2020" y="377"/>
                </a:lnTo>
                <a:lnTo>
                  <a:pt x="2020" y="379"/>
                </a:lnTo>
                <a:lnTo>
                  <a:pt x="2020" y="377"/>
                </a:lnTo>
                <a:lnTo>
                  <a:pt x="2018" y="377"/>
                </a:lnTo>
                <a:lnTo>
                  <a:pt x="2018" y="379"/>
                </a:lnTo>
                <a:lnTo>
                  <a:pt x="2015" y="379"/>
                </a:lnTo>
                <a:lnTo>
                  <a:pt x="2015" y="382"/>
                </a:lnTo>
                <a:lnTo>
                  <a:pt x="2012" y="382"/>
                </a:lnTo>
                <a:lnTo>
                  <a:pt x="2012" y="384"/>
                </a:lnTo>
                <a:lnTo>
                  <a:pt x="2012" y="387"/>
                </a:lnTo>
                <a:lnTo>
                  <a:pt x="2012" y="390"/>
                </a:lnTo>
                <a:lnTo>
                  <a:pt x="2015" y="390"/>
                </a:lnTo>
                <a:lnTo>
                  <a:pt x="2015" y="392"/>
                </a:lnTo>
                <a:lnTo>
                  <a:pt x="2018" y="392"/>
                </a:lnTo>
                <a:lnTo>
                  <a:pt x="2018" y="395"/>
                </a:lnTo>
                <a:lnTo>
                  <a:pt x="2020" y="395"/>
                </a:lnTo>
                <a:lnTo>
                  <a:pt x="2020" y="397"/>
                </a:lnTo>
                <a:lnTo>
                  <a:pt x="2018" y="397"/>
                </a:lnTo>
                <a:lnTo>
                  <a:pt x="2015" y="397"/>
                </a:lnTo>
                <a:lnTo>
                  <a:pt x="2015" y="400"/>
                </a:lnTo>
                <a:lnTo>
                  <a:pt x="2012" y="400"/>
                </a:lnTo>
                <a:lnTo>
                  <a:pt x="2010" y="400"/>
                </a:lnTo>
                <a:lnTo>
                  <a:pt x="2007" y="403"/>
                </a:lnTo>
                <a:lnTo>
                  <a:pt x="2010" y="403"/>
                </a:lnTo>
                <a:lnTo>
                  <a:pt x="2010" y="400"/>
                </a:lnTo>
                <a:lnTo>
                  <a:pt x="2012" y="400"/>
                </a:lnTo>
                <a:lnTo>
                  <a:pt x="2010" y="400"/>
                </a:lnTo>
                <a:lnTo>
                  <a:pt x="2010" y="403"/>
                </a:lnTo>
                <a:lnTo>
                  <a:pt x="2007" y="403"/>
                </a:lnTo>
                <a:lnTo>
                  <a:pt x="2007" y="405"/>
                </a:lnTo>
                <a:lnTo>
                  <a:pt x="2007" y="403"/>
                </a:lnTo>
                <a:lnTo>
                  <a:pt x="2010" y="403"/>
                </a:lnTo>
                <a:lnTo>
                  <a:pt x="2010" y="405"/>
                </a:lnTo>
                <a:lnTo>
                  <a:pt x="2012" y="405"/>
                </a:lnTo>
                <a:lnTo>
                  <a:pt x="2012" y="403"/>
                </a:lnTo>
                <a:lnTo>
                  <a:pt x="2012" y="400"/>
                </a:lnTo>
                <a:lnTo>
                  <a:pt x="2012" y="403"/>
                </a:lnTo>
                <a:lnTo>
                  <a:pt x="2015" y="403"/>
                </a:lnTo>
                <a:lnTo>
                  <a:pt x="2018" y="403"/>
                </a:lnTo>
                <a:lnTo>
                  <a:pt x="2020" y="403"/>
                </a:lnTo>
                <a:lnTo>
                  <a:pt x="2020" y="400"/>
                </a:lnTo>
                <a:lnTo>
                  <a:pt x="2020" y="397"/>
                </a:lnTo>
                <a:lnTo>
                  <a:pt x="2023" y="397"/>
                </a:lnTo>
                <a:lnTo>
                  <a:pt x="2023" y="395"/>
                </a:lnTo>
                <a:lnTo>
                  <a:pt x="2026" y="395"/>
                </a:lnTo>
                <a:lnTo>
                  <a:pt x="2028" y="395"/>
                </a:lnTo>
                <a:lnTo>
                  <a:pt x="2028" y="392"/>
                </a:lnTo>
                <a:lnTo>
                  <a:pt x="2031" y="392"/>
                </a:lnTo>
                <a:lnTo>
                  <a:pt x="2033" y="392"/>
                </a:lnTo>
                <a:lnTo>
                  <a:pt x="2033" y="390"/>
                </a:lnTo>
                <a:lnTo>
                  <a:pt x="2033" y="392"/>
                </a:lnTo>
                <a:lnTo>
                  <a:pt x="2036" y="392"/>
                </a:lnTo>
                <a:lnTo>
                  <a:pt x="2033" y="392"/>
                </a:lnTo>
                <a:lnTo>
                  <a:pt x="2036" y="392"/>
                </a:lnTo>
                <a:lnTo>
                  <a:pt x="2036" y="395"/>
                </a:lnTo>
                <a:lnTo>
                  <a:pt x="2039" y="395"/>
                </a:lnTo>
                <a:lnTo>
                  <a:pt x="2039" y="397"/>
                </a:lnTo>
                <a:lnTo>
                  <a:pt x="2039" y="400"/>
                </a:lnTo>
                <a:lnTo>
                  <a:pt x="2041" y="400"/>
                </a:lnTo>
                <a:lnTo>
                  <a:pt x="2041" y="397"/>
                </a:lnTo>
                <a:lnTo>
                  <a:pt x="2044" y="397"/>
                </a:lnTo>
                <a:lnTo>
                  <a:pt x="2044" y="400"/>
                </a:lnTo>
                <a:lnTo>
                  <a:pt x="2046" y="400"/>
                </a:lnTo>
                <a:lnTo>
                  <a:pt x="2044" y="400"/>
                </a:lnTo>
                <a:lnTo>
                  <a:pt x="2044" y="403"/>
                </a:lnTo>
                <a:lnTo>
                  <a:pt x="2046" y="403"/>
                </a:lnTo>
                <a:lnTo>
                  <a:pt x="2046" y="405"/>
                </a:lnTo>
                <a:lnTo>
                  <a:pt x="2046" y="408"/>
                </a:lnTo>
                <a:lnTo>
                  <a:pt x="2049" y="408"/>
                </a:lnTo>
                <a:lnTo>
                  <a:pt x="2049" y="410"/>
                </a:lnTo>
                <a:lnTo>
                  <a:pt x="2052" y="410"/>
                </a:lnTo>
                <a:lnTo>
                  <a:pt x="2052" y="408"/>
                </a:lnTo>
                <a:lnTo>
                  <a:pt x="2054" y="408"/>
                </a:lnTo>
                <a:lnTo>
                  <a:pt x="2054" y="410"/>
                </a:lnTo>
                <a:lnTo>
                  <a:pt x="2054" y="413"/>
                </a:lnTo>
                <a:lnTo>
                  <a:pt x="2052" y="413"/>
                </a:lnTo>
                <a:lnTo>
                  <a:pt x="2049" y="413"/>
                </a:lnTo>
                <a:lnTo>
                  <a:pt x="2049" y="416"/>
                </a:lnTo>
                <a:lnTo>
                  <a:pt x="2046" y="416"/>
                </a:lnTo>
                <a:lnTo>
                  <a:pt x="2044" y="416"/>
                </a:lnTo>
                <a:lnTo>
                  <a:pt x="2041" y="416"/>
                </a:lnTo>
                <a:lnTo>
                  <a:pt x="2039" y="418"/>
                </a:lnTo>
                <a:lnTo>
                  <a:pt x="2036" y="418"/>
                </a:lnTo>
                <a:lnTo>
                  <a:pt x="2036" y="421"/>
                </a:lnTo>
                <a:lnTo>
                  <a:pt x="2033" y="421"/>
                </a:lnTo>
                <a:lnTo>
                  <a:pt x="2031" y="424"/>
                </a:lnTo>
                <a:lnTo>
                  <a:pt x="2031" y="426"/>
                </a:lnTo>
                <a:lnTo>
                  <a:pt x="2031" y="429"/>
                </a:lnTo>
                <a:lnTo>
                  <a:pt x="2031" y="431"/>
                </a:lnTo>
                <a:lnTo>
                  <a:pt x="2031" y="434"/>
                </a:lnTo>
                <a:lnTo>
                  <a:pt x="2028" y="434"/>
                </a:lnTo>
                <a:lnTo>
                  <a:pt x="2028" y="437"/>
                </a:lnTo>
                <a:lnTo>
                  <a:pt x="2028" y="439"/>
                </a:lnTo>
                <a:lnTo>
                  <a:pt x="2026" y="439"/>
                </a:lnTo>
                <a:lnTo>
                  <a:pt x="2023" y="442"/>
                </a:lnTo>
                <a:lnTo>
                  <a:pt x="2020" y="442"/>
                </a:lnTo>
                <a:lnTo>
                  <a:pt x="2018" y="444"/>
                </a:lnTo>
                <a:lnTo>
                  <a:pt x="2018" y="447"/>
                </a:lnTo>
                <a:lnTo>
                  <a:pt x="2015" y="447"/>
                </a:lnTo>
                <a:lnTo>
                  <a:pt x="2015" y="450"/>
                </a:lnTo>
                <a:lnTo>
                  <a:pt x="2012" y="452"/>
                </a:lnTo>
                <a:lnTo>
                  <a:pt x="2012" y="455"/>
                </a:lnTo>
                <a:lnTo>
                  <a:pt x="2010" y="455"/>
                </a:lnTo>
                <a:lnTo>
                  <a:pt x="2007" y="455"/>
                </a:lnTo>
                <a:lnTo>
                  <a:pt x="2007" y="458"/>
                </a:lnTo>
                <a:lnTo>
                  <a:pt x="2005" y="458"/>
                </a:lnTo>
                <a:lnTo>
                  <a:pt x="2002" y="458"/>
                </a:lnTo>
                <a:lnTo>
                  <a:pt x="1999" y="460"/>
                </a:lnTo>
                <a:lnTo>
                  <a:pt x="1997" y="460"/>
                </a:lnTo>
                <a:lnTo>
                  <a:pt x="1994" y="460"/>
                </a:lnTo>
                <a:lnTo>
                  <a:pt x="1992" y="460"/>
                </a:lnTo>
                <a:lnTo>
                  <a:pt x="1989" y="460"/>
                </a:lnTo>
                <a:lnTo>
                  <a:pt x="1989" y="463"/>
                </a:lnTo>
                <a:lnTo>
                  <a:pt x="1986" y="463"/>
                </a:lnTo>
                <a:lnTo>
                  <a:pt x="1984" y="463"/>
                </a:lnTo>
                <a:lnTo>
                  <a:pt x="1981" y="463"/>
                </a:lnTo>
                <a:lnTo>
                  <a:pt x="1979" y="463"/>
                </a:lnTo>
                <a:lnTo>
                  <a:pt x="1976" y="463"/>
                </a:lnTo>
                <a:lnTo>
                  <a:pt x="1973" y="463"/>
                </a:lnTo>
                <a:lnTo>
                  <a:pt x="1973" y="465"/>
                </a:lnTo>
                <a:lnTo>
                  <a:pt x="1971" y="468"/>
                </a:lnTo>
                <a:lnTo>
                  <a:pt x="1971" y="471"/>
                </a:lnTo>
                <a:lnTo>
                  <a:pt x="1968" y="471"/>
                </a:lnTo>
                <a:lnTo>
                  <a:pt x="1968" y="473"/>
                </a:lnTo>
                <a:lnTo>
                  <a:pt x="1968" y="476"/>
                </a:lnTo>
                <a:lnTo>
                  <a:pt x="1968" y="478"/>
                </a:lnTo>
                <a:lnTo>
                  <a:pt x="1968" y="481"/>
                </a:lnTo>
                <a:lnTo>
                  <a:pt x="1965" y="481"/>
                </a:lnTo>
                <a:lnTo>
                  <a:pt x="1965" y="484"/>
                </a:lnTo>
                <a:lnTo>
                  <a:pt x="1965" y="486"/>
                </a:lnTo>
                <a:lnTo>
                  <a:pt x="1963" y="486"/>
                </a:lnTo>
                <a:lnTo>
                  <a:pt x="1963" y="489"/>
                </a:lnTo>
                <a:lnTo>
                  <a:pt x="1960" y="489"/>
                </a:lnTo>
                <a:lnTo>
                  <a:pt x="1958" y="489"/>
                </a:lnTo>
                <a:lnTo>
                  <a:pt x="1955" y="489"/>
                </a:lnTo>
                <a:lnTo>
                  <a:pt x="1952" y="489"/>
                </a:lnTo>
                <a:lnTo>
                  <a:pt x="1950" y="489"/>
                </a:lnTo>
                <a:lnTo>
                  <a:pt x="1950" y="486"/>
                </a:lnTo>
                <a:lnTo>
                  <a:pt x="1947" y="486"/>
                </a:lnTo>
                <a:lnTo>
                  <a:pt x="1945" y="484"/>
                </a:lnTo>
                <a:lnTo>
                  <a:pt x="1945" y="486"/>
                </a:lnTo>
                <a:lnTo>
                  <a:pt x="1945" y="484"/>
                </a:lnTo>
                <a:lnTo>
                  <a:pt x="1942" y="481"/>
                </a:lnTo>
                <a:lnTo>
                  <a:pt x="1939" y="481"/>
                </a:lnTo>
                <a:lnTo>
                  <a:pt x="1937" y="478"/>
                </a:lnTo>
                <a:lnTo>
                  <a:pt x="1934" y="476"/>
                </a:lnTo>
                <a:lnTo>
                  <a:pt x="1937" y="476"/>
                </a:lnTo>
                <a:lnTo>
                  <a:pt x="1934" y="476"/>
                </a:lnTo>
                <a:lnTo>
                  <a:pt x="1932" y="476"/>
                </a:lnTo>
                <a:lnTo>
                  <a:pt x="1932" y="473"/>
                </a:lnTo>
                <a:lnTo>
                  <a:pt x="1929" y="473"/>
                </a:lnTo>
                <a:lnTo>
                  <a:pt x="1926" y="473"/>
                </a:lnTo>
                <a:lnTo>
                  <a:pt x="1924" y="473"/>
                </a:lnTo>
                <a:lnTo>
                  <a:pt x="1921" y="473"/>
                </a:lnTo>
                <a:lnTo>
                  <a:pt x="1921" y="476"/>
                </a:lnTo>
                <a:lnTo>
                  <a:pt x="1919" y="476"/>
                </a:lnTo>
                <a:lnTo>
                  <a:pt x="1916" y="478"/>
                </a:lnTo>
                <a:lnTo>
                  <a:pt x="1913" y="478"/>
                </a:lnTo>
                <a:lnTo>
                  <a:pt x="1911" y="478"/>
                </a:lnTo>
                <a:lnTo>
                  <a:pt x="1911" y="481"/>
                </a:lnTo>
                <a:lnTo>
                  <a:pt x="1911" y="484"/>
                </a:lnTo>
                <a:lnTo>
                  <a:pt x="1911" y="486"/>
                </a:lnTo>
                <a:lnTo>
                  <a:pt x="1908" y="486"/>
                </a:lnTo>
                <a:lnTo>
                  <a:pt x="1911" y="486"/>
                </a:lnTo>
                <a:lnTo>
                  <a:pt x="1911" y="489"/>
                </a:lnTo>
                <a:lnTo>
                  <a:pt x="1913" y="489"/>
                </a:lnTo>
                <a:lnTo>
                  <a:pt x="1913" y="491"/>
                </a:lnTo>
                <a:lnTo>
                  <a:pt x="1911" y="494"/>
                </a:lnTo>
                <a:lnTo>
                  <a:pt x="1908" y="494"/>
                </a:lnTo>
                <a:lnTo>
                  <a:pt x="1905" y="497"/>
                </a:lnTo>
                <a:lnTo>
                  <a:pt x="1903" y="497"/>
                </a:lnTo>
                <a:lnTo>
                  <a:pt x="1903" y="499"/>
                </a:lnTo>
                <a:lnTo>
                  <a:pt x="1903" y="502"/>
                </a:lnTo>
                <a:lnTo>
                  <a:pt x="1903" y="505"/>
                </a:lnTo>
                <a:lnTo>
                  <a:pt x="1900" y="505"/>
                </a:lnTo>
                <a:lnTo>
                  <a:pt x="1900" y="507"/>
                </a:lnTo>
                <a:lnTo>
                  <a:pt x="1900" y="510"/>
                </a:lnTo>
                <a:lnTo>
                  <a:pt x="1900" y="507"/>
                </a:lnTo>
                <a:lnTo>
                  <a:pt x="1900" y="510"/>
                </a:lnTo>
                <a:lnTo>
                  <a:pt x="1898" y="510"/>
                </a:lnTo>
                <a:lnTo>
                  <a:pt x="1895" y="510"/>
                </a:lnTo>
                <a:lnTo>
                  <a:pt x="1892" y="510"/>
                </a:lnTo>
                <a:lnTo>
                  <a:pt x="1890" y="510"/>
                </a:lnTo>
                <a:lnTo>
                  <a:pt x="1890" y="512"/>
                </a:lnTo>
                <a:lnTo>
                  <a:pt x="1890" y="510"/>
                </a:lnTo>
                <a:lnTo>
                  <a:pt x="1887" y="510"/>
                </a:lnTo>
                <a:lnTo>
                  <a:pt x="1887" y="512"/>
                </a:lnTo>
                <a:lnTo>
                  <a:pt x="1887" y="510"/>
                </a:lnTo>
                <a:lnTo>
                  <a:pt x="1887" y="512"/>
                </a:lnTo>
                <a:lnTo>
                  <a:pt x="1885" y="512"/>
                </a:lnTo>
                <a:lnTo>
                  <a:pt x="1885" y="515"/>
                </a:lnTo>
                <a:lnTo>
                  <a:pt x="1882" y="515"/>
                </a:lnTo>
                <a:lnTo>
                  <a:pt x="1882" y="512"/>
                </a:lnTo>
                <a:lnTo>
                  <a:pt x="1879" y="512"/>
                </a:lnTo>
                <a:lnTo>
                  <a:pt x="1877" y="515"/>
                </a:lnTo>
                <a:lnTo>
                  <a:pt x="1874" y="515"/>
                </a:lnTo>
                <a:lnTo>
                  <a:pt x="1874" y="518"/>
                </a:lnTo>
                <a:lnTo>
                  <a:pt x="1874" y="520"/>
                </a:lnTo>
                <a:lnTo>
                  <a:pt x="1872" y="520"/>
                </a:lnTo>
                <a:lnTo>
                  <a:pt x="1872" y="523"/>
                </a:lnTo>
                <a:lnTo>
                  <a:pt x="1869" y="523"/>
                </a:lnTo>
                <a:lnTo>
                  <a:pt x="1866" y="523"/>
                </a:lnTo>
                <a:lnTo>
                  <a:pt x="1864" y="523"/>
                </a:lnTo>
                <a:lnTo>
                  <a:pt x="1864" y="520"/>
                </a:lnTo>
                <a:lnTo>
                  <a:pt x="1861" y="520"/>
                </a:lnTo>
                <a:lnTo>
                  <a:pt x="1858" y="520"/>
                </a:lnTo>
                <a:lnTo>
                  <a:pt x="1856" y="520"/>
                </a:lnTo>
                <a:lnTo>
                  <a:pt x="1856" y="518"/>
                </a:lnTo>
                <a:lnTo>
                  <a:pt x="1853" y="515"/>
                </a:lnTo>
                <a:lnTo>
                  <a:pt x="1851" y="515"/>
                </a:lnTo>
                <a:lnTo>
                  <a:pt x="1851" y="512"/>
                </a:lnTo>
                <a:lnTo>
                  <a:pt x="1853" y="510"/>
                </a:lnTo>
                <a:lnTo>
                  <a:pt x="1853" y="507"/>
                </a:lnTo>
                <a:lnTo>
                  <a:pt x="1856" y="507"/>
                </a:lnTo>
                <a:lnTo>
                  <a:pt x="1856" y="505"/>
                </a:lnTo>
                <a:lnTo>
                  <a:pt x="1856" y="502"/>
                </a:lnTo>
                <a:lnTo>
                  <a:pt x="1858" y="502"/>
                </a:lnTo>
                <a:lnTo>
                  <a:pt x="1858" y="499"/>
                </a:lnTo>
                <a:lnTo>
                  <a:pt x="1856" y="502"/>
                </a:lnTo>
                <a:lnTo>
                  <a:pt x="1853" y="499"/>
                </a:lnTo>
                <a:lnTo>
                  <a:pt x="1853" y="502"/>
                </a:lnTo>
                <a:lnTo>
                  <a:pt x="1853" y="505"/>
                </a:lnTo>
                <a:lnTo>
                  <a:pt x="1851" y="505"/>
                </a:lnTo>
                <a:lnTo>
                  <a:pt x="1851" y="502"/>
                </a:lnTo>
                <a:lnTo>
                  <a:pt x="1851" y="505"/>
                </a:lnTo>
                <a:lnTo>
                  <a:pt x="1848" y="505"/>
                </a:lnTo>
                <a:lnTo>
                  <a:pt x="1845" y="505"/>
                </a:lnTo>
                <a:lnTo>
                  <a:pt x="1843" y="505"/>
                </a:lnTo>
                <a:lnTo>
                  <a:pt x="1840" y="505"/>
                </a:lnTo>
                <a:lnTo>
                  <a:pt x="1840" y="502"/>
                </a:lnTo>
                <a:lnTo>
                  <a:pt x="1840" y="499"/>
                </a:lnTo>
                <a:lnTo>
                  <a:pt x="1838" y="499"/>
                </a:lnTo>
                <a:lnTo>
                  <a:pt x="1838" y="497"/>
                </a:lnTo>
                <a:lnTo>
                  <a:pt x="1840" y="497"/>
                </a:lnTo>
                <a:lnTo>
                  <a:pt x="1843" y="497"/>
                </a:lnTo>
                <a:lnTo>
                  <a:pt x="1845" y="497"/>
                </a:lnTo>
                <a:lnTo>
                  <a:pt x="1848" y="497"/>
                </a:lnTo>
                <a:lnTo>
                  <a:pt x="1848" y="494"/>
                </a:lnTo>
                <a:lnTo>
                  <a:pt x="1851" y="494"/>
                </a:lnTo>
                <a:lnTo>
                  <a:pt x="1851" y="491"/>
                </a:lnTo>
                <a:lnTo>
                  <a:pt x="1848" y="491"/>
                </a:lnTo>
                <a:lnTo>
                  <a:pt x="1848" y="489"/>
                </a:lnTo>
                <a:lnTo>
                  <a:pt x="1845" y="486"/>
                </a:lnTo>
                <a:lnTo>
                  <a:pt x="1848" y="486"/>
                </a:lnTo>
                <a:lnTo>
                  <a:pt x="1851" y="486"/>
                </a:lnTo>
                <a:lnTo>
                  <a:pt x="1853" y="486"/>
                </a:lnTo>
                <a:lnTo>
                  <a:pt x="1856" y="486"/>
                </a:lnTo>
                <a:lnTo>
                  <a:pt x="1856" y="484"/>
                </a:lnTo>
                <a:lnTo>
                  <a:pt x="1856" y="481"/>
                </a:lnTo>
                <a:lnTo>
                  <a:pt x="1856" y="478"/>
                </a:lnTo>
                <a:lnTo>
                  <a:pt x="1856" y="476"/>
                </a:lnTo>
                <a:lnTo>
                  <a:pt x="1856" y="473"/>
                </a:lnTo>
                <a:lnTo>
                  <a:pt x="1853" y="473"/>
                </a:lnTo>
                <a:lnTo>
                  <a:pt x="1853" y="471"/>
                </a:lnTo>
                <a:lnTo>
                  <a:pt x="1851" y="471"/>
                </a:lnTo>
                <a:lnTo>
                  <a:pt x="1851" y="468"/>
                </a:lnTo>
                <a:lnTo>
                  <a:pt x="1848" y="468"/>
                </a:lnTo>
                <a:lnTo>
                  <a:pt x="1845" y="465"/>
                </a:lnTo>
                <a:lnTo>
                  <a:pt x="1843" y="465"/>
                </a:lnTo>
                <a:lnTo>
                  <a:pt x="1843" y="463"/>
                </a:lnTo>
                <a:lnTo>
                  <a:pt x="1840" y="463"/>
                </a:lnTo>
                <a:lnTo>
                  <a:pt x="1838" y="463"/>
                </a:lnTo>
                <a:lnTo>
                  <a:pt x="1835" y="465"/>
                </a:lnTo>
                <a:lnTo>
                  <a:pt x="1835" y="463"/>
                </a:lnTo>
                <a:lnTo>
                  <a:pt x="1832" y="463"/>
                </a:lnTo>
                <a:lnTo>
                  <a:pt x="1832" y="460"/>
                </a:lnTo>
                <a:lnTo>
                  <a:pt x="1832" y="458"/>
                </a:lnTo>
                <a:lnTo>
                  <a:pt x="1832" y="455"/>
                </a:lnTo>
                <a:lnTo>
                  <a:pt x="1832" y="452"/>
                </a:lnTo>
                <a:lnTo>
                  <a:pt x="1830" y="452"/>
                </a:lnTo>
                <a:lnTo>
                  <a:pt x="1827" y="452"/>
                </a:lnTo>
                <a:lnTo>
                  <a:pt x="1827" y="450"/>
                </a:lnTo>
                <a:lnTo>
                  <a:pt x="1827" y="447"/>
                </a:lnTo>
                <a:lnTo>
                  <a:pt x="1827" y="444"/>
                </a:lnTo>
                <a:lnTo>
                  <a:pt x="1827" y="442"/>
                </a:lnTo>
                <a:lnTo>
                  <a:pt x="1830" y="442"/>
                </a:lnTo>
                <a:lnTo>
                  <a:pt x="1832" y="442"/>
                </a:lnTo>
                <a:lnTo>
                  <a:pt x="1832" y="444"/>
                </a:lnTo>
                <a:lnTo>
                  <a:pt x="1832" y="447"/>
                </a:lnTo>
                <a:lnTo>
                  <a:pt x="1832" y="450"/>
                </a:lnTo>
                <a:lnTo>
                  <a:pt x="1835" y="450"/>
                </a:lnTo>
                <a:lnTo>
                  <a:pt x="1835" y="452"/>
                </a:lnTo>
                <a:lnTo>
                  <a:pt x="1838" y="452"/>
                </a:lnTo>
                <a:lnTo>
                  <a:pt x="1840" y="452"/>
                </a:lnTo>
                <a:lnTo>
                  <a:pt x="1843" y="452"/>
                </a:lnTo>
                <a:lnTo>
                  <a:pt x="1843" y="455"/>
                </a:lnTo>
                <a:lnTo>
                  <a:pt x="1845" y="455"/>
                </a:lnTo>
                <a:lnTo>
                  <a:pt x="1845" y="452"/>
                </a:lnTo>
                <a:lnTo>
                  <a:pt x="1845" y="450"/>
                </a:lnTo>
                <a:lnTo>
                  <a:pt x="1848" y="450"/>
                </a:lnTo>
                <a:lnTo>
                  <a:pt x="1848" y="447"/>
                </a:lnTo>
                <a:lnTo>
                  <a:pt x="1851" y="447"/>
                </a:lnTo>
                <a:lnTo>
                  <a:pt x="1851" y="444"/>
                </a:lnTo>
                <a:lnTo>
                  <a:pt x="1851" y="442"/>
                </a:lnTo>
                <a:lnTo>
                  <a:pt x="1851" y="444"/>
                </a:lnTo>
                <a:lnTo>
                  <a:pt x="1853" y="442"/>
                </a:lnTo>
                <a:lnTo>
                  <a:pt x="1853" y="444"/>
                </a:lnTo>
                <a:lnTo>
                  <a:pt x="1853" y="442"/>
                </a:lnTo>
                <a:lnTo>
                  <a:pt x="1853" y="444"/>
                </a:lnTo>
                <a:lnTo>
                  <a:pt x="1856" y="442"/>
                </a:lnTo>
                <a:lnTo>
                  <a:pt x="1856" y="444"/>
                </a:lnTo>
                <a:lnTo>
                  <a:pt x="1856" y="447"/>
                </a:lnTo>
                <a:lnTo>
                  <a:pt x="1856" y="450"/>
                </a:lnTo>
                <a:lnTo>
                  <a:pt x="1858" y="450"/>
                </a:lnTo>
                <a:lnTo>
                  <a:pt x="1858" y="452"/>
                </a:lnTo>
                <a:lnTo>
                  <a:pt x="1861" y="452"/>
                </a:lnTo>
                <a:lnTo>
                  <a:pt x="1864" y="455"/>
                </a:lnTo>
                <a:lnTo>
                  <a:pt x="1866" y="455"/>
                </a:lnTo>
                <a:lnTo>
                  <a:pt x="1869" y="455"/>
                </a:lnTo>
                <a:lnTo>
                  <a:pt x="1869" y="458"/>
                </a:lnTo>
                <a:lnTo>
                  <a:pt x="1872" y="458"/>
                </a:lnTo>
                <a:lnTo>
                  <a:pt x="1872" y="460"/>
                </a:lnTo>
                <a:lnTo>
                  <a:pt x="1874" y="460"/>
                </a:lnTo>
                <a:lnTo>
                  <a:pt x="1874" y="458"/>
                </a:lnTo>
                <a:lnTo>
                  <a:pt x="1874" y="455"/>
                </a:lnTo>
                <a:lnTo>
                  <a:pt x="1872" y="452"/>
                </a:lnTo>
                <a:lnTo>
                  <a:pt x="1872" y="450"/>
                </a:lnTo>
                <a:lnTo>
                  <a:pt x="1872" y="447"/>
                </a:lnTo>
                <a:lnTo>
                  <a:pt x="1874" y="444"/>
                </a:lnTo>
                <a:lnTo>
                  <a:pt x="1874" y="442"/>
                </a:lnTo>
                <a:lnTo>
                  <a:pt x="1877" y="442"/>
                </a:lnTo>
                <a:lnTo>
                  <a:pt x="1877" y="444"/>
                </a:lnTo>
                <a:lnTo>
                  <a:pt x="1879" y="444"/>
                </a:lnTo>
                <a:lnTo>
                  <a:pt x="1882" y="444"/>
                </a:lnTo>
                <a:lnTo>
                  <a:pt x="1885" y="444"/>
                </a:lnTo>
                <a:lnTo>
                  <a:pt x="1885" y="442"/>
                </a:lnTo>
                <a:lnTo>
                  <a:pt x="1885" y="439"/>
                </a:lnTo>
                <a:lnTo>
                  <a:pt x="1887" y="442"/>
                </a:lnTo>
                <a:lnTo>
                  <a:pt x="1887" y="439"/>
                </a:lnTo>
                <a:lnTo>
                  <a:pt x="1887" y="442"/>
                </a:lnTo>
                <a:lnTo>
                  <a:pt x="1890" y="442"/>
                </a:lnTo>
                <a:lnTo>
                  <a:pt x="1890" y="444"/>
                </a:lnTo>
                <a:lnTo>
                  <a:pt x="1887" y="444"/>
                </a:lnTo>
                <a:lnTo>
                  <a:pt x="1887" y="447"/>
                </a:lnTo>
                <a:lnTo>
                  <a:pt x="1885" y="450"/>
                </a:lnTo>
                <a:lnTo>
                  <a:pt x="1882" y="450"/>
                </a:lnTo>
                <a:lnTo>
                  <a:pt x="1879" y="452"/>
                </a:lnTo>
                <a:lnTo>
                  <a:pt x="1882" y="452"/>
                </a:lnTo>
                <a:lnTo>
                  <a:pt x="1885" y="452"/>
                </a:lnTo>
                <a:lnTo>
                  <a:pt x="1887" y="452"/>
                </a:lnTo>
                <a:lnTo>
                  <a:pt x="1887" y="455"/>
                </a:lnTo>
                <a:lnTo>
                  <a:pt x="1890" y="455"/>
                </a:lnTo>
                <a:lnTo>
                  <a:pt x="1892" y="452"/>
                </a:lnTo>
                <a:lnTo>
                  <a:pt x="1892" y="450"/>
                </a:lnTo>
                <a:lnTo>
                  <a:pt x="1892" y="447"/>
                </a:lnTo>
                <a:lnTo>
                  <a:pt x="1895" y="447"/>
                </a:lnTo>
                <a:lnTo>
                  <a:pt x="1895" y="450"/>
                </a:lnTo>
                <a:lnTo>
                  <a:pt x="1895" y="452"/>
                </a:lnTo>
                <a:lnTo>
                  <a:pt x="1895" y="455"/>
                </a:lnTo>
                <a:lnTo>
                  <a:pt x="1895" y="458"/>
                </a:lnTo>
                <a:lnTo>
                  <a:pt x="1895" y="460"/>
                </a:lnTo>
                <a:lnTo>
                  <a:pt x="1895" y="463"/>
                </a:lnTo>
                <a:lnTo>
                  <a:pt x="1895" y="465"/>
                </a:lnTo>
                <a:lnTo>
                  <a:pt x="1892" y="465"/>
                </a:lnTo>
                <a:lnTo>
                  <a:pt x="1895" y="465"/>
                </a:lnTo>
                <a:lnTo>
                  <a:pt x="1895" y="468"/>
                </a:lnTo>
                <a:lnTo>
                  <a:pt x="1898" y="468"/>
                </a:lnTo>
                <a:lnTo>
                  <a:pt x="1898" y="471"/>
                </a:lnTo>
                <a:lnTo>
                  <a:pt x="1900" y="471"/>
                </a:lnTo>
                <a:lnTo>
                  <a:pt x="1900" y="468"/>
                </a:lnTo>
                <a:lnTo>
                  <a:pt x="1903" y="468"/>
                </a:lnTo>
                <a:lnTo>
                  <a:pt x="1905" y="468"/>
                </a:lnTo>
                <a:lnTo>
                  <a:pt x="1905" y="471"/>
                </a:lnTo>
                <a:lnTo>
                  <a:pt x="1908" y="471"/>
                </a:lnTo>
                <a:lnTo>
                  <a:pt x="1905" y="471"/>
                </a:lnTo>
                <a:lnTo>
                  <a:pt x="1905" y="473"/>
                </a:lnTo>
                <a:lnTo>
                  <a:pt x="1908" y="473"/>
                </a:lnTo>
                <a:lnTo>
                  <a:pt x="1905" y="473"/>
                </a:lnTo>
                <a:lnTo>
                  <a:pt x="1908" y="473"/>
                </a:lnTo>
                <a:lnTo>
                  <a:pt x="1908" y="471"/>
                </a:lnTo>
                <a:lnTo>
                  <a:pt x="1911" y="471"/>
                </a:lnTo>
                <a:lnTo>
                  <a:pt x="1911" y="468"/>
                </a:lnTo>
                <a:lnTo>
                  <a:pt x="1913" y="468"/>
                </a:lnTo>
                <a:lnTo>
                  <a:pt x="1913" y="465"/>
                </a:lnTo>
                <a:lnTo>
                  <a:pt x="1916" y="465"/>
                </a:lnTo>
                <a:lnTo>
                  <a:pt x="1919" y="465"/>
                </a:lnTo>
                <a:lnTo>
                  <a:pt x="1921" y="465"/>
                </a:lnTo>
                <a:lnTo>
                  <a:pt x="1921" y="463"/>
                </a:lnTo>
                <a:lnTo>
                  <a:pt x="1924" y="463"/>
                </a:lnTo>
                <a:lnTo>
                  <a:pt x="1924" y="460"/>
                </a:lnTo>
                <a:lnTo>
                  <a:pt x="1921" y="460"/>
                </a:lnTo>
                <a:lnTo>
                  <a:pt x="1919" y="460"/>
                </a:lnTo>
                <a:lnTo>
                  <a:pt x="1919" y="458"/>
                </a:lnTo>
                <a:lnTo>
                  <a:pt x="1916" y="458"/>
                </a:lnTo>
                <a:lnTo>
                  <a:pt x="1916" y="455"/>
                </a:lnTo>
                <a:lnTo>
                  <a:pt x="1913" y="455"/>
                </a:lnTo>
                <a:lnTo>
                  <a:pt x="1911" y="455"/>
                </a:lnTo>
                <a:lnTo>
                  <a:pt x="1908" y="455"/>
                </a:lnTo>
                <a:lnTo>
                  <a:pt x="1908" y="452"/>
                </a:lnTo>
                <a:lnTo>
                  <a:pt x="1905" y="452"/>
                </a:lnTo>
                <a:lnTo>
                  <a:pt x="1905" y="450"/>
                </a:lnTo>
                <a:lnTo>
                  <a:pt x="1908" y="450"/>
                </a:lnTo>
                <a:lnTo>
                  <a:pt x="1908" y="447"/>
                </a:lnTo>
                <a:lnTo>
                  <a:pt x="1911" y="447"/>
                </a:lnTo>
                <a:lnTo>
                  <a:pt x="1911" y="444"/>
                </a:lnTo>
                <a:lnTo>
                  <a:pt x="1913" y="444"/>
                </a:lnTo>
                <a:lnTo>
                  <a:pt x="1913" y="447"/>
                </a:lnTo>
                <a:lnTo>
                  <a:pt x="1916" y="447"/>
                </a:lnTo>
                <a:lnTo>
                  <a:pt x="1919" y="447"/>
                </a:lnTo>
                <a:lnTo>
                  <a:pt x="1919" y="450"/>
                </a:lnTo>
                <a:lnTo>
                  <a:pt x="1921" y="450"/>
                </a:lnTo>
                <a:lnTo>
                  <a:pt x="1921" y="452"/>
                </a:lnTo>
                <a:lnTo>
                  <a:pt x="1924" y="452"/>
                </a:lnTo>
                <a:lnTo>
                  <a:pt x="1926" y="452"/>
                </a:lnTo>
                <a:lnTo>
                  <a:pt x="1926" y="450"/>
                </a:lnTo>
                <a:lnTo>
                  <a:pt x="1926" y="447"/>
                </a:lnTo>
                <a:lnTo>
                  <a:pt x="1926" y="444"/>
                </a:lnTo>
                <a:lnTo>
                  <a:pt x="1929" y="444"/>
                </a:lnTo>
                <a:lnTo>
                  <a:pt x="1932" y="444"/>
                </a:lnTo>
                <a:lnTo>
                  <a:pt x="1934" y="444"/>
                </a:lnTo>
                <a:lnTo>
                  <a:pt x="1934" y="442"/>
                </a:lnTo>
                <a:lnTo>
                  <a:pt x="1934" y="439"/>
                </a:lnTo>
                <a:lnTo>
                  <a:pt x="1937" y="439"/>
                </a:lnTo>
                <a:lnTo>
                  <a:pt x="1937" y="437"/>
                </a:lnTo>
                <a:lnTo>
                  <a:pt x="1934" y="437"/>
                </a:lnTo>
                <a:lnTo>
                  <a:pt x="1934" y="439"/>
                </a:lnTo>
                <a:lnTo>
                  <a:pt x="1932" y="439"/>
                </a:lnTo>
                <a:lnTo>
                  <a:pt x="1929" y="439"/>
                </a:lnTo>
                <a:lnTo>
                  <a:pt x="1926" y="439"/>
                </a:lnTo>
                <a:lnTo>
                  <a:pt x="1924" y="439"/>
                </a:lnTo>
                <a:lnTo>
                  <a:pt x="1921" y="437"/>
                </a:lnTo>
                <a:lnTo>
                  <a:pt x="1921" y="434"/>
                </a:lnTo>
                <a:lnTo>
                  <a:pt x="1924" y="434"/>
                </a:lnTo>
                <a:lnTo>
                  <a:pt x="1921" y="434"/>
                </a:lnTo>
                <a:lnTo>
                  <a:pt x="1924" y="434"/>
                </a:lnTo>
                <a:lnTo>
                  <a:pt x="1924" y="431"/>
                </a:lnTo>
                <a:lnTo>
                  <a:pt x="1926" y="431"/>
                </a:lnTo>
                <a:lnTo>
                  <a:pt x="1926" y="429"/>
                </a:lnTo>
                <a:lnTo>
                  <a:pt x="1929" y="431"/>
                </a:lnTo>
                <a:lnTo>
                  <a:pt x="1932" y="431"/>
                </a:lnTo>
                <a:lnTo>
                  <a:pt x="1934" y="431"/>
                </a:lnTo>
                <a:lnTo>
                  <a:pt x="1934" y="434"/>
                </a:lnTo>
                <a:lnTo>
                  <a:pt x="1937" y="431"/>
                </a:lnTo>
                <a:lnTo>
                  <a:pt x="1939" y="431"/>
                </a:lnTo>
                <a:lnTo>
                  <a:pt x="1939" y="429"/>
                </a:lnTo>
                <a:lnTo>
                  <a:pt x="1942" y="429"/>
                </a:lnTo>
                <a:lnTo>
                  <a:pt x="1942" y="426"/>
                </a:lnTo>
                <a:lnTo>
                  <a:pt x="1939" y="426"/>
                </a:lnTo>
                <a:lnTo>
                  <a:pt x="1939" y="424"/>
                </a:lnTo>
                <a:lnTo>
                  <a:pt x="1939" y="421"/>
                </a:lnTo>
                <a:lnTo>
                  <a:pt x="1939" y="418"/>
                </a:lnTo>
                <a:lnTo>
                  <a:pt x="1942" y="418"/>
                </a:lnTo>
                <a:lnTo>
                  <a:pt x="1942" y="416"/>
                </a:lnTo>
                <a:lnTo>
                  <a:pt x="1939" y="416"/>
                </a:lnTo>
                <a:lnTo>
                  <a:pt x="1942" y="416"/>
                </a:lnTo>
                <a:lnTo>
                  <a:pt x="1945" y="416"/>
                </a:lnTo>
                <a:lnTo>
                  <a:pt x="1945" y="413"/>
                </a:lnTo>
                <a:lnTo>
                  <a:pt x="1947" y="413"/>
                </a:lnTo>
                <a:lnTo>
                  <a:pt x="1950" y="413"/>
                </a:lnTo>
                <a:lnTo>
                  <a:pt x="1950" y="410"/>
                </a:lnTo>
                <a:lnTo>
                  <a:pt x="1952" y="410"/>
                </a:lnTo>
                <a:lnTo>
                  <a:pt x="1955" y="410"/>
                </a:lnTo>
                <a:lnTo>
                  <a:pt x="1952" y="410"/>
                </a:lnTo>
                <a:lnTo>
                  <a:pt x="1952" y="408"/>
                </a:lnTo>
                <a:lnTo>
                  <a:pt x="1952" y="405"/>
                </a:lnTo>
                <a:lnTo>
                  <a:pt x="1952" y="403"/>
                </a:lnTo>
                <a:lnTo>
                  <a:pt x="1952" y="400"/>
                </a:lnTo>
                <a:lnTo>
                  <a:pt x="1955" y="400"/>
                </a:lnTo>
                <a:lnTo>
                  <a:pt x="1958" y="400"/>
                </a:lnTo>
                <a:lnTo>
                  <a:pt x="1958" y="397"/>
                </a:lnTo>
                <a:lnTo>
                  <a:pt x="1958" y="395"/>
                </a:lnTo>
                <a:lnTo>
                  <a:pt x="1960" y="395"/>
                </a:lnTo>
                <a:lnTo>
                  <a:pt x="1960" y="392"/>
                </a:lnTo>
                <a:lnTo>
                  <a:pt x="1960" y="390"/>
                </a:lnTo>
                <a:lnTo>
                  <a:pt x="1960" y="387"/>
                </a:lnTo>
                <a:lnTo>
                  <a:pt x="1960" y="384"/>
                </a:lnTo>
                <a:lnTo>
                  <a:pt x="1958" y="384"/>
                </a:lnTo>
                <a:lnTo>
                  <a:pt x="1958" y="382"/>
                </a:lnTo>
                <a:lnTo>
                  <a:pt x="1955" y="382"/>
                </a:lnTo>
                <a:lnTo>
                  <a:pt x="1955" y="379"/>
                </a:lnTo>
                <a:lnTo>
                  <a:pt x="1952" y="379"/>
                </a:lnTo>
                <a:lnTo>
                  <a:pt x="1955" y="379"/>
                </a:lnTo>
                <a:lnTo>
                  <a:pt x="1955" y="377"/>
                </a:lnTo>
                <a:lnTo>
                  <a:pt x="1955" y="374"/>
                </a:lnTo>
                <a:lnTo>
                  <a:pt x="1952" y="374"/>
                </a:lnTo>
                <a:lnTo>
                  <a:pt x="1952" y="371"/>
                </a:lnTo>
                <a:lnTo>
                  <a:pt x="1950" y="371"/>
                </a:lnTo>
                <a:lnTo>
                  <a:pt x="1950" y="369"/>
                </a:lnTo>
                <a:lnTo>
                  <a:pt x="1952" y="369"/>
                </a:lnTo>
                <a:lnTo>
                  <a:pt x="1950" y="369"/>
                </a:lnTo>
                <a:lnTo>
                  <a:pt x="1952" y="369"/>
                </a:lnTo>
                <a:lnTo>
                  <a:pt x="1952" y="366"/>
                </a:lnTo>
                <a:lnTo>
                  <a:pt x="1952" y="363"/>
                </a:lnTo>
                <a:lnTo>
                  <a:pt x="1952" y="361"/>
                </a:lnTo>
                <a:lnTo>
                  <a:pt x="1952" y="358"/>
                </a:lnTo>
                <a:lnTo>
                  <a:pt x="1955" y="358"/>
                </a:lnTo>
                <a:lnTo>
                  <a:pt x="1955" y="356"/>
                </a:lnTo>
                <a:lnTo>
                  <a:pt x="1955" y="353"/>
                </a:lnTo>
                <a:lnTo>
                  <a:pt x="1952" y="353"/>
                </a:lnTo>
                <a:lnTo>
                  <a:pt x="1955" y="353"/>
                </a:lnTo>
                <a:lnTo>
                  <a:pt x="1952" y="353"/>
                </a:lnTo>
                <a:lnTo>
                  <a:pt x="1955" y="353"/>
                </a:lnTo>
                <a:lnTo>
                  <a:pt x="1955" y="350"/>
                </a:lnTo>
                <a:lnTo>
                  <a:pt x="1958" y="350"/>
                </a:lnTo>
                <a:lnTo>
                  <a:pt x="1958" y="348"/>
                </a:lnTo>
                <a:lnTo>
                  <a:pt x="1960" y="348"/>
                </a:lnTo>
                <a:lnTo>
                  <a:pt x="1960" y="345"/>
                </a:lnTo>
                <a:lnTo>
                  <a:pt x="1960" y="343"/>
                </a:lnTo>
                <a:lnTo>
                  <a:pt x="1958" y="343"/>
                </a:lnTo>
                <a:lnTo>
                  <a:pt x="1955" y="340"/>
                </a:lnTo>
                <a:lnTo>
                  <a:pt x="1952" y="340"/>
                </a:lnTo>
                <a:lnTo>
                  <a:pt x="1950" y="340"/>
                </a:lnTo>
                <a:lnTo>
                  <a:pt x="1947" y="340"/>
                </a:lnTo>
                <a:lnTo>
                  <a:pt x="1947" y="337"/>
                </a:lnTo>
                <a:lnTo>
                  <a:pt x="1945" y="337"/>
                </a:lnTo>
                <a:lnTo>
                  <a:pt x="1945" y="335"/>
                </a:lnTo>
                <a:lnTo>
                  <a:pt x="1945" y="332"/>
                </a:lnTo>
                <a:lnTo>
                  <a:pt x="1947" y="332"/>
                </a:lnTo>
                <a:lnTo>
                  <a:pt x="1947" y="330"/>
                </a:lnTo>
                <a:lnTo>
                  <a:pt x="1950" y="330"/>
                </a:lnTo>
                <a:lnTo>
                  <a:pt x="1950" y="327"/>
                </a:lnTo>
                <a:lnTo>
                  <a:pt x="1950" y="324"/>
                </a:lnTo>
                <a:lnTo>
                  <a:pt x="1952" y="324"/>
                </a:lnTo>
                <a:close/>
                <a:moveTo>
                  <a:pt x="1650" y="319"/>
                </a:moveTo>
                <a:lnTo>
                  <a:pt x="1647" y="316"/>
                </a:lnTo>
                <a:lnTo>
                  <a:pt x="1647" y="314"/>
                </a:lnTo>
                <a:lnTo>
                  <a:pt x="1647" y="316"/>
                </a:lnTo>
                <a:lnTo>
                  <a:pt x="1650" y="316"/>
                </a:lnTo>
                <a:lnTo>
                  <a:pt x="1650" y="319"/>
                </a:lnTo>
                <a:close/>
                <a:moveTo>
                  <a:pt x="1120" y="306"/>
                </a:moveTo>
                <a:lnTo>
                  <a:pt x="1122" y="306"/>
                </a:lnTo>
                <a:lnTo>
                  <a:pt x="1122" y="309"/>
                </a:lnTo>
                <a:lnTo>
                  <a:pt x="1125" y="311"/>
                </a:lnTo>
                <a:lnTo>
                  <a:pt x="1125" y="314"/>
                </a:lnTo>
                <a:lnTo>
                  <a:pt x="1122" y="316"/>
                </a:lnTo>
                <a:lnTo>
                  <a:pt x="1120" y="314"/>
                </a:lnTo>
                <a:lnTo>
                  <a:pt x="1117" y="314"/>
                </a:lnTo>
                <a:lnTo>
                  <a:pt x="1117" y="311"/>
                </a:lnTo>
                <a:lnTo>
                  <a:pt x="1115" y="311"/>
                </a:lnTo>
                <a:lnTo>
                  <a:pt x="1115" y="309"/>
                </a:lnTo>
                <a:lnTo>
                  <a:pt x="1117" y="309"/>
                </a:lnTo>
                <a:lnTo>
                  <a:pt x="1117" y="306"/>
                </a:lnTo>
                <a:lnTo>
                  <a:pt x="1120" y="306"/>
                </a:lnTo>
                <a:close/>
                <a:moveTo>
                  <a:pt x="1261" y="269"/>
                </a:moveTo>
                <a:lnTo>
                  <a:pt x="1261" y="272"/>
                </a:lnTo>
                <a:lnTo>
                  <a:pt x="1261" y="275"/>
                </a:lnTo>
                <a:lnTo>
                  <a:pt x="1258" y="275"/>
                </a:lnTo>
                <a:lnTo>
                  <a:pt x="1258" y="277"/>
                </a:lnTo>
                <a:lnTo>
                  <a:pt x="1256" y="277"/>
                </a:lnTo>
                <a:lnTo>
                  <a:pt x="1256" y="275"/>
                </a:lnTo>
                <a:lnTo>
                  <a:pt x="1256" y="272"/>
                </a:lnTo>
                <a:lnTo>
                  <a:pt x="1258" y="272"/>
                </a:lnTo>
                <a:lnTo>
                  <a:pt x="1258" y="269"/>
                </a:lnTo>
                <a:lnTo>
                  <a:pt x="1261" y="269"/>
                </a:lnTo>
                <a:close/>
                <a:moveTo>
                  <a:pt x="1778" y="264"/>
                </a:moveTo>
                <a:lnTo>
                  <a:pt x="1775" y="264"/>
                </a:lnTo>
                <a:lnTo>
                  <a:pt x="1772" y="264"/>
                </a:lnTo>
                <a:lnTo>
                  <a:pt x="1775" y="264"/>
                </a:lnTo>
                <a:lnTo>
                  <a:pt x="1778" y="264"/>
                </a:lnTo>
                <a:lnTo>
                  <a:pt x="1778" y="262"/>
                </a:lnTo>
                <a:lnTo>
                  <a:pt x="1778" y="264"/>
                </a:lnTo>
                <a:close/>
                <a:moveTo>
                  <a:pt x="1712" y="269"/>
                </a:moveTo>
                <a:lnTo>
                  <a:pt x="1710" y="269"/>
                </a:lnTo>
                <a:lnTo>
                  <a:pt x="1707" y="269"/>
                </a:lnTo>
                <a:lnTo>
                  <a:pt x="1704" y="269"/>
                </a:lnTo>
                <a:lnTo>
                  <a:pt x="1704" y="267"/>
                </a:lnTo>
                <a:lnTo>
                  <a:pt x="1704" y="264"/>
                </a:lnTo>
                <a:lnTo>
                  <a:pt x="1707" y="264"/>
                </a:lnTo>
                <a:lnTo>
                  <a:pt x="1707" y="262"/>
                </a:lnTo>
                <a:lnTo>
                  <a:pt x="1710" y="262"/>
                </a:lnTo>
                <a:lnTo>
                  <a:pt x="1710" y="264"/>
                </a:lnTo>
                <a:lnTo>
                  <a:pt x="1712" y="264"/>
                </a:lnTo>
                <a:lnTo>
                  <a:pt x="1712" y="267"/>
                </a:lnTo>
                <a:lnTo>
                  <a:pt x="1712" y="269"/>
                </a:lnTo>
                <a:close/>
                <a:moveTo>
                  <a:pt x="1644" y="259"/>
                </a:moveTo>
                <a:lnTo>
                  <a:pt x="1644" y="262"/>
                </a:lnTo>
                <a:lnTo>
                  <a:pt x="1644" y="264"/>
                </a:lnTo>
                <a:lnTo>
                  <a:pt x="1644" y="267"/>
                </a:lnTo>
                <a:lnTo>
                  <a:pt x="1642" y="267"/>
                </a:lnTo>
                <a:lnTo>
                  <a:pt x="1639" y="267"/>
                </a:lnTo>
                <a:lnTo>
                  <a:pt x="1639" y="264"/>
                </a:lnTo>
                <a:lnTo>
                  <a:pt x="1642" y="264"/>
                </a:lnTo>
                <a:lnTo>
                  <a:pt x="1642" y="262"/>
                </a:lnTo>
                <a:lnTo>
                  <a:pt x="1642" y="259"/>
                </a:lnTo>
                <a:lnTo>
                  <a:pt x="1644" y="259"/>
                </a:lnTo>
                <a:close/>
                <a:moveTo>
                  <a:pt x="1663" y="249"/>
                </a:moveTo>
                <a:lnTo>
                  <a:pt x="1663" y="246"/>
                </a:lnTo>
                <a:lnTo>
                  <a:pt x="1665" y="249"/>
                </a:lnTo>
                <a:lnTo>
                  <a:pt x="1663" y="249"/>
                </a:lnTo>
                <a:lnTo>
                  <a:pt x="1663" y="251"/>
                </a:lnTo>
                <a:lnTo>
                  <a:pt x="1663" y="254"/>
                </a:lnTo>
                <a:lnTo>
                  <a:pt x="1665" y="254"/>
                </a:lnTo>
                <a:lnTo>
                  <a:pt x="1665" y="256"/>
                </a:lnTo>
                <a:lnTo>
                  <a:pt x="1668" y="256"/>
                </a:lnTo>
                <a:lnTo>
                  <a:pt x="1668" y="259"/>
                </a:lnTo>
                <a:lnTo>
                  <a:pt x="1671" y="259"/>
                </a:lnTo>
                <a:lnTo>
                  <a:pt x="1673" y="259"/>
                </a:lnTo>
                <a:lnTo>
                  <a:pt x="1676" y="259"/>
                </a:lnTo>
                <a:lnTo>
                  <a:pt x="1676" y="256"/>
                </a:lnTo>
                <a:lnTo>
                  <a:pt x="1678" y="256"/>
                </a:lnTo>
                <a:lnTo>
                  <a:pt x="1678" y="259"/>
                </a:lnTo>
                <a:lnTo>
                  <a:pt x="1681" y="259"/>
                </a:lnTo>
                <a:lnTo>
                  <a:pt x="1681" y="262"/>
                </a:lnTo>
                <a:lnTo>
                  <a:pt x="1678" y="262"/>
                </a:lnTo>
                <a:lnTo>
                  <a:pt x="1678" y="264"/>
                </a:lnTo>
                <a:lnTo>
                  <a:pt x="1676" y="264"/>
                </a:lnTo>
                <a:lnTo>
                  <a:pt x="1676" y="267"/>
                </a:lnTo>
                <a:lnTo>
                  <a:pt x="1673" y="267"/>
                </a:lnTo>
                <a:lnTo>
                  <a:pt x="1673" y="269"/>
                </a:lnTo>
                <a:lnTo>
                  <a:pt x="1671" y="269"/>
                </a:lnTo>
                <a:lnTo>
                  <a:pt x="1671" y="272"/>
                </a:lnTo>
                <a:lnTo>
                  <a:pt x="1668" y="272"/>
                </a:lnTo>
                <a:lnTo>
                  <a:pt x="1665" y="272"/>
                </a:lnTo>
                <a:lnTo>
                  <a:pt x="1663" y="272"/>
                </a:lnTo>
                <a:lnTo>
                  <a:pt x="1663" y="269"/>
                </a:lnTo>
                <a:lnTo>
                  <a:pt x="1663" y="267"/>
                </a:lnTo>
                <a:lnTo>
                  <a:pt x="1663" y="264"/>
                </a:lnTo>
                <a:lnTo>
                  <a:pt x="1663" y="262"/>
                </a:lnTo>
                <a:lnTo>
                  <a:pt x="1663" y="259"/>
                </a:lnTo>
                <a:lnTo>
                  <a:pt x="1663" y="256"/>
                </a:lnTo>
                <a:lnTo>
                  <a:pt x="1663" y="254"/>
                </a:lnTo>
                <a:lnTo>
                  <a:pt x="1663" y="251"/>
                </a:lnTo>
                <a:lnTo>
                  <a:pt x="1660" y="249"/>
                </a:lnTo>
                <a:lnTo>
                  <a:pt x="1660" y="246"/>
                </a:lnTo>
                <a:lnTo>
                  <a:pt x="1657" y="246"/>
                </a:lnTo>
                <a:lnTo>
                  <a:pt x="1660" y="246"/>
                </a:lnTo>
                <a:lnTo>
                  <a:pt x="1657" y="246"/>
                </a:lnTo>
                <a:lnTo>
                  <a:pt x="1660" y="246"/>
                </a:lnTo>
                <a:lnTo>
                  <a:pt x="1663" y="246"/>
                </a:lnTo>
                <a:lnTo>
                  <a:pt x="1663" y="249"/>
                </a:lnTo>
                <a:close/>
                <a:moveTo>
                  <a:pt x="2044" y="220"/>
                </a:moveTo>
                <a:lnTo>
                  <a:pt x="2044" y="222"/>
                </a:lnTo>
                <a:lnTo>
                  <a:pt x="2044" y="225"/>
                </a:lnTo>
                <a:lnTo>
                  <a:pt x="2044" y="228"/>
                </a:lnTo>
                <a:lnTo>
                  <a:pt x="2044" y="230"/>
                </a:lnTo>
                <a:lnTo>
                  <a:pt x="2044" y="233"/>
                </a:lnTo>
                <a:lnTo>
                  <a:pt x="2044" y="235"/>
                </a:lnTo>
                <a:lnTo>
                  <a:pt x="2046" y="235"/>
                </a:lnTo>
                <a:lnTo>
                  <a:pt x="2044" y="238"/>
                </a:lnTo>
                <a:lnTo>
                  <a:pt x="2046" y="238"/>
                </a:lnTo>
                <a:lnTo>
                  <a:pt x="2044" y="238"/>
                </a:lnTo>
                <a:lnTo>
                  <a:pt x="2044" y="241"/>
                </a:lnTo>
                <a:lnTo>
                  <a:pt x="2046" y="241"/>
                </a:lnTo>
                <a:lnTo>
                  <a:pt x="2046" y="243"/>
                </a:lnTo>
                <a:lnTo>
                  <a:pt x="2049" y="243"/>
                </a:lnTo>
                <a:lnTo>
                  <a:pt x="2049" y="241"/>
                </a:lnTo>
                <a:lnTo>
                  <a:pt x="2049" y="238"/>
                </a:lnTo>
                <a:lnTo>
                  <a:pt x="2052" y="241"/>
                </a:lnTo>
                <a:lnTo>
                  <a:pt x="2052" y="238"/>
                </a:lnTo>
                <a:lnTo>
                  <a:pt x="2052" y="241"/>
                </a:lnTo>
                <a:lnTo>
                  <a:pt x="2052" y="243"/>
                </a:lnTo>
                <a:lnTo>
                  <a:pt x="2052" y="246"/>
                </a:lnTo>
                <a:lnTo>
                  <a:pt x="2054" y="246"/>
                </a:lnTo>
                <a:lnTo>
                  <a:pt x="2054" y="249"/>
                </a:lnTo>
                <a:lnTo>
                  <a:pt x="2054" y="251"/>
                </a:lnTo>
                <a:lnTo>
                  <a:pt x="2057" y="251"/>
                </a:lnTo>
                <a:lnTo>
                  <a:pt x="2057" y="254"/>
                </a:lnTo>
                <a:lnTo>
                  <a:pt x="2057" y="256"/>
                </a:lnTo>
                <a:lnTo>
                  <a:pt x="2057" y="259"/>
                </a:lnTo>
                <a:lnTo>
                  <a:pt x="2054" y="259"/>
                </a:lnTo>
                <a:lnTo>
                  <a:pt x="2054" y="262"/>
                </a:lnTo>
                <a:lnTo>
                  <a:pt x="2054" y="264"/>
                </a:lnTo>
                <a:lnTo>
                  <a:pt x="2054" y="267"/>
                </a:lnTo>
                <a:lnTo>
                  <a:pt x="2052" y="267"/>
                </a:lnTo>
                <a:lnTo>
                  <a:pt x="2052" y="269"/>
                </a:lnTo>
                <a:lnTo>
                  <a:pt x="2049" y="269"/>
                </a:lnTo>
                <a:lnTo>
                  <a:pt x="2046" y="269"/>
                </a:lnTo>
                <a:lnTo>
                  <a:pt x="2049" y="269"/>
                </a:lnTo>
                <a:lnTo>
                  <a:pt x="2049" y="272"/>
                </a:lnTo>
                <a:lnTo>
                  <a:pt x="2046" y="272"/>
                </a:lnTo>
                <a:lnTo>
                  <a:pt x="2044" y="272"/>
                </a:lnTo>
                <a:lnTo>
                  <a:pt x="2044" y="275"/>
                </a:lnTo>
                <a:lnTo>
                  <a:pt x="2041" y="275"/>
                </a:lnTo>
                <a:lnTo>
                  <a:pt x="2041" y="277"/>
                </a:lnTo>
                <a:lnTo>
                  <a:pt x="2041" y="280"/>
                </a:lnTo>
                <a:lnTo>
                  <a:pt x="2041" y="282"/>
                </a:lnTo>
                <a:lnTo>
                  <a:pt x="2041" y="285"/>
                </a:lnTo>
                <a:lnTo>
                  <a:pt x="2039" y="285"/>
                </a:lnTo>
                <a:lnTo>
                  <a:pt x="2041" y="285"/>
                </a:lnTo>
                <a:lnTo>
                  <a:pt x="2041" y="288"/>
                </a:lnTo>
                <a:lnTo>
                  <a:pt x="2041" y="290"/>
                </a:lnTo>
                <a:lnTo>
                  <a:pt x="2044" y="290"/>
                </a:lnTo>
                <a:lnTo>
                  <a:pt x="2044" y="293"/>
                </a:lnTo>
                <a:lnTo>
                  <a:pt x="2044" y="296"/>
                </a:lnTo>
                <a:lnTo>
                  <a:pt x="2041" y="296"/>
                </a:lnTo>
                <a:lnTo>
                  <a:pt x="2044" y="296"/>
                </a:lnTo>
                <a:lnTo>
                  <a:pt x="2044" y="298"/>
                </a:lnTo>
                <a:lnTo>
                  <a:pt x="2044" y="301"/>
                </a:lnTo>
                <a:lnTo>
                  <a:pt x="2044" y="303"/>
                </a:lnTo>
                <a:lnTo>
                  <a:pt x="2044" y="306"/>
                </a:lnTo>
                <a:lnTo>
                  <a:pt x="2044" y="309"/>
                </a:lnTo>
                <a:lnTo>
                  <a:pt x="2044" y="311"/>
                </a:lnTo>
                <a:lnTo>
                  <a:pt x="2044" y="309"/>
                </a:lnTo>
                <a:lnTo>
                  <a:pt x="2044" y="311"/>
                </a:lnTo>
                <a:lnTo>
                  <a:pt x="2041" y="311"/>
                </a:lnTo>
                <a:lnTo>
                  <a:pt x="2044" y="311"/>
                </a:lnTo>
                <a:lnTo>
                  <a:pt x="2044" y="314"/>
                </a:lnTo>
                <a:lnTo>
                  <a:pt x="2044" y="316"/>
                </a:lnTo>
                <a:lnTo>
                  <a:pt x="2044" y="319"/>
                </a:lnTo>
                <a:lnTo>
                  <a:pt x="2044" y="322"/>
                </a:lnTo>
                <a:lnTo>
                  <a:pt x="2046" y="322"/>
                </a:lnTo>
                <a:lnTo>
                  <a:pt x="2046" y="324"/>
                </a:lnTo>
                <a:lnTo>
                  <a:pt x="2049" y="324"/>
                </a:lnTo>
                <a:lnTo>
                  <a:pt x="2049" y="327"/>
                </a:lnTo>
                <a:lnTo>
                  <a:pt x="2049" y="330"/>
                </a:lnTo>
                <a:lnTo>
                  <a:pt x="2049" y="332"/>
                </a:lnTo>
                <a:lnTo>
                  <a:pt x="2049" y="335"/>
                </a:lnTo>
                <a:lnTo>
                  <a:pt x="2049" y="337"/>
                </a:lnTo>
                <a:lnTo>
                  <a:pt x="2049" y="340"/>
                </a:lnTo>
                <a:lnTo>
                  <a:pt x="2046" y="340"/>
                </a:lnTo>
                <a:lnTo>
                  <a:pt x="2046" y="343"/>
                </a:lnTo>
                <a:lnTo>
                  <a:pt x="2044" y="343"/>
                </a:lnTo>
                <a:lnTo>
                  <a:pt x="2044" y="345"/>
                </a:lnTo>
                <a:lnTo>
                  <a:pt x="2044" y="343"/>
                </a:lnTo>
                <a:lnTo>
                  <a:pt x="2044" y="345"/>
                </a:lnTo>
                <a:lnTo>
                  <a:pt x="2044" y="348"/>
                </a:lnTo>
                <a:lnTo>
                  <a:pt x="2041" y="348"/>
                </a:lnTo>
                <a:lnTo>
                  <a:pt x="2041" y="350"/>
                </a:lnTo>
                <a:lnTo>
                  <a:pt x="2039" y="350"/>
                </a:lnTo>
                <a:lnTo>
                  <a:pt x="2036" y="350"/>
                </a:lnTo>
                <a:lnTo>
                  <a:pt x="2036" y="353"/>
                </a:lnTo>
                <a:lnTo>
                  <a:pt x="2033" y="353"/>
                </a:lnTo>
                <a:lnTo>
                  <a:pt x="2033" y="350"/>
                </a:lnTo>
                <a:lnTo>
                  <a:pt x="2033" y="353"/>
                </a:lnTo>
                <a:lnTo>
                  <a:pt x="2033" y="350"/>
                </a:lnTo>
                <a:lnTo>
                  <a:pt x="2031" y="350"/>
                </a:lnTo>
                <a:lnTo>
                  <a:pt x="2031" y="348"/>
                </a:lnTo>
                <a:lnTo>
                  <a:pt x="2031" y="345"/>
                </a:lnTo>
                <a:lnTo>
                  <a:pt x="2031" y="343"/>
                </a:lnTo>
                <a:lnTo>
                  <a:pt x="2028" y="343"/>
                </a:lnTo>
                <a:lnTo>
                  <a:pt x="2028" y="340"/>
                </a:lnTo>
                <a:lnTo>
                  <a:pt x="2026" y="340"/>
                </a:lnTo>
                <a:lnTo>
                  <a:pt x="2026" y="337"/>
                </a:lnTo>
                <a:lnTo>
                  <a:pt x="2023" y="337"/>
                </a:lnTo>
                <a:lnTo>
                  <a:pt x="2020" y="337"/>
                </a:lnTo>
                <a:lnTo>
                  <a:pt x="2018" y="337"/>
                </a:lnTo>
                <a:lnTo>
                  <a:pt x="2018" y="340"/>
                </a:lnTo>
                <a:lnTo>
                  <a:pt x="2015" y="340"/>
                </a:lnTo>
                <a:lnTo>
                  <a:pt x="2015" y="337"/>
                </a:lnTo>
                <a:lnTo>
                  <a:pt x="2012" y="337"/>
                </a:lnTo>
                <a:lnTo>
                  <a:pt x="2012" y="340"/>
                </a:lnTo>
                <a:lnTo>
                  <a:pt x="2012" y="337"/>
                </a:lnTo>
                <a:lnTo>
                  <a:pt x="2012" y="340"/>
                </a:lnTo>
                <a:lnTo>
                  <a:pt x="2010" y="340"/>
                </a:lnTo>
                <a:lnTo>
                  <a:pt x="2012" y="340"/>
                </a:lnTo>
                <a:lnTo>
                  <a:pt x="2012" y="337"/>
                </a:lnTo>
                <a:lnTo>
                  <a:pt x="2010" y="337"/>
                </a:lnTo>
                <a:lnTo>
                  <a:pt x="2007" y="337"/>
                </a:lnTo>
                <a:lnTo>
                  <a:pt x="2005" y="337"/>
                </a:lnTo>
                <a:lnTo>
                  <a:pt x="2005" y="335"/>
                </a:lnTo>
                <a:lnTo>
                  <a:pt x="2002" y="335"/>
                </a:lnTo>
                <a:lnTo>
                  <a:pt x="2005" y="335"/>
                </a:lnTo>
                <a:lnTo>
                  <a:pt x="2002" y="335"/>
                </a:lnTo>
                <a:lnTo>
                  <a:pt x="2002" y="332"/>
                </a:lnTo>
                <a:lnTo>
                  <a:pt x="1999" y="332"/>
                </a:lnTo>
                <a:lnTo>
                  <a:pt x="1999" y="330"/>
                </a:lnTo>
                <a:lnTo>
                  <a:pt x="1997" y="330"/>
                </a:lnTo>
                <a:lnTo>
                  <a:pt x="1994" y="330"/>
                </a:lnTo>
                <a:lnTo>
                  <a:pt x="1994" y="327"/>
                </a:lnTo>
                <a:lnTo>
                  <a:pt x="1992" y="327"/>
                </a:lnTo>
                <a:lnTo>
                  <a:pt x="1992" y="324"/>
                </a:lnTo>
                <a:lnTo>
                  <a:pt x="1989" y="324"/>
                </a:lnTo>
                <a:lnTo>
                  <a:pt x="1989" y="322"/>
                </a:lnTo>
                <a:lnTo>
                  <a:pt x="1986" y="322"/>
                </a:lnTo>
                <a:lnTo>
                  <a:pt x="1986" y="319"/>
                </a:lnTo>
                <a:lnTo>
                  <a:pt x="1984" y="319"/>
                </a:lnTo>
                <a:lnTo>
                  <a:pt x="1981" y="319"/>
                </a:lnTo>
                <a:lnTo>
                  <a:pt x="1981" y="316"/>
                </a:lnTo>
                <a:lnTo>
                  <a:pt x="1979" y="316"/>
                </a:lnTo>
                <a:lnTo>
                  <a:pt x="1979" y="314"/>
                </a:lnTo>
                <a:lnTo>
                  <a:pt x="1976" y="314"/>
                </a:lnTo>
                <a:lnTo>
                  <a:pt x="1976" y="311"/>
                </a:lnTo>
                <a:lnTo>
                  <a:pt x="1973" y="311"/>
                </a:lnTo>
                <a:lnTo>
                  <a:pt x="1971" y="311"/>
                </a:lnTo>
                <a:lnTo>
                  <a:pt x="1971" y="309"/>
                </a:lnTo>
                <a:lnTo>
                  <a:pt x="1968" y="309"/>
                </a:lnTo>
                <a:lnTo>
                  <a:pt x="1965" y="309"/>
                </a:lnTo>
                <a:lnTo>
                  <a:pt x="1963" y="309"/>
                </a:lnTo>
                <a:lnTo>
                  <a:pt x="1963" y="306"/>
                </a:lnTo>
                <a:lnTo>
                  <a:pt x="1960" y="306"/>
                </a:lnTo>
                <a:lnTo>
                  <a:pt x="1958" y="306"/>
                </a:lnTo>
                <a:lnTo>
                  <a:pt x="1958" y="303"/>
                </a:lnTo>
                <a:lnTo>
                  <a:pt x="1955" y="303"/>
                </a:lnTo>
                <a:lnTo>
                  <a:pt x="1952" y="303"/>
                </a:lnTo>
                <a:lnTo>
                  <a:pt x="1950" y="301"/>
                </a:lnTo>
                <a:lnTo>
                  <a:pt x="1947" y="301"/>
                </a:lnTo>
                <a:lnTo>
                  <a:pt x="1945" y="301"/>
                </a:lnTo>
                <a:lnTo>
                  <a:pt x="1945" y="298"/>
                </a:lnTo>
                <a:lnTo>
                  <a:pt x="1942" y="298"/>
                </a:lnTo>
                <a:lnTo>
                  <a:pt x="1942" y="296"/>
                </a:lnTo>
                <a:lnTo>
                  <a:pt x="1945" y="296"/>
                </a:lnTo>
                <a:lnTo>
                  <a:pt x="1942" y="293"/>
                </a:lnTo>
                <a:lnTo>
                  <a:pt x="1942" y="290"/>
                </a:lnTo>
                <a:lnTo>
                  <a:pt x="1942" y="288"/>
                </a:lnTo>
                <a:lnTo>
                  <a:pt x="1942" y="285"/>
                </a:lnTo>
                <a:lnTo>
                  <a:pt x="1942" y="282"/>
                </a:lnTo>
                <a:lnTo>
                  <a:pt x="1942" y="280"/>
                </a:lnTo>
                <a:lnTo>
                  <a:pt x="1942" y="277"/>
                </a:lnTo>
                <a:lnTo>
                  <a:pt x="1939" y="277"/>
                </a:lnTo>
                <a:lnTo>
                  <a:pt x="1939" y="275"/>
                </a:lnTo>
                <a:lnTo>
                  <a:pt x="1939" y="272"/>
                </a:lnTo>
                <a:lnTo>
                  <a:pt x="1939" y="269"/>
                </a:lnTo>
                <a:lnTo>
                  <a:pt x="1939" y="267"/>
                </a:lnTo>
                <a:lnTo>
                  <a:pt x="1939" y="264"/>
                </a:lnTo>
                <a:lnTo>
                  <a:pt x="1939" y="262"/>
                </a:lnTo>
                <a:lnTo>
                  <a:pt x="1942" y="262"/>
                </a:lnTo>
                <a:lnTo>
                  <a:pt x="1942" y="259"/>
                </a:lnTo>
                <a:lnTo>
                  <a:pt x="1942" y="256"/>
                </a:lnTo>
                <a:lnTo>
                  <a:pt x="1945" y="256"/>
                </a:lnTo>
                <a:lnTo>
                  <a:pt x="1945" y="254"/>
                </a:lnTo>
                <a:lnTo>
                  <a:pt x="1947" y="254"/>
                </a:lnTo>
                <a:lnTo>
                  <a:pt x="1947" y="251"/>
                </a:lnTo>
                <a:lnTo>
                  <a:pt x="1950" y="251"/>
                </a:lnTo>
                <a:lnTo>
                  <a:pt x="1950" y="249"/>
                </a:lnTo>
                <a:lnTo>
                  <a:pt x="1950" y="246"/>
                </a:lnTo>
                <a:lnTo>
                  <a:pt x="1952" y="246"/>
                </a:lnTo>
                <a:lnTo>
                  <a:pt x="1952" y="243"/>
                </a:lnTo>
                <a:lnTo>
                  <a:pt x="1955" y="243"/>
                </a:lnTo>
                <a:lnTo>
                  <a:pt x="1958" y="243"/>
                </a:lnTo>
                <a:lnTo>
                  <a:pt x="1960" y="243"/>
                </a:lnTo>
                <a:lnTo>
                  <a:pt x="1958" y="243"/>
                </a:lnTo>
                <a:lnTo>
                  <a:pt x="1960" y="243"/>
                </a:lnTo>
                <a:lnTo>
                  <a:pt x="1960" y="246"/>
                </a:lnTo>
                <a:lnTo>
                  <a:pt x="1963" y="246"/>
                </a:lnTo>
                <a:lnTo>
                  <a:pt x="1963" y="249"/>
                </a:lnTo>
                <a:lnTo>
                  <a:pt x="1965" y="249"/>
                </a:lnTo>
                <a:lnTo>
                  <a:pt x="1968" y="251"/>
                </a:lnTo>
                <a:lnTo>
                  <a:pt x="1971" y="251"/>
                </a:lnTo>
                <a:lnTo>
                  <a:pt x="1971" y="254"/>
                </a:lnTo>
                <a:lnTo>
                  <a:pt x="1973" y="254"/>
                </a:lnTo>
                <a:lnTo>
                  <a:pt x="1976" y="254"/>
                </a:lnTo>
                <a:lnTo>
                  <a:pt x="1976" y="256"/>
                </a:lnTo>
                <a:lnTo>
                  <a:pt x="1976" y="259"/>
                </a:lnTo>
                <a:lnTo>
                  <a:pt x="1976" y="262"/>
                </a:lnTo>
                <a:lnTo>
                  <a:pt x="1976" y="264"/>
                </a:lnTo>
                <a:lnTo>
                  <a:pt x="1979" y="264"/>
                </a:lnTo>
                <a:lnTo>
                  <a:pt x="1979" y="267"/>
                </a:lnTo>
                <a:lnTo>
                  <a:pt x="1979" y="269"/>
                </a:lnTo>
                <a:lnTo>
                  <a:pt x="1981" y="269"/>
                </a:lnTo>
                <a:lnTo>
                  <a:pt x="1981" y="272"/>
                </a:lnTo>
                <a:lnTo>
                  <a:pt x="1981" y="275"/>
                </a:lnTo>
                <a:lnTo>
                  <a:pt x="1984" y="275"/>
                </a:lnTo>
                <a:lnTo>
                  <a:pt x="1986" y="275"/>
                </a:lnTo>
                <a:lnTo>
                  <a:pt x="1986" y="277"/>
                </a:lnTo>
                <a:lnTo>
                  <a:pt x="1986" y="280"/>
                </a:lnTo>
                <a:lnTo>
                  <a:pt x="1989" y="280"/>
                </a:lnTo>
                <a:lnTo>
                  <a:pt x="1989" y="282"/>
                </a:lnTo>
                <a:lnTo>
                  <a:pt x="1989" y="280"/>
                </a:lnTo>
                <a:lnTo>
                  <a:pt x="1989" y="282"/>
                </a:lnTo>
                <a:lnTo>
                  <a:pt x="1989" y="285"/>
                </a:lnTo>
                <a:lnTo>
                  <a:pt x="1992" y="285"/>
                </a:lnTo>
                <a:lnTo>
                  <a:pt x="1992" y="288"/>
                </a:lnTo>
                <a:lnTo>
                  <a:pt x="1992" y="290"/>
                </a:lnTo>
                <a:lnTo>
                  <a:pt x="1994" y="290"/>
                </a:lnTo>
                <a:lnTo>
                  <a:pt x="1994" y="293"/>
                </a:lnTo>
                <a:lnTo>
                  <a:pt x="1992" y="293"/>
                </a:lnTo>
                <a:lnTo>
                  <a:pt x="1994" y="293"/>
                </a:lnTo>
                <a:lnTo>
                  <a:pt x="1992" y="293"/>
                </a:lnTo>
                <a:lnTo>
                  <a:pt x="1992" y="296"/>
                </a:lnTo>
                <a:lnTo>
                  <a:pt x="1992" y="298"/>
                </a:lnTo>
                <a:lnTo>
                  <a:pt x="1992" y="301"/>
                </a:lnTo>
                <a:lnTo>
                  <a:pt x="1994" y="301"/>
                </a:lnTo>
                <a:lnTo>
                  <a:pt x="1997" y="301"/>
                </a:lnTo>
                <a:lnTo>
                  <a:pt x="1997" y="303"/>
                </a:lnTo>
                <a:lnTo>
                  <a:pt x="1999" y="303"/>
                </a:lnTo>
                <a:lnTo>
                  <a:pt x="2002" y="303"/>
                </a:lnTo>
                <a:lnTo>
                  <a:pt x="1999" y="303"/>
                </a:lnTo>
                <a:lnTo>
                  <a:pt x="2002" y="303"/>
                </a:lnTo>
                <a:lnTo>
                  <a:pt x="2005" y="303"/>
                </a:lnTo>
                <a:lnTo>
                  <a:pt x="2007" y="303"/>
                </a:lnTo>
                <a:lnTo>
                  <a:pt x="2007" y="301"/>
                </a:lnTo>
                <a:lnTo>
                  <a:pt x="2007" y="298"/>
                </a:lnTo>
                <a:lnTo>
                  <a:pt x="2010" y="298"/>
                </a:lnTo>
                <a:lnTo>
                  <a:pt x="2012" y="298"/>
                </a:lnTo>
                <a:lnTo>
                  <a:pt x="2015" y="298"/>
                </a:lnTo>
                <a:lnTo>
                  <a:pt x="2018" y="298"/>
                </a:lnTo>
                <a:lnTo>
                  <a:pt x="2018" y="296"/>
                </a:lnTo>
                <a:lnTo>
                  <a:pt x="2020" y="293"/>
                </a:lnTo>
                <a:lnTo>
                  <a:pt x="2020" y="290"/>
                </a:lnTo>
                <a:lnTo>
                  <a:pt x="2023" y="290"/>
                </a:lnTo>
                <a:lnTo>
                  <a:pt x="2023" y="288"/>
                </a:lnTo>
                <a:lnTo>
                  <a:pt x="2026" y="288"/>
                </a:lnTo>
                <a:lnTo>
                  <a:pt x="2026" y="285"/>
                </a:lnTo>
                <a:lnTo>
                  <a:pt x="2028" y="285"/>
                </a:lnTo>
                <a:lnTo>
                  <a:pt x="2028" y="282"/>
                </a:lnTo>
                <a:lnTo>
                  <a:pt x="2028" y="280"/>
                </a:lnTo>
                <a:lnTo>
                  <a:pt x="2028" y="277"/>
                </a:lnTo>
                <a:lnTo>
                  <a:pt x="2031" y="277"/>
                </a:lnTo>
                <a:lnTo>
                  <a:pt x="2031" y="275"/>
                </a:lnTo>
                <a:lnTo>
                  <a:pt x="2033" y="275"/>
                </a:lnTo>
                <a:lnTo>
                  <a:pt x="2033" y="272"/>
                </a:lnTo>
                <a:lnTo>
                  <a:pt x="2033" y="269"/>
                </a:lnTo>
                <a:lnTo>
                  <a:pt x="2036" y="269"/>
                </a:lnTo>
                <a:lnTo>
                  <a:pt x="2036" y="267"/>
                </a:lnTo>
                <a:lnTo>
                  <a:pt x="2033" y="267"/>
                </a:lnTo>
                <a:lnTo>
                  <a:pt x="2033" y="264"/>
                </a:lnTo>
                <a:lnTo>
                  <a:pt x="2031" y="264"/>
                </a:lnTo>
                <a:lnTo>
                  <a:pt x="2031" y="262"/>
                </a:lnTo>
                <a:lnTo>
                  <a:pt x="2028" y="262"/>
                </a:lnTo>
                <a:lnTo>
                  <a:pt x="2028" y="259"/>
                </a:lnTo>
                <a:lnTo>
                  <a:pt x="2031" y="259"/>
                </a:lnTo>
                <a:lnTo>
                  <a:pt x="2031" y="256"/>
                </a:lnTo>
                <a:lnTo>
                  <a:pt x="2028" y="256"/>
                </a:lnTo>
                <a:lnTo>
                  <a:pt x="2028" y="254"/>
                </a:lnTo>
                <a:lnTo>
                  <a:pt x="2028" y="251"/>
                </a:lnTo>
                <a:lnTo>
                  <a:pt x="2026" y="251"/>
                </a:lnTo>
                <a:lnTo>
                  <a:pt x="2026" y="249"/>
                </a:lnTo>
                <a:lnTo>
                  <a:pt x="2026" y="246"/>
                </a:lnTo>
                <a:lnTo>
                  <a:pt x="2026" y="243"/>
                </a:lnTo>
                <a:lnTo>
                  <a:pt x="2028" y="243"/>
                </a:lnTo>
                <a:lnTo>
                  <a:pt x="2028" y="241"/>
                </a:lnTo>
                <a:lnTo>
                  <a:pt x="2028" y="238"/>
                </a:lnTo>
                <a:lnTo>
                  <a:pt x="2028" y="235"/>
                </a:lnTo>
                <a:lnTo>
                  <a:pt x="2028" y="233"/>
                </a:lnTo>
                <a:lnTo>
                  <a:pt x="2028" y="230"/>
                </a:lnTo>
                <a:lnTo>
                  <a:pt x="2028" y="228"/>
                </a:lnTo>
                <a:lnTo>
                  <a:pt x="2028" y="225"/>
                </a:lnTo>
                <a:lnTo>
                  <a:pt x="2031" y="225"/>
                </a:lnTo>
                <a:lnTo>
                  <a:pt x="2031" y="222"/>
                </a:lnTo>
                <a:lnTo>
                  <a:pt x="2031" y="225"/>
                </a:lnTo>
                <a:lnTo>
                  <a:pt x="2031" y="222"/>
                </a:lnTo>
                <a:lnTo>
                  <a:pt x="2033" y="222"/>
                </a:lnTo>
                <a:lnTo>
                  <a:pt x="2033" y="225"/>
                </a:lnTo>
                <a:lnTo>
                  <a:pt x="2033" y="222"/>
                </a:lnTo>
                <a:lnTo>
                  <a:pt x="2036" y="222"/>
                </a:lnTo>
                <a:lnTo>
                  <a:pt x="2036" y="220"/>
                </a:lnTo>
                <a:lnTo>
                  <a:pt x="2039" y="220"/>
                </a:lnTo>
                <a:lnTo>
                  <a:pt x="2041" y="220"/>
                </a:lnTo>
                <a:lnTo>
                  <a:pt x="2044" y="220"/>
                </a:lnTo>
                <a:close/>
                <a:moveTo>
                  <a:pt x="1595" y="209"/>
                </a:moveTo>
                <a:lnTo>
                  <a:pt x="1597" y="209"/>
                </a:lnTo>
                <a:lnTo>
                  <a:pt x="1597" y="212"/>
                </a:lnTo>
                <a:lnTo>
                  <a:pt x="1597" y="209"/>
                </a:lnTo>
                <a:lnTo>
                  <a:pt x="1597" y="212"/>
                </a:lnTo>
                <a:lnTo>
                  <a:pt x="1600" y="212"/>
                </a:lnTo>
                <a:lnTo>
                  <a:pt x="1600" y="215"/>
                </a:lnTo>
                <a:lnTo>
                  <a:pt x="1600" y="217"/>
                </a:lnTo>
                <a:lnTo>
                  <a:pt x="1597" y="217"/>
                </a:lnTo>
                <a:lnTo>
                  <a:pt x="1597" y="215"/>
                </a:lnTo>
                <a:lnTo>
                  <a:pt x="1595" y="215"/>
                </a:lnTo>
                <a:lnTo>
                  <a:pt x="1595" y="212"/>
                </a:lnTo>
                <a:lnTo>
                  <a:pt x="1595" y="209"/>
                </a:lnTo>
                <a:close/>
                <a:moveTo>
                  <a:pt x="1937" y="181"/>
                </a:moveTo>
                <a:lnTo>
                  <a:pt x="1939" y="181"/>
                </a:lnTo>
                <a:lnTo>
                  <a:pt x="1942" y="181"/>
                </a:lnTo>
                <a:lnTo>
                  <a:pt x="1945" y="181"/>
                </a:lnTo>
                <a:lnTo>
                  <a:pt x="1947" y="181"/>
                </a:lnTo>
                <a:lnTo>
                  <a:pt x="1947" y="183"/>
                </a:lnTo>
                <a:lnTo>
                  <a:pt x="1947" y="181"/>
                </a:lnTo>
                <a:lnTo>
                  <a:pt x="1947" y="183"/>
                </a:lnTo>
                <a:lnTo>
                  <a:pt x="1950" y="183"/>
                </a:lnTo>
                <a:lnTo>
                  <a:pt x="1950" y="186"/>
                </a:lnTo>
                <a:lnTo>
                  <a:pt x="1952" y="186"/>
                </a:lnTo>
                <a:lnTo>
                  <a:pt x="1952" y="188"/>
                </a:lnTo>
                <a:lnTo>
                  <a:pt x="1955" y="188"/>
                </a:lnTo>
                <a:lnTo>
                  <a:pt x="1955" y="191"/>
                </a:lnTo>
                <a:lnTo>
                  <a:pt x="1958" y="191"/>
                </a:lnTo>
                <a:lnTo>
                  <a:pt x="1958" y="194"/>
                </a:lnTo>
                <a:lnTo>
                  <a:pt x="1955" y="194"/>
                </a:lnTo>
                <a:lnTo>
                  <a:pt x="1955" y="196"/>
                </a:lnTo>
                <a:lnTo>
                  <a:pt x="1952" y="196"/>
                </a:lnTo>
                <a:lnTo>
                  <a:pt x="1952" y="199"/>
                </a:lnTo>
                <a:lnTo>
                  <a:pt x="1952" y="202"/>
                </a:lnTo>
                <a:lnTo>
                  <a:pt x="1950" y="202"/>
                </a:lnTo>
                <a:lnTo>
                  <a:pt x="1950" y="204"/>
                </a:lnTo>
                <a:lnTo>
                  <a:pt x="1947" y="204"/>
                </a:lnTo>
                <a:lnTo>
                  <a:pt x="1947" y="207"/>
                </a:lnTo>
                <a:lnTo>
                  <a:pt x="1945" y="207"/>
                </a:lnTo>
                <a:lnTo>
                  <a:pt x="1945" y="209"/>
                </a:lnTo>
                <a:lnTo>
                  <a:pt x="1942" y="209"/>
                </a:lnTo>
                <a:lnTo>
                  <a:pt x="1942" y="212"/>
                </a:lnTo>
                <a:lnTo>
                  <a:pt x="1939" y="212"/>
                </a:lnTo>
                <a:lnTo>
                  <a:pt x="1939" y="215"/>
                </a:lnTo>
                <a:lnTo>
                  <a:pt x="1939" y="212"/>
                </a:lnTo>
                <a:lnTo>
                  <a:pt x="1939" y="215"/>
                </a:lnTo>
                <a:lnTo>
                  <a:pt x="1937" y="215"/>
                </a:lnTo>
                <a:lnTo>
                  <a:pt x="1934" y="215"/>
                </a:lnTo>
                <a:lnTo>
                  <a:pt x="1934" y="217"/>
                </a:lnTo>
                <a:lnTo>
                  <a:pt x="1932" y="217"/>
                </a:lnTo>
                <a:lnTo>
                  <a:pt x="1932" y="220"/>
                </a:lnTo>
                <a:lnTo>
                  <a:pt x="1929" y="220"/>
                </a:lnTo>
                <a:lnTo>
                  <a:pt x="1926" y="220"/>
                </a:lnTo>
                <a:lnTo>
                  <a:pt x="1926" y="222"/>
                </a:lnTo>
                <a:lnTo>
                  <a:pt x="1924" y="220"/>
                </a:lnTo>
                <a:lnTo>
                  <a:pt x="1924" y="222"/>
                </a:lnTo>
                <a:lnTo>
                  <a:pt x="1924" y="225"/>
                </a:lnTo>
                <a:lnTo>
                  <a:pt x="1924" y="222"/>
                </a:lnTo>
                <a:lnTo>
                  <a:pt x="1921" y="222"/>
                </a:lnTo>
                <a:lnTo>
                  <a:pt x="1924" y="225"/>
                </a:lnTo>
                <a:lnTo>
                  <a:pt x="1921" y="225"/>
                </a:lnTo>
                <a:lnTo>
                  <a:pt x="1921" y="222"/>
                </a:lnTo>
                <a:lnTo>
                  <a:pt x="1919" y="222"/>
                </a:lnTo>
                <a:lnTo>
                  <a:pt x="1919" y="220"/>
                </a:lnTo>
                <a:lnTo>
                  <a:pt x="1919" y="217"/>
                </a:lnTo>
                <a:lnTo>
                  <a:pt x="1921" y="217"/>
                </a:lnTo>
                <a:lnTo>
                  <a:pt x="1919" y="217"/>
                </a:lnTo>
                <a:lnTo>
                  <a:pt x="1919" y="215"/>
                </a:lnTo>
                <a:lnTo>
                  <a:pt x="1919" y="212"/>
                </a:lnTo>
                <a:lnTo>
                  <a:pt x="1919" y="209"/>
                </a:lnTo>
                <a:lnTo>
                  <a:pt x="1919" y="207"/>
                </a:lnTo>
                <a:lnTo>
                  <a:pt x="1919" y="204"/>
                </a:lnTo>
                <a:lnTo>
                  <a:pt x="1919" y="202"/>
                </a:lnTo>
                <a:lnTo>
                  <a:pt x="1919" y="199"/>
                </a:lnTo>
                <a:lnTo>
                  <a:pt x="1919" y="196"/>
                </a:lnTo>
                <a:lnTo>
                  <a:pt x="1919" y="194"/>
                </a:lnTo>
                <a:lnTo>
                  <a:pt x="1919" y="191"/>
                </a:lnTo>
                <a:lnTo>
                  <a:pt x="1921" y="191"/>
                </a:lnTo>
                <a:lnTo>
                  <a:pt x="1924" y="191"/>
                </a:lnTo>
                <a:lnTo>
                  <a:pt x="1924" y="188"/>
                </a:lnTo>
                <a:lnTo>
                  <a:pt x="1924" y="186"/>
                </a:lnTo>
                <a:lnTo>
                  <a:pt x="1926" y="186"/>
                </a:lnTo>
                <a:lnTo>
                  <a:pt x="1929" y="186"/>
                </a:lnTo>
                <a:lnTo>
                  <a:pt x="1932" y="186"/>
                </a:lnTo>
                <a:lnTo>
                  <a:pt x="1932" y="183"/>
                </a:lnTo>
                <a:lnTo>
                  <a:pt x="1934" y="183"/>
                </a:lnTo>
                <a:lnTo>
                  <a:pt x="1934" y="181"/>
                </a:lnTo>
                <a:lnTo>
                  <a:pt x="1937" y="181"/>
                </a:lnTo>
                <a:close/>
                <a:moveTo>
                  <a:pt x="1193" y="188"/>
                </a:moveTo>
                <a:lnTo>
                  <a:pt x="1190" y="188"/>
                </a:lnTo>
                <a:lnTo>
                  <a:pt x="1188" y="188"/>
                </a:lnTo>
                <a:lnTo>
                  <a:pt x="1190" y="188"/>
                </a:lnTo>
                <a:lnTo>
                  <a:pt x="1193" y="188"/>
                </a:lnTo>
                <a:lnTo>
                  <a:pt x="1193" y="186"/>
                </a:lnTo>
                <a:lnTo>
                  <a:pt x="1193" y="183"/>
                </a:lnTo>
                <a:lnTo>
                  <a:pt x="1195" y="183"/>
                </a:lnTo>
                <a:lnTo>
                  <a:pt x="1198" y="183"/>
                </a:lnTo>
                <a:lnTo>
                  <a:pt x="1198" y="181"/>
                </a:lnTo>
                <a:lnTo>
                  <a:pt x="1198" y="178"/>
                </a:lnTo>
                <a:lnTo>
                  <a:pt x="1198" y="181"/>
                </a:lnTo>
                <a:lnTo>
                  <a:pt x="1198" y="183"/>
                </a:lnTo>
                <a:lnTo>
                  <a:pt x="1195" y="183"/>
                </a:lnTo>
                <a:lnTo>
                  <a:pt x="1195" y="186"/>
                </a:lnTo>
                <a:lnTo>
                  <a:pt x="1193" y="186"/>
                </a:lnTo>
                <a:lnTo>
                  <a:pt x="1193" y="188"/>
                </a:lnTo>
                <a:close/>
                <a:moveTo>
                  <a:pt x="1973" y="178"/>
                </a:moveTo>
                <a:lnTo>
                  <a:pt x="1973" y="181"/>
                </a:lnTo>
                <a:lnTo>
                  <a:pt x="1976" y="181"/>
                </a:lnTo>
                <a:lnTo>
                  <a:pt x="1973" y="181"/>
                </a:lnTo>
                <a:lnTo>
                  <a:pt x="1973" y="183"/>
                </a:lnTo>
                <a:lnTo>
                  <a:pt x="1971" y="183"/>
                </a:lnTo>
                <a:lnTo>
                  <a:pt x="1973" y="183"/>
                </a:lnTo>
                <a:lnTo>
                  <a:pt x="1971" y="183"/>
                </a:lnTo>
                <a:lnTo>
                  <a:pt x="1971" y="181"/>
                </a:lnTo>
                <a:lnTo>
                  <a:pt x="1971" y="178"/>
                </a:lnTo>
                <a:lnTo>
                  <a:pt x="1973" y="178"/>
                </a:lnTo>
                <a:close/>
                <a:moveTo>
                  <a:pt x="1584" y="175"/>
                </a:moveTo>
                <a:lnTo>
                  <a:pt x="1584" y="178"/>
                </a:lnTo>
                <a:lnTo>
                  <a:pt x="1587" y="178"/>
                </a:lnTo>
                <a:lnTo>
                  <a:pt x="1587" y="181"/>
                </a:lnTo>
                <a:lnTo>
                  <a:pt x="1587" y="183"/>
                </a:lnTo>
                <a:lnTo>
                  <a:pt x="1584" y="183"/>
                </a:lnTo>
                <a:lnTo>
                  <a:pt x="1582" y="183"/>
                </a:lnTo>
                <a:lnTo>
                  <a:pt x="1582" y="181"/>
                </a:lnTo>
                <a:lnTo>
                  <a:pt x="1579" y="181"/>
                </a:lnTo>
                <a:lnTo>
                  <a:pt x="1579" y="178"/>
                </a:lnTo>
                <a:lnTo>
                  <a:pt x="1577" y="178"/>
                </a:lnTo>
                <a:lnTo>
                  <a:pt x="1579" y="178"/>
                </a:lnTo>
                <a:lnTo>
                  <a:pt x="1582" y="178"/>
                </a:lnTo>
                <a:lnTo>
                  <a:pt x="1584" y="175"/>
                </a:lnTo>
                <a:close/>
                <a:moveTo>
                  <a:pt x="2130" y="175"/>
                </a:moveTo>
                <a:lnTo>
                  <a:pt x="2133" y="175"/>
                </a:lnTo>
                <a:lnTo>
                  <a:pt x="2133" y="178"/>
                </a:lnTo>
                <a:lnTo>
                  <a:pt x="2135" y="178"/>
                </a:lnTo>
                <a:lnTo>
                  <a:pt x="2138" y="178"/>
                </a:lnTo>
                <a:lnTo>
                  <a:pt x="2138" y="181"/>
                </a:lnTo>
                <a:lnTo>
                  <a:pt x="2138" y="183"/>
                </a:lnTo>
                <a:lnTo>
                  <a:pt x="2138" y="186"/>
                </a:lnTo>
                <a:lnTo>
                  <a:pt x="2140" y="186"/>
                </a:lnTo>
                <a:lnTo>
                  <a:pt x="2138" y="186"/>
                </a:lnTo>
                <a:lnTo>
                  <a:pt x="2140" y="186"/>
                </a:lnTo>
                <a:lnTo>
                  <a:pt x="2138" y="186"/>
                </a:lnTo>
                <a:lnTo>
                  <a:pt x="2140" y="186"/>
                </a:lnTo>
                <a:lnTo>
                  <a:pt x="2140" y="188"/>
                </a:lnTo>
                <a:lnTo>
                  <a:pt x="2140" y="191"/>
                </a:lnTo>
                <a:lnTo>
                  <a:pt x="2138" y="191"/>
                </a:lnTo>
                <a:lnTo>
                  <a:pt x="2138" y="194"/>
                </a:lnTo>
                <a:lnTo>
                  <a:pt x="2138" y="196"/>
                </a:lnTo>
                <a:lnTo>
                  <a:pt x="2138" y="199"/>
                </a:lnTo>
                <a:lnTo>
                  <a:pt x="2138" y="202"/>
                </a:lnTo>
                <a:lnTo>
                  <a:pt x="2135" y="202"/>
                </a:lnTo>
                <a:lnTo>
                  <a:pt x="2135" y="199"/>
                </a:lnTo>
                <a:lnTo>
                  <a:pt x="2133" y="199"/>
                </a:lnTo>
                <a:lnTo>
                  <a:pt x="2133" y="196"/>
                </a:lnTo>
                <a:lnTo>
                  <a:pt x="2130" y="196"/>
                </a:lnTo>
                <a:lnTo>
                  <a:pt x="2130" y="194"/>
                </a:lnTo>
                <a:lnTo>
                  <a:pt x="2127" y="194"/>
                </a:lnTo>
                <a:lnTo>
                  <a:pt x="2127" y="191"/>
                </a:lnTo>
                <a:lnTo>
                  <a:pt x="2125" y="191"/>
                </a:lnTo>
                <a:lnTo>
                  <a:pt x="2125" y="188"/>
                </a:lnTo>
                <a:lnTo>
                  <a:pt x="2122" y="188"/>
                </a:lnTo>
                <a:lnTo>
                  <a:pt x="2122" y="186"/>
                </a:lnTo>
                <a:lnTo>
                  <a:pt x="2122" y="183"/>
                </a:lnTo>
                <a:lnTo>
                  <a:pt x="2119" y="183"/>
                </a:lnTo>
                <a:lnTo>
                  <a:pt x="2119" y="181"/>
                </a:lnTo>
                <a:lnTo>
                  <a:pt x="2122" y="181"/>
                </a:lnTo>
                <a:lnTo>
                  <a:pt x="2122" y="178"/>
                </a:lnTo>
                <a:lnTo>
                  <a:pt x="2125" y="178"/>
                </a:lnTo>
                <a:lnTo>
                  <a:pt x="2127" y="178"/>
                </a:lnTo>
                <a:lnTo>
                  <a:pt x="2127" y="175"/>
                </a:lnTo>
                <a:lnTo>
                  <a:pt x="2130" y="175"/>
                </a:lnTo>
                <a:close/>
                <a:moveTo>
                  <a:pt x="1222" y="168"/>
                </a:moveTo>
                <a:lnTo>
                  <a:pt x="1219" y="168"/>
                </a:lnTo>
                <a:lnTo>
                  <a:pt x="1219" y="170"/>
                </a:lnTo>
                <a:lnTo>
                  <a:pt x="1216" y="170"/>
                </a:lnTo>
                <a:lnTo>
                  <a:pt x="1214" y="173"/>
                </a:lnTo>
                <a:lnTo>
                  <a:pt x="1211" y="173"/>
                </a:lnTo>
                <a:lnTo>
                  <a:pt x="1211" y="170"/>
                </a:lnTo>
                <a:lnTo>
                  <a:pt x="1214" y="168"/>
                </a:lnTo>
                <a:lnTo>
                  <a:pt x="1216" y="168"/>
                </a:lnTo>
                <a:lnTo>
                  <a:pt x="1219" y="168"/>
                </a:lnTo>
                <a:lnTo>
                  <a:pt x="1222" y="168"/>
                </a:lnTo>
                <a:lnTo>
                  <a:pt x="1222" y="165"/>
                </a:lnTo>
                <a:lnTo>
                  <a:pt x="1222" y="162"/>
                </a:lnTo>
                <a:lnTo>
                  <a:pt x="1222" y="165"/>
                </a:lnTo>
                <a:lnTo>
                  <a:pt x="1224" y="165"/>
                </a:lnTo>
                <a:lnTo>
                  <a:pt x="1222" y="168"/>
                </a:lnTo>
                <a:close/>
                <a:moveTo>
                  <a:pt x="1235" y="168"/>
                </a:moveTo>
                <a:lnTo>
                  <a:pt x="1235" y="165"/>
                </a:lnTo>
                <a:lnTo>
                  <a:pt x="1237" y="165"/>
                </a:lnTo>
                <a:lnTo>
                  <a:pt x="1237" y="168"/>
                </a:lnTo>
                <a:lnTo>
                  <a:pt x="1235" y="168"/>
                </a:lnTo>
                <a:lnTo>
                  <a:pt x="1232" y="168"/>
                </a:lnTo>
                <a:lnTo>
                  <a:pt x="1232" y="165"/>
                </a:lnTo>
                <a:lnTo>
                  <a:pt x="1232" y="162"/>
                </a:lnTo>
                <a:lnTo>
                  <a:pt x="1229" y="162"/>
                </a:lnTo>
                <a:lnTo>
                  <a:pt x="1229" y="160"/>
                </a:lnTo>
                <a:lnTo>
                  <a:pt x="1232" y="162"/>
                </a:lnTo>
                <a:lnTo>
                  <a:pt x="1232" y="165"/>
                </a:lnTo>
                <a:lnTo>
                  <a:pt x="1235" y="165"/>
                </a:lnTo>
                <a:lnTo>
                  <a:pt x="1235" y="168"/>
                </a:lnTo>
                <a:close/>
                <a:moveTo>
                  <a:pt x="1550" y="139"/>
                </a:moveTo>
                <a:lnTo>
                  <a:pt x="1553" y="139"/>
                </a:lnTo>
                <a:lnTo>
                  <a:pt x="1553" y="141"/>
                </a:lnTo>
                <a:lnTo>
                  <a:pt x="1553" y="144"/>
                </a:lnTo>
                <a:lnTo>
                  <a:pt x="1553" y="147"/>
                </a:lnTo>
                <a:lnTo>
                  <a:pt x="1550" y="147"/>
                </a:lnTo>
                <a:lnTo>
                  <a:pt x="1550" y="149"/>
                </a:lnTo>
                <a:lnTo>
                  <a:pt x="1548" y="149"/>
                </a:lnTo>
                <a:lnTo>
                  <a:pt x="1548" y="152"/>
                </a:lnTo>
                <a:lnTo>
                  <a:pt x="1545" y="152"/>
                </a:lnTo>
                <a:lnTo>
                  <a:pt x="1545" y="155"/>
                </a:lnTo>
                <a:lnTo>
                  <a:pt x="1543" y="155"/>
                </a:lnTo>
                <a:lnTo>
                  <a:pt x="1540" y="155"/>
                </a:lnTo>
                <a:lnTo>
                  <a:pt x="1537" y="155"/>
                </a:lnTo>
                <a:lnTo>
                  <a:pt x="1535" y="155"/>
                </a:lnTo>
                <a:lnTo>
                  <a:pt x="1532" y="155"/>
                </a:lnTo>
                <a:lnTo>
                  <a:pt x="1532" y="157"/>
                </a:lnTo>
                <a:lnTo>
                  <a:pt x="1530" y="157"/>
                </a:lnTo>
                <a:lnTo>
                  <a:pt x="1530" y="155"/>
                </a:lnTo>
                <a:lnTo>
                  <a:pt x="1527" y="155"/>
                </a:lnTo>
                <a:lnTo>
                  <a:pt x="1524" y="155"/>
                </a:lnTo>
                <a:lnTo>
                  <a:pt x="1524" y="152"/>
                </a:lnTo>
                <a:lnTo>
                  <a:pt x="1527" y="149"/>
                </a:lnTo>
                <a:lnTo>
                  <a:pt x="1527" y="147"/>
                </a:lnTo>
                <a:lnTo>
                  <a:pt x="1530" y="147"/>
                </a:lnTo>
                <a:lnTo>
                  <a:pt x="1530" y="144"/>
                </a:lnTo>
                <a:lnTo>
                  <a:pt x="1532" y="144"/>
                </a:lnTo>
                <a:lnTo>
                  <a:pt x="1532" y="147"/>
                </a:lnTo>
                <a:lnTo>
                  <a:pt x="1532" y="149"/>
                </a:lnTo>
                <a:lnTo>
                  <a:pt x="1530" y="149"/>
                </a:lnTo>
                <a:lnTo>
                  <a:pt x="1530" y="152"/>
                </a:lnTo>
                <a:lnTo>
                  <a:pt x="1532" y="152"/>
                </a:lnTo>
                <a:lnTo>
                  <a:pt x="1535" y="152"/>
                </a:lnTo>
                <a:lnTo>
                  <a:pt x="1535" y="149"/>
                </a:lnTo>
                <a:lnTo>
                  <a:pt x="1537" y="149"/>
                </a:lnTo>
                <a:lnTo>
                  <a:pt x="1537" y="147"/>
                </a:lnTo>
                <a:lnTo>
                  <a:pt x="1537" y="144"/>
                </a:lnTo>
                <a:lnTo>
                  <a:pt x="1537" y="141"/>
                </a:lnTo>
                <a:lnTo>
                  <a:pt x="1540" y="141"/>
                </a:lnTo>
                <a:lnTo>
                  <a:pt x="1543" y="141"/>
                </a:lnTo>
                <a:lnTo>
                  <a:pt x="1543" y="139"/>
                </a:lnTo>
                <a:lnTo>
                  <a:pt x="1545" y="139"/>
                </a:lnTo>
                <a:lnTo>
                  <a:pt x="1548" y="139"/>
                </a:lnTo>
                <a:lnTo>
                  <a:pt x="1548" y="136"/>
                </a:lnTo>
                <a:lnTo>
                  <a:pt x="1550" y="139"/>
                </a:lnTo>
                <a:close/>
                <a:moveTo>
                  <a:pt x="1389" y="107"/>
                </a:moveTo>
                <a:lnTo>
                  <a:pt x="1391" y="107"/>
                </a:lnTo>
                <a:lnTo>
                  <a:pt x="1391" y="110"/>
                </a:lnTo>
                <a:lnTo>
                  <a:pt x="1391" y="113"/>
                </a:lnTo>
                <a:lnTo>
                  <a:pt x="1391" y="115"/>
                </a:lnTo>
                <a:lnTo>
                  <a:pt x="1389" y="115"/>
                </a:lnTo>
                <a:lnTo>
                  <a:pt x="1389" y="113"/>
                </a:lnTo>
                <a:lnTo>
                  <a:pt x="1389" y="110"/>
                </a:lnTo>
                <a:lnTo>
                  <a:pt x="1389" y="107"/>
                </a:lnTo>
                <a:lnTo>
                  <a:pt x="1389" y="105"/>
                </a:lnTo>
                <a:lnTo>
                  <a:pt x="1389" y="107"/>
                </a:lnTo>
                <a:close/>
                <a:moveTo>
                  <a:pt x="1558" y="92"/>
                </a:moveTo>
                <a:lnTo>
                  <a:pt x="1558" y="94"/>
                </a:lnTo>
                <a:lnTo>
                  <a:pt x="1556" y="94"/>
                </a:lnTo>
                <a:lnTo>
                  <a:pt x="1553" y="94"/>
                </a:lnTo>
                <a:lnTo>
                  <a:pt x="1550" y="94"/>
                </a:lnTo>
                <a:lnTo>
                  <a:pt x="1548" y="94"/>
                </a:lnTo>
                <a:lnTo>
                  <a:pt x="1545" y="94"/>
                </a:lnTo>
                <a:lnTo>
                  <a:pt x="1543" y="94"/>
                </a:lnTo>
                <a:lnTo>
                  <a:pt x="1543" y="97"/>
                </a:lnTo>
                <a:lnTo>
                  <a:pt x="1543" y="94"/>
                </a:lnTo>
                <a:lnTo>
                  <a:pt x="1540" y="94"/>
                </a:lnTo>
                <a:lnTo>
                  <a:pt x="1540" y="92"/>
                </a:lnTo>
                <a:lnTo>
                  <a:pt x="1543" y="92"/>
                </a:lnTo>
                <a:lnTo>
                  <a:pt x="1545" y="92"/>
                </a:lnTo>
                <a:lnTo>
                  <a:pt x="1548" y="92"/>
                </a:lnTo>
                <a:lnTo>
                  <a:pt x="1550" y="92"/>
                </a:lnTo>
                <a:lnTo>
                  <a:pt x="1553" y="89"/>
                </a:lnTo>
                <a:lnTo>
                  <a:pt x="1556" y="89"/>
                </a:lnTo>
                <a:lnTo>
                  <a:pt x="1558" y="92"/>
                </a:lnTo>
                <a:close/>
                <a:moveTo>
                  <a:pt x="1577" y="84"/>
                </a:moveTo>
                <a:lnTo>
                  <a:pt x="1579" y="84"/>
                </a:lnTo>
                <a:lnTo>
                  <a:pt x="1577" y="84"/>
                </a:lnTo>
                <a:lnTo>
                  <a:pt x="1579" y="84"/>
                </a:lnTo>
                <a:lnTo>
                  <a:pt x="1579" y="87"/>
                </a:lnTo>
                <a:lnTo>
                  <a:pt x="1577" y="87"/>
                </a:lnTo>
                <a:lnTo>
                  <a:pt x="1574" y="87"/>
                </a:lnTo>
                <a:lnTo>
                  <a:pt x="1574" y="84"/>
                </a:lnTo>
                <a:lnTo>
                  <a:pt x="1577" y="84"/>
                </a:lnTo>
                <a:close/>
                <a:moveTo>
                  <a:pt x="1603" y="74"/>
                </a:moveTo>
                <a:lnTo>
                  <a:pt x="1605" y="74"/>
                </a:lnTo>
                <a:lnTo>
                  <a:pt x="1605" y="76"/>
                </a:lnTo>
                <a:lnTo>
                  <a:pt x="1605" y="79"/>
                </a:lnTo>
                <a:lnTo>
                  <a:pt x="1608" y="79"/>
                </a:lnTo>
                <a:lnTo>
                  <a:pt x="1608" y="81"/>
                </a:lnTo>
                <a:lnTo>
                  <a:pt x="1611" y="81"/>
                </a:lnTo>
                <a:lnTo>
                  <a:pt x="1611" y="84"/>
                </a:lnTo>
                <a:lnTo>
                  <a:pt x="1613" y="84"/>
                </a:lnTo>
                <a:lnTo>
                  <a:pt x="1613" y="87"/>
                </a:lnTo>
                <a:lnTo>
                  <a:pt x="1616" y="87"/>
                </a:lnTo>
                <a:lnTo>
                  <a:pt x="1616" y="89"/>
                </a:lnTo>
                <a:lnTo>
                  <a:pt x="1618" y="89"/>
                </a:lnTo>
                <a:lnTo>
                  <a:pt x="1618" y="92"/>
                </a:lnTo>
                <a:lnTo>
                  <a:pt x="1621" y="92"/>
                </a:lnTo>
                <a:lnTo>
                  <a:pt x="1621" y="94"/>
                </a:lnTo>
                <a:lnTo>
                  <a:pt x="1624" y="94"/>
                </a:lnTo>
                <a:lnTo>
                  <a:pt x="1626" y="94"/>
                </a:lnTo>
                <a:lnTo>
                  <a:pt x="1626" y="97"/>
                </a:lnTo>
                <a:lnTo>
                  <a:pt x="1629" y="97"/>
                </a:lnTo>
                <a:lnTo>
                  <a:pt x="1629" y="100"/>
                </a:lnTo>
                <a:lnTo>
                  <a:pt x="1629" y="102"/>
                </a:lnTo>
                <a:lnTo>
                  <a:pt x="1629" y="105"/>
                </a:lnTo>
                <a:lnTo>
                  <a:pt x="1626" y="105"/>
                </a:lnTo>
                <a:lnTo>
                  <a:pt x="1626" y="107"/>
                </a:lnTo>
                <a:lnTo>
                  <a:pt x="1626" y="110"/>
                </a:lnTo>
                <a:lnTo>
                  <a:pt x="1624" y="110"/>
                </a:lnTo>
                <a:lnTo>
                  <a:pt x="1621" y="110"/>
                </a:lnTo>
                <a:lnTo>
                  <a:pt x="1621" y="107"/>
                </a:lnTo>
                <a:lnTo>
                  <a:pt x="1621" y="105"/>
                </a:lnTo>
                <a:lnTo>
                  <a:pt x="1618" y="105"/>
                </a:lnTo>
                <a:lnTo>
                  <a:pt x="1618" y="102"/>
                </a:lnTo>
                <a:lnTo>
                  <a:pt x="1618" y="105"/>
                </a:lnTo>
                <a:lnTo>
                  <a:pt x="1621" y="105"/>
                </a:lnTo>
                <a:lnTo>
                  <a:pt x="1621" y="102"/>
                </a:lnTo>
                <a:lnTo>
                  <a:pt x="1621" y="100"/>
                </a:lnTo>
                <a:lnTo>
                  <a:pt x="1621" y="97"/>
                </a:lnTo>
                <a:lnTo>
                  <a:pt x="1618" y="97"/>
                </a:lnTo>
                <a:lnTo>
                  <a:pt x="1616" y="97"/>
                </a:lnTo>
                <a:lnTo>
                  <a:pt x="1613" y="97"/>
                </a:lnTo>
                <a:lnTo>
                  <a:pt x="1611" y="97"/>
                </a:lnTo>
                <a:lnTo>
                  <a:pt x="1611" y="94"/>
                </a:lnTo>
                <a:lnTo>
                  <a:pt x="1608" y="94"/>
                </a:lnTo>
                <a:lnTo>
                  <a:pt x="1608" y="92"/>
                </a:lnTo>
                <a:lnTo>
                  <a:pt x="1608" y="89"/>
                </a:lnTo>
                <a:lnTo>
                  <a:pt x="1608" y="87"/>
                </a:lnTo>
                <a:lnTo>
                  <a:pt x="1605" y="87"/>
                </a:lnTo>
                <a:lnTo>
                  <a:pt x="1605" y="84"/>
                </a:lnTo>
                <a:lnTo>
                  <a:pt x="1605" y="81"/>
                </a:lnTo>
                <a:lnTo>
                  <a:pt x="1605" y="79"/>
                </a:lnTo>
                <a:lnTo>
                  <a:pt x="1603" y="79"/>
                </a:lnTo>
                <a:lnTo>
                  <a:pt x="1605" y="79"/>
                </a:lnTo>
                <a:lnTo>
                  <a:pt x="1603" y="79"/>
                </a:lnTo>
                <a:lnTo>
                  <a:pt x="1603" y="76"/>
                </a:lnTo>
                <a:lnTo>
                  <a:pt x="1600" y="76"/>
                </a:lnTo>
                <a:lnTo>
                  <a:pt x="1603" y="76"/>
                </a:lnTo>
                <a:lnTo>
                  <a:pt x="1603" y="74"/>
                </a:lnTo>
                <a:close/>
                <a:moveTo>
                  <a:pt x="1804" y="60"/>
                </a:moveTo>
                <a:lnTo>
                  <a:pt x="1806" y="60"/>
                </a:lnTo>
                <a:lnTo>
                  <a:pt x="1809" y="63"/>
                </a:lnTo>
                <a:lnTo>
                  <a:pt x="1811" y="63"/>
                </a:lnTo>
                <a:lnTo>
                  <a:pt x="1814" y="63"/>
                </a:lnTo>
                <a:lnTo>
                  <a:pt x="1814" y="66"/>
                </a:lnTo>
                <a:lnTo>
                  <a:pt x="1817" y="66"/>
                </a:lnTo>
                <a:lnTo>
                  <a:pt x="1817" y="68"/>
                </a:lnTo>
                <a:lnTo>
                  <a:pt x="1819" y="68"/>
                </a:lnTo>
                <a:lnTo>
                  <a:pt x="1817" y="68"/>
                </a:lnTo>
                <a:lnTo>
                  <a:pt x="1817" y="71"/>
                </a:lnTo>
                <a:lnTo>
                  <a:pt x="1817" y="74"/>
                </a:lnTo>
                <a:lnTo>
                  <a:pt x="1817" y="76"/>
                </a:lnTo>
                <a:lnTo>
                  <a:pt x="1814" y="76"/>
                </a:lnTo>
                <a:lnTo>
                  <a:pt x="1814" y="79"/>
                </a:lnTo>
                <a:lnTo>
                  <a:pt x="1811" y="79"/>
                </a:lnTo>
                <a:lnTo>
                  <a:pt x="1811" y="81"/>
                </a:lnTo>
                <a:lnTo>
                  <a:pt x="1814" y="81"/>
                </a:lnTo>
                <a:lnTo>
                  <a:pt x="1811" y="81"/>
                </a:lnTo>
                <a:lnTo>
                  <a:pt x="1811" y="84"/>
                </a:lnTo>
                <a:lnTo>
                  <a:pt x="1811" y="87"/>
                </a:lnTo>
                <a:lnTo>
                  <a:pt x="1814" y="87"/>
                </a:lnTo>
                <a:lnTo>
                  <a:pt x="1814" y="89"/>
                </a:lnTo>
                <a:lnTo>
                  <a:pt x="1814" y="92"/>
                </a:lnTo>
                <a:lnTo>
                  <a:pt x="1817" y="92"/>
                </a:lnTo>
                <a:lnTo>
                  <a:pt x="1817" y="94"/>
                </a:lnTo>
                <a:lnTo>
                  <a:pt x="1819" y="97"/>
                </a:lnTo>
                <a:lnTo>
                  <a:pt x="1822" y="97"/>
                </a:lnTo>
                <a:lnTo>
                  <a:pt x="1825" y="97"/>
                </a:lnTo>
                <a:lnTo>
                  <a:pt x="1827" y="97"/>
                </a:lnTo>
                <a:lnTo>
                  <a:pt x="1830" y="97"/>
                </a:lnTo>
                <a:lnTo>
                  <a:pt x="1832" y="97"/>
                </a:lnTo>
                <a:lnTo>
                  <a:pt x="1835" y="97"/>
                </a:lnTo>
                <a:lnTo>
                  <a:pt x="1838" y="97"/>
                </a:lnTo>
                <a:lnTo>
                  <a:pt x="1840" y="97"/>
                </a:lnTo>
                <a:lnTo>
                  <a:pt x="1843" y="97"/>
                </a:lnTo>
                <a:lnTo>
                  <a:pt x="1843" y="100"/>
                </a:lnTo>
                <a:lnTo>
                  <a:pt x="1845" y="100"/>
                </a:lnTo>
                <a:lnTo>
                  <a:pt x="1848" y="100"/>
                </a:lnTo>
                <a:lnTo>
                  <a:pt x="1851" y="100"/>
                </a:lnTo>
                <a:lnTo>
                  <a:pt x="1851" y="97"/>
                </a:lnTo>
                <a:lnTo>
                  <a:pt x="1853" y="97"/>
                </a:lnTo>
                <a:lnTo>
                  <a:pt x="1856" y="97"/>
                </a:lnTo>
                <a:lnTo>
                  <a:pt x="1856" y="100"/>
                </a:lnTo>
                <a:lnTo>
                  <a:pt x="1856" y="97"/>
                </a:lnTo>
                <a:lnTo>
                  <a:pt x="1858" y="97"/>
                </a:lnTo>
                <a:lnTo>
                  <a:pt x="1858" y="100"/>
                </a:lnTo>
                <a:lnTo>
                  <a:pt x="1861" y="100"/>
                </a:lnTo>
                <a:lnTo>
                  <a:pt x="1861" y="102"/>
                </a:lnTo>
                <a:lnTo>
                  <a:pt x="1864" y="102"/>
                </a:lnTo>
                <a:lnTo>
                  <a:pt x="1866" y="102"/>
                </a:lnTo>
                <a:lnTo>
                  <a:pt x="1869" y="102"/>
                </a:lnTo>
                <a:lnTo>
                  <a:pt x="1872" y="102"/>
                </a:lnTo>
                <a:lnTo>
                  <a:pt x="1874" y="102"/>
                </a:lnTo>
                <a:lnTo>
                  <a:pt x="1877" y="102"/>
                </a:lnTo>
                <a:lnTo>
                  <a:pt x="1879" y="102"/>
                </a:lnTo>
                <a:lnTo>
                  <a:pt x="1882" y="102"/>
                </a:lnTo>
                <a:lnTo>
                  <a:pt x="1885" y="102"/>
                </a:lnTo>
                <a:lnTo>
                  <a:pt x="1885" y="105"/>
                </a:lnTo>
                <a:lnTo>
                  <a:pt x="1887" y="105"/>
                </a:lnTo>
                <a:lnTo>
                  <a:pt x="1890" y="105"/>
                </a:lnTo>
                <a:lnTo>
                  <a:pt x="1892" y="105"/>
                </a:lnTo>
                <a:lnTo>
                  <a:pt x="1892" y="102"/>
                </a:lnTo>
                <a:lnTo>
                  <a:pt x="1895" y="102"/>
                </a:lnTo>
                <a:lnTo>
                  <a:pt x="1898" y="102"/>
                </a:lnTo>
                <a:lnTo>
                  <a:pt x="1898" y="105"/>
                </a:lnTo>
                <a:lnTo>
                  <a:pt x="1898" y="102"/>
                </a:lnTo>
                <a:lnTo>
                  <a:pt x="1900" y="102"/>
                </a:lnTo>
                <a:lnTo>
                  <a:pt x="1900" y="105"/>
                </a:lnTo>
                <a:lnTo>
                  <a:pt x="1903" y="105"/>
                </a:lnTo>
                <a:lnTo>
                  <a:pt x="1905" y="105"/>
                </a:lnTo>
                <a:lnTo>
                  <a:pt x="1905" y="107"/>
                </a:lnTo>
                <a:lnTo>
                  <a:pt x="1905" y="105"/>
                </a:lnTo>
                <a:lnTo>
                  <a:pt x="1908" y="105"/>
                </a:lnTo>
                <a:lnTo>
                  <a:pt x="1911" y="105"/>
                </a:lnTo>
                <a:lnTo>
                  <a:pt x="1911" y="102"/>
                </a:lnTo>
                <a:lnTo>
                  <a:pt x="1913" y="102"/>
                </a:lnTo>
                <a:lnTo>
                  <a:pt x="1916" y="100"/>
                </a:lnTo>
                <a:lnTo>
                  <a:pt x="1916" y="97"/>
                </a:lnTo>
                <a:lnTo>
                  <a:pt x="1916" y="94"/>
                </a:lnTo>
                <a:lnTo>
                  <a:pt x="1919" y="94"/>
                </a:lnTo>
                <a:lnTo>
                  <a:pt x="1921" y="94"/>
                </a:lnTo>
                <a:lnTo>
                  <a:pt x="1921" y="97"/>
                </a:lnTo>
                <a:lnTo>
                  <a:pt x="1924" y="100"/>
                </a:lnTo>
                <a:lnTo>
                  <a:pt x="1926" y="100"/>
                </a:lnTo>
                <a:lnTo>
                  <a:pt x="1929" y="100"/>
                </a:lnTo>
                <a:lnTo>
                  <a:pt x="1932" y="102"/>
                </a:lnTo>
                <a:lnTo>
                  <a:pt x="1934" y="102"/>
                </a:lnTo>
                <a:lnTo>
                  <a:pt x="1937" y="102"/>
                </a:lnTo>
                <a:lnTo>
                  <a:pt x="1939" y="102"/>
                </a:lnTo>
                <a:lnTo>
                  <a:pt x="1942" y="102"/>
                </a:lnTo>
                <a:lnTo>
                  <a:pt x="1942" y="105"/>
                </a:lnTo>
                <a:lnTo>
                  <a:pt x="1942" y="102"/>
                </a:lnTo>
                <a:lnTo>
                  <a:pt x="1945" y="102"/>
                </a:lnTo>
                <a:lnTo>
                  <a:pt x="1947" y="102"/>
                </a:lnTo>
                <a:lnTo>
                  <a:pt x="1950" y="102"/>
                </a:lnTo>
                <a:lnTo>
                  <a:pt x="1950" y="105"/>
                </a:lnTo>
                <a:lnTo>
                  <a:pt x="1952" y="105"/>
                </a:lnTo>
                <a:lnTo>
                  <a:pt x="1952" y="102"/>
                </a:lnTo>
                <a:lnTo>
                  <a:pt x="1955" y="102"/>
                </a:lnTo>
                <a:lnTo>
                  <a:pt x="1958" y="102"/>
                </a:lnTo>
                <a:lnTo>
                  <a:pt x="1958" y="100"/>
                </a:lnTo>
                <a:lnTo>
                  <a:pt x="1958" y="102"/>
                </a:lnTo>
                <a:lnTo>
                  <a:pt x="1960" y="102"/>
                </a:lnTo>
                <a:lnTo>
                  <a:pt x="1960" y="100"/>
                </a:lnTo>
                <a:lnTo>
                  <a:pt x="1963" y="100"/>
                </a:lnTo>
                <a:lnTo>
                  <a:pt x="1965" y="100"/>
                </a:lnTo>
                <a:lnTo>
                  <a:pt x="1968" y="100"/>
                </a:lnTo>
                <a:lnTo>
                  <a:pt x="1968" y="97"/>
                </a:lnTo>
                <a:lnTo>
                  <a:pt x="1968" y="100"/>
                </a:lnTo>
                <a:lnTo>
                  <a:pt x="1971" y="100"/>
                </a:lnTo>
                <a:lnTo>
                  <a:pt x="1973" y="100"/>
                </a:lnTo>
                <a:lnTo>
                  <a:pt x="1973" y="102"/>
                </a:lnTo>
                <a:lnTo>
                  <a:pt x="1976" y="102"/>
                </a:lnTo>
                <a:lnTo>
                  <a:pt x="1979" y="102"/>
                </a:lnTo>
                <a:lnTo>
                  <a:pt x="1979" y="105"/>
                </a:lnTo>
                <a:lnTo>
                  <a:pt x="1981" y="105"/>
                </a:lnTo>
                <a:lnTo>
                  <a:pt x="1984" y="107"/>
                </a:lnTo>
                <a:lnTo>
                  <a:pt x="1986" y="107"/>
                </a:lnTo>
                <a:lnTo>
                  <a:pt x="1986" y="110"/>
                </a:lnTo>
                <a:lnTo>
                  <a:pt x="1989" y="110"/>
                </a:lnTo>
                <a:lnTo>
                  <a:pt x="1989" y="107"/>
                </a:lnTo>
                <a:lnTo>
                  <a:pt x="1989" y="110"/>
                </a:lnTo>
                <a:lnTo>
                  <a:pt x="1989" y="107"/>
                </a:lnTo>
                <a:lnTo>
                  <a:pt x="1992" y="107"/>
                </a:lnTo>
                <a:lnTo>
                  <a:pt x="1992" y="110"/>
                </a:lnTo>
                <a:lnTo>
                  <a:pt x="1992" y="107"/>
                </a:lnTo>
                <a:lnTo>
                  <a:pt x="1994" y="107"/>
                </a:lnTo>
                <a:lnTo>
                  <a:pt x="1992" y="107"/>
                </a:lnTo>
                <a:lnTo>
                  <a:pt x="1992" y="105"/>
                </a:lnTo>
                <a:lnTo>
                  <a:pt x="1994" y="105"/>
                </a:lnTo>
                <a:lnTo>
                  <a:pt x="1997" y="105"/>
                </a:lnTo>
                <a:lnTo>
                  <a:pt x="1999" y="102"/>
                </a:lnTo>
                <a:lnTo>
                  <a:pt x="2002" y="102"/>
                </a:lnTo>
                <a:lnTo>
                  <a:pt x="2005" y="102"/>
                </a:lnTo>
                <a:lnTo>
                  <a:pt x="2007" y="102"/>
                </a:lnTo>
                <a:lnTo>
                  <a:pt x="2010" y="102"/>
                </a:lnTo>
                <a:lnTo>
                  <a:pt x="2012" y="102"/>
                </a:lnTo>
                <a:lnTo>
                  <a:pt x="2012" y="105"/>
                </a:lnTo>
                <a:lnTo>
                  <a:pt x="2012" y="102"/>
                </a:lnTo>
                <a:lnTo>
                  <a:pt x="2012" y="105"/>
                </a:lnTo>
                <a:lnTo>
                  <a:pt x="2015" y="105"/>
                </a:lnTo>
                <a:lnTo>
                  <a:pt x="2018" y="105"/>
                </a:lnTo>
                <a:lnTo>
                  <a:pt x="2018" y="107"/>
                </a:lnTo>
                <a:lnTo>
                  <a:pt x="2018" y="110"/>
                </a:lnTo>
                <a:lnTo>
                  <a:pt x="2015" y="110"/>
                </a:lnTo>
                <a:lnTo>
                  <a:pt x="2012" y="110"/>
                </a:lnTo>
                <a:lnTo>
                  <a:pt x="2012" y="107"/>
                </a:lnTo>
                <a:lnTo>
                  <a:pt x="2010" y="107"/>
                </a:lnTo>
                <a:lnTo>
                  <a:pt x="2007" y="107"/>
                </a:lnTo>
                <a:lnTo>
                  <a:pt x="2005" y="107"/>
                </a:lnTo>
                <a:lnTo>
                  <a:pt x="2005" y="110"/>
                </a:lnTo>
                <a:lnTo>
                  <a:pt x="2002" y="110"/>
                </a:lnTo>
                <a:lnTo>
                  <a:pt x="1999" y="110"/>
                </a:lnTo>
                <a:lnTo>
                  <a:pt x="1999" y="113"/>
                </a:lnTo>
                <a:lnTo>
                  <a:pt x="1997" y="113"/>
                </a:lnTo>
                <a:lnTo>
                  <a:pt x="1997" y="115"/>
                </a:lnTo>
                <a:lnTo>
                  <a:pt x="1997" y="118"/>
                </a:lnTo>
                <a:lnTo>
                  <a:pt x="1994" y="118"/>
                </a:lnTo>
                <a:lnTo>
                  <a:pt x="1992" y="118"/>
                </a:lnTo>
                <a:lnTo>
                  <a:pt x="1994" y="118"/>
                </a:lnTo>
                <a:lnTo>
                  <a:pt x="1994" y="121"/>
                </a:lnTo>
                <a:lnTo>
                  <a:pt x="1992" y="121"/>
                </a:lnTo>
                <a:lnTo>
                  <a:pt x="1992" y="123"/>
                </a:lnTo>
                <a:lnTo>
                  <a:pt x="1989" y="123"/>
                </a:lnTo>
                <a:lnTo>
                  <a:pt x="1986" y="123"/>
                </a:lnTo>
                <a:lnTo>
                  <a:pt x="1984" y="123"/>
                </a:lnTo>
                <a:lnTo>
                  <a:pt x="1984" y="121"/>
                </a:lnTo>
                <a:lnTo>
                  <a:pt x="1984" y="123"/>
                </a:lnTo>
                <a:lnTo>
                  <a:pt x="1981" y="126"/>
                </a:lnTo>
                <a:lnTo>
                  <a:pt x="1979" y="126"/>
                </a:lnTo>
                <a:lnTo>
                  <a:pt x="1976" y="126"/>
                </a:lnTo>
                <a:lnTo>
                  <a:pt x="1973" y="126"/>
                </a:lnTo>
                <a:lnTo>
                  <a:pt x="1973" y="128"/>
                </a:lnTo>
                <a:lnTo>
                  <a:pt x="1973" y="126"/>
                </a:lnTo>
                <a:lnTo>
                  <a:pt x="1973" y="128"/>
                </a:lnTo>
                <a:lnTo>
                  <a:pt x="1971" y="128"/>
                </a:lnTo>
                <a:lnTo>
                  <a:pt x="1971" y="131"/>
                </a:lnTo>
                <a:lnTo>
                  <a:pt x="1968" y="131"/>
                </a:lnTo>
                <a:lnTo>
                  <a:pt x="1971" y="131"/>
                </a:lnTo>
                <a:lnTo>
                  <a:pt x="1971" y="134"/>
                </a:lnTo>
                <a:lnTo>
                  <a:pt x="1968" y="134"/>
                </a:lnTo>
                <a:lnTo>
                  <a:pt x="1968" y="131"/>
                </a:lnTo>
                <a:lnTo>
                  <a:pt x="1965" y="131"/>
                </a:lnTo>
                <a:lnTo>
                  <a:pt x="1963" y="131"/>
                </a:lnTo>
                <a:lnTo>
                  <a:pt x="1963" y="128"/>
                </a:lnTo>
                <a:lnTo>
                  <a:pt x="1963" y="126"/>
                </a:lnTo>
                <a:lnTo>
                  <a:pt x="1960" y="126"/>
                </a:lnTo>
                <a:lnTo>
                  <a:pt x="1960" y="123"/>
                </a:lnTo>
                <a:lnTo>
                  <a:pt x="1958" y="123"/>
                </a:lnTo>
                <a:lnTo>
                  <a:pt x="1955" y="123"/>
                </a:lnTo>
                <a:lnTo>
                  <a:pt x="1955" y="121"/>
                </a:lnTo>
                <a:lnTo>
                  <a:pt x="1952" y="121"/>
                </a:lnTo>
                <a:lnTo>
                  <a:pt x="1950" y="121"/>
                </a:lnTo>
                <a:lnTo>
                  <a:pt x="1950" y="118"/>
                </a:lnTo>
                <a:lnTo>
                  <a:pt x="1947" y="118"/>
                </a:lnTo>
                <a:lnTo>
                  <a:pt x="1945" y="118"/>
                </a:lnTo>
                <a:lnTo>
                  <a:pt x="1942" y="118"/>
                </a:lnTo>
                <a:lnTo>
                  <a:pt x="1942" y="121"/>
                </a:lnTo>
                <a:lnTo>
                  <a:pt x="1939" y="123"/>
                </a:lnTo>
                <a:lnTo>
                  <a:pt x="1942" y="123"/>
                </a:lnTo>
                <a:lnTo>
                  <a:pt x="1942" y="126"/>
                </a:lnTo>
                <a:lnTo>
                  <a:pt x="1939" y="128"/>
                </a:lnTo>
                <a:lnTo>
                  <a:pt x="1942" y="128"/>
                </a:lnTo>
                <a:lnTo>
                  <a:pt x="1942" y="131"/>
                </a:lnTo>
                <a:lnTo>
                  <a:pt x="1945" y="131"/>
                </a:lnTo>
                <a:lnTo>
                  <a:pt x="1942" y="131"/>
                </a:lnTo>
                <a:lnTo>
                  <a:pt x="1942" y="134"/>
                </a:lnTo>
                <a:lnTo>
                  <a:pt x="1939" y="134"/>
                </a:lnTo>
                <a:lnTo>
                  <a:pt x="1942" y="134"/>
                </a:lnTo>
                <a:lnTo>
                  <a:pt x="1939" y="134"/>
                </a:lnTo>
                <a:lnTo>
                  <a:pt x="1937" y="134"/>
                </a:lnTo>
                <a:lnTo>
                  <a:pt x="1937" y="131"/>
                </a:lnTo>
                <a:lnTo>
                  <a:pt x="1937" y="134"/>
                </a:lnTo>
                <a:lnTo>
                  <a:pt x="1937" y="131"/>
                </a:lnTo>
                <a:lnTo>
                  <a:pt x="1937" y="134"/>
                </a:lnTo>
                <a:lnTo>
                  <a:pt x="1934" y="134"/>
                </a:lnTo>
                <a:lnTo>
                  <a:pt x="1934" y="131"/>
                </a:lnTo>
                <a:lnTo>
                  <a:pt x="1934" y="134"/>
                </a:lnTo>
                <a:lnTo>
                  <a:pt x="1932" y="134"/>
                </a:lnTo>
                <a:lnTo>
                  <a:pt x="1929" y="134"/>
                </a:lnTo>
                <a:lnTo>
                  <a:pt x="1926" y="134"/>
                </a:lnTo>
                <a:lnTo>
                  <a:pt x="1926" y="131"/>
                </a:lnTo>
                <a:lnTo>
                  <a:pt x="1924" y="131"/>
                </a:lnTo>
                <a:lnTo>
                  <a:pt x="1924" y="134"/>
                </a:lnTo>
                <a:lnTo>
                  <a:pt x="1921" y="134"/>
                </a:lnTo>
                <a:lnTo>
                  <a:pt x="1921" y="136"/>
                </a:lnTo>
                <a:lnTo>
                  <a:pt x="1921" y="139"/>
                </a:lnTo>
                <a:lnTo>
                  <a:pt x="1921" y="141"/>
                </a:lnTo>
                <a:lnTo>
                  <a:pt x="1919" y="141"/>
                </a:lnTo>
                <a:lnTo>
                  <a:pt x="1921" y="141"/>
                </a:lnTo>
                <a:lnTo>
                  <a:pt x="1921" y="144"/>
                </a:lnTo>
                <a:lnTo>
                  <a:pt x="1919" y="144"/>
                </a:lnTo>
                <a:lnTo>
                  <a:pt x="1919" y="147"/>
                </a:lnTo>
                <a:lnTo>
                  <a:pt x="1916" y="147"/>
                </a:lnTo>
                <a:lnTo>
                  <a:pt x="1916" y="149"/>
                </a:lnTo>
                <a:lnTo>
                  <a:pt x="1916" y="152"/>
                </a:lnTo>
                <a:lnTo>
                  <a:pt x="1913" y="152"/>
                </a:lnTo>
                <a:lnTo>
                  <a:pt x="1911" y="152"/>
                </a:lnTo>
                <a:lnTo>
                  <a:pt x="1908" y="152"/>
                </a:lnTo>
                <a:lnTo>
                  <a:pt x="1905" y="152"/>
                </a:lnTo>
                <a:lnTo>
                  <a:pt x="1905" y="155"/>
                </a:lnTo>
                <a:lnTo>
                  <a:pt x="1903" y="155"/>
                </a:lnTo>
                <a:lnTo>
                  <a:pt x="1903" y="152"/>
                </a:lnTo>
                <a:lnTo>
                  <a:pt x="1903" y="155"/>
                </a:lnTo>
                <a:lnTo>
                  <a:pt x="1900" y="155"/>
                </a:lnTo>
                <a:lnTo>
                  <a:pt x="1898" y="155"/>
                </a:lnTo>
                <a:lnTo>
                  <a:pt x="1895" y="155"/>
                </a:lnTo>
                <a:lnTo>
                  <a:pt x="1895" y="152"/>
                </a:lnTo>
                <a:lnTo>
                  <a:pt x="1895" y="149"/>
                </a:lnTo>
                <a:lnTo>
                  <a:pt x="1895" y="147"/>
                </a:lnTo>
                <a:lnTo>
                  <a:pt x="1892" y="147"/>
                </a:lnTo>
                <a:lnTo>
                  <a:pt x="1892" y="144"/>
                </a:lnTo>
                <a:lnTo>
                  <a:pt x="1892" y="141"/>
                </a:lnTo>
                <a:lnTo>
                  <a:pt x="1890" y="141"/>
                </a:lnTo>
                <a:lnTo>
                  <a:pt x="1890" y="139"/>
                </a:lnTo>
                <a:lnTo>
                  <a:pt x="1887" y="139"/>
                </a:lnTo>
                <a:lnTo>
                  <a:pt x="1885" y="139"/>
                </a:lnTo>
                <a:lnTo>
                  <a:pt x="1885" y="136"/>
                </a:lnTo>
                <a:lnTo>
                  <a:pt x="1882" y="136"/>
                </a:lnTo>
                <a:lnTo>
                  <a:pt x="1879" y="136"/>
                </a:lnTo>
                <a:lnTo>
                  <a:pt x="1879" y="134"/>
                </a:lnTo>
                <a:lnTo>
                  <a:pt x="1877" y="134"/>
                </a:lnTo>
                <a:lnTo>
                  <a:pt x="1874" y="134"/>
                </a:lnTo>
                <a:lnTo>
                  <a:pt x="1874" y="131"/>
                </a:lnTo>
                <a:lnTo>
                  <a:pt x="1872" y="131"/>
                </a:lnTo>
                <a:lnTo>
                  <a:pt x="1872" y="128"/>
                </a:lnTo>
                <a:lnTo>
                  <a:pt x="1869" y="128"/>
                </a:lnTo>
                <a:lnTo>
                  <a:pt x="1869" y="126"/>
                </a:lnTo>
                <a:lnTo>
                  <a:pt x="1866" y="126"/>
                </a:lnTo>
                <a:lnTo>
                  <a:pt x="1866" y="123"/>
                </a:lnTo>
                <a:lnTo>
                  <a:pt x="1866" y="121"/>
                </a:lnTo>
                <a:lnTo>
                  <a:pt x="1864" y="121"/>
                </a:lnTo>
                <a:lnTo>
                  <a:pt x="1864" y="118"/>
                </a:lnTo>
                <a:lnTo>
                  <a:pt x="1861" y="118"/>
                </a:lnTo>
                <a:lnTo>
                  <a:pt x="1858" y="118"/>
                </a:lnTo>
                <a:lnTo>
                  <a:pt x="1856" y="118"/>
                </a:lnTo>
                <a:lnTo>
                  <a:pt x="1853" y="118"/>
                </a:lnTo>
                <a:lnTo>
                  <a:pt x="1853" y="121"/>
                </a:lnTo>
                <a:lnTo>
                  <a:pt x="1851" y="121"/>
                </a:lnTo>
                <a:lnTo>
                  <a:pt x="1851" y="123"/>
                </a:lnTo>
                <a:lnTo>
                  <a:pt x="1848" y="123"/>
                </a:lnTo>
                <a:lnTo>
                  <a:pt x="1845" y="123"/>
                </a:lnTo>
                <a:lnTo>
                  <a:pt x="1845" y="121"/>
                </a:lnTo>
                <a:lnTo>
                  <a:pt x="1843" y="121"/>
                </a:lnTo>
                <a:lnTo>
                  <a:pt x="1843" y="123"/>
                </a:lnTo>
                <a:lnTo>
                  <a:pt x="1840" y="123"/>
                </a:lnTo>
                <a:lnTo>
                  <a:pt x="1840" y="121"/>
                </a:lnTo>
                <a:lnTo>
                  <a:pt x="1838" y="121"/>
                </a:lnTo>
                <a:lnTo>
                  <a:pt x="1838" y="123"/>
                </a:lnTo>
                <a:lnTo>
                  <a:pt x="1838" y="121"/>
                </a:lnTo>
                <a:lnTo>
                  <a:pt x="1835" y="121"/>
                </a:lnTo>
                <a:lnTo>
                  <a:pt x="1835" y="123"/>
                </a:lnTo>
                <a:lnTo>
                  <a:pt x="1832" y="123"/>
                </a:lnTo>
                <a:lnTo>
                  <a:pt x="1832" y="126"/>
                </a:lnTo>
                <a:lnTo>
                  <a:pt x="1832" y="128"/>
                </a:lnTo>
                <a:lnTo>
                  <a:pt x="1830" y="128"/>
                </a:lnTo>
                <a:lnTo>
                  <a:pt x="1830" y="131"/>
                </a:lnTo>
                <a:lnTo>
                  <a:pt x="1830" y="134"/>
                </a:lnTo>
                <a:lnTo>
                  <a:pt x="1827" y="134"/>
                </a:lnTo>
                <a:lnTo>
                  <a:pt x="1827" y="136"/>
                </a:lnTo>
                <a:lnTo>
                  <a:pt x="1827" y="139"/>
                </a:lnTo>
                <a:lnTo>
                  <a:pt x="1825" y="139"/>
                </a:lnTo>
                <a:lnTo>
                  <a:pt x="1825" y="141"/>
                </a:lnTo>
                <a:lnTo>
                  <a:pt x="1827" y="141"/>
                </a:lnTo>
                <a:lnTo>
                  <a:pt x="1827" y="144"/>
                </a:lnTo>
                <a:lnTo>
                  <a:pt x="1825" y="144"/>
                </a:lnTo>
                <a:lnTo>
                  <a:pt x="1825" y="141"/>
                </a:lnTo>
                <a:lnTo>
                  <a:pt x="1825" y="139"/>
                </a:lnTo>
                <a:lnTo>
                  <a:pt x="1825" y="136"/>
                </a:lnTo>
                <a:lnTo>
                  <a:pt x="1825" y="134"/>
                </a:lnTo>
                <a:lnTo>
                  <a:pt x="1822" y="136"/>
                </a:lnTo>
                <a:lnTo>
                  <a:pt x="1822" y="139"/>
                </a:lnTo>
                <a:lnTo>
                  <a:pt x="1819" y="139"/>
                </a:lnTo>
                <a:lnTo>
                  <a:pt x="1822" y="139"/>
                </a:lnTo>
                <a:lnTo>
                  <a:pt x="1822" y="141"/>
                </a:lnTo>
                <a:lnTo>
                  <a:pt x="1822" y="144"/>
                </a:lnTo>
                <a:lnTo>
                  <a:pt x="1819" y="144"/>
                </a:lnTo>
                <a:lnTo>
                  <a:pt x="1819" y="147"/>
                </a:lnTo>
                <a:lnTo>
                  <a:pt x="1819" y="149"/>
                </a:lnTo>
                <a:lnTo>
                  <a:pt x="1819" y="152"/>
                </a:lnTo>
                <a:lnTo>
                  <a:pt x="1819" y="155"/>
                </a:lnTo>
                <a:lnTo>
                  <a:pt x="1819" y="157"/>
                </a:lnTo>
                <a:lnTo>
                  <a:pt x="1819" y="160"/>
                </a:lnTo>
                <a:lnTo>
                  <a:pt x="1819" y="162"/>
                </a:lnTo>
                <a:lnTo>
                  <a:pt x="1819" y="165"/>
                </a:lnTo>
                <a:lnTo>
                  <a:pt x="1822" y="165"/>
                </a:lnTo>
                <a:lnTo>
                  <a:pt x="1822" y="162"/>
                </a:lnTo>
                <a:lnTo>
                  <a:pt x="1825" y="162"/>
                </a:lnTo>
                <a:lnTo>
                  <a:pt x="1825" y="165"/>
                </a:lnTo>
                <a:lnTo>
                  <a:pt x="1827" y="165"/>
                </a:lnTo>
                <a:lnTo>
                  <a:pt x="1827" y="168"/>
                </a:lnTo>
                <a:lnTo>
                  <a:pt x="1827" y="165"/>
                </a:lnTo>
                <a:lnTo>
                  <a:pt x="1827" y="168"/>
                </a:lnTo>
                <a:lnTo>
                  <a:pt x="1830" y="168"/>
                </a:lnTo>
                <a:lnTo>
                  <a:pt x="1832" y="168"/>
                </a:lnTo>
                <a:lnTo>
                  <a:pt x="1835" y="170"/>
                </a:lnTo>
                <a:lnTo>
                  <a:pt x="1838" y="170"/>
                </a:lnTo>
                <a:lnTo>
                  <a:pt x="1838" y="168"/>
                </a:lnTo>
                <a:lnTo>
                  <a:pt x="1838" y="170"/>
                </a:lnTo>
                <a:lnTo>
                  <a:pt x="1840" y="170"/>
                </a:lnTo>
                <a:lnTo>
                  <a:pt x="1840" y="168"/>
                </a:lnTo>
                <a:lnTo>
                  <a:pt x="1843" y="168"/>
                </a:lnTo>
                <a:lnTo>
                  <a:pt x="1845" y="168"/>
                </a:lnTo>
                <a:lnTo>
                  <a:pt x="1848" y="168"/>
                </a:lnTo>
                <a:lnTo>
                  <a:pt x="1848" y="170"/>
                </a:lnTo>
                <a:lnTo>
                  <a:pt x="1851" y="170"/>
                </a:lnTo>
                <a:lnTo>
                  <a:pt x="1851" y="173"/>
                </a:lnTo>
                <a:lnTo>
                  <a:pt x="1851" y="175"/>
                </a:lnTo>
                <a:lnTo>
                  <a:pt x="1851" y="178"/>
                </a:lnTo>
                <a:lnTo>
                  <a:pt x="1851" y="181"/>
                </a:lnTo>
                <a:lnTo>
                  <a:pt x="1851" y="183"/>
                </a:lnTo>
                <a:lnTo>
                  <a:pt x="1853" y="183"/>
                </a:lnTo>
                <a:lnTo>
                  <a:pt x="1853" y="186"/>
                </a:lnTo>
                <a:lnTo>
                  <a:pt x="1853" y="188"/>
                </a:lnTo>
                <a:lnTo>
                  <a:pt x="1853" y="191"/>
                </a:lnTo>
                <a:lnTo>
                  <a:pt x="1853" y="194"/>
                </a:lnTo>
                <a:lnTo>
                  <a:pt x="1851" y="194"/>
                </a:lnTo>
                <a:lnTo>
                  <a:pt x="1851" y="196"/>
                </a:lnTo>
                <a:lnTo>
                  <a:pt x="1853" y="196"/>
                </a:lnTo>
                <a:lnTo>
                  <a:pt x="1853" y="199"/>
                </a:lnTo>
                <a:lnTo>
                  <a:pt x="1856" y="199"/>
                </a:lnTo>
                <a:lnTo>
                  <a:pt x="1856" y="202"/>
                </a:lnTo>
                <a:lnTo>
                  <a:pt x="1858" y="202"/>
                </a:lnTo>
                <a:lnTo>
                  <a:pt x="1861" y="202"/>
                </a:lnTo>
                <a:lnTo>
                  <a:pt x="1861" y="204"/>
                </a:lnTo>
                <a:lnTo>
                  <a:pt x="1861" y="202"/>
                </a:lnTo>
                <a:lnTo>
                  <a:pt x="1861" y="204"/>
                </a:lnTo>
                <a:lnTo>
                  <a:pt x="1864" y="204"/>
                </a:lnTo>
                <a:lnTo>
                  <a:pt x="1861" y="204"/>
                </a:lnTo>
                <a:lnTo>
                  <a:pt x="1864" y="204"/>
                </a:lnTo>
                <a:lnTo>
                  <a:pt x="1861" y="204"/>
                </a:lnTo>
                <a:lnTo>
                  <a:pt x="1861" y="207"/>
                </a:lnTo>
                <a:lnTo>
                  <a:pt x="1864" y="207"/>
                </a:lnTo>
                <a:lnTo>
                  <a:pt x="1861" y="207"/>
                </a:lnTo>
                <a:lnTo>
                  <a:pt x="1864" y="207"/>
                </a:lnTo>
                <a:lnTo>
                  <a:pt x="1864" y="209"/>
                </a:lnTo>
                <a:lnTo>
                  <a:pt x="1866" y="209"/>
                </a:lnTo>
                <a:lnTo>
                  <a:pt x="1866" y="212"/>
                </a:lnTo>
                <a:lnTo>
                  <a:pt x="1866" y="209"/>
                </a:lnTo>
                <a:lnTo>
                  <a:pt x="1866" y="212"/>
                </a:lnTo>
                <a:lnTo>
                  <a:pt x="1869" y="212"/>
                </a:lnTo>
                <a:lnTo>
                  <a:pt x="1869" y="215"/>
                </a:lnTo>
                <a:lnTo>
                  <a:pt x="1872" y="215"/>
                </a:lnTo>
                <a:lnTo>
                  <a:pt x="1874" y="215"/>
                </a:lnTo>
                <a:lnTo>
                  <a:pt x="1877" y="215"/>
                </a:lnTo>
                <a:lnTo>
                  <a:pt x="1879" y="215"/>
                </a:lnTo>
                <a:lnTo>
                  <a:pt x="1879" y="217"/>
                </a:lnTo>
                <a:lnTo>
                  <a:pt x="1877" y="217"/>
                </a:lnTo>
                <a:lnTo>
                  <a:pt x="1877" y="220"/>
                </a:lnTo>
                <a:lnTo>
                  <a:pt x="1879" y="220"/>
                </a:lnTo>
                <a:lnTo>
                  <a:pt x="1882" y="220"/>
                </a:lnTo>
                <a:lnTo>
                  <a:pt x="1882" y="222"/>
                </a:lnTo>
                <a:lnTo>
                  <a:pt x="1882" y="225"/>
                </a:lnTo>
                <a:lnTo>
                  <a:pt x="1885" y="225"/>
                </a:lnTo>
                <a:lnTo>
                  <a:pt x="1887" y="225"/>
                </a:lnTo>
                <a:lnTo>
                  <a:pt x="1887" y="228"/>
                </a:lnTo>
                <a:lnTo>
                  <a:pt x="1890" y="228"/>
                </a:lnTo>
                <a:lnTo>
                  <a:pt x="1890" y="230"/>
                </a:lnTo>
                <a:lnTo>
                  <a:pt x="1892" y="230"/>
                </a:lnTo>
                <a:lnTo>
                  <a:pt x="1892" y="233"/>
                </a:lnTo>
                <a:lnTo>
                  <a:pt x="1892" y="235"/>
                </a:lnTo>
                <a:lnTo>
                  <a:pt x="1895" y="235"/>
                </a:lnTo>
                <a:lnTo>
                  <a:pt x="1898" y="238"/>
                </a:lnTo>
                <a:lnTo>
                  <a:pt x="1898" y="235"/>
                </a:lnTo>
                <a:lnTo>
                  <a:pt x="1898" y="238"/>
                </a:lnTo>
                <a:lnTo>
                  <a:pt x="1900" y="238"/>
                </a:lnTo>
                <a:lnTo>
                  <a:pt x="1903" y="238"/>
                </a:lnTo>
                <a:lnTo>
                  <a:pt x="1905" y="238"/>
                </a:lnTo>
                <a:lnTo>
                  <a:pt x="1905" y="235"/>
                </a:lnTo>
                <a:lnTo>
                  <a:pt x="1905" y="233"/>
                </a:lnTo>
                <a:lnTo>
                  <a:pt x="1905" y="230"/>
                </a:lnTo>
                <a:lnTo>
                  <a:pt x="1908" y="230"/>
                </a:lnTo>
                <a:lnTo>
                  <a:pt x="1911" y="230"/>
                </a:lnTo>
                <a:lnTo>
                  <a:pt x="1913" y="230"/>
                </a:lnTo>
                <a:lnTo>
                  <a:pt x="1913" y="228"/>
                </a:lnTo>
                <a:lnTo>
                  <a:pt x="1916" y="228"/>
                </a:lnTo>
                <a:lnTo>
                  <a:pt x="1916" y="230"/>
                </a:lnTo>
                <a:lnTo>
                  <a:pt x="1919" y="230"/>
                </a:lnTo>
                <a:lnTo>
                  <a:pt x="1919" y="233"/>
                </a:lnTo>
                <a:lnTo>
                  <a:pt x="1919" y="235"/>
                </a:lnTo>
                <a:lnTo>
                  <a:pt x="1921" y="235"/>
                </a:lnTo>
                <a:lnTo>
                  <a:pt x="1919" y="235"/>
                </a:lnTo>
                <a:lnTo>
                  <a:pt x="1921" y="235"/>
                </a:lnTo>
                <a:lnTo>
                  <a:pt x="1921" y="238"/>
                </a:lnTo>
                <a:lnTo>
                  <a:pt x="1921" y="241"/>
                </a:lnTo>
                <a:lnTo>
                  <a:pt x="1921" y="243"/>
                </a:lnTo>
                <a:lnTo>
                  <a:pt x="1921" y="246"/>
                </a:lnTo>
                <a:lnTo>
                  <a:pt x="1919" y="246"/>
                </a:lnTo>
                <a:lnTo>
                  <a:pt x="1919" y="249"/>
                </a:lnTo>
                <a:lnTo>
                  <a:pt x="1919" y="251"/>
                </a:lnTo>
                <a:lnTo>
                  <a:pt x="1916" y="254"/>
                </a:lnTo>
                <a:lnTo>
                  <a:pt x="1916" y="256"/>
                </a:lnTo>
                <a:lnTo>
                  <a:pt x="1913" y="256"/>
                </a:lnTo>
                <a:lnTo>
                  <a:pt x="1913" y="259"/>
                </a:lnTo>
                <a:lnTo>
                  <a:pt x="1911" y="259"/>
                </a:lnTo>
                <a:lnTo>
                  <a:pt x="1911" y="262"/>
                </a:lnTo>
                <a:lnTo>
                  <a:pt x="1913" y="262"/>
                </a:lnTo>
                <a:lnTo>
                  <a:pt x="1913" y="264"/>
                </a:lnTo>
                <a:lnTo>
                  <a:pt x="1913" y="267"/>
                </a:lnTo>
                <a:lnTo>
                  <a:pt x="1913" y="269"/>
                </a:lnTo>
                <a:lnTo>
                  <a:pt x="1911" y="272"/>
                </a:lnTo>
                <a:lnTo>
                  <a:pt x="1908" y="272"/>
                </a:lnTo>
                <a:lnTo>
                  <a:pt x="1905" y="272"/>
                </a:lnTo>
                <a:lnTo>
                  <a:pt x="1905" y="269"/>
                </a:lnTo>
                <a:lnTo>
                  <a:pt x="1903" y="269"/>
                </a:lnTo>
                <a:lnTo>
                  <a:pt x="1903" y="267"/>
                </a:lnTo>
                <a:lnTo>
                  <a:pt x="1900" y="267"/>
                </a:lnTo>
                <a:lnTo>
                  <a:pt x="1898" y="267"/>
                </a:lnTo>
                <a:lnTo>
                  <a:pt x="1898" y="264"/>
                </a:lnTo>
                <a:lnTo>
                  <a:pt x="1895" y="264"/>
                </a:lnTo>
                <a:lnTo>
                  <a:pt x="1892" y="264"/>
                </a:lnTo>
                <a:lnTo>
                  <a:pt x="1890" y="264"/>
                </a:lnTo>
                <a:lnTo>
                  <a:pt x="1887" y="264"/>
                </a:lnTo>
                <a:lnTo>
                  <a:pt x="1885" y="264"/>
                </a:lnTo>
                <a:lnTo>
                  <a:pt x="1882" y="264"/>
                </a:lnTo>
                <a:lnTo>
                  <a:pt x="1879" y="264"/>
                </a:lnTo>
                <a:lnTo>
                  <a:pt x="1879" y="267"/>
                </a:lnTo>
                <a:lnTo>
                  <a:pt x="1877" y="267"/>
                </a:lnTo>
                <a:lnTo>
                  <a:pt x="1874" y="267"/>
                </a:lnTo>
                <a:lnTo>
                  <a:pt x="1874" y="269"/>
                </a:lnTo>
                <a:lnTo>
                  <a:pt x="1874" y="267"/>
                </a:lnTo>
                <a:lnTo>
                  <a:pt x="1874" y="269"/>
                </a:lnTo>
                <a:lnTo>
                  <a:pt x="1872" y="269"/>
                </a:lnTo>
                <a:lnTo>
                  <a:pt x="1872" y="267"/>
                </a:lnTo>
                <a:lnTo>
                  <a:pt x="1869" y="267"/>
                </a:lnTo>
                <a:lnTo>
                  <a:pt x="1869" y="264"/>
                </a:lnTo>
                <a:lnTo>
                  <a:pt x="1869" y="262"/>
                </a:lnTo>
                <a:lnTo>
                  <a:pt x="1869" y="259"/>
                </a:lnTo>
                <a:lnTo>
                  <a:pt x="1872" y="259"/>
                </a:lnTo>
                <a:lnTo>
                  <a:pt x="1872" y="256"/>
                </a:lnTo>
                <a:lnTo>
                  <a:pt x="1872" y="254"/>
                </a:lnTo>
                <a:lnTo>
                  <a:pt x="1872" y="251"/>
                </a:lnTo>
                <a:lnTo>
                  <a:pt x="1874" y="251"/>
                </a:lnTo>
                <a:lnTo>
                  <a:pt x="1877" y="251"/>
                </a:lnTo>
                <a:lnTo>
                  <a:pt x="1877" y="249"/>
                </a:lnTo>
                <a:lnTo>
                  <a:pt x="1879" y="249"/>
                </a:lnTo>
                <a:lnTo>
                  <a:pt x="1882" y="249"/>
                </a:lnTo>
                <a:lnTo>
                  <a:pt x="1885" y="249"/>
                </a:lnTo>
                <a:lnTo>
                  <a:pt x="1885" y="251"/>
                </a:lnTo>
                <a:lnTo>
                  <a:pt x="1885" y="254"/>
                </a:lnTo>
                <a:lnTo>
                  <a:pt x="1885" y="256"/>
                </a:lnTo>
                <a:lnTo>
                  <a:pt x="1887" y="256"/>
                </a:lnTo>
                <a:lnTo>
                  <a:pt x="1887" y="254"/>
                </a:lnTo>
                <a:lnTo>
                  <a:pt x="1890" y="254"/>
                </a:lnTo>
                <a:lnTo>
                  <a:pt x="1892" y="254"/>
                </a:lnTo>
                <a:lnTo>
                  <a:pt x="1892" y="251"/>
                </a:lnTo>
                <a:lnTo>
                  <a:pt x="1892" y="249"/>
                </a:lnTo>
                <a:lnTo>
                  <a:pt x="1892" y="246"/>
                </a:lnTo>
                <a:lnTo>
                  <a:pt x="1890" y="246"/>
                </a:lnTo>
                <a:lnTo>
                  <a:pt x="1892" y="246"/>
                </a:lnTo>
                <a:lnTo>
                  <a:pt x="1892" y="243"/>
                </a:lnTo>
                <a:lnTo>
                  <a:pt x="1890" y="243"/>
                </a:lnTo>
                <a:lnTo>
                  <a:pt x="1887" y="243"/>
                </a:lnTo>
                <a:lnTo>
                  <a:pt x="1885" y="243"/>
                </a:lnTo>
                <a:lnTo>
                  <a:pt x="1882" y="243"/>
                </a:lnTo>
                <a:lnTo>
                  <a:pt x="1882" y="241"/>
                </a:lnTo>
                <a:lnTo>
                  <a:pt x="1879" y="243"/>
                </a:lnTo>
                <a:lnTo>
                  <a:pt x="1879" y="241"/>
                </a:lnTo>
                <a:lnTo>
                  <a:pt x="1877" y="241"/>
                </a:lnTo>
                <a:lnTo>
                  <a:pt x="1877" y="243"/>
                </a:lnTo>
                <a:lnTo>
                  <a:pt x="1874" y="243"/>
                </a:lnTo>
                <a:lnTo>
                  <a:pt x="1874" y="241"/>
                </a:lnTo>
                <a:lnTo>
                  <a:pt x="1874" y="238"/>
                </a:lnTo>
                <a:lnTo>
                  <a:pt x="1877" y="238"/>
                </a:lnTo>
                <a:lnTo>
                  <a:pt x="1877" y="235"/>
                </a:lnTo>
                <a:lnTo>
                  <a:pt x="1877" y="233"/>
                </a:lnTo>
                <a:lnTo>
                  <a:pt x="1879" y="233"/>
                </a:lnTo>
                <a:lnTo>
                  <a:pt x="1879" y="230"/>
                </a:lnTo>
                <a:lnTo>
                  <a:pt x="1877" y="230"/>
                </a:lnTo>
                <a:lnTo>
                  <a:pt x="1877" y="228"/>
                </a:lnTo>
                <a:lnTo>
                  <a:pt x="1874" y="228"/>
                </a:lnTo>
                <a:lnTo>
                  <a:pt x="1872" y="228"/>
                </a:lnTo>
                <a:lnTo>
                  <a:pt x="1869" y="228"/>
                </a:lnTo>
                <a:lnTo>
                  <a:pt x="1869" y="225"/>
                </a:lnTo>
                <a:lnTo>
                  <a:pt x="1866" y="225"/>
                </a:lnTo>
                <a:lnTo>
                  <a:pt x="1866" y="222"/>
                </a:lnTo>
                <a:lnTo>
                  <a:pt x="1864" y="222"/>
                </a:lnTo>
                <a:lnTo>
                  <a:pt x="1864" y="225"/>
                </a:lnTo>
                <a:lnTo>
                  <a:pt x="1864" y="228"/>
                </a:lnTo>
                <a:lnTo>
                  <a:pt x="1864" y="230"/>
                </a:lnTo>
                <a:lnTo>
                  <a:pt x="1864" y="233"/>
                </a:lnTo>
                <a:lnTo>
                  <a:pt x="1861" y="233"/>
                </a:lnTo>
                <a:lnTo>
                  <a:pt x="1858" y="233"/>
                </a:lnTo>
                <a:lnTo>
                  <a:pt x="1858" y="235"/>
                </a:lnTo>
                <a:lnTo>
                  <a:pt x="1861" y="235"/>
                </a:lnTo>
                <a:lnTo>
                  <a:pt x="1858" y="235"/>
                </a:lnTo>
                <a:lnTo>
                  <a:pt x="1861" y="235"/>
                </a:lnTo>
                <a:lnTo>
                  <a:pt x="1861" y="238"/>
                </a:lnTo>
                <a:lnTo>
                  <a:pt x="1858" y="238"/>
                </a:lnTo>
                <a:lnTo>
                  <a:pt x="1856" y="238"/>
                </a:lnTo>
                <a:lnTo>
                  <a:pt x="1856" y="241"/>
                </a:lnTo>
                <a:lnTo>
                  <a:pt x="1853" y="241"/>
                </a:lnTo>
                <a:lnTo>
                  <a:pt x="1851" y="241"/>
                </a:lnTo>
                <a:lnTo>
                  <a:pt x="1848" y="241"/>
                </a:lnTo>
                <a:lnTo>
                  <a:pt x="1845" y="241"/>
                </a:lnTo>
                <a:lnTo>
                  <a:pt x="1843" y="241"/>
                </a:lnTo>
                <a:lnTo>
                  <a:pt x="1845" y="241"/>
                </a:lnTo>
                <a:lnTo>
                  <a:pt x="1843" y="241"/>
                </a:lnTo>
                <a:lnTo>
                  <a:pt x="1843" y="238"/>
                </a:lnTo>
                <a:lnTo>
                  <a:pt x="1840" y="238"/>
                </a:lnTo>
                <a:lnTo>
                  <a:pt x="1840" y="241"/>
                </a:lnTo>
                <a:lnTo>
                  <a:pt x="1840" y="243"/>
                </a:lnTo>
                <a:lnTo>
                  <a:pt x="1840" y="246"/>
                </a:lnTo>
                <a:lnTo>
                  <a:pt x="1838" y="249"/>
                </a:lnTo>
                <a:lnTo>
                  <a:pt x="1835" y="249"/>
                </a:lnTo>
                <a:lnTo>
                  <a:pt x="1832" y="249"/>
                </a:lnTo>
                <a:lnTo>
                  <a:pt x="1830" y="249"/>
                </a:lnTo>
                <a:lnTo>
                  <a:pt x="1830" y="251"/>
                </a:lnTo>
                <a:lnTo>
                  <a:pt x="1827" y="251"/>
                </a:lnTo>
                <a:lnTo>
                  <a:pt x="1827" y="254"/>
                </a:lnTo>
                <a:lnTo>
                  <a:pt x="1825" y="254"/>
                </a:lnTo>
                <a:lnTo>
                  <a:pt x="1825" y="256"/>
                </a:lnTo>
                <a:lnTo>
                  <a:pt x="1822" y="256"/>
                </a:lnTo>
                <a:lnTo>
                  <a:pt x="1822" y="254"/>
                </a:lnTo>
                <a:lnTo>
                  <a:pt x="1822" y="251"/>
                </a:lnTo>
                <a:lnTo>
                  <a:pt x="1825" y="251"/>
                </a:lnTo>
                <a:lnTo>
                  <a:pt x="1825" y="249"/>
                </a:lnTo>
                <a:lnTo>
                  <a:pt x="1827" y="249"/>
                </a:lnTo>
                <a:lnTo>
                  <a:pt x="1827" y="246"/>
                </a:lnTo>
                <a:lnTo>
                  <a:pt x="1825" y="246"/>
                </a:lnTo>
                <a:lnTo>
                  <a:pt x="1822" y="246"/>
                </a:lnTo>
                <a:lnTo>
                  <a:pt x="1822" y="243"/>
                </a:lnTo>
                <a:lnTo>
                  <a:pt x="1819" y="243"/>
                </a:lnTo>
                <a:lnTo>
                  <a:pt x="1819" y="246"/>
                </a:lnTo>
                <a:lnTo>
                  <a:pt x="1817" y="246"/>
                </a:lnTo>
                <a:lnTo>
                  <a:pt x="1819" y="246"/>
                </a:lnTo>
                <a:lnTo>
                  <a:pt x="1817" y="246"/>
                </a:lnTo>
                <a:lnTo>
                  <a:pt x="1817" y="249"/>
                </a:lnTo>
                <a:lnTo>
                  <a:pt x="1814" y="249"/>
                </a:lnTo>
                <a:lnTo>
                  <a:pt x="1814" y="251"/>
                </a:lnTo>
                <a:lnTo>
                  <a:pt x="1811" y="251"/>
                </a:lnTo>
                <a:lnTo>
                  <a:pt x="1809" y="251"/>
                </a:lnTo>
                <a:lnTo>
                  <a:pt x="1809" y="249"/>
                </a:lnTo>
                <a:lnTo>
                  <a:pt x="1806" y="249"/>
                </a:lnTo>
                <a:lnTo>
                  <a:pt x="1806" y="251"/>
                </a:lnTo>
                <a:lnTo>
                  <a:pt x="1804" y="251"/>
                </a:lnTo>
                <a:lnTo>
                  <a:pt x="1801" y="251"/>
                </a:lnTo>
                <a:lnTo>
                  <a:pt x="1798" y="251"/>
                </a:lnTo>
                <a:lnTo>
                  <a:pt x="1796" y="251"/>
                </a:lnTo>
                <a:lnTo>
                  <a:pt x="1796" y="254"/>
                </a:lnTo>
                <a:lnTo>
                  <a:pt x="1793" y="254"/>
                </a:lnTo>
                <a:lnTo>
                  <a:pt x="1793" y="256"/>
                </a:lnTo>
                <a:lnTo>
                  <a:pt x="1791" y="256"/>
                </a:lnTo>
                <a:lnTo>
                  <a:pt x="1788" y="256"/>
                </a:lnTo>
                <a:lnTo>
                  <a:pt x="1785" y="254"/>
                </a:lnTo>
                <a:lnTo>
                  <a:pt x="1783" y="254"/>
                </a:lnTo>
                <a:lnTo>
                  <a:pt x="1783" y="251"/>
                </a:lnTo>
                <a:lnTo>
                  <a:pt x="1780" y="251"/>
                </a:lnTo>
                <a:lnTo>
                  <a:pt x="1778" y="251"/>
                </a:lnTo>
                <a:lnTo>
                  <a:pt x="1775" y="251"/>
                </a:lnTo>
                <a:lnTo>
                  <a:pt x="1772" y="251"/>
                </a:lnTo>
                <a:lnTo>
                  <a:pt x="1772" y="254"/>
                </a:lnTo>
                <a:lnTo>
                  <a:pt x="1770" y="254"/>
                </a:lnTo>
                <a:lnTo>
                  <a:pt x="1770" y="256"/>
                </a:lnTo>
                <a:lnTo>
                  <a:pt x="1767" y="256"/>
                </a:lnTo>
                <a:lnTo>
                  <a:pt x="1767" y="259"/>
                </a:lnTo>
                <a:lnTo>
                  <a:pt x="1765" y="259"/>
                </a:lnTo>
                <a:lnTo>
                  <a:pt x="1762" y="259"/>
                </a:lnTo>
                <a:lnTo>
                  <a:pt x="1762" y="262"/>
                </a:lnTo>
                <a:lnTo>
                  <a:pt x="1759" y="262"/>
                </a:lnTo>
                <a:lnTo>
                  <a:pt x="1759" y="264"/>
                </a:lnTo>
                <a:lnTo>
                  <a:pt x="1757" y="267"/>
                </a:lnTo>
                <a:lnTo>
                  <a:pt x="1757" y="264"/>
                </a:lnTo>
                <a:lnTo>
                  <a:pt x="1757" y="262"/>
                </a:lnTo>
                <a:lnTo>
                  <a:pt x="1757" y="259"/>
                </a:lnTo>
                <a:lnTo>
                  <a:pt x="1754" y="259"/>
                </a:lnTo>
                <a:lnTo>
                  <a:pt x="1754" y="256"/>
                </a:lnTo>
                <a:lnTo>
                  <a:pt x="1754" y="254"/>
                </a:lnTo>
                <a:lnTo>
                  <a:pt x="1754" y="251"/>
                </a:lnTo>
                <a:lnTo>
                  <a:pt x="1754" y="249"/>
                </a:lnTo>
                <a:lnTo>
                  <a:pt x="1757" y="249"/>
                </a:lnTo>
                <a:lnTo>
                  <a:pt x="1757" y="246"/>
                </a:lnTo>
                <a:lnTo>
                  <a:pt x="1759" y="243"/>
                </a:lnTo>
                <a:lnTo>
                  <a:pt x="1762" y="243"/>
                </a:lnTo>
                <a:lnTo>
                  <a:pt x="1762" y="241"/>
                </a:lnTo>
                <a:lnTo>
                  <a:pt x="1765" y="241"/>
                </a:lnTo>
                <a:lnTo>
                  <a:pt x="1765" y="238"/>
                </a:lnTo>
                <a:lnTo>
                  <a:pt x="1767" y="235"/>
                </a:lnTo>
                <a:lnTo>
                  <a:pt x="1767" y="233"/>
                </a:lnTo>
                <a:lnTo>
                  <a:pt x="1770" y="233"/>
                </a:lnTo>
                <a:lnTo>
                  <a:pt x="1770" y="230"/>
                </a:lnTo>
                <a:lnTo>
                  <a:pt x="1770" y="228"/>
                </a:lnTo>
                <a:lnTo>
                  <a:pt x="1772" y="228"/>
                </a:lnTo>
                <a:lnTo>
                  <a:pt x="1772" y="225"/>
                </a:lnTo>
                <a:lnTo>
                  <a:pt x="1770" y="225"/>
                </a:lnTo>
                <a:lnTo>
                  <a:pt x="1770" y="222"/>
                </a:lnTo>
                <a:lnTo>
                  <a:pt x="1770" y="220"/>
                </a:lnTo>
                <a:lnTo>
                  <a:pt x="1770" y="217"/>
                </a:lnTo>
                <a:lnTo>
                  <a:pt x="1767" y="217"/>
                </a:lnTo>
                <a:lnTo>
                  <a:pt x="1767" y="215"/>
                </a:lnTo>
                <a:lnTo>
                  <a:pt x="1770" y="215"/>
                </a:lnTo>
                <a:lnTo>
                  <a:pt x="1770" y="212"/>
                </a:lnTo>
                <a:lnTo>
                  <a:pt x="1772" y="212"/>
                </a:lnTo>
                <a:lnTo>
                  <a:pt x="1775" y="212"/>
                </a:lnTo>
                <a:lnTo>
                  <a:pt x="1778" y="212"/>
                </a:lnTo>
                <a:lnTo>
                  <a:pt x="1778" y="209"/>
                </a:lnTo>
                <a:lnTo>
                  <a:pt x="1780" y="209"/>
                </a:lnTo>
                <a:lnTo>
                  <a:pt x="1783" y="209"/>
                </a:lnTo>
                <a:lnTo>
                  <a:pt x="1783" y="212"/>
                </a:lnTo>
                <a:lnTo>
                  <a:pt x="1785" y="212"/>
                </a:lnTo>
                <a:lnTo>
                  <a:pt x="1788" y="212"/>
                </a:lnTo>
                <a:lnTo>
                  <a:pt x="1791" y="212"/>
                </a:lnTo>
                <a:lnTo>
                  <a:pt x="1793" y="212"/>
                </a:lnTo>
                <a:lnTo>
                  <a:pt x="1793" y="209"/>
                </a:lnTo>
                <a:lnTo>
                  <a:pt x="1796" y="209"/>
                </a:lnTo>
                <a:lnTo>
                  <a:pt x="1796" y="207"/>
                </a:lnTo>
                <a:lnTo>
                  <a:pt x="1798" y="207"/>
                </a:lnTo>
                <a:lnTo>
                  <a:pt x="1798" y="204"/>
                </a:lnTo>
                <a:lnTo>
                  <a:pt x="1801" y="204"/>
                </a:lnTo>
                <a:lnTo>
                  <a:pt x="1801" y="202"/>
                </a:lnTo>
                <a:lnTo>
                  <a:pt x="1801" y="199"/>
                </a:lnTo>
                <a:lnTo>
                  <a:pt x="1801" y="196"/>
                </a:lnTo>
                <a:lnTo>
                  <a:pt x="1804" y="196"/>
                </a:lnTo>
                <a:lnTo>
                  <a:pt x="1806" y="196"/>
                </a:lnTo>
                <a:lnTo>
                  <a:pt x="1806" y="199"/>
                </a:lnTo>
                <a:lnTo>
                  <a:pt x="1806" y="202"/>
                </a:lnTo>
                <a:lnTo>
                  <a:pt x="1806" y="204"/>
                </a:lnTo>
                <a:lnTo>
                  <a:pt x="1804" y="207"/>
                </a:lnTo>
                <a:lnTo>
                  <a:pt x="1804" y="209"/>
                </a:lnTo>
                <a:lnTo>
                  <a:pt x="1804" y="212"/>
                </a:lnTo>
                <a:lnTo>
                  <a:pt x="1804" y="215"/>
                </a:lnTo>
                <a:lnTo>
                  <a:pt x="1806" y="215"/>
                </a:lnTo>
                <a:lnTo>
                  <a:pt x="1806" y="212"/>
                </a:lnTo>
                <a:lnTo>
                  <a:pt x="1809" y="212"/>
                </a:lnTo>
                <a:lnTo>
                  <a:pt x="1811" y="215"/>
                </a:lnTo>
                <a:lnTo>
                  <a:pt x="1811" y="212"/>
                </a:lnTo>
                <a:lnTo>
                  <a:pt x="1814" y="212"/>
                </a:lnTo>
                <a:lnTo>
                  <a:pt x="1817" y="212"/>
                </a:lnTo>
                <a:lnTo>
                  <a:pt x="1819" y="212"/>
                </a:lnTo>
                <a:lnTo>
                  <a:pt x="1822" y="212"/>
                </a:lnTo>
                <a:lnTo>
                  <a:pt x="1822" y="209"/>
                </a:lnTo>
                <a:lnTo>
                  <a:pt x="1825" y="209"/>
                </a:lnTo>
                <a:lnTo>
                  <a:pt x="1827" y="209"/>
                </a:lnTo>
                <a:lnTo>
                  <a:pt x="1830" y="212"/>
                </a:lnTo>
                <a:lnTo>
                  <a:pt x="1830" y="209"/>
                </a:lnTo>
                <a:lnTo>
                  <a:pt x="1830" y="207"/>
                </a:lnTo>
                <a:lnTo>
                  <a:pt x="1827" y="207"/>
                </a:lnTo>
                <a:lnTo>
                  <a:pt x="1827" y="204"/>
                </a:lnTo>
                <a:lnTo>
                  <a:pt x="1827" y="202"/>
                </a:lnTo>
                <a:lnTo>
                  <a:pt x="1825" y="202"/>
                </a:lnTo>
                <a:lnTo>
                  <a:pt x="1825" y="199"/>
                </a:lnTo>
                <a:lnTo>
                  <a:pt x="1822" y="199"/>
                </a:lnTo>
                <a:lnTo>
                  <a:pt x="1822" y="196"/>
                </a:lnTo>
                <a:lnTo>
                  <a:pt x="1819" y="196"/>
                </a:lnTo>
                <a:lnTo>
                  <a:pt x="1819" y="194"/>
                </a:lnTo>
                <a:lnTo>
                  <a:pt x="1817" y="194"/>
                </a:lnTo>
                <a:lnTo>
                  <a:pt x="1817" y="191"/>
                </a:lnTo>
                <a:lnTo>
                  <a:pt x="1817" y="188"/>
                </a:lnTo>
                <a:lnTo>
                  <a:pt x="1814" y="188"/>
                </a:lnTo>
                <a:lnTo>
                  <a:pt x="1814" y="186"/>
                </a:lnTo>
                <a:lnTo>
                  <a:pt x="1814" y="183"/>
                </a:lnTo>
                <a:lnTo>
                  <a:pt x="1814" y="181"/>
                </a:lnTo>
                <a:lnTo>
                  <a:pt x="1811" y="178"/>
                </a:lnTo>
                <a:lnTo>
                  <a:pt x="1811" y="175"/>
                </a:lnTo>
                <a:lnTo>
                  <a:pt x="1809" y="175"/>
                </a:lnTo>
                <a:lnTo>
                  <a:pt x="1809" y="173"/>
                </a:lnTo>
                <a:lnTo>
                  <a:pt x="1806" y="173"/>
                </a:lnTo>
                <a:lnTo>
                  <a:pt x="1804" y="173"/>
                </a:lnTo>
                <a:lnTo>
                  <a:pt x="1801" y="173"/>
                </a:lnTo>
                <a:lnTo>
                  <a:pt x="1798" y="173"/>
                </a:lnTo>
                <a:lnTo>
                  <a:pt x="1798" y="170"/>
                </a:lnTo>
                <a:lnTo>
                  <a:pt x="1796" y="170"/>
                </a:lnTo>
                <a:lnTo>
                  <a:pt x="1796" y="168"/>
                </a:lnTo>
                <a:lnTo>
                  <a:pt x="1793" y="168"/>
                </a:lnTo>
                <a:lnTo>
                  <a:pt x="1793" y="165"/>
                </a:lnTo>
                <a:lnTo>
                  <a:pt x="1793" y="162"/>
                </a:lnTo>
                <a:lnTo>
                  <a:pt x="1793" y="160"/>
                </a:lnTo>
                <a:lnTo>
                  <a:pt x="1791" y="160"/>
                </a:lnTo>
                <a:lnTo>
                  <a:pt x="1791" y="157"/>
                </a:lnTo>
                <a:lnTo>
                  <a:pt x="1788" y="157"/>
                </a:lnTo>
                <a:lnTo>
                  <a:pt x="1788" y="155"/>
                </a:lnTo>
                <a:lnTo>
                  <a:pt x="1785" y="155"/>
                </a:lnTo>
                <a:lnTo>
                  <a:pt x="1783" y="155"/>
                </a:lnTo>
                <a:lnTo>
                  <a:pt x="1780" y="155"/>
                </a:lnTo>
                <a:lnTo>
                  <a:pt x="1778" y="155"/>
                </a:lnTo>
                <a:lnTo>
                  <a:pt x="1778" y="152"/>
                </a:lnTo>
                <a:lnTo>
                  <a:pt x="1778" y="149"/>
                </a:lnTo>
                <a:lnTo>
                  <a:pt x="1775" y="149"/>
                </a:lnTo>
                <a:lnTo>
                  <a:pt x="1775" y="147"/>
                </a:lnTo>
                <a:lnTo>
                  <a:pt x="1775" y="144"/>
                </a:lnTo>
                <a:lnTo>
                  <a:pt x="1772" y="144"/>
                </a:lnTo>
                <a:lnTo>
                  <a:pt x="1772" y="141"/>
                </a:lnTo>
                <a:lnTo>
                  <a:pt x="1770" y="141"/>
                </a:lnTo>
                <a:lnTo>
                  <a:pt x="1770" y="139"/>
                </a:lnTo>
                <a:lnTo>
                  <a:pt x="1767" y="139"/>
                </a:lnTo>
                <a:lnTo>
                  <a:pt x="1765" y="139"/>
                </a:lnTo>
                <a:lnTo>
                  <a:pt x="1765" y="136"/>
                </a:lnTo>
                <a:lnTo>
                  <a:pt x="1762" y="136"/>
                </a:lnTo>
                <a:lnTo>
                  <a:pt x="1759" y="136"/>
                </a:lnTo>
                <a:lnTo>
                  <a:pt x="1759" y="134"/>
                </a:lnTo>
                <a:lnTo>
                  <a:pt x="1759" y="131"/>
                </a:lnTo>
                <a:lnTo>
                  <a:pt x="1759" y="128"/>
                </a:lnTo>
                <a:lnTo>
                  <a:pt x="1762" y="128"/>
                </a:lnTo>
                <a:lnTo>
                  <a:pt x="1762" y="131"/>
                </a:lnTo>
                <a:lnTo>
                  <a:pt x="1765" y="131"/>
                </a:lnTo>
                <a:lnTo>
                  <a:pt x="1767" y="131"/>
                </a:lnTo>
                <a:lnTo>
                  <a:pt x="1767" y="128"/>
                </a:lnTo>
                <a:lnTo>
                  <a:pt x="1770" y="128"/>
                </a:lnTo>
                <a:lnTo>
                  <a:pt x="1770" y="126"/>
                </a:lnTo>
                <a:lnTo>
                  <a:pt x="1772" y="126"/>
                </a:lnTo>
                <a:lnTo>
                  <a:pt x="1772" y="128"/>
                </a:lnTo>
                <a:lnTo>
                  <a:pt x="1775" y="128"/>
                </a:lnTo>
                <a:lnTo>
                  <a:pt x="1778" y="128"/>
                </a:lnTo>
                <a:lnTo>
                  <a:pt x="1780" y="128"/>
                </a:lnTo>
                <a:lnTo>
                  <a:pt x="1780" y="126"/>
                </a:lnTo>
                <a:lnTo>
                  <a:pt x="1783" y="126"/>
                </a:lnTo>
                <a:lnTo>
                  <a:pt x="1783" y="123"/>
                </a:lnTo>
                <a:lnTo>
                  <a:pt x="1785" y="123"/>
                </a:lnTo>
                <a:lnTo>
                  <a:pt x="1785" y="126"/>
                </a:lnTo>
                <a:lnTo>
                  <a:pt x="1788" y="126"/>
                </a:lnTo>
                <a:lnTo>
                  <a:pt x="1791" y="126"/>
                </a:lnTo>
                <a:lnTo>
                  <a:pt x="1791" y="128"/>
                </a:lnTo>
                <a:lnTo>
                  <a:pt x="1788" y="128"/>
                </a:lnTo>
                <a:lnTo>
                  <a:pt x="1788" y="131"/>
                </a:lnTo>
                <a:lnTo>
                  <a:pt x="1785" y="131"/>
                </a:lnTo>
                <a:lnTo>
                  <a:pt x="1785" y="134"/>
                </a:lnTo>
                <a:lnTo>
                  <a:pt x="1785" y="136"/>
                </a:lnTo>
                <a:lnTo>
                  <a:pt x="1785" y="139"/>
                </a:lnTo>
                <a:lnTo>
                  <a:pt x="1785" y="141"/>
                </a:lnTo>
                <a:lnTo>
                  <a:pt x="1785" y="144"/>
                </a:lnTo>
                <a:lnTo>
                  <a:pt x="1783" y="144"/>
                </a:lnTo>
                <a:lnTo>
                  <a:pt x="1783" y="147"/>
                </a:lnTo>
                <a:lnTo>
                  <a:pt x="1785" y="147"/>
                </a:lnTo>
                <a:lnTo>
                  <a:pt x="1785" y="149"/>
                </a:lnTo>
                <a:lnTo>
                  <a:pt x="1788" y="149"/>
                </a:lnTo>
                <a:lnTo>
                  <a:pt x="1791" y="149"/>
                </a:lnTo>
                <a:lnTo>
                  <a:pt x="1791" y="147"/>
                </a:lnTo>
                <a:lnTo>
                  <a:pt x="1793" y="147"/>
                </a:lnTo>
                <a:lnTo>
                  <a:pt x="1793" y="144"/>
                </a:lnTo>
                <a:lnTo>
                  <a:pt x="1793" y="141"/>
                </a:lnTo>
                <a:lnTo>
                  <a:pt x="1796" y="141"/>
                </a:lnTo>
                <a:lnTo>
                  <a:pt x="1793" y="141"/>
                </a:lnTo>
                <a:lnTo>
                  <a:pt x="1793" y="139"/>
                </a:lnTo>
                <a:lnTo>
                  <a:pt x="1793" y="136"/>
                </a:lnTo>
                <a:lnTo>
                  <a:pt x="1796" y="136"/>
                </a:lnTo>
                <a:lnTo>
                  <a:pt x="1798" y="134"/>
                </a:lnTo>
                <a:lnTo>
                  <a:pt x="1798" y="131"/>
                </a:lnTo>
                <a:lnTo>
                  <a:pt x="1798" y="128"/>
                </a:lnTo>
                <a:lnTo>
                  <a:pt x="1798" y="126"/>
                </a:lnTo>
                <a:lnTo>
                  <a:pt x="1801" y="126"/>
                </a:lnTo>
                <a:lnTo>
                  <a:pt x="1798" y="123"/>
                </a:lnTo>
                <a:lnTo>
                  <a:pt x="1801" y="123"/>
                </a:lnTo>
                <a:lnTo>
                  <a:pt x="1801" y="121"/>
                </a:lnTo>
                <a:lnTo>
                  <a:pt x="1804" y="121"/>
                </a:lnTo>
                <a:lnTo>
                  <a:pt x="1804" y="118"/>
                </a:lnTo>
                <a:lnTo>
                  <a:pt x="1804" y="115"/>
                </a:lnTo>
                <a:lnTo>
                  <a:pt x="1804" y="113"/>
                </a:lnTo>
                <a:lnTo>
                  <a:pt x="1804" y="110"/>
                </a:lnTo>
                <a:lnTo>
                  <a:pt x="1801" y="110"/>
                </a:lnTo>
                <a:lnTo>
                  <a:pt x="1798" y="107"/>
                </a:lnTo>
                <a:lnTo>
                  <a:pt x="1796" y="107"/>
                </a:lnTo>
                <a:lnTo>
                  <a:pt x="1796" y="105"/>
                </a:lnTo>
                <a:lnTo>
                  <a:pt x="1793" y="105"/>
                </a:lnTo>
                <a:lnTo>
                  <a:pt x="1791" y="105"/>
                </a:lnTo>
                <a:lnTo>
                  <a:pt x="1791" y="107"/>
                </a:lnTo>
                <a:lnTo>
                  <a:pt x="1791" y="105"/>
                </a:lnTo>
                <a:lnTo>
                  <a:pt x="1791" y="102"/>
                </a:lnTo>
                <a:lnTo>
                  <a:pt x="1788" y="102"/>
                </a:lnTo>
                <a:lnTo>
                  <a:pt x="1788" y="100"/>
                </a:lnTo>
                <a:lnTo>
                  <a:pt x="1788" y="97"/>
                </a:lnTo>
                <a:lnTo>
                  <a:pt x="1785" y="97"/>
                </a:lnTo>
                <a:lnTo>
                  <a:pt x="1785" y="94"/>
                </a:lnTo>
                <a:lnTo>
                  <a:pt x="1783" y="94"/>
                </a:lnTo>
                <a:lnTo>
                  <a:pt x="1780" y="94"/>
                </a:lnTo>
                <a:lnTo>
                  <a:pt x="1778" y="94"/>
                </a:lnTo>
                <a:lnTo>
                  <a:pt x="1778" y="92"/>
                </a:lnTo>
                <a:lnTo>
                  <a:pt x="1778" y="89"/>
                </a:lnTo>
                <a:lnTo>
                  <a:pt x="1778" y="87"/>
                </a:lnTo>
                <a:lnTo>
                  <a:pt x="1778" y="84"/>
                </a:lnTo>
                <a:lnTo>
                  <a:pt x="1778" y="81"/>
                </a:lnTo>
                <a:lnTo>
                  <a:pt x="1775" y="81"/>
                </a:lnTo>
                <a:lnTo>
                  <a:pt x="1775" y="79"/>
                </a:lnTo>
                <a:lnTo>
                  <a:pt x="1775" y="81"/>
                </a:lnTo>
                <a:lnTo>
                  <a:pt x="1775" y="79"/>
                </a:lnTo>
                <a:lnTo>
                  <a:pt x="1778" y="76"/>
                </a:lnTo>
                <a:lnTo>
                  <a:pt x="1778" y="74"/>
                </a:lnTo>
                <a:lnTo>
                  <a:pt x="1780" y="74"/>
                </a:lnTo>
                <a:lnTo>
                  <a:pt x="1783" y="74"/>
                </a:lnTo>
                <a:lnTo>
                  <a:pt x="1783" y="71"/>
                </a:lnTo>
                <a:lnTo>
                  <a:pt x="1785" y="71"/>
                </a:lnTo>
                <a:lnTo>
                  <a:pt x="1788" y="68"/>
                </a:lnTo>
                <a:lnTo>
                  <a:pt x="1791" y="68"/>
                </a:lnTo>
                <a:lnTo>
                  <a:pt x="1791" y="66"/>
                </a:lnTo>
                <a:lnTo>
                  <a:pt x="1791" y="63"/>
                </a:lnTo>
                <a:lnTo>
                  <a:pt x="1793" y="63"/>
                </a:lnTo>
                <a:lnTo>
                  <a:pt x="1793" y="60"/>
                </a:lnTo>
                <a:lnTo>
                  <a:pt x="1796" y="60"/>
                </a:lnTo>
                <a:lnTo>
                  <a:pt x="1798" y="60"/>
                </a:lnTo>
                <a:lnTo>
                  <a:pt x="1801" y="60"/>
                </a:lnTo>
                <a:lnTo>
                  <a:pt x="1801" y="58"/>
                </a:lnTo>
                <a:lnTo>
                  <a:pt x="1804" y="58"/>
                </a:lnTo>
                <a:lnTo>
                  <a:pt x="1804" y="60"/>
                </a:lnTo>
                <a:close/>
                <a:moveTo>
                  <a:pt x="723" y="24"/>
                </a:moveTo>
                <a:lnTo>
                  <a:pt x="728" y="24"/>
                </a:lnTo>
                <a:lnTo>
                  <a:pt x="731" y="24"/>
                </a:lnTo>
                <a:lnTo>
                  <a:pt x="733" y="24"/>
                </a:lnTo>
                <a:lnTo>
                  <a:pt x="736" y="21"/>
                </a:lnTo>
                <a:lnTo>
                  <a:pt x="739" y="19"/>
                </a:lnTo>
                <a:lnTo>
                  <a:pt x="741" y="16"/>
                </a:lnTo>
                <a:lnTo>
                  <a:pt x="744" y="13"/>
                </a:lnTo>
                <a:lnTo>
                  <a:pt x="747" y="11"/>
                </a:lnTo>
                <a:lnTo>
                  <a:pt x="752" y="8"/>
                </a:lnTo>
                <a:lnTo>
                  <a:pt x="752" y="6"/>
                </a:lnTo>
                <a:lnTo>
                  <a:pt x="754" y="6"/>
                </a:lnTo>
                <a:lnTo>
                  <a:pt x="762" y="6"/>
                </a:lnTo>
                <a:lnTo>
                  <a:pt x="765" y="6"/>
                </a:lnTo>
                <a:lnTo>
                  <a:pt x="767" y="8"/>
                </a:lnTo>
                <a:lnTo>
                  <a:pt x="770" y="11"/>
                </a:lnTo>
                <a:lnTo>
                  <a:pt x="773" y="13"/>
                </a:lnTo>
                <a:lnTo>
                  <a:pt x="775" y="16"/>
                </a:lnTo>
                <a:lnTo>
                  <a:pt x="778" y="19"/>
                </a:lnTo>
                <a:lnTo>
                  <a:pt x="783" y="21"/>
                </a:lnTo>
                <a:lnTo>
                  <a:pt x="786" y="21"/>
                </a:lnTo>
                <a:lnTo>
                  <a:pt x="788" y="21"/>
                </a:lnTo>
                <a:lnTo>
                  <a:pt x="796" y="19"/>
                </a:lnTo>
                <a:lnTo>
                  <a:pt x="799" y="21"/>
                </a:lnTo>
                <a:lnTo>
                  <a:pt x="804" y="21"/>
                </a:lnTo>
                <a:lnTo>
                  <a:pt x="807" y="19"/>
                </a:lnTo>
                <a:lnTo>
                  <a:pt x="814" y="19"/>
                </a:lnTo>
                <a:lnTo>
                  <a:pt x="817" y="16"/>
                </a:lnTo>
                <a:lnTo>
                  <a:pt x="820" y="16"/>
                </a:lnTo>
                <a:lnTo>
                  <a:pt x="822" y="16"/>
                </a:lnTo>
                <a:lnTo>
                  <a:pt x="825" y="16"/>
                </a:lnTo>
                <a:lnTo>
                  <a:pt x="833" y="19"/>
                </a:lnTo>
                <a:lnTo>
                  <a:pt x="835" y="21"/>
                </a:lnTo>
                <a:lnTo>
                  <a:pt x="838" y="27"/>
                </a:lnTo>
                <a:lnTo>
                  <a:pt x="838" y="34"/>
                </a:lnTo>
                <a:lnTo>
                  <a:pt x="838" y="37"/>
                </a:lnTo>
                <a:lnTo>
                  <a:pt x="838" y="40"/>
                </a:lnTo>
                <a:lnTo>
                  <a:pt x="838" y="45"/>
                </a:lnTo>
                <a:lnTo>
                  <a:pt x="840" y="47"/>
                </a:lnTo>
                <a:lnTo>
                  <a:pt x="840" y="53"/>
                </a:lnTo>
                <a:lnTo>
                  <a:pt x="840" y="55"/>
                </a:lnTo>
                <a:lnTo>
                  <a:pt x="840" y="58"/>
                </a:lnTo>
                <a:lnTo>
                  <a:pt x="843" y="58"/>
                </a:lnTo>
                <a:lnTo>
                  <a:pt x="846" y="60"/>
                </a:lnTo>
                <a:lnTo>
                  <a:pt x="851" y="60"/>
                </a:lnTo>
                <a:lnTo>
                  <a:pt x="854" y="63"/>
                </a:lnTo>
                <a:lnTo>
                  <a:pt x="859" y="66"/>
                </a:lnTo>
                <a:lnTo>
                  <a:pt x="861" y="66"/>
                </a:lnTo>
                <a:lnTo>
                  <a:pt x="864" y="68"/>
                </a:lnTo>
                <a:lnTo>
                  <a:pt x="867" y="68"/>
                </a:lnTo>
                <a:lnTo>
                  <a:pt x="867" y="71"/>
                </a:lnTo>
                <a:lnTo>
                  <a:pt x="869" y="71"/>
                </a:lnTo>
                <a:lnTo>
                  <a:pt x="869" y="68"/>
                </a:lnTo>
                <a:lnTo>
                  <a:pt x="869" y="66"/>
                </a:lnTo>
                <a:lnTo>
                  <a:pt x="869" y="63"/>
                </a:lnTo>
                <a:lnTo>
                  <a:pt x="869" y="60"/>
                </a:lnTo>
                <a:lnTo>
                  <a:pt x="872" y="60"/>
                </a:lnTo>
                <a:lnTo>
                  <a:pt x="872" y="58"/>
                </a:lnTo>
                <a:lnTo>
                  <a:pt x="874" y="58"/>
                </a:lnTo>
                <a:lnTo>
                  <a:pt x="877" y="58"/>
                </a:lnTo>
                <a:lnTo>
                  <a:pt x="882" y="60"/>
                </a:lnTo>
                <a:lnTo>
                  <a:pt x="885" y="60"/>
                </a:lnTo>
                <a:lnTo>
                  <a:pt x="887" y="60"/>
                </a:lnTo>
                <a:lnTo>
                  <a:pt x="893" y="60"/>
                </a:lnTo>
                <a:lnTo>
                  <a:pt x="895" y="60"/>
                </a:lnTo>
                <a:lnTo>
                  <a:pt x="898" y="60"/>
                </a:lnTo>
                <a:lnTo>
                  <a:pt x="903" y="63"/>
                </a:lnTo>
                <a:lnTo>
                  <a:pt x="906" y="63"/>
                </a:lnTo>
                <a:lnTo>
                  <a:pt x="911" y="66"/>
                </a:lnTo>
                <a:lnTo>
                  <a:pt x="914" y="66"/>
                </a:lnTo>
                <a:lnTo>
                  <a:pt x="916" y="66"/>
                </a:lnTo>
                <a:lnTo>
                  <a:pt x="919" y="66"/>
                </a:lnTo>
                <a:lnTo>
                  <a:pt x="919" y="63"/>
                </a:lnTo>
                <a:lnTo>
                  <a:pt x="919" y="60"/>
                </a:lnTo>
                <a:lnTo>
                  <a:pt x="921" y="58"/>
                </a:lnTo>
                <a:lnTo>
                  <a:pt x="924" y="55"/>
                </a:lnTo>
                <a:lnTo>
                  <a:pt x="927" y="55"/>
                </a:lnTo>
                <a:lnTo>
                  <a:pt x="927" y="58"/>
                </a:lnTo>
                <a:lnTo>
                  <a:pt x="929" y="60"/>
                </a:lnTo>
                <a:lnTo>
                  <a:pt x="932" y="63"/>
                </a:lnTo>
                <a:lnTo>
                  <a:pt x="932" y="66"/>
                </a:lnTo>
                <a:lnTo>
                  <a:pt x="934" y="66"/>
                </a:lnTo>
                <a:lnTo>
                  <a:pt x="934" y="68"/>
                </a:lnTo>
                <a:lnTo>
                  <a:pt x="937" y="68"/>
                </a:lnTo>
                <a:lnTo>
                  <a:pt x="937" y="71"/>
                </a:lnTo>
                <a:lnTo>
                  <a:pt x="940" y="71"/>
                </a:lnTo>
                <a:lnTo>
                  <a:pt x="942" y="68"/>
                </a:lnTo>
                <a:lnTo>
                  <a:pt x="945" y="68"/>
                </a:lnTo>
                <a:lnTo>
                  <a:pt x="948" y="68"/>
                </a:lnTo>
                <a:lnTo>
                  <a:pt x="950" y="68"/>
                </a:lnTo>
                <a:lnTo>
                  <a:pt x="950" y="66"/>
                </a:lnTo>
                <a:lnTo>
                  <a:pt x="950" y="63"/>
                </a:lnTo>
                <a:lnTo>
                  <a:pt x="953" y="60"/>
                </a:lnTo>
                <a:lnTo>
                  <a:pt x="955" y="58"/>
                </a:lnTo>
                <a:lnTo>
                  <a:pt x="958" y="55"/>
                </a:lnTo>
                <a:lnTo>
                  <a:pt x="961" y="53"/>
                </a:lnTo>
                <a:lnTo>
                  <a:pt x="963" y="53"/>
                </a:lnTo>
                <a:lnTo>
                  <a:pt x="963" y="55"/>
                </a:lnTo>
                <a:lnTo>
                  <a:pt x="966" y="55"/>
                </a:lnTo>
                <a:lnTo>
                  <a:pt x="968" y="58"/>
                </a:lnTo>
                <a:lnTo>
                  <a:pt x="971" y="58"/>
                </a:lnTo>
                <a:lnTo>
                  <a:pt x="974" y="58"/>
                </a:lnTo>
                <a:lnTo>
                  <a:pt x="976" y="58"/>
                </a:lnTo>
                <a:lnTo>
                  <a:pt x="979" y="60"/>
                </a:lnTo>
                <a:lnTo>
                  <a:pt x="981" y="58"/>
                </a:lnTo>
                <a:lnTo>
                  <a:pt x="984" y="58"/>
                </a:lnTo>
                <a:lnTo>
                  <a:pt x="987" y="58"/>
                </a:lnTo>
                <a:lnTo>
                  <a:pt x="989" y="55"/>
                </a:lnTo>
                <a:lnTo>
                  <a:pt x="992" y="55"/>
                </a:lnTo>
                <a:lnTo>
                  <a:pt x="994" y="53"/>
                </a:lnTo>
                <a:lnTo>
                  <a:pt x="994" y="50"/>
                </a:lnTo>
                <a:lnTo>
                  <a:pt x="994" y="45"/>
                </a:lnTo>
                <a:lnTo>
                  <a:pt x="997" y="42"/>
                </a:lnTo>
                <a:lnTo>
                  <a:pt x="1000" y="42"/>
                </a:lnTo>
                <a:lnTo>
                  <a:pt x="1000" y="45"/>
                </a:lnTo>
                <a:lnTo>
                  <a:pt x="1005" y="47"/>
                </a:lnTo>
                <a:lnTo>
                  <a:pt x="1008" y="47"/>
                </a:lnTo>
                <a:lnTo>
                  <a:pt x="1010" y="47"/>
                </a:lnTo>
                <a:lnTo>
                  <a:pt x="1013" y="47"/>
                </a:lnTo>
                <a:lnTo>
                  <a:pt x="1015" y="47"/>
                </a:lnTo>
                <a:lnTo>
                  <a:pt x="1018" y="47"/>
                </a:lnTo>
                <a:lnTo>
                  <a:pt x="1021" y="47"/>
                </a:lnTo>
                <a:lnTo>
                  <a:pt x="1023" y="47"/>
                </a:lnTo>
                <a:lnTo>
                  <a:pt x="1023" y="45"/>
                </a:lnTo>
                <a:lnTo>
                  <a:pt x="1026" y="45"/>
                </a:lnTo>
                <a:lnTo>
                  <a:pt x="1026" y="42"/>
                </a:lnTo>
                <a:lnTo>
                  <a:pt x="1028" y="40"/>
                </a:lnTo>
                <a:lnTo>
                  <a:pt x="1031" y="40"/>
                </a:lnTo>
                <a:lnTo>
                  <a:pt x="1034" y="40"/>
                </a:lnTo>
                <a:lnTo>
                  <a:pt x="1036" y="40"/>
                </a:lnTo>
                <a:lnTo>
                  <a:pt x="1036" y="42"/>
                </a:lnTo>
                <a:lnTo>
                  <a:pt x="1036" y="45"/>
                </a:lnTo>
                <a:lnTo>
                  <a:pt x="1036" y="47"/>
                </a:lnTo>
                <a:lnTo>
                  <a:pt x="1039" y="47"/>
                </a:lnTo>
                <a:lnTo>
                  <a:pt x="1039" y="50"/>
                </a:lnTo>
                <a:lnTo>
                  <a:pt x="1041" y="53"/>
                </a:lnTo>
                <a:lnTo>
                  <a:pt x="1044" y="53"/>
                </a:lnTo>
                <a:lnTo>
                  <a:pt x="1044" y="50"/>
                </a:lnTo>
                <a:lnTo>
                  <a:pt x="1047" y="53"/>
                </a:lnTo>
                <a:lnTo>
                  <a:pt x="1049" y="53"/>
                </a:lnTo>
                <a:lnTo>
                  <a:pt x="1052" y="53"/>
                </a:lnTo>
                <a:lnTo>
                  <a:pt x="1055" y="53"/>
                </a:lnTo>
                <a:lnTo>
                  <a:pt x="1057" y="50"/>
                </a:lnTo>
                <a:lnTo>
                  <a:pt x="1060" y="50"/>
                </a:lnTo>
                <a:lnTo>
                  <a:pt x="1062" y="50"/>
                </a:lnTo>
                <a:lnTo>
                  <a:pt x="1065" y="50"/>
                </a:lnTo>
                <a:lnTo>
                  <a:pt x="1068" y="50"/>
                </a:lnTo>
                <a:lnTo>
                  <a:pt x="1070" y="50"/>
                </a:lnTo>
                <a:lnTo>
                  <a:pt x="1073" y="50"/>
                </a:lnTo>
                <a:lnTo>
                  <a:pt x="1075" y="50"/>
                </a:lnTo>
                <a:lnTo>
                  <a:pt x="1078" y="50"/>
                </a:lnTo>
                <a:lnTo>
                  <a:pt x="1081" y="47"/>
                </a:lnTo>
                <a:lnTo>
                  <a:pt x="1086" y="47"/>
                </a:lnTo>
                <a:lnTo>
                  <a:pt x="1099" y="45"/>
                </a:lnTo>
                <a:lnTo>
                  <a:pt x="1102" y="45"/>
                </a:lnTo>
                <a:lnTo>
                  <a:pt x="1102" y="47"/>
                </a:lnTo>
                <a:lnTo>
                  <a:pt x="1104" y="47"/>
                </a:lnTo>
                <a:lnTo>
                  <a:pt x="1107" y="50"/>
                </a:lnTo>
                <a:lnTo>
                  <a:pt x="1109" y="50"/>
                </a:lnTo>
                <a:lnTo>
                  <a:pt x="1112" y="53"/>
                </a:lnTo>
                <a:lnTo>
                  <a:pt x="1115" y="53"/>
                </a:lnTo>
                <a:lnTo>
                  <a:pt x="1117" y="53"/>
                </a:lnTo>
                <a:lnTo>
                  <a:pt x="1117" y="55"/>
                </a:lnTo>
                <a:lnTo>
                  <a:pt x="1120" y="53"/>
                </a:lnTo>
                <a:lnTo>
                  <a:pt x="1122" y="50"/>
                </a:lnTo>
                <a:lnTo>
                  <a:pt x="1125" y="50"/>
                </a:lnTo>
                <a:lnTo>
                  <a:pt x="1128" y="53"/>
                </a:lnTo>
                <a:lnTo>
                  <a:pt x="1130" y="55"/>
                </a:lnTo>
                <a:lnTo>
                  <a:pt x="1130" y="58"/>
                </a:lnTo>
                <a:lnTo>
                  <a:pt x="1133" y="58"/>
                </a:lnTo>
                <a:lnTo>
                  <a:pt x="1133" y="60"/>
                </a:lnTo>
                <a:lnTo>
                  <a:pt x="1135" y="60"/>
                </a:lnTo>
                <a:lnTo>
                  <a:pt x="1135" y="63"/>
                </a:lnTo>
                <a:lnTo>
                  <a:pt x="1138" y="63"/>
                </a:lnTo>
                <a:lnTo>
                  <a:pt x="1141" y="63"/>
                </a:lnTo>
                <a:lnTo>
                  <a:pt x="1143" y="63"/>
                </a:lnTo>
                <a:lnTo>
                  <a:pt x="1146" y="63"/>
                </a:lnTo>
                <a:lnTo>
                  <a:pt x="1149" y="63"/>
                </a:lnTo>
                <a:lnTo>
                  <a:pt x="1154" y="63"/>
                </a:lnTo>
                <a:lnTo>
                  <a:pt x="1156" y="63"/>
                </a:lnTo>
                <a:lnTo>
                  <a:pt x="1159" y="60"/>
                </a:lnTo>
                <a:lnTo>
                  <a:pt x="1162" y="60"/>
                </a:lnTo>
                <a:lnTo>
                  <a:pt x="1162" y="58"/>
                </a:lnTo>
                <a:lnTo>
                  <a:pt x="1164" y="60"/>
                </a:lnTo>
                <a:lnTo>
                  <a:pt x="1167" y="60"/>
                </a:lnTo>
                <a:lnTo>
                  <a:pt x="1169" y="60"/>
                </a:lnTo>
                <a:lnTo>
                  <a:pt x="1172" y="58"/>
                </a:lnTo>
                <a:lnTo>
                  <a:pt x="1172" y="55"/>
                </a:lnTo>
                <a:lnTo>
                  <a:pt x="1175" y="55"/>
                </a:lnTo>
                <a:lnTo>
                  <a:pt x="1177" y="53"/>
                </a:lnTo>
                <a:lnTo>
                  <a:pt x="1180" y="53"/>
                </a:lnTo>
                <a:lnTo>
                  <a:pt x="1180" y="55"/>
                </a:lnTo>
                <a:lnTo>
                  <a:pt x="1182" y="55"/>
                </a:lnTo>
                <a:lnTo>
                  <a:pt x="1185" y="58"/>
                </a:lnTo>
                <a:lnTo>
                  <a:pt x="1188" y="60"/>
                </a:lnTo>
                <a:lnTo>
                  <a:pt x="1190" y="63"/>
                </a:lnTo>
                <a:lnTo>
                  <a:pt x="1190" y="66"/>
                </a:lnTo>
                <a:lnTo>
                  <a:pt x="1193" y="66"/>
                </a:lnTo>
                <a:lnTo>
                  <a:pt x="1193" y="68"/>
                </a:lnTo>
                <a:lnTo>
                  <a:pt x="1193" y="71"/>
                </a:lnTo>
                <a:lnTo>
                  <a:pt x="1195" y="71"/>
                </a:lnTo>
                <a:lnTo>
                  <a:pt x="1195" y="74"/>
                </a:lnTo>
                <a:lnTo>
                  <a:pt x="1198" y="74"/>
                </a:lnTo>
                <a:lnTo>
                  <a:pt x="1198" y="76"/>
                </a:lnTo>
                <a:lnTo>
                  <a:pt x="1201" y="74"/>
                </a:lnTo>
                <a:lnTo>
                  <a:pt x="1203" y="79"/>
                </a:lnTo>
                <a:lnTo>
                  <a:pt x="1203" y="84"/>
                </a:lnTo>
                <a:lnTo>
                  <a:pt x="1203" y="87"/>
                </a:lnTo>
                <a:lnTo>
                  <a:pt x="1206" y="89"/>
                </a:lnTo>
                <a:lnTo>
                  <a:pt x="1209" y="92"/>
                </a:lnTo>
                <a:lnTo>
                  <a:pt x="1211" y="94"/>
                </a:lnTo>
                <a:lnTo>
                  <a:pt x="1214" y="94"/>
                </a:lnTo>
                <a:lnTo>
                  <a:pt x="1219" y="97"/>
                </a:lnTo>
                <a:lnTo>
                  <a:pt x="1222" y="97"/>
                </a:lnTo>
                <a:lnTo>
                  <a:pt x="1224" y="100"/>
                </a:lnTo>
                <a:lnTo>
                  <a:pt x="1227" y="100"/>
                </a:lnTo>
                <a:lnTo>
                  <a:pt x="1229" y="100"/>
                </a:lnTo>
                <a:lnTo>
                  <a:pt x="1232" y="100"/>
                </a:lnTo>
                <a:lnTo>
                  <a:pt x="1235" y="100"/>
                </a:lnTo>
                <a:lnTo>
                  <a:pt x="1235" y="102"/>
                </a:lnTo>
                <a:lnTo>
                  <a:pt x="1235" y="105"/>
                </a:lnTo>
                <a:lnTo>
                  <a:pt x="1235" y="107"/>
                </a:lnTo>
                <a:lnTo>
                  <a:pt x="1237" y="107"/>
                </a:lnTo>
                <a:lnTo>
                  <a:pt x="1240" y="110"/>
                </a:lnTo>
                <a:lnTo>
                  <a:pt x="1242" y="113"/>
                </a:lnTo>
                <a:lnTo>
                  <a:pt x="1245" y="115"/>
                </a:lnTo>
                <a:lnTo>
                  <a:pt x="1248" y="118"/>
                </a:lnTo>
                <a:lnTo>
                  <a:pt x="1248" y="121"/>
                </a:lnTo>
                <a:lnTo>
                  <a:pt x="1250" y="123"/>
                </a:lnTo>
                <a:lnTo>
                  <a:pt x="1253" y="126"/>
                </a:lnTo>
                <a:lnTo>
                  <a:pt x="1256" y="126"/>
                </a:lnTo>
                <a:lnTo>
                  <a:pt x="1256" y="128"/>
                </a:lnTo>
                <a:lnTo>
                  <a:pt x="1253" y="134"/>
                </a:lnTo>
                <a:lnTo>
                  <a:pt x="1250" y="136"/>
                </a:lnTo>
                <a:lnTo>
                  <a:pt x="1250" y="139"/>
                </a:lnTo>
                <a:lnTo>
                  <a:pt x="1245" y="144"/>
                </a:lnTo>
                <a:lnTo>
                  <a:pt x="1245" y="147"/>
                </a:lnTo>
                <a:lnTo>
                  <a:pt x="1242" y="152"/>
                </a:lnTo>
                <a:lnTo>
                  <a:pt x="1248" y="157"/>
                </a:lnTo>
                <a:lnTo>
                  <a:pt x="1250" y="162"/>
                </a:lnTo>
                <a:lnTo>
                  <a:pt x="1250" y="165"/>
                </a:lnTo>
                <a:lnTo>
                  <a:pt x="1258" y="181"/>
                </a:lnTo>
                <a:lnTo>
                  <a:pt x="1263" y="186"/>
                </a:lnTo>
                <a:lnTo>
                  <a:pt x="1261" y="186"/>
                </a:lnTo>
                <a:lnTo>
                  <a:pt x="1263" y="186"/>
                </a:lnTo>
                <a:lnTo>
                  <a:pt x="1258" y="181"/>
                </a:lnTo>
                <a:lnTo>
                  <a:pt x="1250" y="165"/>
                </a:lnTo>
                <a:lnTo>
                  <a:pt x="1250" y="168"/>
                </a:lnTo>
                <a:lnTo>
                  <a:pt x="1248" y="168"/>
                </a:lnTo>
                <a:lnTo>
                  <a:pt x="1245" y="168"/>
                </a:lnTo>
                <a:lnTo>
                  <a:pt x="1245" y="170"/>
                </a:lnTo>
                <a:lnTo>
                  <a:pt x="1242" y="170"/>
                </a:lnTo>
                <a:lnTo>
                  <a:pt x="1242" y="173"/>
                </a:lnTo>
                <a:lnTo>
                  <a:pt x="1240" y="173"/>
                </a:lnTo>
                <a:lnTo>
                  <a:pt x="1240" y="170"/>
                </a:lnTo>
                <a:lnTo>
                  <a:pt x="1237" y="170"/>
                </a:lnTo>
                <a:lnTo>
                  <a:pt x="1237" y="168"/>
                </a:lnTo>
                <a:lnTo>
                  <a:pt x="1240" y="168"/>
                </a:lnTo>
                <a:lnTo>
                  <a:pt x="1240" y="165"/>
                </a:lnTo>
                <a:lnTo>
                  <a:pt x="1237" y="165"/>
                </a:lnTo>
                <a:lnTo>
                  <a:pt x="1237" y="162"/>
                </a:lnTo>
                <a:lnTo>
                  <a:pt x="1235" y="160"/>
                </a:lnTo>
                <a:lnTo>
                  <a:pt x="1235" y="157"/>
                </a:lnTo>
                <a:lnTo>
                  <a:pt x="1232" y="157"/>
                </a:lnTo>
                <a:lnTo>
                  <a:pt x="1229" y="157"/>
                </a:lnTo>
                <a:lnTo>
                  <a:pt x="1227" y="157"/>
                </a:lnTo>
                <a:lnTo>
                  <a:pt x="1227" y="160"/>
                </a:lnTo>
                <a:lnTo>
                  <a:pt x="1224" y="160"/>
                </a:lnTo>
                <a:lnTo>
                  <a:pt x="1222" y="160"/>
                </a:lnTo>
                <a:lnTo>
                  <a:pt x="1219" y="160"/>
                </a:lnTo>
                <a:lnTo>
                  <a:pt x="1216" y="160"/>
                </a:lnTo>
                <a:lnTo>
                  <a:pt x="1214" y="160"/>
                </a:lnTo>
                <a:lnTo>
                  <a:pt x="1214" y="162"/>
                </a:lnTo>
                <a:lnTo>
                  <a:pt x="1211" y="162"/>
                </a:lnTo>
                <a:lnTo>
                  <a:pt x="1209" y="162"/>
                </a:lnTo>
                <a:lnTo>
                  <a:pt x="1209" y="165"/>
                </a:lnTo>
                <a:lnTo>
                  <a:pt x="1206" y="165"/>
                </a:lnTo>
                <a:lnTo>
                  <a:pt x="1203" y="165"/>
                </a:lnTo>
                <a:lnTo>
                  <a:pt x="1201" y="165"/>
                </a:lnTo>
                <a:lnTo>
                  <a:pt x="1198" y="162"/>
                </a:lnTo>
                <a:lnTo>
                  <a:pt x="1195" y="162"/>
                </a:lnTo>
                <a:lnTo>
                  <a:pt x="1195" y="160"/>
                </a:lnTo>
                <a:lnTo>
                  <a:pt x="1195" y="157"/>
                </a:lnTo>
                <a:lnTo>
                  <a:pt x="1193" y="157"/>
                </a:lnTo>
                <a:lnTo>
                  <a:pt x="1193" y="155"/>
                </a:lnTo>
                <a:lnTo>
                  <a:pt x="1193" y="157"/>
                </a:lnTo>
                <a:lnTo>
                  <a:pt x="1190" y="157"/>
                </a:lnTo>
                <a:lnTo>
                  <a:pt x="1190" y="160"/>
                </a:lnTo>
                <a:lnTo>
                  <a:pt x="1188" y="160"/>
                </a:lnTo>
                <a:lnTo>
                  <a:pt x="1188" y="162"/>
                </a:lnTo>
                <a:lnTo>
                  <a:pt x="1190" y="162"/>
                </a:lnTo>
                <a:lnTo>
                  <a:pt x="1190" y="165"/>
                </a:lnTo>
                <a:lnTo>
                  <a:pt x="1193" y="165"/>
                </a:lnTo>
                <a:lnTo>
                  <a:pt x="1193" y="168"/>
                </a:lnTo>
                <a:lnTo>
                  <a:pt x="1190" y="168"/>
                </a:lnTo>
                <a:lnTo>
                  <a:pt x="1190" y="170"/>
                </a:lnTo>
                <a:lnTo>
                  <a:pt x="1188" y="170"/>
                </a:lnTo>
                <a:lnTo>
                  <a:pt x="1185" y="170"/>
                </a:lnTo>
                <a:lnTo>
                  <a:pt x="1185" y="173"/>
                </a:lnTo>
                <a:lnTo>
                  <a:pt x="1182" y="173"/>
                </a:lnTo>
                <a:lnTo>
                  <a:pt x="1180" y="173"/>
                </a:lnTo>
                <a:lnTo>
                  <a:pt x="1177" y="173"/>
                </a:lnTo>
                <a:lnTo>
                  <a:pt x="1177" y="175"/>
                </a:lnTo>
                <a:lnTo>
                  <a:pt x="1175" y="175"/>
                </a:lnTo>
                <a:lnTo>
                  <a:pt x="1175" y="178"/>
                </a:lnTo>
                <a:lnTo>
                  <a:pt x="1175" y="181"/>
                </a:lnTo>
                <a:lnTo>
                  <a:pt x="1172" y="181"/>
                </a:lnTo>
                <a:lnTo>
                  <a:pt x="1172" y="183"/>
                </a:lnTo>
                <a:lnTo>
                  <a:pt x="1169" y="183"/>
                </a:lnTo>
                <a:lnTo>
                  <a:pt x="1169" y="186"/>
                </a:lnTo>
                <a:lnTo>
                  <a:pt x="1167" y="186"/>
                </a:lnTo>
                <a:lnTo>
                  <a:pt x="1167" y="188"/>
                </a:lnTo>
                <a:lnTo>
                  <a:pt x="1164" y="188"/>
                </a:lnTo>
                <a:lnTo>
                  <a:pt x="1164" y="191"/>
                </a:lnTo>
                <a:lnTo>
                  <a:pt x="1162" y="191"/>
                </a:lnTo>
                <a:lnTo>
                  <a:pt x="1162" y="194"/>
                </a:lnTo>
                <a:lnTo>
                  <a:pt x="1159" y="194"/>
                </a:lnTo>
                <a:lnTo>
                  <a:pt x="1159" y="196"/>
                </a:lnTo>
                <a:lnTo>
                  <a:pt x="1159" y="199"/>
                </a:lnTo>
                <a:lnTo>
                  <a:pt x="1156" y="199"/>
                </a:lnTo>
                <a:lnTo>
                  <a:pt x="1154" y="199"/>
                </a:lnTo>
                <a:lnTo>
                  <a:pt x="1156" y="199"/>
                </a:lnTo>
                <a:lnTo>
                  <a:pt x="1156" y="202"/>
                </a:lnTo>
                <a:lnTo>
                  <a:pt x="1156" y="204"/>
                </a:lnTo>
                <a:lnTo>
                  <a:pt x="1159" y="204"/>
                </a:lnTo>
                <a:lnTo>
                  <a:pt x="1159" y="207"/>
                </a:lnTo>
                <a:lnTo>
                  <a:pt x="1159" y="209"/>
                </a:lnTo>
                <a:lnTo>
                  <a:pt x="1159" y="212"/>
                </a:lnTo>
                <a:lnTo>
                  <a:pt x="1156" y="212"/>
                </a:lnTo>
                <a:lnTo>
                  <a:pt x="1156" y="215"/>
                </a:lnTo>
                <a:lnTo>
                  <a:pt x="1154" y="217"/>
                </a:lnTo>
                <a:lnTo>
                  <a:pt x="1154" y="220"/>
                </a:lnTo>
                <a:lnTo>
                  <a:pt x="1154" y="222"/>
                </a:lnTo>
                <a:lnTo>
                  <a:pt x="1154" y="225"/>
                </a:lnTo>
                <a:lnTo>
                  <a:pt x="1154" y="228"/>
                </a:lnTo>
                <a:lnTo>
                  <a:pt x="1154" y="230"/>
                </a:lnTo>
                <a:lnTo>
                  <a:pt x="1154" y="233"/>
                </a:lnTo>
                <a:lnTo>
                  <a:pt x="1151" y="233"/>
                </a:lnTo>
                <a:lnTo>
                  <a:pt x="1149" y="233"/>
                </a:lnTo>
                <a:lnTo>
                  <a:pt x="1146" y="235"/>
                </a:lnTo>
                <a:lnTo>
                  <a:pt x="1143" y="238"/>
                </a:lnTo>
                <a:lnTo>
                  <a:pt x="1143" y="241"/>
                </a:lnTo>
                <a:lnTo>
                  <a:pt x="1141" y="241"/>
                </a:lnTo>
                <a:lnTo>
                  <a:pt x="1141" y="243"/>
                </a:lnTo>
                <a:lnTo>
                  <a:pt x="1138" y="243"/>
                </a:lnTo>
                <a:lnTo>
                  <a:pt x="1138" y="246"/>
                </a:lnTo>
                <a:lnTo>
                  <a:pt x="1135" y="249"/>
                </a:lnTo>
                <a:lnTo>
                  <a:pt x="1135" y="251"/>
                </a:lnTo>
                <a:lnTo>
                  <a:pt x="1133" y="251"/>
                </a:lnTo>
                <a:lnTo>
                  <a:pt x="1130" y="251"/>
                </a:lnTo>
                <a:lnTo>
                  <a:pt x="1128" y="251"/>
                </a:lnTo>
                <a:lnTo>
                  <a:pt x="1125" y="251"/>
                </a:lnTo>
                <a:lnTo>
                  <a:pt x="1125" y="249"/>
                </a:lnTo>
                <a:lnTo>
                  <a:pt x="1122" y="249"/>
                </a:lnTo>
                <a:lnTo>
                  <a:pt x="1122" y="246"/>
                </a:lnTo>
                <a:lnTo>
                  <a:pt x="1120" y="246"/>
                </a:lnTo>
                <a:lnTo>
                  <a:pt x="1117" y="246"/>
                </a:lnTo>
                <a:lnTo>
                  <a:pt x="1117" y="243"/>
                </a:lnTo>
                <a:lnTo>
                  <a:pt x="1115" y="241"/>
                </a:lnTo>
                <a:lnTo>
                  <a:pt x="1117" y="238"/>
                </a:lnTo>
                <a:lnTo>
                  <a:pt x="1115" y="238"/>
                </a:lnTo>
                <a:lnTo>
                  <a:pt x="1115" y="241"/>
                </a:lnTo>
                <a:lnTo>
                  <a:pt x="1115" y="238"/>
                </a:lnTo>
                <a:lnTo>
                  <a:pt x="1112" y="238"/>
                </a:lnTo>
                <a:lnTo>
                  <a:pt x="1112" y="235"/>
                </a:lnTo>
                <a:lnTo>
                  <a:pt x="1109" y="238"/>
                </a:lnTo>
                <a:lnTo>
                  <a:pt x="1107" y="241"/>
                </a:lnTo>
                <a:lnTo>
                  <a:pt x="1109" y="241"/>
                </a:lnTo>
                <a:lnTo>
                  <a:pt x="1109" y="243"/>
                </a:lnTo>
                <a:lnTo>
                  <a:pt x="1109" y="246"/>
                </a:lnTo>
                <a:lnTo>
                  <a:pt x="1109" y="249"/>
                </a:lnTo>
                <a:lnTo>
                  <a:pt x="1109" y="251"/>
                </a:lnTo>
                <a:lnTo>
                  <a:pt x="1107" y="251"/>
                </a:lnTo>
                <a:lnTo>
                  <a:pt x="1107" y="249"/>
                </a:lnTo>
                <a:lnTo>
                  <a:pt x="1104" y="249"/>
                </a:lnTo>
                <a:lnTo>
                  <a:pt x="1104" y="246"/>
                </a:lnTo>
                <a:lnTo>
                  <a:pt x="1104" y="243"/>
                </a:lnTo>
                <a:lnTo>
                  <a:pt x="1104" y="246"/>
                </a:lnTo>
                <a:lnTo>
                  <a:pt x="1104" y="249"/>
                </a:lnTo>
                <a:lnTo>
                  <a:pt x="1104" y="251"/>
                </a:lnTo>
                <a:lnTo>
                  <a:pt x="1104" y="254"/>
                </a:lnTo>
                <a:lnTo>
                  <a:pt x="1102" y="254"/>
                </a:lnTo>
                <a:lnTo>
                  <a:pt x="1099" y="254"/>
                </a:lnTo>
                <a:lnTo>
                  <a:pt x="1099" y="256"/>
                </a:lnTo>
                <a:lnTo>
                  <a:pt x="1099" y="259"/>
                </a:lnTo>
                <a:lnTo>
                  <a:pt x="1099" y="262"/>
                </a:lnTo>
                <a:lnTo>
                  <a:pt x="1099" y="264"/>
                </a:lnTo>
                <a:lnTo>
                  <a:pt x="1099" y="267"/>
                </a:lnTo>
                <a:lnTo>
                  <a:pt x="1099" y="269"/>
                </a:lnTo>
                <a:lnTo>
                  <a:pt x="1102" y="272"/>
                </a:lnTo>
                <a:lnTo>
                  <a:pt x="1104" y="275"/>
                </a:lnTo>
                <a:lnTo>
                  <a:pt x="1107" y="275"/>
                </a:lnTo>
                <a:lnTo>
                  <a:pt x="1109" y="275"/>
                </a:lnTo>
                <a:lnTo>
                  <a:pt x="1109" y="277"/>
                </a:lnTo>
                <a:lnTo>
                  <a:pt x="1109" y="280"/>
                </a:lnTo>
                <a:lnTo>
                  <a:pt x="1109" y="282"/>
                </a:lnTo>
                <a:lnTo>
                  <a:pt x="1107" y="282"/>
                </a:lnTo>
                <a:lnTo>
                  <a:pt x="1107" y="285"/>
                </a:lnTo>
                <a:lnTo>
                  <a:pt x="1104" y="285"/>
                </a:lnTo>
                <a:lnTo>
                  <a:pt x="1102" y="288"/>
                </a:lnTo>
                <a:lnTo>
                  <a:pt x="1102" y="290"/>
                </a:lnTo>
                <a:lnTo>
                  <a:pt x="1102" y="293"/>
                </a:lnTo>
                <a:lnTo>
                  <a:pt x="1099" y="293"/>
                </a:lnTo>
                <a:lnTo>
                  <a:pt x="1099" y="296"/>
                </a:lnTo>
                <a:lnTo>
                  <a:pt x="1099" y="298"/>
                </a:lnTo>
                <a:lnTo>
                  <a:pt x="1099" y="301"/>
                </a:lnTo>
                <a:lnTo>
                  <a:pt x="1099" y="303"/>
                </a:lnTo>
                <a:lnTo>
                  <a:pt x="1096" y="303"/>
                </a:lnTo>
                <a:lnTo>
                  <a:pt x="1096" y="306"/>
                </a:lnTo>
                <a:lnTo>
                  <a:pt x="1096" y="309"/>
                </a:lnTo>
                <a:lnTo>
                  <a:pt x="1096" y="311"/>
                </a:lnTo>
                <a:lnTo>
                  <a:pt x="1096" y="314"/>
                </a:lnTo>
                <a:lnTo>
                  <a:pt x="1099" y="314"/>
                </a:lnTo>
                <a:lnTo>
                  <a:pt x="1099" y="316"/>
                </a:lnTo>
                <a:lnTo>
                  <a:pt x="1099" y="319"/>
                </a:lnTo>
                <a:lnTo>
                  <a:pt x="1099" y="322"/>
                </a:lnTo>
                <a:lnTo>
                  <a:pt x="1099" y="324"/>
                </a:lnTo>
                <a:lnTo>
                  <a:pt x="1096" y="324"/>
                </a:lnTo>
                <a:lnTo>
                  <a:pt x="1094" y="327"/>
                </a:lnTo>
                <a:lnTo>
                  <a:pt x="1094" y="330"/>
                </a:lnTo>
                <a:lnTo>
                  <a:pt x="1096" y="330"/>
                </a:lnTo>
                <a:lnTo>
                  <a:pt x="1094" y="330"/>
                </a:lnTo>
                <a:lnTo>
                  <a:pt x="1094" y="332"/>
                </a:lnTo>
                <a:lnTo>
                  <a:pt x="1096" y="335"/>
                </a:lnTo>
                <a:lnTo>
                  <a:pt x="1096" y="337"/>
                </a:lnTo>
                <a:lnTo>
                  <a:pt x="1096" y="335"/>
                </a:lnTo>
                <a:lnTo>
                  <a:pt x="1099" y="335"/>
                </a:lnTo>
                <a:lnTo>
                  <a:pt x="1099" y="337"/>
                </a:lnTo>
                <a:lnTo>
                  <a:pt x="1102" y="337"/>
                </a:lnTo>
                <a:lnTo>
                  <a:pt x="1102" y="340"/>
                </a:lnTo>
                <a:lnTo>
                  <a:pt x="1104" y="340"/>
                </a:lnTo>
                <a:lnTo>
                  <a:pt x="1104" y="343"/>
                </a:lnTo>
                <a:lnTo>
                  <a:pt x="1107" y="343"/>
                </a:lnTo>
                <a:lnTo>
                  <a:pt x="1109" y="343"/>
                </a:lnTo>
                <a:lnTo>
                  <a:pt x="1112" y="343"/>
                </a:lnTo>
                <a:lnTo>
                  <a:pt x="1115" y="343"/>
                </a:lnTo>
                <a:lnTo>
                  <a:pt x="1117" y="343"/>
                </a:lnTo>
                <a:lnTo>
                  <a:pt x="1117" y="340"/>
                </a:lnTo>
                <a:lnTo>
                  <a:pt x="1115" y="337"/>
                </a:lnTo>
                <a:lnTo>
                  <a:pt x="1115" y="335"/>
                </a:lnTo>
                <a:lnTo>
                  <a:pt x="1112" y="337"/>
                </a:lnTo>
                <a:lnTo>
                  <a:pt x="1112" y="335"/>
                </a:lnTo>
                <a:lnTo>
                  <a:pt x="1112" y="332"/>
                </a:lnTo>
                <a:lnTo>
                  <a:pt x="1115" y="332"/>
                </a:lnTo>
                <a:lnTo>
                  <a:pt x="1112" y="332"/>
                </a:lnTo>
                <a:lnTo>
                  <a:pt x="1115" y="332"/>
                </a:lnTo>
                <a:lnTo>
                  <a:pt x="1115" y="330"/>
                </a:lnTo>
                <a:lnTo>
                  <a:pt x="1117" y="330"/>
                </a:lnTo>
                <a:lnTo>
                  <a:pt x="1120" y="330"/>
                </a:lnTo>
                <a:lnTo>
                  <a:pt x="1122" y="330"/>
                </a:lnTo>
                <a:lnTo>
                  <a:pt x="1125" y="330"/>
                </a:lnTo>
                <a:lnTo>
                  <a:pt x="1128" y="330"/>
                </a:lnTo>
                <a:lnTo>
                  <a:pt x="1130" y="332"/>
                </a:lnTo>
                <a:lnTo>
                  <a:pt x="1130" y="330"/>
                </a:lnTo>
                <a:lnTo>
                  <a:pt x="1130" y="332"/>
                </a:lnTo>
                <a:lnTo>
                  <a:pt x="1133" y="332"/>
                </a:lnTo>
                <a:lnTo>
                  <a:pt x="1133" y="330"/>
                </a:lnTo>
                <a:lnTo>
                  <a:pt x="1135" y="330"/>
                </a:lnTo>
                <a:lnTo>
                  <a:pt x="1135" y="332"/>
                </a:lnTo>
                <a:lnTo>
                  <a:pt x="1138" y="332"/>
                </a:lnTo>
                <a:lnTo>
                  <a:pt x="1141" y="332"/>
                </a:lnTo>
                <a:lnTo>
                  <a:pt x="1143" y="332"/>
                </a:lnTo>
                <a:lnTo>
                  <a:pt x="1146" y="332"/>
                </a:lnTo>
                <a:lnTo>
                  <a:pt x="1149" y="332"/>
                </a:lnTo>
                <a:lnTo>
                  <a:pt x="1149" y="330"/>
                </a:lnTo>
                <a:lnTo>
                  <a:pt x="1151" y="330"/>
                </a:lnTo>
                <a:lnTo>
                  <a:pt x="1154" y="330"/>
                </a:lnTo>
                <a:lnTo>
                  <a:pt x="1156" y="330"/>
                </a:lnTo>
                <a:lnTo>
                  <a:pt x="1156" y="327"/>
                </a:lnTo>
                <a:lnTo>
                  <a:pt x="1156" y="324"/>
                </a:lnTo>
                <a:lnTo>
                  <a:pt x="1156" y="322"/>
                </a:lnTo>
                <a:lnTo>
                  <a:pt x="1159" y="322"/>
                </a:lnTo>
                <a:lnTo>
                  <a:pt x="1159" y="319"/>
                </a:lnTo>
                <a:lnTo>
                  <a:pt x="1162" y="316"/>
                </a:lnTo>
                <a:lnTo>
                  <a:pt x="1164" y="316"/>
                </a:lnTo>
                <a:lnTo>
                  <a:pt x="1164" y="314"/>
                </a:lnTo>
                <a:lnTo>
                  <a:pt x="1167" y="314"/>
                </a:lnTo>
                <a:lnTo>
                  <a:pt x="1167" y="316"/>
                </a:lnTo>
                <a:lnTo>
                  <a:pt x="1167" y="319"/>
                </a:lnTo>
                <a:lnTo>
                  <a:pt x="1167" y="322"/>
                </a:lnTo>
                <a:lnTo>
                  <a:pt x="1164" y="322"/>
                </a:lnTo>
                <a:lnTo>
                  <a:pt x="1164" y="324"/>
                </a:lnTo>
                <a:lnTo>
                  <a:pt x="1164" y="327"/>
                </a:lnTo>
                <a:lnTo>
                  <a:pt x="1162" y="330"/>
                </a:lnTo>
                <a:lnTo>
                  <a:pt x="1162" y="332"/>
                </a:lnTo>
                <a:lnTo>
                  <a:pt x="1164" y="332"/>
                </a:lnTo>
                <a:lnTo>
                  <a:pt x="1164" y="335"/>
                </a:lnTo>
                <a:lnTo>
                  <a:pt x="1164" y="337"/>
                </a:lnTo>
                <a:lnTo>
                  <a:pt x="1162" y="337"/>
                </a:lnTo>
                <a:lnTo>
                  <a:pt x="1162" y="340"/>
                </a:lnTo>
                <a:lnTo>
                  <a:pt x="1159" y="340"/>
                </a:lnTo>
                <a:lnTo>
                  <a:pt x="1159" y="343"/>
                </a:lnTo>
                <a:lnTo>
                  <a:pt x="1159" y="345"/>
                </a:lnTo>
                <a:lnTo>
                  <a:pt x="1162" y="345"/>
                </a:lnTo>
                <a:lnTo>
                  <a:pt x="1162" y="343"/>
                </a:lnTo>
                <a:lnTo>
                  <a:pt x="1164" y="343"/>
                </a:lnTo>
                <a:lnTo>
                  <a:pt x="1167" y="343"/>
                </a:lnTo>
                <a:lnTo>
                  <a:pt x="1167" y="340"/>
                </a:lnTo>
                <a:lnTo>
                  <a:pt x="1169" y="340"/>
                </a:lnTo>
                <a:lnTo>
                  <a:pt x="1172" y="340"/>
                </a:lnTo>
                <a:lnTo>
                  <a:pt x="1175" y="340"/>
                </a:lnTo>
                <a:lnTo>
                  <a:pt x="1177" y="337"/>
                </a:lnTo>
                <a:lnTo>
                  <a:pt x="1180" y="337"/>
                </a:lnTo>
                <a:lnTo>
                  <a:pt x="1182" y="337"/>
                </a:lnTo>
                <a:lnTo>
                  <a:pt x="1182" y="335"/>
                </a:lnTo>
                <a:lnTo>
                  <a:pt x="1185" y="335"/>
                </a:lnTo>
                <a:lnTo>
                  <a:pt x="1188" y="335"/>
                </a:lnTo>
                <a:lnTo>
                  <a:pt x="1190" y="335"/>
                </a:lnTo>
                <a:lnTo>
                  <a:pt x="1190" y="332"/>
                </a:lnTo>
                <a:lnTo>
                  <a:pt x="1190" y="330"/>
                </a:lnTo>
                <a:lnTo>
                  <a:pt x="1193" y="330"/>
                </a:lnTo>
                <a:lnTo>
                  <a:pt x="1193" y="327"/>
                </a:lnTo>
                <a:lnTo>
                  <a:pt x="1193" y="324"/>
                </a:lnTo>
                <a:lnTo>
                  <a:pt x="1193" y="322"/>
                </a:lnTo>
                <a:lnTo>
                  <a:pt x="1195" y="322"/>
                </a:lnTo>
                <a:lnTo>
                  <a:pt x="1195" y="319"/>
                </a:lnTo>
                <a:lnTo>
                  <a:pt x="1195" y="316"/>
                </a:lnTo>
                <a:lnTo>
                  <a:pt x="1198" y="316"/>
                </a:lnTo>
                <a:lnTo>
                  <a:pt x="1198" y="314"/>
                </a:lnTo>
                <a:lnTo>
                  <a:pt x="1198" y="311"/>
                </a:lnTo>
                <a:lnTo>
                  <a:pt x="1198" y="309"/>
                </a:lnTo>
                <a:lnTo>
                  <a:pt x="1198" y="306"/>
                </a:lnTo>
                <a:lnTo>
                  <a:pt x="1201" y="306"/>
                </a:lnTo>
                <a:lnTo>
                  <a:pt x="1201" y="303"/>
                </a:lnTo>
                <a:lnTo>
                  <a:pt x="1203" y="303"/>
                </a:lnTo>
                <a:lnTo>
                  <a:pt x="1206" y="306"/>
                </a:lnTo>
                <a:lnTo>
                  <a:pt x="1209" y="306"/>
                </a:lnTo>
                <a:lnTo>
                  <a:pt x="1209" y="309"/>
                </a:lnTo>
                <a:lnTo>
                  <a:pt x="1211" y="309"/>
                </a:lnTo>
                <a:lnTo>
                  <a:pt x="1211" y="306"/>
                </a:lnTo>
                <a:lnTo>
                  <a:pt x="1211" y="303"/>
                </a:lnTo>
                <a:lnTo>
                  <a:pt x="1209" y="301"/>
                </a:lnTo>
                <a:lnTo>
                  <a:pt x="1209" y="298"/>
                </a:lnTo>
                <a:lnTo>
                  <a:pt x="1211" y="296"/>
                </a:lnTo>
                <a:lnTo>
                  <a:pt x="1211" y="293"/>
                </a:lnTo>
                <a:lnTo>
                  <a:pt x="1209" y="293"/>
                </a:lnTo>
                <a:lnTo>
                  <a:pt x="1209" y="290"/>
                </a:lnTo>
                <a:lnTo>
                  <a:pt x="1209" y="288"/>
                </a:lnTo>
                <a:lnTo>
                  <a:pt x="1209" y="285"/>
                </a:lnTo>
                <a:lnTo>
                  <a:pt x="1211" y="285"/>
                </a:lnTo>
                <a:lnTo>
                  <a:pt x="1211" y="282"/>
                </a:lnTo>
                <a:lnTo>
                  <a:pt x="1214" y="282"/>
                </a:lnTo>
                <a:lnTo>
                  <a:pt x="1214" y="285"/>
                </a:lnTo>
                <a:lnTo>
                  <a:pt x="1216" y="285"/>
                </a:lnTo>
                <a:lnTo>
                  <a:pt x="1219" y="288"/>
                </a:lnTo>
                <a:lnTo>
                  <a:pt x="1222" y="288"/>
                </a:lnTo>
                <a:lnTo>
                  <a:pt x="1224" y="288"/>
                </a:lnTo>
                <a:lnTo>
                  <a:pt x="1224" y="290"/>
                </a:lnTo>
                <a:lnTo>
                  <a:pt x="1227" y="290"/>
                </a:lnTo>
                <a:lnTo>
                  <a:pt x="1227" y="293"/>
                </a:lnTo>
                <a:lnTo>
                  <a:pt x="1229" y="296"/>
                </a:lnTo>
                <a:lnTo>
                  <a:pt x="1229" y="298"/>
                </a:lnTo>
                <a:lnTo>
                  <a:pt x="1229" y="301"/>
                </a:lnTo>
                <a:lnTo>
                  <a:pt x="1229" y="303"/>
                </a:lnTo>
                <a:lnTo>
                  <a:pt x="1232" y="303"/>
                </a:lnTo>
                <a:lnTo>
                  <a:pt x="1232" y="306"/>
                </a:lnTo>
                <a:lnTo>
                  <a:pt x="1232" y="303"/>
                </a:lnTo>
                <a:lnTo>
                  <a:pt x="1235" y="303"/>
                </a:lnTo>
                <a:lnTo>
                  <a:pt x="1235" y="301"/>
                </a:lnTo>
                <a:lnTo>
                  <a:pt x="1235" y="303"/>
                </a:lnTo>
                <a:lnTo>
                  <a:pt x="1237" y="303"/>
                </a:lnTo>
                <a:lnTo>
                  <a:pt x="1240" y="301"/>
                </a:lnTo>
                <a:lnTo>
                  <a:pt x="1242" y="298"/>
                </a:lnTo>
                <a:lnTo>
                  <a:pt x="1245" y="298"/>
                </a:lnTo>
                <a:lnTo>
                  <a:pt x="1248" y="298"/>
                </a:lnTo>
                <a:lnTo>
                  <a:pt x="1248" y="296"/>
                </a:lnTo>
                <a:lnTo>
                  <a:pt x="1245" y="296"/>
                </a:lnTo>
                <a:lnTo>
                  <a:pt x="1248" y="296"/>
                </a:lnTo>
                <a:lnTo>
                  <a:pt x="1248" y="293"/>
                </a:lnTo>
                <a:lnTo>
                  <a:pt x="1250" y="293"/>
                </a:lnTo>
                <a:lnTo>
                  <a:pt x="1250" y="290"/>
                </a:lnTo>
                <a:lnTo>
                  <a:pt x="1253" y="290"/>
                </a:lnTo>
                <a:lnTo>
                  <a:pt x="1253" y="288"/>
                </a:lnTo>
                <a:lnTo>
                  <a:pt x="1256" y="288"/>
                </a:lnTo>
                <a:lnTo>
                  <a:pt x="1256" y="285"/>
                </a:lnTo>
                <a:lnTo>
                  <a:pt x="1256" y="282"/>
                </a:lnTo>
                <a:lnTo>
                  <a:pt x="1258" y="282"/>
                </a:lnTo>
                <a:lnTo>
                  <a:pt x="1261" y="282"/>
                </a:lnTo>
                <a:lnTo>
                  <a:pt x="1261" y="285"/>
                </a:lnTo>
                <a:lnTo>
                  <a:pt x="1258" y="285"/>
                </a:lnTo>
                <a:lnTo>
                  <a:pt x="1258" y="288"/>
                </a:lnTo>
                <a:lnTo>
                  <a:pt x="1258" y="290"/>
                </a:lnTo>
                <a:lnTo>
                  <a:pt x="1261" y="290"/>
                </a:lnTo>
                <a:lnTo>
                  <a:pt x="1263" y="290"/>
                </a:lnTo>
                <a:lnTo>
                  <a:pt x="1266" y="290"/>
                </a:lnTo>
                <a:lnTo>
                  <a:pt x="1266" y="288"/>
                </a:lnTo>
                <a:lnTo>
                  <a:pt x="1269" y="288"/>
                </a:lnTo>
                <a:lnTo>
                  <a:pt x="1271" y="285"/>
                </a:lnTo>
                <a:lnTo>
                  <a:pt x="1274" y="282"/>
                </a:lnTo>
                <a:lnTo>
                  <a:pt x="1274" y="280"/>
                </a:lnTo>
                <a:lnTo>
                  <a:pt x="1274" y="277"/>
                </a:lnTo>
                <a:lnTo>
                  <a:pt x="1274" y="275"/>
                </a:lnTo>
                <a:lnTo>
                  <a:pt x="1274" y="272"/>
                </a:lnTo>
                <a:lnTo>
                  <a:pt x="1274" y="275"/>
                </a:lnTo>
                <a:lnTo>
                  <a:pt x="1274" y="272"/>
                </a:lnTo>
                <a:lnTo>
                  <a:pt x="1274" y="269"/>
                </a:lnTo>
                <a:lnTo>
                  <a:pt x="1274" y="267"/>
                </a:lnTo>
                <a:lnTo>
                  <a:pt x="1274" y="264"/>
                </a:lnTo>
                <a:lnTo>
                  <a:pt x="1274" y="262"/>
                </a:lnTo>
                <a:lnTo>
                  <a:pt x="1274" y="259"/>
                </a:lnTo>
                <a:lnTo>
                  <a:pt x="1274" y="256"/>
                </a:lnTo>
                <a:lnTo>
                  <a:pt x="1274" y="254"/>
                </a:lnTo>
                <a:lnTo>
                  <a:pt x="1276" y="254"/>
                </a:lnTo>
                <a:lnTo>
                  <a:pt x="1279" y="254"/>
                </a:lnTo>
                <a:lnTo>
                  <a:pt x="1282" y="256"/>
                </a:lnTo>
                <a:lnTo>
                  <a:pt x="1284" y="256"/>
                </a:lnTo>
                <a:lnTo>
                  <a:pt x="1287" y="256"/>
                </a:lnTo>
                <a:lnTo>
                  <a:pt x="1287" y="259"/>
                </a:lnTo>
                <a:lnTo>
                  <a:pt x="1289" y="256"/>
                </a:lnTo>
                <a:lnTo>
                  <a:pt x="1289" y="259"/>
                </a:lnTo>
                <a:lnTo>
                  <a:pt x="1289" y="262"/>
                </a:lnTo>
                <a:lnTo>
                  <a:pt x="1292" y="262"/>
                </a:lnTo>
                <a:lnTo>
                  <a:pt x="1292" y="264"/>
                </a:lnTo>
                <a:lnTo>
                  <a:pt x="1295" y="264"/>
                </a:lnTo>
                <a:lnTo>
                  <a:pt x="1295" y="267"/>
                </a:lnTo>
                <a:lnTo>
                  <a:pt x="1297" y="267"/>
                </a:lnTo>
                <a:lnTo>
                  <a:pt x="1297" y="269"/>
                </a:lnTo>
                <a:lnTo>
                  <a:pt x="1300" y="269"/>
                </a:lnTo>
                <a:lnTo>
                  <a:pt x="1303" y="272"/>
                </a:lnTo>
                <a:lnTo>
                  <a:pt x="1305" y="272"/>
                </a:lnTo>
                <a:lnTo>
                  <a:pt x="1308" y="272"/>
                </a:lnTo>
                <a:lnTo>
                  <a:pt x="1308" y="275"/>
                </a:lnTo>
                <a:lnTo>
                  <a:pt x="1310" y="275"/>
                </a:lnTo>
                <a:lnTo>
                  <a:pt x="1310" y="272"/>
                </a:lnTo>
                <a:lnTo>
                  <a:pt x="1310" y="275"/>
                </a:lnTo>
                <a:lnTo>
                  <a:pt x="1310" y="272"/>
                </a:lnTo>
                <a:lnTo>
                  <a:pt x="1313" y="272"/>
                </a:lnTo>
                <a:lnTo>
                  <a:pt x="1313" y="269"/>
                </a:lnTo>
                <a:lnTo>
                  <a:pt x="1316" y="269"/>
                </a:lnTo>
                <a:lnTo>
                  <a:pt x="1318" y="269"/>
                </a:lnTo>
                <a:lnTo>
                  <a:pt x="1318" y="267"/>
                </a:lnTo>
                <a:lnTo>
                  <a:pt x="1321" y="267"/>
                </a:lnTo>
                <a:lnTo>
                  <a:pt x="1323" y="264"/>
                </a:lnTo>
                <a:lnTo>
                  <a:pt x="1326" y="262"/>
                </a:lnTo>
                <a:lnTo>
                  <a:pt x="1329" y="262"/>
                </a:lnTo>
                <a:lnTo>
                  <a:pt x="1329" y="259"/>
                </a:lnTo>
                <a:lnTo>
                  <a:pt x="1331" y="259"/>
                </a:lnTo>
                <a:lnTo>
                  <a:pt x="1331" y="256"/>
                </a:lnTo>
                <a:lnTo>
                  <a:pt x="1334" y="256"/>
                </a:lnTo>
                <a:lnTo>
                  <a:pt x="1334" y="254"/>
                </a:lnTo>
                <a:lnTo>
                  <a:pt x="1331" y="254"/>
                </a:lnTo>
                <a:lnTo>
                  <a:pt x="1331" y="251"/>
                </a:lnTo>
                <a:lnTo>
                  <a:pt x="1329" y="251"/>
                </a:lnTo>
                <a:lnTo>
                  <a:pt x="1331" y="251"/>
                </a:lnTo>
                <a:lnTo>
                  <a:pt x="1331" y="254"/>
                </a:lnTo>
                <a:lnTo>
                  <a:pt x="1334" y="254"/>
                </a:lnTo>
                <a:lnTo>
                  <a:pt x="1334" y="251"/>
                </a:lnTo>
                <a:lnTo>
                  <a:pt x="1334" y="249"/>
                </a:lnTo>
                <a:lnTo>
                  <a:pt x="1336" y="249"/>
                </a:lnTo>
                <a:lnTo>
                  <a:pt x="1336" y="246"/>
                </a:lnTo>
                <a:lnTo>
                  <a:pt x="1339" y="246"/>
                </a:lnTo>
                <a:lnTo>
                  <a:pt x="1339" y="243"/>
                </a:lnTo>
                <a:lnTo>
                  <a:pt x="1342" y="243"/>
                </a:lnTo>
                <a:lnTo>
                  <a:pt x="1342" y="241"/>
                </a:lnTo>
                <a:lnTo>
                  <a:pt x="1344" y="241"/>
                </a:lnTo>
                <a:lnTo>
                  <a:pt x="1344" y="238"/>
                </a:lnTo>
                <a:lnTo>
                  <a:pt x="1347" y="238"/>
                </a:lnTo>
                <a:lnTo>
                  <a:pt x="1347" y="235"/>
                </a:lnTo>
                <a:lnTo>
                  <a:pt x="1347" y="233"/>
                </a:lnTo>
                <a:lnTo>
                  <a:pt x="1347" y="230"/>
                </a:lnTo>
                <a:lnTo>
                  <a:pt x="1347" y="228"/>
                </a:lnTo>
                <a:lnTo>
                  <a:pt x="1347" y="225"/>
                </a:lnTo>
                <a:lnTo>
                  <a:pt x="1349" y="225"/>
                </a:lnTo>
                <a:lnTo>
                  <a:pt x="1349" y="222"/>
                </a:lnTo>
                <a:lnTo>
                  <a:pt x="1352" y="222"/>
                </a:lnTo>
                <a:lnTo>
                  <a:pt x="1352" y="220"/>
                </a:lnTo>
                <a:lnTo>
                  <a:pt x="1352" y="217"/>
                </a:lnTo>
                <a:lnTo>
                  <a:pt x="1352" y="215"/>
                </a:lnTo>
                <a:lnTo>
                  <a:pt x="1352" y="212"/>
                </a:lnTo>
                <a:lnTo>
                  <a:pt x="1352" y="209"/>
                </a:lnTo>
                <a:lnTo>
                  <a:pt x="1352" y="207"/>
                </a:lnTo>
                <a:lnTo>
                  <a:pt x="1352" y="204"/>
                </a:lnTo>
                <a:lnTo>
                  <a:pt x="1352" y="202"/>
                </a:lnTo>
                <a:lnTo>
                  <a:pt x="1355" y="202"/>
                </a:lnTo>
                <a:lnTo>
                  <a:pt x="1355" y="199"/>
                </a:lnTo>
                <a:lnTo>
                  <a:pt x="1355" y="196"/>
                </a:lnTo>
                <a:lnTo>
                  <a:pt x="1355" y="194"/>
                </a:lnTo>
                <a:lnTo>
                  <a:pt x="1355" y="191"/>
                </a:lnTo>
                <a:lnTo>
                  <a:pt x="1355" y="188"/>
                </a:lnTo>
                <a:lnTo>
                  <a:pt x="1357" y="188"/>
                </a:lnTo>
                <a:lnTo>
                  <a:pt x="1357" y="186"/>
                </a:lnTo>
                <a:lnTo>
                  <a:pt x="1360" y="186"/>
                </a:lnTo>
                <a:lnTo>
                  <a:pt x="1360" y="183"/>
                </a:lnTo>
                <a:lnTo>
                  <a:pt x="1360" y="181"/>
                </a:lnTo>
                <a:lnTo>
                  <a:pt x="1363" y="181"/>
                </a:lnTo>
                <a:lnTo>
                  <a:pt x="1363" y="178"/>
                </a:lnTo>
                <a:lnTo>
                  <a:pt x="1365" y="178"/>
                </a:lnTo>
                <a:lnTo>
                  <a:pt x="1365" y="175"/>
                </a:lnTo>
                <a:lnTo>
                  <a:pt x="1368" y="173"/>
                </a:lnTo>
                <a:lnTo>
                  <a:pt x="1368" y="170"/>
                </a:lnTo>
                <a:lnTo>
                  <a:pt x="1370" y="170"/>
                </a:lnTo>
                <a:lnTo>
                  <a:pt x="1370" y="168"/>
                </a:lnTo>
                <a:lnTo>
                  <a:pt x="1373" y="168"/>
                </a:lnTo>
                <a:lnTo>
                  <a:pt x="1373" y="165"/>
                </a:lnTo>
                <a:lnTo>
                  <a:pt x="1373" y="162"/>
                </a:lnTo>
                <a:lnTo>
                  <a:pt x="1373" y="160"/>
                </a:lnTo>
                <a:lnTo>
                  <a:pt x="1373" y="157"/>
                </a:lnTo>
                <a:lnTo>
                  <a:pt x="1376" y="157"/>
                </a:lnTo>
                <a:lnTo>
                  <a:pt x="1376" y="155"/>
                </a:lnTo>
                <a:lnTo>
                  <a:pt x="1373" y="155"/>
                </a:lnTo>
                <a:lnTo>
                  <a:pt x="1373" y="152"/>
                </a:lnTo>
                <a:lnTo>
                  <a:pt x="1373" y="149"/>
                </a:lnTo>
                <a:lnTo>
                  <a:pt x="1373" y="147"/>
                </a:lnTo>
                <a:lnTo>
                  <a:pt x="1373" y="144"/>
                </a:lnTo>
                <a:lnTo>
                  <a:pt x="1376" y="141"/>
                </a:lnTo>
                <a:lnTo>
                  <a:pt x="1376" y="139"/>
                </a:lnTo>
                <a:lnTo>
                  <a:pt x="1378" y="139"/>
                </a:lnTo>
                <a:lnTo>
                  <a:pt x="1378" y="136"/>
                </a:lnTo>
                <a:lnTo>
                  <a:pt x="1378" y="134"/>
                </a:lnTo>
                <a:lnTo>
                  <a:pt x="1381" y="134"/>
                </a:lnTo>
                <a:lnTo>
                  <a:pt x="1381" y="131"/>
                </a:lnTo>
                <a:lnTo>
                  <a:pt x="1381" y="128"/>
                </a:lnTo>
                <a:lnTo>
                  <a:pt x="1381" y="126"/>
                </a:lnTo>
                <a:lnTo>
                  <a:pt x="1383" y="126"/>
                </a:lnTo>
                <a:lnTo>
                  <a:pt x="1383" y="123"/>
                </a:lnTo>
                <a:lnTo>
                  <a:pt x="1386" y="123"/>
                </a:lnTo>
                <a:lnTo>
                  <a:pt x="1386" y="121"/>
                </a:lnTo>
                <a:lnTo>
                  <a:pt x="1389" y="121"/>
                </a:lnTo>
                <a:lnTo>
                  <a:pt x="1391" y="121"/>
                </a:lnTo>
                <a:lnTo>
                  <a:pt x="1391" y="123"/>
                </a:lnTo>
                <a:lnTo>
                  <a:pt x="1394" y="123"/>
                </a:lnTo>
                <a:lnTo>
                  <a:pt x="1396" y="123"/>
                </a:lnTo>
                <a:lnTo>
                  <a:pt x="1394" y="126"/>
                </a:lnTo>
                <a:lnTo>
                  <a:pt x="1396" y="126"/>
                </a:lnTo>
                <a:lnTo>
                  <a:pt x="1396" y="128"/>
                </a:lnTo>
                <a:lnTo>
                  <a:pt x="1396" y="131"/>
                </a:lnTo>
                <a:lnTo>
                  <a:pt x="1396" y="134"/>
                </a:lnTo>
                <a:lnTo>
                  <a:pt x="1396" y="136"/>
                </a:lnTo>
                <a:lnTo>
                  <a:pt x="1396" y="139"/>
                </a:lnTo>
                <a:lnTo>
                  <a:pt x="1396" y="141"/>
                </a:lnTo>
                <a:lnTo>
                  <a:pt x="1399" y="141"/>
                </a:lnTo>
                <a:lnTo>
                  <a:pt x="1399" y="144"/>
                </a:lnTo>
                <a:lnTo>
                  <a:pt x="1396" y="144"/>
                </a:lnTo>
                <a:lnTo>
                  <a:pt x="1396" y="147"/>
                </a:lnTo>
                <a:lnTo>
                  <a:pt x="1399" y="147"/>
                </a:lnTo>
                <a:lnTo>
                  <a:pt x="1402" y="147"/>
                </a:lnTo>
                <a:lnTo>
                  <a:pt x="1402" y="144"/>
                </a:lnTo>
                <a:lnTo>
                  <a:pt x="1404" y="144"/>
                </a:lnTo>
                <a:lnTo>
                  <a:pt x="1407" y="144"/>
                </a:lnTo>
                <a:lnTo>
                  <a:pt x="1407" y="141"/>
                </a:lnTo>
                <a:lnTo>
                  <a:pt x="1407" y="139"/>
                </a:lnTo>
                <a:lnTo>
                  <a:pt x="1407" y="136"/>
                </a:lnTo>
                <a:lnTo>
                  <a:pt x="1407" y="134"/>
                </a:lnTo>
                <a:lnTo>
                  <a:pt x="1404" y="134"/>
                </a:lnTo>
                <a:lnTo>
                  <a:pt x="1404" y="131"/>
                </a:lnTo>
                <a:lnTo>
                  <a:pt x="1404" y="128"/>
                </a:lnTo>
                <a:lnTo>
                  <a:pt x="1404" y="126"/>
                </a:lnTo>
                <a:lnTo>
                  <a:pt x="1404" y="123"/>
                </a:lnTo>
                <a:lnTo>
                  <a:pt x="1402" y="123"/>
                </a:lnTo>
                <a:lnTo>
                  <a:pt x="1402" y="121"/>
                </a:lnTo>
                <a:lnTo>
                  <a:pt x="1404" y="121"/>
                </a:lnTo>
                <a:lnTo>
                  <a:pt x="1402" y="121"/>
                </a:lnTo>
                <a:lnTo>
                  <a:pt x="1404" y="121"/>
                </a:lnTo>
                <a:lnTo>
                  <a:pt x="1404" y="118"/>
                </a:lnTo>
                <a:lnTo>
                  <a:pt x="1407" y="115"/>
                </a:lnTo>
                <a:lnTo>
                  <a:pt x="1407" y="113"/>
                </a:lnTo>
                <a:lnTo>
                  <a:pt x="1410" y="113"/>
                </a:lnTo>
                <a:lnTo>
                  <a:pt x="1412" y="113"/>
                </a:lnTo>
                <a:lnTo>
                  <a:pt x="1415" y="113"/>
                </a:lnTo>
                <a:lnTo>
                  <a:pt x="1417" y="113"/>
                </a:lnTo>
                <a:lnTo>
                  <a:pt x="1420" y="113"/>
                </a:lnTo>
                <a:lnTo>
                  <a:pt x="1423" y="113"/>
                </a:lnTo>
                <a:lnTo>
                  <a:pt x="1423" y="115"/>
                </a:lnTo>
                <a:lnTo>
                  <a:pt x="1423" y="113"/>
                </a:lnTo>
                <a:lnTo>
                  <a:pt x="1423" y="115"/>
                </a:lnTo>
                <a:lnTo>
                  <a:pt x="1425" y="115"/>
                </a:lnTo>
                <a:lnTo>
                  <a:pt x="1425" y="113"/>
                </a:lnTo>
                <a:lnTo>
                  <a:pt x="1428" y="113"/>
                </a:lnTo>
                <a:lnTo>
                  <a:pt x="1428" y="115"/>
                </a:lnTo>
                <a:lnTo>
                  <a:pt x="1430" y="115"/>
                </a:lnTo>
                <a:lnTo>
                  <a:pt x="1428" y="115"/>
                </a:lnTo>
                <a:lnTo>
                  <a:pt x="1428" y="118"/>
                </a:lnTo>
                <a:lnTo>
                  <a:pt x="1428" y="121"/>
                </a:lnTo>
                <a:lnTo>
                  <a:pt x="1425" y="121"/>
                </a:lnTo>
                <a:lnTo>
                  <a:pt x="1425" y="123"/>
                </a:lnTo>
                <a:lnTo>
                  <a:pt x="1423" y="123"/>
                </a:lnTo>
                <a:lnTo>
                  <a:pt x="1423" y="126"/>
                </a:lnTo>
                <a:lnTo>
                  <a:pt x="1423" y="128"/>
                </a:lnTo>
                <a:lnTo>
                  <a:pt x="1423" y="131"/>
                </a:lnTo>
                <a:lnTo>
                  <a:pt x="1423" y="134"/>
                </a:lnTo>
                <a:lnTo>
                  <a:pt x="1420" y="134"/>
                </a:lnTo>
                <a:lnTo>
                  <a:pt x="1423" y="134"/>
                </a:lnTo>
                <a:lnTo>
                  <a:pt x="1423" y="136"/>
                </a:lnTo>
                <a:lnTo>
                  <a:pt x="1425" y="136"/>
                </a:lnTo>
                <a:lnTo>
                  <a:pt x="1423" y="136"/>
                </a:lnTo>
                <a:lnTo>
                  <a:pt x="1423" y="139"/>
                </a:lnTo>
                <a:lnTo>
                  <a:pt x="1425" y="139"/>
                </a:lnTo>
                <a:lnTo>
                  <a:pt x="1428" y="139"/>
                </a:lnTo>
                <a:lnTo>
                  <a:pt x="1428" y="136"/>
                </a:lnTo>
                <a:lnTo>
                  <a:pt x="1428" y="139"/>
                </a:lnTo>
                <a:lnTo>
                  <a:pt x="1425" y="139"/>
                </a:lnTo>
                <a:lnTo>
                  <a:pt x="1425" y="141"/>
                </a:lnTo>
                <a:lnTo>
                  <a:pt x="1428" y="141"/>
                </a:lnTo>
                <a:lnTo>
                  <a:pt x="1428" y="144"/>
                </a:lnTo>
                <a:lnTo>
                  <a:pt x="1430" y="144"/>
                </a:lnTo>
                <a:lnTo>
                  <a:pt x="1433" y="147"/>
                </a:lnTo>
                <a:lnTo>
                  <a:pt x="1436" y="147"/>
                </a:lnTo>
                <a:lnTo>
                  <a:pt x="1436" y="149"/>
                </a:lnTo>
                <a:lnTo>
                  <a:pt x="1438" y="149"/>
                </a:lnTo>
                <a:lnTo>
                  <a:pt x="1438" y="152"/>
                </a:lnTo>
                <a:lnTo>
                  <a:pt x="1441" y="152"/>
                </a:lnTo>
                <a:lnTo>
                  <a:pt x="1441" y="155"/>
                </a:lnTo>
                <a:lnTo>
                  <a:pt x="1443" y="155"/>
                </a:lnTo>
                <a:lnTo>
                  <a:pt x="1443" y="157"/>
                </a:lnTo>
                <a:lnTo>
                  <a:pt x="1446" y="157"/>
                </a:lnTo>
                <a:lnTo>
                  <a:pt x="1446" y="155"/>
                </a:lnTo>
                <a:lnTo>
                  <a:pt x="1449" y="155"/>
                </a:lnTo>
                <a:lnTo>
                  <a:pt x="1451" y="155"/>
                </a:lnTo>
                <a:lnTo>
                  <a:pt x="1454" y="155"/>
                </a:lnTo>
                <a:lnTo>
                  <a:pt x="1454" y="152"/>
                </a:lnTo>
                <a:lnTo>
                  <a:pt x="1457" y="152"/>
                </a:lnTo>
                <a:lnTo>
                  <a:pt x="1459" y="149"/>
                </a:lnTo>
                <a:lnTo>
                  <a:pt x="1462" y="149"/>
                </a:lnTo>
                <a:lnTo>
                  <a:pt x="1462" y="147"/>
                </a:lnTo>
                <a:lnTo>
                  <a:pt x="1459" y="147"/>
                </a:lnTo>
                <a:lnTo>
                  <a:pt x="1457" y="147"/>
                </a:lnTo>
                <a:lnTo>
                  <a:pt x="1457" y="144"/>
                </a:lnTo>
                <a:lnTo>
                  <a:pt x="1457" y="141"/>
                </a:lnTo>
                <a:lnTo>
                  <a:pt x="1457" y="139"/>
                </a:lnTo>
                <a:lnTo>
                  <a:pt x="1454" y="139"/>
                </a:lnTo>
                <a:lnTo>
                  <a:pt x="1454" y="136"/>
                </a:lnTo>
                <a:lnTo>
                  <a:pt x="1454" y="134"/>
                </a:lnTo>
                <a:lnTo>
                  <a:pt x="1454" y="131"/>
                </a:lnTo>
                <a:lnTo>
                  <a:pt x="1454" y="128"/>
                </a:lnTo>
                <a:lnTo>
                  <a:pt x="1457" y="128"/>
                </a:lnTo>
                <a:lnTo>
                  <a:pt x="1457" y="131"/>
                </a:lnTo>
                <a:lnTo>
                  <a:pt x="1457" y="128"/>
                </a:lnTo>
                <a:lnTo>
                  <a:pt x="1459" y="128"/>
                </a:lnTo>
                <a:lnTo>
                  <a:pt x="1462" y="128"/>
                </a:lnTo>
                <a:lnTo>
                  <a:pt x="1462" y="126"/>
                </a:lnTo>
                <a:lnTo>
                  <a:pt x="1464" y="126"/>
                </a:lnTo>
                <a:lnTo>
                  <a:pt x="1464" y="128"/>
                </a:lnTo>
                <a:lnTo>
                  <a:pt x="1467" y="128"/>
                </a:lnTo>
                <a:lnTo>
                  <a:pt x="1467" y="131"/>
                </a:lnTo>
                <a:lnTo>
                  <a:pt x="1470" y="131"/>
                </a:lnTo>
                <a:lnTo>
                  <a:pt x="1472" y="131"/>
                </a:lnTo>
                <a:lnTo>
                  <a:pt x="1472" y="134"/>
                </a:lnTo>
                <a:lnTo>
                  <a:pt x="1472" y="131"/>
                </a:lnTo>
                <a:lnTo>
                  <a:pt x="1475" y="131"/>
                </a:lnTo>
                <a:lnTo>
                  <a:pt x="1475" y="128"/>
                </a:lnTo>
                <a:lnTo>
                  <a:pt x="1477" y="128"/>
                </a:lnTo>
                <a:lnTo>
                  <a:pt x="1480" y="128"/>
                </a:lnTo>
                <a:lnTo>
                  <a:pt x="1480" y="131"/>
                </a:lnTo>
                <a:lnTo>
                  <a:pt x="1477" y="131"/>
                </a:lnTo>
                <a:lnTo>
                  <a:pt x="1477" y="134"/>
                </a:lnTo>
                <a:lnTo>
                  <a:pt x="1477" y="136"/>
                </a:lnTo>
                <a:lnTo>
                  <a:pt x="1477" y="139"/>
                </a:lnTo>
                <a:lnTo>
                  <a:pt x="1477" y="141"/>
                </a:lnTo>
                <a:lnTo>
                  <a:pt x="1480" y="141"/>
                </a:lnTo>
                <a:lnTo>
                  <a:pt x="1483" y="141"/>
                </a:lnTo>
                <a:lnTo>
                  <a:pt x="1485" y="141"/>
                </a:lnTo>
                <a:lnTo>
                  <a:pt x="1488" y="141"/>
                </a:lnTo>
                <a:lnTo>
                  <a:pt x="1490" y="141"/>
                </a:lnTo>
                <a:lnTo>
                  <a:pt x="1490" y="139"/>
                </a:lnTo>
                <a:lnTo>
                  <a:pt x="1490" y="136"/>
                </a:lnTo>
                <a:lnTo>
                  <a:pt x="1493" y="136"/>
                </a:lnTo>
                <a:lnTo>
                  <a:pt x="1493" y="134"/>
                </a:lnTo>
                <a:lnTo>
                  <a:pt x="1496" y="134"/>
                </a:lnTo>
                <a:lnTo>
                  <a:pt x="1496" y="131"/>
                </a:lnTo>
                <a:lnTo>
                  <a:pt x="1496" y="128"/>
                </a:lnTo>
                <a:lnTo>
                  <a:pt x="1498" y="128"/>
                </a:lnTo>
                <a:lnTo>
                  <a:pt x="1496" y="128"/>
                </a:lnTo>
                <a:lnTo>
                  <a:pt x="1496" y="126"/>
                </a:lnTo>
                <a:lnTo>
                  <a:pt x="1493" y="126"/>
                </a:lnTo>
                <a:lnTo>
                  <a:pt x="1493" y="123"/>
                </a:lnTo>
                <a:lnTo>
                  <a:pt x="1493" y="121"/>
                </a:lnTo>
                <a:lnTo>
                  <a:pt x="1493" y="118"/>
                </a:lnTo>
                <a:lnTo>
                  <a:pt x="1493" y="115"/>
                </a:lnTo>
                <a:lnTo>
                  <a:pt x="1496" y="115"/>
                </a:lnTo>
                <a:lnTo>
                  <a:pt x="1496" y="113"/>
                </a:lnTo>
                <a:lnTo>
                  <a:pt x="1498" y="113"/>
                </a:lnTo>
                <a:lnTo>
                  <a:pt x="1501" y="113"/>
                </a:lnTo>
                <a:lnTo>
                  <a:pt x="1503" y="113"/>
                </a:lnTo>
                <a:lnTo>
                  <a:pt x="1506" y="113"/>
                </a:lnTo>
                <a:lnTo>
                  <a:pt x="1506" y="115"/>
                </a:lnTo>
                <a:lnTo>
                  <a:pt x="1509" y="115"/>
                </a:lnTo>
                <a:lnTo>
                  <a:pt x="1511" y="115"/>
                </a:lnTo>
                <a:lnTo>
                  <a:pt x="1514" y="115"/>
                </a:lnTo>
                <a:lnTo>
                  <a:pt x="1514" y="118"/>
                </a:lnTo>
                <a:lnTo>
                  <a:pt x="1511" y="118"/>
                </a:lnTo>
                <a:lnTo>
                  <a:pt x="1511" y="121"/>
                </a:lnTo>
                <a:lnTo>
                  <a:pt x="1514" y="121"/>
                </a:lnTo>
                <a:lnTo>
                  <a:pt x="1514" y="123"/>
                </a:lnTo>
                <a:lnTo>
                  <a:pt x="1517" y="123"/>
                </a:lnTo>
                <a:lnTo>
                  <a:pt x="1517" y="126"/>
                </a:lnTo>
                <a:lnTo>
                  <a:pt x="1519" y="126"/>
                </a:lnTo>
                <a:lnTo>
                  <a:pt x="1519" y="128"/>
                </a:lnTo>
                <a:lnTo>
                  <a:pt x="1522" y="128"/>
                </a:lnTo>
                <a:lnTo>
                  <a:pt x="1524" y="128"/>
                </a:lnTo>
                <a:lnTo>
                  <a:pt x="1527" y="128"/>
                </a:lnTo>
                <a:lnTo>
                  <a:pt x="1530" y="128"/>
                </a:lnTo>
                <a:lnTo>
                  <a:pt x="1530" y="126"/>
                </a:lnTo>
                <a:lnTo>
                  <a:pt x="1530" y="123"/>
                </a:lnTo>
                <a:lnTo>
                  <a:pt x="1532" y="123"/>
                </a:lnTo>
                <a:lnTo>
                  <a:pt x="1530" y="123"/>
                </a:lnTo>
                <a:lnTo>
                  <a:pt x="1530" y="121"/>
                </a:lnTo>
                <a:lnTo>
                  <a:pt x="1532" y="121"/>
                </a:lnTo>
                <a:lnTo>
                  <a:pt x="1535" y="121"/>
                </a:lnTo>
                <a:lnTo>
                  <a:pt x="1535" y="118"/>
                </a:lnTo>
                <a:lnTo>
                  <a:pt x="1537" y="118"/>
                </a:lnTo>
                <a:lnTo>
                  <a:pt x="1535" y="118"/>
                </a:lnTo>
                <a:lnTo>
                  <a:pt x="1537" y="118"/>
                </a:lnTo>
                <a:lnTo>
                  <a:pt x="1540" y="118"/>
                </a:lnTo>
                <a:lnTo>
                  <a:pt x="1540" y="121"/>
                </a:lnTo>
                <a:lnTo>
                  <a:pt x="1543" y="121"/>
                </a:lnTo>
                <a:lnTo>
                  <a:pt x="1543" y="123"/>
                </a:lnTo>
                <a:lnTo>
                  <a:pt x="1540" y="123"/>
                </a:lnTo>
                <a:lnTo>
                  <a:pt x="1543" y="123"/>
                </a:lnTo>
                <a:lnTo>
                  <a:pt x="1540" y="123"/>
                </a:lnTo>
                <a:lnTo>
                  <a:pt x="1540" y="126"/>
                </a:lnTo>
                <a:lnTo>
                  <a:pt x="1537" y="126"/>
                </a:lnTo>
                <a:lnTo>
                  <a:pt x="1537" y="128"/>
                </a:lnTo>
                <a:lnTo>
                  <a:pt x="1535" y="128"/>
                </a:lnTo>
                <a:lnTo>
                  <a:pt x="1532" y="128"/>
                </a:lnTo>
                <a:lnTo>
                  <a:pt x="1530" y="128"/>
                </a:lnTo>
                <a:lnTo>
                  <a:pt x="1530" y="131"/>
                </a:lnTo>
                <a:lnTo>
                  <a:pt x="1530" y="134"/>
                </a:lnTo>
                <a:lnTo>
                  <a:pt x="1527" y="134"/>
                </a:lnTo>
                <a:lnTo>
                  <a:pt x="1524" y="136"/>
                </a:lnTo>
                <a:lnTo>
                  <a:pt x="1522" y="136"/>
                </a:lnTo>
                <a:lnTo>
                  <a:pt x="1522" y="139"/>
                </a:lnTo>
                <a:lnTo>
                  <a:pt x="1519" y="139"/>
                </a:lnTo>
                <a:lnTo>
                  <a:pt x="1519" y="141"/>
                </a:lnTo>
                <a:lnTo>
                  <a:pt x="1517" y="144"/>
                </a:lnTo>
                <a:lnTo>
                  <a:pt x="1514" y="144"/>
                </a:lnTo>
                <a:lnTo>
                  <a:pt x="1511" y="144"/>
                </a:lnTo>
                <a:lnTo>
                  <a:pt x="1511" y="147"/>
                </a:lnTo>
                <a:lnTo>
                  <a:pt x="1509" y="147"/>
                </a:lnTo>
                <a:lnTo>
                  <a:pt x="1511" y="147"/>
                </a:lnTo>
                <a:lnTo>
                  <a:pt x="1511" y="149"/>
                </a:lnTo>
                <a:lnTo>
                  <a:pt x="1509" y="149"/>
                </a:lnTo>
                <a:lnTo>
                  <a:pt x="1509" y="152"/>
                </a:lnTo>
                <a:lnTo>
                  <a:pt x="1506" y="152"/>
                </a:lnTo>
                <a:lnTo>
                  <a:pt x="1506" y="155"/>
                </a:lnTo>
                <a:lnTo>
                  <a:pt x="1503" y="155"/>
                </a:lnTo>
                <a:lnTo>
                  <a:pt x="1503" y="157"/>
                </a:lnTo>
                <a:lnTo>
                  <a:pt x="1501" y="157"/>
                </a:lnTo>
                <a:lnTo>
                  <a:pt x="1503" y="157"/>
                </a:lnTo>
                <a:lnTo>
                  <a:pt x="1506" y="157"/>
                </a:lnTo>
                <a:lnTo>
                  <a:pt x="1509" y="157"/>
                </a:lnTo>
                <a:lnTo>
                  <a:pt x="1509" y="160"/>
                </a:lnTo>
                <a:lnTo>
                  <a:pt x="1511" y="160"/>
                </a:lnTo>
                <a:lnTo>
                  <a:pt x="1511" y="157"/>
                </a:lnTo>
                <a:lnTo>
                  <a:pt x="1511" y="160"/>
                </a:lnTo>
                <a:lnTo>
                  <a:pt x="1514" y="160"/>
                </a:lnTo>
                <a:lnTo>
                  <a:pt x="1517" y="160"/>
                </a:lnTo>
                <a:lnTo>
                  <a:pt x="1517" y="157"/>
                </a:lnTo>
                <a:lnTo>
                  <a:pt x="1519" y="157"/>
                </a:lnTo>
                <a:lnTo>
                  <a:pt x="1522" y="157"/>
                </a:lnTo>
                <a:lnTo>
                  <a:pt x="1522" y="160"/>
                </a:lnTo>
                <a:lnTo>
                  <a:pt x="1524" y="160"/>
                </a:lnTo>
                <a:lnTo>
                  <a:pt x="1527" y="160"/>
                </a:lnTo>
                <a:lnTo>
                  <a:pt x="1527" y="162"/>
                </a:lnTo>
                <a:lnTo>
                  <a:pt x="1524" y="165"/>
                </a:lnTo>
                <a:lnTo>
                  <a:pt x="1522" y="165"/>
                </a:lnTo>
                <a:lnTo>
                  <a:pt x="1522" y="168"/>
                </a:lnTo>
                <a:lnTo>
                  <a:pt x="1519" y="168"/>
                </a:lnTo>
                <a:lnTo>
                  <a:pt x="1519" y="165"/>
                </a:lnTo>
                <a:lnTo>
                  <a:pt x="1519" y="168"/>
                </a:lnTo>
                <a:lnTo>
                  <a:pt x="1517" y="170"/>
                </a:lnTo>
                <a:lnTo>
                  <a:pt x="1517" y="173"/>
                </a:lnTo>
                <a:lnTo>
                  <a:pt x="1517" y="175"/>
                </a:lnTo>
                <a:lnTo>
                  <a:pt x="1519" y="178"/>
                </a:lnTo>
                <a:lnTo>
                  <a:pt x="1519" y="181"/>
                </a:lnTo>
                <a:lnTo>
                  <a:pt x="1519" y="183"/>
                </a:lnTo>
                <a:lnTo>
                  <a:pt x="1519" y="186"/>
                </a:lnTo>
                <a:lnTo>
                  <a:pt x="1522" y="186"/>
                </a:lnTo>
                <a:lnTo>
                  <a:pt x="1519" y="186"/>
                </a:lnTo>
                <a:lnTo>
                  <a:pt x="1517" y="186"/>
                </a:lnTo>
                <a:lnTo>
                  <a:pt x="1517" y="188"/>
                </a:lnTo>
                <a:lnTo>
                  <a:pt x="1517" y="191"/>
                </a:lnTo>
                <a:lnTo>
                  <a:pt x="1514" y="191"/>
                </a:lnTo>
                <a:lnTo>
                  <a:pt x="1514" y="194"/>
                </a:lnTo>
                <a:lnTo>
                  <a:pt x="1511" y="194"/>
                </a:lnTo>
                <a:lnTo>
                  <a:pt x="1509" y="196"/>
                </a:lnTo>
                <a:lnTo>
                  <a:pt x="1506" y="196"/>
                </a:lnTo>
                <a:lnTo>
                  <a:pt x="1509" y="199"/>
                </a:lnTo>
                <a:lnTo>
                  <a:pt x="1506" y="196"/>
                </a:lnTo>
                <a:lnTo>
                  <a:pt x="1506" y="199"/>
                </a:lnTo>
                <a:lnTo>
                  <a:pt x="1506" y="202"/>
                </a:lnTo>
                <a:lnTo>
                  <a:pt x="1503" y="202"/>
                </a:lnTo>
                <a:lnTo>
                  <a:pt x="1503" y="204"/>
                </a:lnTo>
                <a:lnTo>
                  <a:pt x="1501" y="204"/>
                </a:lnTo>
                <a:lnTo>
                  <a:pt x="1501" y="207"/>
                </a:lnTo>
                <a:lnTo>
                  <a:pt x="1503" y="209"/>
                </a:lnTo>
                <a:lnTo>
                  <a:pt x="1503" y="212"/>
                </a:lnTo>
                <a:lnTo>
                  <a:pt x="1506" y="212"/>
                </a:lnTo>
                <a:lnTo>
                  <a:pt x="1509" y="215"/>
                </a:lnTo>
                <a:lnTo>
                  <a:pt x="1511" y="215"/>
                </a:lnTo>
                <a:lnTo>
                  <a:pt x="1511" y="217"/>
                </a:lnTo>
                <a:lnTo>
                  <a:pt x="1514" y="217"/>
                </a:lnTo>
                <a:lnTo>
                  <a:pt x="1517" y="217"/>
                </a:lnTo>
                <a:lnTo>
                  <a:pt x="1519" y="217"/>
                </a:lnTo>
                <a:lnTo>
                  <a:pt x="1519" y="215"/>
                </a:lnTo>
                <a:lnTo>
                  <a:pt x="1522" y="215"/>
                </a:lnTo>
                <a:lnTo>
                  <a:pt x="1524" y="212"/>
                </a:lnTo>
                <a:lnTo>
                  <a:pt x="1524" y="209"/>
                </a:lnTo>
                <a:lnTo>
                  <a:pt x="1527" y="209"/>
                </a:lnTo>
                <a:lnTo>
                  <a:pt x="1527" y="207"/>
                </a:lnTo>
                <a:lnTo>
                  <a:pt x="1530" y="207"/>
                </a:lnTo>
                <a:lnTo>
                  <a:pt x="1532" y="207"/>
                </a:lnTo>
                <a:lnTo>
                  <a:pt x="1532" y="204"/>
                </a:lnTo>
                <a:lnTo>
                  <a:pt x="1535" y="204"/>
                </a:lnTo>
                <a:lnTo>
                  <a:pt x="1537" y="204"/>
                </a:lnTo>
                <a:lnTo>
                  <a:pt x="1537" y="202"/>
                </a:lnTo>
                <a:lnTo>
                  <a:pt x="1537" y="199"/>
                </a:lnTo>
                <a:lnTo>
                  <a:pt x="1540" y="199"/>
                </a:lnTo>
                <a:lnTo>
                  <a:pt x="1540" y="196"/>
                </a:lnTo>
                <a:lnTo>
                  <a:pt x="1543" y="196"/>
                </a:lnTo>
                <a:lnTo>
                  <a:pt x="1543" y="194"/>
                </a:lnTo>
                <a:lnTo>
                  <a:pt x="1545" y="194"/>
                </a:lnTo>
                <a:lnTo>
                  <a:pt x="1548" y="194"/>
                </a:lnTo>
                <a:lnTo>
                  <a:pt x="1550" y="194"/>
                </a:lnTo>
                <a:lnTo>
                  <a:pt x="1553" y="194"/>
                </a:lnTo>
                <a:lnTo>
                  <a:pt x="1556" y="194"/>
                </a:lnTo>
                <a:lnTo>
                  <a:pt x="1556" y="196"/>
                </a:lnTo>
                <a:lnTo>
                  <a:pt x="1558" y="196"/>
                </a:lnTo>
                <a:lnTo>
                  <a:pt x="1558" y="199"/>
                </a:lnTo>
                <a:lnTo>
                  <a:pt x="1561" y="199"/>
                </a:lnTo>
                <a:lnTo>
                  <a:pt x="1561" y="202"/>
                </a:lnTo>
                <a:lnTo>
                  <a:pt x="1564" y="202"/>
                </a:lnTo>
                <a:lnTo>
                  <a:pt x="1564" y="204"/>
                </a:lnTo>
                <a:lnTo>
                  <a:pt x="1564" y="207"/>
                </a:lnTo>
                <a:lnTo>
                  <a:pt x="1564" y="209"/>
                </a:lnTo>
                <a:lnTo>
                  <a:pt x="1564" y="212"/>
                </a:lnTo>
                <a:lnTo>
                  <a:pt x="1564" y="215"/>
                </a:lnTo>
                <a:lnTo>
                  <a:pt x="1564" y="217"/>
                </a:lnTo>
                <a:lnTo>
                  <a:pt x="1564" y="220"/>
                </a:lnTo>
                <a:lnTo>
                  <a:pt x="1561" y="220"/>
                </a:lnTo>
                <a:lnTo>
                  <a:pt x="1558" y="220"/>
                </a:lnTo>
                <a:lnTo>
                  <a:pt x="1558" y="222"/>
                </a:lnTo>
                <a:lnTo>
                  <a:pt x="1558" y="225"/>
                </a:lnTo>
                <a:lnTo>
                  <a:pt x="1558" y="228"/>
                </a:lnTo>
                <a:lnTo>
                  <a:pt x="1558" y="230"/>
                </a:lnTo>
                <a:lnTo>
                  <a:pt x="1556" y="233"/>
                </a:lnTo>
                <a:lnTo>
                  <a:pt x="1553" y="235"/>
                </a:lnTo>
                <a:lnTo>
                  <a:pt x="1553" y="238"/>
                </a:lnTo>
                <a:lnTo>
                  <a:pt x="1550" y="238"/>
                </a:lnTo>
                <a:lnTo>
                  <a:pt x="1550" y="241"/>
                </a:lnTo>
                <a:lnTo>
                  <a:pt x="1550" y="243"/>
                </a:lnTo>
                <a:lnTo>
                  <a:pt x="1550" y="246"/>
                </a:lnTo>
                <a:lnTo>
                  <a:pt x="1550" y="249"/>
                </a:lnTo>
                <a:lnTo>
                  <a:pt x="1550" y="251"/>
                </a:lnTo>
                <a:lnTo>
                  <a:pt x="1548" y="251"/>
                </a:lnTo>
                <a:lnTo>
                  <a:pt x="1545" y="251"/>
                </a:lnTo>
                <a:lnTo>
                  <a:pt x="1545" y="254"/>
                </a:lnTo>
                <a:lnTo>
                  <a:pt x="1548" y="254"/>
                </a:lnTo>
                <a:lnTo>
                  <a:pt x="1550" y="256"/>
                </a:lnTo>
                <a:lnTo>
                  <a:pt x="1553" y="256"/>
                </a:lnTo>
                <a:lnTo>
                  <a:pt x="1556" y="256"/>
                </a:lnTo>
                <a:lnTo>
                  <a:pt x="1556" y="254"/>
                </a:lnTo>
                <a:lnTo>
                  <a:pt x="1556" y="251"/>
                </a:lnTo>
                <a:lnTo>
                  <a:pt x="1558" y="251"/>
                </a:lnTo>
                <a:lnTo>
                  <a:pt x="1558" y="249"/>
                </a:lnTo>
                <a:lnTo>
                  <a:pt x="1558" y="246"/>
                </a:lnTo>
                <a:lnTo>
                  <a:pt x="1561" y="246"/>
                </a:lnTo>
                <a:lnTo>
                  <a:pt x="1561" y="243"/>
                </a:lnTo>
                <a:lnTo>
                  <a:pt x="1564" y="243"/>
                </a:lnTo>
                <a:lnTo>
                  <a:pt x="1566" y="241"/>
                </a:lnTo>
                <a:lnTo>
                  <a:pt x="1566" y="238"/>
                </a:lnTo>
                <a:lnTo>
                  <a:pt x="1566" y="235"/>
                </a:lnTo>
                <a:lnTo>
                  <a:pt x="1566" y="233"/>
                </a:lnTo>
                <a:lnTo>
                  <a:pt x="1569" y="233"/>
                </a:lnTo>
                <a:lnTo>
                  <a:pt x="1571" y="233"/>
                </a:lnTo>
                <a:lnTo>
                  <a:pt x="1571" y="230"/>
                </a:lnTo>
                <a:lnTo>
                  <a:pt x="1574" y="230"/>
                </a:lnTo>
                <a:lnTo>
                  <a:pt x="1577" y="230"/>
                </a:lnTo>
                <a:lnTo>
                  <a:pt x="1579" y="230"/>
                </a:lnTo>
                <a:lnTo>
                  <a:pt x="1579" y="228"/>
                </a:lnTo>
                <a:lnTo>
                  <a:pt x="1582" y="228"/>
                </a:lnTo>
                <a:lnTo>
                  <a:pt x="1579" y="228"/>
                </a:lnTo>
                <a:lnTo>
                  <a:pt x="1582" y="228"/>
                </a:lnTo>
                <a:lnTo>
                  <a:pt x="1584" y="228"/>
                </a:lnTo>
                <a:lnTo>
                  <a:pt x="1587" y="228"/>
                </a:lnTo>
                <a:lnTo>
                  <a:pt x="1590" y="228"/>
                </a:lnTo>
                <a:lnTo>
                  <a:pt x="1592" y="228"/>
                </a:lnTo>
                <a:lnTo>
                  <a:pt x="1595" y="228"/>
                </a:lnTo>
                <a:lnTo>
                  <a:pt x="1595" y="225"/>
                </a:lnTo>
                <a:lnTo>
                  <a:pt x="1595" y="228"/>
                </a:lnTo>
                <a:lnTo>
                  <a:pt x="1595" y="225"/>
                </a:lnTo>
                <a:lnTo>
                  <a:pt x="1597" y="225"/>
                </a:lnTo>
                <a:lnTo>
                  <a:pt x="1597" y="228"/>
                </a:lnTo>
                <a:lnTo>
                  <a:pt x="1595" y="228"/>
                </a:lnTo>
                <a:lnTo>
                  <a:pt x="1597" y="228"/>
                </a:lnTo>
                <a:lnTo>
                  <a:pt x="1595" y="228"/>
                </a:lnTo>
                <a:lnTo>
                  <a:pt x="1595" y="230"/>
                </a:lnTo>
                <a:lnTo>
                  <a:pt x="1595" y="233"/>
                </a:lnTo>
                <a:lnTo>
                  <a:pt x="1597" y="233"/>
                </a:lnTo>
                <a:lnTo>
                  <a:pt x="1597" y="235"/>
                </a:lnTo>
                <a:lnTo>
                  <a:pt x="1597" y="238"/>
                </a:lnTo>
                <a:lnTo>
                  <a:pt x="1600" y="238"/>
                </a:lnTo>
                <a:lnTo>
                  <a:pt x="1600" y="241"/>
                </a:lnTo>
                <a:lnTo>
                  <a:pt x="1600" y="243"/>
                </a:lnTo>
                <a:lnTo>
                  <a:pt x="1600" y="246"/>
                </a:lnTo>
                <a:lnTo>
                  <a:pt x="1600" y="249"/>
                </a:lnTo>
                <a:lnTo>
                  <a:pt x="1600" y="251"/>
                </a:lnTo>
                <a:lnTo>
                  <a:pt x="1597" y="251"/>
                </a:lnTo>
                <a:lnTo>
                  <a:pt x="1597" y="254"/>
                </a:lnTo>
                <a:lnTo>
                  <a:pt x="1597" y="256"/>
                </a:lnTo>
                <a:lnTo>
                  <a:pt x="1595" y="256"/>
                </a:lnTo>
                <a:lnTo>
                  <a:pt x="1595" y="259"/>
                </a:lnTo>
                <a:lnTo>
                  <a:pt x="1592" y="259"/>
                </a:lnTo>
                <a:lnTo>
                  <a:pt x="1590" y="259"/>
                </a:lnTo>
                <a:lnTo>
                  <a:pt x="1590" y="262"/>
                </a:lnTo>
                <a:lnTo>
                  <a:pt x="1587" y="262"/>
                </a:lnTo>
                <a:lnTo>
                  <a:pt x="1584" y="262"/>
                </a:lnTo>
                <a:lnTo>
                  <a:pt x="1582" y="262"/>
                </a:lnTo>
                <a:lnTo>
                  <a:pt x="1579" y="262"/>
                </a:lnTo>
                <a:lnTo>
                  <a:pt x="1577" y="262"/>
                </a:lnTo>
                <a:lnTo>
                  <a:pt x="1577" y="264"/>
                </a:lnTo>
                <a:lnTo>
                  <a:pt x="1574" y="264"/>
                </a:lnTo>
                <a:lnTo>
                  <a:pt x="1574" y="262"/>
                </a:lnTo>
                <a:lnTo>
                  <a:pt x="1571" y="262"/>
                </a:lnTo>
                <a:lnTo>
                  <a:pt x="1571" y="264"/>
                </a:lnTo>
                <a:lnTo>
                  <a:pt x="1569" y="264"/>
                </a:lnTo>
                <a:lnTo>
                  <a:pt x="1569" y="267"/>
                </a:lnTo>
                <a:lnTo>
                  <a:pt x="1569" y="269"/>
                </a:lnTo>
                <a:lnTo>
                  <a:pt x="1566" y="269"/>
                </a:lnTo>
                <a:lnTo>
                  <a:pt x="1566" y="272"/>
                </a:lnTo>
                <a:lnTo>
                  <a:pt x="1566" y="275"/>
                </a:lnTo>
                <a:lnTo>
                  <a:pt x="1566" y="277"/>
                </a:lnTo>
                <a:lnTo>
                  <a:pt x="1564" y="277"/>
                </a:lnTo>
                <a:lnTo>
                  <a:pt x="1564" y="280"/>
                </a:lnTo>
                <a:lnTo>
                  <a:pt x="1561" y="280"/>
                </a:lnTo>
                <a:lnTo>
                  <a:pt x="1561" y="282"/>
                </a:lnTo>
                <a:lnTo>
                  <a:pt x="1561" y="285"/>
                </a:lnTo>
                <a:lnTo>
                  <a:pt x="1561" y="288"/>
                </a:lnTo>
                <a:lnTo>
                  <a:pt x="1561" y="290"/>
                </a:lnTo>
                <a:lnTo>
                  <a:pt x="1558" y="290"/>
                </a:lnTo>
                <a:lnTo>
                  <a:pt x="1558" y="293"/>
                </a:lnTo>
                <a:lnTo>
                  <a:pt x="1564" y="293"/>
                </a:lnTo>
                <a:lnTo>
                  <a:pt x="1561" y="293"/>
                </a:lnTo>
                <a:lnTo>
                  <a:pt x="1558" y="293"/>
                </a:lnTo>
                <a:lnTo>
                  <a:pt x="1558" y="296"/>
                </a:lnTo>
                <a:lnTo>
                  <a:pt x="1558" y="298"/>
                </a:lnTo>
                <a:lnTo>
                  <a:pt x="1556" y="298"/>
                </a:lnTo>
                <a:lnTo>
                  <a:pt x="1556" y="301"/>
                </a:lnTo>
                <a:lnTo>
                  <a:pt x="1556" y="303"/>
                </a:lnTo>
                <a:lnTo>
                  <a:pt x="1556" y="306"/>
                </a:lnTo>
                <a:lnTo>
                  <a:pt x="1556" y="309"/>
                </a:lnTo>
                <a:lnTo>
                  <a:pt x="1556" y="311"/>
                </a:lnTo>
                <a:lnTo>
                  <a:pt x="1556" y="314"/>
                </a:lnTo>
                <a:lnTo>
                  <a:pt x="1556" y="316"/>
                </a:lnTo>
                <a:lnTo>
                  <a:pt x="1553" y="316"/>
                </a:lnTo>
                <a:lnTo>
                  <a:pt x="1550" y="316"/>
                </a:lnTo>
                <a:lnTo>
                  <a:pt x="1550" y="319"/>
                </a:lnTo>
                <a:lnTo>
                  <a:pt x="1548" y="319"/>
                </a:lnTo>
                <a:lnTo>
                  <a:pt x="1550" y="322"/>
                </a:lnTo>
                <a:lnTo>
                  <a:pt x="1548" y="322"/>
                </a:lnTo>
                <a:lnTo>
                  <a:pt x="1548" y="324"/>
                </a:lnTo>
                <a:lnTo>
                  <a:pt x="1550" y="324"/>
                </a:lnTo>
                <a:lnTo>
                  <a:pt x="1550" y="327"/>
                </a:lnTo>
                <a:lnTo>
                  <a:pt x="1548" y="327"/>
                </a:lnTo>
                <a:lnTo>
                  <a:pt x="1548" y="330"/>
                </a:lnTo>
                <a:lnTo>
                  <a:pt x="1550" y="330"/>
                </a:lnTo>
                <a:lnTo>
                  <a:pt x="1553" y="330"/>
                </a:lnTo>
                <a:lnTo>
                  <a:pt x="1553" y="332"/>
                </a:lnTo>
                <a:lnTo>
                  <a:pt x="1556" y="332"/>
                </a:lnTo>
                <a:lnTo>
                  <a:pt x="1556" y="335"/>
                </a:lnTo>
                <a:lnTo>
                  <a:pt x="1558" y="335"/>
                </a:lnTo>
                <a:lnTo>
                  <a:pt x="1558" y="337"/>
                </a:lnTo>
                <a:lnTo>
                  <a:pt x="1561" y="337"/>
                </a:lnTo>
                <a:lnTo>
                  <a:pt x="1564" y="337"/>
                </a:lnTo>
                <a:lnTo>
                  <a:pt x="1564" y="335"/>
                </a:lnTo>
                <a:lnTo>
                  <a:pt x="1564" y="332"/>
                </a:lnTo>
                <a:lnTo>
                  <a:pt x="1566" y="332"/>
                </a:lnTo>
                <a:lnTo>
                  <a:pt x="1566" y="330"/>
                </a:lnTo>
                <a:lnTo>
                  <a:pt x="1569" y="330"/>
                </a:lnTo>
                <a:lnTo>
                  <a:pt x="1571" y="330"/>
                </a:lnTo>
                <a:lnTo>
                  <a:pt x="1571" y="332"/>
                </a:lnTo>
                <a:lnTo>
                  <a:pt x="1574" y="332"/>
                </a:lnTo>
                <a:lnTo>
                  <a:pt x="1577" y="332"/>
                </a:lnTo>
                <a:lnTo>
                  <a:pt x="1577" y="330"/>
                </a:lnTo>
                <a:lnTo>
                  <a:pt x="1579" y="330"/>
                </a:lnTo>
                <a:lnTo>
                  <a:pt x="1582" y="327"/>
                </a:lnTo>
                <a:lnTo>
                  <a:pt x="1584" y="327"/>
                </a:lnTo>
                <a:lnTo>
                  <a:pt x="1584" y="324"/>
                </a:lnTo>
                <a:lnTo>
                  <a:pt x="1587" y="324"/>
                </a:lnTo>
                <a:lnTo>
                  <a:pt x="1590" y="324"/>
                </a:lnTo>
                <a:lnTo>
                  <a:pt x="1590" y="322"/>
                </a:lnTo>
                <a:lnTo>
                  <a:pt x="1590" y="324"/>
                </a:lnTo>
                <a:lnTo>
                  <a:pt x="1590" y="322"/>
                </a:lnTo>
                <a:lnTo>
                  <a:pt x="1590" y="319"/>
                </a:lnTo>
                <a:lnTo>
                  <a:pt x="1592" y="319"/>
                </a:lnTo>
                <a:lnTo>
                  <a:pt x="1592" y="316"/>
                </a:lnTo>
                <a:lnTo>
                  <a:pt x="1592" y="319"/>
                </a:lnTo>
                <a:lnTo>
                  <a:pt x="1595" y="319"/>
                </a:lnTo>
                <a:lnTo>
                  <a:pt x="1595" y="316"/>
                </a:lnTo>
                <a:lnTo>
                  <a:pt x="1597" y="316"/>
                </a:lnTo>
                <a:lnTo>
                  <a:pt x="1600" y="316"/>
                </a:lnTo>
                <a:lnTo>
                  <a:pt x="1603" y="316"/>
                </a:lnTo>
                <a:lnTo>
                  <a:pt x="1603" y="319"/>
                </a:lnTo>
                <a:lnTo>
                  <a:pt x="1605" y="319"/>
                </a:lnTo>
                <a:lnTo>
                  <a:pt x="1605" y="322"/>
                </a:lnTo>
                <a:lnTo>
                  <a:pt x="1608" y="322"/>
                </a:lnTo>
                <a:lnTo>
                  <a:pt x="1608" y="324"/>
                </a:lnTo>
                <a:lnTo>
                  <a:pt x="1611" y="324"/>
                </a:lnTo>
                <a:lnTo>
                  <a:pt x="1611" y="327"/>
                </a:lnTo>
                <a:lnTo>
                  <a:pt x="1613" y="327"/>
                </a:lnTo>
                <a:lnTo>
                  <a:pt x="1616" y="327"/>
                </a:lnTo>
                <a:lnTo>
                  <a:pt x="1616" y="330"/>
                </a:lnTo>
                <a:lnTo>
                  <a:pt x="1618" y="330"/>
                </a:lnTo>
                <a:lnTo>
                  <a:pt x="1621" y="330"/>
                </a:lnTo>
                <a:lnTo>
                  <a:pt x="1624" y="330"/>
                </a:lnTo>
                <a:lnTo>
                  <a:pt x="1626" y="330"/>
                </a:lnTo>
                <a:lnTo>
                  <a:pt x="1629" y="330"/>
                </a:lnTo>
                <a:lnTo>
                  <a:pt x="1629" y="332"/>
                </a:lnTo>
                <a:lnTo>
                  <a:pt x="1631" y="332"/>
                </a:lnTo>
                <a:lnTo>
                  <a:pt x="1631" y="335"/>
                </a:lnTo>
                <a:lnTo>
                  <a:pt x="1634" y="335"/>
                </a:lnTo>
                <a:lnTo>
                  <a:pt x="1634" y="337"/>
                </a:lnTo>
                <a:lnTo>
                  <a:pt x="1637" y="337"/>
                </a:lnTo>
                <a:lnTo>
                  <a:pt x="1634" y="337"/>
                </a:lnTo>
                <a:lnTo>
                  <a:pt x="1634" y="335"/>
                </a:lnTo>
                <a:lnTo>
                  <a:pt x="1637" y="335"/>
                </a:lnTo>
                <a:lnTo>
                  <a:pt x="1637" y="332"/>
                </a:lnTo>
                <a:lnTo>
                  <a:pt x="1639" y="332"/>
                </a:lnTo>
                <a:lnTo>
                  <a:pt x="1639" y="330"/>
                </a:lnTo>
                <a:lnTo>
                  <a:pt x="1642" y="330"/>
                </a:lnTo>
                <a:lnTo>
                  <a:pt x="1644" y="330"/>
                </a:lnTo>
                <a:lnTo>
                  <a:pt x="1644" y="332"/>
                </a:lnTo>
                <a:lnTo>
                  <a:pt x="1647" y="332"/>
                </a:lnTo>
                <a:lnTo>
                  <a:pt x="1650" y="332"/>
                </a:lnTo>
                <a:lnTo>
                  <a:pt x="1650" y="335"/>
                </a:lnTo>
                <a:lnTo>
                  <a:pt x="1650" y="332"/>
                </a:lnTo>
                <a:lnTo>
                  <a:pt x="1652" y="332"/>
                </a:lnTo>
                <a:lnTo>
                  <a:pt x="1652" y="330"/>
                </a:lnTo>
                <a:lnTo>
                  <a:pt x="1652" y="327"/>
                </a:lnTo>
                <a:lnTo>
                  <a:pt x="1655" y="327"/>
                </a:lnTo>
                <a:lnTo>
                  <a:pt x="1655" y="324"/>
                </a:lnTo>
                <a:lnTo>
                  <a:pt x="1657" y="322"/>
                </a:lnTo>
                <a:lnTo>
                  <a:pt x="1660" y="322"/>
                </a:lnTo>
                <a:lnTo>
                  <a:pt x="1660" y="319"/>
                </a:lnTo>
                <a:lnTo>
                  <a:pt x="1663" y="319"/>
                </a:lnTo>
                <a:lnTo>
                  <a:pt x="1663" y="322"/>
                </a:lnTo>
                <a:lnTo>
                  <a:pt x="1665" y="322"/>
                </a:lnTo>
                <a:lnTo>
                  <a:pt x="1668" y="322"/>
                </a:lnTo>
                <a:lnTo>
                  <a:pt x="1668" y="319"/>
                </a:lnTo>
                <a:lnTo>
                  <a:pt x="1668" y="316"/>
                </a:lnTo>
                <a:lnTo>
                  <a:pt x="1668" y="314"/>
                </a:lnTo>
                <a:lnTo>
                  <a:pt x="1668" y="311"/>
                </a:lnTo>
                <a:lnTo>
                  <a:pt x="1665" y="309"/>
                </a:lnTo>
                <a:lnTo>
                  <a:pt x="1665" y="306"/>
                </a:lnTo>
                <a:lnTo>
                  <a:pt x="1663" y="306"/>
                </a:lnTo>
                <a:lnTo>
                  <a:pt x="1660" y="306"/>
                </a:lnTo>
                <a:lnTo>
                  <a:pt x="1657" y="306"/>
                </a:lnTo>
                <a:lnTo>
                  <a:pt x="1657" y="303"/>
                </a:lnTo>
                <a:lnTo>
                  <a:pt x="1655" y="303"/>
                </a:lnTo>
                <a:lnTo>
                  <a:pt x="1652" y="301"/>
                </a:lnTo>
                <a:lnTo>
                  <a:pt x="1652" y="298"/>
                </a:lnTo>
                <a:lnTo>
                  <a:pt x="1650" y="298"/>
                </a:lnTo>
                <a:lnTo>
                  <a:pt x="1652" y="298"/>
                </a:lnTo>
                <a:lnTo>
                  <a:pt x="1652" y="296"/>
                </a:lnTo>
                <a:lnTo>
                  <a:pt x="1655" y="296"/>
                </a:lnTo>
                <a:lnTo>
                  <a:pt x="1655" y="293"/>
                </a:lnTo>
                <a:lnTo>
                  <a:pt x="1657" y="293"/>
                </a:lnTo>
                <a:lnTo>
                  <a:pt x="1660" y="293"/>
                </a:lnTo>
                <a:lnTo>
                  <a:pt x="1660" y="296"/>
                </a:lnTo>
                <a:lnTo>
                  <a:pt x="1660" y="298"/>
                </a:lnTo>
                <a:lnTo>
                  <a:pt x="1663" y="298"/>
                </a:lnTo>
                <a:lnTo>
                  <a:pt x="1663" y="301"/>
                </a:lnTo>
                <a:lnTo>
                  <a:pt x="1665" y="301"/>
                </a:lnTo>
                <a:lnTo>
                  <a:pt x="1665" y="303"/>
                </a:lnTo>
                <a:lnTo>
                  <a:pt x="1668" y="303"/>
                </a:lnTo>
                <a:lnTo>
                  <a:pt x="1671" y="303"/>
                </a:lnTo>
                <a:lnTo>
                  <a:pt x="1673" y="303"/>
                </a:lnTo>
                <a:lnTo>
                  <a:pt x="1673" y="306"/>
                </a:lnTo>
                <a:lnTo>
                  <a:pt x="1676" y="306"/>
                </a:lnTo>
                <a:lnTo>
                  <a:pt x="1676" y="303"/>
                </a:lnTo>
                <a:lnTo>
                  <a:pt x="1678" y="303"/>
                </a:lnTo>
                <a:lnTo>
                  <a:pt x="1678" y="306"/>
                </a:lnTo>
                <a:lnTo>
                  <a:pt x="1678" y="303"/>
                </a:lnTo>
                <a:lnTo>
                  <a:pt x="1681" y="303"/>
                </a:lnTo>
                <a:lnTo>
                  <a:pt x="1684" y="303"/>
                </a:lnTo>
                <a:lnTo>
                  <a:pt x="1686" y="303"/>
                </a:lnTo>
                <a:lnTo>
                  <a:pt x="1689" y="303"/>
                </a:lnTo>
                <a:lnTo>
                  <a:pt x="1691" y="303"/>
                </a:lnTo>
                <a:lnTo>
                  <a:pt x="1691" y="301"/>
                </a:lnTo>
                <a:lnTo>
                  <a:pt x="1694" y="301"/>
                </a:lnTo>
                <a:lnTo>
                  <a:pt x="1697" y="301"/>
                </a:lnTo>
                <a:lnTo>
                  <a:pt x="1697" y="303"/>
                </a:lnTo>
                <a:lnTo>
                  <a:pt x="1699" y="303"/>
                </a:lnTo>
                <a:lnTo>
                  <a:pt x="1699" y="301"/>
                </a:lnTo>
                <a:lnTo>
                  <a:pt x="1702" y="301"/>
                </a:lnTo>
                <a:lnTo>
                  <a:pt x="1704" y="301"/>
                </a:lnTo>
                <a:lnTo>
                  <a:pt x="1704" y="298"/>
                </a:lnTo>
                <a:lnTo>
                  <a:pt x="1707" y="298"/>
                </a:lnTo>
                <a:lnTo>
                  <a:pt x="1710" y="298"/>
                </a:lnTo>
                <a:lnTo>
                  <a:pt x="1710" y="301"/>
                </a:lnTo>
                <a:lnTo>
                  <a:pt x="1712" y="301"/>
                </a:lnTo>
                <a:lnTo>
                  <a:pt x="1715" y="301"/>
                </a:lnTo>
                <a:lnTo>
                  <a:pt x="1718" y="301"/>
                </a:lnTo>
                <a:lnTo>
                  <a:pt x="1718" y="303"/>
                </a:lnTo>
                <a:lnTo>
                  <a:pt x="1718" y="306"/>
                </a:lnTo>
                <a:lnTo>
                  <a:pt x="1715" y="306"/>
                </a:lnTo>
                <a:lnTo>
                  <a:pt x="1712" y="306"/>
                </a:lnTo>
                <a:lnTo>
                  <a:pt x="1712" y="309"/>
                </a:lnTo>
                <a:lnTo>
                  <a:pt x="1710" y="309"/>
                </a:lnTo>
                <a:lnTo>
                  <a:pt x="1710" y="311"/>
                </a:lnTo>
                <a:lnTo>
                  <a:pt x="1707" y="311"/>
                </a:lnTo>
                <a:lnTo>
                  <a:pt x="1704" y="311"/>
                </a:lnTo>
                <a:lnTo>
                  <a:pt x="1704" y="314"/>
                </a:lnTo>
                <a:lnTo>
                  <a:pt x="1702" y="314"/>
                </a:lnTo>
                <a:lnTo>
                  <a:pt x="1702" y="316"/>
                </a:lnTo>
                <a:lnTo>
                  <a:pt x="1699" y="316"/>
                </a:lnTo>
                <a:lnTo>
                  <a:pt x="1699" y="319"/>
                </a:lnTo>
                <a:lnTo>
                  <a:pt x="1699" y="322"/>
                </a:lnTo>
                <a:lnTo>
                  <a:pt x="1699" y="324"/>
                </a:lnTo>
                <a:lnTo>
                  <a:pt x="1699" y="327"/>
                </a:lnTo>
                <a:lnTo>
                  <a:pt x="1697" y="330"/>
                </a:lnTo>
                <a:lnTo>
                  <a:pt x="1697" y="332"/>
                </a:lnTo>
                <a:lnTo>
                  <a:pt x="1694" y="332"/>
                </a:lnTo>
                <a:lnTo>
                  <a:pt x="1694" y="335"/>
                </a:lnTo>
                <a:lnTo>
                  <a:pt x="1691" y="335"/>
                </a:lnTo>
                <a:lnTo>
                  <a:pt x="1691" y="337"/>
                </a:lnTo>
                <a:lnTo>
                  <a:pt x="1689" y="337"/>
                </a:lnTo>
                <a:lnTo>
                  <a:pt x="1686" y="337"/>
                </a:lnTo>
                <a:lnTo>
                  <a:pt x="1686" y="340"/>
                </a:lnTo>
                <a:lnTo>
                  <a:pt x="1686" y="343"/>
                </a:lnTo>
                <a:lnTo>
                  <a:pt x="1689" y="343"/>
                </a:lnTo>
                <a:lnTo>
                  <a:pt x="1689" y="345"/>
                </a:lnTo>
                <a:lnTo>
                  <a:pt x="1691" y="345"/>
                </a:lnTo>
                <a:lnTo>
                  <a:pt x="1691" y="348"/>
                </a:lnTo>
                <a:lnTo>
                  <a:pt x="1691" y="350"/>
                </a:lnTo>
                <a:lnTo>
                  <a:pt x="1689" y="350"/>
                </a:lnTo>
                <a:lnTo>
                  <a:pt x="1686" y="350"/>
                </a:lnTo>
                <a:lnTo>
                  <a:pt x="1684" y="350"/>
                </a:lnTo>
                <a:lnTo>
                  <a:pt x="1684" y="348"/>
                </a:lnTo>
                <a:lnTo>
                  <a:pt x="1684" y="350"/>
                </a:lnTo>
                <a:lnTo>
                  <a:pt x="1681" y="353"/>
                </a:lnTo>
                <a:lnTo>
                  <a:pt x="1681" y="356"/>
                </a:lnTo>
                <a:lnTo>
                  <a:pt x="1684" y="356"/>
                </a:lnTo>
                <a:lnTo>
                  <a:pt x="1684" y="353"/>
                </a:lnTo>
                <a:lnTo>
                  <a:pt x="1684" y="356"/>
                </a:lnTo>
                <a:lnTo>
                  <a:pt x="1686" y="356"/>
                </a:lnTo>
                <a:lnTo>
                  <a:pt x="1686" y="358"/>
                </a:lnTo>
                <a:lnTo>
                  <a:pt x="1689" y="358"/>
                </a:lnTo>
                <a:lnTo>
                  <a:pt x="1689" y="361"/>
                </a:lnTo>
                <a:lnTo>
                  <a:pt x="1691" y="361"/>
                </a:lnTo>
                <a:lnTo>
                  <a:pt x="1691" y="358"/>
                </a:lnTo>
                <a:lnTo>
                  <a:pt x="1694" y="358"/>
                </a:lnTo>
                <a:lnTo>
                  <a:pt x="1694" y="356"/>
                </a:lnTo>
                <a:lnTo>
                  <a:pt x="1694" y="358"/>
                </a:lnTo>
                <a:lnTo>
                  <a:pt x="1694" y="356"/>
                </a:lnTo>
                <a:lnTo>
                  <a:pt x="1697" y="356"/>
                </a:lnTo>
                <a:lnTo>
                  <a:pt x="1699" y="356"/>
                </a:lnTo>
                <a:lnTo>
                  <a:pt x="1699" y="358"/>
                </a:lnTo>
                <a:lnTo>
                  <a:pt x="1702" y="358"/>
                </a:lnTo>
                <a:lnTo>
                  <a:pt x="1699" y="358"/>
                </a:lnTo>
                <a:lnTo>
                  <a:pt x="1699" y="361"/>
                </a:lnTo>
                <a:lnTo>
                  <a:pt x="1699" y="363"/>
                </a:lnTo>
                <a:lnTo>
                  <a:pt x="1697" y="363"/>
                </a:lnTo>
                <a:lnTo>
                  <a:pt x="1699" y="363"/>
                </a:lnTo>
                <a:lnTo>
                  <a:pt x="1702" y="363"/>
                </a:lnTo>
                <a:lnTo>
                  <a:pt x="1702" y="366"/>
                </a:lnTo>
                <a:lnTo>
                  <a:pt x="1702" y="363"/>
                </a:lnTo>
                <a:lnTo>
                  <a:pt x="1704" y="363"/>
                </a:lnTo>
                <a:lnTo>
                  <a:pt x="1704" y="366"/>
                </a:lnTo>
                <a:lnTo>
                  <a:pt x="1707" y="366"/>
                </a:lnTo>
                <a:lnTo>
                  <a:pt x="1707" y="363"/>
                </a:lnTo>
                <a:lnTo>
                  <a:pt x="1707" y="361"/>
                </a:lnTo>
                <a:lnTo>
                  <a:pt x="1707" y="358"/>
                </a:lnTo>
                <a:lnTo>
                  <a:pt x="1710" y="358"/>
                </a:lnTo>
                <a:lnTo>
                  <a:pt x="1710" y="356"/>
                </a:lnTo>
                <a:lnTo>
                  <a:pt x="1710" y="353"/>
                </a:lnTo>
                <a:lnTo>
                  <a:pt x="1712" y="353"/>
                </a:lnTo>
                <a:lnTo>
                  <a:pt x="1715" y="353"/>
                </a:lnTo>
                <a:lnTo>
                  <a:pt x="1715" y="350"/>
                </a:lnTo>
                <a:lnTo>
                  <a:pt x="1718" y="350"/>
                </a:lnTo>
                <a:lnTo>
                  <a:pt x="1720" y="350"/>
                </a:lnTo>
                <a:lnTo>
                  <a:pt x="1720" y="348"/>
                </a:lnTo>
                <a:lnTo>
                  <a:pt x="1723" y="348"/>
                </a:lnTo>
                <a:lnTo>
                  <a:pt x="1723" y="345"/>
                </a:lnTo>
                <a:lnTo>
                  <a:pt x="1725" y="345"/>
                </a:lnTo>
                <a:lnTo>
                  <a:pt x="1725" y="343"/>
                </a:lnTo>
                <a:lnTo>
                  <a:pt x="1725" y="340"/>
                </a:lnTo>
                <a:lnTo>
                  <a:pt x="1728" y="340"/>
                </a:lnTo>
                <a:lnTo>
                  <a:pt x="1728" y="337"/>
                </a:lnTo>
                <a:lnTo>
                  <a:pt x="1731" y="337"/>
                </a:lnTo>
                <a:lnTo>
                  <a:pt x="1731" y="340"/>
                </a:lnTo>
                <a:lnTo>
                  <a:pt x="1728" y="340"/>
                </a:lnTo>
                <a:lnTo>
                  <a:pt x="1728" y="343"/>
                </a:lnTo>
                <a:lnTo>
                  <a:pt x="1728" y="345"/>
                </a:lnTo>
                <a:lnTo>
                  <a:pt x="1731" y="345"/>
                </a:lnTo>
                <a:lnTo>
                  <a:pt x="1733" y="345"/>
                </a:lnTo>
                <a:lnTo>
                  <a:pt x="1736" y="345"/>
                </a:lnTo>
                <a:lnTo>
                  <a:pt x="1738" y="345"/>
                </a:lnTo>
                <a:lnTo>
                  <a:pt x="1741" y="345"/>
                </a:lnTo>
                <a:lnTo>
                  <a:pt x="1744" y="345"/>
                </a:lnTo>
                <a:lnTo>
                  <a:pt x="1744" y="343"/>
                </a:lnTo>
                <a:lnTo>
                  <a:pt x="1746" y="343"/>
                </a:lnTo>
                <a:lnTo>
                  <a:pt x="1746" y="340"/>
                </a:lnTo>
                <a:lnTo>
                  <a:pt x="1744" y="337"/>
                </a:lnTo>
                <a:lnTo>
                  <a:pt x="1741" y="337"/>
                </a:lnTo>
                <a:lnTo>
                  <a:pt x="1744" y="337"/>
                </a:lnTo>
                <a:lnTo>
                  <a:pt x="1744" y="335"/>
                </a:lnTo>
                <a:lnTo>
                  <a:pt x="1744" y="332"/>
                </a:lnTo>
                <a:lnTo>
                  <a:pt x="1746" y="332"/>
                </a:lnTo>
                <a:lnTo>
                  <a:pt x="1746" y="330"/>
                </a:lnTo>
                <a:lnTo>
                  <a:pt x="1749" y="330"/>
                </a:lnTo>
                <a:lnTo>
                  <a:pt x="1751" y="330"/>
                </a:lnTo>
                <a:lnTo>
                  <a:pt x="1754" y="330"/>
                </a:lnTo>
                <a:lnTo>
                  <a:pt x="1754" y="332"/>
                </a:lnTo>
                <a:lnTo>
                  <a:pt x="1757" y="332"/>
                </a:lnTo>
                <a:lnTo>
                  <a:pt x="1757" y="335"/>
                </a:lnTo>
                <a:lnTo>
                  <a:pt x="1754" y="335"/>
                </a:lnTo>
                <a:lnTo>
                  <a:pt x="1754" y="337"/>
                </a:lnTo>
                <a:lnTo>
                  <a:pt x="1754" y="340"/>
                </a:lnTo>
                <a:lnTo>
                  <a:pt x="1754" y="343"/>
                </a:lnTo>
                <a:lnTo>
                  <a:pt x="1754" y="345"/>
                </a:lnTo>
                <a:lnTo>
                  <a:pt x="1751" y="345"/>
                </a:lnTo>
                <a:lnTo>
                  <a:pt x="1751" y="348"/>
                </a:lnTo>
                <a:lnTo>
                  <a:pt x="1749" y="348"/>
                </a:lnTo>
                <a:lnTo>
                  <a:pt x="1746" y="348"/>
                </a:lnTo>
                <a:lnTo>
                  <a:pt x="1746" y="350"/>
                </a:lnTo>
                <a:lnTo>
                  <a:pt x="1744" y="350"/>
                </a:lnTo>
                <a:lnTo>
                  <a:pt x="1744" y="353"/>
                </a:lnTo>
                <a:lnTo>
                  <a:pt x="1744" y="356"/>
                </a:lnTo>
                <a:lnTo>
                  <a:pt x="1741" y="356"/>
                </a:lnTo>
                <a:lnTo>
                  <a:pt x="1741" y="358"/>
                </a:lnTo>
                <a:lnTo>
                  <a:pt x="1738" y="358"/>
                </a:lnTo>
                <a:lnTo>
                  <a:pt x="1738" y="361"/>
                </a:lnTo>
                <a:lnTo>
                  <a:pt x="1736" y="363"/>
                </a:lnTo>
                <a:lnTo>
                  <a:pt x="1733" y="363"/>
                </a:lnTo>
                <a:lnTo>
                  <a:pt x="1733" y="366"/>
                </a:lnTo>
                <a:lnTo>
                  <a:pt x="1731" y="366"/>
                </a:lnTo>
                <a:lnTo>
                  <a:pt x="1731" y="369"/>
                </a:lnTo>
                <a:lnTo>
                  <a:pt x="1728" y="369"/>
                </a:lnTo>
                <a:lnTo>
                  <a:pt x="1728" y="371"/>
                </a:lnTo>
                <a:lnTo>
                  <a:pt x="1725" y="371"/>
                </a:lnTo>
                <a:lnTo>
                  <a:pt x="1723" y="371"/>
                </a:lnTo>
                <a:lnTo>
                  <a:pt x="1723" y="374"/>
                </a:lnTo>
                <a:lnTo>
                  <a:pt x="1720" y="374"/>
                </a:lnTo>
                <a:lnTo>
                  <a:pt x="1720" y="377"/>
                </a:lnTo>
                <a:lnTo>
                  <a:pt x="1718" y="377"/>
                </a:lnTo>
                <a:lnTo>
                  <a:pt x="1715" y="377"/>
                </a:lnTo>
                <a:lnTo>
                  <a:pt x="1712" y="377"/>
                </a:lnTo>
                <a:lnTo>
                  <a:pt x="1712" y="374"/>
                </a:lnTo>
                <a:lnTo>
                  <a:pt x="1712" y="371"/>
                </a:lnTo>
                <a:lnTo>
                  <a:pt x="1710" y="371"/>
                </a:lnTo>
                <a:lnTo>
                  <a:pt x="1710" y="374"/>
                </a:lnTo>
                <a:lnTo>
                  <a:pt x="1710" y="377"/>
                </a:lnTo>
                <a:lnTo>
                  <a:pt x="1712" y="377"/>
                </a:lnTo>
                <a:lnTo>
                  <a:pt x="1712" y="379"/>
                </a:lnTo>
                <a:lnTo>
                  <a:pt x="1715" y="379"/>
                </a:lnTo>
                <a:lnTo>
                  <a:pt x="1715" y="382"/>
                </a:lnTo>
                <a:lnTo>
                  <a:pt x="1718" y="382"/>
                </a:lnTo>
                <a:lnTo>
                  <a:pt x="1718" y="384"/>
                </a:lnTo>
                <a:lnTo>
                  <a:pt x="1720" y="384"/>
                </a:lnTo>
                <a:lnTo>
                  <a:pt x="1720" y="387"/>
                </a:lnTo>
                <a:lnTo>
                  <a:pt x="1720" y="390"/>
                </a:lnTo>
                <a:lnTo>
                  <a:pt x="1720" y="392"/>
                </a:lnTo>
                <a:lnTo>
                  <a:pt x="1720" y="395"/>
                </a:lnTo>
                <a:lnTo>
                  <a:pt x="1720" y="397"/>
                </a:lnTo>
                <a:lnTo>
                  <a:pt x="1718" y="397"/>
                </a:lnTo>
                <a:lnTo>
                  <a:pt x="1718" y="395"/>
                </a:lnTo>
                <a:lnTo>
                  <a:pt x="1715" y="395"/>
                </a:lnTo>
                <a:lnTo>
                  <a:pt x="1712" y="395"/>
                </a:lnTo>
                <a:lnTo>
                  <a:pt x="1712" y="392"/>
                </a:lnTo>
                <a:lnTo>
                  <a:pt x="1710" y="392"/>
                </a:lnTo>
                <a:lnTo>
                  <a:pt x="1710" y="395"/>
                </a:lnTo>
                <a:lnTo>
                  <a:pt x="1707" y="395"/>
                </a:lnTo>
                <a:lnTo>
                  <a:pt x="1704" y="395"/>
                </a:lnTo>
                <a:lnTo>
                  <a:pt x="1702" y="395"/>
                </a:lnTo>
                <a:lnTo>
                  <a:pt x="1702" y="397"/>
                </a:lnTo>
                <a:lnTo>
                  <a:pt x="1699" y="397"/>
                </a:lnTo>
                <a:lnTo>
                  <a:pt x="1699" y="400"/>
                </a:lnTo>
                <a:lnTo>
                  <a:pt x="1699" y="403"/>
                </a:lnTo>
                <a:lnTo>
                  <a:pt x="1699" y="405"/>
                </a:lnTo>
                <a:lnTo>
                  <a:pt x="1697" y="405"/>
                </a:lnTo>
                <a:lnTo>
                  <a:pt x="1697" y="408"/>
                </a:lnTo>
                <a:lnTo>
                  <a:pt x="1697" y="410"/>
                </a:lnTo>
                <a:lnTo>
                  <a:pt x="1697" y="413"/>
                </a:lnTo>
                <a:lnTo>
                  <a:pt x="1697" y="416"/>
                </a:lnTo>
                <a:lnTo>
                  <a:pt x="1699" y="418"/>
                </a:lnTo>
                <a:lnTo>
                  <a:pt x="1699" y="421"/>
                </a:lnTo>
                <a:lnTo>
                  <a:pt x="1702" y="424"/>
                </a:lnTo>
                <a:lnTo>
                  <a:pt x="1699" y="424"/>
                </a:lnTo>
                <a:lnTo>
                  <a:pt x="1697" y="424"/>
                </a:lnTo>
                <a:lnTo>
                  <a:pt x="1697" y="426"/>
                </a:lnTo>
                <a:lnTo>
                  <a:pt x="1697" y="429"/>
                </a:lnTo>
                <a:lnTo>
                  <a:pt x="1697" y="431"/>
                </a:lnTo>
                <a:lnTo>
                  <a:pt x="1694" y="431"/>
                </a:lnTo>
                <a:lnTo>
                  <a:pt x="1694" y="434"/>
                </a:lnTo>
                <a:lnTo>
                  <a:pt x="1694" y="437"/>
                </a:lnTo>
                <a:lnTo>
                  <a:pt x="1694" y="439"/>
                </a:lnTo>
                <a:lnTo>
                  <a:pt x="1691" y="439"/>
                </a:lnTo>
                <a:lnTo>
                  <a:pt x="1691" y="442"/>
                </a:lnTo>
                <a:lnTo>
                  <a:pt x="1689" y="442"/>
                </a:lnTo>
                <a:lnTo>
                  <a:pt x="1689" y="439"/>
                </a:lnTo>
                <a:lnTo>
                  <a:pt x="1686" y="439"/>
                </a:lnTo>
                <a:lnTo>
                  <a:pt x="1684" y="439"/>
                </a:lnTo>
                <a:lnTo>
                  <a:pt x="1684" y="437"/>
                </a:lnTo>
                <a:lnTo>
                  <a:pt x="1681" y="437"/>
                </a:lnTo>
                <a:lnTo>
                  <a:pt x="1681" y="434"/>
                </a:lnTo>
                <a:lnTo>
                  <a:pt x="1681" y="431"/>
                </a:lnTo>
                <a:lnTo>
                  <a:pt x="1678" y="431"/>
                </a:lnTo>
                <a:lnTo>
                  <a:pt x="1678" y="429"/>
                </a:lnTo>
                <a:lnTo>
                  <a:pt x="1678" y="426"/>
                </a:lnTo>
                <a:lnTo>
                  <a:pt x="1678" y="424"/>
                </a:lnTo>
                <a:lnTo>
                  <a:pt x="1676" y="424"/>
                </a:lnTo>
                <a:lnTo>
                  <a:pt x="1676" y="421"/>
                </a:lnTo>
                <a:lnTo>
                  <a:pt x="1673" y="421"/>
                </a:lnTo>
                <a:lnTo>
                  <a:pt x="1673" y="418"/>
                </a:lnTo>
                <a:lnTo>
                  <a:pt x="1671" y="418"/>
                </a:lnTo>
                <a:lnTo>
                  <a:pt x="1673" y="418"/>
                </a:lnTo>
                <a:lnTo>
                  <a:pt x="1676" y="416"/>
                </a:lnTo>
                <a:lnTo>
                  <a:pt x="1676" y="413"/>
                </a:lnTo>
                <a:lnTo>
                  <a:pt x="1673" y="413"/>
                </a:lnTo>
                <a:lnTo>
                  <a:pt x="1671" y="413"/>
                </a:lnTo>
                <a:lnTo>
                  <a:pt x="1671" y="416"/>
                </a:lnTo>
                <a:lnTo>
                  <a:pt x="1668" y="416"/>
                </a:lnTo>
                <a:lnTo>
                  <a:pt x="1665" y="416"/>
                </a:lnTo>
                <a:lnTo>
                  <a:pt x="1663" y="416"/>
                </a:lnTo>
                <a:lnTo>
                  <a:pt x="1660" y="416"/>
                </a:lnTo>
                <a:lnTo>
                  <a:pt x="1660" y="413"/>
                </a:lnTo>
                <a:lnTo>
                  <a:pt x="1657" y="413"/>
                </a:lnTo>
                <a:lnTo>
                  <a:pt x="1657" y="410"/>
                </a:lnTo>
                <a:lnTo>
                  <a:pt x="1655" y="408"/>
                </a:lnTo>
                <a:lnTo>
                  <a:pt x="1655" y="405"/>
                </a:lnTo>
                <a:lnTo>
                  <a:pt x="1652" y="405"/>
                </a:lnTo>
                <a:lnTo>
                  <a:pt x="1650" y="405"/>
                </a:lnTo>
                <a:lnTo>
                  <a:pt x="1647" y="405"/>
                </a:lnTo>
                <a:lnTo>
                  <a:pt x="1644" y="403"/>
                </a:lnTo>
                <a:lnTo>
                  <a:pt x="1642" y="403"/>
                </a:lnTo>
                <a:lnTo>
                  <a:pt x="1642" y="405"/>
                </a:lnTo>
                <a:lnTo>
                  <a:pt x="1642" y="408"/>
                </a:lnTo>
                <a:lnTo>
                  <a:pt x="1639" y="408"/>
                </a:lnTo>
                <a:lnTo>
                  <a:pt x="1642" y="408"/>
                </a:lnTo>
                <a:lnTo>
                  <a:pt x="1642" y="410"/>
                </a:lnTo>
                <a:lnTo>
                  <a:pt x="1647" y="413"/>
                </a:lnTo>
                <a:lnTo>
                  <a:pt x="1644" y="410"/>
                </a:lnTo>
                <a:lnTo>
                  <a:pt x="1642" y="408"/>
                </a:lnTo>
                <a:lnTo>
                  <a:pt x="1642" y="410"/>
                </a:lnTo>
                <a:lnTo>
                  <a:pt x="1639" y="410"/>
                </a:lnTo>
                <a:lnTo>
                  <a:pt x="1639" y="413"/>
                </a:lnTo>
                <a:lnTo>
                  <a:pt x="1637" y="413"/>
                </a:lnTo>
                <a:lnTo>
                  <a:pt x="1637" y="416"/>
                </a:lnTo>
                <a:lnTo>
                  <a:pt x="1639" y="416"/>
                </a:lnTo>
                <a:lnTo>
                  <a:pt x="1639" y="418"/>
                </a:lnTo>
                <a:lnTo>
                  <a:pt x="1642" y="418"/>
                </a:lnTo>
                <a:lnTo>
                  <a:pt x="1642" y="421"/>
                </a:lnTo>
                <a:lnTo>
                  <a:pt x="1644" y="421"/>
                </a:lnTo>
                <a:lnTo>
                  <a:pt x="1647" y="421"/>
                </a:lnTo>
                <a:lnTo>
                  <a:pt x="1647" y="418"/>
                </a:lnTo>
                <a:lnTo>
                  <a:pt x="1650" y="418"/>
                </a:lnTo>
                <a:lnTo>
                  <a:pt x="1650" y="421"/>
                </a:lnTo>
                <a:lnTo>
                  <a:pt x="1652" y="421"/>
                </a:lnTo>
                <a:lnTo>
                  <a:pt x="1650" y="421"/>
                </a:lnTo>
                <a:lnTo>
                  <a:pt x="1652" y="424"/>
                </a:lnTo>
                <a:lnTo>
                  <a:pt x="1650" y="424"/>
                </a:lnTo>
                <a:lnTo>
                  <a:pt x="1647" y="424"/>
                </a:lnTo>
                <a:lnTo>
                  <a:pt x="1647" y="421"/>
                </a:lnTo>
                <a:lnTo>
                  <a:pt x="1644" y="421"/>
                </a:lnTo>
                <a:lnTo>
                  <a:pt x="1644" y="424"/>
                </a:lnTo>
                <a:lnTo>
                  <a:pt x="1642" y="424"/>
                </a:lnTo>
                <a:lnTo>
                  <a:pt x="1642" y="426"/>
                </a:lnTo>
                <a:lnTo>
                  <a:pt x="1639" y="429"/>
                </a:lnTo>
                <a:lnTo>
                  <a:pt x="1639" y="431"/>
                </a:lnTo>
                <a:lnTo>
                  <a:pt x="1639" y="434"/>
                </a:lnTo>
                <a:lnTo>
                  <a:pt x="1637" y="437"/>
                </a:lnTo>
                <a:lnTo>
                  <a:pt x="1639" y="437"/>
                </a:lnTo>
                <a:lnTo>
                  <a:pt x="1637" y="437"/>
                </a:lnTo>
                <a:lnTo>
                  <a:pt x="1637" y="439"/>
                </a:lnTo>
                <a:lnTo>
                  <a:pt x="1637" y="442"/>
                </a:lnTo>
                <a:lnTo>
                  <a:pt x="1639" y="442"/>
                </a:lnTo>
                <a:lnTo>
                  <a:pt x="1639" y="444"/>
                </a:lnTo>
                <a:lnTo>
                  <a:pt x="1637" y="444"/>
                </a:lnTo>
                <a:lnTo>
                  <a:pt x="1637" y="447"/>
                </a:lnTo>
                <a:lnTo>
                  <a:pt x="1634" y="447"/>
                </a:lnTo>
                <a:lnTo>
                  <a:pt x="1631" y="444"/>
                </a:lnTo>
                <a:lnTo>
                  <a:pt x="1631" y="447"/>
                </a:lnTo>
                <a:lnTo>
                  <a:pt x="1634" y="447"/>
                </a:lnTo>
                <a:lnTo>
                  <a:pt x="1637" y="447"/>
                </a:lnTo>
                <a:lnTo>
                  <a:pt x="1637" y="450"/>
                </a:lnTo>
                <a:lnTo>
                  <a:pt x="1639" y="450"/>
                </a:lnTo>
                <a:lnTo>
                  <a:pt x="1639" y="452"/>
                </a:lnTo>
                <a:lnTo>
                  <a:pt x="1639" y="450"/>
                </a:lnTo>
                <a:lnTo>
                  <a:pt x="1639" y="447"/>
                </a:lnTo>
                <a:lnTo>
                  <a:pt x="1642" y="447"/>
                </a:lnTo>
                <a:lnTo>
                  <a:pt x="1642" y="444"/>
                </a:lnTo>
                <a:lnTo>
                  <a:pt x="1644" y="444"/>
                </a:lnTo>
                <a:lnTo>
                  <a:pt x="1647" y="444"/>
                </a:lnTo>
                <a:lnTo>
                  <a:pt x="1647" y="442"/>
                </a:lnTo>
                <a:lnTo>
                  <a:pt x="1650" y="442"/>
                </a:lnTo>
                <a:lnTo>
                  <a:pt x="1652" y="442"/>
                </a:lnTo>
                <a:lnTo>
                  <a:pt x="1655" y="442"/>
                </a:lnTo>
                <a:lnTo>
                  <a:pt x="1657" y="442"/>
                </a:lnTo>
                <a:lnTo>
                  <a:pt x="1660" y="442"/>
                </a:lnTo>
                <a:lnTo>
                  <a:pt x="1663" y="442"/>
                </a:lnTo>
                <a:lnTo>
                  <a:pt x="1665" y="442"/>
                </a:lnTo>
                <a:lnTo>
                  <a:pt x="1665" y="444"/>
                </a:lnTo>
                <a:lnTo>
                  <a:pt x="1663" y="444"/>
                </a:lnTo>
                <a:lnTo>
                  <a:pt x="1660" y="444"/>
                </a:lnTo>
                <a:lnTo>
                  <a:pt x="1660" y="447"/>
                </a:lnTo>
                <a:lnTo>
                  <a:pt x="1657" y="447"/>
                </a:lnTo>
                <a:lnTo>
                  <a:pt x="1657" y="450"/>
                </a:lnTo>
                <a:lnTo>
                  <a:pt x="1657" y="447"/>
                </a:lnTo>
                <a:lnTo>
                  <a:pt x="1657" y="450"/>
                </a:lnTo>
                <a:lnTo>
                  <a:pt x="1657" y="447"/>
                </a:lnTo>
                <a:lnTo>
                  <a:pt x="1655" y="447"/>
                </a:lnTo>
                <a:lnTo>
                  <a:pt x="1655" y="450"/>
                </a:lnTo>
                <a:lnTo>
                  <a:pt x="1655" y="452"/>
                </a:lnTo>
                <a:lnTo>
                  <a:pt x="1655" y="455"/>
                </a:lnTo>
                <a:lnTo>
                  <a:pt x="1657" y="455"/>
                </a:lnTo>
                <a:lnTo>
                  <a:pt x="1657" y="458"/>
                </a:lnTo>
                <a:lnTo>
                  <a:pt x="1660" y="458"/>
                </a:lnTo>
                <a:lnTo>
                  <a:pt x="1663" y="458"/>
                </a:lnTo>
                <a:lnTo>
                  <a:pt x="1660" y="458"/>
                </a:lnTo>
                <a:lnTo>
                  <a:pt x="1660" y="460"/>
                </a:lnTo>
                <a:lnTo>
                  <a:pt x="1657" y="460"/>
                </a:lnTo>
                <a:lnTo>
                  <a:pt x="1657" y="463"/>
                </a:lnTo>
                <a:lnTo>
                  <a:pt x="1655" y="463"/>
                </a:lnTo>
                <a:lnTo>
                  <a:pt x="1652" y="465"/>
                </a:lnTo>
                <a:lnTo>
                  <a:pt x="1650" y="463"/>
                </a:lnTo>
                <a:lnTo>
                  <a:pt x="1650" y="460"/>
                </a:lnTo>
                <a:lnTo>
                  <a:pt x="1650" y="463"/>
                </a:lnTo>
                <a:lnTo>
                  <a:pt x="1647" y="463"/>
                </a:lnTo>
                <a:lnTo>
                  <a:pt x="1650" y="463"/>
                </a:lnTo>
                <a:lnTo>
                  <a:pt x="1650" y="465"/>
                </a:lnTo>
                <a:lnTo>
                  <a:pt x="1650" y="468"/>
                </a:lnTo>
                <a:lnTo>
                  <a:pt x="1650" y="471"/>
                </a:lnTo>
                <a:lnTo>
                  <a:pt x="1652" y="471"/>
                </a:lnTo>
                <a:lnTo>
                  <a:pt x="1652" y="473"/>
                </a:lnTo>
                <a:lnTo>
                  <a:pt x="1655" y="473"/>
                </a:lnTo>
                <a:lnTo>
                  <a:pt x="1657" y="473"/>
                </a:lnTo>
                <a:lnTo>
                  <a:pt x="1657" y="476"/>
                </a:lnTo>
                <a:lnTo>
                  <a:pt x="1657" y="478"/>
                </a:lnTo>
                <a:lnTo>
                  <a:pt x="1660" y="478"/>
                </a:lnTo>
                <a:lnTo>
                  <a:pt x="1660" y="481"/>
                </a:lnTo>
                <a:lnTo>
                  <a:pt x="1660" y="484"/>
                </a:lnTo>
                <a:lnTo>
                  <a:pt x="1657" y="484"/>
                </a:lnTo>
                <a:lnTo>
                  <a:pt x="1655" y="484"/>
                </a:lnTo>
                <a:lnTo>
                  <a:pt x="1652" y="484"/>
                </a:lnTo>
                <a:lnTo>
                  <a:pt x="1652" y="481"/>
                </a:lnTo>
                <a:lnTo>
                  <a:pt x="1650" y="481"/>
                </a:lnTo>
                <a:lnTo>
                  <a:pt x="1650" y="478"/>
                </a:lnTo>
                <a:lnTo>
                  <a:pt x="1647" y="478"/>
                </a:lnTo>
                <a:lnTo>
                  <a:pt x="1644" y="476"/>
                </a:lnTo>
                <a:lnTo>
                  <a:pt x="1642" y="476"/>
                </a:lnTo>
                <a:lnTo>
                  <a:pt x="1642" y="478"/>
                </a:lnTo>
                <a:lnTo>
                  <a:pt x="1639" y="478"/>
                </a:lnTo>
                <a:lnTo>
                  <a:pt x="1637" y="478"/>
                </a:lnTo>
                <a:lnTo>
                  <a:pt x="1637" y="476"/>
                </a:lnTo>
                <a:lnTo>
                  <a:pt x="1637" y="478"/>
                </a:lnTo>
                <a:lnTo>
                  <a:pt x="1637" y="481"/>
                </a:lnTo>
                <a:lnTo>
                  <a:pt x="1637" y="484"/>
                </a:lnTo>
                <a:lnTo>
                  <a:pt x="1639" y="484"/>
                </a:lnTo>
                <a:lnTo>
                  <a:pt x="1639" y="486"/>
                </a:lnTo>
                <a:lnTo>
                  <a:pt x="1637" y="486"/>
                </a:lnTo>
                <a:lnTo>
                  <a:pt x="1637" y="489"/>
                </a:lnTo>
                <a:lnTo>
                  <a:pt x="1634" y="489"/>
                </a:lnTo>
                <a:lnTo>
                  <a:pt x="1634" y="491"/>
                </a:lnTo>
                <a:lnTo>
                  <a:pt x="1637" y="491"/>
                </a:lnTo>
                <a:lnTo>
                  <a:pt x="1637" y="489"/>
                </a:lnTo>
                <a:lnTo>
                  <a:pt x="1639" y="489"/>
                </a:lnTo>
                <a:lnTo>
                  <a:pt x="1637" y="491"/>
                </a:lnTo>
                <a:lnTo>
                  <a:pt x="1637" y="494"/>
                </a:lnTo>
                <a:lnTo>
                  <a:pt x="1634" y="494"/>
                </a:lnTo>
                <a:lnTo>
                  <a:pt x="1637" y="494"/>
                </a:lnTo>
                <a:lnTo>
                  <a:pt x="1637" y="491"/>
                </a:lnTo>
                <a:lnTo>
                  <a:pt x="1639" y="491"/>
                </a:lnTo>
                <a:lnTo>
                  <a:pt x="1642" y="494"/>
                </a:lnTo>
                <a:lnTo>
                  <a:pt x="1644" y="494"/>
                </a:lnTo>
                <a:lnTo>
                  <a:pt x="1644" y="491"/>
                </a:lnTo>
                <a:lnTo>
                  <a:pt x="1642" y="491"/>
                </a:lnTo>
                <a:lnTo>
                  <a:pt x="1642" y="489"/>
                </a:lnTo>
                <a:lnTo>
                  <a:pt x="1644" y="489"/>
                </a:lnTo>
                <a:lnTo>
                  <a:pt x="1644" y="486"/>
                </a:lnTo>
                <a:lnTo>
                  <a:pt x="1644" y="484"/>
                </a:lnTo>
                <a:lnTo>
                  <a:pt x="1647" y="484"/>
                </a:lnTo>
                <a:lnTo>
                  <a:pt x="1647" y="486"/>
                </a:lnTo>
                <a:lnTo>
                  <a:pt x="1647" y="489"/>
                </a:lnTo>
                <a:lnTo>
                  <a:pt x="1650" y="489"/>
                </a:lnTo>
                <a:lnTo>
                  <a:pt x="1652" y="489"/>
                </a:lnTo>
                <a:lnTo>
                  <a:pt x="1652" y="491"/>
                </a:lnTo>
                <a:lnTo>
                  <a:pt x="1655" y="491"/>
                </a:lnTo>
                <a:lnTo>
                  <a:pt x="1657" y="489"/>
                </a:lnTo>
                <a:lnTo>
                  <a:pt x="1660" y="489"/>
                </a:lnTo>
                <a:lnTo>
                  <a:pt x="1660" y="491"/>
                </a:lnTo>
                <a:lnTo>
                  <a:pt x="1663" y="491"/>
                </a:lnTo>
                <a:lnTo>
                  <a:pt x="1665" y="491"/>
                </a:lnTo>
                <a:lnTo>
                  <a:pt x="1668" y="491"/>
                </a:lnTo>
                <a:lnTo>
                  <a:pt x="1668" y="489"/>
                </a:lnTo>
                <a:lnTo>
                  <a:pt x="1671" y="489"/>
                </a:lnTo>
                <a:lnTo>
                  <a:pt x="1671" y="486"/>
                </a:lnTo>
                <a:lnTo>
                  <a:pt x="1671" y="484"/>
                </a:lnTo>
                <a:lnTo>
                  <a:pt x="1668" y="484"/>
                </a:lnTo>
                <a:lnTo>
                  <a:pt x="1671" y="484"/>
                </a:lnTo>
                <a:lnTo>
                  <a:pt x="1671" y="481"/>
                </a:lnTo>
                <a:lnTo>
                  <a:pt x="1668" y="481"/>
                </a:lnTo>
                <a:lnTo>
                  <a:pt x="1668" y="478"/>
                </a:lnTo>
                <a:lnTo>
                  <a:pt x="1665" y="478"/>
                </a:lnTo>
                <a:lnTo>
                  <a:pt x="1665" y="476"/>
                </a:lnTo>
                <a:lnTo>
                  <a:pt x="1665" y="473"/>
                </a:lnTo>
                <a:lnTo>
                  <a:pt x="1668" y="473"/>
                </a:lnTo>
                <a:lnTo>
                  <a:pt x="1671" y="471"/>
                </a:lnTo>
                <a:lnTo>
                  <a:pt x="1671" y="473"/>
                </a:lnTo>
                <a:lnTo>
                  <a:pt x="1671" y="471"/>
                </a:lnTo>
                <a:lnTo>
                  <a:pt x="1671" y="473"/>
                </a:lnTo>
                <a:lnTo>
                  <a:pt x="1673" y="473"/>
                </a:lnTo>
                <a:lnTo>
                  <a:pt x="1676" y="473"/>
                </a:lnTo>
                <a:lnTo>
                  <a:pt x="1676" y="476"/>
                </a:lnTo>
                <a:lnTo>
                  <a:pt x="1678" y="476"/>
                </a:lnTo>
                <a:lnTo>
                  <a:pt x="1681" y="476"/>
                </a:lnTo>
                <a:lnTo>
                  <a:pt x="1681" y="473"/>
                </a:lnTo>
                <a:lnTo>
                  <a:pt x="1678" y="473"/>
                </a:lnTo>
                <a:lnTo>
                  <a:pt x="1681" y="473"/>
                </a:lnTo>
                <a:lnTo>
                  <a:pt x="1681" y="476"/>
                </a:lnTo>
                <a:lnTo>
                  <a:pt x="1684" y="476"/>
                </a:lnTo>
                <a:lnTo>
                  <a:pt x="1684" y="478"/>
                </a:lnTo>
                <a:lnTo>
                  <a:pt x="1684" y="481"/>
                </a:lnTo>
                <a:lnTo>
                  <a:pt x="1686" y="481"/>
                </a:lnTo>
                <a:lnTo>
                  <a:pt x="1686" y="484"/>
                </a:lnTo>
                <a:lnTo>
                  <a:pt x="1689" y="484"/>
                </a:lnTo>
                <a:lnTo>
                  <a:pt x="1689" y="481"/>
                </a:lnTo>
                <a:lnTo>
                  <a:pt x="1689" y="478"/>
                </a:lnTo>
                <a:lnTo>
                  <a:pt x="1689" y="476"/>
                </a:lnTo>
                <a:lnTo>
                  <a:pt x="1689" y="473"/>
                </a:lnTo>
                <a:lnTo>
                  <a:pt x="1686" y="473"/>
                </a:lnTo>
                <a:lnTo>
                  <a:pt x="1686" y="471"/>
                </a:lnTo>
                <a:lnTo>
                  <a:pt x="1686" y="468"/>
                </a:lnTo>
                <a:lnTo>
                  <a:pt x="1689" y="468"/>
                </a:lnTo>
                <a:lnTo>
                  <a:pt x="1691" y="468"/>
                </a:lnTo>
                <a:lnTo>
                  <a:pt x="1694" y="468"/>
                </a:lnTo>
                <a:lnTo>
                  <a:pt x="1697" y="468"/>
                </a:lnTo>
                <a:lnTo>
                  <a:pt x="1697" y="471"/>
                </a:lnTo>
                <a:lnTo>
                  <a:pt x="1699" y="471"/>
                </a:lnTo>
                <a:lnTo>
                  <a:pt x="1699" y="473"/>
                </a:lnTo>
                <a:lnTo>
                  <a:pt x="1699" y="476"/>
                </a:lnTo>
                <a:lnTo>
                  <a:pt x="1702" y="476"/>
                </a:lnTo>
                <a:lnTo>
                  <a:pt x="1702" y="473"/>
                </a:lnTo>
                <a:lnTo>
                  <a:pt x="1702" y="471"/>
                </a:lnTo>
                <a:lnTo>
                  <a:pt x="1702" y="468"/>
                </a:lnTo>
                <a:lnTo>
                  <a:pt x="1704" y="468"/>
                </a:lnTo>
                <a:lnTo>
                  <a:pt x="1707" y="468"/>
                </a:lnTo>
                <a:lnTo>
                  <a:pt x="1710" y="468"/>
                </a:lnTo>
                <a:lnTo>
                  <a:pt x="1712" y="468"/>
                </a:lnTo>
                <a:lnTo>
                  <a:pt x="1715" y="468"/>
                </a:lnTo>
                <a:lnTo>
                  <a:pt x="1718" y="468"/>
                </a:lnTo>
                <a:lnTo>
                  <a:pt x="1718" y="465"/>
                </a:lnTo>
                <a:lnTo>
                  <a:pt x="1720" y="465"/>
                </a:lnTo>
                <a:lnTo>
                  <a:pt x="1723" y="465"/>
                </a:lnTo>
                <a:lnTo>
                  <a:pt x="1725" y="465"/>
                </a:lnTo>
                <a:lnTo>
                  <a:pt x="1725" y="468"/>
                </a:lnTo>
                <a:lnTo>
                  <a:pt x="1725" y="465"/>
                </a:lnTo>
                <a:lnTo>
                  <a:pt x="1725" y="468"/>
                </a:lnTo>
                <a:lnTo>
                  <a:pt x="1728" y="468"/>
                </a:lnTo>
                <a:lnTo>
                  <a:pt x="1731" y="468"/>
                </a:lnTo>
                <a:lnTo>
                  <a:pt x="1731" y="471"/>
                </a:lnTo>
                <a:lnTo>
                  <a:pt x="1733" y="471"/>
                </a:lnTo>
                <a:lnTo>
                  <a:pt x="1733" y="468"/>
                </a:lnTo>
                <a:lnTo>
                  <a:pt x="1736" y="468"/>
                </a:lnTo>
                <a:lnTo>
                  <a:pt x="1736" y="465"/>
                </a:lnTo>
                <a:lnTo>
                  <a:pt x="1736" y="463"/>
                </a:lnTo>
                <a:lnTo>
                  <a:pt x="1736" y="460"/>
                </a:lnTo>
                <a:lnTo>
                  <a:pt x="1738" y="460"/>
                </a:lnTo>
                <a:lnTo>
                  <a:pt x="1738" y="463"/>
                </a:lnTo>
                <a:lnTo>
                  <a:pt x="1738" y="465"/>
                </a:lnTo>
                <a:lnTo>
                  <a:pt x="1741" y="465"/>
                </a:lnTo>
                <a:lnTo>
                  <a:pt x="1744" y="465"/>
                </a:lnTo>
                <a:lnTo>
                  <a:pt x="1746" y="465"/>
                </a:lnTo>
                <a:lnTo>
                  <a:pt x="1746" y="463"/>
                </a:lnTo>
                <a:lnTo>
                  <a:pt x="1746" y="465"/>
                </a:lnTo>
                <a:lnTo>
                  <a:pt x="1749" y="465"/>
                </a:lnTo>
                <a:lnTo>
                  <a:pt x="1749" y="463"/>
                </a:lnTo>
                <a:lnTo>
                  <a:pt x="1751" y="463"/>
                </a:lnTo>
                <a:lnTo>
                  <a:pt x="1751" y="465"/>
                </a:lnTo>
                <a:lnTo>
                  <a:pt x="1754" y="465"/>
                </a:lnTo>
                <a:lnTo>
                  <a:pt x="1751" y="465"/>
                </a:lnTo>
                <a:lnTo>
                  <a:pt x="1751" y="468"/>
                </a:lnTo>
                <a:lnTo>
                  <a:pt x="1754" y="468"/>
                </a:lnTo>
                <a:lnTo>
                  <a:pt x="1751" y="468"/>
                </a:lnTo>
                <a:lnTo>
                  <a:pt x="1749" y="468"/>
                </a:lnTo>
                <a:lnTo>
                  <a:pt x="1749" y="471"/>
                </a:lnTo>
                <a:lnTo>
                  <a:pt x="1746" y="471"/>
                </a:lnTo>
                <a:lnTo>
                  <a:pt x="1744" y="471"/>
                </a:lnTo>
                <a:lnTo>
                  <a:pt x="1744" y="473"/>
                </a:lnTo>
                <a:lnTo>
                  <a:pt x="1744" y="476"/>
                </a:lnTo>
                <a:lnTo>
                  <a:pt x="1741" y="476"/>
                </a:lnTo>
                <a:lnTo>
                  <a:pt x="1741" y="478"/>
                </a:lnTo>
                <a:lnTo>
                  <a:pt x="1741" y="481"/>
                </a:lnTo>
                <a:lnTo>
                  <a:pt x="1738" y="481"/>
                </a:lnTo>
                <a:lnTo>
                  <a:pt x="1736" y="481"/>
                </a:lnTo>
                <a:lnTo>
                  <a:pt x="1736" y="478"/>
                </a:lnTo>
                <a:lnTo>
                  <a:pt x="1733" y="476"/>
                </a:lnTo>
                <a:lnTo>
                  <a:pt x="1731" y="476"/>
                </a:lnTo>
                <a:lnTo>
                  <a:pt x="1731" y="473"/>
                </a:lnTo>
                <a:lnTo>
                  <a:pt x="1731" y="476"/>
                </a:lnTo>
                <a:lnTo>
                  <a:pt x="1728" y="476"/>
                </a:lnTo>
                <a:lnTo>
                  <a:pt x="1725" y="476"/>
                </a:lnTo>
                <a:lnTo>
                  <a:pt x="1723" y="473"/>
                </a:lnTo>
                <a:lnTo>
                  <a:pt x="1720" y="473"/>
                </a:lnTo>
                <a:lnTo>
                  <a:pt x="1718" y="473"/>
                </a:lnTo>
                <a:lnTo>
                  <a:pt x="1720" y="473"/>
                </a:lnTo>
                <a:lnTo>
                  <a:pt x="1720" y="476"/>
                </a:lnTo>
                <a:lnTo>
                  <a:pt x="1723" y="476"/>
                </a:lnTo>
                <a:lnTo>
                  <a:pt x="1723" y="478"/>
                </a:lnTo>
                <a:lnTo>
                  <a:pt x="1725" y="478"/>
                </a:lnTo>
                <a:lnTo>
                  <a:pt x="1725" y="481"/>
                </a:lnTo>
                <a:lnTo>
                  <a:pt x="1723" y="481"/>
                </a:lnTo>
                <a:lnTo>
                  <a:pt x="1725" y="481"/>
                </a:lnTo>
                <a:lnTo>
                  <a:pt x="1728" y="481"/>
                </a:lnTo>
                <a:lnTo>
                  <a:pt x="1728" y="478"/>
                </a:lnTo>
                <a:lnTo>
                  <a:pt x="1731" y="478"/>
                </a:lnTo>
                <a:lnTo>
                  <a:pt x="1731" y="481"/>
                </a:lnTo>
                <a:lnTo>
                  <a:pt x="1733" y="481"/>
                </a:lnTo>
                <a:lnTo>
                  <a:pt x="1733" y="484"/>
                </a:lnTo>
                <a:lnTo>
                  <a:pt x="1731" y="484"/>
                </a:lnTo>
                <a:lnTo>
                  <a:pt x="1731" y="486"/>
                </a:lnTo>
                <a:lnTo>
                  <a:pt x="1733" y="486"/>
                </a:lnTo>
                <a:lnTo>
                  <a:pt x="1736" y="486"/>
                </a:lnTo>
                <a:lnTo>
                  <a:pt x="1738" y="486"/>
                </a:lnTo>
                <a:lnTo>
                  <a:pt x="1738" y="489"/>
                </a:lnTo>
                <a:lnTo>
                  <a:pt x="1741" y="489"/>
                </a:lnTo>
                <a:lnTo>
                  <a:pt x="1744" y="489"/>
                </a:lnTo>
                <a:lnTo>
                  <a:pt x="1744" y="486"/>
                </a:lnTo>
                <a:lnTo>
                  <a:pt x="1746" y="486"/>
                </a:lnTo>
                <a:lnTo>
                  <a:pt x="1749" y="486"/>
                </a:lnTo>
                <a:lnTo>
                  <a:pt x="1749" y="484"/>
                </a:lnTo>
                <a:lnTo>
                  <a:pt x="1751" y="484"/>
                </a:lnTo>
                <a:lnTo>
                  <a:pt x="1754" y="484"/>
                </a:lnTo>
                <a:lnTo>
                  <a:pt x="1754" y="486"/>
                </a:lnTo>
                <a:lnTo>
                  <a:pt x="1757" y="486"/>
                </a:lnTo>
                <a:lnTo>
                  <a:pt x="1757" y="489"/>
                </a:lnTo>
                <a:lnTo>
                  <a:pt x="1759" y="486"/>
                </a:lnTo>
                <a:lnTo>
                  <a:pt x="1762" y="486"/>
                </a:lnTo>
                <a:lnTo>
                  <a:pt x="1762" y="484"/>
                </a:lnTo>
                <a:lnTo>
                  <a:pt x="1765" y="484"/>
                </a:lnTo>
                <a:lnTo>
                  <a:pt x="1765" y="481"/>
                </a:lnTo>
                <a:lnTo>
                  <a:pt x="1767" y="481"/>
                </a:lnTo>
                <a:lnTo>
                  <a:pt x="1767" y="478"/>
                </a:lnTo>
                <a:lnTo>
                  <a:pt x="1770" y="478"/>
                </a:lnTo>
                <a:lnTo>
                  <a:pt x="1770" y="481"/>
                </a:lnTo>
                <a:lnTo>
                  <a:pt x="1770" y="484"/>
                </a:lnTo>
                <a:lnTo>
                  <a:pt x="1770" y="486"/>
                </a:lnTo>
                <a:lnTo>
                  <a:pt x="1772" y="489"/>
                </a:lnTo>
                <a:lnTo>
                  <a:pt x="1770" y="489"/>
                </a:lnTo>
                <a:lnTo>
                  <a:pt x="1770" y="491"/>
                </a:lnTo>
                <a:lnTo>
                  <a:pt x="1767" y="491"/>
                </a:lnTo>
                <a:lnTo>
                  <a:pt x="1767" y="494"/>
                </a:lnTo>
                <a:lnTo>
                  <a:pt x="1765" y="494"/>
                </a:lnTo>
                <a:lnTo>
                  <a:pt x="1765" y="497"/>
                </a:lnTo>
                <a:lnTo>
                  <a:pt x="1762" y="497"/>
                </a:lnTo>
                <a:lnTo>
                  <a:pt x="1762" y="499"/>
                </a:lnTo>
                <a:lnTo>
                  <a:pt x="1759" y="499"/>
                </a:lnTo>
                <a:lnTo>
                  <a:pt x="1759" y="502"/>
                </a:lnTo>
                <a:lnTo>
                  <a:pt x="1759" y="505"/>
                </a:lnTo>
                <a:lnTo>
                  <a:pt x="1757" y="505"/>
                </a:lnTo>
                <a:lnTo>
                  <a:pt x="1757" y="507"/>
                </a:lnTo>
                <a:lnTo>
                  <a:pt x="1757" y="510"/>
                </a:lnTo>
                <a:lnTo>
                  <a:pt x="1757" y="512"/>
                </a:lnTo>
                <a:lnTo>
                  <a:pt x="1754" y="512"/>
                </a:lnTo>
                <a:lnTo>
                  <a:pt x="1757" y="512"/>
                </a:lnTo>
                <a:lnTo>
                  <a:pt x="1759" y="512"/>
                </a:lnTo>
                <a:lnTo>
                  <a:pt x="1757" y="512"/>
                </a:lnTo>
                <a:lnTo>
                  <a:pt x="1759" y="512"/>
                </a:lnTo>
                <a:lnTo>
                  <a:pt x="1759" y="510"/>
                </a:lnTo>
                <a:lnTo>
                  <a:pt x="1762" y="510"/>
                </a:lnTo>
                <a:lnTo>
                  <a:pt x="1762" y="507"/>
                </a:lnTo>
                <a:lnTo>
                  <a:pt x="1765" y="507"/>
                </a:lnTo>
                <a:lnTo>
                  <a:pt x="1767" y="505"/>
                </a:lnTo>
                <a:lnTo>
                  <a:pt x="1770" y="505"/>
                </a:lnTo>
                <a:lnTo>
                  <a:pt x="1772" y="505"/>
                </a:lnTo>
                <a:lnTo>
                  <a:pt x="1772" y="502"/>
                </a:lnTo>
                <a:lnTo>
                  <a:pt x="1775" y="502"/>
                </a:lnTo>
                <a:lnTo>
                  <a:pt x="1775" y="505"/>
                </a:lnTo>
                <a:lnTo>
                  <a:pt x="1775" y="507"/>
                </a:lnTo>
                <a:lnTo>
                  <a:pt x="1775" y="510"/>
                </a:lnTo>
                <a:lnTo>
                  <a:pt x="1778" y="510"/>
                </a:lnTo>
                <a:lnTo>
                  <a:pt x="1780" y="510"/>
                </a:lnTo>
                <a:lnTo>
                  <a:pt x="1783" y="510"/>
                </a:lnTo>
                <a:lnTo>
                  <a:pt x="1783" y="512"/>
                </a:lnTo>
                <a:lnTo>
                  <a:pt x="1785" y="512"/>
                </a:lnTo>
                <a:lnTo>
                  <a:pt x="1785" y="515"/>
                </a:lnTo>
                <a:lnTo>
                  <a:pt x="1788" y="515"/>
                </a:lnTo>
                <a:lnTo>
                  <a:pt x="1788" y="518"/>
                </a:lnTo>
                <a:lnTo>
                  <a:pt x="1791" y="518"/>
                </a:lnTo>
                <a:lnTo>
                  <a:pt x="1793" y="518"/>
                </a:lnTo>
                <a:lnTo>
                  <a:pt x="1796" y="518"/>
                </a:lnTo>
                <a:lnTo>
                  <a:pt x="1798" y="518"/>
                </a:lnTo>
                <a:lnTo>
                  <a:pt x="1798" y="520"/>
                </a:lnTo>
                <a:lnTo>
                  <a:pt x="1796" y="520"/>
                </a:lnTo>
                <a:lnTo>
                  <a:pt x="1796" y="523"/>
                </a:lnTo>
                <a:lnTo>
                  <a:pt x="1796" y="525"/>
                </a:lnTo>
                <a:lnTo>
                  <a:pt x="1798" y="525"/>
                </a:lnTo>
                <a:lnTo>
                  <a:pt x="1798" y="528"/>
                </a:lnTo>
                <a:lnTo>
                  <a:pt x="1798" y="525"/>
                </a:lnTo>
                <a:lnTo>
                  <a:pt x="1798" y="523"/>
                </a:lnTo>
                <a:lnTo>
                  <a:pt x="1801" y="523"/>
                </a:lnTo>
                <a:lnTo>
                  <a:pt x="1801" y="520"/>
                </a:lnTo>
                <a:lnTo>
                  <a:pt x="1804" y="520"/>
                </a:lnTo>
                <a:lnTo>
                  <a:pt x="1801" y="518"/>
                </a:lnTo>
                <a:lnTo>
                  <a:pt x="1804" y="515"/>
                </a:lnTo>
                <a:lnTo>
                  <a:pt x="1804" y="512"/>
                </a:lnTo>
                <a:lnTo>
                  <a:pt x="1801" y="512"/>
                </a:lnTo>
                <a:lnTo>
                  <a:pt x="1801" y="510"/>
                </a:lnTo>
                <a:lnTo>
                  <a:pt x="1798" y="510"/>
                </a:lnTo>
                <a:lnTo>
                  <a:pt x="1796" y="510"/>
                </a:lnTo>
                <a:lnTo>
                  <a:pt x="1793" y="510"/>
                </a:lnTo>
                <a:lnTo>
                  <a:pt x="1791" y="510"/>
                </a:lnTo>
                <a:lnTo>
                  <a:pt x="1791" y="507"/>
                </a:lnTo>
                <a:lnTo>
                  <a:pt x="1791" y="505"/>
                </a:lnTo>
                <a:lnTo>
                  <a:pt x="1791" y="502"/>
                </a:lnTo>
                <a:lnTo>
                  <a:pt x="1788" y="502"/>
                </a:lnTo>
                <a:lnTo>
                  <a:pt x="1788" y="499"/>
                </a:lnTo>
                <a:lnTo>
                  <a:pt x="1791" y="499"/>
                </a:lnTo>
                <a:lnTo>
                  <a:pt x="1793" y="499"/>
                </a:lnTo>
                <a:lnTo>
                  <a:pt x="1793" y="497"/>
                </a:lnTo>
                <a:lnTo>
                  <a:pt x="1793" y="494"/>
                </a:lnTo>
                <a:lnTo>
                  <a:pt x="1791" y="494"/>
                </a:lnTo>
                <a:lnTo>
                  <a:pt x="1791" y="491"/>
                </a:lnTo>
                <a:lnTo>
                  <a:pt x="1788" y="491"/>
                </a:lnTo>
                <a:lnTo>
                  <a:pt x="1788" y="489"/>
                </a:lnTo>
                <a:lnTo>
                  <a:pt x="1788" y="486"/>
                </a:lnTo>
                <a:lnTo>
                  <a:pt x="1791" y="486"/>
                </a:lnTo>
                <a:lnTo>
                  <a:pt x="1793" y="486"/>
                </a:lnTo>
                <a:lnTo>
                  <a:pt x="1793" y="484"/>
                </a:lnTo>
                <a:lnTo>
                  <a:pt x="1796" y="484"/>
                </a:lnTo>
                <a:lnTo>
                  <a:pt x="1798" y="484"/>
                </a:lnTo>
                <a:lnTo>
                  <a:pt x="1798" y="481"/>
                </a:lnTo>
                <a:lnTo>
                  <a:pt x="1801" y="481"/>
                </a:lnTo>
                <a:lnTo>
                  <a:pt x="1804" y="481"/>
                </a:lnTo>
                <a:lnTo>
                  <a:pt x="1804" y="484"/>
                </a:lnTo>
                <a:lnTo>
                  <a:pt x="1804" y="486"/>
                </a:lnTo>
                <a:lnTo>
                  <a:pt x="1801" y="486"/>
                </a:lnTo>
                <a:lnTo>
                  <a:pt x="1801" y="489"/>
                </a:lnTo>
                <a:lnTo>
                  <a:pt x="1801" y="491"/>
                </a:lnTo>
                <a:lnTo>
                  <a:pt x="1804" y="491"/>
                </a:lnTo>
                <a:lnTo>
                  <a:pt x="1801" y="491"/>
                </a:lnTo>
                <a:lnTo>
                  <a:pt x="1804" y="491"/>
                </a:lnTo>
                <a:lnTo>
                  <a:pt x="1804" y="494"/>
                </a:lnTo>
                <a:lnTo>
                  <a:pt x="1806" y="494"/>
                </a:lnTo>
                <a:lnTo>
                  <a:pt x="1809" y="494"/>
                </a:lnTo>
                <a:lnTo>
                  <a:pt x="1809" y="497"/>
                </a:lnTo>
                <a:lnTo>
                  <a:pt x="1809" y="499"/>
                </a:lnTo>
                <a:lnTo>
                  <a:pt x="1809" y="502"/>
                </a:lnTo>
                <a:lnTo>
                  <a:pt x="1806" y="502"/>
                </a:lnTo>
                <a:lnTo>
                  <a:pt x="1806" y="505"/>
                </a:lnTo>
                <a:lnTo>
                  <a:pt x="1809" y="505"/>
                </a:lnTo>
                <a:lnTo>
                  <a:pt x="1809" y="502"/>
                </a:lnTo>
                <a:lnTo>
                  <a:pt x="1809" y="499"/>
                </a:lnTo>
                <a:lnTo>
                  <a:pt x="1811" y="499"/>
                </a:lnTo>
                <a:lnTo>
                  <a:pt x="1814" y="499"/>
                </a:lnTo>
                <a:lnTo>
                  <a:pt x="1814" y="497"/>
                </a:lnTo>
                <a:lnTo>
                  <a:pt x="1814" y="494"/>
                </a:lnTo>
                <a:lnTo>
                  <a:pt x="1814" y="491"/>
                </a:lnTo>
                <a:lnTo>
                  <a:pt x="1814" y="489"/>
                </a:lnTo>
                <a:lnTo>
                  <a:pt x="1814" y="486"/>
                </a:lnTo>
                <a:lnTo>
                  <a:pt x="1817" y="486"/>
                </a:lnTo>
                <a:lnTo>
                  <a:pt x="1817" y="489"/>
                </a:lnTo>
                <a:lnTo>
                  <a:pt x="1819" y="489"/>
                </a:lnTo>
                <a:lnTo>
                  <a:pt x="1822" y="489"/>
                </a:lnTo>
                <a:lnTo>
                  <a:pt x="1822" y="491"/>
                </a:lnTo>
                <a:lnTo>
                  <a:pt x="1819" y="491"/>
                </a:lnTo>
                <a:lnTo>
                  <a:pt x="1819" y="494"/>
                </a:lnTo>
                <a:lnTo>
                  <a:pt x="1819" y="497"/>
                </a:lnTo>
                <a:lnTo>
                  <a:pt x="1819" y="499"/>
                </a:lnTo>
                <a:lnTo>
                  <a:pt x="1819" y="502"/>
                </a:lnTo>
                <a:lnTo>
                  <a:pt x="1819" y="505"/>
                </a:lnTo>
                <a:lnTo>
                  <a:pt x="1822" y="505"/>
                </a:lnTo>
                <a:lnTo>
                  <a:pt x="1822" y="502"/>
                </a:lnTo>
                <a:lnTo>
                  <a:pt x="1822" y="505"/>
                </a:lnTo>
                <a:lnTo>
                  <a:pt x="1822" y="507"/>
                </a:lnTo>
                <a:lnTo>
                  <a:pt x="1822" y="510"/>
                </a:lnTo>
                <a:lnTo>
                  <a:pt x="1819" y="510"/>
                </a:lnTo>
                <a:lnTo>
                  <a:pt x="1819" y="512"/>
                </a:lnTo>
                <a:lnTo>
                  <a:pt x="1817" y="512"/>
                </a:lnTo>
                <a:lnTo>
                  <a:pt x="1817" y="515"/>
                </a:lnTo>
                <a:lnTo>
                  <a:pt x="1817" y="512"/>
                </a:lnTo>
                <a:lnTo>
                  <a:pt x="1814" y="515"/>
                </a:lnTo>
                <a:lnTo>
                  <a:pt x="1811" y="515"/>
                </a:lnTo>
                <a:lnTo>
                  <a:pt x="1811" y="518"/>
                </a:lnTo>
                <a:lnTo>
                  <a:pt x="1811" y="520"/>
                </a:lnTo>
                <a:lnTo>
                  <a:pt x="1814" y="520"/>
                </a:lnTo>
                <a:lnTo>
                  <a:pt x="1817" y="520"/>
                </a:lnTo>
                <a:lnTo>
                  <a:pt x="1817" y="523"/>
                </a:lnTo>
                <a:lnTo>
                  <a:pt x="1817" y="525"/>
                </a:lnTo>
                <a:lnTo>
                  <a:pt x="1814" y="525"/>
                </a:lnTo>
                <a:lnTo>
                  <a:pt x="1811" y="528"/>
                </a:lnTo>
                <a:lnTo>
                  <a:pt x="1814" y="528"/>
                </a:lnTo>
                <a:lnTo>
                  <a:pt x="1817" y="528"/>
                </a:lnTo>
                <a:lnTo>
                  <a:pt x="1817" y="525"/>
                </a:lnTo>
                <a:lnTo>
                  <a:pt x="1819" y="525"/>
                </a:lnTo>
                <a:lnTo>
                  <a:pt x="1822" y="525"/>
                </a:lnTo>
                <a:lnTo>
                  <a:pt x="1822" y="528"/>
                </a:lnTo>
                <a:lnTo>
                  <a:pt x="1822" y="531"/>
                </a:lnTo>
                <a:lnTo>
                  <a:pt x="1822" y="528"/>
                </a:lnTo>
                <a:lnTo>
                  <a:pt x="1822" y="531"/>
                </a:lnTo>
                <a:lnTo>
                  <a:pt x="1825" y="531"/>
                </a:lnTo>
                <a:lnTo>
                  <a:pt x="1825" y="528"/>
                </a:lnTo>
                <a:lnTo>
                  <a:pt x="1825" y="525"/>
                </a:lnTo>
                <a:lnTo>
                  <a:pt x="1825" y="523"/>
                </a:lnTo>
                <a:lnTo>
                  <a:pt x="1822" y="523"/>
                </a:lnTo>
                <a:lnTo>
                  <a:pt x="1822" y="520"/>
                </a:lnTo>
                <a:lnTo>
                  <a:pt x="1822" y="518"/>
                </a:lnTo>
                <a:lnTo>
                  <a:pt x="1825" y="518"/>
                </a:lnTo>
                <a:lnTo>
                  <a:pt x="1827" y="515"/>
                </a:lnTo>
                <a:lnTo>
                  <a:pt x="1830" y="515"/>
                </a:lnTo>
                <a:lnTo>
                  <a:pt x="1830" y="518"/>
                </a:lnTo>
                <a:lnTo>
                  <a:pt x="1832" y="515"/>
                </a:lnTo>
                <a:lnTo>
                  <a:pt x="1835" y="515"/>
                </a:lnTo>
                <a:lnTo>
                  <a:pt x="1835" y="518"/>
                </a:lnTo>
                <a:lnTo>
                  <a:pt x="1835" y="520"/>
                </a:lnTo>
                <a:lnTo>
                  <a:pt x="1838" y="520"/>
                </a:lnTo>
                <a:lnTo>
                  <a:pt x="1838" y="518"/>
                </a:lnTo>
                <a:lnTo>
                  <a:pt x="1840" y="520"/>
                </a:lnTo>
                <a:lnTo>
                  <a:pt x="1843" y="520"/>
                </a:lnTo>
                <a:lnTo>
                  <a:pt x="1845" y="520"/>
                </a:lnTo>
                <a:lnTo>
                  <a:pt x="1848" y="520"/>
                </a:lnTo>
                <a:lnTo>
                  <a:pt x="1848" y="523"/>
                </a:lnTo>
                <a:lnTo>
                  <a:pt x="1848" y="525"/>
                </a:lnTo>
                <a:lnTo>
                  <a:pt x="1848" y="528"/>
                </a:lnTo>
                <a:lnTo>
                  <a:pt x="1851" y="528"/>
                </a:lnTo>
                <a:lnTo>
                  <a:pt x="1853" y="528"/>
                </a:lnTo>
                <a:lnTo>
                  <a:pt x="1853" y="531"/>
                </a:lnTo>
                <a:lnTo>
                  <a:pt x="1853" y="533"/>
                </a:lnTo>
                <a:lnTo>
                  <a:pt x="1851" y="536"/>
                </a:lnTo>
                <a:lnTo>
                  <a:pt x="1851" y="538"/>
                </a:lnTo>
                <a:lnTo>
                  <a:pt x="1851" y="541"/>
                </a:lnTo>
                <a:lnTo>
                  <a:pt x="1848" y="541"/>
                </a:lnTo>
                <a:lnTo>
                  <a:pt x="1845" y="541"/>
                </a:lnTo>
                <a:lnTo>
                  <a:pt x="1843" y="541"/>
                </a:lnTo>
                <a:lnTo>
                  <a:pt x="1843" y="544"/>
                </a:lnTo>
                <a:lnTo>
                  <a:pt x="1840" y="544"/>
                </a:lnTo>
                <a:lnTo>
                  <a:pt x="1843" y="544"/>
                </a:lnTo>
                <a:lnTo>
                  <a:pt x="1845" y="546"/>
                </a:lnTo>
                <a:lnTo>
                  <a:pt x="1848" y="546"/>
                </a:lnTo>
                <a:lnTo>
                  <a:pt x="1848" y="549"/>
                </a:lnTo>
                <a:lnTo>
                  <a:pt x="1848" y="552"/>
                </a:lnTo>
                <a:lnTo>
                  <a:pt x="1845" y="552"/>
                </a:lnTo>
                <a:lnTo>
                  <a:pt x="1845" y="554"/>
                </a:lnTo>
                <a:lnTo>
                  <a:pt x="1848" y="554"/>
                </a:lnTo>
                <a:lnTo>
                  <a:pt x="1851" y="554"/>
                </a:lnTo>
                <a:lnTo>
                  <a:pt x="1853" y="554"/>
                </a:lnTo>
                <a:lnTo>
                  <a:pt x="1856" y="557"/>
                </a:lnTo>
                <a:lnTo>
                  <a:pt x="1858" y="559"/>
                </a:lnTo>
                <a:lnTo>
                  <a:pt x="1858" y="562"/>
                </a:lnTo>
                <a:lnTo>
                  <a:pt x="1858" y="559"/>
                </a:lnTo>
                <a:lnTo>
                  <a:pt x="1861" y="559"/>
                </a:lnTo>
                <a:lnTo>
                  <a:pt x="1861" y="557"/>
                </a:lnTo>
                <a:lnTo>
                  <a:pt x="1861" y="559"/>
                </a:lnTo>
                <a:lnTo>
                  <a:pt x="1861" y="557"/>
                </a:lnTo>
                <a:lnTo>
                  <a:pt x="1864" y="557"/>
                </a:lnTo>
                <a:lnTo>
                  <a:pt x="1861" y="557"/>
                </a:lnTo>
                <a:lnTo>
                  <a:pt x="1858" y="557"/>
                </a:lnTo>
                <a:lnTo>
                  <a:pt x="1858" y="554"/>
                </a:lnTo>
                <a:lnTo>
                  <a:pt x="1858" y="552"/>
                </a:lnTo>
                <a:lnTo>
                  <a:pt x="1861" y="552"/>
                </a:lnTo>
                <a:lnTo>
                  <a:pt x="1864" y="552"/>
                </a:lnTo>
                <a:lnTo>
                  <a:pt x="1861" y="549"/>
                </a:lnTo>
                <a:lnTo>
                  <a:pt x="1861" y="546"/>
                </a:lnTo>
                <a:lnTo>
                  <a:pt x="1861" y="544"/>
                </a:lnTo>
                <a:lnTo>
                  <a:pt x="1858" y="544"/>
                </a:lnTo>
                <a:lnTo>
                  <a:pt x="1858" y="541"/>
                </a:lnTo>
                <a:lnTo>
                  <a:pt x="1861" y="541"/>
                </a:lnTo>
                <a:lnTo>
                  <a:pt x="1864" y="541"/>
                </a:lnTo>
                <a:lnTo>
                  <a:pt x="1866" y="541"/>
                </a:lnTo>
                <a:lnTo>
                  <a:pt x="1869" y="541"/>
                </a:lnTo>
                <a:lnTo>
                  <a:pt x="1869" y="538"/>
                </a:lnTo>
                <a:lnTo>
                  <a:pt x="1869" y="541"/>
                </a:lnTo>
                <a:lnTo>
                  <a:pt x="1872" y="541"/>
                </a:lnTo>
                <a:lnTo>
                  <a:pt x="1874" y="541"/>
                </a:lnTo>
                <a:lnTo>
                  <a:pt x="1877" y="541"/>
                </a:lnTo>
                <a:lnTo>
                  <a:pt x="1877" y="544"/>
                </a:lnTo>
                <a:lnTo>
                  <a:pt x="1879" y="544"/>
                </a:lnTo>
                <a:lnTo>
                  <a:pt x="1877" y="544"/>
                </a:lnTo>
                <a:lnTo>
                  <a:pt x="1879" y="544"/>
                </a:lnTo>
                <a:lnTo>
                  <a:pt x="1877" y="544"/>
                </a:lnTo>
                <a:lnTo>
                  <a:pt x="1877" y="546"/>
                </a:lnTo>
                <a:lnTo>
                  <a:pt x="1877" y="544"/>
                </a:lnTo>
                <a:lnTo>
                  <a:pt x="1879" y="544"/>
                </a:lnTo>
                <a:lnTo>
                  <a:pt x="1877" y="546"/>
                </a:lnTo>
                <a:lnTo>
                  <a:pt x="1879" y="546"/>
                </a:lnTo>
                <a:lnTo>
                  <a:pt x="1877" y="546"/>
                </a:lnTo>
                <a:lnTo>
                  <a:pt x="1874" y="549"/>
                </a:lnTo>
                <a:lnTo>
                  <a:pt x="1874" y="552"/>
                </a:lnTo>
                <a:lnTo>
                  <a:pt x="1877" y="554"/>
                </a:lnTo>
                <a:lnTo>
                  <a:pt x="1879" y="554"/>
                </a:lnTo>
                <a:lnTo>
                  <a:pt x="1882" y="554"/>
                </a:lnTo>
                <a:lnTo>
                  <a:pt x="1882" y="552"/>
                </a:lnTo>
                <a:lnTo>
                  <a:pt x="1885" y="552"/>
                </a:lnTo>
                <a:lnTo>
                  <a:pt x="1887" y="552"/>
                </a:lnTo>
                <a:lnTo>
                  <a:pt x="1887" y="554"/>
                </a:lnTo>
                <a:lnTo>
                  <a:pt x="1890" y="554"/>
                </a:lnTo>
                <a:lnTo>
                  <a:pt x="1890" y="557"/>
                </a:lnTo>
                <a:lnTo>
                  <a:pt x="1892" y="557"/>
                </a:lnTo>
                <a:lnTo>
                  <a:pt x="1892" y="559"/>
                </a:lnTo>
                <a:lnTo>
                  <a:pt x="1895" y="562"/>
                </a:lnTo>
                <a:lnTo>
                  <a:pt x="1898" y="562"/>
                </a:lnTo>
                <a:lnTo>
                  <a:pt x="1898" y="565"/>
                </a:lnTo>
                <a:lnTo>
                  <a:pt x="1900" y="565"/>
                </a:lnTo>
                <a:lnTo>
                  <a:pt x="1900" y="567"/>
                </a:lnTo>
                <a:lnTo>
                  <a:pt x="1900" y="570"/>
                </a:lnTo>
                <a:lnTo>
                  <a:pt x="1903" y="570"/>
                </a:lnTo>
                <a:lnTo>
                  <a:pt x="1903" y="572"/>
                </a:lnTo>
                <a:lnTo>
                  <a:pt x="1905" y="575"/>
                </a:lnTo>
                <a:lnTo>
                  <a:pt x="1905" y="578"/>
                </a:lnTo>
                <a:lnTo>
                  <a:pt x="1903" y="578"/>
                </a:lnTo>
                <a:lnTo>
                  <a:pt x="1903" y="580"/>
                </a:lnTo>
                <a:lnTo>
                  <a:pt x="1905" y="580"/>
                </a:lnTo>
                <a:lnTo>
                  <a:pt x="1908" y="580"/>
                </a:lnTo>
                <a:lnTo>
                  <a:pt x="1908" y="583"/>
                </a:lnTo>
                <a:lnTo>
                  <a:pt x="1911" y="583"/>
                </a:lnTo>
                <a:lnTo>
                  <a:pt x="1913" y="585"/>
                </a:lnTo>
                <a:lnTo>
                  <a:pt x="1913" y="588"/>
                </a:lnTo>
                <a:lnTo>
                  <a:pt x="1913" y="585"/>
                </a:lnTo>
                <a:lnTo>
                  <a:pt x="1913" y="583"/>
                </a:lnTo>
                <a:lnTo>
                  <a:pt x="1916" y="583"/>
                </a:lnTo>
                <a:lnTo>
                  <a:pt x="1916" y="580"/>
                </a:lnTo>
                <a:lnTo>
                  <a:pt x="1913" y="580"/>
                </a:lnTo>
                <a:lnTo>
                  <a:pt x="1913" y="578"/>
                </a:lnTo>
                <a:lnTo>
                  <a:pt x="1913" y="575"/>
                </a:lnTo>
                <a:lnTo>
                  <a:pt x="1911" y="575"/>
                </a:lnTo>
                <a:lnTo>
                  <a:pt x="1911" y="572"/>
                </a:lnTo>
                <a:lnTo>
                  <a:pt x="1911" y="570"/>
                </a:lnTo>
                <a:lnTo>
                  <a:pt x="1913" y="567"/>
                </a:lnTo>
                <a:lnTo>
                  <a:pt x="1916" y="567"/>
                </a:lnTo>
                <a:lnTo>
                  <a:pt x="1916" y="565"/>
                </a:lnTo>
                <a:lnTo>
                  <a:pt x="1916" y="562"/>
                </a:lnTo>
                <a:lnTo>
                  <a:pt x="1919" y="562"/>
                </a:lnTo>
                <a:lnTo>
                  <a:pt x="1921" y="562"/>
                </a:lnTo>
                <a:lnTo>
                  <a:pt x="1924" y="562"/>
                </a:lnTo>
                <a:lnTo>
                  <a:pt x="1924" y="559"/>
                </a:lnTo>
                <a:lnTo>
                  <a:pt x="1926" y="559"/>
                </a:lnTo>
                <a:lnTo>
                  <a:pt x="1926" y="557"/>
                </a:lnTo>
                <a:lnTo>
                  <a:pt x="1929" y="557"/>
                </a:lnTo>
                <a:lnTo>
                  <a:pt x="1929" y="554"/>
                </a:lnTo>
                <a:lnTo>
                  <a:pt x="1929" y="552"/>
                </a:lnTo>
                <a:lnTo>
                  <a:pt x="1932" y="552"/>
                </a:lnTo>
                <a:lnTo>
                  <a:pt x="1934" y="552"/>
                </a:lnTo>
                <a:lnTo>
                  <a:pt x="1937" y="552"/>
                </a:lnTo>
                <a:lnTo>
                  <a:pt x="1939" y="552"/>
                </a:lnTo>
                <a:lnTo>
                  <a:pt x="1939" y="549"/>
                </a:lnTo>
                <a:lnTo>
                  <a:pt x="1942" y="549"/>
                </a:lnTo>
                <a:lnTo>
                  <a:pt x="1945" y="549"/>
                </a:lnTo>
                <a:lnTo>
                  <a:pt x="1947" y="549"/>
                </a:lnTo>
                <a:lnTo>
                  <a:pt x="1945" y="549"/>
                </a:lnTo>
                <a:lnTo>
                  <a:pt x="1947" y="549"/>
                </a:lnTo>
                <a:lnTo>
                  <a:pt x="1947" y="552"/>
                </a:lnTo>
                <a:lnTo>
                  <a:pt x="1950" y="554"/>
                </a:lnTo>
                <a:lnTo>
                  <a:pt x="1950" y="557"/>
                </a:lnTo>
                <a:lnTo>
                  <a:pt x="1952" y="557"/>
                </a:lnTo>
                <a:lnTo>
                  <a:pt x="1952" y="559"/>
                </a:lnTo>
                <a:lnTo>
                  <a:pt x="1952" y="557"/>
                </a:lnTo>
                <a:lnTo>
                  <a:pt x="1955" y="557"/>
                </a:lnTo>
                <a:lnTo>
                  <a:pt x="1955" y="559"/>
                </a:lnTo>
                <a:lnTo>
                  <a:pt x="1955" y="557"/>
                </a:lnTo>
                <a:lnTo>
                  <a:pt x="1952" y="557"/>
                </a:lnTo>
                <a:lnTo>
                  <a:pt x="1952" y="554"/>
                </a:lnTo>
                <a:lnTo>
                  <a:pt x="1950" y="554"/>
                </a:lnTo>
                <a:lnTo>
                  <a:pt x="1950" y="552"/>
                </a:lnTo>
                <a:lnTo>
                  <a:pt x="1952" y="552"/>
                </a:lnTo>
                <a:lnTo>
                  <a:pt x="1950" y="552"/>
                </a:lnTo>
                <a:lnTo>
                  <a:pt x="1950" y="549"/>
                </a:lnTo>
                <a:lnTo>
                  <a:pt x="1952" y="546"/>
                </a:lnTo>
                <a:lnTo>
                  <a:pt x="1952" y="544"/>
                </a:lnTo>
                <a:lnTo>
                  <a:pt x="1955" y="544"/>
                </a:lnTo>
                <a:lnTo>
                  <a:pt x="1955" y="541"/>
                </a:lnTo>
                <a:lnTo>
                  <a:pt x="1958" y="541"/>
                </a:lnTo>
                <a:lnTo>
                  <a:pt x="1960" y="541"/>
                </a:lnTo>
                <a:lnTo>
                  <a:pt x="1963" y="538"/>
                </a:lnTo>
                <a:lnTo>
                  <a:pt x="1965" y="541"/>
                </a:lnTo>
                <a:lnTo>
                  <a:pt x="1965" y="538"/>
                </a:lnTo>
                <a:lnTo>
                  <a:pt x="1968" y="538"/>
                </a:lnTo>
                <a:lnTo>
                  <a:pt x="1968" y="541"/>
                </a:lnTo>
                <a:lnTo>
                  <a:pt x="1968" y="538"/>
                </a:lnTo>
                <a:lnTo>
                  <a:pt x="1968" y="541"/>
                </a:lnTo>
                <a:lnTo>
                  <a:pt x="1971" y="541"/>
                </a:lnTo>
                <a:lnTo>
                  <a:pt x="1971" y="538"/>
                </a:lnTo>
                <a:lnTo>
                  <a:pt x="1971" y="541"/>
                </a:lnTo>
                <a:lnTo>
                  <a:pt x="1973" y="541"/>
                </a:lnTo>
                <a:lnTo>
                  <a:pt x="1976" y="541"/>
                </a:lnTo>
                <a:lnTo>
                  <a:pt x="1976" y="538"/>
                </a:lnTo>
                <a:lnTo>
                  <a:pt x="1976" y="536"/>
                </a:lnTo>
                <a:lnTo>
                  <a:pt x="1979" y="536"/>
                </a:lnTo>
                <a:lnTo>
                  <a:pt x="1979" y="538"/>
                </a:lnTo>
                <a:lnTo>
                  <a:pt x="1981" y="538"/>
                </a:lnTo>
                <a:lnTo>
                  <a:pt x="1984" y="538"/>
                </a:lnTo>
                <a:lnTo>
                  <a:pt x="1986" y="538"/>
                </a:lnTo>
                <a:lnTo>
                  <a:pt x="1986" y="536"/>
                </a:lnTo>
                <a:lnTo>
                  <a:pt x="1989" y="533"/>
                </a:lnTo>
                <a:lnTo>
                  <a:pt x="1986" y="533"/>
                </a:lnTo>
                <a:lnTo>
                  <a:pt x="1989" y="533"/>
                </a:lnTo>
                <a:lnTo>
                  <a:pt x="1989" y="531"/>
                </a:lnTo>
                <a:lnTo>
                  <a:pt x="1992" y="531"/>
                </a:lnTo>
                <a:lnTo>
                  <a:pt x="1992" y="528"/>
                </a:lnTo>
                <a:lnTo>
                  <a:pt x="1994" y="528"/>
                </a:lnTo>
                <a:lnTo>
                  <a:pt x="1994" y="525"/>
                </a:lnTo>
                <a:lnTo>
                  <a:pt x="1997" y="525"/>
                </a:lnTo>
                <a:lnTo>
                  <a:pt x="1997" y="528"/>
                </a:lnTo>
                <a:lnTo>
                  <a:pt x="1997" y="525"/>
                </a:lnTo>
                <a:lnTo>
                  <a:pt x="1999" y="525"/>
                </a:lnTo>
                <a:lnTo>
                  <a:pt x="2002" y="525"/>
                </a:lnTo>
                <a:lnTo>
                  <a:pt x="2005" y="525"/>
                </a:lnTo>
                <a:lnTo>
                  <a:pt x="2007" y="525"/>
                </a:lnTo>
                <a:lnTo>
                  <a:pt x="2010" y="525"/>
                </a:lnTo>
                <a:lnTo>
                  <a:pt x="2010" y="528"/>
                </a:lnTo>
                <a:lnTo>
                  <a:pt x="2007" y="528"/>
                </a:lnTo>
                <a:lnTo>
                  <a:pt x="2010" y="528"/>
                </a:lnTo>
                <a:lnTo>
                  <a:pt x="2012" y="531"/>
                </a:lnTo>
                <a:lnTo>
                  <a:pt x="2012" y="528"/>
                </a:lnTo>
                <a:lnTo>
                  <a:pt x="2015" y="528"/>
                </a:lnTo>
                <a:lnTo>
                  <a:pt x="2015" y="525"/>
                </a:lnTo>
                <a:lnTo>
                  <a:pt x="2018" y="525"/>
                </a:lnTo>
                <a:lnTo>
                  <a:pt x="2018" y="523"/>
                </a:lnTo>
                <a:lnTo>
                  <a:pt x="2020" y="523"/>
                </a:lnTo>
                <a:lnTo>
                  <a:pt x="2020" y="525"/>
                </a:lnTo>
                <a:lnTo>
                  <a:pt x="2023" y="525"/>
                </a:lnTo>
                <a:lnTo>
                  <a:pt x="2023" y="528"/>
                </a:lnTo>
                <a:lnTo>
                  <a:pt x="2026" y="528"/>
                </a:lnTo>
                <a:lnTo>
                  <a:pt x="2028" y="528"/>
                </a:lnTo>
                <a:lnTo>
                  <a:pt x="2031" y="528"/>
                </a:lnTo>
                <a:lnTo>
                  <a:pt x="2033" y="528"/>
                </a:lnTo>
                <a:lnTo>
                  <a:pt x="2036" y="528"/>
                </a:lnTo>
                <a:lnTo>
                  <a:pt x="2039" y="528"/>
                </a:lnTo>
                <a:lnTo>
                  <a:pt x="2039" y="531"/>
                </a:lnTo>
                <a:lnTo>
                  <a:pt x="2041" y="531"/>
                </a:lnTo>
                <a:lnTo>
                  <a:pt x="2044" y="531"/>
                </a:lnTo>
                <a:lnTo>
                  <a:pt x="2046" y="528"/>
                </a:lnTo>
                <a:lnTo>
                  <a:pt x="2046" y="525"/>
                </a:lnTo>
                <a:lnTo>
                  <a:pt x="2044" y="525"/>
                </a:lnTo>
                <a:lnTo>
                  <a:pt x="2044" y="523"/>
                </a:lnTo>
                <a:lnTo>
                  <a:pt x="2044" y="520"/>
                </a:lnTo>
                <a:lnTo>
                  <a:pt x="2046" y="520"/>
                </a:lnTo>
                <a:lnTo>
                  <a:pt x="2046" y="523"/>
                </a:lnTo>
                <a:lnTo>
                  <a:pt x="2049" y="523"/>
                </a:lnTo>
                <a:lnTo>
                  <a:pt x="2049" y="520"/>
                </a:lnTo>
                <a:lnTo>
                  <a:pt x="2052" y="520"/>
                </a:lnTo>
                <a:lnTo>
                  <a:pt x="2054" y="520"/>
                </a:lnTo>
                <a:lnTo>
                  <a:pt x="2054" y="518"/>
                </a:lnTo>
                <a:lnTo>
                  <a:pt x="2054" y="520"/>
                </a:lnTo>
                <a:lnTo>
                  <a:pt x="2057" y="520"/>
                </a:lnTo>
                <a:lnTo>
                  <a:pt x="2059" y="520"/>
                </a:lnTo>
                <a:lnTo>
                  <a:pt x="2059" y="518"/>
                </a:lnTo>
                <a:lnTo>
                  <a:pt x="2062" y="515"/>
                </a:lnTo>
                <a:lnTo>
                  <a:pt x="2065" y="515"/>
                </a:lnTo>
                <a:lnTo>
                  <a:pt x="2065" y="512"/>
                </a:lnTo>
                <a:lnTo>
                  <a:pt x="2067" y="512"/>
                </a:lnTo>
                <a:lnTo>
                  <a:pt x="2070" y="512"/>
                </a:lnTo>
                <a:lnTo>
                  <a:pt x="2073" y="512"/>
                </a:lnTo>
                <a:lnTo>
                  <a:pt x="2073" y="510"/>
                </a:lnTo>
                <a:lnTo>
                  <a:pt x="2075" y="510"/>
                </a:lnTo>
                <a:lnTo>
                  <a:pt x="2078" y="510"/>
                </a:lnTo>
                <a:lnTo>
                  <a:pt x="2080" y="510"/>
                </a:lnTo>
                <a:lnTo>
                  <a:pt x="2083" y="510"/>
                </a:lnTo>
                <a:lnTo>
                  <a:pt x="2086" y="510"/>
                </a:lnTo>
                <a:lnTo>
                  <a:pt x="2088" y="510"/>
                </a:lnTo>
                <a:lnTo>
                  <a:pt x="2091" y="510"/>
                </a:lnTo>
                <a:lnTo>
                  <a:pt x="2093" y="510"/>
                </a:lnTo>
                <a:lnTo>
                  <a:pt x="2096" y="510"/>
                </a:lnTo>
                <a:lnTo>
                  <a:pt x="2099" y="510"/>
                </a:lnTo>
                <a:lnTo>
                  <a:pt x="2099" y="507"/>
                </a:lnTo>
                <a:lnTo>
                  <a:pt x="2101" y="507"/>
                </a:lnTo>
                <a:lnTo>
                  <a:pt x="2101" y="505"/>
                </a:lnTo>
                <a:lnTo>
                  <a:pt x="2104" y="505"/>
                </a:lnTo>
                <a:lnTo>
                  <a:pt x="2104" y="502"/>
                </a:lnTo>
                <a:lnTo>
                  <a:pt x="2106" y="502"/>
                </a:lnTo>
                <a:lnTo>
                  <a:pt x="2106" y="499"/>
                </a:lnTo>
                <a:lnTo>
                  <a:pt x="2109" y="497"/>
                </a:lnTo>
                <a:lnTo>
                  <a:pt x="2109" y="499"/>
                </a:lnTo>
                <a:lnTo>
                  <a:pt x="2109" y="497"/>
                </a:lnTo>
                <a:lnTo>
                  <a:pt x="2112" y="497"/>
                </a:lnTo>
                <a:lnTo>
                  <a:pt x="2109" y="497"/>
                </a:lnTo>
                <a:lnTo>
                  <a:pt x="2109" y="494"/>
                </a:lnTo>
                <a:lnTo>
                  <a:pt x="2112" y="494"/>
                </a:lnTo>
                <a:lnTo>
                  <a:pt x="2112" y="491"/>
                </a:lnTo>
                <a:lnTo>
                  <a:pt x="2114" y="491"/>
                </a:lnTo>
                <a:lnTo>
                  <a:pt x="2114" y="489"/>
                </a:lnTo>
                <a:lnTo>
                  <a:pt x="2114" y="491"/>
                </a:lnTo>
                <a:lnTo>
                  <a:pt x="2114" y="489"/>
                </a:lnTo>
                <a:lnTo>
                  <a:pt x="2117" y="489"/>
                </a:lnTo>
                <a:lnTo>
                  <a:pt x="2119" y="489"/>
                </a:lnTo>
                <a:lnTo>
                  <a:pt x="2119" y="486"/>
                </a:lnTo>
                <a:lnTo>
                  <a:pt x="2122" y="486"/>
                </a:lnTo>
                <a:lnTo>
                  <a:pt x="2122" y="484"/>
                </a:lnTo>
                <a:lnTo>
                  <a:pt x="2122" y="486"/>
                </a:lnTo>
                <a:lnTo>
                  <a:pt x="2122" y="484"/>
                </a:lnTo>
                <a:lnTo>
                  <a:pt x="2125" y="484"/>
                </a:lnTo>
                <a:lnTo>
                  <a:pt x="2127" y="481"/>
                </a:lnTo>
                <a:lnTo>
                  <a:pt x="2127" y="478"/>
                </a:lnTo>
                <a:lnTo>
                  <a:pt x="2130" y="478"/>
                </a:lnTo>
                <a:lnTo>
                  <a:pt x="2130" y="476"/>
                </a:lnTo>
                <a:lnTo>
                  <a:pt x="2133" y="476"/>
                </a:lnTo>
                <a:lnTo>
                  <a:pt x="2135" y="476"/>
                </a:lnTo>
                <a:lnTo>
                  <a:pt x="2138" y="476"/>
                </a:lnTo>
                <a:lnTo>
                  <a:pt x="2140" y="476"/>
                </a:lnTo>
                <a:lnTo>
                  <a:pt x="2140" y="473"/>
                </a:lnTo>
                <a:lnTo>
                  <a:pt x="2143" y="473"/>
                </a:lnTo>
                <a:lnTo>
                  <a:pt x="2143" y="471"/>
                </a:lnTo>
                <a:lnTo>
                  <a:pt x="2146" y="471"/>
                </a:lnTo>
                <a:lnTo>
                  <a:pt x="2146" y="468"/>
                </a:lnTo>
                <a:lnTo>
                  <a:pt x="2148" y="468"/>
                </a:lnTo>
                <a:lnTo>
                  <a:pt x="2151" y="468"/>
                </a:lnTo>
                <a:lnTo>
                  <a:pt x="2151" y="465"/>
                </a:lnTo>
                <a:lnTo>
                  <a:pt x="2153" y="465"/>
                </a:lnTo>
                <a:lnTo>
                  <a:pt x="2151" y="465"/>
                </a:lnTo>
                <a:lnTo>
                  <a:pt x="2151" y="463"/>
                </a:lnTo>
                <a:lnTo>
                  <a:pt x="2153" y="463"/>
                </a:lnTo>
                <a:lnTo>
                  <a:pt x="2156" y="463"/>
                </a:lnTo>
                <a:lnTo>
                  <a:pt x="2156" y="460"/>
                </a:lnTo>
                <a:lnTo>
                  <a:pt x="2159" y="460"/>
                </a:lnTo>
                <a:lnTo>
                  <a:pt x="2161" y="460"/>
                </a:lnTo>
                <a:lnTo>
                  <a:pt x="2161" y="463"/>
                </a:lnTo>
                <a:lnTo>
                  <a:pt x="2161" y="465"/>
                </a:lnTo>
                <a:lnTo>
                  <a:pt x="2161" y="463"/>
                </a:lnTo>
                <a:lnTo>
                  <a:pt x="2164" y="465"/>
                </a:lnTo>
                <a:lnTo>
                  <a:pt x="2161" y="465"/>
                </a:lnTo>
                <a:lnTo>
                  <a:pt x="2164" y="465"/>
                </a:lnTo>
                <a:lnTo>
                  <a:pt x="2164" y="468"/>
                </a:lnTo>
                <a:lnTo>
                  <a:pt x="2166" y="468"/>
                </a:lnTo>
                <a:lnTo>
                  <a:pt x="2166" y="471"/>
                </a:lnTo>
                <a:lnTo>
                  <a:pt x="2169" y="471"/>
                </a:lnTo>
                <a:lnTo>
                  <a:pt x="2172" y="471"/>
                </a:lnTo>
                <a:lnTo>
                  <a:pt x="2174" y="471"/>
                </a:lnTo>
                <a:lnTo>
                  <a:pt x="2177" y="471"/>
                </a:lnTo>
                <a:lnTo>
                  <a:pt x="2169" y="481"/>
                </a:lnTo>
                <a:lnTo>
                  <a:pt x="2164" y="481"/>
                </a:lnTo>
                <a:lnTo>
                  <a:pt x="2161" y="484"/>
                </a:lnTo>
                <a:lnTo>
                  <a:pt x="2156" y="486"/>
                </a:lnTo>
                <a:lnTo>
                  <a:pt x="2151" y="491"/>
                </a:lnTo>
                <a:lnTo>
                  <a:pt x="2143" y="502"/>
                </a:lnTo>
                <a:lnTo>
                  <a:pt x="2140" y="505"/>
                </a:lnTo>
                <a:lnTo>
                  <a:pt x="2138" y="507"/>
                </a:lnTo>
                <a:lnTo>
                  <a:pt x="2130" y="512"/>
                </a:lnTo>
                <a:lnTo>
                  <a:pt x="2127" y="518"/>
                </a:lnTo>
                <a:lnTo>
                  <a:pt x="2119" y="520"/>
                </a:lnTo>
                <a:lnTo>
                  <a:pt x="2117" y="523"/>
                </a:lnTo>
                <a:lnTo>
                  <a:pt x="2109" y="528"/>
                </a:lnTo>
                <a:lnTo>
                  <a:pt x="2106" y="528"/>
                </a:lnTo>
                <a:lnTo>
                  <a:pt x="2104" y="531"/>
                </a:lnTo>
                <a:lnTo>
                  <a:pt x="2101" y="533"/>
                </a:lnTo>
                <a:lnTo>
                  <a:pt x="2099" y="533"/>
                </a:lnTo>
                <a:lnTo>
                  <a:pt x="2099" y="536"/>
                </a:lnTo>
                <a:lnTo>
                  <a:pt x="2096" y="536"/>
                </a:lnTo>
                <a:lnTo>
                  <a:pt x="2093" y="536"/>
                </a:lnTo>
                <a:lnTo>
                  <a:pt x="2091" y="536"/>
                </a:lnTo>
                <a:lnTo>
                  <a:pt x="2091" y="533"/>
                </a:lnTo>
                <a:lnTo>
                  <a:pt x="2086" y="533"/>
                </a:lnTo>
                <a:lnTo>
                  <a:pt x="2083" y="533"/>
                </a:lnTo>
                <a:lnTo>
                  <a:pt x="2080" y="533"/>
                </a:lnTo>
                <a:lnTo>
                  <a:pt x="2078" y="533"/>
                </a:lnTo>
                <a:lnTo>
                  <a:pt x="2075" y="536"/>
                </a:lnTo>
                <a:lnTo>
                  <a:pt x="2073" y="538"/>
                </a:lnTo>
                <a:lnTo>
                  <a:pt x="2070" y="541"/>
                </a:lnTo>
                <a:lnTo>
                  <a:pt x="2067" y="541"/>
                </a:lnTo>
                <a:lnTo>
                  <a:pt x="2065" y="541"/>
                </a:lnTo>
                <a:lnTo>
                  <a:pt x="2062" y="541"/>
                </a:lnTo>
                <a:lnTo>
                  <a:pt x="2059" y="544"/>
                </a:lnTo>
                <a:lnTo>
                  <a:pt x="2059" y="546"/>
                </a:lnTo>
                <a:lnTo>
                  <a:pt x="2054" y="549"/>
                </a:lnTo>
                <a:lnTo>
                  <a:pt x="2052" y="554"/>
                </a:lnTo>
                <a:lnTo>
                  <a:pt x="2049" y="554"/>
                </a:lnTo>
                <a:lnTo>
                  <a:pt x="2044" y="557"/>
                </a:lnTo>
                <a:lnTo>
                  <a:pt x="2036" y="557"/>
                </a:lnTo>
                <a:lnTo>
                  <a:pt x="2033" y="559"/>
                </a:lnTo>
                <a:lnTo>
                  <a:pt x="2031" y="562"/>
                </a:lnTo>
                <a:lnTo>
                  <a:pt x="2028" y="562"/>
                </a:lnTo>
                <a:lnTo>
                  <a:pt x="2023" y="567"/>
                </a:lnTo>
                <a:lnTo>
                  <a:pt x="2018" y="570"/>
                </a:lnTo>
                <a:lnTo>
                  <a:pt x="2015" y="572"/>
                </a:lnTo>
                <a:lnTo>
                  <a:pt x="2012" y="572"/>
                </a:lnTo>
                <a:lnTo>
                  <a:pt x="2010" y="575"/>
                </a:lnTo>
                <a:lnTo>
                  <a:pt x="2010" y="580"/>
                </a:lnTo>
                <a:lnTo>
                  <a:pt x="2010" y="583"/>
                </a:lnTo>
                <a:lnTo>
                  <a:pt x="2010" y="585"/>
                </a:lnTo>
                <a:lnTo>
                  <a:pt x="2007" y="588"/>
                </a:lnTo>
                <a:lnTo>
                  <a:pt x="2007" y="591"/>
                </a:lnTo>
                <a:lnTo>
                  <a:pt x="2007" y="593"/>
                </a:lnTo>
                <a:lnTo>
                  <a:pt x="2005" y="596"/>
                </a:lnTo>
                <a:lnTo>
                  <a:pt x="2002" y="596"/>
                </a:lnTo>
                <a:lnTo>
                  <a:pt x="1999" y="596"/>
                </a:lnTo>
                <a:lnTo>
                  <a:pt x="1997" y="599"/>
                </a:lnTo>
                <a:lnTo>
                  <a:pt x="1992" y="604"/>
                </a:lnTo>
                <a:lnTo>
                  <a:pt x="1989" y="604"/>
                </a:lnTo>
                <a:lnTo>
                  <a:pt x="1986" y="604"/>
                </a:lnTo>
                <a:lnTo>
                  <a:pt x="1981" y="604"/>
                </a:lnTo>
                <a:lnTo>
                  <a:pt x="1979" y="604"/>
                </a:lnTo>
                <a:lnTo>
                  <a:pt x="1976" y="604"/>
                </a:lnTo>
                <a:lnTo>
                  <a:pt x="1973" y="606"/>
                </a:lnTo>
                <a:lnTo>
                  <a:pt x="1971" y="606"/>
                </a:lnTo>
                <a:lnTo>
                  <a:pt x="1971" y="609"/>
                </a:lnTo>
                <a:lnTo>
                  <a:pt x="1971" y="612"/>
                </a:lnTo>
                <a:lnTo>
                  <a:pt x="1968" y="612"/>
                </a:lnTo>
                <a:lnTo>
                  <a:pt x="1968" y="614"/>
                </a:lnTo>
                <a:lnTo>
                  <a:pt x="1965" y="614"/>
                </a:lnTo>
                <a:lnTo>
                  <a:pt x="1965" y="617"/>
                </a:lnTo>
                <a:lnTo>
                  <a:pt x="1963" y="617"/>
                </a:lnTo>
                <a:lnTo>
                  <a:pt x="1960" y="619"/>
                </a:lnTo>
                <a:lnTo>
                  <a:pt x="1958" y="619"/>
                </a:lnTo>
                <a:lnTo>
                  <a:pt x="1955" y="619"/>
                </a:lnTo>
                <a:lnTo>
                  <a:pt x="1952" y="622"/>
                </a:lnTo>
                <a:lnTo>
                  <a:pt x="1950" y="622"/>
                </a:lnTo>
                <a:lnTo>
                  <a:pt x="1947" y="622"/>
                </a:lnTo>
                <a:lnTo>
                  <a:pt x="1947" y="625"/>
                </a:lnTo>
                <a:lnTo>
                  <a:pt x="1945" y="625"/>
                </a:lnTo>
                <a:lnTo>
                  <a:pt x="1942" y="630"/>
                </a:lnTo>
                <a:lnTo>
                  <a:pt x="1939" y="630"/>
                </a:lnTo>
                <a:lnTo>
                  <a:pt x="1932" y="635"/>
                </a:lnTo>
                <a:lnTo>
                  <a:pt x="1919" y="643"/>
                </a:lnTo>
                <a:lnTo>
                  <a:pt x="1916" y="646"/>
                </a:lnTo>
                <a:lnTo>
                  <a:pt x="1913" y="646"/>
                </a:lnTo>
                <a:lnTo>
                  <a:pt x="1908" y="646"/>
                </a:lnTo>
                <a:lnTo>
                  <a:pt x="1905" y="646"/>
                </a:lnTo>
                <a:lnTo>
                  <a:pt x="1903" y="648"/>
                </a:lnTo>
                <a:lnTo>
                  <a:pt x="1895" y="651"/>
                </a:lnTo>
                <a:lnTo>
                  <a:pt x="1892" y="653"/>
                </a:lnTo>
                <a:lnTo>
                  <a:pt x="1887" y="653"/>
                </a:lnTo>
                <a:lnTo>
                  <a:pt x="1885" y="653"/>
                </a:lnTo>
                <a:lnTo>
                  <a:pt x="1882" y="653"/>
                </a:lnTo>
                <a:lnTo>
                  <a:pt x="1879" y="651"/>
                </a:lnTo>
                <a:lnTo>
                  <a:pt x="1879" y="648"/>
                </a:lnTo>
                <a:lnTo>
                  <a:pt x="1877" y="648"/>
                </a:lnTo>
                <a:lnTo>
                  <a:pt x="1874" y="648"/>
                </a:lnTo>
                <a:lnTo>
                  <a:pt x="1869" y="648"/>
                </a:lnTo>
                <a:lnTo>
                  <a:pt x="1864" y="648"/>
                </a:lnTo>
                <a:lnTo>
                  <a:pt x="1861" y="648"/>
                </a:lnTo>
                <a:lnTo>
                  <a:pt x="1858" y="648"/>
                </a:lnTo>
                <a:lnTo>
                  <a:pt x="1856" y="646"/>
                </a:lnTo>
                <a:lnTo>
                  <a:pt x="1853" y="646"/>
                </a:lnTo>
                <a:lnTo>
                  <a:pt x="1848" y="640"/>
                </a:lnTo>
                <a:lnTo>
                  <a:pt x="1845" y="640"/>
                </a:lnTo>
                <a:lnTo>
                  <a:pt x="1845" y="638"/>
                </a:lnTo>
                <a:lnTo>
                  <a:pt x="1843" y="635"/>
                </a:lnTo>
                <a:lnTo>
                  <a:pt x="1840" y="635"/>
                </a:lnTo>
                <a:lnTo>
                  <a:pt x="1838" y="635"/>
                </a:lnTo>
                <a:lnTo>
                  <a:pt x="1835" y="635"/>
                </a:lnTo>
                <a:lnTo>
                  <a:pt x="1825" y="638"/>
                </a:lnTo>
                <a:lnTo>
                  <a:pt x="1819" y="635"/>
                </a:lnTo>
                <a:lnTo>
                  <a:pt x="1819" y="633"/>
                </a:lnTo>
                <a:lnTo>
                  <a:pt x="1817" y="630"/>
                </a:lnTo>
                <a:lnTo>
                  <a:pt x="1814" y="630"/>
                </a:lnTo>
                <a:lnTo>
                  <a:pt x="1811" y="627"/>
                </a:lnTo>
                <a:lnTo>
                  <a:pt x="1806" y="622"/>
                </a:lnTo>
                <a:lnTo>
                  <a:pt x="1804" y="622"/>
                </a:lnTo>
                <a:lnTo>
                  <a:pt x="1801" y="619"/>
                </a:lnTo>
                <a:lnTo>
                  <a:pt x="1798" y="619"/>
                </a:lnTo>
                <a:lnTo>
                  <a:pt x="1796" y="619"/>
                </a:lnTo>
                <a:lnTo>
                  <a:pt x="1791" y="617"/>
                </a:lnTo>
                <a:lnTo>
                  <a:pt x="1785" y="614"/>
                </a:lnTo>
                <a:lnTo>
                  <a:pt x="1785" y="612"/>
                </a:lnTo>
                <a:lnTo>
                  <a:pt x="1783" y="612"/>
                </a:lnTo>
                <a:lnTo>
                  <a:pt x="1778" y="606"/>
                </a:lnTo>
                <a:lnTo>
                  <a:pt x="1775" y="604"/>
                </a:lnTo>
                <a:lnTo>
                  <a:pt x="1770" y="601"/>
                </a:lnTo>
                <a:lnTo>
                  <a:pt x="1765" y="599"/>
                </a:lnTo>
                <a:lnTo>
                  <a:pt x="1757" y="593"/>
                </a:lnTo>
                <a:lnTo>
                  <a:pt x="1754" y="593"/>
                </a:lnTo>
                <a:lnTo>
                  <a:pt x="1746" y="591"/>
                </a:lnTo>
                <a:lnTo>
                  <a:pt x="1744" y="591"/>
                </a:lnTo>
                <a:lnTo>
                  <a:pt x="1736" y="593"/>
                </a:lnTo>
                <a:lnTo>
                  <a:pt x="1728" y="591"/>
                </a:lnTo>
                <a:lnTo>
                  <a:pt x="1725" y="591"/>
                </a:lnTo>
                <a:lnTo>
                  <a:pt x="1720" y="588"/>
                </a:lnTo>
                <a:lnTo>
                  <a:pt x="1715" y="583"/>
                </a:lnTo>
                <a:lnTo>
                  <a:pt x="1712" y="580"/>
                </a:lnTo>
                <a:lnTo>
                  <a:pt x="1710" y="580"/>
                </a:lnTo>
                <a:lnTo>
                  <a:pt x="1707" y="580"/>
                </a:lnTo>
                <a:lnTo>
                  <a:pt x="1691" y="585"/>
                </a:lnTo>
                <a:lnTo>
                  <a:pt x="1689" y="588"/>
                </a:lnTo>
                <a:lnTo>
                  <a:pt x="1686" y="588"/>
                </a:lnTo>
                <a:lnTo>
                  <a:pt x="1678" y="591"/>
                </a:lnTo>
                <a:lnTo>
                  <a:pt x="1673" y="593"/>
                </a:lnTo>
                <a:lnTo>
                  <a:pt x="1668" y="596"/>
                </a:lnTo>
                <a:lnTo>
                  <a:pt x="1665" y="596"/>
                </a:lnTo>
                <a:lnTo>
                  <a:pt x="1663" y="596"/>
                </a:lnTo>
                <a:lnTo>
                  <a:pt x="1663" y="599"/>
                </a:lnTo>
                <a:lnTo>
                  <a:pt x="1660" y="599"/>
                </a:lnTo>
                <a:lnTo>
                  <a:pt x="1657" y="599"/>
                </a:lnTo>
                <a:lnTo>
                  <a:pt x="1647" y="599"/>
                </a:lnTo>
                <a:lnTo>
                  <a:pt x="1644" y="601"/>
                </a:lnTo>
                <a:lnTo>
                  <a:pt x="1637" y="601"/>
                </a:lnTo>
                <a:lnTo>
                  <a:pt x="1629" y="601"/>
                </a:lnTo>
                <a:lnTo>
                  <a:pt x="1626" y="601"/>
                </a:lnTo>
                <a:lnTo>
                  <a:pt x="1624" y="601"/>
                </a:lnTo>
                <a:lnTo>
                  <a:pt x="1621" y="599"/>
                </a:lnTo>
                <a:lnTo>
                  <a:pt x="1616" y="599"/>
                </a:lnTo>
                <a:lnTo>
                  <a:pt x="1613" y="599"/>
                </a:lnTo>
                <a:lnTo>
                  <a:pt x="1611" y="601"/>
                </a:lnTo>
                <a:lnTo>
                  <a:pt x="1608" y="601"/>
                </a:lnTo>
                <a:lnTo>
                  <a:pt x="1605" y="601"/>
                </a:lnTo>
                <a:lnTo>
                  <a:pt x="1603" y="604"/>
                </a:lnTo>
                <a:lnTo>
                  <a:pt x="1600" y="606"/>
                </a:lnTo>
                <a:lnTo>
                  <a:pt x="1597" y="606"/>
                </a:lnTo>
                <a:lnTo>
                  <a:pt x="1595" y="604"/>
                </a:lnTo>
                <a:lnTo>
                  <a:pt x="1592" y="604"/>
                </a:lnTo>
                <a:lnTo>
                  <a:pt x="1590" y="601"/>
                </a:lnTo>
                <a:lnTo>
                  <a:pt x="1587" y="601"/>
                </a:lnTo>
                <a:lnTo>
                  <a:pt x="1584" y="601"/>
                </a:lnTo>
                <a:lnTo>
                  <a:pt x="1584" y="604"/>
                </a:lnTo>
                <a:lnTo>
                  <a:pt x="1587" y="606"/>
                </a:lnTo>
                <a:lnTo>
                  <a:pt x="1587" y="609"/>
                </a:lnTo>
                <a:lnTo>
                  <a:pt x="1587" y="612"/>
                </a:lnTo>
                <a:lnTo>
                  <a:pt x="1587" y="614"/>
                </a:lnTo>
                <a:lnTo>
                  <a:pt x="1584" y="614"/>
                </a:lnTo>
                <a:lnTo>
                  <a:pt x="1582" y="617"/>
                </a:lnTo>
                <a:lnTo>
                  <a:pt x="1579" y="619"/>
                </a:lnTo>
                <a:lnTo>
                  <a:pt x="1574" y="622"/>
                </a:lnTo>
                <a:lnTo>
                  <a:pt x="1571" y="625"/>
                </a:lnTo>
                <a:lnTo>
                  <a:pt x="1569" y="627"/>
                </a:lnTo>
                <a:lnTo>
                  <a:pt x="1566" y="627"/>
                </a:lnTo>
                <a:lnTo>
                  <a:pt x="1564" y="627"/>
                </a:lnTo>
                <a:lnTo>
                  <a:pt x="1564" y="625"/>
                </a:lnTo>
                <a:lnTo>
                  <a:pt x="1561" y="627"/>
                </a:lnTo>
                <a:lnTo>
                  <a:pt x="1558" y="627"/>
                </a:lnTo>
                <a:lnTo>
                  <a:pt x="1556" y="630"/>
                </a:lnTo>
                <a:lnTo>
                  <a:pt x="1553" y="630"/>
                </a:lnTo>
                <a:lnTo>
                  <a:pt x="1550" y="627"/>
                </a:lnTo>
                <a:lnTo>
                  <a:pt x="1548" y="627"/>
                </a:lnTo>
                <a:lnTo>
                  <a:pt x="1545" y="627"/>
                </a:lnTo>
                <a:lnTo>
                  <a:pt x="1543" y="627"/>
                </a:lnTo>
                <a:lnTo>
                  <a:pt x="1543" y="625"/>
                </a:lnTo>
                <a:lnTo>
                  <a:pt x="1540" y="625"/>
                </a:lnTo>
                <a:lnTo>
                  <a:pt x="1537" y="625"/>
                </a:lnTo>
                <a:lnTo>
                  <a:pt x="1537" y="622"/>
                </a:lnTo>
                <a:lnTo>
                  <a:pt x="1535" y="622"/>
                </a:lnTo>
                <a:lnTo>
                  <a:pt x="1535" y="625"/>
                </a:lnTo>
                <a:lnTo>
                  <a:pt x="1532" y="625"/>
                </a:lnTo>
                <a:lnTo>
                  <a:pt x="1530" y="625"/>
                </a:lnTo>
                <a:lnTo>
                  <a:pt x="1527" y="625"/>
                </a:lnTo>
                <a:lnTo>
                  <a:pt x="1524" y="625"/>
                </a:lnTo>
                <a:lnTo>
                  <a:pt x="1522" y="625"/>
                </a:lnTo>
                <a:lnTo>
                  <a:pt x="1519" y="627"/>
                </a:lnTo>
                <a:lnTo>
                  <a:pt x="1517" y="627"/>
                </a:lnTo>
                <a:lnTo>
                  <a:pt x="1511" y="627"/>
                </a:lnTo>
                <a:lnTo>
                  <a:pt x="1509" y="627"/>
                </a:lnTo>
                <a:lnTo>
                  <a:pt x="1506" y="627"/>
                </a:lnTo>
                <a:lnTo>
                  <a:pt x="1503" y="630"/>
                </a:lnTo>
                <a:lnTo>
                  <a:pt x="1501" y="630"/>
                </a:lnTo>
                <a:lnTo>
                  <a:pt x="1498" y="630"/>
                </a:lnTo>
                <a:lnTo>
                  <a:pt x="1496" y="630"/>
                </a:lnTo>
                <a:lnTo>
                  <a:pt x="1493" y="627"/>
                </a:lnTo>
                <a:lnTo>
                  <a:pt x="1490" y="630"/>
                </a:lnTo>
                <a:lnTo>
                  <a:pt x="1488" y="627"/>
                </a:lnTo>
                <a:lnTo>
                  <a:pt x="1488" y="630"/>
                </a:lnTo>
                <a:lnTo>
                  <a:pt x="1485" y="627"/>
                </a:lnTo>
                <a:lnTo>
                  <a:pt x="1483" y="625"/>
                </a:lnTo>
                <a:lnTo>
                  <a:pt x="1480" y="625"/>
                </a:lnTo>
                <a:lnTo>
                  <a:pt x="1477" y="625"/>
                </a:lnTo>
                <a:lnTo>
                  <a:pt x="1475" y="625"/>
                </a:lnTo>
                <a:lnTo>
                  <a:pt x="1472" y="625"/>
                </a:lnTo>
                <a:lnTo>
                  <a:pt x="1470" y="625"/>
                </a:lnTo>
                <a:lnTo>
                  <a:pt x="1467" y="625"/>
                </a:lnTo>
                <a:lnTo>
                  <a:pt x="1464" y="625"/>
                </a:lnTo>
                <a:lnTo>
                  <a:pt x="1462" y="622"/>
                </a:lnTo>
                <a:lnTo>
                  <a:pt x="1454" y="617"/>
                </a:lnTo>
                <a:lnTo>
                  <a:pt x="1454" y="614"/>
                </a:lnTo>
                <a:lnTo>
                  <a:pt x="1449" y="614"/>
                </a:lnTo>
                <a:lnTo>
                  <a:pt x="1446" y="614"/>
                </a:lnTo>
                <a:lnTo>
                  <a:pt x="1443" y="612"/>
                </a:lnTo>
                <a:lnTo>
                  <a:pt x="1441" y="612"/>
                </a:lnTo>
                <a:lnTo>
                  <a:pt x="1438" y="606"/>
                </a:lnTo>
                <a:lnTo>
                  <a:pt x="1436" y="601"/>
                </a:lnTo>
                <a:lnTo>
                  <a:pt x="1433" y="599"/>
                </a:lnTo>
                <a:lnTo>
                  <a:pt x="1433" y="596"/>
                </a:lnTo>
                <a:lnTo>
                  <a:pt x="1430" y="593"/>
                </a:lnTo>
                <a:lnTo>
                  <a:pt x="1430" y="591"/>
                </a:lnTo>
                <a:lnTo>
                  <a:pt x="1430" y="588"/>
                </a:lnTo>
                <a:lnTo>
                  <a:pt x="1430" y="585"/>
                </a:lnTo>
                <a:lnTo>
                  <a:pt x="1430" y="583"/>
                </a:lnTo>
                <a:lnTo>
                  <a:pt x="1428" y="583"/>
                </a:lnTo>
                <a:lnTo>
                  <a:pt x="1425" y="580"/>
                </a:lnTo>
                <a:lnTo>
                  <a:pt x="1425" y="578"/>
                </a:lnTo>
                <a:lnTo>
                  <a:pt x="1423" y="575"/>
                </a:lnTo>
                <a:lnTo>
                  <a:pt x="1420" y="572"/>
                </a:lnTo>
                <a:lnTo>
                  <a:pt x="1417" y="567"/>
                </a:lnTo>
                <a:lnTo>
                  <a:pt x="1412" y="565"/>
                </a:lnTo>
                <a:lnTo>
                  <a:pt x="1407" y="557"/>
                </a:lnTo>
                <a:lnTo>
                  <a:pt x="1407" y="554"/>
                </a:lnTo>
                <a:lnTo>
                  <a:pt x="1404" y="552"/>
                </a:lnTo>
                <a:lnTo>
                  <a:pt x="1402" y="552"/>
                </a:lnTo>
                <a:lnTo>
                  <a:pt x="1399" y="552"/>
                </a:lnTo>
                <a:lnTo>
                  <a:pt x="1396" y="549"/>
                </a:lnTo>
                <a:lnTo>
                  <a:pt x="1394" y="549"/>
                </a:lnTo>
                <a:lnTo>
                  <a:pt x="1391" y="546"/>
                </a:lnTo>
                <a:lnTo>
                  <a:pt x="1391" y="544"/>
                </a:lnTo>
                <a:lnTo>
                  <a:pt x="1386" y="544"/>
                </a:lnTo>
                <a:lnTo>
                  <a:pt x="1386" y="541"/>
                </a:lnTo>
                <a:lnTo>
                  <a:pt x="1383" y="541"/>
                </a:lnTo>
                <a:lnTo>
                  <a:pt x="1386" y="531"/>
                </a:lnTo>
                <a:lnTo>
                  <a:pt x="1389" y="523"/>
                </a:lnTo>
                <a:lnTo>
                  <a:pt x="1381" y="520"/>
                </a:lnTo>
                <a:lnTo>
                  <a:pt x="1381" y="523"/>
                </a:lnTo>
                <a:lnTo>
                  <a:pt x="1381" y="525"/>
                </a:lnTo>
                <a:lnTo>
                  <a:pt x="1378" y="528"/>
                </a:lnTo>
                <a:lnTo>
                  <a:pt x="1376" y="528"/>
                </a:lnTo>
                <a:lnTo>
                  <a:pt x="1373" y="528"/>
                </a:lnTo>
                <a:lnTo>
                  <a:pt x="1370" y="531"/>
                </a:lnTo>
                <a:lnTo>
                  <a:pt x="1368" y="533"/>
                </a:lnTo>
                <a:lnTo>
                  <a:pt x="1365" y="531"/>
                </a:lnTo>
                <a:lnTo>
                  <a:pt x="1363" y="531"/>
                </a:lnTo>
                <a:lnTo>
                  <a:pt x="1360" y="531"/>
                </a:lnTo>
                <a:lnTo>
                  <a:pt x="1357" y="533"/>
                </a:lnTo>
                <a:lnTo>
                  <a:pt x="1355" y="533"/>
                </a:lnTo>
                <a:lnTo>
                  <a:pt x="1355" y="536"/>
                </a:lnTo>
                <a:lnTo>
                  <a:pt x="1352" y="536"/>
                </a:lnTo>
                <a:lnTo>
                  <a:pt x="1352" y="557"/>
                </a:lnTo>
                <a:lnTo>
                  <a:pt x="1349" y="559"/>
                </a:lnTo>
                <a:lnTo>
                  <a:pt x="1347" y="562"/>
                </a:lnTo>
                <a:lnTo>
                  <a:pt x="1344" y="562"/>
                </a:lnTo>
                <a:lnTo>
                  <a:pt x="1339" y="562"/>
                </a:lnTo>
                <a:lnTo>
                  <a:pt x="1336" y="562"/>
                </a:lnTo>
                <a:lnTo>
                  <a:pt x="1334" y="565"/>
                </a:lnTo>
                <a:lnTo>
                  <a:pt x="1331" y="567"/>
                </a:lnTo>
                <a:lnTo>
                  <a:pt x="1331" y="570"/>
                </a:lnTo>
                <a:lnTo>
                  <a:pt x="1329" y="570"/>
                </a:lnTo>
                <a:lnTo>
                  <a:pt x="1326" y="572"/>
                </a:lnTo>
                <a:lnTo>
                  <a:pt x="1329" y="575"/>
                </a:lnTo>
                <a:lnTo>
                  <a:pt x="1329" y="578"/>
                </a:lnTo>
                <a:lnTo>
                  <a:pt x="1321" y="583"/>
                </a:lnTo>
                <a:lnTo>
                  <a:pt x="1318" y="583"/>
                </a:lnTo>
                <a:lnTo>
                  <a:pt x="1316" y="583"/>
                </a:lnTo>
                <a:lnTo>
                  <a:pt x="1313" y="583"/>
                </a:lnTo>
                <a:lnTo>
                  <a:pt x="1310" y="583"/>
                </a:lnTo>
                <a:lnTo>
                  <a:pt x="1308" y="583"/>
                </a:lnTo>
                <a:lnTo>
                  <a:pt x="1308" y="580"/>
                </a:lnTo>
                <a:lnTo>
                  <a:pt x="1305" y="580"/>
                </a:lnTo>
                <a:lnTo>
                  <a:pt x="1303" y="580"/>
                </a:lnTo>
                <a:lnTo>
                  <a:pt x="1303" y="578"/>
                </a:lnTo>
                <a:lnTo>
                  <a:pt x="1297" y="585"/>
                </a:lnTo>
                <a:lnTo>
                  <a:pt x="1297" y="588"/>
                </a:lnTo>
                <a:lnTo>
                  <a:pt x="1292" y="596"/>
                </a:lnTo>
                <a:lnTo>
                  <a:pt x="1292" y="601"/>
                </a:lnTo>
                <a:lnTo>
                  <a:pt x="1292" y="604"/>
                </a:lnTo>
                <a:lnTo>
                  <a:pt x="1289" y="609"/>
                </a:lnTo>
                <a:lnTo>
                  <a:pt x="1284" y="617"/>
                </a:lnTo>
                <a:lnTo>
                  <a:pt x="1284" y="619"/>
                </a:lnTo>
                <a:lnTo>
                  <a:pt x="1282" y="622"/>
                </a:lnTo>
                <a:lnTo>
                  <a:pt x="1276" y="627"/>
                </a:lnTo>
                <a:lnTo>
                  <a:pt x="1276" y="630"/>
                </a:lnTo>
                <a:lnTo>
                  <a:pt x="1274" y="633"/>
                </a:lnTo>
                <a:lnTo>
                  <a:pt x="1271" y="635"/>
                </a:lnTo>
                <a:lnTo>
                  <a:pt x="1266" y="640"/>
                </a:lnTo>
                <a:lnTo>
                  <a:pt x="1261" y="643"/>
                </a:lnTo>
                <a:lnTo>
                  <a:pt x="1258" y="643"/>
                </a:lnTo>
                <a:lnTo>
                  <a:pt x="1258" y="646"/>
                </a:lnTo>
                <a:lnTo>
                  <a:pt x="1256" y="646"/>
                </a:lnTo>
                <a:lnTo>
                  <a:pt x="1253" y="648"/>
                </a:lnTo>
                <a:lnTo>
                  <a:pt x="1250" y="648"/>
                </a:lnTo>
                <a:lnTo>
                  <a:pt x="1248" y="648"/>
                </a:lnTo>
                <a:lnTo>
                  <a:pt x="1242" y="651"/>
                </a:lnTo>
                <a:lnTo>
                  <a:pt x="1237" y="653"/>
                </a:lnTo>
                <a:lnTo>
                  <a:pt x="1237" y="656"/>
                </a:lnTo>
                <a:lnTo>
                  <a:pt x="1237" y="659"/>
                </a:lnTo>
                <a:lnTo>
                  <a:pt x="1237" y="661"/>
                </a:lnTo>
                <a:lnTo>
                  <a:pt x="1237" y="664"/>
                </a:lnTo>
                <a:lnTo>
                  <a:pt x="1235" y="664"/>
                </a:lnTo>
                <a:lnTo>
                  <a:pt x="1235" y="666"/>
                </a:lnTo>
                <a:lnTo>
                  <a:pt x="1232" y="666"/>
                </a:lnTo>
                <a:lnTo>
                  <a:pt x="1232" y="669"/>
                </a:lnTo>
                <a:lnTo>
                  <a:pt x="1232" y="672"/>
                </a:lnTo>
                <a:lnTo>
                  <a:pt x="1232" y="674"/>
                </a:lnTo>
                <a:lnTo>
                  <a:pt x="1232" y="677"/>
                </a:lnTo>
                <a:lnTo>
                  <a:pt x="1232" y="680"/>
                </a:lnTo>
                <a:lnTo>
                  <a:pt x="1229" y="680"/>
                </a:lnTo>
                <a:lnTo>
                  <a:pt x="1229" y="682"/>
                </a:lnTo>
                <a:lnTo>
                  <a:pt x="1227" y="682"/>
                </a:lnTo>
                <a:lnTo>
                  <a:pt x="1227" y="680"/>
                </a:lnTo>
                <a:lnTo>
                  <a:pt x="1224" y="677"/>
                </a:lnTo>
                <a:lnTo>
                  <a:pt x="1222" y="677"/>
                </a:lnTo>
                <a:lnTo>
                  <a:pt x="1216" y="677"/>
                </a:lnTo>
                <a:lnTo>
                  <a:pt x="1214" y="677"/>
                </a:lnTo>
                <a:lnTo>
                  <a:pt x="1214" y="674"/>
                </a:lnTo>
                <a:lnTo>
                  <a:pt x="1211" y="674"/>
                </a:lnTo>
                <a:lnTo>
                  <a:pt x="1211" y="672"/>
                </a:lnTo>
                <a:lnTo>
                  <a:pt x="1209" y="669"/>
                </a:lnTo>
                <a:lnTo>
                  <a:pt x="1206" y="666"/>
                </a:lnTo>
                <a:lnTo>
                  <a:pt x="1203" y="664"/>
                </a:lnTo>
                <a:lnTo>
                  <a:pt x="1201" y="661"/>
                </a:lnTo>
                <a:lnTo>
                  <a:pt x="1195" y="664"/>
                </a:lnTo>
                <a:lnTo>
                  <a:pt x="1193" y="661"/>
                </a:lnTo>
                <a:lnTo>
                  <a:pt x="1193" y="664"/>
                </a:lnTo>
                <a:lnTo>
                  <a:pt x="1188" y="661"/>
                </a:lnTo>
                <a:lnTo>
                  <a:pt x="1182" y="659"/>
                </a:lnTo>
                <a:lnTo>
                  <a:pt x="1180" y="656"/>
                </a:lnTo>
                <a:lnTo>
                  <a:pt x="1177" y="656"/>
                </a:lnTo>
                <a:lnTo>
                  <a:pt x="1169" y="653"/>
                </a:lnTo>
                <a:lnTo>
                  <a:pt x="1167" y="653"/>
                </a:lnTo>
                <a:lnTo>
                  <a:pt x="1164" y="653"/>
                </a:lnTo>
                <a:lnTo>
                  <a:pt x="1162" y="653"/>
                </a:lnTo>
                <a:lnTo>
                  <a:pt x="1159" y="653"/>
                </a:lnTo>
                <a:lnTo>
                  <a:pt x="1156" y="656"/>
                </a:lnTo>
                <a:lnTo>
                  <a:pt x="1151" y="656"/>
                </a:lnTo>
                <a:lnTo>
                  <a:pt x="1143" y="653"/>
                </a:lnTo>
                <a:lnTo>
                  <a:pt x="1141" y="651"/>
                </a:lnTo>
                <a:lnTo>
                  <a:pt x="1135" y="653"/>
                </a:lnTo>
                <a:lnTo>
                  <a:pt x="1133" y="653"/>
                </a:lnTo>
                <a:lnTo>
                  <a:pt x="1130" y="651"/>
                </a:lnTo>
                <a:lnTo>
                  <a:pt x="1125" y="651"/>
                </a:lnTo>
                <a:lnTo>
                  <a:pt x="1120" y="651"/>
                </a:lnTo>
                <a:lnTo>
                  <a:pt x="1117" y="653"/>
                </a:lnTo>
                <a:lnTo>
                  <a:pt x="1112" y="653"/>
                </a:lnTo>
                <a:lnTo>
                  <a:pt x="1109" y="653"/>
                </a:lnTo>
                <a:lnTo>
                  <a:pt x="1107" y="653"/>
                </a:lnTo>
                <a:lnTo>
                  <a:pt x="1104" y="653"/>
                </a:lnTo>
                <a:lnTo>
                  <a:pt x="1102" y="656"/>
                </a:lnTo>
                <a:lnTo>
                  <a:pt x="1099" y="656"/>
                </a:lnTo>
                <a:lnTo>
                  <a:pt x="1094" y="659"/>
                </a:lnTo>
                <a:lnTo>
                  <a:pt x="1091" y="659"/>
                </a:lnTo>
                <a:lnTo>
                  <a:pt x="1088" y="659"/>
                </a:lnTo>
                <a:lnTo>
                  <a:pt x="1088" y="656"/>
                </a:lnTo>
                <a:lnTo>
                  <a:pt x="1086" y="656"/>
                </a:lnTo>
                <a:lnTo>
                  <a:pt x="1083" y="656"/>
                </a:lnTo>
                <a:lnTo>
                  <a:pt x="1081" y="653"/>
                </a:lnTo>
                <a:lnTo>
                  <a:pt x="1078" y="651"/>
                </a:lnTo>
                <a:lnTo>
                  <a:pt x="1075" y="648"/>
                </a:lnTo>
                <a:lnTo>
                  <a:pt x="1073" y="648"/>
                </a:lnTo>
                <a:lnTo>
                  <a:pt x="1070" y="646"/>
                </a:lnTo>
                <a:lnTo>
                  <a:pt x="1068" y="646"/>
                </a:lnTo>
                <a:lnTo>
                  <a:pt x="1065" y="643"/>
                </a:lnTo>
                <a:lnTo>
                  <a:pt x="1060" y="638"/>
                </a:lnTo>
                <a:lnTo>
                  <a:pt x="1055" y="635"/>
                </a:lnTo>
                <a:lnTo>
                  <a:pt x="1052" y="633"/>
                </a:lnTo>
                <a:lnTo>
                  <a:pt x="1049" y="633"/>
                </a:lnTo>
                <a:lnTo>
                  <a:pt x="1044" y="630"/>
                </a:lnTo>
                <a:lnTo>
                  <a:pt x="1039" y="630"/>
                </a:lnTo>
                <a:lnTo>
                  <a:pt x="1036" y="630"/>
                </a:lnTo>
                <a:lnTo>
                  <a:pt x="1034" y="630"/>
                </a:lnTo>
                <a:lnTo>
                  <a:pt x="1034" y="627"/>
                </a:lnTo>
                <a:lnTo>
                  <a:pt x="1031" y="627"/>
                </a:lnTo>
                <a:lnTo>
                  <a:pt x="1028" y="630"/>
                </a:lnTo>
                <a:lnTo>
                  <a:pt x="1026" y="630"/>
                </a:lnTo>
                <a:lnTo>
                  <a:pt x="1026" y="627"/>
                </a:lnTo>
                <a:lnTo>
                  <a:pt x="1023" y="627"/>
                </a:lnTo>
                <a:lnTo>
                  <a:pt x="1018" y="627"/>
                </a:lnTo>
                <a:lnTo>
                  <a:pt x="1015" y="627"/>
                </a:lnTo>
                <a:lnTo>
                  <a:pt x="1013" y="627"/>
                </a:lnTo>
                <a:lnTo>
                  <a:pt x="1010" y="627"/>
                </a:lnTo>
                <a:lnTo>
                  <a:pt x="1008" y="627"/>
                </a:lnTo>
                <a:lnTo>
                  <a:pt x="1005" y="627"/>
                </a:lnTo>
                <a:lnTo>
                  <a:pt x="1005" y="625"/>
                </a:lnTo>
                <a:lnTo>
                  <a:pt x="1000" y="627"/>
                </a:lnTo>
                <a:lnTo>
                  <a:pt x="994" y="625"/>
                </a:lnTo>
                <a:lnTo>
                  <a:pt x="992" y="627"/>
                </a:lnTo>
                <a:lnTo>
                  <a:pt x="992" y="625"/>
                </a:lnTo>
                <a:lnTo>
                  <a:pt x="989" y="625"/>
                </a:lnTo>
                <a:lnTo>
                  <a:pt x="989" y="622"/>
                </a:lnTo>
                <a:lnTo>
                  <a:pt x="987" y="619"/>
                </a:lnTo>
                <a:lnTo>
                  <a:pt x="984" y="619"/>
                </a:lnTo>
                <a:lnTo>
                  <a:pt x="984" y="617"/>
                </a:lnTo>
                <a:lnTo>
                  <a:pt x="981" y="617"/>
                </a:lnTo>
                <a:lnTo>
                  <a:pt x="979" y="614"/>
                </a:lnTo>
                <a:lnTo>
                  <a:pt x="979" y="612"/>
                </a:lnTo>
                <a:lnTo>
                  <a:pt x="976" y="609"/>
                </a:lnTo>
                <a:lnTo>
                  <a:pt x="974" y="609"/>
                </a:lnTo>
                <a:lnTo>
                  <a:pt x="971" y="612"/>
                </a:lnTo>
                <a:lnTo>
                  <a:pt x="966" y="612"/>
                </a:lnTo>
                <a:lnTo>
                  <a:pt x="963" y="612"/>
                </a:lnTo>
                <a:lnTo>
                  <a:pt x="961" y="612"/>
                </a:lnTo>
                <a:lnTo>
                  <a:pt x="961" y="614"/>
                </a:lnTo>
                <a:lnTo>
                  <a:pt x="958" y="614"/>
                </a:lnTo>
                <a:lnTo>
                  <a:pt x="955" y="614"/>
                </a:lnTo>
                <a:lnTo>
                  <a:pt x="955" y="612"/>
                </a:lnTo>
                <a:lnTo>
                  <a:pt x="955" y="609"/>
                </a:lnTo>
                <a:lnTo>
                  <a:pt x="950" y="609"/>
                </a:lnTo>
                <a:lnTo>
                  <a:pt x="945" y="609"/>
                </a:lnTo>
                <a:lnTo>
                  <a:pt x="942" y="606"/>
                </a:lnTo>
                <a:lnTo>
                  <a:pt x="940" y="606"/>
                </a:lnTo>
                <a:lnTo>
                  <a:pt x="937" y="609"/>
                </a:lnTo>
                <a:lnTo>
                  <a:pt x="934" y="609"/>
                </a:lnTo>
                <a:lnTo>
                  <a:pt x="932" y="609"/>
                </a:lnTo>
                <a:lnTo>
                  <a:pt x="932" y="606"/>
                </a:lnTo>
                <a:lnTo>
                  <a:pt x="927" y="606"/>
                </a:lnTo>
                <a:lnTo>
                  <a:pt x="924" y="606"/>
                </a:lnTo>
                <a:lnTo>
                  <a:pt x="919" y="604"/>
                </a:lnTo>
                <a:lnTo>
                  <a:pt x="916" y="604"/>
                </a:lnTo>
                <a:lnTo>
                  <a:pt x="911" y="604"/>
                </a:lnTo>
                <a:lnTo>
                  <a:pt x="887" y="604"/>
                </a:lnTo>
                <a:lnTo>
                  <a:pt x="867" y="609"/>
                </a:lnTo>
                <a:lnTo>
                  <a:pt x="854" y="614"/>
                </a:lnTo>
                <a:lnTo>
                  <a:pt x="851" y="614"/>
                </a:lnTo>
                <a:lnTo>
                  <a:pt x="851" y="617"/>
                </a:lnTo>
                <a:lnTo>
                  <a:pt x="848" y="617"/>
                </a:lnTo>
                <a:lnTo>
                  <a:pt x="846" y="622"/>
                </a:lnTo>
                <a:lnTo>
                  <a:pt x="843" y="622"/>
                </a:lnTo>
                <a:lnTo>
                  <a:pt x="843" y="625"/>
                </a:lnTo>
                <a:lnTo>
                  <a:pt x="840" y="625"/>
                </a:lnTo>
                <a:lnTo>
                  <a:pt x="838" y="625"/>
                </a:lnTo>
                <a:lnTo>
                  <a:pt x="835" y="627"/>
                </a:lnTo>
                <a:lnTo>
                  <a:pt x="835" y="630"/>
                </a:lnTo>
                <a:lnTo>
                  <a:pt x="835" y="633"/>
                </a:lnTo>
                <a:lnTo>
                  <a:pt x="833" y="633"/>
                </a:lnTo>
                <a:lnTo>
                  <a:pt x="833" y="635"/>
                </a:lnTo>
                <a:lnTo>
                  <a:pt x="830" y="635"/>
                </a:lnTo>
                <a:lnTo>
                  <a:pt x="830" y="638"/>
                </a:lnTo>
                <a:lnTo>
                  <a:pt x="827" y="638"/>
                </a:lnTo>
                <a:lnTo>
                  <a:pt x="822" y="643"/>
                </a:lnTo>
                <a:lnTo>
                  <a:pt x="820" y="643"/>
                </a:lnTo>
                <a:lnTo>
                  <a:pt x="820" y="646"/>
                </a:lnTo>
                <a:lnTo>
                  <a:pt x="817" y="648"/>
                </a:lnTo>
                <a:lnTo>
                  <a:pt x="814" y="648"/>
                </a:lnTo>
                <a:lnTo>
                  <a:pt x="814" y="651"/>
                </a:lnTo>
                <a:lnTo>
                  <a:pt x="814" y="653"/>
                </a:lnTo>
                <a:lnTo>
                  <a:pt x="812" y="656"/>
                </a:lnTo>
                <a:lnTo>
                  <a:pt x="812" y="659"/>
                </a:lnTo>
                <a:lnTo>
                  <a:pt x="809" y="661"/>
                </a:lnTo>
                <a:lnTo>
                  <a:pt x="809" y="664"/>
                </a:lnTo>
                <a:lnTo>
                  <a:pt x="807" y="664"/>
                </a:lnTo>
                <a:lnTo>
                  <a:pt x="807" y="666"/>
                </a:lnTo>
                <a:lnTo>
                  <a:pt x="807" y="669"/>
                </a:lnTo>
                <a:lnTo>
                  <a:pt x="807" y="672"/>
                </a:lnTo>
                <a:lnTo>
                  <a:pt x="804" y="672"/>
                </a:lnTo>
                <a:lnTo>
                  <a:pt x="804" y="674"/>
                </a:lnTo>
                <a:lnTo>
                  <a:pt x="799" y="674"/>
                </a:lnTo>
                <a:lnTo>
                  <a:pt x="799" y="677"/>
                </a:lnTo>
                <a:lnTo>
                  <a:pt x="796" y="677"/>
                </a:lnTo>
                <a:lnTo>
                  <a:pt x="796" y="680"/>
                </a:lnTo>
                <a:lnTo>
                  <a:pt x="794" y="680"/>
                </a:lnTo>
                <a:lnTo>
                  <a:pt x="794" y="682"/>
                </a:lnTo>
                <a:lnTo>
                  <a:pt x="794" y="685"/>
                </a:lnTo>
                <a:lnTo>
                  <a:pt x="791" y="690"/>
                </a:lnTo>
                <a:lnTo>
                  <a:pt x="791" y="693"/>
                </a:lnTo>
                <a:lnTo>
                  <a:pt x="791" y="698"/>
                </a:lnTo>
                <a:lnTo>
                  <a:pt x="791" y="703"/>
                </a:lnTo>
                <a:lnTo>
                  <a:pt x="791" y="706"/>
                </a:lnTo>
                <a:lnTo>
                  <a:pt x="791" y="708"/>
                </a:lnTo>
                <a:lnTo>
                  <a:pt x="788" y="711"/>
                </a:lnTo>
                <a:lnTo>
                  <a:pt x="788" y="708"/>
                </a:lnTo>
                <a:lnTo>
                  <a:pt x="788" y="706"/>
                </a:lnTo>
                <a:lnTo>
                  <a:pt x="786" y="706"/>
                </a:lnTo>
                <a:lnTo>
                  <a:pt x="783" y="706"/>
                </a:lnTo>
                <a:lnTo>
                  <a:pt x="780" y="703"/>
                </a:lnTo>
                <a:lnTo>
                  <a:pt x="775" y="703"/>
                </a:lnTo>
                <a:lnTo>
                  <a:pt x="773" y="703"/>
                </a:lnTo>
                <a:lnTo>
                  <a:pt x="770" y="703"/>
                </a:lnTo>
                <a:lnTo>
                  <a:pt x="770" y="700"/>
                </a:lnTo>
                <a:lnTo>
                  <a:pt x="773" y="700"/>
                </a:lnTo>
                <a:lnTo>
                  <a:pt x="775" y="698"/>
                </a:lnTo>
                <a:lnTo>
                  <a:pt x="773" y="698"/>
                </a:lnTo>
                <a:lnTo>
                  <a:pt x="773" y="695"/>
                </a:lnTo>
                <a:lnTo>
                  <a:pt x="773" y="693"/>
                </a:lnTo>
                <a:lnTo>
                  <a:pt x="770" y="693"/>
                </a:lnTo>
                <a:lnTo>
                  <a:pt x="770" y="687"/>
                </a:lnTo>
                <a:lnTo>
                  <a:pt x="767" y="685"/>
                </a:lnTo>
                <a:lnTo>
                  <a:pt x="765" y="682"/>
                </a:lnTo>
                <a:lnTo>
                  <a:pt x="765" y="685"/>
                </a:lnTo>
                <a:lnTo>
                  <a:pt x="762" y="687"/>
                </a:lnTo>
                <a:lnTo>
                  <a:pt x="760" y="687"/>
                </a:lnTo>
                <a:lnTo>
                  <a:pt x="757" y="687"/>
                </a:lnTo>
                <a:lnTo>
                  <a:pt x="754" y="690"/>
                </a:lnTo>
                <a:lnTo>
                  <a:pt x="749" y="690"/>
                </a:lnTo>
                <a:lnTo>
                  <a:pt x="747" y="690"/>
                </a:lnTo>
                <a:lnTo>
                  <a:pt x="744" y="690"/>
                </a:lnTo>
                <a:lnTo>
                  <a:pt x="741" y="693"/>
                </a:lnTo>
                <a:lnTo>
                  <a:pt x="739" y="693"/>
                </a:lnTo>
                <a:lnTo>
                  <a:pt x="736" y="695"/>
                </a:lnTo>
                <a:lnTo>
                  <a:pt x="733" y="695"/>
                </a:lnTo>
                <a:lnTo>
                  <a:pt x="731" y="693"/>
                </a:lnTo>
                <a:lnTo>
                  <a:pt x="731" y="690"/>
                </a:lnTo>
                <a:lnTo>
                  <a:pt x="728" y="690"/>
                </a:lnTo>
                <a:lnTo>
                  <a:pt x="728" y="693"/>
                </a:lnTo>
                <a:lnTo>
                  <a:pt x="726" y="693"/>
                </a:lnTo>
                <a:lnTo>
                  <a:pt x="726" y="690"/>
                </a:lnTo>
                <a:lnTo>
                  <a:pt x="723" y="690"/>
                </a:lnTo>
                <a:lnTo>
                  <a:pt x="726" y="690"/>
                </a:lnTo>
                <a:lnTo>
                  <a:pt x="726" y="687"/>
                </a:lnTo>
                <a:lnTo>
                  <a:pt x="726" y="682"/>
                </a:lnTo>
                <a:lnTo>
                  <a:pt x="723" y="680"/>
                </a:lnTo>
                <a:lnTo>
                  <a:pt x="720" y="677"/>
                </a:lnTo>
                <a:lnTo>
                  <a:pt x="723" y="674"/>
                </a:lnTo>
                <a:lnTo>
                  <a:pt x="726" y="666"/>
                </a:lnTo>
                <a:lnTo>
                  <a:pt x="728" y="664"/>
                </a:lnTo>
                <a:lnTo>
                  <a:pt x="726" y="661"/>
                </a:lnTo>
                <a:lnTo>
                  <a:pt x="726" y="659"/>
                </a:lnTo>
                <a:lnTo>
                  <a:pt x="723" y="656"/>
                </a:lnTo>
                <a:lnTo>
                  <a:pt x="720" y="656"/>
                </a:lnTo>
                <a:lnTo>
                  <a:pt x="718" y="656"/>
                </a:lnTo>
                <a:lnTo>
                  <a:pt x="718" y="659"/>
                </a:lnTo>
                <a:lnTo>
                  <a:pt x="686" y="669"/>
                </a:lnTo>
                <a:lnTo>
                  <a:pt x="642" y="669"/>
                </a:lnTo>
                <a:lnTo>
                  <a:pt x="632" y="669"/>
                </a:lnTo>
                <a:lnTo>
                  <a:pt x="626" y="672"/>
                </a:lnTo>
                <a:lnTo>
                  <a:pt x="619" y="672"/>
                </a:lnTo>
                <a:lnTo>
                  <a:pt x="616" y="672"/>
                </a:lnTo>
                <a:lnTo>
                  <a:pt x="621" y="677"/>
                </a:lnTo>
                <a:lnTo>
                  <a:pt x="621" y="680"/>
                </a:lnTo>
                <a:lnTo>
                  <a:pt x="619" y="677"/>
                </a:lnTo>
                <a:lnTo>
                  <a:pt x="619" y="680"/>
                </a:lnTo>
                <a:lnTo>
                  <a:pt x="619" y="682"/>
                </a:lnTo>
                <a:lnTo>
                  <a:pt x="619" y="685"/>
                </a:lnTo>
                <a:lnTo>
                  <a:pt x="619" y="687"/>
                </a:lnTo>
                <a:lnTo>
                  <a:pt x="619" y="690"/>
                </a:lnTo>
                <a:lnTo>
                  <a:pt x="621" y="690"/>
                </a:lnTo>
                <a:lnTo>
                  <a:pt x="621" y="693"/>
                </a:lnTo>
                <a:lnTo>
                  <a:pt x="621" y="695"/>
                </a:lnTo>
                <a:lnTo>
                  <a:pt x="621" y="698"/>
                </a:lnTo>
                <a:lnTo>
                  <a:pt x="624" y="698"/>
                </a:lnTo>
                <a:lnTo>
                  <a:pt x="624" y="700"/>
                </a:lnTo>
                <a:lnTo>
                  <a:pt x="624" y="703"/>
                </a:lnTo>
                <a:lnTo>
                  <a:pt x="626" y="703"/>
                </a:lnTo>
                <a:lnTo>
                  <a:pt x="626" y="706"/>
                </a:lnTo>
                <a:lnTo>
                  <a:pt x="629" y="711"/>
                </a:lnTo>
                <a:lnTo>
                  <a:pt x="629" y="713"/>
                </a:lnTo>
                <a:lnTo>
                  <a:pt x="629" y="716"/>
                </a:lnTo>
                <a:lnTo>
                  <a:pt x="629" y="719"/>
                </a:lnTo>
                <a:lnTo>
                  <a:pt x="632" y="719"/>
                </a:lnTo>
                <a:lnTo>
                  <a:pt x="632" y="721"/>
                </a:lnTo>
                <a:lnTo>
                  <a:pt x="632" y="724"/>
                </a:lnTo>
                <a:lnTo>
                  <a:pt x="632" y="727"/>
                </a:lnTo>
                <a:lnTo>
                  <a:pt x="629" y="727"/>
                </a:lnTo>
                <a:lnTo>
                  <a:pt x="632" y="727"/>
                </a:lnTo>
                <a:lnTo>
                  <a:pt x="632" y="729"/>
                </a:lnTo>
                <a:lnTo>
                  <a:pt x="632" y="732"/>
                </a:lnTo>
                <a:lnTo>
                  <a:pt x="632" y="734"/>
                </a:lnTo>
                <a:lnTo>
                  <a:pt x="632" y="737"/>
                </a:lnTo>
                <a:lnTo>
                  <a:pt x="632" y="740"/>
                </a:lnTo>
                <a:lnTo>
                  <a:pt x="629" y="745"/>
                </a:lnTo>
                <a:lnTo>
                  <a:pt x="619" y="745"/>
                </a:lnTo>
                <a:lnTo>
                  <a:pt x="616" y="745"/>
                </a:lnTo>
                <a:lnTo>
                  <a:pt x="616" y="742"/>
                </a:lnTo>
                <a:lnTo>
                  <a:pt x="613" y="742"/>
                </a:lnTo>
                <a:lnTo>
                  <a:pt x="603" y="747"/>
                </a:lnTo>
                <a:lnTo>
                  <a:pt x="600" y="750"/>
                </a:lnTo>
                <a:lnTo>
                  <a:pt x="598" y="750"/>
                </a:lnTo>
                <a:lnTo>
                  <a:pt x="595" y="747"/>
                </a:lnTo>
                <a:lnTo>
                  <a:pt x="593" y="763"/>
                </a:lnTo>
                <a:lnTo>
                  <a:pt x="593" y="766"/>
                </a:lnTo>
                <a:lnTo>
                  <a:pt x="593" y="768"/>
                </a:lnTo>
                <a:lnTo>
                  <a:pt x="593" y="771"/>
                </a:lnTo>
                <a:lnTo>
                  <a:pt x="590" y="774"/>
                </a:lnTo>
                <a:lnTo>
                  <a:pt x="590" y="776"/>
                </a:lnTo>
                <a:lnTo>
                  <a:pt x="587" y="779"/>
                </a:lnTo>
                <a:lnTo>
                  <a:pt x="585" y="781"/>
                </a:lnTo>
                <a:lnTo>
                  <a:pt x="579" y="784"/>
                </a:lnTo>
                <a:lnTo>
                  <a:pt x="579" y="787"/>
                </a:lnTo>
                <a:lnTo>
                  <a:pt x="577" y="787"/>
                </a:lnTo>
                <a:lnTo>
                  <a:pt x="574" y="789"/>
                </a:lnTo>
                <a:lnTo>
                  <a:pt x="572" y="792"/>
                </a:lnTo>
                <a:lnTo>
                  <a:pt x="569" y="794"/>
                </a:lnTo>
                <a:lnTo>
                  <a:pt x="566" y="794"/>
                </a:lnTo>
                <a:lnTo>
                  <a:pt x="564" y="794"/>
                </a:lnTo>
                <a:lnTo>
                  <a:pt x="559" y="794"/>
                </a:lnTo>
                <a:lnTo>
                  <a:pt x="556" y="794"/>
                </a:lnTo>
                <a:lnTo>
                  <a:pt x="553" y="794"/>
                </a:lnTo>
                <a:lnTo>
                  <a:pt x="553" y="800"/>
                </a:lnTo>
                <a:lnTo>
                  <a:pt x="551" y="802"/>
                </a:lnTo>
                <a:lnTo>
                  <a:pt x="551" y="805"/>
                </a:lnTo>
                <a:lnTo>
                  <a:pt x="548" y="805"/>
                </a:lnTo>
                <a:lnTo>
                  <a:pt x="540" y="805"/>
                </a:lnTo>
                <a:lnTo>
                  <a:pt x="538" y="805"/>
                </a:lnTo>
                <a:lnTo>
                  <a:pt x="538" y="808"/>
                </a:lnTo>
                <a:lnTo>
                  <a:pt x="535" y="810"/>
                </a:lnTo>
                <a:lnTo>
                  <a:pt x="535" y="813"/>
                </a:lnTo>
                <a:lnTo>
                  <a:pt x="530" y="815"/>
                </a:lnTo>
                <a:lnTo>
                  <a:pt x="527" y="815"/>
                </a:lnTo>
                <a:lnTo>
                  <a:pt x="525" y="815"/>
                </a:lnTo>
                <a:lnTo>
                  <a:pt x="522" y="818"/>
                </a:lnTo>
                <a:lnTo>
                  <a:pt x="519" y="818"/>
                </a:lnTo>
                <a:lnTo>
                  <a:pt x="517" y="821"/>
                </a:lnTo>
                <a:lnTo>
                  <a:pt x="514" y="821"/>
                </a:lnTo>
                <a:lnTo>
                  <a:pt x="512" y="821"/>
                </a:lnTo>
                <a:lnTo>
                  <a:pt x="509" y="823"/>
                </a:lnTo>
                <a:lnTo>
                  <a:pt x="506" y="823"/>
                </a:lnTo>
                <a:lnTo>
                  <a:pt x="506" y="826"/>
                </a:lnTo>
                <a:lnTo>
                  <a:pt x="509" y="826"/>
                </a:lnTo>
                <a:lnTo>
                  <a:pt x="506" y="828"/>
                </a:lnTo>
                <a:lnTo>
                  <a:pt x="504" y="831"/>
                </a:lnTo>
                <a:lnTo>
                  <a:pt x="501" y="831"/>
                </a:lnTo>
                <a:lnTo>
                  <a:pt x="501" y="834"/>
                </a:lnTo>
                <a:lnTo>
                  <a:pt x="501" y="836"/>
                </a:lnTo>
                <a:lnTo>
                  <a:pt x="499" y="836"/>
                </a:lnTo>
                <a:lnTo>
                  <a:pt x="496" y="839"/>
                </a:lnTo>
                <a:lnTo>
                  <a:pt x="493" y="841"/>
                </a:lnTo>
                <a:lnTo>
                  <a:pt x="488" y="844"/>
                </a:lnTo>
                <a:lnTo>
                  <a:pt x="488" y="847"/>
                </a:lnTo>
                <a:lnTo>
                  <a:pt x="486" y="847"/>
                </a:lnTo>
                <a:lnTo>
                  <a:pt x="486" y="852"/>
                </a:lnTo>
                <a:lnTo>
                  <a:pt x="483" y="852"/>
                </a:lnTo>
                <a:lnTo>
                  <a:pt x="480" y="852"/>
                </a:lnTo>
                <a:lnTo>
                  <a:pt x="478" y="855"/>
                </a:lnTo>
                <a:lnTo>
                  <a:pt x="475" y="855"/>
                </a:lnTo>
                <a:lnTo>
                  <a:pt x="470" y="857"/>
                </a:lnTo>
                <a:lnTo>
                  <a:pt x="465" y="857"/>
                </a:lnTo>
                <a:lnTo>
                  <a:pt x="462" y="857"/>
                </a:lnTo>
                <a:lnTo>
                  <a:pt x="459" y="857"/>
                </a:lnTo>
                <a:lnTo>
                  <a:pt x="459" y="855"/>
                </a:lnTo>
                <a:lnTo>
                  <a:pt x="454" y="855"/>
                </a:lnTo>
                <a:lnTo>
                  <a:pt x="449" y="849"/>
                </a:lnTo>
                <a:lnTo>
                  <a:pt x="446" y="849"/>
                </a:lnTo>
                <a:lnTo>
                  <a:pt x="444" y="849"/>
                </a:lnTo>
                <a:lnTo>
                  <a:pt x="441" y="852"/>
                </a:lnTo>
                <a:lnTo>
                  <a:pt x="436" y="852"/>
                </a:lnTo>
                <a:lnTo>
                  <a:pt x="433" y="857"/>
                </a:lnTo>
                <a:lnTo>
                  <a:pt x="431" y="860"/>
                </a:lnTo>
                <a:lnTo>
                  <a:pt x="428" y="860"/>
                </a:lnTo>
                <a:lnTo>
                  <a:pt x="425" y="860"/>
                </a:lnTo>
                <a:lnTo>
                  <a:pt x="425" y="862"/>
                </a:lnTo>
                <a:lnTo>
                  <a:pt x="420" y="865"/>
                </a:lnTo>
                <a:lnTo>
                  <a:pt x="418" y="868"/>
                </a:lnTo>
                <a:lnTo>
                  <a:pt x="407" y="873"/>
                </a:lnTo>
                <a:lnTo>
                  <a:pt x="402" y="875"/>
                </a:lnTo>
                <a:lnTo>
                  <a:pt x="399" y="875"/>
                </a:lnTo>
                <a:lnTo>
                  <a:pt x="397" y="873"/>
                </a:lnTo>
                <a:lnTo>
                  <a:pt x="394" y="873"/>
                </a:lnTo>
                <a:lnTo>
                  <a:pt x="392" y="873"/>
                </a:lnTo>
                <a:lnTo>
                  <a:pt x="389" y="873"/>
                </a:lnTo>
                <a:lnTo>
                  <a:pt x="386" y="873"/>
                </a:lnTo>
                <a:lnTo>
                  <a:pt x="384" y="870"/>
                </a:lnTo>
                <a:lnTo>
                  <a:pt x="381" y="870"/>
                </a:lnTo>
                <a:lnTo>
                  <a:pt x="381" y="873"/>
                </a:lnTo>
                <a:lnTo>
                  <a:pt x="378" y="873"/>
                </a:lnTo>
                <a:lnTo>
                  <a:pt x="378" y="875"/>
                </a:lnTo>
                <a:lnTo>
                  <a:pt x="373" y="875"/>
                </a:lnTo>
                <a:lnTo>
                  <a:pt x="371" y="875"/>
                </a:lnTo>
                <a:lnTo>
                  <a:pt x="365" y="875"/>
                </a:lnTo>
                <a:lnTo>
                  <a:pt x="363" y="873"/>
                </a:lnTo>
                <a:lnTo>
                  <a:pt x="360" y="870"/>
                </a:lnTo>
                <a:lnTo>
                  <a:pt x="358" y="870"/>
                </a:lnTo>
                <a:lnTo>
                  <a:pt x="358" y="868"/>
                </a:lnTo>
                <a:lnTo>
                  <a:pt x="358" y="865"/>
                </a:lnTo>
                <a:lnTo>
                  <a:pt x="355" y="862"/>
                </a:lnTo>
                <a:lnTo>
                  <a:pt x="355" y="860"/>
                </a:lnTo>
                <a:lnTo>
                  <a:pt x="355" y="857"/>
                </a:lnTo>
                <a:lnTo>
                  <a:pt x="352" y="857"/>
                </a:lnTo>
                <a:lnTo>
                  <a:pt x="350" y="855"/>
                </a:lnTo>
                <a:lnTo>
                  <a:pt x="347" y="855"/>
                </a:lnTo>
                <a:lnTo>
                  <a:pt x="345" y="855"/>
                </a:lnTo>
                <a:lnTo>
                  <a:pt x="342" y="855"/>
                </a:lnTo>
                <a:lnTo>
                  <a:pt x="329" y="847"/>
                </a:lnTo>
                <a:lnTo>
                  <a:pt x="326" y="844"/>
                </a:lnTo>
                <a:lnTo>
                  <a:pt x="324" y="841"/>
                </a:lnTo>
                <a:lnTo>
                  <a:pt x="321" y="841"/>
                </a:lnTo>
                <a:lnTo>
                  <a:pt x="318" y="841"/>
                </a:lnTo>
                <a:lnTo>
                  <a:pt x="318" y="839"/>
                </a:lnTo>
                <a:lnTo>
                  <a:pt x="318" y="836"/>
                </a:lnTo>
                <a:lnTo>
                  <a:pt x="318" y="834"/>
                </a:lnTo>
                <a:lnTo>
                  <a:pt x="316" y="831"/>
                </a:lnTo>
                <a:lnTo>
                  <a:pt x="313" y="828"/>
                </a:lnTo>
                <a:lnTo>
                  <a:pt x="311" y="828"/>
                </a:lnTo>
                <a:lnTo>
                  <a:pt x="311" y="826"/>
                </a:lnTo>
                <a:lnTo>
                  <a:pt x="308" y="823"/>
                </a:lnTo>
                <a:lnTo>
                  <a:pt x="305" y="823"/>
                </a:lnTo>
                <a:lnTo>
                  <a:pt x="305" y="826"/>
                </a:lnTo>
                <a:lnTo>
                  <a:pt x="303" y="828"/>
                </a:lnTo>
                <a:lnTo>
                  <a:pt x="300" y="828"/>
                </a:lnTo>
                <a:lnTo>
                  <a:pt x="300" y="826"/>
                </a:lnTo>
                <a:lnTo>
                  <a:pt x="298" y="826"/>
                </a:lnTo>
                <a:lnTo>
                  <a:pt x="295" y="826"/>
                </a:lnTo>
                <a:lnTo>
                  <a:pt x="292" y="826"/>
                </a:lnTo>
                <a:lnTo>
                  <a:pt x="290" y="826"/>
                </a:lnTo>
                <a:lnTo>
                  <a:pt x="287" y="826"/>
                </a:lnTo>
                <a:lnTo>
                  <a:pt x="285" y="826"/>
                </a:lnTo>
                <a:lnTo>
                  <a:pt x="285" y="828"/>
                </a:lnTo>
                <a:lnTo>
                  <a:pt x="282" y="828"/>
                </a:lnTo>
                <a:lnTo>
                  <a:pt x="282" y="831"/>
                </a:lnTo>
                <a:lnTo>
                  <a:pt x="279" y="831"/>
                </a:lnTo>
                <a:lnTo>
                  <a:pt x="277" y="831"/>
                </a:lnTo>
                <a:lnTo>
                  <a:pt x="274" y="831"/>
                </a:lnTo>
                <a:lnTo>
                  <a:pt x="271" y="831"/>
                </a:lnTo>
                <a:lnTo>
                  <a:pt x="269" y="834"/>
                </a:lnTo>
                <a:lnTo>
                  <a:pt x="266" y="834"/>
                </a:lnTo>
                <a:lnTo>
                  <a:pt x="264" y="834"/>
                </a:lnTo>
                <a:lnTo>
                  <a:pt x="261" y="836"/>
                </a:lnTo>
                <a:lnTo>
                  <a:pt x="261" y="839"/>
                </a:lnTo>
                <a:lnTo>
                  <a:pt x="258" y="841"/>
                </a:lnTo>
                <a:lnTo>
                  <a:pt x="258" y="844"/>
                </a:lnTo>
                <a:lnTo>
                  <a:pt x="256" y="844"/>
                </a:lnTo>
                <a:lnTo>
                  <a:pt x="253" y="844"/>
                </a:lnTo>
                <a:lnTo>
                  <a:pt x="245" y="841"/>
                </a:lnTo>
                <a:lnTo>
                  <a:pt x="230" y="839"/>
                </a:lnTo>
                <a:lnTo>
                  <a:pt x="222" y="836"/>
                </a:lnTo>
                <a:lnTo>
                  <a:pt x="217" y="836"/>
                </a:lnTo>
                <a:lnTo>
                  <a:pt x="214" y="839"/>
                </a:lnTo>
                <a:lnTo>
                  <a:pt x="211" y="841"/>
                </a:lnTo>
                <a:lnTo>
                  <a:pt x="206" y="841"/>
                </a:lnTo>
                <a:lnTo>
                  <a:pt x="204" y="841"/>
                </a:lnTo>
                <a:lnTo>
                  <a:pt x="201" y="844"/>
                </a:lnTo>
                <a:lnTo>
                  <a:pt x="198" y="849"/>
                </a:lnTo>
                <a:lnTo>
                  <a:pt x="196" y="849"/>
                </a:lnTo>
                <a:lnTo>
                  <a:pt x="193" y="849"/>
                </a:lnTo>
                <a:lnTo>
                  <a:pt x="193" y="852"/>
                </a:lnTo>
                <a:lnTo>
                  <a:pt x="191" y="852"/>
                </a:lnTo>
                <a:lnTo>
                  <a:pt x="188" y="857"/>
                </a:lnTo>
                <a:lnTo>
                  <a:pt x="183" y="860"/>
                </a:lnTo>
                <a:lnTo>
                  <a:pt x="178" y="860"/>
                </a:lnTo>
                <a:lnTo>
                  <a:pt x="175" y="860"/>
                </a:lnTo>
                <a:lnTo>
                  <a:pt x="172" y="860"/>
                </a:lnTo>
                <a:lnTo>
                  <a:pt x="167" y="860"/>
                </a:lnTo>
                <a:lnTo>
                  <a:pt x="159" y="865"/>
                </a:lnTo>
                <a:lnTo>
                  <a:pt x="157" y="865"/>
                </a:lnTo>
                <a:lnTo>
                  <a:pt x="151" y="868"/>
                </a:lnTo>
                <a:lnTo>
                  <a:pt x="141" y="868"/>
                </a:lnTo>
                <a:lnTo>
                  <a:pt x="138" y="865"/>
                </a:lnTo>
                <a:lnTo>
                  <a:pt x="136" y="865"/>
                </a:lnTo>
                <a:lnTo>
                  <a:pt x="133" y="865"/>
                </a:lnTo>
                <a:lnTo>
                  <a:pt x="133" y="868"/>
                </a:lnTo>
                <a:lnTo>
                  <a:pt x="131" y="868"/>
                </a:lnTo>
                <a:lnTo>
                  <a:pt x="128" y="868"/>
                </a:lnTo>
                <a:lnTo>
                  <a:pt x="125" y="870"/>
                </a:lnTo>
                <a:lnTo>
                  <a:pt x="123" y="870"/>
                </a:lnTo>
                <a:lnTo>
                  <a:pt x="120" y="870"/>
                </a:lnTo>
                <a:lnTo>
                  <a:pt x="120" y="873"/>
                </a:lnTo>
                <a:lnTo>
                  <a:pt x="117" y="873"/>
                </a:lnTo>
                <a:lnTo>
                  <a:pt x="115" y="873"/>
                </a:lnTo>
                <a:lnTo>
                  <a:pt x="112" y="873"/>
                </a:lnTo>
                <a:lnTo>
                  <a:pt x="107" y="873"/>
                </a:lnTo>
                <a:lnTo>
                  <a:pt x="104" y="873"/>
                </a:lnTo>
                <a:lnTo>
                  <a:pt x="102" y="873"/>
                </a:lnTo>
                <a:lnTo>
                  <a:pt x="99" y="870"/>
                </a:lnTo>
                <a:lnTo>
                  <a:pt x="97" y="870"/>
                </a:lnTo>
                <a:lnTo>
                  <a:pt x="91" y="873"/>
                </a:lnTo>
                <a:lnTo>
                  <a:pt x="89" y="873"/>
                </a:lnTo>
                <a:lnTo>
                  <a:pt x="89" y="870"/>
                </a:lnTo>
                <a:lnTo>
                  <a:pt x="94" y="862"/>
                </a:lnTo>
                <a:lnTo>
                  <a:pt x="97" y="855"/>
                </a:lnTo>
                <a:lnTo>
                  <a:pt x="99" y="852"/>
                </a:lnTo>
                <a:lnTo>
                  <a:pt x="99" y="849"/>
                </a:lnTo>
                <a:lnTo>
                  <a:pt x="97" y="841"/>
                </a:lnTo>
                <a:lnTo>
                  <a:pt x="97" y="834"/>
                </a:lnTo>
                <a:lnTo>
                  <a:pt x="94" y="831"/>
                </a:lnTo>
                <a:lnTo>
                  <a:pt x="94" y="823"/>
                </a:lnTo>
                <a:lnTo>
                  <a:pt x="97" y="808"/>
                </a:lnTo>
                <a:lnTo>
                  <a:pt x="94" y="805"/>
                </a:lnTo>
                <a:lnTo>
                  <a:pt x="94" y="800"/>
                </a:lnTo>
                <a:lnTo>
                  <a:pt x="94" y="797"/>
                </a:lnTo>
                <a:lnTo>
                  <a:pt x="94" y="794"/>
                </a:lnTo>
                <a:lnTo>
                  <a:pt x="94" y="792"/>
                </a:lnTo>
                <a:lnTo>
                  <a:pt x="94" y="789"/>
                </a:lnTo>
                <a:lnTo>
                  <a:pt x="91" y="781"/>
                </a:lnTo>
                <a:lnTo>
                  <a:pt x="94" y="781"/>
                </a:lnTo>
                <a:lnTo>
                  <a:pt x="94" y="779"/>
                </a:lnTo>
                <a:lnTo>
                  <a:pt x="94" y="776"/>
                </a:lnTo>
                <a:lnTo>
                  <a:pt x="94" y="771"/>
                </a:lnTo>
                <a:lnTo>
                  <a:pt x="94" y="768"/>
                </a:lnTo>
                <a:lnTo>
                  <a:pt x="91" y="768"/>
                </a:lnTo>
                <a:lnTo>
                  <a:pt x="91" y="766"/>
                </a:lnTo>
                <a:lnTo>
                  <a:pt x="94" y="766"/>
                </a:lnTo>
                <a:lnTo>
                  <a:pt x="94" y="763"/>
                </a:lnTo>
                <a:lnTo>
                  <a:pt x="94" y="760"/>
                </a:lnTo>
                <a:lnTo>
                  <a:pt x="94" y="755"/>
                </a:lnTo>
                <a:lnTo>
                  <a:pt x="94" y="753"/>
                </a:lnTo>
                <a:lnTo>
                  <a:pt x="94" y="750"/>
                </a:lnTo>
                <a:lnTo>
                  <a:pt x="94" y="745"/>
                </a:lnTo>
                <a:lnTo>
                  <a:pt x="94" y="742"/>
                </a:lnTo>
                <a:lnTo>
                  <a:pt x="91" y="737"/>
                </a:lnTo>
                <a:lnTo>
                  <a:pt x="91" y="734"/>
                </a:lnTo>
                <a:lnTo>
                  <a:pt x="91" y="732"/>
                </a:lnTo>
                <a:lnTo>
                  <a:pt x="91" y="729"/>
                </a:lnTo>
                <a:lnTo>
                  <a:pt x="94" y="727"/>
                </a:lnTo>
                <a:lnTo>
                  <a:pt x="97" y="724"/>
                </a:lnTo>
                <a:lnTo>
                  <a:pt x="99" y="721"/>
                </a:lnTo>
                <a:lnTo>
                  <a:pt x="99" y="719"/>
                </a:lnTo>
                <a:lnTo>
                  <a:pt x="102" y="716"/>
                </a:lnTo>
                <a:lnTo>
                  <a:pt x="104" y="711"/>
                </a:lnTo>
                <a:lnTo>
                  <a:pt x="104" y="708"/>
                </a:lnTo>
                <a:lnTo>
                  <a:pt x="107" y="708"/>
                </a:lnTo>
                <a:lnTo>
                  <a:pt x="107" y="706"/>
                </a:lnTo>
                <a:lnTo>
                  <a:pt x="110" y="706"/>
                </a:lnTo>
                <a:lnTo>
                  <a:pt x="112" y="703"/>
                </a:lnTo>
                <a:lnTo>
                  <a:pt x="115" y="703"/>
                </a:lnTo>
                <a:lnTo>
                  <a:pt x="115" y="700"/>
                </a:lnTo>
                <a:lnTo>
                  <a:pt x="117" y="700"/>
                </a:lnTo>
                <a:lnTo>
                  <a:pt x="117" y="698"/>
                </a:lnTo>
                <a:lnTo>
                  <a:pt x="117" y="695"/>
                </a:lnTo>
                <a:lnTo>
                  <a:pt x="115" y="695"/>
                </a:lnTo>
                <a:lnTo>
                  <a:pt x="115" y="693"/>
                </a:lnTo>
                <a:lnTo>
                  <a:pt x="115" y="690"/>
                </a:lnTo>
                <a:lnTo>
                  <a:pt x="115" y="687"/>
                </a:lnTo>
                <a:lnTo>
                  <a:pt x="115" y="682"/>
                </a:lnTo>
                <a:lnTo>
                  <a:pt x="115" y="680"/>
                </a:lnTo>
                <a:lnTo>
                  <a:pt x="115" y="677"/>
                </a:lnTo>
                <a:lnTo>
                  <a:pt x="115" y="674"/>
                </a:lnTo>
                <a:lnTo>
                  <a:pt x="115" y="672"/>
                </a:lnTo>
                <a:lnTo>
                  <a:pt x="117" y="672"/>
                </a:lnTo>
                <a:lnTo>
                  <a:pt x="117" y="669"/>
                </a:lnTo>
                <a:lnTo>
                  <a:pt x="117" y="666"/>
                </a:lnTo>
                <a:lnTo>
                  <a:pt x="117" y="661"/>
                </a:lnTo>
                <a:lnTo>
                  <a:pt x="117" y="656"/>
                </a:lnTo>
                <a:lnTo>
                  <a:pt x="117" y="653"/>
                </a:lnTo>
                <a:lnTo>
                  <a:pt x="117" y="651"/>
                </a:lnTo>
                <a:lnTo>
                  <a:pt x="120" y="651"/>
                </a:lnTo>
                <a:lnTo>
                  <a:pt x="120" y="648"/>
                </a:lnTo>
                <a:lnTo>
                  <a:pt x="117" y="648"/>
                </a:lnTo>
                <a:lnTo>
                  <a:pt x="117" y="646"/>
                </a:lnTo>
                <a:lnTo>
                  <a:pt x="117" y="643"/>
                </a:lnTo>
                <a:lnTo>
                  <a:pt x="120" y="640"/>
                </a:lnTo>
                <a:lnTo>
                  <a:pt x="123" y="640"/>
                </a:lnTo>
                <a:lnTo>
                  <a:pt x="123" y="638"/>
                </a:lnTo>
                <a:lnTo>
                  <a:pt x="125" y="638"/>
                </a:lnTo>
                <a:lnTo>
                  <a:pt x="125" y="635"/>
                </a:lnTo>
                <a:lnTo>
                  <a:pt x="123" y="635"/>
                </a:lnTo>
                <a:lnTo>
                  <a:pt x="120" y="635"/>
                </a:lnTo>
                <a:lnTo>
                  <a:pt x="120" y="633"/>
                </a:lnTo>
                <a:lnTo>
                  <a:pt x="117" y="633"/>
                </a:lnTo>
                <a:lnTo>
                  <a:pt x="117" y="630"/>
                </a:lnTo>
                <a:lnTo>
                  <a:pt x="117" y="627"/>
                </a:lnTo>
                <a:lnTo>
                  <a:pt x="115" y="627"/>
                </a:lnTo>
                <a:lnTo>
                  <a:pt x="115" y="625"/>
                </a:lnTo>
                <a:lnTo>
                  <a:pt x="112" y="625"/>
                </a:lnTo>
                <a:lnTo>
                  <a:pt x="112" y="622"/>
                </a:lnTo>
                <a:lnTo>
                  <a:pt x="112" y="619"/>
                </a:lnTo>
                <a:lnTo>
                  <a:pt x="110" y="619"/>
                </a:lnTo>
                <a:lnTo>
                  <a:pt x="110" y="617"/>
                </a:lnTo>
                <a:lnTo>
                  <a:pt x="110" y="614"/>
                </a:lnTo>
                <a:lnTo>
                  <a:pt x="110" y="612"/>
                </a:lnTo>
                <a:lnTo>
                  <a:pt x="110" y="609"/>
                </a:lnTo>
                <a:lnTo>
                  <a:pt x="112" y="609"/>
                </a:lnTo>
                <a:lnTo>
                  <a:pt x="110" y="609"/>
                </a:lnTo>
                <a:lnTo>
                  <a:pt x="107" y="609"/>
                </a:lnTo>
                <a:lnTo>
                  <a:pt x="107" y="606"/>
                </a:lnTo>
                <a:lnTo>
                  <a:pt x="104" y="606"/>
                </a:lnTo>
                <a:lnTo>
                  <a:pt x="104" y="604"/>
                </a:lnTo>
                <a:lnTo>
                  <a:pt x="102" y="601"/>
                </a:lnTo>
                <a:lnTo>
                  <a:pt x="99" y="601"/>
                </a:lnTo>
                <a:lnTo>
                  <a:pt x="99" y="599"/>
                </a:lnTo>
                <a:lnTo>
                  <a:pt x="97" y="599"/>
                </a:lnTo>
                <a:lnTo>
                  <a:pt x="94" y="599"/>
                </a:lnTo>
                <a:lnTo>
                  <a:pt x="94" y="596"/>
                </a:lnTo>
                <a:lnTo>
                  <a:pt x="94" y="593"/>
                </a:lnTo>
                <a:lnTo>
                  <a:pt x="97" y="593"/>
                </a:lnTo>
                <a:lnTo>
                  <a:pt x="97" y="591"/>
                </a:lnTo>
                <a:lnTo>
                  <a:pt x="99" y="591"/>
                </a:lnTo>
                <a:lnTo>
                  <a:pt x="99" y="588"/>
                </a:lnTo>
                <a:lnTo>
                  <a:pt x="99" y="585"/>
                </a:lnTo>
                <a:lnTo>
                  <a:pt x="99" y="583"/>
                </a:lnTo>
                <a:lnTo>
                  <a:pt x="99" y="580"/>
                </a:lnTo>
                <a:lnTo>
                  <a:pt x="99" y="578"/>
                </a:lnTo>
                <a:lnTo>
                  <a:pt x="102" y="575"/>
                </a:lnTo>
                <a:lnTo>
                  <a:pt x="104" y="572"/>
                </a:lnTo>
                <a:lnTo>
                  <a:pt x="104" y="570"/>
                </a:lnTo>
                <a:lnTo>
                  <a:pt x="107" y="570"/>
                </a:lnTo>
                <a:lnTo>
                  <a:pt x="107" y="567"/>
                </a:lnTo>
                <a:lnTo>
                  <a:pt x="107" y="565"/>
                </a:lnTo>
                <a:lnTo>
                  <a:pt x="107" y="562"/>
                </a:lnTo>
                <a:lnTo>
                  <a:pt x="107" y="559"/>
                </a:lnTo>
                <a:lnTo>
                  <a:pt x="110" y="559"/>
                </a:lnTo>
                <a:lnTo>
                  <a:pt x="110" y="557"/>
                </a:lnTo>
                <a:lnTo>
                  <a:pt x="110" y="554"/>
                </a:lnTo>
                <a:lnTo>
                  <a:pt x="112" y="554"/>
                </a:lnTo>
                <a:lnTo>
                  <a:pt x="112" y="552"/>
                </a:lnTo>
                <a:lnTo>
                  <a:pt x="112" y="549"/>
                </a:lnTo>
                <a:lnTo>
                  <a:pt x="110" y="549"/>
                </a:lnTo>
                <a:lnTo>
                  <a:pt x="112" y="546"/>
                </a:lnTo>
                <a:lnTo>
                  <a:pt x="110" y="544"/>
                </a:lnTo>
                <a:lnTo>
                  <a:pt x="110" y="541"/>
                </a:lnTo>
                <a:lnTo>
                  <a:pt x="107" y="541"/>
                </a:lnTo>
                <a:lnTo>
                  <a:pt x="107" y="538"/>
                </a:lnTo>
                <a:lnTo>
                  <a:pt x="104" y="536"/>
                </a:lnTo>
                <a:lnTo>
                  <a:pt x="104" y="531"/>
                </a:lnTo>
                <a:lnTo>
                  <a:pt x="102" y="525"/>
                </a:lnTo>
                <a:lnTo>
                  <a:pt x="99" y="525"/>
                </a:lnTo>
                <a:lnTo>
                  <a:pt x="97" y="525"/>
                </a:lnTo>
                <a:lnTo>
                  <a:pt x="94" y="525"/>
                </a:lnTo>
                <a:lnTo>
                  <a:pt x="94" y="523"/>
                </a:lnTo>
                <a:lnTo>
                  <a:pt x="91" y="523"/>
                </a:lnTo>
                <a:lnTo>
                  <a:pt x="91" y="520"/>
                </a:lnTo>
                <a:lnTo>
                  <a:pt x="94" y="518"/>
                </a:lnTo>
                <a:lnTo>
                  <a:pt x="94" y="515"/>
                </a:lnTo>
                <a:lnTo>
                  <a:pt x="97" y="515"/>
                </a:lnTo>
                <a:lnTo>
                  <a:pt x="97" y="512"/>
                </a:lnTo>
                <a:lnTo>
                  <a:pt x="99" y="510"/>
                </a:lnTo>
                <a:lnTo>
                  <a:pt x="99" y="507"/>
                </a:lnTo>
                <a:lnTo>
                  <a:pt x="102" y="502"/>
                </a:lnTo>
                <a:lnTo>
                  <a:pt x="102" y="499"/>
                </a:lnTo>
                <a:lnTo>
                  <a:pt x="102" y="497"/>
                </a:lnTo>
                <a:lnTo>
                  <a:pt x="99" y="497"/>
                </a:lnTo>
                <a:lnTo>
                  <a:pt x="99" y="494"/>
                </a:lnTo>
                <a:lnTo>
                  <a:pt x="97" y="491"/>
                </a:lnTo>
                <a:lnTo>
                  <a:pt x="99" y="491"/>
                </a:lnTo>
                <a:lnTo>
                  <a:pt x="99" y="489"/>
                </a:lnTo>
                <a:lnTo>
                  <a:pt x="99" y="486"/>
                </a:lnTo>
                <a:lnTo>
                  <a:pt x="102" y="486"/>
                </a:lnTo>
                <a:lnTo>
                  <a:pt x="104" y="486"/>
                </a:lnTo>
                <a:lnTo>
                  <a:pt x="107" y="486"/>
                </a:lnTo>
                <a:lnTo>
                  <a:pt x="110" y="486"/>
                </a:lnTo>
                <a:lnTo>
                  <a:pt x="110" y="484"/>
                </a:lnTo>
                <a:lnTo>
                  <a:pt x="112" y="484"/>
                </a:lnTo>
                <a:lnTo>
                  <a:pt x="115" y="484"/>
                </a:lnTo>
                <a:lnTo>
                  <a:pt x="117" y="484"/>
                </a:lnTo>
                <a:lnTo>
                  <a:pt x="117" y="481"/>
                </a:lnTo>
                <a:lnTo>
                  <a:pt x="117" y="478"/>
                </a:lnTo>
                <a:lnTo>
                  <a:pt x="120" y="478"/>
                </a:lnTo>
                <a:lnTo>
                  <a:pt x="120" y="476"/>
                </a:lnTo>
                <a:lnTo>
                  <a:pt x="120" y="473"/>
                </a:lnTo>
                <a:lnTo>
                  <a:pt x="123" y="473"/>
                </a:lnTo>
                <a:lnTo>
                  <a:pt x="123" y="471"/>
                </a:lnTo>
                <a:lnTo>
                  <a:pt x="123" y="468"/>
                </a:lnTo>
                <a:lnTo>
                  <a:pt x="123" y="465"/>
                </a:lnTo>
                <a:lnTo>
                  <a:pt x="120" y="465"/>
                </a:lnTo>
                <a:lnTo>
                  <a:pt x="120" y="463"/>
                </a:lnTo>
                <a:lnTo>
                  <a:pt x="117" y="463"/>
                </a:lnTo>
                <a:lnTo>
                  <a:pt x="117" y="460"/>
                </a:lnTo>
                <a:lnTo>
                  <a:pt x="115" y="460"/>
                </a:lnTo>
                <a:lnTo>
                  <a:pt x="115" y="458"/>
                </a:lnTo>
                <a:lnTo>
                  <a:pt x="112" y="458"/>
                </a:lnTo>
                <a:lnTo>
                  <a:pt x="112" y="455"/>
                </a:lnTo>
                <a:lnTo>
                  <a:pt x="112" y="452"/>
                </a:lnTo>
                <a:lnTo>
                  <a:pt x="110" y="450"/>
                </a:lnTo>
                <a:lnTo>
                  <a:pt x="110" y="447"/>
                </a:lnTo>
                <a:lnTo>
                  <a:pt x="110" y="444"/>
                </a:lnTo>
                <a:lnTo>
                  <a:pt x="110" y="442"/>
                </a:lnTo>
                <a:lnTo>
                  <a:pt x="110" y="439"/>
                </a:lnTo>
                <a:lnTo>
                  <a:pt x="110" y="437"/>
                </a:lnTo>
                <a:lnTo>
                  <a:pt x="110" y="434"/>
                </a:lnTo>
                <a:lnTo>
                  <a:pt x="110" y="431"/>
                </a:lnTo>
                <a:lnTo>
                  <a:pt x="110" y="429"/>
                </a:lnTo>
                <a:lnTo>
                  <a:pt x="107" y="429"/>
                </a:lnTo>
                <a:lnTo>
                  <a:pt x="104" y="429"/>
                </a:lnTo>
                <a:lnTo>
                  <a:pt x="104" y="426"/>
                </a:lnTo>
                <a:lnTo>
                  <a:pt x="102" y="426"/>
                </a:lnTo>
                <a:lnTo>
                  <a:pt x="102" y="424"/>
                </a:lnTo>
                <a:lnTo>
                  <a:pt x="104" y="424"/>
                </a:lnTo>
                <a:lnTo>
                  <a:pt x="104" y="421"/>
                </a:lnTo>
                <a:lnTo>
                  <a:pt x="107" y="421"/>
                </a:lnTo>
                <a:lnTo>
                  <a:pt x="107" y="418"/>
                </a:lnTo>
                <a:lnTo>
                  <a:pt x="107" y="416"/>
                </a:lnTo>
                <a:lnTo>
                  <a:pt x="107" y="413"/>
                </a:lnTo>
                <a:lnTo>
                  <a:pt x="110" y="413"/>
                </a:lnTo>
                <a:lnTo>
                  <a:pt x="110" y="410"/>
                </a:lnTo>
                <a:lnTo>
                  <a:pt x="110" y="408"/>
                </a:lnTo>
                <a:lnTo>
                  <a:pt x="110" y="405"/>
                </a:lnTo>
                <a:lnTo>
                  <a:pt x="107" y="405"/>
                </a:lnTo>
                <a:lnTo>
                  <a:pt x="107" y="403"/>
                </a:lnTo>
                <a:lnTo>
                  <a:pt x="107" y="400"/>
                </a:lnTo>
                <a:lnTo>
                  <a:pt x="110" y="397"/>
                </a:lnTo>
                <a:lnTo>
                  <a:pt x="110" y="395"/>
                </a:lnTo>
                <a:lnTo>
                  <a:pt x="110" y="392"/>
                </a:lnTo>
                <a:lnTo>
                  <a:pt x="112" y="390"/>
                </a:lnTo>
                <a:lnTo>
                  <a:pt x="112" y="387"/>
                </a:lnTo>
                <a:lnTo>
                  <a:pt x="112" y="384"/>
                </a:lnTo>
                <a:lnTo>
                  <a:pt x="112" y="382"/>
                </a:lnTo>
                <a:lnTo>
                  <a:pt x="112" y="379"/>
                </a:lnTo>
                <a:lnTo>
                  <a:pt x="112" y="377"/>
                </a:lnTo>
                <a:lnTo>
                  <a:pt x="112" y="371"/>
                </a:lnTo>
                <a:lnTo>
                  <a:pt x="110" y="371"/>
                </a:lnTo>
                <a:lnTo>
                  <a:pt x="97" y="371"/>
                </a:lnTo>
                <a:lnTo>
                  <a:pt x="97" y="369"/>
                </a:lnTo>
                <a:lnTo>
                  <a:pt x="97" y="366"/>
                </a:lnTo>
                <a:lnTo>
                  <a:pt x="94" y="366"/>
                </a:lnTo>
                <a:lnTo>
                  <a:pt x="94" y="363"/>
                </a:lnTo>
                <a:lnTo>
                  <a:pt x="94" y="361"/>
                </a:lnTo>
                <a:lnTo>
                  <a:pt x="91" y="361"/>
                </a:lnTo>
                <a:lnTo>
                  <a:pt x="91" y="358"/>
                </a:lnTo>
                <a:lnTo>
                  <a:pt x="91" y="356"/>
                </a:lnTo>
                <a:lnTo>
                  <a:pt x="91" y="353"/>
                </a:lnTo>
                <a:lnTo>
                  <a:pt x="94" y="353"/>
                </a:lnTo>
                <a:lnTo>
                  <a:pt x="91" y="353"/>
                </a:lnTo>
                <a:lnTo>
                  <a:pt x="89" y="353"/>
                </a:lnTo>
                <a:lnTo>
                  <a:pt x="89" y="356"/>
                </a:lnTo>
                <a:lnTo>
                  <a:pt x="86" y="358"/>
                </a:lnTo>
                <a:lnTo>
                  <a:pt x="86" y="361"/>
                </a:lnTo>
                <a:lnTo>
                  <a:pt x="86" y="363"/>
                </a:lnTo>
                <a:lnTo>
                  <a:pt x="86" y="366"/>
                </a:lnTo>
                <a:lnTo>
                  <a:pt x="84" y="366"/>
                </a:lnTo>
                <a:lnTo>
                  <a:pt x="84" y="369"/>
                </a:lnTo>
                <a:lnTo>
                  <a:pt x="84" y="371"/>
                </a:lnTo>
                <a:lnTo>
                  <a:pt x="81" y="371"/>
                </a:lnTo>
                <a:lnTo>
                  <a:pt x="81" y="374"/>
                </a:lnTo>
                <a:lnTo>
                  <a:pt x="78" y="377"/>
                </a:lnTo>
                <a:lnTo>
                  <a:pt x="78" y="379"/>
                </a:lnTo>
                <a:lnTo>
                  <a:pt x="76" y="379"/>
                </a:lnTo>
                <a:lnTo>
                  <a:pt x="76" y="382"/>
                </a:lnTo>
                <a:lnTo>
                  <a:pt x="73" y="382"/>
                </a:lnTo>
                <a:lnTo>
                  <a:pt x="73" y="384"/>
                </a:lnTo>
                <a:lnTo>
                  <a:pt x="70" y="384"/>
                </a:lnTo>
                <a:lnTo>
                  <a:pt x="70" y="387"/>
                </a:lnTo>
                <a:lnTo>
                  <a:pt x="68" y="387"/>
                </a:lnTo>
                <a:lnTo>
                  <a:pt x="65" y="387"/>
                </a:lnTo>
                <a:lnTo>
                  <a:pt x="65" y="390"/>
                </a:lnTo>
                <a:lnTo>
                  <a:pt x="63" y="390"/>
                </a:lnTo>
                <a:lnTo>
                  <a:pt x="60" y="390"/>
                </a:lnTo>
                <a:lnTo>
                  <a:pt x="57" y="387"/>
                </a:lnTo>
                <a:lnTo>
                  <a:pt x="55" y="384"/>
                </a:lnTo>
                <a:lnTo>
                  <a:pt x="52" y="382"/>
                </a:lnTo>
                <a:lnTo>
                  <a:pt x="52" y="379"/>
                </a:lnTo>
                <a:lnTo>
                  <a:pt x="50" y="377"/>
                </a:lnTo>
                <a:lnTo>
                  <a:pt x="52" y="369"/>
                </a:lnTo>
                <a:lnTo>
                  <a:pt x="55" y="363"/>
                </a:lnTo>
                <a:lnTo>
                  <a:pt x="57" y="358"/>
                </a:lnTo>
                <a:lnTo>
                  <a:pt x="57" y="353"/>
                </a:lnTo>
                <a:lnTo>
                  <a:pt x="57" y="350"/>
                </a:lnTo>
                <a:lnTo>
                  <a:pt x="57" y="345"/>
                </a:lnTo>
                <a:lnTo>
                  <a:pt x="55" y="343"/>
                </a:lnTo>
                <a:lnTo>
                  <a:pt x="50" y="337"/>
                </a:lnTo>
                <a:lnTo>
                  <a:pt x="44" y="335"/>
                </a:lnTo>
                <a:lnTo>
                  <a:pt x="29" y="327"/>
                </a:lnTo>
                <a:lnTo>
                  <a:pt x="18" y="322"/>
                </a:lnTo>
                <a:lnTo>
                  <a:pt x="10" y="314"/>
                </a:lnTo>
                <a:lnTo>
                  <a:pt x="3" y="303"/>
                </a:lnTo>
                <a:lnTo>
                  <a:pt x="0" y="301"/>
                </a:lnTo>
                <a:lnTo>
                  <a:pt x="0" y="296"/>
                </a:lnTo>
                <a:lnTo>
                  <a:pt x="0" y="290"/>
                </a:lnTo>
                <a:lnTo>
                  <a:pt x="5" y="288"/>
                </a:lnTo>
                <a:lnTo>
                  <a:pt x="10" y="282"/>
                </a:lnTo>
                <a:lnTo>
                  <a:pt x="21" y="280"/>
                </a:lnTo>
                <a:lnTo>
                  <a:pt x="42" y="275"/>
                </a:lnTo>
                <a:lnTo>
                  <a:pt x="52" y="272"/>
                </a:lnTo>
                <a:lnTo>
                  <a:pt x="57" y="269"/>
                </a:lnTo>
                <a:lnTo>
                  <a:pt x="60" y="267"/>
                </a:lnTo>
                <a:lnTo>
                  <a:pt x="63" y="264"/>
                </a:lnTo>
                <a:lnTo>
                  <a:pt x="65" y="259"/>
                </a:lnTo>
                <a:lnTo>
                  <a:pt x="70" y="254"/>
                </a:lnTo>
                <a:lnTo>
                  <a:pt x="73" y="249"/>
                </a:lnTo>
                <a:lnTo>
                  <a:pt x="78" y="241"/>
                </a:lnTo>
                <a:lnTo>
                  <a:pt x="84" y="233"/>
                </a:lnTo>
                <a:lnTo>
                  <a:pt x="89" y="230"/>
                </a:lnTo>
                <a:lnTo>
                  <a:pt x="94" y="228"/>
                </a:lnTo>
                <a:lnTo>
                  <a:pt x="99" y="228"/>
                </a:lnTo>
                <a:lnTo>
                  <a:pt x="104" y="228"/>
                </a:lnTo>
                <a:lnTo>
                  <a:pt x="112" y="225"/>
                </a:lnTo>
                <a:lnTo>
                  <a:pt x="117" y="225"/>
                </a:lnTo>
                <a:lnTo>
                  <a:pt x="120" y="228"/>
                </a:lnTo>
                <a:lnTo>
                  <a:pt x="125" y="230"/>
                </a:lnTo>
                <a:lnTo>
                  <a:pt x="131" y="233"/>
                </a:lnTo>
                <a:lnTo>
                  <a:pt x="133" y="235"/>
                </a:lnTo>
                <a:lnTo>
                  <a:pt x="144" y="246"/>
                </a:lnTo>
                <a:lnTo>
                  <a:pt x="146" y="249"/>
                </a:lnTo>
                <a:lnTo>
                  <a:pt x="151" y="251"/>
                </a:lnTo>
                <a:lnTo>
                  <a:pt x="154" y="251"/>
                </a:lnTo>
                <a:lnTo>
                  <a:pt x="159" y="254"/>
                </a:lnTo>
                <a:lnTo>
                  <a:pt x="164" y="251"/>
                </a:lnTo>
                <a:lnTo>
                  <a:pt x="172" y="251"/>
                </a:lnTo>
                <a:lnTo>
                  <a:pt x="191" y="246"/>
                </a:lnTo>
                <a:lnTo>
                  <a:pt x="201" y="243"/>
                </a:lnTo>
                <a:lnTo>
                  <a:pt x="206" y="243"/>
                </a:lnTo>
                <a:lnTo>
                  <a:pt x="209" y="243"/>
                </a:lnTo>
                <a:lnTo>
                  <a:pt x="211" y="243"/>
                </a:lnTo>
                <a:lnTo>
                  <a:pt x="214" y="243"/>
                </a:lnTo>
                <a:lnTo>
                  <a:pt x="217" y="243"/>
                </a:lnTo>
                <a:lnTo>
                  <a:pt x="219" y="243"/>
                </a:lnTo>
                <a:lnTo>
                  <a:pt x="222" y="246"/>
                </a:lnTo>
                <a:lnTo>
                  <a:pt x="224" y="246"/>
                </a:lnTo>
                <a:lnTo>
                  <a:pt x="227" y="246"/>
                </a:lnTo>
                <a:lnTo>
                  <a:pt x="235" y="251"/>
                </a:lnTo>
                <a:lnTo>
                  <a:pt x="243" y="254"/>
                </a:lnTo>
                <a:lnTo>
                  <a:pt x="245" y="256"/>
                </a:lnTo>
                <a:lnTo>
                  <a:pt x="248" y="259"/>
                </a:lnTo>
                <a:lnTo>
                  <a:pt x="251" y="262"/>
                </a:lnTo>
                <a:lnTo>
                  <a:pt x="253" y="264"/>
                </a:lnTo>
                <a:lnTo>
                  <a:pt x="256" y="269"/>
                </a:lnTo>
                <a:lnTo>
                  <a:pt x="258" y="275"/>
                </a:lnTo>
                <a:lnTo>
                  <a:pt x="258" y="280"/>
                </a:lnTo>
                <a:lnTo>
                  <a:pt x="261" y="282"/>
                </a:lnTo>
                <a:lnTo>
                  <a:pt x="264" y="285"/>
                </a:lnTo>
                <a:lnTo>
                  <a:pt x="266" y="288"/>
                </a:lnTo>
                <a:lnTo>
                  <a:pt x="271" y="290"/>
                </a:lnTo>
                <a:lnTo>
                  <a:pt x="274" y="293"/>
                </a:lnTo>
                <a:lnTo>
                  <a:pt x="277" y="293"/>
                </a:lnTo>
                <a:lnTo>
                  <a:pt x="279" y="293"/>
                </a:lnTo>
                <a:lnTo>
                  <a:pt x="282" y="293"/>
                </a:lnTo>
                <a:lnTo>
                  <a:pt x="285" y="293"/>
                </a:lnTo>
                <a:lnTo>
                  <a:pt x="287" y="293"/>
                </a:lnTo>
                <a:lnTo>
                  <a:pt x="295" y="293"/>
                </a:lnTo>
                <a:lnTo>
                  <a:pt x="298" y="290"/>
                </a:lnTo>
                <a:lnTo>
                  <a:pt x="300" y="288"/>
                </a:lnTo>
                <a:lnTo>
                  <a:pt x="303" y="285"/>
                </a:lnTo>
                <a:lnTo>
                  <a:pt x="311" y="282"/>
                </a:lnTo>
                <a:lnTo>
                  <a:pt x="313" y="282"/>
                </a:lnTo>
                <a:lnTo>
                  <a:pt x="313" y="280"/>
                </a:lnTo>
                <a:lnTo>
                  <a:pt x="313" y="277"/>
                </a:lnTo>
                <a:lnTo>
                  <a:pt x="313" y="272"/>
                </a:lnTo>
                <a:lnTo>
                  <a:pt x="313" y="269"/>
                </a:lnTo>
                <a:lnTo>
                  <a:pt x="313" y="264"/>
                </a:lnTo>
                <a:lnTo>
                  <a:pt x="313" y="259"/>
                </a:lnTo>
                <a:lnTo>
                  <a:pt x="313" y="256"/>
                </a:lnTo>
                <a:lnTo>
                  <a:pt x="313" y="254"/>
                </a:lnTo>
                <a:lnTo>
                  <a:pt x="313" y="251"/>
                </a:lnTo>
                <a:lnTo>
                  <a:pt x="313" y="249"/>
                </a:lnTo>
                <a:lnTo>
                  <a:pt x="316" y="249"/>
                </a:lnTo>
                <a:lnTo>
                  <a:pt x="316" y="246"/>
                </a:lnTo>
                <a:lnTo>
                  <a:pt x="318" y="246"/>
                </a:lnTo>
                <a:lnTo>
                  <a:pt x="321" y="246"/>
                </a:lnTo>
                <a:lnTo>
                  <a:pt x="324" y="243"/>
                </a:lnTo>
                <a:lnTo>
                  <a:pt x="326" y="243"/>
                </a:lnTo>
                <a:lnTo>
                  <a:pt x="329" y="243"/>
                </a:lnTo>
                <a:lnTo>
                  <a:pt x="337" y="246"/>
                </a:lnTo>
                <a:lnTo>
                  <a:pt x="342" y="249"/>
                </a:lnTo>
                <a:lnTo>
                  <a:pt x="347" y="249"/>
                </a:lnTo>
                <a:lnTo>
                  <a:pt x="350" y="249"/>
                </a:lnTo>
                <a:lnTo>
                  <a:pt x="355" y="249"/>
                </a:lnTo>
                <a:lnTo>
                  <a:pt x="358" y="251"/>
                </a:lnTo>
                <a:lnTo>
                  <a:pt x="358" y="249"/>
                </a:lnTo>
                <a:lnTo>
                  <a:pt x="358" y="246"/>
                </a:lnTo>
                <a:lnTo>
                  <a:pt x="355" y="241"/>
                </a:lnTo>
                <a:lnTo>
                  <a:pt x="355" y="238"/>
                </a:lnTo>
                <a:lnTo>
                  <a:pt x="358" y="235"/>
                </a:lnTo>
                <a:lnTo>
                  <a:pt x="360" y="235"/>
                </a:lnTo>
                <a:lnTo>
                  <a:pt x="363" y="235"/>
                </a:lnTo>
                <a:lnTo>
                  <a:pt x="365" y="238"/>
                </a:lnTo>
                <a:lnTo>
                  <a:pt x="368" y="243"/>
                </a:lnTo>
                <a:lnTo>
                  <a:pt x="371" y="243"/>
                </a:lnTo>
                <a:lnTo>
                  <a:pt x="371" y="241"/>
                </a:lnTo>
                <a:lnTo>
                  <a:pt x="371" y="238"/>
                </a:lnTo>
                <a:lnTo>
                  <a:pt x="371" y="235"/>
                </a:lnTo>
                <a:lnTo>
                  <a:pt x="368" y="233"/>
                </a:lnTo>
                <a:lnTo>
                  <a:pt x="363" y="225"/>
                </a:lnTo>
                <a:lnTo>
                  <a:pt x="363" y="222"/>
                </a:lnTo>
                <a:lnTo>
                  <a:pt x="363" y="220"/>
                </a:lnTo>
                <a:lnTo>
                  <a:pt x="363" y="217"/>
                </a:lnTo>
                <a:lnTo>
                  <a:pt x="365" y="215"/>
                </a:lnTo>
                <a:lnTo>
                  <a:pt x="368" y="212"/>
                </a:lnTo>
                <a:lnTo>
                  <a:pt x="371" y="209"/>
                </a:lnTo>
                <a:lnTo>
                  <a:pt x="373" y="209"/>
                </a:lnTo>
                <a:lnTo>
                  <a:pt x="376" y="209"/>
                </a:lnTo>
                <a:lnTo>
                  <a:pt x="381" y="207"/>
                </a:lnTo>
                <a:lnTo>
                  <a:pt x="389" y="207"/>
                </a:lnTo>
                <a:lnTo>
                  <a:pt x="392" y="202"/>
                </a:lnTo>
                <a:lnTo>
                  <a:pt x="394" y="202"/>
                </a:lnTo>
                <a:lnTo>
                  <a:pt x="394" y="196"/>
                </a:lnTo>
                <a:lnTo>
                  <a:pt x="394" y="194"/>
                </a:lnTo>
                <a:lnTo>
                  <a:pt x="397" y="188"/>
                </a:lnTo>
                <a:lnTo>
                  <a:pt x="399" y="188"/>
                </a:lnTo>
                <a:lnTo>
                  <a:pt x="402" y="186"/>
                </a:lnTo>
                <a:lnTo>
                  <a:pt x="405" y="188"/>
                </a:lnTo>
                <a:lnTo>
                  <a:pt x="407" y="188"/>
                </a:lnTo>
                <a:lnTo>
                  <a:pt x="407" y="191"/>
                </a:lnTo>
                <a:lnTo>
                  <a:pt x="405" y="191"/>
                </a:lnTo>
                <a:lnTo>
                  <a:pt x="402" y="191"/>
                </a:lnTo>
                <a:lnTo>
                  <a:pt x="399" y="194"/>
                </a:lnTo>
                <a:lnTo>
                  <a:pt x="399" y="196"/>
                </a:lnTo>
                <a:lnTo>
                  <a:pt x="402" y="199"/>
                </a:lnTo>
                <a:lnTo>
                  <a:pt x="405" y="202"/>
                </a:lnTo>
                <a:lnTo>
                  <a:pt x="407" y="204"/>
                </a:lnTo>
                <a:lnTo>
                  <a:pt x="410" y="204"/>
                </a:lnTo>
                <a:lnTo>
                  <a:pt x="412" y="207"/>
                </a:lnTo>
                <a:lnTo>
                  <a:pt x="415" y="204"/>
                </a:lnTo>
                <a:lnTo>
                  <a:pt x="418" y="204"/>
                </a:lnTo>
                <a:lnTo>
                  <a:pt x="418" y="202"/>
                </a:lnTo>
                <a:lnTo>
                  <a:pt x="420" y="202"/>
                </a:lnTo>
                <a:lnTo>
                  <a:pt x="423" y="199"/>
                </a:lnTo>
                <a:lnTo>
                  <a:pt x="423" y="196"/>
                </a:lnTo>
                <a:lnTo>
                  <a:pt x="425" y="196"/>
                </a:lnTo>
                <a:lnTo>
                  <a:pt x="425" y="194"/>
                </a:lnTo>
                <a:lnTo>
                  <a:pt x="428" y="194"/>
                </a:lnTo>
                <a:lnTo>
                  <a:pt x="428" y="191"/>
                </a:lnTo>
                <a:lnTo>
                  <a:pt x="428" y="188"/>
                </a:lnTo>
                <a:lnTo>
                  <a:pt x="431" y="186"/>
                </a:lnTo>
                <a:lnTo>
                  <a:pt x="431" y="183"/>
                </a:lnTo>
                <a:lnTo>
                  <a:pt x="431" y="181"/>
                </a:lnTo>
                <a:lnTo>
                  <a:pt x="433" y="178"/>
                </a:lnTo>
                <a:lnTo>
                  <a:pt x="436" y="178"/>
                </a:lnTo>
                <a:lnTo>
                  <a:pt x="439" y="178"/>
                </a:lnTo>
                <a:lnTo>
                  <a:pt x="439" y="181"/>
                </a:lnTo>
                <a:lnTo>
                  <a:pt x="441" y="183"/>
                </a:lnTo>
                <a:lnTo>
                  <a:pt x="444" y="183"/>
                </a:lnTo>
                <a:lnTo>
                  <a:pt x="446" y="183"/>
                </a:lnTo>
                <a:lnTo>
                  <a:pt x="449" y="181"/>
                </a:lnTo>
                <a:lnTo>
                  <a:pt x="452" y="181"/>
                </a:lnTo>
                <a:lnTo>
                  <a:pt x="452" y="178"/>
                </a:lnTo>
                <a:lnTo>
                  <a:pt x="454" y="178"/>
                </a:lnTo>
                <a:lnTo>
                  <a:pt x="454" y="181"/>
                </a:lnTo>
                <a:lnTo>
                  <a:pt x="457" y="181"/>
                </a:lnTo>
                <a:lnTo>
                  <a:pt x="457" y="183"/>
                </a:lnTo>
                <a:lnTo>
                  <a:pt x="459" y="183"/>
                </a:lnTo>
                <a:lnTo>
                  <a:pt x="462" y="183"/>
                </a:lnTo>
                <a:lnTo>
                  <a:pt x="462" y="181"/>
                </a:lnTo>
                <a:lnTo>
                  <a:pt x="465" y="181"/>
                </a:lnTo>
                <a:lnTo>
                  <a:pt x="465" y="186"/>
                </a:lnTo>
                <a:lnTo>
                  <a:pt x="467" y="186"/>
                </a:lnTo>
                <a:lnTo>
                  <a:pt x="470" y="188"/>
                </a:lnTo>
                <a:lnTo>
                  <a:pt x="472" y="188"/>
                </a:lnTo>
                <a:lnTo>
                  <a:pt x="475" y="186"/>
                </a:lnTo>
                <a:lnTo>
                  <a:pt x="475" y="183"/>
                </a:lnTo>
                <a:lnTo>
                  <a:pt x="478" y="181"/>
                </a:lnTo>
                <a:lnTo>
                  <a:pt x="480" y="178"/>
                </a:lnTo>
                <a:lnTo>
                  <a:pt x="483" y="178"/>
                </a:lnTo>
                <a:lnTo>
                  <a:pt x="486" y="175"/>
                </a:lnTo>
                <a:lnTo>
                  <a:pt x="486" y="173"/>
                </a:lnTo>
                <a:lnTo>
                  <a:pt x="488" y="173"/>
                </a:lnTo>
                <a:lnTo>
                  <a:pt x="491" y="170"/>
                </a:lnTo>
                <a:lnTo>
                  <a:pt x="493" y="168"/>
                </a:lnTo>
                <a:lnTo>
                  <a:pt x="496" y="168"/>
                </a:lnTo>
                <a:lnTo>
                  <a:pt x="496" y="165"/>
                </a:lnTo>
                <a:lnTo>
                  <a:pt x="499" y="165"/>
                </a:lnTo>
                <a:lnTo>
                  <a:pt x="504" y="168"/>
                </a:lnTo>
                <a:lnTo>
                  <a:pt x="506" y="168"/>
                </a:lnTo>
                <a:lnTo>
                  <a:pt x="509" y="168"/>
                </a:lnTo>
                <a:lnTo>
                  <a:pt x="512" y="168"/>
                </a:lnTo>
                <a:lnTo>
                  <a:pt x="514" y="168"/>
                </a:lnTo>
                <a:lnTo>
                  <a:pt x="514" y="170"/>
                </a:lnTo>
                <a:lnTo>
                  <a:pt x="517" y="170"/>
                </a:lnTo>
                <a:lnTo>
                  <a:pt x="517" y="173"/>
                </a:lnTo>
                <a:lnTo>
                  <a:pt x="519" y="173"/>
                </a:lnTo>
                <a:lnTo>
                  <a:pt x="522" y="173"/>
                </a:lnTo>
                <a:lnTo>
                  <a:pt x="525" y="173"/>
                </a:lnTo>
                <a:lnTo>
                  <a:pt x="525" y="175"/>
                </a:lnTo>
                <a:lnTo>
                  <a:pt x="527" y="175"/>
                </a:lnTo>
                <a:lnTo>
                  <a:pt x="527" y="173"/>
                </a:lnTo>
                <a:lnTo>
                  <a:pt x="530" y="173"/>
                </a:lnTo>
                <a:lnTo>
                  <a:pt x="532" y="175"/>
                </a:lnTo>
                <a:lnTo>
                  <a:pt x="535" y="178"/>
                </a:lnTo>
                <a:lnTo>
                  <a:pt x="535" y="181"/>
                </a:lnTo>
                <a:lnTo>
                  <a:pt x="538" y="181"/>
                </a:lnTo>
                <a:lnTo>
                  <a:pt x="540" y="181"/>
                </a:lnTo>
                <a:lnTo>
                  <a:pt x="543" y="181"/>
                </a:lnTo>
                <a:lnTo>
                  <a:pt x="546" y="181"/>
                </a:lnTo>
                <a:lnTo>
                  <a:pt x="548" y="181"/>
                </a:lnTo>
                <a:lnTo>
                  <a:pt x="551" y="181"/>
                </a:lnTo>
                <a:lnTo>
                  <a:pt x="553" y="181"/>
                </a:lnTo>
                <a:lnTo>
                  <a:pt x="556" y="181"/>
                </a:lnTo>
                <a:lnTo>
                  <a:pt x="556" y="183"/>
                </a:lnTo>
                <a:lnTo>
                  <a:pt x="556" y="186"/>
                </a:lnTo>
                <a:lnTo>
                  <a:pt x="556" y="188"/>
                </a:lnTo>
                <a:lnTo>
                  <a:pt x="559" y="188"/>
                </a:lnTo>
                <a:lnTo>
                  <a:pt x="559" y="191"/>
                </a:lnTo>
                <a:lnTo>
                  <a:pt x="561" y="191"/>
                </a:lnTo>
                <a:lnTo>
                  <a:pt x="564" y="188"/>
                </a:lnTo>
                <a:lnTo>
                  <a:pt x="566" y="188"/>
                </a:lnTo>
                <a:lnTo>
                  <a:pt x="569" y="188"/>
                </a:lnTo>
                <a:lnTo>
                  <a:pt x="572" y="186"/>
                </a:lnTo>
                <a:lnTo>
                  <a:pt x="572" y="188"/>
                </a:lnTo>
                <a:lnTo>
                  <a:pt x="574" y="188"/>
                </a:lnTo>
                <a:lnTo>
                  <a:pt x="577" y="188"/>
                </a:lnTo>
                <a:lnTo>
                  <a:pt x="577" y="186"/>
                </a:lnTo>
                <a:lnTo>
                  <a:pt x="579" y="186"/>
                </a:lnTo>
                <a:lnTo>
                  <a:pt x="582" y="186"/>
                </a:lnTo>
                <a:lnTo>
                  <a:pt x="585" y="186"/>
                </a:lnTo>
                <a:lnTo>
                  <a:pt x="587" y="183"/>
                </a:lnTo>
                <a:lnTo>
                  <a:pt x="590" y="183"/>
                </a:lnTo>
                <a:lnTo>
                  <a:pt x="593" y="183"/>
                </a:lnTo>
                <a:lnTo>
                  <a:pt x="593" y="181"/>
                </a:lnTo>
                <a:lnTo>
                  <a:pt x="593" y="178"/>
                </a:lnTo>
                <a:lnTo>
                  <a:pt x="593" y="175"/>
                </a:lnTo>
                <a:lnTo>
                  <a:pt x="593" y="173"/>
                </a:lnTo>
                <a:lnTo>
                  <a:pt x="590" y="173"/>
                </a:lnTo>
                <a:lnTo>
                  <a:pt x="590" y="170"/>
                </a:lnTo>
                <a:lnTo>
                  <a:pt x="590" y="168"/>
                </a:lnTo>
                <a:lnTo>
                  <a:pt x="593" y="165"/>
                </a:lnTo>
                <a:lnTo>
                  <a:pt x="593" y="162"/>
                </a:lnTo>
                <a:lnTo>
                  <a:pt x="595" y="160"/>
                </a:lnTo>
                <a:lnTo>
                  <a:pt x="595" y="157"/>
                </a:lnTo>
                <a:lnTo>
                  <a:pt x="598" y="155"/>
                </a:lnTo>
                <a:lnTo>
                  <a:pt x="600" y="152"/>
                </a:lnTo>
                <a:lnTo>
                  <a:pt x="603" y="149"/>
                </a:lnTo>
                <a:lnTo>
                  <a:pt x="606" y="149"/>
                </a:lnTo>
                <a:lnTo>
                  <a:pt x="606" y="147"/>
                </a:lnTo>
                <a:lnTo>
                  <a:pt x="608" y="144"/>
                </a:lnTo>
                <a:lnTo>
                  <a:pt x="608" y="141"/>
                </a:lnTo>
                <a:lnTo>
                  <a:pt x="611" y="141"/>
                </a:lnTo>
                <a:lnTo>
                  <a:pt x="613" y="141"/>
                </a:lnTo>
                <a:lnTo>
                  <a:pt x="616" y="141"/>
                </a:lnTo>
                <a:lnTo>
                  <a:pt x="619" y="141"/>
                </a:lnTo>
                <a:lnTo>
                  <a:pt x="619" y="139"/>
                </a:lnTo>
                <a:lnTo>
                  <a:pt x="621" y="139"/>
                </a:lnTo>
                <a:lnTo>
                  <a:pt x="621" y="136"/>
                </a:lnTo>
                <a:lnTo>
                  <a:pt x="621" y="134"/>
                </a:lnTo>
                <a:lnTo>
                  <a:pt x="621" y="131"/>
                </a:lnTo>
                <a:lnTo>
                  <a:pt x="621" y="128"/>
                </a:lnTo>
                <a:lnTo>
                  <a:pt x="619" y="126"/>
                </a:lnTo>
                <a:lnTo>
                  <a:pt x="616" y="126"/>
                </a:lnTo>
                <a:lnTo>
                  <a:pt x="613" y="126"/>
                </a:lnTo>
                <a:lnTo>
                  <a:pt x="611" y="126"/>
                </a:lnTo>
                <a:lnTo>
                  <a:pt x="611" y="128"/>
                </a:lnTo>
                <a:lnTo>
                  <a:pt x="611" y="131"/>
                </a:lnTo>
                <a:lnTo>
                  <a:pt x="613" y="131"/>
                </a:lnTo>
                <a:lnTo>
                  <a:pt x="613" y="134"/>
                </a:lnTo>
                <a:lnTo>
                  <a:pt x="613" y="136"/>
                </a:lnTo>
                <a:lnTo>
                  <a:pt x="611" y="136"/>
                </a:lnTo>
                <a:lnTo>
                  <a:pt x="606" y="134"/>
                </a:lnTo>
                <a:lnTo>
                  <a:pt x="603" y="134"/>
                </a:lnTo>
                <a:lnTo>
                  <a:pt x="603" y="131"/>
                </a:lnTo>
                <a:lnTo>
                  <a:pt x="600" y="128"/>
                </a:lnTo>
                <a:lnTo>
                  <a:pt x="603" y="128"/>
                </a:lnTo>
                <a:lnTo>
                  <a:pt x="600" y="126"/>
                </a:lnTo>
                <a:lnTo>
                  <a:pt x="600" y="118"/>
                </a:lnTo>
                <a:lnTo>
                  <a:pt x="603" y="115"/>
                </a:lnTo>
                <a:lnTo>
                  <a:pt x="603" y="113"/>
                </a:lnTo>
                <a:lnTo>
                  <a:pt x="603" y="110"/>
                </a:lnTo>
                <a:lnTo>
                  <a:pt x="603" y="105"/>
                </a:lnTo>
                <a:lnTo>
                  <a:pt x="603" y="102"/>
                </a:lnTo>
                <a:lnTo>
                  <a:pt x="606" y="102"/>
                </a:lnTo>
                <a:lnTo>
                  <a:pt x="608" y="100"/>
                </a:lnTo>
                <a:lnTo>
                  <a:pt x="611" y="100"/>
                </a:lnTo>
                <a:lnTo>
                  <a:pt x="613" y="100"/>
                </a:lnTo>
                <a:lnTo>
                  <a:pt x="616" y="100"/>
                </a:lnTo>
                <a:lnTo>
                  <a:pt x="616" y="97"/>
                </a:lnTo>
                <a:lnTo>
                  <a:pt x="619" y="97"/>
                </a:lnTo>
                <a:lnTo>
                  <a:pt x="619" y="94"/>
                </a:lnTo>
                <a:lnTo>
                  <a:pt x="619" y="92"/>
                </a:lnTo>
                <a:lnTo>
                  <a:pt x="619" y="89"/>
                </a:lnTo>
                <a:lnTo>
                  <a:pt x="621" y="87"/>
                </a:lnTo>
                <a:lnTo>
                  <a:pt x="621" y="84"/>
                </a:lnTo>
                <a:lnTo>
                  <a:pt x="619" y="84"/>
                </a:lnTo>
                <a:lnTo>
                  <a:pt x="619" y="81"/>
                </a:lnTo>
                <a:lnTo>
                  <a:pt x="619" y="79"/>
                </a:lnTo>
                <a:lnTo>
                  <a:pt x="619" y="76"/>
                </a:lnTo>
                <a:lnTo>
                  <a:pt x="621" y="74"/>
                </a:lnTo>
                <a:lnTo>
                  <a:pt x="619" y="74"/>
                </a:lnTo>
                <a:lnTo>
                  <a:pt x="621" y="71"/>
                </a:lnTo>
                <a:lnTo>
                  <a:pt x="621" y="68"/>
                </a:lnTo>
                <a:lnTo>
                  <a:pt x="621" y="66"/>
                </a:lnTo>
                <a:lnTo>
                  <a:pt x="621" y="63"/>
                </a:lnTo>
                <a:lnTo>
                  <a:pt x="624" y="63"/>
                </a:lnTo>
                <a:lnTo>
                  <a:pt x="626" y="63"/>
                </a:lnTo>
                <a:lnTo>
                  <a:pt x="629" y="63"/>
                </a:lnTo>
                <a:lnTo>
                  <a:pt x="632" y="63"/>
                </a:lnTo>
                <a:lnTo>
                  <a:pt x="632" y="66"/>
                </a:lnTo>
                <a:lnTo>
                  <a:pt x="634" y="66"/>
                </a:lnTo>
                <a:lnTo>
                  <a:pt x="637" y="66"/>
                </a:lnTo>
                <a:lnTo>
                  <a:pt x="640" y="66"/>
                </a:lnTo>
                <a:lnTo>
                  <a:pt x="642" y="66"/>
                </a:lnTo>
                <a:lnTo>
                  <a:pt x="642" y="68"/>
                </a:lnTo>
                <a:lnTo>
                  <a:pt x="645" y="66"/>
                </a:lnTo>
                <a:lnTo>
                  <a:pt x="647" y="66"/>
                </a:lnTo>
                <a:lnTo>
                  <a:pt x="650" y="66"/>
                </a:lnTo>
                <a:lnTo>
                  <a:pt x="653" y="66"/>
                </a:lnTo>
                <a:lnTo>
                  <a:pt x="653" y="68"/>
                </a:lnTo>
                <a:lnTo>
                  <a:pt x="655" y="68"/>
                </a:lnTo>
                <a:lnTo>
                  <a:pt x="658" y="66"/>
                </a:lnTo>
                <a:lnTo>
                  <a:pt x="658" y="63"/>
                </a:lnTo>
                <a:lnTo>
                  <a:pt x="658" y="60"/>
                </a:lnTo>
                <a:lnTo>
                  <a:pt x="660" y="60"/>
                </a:lnTo>
                <a:lnTo>
                  <a:pt x="660" y="58"/>
                </a:lnTo>
                <a:lnTo>
                  <a:pt x="660" y="55"/>
                </a:lnTo>
                <a:lnTo>
                  <a:pt x="663" y="53"/>
                </a:lnTo>
                <a:lnTo>
                  <a:pt x="666" y="50"/>
                </a:lnTo>
                <a:lnTo>
                  <a:pt x="666" y="47"/>
                </a:lnTo>
                <a:lnTo>
                  <a:pt x="668" y="40"/>
                </a:lnTo>
                <a:lnTo>
                  <a:pt x="671" y="37"/>
                </a:lnTo>
                <a:lnTo>
                  <a:pt x="671" y="34"/>
                </a:lnTo>
                <a:lnTo>
                  <a:pt x="673" y="32"/>
                </a:lnTo>
                <a:lnTo>
                  <a:pt x="676" y="29"/>
                </a:lnTo>
                <a:lnTo>
                  <a:pt x="676" y="27"/>
                </a:lnTo>
                <a:lnTo>
                  <a:pt x="679" y="24"/>
                </a:lnTo>
                <a:lnTo>
                  <a:pt x="679" y="21"/>
                </a:lnTo>
                <a:lnTo>
                  <a:pt x="681" y="19"/>
                </a:lnTo>
                <a:lnTo>
                  <a:pt x="684" y="16"/>
                </a:lnTo>
                <a:lnTo>
                  <a:pt x="684" y="13"/>
                </a:lnTo>
                <a:lnTo>
                  <a:pt x="684" y="11"/>
                </a:lnTo>
                <a:lnTo>
                  <a:pt x="686" y="11"/>
                </a:lnTo>
                <a:lnTo>
                  <a:pt x="686" y="8"/>
                </a:lnTo>
                <a:lnTo>
                  <a:pt x="689" y="8"/>
                </a:lnTo>
                <a:lnTo>
                  <a:pt x="692" y="8"/>
                </a:lnTo>
                <a:lnTo>
                  <a:pt x="694" y="6"/>
                </a:lnTo>
                <a:lnTo>
                  <a:pt x="697" y="0"/>
                </a:lnTo>
                <a:lnTo>
                  <a:pt x="700" y="0"/>
                </a:lnTo>
                <a:lnTo>
                  <a:pt x="702" y="0"/>
                </a:lnTo>
                <a:lnTo>
                  <a:pt x="705" y="0"/>
                </a:lnTo>
                <a:lnTo>
                  <a:pt x="707" y="3"/>
                </a:lnTo>
                <a:lnTo>
                  <a:pt x="710" y="6"/>
                </a:lnTo>
                <a:lnTo>
                  <a:pt x="710" y="8"/>
                </a:lnTo>
                <a:lnTo>
                  <a:pt x="713" y="8"/>
                </a:lnTo>
                <a:lnTo>
                  <a:pt x="715" y="19"/>
                </a:lnTo>
                <a:lnTo>
                  <a:pt x="715" y="21"/>
                </a:lnTo>
                <a:lnTo>
                  <a:pt x="718" y="24"/>
                </a:lnTo>
                <a:lnTo>
                  <a:pt x="720" y="24"/>
                </a:lnTo>
                <a:lnTo>
                  <a:pt x="723" y="24"/>
                </a:lnTo>
                <a:close/>
              </a:path>
            </a:pathLst>
          </a:custGeom>
          <a:noFill/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10" name="Freeform 5"/>
          <p:cNvSpPr>
            <a:spLocks noChangeAspect="1" noEditPoints="1"/>
          </p:cNvSpPr>
          <p:nvPr userDrawn="1"/>
        </p:nvSpPr>
        <p:spPr bwMode="auto">
          <a:xfrm>
            <a:off x="0" y="584684"/>
            <a:ext cx="9058652" cy="5937432"/>
          </a:xfrm>
          <a:custGeom>
            <a:avLst/>
            <a:gdLst>
              <a:gd name="T0" fmla="*/ 696 w 1433"/>
              <a:gd name="T1" fmla="*/ 846 h 867"/>
              <a:gd name="T2" fmla="*/ 687 w 1433"/>
              <a:gd name="T3" fmla="*/ 816 h 867"/>
              <a:gd name="T4" fmla="*/ 811 w 1433"/>
              <a:gd name="T5" fmla="*/ 756 h 867"/>
              <a:gd name="T6" fmla="*/ 122 w 1433"/>
              <a:gd name="T7" fmla="*/ 749 h 867"/>
              <a:gd name="T8" fmla="*/ 117 w 1433"/>
              <a:gd name="T9" fmla="*/ 735 h 867"/>
              <a:gd name="T10" fmla="*/ 94 w 1433"/>
              <a:gd name="T11" fmla="*/ 696 h 867"/>
              <a:gd name="T12" fmla="*/ 99 w 1433"/>
              <a:gd name="T13" fmla="*/ 664 h 867"/>
              <a:gd name="T14" fmla="*/ 0 w 1433"/>
              <a:gd name="T15" fmla="*/ 623 h 867"/>
              <a:gd name="T16" fmla="*/ 71 w 1433"/>
              <a:gd name="T17" fmla="*/ 431 h 867"/>
              <a:gd name="T18" fmla="*/ 67 w 1433"/>
              <a:gd name="T19" fmla="*/ 470 h 867"/>
              <a:gd name="T20" fmla="*/ 67 w 1433"/>
              <a:gd name="T21" fmla="*/ 510 h 867"/>
              <a:gd name="T22" fmla="*/ 55 w 1433"/>
              <a:gd name="T23" fmla="*/ 482 h 867"/>
              <a:gd name="T24" fmla="*/ 44 w 1433"/>
              <a:gd name="T25" fmla="*/ 440 h 867"/>
              <a:gd name="T26" fmla="*/ 802 w 1433"/>
              <a:gd name="T27" fmla="*/ 26 h 867"/>
              <a:gd name="T28" fmla="*/ 862 w 1433"/>
              <a:gd name="T29" fmla="*/ 37 h 867"/>
              <a:gd name="T30" fmla="*/ 915 w 1433"/>
              <a:gd name="T31" fmla="*/ 19 h 867"/>
              <a:gd name="T32" fmla="*/ 926 w 1433"/>
              <a:gd name="T33" fmla="*/ 95 h 867"/>
              <a:gd name="T34" fmla="*/ 1374 w 1433"/>
              <a:gd name="T35" fmla="*/ 235 h 867"/>
              <a:gd name="T36" fmla="*/ 1399 w 1433"/>
              <a:gd name="T37" fmla="*/ 394 h 867"/>
              <a:gd name="T38" fmla="*/ 1291 w 1433"/>
              <a:gd name="T39" fmla="*/ 415 h 867"/>
              <a:gd name="T40" fmla="*/ 1251 w 1433"/>
              <a:gd name="T41" fmla="*/ 431 h 867"/>
              <a:gd name="T42" fmla="*/ 1201 w 1433"/>
              <a:gd name="T43" fmla="*/ 452 h 867"/>
              <a:gd name="T44" fmla="*/ 1214 w 1433"/>
              <a:gd name="T45" fmla="*/ 521 h 867"/>
              <a:gd name="T46" fmla="*/ 1203 w 1433"/>
              <a:gd name="T47" fmla="*/ 563 h 867"/>
              <a:gd name="T48" fmla="*/ 1155 w 1433"/>
              <a:gd name="T49" fmla="*/ 606 h 867"/>
              <a:gd name="T50" fmla="*/ 1102 w 1433"/>
              <a:gd name="T51" fmla="*/ 627 h 867"/>
              <a:gd name="T52" fmla="*/ 1055 w 1433"/>
              <a:gd name="T53" fmla="*/ 579 h 867"/>
              <a:gd name="T54" fmla="*/ 1021 w 1433"/>
              <a:gd name="T55" fmla="*/ 576 h 867"/>
              <a:gd name="T56" fmla="*/ 993 w 1433"/>
              <a:gd name="T57" fmla="*/ 556 h 867"/>
              <a:gd name="T58" fmla="*/ 956 w 1433"/>
              <a:gd name="T59" fmla="*/ 586 h 867"/>
              <a:gd name="T60" fmla="*/ 922 w 1433"/>
              <a:gd name="T61" fmla="*/ 563 h 867"/>
              <a:gd name="T62" fmla="*/ 885 w 1433"/>
              <a:gd name="T63" fmla="*/ 553 h 867"/>
              <a:gd name="T64" fmla="*/ 866 w 1433"/>
              <a:gd name="T65" fmla="*/ 549 h 867"/>
              <a:gd name="T66" fmla="*/ 862 w 1433"/>
              <a:gd name="T67" fmla="*/ 514 h 867"/>
              <a:gd name="T68" fmla="*/ 860 w 1433"/>
              <a:gd name="T69" fmla="*/ 517 h 867"/>
              <a:gd name="T70" fmla="*/ 807 w 1433"/>
              <a:gd name="T71" fmla="*/ 468 h 867"/>
              <a:gd name="T72" fmla="*/ 788 w 1433"/>
              <a:gd name="T73" fmla="*/ 440 h 867"/>
              <a:gd name="T74" fmla="*/ 770 w 1433"/>
              <a:gd name="T75" fmla="*/ 482 h 867"/>
              <a:gd name="T76" fmla="*/ 728 w 1433"/>
              <a:gd name="T77" fmla="*/ 500 h 867"/>
              <a:gd name="T78" fmla="*/ 682 w 1433"/>
              <a:gd name="T79" fmla="*/ 507 h 867"/>
              <a:gd name="T80" fmla="*/ 636 w 1433"/>
              <a:gd name="T81" fmla="*/ 489 h 867"/>
              <a:gd name="T82" fmla="*/ 576 w 1433"/>
              <a:gd name="T83" fmla="*/ 523 h 867"/>
              <a:gd name="T84" fmla="*/ 553 w 1433"/>
              <a:gd name="T85" fmla="*/ 583 h 867"/>
              <a:gd name="T86" fmla="*/ 482 w 1433"/>
              <a:gd name="T87" fmla="*/ 572 h 867"/>
              <a:gd name="T88" fmla="*/ 424 w 1433"/>
              <a:gd name="T89" fmla="*/ 572 h 867"/>
              <a:gd name="T90" fmla="*/ 348 w 1433"/>
              <a:gd name="T91" fmla="*/ 512 h 867"/>
              <a:gd name="T92" fmla="*/ 304 w 1433"/>
              <a:gd name="T93" fmla="*/ 491 h 867"/>
              <a:gd name="T94" fmla="*/ 316 w 1433"/>
              <a:gd name="T95" fmla="*/ 445 h 867"/>
              <a:gd name="T96" fmla="*/ 346 w 1433"/>
              <a:gd name="T97" fmla="*/ 411 h 867"/>
              <a:gd name="T98" fmla="*/ 336 w 1433"/>
              <a:gd name="T99" fmla="*/ 355 h 867"/>
              <a:gd name="T100" fmla="*/ 313 w 1433"/>
              <a:gd name="T101" fmla="*/ 334 h 867"/>
              <a:gd name="T102" fmla="*/ 295 w 1433"/>
              <a:gd name="T103" fmla="*/ 305 h 867"/>
              <a:gd name="T104" fmla="*/ 302 w 1433"/>
              <a:gd name="T105" fmla="*/ 268 h 867"/>
              <a:gd name="T106" fmla="*/ 247 w 1433"/>
              <a:gd name="T107" fmla="*/ 242 h 867"/>
              <a:gd name="T108" fmla="*/ 205 w 1433"/>
              <a:gd name="T109" fmla="*/ 222 h 867"/>
              <a:gd name="T110" fmla="*/ 226 w 1433"/>
              <a:gd name="T111" fmla="*/ 192 h 867"/>
              <a:gd name="T112" fmla="*/ 297 w 1433"/>
              <a:gd name="T113" fmla="*/ 127 h 867"/>
              <a:gd name="T114" fmla="*/ 355 w 1433"/>
              <a:gd name="T115" fmla="*/ 88 h 867"/>
              <a:gd name="T116" fmla="*/ 401 w 1433"/>
              <a:gd name="T117" fmla="*/ 109 h 867"/>
              <a:gd name="T118" fmla="*/ 410 w 1433"/>
              <a:gd name="T119" fmla="*/ 83 h 867"/>
              <a:gd name="T120" fmla="*/ 514 w 1433"/>
              <a:gd name="T121" fmla="*/ 88 h 867"/>
              <a:gd name="T122" fmla="*/ 551 w 1433"/>
              <a:gd name="T123" fmla="*/ 37 h 8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433" h="867">
                <a:moveTo>
                  <a:pt x="781" y="858"/>
                </a:moveTo>
                <a:lnTo>
                  <a:pt x="781" y="860"/>
                </a:lnTo>
                <a:lnTo>
                  <a:pt x="781" y="862"/>
                </a:lnTo>
                <a:lnTo>
                  <a:pt x="784" y="862"/>
                </a:lnTo>
                <a:lnTo>
                  <a:pt x="784" y="864"/>
                </a:lnTo>
                <a:lnTo>
                  <a:pt x="786" y="864"/>
                </a:lnTo>
                <a:lnTo>
                  <a:pt x="784" y="864"/>
                </a:lnTo>
                <a:lnTo>
                  <a:pt x="784" y="867"/>
                </a:lnTo>
                <a:lnTo>
                  <a:pt x="781" y="867"/>
                </a:lnTo>
                <a:lnTo>
                  <a:pt x="781" y="864"/>
                </a:lnTo>
                <a:lnTo>
                  <a:pt x="781" y="862"/>
                </a:lnTo>
                <a:lnTo>
                  <a:pt x="779" y="862"/>
                </a:lnTo>
                <a:lnTo>
                  <a:pt x="779" y="860"/>
                </a:lnTo>
                <a:lnTo>
                  <a:pt x="779" y="858"/>
                </a:lnTo>
                <a:lnTo>
                  <a:pt x="781" y="858"/>
                </a:lnTo>
                <a:close/>
                <a:moveTo>
                  <a:pt x="701" y="825"/>
                </a:moveTo>
                <a:lnTo>
                  <a:pt x="703" y="825"/>
                </a:lnTo>
                <a:lnTo>
                  <a:pt x="703" y="823"/>
                </a:lnTo>
                <a:lnTo>
                  <a:pt x="705" y="823"/>
                </a:lnTo>
                <a:lnTo>
                  <a:pt x="707" y="825"/>
                </a:lnTo>
                <a:lnTo>
                  <a:pt x="710" y="825"/>
                </a:lnTo>
                <a:lnTo>
                  <a:pt x="710" y="828"/>
                </a:lnTo>
                <a:lnTo>
                  <a:pt x="707" y="828"/>
                </a:lnTo>
                <a:lnTo>
                  <a:pt x="707" y="830"/>
                </a:lnTo>
                <a:lnTo>
                  <a:pt x="707" y="832"/>
                </a:lnTo>
                <a:lnTo>
                  <a:pt x="705" y="832"/>
                </a:lnTo>
                <a:lnTo>
                  <a:pt x="705" y="834"/>
                </a:lnTo>
                <a:lnTo>
                  <a:pt x="703" y="834"/>
                </a:lnTo>
                <a:lnTo>
                  <a:pt x="703" y="837"/>
                </a:lnTo>
                <a:lnTo>
                  <a:pt x="703" y="839"/>
                </a:lnTo>
                <a:lnTo>
                  <a:pt x="701" y="839"/>
                </a:lnTo>
                <a:lnTo>
                  <a:pt x="698" y="841"/>
                </a:lnTo>
                <a:lnTo>
                  <a:pt x="696" y="841"/>
                </a:lnTo>
                <a:lnTo>
                  <a:pt x="696" y="844"/>
                </a:lnTo>
                <a:lnTo>
                  <a:pt x="696" y="846"/>
                </a:lnTo>
                <a:lnTo>
                  <a:pt x="694" y="846"/>
                </a:lnTo>
                <a:lnTo>
                  <a:pt x="694" y="848"/>
                </a:lnTo>
                <a:lnTo>
                  <a:pt x="691" y="848"/>
                </a:lnTo>
                <a:lnTo>
                  <a:pt x="689" y="848"/>
                </a:lnTo>
                <a:lnTo>
                  <a:pt x="687" y="846"/>
                </a:lnTo>
                <a:lnTo>
                  <a:pt x="684" y="846"/>
                </a:lnTo>
                <a:lnTo>
                  <a:pt x="682" y="846"/>
                </a:lnTo>
                <a:lnTo>
                  <a:pt x="682" y="844"/>
                </a:lnTo>
                <a:lnTo>
                  <a:pt x="680" y="844"/>
                </a:lnTo>
                <a:lnTo>
                  <a:pt x="680" y="841"/>
                </a:lnTo>
                <a:lnTo>
                  <a:pt x="677" y="841"/>
                </a:lnTo>
                <a:lnTo>
                  <a:pt x="677" y="839"/>
                </a:lnTo>
                <a:lnTo>
                  <a:pt x="677" y="837"/>
                </a:lnTo>
                <a:lnTo>
                  <a:pt x="677" y="834"/>
                </a:lnTo>
                <a:lnTo>
                  <a:pt x="677" y="832"/>
                </a:lnTo>
                <a:lnTo>
                  <a:pt x="677" y="830"/>
                </a:lnTo>
                <a:lnTo>
                  <a:pt x="677" y="828"/>
                </a:lnTo>
                <a:lnTo>
                  <a:pt x="677" y="825"/>
                </a:lnTo>
                <a:lnTo>
                  <a:pt x="677" y="823"/>
                </a:lnTo>
                <a:lnTo>
                  <a:pt x="677" y="821"/>
                </a:lnTo>
                <a:lnTo>
                  <a:pt x="677" y="818"/>
                </a:lnTo>
                <a:lnTo>
                  <a:pt x="680" y="816"/>
                </a:lnTo>
                <a:lnTo>
                  <a:pt x="680" y="814"/>
                </a:lnTo>
                <a:lnTo>
                  <a:pt x="680" y="811"/>
                </a:lnTo>
                <a:lnTo>
                  <a:pt x="680" y="809"/>
                </a:lnTo>
                <a:lnTo>
                  <a:pt x="682" y="809"/>
                </a:lnTo>
                <a:lnTo>
                  <a:pt x="682" y="807"/>
                </a:lnTo>
                <a:lnTo>
                  <a:pt x="684" y="807"/>
                </a:lnTo>
                <a:lnTo>
                  <a:pt x="684" y="805"/>
                </a:lnTo>
                <a:lnTo>
                  <a:pt x="687" y="805"/>
                </a:lnTo>
                <a:lnTo>
                  <a:pt x="687" y="807"/>
                </a:lnTo>
                <a:lnTo>
                  <a:pt x="687" y="809"/>
                </a:lnTo>
                <a:lnTo>
                  <a:pt x="687" y="811"/>
                </a:lnTo>
                <a:lnTo>
                  <a:pt x="687" y="814"/>
                </a:lnTo>
                <a:lnTo>
                  <a:pt x="687" y="816"/>
                </a:lnTo>
                <a:lnTo>
                  <a:pt x="689" y="816"/>
                </a:lnTo>
                <a:lnTo>
                  <a:pt x="689" y="818"/>
                </a:lnTo>
                <a:lnTo>
                  <a:pt x="691" y="818"/>
                </a:lnTo>
                <a:lnTo>
                  <a:pt x="694" y="821"/>
                </a:lnTo>
                <a:lnTo>
                  <a:pt x="696" y="823"/>
                </a:lnTo>
                <a:lnTo>
                  <a:pt x="698" y="823"/>
                </a:lnTo>
                <a:lnTo>
                  <a:pt x="701" y="825"/>
                </a:lnTo>
                <a:close/>
                <a:moveTo>
                  <a:pt x="797" y="807"/>
                </a:moveTo>
                <a:lnTo>
                  <a:pt x="795" y="807"/>
                </a:lnTo>
                <a:lnTo>
                  <a:pt x="793" y="805"/>
                </a:lnTo>
                <a:lnTo>
                  <a:pt x="793" y="802"/>
                </a:lnTo>
                <a:lnTo>
                  <a:pt x="793" y="800"/>
                </a:lnTo>
                <a:lnTo>
                  <a:pt x="793" y="798"/>
                </a:lnTo>
                <a:lnTo>
                  <a:pt x="793" y="795"/>
                </a:lnTo>
                <a:lnTo>
                  <a:pt x="793" y="793"/>
                </a:lnTo>
                <a:lnTo>
                  <a:pt x="793" y="791"/>
                </a:lnTo>
                <a:lnTo>
                  <a:pt x="793" y="788"/>
                </a:lnTo>
                <a:lnTo>
                  <a:pt x="795" y="788"/>
                </a:lnTo>
                <a:lnTo>
                  <a:pt x="795" y="786"/>
                </a:lnTo>
                <a:lnTo>
                  <a:pt x="795" y="784"/>
                </a:lnTo>
                <a:lnTo>
                  <a:pt x="795" y="781"/>
                </a:lnTo>
                <a:lnTo>
                  <a:pt x="797" y="779"/>
                </a:lnTo>
                <a:lnTo>
                  <a:pt x="797" y="777"/>
                </a:lnTo>
                <a:lnTo>
                  <a:pt x="800" y="775"/>
                </a:lnTo>
                <a:lnTo>
                  <a:pt x="800" y="772"/>
                </a:lnTo>
                <a:lnTo>
                  <a:pt x="802" y="770"/>
                </a:lnTo>
                <a:lnTo>
                  <a:pt x="802" y="768"/>
                </a:lnTo>
                <a:lnTo>
                  <a:pt x="802" y="765"/>
                </a:lnTo>
                <a:lnTo>
                  <a:pt x="804" y="765"/>
                </a:lnTo>
                <a:lnTo>
                  <a:pt x="804" y="763"/>
                </a:lnTo>
                <a:lnTo>
                  <a:pt x="804" y="761"/>
                </a:lnTo>
                <a:lnTo>
                  <a:pt x="807" y="761"/>
                </a:lnTo>
                <a:lnTo>
                  <a:pt x="807" y="758"/>
                </a:lnTo>
                <a:lnTo>
                  <a:pt x="809" y="756"/>
                </a:lnTo>
                <a:lnTo>
                  <a:pt x="811" y="756"/>
                </a:lnTo>
                <a:lnTo>
                  <a:pt x="811" y="754"/>
                </a:lnTo>
                <a:lnTo>
                  <a:pt x="813" y="754"/>
                </a:lnTo>
                <a:lnTo>
                  <a:pt x="816" y="754"/>
                </a:lnTo>
                <a:lnTo>
                  <a:pt x="816" y="756"/>
                </a:lnTo>
                <a:lnTo>
                  <a:pt x="816" y="758"/>
                </a:lnTo>
                <a:lnTo>
                  <a:pt x="816" y="761"/>
                </a:lnTo>
                <a:lnTo>
                  <a:pt x="816" y="763"/>
                </a:lnTo>
                <a:lnTo>
                  <a:pt x="818" y="763"/>
                </a:lnTo>
                <a:lnTo>
                  <a:pt x="818" y="765"/>
                </a:lnTo>
                <a:lnTo>
                  <a:pt x="816" y="768"/>
                </a:lnTo>
                <a:lnTo>
                  <a:pt x="816" y="770"/>
                </a:lnTo>
                <a:lnTo>
                  <a:pt x="816" y="772"/>
                </a:lnTo>
                <a:lnTo>
                  <a:pt x="813" y="775"/>
                </a:lnTo>
                <a:lnTo>
                  <a:pt x="813" y="777"/>
                </a:lnTo>
                <a:lnTo>
                  <a:pt x="813" y="779"/>
                </a:lnTo>
                <a:lnTo>
                  <a:pt x="811" y="781"/>
                </a:lnTo>
                <a:lnTo>
                  <a:pt x="811" y="784"/>
                </a:lnTo>
                <a:lnTo>
                  <a:pt x="811" y="786"/>
                </a:lnTo>
                <a:lnTo>
                  <a:pt x="809" y="786"/>
                </a:lnTo>
                <a:lnTo>
                  <a:pt x="809" y="788"/>
                </a:lnTo>
                <a:lnTo>
                  <a:pt x="807" y="791"/>
                </a:lnTo>
                <a:lnTo>
                  <a:pt x="804" y="793"/>
                </a:lnTo>
                <a:lnTo>
                  <a:pt x="804" y="795"/>
                </a:lnTo>
                <a:lnTo>
                  <a:pt x="802" y="795"/>
                </a:lnTo>
                <a:lnTo>
                  <a:pt x="802" y="798"/>
                </a:lnTo>
                <a:lnTo>
                  <a:pt x="800" y="800"/>
                </a:lnTo>
                <a:lnTo>
                  <a:pt x="800" y="802"/>
                </a:lnTo>
                <a:lnTo>
                  <a:pt x="797" y="805"/>
                </a:lnTo>
                <a:lnTo>
                  <a:pt x="797" y="807"/>
                </a:lnTo>
                <a:close/>
                <a:moveTo>
                  <a:pt x="122" y="742"/>
                </a:moveTo>
                <a:lnTo>
                  <a:pt x="124" y="742"/>
                </a:lnTo>
                <a:lnTo>
                  <a:pt x="124" y="745"/>
                </a:lnTo>
                <a:lnTo>
                  <a:pt x="124" y="747"/>
                </a:lnTo>
                <a:lnTo>
                  <a:pt x="124" y="749"/>
                </a:lnTo>
                <a:lnTo>
                  <a:pt x="122" y="749"/>
                </a:lnTo>
                <a:lnTo>
                  <a:pt x="120" y="749"/>
                </a:lnTo>
                <a:lnTo>
                  <a:pt x="117" y="749"/>
                </a:lnTo>
                <a:lnTo>
                  <a:pt x="120" y="749"/>
                </a:lnTo>
                <a:lnTo>
                  <a:pt x="120" y="747"/>
                </a:lnTo>
                <a:lnTo>
                  <a:pt x="117" y="747"/>
                </a:lnTo>
                <a:lnTo>
                  <a:pt x="117" y="745"/>
                </a:lnTo>
                <a:lnTo>
                  <a:pt x="120" y="745"/>
                </a:lnTo>
                <a:lnTo>
                  <a:pt x="120" y="742"/>
                </a:lnTo>
                <a:lnTo>
                  <a:pt x="122" y="742"/>
                </a:lnTo>
                <a:close/>
                <a:moveTo>
                  <a:pt x="124" y="703"/>
                </a:moveTo>
                <a:lnTo>
                  <a:pt x="124" y="705"/>
                </a:lnTo>
                <a:lnTo>
                  <a:pt x="127" y="705"/>
                </a:lnTo>
                <a:lnTo>
                  <a:pt x="127" y="708"/>
                </a:lnTo>
                <a:lnTo>
                  <a:pt x="129" y="708"/>
                </a:lnTo>
                <a:lnTo>
                  <a:pt x="129" y="710"/>
                </a:lnTo>
                <a:lnTo>
                  <a:pt x="131" y="710"/>
                </a:lnTo>
                <a:lnTo>
                  <a:pt x="131" y="712"/>
                </a:lnTo>
                <a:lnTo>
                  <a:pt x="129" y="712"/>
                </a:lnTo>
                <a:lnTo>
                  <a:pt x="127" y="712"/>
                </a:lnTo>
                <a:lnTo>
                  <a:pt x="127" y="715"/>
                </a:lnTo>
                <a:lnTo>
                  <a:pt x="127" y="717"/>
                </a:lnTo>
                <a:lnTo>
                  <a:pt x="124" y="717"/>
                </a:lnTo>
                <a:lnTo>
                  <a:pt x="122" y="717"/>
                </a:lnTo>
                <a:lnTo>
                  <a:pt x="122" y="719"/>
                </a:lnTo>
                <a:lnTo>
                  <a:pt x="122" y="722"/>
                </a:lnTo>
                <a:lnTo>
                  <a:pt x="122" y="724"/>
                </a:lnTo>
                <a:lnTo>
                  <a:pt x="122" y="726"/>
                </a:lnTo>
                <a:lnTo>
                  <a:pt x="122" y="728"/>
                </a:lnTo>
                <a:lnTo>
                  <a:pt x="122" y="731"/>
                </a:lnTo>
                <a:lnTo>
                  <a:pt x="122" y="733"/>
                </a:lnTo>
                <a:lnTo>
                  <a:pt x="122" y="735"/>
                </a:lnTo>
                <a:lnTo>
                  <a:pt x="120" y="735"/>
                </a:lnTo>
                <a:lnTo>
                  <a:pt x="120" y="738"/>
                </a:lnTo>
                <a:lnTo>
                  <a:pt x="117" y="738"/>
                </a:lnTo>
                <a:lnTo>
                  <a:pt x="117" y="735"/>
                </a:lnTo>
                <a:lnTo>
                  <a:pt x="117" y="733"/>
                </a:lnTo>
                <a:lnTo>
                  <a:pt x="115" y="733"/>
                </a:lnTo>
                <a:lnTo>
                  <a:pt x="115" y="731"/>
                </a:lnTo>
                <a:lnTo>
                  <a:pt x="115" y="728"/>
                </a:lnTo>
                <a:lnTo>
                  <a:pt x="113" y="728"/>
                </a:lnTo>
                <a:lnTo>
                  <a:pt x="113" y="726"/>
                </a:lnTo>
                <a:lnTo>
                  <a:pt x="113" y="724"/>
                </a:lnTo>
                <a:lnTo>
                  <a:pt x="113" y="722"/>
                </a:lnTo>
                <a:lnTo>
                  <a:pt x="113" y="719"/>
                </a:lnTo>
                <a:lnTo>
                  <a:pt x="111" y="719"/>
                </a:lnTo>
                <a:lnTo>
                  <a:pt x="113" y="719"/>
                </a:lnTo>
                <a:lnTo>
                  <a:pt x="113" y="717"/>
                </a:lnTo>
                <a:lnTo>
                  <a:pt x="111" y="717"/>
                </a:lnTo>
                <a:lnTo>
                  <a:pt x="111" y="715"/>
                </a:lnTo>
                <a:lnTo>
                  <a:pt x="111" y="712"/>
                </a:lnTo>
                <a:lnTo>
                  <a:pt x="108" y="712"/>
                </a:lnTo>
                <a:lnTo>
                  <a:pt x="108" y="710"/>
                </a:lnTo>
                <a:lnTo>
                  <a:pt x="108" y="708"/>
                </a:lnTo>
                <a:lnTo>
                  <a:pt x="108" y="705"/>
                </a:lnTo>
                <a:lnTo>
                  <a:pt x="106" y="705"/>
                </a:lnTo>
                <a:lnTo>
                  <a:pt x="106" y="703"/>
                </a:lnTo>
                <a:lnTo>
                  <a:pt x="104" y="703"/>
                </a:lnTo>
                <a:lnTo>
                  <a:pt x="106" y="703"/>
                </a:lnTo>
                <a:lnTo>
                  <a:pt x="108" y="703"/>
                </a:lnTo>
                <a:lnTo>
                  <a:pt x="111" y="703"/>
                </a:lnTo>
                <a:lnTo>
                  <a:pt x="113" y="703"/>
                </a:lnTo>
                <a:lnTo>
                  <a:pt x="115" y="703"/>
                </a:lnTo>
                <a:lnTo>
                  <a:pt x="117" y="703"/>
                </a:lnTo>
                <a:lnTo>
                  <a:pt x="120" y="703"/>
                </a:lnTo>
                <a:lnTo>
                  <a:pt x="122" y="703"/>
                </a:lnTo>
                <a:lnTo>
                  <a:pt x="122" y="701"/>
                </a:lnTo>
                <a:lnTo>
                  <a:pt x="124" y="701"/>
                </a:lnTo>
                <a:lnTo>
                  <a:pt x="124" y="703"/>
                </a:lnTo>
                <a:close/>
                <a:moveTo>
                  <a:pt x="97" y="696"/>
                </a:moveTo>
                <a:lnTo>
                  <a:pt x="94" y="696"/>
                </a:lnTo>
                <a:lnTo>
                  <a:pt x="92" y="696"/>
                </a:lnTo>
                <a:lnTo>
                  <a:pt x="92" y="699"/>
                </a:lnTo>
                <a:lnTo>
                  <a:pt x="90" y="699"/>
                </a:lnTo>
                <a:lnTo>
                  <a:pt x="90" y="696"/>
                </a:lnTo>
                <a:lnTo>
                  <a:pt x="90" y="694"/>
                </a:lnTo>
                <a:lnTo>
                  <a:pt x="90" y="692"/>
                </a:lnTo>
                <a:lnTo>
                  <a:pt x="90" y="689"/>
                </a:lnTo>
                <a:lnTo>
                  <a:pt x="92" y="687"/>
                </a:lnTo>
                <a:lnTo>
                  <a:pt x="94" y="687"/>
                </a:lnTo>
                <a:lnTo>
                  <a:pt x="94" y="689"/>
                </a:lnTo>
                <a:lnTo>
                  <a:pt x="97" y="692"/>
                </a:lnTo>
                <a:lnTo>
                  <a:pt x="97" y="694"/>
                </a:lnTo>
                <a:lnTo>
                  <a:pt x="97" y="696"/>
                </a:lnTo>
                <a:close/>
                <a:moveTo>
                  <a:pt x="85" y="685"/>
                </a:moveTo>
                <a:lnTo>
                  <a:pt x="85" y="687"/>
                </a:lnTo>
                <a:lnTo>
                  <a:pt x="85" y="689"/>
                </a:lnTo>
                <a:lnTo>
                  <a:pt x="83" y="689"/>
                </a:lnTo>
                <a:lnTo>
                  <a:pt x="83" y="687"/>
                </a:lnTo>
                <a:lnTo>
                  <a:pt x="83" y="689"/>
                </a:lnTo>
                <a:lnTo>
                  <a:pt x="83" y="687"/>
                </a:lnTo>
                <a:lnTo>
                  <a:pt x="83" y="685"/>
                </a:lnTo>
                <a:lnTo>
                  <a:pt x="85" y="685"/>
                </a:lnTo>
                <a:close/>
                <a:moveTo>
                  <a:pt x="101" y="648"/>
                </a:moveTo>
                <a:lnTo>
                  <a:pt x="104" y="648"/>
                </a:lnTo>
                <a:lnTo>
                  <a:pt x="104" y="650"/>
                </a:lnTo>
                <a:lnTo>
                  <a:pt x="106" y="650"/>
                </a:lnTo>
                <a:lnTo>
                  <a:pt x="106" y="652"/>
                </a:lnTo>
                <a:lnTo>
                  <a:pt x="106" y="655"/>
                </a:lnTo>
                <a:lnTo>
                  <a:pt x="106" y="657"/>
                </a:lnTo>
                <a:lnTo>
                  <a:pt x="104" y="657"/>
                </a:lnTo>
                <a:lnTo>
                  <a:pt x="104" y="659"/>
                </a:lnTo>
                <a:lnTo>
                  <a:pt x="101" y="659"/>
                </a:lnTo>
                <a:lnTo>
                  <a:pt x="101" y="662"/>
                </a:lnTo>
                <a:lnTo>
                  <a:pt x="99" y="662"/>
                </a:lnTo>
                <a:lnTo>
                  <a:pt x="99" y="664"/>
                </a:lnTo>
                <a:lnTo>
                  <a:pt x="97" y="664"/>
                </a:lnTo>
                <a:lnTo>
                  <a:pt x="97" y="666"/>
                </a:lnTo>
                <a:lnTo>
                  <a:pt x="94" y="666"/>
                </a:lnTo>
                <a:lnTo>
                  <a:pt x="92" y="666"/>
                </a:lnTo>
                <a:lnTo>
                  <a:pt x="90" y="666"/>
                </a:lnTo>
                <a:lnTo>
                  <a:pt x="87" y="666"/>
                </a:lnTo>
                <a:lnTo>
                  <a:pt x="87" y="664"/>
                </a:lnTo>
                <a:lnTo>
                  <a:pt x="85" y="664"/>
                </a:lnTo>
                <a:lnTo>
                  <a:pt x="85" y="662"/>
                </a:lnTo>
                <a:lnTo>
                  <a:pt x="85" y="659"/>
                </a:lnTo>
                <a:lnTo>
                  <a:pt x="85" y="657"/>
                </a:lnTo>
                <a:lnTo>
                  <a:pt x="87" y="657"/>
                </a:lnTo>
                <a:lnTo>
                  <a:pt x="87" y="655"/>
                </a:lnTo>
                <a:lnTo>
                  <a:pt x="90" y="655"/>
                </a:lnTo>
                <a:lnTo>
                  <a:pt x="90" y="652"/>
                </a:lnTo>
                <a:lnTo>
                  <a:pt x="92" y="652"/>
                </a:lnTo>
                <a:lnTo>
                  <a:pt x="92" y="650"/>
                </a:lnTo>
                <a:lnTo>
                  <a:pt x="92" y="648"/>
                </a:lnTo>
                <a:lnTo>
                  <a:pt x="94" y="648"/>
                </a:lnTo>
                <a:lnTo>
                  <a:pt x="97" y="648"/>
                </a:lnTo>
                <a:lnTo>
                  <a:pt x="99" y="648"/>
                </a:lnTo>
                <a:lnTo>
                  <a:pt x="101" y="648"/>
                </a:lnTo>
                <a:close/>
                <a:moveTo>
                  <a:pt x="2" y="623"/>
                </a:moveTo>
                <a:lnTo>
                  <a:pt x="2" y="625"/>
                </a:lnTo>
                <a:lnTo>
                  <a:pt x="5" y="623"/>
                </a:lnTo>
                <a:lnTo>
                  <a:pt x="5" y="625"/>
                </a:lnTo>
                <a:lnTo>
                  <a:pt x="5" y="627"/>
                </a:lnTo>
                <a:lnTo>
                  <a:pt x="2" y="627"/>
                </a:lnTo>
                <a:lnTo>
                  <a:pt x="2" y="625"/>
                </a:lnTo>
                <a:lnTo>
                  <a:pt x="0" y="625"/>
                </a:lnTo>
                <a:lnTo>
                  <a:pt x="2" y="625"/>
                </a:lnTo>
                <a:lnTo>
                  <a:pt x="0" y="625"/>
                </a:lnTo>
                <a:lnTo>
                  <a:pt x="2" y="623"/>
                </a:lnTo>
                <a:close/>
                <a:moveTo>
                  <a:pt x="0" y="620"/>
                </a:moveTo>
                <a:lnTo>
                  <a:pt x="0" y="623"/>
                </a:lnTo>
                <a:lnTo>
                  <a:pt x="0" y="620"/>
                </a:lnTo>
                <a:close/>
                <a:moveTo>
                  <a:pt x="28" y="417"/>
                </a:moveTo>
                <a:lnTo>
                  <a:pt x="30" y="417"/>
                </a:lnTo>
                <a:lnTo>
                  <a:pt x="30" y="420"/>
                </a:lnTo>
                <a:lnTo>
                  <a:pt x="32" y="420"/>
                </a:lnTo>
                <a:lnTo>
                  <a:pt x="34" y="420"/>
                </a:lnTo>
                <a:lnTo>
                  <a:pt x="37" y="420"/>
                </a:lnTo>
                <a:lnTo>
                  <a:pt x="39" y="420"/>
                </a:lnTo>
                <a:lnTo>
                  <a:pt x="41" y="420"/>
                </a:lnTo>
                <a:lnTo>
                  <a:pt x="44" y="420"/>
                </a:lnTo>
                <a:lnTo>
                  <a:pt x="44" y="422"/>
                </a:lnTo>
                <a:lnTo>
                  <a:pt x="44" y="424"/>
                </a:lnTo>
                <a:lnTo>
                  <a:pt x="46" y="424"/>
                </a:lnTo>
                <a:lnTo>
                  <a:pt x="46" y="427"/>
                </a:lnTo>
                <a:lnTo>
                  <a:pt x="46" y="429"/>
                </a:lnTo>
                <a:lnTo>
                  <a:pt x="48" y="429"/>
                </a:lnTo>
                <a:lnTo>
                  <a:pt x="48" y="431"/>
                </a:lnTo>
                <a:lnTo>
                  <a:pt x="51" y="431"/>
                </a:lnTo>
                <a:lnTo>
                  <a:pt x="53" y="431"/>
                </a:lnTo>
                <a:lnTo>
                  <a:pt x="53" y="429"/>
                </a:lnTo>
                <a:lnTo>
                  <a:pt x="53" y="431"/>
                </a:lnTo>
                <a:lnTo>
                  <a:pt x="53" y="429"/>
                </a:lnTo>
                <a:lnTo>
                  <a:pt x="55" y="429"/>
                </a:lnTo>
                <a:lnTo>
                  <a:pt x="58" y="429"/>
                </a:lnTo>
                <a:lnTo>
                  <a:pt x="60" y="429"/>
                </a:lnTo>
                <a:lnTo>
                  <a:pt x="62" y="429"/>
                </a:lnTo>
                <a:lnTo>
                  <a:pt x="62" y="431"/>
                </a:lnTo>
                <a:lnTo>
                  <a:pt x="64" y="431"/>
                </a:lnTo>
                <a:lnTo>
                  <a:pt x="64" y="429"/>
                </a:lnTo>
                <a:lnTo>
                  <a:pt x="64" y="431"/>
                </a:lnTo>
                <a:lnTo>
                  <a:pt x="64" y="434"/>
                </a:lnTo>
                <a:lnTo>
                  <a:pt x="67" y="434"/>
                </a:lnTo>
                <a:lnTo>
                  <a:pt x="69" y="434"/>
                </a:lnTo>
                <a:lnTo>
                  <a:pt x="69" y="431"/>
                </a:lnTo>
                <a:lnTo>
                  <a:pt x="71" y="431"/>
                </a:lnTo>
                <a:lnTo>
                  <a:pt x="71" y="434"/>
                </a:lnTo>
                <a:lnTo>
                  <a:pt x="71" y="431"/>
                </a:lnTo>
                <a:lnTo>
                  <a:pt x="74" y="431"/>
                </a:lnTo>
                <a:lnTo>
                  <a:pt x="74" y="434"/>
                </a:lnTo>
                <a:lnTo>
                  <a:pt x="76" y="434"/>
                </a:lnTo>
                <a:lnTo>
                  <a:pt x="78" y="434"/>
                </a:lnTo>
                <a:lnTo>
                  <a:pt x="78" y="436"/>
                </a:lnTo>
                <a:lnTo>
                  <a:pt x="81" y="436"/>
                </a:lnTo>
                <a:lnTo>
                  <a:pt x="81" y="438"/>
                </a:lnTo>
                <a:lnTo>
                  <a:pt x="81" y="440"/>
                </a:lnTo>
                <a:lnTo>
                  <a:pt x="83" y="440"/>
                </a:lnTo>
                <a:lnTo>
                  <a:pt x="81" y="443"/>
                </a:lnTo>
                <a:lnTo>
                  <a:pt x="81" y="445"/>
                </a:lnTo>
                <a:lnTo>
                  <a:pt x="78" y="445"/>
                </a:lnTo>
                <a:lnTo>
                  <a:pt x="78" y="447"/>
                </a:lnTo>
                <a:lnTo>
                  <a:pt x="78" y="450"/>
                </a:lnTo>
                <a:lnTo>
                  <a:pt x="78" y="452"/>
                </a:lnTo>
                <a:lnTo>
                  <a:pt x="76" y="452"/>
                </a:lnTo>
                <a:lnTo>
                  <a:pt x="74" y="452"/>
                </a:lnTo>
                <a:lnTo>
                  <a:pt x="71" y="452"/>
                </a:lnTo>
                <a:lnTo>
                  <a:pt x="71" y="454"/>
                </a:lnTo>
                <a:lnTo>
                  <a:pt x="69" y="457"/>
                </a:lnTo>
                <a:lnTo>
                  <a:pt x="69" y="459"/>
                </a:lnTo>
                <a:lnTo>
                  <a:pt x="71" y="459"/>
                </a:lnTo>
                <a:lnTo>
                  <a:pt x="69" y="459"/>
                </a:lnTo>
                <a:lnTo>
                  <a:pt x="71" y="459"/>
                </a:lnTo>
                <a:lnTo>
                  <a:pt x="71" y="461"/>
                </a:lnTo>
                <a:lnTo>
                  <a:pt x="74" y="461"/>
                </a:lnTo>
                <a:lnTo>
                  <a:pt x="74" y="464"/>
                </a:lnTo>
                <a:lnTo>
                  <a:pt x="74" y="466"/>
                </a:lnTo>
                <a:lnTo>
                  <a:pt x="71" y="466"/>
                </a:lnTo>
                <a:lnTo>
                  <a:pt x="71" y="468"/>
                </a:lnTo>
                <a:lnTo>
                  <a:pt x="69" y="468"/>
                </a:lnTo>
                <a:lnTo>
                  <a:pt x="69" y="470"/>
                </a:lnTo>
                <a:lnTo>
                  <a:pt x="67" y="470"/>
                </a:lnTo>
                <a:lnTo>
                  <a:pt x="64" y="473"/>
                </a:lnTo>
                <a:lnTo>
                  <a:pt x="64" y="475"/>
                </a:lnTo>
                <a:lnTo>
                  <a:pt x="64" y="477"/>
                </a:lnTo>
                <a:lnTo>
                  <a:pt x="64" y="480"/>
                </a:lnTo>
                <a:lnTo>
                  <a:pt x="67" y="480"/>
                </a:lnTo>
                <a:lnTo>
                  <a:pt x="67" y="482"/>
                </a:lnTo>
                <a:lnTo>
                  <a:pt x="69" y="482"/>
                </a:lnTo>
                <a:lnTo>
                  <a:pt x="69" y="484"/>
                </a:lnTo>
                <a:lnTo>
                  <a:pt x="69" y="487"/>
                </a:lnTo>
                <a:lnTo>
                  <a:pt x="71" y="484"/>
                </a:lnTo>
                <a:lnTo>
                  <a:pt x="71" y="487"/>
                </a:lnTo>
                <a:lnTo>
                  <a:pt x="71" y="484"/>
                </a:lnTo>
                <a:lnTo>
                  <a:pt x="74" y="484"/>
                </a:lnTo>
                <a:lnTo>
                  <a:pt x="76" y="484"/>
                </a:lnTo>
                <a:lnTo>
                  <a:pt x="78" y="484"/>
                </a:lnTo>
                <a:lnTo>
                  <a:pt x="78" y="487"/>
                </a:lnTo>
                <a:lnTo>
                  <a:pt x="76" y="487"/>
                </a:lnTo>
                <a:lnTo>
                  <a:pt x="76" y="489"/>
                </a:lnTo>
                <a:lnTo>
                  <a:pt x="74" y="489"/>
                </a:lnTo>
                <a:lnTo>
                  <a:pt x="74" y="491"/>
                </a:lnTo>
                <a:lnTo>
                  <a:pt x="71" y="491"/>
                </a:lnTo>
                <a:lnTo>
                  <a:pt x="69" y="491"/>
                </a:lnTo>
                <a:lnTo>
                  <a:pt x="69" y="493"/>
                </a:lnTo>
                <a:lnTo>
                  <a:pt x="71" y="493"/>
                </a:lnTo>
                <a:lnTo>
                  <a:pt x="69" y="493"/>
                </a:lnTo>
                <a:lnTo>
                  <a:pt x="69" y="496"/>
                </a:lnTo>
                <a:lnTo>
                  <a:pt x="67" y="496"/>
                </a:lnTo>
                <a:lnTo>
                  <a:pt x="67" y="498"/>
                </a:lnTo>
                <a:lnTo>
                  <a:pt x="67" y="500"/>
                </a:lnTo>
                <a:lnTo>
                  <a:pt x="69" y="500"/>
                </a:lnTo>
                <a:lnTo>
                  <a:pt x="69" y="503"/>
                </a:lnTo>
                <a:lnTo>
                  <a:pt x="69" y="505"/>
                </a:lnTo>
                <a:lnTo>
                  <a:pt x="69" y="507"/>
                </a:lnTo>
                <a:lnTo>
                  <a:pt x="67" y="507"/>
                </a:lnTo>
                <a:lnTo>
                  <a:pt x="67" y="510"/>
                </a:lnTo>
                <a:lnTo>
                  <a:pt x="64" y="510"/>
                </a:lnTo>
                <a:lnTo>
                  <a:pt x="64" y="512"/>
                </a:lnTo>
                <a:lnTo>
                  <a:pt x="62" y="512"/>
                </a:lnTo>
                <a:lnTo>
                  <a:pt x="60" y="512"/>
                </a:lnTo>
                <a:lnTo>
                  <a:pt x="60" y="514"/>
                </a:lnTo>
                <a:lnTo>
                  <a:pt x="58" y="514"/>
                </a:lnTo>
                <a:lnTo>
                  <a:pt x="55" y="514"/>
                </a:lnTo>
                <a:lnTo>
                  <a:pt x="55" y="512"/>
                </a:lnTo>
                <a:lnTo>
                  <a:pt x="55" y="514"/>
                </a:lnTo>
                <a:lnTo>
                  <a:pt x="55" y="512"/>
                </a:lnTo>
                <a:lnTo>
                  <a:pt x="53" y="512"/>
                </a:lnTo>
                <a:lnTo>
                  <a:pt x="51" y="512"/>
                </a:lnTo>
                <a:lnTo>
                  <a:pt x="48" y="512"/>
                </a:lnTo>
                <a:lnTo>
                  <a:pt x="48" y="510"/>
                </a:lnTo>
                <a:lnTo>
                  <a:pt x="46" y="510"/>
                </a:lnTo>
                <a:lnTo>
                  <a:pt x="46" y="507"/>
                </a:lnTo>
                <a:lnTo>
                  <a:pt x="48" y="507"/>
                </a:lnTo>
                <a:lnTo>
                  <a:pt x="48" y="505"/>
                </a:lnTo>
                <a:lnTo>
                  <a:pt x="51" y="505"/>
                </a:lnTo>
                <a:lnTo>
                  <a:pt x="51" y="503"/>
                </a:lnTo>
                <a:lnTo>
                  <a:pt x="51" y="500"/>
                </a:lnTo>
                <a:lnTo>
                  <a:pt x="51" y="498"/>
                </a:lnTo>
                <a:lnTo>
                  <a:pt x="48" y="498"/>
                </a:lnTo>
                <a:lnTo>
                  <a:pt x="51" y="498"/>
                </a:lnTo>
                <a:lnTo>
                  <a:pt x="51" y="496"/>
                </a:lnTo>
                <a:lnTo>
                  <a:pt x="53" y="496"/>
                </a:lnTo>
                <a:lnTo>
                  <a:pt x="53" y="493"/>
                </a:lnTo>
                <a:lnTo>
                  <a:pt x="53" y="491"/>
                </a:lnTo>
                <a:lnTo>
                  <a:pt x="55" y="491"/>
                </a:lnTo>
                <a:lnTo>
                  <a:pt x="53" y="491"/>
                </a:lnTo>
                <a:lnTo>
                  <a:pt x="53" y="489"/>
                </a:lnTo>
                <a:lnTo>
                  <a:pt x="53" y="487"/>
                </a:lnTo>
                <a:lnTo>
                  <a:pt x="53" y="484"/>
                </a:lnTo>
                <a:lnTo>
                  <a:pt x="55" y="484"/>
                </a:lnTo>
                <a:lnTo>
                  <a:pt x="55" y="482"/>
                </a:lnTo>
                <a:lnTo>
                  <a:pt x="58" y="482"/>
                </a:lnTo>
                <a:lnTo>
                  <a:pt x="60" y="482"/>
                </a:lnTo>
                <a:lnTo>
                  <a:pt x="60" y="480"/>
                </a:lnTo>
                <a:lnTo>
                  <a:pt x="62" y="480"/>
                </a:lnTo>
                <a:lnTo>
                  <a:pt x="62" y="477"/>
                </a:lnTo>
                <a:lnTo>
                  <a:pt x="62" y="475"/>
                </a:lnTo>
                <a:lnTo>
                  <a:pt x="60" y="475"/>
                </a:lnTo>
                <a:lnTo>
                  <a:pt x="60" y="473"/>
                </a:lnTo>
                <a:lnTo>
                  <a:pt x="62" y="473"/>
                </a:lnTo>
                <a:lnTo>
                  <a:pt x="62" y="470"/>
                </a:lnTo>
                <a:lnTo>
                  <a:pt x="62" y="468"/>
                </a:lnTo>
                <a:lnTo>
                  <a:pt x="62" y="466"/>
                </a:lnTo>
                <a:lnTo>
                  <a:pt x="62" y="464"/>
                </a:lnTo>
                <a:lnTo>
                  <a:pt x="60" y="464"/>
                </a:lnTo>
                <a:lnTo>
                  <a:pt x="60" y="461"/>
                </a:lnTo>
                <a:lnTo>
                  <a:pt x="60" y="464"/>
                </a:lnTo>
                <a:lnTo>
                  <a:pt x="60" y="461"/>
                </a:lnTo>
                <a:lnTo>
                  <a:pt x="62" y="461"/>
                </a:lnTo>
                <a:lnTo>
                  <a:pt x="62" y="459"/>
                </a:lnTo>
                <a:lnTo>
                  <a:pt x="60" y="459"/>
                </a:lnTo>
                <a:lnTo>
                  <a:pt x="60" y="457"/>
                </a:lnTo>
                <a:lnTo>
                  <a:pt x="60" y="454"/>
                </a:lnTo>
                <a:lnTo>
                  <a:pt x="58" y="454"/>
                </a:lnTo>
                <a:lnTo>
                  <a:pt x="58" y="452"/>
                </a:lnTo>
                <a:lnTo>
                  <a:pt x="55" y="452"/>
                </a:lnTo>
                <a:lnTo>
                  <a:pt x="55" y="450"/>
                </a:lnTo>
                <a:lnTo>
                  <a:pt x="53" y="450"/>
                </a:lnTo>
                <a:lnTo>
                  <a:pt x="53" y="447"/>
                </a:lnTo>
                <a:lnTo>
                  <a:pt x="51" y="447"/>
                </a:lnTo>
                <a:lnTo>
                  <a:pt x="51" y="445"/>
                </a:lnTo>
                <a:lnTo>
                  <a:pt x="48" y="445"/>
                </a:lnTo>
                <a:lnTo>
                  <a:pt x="46" y="445"/>
                </a:lnTo>
                <a:lnTo>
                  <a:pt x="46" y="443"/>
                </a:lnTo>
                <a:lnTo>
                  <a:pt x="44" y="443"/>
                </a:lnTo>
                <a:lnTo>
                  <a:pt x="44" y="440"/>
                </a:lnTo>
                <a:lnTo>
                  <a:pt x="41" y="440"/>
                </a:lnTo>
                <a:lnTo>
                  <a:pt x="41" y="443"/>
                </a:lnTo>
                <a:lnTo>
                  <a:pt x="39" y="440"/>
                </a:lnTo>
                <a:lnTo>
                  <a:pt x="37" y="440"/>
                </a:lnTo>
                <a:lnTo>
                  <a:pt x="37" y="438"/>
                </a:lnTo>
                <a:lnTo>
                  <a:pt x="34" y="438"/>
                </a:lnTo>
                <a:lnTo>
                  <a:pt x="34" y="440"/>
                </a:lnTo>
                <a:lnTo>
                  <a:pt x="34" y="438"/>
                </a:lnTo>
                <a:lnTo>
                  <a:pt x="34" y="440"/>
                </a:lnTo>
                <a:lnTo>
                  <a:pt x="32" y="440"/>
                </a:lnTo>
                <a:lnTo>
                  <a:pt x="32" y="438"/>
                </a:lnTo>
                <a:lnTo>
                  <a:pt x="30" y="438"/>
                </a:lnTo>
                <a:lnTo>
                  <a:pt x="28" y="438"/>
                </a:lnTo>
                <a:lnTo>
                  <a:pt x="28" y="436"/>
                </a:lnTo>
                <a:lnTo>
                  <a:pt x="25" y="436"/>
                </a:lnTo>
                <a:lnTo>
                  <a:pt x="23" y="436"/>
                </a:lnTo>
                <a:lnTo>
                  <a:pt x="23" y="434"/>
                </a:lnTo>
                <a:lnTo>
                  <a:pt x="23" y="431"/>
                </a:lnTo>
                <a:lnTo>
                  <a:pt x="23" y="429"/>
                </a:lnTo>
                <a:lnTo>
                  <a:pt x="23" y="427"/>
                </a:lnTo>
                <a:lnTo>
                  <a:pt x="23" y="424"/>
                </a:lnTo>
                <a:lnTo>
                  <a:pt x="23" y="422"/>
                </a:lnTo>
                <a:lnTo>
                  <a:pt x="23" y="420"/>
                </a:lnTo>
                <a:lnTo>
                  <a:pt x="25" y="420"/>
                </a:lnTo>
                <a:lnTo>
                  <a:pt x="25" y="422"/>
                </a:lnTo>
                <a:lnTo>
                  <a:pt x="25" y="420"/>
                </a:lnTo>
                <a:lnTo>
                  <a:pt x="25" y="417"/>
                </a:lnTo>
                <a:lnTo>
                  <a:pt x="28" y="417"/>
                </a:lnTo>
                <a:close/>
                <a:moveTo>
                  <a:pt x="719" y="0"/>
                </a:moveTo>
                <a:lnTo>
                  <a:pt x="719" y="30"/>
                </a:lnTo>
                <a:lnTo>
                  <a:pt x="754" y="30"/>
                </a:lnTo>
                <a:lnTo>
                  <a:pt x="760" y="30"/>
                </a:lnTo>
                <a:lnTo>
                  <a:pt x="797" y="30"/>
                </a:lnTo>
                <a:lnTo>
                  <a:pt x="797" y="28"/>
                </a:lnTo>
                <a:lnTo>
                  <a:pt x="802" y="26"/>
                </a:lnTo>
                <a:lnTo>
                  <a:pt x="804" y="26"/>
                </a:lnTo>
                <a:lnTo>
                  <a:pt x="804" y="28"/>
                </a:lnTo>
                <a:lnTo>
                  <a:pt x="807" y="28"/>
                </a:lnTo>
                <a:lnTo>
                  <a:pt x="809" y="30"/>
                </a:lnTo>
                <a:lnTo>
                  <a:pt x="811" y="28"/>
                </a:lnTo>
                <a:lnTo>
                  <a:pt x="813" y="28"/>
                </a:lnTo>
                <a:lnTo>
                  <a:pt x="816" y="28"/>
                </a:lnTo>
                <a:lnTo>
                  <a:pt x="818" y="28"/>
                </a:lnTo>
                <a:lnTo>
                  <a:pt x="820" y="28"/>
                </a:lnTo>
                <a:lnTo>
                  <a:pt x="823" y="28"/>
                </a:lnTo>
                <a:lnTo>
                  <a:pt x="825" y="28"/>
                </a:lnTo>
                <a:lnTo>
                  <a:pt x="825" y="30"/>
                </a:lnTo>
                <a:lnTo>
                  <a:pt x="825" y="33"/>
                </a:lnTo>
                <a:lnTo>
                  <a:pt x="827" y="30"/>
                </a:lnTo>
                <a:lnTo>
                  <a:pt x="830" y="33"/>
                </a:lnTo>
                <a:lnTo>
                  <a:pt x="832" y="33"/>
                </a:lnTo>
                <a:lnTo>
                  <a:pt x="832" y="35"/>
                </a:lnTo>
                <a:lnTo>
                  <a:pt x="834" y="35"/>
                </a:lnTo>
                <a:lnTo>
                  <a:pt x="834" y="33"/>
                </a:lnTo>
                <a:lnTo>
                  <a:pt x="837" y="35"/>
                </a:lnTo>
                <a:lnTo>
                  <a:pt x="841" y="35"/>
                </a:lnTo>
                <a:lnTo>
                  <a:pt x="843" y="37"/>
                </a:lnTo>
                <a:lnTo>
                  <a:pt x="846" y="37"/>
                </a:lnTo>
                <a:lnTo>
                  <a:pt x="848" y="37"/>
                </a:lnTo>
                <a:lnTo>
                  <a:pt x="850" y="37"/>
                </a:lnTo>
                <a:lnTo>
                  <a:pt x="853" y="37"/>
                </a:lnTo>
                <a:lnTo>
                  <a:pt x="850" y="35"/>
                </a:lnTo>
                <a:lnTo>
                  <a:pt x="850" y="33"/>
                </a:lnTo>
                <a:lnTo>
                  <a:pt x="853" y="33"/>
                </a:lnTo>
                <a:lnTo>
                  <a:pt x="855" y="33"/>
                </a:lnTo>
                <a:lnTo>
                  <a:pt x="857" y="30"/>
                </a:lnTo>
                <a:lnTo>
                  <a:pt x="860" y="30"/>
                </a:lnTo>
                <a:lnTo>
                  <a:pt x="860" y="33"/>
                </a:lnTo>
                <a:lnTo>
                  <a:pt x="860" y="35"/>
                </a:lnTo>
                <a:lnTo>
                  <a:pt x="862" y="37"/>
                </a:lnTo>
                <a:lnTo>
                  <a:pt x="864" y="35"/>
                </a:lnTo>
                <a:lnTo>
                  <a:pt x="866" y="33"/>
                </a:lnTo>
                <a:lnTo>
                  <a:pt x="869" y="30"/>
                </a:lnTo>
                <a:lnTo>
                  <a:pt x="871" y="28"/>
                </a:lnTo>
                <a:lnTo>
                  <a:pt x="873" y="26"/>
                </a:lnTo>
                <a:lnTo>
                  <a:pt x="873" y="23"/>
                </a:lnTo>
                <a:lnTo>
                  <a:pt x="876" y="23"/>
                </a:lnTo>
                <a:lnTo>
                  <a:pt x="876" y="21"/>
                </a:lnTo>
                <a:lnTo>
                  <a:pt x="878" y="21"/>
                </a:lnTo>
                <a:lnTo>
                  <a:pt x="880" y="19"/>
                </a:lnTo>
                <a:lnTo>
                  <a:pt x="880" y="17"/>
                </a:lnTo>
                <a:lnTo>
                  <a:pt x="885" y="19"/>
                </a:lnTo>
                <a:lnTo>
                  <a:pt x="887" y="19"/>
                </a:lnTo>
                <a:lnTo>
                  <a:pt x="887" y="23"/>
                </a:lnTo>
                <a:lnTo>
                  <a:pt x="887" y="26"/>
                </a:lnTo>
                <a:lnTo>
                  <a:pt x="887" y="28"/>
                </a:lnTo>
                <a:lnTo>
                  <a:pt x="887" y="30"/>
                </a:lnTo>
                <a:lnTo>
                  <a:pt x="890" y="30"/>
                </a:lnTo>
                <a:lnTo>
                  <a:pt x="892" y="30"/>
                </a:lnTo>
                <a:lnTo>
                  <a:pt x="894" y="28"/>
                </a:lnTo>
                <a:lnTo>
                  <a:pt x="896" y="28"/>
                </a:lnTo>
                <a:lnTo>
                  <a:pt x="896" y="26"/>
                </a:lnTo>
                <a:lnTo>
                  <a:pt x="899" y="23"/>
                </a:lnTo>
                <a:lnTo>
                  <a:pt x="901" y="21"/>
                </a:lnTo>
                <a:lnTo>
                  <a:pt x="903" y="21"/>
                </a:lnTo>
                <a:lnTo>
                  <a:pt x="903" y="19"/>
                </a:lnTo>
                <a:lnTo>
                  <a:pt x="906" y="19"/>
                </a:lnTo>
                <a:lnTo>
                  <a:pt x="908" y="17"/>
                </a:lnTo>
                <a:lnTo>
                  <a:pt x="910" y="14"/>
                </a:lnTo>
                <a:lnTo>
                  <a:pt x="913" y="14"/>
                </a:lnTo>
                <a:lnTo>
                  <a:pt x="913" y="12"/>
                </a:lnTo>
                <a:lnTo>
                  <a:pt x="915" y="12"/>
                </a:lnTo>
                <a:lnTo>
                  <a:pt x="915" y="14"/>
                </a:lnTo>
                <a:lnTo>
                  <a:pt x="915" y="17"/>
                </a:lnTo>
                <a:lnTo>
                  <a:pt x="915" y="19"/>
                </a:lnTo>
                <a:lnTo>
                  <a:pt x="913" y="26"/>
                </a:lnTo>
                <a:lnTo>
                  <a:pt x="910" y="30"/>
                </a:lnTo>
                <a:lnTo>
                  <a:pt x="908" y="37"/>
                </a:lnTo>
                <a:lnTo>
                  <a:pt x="906" y="40"/>
                </a:lnTo>
                <a:lnTo>
                  <a:pt x="903" y="40"/>
                </a:lnTo>
                <a:lnTo>
                  <a:pt x="903" y="42"/>
                </a:lnTo>
                <a:lnTo>
                  <a:pt x="901" y="42"/>
                </a:lnTo>
                <a:lnTo>
                  <a:pt x="901" y="44"/>
                </a:lnTo>
                <a:lnTo>
                  <a:pt x="901" y="51"/>
                </a:lnTo>
                <a:lnTo>
                  <a:pt x="899" y="51"/>
                </a:lnTo>
                <a:lnTo>
                  <a:pt x="899" y="53"/>
                </a:lnTo>
                <a:lnTo>
                  <a:pt x="894" y="53"/>
                </a:lnTo>
                <a:lnTo>
                  <a:pt x="892" y="56"/>
                </a:lnTo>
                <a:lnTo>
                  <a:pt x="892" y="63"/>
                </a:lnTo>
                <a:lnTo>
                  <a:pt x="894" y="67"/>
                </a:lnTo>
                <a:lnTo>
                  <a:pt x="894" y="70"/>
                </a:lnTo>
                <a:lnTo>
                  <a:pt x="896" y="70"/>
                </a:lnTo>
                <a:lnTo>
                  <a:pt x="899" y="70"/>
                </a:lnTo>
                <a:lnTo>
                  <a:pt x="901" y="72"/>
                </a:lnTo>
                <a:lnTo>
                  <a:pt x="903" y="72"/>
                </a:lnTo>
                <a:lnTo>
                  <a:pt x="906" y="72"/>
                </a:lnTo>
                <a:lnTo>
                  <a:pt x="906" y="74"/>
                </a:lnTo>
                <a:lnTo>
                  <a:pt x="908" y="74"/>
                </a:lnTo>
                <a:lnTo>
                  <a:pt x="908" y="76"/>
                </a:lnTo>
                <a:lnTo>
                  <a:pt x="910" y="79"/>
                </a:lnTo>
                <a:lnTo>
                  <a:pt x="910" y="81"/>
                </a:lnTo>
                <a:lnTo>
                  <a:pt x="913" y="83"/>
                </a:lnTo>
                <a:lnTo>
                  <a:pt x="913" y="86"/>
                </a:lnTo>
                <a:lnTo>
                  <a:pt x="915" y="88"/>
                </a:lnTo>
                <a:lnTo>
                  <a:pt x="917" y="93"/>
                </a:lnTo>
                <a:lnTo>
                  <a:pt x="919" y="93"/>
                </a:lnTo>
                <a:lnTo>
                  <a:pt x="919" y="95"/>
                </a:lnTo>
                <a:lnTo>
                  <a:pt x="922" y="95"/>
                </a:lnTo>
                <a:lnTo>
                  <a:pt x="924" y="95"/>
                </a:lnTo>
                <a:lnTo>
                  <a:pt x="926" y="95"/>
                </a:lnTo>
                <a:lnTo>
                  <a:pt x="929" y="95"/>
                </a:lnTo>
                <a:lnTo>
                  <a:pt x="931" y="93"/>
                </a:lnTo>
                <a:lnTo>
                  <a:pt x="933" y="93"/>
                </a:lnTo>
                <a:lnTo>
                  <a:pt x="933" y="95"/>
                </a:lnTo>
                <a:lnTo>
                  <a:pt x="936" y="95"/>
                </a:lnTo>
                <a:lnTo>
                  <a:pt x="938" y="95"/>
                </a:lnTo>
                <a:lnTo>
                  <a:pt x="940" y="97"/>
                </a:lnTo>
                <a:lnTo>
                  <a:pt x="943" y="97"/>
                </a:lnTo>
                <a:lnTo>
                  <a:pt x="945" y="97"/>
                </a:lnTo>
                <a:lnTo>
                  <a:pt x="947" y="97"/>
                </a:lnTo>
                <a:lnTo>
                  <a:pt x="952" y="99"/>
                </a:lnTo>
                <a:lnTo>
                  <a:pt x="984" y="99"/>
                </a:lnTo>
                <a:lnTo>
                  <a:pt x="991" y="99"/>
                </a:lnTo>
                <a:lnTo>
                  <a:pt x="991" y="127"/>
                </a:lnTo>
                <a:lnTo>
                  <a:pt x="991" y="159"/>
                </a:lnTo>
                <a:lnTo>
                  <a:pt x="996" y="159"/>
                </a:lnTo>
                <a:lnTo>
                  <a:pt x="1019" y="159"/>
                </a:lnTo>
                <a:lnTo>
                  <a:pt x="1030" y="159"/>
                </a:lnTo>
                <a:lnTo>
                  <a:pt x="1030" y="208"/>
                </a:lnTo>
                <a:lnTo>
                  <a:pt x="1030" y="210"/>
                </a:lnTo>
                <a:lnTo>
                  <a:pt x="1030" y="212"/>
                </a:lnTo>
                <a:lnTo>
                  <a:pt x="1030" y="238"/>
                </a:lnTo>
                <a:lnTo>
                  <a:pt x="1254" y="238"/>
                </a:lnTo>
                <a:lnTo>
                  <a:pt x="1323" y="238"/>
                </a:lnTo>
                <a:lnTo>
                  <a:pt x="1325" y="238"/>
                </a:lnTo>
                <a:lnTo>
                  <a:pt x="1325" y="212"/>
                </a:lnTo>
                <a:lnTo>
                  <a:pt x="1325" y="210"/>
                </a:lnTo>
                <a:lnTo>
                  <a:pt x="1325" y="205"/>
                </a:lnTo>
                <a:lnTo>
                  <a:pt x="1357" y="205"/>
                </a:lnTo>
                <a:lnTo>
                  <a:pt x="1369" y="205"/>
                </a:lnTo>
                <a:lnTo>
                  <a:pt x="1378" y="205"/>
                </a:lnTo>
                <a:lnTo>
                  <a:pt x="1387" y="205"/>
                </a:lnTo>
                <a:lnTo>
                  <a:pt x="1387" y="217"/>
                </a:lnTo>
                <a:lnTo>
                  <a:pt x="1387" y="235"/>
                </a:lnTo>
                <a:lnTo>
                  <a:pt x="1374" y="235"/>
                </a:lnTo>
                <a:lnTo>
                  <a:pt x="1376" y="270"/>
                </a:lnTo>
                <a:lnTo>
                  <a:pt x="1376" y="272"/>
                </a:lnTo>
                <a:lnTo>
                  <a:pt x="1376" y="286"/>
                </a:lnTo>
                <a:lnTo>
                  <a:pt x="1376" y="293"/>
                </a:lnTo>
                <a:lnTo>
                  <a:pt x="1433" y="293"/>
                </a:lnTo>
                <a:lnTo>
                  <a:pt x="1433" y="311"/>
                </a:lnTo>
                <a:lnTo>
                  <a:pt x="1433" y="332"/>
                </a:lnTo>
                <a:lnTo>
                  <a:pt x="1433" y="337"/>
                </a:lnTo>
                <a:lnTo>
                  <a:pt x="1433" y="341"/>
                </a:lnTo>
                <a:lnTo>
                  <a:pt x="1433" y="344"/>
                </a:lnTo>
                <a:lnTo>
                  <a:pt x="1433" y="346"/>
                </a:lnTo>
                <a:lnTo>
                  <a:pt x="1433" y="348"/>
                </a:lnTo>
                <a:lnTo>
                  <a:pt x="1433" y="351"/>
                </a:lnTo>
                <a:lnTo>
                  <a:pt x="1433" y="353"/>
                </a:lnTo>
                <a:lnTo>
                  <a:pt x="1431" y="353"/>
                </a:lnTo>
                <a:lnTo>
                  <a:pt x="1429" y="353"/>
                </a:lnTo>
                <a:lnTo>
                  <a:pt x="1429" y="355"/>
                </a:lnTo>
                <a:lnTo>
                  <a:pt x="1427" y="355"/>
                </a:lnTo>
                <a:lnTo>
                  <a:pt x="1424" y="355"/>
                </a:lnTo>
                <a:lnTo>
                  <a:pt x="1424" y="358"/>
                </a:lnTo>
                <a:lnTo>
                  <a:pt x="1424" y="360"/>
                </a:lnTo>
                <a:lnTo>
                  <a:pt x="1424" y="364"/>
                </a:lnTo>
                <a:lnTo>
                  <a:pt x="1424" y="369"/>
                </a:lnTo>
                <a:lnTo>
                  <a:pt x="1424" y="371"/>
                </a:lnTo>
                <a:lnTo>
                  <a:pt x="1427" y="376"/>
                </a:lnTo>
                <a:lnTo>
                  <a:pt x="1427" y="381"/>
                </a:lnTo>
                <a:lnTo>
                  <a:pt x="1427" y="385"/>
                </a:lnTo>
                <a:lnTo>
                  <a:pt x="1427" y="387"/>
                </a:lnTo>
                <a:lnTo>
                  <a:pt x="1427" y="392"/>
                </a:lnTo>
                <a:lnTo>
                  <a:pt x="1427" y="397"/>
                </a:lnTo>
                <a:lnTo>
                  <a:pt x="1417" y="394"/>
                </a:lnTo>
                <a:lnTo>
                  <a:pt x="1413" y="394"/>
                </a:lnTo>
                <a:lnTo>
                  <a:pt x="1408" y="394"/>
                </a:lnTo>
                <a:lnTo>
                  <a:pt x="1406" y="394"/>
                </a:lnTo>
                <a:lnTo>
                  <a:pt x="1399" y="394"/>
                </a:lnTo>
                <a:lnTo>
                  <a:pt x="1397" y="397"/>
                </a:lnTo>
                <a:lnTo>
                  <a:pt x="1394" y="397"/>
                </a:lnTo>
                <a:lnTo>
                  <a:pt x="1390" y="397"/>
                </a:lnTo>
                <a:lnTo>
                  <a:pt x="1387" y="397"/>
                </a:lnTo>
                <a:lnTo>
                  <a:pt x="1380" y="399"/>
                </a:lnTo>
                <a:lnTo>
                  <a:pt x="1364" y="399"/>
                </a:lnTo>
                <a:lnTo>
                  <a:pt x="1353" y="397"/>
                </a:lnTo>
                <a:lnTo>
                  <a:pt x="1350" y="404"/>
                </a:lnTo>
                <a:lnTo>
                  <a:pt x="1344" y="406"/>
                </a:lnTo>
                <a:lnTo>
                  <a:pt x="1339" y="401"/>
                </a:lnTo>
                <a:lnTo>
                  <a:pt x="1337" y="401"/>
                </a:lnTo>
                <a:lnTo>
                  <a:pt x="1334" y="399"/>
                </a:lnTo>
                <a:lnTo>
                  <a:pt x="1332" y="399"/>
                </a:lnTo>
                <a:lnTo>
                  <a:pt x="1330" y="397"/>
                </a:lnTo>
                <a:lnTo>
                  <a:pt x="1327" y="392"/>
                </a:lnTo>
                <a:lnTo>
                  <a:pt x="1321" y="392"/>
                </a:lnTo>
                <a:lnTo>
                  <a:pt x="1316" y="392"/>
                </a:lnTo>
                <a:lnTo>
                  <a:pt x="1316" y="394"/>
                </a:lnTo>
                <a:lnTo>
                  <a:pt x="1314" y="394"/>
                </a:lnTo>
                <a:lnTo>
                  <a:pt x="1311" y="392"/>
                </a:lnTo>
                <a:lnTo>
                  <a:pt x="1309" y="390"/>
                </a:lnTo>
                <a:lnTo>
                  <a:pt x="1304" y="385"/>
                </a:lnTo>
                <a:lnTo>
                  <a:pt x="1302" y="385"/>
                </a:lnTo>
                <a:lnTo>
                  <a:pt x="1300" y="385"/>
                </a:lnTo>
                <a:lnTo>
                  <a:pt x="1300" y="383"/>
                </a:lnTo>
                <a:lnTo>
                  <a:pt x="1284" y="397"/>
                </a:lnTo>
                <a:lnTo>
                  <a:pt x="1284" y="399"/>
                </a:lnTo>
                <a:lnTo>
                  <a:pt x="1284" y="404"/>
                </a:lnTo>
                <a:lnTo>
                  <a:pt x="1284" y="406"/>
                </a:lnTo>
                <a:lnTo>
                  <a:pt x="1286" y="408"/>
                </a:lnTo>
                <a:lnTo>
                  <a:pt x="1286" y="411"/>
                </a:lnTo>
                <a:lnTo>
                  <a:pt x="1286" y="413"/>
                </a:lnTo>
                <a:lnTo>
                  <a:pt x="1288" y="413"/>
                </a:lnTo>
                <a:lnTo>
                  <a:pt x="1288" y="415"/>
                </a:lnTo>
                <a:lnTo>
                  <a:pt x="1291" y="415"/>
                </a:lnTo>
                <a:lnTo>
                  <a:pt x="1291" y="417"/>
                </a:lnTo>
                <a:lnTo>
                  <a:pt x="1291" y="420"/>
                </a:lnTo>
                <a:lnTo>
                  <a:pt x="1293" y="420"/>
                </a:lnTo>
                <a:lnTo>
                  <a:pt x="1293" y="422"/>
                </a:lnTo>
                <a:lnTo>
                  <a:pt x="1293" y="424"/>
                </a:lnTo>
                <a:lnTo>
                  <a:pt x="1293" y="427"/>
                </a:lnTo>
                <a:lnTo>
                  <a:pt x="1293" y="429"/>
                </a:lnTo>
                <a:lnTo>
                  <a:pt x="1295" y="429"/>
                </a:lnTo>
                <a:lnTo>
                  <a:pt x="1295" y="431"/>
                </a:lnTo>
                <a:lnTo>
                  <a:pt x="1295" y="434"/>
                </a:lnTo>
                <a:lnTo>
                  <a:pt x="1293" y="434"/>
                </a:lnTo>
                <a:lnTo>
                  <a:pt x="1293" y="436"/>
                </a:lnTo>
                <a:lnTo>
                  <a:pt x="1291" y="436"/>
                </a:lnTo>
                <a:lnTo>
                  <a:pt x="1288" y="438"/>
                </a:lnTo>
                <a:lnTo>
                  <a:pt x="1286" y="438"/>
                </a:lnTo>
                <a:lnTo>
                  <a:pt x="1286" y="440"/>
                </a:lnTo>
                <a:lnTo>
                  <a:pt x="1284" y="440"/>
                </a:lnTo>
                <a:lnTo>
                  <a:pt x="1281" y="440"/>
                </a:lnTo>
                <a:lnTo>
                  <a:pt x="1279" y="440"/>
                </a:lnTo>
                <a:lnTo>
                  <a:pt x="1277" y="440"/>
                </a:lnTo>
                <a:lnTo>
                  <a:pt x="1277" y="438"/>
                </a:lnTo>
                <a:lnTo>
                  <a:pt x="1274" y="438"/>
                </a:lnTo>
                <a:lnTo>
                  <a:pt x="1274" y="436"/>
                </a:lnTo>
                <a:lnTo>
                  <a:pt x="1272" y="436"/>
                </a:lnTo>
                <a:lnTo>
                  <a:pt x="1270" y="436"/>
                </a:lnTo>
                <a:lnTo>
                  <a:pt x="1268" y="436"/>
                </a:lnTo>
                <a:lnTo>
                  <a:pt x="1268" y="434"/>
                </a:lnTo>
                <a:lnTo>
                  <a:pt x="1265" y="431"/>
                </a:lnTo>
                <a:lnTo>
                  <a:pt x="1263" y="431"/>
                </a:lnTo>
                <a:lnTo>
                  <a:pt x="1261" y="431"/>
                </a:lnTo>
                <a:lnTo>
                  <a:pt x="1258" y="431"/>
                </a:lnTo>
                <a:lnTo>
                  <a:pt x="1258" y="434"/>
                </a:lnTo>
                <a:lnTo>
                  <a:pt x="1256" y="434"/>
                </a:lnTo>
                <a:lnTo>
                  <a:pt x="1254" y="431"/>
                </a:lnTo>
                <a:lnTo>
                  <a:pt x="1251" y="431"/>
                </a:lnTo>
                <a:lnTo>
                  <a:pt x="1249" y="431"/>
                </a:lnTo>
                <a:lnTo>
                  <a:pt x="1244" y="431"/>
                </a:lnTo>
                <a:lnTo>
                  <a:pt x="1240" y="427"/>
                </a:lnTo>
                <a:lnTo>
                  <a:pt x="1238" y="427"/>
                </a:lnTo>
                <a:lnTo>
                  <a:pt x="1235" y="427"/>
                </a:lnTo>
                <a:lnTo>
                  <a:pt x="1231" y="427"/>
                </a:lnTo>
                <a:lnTo>
                  <a:pt x="1228" y="427"/>
                </a:lnTo>
                <a:lnTo>
                  <a:pt x="1228" y="429"/>
                </a:lnTo>
                <a:lnTo>
                  <a:pt x="1226" y="429"/>
                </a:lnTo>
                <a:lnTo>
                  <a:pt x="1226" y="431"/>
                </a:lnTo>
                <a:lnTo>
                  <a:pt x="1224" y="431"/>
                </a:lnTo>
                <a:lnTo>
                  <a:pt x="1221" y="431"/>
                </a:lnTo>
                <a:lnTo>
                  <a:pt x="1219" y="434"/>
                </a:lnTo>
                <a:lnTo>
                  <a:pt x="1217" y="434"/>
                </a:lnTo>
                <a:lnTo>
                  <a:pt x="1214" y="434"/>
                </a:lnTo>
                <a:lnTo>
                  <a:pt x="1214" y="436"/>
                </a:lnTo>
                <a:lnTo>
                  <a:pt x="1212" y="436"/>
                </a:lnTo>
                <a:lnTo>
                  <a:pt x="1212" y="434"/>
                </a:lnTo>
                <a:lnTo>
                  <a:pt x="1205" y="431"/>
                </a:lnTo>
                <a:lnTo>
                  <a:pt x="1208" y="434"/>
                </a:lnTo>
                <a:lnTo>
                  <a:pt x="1208" y="436"/>
                </a:lnTo>
                <a:lnTo>
                  <a:pt x="1210" y="436"/>
                </a:lnTo>
                <a:lnTo>
                  <a:pt x="1210" y="438"/>
                </a:lnTo>
                <a:lnTo>
                  <a:pt x="1212" y="438"/>
                </a:lnTo>
                <a:lnTo>
                  <a:pt x="1212" y="440"/>
                </a:lnTo>
                <a:lnTo>
                  <a:pt x="1212" y="443"/>
                </a:lnTo>
                <a:lnTo>
                  <a:pt x="1212" y="445"/>
                </a:lnTo>
                <a:lnTo>
                  <a:pt x="1214" y="447"/>
                </a:lnTo>
                <a:lnTo>
                  <a:pt x="1212" y="450"/>
                </a:lnTo>
                <a:lnTo>
                  <a:pt x="1212" y="452"/>
                </a:lnTo>
                <a:lnTo>
                  <a:pt x="1210" y="452"/>
                </a:lnTo>
                <a:lnTo>
                  <a:pt x="1208" y="454"/>
                </a:lnTo>
                <a:lnTo>
                  <a:pt x="1205" y="452"/>
                </a:lnTo>
                <a:lnTo>
                  <a:pt x="1203" y="452"/>
                </a:lnTo>
                <a:lnTo>
                  <a:pt x="1201" y="452"/>
                </a:lnTo>
                <a:lnTo>
                  <a:pt x="1198" y="452"/>
                </a:lnTo>
                <a:lnTo>
                  <a:pt x="1198" y="454"/>
                </a:lnTo>
                <a:lnTo>
                  <a:pt x="1194" y="454"/>
                </a:lnTo>
                <a:lnTo>
                  <a:pt x="1189" y="454"/>
                </a:lnTo>
                <a:lnTo>
                  <a:pt x="1191" y="452"/>
                </a:lnTo>
                <a:lnTo>
                  <a:pt x="1191" y="450"/>
                </a:lnTo>
                <a:lnTo>
                  <a:pt x="1189" y="450"/>
                </a:lnTo>
                <a:lnTo>
                  <a:pt x="1189" y="447"/>
                </a:lnTo>
                <a:lnTo>
                  <a:pt x="1187" y="447"/>
                </a:lnTo>
                <a:lnTo>
                  <a:pt x="1187" y="450"/>
                </a:lnTo>
                <a:lnTo>
                  <a:pt x="1185" y="450"/>
                </a:lnTo>
                <a:lnTo>
                  <a:pt x="1182" y="447"/>
                </a:lnTo>
                <a:lnTo>
                  <a:pt x="1182" y="450"/>
                </a:lnTo>
                <a:lnTo>
                  <a:pt x="1182" y="452"/>
                </a:lnTo>
                <a:lnTo>
                  <a:pt x="1180" y="452"/>
                </a:lnTo>
                <a:lnTo>
                  <a:pt x="1180" y="454"/>
                </a:lnTo>
                <a:lnTo>
                  <a:pt x="1180" y="457"/>
                </a:lnTo>
                <a:lnTo>
                  <a:pt x="1180" y="459"/>
                </a:lnTo>
                <a:lnTo>
                  <a:pt x="1178" y="459"/>
                </a:lnTo>
                <a:lnTo>
                  <a:pt x="1178" y="461"/>
                </a:lnTo>
                <a:lnTo>
                  <a:pt x="1175" y="464"/>
                </a:lnTo>
                <a:lnTo>
                  <a:pt x="1168" y="477"/>
                </a:lnTo>
                <a:lnTo>
                  <a:pt x="1189" y="477"/>
                </a:lnTo>
                <a:lnTo>
                  <a:pt x="1191" y="477"/>
                </a:lnTo>
                <a:lnTo>
                  <a:pt x="1191" y="480"/>
                </a:lnTo>
                <a:lnTo>
                  <a:pt x="1198" y="512"/>
                </a:lnTo>
                <a:lnTo>
                  <a:pt x="1198" y="514"/>
                </a:lnTo>
                <a:lnTo>
                  <a:pt x="1201" y="514"/>
                </a:lnTo>
                <a:lnTo>
                  <a:pt x="1203" y="517"/>
                </a:lnTo>
                <a:lnTo>
                  <a:pt x="1205" y="517"/>
                </a:lnTo>
                <a:lnTo>
                  <a:pt x="1205" y="519"/>
                </a:lnTo>
                <a:lnTo>
                  <a:pt x="1208" y="519"/>
                </a:lnTo>
                <a:lnTo>
                  <a:pt x="1210" y="521"/>
                </a:lnTo>
                <a:lnTo>
                  <a:pt x="1212" y="521"/>
                </a:lnTo>
                <a:lnTo>
                  <a:pt x="1214" y="521"/>
                </a:lnTo>
                <a:lnTo>
                  <a:pt x="1217" y="521"/>
                </a:lnTo>
                <a:lnTo>
                  <a:pt x="1217" y="523"/>
                </a:lnTo>
                <a:lnTo>
                  <a:pt x="1219" y="523"/>
                </a:lnTo>
                <a:lnTo>
                  <a:pt x="1221" y="523"/>
                </a:lnTo>
                <a:lnTo>
                  <a:pt x="1224" y="523"/>
                </a:lnTo>
                <a:lnTo>
                  <a:pt x="1226" y="523"/>
                </a:lnTo>
                <a:lnTo>
                  <a:pt x="1228" y="523"/>
                </a:lnTo>
                <a:lnTo>
                  <a:pt x="1231" y="521"/>
                </a:lnTo>
                <a:lnTo>
                  <a:pt x="1233" y="521"/>
                </a:lnTo>
                <a:lnTo>
                  <a:pt x="1235" y="521"/>
                </a:lnTo>
                <a:lnTo>
                  <a:pt x="1238" y="519"/>
                </a:lnTo>
                <a:lnTo>
                  <a:pt x="1240" y="519"/>
                </a:lnTo>
                <a:lnTo>
                  <a:pt x="1240" y="517"/>
                </a:lnTo>
                <a:lnTo>
                  <a:pt x="1242" y="517"/>
                </a:lnTo>
                <a:lnTo>
                  <a:pt x="1242" y="530"/>
                </a:lnTo>
                <a:lnTo>
                  <a:pt x="1240" y="533"/>
                </a:lnTo>
                <a:lnTo>
                  <a:pt x="1238" y="533"/>
                </a:lnTo>
                <a:lnTo>
                  <a:pt x="1235" y="533"/>
                </a:lnTo>
                <a:lnTo>
                  <a:pt x="1235" y="535"/>
                </a:lnTo>
                <a:lnTo>
                  <a:pt x="1231" y="537"/>
                </a:lnTo>
                <a:lnTo>
                  <a:pt x="1228" y="537"/>
                </a:lnTo>
                <a:lnTo>
                  <a:pt x="1217" y="542"/>
                </a:lnTo>
                <a:lnTo>
                  <a:pt x="1214" y="542"/>
                </a:lnTo>
                <a:lnTo>
                  <a:pt x="1210" y="544"/>
                </a:lnTo>
                <a:lnTo>
                  <a:pt x="1208" y="544"/>
                </a:lnTo>
                <a:lnTo>
                  <a:pt x="1203" y="546"/>
                </a:lnTo>
                <a:lnTo>
                  <a:pt x="1203" y="549"/>
                </a:lnTo>
                <a:lnTo>
                  <a:pt x="1201" y="551"/>
                </a:lnTo>
                <a:lnTo>
                  <a:pt x="1201" y="553"/>
                </a:lnTo>
                <a:lnTo>
                  <a:pt x="1198" y="553"/>
                </a:lnTo>
                <a:lnTo>
                  <a:pt x="1198" y="556"/>
                </a:lnTo>
                <a:lnTo>
                  <a:pt x="1201" y="558"/>
                </a:lnTo>
                <a:lnTo>
                  <a:pt x="1201" y="560"/>
                </a:lnTo>
                <a:lnTo>
                  <a:pt x="1201" y="563"/>
                </a:lnTo>
                <a:lnTo>
                  <a:pt x="1203" y="563"/>
                </a:lnTo>
                <a:lnTo>
                  <a:pt x="1201" y="565"/>
                </a:lnTo>
                <a:lnTo>
                  <a:pt x="1198" y="565"/>
                </a:lnTo>
                <a:lnTo>
                  <a:pt x="1198" y="567"/>
                </a:lnTo>
                <a:lnTo>
                  <a:pt x="1198" y="570"/>
                </a:lnTo>
                <a:lnTo>
                  <a:pt x="1196" y="570"/>
                </a:lnTo>
                <a:lnTo>
                  <a:pt x="1196" y="572"/>
                </a:lnTo>
                <a:lnTo>
                  <a:pt x="1196" y="574"/>
                </a:lnTo>
                <a:lnTo>
                  <a:pt x="1194" y="574"/>
                </a:lnTo>
                <a:lnTo>
                  <a:pt x="1194" y="576"/>
                </a:lnTo>
                <a:lnTo>
                  <a:pt x="1191" y="576"/>
                </a:lnTo>
                <a:lnTo>
                  <a:pt x="1189" y="576"/>
                </a:lnTo>
                <a:lnTo>
                  <a:pt x="1189" y="579"/>
                </a:lnTo>
                <a:lnTo>
                  <a:pt x="1189" y="576"/>
                </a:lnTo>
                <a:lnTo>
                  <a:pt x="1189" y="579"/>
                </a:lnTo>
                <a:lnTo>
                  <a:pt x="1187" y="579"/>
                </a:lnTo>
                <a:lnTo>
                  <a:pt x="1185" y="579"/>
                </a:lnTo>
                <a:lnTo>
                  <a:pt x="1182" y="579"/>
                </a:lnTo>
                <a:lnTo>
                  <a:pt x="1180" y="579"/>
                </a:lnTo>
                <a:lnTo>
                  <a:pt x="1178" y="579"/>
                </a:lnTo>
                <a:lnTo>
                  <a:pt x="1178" y="581"/>
                </a:lnTo>
                <a:lnTo>
                  <a:pt x="1175" y="581"/>
                </a:lnTo>
                <a:lnTo>
                  <a:pt x="1173" y="581"/>
                </a:lnTo>
                <a:lnTo>
                  <a:pt x="1171" y="583"/>
                </a:lnTo>
                <a:lnTo>
                  <a:pt x="1171" y="586"/>
                </a:lnTo>
                <a:lnTo>
                  <a:pt x="1171" y="588"/>
                </a:lnTo>
                <a:lnTo>
                  <a:pt x="1168" y="590"/>
                </a:lnTo>
                <a:lnTo>
                  <a:pt x="1166" y="593"/>
                </a:lnTo>
                <a:lnTo>
                  <a:pt x="1164" y="593"/>
                </a:lnTo>
                <a:lnTo>
                  <a:pt x="1161" y="593"/>
                </a:lnTo>
                <a:lnTo>
                  <a:pt x="1161" y="595"/>
                </a:lnTo>
                <a:lnTo>
                  <a:pt x="1161" y="597"/>
                </a:lnTo>
                <a:lnTo>
                  <a:pt x="1159" y="599"/>
                </a:lnTo>
                <a:lnTo>
                  <a:pt x="1157" y="602"/>
                </a:lnTo>
                <a:lnTo>
                  <a:pt x="1155" y="602"/>
                </a:lnTo>
                <a:lnTo>
                  <a:pt x="1155" y="606"/>
                </a:lnTo>
                <a:lnTo>
                  <a:pt x="1155" y="611"/>
                </a:lnTo>
                <a:lnTo>
                  <a:pt x="1155" y="627"/>
                </a:lnTo>
                <a:lnTo>
                  <a:pt x="1155" y="629"/>
                </a:lnTo>
                <a:lnTo>
                  <a:pt x="1155" y="632"/>
                </a:lnTo>
                <a:lnTo>
                  <a:pt x="1155" y="634"/>
                </a:lnTo>
                <a:lnTo>
                  <a:pt x="1152" y="634"/>
                </a:lnTo>
                <a:lnTo>
                  <a:pt x="1150" y="634"/>
                </a:lnTo>
                <a:lnTo>
                  <a:pt x="1148" y="634"/>
                </a:lnTo>
                <a:lnTo>
                  <a:pt x="1145" y="634"/>
                </a:lnTo>
                <a:lnTo>
                  <a:pt x="1145" y="636"/>
                </a:lnTo>
                <a:lnTo>
                  <a:pt x="1143" y="636"/>
                </a:lnTo>
                <a:lnTo>
                  <a:pt x="1141" y="636"/>
                </a:lnTo>
                <a:lnTo>
                  <a:pt x="1138" y="636"/>
                </a:lnTo>
                <a:lnTo>
                  <a:pt x="1138" y="634"/>
                </a:lnTo>
                <a:lnTo>
                  <a:pt x="1138" y="636"/>
                </a:lnTo>
                <a:lnTo>
                  <a:pt x="1136" y="636"/>
                </a:lnTo>
                <a:lnTo>
                  <a:pt x="1136" y="634"/>
                </a:lnTo>
                <a:lnTo>
                  <a:pt x="1134" y="634"/>
                </a:lnTo>
                <a:lnTo>
                  <a:pt x="1132" y="634"/>
                </a:lnTo>
                <a:lnTo>
                  <a:pt x="1129" y="634"/>
                </a:lnTo>
                <a:lnTo>
                  <a:pt x="1127" y="634"/>
                </a:lnTo>
                <a:lnTo>
                  <a:pt x="1125" y="634"/>
                </a:lnTo>
                <a:lnTo>
                  <a:pt x="1122" y="634"/>
                </a:lnTo>
                <a:lnTo>
                  <a:pt x="1120" y="634"/>
                </a:lnTo>
                <a:lnTo>
                  <a:pt x="1118" y="634"/>
                </a:lnTo>
                <a:lnTo>
                  <a:pt x="1118" y="632"/>
                </a:lnTo>
                <a:lnTo>
                  <a:pt x="1115" y="632"/>
                </a:lnTo>
                <a:lnTo>
                  <a:pt x="1113" y="632"/>
                </a:lnTo>
                <a:lnTo>
                  <a:pt x="1111" y="629"/>
                </a:lnTo>
                <a:lnTo>
                  <a:pt x="1108" y="629"/>
                </a:lnTo>
                <a:lnTo>
                  <a:pt x="1106" y="629"/>
                </a:lnTo>
                <a:lnTo>
                  <a:pt x="1104" y="627"/>
                </a:lnTo>
                <a:lnTo>
                  <a:pt x="1104" y="629"/>
                </a:lnTo>
                <a:lnTo>
                  <a:pt x="1102" y="629"/>
                </a:lnTo>
                <a:lnTo>
                  <a:pt x="1102" y="627"/>
                </a:lnTo>
                <a:lnTo>
                  <a:pt x="1099" y="627"/>
                </a:lnTo>
                <a:lnTo>
                  <a:pt x="1097" y="627"/>
                </a:lnTo>
                <a:lnTo>
                  <a:pt x="1095" y="627"/>
                </a:lnTo>
                <a:lnTo>
                  <a:pt x="1095" y="625"/>
                </a:lnTo>
                <a:lnTo>
                  <a:pt x="1092" y="625"/>
                </a:lnTo>
                <a:lnTo>
                  <a:pt x="1090" y="625"/>
                </a:lnTo>
                <a:lnTo>
                  <a:pt x="1088" y="625"/>
                </a:lnTo>
                <a:lnTo>
                  <a:pt x="1088" y="623"/>
                </a:lnTo>
                <a:lnTo>
                  <a:pt x="1085" y="623"/>
                </a:lnTo>
                <a:lnTo>
                  <a:pt x="1083" y="623"/>
                </a:lnTo>
                <a:lnTo>
                  <a:pt x="1083" y="620"/>
                </a:lnTo>
                <a:lnTo>
                  <a:pt x="1081" y="620"/>
                </a:lnTo>
                <a:lnTo>
                  <a:pt x="1081" y="618"/>
                </a:lnTo>
                <a:lnTo>
                  <a:pt x="1081" y="616"/>
                </a:lnTo>
                <a:lnTo>
                  <a:pt x="1079" y="613"/>
                </a:lnTo>
                <a:lnTo>
                  <a:pt x="1074" y="609"/>
                </a:lnTo>
                <a:lnTo>
                  <a:pt x="1076" y="606"/>
                </a:lnTo>
                <a:lnTo>
                  <a:pt x="1076" y="604"/>
                </a:lnTo>
                <a:lnTo>
                  <a:pt x="1074" y="604"/>
                </a:lnTo>
                <a:lnTo>
                  <a:pt x="1074" y="602"/>
                </a:lnTo>
                <a:lnTo>
                  <a:pt x="1072" y="599"/>
                </a:lnTo>
                <a:lnTo>
                  <a:pt x="1072" y="597"/>
                </a:lnTo>
                <a:lnTo>
                  <a:pt x="1069" y="597"/>
                </a:lnTo>
                <a:lnTo>
                  <a:pt x="1069" y="595"/>
                </a:lnTo>
                <a:lnTo>
                  <a:pt x="1067" y="595"/>
                </a:lnTo>
                <a:lnTo>
                  <a:pt x="1067" y="593"/>
                </a:lnTo>
                <a:lnTo>
                  <a:pt x="1065" y="590"/>
                </a:lnTo>
                <a:lnTo>
                  <a:pt x="1062" y="588"/>
                </a:lnTo>
                <a:lnTo>
                  <a:pt x="1062" y="586"/>
                </a:lnTo>
                <a:lnTo>
                  <a:pt x="1060" y="586"/>
                </a:lnTo>
                <a:lnTo>
                  <a:pt x="1060" y="583"/>
                </a:lnTo>
                <a:lnTo>
                  <a:pt x="1058" y="583"/>
                </a:lnTo>
                <a:lnTo>
                  <a:pt x="1058" y="581"/>
                </a:lnTo>
                <a:lnTo>
                  <a:pt x="1055" y="581"/>
                </a:lnTo>
                <a:lnTo>
                  <a:pt x="1055" y="579"/>
                </a:lnTo>
                <a:lnTo>
                  <a:pt x="1053" y="576"/>
                </a:lnTo>
                <a:lnTo>
                  <a:pt x="1051" y="574"/>
                </a:lnTo>
                <a:lnTo>
                  <a:pt x="1051" y="572"/>
                </a:lnTo>
                <a:lnTo>
                  <a:pt x="1049" y="572"/>
                </a:lnTo>
                <a:lnTo>
                  <a:pt x="1046" y="572"/>
                </a:lnTo>
                <a:lnTo>
                  <a:pt x="1046" y="570"/>
                </a:lnTo>
                <a:lnTo>
                  <a:pt x="1046" y="572"/>
                </a:lnTo>
                <a:lnTo>
                  <a:pt x="1044" y="572"/>
                </a:lnTo>
                <a:lnTo>
                  <a:pt x="1042" y="572"/>
                </a:lnTo>
                <a:lnTo>
                  <a:pt x="1039" y="572"/>
                </a:lnTo>
                <a:lnTo>
                  <a:pt x="1039" y="570"/>
                </a:lnTo>
                <a:lnTo>
                  <a:pt x="1039" y="572"/>
                </a:lnTo>
                <a:lnTo>
                  <a:pt x="1037" y="570"/>
                </a:lnTo>
                <a:lnTo>
                  <a:pt x="1037" y="572"/>
                </a:lnTo>
                <a:lnTo>
                  <a:pt x="1037" y="570"/>
                </a:lnTo>
                <a:lnTo>
                  <a:pt x="1037" y="572"/>
                </a:lnTo>
                <a:lnTo>
                  <a:pt x="1035" y="572"/>
                </a:lnTo>
                <a:lnTo>
                  <a:pt x="1032" y="572"/>
                </a:lnTo>
                <a:lnTo>
                  <a:pt x="1032" y="574"/>
                </a:lnTo>
                <a:lnTo>
                  <a:pt x="1030" y="574"/>
                </a:lnTo>
                <a:lnTo>
                  <a:pt x="1032" y="574"/>
                </a:lnTo>
                <a:lnTo>
                  <a:pt x="1030" y="574"/>
                </a:lnTo>
                <a:lnTo>
                  <a:pt x="1030" y="576"/>
                </a:lnTo>
                <a:lnTo>
                  <a:pt x="1030" y="579"/>
                </a:lnTo>
                <a:lnTo>
                  <a:pt x="1037" y="581"/>
                </a:lnTo>
                <a:lnTo>
                  <a:pt x="1032" y="579"/>
                </a:lnTo>
                <a:lnTo>
                  <a:pt x="1030" y="579"/>
                </a:lnTo>
                <a:lnTo>
                  <a:pt x="1028" y="579"/>
                </a:lnTo>
                <a:lnTo>
                  <a:pt x="1026" y="579"/>
                </a:lnTo>
                <a:lnTo>
                  <a:pt x="1026" y="581"/>
                </a:lnTo>
                <a:lnTo>
                  <a:pt x="1026" y="583"/>
                </a:lnTo>
                <a:lnTo>
                  <a:pt x="1023" y="583"/>
                </a:lnTo>
                <a:lnTo>
                  <a:pt x="1023" y="581"/>
                </a:lnTo>
                <a:lnTo>
                  <a:pt x="1023" y="576"/>
                </a:lnTo>
                <a:lnTo>
                  <a:pt x="1021" y="576"/>
                </a:lnTo>
                <a:lnTo>
                  <a:pt x="1019" y="576"/>
                </a:lnTo>
                <a:lnTo>
                  <a:pt x="1016" y="576"/>
                </a:lnTo>
                <a:lnTo>
                  <a:pt x="1016" y="574"/>
                </a:lnTo>
                <a:lnTo>
                  <a:pt x="1019" y="574"/>
                </a:lnTo>
                <a:lnTo>
                  <a:pt x="1019" y="572"/>
                </a:lnTo>
                <a:lnTo>
                  <a:pt x="1016" y="572"/>
                </a:lnTo>
                <a:lnTo>
                  <a:pt x="1019" y="572"/>
                </a:lnTo>
                <a:lnTo>
                  <a:pt x="1019" y="570"/>
                </a:lnTo>
                <a:lnTo>
                  <a:pt x="1019" y="567"/>
                </a:lnTo>
                <a:lnTo>
                  <a:pt x="1021" y="567"/>
                </a:lnTo>
                <a:lnTo>
                  <a:pt x="1019" y="567"/>
                </a:lnTo>
                <a:lnTo>
                  <a:pt x="1019" y="565"/>
                </a:lnTo>
                <a:lnTo>
                  <a:pt x="1021" y="565"/>
                </a:lnTo>
                <a:lnTo>
                  <a:pt x="1021" y="563"/>
                </a:lnTo>
                <a:lnTo>
                  <a:pt x="1019" y="560"/>
                </a:lnTo>
                <a:lnTo>
                  <a:pt x="1019" y="558"/>
                </a:lnTo>
                <a:lnTo>
                  <a:pt x="1016" y="558"/>
                </a:lnTo>
                <a:lnTo>
                  <a:pt x="1014" y="558"/>
                </a:lnTo>
                <a:lnTo>
                  <a:pt x="1014" y="556"/>
                </a:lnTo>
                <a:lnTo>
                  <a:pt x="1012" y="556"/>
                </a:lnTo>
                <a:lnTo>
                  <a:pt x="1009" y="553"/>
                </a:lnTo>
                <a:lnTo>
                  <a:pt x="1007" y="553"/>
                </a:lnTo>
                <a:lnTo>
                  <a:pt x="1007" y="556"/>
                </a:lnTo>
                <a:lnTo>
                  <a:pt x="1005" y="556"/>
                </a:lnTo>
                <a:lnTo>
                  <a:pt x="1005" y="553"/>
                </a:lnTo>
                <a:lnTo>
                  <a:pt x="1005" y="556"/>
                </a:lnTo>
                <a:lnTo>
                  <a:pt x="1005" y="553"/>
                </a:lnTo>
                <a:lnTo>
                  <a:pt x="1005" y="556"/>
                </a:lnTo>
                <a:lnTo>
                  <a:pt x="1005" y="553"/>
                </a:lnTo>
                <a:lnTo>
                  <a:pt x="1005" y="556"/>
                </a:lnTo>
                <a:lnTo>
                  <a:pt x="1002" y="556"/>
                </a:lnTo>
                <a:lnTo>
                  <a:pt x="1000" y="556"/>
                </a:lnTo>
                <a:lnTo>
                  <a:pt x="998" y="556"/>
                </a:lnTo>
                <a:lnTo>
                  <a:pt x="996" y="556"/>
                </a:lnTo>
                <a:lnTo>
                  <a:pt x="993" y="556"/>
                </a:lnTo>
                <a:lnTo>
                  <a:pt x="993" y="558"/>
                </a:lnTo>
                <a:lnTo>
                  <a:pt x="993" y="560"/>
                </a:lnTo>
                <a:lnTo>
                  <a:pt x="993" y="563"/>
                </a:lnTo>
                <a:lnTo>
                  <a:pt x="993" y="560"/>
                </a:lnTo>
                <a:lnTo>
                  <a:pt x="991" y="560"/>
                </a:lnTo>
                <a:lnTo>
                  <a:pt x="989" y="563"/>
                </a:lnTo>
                <a:lnTo>
                  <a:pt x="986" y="563"/>
                </a:lnTo>
                <a:lnTo>
                  <a:pt x="984" y="563"/>
                </a:lnTo>
                <a:lnTo>
                  <a:pt x="982" y="563"/>
                </a:lnTo>
                <a:lnTo>
                  <a:pt x="982" y="565"/>
                </a:lnTo>
                <a:lnTo>
                  <a:pt x="982" y="563"/>
                </a:lnTo>
                <a:lnTo>
                  <a:pt x="979" y="563"/>
                </a:lnTo>
                <a:lnTo>
                  <a:pt x="979" y="565"/>
                </a:lnTo>
                <a:lnTo>
                  <a:pt x="977" y="565"/>
                </a:lnTo>
                <a:lnTo>
                  <a:pt x="977" y="567"/>
                </a:lnTo>
                <a:lnTo>
                  <a:pt x="975" y="570"/>
                </a:lnTo>
                <a:lnTo>
                  <a:pt x="975" y="572"/>
                </a:lnTo>
                <a:lnTo>
                  <a:pt x="975" y="570"/>
                </a:lnTo>
                <a:lnTo>
                  <a:pt x="973" y="570"/>
                </a:lnTo>
                <a:lnTo>
                  <a:pt x="973" y="572"/>
                </a:lnTo>
                <a:lnTo>
                  <a:pt x="970" y="572"/>
                </a:lnTo>
                <a:lnTo>
                  <a:pt x="968" y="572"/>
                </a:lnTo>
                <a:lnTo>
                  <a:pt x="970" y="572"/>
                </a:lnTo>
                <a:lnTo>
                  <a:pt x="970" y="574"/>
                </a:lnTo>
                <a:lnTo>
                  <a:pt x="968" y="574"/>
                </a:lnTo>
                <a:lnTo>
                  <a:pt x="966" y="574"/>
                </a:lnTo>
                <a:lnTo>
                  <a:pt x="966" y="576"/>
                </a:lnTo>
                <a:lnTo>
                  <a:pt x="963" y="576"/>
                </a:lnTo>
                <a:lnTo>
                  <a:pt x="963" y="574"/>
                </a:lnTo>
                <a:lnTo>
                  <a:pt x="961" y="574"/>
                </a:lnTo>
                <a:lnTo>
                  <a:pt x="959" y="574"/>
                </a:lnTo>
                <a:lnTo>
                  <a:pt x="956" y="574"/>
                </a:lnTo>
                <a:lnTo>
                  <a:pt x="956" y="576"/>
                </a:lnTo>
                <a:lnTo>
                  <a:pt x="956" y="579"/>
                </a:lnTo>
                <a:lnTo>
                  <a:pt x="956" y="586"/>
                </a:lnTo>
                <a:lnTo>
                  <a:pt x="959" y="586"/>
                </a:lnTo>
                <a:lnTo>
                  <a:pt x="961" y="586"/>
                </a:lnTo>
                <a:lnTo>
                  <a:pt x="959" y="586"/>
                </a:lnTo>
                <a:lnTo>
                  <a:pt x="956" y="586"/>
                </a:lnTo>
                <a:lnTo>
                  <a:pt x="954" y="586"/>
                </a:lnTo>
                <a:lnTo>
                  <a:pt x="952" y="586"/>
                </a:lnTo>
                <a:lnTo>
                  <a:pt x="954" y="586"/>
                </a:lnTo>
                <a:lnTo>
                  <a:pt x="956" y="586"/>
                </a:lnTo>
                <a:lnTo>
                  <a:pt x="956" y="579"/>
                </a:lnTo>
                <a:lnTo>
                  <a:pt x="954" y="579"/>
                </a:lnTo>
                <a:lnTo>
                  <a:pt x="952" y="579"/>
                </a:lnTo>
                <a:lnTo>
                  <a:pt x="952" y="581"/>
                </a:lnTo>
                <a:lnTo>
                  <a:pt x="940" y="583"/>
                </a:lnTo>
                <a:lnTo>
                  <a:pt x="938" y="583"/>
                </a:lnTo>
                <a:lnTo>
                  <a:pt x="936" y="583"/>
                </a:lnTo>
                <a:lnTo>
                  <a:pt x="933" y="583"/>
                </a:lnTo>
                <a:lnTo>
                  <a:pt x="933" y="581"/>
                </a:lnTo>
                <a:lnTo>
                  <a:pt x="931" y="581"/>
                </a:lnTo>
                <a:lnTo>
                  <a:pt x="931" y="583"/>
                </a:lnTo>
                <a:lnTo>
                  <a:pt x="929" y="583"/>
                </a:lnTo>
                <a:lnTo>
                  <a:pt x="929" y="581"/>
                </a:lnTo>
                <a:lnTo>
                  <a:pt x="931" y="581"/>
                </a:lnTo>
                <a:lnTo>
                  <a:pt x="931" y="579"/>
                </a:lnTo>
                <a:lnTo>
                  <a:pt x="929" y="579"/>
                </a:lnTo>
                <a:lnTo>
                  <a:pt x="926" y="579"/>
                </a:lnTo>
                <a:lnTo>
                  <a:pt x="926" y="576"/>
                </a:lnTo>
                <a:lnTo>
                  <a:pt x="924" y="576"/>
                </a:lnTo>
                <a:lnTo>
                  <a:pt x="924" y="574"/>
                </a:lnTo>
                <a:lnTo>
                  <a:pt x="924" y="572"/>
                </a:lnTo>
                <a:lnTo>
                  <a:pt x="924" y="570"/>
                </a:lnTo>
                <a:lnTo>
                  <a:pt x="922" y="570"/>
                </a:lnTo>
                <a:lnTo>
                  <a:pt x="924" y="567"/>
                </a:lnTo>
                <a:lnTo>
                  <a:pt x="924" y="565"/>
                </a:lnTo>
                <a:lnTo>
                  <a:pt x="922" y="565"/>
                </a:lnTo>
                <a:lnTo>
                  <a:pt x="922" y="563"/>
                </a:lnTo>
                <a:lnTo>
                  <a:pt x="919" y="563"/>
                </a:lnTo>
                <a:lnTo>
                  <a:pt x="919" y="560"/>
                </a:lnTo>
                <a:lnTo>
                  <a:pt x="922" y="560"/>
                </a:lnTo>
                <a:lnTo>
                  <a:pt x="919" y="560"/>
                </a:lnTo>
                <a:lnTo>
                  <a:pt x="922" y="560"/>
                </a:lnTo>
                <a:lnTo>
                  <a:pt x="922" y="558"/>
                </a:lnTo>
                <a:lnTo>
                  <a:pt x="919" y="558"/>
                </a:lnTo>
                <a:lnTo>
                  <a:pt x="919" y="560"/>
                </a:lnTo>
                <a:lnTo>
                  <a:pt x="919" y="558"/>
                </a:lnTo>
                <a:lnTo>
                  <a:pt x="919" y="560"/>
                </a:lnTo>
                <a:lnTo>
                  <a:pt x="917" y="558"/>
                </a:lnTo>
                <a:lnTo>
                  <a:pt x="919" y="558"/>
                </a:lnTo>
                <a:lnTo>
                  <a:pt x="919" y="556"/>
                </a:lnTo>
                <a:lnTo>
                  <a:pt x="917" y="556"/>
                </a:lnTo>
                <a:lnTo>
                  <a:pt x="917" y="553"/>
                </a:lnTo>
                <a:lnTo>
                  <a:pt x="915" y="553"/>
                </a:lnTo>
                <a:lnTo>
                  <a:pt x="915" y="551"/>
                </a:lnTo>
                <a:lnTo>
                  <a:pt x="913" y="551"/>
                </a:lnTo>
                <a:lnTo>
                  <a:pt x="910" y="551"/>
                </a:lnTo>
                <a:lnTo>
                  <a:pt x="908" y="551"/>
                </a:lnTo>
                <a:lnTo>
                  <a:pt x="908" y="553"/>
                </a:lnTo>
                <a:lnTo>
                  <a:pt x="906" y="553"/>
                </a:lnTo>
                <a:lnTo>
                  <a:pt x="906" y="556"/>
                </a:lnTo>
                <a:lnTo>
                  <a:pt x="903" y="556"/>
                </a:lnTo>
                <a:lnTo>
                  <a:pt x="901" y="556"/>
                </a:lnTo>
                <a:lnTo>
                  <a:pt x="899" y="556"/>
                </a:lnTo>
                <a:lnTo>
                  <a:pt x="899" y="558"/>
                </a:lnTo>
                <a:lnTo>
                  <a:pt x="899" y="556"/>
                </a:lnTo>
                <a:lnTo>
                  <a:pt x="896" y="556"/>
                </a:lnTo>
                <a:lnTo>
                  <a:pt x="894" y="556"/>
                </a:lnTo>
                <a:lnTo>
                  <a:pt x="892" y="556"/>
                </a:lnTo>
                <a:lnTo>
                  <a:pt x="890" y="556"/>
                </a:lnTo>
                <a:lnTo>
                  <a:pt x="887" y="556"/>
                </a:lnTo>
                <a:lnTo>
                  <a:pt x="887" y="553"/>
                </a:lnTo>
                <a:lnTo>
                  <a:pt x="885" y="553"/>
                </a:lnTo>
                <a:lnTo>
                  <a:pt x="885" y="551"/>
                </a:lnTo>
                <a:lnTo>
                  <a:pt x="883" y="551"/>
                </a:lnTo>
                <a:lnTo>
                  <a:pt x="885" y="551"/>
                </a:lnTo>
                <a:lnTo>
                  <a:pt x="883" y="551"/>
                </a:lnTo>
                <a:lnTo>
                  <a:pt x="883" y="549"/>
                </a:lnTo>
                <a:lnTo>
                  <a:pt x="883" y="546"/>
                </a:lnTo>
                <a:lnTo>
                  <a:pt x="883" y="549"/>
                </a:lnTo>
                <a:lnTo>
                  <a:pt x="880" y="549"/>
                </a:lnTo>
                <a:lnTo>
                  <a:pt x="878" y="549"/>
                </a:lnTo>
                <a:lnTo>
                  <a:pt x="876" y="551"/>
                </a:lnTo>
                <a:lnTo>
                  <a:pt x="871" y="553"/>
                </a:lnTo>
                <a:lnTo>
                  <a:pt x="869" y="558"/>
                </a:lnTo>
                <a:lnTo>
                  <a:pt x="866" y="558"/>
                </a:lnTo>
                <a:lnTo>
                  <a:pt x="864" y="558"/>
                </a:lnTo>
                <a:lnTo>
                  <a:pt x="862" y="558"/>
                </a:lnTo>
                <a:lnTo>
                  <a:pt x="860" y="558"/>
                </a:lnTo>
                <a:lnTo>
                  <a:pt x="857" y="558"/>
                </a:lnTo>
                <a:lnTo>
                  <a:pt x="855" y="558"/>
                </a:lnTo>
                <a:lnTo>
                  <a:pt x="853" y="558"/>
                </a:lnTo>
                <a:lnTo>
                  <a:pt x="850" y="558"/>
                </a:lnTo>
                <a:lnTo>
                  <a:pt x="850" y="556"/>
                </a:lnTo>
                <a:lnTo>
                  <a:pt x="850" y="553"/>
                </a:lnTo>
                <a:lnTo>
                  <a:pt x="853" y="553"/>
                </a:lnTo>
                <a:lnTo>
                  <a:pt x="855" y="553"/>
                </a:lnTo>
                <a:lnTo>
                  <a:pt x="857" y="553"/>
                </a:lnTo>
                <a:lnTo>
                  <a:pt x="857" y="551"/>
                </a:lnTo>
                <a:lnTo>
                  <a:pt x="860" y="551"/>
                </a:lnTo>
                <a:lnTo>
                  <a:pt x="862" y="551"/>
                </a:lnTo>
                <a:lnTo>
                  <a:pt x="862" y="549"/>
                </a:lnTo>
                <a:lnTo>
                  <a:pt x="862" y="546"/>
                </a:lnTo>
                <a:lnTo>
                  <a:pt x="862" y="544"/>
                </a:lnTo>
                <a:lnTo>
                  <a:pt x="862" y="546"/>
                </a:lnTo>
                <a:lnTo>
                  <a:pt x="864" y="546"/>
                </a:lnTo>
                <a:lnTo>
                  <a:pt x="864" y="549"/>
                </a:lnTo>
                <a:lnTo>
                  <a:pt x="866" y="549"/>
                </a:lnTo>
                <a:lnTo>
                  <a:pt x="866" y="551"/>
                </a:lnTo>
                <a:lnTo>
                  <a:pt x="869" y="551"/>
                </a:lnTo>
                <a:lnTo>
                  <a:pt x="871" y="553"/>
                </a:lnTo>
                <a:lnTo>
                  <a:pt x="876" y="551"/>
                </a:lnTo>
                <a:lnTo>
                  <a:pt x="876" y="549"/>
                </a:lnTo>
                <a:lnTo>
                  <a:pt x="880" y="546"/>
                </a:lnTo>
                <a:lnTo>
                  <a:pt x="883" y="546"/>
                </a:lnTo>
                <a:lnTo>
                  <a:pt x="880" y="544"/>
                </a:lnTo>
                <a:lnTo>
                  <a:pt x="880" y="542"/>
                </a:lnTo>
                <a:lnTo>
                  <a:pt x="878" y="540"/>
                </a:lnTo>
                <a:lnTo>
                  <a:pt x="878" y="537"/>
                </a:lnTo>
                <a:lnTo>
                  <a:pt x="878" y="535"/>
                </a:lnTo>
                <a:lnTo>
                  <a:pt x="878" y="533"/>
                </a:lnTo>
                <a:lnTo>
                  <a:pt x="880" y="533"/>
                </a:lnTo>
                <a:lnTo>
                  <a:pt x="880" y="530"/>
                </a:lnTo>
                <a:lnTo>
                  <a:pt x="883" y="530"/>
                </a:lnTo>
                <a:lnTo>
                  <a:pt x="883" y="528"/>
                </a:lnTo>
                <a:lnTo>
                  <a:pt x="885" y="528"/>
                </a:lnTo>
                <a:lnTo>
                  <a:pt x="887" y="526"/>
                </a:lnTo>
                <a:lnTo>
                  <a:pt x="890" y="526"/>
                </a:lnTo>
                <a:lnTo>
                  <a:pt x="894" y="523"/>
                </a:lnTo>
                <a:lnTo>
                  <a:pt x="892" y="521"/>
                </a:lnTo>
                <a:lnTo>
                  <a:pt x="890" y="517"/>
                </a:lnTo>
                <a:lnTo>
                  <a:pt x="887" y="514"/>
                </a:lnTo>
                <a:lnTo>
                  <a:pt x="885" y="510"/>
                </a:lnTo>
                <a:lnTo>
                  <a:pt x="883" y="505"/>
                </a:lnTo>
                <a:lnTo>
                  <a:pt x="883" y="503"/>
                </a:lnTo>
                <a:lnTo>
                  <a:pt x="880" y="500"/>
                </a:lnTo>
                <a:lnTo>
                  <a:pt x="878" y="498"/>
                </a:lnTo>
                <a:lnTo>
                  <a:pt x="864" y="505"/>
                </a:lnTo>
                <a:lnTo>
                  <a:pt x="864" y="507"/>
                </a:lnTo>
                <a:lnTo>
                  <a:pt x="862" y="507"/>
                </a:lnTo>
                <a:lnTo>
                  <a:pt x="862" y="510"/>
                </a:lnTo>
                <a:lnTo>
                  <a:pt x="862" y="512"/>
                </a:lnTo>
                <a:lnTo>
                  <a:pt x="862" y="514"/>
                </a:lnTo>
                <a:lnTo>
                  <a:pt x="862" y="517"/>
                </a:lnTo>
                <a:lnTo>
                  <a:pt x="862" y="519"/>
                </a:lnTo>
                <a:lnTo>
                  <a:pt x="864" y="521"/>
                </a:lnTo>
                <a:lnTo>
                  <a:pt x="864" y="523"/>
                </a:lnTo>
                <a:lnTo>
                  <a:pt x="864" y="526"/>
                </a:lnTo>
                <a:lnTo>
                  <a:pt x="864" y="528"/>
                </a:lnTo>
                <a:lnTo>
                  <a:pt x="862" y="530"/>
                </a:lnTo>
                <a:lnTo>
                  <a:pt x="862" y="533"/>
                </a:lnTo>
                <a:lnTo>
                  <a:pt x="869" y="535"/>
                </a:lnTo>
                <a:lnTo>
                  <a:pt x="869" y="537"/>
                </a:lnTo>
                <a:lnTo>
                  <a:pt x="866" y="537"/>
                </a:lnTo>
                <a:lnTo>
                  <a:pt x="862" y="535"/>
                </a:lnTo>
                <a:lnTo>
                  <a:pt x="860" y="535"/>
                </a:lnTo>
                <a:lnTo>
                  <a:pt x="860" y="537"/>
                </a:lnTo>
                <a:lnTo>
                  <a:pt x="862" y="537"/>
                </a:lnTo>
                <a:lnTo>
                  <a:pt x="862" y="540"/>
                </a:lnTo>
                <a:lnTo>
                  <a:pt x="860" y="540"/>
                </a:lnTo>
                <a:lnTo>
                  <a:pt x="857" y="540"/>
                </a:lnTo>
                <a:lnTo>
                  <a:pt x="855" y="540"/>
                </a:lnTo>
                <a:lnTo>
                  <a:pt x="855" y="537"/>
                </a:lnTo>
                <a:lnTo>
                  <a:pt x="857" y="537"/>
                </a:lnTo>
                <a:lnTo>
                  <a:pt x="857" y="535"/>
                </a:lnTo>
                <a:lnTo>
                  <a:pt x="855" y="533"/>
                </a:lnTo>
                <a:lnTo>
                  <a:pt x="860" y="535"/>
                </a:lnTo>
                <a:lnTo>
                  <a:pt x="860" y="533"/>
                </a:lnTo>
                <a:lnTo>
                  <a:pt x="860" y="530"/>
                </a:lnTo>
                <a:lnTo>
                  <a:pt x="862" y="530"/>
                </a:lnTo>
                <a:lnTo>
                  <a:pt x="862" y="528"/>
                </a:lnTo>
                <a:lnTo>
                  <a:pt x="860" y="528"/>
                </a:lnTo>
                <a:lnTo>
                  <a:pt x="862" y="528"/>
                </a:lnTo>
                <a:lnTo>
                  <a:pt x="862" y="526"/>
                </a:lnTo>
                <a:lnTo>
                  <a:pt x="862" y="523"/>
                </a:lnTo>
                <a:lnTo>
                  <a:pt x="862" y="521"/>
                </a:lnTo>
                <a:lnTo>
                  <a:pt x="860" y="519"/>
                </a:lnTo>
                <a:lnTo>
                  <a:pt x="860" y="517"/>
                </a:lnTo>
                <a:lnTo>
                  <a:pt x="857" y="514"/>
                </a:lnTo>
                <a:lnTo>
                  <a:pt x="857" y="512"/>
                </a:lnTo>
                <a:lnTo>
                  <a:pt x="855" y="510"/>
                </a:lnTo>
                <a:lnTo>
                  <a:pt x="855" y="507"/>
                </a:lnTo>
                <a:lnTo>
                  <a:pt x="853" y="505"/>
                </a:lnTo>
                <a:lnTo>
                  <a:pt x="853" y="503"/>
                </a:lnTo>
                <a:lnTo>
                  <a:pt x="850" y="503"/>
                </a:lnTo>
                <a:lnTo>
                  <a:pt x="850" y="500"/>
                </a:lnTo>
                <a:lnTo>
                  <a:pt x="848" y="498"/>
                </a:lnTo>
                <a:lnTo>
                  <a:pt x="848" y="496"/>
                </a:lnTo>
                <a:lnTo>
                  <a:pt x="846" y="493"/>
                </a:lnTo>
                <a:lnTo>
                  <a:pt x="843" y="491"/>
                </a:lnTo>
                <a:lnTo>
                  <a:pt x="843" y="489"/>
                </a:lnTo>
                <a:lnTo>
                  <a:pt x="841" y="489"/>
                </a:lnTo>
                <a:lnTo>
                  <a:pt x="841" y="487"/>
                </a:lnTo>
                <a:lnTo>
                  <a:pt x="839" y="487"/>
                </a:lnTo>
                <a:lnTo>
                  <a:pt x="837" y="484"/>
                </a:lnTo>
                <a:lnTo>
                  <a:pt x="837" y="482"/>
                </a:lnTo>
                <a:lnTo>
                  <a:pt x="834" y="482"/>
                </a:lnTo>
                <a:lnTo>
                  <a:pt x="832" y="480"/>
                </a:lnTo>
                <a:lnTo>
                  <a:pt x="830" y="480"/>
                </a:lnTo>
                <a:lnTo>
                  <a:pt x="830" y="477"/>
                </a:lnTo>
                <a:lnTo>
                  <a:pt x="827" y="477"/>
                </a:lnTo>
                <a:lnTo>
                  <a:pt x="825" y="477"/>
                </a:lnTo>
                <a:lnTo>
                  <a:pt x="825" y="475"/>
                </a:lnTo>
                <a:lnTo>
                  <a:pt x="823" y="475"/>
                </a:lnTo>
                <a:lnTo>
                  <a:pt x="823" y="473"/>
                </a:lnTo>
                <a:lnTo>
                  <a:pt x="820" y="473"/>
                </a:lnTo>
                <a:lnTo>
                  <a:pt x="818" y="473"/>
                </a:lnTo>
                <a:lnTo>
                  <a:pt x="818" y="470"/>
                </a:lnTo>
                <a:lnTo>
                  <a:pt x="816" y="470"/>
                </a:lnTo>
                <a:lnTo>
                  <a:pt x="813" y="468"/>
                </a:lnTo>
                <a:lnTo>
                  <a:pt x="811" y="468"/>
                </a:lnTo>
                <a:lnTo>
                  <a:pt x="809" y="468"/>
                </a:lnTo>
                <a:lnTo>
                  <a:pt x="807" y="468"/>
                </a:lnTo>
                <a:lnTo>
                  <a:pt x="804" y="468"/>
                </a:lnTo>
                <a:lnTo>
                  <a:pt x="804" y="466"/>
                </a:lnTo>
                <a:lnTo>
                  <a:pt x="804" y="464"/>
                </a:lnTo>
                <a:lnTo>
                  <a:pt x="802" y="464"/>
                </a:lnTo>
                <a:lnTo>
                  <a:pt x="800" y="464"/>
                </a:lnTo>
                <a:lnTo>
                  <a:pt x="800" y="461"/>
                </a:lnTo>
                <a:lnTo>
                  <a:pt x="797" y="461"/>
                </a:lnTo>
                <a:lnTo>
                  <a:pt x="797" y="464"/>
                </a:lnTo>
                <a:lnTo>
                  <a:pt x="797" y="461"/>
                </a:lnTo>
                <a:lnTo>
                  <a:pt x="797" y="464"/>
                </a:lnTo>
                <a:lnTo>
                  <a:pt x="795" y="464"/>
                </a:lnTo>
                <a:lnTo>
                  <a:pt x="795" y="461"/>
                </a:lnTo>
                <a:lnTo>
                  <a:pt x="793" y="461"/>
                </a:lnTo>
                <a:lnTo>
                  <a:pt x="793" y="459"/>
                </a:lnTo>
                <a:lnTo>
                  <a:pt x="790" y="459"/>
                </a:lnTo>
                <a:lnTo>
                  <a:pt x="788" y="459"/>
                </a:lnTo>
                <a:lnTo>
                  <a:pt x="790" y="459"/>
                </a:lnTo>
                <a:lnTo>
                  <a:pt x="793" y="459"/>
                </a:lnTo>
                <a:lnTo>
                  <a:pt x="793" y="457"/>
                </a:lnTo>
                <a:lnTo>
                  <a:pt x="795" y="457"/>
                </a:lnTo>
                <a:lnTo>
                  <a:pt x="795" y="454"/>
                </a:lnTo>
                <a:lnTo>
                  <a:pt x="795" y="457"/>
                </a:lnTo>
                <a:lnTo>
                  <a:pt x="797" y="454"/>
                </a:lnTo>
                <a:lnTo>
                  <a:pt x="797" y="452"/>
                </a:lnTo>
                <a:lnTo>
                  <a:pt x="795" y="452"/>
                </a:lnTo>
                <a:lnTo>
                  <a:pt x="795" y="450"/>
                </a:lnTo>
                <a:lnTo>
                  <a:pt x="797" y="450"/>
                </a:lnTo>
                <a:lnTo>
                  <a:pt x="795" y="450"/>
                </a:lnTo>
                <a:lnTo>
                  <a:pt x="795" y="447"/>
                </a:lnTo>
                <a:lnTo>
                  <a:pt x="795" y="445"/>
                </a:lnTo>
                <a:lnTo>
                  <a:pt x="793" y="445"/>
                </a:lnTo>
                <a:lnTo>
                  <a:pt x="793" y="443"/>
                </a:lnTo>
                <a:lnTo>
                  <a:pt x="790" y="443"/>
                </a:lnTo>
                <a:lnTo>
                  <a:pt x="790" y="440"/>
                </a:lnTo>
                <a:lnTo>
                  <a:pt x="788" y="440"/>
                </a:lnTo>
                <a:lnTo>
                  <a:pt x="786" y="440"/>
                </a:lnTo>
                <a:lnTo>
                  <a:pt x="784" y="438"/>
                </a:lnTo>
                <a:lnTo>
                  <a:pt x="781" y="438"/>
                </a:lnTo>
                <a:lnTo>
                  <a:pt x="779" y="438"/>
                </a:lnTo>
                <a:lnTo>
                  <a:pt x="779" y="436"/>
                </a:lnTo>
                <a:lnTo>
                  <a:pt x="779" y="438"/>
                </a:lnTo>
                <a:lnTo>
                  <a:pt x="779" y="436"/>
                </a:lnTo>
                <a:lnTo>
                  <a:pt x="777" y="436"/>
                </a:lnTo>
                <a:lnTo>
                  <a:pt x="777" y="438"/>
                </a:lnTo>
                <a:lnTo>
                  <a:pt x="774" y="438"/>
                </a:lnTo>
                <a:lnTo>
                  <a:pt x="777" y="438"/>
                </a:lnTo>
                <a:lnTo>
                  <a:pt x="777" y="440"/>
                </a:lnTo>
                <a:lnTo>
                  <a:pt x="774" y="440"/>
                </a:lnTo>
                <a:lnTo>
                  <a:pt x="774" y="438"/>
                </a:lnTo>
                <a:lnTo>
                  <a:pt x="774" y="440"/>
                </a:lnTo>
                <a:lnTo>
                  <a:pt x="772" y="440"/>
                </a:lnTo>
                <a:lnTo>
                  <a:pt x="772" y="443"/>
                </a:lnTo>
                <a:lnTo>
                  <a:pt x="763" y="457"/>
                </a:lnTo>
                <a:lnTo>
                  <a:pt x="760" y="464"/>
                </a:lnTo>
                <a:lnTo>
                  <a:pt x="760" y="466"/>
                </a:lnTo>
                <a:lnTo>
                  <a:pt x="763" y="470"/>
                </a:lnTo>
                <a:lnTo>
                  <a:pt x="767" y="480"/>
                </a:lnTo>
                <a:lnTo>
                  <a:pt x="770" y="480"/>
                </a:lnTo>
                <a:lnTo>
                  <a:pt x="770" y="482"/>
                </a:lnTo>
                <a:lnTo>
                  <a:pt x="772" y="482"/>
                </a:lnTo>
                <a:lnTo>
                  <a:pt x="772" y="480"/>
                </a:lnTo>
                <a:lnTo>
                  <a:pt x="774" y="480"/>
                </a:lnTo>
                <a:lnTo>
                  <a:pt x="777" y="480"/>
                </a:lnTo>
                <a:lnTo>
                  <a:pt x="779" y="480"/>
                </a:lnTo>
                <a:lnTo>
                  <a:pt x="777" y="482"/>
                </a:lnTo>
                <a:lnTo>
                  <a:pt x="774" y="482"/>
                </a:lnTo>
                <a:lnTo>
                  <a:pt x="774" y="484"/>
                </a:lnTo>
                <a:lnTo>
                  <a:pt x="772" y="484"/>
                </a:lnTo>
                <a:lnTo>
                  <a:pt x="770" y="484"/>
                </a:lnTo>
                <a:lnTo>
                  <a:pt x="770" y="482"/>
                </a:lnTo>
                <a:lnTo>
                  <a:pt x="767" y="482"/>
                </a:lnTo>
                <a:lnTo>
                  <a:pt x="767" y="480"/>
                </a:lnTo>
                <a:lnTo>
                  <a:pt x="765" y="480"/>
                </a:lnTo>
                <a:lnTo>
                  <a:pt x="765" y="477"/>
                </a:lnTo>
                <a:lnTo>
                  <a:pt x="765" y="475"/>
                </a:lnTo>
                <a:lnTo>
                  <a:pt x="763" y="475"/>
                </a:lnTo>
                <a:lnTo>
                  <a:pt x="758" y="466"/>
                </a:lnTo>
                <a:lnTo>
                  <a:pt x="758" y="464"/>
                </a:lnTo>
                <a:lnTo>
                  <a:pt x="765" y="452"/>
                </a:lnTo>
                <a:lnTo>
                  <a:pt x="770" y="443"/>
                </a:lnTo>
                <a:lnTo>
                  <a:pt x="772" y="438"/>
                </a:lnTo>
                <a:lnTo>
                  <a:pt x="774" y="438"/>
                </a:lnTo>
                <a:lnTo>
                  <a:pt x="772" y="436"/>
                </a:lnTo>
                <a:lnTo>
                  <a:pt x="770" y="431"/>
                </a:lnTo>
                <a:lnTo>
                  <a:pt x="765" y="424"/>
                </a:lnTo>
                <a:lnTo>
                  <a:pt x="765" y="422"/>
                </a:lnTo>
                <a:lnTo>
                  <a:pt x="760" y="424"/>
                </a:lnTo>
                <a:lnTo>
                  <a:pt x="758" y="424"/>
                </a:lnTo>
                <a:lnTo>
                  <a:pt x="747" y="431"/>
                </a:lnTo>
                <a:lnTo>
                  <a:pt x="731" y="438"/>
                </a:lnTo>
                <a:lnTo>
                  <a:pt x="726" y="440"/>
                </a:lnTo>
                <a:lnTo>
                  <a:pt x="721" y="443"/>
                </a:lnTo>
                <a:lnTo>
                  <a:pt x="719" y="443"/>
                </a:lnTo>
                <a:lnTo>
                  <a:pt x="707" y="450"/>
                </a:lnTo>
                <a:lnTo>
                  <a:pt x="703" y="450"/>
                </a:lnTo>
                <a:lnTo>
                  <a:pt x="703" y="452"/>
                </a:lnTo>
                <a:lnTo>
                  <a:pt x="707" y="457"/>
                </a:lnTo>
                <a:lnTo>
                  <a:pt x="707" y="459"/>
                </a:lnTo>
                <a:lnTo>
                  <a:pt x="710" y="464"/>
                </a:lnTo>
                <a:lnTo>
                  <a:pt x="719" y="480"/>
                </a:lnTo>
                <a:lnTo>
                  <a:pt x="719" y="482"/>
                </a:lnTo>
                <a:lnTo>
                  <a:pt x="724" y="491"/>
                </a:lnTo>
                <a:lnTo>
                  <a:pt x="726" y="493"/>
                </a:lnTo>
                <a:lnTo>
                  <a:pt x="726" y="496"/>
                </a:lnTo>
                <a:lnTo>
                  <a:pt x="728" y="500"/>
                </a:lnTo>
                <a:lnTo>
                  <a:pt x="731" y="500"/>
                </a:lnTo>
                <a:lnTo>
                  <a:pt x="731" y="503"/>
                </a:lnTo>
                <a:lnTo>
                  <a:pt x="733" y="505"/>
                </a:lnTo>
                <a:lnTo>
                  <a:pt x="733" y="507"/>
                </a:lnTo>
                <a:lnTo>
                  <a:pt x="735" y="507"/>
                </a:lnTo>
                <a:lnTo>
                  <a:pt x="735" y="510"/>
                </a:lnTo>
                <a:lnTo>
                  <a:pt x="737" y="510"/>
                </a:lnTo>
                <a:lnTo>
                  <a:pt x="740" y="510"/>
                </a:lnTo>
                <a:lnTo>
                  <a:pt x="742" y="510"/>
                </a:lnTo>
                <a:lnTo>
                  <a:pt x="744" y="510"/>
                </a:lnTo>
                <a:lnTo>
                  <a:pt x="747" y="507"/>
                </a:lnTo>
                <a:lnTo>
                  <a:pt x="747" y="510"/>
                </a:lnTo>
                <a:lnTo>
                  <a:pt x="744" y="510"/>
                </a:lnTo>
                <a:lnTo>
                  <a:pt x="742" y="510"/>
                </a:lnTo>
                <a:lnTo>
                  <a:pt x="740" y="510"/>
                </a:lnTo>
                <a:lnTo>
                  <a:pt x="737" y="510"/>
                </a:lnTo>
                <a:lnTo>
                  <a:pt x="735" y="510"/>
                </a:lnTo>
                <a:lnTo>
                  <a:pt x="733" y="510"/>
                </a:lnTo>
                <a:lnTo>
                  <a:pt x="731" y="510"/>
                </a:lnTo>
                <a:lnTo>
                  <a:pt x="728" y="510"/>
                </a:lnTo>
                <a:lnTo>
                  <a:pt x="726" y="510"/>
                </a:lnTo>
                <a:lnTo>
                  <a:pt x="724" y="510"/>
                </a:lnTo>
                <a:lnTo>
                  <a:pt x="724" y="507"/>
                </a:lnTo>
                <a:lnTo>
                  <a:pt x="721" y="507"/>
                </a:lnTo>
                <a:lnTo>
                  <a:pt x="719" y="507"/>
                </a:lnTo>
                <a:lnTo>
                  <a:pt x="717" y="507"/>
                </a:lnTo>
                <a:lnTo>
                  <a:pt x="714" y="505"/>
                </a:lnTo>
                <a:lnTo>
                  <a:pt x="710" y="505"/>
                </a:lnTo>
                <a:lnTo>
                  <a:pt x="689" y="498"/>
                </a:lnTo>
                <a:lnTo>
                  <a:pt x="687" y="500"/>
                </a:lnTo>
                <a:lnTo>
                  <a:pt x="684" y="505"/>
                </a:lnTo>
                <a:lnTo>
                  <a:pt x="684" y="507"/>
                </a:lnTo>
                <a:lnTo>
                  <a:pt x="684" y="505"/>
                </a:lnTo>
                <a:lnTo>
                  <a:pt x="684" y="507"/>
                </a:lnTo>
                <a:lnTo>
                  <a:pt x="682" y="507"/>
                </a:lnTo>
                <a:lnTo>
                  <a:pt x="684" y="505"/>
                </a:lnTo>
                <a:lnTo>
                  <a:pt x="684" y="500"/>
                </a:lnTo>
                <a:lnTo>
                  <a:pt x="687" y="498"/>
                </a:lnTo>
                <a:lnTo>
                  <a:pt x="680" y="496"/>
                </a:lnTo>
                <a:lnTo>
                  <a:pt x="677" y="496"/>
                </a:lnTo>
                <a:lnTo>
                  <a:pt x="675" y="496"/>
                </a:lnTo>
                <a:lnTo>
                  <a:pt x="673" y="496"/>
                </a:lnTo>
                <a:lnTo>
                  <a:pt x="671" y="493"/>
                </a:lnTo>
                <a:lnTo>
                  <a:pt x="668" y="493"/>
                </a:lnTo>
                <a:lnTo>
                  <a:pt x="666" y="493"/>
                </a:lnTo>
                <a:lnTo>
                  <a:pt x="664" y="493"/>
                </a:lnTo>
                <a:lnTo>
                  <a:pt x="661" y="493"/>
                </a:lnTo>
                <a:lnTo>
                  <a:pt x="659" y="493"/>
                </a:lnTo>
                <a:lnTo>
                  <a:pt x="657" y="493"/>
                </a:lnTo>
                <a:lnTo>
                  <a:pt x="654" y="493"/>
                </a:lnTo>
                <a:lnTo>
                  <a:pt x="652" y="493"/>
                </a:lnTo>
                <a:lnTo>
                  <a:pt x="650" y="493"/>
                </a:lnTo>
                <a:lnTo>
                  <a:pt x="648" y="493"/>
                </a:lnTo>
                <a:lnTo>
                  <a:pt x="648" y="496"/>
                </a:lnTo>
                <a:lnTo>
                  <a:pt x="645" y="496"/>
                </a:lnTo>
                <a:lnTo>
                  <a:pt x="648" y="496"/>
                </a:lnTo>
                <a:lnTo>
                  <a:pt x="648" y="498"/>
                </a:lnTo>
                <a:lnTo>
                  <a:pt x="645" y="498"/>
                </a:lnTo>
                <a:lnTo>
                  <a:pt x="645" y="496"/>
                </a:lnTo>
                <a:lnTo>
                  <a:pt x="643" y="496"/>
                </a:lnTo>
                <a:lnTo>
                  <a:pt x="641" y="496"/>
                </a:lnTo>
                <a:lnTo>
                  <a:pt x="643" y="496"/>
                </a:lnTo>
                <a:lnTo>
                  <a:pt x="641" y="496"/>
                </a:lnTo>
                <a:lnTo>
                  <a:pt x="641" y="493"/>
                </a:lnTo>
                <a:lnTo>
                  <a:pt x="643" y="493"/>
                </a:lnTo>
                <a:lnTo>
                  <a:pt x="643" y="491"/>
                </a:lnTo>
                <a:lnTo>
                  <a:pt x="641" y="491"/>
                </a:lnTo>
                <a:lnTo>
                  <a:pt x="638" y="491"/>
                </a:lnTo>
                <a:lnTo>
                  <a:pt x="638" y="489"/>
                </a:lnTo>
                <a:lnTo>
                  <a:pt x="636" y="489"/>
                </a:lnTo>
                <a:lnTo>
                  <a:pt x="634" y="489"/>
                </a:lnTo>
                <a:lnTo>
                  <a:pt x="631" y="489"/>
                </a:lnTo>
                <a:lnTo>
                  <a:pt x="629" y="491"/>
                </a:lnTo>
                <a:lnTo>
                  <a:pt x="627" y="491"/>
                </a:lnTo>
                <a:lnTo>
                  <a:pt x="624" y="491"/>
                </a:lnTo>
                <a:lnTo>
                  <a:pt x="622" y="491"/>
                </a:lnTo>
                <a:lnTo>
                  <a:pt x="620" y="491"/>
                </a:lnTo>
                <a:lnTo>
                  <a:pt x="618" y="493"/>
                </a:lnTo>
                <a:lnTo>
                  <a:pt x="615" y="493"/>
                </a:lnTo>
                <a:lnTo>
                  <a:pt x="613" y="493"/>
                </a:lnTo>
                <a:lnTo>
                  <a:pt x="611" y="493"/>
                </a:lnTo>
                <a:lnTo>
                  <a:pt x="611" y="496"/>
                </a:lnTo>
                <a:lnTo>
                  <a:pt x="608" y="496"/>
                </a:lnTo>
                <a:lnTo>
                  <a:pt x="606" y="496"/>
                </a:lnTo>
                <a:lnTo>
                  <a:pt x="606" y="498"/>
                </a:lnTo>
                <a:lnTo>
                  <a:pt x="604" y="498"/>
                </a:lnTo>
                <a:lnTo>
                  <a:pt x="601" y="500"/>
                </a:lnTo>
                <a:lnTo>
                  <a:pt x="599" y="503"/>
                </a:lnTo>
                <a:lnTo>
                  <a:pt x="597" y="503"/>
                </a:lnTo>
                <a:lnTo>
                  <a:pt x="597" y="505"/>
                </a:lnTo>
                <a:lnTo>
                  <a:pt x="595" y="507"/>
                </a:lnTo>
                <a:lnTo>
                  <a:pt x="595" y="510"/>
                </a:lnTo>
                <a:lnTo>
                  <a:pt x="592" y="510"/>
                </a:lnTo>
                <a:lnTo>
                  <a:pt x="590" y="510"/>
                </a:lnTo>
                <a:lnTo>
                  <a:pt x="590" y="512"/>
                </a:lnTo>
                <a:lnTo>
                  <a:pt x="588" y="512"/>
                </a:lnTo>
                <a:lnTo>
                  <a:pt x="585" y="512"/>
                </a:lnTo>
                <a:lnTo>
                  <a:pt x="583" y="514"/>
                </a:lnTo>
                <a:lnTo>
                  <a:pt x="581" y="514"/>
                </a:lnTo>
                <a:lnTo>
                  <a:pt x="578" y="514"/>
                </a:lnTo>
                <a:lnTo>
                  <a:pt x="578" y="517"/>
                </a:lnTo>
                <a:lnTo>
                  <a:pt x="576" y="517"/>
                </a:lnTo>
                <a:lnTo>
                  <a:pt x="576" y="519"/>
                </a:lnTo>
                <a:lnTo>
                  <a:pt x="576" y="521"/>
                </a:lnTo>
                <a:lnTo>
                  <a:pt x="576" y="523"/>
                </a:lnTo>
                <a:lnTo>
                  <a:pt x="576" y="526"/>
                </a:lnTo>
                <a:lnTo>
                  <a:pt x="576" y="528"/>
                </a:lnTo>
                <a:lnTo>
                  <a:pt x="576" y="530"/>
                </a:lnTo>
                <a:lnTo>
                  <a:pt x="574" y="530"/>
                </a:lnTo>
                <a:lnTo>
                  <a:pt x="574" y="533"/>
                </a:lnTo>
                <a:lnTo>
                  <a:pt x="571" y="533"/>
                </a:lnTo>
                <a:lnTo>
                  <a:pt x="571" y="535"/>
                </a:lnTo>
                <a:lnTo>
                  <a:pt x="569" y="535"/>
                </a:lnTo>
                <a:lnTo>
                  <a:pt x="569" y="537"/>
                </a:lnTo>
                <a:lnTo>
                  <a:pt x="567" y="537"/>
                </a:lnTo>
                <a:lnTo>
                  <a:pt x="562" y="544"/>
                </a:lnTo>
                <a:lnTo>
                  <a:pt x="558" y="546"/>
                </a:lnTo>
                <a:lnTo>
                  <a:pt x="555" y="549"/>
                </a:lnTo>
                <a:lnTo>
                  <a:pt x="553" y="549"/>
                </a:lnTo>
                <a:lnTo>
                  <a:pt x="548" y="553"/>
                </a:lnTo>
                <a:lnTo>
                  <a:pt x="542" y="556"/>
                </a:lnTo>
                <a:lnTo>
                  <a:pt x="539" y="556"/>
                </a:lnTo>
                <a:lnTo>
                  <a:pt x="539" y="558"/>
                </a:lnTo>
                <a:lnTo>
                  <a:pt x="539" y="560"/>
                </a:lnTo>
                <a:lnTo>
                  <a:pt x="542" y="560"/>
                </a:lnTo>
                <a:lnTo>
                  <a:pt x="542" y="563"/>
                </a:lnTo>
                <a:lnTo>
                  <a:pt x="542" y="565"/>
                </a:lnTo>
                <a:lnTo>
                  <a:pt x="544" y="565"/>
                </a:lnTo>
                <a:lnTo>
                  <a:pt x="544" y="567"/>
                </a:lnTo>
                <a:lnTo>
                  <a:pt x="546" y="567"/>
                </a:lnTo>
                <a:lnTo>
                  <a:pt x="546" y="570"/>
                </a:lnTo>
                <a:lnTo>
                  <a:pt x="546" y="572"/>
                </a:lnTo>
                <a:lnTo>
                  <a:pt x="548" y="572"/>
                </a:lnTo>
                <a:lnTo>
                  <a:pt x="548" y="574"/>
                </a:lnTo>
                <a:lnTo>
                  <a:pt x="551" y="574"/>
                </a:lnTo>
                <a:lnTo>
                  <a:pt x="551" y="576"/>
                </a:lnTo>
                <a:lnTo>
                  <a:pt x="551" y="579"/>
                </a:lnTo>
                <a:lnTo>
                  <a:pt x="553" y="579"/>
                </a:lnTo>
                <a:lnTo>
                  <a:pt x="553" y="581"/>
                </a:lnTo>
                <a:lnTo>
                  <a:pt x="553" y="583"/>
                </a:lnTo>
                <a:lnTo>
                  <a:pt x="551" y="586"/>
                </a:lnTo>
                <a:lnTo>
                  <a:pt x="551" y="588"/>
                </a:lnTo>
                <a:lnTo>
                  <a:pt x="551" y="590"/>
                </a:lnTo>
                <a:lnTo>
                  <a:pt x="548" y="593"/>
                </a:lnTo>
                <a:lnTo>
                  <a:pt x="548" y="595"/>
                </a:lnTo>
                <a:lnTo>
                  <a:pt x="548" y="597"/>
                </a:lnTo>
                <a:lnTo>
                  <a:pt x="546" y="597"/>
                </a:lnTo>
                <a:lnTo>
                  <a:pt x="546" y="599"/>
                </a:lnTo>
                <a:lnTo>
                  <a:pt x="532" y="593"/>
                </a:lnTo>
                <a:lnTo>
                  <a:pt x="539" y="581"/>
                </a:lnTo>
                <a:lnTo>
                  <a:pt x="539" y="576"/>
                </a:lnTo>
                <a:lnTo>
                  <a:pt x="530" y="572"/>
                </a:lnTo>
                <a:lnTo>
                  <a:pt x="528" y="576"/>
                </a:lnTo>
                <a:lnTo>
                  <a:pt x="525" y="583"/>
                </a:lnTo>
                <a:lnTo>
                  <a:pt x="523" y="588"/>
                </a:lnTo>
                <a:lnTo>
                  <a:pt x="512" y="586"/>
                </a:lnTo>
                <a:lnTo>
                  <a:pt x="507" y="583"/>
                </a:lnTo>
                <a:lnTo>
                  <a:pt x="502" y="581"/>
                </a:lnTo>
                <a:lnTo>
                  <a:pt x="502" y="579"/>
                </a:lnTo>
                <a:lnTo>
                  <a:pt x="507" y="574"/>
                </a:lnTo>
                <a:lnTo>
                  <a:pt x="509" y="565"/>
                </a:lnTo>
                <a:lnTo>
                  <a:pt x="507" y="563"/>
                </a:lnTo>
                <a:lnTo>
                  <a:pt x="505" y="563"/>
                </a:lnTo>
                <a:lnTo>
                  <a:pt x="505" y="560"/>
                </a:lnTo>
                <a:lnTo>
                  <a:pt x="500" y="560"/>
                </a:lnTo>
                <a:lnTo>
                  <a:pt x="498" y="565"/>
                </a:lnTo>
                <a:lnTo>
                  <a:pt x="495" y="567"/>
                </a:lnTo>
                <a:lnTo>
                  <a:pt x="495" y="570"/>
                </a:lnTo>
                <a:lnTo>
                  <a:pt x="493" y="574"/>
                </a:lnTo>
                <a:lnTo>
                  <a:pt x="493" y="576"/>
                </a:lnTo>
                <a:lnTo>
                  <a:pt x="491" y="576"/>
                </a:lnTo>
                <a:lnTo>
                  <a:pt x="489" y="574"/>
                </a:lnTo>
                <a:lnTo>
                  <a:pt x="486" y="574"/>
                </a:lnTo>
                <a:lnTo>
                  <a:pt x="484" y="572"/>
                </a:lnTo>
                <a:lnTo>
                  <a:pt x="482" y="572"/>
                </a:lnTo>
                <a:lnTo>
                  <a:pt x="472" y="567"/>
                </a:lnTo>
                <a:lnTo>
                  <a:pt x="479" y="553"/>
                </a:lnTo>
                <a:lnTo>
                  <a:pt x="479" y="551"/>
                </a:lnTo>
                <a:lnTo>
                  <a:pt x="475" y="549"/>
                </a:lnTo>
                <a:lnTo>
                  <a:pt x="470" y="546"/>
                </a:lnTo>
                <a:lnTo>
                  <a:pt x="468" y="549"/>
                </a:lnTo>
                <a:lnTo>
                  <a:pt x="465" y="556"/>
                </a:lnTo>
                <a:lnTo>
                  <a:pt x="465" y="558"/>
                </a:lnTo>
                <a:lnTo>
                  <a:pt x="463" y="560"/>
                </a:lnTo>
                <a:lnTo>
                  <a:pt x="461" y="567"/>
                </a:lnTo>
                <a:lnTo>
                  <a:pt x="456" y="576"/>
                </a:lnTo>
                <a:lnTo>
                  <a:pt x="454" y="583"/>
                </a:lnTo>
                <a:lnTo>
                  <a:pt x="468" y="593"/>
                </a:lnTo>
                <a:lnTo>
                  <a:pt x="472" y="597"/>
                </a:lnTo>
                <a:lnTo>
                  <a:pt x="475" y="597"/>
                </a:lnTo>
                <a:lnTo>
                  <a:pt x="475" y="599"/>
                </a:lnTo>
                <a:lnTo>
                  <a:pt x="475" y="602"/>
                </a:lnTo>
                <a:lnTo>
                  <a:pt x="472" y="602"/>
                </a:lnTo>
                <a:lnTo>
                  <a:pt x="470" y="602"/>
                </a:lnTo>
                <a:lnTo>
                  <a:pt x="463" y="597"/>
                </a:lnTo>
                <a:lnTo>
                  <a:pt x="456" y="593"/>
                </a:lnTo>
                <a:lnTo>
                  <a:pt x="454" y="593"/>
                </a:lnTo>
                <a:lnTo>
                  <a:pt x="454" y="590"/>
                </a:lnTo>
                <a:lnTo>
                  <a:pt x="452" y="590"/>
                </a:lnTo>
                <a:lnTo>
                  <a:pt x="449" y="588"/>
                </a:lnTo>
                <a:lnTo>
                  <a:pt x="447" y="588"/>
                </a:lnTo>
                <a:lnTo>
                  <a:pt x="447" y="586"/>
                </a:lnTo>
                <a:lnTo>
                  <a:pt x="445" y="586"/>
                </a:lnTo>
                <a:lnTo>
                  <a:pt x="445" y="583"/>
                </a:lnTo>
                <a:lnTo>
                  <a:pt x="442" y="583"/>
                </a:lnTo>
                <a:lnTo>
                  <a:pt x="440" y="581"/>
                </a:lnTo>
                <a:lnTo>
                  <a:pt x="438" y="581"/>
                </a:lnTo>
                <a:lnTo>
                  <a:pt x="438" y="579"/>
                </a:lnTo>
                <a:lnTo>
                  <a:pt x="431" y="574"/>
                </a:lnTo>
                <a:lnTo>
                  <a:pt x="424" y="572"/>
                </a:lnTo>
                <a:lnTo>
                  <a:pt x="424" y="570"/>
                </a:lnTo>
                <a:lnTo>
                  <a:pt x="422" y="567"/>
                </a:lnTo>
                <a:lnTo>
                  <a:pt x="415" y="563"/>
                </a:lnTo>
                <a:lnTo>
                  <a:pt x="406" y="556"/>
                </a:lnTo>
                <a:lnTo>
                  <a:pt x="399" y="551"/>
                </a:lnTo>
                <a:lnTo>
                  <a:pt x="396" y="549"/>
                </a:lnTo>
                <a:lnTo>
                  <a:pt x="394" y="549"/>
                </a:lnTo>
                <a:lnTo>
                  <a:pt x="394" y="546"/>
                </a:lnTo>
                <a:lnTo>
                  <a:pt x="392" y="546"/>
                </a:lnTo>
                <a:lnTo>
                  <a:pt x="392" y="544"/>
                </a:lnTo>
                <a:lnTo>
                  <a:pt x="389" y="544"/>
                </a:lnTo>
                <a:lnTo>
                  <a:pt x="387" y="544"/>
                </a:lnTo>
                <a:lnTo>
                  <a:pt x="385" y="540"/>
                </a:lnTo>
                <a:lnTo>
                  <a:pt x="382" y="540"/>
                </a:lnTo>
                <a:lnTo>
                  <a:pt x="382" y="537"/>
                </a:lnTo>
                <a:lnTo>
                  <a:pt x="380" y="537"/>
                </a:lnTo>
                <a:lnTo>
                  <a:pt x="376" y="533"/>
                </a:lnTo>
                <a:lnTo>
                  <a:pt x="369" y="528"/>
                </a:lnTo>
                <a:lnTo>
                  <a:pt x="369" y="530"/>
                </a:lnTo>
                <a:lnTo>
                  <a:pt x="373" y="535"/>
                </a:lnTo>
                <a:lnTo>
                  <a:pt x="378" y="537"/>
                </a:lnTo>
                <a:lnTo>
                  <a:pt x="376" y="540"/>
                </a:lnTo>
                <a:lnTo>
                  <a:pt x="369" y="533"/>
                </a:lnTo>
                <a:lnTo>
                  <a:pt x="364" y="530"/>
                </a:lnTo>
                <a:lnTo>
                  <a:pt x="366" y="526"/>
                </a:lnTo>
                <a:lnTo>
                  <a:pt x="369" y="526"/>
                </a:lnTo>
                <a:lnTo>
                  <a:pt x="366" y="526"/>
                </a:lnTo>
                <a:lnTo>
                  <a:pt x="364" y="528"/>
                </a:lnTo>
                <a:lnTo>
                  <a:pt x="362" y="528"/>
                </a:lnTo>
                <a:lnTo>
                  <a:pt x="346" y="519"/>
                </a:lnTo>
                <a:lnTo>
                  <a:pt x="362" y="526"/>
                </a:lnTo>
                <a:lnTo>
                  <a:pt x="364" y="523"/>
                </a:lnTo>
                <a:lnTo>
                  <a:pt x="362" y="523"/>
                </a:lnTo>
                <a:lnTo>
                  <a:pt x="348" y="514"/>
                </a:lnTo>
                <a:lnTo>
                  <a:pt x="348" y="512"/>
                </a:lnTo>
                <a:lnTo>
                  <a:pt x="346" y="512"/>
                </a:lnTo>
                <a:lnTo>
                  <a:pt x="343" y="510"/>
                </a:lnTo>
                <a:lnTo>
                  <a:pt x="341" y="510"/>
                </a:lnTo>
                <a:lnTo>
                  <a:pt x="341" y="507"/>
                </a:lnTo>
                <a:lnTo>
                  <a:pt x="339" y="507"/>
                </a:lnTo>
                <a:lnTo>
                  <a:pt x="339" y="505"/>
                </a:lnTo>
                <a:lnTo>
                  <a:pt x="334" y="503"/>
                </a:lnTo>
                <a:lnTo>
                  <a:pt x="332" y="500"/>
                </a:lnTo>
                <a:lnTo>
                  <a:pt x="329" y="500"/>
                </a:lnTo>
                <a:lnTo>
                  <a:pt x="332" y="498"/>
                </a:lnTo>
                <a:lnTo>
                  <a:pt x="327" y="496"/>
                </a:lnTo>
                <a:lnTo>
                  <a:pt x="325" y="493"/>
                </a:lnTo>
                <a:lnTo>
                  <a:pt x="325" y="496"/>
                </a:lnTo>
                <a:lnTo>
                  <a:pt x="325" y="493"/>
                </a:lnTo>
                <a:lnTo>
                  <a:pt x="325" y="496"/>
                </a:lnTo>
                <a:lnTo>
                  <a:pt x="323" y="496"/>
                </a:lnTo>
                <a:lnTo>
                  <a:pt x="325" y="496"/>
                </a:lnTo>
                <a:lnTo>
                  <a:pt x="323" y="496"/>
                </a:lnTo>
                <a:lnTo>
                  <a:pt x="320" y="493"/>
                </a:lnTo>
                <a:lnTo>
                  <a:pt x="323" y="491"/>
                </a:lnTo>
                <a:lnTo>
                  <a:pt x="320" y="489"/>
                </a:lnTo>
                <a:lnTo>
                  <a:pt x="318" y="487"/>
                </a:lnTo>
                <a:lnTo>
                  <a:pt x="309" y="493"/>
                </a:lnTo>
                <a:lnTo>
                  <a:pt x="323" y="507"/>
                </a:lnTo>
                <a:lnTo>
                  <a:pt x="327" y="512"/>
                </a:lnTo>
                <a:lnTo>
                  <a:pt x="329" y="517"/>
                </a:lnTo>
                <a:lnTo>
                  <a:pt x="334" y="519"/>
                </a:lnTo>
                <a:lnTo>
                  <a:pt x="336" y="521"/>
                </a:lnTo>
                <a:lnTo>
                  <a:pt x="336" y="523"/>
                </a:lnTo>
                <a:lnTo>
                  <a:pt x="334" y="521"/>
                </a:lnTo>
                <a:lnTo>
                  <a:pt x="327" y="517"/>
                </a:lnTo>
                <a:lnTo>
                  <a:pt x="318" y="507"/>
                </a:lnTo>
                <a:lnTo>
                  <a:pt x="304" y="493"/>
                </a:lnTo>
                <a:lnTo>
                  <a:pt x="306" y="493"/>
                </a:lnTo>
                <a:lnTo>
                  <a:pt x="304" y="491"/>
                </a:lnTo>
                <a:lnTo>
                  <a:pt x="306" y="493"/>
                </a:lnTo>
                <a:lnTo>
                  <a:pt x="306" y="491"/>
                </a:lnTo>
                <a:lnTo>
                  <a:pt x="306" y="493"/>
                </a:lnTo>
                <a:lnTo>
                  <a:pt x="318" y="487"/>
                </a:lnTo>
                <a:lnTo>
                  <a:pt x="316" y="484"/>
                </a:lnTo>
                <a:lnTo>
                  <a:pt x="316" y="487"/>
                </a:lnTo>
                <a:lnTo>
                  <a:pt x="313" y="484"/>
                </a:lnTo>
                <a:lnTo>
                  <a:pt x="316" y="484"/>
                </a:lnTo>
                <a:lnTo>
                  <a:pt x="313" y="482"/>
                </a:lnTo>
                <a:lnTo>
                  <a:pt x="311" y="480"/>
                </a:lnTo>
                <a:lnTo>
                  <a:pt x="309" y="477"/>
                </a:lnTo>
                <a:lnTo>
                  <a:pt x="306" y="475"/>
                </a:lnTo>
                <a:lnTo>
                  <a:pt x="304" y="475"/>
                </a:lnTo>
                <a:lnTo>
                  <a:pt x="304" y="473"/>
                </a:lnTo>
                <a:lnTo>
                  <a:pt x="304" y="470"/>
                </a:lnTo>
                <a:lnTo>
                  <a:pt x="304" y="468"/>
                </a:lnTo>
                <a:lnTo>
                  <a:pt x="304" y="466"/>
                </a:lnTo>
                <a:lnTo>
                  <a:pt x="304" y="464"/>
                </a:lnTo>
                <a:lnTo>
                  <a:pt x="306" y="464"/>
                </a:lnTo>
                <a:lnTo>
                  <a:pt x="306" y="461"/>
                </a:lnTo>
                <a:lnTo>
                  <a:pt x="311" y="454"/>
                </a:lnTo>
                <a:lnTo>
                  <a:pt x="311" y="457"/>
                </a:lnTo>
                <a:lnTo>
                  <a:pt x="316" y="450"/>
                </a:lnTo>
                <a:lnTo>
                  <a:pt x="316" y="447"/>
                </a:lnTo>
                <a:lnTo>
                  <a:pt x="318" y="447"/>
                </a:lnTo>
                <a:lnTo>
                  <a:pt x="316" y="447"/>
                </a:lnTo>
                <a:lnTo>
                  <a:pt x="316" y="445"/>
                </a:lnTo>
                <a:lnTo>
                  <a:pt x="318" y="445"/>
                </a:lnTo>
                <a:lnTo>
                  <a:pt x="316" y="445"/>
                </a:lnTo>
                <a:lnTo>
                  <a:pt x="316" y="443"/>
                </a:lnTo>
                <a:lnTo>
                  <a:pt x="313" y="443"/>
                </a:lnTo>
                <a:lnTo>
                  <a:pt x="316" y="443"/>
                </a:lnTo>
                <a:lnTo>
                  <a:pt x="316" y="445"/>
                </a:lnTo>
                <a:lnTo>
                  <a:pt x="318" y="445"/>
                </a:lnTo>
                <a:lnTo>
                  <a:pt x="316" y="445"/>
                </a:lnTo>
                <a:lnTo>
                  <a:pt x="316" y="443"/>
                </a:lnTo>
                <a:lnTo>
                  <a:pt x="318" y="443"/>
                </a:lnTo>
                <a:lnTo>
                  <a:pt x="318" y="445"/>
                </a:lnTo>
                <a:lnTo>
                  <a:pt x="318" y="443"/>
                </a:lnTo>
                <a:lnTo>
                  <a:pt x="320" y="443"/>
                </a:lnTo>
                <a:lnTo>
                  <a:pt x="320" y="440"/>
                </a:lnTo>
                <a:lnTo>
                  <a:pt x="320" y="443"/>
                </a:lnTo>
                <a:lnTo>
                  <a:pt x="323" y="443"/>
                </a:lnTo>
                <a:lnTo>
                  <a:pt x="323" y="440"/>
                </a:lnTo>
                <a:lnTo>
                  <a:pt x="325" y="440"/>
                </a:lnTo>
                <a:lnTo>
                  <a:pt x="325" y="443"/>
                </a:lnTo>
                <a:lnTo>
                  <a:pt x="327" y="443"/>
                </a:lnTo>
                <a:lnTo>
                  <a:pt x="327" y="445"/>
                </a:lnTo>
                <a:lnTo>
                  <a:pt x="329" y="445"/>
                </a:lnTo>
                <a:lnTo>
                  <a:pt x="332" y="445"/>
                </a:lnTo>
                <a:lnTo>
                  <a:pt x="332" y="443"/>
                </a:lnTo>
                <a:lnTo>
                  <a:pt x="334" y="443"/>
                </a:lnTo>
                <a:lnTo>
                  <a:pt x="334" y="440"/>
                </a:lnTo>
                <a:lnTo>
                  <a:pt x="336" y="440"/>
                </a:lnTo>
                <a:lnTo>
                  <a:pt x="336" y="438"/>
                </a:lnTo>
                <a:lnTo>
                  <a:pt x="339" y="438"/>
                </a:lnTo>
                <a:lnTo>
                  <a:pt x="339" y="436"/>
                </a:lnTo>
                <a:lnTo>
                  <a:pt x="339" y="434"/>
                </a:lnTo>
                <a:lnTo>
                  <a:pt x="341" y="434"/>
                </a:lnTo>
                <a:lnTo>
                  <a:pt x="341" y="431"/>
                </a:lnTo>
                <a:lnTo>
                  <a:pt x="341" y="429"/>
                </a:lnTo>
                <a:lnTo>
                  <a:pt x="343" y="427"/>
                </a:lnTo>
                <a:lnTo>
                  <a:pt x="343" y="424"/>
                </a:lnTo>
                <a:lnTo>
                  <a:pt x="343" y="422"/>
                </a:lnTo>
                <a:lnTo>
                  <a:pt x="343" y="420"/>
                </a:lnTo>
                <a:lnTo>
                  <a:pt x="343" y="417"/>
                </a:lnTo>
                <a:lnTo>
                  <a:pt x="346" y="417"/>
                </a:lnTo>
                <a:lnTo>
                  <a:pt x="346" y="415"/>
                </a:lnTo>
                <a:lnTo>
                  <a:pt x="346" y="413"/>
                </a:lnTo>
                <a:lnTo>
                  <a:pt x="346" y="411"/>
                </a:lnTo>
                <a:lnTo>
                  <a:pt x="346" y="408"/>
                </a:lnTo>
                <a:lnTo>
                  <a:pt x="343" y="408"/>
                </a:lnTo>
                <a:lnTo>
                  <a:pt x="343" y="406"/>
                </a:lnTo>
                <a:lnTo>
                  <a:pt x="346" y="406"/>
                </a:lnTo>
                <a:lnTo>
                  <a:pt x="346" y="404"/>
                </a:lnTo>
                <a:lnTo>
                  <a:pt x="348" y="401"/>
                </a:lnTo>
                <a:lnTo>
                  <a:pt x="348" y="399"/>
                </a:lnTo>
                <a:lnTo>
                  <a:pt x="348" y="397"/>
                </a:lnTo>
                <a:lnTo>
                  <a:pt x="348" y="394"/>
                </a:lnTo>
                <a:lnTo>
                  <a:pt x="350" y="394"/>
                </a:lnTo>
                <a:lnTo>
                  <a:pt x="350" y="392"/>
                </a:lnTo>
                <a:lnTo>
                  <a:pt x="348" y="392"/>
                </a:lnTo>
                <a:lnTo>
                  <a:pt x="350" y="392"/>
                </a:lnTo>
                <a:lnTo>
                  <a:pt x="350" y="390"/>
                </a:lnTo>
                <a:lnTo>
                  <a:pt x="348" y="390"/>
                </a:lnTo>
                <a:lnTo>
                  <a:pt x="348" y="387"/>
                </a:lnTo>
                <a:lnTo>
                  <a:pt x="348" y="385"/>
                </a:lnTo>
                <a:lnTo>
                  <a:pt x="348" y="383"/>
                </a:lnTo>
                <a:lnTo>
                  <a:pt x="348" y="381"/>
                </a:lnTo>
                <a:lnTo>
                  <a:pt x="348" y="378"/>
                </a:lnTo>
                <a:lnTo>
                  <a:pt x="348" y="376"/>
                </a:lnTo>
                <a:lnTo>
                  <a:pt x="348" y="374"/>
                </a:lnTo>
                <a:lnTo>
                  <a:pt x="346" y="374"/>
                </a:lnTo>
                <a:lnTo>
                  <a:pt x="346" y="371"/>
                </a:lnTo>
                <a:lnTo>
                  <a:pt x="346" y="369"/>
                </a:lnTo>
                <a:lnTo>
                  <a:pt x="346" y="367"/>
                </a:lnTo>
                <a:lnTo>
                  <a:pt x="343" y="367"/>
                </a:lnTo>
                <a:lnTo>
                  <a:pt x="343" y="364"/>
                </a:lnTo>
                <a:lnTo>
                  <a:pt x="343" y="362"/>
                </a:lnTo>
                <a:lnTo>
                  <a:pt x="341" y="362"/>
                </a:lnTo>
                <a:lnTo>
                  <a:pt x="341" y="360"/>
                </a:lnTo>
                <a:lnTo>
                  <a:pt x="341" y="358"/>
                </a:lnTo>
                <a:lnTo>
                  <a:pt x="339" y="358"/>
                </a:lnTo>
                <a:lnTo>
                  <a:pt x="339" y="355"/>
                </a:lnTo>
                <a:lnTo>
                  <a:pt x="336" y="355"/>
                </a:lnTo>
                <a:lnTo>
                  <a:pt x="336" y="353"/>
                </a:lnTo>
                <a:lnTo>
                  <a:pt x="336" y="351"/>
                </a:lnTo>
                <a:lnTo>
                  <a:pt x="334" y="351"/>
                </a:lnTo>
                <a:lnTo>
                  <a:pt x="334" y="348"/>
                </a:lnTo>
                <a:lnTo>
                  <a:pt x="332" y="348"/>
                </a:lnTo>
                <a:lnTo>
                  <a:pt x="332" y="346"/>
                </a:lnTo>
                <a:lnTo>
                  <a:pt x="329" y="346"/>
                </a:lnTo>
                <a:lnTo>
                  <a:pt x="329" y="344"/>
                </a:lnTo>
                <a:lnTo>
                  <a:pt x="332" y="344"/>
                </a:lnTo>
                <a:lnTo>
                  <a:pt x="332" y="341"/>
                </a:lnTo>
                <a:lnTo>
                  <a:pt x="329" y="341"/>
                </a:lnTo>
                <a:lnTo>
                  <a:pt x="329" y="344"/>
                </a:lnTo>
                <a:lnTo>
                  <a:pt x="329" y="341"/>
                </a:lnTo>
                <a:lnTo>
                  <a:pt x="329" y="344"/>
                </a:lnTo>
                <a:lnTo>
                  <a:pt x="329" y="341"/>
                </a:lnTo>
                <a:lnTo>
                  <a:pt x="329" y="344"/>
                </a:lnTo>
                <a:lnTo>
                  <a:pt x="329" y="341"/>
                </a:lnTo>
                <a:lnTo>
                  <a:pt x="327" y="341"/>
                </a:lnTo>
                <a:lnTo>
                  <a:pt x="327" y="344"/>
                </a:lnTo>
                <a:lnTo>
                  <a:pt x="325" y="344"/>
                </a:lnTo>
                <a:lnTo>
                  <a:pt x="325" y="346"/>
                </a:lnTo>
                <a:lnTo>
                  <a:pt x="325" y="344"/>
                </a:lnTo>
                <a:lnTo>
                  <a:pt x="325" y="346"/>
                </a:lnTo>
                <a:lnTo>
                  <a:pt x="323" y="346"/>
                </a:lnTo>
                <a:lnTo>
                  <a:pt x="323" y="344"/>
                </a:lnTo>
                <a:lnTo>
                  <a:pt x="320" y="344"/>
                </a:lnTo>
                <a:lnTo>
                  <a:pt x="320" y="341"/>
                </a:lnTo>
                <a:lnTo>
                  <a:pt x="323" y="341"/>
                </a:lnTo>
                <a:lnTo>
                  <a:pt x="320" y="341"/>
                </a:lnTo>
                <a:lnTo>
                  <a:pt x="320" y="339"/>
                </a:lnTo>
                <a:lnTo>
                  <a:pt x="318" y="339"/>
                </a:lnTo>
                <a:lnTo>
                  <a:pt x="318" y="337"/>
                </a:lnTo>
                <a:lnTo>
                  <a:pt x="316" y="337"/>
                </a:lnTo>
                <a:lnTo>
                  <a:pt x="313" y="337"/>
                </a:lnTo>
                <a:lnTo>
                  <a:pt x="313" y="334"/>
                </a:lnTo>
                <a:lnTo>
                  <a:pt x="311" y="334"/>
                </a:lnTo>
                <a:lnTo>
                  <a:pt x="309" y="334"/>
                </a:lnTo>
                <a:lnTo>
                  <a:pt x="306" y="334"/>
                </a:lnTo>
                <a:lnTo>
                  <a:pt x="304" y="334"/>
                </a:lnTo>
                <a:lnTo>
                  <a:pt x="304" y="332"/>
                </a:lnTo>
                <a:lnTo>
                  <a:pt x="306" y="332"/>
                </a:lnTo>
                <a:lnTo>
                  <a:pt x="304" y="332"/>
                </a:lnTo>
                <a:lnTo>
                  <a:pt x="306" y="332"/>
                </a:lnTo>
                <a:lnTo>
                  <a:pt x="306" y="330"/>
                </a:lnTo>
                <a:lnTo>
                  <a:pt x="304" y="330"/>
                </a:lnTo>
                <a:lnTo>
                  <a:pt x="304" y="328"/>
                </a:lnTo>
                <a:lnTo>
                  <a:pt x="304" y="325"/>
                </a:lnTo>
                <a:lnTo>
                  <a:pt x="304" y="323"/>
                </a:lnTo>
                <a:lnTo>
                  <a:pt x="302" y="323"/>
                </a:lnTo>
                <a:lnTo>
                  <a:pt x="302" y="321"/>
                </a:lnTo>
                <a:lnTo>
                  <a:pt x="304" y="321"/>
                </a:lnTo>
                <a:lnTo>
                  <a:pt x="304" y="323"/>
                </a:lnTo>
                <a:lnTo>
                  <a:pt x="304" y="321"/>
                </a:lnTo>
                <a:lnTo>
                  <a:pt x="302" y="321"/>
                </a:lnTo>
                <a:lnTo>
                  <a:pt x="302" y="318"/>
                </a:lnTo>
                <a:lnTo>
                  <a:pt x="302" y="316"/>
                </a:lnTo>
                <a:lnTo>
                  <a:pt x="302" y="314"/>
                </a:lnTo>
                <a:lnTo>
                  <a:pt x="300" y="314"/>
                </a:lnTo>
                <a:lnTo>
                  <a:pt x="300" y="311"/>
                </a:lnTo>
                <a:lnTo>
                  <a:pt x="300" y="309"/>
                </a:lnTo>
                <a:lnTo>
                  <a:pt x="300" y="311"/>
                </a:lnTo>
                <a:lnTo>
                  <a:pt x="297" y="311"/>
                </a:lnTo>
                <a:lnTo>
                  <a:pt x="297" y="309"/>
                </a:lnTo>
                <a:lnTo>
                  <a:pt x="297" y="307"/>
                </a:lnTo>
                <a:lnTo>
                  <a:pt x="295" y="307"/>
                </a:lnTo>
                <a:lnTo>
                  <a:pt x="295" y="309"/>
                </a:lnTo>
                <a:lnTo>
                  <a:pt x="295" y="307"/>
                </a:lnTo>
                <a:lnTo>
                  <a:pt x="293" y="307"/>
                </a:lnTo>
                <a:lnTo>
                  <a:pt x="293" y="305"/>
                </a:lnTo>
                <a:lnTo>
                  <a:pt x="295" y="305"/>
                </a:lnTo>
                <a:lnTo>
                  <a:pt x="295" y="302"/>
                </a:lnTo>
                <a:lnTo>
                  <a:pt x="295" y="300"/>
                </a:lnTo>
                <a:lnTo>
                  <a:pt x="295" y="302"/>
                </a:lnTo>
                <a:lnTo>
                  <a:pt x="295" y="300"/>
                </a:lnTo>
                <a:lnTo>
                  <a:pt x="297" y="300"/>
                </a:lnTo>
                <a:lnTo>
                  <a:pt x="297" y="302"/>
                </a:lnTo>
                <a:lnTo>
                  <a:pt x="297" y="300"/>
                </a:lnTo>
                <a:lnTo>
                  <a:pt x="300" y="300"/>
                </a:lnTo>
                <a:lnTo>
                  <a:pt x="300" y="298"/>
                </a:lnTo>
                <a:lnTo>
                  <a:pt x="302" y="298"/>
                </a:lnTo>
                <a:lnTo>
                  <a:pt x="302" y="300"/>
                </a:lnTo>
                <a:lnTo>
                  <a:pt x="302" y="298"/>
                </a:lnTo>
                <a:lnTo>
                  <a:pt x="304" y="298"/>
                </a:lnTo>
                <a:lnTo>
                  <a:pt x="306" y="298"/>
                </a:lnTo>
                <a:lnTo>
                  <a:pt x="306" y="295"/>
                </a:lnTo>
                <a:lnTo>
                  <a:pt x="306" y="293"/>
                </a:lnTo>
                <a:lnTo>
                  <a:pt x="309" y="293"/>
                </a:lnTo>
                <a:lnTo>
                  <a:pt x="309" y="291"/>
                </a:lnTo>
                <a:lnTo>
                  <a:pt x="309" y="288"/>
                </a:lnTo>
                <a:lnTo>
                  <a:pt x="306" y="288"/>
                </a:lnTo>
                <a:lnTo>
                  <a:pt x="306" y="286"/>
                </a:lnTo>
                <a:lnTo>
                  <a:pt x="306" y="284"/>
                </a:lnTo>
                <a:lnTo>
                  <a:pt x="306" y="282"/>
                </a:lnTo>
                <a:lnTo>
                  <a:pt x="304" y="282"/>
                </a:lnTo>
                <a:lnTo>
                  <a:pt x="304" y="279"/>
                </a:lnTo>
                <a:lnTo>
                  <a:pt x="306" y="279"/>
                </a:lnTo>
                <a:lnTo>
                  <a:pt x="306" y="277"/>
                </a:lnTo>
                <a:lnTo>
                  <a:pt x="306" y="275"/>
                </a:lnTo>
                <a:lnTo>
                  <a:pt x="304" y="275"/>
                </a:lnTo>
                <a:lnTo>
                  <a:pt x="304" y="277"/>
                </a:lnTo>
                <a:lnTo>
                  <a:pt x="304" y="275"/>
                </a:lnTo>
                <a:lnTo>
                  <a:pt x="304" y="272"/>
                </a:lnTo>
                <a:lnTo>
                  <a:pt x="302" y="272"/>
                </a:lnTo>
                <a:lnTo>
                  <a:pt x="302" y="270"/>
                </a:lnTo>
                <a:lnTo>
                  <a:pt x="302" y="268"/>
                </a:lnTo>
                <a:lnTo>
                  <a:pt x="302" y="265"/>
                </a:lnTo>
                <a:lnTo>
                  <a:pt x="300" y="265"/>
                </a:lnTo>
                <a:lnTo>
                  <a:pt x="300" y="263"/>
                </a:lnTo>
                <a:lnTo>
                  <a:pt x="297" y="263"/>
                </a:lnTo>
                <a:lnTo>
                  <a:pt x="297" y="261"/>
                </a:lnTo>
                <a:lnTo>
                  <a:pt x="297" y="258"/>
                </a:lnTo>
                <a:lnTo>
                  <a:pt x="295" y="258"/>
                </a:lnTo>
                <a:lnTo>
                  <a:pt x="295" y="256"/>
                </a:lnTo>
                <a:lnTo>
                  <a:pt x="293" y="256"/>
                </a:lnTo>
                <a:lnTo>
                  <a:pt x="293" y="254"/>
                </a:lnTo>
                <a:lnTo>
                  <a:pt x="290" y="254"/>
                </a:lnTo>
                <a:lnTo>
                  <a:pt x="290" y="252"/>
                </a:lnTo>
                <a:lnTo>
                  <a:pt x="288" y="249"/>
                </a:lnTo>
                <a:lnTo>
                  <a:pt x="286" y="247"/>
                </a:lnTo>
                <a:lnTo>
                  <a:pt x="283" y="247"/>
                </a:lnTo>
                <a:lnTo>
                  <a:pt x="283" y="249"/>
                </a:lnTo>
                <a:lnTo>
                  <a:pt x="281" y="249"/>
                </a:lnTo>
                <a:lnTo>
                  <a:pt x="276" y="254"/>
                </a:lnTo>
                <a:lnTo>
                  <a:pt x="270" y="245"/>
                </a:lnTo>
                <a:lnTo>
                  <a:pt x="263" y="238"/>
                </a:lnTo>
                <a:lnTo>
                  <a:pt x="260" y="238"/>
                </a:lnTo>
                <a:lnTo>
                  <a:pt x="258" y="238"/>
                </a:lnTo>
                <a:lnTo>
                  <a:pt x="258" y="240"/>
                </a:lnTo>
                <a:lnTo>
                  <a:pt x="256" y="240"/>
                </a:lnTo>
                <a:lnTo>
                  <a:pt x="256" y="242"/>
                </a:lnTo>
                <a:lnTo>
                  <a:pt x="253" y="242"/>
                </a:lnTo>
                <a:lnTo>
                  <a:pt x="253" y="245"/>
                </a:lnTo>
                <a:lnTo>
                  <a:pt x="253" y="242"/>
                </a:lnTo>
                <a:lnTo>
                  <a:pt x="251" y="242"/>
                </a:lnTo>
                <a:lnTo>
                  <a:pt x="251" y="245"/>
                </a:lnTo>
                <a:lnTo>
                  <a:pt x="251" y="242"/>
                </a:lnTo>
                <a:lnTo>
                  <a:pt x="251" y="245"/>
                </a:lnTo>
                <a:lnTo>
                  <a:pt x="249" y="245"/>
                </a:lnTo>
                <a:lnTo>
                  <a:pt x="249" y="242"/>
                </a:lnTo>
                <a:lnTo>
                  <a:pt x="247" y="242"/>
                </a:lnTo>
                <a:lnTo>
                  <a:pt x="244" y="242"/>
                </a:lnTo>
                <a:lnTo>
                  <a:pt x="244" y="240"/>
                </a:lnTo>
                <a:lnTo>
                  <a:pt x="242" y="240"/>
                </a:lnTo>
                <a:lnTo>
                  <a:pt x="240" y="240"/>
                </a:lnTo>
                <a:lnTo>
                  <a:pt x="242" y="240"/>
                </a:lnTo>
                <a:lnTo>
                  <a:pt x="240" y="240"/>
                </a:lnTo>
                <a:lnTo>
                  <a:pt x="237" y="240"/>
                </a:lnTo>
                <a:lnTo>
                  <a:pt x="237" y="238"/>
                </a:lnTo>
                <a:lnTo>
                  <a:pt x="235" y="238"/>
                </a:lnTo>
                <a:lnTo>
                  <a:pt x="235" y="240"/>
                </a:lnTo>
                <a:lnTo>
                  <a:pt x="235" y="238"/>
                </a:lnTo>
                <a:lnTo>
                  <a:pt x="233" y="238"/>
                </a:lnTo>
                <a:lnTo>
                  <a:pt x="230" y="238"/>
                </a:lnTo>
                <a:lnTo>
                  <a:pt x="228" y="238"/>
                </a:lnTo>
                <a:lnTo>
                  <a:pt x="228" y="235"/>
                </a:lnTo>
                <a:lnTo>
                  <a:pt x="226" y="235"/>
                </a:lnTo>
                <a:lnTo>
                  <a:pt x="223" y="235"/>
                </a:lnTo>
                <a:lnTo>
                  <a:pt x="221" y="235"/>
                </a:lnTo>
                <a:lnTo>
                  <a:pt x="221" y="233"/>
                </a:lnTo>
                <a:lnTo>
                  <a:pt x="219" y="233"/>
                </a:lnTo>
                <a:lnTo>
                  <a:pt x="217" y="233"/>
                </a:lnTo>
                <a:lnTo>
                  <a:pt x="217" y="231"/>
                </a:lnTo>
                <a:lnTo>
                  <a:pt x="214" y="231"/>
                </a:lnTo>
                <a:lnTo>
                  <a:pt x="212" y="231"/>
                </a:lnTo>
                <a:lnTo>
                  <a:pt x="210" y="231"/>
                </a:lnTo>
                <a:lnTo>
                  <a:pt x="207" y="231"/>
                </a:lnTo>
                <a:lnTo>
                  <a:pt x="207" y="229"/>
                </a:lnTo>
                <a:lnTo>
                  <a:pt x="205" y="229"/>
                </a:lnTo>
                <a:lnTo>
                  <a:pt x="205" y="226"/>
                </a:lnTo>
                <a:lnTo>
                  <a:pt x="205" y="229"/>
                </a:lnTo>
                <a:lnTo>
                  <a:pt x="205" y="226"/>
                </a:lnTo>
                <a:lnTo>
                  <a:pt x="203" y="226"/>
                </a:lnTo>
                <a:lnTo>
                  <a:pt x="205" y="226"/>
                </a:lnTo>
                <a:lnTo>
                  <a:pt x="205" y="224"/>
                </a:lnTo>
                <a:lnTo>
                  <a:pt x="205" y="222"/>
                </a:lnTo>
                <a:lnTo>
                  <a:pt x="207" y="219"/>
                </a:lnTo>
                <a:lnTo>
                  <a:pt x="210" y="219"/>
                </a:lnTo>
                <a:lnTo>
                  <a:pt x="210" y="217"/>
                </a:lnTo>
                <a:lnTo>
                  <a:pt x="212" y="217"/>
                </a:lnTo>
                <a:lnTo>
                  <a:pt x="212" y="215"/>
                </a:lnTo>
                <a:lnTo>
                  <a:pt x="210" y="215"/>
                </a:lnTo>
                <a:lnTo>
                  <a:pt x="212" y="215"/>
                </a:lnTo>
                <a:lnTo>
                  <a:pt x="210" y="215"/>
                </a:lnTo>
                <a:lnTo>
                  <a:pt x="212" y="215"/>
                </a:lnTo>
                <a:lnTo>
                  <a:pt x="212" y="212"/>
                </a:lnTo>
                <a:lnTo>
                  <a:pt x="212" y="215"/>
                </a:lnTo>
                <a:lnTo>
                  <a:pt x="212" y="212"/>
                </a:lnTo>
                <a:lnTo>
                  <a:pt x="214" y="212"/>
                </a:lnTo>
                <a:lnTo>
                  <a:pt x="212" y="212"/>
                </a:lnTo>
                <a:lnTo>
                  <a:pt x="214" y="212"/>
                </a:lnTo>
                <a:lnTo>
                  <a:pt x="214" y="210"/>
                </a:lnTo>
                <a:lnTo>
                  <a:pt x="217" y="210"/>
                </a:lnTo>
                <a:lnTo>
                  <a:pt x="217" y="208"/>
                </a:lnTo>
                <a:lnTo>
                  <a:pt x="217" y="205"/>
                </a:lnTo>
                <a:lnTo>
                  <a:pt x="219" y="205"/>
                </a:lnTo>
                <a:lnTo>
                  <a:pt x="219" y="203"/>
                </a:lnTo>
                <a:lnTo>
                  <a:pt x="219" y="201"/>
                </a:lnTo>
                <a:lnTo>
                  <a:pt x="219" y="203"/>
                </a:lnTo>
                <a:lnTo>
                  <a:pt x="219" y="201"/>
                </a:lnTo>
                <a:lnTo>
                  <a:pt x="221" y="201"/>
                </a:lnTo>
                <a:lnTo>
                  <a:pt x="221" y="199"/>
                </a:lnTo>
                <a:lnTo>
                  <a:pt x="221" y="201"/>
                </a:lnTo>
                <a:lnTo>
                  <a:pt x="221" y="199"/>
                </a:lnTo>
                <a:lnTo>
                  <a:pt x="223" y="199"/>
                </a:lnTo>
                <a:lnTo>
                  <a:pt x="221" y="199"/>
                </a:lnTo>
                <a:lnTo>
                  <a:pt x="221" y="196"/>
                </a:lnTo>
                <a:lnTo>
                  <a:pt x="223" y="196"/>
                </a:lnTo>
                <a:lnTo>
                  <a:pt x="223" y="194"/>
                </a:lnTo>
                <a:lnTo>
                  <a:pt x="223" y="192"/>
                </a:lnTo>
                <a:lnTo>
                  <a:pt x="226" y="192"/>
                </a:lnTo>
                <a:lnTo>
                  <a:pt x="228" y="192"/>
                </a:lnTo>
                <a:lnTo>
                  <a:pt x="228" y="194"/>
                </a:lnTo>
                <a:lnTo>
                  <a:pt x="228" y="192"/>
                </a:lnTo>
                <a:lnTo>
                  <a:pt x="228" y="194"/>
                </a:lnTo>
                <a:lnTo>
                  <a:pt x="230" y="192"/>
                </a:lnTo>
                <a:lnTo>
                  <a:pt x="228" y="192"/>
                </a:lnTo>
                <a:lnTo>
                  <a:pt x="233" y="189"/>
                </a:lnTo>
                <a:lnTo>
                  <a:pt x="235" y="187"/>
                </a:lnTo>
                <a:lnTo>
                  <a:pt x="237" y="182"/>
                </a:lnTo>
                <a:lnTo>
                  <a:pt x="242" y="180"/>
                </a:lnTo>
                <a:lnTo>
                  <a:pt x="242" y="178"/>
                </a:lnTo>
                <a:lnTo>
                  <a:pt x="244" y="178"/>
                </a:lnTo>
                <a:lnTo>
                  <a:pt x="244" y="176"/>
                </a:lnTo>
                <a:lnTo>
                  <a:pt x="247" y="173"/>
                </a:lnTo>
                <a:lnTo>
                  <a:pt x="249" y="171"/>
                </a:lnTo>
                <a:lnTo>
                  <a:pt x="251" y="169"/>
                </a:lnTo>
                <a:lnTo>
                  <a:pt x="253" y="169"/>
                </a:lnTo>
                <a:lnTo>
                  <a:pt x="253" y="166"/>
                </a:lnTo>
                <a:lnTo>
                  <a:pt x="256" y="166"/>
                </a:lnTo>
                <a:lnTo>
                  <a:pt x="256" y="164"/>
                </a:lnTo>
                <a:lnTo>
                  <a:pt x="258" y="164"/>
                </a:lnTo>
                <a:lnTo>
                  <a:pt x="260" y="162"/>
                </a:lnTo>
                <a:lnTo>
                  <a:pt x="260" y="159"/>
                </a:lnTo>
                <a:lnTo>
                  <a:pt x="263" y="157"/>
                </a:lnTo>
                <a:lnTo>
                  <a:pt x="265" y="155"/>
                </a:lnTo>
                <a:lnTo>
                  <a:pt x="272" y="148"/>
                </a:lnTo>
                <a:lnTo>
                  <a:pt x="274" y="146"/>
                </a:lnTo>
                <a:lnTo>
                  <a:pt x="279" y="141"/>
                </a:lnTo>
                <a:lnTo>
                  <a:pt x="283" y="136"/>
                </a:lnTo>
                <a:lnTo>
                  <a:pt x="288" y="132"/>
                </a:lnTo>
                <a:lnTo>
                  <a:pt x="293" y="127"/>
                </a:lnTo>
                <a:lnTo>
                  <a:pt x="295" y="127"/>
                </a:lnTo>
                <a:lnTo>
                  <a:pt x="295" y="125"/>
                </a:lnTo>
                <a:lnTo>
                  <a:pt x="295" y="127"/>
                </a:lnTo>
                <a:lnTo>
                  <a:pt x="297" y="127"/>
                </a:lnTo>
                <a:lnTo>
                  <a:pt x="297" y="125"/>
                </a:lnTo>
                <a:lnTo>
                  <a:pt x="297" y="123"/>
                </a:lnTo>
                <a:lnTo>
                  <a:pt x="297" y="120"/>
                </a:lnTo>
                <a:lnTo>
                  <a:pt x="297" y="118"/>
                </a:lnTo>
                <a:lnTo>
                  <a:pt x="297" y="113"/>
                </a:lnTo>
                <a:lnTo>
                  <a:pt x="295" y="113"/>
                </a:lnTo>
                <a:lnTo>
                  <a:pt x="295" y="109"/>
                </a:lnTo>
                <a:lnTo>
                  <a:pt x="297" y="109"/>
                </a:lnTo>
                <a:lnTo>
                  <a:pt x="297" y="106"/>
                </a:lnTo>
                <a:lnTo>
                  <a:pt x="300" y="106"/>
                </a:lnTo>
                <a:lnTo>
                  <a:pt x="300" y="104"/>
                </a:lnTo>
                <a:lnTo>
                  <a:pt x="302" y="104"/>
                </a:lnTo>
                <a:lnTo>
                  <a:pt x="304" y="104"/>
                </a:lnTo>
                <a:lnTo>
                  <a:pt x="304" y="102"/>
                </a:lnTo>
                <a:lnTo>
                  <a:pt x="306" y="102"/>
                </a:lnTo>
                <a:lnTo>
                  <a:pt x="309" y="102"/>
                </a:lnTo>
                <a:lnTo>
                  <a:pt x="311" y="102"/>
                </a:lnTo>
                <a:lnTo>
                  <a:pt x="311" y="99"/>
                </a:lnTo>
                <a:lnTo>
                  <a:pt x="313" y="99"/>
                </a:lnTo>
                <a:lnTo>
                  <a:pt x="323" y="97"/>
                </a:lnTo>
                <a:lnTo>
                  <a:pt x="325" y="97"/>
                </a:lnTo>
                <a:lnTo>
                  <a:pt x="327" y="97"/>
                </a:lnTo>
                <a:lnTo>
                  <a:pt x="329" y="97"/>
                </a:lnTo>
                <a:lnTo>
                  <a:pt x="334" y="95"/>
                </a:lnTo>
                <a:lnTo>
                  <a:pt x="336" y="95"/>
                </a:lnTo>
                <a:lnTo>
                  <a:pt x="339" y="95"/>
                </a:lnTo>
                <a:lnTo>
                  <a:pt x="339" y="93"/>
                </a:lnTo>
                <a:lnTo>
                  <a:pt x="341" y="93"/>
                </a:lnTo>
                <a:lnTo>
                  <a:pt x="343" y="93"/>
                </a:lnTo>
                <a:lnTo>
                  <a:pt x="343" y="90"/>
                </a:lnTo>
                <a:lnTo>
                  <a:pt x="346" y="90"/>
                </a:lnTo>
                <a:lnTo>
                  <a:pt x="348" y="90"/>
                </a:lnTo>
                <a:lnTo>
                  <a:pt x="350" y="88"/>
                </a:lnTo>
                <a:lnTo>
                  <a:pt x="353" y="88"/>
                </a:lnTo>
                <a:lnTo>
                  <a:pt x="355" y="88"/>
                </a:lnTo>
                <a:lnTo>
                  <a:pt x="355" y="86"/>
                </a:lnTo>
                <a:lnTo>
                  <a:pt x="357" y="86"/>
                </a:lnTo>
                <a:lnTo>
                  <a:pt x="359" y="86"/>
                </a:lnTo>
                <a:lnTo>
                  <a:pt x="362" y="86"/>
                </a:lnTo>
                <a:lnTo>
                  <a:pt x="364" y="86"/>
                </a:lnTo>
                <a:lnTo>
                  <a:pt x="364" y="83"/>
                </a:lnTo>
                <a:lnTo>
                  <a:pt x="366" y="83"/>
                </a:lnTo>
                <a:lnTo>
                  <a:pt x="369" y="83"/>
                </a:lnTo>
                <a:lnTo>
                  <a:pt x="371" y="83"/>
                </a:lnTo>
                <a:lnTo>
                  <a:pt x="373" y="83"/>
                </a:lnTo>
                <a:lnTo>
                  <a:pt x="376" y="83"/>
                </a:lnTo>
                <a:lnTo>
                  <a:pt x="378" y="83"/>
                </a:lnTo>
                <a:lnTo>
                  <a:pt x="380" y="83"/>
                </a:lnTo>
                <a:lnTo>
                  <a:pt x="382" y="83"/>
                </a:lnTo>
                <a:lnTo>
                  <a:pt x="385" y="83"/>
                </a:lnTo>
                <a:lnTo>
                  <a:pt x="387" y="83"/>
                </a:lnTo>
                <a:lnTo>
                  <a:pt x="387" y="86"/>
                </a:lnTo>
                <a:lnTo>
                  <a:pt x="389" y="86"/>
                </a:lnTo>
                <a:lnTo>
                  <a:pt x="392" y="86"/>
                </a:lnTo>
                <a:lnTo>
                  <a:pt x="394" y="86"/>
                </a:lnTo>
                <a:lnTo>
                  <a:pt x="396" y="86"/>
                </a:lnTo>
                <a:lnTo>
                  <a:pt x="396" y="88"/>
                </a:lnTo>
                <a:lnTo>
                  <a:pt x="399" y="88"/>
                </a:lnTo>
                <a:lnTo>
                  <a:pt x="401" y="88"/>
                </a:lnTo>
                <a:lnTo>
                  <a:pt x="401" y="90"/>
                </a:lnTo>
                <a:lnTo>
                  <a:pt x="401" y="93"/>
                </a:lnTo>
                <a:lnTo>
                  <a:pt x="403" y="93"/>
                </a:lnTo>
                <a:lnTo>
                  <a:pt x="403" y="95"/>
                </a:lnTo>
                <a:lnTo>
                  <a:pt x="403" y="97"/>
                </a:lnTo>
                <a:lnTo>
                  <a:pt x="403" y="99"/>
                </a:lnTo>
                <a:lnTo>
                  <a:pt x="403" y="102"/>
                </a:lnTo>
                <a:lnTo>
                  <a:pt x="403" y="104"/>
                </a:lnTo>
                <a:lnTo>
                  <a:pt x="401" y="104"/>
                </a:lnTo>
                <a:lnTo>
                  <a:pt x="401" y="106"/>
                </a:lnTo>
                <a:lnTo>
                  <a:pt x="401" y="109"/>
                </a:lnTo>
                <a:lnTo>
                  <a:pt x="399" y="109"/>
                </a:lnTo>
                <a:lnTo>
                  <a:pt x="399" y="111"/>
                </a:lnTo>
                <a:lnTo>
                  <a:pt x="396" y="111"/>
                </a:lnTo>
                <a:lnTo>
                  <a:pt x="394" y="111"/>
                </a:lnTo>
                <a:lnTo>
                  <a:pt x="392" y="111"/>
                </a:lnTo>
                <a:lnTo>
                  <a:pt x="389" y="111"/>
                </a:lnTo>
                <a:lnTo>
                  <a:pt x="389" y="109"/>
                </a:lnTo>
                <a:lnTo>
                  <a:pt x="387" y="109"/>
                </a:lnTo>
                <a:lnTo>
                  <a:pt x="387" y="111"/>
                </a:lnTo>
                <a:lnTo>
                  <a:pt x="389" y="111"/>
                </a:lnTo>
                <a:lnTo>
                  <a:pt x="392" y="111"/>
                </a:lnTo>
                <a:lnTo>
                  <a:pt x="392" y="113"/>
                </a:lnTo>
                <a:lnTo>
                  <a:pt x="394" y="113"/>
                </a:lnTo>
                <a:lnTo>
                  <a:pt x="394" y="116"/>
                </a:lnTo>
                <a:lnTo>
                  <a:pt x="396" y="116"/>
                </a:lnTo>
                <a:lnTo>
                  <a:pt x="396" y="113"/>
                </a:lnTo>
                <a:lnTo>
                  <a:pt x="399" y="113"/>
                </a:lnTo>
                <a:lnTo>
                  <a:pt x="401" y="113"/>
                </a:lnTo>
                <a:lnTo>
                  <a:pt x="401" y="111"/>
                </a:lnTo>
                <a:lnTo>
                  <a:pt x="403" y="111"/>
                </a:lnTo>
                <a:lnTo>
                  <a:pt x="403" y="109"/>
                </a:lnTo>
                <a:lnTo>
                  <a:pt x="406" y="109"/>
                </a:lnTo>
                <a:lnTo>
                  <a:pt x="406" y="106"/>
                </a:lnTo>
                <a:lnTo>
                  <a:pt x="408" y="106"/>
                </a:lnTo>
                <a:lnTo>
                  <a:pt x="408" y="104"/>
                </a:lnTo>
                <a:lnTo>
                  <a:pt x="408" y="102"/>
                </a:lnTo>
                <a:lnTo>
                  <a:pt x="408" y="99"/>
                </a:lnTo>
                <a:lnTo>
                  <a:pt x="408" y="97"/>
                </a:lnTo>
                <a:lnTo>
                  <a:pt x="408" y="95"/>
                </a:lnTo>
                <a:lnTo>
                  <a:pt x="408" y="93"/>
                </a:lnTo>
                <a:lnTo>
                  <a:pt x="410" y="93"/>
                </a:lnTo>
                <a:lnTo>
                  <a:pt x="410" y="90"/>
                </a:lnTo>
                <a:lnTo>
                  <a:pt x="410" y="88"/>
                </a:lnTo>
                <a:lnTo>
                  <a:pt x="410" y="86"/>
                </a:lnTo>
                <a:lnTo>
                  <a:pt x="410" y="83"/>
                </a:lnTo>
                <a:lnTo>
                  <a:pt x="412" y="83"/>
                </a:lnTo>
                <a:lnTo>
                  <a:pt x="412" y="81"/>
                </a:lnTo>
                <a:lnTo>
                  <a:pt x="415" y="81"/>
                </a:lnTo>
                <a:lnTo>
                  <a:pt x="417" y="79"/>
                </a:lnTo>
                <a:lnTo>
                  <a:pt x="433" y="83"/>
                </a:lnTo>
                <a:lnTo>
                  <a:pt x="482" y="93"/>
                </a:lnTo>
                <a:lnTo>
                  <a:pt x="484" y="95"/>
                </a:lnTo>
                <a:lnTo>
                  <a:pt x="484" y="97"/>
                </a:lnTo>
                <a:lnTo>
                  <a:pt x="486" y="102"/>
                </a:lnTo>
                <a:lnTo>
                  <a:pt x="486" y="106"/>
                </a:lnTo>
                <a:lnTo>
                  <a:pt x="484" y="109"/>
                </a:lnTo>
                <a:lnTo>
                  <a:pt x="486" y="109"/>
                </a:lnTo>
                <a:lnTo>
                  <a:pt x="486" y="111"/>
                </a:lnTo>
                <a:lnTo>
                  <a:pt x="486" y="113"/>
                </a:lnTo>
                <a:lnTo>
                  <a:pt x="484" y="116"/>
                </a:lnTo>
                <a:lnTo>
                  <a:pt x="486" y="118"/>
                </a:lnTo>
                <a:lnTo>
                  <a:pt x="491" y="118"/>
                </a:lnTo>
                <a:lnTo>
                  <a:pt x="493" y="118"/>
                </a:lnTo>
                <a:lnTo>
                  <a:pt x="493" y="116"/>
                </a:lnTo>
                <a:lnTo>
                  <a:pt x="491" y="113"/>
                </a:lnTo>
                <a:lnTo>
                  <a:pt x="491" y="111"/>
                </a:lnTo>
                <a:lnTo>
                  <a:pt x="493" y="111"/>
                </a:lnTo>
                <a:lnTo>
                  <a:pt x="493" y="109"/>
                </a:lnTo>
                <a:lnTo>
                  <a:pt x="495" y="109"/>
                </a:lnTo>
                <a:lnTo>
                  <a:pt x="498" y="109"/>
                </a:lnTo>
                <a:lnTo>
                  <a:pt x="498" y="106"/>
                </a:lnTo>
                <a:lnTo>
                  <a:pt x="498" y="104"/>
                </a:lnTo>
                <a:lnTo>
                  <a:pt x="498" y="102"/>
                </a:lnTo>
                <a:lnTo>
                  <a:pt x="502" y="97"/>
                </a:lnTo>
                <a:lnTo>
                  <a:pt x="505" y="95"/>
                </a:lnTo>
                <a:lnTo>
                  <a:pt x="509" y="95"/>
                </a:lnTo>
                <a:lnTo>
                  <a:pt x="509" y="93"/>
                </a:lnTo>
                <a:lnTo>
                  <a:pt x="512" y="90"/>
                </a:lnTo>
                <a:lnTo>
                  <a:pt x="512" y="88"/>
                </a:lnTo>
                <a:lnTo>
                  <a:pt x="514" y="88"/>
                </a:lnTo>
                <a:lnTo>
                  <a:pt x="516" y="90"/>
                </a:lnTo>
                <a:lnTo>
                  <a:pt x="518" y="90"/>
                </a:lnTo>
                <a:lnTo>
                  <a:pt x="521" y="90"/>
                </a:lnTo>
                <a:lnTo>
                  <a:pt x="523" y="90"/>
                </a:lnTo>
                <a:lnTo>
                  <a:pt x="525" y="90"/>
                </a:lnTo>
                <a:lnTo>
                  <a:pt x="525" y="88"/>
                </a:lnTo>
                <a:lnTo>
                  <a:pt x="523" y="86"/>
                </a:lnTo>
                <a:lnTo>
                  <a:pt x="521" y="86"/>
                </a:lnTo>
                <a:lnTo>
                  <a:pt x="521" y="83"/>
                </a:lnTo>
                <a:lnTo>
                  <a:pt x="521" y="81"/>
                </a:lnTo>
                <a:lnTo>
                  <a:pt x="521" y="79"/>
                </a:lnTo>
                <a:lnTo>
                  <a:pt x="525" y="79"/>
                </a:lnTo>
                <a:lnTo>
                  <a:pt x="530" y="79"/>
                </a:lnTo>
                <a:lnTo>
                  <a:pt x="532" y="79"/>
                </a:lnTo>
                <a:lnTo>
                  <a:pt x="532" y="76"/>
                </a:lnTo>
                <a:lnTo>
                  <a:pt x="535" y="76"/>
                </a:lnTo>
                <a:lnTo>
                  <a:pt x="535" y="74"/>
                </a:lnTo>
                <a:lnTo>
                  <a:pt x="537" y="74"/>
                </a:lnTo>
                <a:lnTo>
                  <a:pt x="537" y="72"/>
                </a:lnTo>
                <a:lnTo>
                  <a:pt x="537" y="67"/>
                </a:lnTo>
                <a:lnTo>
                  <a:pt x="535" y="67"/>
                </a:lnTo>
                <a:lnTo>
                  <a:pt x="535" y="65"/>
                </a:lnTo>
                <a:lnTo>
                  <a:pt x="537" y="58"/>
                </a:lnTo>
                <a:lnTo>
                  <a:pt x="539" y="58"/>
                </a:lnTo>
                <a:lnTo>
                  <a:pt x="539" y="56"/>
                </a:lnTo>
                <a:lnTo>
                  <a:pt x="542" y="56"/>
                </a:lnTo>
                <a:lnTo>
                  <a:pt x="542" y="53"/>
                </a:lnTo>
                <a:lnTo>
                  <a:pt x="544" y="53"/>
                </a:lnTo>
                <a:lnTo>
                  <a:pt x="544" y="51"/>
                </a:lnTo>
                <a:lnTo>
                  <a:pt x="544" y="49"/>
                </a:lnTo>
                <a:lnTo>
                  <a:pt x="546" y="46"/>
                </a:lnTo>
                <a:lnTo>
                  <a:pt x="546" y="44"/>
                </a:lnTo>
                <a:lnTo>
                  <a:pt x="551" y="44"/>
                </a:lnTo>
                <a:lnTo>
                  <a:pt x="553" y="42"/>
                </a:lnTo>
                <a:lnTo>
                  <a:pt x="551" y="37"/>
                </a:lnTo>
                <a:lnTo>
                  <a:pt x="551" y="35"/>
                </a:lnTo>
                <a:lnTo>
                  <a:pt x="553" y="35"/>
                </a:lnTo>
                <a:lnTo>
                  <a:pt x="553" y="33"/>
                </a:lnTo>
                <a:lnTo>
                  <a:pt x="555" y="33"/>
                </a:lnTo>
                <a:lnTo>
                  <a:pt x="555" y="30"/>
                </a:lnTo>
                <a:lnTo>
                  <a:pt x="553" y="30"/>
                </a:lnTo>
                <a:lnTo>
                  <a:pt x="553" y="28"/>
                </a:lnTo>
                <a:lnTo>
                  <a:pt x="555" y="26"/>
                </a:lnTo>
                <a:lnTo>
                  <a:pt x="555" y="23"/>
                </a:lnTo>
                <a:lnTo>
                  <a:pt x="569" y="5"/>
                </a:lnTo>
                <a:lnTo>
                  <a:pt x="719" y="0"/>
                </a:lnTo>
                <a:close/>
              </a:path>
            </a:pathLst>
          </a:custGeom>
          <a:gradFill flip="none" rotWithShape="1">
            <a:gsLst>
              <a:gs pos="0">
                <a:srgbClr val="94C600">
                  <a:shade val="30000"/>
                  <a:satMod val="115000"/>
                </a:srgbClr>
              </a:gs>
              <a:gs pos="50000">
                <a:srgbClr val="94C600">
                  <a:shade val="67500"/>
                  <a:satMod val="115000"/>
                </a:srgbClr>
              </a:gs>
              <a:gs pos="100000">
                <a:srgbClr val="94C600">
                  <a:shade val="100000"/>
                  <a:satMod val="115000"/>
                </a:srgbClr>
              </a:gs>
            </a:gsLst>
            <a:path path="circle">
              <a:fillToRect l="100000" b="100000"/>
            </a:path>
            <a:tileRect t="-100000" r="-100000"/>
          </a:gra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58817546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  <p:timing>
    <p:tnLst>
      <p:par>
        <p:cTn id="1" dur="indefinite" restart="never" nodeType="tmRoot"/>
      </p:par>
    </p:tnLst>
  </p:timing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5_Wan Chai">
    <p:bg>
      <p:bgRef idx="1001">
        <a:schemeClr val="bg2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Freeform 36"/>
          <p:cNvSpPr>
            <a:spLocks noEditPoints="1"/>
          </p:cNvSpPr>
          <p:nvPr userDrawn="1"/>
        </p:nvSpPr>
        <p:spPr bwMode="auto">
          <a:xfrm>
            <a:off x="4218843" y="377826"/>
            <a:ext cx="3190143" cy="1389063"/>
          </a:xfrm>
          <a:custGeom>
            <a:avLst/>
            <a:gdLst>
              <a:gd name="T0" fmla="*/ 1971 w 2177"/>
              <a:gd name="T1" fmla="*/ 335 h 875"/>
              <a:gd name="T2" fmla="*/ 2010 w 2177"/>
              <a:gd name="T3" fmla="*/ 405 h 875"/>
              <a:gd name="T4" fmla="*/ 1968 w 2177"/>
              <a:gd name="T5" fmla="*/ 481 h 875"/>
              <a:gd name="T6" fmla="*/ 1853 w 2177"/>
              <a:gd name="T7" fmla="*/ 502 h 875"/>
              <a:gd name="T8" fmla="*/ 1874 w 2177"/>
              <a:gd name="T9" fmla="*/ 455 h 875"/>
              <a:gd name="T10" fmla="*/ 1932 w 2177"/>
              <a:gd name="T11" fmla="*/ 444 h 875"/>
              <a:gd name="T12" fmla="*/ 1947 w 2177"/>
              <a:gd name="T13" fmla="*/ 340 h 875"/>
              <a:gd name="T14" fmla="*/ 1676 w 2177"/>
              <a:gd name="T15" fmla="*/ 267 h 875"/>
              <a:gd name="T16" fmla="*/ 2046 w 2177"/>
              <a:gd name="T17" fmla="*/ 322 h 875"/>
              <a:gd name="T18" fmla="*/ 1942 w 2177"/>
              <a:gd name="T19" fmla="*/ 285 h 875"/>
              <a:gd name="T20" fmla="*/ 2031 w 2177"/>
              <a:gd name="T21" fmla="*/ 275 h 875"/>
              <a:gd name="T22" fmla="*/ 1926 w 2177"/>
              <a:gd name="T23" fmla="*/ 222 h 875"/>
              <a:gd name="T24" fmla="*/ 2138 w 2177"/>
              <a:gd name="T25" fmla="*/ 196 h 875"/>
              <a:gd name="T26" fmla="*/ 1543 w 2177"/>
              <a:gd name="T27" fmla="*/ 139 h 875"/>
              <a:gd name="T28" fmla="*/ 1603 w 2177"/>
              <a:gd name="T29" fmla="*/ 79 h 875"/>
              <a:gd name="T30" fmla="*/ 1934 w 2177"/>
              <a:gd name="T31" fmla="*/ 102 h 875"/>
              <a:gd name="T32" fmla="*/ 1968 w 2177"/>
              <a:gd name="T33" fmla="*/ 134 h 875"/>
              <a:gd name="T34" fmla="*/ 1858 w 2177"/>
              <a:gd name="T35" fmla="*/ 118 h 875"/>
              <a:gd name="T36" fmla="*/ 1861 w 2177"/>
              <a:gd name="T37" fmla="*/ 204 h 875"/>
              <a:gd name="T38" fmla="*/ 1872 w 2177"/>
              <a:gd name="T39" fmla="*/ 269 h 875"/>
              <a:gd name="T40" fmla="*/ 1825 w 2177"/>
              <a:gd name="T41" fmla="*/ 249 h 875"/>
              <a:gd name="T42" fmla="*/ 1801 w 2177"/>
              <a:gd name="T43" fmla="*/ 199 h 875"/>
              <a:gd name="T44" fmla="*/ 1780 w 2177"/>
              <a:gd name="T45" fmla="*/ 126 h 875"/>
              <a:gd name="T46" fmla="*/ 741 w 2177"/>
              <a:gd name="T47" fmla="*/ 16 h 875"/>
              <a:gd name="T48" fmla="*/ 971 w 2177"/>
              <a:gd name="T49" fmla="*/ 58 h 875"/>
              <a:gd name="T50" fmla="*/ 1188 w 2177"/>
              <a:gd name="T51" fmla="*/ 60 h 875"/>
              <a:gd name="T52" fmla="*/ 1188 w 2177"/>
              <a:gd name="T53" fmla="*/ 160 h 875"/>
              <a:gd name="T54" fmla="*/ 1099 w 2177"/>
              <a:gd name="T55" fmla="*/ 254 h 875"/>
              <a:gd name="T56" fmla="*/ 1167 w 2177"/>
              <a:gd name="T57" fmla="*/ 314 h 875"/>
              <a:gd name="T58" fmla="*/ 1250 w 2177"/>
              <a:gd name="T59" fmla="*/ 290 h 875"/>
              <a:gd name="T60" fmla="*/ 1352 w 2177"/>
              <a:gd name="T61" fmla="*/ 222 h 875"/>
              <a:gd name="T62" fmla="*/ 1415 w 2177"/>
              <a:gd name="T63" fmla="*/ 113 h 875"/>
              <a:gd name="T64" fmla="*/ 1490 w 2177"/>
              <a:gd name="T65" fmla="*/ 141 h 875"/>
              <a:gd name="T66" fmla="*/ 1517 w 2177"/>
              <a:gd name="T67" fmla="*/ 157 h 875"/>
              <a:gd name="T68" fmla="*/ 1550 w 2177"/>
              <a:gd name="T69" fmla="*/ 246 h 875"/>
              <a:gd name="T70" fmla="*/ 1558 w 2177"/>
              <a:gd name="T71" fmla="*/ 298 h 875"/>
              <a:gd name="T72" fmla="*/ 1655 w 2177"/>
              <a:gd name="T73" fmla="*/ 327 h 875"/>
              <a:gd name="T74" fmla="*/ 1691 w 2177"/>
              <a:gd name="T75" fmla="*/ 348 h 875"/>
              <a:gd name="T76" fmla="*/ 1744 w 2177"/>
              <a:gd name="T77" fmla="*/ 353 h 875"/>
              <a:gd name="T78" fmla="*/ 1671 w 2177"/>
              <a:gd name="T79" fmla="*/ 416 h 875"/>
              <a:gd name="T80" fmla="*/ 1657 w 2177"/>
              <a:gd name="T81" fmla="*/ 455 h 875"/>
              <a:gd name="T82" fmla="*/ 1671 w 2177"/>
              <a:gd name="T83" fmla="*/ 471 h 875"/>
              <a:gd name="T84" fmla="*/ 1720 w 2177"/>
              <a:gd name="T85" fmla="*/ 473 h 875"/>
              <a:gd name="T86" fmla="*/ 1798 w 2177"/>
              <a:gd name="T87" fmla="*/ 528 h 875"/>
              <a:gd name="T88" fmla="*/ 1814 w 2177"/>
              <a:gd name="T89" fmla="*/ 528 h 875"/>
              <a:gd name="T90" fmla="*/ 1877 w 2177"/>
              <a:gd name="T91" fmla="*/ 546 h 875"/>
              <a:gd name="T92" fmla="*/ 1971 w 2177"/>
              <a:gd name="T93" fmla="*/ 541 h 875"/>
              <a:gd name="T94" fmla="*/ 2112 w 2177"/>
              <a:gd name="T95" fmla="*/ 497 h 875"/>
              <a:gd name="T96" fmla="*/ 2031 w 2177"/>
              <a:gd name="T97" fmla="*/ 562 h 875"/>
              <a:gd name="T98" fmla="*/ 1736 w 2177"/>
              <a:gd name="T99" fmla="*/ 593 h 875"/>
              <a:gd name="T100" fmla="*/ 1462 w 2177"/>
              <a:gd name="T101" fmla="*/ 622 h 875"/>
              <a:gd name="T102" fmla="*/ 1250 w 2177"/>
              <a:gd name="T103" fmla="*/ 648 h 875"/>
              <a:gd name="T104" fmla="*/ 994 w 2177"/>
              <a:gd name="T105" fmla="*/ 625 h 875"/>
              <a:gd name="T106" fmla="*/ 773 w 2177"/>
              <a:gd name="T107" fmla="*/ 700 h 875"/>
              <a:gd name="T108" fmla="*/ 590 w 2177"/>
              <a:gd name="T109" fmla="*/ 776 h 875"/>
              <a:gd name="T110" fmla="*/ 350 w 2177"/>
              <a:gd name="T111" fmla="*/ 855 h 875"/>
              <a:gd name="T112" fmla="*/ 97 w 2177"/>
              <a:gd name="T113" fmla="*/ 834 h 875"/>
              <a:gd name="T114" fmla="*/ 102 w 2177"/>
              <a:gd name="T115" fmla="*/ 601 h 875"/>
              <a:gd name="T116" fmla="*/ 107 w 2177"/>
              <a:gd name="T117" fmla="*/ 429 h 875"/>
              <a:gd name="T118" fmla="*/ 65 w 2177"/>
              <a:gd name="T119" fmla="*/ 259 h 875"/>
              <a:gd name="T120" fmla="*/ 368 w 2177"/>
              <a:gd name="T121" fmla="*/ 233 h 875"/>
              <a:gd name="T122" fmla="*/ 530 w 2177"/>
              <a:gd name="T123" fmla="*/ 173 h 875"/>
              <a:gd name="T124" fmla="*/ 619 w 2177"/>
              <a:gd name="T125" fmla="*/ 84 h 8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177" h="875">
                <a:moveTo>
                  <a:pt x="1916" y="546"/>
                </a:moveTo>
                <a:lnTo>
                  <a:pt x="1919" y="549"/>
                </a:lnTo>
                <a:lnTo>
                  <a:pt x="1919" y="546"/>
                </a:lnTo>
                <a:lnTo>
                  <a:pt x="1919" y="549"/>
                </a:lnTo>
                <a:lnTo>
                  <a:pt x="1916" y="549"/>
                </a:lnTo>
                <a:lnTo>
                  <a:pt x="1919" y="549"/>
                </a:lnTo>
                <a:lnTo>
                  <a:pt x="1916" y="549"/>
                </a:lnTo>
                <a:lnTo>
                  <a:pt x="1916" y="552"/>
                </a:lnTo>
                <a:lnTo>
                  <a:pt x="1913" y="552"/>
                </a:lnTo>
                <a:lnTo>
                  <a:pt x="1913" y="554"/>
                </a:lnTo>
                <a:lnTo>
                  <a:pt x="1911" y="554"/>
                </a:lnTo>
                <a:lnTo>
                  <a:pt x="1908" y="554"/>
                </a:lnTo>
                <a:lnTo>
                  <a:pt x="1905" y="554"/>
                </a:lnTo>
                <a:lnTo>
                  <a:pt x="1905" y="552"/>
                </a:lnTo>
                <a:lnTo>
                  <a:pt x="1908" y="552"/>
                </a:lnTo>
                <a:lnTo>
                  <a:pt x="1905" y="552"/>
                </a:lnTo>
                <a:lnTo>
                  <a:pt x="1908" y="552"/>
                </a:lnTo>
                <a:lnTo>
                  <a:pt x="1911" y="549"/>
                </a:lnTo>
                <a:lnTo>
                  <a:pt x="1913" y="549"/>
                </a:lnTo>
                <a:lnTo>
                  <a:pt x="1913" y="546"/>
                </a:lnTo>
                <a:lnTo>
                  <a:pt x="1916" y="546"/>
                </a:lnTo>
                <a:lnTo>
                  <a:pt x="1916" y="549"/>
                </a:lnTo>
                <a:lnTo>
                  <a:pt x="1916" y="546"/>
                </a:lnTo>
                <a:close/>
                <a:moveTo>
                  <a:pt x="1879" y="429"/>
                </a:moveTo>
                <a:lnTo>
                  <a:pt x="1879" y="431"/>
                </a:lnTo>
                <a:lnTo>
                  <a:pt x="1879" y="434"/>
                </a:lnTo>
                <a:lnTo>
                  <a:pt x="1877" y="434"/>
                </a:lnTo>
                <a:lnTo>
                  <a:pt x="1877" y="431"/>
                </a:lnTo>
                <a:lnTo>
                  <a:pt x="1877" y="429"/>
                </a:lnTo>
                <a:lnTo>
                  <a:pt x="1879" y="429"/>
                </a:lnTo>
                <a:close/>
                <a:moveTo>
                  <a:pt x="1757" y="369"/>
                </a:moveTo>
                <a:lnTo>
                  <a:pt x="1757" y="371"/>
                </a:lnTo>
                <a:lnTo>
                  <a:pt x="1754" y="371"/>
                </a:lnTo>
                <a:lnTo>
                  <a:pt x="1754" y="374"/>
                </a:lnTo>
                <a:lnTo>
                  <a:pt x="1757" y="374"/>
                </a:lnTo>
                <a:lnTo>
                  <a:pt x="1757" y="377"/>
                </a:lnTo>
                <a:lnTo>
                  <a:pt x="1759" y="377"/>
                </a:lnTo>
                <a:lnTo>
                  <a:pt x="1759" y="379"/>
                </a:lnTo>
                <a:lnTo>
                  <a:pt x="1759" y="377"/>
                </a:lnTo>
                <a:lnTo>
                  <a:pt x="1759" y="379"/>
                </a:lnTo>
                <a:lnTo>
                  <a:pt x="1762" y="379"/>
                </a:lnTo>
                <a:lnTo>
                  <a:pt x="1765" y="379"/>
                </a:lnTo>
                <a:lnTo>
                  <a:pt x="1767" y="379"/>
                </a:lnTo>
                <a:lnTo>
                  <a:pt x="1767" y="377"/>
                </a:lnTo>
                <a:lnTo>
                  <a:pt x="1770" y="377"/>
                </a:lnTo>
                <a:lnTo>
                  <a:pt x="1772" y="377"/>
                </a:lnTo>
                <a:lnTo>
                  <a:pt x="1775" y="377"/>
                </a:lnTo>
                <a:lnTo>
                  <a:pt x="1775" y="379"/>
                </a:lnTo>
                <a:lnTo>
                  <a:pt x="1778" y="379"/>
                </a:lnTo>
                <a:lnTo>
                  <a:pt x="1778" y="382"/>
                </a:lnTo>
                <a:lnTo>
                  <a:pt x="1780" y="382"/>
                </a:lnTo>
                <a:lnTo>
                  <a:pt x="1780" y="379"/>
                </a:lnTo>
                <a:lnTo>
                  <a:pt x="1780" y="382"/>
                </a:lnTo>
                <a:lnTo>
                  <a:pt x="1780" y="384"/>
                </a:lnTo>
                <a:lnTo>
                  <a:pt x="1780" y="387"/>
                </a:lnTo>
                <a:lnTo>
                  <a:pt x="1780" y="384"/>
                </a:lnTo>
                <a:lnTo>
                  <a:pt x="1778" y="384"/>
                </a:lnTo>
                <a:lnTo>
                  <a:pt x="1775" y="384"/>
                </a:lnTo>
                <a:lnTo>
                  <a:pt x="1772" y="387"/>
                </a:lnTo>
                <a:lnTo>
                  <a:pt x="1770" y="387"/>
                </a:lnTo>
                <a:lnTo>
                  <a:pt x="1767" y="387"/>
                </a:lnTo>
                <a:lnTo>
                  <a:pt x="1765" y="387"/>
                </a:lnTo>
                <a:lnTo>
                  <a:pt x="1765" y="390"/>
                </a:lnTo>
                <a:lnTo>
                  <a:pt x="1762" y="390"/>
                </a:lnTo>
                <a:lnTo>
                  <a:pt x="1759" y="390"/>
                </a:lnTo>
                <a:lnTo>
                  <a:pt x="1757" y="390"/>
                </a:lnTo>
                <a:lnTo>
                  <a:pt x="1754" y="387"/>
                </a:lnTo>
                <a:lnTo>
                  <a:pt x="1751" y="387"/>
                </a:lnTo>
                <a:lnTo>
                  <a:pt x="1751" y="384"/>
                </a:lnTo>
                <a:lnTo>
                  <a:pt x="1749" y="382"/>
                </a:lnTo>
                <a:lnTo>
                  <a:pt x="1749" y="379"/>
                </a:lnTo>
                <a:lnTo>
                  <a:pt x="1749" y="377"/>
                </a:lnTo>
                <a:lnTo>
                  <a:pt x="1746" y="377"/>
                </a:lnTo>
                <a:lnTo>
                  <a:pt x="1746" y="374"/>
                </a:lnTo>
                <a:lnTo>
                  <a:pt x="1746" y="371"/>
                </a:lnTo>
                <a:lnTo>
                  <a:pt x="1749" y="371"/>
                </a:lnTo>
                <a:lnTo>
                  <a:pt x="1751" y="371"/>
                </a:lnTo>
                <a:lnTo>
                  <a:pt x="1751" y="369"/>
                </a:lnTo>
                <a:lnTo>
                  <a:pt x="1754" y="369"/>
                </a:lnTo>
                <a:lnTo>
                  <a:pt x="1757" y="369"/>
                </a:lnTo>
                <a:close/>
                <a:moveTo>
                  <a:pt x="1952" y="324"/>
                </a:moveTo>
                <a:lnTo>
                  <a:pt x="1955" y="324"/>
                </a:lnTo>
                <a:lnTo>
                  <a:pt x="1955" y="327"/>
                </a:lnTo>
                <a:lnTo>
                  <a:pt x="1958" y="327"/>
                </a:lnTo>
                <a:lnTo>
                  <a:pt x="1960" y="327"/>
                </a:lnTo>
                <a:lnTo>
                  <a:pt x="1960" y="324"/>
                </a:lnTo>
                <a:lnTo>
                  <a:pt x="1963" y="324"/>
                </a:lnTo>
                <a:lnTo>
                  <a:pt x="1963" y="327"/>
                </a:lnTo>
                <a:lnTo>
                  <a:pt x="1963" y="330"/>
                </a:lnTo>
                <a:lnTo>
                  <a:pt x="1965" y="330"/>
                </a:lnTo>
                <a:lnTo>
                  <a:pt x="1968" y="330"/>
                </a:lnTo>
                <a:lnTo>
                  <a:pt x="1968" y="332"/>
                </a:lnTo>
                <a:lnTo>
                  <a:pt x="1968" y="335"/>
                </a:lnTo>
                <a:lnTo>
                  <a:pt x="1971" y="335"/>
                </a:lnTo>
                <a:lnTo>
                  <a:pt x="1971" y="337"/>
                </a:lnTo>
                <a:lnTo>
                  <a:pt x="1971" y="335"/>
                </a:lnTo>
                <a:lnTo>
                  <a:pt x="1973" y="335"/>
                </a:lnTo>
                <a:lnTo>
                  <a:pt x="1976" y="335"/>
                </a:lnTo>
                <a:lnTo>
                  <a:pt x="1976" y="337"/>
                </a:lnTo>
                <a:lnTo>
                  <a:pt x="1976" y="340"/>
                </a:lnTo>
                <a:lnTo>
                  <a:pt x="1976" y="337"/>
                </a:lnTo>
                <a:lnTo>
                  <a:pt x="1979" y="340"/>
                </a:lnTo>
                <a:lnTo>
                  <a:pt x="1981" y="340"/>
                </a:lnTo>
                <a:lnTo>
                  <a:pt x="1981" y="337"/>
                </a:lnTo>
                <a:lnTo>
                  <a:pt x="1984" y="337"/>
                </a:lnTo>
                <a:lnTo>
                  <a:pt x="1984" y="340"/>
                </a:lnTo>
                <a:lnTo>
                  <a:pt x="1986" y="340"/>
                </a:lnTo>
                <a:lnTo>
                  <a:pt x="1986" y="343"/>
                </a:lnTo>
                <a:lnTo>
                  <a:pt x="1986" y="340"/>
                </a:lnTo>
                <a:lnTo>
                  <a:pt x="1986" y="343"/>
                </a:lnTo>
                <a:lnTo>
                  <a:pt x="1986" y="340"/>
                </a:lnTo>
                <a:lnTo>
                  <a:pt x="1986" y="343"/>
                </a:lnTo>
                <a:lnTo>
                  <a:pt x="1989" y="343"/>
                </a:lnTo>
                <a:lnTo>
                  <a:pt x="1992" y="340"/>
                </a:lnTo>
                <a:lnTo>
                  <a:pt x="1992" y="343"/>
                </a:lnTo>
                <a:lnTo>
                  <a:pt x="1992" y="340"/>
                </a:lnTo>
                <a:lnTo>
                  <a:pt x="1992" y="343"/>
                </a:lnTo>
                <a:lnTo>
                  <a:pt x="1994" y="343"/>
                </a:lnTo>
                <a:lnTo>
                  <a:pt x="1992" y="343"/>
                </a:lnTo>
                <a:lnTo>
                  <a:pt x="1994" y="343"/>
                </a:lnTo>
                <a:lnTo>
                  <a:pt x="1992" y="345"/>
                </a:lnTo>
                <a:lnTo>
                  <a:pt x="1994" y="345"/>
                </a:lnTo>
                <a:lnTo>
                  <a:pt x="1997" y="345"/>
                </a:lnTo>
                <a:lnTo>
                  <a:pt x="1997" y="348"/>
                </a:lnTo>
                <a:lnTo>
                  <a:pt x="1999" y="348"/>
                </a:lnTo>
                <a:lnTo>
                  <a:pt x="2002" y="350"/>
                </a:lnTo>
                <a:lnTo>
                  <a:pt x="2002" y="348"/>
                </a:lnTo>
                <a:lnTo>
                  <a:pt x="2002" y="350"/>
                </a:lnTo>
                <a:lnTo>
                  <a:pt x="2002" y="348"/>
                </a:lnTo>
                <a:lnTo>
                  <a:pt x="2002" y="350"/>
                </a:lnTo>
                <a:lnTo>
                  <a:pt x="2005" y="350"/>
                </a:lnTo>
                <a:lnTo>
                  <a:pt x="2005" y="353"/>
                </a:lnTo>
                <a:lnTo>
                  <a:pt x="2005" y="356"/>
                </a:lnTo>
                <a:lnTo>
                  <a:pt x="2007" y="356"/>
                </a:lnTo>
                <a:lnTo>
                  <a:pt x="2007" y="358"/>
                </a:lnTo>
                <a:lnTo>
                  <a:pt x="2007" y="361"/>
                </a:lnTo>
                <a:lnTo>
                  <a:pt x="2007" y="358"/>
                </a:lnTo>
                <a:lnTo>
                  <a:pt x="2007" y="361"/>
                </a:lnTo>
                <a:lnTo>
                  <a:pt x="2010" y="361"/>
                </a:lnTo>
                <a:lnTo>
                  <a:pt x="2010" y="363"/>
                </a:lnTo>
                <a:lnTo>
                  <a:pt x="2012" y="366"/>
                </a:lnTo>
                <a:lnTo>
                  <a:pt x="2012" y="369"/>
                </a:lnTo>
                <a:lnTo>
                  <a:pt x="2015" y="369"/>
                </a:lnTo>
                <a:lnTo>
                  <a:pt x="2015" y="371"/>
                </a:lnTo>
                <a:lnTo>
                  <a:pt x="2015" y="374"/>
                </a:lnTo>
                <a:lnTo>
                  <a:pt x="2018" y="374"/>
                </a:lnTo>
                <a:lnTo>
                  <a:pt x="2018" y="371"/>
                </a:lnTo>
                <a:lnTo>
                  <a:pt x="2018" y="374"/>
                </a:lnTo>
                <a:lnTo>
                  <a:pt x="2018" y="377"/>
                </a:lnTo>
                <a:lnTo>
                  <a:pt x="2018" y="374"/>
                </a:lnTo>
                <a:lnTo>
                  <a:pt x="2020" y="374"/>
                </a:lnTo>
                <a:lnTo>
                  <a:pt x="2020" y="377"/>
                </a:lnTo>
                <a:lnTo>
                  <a:pt x="2018" y="377"/>
                </a:lnTo>
                <a:lnTo>
                  <a:pt x="2020" y="377"/>
                </a:lnTo>
                <a:lnTo>
                  <a:pt x="2020" y="374"/>
                </a:lnTo>
                <a:lnTo>
                  <a:pt x="2020" y="377"/>
                </a:lnTo>
                <a:lnTo>
                  <a:pt x="2020" y="379"/>
                </a:lnTo>
                <a:lnTo>
                  <a:pt x="2020" y="377"/>
                </a:lnTo>
                <a:lnTo>
                  <a:pt x="2018" y="377"/>
                </a:lnTo>
                <a:lnTo>
                  <a:pt x="2018" y="379"/>
                </a:lnTo>
                <a:lnTo>
                  <a:pt x="2015" y="379"/>
                </a:lnTo>
                <a:lnTo>
                  <a:pt x="2015" y="382"/>
                </a:lnTo>
                <a:lnTo>
                  <a:pt x="2012" y="382"/>
                </a:lnTo>
                <a:lnTo>
                  <a:pt x="2012" y="384"/>
                </a:lnTo>
                <a:lnTo>
                  <a:pt x="2012" y="387"/>
                </a:lnTo>
                <a:lnTo>
                  <a:pt x="2012" y="390"/>
                </a:lnTo>
                <a:lnTo>
                  <a:pt x="2015" y="390"/>
                </a:lnTo>
                <a:lnTo>
                  <a:pt x="2015" y="392"/>
                </a:lnTo>
                <a:lnTo>
                  <a:pt x="2018" y="392"/>
                </a:lnTo>
                <a:lnTo>
                  <a:pt x="2018" y="395"/>
                </a:lnTo>
                <a:lnTo>
                  <a:pt x="2020" y="395"/>
                </a:lnTo>
                <a:lnTo>
                  <a:pt x="2020" y="397"/>
                </a:lnTo>
                <a:lnTo>
                  <a:pt x="2018" y="397"/>
                </a:lnTo>
                <a:lnTo>
                  <a:pt x="2015" y="397"/>
                </a:lnTo>
                <a:lnTo>
                  <a:pt x="2015" y="400"/>
                </a:lnTo>
                <a:lnTo>
                  <a:pt x="2012" y="400"/>
                </a:lnTo>
                <a:lnTo>
                  <a:pt x="2010" y="400"/>
                </a:lnTo>
                <a:lnTo>
                  <a:pt x="2007" y="403"/>
                </a:lnTo>
                <a:lnTo>
                  <a:pt x="2010" y="403"/>
                </a:lnTo>
                <a:lnTo>
                  <a:pt x="2010" y="400"/>
                </a:lnTo>
                <a:lnTo>
                  <a:pt x="2012" y="400"/>
                </a:lnTo>
                <a:lnTo>
                  <a:pt x="2010" y="400"/>
                </a:lnTo>
                <a:lnTo>
                  <a:pt x="2010" y="403"/>
                </a:lnTo>
                <a:lnTo>
                  <a:pt x="2007" y="403"/>
                </a:lnTo>
                <a:lnTo>
                  <a:pt x="2007" y="405"/>
                </a:lnTo>
                <a:lnTo>
                  <a:pt x="2007" y="403"/>
                </a:lnTo>
                <a:lnTo>
                  <a:pt x="2010" y="403"/>
                </a:lnTo>
                <a:lnTo>
                  <a:pt x="2010" y="405"/>
                </a:lnTo>
                <a:lnTo>
                  <a:pt x="2012" y="405"/>
                </a:lnTo>
                <a:lnTo>
                  <a:pt x="2012" y="403"/>
                </a:lnTo>
                <a:lnTo>
                  <a:pt x="2012" y="400"/>
                </a:lnTo>
                <a:lnTo>
                  <a:pt x="2012" y="403"/>
                </a:lnTo>
                <a:lnTo>
                  <a:pt x="2015" y="403"/>
                </a:lnTo>
                <a:lnTo>
                  <a:pt x="2018" y="403"/>
                </a:lnTo>
                <a:lnTo>
                  <a:pt x="2020" y="403"/>
                </a:lnTo>
                <a:lnTo>
                  <a:pt x="2020" y="400"/>
                </a:lnTo>
                <a:lnTo>
                  <a:pt x="2020" y="397"/>
                </a:lnTo>
                <a:lnTo>
                  <a:pt x="2023" y="397"/>
                </a:lnTo>
                <a:lnTo>
                  <a:pt x="2023" y="395"/>
                </a:lnTo>
                <a:lnTo>
                  <a:pt x="2026" y="395"/>
                </a:lnTo>
                <a:lnTo>
                  <a:pt x="2028" y="395"/>
                </a:lnTo>
                <a:lnTo>
                  <a:pt x="2028" y="392"/>
                </a:lnTo>
                <a:lnTo>
                  <a:pt x="2031" y="392"/>
                </a:lnTo>
                <a:lnTo>
                  <a:pt x="2033" y="392"/>
                </a:lnTo>
                <a:lnTo>
                  <a:pt x="2033" y="390"/>
                </a:lnTo>
                <a:lnTo>
                  <a:pt x="2033" y="392"/>
                </a:lnTo>
                <a:lnTo>
                  <a:pt x="2036" y="392"/>
                </a:lnTo>
                <a:lnTo>
                  <a:pt x="2033" y="392"/>
                </a:lnTo>
                <a:lnTo>
                  <a:pt x="2036" y="392"/>
                </a:lnTo>
                <a:lnTo>
                  <a:pt x="2036" y="395"/>
                </a:lnTo>
                <a:lnTo>
                  <a:pt x="2039" y="395"/>
                </a:lnTo>
                <a:lnTo>
                  <a:pt x="2039" y="397"/>
                </a:lnTo>
                <a:lnTo>
                  <a:pt x="2039" y="400"/>
                </a:lnTo>
                <a:lnTo>
                  <a:pt x="2041" y="400"/>
                </a:lnTo>
                <a:lnTo>
                  <a:pt x="2041" y="397"/>
                </a:lnTo>
                <a:lnTo>
                  <a:pt x="2044" y="397"/>
                </a:lnTo>
                <a:lnTo>
                  <a:pt x="2044" y="400"/>
                </a:lnTo>
                <a:lnTo>
                  <a:pt x="2046" y="400"/>
                </a:lnTo>
                <a:lnTo>
                  <a:pt x="2044" y="400"/>
                </a:lnTo>
                <a:lnTo>
                  <a:pt x="2044" y="403"/>
                </a:lnTo>
                <a:lnTo>
                  <a:pt x="2046" y="403"/>
                </a:lnTo>
                <a:lnTo>
                  <a:pt x="2046" y="405"/>
                </a:lnTo>
                <a:lnTo>
                  <a:pt x="2046" y="408"/>
                </a:lnTo>
                <a:lnTo>
                  <a:pt x="2049" y="408"/>
                </a:lnTo>
                <a:lnTo>
                  <a:pt x="2049" y="410"/>
                </a:lnTo>
                <a:lnTo>
                  <a:pt x="2052" y="410"/>
                </a:lnTo>
                <a:lnTo>
                  <a:pt x="2052" y="408"/>
                </a:lnTo>
                <a:lnTo>
                  <a:pt x="2054" y="408"/>
                </a:lnTo>
                <a:lnTo>
                  <a:pt x="2054" y="410"/>
                </a:lnTo>
                <a:lnTo>
                  <a:pt x="2054" y="413"/>
                </a:lnTo>
                <a:lnTo>
                  <a:pt x="2052" y="413"/>
                </a:lnTo>
                <a:lnTo>
                  <a:pt x="2049" y="413"/>
                </a:lnTo>
                <a:lnTo>
                  <a:pt x="2049" y="416"/>
                </a:lnTo>
                <a:lnTo>
                  <a:pt x="2046" y="416"/>
                </a:lnTo>
                <a:lnTo>
                  <a:pt x="2044" y="416"/>
                </a:lnTo>
                <a:lnTo>
                  <a:pt x="2041" y="416"/>
                </a:lnTo>
                <a:lnTo>
                  <a:pt x="2039" y="418"/>
                </a:lnTo>
                <a:lnTo>
                  <a:pt x="2036" y="418"/>
                </a:lnTo>
                <a:lnTo>
                  <a:pt x="2036" y="421"/>
                </a:lnTo>
                <a:lnTo>
                  <a:pt x="2033" y="421"/>
                </a:lnTo>
                <a:lnTo>
                  <a:pt x="2031" y="424"/>
                </a:lnTo>
                <a:lnTo>
                  <a:pt x="2031" y="426"/>
                </a:lnTo>
                <a:lnTo>
                  <a:pt x="2031" y="429"/>
                </a:lnTo>
                <a:lnTo>
                  <a:pt x="2031" y="431"/>
                </a:lnTo>
                <a:lnTo>
                  <a:pt x="2031" y="434"/>
                </a:lnTo>
                <a:lnTo>
                  <a:pt x="2028" y="434"/>
                </a:lnTo>
                <a:lnTo>
                  <a:pt x="2028" y="437"/>
                </a:lnTo>
                <a:lnTo>
                  <a:pt x="2028" y="439"/>
                </a:lnTo>
                <a:lnTo>
                  <a:pt x="2026" y="439"/>
                </a:lnTo>
                <a:lnTo>
                  <a:pt x="2023" y="442"/>
                </a:lnTo>
                <a:lnTo>
                  <a:pt x="2020" y="442"/>
                </a:lnTo>
                <a:lnTo>
                  <a:pt x="2018" y="444"/>
                </a:lnTo>
                <a:lnTo>
                  <a:pt x="2018" y="447"/>
                </a:lnTo>
                <a:lnTo>
                  <a:pt x="2015" y="447"/>
                </a:lnTo>
                <a:lnTo>
                  <a:pt x="2015" y="450"/>
                </a:lnTo>
                <a:lnTo>
                  <a:pt x="2012" y="452"/>
                </a:lnTo>
                <a:lnTo>
                  <a:pt x="2012" y="455"/>
                </a:lnTo>
                <a:lnTo>
                  <a:pt x="2010" y="455"/>
                </a:lnTo>
                <a:lnTo>
                  <a:pt x="2007" y="455"/>
                </a:lnTo>
                <a:lnTo>
                  <a:pt x="2007" y="458"/>
                </a:lnTo>
                <a:lnTo>
                  <a:pt x="2005" y="458"/>
                </a:lnTo>
                <a:lnTo>
                  <a:pt x="2002" y="458"/>
                </a:lnTo>
                <a:lnTo>
                  <a:pt x="1999" y="460"/>
                </a:lnTo>
                <a:lnTo>
                  <a:pt x="1997" y="460"/>
                </a:lnTo>
                <a:lnTo>
                  <a:pt x="1994" y="460"/>
                </a:lnTo>
                <a:lnTo>
                  <a:pt x="1992" y="460"/>
                </a:lnTo>
                <a:lnTo>
                  <a:pt x="1989" y="460"/>
                </a:lnTo>
                <a:lnTo>
                  <a:pt x="1989" y="463"/>
                </a:lnTo>
                <a:lnTo>
                  <a:pt x="1986" y="463"/>
                </a:lnTo>
                <a:lnTo>
                  <a:pt x="1984" y="463"/>
                </a:lnTo>
                <a:lnTo>
                  <a:pt x="1981" y="463"/>
                </a:lnTo>
                <a:lnTo>
                  <a:pt x="1979" y="463"/>
                </a:lnTo>
                <a:lnTo>
                  <a:pt x="1976" y="463"/>
                </a:lnTo>
                <a:lnTo>
                  <a:pt x="1973" y="463"/>
                </a:lnTo>
                <a:lnTo>
                  <a:pt x="1973" y="465"/>
                </a:lnTo>
                <a:lnTo>
                  <a:pt x="1971" y="468"/>
                </a:lnTo>
                <a:lnTo>
                  <a:pt x="1971" y="471"/>
                </a:lnTo>
                <a:lnTo>
                  <a:pt x="1968" y="471"/>
                </a:lnTo>
                <a:lnTo>
                  <a:pt x="1968" y="473"/>
                </a:lnTo>
                <a:lnTo>
                  <a:pt x="1968" y="476"/>
                </a:lnTo>
                <a:lnTo>
                  <a:pt x="1968" y="478"/>
                </a:lnTo>
                <a:lnTo>
                  <a:pt x="1968" y="481"/>
                </a:lnTo>
                <a:lnTo>
                  <a:pt x="1965" y="481"/>
                </a:lnTo>
                <a:lnTo>
                  <a:pt x="1965" y="484"/>
                </a:lnTo>
                <a:lnTo>
                  <a:pt x="1965" y="486"/>
                </a:lnTo>
                <a:lnTo>
                  <a:pt x="1963" y="486"/>
                </a:lnTo>
                <a:lnTo>
                  <a:pt x="1963" y="489"/>
                </a:lnTo>
                <a:lnTo>
                  <a:pt x="1960" y="489"/>
                </a:lnTo>
                <a:lnTo>
                  <a:pt x="1958" y="489"/>
                </a:lnTo>
                <a:lnTo>
                  <a:pt x="1955" y="489"/>
                </a:lnTo>
                <a:lnTo>
                  <a:pt x="1952" y="489"/>
                </a:lnTo>
                <a:lnTo>
                  <a:pt x="1950" y="489"/>
                </a:lnTo>
                <a:lnTo>
                  <a:pt x="1950" y="486"/>
                </a:lnTo>
                <a:lnTo>
                  <a:pt x="1947" y="486"/>
                </a:lnTo>
                <a:lnTo>
                  <a:pt x="1945" y="484"/>
                </a:lnTo>
                <a:lnTo>
                  <a:pt x="1945" y="486"/>
                </a:lnTo>
                <a:lnTo>
                  <a:pt x="1945" y="484"/>
                </a:lnTo>
                <a:lnTo>
                  <a:pt x="1942" y="481"/>
                </a:lnTo>
                <a:lnTo>
                  <a:pt x="1939" y="481"/>
                </a:lnTo>
                <a:lnTo>
                  <a:pt x="1937" y="478"/>
                </a:lnTo>
                <a:lnTo>
                  <a:pt x="1934" y="476"/>
                </a:lnTo>
                <a:lnTo>
                  <a:pt x="1937" y="476"/>
                </a:lnTo>
                <a:lnTo>
                  <a:pt x="1934" y="476"/>
                </a:lnTo>
                <a:lnTo>
                  <a:pt x="1932" y="476"/>
                </a:lnTo>
                <a:lnTo>
                  <a:pt x="1932" y="473"/>
                </a:lnTo>
                <a:lnTo>
                  <a:pt x="1929" y="473"/>
                </a:lnTo>
                <a:lnTo>
                  <a:pt x="1926" y="473"/>
                </a:lnTo>
                <a:lnTo>
                  <a:pt x="1924" y="473"/>
                </a:lnTo>
                <a:lnTo>
                  <a:pt x="1921" y="473"/>
                </a:lnTo>
                <a:lnTo>
                  <a:pt x="1921" y="476"/>
                </a:lnTo>
                <a:lnTo>
                  <a:pt x="1919" y="476"/>
                </a:lnTo>
                <a:lnTo>
                  <a:pt x="1916" y="478"/>
                </a:lnTo>
                <a:lnTo>
                  <a:pt x="1913" y="478"/>
                </a:lnTo>
                <a:lnTo>
                  <a:pt x="1911" y="478"/>
                </a:lnTo>
                <a:lnTo>
                  <a:pt x="1911" y="481"/>
                </a:lnTo>
                <a:lnTo>
                  <a:pt x="1911" y="484"/>
                </a:lnTo>
                <a:lnTo>
                  <a:pt x="1911" y="486"/>
                </a:lnTo>
                <a:lnTo>
                  <a:pt x="1908" y="486"/>
                </a:lnTo>
                <a:lnTo>
                  <a:pt x="1911" y="486"/>
                </a:lnTo>
                <a:lnTo>
                  <a:pt x="1911" y="489"/>
                </a:lnTo>
                <a:lnTo>
                  <a:pt x="1913" y="489"/>
                </a:lnTo>
                <a:lnTo>
                  <a:pt x="1913" y="491"/>
                </a:lnTo>
                <a:lnTo>
                  <a:pt x="1911" y="494"/>
                </a:lnTo>
                <a:lnTo>
                  <a:pt x="1908" y="494"/>
                </a:lnTo>
                <a:lnTo>
                  <a:pt x="1905" y="497"/>
                </a:lnTo>
                <a:lnTo>
                  <a:pt x="1903" y="497"/>
                </a:lnTo>
                <a:lnTo>
                  <a:pt x="1903" y="499"/>
                </a:lnTo>
                <a:lnTo>
                  <a:pt x="1903" y="502"/>
                </a:lnTo>
                <a:lnTo>
                  <a:pt x="1903" y="505"/>
                </a:lnTo>
                <a:lnTo>
                  <a:pt x="1900" y="505"/>
                </a:lnTo>
                <a:lnTo>
                  <a:pt x="1900" y="507"/>
                </a:lnTo>
                <a:lnTo>
                  <a:pt x="1900" y="510"/>
                </a:lnTo>
                <a:lnTo>
                  <a:pt x="1900" y="507"/>
                </a:lnTo>
                <a:lnTo>
                  <a:pt x="1900" y="510"/>
                </a:lnTo>
                <a:lnTo>
                  <a:pt x="1898" y="510"/>
                </a:lnTo>
                <a:lnTo>
                  <a:pt x="1895" y="510"/>
                </a:lnTo>
                <a:lnTo>
                  <a:pt x="1892" y="510"/>
                </a:lnTo>
                <a:lnTo>
                  <a:pt x="1890" y="510"/>
                </a:lnTo>
                <a:lnTo>
                  <a:pt x="1890" y="512"/>
                </a:lnTo>
                <a:lnTo>
                  <a:pt x="1890" y="510"/>
                </a:lnTo>
                <a:lnTo>
                  <a:pt x="1887" y="510"/>
                </a:lnTo>
                <a:lnTo>
                  <a:pt x="1887" y="512"/>
                </a:lnTo>
                <a:lnTo>
                  <a:pt x="1887" y="510"/>
                </a:lnTo>
                <a:lnTo>
                  <a:pt x="1887" y="512"/>
                </a:lnTo>
                <a:lnTo>
                  <a:pt x="1885" y="512"/>
                </a:lnTo>
                <a:lnTo>
                  <a:pt x="1885" y="515"/>
                </a:lnTo>
                <a:lnTo>
                  <a:pt x="1882" y="515"/>
                </a:lnTo>
                <a:lnTo>
                  <a:pt x="1882" y="512"/>
                </a:lnTo>
                <a:lnTo>
                  <a:pt x="1879" y="512"/>
                </a:lnTo>
                <a:lnTo>
                  <a:pt x="1877" y="515"/>
                </a:lnTo>
                <a:lnTo>
                  <a:pt x="1874" y="515"/>
                </a:lnTo>
                <a:lnTo>
                  <a:pt x="1874" y="518"/>
                </a:lnTo>
                <a:lnTo>
                  <a:pt x="1874" y="520"/>
                </a:lnTo>
                <a:lnTo>
                  <a:pt x="1872" y="520"/>
                </a:lnTo>
                <a:lnTo>
                  <a:pt x="1872" y="523"/>
                </a:lnTo>
                <a:lnTo>
                  <a:pt x="1869" y="523"/>
                </a:lnTo>
                <a:lnTo>
                  <a:pt x="1866" y="523"/>
                </a:lnTo>
                <a:lnTo>
                  <a:pt x="1864" y="523"/>
                </a:lnTo>
                <a:lnTo>
                  <a:pt x="1864" y="520"/>
                </a:lnTo>
                <a:lnTo>
                  <a:pt x="1861" y="520"/>
                </a:lnTo>
                <a:lnTo>
                  <a:pt x="1858" y="520"/>
                </a:lnTo>
                <a:lnTo>
                  <a:pt x="1856" y="520"/>
                </a:lnTo>
                <a:lnTo>
                  <a:pt x="1856" y="518"/>
                </a:lnTo>
                <a:lnTo>
                  <a:pt x="1853" y="515"/>
                </a:lnTo>
                <a:lnTo>
                  <a:pt x="1851" y="515"/>
                </a:lnTo>
                <a:lnTo>
                  <a:pt x="1851" y="512"/>
                </a:lnTo>
                <a:lnTo>
                  <a:pt x="1853" y="510"/>
                </a:lnTo>
                <a:lnTo>
                  <a:pt x="1853" y="507"/>
                </a:lnTo>
                <a:lnTo>
                  <a:pt x="1856" y="507"/>
                </a:lnTo>
                <a:lnTo>
                  <a:pt x="1856" y="505"/>
                </a:lnTo>
                <a:lnTo>
                  <a:pt x="1856" y="502"/>
                </a:lnTo>
                <a:lnTo>
                  <a:pt x="1858" y="502"/>
                </a:lnTo>
                <a:lnTo>
                  <a:pt x="1858" y="499"/>
                </a:lnTo>
                <a:lnTo>
                  <a:pt x="1856" y="502"/>
                </a:lnTo>
                <a:lnTo>
                  <a:pt x="1853" y="499"/>
                </a:lnTo>
                <a:lnTo>
                  <a:pt x="1853" y="502"/>
                </a:lnTo>
                <a:lnTo>
                  <a:pt x="1853" y="505"/>
                </a:lnTo>
                <a:lnTo>
                  <a:pt x="1851" y="505"/>
                </a:lnTo>
                <a:lnTo>
                  <a:pt x="1851" y="502"/>
                </a:lnTo>
                <a:lnTo>
                  <a:pt x="1851" y="505"/>
                </a:lnTo>
                <a:lnTo>
                  <a:pt x="1848" y="505"/>
                </a:lnTo>
                <a:lnTo>
                  <a:pt x="1845" y="505"/>
                </a:lnTo>
                <a:lnTo>
                  <a:pt x="1843" y="505"/>
                </a:lnTo>
                <a:lnTo>
                  <a:pt x="1840" y="505"/>
                </a:lnTo>
                <a:lnTo>
                  <a:pt x="1840" y="502"/>
                </a:lnTo>
                <a:lnTo>
                  <a:pt x="1840" y="499"/>
                </a:lnTo>
                <a:lnTo>
                  <a:pt x="1838" y="499"/>
                </a:lnTo>
                <a:lnTo>
                  <a:pt x="1838" y="497"/>
                </a:lnTo>
                <a:lnTo>
                  <a:pt x="1840" y="497"/>
                </a:lnTo>
                <a:lnTo>
                  <a:pt x="1843" y="497"/>
                </a:lnTo>
                <a:lnTo>
                  <a:pt x="1845" y="497"/>
                </a:lnTo>
                <a:lnTo>
                  <a:pt x="1848" y="497"/>
                </a:lnTo>
                <a:lnTo>
                  <a:pt x="1848" y="494"/>
                </a:lnTo>
                <a:lnTo>
                  <a:pt x="1851" y="494"/>
                </a:lnTo>
                <a:lnTo>
                  <a:pt x="1851" y="491"/>
                </a:lnTo>
                <a:lnTo>
                  <a:pt x="1848" y="491"/>
                </a:lnTo>
                <a:lnTo>
                  <a:pt x="1848" y="489"/>
                </a:lnTo>
                <a:lnTo>
                  <a:pt x="1845" y="486"/>
                </a:lnTo>
                <a:lnTo>
                  <a:pt x="1848" y="486"/>
                </a:lnTo>
                <a:lnTo>
                  <a:pt x="1851" y="486"/>
                </a:lnTo>
                <a:lnTo>
                  <a:pt x="1853" y="486"/>
                </a:lnTo>
                <a:lnTo>
                  <a:pt x="1856" y="486"/>
                </a:lnTo>
                <a:lnTo>
                  <a:pt x="1856" y="484"/>
                </a:lnTo>
                <a:lnTo>
                  <a:pt x="1856" y="481"/>
                </a:lnTo>
                <a:lnTo>
                  <a:pt x="1856" y="478"/>
                </a:lnTo>
                <a:lnTo>
                  <a:pt x="1856" y="476"/>
                </a:lnTo>
                <a:lnTo>
                  <a:pt x="1856" y="473"/>
                </a:lnTo>
                <a:lnTo>
                  <a:pt x="1853" y="473"/>
                </a:lnTo>
                <a:lnTo>
                  <a:pt x="1853" y="471"/>
                </a:lnTo>
                <a:lnTo>
                  <a:pt x="1851" y="471"/>
                </a:lnTo>
                <a:lnTo>
                  <a:pt x="1851" y="468"/>
                </a:lnTo>
                <a:lnTo>
                  <a:pt x="1848" y="468"/>
                </a:lnTo>
                <a:lnTo>
                  <a:pt x="1845" y="465"/>
                </a:lnTo>
                <a:lnTo>
                  <a:pt x="1843" y="465"/>
                </a:lnTo>
                <a:lnTo>
                  <a:pt x="1843" y="463"/>
                </a:lnTo>
                <a:lnTo>
                  <a:pt x="1840" y="463"/>
                </a:lnTo>
                <a:lnTo>
                  <a:pt x="1838" y="463"/>
                </a:lnTo>
                <a:lnTo>
                  <a:pt x="1835" y="465"/>
                </a:lnTo>
                <a:lnTo>
                  <a:pt x="1835" y="463"/>
                </a:lnTo>
                <a:lnTo>
                  <a:pt x="1832" y="463"/>
                </a:lnTo>
                <a:lnTo>
                  <a:pt x="1832" y="460"/>
                </a:lnTo>
                <a:lnTo>
                  <a:pt x="1832" y="458"/>
                </a:lnTo>
                <a:lnTo>
                  <a:pt x="1832" y="455"/>
                </a:lnTo>
                <a:lnTo>
                  <a:pt x="1832" y="452"/>
                </a:lnTo>
                <a:lnTo>
                  <a:pt x="1830" y="452"/>
                </a:lnTo>
                <a:lnTo>
                  <a:pt x="1827" y="452"/>
                </a:lnTo>
                <a:lnTo>
                  <a:pt x="1827" y="450"/>
                </a:lnTo>
                <a:lnTo>
                  <a:pt x="1827" y="447"/>
                </a:lnTo>
                <a:lnTo>
                  <a:pt x="1827" y="444"/>
                </a:lnTo>
                <a:lnTo>
                  <a:pt x="1827" y="442"/>
                </a:lnTo>
                <a:lnTo>
                  <a:pt x="1830" y="442"/>
                </a:lnTo>
                <a:lnTo>
                  <a:pt x="1832" y="442"/>
                </a:lnTo>
                <a:lnTo>
                  <a:pt x="1832" y="444"/>
                </a:lnTo>
                <a:lnTo>
                  <a:pt x="1832" y="447"/>
                </a:lnTo>
                <a:lnTo>
                  <a:pt x="1832" y="450"/>
                </a:lnTo>
                <a:lnTo>
                  <a:pt x="1835" y="450"/>
                </a:lnTo>
                <a:lnTo>
                  <a:pt x="1835" y="452"/>
                </a:lnTo>
                <a:lnTo>
                  <a:pt x="1838" y="452"/>
                </a:lnTo>
                <a:lnTo>
                  <a:pt x="1840" y="452"/>
                </a:lnTo>
                <a:lnTo>
                  <a:pt x="1843" y="452"/>
                </a:lnTo>
                <a:lnTo>
                  <a:pt x="1843" y="455"/>
                </a:lnTo>
                <a:lnTo>
                  <a:pt x="1845" y="455"/>
                </a:lnTo>
                <a:lnTo>
                  <a:pt x="1845" y="452"/>
                </a:lnTo>
                <a:lnTo>
                  <a:pt x="1845" y="450"/>
                </a:lnTo>
                <a:lnTo>
                  <a:pt x="1848" y="450"/>
                </a:lnTo>
                <a:lnTo>
                  <a:pt x="1848" y="447"/>
                </a:lnTo>
                <a:lnTo>
                  <a:pt x="1851" y="447"/>
                </a:lnTo>
                <a:lnTo>
                  <a:pt x="1851" y="444"/>
                </a:lnTo>
                <a:lnTo>
                  <a:pt x="1851" y="442"/>
                </a:lnTo>
                <a:lnTo>
                  <a:pt x="1851" y="444"/>
                </a:lnTo>
                <a:lnTo>
                  <a:pt x="1853" y="442"/>
                </a:lnTo>
                <a:lnTo>
                  <a:pt x="1853" y="444"/>
                </a:lnTo>
                <a:lnTo>
                  <a:pt x="1853" y="442"/>
                </a:lnTo>
                <a:lnTo>
                  <a:pt x="1853" y="444"/>
                </a:lnTo>
                <a:lnTo>
                  <a:pt x="1856" y="442"/>
                </a:lnTo>
                <a:lnTo>
                  <a:pt x="1856" y="444"/>
                </a:lnTo>
                <a:lnTo>
                  <a:pt x="1856" y="447"/>
                </a:lnTo>
                <a:lnTo>
                  <a:pt x="1856" y="450"/>
                </a:lnTo>
                <a:lnTo>
                  <a:pt x="1858" y="450"/>
                </a:lnTo>
                <a:lnTo>
                  <a:pt x="1858" y="452"/>
                </a:lnTo>
                <a:lnTo>
                  <a:pt x="1861" y="452"/>
                </a:lnTo>
                <a:lnTo>
                  <a:pt x="1864" y="455"/>
                </a:lnTo>
                <a:lnTo>
                  <a:pt x="1866" y="455"/>
                </a:lnTo>
                <a:lnTo>
                  <a:pt x="1869" y="455"/>
                </a:lnTo>
                <a:lnTo>
                  <a:pt x="1869" y="458"/>
                </a:lnTo>
                <a:lnTo>
                  <a:pt x="1872" y="458"/>
                </a:lnTo>
                <a:lnTo>
                  <a:pt x="1872" y="460"/>
                </a:lnTo>
                <a:lnTo>
                  <a:pt x="1874" y="460"/>
                </a:lnTo>
                <a:lnTo>
                  <a:pt x="1874" y="458"/>
                </a:lnTo>
                <a:lnTo>
                  <a:pt x="1874" y="455"/>
                </a:lnTo>
                <a:lnTo>
                  <a:pt x="1872" y="452"/>
                </a:lnTo>
                <a:lnTo>
                  <a:pt x="1872" y="450"/>
                </a:lnTo>
                <a:lnTo>
                  <a:pt x="1872" y="447"/>
                </a:lnTo>
                <a:lnTo>
                  <a:pt x="1874" y="444"/>
                </a:lnTo>
                <a:lnTo>
                  <a:pt x="1874" y="442"/>
                </a:lnTo>
                <a:lnTo>
                  <a:pt x="1877" y="442"/>
                </a:lnTo>
                <a:lnTo>
                  <a:pt x="1877" y="444"/>
                </a:lnTo>
                <a:lnTo>
                  <a:pt x="1879" y="444"/>
                </a:lnTo>
                <a:lnTo>
                  <a:pt x="1882" y="444"/>
                </a:lnTo>
                <a:lnTo>
                  <a:pt x="1885" y="444"/>
                </a:lnTo>
                <a:lnTo>
                  <a:pt x="1885" y="442"/>
                </a:lnTo>
                <a:lnTo>
                  <a:pt x="1885" y="439"/>
                </a:lnTo>
                <a:lnTo>
                  <a:pt x="1887" y="442"/>
                </a:lnTo>
                <a:lnTo>
                  <a:pt x="1887" y="439"/>
                </a:lnTo>
                <a:lnTo>
                  <a:pt x="1887" y="442"/>
                </a:lnTo>
                <a:lnTo>
                  <a:pt x="1890" y="442"/>
                </a:lnTo>
                <a:lnTo>
                  <a:pt x="1890" y="444"/>
                </a:lnTo>
                <a:lnTo>
                  <a:pt x="1887" y="444"/>
                </a:lnTo>
                <a:lnTo>
                  <a:pt x="1887" y="447"/>
                </a:lnTo>
                <a:lnTo>
                  <a:pt x="1885" y="450"/>
                </a:lnTo>
                <a:lnTo>
                  <a:pt x="1882" y="450"/>
                </a:lnTo>
                <a:lnTo>
                  <a:pt x="1879" y="452"/>
                </a:lnTo>
                <a:lnTo>
                  <a:pt x="1882" y="452"/>
                </a:lnTo>
                <a:lnTo>
                  <a:pt x="1885" y="452"/>
                </a:lnTo>
                <a:lnTo>
                  <a:pt x="1887" y="452"/>
                </a:lnTo>
                <a:lnTo>
                  <a:pt x="1887" y="455"/>
                </a:lnTo>
                <a:lnTo>
                  <a:pt x="1890" y="455"/>
                </a:lnTo>
                <a:lnTo>
                  <a:pt x="1892" y="452"/>
                </a:lnTo>
                <a:lnTo>
                  <a:pt x="1892" y="450"/>
                </a:lnTo>
                <a:lnTo>
                  <a:pt x="1892" y="447"/>
                </a:lnTo>
                <a:lnTo>
                  <a:pt x="1895" y="447"/>
                </a:lnTo>
                <a:lnTo>
                  <a:pt x="1895" y="450"/>
                </a:lnTo>
                <a:lnTo>
                  <a:pt x="1895" y="452"/>
                </a:lnTo>
                <a:lnTo>
                  <a:pt x="1895" y="455"/>
                </a:lnTo>
                <a:lnTo>
                  <a:pt x="1895" y="458"/>
                </a:lnTo>
                <a:lnTo>
                  <a:pt x="1895" y="460"/>
                </a:lnTo>
                <a:lnTo>
                  <a:pt x="1895" y="463"/>
                </a:lnTo>
                <a:lnTo>
                  <a:pt x="1895" y="465"/>
                </a:lnTo>
                <a:lnTo>
                  <a:pt x="1892" y="465"/>
                </a:lnTo>
                <a:lnTo>
                  <a:pt x="1895" y="465"/>
                </a:lnTo>
                <a:lnTo>
                  <a:pt x="1895" y="468"/>
                </a:lnTo>
                <a:lnTo>
                  <a:pt x="1898" y="468"/>
                </a:lnTo>
                <a:lnTo>
                  <a:pt x="1898" y="471"/>
                </a:lnTo>
                <a:lnTo>
                  <a:pt x="1900" y="471"/>
                </a:lnTo>
                <a:lnTo>
                  <a:pt x="1900" y="468"/>
                </a:lnTo>
                <a:lnTo>
                  <a:pt x="1903" y="468"/>
                </a:lnTo>
                <a:lnTo>
                  <a:pt x="1905" y="468"/>
                </a:lnTo>
                <a:lnTo>
                  <a:pt x="1905" y="471"/>
                </a:lnTo>
                <a:lnTo>
                  <a:pt x="1908" y="471"/>
                </a:lnTo>
                <a:lnTo>
                  <a:pt x="1905" y="471"/>
                </a:lnTo>
                <a:lnTo>
                  <a:pt x="1905" y="473"/>
                </a:lnTo>
                <a:lnTo>
                  <a:pt x="1908" y="473"/>
                </a:lnTo>
                <a:lnTo>
                  <a:pt x="1905" y="473"/>
                </a:lnTo>
                <a:lnTo>
                  <a:pt x="1908" y="473"/>
                </a:lnTo>
                <a:lnTo>
                  <a:pt x="1908" y="471"/>
                </a:lnTo>
                <a:lnTo>
                  <a:pt x="1911" y="471"/>
                </a:lnTo>
                <a:lnTo>
                  <a:pt x="1911" y="468"/>
                </a:lnTo>
                <a:lnTo>
                  <a:pt x="1913" y="468"/>
                </a:lnTo>
                <a:lnTo>
                  <a:pt x="1913" y="465"/>
                </a:lnTo>
                <a:lnTo>
                  <a:pt x="1916" y="465"/>
                </a:lnTo>
                <a:lnTo>
                  <a:pt x="1919" y="465"/>
                </a:lnTo>
                <a:lnTo>
                  <a:pt x="1921" y="465"/>
                </a:lnTo>
                <a:lnTo>
                  <a:pt x="1921" y="463"/>
                </a:lnTo>
                <a:lnTo>
                  <a:pt x="1924" y="463"/>
                </a:lnTo>
                <a:lnTo>
                  <a:pt x="1924" y="460"/>
                </a:lnTo>
                <a:lnTo>
                  <a:pt x="1921" y="460"/>
                </a:lnTo>
                <a:lnTo>
                  <a:pt x="1919" y="460"/>
                </a:lnTo>
                <a:lnTo>
                  <a:pt x="1919" y="458"/>
                </a:lnTo>
                <a:lnTo>
                  <a:pt x="1916" y="458"/>
                </a:lnTo>
                <a:lnTo>
                  <a:pt x="1916" y="455"/>
                </a:lnTo>
                <a:lnTo>
                  <a:pt x="1913" y="455"/>
                </a:lnTo>
                <a:lnTo>
                  <a:pt x="1911" y="455"/>
                </a:lnTo>
                <a:lnTo>
                  <a:pt x="1908" y="455"/>
                </a:lnTo>
                <a:lnTo>
                  <a:pt x="1908" y="452"/>
                </a:lnTo>
                <a:lnTo>
                  <a:pt x="1905" y="452"/>
                </a:lnTo>
                <a:lnTo>
                  <a:pt x="1905" y="450"/>
                </a:lnTo>
                <a:lnTo>
                  <a:pt x="1908" y="450"/>
                </a:lnTo>
                <a:lnTo>
                  <a:pt x="1908" y="447"/>
                </a:lnTo>
                <a:lnTo>
                  <a:pt x="1911" y="447"/>
                </a:lnTo>
                <a:lnTo>
                  <a:pt x="1911" y="444"/>
                </a:lnTo>
                <a:lnTo>
                  <a:pt x="1913" y="444"/>
                </a:lnTo>
                <a:lnTo>
                  <a:pt x="1913" y="447"/>
                </a:lnTo>
                <a:lnTo>
                  <a:pt x="1916" y="447"/>
                </a:lnTo>
                <a:lnTo>
                  <a:pt x="1919" y="447"/>
                </a:lnTo>
                <a:lnTo>
                  <a:pt x="1919" y="450"/>
                </a:lnTo>
                <a:lnTo>
                  <a:pt x="1921" y="450"/>
                </a:lnTo>
                <a:lnTo>
                  <a:pt x="1921" y="452"/>
                </a:lnTo>
                <a:lnTo>
                  <a:pt x="1924" y="452"/>
                </a:lnTo>
                <a:lnTo>
                  <a:pt x="1926" y="452"/>
                </a:lnTo>
                <a:lnTo>
                  <a:pt x="1926" y="450"/>
                </a:lnTo>
                <a:lnTo>
                  <a:pt x="1926" y="447"/>
                </a:lnTo>
                <a:lnTo>
                  <a:pt x="1926" y="444"/>
                </a:lnTo>
                <a:lnTo>
                  <a:pt x="1929" y="444"/>
                </a:lnTo>
                <a:lnTo>
                  <a:pt x="1932" y="444"/>
                </a:lnTo>
                <a:lnTo>
                  <a:pt x="1934" y="444"/>
                </a:lnTo>
                <a:lnTo>
                  <a:pt x="1934" y="442"/>
                </a:lnTo>
                <a:lnTo>
                  <a:pt x="1934" y="439"/>
                </a:lnTo>
                <a:lnTo>
                  <a:pt x="1937" y="439"/>
                </a:lnTo>
                <a:lnTo>
                  <a:pt x="1937" y="437"/>
                </a:lnTo>
                <a:lnTo>
                  <a:pt x="1934" y="437"/>
                </a:lnTo>
                <a:lnTo>
                  <a:pt x="1934" y="439"/>
                </a:lnTo>
                <a:lnTo>
                  <a:pt x="1932" y="439"/>
                </a:lnTo>
                <a:lnTo>
                  <a:pt x="1929" y="439"/>
                </a:lnTo>
                <a:lnTo>
                  <a:pt x="1926" y="439"/>
                </a:lnTo>
                <a:lnTo>
                  <a:pt x="1924" y="439"/>
                </a:lnTo>
                <a:lnTo>
                  <a:pt x="1921" y="437"/>
                </a:lnTo>
                <a:lnTo>
                  <a:pt x="1921" y="434"/>
                </a:lnTo>
                <a:lnTo>
                  <a:pt x="1924" y="434"/>
                </a:lnTo>
                <a:lnTo>
                  <a:pt x="1921" y="434"/>
                </a:lnTo>
                <a:lnTo>
                  <a:pt x="1924" y="434"/>
                </a:lnTo>
                <a:lnTo>
                  <a:pt x="1924" y="431"/>
                </a:lnTo>
                <a:lnTo>
                  <a:pt x="1926" y="431"/>
                </a:lnTo>
                <a:lnTo>
                  <a:pt x="1926" y="429"/>
                </a:lnTo>
                <a:lnTo>
                  <a:pt x="1929" y="431"/>
                </a:lnTo>
                <a:lnTo>
                  <a:pt x="1932" y="431"/>
                </a:lnTo>
                <a:lnTo>
                  <a:pt x="1934" y="431"/>
                </a:lnTo>
                <a:lnTo>
                  <a:pt x="1934" y="434"/>
                </a:lnTo>
                <a:lnTo>
                  <a:pt x="1937" y="431"/>
                </a:lnTo>
                <a:lnTo>
                  <a:pt x="1939" y="431"/>
                </a:lnTo>
                <a:lnTo>
                  <a:pt x="1939" y="429"/>
                </a:lnTo>
                <a:lnTo>
                  <a:pt x="1942" y="429"/>
                </a:lnTo>
                <a:lnTo>
                  <a:pt x="1942" y="426"/>
                </a:lnTo>
                <a:lnTo>
                  <a:pt x="1939" y="426"/>
                </a:lnTo>
                <a:lnTo>
                  <a:pt x="1939" y="424"/>
                </a:lnTo>
                <a:lnTo>
                  <a:pt x="1939" y="421"/>
                </a:lnTo>
                <a:lnTo>
                  <a:pt x="1939" y="418"/>
                </a:lnTo>
                <a:lnTo>
                  <a:pt x="1942" y="418"/>
                </a:lnTo>
                <a:lnTo>
                  <a:pt x="1942" y="416"/>
                </a:lnTo>
                <a:lnTo>
                  <a:pt x="1939" y="416"/>
                </a:lnTo>
                <a:lnTo>
                  <a:pt x="1942" y="416"/>
                </a:lnTo>
                <a:lnTo>
                  <a:pt x="1945" y="416"/>
                </a:lnTo>
                <a:lnTo>
                  <a:pt x="1945" y="413"/>
                </a:lnTo>
                <a:lnTo>
                  <a:pt x="1947" y="413"/>
                </a:lnTo>
                <a:lnTo>
                  <a:pt x="1950" y="413"/>
                </a:lnTo>
                <a:lnTo>
                  <a:pt x="1950" y="410"/>
                </a:lnTo>
                <a:lnTo>
                  <a:pt x="1952" y="410"/>
                </a:lnTo>
                <a:lnTo>
                  <a:pt x="1955" y="410"/>
                </a:lnTo>
                <a:lnTo>
                  <a:pt x="1952" y="410"/>
                </a:lnTo>
                <a:lnTo>
                  <a:pt x="1952" y="408"/>
                </a:lnTo>
                <a:lnTo>
                  <a:pt x="1952" y="405"/>
                </a:lnTo>
                <a:lnTo>
                  <a:pt x="1952" y="403"/>
                </a:lnTo>
                <a:lnTo>
                  <a:pt x="1952" y="400"/>
                </a:lnTo>
                <a:lnTo>
                  <a:pt x="1955" y="400"/>
                </a:lnTo>
                <a:lnTo>
                  <a:pt x="1958" y="400"/>
                </a:lnTo>
                <a:lnTo>
                  <a:pt x="1958" y="397"/>
                </a:lnTo>
                <a:lnTo>
                  <a:pt x="1958" y="395"/>
                </a:lnTo>
                <a:lnTo>
                  <a:pt x="1960" y="395"/>
                </a:lnTo>
                <a:lnTo>
                  <a:pt x="1960" y="392"/>
                </a:lnTo>
                <a:lnTo>
                  <a:pt x="1960" y="390"/>
                </a:lnTo>
                <a:lnTo>
                  <a:pt x="1960" y="387"/>
                </a:lnTo>
                <a:lnTo>
                  <a:pt x="1960" y="384"/>
                </a:lnTo>
                <a:lnTo>
                  <a:pt x="1958" y="384"/>
                </a:lnTo>
                <a:lnTo>
                  <a:pt x="1958" y="382"/>
                </a:lnTo>
                <a:lnTo>
                  <a:pt x="1955" y="382"/>
                </a:lnTo>
                <a:lnTo>
                  <a:pt x="1955" y="379"/>
                </a:lnTo>
                <a:lnTo>
                  <a:pt x="1952" y="379"/>
                </a:lnTo>
                <a:lnTo>
                  <a:pt x="1955" y="379"/>
                </a:lnTo>
                <a:lnTo>
                  <a:pt x="1955" y="377"/>
                </a:lnTo>
                <a:lnTo>
                  <a:pt x="1955" y="374"/>
                </a:lnTo>
                <a:lnTo>
                  <a:pt x="1952" y="374"/>
                </a:lnTo>
                <a:lnTo>
                  <a:pt x="1952" y="371"/>
                </a:lnTo>
                <a:lnTo>
                  <a:pt x="1950" y="371"/>
                </a:lnTo>
                <a:lnTo>
                  <a:pt x="1950" y="369"/>
                </a:lnTo>
                <a:lnTo>
                  <a:pt x="1952" y="369"/>
                </a:lnTo>
                <a:lnTo>
                  <a:pt x="1950" y="369"/>
                </a:lnTo>
                <a:lnTo>
                  <a:pt x="1952" y="369"/>
                </a:lnTo>
                <a:lnTo>
                  <a:pt x="1952" y="366"/>
                </a:lnTo>
                <a:lnTo>
                  <a:pt x="1952" y="363"/>
                </a:lnTo>
                <a:lnTo>
                  <a:pt x="1952" y="361"/>
                </a:lnTo>
                <a:lnTo>
                  <a:pt x="1952" y="358"/>
                </a:lnTo>
                <a:lnTo>
                  <a:pt x="1955" y="358"/>
                </a:lnTo>
                <a:lnTo>
                  <a:pt x="1955" y="356"/>
                </a:lnTo>
                <a:lnTo>
                  <a:pt x="1955" y="353"/>
                </a:lnTo>
                <a:lnTo>
                  <a:pt x="1952" y="353"/>
                </a:lnTo>
                <a:lnTo>
                  <a:pt x="1955" y="353"/>
                </a:lnTo>
                <a:lnTo>
                  <a:pt x="1952" y="353"/>
                </a:lnTo>
                <a:lnTo>
                  <a:pt x="1955" y="353"/>
                </a:lnTo>
                <a:lnTo>
                  <a:pt x="1955" y="350"/>
                </a:lnTo>
                <a:lnTo>
                  <a:pt x="1958" y="350"/>
                </a:lnTo>
                <a:lnTo>
                  <a:pt x="1958" y="348"/>
                </a:lnTo>
                <a:lnTo>
                  <a:pt x="1960" y="348"/>
                </a:lnTo>
                <a:lnTo>
                  <a:pt x="1960" y="345"/>
                </a:lnTo>
                <a:lnTo>
                  <a:pt x="1960" y="343"/>
                </a:lnTo>
                <a:lnTo>
                  <a:pt x="1958" y="343"/>
                </a:lnTo>
                <a:lnTo>
                  <a:pt x="1955" y="340"/>
                </a:lnTo>
                <a:lnTo>
                  <a:pt x="1952" y="340"/>
                </a:lnTo>
                <a:lnTo>
                  <a:pt x="1950" y="340"/>
                </a:lnTo>
                <a:lnTo>
                  <a:pt x="1947" y="340"/>
                </a:lnTo>
                <a:lnTo>
                  <a:pt x="1947" y="337"/>
                </a:lnTo>
                <a:lnTo>
                  <a:pt x="1945" y="337"/>
                </a:lnTo>
                <a:lnTo>
                  <a:pt x="1945" y="335"/>
                </a:lnTo>
                <a:lnTo>
                  <a:pt x="1945" y="332"/>
                </a:lnTo>
                <a:lnTo>
                  <a:pt x="1947" y="332"/>
                </a:lnTo>
                <a:lnTo>
                  <a:pt x="1947" y="330"/>
                </a:lnTo>
                <a:lnTo>
                  <a:pt x="1950" y="330"/>
                </a:lnTo>
                <a:lnTo>
                  <a:pt x="1950" y="327"/>
                </a:lnTo>
                <a:lnTo>
                  <a:pt x="1950" y="324"/>
                </a:lnTo>
                <a:lnTo>
                  <a:pt x="1952" y="324"/>
                </a:lnTo>
                <a:close/>
                <a:moveTo>
                  <a:pt x="1650" y="319"/>
                </a:moveTo>
                <a:lnTo>
                  <a:pt x="1647" y="316"/>
                </a:lnTo>
                <a:lnTo>
                  <a:pt x="1647" y="314"/>
                </a:lnTo>
                <a:lnTo>
                  <a:pt x="1647" y="316"/>
                </a:lnTo>
                <a:lnTo>
                  <a:pt x="1650" y="316"/>
                </a:lnTo>
                <a:lnTo>
                  <a:pt x="1650" y="319"/>
                </a:lnTo>
                <a:close/>
                <a:moveTo>
                  <a:pt x="1120" y="306"/>
                </a:moveTo>
                <a:lnTo>
                  <a:pt x="1122" y="306"/>
                </a:lnTo>
                <a:lnTo>
                  <a:pt x="1122" y="309"/>
                </a:lnTo>
                <a:lnTo>
                  <a:pt x="1125" y="311"/>
                </a:lnTo>
                <a:lnTo>
                  <a:pt x="1125" y="314"/>
                </a:lnTo>
                <a:lnTo>
                  <a:pt x="1122" y="316"/>
                </a:lnTo>
                <a:lnTo>
                  <a:pt x="1120" y="314"/>
                </a:lnTo>
                <a:lnTo>
                  <a:pt x="1117" y="314"/>
                </a:lnTo>
                <a:lnTo>
                  <a:pt x="1117" y="311"/>
                </a:lnTo>
                <a:lnTo>
                  <a:pt x="1115" y="311"/>
                </a:lnTo>
                <a:lnTo>
                  <a:pt x="1115" y="309"/>
                </a:lnTo>
                <a:lnTo>
                  <a:pt x="1117" y="309"/>
                </a:lnTo>
                <a:lnTo>
                  <a:pt x="1117" y="306"/>
                </a:lnTo>
                <a:lnTo>
                  <a:pt x="1120" y="306"/>
                </a:lnTo>
                <a:close/>
                <a:moveTo>
                  <a:pt x="1261" y="269"/>
                </a:moveTo>
                <a:lnTo>
                  <a:pt x="1261" y="272"/>
                </a:lnTo>
                <a:lnTo>
                  <a:pt x="1261" y="275"/>
                </a:lnTo>
                <a:lnTo>
                  <a:pt x="1258" y="275"/>
                </a:lnTo>
                <a:lnTo>
                  <a:pt x="1258" y="277"/>
                </a:lnTo>
                <a:lnTo>
                  <a:pt x="1256" y="277"/>
                </a:lnTo>
                <a:lnTo>
                  <a:pt x="1256" y="275"/>
                </a:lnTo>
                <a:lnTo>
                  <a:pt x="1256" y="272"/>
                </a:lnTo>
                <a:lnTo>
                  <a:pt x="1258" y="272"/>
                </a:lnTo>
                <a:lnTo>
                  <a:pt x="1258" y="269"/>
                </a:lnTo>
                <a:lnTo>
                  <a:pt x="1261" y="269"/>
                </a:lnTo>
                <a:close/>
                <a:moveTo>
                  <a:pt x="1778" y="264"/>
                </a:moveTo>
                <a:lnTo>
                  <a:pt x="1775" y="264"/>
                </a:lnTo>
                <a:lnTo>
                  <a:pt x="1772" y="264"/>
                </a:lnTo>
                <a:lnTo>
                  <a:pt x="1775" y="264"/>
                </a:lnTo>
                <a:lnTo>
                  <a:pt x="1778" y="264"/>
                </a:lnTo>
                <a:lnTo>
                  <a:pt x="1778" y="262"/>
                </a:lnTo>
                <a:lnTo>
                  <a:pt x="1778" y="264"/>
                </a:lnTo>
                <a:close/>
                <a:moveTo>
                  <a:pt x="1712" y="269"/>
                </a:moveTo>
                <a:lnTo>
                  <a:pt x="1710" y="269"/>
                </a:lnTo>
                <a:lnTo>
                  <a:pt x="1707" y="269"/>
                </a:lnTo>
                <a:lnTo>
                  <a:pt x="1704" y="269"/>
                </a:lnTo>
                <a:lnTo>
                  <a:pt x="1704" y="267"/>
                </a:lnTo>
                <a:lnTo>
                  <a:pt x="1704" y="264"/>
                </a:lnTo>
                <a:lnTo>
                  <a:pt x="1707" y="264"/>
                </a:lnTo>
                <a:lnTo>
                  <a:pt x="1707" y="262"/>
                </a:lnTo>
                <a:lnTo>
                  <a:pt x="1710" y="262"/>
                </a:lnTo>
                <a:lnTo>
                  <a:pt x="1710" y="264"/>
                </a:lnTo>
                <a:lnTo>
                  <a:pt x="1712" y="264"/>
                </a:lnTo>
                <a:lnTo>
                  <a:pt x="1712" y="267"/>
                </a:lnTo>
                <a:lnTo>
                  <a:pt x="1712" y="269"/>
                </a:lnTo>
                <a:close/>
                <a:moveTo>
                  <a:pt x="1644" y="259"/>
                </a:moveTo>
                <a:lnTo>
                  <a:pt x="1644" y="262"/>
                </a:lnTo>
                <a:lnTo>
                  <a:pt x="1644" y="264"/>
                </a:lnTo>
                <a:lnTo>
                  <a:pt x="1644" y="267"/>
                </a:lnTo>
                <a:lnTo>
                  <a:pt x="1642" y="267"/>
                </a:lnTo>
                <a:lnTo>
                  <a:pt x="1639" y="267"/>
                </a:lnTo>
                <a:lnTo>
                  <a:pt x="1639" y="264"/>
                </a:lnTo>
                <a:lnTo>
                  <a:pt x="1642" y="264"/>
                </a:lnTo>
                <a:lnTo>
                  <a:pt x="1642" y="262"/>
                </a:lnTo>
                <a:lnTo>
                  <a:pt x="1642" y="259"/>
                </a:lnTo>
                <a:lnTo>
                  <a:pt x="1644" y="259"/>
                </a:lnTo>
                <a:close/>
                <a:moveTo>
                  <a:pt x="1663" y="249"/>
                </a:moveTo>
                <a:lnTo>
                  <a:pt x="1663" y="246"/>
                </a:lnTo>
                <a:lnTo>
                  <a:pt x="1665" y="249"/>
                </a:lnTo>
                <a:lnTo>
                  <a:pt x="1663" y="249"/>
                </a:lnTo>
                <a:lnTo>
                  <a:pt x="1663" y="251"/>
                </a:lnTo>
                <a:lnTo>
                  <a:pt x="1663" y="254"/>
                </a:lnTo>
                <a:lnTo>
                  <a:pt x="1665" y="254"/>
                </a:lnTo>
                <a:lnTo>
                  <a:pt x="1665" y="256"/>
                </a:lnTo>
                <a:lnTo>
                  <a:pt x="1668" y="256"/>
                </a:lnTo>
                <a:lnTo>
                  <a:pt x="1668" y="259"/>
                </a:lnTo>
                <a:lnTo>
                  <a:pt x="1671" y="259"/>
                </a:lnTo>
                <a:lnTo>
                  <a:pt x="1673" y="259"/>
                </a:lnTo>
                <a:lnTo>
                  <a:pt x="1676" y="259"/>
                </a:lnTo>
                <a:lnTo>
                  <a:pt x="1676" y="256"/>
                </a:lnTo>
                <a:lnTo>
                  <a:pt x="1678" y="256"/>
                </a:lnTo>
                <a:lnTo>
                  <a:pt x="1678" y="259"/>
                </a:lnTo>
                <a:lnTo>
                  <a:pt x="1681" y="259"/>
                </a:lnTo>
                <a:lnTo>
                  <a:pt x="1681" y="262"/>
                </a:lnTo>
                <a:lnTo>
                  <a:pt x="1678" y="262"/>
                </a:lnTo>
                <a:lnTo>
                  <a:pt x="1678" y="264"/>
                </a:lnTo>
                <a:lnTo>
                  <a:pt x="1676" y="264"/>
                </a:lnTo>
                <a:lnTo>
                  <a:pt x="1676" y="267"/>
                </a:lnTo>
                <a:lnTo>
                  <a:pt x="1673" y="267"/>
                </a:lnTo>
                <a:lnTo>
                  <a:pt x="1673" y="269"/>
                </a:lnTo>
                <a:lnTo>
                  <a:pt x="1671" y="269"/>
                </a:lnTo>
                <a:lnTo>
                  <a:pt x="1671" y="272"/>
                </a:lnTo>
                <a:lnTo>
                  <a:pt x="1668" y="272"/>
                </a:lnTo>
                <a:lnTo>
                  <a:pt x="1665" y="272"/>
                </a:lnTo>
                <a:lnTo>
                  <a:pt x="1663" y="272"/>
                </a:lnTo>
                <a:lnTo>
                  <a:pt x="1663" y="269"/>
                </a:lnTo>
                <a:lnTo>
                  <a:pt x="1663" y="267"/>
                </a:lnTo>
                <a:lnTo>
                  <a:pt x="1663" y="264"/>
                </a:lnTo>
                <a:lnTo>
                  <a:pt x="1663" y="262"/>
                </a:lnTo>
                <a:lnTo>
                  <a:pt x="1663" y="259"/>
                </a:lnTo>
                <a:lnTo>
                  <a:pt x="1663" y="256"/>
                </a:lnTo>
                <a:lnTo>
                  <a:pt x="1663" y="254"/>
                </a:lnTo>
                <a:lnTo>
                  <a:pt x="1663" y="251"/>
                </a:lnTo>
                <a:lnTo>
                  <a:pt x="1660" y="249"/>
                </a:lnTo>
                <a:lnTo>
                  <a:pt x="1660" y="246"/>
                </a:lnTo>
                <a:lnTo>
                  <a:pt x="1657" y="246"/>
                </a:lnTo>
                <a:lnTo>
                  <a:pt x="1660" y="246"/>
                </a:lnTo>
                <a:lnTo>
                  <a:pt x="1657" y="246"/>
                </a:lnTo>
                <a:lnTo>
                  <a:pt x="1660" y="246"/>
                </a:lnTo>
                <a:lnTo>
                  <a:pt x="1663" y="246"/>
                </a:lnTo>
                <a:lnTo>
                  <a:pt x="1663" y="249"/>
                </a:lnTo>
                <a:close/>
                <a:moveTo>
                  <a:pt x="2044" y="220"/>
                </a:moveTo>
                <a:lnTo>
                  <a:pt x="2044" y="222"/>
                </a:lnTo>
                <a:lnTo>
                  <a:pt x="2044" y="225"/>
                </a:lnTo>
                <a:lnTo>
                  <a:pt x="2044" y="228"/>
                </a:lnTo>
                <a:lnTo>
                  <a:pt x="2044" y="230"/>
                </a:lnTo>
                <a:lnTo>
                  <a:pt x="2044" y="233"/>
                </a:lnTo>
                <a:lnTo>
                  <a:pt x="2044" y="235"/>
                </a:lnTo>
                <a:lnTo>
                  <a:pt x="2046" y="235"/>
                </a:lnTo>
                <a:lnTo>
                  <a:pt x="2044" y="238"/>
                </a:lnTo>
                <a:lnTo>
                  <a:pt x="2046" y="238"/>
                </a:lnTo>
                <a:lnTo>
                  <a:pt x="2044" y="238"/>
                </a:lnTo>
                <a:lnTo>
                  <a:pt x="2044" y="241"/>
                </a:lnTo>
                <a:lnTo>
                  <a:pt x="2046" y="241"/>
                </a:lnTo>
                <a:lnTo>
                  <a:pt x="2046" y="243"/>
                </a:lnTo>
                <a:lnTo>
                  <a:pt x="2049" y="243"/>
                </a:lnTo>
                <a:lnTo>
                  <a:pt x="2049" y="241"/>
                </a:lnTo>
                <a:lnTo>
                  <a:pt x="2049" y="238"/>
                </a:lnTo>
                <a:lnTo>
                  <a:pt x="2052" y="241"/>
                </a:lnTo>
                <a:lnTo>
                  <a:pt x="2052" y="238"/>
                </a:lnTo>
                <a:lnTo>
                  <a:pt x="2052" y="241"/>
                </a:lnTo>
                <a:lnTo>
                  <a:pt x="2052" y="243"/>
                </a:lnTo>
                <a:lnTo>
                  <a:pt x="2052" y="246"/>
                </a:lnTo>
                <a:lnTo>
                  <a:pt x="2054" y="246"/>
                </a:lnTo>
                <a:lnTo>
                  <a:pt x="2054" y="249"/>
                </a:lnTo>
                <a:lnTo>
                  <a:pt x="2054" y="251"/>
                </a:lnTo>
                <a:lnTo>
                  <a:pt x="2057" y="251"/>
                </a:lnTo>
                <a:lnTo>
                  <a:pt x="2057" y="254"/>
                </a:lnTo>
                <a:lnTo>
                  <a:pt x="2057" y="256"/>
                </a:lnTo>
                <a:lnTo>
                  <a:pt x="2057" y="259"/>
                </a:lnTo>
                <a:lnTo>
                  <a:pt x="2054" y="259"/>
                </a:lnTo>
                <a:lnTo>
                  <a:pt x="2054" y="262"/>
                </a:lnTo>
                <a:lnTo>
                  <a:pt x="2054" y="264"/>
                </a:lnTo>
                <a:lnTo>
                  <a:pt x="2054" y="267"/>
                </a:lnTo>
                <a:lnTo>
                  <a:pt x="2052" y="267"/>
                </a:lnTo>
                <a:lnTo>
                  <a:pt x="2052" y="269"/>
                </a:lnTo>
                <a:lnTo>
                  <a:pt x="2049" y="269"/>
                </a:lnTo>
                <a:lnTo>
                  <a:pt x="2046" y="269"/>
                </a:lnTo>
                <a:lnTo>
                  <a:pt x="2049" y="269"/>
                </a:lnTo>
                <a:lnTo>
                  <a:pt x="2049" y="272"/>
                </a:lnTo>
                <a:lnTo>
                  <a:pt x="2046" y="272"/>
                </a:lnTo>
                <a:lnTo>
                  <a:pt x="2044" y="272"/>
                </a:lnTo>
                <a:lnTo>
                  <a:pt x="2044" y="275"/>
                </a:lnTo>
                <a:lnTo>
                  <a:pt x="2041" y="275"/>
                </a:lnTo>
                <a:lnTo>
                  <a:pt x="2041" y="277"/>
                </a:lnTo>
                <a:lnTo>
                  <a:pt x="2041" y="280"/>
                </a:lnTo>
                <a:lnTo>
                  <a:pt x="2041" y="282"/>
                </a:lnTo>
                <a:lnTo>
                  <a:pt x="2041" y="285"/>
                </a:lnTo>
                <a:lnTo>
                  <a:pt x="2039" y="285"/>
                </a:lnTo>
                <a:lnTo>
                  <a:pt x="2041" y="285"/>
                </a:lnTo>
                <a:lnTo>
                  <a:pt x="2041" y="288"/>
                </a:lnTo>
                <a:lnTo>
                  <a:pt x="2041" y="290"/>
                </a:lnTo>
                <a:lnTo>
                  <a:pt x="2044" y="290"/>
                </a:lnTo>
                <a:lnTo>
                  <a:pt x="2044" y="293"/>
                </a:lnTo>
                <a:lnTo>
                  <a:pt x="2044" y="296"/>
                </a:lnTo>
                <a:lnTo>
                  <a:pt x="2041" y="296"/>
                </a:lnTo>
                <a:lnTo>
                  <a:pt x="2044" y="296"/>
                </a:lnTo>
                <a:lnTo>
                  <a:pt x="2044" y="298"/>
                </a:lnTo>
                <a:lnTo>
                  <a:pt x="2044" y="301"/>
                </a:lnTo>
                <a:lnTo>
                  <a:pt x="2044" y="303"/>
                </a:lnTo>
                <a:lnTo>
                  <a:pt x="2044" y="306"/>
                </a:lnTo>
                <a:lnTo>
                  <a:pt x="2044" y="309"/>
                </a:lnTo>
                <a:lnTo>
                  <a:pt x="2044" y="311"/>
                </a:lnTo>
                <a:lnTo>
                  <a:pt x="2044" y="309"/>
                </a:lnTo>
                <a:lnTo>
                  <a:pt x="2044" y="311"/>
                </a:lnTo>
                <a:lnTo>
                  <a:pt x="2041" y="311"/>
                </a:lnTo>
                <a:lnTo>
                  <a:pt x="2044" y="311"/>
                </a:lnTo>
                <a:lnTo>
                  <a:pt x="2044" y="314"/>
                </a:lnTo>
                <a:lnTo>
                  <a:pt x="2044" y="316"/>
                </a:lnTo>
                <a:lnTo>
                  <a:pt x="2044" y="319"/>
                </a:lnTo>
                <a:lnTo>
                  <a:pt x="2044" y="322"/>
                </a:lnTo>
                <a:lnTo>
                  <a:pt x="2046" y="322"/>
                </a:lnTo>
                <a:lnTo>
                  <a:pt x="2046" y="324"/>
                </a:lnTo>
                <a:lnTo>
                  <a:pt x="2049" y="324"/>
                </a:lnTo>
                <a:lnTo>
                  <a:pt x="2049" y="327"/>
                </a:lnTo>
                <a:lnTo>
                  <a:pt x="2049" y="330"/>
                </a:lnTo>
                <a:lnTo>
                  <a:pt x="2049" y="332"/>
                </a:lnTo>
                <a:lnTo>
                  <a:pt x="2049" y="335"/>
                </a:lnTo>
                <a:lnTo>
                  <a:pt x="2049" y="337"/>
                </a:lnTo>
                <a:lnTo>
                  <a:pt x="2049" y="340"/>
                </a:lnTo>
                <a:lnTo>
                  <a:pt x="2046" y="340"/>
                </a:lnTo>
                <a:lnTo>
                  <a:pt x="2046" y="343"/>
                </a:lnTo>
                <a:lnTo>
                  <a:pt x="2044" y="343"/>
                </a:lnTo>
                <a:lnTo>
                  <a:pt x="2044" y="345"/>
                </a:lnTo>
                <a:lnTo>
                  <a:pt x="2044" y="343"/>
                </a:lnTo>
                <a:lnTo>
                  <a:pt x="2044" y="345"/>
                </a:lnTo>
                <a:lnTo>
                  <a:pt x="2044" y="348"/>
                </a:lnTo>
                <a:lnTo>
                  <a:pt x="2041" y="348"/>
                </a:lnTo>
                <a:lnTo>
                  <a:pt x="2041" y="350"/>
                </a:lnTo>
                <a:lnTo>
                  <a:pt x="2039" y="350"/>
                </a:lnTo>
                <a:lnTo>
                  <a:pt x="2036" y="350"/>
                </a:lnTo>
                <a:lnTo>
                  <a:pt x="2036" y="353"/>
                </a:lnTo>
                <a:lnTo>
                  <a:pt x="2033" y="353"/>
                </a:lnTo>
                <a:lnTo>
                  <a:pt x="2033" y="350"/>
                </a:lnTo>
                <a:lnTo>
                  <a:pt x="2033" y="353"/>
                </a:lnTo>
                <a:lnTo>
                  <a:pt x="2033" y="350"/>
                </a:lnTo>
                <a:lnTo>
                  <a:pt x="2031" y="350"/>
                </a:lnTo>
                <a:lnTo>
                  <a:pt x="2031" y="348"/>
                </a:lnTo>
                <a:lnTo>
                  <a:pt x="2031" y="345"/>
                </a:lnTo>
                <a:lnTo>
                  <a:pt x="2031" y="343"/>
                </a:lnTo>
                <a:lnTo>
                  <a:pt x="2028" y="343"/>
                </a:lnTo>
                <a:lnTo>
                  <a:pt x="2028" y="340"/>
                </a:lnTo>
                <a:lnTo>
                  <a:pt x="2026" y="340"/>
                </a:lnTo>
                <a:lnTo>
                  <a:pt x="2026" y="337"/>
                </a:lnTo>
                <a:lnTo>
                  <a:pt x="2023" y="337"/>
                </a:lnTo>
                <a:lnTo>
                  <a:pt x="2020" y="337"/>
                </a:lnTo>
                <a:lnTo>
                  <a:pt x="2018" y="337"/>
                </a:lnTo>
                <a:lnTo>
                  <a:pt x="2018" y="340"/>
                </a:lnTo>
                <a:lnTo>
                  <a:pt x="2015" y="340"/>
                </a:lnTo>
                <a:lnTo>
                  <a:pt x="2015" y="337"/>
                </a:lnTo>
                <a:lnTo>
                  <a:pt x="2012" y="337"/>
                </a:lnTo>
                <a:lnTo>
                  <a:pt x="2012" y="340"/>
                </a:lnTo>
                <a:lnTo>
                  <a:pt x="2012" y="337"/>
                </a:lnTo>
                <a:lnTo>
                  <a:pt x="2012" y="340"/>
                </a:lnTo>
                <a:lnTo>
                  <a:pt x="2010" y="340"/>
                </a:lnTo>
                <a:lnTo>
                  <a:pt x="2012" y="340"/>
                </a:lnTo>
                <a:lnTo>
                  <a:pt x="2012" y="337"/>
                </a:lnTo>
                <a:lnTo>
                  <a:pt x="2010" y="337"/>
                </a:lnTo>
                <a:lnTo>
                  <a:pt x="2007" y="337"/>
                </a:lnTo>
                <a:lnTo>
                  <a:pt x="2005" y="337"/>
                </a:lnTo>
                <a:lnTo>
                  <a:pt x="2005" y="335"/>
                </a:lnTo>
                <a:lnTo>
                  <a:pt x="2002" y="335"/>
                </a:lnTo>
                <a:lnTo>
                  <a:pt x="2005" y="335"/>
                </a:lnTo>
                <a:lnTo>
                  <a:pt x="2002" y="335"/>
                </a:lnTo>
                <a:lnTo>
                  <a:pt x="2002" y="332"/>
                </a:lnTo>
                <a:lnTo>
                  <a:pt x="1999" y="332"/>
                </a:lnTo>
                <a:lnTo>
                  <a:pt x="1999" y="330"/>
                </a:lnTo>
                <a:lnTo>
                  <a:pt x="1997" y="330"/>
                </a:lnTo>
                <a:lnTo>
                  <a:pt x="1994" y="330"/>
                </a:lnTo>
                <a:lnTo>
                  <a:pt x="1994" y="327"/>
                </a:lnTo>
                <a:lnTo>
                  <a:pt x="1992" y="327"/>
                </a:lnTo>
                <a:lnTo>
                  <a:pt x="1992" y="324"/>
                </a:lnTo>
                <a:lnTo>
                  <a:pt x="1989" y="324"/>
                </a:lnTo>
                <a:lnTo>
                  <a:pt x="1989" y="322"/>
                </a:lnTo>
                <a:lnTo>
                  <a:pt x="1986" y="322"/>
                </a:lnTo>
                <a:lnTo>
                  <a:pt x="1986" y="319"/>
                </a:lnTo>
                <a:lnTo>
                  <a:pt x="1984" y="319"/>
                </a:lnTo>
                <a:lnTo>
                  <a:pt x="1981" y="319"/>
                </a:lnTo>
                <a:lnTo>
                  <a:pt x="1981" y="316"/>
                </a:lnTo>
                <a:lnTo>
                  <a:pt x="1979" y="316"/>
                </a:lnTo>
                <a:lnTo>
                  <a:pt x="1979" y="314"/>
                </a:lnTo>
                <a:lnTo>
                  <a:pt x="1976" y="314"/>
                </a:lnTo>
                <a:lnTo>
                  <a:pt x="1976" y="311"/>
                </a:lnTo>
                <a:lnTo>
                  <a:pt x="1973" y="311"/>
                </a:lnTo>
                <a:lnTo>
                  <a:pt x="1971" y="311"/>
                </a:lnTo>
                <a:lnTo>
                  <a:pt x="1971" y="309"/>
                </a:lnTo>
                <a:lnTo>
                  <a:pt x="1968" y="309"/>
                </a:lnTo>
                <a:lnTo>
                  <a:pt x="1965" y="309"/>
                </a:lnTo>
                <a:lnTo>
                  <a:pt x="1963" y="309"/>
                </a:lnTo>
                <a:lnTo>
                  <a:pt x="1963" y="306"/>
                </a:lnTo>
                <a:lnTo>
                  <a:pt x="1960" y="306"/>
                </a:lnTo>
                <a:lnTo>
                  <a:pt x="1958" y="306"/>
                </a:lnTo>
                <a:lnTo>
                  <a:pt x="1958" y="303"/>
                </a:lnTo>
                <a:lnTo>
                  <a:pt x="1955" y="303"/>
                </a:lnTo>
                <a:lnTo>
                  <a:pt x="1952" y="303"/>
                </a:lnTo>
                <a:lnTo>
                  <a:pt x="1950" y="301"/>
                </a:lnTo>
                <a:lnTo>
                  <a:pt x="1947" y="301"/>
                </a:lnTo>
                <a:lnTo>
                  <a:pt x="1945" y="301"/>
                </a:lnTo>
                <a:lnTo>
                  <a:pt x="1945" y="298"/>
                </a:lnTo>
                <a:lnTo>
                  <a:pt x="1942" y="298"/>
                </a:lnTo>
                <a:lnTo>
                  <a:pt x="1942" y="296"/>
                </a:lnTo>
                <a:lnTo>
                  <a:pt x="1945" y="296"/>
                </a:lnTo>
                <a:lnTo>
                  <a:pt x="1942" y="293"/>
                </a:lnTo>
                <a:lnTo>
                  <a:pt x="1942" y="290"/>
                </a:lnTo>
                <a:lnTo>
                  <a:pt x="1942" y="288"/>
                </a:lnTo>
                <a:lnTo>
                  <a:pt x="1942" y="285"/>
                </a:lnTo>
                <a:lnTo>
                  <a:pt x="1942" y="282"/>
                </a:lnTo>
                <a:lnTo>
                  <a:pt x="1942" y="280"/>
                </a:lnTo>
                <a:lnTo>
                  <a:pt x="1942" y="277"/>
                </a:lnTo>
                <a:lnTo>
                  <a:pt x="1939" y="277"/>
                </a:lnTo>
                <a:lnTo>
                  <a:pt x="1939" y="275"/>
                </a:lnTo>
                <a:lnTo>
                  <a:pt x="1939" y="272"/>
                </a:lnTo>
                <a:lnTo>
                  <a:pt x="1939" y="269"/>
                </a:lnTo>
                <a:lnTo>
                  <a:pt x="1939" y="267"/>
                </a:lnTo>
                <a:lnTo>
                  <a:pt x="1939" y="264"/>
                </a:lnTo>
                <a:lnTo>
                  <a:pt x="1939" y="262"/>
                </a:lnTo>
                <a:lnTo>
                  <a:pt x="1942" y="262"/>
                </a:lnTo>
                <a:lnTo>
                  <a:pt x="1942" y="259"/>
                </a:lnTo>
                <a:lnTo>
                  <a:pt x="1942" y="256"/>
                </a:lnTo>
                <a:lnTo>
                  <a:pt x="1945" y="256"/>
                </a:lnTo>
                <a:lnTo>
                  <a:pt x="1945" y="254"/>
                </a:lnTo>
                <a:lnTo>
                  <a:pt x="1947" y="254"/>
                </a:lnTo>
                <a:lnTo>
                  <a:pt x="1947" y="251"/>
                </a:lnTo>
                <a:lnTo>
                  <a:pt x="1950" y="251"/>
                </a:lnTo>
                <a:lnTo>
                  <a:pt x="1950" y="249"/>
                </a:lnTo>
                <a:lnTo>
                  <a:pt x="1950" y="246"/>
                </a:lnTo>
                <a:lnTo>
                  <a:pt x="1952" y="246"/>
                </a:lnTo>
                <a:lnTo>
                  <a:pt x="1952" y="243"/>
                </a:lnTo>
                <a:lnTo>
                  <a:pt x="1955" y="243"/>
                </a:lnTo>
                <a:lnTo>
                  <a:pt x="1958" y="243"/>
                </a:lnTo>
                <a:lnTo>
                  <a:pt x="1960" y="243"/>
                </a:lnTo>
                <a:lnTo>
                  <a:pt x="1958" y="243"/>
                </a:lnTo>
                <a:lnTo>
                  <a:pt x="1960" y="243"/>
                </a:lnTo>
                <a:lnTo>
                  <a:pt x="1960" y="246"/>
                </a:lnTo>
                <a:lnTo>
                  <a:pt x="1963" y="246"/>
                </a:lnTo>
                <a:lnTo>
                  <a:pt x="1963" y="249"/>
                </a:lnTo>
                <a:lnTo>
                  <a:pt x="1965" y="249"/>
                </a:lnTo>
                <a:lnTo>
                  <a:pt x="1968" y="251"/>
                </a:lnTo>
                <a:lnTo>
                  <a:pt x="1971" y="251"/>
                </a:lnTo>
                <a:lnTo>
                  <a:pt x="1971" y="254"/>
                </a:lnTo>
                <a:lnTo>
                  <a:pt x="1973" y="254"/>
                </a:lnTo>
                <a:lnTo>
                  <a:pt x="1976" y="254"/>
                </a:lnTo>
                <a:lnTo>
                  <a:pt x="1976" y="256"/>
                </a:lnTo>
                <a:lnTo>
                  <a:pt x="1976" y="259"/>
                </a:lnTo>
                <a:lnTo>
                  <a:pt x="1976" y="262"/>
                </a:lnTo>
                <a:lnTo>
                  <a:pt x="1976" y="264"/>
                </a:lnTo>
                <a:lnTo>
                  <a:pt x="1979" y="264"/>
                </a:lnTo>
                <a:lnTo>
                  <a:pt x="1979" y="267"/>
                </a:lnTo>
                <a:lnTo>
                  <a:pt x="1979" y="269"/>
                </a:lnTo>
                <a:lnTo>
                  <a:pt x="1981" y="269"/>
                </a:lnTo>
                <a:lnTo>
                  <a:pt x="1981" y="272"/>
                </a:lnTo>
                <a:lnTo>
                  <a:pt x="1981" y="275"/>
                </a:lnTo>
                <a:lnTo>
                  <a:pt x="1984" y="275"/>
                </a:lnTo>
                <a:lnTo>
                  <a:pt x="1986" y="275"/>
                </a:lnTo>
                <a:lnTo>
                  <a:pt x="1986" y="277"/>
                </a:lnTo>
                <a:lnTo>
                  <a:pt x="1986" y="280"/>
                </a:lnTo>
                <a:lnTo>
                  <a:pt x="1989" y="280"/>
                </a:lnTo>
                <a:lnTo>
                  <a:pt x="1989" y="282"/>
                </a:lnTo>
                <a:lnTo>
                  <a:pt x="1989" y="280"/>
                </a:lnTo>
                <a:lnTo>
                  <a:pt x="1989" y="282"/>
                </a:lnTo>
                <a:lnTo>
                  <a:pt x="1989" y="285"/>
                </a:lnTo>
                <a:lnTo>
                  <a:pt x="1992" y="285"/>
                </a:lnTo>
                <a:lnTo>
                  <a:pt x="1992" y="288"/>
                </a:lnTo>
                <a:lnTo>
                  <a:pt x="1992" y="290"/>
                </a:lnTo>
                <a:lnTo>
                  <a:pt x="1994" y="290"/>
                </a:lnTo>
                <a:lnTo>
                  <a:pt x="1994" y="293"/>
                </a:lnTo>
                <a:lnTo>
                  <a:pt x="1992" y="293"/>
                </a:lnTo>
                <a:lnTo>
                  <a:pt x="1994" y="293"/>
                </a:lnTo>
                <a:lnTo>
                  <a:pt x="1992" y="293"/>
                </a:lnTo>
                <a:lnTo>
                  <a:pt x="1992" y="296"/>
                </a:lnTo>
                <a:lnTo>
                  <a:pt x="1992" y="298"/>
                </a:lnTo>
                <a:lnTo>
                  <a:pt x="1992" y="301"/>
                </a:lnTo>
                <a:lnTo>
                  <a:pt x="1994" y="301"/>
                </a:lnTo>
                <a:lnTo>
                  <a:pt x="1997" y="301"/>
                </a:lnTo>
                <a:lnTo>
                  <a:pt x="1997" y="303"/>
                </a:lnTo>
                <a:lnTo>
                  <a:pt x="1999" y="303"/>
                </a:lnTo>
                <a:lnTo>
                  <a:pt x="2002" y="303"/>
                </a:lnTo>
                <a:lnTo>
                  <a:pt x="1999" y="303"/>
                </a:lnTo>
                <a:lnTo>
                  <a:pt x="2002" y="303"/>
                </a:lnTo>
                <a:lnTo>
                  <a:pt x="2005" y="303"/>
                </a:lnTo>
                <a:lnTo>
                  <a:pt x="2007" y="303"/>
                </a:lnTo>
                <a:lnTo>
                  <a:pt x="2007" y="301"/>
                </a:lnTo>
                <a:lnTo>
                  <a:pt x="2007" y="298"/>
                </a:lnTo>
                <a:lnTo>
                  <a:pt x="2010" y="298"/>
                </a:lnTo>
                <a:lnTo>
                  <a:pt x="2012" y="298"/>
                </a:lnTo>
                <a:lnTo>
                  <a:pt x="2015" y="298"/>
                </a:lnTo>
                <a:lnTo>
                  <a:pt x="2018" y="298"/>
                </a:lnTo>
                <a:lnTo>
                  <a:pt x="2018" y="296"/>
                </a:lnTo>
                <a:lnTo>
                  <a:pt x="2020" y="293"/>
                </a:lnTo>
                <a:lnTo>
                  <a:pt x="2020" y="290"/>
                </a:lnTo>
                <a:lnTo>
                  <a:pt x="2023" y="290"/>
                </a:lnTo>
                <a:lnTo>
                  <a:pt x="2023" y="288"/>
                </a:lnTo>
                <a:lnTo>
                  <a:pt x="2026" y="288"/>
                </a:lnTo>
                <a:lnTo>
                  <a:pt x="2026" y="285"/>
                </a:lnTo>
                <a:lnTo>
                  <a:pt x="2028" y="285"/>
                </a:lnTo>
                <a:lnTo>
                  <a:pt x="2028" y="282"/>
                </a:lnTo>
                <a:lnTo>
                  <a:pt x="2028" y="280"/>
                </a:lnTo>
                <a:lnTo>
                  <a:pt x="2028" y="277"/>
                </a:lnTo>
                <a:lnTo>
                  <a:pt x="2031" y="277"/>
                </a:lnTo>
                <a:lnTo>
                  <a:pt x="2031" y="275"/>
                </a:lnTo>
                <a:lnTo>
                  <a:pt x="2033" y="275"/>
                </a:lnTo>
                <a:lnTo>
                  <a:pt x="2033" y="272"/>
                </a:lnTo>
                <a:lnTo>
                  <a:pt x="2033" y="269"/>
                </a:lnTo>
                <a:lnTo>
                  <a:pt x="2036" y="269"/>
                </a:lnTo>
                <a:lnTo>
                  <a:pt x="2036" y="267"/>
                </a:lnTo>
                <a:lnTo>
                  <a:pt x="2033" y="267"/>
                </a:lnTo>
                <a:lnTo>
                  <a:pt x="2033" y="264"/>
                </a:lnTo>
                <a:lnTo>
                  <a:pt x="2031" y="264"/>
                </a:lnTo>
                <a:lnTo>
                  <a:pt x="2031" y="262"/>
                </a:lnTo>
                <a:lnTo>
                  <a:pt x="2028" y="262"/>
                </a:lnTo>
                <a:lnTo>
                  <a:pt x="2028" y="259"/>
                </a:lnTo>
                <a:lnTo>
                  <a:pt x="2031" y="259"/>
                </a:lnTo>
                <a:lnTo>
                  <a:pt x="2031" y="256"/>
                </a:lnTo>
                <a:lnTo>
                  <a:pt x="2028" y="256"/>
                </a:lnTo>
                <a:lnTo>
                  <a:pt x="2028" y="254"/>
                </a:lnTo>
                <a:lnTo>
                  <a:pt x="2028" y="251"/>
                </a:lnTo>
                <a:lnTo>
                  <a:pt x="2026" y="251"/>
                </a:lnTo>
                <a:lnTo>
                  <a:pt x="2026" y="249"/>
                </a:lnTo>
                <a:lnTo>
                  <a:pt x="2026" y="246"/>
                </a:lnTo>
                <a:lnTo>
                  <a:pt x="2026" y="243"/>
                </a:lnTo>
                <a:lnTo>
                  <a:pt x="2028" y="243"/>
                </a:lnTo>
                <a:lnTo>
                  <a:pt x="2028" y="241"/>
                </a:lnTo>
                <a:lnTo>
                  <a:pt x="2028" y="238"/>
                </a:lnTo>
                <a:lnTo>
                  <a:pt x="2028" y="235"/>
                </a:lnTo>
                <a:lnTo>
                  <a:pt x="2028" y="233"/>
                </a:lnTo>
                <a:lnTo>
                  <a:pt x="2028" y="230"/>
                </a:lnTo>
                <a:lnTo>
                  <a:pt x="2028" y="228"/>
                </a:lnTo>
                <a:lnTo>
                  <a:pt x="2028" y="225"/>
                </a:lnTo>
                <a:lnTo>
                  <a:pt x="2031" y="225"/>
                </a:lnTo>
                <a:lnTo>
                  <a:pt x="2031" y="222"/>
                </a:lnTo>
                <a:lnTo>
                  <a:pt x="2031" y="225"/>
                </a:lnTo>
                <a:lnTo>
                  <a:pt x="2031" y="222"/>
                </a:lnTo>
                <a:lnTo>
                  <a:pt x="2033" y="222"/>
                </a:lnTo>
                <a:lnTo>
                  <a:pt x="2033" y="225"/>
                </a:lnTo>
                <a:lnTo>
                  <a:pt x="2033" y="222"/>
                </a:lnTo>
                <a:lnTo>
                  <a:pt x="2036" y="222"/>
                </a:lnTo>
                <a:lnTo>
                  <a:pt x="2036" y="220"/>
                </a:lnTo>
                <a:lnTo>
                  <a:pt x="2039" y="220"/>
                </a:lnTo>
                <a:lnTo>
                  <a:pt x="2041" y="220"/>
                </a:lnTo>
                <a:lnTo>
                  <a:pt x="2044" y="220"/>
                </a:lnTo>
                <a:close/>
                <a:moveTo>
                  <a:pt x="1595" y="209"/>
                </a:moveTo>
                <a:lnTo>
                  <a:pt x="1597" y="209"/>
                </a:lnTo>
                <a:lnTo>
                  <a:pt x="1597" y="212"/>
                </a:lnTo>
                <a:lnTo>
                  <a:pt x="1597" y="209"/>
                </a:lnTo>
                <a:lnTo>
                  <a:pt x="1597" y="212"/>
                </a:lnTo>
                <a:lnTo>
                  <a:pt x="1600" y="212"/>
                </a:lnTo>
                <a:lnTo>
                  <a:pt x="1600" y="215"/>
                </a:lnTo>
                <a:lnTo>
                  <a:pt x="1600" y="217"/>
                </a:lnTo>
                <a:lnTo>
                  <a:pt x="1597" y="217"/>
                </a:lnTo>
                <a:lnTo>
                  <a:pt x="1597" y="215"/>
                </a:lnTo>
                <a:lnTo>
                  <a:pt x="1595" y="215"/>
                </a:lnTo>
                <a:lnTo>
                  <a:pt x="1595" y="212"/>
                </a:lnTo>
                <a:lnTo>
                  <a:pt x="1595" y="209"/>
                </a:lnTo>
                <a:close/>
                <a:moveTo>
                  <a:pt x="1937" y="181"/>
                </a:moveTo>
                <a:lnTo>
                  <a:pt x="1939" y="181"/>
                </a:lnTo>
                <a:lnTo>
                  <a:pt x="1942" y="181"/>
                </a:lnTo>
                <a:lnTo>
                  <a:pt x="1945" y="181"/>
                </a:lnTo>
                <a:lnTo>
                  <a:pt x="1947" y="181"/>
                </a:lnTo>
                <a:lnTo>
                  <a:pt x="1947" y="183"/>
                </a:lnTo>
                <a:lnTo>
                  <a:pt x="1947" y="181"/>
                </a:lnTo>
                <a:lnTo>
                  <a:pt x="1947" y="183"/>
                </a:lnTo>
                <a:lnTo>
                  <a:pt x="1950" y="183"/>
                </a:lnTo>
                <a:lnTo>
                  <a:pt x="1950" y="186"/>
                </a:lnTo>
                <a:lnTo>
                  <a:pt x="1952" y="186"/>
                </a:lnTo>
                <a:lnTo>
                  <a:pt x="1952" y="188"/>
                </a:lnTo>
                <a:lnTo>
                  <a:pt x="1955" y="188"/>
                </a:lnTo>
                <a:lnTo>
                  <a:pt x="1955" y="191"/>
                </a:lnTo>
                <a:lnTo>
                  <a:pt x="1958" y="191"/>
                </a:lnTo>
                <a:lnTo>
                  <a:pt x="1958" y="194"/>
                </a:lnTo>
                <a:lnTo>
                  <a:pt x="1955" y="194"/>
                </a:lnTo>
                <a:lnTo>
                  <a:pt x="1955" y="196"/>
                </a:lnTo>
                <a:lnTo>
                  <a:pt x="1952" y="196"/>
                </a:lnTo>
                <a:lnTo>
                  <a:pt x="1952" y="199"/>
                </a:lnTo>
                <a:lnTo>
                  <a:pt x="1952" y="202"/>
                </a:lnTo>
                <a:lnTo>
                  <a:pt x="1950" y="202"/>
                </a:lnTo>
                <a:lnTo>
                  <a:pt x="1950" y="204"/>
                </a:lnTo>
                <a:lnTo>
                  <a:pt x="1947" y="204"/>
                </a:lnTo>
                <a:lnTo>
                  <a:pt x="1947" y="207"/>
                </a:lnTo>
                <a:lnTo>
                  <a:pt x="1945" y="207"/>
                </a:lnTo>
                <a:lnTo>
                  <a:pt x="1945" y="209"/>
                </a:lnTo>
                <a:lnTo>
                  <a:pt x="1942" y="209"/>
                </a:lnTo>
                <a:lnTo>
                  <a:pt x="1942" y="212"/>
                </a:lnTo>
                <a:lnTo>
                  <a:pt x="1939" y="212"/>
                </a:lnTo>
                <a:lnTo>
                  <a:pt x="1939" y="215"/>
                </a:lnTo>
                <a:lnTo>
                  <a:pt x="1939" y="212"/>
                </a:lnTo>
                <a:lnTo>
                  <a:pt x="1939" y="215"/>
                </a:lnTo>
                <a:lnTo>
                  <a:pt x="1937" y="215"/>
                </a:lnTo>
                <a:lnTo>
                  <a:pt x="1934" y="215"/>
                </a:lnTo>
                <a:lnTo>
                  <a:pt x="1934" y="217"/>
                </a:lnTo>
                <a:lnTo>
                  <a:pt x="1932" y="217"/>
                </a:lnTo>
                <a:lnTo>
                  <a:pt x="1932" y="220"/>
                </a:lnTo>
                <a:lnTo>
                  <a:pt x="1929" y="220"/>
                </a:lnTo>
                <a:lnTo>
                  <a:pt x="1926" y="220"/>
                </a:lnTo>
                <a:lnTo>
                  <a:pt x="1926" y="222"/>
                </a:lnTo>
                <a:lnTo>
                  <a:pt x="1924" y="220"/>
                </a:lnTo>
                <a:lnTo>
                  <a:pt x="1924" y="222"/>
                </a:lnTo>
                <a:lnTo>
                  <a:pt x="1924" y="225"/>
                </a:lnTo>
                <a:lnTo>
                  <a:pt x="1924" y="222"/>
                </a:lnTo>
                <a:lnTo>
                  <a:pt x="1921" y="222"/>
                </a:lnTo>
                <a:lnTo>
                  <a:pt x="1924" y="225"/>
                </a:lnTo>
                <a:lnTo>
                  <a:pt x="1921" y="225"/>
                </a:lnTo>
                <a:lnTo>
                  <a:pt x="1921" y="222"/>
                </a:lnTo>
                <a:lnTo>
                  <a:pt x="1919" y="222"/>
                </a:lnTo>
                <a:lnTo>
                  <a:pt x="1919" y="220"/>
                </a:lnTo>
                <a:lnTo>
                  <a:pt x="1919" y="217"/>
                </a:lnTo>
                <a:lnTo>
                  <a:pt x="1921" y="217"/>
                </a:lnTo>
                <a:lnTo>
                  <a:pt x="1919" y="217"/>
                </a:lnTo>
                <a:lnTo>
                  <a:pt x="1919" y="215"/>
                </a:lnTo>
                <a:lnTo>
                  <a:pt x="1919" y="212"/>
                </a:lnTo>
                <a:lnTo>
                  <a:pt x="1919" y="209"/>
                </a:lnTo>
                <a:lnTo>
                  <a:pt x="1919" y="207"/>
                </a:lnTo>
                <a:lnTo>
                  <a:pt x="1919" y="204"/>
                </a:lnTo>
                <a:lnTo>
                  <a:pt x="1919" y="202"/>
                </a:lnTo>
                <a:lnTo>
                  <a:pt x="1919" y="199"/>
                </a:lnTo>
                <a:lnTo>
                  <a:pt x="1919" y="196"/>
                </a:lnTo>
                <a:lnTo>
                  <a:pt x="1919" y="194"/>
                </a:lnTo>
                <a:lnTo>
                  <a:pt x="1919" y="191"/>
                </a:lnTo>
                <a:lnTo>
                  <a:pt x="1921" y="191"/>
                </a:lnTo>
                <a:lnTo>
                  <a:pt x="1924" y="191"/>
                </a:lnTo>
                <a:lnTo>
                  <a:pt x="1924" y="188"/>
                </a:lnTo>
                <a:lnTo>
                  <a:pt x="1924" y="186"/>
                </a:lnTo>
                <a:lnTo>
                  <a:pt x="1926" y="186"/>
                </a:lnTo>
                <a:lnTo>
                  <a:pt x="1929" y="186"/>
                </a:lnTo>
                <a:lnTo>
                  <a:pt x="1932" y="186"/>
                </a:lnTo>
                <a:lnTo>
                  <a:pt x="1932" y="183"/>
                </a:lnTo>
                <a:lnTo>
                  <a:pt x="1934" y="183"/>
                </a:lnTo>
                <a:lnTo>
                  <a:pt x="1934" y="181"/>
                </a:lnTo>
                <a:lnTo>
                  <a:pt x="1937" y="181"/>
                </a:lnTo>
                <a:close/>
                <a:moveTo>
                  <a:pt x="1193" y="188"/>
                </a:moveTo>
                <a:lnTo>
                  <a:pt x="1190" y="188"/>
                </a:lnTo>
                <a:lnTo>
                  <a:pt x="1188" y="188"/>
                </a:lnTo>
                <a:lnTo>
                  <a:pt x="1190" y="188"/>
                </a:lnTo>
                <a:lnTo>
                  <a:pt x="1193" y="188"/>
                </a:lnTo>
                <a:lnTo>
                  <a:pt x="1193" y="186"/>
                </a:lnTo>
                <a:lnTo>
                  <a:pt x="1193" y="183"/>
                </a:lnTo>
                <a:lnTo>
                  <a:pt x="1195" y="183"/>
                </a:lnTo>
                <a:lnTo>
                  <a:pt x="1198" y="183"/>
                </a:lnTo>
                <a:lnTo>
                  <a:pt x="1198" y="181"/>
                </a:lnTo>
                <a:lnTo>
                  <a:pt x="1198" y="178"/>
                </a:lnTo>
                <a:lnTo>
                  <a:pt x="1198" y="181"/>
                </a:lnTo>
                <a:lnTo>
                  <a:pt x="1198" y="183"/>
                </a:lnTo>
                <a:lnTo>
                  <a:pt x="1195" y="183"/>
                </a:lnTo>
                <a:lnTo>
                  <a:pt x="1195" y="186"/>
                </a:lnTo>
                <a:lnTo>
                  <a:pt x="1193" y="186"/>
                </a:lnTo>
                <a:lnTo>
                  <a:pt x="1193" y="188"/>
                </a:lnTo>
                <a:close/>
                <a:moveTo>
                  <a:pt x="1973" y="178"/>
                </a:moveTo>
                <a:lnTo>
                  <a:pt x="1973" y="181"/>
                </a:lnTo>
                <a:lnTo>
                  <a:pt x="1976" y="181"/>
                </a:lnTo>
                <a:lnTo>
                  <a:pt x="1973" y="181"/>
                </a:lnTo>
                <a:lnTo>
                  <a:pt x="1973" y="183"/>
                </a:lnTo>
                <a:lnTo>
                  <a:pt x="1971" y="183"/>
                </a:lnTo>
                <a:lnTo>
                  <a:pt x="1973" y="183"/>
                </a:lnTo>
                <a:lnTo>
                  <a:pt x="1971" y="183"/>
                </a:lnTo>
                <a:lnTo>
                  <a:pt x="1971" y="181"/>
                </a:lnTo>
                <a:lnTo>
                  <a:pt x="1971" y="178"/>
                </a:lnTo>
                <a:lnTo>
                  <a:pt x="1973" y="178"/>
                </a:lnTo>
                <a:close/>
                <a:moveTo>
                  <a:pt x="1584" y="175"/>
                </a:moveTo>
                <a:lnTo>
                  <a:pt x="1584" y="178"/>
                </a:lnTo>
                <a:lnTo>
                  <a:pt x="1587" y="178"/>
                </a:lnTo>
                <a:lnTo>
                  <a:pt x="1587" y="181"/>
                </a:lnTo>
                <a:lnTo>
                  <a:pt x="1587" y="183"/>
                </a:lnTo>
                <a:lnTo>
                  <a:pt x="1584" y="183"/>
                </a:lnTo>
                <a:lnTo>
                  <a:pt x="1582" y="183"/>
                </a:lnTo>
                <a:lnTo>
                  <a:pt x="1582" y="181"/>
                </a:lnTo>
                <a:lnTo>
                  <a:pt x="1579" y="181"/>
                </a:lnTo>
                <a:lnTo>
                  <a:pt x="1579" y="178"/>
                </a:lnTo>
                <a:lnTo>
                  <a:pt x="1577" y="178"/>
                </a:lnTo>
                <a:lnTo>
                  <a:pt x="1579" y="178"/>
                </a:lnTo>
                <a:lnTo>
                  <a:pt x="1582" y="178"/>
                </a:lnTo>
                <a:lnTo>
                  <a:pt x="1584" y="175"/>
                </a:lnTo>
                <a:close/>
                <a:moveTo>
                  <a:pt x="2130" y="175"/>
                </a:moveTo>
                <a:lnTo>
                  <a:pt x="2133" y="175"/>
                </a:lnTo>
                <a:lnTo>
                  <a:pt x="2133" y="178"/>
                </a:lnTo>
                <a:lnTo>
                  <a:pt x="2135" y="178"/>
                </a:lnTo>
                <a:lnTo>
                  <a:pt x="2138" y="178"/>
                </a:lnTo>
                <a:lnTo>
                  <a:pt x="2138" y="181"/>
                </a:lnTo>
                <a:lnTo>
                  <a:pt x="2138" y="183"/>
                </a:lnTo>
                <a:lnTo>
                  <a:pt x="2138" y="186"/>
                </a:lnTo>
                <a:lnTo>
                  <a:pt x="2140" y="186"/>
                </a:lnTo>
                <a:lnTo>
                  <a:pt x="2138" y="186"/>
                </a:lnTo>
                <a:lnTo>
                  <a:pt x="2140" y="186"/>
                </a:lnTo>
                <a:lnTo>
                  <a:pt x="2138" y="186"/>
                </a:lnTo>
                <a:lnTo>
                  <a:pt x="2140" y="186"/>
                </a:lnTo>
                <a:lnTo>
                  <a:pt x="2140" y="188"/>
                </a:lnTo>
                <a:lnTo>
                  <a:pt x="2140" y="191"/>
                </a:lnTo>
                <a:lnTo>
                  <a:pt x="2138" y="191"/>
                </a:lnTo>
                <a:lnTo>
                  <a:pt x="2138" y="194"/>
                </a:lnTo>
                <a:lnTo>
                  <a:pt x="2138" y="196"/>
                </a:lnTo>
                <a:lnTo>
                  <a:pt x="2138" y="199"/>
                </a:lnTo>
                <a:lnTo>
                  <a:pt x="2138" y="202"/>
                </a:lnTo>
                <a:lnTo>
                  <a:pt x="2135" y="202"/>
                </a:lnTo>
                <a:lnTo>
                  <a:pt x="2135" y="199"/>
                </a:lnTo>
                <a:lnTo>
                  <a:pt x="2133" y="199"/>
                </a:lnTo>
                <a:lnTo>
                  <a:pt x="2133" y="196"/>
                </a:lnTo>
                <a:lnTo>
                  <a:pt x="2130" y="196"/>
                </a:lnTo>
                <a:lnTo>
                  <a:pt x="2130" y="194"/>
                </a:lnTo>
                <a:lnTo>
                  <a:pt x="2127" y="194"/>
                </a:lnTo>
                <a:lnTo>
                  <a:pt x="2127" y="191"/>
                </a:lnTo>
                <a:lnTo>
                  <a:pt x="2125" y="191"/>
                </a:lnTo>
                <a:lnTo>
                  <a:pt x="2125" y="188"/>
                </a:lnTo>
                <a:lnTo>
                  <a:pt x="2122" y="188"/>
                </a:lnTo>
                <a:lnTo>
                  <a:pt x="2122" y="186"/>
                </a:lnTo>
                <a:lnTo>
                  <a:pt x="2122" y="183"/>
                </a:lnTo>
                <a:lnTo>
                  <a:pt x="2119" y="183"/>
                </a:lnTo>
                <a:lnTo>
                  <a:pt x="2119" y="181"/>
                </a:lnTo>
                <a:lnTo>
                  <a:pt x="2122" y="181"/>
                </a:lnTo>
                <a:lnTo>
                  <a:pt x="2122" y="178"/>
                </a:lnTo>
                <a:lnTo>
                  <a:pt x="2125" y="178"/>
                </a:lnTo>
                <a:lnTo>
                  <a:pt x="2127" y="178"/>
                </a:lnTo>
                <a:lnTo>
                  <a:pt x="2127" y="175"/>
                </a:lnTo>
                <a:lnTo>
                  <a:pt x="2130" y="175"/>
                </a:lnTo>
                <a:close/>
                <a:moveTo>
                  <a:pt x="1222" y="168"/>
                </a:moveTo>
                <a:lnTo>
                  <a:pt x="1219" y="168"/>
                </a:lnTo>
                <a:lnTo>
                  <a:pt x="1219" y="170"/>
                </a:lnTo>
                <a:lnTo>
                  <a:pt x="1216" y="170"/>
                </a:lnTo>
                <a:lnTo>
                  <a:pt x="1214" y="173"/>
                </a:lnTo>
                <a:lnTo>
                  <a:pt x="1211" y="173"/>
                </a:lnTo>
                <a:lnTo>
                  <a:pt x="1211" y="170"/>
                </a:lnTo>
                <a:lnTo>
                  <a:pt x="1214" y="168"/>
                </a:lnTo>
                <a:lnTo>
                  <a:pt x="1216" y="168"/>
                </a:lnTo>
                <a:lnTo>
                  <a:pt x="1219" y="168"/>
                </a:lnTo>
                <a:lnTo>
                  <a:pt x="1222" y="168"/>
                </a:lnTo>
                <a:lnTo>
                  <a:pt x="1222" y="165"/>
                </a:lnTo>
                <a:lnTo>
                  <a:pt x="1222" y="162"/>
                </a:lnTo>
                <a:lnTo>
                  <a:pt x="1222" y="165"/>
                </a:lnTo>
                <a:lnTo>
                  <a:pt x="1224" y="165"/>
                </a:lnTo>
                <a:lnTo>
                  <a:pt x="1222" y="168"/>
                </a:lnTo>
                <a:close/>
                <a:moveTo>
                  <a:pt x="1235" y="168"/>
                </a:moveTo>
                <a:lnTo>
                  <a:pt x="1235" y="165"/>
                </a:lnTo>
                <a:lnTo>
                  <a:pt x="1237" y="165"/>
                </a:lnTo>
                <a:lnTo>
                  <a:pt x="1237" y="168"/>
                </a:lnTo>
                <a:lnTo>
                  <a:pt x="1235" y="168"/>
                </a:lnTo>
                <a:lnTo>
                  <a:pt x="1232" y="168"/>
                </a:lnTo>
                <a:lnTo>
                  <a:pt x="1232" y="165"/>
                </a:lnTo>
                <a:lnTo>
                  <a:pt x="1232" y="162"/>
                </a:lnTo>
                <a:lnTo>
                  <a:pt x="1229" y="162"/>
                </a:lnTo>
                <a:lnTo>
                  <a:pt x="1229" y="160"/>
                </a:lnTo>
                <a:lnTo>
                  <a:pt x="1232" y="162"/>
                </a:lnTo>
                <a:lnTo>
                  <a:pt x="1232" y="165"/>
                </a:lnTo>
                <a:lnTo>
                  <a:pt x="1235" y="165"/>
                </a:lnTo>
                <a:lnTo>
                  <a:pt x="1235" y="168"/>
                </a:lnTo>
                <a:close/>
                <a:moveTo>
                  <a:pt x="1550" y="139"/>
                </a:moveTo>
                <a:lnTo>
                  <a:pt x="1553" y="139"/>
                </a:lnTo>
                <a:lnTo>
                  <a:pt x="1553" y="141"/>
                </a:lnTo>
                <a:lnTo>
                  <a:pt x="1553" y="144"/>
                </a:lnTo>
                <a:lnTo>
                  <a:pt x="1553" y="147"/>
                </a:lnTo>
                <a:lnTo>
                  <a:pt x="1550" y="147"/>
                </a:lnTo>
                <a:lnTo>
                  <a:pt x="1550" y="149"/>
                </a:lnTo>
                <a:lnTo>
                  <a:pt x="1548" y="149"/>
                </a:lnTo>
                <a:lnTo>
                  <a:pt x="1548" y="152"/>
                </a:lnTo>
                <a:lnTo>
                  <a:pt x="1545" y="152"/>
                </a:lnTo>
                <a:lnTo>
                  <a:pt x="1545" y="155"/>
                </a:lnTo>
                <a:lnTo>
                  <a:pt x="1543" y="155"/>
                </a:lnTo>
                <a:lnTo>
                  <a:pt x="1540" y="155"/>
                </a:lnTo>
                <a:lnTo>
                  <a:pt x="1537" y="155"/>
                </a:lnTo>
                <a:lnTo>
                  <a:pt x="1535" y="155"/>
                </a:lnTo>
                <a:lnTo>
                  <a:pt x="1532" y="155"/>
                </a:lnTo>
                <a:lnTo>
                  <a:pt x="1532" y="157"/>
                </a:lnTo>
                <a:lnTo>
                  <a:pt x="1530" y="157"/>
                </a:lnTo>
                <a:lnTo>
                  <a:pt x="1530" y="155"/>
                </a:lnTo>
                <a:lnTo>
                  <a:pt x="1527" y="155"/>
                </a:lnTo>
                <a:lnTo>
                  <a:pt x="1524" y="155"/>
                </a:lnTo>
                <a:lnTo>
                  <a:pt x="1524" y="152"/>
                </a:lnTo>
                <a:lnTo>
                  <a:pt x="1527" y="149"/>
                </a:lnTo>
                <a:lnTo>
                  <a:pt x="1527" y="147"/>
                </a:lnTo>
                <a:lnTo>
                  <a:pt x="1530" y="147"/>
                </a:lnTo>
                <a:lnTo>
                  <a:pt x="1530" y="144"/>
                </a:lnTo>
                <a:lnTo>
                  <a:pt x="1532" y="144"/>
                </a:lnTo>
                <a:lnTo>
                  <a:pt x="1532" y="147"/>
                </a:lnTo>
                <a:lnTo>
                  <a:pt x="1532" y="149"/>
                </a:lnTo>
                <a:lnTo>
                  <a:pt x="1530" y="149"/>
                </a:lnTo>
                <a:lnTo>
                  <a:pt x="1530" y="152"/>
                </a:lnTo>
                <a:lnTo>
                  <a:pt x="1532" y="152"/>
                </a:lnTo>
                <a:lnTo>
                  <a:pt x="1535" y="152"/>
                </a:lnTo>
                <a:lnTo>
                  <a:pt x="1535" y="149"/>
                </a:lnTo>
                <a:lnTo>
                  <a:pt x="1537" y="149"/>
                </a:lnTo>
                <a:lnTo>
                  <a:pt x="1537" y="147"/>
                </a:lnTo>
                <a:lnTo>
                  <a:pt x="1537" y="144"/>
                </a:lnTo>
                <a:lnTo>
                  <a:pt x="1537" y="141"/>
                </a:lnTo>
                <a:lnTo>
                  <a:pt x="1540" y="141"/>
                </a:lnTo>
                <a:lnTo>
                  <a:pt x="1543" y="141"/>
                </a:lnTo>
                <a:lnTo>
                  <a:pt x="1543" y="139"/>
                </a:lnTo>
                <a:lnTo>
                  <a:pt x="1545" y="139"/>
                </a:lnTo>
                <a:lnTo>
                  <a:pt x="1548" y="139"/>
                </a:lnTo>
                <a:lnTo>
                  <a:pt x="1548" y="136"/>
                </a:lnTo>
                <a:lnTo>
                  <a:pt x="1550" y="139"/>
                </a:lnTo>
                <a:close/>
                <a:moveTo>
                  <a:pt x="1389" y="107"/>
                </a:moveTo>
                <a:lnTo>
                  <a:pt x="1391" y="107"/>
                </a:lnTo>
                <a:lnTo>
                  <a:pt x="1391" y="110"/>
                </a:lnTo>
                <a:lnTo>
                  <a:pt x="1391" y="113"/>
                </a:lnTo>
                <a:lnTo>
                  <a:pt x="1391" y="115"/>
                </a:lnTo>
                <a:lnTo>
                  <a:pt x="1389" y="115"/>
                </a:lnTo>
                <a:lnTo>
                  <a:pt x="1389" y="113"/>
                </a:lnTo>
                <a:lnTo>
                  <a:pt x="1389" y="110"/>
                </a:lnTo>
                <a:lnTo>
                  <a:pt x="1389" y="107"/>
                </a:lnTo>
                <a:lnTo>
                  <a:pt x="1389" y="105"/>
                </a:lnTo>
                <a:lnTo>
                  <a:pt x="1389" y="107"/>
                </a:lnTo>
                <a:close/>
                <a:moveTo>
                  <a:pt x="1558" y="92"/>
                </a:moveTo>
                <a:lnTo>
                  <a:pt x="1558" y="94"/>
                </a:lnTo>
                <a:lnTo>
                  <a:pt x="1556" y="94"/>
                </a:lnTo>
                <a:lnTo>
                  <a:pt x="1553" y="94"/>
                </a:lnTo>
                <a:lnTo>
                  <a:pt x="1550" y="94"/>
                </a:lnTo>
                <a:lnTo>
                  <a:pt x="1548" y="94"/>
                </a:lnTo>
                <a:lnTo>
                  <a:pt x="1545" y="94"/>
                </a:lnTo>
                <a:lnTo>
                  <a:pt x="1543" y="94"/>
                </a:lnTo>
                <a:lnTo>
                  <a:pt x="1543" y="97"/>
                </a:lnTo>
                <a:lnTo>
                  <a:pt x="1543" y="94"/>
                </a:lnTo>
                <a:lnTo>
                  <a:pt x="1540" y="94"/>
                </a:lnTo>
                <a:lnTo>
                  <a:pt x="1540" y="92"/>
                </a:lnTo>
                <a:lnTo>
                  <a:pt x="1543" y="92"/>
                </a:lnTo>
                <a:lnTo>
                  <a:pt x="1545" y="92"/>
                </a:lnTo>
                <a:lnTo>
                  <a:pt x="1548" y="92"/>
                </a:lnTo>
                <a:lnTo>
                  <a:pt x="1550" y="92"/>
                </a:lnTo>
                <a:lnTo>
                  <a:pt x="1553" y="89"/>
                </a:lnTo>
                <a:lnTo>
                  <a:pt x="1556" y="89"/>
                </a:lnTo>
                <a:lnTo>
                  <a:pt x="1558" y="92"/>
                </a:lnTo>
                <a:close/>
                <a:moveTo>
                  <a:pt x="1577" y="84"/>
                </a:moveTo>
                <a:lnTo>
                  <a:pt x="1579" y="84"/>
                </a:lnTo>
                <a:lnTo>
                  <a:pt x="1577" y="84"/>
                </a:lnTo>
                <a:lnTo>
                  <a:pt x="1579" y="84"/>
                </a:lnTo>
                <a:lnTo>
                  <a:pt x="1579" y="87"/>
                </a:lnTo>
                <a:lnTo>
                  <a:pt x="1577" y="87"/>
                </a:lnTo>
                <a:lnTo>
                  <a:pt x="1574" y="87"/>
                </a:lnTo>
                <a:lnTo>
                  <a:pt x="1574" y="84"/>
                </a:lnTo>
                <a:lnTo>
                  <a:pt x="1577" y="84"/>
                </a:lnTo>
                <a:close/>
                <a:moveTo>
                  <a:pt x="1603" y="74"/>
                </a:moveTo>
                <a:lnTo>
                  <a:pt x="1605" y="74"/>
                </a:lnTo>
                <a:lnTo>
                  <a:pt x="1605" y="76"/>
                </a:lnTo>
                <a:lnTo>
                  <a:pt x="1605" y="79"/>
                </a:lnTo>
                <a:lnTo>
                  <a:pt x="1608" y="79"/>
                </a:lnTo>
                <a:lnTo>
                  <a:pt x="1608" y="81"/>
                </a:lnTo>
                <a:lnTo>
                  <a:pt x="1611" y="81"/>
                </a:lnTo>
                <a:lnTo>
                  <a:pt x="1611" y="84"/>
                </a:lnTo>
                <a:lnTo>
                  <a:pt x="1613" y="84"/>
                </a:lnTo>
                <a:lnTo>
                  <a:pt x="1613" y="87"/>
                </a:lnTo>
                <a:lnTo>
                  <a:pt x="1616" y="87"/>
                </a:lnTo>
                <a:lnTo>
                  <a:pt x="1616" y="89"/>
                </a:lnTo>
                <a:lnTo>
                  <a:pt x="1618" y="89"/>
                </a:lnTo>
                <a:lnTo>
                  <a:pt x="1618" y="92"/>
                </a:lnTo>
                <a:lnTo>
                  <a:pt x="1621" y="92"/>
                </a:lnTo>
                <a:lnTo>
                  <a:pt x="1621" y="94"/>
                </a:lnTo>
                <a:lnTo>
                  <a:pt x="1624" y="94"/>
                </a:lnTo>
                <a:lnTo>
                  <a:pt x="1626" y="94"/>
                </a:lnTo>
                <a:lnTo>
                  <a:pt x="1626" y="97"/>
                </a:lnTo>
                <a:lnTo>
                  <a:pt x="1629" y="97"/>
                </a:lnTo>
                <a:lnTo>
                  <a:pt x="1629" y="100"/>
                </a:lnTo>
                <a:lnTo>
                  <a:pt x="1629" y="102"/>
                </a:lnTo>
                <a:lnTo>
                  <a:pt x="1629" y="105"/>
                </a:lnTo>
                <a:lnTo>
                  <a:pt x="1626" y="105"/>
                </a:lnTo>
                <a:lnTo>
                  <a:pt x="1626" y="107"/>
                </a:lnTo>
                <a:lnTo>
                  <a:pt x="1626" y="110"/>
                </a:lnTo>
                <a:lnTo>
                  <a:pt x="1624" y="110"/>
                </a:lnTo>
                <a:lnTo>
                  <a:pt x="1621" y="110"/>
                </a:lnTo>
                <a:lnTo>
                  <a:pt x="1621" y="107"/>
                </a:lnTo>
                <a:lnTo>
                  <a:pt x="1621" y="105"/>
                </a:lnTo>
                <a:lnTo>
                  <a:pt x="1618" y="105"/>
                </a:lnTo>
                <a:lnTo>
                  <a:pt x="1618" y="102"/>
                </a:lnTo>
                <a:lnTo>
                  <a:pt x="1618" y="105"/>
                </a:lnTo>
                <a:lnTo>
                  <a:pt x="1621" y="105"/>
                </a:lnTo>
                <a:lnTo>
                  <a:pt x="1621" y="102"/>
                </a:lnTo>
                <a:lnTo>
                  <a:pt x="1621" y="100"/>
                </a:lnTo>
                <a:lnTo>
                  <a:pt x="1621" y="97"/>
                </a:lnTo>
                <a:lnTo>
                  <a:pt x="1618" y="97"/>
                </a:lnTo>
                <a:lnTo>
                  <a:pt x="1616" y="97"/>
                </a:lnTo>
                <a:lnTo>
                  <a:pt x="1613" y="97"/>
                </a:lnTo>
                <a:lnTo>
                  <a:pt x="1611" y="97"/>
                </a:lnTo>
                <a:lnTo>
                  <a:pt x="1611" y="94"/>
                </a:lnTo>
                <a:lnTo>
                  <a:pt x="1608" y="94"/>
                </a:lnTo>
                <a:lnTo>
                  <a:pt x="1608" y="92"/>
                </a:lnTo>
                <a:lnTo>
                  <a:pt x="1608" y="89"/>
                </a:lnTo>
                <a:lnTo>
                  <a:pt x="1608" y="87"/>
                </a:lnTo>
                <a:lnTo>
                  <a:pt x="1605" y="87"/>
                </a:lnTo>
                <a:lnTo>
                  <a:pt x="1605" y="84"/>
                </a:lnTo>
                <a:lnTo>
                  <a:pt x="1605" y="81"/>
                </a:lnTo>
                <a:lnTo>
                  <a:pt x="1605" y="79"/>
                </a:lnTo>
                <a:lnTo>
                  <a:pt x="1603" y="79"/>
                </a:lnTo>
                <a:lnTo>
                  <a:pt x="1605" y="79"/>
                </a:lnTo>
                <a:lnTo>
                  <a:pt x="1603" y="79"/>
                </a:lnTo>
                <a:lnTo>
                  <a:pt x="1603" y="76"/>
                </a:lnTo>
                <a:lnTo>
                  <a:pt x="1600" y="76"/>
                </a:lnTo>
                <a:lnTo>
                  <a:pt x="1603" y="76"/>
                </a:lnTo>
                <a:lnTo>
                  <a:pt x="1603" y="74"/>
                </a:lnTo>
                <a:close/>
                <a:moveTo>
                  <a:pt x="1804" y="60"/>
                </a:moveTo>
                <a:lnTo>
                  <a:pt x="1806" y="60"/>
                </a:lnTo>
                <a:lnTo>
                  <a:pt x="1809" y="63"/>
                </a:lnTo>
                <a:lnTo>
                  <a:pt x="1811" y="63"/>
                </a:lnTo>
                <a:lnTo>
                  <a:pt x="1814" y="63"/>
                </a:lnTo>
                <a:lnTo>
                  <a:pt x="1814" y="66"/>
                </a:lnTo>
                <a:lnTo>
                  <a:pt x="1817" y="66"/>
                </a:lnTo>
                <a:lnTo>
                  <a:pt x="1817" y="68"/>
                </a:lnTo>
                <a:lnTo>
                  <a:pt x="1819" y="68"/>
                </a:lnTo>
                <a:lnTo>
                  <a:pt x="1817" y="68"/>
                </a:lnTo>
                <a:lnTo>
                  <a:pt x="1817" y="71"/>
                </a:lnTo>
                <a:lnTo>
                  <a:pt x="1817" y="74"/>
                </a:lnTo>
                <a:lnTo>
                  <a:pt x="1817" y="76"/>
                </a:lnTo>
                <a:lnTo>
                  <a:pt x="1814" y="76"/>
                </a:lnTo>
                <a:lnTo>
                  <a:pt x="1814" y="79"/>
                </a:lnTo>
                <a:lnTo>
                  <a:pt x="1811" y="79"/>
                </a:lnTo>
                <a:lnTo>
                  <a:pt x="1811" y="81"/>
                </a:lnTo>
                <a:lnTo>
                  <a:pt x="1814" y="81"/>
                </a:lnTo>
                <a:lnTo>
                  <a:pt x="1811" y="81"/>
                </a:lnTo>
                <a:lnTo>
                  <a:pt x="1811" y="84"/>
                </a:lnTo>
                <a:lnTo>
                  <a:pt x="1811" y="87"/>
                </a:lnTo>
                <a:lnTo>
                  <a:pt x="1814" y="87"/>
                </a:lnTo>
                <a:lnTo>
                  <a:pt x="1814" y="89"/>
                </a:lnTo>
                <a:lnTo>
                  <a:pt x="1814" y="92"/>
                </a:lnTo>
                <a:lnTo>
                  <a:pt x="1817" y="92"/>
                </a:lnTo>
                <a:lnTo>
                  <a:pt x="1817" y="94"/>
                </a:lnTo>
                <a:lnTo>
                  <a:pt x="1819" y="97"/>
                </a:lnTo>
                <a:lnTo>
                  <a:pt x="1822" y="97"/>
                </a:lnTo>
                <a:lnTo>
                  <a:pt x="1825" y="97"/>
                </a:lnTo>
                <a:lnTo>
                  <a:pt x="1827" y="97"/>
                </a:lnTo>
                <a:lnTo>
                  <a:pt x="1830" y="97"/>
                </a:lnTo>
                <a:lnTo>
                  <a:pt x="1832" y="97"/>
                </a:lnTo>
                <a:lnTo>
                  <a:pt x="1835" y="97"/>
                </a:lnTo>
                <a:lnTo>
                  <a:pt x="1838" y="97"/>
                </a:lnTo>
                <a:lnTo>
                  <a:pt x="1840" y="97"/>
                </a:lnTo>
                <a:lnTo>
                  <a:pt x="1843" y="97"/>
                </a:lnTo>
                <a:lnTo>
                  <a:pt x="1843" y="100"/>
                </a:lnTo>
                <a:lnTo>
                  <a:pt x="1845" y="100"/>
                </a:lnTo>
                <a:lnTo>
                  <a:pt x="1848" y="100"/>
                </a:lnTo>
                <a:lnTo>
                  <a:pt x="1851" y="100"/>
                </a:lnTo>
                <a:lnTo>
                  <a:pt x="1851" y="97"/>
                </a:lnTo>
                <a:lnTo>
                  <a:pt x="1853" y="97"/>
                </a:lnTo>
                <a:lnTo>
                  <a:pt x="1856" y="97"/>
                </a:lnTo>
                <a:lnTo>
                  <a:pt x="1856" y="100"/>
                </a:lnTo>
                <a:lnTo>
                  <a:pt x="1856" y="97"/>
                </a:lnTo>
                <a:lnTo>
                  <a:pt x="1858" y="97"/>
                </a:lnTo>
                <a:lnTo>
                  <a:pt x="1858" y="100"/>
                </a:lnTo>
                <a:lnTo>
                  <a:pt x="1861" y="100"/>
                </a:lnTo>
                <a:lnTo>
                  <a:pt x="1861" y="102"/>
                </a:lnTo>
                <a:lnTo>
                  <a:pt x="1864" y="102"/>
                </a:lnTo>
                <a:lnTo>
                  <a:pt x="1866" y="102"/>
                </a:lnTo>
                <a:lnTo>
                  <a:pt x="1869" y="102"/>
                </a:lnTo>
                <a:lnTo>
                  <a:pt x="1872" y="102"/>
                </a:lnTo>
                <a:lnTo>
                  <a:pt x="1874" y="102"/>
                </a:lnTo>
                <a:lnTo>
                  <a:pt x="1877" y="102"/>
                </a:lnTo>
                <a:lnTo>
                  <a:pt x="1879" y="102"/>
                </a:lnTo>
                <a:lnTo>
                  <a:pt x="1882" y="102"/>
                </a:lnTo>
                <a:lnTo>
                  <a:pt x="1885" y="102"/>
                </a:lnTo>
                <a:lnTo>
                  <a:pt x="1885" y="105"/>
                </a:lnTo>
                <a:lnTo>
                  <a:pt x="1887" y="105"/>
                </a:lnTo>
                <a:lnTo>
                  <a:pt x="1890" y="105"/>
                </a:lnTo>
                <a:lnTo>
                  <a:pt x="1892" y="105"/>
                </a:lnTo>
                <a:lnTo>
                  <a:pt x="1892" y="102"/>
                </a:lnTo>
                <a:lnTo>
                  <a:pt x="1895" y="102"/>
                </a:lnTo>
                <a:lnTo>
                  <a:pt x="1898" y="102"/>
                </a:lnTo>
                <a:lnTo>
                  <a:pt x="1898" y="105"/>
                </a:lnTo>
                <a:lnTo>
                  <a:pt x="1898" y="102"/>
                </a:lnTo>
                <a:lnTo>
                  <a:pt x="1900" y="102"/>
                </a:lnTo>
                <a:lnTo>
                  <a:pt x="1900" y="105"/>
                </a:lnTo>
                <a:lnTo>
                  <a:pt x="1903" y="105"/>
                </a:lnTo>
                <a:lnTo>
                  <a:pt x="1905" y="105"/>
                </a:lnTo>
                <a:lnTo>
                  <a:pt x="1905" y="107"/>
                </a:lnTo>
                <a:lnTo>
                  <a:pt x="1905" y="105"/>
                </a:lnTo>
                <a:lnTo>
                  <a:pt x="1908" y="105"/>
                </a:lnTo>
                <a:lnTo>
                  <a:pt x="1911" y="105"/>
                </a:lnTo>
                <a:lnTo>
                  <a:pt x="1911" y="102"/>
                </a:lnTo>
                <a:lnTo>
                  <a:pt x="1913" y="102"/>
                </a:lnTo>
                <a:lnTo>
                  <a:pt x="1916" y="100"/>
                </a:lnTo>
                <a:lnTo>
                  <a:pt x="1916" y="97"/>
                </a:lnTo>
                <a:lnTo>
                  <a:pt x="1916" y="94"/>
                </a:lnTo>
                <a:lnTo>
                  <a:pt x="1919" y="94"/>
                </a:lnTo>
                <a:lnTo>
                  <a:pt x="1921" y="94"/>
                </a:lnTo>
                <a:lnTo>
                  <a:pt x="1921" y="97"/>
                </a:lnTo>
                <a:lnTo>
                  <a:pt x="1924" y="100"/>
                </a:lnTo>
                <a:lnTo>
                  <a:pt x="1926" y="100"/>
                </a:lnTo>
                <a:lnTo>
                  <a:pt x="1929" y="100"/>
                </a:lnTo>
                <a:lnTo>
                  <a:pt x="1932" y="102"/>
                </a:lnTo>
                <a:lnTo>
                  <a:pt x="1934" y="102"/>
                </a:lnTo>
                <a:lnTo>
                  <a:pt x="1937" y="102"/>
                </a:lnTo>
                <a:lnTo>
                  <a:pt x="1939" y="102"/>
                </a:lnTo>
                <a:lnTo>
                  <a:pt x="1942" y="102"/>
                </a:lnTo>
                <a:lnTo>
                  <a:pt x="1942" y="105"/>
                </a:lnTo>
                <a:lnTo>
                  <a:pt x="1942" y="102"/>
                </a:lnTo>
                <a:lnTo>
                  <a:pt x="1945" y="102"/>
                </a:lnTo>
                <a:lnTo>
                  <a:pt x="1947" y="102"/>
                </a:lnTo>
                <a:lnTo>
                  <a:pt x="1950" y="102"/>
                </a:lnTo>
                <a:lnTo>
                  <a:pt x="1950" y="105"/>
                </a:lnTo>
                <a:lnTo>
                  <a:pt x="1952" y="105"/>
                </a:lnTo>
                <a:lnTo>
                  <a:pt x="1952" y="102"/>
                </a:lnTo>
                <a:lnTo>
                  <a:pt x="1955" y="102"/>
                </a:lnTo>
                <a:lnTo>
                  <a:pt x="1958" y="102"/>
                </a:lnTo>
                <a:lnTo>
                  <a:pt x="1958" y="100"/>
                </a:lnTo>
                <a:lnTo>
                  <a:pt x="1958" y="102"/>
                </a:lnTo>
                <a:lnTo>
                  <a:pt x="1960" y="102"/>
                </a:lnTo>
                <a:lnTo>
                  <a:pt x="1960" y="100"/>
                </a:lnTo>
                <a:lnTo>
                  <a:pt x="1963" y="100"/>
                </a:lnTo>
                <a:lnTo>
                  <a:pt x="1965" y="100"/>
                </a:lnTo>
                <a:lnTo>
                  <a:pt x="1968" y="100"/>
                </a:lnTo>
                <a:lnTo>
                  <a:pt x="1968" y="97"/>
                </a:lnTo>
                <a:lnTo>
                  <a:pt x="1968" y="100"/>
                </a:lnTo>
                <a:lnTo>
                  <a:pt x="1971" y="100"/>
                </a:lnTo>
                <a:lnTo>
                  <a:pt x="1973" y="100"/>
                </a:lnTo>
                <a:lnTo>
                  <a:pt x="1973" y="102"/>
                </a:lnTo>
                <a:lnTo>
                  <a:pt x="1976" y="102"/>
                </a:lnTo>
                <a:lnTo>
                  <a:pt x="1979" y="102"/>
                </a:lnTo>
                <a:lnTo>
                  <a:pt x="1979" y="105"/>
                </a:lnTo>
                <a:lnTo>
                  <a:pt x="1981" y="105"/>
                </a:lnTo>
                <a:lnTo>
                  <a:pt x="1984" y="107"/>
                </a:lnTo>
                <a:lnTo>
                  <a:pt x="1986" y="107"/>
                </a:lnTo>
                <a:lnTo>
                  <a:pt x="1986" y="110"/>
                </a:lnTo>
                <a:lnTo>
                  <a:pt x="1989" y="110"/>
                </a:lnTo>
                <a:lnTo>
                  <a:pt x="1989" y="107"/>
                </a:lnTo>
                <a:lnTo>
                  <a:pt x="1989" y="110"/>
                </a:lnTo>
                <a:lnTo>
                  <a:pt x="1989" y="107"/>
                </a:lnTo>
                <a:lnTo>
                  <a:pt x="1992" y="107"/>
                </a:lnTo>
                <a:lnTo>
                  <a:pt x="1992" y="110"/>
                </a:lnTo>
                <a:lnTo>
                  <a:pt x="1992" y="107"/>
                </a:lnTo>
                <a:lnTo>
                  <a:pt x="1994" y="107"/>
                </a:lnTo>
                <a:lnTo>
                  <a:pt x="1992" y="107"/>
                </a:lnTo>
                <a:lnTo>
                  <a:pt x="1992" y="105"/>
                </a:lnTo>
                <a:lnTo>
                  <a:pt x="1994" y="105"/>
                </a:lnTo>
                <a:lnTo>
                  <a:pt x="1997" y="105"/>
                </a:lnTo>
                <a:lnTo>
                  <a:pt x="1999" y="102"/>
                </a:lnTo>
                <a:lnTo>
                  <a:pt x="2002" y="102"/>
                </a:lnTo>
                <a:lnTo>
                  <a:pt x="2005" y="102"/>
                </a:lnTo>
                <a:lnTo>
                  <a:pt x="2007" y="102"/>
                </a:lnTo>
                <a:lnTo>
                  <a:pt x="2010" y="102"/>
                </a:lnTo>
                <a:lnTo>
                  <a:pt x="2012" y="102"/>
                </a:lnTo>
                <a:lnTo>
                  <a:pt x="2012" y="105"/>
                </a:lnTo>
                <a:lnTo>
                  <a:pt x="2012" y="102"/>
                </a:lnTo>
                <a:lnTo>
                  <a:pt x="2012" y="105"/>
                </a:lnTo>
                <a:lnTo>
                  <a:pt x="2015" y="105"/>
                </a:lnTo>
                <a:lnTo>
                  <a:pt x="2018" y="105"/>
                </a:lnTo>
                <a:lnTo>
                  <a:pt x="2018" y="107"/>
                </a:lnTo>
                <a:lnTo>
                  <a:pt x="2018" y="110"/>
                </a:lnTo>
                <a:lnTo>
                  <a:pt x="2015" y="110"/>
                </a:lnTo>
                <a:lnTo>
                  <a:pt x="2012" y="110"/>
                </a:lnTo>
                <a:lnTo>
                  <a:pt x="2012" y="107"/>
                </a:lnTo>
                <a:lnTo>
                  <a:pt x="2010" y="107"/>
                </a:lnTo>
                <a:lnTo>
                  <a:pt x="2007" y="107"/>
                </a:lnTo>
                <a:lnTo>
                  <a:pt x="2005" y="107"/>
                </a:lnTo>
                <a:lnTo>
                  <a:pt x="2005" y="110"/>
                </a:lnTo>
                <a:lnTo>
                  <a:pt x="2002" y="110"/>
                </a:lnTo>
                <a:lnTo>
                  <a:pt x="1999" y="110"/>
                </a:lnTo>
                <a:lnTo>
                  <a:pt x="1999" y="113"/>
                </a:lnTo>
                <a:lnTo>
                  <a:pt x="1997" y="113"/>
                </a:lnTo>
                <a:lnTo>
                  <a:pt x="1997" y="115"/>
                </a:lnTo>
                <a:lnTo>
                  <a:pt x="1997" y="118"/>
                </a:lnTo>
                <a:lnTo>
                  <a:pt x="1994" y="118"/>
                </a:lnTo>
                <a:lnTo>
                  <a:pt x="1992" y="118"/>
                </a:lnTo>
                <a:lnTo>
                  <a:pt x="1994" y="118"/>
                </a:lnTo>
                <a:lnTo>
                  <a:pt x="1994" y="121"/>
                </a:lnTo>
                <a:lnTo>
                  <a:pt x="1992" y="121"/>
                </a:lnTo>
                <a:lnTo>
                  <a:pt x="1992" y="123"/>
                </a:lnTo>
                <a:lnTo>
                  <a:pt x="1989" y="123"/>
                </a:lnTo>
                <a:lnTo>
                  <a:pt x="1986" y="123"/>
                </a:lnTo>
                <a:lnTo>
                  <a:pt x="1984" y="123"/>
                </a:lnTo>
                <a:lnTo>
                  <a:pt x="1984" y="121"/>
                </a:lnTo>
                <a:lnTo>
                  <a:pt x="1984" y="123"/>
                </a:lnTo>
                <a:lnTo>
                  <a:pt x="1981" y="126"/>
                </a:lnTo>
                <a:lnTo>
                  <a:pt x="1979" y="126"/>
                </a:lnTo>
                <a:lnTo>
                  <a:pt x="1976" y="126"/>
                </a:lnTo>
                <a:lnTo>
                  <a:pt x="1973" y="126"/>
                </a:lnTo>
                <a:lnTo>
                  <a:pt x="1973" y="128"/>
                </a:lnTo>
                <a:lnTo>
                  <a:pt x="1973" y="126"/>
                </a:lnTo>
                <a:lnTo>
                  <a:pt x="1973" y="128"/>
                </a:lnTo>
                <a:lnTo>
                  <a:pt x="1971" y="128"/>
                </a:lnTo>
                <a:lnTo>
                  <a:pt x="1971" y="131"/>
                </a:lnTo>
                <a:lnTo>
                  <a:pt x="1968" y="131"/>
                </a:lnTo>
                <a:lnTo>
                  <a:pt x="1971" y="131"/>
                </a:lnTo>
                <a:lnTo>
                  <a:pt x="1971" y="134"/>
                </a:lnTo>
                <a:lnTo>
                  <a:pt x="1968" y="134"/>
                </a:lnTo>
                <a:lnTo>
                  <a:pt x="1968" y="131"/>
                </a:lnTo>
                <a:lnTo>
                  <a:pt x="1965" y="131"/>
                </a:lnTo>
                <a:lnTo>
                  <a:pt x="1963" y="131"/>
                </a:lnTo>
                <a:lnTo>
                  <a:pt x="1963" y="128"/>
                </a:lnTo>
                <a:lnTo>
                  <a:pt x="1963" y="126"/>
                </a:lnTo>
                <a:lnTo>
                  <a:pt x="1960" y="126"/>
                </a:lnTo>
                <a:lnTo>
                  <a:pt x="1960" y="123"/>
                </a:lnTo>
                <a:lnTo>
                  <a:pt x="1958" y="123"/>
                </a:lnTo>
                <a:lnTo>
                  <a:pt x="1955" y="123"/>
                </a:lnTo>
                <a:lnTo>
                  <a:pt x="1955" y="121"/>
                </a:lnTo>
                <a:lnTo>
                  <a:pt x="1952" y="121"/>
                </a:lnTo>
                <a:lnTo>
                  <a:pt x="1950" y="121"/>
                </a:lnTo>
                <a:lnTo>
                  <a:pt x="1950" y="118"/>
                </a:lnTo>
                <a:lnTo>
                  <a:pt x="1947" y="118"/>
                </a:lnTo>
                <a:lnTo>
                  <a:pt x="1945" y="118"/>
                </a:lnTo>
                <a:lnTo>
                  <a:pt x="1942" y="118"/>
                </a:lnTo>
                <a:lnTo>
                  <a:pt x="1942" y="121"/>
                </a:lnTo>
                <a:lnTo>
                  <a:pt x="1939" y="123"/>
                </a:lnTo>
                <a:lnTo>
                  <a:pt x="1942" y="123"/>
                </a:lnTo>
                <a:lnTo>
                  <a:pt x="1942" y="126"/>
                </a:lnTo>
                <a:lnTo>
                  <a:pt x="1939" y="128"/>
                </a:lnTo>
                <a:lnTo>
                  <a:pt x="1942" y="128"/>
                </a:lnTo>
                <a:lnTo>
                  <a:pt x="1942" y="131"/>
                </a:lnTo>
                <a:lnTo>
                  <a:pt x="1945" y="131"/>
                </a:lnTo>
                <a:lnTo>
                  <a:pt x="1942" y="131"/>
                </a:lnTo>
                <a:lnTo>
                  <a:pt x="1942" y="134"/>
                </a:lnTo>
                <a:lnTo>
                  <a:pt x="1939" y="134"/>
                </a:lnTo>
                <a:lnTo>
                  <a:pt x="1942" y="134"/>
                </a:lnTo>
                <a:lnTo>
                  <a:pt x="1939" y="134"/>
                </a:lnTo>
                <a:lnTo>
                  <a:pt x="1937" y="134"/>
                </a:lnTo>
                <a:lnTo>
                  <a:pt x="1937" y="131"/>
                </a:lnTo>
                <a:lnTo>
                  <a:pt x="1937" y="134"/>
                </a:lnTo>
                <a:lnTo>
                  <a:pt x="1937" y="131"/>
                </a:lnTo>
                <a:lnTo>
                  <a:pt x="1937" y="134"/>
                </a:lnTo>
                <a:lnTo>
                  <a:pt x="1934" y="134"/>
                </a:lnTo>
                <a:lnTo>
                  <a:pt x="1934" y="131"/>
                </a:lnTo>
                <a:lnTo>
                  <a:pt x="1934" y="134"/>
                </a:lnTo>
                <a:lnTo>
                  <a:pt x="1932" y="134"/>
                </a:lnTo>
                <a:lnTo>
                  <a:pt x="1929" y="134"/>
                </a:lnTo>
                <a:lnTo>
                  <a:pt x="1926" y="134"/>
                </a:lnTo>
                <a:lnTo>
                  <a:pt x="1926" y="131"/>
                </a:lnTo>
                <a:lnTo>
                  <a:pt x="1924" y="131"/>
                </a:lnTo>
                <a:lnTo>
                  <a:pt x="1924" y="134"/>
                </a:lnTo>
                <a:lnTo>
                  <a:pt x="1921" y="134"/>
                </a:lnTo>
                <a:lnTo>
                  <a:pt x="1921" y="136"/>
                </a:lnTo>
                <a:lnTo>
                  <a:pt x="1921" y="139"/>
                </a:lnTo>
                <a:lnTo>
                  <a:pt x="1921" y="141"/>
                </a:lnTo>
                <a:lnTo>
                  <a:pt x="1919" y="141"/>
                </a:lnTo>
                <a:lnTo>
                  <a:pt x="1921" y="141"/>
                </a:lnTo>
                <a:lnTo>
                  <a:pt x="1921" y="144"/>
                </a:lnTo>
                <a:lnTo>
                  <a:pt x="1919" y="144"/>
                </a:lnTo>
                <a:lnTo>
                  <a:pt x="1919" y="147"/>
                </a:lnTo>
                <a:lnTo>
                  <a:pt x="1916" y="147"/>
                </a:lnTo>
                <a:lnTo>
                  <a:pt x="1916" y="149"/>
                </a:lnTo>
                <a:lnTo>
                  <a:pt x="1916" y="152"/>
                </a:lnTo>
                <a:lnTo>
                  <a:pt x="1913" y="152"/>
                </a:lnTo>
                <a:lnTo>
                  <a:pt x="1911" y="152"/>
                </a:lnTo>
                <a:lnTo>
                  <a:pt x="1908" y="152"/>
                </a:lnTo>
                <a:lnTo>
                  <a:pt x="1905" y="152"/>
                </a:lnTo>
                <a:lnTo>
                  <a:pt x="1905" y="155"/>
                </a:lnTo>
                <a:lnTo>
                  <a:pt x="1903" y="155"/>
                </a:lnTo>
                <a:lnTo>
                  <a:pt x="1903" y="152"/>
                </a:lnTo>
                <a:lnTo>
                  <a:pt x="1903" y="155"/>
                </a:lnTo>
                <a:lnTo>
                  <a:pt x="1900" y="155"/>
                </a:lnTo>
                <a:lnTo>
                  <a:pt x="1898" y="155"/>
                </a:lnTo>
                <a:lnTo>
                  <a:pt x="1895" y="155"/>
                </a:lnTo>
                <a:lnTo>
                  <a:pt x="1895" y="152"/>
                </a:lnTo>
                <a:lnTo>
                  <a:pt x="1895" y="149"/>
                </a:lnTo>
                <a:lnTo>
                  <a:pt x="1895" y="147"/>
                </a:lnTo>
                <a:lnTo>
                  <a:pt x="1892" y="147"/>
                </a:lnTo>
                <a:lnTo>
                  <a:pt x="1892" y="144"/>
                </a:lnTo>
                <a:lnTo>
                  <a:pt x="1892" y="141"/>
                </a:lnTo>
                <a:lnTo>
                  <a:pt x="1890" y="141"/>
                </a:lnTo>
                <a:lnTo>
                  <a:pt x="1890" y="139"/>
                </a:lnTo>
                <a:lnTo>
                  <a:pt x="1887" y="139"/>
                </a:lnTo>
                <a:lnTo>
                  <a:pt x="1885" y="139"/>
                </a:lnTo>
                <a:lnTo>
                  <a:pt x="1885" y="136"/>
                </a:lnTo>
                <a:lnTo>
                  <a:pt x="1882" y="136"/>
                </a:lnTo>
                <a:lnTo>
                  <a:pt x="1879" y="136"/>
                </a:lnTo>
                <a:lnTo>
                  <a:pt x="1879" y="134"/>
                </a:lnTo>
                <a:lnTo>
                  <a:pt x="1877" y="134"/>
                </a:lnTo>
                <a:lnTo>
                  <a:pt x="1874" y="134"/>
                </a:lnTo>
                <a:lnTo>
                  <a:pt x="1874" y="131"/>
                </a:lnTo>
                <a:lnTo>
                  <a:pt x="1872" y="131"/>
                </a:lnTo>
                <a:lnTo>
                  <a:pt x="1872" y="128"/>
                </a:lnTo>
                <a:lnTo>
                  <a:pt x="1869" y="128"/>
                </a:lnTo>
                <a:lnTo>
                  <a:pt x="1869" y="126"/>
                </a:lnTo>
                <a:lnTo>
                  <a:pt x="1866" y="126"/>
                </a:lnTo>
                <a:lnTo>
                  <a:pt x="1866" y="123"/>
                </a:lnTo>
                <a:lnTo>
                  <a:pt x="1866" y="121"/>
                </a:lnTo>
                <a:lnTo>
                  <a:pt x="1864" y="121"/>
                </a:lnTo>
                <a:lnTo>
                  <a:pt x="1864" y="118"/>
                </a:lnTo>
                <a:lnTo>
                  <a:pt x="1861" y="118"/>
                </a:lnTo>
                <a:lnTo>
                  <a:pt x="1858" y="118"/>
                </a:lnTo>
                <a:lnTo>
                  <a:pt x="1856" y="118"/>
                </a:lnTo>
                <a:lnTo>
                  <a:pt x="1853" y="118"/>
                </a:lnTo>
                <a:lnTo>
                  <a:pt x="1853" y="121"/>
                </a:lnTo>
                <a:lnTo>
                  <a:pt x="1851" y="121"/>
                </a:lnTo>
                <a:lnTo>
                  <a:pt x="1851" y="123"/>
                </a:lnTo>
                <a:lnTo>
                  <a:pt x="1848" y="123"/>
                </a:lnTo>
                <a:lnTo>
                  <a:pt x="1845" y="123"/>
                </a:lnTo>
                <a:lnTo>
                  <a:pt x="1845" y="121"/>
                </a:lnTo>
                <a:lnTo>
                  <a:pt x="1843" y="121"/>
                </a:lnTo>
                <a:lnTo>
                  <a:pt x="1843" y="123"/>
                </a:lnTo>
                <a:lnTo>
                  <a:pt x="1840" y="123"/>
                </a:lnTo>
                <a:lnTo>
                  <a:pt x="1840" y="121"/>
                </a:lnTo>
                <a:lnTo>
                  <a:pt x="1838" y="121"/>
                </a:lnTo>
                <a:lnTo>
                  <a:pt x="1838" y="123"/>
                </a:lnTo>
                <a:lnTo>
                  <a:pt x="1838" y="121"/>
                </a:lnTo>
                <a:lnTo>
                  <a:pt x="1835" y="121"/>
                </a:lnTo>
                <a:lnTo>
                  <a:pt x="1835" y="123"/>
                </a:lnTo>
                <a:lnTo>
                  <a:pt x="1832" y="123"/>
                </a:lnTo>
                <a:lnTo>
                  <a:pt x="1832" y="126"/>
                </a:lnTo>
                <a:lnTo>
                  <a:pt x="1832" y="128"/>
                </a:lnTo>
                <a:lnTo>
                  <a:pt x="1830" y="128"/>
                </a:lnTo>
                <a:lnTo>
                  <a:pt x="1830" y="131"/>
                </a:lnTo>
                <a:lnTo>
                  <a:pt x="1830" y="134"/>
                </a:lnTo>
                <a:lnTo>
                  <a:pt x="1827" y="134"/>
                </a:lnTo>
                <a:lnTo>
                  <a:pt x="1827" y="136"/>
                </a:lnTo>
                <a:lnTo>
                  <a:pt x="1827" y="139"/>
                </a:lnTo>
                <a:lnTo>
                  <a:pt x="1825" y="139"/>
                </a:lnTo>
                <a:lnTo>
                  <a:pt x="1825" y="141"/>
                </a:lnTo>
                <a:lnTo>
                  <a:pt x="1827" y="141"/>
                </a:lnTo>
                <a:lnTo>
                  <a:pt x="1827" y="144"/>
                </a:lnTo>
                <a:lnTo>
                  <a:pt x="1825" y="144"/>
                </a:lnTo>
                <a:lnTo>
                  <a:pt x="1825" y="141"/>
                </a:lnTo>
                <a:lnTo>
                  <a:pt x="1825" y="139"/>
                </a:lnTo>
                <a:lnTo>
                  <a:pt x="1825" y="136"/>
                </a:lnTo>
                <a:lnTo>
                  <a:pt x="1825" y="134"/>
                </a:lnTo>
                <a:lnTo>
                  <a:pt x="1822" y="136"/>
                </a:lnTo>
                <a:lnTo>
                  <a:pt x="1822" y="139"/>
                </a:lnTo>
                <a:lnTo>
                  <a:pt x="1819" y="139"/>
                </a:lnTo>
                <a:lnTo>
                  <a:pt x="1822" y="139"/>
                </a:lnTo>
                <a:lnTo>
                  <a:pt x="1822" y="141"/>
                </a:lnTo>
                <a:lnTo>
                  <a:pt x="1822" y="144"/>
                </a:lnTo>
                <a:lnTo>
                  <a:pt x="1819" y="144"/>
                </a:lnTo>
                <a:lnTo>
                  <a:pt x="1819" y="147"/>
                </a:lnTo>
                <a:lnTo>
                  <a:pt x="1819" y="149"/>
                </a:lnTo>
                <a:lnTo>
                  <a:pt x="1819" y="152"/>
                </a:lnTo>
                <a:lnTo>
                  <a:pt x="1819" y="155"/>
                </a:lnTo>
                <a:lnTo>
                  <a:pt x="1819" y="157"/>
                </a:lnTo>
                <a:lnTo>
                  <a:pt x="1819" y="160"/>
                </a:lnTo>
                <a:lnTo>
                  <a:pt x="1819" y="162"/>
                </a:lnTo>
                <a:lnTo>
                  <a:pt x="1819" y="165"/>
                </a:lnTo>
                <a:lnTo>
                  <a:pt x="1822" y="165"/>
                </a:lnTo>
                <a:lnTo>
                  <a:pt x="1822" y="162"/>
                </a:lnTo>
                <a:lnTo>
                  <a:pt x="1825" y="162"/>
                </a:lnTo>
                <a:lnTo>
                  <a:pt x="1825" y="165"/>
                </a:lnTo>
                <a:lnTo>
                  <a:pt x="1827" y="165"/>
                </a:lnTo>
                <a:lnTo>
                  <a:pt x="1827" y="168"/>
                </a:lnTo>
                <a:lnTo>
                  <a:pt x="1827" y="165"/>
                </a:lnTo>
                <a:lnTo>
                  <a:pt x="1827" y="168"/>
                </a:lnTo>
                <a:lnTo>
                  <a:pt x="1830" y="168"/>
                </a:lnTo>
                <a:lnTo>
                  <a:pt x="1832" y="168"/>
                </a:lnTo>
                <a:lnTo>
                  <a:pt x="1835" y="170"/>
                </a:lnTo>
                <a:lnTo>
                  <a:pt x="1838" y="170"/>
                </a:lnTo>
                <a:lnTo>
                  <a:pt x="1838" y="168"/>
                </a:lnTo>
                <a:lnTo>
                  <a:pt x="1838" y="170"/>
                </a:lnTo>
                <a:lnTo>
                  <a:pt x="1840" y="170"/>
                </a:lnTo>
                <a:lnTo>
                  <a:pt x="1840" y="168"/>
                </a:lnTo>
                <a:lnTo>
                  <a:pt x="1843" y="168"/>
                </a:lnTo>
                <a:lnTo>
                  <a:pt x="1845" y="168"/>
                </a:lnTo>
                <a:lnTo>
                  <a:pt x="1848" y="168"/>
                </a:lnTo>
                <a:lnTo>
                  <a:pt x="1848" y="170"/>
                </a:lnTo>
                <a:lnTo>
                  <a:pt x="1851" y="170"/>
                </a:lnTo>
                <a:lnTo>
                  <a:pt x="1851" y="173"/>
                </a:lnTo>
                <a:lnTo>
                  <a:pt x="1851" y="175"/>
                </a:lnTo>
                <a:lnTo>
                  <a:pt x="1851" y="178"/>
                </a:lnTo>
                <a:lnTo>
                  <a:pt x="1851" y="181"/>
                </a:lnTo>
                <a:lnTo>
                  <a:pt x="1851" y="183"/>
                </a:lnTo>
                <a:lnTo>
                  <a:pt x="1853" y="183"/>
                </a:lnTo>
                <a:lnTo>
                  <a:pt x="1853" y="186"/>
                </a:lnTo>
                <a:lnTo>
                  <a:pt x="1853" y="188"/>
                </a:lnTo>
                <a:lnTo>
                  <a:pt x="1853" y="191"/>
                </a:lnTo>
                <a:lnTo>
                  <a:pt x="1853" y="194"/>
                </a:lnTo>
                <a:lnTo>
                  <a:pt x="1851" y="194"/>
                </a:lnTo>
                <a:lnTo>
                  <a:pt x="1851" y="196"/>
                </a:lnTo>
                <a:lnTo>
                  <a:pt x="1853" y="196"/>
                </a:lnTo>
                <a:lnTo>
                  <a:pt x="1853" y="199"/>
                </a:lnTo>
                <a:lnTo>
                  <a:pt x="1856" y="199"/>
                </a:lnTo>
                <a:lnTo>
                  <a:pt x="1856" y="202"/>
                </a:lnTo>
                <a:lnTo>
                  <a:pt x="1858" y="202"/>
                </a:lnTo>
                <a:lnTo>
                  <a:pt x="1861" y="202"/>
                </a:lnTo>
                <a:lnTo>
                  <a:pt x="1861" y="204"/>
                </a:lnTo>
                <a:lnTo>
                  <a:pt x="1861" y="202"/>
                </a:lnTo>
                <a:lnTo>
                  <a:pt x="1861" y="204"/>
                </a:lnTo>
                <a:lnTo>
                  <a:pt x="1864" y="204"/>
                </a:lnTo>
                <a:lnTo>
                  <a:pt x="1861" y="204"/>
                </a:lnTo>
                <a:lnTo>
                  <a:pt x="1864" y="204"/>
                </a:lnTo>
                <a:lnTo>
                  <a:pt x="1861" y="204"/>
                </a:lnTo>
                <a:lnTo>
                  <a:pt x="1861" y="207"/>
                </a:lnTo>
                <a:lnTo>
                  <a:pt x="1864" y="207"/>
                </a:lnTo>
                <a:lnTo>
                  <a:pt x="1861" y="207"/>
                </a:lnTo>
                <a:lnTo>
                  <a:pt x="1864" y="207"/>
                </a:lnTo>
                <a:lnTo>
                  <a:pt x="1864" y="209"/>
                </a:lnTo>
                <a:lnTo>
                  <a:pt x="1866" y="209"/>
                </a:lnTo>
                <a:lnTo>
                  <a:pt x="1866" y="212"/>
                </a:lnTo>
                <a:lnTo>
                  <a:pt x="1866" y="209"/>
                </a:lnTo>
                <a:lnTo>
                  <a:pt x="1866" y="212"/>
                </a:lnTo>
                <a:lnTo>
                  <a:pt x="1869" y="212"/>
                </a:lnTo>
                <a:lnTo>
                  <a:pt x="1869" y="215"/>
                </a:lnTo>
                <a:lnTo>
                  <a:pt x="1872" y="215"/>
                </a:lnTo>
                <a:lnTo>
                  <a:pt x="1874" y="215"/>
                </a:lnTo>
                <a:lnTo>
                  <a:pt x="1877" y="215"/>
                </a:lnTo>
                <a:lnTo>
                  <a:pt x="1879" y="215"/>
                </a:lnTo>
                <a:lnTo>
                  <a:pt x="1879" y="217"/>
                </a:lnTo>
                <a:lnTo>
                  <a:pt x="1877" y="217"/>
                </a:lnTo>
                <a:lnTo>
                  <a:pt x="1877" y="220"/>
                </a:lnTo>
                <a:lnTo>
                  <a:pt x="1879" y="220"/>
                </a:lnTo>
                <a:lnTo>
                  <a:pt x="1882" y="220"/>
                </a:lnTo>
                <a:lnTo>
                  <a:pt x="1882" y="222"/>
                </a:lnTo>
                <a:lnTo>
                  <a:pt x="1882" y="225"/>
                </a:lnTo>
                <a:lnTo>
                  <a:pt x="1885" y="225"/>
                </a:lnTo>
                <a:lnTo>
                  <a:pt x="1887" y="225"/>
                </a:lnTo>
                <a:lnTo>
                  <a:pt x="1887" y="228"/>
                </a:lnTo>
                <a:lnTo>
                  <a:pt x="1890" y="228"/>
                </a:lnTo>
                <a:lnTo>
                  <a:pt x="1890" y="230"/>
                </a:lnTo>
                <a:lnTo>
                  <a:pt x="1892" y="230"/>
                </a:lnTo>
                <a:lnTo>
                  <a:pt x="1892" y="233"/>
                </a:lnTo>
                <a:lnTo>
                  <a:pt x="1892" y="235"/>
                </a:lnTo>
                <a:lnTo>
                  <a:pt x="1895" y="235"/>
                </a:lnTo>
                <a:lnTo>
                  <a:pt x="1898" y="238"/>
                </a:lnTo>
                <a:lnTo>
                  <a:pt x="1898" y="235"/>
                </a:lnTo>
                <a:lnTo>
                  <a:pt x="1898" y="238"/>
                </a:lnTo>
                <a:lnTo>
                  <a:pt x="1900" y="238"/>
                </a:lnTo>
                <a:lnTo>
                  <a:pt x="1903" y="238"/>
                </a:lnTo>
                <a:lnTo>
                  <a:pt x="1905" y="238"/>
                </a:lnTo>
                <a:lnTo>
                  <a:pt x="1905" y="235"/>
                </a:lnTo>
                <a:lnTo>
                  <a:pt x="1905" y="233"/>
                </a:lnTo>
                <a:lnTo>
                  <a:pt x="1905" y="230"/>
                </a:lnTo>
                <a:lnTo>
                  <a:pt x="1908" y="230"/>
                </a:lnTo>
                <a:lnTo>
                  <a:pt x="1911" y="230"/>
                </a:lnTo>
                <a:lnTo>
                  <a:pt x="1913" y="230"/>
                </a:lnTo>
                <a:lnTo>
                  <a:pt x="1913" y="228"/>
                </a:lnTo>
                <a:lnTo>
                  <a:pt x="1916" y="228"/>
                </a:lnTo>
                <a:lnTo>
                  <a:pt x="1916" y="230"/>
                </a:lnTo>
                <a:lnTo>
                  <a:pt x="1919" y="230"/>
                </a:lnTo>
                <a:lnTo>
                  <a:pt x="1919" y="233"/>
                </a:lnTo>
                <a:lnTo>
                  <a:pt x="1919" y="235"/>
                </a:lnTo>
                <a:lnTo>
                  <a:pt x="1921" y="235"/>
                </a:lnTo>
                <a:lnTo>
                  <a:pt x="1919" y="235"/>
                </a:lnTo>
                <a:lnTo>
                  <a:pt x="1921" y="235"/>
                </a:lnTo>
                <a:lnTo>
                  <a:pt x="1921" y="238"/>
                </a:lnTo>
                <a:lnTo>
                  <a:pt x="1921" y="241"/>
                </a:lnTo>
                <a:lnTo>
                  <a:pt x="1921" y="243"/>
                </a:lnTo>
                <a:lnTo>
                  <a:pt x="1921" y="246"/>
                </a:lnTo>
                <a:lnTo>
                  <a:pt x="1919" y="246"/>
                </a:lnTo>
                <a:lnTo>
                  <a:pt x="1919" y="249"/>
                </a:lnTo>
                <a:lnTo>
                  <a:pt x="1919" y="251"/>
                </a:lnTo>
                <a:lnTo>
                  <a:pt x="1916" y="254"/>
                </a:lnTo>
                <a:lnTo>
                  <a:pt x="1916" y="256"/>
                </a:lnTo>
                <a:lnTo>
                  <a:pt x="1913" y="256"/>
                </a:lnTo>
                <a:lnTo>
                  <a:pt x="1913" y="259"/>
                </a:lnTo>
                <a:lnTo>
                  <a:pt x="1911" y="259"/>
                </a:lnTo>
                <a:lnTo>
                  <a:pt x="1911" y="262"/>
                </a:lnTo>
                <a:lnTo>
                  <a:pt x="1913" y="262"/>
                </a:lnTo>
                <a:lnTo>
                  <a:pt x="1913" y="264"/>
                </a:lnTo>
                <a:lnTo>
                  <a:pt x="1913" y="267"/>
                </a:lnTo>
                <a:lnTo>
                  <a:pt x="1913" y="269"/>
                </a:lnTo>
                <a:lnTo>
                  <a:pt x="1911" y="272"/>
                </a:lnTo>
                <a:lnTo>
                  <a:pt x="1908" y="272"/>
                </a:lnTo>
                <a:lnTo>
                  <a:pt x="1905" y="272"/>
                </a:lnTo>
                <a:lnTo>
                  <a:pt x="1905" y="269"/>
                </a:lnTo>
                <a:lnTo>
                  <a:pt x="1903" y="269"/>
                </a:lnTo>
                <a:lnTo>
                  <a:pt x="1903" y="267"/>
                </a:lnTo>
                <a:lnTo>
                  <a:pt x="1900" y="267"/>
                </a:lnTo>
                <a:lnTo>
                  <a:pt x="1898" y="267"/>
                </a:lnTo>
                <a:lnTo>
                  <a:pt x="1898" y="264"/>
                </a:lnTo>
                <a:lnTo>
                  <a:pt x="1895" y="264"/>
                </a:lnTo>
                <a:lnTo>
                  <a:pt x="1892" y="264"/>
                </a:lnTo>
                <a:lnTo>
                  <a:pt x="1890" y="264"/>
                </a:lnTo>
                <a:lnTo>
                  <a:pt x="1887" y="264"/>
                </a:lnTo>
                <a:lnTo>
                  <a:pt x="1885" y="264"/>
                </a:lnTo>
                <a:lnTo>
                  <a:pt x="1882" y="264"/>
                </a:lnTo>
                <a:lnTo>
                  <a:pt x="1879" y="264"/>
                </a:lnTo>
                <a:lnTo>
                  <a:pt x="1879" y="267"/>
                </a:lnTo>
                <a:lnTo>
                  <a:pt x="1877" y="267"/>
                </a:lnTo>
                <a:lnTo>
                  <a:pt x="1874" y="267"/>
                </a:lnTo>
                <a:lnTo>
                  <a:pt x="1874" y="269"/>
                </a:lnTo>
                <a:lnTo>
                  <a:pt x="1874" y="267"/>
                </a:lnTo>
                <a:lnTo>
                  <a:pt x="1874" y="269"/>
                </a:lnTo>
                <a:lnTo>
                  <a:pt x="1872" y="269"/>
                </a:lnTo>
                <a:lnTo>
                  <a:pt x="1872" y="267"/>
                </a:lnTo>
                <a:lnTo>
                  <a:pt x="1869" y="267"/>
                </a:lnTo>
                <a:lnTo>
                  <a:pt x="1869" y="264"/>
                </a:lnTo>
                <a:lnTo>
                  <a:pt x="1869" y="262"/>
                </a:lnTo>
                <a:lnTo>
                  <a:pt x="1869" y="259"/>
                </a:lnTo>
                <a:lnTo>
                  <a:pt x="1872" y="259"/>
                </a:lnTo>
                <a:lnTo>
                  <a:pt x="1872" y="256"/>
                </a:lnTo>
                <a:lnTo>
                  <a:pt x="1872" y="254"/>
                </a:lnTo>
                <a:lnTo>
                  <a:pt x="1872" y="251"/>
                </a:lnTo>
                <a:lnTo>
                  <a:pt x="1874" y="251"/>
                </a:lnTo>
                <a:lnTo>
                  <a:pt x="1877" y="251"/>
                </a:lnTo>
                <a:lnTo>
                  <a:pt x="1877" y="249"/>
                </a:lnTo>
                <a:lnTo>
                  <a:pt x="1879" y="249"/>
                </a:lnTo>
                <a:lnTo>
                  <a:pt x="1882" y="249"/>
                </a:lnTo>
                <a:lnTo>
                  <a:pt x="1885" y="249"/>
                </a:lnTo>
                <a:lnTo>
                  <a:pt x="1885" y="251"/>
                </a:lnTo>
                <a:lnTo>
                  <a:pt x="1885" y="254"/>
                </a:lnTo>
                <a:lnTo>
                  <a:pt x="1885" y="256"/>
                </a:lnTo>
                <a:lnTo>
                  <a:pt x="1887" y="256"/>
                </a:lnTo>
                <a:lnTo>
                  <a:pt x="1887" y="254"/>
                </a:lnTo>
                <a:lnTo>
                  <a:pt x="1890" y="254"/>
                </a:lnTo>
                <a:lnTo>
                  <a:pt x="1892" y="254"/>
                </a:lnTo>
                <a:lnTo>
                  <a:pt x="1892" y="251"/>
                </a:lnTo>
                <a:lnTo>
                  <a:pt x="1892" y="249"/>
                </a:lnTo>
                <a:lnTo>
                  <a:pt x="1892" y="246"/>
                </a:lnTo>
                <a:lnTo>
                  <a:pt x="1890" y="246"/>
                </a:lnTo>
                <a:lnTo>
                  <a:pt x="1892" y="246"/>
                </a:lnTo>
                <a:lnTo>
                  <a:pt x="1892" y="243"/>
                </a:lnTo>
                <a:lnTo>
                  <a:pt x="1890" y="243"/>
                </a:lnTo>
                <a:lnTo>
                  <a:pt x="1887" y="243"/>
                </a:lnTo>
                <a:lnTo>
                  <a:pt x="1885" y="243"/>
                </a:lnTo>
                <a:lnTo>
                  <a:pt x="1882" y="243"/>
                </a:lnTo>
                <a:lnTo>
                  <a:pt x="1882" y="241"/>
                </a:lnTo>
                <a:lnTo>
                  <a:pt x="1879" y="243"/>
                </a:lnTo>
                <a:lnTo>
                  <a:pt x="1879" y="241"/>
                </a:lnTo>
                <a:lnTo>
                  <a:pt x="1877" y="241"/>
                </a:lnTo>
                <a:lnTo>
                  <a:pt x="1877" y="243"/>
                </a:lnTo>
                <a:lnTo>
                  <a:pt x="1874" y="243"/>
                </a:lnTo>
                <a:lnTo>
                  <a:pt x="1874" y="241"/>
                </a:lnTo>
                <a:lnTo>
                  <a:pt x="1874" y="238"/>
                </a:lnTo>
                <a:lnTo>
                  <a:pt x="1877" y="238"/>
                </a:lnTo>
                <a:lnTo>
                  <a:pt x="1877" y="235"/>
                </a:lnTo>
                <a:lnTo>
                  <a:pt x="1877" y="233"/>
                </a:lnTo>
                <a:lnTo>
                  <a:pt x="1879" y="233"/>
                </a:lnTo>
                <a:lnTo>
                  <a:pt x="1879" y="230"/>
                </a:lnTo>
                <a:lnTo>
                  <a:pt x="1877" y="230"/>
                </a:lnTo>
                <a:lnTo>
                  <a:pt x="1877" y="228"/>
                </a:lnTo>
                <a:lnTo>
                  <a:pt x="1874" y="228"/>
                </a:lnTo>
                <a:lnTo>
                  <a:pt x="1872" y="228"/>
                </a:lnTo>
                <a:lnTo>
                  <a:pt x="1869" y="228"/>
                </a:lnTo>
                <a:lnTo>
                  <a:pt x="1869" y="225"/>
                </a:lnTo>
                <a:lnTo>
                  <a:pt x="1866" y="225"/>
                </a:lnTo>
                <a:lnTo>
                  <a:pt x="1866" y="222"/>
                </a:lnTo>
                <a:lnTo>
                  <a:pt x="1864" y="222"/>
                </a:lnTo>
                <a:lnTo>
                  <a:pt x="1864" y="225"/>
                </a:lnTo>
                <a:lnTo>
                  <a:pt x="1864" y="228"/>
                </a:lnTo>
                <a:lnTo>
                  <a:pt x="1864" y="230"/>
                </a:lnTo>
                <a:lnTo>
                  <a:pt x="1864" y="233"/>
                </a:lnTo>
                <a:lnTo>
                  <a:pt x="1861" y="233"/>
                </a:lnTo>
                <a:lnTo>
                  <a:pt x="1858" y="233"/>
                </a:lnTo>
                <a:lnTo>
                  <a:pt x="1858" y="235"/>
                </a:lnTo>
                <a:lnTo>
                  <a:pt x="1861" y="235"/>
                </a:lnTo>
                <a:lnTo>
                  <a:pt x="1858" y="235"/>
                </a:lnTo>
                <a:lnTo>
                  <a:pt x="1861" y="235"/>
                </a:lnTo>
                <a:lnTo>
                  <a:pt x="1861" y="238"/>
                </a:lnTo>
                <a:lnTo>
                  <a:pt x="1858" y="238"/>
                </a:lnTo>
                <a:lnTo>
                  <a:pt x="1856" y="238"/>
                </a:lnTo>
                <a:lnTo>
                  <a:pt x="1856" y="241"/>
                </a:lnTo>
                <a:lnTo>
                  <a:pt x="1853" y="241"/>
                </a:lnTo>
                <a:lnTo>
                  <a:pt x="1851" y="241"/>
                </a:lnTo>
                <a:lnTo>
                  <a:pt x="1848" y="241"/>
                </a:lnTo>
                <a:lnTo>
                  <a:pt x="1845" y="241"/>
                </a:lnTo>
                <a:lnTo>
                  <a:pt x="1843" y="241"/>
                </a:lnTo>
                <a:lnTo>
                  <a:pt x="1845" y="241"/>
                </a:lnTo>
                <a:lnTo>
                  <a:pt x="1843" y="241"/>
                </a:lnTo>
                <a:lnTo>
                  <a:pt x="1843" y="238"/>
                </a:lnTo>
                <a:lnTo>
                  <a:pt x="1840" y="238"/>
                </a:lnTo>
                <a:lnTo>
                  <a:pt x="1840" y="241"/>
                </a:lnTo>
                <a:lnTo>
                  <a:pt x="1840" y="243"/>
                </a:lnTo>
                <a:lnTo>
                  <a:pt x="1840" y="246"/>
                </a:lnTo>
                <a:lnTo>
                  <a:pt x="1838" y="249"/>
                </a:lnTo>
                <a:lnTo>
                  <a:pt x="1835" y="249"/>
                </a:lnTo>
                <a:lnTo>
                  <a:pt x="1832" y="249"/>
                </a:lnTo>
                <a:lnTo>
                  <a:pt x="1830" y="249"/>
                </a:lnTo>
                <a:lnTo>
                  <a:pt x="1830" y="251"/>
                </a:lnTo>
                <a:lnTo>
                  <a:pt x="1827" y="251"/>
                </a:lnTo>
                <a:lnTo>
                  <a:pt x="1827" y="254"/>
                </a:lnTo>
                <a:lnTo>
                  <a:pt x="1825" y="254"/>
                </a:lnTo>
                <a:lnTo>
                  <a:pt x="1825" y="256"/>
                </a:lnTo>
                <a:lnTo>
                  <a:pt x="1822" y="256"/>
                </a:lnTo>
                <a:lnTo>
                  <a:pt x="1822" y="254"/>
                </a:lnTo>
                <a:lnTo>
                  <a:pt x="1822" y="251"/>
                </a:lnTo>
                <a:lnTo>
                  <a:pt x="1825" y="251"/>
                </a:lnTo>
                <a:lnTo>
                  <a:pt x="1825" y="249"/>
                </a:lnTo>
                <a:lnTo>
                  <a:pt x="1827" y="249"/>
                </a:lnTo>
                <a:lnTo>
                  <a:pt x="1827" y="246"/>
                </a:lnTo>
                <a:lnTo>
                  <a:pt x="1825" y="246"/>
                </a:lnTo>
                <a:lnTo>
                  <a:pt x="1822" y="246"/>
                </a:lnTo>
                <a:lnTo>
                  <a:pt x="1822" y="243"/>
                </a:lnTo>
                <a:lnTo>
                  <a:pt x="1819" y="243"/>
                </a:lnTo>
                <a:lnTo>
                  <a:pt x="1819" y="246"/>
                </a:lnTo>
                <a:lnTo>
                  <a:pt x="1817" y="246"/>
                </a:lnTo>
                <a:lnTo>
                  <a:pt x="1819" y="246"/>
                </a:lnTo>
                <a:lnTo>
                  <a:pt x="1817" y="246"/>
                </a:lnTo>
                <a:lnTo>
                  <a:pt x="1817" y="249"/>
                </a:lnTo>
                <a:lnTo>
                  <a:pt x="1814" y="249"/>
                </a:lnTo>
                <a:lnTo>
                  <a:pt x="1814" y="251"/>
                </a:lnTo>
                <a:lnTo>
                  <a:pt x="1811" y="251"/>
                </a:lnTo>
                <a:lnTo>
                  <a:pt x="1809" y="251"/>
                </a:lnTo>
                <a:lnTo>
                  <a:pt x="1809" y="249"/>
                </a:lnTo>
                <a:lnTo>
                  <a:pt x="1806" y="249"/>
                </a:lnTo>
                <a:lnTo>
                  <a:pt x="1806" y="251"/>
                </a:lnTo>
                <a:lnTo>
                  <a:pt x="1804" y="251"/>
                </a:lnTo>
                <a:lnTo>
                  <a:pt x="1801" y="251"/>
                </a:lnTo>
                <a:lnTo>
                  <a:pt x="1798" y="251"/>
                </a:lnTo>
                <a:lnTo>
                  <a:pt x="1796" y="251"/>
                </a:lnTo>
                <a:lnTo>
                  <a:pt x="1796" y="254"/>
                </a:lnTo>
                <a:lnTo>
                  <a:pt x="1793" y="254"/>
                </a:lnTo>
                <a:lnTo>
                  <a:pt x="1793" y="256"/>
                </a:lnTo>
                <a:lnTo>
                  <a:pt x="1791" y="256"/>
                </a:lnTo>
                <a:lnTo>
                  <a:pt x="1788" y="256"/>
                </a:lnTo>
                <a:lnTo>
                  <a:pt x="1785" y="254"/>
                </a:lnTo>
                <a:lnTo>
                  <a:pt x="1783" y="254"/>
                </a:lnTo>
                <a:lnTo>
                  <a:pt x="1783" y="251"/>
                </a:lnTo>
                <a:lnTo>
                  <a:pt x="1780" y="251"/>
                </a:lnTo>
                <a:lnTo>
                  <a:pt x="1778" y="251"/>
                </a:lnTo>
                <a:lnTo>
                  <a:pt x="1775" y="251"/>
                </a:lnTo>
                <a:lnTo>
                  <a:pt x="1772" y="251"/>
                </a:lnTo>
                <a:lnTo>
                  <a:pt x="1772" y="254"/>
                </a:lnTo>
                <a:lnTo>
                  <a:pt x="1770" y="254"/>
                </a:lnTo>
                <a:lnTo>
                  <a:pt x="1770" y="256"/>
                </a:lnTo>
                <a:lnTo>
                  <a:pt x="1767" y="256"/>
                </a:lnTo>
                <a:lnTo>
                  <a:pt x="1767" y="259"/>
                </a:lnTo>
                <a:lnTo>
                  <a:pt x="1765" y="259"/>
                </a:lnTo>
                <a:lnTo>
                  <a:pt x="1762" y="259"/>
                </a:lnTo>
                <a:lnTo>
                  <a:pt x="1762" y="262"/>
                </a:lnTo>
                <a:lnTo>
                  <a:pt x="1759" y="262"/>
                </a:lnTo>
                <a:lnTo>
                  <a:pt x="1759" y="264"/>
                </a:lnTo>
                <a:lnTo>
                  <a:pt x="1757" y="267"/>
                </a:lnTo>
                <a:lnTo>
                  <a:pt x="1757" y="264"/>
                </a:lnTo>
                <a:lnTo>
                  <a:pt x="1757" y="262"/>
                </a:lnTo>
                <a:lnTo>
                  <a:pt x="1757" y="259"/>
                </a:lnTo>
                <a:lnTo>
                  <a:pt x="1754" y="259"/>
                </a:lnTo>
                <a:lnTo>
                  <a:pt x="1754" y="256"/>
                </a:lnTo>
                <a:lnTo>
                  <a:pt x="1754" y="254"/>
                </a:lnTo>
                <a:lnTo>
                  <a:pt x="1754" y="251"/>
                </a:lnTo>
                <a:lnTo>
                  <a:pt x="1754" y="249"/>
                </a:lnTo>
                <a:lnTo>
                  <a:pt x="1757" y="249"/>
                </a:lnTo>
                <a:lnTo>
                  <a:pt x="1757" y="246"/>
                </a:lnTo>
                <a:lnTo>
                  <a:pt x="1759" y="243"/>
                </a:lnTo>
                <a:lnTo>
                  <a:pt x="1762" y="243"/>
                </a:lnTo>
                <a:lnTo>
                  <a:pt x="1762" y="241"/>
                </a:lnTo>
                <a:lnTo>
                  <a:pt x="1765" y="241"/>
                </a:lnTo>
                <a:lnTo>
                  <a:pt x="1765" y="238"/>
                </a:lnTo>
                <a:lnTo>
                  <a:pt x="1767" y="235"/>
                </a:lnTo>
                <a:lnTo>
                  <a:pt x="1767" y="233"/>
                </a:lnTo>
                <a:lnTo>
                  <a:pt x="1770" y="233"/>
                </a:lnTo>
                <a:lnTo>
                  <a:pt x="1770" y="230"/>
                </a:lnTo>
                <a:lnTo>
                  <a:pt x="1770" y="228"/>
                </a:lnTo>
                <a:lnTo>
                  <a:pt x="1772" y="228"/>
                </a:lnTo>
                <a:lnTo>
                  <a:pt x="1772" y="225"/>
                </a:lnTo>
                <a:lnTo>
                  <a:pt x="1770" y="225"/>
                </a:lnTo>
                <a:lnTo>
                  <a:pt x="1770" y="222"/>
                </a:lnTo>
                <a:lnTo>
                  <a:pt x="1770" y="220"/>
                </a:lnTo>
                <a:lnTo>
                  <a:pt x="1770" y="217"/>
                </a:lnTo>
                <a:lnTo>
                  <a:pt x="1767" y="217"/>
                </a:lnTo>
                <a:lnTo>
                  <a:pt x="1767" y="215"/>
                </a:lnTo>
                <a:lnTo>
                  <a:pt x="1770" y="215"/>
                </a:lnTo>
                <a:lnTo>
                  <a:pt x="1770" y="212"/>
                </a:lnTo>
                <a:lnTo>
                  <a:pt x="1772" y="212"/>
                </a:lnTo>
                <a:lnTo>
                  <a:pt x="1775" y="212"/>
                </a:lnTo>
                <a:lnTo>
                  <a:pt x="1778" y="212"/>
                </a:lnTo>
                <a:lnTo>
                  <a:pt x="1778" y="209"/>
                </a:lnTo>
                <a:lnTo>
                  <a:pt x="1780" y="209"/>
                </a:lnTo>
                <a:lnTo>
                  <a:pt x="1783" y="209"/>
                </a:lnTo>
                <a:lnTo>
                  <a:pt x="1783" y="212"/>
                </a:lnTo>
                <a:lnTo>
                  <a:pt x="1785" y="212"/>
                </a:lnTo>
                <a:lnTo>
                  <a:pt x="1788" y="212"/>
                </a:lnTo>
                <a:lnTo>
                  <a:pt x="1791" y="212"/>
                </a:lnTo>
                <a:lnTo>
                  <a:pt x="1793" y="212"/>
                </a:lnTo>
                <a:lnTo>
                  <a:pt x="1793" y="209"/>
                </a:lnTo>
                <a:lnTo>
                  <a:pt x="1796" y="209"/>
                </a:lnTo>
                <a:lnTo>
                  <a:pt x="1796" y="207"/>
                </a:lnTo>
                <a:lnTo>
                  <a:pt x="1798" y="207"/>
                </a:lnTo>
                <a:lnTo>
                  <a:pt x="1798" y="204"/>
                </a:lnTo>
                <a:lnTo>
                  <a:pt x="1801" y="204"/>
                </a:lnTo>
                <a:lnTo>
                  <a:pt x="1801" y="202"/>
                </a:lnTo>
                <a:lnTo>
                  <a:pt x="1801" y="199"/>
                </a:lnTo>
                <a:lnTo>
                  <a:pt x="1801" y="196"/>
                </a:lnTo>
                <a:lnTo>
                  <a:pt x="1804" y="196"/>
                </a:lnTo>
                <a:lnTo>
                  <a:pt x="1806" y="196"/>
                </a:lnTo>
                <a:lnTo>
                  <a:pt x="1806" y="199"/>
                </a:lnTo>
                <a:lnTo>
                  <a:pt x="1806" y="202"/>
                </a:lnTo>
                <a:lnTo>
                  <a:pt x="1806" y="204"/>
                </a:lnTo>
                <a:lnTo>
                  <a:pt x="1804" y="207"/>
                </a:lnTo>
                <a:lnTo>
                  <a:pt x="1804" y="209"/>
                </a:lnTo>
                <a:lnTo>
                  <a:pt x="1804" y="212"/>
                </a:lnTo>
                <a:lnTo>
                  <a:pt x="1804" y="215"/>
                </a:lnTo>
                <a:lnTo>
                  <a:pt x="1806" y="215"/>
                </a:lnTo>
                <a:lnTo>
                  <a:pt x="1806" y="212"/>
                </a:lnTo>
                <a:lnTo>
                  <a:pt x="1809" y="212"/>
                </a:lnTo>
                <a:lnTo>
                  <a:pt x="1811" y="215"/>
                </a:lnTo>
                <a:lnTo>
                  <a:pt x="1811" y="212"/>
                </a:lnTo>
                <a:lnTo>
                  <a:pt x="1814" y="212"/>
                </a:lnTo>
                <a:lnTo>
                  <a:pt x="1817" y="212"/>
                </a:lnTo>
                <a:lnTo>
                  <a:pt x="1819" y="212"/>
                </a:lnTo>
                <a:lnTo>
                  <a:pt x="1822" y="212"/>
                </a:lnTo>
                <a:lnTo>
                  <a:pt x="1822" y="209"/>
                </a:lnTo>
                <a:lnTo>
                  <a:pt x="1825" y="209"/>
                </a:lnTo>
                <a:lnTo>
                  <a:pt x="1827" y="209"/>
                </a:lnTo>
                <a:lnTo>
                  <a:pt x="1830" y="212"/>
                </a:lnTo>
                <a:lnTo>
                  <a:pt x="1830" y="209"/>
                </a:lnTo>
                <a:lnTo>
                  <a:pt x="1830" y="207"/>
                </a:lnTo>
                <a:lnTo>
                  <a:pt x="1827" y="207"/>
                </a:lnTo>
                <a:lnTo>
                  <a:pt x="1827" y="204"/>
                </a:lnTo>
                <a:lnTo>
                  <a:pt x="1827" y="202"/>
                </a:lnTo>
                <a:lnTo>
                  <a:pt x="1825" y="202"/>
                </a:lnTo>
                <a:lnTo>
                  <a:pt x="1825" y="199"/>
                </a:lnTo>
                <a:lnTo>
                  <a:pt x="1822" y="199"/>
                </a:lnTo>
                <a:lnTo>
                  <a:pt x="1822" y="196"/>
                </a:lnTo>
                <a:lnTo>
                  <a:pt x="1819" y="196"/>
                </a:lnTo>
                <a:lnTo>
                  <a:pt x="1819" y="194"/>
                </a:lnTo>
                <a:lnTo>
                  <a:pt x="1817" y="194"/>
                </a:lnTo>
                <a:lnTo>
                  <a:pt x="1817" y="191"/>
                </a:lnTo>
                <a:lnTo>
                  <a:pt x="1817" y="188"/>
                </a:lnTo>
                <a:lnTo>
                  <a:pt x="1814" y="188"/>
                </a:lnTo>
                <a:lnTo>
                  <a:pt x="1814" y="186"/>
                </a:lnTo>
                <a:lnTo>
                  <a:pt x="1814" y="183"/>
                </a:lnTo>
                <a:lnTo>
                  <a:pt x="1814" y="181"/>
                </a:lnTo>
                <a:lnTo>
                  <a:pt x="1811" y="178"/>
                </a:lnTo>
                <a:lnTo>
                  <a:pt x="1811" y="175"/>
                </a:lnTo>
                <a:lnTo>
                  <a:pt x="1809" y="175"/>
                </a:lnTo>
                <a:lnTo>
                  <a:pt x="1809" y="173"/>
                </a:lnTo>
                <a:lnTo>
                  <a:pt x="1806" y="173"/>
                </a:lnTo>
                <a:lnTo>
                  <a:pt x="1804" y="173"/>
                </a:lnTo>
                <a:lnTo>
                  <a:pt x="1801" y="173"/>
                </a:lnTo>
                <a:lnTo>
                  <a:pt x="1798" y="173"/>
                </a:lnTo>
                <a:lnTo>
                  <a:pt x="1798" y="170"/>
                </a:lnTo>
                <a:lnTo>
                  <a:pt x="1796" y="170"/>
                </a:lnTo>
                <a:lnTo>
                  <a:pt x="1796" y="168"/>
                </a:lnTo>
                <a:lnTo>
                  <a:pt x="1793" y="168"/>
                </a:lnTo>
                <a:lnTo>
                  <a:pt x="1793" y="165"/>
                </a:lnTo>
                <a:lnTo>
                  <a:pt x="1793" y="162"/>
                </a:lnTo>
                <a:lnTo>
                  <a:pt x="1793" y="160"/>
                </a:lnTo>
                <a:lnTo>
                  <a:pt x="1791" y="160"/>
                </a:lnTo>
                <a:lnTo>
                  <a:pt x="1791" y="157"/>
                </a:lnTo>
                <a:lnTo>
                  <a:pt x="1788" y="157"/>
                </a:lnTo>
                <a:lnTo>
                  <a:pt x="1788" y="155"/>
                </a:lnTo>
                <a:lnTo>
                  <a:pt x="1785" y="155"/>
                </a:lnTo>
                <a:lnTo>
                  <a:pt x="1783" y="155"/>
                </a:lnTo>
                <a:lnTo>
                  <a:pt x="1780" y="155"/>
                </a:lnTo>
                <a:lnTo>
                  <a:pt x="1778" y="155"/>
                </a:lnTo>
                <a:lnTo>
                  <a:pt x="1778" y="152"/>
                </a:lnTo>
                <a:lnTo>
                  <a:pt x="1778" y="149"/>
                </a:lnTo>
                <a:lnTo>
                  <a:pt x="1775" y="149"/>
                </a:lnTo>
                <a:lnTo>
                  <a:pt x="1775" y="147"/>
                </a:lnTo>
                <a:lnTo>
                  <a:pt x="1775" y="144"/>
                </a:lnTo>
                <a:lnTo>
                  <a:pt x="1772" y="144"/>
                </a:lnTo>
                <a:lnTo>
                  <a:pt x="1772" y="141"/>
                </a:lnTo>
                <a:lnTo>
                  <a:pt x="1770" y="141"/>
                </a:lnTo>
                <a:lnTo>
                  <a:pt x="1770" y="139"/>
                </a:lnTo>
                <a:lnTo>
                  <a:pt x="1767" y="139"/>
                </a:lnTo>
                <a:lnTo>
                  <a:pt x="1765" y="139"/>
                </a:lnTo>
                <a:lnTo>
                  <a:pt x="1765" y="136"/>
                </a:lnTo>
                <a:lnTo>
                  <a:pt x="1762" y="136"/>
                </a:lnTo>
                <a:lnTo>
                  <a:pt x="1759" y="136"/>
                </a:lnTo>
                <a:lnTo>
                  <a:pt x="1759" y="134"/>
                </a:lnTo>
                <a:lnTo>
                  <a:pt x="1759" y="131"/>
                </a:lnTo>
                <a:lnTo>
                  <a:pt x="1759" y="128"/>
                </a:lnTo>
                <a:lnTo>
                  <a:pt x="1762" y="128"/>
                </a:lnTo>
                <a:lnTo>
                  <a:pt x="1762" y="131"/>
                </a:lnTo>
                <a:lnTo>
                  <a:pt x="1765" y="131"/>
                </a:lnTo>
                <a:lnTo>
                  <a:pt x="1767" y="131"/>
                </a:lnTo>
                <a:lnTo>
                  <a:pt x="1767" y="128"/>
                </a:lnTo>
                <a:lnTo>
                  <a:pt x="1770" y="128"/>
                </a:lnTo>
                <a:lnTo>
                  <a:pt x="1770" y="126"/>
                </a:lnTo>
                <a:lnTo>
                  <a:pt x="1772" y="126"/>
                </a:lnTo>
                <a:lnTo>
                  <a:pt x="1772" y="128"/>
                </a:lnTo>
                <a:lnTo>
                  <a:pt x="1775" y="128"/>
                </a:lnTo>
                <a:lnTo>
                  <a:pt x="1778" y="128"/>
                </a:lnTo>
                <a:lnTo>
                  <a:pt x="1780" y="128"/>
                </a:lnTo>
                <a:lnTo>
                  <a:pt x="1780" y="126"/>
                </a:lnTo>
                <a:lnTo>
                  <a:pt x="1783" y="126"/>
                </a:lnTo>
                <a:lnTo>
                  <a:pt x="1783" y="123"/>
                </a:lnTo>
                <a:lnTo>
                  <a:pt x="1785" y="123"/>
                </a:lnTo>
                <a:lnTo>
                  <a:pt x="1785" y="126"/>
                </a:lnTo>
                <a:lnTo>
                  <a:pt x="1788" y="126"/>
                </a:lnTo>
                <a:lnTo>
                  <a:pt x="1791" y="126"/>
                </a:lnTo>
                <a:lnTo>
                  <a:pt x="1791" y="128"/>
                </a:lnTo>
                <a:lnTo>
                  <a:pt x="1788" y="128"/>
                </a:lnTo>
                <a:lnTo>
                  <a:pt x="1788" y="131"/>
                </a:lnTo>
                <a:lnTo>
                  <a:pt x="1785" y="131"/>
                </a:lnTo>
                <a:lnTo>
                  <a:pt x="1785" y="134"/>
                </a:lnTo>
                <a:lnTo>
                  <a:pt x="1785" y="136"/>
                </a:lnTo>
                <a:lnTo>
                  <a:pt x="1785" y="139"/>
                </a:lnTo>
                <a:lnTo>
                  <a:pt x="1785" y="141"/>
                </a:lnTo>
                <a:lnTo>
                  <a:pt x="1785" y="144"/>
                </a:lnTo>
                <a:lnTo>
                  <a:pt x="1783" y="144"/>
                </a:lnTo>
                <a:lnTo>
                  <a:pt x="1783" y="147"/>
                </a:lnTo>
                <a:lnTo>
                  <a:pt x="1785" y="147"/>
                </a:lnTo>
                <a:lnTo>
                  <a:pt x="1785" y="149"/>
                </a:lnTo>
                <a:lnTo>
                  <a:pt x="1788" y="149"/>
                </a:lnTo>
                <a:lnTo>
                  <a:pt x="1791" y="149"/>
                </a:lnTo>
                <a:lnTo>
                  <a:pt x="1791" y="147"/>
                </a:lnTo>
                <a:lnTo>
                  <a:pt x="1793" y="147"/>
                </a:lnTo>
                <a:lnTo>
                  <a:pt x="1793" y="144"/>
                </a:lnTo>
                <a:lnTo>
                  <a:pt x="1793" y="141"/>
                </a:lnTo>
                <a:lnTo>
                  <a:pt x="1796" y="141"/>
                </a:lnTo>
                <a:lnTo>
                  <a:pt x="1793" y="141"/>
                </a:lnTo>
                <a:lnTo>
                  <a:pt x="1793" y="139"/>
                </a:lnTo>
                <a:lnTo>
                  <a:pt x="1793" y="136"/>
                </a:lnTo>
                <a:lnTo>
                  <a:pt x="1796" y="136"/>
                </a:lnTo>
                <a:lnTo>
                  <a:pt x="1798" y="134"/>
                </a:lnTo>
                <a:lnTo>
                  <a:pt x="1798" y="131"/>
                </a:lnTo>
                <a:lnTo>
                  <a:pt x="1798" y="128"/>
                </a:lnTo>
                <a:lnTo>
                  <a:pt x="1798" y="126"/>
                </a:lnTo>
                <a:lnTo>
                  <a:pt x="1801" y="126"/>
                </a:lnTo>
                <a:lnTo>
                  <a:pt x="1798" y="123"/>
                </a:lnTo>
                <a:lnTo>
                  <a:pt x="1801" y="123"/>
                </a:lnTo>
                <a:lnTo>
                  <a:pt x="1801" y="121"/>
                </a:lnTo>
                <a:lnTo>
                  <a:pt x="1804" y="121"/>
                </a:lnTo>
                <a:lnTo>
                  <a:pt x="1804" y="118"/>
                </a:lnTo>
                <a:lnTo>
                  <a:pt x="1804" y="115"/>
                </a:lnTo>
                <a:lnTo>
                  <a:pt x="1804" y="113"/>
                </a:lnTo>
                <a:lnTo>
                  <a:pt x="1804" y="110"/>
                </a:lnTo>
                <a:lnTo>
                  <a:pt x="1801" y="110"/>
                </a:lnTo>
                <a:lnTo>
                  <a:pt x="1798" y="107"/>
                </a:lnTo>
                <a:lnTo>
                  <a:pt x="1796" y="107"/>
                </a:lnTo>
                <a:lnTo>
                  <a:pt x="1796" y="105"/>
                </a:lnTo>
                <a:lnTo>
                  <a:pt x="1793" y="105"/>
                </a:lnTo>
                <a:lnTo>
                  <a:pt x="1791" y="105"/>
                </a:lnTo>
                <a:lnTo>
                  <a:pt x="1791" y="107"/>
                </a:lnTo>
                <a:lnTo>
                  <a:pt x="1791" y="105"/>
                </a:lnTo>
                <a:lnTo>
                  <a:pt x="1791" y="102"/>
                </a:lnTo>
                <a:lnTo>
                  <a:pt x="1788" y="102"/>
                </a:lnTo>
                <a:lnTo>
                  <a:pt x="1788" y="100"/>
                </a:lnTo>
                <a:lnTo>
                  <a:pt x="1788" y="97"/>
                </a:lnTo>
                <a:lnTo>
                  <a:pt x="1785" y="97"/>
                </a:lnTo>
                <a:lnTo>
                  <a:pt x="1785" y="94"/>
                </a:lnTo>
                <a:lnTo>
                  <a:pt x="1783" y="94"/>
                </a:lnTo>
                <a:lnTo>
                  <a:pt x="1780" y="94"/>
                </a:lnTo>
                <a:lnTo>
                  <a:pt x="1778" y="94"/>
                </a:lnTo>
                <a:lnTo>
                  <a:pt x="1778" y="92"/>
                </a:lnTo>
                <a:lnTo>
                  <a:pt x="1778" y="89"/>
                </a:lnTo>
                <a:lnTo>
                  <a:pt x="1778" y="87"/>
                </a:lnTo>
                <a:lnTo>
                  <a:pt x="1778" y="84"/>
                </a:lnTo>
                <a:lnTo>
                  <a:pt x="1778" y="81"/>
                </a:lnTo>
                <a:lnTo>
                  <a:pt x="1775" y="81"/>
                </a:lnTo>
                <a:lnTo>
                  <a:pt x="1775" y="79"/>
                </a:lnTo>
                <a:lnTo>
                  <a:pt x="1775" y="81"/>
                </a:lnTo>
                <a:lnTo>
                  <a:pt x="1775" y="79"/>
                </a:lnTo>
                <a:lnTo>
                  <a:pt x="1778" y="76"/>
                </a:lnTo>
                <a:lnTo>
                  <a:pt x="1778" y="74"/>
                </a:lnTo>
                <a:lnTo>
                  <a:pt x="1780" y="74"/>
                </a:lnTo>
                <a:lnTo>
                  <a:pt x="1783" y="74"/>
                </a:lnTo>
                <a:lnTo>
                  <a:pt x="1783" y="71"/>
                </a:lnTo>
                <a:lnTo>
                  <a:pt x="1785" y="71"/>
                </a:lnTo>
                <a:lnTo>
                  <a:pt x="1788" y="68"/>
                </a:lnTo>
                <a:lnTo>
                  <a:pt x="1791" y="68"/>
                </a:lnTo>
                <a:lnTo>
                  <a:pt x="1791" y="66"/>
                </a:lnTo>
                <a:lnTo>
                  <a:pt x="1791" y="63"/>
                </a:lnTo>
                <a:lnTo>
                  <a:pt x="1793" y="63"/>
                </a:lnTo>
                <a:lnTo>
                  <a:pt x="1793" y="60"/>
                </a:lnTo>
                <a:lnTo>
                  <a:pt x="1796" y="60"/>
                </a:lnTo>
                <a:lnTo>
                  <a:pt x="1798" y="60"/>
                </a:lnTo>
                <a:lnTo>
                  <a:pt x="1801" y="60"/>
                </a:lnTo>
                <a:lnTo>
                  <a:pt x="1801" y="58"/>
                </a:lnTo>
                <a:lnTo>
                  <a:pt x="1804" y="58"/>
                </a:lnTo>
                <a:lnTo>
                  <a:pt x="1804" y="60"/>
                </a:lnTo>
                <a:close/>
                <a:moveTo>
                  <a:pt x="723" y="24"/>
                </a:moveTo>
                <a:lnTo>
                  <a:pt x="728" y="24"/>
                </a:lnTo>
                <a:lnTo>
                  <a:pt x="731" y="24"/>
                </a:lnTo>
                <a:lnTo>
                  <a:pt x="733" y="24"/>
                </a:lnTo>
                <a:lnTo>
                  <a:pt x="736" y="21"/>
                </a:lnTo>
                <a:lnTo>
                  <a:pt x="739" y="19"/>
                </a:lnTo>
                <a:lnTo>
                  <a:pt x="741" y="16"/>
                </a:lnTo>
                <a:lnTo>
                  <a:pt x="744" y="13"/>
                </a:lnTo>
                <a:lnTo>
                  <a:pt x="747" y="11"/>
                </a:lnTo>
                <a:lnTo>
                  <a:pt x="752" y="8"/>
                </a:lnTo>
                <a:lnTo>
                  <a:pt x="752" y="6"/>
                </a:lnTo>
                <a:lnTo>
                  <a:pt x="754" y="6"/>
                </a:lnTo>
                <a:lnTo>
                  <a:pt x="762" y="6"/>
                </a:lnTo>
                <a:lnTo>
                  <a:pt x="765" y="6"/>
                </a:lnTo>
                <a:lnTo>
                  <a:pt x="767" y="8"/>
                </a:lnTo>
                <a:lnTo>
                  <a:pt x="770" y="11"/>
                </a:lnTo>
                <a:lnTo>
                  <a:pt x="773" y="13"/>
                </a:lnTo>
                <a:lnTo>
                  <a:pt x="775" y="16"/>
                </a:lnTo>
                <a:lnTo>
                  <a:pt x="778" y="19"/>
                </a:lnTo>
                <a:lnTo>
                  <a:pt x="783" y="21"/>
                </a:lnTo>
                <a:lnTo>
                  <a:pt x="786" y="21"/>
                </a:lnTo>
                <a:lnTo>
                  <a:pt x="788" y="21"/>
                </a:lnTo>
                <a:lnTo>
                  <a:pt x="796" y="19"/>
                </a:lnTo>
                <a:lnTo>
                  <a:pt x="799" y="21"/>
                </a:lnTo>
                <a:lnTo>
                  <a:pt x="804" y="21"/>
                </a:lnTo>
                <a:lnTo>
                  <a:pt x="807" y="19"/>
                </a:lnTo>
                <a:lnTo>
                  <a:pt x="814" y="19"/>
                </a:lnTo>
                <a:lnTo>
                  <a:pt x="817" y="16"/>
                </a:lnTo>
                <a:lnTo>
                  <a:pt x="820" y="16"/>
                </a:lnTo>
                <a:lnTo>
                  <a:pt x="822" y="16"/>
                </a:lnTo>
                <a:lnTo>
                  <a:pt x="825" y="16"/>
                </a:lnTo>
                <a:lnTo>
                  <a:pt x="833" y="19"/>
                </a:lnTo>
                <a:lnTo>
                  <a:pt x="835" y="21"/>
                </a:lnTo>
                <a:lnTo>
                  <a:pt x="838" y="27"/>
                </a:lnTo>
                <a:lnTo>
                  <a:pt x="838" y="34"/>
                </a:lnTo>
                <a:lnTo>
                  <a:pt x="838" y="37"/>
                </a:lnTo>
                <a:lnTo>
                  <a:pt x="838" y="40"/>
                </a:lnTo>
                <a:lnTo>
                  <a:pt x="838" y="45"/>
                </a:lnTo>
                <a:lnTo>
                  <a:pt x="840" y="47"/>
                </a:lnTo>
                <a:lnTo>
                  <a:pt x="840" y="53"/>
                </a:lnTo>
                <a:lnTo>
                  <a:pt x="840" y="55"/>
                </a:lnTo>
                <a:lnTo>
                  <a:pt x="840" y="58"/>
                </a:lnTo>
                <a:lnTo>
                  <a:pt x="843" y="58"/>
                </a:lnTo>
                <a:lnTo>
                  <a:pt x="846" y="60"/>
                </a:lnTo>
                <a:lnTo>
                  <a:pt x="851" y="60"/>
                </a:lnTo>
                <a:lnTo>
                  <a:pt x="854" y="63"/>
                </a:lnTo>
                <a:lnTo>
                  <a:pt x="859" y="66"/>
                </a:lnTo>
                <a:lnTo>
                  <a:pt x="861" y="66"/>
                </a:lnTo>
                <a:lnTo>
                  <a:pt x="864" y="68"/>
                </a:lnTo>
                <a:lnTo>
                  <a:pt x="867" y="68"/>
                </a:lnTo>
                <a:lnTo>
                  <a:pt x="867" y="71"/>
                </a:lnTo>
                <a:lnTo>
                  <a:pt x="869" y="71"/>
                </a:lnTo>
                <a:lnTo>
                  <a:pt x="869" y="68"/>
                </a:lnTo>
                <a:lnTo>
                  <a:pt x="869" y="66"/>
                </a:lnTo>
                <a:lnTo>
                  <a:pt x="869" y="63"/>
                </a:lnTo>
                <a:lnTo>
                  <a:pt x="869" y="60"/>
                </a:lnTo>
                <a:lnTo>
                  <a:pt x="872" y="60"/>
                </a:lnTo>
                <a:lnTo>
                  <a:pt x="872" y="58"/>
                </a:lnTo>
                <a:lnTo>
                  <a:pt x="874" y="58"/>
                </a:lnTo>
                <a:lnTo>
                  <a:pt x="877" y="58"/>
                </a:lnTo>
                <a:lnTo>
                  <a:pt x="882" y="60"/>
                </a:lnTo>
                <a:lnTo>
                  <a:pt x="885" y="60"/>
                </a:lnTo>
                <a:lnTo>
                  <a:pt x="887" y="60"/>
                </a:lnTo>
                <a:lnTo>
                  <a:pt x="893" y="60"/>
                </a:lnTo>
                <a:lnTo>
                  <a:pt x="895" y="60"/>
                </a:lnTo>
                <a:lnTo>
                  <a:pt x="898" y="60"/>
                </a:lnTo>
                <a:lnTo>
                  <a:pt x="903" y="63"/>
                </a:lnTo>
                <a:lnTo>
                  <a:pt x="906" y="63"/>
                </a:lnTo>
                <a:lnTo>
                  <a:pt x="911" y="66"/>
                </a:lnTo>
                <a:lnTo>
                  <a:pt x="914" y="66"/>
                </a:lnTo>
                <a:lnTo>
                  <a:pt x="916" y="66"/>
                </a:lnTo>
                <a:lnTo>
                  <a:pt x="919" y="66"/>
                </a:lnTo>
                <a:lnTo>
                  <a:pt x="919" y="63"/>
                </a:lnTo>
                <a:lnTo>
                  <a:pt x="919" y="60"/>
                </a:lnTo>
                <a:lnTo>
                  <a:pt x="921" y="58"/>
                </a:lnTo>
                <a:lnTo>
                  <a:pt x="924" y="55"/>
                </a:lnTo>
                <a:lnTo>
                  <a:pt x="927" y="55"/>
                </a:lnTo>
                <a:lnTo>
                  <a:pt x="927" y="58"/>
                </a:lnTo>
                <a:lnTo>
                  <a:pt x="929" y="60"/>
                </a:lnTo>
                <a:lnTo>
                  <a:pt x="932" y="63"/>
                </a:lnTo>
                <a:lnTo>
                  <a:pt x="932" y="66"/>
                </a:lnTo>
                <a:lnTo>
                  <a:pt x="934" y="66"/>
                </a:lnTo>
                <a:lnTo>
                  <a:pt x="934" y="68"/>
                </a:lnTo>
                <a:lnTo>
                  <a:pt x="937" y="68"/>
                </a:lnTo>
                <a:lnTo>
                  <a:pt x="937" y="71"/>
                </a:lnTo>
                <a:lnTo>
                  <a:pt x="940" y="71"/>
                </a:lnTo>
                <a:lnTo>
                  <a:pt x="942" y="68"/>
                </a:lnTo>
                <a:lnTo>
                  <a:pt x="945" y="68"/>
                </a:lnTo>
                <a:lnTo>
                  <a:pt x="948" y="68"/>
                </a:lnTo>
                <a:lnTo>
                  <a:pt x="950" y="68"/>
                </a:lnTo>
                <a:lnTo>
                  <a:pt x="950" y="66"/>
                </a:lnTo>
                <a:lnTo>
                  <a:pt x="950" y="63"/>
                </a:lnTo>
                <a:lnTo>
                  <a:pt x="953" y="60"/>
                </a:lnTo>
                <a:lnTo>
                  <a:pt x="955" y="58"/>
                </a:lnTo>
                <a:lnTo>
                  <a:pt x="958" y="55"/>
                </a:lnTo>
                <a:lnTo>
                  <a:pt x="961" y="53"/>
                </a:lnTo>
                <a:lnTo>
                  <a:pt x="963" y="53"/>
                </a:lnTo>
                <a:lnTo>
                  <a:pt x="963" y="55"/>
                </a:lnTo>
                <a:lnTo>
                  <a:pt x="966" y="55"/>
                </a:lnTo>
                <a:lnTo>
                  <a:pt x="968" y="58"/>
                </a:lnTo>
                <a:lnTo>
                  <a:pt x="971" y="58"/>
                </a:lnTo>
                <a:lnTo>
                  <a:pt x="974" y="58"/>
                </a:lnTo>
                <a:lnTo>
                  <a:pt x="976" y="58"/>
                </a:lnTo>
                <a:lnTo>
                  <a:pt x="979" y="60"/>
                </a:lnTo>
                <a:lnTo>
                  <a:pt x="981" y="58"/>
                </a:lnTo>
                <a:lnTo>
                  <a:pt x="984" y="58"/>
                </a:lnTo>
                <a:lnTo>
                  <a:pt x="987" y="58"/>
                </a:lnTo>
                <a:lnTo>
                  <a:pt x="989" y="55"/>
                </a:lnTo>
                <a:lnTo>
                  <a:pt x="992" y="55"/>
                </a:lnTo>
                <a:lnTo>
                  <a:pt x="994" y="53"/>
                </a:lnTo>
                <a:lnTo>
                  <a:pt x="994" y="50"/>
                </a:lnTo>
                <a:lnTo>
                  <a:pt x="994" y="45"/>
                </a:lnTo>
                <a:lnTo>
                  <a:pt x="997" y="42"/>
                </a:lnTo>
                <a:lnTo>
                  <a:pt x="1000" y="42"/>
                </a:lnTo>
                <a:lnTo>
                  <a:pt x="1000" y="45"/>
                </a:lnTo>
                <a:lnTo>
                  <a:pt x="1005" y="47"/>
                </a:lnTo>
                <a:lnTo>
                  <a:pt x="1008" y="47"/>
                </a:lnTo>
                <a:lnTo>
                  <a:pt x="1010" y="47"/>
                </a:lnTo>
                <a:lnTo>
                  <a:pt x="1013" y="47"/>
                </a:lnTo>
                <a:lnTo>
                  <a:pt x="1015" y="47"/>
                </a:lnTo>
                <a:lnTo>
                  <a:pt x="1018" y="47"/>
                </a:lnTo>
                <a:lnTo>
                  <a:pt x="1021" y="47"/>
                </a:lnTo>
                <a:lnTo>
                  <a:pt x="1023" y="47"/>
                </a:lnTo>
                <a:lnTo>
                  <a:pt x="1023" y="45"/>
                </a:lnTo>
                <a:lnTo>
                  <a:pt x="1026" y="45"/>
                </a:lnTo>
                <a:lnTo>
                  <a:pt x="1026" y="42"/>
                </a:lnTo>
                <a:lnTo>
                  <a:pt x="1028" y="40"/>
                </a:lnTo>
                <a:lnTo>
                  <a:pt x="1031" y="40"/>
                </a:lnTo>
                <a:lnTo>
                  <a:pt x="1034" y="40"/>
                </a:lnTo>
                <a:lnTo>
                  <a:pt x="1036" y="40"/>
                </a:lnTo>
                <a:lnTo>
                  <a:pt x="1036" y="42"/>
                </a:lnTo>
                <a:lnTo>
                  <a:pt x="1036" y="45"/>
                </a:lnTo>
                <a:lnTo>
                  <a:pt x="1036" y="47"/>
                </a:lnTo>
                <a:lnTo>
                  <a:pt x="1039" y="47"/>
                </a:lnTo>
                <a:lnTo>
                  <a:pt x="1039" y="50"/>
                </a:lnTo>
                <a:lnTo>
                  <a:pt x="1041" y="53"/>
                </a:lnTo>
                <a:lnTo>
                  <a:pt x="1044" y="53"/>
                </a:lnTo>
                <a:lnTo>
                  <a:pt x="1044" y="50"/>
                </a:lnTo>
                <a:lnTo>
                  <a:pt x="1047" y="53"/>
                </a:lnTo>
                <a:lnTo>
                  <a:pt x="1049" y="53"/>
                </a:lnTo>
                <a:lnTo>
                  <a:pt x="1052" y="53"/>
                </a:lnTo>
                <a:lnTo>
                  <a:pt x="1055" y="53"/>
                </a:lnTo>
                <a:lnTo>
                  <a:pt x="1057" y="50"/>
                </a:lnTo>
                <a:lnTo>
                  <a:pt x="1060" y="50"/>
                </a:lnTo>
                <a:lnTo>
                  <a:pt x="1062" y="50"/>
                </a:lnTo>
                <a:lnTo>
                  <a:pt x="1065" y="50"/>
                </a:lnTo>
                <a:lnTo>
                  <a:pt x="1068" y="50"/>
                </a:lnTo>
                <a:lnTo>
                  <a:pt x="1070" y="50"/>
                </a:lnTo>
                <a:lnTo>
                  <a:pt x="1073" y="50"/>
                </a:lnTo>
                <a:lnTo>
                  <a:pt x="1075" y="50"/>
                </a:lnTo>
                <a:lnTo>
                  <a:pt x="1078" y="50"/>
                </a:lnTo>
                <a:lnTo>
                  <a:pt x="1081" y="47"/>
                </a:lnTo>
                <a:lnTo>
                  <a:pt x="1086" y="47"/>
                </a:lnTo>
                <a:lnTo>
                  <a:pt x="1099" y="45"/>
                </a:lnTo>
                <a:lnTo>
                  <a:pt x="1102" y="45"/>
                </a:lnTo>
                <a:lnTo>
                  <a:pt x="1102" y="47"/>
                </a:lnTo>
                <a:lnTo>
                  <a:pt x="1104" y="47"/>
                </a:lnTo>
                <a:lnTo>
                  <a:pt x="1107" y="50"/>
                </a:lnTo>
                <a:lnTo>
                  <a:pt x="1109" y="50"/>
                </a:lnTo>
                <a:lnTo>
                  <a:pt x="1112" y="53"/>
                </a:lnTo>
                <a:lnTo>
                  <a:pt x="1115" y="53"/>
                </a:lnTo>
                <a:lnTo>
                  <a:pt x="1117" y="53"/>
                </a:lnTo>
                <a:lnTo>
                  <a:pt x="1117" y="55"/>
                </a:lnTo>
                <a:lnTo>
                  <a:pt x="1120" y="53"/>
                </a:lnTo>
                <a:lnTo>
                  <a:pt x="1122" y="50"/>
                </a:lnTo>
                <a:lnTo>
                  <a:pt x="1125" y="50"/>
                </a:lnTo>
                <a:lnTo>
                  <a:pt x="1128" y="53"/>
                </a:lnTo>
                <a:lnTo>
                  <a:pt x="1130" y="55"/>
                </a:lnTo>
                <a:lnTo>
                  <a:pt x="1130" y="58"/>
                </a:lnTo>
                <a:lnTo>
                  <a:pt x="1133" y="58"/>
                </a:lnTo>
                <a:lnTo>
                  <a:pt x="1133" y="60"/>
                </a:lnTo>
                <a:lnTo>
                  <a:pt x="1135" y="60"/>
                </a:lnTo>
                <a:lnTo>
                  <a:pt x="1135" y="63"/>
                </a:lnTo>
                <a:lnTo>
                  <a:pt x="1138" y="63"/>
                </a:lnTo>
                <a:lnTo>
                  <a:pt x="1141" y="63"/>
                </a:lnTo>
                <a:lnTo>
                  <a:pt x="1143" y="63"/>
                </a:lnTo>
                <a:lnTo>
                  <a:pt x="1146" y="63"/>
                </a:lnTo>
                <a:lnTo>
                  <a:pt x="1149" y="63"/>
                </a:lnTo>
                <a:lnTo>
                  <a:pt x="1154" y="63"/>
                </a:lnTo>
                <a:lnTo>
                  <a:pt x="1156" y="63"/>
                </a:lnTo>
                <a:lnTo>
                  <a:pt x="1159" y="60"/>
                </a:lnTo>
                <a:lnTo>
                  <a:pt x="1162" y="60"/>
                </a:lnTo>
                <a:lnTo>
                  <a:pt x="1162" y="58"/>
                </a:lnTo>
                <a:lnTo>
                  <a:pt x="1164" y="60"/>
                </a:lnTo>
                <a:lnTo>
                  <a:pt x="1167" y="60"/>
                </a:lnTo>
                <a:lnTo>
                  <a:pt x="1169" y="60"/>
                </a:lnTo>
                <a:lnTo>
                  <a:pt x="1172" y="58"/>
                </a:lnTo>
                <a:lnTo>
                  <a:pt x="1172" y="55"/>
                </a:lnTo>
                <a:lnTo>
                  <a:pt x="1175" y="55"/>
                </a:lnTo>
                <a:lnTo>
                  <a:pt x="1177" y="53"/>
                </a:lnTo>
                <a:lnTo>
                  <a:pt x="1180" y="53"/>
                </a:lnTo>
                <a:lnTo>
                  <a:pt x="1180" y="55"/>
                </a:lnTo>
                <a:lnTo>
                  <a:pt x="1182" y="55"/>
                </a:lnTo>
                <a:lnTo>
                  <a:pt x="1185" y="58"/>
                </a:lnTo>
                <a:lnTo>
                  <a:pt x="1188" y="60"/>
                </a:lnTo>
                <a:lnTo>
                  <a:pt x="1190" y="63"/>
                </a:lnTo>
                <a:lnTo>
                  <a:pt x="1190" y="66"/>
                </a:lnTo>
                <a:lnTo>
                  <a:pt x="1193" y="66"/>
                </a:lnTo>
                <a:lnTo>
                  <a:pt x="1193" y="68"/>
                </a:lnTo>
                <a:lnTo>
                  <a:pt x="1193" y="71"/>
                </a:lnTo>
                <a:lnTo>
                  <a:pt x="1195" y="71"/>
                </a:lnTo>
                <a:lnTo>
                  <a:pt x="1195" y="74"/>
                </a:lnTo>
                <a:lnTo>
                  <a:pt x="1198" y="74"/>
                </a:lnTo>
                <a:lnTo>
                  <a:pt x="1198" y="76"/>
                </a:lnTo>
                <a:lnTo>
                  <a:pt x="1201" y="74"/>
                </a:lnTo>
                <a:lnTo>
                  <a:pt x="1203" y="79"/>
                </a:lnTo>
                <a:lnTo>
                  <a:pt x="1203" y="84"/>
                </a:lnTo>
                <a:lnTo>
                  <a:pt x="1203" y="87"/>
                </a:lnTo>
                <a:lnTo>
                  <a:pt x="1206" y="89"/>
                </a:lnTo>
                <a:lnTo>
                  <a:pt x="1209" y="92"/>
                </a:lnTo>
                <a:lnTo>
                  <a:pt x="1211" y="94"/>
                </a:lnTo>
                <a:lnTo>
                  <a:pt x="1214" y="94"/>
                </a:lnTo>
                <a:lnTo>
                  <a:pt x="1219" y="97"/>
                </a:lnTo>
                <a:lnTo>
                  <a:pt x="1222" y="97"/>
                </a:lnTo>
                <a:lnTo>
                  <a:pt x="1224" y="100"/>
                </a:lnTo>
                <a:lnTo>
                  <a:pt x="1227" y="100"/>
                </a:lnTo>
                <a:lnTo>
                  <a:pt x="1229" y="100"/>
                </a:lnTo>
                <a:lnTo>
                  <a:pt x="1232" y="100"/>
                </a:lnTo>
                <a:lnTo>
                  <a:pt x="1235" y="100"/>
                </a:lnTo>
                <a:lnTo>
                  <a:pt x="1235" y="102"/>
                </a:lnTo>
                <a:lnTo>
                  <a:pt x="1235" y="105"/>
                </a:lnTo>
                <a:lnTo>
                  <a:pt x="1235" y="107"/>
                </a:lnTo>
                <a:lnTo>
                  <a:pt x="1237" y="107"/>
                </a:lnTo>
                <a:lnTo>
                  <a:pt x="1240" y="110"/>
                </a:lnTo>
                <a:lnTo>
                  <a:pt x="1242" y="113"/>
                </a:lnTo>
                <a:lnTo>
                  <a:pt x="1245" y="115"/>
                </a:lnTo>
                <a:lnTo>
                  <a:pt x="1248" y="118"/>
                </a:lnTo>
                <a:lnTo>
                  <a:pt x="1248" y="121"/>
                </a:lnTo>
                <a:lnTo>
                  <a:pt x="1250" y="123"/>
                </a:lnTo>
                <a:lnTo>
                  <a:pt x="1253" y="126"/>
                </a:lnTo>
                <a:lnTo>
                  <a:pt x="1256" y="126"/>
                </a:lnTo>
                <a:lnTo>
                  <a:pt x="1256" y="128"/>
                </a:lnTo>
                <a:lnTo>
                  <a:pt x="1253" y="134"/>
                </a:lnTo>
                <a:lnTo>
                  <a:pt x="1250" y="136"/>
                </a:lnTo>
                <a:lnTo>
                  <a:pt x="1250" y="139"/>
                </a:lnTo>
                <a:lnTo>
                  <a:pt x="1245" y="144"/>
                </a:lnTo>
                <a:lnTo>
                  <a:pt x="1245" y="147"/>
                </a:lnTo>
                <a:lnTo>
                  <a:pt x="1242" y="152"/>
                </a:lnTo>
                <a:lnTo>
                  <a:pt x="1248" y="157"/>
                </a:lnTo>
                <a:lnTo>
                  <a:pt x="1250" y="162"/>
                </a:lnTo>
                <a:lnTo>
                  <a:pt x="1250" y="165"/>
                </a:lnTo>
                <a:lnTo>
                  <a:pt x="1258" y="181"/>
                </a:lnTo>
                <a:lnTo>
                  <a:pt x="1263" y="186"/>
                </a:lnTo>
                <a:lnTo>
                  <a:pt x="1261" y="186"/>
                </a:lnTo>
                <a:lnTo>
                  <a:pt x="1263" y="186"/>
                </a:lnTo>
                <a:lnTo>
                  <a:pt x="1258" y="181"/>
                </a:lnTo>
                <a:lnTo>
                  <a:pt x="1250" y="165"/>
                </a:lnTo>
                <a:lnTo>
                  <a:pt x="1250" y="168"/>
                </a:lnTo>
                <a:lnTo>
                  <a:pt x="1248" y="168"/>
                </a:lnTo>
                <a:lnTo>
                  <a:pt x="1245" y="168"/>
                </a:lnTo>
                <a:lnTo>
                  <a:pt x="1245" y="170"/>
                </a:lnTo>
                <a:lnTo>
                  <a:pt x="1242" y="170"/>
                </a:lnTo>
                <a:lnTo>
                  <a:pt x="1242" y="173"/>
                </a:lnTo>
                <a:lnTo>
                  <a:pt x="1240" y="173"/>
                </a:lnTo>
                <a:lnTo>
                  <a:pt x="1240" y="170"/>
                </a:lnTo>
                <a:lnTo>
                  <a:pt x="1237" y="170"/>
                </a:lnTo>
                <a:lnTo>
                  <a:pt x="1237" y="168"/>
                </a:lnTo>
                <a:lnTo>
                  <a:pt x="1240" y="168"/>
                </a:lnTo>
                <a:lnTo>
                  <a:pt x="1240" y="165"/>
                </a:lnTo>
                <a:lnTo>
                  <a:pt x="1237" y="165"/>
                </a:lnTo>
                <a:lnTo>
                  <a:pt x="1237" y="162"/>
                </a:lnTo>
                <a:lnTo>
                  <a:pt x="1235" y="160"/>
                </a:lnTo>
                <a:lnTo>
                  <a:pt x="1235" y="157"/>
                </a:lnTo>
                <a:lnTo>
                  <a:pt x="1232" y="157"/>
                </a:lnTo>
                <a:lnTo>
                  <a:pt x="1229" y="157"/>
                </a:lnTo>
                <a:lnTo>
                  <a:pt x="1227" y="157"/>
                </a:lnTo>
                <a:lnTo>
                  <a:pt x="1227" y="160"/>
                </a:lnTo>
                <a:lnTo>
                  <a:pt x="1224" y="160"/>
                </a:lnTo>
                <a:lnTo>
                  <a:pt x="1222" y="160"/>
                </a:lnTo>
                <a:lnTo>
                  <a:pt x="1219" y="160"/>
                </a:lnTo>
                <a:lnTo>
                  <a:pt x="1216" y="160"/>
                </a:lnTo>
                <a:lnTo>
                  <a:pt x="1214" y="160"/>
                </a:lnTo>
                <a:lnTo>
                  <a:pt x="1214" y="162"/>
                </a:lnTo>
                <a:lnTo>
                  <a:pt x="1211" y="162"/>
                </a:lnTo>
                <a:lnTo>
                  <a:pt x="1209" y="162"/>
                </a:lnTo>
                <a:lnTo>
                  <a:pt x="1209" y="165"/>
                </a:lnTo>
                <a:lnTo>
                  <a:pt x="1206" y="165"/>
                </a:lnTo>
                <a:lnTo>
                  <a:pt x="1203" y="165"/>
                </a:lnTo>
                <a:lnTo>
                  <a:pt x="1201" y="165"/>
                </a:lnTo>
                <a:lnTo>
                  <a:pt x="1198" y="162"/>
                </a:lnTo>
                <a:lnTo>
                  <a:pt x="1195" y="162"/>
                </a:lnTo>
                <a:lnTo>
                  <a:pt x="1195" y="160"/>
                </a:lnTo>
                <a:lnTo>
                  <a:pt x="1195" y="157"/>
                </a:lnTo>
                <a:lnTo>
                  <a:pt x="1193" y="157"/>
                </a:lnTo>
                <a:lnTo>
                  <a:pt x="1193" y="155"/>
                </a:lnTo>
                <a:lnTo>
                  <a:pt x="1193" y="157"/>
                </a:lnTo>
                <a:lnTo>
                  <a:pt x="1190" y="157"/>
                </a:lnTo>
                <a:lnTo>
                  <a:pt x="1190" y="160"/>
                </a:lnTo>
                <a:lnTo>
                  <a:pt x="1188" y="160"/>
                </a:lnTo>
                <a:lnTo>
                  <a:pt x="1188" y="162"/>
                </a:lnTo>
                <a:lnTo>
                  <a:pt x="1190" y="162"/>
                </a:lnTo>
                <a:lnTo>
                  <a:pt x="1190" y="165"/>
                </a:lnTo>
                <a:lnTo>
                  <a:pt x="1193" y="165"/>
                </a:lnTo>
                <a:lnTo>
                  <a:pt x="1193" y="168"/>
                </a:lnTo>
                <a:lnTo>
                  <a:pt x="1190" y="168"/>
                </a:lnTo>
                <a:lnTo>
                  <a:pt x="1190" y="170"/>
                </a:lnTo>
                <a:lnTo>
                  <a:pt x="1188" y="170"/>
                </a:lnTo>
                <a:lnTo>
                  <a:pt x="1185" y="170"/>
                </a:lnTo>
                <a:lnTo>
                  <a:pt x="1185" y="173"/>
                </a:lnTo>
                <a:lnTo>
                  <a:pt x="1182" y="173"/>
                </a:lnTo>
                <a:lnTo>
                  <a:pt x="1180" y="173"/>
                </a:lnTo>
                <a:lnTo>
                  <a:pt x="1177" y="173"/>
                </a:lnTo>
                <a:lnTo>
                  <a:pt x="1177" y="175"/>
                </a:lnTo>
                <a:lnTo>
                  <a:pt x="1175" y="175"/>
                </a:lnTo>
                <a:lnTo>
                  <a:pt x="1175" y="178"/>
                </a:lnTo>
                <a:lnTo>
                  <a:pt x="1175" y="181"/>
                </a:lnTo>
                <a:lnTo>
                  <a:pt x="1172" y="181"/>
                </a:lnTo>
                <a:lnTo>
                  <a:pt x="1172" y="183"/>
                </a:lnTo>
                <a:lnTo>
                  <a:pt x="1169" y="183"/>
                </a:lnTo>
                <a:lnTo>
                  <a:pt x="1169" y="186"/>
                </a:lnTo>
                <a:lnTo>
                  <a:pt x="1167" y="186"/>
                </a:lnTo>
                <a:lnTo>
                  <a:pt x="1167" y="188"/>
                </a:lnTo>
                <a:lnTo>
                  <a:pt x="1164" y="188"/>
                </a:lnTo>
                <a:lnTo>
                  <a:pt x="1164" y="191"/>
                </a:lnTo>
                <a:lnTo>
                  <a:pt x="1162" y="191"/>
                </a:lnTo>
                <a:lnTo>
                  <a:pt x="1162" y="194"/>
                </a:lnTo>
                <a:lnTo>
                  <a:pt x="1159" y="194"/>
                </a:lnTo>
                <a:lnTo>
                  <a:pt x="1159" y="196"/>
                </a:lnTo>
                <a:lnTo>
                  <a:pt x="1159" y="199"/>
                </a:lnTo>
                <a:lnTo>
                  <a:pt x="1156" y="199"/>
                </a:lnTo>
                <a:lnTo>
                  <a:pt x="1154" y="199"/>
                </a:lnTo>
                <a:lnTo>
                  <a:pt x="1156" y="199"/>
                </a:lnTo>
                <a:lnTo>
                  <a:pt x="1156" y="202"/>
                </a:lnTo>
                <a:lnTo>
                  <a:pt x="1156" y="204"/>
                </a:lnTo>
                <a:lnTo>
                  <a:pt x="1159" y="204"/>
                </a:lnTo>
                <a:lnTo>
                  <a:pt x="1159" y="207"/>
                </a:lnTo>
                <a:lnTo>
                  <a:pt x="1159" y="209"/>
                </a:lnTo>
                <a:lnTo>
                  <a:pt x="1159" y="212"/>
                </a:lnTo>
                <a:lnTo>
                  <a:pt x="1156" y="212"/>
                </a:lnTo>
                <a:lnTo>
                  <a:pt x="1156" y="215"/>
                </a:lnTo>
                <a:lnTo>
                  <a:pt x="1154" y="217"/>
                </a:lnTo>
                <a:lnTo>
                  <a:pt x="1154" y="220"/>
                </a:lnTo>
                <a:lnTo>
                  <a:pt x="1154" y="222"/>
                </a:lnTo>
                <a:lnTo>
                  <a:pt x="1154" y="225"/>
                </a:lnTo>
                <a:lnTo>
                  <a:pt x="1154" y="228"/>
                </a:lnTo>
                <a:lnTo>
                  <a:pt x="1154" y="230"/>
                </a:lnTo>
                <a:lnTo>
                  <a:pt x="1154" y="233"/>
                </a:lnTo>
                <a:lnTo>
                  <a:pt x="1151" y="233"/>
                </a:lnTo>
                <a:lnTo>
                  <a:pt x="1149" y="233"/>
                </a:lnTo>
                <a:lnTo>
                  <a:pt x="1146" y="235"/>
                </a:lnTo>
                <a:lnTo>
                  <a:pt x="1143" y="238"/>
                </a:lnTo>
                <a:lnTo>
                  <a:pt x="1143" y="241"/>
                </a:lnTo>
                <a:lnTo>
                  <a:pt x="1141" y="241"/>
                </a:lnTo>
                <a:lnTo>
                  <a:pt x="1141" y="243"/>
                </a:lnTo>
                <a:lnTo>
                  <a:pt x="1138" y="243"/>
                </a:lnTo>
                <a:lnTo>
                  <a:pt x="1138" y="246"/>
                </a:lnTo>
                <a:lnTo>
                  <a:pt x="1135" y="249"/>
                </a:lnTo>
                <a:lnTo>
                  <a:pt x="1135" y="251"/>
                </a:lnTo>
                <a:lnTo>
                  <a:pt x="1133" y="251"/>
                </a:lnTo>
                <a:lnTo>
                  <a:pt x="1130" y="251"/>
                </a:lnTo>
                <a:lnTo>
                  <a:pt x="1128" y="251"/>
                </a:lnTo>
                <a:lnTo>
                  <a:pt x="1125" y="251"/>
                </a:lnTo>
                <a:lnTo>
                  <a:pt x="1125" y="249"/>
                </a:lnTo>
                <a:lnTo>
                  <a:pt x="1122" y="249"/>
                </a:lnTo>
                <a:lnTo>
                  <a:pt x="1122" y="246"/>
                </a:lnTo>
                <a:lnTo>
                  <a:pt x="1120" y="246"/>
                </a:lnTo>
                <a:lnTo>
                  <a:pt x="1117" y="246"/>
                </a:lnTo>
                <a:lnTo>
                  <a:pt x="1117" y="243"/>
                </a:lnTo>
                <a:lnTo>
                  <a:pt x="1115" y="241"/>
                </a:lnTo>
                <a:lnTo>
                  <a:pt x="1117" y="238"/>
                </a:lnTo>
                <a:lnTo>
                  <a:pt x="1115" y="238"/>
                </a:lnTo>
                <a:lnTo>
                  <a:pt x="1115" y="241"/>
                </a:lnTo>
                <a:lnTo>
                  <a:pt x="1115" y="238"/>
                </a:lnTo>
                <a:lnTo>
                  <a:pt x="1112" y="238"/>
                </a:lnTo>
                <a:lnTo>
                  <a:pt x="1112" y="235"/>
                </a:lnTo>
                <a:lnTo>
                  <a:pt x="1109" y="238"/>
                </a:lnTo>
                <a:lnTo>
                  <a:pt x="1107" y="241"/>
                </a:lnTo>
                <a:lnTo>
                  <a:pt x="1109" y="241"/>
                </a:lnTo>
                <a:lnTo>
                  <a:pt x="1109" y="243"/>
                </a:lnTo>
                <a:lnTo>
                  <a:pt x="1109" y="246"/>
                </a:lnTo>
                <a:lnTo>
                  <a:pt x="1109" y="249"/>
                </a:lnTo>
                <a:lnTo>
                  <a:pt x="1109" y="251"/>
                </a:lnTo>
                <a:lnTo>
                  <a:pt x="1107" y="251"/>
                </a:lnTo>
                <a:lnTo>
                  <a:pt x="1107" y="249"/>
                </a:lnTo>
                <a:lnTo>
                  <a:pt x="1104" y="249"/>
                </a:lnTo>
                <a:lnTo>
                  <a:pt x="1104" y="246"/>
                </a:lnTo>
                <a:lnTo>
                  <a:pt x="1104" y="243"/>
                </a:lnTo>
                <a:lnTo>
                  <a:pt x="1104" y="246"/>
                </a:lnTo>
                <a:lnTo>
                  <a:pt x="1104" y="249"/>
                </a:lnTo>
                <a:lnTo>
                  <a:pt x="1104" y="251"/>
                </a:lnTo>
                <a:lnTo>
                  <a:pt x="1104" y="254"/>
                </a:lnTo>
                <a:lnTo>
                  <a:pt x="1102" y="254"/>
                </a:lnTo>
                <a:lnTo>
                  <a:pt x="1099" y="254"/>
                </a:lnTo>
                <a:lnTo>
                  <a:pt x="1099" y="256"/>
                </a:lnTo>
                <a:lnTo>
                  <a:pt x="1099" y="259"/>
                </a:lnTo>
                <a:lnTo>
                  <a:pt x="1099" y="262"/>
                </a:lnTo>
                <a:lnTo>
                  <a:pt x="1099" y="264"/>
                </a:lnTo>
                <a:lnTo>
                  <a:pt x="1099" y="267"/>
                </a:lnTo>
                <a:lnTo>
                  <a:pt x="1099" y="269"/>
                </a:lnTo>
                <a:lnTo>
                  <a:pt x="1102" y="272"/>
                </a:lnTo>
                <a:lnTo>
                  <a:pt x="1104" y="275"/>
                </a:lnTo>
                <a:lnTo>
                  <a:pt x="1107" y="275"/>
                </a:lnTo>
                <a:lnTo>
                  <a:pt x="1109" y="275"/>
                </a:lnTo>
                <a:lnTo>
                  <a:pt x="1109" y="277"/>
                </a:lnTo>
                <a:lnTo>
                  <a:pt x="1109" y="280"/>
                </a:lnTo>
                <a:lnTo>
                  <a:pt x="1109" y="282"/>
                </a:lnTo>
                <a:lnTo>
                  <a:pt x="1107" y="282"/>
                </a:lnTo>
                <a:lnTo>
                  <a:pt x="1107" y="285"/>
                </a:lnTo>
                <a:lnTo>
                  <a:pt x="1104" y="285"/>
                </a:lnTo>
                <a:lnTo>
                  <a:pt x="1102" y="288"/>
                </a:lnTo>
                <a:lnTo>
                  <a:pt x="1102" y="290"/>
                </a:lnTo>
                <a:lnTo>
                  <a:pt x="1102" y="293"/>
                </a:lnTo>
                <a:lnTo>
                  <a:pt x="1099" y="293"/>
                </a:lnTo>
                <a:lnTo>
                  <a:pt x="1099" y="296"/>
                </a:lnTo>
                <a:lnTo>
                  <a:pt x="1099" y="298"/>
                </a:lnTo>
                <a:lnTo>
                  <a:pt x="1099" y="301"/>
                </a:lnTo>
                <a:lnTo>
                  <a:pt x="1099" y="303"/>
                </a:lnTo>
                <a:lnTo>
                  <a:pt x="1096" y="303"/>
                </a:lnTo>
                <a:lnTo>
                  <a:pt x="1096" y="306"/>
                </a:lnTo>
                <a:lnTo>
                  <a:pt x="1096" y="309"/>
                </a:lnTo>
                <a:lnTo>
                  <a:pt x="1096" y="311"/>
                </a:lnTo>
                <a:lnTo>
                  <a:pt x="1096" y="314"/>
                </a:lnTo>
                <a:lnTo>
                  <a:pt x="1099" y="314"/>
                </a:lnTo>
                <a:lnTo>
                  <a:pt x="1099" y="316"/>
                </a:lnTo>
                <a:lnTo>
                  <a:pt x="1099" y="319"/>
                </a:lnTo>
                <a:lnTo>
                  <a:pt x="1099" y="322"/>
                </a:lnTo>
                <a:lnTo>
                  <a:pt x="1099" y="324"/>
                </a:lnTo>
                <a:lnTo>
                  <a:pt x="1096" y="324"/>
                </a:lnTo>
                <a:lnTo>
                  <a:pt x="1094" y="327"/>
                </a:lnTo>
                <a:lnTo>
                  <a:pt x="1094" y="330"/>
                </a:lnTo>
                <a:lnTo>
                  <a:pt x="1096" y="330"/>
                </a:lnTo>
                <a:lnTo>
                  <a:pt x="1094" y="330"/>
                </a:lnTo>
                <a:lnTo>
                  <a:pt x="1094" y="332"/>
                </a:lnTo>
                <a:lnTo>
                  <a:pt x="1096" y="335"/>
                </a:lnTo>
                <a:lnTo>
                  <a:pt x="1096" y="337"/>
                </a:lnTo>
                <a:lnTo>
                  <a:pt x="1096" y="335"/>
                </a:lnTo>
                <a:lnTo>
                  <a:pt x="1099" y="335"/>
                </a:lnTo>
                <a:lnTo>
                  <a:pt x="1099" y="337"/>
                </a:lnTo>
                <a:lnTo>
                  <a:pt x="1102" y="337"/>
                </a:lnTo>
                <a:lnTo>
                  <a:pt x="1102" y="340"/>
                </a:lnTo>
                <a:lnTo>
                  <a:pt x="1104" y="340"/>
                </a:lnTo>
                <a:lnTo>
                  <a:pt x="1104" y="343"/>
                </a:lnTo>
                <a:lnTo>
                  <a:pt x="1107" y="343"/>
                </a:lnTo>
                <a:lnTo>
                  <a:pt x="1109" y="343"/>
                </a:lnTo>
                <a:lnTo>
                  <a:pt x="1112" y="343"/>
                </a:lnTo>
                <a:lnTo>
                  <a:pt x="1115" y="343"/>
                </a:lnTo>
                <a:lnTo>
                  <a:pt x="1117" y="343"/>
                </a:lnTo>
                <a:lnTo>
                  <a:pt x="1117" y="340"/>
                </a:lnTo>
                <a:lnTo>
                  <a:pt x="1115" y="337"/>
                </a:lnTo>
                <a:lnTo>
                  <a:pt x="1115" y="335"/>
                </a:lnTo>
                <a:lnTo>
                  <a:pt x="1112" y="337"/>
                </a:lnTo>
                <a:lnTo>
                  <a:pt x="1112" y="335"/>
                </a:lnTo>
                <a:lnTo>
                  <a:pt x="1112" y="332"/>
                </a:lnTo>
                <a:lnTo>
                  <a:pt x="1115" y="332"/>
                </a:lnTo>
                <a:lnTo>
                  <a:pt x="1112" y="332"/>
                </a:lnTo>
                <a:lnTo>
                  <a:pt x="1115" y="332"/>
                </a:lnTo>
                <a:lnTo>
                  <a:pt x="1115" y="330"/>
                </a:lnTo>
                <a:lnTo>
                  <a:pt x="1117" y="330"/>
                </a:lnTo>
                <a:lnTo>
                  <a:pt x="1120" y="330"/>
                </a:lnTo>
                <a:lnTo>
                  <a:pt x="1122" y="330"/>
                </a:lnTo>
                <a:lnTo>
                  <a:pt x="1125" y="330"/>
                </a:lnTo>
                <a:lnTo>
                  <a:pt x="1128" y="330"/>
                </a:lnTo>
                <a:lnTo>
                  <a:pt x="1130" y="332"/>
                </a:lnTo>
                <a:lnTo>
                  <a:pt x="1130" y="330"/>
                </a:lnTo>
                <a:lnTo>
                  <a:pt x="1130" y="332"/>
                </a:lnTo>
                <a:lnTo>
                  <a:pt x="1133" y="332"/>
                </a:lnTo>
                <a:lnTo>
                  <a:pt x="1133" y="330"/>
                </a:lnTo>
                <a:lnTo>
                  <a:pt x="1135" y="330"/>
                </a:lnTo>
                <a:lnTo>
                  <a:pt x="1135" y="332"/>
                </a:lnTo>
                <a:lnTo>
                  <a:pt x="1138" y="332"/>
                </a:lnTo>
                <a:lnTo>
                  <a:pt x="1141" y="332"/>
                </a:lnTo>
                <a:lnTo>
                  <a:pt x="1143" y="332"/>
                </a:lnTo>
                <a:lnTo>
                  <a:pt x="1146" y="332"/>
                </a:lnTo>
                <a:lnTo>
                  <a:pt x="1149" y="332"/>
                </a:lnTo>
                <a:lnTo>
                  <a:pt x="1149" y="330"/>
                </a:lnTo>
                <a:lnTo>
                  <a:pt x="1151" y="330"/>
                </a:lnTo>
                <a:lnTo>
                  <a:pt x="1154" y="330"/>
                </a:lnTo>
                <a:lnTo>
                  <a:pt x="1156" y="330"/>
                </a:lnTo>
                <a:lnTo>
                  <a:pt x="1156" y="327"/>
                </a:lnTo>
                <a:lnTo>
                  <a:pt x="1156" y="324"/>
                </a:lnTo>
                <a:lnTo>
                  <a:pt x="1156" y="322"/>
                </a:lnTo>
                <a:lnTo>
                  <a:pt x="1159" y="322"/>
                </a:lnTo>
                <a:lnTo>
                  <a:pt x="1159" y="319"/>
                </a:lnTo>
                <a:lnTo>
                  <a:pt x="1162" y="316"/>
                </a:lnTo>
                <a:lnTo>
                  <a:pt x="1164" y="316"/>
                </a:lnTo>
                <a:lnTo>
                  <a:pt x="1164" y="314"/>
                </a:lnTo>
                <a:lnTo>
                  <a:pt x="1167" y="314"/>
                </a:lnTo>
                <a:lnTo>
                  <a:pt x="1167" y="316"/>
                </a:lnTo>
                <a:lnTo>
                  <a:pt x="1167" y="319"/>
                </a:lnTo>
                <a:lnTo>
                  <a:pt x="1167" y="322"/>
                </a:lnTo>
                <a:lnTo>
                  <a:pt x="1164" y="322"/>
                </a:lnTo>
                <a:lnTo>
                  <a:pt x="1164" y="324"/>
                </a:lnTo>
                <a:lnTo>
                  <a:pt x="1164" y="327"/>
                </a:lnTo>
                <a:lnTo>
                  <a:pt x="1162" y="330"/>
                </a:lnTo>
                <a:lnTo>
                  <a:pt x="1162" y="332"/>
                </a:lnTo>
                <a:lnTo>
                  <a:pt x="1164" y="332"/>
                </a:lnTo>
                <a:lnTo>
                  <a:pt x="1164" y="335"/>
                </a:lnTo>
                <a:lnTo>
                  <a:pt x="1164" y="337"/>
                </a:lnTo>
                <a:lnTo>
                  <a:pt x="1162" y="337"/>
                </a:lnTo>
                <a:lnTo>
                  <a:pt x="1162" y="340"/>
                </a:lnTo>
                <a:lnTo>
                  <a:pt x="1159" y="340"/>
                </a:lnTo>
                <a:lnTo>
                  <a:pt x="1159" y="343"/>
                </a:lnTo>
                <a:lnTo>
                  <a:pt x="1159" y="345"/>
                </a:lnTo>
                <a:lnTo>
                  <a:pt x="1162" y="345"/>
                </a:lnTo>
                <a:lnTo>
                  <a:pt x="1162" y="343"/>
                </a:lnTo>
                <a:lnTo>
                  <a:pt x="1164" y="343"/>
                </a:lnTo>
                <a:lnTo>
                  <a:pt x="1167" y="343"/>
                </a:lnTo>
                <a:lnTo>
                  <a:pt x="1167" y="340"/>
                </a:lnTo>
                <a:lnTo>
                  <a:pt x="1169" y="340"/>
                </a:lnTo>
                <a:lnTo>
                  <a:pt x="1172" y="340"/>
                </a:lnTo>
                <a:lnTo>
                  <a:pt x="1175" y="340"/>
                </a:lnTo>
                <a:lnTo>
                  <a:pt x="1177" y="337"/>
                </a:lnTo>
                <a:lnTo>
                  <a:pt x="1180" y="337"/>
                </a:lnTo>
                <a:lnTo>
                  <a:pt x="1182" y="337"/>
                </a:lnTo>
                <a:lnTo>
                  <a:pt x="1182" y="335"/>
                </a:lnTo>
                <a:lnTo>
                  <a:pt x="1185" y="335"/>
                </a:lnTo>
                <a:lnTo>
                  <a:pt x="1188" y="335"/>
                </a:lnTo>
                <a:lnTo>
                  <a:pt x="1190" y="335"/>
                </a:lnTo>
                <a:lnTo>
                  <a:pt x="1190" y="332"/>
                </a:lnTo>
                <a:lnTo>
                  <a:pt x="1190" y="330"/>
                </a:lnTo>
                <a:lnTo>
                  <a:pt x="1193" y="330"/>
                </a:lnTo>
                <a:lnTo>
                  <a:pt x="1193" y="327"/>
                </a:lnTo>
                <a:lnTo>
                  <a:pt x="1193" y="324"/>
                </a:lnTo>
                <a:lnTo>
                  <a:pt x="1193" y="322"/>
                </a:lnTo>
                <a:lnTo>
                  <a:pt x="1195" y="322"/>
                </a:lnTo>
                <a:lnTo>
                  <a:pt x="1195" y="319"/>
                </a:lnTo>
                <a:lnTo>
                  <a:pt x="1195" y="316"/>
                </a:lnTo>
                <a:lnTo>
                  <a:pt x="1198" y="316"/>
                </a:lnTo>
                <a:lnTo>
                  <a:pt x="1198" y="314"/>
                </a:lnTo>
                <a:lnTo>
                  <a:pt x="1198" y="311"/>
                </a:lnTo>
                <a:lnTo>
                  <a:pt x="1198" y="309"/>
                </a:lnTo>
                <a:lnTo>
                  <a:pt x="1198" y="306"/>
                </a:lnTo>
                <a:lnTo>
                  <a:pt x="1201" y="306"/>
                </a:lnTo>
                <a:lnTo>
                  <a:pt x="1201" y="303"/>
                </a:lnTo>
                <a:lnTo>
                  <a:pt x="1203" y="303"/>
                </a:lnTo>
                <a:lnTo>
                  <a:pt x="1206" y="306"/>
                </a:lnTo>
                <a:lnTo>
                  <a:pt x="1209" y="306"/>
                </a:lnTo>
                <a:lnTo>
                  <a:pt x="1209" y="309"/>
                </a:lnTo>
                <a:lnTo>
                  <a:pt x="1211" y="309"/>
                </a:lnTo>
                <a:lnTo>
                  <a:pt x="1211" y="306"/>
                </a:lnTo>
                <a:lnTo>
                  <a:pt x="1211" y="303"/>
                </a:lnTo>
                <a:lnTo>
                  <a:pt x="1209" y="301"/>
                </a:lnTo>
                <a:lnTo>
                  <a:pt x="1209" y="298"/>
                </a:lnTo>
                <a:lnTo>
                  <a:pt x="1211" y="296"/>
                </a:lnTo>
                <a:lnTo>
                  <a:pt x="1211" y="293"/>
                </a:lnTo>
                <a:lnTo>
                  <a:pt x="1209" y="293"/>
                </a:lnTo>
                <a:lnTo>
                  <a:pt x="1209" y="290"/>
                </a:lnTo>
                <a:lnTo>
                  <a:pt x="1209" y="288"/>
                </a:lnTo>
                <a:lnTo>
                  <a:pt x="1209" y="285"/>
                </a:lnTo>
                <a:lnTo>
                  <a:pt x="1211" y="285"/>
                </a:lnTo>
                <a:lnTo>
                  <a:pt x="1211" y="282"/>
                </a:lnTo>
                <a:lnTo>
                  <a:pt x="1214" y="282"/>
                </a:lnTo>
                <a:lnTo>
                  <a:pt x="1214" y="285"/>
                </a:lnTo>
                <a:lnTo>
                  <a:pt x="1216" y="285"/>
                </a:lnTo>
                <a:lnTo>
                  <a:pt x="1219" y="288"/>
                </a:lnTo>
                <a:lnTo>
                  <a:pt x="1222" y="288"/>
                </a:lnTo>
                <a:lnTo>
                  <a:pt x="1224" y="288"/>
                </a:lnTo>
                <a:lnTo>
                  <a:pt x="1224" y="290"/>
                </a:lnTo>
                <a:lnTo>
                  <a:pt x="1227" y="290"/>
                </a:lnTo>
                <a:lnTo>
                  <a:pt x="1227" y="293"/>
                </a:lnTo>
                <a:lnTo>
                  <a:pt x="1229" y="296"/>
                </a:lnTo>
                <a:lnTo>
                  <a:pt x="1229" y="298"/>
                </a:lnTo>
                <a:lnTo>
                  <a:pt x="1229" y="301"/>
                </a:lnTo>
                <a:lnTo>
                  <a:pt x="1229" y="303"/>
                </a:lnTo>
                <a:lnTo>
                  <a:pt x="1232" y="303"/>
                </a:lnTo>
                <a:lnTo>
                  <a:pt x="1232" y="306"/>
                </a:lnTo>
                <a:lnTo>
                  <a:pt x="1232" y="303"/>
                </a:lnTo>
                <a:lnTo>
                  <a:pt x="1235" y="303"/>
                </a:lnTo>
                <a:lnTo>
                  <a:pt x="1235" y="301"/>
                </a:lnTo>
                <a:lnTo>
                  <a:pt x="1235" y="303"/>
                </a:lnTo>
                <a:lnTo>
                  <a:pt x="1237" y="303"/>
                </a:lnTo>
                <a:lnTo>
                  <a:pt x="1240" y="301"/>
                </a:lnTo>
                <a:lnTo>
                  <a:pt x="1242" y="298"/>
                </a:lnTo>
                <a:lnTo>
                  <a:pt x="1245" y="298"/>
                </a:lnTo>
                <a:lnTo>
                  <a:pt x="1248" y="298"/>
                </a:lnTo>
                <a:lnTo>
                  <a:pt x="1248" y="296"/>
                </a:lnTo>
                <a:lnTo>
                  <a:pt x="1245" y="296"/>
                </a:lnTo>
                <a:lnTo>
                  <a:pt x="1248" y="296"/>
                </a:lnTo>
                <a:lnTo>
                  <a:pt x="1248" y="293"/>
                </a:lnTo>
                <a:lnTo>
                  <a:pt x="1250" y="293"/>
                </a:lnTo>
                <a:lnTo>
                  <a:pt x="1250" y="290"/>
                </a:lnTo>
                <a:lnTo>
                  <a:pt x="1253" y="290"/>
                </a:lnTo>
                <a:lnTo>
                  <a:pt x="1253" y="288"/>
                </a:lnTo>
                <a:lnTo>
                  <a:pt x="1256" y="288"/>
                </a:lnTo>
                <a:lnTo>
                  <a:pt x="1256" y="285"/>
                </a:lnTo>
                <a:lnTo>
                  <a:pt x="1256" y="282"/>
                </a:lnTo>
                <a:lnTo>
                  <a:pt x="1258" y="282"/>
                </a:lnTo>
                <a:lnTo>
                  <a:pt x="1261" y="282"/>
                </a:lnTo>
                <a:lnTo>
                  <a:pt x="1261" y="285"/>
                </a:lnTo>
                <a:lnTo>
                  <a:pt x="1258" y="285"/>
                </a:lnTo>
                <a:lnTo>
                  <a:pt x="1258" y="288"/>
                </a:lnTo>
                <a:lnTo>
                  <a:pt x="1258" y="290"/>
                </a:lnTo>
                <a:lnTo>
                  <a:pt x="1261" y="290"/>
                </a:lnTo>
                <a:lnTo>
                  <a:pt x="1263" y="290"/>
                </a:lnTo>
                <a:lnTo>
                  <a:pt x="1266" y="290"/>
                </a:lnTo>
                <a:lnTo>
                  <a:pt x="1266" y="288"/>
                </a:lnTo>
                <a:lnTo>
                  <a:pt x="1269" y="288"/>
                </a:lnTo>
                <a:lnTo>
                  <a:pt x="1271" y="285"/>
                </a:lnTo>
                <a:lnTo>
                  <a:pt x="1274" y="282"/>
                </a:lnTo>
                <a:lnTo>
                  <a:pt x="1274" y="280"/>
                </a:lnTo>
                <a:lnTo>
                  <a:pt x="1274" y="277"/>
                </a:lnTo>
                <a:lnTo>
                  <a:pt x="1274" y="275"/>
                </a:lnTo>
                <a:lnTo>
                  <a:pt x="1274" y="272"/>
                </a:lnTo>
                <a:lnTo>
                  <a:pt x="1274" y="275"/>
                </a:lnTo>
                <a:lnTo>
                  <a:pt x="1274" y="272"/>
                </a:lnTo>
                <a:lnTo>
                  <a:pt x="1274" y="269"/>
                </a:lnTo>
                <a:lnTo>
                  <a:pt x="1274" y="267"/>
                </a:lnTo>
                <a:lnTo>
                  <a:pt x="1274" y="264"/>
                </a:lnTo>
                <a:lnTo>
                  <a:pt x="1274" y="262"/>
                </a:lnTo>
                <a:lnTo>
                  <a:pt x="1274" y="259"/>
                </a:lnTo>
                <a:lnTo>
                  <a:pt x="1274" y="256"/>
                </a:lnTo>
                <a:lnTo>
                  <a:pt x="1274" y="254"/>
                </a:lnTo>
                <a:lnTo>
                  <a:pt x="1276" y="254"/>
                </a:lnTo>
                <a:lnTo>
                  <a:pt x="1279" y="254"/>
                </a:lnTo>
                <a:lnTo>
                  <a:pt x="1282" y="256"/>
                </a:lnTo>
                <a:lnTo>
                  <a:pt x="1284" y="256"/>
                </a:lnTo>
                <a:lnTo>
                  <a:pt x="1287" y="256"/>
                </a:lnTo>
                <a:lnTo>
                  <a:pt x="1287" y="259"/>
                </a:lnTo>
                <a:lnTo>
                  <a:pt x="1289" y="256"/>
                </a:lnTo>
                <a:lnTo>
                  <a:pt x="1289" y="259"/>
                </a:lnTo>
                <a:lnTo>
                  <a:pt x="1289" y="262"/>
                </a:lnTo>
                <a:lnTo>
                  <a:pt x="1292" y="262"/>
                </a:lnTo>
                <a:lnTo>
                  <a:pt x="1292" y="264"/>
                </a:lnTo>
                <a:lnTo>
                  <a:pt x="1295" y="264"/>
                </a:lnTo>
                <a:lnTo>
                  <a:pt x="1295" y="267"/>
                </a:lnTo>
                <a:lnTo>
                  <a:pt x="1297" y="267"/>
                </a:lnTo>
                <a:lnTo>
                  <a:pt x="1297" y="269"/>
                </a:lnTo>
                <a:lnTo>
                  <a:pt x="1300" y="269"/>
                </a:lnTo>
                <a:lnTo>
                  <a:pt x="1303" y="272"/>
                </a:lnTo>
                <a:lnTo>
                  <a:pt x="1305" y="272"/>
                </a:lnTo>
                <a:lnTo>
                  <a:pt x="1308" y="272"/>
                </a:lnTo>
                <a:lnTo>
                  <a:pt x="1308" y="275"/>
                </a:lnTo>
                <a:lnTo>
                  <a:pt x="1310" y="275"/>
                </a:lnTo>
                <a:lnTo>
                  <a:pt x="1310" y="272"/>
                </a:lnTo>
                <a:lnTo>
                  <a:pt x="1310" y="275"/>
                </a:lnTo>
                <a:lnTo>
                  <a:pt x="1310" y="272"/>
                </a:lnTo>
                <a:lnTo>
                  <a:pt x="1313" y="272"/>
                </a:lnTo>
                <a:lnTo>
                  <a:pt x="1313" y="269"/>
                </a:lnTo>
                <a:lnTo>
                  <a:pt x="1316" y="269"/>
                </a:lnTo>
                <a:lnTo>
                  <a:pt x="1318" y="269"/>
                </a:lnTo>
                <a:lnTo>
                  <a:pt x="1318" y="267"/>
                </a:lnTo>
                <a:lnTo>
                  <a:pt x="1321" y="267"/>
                </a:lnTo>
                <a:lnTo>
                  <a:pt x="1323" y="264"/>
                </a:lnTo>
                <a:lnTo>
                  <a:pt x="1326" y="262"/>
                </a:lnTo>
                <a:lnTo>
                  <a:pt x="1329" y="262"/>
                </a:lnTo>
                <a:lnTo>
                  <a:pt x="1329" y="259"/>
                </a:lnTo>
                <a:lnTo>
                  <a:pt x="1331" y="259"/>
                </a:lnTo>
                <a:lnTo>
                  <a:pt x="1331" y="256"/>
                </a:lnTo>
                <a:lnTo>
                  <a:pt x="1334" y="256"/>
                </a:lnTo>
                <a:lnTo>
                  <a:pt x="1334" y="254"/>
                </a:lnTo>
                <a:lnTo>
                  <a:pt x="1331" y="254"/>
                </a:lnTo>
                <a:lnTo>
                  <a:pt x="1331" y="251"/>
                </a:lnTo>
                <a:lnTo>
                  <a:pt x="1329" y="251"/>
                </a:lnTo>
                <a:lnTo>
                  <a:pt x="1331" y="251"/>
                </a:lnTo>
                <a:lnTo>
                  <a:pt x="1331" y="254"/>
                </a:lnTo>
                <a:lnTo>
                  <a:pt x="1334" y="254"/>
                </a:lnTo>
                <a:lnTo>
                  <a:pt x="1334" y="251"/>
                </a:lnTo>
                <a:lnTo>
                  <a:pt x="1334" y="249"/>
                </a:lnTo>
                <a:lnTo>
                  <a:pt x="1336" y="249"/>
                </a:lnTo>
                <a:lnTo>
                  <a:pt x="1336" y="246"/>
                </a:lnTo>
                <a:lnTo>
                  <a:pt x="1339" y="246"/>
                </a:lnTo>
                <a:lnTo>
                  <a:pt x="1339" y="243"/>
                </a:lnTo>
                <a:lnTo>
                  <a:pt x="1342" y="243"/>
                </a:lnTo>
                <a:lnTo>
                  <a:pt x="1342" y="241"/>
                </a:lnTo>
                <a:lnTo>
                  <a:pt x="1344" y="241"/>
                </a:lnTo>
                <a:lnTo>
                  <a:pt x="1344" y="238"/>
                </a:lnTo>
                <a:lnTo>
                  <a:pt x="1347" y="238"/>
                </a:lnTo>
                <a:lnTo>
                  <a:pt x="1347" y="235"/>
                </a:lnTo>
                <a:lnTo>
                  <a:pt x="1347" y="233"/>
                </a:lnTo>
                <a:lnTo>
                  <a:pt x="1347" y="230"/>
                </a:lnTo>
                <a:lnTo>
                  <a:pt x="1347" y="228"/>
                </a:lnTo>
                <a:lnTo>
                  <a:pt x="1347" y="225"/>
                </a:lnTo>
                <a:lnTo>
                  <a:pt x="1349" y="225"/>
                </a:lnTo>
                <a:lnTo>
                  <a:pt x="1349" y="222"/>
                </a:lnTo>
                <a:lnTo>
                  <a:pt x="1352" y="222"/>
                </a:lnTo>
                <a:lnTo>
                  <a:pt x="1352" y="220"/>
                </a:lnTo>
                <a:lnTo>
                  <a:pt x="1352" y="217"/>
                </a:lnTo>
                <a:lnTo>
                  <a:pt x="1352" y="215"/>
                </a:lnTo>
                <a:lnTo>
                  <a:pt x="1352" y="212"/>
                </a:lnTo>
                <a:lnTo>
                  <a:pt x="1352" y="209"/>
                </a:lnTo>
                <a:lnTo>
                  <a:pt x="1352" y="207"/>
                </a:lnTo>
                <a:lnTo>
                  <a:pt x="1352" y="204"/>
                </a:lnTo>
                <a:lnTo>
                  <a:pt x="1352" y="202"/>
                </a:lnTo>
                <a:lnTo>
                  <a:pt x="1355" y="202"/>
                </a:lnTo>
                <a:lnTo>
                  <a:pt x="1355" y="199"/>
                </a:lnTo>
                <a:lnTo>
                  <a:pt x="1355" y="196"/>
                </a:lnTo>
                <a:lnTo>
                  <a:pt x="1355" y="194"/>
                </a:lnTo>
                <a:lnTo>
                  <a:pt x="1355" y="191"/>
                </a:lnTo>
                <a:lnTo>
                  <a:pt x="1355" y="188"/>
                </a:lnTo>
                <a:lnTo>
                  <a:pt x="1357" y="188"/>
                </a:lnTo>
                <a:lnTo>
                  <a:pt x="1357" y="186"/>
                </a:lnTo>
                <a:lnTo>
                  <a:pt x="1360" y="186"/>
                </a:lnTo>
                <a:lnTo>
                  <a:pt x="1360" y="183"/>
                </a:lnTo>
                <a:lnTo>
                  <a:pt x="1360" y="181"/>
                </a:lnTo>
                <a:lnTo>
                  <a:pt x="1363" y="181"/>
                </a:lnTo>
                <a:lnTo>
                  <a:pt x="1363" y="178"/>
                </a:lnTo>
                <a:lnTo>
                  <a:pt x="1365" y="178"/>
                </a:lnTo>
                <a:lnTo>
                  <a:pt x="1365" y="175"/>
                </a:lnTo>
                <a:lnTo>
                  <a:pt x="1368" y="173"/>
                </a:lnTo>
                <a:lnTo>
                  <a:pt x="1368" y="170"/>
                </a:lnTo>
                <a:lnTo>
                  <a:pt x="1370" y="170"/>
                </a:lnTo>
                <a:lnTo>
                  <a:pt x="1370" y="168"/>
                </a:lnTo>
                <a:lnTo>
                  <a:pt x="1373" y="168"/>
                </a:lnTo>
                <a:lnTo>
                  <a:pt x="1373" y="165"/>
                </a:lnTo>
                <a:lnTo>
                  <a:pt x="1373" y="162"/>
                </a:lnTo>
                <a:lnTo>
                  <a:pt x="1373" y="160"/>
                </a:lnTo>
                <a:lnTo>
                  <a:pt x="1373" y="157"/>
                </a:lnTo>
                <a:lnTo>
                  <a:pt x="1376" y="157"/>
                </a:lnTo>
                <a:lnTo>
                  <a:pt x="1376" y="155"/>
                </a:lnTo>
                <a:lnTo>
                  <a:pt x="1373" y="155"/>
                </a:lnTo>
                <a:lnTo>
                  <a:pt x="1373" y="152"/>
                </a:lnTo>
                <a:lnTo>
                  <a:pt x="1373" y="149"/>
                </a:lnTo>
                <a:lnTo>
                  <a:pt x="1373" y="147"/>
                </a:lnTo>
                <a:lnTo>
                  <a:pt x="1373" y="144"/>
                </a:lnTo>
                <a:lnTo>
                  <a:pt x="1376" y="141"/>
                </a:lnTo>
                <a:lnTo>
                  <a:pt x="1376" y="139"/>
                </a:lnTo>
                <a:lnTo>
                  <a:pt x="1378" y="139"/>
                </a:lnTo>
                <a:lnTo>
                  <a:pt x="1378" y="136"/>
                </a:lnTo>
                <a:lnTo>
                  <a:pt x="1378" y="134"/>
                </a:lnTo>
                <a:lnTo>
                  <a:pt x="1381" y="134"/>
                </a:lnTo>
                <a:lnTo>
                  <a:pt x="1381" y="131"/>
                </a:lnTo>
                <a:lnTo>
                  <a:pt x="1381" y="128"/>
                </a:lnTo>
                <a:lnTo>
                  <a:pt x="1381" y="126"/>
                </a:lnTo>
                <a:lnTo>
                  <a:pt x="1383" y="126"/>
                </a:lnTo>
                <a:lnTo>
                  <a:pt x="1383" y="123"/>
                </a:lnTo>
                <a:lnTo>
                  <a:pt x="1386" y="123"/>
                </a:lnTo>
                <a:lnTo>
                  <a:pt x="1386" y="121"/>
                </a:lnTo>
                <a:lnTo>
                  <a:pt x="1389" y="121"/>
                </a:lnTo>
                <a:lnTo>
                  <a:pt x="1391" y="121"/>
                </a:lnTo>
                <a:lnTo>
                  <a:pt x="1391" y="123"/>
                </a:lnTo>
                <a:lnTo>
                  <a:pt x="1394" y="123"/>
                </a:lnTo>
                <a:lnTo>
                  <a:pt x="1396" y="123"/>
                </a:lnTo>
                <a:lnTo>
                  <a:pt x="1394" y="126"/>
                </a:lnTo>
                <a:lnTo>
                  <a:pt x="1396" y="126"/>
                </a:lnTo>
                <a:lnTo>
                  <a:pt x="1396" y="128"/>
                </a:lnTo>
                <a:lnTo>
                  <a:pt x="1396" y="131"/>
                </a:lnTo>
                <a:lnTo>
                  <a:pt x="1396" y="134"/>
                </a:lnTo>
                <a:lnTo>
                  <a:pt x="1396" y="136"/>
                </a:lnTo>
                <a:lnTo>
                  <a:pt x="1396" y="139"/>
                </a:lnTo>
                <a:lnTo>
                  <a:pt x="1396" y="141"/>
                </a:lnTo>
                <a:lnTo>
                  <a:pt x="1399" y="141"/>
                </a:lnTo>
                <a:lnTo>
                  <a:pt x="1399" y="144"/>
                </a:lnTo>
                <a:lnTo>
                  <a:pt x="1396" y="144"/>
                </a:lnTo>
                <a:lnTo>
                  <a:pt x="1396" y="147"/>
                </a:lnTo>
                <a:lnTo>
                  <a:pt x="1399" y="147"/>
                </a:lnTo>
                <a:lnTo>
                  <a:pt x="1402" y="147"/>
                </a:lnTo>
                <a:lnTo>
                  <a:pt x="1402" y="144"/>
                </a:lnTo>
                <a:lnTo>
                  <a:pt x="1404" y="144"/>
                </a:lnTo>
                <a:lnTo>
                  <a:pt x="1407" y="144"/>
                </a:lnTo>
                <a:lnTo>
                  <a:pt x="1407" y="141"/>
                </a:lnTo>
                <a:lnTo>
                  <a:pt x="1407" y="139"/>
                </a:lnTo>
                <a:lnTo>
                  <a:pt x="1407" y="136"/>
                </a:lnTo>
                <a:lnTo>
                  <a:pt x="1407" y="134"/>
                </a:lnTo>
                <a:lnTo>
                  <a:pt x="1404" y="134"/>
                </a:lnTo>
                <a:lnTo>
                  <a:pt x="1404" y="131"/>
                </a:lnTo>
                <a:lnTo>
                  <a:pt x="1404" y="128"/>
                </a:lnTo>
                <a:lnTo>
                  <a:pt x="1404" y="126"/>
                </a:lnTo>
                <a:lnTo>
                  <a:pt x="1404" y="123"/>
                </a:lnTo>
                <a:lnTo>
                  <a:pt x="1402" y="123"/>
                </a:lnTo>
                <a:lnTo>
                  <a:pt x="1402" y="121"/>
                </a:lnTo>
                <a:lnTo>
                  <a:pt x="1404" y="121"/>
                </a:lnTo>
                <a:lnTo>
                  <a:pt x="1402" y="121"/>
                </a:lnTo>
                <a:lnTo>
                  <a:pt x="1404" y="121"/>
                </a:lnTo>
                <a:lnTo>
                  <a:pt x="1404" y="118"/>
                </a:lnTo>
                <a:lnTo>
                  <a:pt x="1407" y="115"/>
                </a:lnTo>
                <a:lnTo>
                  <a:pt x="1407" y="113"/>
                </a:lnTo>
                <a:lnTo>
                  <a:pt x="1410" y="113"/>
                </a:lnTo>
                <a:lnTo>
                  <a:pt x="1412" y="113"/>
                </a:lnTo>
                <a:lnTo>
                  <a:pt x="1415" y="113"/>
                </a:lnTo>
                <a:lnTo>
                  <a:pt x="1417" y="113"/>
                </a:lnTo>
                <a:lnTo>
                  <a:pt x="1420" y="113"/>
                </a:lnTo>
                <a:lnTo>
                  <a:pt x="1423" y="113"/>
                </a:lnTo>
                <a:lnTo>
                  <a:pt x="1423" y="115"/>
                </a:lnTo>
                <a:lnTo>
                  <a:pt x="1423" y="113"/>
                </a:lnTo>
                <a:lnTo>
                  <a:pt x="1423" y="115"/>
                </a:lnTo>
                <a:lnTo>
                  <a:pt x="1425" y="115"/>
                </a:lnTo>
                <a:lnTo>
                  <a:pt x="1425" y="113"/>
                </a:lnTo>
                <a:lnTo>
                  <a:pt x="1428" y="113"/>
                </a:lnTo>
                <a:lnTo>
                  <a:pt x="1428" y="115"/>
                </a:lnTo>
                <a:lnTo>
                  <a:pt x="1430" y="115"/>
                </a:lnTo>
                <a:lnTo>
                  <a:pt x="1428" y="115"/>
                </a:lnTo>
                <a:lnTo>
                  <a:pt x="1428" y="118"/>
                </a:lnTo>
                <a:lnTo>
                  <a:pt x="1428" y="121"/>
                </a:lnTo>
                <a:lnTo>
                  <a:pt x="1425" y="121"/>
                </a:lnTo>
                <a:lnTo>
                  <a:pt x="1425" y="123"/>
                </a:lnTo>
                <a:lnTo>
                  <a:pt x="1423" y="123"/>
                </a:lnTo>
                <a:lnTo>
                  <a:pt x="1423" y="126"/>
                </a:lnTo>
                <a:lnTo>
                  <a:pt x="1423" y="128"/>
                </a:lnTo>
                <a:lnTo>
                  <a:pt x="1423" y="131"/>
                </a:lnTo>
                <a:lnTo>
                  <a:pt x="1423" y="134"/>
                </a:lnTo>
                <a:lnTo>
                  <a:pt x="1420" y="134"/>
                </a:lnTo>
                <a:lnTo>
                  <a:pt x="1423" y="134"/>
                </a:lnTo>
                <a:lnTo>
                  <a:pt x="1423" y="136"/>
                </a:lnTo>
                <a:lnTo>
                  <a:pt x="1425" y="136"/>
                </a:lnTo>
                <a:lnTo>
                  <a:pt x="1423" y="136"/>
                </a:lnTo>
                <a:lnTo>
                  <a:pt x="1423" y="139"/>
                </a:lnTo>
                <a:lnTo>
                  <a:pt x="1425" y="139"/>
                </a:lnTo>
                <a:lnTo>
                  <a:pt x="1428" y="139"/>
                </a:lnTo>
                <a:lnTo>
                  <a:pt x="1428" y="136"/>
                </a:lnTo>
                <a:lnTo>
                  <a:pt x="1428" y="139"/>
                </a:lnTo>
                <a:lnTo>
                  <a:pt x="1425" y="139"/>
                </a:lnTo>
                <a:lnTo>
                  <a:pt x="1425" y="141"/>
                </a:lnTo>
                <a:lnTo>
                  <a:pt x="1428" y="141"/>
                </a:lnTo>
                <a:lnTo>
                  <a:pt x="1428" y="144"/>
                </a:lnTo>
                <a:lnTo>
                  <a:pt x="1430" y="144"/>
                </a:lnTo>
                <a:lnTo>
                  <a:pt x="1433" y="147"/>
                </a:lnTo>
                <a:lnTo>
                  <a:pt x="1436" y="147"/>
                </a:lnTo>
                <a:lnTo>
                  <a:pt x="1436" y="149"/>
                </a:lnTo>
                <a:lnTo>
                  <a:pt x="1438" y="149"/>
                </a:lnTo>
                <a:lnTo>
                  <a:pt x="1438" y="152"/>
                </a:lnTo>
                <a:lnTo>
                  <a:pt x="1441" y="152"/>
                </a:lnTo>
                <a:lnTo>
                  <a:pt x="1441" y="155"/>
                </a:lnTo>
                <a:lnTo>
                  <a:pt x="1443" y="155"/>
                </a:lnTo>
                <a:lnTo>
                  <a:pt x="1443" y="157"/>
                </a:lnTo>
                <a:lnTo>
                  <a:pt x="1446" y="157"/>
                </a:lnTo>
                <a:lnTo>
                  <a:pt x="1446" y="155"/>
                </a:lnTo>
                <a:lnTo>
                  <a:pt x="1449" y="155"/>
                </a:lnTo>
                <a:lnTo>
                  <a:pt x="1451" y="155"/>
                </a:lnTo>
                <a:lnTo>
                  <a:pt x="1454" y="155"/>
                </a:lnTo>
                <a:lnTo>
                  <a:pt x="1454" y="152"/>
                </a:lnTo>
                <a:lnTo>
                  <a:pt x="1457" y="152"/>
                </a:lnTo>
                <a:lnTo>
                  <a:pt x="1459" y="149"/>
                </a:lnTo>
                <a:lnTo>
                  <a:pt x="1462" y="149"/>
                </a:lnTo>
                <a:lnTo>
                  <a:pt x="1462" y="147"/>
                </a:lnTo>
                <a:lnTo>
                  <a:pt x="1459" y="147"/>
                </a:lnTo>
                <a:lnTo>
                  <a:pt x="1457" y="147"/>
                </a:lnTo>
                <a:lnTo>
                  <a:pt x="1457" y="144"/>
                </a:lnTo>
                <a:lnTo>
                  <a:pt x="1457" y="141"/>
                </a:lnTo>
                <a:lnTo>
                  <a:pt x="1457" y="139"/>
                </a:lnTo>
                <a:lnTo>
                  <a:pt x="1454" y="139"/>
                </a:lnTo>
                <a:lnTo>
                  <a:pt x="1454" y="136"/>
                </a:lnTo>
                <a:lnTo>
                  <a:pt x="1454" y="134"/>
                </a:lnTo>
                <a:lnTo>
                  <a:pt x="1454" y="131"/>
                </a:lnTo>
                <a:lnTo>
                  <a:pt x="1454" y="128"/>
                </a:lnTo>
                <a:lnTo>
                  <a:pt x="1457" y="128"/>
                </a:lnTo>
                <a:lnTo>
                  <a:pt x="1457" y="131"/>
                </a:lnTo>
                <a:lnTo>
                  <a:pt x="1457" y="128"/>
                </a:lnTo>
                <a:lnTo>
                  <a:pt x="1459" y="128"/>
                </a:lnTo>
                <a:lnTo>
                  <a:pt x="1462" y="128"/>
                </a:lnTo>
                <a:lnTo>
                  <a:pt x="1462" y="126"/>
                </a:lnTo>
                <a:lnTo>
                  <a:pt x="1464" y="126"/>
                </a:lnTo>
                <a:lnTo>
                  <a:pt x="1464" y="128"/>
                </a:lnTo>
                <a:lnTo>
                  <a:pt x="1467" y="128"/>
                </a:lnTo>
                <a:lnTo>
                  <a:pt x="1467" y="131"/>
                </a:lnTo>
                <a:lnTo>
                  <a:pt x="1470" y="131"/>
                </a:lnTo>
                <a:lnTo>
                  <a:pt x="1472" y="131"/>
                </a:lnTo>
                <a:lnTo>
                  <a:pt x="1472" y="134"/>
                </a:lnTo>
                <a:lnTo>
                  <a:pt x="1472" y="131"/>
                </a:lnTo>
                <a:lnTo>
                  <a:pt x="1475" y="131"/>
                </a:lnTo>
                <a:lnTo>
                  <a:pt x="1475" y="128"/>
                </a:lnTo>
                <a:lnTo>
                  <a:pt x="1477" y="128"/>
                </a:lnTo>
                <a:lnTo>
                  <a:pt x="1480" y="128"/>
                </a:lnTo>
                <a:lnTo>
                  <a:pt x="1480" y="131"/>
                </a:lnTo>
                <a:lnTo>
                  <a:pt x="1477" y="131"/>
                </a:lnTo>
                <a:lnTo>
                  <a:pt x="1477" y="134"/>
                </a:lnTo>
                <a:lnTo>
                  <a:pt x="1477" y="136"/>
                </a:lnTo>
                <a:lnTo>
                  <a:pt x="1477" y="139"/>
                </a:lnTo>
                <a:lnTo>
                  <a:pt x="1477" y="141"/>
                </a:lnTo>
                <a:lnTo>
                  <a:pt x="1480" y="141"/>
                </a:lnTo>
                <a:lnTo>
                  <a:pt x="1483" y="141"/>
                </a:lnTo>
                <a:lnTo>
                  <a:pt x="1485" y="141"/>
                </a:lnTo>
                <a:lnTo>
                  <a:pt x="1488" y="141"/>
                </a:lnTo>
                <a:lnTo>
                  <a:pt x="1490" y="141"/>
                </a:lnTo>
                <a:lnTo>
                  <a:pt x="1490" y="139"/>
                </a:lnTo>
                <a:lnTo>
                  <a:pt x="1490" y="136"/>
                </a:lnTo>
                <a:lnTo>
                  <a:pt x="1493" y="136"/>
                </a:lnTo>
                <a:lnTo>
                  <a:pt x="1493" y="134"/>
                </a:lnTo>
                <a:lnTo>
                  <a:pt x="1496" y="134"/>
                </a:lnTo>
                <a:lnTo>
                  <a:pt x="1496" y="131"/>
                </a:lnTo>
                <a:lnTo>
                  <a:pt x="1496" y="128"/>
                </a:lnTo>
                <a:lnTo>
                  <a:pt x="1498" y="128"/>
                </a:lnTo>
                <a:lnTo>
                  <a:pt x="1496" y="128"/>
                </a:lnTo>
                <a:lnTo>
                  <a:pt x="1496" y="126"/>
                </a:lnTo>
                <a:lnTo>
                  <a:pt x="1493" y="126"/>
                </a:lnTo>
                <a:lnTo>
                  <a:pt x="1493" y="123"/>
                </a:lnTo>
                <a:lnTo>
                  <a:pt x="1493" y="121"/>
                </a:lnTo>
                <a:lnTo>
                  <a:pt x="1493" y="118"/>
                </a:lnTo>
                <a:lnTo>
                  <a:pt x="1493" y="115"/>
                </a:lnTo>
                <a:lnTo>
                  <a:pt x="1496" y="115"/>
                </a:lnTo>
                <a:lnTo>
                  <a:pt x="1496" y="113"/>
                </a:lnTo>
                <a:lnTo>
                  <a:pt x="1498" y="113"/>
                </a:lnTo>
                <a:lnTo>
                  <a:pt x="1501" y="113"/>
                </a:lnTo>
                <a:lnTo>
                  <a:pt x="1503" y="113"/>
                </a:lnTo>
                <a:lnTo>
                  <a:pt x="1506" y="113"/>
                </a:lnTo>
                <a:lnTo>
                  <a:pt x="1506" y="115"/>
                </a:lnTo>
                <a:lnTo>
                  <a:pt x="1509" y="115"/>
                </a:lnTo>
                <a:lnTo>
                  <a:pt x="1511" y="115"/>
                </a:lnTo>
                <a:lnTo>
                  <a:pt x="1514" y="115"/>
                </a:lnTo>
                <a:lnTo>
                  <a:pt x="1514" y="118"/>
                </a:lnTo>
                <a:lnTo>
                  <a:pt x="1511" y="118"/>
                </a:lnTo>
                <a:lnTo>
                  <a:pt x="1511" y="121"/>
                </a:lnTo>
                <a:lnTo>
                  <a:pt x="1514" y="121"/>
                </a:lnTo>
                <a:lnTo>
                  <a:pt x="1514" y="123"/>
                </a:lnTo>
                <a:lnTo>
                  <a:pt x="1517" y="123"/>
                </a:lnTo>
                <a:lnTo>
                  <a:pt x="1517" y="126"/>
                </a:lnTo>
                <a:lnTo>
                  <a:pt x="1519" y="126"/>
                </a:lnTo>
                <a:lnTo>
                  <a:pt x="1519" y="128"/>
                </a:lnTo>
                <a:lnTo>
                  <a:pt x="1522" y="128"/>
                </a:lnTo>
                <a:lnTo>
                  <a:pt x="1524" y="128"/>
                </a:lnTo>
                <a:lnTo>
                  <a:pt x="1527" y="128"/>
                </a:lnTo>
                <a:lnTo>
                  <a:pt x="1530" y="128"/>
                </a:lnTo>
                <a:lnTo>
                  <a:pt x="1530" y="126"/>
                </a:lnTo>
                <a:lnTo>
                  <a:pt x="1530" y="123"/>
                </a:lnTo>
                <a:lnTo>
                  <a:pt x="1532" y="123"/>
                </a:lnTo>
                <a:lnTo>
                  <a:pt x="1530" y="123"/>
                </a:lnTo>
                <a:lnTo>
                  <a:pt x="1530" y="121"/>
                </a:lnTo>
                <a:lnTo>
                  <a:pt x="1532" y="121"/>
                </a:lnTo>
                <a:lnTo>
                  <a:pt x="1535" y="121"/>
                </a:lnTo>
                <a:lnTo>
                  <a:pt x="1535" y="118"/>
                </a:lnTo>
                <a:lnTo>
                  <a:pt x="1537" y="118"/>
                </a:lnTo>
                <a:lnTo>
                  <a:pt x="1535" y="118"/>
                </a:lnTo>
                <a:lnTo>
                  <a:pt x="1537" y="118"/>
                </a:lnTo>
                <a:lnTo>
                  <a:pt x="1540" y="118"/>
                </a:lnTo>
                <a:lnTo>
                  <a:pt x="1540" y="121"/>
                </a:lnTo>
                <a:lnTo>
                  <a:pt x="1543" y="121"/>
                </a:lnTo>
                <a:lnTo>
                  <a:pt x="1543" y="123"/>
                </a:lnTo>
                <a:lnTo>
                  <a:pt x="1540" y="123"/>
                </a:lnTo>
                <a:lnTo>
                  <a:pt x="1543" y="123"/>
                </a:lnTo>
                <a:lnTo>
                  <a:pt x="1540" y="123"/>
                </a:lnTo>
                <a:lnTo>
                  <a:pt x="1540" y="126"/>
                </a:lnTo>
                <a:lnTo>
                  <a:pt x="1537" y="126"/>
                </a:lnTo>
                <a:lnTo>
                  <a:pt x="1537" y="128"/>
                </a:lnTo>
                <a:lnTo>
                  <a:pt x="1535" y="128"/>
                </a:lnTo>
                <a:lnTo>
                  <a:pt x="1532" y="128"/>
                </a:lnTo>
                <a:lnTo>
                  <a:pt x="1530" y="128"/>
                </a:lnTo>
                <a:lnTo>
                  <a:pt x="1530" y="131"/>
                </a:lnTo>
                <a:lnTo>
                  <a:pt x="1530" y="134"/>
                </a:lnTo>
                <a:lnTo>
                  <a:pt x="1527" y="134"/>
                </a:lnTo>
                <a:lnTo>
                  <a:pt x="1524" y="136"/>
                </a:lnTo>
                <a:lnTo>
                  <a:pt x="1522" y="136"/>
                </a:lnTo>
                <a:lnTo>
                  <a:pt x="1522" y="139"/>
                </a:lnTo>
                <a:lnTo>
                  <a:pt x="1519" y="139"/>
                </a:lnTo>
                <a:lnTo>
                  <a:pt x="1519" y="141"/>
                </a:lnTo>
                <a:lnTo>
                  <a:pt x="1517" y="144"/>
                </a:lnTo>
                <a:lnTo>
                  <a:pt x="1514" y="144"/>
                </a:lnTo>
                <a:lnTo>
                  <a:pt x="1511" y="144"/>
                </a:lnTo>
                <a:lnTo>
                  <a:pt x="1511" y="147"/>
                </a:lnTo>
                <a:lnTo>
                  <a:pt x="1509" y="147"/>
                </a:lnTo>
                <a:lnTo>
                  <a:pt x="1511" y="147"/>
                </a:lnTo>
                <a:lnTo>
                  <a:pt x="1511" y="149"/>
                </a:lnTo>
                <a:lnTo>
                  <a:pt x="1509" y="149"/>
                </a:lnTo>
                <a:lnTo>
                  <a:pt x="1509" y="152"/>
                </a:lnTo>
                <a:lnTo>
                  <a:pt x="1506" y="152"/>
                </a:lnTo>
                <a:lnTo>
                  <a:pt x="1506" y="155"/>
                </a:lnTo>
                <a:lnTo>
                  <a:pt x="1503" y="155"/>
                </a:lnTo>
                <a:lnTo>
                  <a:pt x="1503" y="157"/>
                </a:lnTo>
                <a:lnTo>
                  <a:pt x="1501" y="157"/>
                </a:lnTo>
                <a:lnTo>
                  <a:pt x="1503" y="157"/>
                </a:lnTo>
                <a:lnTo>
                  <a:pt x="1506" y="157"/>
                </a:lnTo>
                <a:lnTo>
                  <a:pt x="1509" y="157"/>
                </a:lnTo>
                <a:lnTo>
                  <a:pt x="1509" y="160"/>
                </a:lnTo>
                <a:lnTo>
                  <a:pt x="1511" y="160"/>
                </a:lnTo>
                <a:lnTo>
                  <a:pt x="1511" y="157"/>
                </a:lnTo>
                <a:lnTo>
                  <a:pt x="1511" y="160"/>
                </a:lnTo>
                <a:lnTo>
                  <a:pt x="1514" y="160"/>
                </a:lnTo>
                <a:lnTo>
                  <a:pt x="1517" y="160"/>
                </a:lnTo>
                <a:lnTo>
                  <a:pt x="1517" y="157"/>
                </a:lnTo>
                <a:lnTo>
                  <a:pt x="1519" y="157"/>
                </a:lnTo>
                <a:lnTo>
                  <a:pt x="1522" y="157"/>
                </a:lnTo>
                <a:lnTo>
                  <a:pt x="1522" y="160"/>
                </a:lnTo>
                <a:lnTo>
                  <a:pt x="1524" y="160"/>
                </a:lnTo>
                <a:lnTo>
                  <a:pt x="1527" y="160"/>
                </a:lnTo>
                <a:lnTo>
                  <a:pt x="1527" y="162"/>
                </a:lnTo>
                <a:lnTo>
                  <a:pt x="1524" y="165"/>
                </a:lnTo>
                <a:lnTo>
                  <a:pt x="1522" y="165"/>
                </a:lnTo>
                <a:lnTo>
                  <a:pt x="1522" y="168"/>
                </a:lnTo>
                <a:lnTo>
                  <a:pt x="1519" y="168"/>
                </a:lnTo>
                <a:lnTo>
                  <a:pt x="1519" y="165"/>
                </a:lnTo>
                <a:lnTo>
                  <a:pt x="1519" y="168"/>
                </a:lnTo>
                <a:lnTo>
                  <a:pt x="1517" y="170"/>
                </a:lnTo>
                <a:lnTo>
                  <a:pt x="1517" y="173"/>
                </a:lnTo>
                <a:lnTo>
                  <a:pt x="1517" y="175"/>
                </a:lnTo>
                <a:lnTo>
                  <a:pt x="1519" y="178"/>
                </a:lnTo>
                <a:lnTo>
                  <a:pt x="1519" y="181"/>
                </a:lnTo>
                <a:lnTo>
                  <a:pt x="1519" y="183"/>
                </a:lnTo>
                <a:lnTo>
                  <a:pt x="1519" y="186"/>
                </a:lnTo>
                <a:lnTo>
                  <a:pt x="1522" y="186"/>
                </a:lnTo>
                <a:lnTo>
                  <a:pt x="1519" y="186"/>
                </a:lnTo>
                <a:lnTo>
                  <a:pt x="1517" y="186"/>
                </a:lnTo>
                <a:lnTo>
                  <a:pt x="1517" y="188"/>
                </a:lnTo>
                <a:lnTo>
                  <a:pt x="1517" y="191"/>
                </a:lnTo>
                <a:lnTo>
                  <a:pt x="1514" y="191"/>
                </a:lnTo>
                <a:lnTo>
                  <a:pt x="1514" y="194"/>
                </a:lnTo>
                <a:lnTo>
                  <a:pt x="1511" y="194"/>
                </a:lnTo>
                <a:lnTo>
                  <a:pt x="1509" y="196"/>
                </a:lnTo>
                <a:lnTo>
                  <a:pt x="1506" y="196"/>
                </a:lnTo>
                <a:lnTo>
                  <a:pt x="1509" y="199"/>
                </a:lnTo>
                <a:lnTo>
                  <a:pt x="1506" y="196"/>
                </a:lnTo>
                <a:lnTo>
                  <a:pt x="1506" y="199"/>
                </a:lnTo>
                <a:lnTo>
                  <a:pt x="1506" y="202"/>
                </a:lnTo>
                <a:lnTo>
                  <a:pt x="1503" y="202"/>
                </a:lnTo>
                <a:lnTo>
                  <a:pt x="1503" y="204"/>
                </a:lnTo>
                <a:lnTo>
                  <a:pt x="1501" y="204"/>
                </a:lnTo>
                <a:lnTo>
                  <a:pt x="1501" y="207"/>
                </a:lnTo>
                <a:lnTo>
                  <a:pt x="1503" y="209"/>
                </a:lnTo>
                <a:lnTo>
                  <a:pt x="1503" y="212"/>
                </a:lnTo>
                <a:lnTo>
                  <a:pt x="1506" y="212"/>
                </a:lnTo>
                <a:lnTo>
                  <a:pt x="1509" y="215"/>
                </a:lnTo>
                <a:lnTo>
                  <a:pt x="1511" y="215"/>
                </a:lnTo>
                <a:lnTo>
                  <a:pt x="1511" y="217"/>
                </a:lnTo>
                <a:lnTo>
                  <a:pt x="1514" y="217"/>
                </a:lnTo>
                <a:lnTo>
                  <a:pt x="1517" y="217"/>
                </a:lnTo>
                <a:lnTo>
                  <a:pt x="1519" y="217"/>
                </a:lnTo>
                <a:lnTo>
                  <a:pt x="1519" y="215"/>
                </a:lnTo>
                <a:lnTo>
                  <a:pt x="1522" y="215"/>
                </a:lnTo>
                <a:lnTo>
                  <a:pt x="1524" y="212"/>
                </a:lnTo>
                <a:lnTo>
                  <a:pt x="1524" y="209"/>
                </a:lnTo>
                <a:lnTo>
                  <a:pt x="1527" y="209"/>
                </a:lnTo>
                <a:lnTo>
                  <a:pt x="1527" y="207"/>
                </a:lnTo>
                <a:lnTo>
                  <a:pt x="1530" y="207"/>
                </a:lnTo>
                <a:lnTo>
                  <a:pt x="1532" y="207"/>
                </a:lnTo>
                <a:lnTo>
                  <a:pt x="1532" y="204"/>
                </a:lnTo>
                <a:lnTo>
                  <a:pt x="1535" y="204"/>
                </a:lnTo>
                <a:lnTo>
                  <a:pt x="1537" y="204"/>
                </a:lnTo>
                <a:lnTo>
                  <a:pt x="1537" y="202"/>
                </a:lnTo>
                <a:lnTo>
                  <a:pt x="1537" y="199"/>
                </a:lnTo>
                <a:lnTo>
                  <a:pt x="1540" y="199"/>
                </a:lnTo>
                <a:lnTo>
                  <a:pt x="1540" y="196"/>
                </a:lnTo>
                <a:lnTo>
                  <a:pt x="1543" y="196"/>
                </a:lnTo>
                <a:lnTo>
                  <a:pt x="1543" y="194"/>
                </a:lnTo>
                <a:lnTo>
                  <a:pt x="1545" y="194"/>
                </a:lnTo>
                <a:lnTo>
                  <a:pt x="1548" y="194"/>
                </a:lnTo>
                <a:lnTo>
                  <a:pt x="1550" y="194"/>
                </a:lnTo>
                <a:lnTo>
                  <a:pt x="1553" y="194"/>
                </a:lnTo>
                <a:lnTo>
                  <a:pt x="1556" y="194"/>
                </a:lnTo>
                <a:lnTo>
                  <a:pt x="1556" y="196"/>
                </a:lnTo>
                <a:lnTo>
                  <a:pt x="1558" y="196"/>
                </a:lnTo>
                <a:lnTo>
                  <a:pt x="1558" y="199"/>
                </a:lnTo>
                <a:lnTo>
                  <a:pt x="1561" y="199"/>
                </a:lnTo>
                <a:lnTo>
                  <a:pt x="1561" y="202"/>
                </a:lnTo>
                <a:lnTo>
                  <a:pt x="1564" y="202"/>
                </a:lnTo>
                <a:lnTo>
                  <a:pt x="1564" y="204"/>
                </a:lnTo>
                <a:lnTo>
                  <a:pt x="1564" y="207"/>
                </a:lnTo>
                <a:lnTo>
                  <a:pt x="1564" y="209"/>
                </a:lnTo>
                <a:lnTo>
                  <a:pt x="1564" y="212"/>
                </a:lnTo>
                <a:lnTo>
                  <a:pt x="1564" y="215"/>
                </a:lnTo>
                <a:lnTo>
                  <a:pt x="1564" y="217"/>
                </a:lnTo>
                <a:lnTo>
                  <a:pt x="1564" y="220"/>
                </a:lnTo>
                <a:lnTo>
                  <a:pt x="1561" y="220"/>
                </a:lnTo>
                <a:lnTo>
                  <a:pt x="1558" y="220"/>
                </a:lnTo>
                <a:lnTo>
                  <a:pt x="1558" y="222"/>
                </a:lnTo>
                <a:lnTo>
                  <a:pt x="1558" y="225"/>
                </a:lnTo>
                <a:lnTo>
                  <a:pt x="1558" y="228"/>
                </a:lnTo>
                <a:lnTo>
                  <a:pt x="1558" y="230"/>
                </a:lnTo>
                <a:lnTo>
                  <a:pt x="1556" y="233"/>
                </a:lnTo>
                <a:lnTo>
                  <a:pt x="1553" y="235"/>
                </a:lnTo>
                <a:lnTo>
                  <a:pt x="1553" y="238"/>
                </a:lnTo>
                <a:lnTo>
                  <a:pt x="1550" y="238"/>
                </a:lnTo>
                <a:lnTo>
                  <a:pt x="1550" y="241"/>
                </a:lnTo>
                <a:lnTo>
                  <a:pt x="1550" y="243"/>
                </a:lnTo>
                <a:lnTo>
                  <a:pt x="1550" y="246"/>
                </a:lnTo>
                <a:lnTo>
                  <a:pt x="1550" y="249"/>
                </a:lnTo>
                <a:lnTo>
                  <a:pt x="1550" y="251"/>
                </a:lnTo>
                <a:lnTo>
                  <a:pt x="1548" y="251"/>
                </a:lnTo>
                <a:lnTo>
                  <a:pt x="1545" y="251"/>
                </a:lnTo>
                <a:lnTo>
                  <a:pt x="1545" y="254"/>
                </a:lnTo>
                <a:lnTo>
                  <a:pt x="1548" y="254"/>
                </a:lnTo>
                <a:lnTo>
                  <a:pt x="1550" y="256"/>
                </a:lnTo>
                <a:lnTo>
                  <a:pt x="1553" y="256"/>
                </a:lnTo>
                <a:lnTo>
                  <a:pt x="1556" y="256"/>
                </a:lnTo>
                <a:lnTo>
                  <a:pt x="1556" y="254"/>
                </a:lnTo>
                <a:lnTo>
                  <a:pt x="1556" y="251"/>
                </a:lnTo>
                <a:lnTo>
                  <a:pt x="1558" y="251"/>
                </a:lnTo>
                <a:lnTo>
                  <a:pt x="1558" y="249"/>
                </a:lnTo>
                <a:lnTo>
                  <a:pt x="1558" y="246"/>
                </a:lnTo>
                <a:lnTo>
                  <a:pt x="1561" y="246"/>
                </a:lnTo>
                <a:lnTo>
                  <a:pt x="1561" y="243"/>
                </a:lnTo>
                <a:lnTo>
                  <a:pt x="1564" y="243"/>
                </a:lnTo>
                <a:lnTo>
                  <a:pt x="1566" y="241"/>
                </a:lnTo>
                <a:lnTo>
                  <a:pt x="1566" y="238"/>
                </a:lnTo>
                <a:lnTo>
                  <a:pt x="1566" y="235"/>
                </a:lnTo>
                <a:lnTo>
                  <a:pt x="1566" y="233"/>
                </a:lnTo>
                <a:lnTo>
                  <a:pt x="1569" y="233"/>
                </a:lnTo>
                <a:lnTo>
                  <a:pt x="1571" y="233"/>
                </a:lnTo>
                <a:lnTo>
                  <a:pt x="1571" y="230"/>
                </a:lnTo>
                <a:lnTo>
                  <a:pt x="1574" y="230"/>
                </a:lnTo>
                <a:lnTo>
                  <a:pt x="1577" y="230"/>
                </a:lnTo>
                <a:lnTo>
                  <a:pt x="1579" y="230"/>
                </a:lnTo>
                <a:lnTo>
                  <a:pt x="1579" y="228"/>
                </a:lnTo>
                <a:lnTo>
                  <a:pt x="1582" y="228"/>
                </a:lnTo>
                <a:lnTo>
                  <a:pt x="1579" y="228"/>
                </a:lnTo>
                <a:lnTo>
                  <a:pt x="1582" y="228"/>
                </a:lnTo>
                <a:lnTo>
                  <a:pt x="1584" y="228"/>
                </a:lnTo>
                <a:lnTo>
                  <a:pt x="1587" y="228"/>
                </a:lnTo>
                <a:lnTo>
                  <a:pt x="1590" y="228"/>
                </a:lnTo>
                <a:lnTo>
                  <a:pt x="1592" y="228"/>
                </a:lnTo>
                <a:lnTo>
                  <a:pt x="1595" y="228"/>
                </a:lnTo>
                <a:lnTo>
                  <a:pt x="1595" y="225"/>
                </a:lnTo>
                <a:lnTo>
                  <a:pt x="1595" y="228"/>
                </a:lnTo>
                <a:lnTo>
                  <a:pt x="1595" y="225"/>
                </a:lnTo>
                <a:lnTo>
                  <a:pt x="1597" y="225"/>
                </a:lnTo>
                <a:lnTo>
                  <a:pt x="1597" y="228"/>
                </a:lnTo>
                <a:lnTo>
                  <a:pt x="1595" y="228"/>
                </a:lnTo>
                <a:lnTo>
                  <a:pt x="1597" y="228"/>
                </a:lnTo>
                <a:lnTo>
                  <a:pt x="1595" y="228"/>
                </a:lnTo>
                <a:lnTo>
                  <a:pt x="1595" y="230"/>
                </a:lnTo>
                <a:lnTo>
                  <a:pt x="1595" y="233"/>
                </a:lnTo>
                <a:lnTo>
                  <a:pt x="1597" y="233"/>
                </a:lnTo>
                <a:lnTo>
                  <a:pt x="1597" y="235"/>
                </a:lnTo>
                <a:lnTo>
                  <a:pt x="1597" y="238"/>
                </a:lnTo>
                <a:lnTo>
                  <a:pt x="1600" y="238"/>
                </a:lnTo>
                <a:lnTo>
                  <a:pt x="1600" y="241"/>
                </a:lnTo>
                <a:lnTo>
                  <a:pt x="1600" y="243"/>
                </a:lnTo>
                <a:lnTo>
                  <a:pt x="1600" y="246"/>
                </a:lnTo>
                <a:lnTo>
                  <a:pt x="1600" y="249"/>
                </a:lnTo>
                <a:lnTo>
                  <a:pt x="1600" y="251"/>
                </a:lnTo>
                <a:lnTo>
                  <a:pt x="1597" y="251"/>
                </a:lnTo>
                <a:lnTo>
                  <a:pt x="1597" y="254"/>
                </a:lnTo>
                <a:lnTo>
                  <a:pt x="1597" y="256"/>
                </a:lnTo>
                <a:lnTo>
                  <a:pt x="1595" y="256"/>
                </a:lnTo>
                <a:lnTo>
                  <a:pt x="1595" y="259"/>
                </a:lnTo>
                <a:lnTo>
                  <a:pt x="1592" y="259"/>
                </a:lnTo>
                <a:lnTo>
                  <a:pt x="1590" y="259"/>
                </a:lnTo>
                <a:lnTo>
                  <a:pt x="1590" y="262"/>
                </a:lnTo>
                <a:lnTo>
                  <a:pt x="1587" y="262"/>
                </a:lnTo>
                <a:lnTo>
                  <a:pt x="1584" y="262"/>
                </a:lnTo>
                <a:lnTo>
                  <a:pt x="1582" y="262"/>
                </a:lnTo>
                <a:lnTo>
                  <a:pt x="1579" y="262"/>
                </a:lnTo>
                <a:lnTo>
                  <a:pt x="1577" y="262"/>
                </a:lnTo>
                <a:lnTo>
                  <a:pt x="1577" y="264"/>
                </a:lnTo>
                <a:lnTo>
                  <a:pt x="1574" y="264"/>
                </a:lnTo>
                <a:lnTo>
                  <a:pt x="1574" y="262"/>
                </a:lnTo>
                <a:lnTo>
                  <a:pt x="1571" y="262"/>
                </a:lnTo>
                <a:lnTo>
                  <a:pt x="1571" y="264"/>
                </a:lnTo>
                <a:lnTo>
                  <a:pt x="1569" y="264"/>
                </a:lnTo>
                <a:lnTo>
                  <a:pt x="1569" y="267"/>
                </a:lnTo>
                <a:lnTo>
                  <a:pt x="1569" y="269"/>
                </a:lnTo>
                <a:lnTo>
                  <a:pt x="1566" y="269"/>
                </a:lnTo>
                <a:lnTo>
                  <a:pt x="1566" y="272"/>
                </a:lnTo>
                <a:lnTo>
                  <a:pt x="1566" y="275"/>
                </a:lnTo>
                <a:lnTo>
                  <a:pt x="1566" y="277"/>
                </a:lnTo>
                <a:lnTo>
                  <a:pt x="1564" y="277"/>
                </a:lnTo>
                <a:lnTo>
                  <a:pt x="1564" y="280"/>
                </a:lnTo>
                <a:lnTo>
                  <a:pt x="1561" y="280"/>
                </a:lnTo>
                <a:lnTo>
                  <a:pt x="1561" y="282"/>
                </a:lnTo>
                <a:lnTo>
                  <a:pt x="1561" y="285"/>
                </a:lnTo>
                <a:lnTo>
                  <a:pt x="1561" y="288"/>
                </a:lnTo>
                <a:lnTo>
                  <a:pt x="1561" y="290"/>
                </a:lnTo>
                <a:lnTo>
                  <a:pt x="1558" y="290"/>
                </a:lnTo>
                <a:lnTo>
                  <a:pt x="1558" y="293"/>
                </a:lnTo>
                <a:lnTo>
                  <a:pt x="1564" y="293"/>
                </a:lnTo>
                <a:lnTo>
                  <a:pt x="1561" y="293"/>
                </a:lnTo>
                <a:lnTo>
                  <a:pt x="1558" y="293"/>
                </a:lnTo>
                <a:lnTo>
                  <a:pt x="1558" y="296"/>
                </a:lnTo>
                <a:lnTo>
                  <a:pt x="1558" y="298"/>
                </a:lnTo>
                <a:lnTo>
                  <a:pt x="1556" y="298"/>
                </a:lnTo>
                <a:lnTo>
                  <a:pt x="1556" y="301"/>
                </a:lnTo>
                <a:lnTo>
                  <a:pt x="1556" y="303"/>
                </a:lnTo>
                <a:lnTo>
                  <a:pt x="1556" y="306"/>
                </a:lnTo>
                <a:lnTo>
                  <a:pt x="1556" y="309"/>
                </a:lnTo>
                <a:lnTo>
                  <a:pt x="1556" y="311"/>
                </a:lnTo>
                <a:lnTo>
                  <a:pt x="1556" y="314"/>
                </a:lnTo>
                <a:lnTo>
                  <a:pt x="1556" y="316"/>
                </a:lnTo>
                <a:lnTo>
                  <a:pt x="1553" y="316"/>
                </a:lnTo>
                <a:lnTo>
                  <a:pt x="1550" y="316"/>
                </a:lnTo>
                <a:lnTo>
                  <a:pt x="1550" y="319"/>
                </a:lnTo>
                <a:lnTo>
                  <a:pt x="1548" y="319"/>
                </a:lnTo>
                <a:lnTo>
                  <a:pt x="1550" y="322"/>
                </a:lnTo>
                <a:lnTo>
                  <a:pt x="1548" y="322"/>
                </a:lnTo>
                <a:lnTo>
                  <a:pt x="1548" y="324"/>
                </a:lnTo>
                <a:lnTo>
                  <a:pt x="1550" y="324"/>
                </a:lnTo>
                <a:lnTo>
                  <a:pt x="1550" y="327"/>
                </a:lnTo>
                <a:lnTo>
                  <a:pt x="1548" y="327"/>
                </a:lnTo>
                <a:lnTo>
                  <a:pt x="1548" y="330"/>
                </a:lnTo>
                <a:lnTo>
                  <a:pt x="1550" y="330"/>
                </a:lnTo>
                <a:lnTo>
                  <a:pt x="1553" y="330"/>
                </a:lnTo>
                <a:lnTo>
                  <a:pt x="1553" y="332"/>
                </a:lnTo>
                <a:lnTo>
                  <a:pt x="1556" y="332"/>
                </a:lnTo>
                <a:lnTo>
                  <a:pt x="1556" y="335"/>
                </a:lnTo>
                <a:lnTo>
                  <a:pt x="1558" y="335"/>
                </a:lnTo>
                <a:lnTo>
                  <a:pt x="1558" y="337"/>
                </a:lnTo>
                <a:lnTo>
                  <a:pt x="1561" y="337"/>
                </a:lnTo>
                <a:lnTo>
                  <a:pt x="1564" y="337"/>
                </a:lnTo>
                <a:lnTo>
                  <a:pt x="1564" y="335"/>
                </a:lnTo>
                <a:lnTo>
                  <a:pt x="1564" y="332"/>
                </a:lnTo>
                <a:lnTo>
                  <a:pt x="1566" y="332"/>
                </a:lnTo>
                <a:lnTo>
                  <a:pt x="1566" y="330"/>
                </a:lnTo>
                <a:lnTo>
                  <a:pt x="1569" y="330"/>
                </a:lnTo>
                <a:lnTo>
                  <a:pt x="1571" y="330"/>
                </a:lnTo>
                <a:lnTo>
                  <a:pt x="1571" y="332"/>
                </a:lnTo>
                <a:lnTo>
                  <a:pt x="1574" y="332"/>
                </a:lnTo>
                <a:lnTo>
                  <a:pt x="1577" y="332"/>
                </a:lnTo>
                <a:lnTo>
                  <a:pt x="1577" y="330"/>
                </a:lnTo>
                <a:lnTo>
                  <a:pt x="1579" y="330"/>
                </a:lnTo>
                <a:lnTo>
                  <a:pt x="1582" y="327"/>
                </a:lnTo>
                <a:lnTo>
                  <a:pt x="1584" y="327"/>
                </a:lnTo>
                <a:lnTo>
                  <a:pt x="1584" y="324"/>
                </a:lnTo>
                <a:lnTo>
                  <a:pt x="1587" y="324"/>
                </a:lnTo>
                <a:lnTo>
                  <a:pt x="1590" y="324"/>
                </a:lnTo>
                <a:lnTo>
                  <a:pt x="1590" y="322"/>
                </a:lnTo>
                <a:lnTo>
                  <a:pt x="1590" y="324"/>
                </a:lnTo>
                <a:lnTo>
                  <a:pt x="1590" y="322"/>
                </a:lnTo>
                <a:lnTo>
                  <a:pt x="1590" y="319"/>
                </a:lnTo>
                <a:lnTo>
                  <a:pt x="1592" y="319"/>
                </a:lnTo>
                <a:lnTo>
                  <a:pt x="1592" y="316"/>
                </a:lnTo>
                <a:lnTo>
                  <a:pt x="1592" y="319"/>
                </a:lnTo>
                <a:lnTo>
                  <a:pt x="1595" y="319"/>
                </a:lnTo>
                <a:lnTo>
                  <a:pt x="1595" y="316"/>
                </a:lnTo>
                <a:lnTo>
                  <a:pt x="1597" y="316"/>
                </a:lnTo>
                <a:lnTo>
                  <a:pt x="1600" y="316"/>
                </a:lnTo>
                <a:lnTo>
                  <a:pt x="1603" y="316"/>
                </a:lnTo>
                <a:lnTo>
                  <a:pt x="1603" y="319"/>
                </a:lnTo>
                <a:lnTo>
                  <a:pt x="1605" y="319"/>
                </a:lnTo>
                <a:lnTo>
                  <a:pt x="1605" y="322"/>
                </a:lnTo>
                <a:lnTo>
                  <a:pt x="1608" y="322"/>
                </a:lnTo>
                <a:lnTo>
                  <a:pt x="1608" y="324"/>
                </a:lnTo>
                <a:lnTo>
                  <a:pt x="1611" y="324"/>
                </a:lnTo>
                <a:lnTo>
                  <a:pt x="1611" y="327"/>
                </a:lnTo>
                <a:lnTo>
                  <a:pt x="1613" y="327"/>
                </a:lnTo>
                <a:lnTo>
                  <a:pt x="1616" y="327"/>
                </a:lnTo>
                <a:lnTo>
                  <a:pt x="1616" y="330"/>
                </a:lnTo>
                <a:lnTo>
                  <a:pt x="1618" y="330"/>
                </a:lnTo>
                <a:lnTo>
                  <a:pt x="1621" y="330"/>
                </a:lnTo>
                <a:lnTo>
                  <a:pt x="1624" y="330"/>
                </a:lnTo>
                <a:lnTo>
                  <a:pt x="1626" y="330"/>
                </a:lnTo>
                <a:lnTo>
                  <a:pt x="1629" y="330"/>
                </a:lnTo>
                <a:lnTo>
                  <a:pt x="1629" y="332"/>
                </a:lnTo>
                <a:lnTo>
                  <a:pt x="1631" y="332"/>
                </a:lnTo>
                <a:lnTo>
                  <a:pt x="1631" y="335"/>
                </a:lnTo>
                <a:lnTo>
                  <a:pt x="1634" y="335"/>
                </a:lnTo>
                <a:lnTo>
                  <a:pt x="1634" y="337"/>
                </a:lnTo>
                <a:lnTo>
                  <a:pt x="1637" y="337"/>
                </a:lnTo>
                <a:lnTo>
                  <a:pt x="1634" y="337"/>
                </a:lnTo>
                <a:lnTo>
                  <a:pt x="1634" y="335"/>
                </a:lnTo>
                <a:lnTo>
                  <a:pt x="1637" y="335"/>
                </a:lnTo>
                <a:lnTo>
                  <a:pt x="1637" y="332"/>
                </a:lnTo>
                <a:lnTo>
                  <a:pt x="1639" y="332"/>
                </a:lnTo>
                <a:lnTo>
                  <a:pt x="1639" y="330"/>
                </a:lnTo>
                <a:lnTo>
                  <a:pt x="1642" y="330"/>
                </a:lnTo>
                <a:lnTo>
                  <a:pt x="1644" y="330"/>
                </a:lnTo>
                <a:lnTo>
                  <a:pt x="1644" y="332"/>
                </a:lnTo>
                <a:lnTo>
                  <a:pt x="1647" y="332"/>
                </a:lnTo>
                <a:lnTo>
                  <a:pt x="1650" y="332"/>
                </a:lnTo>
                <a:lnTo>
                  <a:pt x="1650" y="335"/>
                </a:lnTo>
                <a:lnTo>
                  <a:pt x="1650" y="332"/>
                </a:lnTo>
                <a:lnTo>
                  <a:pt x="1652" y="332"/>
                </a:lnTo>
                <a:lnTo>
                  <a:pt x="1652" y="330"/>
                </a:lnTo>
                <a:lnTo>
                  <a:pt x="1652" y="327"/>
                </a:lnTo>
                <a:lnTo>
                  <a:pt x="1655" y="327"/>
                </a:lnTo>
                <a:lnTo>
                  <a:pt x="1655" y="324"/>
                </a:lnTo>
                <a:lnTo>
                  <a:pt x="1657" y="322"/>
                </a:lnTo>
                <a:lnTo>
                  <a:pt x="1660" y="322"/>
                </a:lnTo>
                <a:lnTo>
                  <a:pt x="1660" y="319"/>
                </a:lnTo>
                <a:lnTo>
                  <a:pt x="1663" y="319"/>
                </a:lnTo>
                <a:lnTo>
                  <a:pt x="1663" y="322"/>
                </a:lnTo>
                <a:lnTo>
                  <a:pt x="1665" y="322"/>
                </a:lnTo>
                <a:lnTo>
                  <a:pt x="1668" y="322"/>
                </a:lnTo>
                <a:lnTo>
                  <a:pt x="1668" y="319"/>
                </a:lnTo>
                <a:lnTo>
                  <a:pt x="1668" y="316"/>
                </a:lnTo>
                <a:lnTo>
                  <a:pt x="1668" y="314"/>
                </a:lnTo>
                <a:lnTo>
                  <a:pt x="1668" y="311"/>
                </a:lnTo>
                <a:lnTo>
                  <a:pt x="1665" y="309"/>
                </a:lnTo>
                <a:lnTo>
                  <a:pt x="1665" y="306"/>
                </a:lnTo>
                <a:lnTo>
                  <a:pt x="1663" y="306"/>
                </a:lnTo>
                <a:lnTo>
                  <a:pt x="1660" y="306"/>
                </a:lnTo>
                <a:lnTo>
                  <a:pt x="1657" y="306"/>
                </a:lnTo>
                <a:lnTo>
                  <a:pt x="1657" y="303"/>
                </a:lnTo>
                <a:lnTo>
                  <a:pt x="1655" y="303"/>
                </a:lnTo>
                <a:lnTo>
                  <a:pt x="1652" y="301"/>
                </a:lnTo>
                <a:lnTo>
                  <a:pt x="1652" y="298"/>
                </a:lnTo>
                <a:lnTo>
                  <a:pt x="1650" y="298"/>
                </a:lnTo>
                <a:lnTo>
                  <a:pt x="1652" y="298"/>
                </a:lnTo>
                <a:lnTo>
                  <a:pt x="1652" y="296"/>
                </a:lnTo>
                <a:lnTo>
                  <a:pt x="1655" y="296"/>
                </a:lnTo>
                <a:lnTo>
                  <a:pt x="1655" y="293"/>
                </a:lnTo>
                <a:lnTo>
                  <a:pt x="1657" y="293"/>
                </a:lnTo>
                <a:lnTo>
                  <a:pt x="1660" y="293"/>
                </a:lnTo>
                <a:lnTo>
                  <a:pt x="1660" y="296"/>
                </a:lnTo>
                <a:lnTo>
                  <a:pt x="1660" y="298"/>
                </a:lnTo>
                <a:lnTo>
                  <a:pt x="1663" y="298"/>
                </a:lnTo>
                <a:lnTo>
                  <a:pt x="1663" y="301"/>
                </a:lnTo>
                <a:lnTo>
                  <a:pt x="1665" y="301"/>
                </a:lnTo>
                <a:lnTo>
                  <a:pt x="1665" y="303"/>
                </a:lnTo>
                <a:lnTo>
                  <a:pt x="1668" y="303"/>
                </a:lnTo>
                <a:lnTo>
                  <a:pt x="1671" y="303"/>
                </a:lnTo>
                <a:lnTo>
                  <a:pt x="1673" y="303"/>
                </a:lnTo>
                <a:lnTo>
                  <a:pt x="1673" y="306"/>
                </a:lnTo>
                <a:lnTo>
                  <a:pt x="1676" y="306"/>
                </a:lnTo>
                <a:lnTo>
                  <a:pt x="1676" y="303"/>
                </a:lnTo>
                <a:lnTo>
                  <a:pt x="1678" y="303"/>
                </a:lnTo>
                <a:lnTo>
                  <a:pt x="1678" y="306"/>
                </a:lnTo>
                <a:lnTo>
                  <a:pt x="1678" y="303"/>
                </a:lnTo>
                <a:lnTo>
                  <a:pt x="1681" y="303"/>
                </a:lnTo>
                <a:lnTo>
                  <a:pt x="1684" y="303"/>
                </a:lnTo>
                <a:lnTo>
                  <a:pt x="1686" y="303"/>
                </a:lnTo>
                <a:lnTo>
                  <a:pt x="1689" y="303"/>
                </a:lnTo>
                <a:lnTo>
                  <a:pt x="1691" y="303"/>
                </a:lnTo>
                <a:lnTo>
                  <a:pt x="1691" y="301"/>
                </a:lnTo>
                <a:lnTo>
                  <a:pt x="1694" y="301"/>
                </a:lnTo>
                <a:lnTo>
                  <a:pt x="1697" y="301"/>
                </a:lnTo>
                <a:lnTo>
                  <a:pt x="1697" y="303"/>
                </a:lnTo>
                <a:lnTo>
                  <a:pt x="1699" y="303"/>
                </a:lnTo>
                <a:lnTo>
                  <a:pt x="1699" y="301"/>
                </a:lnTo>
                <a:lnTo>
                  <a:pt x="1702" y="301"/>
                </a:lnTo>
                <a:lnTo>
                  <a:pt x="1704" y="301"/>
                </a:lnTo>
                <a:lnTo>
                  <a:pt x="1704" y="298"/>
                </a:lnTo>
                <a:lnTo>
                  <a:pt x="1707" y="298"/>
                </a:lnTo>
                <a:lnTo>
                  <a:pt x="1710" y="298"/>
                </a:lnTo>
                <a:lnTo>
                  <a:pt x="1710" y="301"/>
                </a:lnTo>
                <a:lnTo>
                  <a:pt x="1712" y="301"/>
                </a:lnTo>
                <a:lnTo>
                  <a:pt x="1715" y="301"/>
                </a:lnTo>
                <a:lnTo>
                  <a:pt x="1718" y="301"/>
                </a:lnTo>
                <a:lnTo>
                  <a:pt x="1718" y="303"/>
                </a:lnTo>
                <a:lnTo>
                  <a:pt x="1718" y="306"/>
                </a:lnTo>
                <a:lnTo>
                  <a:pt x="1715" y="306"/>
                </a:lnTo>
                <a:lnTo>
                  <a:pt x="1712" y="306"/>
                </a:lnTo>
                <a:lnTo>
                  <a:pt x="1712" y="309"/>
                </a:lnTo>
                <a:lnTo>
                  <a:pt x="1710" y="309"/>
                </a:lnTo>
                <a:lnTo>
                  <a:pt x="1710" y="311"/>
                </a:lnTo>
                <a:lnTo>
                  <a:pt x="1707" y="311"/>
                </a:lnTo>
                <a:lnTo>
                  <a:pt x="1704" y="311"/>
                </a:lnTo>
                <a:lnTo>
                  <a:pt x="1704" y="314"/>
                </a:lnTo>
                <a:lnTo>
                  <a:pt x="1702" y="314"/>
                </a:lnTo>
                <a:lnTo>
                  <a:pt x="1702" y="316"/>
                </a:lnTo>
                <a:lnTo>
                  <a:pt x="1699" y="316"/>
                </a:lnTo>
                <a:lnTo>
                  <a:pt x="1699" y="319"/>
                </a:lnTo>
                <a:lnTo>
                  <a:pt x="1699" y="322"/>
                </a:lnTo>
                <a:lnTo>
                  <a:pt x="1699" y="324"/>
                </a:lnTo>
                <a:lnTo>
                  <a:pt x="1699" y="327"/>
                </a:lnTo>
                <a:lnTo>
                  <a:pt x="1697" y="330"/>
                </a:lnTo>
                <a:lnTo>
                  <a:pt x="1697" y="332"/>
                </a:lnTo>
                <a:lnTo>
                  <a:pt x="1694" y="332"/>
                </a:lnTo>
                <a:lnTo>
                  <a:pt x="1694" y="335"/>
                </a:lnTo>
                <a:lnTo>
                  <a:pt x="1691" y="335"/>
                </a:lnTo>
                <a:lnTo>
                  <a:pt x="1691" y="337"/>
                </a:lnTo>
                <a:lnTo>
                  <a:pt x="1689" y="337"/>
                </a:lnTo>
                <a:lnTo>
                  <a:pt x="1686" y="337"/>
                </a:lnTo>
                <a:lnTo>
                  <a:pt x="1686" y="340"/>
                </a:lnTo>
                <a:lnTo>
                  <a:pt x="1686" y="343"/>
                </a:lnTo>
                <a:lnTo>
                  <a:pt x="1689" y="343"/>
                </a:lnTo>
                <a:lnTo>
                  <a:pt x="1689" y="345"/>
                </a:lnTo>
                <a:lnTo>
                  <a:pt x="1691" y="345"/>
                </a:lnTo>
                <a:lnTo>
                  <a:pt x="1691" y="348"/>
                </a:lnTo>
                <a:lnTo>
                  <a:pt x="1691" y="350"/>
                </a:lnTo>
                <a:lnTo>
                  <a:pt x="1689" y="350"/>
                </a:lnTo>
                <a:lnTo>
                  <a:pt x="1686" y="350"/>
                </a:lnTo>
                <a:lnTo>
                  <a:pt x="1684" y="350"/>
                </a:lnTo>
                <a:lnTo>
                  <a:pt x="1684" y="348"/>
                </a:lnTo>
                <a:lnTo>
                  <a:pt x="1684" y="350"/>
                </a:lnTo>
                <a:lnTo>
                  <a:pt x="1681" y="353"/>
                </a:lnTo>
                <a:lnTo>
                  <a:pt x="1681" y="356"/>
                </a:lnTo>
                <a:lnTo>
                  <a:pt x="1684" y="356"/>
                </a:lnTo>
                <a:lnTo>
                  <a:pt x="1684" y="353"/>
                </a:lnTo>
                <a:lnTo>
                  <a:pt x="1684" y="356"/>
                </a:lnTo>
                <a:lnTo>
                  <a:pt x="1686" y="356"/>
                </a:lnTo>
                <a:lnTo>
                  <a:pt x="1686" y="358"/>
                </a:lnTo>
                <a:lnTo>
                  <a:pt x="1689" y="358"/>
                </a:lnTo>
                <a:lnTo>
                  <a:pt x="1689" y="361"/>
                </a:lnTo>
                <a:lnTo>
                  <a:pt x="1691" y="361"/>
                </a:lnTo>
                <a:lnTo>
                  <a:pt x="1691" y="358"/>
                </a:lnTo>
                <a:lnTo>
                  <a:pt x="1694" y="358"/>
                </a:lnTo>
                <a:lnTo>
                  <a:pt x="1694" y="356"/>
                </a:lnTo>
                <a:lnTo>
                  <a:pt x="1694" y="358"/>
                </a:lnTo>
                <a:lnTo>
                  <a:pt x="1694" y="356"/>
                </a:lnTo>
                <a:lnTo>
                  <a:pt x="1697" y="356"/>
                </a:lnTo>
                <a:lnTo>
                  <a:pt x="1699" y="356"/>
                </a:lnTo>
                <a:lnTo>
                  <a:pt x="1699" y="358"/>
                </a:lnTo>
                <a:lnTo>
                  <a:pt x="1702" y="358"/>
                </a:lnTo>
                <a:lnTo>
                  <a:pt x="1699" y="358"/>
                </a:lnTo>
                <a:lnTo>
                  <a:pt x="1699" y="361"/>
                </a:lnTo>
                <a:lnTo>
                  <a:pt x="1699" y="363"/>
                </a:lnTo>
                <a:lnTo>
                  <a:pt x="1697" y="363"/>
                </a:lnTo>
                <a:lnTo>
                  <a:pt x="1699" y="363"/>
                </a:lnTo>
                <a:lnTo>
                  <a:pt x="1702" y="363"/>
                </a:lnTo>
                <a:lnTo>
                  <a:pt x="1702" y="366"/>
                </a:lnTo>
                <a:lnTo>
                  <a:pt x="1702" y="363"/>
                </a:lnTo>
                <a:lnTo>
                  <a:pt x="1704" y="363"/>
                </a:lnTo>
                <a:lnTo>
                  <a:pt x="1704" y="366"/>
                </a:lnTo>
                <a:lnTo>
                  <a:pt x="1707" y="366"/>
                </a:lnTo>
                <a:lnTo>
                  <a:pt x="1707" y="363"/>
                </a:lnTo>
                <a:lnTo>
                  <a:pt x="1707" y="361"/>
                </a:lnTo>
                <a:lnTo>
                  <a:pt x="1707" y="358"/>
                </a:lnTo>
                <a:lnTo>
                  <a:pt x="1710" y="358"/>
                </a:lnTo>
                <a:lnTo>
                  <a:pt x="1710" y="356"/>
                </a:lnTo>
                <a:lnTo>
                  <a:pt x="1710" y="353"/>
                </a:lnTo>
                <a:lnTo>
                  <a:pt x="1712" y="353"/>
                </a:lnTo>
                <a:lnTo>
                  <a:pt x="1715" y="353"/>
                </a:lnTo>
                <a:lnTo>
                  <a:pt x="1715" y="350"/>
                </a:lnTo>
                <a:lnTo>
                  <a:pt x="1718" y="350"/>
                </a:lnTo>
                <a:lnTo>
                  <a:pt x="1720" y="350"/>
                </a:lnTo>
                <a:lnTo>
                  <a:pt x="1720" y="348"/>
                </a:lnTo>
                <a:lnTo>
                  <a:pt x="1723" y="348"/>
                </a:lnTo>
                <a:lnTo>
                  <a:pt x="1723" y="345"/>
                </a:lnTo>
                <a:lnTo>
                  <a:pt x="1725" y="345"/>
                </a:lnTo>
                <a:lnTo>
                  <a:pt x="1725" y="343"/>
                </a:lnTo>
                <a:lnTo>
                  <a:pt x="1725" y="340"/>
                </a:lnTo>
                <a:lnTo>
                  <a:pt x="1728" y="340"/>
                </a:lnTo>
                <a:lnTo>
                  <a:pt x="1728" y="337"/>
                </a:lnTo>
                <a:lnTo>
                  <a:pt x="1731" y="337"/>
                </a:lnTo>
                <a:lnTo>
                  <a:pt x="1731" y="340"/>
                </a:lnTo>
                <a:lnTo>
                  <a:pt x="1728" y="340"/>
                </a:lnTo>
                <a:lnTo>
                  <a:pt x="1728" y="343"/>
                </a:lnTo>
                <a:lnTo>
                  <a:pt x="1728" y="345"/>
                </a:lnTo>
                <a:lnTo>
                  <a:pt x="1731" y="345"/>
                </a:lnTo>
                <a:lnTo>
                  <a:pt x="1733" y="345"/>
                </a:lnTo>
                <a:lnTo>
                  <a:pt x="1736" y="345"/>
                </a:lnTo>
                <a:lnTo>
                  <a:pt x="1738" y="345"/>
                </a:lnTo>
                <a:lnTo>
                  <a:pt x="1741" y="345"/>
                </a:lnTo>
                <a:lnTo>
                  <a:pt x="1744" y="345"/>
                </a:lnTo>
                <a:lnTo>
                  <a:pt x="1744" y="343"/>
                </a:lnTo>
                <a:lnTo>
                  <a:pt x="1746" y="343"/>
                </a:lnTo>
                <a:lnTo>
                  <a:pt x="1746" y="340"/>
                </a:lnTo>
                <a:lnTo>
                  <a:pt x="1744" y="337"/>
                </a:lnTo>
                <a:lnTo>
                  <a:pt x="1741" y="337"/>
                </a:lnTo>
                <a:lnTo>
                  <a:pt x="1744" y="337"/>
                </a:lnTo>
                <a:lnTo>
                  <a:pt x="1744" y="335"/>
                </a:lnTo>
                <a:lnTo>
                  <a:pt x="1744" y="332"/>
                </a:lnTo>
                <a:lnTo>
                  <a:pt x="1746" y="332"/>
                </a:lnTo>
                <a:lnTo>
                  <a:pt x="1746" y="330"/>
                </a:lnTo>
                <a:lnTo>
                  <a:pt x="1749" y="330"/>
                </a:lnTo>
                <a:lnTo>
                  <a:pt x="1751" y="330"/>
                </a:lnTo>
                <a:lnTo>
                  <a:pt x="1754" y="330"/>
                </a:lnTo>
                <a:lnTo>
                  <a:pt x="1754" y="332"/>
                </a:lnTo>
                <a:lnTo>
                  <a:pt x="1757" y="332"/>
                </a:lnTo>
                <a:lnTo>
                  <a:pt x="1757" y="335"/>
                </a:lnTo>
                <a:lnTo>
                  <a:pt x="1754" y="335"/>
                </a:lnTo>
                <a:lnTo>
                  <a:pt x="1754" y="337"/>
                </a:lnTo>
                <a:lnTo>
                  <a:pt x="1754" y="340"/>
                </a:lnTo>
                <a:lnTo>
                  <a:pt x="1754" y="343"/>
                </a:lnTo>
                <a:lnTo>
                  <a:pt x="1754" y="345"/>
                </a:lnTo>
                <a:lnTo>
                  <a:pt x="1751" y="345"/>
                </a:lnTo>
                <a:lnTo>
                  <a:pt x="1751" y="348"/>
                </a:lnTo>
                <a:lnTo>
                  <a:pt x="1749" y="348"/>
                </a:lnTo>
                <a:lnTo>
                  <a:pt x="1746" y="348"/>
                </a:lnTo>
                <a:lnTo>
                  <a:pt x="1746" y="350"/>
                </a:lnTo>
                <a:lnTo>
                  <a:pt x="1744" y="350"/>
                </a:lnTo>
                <a:lnTo>
                  <a:pt x="1744" y="353"/>
                </a:lnTo>
                <a:lnTo>
                  <a:pt x="1744" y="356"/>
                </a:lnTo>
                <a:lnTo>
                  <a:pt x="1741" y="356"/>
                </a:lnTo>
                <a:lnTo>
                  <a:pt x="1741" y="358"/>
                </a:lnTo>
                <a:lnTo>
                  <a:pt x="1738" y="358"/>
                </a:lnTo>
                <a:lnTo>
                  <a:pt x="1738" y="361"/>
                </a:lnTo>
                <a:lnTo>
                  <a:pt x="1736" y="363"/>
                </a:lnTo>
                <a:lnTo>
                  <a:pt x="1733" y="363"/>
                </a:lnTo>
                <a:lnTo>
                  <a:pt x="1733" y="366"/>
                </a:lnTo>
                <a:lnTo>
                  <a:pt x="1731" y="366"/>
                </a:lnTo>
                <a:lnTo>
                  <a:pt x="1731" y="369"/>
                </a:lnTo>
                <a:lnTo>
                  <a:pt x="1728" y="369"/>
                </a:lnTo>
                <a:lnTo>
                  <a:pt x="1728" y="371"/>
                </a:lnTo>
                <a:lnTo>
                  <a:pt x="1725" y="371"/>
                </a:lnTo>
                <a:lnTo>
                  <a:pt x="1723" y="371"/>
                </a:lnTo>
                <a:lnTo>
                  <a:pt x="1723" y="374"/>
                </a:lnTo>
                <a:lnTo>
                  <a:pt x="1720" y="374"/>
                </a:lnTo>
                <a:lnTo>
                  <a:pt x="1720" y="377"/>
                </a:lnTo>
                <a:lnTo>
                  <a:pt x="1718" y="377"/>
                </a:lnTo>
                <a:lnTo>
                  <a:pt x="1715" y="377"/>
                </a:lnTo>
                <a:lnTo>
                  <a:pt x="1712" y="377"/>
                </a:lnTo>
                <a:lnTo>
                  <a:pt x="1712" y="374"/>
                </a:lnTo>
                <a:lnTo>
                  <a:pt x="1712" y="371"/>
                </a:lnTo>
                <a:lnTo>
                  <a:pt x="1710" y="371"/>
                </a:lnTo>
                <a:lnTo>
                  <a:pt x="1710" y="374"/>
                </a:lnTo>
                <a:lnTo>
                  <a:pt x="1710" y="377"/>
                </a:lnTo>
                <a:lnTo>
                  <a:pt x="1712" y="377"/>
                </a:lnTo>
                <a:lnTo>
                  <a:pt x="1712" y="379"/>
                </a:lnTo>
                <a:lnTo>
                  <a:pt x="1715" y="379"/>
                </a:lnTo>
                <a:lnTo>
                  <a:pt x="1715" y="382"/>
                </a:lnTo>
                <a:lnTo>
                  <a:pt x="1718" y="382"/>
                </a:lnTo>
                <a:lnTo>
                  <a:pt x="1718" y="384"/>
                </a:lnTo>
                <a:lnTo>
                  <a:pt x="1720" y="384"/>
                </a:lnTo>
                <a:lnTo>
                  <a:pt x="1720" y="387"/>
                </a:lnTo>
                <a:lnTo>
                  <a:pt x="1720" y="390"/>
                </a:lnTo>
                <a:lnTo>
                  <a:pt x="1720" y="392"/>
                </a:lnTo>
                <a:lnTo>
                  <a:pt x="1720" y="395"/>
                </a:lnTo>
                <a:lnTo>
                  <a:pt x="1720" y="397"/>
                </a:lnTo>
                <a:lnTo>
                  <a:pt x="1718" y="397"/>
                </a:lnTo>
                <a:lnTo>
                  <a:pt x="1718" y="395"/>
                </a:lnTo>
                <a:lnTo>
                  <a:pt x="1715" y="395"/>
                </a:lnTo>
                <a:lnTo>
                  <a:pt x="1712" y="395"/>
                </a:lnTo>
                <a:lnTo>
                  <a:pt x="1712" y="392"/>
                </a:lnTo>
                <a:lnTo>
                  <a:pt x="1710" y="392"/>
                </a:lnTo>
                <a:lnTo>
                  <a:pt x="1710" y="395"/>
                </a:lnTo>
                <a:lnTo>
                  <a:pt x="1707" y="395"/>
                </a:lnTo>
                <a:lnTo>
                  <a:pt x="1704" y="395"/>
                </a:lnTo>
                <a:lnTo>
                  <a:pt x="1702" y="395"/>
                </a:lnTo>
                <a:lnTo>
                  <a:pt x="1702" y="397"/>
                </a:lnTo>
                <a:lnTo>
                  <a:pt x="1699" y="397"/>
                </a:lnTo>
                <a:lnTo>
                  <a:pt x="1699" y="400"/>
                </a:lnTo>
                <a:lnTo>
                  <a:pt x="1699" y="403"/>
                </a:lnTo>
                <a:lnTo>
                  <a:pt x="1699" y="405"/>
                </a:lnTo>
                <a:lnTo>
                  <a:pt x="1697" y="405"/>
                </a:lnTo>
                <a:lnTo>
                  <a:pt x="1697" y="408"/>
                </a:lnTo>
                <a:lnTo>
                  <a:pt x="1697" y="410"/>
                </a:lnTo>
                <a:lnTo>
                  <a:pt x="1697" y="413"/>
                </a:lnTo>
                <a:lnTo>
                  <a:pt x="1697" y="416"/>
                </a:lnTo>
                <a:lnTo>
                  <a:pt x="1699" y="418"/>
                </a:lnTo>
                <a:lnTo>
                  <a:pt x="1699" y="421"/>
                </a:lnTo>
                <a:lnTo>
                  <a:pt x="1702" y="424"/>
                </a:lnTo>
                <a:lnTo>
                  <a:pt x="1699" y="424"/>
                </a:lnTo>
                <a:lnTo>
                  <a:pt x="1697" y="424"/>
                </a:lnTo>
                <a:lnTo>
                  <a:pt x="1697" y="426"/>
                </a:lnTo>
                <a:lnTo>
                  <a:pt x="1697" y="429"/>
                </a:lnTo>
                <a:lnTo>
                  <a:pt x="1697" y="431"/>
                </a:lnTo>
                <a:lnTo>
                  <a:pt x="1694" y="431"/>
                </a:lnTo>
                <a:lnTo>
                  <a:pt x="1694" y="434"/>
                </a:lnTo>
                <a:lnTo>
                  <a:pt x="1694" y="437"/>
                </a:lnTo>
                <a:lnTo>
                  <a:pt x="1694" y="439"/>
                </a:lnTo>
                <a:lnTo>
                  <a:pt x="1691" y="439"/>
                </a:lnTo>
                <a:lnTo>
                  <a:pt x="1691" y="442"/>
                </a:lnTo>
                <a:lnTo>
                  <a:pt x="1689" y="442"/>
                </a:lnTo>
                <a:lnTo>
                  <a:pt x="1689" y="439"/>
                </a:lnTo>
                <a:lnTo>
                  <a:pt x="1686" y="439"/>
                </a:lnTo>
                <a:lnTo>
                  <a:pt x="1684" y="439"/>
                </a:lnTo>
                <a:lnTo>
                  <a:pt x="1684" y="437"/>
                </a:lnTo>
                <a:lnTo>
                  <a:pt x="1681" y="437"/>
                </a:lnTo>
                <a:lnTo>
                  <a:pt x="1681" y="434"/>
                </a:lnTo>
                <a:lnTo>
                  <a:pt x="1681" y="431"/>
                </a:lnTo>
                <a:lnTo>
                  <a:pt x="1678" y="431"/>
                </a:lnTo>
                <a:lnTo>
                  <a:pt x="1678" y="429"/>
                </a:lnTo>
                <a:lnTo>
                  <a:pt x="1678" y="426"/>
                </a:lnTo>
                <a:lnTo>
                  <a:pt x="1678" y="424"/>
                </a:lnTo>
                <a:lnTo>
                  <a:pt x="1676" y="424"/>
                </a:lnTo>
                <a:lnTo>
                  <a:pt x="1676" y="421"/>
                </a:lnTo>
                <a:lnTo>
                  <a:pt x="1673" y="421"/>
                </a:lnTo>
                <a:lnTo>
                  <a:pt x="1673" y="418"/>
                </a:lnTo>
                <a:lnTo>
                  <a:pt x="1671" y="418"/>
                </a:lnTo>
                <a:lnTo>
                  <a:pt x="1673" y="418"/>
                </a:lnTo>
                <a:lnTo>
                  <a:pt x="1676" y="416"/>
                </a:lnTo>
                <a:lnTo>
                  <a:pt x="1676" y="413"/>
                </a:lnTo>
                <a:lnTo>
                  <a:pt x="1673" y="413"/>
                </a:lnTo>
                <a:lnTo>
                  <a:pt x="1671" y="413"/>
                </a:lnTo>
                <a:lnTo>
                  <a:pt x="1671" y="416"/>
                </a:lnTo>
                <a:lnTo>
                  <a:pt x="1668" y="416"/>
                </a:lnTo>
                <a:lnTo>
                  <a:pt x="1665" y="416"/>
                </a:lnTo>
                <a:lnTo>
                  <a:pt x="1663" y="416"/>
                </a:lnTo>
                <a:lnTo>
                  <a:pt x="1660" y="416"/>
                </a:lnTo>
                <a:lnTo>
                  <a:pt x="1660" y="413"/>
                </a:lnTo>
                <a:lnTo>
                  <a:pt x="1657" y="413"/>
                </a:lnTo>
                <a:lnTo>
                  <a:pt x="1657" y="410"/>
                </a:lnTo>
                <a:lnTo>
                  <a:pt x="1655" y="408"/>
                </a:lnTo>
                <a:lnTo>
                  <a:pt x="1655" y="405"/>
                </a:lnTo>
                <a:lnTo>
                  <a:pt x="1652" y="405"/>
                </a:lnTo>
                <a:lnTo>
                  <a:pt x="1650" y="405"/>
                </a:lnTo>
                <a:lnTo>
                  <a:pt x="1647" y="405"/>
                </a:lnTo>
                <a:lnTo>
                  <a:pt x="1644" y="403"/>
                </a:lnTo>
                <a:lnTo>
                  <a:pt x="1642" y="403"/>
                </a:lnTo>
                <a:lnTo>
                  <a:pt x="1642" y="405"/>
                </a:lnTo>
                <a:lnTo>
                  <a:pt x="1642" y="408"/>
                </a:lnTo>
                <a:lnTo>
                  <a:pt x="1639" y="408"/>
                </a:lnTo>
                <a:lnTo>
                  <a:pt x="1642" y="408"/>
                </a:lnTo>
                <a:lnTo>
                  <a:pt x="1642" y="410"/>
                </a:lnTo>
                <a:lnTo>
                  <a:pt x="1647" y="413"/>
                </a:lnTo>
                <a:lnTo>
                  <a:pt x="1644" y="410"/>
                </a:lnTo>
                <a:lnTo>
                  <a:pt x="1642" y="408"/>
                </a:lnTo>
                <a:lnTo>
                  <a:pt x="1642" y="410"/>
                </a:lnTo>
                <a:lnTo>
                  <a:pt x="1639" y="410"/>
                </a:lnTo>
                <a:lnTo>
                  <a:pt x="1639" y="413"/>
                </a:lnTo>
                <a:lnTo>
                  <a:pt x="1637" y="413"/>
                </a:lnTo>
                <a:lnTo>
                  <a:pt x="1637" y="416"/>
                </a:lnTo>
                <a:lnTo>
                  <a:pt x="1639" y="416"/>
                </a:lnTo>
                <a:lnTo>
                  <a:pt x="1639" y="418"/>
                </a:lnTo>
                <a:lnTo>
                  <a:pt x="1642" y="418"/>
                </a:lnTo>
                <a:lnTo>
                  <a:pt x="1642" y="421"/>
                </a:lnTo>
                <a:lnTo>
                  <a:pt x="1644" y="421"/>
                </a:lnTo>
                <a:lnTo>
                  <a:pt x="1647" y="421"/>
                </a:lnTo>
                <a:lnTo>
                  <a:pt x="1647" y="418"/>
                </a:lnTo>
                <a:lnTo>
                  <a:pt x="1650" y="418"/>
                </a:lnTo>
                <a:lnTo>
                  <a:pt x="1650" y="421"/>
                </a:lnTo>
                <a:lnTo>
                  <a:pt x="1652" y="421"/>
                </a:lnTo>
                <a:lnTo>
                  <a:pt x="1650" y="421"/>
                </a:lnTo>
                <a:lnTo>
                  <a:pt x="1652" y="424"/>
                </a:lnTo>
                <a:lnTo>
                  <a:pt x="1650" y="424"/>
                </a:lnTo>
                <a:lnTo>
                  <a:pt x="1647" y="424"/>
                </a:lnTo>
                <a:lnTo>
                  <a:pt x="1647" y="421"/>
                </a:lnTo>
                <a:lnTo>
                  <a:pt x="1644" y="421"/>
                </a:lnTo>
                <a:lnTo>
                  <a:pt x="1644" y="424"/>
                </a:lnTo>
                <a:lnTo>
                  <a:pt x="1642" y="424"/>
                </a:lnTo>
                <a:lnTo>
                  <a:pt x="1642" y="426"/>
                </a:lnTo>
                <a:lnTo>
                  <a:pt x="1639" y="429"/>
                </a:lnTo>
                <a:lnTo>
                  <a:pt x="1639" y="431"/>
                </a:lnTo>
                <a:lnTo>
                  <a:pt x="1639" y="434"/>
                </a:lnTo>
                <a:lnTo>
                  <a:pt x="1637" y="437"/>
                </a:lnTo>
                <a:lnTo>
                  <a:pt x="1639" y="437"/>
                </a:lnTo>
                <a:lnTo>
                  <a:pt x="1637" y="437"/>
                </a:lnTo>
                <a:lnTo>
                  <a:pt x="1637" y="439"/>
                </a:lnTo>
                <a:lnTo>
                  <a:pt x="1637" y="442"/>
                </a:lnTo>
                <a:lnTo>
                  <a:pt x="1639" y="442"/>
                </a:lnTo>
                <a:lnTo>
                  <a:pt x="1639" y="444"/>
                </a:lnTo>
                <a:lnTo>
                  <a:pt x="1637" y="444"/>
                </a:lnTo>
                <a:lnTo>
                  <a:pt x="1637" y="447"/>
                </a:lnTo>
                <a:lnTo>
                  <a:pt x="1634" y="447"/>
                </a:lnTo>
                <a:lnTo>
                  <a:pt x="1631" y="444"/>
                </a:lnTo>
                <a:lnTo>
                  <a:pt x="1631" y="447"/>
                </a:lnTo>
                <a:lnTo>
                  <a:pt x="1634" y="447"/>
                </a:lnTo>
                <a:lnTo>
                  <a:pt x="1637" y="447"/>
                </a:lnTo>
                <a:lnTo>
                  <a:pt x="1637" y="450"/>
                </a:lnTo>
                <a:lnTo>
                  <a:pt x="1639" y="450"/>
                </a:lnTo>
                <a:lnTo>
                  <a:pt x="1639" y="452"/>
                </a:lnTo>
                <a:lnTo>
                  <a:pt x="1639" y="450"/>
                </a:lnTo>
                <a:lnTo>
                  <a:pt x="1639" y="447"/>
                </a:lnTo>
                <a:lnTo>
                  <a:pt x="1642" y="447"/>
                </a:lnTo>
                <a:lnTo>
                  <a:pt x="1642" y="444"/>
                </a:lnTo>
                <a:lnTo>
                  <a:pt x="1644" y="444"/>
                </a:lnTo>
                <a:lnTo>
                  <a:pt x="1647" y="444"/>
                </a:lnTo>
                <a:lnTo>
                  <a:pt x="1647" y="442"/>
                </a:lnTo>
                <a:lnTo>
                  <a:pt x="1650" y="442"/>
                </a:lnTo>
                <a:lnTo>
                  <a:pt x="1652" y="442"/>
                </a:lnTo>
                <a:lnTo>
                  <a:pt x="1655" y="442"/>
                </a:lnTo>
                <a:lnTo>
                  <a:pt x="1657" y="442"/>
                </a:lnTo>
                <a:lnTo>
                  <a:pt x="1660" y="442"/>
                </a:lnTo>
                <a:lnTo>
                  <a:pt x="1663" y="442"/>
                </a:lnTo>
                <a:lnTo>
                  <a:pt x="1665" y="442"/>
                </a:lnTo>
                <a:lnTo>
                  <a:pt x="1665" y="444"/>
                </a:lnTo>
                <a:lnTo>
                  <a:pt x="1663" y="444"/>
                </a:lnTo>
                <a:lnTo>
                  <a:pt x="1660" y="444"/>
                </a:lnTo>
                <a:lnTo>
                  <a:pt x="1660" y="447"/>
                </a:lnTo>
                <a:lnTo>
                  <a:pt x="1657" y="447"/>
                </a:lnTo>
                <a:lnTo>
                  <a:pt x="1657" y="450"/>
                </a:lnTo>
                <a:lnTo>
                  <a:pt x="1657" y="447"/>
                </a:lnTo>
                <a:lnTo>
                  <a:pt x="1657" y="450"/>
                </a:lnTo>
                <a:lnTo>
                  <a:pt x="1657" y="447"/>
                </a:lnTo>
                <a:lnTo>
                  <a:pt x="1655" y="447"/>
                </a:lnTo>
                <a:lnTo>
                  <a:pt x="1655" y="450"/>
                </a:lnTo>
                <a:lnTo>
                  <a:pt x="1655" y="452"/>
                </a:lnTo>
                <a:lnTo>
                  <a:pt x="1655" y="455"/>
                </a:lnTo>
                <a:lnTo>
                  <a:pt x="1657" y="455"/>
                </a:lnTo>
                <a:lnTo>
                  <a:pt x="1657" y="458"/>
                </a:lnTo>
                <a:lnTo>
                  <a:pt x="1660" y="458"/>
                </a:lnTo>
                <a:lnTo>
                  <a:pt x="1663" y="458"/>
                </a:lnTo>
                <a:lnTo>
                  <a:pt x="1660" y="458"/>
                </a:lnTo>
                <a:lnTo>
                  <a:pt x="1660" y="460"/>
                </a:lnTo>
                <a:lnTo>
                  <a:pt x="1657" y="460"/>
                </a:lnTo>
                <a:lnTo>
                  <a:pt x="1657" y="463"/>
                </a:lnTo>
                <a:lnTo>
                  <a:pt x="1655" y="463"/>
                </a:lnTo>
                <a:lnTo>
                  <a:pt x="1652" y="465"/>
                </a:lnTo>
                <a:lnTo>
                  <a:pt x="1650" y="463"/>
                </a:lnTo>
                <a:lnTo>
                  <a:pt x="1650" y="460"/>
                </a:lnTo>
                <a:lnTo>
                  <a:pt x="1650" y="463"/>
                </a:lnTo>
                <a:lnTo>
                  <a:pt x="1647" y="463"/>
                </a:lnTo>
                <a:lnTo>
                  <a:pt x="1650" y="463"/>
                </a:lnTo>
                <a:lnTo>
                  <a:pt x="1650" y="465"/>
                </a:lnTo>
                <a:lnTo>
                  <a:pt x="1650" y="468"/>
                </a:lnTo>
                <a:lnTo>
                  <a:pt x="1650" y="471"/>
                </a:lnTo>
                <a:lnTo>
                  <a:pt x="1652" y="471"/>
                </a:lnTo>
                <a:lnTo>
                  <a:pt x="1652" y="473"/>
                </a:lnTo>
                <a:lnTo>
                  <a:pt x="1655" y="473"/>
                </a:lnTo>
                <a:lnTo>
                  <a:pt x="1657" y="473"/>
                </a:lnTo>
                <a:lnTo>
                  <a:pt x="1657" y="476"/>
                </a:lnTo>
                <a:lnTo>
                  <a:pt x="1657" y="478"/>
                </a:lnTo>
                <a:lnTo>
                  <a:pt x="1660" y="478"/>
                </a:lnTo>
                <a:lnTo>
                  <a:pt x="1660" y="481"/>
                </a:lnTo>
                <a:lnTo>
                  <a:pt x="1660" y="484"/>
                </a:lnTo>
                <a:lnTo>
                  <a:pt x="1657" y="484"/>
                </a:lnTo>
                <a:lnTo>
                  <a:pt x="1655" y="484"/>
                </a:lnTo>
                <a:lnTo>
                  <a:pt x="1652" y="484"/>
                </a:lnTo>
                <a:lnTo>
                  <a:pt x="1652" y="481"/>
                </a:lnTo>
                <a:lnTo>
                  <a:pt x="1650" y="481"/>
                </a:lnTo>
                <a:lnTo>
                  <a:pt x="1650" y="478"/>
                </a:lnTo>
                <a:lnTo>
                  <a:pt x="1647" y="478"/>
                </a:lnTo>
                <a:lnTo>
                  <a:pt x="1644" y="476"/>
                </a:lnTo>
                <a:lnTo>
                  <a:pt x="1642" y="476"/>
                </a:lnTo>
                <a:lnTo>
                  <a:pt x="1642" y="478"/>
                </a:lnTo>
                <a:lnTo>
                  <a:pt x="1639" y="478"/>
                </a:lnTo>
                <a:lnTo>
                  <a:pt x="1637" y="478"/>
                </a:lnTo>
                <a:lnTo>
                  <a:pt x="1637" y="476"/>
                </a:lnTo>
                <a:lnTo>
                  <a:pt x="1637" y="478"/>
                </a:lnTo>
                <a:lnTo>
                  <a:pt x="1637" y="481"/>
                </a:lnTo>
                <a:lnTo>
                  <a:pt x="1637" y="484"/>
                </a:lnTo>
                <a:lnTo>
                  <a:pt x="1639" y="484"/>
                </a:lnTo>
                <a:lnTo>
                  <a:pt x="1639" y="486"/>
                </a:lnTo>
                <a:lnTo>
                  <a:pt x="1637" y="486"/>
                </a:lnTo>
                <a:lnTo>
                  <a:pt x="1637" y="489"/>
                </a:lnTo>
                <a:lnTo>
                  <a:pt x="1634" y="489"/>
                </a:lnTo>
                <a:lnTo>
                  <a:pt x="1634" y="491"/>
                </a:lnTo>
                <a:lnTo>
                  <a:pt x="1637" y="491"/>
                </a:lnTo>
                <a:lnTo>
                  <a:pt x="1637" y="489"/>
                </a:lnTo>
                <a:lnTo>
                  <a:pt x="1639" y="489"/>
                </a:lnTo>
                <a:lnTo>
                  <a:pt x="1637" y="491"/>
                </a:lnTo>
                <a:lnTo>
                  <a:pt x="1637" y="494"/>
                </a:lnTo>
                <a:lnTo>
                  <a:pt x="1634" y="494"/>
                </a:lnTo>
                <a:lnTo>
                  <a:pt x="1637" y="494"/>
                </a:lnTo>
                <a:lnTo>
                  <a:pt x="1637" y="491"/>
                </a:lnTo>
                <a:lnTo>
                  <a:pt x="1639" y="491"/>
                </a:lnTo>
                <a:lnTo>
                  <a:pt x="1642" y="494"/>
                </a:lnTo>
                <a:lnTo>
                  <a:pt x="1644" y="494"/>
                </a:lnTo>
                <a:lnTo>
                  <a:pt x="1644" y="491"/>
                </a:lnTo>
                <a:lnTo>
                  <a:pt x="1642" y="491"/>
                </a:lnTo>
                <a:lnTo>
                  <a:pt x="1642" y="489"/>
                </a:lnTo>
                <a:lnTo>
                  <a:pt x="1644" y="489"/>
                </a:lnTo>
                <a:lnTo>
                  <a:pt x="1644" y="486"/>
                </a:lnTo>
                <a:lnTo>
                  <a:pt x="1644" y="484"/>
                </a:lnTo>
                <a:lnTo>
                  <a:pt x="1647" y="484"/>
                </a:lnTo>
                <a:lnTo>
                  <a:pt x="1647" y="486"/>
                </a:lnTo>
                <a:lnTo>
                  <a:pt x="1647" y="489"/>
                </a:lnTo>
                <a:lnTo>
                  <a:pt x="1650" y="489"/>
                </a:lnTo>
                <a:lnTo>
                  <a:pt x="1652" y="489"/>
                </a:lnTo>
                <a:lnTo>
                  <a:pt x="1652" y="491"/>
                </a:lnTo>
                <a:lnTo>
                  <a:pt x="1655" y="491"/>
                </a:lnTo>
                <a:lnTo>
                  <a:pt x="1657" y="489"/>
                </a:lnTo>
                <a:lnTo>
                  <a:pt x="1660" y="489"/>
                </a:lnTo>
                <a:lnTo>
                  <a:pt x="1660" y="491"/>
                </a:lnTo>
                <a:lnTo>
                  <a:pt x="1663" y="491"/>
                </a:lnTo>
                <a:lnTo>
                  <a:pt x="1665" y="491"/>
                </a:lnTo>
                <a:lnTo>
                  <a:pt x="1668" y="491"/>
                </a:lnTo>
                <a:lnTo>
                  <a:pt x="1668" y="489"/>
                </a:lnTo>
                <a:lnTo>
                  <a:pt x="1671" y="489"/>
                </a:lnTo>
                <a:lnTo>
                  <a:pt x="1671" y="486"/>
                </a:lnTo>
                <a:lnTo>
                  <a:pt x="1671" y="484"/>
                </a:lnTo>
                <a:lnTo>
                  <a:pt x="1668" y="484"/>
                </a:lnTo>
                <a:lnTo>
                  <a:pt x="1671" y="484"/>
                </a:lnTo>
                <a:lnTo>
                  <a:pt x="1671" y="481"/>
                </a:lnTo>
                <a:lnTo>
                  <a:pt x="1668" y="481"/>
                </a:lnTo>
                <a:lnTo>
                  <a:pt x="1668" y="478"/>
                </a:lnTo>
                <a:lnTo>
                  <a:pt x="1665" y="478"/>
                </a:lnTo>
                <a:lnTo>
                  <a:pt x="1665" y="476"/>
                </a:lnTo>
                <a:lnTo>
                  <a:pt x="1665" y="473"/>
                </a:lnTo>
                <a:lnTo>
                  <a:pt x="1668" y="473"/>
                </a:lnTo>
                <a:lnTo>
                  <a:pt x="1671" y="471"/>
                </a:lnTo>
                <a:lnTo>
                  <a:pt x="1671" y="473"/>
                </a:lnTo>
                <a:lnTo>
                  <a:pt x="1671" y="471"/>
                </a:lnTo>
                <a:lnTo>
                  <a:pt x="1671" y="473"/>
                </a:lnTo>
                <a:lnTo>
                  <a:pt x="1673" y="473"/>
                </a:lnTo>
                <a:lnTo>
                  <a:pt x="1676" y="473"/>
                </a:lnTo>
                <a:lnTo>
                  <a:pt x="1676" y="476"/>
                </a:lnTo>
                <a:lnTo>
                  <a:pt x="1678" y="476"/>
                </a:lnTo>
                <a:lnTo>
                  <a:pt x="1681" y="476"/>
                </a:lnTo>
                <a:lnTo>
                  <a:pt x="1681" y="473"/>
                </a:lnTo>
                <a:lnTo>
                  <a:pt x="1678" y="473"/>
                </a:lnTo>
                <a:lnTo>
                  <a:pt x="1681" y="473"/>
                </a:lnTo>
                <a:lnTo>
                  <a:pt x="1681" y="476"/>
                </a:lnTo>
                <a:lnTo>
                  <a:pt x="1684" y="476"/>
                </a:lnTo>
                <a:lnTo>
                  <a:pt x="1684" y="478"/>
                </a:lnTo>
                <a:lnTo>
                  <a:pt x="1684" y="481"/>
                </a:lnTo>
                <a:lnTo>
                  <a:pt x="1686" y="481"/>
                </a:lnTo>
                <a:lnTo>
                  <a:pt x="1686" y="484"/>
                </a:lnTo>
                <a:lnTo>
                  <a:pt x="1689" y="484"/>
                </a:lnTo>
                <a:lnTo>
                  <a:pt x="1689" y="481"/>
                </a:lnTo>
                <a:lnTo>
                  <a:pt x="1689" y="478"/>
                </a:lnTo>
                <a:lnTo>
                  <a:pt x="1689" y="476"/>
                </a:lnTo>
                <a:lnTo>
                  <a:pt x="1689" y="473"/>
                </a:lnTo>
                <a:lnTo>
                  <a:pt x="1686" y="473"/>
                </a:lnTo>
                <a:lnTo>
                  <a:pt x="1686" y="471"/>
                </a:lnTo>
                <a:lnTo>
                  <a:pt x="1686" y="468"/>
                </a:lnTo>
                <a:lnTo>
                  <a:pt x="1689" y="468"/>
                </a:lnTo>
                <a:lnTo>
                  <a:pt x="1691" y="468"/>
                </a:lnTo>
                <a:lnTo>
                  <a:pt x="1694" y="468"/>
                </a:lnTo>
                <a:lnTo>
                  <a:pt x="1697" y="468"/>
                </a:lnTo>
                <a:lnTo>
                  <a:pt x="1697" y="471"/>
                </a:lnTo>
                <a:lnTo>
                  <a:pt x="1699" y="471"/>
                </a:lnTo>
                <a:lnTo>
                  <a:pt x="1699" y="473"/>
                </a:lnTo>
                <a:lnTo>
                  <a:pt x="1699" y="476"/>
                </a:lnTo>
                <a:lnTo>
                  <a:pt x="1702" y="476"/>
                </a:lnTo>
                <a:lnTo>
                  <a:pt x="1702" y="473"/>
                </a:lnTo>
                <a:lnTo>
                  <a:pt x="1702" y="471"/>
                </a:lnTo>
                <a:lnTo>
                  <a:pt x="1702" y="468"/>
                </a:lnTo>
                <a:lnTo>
                  <a:pt x="1704" y="468"/>
                </a:lnTo>
                <a:lnTo>
                  <a:pt x="1707" y="468"/>
                </a:lnTo>
                <a:lnTo>
                  <a:pt x="1710" y="468"/>
                </a:lnTo>
                <a:lnTo>
                  <a:pt x="1712" y="468"/>
                </a:lnTo>
                <a:lnTo>
                  <a:pt x="1715" y="468"/>
                </a:lnTo>
                <a:lnTo>
                  <a:pt x="1718" y="468"/>
                </a:lnTo>
                <a:lnTo>
                  <a:pt x="1718" y="465"/>
                </a:lnTo>
                <a:lnTo>
                  <a:pt x="1720" y="465"/>
                </a:lnTo>
                <a:lnTo>
                  <a:pt x="1723" y="465"/>
                </a:lnTo>
                <a:lnTo>
                  <a:pt x="1725" y="465"/>
                </a:lnTo>
                <a:lnTo>
                  <a:pt x="1725" y="468"/>
                </a:lnTo>
                <a:lnTo>
                  <a:pt x="1725" y="465"/>
                </a:lnTo>
                <a:lnTo>
                  <a:pt x="1725" y="468"/>
                </a:lnTo>
                <a:lnTo>
                  <a:pt x="1728" y="468"/>
                </a:lnTo>
                <a:lnTo>
                  <a:pt x="1731" y="468"/>
                </a:lnTo>
                <a:lnTo>
                  <a:pt x="1731" y="471"/>
                </a:lnTo>
                <a:lnTo>
                  <a:pt x="1733" y="471"/>
                </a:lnTo>
                <a:lnTo>
                  <a:pt x="1733" y="468"/>
                </a:lnTo>
                <a:lnTo>
                  <a:pt x="1736" y="468"/>
                </a:lnTo>
                <a:lnTo>
                  <a:pt x="1736" y="465"/>
                </a:lnTo>
                <a:lnTo>
                  <a:pt x="1736" y="463"/>
                </a:lnTo>
                <a:lnTo>
                  <a:pt x="1736" y="460"/>
                </a:lnTo>
                <a:lnTo>
                  <a:pt x="1738" y="460"/>
                </a:lnTo>
                <a:lnTo>
                  <a:pt x="1738" y="463"/>
                </a:lnTo>
                <a:lnTo>
                  <a:pt x="1738" y="465"/>
                </a:lnTo>
                <a:lnTo>
                  <a:pt x="1741" y="465"/>
                </a:lnTo>
                <a:lnTo>
                  <a:pt x="1744" y="465"/>
                </a:lnTo>
                <a:lnTo>
                  <a:pt x="1746" y="465"/>
                </a:lnTo>
                <a:lnTo>
                  <a:pt x="1746" y="463"/>
                </a:lnTo>
                <a:lnTo>
                  <a:pt x="1746" y="465"/>
                </a:lnTo>
                <a:lnTo>
                  <a:pt x="1749" y="465"/>
                </a:lnTo>
                <a:lnTo>
                  <a:pt x="1749" y="463"/>
                </a:lnTo>
                <a:lnTo>
                  <a:pt x="1751" y="463"/>
                </a:lnTo>
                <a:lnTo>
                  <a:pt x="1751" y="465"/>
                </a:lnTo>
                <a:lnTo>
                  <a:pt x="1754" y="465"/>
                </a:lnTo>
                <a:lnTo>
                  <a:pt x="1751" y="465"/>
                </a:lnTo>
                <a:lnTo>
                  <a:pt x="1751" y="468"/>
                </a:lnTo>
                <a:lnTo>
                  <a:pt x="1754" y="468"/>
                </a:lnTo>
                <a:lnTo>
                  <a:pt x="1751" y="468"/>
                </a:lnTo>
                <a:lnTo>
                  <a:pt x="1749" y="468"/>
                </a:lnTo>
                <a:lnTo>
                  <a:pt x="1749" y="471"/>
                </a:lnTo>
                <a:lnTo>
                  <a:pt x="1746" y="471"/>
                </a:lnTo>
                <a:lnTo>
                  <a:pt x="1744" y="471"/>
                </a:lnTo>
                <a:lnTo>
                  <a:pt x="1744" y="473"/>
                </a:lnTo>
                <a:lnTo>
                  <a:pt x="1744" y="476"/>
                </a:lnTo>
                <a:lnTo>
                  <a:pt x="1741" y="476"/>
                </a:lnTo>
                <a:lnTo>
                  <a:pt x="1741" y="478"/>
                </a:lnTo>
                <a:lnTo>
                  <a:pt x="1741" y="481"/>
                </a:lnTo>
                <a:lnTo>
                  <a:pt x="1738" y="481"/>
                </a:lnTo>
                <a:lnTo>
                  <a:pt x="1736" y="481"/>
                </a:lnTo>
                <a:lnTo>
                  <a:pt x="1736" y="478"/>
                </a:lnTo>
                <a:lnTo>
                  <a:pt x="1733" y="476"/>
                </a:lnTo>
                <a:lnTo>
                  <a:pt x="1731" y="476"/>
                </a:lnTo>
                <a:lnTo>
                  <a:pt x="1731" y="473"/>
                </a:lnTo>
                <a:lnTo>
                  <a:pt x="1731" y="476"/>
                </a:lnTo>
                <a:lnTo>
                  <a:pt x="1728" y="476"/>
                </a:lnTo>
                <a:lnTo>
                  <a:pt x="1725" y="476"/>
                </a:lnTo>
                <a:lnTo>
                  <a:pt x="1723" y="473"/>
                </a:lnTo>
                <a:lnTo>
                  <a:pt x="1720" y="473"/>
                </a:lnTo>
                <a:lnTo>
                  <a:pt x="1718" y="473"/>
                </a:lnTo>
                <a:lnTo>
                  <a:pt x="1720" y="473"/>
                </a:lnTo>
                <a:lnTo>
                  <a:pt x="1720" y="476"/>
                </a:lnTo>
                <a:lnTo>
                  <a:pt x="1723" y="476"/>
                </a:lnTo>
                <a:lnTo>
                  <a:pt x="1723" y="478"/>
                </a:lnTo>
                <a:lnTo>
                  <a:pt x="1725" y="478"/>
                </a:lnTo>
                <a:lnTo>
                  <a:pt x="1725" y="481"/>
                </a:lnTo>
                <a:lnTo>
                  <a:pt x="1723" y="481"/>
                </a:lnTo>
                <a:lnTo>
                  <a:pt x="1725" y="481"/>
                </a:lnTo>
                <a:lnTo>
                  <a:pt x="1728" y="481"/>
                </a:lnTo>
                <a:lnTo>
                  <a:pt x="1728" y="478"/>
                </a:lnTo>
                <a:lnTo>
                  <a:pt x="1731" y="478"/>
                </a:lnTo>
                <a:lnTo>
                  <a:pt x="1731" y="481"/>
                </a:lnTo>
                <a:lnTo>
                  <a:pt x="1733" y="481"/>
                </a:lnTo>
                <a:lnTo>
                  <a:pt x="1733" y="484"/>
                </a:lnTo>
                <a:lnTo>
                  <a:pt x="1731" y="484"/>
                </a:lnTo>
                <a:lnTo>
                  <a:pt x="1731" y="486"/>
                </a:lnTo>
                <a:lnTo>
                  <a:pt x="1733" y="486"/>
                </a:lnTo>
                <a:lnTo>
                  <a:pt x="1736" y="486"/>
                </a:lnTo>
                <a:lnTo>
                  <a:pt x="1738" y="486"/>
                </a:lnTo>
                <a:lnTo>
                  <a:pt x="1738" y="489"/>
                </a:lnTo>
                <a:lnTo>
                  <a:pt x="1741" y="489"/>
                </a:lnTo>
                <a:lnTo>
                  <a:pt x="1744" y="489"/>
                </a:lnTo>
                <a:lnTo>
                  <a:pt x="1744" y="486"/>
                </a:lnTo>
                <a:lnTo>
                  <a:pt x="1746" y="486"/>
                </a:lnTo>
                <a:lnTo>
                  <a:pt x="1749" y="486"/>
                </a:lnTo>
                <a:lnTo>
                  <a:pt x="1749" y="484"/>
                </a:lnTo>
                <a:lnTo>
                  <a:pt x="1751" y="484"/>
                </a:lnTo>
                <a:lnTo>
                  <a:pt x="1754" y="484"/>
                </a:lnTo>
                <a:lnTo>
                  <a:pt x="1754" y="486"/>
                </a:lnTo>
                <a:lnTo>
                  <a:pt x="1757" y="486"/>
                </a:lnTo>
                <a:lnTo>
                  <a:pt x="1757" y="489"/>
                </a:lnTo>
                <a:lnTo>
                  <a:pt x="1759" y="486"/>
                </a:lnTo>
                <a:lnTo>
                  <a:pt x="1762" y="486"/>
                </a:lnTo>
                <a:lnTo>
                  <a:pt x="1762" y="484"/>
                </a:lnTo>
                <a:lnTo>
                  <a:pt x="1765" y="484"/>
                </a:lnTo>
                <a:lnTo>
                  <a:pt x="1765" y="481"/>
                </a:lnTo>
                <a:lnTo>
                  <a:pt x="1767" y="481"/>
                </a:lnTo>
                <a:lnTo>
                  <a:pt x="1767" y="478"/>
                </a:lnTo>
                <a:lnTo>
                  <a:pt x="1770" y="478"/>
                </a:lnTo>
                <a:lnTo>
                  <a:pt x="1770" y="481"/>
                </a:lnTo>
                <a:lnTo>
                  <a:pt x="1770" y="484"/>
                </a:lnTo>
                <a:lnTo>
                  <a:pt x="1770" y="486"/>
                </a:lnTo>
                <a:lnTo>
                  <a:pt x="1772" y="489"/>
                </a:lnTo>
                <a:lnTo>
                  <a:pt x="1770" y="489"/>
                </a:lnTo>
                <a:lnTo>
                  <a:pt x="1770" y="491"/>
                </a:lnTo>
                <a:lnTo>
                  <a:pt x="1767" y="491"/>
                </a:lnTo>
                <a:lnTo>
                  <a:pt x="1767" y="494"/>
                </a:lnTo>
                <a:lnTo>
                  <a:pt x="1765" y="494"/>
                </a:lnTo>
                <a:lnTo>
                  <a:pt x="1765" y="497"/>
                </a:lnTo>
                <a:lnTo>
                  <a:pt x="1762" y="497"/>
                </a:lnTo>
                <a:lnTo>
                  <a:pt x="1762" y="499"/>
                </a:lnTo>
                <a:lnTo>
                  <a:pt x="1759" y="499"/>
                </a:lnTo>
                <a:lnTo>
                  <a:pt x="1759" y="502"/>
                </a:lnTo>
                <a:lnTo>
                  <a:pt x="1759" y="505"/>
                </a:lnTo>
                <a:lnTo>
                  <a:pt x="1757" y="505"/>
                </a:lnTo>
                <a:lnTo>
                  <a:pt x="1757" y="507"/>
                </a:lnTo>
                <a:lnTo>
                  <a:pt x="1757" y="510"/>
                </a:lnTo>
                <a:lnTo>
                  <a:pt x="1757" y="512"/>
                </a:lnTo>
                <a:lnTo>
                  <a:pt x="1754" y="512"/>
                </a:lnTo>
                <a:lnTo>
                  <a:pt x="1757" y="512"/>
                </a:lnTo>
                <a:lnTo>
                  <a:pt x="1759" y="512"/>
                </a:lnTo>
                <a:lnTo>
                  <a:pt x="1757" y="512"/>
                </a:lnTo>
                <a:lnTo>
                  <a:pt x="1759" y="512"/>
                </a:lnTo>
                <a:lnTo>
                  <a:pt x="1759" y="510"/>
                </a:lnTo>
                <a:lnTo>
                  <a:pt x="1762" y="510"/>
                </a:lnTo>
                <a:lnTo>
                  <a:pt x="1762" y="507"/>
                </a:lnTo>
                <a:lnTo>
                  <a:pt x="1765" y="507"/>
                </a:lnTo>
                <a:lnTo>
                  <a:pt x="1767" y="505"/>
                </a:lnTo>
                <a:lnTo>
                  <a:pt x="1770" y="505"/>
                </a:lnTo>
                <a:lnTo>
                  <a:pt x="1772" y="505"/>
                </a:lnTo>
                <a:lnTo>
                  <a:pt x="1772" y="502"/>
                </a:lnTo>
                <a:lnTo>
                  <a:pt x="1775" y="502"/>
                </a:lnTo>
                <a:lnTo>
                  <a:pt x="1775" y="505"/>
                </a:lnTo>
                <a:lnTo>
                  <a:pt x="1775" y="507"/>
                </a:lnTo>
                <a:lnTo>
                  <a:pt x="1775" y="510"/>
                </a:lnTo>
                <a:lnTo>
                  <a:pt x="1778" y="510"/>
                </a:lnTo>
                <a:lnTo>
                  <a:pt x="1780" y="510"/>
                </a:lnTo>
                <a:lnTo>
                  <a:pt x="1783" y="510"/>
                </a:lnTo>
                <a:lnTo>
                  <a:pt x="1783" y="512"/>
                </a:lnTo>
                <a:lnTo>
                  <a:pt x="1785" y="512"/>
                </a:lnTo>
                <a:lnTo>
                  <a:pt x="1785" y="515"/>
                </a:lnTo>
                <a:lnTo>
                  <a:pt x="1788" y="515"/>
                </a:lnTo>
                <a:lnTo>
                  <a:pt x="1788" y="518"/>
                </a:lnTo>
                <a:lnTo>
                  <a:pt x="1791" y="518"/>
                </a:lnTo>
                <a:lnTo>
                  <a:pt x="1793" y="518"/>
                </a:lnTo>
                <a:lnTo>
                  <a:pt x="1796" y="518"/>
                </a:lnTo>
                <a:lnTo>
                  <a:pt x="1798" y="518"/>
                </a:lnTo>
                <a:lnTo>
                  <a:pt x="1798" y="520"/>
                </a:lnTo>
                <a:lnTo>
                  <a:pt x="1796" y="520"/>
                </a:lnTo>
                <a:lnTo>
                  <a:pt x="1796" y="523"/>
                </a:lnTo>
                <a:lnTo>
                  <a:pt x="1796" y="525"/>
                </a:lnTo>
                <a:lnTo>
                  <a:pt x="1798" y="525"/>
                </a:lnTo>
                <a:lnTo>
                  <a:pt x="1798" y="528"/>
                </a:lnTo>
                <a:lnTo>
                  <a:pt x="1798" y="525"/>
                </a:lnTo>
                <a:lnTo>
                  <a:pt x="1798" y="523"/>
                </a:lnTo>
                <a:lnTo>
                  <a:pt x="1801" y="523"/>
                </a:lnTo>
                <a:lnTo>
                  <a:pt x="1801" y="520"/>
                </a:lnTo>
                <a:lnTo>
                  <a:pt x="1804" y="520"/>
                </a:lnTo>
                <a:lnTo>
                  <a:pt x="1801" y="518"/>
                </a:lnTo>
                <a:lnTo>
                  <a:pt x="1804" y="515"/>
                </a:lnTo>
                <a:lnTo>
                  <a:pt x="1804" y="512"/>
                </a:lnTo>
                <a:lnTo>
                  <a:pt x="1801" y="512"/>
                </a:lnTo>
                <a:lnTo>
                  <a:pt x="1801" y="510"/>
                </a:lnTo>
                <a:lnTo>
                  <a:pt x="1798" y="510"/>
                </a:lnTo>
                <a:lnTo>
                  <a:pt x="1796" y="510"/>
                </a:lnTo>
                <a:lnTo>
                  <a:pt x="1793" y="510"/>
                </a:lnTo>
                <a:lnTo>
                  <a:pt x="1791" y="510"/>
                </a:lnTo>
                <a:lnTo>
                  <a:pt x="1791" y="507"/>
                </a:lnTo>
                <a:lnTo>
                  <a:pt x="1791" y="505"/>
                </a:lnTo>
                <a:lnTo>
                  <a:pt x="1791" y="502"/>
                </a:lnTo>
                <a:lnTo>
                  <a:pt x="1788" y="502"/>
                </a:lnTo>
                <a:lnTo>
                  <a:pt x="1788" y="499"/>
                </a:lnTo>
                <a:lnTo>
                  <a:pt x="1791" y="499"/>
                </a:lnTo>
                <a:lnTo>
                  <a:pt x="1793" y="499"/>
                </a:lnTo>
                <a:lnTo>
                  <a:pt x="1793" y="497"/>
                </a:lnTo>
                <a:lnTo>
                  <a:pt x="1793" y="494"/>
                </a:lnTo>
                <a:lnTo>
                  <a:pt x="1791" y="494"/>
                </a:lnTo>
                <a:lnTo>
                  <a:pt x="1791" y="491"/>
                </a:lnTo>
                <a:lnTo>
                  <a:pt x="1788" y="491"/>
                </a:lnTo>
                <a:lnTo>
                  <a:pt x="1788" y="489"/>
                </a:lnTo>
                <a:lnTo>
                  <a:pt x="1788" y="486"/>
                </a:lnTo>
                <a:lnTo>
                  <a:pt x="1791" y="486"/>
                </a:lnTo>
                <a:lnTo>
                  <a:pt x="1793" y="486"/>
                </a:lnTo>
                <a:lnTo>
                  <a:pt x="1793" y="484"/>
                </a:lnTo>
                <a:lnTo>
                  <a:pt x="1796" y="484"/>
                </a:lnTo>
                <a:lnTo>
                  <a:pt x="1798" y="484"/>
                </a:lnTo>
                <a:lnTo>
                  <a:pt x="1798" y="481"/>
                </a:lnTo>
                <a:lnTo>
                  <a:pt x="1801" y="481"/>
                </a:lnTo>
                <a:lnTo>
                  <a:pt x="1804" y="481"/>
                </a:lnTo>
                <a:lnTo>
                  <a:pt x="1804" y="484"/>
                </a:lnTo>
                <a:lnTo>
                  <a:pt x="1804" y="486"/>
                </a:lnTo>
                <a:lnTo>
                  <a:pt x="1801" y="486"/>
                </a:lnTo>
                <a:lnTo>
                  <a:pt x="1801" y="489"/>
                </a:lnTo>
                <a:lnTo>
                  <a:pt x="1801" y="491"/>
                </a:lnTo>
                <a:lnTo>
                  <a:pt x="1804" y="491"/>
                </a:lnTo>
                <a:lnTo>
                  <a:pt x="1801" y="491"/>
                </a:lnTo>
                <a:lnTo>
                  <a:pt x="1804" y="491"/>
                </a:lnTo>
                <a:lnTo>
                  <a:pt x="1804" y="494"/>
                </a:lnTo>
                <a:lnTo>
                  <a:pt x="1806" y="494"/>
                </a:lnTo>
                <a:lnTo>
                  <a:pt x="1809" y="494"/>
                </a:lnTo>
                <a:lnTo>
                  <a:pt x="1809" y="497"/>
                </a:lnTo>
                <a:lnTo>
                  <a:pt x="1809" y="499"/>
                </a:lnTo>
                <a:lnTo>
                  <a:pt x="1809" y="502"/>
                </a:lnTo>
                <a:lnTo>
                  <a:pt x="1806" y="502"/>
                </a:lnTo>
                <a:lnTo>
                  <a:pt x="1806" y="505"/>
                </a:lnTo>
                <a:lnTo>
                  <a:pt x="1809" y="505"/>
                </a:lnTo>
                <a:lnTo>
                  <a:pt x="1809" y="502"/>
                </a:lnTo>
                <a:lnTo>
                  <a:pt x="1809" y="499"/>
                </a:lnTo>
                <a:lnTo>
                  <a:pt x="1811" y="499"/>
                </a:lnTo>
                <a:lnTo>
                  <a:pt x="1814" y="499"/>
                </a:lnTo>
                <a:lnTo>
                  <a:pt x="1814" y="497"/>
                </a:lnTo>
                <a:lnTo>
                  <a:pt x="1814" y="494"/>
                </a:lnTo>
                <a:lnTo>
                  <a:pt x="1814" y="491"/>
                </a:lnTo>
                <a:lnTo>
                  <a:pt x="1814" y="489"/>
                </a:lnTo>
                <a:lnTo>
                  <a:pt x="1814" y="486"/>
                </a:lnTo>
                <a:lnTo>
                  <a:pt x="1817" y="486"/>
                </a:lnTo>
                <a:lnTo>
                  <a:pt x="1817" y="489"/>
                </a:lnTo>
                <a:lnTo>
                  <a:pt x="1819" y="489"/>
                </a:lnTo>
                <a:lnTo>
                  <a:pt x="1822" y="489"/>
                </a:lnTo>
                <a:lnTo>
                  <a:pt x="1822" y="491"/>
                </a:lnTo>
                <a:lnTo>
                  <a:pt x="1819" y="491"/>
                </a:lnTo>
                <a:lnTo>
                  <a:pt x="1819" y="494"/>
                </a:lnTo>
                <a:lnTo>
                  <a:pt x="1819" y="497"/>
                </a:lnTo>
                <a:lnTo>
                  <a:pt x="1819" y="499"/>
                </a:lnTo>
                <a:lnTo>
                  <a:pt x="1819" y="502"/>
                </a:lnTo>
                <a:lnTo>
                  <a:pt x="1819" y="505"/>
                </a:lnTo>
                <a:lnTo>
                  <a:pt x="1822" y="505"/>
                </a:lnTo>
                <a:lnTo>
                  <a:pt x="1822" y="502"/>
                </a:lnTo>
                <a:lnTo>
                  <a:pt x="1822" y="505"/>
                </a:lnTo>
                <a:lnTo>
                  <a:pt x="1822" y="507"/>
                </a:lnTo>
                <a:lnTo>
                  <a:pt x="1822" y="510"/>
                </a:lnTo>
                <a:lnTo>
                  <a:pt x="1819" y="510"/>
                </a:lnTo>
                <a:lnTo>
                  <a:pt x="1819" y="512"/>
                </a:lnTo>
                <a:lnTo>
                  <a:pt x="1817" y="512"/>
                </a:lnTo>
                <a:lnTo>
                  <a:pt x="1817" y="515"/>
                </a:lnTo>
                <a:lnTo>
                  <a:pt x="1817" y="512"/>
                </a:lnTo>
                <a:lnTo>
                  <a:pt x="1814" y="515"/>
                </a:lnTo>
                <a:lnTo>
                  <a:pt x="1811" y="515"/>
                </a:lnTo>
                <a:lnTo>
                  <a:pt x="1811" y="518"/>
                </a:lnTo>
                <a:lnTo>
                  <a:pt x="1811" y="520"/>
                </a:lnTo>
                <a:lnTo>
                  <a:pt x="1814" y="520"/>
                </a:lnTo>
                <a:lnTo>
                  <a:pt x="1817" y="520"/>
                </a:lnTo>
                <a:lnTo>
                  <a:pt x="1817" y="523"/>
                </a:lnTo>
                <a:lnTo>
                  <a:pt x="1817" y="525"/>
                </a:lnTo>
                <a:lnTo>
                  <a:pt x="1814" y="525"/>
                </a:lnTo>
                <a:lnTo>
                  <a:pt x="1811" y="528"/>
                </a:lnTo>
                <a:lnTo>
                  <a:pt x="1814" y="528"/>
                </a:lnTo>
                <a:lnTo>
                  <a:pt x="1817" y="528"/>
                </a:lnTo>
                <a:lnTo>
                  <a:pt x="1817" y="525"/>
                </a:lnTo>
                <a:lnTo>
                  <a:pt x="1819" y="525"/>
                </a:lnTo>
                <a:lnTo>
                  <a:pt x="1822" y="525"/>
                </a:lnTo>
                <a:lnTo>
                  <a:pt x="1822" y="528"/>
                </a:lnTo>
                <a:lnTo>
                  <a:pt x="1822" y="531"/>
                </a:lnTo>
                <a:lnTo>
                  <a:pt x="1822" y="528"/>
                </a:lnTo>
                <a:lnTo>
                  <a:pt x="1822" y="531"/>
                </a:lnTo>
                <a:lnTo>
                  <a:pt x="1825" y="531"/>
                </a:lnTo>
                <a:lnTo>
                  <a:pt x="1825" y="528"/>
                </a:lnTo>
                <a:lnTo>
                  <a:pt x="1825" y="525"/>
                </a:lnTo>
                <a:lnTo>
                  <a:pt x="1825" y="523"/>
                </a:lnTo>
                <a:lnTo>
                  <a:pt x="1822" y="523"/>
                </a:lnTo>
                <a:lnTo>
                  <a:pt x="1822" y="520"/>
                </a:lnTo>
                <a:lnTo>
                  <a:pt x="1822" y="518"/>
                </a:lnTo>
                <a:lnTo>
                  <a:pt x="1825" y="518"/>
                </a:lnTo>
                <a:lnTo>
                  <a:pt x="1827" y="515"/>
                </a:lnTo>
                <a:lnTo>
                  <a:pt x="1830" y="515"/>
                </a:lnTo>
                <a:lnTo>
                  <a:pt x="1830" y="518"/>
                </a:lnTo>
                <a:lnTo>
                  <a:pt x="1832" y="515"/>
                </a:lnTo>
                <a:lnTo>
                  <a:pt x="1835" y="515"/>
                </a:lnTo>
                <a:lnTo>
                  <a:pt x="1835" y="518"/>
                </a:lnTo>
                <a:lnTo>
                  <a:pt x="1835" y="520"/>
                </a:lnTo>
                <a:lnTo>
                  <a:pt x="1838" y="520"/>
                </a:lnTo>
                <a:lnTo>
                  <a:pt x="1838" y="518"/>
                </a:lnTo>
                <a:lnTo>
                  <a:pt x="1840" y="520"/>
                </a:lnTo>
                <a:lnTo>
                  <a:pt x="1843" y="520"/>
                </a:lnTo>
                <a:lnTo>
                  <a:pt x="1845" y="520"/>
                </a:lnTo>
                <a:lnTo>
                  <a:pt x="1848" y="520"/>
                </a:lnTo>
                <a:lnTo>
                  <a:pt x="1848" y="523"/>
                </a:lnTo>
                <a:lnTo>
                  <a:pt x="1848" y="525"/>
                </a:lnTo>
                <a:lnTo>
                  <a:pt x="1848" y="528"/>
                </a:lnTo>
                <a:lnTo>
                  <a:pt x="1851" y="528"/>
                </a:lnTo>
                <a:lnTo>
                  <a:pt x="1853" y="528"/>
                </a:lnTo>
                <a:lnTo>
                  <a:pt x="1853" y="531"/>
                </a:lnTo>
                <a:lnTo>
                  <a:pt x="1853" y="533"/>
                </a:lnTo>
                <a:lnTo>
                  <a:pt x="1851" y="536"/>
                </a:lnTo>
                <a:lnTo>
                  <a:pt x="1851" y="538"/>
                </a:lnTo>
                <a:lnTo>
                  <a:pt x="1851" y="541"/>
                </a:lnTo>
                <a:lnTo>
                  <a:pt x="1848" y="541"/>
                </a:lnTo>
                <a:lnTo>
                  <a:pt x="1845" y="541"/>
                </a:lnTo>
                <a:lnTo>
                  <a:pt x="1843" y="541"/>
                </a:lnTo>
                <a:lnTo>
                  <a:pt x="1843" y="544"/>
                </a:lnTo>
                <a:lnTo>
                  <a:pt x="1840" y="544"/>
                </a:lnTo>
                <a:lnTo>
                  <a:pt x="1843" y="544"/>
                </a:lnTo>
                <a:lnTo>
                  <a:pt x="1845" y="546"/>
                </a:lnTo>
                <a:lnTo>
                  <a:pt x="1848" y="546"/>
                </a:lnTo>
                <a:lnTo>
                  <a:pt x="1848" y="549"/>
                </a:lnTo>
                <a:lnTo>
                  <a:pt x="1848" y="552"/>
                </a:lnTo>
                <a:lnTo>
                  <a:pt x="1845" y="552"/>
                </a:lnTo>
                <a:lnTo>
                  <a:pt x="1845" y="554"/>
                </a:lnTo>
                <a:lnTo>
                  <a:pt x="1848" y="554"/>
                </a:lnTo>
                <a:lnTo>
                  <a:pt x="1851" y="554"/>
                </a:lnTo>
                <a:lnTo>
                  <a:pt x="1853" y="554"/>
                </a:lnTo>
                <a:lnTo>
                  <a:pt x="1856" y="557"/>
                </a:lnTo>
                <a:lnTo>
                  <a:pt x="1858" y="559"/>
                </a:lnTo>
                <a:lnTo>
                  <a:pt x="1858" y="562"/>
                </a:lnTo>
                <a:lnTo>
                  <a:pt x="1858" y="559"/>
                </a:lnTo>
                <a:lnTo>
                  <a:pt x="1861" y="559"/>
                </a:lnTo>
                <a:lnTo>
                  <a:pt x="1861" y="557"/>
                </a:lnTo>
                <a:lnTo>
                  <a:pt x="1861" y="559"/>
                </a:lnTo>
                <a:lnTo>
                  <a:pt x="1861" y="557"/>
                </a:lnTo>
                <a:lnTo>
                  <a:pt x="1864" y="557"/>
                </a:lnTo>
                <a:lnTo>
                  <a:pt x="1861" y="557"/>
                </a:lnTo>
                <a:lnTo>
                  <a:pt x="1858" y="557"/>
                </a:lnTo>
                <a:lnTo>
                  <a:pt x="1858" y="554"/>
                </a:lnTo>
                <a:lnTo>
                  <a:pt x="1858" y="552"/>
                </a:lnTo>
                <a:lnTo>
                  <a:pt x="1861" y="552"/>
                </a:lnTo>
                <a:lnTo>
                  <a:pt x="1864" y="552"/>
                </a:lnTo>
                <a:lnTo>
                  <a:pt x="1861" y="549"/>
                </a:lnTo>
                <a:lnTo>
                  <a:pt x="1861" y="546"/>
                </a:lnTo>
                <a:lnTo>
                  <a:pt x="1861" y="544"/>
                </a:lnTo>
                <a:lnTo>
                  <a:pt x="1858" y="544"/>
                </a:lnTo>
                <a:lnTo>
                  <a:pt x="1858" y="541"/>
                </a:lnTo>
                <a:lnTo>
                  <a:pt x="1861" y="541"/>
                </a:lnTo>
                <a:lnTo>
                  <a:pt x="1864" y="541"/>
                </a:lnTo>
                <a:lnTo>
                  <a:pt x="1866" y="541"/>
                </a:lnTo>
                <a:lnTo>
                  <a:pt x="1869" y="541"/>
                </a:lnTo>
                <a:lnTo>
                  <a:pt x="1869" y="538"/>
                </a:lnTo>
                <a:lnTo>
                  <a:pt x="1869" y="541"/>
                </a:lnTo>
                <a:lnTo>
                  <a:pt x="1872" y="541"/>
                </a:lnTo>
                <a:lnTo>
                  <a:pt x="1874" y="541"/>
                </a:lnTo>
                <a:lnTo>
                  <a:pt x="1877" y="541"/>
                </a:lnTo>
                <a:lnTo>
                  <a:pt x="1877" y="544"/>
                </a:lnTo>
                <a:lnTo>
                  <a:pt x="1879" y="544"/>
                </a:lnTo>
                <a:lnTo>
                  <a:pt x="1877" y="544"/>
                </a:lnTo>
                <a:lnTo>
                  <a:pt x="1879" y="544"/>
                </a:lnTo>
                <a:lnTo>
                  <a:pt x="1877" y="544"/>
                </a:lnTo>
                <a:lnTo>
                  <a:pt x="1877" y="546"/>
                </a:lnTo>
                <a:lnTo>
                  <a:pt x="1877" y="544"/>
                </a:lnTo>
                <a:lnTo>
                  <a:pt x="1879" y="544"/>
                </a:lnTo>
                <a:lnTo>
                  <a:pt x="1877" y="546"/>
                </a:lnTo>
                <a:lnTo>
                  <a:pt x="1879" y="546"/>
                </a:lnTo>
                <a:lnTo>
                  <a:pt x="1877" y="546"/>
                </a:lnTo>
                <a:lnTo>
                  <a:pt x="1874" y="549"/>
                </a:lnTo>
                <a:lnTo>
                  <a:pt x="1874" y="552"/>
                </a:lnTo>
                <a:lnTo>
                  <a:pt x="1877" y="554"/>
                </a:lnTo>
                <a:lnTo>
                  <a:pt x="1879" y="554"/>
                </a:lnTo>
                <a:lnTo>
                  <a:pt x="1882" y="554"/>
                </a:lnTo>
                <a:lnTo>
                  <a:pt x="1882" y="552"/>
                </a:lnTo>
                <a:lnTo>
                  <a:pt x="1885" y="552"/>
                </a:lnTo>
                <a:lnTo>
                  <a:pt x="1887" y="552"/>
                </a:lnTo>
                <a:lnTo>
                  <a:pt x="1887" y="554"/>
                </a:lnTo>
                <a:lnTo>
                  <a:pt x="1890" y="554"/>
                </a:lnTo>
                <a:lnTo>
                  <a:pt x="1890" y="557"/>
                </a:lnTo>
                <a:lnTo>
                  <a:pt x="1892" y="557"/>
                </a:lnTo>
                <a:lnTo>
                  <a:pt x="1892" y="559"/>
                </a:lnTo>
                <a:lnTo>
                  <a:pt x="1895" y="562"/>
                </a:lnTo>
                <a:lnTo>
                  <a:pt x="1898" y="562"/>
                </a:lnTo>
                <a:lnTo>
                  <a:pt x="1898" y="565"/>
                </a:lnTo>
                <a:lnTo>
                  <a:pt x="1900" y="565"/>
                </a:lnTo>
                <a:lnTo>
                  <a:pt x="1900" y="567"/>
                </a:lnTo>
                <a:lnTo>
                  <a:pt x="1900" y="570"/>
                </a:lnTo>
                <a:lnTo>
                  <a:pt x="1903" y="570"/>
                </a:lnTo>
                <a:lnTo>
                  <a:pt x="1903" y="572"/>
                </a:lnTo>
                <a:lnTo>
                  <a:pt x="1905" y="575"/>
                </a:lnTo>
                <a:lnTo>
                  <a:pt x="1905" y="578"/>
                </a:lnTo>
                <a:lnTo>
                  <a:pt x="1903" y="578"/>
                </a:lnTo>
                <a:lnTo>
                  <a:pt x="1903" y="580"/>
                </a:lnTo>
                <a:lnTo>
                  <a:pt x="1905" y="580"/>
                </a:lnTo>
                <a:lnTo>
                  <a:pt x="1908" y="580"/>
                </a:lnTo>
                <a:lnTo>
                  <a:pt x="1908" y="583"/>
                </a:lnTo>
                <a:lnTo>
                  <a:pt x="1911" y="583"/>
                </a:lnTo>
                <a:lnTo>
                  <a:pt x="1913" y="585"/>
                </a:lnTo>
                <a:lnTo>
                  <a:pt x="1913" y="588"/>
                </a:lnTo>
                <a:lnTo>
                  <a:pt x="1913" y="585"/>
                </a:lnTo>
                <a:lnTo>
                  <a:pt x="1913" y="583"/>
                </a:lnTo>
                <a:lnTo>
                  <a:pt x="1916" y="583"/>
                </a:lnTo>
                <a:lnTo>
                  <a:pt x="1916" y="580"/>
                </a:lnTo>
                <a:lnTo>
                  <a:pt x="1913" y="580"/>
                </a:lnTo>
                <a:lnTo>
                  <a:pt x="1913" y="578"/>
                </a:lnTo>
                <a:lnTo>
                  <a:pt x="1913" y="575"/>
                </a:lnTo>
                <a:lnTo>
                  <a:pt x="1911" y="575"/>
                </a:lnTo>
                <a:lnTo>
                  <a:pt x="1911" y="572"/>
                </a:lnTo>
                <a:lnTo>
                  <a:pt x="1911" y="570"/>
                </a:lnTo>
                <a:lnTo>
                  <a:pt x="1913" y="567"/>
                </a:lnTo>
                <a:lnTo>
                  <a:pt x="1916" y="567"/>
                </a:lnTo>
                <a:lnTo>
                  <a:pt x="1916" y="565"/>
                </a:lnTo>
                <a:lnTo>
                  <a:pt x="1916" y="562"/>
                </a:lnTo>
                <a:lnTo>
                  <a:pt x="1919" y="562"/>
                </a:lnTo>
                <a:lnTo>
                  <a:pt x="1921" y="562"/>
                </a:lnTo>
                <a:lnTo>
                  <a:pt x="1924" y="562"/>
                </a:lnTo>
                <a:lnTo>
                  <a:pt x="1924" y="559"/>
                </a:lnTo>
                <a:lnTo>
                  <a:pt x="1926" y="559"/>
                </a:lnTo>
                <a:lnTo>
                  <a:pt x="1926" y="557"/>
                </a:lnTo>
                <a:lnTo>
                  <a:pt x="1929" y="557"/>
                </a:lnTo>
                <a:lnTo>
                  <a:pt x="1929" y="554"/>
                </a:lnTo>
                <a:lnTo>
                  <a:pt x="1929" y="552"/>
                </a:lnTo>
                <a:lnTo>
                  <a:pt x="1932" y="552"/>
                </a:lnTo>
                <a:lnTo>
                  <a:pt x="1934" y="552"/>
                </a:lnTo>
                <a:lnTo>
                  <a:pt x="1937" y="552"/>
                </a:lnTo>
                <a:lnTo>
                  <a:pt x="1939" y="552"/>
                </a:lnTo>
                <a:lnTo>
                  <a:pt x="1939" y="549"/>
                </a:lnTo>
                <a:lnTo>
                  <a:pt x="1942" y="549"/>
                </a:lnTo>
                <a:lnTo>
                  <a:pt x="1945" y="549"/>
                </a:lnTo>
                <a:lnTo>
                  <a:pt x="1947" y="549"/>
                </a:lnTo>
                <a:lnTo>
                  <a:pt x="1945" y="549"/>
                </a:lnTo>
                <a:lnTo>
                  <a:pt x="1947" y="549"/>
                </a:lnTo>
                <a:lnTo>
                  <a:pt x="1947" y="552"/>
                </a:lnTo>
                <a:lnTo>
                  <a:pt x="1950" y="554"/>
                </a:lnTo>
                <a:lnTo>
                  <a:pt x="1950" y="557"/>
                </a:lnTo>
                <a:lnTo>
                  <a:pt x="1952" y="557"/>
                </a:lnTo>
                <a:lnTo>
                  <a:pt x="1952" y="559"/>
                </a:lnTo>
                <a:lnTo>
                  <a:pt x="1952" y="557"/>
                </a:lnTo>
                <a:lnTo>
                  <a:pt x="1955" y="557"/>
                </a:lnTo>
                <a:lnTo>
                  <a:pt x="1955" y="559"/>
                </a:lnTo>
                <a:lnTo>
                  <a:pt x="1955" y="557"/>
                </a:lnTo>
                <a:lnTo>
                  <a:pt x="1952" y="557"/>
                </a:lnTo>
                <a:lnTo>
                  <a:pt x="1952" y="554"/>
                </a:lnTo>
                <a:lnTo>
                  <a:pt x="1950" y="554"/>
                </a:lnTo>
                <a:lnTo>
                  <a:pt x="1950" y="552"/>
                </a:lnTo>
                <a:lnTo>
                  <a:pt x="1952" y="552"/>
                </a:lnTo>
                <a:lnTo>
                  <a:pt x="1950" y="552"/>
                </a:lnTo>
                <a:lnTo>
                  <a:pt x="1950" y="549"/>
                </a:lnTo>
                <a:lnTo>
                  <a:pt x="1952" y="546"/>
                </a:lnTo>
                <a:lnTo>
                  <a:pt x="1952" y="544"/>
                </a:lnTo>
                <a:lnTo>
                  <a:pt x="1955" y="544"/>
                </a:lnTo>
                <a:lnTo>
                  <a:pt x="1955" y="541"/>
                </a:lnTo>
                <a:lnTo>
                  <a:pt x="1958" y="541"/>
                </a:lnTo>
                <a:lnTo>
                  <a:pt x="1960" y="541"/>
                </a:lnTo>
                <a:lnTo>
                  <a:pt x="1963" y="538"/>
                </a:lnTo>
                <a:lnTo>
                  <a:pt x="1965" y="541"/>
                </a:lnTo>
                <a:lnTo>
                  <a:pt x="1965" y="538"/>
                </a:lnTo>
                <a:lnTo>
                  <a:pt x="1968" y="538"/>
                </a:lnTo>
                <a:lnTo>
                  <a:pt x="1968" y="541"/>
                </a:lnTo>
                <a:lnTo>
                  <a:pt x="1968" y="538"/>
                </a:lnTo>
                <a:lnTo>
                  <a:pt x="1968" y="541"/>
                </a:lnTo>
                <a:lnTo>
                  <a:pt x="1971" y="541"/>
                </a:lnTo>
                <a:lnTo>
                  <a:pt x="1971" y="538"/>
                </a:lnTo>
                <a:lnTo>
                  <a:pt x="1971" y="541"/>
                </a:lnTo>
                <a:lnTo>
                  <a:pt x="1973" y="541"/>
                </a:lnTo>
                <a:lnTo>
                  <a:pt x="1976" y="541"/>
                </a:lnTo>
                <a:lnTo>
                  <a:pt x="1976" y="538"/>
                </a:lnTo>
                <a:lnTo>
                  <a:pt x="1976" y="536"/>
                </a:lnTo>
                <a:lnTo>
                  <a:pt x="1979" y="536"/>
                </a:lnTo>
                <a:lnTo>
                  <a:pt x="1979" y="538"/>
                </a:lnTo>
                <a:lnTo>
                  <a:pt x="1981" y="538"/>
                </a:lnTo>
                <a:lnTo>
                  <a:pt x="1984" y="538"/>
                </a:lnTo>
                <a:lnTo>
                  <a:pt x="1986" y="538"/>
                </a:lnTo>
                <a:lnTo>
                  <a:pt x="1986" y="536"/>
                </a:lnTo>
                <a:lnTo>
                  <a:pt x="1989" y="533"/>
                </a:lnTo>
                <a:lnTo>
                  <a:pt x="1986" y="533"/>
                </a:lnTo>
                <a:lnTo>
                  <a:pt x="1989" y="533"/>
                </a:lnTo>
                <a:lnTo>
                  <a:pt x="1989" y="531"/>
                </a:lnTo>
                <a:lnTo>
                  <a:pt x="1992" y="531"/>
                </a:lnTo>
                <a:lnTo>
                  <a:pt x="1992" y="528"/>
                </a:lnTo>
                <a:lnTo>
                  <a:pt x="1994" y="528"/>
                </a:lnTo>
                <a:lnTo>
                  <a:pt x="1994" y="525"/>
                </a:lnTo>
                <a:lnTo>
                  <a:pt x="1997" y="525"/>
                </a:lnTo>
                <a:lnTo>
                  <a:pt x="1997" y="528"/>
                </a:lnTo>
                <a:lnTo>
                  <a:pt x="1997" y="525"/>
                </a:lnTo>
                <a:lnTo>
                  <a:pt x="1999" y="525"/>
                </a:lnTo>
                <a:lnTo>
                  <a:pt x="2002" y="525"/>
                </a:lnTo>
                <a:lnTo>
                  <a:pt x="2005" y="525"/>
                </a:lnTo>
                <a:lnTo>
                  <a:pt x="2007" y="525"/>
                </a:lnTo>
                <a:lnTo>
                  <a:pt x="2010" y="525"/>
                </a:lnTo>
                <a:lnTo>
                  <a:pt x="2010" y="528"/>
                </a:lnTo>
                <a:lnTo>
                  <a:pt x="2007" y="528"/>
                </a:lnTo>
                <a:lnTo>
                  <a:pt x="2010" y="528"/>
                </a:lnTo>
                <a:lnTo>
                  <a:pt x="2012" y="531"/>
                </a:lnTo>
                <a:lnTo>
                  <a:pt x="2012" y="528"/>
                </a:lnTo>
                <a:lnTo>
                  <a:pt x="2015" y="528"/>
                </a:lnTo>
                <a:lnTo>
                  <a:pt x="2015" y="525"/>
                </a:lnTo>
                <a:lnTo>
                  <a:pt x="2018" y="525"/>
                </a:lnTo>
                <a:lnTo>
                  <a:pt x="2018" y="523"/>
                </a:lnTo>
                <a:lnTo>
                  <a:pt x="2020" y="523"/>
                </a:lnTo>
                <a:lnTo>
                  <a:pt x="2020" y="525"/>
                </a:lnTo>
                <a:lnTo>
                  <a:pt x="2023" y="525"/>
                </a:lnTo>
                <a:lnTo>
                  <a:pt x="2023" y="528"/>
                </a:lnTo>
                <a:lnTo>
                  <a:pt x="2026" y="528"/>
                </a:lnTo>
                <a:lnTo>
                  <a:pt x="2028" y="528"/>
                </a:lnTo>
                <a:lnTo>
                  <a:pt x="2031" y="528"/>
                </a:lnTo>
                <a:lnTo>
                  <a:pt x="2033" y="528"/>
                </a:lnTo>
                <a:lnTo>
                  <a:pt x="2036" y="528"/>
                </a:lnTo>
                <a:lnTo>
                  <a:pt x="2039" y="528"/>
                </a:lnTo>
                <a:lnTo>
                  <a:pt x="2039" y="531"/>
                </a:lnTo>
                <a:lnTo>
                  <a:pt x="2041" y="531"/>
                </a:lnTo>
                <a:lnTo>
                  <a:pt x="2044" y="531"/>
                </a:lnTo>
                <a:lnTo>
                  <a:pt x="2046" y="528"/>
                </a:lnTo>
                <a:lnTo>
                  <a:pt x="2046" y="525"/>
                </a:lnTo>
                <a:lnTo>
                  <a:pt x="2044" y="525"/>
                </a:lnTo>
                <a:lnTo>
                  <a:pt x="2044" y="523"/>
                </a:lnTo>
                <a:lnTo>
                  <a:pt x="2044" y="520"/>
                </a:lnTo>
                <a:lnTo>
                  <a:pt x="2046" y="520"/>
                </a:lnTo>
                <a:lnTo>
                  <a:pt x="2046" y="523"/>
                </a:lnTo>
                <a:lnTo>
                  <a:pt x="2049" y="523"/>
                </a:lnTo>
                <a:lnTo>
                  <a:pt x="2049" y="520"/>
                </a:lnTo>
                <a:lnTo>
                  <a:pt x="2052" y="520"/>
                </a:lnTo>
                <a:lnTo>
                  <a:pt x="2054" y="520"/>
                </a:lnTo>
                <a:lnTo>
                  <a:pt x="2054" y="518"/>
                </a:lnTo>
                <a:lnTo>
                  <a:pt x="2054" y="520"/>
                </a:lnTo>
                <a:lnTo>
                  <a:pt x="2057" y="520"/>
                </a:lnTo>
                <a:lnTo>
                  <a:pt x="2059" y="520"/>
                </a:lnTo>
                <a:lnTo>
                  <a:pt x="2059" y="518"/>
                </a:lnTo>
                <a:lnTo>
                  <a:pt x="2062" y="515"/>
                </a:lnTo>
                <a:lnTo>
                  <a:pt x="2065" y="515"/>
                </a:lnTo>
                <a:lnTo>
                  <a:pt x="2065" y="512"/>
                </a:lnTo>
                <a:lnTo>
                  <a:pt x="2067" y="512"/>
                </a:lnTo>
                <a:lnTo>
                  <a:pt x="2070" y="512"/>
                </a:lnTo>
                <a:lnTo>
                  <a:pt x="2073" y="512"/>
                </a:lnTo>
                <a:lnTo>
                  <a:pt x="2073" y="510"/>
                </a:lnTo>
                <a:lnTo>
                  <a:pt x="2075" y="510"/>
                </a:lnTo>
                <a:lnTo>
                  <a:pt x="2078" y="510"/>
                </a:lnTo>
                <a:lnTo>
                  <a:pt x="2080" y="510"/>
                </a:lnTo>
                <a:lnTo>
                  <a:pt x="2083" y="510"/>
                </a:lnTo>
                <a:lnTo>
                  <a:pt x="2086" y="510"/>
                </a:lnTo>
                <a:lnTo>
                  <a:pt x="2088" y="510"/>
                </a:lnTo>
                <a:lnTo>
                  <a:pt x="2091" y="510"/>
                </a:lnTo>
                <a:lnTo>
                  <a:pt x="2093" y="510"/>
                </a:lnTo>
                <a:lnTo>
                  <a:pt x="2096" y="510"/>
                </a:lnTo>
                <a:lnTo>
                  <a:pt x="2099" y="510"/>
                </a:lnTo>
                <a:lnTo>
                  <a:pt x="2099" y="507"/>
                </a:lnTo>
                <a:lnTo>
                  <a:pt x="2101" y="507"/>
                </a:lnTo>
                <a:lnTo>
                  <a:pt x="2101" y="505"/>
                </a:lnTo>
                <a:lnTo>
                  <a:pt x="2104" y="505"/>
                </a:lnTo>
                <a:lnTo>
                  <a:pt x="2104" y="502"/>
                </a:lnTo>
                <a:lnTo>
                  <a:pt x="2106" y="502"/>
                </a:lnTo>
                <a:lnTo>
                  <a:pt x="2106" y="499"/>
                </a:lnTo>
                <a:lnTo>
                  <a:pt x="2109" y="497"/>
                </a:lnTo>
                <a:lnTo>
                  <a:pt x="2109" y="499"/>
                </a:lnTo>
                <a:lnTo>
                  <a:pt x="2109" y="497"/>
                </a:lnTo>
                <a:lnTo>
                  <a:pt x="2112" y="497"/>
                </a:lnTo>
                <a:lnTo>
                  <a:pt x="2109" y="497"/>
                </a:lnTo>
                <a:lnTo>
                  <a:pt x="2109" y="494"/>
                </a:lnTo>
                <a:lnTo>
                  <a:pt x="2112" y="494"/>
                </a:lnTo>
                <a:lnTo>
                  <a:pt x="2112" y="491"/>
                </a:lnTo>
                <a:lnTo>
                  <a:pt x="2114" y="491"/>
                </a:lnTo>
                <a:lnTo>
                  <a:pt x="2114" y="489"/>
                </a:lnTo>
                <a:lnTo>
                  <a:pt x="2114" y="491"/>
                </a:lnTo>
                <a:lnTo>
                  <a:pt x="2114" y="489"/>
                </a:lnTo>
                <a:lnTo>
                  <a:pt x="2117" y="489"/>
                </a:lnTo>
                <a:lnTo>
                  <a:pt x="2119" y="489"/>
                </a:lnTo>
                <a:lnTo>
                  <a:pt x="2119" y="486"/>
                </a:lnTo>
                <a:lnTo>
                  <a:pt x="2122" y="486"/>
                </a:lnTo>
                <a:lnTo>
                  <a:pt x="2122" y="484"/>
                </a:lnTo>
                <a:lnTo>
                  <a:pt x="2122" y="486"/>
                </a:lnTo>
                <a:lnTo>
                  <a:pt x="2122" y="484"/>
                </a:lnTo>
                <a:lnTo>
                  <a:pt x="2125" y="484"/>
                </a:lnTo>
                <a:lnTo>
                  <a:pt x="2127" y="481"/>
                </a:lnTo>
                <a:lnTo>
                  <a:pt x="2127" y="478"/>
                </a:lnTo>
                <a:lnTo>
                  <a:pt x="2130" y="478"/>
                </a:lnTo>
                <a:lnTo>
                  <a:pt x="2130" y="476"/>
                </a:lnTo>
                <a:lnTo>
                  <a:pt x="2133" y="476"/>
                </a:lnTo>
                <a:lnTo>
                  <a:pt x="2135" y="476"/>
                </a:lnTo>
                <a:lnTo>
                  <a:pt x="2138" y="476"/>
                </a:lnTo>
                <a:lnTo>
                  <a:pt x="2140" y="476"/>
                </a:lnTo>
                <a:lnTo>
                  <a:pt x="2140" y="473"/>
                </a:lnTo>
                <a:lnTo>
                  <a:pt x="2143" y="473"/>
                </a:lnTo>
                <a:lnTo>
                  <a:pt x="2143" y="471"/>
                </a:lnTo>
                <a:lnTo>
                  <a:pt x="2146" y="471"/>
                </a:lnTo>
                <a:lnTo>
                  <a:pt x="2146" y="468"/>
                </a:lnTo>
                <a:lnTo>
                  <a:pt x="2148" y="468"/>
                </a:lnTo>
                <a:lnTo>
                  <a:pt x="2151" y="468"/>
                </a:lnTo>
                <a:lnTo>
                  <a:pt x="2151" y="465"/>
                </a:lnTo>
                <a:lnTo>
                  <a:pt x="2153" y="465"/>
                </a:lnTo>
                <a:lnTo>
                  <a:pt x="2151" y="465"/>
                </a:lnTo>
                <a:lnTo>
                  <a:pt x="2151" y="463"/>
                </a:lnTo>
                <a:lnTo>
                  <a:pt x="2153" y="463"/>
                </a:lnTo>
                <a:lnTo>
                  <a:pt x="2156" y="463"/>
                </a:lnTo>
                <a:lnTo>
                  <a:pt x="2156" y="460"/>
                </a:lnTo>
                <a:lnTo>
                  <a:pt x="2159" y="460"/>
                </a:lnTo>
                <a:lnTo>
                  <a:pt x="2161" y="460"/>
                </a:lnTo>
                <a:lnTo>
                  <a:pt x="2161" y="463"/>
                </a:lnTo>
                <a:lnTo>
                  <a:pt x="2161" y="465"/>
                </a:lnTo>
                <a:lnTo>
                  <a:pt x="2161" y="463"/>
                </a:lnTo>
                <a:lnTo>
                  <a:pt x="2164" y="465"/>
                </a:lnTo>
                <a:lnTo>
                  <a:pt x="2161" y="465"/>
                </a:lnTo>
                <a:lnTo>
                  <a:pt x="2164" y="465"/>
                </a:lnTo>
                <a:lnTo>
                  <a:pt x="2164" y="468"/>
                </a:lnTo>
                <a:lnTo>
                  <a:pt x="2166" y="468"/>
                </a:lnTo>
                <a:lnTo>
                  <a:pt x="2166" y="471"/>
                </a:lnTo>
                <a:lnTo>
                  <a:pt x="2169" y="471"/>
                </a:lnTo>
                <a:lnTo>
                  <a:pt x="2172" y="471"/>
                </a:lnTo>
                <a:lnTo>
                  <a:pt x="2174" y="471"/>
                </a:lnTo>
                <a:lnTo>
                  <a:pt x="2177" y="471"/>
                </a:lnTo>
                <a:lnTo>
                  <a:pt x="2169" y="481"/>
                </a:lnTo>
                <a:lnTo>
                  <a:pt x="2164" y="481"/>
                </a:lnTo>
                <a:lnTo>
                  <a:pt x="2161" y="484"/>
                </a:lnTo>
                <a:lnTo>
                  <a:pt x="2156" y="486"/>
                </a:lnTo>
                <a:lnTo>
                  <a:pt x="2151" y="491"/>
                </a:lnTo>
                <a:lnTo>
                  <a:pt x="2143" y="502"/>
                </a:lnTo>
                <a:lnTo>
                  <a:pt x="2140" y="505"/>
                </a:lnTo>
                <a:lnTo>
                  <a:pt x="2138" y="507"/>
                </a:lnTo>
                <a:lnTo>
                  <a:pt x="2130" y="512"/>
                </a:lnTo>
                <a:lnTo>
                  <a:pt x="2127" y="518"/>
                </a:lnTo>
                <a:lnTo>
                  <a:pt x="2119" y="520"/>
                </a:lnTo>
                <a:lnTo>
                  <a:pt x="2117" y="523"/>
                </a:lnTo>
                <a:lnTo>
                  <a:pt x="2109" y="528"/>
                </a:lnTo>
                <a:lnTo>
                  <a:pt x="2106" y="528"/>
                </a:lnTo>
                <a:lnTo>
                  <a:pt x="2104" y="531"/>
                </a:lnTo>
                <a:lnTo>
                  <a:pt x="2101" y="533"/>
                </a:lnTo>
                <a:lnTo>
                  <a:pt x="2099" y="533"/>
                </a:lnTo>
                <a:lnTo>
                  <a:pt x="2099" y="536"/>
                </a:lnTo>
                <a:lnTo>
                  <a:pt x="2096" y="536"/>
                </a:lnTo>
                <a:lnTo>
                  <a:pt x="2093" y="536"/>
                </a:lnTo>
                <a:lnTo>
                  <a:pt x="2091" y="536"/>
                </a:lnTo>
                <a:lnTo>
                  <a:pt x="2091" y="533"/>
                </a:lnTo>
                <a:lnTo>
                  <a:pt x="2086" y="533"/>
                </a:lnTo>
                <a:lnTo>
                  <a:pt x="2083" y="533"/>
                </a:lnTo>
                <a:lnTo>
                  <a:pt x="2080" y="533"/>
                </a:lnTo>
                <a:lnTo>
                  <a:pt x="2078" y="533"/>
                </a:lnTo>
                <a:lnTo>
                  <a:pt x="2075" y="536"/>
                </a:lnTo>
                <a:lnTo>
                  <a:pt x="2073" y="538"/>
                </a:lnTo>
                <a:lnTo>
                  <a:pt x="2070" y="541"/>
                </a:lnTo>
                <a:lnTo>
                  <a:pt x="2067" y="541"/>
                </a:lnTo>
                <a:lnTo>
                  <a:pt x="2065" y="541"/>
                </a:lnTo>
                <a:lnTo>
                  <a:pt x="2062" y="541"/>
                </a:lnTo>
                <a:lnTo>
                  <a:pt x="2059" y="544"/>
                </a:lnTo>
                <a:lnTo>
                  <a:pt x="2059" y="546"/>
                </a:lnTo>
                <a:lnTo>
                  <a:pt x="2054" y="549"/>
                </a:lnTo>
                <a:lnTo>
                  <a:pt x="2052" y="554"/>
                </a:lnTo>
                <a:lnTo>
                  <a:pt x="2049" y="554"/>
                </a:lnTo>
                <a:lnTo>
                  <a:pt x="2044" y="557"/>
                </a:lnTo>
                <a:lnTo>
                  <a:pt x="2036" y="557"/>
                </a:lnTo>
                <a:lnTo>
                  <a:pt x="2033" y="559"/>
                </a:lnTo>
                <a:lnTo>
                  <a:pt x="2031" y="562"/>
                </a:lnTo>
                <a:lnTo>
                  <a:pt x="2028" y="562"/>
                </a:lnTo>
                <a:lnTo>
                  <a:pt x="2023" y="567"/>
                </a:lnTo>
                <a:lnTo>
                  <a:pt x="2018" y="570"/>
                </a:lnTo>
                <a:lnTo>
                  <a:pt x="2015" y="572"/>
                </a:lnTo>
                <a:lnTo>
                  <a:pt x="2012" y="572"/>
                </a:lnTo>
                <a:lnTo>
                  <a:pt x="2010" y="575"/>
                </a:lnTo>
                <a:lnTo>
                  <a:pt x="2010" y="580"/>
                </a:lnTo>
                <a:lnTo>
                  <a:pt x="2010" y="583"/>
                </a:lnTo>
                <a:lnTo>
                  <a:pt x="2010" y="585"/>
                </a:lnTo>
                <a:lnTo>
                  <a:pt x="2007" y="588"/>
                </a:lnTo>
                <a:lnTo>
                  <a:pt x="2007" y="591"/>
                </a:lnTo>
                <a:lnTo>
                  <a:pt x="2007" y="593"/>
                </a:lnTo>
                <a:lnTo>
                  <a:pt x="2005" y="596"/>
                </a:lnTo>
                <a:lnTo>
                  <a:pt x="2002" y="596"/>
                </a:lnTo>
                <a:lnTo>
                  <a:pt x="1999" y="596"/>
                </a:lnTo>
                <a:lnTo>
                  <a:pt x="1997" y="599"/>
                </a:lnTo>
                <a:lnTo>
                  <a:pt x="1992" y="604"/>
                </a:lnTo>
                <a:lnTo>
                  <a:pt x="1989" y="604"/>
                </a:lnTo>
                <a:lnTo>
                  <a:pt x="1986" y="604"/>
                </a:lnTo>
                <a:lnTo>
                  <a:pt x="1981" y="604"/>
                </a:lnTo>
                <a:lnTo>
                  <a:pt x="1979" y="604"/>
                </a:lnTo>
                <a:lnTo>
                  <a:pt x="1976" y="604"/>
                </a:lnTo>
                <a:lnTo>
                  <a:pt x="1973" y="606"/>
                </a:lnTo>
                <a:lnTo>
                  <a:pt x="1971" y="606"/>
                </a:lnTo>
                <a:lnTo>
                  <a:pt x="1971" y="609"/>
                </a:lnTo>
                <a:lnTo>
                  <a:pt x="1971" y="612"/>
                </a:lnTo>
                <a:lnTo>
                  <a:pt x="1968" y="612"/>
                </a:lnTo>
                <a:lnTo>
                  <a:pt x="1968" y="614"/>
                </a:lnTo>
                <a:lnTo>
                  <a:pt x="1965" y="614"/>
                </a:lnTo>
                <a:lnTo>
                  <a:pt x="1965" y="617"/>
                </a:lnTo>
                <a:lnTo>
                  <a:pt x="1963" y="617"/>
                </a:lnTo>
                <a:lnTo>
                  <a:pt x="1960" y="619"/>
                </a:lnTo>
                <a:lnTo>
                  <a:pt x="1958" y="619"/>
                </a:lnTo>
                <a:lnTo>
                  <a:pt x="1955" y="619"/>
                </a:lnTo>
                <a:lnTo>
                  <a:pt x="1952" y="622"/>
                </a:lnTo>
                <a:lnTo>
                  <a:pt x="1950" y="622"/>
                </a:lnTo>
                <a:lnTo>
                  <a:pt x="1947" y="622"/>
                </a:lnTo>
                <a:lnTo>
                  <a:pt x="1947" y="625"/>
                </a:lnTo>
                <a:lnTo>
                  <a:pt x="1945" y="625"/>
                </a:lnTo>
                <a:lnTo>
                  <a:pt x="1942" y="630"/>
                </a:lnTo>
                <a:lnTo>
                  <a:pt x="1939" y="630"/>
                </a:lnTo>
                <a:lnTo>
                  <a:pt x="1932" y="635"/>
                </a:lnTo>
                <a:lnTo>
                  <a:pt x="1919" y="643"/>
                </a:lnTo>
                <a:lnTo>
                  <a:pt x="1916" y="646"/>
                </a:lnTo>
                <a:lnTo>
                  <a:pt x="1913" y="646"/>
                </a:lnTo>
                <a:lnTo>
                  <a:pt x="1908" y="646"/>
                </a:lnTo>
                <a:lnTo>
                  <a:pt x="1905" y="646"/>
                </a:lnTo>
                <a:lnTo>
                  <a:pt x="1903" y="648"/>
                </a:lnTo>
                <a:lnTo>
                  <a:pt x="1895" y="651"/>
                </a:lnTo>
                <a:lnTo>
                  <a:pt x="1892" y="653"/>
                </a:lnTo>
                <a:lnTo>
                  <a:pt x="1887" y="653"/>
                </a:lnTo>
                <a:lnTo>
                  <a:pt x="1885" y="653"/>
                </a:lnTo>
                <a:lnTo>
                  <a:pt x="1882" y="653"/>
                </a:lnTo>
                <a:lnTo>
                  <a:pt x="1879" y="651"/>
                </a:lnTo>
                <a:lnTo>
                  <a:pt x="1879" y="648"/>
                </a:lnTo>
                <a:lnTo>
                  <a:pt x="1877" y="648"/>
                </a:lnTo>
                <a:lnTo>
                  <a:pt x="1874" y="648"/>
                </a:lnTo>
                <a:lnTo>
                  <a:pt x="1869" y="648"/>
                </a:lnTo>
                <a:lnTo>
                  <a:pt x="1864" y="648"/>
                </a:lnTo>
                <a:lnTo>
                  <a:pt x="1861" y="648"/>
                </a:lnTo>
                <a:lnTo>
                  <a:pt x="1858" y="648"/>
                </a:lnTo>
                <a:lnTo>
                  <a:pt x="1856" y="646"/>
                </a:lnTo>
                <a:lnTo>
                  <a:pt x="1853" y="646"/>
                </a:lnTo>
                <a:lnTo>
                  <a:pt x="1848" y="640"/>
                </a:lnTo>
                <a:lnTo>
                  <a:pt x="1845" y="640"/>
                </a:lnTo>
                <a:lnTo>
                  <a:pt x="1845" y="638"/>
                </a:lnTo>
                <a:lnTo>
                  <a:pt x="1843" y="635"/>
                </a:lnTo>
                <a:lnTo>
                  <a:pt x="1840" y="635"/>
                </a:lnTo>
                <a:lnTo>
                  <a:pt x="1838" y="635"/>
                </a:lnTo>
                <a:lnTo>
                  <a:pt x="1835" y="635"/>
                </a:lnTo>
                <a:lnTo>
                  <a:pt x="1825" y="638"/>
                </a:lnTo>
                <a:lnTo>
                  <a:pt x="1819" y="635"/>
                </a:lnTo>
                <a:lnTo>
                  <a:pt x="1819" y="633"/>
                </a:lnTo>
                <a:lnTo>
                  <a:pt x="1817" y="630"/>
                </a:lnTo>
                <a:lnTo>
                  <a:pt x="1814" y="630"/>
                </a:lnTo>
                <a:lnTo>
                  <a:pt x="1811" y="627"/>
                </a:lnTo>
                <a:lnTo>
                  <a:pt x="1806" y="622"/>
                </a:lnTo>
                <a:lnTo>
                  <a:pt x="1804" y="622"/>
                </a:lnTo>
                <a:lnTo>
                  <a:pt x="1801" y="619"/>
                </a:lnTo>
                <a:lnTo>
                  <a:pt x="1798" y="619"/>
                </a:lnTo>
                <a:lnTo>
                  <a:pt x="1796" y="619"/>
                </a:lnTo>
                <a:lnTo>
                  <a:pt x="1791" y="617"/>
                </a:lnTo>
                <a:lnTo>
                  <a:pt x="1785" y="614"/>
                </a:lnTo>
                <a:lnTo>
                  <a:pt x="1785" y="612"/>
                </a:lnTo>
                <a:lnTo>
                  <a:pt x="1783" y="612"/>
                </a:lnTo>
                <a:lnTo>
                  <a:pt x="1778" y="606"/>
                </a:lnTo>
                <a:lnTo>
                  <a:pt x="1775" y="604"/>
                </a:lnTo>
                <a:lnTo>
                  <a:pt x="1770" y="601"/>
                </a:lnTo>
                <a:lnTo>
                  <a:pt x="1765" y="599"/>
                </a:lnTo>
                <a:lnTo>
                  <a:pt x="1757" y="593"/>
                </a:lnTo>
                <a:lnTo>
                  <a:pt x="1754" y="593"/>
                </a:lnTo>
                <a:lnTo>
                  <a:pt x="1746" y="591"/>
                </a:lnTo>
                <a:lnTo>
                  <a:pt x="1744" y="591"/>
                </a:lnTo>
                <a:lnTo>
                  <a:pt x="1736" y="593"/>
                </a:lnTo>
                <a:lnTo>
                  <a:pt x="1728" y="591"/>
                </a:lnTo>
                <a:lnTo>
                  <a:pt x="1725" y="591"/>
                </a:lnTo>
                <a:lnTo>
                  <a:pt x="1720" y="588"/>
                </a:lnTo>
                <a:lnTo>
                  <a:pt x="1715" y="583"/>
                </a:lnTo>
                <a:lnTo>
                  <a:pt x="1712" y="580"/>
                </a:lnTo>
                <a:lnTo>
                  <a:pt x="1710" y="580"/>
                </a:lnTo>
                <a:lnTo>
                  <a:pt x="1707" y="580"/>
                </a:lnTo>
                <a:lnTo>
                  <a:pt x="1691" y="585"/>
                </a:lnTo>
                <a:lnTo>
                  <a:pt x="1689" y="588"/>
                </a:lnTo>
                <a:lnTo>
                  <a:pt x="1686" y="588"/>
                </a:lnTo>
                <a:lnTo>
                  <a:pt x="1678" y="591"/>
                </a:lnTo>
                <a:lnTo>
                  <a:pt x="1673" y="593"/>
                </a:lnTo>
                <a:lnTo>
                  <a:pt x="1668" y="596"/>
                </a:lnTo>
                <a:lnTo>
                  <a:pt x="1665" y="596"/>
                </a:lnTo>
                <a:lnTo>
                  <a:pt x="1663" y="596"/>
                </a:lnTo>
                <a:lnTo>
                  <a:pt x="1663" y="599"/>
                </a:lnTo>
                <a:lnTo>
                  <a:pt x="1660" y="599"/>
                </a:lnTo>
                <a:lnTo>
                  <a:pt x="1657" y="599"/>
                </a:lnTo>
                <a:lnTo>
                  <a:pt x="1647" y="599"/>
                </a:lnTo>
                <a:lnTo>
                  <a:pt x="1644" y="601"/>
                </a:lnTo>
                <a:lnTo>
                  <a:pt x="1637" y="601"/>
                </a:lnTo>
                <a:lnTo>
                  <a:pt x="1629" y="601"/>
                </a:lnTo>
                <a:lnTo>
                  <a:pt x="1626" y="601"/>
                </a:lnTo>
                <a:lnTo>
                  <a:pt x="1624" y="601"/>
                </a:lnTo>
                <a:lnTo>
                  <a:pt x="1621" y="599"/>
                </a:lnTo>
                <a:lnTo>
                  <a:pt x="1616" y="599"/>
                </a:lnTo>
                <a:lnTo>
                  <a:pt x="1613" y="599"/>
                </a:lnTo>
                <a:lnTo>
                  <a:pt x="1611" y="601"/>
                </a:lnTo>
                <a:lnTo>
                  <a:pt x="1608" y="601"/>
                </a:lnTo>
                <a:lnTo>
                  <a:pt x="1605" y="601"/>
                </a:lnTo>
                <a:lnTo>
                  <a:pt x="1603" y="604"/>
                </a:lnTo>
                <a:lnTo>
                  <a:pt x="1600" y="606"/>
                </a:lnTo>
                <a:lnTo>
                  <a:pt x="1597" y="606"/>
                </a:lnTo>
                <a:lnTo>
                  <a:pt x="1595" y="604"/>
                </a:lnTo>
                <a:lnTo>
                  <a:pt x="1592" y="604"/>
                </a:lnTo>
                <a:lnTo>
                  <a:pt x="1590" y="601"/>
                </a:lnTo>
                <a:lnTo>
                  <a:pt x="1587" y="601"/>
                </a:lnTo>
                <a:lnTo>
                  <a:pt x="1584" y="601"/>
                </a:lnTo>
                <a:lnTo>
                  <a:pt x="1584" y="604"/>
                </a:lnTo>
                <a:lnTo>
                  <a:pt x="1587" y="606"/>
                </a:lnTo>
                <a:lnTo>
                  <a:pt x="1587" y="609"/>
                </a:lnTo>
                <a:lnTo>
                  <a:pt x="1587" y="612"/>
                </a:lnTo>
                <a:lnTo>
                  <a:pt x="1587" y="614"/>
                </a:lnTo>
                <a:lnTo>
                  <a:pt x="1584" y="614"/>
                </a:lnTo>
                <a:lnTo>
                  <a:pt x="1582" y="617"/>
                </a:lnTo>
                <a:lnTo>
                  <a:pt x="1579" y="619"/>
                </a:lnTo>
                <a:lnTo>
                  <a:pt x="1574" y="622"/>
                </a:lnTo>
                <a:lnTo>
                  <a:pt x="1571" y="625"/>
                </a:lnTo>
                <a:lnTo>
                  <a:pt x="1569" y="627"/>
                </a:lnTo>
                <a:lnTo>
                  <a:pt x="1566" y="627"/>
                </a:lnTo>
                <a:lnTo>
                  <a:pt x="1564" y="627"/>
                </a:lnTo>
                <a:lnTo>
                  <a:pt x="1564" y="625"/>
                </a:lnTo>
                <a:lnTo>
                  <a:pt x="1561" y="627"/>
                </a:lnTo>
                <a:lnTo>
                  <a:pt x="1558" y="627"/>
                </a:lnTo>
                <a:lnTo>
                  <a:pt x="1556" y="630"/>
                </a:lnTo>
                <a:lnTo>
                  <a:pt x="1553" y="630"/>
                </a:lnTo>
                <a:lnTo>
                  <a:pt x="1550" y="627"/>
                </a:lnTo>
                <a:lnTo>
                  <a:pt x="1548" y="627"/>
                </a:lnTo>
                <a:lnTo>
                  <a:pt x="1545" y="627"/>
                </a:lnTo>
                <a:lnTo>
                  <a:pt x="1543" y="627"/>
                </a:lnTo>
                <a:lnTo>
                  <a:pt x="1543" y="625"/>
                </a:lnTo>
                <a:lnTo>
                  <a:pt x="1540" y="625"/>
                </a:lnTo>
                <a:lnTo>
                  <a:pt x="1537" y="625"/>
                </a:lnTo>
                <a:lnTo>
                  <a:pt x="1537" y="622"/>
                </a:lnTo>
                <a:lnTo>
                  <a:pt x="1535" y="622"/>
                </a:lnTo>
                <a:lnTo>
                  <a:pt x="1535" y="625"/>
                </a:lnTo>
                <a:lnTo>
                  <a:pt x="1532" y="625"/>
                </a:lnTo>
                <a:lnTo>
                  <a:pt x="1530" y="625"/>
                </a:lnTo>
                <a:lnTo>
                  <a:pt x="1527" y="625"/>
                </a:lnTo>
                <a:lnTo>
                  <a:pt x="1524" y="625"/>
                </a:lnTo>
                <a:lnTo>
                  <a:pt x="1522" y="625"/>
                </a:lnTo>
                <a:lnTo>
                  <a:pt x="1519" y="627"/>
                </a:lnTo>
                <a:lnTo>
                  <a:pt x="1517" y="627"/>
                </a:lnTo>
                <a:lnTo>
                  <a:pt x="1511" y="627"/>
                </a:lnTo>
                <a:lnTo>
                  <a:pt x="1509" y="627"/>
                </a:lnTo>
                <a:lnTo>
                  <a:pt x="1506" y="627"/>
                </a:lnTo>
                <a:lnTo>
                  <a:pt x="1503" y="630"/>
                </a:lnTo>
                <a:lnTo>
                  <a:pt x="1501" y="630"/>
                </a:lnTo>
                <a:lnTo>
                  <a:pt x="1498" y="630"/>
                </a:lnTo>
                <a:lnTo>
                  <a:pt x="1496" y="630"/>
                </a:lnTo>
                <a:lnTo>
                  <a:pt x="1493" y="627"/>
                </a:lnTo>
                <a:lnTo>
                  <a:pt x="1490" y="630"/>
                </a:lnTo>
                <a:lnTo>
                  <a:pt x="1488" y="627"/>
                </a:lnTo>
                <a:lnTo>
                  <a:pt x="1488" y="630"/>
                </a:lnTo>
                <a:lnTo>
                  <a:pt x="1485" y="627"/>
                </a:lnTo>
                <a:lnTo>
                  <a:pt x="1483" y="625"/>
                </a:lnTo>
                <a:lnTo>
                  <a:pt x="1480" y="625"/>
                </a:lnTo>
                <a:lnTo>
                  <a:pt x="1477" y="625"/>
                </a:lnTo>
                <a:lnTo>
                  <a:pt x="1475" y="625"/>
                </a:lnTo>
                <a:lnTo>
                  <a:pt x="1472" y="625"/>
                </a:lnTo>
                <a:lnTo>
                  <a:pt x="1470" y="625"/>
                </a:lnTo>
                <a:lnTo>
                  <a:pt x="1467" y="625"/>
                </a:lnTo>
                <a:lnTo>
                  <a:pt x="1464" y="625"/>
                </a:lnTo>
                <a:lnTo>
                  <a:pt x="1462" y="622"/>
                </a:lnTo>
                <a:lnTo>
                  <a:pt x="1454" y="617"/>
                </a:lnTo>
                <a:lnTo>
                  <a:pt x="1454" y="614"/>
                </a:lnTo>
                <a:lnTo>
                  <a:pt x="1449" y="614"/>
                </a:lnTo>
                <a:lnTo>
                  <a:pt x="1446" y="614"/>
                </a:lnTo>
                <a:lnTo>
                  <a:pt x="1443" y="612"/>
                </a:lnTo>
                <a:lnTo>
                  <a:pt x="1441" y="612"/>
                </a:lnTo>
                <a:lnTo>
                  <a:pt x="1438" y="606"/>
                </a:lnTo>
                <a:lnTo>
                  <a:pt x="1436" y="601"/>
                </a:lnTo>
                <a:lnTo>
                  <a:pt x="1433" y="599"/>
                </a:lnTo>
                <a:lnTo>
                  <a:pt x="1433" y="596"/>
                </a:lnTo>
                <a:lnTo>
                  <a:pt x="1430" y="593"/>
                </a:lnTo>
                <a:lnTo>
                  <a:pt x="1430" y="591"/>
                </a:lnTo>
                <a:lnTo>
                  <a:pt x="1430" y="588"/>
                </a:lnTo>
                <a:lnTo>
                  <a:pt x="1430" y="585"/>
                </a:lnTo>
                <a:lnTo>
                  <a:pt x="1430" y="583"/>
                </a:lnTo>
                <a:lnTo>
                  <a:pt x="1428" y="583"/>
                </a:lnTo>
                <a:lnTo>
                  <a:pt x="1425" y="580"/>
                </a:lnTo>
                <a:lnTo>
                  <a:pt x="1425" y="578"/>
                </a:lnTo>
                <a:lnTo>
                  <a:pt x="1423" y="575"/>
                </a:lnTo>
                <a:lnTo>
                  <a:pt x="1420" y="572"/>
                </a:lnTo>
                <a:lnTo>
                  <a:pt x="1417" y="567"/>
                </a:lnTo>
                <a:lnTo>
                  <a:pt x="1412" y="565"/>
                </a:lnTo>
                <a:lnTo>
                  <a:pt x="1407" y="557"/>
                </a:lnTo>
                <a:lnTo>
                  <a:pt x="1407" y="554"/>
                </a:lnTo>
                <a:lnTo>
                  <a:pt x="1404" y="552"/>
                </a:lnTo>
                <a:lnTo>
                  <a:pt x="1402" y="552"/>
                </a:lnTo>
                <a:lnTo>
                  <a:pt x="1399" y="552"/>
                </a:lnTo>
                <a:lnTo>
                  <a:pt x="1396" y="549"/>
                </a:lnTo>
                <a:lnTo>
                  <a:pt x="1394" y="549"/>
                </a:lnTo>
                <a:lnTo>
                  <a:pt x="1391" y="546"/>
                </a:lnTo>
                <a:lnTo>
                  <a:pt x="1391" y="544"/>
                </a:lnTo>
                <a:lnTo>
                  <a:pt x="1386" y="544"/>
                </a:lnTo>
                <a:lnTo>
                  <a:pt x="1386" y="541"/>
                </a:lnTo>
                <a:lnTo>
                  <a:pt x="1383" y="541"/>
                </a:lnTo>
                <a:lnTo>
                  <a:pt x="1386" y="531"/>
                </a:lnTo>
                <a:lnTo>
                  <a:pt x="1389" y="523"/>
                </a:lnTo>
                <a:lnTo>
                  <a:pt x="1381" y="520"/>
                </a:lnTo>
                <a:lnTo>
                  <a:pt x="1381" y="523"/>
                </a:lnTo>
                <a:lnTo>
                  <a:pt x="1381" y="525"/>
                </a:lnTo>
                <a:lnTo>
                  <a:pt x="1378" y="528"/>
                </a:lnTo>
                <a:lnTo>
                  <a:pt x="1376" y="528"/>
                </a:lnTo>
                <a:lnTo>
                  <a:pt x="1373" y="528"/>
                </a:lnTo>
                <a:lnTo>
                  <a:pt x="1370" y="531"/>
                </a:lnTo>
                <a:lnTo>
                  <a:pt x="1368" y="533"/>
                </a:lnTo>
                <a:lnTo>
                  <a:pt x="1365" y="531"/>
                </a:lnTo>
                <a:lnTo>
                  <a:pt x="1363" y="531"/>
                </a:lnTo>
                <a:lnTo>
                  <a:pt x="1360" y="531"/>
                </a:lnTo>
                <a:lnTo>
                  <a:pt x="1357" y="533"/>
                </a:lnTo>
                <a:lnTo>
                  <a:pt x="1355" y="533"/>
                </a:lnTo>
                <a:lnTo>
                  <a:pt x="1355" y="536"/>
                </a:lnTo>
                <a:lnTo>
                  <a:pt x="1352" y="536"/>
                </a:lnTo>
                <a:lnTo>
                  <a:pt x="1352" y="557"/>
                </a:lnTo>
                <a:lnTo>
                  <a:pt x="1349" y="559"/>
                </a:lnTo>
                <a:lnTo>
                  <a:pt x="1347" y="562"/>
                </a:lnTo>
                <a:lnTo>
                  <a:pt x="1344" y="562"/>
                </a:lnTo>
                <a:lnTo>
                  <a:pt x="1339" y="562"/>
                </a:lnTo>
                <a:lnTo>
                  <a:pt x="1336" y="562"/>
                </a:lnTo>
                <a:lnTo>
                  <a:pt x="1334" y="565"/>
                </a:lnTo>
                <a:lnTo>
                  <a:pt x="1331" y="567"/>
                </a:lnTo>
                <a:lnTo>
                  <a:pt x="1331" y="570"/>
                </a:lnTo>
                <a:lnTo>
                  <a:pt x="1329" y="570"/>
                </a:lnTo>
                <a:lnTo>
                  <a:pt x="1326" y="572"/>
                </a:lnTo>
                <a:lnTo>
                  <a:pt x="1329" y="575"/>
                </a:lnTo>
                <a:lnTo>
                  <a:pt x="1329" y="578"/>
                </a:lnTo>
                <a:lnTo>
                  <a:pt x="1321" y="583"/>
                </a:lnTo>
                <a:lnTo>
                  <a:pt x="1318" y="583"/>
                </a:lnTo>
                <a:lnTo>
                  <a:pt x="1316" y="583"/>
                </a:lnTo>
                <a:lnTo>
                  <a:pt x="1313" y="583"/>
                </a:lnTo>
                <a:lnTo>
                  <a:pt x="1310" y="583"/>
                </a:lnTo>
                <a:lnTo>
                  <a:pt x="1308" y="583"/>
                </a:lnTo>
                <a:lnTo>
                  <a:pt x="1308" y="580"/>
                </a:lnTo>
                <a:lnTo>
                  <a:pt x="1305" y="580"/>
                </a:lnTo>
                <a:lnTo>
                  <a:pt x="1303" y="580"/>
                </a:lnTo>
                <a:lnTo>
                  <a:pt x="1303" y="578"/>
                </a:lnTo>
                <a:lnTo>
                  <a:pt x="1297" y="585"/>
                </a:lnTo>
                <a:lnTo>
                  <a:pt x="1297" y="588"/>
                </a:lnTo>
                <a:lnTo>
                  <a:pt x="1292" y="596"/>
                </a:lnTo>
                <a:lnTo>
                  <a:pt x="1292" y="601"/>
                </a:lnTo>
                <a:lnTo>
                  <a:pt x="1292" y="604"/>
                </a:lnTo>
                <a:lnTo>
                  <a:pt x="1289" y="609"/>
                </a:lnTo>
                <a:lnTo>
                  <a:pt x="1284" y="617"/>
                </a:lnTo>
                <a:lnTo>
                  <a:pt x="1284" y="619"/>
                </a:lnTo>
                <a:lnTo>
                  <a:pt x="1282" y="622"/>
                </a:lnTo>
                <a:lnTo>
                  <a:pt x="1276" y="627"/>
                </a:lnTo>
                <a:lnTo>
                  <a:pt x="1276" y="630"/>
                </a:lnTo>
                <a:lnTo>
                  <a:pt x="1274" y="633"/>
                </a:lnTo>
                <a:lnTo>
                  <a:pt x="1271" y="635"/>
                </a:lnTo>
                <a:lnTo>
                  <a:pt x="1266" y="640"/>
                </a:lnTo>
                <a:lnTo>
                  <a:pt x="1261" y="643"/>
                </a:lnTo>
                <a:lnTo>
                  <a:pt x="1258" y="643"/>
                </a:lnTo>
                <a:lnTo>
                  <a:pt x="1258" y="646"/>
                </a:lnTo>
                <a:lnTo>
                  <a:pt x="1256" y="646"/>
                </a:lnTo>
                <a:lnTo>
                  <a:pt x="1253" y="648"/>
                </a:lnTo>
                <a:lnTo>
                  <a:pt x="1250" y="648"/>
                </a:lnTo>
                <a:lnTo>
                  <a:pt x="1248" y="648"/>
                </a:lnTo>
                <a:lnTo>
                  <a:pt x="1242" y="651"/>
                </a:lnTo>
                <a:lnTo>
                  <a:pt x="1237" y="653"/>
                </a:lnTo>
                <a:lnTo>
                  <a:pt x="1237" y="656"/>
                </a:lnTo>
                <a:lnTo>
                  <a:pt x="1237" y="659"/>
                </a:lnTo>
                <a:lnTo>
                  <a:pt x="1237" y="661"/>
                </a:lnTo>
                <a:lnTo>
                  <a:pt x="1237" y="664"/>
                </a:lnTo>
                <a:lnTo>
                  <a:pt x="1235" y="664"/>
                </a:lnTo>
                <a:lnTo>
                  <a:pt x="1235" y="666"/>
                </a:lnTo>
                <a:lnTo>
                  <a:pt x="1232" y="666"/>
                </a:lnTo>
                <a:lnTo>
                  <a:pt x="1232" y="669"/>
                </a:lnTo>
                <a:lnTo>
                  <a:pt x="1232" y="672"/>
                </a:lnTo>
                <a:lnTo>
                  <a:pt x="1232" y="674"/>
                </a:lnTo>
                <a:lnTo>
                  <a:pt x="1232" y="677"/>
                </a:lnTo>
                <a:lnTo>
                  <a:pt x="1232" y="680"/>
                </a:lnTo>
                <a:lnTo>
                  <a:pt x="1229" y="680"/>
                </a:lnTo>
                <a:lnTo>
                  <a:pt x="1229" y="682"/>
                </a:lnTo>
                <a:lnTo>
                  <a:pt x="1227" y="682"/>
                </a:lnTo>
                <a:lnTo>
                  <a:pt x="1227" y="680"/>
                </a:lnTo>
                <a:lnTo>
                  <a:pt x="1224" y="677"/>
                </a:lnTo>
                <a:lnTo>
                  <a:pt x="1222" y="677"/>
                </a:lnTo>
                <a:lnTo>
                  <a:pt x="1216" y="677"/>
                </a:lnTo>
                <a:lnTo>
                  <a:pt x="1214" y="677"/>
                </a:lnTo>
                <a:lnTo>
                  <a:pt x="1214" y="674"/>
                </a:lnTo>
                <a:lnTo>
                  <a:pt x="1211" y="674"/>
                </a:lnTo>
                <a:lnTo>
                  <a:pt x="1211" y="672"/>
                </a:lnTo>
                <a:lnTo>
                  <a:pt x="1209" y="669"/>
                </a:lnTo>
                <a:lnTo>
                  <a:pt x="1206" y="666"/>
                </a:lnTo>
                <a:lnTo>
                  <a:pt x="1203" y="664"/>
                </a:lnTo>
                <a:lnTo>
                  <a:pt x="1201" y="661"/>
                </a:lnTo>
                <a:lnTo>
                  <a:pt x="1195" y="664"/>
                </a:lnTo>
                <a:lnTo>
                  <a:pt x="1193" y="661"/>
                </a:lnTo>
                <a:lnTo>
                  <a:pt x="1193" y="664"/>
                </a:lnTo>
                <a:lnTo>
                  <a:pt x="1188" y="661"/>
                </a:lnTo>
                <a:lnTo>
                  <a:pt x="1182" y="659"/>
                </a:lnTo>
                <a:lnTo>
                  <a:pt x="1180" y="656"/>
                </a:lnTo>
                <a:lnTo>
                  <a:pt x="1177" y="656"/>
                </a:lnTo>
                <a:lnTo>
                  <a:pt x="1169" y="653"/>
                </a:lnTo>
                <a:lnTo>
                  <a:pt x="1167" y="653"/>
                </a:lnTo>
                <a:lnTo>
                  <a:pt x="1164" y="653"/>
                </a:lnTo>
                <a:lnTo>
                  <a:pt x="1162" y="653"/>
                </a:lnTo>
                <a:lnTo>
                  <a:pt x="1159" y="653"/>
                </a:lnTo>
                <a:lnTo>
                  <a:pt x="1156" y="656"/>
                </a:lnTo>
                <a:lnTo>
                  <a:pt x="1151" y="656"/>
                </a:lnTo>
                <a:lnTo>
                  <a:pt x="1143" y="653"/>
                </a:lnTo>
                <a:lnTo>
                  <a:pt x="1141" y="651"/>
                </a:lnTo>
                <a:lnTo>
                  <a:pt x="1135" y="653"/>
                </a:lnTo>
                <a:lnTo>
                  <a:pt x="1133" y="653"/>
                </a:lnTo>
                <a:lnTo>
                  <a:pt x="1130" y="651"/>
                </a:lnTo>
                <a:lnTo>
                  <a:pt x="1125" y="651"/>
                </a:lnTo>
                <a:lnTo>
                  <a:pt x="1120" y="651"/>
                </a:lnTo>
                <a:lnTo>
                  <a:pt x="1117" y="653"/>
                </a:lnTo>
                <a:lnTo>
                  <a:pt x="1112" y="653"/>
                </a:lnTo>
                <a:lnTo>
                  <a:pt x="1109" y="653"/>
                </a:lnTo>
                <a:lnTo>
                  <a:pt x="1107" y="653"/>
                </a:lnTo>
                <a:lnTo>
                  <a:pt x="1104" y="653"/>
                </a:lnTo>
                <a:lnTo>
                  <a:pt x="1102" y="656"/>
                </a:lnTo>
                <a:lnTo>
                  <a:pt x="1099" y="656"/>
                </a:lnTo>
                <a:lnTo>
                  <a:pt x="1094" y="659"/>
                </a:lnTo>
                <a:lnTo>
                  <a:pt x="1091" y="659"/>
                </a:lnTo>
                <a:lnTo>
                  <a:pt x="1088" y="659"/>
                </a:lnTo>
                <a:lnTo>
                  <a:pt x="1088" y="656"/>
                </a:lnTo>
                <a:lnTo>
                  <a:pt x="1086" y="656"/>
                </a:lnTo>
                <a:lnTo>
                  <a:pt x="1083" y="656"/>
                </a:lnTo>
                <a:lnTo>
                  <a:pt x="1081" y="653"/>
                </a:lnTo>
                <a:lnTo>
                  <a:pt x="1078" y="651"/>
                </a:lnTo>
                <a:lnTo>
                  <a:pt x="1075" y="648"/>
                </a:lnTo>
                <a:lnTo>
                  <a:pt x="1073" y="648"/>
                </a:lnTo>
                <a:lnTo>
                  <a:pt x="1070" y="646"/>
                </a:lnTo>
                <a:lnTo>
                  <a:pt x="1068" y="646"/>
                </a:lnTo>
                <a:lnTo>
                  <a:pt x="1065" y="643"/>
                </a:lnTo>
                <a:lnTo>
                  <a:pt x="1060" y="638"/>
                </a:lnTo>
                <a:lnTo>
                  <a:pt x="1055" y="635"/>
                </a:lnTo>
                <a:lnTo>
                  <a:pt x="1052" y="633"/>
                </a:lnTo>
                <a:lnTo>
                  <a:pt x="1049" y="633"/>
                </a:lnTo>
                <a:lnTo>
                  <a:pt x="1044" y="630"/>
                </a:lnTo>
                <a:lnTo>
                  <a:pt x="1039" y="630"/>
                </a:lnTo>
                <a:lnTo>
                  <a:pt x="1036" y="630"/>
                </a:lnTo>
                <a:lnTo>
                  <a:pt x="1034" y="630"/>
                </a:lnTo>
                <a:lnTo>
                  <a:pt x="1034" y="627"/>
                </a:lnTo>
                <a:lnTo>
                  <a:pt x="1031" y="627"/>
                </a:lnTo>
                <a:lnTo>
                  <a:pt x="1028" y="630"/>
                </a:lnTo>
                <a:lnTo>
                  <a:pt x="1026" y="630"/>
                </a:lnTo>
                <a:lnTo>
                  <a:pt x="1026" y="627"/>
                </a:lnTo>
                <a:lnTo>
                  <a:pt x="1023" y="627"/>
                </a:lnTo>
                <a:lnTo>
                  <a:pt x="1018" y="627"/>
                </a:lnTo>
                <a:lnTo>
                  <a:pt x="1015" y="627"/>
                </a:lnTo>
                <a:lnTo>
                  <a:pt x="1013" y="627"/>
                </a:lnTo>
                <a:lnTo>
                  <a:pt x="1010" y="627"/>
                </a:lnTo>
                <a:lnTo>
                  <a:pt x="1008" y="627"/>
                </a:lnTo>
                <a:lnTo>
                  <a:pt x="1005" y="627"/>
                </a:lnTo>
                <a:lnTo>
                  <a:pt x="1005" y="625"/>
                </a:lnTo>
                <a:lnTo>
                  <a:pt x="1000" y="627"/>
                </a:lnTo>
                <a:lnTo>
                  <a:pt x="994" y="625"/>
                </a:lnTo>
                <a:lnTo>
                  <a:pt x="992" y="627"/>
                </a:lnTo>
                <a:lnTo>
                  <a:pt x="992" y="625"/>
                </a:lnTo>
                <a:lnTo>
                  <a:pt x="989" y="625"/>
                </a:lnTo>
                <a:lnTo>
                  <a:pt x="989" y="622"/>
                </a:lnTo>
                <a:lnTo>
                  <a:pt x="987" y="619"/>
                </a:lnTo>
                <a:lnTo>
                  <a:pt x="984" y="619"/>
                </a:lnTo>
                <a:lnTo>
                  <a:pt x="984" y="617"/>
                </a:lnTo>
                <a:lnTo>
                  <a:pt x="981" y="617"/>
                </a:lnTo>
                <a:lnTo>
                  <a:pt x="979" y="614"/>
                </a:lnTo>
                <a:lnTo>
                  <a:pt x="979" y="612"/>
                </a:lnTo>
                <a:lnTo>
                  <a:pt x="976" y="609"/>
                </a:lnTo>
                <a:lnTo>
                  <a:pt x="974" y="609"/>
                </a:lnTo>
                <a:lnTo>
                  <a:pt x="971" y="612"/>
                </a:lnTo>
                <a:lnTo>
                  <a:pt x="966" y="612"/>
                </a:lnTo>
                <a:lnTo>
                  <a:pt x="963" y="612"/>
                </a:lnTo>
                <a:lnTo>
                  <a:pt x="961" y="612"/>
                </a:lnTo>
                <a:lnTo>
                  <a:pt x="961" y="614"/>
                </a:lnTo>
                <a:lnTo>
                  <a:pt x="958" y="614"/>
                </a:lnTo>
                <a:lnTo>
                  <a:pt x="955" y="614"/>
                </a:lnTo>
                <a:lnTo>
                  <a:pt x="955" y="612"/>
                </a:lnTo>
                <a:lnTo>
                  <a:pt x="955" y="609"/>
                </a:lnTo>
                <a:lnTo>
                  <a:pt x="950" y="609"/>
                </a:lnTo>
                <a:lnTo>
                  <a:pt x="945" y="609"/>
                </a:lnTo>
                <a:lnTo>
                  <a:pt x="942" y="606"/>
                </a:lnTo>
                <a:lnTo>
                  <a:pt x="940" y="606"/>
                </a:lnTo>
                <a:lnTo>
                  <a:pt x="937" y="609"/>
                </a:lnTo>
                <a:lnTo>
                  <a:pt x="934" y="609"/>
                </a:lnTo>
                <a:lnTo>
                  <a:pt x="932" y="609"/>
                </a:lnTo>
                <a:lnTo>
                  <a:pt x="932" y="606"/>
                </a:lnTo>
                <a:lnTo>
                  <a:pt x="927" y="606"/>
                </a:lnTo>
                <a:lnTo>
                  <a:pt x="924" y="606"/>
                </a:lnTo>
                <a:lnTo>
                  <a:pt x="919" y="604"/>
                </a:lnTo>
                <a:lnTo>
                  <a:pt x="916" y="604"/>
                </a:lnTo>
                <a:lnTo>
                  <a:pt x="911" y="604"/>
                </a:lnTo>
                <a:lnTo>
                  <a:pt x="887" y="604"/>
                </a:lnTo>
                <a:lnTo>
                  <a:pt x="867" y="609"/>
                </a:lnTo>
                <a:lnTo>
                  <a:pt x="854" y="614"/>
                </a:lnTo>
                <a:lnTo>
                  <a:pt x="851" y="614"/>
                </a:lnTo>
                <a:lnTo>
                  <a:pt x="851" y="617"/>
                </a:lnTo>
                <a:lnTo>
                  <a:pt x="848" y="617"/>
                </a:lnTo>
                <a:lnTo>
                  <a:pt x="846" y="622"/>
                </a:lnTo>
                <a:lnTo>
                  <a:pt x="843" y="622"/>
                </a:lnTo>
                <a:lnTo>
                  <a:pt x="843" y="625"/>
                </a:lnTo>
                <a:lnTo>
                  <a:pt x="840" y="625"/>
                </a:lnTo>
                <a:lnTo>
                  <a:pt x="838" y="625"/>
                </a:lnTo>
                <a:lnTo>
                  <a:pt x="835" y="627"/>
                </a:lnTo>
                <a:lnTo>
                  <a:pt x="835" y="630"/>
                </a:lnTo>
                <a:lnTo>
                  <a:pt x="835" y="633"/>
                </a:lnTo>
                <a:lnTo>
                  <a:pt x="833" y="633"/>
                </a:lnTo>
                <a:lnTo>
                  <a:pt x="833" y="635"/>
                </a:lnTo>
                <a:lnTo>
                  <a:pt x="830" y="635"/>
                </a:lnTo>
                <a:lnTo>
                  <a:pt x="830" y="638"/>
                </a:lnTo>
                <a:lnTo>
                  <a:pt x="827" y="638"/>
                </a:lnTo>
                <a:lnTo>
                  <a:pt x="822" y="643"/>
                </a:lnTo>
                <a:lnTo>
                  <a:pt x="820" y="643"/>
                </a:lnTo>
                <a:lnTo>
                  <a:pt x="820" y="646"/>
                </a:lnTo>
                <a:lnTo>
                  <a:pt x="817" y="648"/>
                </a:lnTo>
                <a:lnTo>
                  <a:pt x="814" y="648"/>
                </a:lnTo>
                <a:lnTo>
                  <a:pt x="814" y="651"/>
                </a:lnTo>
                <a:lnTo>
                  <a:pt x="814" y="653"/>
                </a:lnTo>
                <a:lnTo>
                  <a:pt x="812" y="656"/>
                </a:lnTo>
                <a:lnTo>
                  <a:pt x="812" y="659"/>
                </a:lnTo>
                <a:lnTo>
                  <a:pt x="809" y="661"/>
                </a:lnTo>
                <a:lnTo>
                  <a:pt x="809" y="664"/>
                </a:lnTo>
                <a:lnTo>
                  <a:pt x="807" y="664"/>
                </a:lnTo>
                <a:lnTo>
                  <a:pt x="807" y="666"/>
                </a:lnTo>
                <a:lnTo>
                  <a:pt x="807" y="669"/>
                </a:lnTo>
                <a:lnTo>
                  <a:pt x="807" y="672"/>
                </a:lnTo>
                <a:lnTo>
                  <a:pt x="804" y="672"/>
                </a:lnTo>
                <a:lnTo>
                  <a:pt x="804" y="674"/>
                </a:lnTo>
                <a:lnTo>
                  <a:pt x="799" y="674"/>
                </a:lnTo>
                <a:lnTo>
                  <a:pt x="799" y="677"/>
                </a:lnTo>
                <a:lnTo>
                  <a:pt x="796" y="677"/>
                </a:lnTo>
                <a:lnTo>
                  <a:pt x="796" y="680"/>
                </a:lnTo>
                <a:lnTo>
                  <a:pt x="794" y="680"/>
                </a:lnTo>
                <a:lnTo>
                  <a:pt x="794" y="682"/>
                </a:lnTo>
                <a:lnTo>
                  <a:pt x="794" y="685"/>
                </a:lnTo>
                <a:lnTo>
                  <a:pt x="791" y="690"/>
                </a:lnTo>
                <a:lnTo>
                  <a:pt x="791" y="693"/>
                </a:lnTo>
                <a:lnTo>
                  <a:pt x="791" y="698"/>
                </a:lnTo>
                <a:lnTo>
                  <a:pt x="791" y="703"/>
                </a:lnTo>
                <a:lnTo>
                  <a:pt x="791" y="706"/>
                </a:lnTo>
                <a:lnTo>
                  <a:pt x="791" y="708"/>
                </a:lnTo>
                <a:lnTo>
                  <a:pt x="788" y="711"/>
                </a:lnTo>
                <a:lnTo>
                  <a:pt x="788" y="708"/>
                </a:lnTo>
                <a:lnTo>
                  <a:pt x="788" y="706"/>
                </a:lnTo>
                <a:lnTo>
                  <a:pt x="786" y="706"/>
                </a:lnTo>
                <a:lnTo>
                  <a:pt x="783" y="706"/>
                </a:lnTo>
                <a:lnTo>
                  <a:pt x="780" y="703"/>
                </a:lnTo>
                <a:lnTo>
                  <a:pt x="775" y="703"/>
                </a:lnTo>
                <a:lnTo>
                  <a:pt x="773" y="703"/>
                </a:lnTo>
                <a:lnTo>
                  <a:pt x="770" y="703"/>
                </a:lnTo>
                <a:lnTo>
                  <a:pt x="770" y="700"/>
                </a:lnTo>
                <a:lnTo>
                  <a:pt x="773" y="700"/>
                </a:lnTo>
                <a:lnTo>
                  <a:pt x="775" y="698"/>
                </a:lnTo>
                <a:lnTo>
                  <a:pt x="773" y="698"/>
                </a:lnTo>
                <a:lnTo>
                  <a:pt x="773" y="695"/>
                </a:lnTo>
                <a:lnTo>
                  <a:pt x="773" y="693"/>
                </a:lnTo>
                <a:lnTo>
                  <a:pt x="770" y="693"/>
                </a:lnTo>
                <a:lnTo>
                  <a:pt x="770" y="687"/>
                </a:lnTo>
                <a:lnTo>
                  <a:pt x="767" y="685"/>
                </a:lnTo>
                <a:lnTo>
                  <a:pt x="765" y="682"/>
                </a:lnTo>
                <a:lnTo>
                  <a:pt x="765" y="685"/>
                </a:lnTo>
                <a:lnTo>
                  <a:pt x="762" y="687"/>
                </a:lnTo>
                <a:lnTo>
                  <a:pt x="760" y="687"/>
                </a:lnTo>
                <a:lnTo>
                  <a:pt x="757" y="687"/>
                </a:lnTo>
                <a:lnTo>
                  <a:pt x="754" y="690"/>
                </a:lnTo>
                <a:lnTo>
                  <a:pt x="749" y="690"/>
                </a:lnTo>
                <a:lnTo>
                  <a:pt x="747" y="690"/>
                </a:lnTo>
                <a:lnTo>
                  <a:pt x="744" y="690"/>
                </a:lnTo>
                <a:lnTo>
                  <a:pt x="741" y="693"/>
                </a:lnTo>
                <a:lnTo>
                  <a:pt x="739" y="693"/>
                </a:lnTo>
                <a:lnTo>
                  <a:pt x="736" y="695"/>
                </a:lnTo>
                <a:lnTo>
                  <a:pt x="733" y="695"/>
                </a:lnTo>
                <a:lnTo>
                  <a:pt x="731" y="693"/>
                </a:lnTo>
                <a:lnTo>
                  <a:pt x="731" y="690"/>
                </a:lnTo>
                <a:lnTo>
                  <a:pt x="728" y="690"/>
                </a:lnTo>
                <a:lnTo>
                  <a:pt x="728" y="693"/>
                </a:lnTo>
                <a:lnTo>
                  <a:pt x="726" y="693"/>
                </a:lnTo>
                <a:lnTo>
                  <a:pt x="726" y="690"/>
                </a:lnTo>
                <a:lnTo>
                  <a:pt x="723" y="690"/>
                </a:lnTo>
                <a:lnTo>
                  <a:pt x="726" y="690"/>
                </a:lnTo>
                <a:lnTo>
                  <a:pt x="726" y="687"/>
                </a:lnTo>
                <a:lnTo>
                  <a:pt x="726" y="682"/>
                </a:lnTo>
                <a:lnTo>
                  <a:pt x="723" y="680"/>
                </a:lnTo>
                <a:lnTo>
                  <a:pt x="720" y="677"/>
                </a:lnTo>
                <a:lnTo>
                  <a:pt x="723" y="674"/>
                </a:lnTo>
                <a:lnTo>
                  <a:pt x="726" y="666"/>
                </a:lnTo>
                <a:lnTo>
                  <a:pt x="728" y="664"/>
                </a:lnTo>
                <a:lnTo>
                  <a:pt x="726" y="661"/>
                </a:lnTo>
                <a:lnTo>
                  <a:pt x="726" y="659"/>
                </a:lnTo>
                <a:lnTo>
                  <a:pt x="723" y="656"/>
                </a:lnTo>
                <a:lnTo>
                  <a:pt x="720" y="656"/>
                </a:lnTo>
                <a:lnTo>
                  <a:pt x="718" y="656"/>
                </a:lnTo>
                <a:lnTo>
                  <a:pt x="718" y="659"/>
                </a:lnTo>
                <a:lnTo>
                  <a:pt x="686" y="669"/>
                </a:lnTo>
                <a:lnTo>
                  <a:pt x="642" y="669"/>
                </a:lnTo>
                <a:lnTo>
                  <a:pt x="632" y="669"/>
                </a:lnTo>
                <a:lnTo>
                  <a:pt x="626" y="672"/>
                </a:lnTo>
                <a:lnTo>
                  <a:pt x="619" y="672"/>
                </a:lnTo>
                <a:lnTo>
                  <a:pt x="616" y="672"/>
                </a:lnTo>
                <a:lnTo>
                  <a:pt x="621" y="677"/>
                </a:lnTo>
                <a:lnTo>
                  <a:pt x="621" y="680"/>
                </a:lnTo>
                <a:lnTo>
                  <a:pt x="619" y="677"/>
                </a:lnTo>
                <a:lnTo>
                  <a:pt x="619" y="680"/>
                </a:lnTo>
                <a:lnTo>
                  <a:pt x="619" y="682"/>
                </a:lnTo>
                <a:lnTo>
                  <a:pt x="619" y="685"/>
                </a:lnTo>
                <a:lnTo>
                  <a:pt x="619" y="687"/>
                </a:lnTo>
                <a:lnTo>
                  <a:pt x="619" y="690"/>
                </a:lnTo>
                <a:lnTo>
                  <a:pt x="621" y="690"/>
                </a:lnTo>
                <a:lnTo>
                  <a:pt x="621" y="693"/>
                </a:lnTo>
                <a:lnTo>
                  <a:pt x="621" y="695"/>
                </a:lnTo>
                <a:lnTo>
                  <a:pt x="621" y="698"/>
                </a:lnTo>
                <a:lnTo>
                  <a:pt x="624" y="698"/>
                </a:lnTo>
                <a:lnTo>
                  <a:pt x="624" y="700"/>
                </a:lnTo>
                <a:lnTo>
                  <a:pt x="624" y="703"/>
                </a:lnTo>
                <a:lnTo>
                  <a:pt x="626" y="703"/>
                </a:lnTo>
                <a:lnTo>
                  <a:pt x="626" y="706"/>
                </a:lnTo>
                <a:lnTo>
                  <a:pt x="629" y="711"/>
                </a:lnTo>
                <a:lnTo>
                  <a:pt x="629" y="713"/>
                </a:lnTo>
                <a:lnTo>
                  <a:pt x="629" y="716"/>
                </a:lnTo>
                <a:lnTo>
                  <a:pt x="629" y="719"/>
                </a:lnTo>
                <a:lnTo>
                  <a:pt x="632" y="719"/>
                </a:lnTo>
                <a:lnTo>
                  <a:pt x="632" y="721"/>
                </a:lnTo>
                <a:lnTo>
                  <a:pt x="632" y="724"/>
                </a:lnTo>
                <a:lnTo>
                  <a:pt x="632" y="727"/>
                </a:lnTo>
                <a:lnTo>
                  <a:pt x="629" y="727"/>
                </a:lnTo>
                <a:lnTo>
                  <a:pt x="632" y="727"/>
                </a:lnTo>
                <a:lnTo>
                  <a:pt x="632" y="729"/>
                </a:lnTo>
                <a:lnTo>
                  <a:pt x="632" y="732"/>
                </a:lnTo>
                <a:lnTo>
                  <a:pt x="632" y="734"/>
                </a:lnTo>
                <a:lnTo>
                  <a:pt x="632" y="737"/>
                </a:lnTo>
                <a:lnTo>
                  <a:pt x="632" y="740"/>
                </a:lnTo>
                <a:lnTo>
                  <a:pt x="629" y="745"/>
                </a:lnTo>
                <a:lnTo>
                  <a:pt x="619" y="745"/>
                </a:lnTo>
                <a:lnTo>
                  <a:pt x="616" y="745"/>
                </a:lnTo>
                <a:lnTo>
                  <a:pt x="616" y="742"/>
                </a:lnTo>
                <a:lnTo>
                  <a:pt x="613" y="742"/>
                </a:lnTo>
                <a:lnTo>
                  <a:pt x="603" y="747"/>
                </a:lnTo>
                <a:lnTo>
                  <a:pt x="600" y="750"/>
                </a:lnTo>
                <a:lnTo>
                  <a:pt x="598" y="750"/>
                </a:lnTo>
                <a:lnTo>
                  <a:pt x="595" y="747"/>
                </a:lnTo>
                <a:lnTo>
                  <a:pt x="593" y="763"/>
                </a:lnTo>
                <a:lnTo>
                  <a:pt x="593" y="766"/>
                </a:lnTo>
                <a:lnTo>
                  <a:pt x="593" y="768"/>
                </a:lnTo>
                <a:lnTo>
                  <a:pt x="593" y="771"/>
                </a:lnTo>
                <a:lnTo>
                  <a:pt x="590" y="774"/>
                </a:lnTo>
                <a:lnTo>
                  <a:pt x="590" y="776"/>
                </a:lnTo>
                <a:lnTo>
                  <a:pt x="587" y="779"/>
                </a:lnTo>
                <a:lnTo>
                  <a:pt x="585" y="781"/>
                </a:lnTo>
                <a:lnTo>
                  <a:pt x="579" y="784"/>
                </a:lnTo>
                <a:lnTo>
                  <a:pt x="579" y="787"/>
                </a:lnTo>
                <a:lnTo>
                  <a:pt x="577" y="787"/>
                </a:lnTo>
                <a:lnTo>
                  <a:pt x="574" y="789"/>
                </a:lnTo>
                <a:lnTo>
                  <a:pt x="572" y="792"/>
                </a:lnTo>
                <a:lnTo>
                  <a:pt x="569" y="794"/>
                </a:lnTo>
                <a:lnTo>
                  <a:pt x="566" y="794"/>
                </a:lnTo>
                <a:lnTo>
                  <a:pt x="564" y="794"/>
                </a:lnTo>
                <a:lnTo>
                  <a:pt x="559" y="794"/>
                </a:lnTo>
                <a:lnTo>
                  <a:pt x="556" y="794"/>
                </a:lnTo>
                <a:lnTo>
                  <a:pt x="553" y="794"/>
                </a:lnTo>
                <a:lnTo>
                  <a:pt x="553" y="800"/>
                </a:lnTo>
                <a:lnTo>
                  <a:pt x="551" y="802"/>
                </a:lnTo>
                <a:lnTo>
                  <a:pt x="551" y="805"/>
                </a:lnTo>
                <a:lnTo>
                  <a:pt x="548" y="805"/>
                </a:lnTo>
                <a:lnTo>
                  <a:pt x="540" y="805"/>
                </a:lnTo>
                <a:lnTo>
                  <a:pt x="538" y="805"/>
                </a:lnTo>
                <a:lnTo>
                  <a:pt x="538" y="808"/>
                </a:lnTo>
                <a:lnTo>
                  <a:pt x="535" y="810"/>
                </a:lnTo>
                <a:lnTo>
                  <a:pt x="535" y="813"/>
                </a:lnTo>
                <a:lnTo>
                  <a:pt x="530" y="815"/>
                </a:lnTo>
                <a:lnTo>
                  <a:pt x="527" y="815"/>
                </a:lnTo>
                <a:lnTo>
                  <a:pt x="525" y="815"/>
                </a:lnTo>
                <a:lnTo>
                  <a:pt x="522" y="818"/>
                </a:lnTo>
                <a:lnTo>
                  <a:pt x="519" y="818"/>
                </a:lnTo>
                <a:lnTo>
                  <a:pt x="517" y="821"/>
                </a:lnTo>
                <a:lnTo>
                  <a:pt x="514" y="821"/>
                </a:lnTo>
                <a:lnTo>
                  <a:pt x="512" y="821"/>
                </a:lnTo>
                <a:lnTo>
                  <a:pt x="509" y="823"/>
                </a:lnTo>
                <a:lnTo>
                  <a:pt x="506" y="823"/>
                </a:lnTo>
                <a:lnTo>
                  <a:pt x="506" y="826"/>
                </a:lnTo>
                <a:lnTo>
                  <a:pt x="509" y="826"/>
                </a:lnTo>
                <a:lnTo>
                  <a:pt x="506" y="828"/>
                </a:lnTo>
                <a:lnTo>
                  <a:pt x="504" y="831"/>
                </a:lnTo>
                <a:lnTo>
                  <a:pt x="501" y="831"/>
                </a:lnTo>
                <a:lnTo>
                  <a:pt x="501" y="834"/>
                </a:lnTo>
                <a:lnTo>
                  <a:pt x="501" y="836"/>
                </a:lnTo>
                <a:lnTo>
                  <a:pt x="499" y="836"/>
                </a:lnTo>
                <a:lnTo>
                  <a:pt x="496" y="839"/>
                </a:lnTo>
                <a:lnTo>
                  <a:pt x="493" y="841"/>
                </a:lnTo>
                <a:lnTo>
                  <a:pt x="488" y="844"/>
                </a:lnTo>
                <a:lnTo>
                  <a:pt x="488" y="847"/>
                </a:lnTo>
                <a:lnTo>
                  <a:pt x="486" y="847"/>
                </a:lnTo>
                <a:lnTo>
                  <a:pt x="486" y="852"/>
                </a:lnTo>
                <a:lnTo>
                  <a:pt x="483" y="852"/>
                </a:lnTo>
                <a:lnTo>
                  <a:pt x="480" y="852"/>
                </a:lnTo>
                <a:lnTo>
                  <a:pt x="478" y="855"/>
                </a:lnTo>
                <a:lnTo>
                  <a:pt x="475" y="855"/>
                </a:lnTo>
                <a:lnTo>
                  <a:pt x="470" y="857"/>
                </a:lnTo>
                <a:lnTo>
                  <a:pt x="465" y="857"/>
                </a:lnTo>
                <a:lnTo>
                  <a:pt x="462" y="857"/>
                </a:lnTo>
                <a:lnTo>
                  <a:pt x="459" y="857"/>
                </a:lnTo>
                <a:lnTo>
                  <a:pt x="459" y="855"/>
                </a:lnTo>
                <a:lnTo>
                  <a:pt x="454" y="855"/>
                </a:lnTo>
                <a:lnTo>
                  <a:pt x="449" y="849"/>
                </a:lnTo>
                <a:lnTo>
                  <a:pt x="446" y="849"/>
                </a:lnTo>
                <a:lnTo>
                  <a:pt x="444" y="849"/>
                </a:lnTo>
                <a:lnTo>
                  <a:pt x="441" y="852"/>
                </a:lnTo>
                <a:lnTo>
                  <a:pt x="436" y="852"/>
                </a:lnTo>
                <a:lnTo>
                  <a:pt x="433" y="857"/>
                </a:lnTo>
                <a:lnTo>
                  <a:pt x="431" y="860"/>
                </a:lnTo>
                <a:lnTo>
                  <a:pt x="428" y="860"/>
                </a:lnTo>
                <a:lnTo>
                  <a:pt x="425" y="860"/>
                </a:lnTo>
                <a:lnTo>
                  <a:pt x="425" y="862"/>
                </a:lnTo>
                <a:lnTo>
                  <a:pt x="420" y="865"/>
                </a:lnTo>
                <a:lnTo>
                  <a:pt x="418" y="868"/>
                </a:lnTo>
                <a:lnTo>
                  <a:pt x="407" y="873"/>
                </a:lnTo>
                <a:lnTo>
                  <a:pt x="402" y="875"/>
                </a:lnTo>
                <a:lnTo>
                  <a:pt x="399" y="875"/>
                </a:lnTo>
                <a:lnTo>
                  <a:pt x="397" y="873"/>
                </a:lnTo>
                <a:lnTo>
                  <a:pt x="394" y="873"/>
                </a:lnTo>
                <a:lnTo>
                  <a:pt x="392" y="873"/>
                </a:lnTo>
                <a:lnTo>
                  <a:pt x="389" y="873"/>
                </a:lnTo>
                <a:lnTo>
                  <a:pt x="386" y="873"/>
                </a:lnTo>
                <a:lnTo>
                  <a:pt x="384" y="870"/>
                </a:lnTo>
                <a:lnTo>
                  <a:pt x="381" y="870"/>
                </a:lnTo>
                <a:lnTo>
                  <a:pt x="381" y="873"/>
                </a:lnTo>
                <a:lnTo>
                  <a:pt x="378" y="873"/>
                </a:lnTo>
                <a:lnTo>
                  <a:pt x="378" y="875"/>
                </a:lnTo>
                <a:lnTo>
                  <a:pt x="373" y="875"/>
                </a:lnTo>
                <a:lnTo>
                  <a:pt x="371" y="875"/>
                </a:lnTo>
                <a:lnTo>
                  <a:pt x="365" y="875"/>
                </a:lnTo>
                <a:lnTo>
                  <a:pt x="363" y="873"/>
                </a:lnTo>
                <a:lnTo>
                  <a:pt x="360" y="870"/>
                </a:lnTo>
                <a:lnTo>
                  <a:pt x="358" y="870"/>
                </a:lnTo>
                <a:lnTo>
                  <a:pt x="358" y="868"/>
                </a:lnTo>
                <a:lnTo>
                  <a:pt x="358" y="865"/>
                </a:lnTo>
                <a:lnTo>
                  <a:pt x="355" y="862"/>
                </a:lnTo>
                <a:lnTo>
                  <a:pt x="355" y="860"/>
                </a:lnTo>
                <a:lnTo>
                  <a:pt x="355" y="857"/>
                </a:lnTo>
                <a:lnTo>
                  <a:pt x="352" y="857"/>
                </a:lnTo>
                <a:lnTo>
                  <a:pt x="350" y="855"/>
                </a:lnTo>
                <a:lnTo>
                  <a:pt x="347" y="855"/>
                </a:lnTo>
                <a:lnTo>
                  <a:pt x="345" y="855"/>
                </a:lnTo>
                <a:lnTo>
                  <a:pt x="342" y="855"/>
                </a:lnTo>
                <a:lnTo>
                  <a:pt x="329" y="847"/>
                </a:lnTo>
                <a:lnTo>
                  <a:pt x="326" y="844"/>
                </a:lnTo>
                <a:lnTo>
                  <a:pt x="324" y="841"/>
                </a:lnTo>
                <a:lnTo>
                  <a:pt x="321" y="841"/>
                </a:lnTo>
                <a:lnTo>
                  <a:pt x="318" y="841"/>
                </a:lnTo>
                <a:lnTo>
                  <a:pt x="318" y="839"/>
                </a:lnTo>
                <a:lnTo>
                  <a:pt x="318" y="836"/>
                </a:lnTo>
                <a:lnTo>
                  <a:pt x="318" y="834"/>
                </a:lnTo>
                <a:lnTo>
                  <a:pt x="316" y="831"/>
                </a:lnTo>
                <a:lnTo>
                  <a:pt x="313" y="828"/>
                </a:lnTo>
                <a:lnTo>
                  <a:pt x="311" y="828"/>
                </a:lnTo>
                <a:lnTo>
                  <a:pt x="311" y="826"/>
                </a:lnTo>
                <a:lnTo>
                  <a:pt x="308" y="823"/>
                </a:lnTo>
                <a:lnTo>
                  <a:pt x="305" y="823"/>
                </a:lnTo>
                <a:lnTo>
                  <a:pt x="305" y="826"/>
                </a:lnTo>
                <a:lnTo>
                  <a:pt x="303" y="828"/>
                </a:lnTo>
                <a:lnTo>
                  <a:pt x="300" y="828"/>
                </a:lnTo>
                <a:lnTo>
                  <a:pt x="300" y="826"/>
                </a:lnTo>
                <a:lnTo>
                  <a:pt x="298" y="826"/>
                </a:lnTo>
                <a:lnTo>
                  <a:pt x="295" y="826"/>
                </a:lnTo>
                <a:lnTo>
                  <a:pt x="292" y="826"/>
                </a:lnTo>
                <a:lnTo>
                  <a:pt x="290" y="826"/>
                </a:lnTo>
                <a:lnTo>
                  <a:pt x="287" y="826"/>
                </a:lnTo>
                <a:lnTo>
                  <a:pt x="285" y="826"/>
                </a:lnTo>
                <a:lnTo>
                  <a:pt x="285" y="828"/>
                </a:lnTo>
                <a:lnTo>
                  <a:pt x="282" y="828"/>
                </a:lnTo>
                <a:lnTo>
                  <a:pt x="282" y="831"/>
                </a:lnTo>
                <a:lnTo>
                  <a:pt x="279" y="831"/>
                </a:lnTo>
                <a:lnTo>
                  <a:pt x="277" y="831"/>
                </a:lnTo>
                <a:lnTo>
                  <a:pt x="274" y="831"/>
                </a:lnTo>
                <a:lnTo>
                  <a:pt x="271" y="831"/>
                </a:lnTo>
                <a:lnTo>
                  <a:pt x="269" y="834"/>
                </a:lnTo>
                <a:lnTo>
                  <a:pt x="266" y="834"/>
                </a:lnTo>
                <a:lnTo>
                  <a:pt x="264" y="834"/>
                </a:lnTo>
                <a:lnTo>
                  <a:pt x="261" y="836"/>
                </a:lnTo>
                <a:lnTo>
                  <a:pt x="261" y="839"/>
                </a:lnTo>
                <a:lnTo>
                  <a:pt x="258" y="841"/>
                </a:lnTo>
                <a:lnTo>
                  <a:pt x="258" y="844"/>
                </a:lnTo>
                <a:lnTo>
                  <a:pt x="256" y="844"/>
                </a:lnTo>
                <a:lnTo>
                  <a:pt x="253" y="844"/>
                </a:lnTo>
                <a:lnTo>
                  <a:pt x="245" y="841"/>
                </a:lnTo>
                <a:lnTo>
                  <a:pt x="230" y="839"/>
                </a:lnTo>
                <a:lnTo>
                  <a:pt x="222" y="836"/>
                </a:lnTo>
                <a:lnTo>
                  <a:pt x="217" y="836"/>
                </a:lnTo>
                <a:lnTo>
                  <a:pt x="214" y="839"/>
                </a:lnTo>
                <a:lnTo>
                  <a:pt x="211" y="841"/>
                </a:lnTo>
                <a:lnTo>
                  <a:pt x="206" y="841"/>
                </a:lnTo>
                <a:lnTo>
                  <a:pt x="204" y="841"/>
                </a:lnTo>
                <a:lnTo>
                  <a:pt x="201" y="844"/>
                </a:lnTo>
                <a:lnTo>
                  <a:pt x="198" y="849"/>
                </a:lnTo>
                <a:lnTo>
                  <a:pt x="196" y="849"/>
                </a:lnTo>
                <a:lnTo>
                  <a:pt x="193" y="849"/>
                </a:lnTo>
                <a:lnTo>
                  <a:pt x="193" y="852"/>
                </a:lnTo>
                <a:lnTo>
                  <a:pt x="191" y="852"/>
                </a:lnTo>
                <a:lnTo>
                  <a:pt x="188" y="857"/>
                </a:lnTo>
                <a:lnTo>
                  <a:pt x="183" y="860"/>
                </a:lnTo>
                <a:lnTo>
                  <a:pt x="178" y="860"/>
                </a:lnTo>
                <a:lnTo>
                  <a:pt x="175" y="860"/>
                </a:lnTo>
                <a:lnTo>
                  <a:pt x="172" y="860"/>
                </a:lnTo>
                <a:lnTo>
                  <a:pt x="167" y="860"/>
                </a:lnTo>
                <a:lnTo>
                  <a:pt x="159" y="865"/>
                </a:lnTo>
                <a:lnTo>
                  <a:pt x="157" y="865"/>
                </a:lnTo>
                <a:lnTo>
                  <a:pt x="151" y="868"/>
                </a:lnTo>
                <a:lnTo>
                  <a:pt x="141" y="868"/>
                </a:lnTo>
                <a:lnTo>
                  <a:pt x="138" y="865"/>
                </a:lnTo>
                <a:lnTo>
                  <a:pt x="136" y="865"/>
                </a:lnTo>
                <a:lnTo>
                  <a:pt x="133" y="865"/>
                </a:lnTo>
                <a:lnTo>
                  <a:pt x="133" y="868"/>
                </a:lnTo>
                <a:lnTo>
                  <a:pt x="131" y="868"/>
                </a:lnTo>
                <a:lnTo>
                  <a:pt x="128" y="868"/>
                </a:lnTo>
                <a:lnTo>
                  <a:pt x="125" y="870"/>
                </a:lnTo>
                <a:lnTo>
                  <a:pt x="123" y="870"/>
                </a:lnTo>
                <a:lnTo>
                  <a:pt x="120" y="870"/>
                </a:lnTo>
                <a:lnTo>
                  <a:pt x="120" y="873"/>
                </a:lnTo>
                <a:lnTo>
                  <a:pt x="117" y="873"/>
                </a:lnTo>
                <a:lnTo>
                  <a:pt x="115" y="873"/>
                </a:lnTo>
                <a:lnTo>
                  <a:pt x="112" y="873"/>
                </a:lnTo>
                <a:lnTo>
                  <a:pt x="107" y="873"/>
                </a:lnTo>
                <a:lnTo>
                  <a:pt x="104" y="873"/>
                </a:lnTo>
                <a:lnTo>
                  <a:pt x="102" y="873"/>
                </a:lnTo>
                <a:lnTo>
                  <a:pt x="99" y="870"/>
                </a:lnTo>
                <a:lnTo>
                  <a:pt x="97" y="870"/>
                </a:lnTo>
                <a:lnTo>
                  <a:pt x="91" y="873"/>
                </a:lnTo>
                <a:lnTo>
                  <a:pt x="89" y="873"/>
                </a:lnTo>
                <a:lnTo>
                  <a:pt x="89" y="870"/>
                </a:lnTo>
                <a:lnTo>
                  <a:pt x="94" y="862"/>
                </a:lnTo>
                <a:lnTo>
                  <a:pt x="97" y="855"/>
                </a:lnTo>
                <a:lnTo>
                  <a:pt x="99" y="852"/>
                </a:lnTo>
                <a:lnTo>
                  <a:pt x="99" y="849"/>
                </a:lnTo>
                <a:lnTo>
                  <a:pt x="97" y="841"/>
                </a:lnTo>
                <a:lnTo>
                  <a:pt x="97" y="834"/>
                </a:lnTo>
                <a:lnTo>
                  <a:pt x="94" y="831"/>
                </a:lnTo>
                <a:lnTo>
                  <a:pt x="94" y="823"/>
                </a:lnTo>
                <a:lnTo>
                  <a:pt x="97" y="808"/>
                </a:lnTo>
                <a:lnTo>
                  <a:pt x="94" y="805"/>
                </a:lnTo>
                <a:lnTo>
                  <a:pt x="94" y="800"/>
                </a:lnTo>
                <a:lnTo>
                  <a:pt x="94" y="797"/>
                </a:lnTo>
                <a:lnTo>
                  <a:pt x="94" y="794"/>
                </a:lnTo>
                <a:lnTo>
                  <a:pt x="94" y="792"/>
                </a:lnTo>
                <a:lnTo>
                  <a:pt x="94" y="789"/>
                </a:lnTo>
                <a:lnTo>
                  <a:pt x="91" y="781"/>
                </a:lnTo>
                <a:lnTo>
                  <a:pt x="94" y="781"/>
                </a:lnTo>
                <a:lnTo>
                  <a:pt x="94" y="779"/>
                </a:lnTo>
                <a:lnTo>
                  <a:pt x="94" y="776"/>
                </a:lnTo>
                <a:lnTo>
                  <a:pt x="94" y="771"/>
                </a:lnTo>
                <a:lnTo>
                  <a:pt x="94" y="768"/>
                </a:lnTo>
                <a:lnTo>
                  <a:pt x="91" y="768"/>
                </a:lnTo>
                <a:lnTo>
                  <a:pt x="91" y="766"/>
                </a:lnTo>
                <a:lnTo>
                  <a:pt x="94" y="766"/>
                </a:lnTo>
                <a:lnTo>
                  <a:pt x="94" y="763"/>
                </a:lnTo>
                <a:lnTo>
                  <a:pt x="94" y="760"/>
                </a:lnTo>
                <a:lnTo>
                  <a:pt x="94" y="755"/>
                </a:lnTo>
                <a:lnTo>
                  <a:pt x="94" y="753"/>
                </a:lnTo>
                <a:lnTo>
                  <a:pt x="94" y="750"/>
                </a:lnTo>
                <a:lnTo>
                  <a:pt x="94" y="745"/>
                </a:lnTo>
                <a:lnTo>
                  <a:pt x="94" y="742"/>
                </a:lnTo>
                <a:lnTo>
                  <a:pt x="91" y="737"/>
                </a:lnTo>
                <a:lnTo>
                  <a:pt x="91" y="734"/>
                </a:lnTo>
                <a:lnTo>
                  <a:pt x="91" y="732"/>
                </a:lnTo>
                <a:lnTo>
                  <a:pt x="91" y="729"/>
                </a:lnTo>
                <a:lnTo>
                  <a:pt x="94" y="727"/>
                </a:lnTo>
                <a:lnTo>
                  <a:pt x="97" y="724"/>
                </a:lnTo>
                <a:lnTo>
                  <a:pt x="99" y="721"/>
                </a:lnTo>
                <a:lnTo>
                  <a:pt x="99" y="719"/>
                </a:lnTo>
                <a:lnTo>
                  <a:pt x="102" y="716"/>
                </a:lnTo>
                <a:lnTo>
                  <a:pt x="104" y="711"/>
                </a:lnTo>
                <a:lnTo>
                  <a:pt x="104" y="708"/>
                </a:lnTo>
                <a:lnTo>
                  <a:pt x="107" y="708"/>
                </a:lnTo>
                <a:lnTo>
                  <a:pt x="107" y="706"/>
                </a:lnTo>
                <a:lnTo>
                  <a:pt x="110" y="706"/>
                </a:lnTo>
                <a:lnTo>
                  <a:pt x="112" y="703"/>
                </a:lnTo>
                <a:lnTo>
                  <a:pt x="115" y="703"/>
                </a:lnTo>
                <a:lnTo>
                  <a:pt x="115" y="700"/>
                </a:lnTo>
                <a:lnTo>
                  <a:pt x="117" y="700"/>
                </a:lnTo>
                <a:lnTo>
                  <a:pt x="117" y="698"/>
                </a:lnTo>
                <a:lnTo>
                  <a:pt x="117" y="695"/>
                </a:lnTo>
                <a:lnTo>
                  <a:pt x="115" y="695"/>
                </a:lnTo>
                <a:lnTo>
                  <a:pt x="115" y="693"/>
                </a:lnTo>
                <a:lnTo>
                  <a:pt x="115" y="690"/>
                </a:lnTo>
                <a:lnTo>
                  <a:pt x="115" y="687"/>
                </a:lnTo>
                <a:lnTo>
                  <a:pt x="115" y="682"/>
                </a:lnTo>
                <a:lnTo>
                  <a:pt x="115" y="680"/>
                </a:lnTo>
                <a:lnTo>
                  <a:pt x="115" y="677"/>
                </a:lnTo>
                <a:lnTo>
                  <a:pt x="115" y="674"/>
                </a:lnTo>
                <a:lnTo>
                  <a:pt x="115" y="672"/>
                </a:lnTo>
                <a:lnTo>
                  <a:pt x="117" y="672"/>
                </a:lnTo>
                <a:lnTo>
                  <a:pt x="117" y="669"/>
                </a:lnTo>
                <a:lnTo>
                  <a:pt x="117" y="666"/>
                </a:lnTo>
                <a:lnTo>
                  <a:pt x="117" y="661"/>
                </a:lnTo>
                <a:lnTo>
                  <a:pt x="117" y="656"/>
                </a:lnTo>
                <a:lnTo>
                  <a:pt x="117" y="653"/>
                </a:lnTo>
                <a:lnTo>
                  <a:pt x="117" y="651"/>
                </a:lnTo>
                <a:lnTo>
                  <a:pt x="120" y="651"/>
                </a:lnTo>
                <a:lnTo>
                  <a:pt x="120" y="648"/>
                </a:lnTo>
                <a:lnTo>
                  <a:pt x="117" y="648"/>
                </a:lnTo>
                <a:lnTo>
                  <a:pt x="117" y="646"/>
                </a:lnTo>
                <a:lnTo>
                  <a:pt x="117" y="643"/>
                </a:lnTo>
                <a:lnTo>
                  <a:pt x="120" y="640"/>
                </a:lnTo>
                <a:lnTo>
                  <a:pt x="123" y="640"/>
                </a:lnTo>
                <a:lnTo>
                  <a:pt x="123" y="638"/>
                </a:lnTo>
                <a:lnTo>
                  <a:pt x="125" y="638"/>
                </a:lnTo>
                <a:lnTo>
                  <a:pt x="125" y="635"/>
                </a:lnTo>
                <a:lnTo>
                  <a:pt x="123" y="635"/>
                </a:lnTo>
                <a:lnTo>
                  <a:pt x="120" y="635"/>
                </a:lnTo>
                <a:lnTo>
                  <a:pt x="120" y="633"/>
                </a:lnTo>
                <a:lnTo>
                  <a:pt x="117" y="633"/>
                </a:lnTo>
                <a:lnTo>
                  <a:pt x="117" y="630"/>
                </a:lnTo>
                <a:lnTo>
                  <a:pt x="117" y="627"/>
                </a:lnTo>
                <a:lnTo>
                  <a:pt x="115" y="627"/>
                </a:lnTo>
                <a:lnTo>
                  <a:pt x="115" y="625"/>
                </a:lnTo>
                <a:lnTo>
                  <a:pt x="112" y="625"/>
                </a:lnTo>
                <a:lnTo>
                  <a:pt x="112" y="622"/>
                </a:lnTo>
                <a:lnTo>
                  <a:pt x="112" y="619"/>
                </a:lnTo>
                <a:lnTo>
                  <a:pt x="110" y="619"/>
                </a:lnTo>
                <a:lnTo>
                  <a:pt x="110" y="617"/>
                </a:lnTo>
                <a:lnTo>
                  <a:pt x="110" y="614"/>
                </a:lnTo>
                <a:lnTo>
                  <a:pt x="110" y="612"/>
                </a:lnTo>
                <a:lnTo>
                  <a:pt x="110" y="609"/>
                </a:lnTo>
                <a:lnTo>
                  <a:pt x="112" y="609"/>
                </a:lnTo>
                <a:lnTo>
                  <a:pt x="110" y="609"/>
                </a:lnTo>
                <a:lnTo>
                  <a:pt x="107" y="609"/>
                </a:lnTo>
                <a:lnTo>
                  <a:pt x="107" y="606"/>
                </a:lnTo>
                <a:lnTo>
                  <a:pt x="104" y="606"/>
                </a:lnTo>
                <a:lnTo>
                  <a:pt x="104" y="604"/>
                </a:lnTo>
                <a:lnTo>
                  <a:pt x="102" y="601"/>
                </a:lnTo>
                <a:lnTo>
                  <a:pt x="99" y="601"/>
                </a:lnTo>
                <a:lnTo>
                  <a:pt x="99" y="599"/>
                </a:lnTo>
                <a:lnTo>
                  <a:pt x="97" y="599"/>
                </a:lnTo>
                <a:lnTo>
                  <a:pt x="94" y="599"/>
                </a:lnTo>
                <a:lnTo>
                  <a:pt x="94" y="596"/>
                </a:lnTo>
                <a:lnTo>
                  <a:pt x="94" y="593"/>
                </a:lnTo>
                <a:lnTo>
                  <a:pt x="97" y="593"/>
                </a:lnTo>
                <a:lnTo>
                  <a:pt x="97" y="591"/>
                </a:lnTo>
                <a:lnTo>
                  <a:pt x="99" y="591"/>
                </a:lnTo>
                <a:lnTo>
                  <a:pt x="99" y="588"/>
                </a:lnTo>
                <a:lnTo>
                  <a:pt x="99" y="585"/>
                </a:lnTo>
                <a:lnTo>
                  <a:pt x="99" y="583"/>
                </a:lnTo>
                <a:lnTo>
                  <a:pt x="99" y="580"/>
                </a:lnTo>
                <a:lnTo>
                  <a:pt x="99" y="578"/>
                </a:lnTo>
                <a:lnTo>
                  <a:pt x="102" y="575"/>
                </a:lnTo>
                <a:lnTo>
                  <a:pt x="104" y="572"/>
                </a:lnTo>
                <a:lnTo>
                  <a:pt x="104" y="570"/>
                </a:lnTo>
                <a:lnTo>
                  <a:pt x="107" y="570"/>
                </a:lnTo>
                <a:lnTo>
                  <a:pt x="107" y="567"/>
                </a:lnTo>
                <a:lnTo>
                  <a:pt x="107" y="565"/>
                </a:lnTo>
                <a:lnTo>
                  <a:pt x="107" y="562"/>
                </a:lnTo>
                <a:lnTo>
                  <a:pt x="107" y="559"/>
                </a:lnTo>
                <a:lnTo>
                  <a:pt x="110" y="559"/>
                </a:lnTo>
                <a:lnTo>
                  <a:pt x="110" y="557"/>
                </a:lnTo>
                <a:lnTo>
                  <a:pt x="110" y="554"/>
                </a:lnTo>
                <a:lnTo>
                  <a:pt x="112" y="554"/>
                </a:lnTo>
                <a:lnTo>
                  <a:pt x="112" y="552"/>
                </a:lnTo>
                <a:lnTo>
                  <a:pt x="112" y="549"/>
                </a:lnTo>
                <a:lnTo>
                  <a:pt x="110" y="549"/>
                </a:lnTo>
                <a:lnTo>
                  <a:pt x="112" y="546"/>
                </a:lnTo>
                <a:lnTo>
                  <a:pt x="110" y="544"/>
                </a:lnTo>
                <a:lnTo>
                  <a:pt x="110" y="541"/>
                </a:lnTo>
                <a:lnTo>
                  <a:pt x="107" y="541"/>
                </a:lnTo>
                <a:lnTo>
                  <a:pt x="107" y="538"/>
                </a:lnTo>
                <a:lnTo>
                  <a:pt x="104" y="536"/>
                </a:lnTo>
                <a:lnTo>
                  <a:pt x="104" y="531"/>
                </a:lnTo>
                <a:lnTo>
                  <a:pt x="102" y="525"/>
                </a:lnTo>
                <a:lnTo>
                  <a:pt x="99" y="525"/>
                </a:lnTo>
                <a:lnTo>
                  <a:pt x="97" y="525"/>
                </a:lnTo>
                <a:lnTo>
                  <a:pt x="94" y="525"/>
                </a:lnTo>
                <a:lnTo>
                  <a:pt x="94" y="523"/>
                </a:lnTo>
                <a:lnTo>
                  <a:pt x="91" y="523"/>
                </a:lnTo>
                <a:lnTo>
                  <a:pt x="91" y="520"/>
                </a:lnTo>
                <a:lnTo>
                  <a:pt x="94" y="518"/>
                </a:lnTo>
                <a:lnTo>
                  <a:pt x="94" y="515"/>
                </a:lnTo>
                <a:lnTo>
                  <a:pt x="97" y="515"/>
                </a:lnTo>
                <a:lnTo>
                  <a:pt x="97" y="512"/>
                </a:lnTo>
                <a:lnTo>
                  <a:pt x="99" y="510"/>
                </a:lnTo>
                <a:lnTo>
                  <a:pt x="99" y="507"/>
                </a:lnTo>
                <a:lnTo>
                  <a:pt x="102" y="502"/>
                </a:lnTo>
                <a:lnTo>
                  <a:pt x="102" y="499"/>
                </a:lnTo>
                <a:lnTo>
                  <a:pt x="102" y="497"/>
                </a:lnTo>
                <a:lnTo>
                  <a:pt x="99" y="497"/>
                </a:lnTo>
                <a:lnTo>
                  <a:pt x="99" y="494"/>
                </a:lnTo>
                <a:lnTo>
                  <a:pt x="97" y="491"/>
                </a:lnTo>
                <a:lnTo>
                  <a:pt x="99" y="491"/>
                </a:lnTo>
                <a:lnTo>
                  <a:pt x="99" y="489"/>
                </a:lnTo>
                <a:lnTo>
                  <a:pt x="99" y="486"/>
                </a:lnTo>
                <a:lnTo>
                  <a:pt x="102" y="486"/>
                </a:lnTo>
                <a:lnTo>
                  <a:pt x="104" y="486"/>
                </a:lnTo>
                <a:lnTo>
                  <a:pt x="107" y="486"/>
                </a:lnTo>
                <a:lnTo>
                  <a:pt x="110" y="486"/>
                </a:lnTo>
                <a:lnTo>
                  <a:pt x="110" y="484"/>
                </a:lnTo>
                <a:lnTo>
                  <a:pt x="112" y="484"/>
                </a:lnTo>
                <a:lnTo>
                  <a:pt x="115" y="484"/>
                </a:lnTo>
                <a:lnTo>
                  <a:pt x="117" y="484"/>
                </a:lnTo>
                <a:lnTo>
                  <a:pt x="117" y="481"/>
                </a:lnTo>
                <a:lnTo>
                  <a:pt x="117" y="478"/>
                </a:lnTo>
                <a:lnTo>
                  <a:pt x="120" y="478"/>
                </a:lnTo>
                <a:lnTo>
                  <a:pt x="120" y="476"/>
                </a:lnTo>
                <a:lnTo>
                  <a:pt x="120" y="473"/>
                </a:lnTo>
                <a:lnTo>
                  <a:pt x="123" y="473"/>
                </a:lnTo>
                <a:lnTo>
                  <a:pt x="123" y="471"/>
                </a:lnTo>
                <a:lnTo>
                  <a:pt x="123" y="468"/>
                </a:lnTo>
                <a:lnTo>
                  <a:pt x="123" y="465"/>
                </a:lnTo>
                <a:lnTo>
                  <a:pt x="120" y="465"/>
                </a:lnTo>
                <a:lnTo>
                  <a:pt x="120" y="463"/>
                </a:lnTo>
                <a:lnTo>
                  <a:pt x="117" y="463"/>
                </a:lnTo>
                <a:lnTo>
                  <a:pt x="117" y="460"/>
                </a:lnTo>
                <a:lnTo>
                  <a:pt x="115" y="460"/>
                </a:lnTo>
                <a:lnTo>
                  <a:pt x="115" y="458"/>
                </a:lnTo>
                <a:lnTo>
                  <a:pt x="112" y="458"/>
                </a:lnTo>
                <a:lnTo>
                  <a:pt x="112" y="455"/>
                </a:lnTo>
                <a:lnTo>
                  <a:pt x="112" y="452"/>
                </a:lnTo>
                <a:lnTo>
                  <a:pt x="110" y="450"/>
                </a:lnTo>
                <a:lnTo>
                  <a:pt x="110" y="447"/>
                </a:lnTo>
                <a:lnTo>
                  <a:pt x="110" y="444"/>
                </a:lnTo>
                <a:lnTo>
                  <a:pt x="110" y="442"/>
                </a:lnTo>
                <a:lnTo>
                  <a:pt x="110" y="439"/>
                </a:lnTo>
                <a:lnTo>
                  <a:pt x="110" y="437"/>
                </a:lnTo>
                <a:lnTo>
                  <a:pt x="110" y="434"/>
                </a:lnTo>
                <a:lnTo>
                  <a:pt x="110" y="431"/>
                </a:lnTo>
                <a:lnTo>
                  <a:pt x="110" y="429"/>
                </a:lnTo>
                <a:lnTo>
                  <a:pt x="107" y="429"/>
                </a:lnTo>
                <a:lnTo>
                  <a:pt x="104" y="429"/>
                </a:lnTo>
                <a:lnTo>
                  <a:pt x="104" y="426"/>
                </a:lnTo>
                <a:lnTo>
                  <a:pt x="102" y="426"/>
                </a:lnTo>
                <a:lnTo>
                  <a:pt x="102" y="424"/>
                </a:lnTo>
                <a:lnTo>
                  <a:pt x="104" y="424"/>
                </a:lnTo>
                <a:lnTo>
                  <a:pt x="104" y="421"/>
                </a:lnTo>
                <a:lnTo>
                  <a:pt x="107" y="421"/>
                </a:lnTo>
                <a:lnTo>
                  <a:pt x="107" y="418"/>
                </a:lnTo>
                <a:lnTo>
                  <a:pt x="107" y="416"/>
                </a:lnTo>
                <a:lnTo>
                  <a:pt x="107" y="413"/>
                </a:lnTo>
                <a:lnTo>
                  <a:pt x="110" y="413"/>
                </a:lnTo>
                <a:lnTo>
                  <a:pt x="110" y="410"/>
                </a:lnTo>
                <a:lnTo>
                  <a:pt x="110" y="408"/>
                </a:lnTo>
                <a:lnTo>
                  <a:pt x="110" y="405"/>
                </a:lnTo>
                <a:lnTo>
                  <a:pt x="107" y="405"/>
                </a:lnTo>
                <a:lnTo>
                  <a:pt x="107" y="403"/>
                </a:lnTo>
                <a:lnTo>
                  <a:pt x="107" y="400"/>
                </a:lnTo>
                <a:lnTo>
                  <a:pt x="110" y="397"/>
                </a:lnTo>
                <a:lnTo>
                  <a:pt x="110" y="395"/>
                </a:lnTo>
                <a:lnTo>
                  <a:pt x="110" y="392"/>
                </a:lnTo>
                <a:lnTo>
                  <a:pt x="112" y="390"/>
                </a:lnTo>
                <a:lnTo>
                  <a:pt x="112" y="387"/>
                </a:lnTo>
                <a:lnTo>
                  <a:pt x="112" y="384"/>
                </a:lnTo>
                <a:lnTo>
                  <a:pt x="112" y="382"/>
                </a:lnTo>
                <a:lnTo>
                  <a:pt x="112" y="379"/>
                </a:lnTo>
                <a:lnTo>
                  <a:pt x="112" y="377"/>
                </a:lnTo>
                <a:lnTo>
                  <a:pt x="112" y="371"/>
                </a:lnTo>
                <a:lnTo>
                  <a:pt x="110" y="371"/>
                </a:lnTo>
                <a:lnTo>
                  <a:pt x="97" y="371"/>
                </a:lnTo>
                <a:lnTo>
                  <a:pt x="97" y="369"/>
                </a:lnTo>
                <a:lnTo>
                  <a:pt x="97" y="366"/>
                </a:lnTo>
                <a:lnTo>
                  <a:pt x="94" y="366"/>
                </a:lnTo>
                <a:lnTo>
                  <a:pt x="94" y="363"/>
                </a:lnTo>
                <a:lnTo>
                  <a:pt x="94" y="361"/>
                </a:lnTo>
                <a:lnTo>
                  <a:pt x="91" y="361"/>
                </a:lnTo>
                <a:lnTo>
                  <a:pt x="91" y="358"/>
                </a:lnTo>
                <a:lnTo>
                  <a:pt x="91" y="356"/>
                </a:lnTo>
                <a:lnTo>
                  <a:pt x="91" y="353"/>
                </a:lnTo>
                <a:lnTo>
                  <a:pt x="94" y="353"/>
                </a:lnTo>
                <a:lnTo>
                  <a:pt x="91" y="353"/>
                </a:lnTo>
                <a:lnTo>
                  <a:pt x="89" y="353"/>
                </a:lnTo>
                <a:lnTo>
                  <a:pt x="89" y="356"/>
                </a:lnTo>
                <a:lnTo>
                  <a:pt x="86" y="358"/>
                </a:lnTo>
                <a:lnTo>
                  <a:pt x="86" y="361"/>
                </a:lnTo>
                <a:lnTo>
                  <a:pt x="86" y="363"/>
                </a:lnTo>
                <a:lnTo>
                  <a:pt x="86" y="366"/>
                </a:lnTo>
                <a:lnTo>
                  <a:pt x="84" y="366"/>
                </a:lnTo>
                <a:lnTo>
                  <a:pt x="84" y="369"/>
                </a:lnTo>
                <a:lnTo>
                  <a:pt x="84" y="371"/>
                </a:lnTo>
                <a:lnTo>
                  <a:pt x="81" y="371"/>
                </a:lnTo>
                <a:lnTo>
                  <a:pt x="81" y="374"/>
                </a:lnTo>
                <a:lnTo>
                  <a:pt x="78" y="377"/>
                </a:lnTo>
                <a:lnTo>
                  <a:pt x="78" y="379"/>
                </a:lnTo>
                <a:lnTo>
                  <a:pt x="76" y="379"/>
                </a:lnTo>
                <a:lnTo>
                  <a:pt x="76" y="382"/>
                </a:lnTo>
                <a:lnTo>
                  <a:pt x="73" y="382"/>
                </a:lnTo>
                <a:lnTo>
                  <a:pt x="73" y="384"/>
                </a:lnTo>
                <a:lnTo>
                  <a:pt x="70" y="384"/>
                </a:lnTo>
                <a:lnTo>
                  <a:pt x="70" y="387"/>
                </a:lnTo>
                <a:lnTo>
                  <a:pt x="68" y="387"/>
                </a:lnTo>
                <a:lnTo>
                  <a:pt x="65" y="387"/>
                </a:lnTo>
                <a:lnTo>
                  <a:pt x="65" y="390"/>
                </a:lnTo>
                <a:lnTo>
                  <a:pt x="63" y="390"/>
                </a:lnTo>
                <a:lnTo>
                  <a:pt x="60" y="390"/>
                </a:lnTo>
                <a:lnTo>
                  <a:pt x="57" y="387"/>
                </a:lnTo>
                <a:lnTo>
                  <a:pt x="55" y="384"/>
                </a:lnTo>
                <a:lnTo>
                  <a:pt x="52" y="382"/>
                </a:lnTo>
                <a:lnTo>
                  <a:pt x="52" y="379"/>
                </a:lnTo>
                <a:lnTo>
                  <a:pt x="50" y="377"/>
                </a:lnTo>
                <a:lnTo>
                  <a:pt x="52" y="369"/>
                </a:lnTo>
                <a:lnTo>
                  <a:pt x="55" y="363"/>
                </a:lnTo>
                <a:lnTo>
                  <a:pt x="57" y="358"/>
                </a:lnTo>
                <a:lnTo>
                  <a:pt x="57" y="353"/>
                </a:lnTo>
                <a:lnTo>
                  <a:pt x="57" y="350"/>
                </a:lnTo>
                <a:lnTo>
                  <a:pt x="57" y="345"/>
                </a:lnTo>
                <a:lnTo>
                  <a:pt x="55" y="343"/>
                </a:lnTo>
                <a:lnTo>
                  <a:pt x="50" y="337"/>
                </a:lnTo>
                <a:lnTo>
                  <a:pt x="44" y="335"/>
                </a:lnTo>
                <a:lnTo>
                  <a:pt x="29" y="327"/>
                </a:lnTo>
                <a:lnTo>
                  <a:pt x="18" y="322"/>
                </a:lnTo>
                <a:lnTo>
                  <a:pt x="10" y="314"/>
                </a:lnTo>
                <a:lnTo>
                  <a:pt x="3" y="303"/>
                </a:lnTo>
                <a:lnTo>
                  <a:pt x="0" y="301"/>
                </a:lnTo>
                <a:lnTo>
                  <a:pt x="0" y="296"/>
                </a:lnTo>
                <a:lnTo>
                  <a:pt x="0" y="290"/>
                </a:lnTo>
                <a:lnTo>
                  <a:pt x="5" y="288"/>
                </a:lnTo>
                <a:lnTo>
                  <a:pt x="10" y="282"/>
                </a:lnTo>
                <a:lnTo>
                  <a:pt x="21" y="280"/>
                </a:lnTo>
                <a:lnTo>
                  <a:pt x="42" y="275"/>
                </a:lnTo>
                <a:lnTo>
                  <a:pt x="52" y="272"/>
                </a:lnTo>
                <a:lnTo>
                  <a:pt x="57" y="269"/>
                </a:lnTo>
                <a:lnTo>
                  <a:pt x="60" y="267"/>
                </a:lnTo>
                <a:lnTo>
                  <a:pt x="63" y="264"/>
                </a:lnTo>
                <a:lnTo>
                  <a:pt x="65" y="259"/>
                </a:lnTo>
                <a:lnTo>
                  <a:pt x="70" y="254"/>
                </a:lnTo>
                <a:lnTo>
                  <a:pt x="73" y="249"/>
                </a:lnTo>
                <a:lnTo>
                  <a:pt x="78" y="241"/>
                </a:lnTo>
                <a:lnTo>
                  <a:pt x="84" y="233"/>
                </a:lnTo>
                <a:lnTo>
                  <a:pt x="89" y="230"/>
                </a:lnTo>
                <a:lnTo>
                  <a:pt x="94" y="228"/>
                </a:lnTo>
                <a:lnTo>
                  <a:pt x="99" y="228"/>
                </a:lnTo>
                <a:lnTo>
                  <a:pt x="104" y="228"/>
                </a:lnTo>
                <a:lnTo>
                  <a:pt x="112" y="225"/>
                </a:lnTo>
                <a:lnTo>
                  <a:pt x="117" y="225"/>
                </a:lnTo>
                <a:lnTo>
                  <a:pt x="120" y="228"/>
                </a:lnTo>
                <a:lnTo>
                  <a:pt x="125" y="230"/>
                </a:lnTo>
                <a:lnTo>
                  <a:pt x="131" y="233"/>
                </a:lnTo>
                <a:lnTo>
                  <a:pt x="133" y="235"/>
                </a:lnTo>
                <a:lnTo>
                  <a:pt x="144" y="246"/>
                </a:lnTo>
                <a:lnTo>
                  <a:pt x="146" y="249"/>
                </a:lnTo>
                <a:lnTo>
                  <a:pt x="151" y="251"/>
                </a:lnTo>
                <a:lnTo>
                  <a:pt x="154" y="251"/>
                </a:lnTo>
                <a:lnTo>
                  <a:pt x="159" y="254"/>
                </a:lnTo>
                <a:lnTo>
                  <a:pt x="164" y="251"/>
                </a:lnTo>
                <a:lnTo>
                  <a:pt x="172" y="251"/>
                </a:lnTo>
                <a:lnTo>
                  <a:pt x="191" y="246"/>
                </a:lnTo>
                <a:lnTo>
                  <a:pt x="201" y="243"/>
                </a:lnTo>
                <a:lnTo>
                  <a:pt x="206" y="243"/>
                </a:lnTo>
                <a:lnTo>
                  <a:pt x="209" y="243"/>
                </a:lnTo>
                <a:lnTo>
                  <a:pt x="211" y="243"/>
                </a:lnTo>
                <a:lnTo>
                  <a:pt x="214" y="243"/>
                </a:lnTo>
                <a:lnTo>
                  <a:pt x="217" y="243"/>
                </a:lnTo>
                <a:lnTo>
                  <a:pt x="219" y="243"/>
                </a:lnTo>
                <a:lnTo>
                  <a:pt x="222" y="246"/>
                </a:lnTo>
                <a:lnTo>
                  <a:pt x="224" y="246"/>
                </a:lnTo>
                <a:lnTo>
                  <a:pt x="227" y="246"/>
                </a:lnTo>
                <a:lnTo>
                  <a:pt x="235" y="251"/>
                </a:lnTo>
                <a:lnTo>
                  <a:pt x="243" y="254"/>
                </a:lnTo>
                <a:lnTo>
                  <a:pt x="245" y="256"/>
                </a:lnTo>
                <a:lnTo>
                  <a:pt x="248" y="259"/>
                </a:lnTo>
                <a:lnTo>
                  <a:pt x="251" y="262"/>
                </a:lnTo>
                <a:lnTo>
                  <a:pt x="253" y="264"/>
                </a:lnTo>
                <a:lnTo>
                  <a:pt x="256" y="269"/>
                </a:lnTo>
                <a:lnTo>
                  <a:pt x="258" y="275"/>
                </a:lnTo>
                <a:lnTo>
                  <a:pt x="258" y="280"/>
                </a:lnTo>
                <a:lnTo>
                  <a:pt x="261" y="282"/>
                </a:lnTo>
                <a:lnTo>
                  <a:pt x="264" y="285"/>
                </a:lnTo>
                <a:lnTo>
                  <a:pt x="266" y="288"/>
                </a:lnTo>
                <a:lnTo>
                  <a:pt x="271" y="290"/>
                </a:lnTo>
                <a:lnTo>
                  <a:pt x="274" y="293"/>
                </a:lnTo>
                <a:lnTo>
                  <a:pt x="277" y="293"/>
                </a:lnTo>
                <a:lnTo>
                  <a:pt x="279" y="293"/>
                </a:lnTo>
                <a:lnTo>
                  <a:pt x="282" y="293"/>
                </a:lnTo>
                <a:lnTo>
                  <a:pt x="285" y="293"/>
                </a:lnTo>
                <a:lnTo>
                  <a:pt x="287" y="293"/>
                </a:lnTo>
                <a:lnTo>
                  <a:pt x="295" y="293"/>
                </a:lnTo>
                <a:lnTo>
                  <a:pt x="298" y="290"/>
                </a:lnTo>
                <a:lnTo>
                  <a:pt x="300" y="288"/>
                </a:lnTo>
                <a:lnTo>
                  <a:pt x="303" y="285"/>
                </a:lnTo>
                <a:lnTo>
                  <a:pt x="311" y="282"/>
                </a:lnTo>
                <a:lnTo>
                  <a:pt x="313" y="282"/>
                </a:lnTo>
                <a:lnTo>
                  <a:pt x="313" y="280"/>
                </a:lnTo>
                <a:lnTo>
                  <a:pt x="313" y="277"/>
                </a:lnTo>
                <a:lnTo>
                  <a:pt x="313" y="272"/>
                </a:lnTo>
                <a:lnTo>
                  <a:pt x="313" y="269"/>
                </a:lnTo>
                <a:lnTo>
                  <a:pt x="313" y="264"/>
                </a:lnTo>
                <a:lnTo>
                  <a:pt x="313" y="259"/>
                </a:lnTo>
                <a:lnTo>
                  <a:pt x="313" y="256"/>
                </a:lnTo>
                <a:lnTo>
                  <a:pt x="313" y="254"/>
                </a:lnTo>
                <a:lnTo>
                  <a:pt x="313" y="251"/>
                </a:lnTo>
                <a:lnTo>
                  <a:pt x="313" y="249"/>
                </a:lnTo>
                <a:lnTo>
                  <a:pt x="316" y="249"/>
                </a:lnTo>
                <a:lnTo>
                  <a:pt x="316" y="246"/>
                </a:lnTo>
                <a:lnTo>
                  <a:pt x="318" y="246"/>
                </a:lnTo>
                <a:lnTo>
                  <a:pt x="321" y="246"/>
                </a:lnTo>
                <a:lnTo>
                  <a:pt x="324" y="243"/>
                </a:lnTo>
                <a:lnTo>
                  <a:pt x="326" y="243"/>
                </a:lnTo>
                <a:lnTo>
                  <a:pt x="329" y="243"/>
                </a:lnTo>
                <a:lnTo>
                  <a:pt x="337" y="246"/>
                </a:lnTo>
                <a:lnTo>
                  <a:pt x="342" y="249"/>
                </a:lnTo>
                <a:lnTo>
                  <a:pt x="347" y="249"/>
                </a:lnTo>
                <a:lnTo>
                  <a:pt x="350" y="249"/>
                </a:lnTo>
                <a:lnTo>
                  <a:pt x="355" y="249"/>
                </a:lnTo>
                <a:lnTo>
                  <a:pt x="358" y="251"/>
                </a:lnTo>
                <a:lnTo>
                  <a:pt x="358" y="249"/>
                </a:lnTo>
                <a:lnTo>
                  <a:pt x="358" y="246"/>
                </a:lnTo>
                <a:lnTo>
                  <a:pt x="355" y="241"/>
                </a:lnTo>
                <a:lnTo>
                  <a:pt x="355" y="238"/>
                </a:lnTo>
                <a:lnTo>
                  <a:pt x="358" y="235"/>
                </a:lnTo>
                <a:lnTo>
                  <a:pt x="360" y="235"/>
                </a:lnTo>
                <a:lnTo>
                  <a:pt x="363" y="235"/>
                </a:lnTo>
                <a:lnTo>
                  <a:pt x="365" y="238"/>
                </a:lnTo>
                <a:lnTo>
                  <a:pt x="368" y="243"/>
                </a:lnTo>
                <a:lnTo>
                  <a:pt x="371" y="243"/>
                </a:lnTo>
                <a:lnTo>
                  <a:pt x="371" y="241"/>
                </a:lnTo>
                <a:lnTo>
                  <a:pt x="371" y="238"/>
                </a:lnTo>
                <a:lnTo>
                  <a:pt x="371" y="235"/>
                </a:lnTo>
                <a:lnTo>
                  <a:pt x="368" y="233"/>
                </a:lnTo>
                <a:lnTo>
                  <a:pt x="363" y="225"/>
                </a:lnTo>
                <a:lnTo>
                  <a:pt x="363" y="222"/>
                </a:lnTo>
                <a:lnTo>
                  <a:pt x="363" y="220"/>
                </a:lnTo>
                <a:lnTo>
                  <a:pt x="363" y="217"/>
                </a:lnTo>
                <a:lnTo>
                  <a:pt x="365" y="215"/>
                </a:lnTo>
                <a:lnTo>
                  <a:pt x="368" y="212"/>
                </a:lnTo>
                <a:lnTo>
                  <a:pt x="371" y="209"/>
                </a:lnTo>
                <a:lnTo>
                  <a:pt x="373" y="209"/>
                </a:lnTo>
                <a:lnTo>
                  <a:pt x="376" y="209"/>
                </a:lnTo>
                <a:lnTo>
                  <a:pt x="381" y="207"/>
                </a:lnTo>
                <a:lnTo>
                  <a:pt x="389" y="207"/>
                </a:lnTo>
                <a:lnTo>
                  <a:pt x="392" y="202"/>
                </a:lnTo>
                <a:lnTo>
                  <a:pt x="394" y="202"/>
                </a:lnTo>
                <a:lnTo>
                  <a:pt x="394" y="196"/>
                </a:lnTo>
                <a:lnTo>
                  <a:pt x="394" y="194"/>
                </a:lnTo>
                <a:lnTo>
                  <a:pt x="397" y="188"/>
                </a:lnTo>
                <a:lnTo>
                  <a:pt x="399" y="188"/>
                </a:lnTo>
                <a:lnTo>
                  <a:pt x="402" y="186"/>
                </a:lnTo>
                <a:lnTo>
                  <a:pt x="405" y="188"/>
                </a:lnTo>
                <a:lnTo>
                  <a:pt x="407" y="188"/>
                </a:lnTo>
                <a:lnTo>
                  <a:pt x="407" y="191"/>
                </a:lnTo>
                <a:lnTo>
                  <a:pt x="405" y="191"/>
                </a:lnTo>
                <a:lnTo>
                  <a:pt x="402" y="191"/>
                </a:lnTo>
                <a:lnTo>
                  <a:pt x="399" y="194"/>
                </a:lnTo>
                <a:lnTo>
                  <a:pt x="399" y="196"/>
                </a:lnTo>
                <a:lnTo>
                  <a:pt x="402" y="199"/>
                </a:lnTo>
                <a:lnTo>
                  <a:pt x="405" y="202"/>
                </a:lnTo>
                <a:lnTo>
                  <a:pt x="407" y="204"/>
                </a:lnTo>
                <a:lnTo>
                  <a:pt x="410" y="204"/>
                </a:lnTo>
                <a:lnTo>
                  <a:pt x="412" y="207"/>
                </a:lnTo>
                <a:lnTo>
                  <a:pt x="415" y="204"/>
                </a:lnTo>
                <a:lnTo>
                  <a:pt x="418" y="204"/>
                </a:lnTo>
                <a:lnTo>
                  <a:pt x="418" y="202"/>
                </a:lnTo>
                <a:lnTo>
                  <a:pt x="420" y="202"/>
                </a:lnTo>
                <a:lnTo>
                  <a:pt x="423" y="199"/>
                </a:lnTo>
                <a:lnTo>
                  <a:pt x="423" y="196"/>
                </a:lnTo>
                <a:lnTo>
                  <a:pt x="425" y="196"/>
                </a:lnTo>
                <a:lnTo>
                  <a:pt x="425" y="194"/>
                </a:lnTo>
                <a:lnTo>
                  <a:pt x="428" y="194"/>
                </a:lnTo>
                <a:lnTo>
                  <a:pt x="428" y="191"/>
                </a:lnTo>
                <a:lnTo>
                  <a:pt x="428" y="188"/>
                </a:lnTo>
                <a:lnTo>
                  <a:pt x="431" y="186"/>
                </a:lnTo>
                <a:lnTo>
                  <a:pt x="431" y="183"/>
                </a:lnTo>
                <a:lnTo>
                  <a:pt x="431" y="181"/>
                </a:lnTo>
                <a:lnTo>
                  <a:pt x="433" y="178"/>
                </a:lnTo>
                <a:lnTo>
                  <a:pt x="436" y="178"/>
                </a:lnTo>
                <a:lnTo>
                  <a:pt x="439" y="178"/>
                </a:lnTo>
                <a:lnTo>
                  <a:pt x="439" y="181"/>
                </a:lnTo>
                <a:lnTo>
                  <a:pt x="441" y="183"/>
                </a:lnTo>
                <a:lnTo>
                  <a:pt x="444" y="183"/>
                </a:lnTo>
                <a:lnTo>
                  <a:pt x="446" y="183"/>
                </a:lnTo>
                <a:lnTo>
                  <a:pt x="449" y="181"/>
                </a:lnTo>
                <a:lnTo>
                  <a:pt x="452" y="181"/>
                </a:lnTo>
                <a:lnTo>
                  <a:pt x="452" y="178"/>
                </a:lnTo>
                <a:lnTo>
                  <a:pt x="454" y="178"/>
                </a:lnTo>
                <a:lnTo>
                  <a:pt x="454" y="181"/>
                </a:lnTo>
                <a:lnTo>
                  <a:pt x="457" y="181"/>
                </a:lnTo>
                <a:lnTo>
                  <a:pt x="457" y="183"/>
                </a:lnTo>
                <a:lnTo>
                  <a:pt x="459" y="183"/>
                </a:lnTo>
                <a:lnTo>
                  <a:pt x="462" y="183"/>
                </a:lnTo>
                <a:lnTo>
                  <a:pt x="462" y="181"/>
                </a:lnTo>
                <a:lnTo>
                  <a:pt x="465" y="181"/>
                </a:lnTo>
                <a:lnTo>
                  <a:pt x="465" y="186"/>
                </a:lnTo>
                <a:lnTo>
                  <a:pt x="467" y="186"/>
                </a:lnTo>
                <a:lnTo>
                  <a:pt x="470" y="188"/>
                </a:lnTo>
                <a:lnTo>
                  <a:pt x="472" y="188"/>
                </a:lnTo>
                <a:lnTo>
                  <a:pt x="475" y="186"/>
                </a:lnTo>
                <a:lnTo>
                  <a:pt x="475" y="183"/>
                </a:lnTo>
                <a:lnTo>
                  <a:pt x="478" y="181"/>
                </a:lnTo>
                <a:lnTo>
                  <a:pt x="480" y="178"/>
                </a:lnTo>
                <a:lnTo>
                  <a:pt x="483" y="178"/>
                </a:lnTo>
                <a:lnTo>
                  <a:pt x="486" y="175"/>
                </a:lnTo>
                <a:lnTo>
                  <a:pt x="486" y="173"/>
                </a:lnTo>
                <a:lnTo>
                  <a:pt x="488" y="173"/>
                </a:lnTo>
                <a:lnTo>
                  <a:pt x="491" y="170"/>
                </a:lnTo>
                <a:lnTo>
                  <a:pt x="493" y="168"/>
                </a:lnTo>
                <a:lnTo>
                  <a:pt x="496" y="168"/>
                </a:lnTo>
                <a:lnTo>
                  <a:pt x="496" y="165"/>
                </a:lnTo>
                <a:lnTo>
                  <a:pt x="499" y="165"/>
                </a:lnTo>
                <a:lnTo>
                  <a:pt x="504" y="168"/>
                </a:lnTo>
                <a:lnTo>
                  <a:pt x="506" y="168"/>
                </a:lnTo>
                <a:lnTo>
                  <a:pt x="509" y="168"/>
                </a:lnTo>
                <a:lnTo>
                  <a:pt x="512" y="168"/>
                </a:lnTo>
                <a:lnTo>
                  <a:pt x="514" y="168"/>
                </a:lnTo>
                <a:lnTo>
                  <a:pt x="514" y="170"/>
                </a:lnTo>
                <a:lnTo>
                  <a:pt x="517" y="170"/>
                </a:lnTo>
                <a:lnTo>
                  <a:pt x="517" y="173"/>
                </a:lnTo>
                <a:lnTo>
                  <a:pt x="519" y="173"/>
                </a:lnTo>
                <a:lnTo>
                  <a:pt x="522" y="173"/>
                </a:lnTo>
                <a:lnTo>
                  <a:pt x="525" y="173"/>
                </a:lnTo>
                <a:lnTo>
                  <a:pt x="525" y="175"/>
                </a:lnTo>
                <a:lnTo>
                  <a:pt x="527" y="175"/>
                </a:lnTo>
                <a:lnTo>
                  <a:pt x="527" y="173"/>
                </a:lnTo>
                <a:lnTo>
                  <a:pt x="530" y="173"/>
                </a:lnTo>
                <a:lnTo>
                  <a:pt x="532" y="175"/>
                </a:lnTo>
                <a:lnTo>
                  <a:pt x="535" y="178"/>
                </a:lnTo>
                <a:lnTo>
                  <a:pt x="535" y="181"/>
                </a:lnTo>
                <a:lnTo>
                  <a:pt x="538" y="181"/>
                </a:lnTo>
                <a:lnTo>
                  <a:pt x="540" y="181"/>
                </a:lnTo>
                <a:lnTo>
                  <a:pt x="543" y="181"/>
                </a:lnTo>
                <a:lnTo>
                  <a:pt x="546" y="181"/>
                </a:lnTo>
                <a:lnTo>
                  <a:pt x="548" y="181"/>
                </a:lnTo>
                <a:lnTo>
                  <a:pt x="551" y="181"/>
                </a:lnTo>
                <a:lnTo>
                  <a:pt x="553" y="181"/>
                </a:lnTo>
                <a:lnTo>
                  <a:pt x="556" y="181"/>
                </a:lnTo>
                <a:lnTo>
                  <a:pt x="556" y="183"/>
                </a:lnTo>
                <a:lnTo>
                  <a:pt x="556" y="186"/>
                </a:lnTo>
                <a:lnTo>
                  <a:pt x="556" y="188"/>
                </a:lnTo>
                <a:lnTo>
                  <a:pt x="559" y="188"/>
                </a:lnTo>
                <a:lnTo>
                  <a:pt x="559" y="191"/>
                </a:lnTo>
                <a:lnTo>
                  <a:pt x="561" y="191"/>
                </a:lnTo>
                <a:lnTo>
                  <a:pt x="564" y="188"/>
                </a:lnTo>
                <a:lnTo>
                  <a:pt x="566" y="188"/>
                </a:lnTo>
                <a:lnTo>
                  <a:pt x="569" y="188"/>
                </a:lnTo>
                <a:lnTo>
                  <a:pt x="572" y="186"/>
                </a:lnTo>
                <a:lnTo>
                  <a:pt x="572" y="188"/>
                </a:lnTo>
                <a:lnTo>
                  <a:pt x="574" y="188"/>
                </a:lnTo>
                <a:lnTo>
                  <a:pt x="577" y="188"/>
                </a:lnTo>
                <a:lnTo>
                  <a:pt x="577" y="186"/>
                </a:lnTo>
                <a:lnTo>
                  <a:pt x="579" y="186"/>
                </a:lnTo>
                <a:lnTo>
                  <a:pt x="582" y="186"/>
                </a:lnTo>
                <a:lnTo>
                  <a:pt x="585" y="186"/>
                </a:lnTo>
                <a:lnTo>
                  <a:pt x="587" y="183"/>
                </a:lnTo>
                <a:lnTo>
                  <a:pt x="590" y="183"/>
                </a:lnTo>
                <a:lnTo>
                  <a:pt x="593" y="183"/>
                </a:lnTo>
                <a:lnTo>
                  <a:pt x="593" y="181"/>
                </a:lnTo>
                <a:lnTo>
                  <a:pt x="593" y="178"/>
                </a:lnTo>
                <a:lnTo>
                  <a:pt x="593" y="175"/>
                </a:lnTo>
                <a:lnTo>
                  <a:pt x="593" y="173"/>
                </a:lnTo>
                <a:lnTo>
                  <a:pt x="590" y="173"/>
                </a:lnTo>
                <a:lnTo>
                  <a:pt x="590" y="170"/>
                </a:lnTo>
                <a:lnTo>
                  <a:pt x="590" y="168"/>
                </a:lnTo>
                <a:lnTo>
                  <a:pt x="593" y="165"/>
                </a:lnTo>
                <a:lnTo>
                  <a:pt x="593" y="162"/>
                </a:lnTo>
                <a:lnTo>
                  <a:pt x="595" y="160"/>
                </a:lnTo>
                <a:lnTo>
                  <a:pt x="595" y="157"/>
                </a:lnTo>
                <a:lnTo>
                  <a:pt x="598" y="155"/>
                </a:lnTo>
                <a:lnTo>
                  <a:pt x="600" y="152"/>
                </a:lnTo>
                <a:lnTo>
                  <a:pt x="603" y="149"/>
                </a:lnTo>
                <a:lnTo>
                  <a:pt x="606" y="149"/>
                </a:lnTo>
                <a:lnTo>
                  <a:pt x="606" y="147"/>
                </a:lnTo>
                <a:lnTo>
                  <a:pt x="608" y="144"/>
                </a:lnTo>
                <a:lnTo>
                  <a:pt x="608" y="141"/>
                </a:lnTo>
                <a:lnTo>
                  <a:pt x="611" y="141"/>
                </a:lnTo>
                <a:lnTo>
                  <a:pt x="613" y="141"/>
                </a:lnTo>
                <a:lnTo>
                  <a:pt x="616" y="141"/>
                </a:lnTo>
                <a:lnTo>
                  <a:pt x="619" y="141"/>
                </a:lnTo>
                <a:lnTo>
                  <a:pt x="619" y="139"/>
                </a:lnTo>
                <a:lnTo>
                  <a:pt x="621" y="139"/>
                </a:lnTo>
                <a:lnTo>
                  <a:pt x="621" y="136"/>
                </a:lnTo>
                <a:lnTo>
                  <a:pt x="621" y="134"/>
                </a:lnTo>
                <a:lnTo>
                  <a:pt x="621" y="131"/>
                </a:lnTo>
                <a:lnTo>
                  <a:pt x="621" y="128"/>
                </a:lnTo>
                <a:lnTo>
                  <a:pt x="619" y="126"/>
                </a:lnTo>
                <a:lnTo>
                  <a:pt x="616" y="126"/>
                </a:lnTo>
                <a:lnTo>
                  <a:pt x="613" y="126"/>
                </a:lnTo>
                <a:lnTo>
                  <a:pt x="611" y="126"/>
                </a:lnTo>
                <a:lnTo>
                  <a:pt x="611" y="128"/>
                </a:lnTo>
                <a:lnTo>
                  <a:pt x="611" y="131"/>
                </a:lnTo>
                <a:lnTo>
                  <a:pt x="613" y="131"/>
                </a:lnTo>
                <a:lnTo>
                  <a:pt x="613" y="134"/>
                </a:lnTo>
                <a:lnTo>
                  <a:pt x="613" y="136"/>
                </a:lnTo>
                <a:lnTo>
                  <a:pt x="611" y="136"/>
                </a:lnTo>
                <a:lnTo>
                  <a:pt x="606" y="134"/>
                </a:lnTo>
                <a:lnTo>
                  <a:pt x="603" y="134"/>
                </a:lnTo>
                <a:lnTo>
                  <a:pt x="603" y="131"/>
                </a:lnTo>
                <a:lnTo>
                  <a:pt x="600" y="128"/>
                </a:lnTo>
                <a:lnTo>
                  <a:pt x="603" y="128"/>
                </a:lnTo>
                <a:lnTo>
                  <a:pt x="600" y="126"/>
                </a:lnTo>
                <a:lnTo>
                  <a:pt x="600" y="118"/>
                </a:lnTo>
                <a:lnTo>
                  <a:pt x="603" y="115"/>
                </a:lnTo>
                <a:lnTo>
                  <a:pt x="603" y="113"/>
                </a:lnTo>
                <a:lnTo>
                  <a:pt x="603" y="110"/>
                </a:lnTo>
                <a:lnTo>
                  <a:pt x="603" y="105"/>
                </a:lnTo>
                <a:lnTo>
                  <a:pt x="603" y="102"/>
                </a:lnTo>
                <a:lnTo>
                  <a:pt x="606" y="102"/>
                </a:lnTo>
                <a:lnTo>
                  <a:pt x="608" y="100"/>
                </a:lnTo>
                <a:lnTo>
                  <a:pt x="611" y="100"/>
                </a:lnTo>
                <a:lnTo>
                  <a:pt x="613" y="100"/>
                </a:lnTo>
                <a:lnTo>
                  <a:pt x="616" y="100"/>
                </a:lnTo>
                <a:lnTo>
                  <a:pt x="616" y="97"/>
                </a:lnTo>
                <a:lnTo>
                  <a:pt x="619" y="97"/>
                </a:lnTo>
                <a:lnTo>
                  <a:pt x="619" y="94"/>
                </a:lnTo>
                <a:lnTo>
                  <a:pt x="619" y="92"/>
                </a:lnTo>
                <a:lnTo>
                  <a:pt x="619" y="89"/>
                </a:lnTo>
                <a:lnTo>
                  <a:pt x="621" y="87"/>
                </a:lnTo>
                <a:lnTo>
                  <a:pt x="621" y="84"/>
                </a:lnTo>
                <a:lnTo>
                  <a:pt x="619" y="84"/>
                </a:lnTo>
                <a:lnTo>
                  <a:pt x="619" y="81"/>
                </a:lnTo>
                <a:lnTo>
                  <a:pt x="619" y="79"/>
                </a:lnTo>
                <a:lnTo>
                  <a:pt x="619" y="76"/>
                </a:lnTo>
                <a:lnTo>
                  <a:pt x="621" y="74"/>
                </a:lnTo>
                <a:lnTo>
                  <a:pt x="619" y="74"/>
                </a:lnTo>
                <a:lnTo>
                  <a:pt x="621" y="71"/>
                </a:lnTo>
                <a:lnTo>
                  <a:pt x="621" y="68"/>
                </a:lnTo>
                <a:lnTo>
                  <a:pt x="621" y="66"/>
                </a:lnTo>
                <a:lnTo>
                  <a:pt x="621" y="63"/>
                </a:lnTo>
                <a:lnTo>
                  <a:pt x="624" y="63"/>
                </a:lnTo>
                <a:lnTo>
                  <a:pt x="626" y="63"/>
                </a:lnTo>
                <a:lnTo>
                  <a:pt x="629" y="63"/>
                </a:lnTo>
                <a:lnTo>
                  <a:pt x="632" y="63"/>
                </a:lnTo>
                <a:lnTo>
                  <a:pt x="632" y="66"/>
                </a:lnTo>
                <a:lnTo>
                  <a:pt x="634" y="66"/>
                </a:lnTo>
                <a:lnTo>
                  <a:pt x="637" y="66"/>
                </a:lnTo>
                <a:lnTo>
                  <a:pt x="640" y="66"/>
                </a:lnTo>
                <a:lnTo>
                  <a:pt x="642" y="66"/>
                </a:lnTo>
                <a:lnTo>
                  <a:pt x="642" y="68"/>
                </a:lnTo>
                <a:lnTo>
                  <a:pt x="645" y="66"/>
                </a:lnTo>
                <a:lnTo>
                  <a:pt x="647" y="66"/>
                </a:lnTo>
                <a:lnTo>
                  <a:pt x="650" y="66"/>
                </a:lnTo>
                <a:lnTo>
                  <a:pt x="653" y="66"/>
                </a:lnTo>
                <a:lnTo>
                  <a:pt x="653" y="68"/>
                </a:lnTo>
                <a:lnTo>
                  <a:pt x="655" y="68"/>
                </a:lnTo>
                <a:lnTo>
                  <a:pt x="658" y="66"/>
                </a:lnTo>
                <a:lnTo>
                  <a:pt x="658" y="63"/>
                </a:lnTo>
                <a:lnTo>
                  <a:pt x="658" y="60"/>
                </a:lnTo>
                <a:lnTo>
                  <a:pt x="660" y="60"/>
                </a:lnTo>
                <a:lnTo>
                  <a:pt x="660" y="58"/>
                </a:lnTo>
                <a:lnTo>
                  <a:pt x="660" y="55"/>
                </a:lnTo>
                <a:lnTo>
                  <a:pt x="663" y="53"/>
                </a:lnTo>
                <a:lnTo>
                  <a:pt x="666" y="50"/>
                </a:lnTo>
                <a:lnTo>
                  <a:pt x="666" y="47"/>
                </a:lnTo>
                <a:lnTo>
                  <a:pt x="668" y="40"/>
                </a:lnTo>
                <a:lnTo>
                  <a:pt x="671" y="37"/>
                </a:lnTo>
                <a:lnTo>
                  <a:pt x="671" y="34"/>
                </a:lnTo>
                <a:lnTo>
                  <a:pt x="673" y="32"/>
                </a:lnTo>
                <a:lnTo>
                  <a:pt x="676" y="29"/>
                </a:lnTo>
                <a:lnTo>
                  <a:pt x="676" y="27"/>
                </a:lnTo>
                <a:lnTo>
                  <a:pt x="679" y="24"/>
                </a:lnTo>
                <a:lnTo>
                  <a:pt x="679" y="21"/>
                </a:lnTo>
                <a:lnTo>
                  <a:pt x="681" y="19"/>
                </a:lnTo>
                <a:lnTo>
                  <a:pt x="684" y="16"/>
                </a:lnTo>
                <a:lnTo>
                  <a:pt x="684" y="13"/>
                </a:lnTo>
                <a:lnTo>
                  <a:pt x="684" y="11"/>
                </a:lnTo>
                <a:lnTo>
                  <a:pt x="686" y="11"/>
                </a:lnTo>
                <a:lnTo>
                  <a:pt x="686" y="8"/>
                </a:lnTo>
                <a:lnTo>
                  <a:pt x="689" y="8"/>
                </a:lnTo>
                <a:lnTo>
                  <a:pt x="692" y="8"/>
                </a:lnTo>
                <a:lnTo>
                  <a:pt x="694" y="6"/>
                </a:lnTo>
                <a:lnTo>
                  <a:pt x="697" y="0"/>
                </a:lnTo>
                <a:lnTo>
                  <a:pt x="700" y="0"/>
                </a:lnTo>
                <a:lnTo>
                  <a:pt x="702" y="0"/>
                </a:lnTo>
                <a:lnTo>
                  <a:pt x="705" y="0"/>
                </a:lnTo>
                <a:lnTo>
                  <a:pt x="707" y="3"/>
                </a:lnTo>
                <a:lnTo>
                  <a:pt x="710" y="6"/>
                </a:lnTo>
                <a:lnTo>
                  <a:pt x="710" y="8"/>
                </a:lnTo>
                <a:lnTo>
                  <a:pt x="713" y="8"/>
                </a:lnTo>
                <a:lnTo>
                  <a:pt x="715" y="19"/>
                </a:lnTo>
                <a:lnTo>
                  <a:pt x="715" y="21"/>
                </a:lnTo>
                <a:lnTo>
                  <a:pt x="718" y="24"/>
                </a:lnTo>
                <a:lnTo>
                  <a:pt x="720" y="24"/>
                </a:lnTo>
                <a:lnTo>
                  <a:pt x="723" y="24"/>
                </a:lnTo>
                <a:close/>
              </a:path>
            </a:pathLst>
          </a:custGeom>
          <a:noFill/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4" name="Freeform 14"/>
          <p:cNvSpPr>
            <a:spLocks noChangeAspect="1"/>
          </p:cNvSpPr>
          <p:nvPr userDrawn="1"/>
        </p:nvSpPr>
        <p:spPr bwMode="auto">
          <a:xfrm>
            <a:off x="550630" y="91250"/>
            <a:ext cx="8142443" cy="6686122"/>
          </a:xfrm>
          <a:custGeom>
            <a:avLst/>
            <a:gdLst>
              <a:gd name="T0" fmla="*/ 52 w 376"/>
              <a:gd name="T1" fmla="*/ 34 h 285"/>
              <a:gd name="T2" fmla="*/ 71 w 376"/>
              <a:gd name="T3" fmla="*/ 29 h 285"/>
              <a:gd name="T4" fmla="*/ 76 w 376"/>
              <a:gd name="T5" fmla="*/ 5 h 285"/>
              <a:gd name="T6" fmla="*/ 89 w 376"/>
              <a:gd name="T7" fmla="*/ 5 h 285"/>
              <a:gd name="T8" fmla="*/ 97 w 376"/>
              <a:gd name="T9" fmla="*/ 10 h 285"/>
              <a:gd name="T10" fmla="*/ 105 w 376"/>
              <a:gd name="T11" fmla="*/ 29 h 285"/>
              <a:gd name="T12" fmla="*/ 118 w 376"/>
              <a:gd name="T13" fmla="*/ 26 h 285"/>
              <a:gd name="T14" fmla="*/ 144 w 376"/>
              <a:gd name="T15" fmla="*/ 16 h 285"/>
              <a:gd name="T16" fmla="*/ 159 w 376"/>
              <a:gd name="T17" fmla="*/ 23 h 285"/>
              <a:gd name="T18" fmla="*/ 175 w 376"/>
              <a:gd name="T19" fmla="*/ 26 h 285"/>
              <a:gd name="T20" fmla="*/ 186 w 376"/>
              <a:gd name="T21" fmla="*/ 16 h 285"/>
              <a:gd name="T22" fmla="*/ 196 w 376"/>
              <a:gd name="T23" fmla="*/ 13 h 285"/>
              <a:gd name="T24" fmla="*/ 201 w 376"/>
              <a:gd name="T25" fmla="*/ 34 h 285"/>
              <a:gd name="T26" fmla="*/ 209 w 376"/>
              <a:gd name="T27" fmla="*/ 52 h 285"/>
              <a:gd name="T28" fmla="*/ 243 w 376"/>
              <a:gd name="T29" fmla="*/ 29 h 285"/>
              <a:gd name="T30" fmla="*/ 253 w 376"/>
              <a:gd name="T31" fmla="*/ 42 h 285"/>
              <a:gd name="T32" fmla="*/ 261 w 376"/>
              <a:gd name="T33" fmla="*/ 60 h 285"/>
              <a:gd name="T34" fmla="*/ 272 w 376"/>
              <a:gd name="T35" fmla="*/ 76 h 285"/>
              <a:gd name="T36" fmla="*/ 277 w 376"/>
              <a:gd name="T37" fmla="*/ 89 h 285"/>
              <a:gd name="T38" fmla="*/ 287 w 376"/>
              <a:gd name="T39" fmla="*/ 99 h 285"/>
              <a:gd name="T40" fmla="*/ 298 w 376"/>
              <a:gd name="T41" fmla="*/ 110 h 285"/>
              <a:gd name="T42" fmla="*/ 376 w 376"/>
              <a:gd name="T43" fmla="*/ 133 h 285"/>
              <a:gd name="T44" fmla="*/ 295 w 376"/>
              <a:gd name="T45" fmla="*/ 245 h 285"/>
              <a:gd name="T46" fmla="*/ 282 w 376"/>
              <a:gd name="T47" fmla="*/ 248 h 285"/>
              <a:gd name="T48" fmla="*/ 256 w 376"/>
              <a:gd name="T49" fmla="*/ 256 h 285"/>
              <a:gd name="T50" fmla="*/ 243 w 376"/>
              <a:gd name="T51" fmla="*/ 256 h 285"/>
              <a:gd name="T52" fmla="*/ 230 w 376"/>
              <a:gd name="T53" fmla="*/ 256 h 285"/>
              <a:gd name="T54" fmla="*/ 217 w 376"/>
              <a:gd name="T55" fmla="*/ 266 h 285"/>
              <a:gd name="T56" fmla="*/ 204 w 376"/>
              <a:gd name="T57" fmla="*/ 282 h 285"/>
              <a:gd name="T58" fmla="*/ 180 w 376"/>
              <a:gd name="T59" fmla="*/ 274 h 285"/>
              <a:gd name="T60" fmla="*/ 170 w 376"/>
              <a:gd name="T61" fmla="*/ 269 h 285"/>
              <a:gd name="T62" fmla="*/ 152 w 376"/>
              <a:gd name="T63" fmla="*/ 266 h 285"/>
              <a:gd name="T64" fmla="*/ 136 w 376"/>
              <a:gd name="T65" fmla="*/ 261 h 285"/>
              <a:gd name="T66" fmla="*/ 128 w 376"/>
              <a:gd name="T67" fmla="*/ 266 h 285"/>
              <a:gd name="T68" fmla="*/ 120 w 376"/>
              <a:gd name="T69" fmla="*/ 277 h 285"/>
              <a:gd name="T70" fmla="*/ 99 w 376"/>
              <a:gd name="T71" fmla="*/ 277 h 285"/>
              <a:gd name="T72" fmla="*/ 84 w 376"/>
              <a:gd name="T73" fmla="*/ 269 h 285"/>
              <a:gd name="T74" fmla="*/ 71 w 376"/>
              <a:gd name="T75" fmla="*/ 269 h 285"/>
              <a:gd name="T76" fmla="*/ 52 w 376"/>
              <a:gd name="T77" fmla="*/ 259 h 285"/>
              <a:gd name="T78" fmla="*/ 37 w 376"/>
              <a:gd name="T79" fmla="*/ 253 h 285"/>
              <a:gd name="T80" fmla="*/ 18 w 376"/>
              <a:gd name="T81" fmla="*/ 253 h 285"/>
              <a:gd name="T82" fmla="*/ 21 w 376"/>
              <a:gd name="T83" fmla="*/ 264 h 285"/>
              <a:gd name="T84" fmla="*/ 5 w 376"/>
              <a:gd name="T85" fmla="*/ 261 h 285"/>
              <a:gd name="T86" fmla="*/ 3 w 376"/>
              <a:gd name="T87" fmla="*/ 245 h 285"/>
              <a:gd name="T88" fmla="*/ 5 w 376"/>
              <a:gd name="T89" fmla="*/ 225 h 285"/>
              <a:gd name="T90" fmla="*/ 13 w 376"/>
              <a:gd name="T91" fmla="*/ 214 h 285"/>
              <a:gd name="T92" fmla="*/ 18 w 376"/>
              <a:gd name="T93" fmla="*/ 204 h 285"/>
              <a:gd name="T94" fmla="*/ 26 w 376"/>
              <a:gd name="T95" fmla="*/ 193 h 285"/>
              <a:gd name="T96" fmla="*/ 26 w 376"/>
              <a:gd name="T97" fmla="*/ 178 h 285"/>
              <a:gd name="T98" fmla="*/ 29 w 376"/>
              <a:gd name="T99" fmla="*/ 162 h 285"/>
              <a:gd name="T100" fmla="*/ 32 w 376"/>
              <a:gd name="T101" fmla="*/ 151 h 285"/>
              <a:gd name="T102" fmla="*/ 21 w 376"/>
              <a:gd name="T103" fmla="*/ 141 h 285"/>
              <a:gd name="T104" fmla="*/ 26 w 376"/>
              <a:gd name="T105" fmla="*/ 104 h 285"/>
              <a:gd name="T106" fmla="*/ 29 w 376"/>
              <a:gd name="T107" fmla="*/ 89 h 285"/>
              <a:gd name="T108" fmla="*/ 37 w 376"/>
              <a:gd name="T109" fmla="*/ 81 h 285"/>
              <a:gd name="T110" fmla="*/ 42 w 376"/>
              <a:gd name="T111" fmla="*/ 70 h 285"/>
              <a:gd name="T112" fmla="*/ 45 w 376"/>
              <a:gd name="T113" fmla="*/ 50 h 2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376" h="285">
                <a:moveTo>
                  <a:pt x="29" y="52"/>
                </a:moveTo>
                <a:lnTo>
                  <a:pt x="42" y="39"/>
                </a:lnTo>
                <a:lnTo>
                  <a:pt x="39" y="34"/>
                </a:lnTo>
                <a:lnTo>
                  <a:pt x="42" y="34"/>
                </a:lnTo>
                <a:lnTo>
                  <a:pt x="45" y="34"/>
                </a:lnTo>
                <a:lnTo>
                  <a:pt x="50" y="34"/>
                </a:lnTo>
                <a:lnTo>
                  <a:pt x="52" y="34"/>
                </a:lnTo>
                <a:lnTo>
                  <a:pt x="55" y="34"/>
                </a:lnTo>
                <a:lnTo>
                  <a:pt x="58" y="31"/>
                </a:lnTo>
                <a:lnTo>
                  <a:pt x="60" y="31"/>
                </a:lnTo>
                <a:lnTo>
                  <a:pt x="63" y="31"/>
                </a:lnTo>
                <a:lnTo>
                  <a:pt x="68" y="31"/>
                </a:lnTo>
                <a:lnTo>
                  <a:pt x="71" y="31"/>
                </a:lnTo>
                <a:lnTo>
                  <a:pt x="71" y="29"/>
                </a:lnTo>
                <a:lnTo>
                  <a:pt x="71" y="26"/>
                </a:lnTo>
                <a:lnTo>
                  <a:pt x="71" y="23"/>
                </a:lnTo>
                <a:lnTo>
                  <a:pt x="73" y="16"/>
                </a:lnTo>
                <a:lnTo>
                  <a:pt x="76" y="13"/>
                </a:lnTo>
                <a:lnTo>
                  <a:pt x="76" y="10"/>
                </a:lnTo>
                <a:lnTo>
                  <a:pt x="76" y="8"/>
                </a:lnTo>
                <a:lnTo>
                  <a:pt x="76" y="5"/>
                </a:lnTo>
                <a:lnTo>
                  <a:pt x="79" y="5"/>
                </a:lnTo>
                <a:lnTo>
                  <a:pt x="79" y="3"/>
                </a:lnTo>
                <a:lnTo>
                  <a:pt x="81" y="3"/>
                </a:lnTo>
                <a:lnTo>
                  <a:pt x="84" y="3"/>
                </a:lnTo>
                <a:lnTo>
                  <a:pt x="86" y="3"/>
                </a:lnTo>
                <a:lnTo>
                  <a:pt x="89" y="3"/>
                </a:lnTo>
                <a:lnTo>
                  <a:pt x="89" y="5"/>
                </a:lnTo>
                <a:lnTo>
                  <a:pt x="94" y="5"/>
                </a:lnTo>
                <a:lnTo>
                  <a:pt x="94" y="0"/>
                </a:lnTo>
                <a:lnTo>
                  <a:pt x="97" y="0"/>
                </a:lnTo>
                <a:lnTo>
                  <a:pt x="97" y="5"/>
                </a:lnTo>
                <a:lnTo>
                  <a:pt x="99" y="8"/>
                </a:lnTo>
                <a:lnTo>
                  <a:pt x="97" y="8"/>
                </a:lnTo>
                <a:lnTo>
                  <a:pt x="97" y="10"/>
                </a:lnTo>
                <a:lnTo>
                  <a:pt x="97" y="13"/>
                </a:lnTo>
                <a:lnTo>
                  <a:pt x="97" y="21"/>
                </a:lnTo>
                <a:lnTo>
                  <a:pt x="97" y="23"/>
                </a:lnTo>
                <a:lnTo>
                  <a:pt x="97" y="29"/>
                </a:lnTo>
                <a:lnTo>
                  <a:pt x="99" y="29"/>
                </a:lnTo>
                <a:lnTo>
                  <a:pt x="102" y="29"/>
                </a:lnTo>
                <a:lnTo>
                  <a:pt x="105" y="29"/>
                </a:lnTo>
                <a:lnTo>
                  <a:pt x="107" y="26"/>
                </a:lnTo>
                <a:lnTo>
                  <a:pt x="105" y="23"/>
                </a:lnTo>
                <a:lnTo>
                  <a:pt x="107" y="23"/>
                </a:lnTo>
                <a:lnTo>
                  <a:pt x="107" y="26"/>
                </a:lnTo>
                <a:lnTo>
                  <a:pt x="110" y="29"/>
                </a:lnTo>
                <a:lnTo>
                  <a:pt x="112" y="29"/>
                </a:lnTo>
                <a:lnTo>
                  <a:pt x="118" y="26"/>
                </a:lnTo>
                <a:lnTo>
                  <a:pt x="120" y="26"/>
                </a:lnTo>
                <a:lnTo>
                  <a:pt x="136" y="21"/>
                </a:lnTo>
                <a:lnTo>
                  <a:pt x="141" y="16"/>
                </a:lnTo>
                <a:lnTo>
                  <a:pt x="149" y="8"/>
                </a:lnTo>
                <a:lnTo>
                  <a:pt x="152" y="8"/>
                </a:lnTo>
                <a:lnTo>
                  <a:pt x="152" y="10"/>
                </a:lnTo>
                <a:lnTo>
                  <a:pt x="144" y="16"/>
                </a:lnTo>
                <a:lnTo>
                  <a:pt x="144" y="18"/>
                </a:lnTo>
                <a:lnTo>
                  <a:pt x="144" y="21"/>
                </a:lnTo>
                <a:lnTo>
                  <a:pt x="146" y="23"/>
                </a:lnTo>
                <a:lnTo>
                  <a:pt x="152" y="21"/>
                </a:lnTo>
                <a:lnTo>
                  <a:pt x="157" y="18"/>
                </a:lnTo>
                <a:lnTo>
                  <a:pt x="159" y="18"/>
                </a:lnTo>
                <a:lnTo>
                  <a:pt x="159" y="23"/>
                </a:lnTo>
                <a:lnTo>
                  <a:pt x="159" y="26"/>
                </a:lnTo>
                <a:lnTo>
                  <a:pt x="162" y="29"/>
                </a:lnTo>
                <a:lnTo>
                  <a:pt x="165" y="29"/>
                </a:lnTo>
                <a:lnTo>
                  <a:pt x="167" y="26"/>
                </a:lnTo>
                <a:lnTo>
                  <a:pt x="170" y="26"/>
                </a:lnTo>
                <a:lnTo>
                  <a:pt x="172" y="26"/>
                </a:lnTo>
                <a:lnTo>
                  <a:pt x="175" y="26"/>
                </a:lnTo>
                <a:lnTo>
                  <a:pt x="175" y="23"/>
                </a:lnTo>
                <a:lnTo>
                  <a:pt x="178" y="23"/>
                </a:lnTo>
                <a:lnTo>
                  <a:pt x="180" y="21"/>
                </a:lnTo>
                <a:lnTo>
                  <a:pt x="183" y="21"/>
                </a:lnTo>
                <a:lnTo>
                  <a:pt x="183" y="18"/>
                </a:lnTo>
                <a:lnTo>
                  <a:pt x="186" y="18"/>
                </a:lnTo>
                <a:lnTo>
                  <a:pt x="186" y="16"/>
                </a:lnTo>
                <a:lnTo>
                  <a:pt x="188" y="16"/>
                </a:lnTo>
                <a:lnTo>
                  <a:pt x="188" y="13"/>
                </a:lnTo>
                <a:lnTo>
                  <a:pt x="191" y="13"/>
                </a:lnTo>
                <a:lnTo>
                  <a:pt x="191" y="10"/>
                </a:lnTo>
                <a:lnTo>
                  <a:pt x="193" y="10"/>
                </a:lnTo>
                <a:lnTo>
                  <a:pt x="196" y="10"/>
                </a:lnTo>
                <a:lnTo>
                  <a:pt x="196" y="13"/>
                </a:lnTo>
                <a:lnTo>
                  <a:pt x="196" y="16"/>
                </a:lnTo>
                <a:lnTo>
                  <a:pt x="196" y="21"/>
                </a:lnTo>
                <a:lnTo>
                  <a:pt x="199" y="21"/>
                </a:lnTo>
                <a:lnTo>
                  <a:pt x="199" y="23"/>
                </a:lnTo>
                <a:lnTo>
                  <a:pt x="199" y="26"/>
                </a:lnTo>
                <a:lnTo>
                  <a:pt x="199" y="29"/>
                </a:lnTo>
                <a:lnTo>
                  <a:pt x="201" y="34"/>
                </a:lnTo>
                <a:lnTo>
                  <a:pt x="201" y="37"/>
                </a:lnTo>
                <a:lnTo>
                  <a:pt x="204" y="39"/>
                </a:lnTo>
                <a:lnTo>
                  <a:pt x="204" y="44"/>
                </a:lnTo>
                <a:lnTo>
                  <a:pt x="206" y="47"/>
                </a:lnTo>
                <a:lnTo>
                  <a:pt x="206" y="50"/>
                </a:lnTo>
                <a:lnTo>
                  <a:pt x="209" y="50"/>
                </a:lnTo>
                <a:lnTo>
                  <a:pt x="209" y="52"/>
                </a:lnTo>
                <a:lnTo>
                  <a:pt x="214" y="50"/>
                </a:lnTo>
                <a:lnTo>
                  <a:pt x="217" y="47"/>
                </a:lnTo>
                <a:lnTo>
                  <a:pt x="225" y="39"/>
                </a:lnTo>
                <a:lnTo>
                  <a:pt x="227" y="39"/>
                </a:lnTo>
                <a:lnTo>
                  <a:pt x="235" y="34"/>
                </a:lnTo>
                <a:lnTo>
                  <a:pt x="240" y="31"/>
                </a:lnTo>
                <a:lnTo>
                  <a:pt x="243" y="29"/>
                </a:lnTo>
                <a:lnTo>
                  <a:pt x="243" y="26"/>
                </a:lnTo>
                <a:lnTo>
                  <a:pt x="243" y="29"/>
                </a:lnTo>
                <a:lnTo>
                  <a:pt x="246" y="29"/>
                </a:lnTo>
                <a:lnTo>
                  <a:pt x="246" y="37"/>
                </a:lnTo>
                <a:lnTo>
                  <a:pt x="248" y="42"/>
                </a:lnTo>
                <a:lnTo>
                  <a:pt x="253" y="39"/>
                </a:lnTo>
                <a:lnTo>
                  <a:pt x="253" y="42"/>
                </a:lnTo>
                <a:lnTo>
                  <a:pt x="256" y="44"/>
                </a:lnTo>
                <a:lnTo>
                  <a:pt x="259" y="47"/>
                </a:lnTo>
                <a:lnTo>
                  <a:pt x="259" y="50"/>
                </a:lnTo>
                <a:lnTo>
                  <a:pt x="259" y="52"/>
                </a:lnTo>
                <a:lnTo>
                  <a:pt x="259" y="55"/>
                </a:lnTo>
                <a:lnTo>
                  <a:pt x="259" y="57"/>
                </a:lnTo>
                <a:lnTo>
                  <a:pt x="261" y="60"/>
                </a:lnTo>
                <a:lnTo>
                  <a:pt x="264" y="63"/>
                </a:lnTo>
                <a:lnTo>
                  <a:pt x="266" y="70"/>
                </a:lnTo>
                <a:lnTo>
                  <a:pt x="269" y="73"/>
                </a:lnTo>
                <a:lnTo>
                  <a:pt x="266" y="73"/>
                </a:lnTo>
                <a:lnTo>
                  <a:pt x="266" y="76"/>
                </a:lnTo>
                <a:lnTo>
                  <a:pt x="269" y="76"/>
                </a:lnTo>
                <a:lnTo>
                  <a:pt x="272" y="76"/>
                </a:lnTo>
                <a:lnTo>
                  <a:pt x="272" y="78"/>
                </a:lnTo>
                <a:lnTo>
                  <a:pt x="272" y="81"/>
                </a:lnTo>
                <a:lnTo>
                  <a:pt x="274" y="81"/>
                </a:lnTo>
                <a:lnTo>
                  <a:pt x="274" y="84"/>
                </a:lnTo>
                <a:lnTo>
                  <a:pt x="274" y="86"/>
                </a:lnTo>
                <a:lnTo>
                  <a:pt x="277" y="86"/>
                </a:lnTo>
                <a:lnTo>
                  <a:pt x="277" y="89"/>
                </a:lnTo>
                <a:lnTo>
                  <a:pt x="279" y="89"/>
                </a:lnTo>
                <a:lnTo>
                  <a:pt x="279" y="91"/>
                </a:lnTo>
                <a:lnTo>
                  <a:pt x="282" y="91"/>
                </a:lnTo>
                <a:lnTo>
                  <a:pt x="282" y="94"/>
                </a:lnTo>
                <a:lnTo>
                  <a:pt x="282" y="97"/>
                </a:lnTo>
                <a:lnTo>
                  <a:pt x="285" y="99"/>
                </a:lnTo>
                <a:lnTo>
                  <a:pt x="287" y="99"/>
                </a:lnTo>
                <a:lnTo>
                  <a:pt x="290" y="99"/>
                </a:lnTo>
                <a:lnTo>
                  <a:pt x="290" y="102"/>
                </a:lnTo>
                <a:lnTo>
                  <a:pt x="290" y="104"/>
                </a:lnTo>
                <a:lnTo>
                  <a:pt x="293" y="104"/>
                </a:lnTo>
                <a:lnTo>
                  <a:pt x="293" y="107"/>
                </a:lnTo>
                <a:lnTo>
                  <a:pt x="295" y="110"/>
                </a:lnTo>
                <a:lnTo>
                  <a:pt x="298" y="110"/>
                </a:lnTo>
                <a:lnTo>
                  <a:pt x="298" y="112"/>
                </a:lnTo>
                <a:lnTo>
                  <a:pt x="319" y="99"/>
                </a:lnTo>
                <a:lnTo>
                  <a:pt x="319" y="97"/>
                </a:lnTo>
                <a:lnTo>
                  <a:pt x="332" y="73"/>
                </a:lnTo>
                <a:lnTo>
                  <a:pt x="334" y="70"/>
                </a:lnTo>
                <a:lnTo>
                  <a:pt x="342" y="76"/>
                </a:lnTo>
                <a:lnTo>
                  <a:pt x="376" y="133"/>
                </a:lnTo>
                <a:lnTo>
                  <a:pt x="371" y="138"/>
                </a:lnTo>
                <a:lnTo>
                  <a:pt x="340" y="159"/>
                </a:lnTo>
                <a:lnTo>
                  <a:pt x="298" y="172"/>
                </a:lnTo>
                <a:lnTo>
                  <a:pt x="290" y="243"/>
                </a:lnTo>
                <a:lnTo>
                  <a:pt x="293" y="243"/>
                </a:lnTo>
                <a:lnTo>
                  <a:pt x="293" y="245"/>
                </a:lnTo>
                <a:lnTo>
                  <a:pt x="295" y="245"/>
                </a:lnTo>
                <a:lnTo>
                  <a:pt x="295" y="248"/>
                </a:lnTo>
                <a:lnTo>
                  <a:pt x="293" y="248"/>
                </a:lnTo>
                <a:lnTo>
                  <a:pt x="290" y="248"/>
                </a:lnTo>
                <a:lnTo>
                  <a:pt x="287" y="245"/>
                </a:lnTo>
                <a:lnTo>
                  <a:pt x="285" y="245"/>
                </a:lnTo>
                <a:lnTo>
                  <a:pt x="282" y="245"/>
                </a:lnTo>
                <a:lnTo>
                  <a:pt x="282" y="248"/>
                </a:lnTo>
                <a:lnTo>
                  <a:pt x="277" y="251"/>
                </a:lnTo>
                <a:lnTo>
                  <a:pt x="274" y="253"/>
                </a:lnTo>
                <a:lnTo>
                  <a:pt x="272" y="253"/>
                </a:lnTo>
                <a:lnTo>
                  <a:pt x="266" y="256"/>
                </a:lnTo>
                <a:lnTo>
                  <a:pt x="261" y="256"/>
                </a:lnTo>
                <a:lnTo>
                  <a:pt x="259" y="256"/>
                </a:lnTo>
                <a:lnTo>
                  <a:pt x="256" y="256"/>
                </a:lnTo>
                <a:lnTo>
                  <a:pt x="253" y="253"/>
                </a:lnTo>
                <a:lnTo>
                  <a:pt x="251" y="253"/>
                </a:lnTo>
                <a:lnTo>
                  <a:pt x="248" y="253"/>
                </a:lnTo>
                <a:lnTo>
                  <a:pt x="248" y="256"/>
                </a:lnTo>
                <a:lnTo>
                  <a:pt x="246" y="253"/>
                </a:lnTo>
                <a:lnTo>
                  <a:pt x="246" y="256"/>
                </a:lnTo>
                <a:lnTo>
                  <a:pt x="243" y="256"/>
                </a:lnTo>
                <a:lnTo>
                  <a:pt x="240" y="256"/>
                </a:lnTo>
                <a:lnTo>
                  <a:pt x="238" y="256"/>
                </a:lnTo>
                <a:lnTo>
                  <a:pt x="235" y="256"/>
                </a:lnTo>
                <a:lnTo>
                  <a:pt x="235" y="253"/>
                </a:lnTo>
                <a:lnTo>
                  <a:pt x="235" y="256"/>
                </a:lnTo>
                <a:lnTo>
                  <a:pt x="233" y="256"/>
                </a:lnTo>
                <a:lnTo>
                  <a:pt x="230" y="256"/>
                </a:lnTo>
                <a:lnTo>
                  <a:pt x="230" y="253"/>
                </a:lnTo>
                <a:lnTo>
                  <a:pt x="227" y="253"/>
                </a:lnTo>
                <a:lnTo>
                  <a:pt x="225" y="253"/>
                </a:lnTo>
                <a:lnTo>
                  <a:pt x="225" y="256"/>
                </a:lnTo>
                <a:lnTo>
                  <a:pt x="219" y="259"/>
                </a:lnTo>
                <a:lnTo>
                  <a:pt x="219" y="261"/>
                </a:lnTo>
                <a:lnTo>
                  <a:pt x="217" y="266"/>
                </a:lnTo>
                <a:lnTo>
                  <a:pt x="214" y="269"/>
                </a:lnTo>
                <a:lnTo>
                  <a:pt x="214" y="277"/>
                </a:lnTo>
                <a:lnTo>
                  <a:pt x="214" y="279"/>
                </a:lnTo>
                <a:lnTo>
                  <a:pt x="212" y="279"/>
                </a:lnTo>
                <a:lnTo>
                  <a:pt x="209" y="282"/>
                </a:lnTo>
                <a:lnTo>
                  <a:pt x="204" y="285"/>
                </a:lnTo>
                <a:lnTo>
                  <a:pt x="204" y="282"/>
                </a:lnTo>
                <a:lnTo>
                  <a:pt x="191" y="279"/>
                </a:lnTo>
                <a:lnTo>
                  <a:pt x="188" y="279"/>
                </a:lnTo>
                <a:lnTo>
                  <a:pt x="188" y="277"/>
                </a:lnTo>
                <a:lnTo>
                  <a:pt x="186" y="277"/>
                </a:lnTo>
                <a:lnTo>
                  <a:pt x="186" y="274"/>
                </a:lnTo>
                <a:lnTo>
                  <a:pt x="183" y="274"/>
                </a:lnTo>
                <a:lnTo>
                  <a:pt x="180" y="274"/>
                </a:lnTo>
                <a:lnTo>
                  <a:pt x="180" y="272"/>
                </a:lnTo>
                <a:lnTo>
                  <a:pt x="178" y="272"/>
                </a:lnTo>
                <a:lnTo>
                  <a:pt x="175" y="272"/>
                </a:lnTo>
                <a:lnTo>
                  <a:pt x="172" y="274"/>
                </a:lnTo>
                <a:lnTo>
                  <a:pt x="172" y="272"/>
                </a:lnTo>
                <a:lnTo>
                  <a:pt x="170" y="272"/>
                </a:lnTo>
                <a:lnTo>
                  <a:pt x="170" y="269"/>
                </a:lnTo>
                <a:lnTo>
                  <a:pt x="167" y="269"/>
                </a:lnTo>
                <a:lnTo>
                  <a:pt x="165" y="266"/>
                </a:lnTo>
                <a:lnTo>
                  <a:pt x="162" y="266"/>
                </a:lnTo>
                <a:lnTo>
                  <a:pt x="159" y="266"/>
                </a:lnTo>
                <a:lnTo>
                  <a:pt x="157" y="266"/>
                </a:lnTo>
                <a:lnTo>
                  <a:pt x="154" y="266"/>
                </a:lnTo>
                <a:lnTo>
                  <a:pt x="152" y="266"/>
                </a:lnTo>
                <a:lnTo>
                  <a:pt x="149" y="266"/>
                </a:lnTo>
                <a:lnTo>
                  <a:pt x="146" y="266"/>
                </a:lnTo>
                <a:lnTo>
                  <a:pt x="144" y="264"/>
                </a:lnTo>
                <a:lnTo>
                  <a:pt x="141" y="264"/>
                </a:lnTo>
                <a:lnTo>
                  <a:pt x="139" y="264"/>
                </a:lnTo>
                <a:lnTo>
                  <a:pt x="139" y="261"/>
                </a:lnTo>
                <a:lnTo>
                  <a:pt x="136" y="261"/>
                </a:lnTo>
                <a:lnTo>
                  <a:pt x="136" y="259"/>
                </a:lnTo>
                <a:lnTo>
                  <a:pt x="133" y="259"/>
                </a:lnTo>
                <a:lnTo>
                  <a:pt x="131" y="259"/>
                </a:lnTo>
                <a:lnTo>
                  <a:pt x="131" y="261"/>
                </a:lnTo>
                <a:lnTo>
                  <a:pt x="131" y="264"/>
                </a:lnTo>
                <a:lnTo>
                  <a:pt x="128" y="264"/>
                </a:lnTo>
                <a:lnTo>
                  <a:pt x="128" y="266"/>
                </a:lnTo>
                <a:lnTo>
                  <a:pt x="128" y="269"/>
                </a:lnTo>
                <a:lnTo>
                  <a:pt x="125" y="269"/>
                </a:lnTo>
                <a:lnTo>
                  <a:pt x="125" y="272"/>
                </a:lnTo>
                <a:lnTo>
                  <a:pt x="125" y="274"/>
                </a:lnTo>
                <a:lnTo>
                  <a:pt x="125" y="277"/>
                </a:lnTo>
                <a:lnTo>
                  <a:pt x="123" y="277"/>
                </a:lnTo>
                <a:lnTo>
                  <a:pt x="120" y="277"/>
                </a:lnTo>
                <a:lnTo>
                  <a:pt x="118" y="279"/>
                </a:lnTo>
                <a:lnTo>
                  <a:pt x="118" y="282"/>
                </a:lnTo>
                <a:lnTo>
                  <a:pt x="115" y="282"/>
                </a:lnTo>
                <a:lnTo>
                  <a:pt x="112" y="282"/>
                </a:lnTo>
                <a:lnTo>
                  <a:pt x="110" y="282"/>
                </a:lnTo>
                <a:lnTo>
                  <a:pt x="107" y="282"/>
                </a:lnTo>
                <a:lnTo>
                  <a:pt x="99" y="277"/>
                </a:lnTo>
                <a:lnTo>
                  <a:pt x="97" y="277"/>
                </a:lnTo>
                <a:lnTo>
                  <a:pt x="97" y="274"/>
                </a:lnTo>
                <a:lnTo>
                  <a:pt x="94" y="274"/>
                </a:lnTo>
                <a:lnTo>
                  <a:pt x="92" y="274"/>
                </a:lnTo>
                <a:lnTo>
                  <a:pt x="89" y="272"/>
                </a:lnTo>
                <a:lnTo>
                  <a:pt x="86" y="269"/>
                </a:lnTo>
                <a:lnTo>
                  <a:pt x="84" y="269"/>
                </a:lnTo>
                <a:lnTo>
                  <a:pt x="84" y="266"/>
                </a:lnTo>
                <a:lnTo>
                  <a:pt x="81" y="269"/>
                </a:lnTo>
                <a:lnTo>
                  <a:pt x="79" y="269"/>
                </a:lnTo>
                <a:lnTo>
                  <a:pt x="79" y="272"/>
                </a:lnTo>
                <a:lnTo>
                  <a:pt x="76" y="272"/>
                </a:lnTo>
                <a:lnTo>
                  <a:pt x="73" y="272"/>
                </a:lnTo>
                <a:lnTo>
                  <a:pt x="71" y="269"/>
                </a:lnTo>
                <a:lnTo>
                  <a:pt x="68" y="269"/>
                </a:lnTo>
                <a:lnTo>
                  <a:pt x="65" y="266"/>
                </a:lnTo>
                <a:lnTo>
                  <a:pt x="65" y="264"/>
                </a:lnTo>
                <a:lnTo>
                  <a:pt x="60" y="261"/>
                </a:lnTo>
                <a:lnTo>
                  <a:pt x="58" y="261"/>
                </a:lnTo>
                <a:lnTo>
                  <a:pt x="55" y="259"/>
                </a:lnTo>
                <a:lnTo>
                  <a:pt x="52" y="259"/>
                </a:lnTo>
                <a:lnTo>
                  <a:pt x="50" y="259"/>
                </a:lnTo>
                <a:lnTo>
                  <a:pt x="50" y="256"/>
                </a:lnTo>
                <a:lnTo>
                  <a:pt x="47" y="253"/>
                </a:lnTo>
                <a:lnTo>
                  <a:pt x="42" y="253"/>
                </a:lnTo>
                <a:lnTo>
                  <a:pt x="39" y="253"/>
                </a:lnTo>
                <a:lnTo>
                  <a:pt x="39" y="256"/>
                </a:lnTo>
                <a:lnTo>
                  <a:pt x="37" y="253"/>
                </a:lnTo>
                <a:lnTo>
                  <a:pt x="34" y="253"/>
                </a:lnTo>
                <a:lnTo>
                  <a:pt x="32" y="253"/>
                </a:lnTo>
                <a:lnTo>
                  <a:pt x="29" y="253"/>
                </a:lnTo>
                <a:lnTo>
                  <a:pt x="26" y="253"/>
                </a:lnTo>
                <a:lnTo>
                  <a:pt x="24" y="253"/>
                </a:lnTo>
                <a:lnTo>
                  <a:pt x="21" y="253"/>
                </a:lnTo>
                <a:lnTo>
                  <a:pt x="18" y="253"/>
                </a:lnTo>
                <a:lnTo>
                  <a:pt x="18" y="256"/>
                </a:lnTo>
                <a:lnTo>
                  <a:pt x="18" y="259"/>
                </a:lnTo>
                <a:lnTo>
                  <a:pt x="21" y="259"/>
                </a:lnTo>
                <a:lnTo>
                  <a:pt x="24" y="259"/>
                </a:lnTo>
                <a:lnTo>
                  <a:pt x="24" y="261"/>
                </a:lnTo>
                <a:lnTo>
                  <a:pt x="24" y="264"/>
                </a:lnTo>
                <a:lnTo>
                  <a:pt x="21" y="264"/>
                </a:lnTo>
                <a:lnTo>
                  <a:pt x="18" y="264"/>
                </a:lnTo>
                <a:lnTo>
                  <a:pt x="18" y="261"/>
                </a:lnTo>
                <a:lnTo>
                  <a:pt x="16" y="261"/>
                </a:lnTo>
                <a:lnTo>
                  <a:pt x="13" y="261"/>
                </a:lnTo>
                <a:lnTo>
                  <a:pt x="11" y="261"/>
                </a:lnTo>
                <a:lnTo>
                  <a:pt x="8" y="261"/>
                </a:lnTo>
                <a:lnTo>
                  <a:pt x="5" y="261"/>
                </a:lnTo>
                <a:lnTo>
                  <a:pt x="3" y="261"/>
                </a:lnTo>
                <a:lnTo>
                  <a:pt x="3" y="256"/>
                </a:lnTo>
                <a:lnTo>
                  <a:pt x="0" y="253"/>
                </a:lnTo>
                <a:lnTo>
                  <a:pt x="0" y="251"/>
                </a:lnTo>
                <a:lnTo>
                  <a:pt x="0" y="248"/>
                </a:lnTo>
                <a:lnTo>
                  <a:pt x="3" y="248"/>
                </a:lnTo>
                <a:lnTo>
                  <a:pt x="3" y="245"/>
                </a:lnTo>
                <a:lnTo>
                  <a:pt x="3" y="243"/>
                </a:lnTo>
                <a:lnTo>
                  <a:pt x="3" y="240"/>
                </a:lnTo>
                <a:lnTo>
                  <a:pt x="3" y="235"/>
                </a:lnTo>
                <a:lnTo>
                  <a:pt x="5" y="232"/>
                </a:lnTo>
                <a:lnTo>
                  <a:pt x="5" y="230"/>
                </a:lnTo>
                <a:lnTo>
                  <a:pt x="5" y="227"/>
                </a:lnTo>
                <a:lnTo>
                  <a:pt x="5" y="225"/>
                </a:lnTo>
                <a:lnTo>
                  <a:pt x="8" y="225"/>
                </a:lnTo>
                <a:lnTo>
                  <a:pt x="8" y="222"/>
                </a:lnTo>
                <a:lnTo>
                  <a:pt x="11" y="222"/>
                </a:lnTo>
                <a:lnTo>
                  <a:pt x="11" y="219"/>
                </a:lnTo>
                <a:lnTo>
                  <a:pt x="13" y="219"/>
                </a:lnTo>
                <a:lnTo>
                  <a:pt x="13" y="217"/>
                </a:lnTo>
                <a:lnTo>
                  <a:pt x="13" y="214"/>
                </a:lnTo>
                <a:lnTo>
                  <a:pt x="16" y="214"/>
                </a:lnTo>
                <a:lnTo>
                  <a:pt x="16" y="212"/>
                </a:lnTo>
                <a:lnTo>
                  <a:pt x="13" y="209"/>
                </a:lnTo>
                <a:lnTo>
                  <a:pt x="16" y="209"/>
                </a:lnTo>
                <a:lnTo>
                  <a:pt x="18" y="209"/>
                </a:lnTo>
                <a:lnTo>
                  <a:pt x="18" y="206"/>
                </a:lnTo>
                <a:lnTo>
                  <a:pt x="18" y="204"/>
                </a:lnTo>
                <a:lnTo>
                  <a:pt x="18" y="201"/>
                </a:lnTo>
                <a:lnTo>
                  <a:pt x="18" y="198"/>
                </a:lnTo>
                <a:lnTo>
                  <a:pt x="21" y="198"/>
                </a:lnTo>
                <a:lnTo>
                  <a:pt x="24" y="198"/>
                </a:lnTo>
                <a:lnTo>
                  <a:pt x="24" y="196"/>
                </a:lnTo>
                <a:lnTo>
                  <a:pt x="24" y="193"/>
                </a:lnTo>
                <a:lnTo>
                  <a:pt x="26" y="193"/>
                </a:lnTo>
                <a:lnTo>
                  <a:pt x="24" y="191"/>
                </a:lnTo>
                <a:lnTo>
                  <a:pt x="26" y="191"/>
                </a:lnTo>
                <a:lnTo>
                  <a:pt x="26" y="188"/>
                </a:lnTo>
                <a:lnTo>
                  <a:pt x="26" y="185"/>
                </a:lnTo>
                <a:lnTo>
                  <a:pt x="26" y="183"/>
                </a:lnTo>
                <a:lnTo>
                  <a:pt x="26" y="180"/>
                </a:lnTo>
                <a:lnTo>
                  <a:pt x="26" y="178"/>
                </a:lnTo>
                <a:lnTo>
                  <a:pt x="24" y="178"/>
                </a:lnTo>
                <a:lnTo>
                  <a:pt x="24" y="175"/>
                </a:lnTo>
                <a:lnTo>
                  <a:pt x="24" y="172"/>
                </a:lnTo>
                <a:lnTo>
                  <a:pt x="24" y="167"/>
                </a:lnTo>
                <a:lnTo>
                  <a:pt x="26" y="167"/>
                </a:lnTo>
                <a:lnTo>
                  <a:pt x="26" y="165"/>
                </a:lnTo>
                <a:lnTo>
                  <a:pt x="29" y="162"/>
                </a:lnTo>
                <a:lnTo>
                  <a:pt x="29" y="159"/>
                </a:lnTo>
                <a:lnTo>
                  <a:pt x="29" y="157"/>
                </a:lnTo>
                <a:lnTo>
                  <a:pt x="32" y="157"/>
                </a:lnTo>
                <a:lnTo>
                  <a:pt x="32" y="154"/>
                </a:lnTo>
                <a:lnTo>
                  <a:pt x="34" y="154"/>
                </a:lnTo>
                <a:lnTo>
                  <a:pt x="34" y="151"/>
                </a:lnTo>
                <a:lnTo>
                  <a:pt x="32" y="151"/>
                </a:lnTo>
                <a:lnTo>
                  <a:pt x="29" y="149"/>
                </a:lnTo>
                <a:lnTo>
                  <a:pt x="26" y="149"/>
                </a:lnTo>
                <a:lnTo>
                  <a:pt x="24" y="149"/>
                </a:lnTo>
                <a:lnTo>
                  <a:pt x="24" y="146"/>
                </a:lnTo>
                <a:lnTo>
                  <a:pt x="21" y="146"/>
                </a:lnTo>
                <a:lnTo>
                  <a:pt x="21" y="144"/>
                </a:lnTo>
                <a:lnTo>
                  <a:pt x="21" y="141"/>
                </a:lnTo>
                <a:lnTo>
                  <a:pt x="21" y="115"/>
                </a:lnTo>
                <a:lnTo>
                  <a:pt x="21" y="112"/>
                </a:lnTo>
                <a:lnTo>
                  <a:pt x="24" y="112"/>
                </a:lnTo>
                <a:lnTo>
                  <a:pt x="26" y="112"/>
                </a:lnTo>
                <a:lnTo>
                  <a:pt x="26" y="110"/>
                </a:lnTo>
                <a:lnTo>
                  <a:pt x="26" y="107"/>
                </a:lnTo>
                <a:lnTo>
                  <a:pt x="26" y="104"/>
                </a:lnTo>
                <a:lnTo>
                  <a:pt x="26" y="102"/>
                </a:lnTo>
                <a:lnTo>
                  <a:pt x="29" y="99"/>
                </a:lnTo>
                <a:lnTo>
                  <a:pt x="29" y="97"/>
                </a:lnTo>
                <a:lnTo>
                  <a:pt x="29" y="94"/>
                </a:lnTo>
                <a:lnTo>
                  <a:pt x="26" y="91"/>
                </a:lnTo>
                <a:lnTo>
                  <a:pt x="29" y="91"/>
                </a:lnTo>
                <a:lnTo>
                  <a:pt x="29" y="89"/>
                </a:lnTo>
                <a:lnTo>
                  <a:pt x="29" y="86"/>
                </a:lnTo>
                <a:lnTo>
                  <a:pt x="32" y="86"/>
                </a:lnTo>
                <a:lnTo>
                  <a:pt x="32" y="89"/>
                </a:lnTo>
                <a:lnTo>
                  <a:pt x="34" y="89"/>
                </a:lnTo>
                <a:lnTo>
                  <a:pt x="34" y="86"/>
                </a:lnTo>
                <a:lnTo>
                  <a:pt x="37" y="84"/>
                </a:lnTo>
                <a:lnTo>
                  <a:pt x="37" y="81"/>
                </a:lnTo>
                <a:lnTo>
                  <a:pt x="34" y="81"/>
                </a:lnTo>
                <a:lnTo>
                  <a:pt x="34" y="78"/>
                </a:lnTo>
                <a:lnTo>
                  <a:pt x="37" y="76"/>
                </a:lnTo>
                <a:lnTo>
                  <a:pt x="39" y="76"/>
                </a:lnTo>
                <a:lnTo>
                  <a:pt x="39" y="73"/>
                </a:lnTo>
                <a:lnTo>
                  <a:pt x="42" y="73"/>
                </a:lnTo>
                <a:lnTo>
                  <a:pt x="42" y="70"/>
                </a:lnTo>
                <a:lnTo>
                  <a:pt x="37" y="65"/>
                </a:lnTo>
                <a:lnTo>
                  <a:pt x="34" y="65"/>
                </a:lnTo>
                <a:lnTo>
                  <a:pt x="34" y="63"/>
                </a:lnTo>
                <a:lnTo>
                  <a:pt x="37" y="60"/>
                </a:lnTo>
                <a:lnTo>
                  <a:pt x="39" y="55"/>
                </a:lnTo>
                <a:lnTo>
                  <a:pt x="42" y="52"/>
                </a:lnTo>
                <a:lnTo>
                  <a:pt x="45" y="50"/>
                </a:lnTo>
                <a:lnTo>
                  <a:pt x="42" y="50"/>
                </a:lnTo>
                <a:lnTo>
                  <a:pt x="39" y="52"/>
                </a:lnTo>
                <a:lnTo>
                  <a:pt x="37" y="52"/>
                </a:lnTo>
                <a:lnTo>
                  <a:pt x="34" y="52"/>
                </a:lnTo>
                <a:lnTo>
                  <a:pt x="32" y="52"/>
                </a:lnTo>
                <a:lnTo>
                  <a:pt x="29" y="52"/>
                </a:lnTo>
                <a:close/>
              </a:path>
            </a:pathLst>
          </a:custGeom>
          <a:gradFill flip="none" rotWithShape="1">
            <a:gsLst>
              <a:gs pos="0">
                <a:srgbClr val="94C600">
                  <a:shade val="30000"/>
                  <a:satMod val="115000"/>
                </a:srgbClr>
              </a:gs>
              <a:gs pos="50000">
                <a:srgbClr val="94C600">
                  <a:shade val="67500"/>
                  <a:satMod val="115000"/>
                </a:srgbClr>
              </a:gs>
              <a:gs pos="100000">
                <a:srgbClr val="94C600">
                  <a:shade val="100000"/>
                  <a:satMod val="115000"/>
                </a:srgbClr>
              </a:gs>
            </a:gsLst>
            <a:path path="circle">
              <a:fillToRect l="100000" b="100000"/>
            </a:path>
            <a:tileRect t="-100000" r="-100000"/>
          </a:gradFill>
          <a:ln w="4763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043408044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  <p:timing>
    <p:tnLst>
      <p:par>
        <p:cTn id="1" dur="indefinite" restart="never" nodeType="tmRoot"/>
      </p:par>
    </p:tnLst>
  </p:timing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6_Wong Tai Sin">
    <p:bg>
      <p:bgRef idx="1001">
        <a:schemeClr val="bg2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Freeform 36"/>
          <p:cNvSpPr>
            <a:spLocks noEditPoints="1"/>
          </p:cNvSpPr>
          <p:nvPr userDrawn="1"/>
        </p:nvSpPr>
        <p:spPr bwMode="auto">
          <a:xfrm>
            <a:off x="4218843" y="377826"/>
            <a:ext cx="3190143" cy="1389063"/>
          </a:xfrm>
          <a:custGeom>
            <a:avLst/>
            <a:gdLst>
              <a:gd name="T0" fmla="*/ 1971 w 2177"/>
              <a:gd name="T1" fmla="*/ 335 h 875"/>
              <a:gd name="T2" fmla="*/ 2010 w 2177"/>
              <a:gd name="T3" fmla="*/ 405 h 875"/>
              <a:gd name="T4" fmla="*/ 1968 w 2177"/>
              <a:gd name="T5" fmla="*/ 481 h 875"/>
              <a:gd name="T6" fmla="*/ 1853 w 2177"/>
              <a:gd name="T7" fmla="*/ 502 h 875"/>
              <a:gd name="T8" fmla="*/ 1874 w 2177"/>
              <a:gd name="T9" fmla="*/ 455 h 875"/>
              <a:gd name="T10" fmla="*/ 1932 w 2177"/>
              <a:gd name="T11" fmla="*/ 444 h 875"/>
              <a:gd name="T12" fmla="*/ 1947 w 2177"/>
              <a:gd name="T13" fmla="*/ 340 h 875"/>
              <a:gd name="T14" fmla="*/ 1676 w 2177"/>
              <a:gd name="T15" fmla="*/ 267 h 875"/>
              <a:gd name="T16" fmla="*/ 2046 w 2177"/>
              <a:gd name="T17" fmla="*/ 322 h 875"/>
              <a:gd name="T18" fmla="*/ 1942 w 2177"/>
              <a:gd name="T19" fmla="*/ 285 h 875"/>
              <a:gd name="T20" fmla="*/ 2031 w 2177"/>
              <a:gd name="T21" fmla="*/ 275 h 875"/>
              <a:gd name="T22" fmla="*/ 1926 w 2177"/>
              <a:gd name="T23" fmla="*/ 222 h 875"/>
              <a:gd name="T24" fmla="*/ 2138 w 2177"/>
              <a:gd name="T25" fmla="*/ 196 h 875"/>
              <a:gd name="T26" fmla="*/ 1543 w 2177"/>
              <a:gd name="T27" fmla="*/ 139 h 875"/>
              <a:gd name="T28" fmla="*/ 1603 w 2177"/>
              <a:gd name="T29" fmla="*/ 79 h 875"/>
              <a:gd name="T30" fmla="*/ 1934 w 2177"/>
              <a:gd name="T31" fmla="*/ 102 h 875"/>
              <a:gd name="T32" fmla="*/ 1968 w 2177"/>
              <a:gd name="T33" fmla="*/ 134 h 875"/>
              <a:gd name="T34" fmla="*/ 1858 w 2177"/>
              <a:gd name="T35" fmla="*/ 118 h 875"/>
              <a:gd name="T36" fmla="*/ 1861 w 2177"/>
              <a:gd name="T37" fmla="*/ 204 h 875"/>
              <a:gd name="T38" fmla="*/ 1872 w 2177"/>
              <a:gd name="T39" fmla="*/ 269 h 875"/>
              <a:gd name="T40" fmla="*/ 1825 w 2177"/>
              <a:gd name="T41" fmla="*/ 249 h 875"/>
              <a:gd name="T42" fmla="*/ 1801 w 2177"/>
              <a:gd name="T43" fmla="*/ 199 h 875"/>
              <a:gd name="T44" fmla="*/ 1780 w 2177"/>
              <a:gd name="T45" fmla="*/ 126 h 875"/>
              <a:gd name="T46" fmla="*/ 741 w 2177"/>
              <a:gd name="T47" fmla="*/ 16 h 875"/>
              <a:gd name="T48" fmla="*/ 971 w 2177"/>
              <a:gd name="T49" fmla="*/ 58 h 875"/>
              <a:gd name="T50" fmla="*/ 1188 w 2177"/>
              <a:gd name="T51" fmla="*/ 60 h 875"/>
              <a:gd name="T52" fmla="*/ 1188 w 2177"/>
              <a:gd name="T53" fmla="*/ 160 h 875"/>
              <a:gd name="T54" fmla="*/ 1099 w 2177"/>
              <a:gd name="T55" fmla="*/ 254 h 875"/>
              <a:gd name="T56" fmla="*/ 1167 w 2177"/>
              <a:gd name="T57" fmla="*/ 314 h 875"/>
              <a:gd name="T58" fmla="*/ 1250 w 2177"/>
              <a:gd name="T59" fmla="*/ 290 h 875"/>
              <a:gd name="T60" fmla="*/ 1352 w 2177"/>
              <a:gd name="T61" fmla="*/ 222 h 875"/>
              <a:gd name="T62" fmla="*/ 1415 w 2177"/>
              <a:gd name="T63" fmla="*/ 113 h 875"/>
              <a:gd name="T64" fmla="*/ 1490 w 2177"/>
              <a:gd name="T65" fmla="*/ 141 h 875"/>
              <a:gd name="T66" fmla="*/ 1517 w 2177"/>
              <a:gd name="T67" fmla="*/ 157 h 875"/>
              <a:gd name="T68" fmla="*/ 1550 w 2177"/>
              <a:gd name="T69" fmla="*/ 246 h 875"/>
              <a:gd name="T70" fmla="*/ 1558 w 2177"/>
              <a:gd name="T71" fmla="*/ 298 h 875"/>
              <a:gd name="T72" fmla="*/ 1655 w 2177"/>
              <a:gd name="T73" fmla="*/ 327 h 875"/>
              <a:gd name="T74" fmla="*/ 1691 w 2177"/>
              <a:gd name="T75" fmla="*/ 348 h 875"/>
              <a:gd name="T76" fmla="*/ 1744 w 2177"/>
              <a:gd name="T77" fmla="*/ 353 h 875"/>
              <a:gd name="T78" fmla="*/ 1671 w 2177"/>
              <a:gd name="T79" fmla="*/ 416 h 875"/>
              <a:gd name="T80" fmla="*/ 1657 w 2177"/>
              <a:gd name="T81" fmla="*/ 455 h 875"/>
              <a:gd name="T82" fmla="*/ 1671 w 2177"/>
              <a:gd name="T83" fmla="*/ 471 h 875"/>
              <a:gd name="T84" fmla="*/ 1720 w 2177"/>
              <a:gd name="T85" fmla="*/ 473 h 875"/>
              <a:gd name="T86" fmla="*/ 1798 w 2177"/>
              <a:gd name="T87" fmla="*/ 528 h 875"/>
              <a:gd name="T88" fmla="*/ 1814 w 2177"/>
              <a:gd name="T89" fmla="*/ 528 h 875"/>
              <a:gd name="T90" fmla="*/ 1877 w 2177"/>
              <a:gd name="T91" fmla="*/ 546 h 875"/>
              <a:gd name="T92" fmla="*/ 1971 w 2177"/>
              <a:gd name="T93" fmla="*/ 541 h 875"/>
              <a:gd name="T94" fmla="*/ 2112 w 2177"/>
              <a:gd name="T95" fmla="*/ 497 h 875"/>
              <a:gd name="T96" fmla="*/ 2031 w 2177"/>
              <a:gd name="T97" fmla="*/ 562 h 875"/>
              <a:gd name="T98" fmla="*/ 1736 w 2177"/>
              <a:gd name="T99" fmla="*/ 593 h 875"/>
              <a:gd name="T100" fmla="*/ 1462 w 2177"/>
              <a:gd name="T101" fmla="*/ 622 h 875"/>
              <a:gd name="T102" fmla="*/ 1250 w 2177"/>
              <a:gd name="T103" fmla="*/ 648 h 875"/>
              <a:gd name="T104" fmla="*/ 994 w 2177"/>
              <a:gd name="T105" fmla="*/ 625 h 875"/>
              <a:gd name="T106" fmla="*/ 773 w 2177"/>
              <a:gd name="T107" fmla="*/ 700 h 875"/>
              <a:gd name="T108" fmla="*/ 590 w 2177"/>
              <a:gd name="T109" fmla="*/ 776 h 875"/>
              <a:gd name="T110" fmla="*/ 350 w 2177"/>
              <a:gd name="T111" fmla="*/ 855 h 875"/>
              <a:gd name="T112" fmla="*/ 97 w 2177"/>
              <a:gd name="T113" fmla="*/ 834 h 875"/>
              <a:gd name="T114" fmla="*/ 102 w 2177"/>
              <a:gd name="T115" fmla="*/ 601 h 875"/>
              <a:gd name="T116" fmla="*/ 107 w 2177"/>
              <a:gd name="T117" fmla="*/ 429 h 875"/>
              <a:gd name="T118" fmla="*/ 65 w 2177"/>
              <a:gd name="T119" fmla="*/ 259 h 875"/>
              <a:gd name="T120" fmla="*/ 368 w 2177"/>
              <a:gd name="T121" fmla="*/ 233 h 875"/>
              <a:gd name="T122" fmla="*/ 530 w 2177"/>
              <a:gd name="T123" fmla="*/ 173 h 875"/>
              <a:gd name="T124" fmla="*/ 619 w 2177"/>
              <a:gd name="T125" fmla="*/ 84 h 8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177" h="875">
                <a:moveTo>
                  <a:pt x="1916" y="546"/>
                </a:moveTo>
                <a:lnTo>
                  <a:pt x="1919" y="549"/>
                </a:lnTo>
                <a:lnTo>
                  <a:pt x="1919" y="546"/>
                </a:lnTo>
                <a:lnTo>
                  <a:pt x="1919" y="549"/>
                </a:lnTo>
                <a:lnTo>
                  <a:pt x="1916" y="549"/>
                </a:lnTo>
                <a:lnTo>
                  <a:pt x="1919" y="549"/>
                </a:lnTo>
                <a:lnTo>
                  <a:pt x="1916" y="549"/>
                </a:lnTo>
                <a:lnTo>
                  <a:pt x="1916" y="552"/>
                </a:lnTo>
                <a:lnTo>
                  <a:pt x="1913" y="552"/>
                </a:lnTo>
                <a:lnTo>
                  <a:pt x="1913" y="554"/>
                </a:lnTo>
                <a:lnTo>
                  <a:pt x="1911" y="554"/>
                </a:lnTo>
                <a:lnTo>
                  <a:pt x="1908" y="554"/>
                </a:lnTo>
                <a:lnTo>
                  <a:pt x="1905" y="554"/>
                </a:lnTo>
                <a:lnTo>
                  <a:pt x="1905" y="552"/>
                </a:lnTo>
                <a:lnTo>
                  <a:pt x="1908" y="552"/>
                </a:lnTo>
                <a:lnTo>
                  <a:pt x="1905" y="552"/>
                </a:lnTo>
                <a:lnTo>
                  <a:pt x="1908" y="552"/>
                </a:lnTo>
                <a:lnTo>
                  <a:pt x="1911" y="549"/>
                </a:lnTo>
                <a:lnTo>
                  <a:pt x="1913" y="549"/>
                </a:lnTo>
                <a:lnTo>
                  <a:pt x="1913" y="546"/>
                </a:lnTo>
                <a:lnTo>
                  <a:pt x="1916" y="546"/>
                </a:lnTo>
                <a:lnTo>
                  <a:pt x="1916" y="549"/>
                </a:lnTo>
                <a:lnTo>
                  <a:pt x="1916" y="546"/>
                </a:lnTo>
                <a:close/>
                <a:moveTo>
                  <a:pt x="1879" y="429"/>
                </a:moveTo>
                <a:lnTo>
                  <a:pt x="1879" y="431"/>
                </a:lnTo>
                <a:lnTo>
                  <a:pt x="1879" y="434"/>
                </a:lnTo>
                <a:lnTo>
                  <a:pt x="1877" y="434"/>
                </a:lnTo>
                <a:lnTo>
                  <a:pt x="1877" y="431"/>
                </a:lnTo>
                <a:lnTo>
                  <a:pt x="1877" y="429"/>
                </a:lnTo>
                <a:lnTo>
                  <a:pt x="1879" y="429"/>
                </a:lnTo>
                <a:close/>
                <a:moveTo>
                  <a:pt x="1757" y="369"/>
                </a:moveTo>
                <a:lnTo>
                  <a:pt x="1757" y="371"/>
                </a:lnTo>
                <a:lnTo>
                  <a:pt x="1754" y="371"/>
                </a:lnTo>
                <a:lnTo>
                  <a:pt x="1754" y="374"/>
                </a:lnTo>
                <a:lnTo>
                  <a:pt x="1757" y="374"/>
                </a:lnTo>
                <a:lnTo>
                  <a:pt x="1757" y="377"/>
                </a:lnTo>
                <a:lnTo>
                  <a:pt x="1759" y="377"/>
                </a:lnTo>
                <a:lnTo>
                  <a:pt x="1759" y="379"/>
                </a:lnTo>
                <a:lnTo>
                  <a:pt x="1759" y="377"/>
                </a:lnTo>
                <a:lnTo>
                  <a:pt x="1759" y="379"/>
                </a:lnTo>
                <a:lnTo>
                  <a:pt x="1762" y="379"/>
                </a:lnTo>
                <a:lnTo>
                  <a:pt x="1765" y="379"/>
                </a:lnTo>
                <a:lnTo>
                  <a:pt x="1767" y="379"/>
                </a:lnTo>
                <a:lnTo>
                  <a:pt x="1767" y="377"/>
                </a:lnTo>
                <a:lnTo>
                  <a:pt x="1770" y="377"/>
                </a:lnTo>
                <a:lnTo>
                  <a:pt x="1772" y="377"/>
                </a:lnTo>
                <a:lnTo>
                  <a:pt x="1775" y="377"/>
                </a:lnTo>
                <a:lnTo>
                  <a:pt x="1775" y="379"/>
                </a:lnTo>
                <a:lnTo>
                  <a:pt x="1778" y="379"/>
                </a:lnTo>
                <a:lnTo>
                  <a:pt x="1778" y="382"/>
                </a:lnTo>
                <a:lnTo>
                  <a:pt x="1780" y="382"/>
                </a:lnTo>
                <a:lnTo>
                  <a:pt x="1780" y="379"/>
                </a:lnTo>
                <a:lnTo>
                  <a:pt x="1780" y="382"/>
                </a:lnTo>
                <a:lnTo>
                  <a:pt x="1780" y="384"/>
                </a:lnTo>
                <a:lnTo>
                  <a:pt x="1780" y="387"/>
                </a:lnTo>
                <a:lnTo>
                  <a:pt x="1780" y="384"/>
                </a:lnTo>
                <a:lnTo>
                  <a:pt x="1778" y="384"/>
                </a:lnTo>
                <a:lnTo>
                  <a:pt x="1775" y="384"/>
                </a:lnTo>
                <a:lnTo>
                  <a:pt x="1772" y="387"/>
                </a:lnTo>
                <a:lnTo>
                  <a:pt x="1770" y="387"/>
                </a:lnTo>
                <a:lnTo>
                  <a:pt x="1767" y="387"/>
                </a:lnTo>
                <a:lnTo>
                  <a:pt x="1765" y="387"/>
                </a:lnTo>
                <a:lnTo>
                  <a:pt x="1765" y="390"/>
                </a:lnTo>
                <a:lnTo>
                  <a:pt x="1762" y="390"/>
                </a:lnTo>
                <a:lnTo>
                  <a:pt x="1759" y="390"/>
                </a:lnTo>
                <a:lnTo>
                  <a:pt x="1757" y="390"/>
                </a:lnTo>
                <a:lnTo>
                  <a:pt x="1754" y="387"/>
                </a:lnTo>
                <a:lnTo>
                  <a:pt x="1751" y="387"/>
                </a:lnTo>
                <a:lnTo>
                  <a:pt x="1751" y="384"/>
                </a:lnTo>
                <a:lnTo>
                  <a:pt x="1749" y="382"/>
                </a:lnTo>
                <a:lnTo>
                  <a:pt x="1749" y="379"/>
                </a:lnTo>
                <a:lnTo>
                  <a:pt x="1749" y="377"/>
                </a:lnTo>
                <a:lnTo>
                  <a:pt x="1746" y="377"/>
                </a:lnTo>
                <a:lnTo>
                  <a:pt x="1746" y="374"/>
                </a:lnTo>
                <a:lnTo>
                  <a:pt x="1746" y="371"/>
                </a:lnTo>
                <a:lnTo>
                  <a:pt x="1749" y="371"/>
                </a:lnTo>
                <a:lnTo>
                  <a:pt x="1751" y="371"/>
                </a:lnTo>
                <a:lnTo>
                  <a:pt x="1751" y="369"/>
                </a:lnTo>
                <a:lnTo>
                  <a:pt x="1754" y="369"/>
                </a:lnTo>
                <a:lnTo>
                  <a:pt x="1757" y="369"/>
                </a:lnTo>
                <a:close/>
                <a:moveTo>
                  <a:pt x="1952" y="324"/>
                </a:moveTo>
                <a:lnTo>
                  <a:pt x="1955" y="324"/>
                </a:lnTo>
                <a:lnTo>
                  <a:pt x="1955" y="327"/>
                </a:lnTo>
                <a:lnTo>
                  <a:pt x="1958" y="327"/>
                </a:lnTo>
                <a:lnTo>
                  <a:pt x="1960" y="327"/>
                </a:lnTo>
                <a:lnTo>
                  <a:pt x="1960" y="324"/>
                </a:lnTo>
                <a:lnTo>
                  <a:pt x="1963" y="324"/>
                </a:lnTo>
                <a:lnTo>
                  <a:pt x="1963" y="327"/>
                </a:lnTo>
                <a:lnTo>
                  <a:pt x="1963" y="330"/>
                </a:lnTo>
                <a:lnTo>
                  <a:pt x="1965" y="330"/>
                </a:lnTo>
                <a:lnTo>
                  <a:pt x="1968" y="330"/>
                </a:lnTo>
                <a:lnTo>
                  <a:pt x="1968" y="332"/>
                </a:lnTo>
                <a:lnTo>
                  <a:pt x="1968" y="335"/>
                </a:lnTo>
                <a:lnTo>
                  <a:pt x="1971" y="335"/>
                </a:lnTo>
                <a:lnTo>
                  <a:pt x="1971" y="337"/>
                </a:lnTo>
                <a:lnTo>
                  <a:pt x="1971" y="335"/>
                </a:lnTo>
                <a:lnTo>
                  <a:pt x="1973" y="335"/>
                </a:lnTo>
                <a:lnTo>
                  <a:pt x="1976" y="335"/>
                </a:lnTo>
                <a:lnTo>
                  <a:pt x="1976" y="337"/>
                </a:lnTo>
                <a:lnTo>
                  <a:pt x="1976" y="340"/>
                </a:lnTo>
                <a:lnTo>
                  <a:pt x="1976" y="337"/>
                </a:lnTo>
                <a:lnTo>
                  <a:pt x="1979" y="340"/>
                </a:lnTo>
                <a:lnTo>
                  <a:pt x="1981" y="340"/>
                </a:lnTo>
                <a:lnTo>
                  <a:pt x="1981" y="337"/>
                </a:lnTo>
                <a:lnTo>
                  <a:pt x="1984" y="337"/>
                </a:lnTo>
                <a:lnTo>
                  <a:pt x="1984" y="340"/>
                </a:lnTo>
                <a:lnTo>
                  <a:pt x="1986" y="340"/>
                </a:lnTo>
                <a:lnTo>
                  <a:pt x="1986" y="343"/>
                </a:lnTo>
                <a:lnTo>
                  <a:pt x="1986" y="340"/>
                </a:lnTo>
                <a:lnTo>
                  <a:pt x="1986" y="343"/>
                </a:lnTo>
                <a:lnTo>
                  <a:pt x="1986" y="340"/>
                </a:lnTo>
                <a:lnTo>
                  <a:pt x="1986" y="343"/>
                </a:lnTo>
                <a:lnTo>
                  <a:pt x="1989" y="343"/>
                </a:lnTo>
                <a:lnTo>
                  <a:pt x="1992" y="340"/>
                </a:lnTo>
                <a:lnTo>
                  <a:pt x="1992" y="343"/>
                </a:lnTo>
                <a:lnTo>
                  <a:pt x="1992" y="340"/>
                </a:lnTo>
                <a:lnTo>
                  <a:pt x="1992" y="343"/>
                </a:lnTo>
                <a:lnTo>
                  <a:pt x="1994" y="343"/>
                </a:lnTo>
                <a:lnTo>
                  <a:pt x="1992" y="343"/>
                </a:lnTo>
                <a:lnTo>
                  <a:pt x="1994" y="343"/>
                </a:lnTo>
                <a:lnTo>
                  <a:pt x="1992" y="345"/>
                </a:lnTo>
                <a:lnTo>
                  <a:pt x="1994" y="345"/>
                </a:lnTo>
                <a:lnTo>
                  <a:pt x="1997" y="345"/>
                </a:lnTo>
                <a:lnTo>
                  <a:pt x="1997" y="348"/>
                </a:lnTo>
                <a:lnTo>
                  <a:pt x="1999" y="348"/>
                </a:lnTo>
                <a:lnTo>
                  <a:pt x="2002" y="350"/>
                </a:lnTo>
                <a:lnTo>
                  <a:pt x="2002" y="348"/>
                </a:lnTo>
                <a:lnTo>
                  <a:pt x="2002" y="350"/>
                </a:lnTo>
                <a:lnTo>
                  <a:pt x="2002" y="348"/>
                </a:lnTo>
                <a:lnTo>
                  <a:pt x="2002" y="350"/>
                </a:lnTo>
                <a:lnTo>
                  <a:pt x="2005" y="350"/>
                </a:lnTo>
                <a:lnTo>
                  <a:pt x="2005" y="353"/>
                </a:lnTo>
                <a:lnTo>
                  <a:pt x="2005" y="356"/>
                </a:lnTo>
                <a:lnTo>
                  <a:pt x="2007" y="356"/>
                </a:lnTo>
                <a:lnTo>
                  <a:pt x="2007" y="358"/>
                </a:lnTo>
                <a:lnTo>
                  <a:pt x="2007" y="361"/>
                </a:lnTo>
                <a:lnTo>
                  <a:pt x="2007" y="358"/>
                </a:lnTo>
                <a:lnTo>
                  <a:pt x="2007" y="361"/>
                </a:lnTo>
                <a:lnTo>
                  <a:pt x="2010" y="361"/>
                </a:lnTo>
                <a:lnTo>
                  <a:pt x="2010" y="363"/>
                </a:lnTo>
                <a:lnTo>
                  <a:pt x="2012" y="366"/>
                </a:lnTo>
                <a:lnTo>
                  <a:pt x="2012" y="369"/>
                </a:lnTo>
                <a:lnTo>
                  <a:pt x="2015" y="369"/>
                </a:lnTo>
                <a:lnTo>
                  <a:pt x="2015" y="371"/>
                </a:lnTo>
                <a:lnTo>
                  <a:pt x="2015" y="374"/>
                </a:lnTo>
                <a:lnTo>
                  <a:pt x="2018" y="374"/>
                </a:lnTo>
                <a:lnTo>
                  <a:pt x="2018" y="371"/>
                </a:lnTo>
                <a:lnTo>
                  <a:pt x="2018" y="374"/>
                </a:lnTo>
                <a:lnTo>
                  <a:pt x="2018" y="377"/>
                </a:lnTo>
                <a:lnTo>
                  <a:pt x="2018" y="374"/>
                </a:lnTo>
                <a:lnTo>
                  <a:pt x="2020" y="374"/>
                </a:lnTo>
                <a:lnTo>
                  <a:pt x="2020" y="377"/>
                </a:lnTo>
                <a:lnTo>
                  <a:pt x="2018" y="377"/>
                </a:lnTo>
                <a:lnTo>
                  <a:pt x="2020" y="377"/>
                </a:lnTo>
                <a:lnTo>
                  <a:pt x="2020" y="374"/>
                </a:lnTo>
                <a:lnTo>
                  <a:pt x="2020" y="377"/>
                </a:lnTo>
                <a:lnTo>
                  <a:pt x="2020" y="379"/>
                </a:lnTo>
                <a:lnTo>
                  <a:pt x="2020" y="377"/>
                </a:lnTo>
                <a:lnTo>
                  <a:pt x="2018" y="377"/>
                </a:lnTo>
                <a:lnTo>
                  <a:pt x="2018" y="379"/>
                </a:lnTo>
                <a:lnTo>
                  <a:pt x="2015" y="379"/>
                </a:lnTo>
                <a:lnTo>
                  <a:pt x="2015" y="382"/>
                </a:lnTo>
                <a:lnTo>
                  <a:pt x="2012" y="382"/>
                </a:lnTo>
                <a:lnTo>
                  <a:pt x="2012" y="384"/>
                </a:lnTo>
                <a:lnTo>
                  <a:pt x="2012" y="387"/>
                </a:lnTo>
                <a:lnTo>
                  <a:pt x="2012" y="390"/>
                </a:lnTo>
                <a:lnTo>
                  <a:pt x="2015" y="390"/>
                </a:lnTo>
                <a:lnTo>
                  <a:pt x="2015" y="392"/>
                </a:lnTo>
                <a:lnTo>
                  <a:pt x="2018" y="392"/>
                </a:lnTo>
                <a:lnTo>
                  <a:pt x="2018" y="395"/>
                </a:lnTo>
                <a:lnTo>
                  <a:pt x="2020" y="395"/>
                </a:lnTo>
                <a:lnTo>
                  <a:pt x="2020" y="397"/>
                </a:lnTo>
                <a:lnTo>
                  <a:pt x="2018" y="397"/>
                </a:lnTo>
                <a:lnTo>
                  <a:pt x="2015" y="397"/>
                </a:lnTo>
                <a:lnTo>
                  <a:pt x="2015" y="400"/>
                </a:lnTo>
                <a:lnTo>
                  <a:pt x="2012" y="400"/>
                </a:lnTo>
                <a:lnTo>
                  <a:pt x="2010" y="400"/>
                </a:lnTo>
                <a:lnTo>
                  <a:pt x="2007" y="403"/>
                </a:lnTo>
                <a:lnTo>
                  <a:pt x="2010" y="403"/>
                </a:lnTo>
                <a:lnTo>
                  <a:pt x="2010" y="400"/>
                </a:lnTo>
                <a:lnTo>
                  <a:pt x="2012" y="400"/>
                </a:lnTo>
                <a:lnTo>
                  <a:pt x="2010" y="400"/>
                </a:lnTo>
                <a:lnTo>
                  <a:pt x="2010" y="403"/>
                </a:lnTo>
                <a:lnTo>
                  <a:pt x="2007" y="403"/>
                </a:lnTo>
                <a:lnTo>
                  <a:pt x="2007" y="405"/>
                </a:lnTo>
                <a:lnTo>
                  <a:pt x="2007" y="403"/>
                </a:lnTo>
                <a:lnTo>
                  <a:pt x="2010" y="403"/>
                </a:lnTo>
                <a:lnTo>
                  <a:pt x="2010" y="405"/>
                </a:lnTo>
                <a:lnTo>
                  <a:pt x="2012" y="405"/>
                </a:lnTo>
                <a:lnTo>
                  <a:pt x="2012" y="403"/>
                </a:lnTo>
                <a:lnTo>
                  <a:pt x="2012" y="400"/>
                </a:lnTo>
                <a:lnTo>
                  <a:pt x="2012" y="403"/>
                </a:lnTo>
                <a:lnTo>
                  <a:pt x="2015" y="403"/>
                </a:lnTo>
                <a:lnTo>
                  <a:pt x="2018" y="403"/>
                </a:lnTo>
                <a:lnTo>
                  <a:pt x="2020" y="403"/>
                </a:lnTo>
                <a:lnTo>
                  <a:pt x="2020" y="400"/>
                </a:lnTo>
                <a:lnTo>
                  <a:pt x="2020" y="397"/>
                </a:lnTo>
                <a:lnTo>
                  <a:pt x="2023" y="397"/>
                </a:lnTo>
                <a:lnTo>
                  <a:pt x="2023" y="395"/>
                </a:lnTo>
                <a:lnTo>
                  <a:pt x="2026" y="395"/>
                </a:lnTo>
                <a:lnTo>
                  <a:pt x="2028" y="395"/>
                </a:lnTo>
                <a:lnTo>
                  <a:pt x="2028" y="392"/>
                </a:lnTo>
                <a:lnTo>
                  <a:pt x="2031" y="392"/>
                </a:lnTo>
                <a:lnTo>
                  <a:pt x="2033" y="392"/>
                </a:lnTo>
                <a:lnTo>
                  <a:pt x="2033" y="390"/>
                </a:lnTo>
                <a:lnTo>
                  <a:pt x="2033" y="392"/>
                </a:lnTo>
                <a:lnTo>
                  <a:pt x="2036" y="392"/>
                </a:lnTo>
                <a:lnTo>
                  <a:pt x="2033" y="392"/>
                </a:lnTo>
                <a:lnTo>
                  <a:pt x="2036" y="392"/>
                </a:lnTo>
                <a:lnTo>
                  <a:pt x="2036" y="395"/>
                </a:lnTo>
                <a:lnTo>
                  <a:pt x="2039" y="395"/>
                </a:lnTo>
                <a:lnTo>
                  <a:pt x="2039" y="397"/>
                </a:lnTo>
                <a:lnTo>
                  <a:pt x="2039" y="400"/>
                </a:lnTo>
                <a:lnTo>
                  <a:pt x="2041" y="400"/>
                </a:lnTo>
                <a:lnTo>
                  <a:pt x="2041" y="397"/>
                </a:lnTo>
                <a:lnTo>
                  <a:pt x="2044" y="397"/>
                </a:lnTo>
                <a:lnTo>
                  <a:pt x="2044" y="400"/>
                </a:lnTo>
                <a:lnTo>
                  <a:pt x="2046" y="400"/>
                </a:lnTo>
                <a:lnTo>
                  <a:pt x="2044" y="400"/>
                </a:lnTo>
                <a:lnTo>
                  <a:pt x="2044" y="403"/>
                </a:lnTo>
                <a:lnTo>
                  <a:pt x="2046" y="403"/>
                </a:lnTo>
                <a:lnTo>
                  <a:pt x="2046" y="405"/>
                </a:lnTo>
                <a:lnTo>
                  <a:pt x="2046" y="408"/>
                </a:lnTo>
                <a:lnTo>
                  <a:pt x="2049" y="408"/>
                </a:lnTo>
                <a:lnTo>
                  <a:pt x="2049" y="410"/>
                </a:lnTo>
                <a:lnTo>
                  <a:pt x="2052" y="410"/>
                </a:lnTo>
                <a:lnTo>
                  <a:pt x="2052" y="408"/>
                </a:lnTo>
                <a:lnTo>
                  <a:pt x="2054" y="408"/>
                </a:lnTo>
                <a:lnTo>
                  <a:pt x="2054" y="410"/>
                </a:lnTo>
                <a:lnTo>
                  <a:pt x="2054" y="413"/>
                </a:lnTo>
                <a:lnTo>
                  <a:pt x="2052" y="413"/>
                </a:lnTo>
                <a:lnTo>
                  <a:pt x="2049" y="413"/>
                </a:lnTo>
                <a:lnTo>
                  <a:pt x="2049" y="416"/>
                </a:lnTo>
                <a:lnTo>
                  <a:pt x="2046" y="416"/>
                </a:lnTo>
                <a:lnTo>
                  <a:pt x="2044" y="416"/>
                </a:lnTo>
                <a:lnTo>
                  <a:pt x="2041" y="416"/>
                </a:lnTo>
                <a:lnTo>
                  <a:pt x="2039" y="418"/>
                </a:lnTo>
                <a:lnTo>
                  <a:pt x="2036" y="418"/>
                </a:lnTo>
                <a:lnTo>
                  <a:pt x="2036" y="421"/>
                </a:lnTo>
                <a:lnTo>
                  <a:pt x="2033" y="421"/>
                </a:lnTo>
                <a:lnTo>
                  <a:pt x="2031" y="424"/>
                </a:lnTo>
                <a:lnTo>
                  <a:pt x="2031" y="426"/>
                </a:lnTo>
                <a:lnTo>
                  <a:pt x="2031" y="429"/>
                </a:lnTo>
                <a:lnTo>
                  <a:pt x="2031" y="431"/>
                </a:lnTo>
                <a:lnTo>
                  <a:pt x="2031" y="434"/>
                </a:lnTo>
                <a:lnTo>
                  <a:pt x="2028" y="434"/>
                </a:lnTo>
                <a:lnTo>
                  <a:pt x="2028" y="437"/>
                </a:lnTo>
                <a:lnTo>
                  <a:pt x="2028" y="439"/>
                </a:lnTo>
                <a:lnTo>
                  <a:pt x="2026" y="439"/>
                </a:lnTo>
                <a:lnTo>
                  <a:pt x="2023" y="442"/>
                </a:lnTo>
                <a:lnTo>
                  <a:pt x="2020" y="442"/>
                </a:lnTo>
                <a:lnTo>
                  <a:pt x="2018" y="444"/>
                </a:lnTo>
                <a:lnTo>
                  <a:pt x="2018" y="447"/>
                </a:lnTo>
                <a:lnTo>
                  <a:pt x="2015" y="447"/>
                </a:lnTo>
                <a:lnTo>
                  <a:pt x="2015" y="450"/>
                </a:lnTo>
                <a:lnTo>
                  <a:pt x="2012" y="452"/>
                </a:lnTo>
                <a:lnTo>
                  <a:pt x="2012" y="455"/>
                </a:lnTo>
                <a:lnTo>
                  <a:pt x="2010" y="455"/>
                </a:lnTo>
                <a:lnTo>
                  <a:pt x="2007" y="455"/>
                </a:lnTo>
                <a:lnTo>
                  <a:pt x="2007" y="458"/>
                </a:lnTo>
                <a:lnTo>
                  <a:pt x="2005" y="458"/>
                </a:lnTo>
                <a:lnTo>
                  <a:pt x="2002" y="458"/>
                </a:lnTo>
                <a:lnTo>
                  <a:pt x="1999" y="460"/>
                </a:lnTo>
                <a:lnTo>
                  <a:pt x="1997" y="460"/>
                </a:lnTo>
                <a:lnTo>
                  <a:pt x="1994" y="460"/>
                </a:lnTo>
                <a:lnTo>
                  <a:pt x="1992" y="460"/>
                </a:lnTo>
                <a:lnTo>
                  <a:pt x="1989" y="460"/>
                </a:lnTo>
                <a:lnTo>
                  <a:pt x="1989" y="463"/>
                </a:lnTo>
                <a:lnTo>
                  <a:pt x="1986" y="463"/>
                </a:lnTo>
                <a:lnTo>
                  <a:pt x="1984" y="463"/>
                </a:lnTo>
                <a:lnTo>
                  <a:pt x="1981" y="463"/>
                </a:lnTo>
                <a:lnTo>
                  <a:pt x="1979" y="463"/>
                </a:lnTo>
                <a:lnTo>
                  <a:pt x="1976" y="463"/>
                </a:lnTo>
                <a:lnTo>
                  <a:pt x="1973" y="463"/>
                </a:lnTo>
                <a:lnTo>
                  <a:pt x="1973" y="465"/>
                </a:lnTo>
                <a:lnTo>
                  <a:pt x="1971" y="468"/>
                </a:lnTo>
                <a:lnTo>
                  <a:pt x="1971" y="471"/>
                </a:lnTo>
                <a:lnTo>
                  <a:pt x="1968" y="471"/>
                </a:lnTo>
                <a:lnTo>
                  <a:pt x="1968" y="473"/>
                </a:lnTo>
                <a:lnTo>
                  <a:pt x="1968" y="476"/>
                </a:lnTo>
                <a:lnTo>
                  <a:pt x="1968" y="478"/>
                </a:lnTo>
                <a:lnTo>
                  <a:pt x="1968" y="481"/>
                </a:lnTo>
                <a:lnTo>
                  <a:pt x="1965" y="481"/>
                </a:lnTo>
                <a:lnTo>
                  <a:pt x="1965" y="484"/>
                </a:lnTo>
                <a:lnTo>
                  <a:pt x="1965" y="486"/>
                </a:lnTo>
                <a:lnTo>
                  <a:pt x="1963" y="486"/>
                </a:lnTo>
                <a:lnTo>
                  <a:pt x="1963" y="489"/>
                </a:lnTo>
                <a:lnTo>
                  <a:pt x="1960" y="489"/>
                </a:lnTo>
                <a:lnTo>
                  <a:pt x="1958" y="489"/>
                </a:lnTo>
                <a:lnTo>
                  <a:pt x="1955" y="489"/>
                </a:lnTo>
                <a:lnTo>
                  <a:pt x="1952" y="489"/>
                </a:lnTo>
                <a:lnTo>
                  <a:pt x="1950" y="489"/>
                </a:lnTo>
                <a:lnTo>
                  <a:pt x="1950" y="486"/>
                </a:lnTo>
                <a:lnTo>
                  <a:pt x="1947" y="486"/>
                </a:lnTo>
                <a:lnTo>
                  <a:pt x="1945" y="484"/>
                </a:lnTo>
                <a:lnTo>
                  <a:pt x="1945" y="486"/>
                </a:lnTo>
                <a:lnTo>
                  <a:pt x="1945" y="484"/>
                </a:lnTo>
                <a:lnTo>
                  <a:pt x="1942" y="481"/>
                </a:lnTo>
                <a:lnTo>
                  <a:pt x="1939" y="481"/>
                </a:lnTo>
                <a:lnTo>
                  <a:pt x="1937" y="478"/>
                </a:lnTo>
                <a:lnTo>
                  <a:pt x="1934" y="476"/>
                </a:lnTo>
                <a:lnTo>
                  <a:pt x="1937" y="476"/>
                </a:lnTo>
                <a:lnTo>
                  <a:pt x="1934" y="476"/>
                </a:lnTo>
                <a:lnTo>
                  <a:pt x="1932" y="476"/>
                </a:lnTo>
                <a:lnTo>
                  <a:pt x="1932" y="473"/>
                </a:lnTo>
                <a:lnTo>
                  <a:pt x="1929" y="473"/>
                </a:lnTo>
                <a:lnTo>
                  <a:pt x="1926" y="473"/>
                </a:lnTo>
                <a:lnTo>
                  <a:pt x="1924" y="473"/>
                </a:lnTo>
                <a:lnTo>
                  <a:pt x="1921" y="473"/>
                </a:lnTo>
                <a:lnTo>
                  <a:pt x="1921" y="476"/>
                </a:lnTo>
                <a:lnTo>
                  <a:pt x="1919" y="476"/>
                </a:lnTo>
                <a:lnTo>
                  <a:pt x="1916" y="478"/>
                </a:lnTo>
                <a:lnTo>
                  <a:pt x="1913" y="478"/>
                </a:lnTo>
                <a:lnTo>
                  <a:pt x="1911" y="478"/>
                </a:lnTo>
                <a:lnTo>
                  <a:pt x="1911" y="481"/>
                </a:lnTo>
                <a:lnTo>
                  <a:pt x="1911" y="484"/>
                </a:lnTo>
                <a:lnTo>
                  <a:pt x="1911" y="486"/>
                </a:lnTo>
                <a:lnTo>
                  <a:pt x="1908" y="486"/>
                </a:lnTo>
                <a:lnTo>
                  <a:pt x="1911" y="486"/>
                </a:lnTo>
                <a:lnTo>
                  <a:pt x="1911" y="489"/>
                </a:lnTo>
                <a:lnTo>
                  <a:pt x="1913" y="489"/>
                </a:lnTo>
                <a:lnTo>
                  <a:pt x="1913" y="491"/>
                </a:lnTo>
                <a:lnTo>
                  <a:pt x="1911" y="494"/>
                </a:lnTo>
                <a:lnTo>
                  <a:pt x="1908" y="494"/>
                </a:lnTo>
                <a:lnTo>
                  <a:pt x="1905" y="497"/>
                </a:lnTo>
                <a:lnTo>
                  <a:pt x="1903" y="497"/>
                </a:lnTo>
                <a:lnTo>
                  <a:pt x="1903" y="499"/>
                </a:lnTo>
                <a:lnTo>
                  <a:pt x="1903" y="502"/>
                </a:lnTo>
                <a:lnTo>
                  <a:pt x="1903" y="505"/>
                </a:lnTo>
                <a:lnTo>
                  <a:pt x="1900" y="505"/>
                </a:lnTo>
                <a:lnTo>
                  <a:pt x="1900" y="507"/>
                </a:lnTo>
                <a:lnTo>
                  <a:pt x="1900" y="510"/>
                </a:lnTo>
                <a:lnTo>
                  <a:pt x="1900" y="507"/>
                </a:lnTo>
                <a:lnTo>
                  <a:pt x="1900" y="510"/>
                </a:lnTo>
                <a:lnTo>
                  <a:pt x="1898" y="510"/>
                </a:lnTo>
                <a:lnTo>
                  <a:pt x="1895" y="510"/>
                </a:lnTo>
                <a:lnTo>
                  <a:pt x="1892" y="510"/>
                </a:lnTo>
                <a:lnTo>
                  <a:pt x="1890" y="510"/>
                </a:lnTo>
                <a:lnTo>
                  <a:pt x="1890" y="512"/>
                </a:lnTo>
                <a:lnTo>
                  <a:pt x="1890" y="510"/>
                </a:lnTo>
                <a:lnTo>
                  <a:pt x="1887" y="510"/>
                </a:lnTo>
                <a:lnTo>
                  <a:pt x="1887" y="512"/>
                </a:lnTo>
                <a:lnTo>
                  <a:pt x="1887" y="510"/>
                </a:lnTo>
                <a:lnTo>
                  <a:pt x="1887" y="512"/>
                </a:lnTo>
                <a:lnTo>
                  <a:pt x="1885" y="512"/>
                </a:lnTo>
                <a:lnTo>
                  <a:pt x="1885" y="515"/>
                </a:lnTo>
                <a:lnTo>
                  <a:pt x="1882" y="515"/>
                </a:lnTo>
                <a:lnTo>
                  <a:pt x="1882" y="512"/>
                </a:lnTo>
                <a:lnTo>
                  <a:pt x="1879" y="512"/>
                </a:lnTo>
                <a:lnTo>
                  <a:pt x="1877" y="515"/>
                </a:lnTo>
                <a:lnTo>
                  <a:pt x="1874" y="515"/>
                </a:lnTo>
                <a:lnTo>
                  <a:pt x="1874" y="518"/>
                </a:lnTo>
                <a:lnTo>
                  <a:pt x="1874" y="520"/>
                </a:lnTo>
                <a:lnTo>
                  <a:pt x="1872" y="520"/>
                </a:lnTo>
                <a:lnTo>
                  <a:pt x="1872" y="523"/>
                </a:lnTo>
                <a:lnTo>
                  <a:pt x="1869" y="523"/>
                </a:lnTo>
                <a:lnTo>
                  <a:pt x="1866" y="523"/>
                </a:lnTo>
                <a:lnTo>
                  <a:pt x="1864" y="523"/>
                </a:lnTo>
                <a:lnTo>
                  <a:pt x="1864" y="520"/>
                </a:lnTo>
                <a:lnTo>
                  <a:pt x="1861" y="520"/>
                </a:lnTo>
                <a:lnTo>
                  <a:pt x="1858" y="520"/>
                </a:lnTo>
                <a:lnTo>
                  <a:pt x="1856" y="520"/>
                </a:lnTo>
                <a:lnTo>
                  <a:pt x="1856" y="518"/>
                </a:lnTo>
                <a:lnTo>
                  <a:pt x="1853" y="515"/>
                </a:lnTo>
                <a:lnTo>
                  <a:pt x="1851" y="515"/>
                </a:lnTo>
                <a:lnTo>
                  <a:pt x="1851" y="512"/>
                </a:lnTo>
                <a:lnTo>
                  <a:pt x="1853" y="510"/>
                </a:lnTo>
                <a:lnTo>
                  <a:pt x="1853" y="507"/>
                </a:lnTo>
                <a:lnTo>
                  <a:pt x="1856" y="507"/>
                </a:lnTo>
                <a:lnTo>
                  <a:pt x="1856" y="505"/>
                </a:lnTo>
                <a:lnTo>
                  <a:pt x="1856" y="502"/>
                </a:lnTo>
                <a:lnTo>
                  <a:pt x="1858" y="502"/>
                </a:lnTo>
                <a:lnTo>
                  <a:pt x="1858" y="499"/>
                </a:lnTo>
                <a:lnTo>
                  <a:pt x="1856" y="502"/>
                </a:lnTo>
                <a:lnTo>
                  <a:pt x="1853" y="499"/>
                </a:lnTo>
                <a:lnTo>
                  <a:pt x="1853" y="502"/>
                </a:lnTo>
                <a:lnTo>
                  <a:pt x="1853" y="505"/>
                </a:lnTo>
                <a:lnTo>
                  <a:pt x="1851" y="505"/>
                </a:lnTo>
                <a:lnTo>
                  <a:pt x="1851" y="502"/>
                </a:lnTo>
                <a:lnTo>
                  <a:pt x="1851" y="505"/>
                </a:lnTo>
                <a:lnTo>
                  <a:pt x="1848" y="505"/>
                </a:lnTo>
                <a:lnTo>
                  <a:pt x="1845" y="505"/>
                </a:lnTo>
                <a:lnTo>
                  <a:pt x="1843" y="505"/>
                </a:lnTo>
                <a:lnTo>
                  <a:pt x="1840" y="505"/>
                </a:lnTo>
                <a:lnTo>
                  <a:pt x="1840" y="502"/>
                </a:lnTo>
                <a:lnTo>
                  <a:pt x="1840" y="499"/>
                </a:lnTo>
                <a:lnTo>
                  <a:pt x="1838" y="499"/>
                </a:lnTo>
                <a:lnTo>
                  <a:pt x="1838" y="497"/>
                </a:lnTo>
                <a:lnTo>
                  <a:pt x="1840" y="497"/>
                </a:lnTo>
                <a:lnTo>
                  <a:pt x="1843" y="497"/>
                </a:lnTo>
                <a:lnTo>
                  <a:pt x="1845" y="497"/>
                </a:lnTo>
                <a:lnTo>
                  <a:pt x="1848" y="497"/>
                </a:lnTo>
                <a:lnTo>
                  <a:pt x="1848" y="494"/>
                </a:lnTo>
                <a:lnTo>
                  <a:pt x="1851" y="494"/>
                </a:lnTo>
                <a:lnTo>
                  <a:pt x="1851" y="491"/>
                </a:lnTo>
                <a:lnTo>
                  <a:pt x="1848" y="491"/>
                </a:lnTo>
                <a:lnTo>
                  <a:pt x="1848" y="489"/>
                </a:lnTo>
                <a:lnTo>
                  <a:pt x="1845" y="486"/>
                </a:lnTo>
                <a:lnTo>
                  <a:pt x="1848" y="486"/>
                </a:lnTo>
                <a:lnTo>
                  <a:pt x="1851" y="486"/>
                </a:lnTo>
                <a:lnTo>
                  <a:pt x="1853" y="486"/>
                </a:lnTo>
                <a:lnTo>
                  <a:pt x="1856" y="486"/>
                </a:lnTo>
                <a:lnTo>
                  <a:pt x="1856" y="484"/>
                </a:lnTo>
                <a:lnTo>
                  <a:pt x="1856" y="481"/>
                </a:lnTo>
                <a:lnTo>
                  <a:pt x="1856" y="478"/>
                </a:lnTo>
                <a:lnTo>
                  <a:pt x="1856" y="476"/>
                </a:lnTo>
                <a:lnTo>
                  <a:pt x="1856" y="473"/>
                </a:lnTo>
                <a:lnTo>
                  <a:pt x="1853" y="473"/>
                </a:lnTo>
                <a:lnTo>
                  <a:pt x="1853" y="471"/>
                </a:lnTo>
                <a:lnTo>
                  <a:pt x="1851" y="471"/>
                </a:lnTo>
                <a:lnTo>
                  <a:pt x="1851" y="468"/>
                </a:lnTo>
                <a:lnTo>
                  <a:pt x="1848" y="468"/>
                </a:lnTo>
                <a:lnTo>
                  <a:pt x="1845" y="465"/>
                </a:lnTo>
                <a:lnTo>
                  <a:pt x="1843" y="465"/>
                </a:lnTo>
                <a:lnTo>
                  <a:pt x="1843" y="463"/>
                </a:lnTo>
                <a:lnTo>
                  <a:pt x="1840" y="463"/>
                </a:lnTo>
                <a:lnTo>
                  <a:pt x="1838" y="463"/>
                </a:lnTo>
                <a:lnTo>
                  <a:pt x="1835" y="465"/>
                </a:lnTo>
                <a:lnTo>
                  <a:pt x="1835" y="463"/>
                </a:lnTo>
                <a:lnTo>
                  <a:pt x="1832" y="463"/>
                </a:lnTo>
                <a:lnTo>
                  <a:pt x="1832" y="460"/>
                </a:lnTo>
                <a:lnTo>
                  <a:pt x="1832" y="458"/>
                </a:lnTo>
                <a:lnTo>
                  <a:pt x="1832" y="455"/>
                </a:lnTo>
                <a:lnTo>
                  <a:pt x="1832" y="452"/>
                </a:lnTo>
                <a:lnTo>
                  <a:pt x="1830" y="452"/>
                </a:lnTo>
                <a:lnTo>
                  <a:pt x="1827" y="452"/>
                </a:lnTo>
                <a:lnTo>
                  <a:pt x="1827" y="450"/>
                </a:lnTo>
                <a:lnTo>
                  <a:pt x="1827" y="447"/>
                </a:lnTo>
                <a:lnTo>
                  <a:pt x="1827" y="444"/>
                </a:lnTo>
                <a:lnTo>
                  <a:pt x="1827" y="442"/>
                </a:lnTo>
                <a:lnTo>
                  <a:pt x="1830" y="442"/>
                </a:lnTo>
                <a:lnTo>
                  <a:pt x="1832" y="442"/>
                </a:lnTo>
                <a:lnTo>
                  <a:pt x="1832" y="444"/>
                </a:lnTo>
                <a:lnTo>
                  <a:pt x="1832" y="447"/>
                </a:lnTo>
                <a:lnTo>
                  <a:pt x="1832" y="450"/>
                </a:lnTo>
                <a:lnTo>
                  <a:pt x="1835" y="450"/>
                </a:lnTo>
                <a:lnTo>
                  <a:pt x="1835" y="452"/>
                </a:lnTo>
                <a:lnTo>
                  <a:pt x="1838" y="452"/>
                </a:lnTo>
                <a:lnTo>
                  <a:pt x="1840" y="452"/>
                </a:lnTo>
                <a:lnTo>
                  <a:pt x="1843" y="452"/>
                </a:lnTo>
                <a:lnTo>
                  <a:pt x="1843" y="455"/>
                </a:lnTo>
                <a:lnTo>
                  <a:pt x="1845" y="455"/>
                </a:lnTo>
                <a:lnTo>
                  <a:pt x="1845" y="452"/>
                </a:lnTo>
                <a:lnTo>
                  <a:pt x="1845" y="450"/>
                </a:lnTo>
                <a:lnTo>
                  <a:pt x="1848" y="450"/>
                </a:lnTo>
                <a:lnTo>
                  <a:pt x="1848" y="447"/>
                </a:lnTo>
                <a:lnTo>
                  <a:pt x="1851" y="447"/>
                </a:lnTo>
                <a:lnTo>
                  <a:pt x="1851" y="444"/>
                </a:lnTo>
                <a:lnTo>
                  <a:pt x="1851" y="442"/>
                </a:lnTo>
                <a:lnTo>
                  <a:pt x="1851" y="444"/>
                </a:lnTo>
                <a:lnTo>
                  <a:pt x="1853" y="442"/>
                </a:lnTo>
                <a:lnTo>
                  <a:pt x="1853" y="444"/>
                </a:lnTo>
                <a:lnTo>
                  <a:pt x="1853" y="442"/>
                </a:lnTo>
                <a:lnTo>
                  <a:pt x="1853" y="444"/>
                </a:lnTo>
                <a:lnTo>
                  <a:pt x="1856" y="442"/>
                </a:lnTo>
                <a:lnTo>
                  <a:pt x="1856" y="444"/>
                </a:lnTo>
                <a:lnTo>
                  <a:pt x="1856" y="447"/>
                </a:lnTo>
                <a:lnTo>
                  <a:pt x="1856" y="450"/>
                </a:lnTo>
                <a:lnTo>
                  <a:pt x="1858" y="450"/>
                </a:lnTo>
                <a:lnTo>
                  <a:pt x="1858" y="452"/>
                </a:lnTo>
                <a:lnTo>
                  <a:pt x="1861" y="452"/>
                </a:lnTo>
                <a:lnTo>
                  <a:pt x="1864" y="455"/>
                </a:lnTo>
                <a:lnTo>
                  <a:pt x="1866" y="455"/>
                </a:lnTo>
                <a:lnTo>
                  <a:pt x="1869" y="455"/>
                </a:lnTo>
                <a:lnTo>
                  <a:pt x="1869" y="458"/>
                </a:lnTo>
                <a:lnTo>
                  <a:pt x="1872" y="458"/>
                </a:lnTo>
                <a:lnTo>
                  <a:pt x="1872" y="460"/>
                </a:lnTo>
                <a:lnTo>
                  <a:pt x="1874" y="460"/>
                </a:lnTo>
                <a:lnTo>
                  <a:pt x="1874" y="458"/>
                </a:lnTo>
                <a:lnTo>
                  <a:pt x="1874" y="455"/>
                </a:lnTo>
                <a:lnTo>
                  <a:pt x="1872" y="452"/>
                </a:lnTo>
                <a:lnTo>
                  <a:pt x="1872" y="450"/>
                </a:lnTo>
                <a:lnTo>
                  <a:pt x="1872" y="447"/>
                </a:lnTo>
                <a:lnTo>
                  <a:pt x="1874" y="444"/>
                </a:lnTo>
                <a:lnTo>
                  <a:pt x="1874" y="442"/>
                </a:lnTo>
                <a:lnTo>
                  <a:pt x="1877" y="442"/>
                </a:lnTo>
                <a:lnTo>
                  <a:pt x="1877" y="444"/>
                </a:lnTo>
                <a:lnTo>
                  <a:pt x="1879" y="444"/>
                </a:lnTo>
                <a:lnTo>
                  <a:pt x="1882" y="444"/>
                </a:lnTo>
                <a:lnTo>
                  <a:pt x="1885" y="444"/>
                </a:lnTo>
                <a:lnTo>
                  <a:pt x="1885" y="442"/>
                </a:lnTo>
                <a:lnTo>
                  <a:pt x="1885" y="439"/>
                </a:lnTo>
                <a:lnTo>
                  <a:pt x="1887" y="442"/>
                </a:lnTo>
                <a:lnTo>
                  <a:pt x="1887" y="439"/>
                </a:lnTo>
                <a:lnTo>
                  <a:pt x="1887" y="442"/>
                </a:lnTo>
                <a:lnTo>
                  <a:pt x="1890" y="442"/>
                </a:lnTo>
                <a:lnTo>
                  <a:pt x="1890" y="444"/>
                </a:lnTo>
                <a:lnTo>
                  <a:pt x="1887" y="444"/>
                </a:lnTo>
                <a:lnTo>
                  <a:pt x="1887" y="447"/>
                </a:lnTo>
                <a:lnTo>
                  <a:pt x="1885" y="450"/>
                </a:lnTo>
                <a:lnTo>
                  <a:pt x="1882" y="450"/>
                </a:lnTo>
                <a:lnTo>
                  <a:pt x="1879" y="452"/>
                </a:lnTo>
                <a:lnTo>
                  <a:pt x="1882" y="452"/>
                </a:lnTo>
                <a:lnTo>
                  <a:pt x="1885" y="452"/>
                </a:lnTo>
                <a:lnTo>
                  <a:pt x="1887" y="452"/>
                </a:lnTo>
                <a:lnTo>
                  <a:pt x="1887" y="455"/>
                </a:lnTo>
                <a:lnTo>
                  <a:pt x="1890" y="455"/>
                </a:lnTo>
                <a:lnTo>
                  <a:pt x="1892" y="452"/>
                </a:lnTo>
                <a:lnTo>
                  <a:pt x="1892" y="450"/>
                </a:lnTo>
                <a:lnTo>
                  <a:pt x="1892" y="447"/>
                </a:lnTo>
                <a:lnTo>
                  <a:pt x="1895" y="447"/>
                </a:lnTo>
                <a:lnTo>
                  <a:pt x="1895" y="450"/>
                </a:lnTo>
                <a:lnTo>
                  <a:pt x="1895" y="452"/>
                </a:lnTo>
                <a:lnTo>
                  <a:pt x="1895" y="455"/>
                </a:lnTo>
                <a:lnTo>
                  <a:pt x="1895" y="458"/>
                </a:lnTo>
                <a:lnTo>
                  <a:pt x="1895" y="460"/>
                </a:lnTo>
                <a:lnTo>
                  <a:pt x="1895" y="463"/>
                </a:lnTo>
                <a:lnTo>
                  <a:pt x="1895" y="465"/>
                </a:lnTo>
                <a:lnTo>
                  <a:pt x="1892" y="465"/>
                </a:lnTo>
                <a:lnTo>
                  <a:pt x="1895" y="465"/>
                </a:lnTo>
                <a:lnTo>
                  <a:pt x="1895" y="468"/>
                </a:lnTo>
                <a:lnTo>
                  <a:pt x="1898" y="468"/>
                </a:lnTo>
                <a:lnTo>
                  <a:pt x="1898" y="471"/>
                </a:lnTo>
                <a:lnTo>
                  <a:pt x="1900" y="471"/>
                </a:lnTo>
                <a:lnTo>
                  <a:pt x="1900" y="468"/>
                </a:lnTo>
                <a:lnTo>
                  <a:pt x="1903" y="468"/>
                </a:lnTo>
                <a:lnTo>
                  <a:pt x="1905" y="468"/>
                </a:lnTo>
                <a:lnTo>
                  <a:pt x="1905" y="471"/>
                </a:lnTo>
                <a:lnTo>
                  <a:pt x="1908" y="471"/>
                </a:lnTo>
                <a:lnTo>
                  <a:pt x="1905" y="471"/>
                </a:lnTo>
                <a:lnTo>
                  <a:pt x="1905" y="473"/>
                </a:lnTo>
                <a:lnTo>
                  <a:pt x="1908" y="473"/>
                </a:lnTo>
                <a:lnTo>
                  <a:pt x="1905" y="473"/>
                </a:lnTo>
                <a:lnTo>
                  <a:pt x="1908" y="473"/>
                </a:lnTo>
                <a:lnTo>
                  <a:pt x="1908" y="471"/>
                </a:lnTo>
                <a:lnTo>
                  <a:pt x="1911" y="471"/>
                </a:lnTo>
                <a:lnTo>
                  <a:pt x="1911" y="468"/>
                </a:lnTo>
                <a:lnTo>
                  <a:pt x="1913" y="468"/>
                </a:lnTo>
                <a:lnTo>
                  <a:pt x="1913" y="465"/>
                </a:lnTo>
                <a:lnTo>
                  <a:pt x="1916" y="465"/>
                </a:lnTo>
                <a:lnTo>
                  <a:pt x="1919" y="465"/>
                </a:lnTo>
                <a:lnTo>
                  <a:pt x="1921" y="465"/>
                </a:lnTo>
                <a:lnTo>
                  <a:pt x="1921" y="463"/>
                </a:lnTo>
                <a:lnTo>
                  <a:pt x="1924" y="463"/>
                </a:lnTo>
                <a:lnTo>
                  <a:pt x="1924" y="460"/>
                </a:lnTo>
                <a:lnTo>
                  <a:pt x="1921" y="460"/>
                </a:lnTo>
                <a:lnTo>
                  <a:pt x="1919" y="460"/>
                </a:lnTo>
                <a:lnTo>
                  <a:pt x="1919" y="458"/>
                </a:lnTo>
                <a:lnTo>
                  <a:pt x="1916" y="458"/>
                </a:lnTo>
                <a:lnTo>
                  <a:pt x="1916" y="455"/>
                </a:lnTo>
                <a:lnTo>
                  <a:pt x="1913" y="455"/>
                </a:lnTo>
                <a:lnTo>
                  <a:pt x="1911" y="455"/>
                </a:lnTo>
                <a:lnTo>
                  <a:pt x="1908" y="455"/>
                </a:lnTo>
                <a:lnTo>
                  <a:pt x="1908" y="452"/>
                </a:lnTo>
                <a:lnTo>
                  <a:pt x="1905" y="452"/>
                </a:lnTo>
                <a:lnTo>
                  <a:pt x="1905" y="450"/>
                </a:lnTo>
                <a:lnTo>
                  <a:pt x="1908" y="450"/>
                </a:lnTo>
                <a:lnTo>
                  <a:pt x="1908" y="447"/>
                </a:lnTo>
                <a:lnTo>
                  <a:pt x="1911" y="447"/>
                </a:lnTo>
                <a:lnTo>
                  <a:pt x="1911" y="444"/>
                </a:lnTo>
                <a:lnTo>
                  <a:pt x="1913" y="444"/>
                </a:lnTo>
                <a:lnTo>
                  <a:pt x="1913" y="447"/>
                </a:lnTo>
                <a:lnTo>
                  <a:pt x="1916" y="447"/>
                </a:lnTo>
                <a:lnTo>
                  <a:pt x="1919" y="447"/>
                </a:lnTo>
                <a:lnTo>
                  <a:pt x="1919" y="450"/>
                </a:lnTo>
                <a:lnTo>
                  <a:pt x="1921" y="450"/>
                </a:lnTo>
                <a:lnTo>
                  <a:pt x="1921" y="452"/>
                </a:lnTo>
                <a:lnTo>
                  <a:pt x="1924" y="452"/>
                </a:lnTo>
                <a:lnTo>
                  <a:pt x="1926" y="452"/>
                </a:lnTo>
                <a:lnTo>
                  <a:pt x="1926" y="450"/>
                </a:lnTo>
                <a:lnTo>
                  <a:pt x="1926" y="447"/>
                </a:lnTo>
                <a:lnTo>
                  <a:pt x="1926" y="444"/>
                </a:lnTo>
                <a:lnTo>
                  <a:pt x="1929" y="444"/>
                </a:lnTo>
                <a:lnTo>
                  <a:pt x="1932" y="444"/>
                </a:lnTo>
                <a:lnTo>
                  <a:pt x="1934" y="444"/>
                </a:lnTo>
                <a:lnTo>
                  <a:pt x="1934" y="442"/>
                </a:lnTo>
                <a:lnTo>
                  <a:pt x="1934" y="439"/>
                </a:lnTo>
                <a:lnTo>
                  <a:pt x="1937" y="439"/>
                </a:lnTo>
                <a:lnTo>
                  <a:pt x="1937" y="437"/>
                </a:lnTo>
                <a:lnTo>
                  <a:pt x="1934" y="437"/>
                </a:lnTo>
                <a:lnTo>
                  <a:pt x="1934" y="439"/>
                </a:lnTo>
                <a:lnTo>
                  <a:pt x="1932" y="439"/>
                </a:lnTo>
                <a:lnTo>
                  <a:pt x="1929" y="439"/>
                </a:lnTo>
                <a:lnTo>
                  <a:pt x="1926" y="439"/>
                </a:lnTo>
                <a:lnTo>
                  <a:pt x="1924" y="439"/>
                </a:lnTo>
                <a:lnTo>
                  <a:pt x="1921" y="437"/>
                </a:lnTo>
                <a:lnTo>
                  <a:pt x="1921" y="434"/>
                </a:lnTo>
                <a:lnTo>
                  <a:pt x="1924" y="434"/>
                </a:lnTo>
                <a:lnTo>
                  <a:pt x="1921" y="434"/>
                </a:lnTo>
                <a:lnTo>
                  <a:pt x="1924" y="434"/>
                </a:lnTo>
                <a:lnTo>
                  <a:pt x="1924" y="431"/>
                </a:lnTo>
                <a:lnTo>
                  <a:pt x="1926" y="431"/>
                </a:lnTo>
                <a:lnTo>
                  <a:pt x="1926" y="429"/>
                </a:lnTo>
                <a:lnTo>
                  <a:pt x="1929" y="431"/>
                </a:lnTo>
                <a:lnTo>
                  <a:pt x="1932" y="431"/>
                </a:lnTo>
                <a:lnTo>
                  <a:pt x="1934" y="431"/>
                </a:lnTo>
                <a:lnTo>
                  <a:pt x="1934" y="434"/>
                </a:lnTo>
                <a:lnTo>
                  <a:pt x="1937" y="431"/>
                </a:lnTo>
                <a:lnTo>
                  <a:pt x="1939" y="431"/>
                </a:lnTo>
                <a:lnTo>
                  <a:pt x="1939" y="429"/>
                </a:lnTo>
                <a:lnTo>
                  <a:pt x="1942" y="429"/>
                </a:lnTo>
                <a:lnTo>
                  <a:pt x="1942" y="426"/>
                </a:lnTo>
                <a:lnTo>
                  <a:pt x="1939" y="426"/>
                </a:lnTo>
                <a:lnTo>
                  <a:pt x="1939" y="424"/>
                </a:lnTo>
                <a:lnTo>
                  <a:pt x="1939" y="421"/>
                </a:lnTo>
                <a:lnTo>
                  <a:pt x="1939" y="418"/>
                </a:lnTo>
                <a:lnTo>
                  <a:pt x="1942" y="418"/>
                </a:lnTo>
                <a:lnTo>
                  <a:pt x="1942" y="416"/>
                </a:lnTo>
                <a:lnTo>
                  <a:pt x="1939" y="416"/>
                </a:lnTo>
                <a:lnTo>
                  <a:pt x="1942" y="416"/>
                </a:lnTo>
                <a:lnTo>
                  <a:pt x="1945" y="416"/>
                </a:lnTo>
                <a:lnTo>
                  <a:pt x="1945" y="413"/>
                </a:lnTo>
                <a:lnTo>
                  <a:pt x="1947" y="413"/>
                </a:lnTo>
                <a:lnTo>
                  <a:pt x="1950" y="413"/>
                </a:lnTo>
                <a:lnTo>
                  <a:pt x="1950" y="410"/>
                </a:lnTo>
                <a:lnTo>
                  <a:pt x="1952" y="410"/>
                </a:lnTo>
                <a:lnTo>
                  <a:pt x="1955" y="410"/>
                </a:lnTo>
                <a:lnTo>
                  <a:pt x="1952" y="410"/>
                </a:lnTo>
                <a:lnTo>
                  <a:pt x="1952" y="408"/>
                </a:lnTo>
                <a:lnTo>
                  <a:pt x="1952" y="405"/>
                </a:lnTo>
                <a:lnTo>
                  <a:pt x="1952" y="403"/>
                </a:lnTo>
                <a:lnTo>
                  <a:pt x="1952" y="400"/>
                </a:lnTo>
                <a:lnTo>
                  <a:pt x="1955" y="400"/>
                </a:lnTo>
                <a:lnTo>
                  <a:pt x="1958" y="400"/>
                </a:lnTo>
                <a:lnTo>
                  <a:pt x="1958" y="397"/>
                </a:lnTo>
                <a:lnTo>
                  <a:pt x="1958" y="395"/>
                </a:lnTo>
                <a:lnTo>
                  <a:pt x="1960" y="395"/>
                </a:lnTo>
                <a:lnTo>
                  <a:pt x="1960" y="392"/>
                </a:lnTo>
                <a:lnTo>
                  <a:pt x="1960" y="390"/>
                </a:lnTo>
                <a:lnTo>
                  <a:pt x="1960" y="387"/>
                </a:lnTo>
                <a:lnTo>
                  <a:pt x="1960" y="384"/>
                </a:lnTo>
                <a:lnTo>
                  <a:pt x="1958" y="384"/>
                </a:lnTo>
                <a:lnTo>
                  <a:pt x="1958" y="382"/>
                </a:lnTo>
                <a:lnTo>
                  <a:pt x="1955" y="382"/>
                </a:lnTo>
                <a:lnTo>
                  <a:pt x="1955" y="379"/>
                </a:lnTo>
                <a:lnTo>
                  <a:pt x="1952" y="379"/>
                </a:lnTo>
                <a:lnTo>
                  <a:pt x="1955" y="379"/>
                </a:lnTo>
                <a:lnTo>
                  <a:pt x="1955" y="377"/>
                </a:lnTo>
                <a:lnTo>
                  <a:pt x="1955" y="374"/>
                </a:lnTo>
                <a:lnTo>
                  <a:pt x="1952" y="374"/>
                </a:lnTo>
                <a:lnTo>
                  <a:pt x="1952" y="371"/>
                </a:lnTo>
                <a:lnTo>
                  <a:pt x="1950" y="371"/>
                </a:lnTo>
                <a:lnTo>
                  <a:pt x="1950" y="369"/>
                </a:lnTo>
                <a:lnTo>
                  <a:pt x="1952" y="369"/>
                </a:lnTo>
                <a:lnTo>
                  <a:pt x="1950" y="369"/>
                </a:lnTo>
                <a:lnTo>
                  <a:pt x="1952" y="369"/>
                </a:lnTo>
                <a:lnTo>
                  <a:pt x="1952" y="366"/>
                </a:lnTo>
                <a:lnTo>
                  <a:pt x="1952" y="363"/>
                </a:lnTo>
                <a:lnTo>
                  <a:pt x="1952" y="361"/>
                </a:lnTo>
                <a:lnTo>
                  <a:pt x="1952" y="358"/>
                </a:lnTo>
                <a:lnTo>
                  <a:pt x="1955" y="358"/>
                </a:lnTo>
                <a:lnTo>
                  <a:pt x="1955" y="356"/>
                </a:lnTo>
                <a:lnTo>
                  <a:pt x="1955" y="353"/>
                </a:lnTo>
                <a:lnTo>
                  <a:pt x="1952" y="353"/>
                </a:lnTo>
                <a:lnTo>
                  <a:pt x="1955" y="353"/>
                </a:lnTo>
                <a:lnTo>
                  <a:pt x="1952" y="353"/>
                </a:lnTo>
                <a:lnTo>
                  <a:pt x="1955" y="353"/>
                </a:lnTo>
                <a:lnTo>
                  <a:pt x="1955" y="350"/>
                </a:lnTo>
                <a:lnTo>
                  <a:pt x="1958" y="350"/>
                </a:lnTo>
                <a:lnTo>
                  <a:pt x="1958" y="348"/>
                </a:lnTo>
                <a:lnTo>
                  <a:pt x="1960" y="348"/>
                </a:lnTo>
                <a:lnTo>
                  <a:pt x="1960" y="345"/>
                </a:lnTo>
                <a:lnTo>
                  <a:pt x="1960" y="343"/>
                </a:lnTo>
                <a:lnTo>
                  <a:pt x="1958" y="343"/>
                </a:lnTo>
                <a:lnTo>
                  <a:pt x="1955" y="340"/>
                </a:lnTo>
                <a:lnTo>
                  <a:pt x="1952" y="340"/>
                </a:lnTo>
                <a:lnTo>
                  <a:pt x="1950" y="340"/>
                </a:lnTo>
                <a:lnTo>
                  <a:pt x="1947" y="340"/>
                </a:lnTo>
                <a:lnTo>
                  <a:pt x="1947" y="337"/>
                </a:lnTo>
                <a:lnTo>
                  <a:pt x="1945" y="337"/>
                </a:lnTo>
                <a:lnTo>
                  <a:pt x="1945" y="335"/>
                </a:lnTo>
                <a:lnTo>
                  <a:pt x="1945" y="332"/>
                </a:lnTo>
                <a:lnTo>
                  <a:pt x="1947" y="332"/>
                </a:lnTo>
                <a:lnTo>
                  <a:pt x="1947" y="330"/>
                </a:lnTo>
                <a:lnTo>
                  <a:pt x="1950" y="330"/>
                </a:lnTo>
                <a:lnTo>
                  <a:pt x="1950" y="327"/>
                </a:lnTo>
                <a:lnTo>
                  <a:pt x="1950" y="324"/>
                </a:lnTo>
                <a:lnTo>
                  <a:pt x="1952" y="324"/>
                </a:lnTo>
                <a:close/>
                <a:moveTo>
                  <a:pt x="1650" y="319"/>
                </a:moveTo>
                <a:lnTo>
                  <a:pt x="1647" y="316"/>
                </a:lnTo>
                <a:lnTo>
                  <a:pt x="1647" y="314"/>
                </a:lnTo>
                <a:lnTo>
                  <a:pt x="1647" y="316"/>
                </a:lnTo>
                <a:lnTo>
                  <a:pt x="1650" y="316"/>
                </a:lnTo>
                <a:lnTo>
                  <a:pt x="1650" y="319"/>
                </a:lnTo>
                <a:close/>
                <a:moveTo>
                  <a:pt x="1120" y="306"/>
                </a:moveTo>
                <a:lnTo>
                  <a:pt x="1122" y="306"/>
                </a:lnTo>
                <a:lnTo>
                  <a:pt x="1122" y="309"/>
                </a:lnTo>
                <a:lnTo>
                  <a:pt x="1125" y="311"/>
                </a:lnTo>
                <a:lnTo>
                  <a:pt x="1125" y="314"/>
                </a:lnTo>
                <a:lnTo>
                  <a:pt x="1122" y="316"/>
                </a:lnTo>
                <a:lnTo>
                  <a:pt x="1120" y="314"/>
                </a:lnTo>
                <a:lnTo>
                  <a:pt x="1117" y="314"/>
                </a:lnTo>
                <a:lnTo>
                  <a:pt x="1117" y="311"/>
                </a:lnTo>
                <a:lnTo>
                  <a:pt x="1115" y="311"/>
                </a:lnTo>
                <a:lnTo>
                  <a:pt x="1115" y="309"/>
                </a:lnTo>
                <a:lnTo>
                  <a:pt x="1117" y="309"/>
                </a:lnTo>
                <a:lnTo>
                  <a:pt x="1117" y="306"/>
                </a:lnTo>
                <a:lnTo>
                  <a:pt x="1120" y="306"/>
                </a:lnTo>
                <a:close/>
                <a:moveTo>
                  <a:pt x="1261" y="269"/>
                </a:moveTo>
                <a:lnTo>
                  <a:pt x="1261" y="272"/>
                </a:lnTo>
                <a:lnTo>
                  <a:pt x="1261" y="275"/>
                </a:lnTo>
                <a:lnTo>
                  <a:pt x="1258" y="275"/>
                </a:lnTo>
                <a:lnTo>
                  <a:pt x="1258" y="277"/>
                </a:lnTo>
                <a:lnTo>
                  <a:pt x="1256" y="277"/>
                </a:lnTo>
                <a:lnTo>
                  <a:pt x="1256" y="275"/>
                </a:lnTo>
                <a:lnTo>
                  <a:pt x="1256" y="272"/>
                </a:lnTo>
                <a:lnTo>
                  <a:pt x="1258" y="272"/>
                </a:lnTo>
                <a:lnTo>
                  <a:pt x="1258" y="269"/>
                </a:lnTo>
                <a:lnTo>
                  <a:pt x="1261" y="269"/>
                </a:lnTo>
                <a:close/>
                <a:moveTo>
                  <a:pt x="1778" y="264"/>
                </a:moveTo>
                <a:lnTo>
                  <a:pt x="1775" y="264"/>
                </a:lnTo>
                <a:lnTo>
                  <a:pt x="1772" y="264"/>
                </a:lnTo>
                <a:lnTo>
                  <a:pt x="1775" y="264"/>
                </a:lnTo>
                <a:lnTo>
                  <a:pt x="1778" y="264"/>
                </a:lnTo>
                <a:lnTo>
                  <a:pt x="1778" y="262"/>
                </a:lnTo>
                <a:lnTo>
                  <a:pt x="1778" y="264"/>
                </a:lnTo>
                <a:close/>
                <a:moveTo>
                  <a:pt x="1712" y="269"/>
                </a:moveTo>
                <a:lnTo>
                  <a:pt x="1710" y="269"/>
                </a:lnTo>
                <a:lnTo>
                  <a:pt x="1707" y="269"/>
                </a:lnTo>
                <a:lnTo>
                  <a:pt x="1704" y="269"/>
                </a:lnTo>
                <a:lnTo>
                  <a:pt x="1704" y="267"/>
                </a:lnTo>
                <a:lnTo>
                  <a:pt x="1704" y="264"/>
                </a:lnTo>
                <a:lnTo>
                  <a:pt x="1707" y="264"/>
                </a:lnTo>
                <a:lnTo>
                  <a:pt x="1707" y="262"/>
                </a:lnTo>
                <a:lnTo>
                  <a:pt x="1710" y="262"/>
                </a:lnTo>
                <a:lnTo>
                  <a:pt x="1710" y="264"/>
                </a:lnTo>
                <a:lnTo>
                  <a:pt x="1712" y="264"/>
                </a:lnTo>
                <a:lnTo>
                  <a:pt x="1712" y="267"/>
                </a:lnTo>
                <a:lnTo>
                  <a:pt x="1712" y="269"/>
                </a:lnTo>
                <a:close/>
                <a:moveTo>
                  <a:pt x="1644" y="259"/>
                </a:moveTo>
                <a:lnTo>
                  <a:pt x="1644" y="262"/>
                </a:lnTo>
                <a:lnTo>
                  <a:pt x="1644" y="264"/>
                </a:lnTo>
                <a:lnTo>
                  <a:pt x="1644" y="267"/>
                </a:lnTo>
                <a:lnTo>
                  <a:pt x="1642" y="267"/>
                </a:lnTo>
                <a:lnTo>
                  <a:pt x="1639" y="267"/>
                </a:lnTo>
                <a:lnTo>
                  <a:pt x="1639" y="264"/>
                </a:lnTo>
                <a:lnTo>
                  <a:pt x="1642" y="264"/>
                </a:lnTo>
                <a:lnTo>
                  <a:pt x="1642" y="262"/>
                </a:lnTo>
                <a:lnTo>
                  <a:pt x="1642" y="259"/>
                </a:lnTo>
                <a:lnTo>
                  <a:pt x="1644" y="259"/>
                </a:lnTo>
                <a:close/>
                <a:moveTo>
                  <a:pt x="1663" y="249"/>
                </a:moveTo>
                <a:lnTo>
                  <a:pt x="1663" y="246"/>
                </a:lnTo>
                <a:lnTo>
                  <a:pt x="1665" y="249"/>
                </a:lnTo>
                <a:lnTo>
                  <a:pt x="1663" y="249"/>
                </a:lnTo>
                <a:lnTo>
                  <a:pt x="1663" y="251"/>
                </a:lnTo>
                <a:lnTo>
                  <a:pt x="1663" y="254"/>
                </a:lnTo>
                <a:lnTo>
                  <a:pt x="1665" y="254"/>
                </a:lnTo>
                <a:lnTo>
                  <a:pt x="1665" y="256"/>
                </a:lnTo>
                <a:lnTo>
                  <a:pt x="1668" y="256"/>
                </a:lnTo>
                <a:lnTo>
                  <a:pt x="1668" y="259"/>
                </a:lnTo>
                <a:lnTo>
                  <a:pt x="1671" y="259"/>
                </a:lnTo>
                <a:lnTo>
                  <a:pt x="1673" y="259"/>
                </a:lnTo>
                <a:lnTo>
                  <a:pt x="1676" y="259"/>
                </a:lnTo>
                <a:lnTo>
                  <a:pt x="1676" y="256"/>
                </a:lnTo>
                <a:lnTo>
                  <a:pt x="1678" y="256"/>
                </a:lnTo>
                <a:lnTo>
                  <a:pt x="1678" y="259"/>
                </a:lnTo>
                <a:lnTo>
                  <a:pt x="1681" y="259"/>
                </a:lnTo>
                <a:lnTo>
                  <a:pt x="1681" y="262"/>
                </a:lnTo>
                <a:lnTo>
                  <a:pt x="1678" y="262"/>
                </a:lnTo>
                <a:lnTo>
                  <a:pt x="1678" y="264"/>
                </a:lnTo>
                <a:lnTo>
                  <a:pt x="1676" y="264"/>
                </a:lnTo>
                <a:lnTo>
                  <a:pt x="1676" y="267"/>
                </a:lnTo>
                <a:lnTo>
                  <a:pt x="1673" y="267"/>
                </a:lnTo>
                <a:lnTo>
                  <a:pt x="1673" y="269"/>
                </a:lnTo>
                <a:lnTo>
                  <a:pt x="1671" y="269"/>
                </a:lnTo>
                <a:lnTo>
                  <a:pt x="1671" y="272"/>
                </a:lnTo>
                <a:lnTo>
                  <a:pt x="1668" y="272"/>
                </a:lnTo>
                <a:lnTo>
                  <a:pt x="1665" y="272"/>
                </a:lnTo>
                <a:lnTo>
                  <a:pt x="1663" y="272"/>
                </a:lnTo>
                <a:lnTo>
                  <a:pt x="1663" y="269"/>
                </a:lnTo>
                <a:lnTo>
                  <a:pt x="1663" y="267"/>
                </a:lnTo>
                <a:lnTo>
                  <a:pt x="1663" y="264"/>
                </a:lnTo>
                <a:lnTo>
                  <a:pt x="1663" y="262"/>
                </a:lnTo>
                <a:lnTo>
                  <a:pt x="1663" y="259"/>
                </a:lnTo>
                <a:lnTo>
                  <a:pt x="1663" y="256"/>
                </a:lnTo>
                <a:lnTo>
                  <a:pt x="1663" y="254"/>
                </a:lnTo>
                <a:lnTo>
                  <a:pt x="1663" y="251"/>
                </a:lnTo>
                <a:lnTo>
                  <a:pt x="1660" y="249"/>
                </a:lnTo>
                <a:lnTo>
                  <a:pt x="1660" y="246"/>
                </a:lnTo>
                <a:lnTo>
                  <a:pt x="1657" y="246"/>
                </a:lnTo>
                <a:lnTo>
                  <a:pt x="1660" y="246"/>
                </a:lnTo>
                <a:lnTo>
                  <a:pt x="1657" y="246"/>
                </a:lnTo>
                <a:lnTo>
                  <a:pt x="1660" y="246"/>
                </a:lnTo>
                <a:lnTo>
                  <a:pt x="1663" y="246"/>
                </a:lnTo>
                <a:lnTo>
                  <a:pt x="1663" y="249"/>
                </a:lnTo>
                <a:close/>
                <a:moveTo>
                  <a:pt x="2044" y="220"/>
                </a:moveTo>
                <a:lnTo>
                  <a:pt x="2044" y="222"/>
                </a:lnTo>
                <a:lnTo>
                  <a:pt x="2044" y="225"/>
                </a:lnTo>
                <a:lnTo>
                  <a:pt x="2044" y="228"/>
                </a:lnTo>
                <a:lnTo>
                  <a:pt x="2044" y="230"/>
                </a:lnTo>
                <a:lnTo>
                  <a:pt x="2044" y="233"/>
                </a:lnTo>
                <a:lnTo>
                  <a:pt x="2044" y="235"/>
                </a:lnTo>
                <a:lnTo>
                  <a:pt x="2046" y="235"/>
                </a:lnTo>
                <a:lnTo>
                  <a:pt x="2044" y="238"/>
                </a:lnTo>
                <a:lnTo>
                  <a:pt x="2046" y="238"/>
                </a:lnTo>
                <a:lnTo>
                  <a:pt x="2044" y="238"/>
                </a:lnTo>
                <a:lnTo>
                  <a:pt x="2044" y="241"/>
                </a:lnTo>
                <a:lnTo>
                  <a:pt x="2046" y="241"/>
                </a:lnTo>
                <a:lnTo>
                  <a:pt x="2046" y="243"/>
                </a:lnTo>
                <a:lnTo>
                  <a:pt x="2049" y="243"/>
                </a:lnTo>
                <a:lnTo>
                  <a:pt x="2049" y="241"/>
                </a:lnTo>
                <a:lnTo>
                  <a:pt x="2049" y="238"/>
                </a:lnTo>
                <a:lnTo>
                  <a:pt x="2052" y="241"/>
                </a:lnTo>
                <a:lnTo>
                  <a:pt x="2052" y="238"/>
                </a:lnTo>
                <a:lnTo>
                  <a:pt x="2052" y="241"/>
                </a:lnTo>
                <a:lnTo>
                  <a:pt x="2052" y="243"/>
                </a:lnTo>
                <a:lnTo>
                  <a:pt x="2052" y="246"/>
                </a:lnTo>
                <a:lnTo>
                  <a:pt x="2054" y="246"/>
                </a:lnTo>
                <a:lnTo>
                  <a:pt x="2054" y="249"/>
                </a:lnTo>
                <a:lnTo>
                  <a:pt x="2054" y="251"/>
                </a:lnTo>
                <a:lnTo>
                  <a:pt x="2057" y="251"/>
                </a:lnTo>
                <a:lnTo>
                  <a:pt x="2057" y="254"/>
                </a:lnTo>
                <a:lnTo>
                  <a:pt x="2057" y="256"/>
                </a:lnTo>
                <a:lnTo>
                  <a:pt x="2057" y="259"/>
                </a:lnTo>
                <a:lnTo>
                  <a:pt x="2054" y="259"/>
                </a:lnTo>
                <a:lnTo>
                  <a:pt x="2054" y="262"/>
                </a:lnTo>
                <a:lnTo>
                  <a:pt x="2054" y="264"/>
                </a:lnTo>
                <a:lnTo>
                  <a:pt x="2054" y="267"/>
                </a:lnTo>
                <a:lnTo>
                  <a:pt x="2052" y="267"/>
                </a:lnTo>
                <a:lnTo>
                  <a:pt x="2052" y="269"/>
                </a:lnTo>
                <a:lnTo>
                  <a:pt x="2049" y="269"/>
                </a:lnTo>
                <a:lnTo>
                  <a:pt x="2046" y="269"/>
                </a:lnTo>
                <a:lnTo>
                  <a:pt x="2049" y="269"/>
                </a:lnTo>
                <a:lnTo>
                  <a:pt x="2049" y="272"/>
                </a:lnTo>
                <a:lnTo>
                  <a:pt x="2046" y="272"/>
                </a:lnTo>
                <a:lnTo>
                  <a:pt x="2044" y="272"/>
                </a:lnTo>
                <a:lnTo>
                  <a:pt x="2044" y="275"/>
                </a:lnTo>
                <a:lnTo>
                  <a:pt x="2041" y="275"/>
                </a:lnTo>
                <a:lnTo>
                  <a:pt x="2041" y="277"/>
                </a:lnTo>
                <a:lnTo>
                  <a:pt x="2041" y="280"/>
                </a:lnTo>
                <a:lnTo>
                  <a:pt x="2041" y="282"/>
                </a:lnTo>
                <a:lnTo>
                  <a:pt x="2041" y="285"/>
                </a:lnTo>
                <a:lnTo>
                  <a:pt x="2039" y="285"/>
                </a:lnTo>
                <a:lnTo>
                  <a:pt x="2041" y="285"/>
                </a:lnTo>
                <a:lnTo>
                  <a:pt x="2041" y="288"/>
                </a:lnTo>
                <a:lnTo>
                  <a:pt x="2041" y="290"/>
                </a:lnTo>
                <a:lnTo>
                  <a:pt x="2044" y="290"/>
                </a:lnTo>
                <a:lnTo>
                  <a:pt x="2044" y="293"/>
                </a:lnTo>
                <a:lnTo>
                  <a:pt x="2044" y="296"/>
                </a:lnTo>
                <a:lnTo>
                  <a:pt x="2041" y="296"/>
                </a:lnTo>
                <a:lnTo>
                  <a:pt x="2044" y="296"/>
                </a:lnTo>
                <a:lnTo>
                  <a:pt x="2044" y="298"/>
                </a:lnTo>
                <a:lnTo>
                  <a:pt x="2044" y="301"/>
                </a:lnTo>
                <a:lnTo>
                  <a:pt x="2044" y="303"/>
                </a:lnTo>
                <a:lnTo>
                  <a:pt x="2044" y="306"/>
                </a:lnTo>
                <a:lnTo>
                  <a:pt x="2044" y="309"/>
                </a:lnTo>
                <a:lnTo>
                  <a:pt x="2044" y="311"/>
                </a:lnTo>
                <a:lnTo>
                  <a:pt x="2044" y="309"/>
                </a:lnTo>
                <a:lnTo>
                  <a:pt x="2044" y="311"/>
                </a:lnTo>
                <a:lnTo>
                  <a:pt x="2041" y="311"/>
                </a:lnTo>
                <a:lnTo>
                  <a:pt x="2044" y="311"/>
                </a:lnTo>
                <a:lnTo>
                  <a:pt x="2044" y="314"/>
                </a:lnTo>
                <a:lnTo>
                  <a:pt x="2044" y="316"/>
                </a:lnTo>
                <a:lnTo>
                  <a:pt x="2044" y="319"/>
                </a:lnTo>
                <a:lnTo>
                  <a:pt x="2044" y="322"/>
                </a:lnTo>
                <a:lnTo>
                  <a:pt x="2046" y="322"/>
                </a:lnTo>
                <a:lnTo>
                  <a:pt x="2046" y="324"/>
                </a:lnTo>
                <a:lnTo>
                  <a:pt x="2049" y="324"/>
                </a:lnTo>
                <a:lnTo>
                  <a:pt x="2049" y="327"/>
                </a:lnTo>
                <a:lnTo>
                  <a:pt x="2049" y="330"/>
                </a:lnTo>
                <a:lnTo>
                  <a:pt x="2049" y="332"/>
                </a:lnTo>
                <a:lnTo>
                  <a:pt x="2049" y="335"/>
                </a:lnTo>
                <a:lnTo>
                  <a:pt x="2049" y="337"/>
                </a:lnTo>
                <a:lnTo>
                  <a:pt x="2049" y="340"/>
                </a:lnTo>
                <a:lnTo>
                  <a:pt x="2046" y="340"/>
                </a:lnTo>
                <a:lnTo>
                  <a:pt x="2046" y="343"/>
                </a:lnTo>
                <a:lnTo>
                  <a:pt x="2044" y="343"/>
                </a:lnTo>
                <a:lnTo>
                  <a:pt x="2044" y="345"/>
                </a:lnTo>
                <a:lnTo>
                  <a:pt x="2044" y="343"/>
                </a:lnTo>
                <a:lnTo>
                  <a:pt x="2044" y="345"/>
                </a:lnTo>
                <a:lnTo>
                  <a:pt x="2044" y="348"/>
                </a:lnTo>
                <a:lnTo>
                  <a:pt x="2041" y="348"/>
                </a:lnTo>
                <a:lnTo>
                  <a:pt x="2041" y="350"/>
                </a:lnTo>
                <a:lnTo>
                  <a:pt x="2039" y="350"/>
                </a:lnTo>
                <a:lnTo>
                  <a:pt x="2036" y="350"/>
                </a:lnTo>
                <a:lnTo>
                  <a:pt x="2036" y="353"/>
                </a:lnTo>
                <a:lnTo>
                  <a:pt x="2033" y="353"/>
                </a:lnTo>
                <a:lnTo>
                  <a:pt x="2033" y="350"/>
                </a:lnTo>
                <a:lnTo>
                  <a:pt x="2033" y="353"/>
                </a:lnTo>
                <a:lnTo>
                  <a:pt x="2033" y="350"/>
                </a:lnTo>
                <a:lnTo>
                  <a:pt x="2031" y="350"/>
                </a:lnTo>
                <a:lnTo>
                  <a:pt x="2031" y="348"/>
                </a:lnTo>
                <a:lnTo>
                  <a:pt x="2031" y="345"/>
                </a:lnTo>
                <a:lnTo>
                  <a:pt x="2031" y="343"/>
                </a:lnTo>
                <a:lnTo>
                  <a:pt x="2028" y="343"/>
                </a:lnTo>
                <a:lnTo>
                  <a:pt x="2028" y="340"/>
                </a:lnTo>
                <a:lnTo>
                  <a:pt x="2026" y="340"/>
                </a:lnTo>
                <a:lnTo>
                  <a:pt x="2026" y="337"/>
                </a:lnTo>
                <a:lnTo>
                  <a:pt x="2023" y="337"/>
                </a:lnTo>
                <a:lnTo>
                  <a:pt x="2020" y="337"/>
                </a:lnTo>
                <a:lnTo>
                  <a:pt x="2018" y="337"/>
                </a:lnTo>
                <a:lnTo>
                  <a:pt x="2018" y="340"/>
                </a:lnTo>
                <a:lnTo>
                  <a:pt x="2015" y="340"/>
                </a:lnTo>
                <a:lnTo>
                  <a:pt x="2015" y="337"/>
                </a:lnTo>
                <a:lnTo>
                  <a:pt x="2012" y="337"/>
                </a:lnTo>
                <a:lnTo>
                  <a:pt x="2012" y="340"/>
                </a:lnTo>
                <a:lnTo>
                  <a:pt x="2012" y="337"/>
                </a:lnTo>
                <a:lnTo>
                  <a:pt x="2012" y="340"/>
                </a:lnTo>
                <a:lnTo>
                  <a:pt x="2010" y="340"/>
                </a:lnTo>
                <a:lnTo>
                  <a:pt x="2012" y="340"/>
                </a:lnTo>
                <a:lnTo>
                  <a:pt x="2012" y="337"/>
                </a:lnTo>
                <a:lnTo>
                  <a:pt x="2010" y="337"/>
                </a:lnTo>
                <a:lnTo>
                  <a:pt x="2007" y="337"/>
                </a:lnTo>
                <a:lnTo>
                  <a:pt x="2005" y="337"/>
                </a:lnTo>
                <a:lnTo>
                  <a:pt x="2005" y="335"/>
                </a:lnTo>
                <a:lnTo>
                  <a:pt x="2002" y="335"/>
                </a:lnTo>
                <a:lnTo>
                  <a:pt x="2005" y="335"/>
                </a:lnTo>
                <a:lnTo>
                  <a:pt x="2002" y="335"/>
                </a:lnTo>
                <a:lnTo>
                  <a:pt x="2002" y="332"/>
                </a:lnTo>
                <a:lnTo>
                  <a:pt x="1999" y="332"/>
                </a:lnTo>
                <a:lnTo>
                  <a:pt x="1999" y="330"/>
                </a:lnTo>
                <a:lnTo>
                  <a:pt x="1997" y="330"/>
                </a:lnTo>
                <a:lnTo>
                  <a:pt x="1994" y="330"/>
                </a:lnTo>
                <a:lnTo>
                  <a:pt x="1994" y="327"/>
                </a:lnTo>
                <a:lnTo>
                  <a:pt x="1992" y="327"/>
                </a:lnTo>
                <a:lnTo>
                  <a:pt x="1992" y="324"/>
                </a:lnTo>
                <a:lnTo>
                  <a:pt x="1989" y="324"/>
                </a:lnTo>
                <a:lnTo>
                  <a:pt x="1989" y="322"/>
                </a:lnTo>
                <a:lnTo>
                  <a:pt x="1986" y="322"/>
                </a:lnTo>
                <a:lnTo>
                  <a:pt x="1986" y="319"/>
                </a:lnTo>
                <a:lnTo>
                  <a:pt x="1984" y="319"/>
                </a:lnTo>
                <a:lnTo>
                  <a:pt x="1981" y="319"/>
                </a:lnTo>
                <a:lnTo>
                  <a:pt x="1981" y="316"/>
                </a:lnTo>
                <a:lnTo>
                  <a:pt x="1979" y="316"/>
                </a:lnTo>
                <a:lnTo>
                  <a:pt x="1979" y="314"/>
                </a:lnTo>
                <a:lnTo>
                  <a:pt x="1976" y="314"/>
                </a:lnTo>
                <a:lnTo>
                  <a:pt x="1976" y="311"/>
                </a:lnTo>
                <a:lnTo>
                  <a:pt x="1973" y="311"/>
                </a:lnTo>
                <a:lnTo>
                  <a:pt x="1971" y="311"/>
                </a:lnTo>
                <a:lnTo>
                  <a:pt x="1971" y="309"/>
                </a:lnTo>
                <a:lnTo>
                  <a:pt x="1968" y="309"/>
                </a:lnTo>
                <a:lnTo>
                  <a:pt x="1965" y="309"/>
                </a:lnTo>
                <a:lnTo>
                  <a:pt x="1963" y="309"/>
                </a:lnTo>
                <a:lnTo>
                  <a:pt x="1963" y="306"/>
                </a:lnTo>
                <a:lnTo>
                  <a:pt x="1960" y="306"/>
                </a:lnTo>
                <a:lnTo>
                  <a:pt x="1958" y="306"/>
                </a:lnTo>
                <a:lnTo>
                  <a:pt x="1958" y="303"/>
                </a:lnTo>
                <a:lnTo>
                  <a:pt x="1955" y="303"/>
                </a:lnTo>
                <a:lnTo>
                  <a:pt x="1952" y="303"/>
                </a:lnTo>
                <a:lnTo>
                  <a:pt x="1950" y="301"/>
                </a:lnTo>
                <a:lnTo>
                  <a:pt x="1947" y="301"/>
                </a:lnTo>
                <a:lnTo>
                  <a:pt x="1945" y="301"/>
                </a:lnTo>
                <a:lnTo>
                  <a:pt x="1945" y="298"/>
                </a:lnTo>
                <a:lnTo>
                  <a:pt x="1942" y="298"/>
                </a:lnTo>
                <a:lnTo>
                  <a:pt x="1942" y="296"/>
                </a:lnTo>
                <a:lnTo>
                  <a:pt x="1945" y="296"/>
                </a:lnTo>
                <a:lnTo>
                  <a:pt x="1942" y="293"/>
                </a:lnTo>
                <a:lnTo>
                  <a:pt x="1942" y="290"/>
                </a:lnTo>
                <a:lnTo>
                  <a:pt x="1942" y="288"/>
                </a:lnTo>
                <a:lnTo>
                  <a:pt x="1942" y="285"/>
                </a:lnTo>
                <a:lnTo>
                  <a:pt x="1942" y="282"/>
                </a:lnTo>
                <a:lnTo>
                  <a:pt x="1942" y="280"/>
                </a:lnTo>
                <a:lnTo>
                  <a:pt x="1942" y="277"/>
                </a:lnTo>
                <a:lnTo>
                  <a:pt x="1939" y="277"/>
                </a:lnTo>
                <a:lnTo>
                  <a:pt x="1939" y="275"/>
                </a:lnTo>
                <a:lnTo>
                  <a:pt x="1939" y="272"/>
                </a:lnTo>
                <a:lnTo>
                  <a:pt x="1939" y="269"/>
                </a:lnTo>
                <a:lnTo>
                  <a:pt x="1939" y="267"/>
                </a:lnTo>
                <a:lnTo>
                  <a:pt x="1939" y="264"/>
                </a:lnTo>
                <a:lnTo>
                  <a:pt x="1939" y="262"/>
                </a:lnTo>
                <a:lnTo>
                  <a:pt x="1942" y="262"/>
                </a:lnTo>
                <a:lnTo>
                  <a:pt x="1942" y="259"/>
                </a:lnTo>
                <a:lnTo>
                  <a:pt x="1942" y="256"/>
                </a:lnTo>
                <a:lnTo>
                  <a:pt x="1945" y="256"/>
                </a:lnTo>
                <a:lnTo>
                  <a:pt x="1945" y="254"/>
                </a:lnTo>
                <a:lnTo>
                  <a:pt x="1947" y="254"/>
                </a:lnTo>
                <a:lnTo>
                  <a:pt x="1947" y="251"/>
                </a:lnTo>
                <a:lnTo>
                  <a:pt x="1950" y="251"/>
                </a:lnTo>
                <a:lnTo>
                  <a:pt x="1950" y="249"/>
                </a:lnTo>
                <a:lnTo>
                  <a:pt x="1950" y="246"/>
                </a:lnTo>
                <a:lnTo>
                  <a:pt x="1952" y="246"/>
                </a:lnTo>
                <a:lnTo>
                  <a:pt x="1952" y="243"/>
                </a:lnTo>
                <a:lnTo>
                  <a:pt x="1955" y="243"/>
                </a:lnTo>
                <a:lnTo>
                  <a:pt x="1958" y="243"/>
                </a:lnTo>
                <a:lnTo>
                  <a:pt x="1960" y="243"/>
                </a:lnTo>
                <a:lnTo>
                  <a:pt x="1958" y="243"/>
                </a:lnTo>
                <a:lnTo>
                  <a:pt x="1960" y="243"/>
                </a:lnTo>
                <a:lnTo>
                  <a:pt x="1960" y="246"/>
                </a:lnTo>
                <a:lnTo>
                  <a:pt x="1963" y="246"/>
                </a:lnTo>
                <a:lnTo>
                  <a:pt x="1963" y="249"/>
                </a:lnTo>
                <a:lnTo>
                  <a:pt x="1965" y="249"/>
                </a:lnTo>
                <a:lnTo>
                  <a:pt x="1968" y="251"/>
                </a:lnTo>
                <a:lnTo>
                  <a:pt x="1971" y="251"/>
                </a:lnTo>
                <a:lnTo>
                  <a:pt x="1971" y="254"/>
                </a:lnTo>
                <a:lnTo>
                  <a:pt x="1973" y="254"/>
                </a:lnTo>
                <a:lnTo>
                  <a:pt x="1976" y="254"/>
                </a:lnTo>
                <a:lnTo>
                  <a:pt x="1976" y="256"/>
                </a:lnTo>
                <a:lnTo>
                  <a:pt x="1976" y="259"/>
                </a:lnTo>
                <a:lnTo>
                  <a:pt x="1976" y="262"/>
                </a:lnTo>
                <a:lnTo>
                  <a:pt x="1976" y="264"/>
                </a:lnTo>
                <a:lnTo>
                  <a:pt x="1979" y="264"/>
                </a:lnTo>
                <a:lnTo>
                  <a:pt x="1979" y="267"/>
                </a:lnTo>
                <a:lnTo>
                  <a:pt x="1979" y="269"/>
                </a:lnTo>
                <a:lnTo>
                  <a:pt x="1981" y="269"/>
                </a:lnTo>
                <a:lnTo>
                  <a:pt x="1981" y="272"/>
                </a:lnTo>
                <a:lnTo>
                  <a:pt x="1981" y="275"/>
                </a:lnTo>
                <a:lnTo>
                  <a:pt x="1984" y="275"/>
                </a:lnTo>
                <a:lnTo>
                  <a:pt x="1986" y="275"/>
                </a:lnTo>
                <a:lnTo>
                  <a:pt x="1986" y="277"/>
                </a:lnTo>
                <a:lnTo>
                  <a:pt x="1986" y="280"/>
                </a:lnTo>
                <a:lnTo>
                  <a:pt x="1989" y="280"/>
                </a:lnTo>
                <a:lnTo>
                  <a:pt x="1989" y="282"/>
                </a:lnTo>
                <a:lnTo>
                  <a:pt x="1989" y="280"/>
                </a:lnTo>
                <a:lnTo>
                  <a:pt x="1989" y="282"/>
                </a:lnTo>
                <a:lnTo>
                  <a:pt x="1989" y="285"/>
                </a:lnTo>
                <a:lnTo>
                  <a:pt x="1992" y="285"/>
                </a:lnTo>
                <a:lnTo>
                  <a:pt x="1992" y="288"/>
                </a:lnTo>
                <a:lnTo>
                  <a:pt x="1992" y="290"/>
                </a:lnTo>
                <a:lnTo>
                  <a:pt x="1994" y="290"/>
                </a:lnTo>
                <a:lnTo>
                  <a:pt x="1994" y="293"/>
                </a:lnTo>
                <a:lnTo>
                  <a:pt x="1992" y="293"/>
                </a:lnTo>
                <a:lnTo>
                  <a:pt x="1994" y="293"/>
                </a:lnTo>
                <a:lnTo>
                  <a:pt x="1992" y="293"/>
                </a:lnTo>
                <a:lnTo>
                  <a:pt x="1992" y="296"/>
                </a:lnTo>
                <a:lnTo>
                  <a:pt x="1992" y="298"/>
                </a:lnTo>
                <a:lnTo>
                  <a:pt x="1992" y="301"/>
                </a:lnTo>
                <a:lnTo>
                  <a:pt x="1994" y="301"/>
                </a:lnTo>
                <a:lnTo>
                  <a:pt x="1997" y="301"/>
                </a:lnTo>
                <a:lnTo>
                  <a:pt x="1997" y="303"/>
                </a:lnTo>
                <a:lnTo>
                  <a:pt x="1999" y="303"/>
                </a:lnTo>
                <a:lnTo>
                  <a:pt x="2002" y="303"/>
                </a:lnTo>
                <a:lnTo>
                  <a:pt x="1999" y="303"/>
                </a:lnTo>
                <a:lnTo>
                  <a:pt x="2002" y="303"/>
                </a:lnTo>
                <a:lnTo>
                  <a:pt x="2005" y="303"/>
                </a:lnTo>
                <a:lnTo>
                  <a:pt x="2007" y="303"/>
                </a:lnTo>
                <a:lnTo>
                  <a:pt x="2007" y="301"/>
                </a:lnTo>
                <a:lnTo>
                  <a:pt x="2007" y="298"/>
                </a:lnTo>
                <a:lnTo>
                  <a:pt x="2010" y="298"/>
                </a:lnTo>
                <a:lnTo>
                  <a:pt x="2012" y="298"/>
                </a:lnTo>
                <a:lnTo>
                  <a:pt x="2015" y="298"/>
                </a:lnTo>
                <a:lnTo>
                  <a:pt x="2018" y="298"/>
                </a:lnTo>
                <a:lnTo>
                  <a:pt x="2018" y="296"/>
                </a:lnTo>
                <a:lnTo>
                  <a:pt x="2020" y="293"/>
                </a:lnTo>
                <a:lnTo>
                  <a:pt x="2020" y="290"/>
                </a:lnTo>
                <a:lnTo>
                  <a:pt x="2023" y="290"/>
                </a:lnTo>
                <a:lnTo>
                  <a:pt x="2023" y="288"/>
                </a:lnTo>
                <a:lnTo>
                  <a:pt x="2026" y="288"/>
                </a:lnTo>
                <a:lnTo>
                  <a:pt x="2026" y="285"/>
                </a:lnTo>
                <a:lnTo>
                  <a:pt x="2028" y="285"/>
                </a:lnTo>
                <a:lnTo>
                  <a:pt x="2028" y="282"/>
                </a:lnTo>
                <a:lnTo>
                  <a:pt x="2028" y="280"/>
                </a:lnTo>
                <a:lnTo>
                  <a:pt x="2028" y="277"/>
                </a:lnTo>
                <a:lnTo>
                  <a:pt x="2031" y="277"/>
                </a:lnTo>
                <a:lnTo>
                  <a:pt x="2031" y="275"/>
                </a:lnTo>
                <a:lnTo>
                  <a:pt x="2033" y="275"/>
                </a:lnTo>
                <a:lnTo>
                  <a:pt x="2033" y="272"/>
                </a:lnTo>
                <a:lnTo>
                  <a:pt x="2033" y="269"/>
                </a:lnTo>
                <a:lnTo>
                  <a:pt x="2036" y="269"/>
                </a:lnTo>
                <a:lnTo>
                  <a:pt x="2036" y="267"/>
                </a:lnTo>
                <a:lnTo>
                  <a:pt x="2033" y="267"/>
                </a:lnTo>
                <a:lnTo>
                  <a:pt x="2033" y="264"/>
                </a:lnTo>
                <a:lnTo>
                  <a:pt x="2031" y="264"/>
                </a:lnTo>
                <a:lnTo>
                  <a:pt x="2031" y="262"/>
                </a:lnTo>
                <a:lnTo>
                  <a:pt x="2028" y="262"/>
                </a:lnTo>
                <a:lnTo>
                  <a:pt x="2028" y="259"/>
                </a:lnTo>
                <a:lnTo>
                  <a:pt x="2031" y="259"/>
                </a:lnTo>
                <a:lnTo>
                  <a:pt x="2031" y="256"/>
                </a:lnTo>
                <a:lnTo>
                  <a:pt x="2028" y="256"/>
                </a:lnTo>
                <a:lnTo>
                  <a:pt x="2028" y="254"/>
                </a:lnTo>
                <a:lnTo>
                  <a:pt x="2028" y="251"/>
                </a:lnTo>
                <a:lnTo>
                  <a:pt x="2026" y="251"/>
                </a:lnTo>
                <a:lnTo>
                  <a:pt x="2026" y="249"/>
                </a:lnTo>
                <a:lnTo>
                  <a:pt x="2026" y="246"/>
                </a:lnTo>
                <a:lnTo>
                  <a:pt x="2026" y="243"/>
                </a:lnTo>
                <a:lnTo>
                  <a:pt x="2028" y="243"/>
                </a:lnTo>
                <a:lnTo>
                  <a:pt x="2028" y="241"/>
                </a:lnTo>
                <a:lnTo>
                  <a:pt x="2028" y="238"/>
                </a:lnTo>
                <a:lnTo>
                  <a:pt x="2028" y="235"/>
                </a:lnTo>
                <a:lnTo>
                  <a:pt x="2028" y="233"/>
                </a:lnTo>
                <a:lnTo>
                  <a:pt x="2028" y="230"/>
                </a:lnTo>
                <a:lnTo>
                  <a:pt x="2028" y="228"/>
                </a:lnTo>
                <a:lnTo>
                  <a:pt x="2028" y="225"/>
                </a:lnTo>
                <a:lnTo>
                  <a:pt x="2031" y="225"/>
                </a:lnTo>
                <a:lnTo>
                  <a:pt x="2031" y="222"/>
                </a:lnTo>
                <a:lnTo>
                  <a:pt x="2031" y="225"/>
                </a:lnTo>
                <a:lnTo>
                  <a:pt x="2031" y="222"/>
                </a:lnTo>
                <a:lnTo>
                  <a:pt x="2033" y="222"/>
                </a:lnTo>
                <a:lnTo>
                  <a:pt x="2033" y="225"/>
                </a:lnTo>
                <a:lnTo>
                  <a:pt x="2033" y="222"/>
                </a:lnTo>
                <a:lnTo>
                  <a:pt x="2036" y="222"/>
                </a:lnTo>
                <a:lnTo>
                  <a:pt x="2036" y="220"/>
                </a:lnTo>
                <a:lnTo>
                  <a:pt x="2039" y="220"/>
                </a:lnTo>
                <a:lnTo>
                  <a:pt x="2041" y="220"/>
                </a:lnTo>
                <a:lnTo>
                  <a:pt x="2044" y="220"/>
                </a:lnTo>
                <a:close/>
                <a:moveTo>
                  <a:pt x="1595" y="209"/>
                </a:moveTo>
                <a:lnTo>
                  <a:pt x="1597" y="209"/>
                </a:lnTo>
                <a:lnTo>
                  <a:pt x="1597" y="212"/>
                </a:lnTo>
                <a:lnTo>
                  <a:pt x="1597" y="209"/>
                </a:lnTo>
                <a:lnTo>
                  <a:pt x="1597" y="212"/>
                </a:lnTo>
                <a:lnTo>
                  <a:pt x="1600" y="212"/>
                </a:lnTo>
                <a:lnTo>
                  <a:pt x="1600" y="215"/>
                </a:lnTo>
                <a:lnTo>
                  <a:pt x="1600" y="217"/>
                </a:lnTo>
                <a:lnTo>
                  <a:pt x="1597" y="217"/>
                </a:lnTo>
                <a:lnTo>
                  <a:pt x="1597" y="215"/>
                </a:lnTo>
                <a:lnTo>
                  <a:pt x="1595" y="215"/>
                </a:lnTo>
                <a:lnTo>
                  <a:pt x="1595" y="212"/>
                </a:lnTo>
                <a:lnTo>
                  <a:pt x="1595" y="209"/>
                </a:lnTo>
                <a:close/>
                <a:moveTo>
                  <a:pt x="1937" y="181"/>
                </a:moveTo>
                <a:lnTo>
                  <a:pt x="1939" y="181"/>
                </a:lnTo>
                <a:lnTo>
                  <a:pt x="1942" y="181"/>
                </a:lnTo>
                <a:lnTo>
                  <a:pt x="1945" y="181"/>
                </a:lnTo>
                <a:lnTo>
                  <a:pt x="1947" y="181"/>
                </a:lnTo>
                <a:lnTo>
                  <a:pt x="1947" y="183"/>
                </a:lnTo>
                <a:lnTo>
                  <a:pt x="1947" y="181"/>
                </a:lnTo>
                <a:lnTo>
                  <a:pt x="1947" y="183"/>
                </a:lnTo>
                <a:lnTo>
                  <a:pt x="1950" y="183"/>
                </a:lnTo>
                <a:lnTo>
                  <a:pt x="1950" y="186"/>
                </a:lnTo>
                <a:lnTo>
                  <a:pt x="1952" y="186"/>
                </a:lnTo>
                <a:lnTo>
                  <a:pt x="1952" y="188"/>
                </a:lnTo>
                <a:lnTo>
                  <a:pt x="1955" y="188"/>
                </a:lnTo>
                <a:lnTo>
                  <a:pt x="1955" y="191"/>
                </a:lnTo>
                <a:lnTo>
                  <a:pt x="1958" y="191"/>
                </a:lnTo>
                <a:lnTo>
                  <a:pt x="1958" y="194"/>
                </a:lnTo>
                <a:lnTo>
                  <a:pt x="1955" y="194"/>
                </a:lnTo>
                <a:lnTo>
                  <a:pt x="1955" y="196"/>
                </a:lnTo>
                <a:lnTo>
                  <a:pt x="1952" y="196"/>
                </a:lnTo>
                <a:lnTo>
                  <a:pt x="1952" y="199"/>
                </a:lnTo>
                <a:lnTo>
                  <a:pt x="1952" y="202"/>
                </a:lnTo>
                <a:lnTo>
                  <a:pt x="1950" y="202"/>
                </a:lnTo>
                <a:lnTo>
                  <a:pt x="1950" y="204"/>
                </a:lnTo>
                <a:lnTo>
                  <a:pt x="1947" y="204"/>
                </a:lnTo>
                <a:lnTo>
                  <a:pt x="1947" y="207"/>
                </a:lnTo>
                <a:lnTo>
                  <a:pt x="1945" y="207"/>
                </a:lnTo>
                <a:lnTo>
                  <a:pt x="1945" y="209"/>
                </a:lnTo>
                <a:lnTo>
                  <a:pt x="1942" y="209"/>
                </a:lnTo>
                <a:lnTo>
                  <a:pt x="1942" y="212"/>
                </a:lnTo>
                <a:lnTo>
                  <a:pt x="1939" y="212"/>
                </a:lnTo>
                <a:lnTo>
                  <a:pt x="1939" y="215"/>
                </a:lnTo>
                <a:lnTo>
                  <a:pt x="1939" y="212"/>
                </a:lnTo>
                <a:lnTo>
                  <a:pt x="1939" y="215"/>
                </a:lnTo>
                <a:lnTo>
                  <a:pt x="1937" y="215"/>
                </a:lnTo>
                <a:lnTo>
                  <a:pt x="1934" y="215"/>
                </a:lnTo>
                <a:lnTo>
                  <a:pt x="1934" y="217"/>
                </a:lnTo>
                <a:lnTo>
                  <a:pt x="1932" y="217"/>
                </a:lnTo>
                <a:lnTo>
                  <a:pt x="1932" y="220"/>
                </a:lnTo>
                <a:lnTo>
                  <a:pt x="1929" y="220"/>
                </a:lnTo>
                <a:lnTo>
                  <a:pt x="1926" y="220"/>
                </a:lnTo>
                <a:lnTo>
                  <a:pt x="1926" y="222"/>
                </a:lnTo>
                <a:lnTo>
                  <a:pt x="1924" y="220"/>
                </a:lnTo>
                <a:lnTo>
                  <a:pt x="1924" y="222"/>
                </a:lnTo>
                <a:lnTo>
                  <a:pt x="1924" y="225"/>
                </a:lnTo>
                <a:lnTo>
                  <a:pt x="1924" y="222"/>
                </a:lnTo>
                <a:lnTo>
                  <a:pt x="1921" y="222"/>
                </a:lnTo>
                <a:lnTo>
                  <a:pt x="1924" y="225"/>
                </a:lnTo>
                <a:lnTo>
                  <a:pt x="1921" y="225"/>
                </a:lnTo>
                <a:lnTo>
                  <a:pt x="1921" y="222"/>
                </a:lnTo>
                <a:lnTo>
                  <a:pt x="1919" y="222"/>
                </a:lnTo>
                <a:lnTo>
                  <a:pt x="1919" y="220"/>
                </a:lnTo>
                <a:lnTo>
                  <a:pt x="1919" y="217"/>
                </a:lnTo>
                <a:lnTo>
                  <a:pt x="1921" y="217"/>
                </a:lnTo>
                <a:lnTo>
                  <a:pt x="1919" y="217"/>
                </a:lnTo>
                <a:lnTo>
                  <a:pt x="1919" y="215"/>
                </a:lnTo>
                <a:lnTo>
                  <a:pt x="1919" y="212"/>
                </a:lnTo>
                <a:lnTo>
                  <a:pt x="1919" y="209"/>
                </a:lnTo>
                <a:lnTo>
                  <a:pt x="1919" y="207"/>
                </a:lnTo>
                <a:lnTo>
                  <a:pt x="1919" y="204"/>
                </a:lnTo>
                <a:lnTo>
                  <a:pt x="1919" y="202"/>
                </a:lnTo>
                <a:lnTo>
                  <a:pt x="1919" y="199"/>
                </a:lnTo>
                <a:lnTo>
                  <a:pt x="1919" y="196"/>
                </a:lnTo>
                <a:lnTo>
                  <a:pt x="1919" y="194"/>
                </a:lnTo>
                <a:lnTo>
                  <a:pt x="1919" y="191"/>
                </a:lnTo>
                <a:lnTo>
                  <a:pt x="1921" y="191"/>
                </a:lnTo>
                <a:lnTo>
                  <a:pt x="1924" y="191"/>
                </a:lnTo>
                <a:lnTo>
                  <a:pt x="1924" y="188"/>
                </a:lnTo>
                <a:lnTo>
                  <a:pt x="1924" y="186"/>
                </a:lnTo>
                <a:lnTo>
                  <a:pt x="1926" y="186"/>
                </a:lnTo>
                <a:lnTo>
                  <a:pt x="1929" y="186"/>
                </a:lnTo>
                <a:lnTo>
                  <a:pt x="1932" y="186"/>
                </a:lnTo>
                <a:lnTo>
                  <a:pt x="1932" y="183"/>
                </a:lnTo>
                <a:lnTo>
                  <a:pt x="1934" y="183"/>
                </a:lnTo>
                <a:lnTo>
                  <a:pt x="1934" y="181"/>
                </a:lnTo>
                <a:lnTo>
                  <a:pt x="1937" y="181"/>
                </a:lnTo>
                <a:close/>
                <a:moveTo>
                  <a:pt x="1193" y="188"/>
                </a:moveTo>
                <a:lnTo>
                  <a:pt x="1190" y="188"/>
                </a:lnTo>
                <a:lnTo>
                  <a:pt x="1188" y="188"/>
                </a:lnTo>
                <a:lnTo>
                  <a:pt x="1190" y="188"/>
                </a:lnTo>
                <a:lnTo>
                  <a:pt x="1193" y="188"/>
                </a:lnTo>
                <a:lnTo>
                  <a:pt x="1193" y="186"/>
                </a:lnTo>
                <a:lnTo>
                  <a:pt x="1193" y="183"/>
                </a:lnTo>
                <a:lnTo>
                  <a:pt x="1195" y="183"/>
                </a:lnTo>
                <a:lnTo>
                  <a:pt x="1198" y="183"/>
                </a:lnTo>
                <a:lnTo>
                  <a:pt x="1198" y="181"/>
                </a:lnTo>
                <a:lnTo>
                  <a:pt x="1198" y="178"/>
                </a:lnTo>
                <a:lnTo>
                  <a:pt x="1198" y="181"/>
                </a:lnTo>
                <a:lnTo>
                  <a:pt x="1198" y="183"/>
                </a:lnTo>
                <a:lnTo>
                  <a:pt x="1195" y="183"/>
                </a:lnTo>
                <a:lnTo>
                  <a:pt x="1195" y="186"/>
                </a:lnTo>
                <a:lnTo>
                  <a:pt x="1193" y="186"/>
                </a:lnTo>
                <a:lnTo>
                  <a:pt x="1193" y="188"/>
                </a:lnTo>
                <a:close/>
                <a:moveTo>
                  <a:pt x="1973" y="178"/>
                </a:moveTo>
                <a:lnTo>
                  <a:pt x="1973" y="181"/>
                </a:lnTo>
                <a:lnTo>
                  <a:pt x="1976" y="181"/>
                </a:lnTo>
                <a:lnTo>
                  <a:pt x="1973" y="181"/>
                </a:lnTo>
                <a:lnTo>
                  <a:pt x="1973" y="183"/>
                </a:lnTo>
                <a:lnTo>
                  <a:pt x="1971" y="183"/>
                </a:lnTo>
                <a:lnTo>
                  <a:pt x="1973" y="183"/>
                </a:lnTo>
                <a:lnTo>
                  <a:pt x="1971" y="183"/>
                </a:lnTo>
                <a:lnTo>
                  <a:pt x="1971" y="181"/>
                </a:lnTo>
                <a:lnTo>
                  <a:pt x="1971" y="178"/>
                </a:lnTo>
                <a:lnTo>
                  <a:pt x="1973" y="178"/>
                </a:lnTo>
                <a:close/>
                <a:moveTo>
                  <a:pt x="1584" y="175"/>
                </a:moveTo>
                <a:lnTo>
                  <a:pt x="1584" y="178"/>
                </a:lnTo>
                <a:lnTo>
                  <a:pt x="1587" y="178"/>
                </a:lnTo>
                <a:lnTo>
                  <a:pt x="1587" y="181"/>
                </a:lnTo>
                <a:lnTo>
                  <a:pt x="1587" y="183"/>
                </a:lnTo>
                <a:lnTo>
                  <a:pt x="1584" y="183"/>
                </a:lnTo>
                <a:lnTo>
                  <a:pt x="1582" y="183"/>
                </a:lnTo>
                <a:lnTo>
                  <a:pt x="1582" y="181"/>
                </a:lnTo>
                <a:lnTo>
                  <a:pt x="1579" y="181"/>
                </a:lnTo>
                <a:lnTo>
                  <a:pt x="1579" y="178"/>
                </a:lnTo>
                <a:lnTo>
                  <a:pt x="1577" y="178"/>
                </a:lnTo>
                <a:lnTo>
                  <a:pt x="1579" y="178"/>
                </a:lnTo>
                <a:lnTo>
                  <a:pt x="1582" y="178"/>
                </a:lnTo>
                <a:lnTo>
                  <a:pt x="1584" y="175"/>
                </a:lnTo>
                <a:close/>
                <a:moveTo>
                  <a:pt x="2130" y="175"/>
                </a:moveTo>
                <a:lnTo>
                  <a:pt x="2133" y="175"/>
                </a:lnTo>
                <a:lnTo>
                  <a:pt x="2133" y="178"/>
                </a:lnTo>
                <a:lnTo>
                  <a:pt x="2135" y="178"/>
                </a:lnTo>
                <a:lnTo>
                  <a:pt x="2138" y="178"/>
                </a:lnTo>
                <a:lnTo>
                  <a:pt x="2138" y="181"/>
                </a:lnTo>
                <a:lnTo>
                  <a:pt x="2138" y="183"/>
                </a:lnTo>
                <a:lnTo>
                  <a:pt x="2138" y="186"/>
                </a:lnTo>
                <a:lnTo>
                  <a:pt x="2140" y="186"/>
                </a:lnTo>
                <a:lnTo>
                  <a:pt x="2138" y="186"/>
                </a:lnTo>
                <a:lnTo>
                  <a:pt x="2140" y="186"/>
                </a:lnTo>
                <a:lnTo>
                  <a:pt x="2138" y="186"/>
                </a:lnTo>
                <a:lnTo>
                  <a:pt x="2140" y="186"/>
                </a:lnTo>
                <a:lnTo>
                  <a:pt x="2140" y="188"/>
                </a:lnTo>
                <a:lnTo>
                  <a:pt x="2140" y="191"/>
                </a:lnTo>
                <a:lnTo>
                  <a:pt x="2138" y="191"/>
                </a:lnTo>
                <a:lnTo>
                  <a:pt x="2138" y="194"/>
                </a:lnTo>
                <a:lnTo>
                  <a:pt x="2138" y="196"/>
                </a:lnTo>
                <a:lnTo>
                  <a:pt x="2138" y="199"/>
                </a:lnTo>
                <a:lnTo>
                  <a:pt x="2138" y="202"/>
                </a:lnTo>
                <a:lnTo>
                  <a:pt x="2135" y="202"/>
                </a:lnTo>
                <a:lnTo>
                  <a:pt x="2135" y="199"/>
                </a:lnTo>
                <a:lnTo>
                  <a:pt x="2133" y="199"/>
                </a:lnTo>
                <a:lnTo>
                  <a:pt x="2133" y="196"/>
                </a:lnTo>
                <a:lnTo>
                  <a:pt x="2130" y="196"/>
                </a:lnTo>
                <a:lnTo>
                  <a:pt x="2130" y="194"/>
                </a:lnTo>
                <a:lnTo>
                  <a:pt x="2127" y="194"/>
                </a:lnTo>
                <a:lnTo>
                  <a:pt x="2127" y="191"/>
                </a:lnTo>
                <a:lnTo>
                  <a:pt x="2125" y="191"/>
                </a:lnTo>
                <a:lnTo>
                  <a:pt x="2125" y="188"/>
                </a:lnTo>
                <a:lnTo>
                  <a:pt x="2122" y="188"/>
                </a:lnTo>
                <a:lnTo>
                  <a:pt x="2122" y="186"/>
                </a:lnTo>
                <a:lnTo>
                  <a:pt x="2122" y="183"/>
                </a:lnTo>
                <a:lnTo>
                  <a:pt x="2119" y="183"/>
                </a:lnTo>
                <a:lnTo>
                  <a:pt x="2119" y="181"/>
                </a:lnTo>
                <a:lnTo>
                  <a:pt x="2122" y="181"/>
                </a:lnTo>
                <a:lnTo>
                  <a:pt x="2122" y="178"/>
                </a:lnTo>
                <a:lnTo>
                  <a:pt x="2125" y="178"/>
                </a:lnTo>
                <a:lnTo>
                  <a:pt x="2127" y="178"/>
                </a:lnTo>
                <a:lnTo>
                  <a:pt x="2127" y="175"/>
                </a:lnTo>
                <a:lnTo>
                  <a:pt x="2130" y="175"/>
                </a:lnTo>
                <a:close/>
                <a:moveTo>
                  <a:pt x="1222" y="168"/>
                </a:moveTo>
                <a:lnTo>
                  <a:pt x="1219" y="168"/>
                </a:lnTo>
                <a:lnTo>
                  <a:pt x="1219" y="170"/>
                </a:lnTo>
                <a:lnTo>
                  <a:pt x="1216" y="170"/>
                </a:lnTo>
                <a:lnTo>
                  <a:pt x="1214" y="173"/>
                </a:lnTo>
                <a:lnTo>
                  <a:pt x="1211" y="173"/>
                </a:lnTo>
                <a:lnTo>
                  <a:pt x="1211" y="170"/>
                </a:lnTo>
                <a:lnTo>
                  <a:pt x="1214" y="168"/>
                </a:lnTo>
                <a:lnTo>
                  <a:pt x="1216" y="168"/>
                </a:lnTo>
                <a:lnTo>
                  <a:pt x="1219" y="168"/>
                </a:lnTo>
                <a:lnTo>
                  <a:pt x="1222" y="168"/>
                </a:lnTo>
                <a:lnTo>
                  <a:pt x="1222" y="165"/>
                </a:lnTo>
                <a:lnTo>
                  <a:pt x="1222" y="162"/>
                </a:lnTo>
                <a:lnTo>
                  <a:pt x="1222" y="165"/>
                </a:lnTo>
                <a:lnTo>
                  <a:pt x="1224" y="165"/>
                </a:lnTo>
                <a:lnTo>
                  <a:pt x="1222" y="168"/>
                </a:lnTo>
                <a:close/>
                <a:moveTo>
                  <a:pt x="1235" y="168"/>
                </a:moveTo>
                <a:lnTo>
                  <a:pt x="1235" y="165"/>
                </a:lnTo>
                <a:lnTo>
                  <a:pt x="1237" y="165"/>
                </a:lnTo>
                <a:lnTo>
                  <a:pt x="1237" y="168"/>
                </a:lnTo>
                <a:lnTo>
                  <a:pt x="1235" y="168"/>
                </a:lnTo>
                <a:lnTo>
                  <a:pt x="1232" y="168"/>
                </a:lnTo>
                <a:lnTo>
                  <a:pt x="1232" y="165"/>
                </a:lnTo>
                <a:lnTo>
                  <a:pt x="1232" y="162"/>
                </a:lnTo>
                <a:lnTo>
                  <a:pt x="1229" y="162"/>
                </a:lnTo>
                <a:lnTo>
                  <a:pt x="1229" y="160"/>
                </a:lnTo>
                <a:lnTo>
                  <a:pt x="1232" y="162"/>
                </a:lnTo>
                <a:lnTo>
                  <a:pt x="1232" y="165"/>
                </a:lnTo>
                <a:lnTo>
                  <a:pt x="1235" y="165"/>
                </a:lnTo>
                <a:lnTo>
                  <a:pt x="1235" y="168"/>
                </a:lnTo>
                <a:close/>
                <a:moveTo>
                  <a:pt x="1550" y="139"/>
                </a:moveTo>
                <a:lnTo>
                  <a:pt x="1553" y="139"/>
                </a:lnTo>
                <a:lnTo>
                  <a:pt x="1553" y="141"/>
                </a:lnTo>
                <a:lnTo>
                  <a:pt x="1553" y="144"/>
                </a:lnTo>
                <a:lnTo>
                  <a:pt x="1553" y="147"/>
                </a:lnTo>
                <a:lnTo>
                  <a:pt x="1550" y="147"/>
                </a:lnTo>
                <a:lnTo>
                  <a:pt x="1550" y="149"/>
                </a:lnTo>
                <a:lnTo>
                  <a:pt x="1548" y="149"/>
                </a:lnTo>
                <a:lnTo>
                  <a:pt x="1548" y="152"/>
                </a:lnTo>
                <a:lnTo>
                  <a:pt x="1545" y="152"/>
                </a:lnTo>
                <a:lnTo>
                  <a:pt x="1545" y="155"/>
                </a:lnTo>
                <a:lnTo>
                  <a:pt x="1543" y="155"/>
                </a:lnTo>
                <a:lnTo>
                  <a:pt x="1540" y="155"/>
                </a:lnTo>
                <a:lnTo>
                  <a:pt x="1537" y="155"/>
                </a:lnTo>
                <a:lnTo>
                  <a:pt x="1535" y="155"/>
                </a:lnTo>
                <a:lnTo>
                  <a:pt x="1532" y="155"/>
                </a:lnTo>
                <a:lnTo>
                  <a:pt x="1532" y="157"/>
                </a:lnTo>
                <a:lnTo>
                  <a:pt x="1530" y="157"/>
                </a:lnTo>
                <a:lnTo>
                  <a:pt x="1530" y="155"/>
                </a:lnTo>
                <a:lnTo>
                  <a:pt x="1527" y="155"/>
                </a:lnTo>
                <a:lnTo>
                  <a:pt x="1524" y="155"/>
                </a:lnTo>
                <a:lnTo>
                  <a:pt x="1524" y="152"/>
                </a:lnTo>
                <a:lnTo>
                  <a:pt x="1527" y="149"/>
                </a:lnTo>
                <a:lnTo>
                  <a:pt x="1527" y="147"/>
                </a:lnTo>
                <a:lnTo>
                  <a:pt x="1530" y="147"/>
                </a:lnTo>
                <a:lnTo>
                  <a:pt x="1530" y="144"/>
                </a:lnTo>
                <a:lnTo>
                  <a:pt x="1532" y="144"/>
                </a:lnTo>
                <a:lnTo>
                  <a:pt x="1532" y="147"/>
                </a:lnTo>
                <a:lnTo>
                  <a:pt x="1532" y="149"/>
                </a:lnTo>
                <a:lnTo>
                  <a:pt x="1530" y="149"/>
                </a:lnTo>
                <a:lnTo>
                  <a:pt x="1530" y="152"/>
                </a:lnTo>
                <a:lnTo>
                  <a:pt x="1532" y="152"/>
                </a:lnTo>
                <a:lnTo>
                  <a:pt x="1535" y="152"/>
                </a:lnTo>
                <a:lnTo>
                  <a:pt x="1535" y="149"/>
                </a:lnTo>
                <a:lnTo>
                  <a:pt x="1537" y="149"/>
                </a:lnTo>
                <a:lnTo>
                  <a:pt x="1537" y="147"/>
                </a:lnTo>
                <a:lnTo>
                  <a:pt x="1537" y="144"/>
                </a:lnTo>
                <a:lnTo>
                  <a:pt x="1537" y="141"/>
                </a:lnTo>
                <a:lnTo>
                  <a:pt x="1540" y="141"/>
                </a:lnTo>
                <a:lnTo>
                  <a:pt x="1543" y="141"/>
                </a:lnTo>
                <a:lnTo>
                  <a:pt x="1543" y="139"/>
                </a:lnTo>
                <a:lnTo>
                  <a:pt x="1545" y="139"/>
                </a:lnTo>
                <a:lnTo>
                  <a:pt x="1548" y="139"/>
                </a:lnTo>
                <a:lnTo>
                  <a:pt x="1548" y="136"/>
                </a:lnTo>
                <a:lnTo>
                  <a:pt x="1550" y="139"/>
                </a:lnTo>
                <a:close/>
                <a:moveTo>
                  <a:pt x="1389" y="107"/>
                </a:moveTo>
                <a:lnTo>
                  <a:pt x="1391" y="107"/>
                </a:lnTo>
                <a:lnTo>
                  <a:pt x="1391" y="110"/>
                </a:lnTo>
                <a:lnTo>
                  <a:pt x="1391" y="113"/>
                </a:lnTo>
                <a:lnTo>
                  <a:pt x="1391" y="115"/>
                </a:lnTo>
                <a:lnTo>
                  <a:pt x="1389" y="115"/>
                </a:lnTo>
                <a:lnTo>
                  <a:pt x="1389" y="113"/>
                </a:lnTo>
                <a:lnTo>
                  <a:pt x="1389" y="110"/>
                </a:lnTo>
                <a:lnTo>
                  <a:pt x="1389" y="107"/>
                </a:lnTo>
                <a:lnTo>
                  <a:pt x="1389" y="105"/>
                </a:lnTo>
                <a:lnTo>
                  <a:pt x="1389" y="107"/>
                </a:lnTo>
                <a:close/>
                <a:moveTo>
                  <a:pt x="1558" y="92"/>
                </a:moveTo>
                <a:lnTo>
                  <a:pt x="1558" y="94"/>
                </a:lnTo>
                <a:lnTo>
                  <a:pt x="1556" y="94"/>
                </a:lnTo>
                <a:lnTo>
                  <a:pt x="1553" y="94"/>
                </a:lnTo>
                <a:lnTo>
                  <a:pt x="1550" y="94"/>
                </a:lnTo>
                <a:lnTo>
                  <a:pt x="1548" y="94"/>
                </a:lnTo>
                <a:lnTo>
                  <a:pt x="1545" y="94"/>
                </a:lnTo>
                <a:lnTo>
                  <a:pt x="1543" y="94"/>
                </a:lnTo>
                <a:lnTo>
                  <a:pt x="1543" y="97"/>
                </a:lnTo>
                <a:lnTo>
                  <a:pt x="1543" y="94"/>
                </a:lnTo>
                <a:lnTo>
                  <a:pt x="1540" y="94"/>
                </a:lnTo>
                <a:lnTo>
                  <a:pt x="1540" y="92"/>
                </a:lnTo>
                <a:lnTo>
                  <a:pt x="1543" y="92"/>
                </a:lnTo>
                <a:lnTo>
                  <a:pt x="1545" y="92"/>
                </a:lnTo>
                <a:lnTo>
                  <a:pt x="1548" y="92"/>
                </a:lnTo>
                <a:lnTo>
                  <a:pt x="1550" y="92"/>
                </a:lnTo>
                <a:lnTo>
                  <a:pt x="1553" y="89"/>
                </a:lnTo>
                <a:lnTo>
                  <a:pt x="1556" y="89"/>
                </a:lnTo>
                <a:lnTo>
                  <a:pt x="1558" y="92"/>
                </a:lnTo>
                <a:close/>
                <a:moveTo>
                  <a:pt x="1577" y="84"/>
                </a:moveTo>
                <a:lnTo>
                  <a:pt x="1579" y="84"/>
                </a:lnTo>
                <a:lnTo>
                  <a:pt x="1577" y="84"/>
                </a:lnTo>
                <a:lnTo>
                  <a:pt x="1579" y="84"/>
                </a:lnTo>
                <a:lnTo>
                  <a:pt x="1579" y="87"/>
                </a:lnTo>
                <a:lnTo>
                  <a:pt x="1577" y="87"/>
                </a:lnTo>
                <a:lnTo>
                  <a:pt x="1574" y="87"/>
                </a:lnTo>
                <a:lnTo>
                  <a:pt x="1574" y="84"/>
                </a:lnTo>
                <a:lnTo>
                  <a:pt x="1577" y="84"/>
                </a:lnTo>
                <a:close/>
                <a:moveTo>
                  <a:pt x="1603" y="74"/>
                </a:moveTo>
                <a:lnTo>
                  <a:pt x="1605" y="74"/>
                </a:lnTo>
                <a:lnTo>
                  <a:pt x="1605" y="76"/>
                </a:lnTo>
                <a:lnTo>
                  <a:pt x="1605" y="79"/>
                </a:lnTo>
                <a:lnTo>
                  <a:pt x="1608" y="79"/>
                </a:lnTo>
                <a:lnTo>
                  <a:pt x="1608" y="81"/>
                </a:lnTo>
                <a:lnTo>
                  <a:pt x="1611" y="81"/>
                </a:lnTo>
                <a:lnTo>
                  <a:pt x="1611" y="84"/>
                </a:lnTo>
                <a:lnTo>
                  <a:pt x="1613" y="84"/>
                </a:lnTo>
                <a:lnTo>
                  <a:pt x="1613" y="87"/>
                </a:lnTo>
                <a:lnTo>
                  <a:pt x="1616" y="87"/>
                </a:lnTo>
                <a:lnTo>
                  <a:pt x="1616" y="89"/>
                </a:lnTo>
                <a:lnTo>
                  <a:pt x="1618" y="89"/>
                </a:lnTo>
                <a:lnTo>
                  <a:pt x="1618" y="92"/>
                </a:lnTo>
                <a:lnTo>
                  <a:pt x="1621" y="92"/>
                </a:lnTo>
                <a:lnTo>
                  <a:pt x="1621" y="94"/>
                </a:lnTo>
                <a:lnTo>
                  <a:pt x="1624" y="94"/>
                </a:lnTo>
                <a:lnTo>
                  <a:pt x="1626" y="94"/>
                </a:lnTo>
                <a:lnTo>
                  <a:pt x="1626" y="97"/>
                </a:lnTo>
                <a:lnTo>
                  <a:pt x="1629" y="97"/>
                </a:lnTo>
                <a:lnTo>
                  <a:pt x="1629" y="100"/>
                </a:lnTo>
                <a:lnTo>
                  <a:pt x="1629" y="102"/>
                </a:lnTo>
                <a:lnTo>
                  <a:pt x="1629" y="105"/>
                </a:lnTo>
                <a:lnTo>
                  <a:pt x="1626" y="105"/>
                </a:lnTo>
                <a:lnTo>
                  <a:pt x="1626" y="107"/>
                </a:lnTo>
                <a:lnTo>
                  <a:pt x="1626" y="110"/>
                </a:lnTo>
                <a:lnTo>
                  <a:pt x="1624" y="110"/>
                </a:lnTo>
                <a:lnTo>
                  <a:pt x="1621" y="110"/>
                </a:lnTo>
                <a:lnTo>
                  <a:pt x="1621" y="107"/>
                </a:lnTo>
                <a:lnTo>
                  <a:pt x="1621" y="105"/>
                </a:lnTo>
                <a:lnTo>
                  <a:pt x="1618" y="105"/>
                </a:lnTo>
                <a:lnTo>
                  <a:pt x="1618" y="102"/>
                </a:lnTo>
                <a:lnTo>
                  <a:pt x="1618" y="105"/>
                </a:lnTo>
                <a:lnTo>
                  <a:pt x="1621" y="105"/>
                </a:lnTo>
                <a:lnTo>
                  <a:pt x="1621" y="102"/>
                </a:lnTo>
                <a:lnTo>
                  <a:pt x="1621" y="100"/>
                </a:lnTo>
                <a:lnTo>
                  <a:pt x="1621" y="97"/>
                </a:lnTo>
                <a:lnTo>
                  <a:pt x="1618" y="97"/>
                </a:lnTo>
                <a:lnTo>
                  <a:pt x="1616" y="97"/>
                </a:lnTo>
                <a:lnTo>
                  <a:pt x="1613" y="97"/>
                </a:lnTo>
                <a:lnTo>
                  <a:pt x="1611" y="97"/>
                </a:lnTo>
                <a:lnTo>
                  <a:pt x="1611" y="94"/>
                </a:lnTo>
                <a:lnTo>
                  <a:pt x="1608" y="94"/>
                </a:lnTo>
                <a:lnTo>
                  <a:pt x="1608" y="92"/>
                </a:lnTo>
                <a:lnTo>
                  <a:pt x="1608" y="89"/>
                </a:lnTo>
                <a:lnTo>
                  <a:pt x="1608" y="87"/>
                </a:lnTo>
                <a:lnTo>
                  <a:pt x="1605" y="87"/>
                </a:lnTo>
                <a:lnTo>
                  <a:pt x="1605" y="84"/>
                </a:lnTo>
                <a:lnTo>
                  <a:pt x="1605" y="81"/>
                </a:lnTo>
                <a:lnTo>
                  <a:pt x="1605" y="79"/>
                </a:lnTo>
                <a:lnTo>
                  <a:pt x="1603" y="79"/>
                </a:lnTo>
                <a:lnTo>
                  <a:pt x="1605" y="79"/>
                </a:lnTo>
                <a:lnTo>
                  <a:pt x="1603" y="79"/>
                </a:lnTo>
                <a:lnTo>
                  <a:pt x="1603" y="76"/>
                </a:lnTo>
                <a:lnTo>
                  <a:pt x="1600" y="76"/>
                </a:lnTo>
                <a:lnTo>
                  <a:pt x="1603" y="76"/>
                </a:lnTo>
                <a:lnTo>
                  <a:pt x="1603" y="74"/>
                </a:lnTo>
                <a:close/>
                <a:moveTo>
                  <a:pt x="1804" y="60"/>
                </a:moveTo>
                <a:lnTo>
                  <a:pt x="1806" y="60"/>
                </a:lnTo>
                <a:lnTo>
                  <a:pt x="1809" y="63"/>
                </a:lnTo>
                <a:lnTo>
                  <a:pt x="1811" y="63"/>
                </a:lnTo>
                <a:lnTo>
                  <a:pt x="1814" y="63"/>
                </a:lnTo>
                <a:lnTo>
                  <a:pt x="1814" y="66"/>
                </a:lnTo>
                <a:lnTo>
                  <a:pt x="1817" y="66"/>
                </a:lnTo>
                <a:lnTo>
                  <a:pt x="1817" y="68"/>
                </a:lnTo>
                <a:lnTo>
                  <a:pt x="1819" y="68"/>
                </a:lnTo>
                <a:lnTo>
                  <a:pt x="1817" y="68"/>
                </a:lnTo>
                <a:lnTo>
                  <a:pt x="1817" y="71"/>
                </a:lnTo>
                <a:lnTo>
                  <a:pt x="1817" y="74"/>
                </a:lnTo>
                <a:lnTo>
                  <a:pt x="1817" y="76"/>
                </a:lnTo>
                <a:lnTo>
                  <a:pt x="1814" y="76"/>
                </a:lnTo>
                <a:lnTo>
                  <a:pt x="1814" y="79"/>
                </a:lnTo>
                <a:lnTo>
                  <a:pt x="1811" y="79"/>
                </a:lnTo>
                <a:lnTo>
                  <a:pt x="1811" y="81"/>
                </a:lnTo>
                <a:lnTo>
                  <a:pt x="1814" y="81"/>
                </a:lnTo>
                <a:lnTo>
                  <a:pt x="1811" y="81"/>
                </a:lnTo>
                <a:lnTo>
                  <a:pt x="1811" y="84"/>
                </a:lnTo>
                <a:lnTo>
                  <a:pt x="1811" y="87"/>
                </a:lnTo>
                <a:lnTo>
                  <a:pt x="1814" y="87"/>
                </a:lnTo>
                <a:lnTo>
                  <a:pt x="1814" y="89"/>
                </a:lnTo>
                <a:lnTo>
                  <a:pt x="1814" y="92"/>
                </a:lnTo>
                <a:lnTo>
                  <a:pt x="1817" y="92"/>
                </a:lnTo>
                <a:lnTo>
                  <a:pt x="1817" y="94"/>
                </a:lnTo>
                <a:lnTo>
                  <a:pt x="1819" y="97"/>
                </a:lnTo>
                <a:lnTo>
                  <a:pt x="1822" y="97"/>
                </a:lnTo>
                <a:lnTo>
                  <a:pt x="1825" y="97"/>
                </a:lnTo>
                <a:lnTo>
                  <a:pt x="1827" y="97"/>
                </a:lnTo>
                <a:lnTo>
                  <a:pt x="1830" y="97"/>
                </a:lnTo>
                <a:lnTo>
                  <a:pt x="1832" y="97"/>
                </a:lnTo>
                <a:lnTo>
                  <a:pt x="1835" y="97"/>
                </a:lnTo>
                <a:lnTo>
                  <a:pt x="1838" y="97"/>
                </a:lnTo>
                <a:lnTo>
                  <a:pt x="1840" y="97"/>
                </a:lnTo>
                <a:lnTo>
                  <a:pt x="1843" y="97"/>
                </a:lnTo>
                <a:lnTo>
                  <a:pt x="1843" y="100"/>
                </a:lnTo>
                <a:lnTo>
                  <a:pt x="1845" y="100"/>
                </a:lnTo>
                <a:lnTo>
                  <a:pt x="1848" y="100"/>
                </a:lnTo>
                <a:lnTo>
                  <a:pt x="1851" y="100"/>
                </a:lnTo>
                <a:lnTo>
                  <a:pt x="1851" y="97"/>
                </a:lnTo>
                <a:lnTo>
                  <a:pt x="1853" y="97"/>
                </a:lnTo>
                <a:lnTo>
                  <a:pt x="1856" y="97"/>
                </a:lnTo>
                <a:lnTo>
                  <a:pt x="1856" y="100"/>
                </a:lnTo>
                <a:lnTo>
                  <a:pt x="1856" y="97"/>
                </a:lnTo>
                <a:lnTo>
                  <a:pt x="1858" y="97"/>
                </a:lnTo>
                <a:lnTo>
                  <a:pt x="1858" y="100"/>
                </a:lnTo>
                <a:lnTo>
                  <a:pt x="1861" y="100"/>
                </a:lnTo>
                <a:lnTo>
                  <a:pt x="1861" y="102"/>
                </a:lnTo>
                <a:lnTo>
                  <a:pt x="1864" y="102"/>
                </a:lnTo>
                <a:lnTo>
                  <a:pt x="1866" y="102"/>
                </a:lnTo>
                <a:lnTo>
                  <a:pt x="1869" y="102"/>
                </a:lnTo>
                <a:lnTo>
                  <a:pt x="1872" y="102"/>
                </a:lnTo>
                <a:lnTo>
                  <a:pt x="1874" y="102"/>
                </a:lnTo>
                <a:lnTo>
                  <a:pt x="1877" y="102"/>
                </a:lnTo>
                <a:lnTo>
                  <a:pt x="1879" y="102"/>
                </a:lnTo>
                <a:lnTo>
                  <a:pt x="1882" y="102"/>
                </a:lnTo>
                <a:lnTo>
                  <a:pt x="1885" y="102"/>
                </a:lnTo>
                <a:lnTo>
                  <a:pt x="1885" y="105"/>
                </a:lnTo>
                <a:lnTo>
                  <a:pt x="1887" y="105"/>
                </a:lnTo>
                <a:lnTo>
                  <a:pt x="1890" y="105"/>
                </a:lnTo>
                <a:lnTo>
                  <a:pt x="1892" y="105"/>
                </a:lnTo>
                <a:lnTo>
                  <a:pt x="1892" y="102"/>
                </a:lnTo>
                <a:lnTo>
                  <a:pt x="1895" y="102"/>
                </a:lnTo>
                <a:lnTo>
                  <a:pt x="1898" y="102"/>
                </a:lnTo>
                <a:lnTo>
                  <a:pt x="1898" y="105"/>
                </a:lnTo>
                <a:lnTo>
                  <a:pt x="1898" y="102"/>
                </a:lnTo>
                <a:lnTo>
                  <a:pt x="1900" y="102"/>
                </a:lnTo>
                <a:lnTo>
                  <a:pt x="1900" y="105"/>
                </a:lnTo>
                <a:lnTo>
                  <a:pt x="1903" y="105"/>
                </a:lnTo>
                <a:lnTo>
                  <a:pt x="1905" y="105"/>
                </a:lnTo>
                <a:lnTo>
                  <a:pt x="1905" y="107"/>
                </a:lnTo>
                <a:lnTo>
                  <a:pt x="1905" y="105"/>
                </a:lnTo>
                <a:lnTo>
                  <a:pt x="1908" y="105"/>
                </a:lnTo>
                <a:lnTo>
                  <a:pt x="1911" y="105"/>
                </a:lnTo>
                <a:lnTo>
                  <a:pt x="1911" y="102"/>
                </a:lnTo>
                <a:lnTo>
                  <a:pt x="1913" y="102"/>
                </a:lnTo>
                <a:lnTo>
                  <a:pt x="1916" y="100"/>
                </a:lnTo>
                <a:lnTo>
                  <a:pt x="1916" y="97"/>
                </a:lnTo>
                <a:lnTo>
                  <a:pt x="1916" y="94"/>
                </a:lnTo>
                <a:lnTo>
                  <a:pt x="1919" y="94"/>
                </a:lnTo>
                <a:lnTo>
                  <a:pt x="1921" y="94"/>
                </a:lnTo>
                <a:lnTo>
                  <a:pt x="1921" y="97"/>
                </a:lnTo>
                <a:lnTo>
                  <a:pt x="1924" y="100"/>
                </a:lnTo>
                <a:lnTo>
                  <a:pt x="1926" y="100"/>
                </a:lnTo>
                <a:lnTo>
                  <a:pt x="1929" y="100"/>
                </a:lnTo>
                <a:lnTo>
                  <a:pt x="1932" y="102"/>
                </a:lnTo>
                <a:lnTo>
                  <a:pt x="1934" y="102"/>
                </a:lnTo>
                <a:lnTo>
                  <a:pt x="1937" y="102"/>
                </a:lnTo>
                <a:lnTo>
                  <a:pt x="1939" y="102"/>
                </a:lnTo>
                <a:lnTo>
                  <a:pt x="1942" y="102"/>
                </a:lnTo>
                <a:lnTo>
                  <a:pt x="1942" y="105"/>
                </a:lnTo>
                <a:lnTo>
                  <a:pt x="1942" y="102"/>
                </a:lnTo>
                <a:lnTo>
                  <a:pt x="1945" y="102"/>
                </a:lnTo>
                <a:lnTo>
                  <a:pt x="1947" y="102"/>
                </a:lnTo>
                <a:lnTo>
                  <a:pt x="1950" y="102"/>
                </a:lnTo>
                <a:lnTo>
                  <a:pt x="1950" y="105"/>
                </a:lnTo>
                <a:lnTo>
                  <a:pt x="1952" y="105"/>
                </a:lnTo>
                <a:lnTo>
                  <a:pt x="1952" y="102"/>
                </a:lnTo>
                <a:lnTo>
                  <a:pt x="1955" y="102"/>
                </a:lnTo>
                <a:lnTo>
                  <a:pt x="1958" y="102"/>
                </a:lnTo>
                <a:lnTo>
                  <a:pt x="1958" y="100"/>
                </a:lnTo>
                <a:lnTo>
                  <a:pt x="1958" y="102"/>
                </a:lnTo>
                <a:lnTo>
                  <a:pt x="1960" y="102"/>
                </a:lnTo>
                <a:lnTo>
                  <a:pt x="1960" y="100"/>
                </a:lnTo>
                <a:lnTo>
                  <a:pt x="1963" y="100"/>
                </a:lnTo>
                <a:lnTo>
                  <a:pt x="1965" y="100"/>
                </a:lnTo>
                <a:lnTo>
                  <a:pt x="1968" y="100"/>
                </a:lnTo>
                <a:lnTo>
                  <a:pt x="1968" y="97"/>
                </a:lnTo>
                <a:lnTo>
                  <a:pt x="1968" y="100"/>
                </a:lnTo>
                <a:lnTo>
                  <a:pt x="1971" y="100"/>
                </a:lnTo>
                <a:lnTo>
                  <a:pt x="1973" y="100"/>
                </a:lnTo>
                <a:lnTo>
                  <a:pt x="1973" y="102"/>
                </a:lnTo>
                <a:lnTo>
                  <a:pt x="1976" y="102"/>
                </a:lnTo>
                <a:lnTo>
                  <a:pt x="1979" y="102"/>
                </a:lnTo>
                <a:lnTo>
                  <a:pt x="1979" y="105"/>
                </a:lnTo>
                <a:lnTo>
                  <a:pt x="1981" y="105"/>
                </a:lnTo>
                <a:lnTo>
                  <a:pt x="1984" y="107"/>
                </a:lnTo>
                <a:lnTo>
                  <a:pt x="1986" y="107"/>
                </a:lnTo>
                <a:lnTo>
                  <a:pt x="1986" y="110"/>
                </a:lnTo>
                <a:lnTo>
                  <a:pt x="1989" y="110"/>
                </a:lnTo>
                <a:lnTo>
                  <a:pt x="1989" y="107"/>
                </a:lnTo>
                <a:lnTo>
                  <a:pt x="1989" y="110"/>
                </a:lnTo>
                <a:lnTo>
                  <a:pt x="1989" y="107"/>
                </a:lnTo>
                <a:lnTo>
                  <a:pt x="1992" y="107"/>
                </a:lnTo>
                <a:lnTo>
                  <a:pt x="1992" y="110"/>
                </a:lnTo>
                <a:lnTo>
                  <a:pt x="1992" y="107"/>
                </a:lnTo>
                <a:lnTo>
                  <a:pt x="1994" y="107"/>
                </a:lnTo>
                <a:lnTo>
                  <a:pt x="1992" y="107"/>
                </a:lnTo>
                <a:lnTo>
                  <a:pt x="1992" y="105"/>
                </a:lnTo>
                <a:lnTo>
                  <a:pt x="1994" y="105"/>
                </a:lnTo>
                <a:lnTo>
                  <a:pt x="1997" y="105"/>
                </a:lnTo>
                <a:lnTo>
                  <a:pt x="1999" y="102"/>
                </a:lnTo>
                <a:lnTo>
                  <a:pt x="2002" y="102"/>
                </a:lnTo>
                <a:lnTo>
                  <a:pt x="2005" y="102"/>
                </a:lnTo>
                <a:lnTo>
                  <a:pt x="2007" y="102"/>
                </a:lnTo>
                <a:lnTo>
                  <a:pt x="2010" y="102"/>
                </a:lnTo>
                <a:lnTo>
                  <a:pt x="2012" y="102"/>
                </a:lnTo>
                <a:lnTo>
                  <a:pt x="2012" y="105"/>
                </a:lnTo>
                <a:lnTo>
                  <a:pt x="2012" y="102"/>
                </a:lnTo>
                <a:lnTo>
                  <a:pt x="2012" y="105"/>
                </a:lnTo>
                <a:lnTo>
                  <a:pt x="2015" y="105"/>
                </a:lnTo>
                <a:lnTo>
                  <a:pt x="2018" y="105"/>
                </a:lnTo>
                <a:lnTo>
                  <a:pt x="2018" y="107"/>
                </a:lnTo>
                <a:lnTo>
                  <a:pt x="2018" y="110"/>
                </a:lnTo>
                <a:lnTo>
                  <a:pt x="2015" y="110"/>
                </a:lnTo>
                <a:lnTo>
                  <a:pt x="2012" y="110"/>
                </a:lnTo>
                <a:lnTo>
                  <a:pt x="2012" y="107"/>
                </a:lnTo>
                <a:lnTo>
                  <a:pt x="2010" y="107"/>
                </a:lnTo>
                <a:lnTo>
                  <a:pt x="2007" y="107"/>
                </a:lnTo>
                <a:lnTo>
                  <a:pt x="2005" y="107"/>
                </a:lnTo>
                <a:lnTo>
                  <a:pt x="2005" y="110"/>
                </a:lnTo>
                <a:lnTo>
                  <a:pt x="2002" y="110"/>
                </a:lnTo>
                <a:lnTo>
                  <a:pt x="1999" y="110"/>
                </a:lnTo>
                <a:lnTo>
                  <a:pt x="1999" y="113"/>
                </a:lnTo>
                <a:lnTo>
                  <a:pt x="1997" y="113"/>
                </a:lnTo>
                <a:lnTo>
                  <a:pt x="1997" y="115"/>
                </a:lnTo>
                <a:lnTo>
                  <a:pt x="1997" y="118"/>
                </a:lnTo>
                <a:lnTo>
                  <a:pt x="1994" y="118"/>
                </a:lnTo>
                <a:lnTo>
                  <a:pt x="1992" y="118"/>
                </a:lnTo>
                <a:lnTo>
                  <a:pt x="1994" y="118"/>
                </a:lnTo>
                <a:lnTo>
                  <a:pt x="1994" y="121"/>
                </a:lnTo>
                <a:lnTo>
                  <a:pt x="1992" y="121"/>
                </a:lnTo>
                <a:lnTo>
                  <a:pt x="1992" y="123"/>
                </a:lnTo>
                <a:lnTo>
                  <a:pt x="1989" y="123"/>
                </a:lnTo>
                <a:lnTo>
                  <a:pt x="1986" y="123"/>
                </a:lnTo>
                <a:lnTo>
                  <a:pt x="1984" y="123"/>
                </a:lnTo>
                <a:lnTo>
                  <a:pt x="1984" y="121"/>
                </a:lnTo>
                <a:lnTo>
                  <a:pt x="1984" y="123"/>
                </a:lnTo>
                <a:lnTo>
                  <a:pt x="1981" y="126"/>
                </a:lnTo>
                <a:lnTo>
                  <a:pt x="1979" y="126"/>
                </a:lnTo>
                <a:lnTo>
                  <a:pt x="1976" y="126"/>
                </a:lnTo>
                <a:lnTo>
                  <a:pt x="1973" y="126"/>
                </a:lnTo>
                <a:lnTo>
                  <a:pt x="1973" y="128"/>
                </a:lnTo>
                <a:lnTo>
                  <a:pt x="1973" y="126"/>
                </a:lnTo>
                <a:lnTo>
                  <a:pt x="1973" y="128"/>
                </a:lnTo>
                <a:lnTo>
                  <a:pt x="1971" y="128"/>
                </a:lnTo>
                <a:lnTo>
                  <a:pt x="1971" y="131"/>
                </a:lnTo>
                <a:lnTo>
                  <a:pt x="1968" y="131"/>
                </a:lnTo>
                <a:lnTo>
                  <a:pt x="1971" y="131"/>
                </a:lnTo>
                <a:lnTo>
                  <a:pt x="1971" y="134"/>
                </a:lnTo>
                <a:lnTo>
                  <a:pt x="1968" y="134"/>
                </a:lnTo>
                <a:lnTo>
                  <a:pt x="1968" y="131"/>
                </a:lnTo>
                <a:lnTo>
                  <a:pt x="1965" y="131"/>
                </a:lnTo>
                <a:lnTo>
                  <a:pt x="1963" y="131"/>
                </a:lnTo>
                <a:lnTo>
                  <a:pt x="1963" y="128"/>
                </a:lnTo>
                <a:lnTo>
                  <a:pt x="1963" y="126"/>
                </a:lnTo>
                <a:lnTo>
                  <a:pt x="1960" y="126"/>
                </a:lnTo>
                <a:lnTo>
                  <a:pt x="1960" y="123"/>
                </a:lnTo>
                <a:lnTo>
                  <a:pt x="1958" y="123"/>
                </a:lnTo>
                <a:lnTo>
                  <a:pt x="1955" y="123"/>
                </a:lnTo>
                <a:lnTo>
                  <a:pt x="1955" y="121"/>
                </a:lnTo>
                <a:lnTo>
                  <a:pt x="1952" y="121"/>
                </a:lnTo>
                <a:lnTo>
                  <a:pt x="1950" y="121"/>
                </a:lnTo>
                <a:lnTo>
                  <a:pt x="1950" y="118"/>
                </a:lnTo>
                <a:lnTo>
                  <a:pt x="1947" y="118"/>
                </a:lnTo>
                <a:lnTo>
                  <a:pt x="1945" y="118"/>
                </a:lnTo>
                <a:lnTo>
                  <a:pt x="1942" y="118"/>
                </a:lnTo>
                <a:lnTo>
                  <a:pt x="1942" y="121"/>
                </a:lnTo>
                <a:lnTo>
                  <a:pt x="1939" y="123"/>
                </a:lnTo>
                <a:lnTo>
                  <a:pt x="1942" y="123"/>
                </a:lnTo>
                <a:lnTo>
                  <a:pt x="1942" y="126"/>
                </a:lnTo>
                <a:lnTo>
                  <a:pt x="1939" y="128"/>
                </a:lnTo>
                <a:lnTo>
                  <a:pt x="1942" y="128"/>
                </a:lnTo>
                <a:lnTo>
                  <a:pt x="1942" y="131"/>
                </a:lnTo>
                <a:lnTo>
                  <a:pt x="1945" y="131"/>
                </a:lnTo>
                <a:lnTo>
                  <a:pt x="1942" y="131"/>
                </a:lnTo>
                <a:lnTo>
                  <a:pt x="1942" y="134"/>
                </a:lnTo>
                <a:lnTo>
                  <a:pt x="1939" y="134"/>
                </a:lnTo>
                <a:lnTo>
                  <a:pt x="1942" y="134"/>
                </a:lnTo>
                <a:lnTo>
                  <a:pt x="1939" y="134"/>
                </a:lnTo>
                <a:lnTo>
                  <a:pt x="1937" y="134"/>
                </a:lnTo>
                <a:lnTo>
                  <a:pt x="1937" y="131"/>
                </a:lnTo>
                <a:lnTo>
                  <a:pt x="1937" y="134"/>
                </a:lnTo>
                <a:lnTo>
                  <a:pt x="1937" y="131"/>
                </a:lnTo>
                <a:lnTo>
                  <a:pt x="1937" y="134"/>
                </a:lnTo>
                <a:lnTo>
                  <a:pt x="1934" y="134"/>
                </a:lnTo>
                <a:lnTo>
                  <a:pt x="1934" y="131"/>
                </a:lnTo>
                <a:lnTo>
                  <a:pt x="1934" y="134"/>
                </a:lnTo>
                <a:lnTo>
                  <a:pt x="1932" y="134"/>
                </a:lnTo>
                <a:lnTo>
                  <a:pt x="1929" y="134"/>
                </a:lnTo>
                <a:lnTo>
                  <a:pt x="1926" y="134"/>
                </a:lnTo>
                <a:lnTo>
                  <a:pt x="1926" y="131"/>
                </a:lnTo>
                <a:lnTo>
                  <a:pt x="1924" y="131"/>
                </a:lnTo>
                <a:lnTo>
                  <a:pt x="1924" y="134"/>
                </a:lnTo>
                <a:lnTo>
                  <a:pt x="1921" y="134"/>
                </a:lnTo>
                <a:lnTo>
                  <a:pt x="1921" y="136"/>
                </a:lnTo>
                <a:lnTo>
                  <a:pt x="1921" y="139"/>
                </a:lnTo>
                <a:lnTo>
                  <a:pt x="1921" y="141"/>
                </a:lnTo>
                <a:lnTo>
                  <a:pt x="1919" y="141"/>
                </a:lnTo>
                <a:lnTo>
                  <a:pt x="1921" y="141"/>
                </a:lnTo>
                <a:lnTo>
                  <a:pt x="1921" y="144"/>
                </a:lnTo>
                <a:lnTo>
                  <a:pt x="1919" y="144"/>
                </a:lnTo>
                <a:lnTo>
                  <a:pt x="1919" y="147"/>
                </a:lnTo>
                <a:lnTo>
                  <a:pt x="1916" y="147"/>
                </a:lnTo>
                <a:lnTo>
                  <a:pt x="1916" y="149"/>
                </a:lnTo>
                <a:lnTo>
                  <a:pt x="1916" y="152"/>
                </a:lnTo>
                <a:lnTo>
                  <a:pt x="1913" y="152"/>
                </a:lnTo>
                <a:lnTo>
                  <a:pt x="1911" y="152"/>
                </a:lnTo>
                <a:lnTo>
                  <a:pt x="1908" y="152"/>
                </a:lnTo>
                <a:lnTo>
                  <a:pt x="1905" y="152"/>
                </a:lnTo>
                <a:lnTo>
                  <a:pt x="1905" y="155"/>
                </a:lnTo>
                <a:lnTo>
                  <a:pt x="1903" y="155"/>
                </a:lnTo>
                <a:lnTo>
                  <a:pt x="1903" y="152"/>
                </a:lnTo>
                <a:lnTo>
                  <a:pt x="1903" y="155"/>
                </a:lnTo>
                <a:lnTo>
                  <a:pt x="1900" y="155"/>
                </a:lnTo>
                <a:lnTo>
                  <a:pt x="1898" y="155"/>
                </a:lnTo>
                <a:lnTo>
                  <a:pt x="1895" y="155"/>
                </a:lnTo>
                <a:lnTo>
                  <a:pt x="1895" y="152"/>
                </a:lnTo>
                <a:lnTo>
                  <a:pt x="1895" y="149"/>
                </a:lnTo>
                <a:lnTo>
                  <a:pt x="1895" y="147"/>
                </a:lnTo>
                <a:lnTo>
                  <a:pt x="1892" y="147"/>
                </a:lnTo>
                <a:lnTo>
                  <a:pt x="1892" y="144"/>
                </a:lnTo>
                <a:lnTo>
                  <a:pt x="1892" y="141"/>
                </a:lnTo>
                <a:lnTo>
                  <a:pt x="1890" y="141"/>
                </a:lnTo>
                <a:lnTo>
                  <a:pt x="1890" y="139"/>
                </a:lnTo>
                <a:lnTo>
                  <a:pt x="1887" y="139"/>
                </a:lnTo>
                <a:lnTo>
                  <a:pt x="1885" y="139"/>
                </a:lnTo>
                <a:lnTo>
                  <a:pt x="1885" y="136"/>
                </a:lnTo>
                <a:lnTo>
                  <a:pt x="1882" y="136"/>
                </a:lnTo>
                <a:lnTo>
                  <a:pt x="1879" y="136"/>
                </a:lnTo>
                <a:lnTo>
                  <a:pt x="1879" y="134"/>
                </a:lnTo>
                <a:lnTo>
                  <a:pt x="1877" y="134"/>
                </a:lnTo>
                <a:lnTo>
                  <a:pt x="1874" y="134"/>
                </a:lnTo>
                <a:lnTo>
                  <a:pt x="1874" y="131"/>
                </a:lnTo>
                <a:lnTo>
                  <a:pt x="1872" y="131"/>
                </a:lnTo>
                <a:lnTo>
                  <a:pt x="1872" y="128"/>
                </a:lnTo>
                <a:lnTo>
                  <a:pt x="1869" y="128"/>
                </a:lnTo>
                <a:lnTo>
                  <a:pt x="1869" y="126"/>
                </a:lnTo>
                <a:lnTo>
                  <a:pt x="1866" y="126"/>
                </a:lnTo>
                <a:lnTo>
                  <a:pt x="1866" y="123"/>
                </a:lnTo>
                <a:lnTo>
                  <a:pt x="1866" y="121"/>
                </a:lnTo>
                <a:lnTo>
                  <a:pt x="1864" y="121"/>
                </a:lnTo>
                <a:lnTo>
                  <a:pt x="1864" y="118"/>
                </a:lnTo>
                <a:lnTo>
                  <a:pt x="1861" y="118"/>
                </a:lnTo>
                <a:lnTo>
                  <a:pt x="1858" y="118"/>
                </a:lnTo>
                <a:lnTo>
                  <a:pt x="1856" y="118"/>
                </a:lnTo>
                <a:lnTo>
                  <a:pt x="1853" y="118"/>
                </a:lnTo>
                <a:lnTo>
                  <a:pt x="1853" y="121"/>
                </a:lnTo>
                <a:lnTo>
                  <a:pt x="1851" y="121"/>
                </a:lnTo>
                <a:lnTo>
                  <a:pt x="1851" y="123"/>
                </a:lnTo>
                <a:lnTo>
                  <a:pt x="1848" y="123"/>
                </a:lnTo>
                <a:lnTo>
                  <a:pt x="1845" y="123"/>
                </a:lnTo>
                <a:lnTo>
                  <a:pt x="1845" y="121"/>
                </a:lnTo>
                <a:lnTo>
                  <a:pt x="1843" y="121"/>
                </a:lnTo>
                <a:lnTo>
                  <a:pt x="1843" y="123"/>
                </a:lnTo>
                <a:lnTo>
                  <a:pt x="1840" y="123"/>
                </a:lnTo>
                <a:lnTo>
                  <a:pt x="1840" y="121"/>
                </a:lnTo>
                <a:lnTo>
                  <a:pt x="1838" y="121"/>
                </a:lnTo>
                <a:lnTo>
                  <a:pt x="1838" y="123"/>
                </a:lnTo>
                <a:lnTo>
                  <a:pt x="1838" y="121"/>
                </a:lnTo>
                <a:lnTo>
                  <a:pt x="1835" y="121"/>
                </a:lnTo>
                <a:lnTo>
                  <a:pt x="1835" y="123"/>
                </a:lnTo>
                <a:lnTo>
                  <a:pt x="1832" y="123"/>
                </a:lnTo>
                <a:lnTo>
                  <a:pt x="1832" y="126"/>
                </a:lnTo>
                <a:lnTo>
                  <a:pt x="1832" y="128"/>
                </a:lnTo>
                <a:lnTo>
                  <a:pt x="1830" y="128"/>
                </a:lnTo>
                <a:lnTo>
                  <a:pt x="1830" y="131"/>
                </a:lnTo>
                <a:lnTo>
                  <a:pt x="1830" y="134"/>
                </a:lnTo>
                <a:lnTo>
                  <a:pt x="1827" y="134"/>
                </a:lnTo>
                <a:lnTo>
                  <a:pt x="1827" y="136"/>
                </a:lnTo>
                <a:lnTo>
                  <a:pt x="1827" y="139"/>
                </a:lnTo>
                <a:lnTo>
                  <a:pt x="1825" y="139"/>
                </a:lnTo>
                <a:lnTo>
                  <a:pt x="1825" y="141"/>
                </a:lnTo>
                <a:lnTo>
                  <a:pt x="1827" y="141"/>
                </a:lnTo>
                <a:lnTo>
                  <a:pt x="1827" y="144"/>
                </a:lnTo>
                <a:lnTo>
                  <a:pt x="1825" y="144"/>
                </a:lnTo>
                <a:lnTo>
                  <a:pt x="1825" y="141"/>
                </a:lnTo>
                <a:lnTo>
                  <a:pt x="1825" y="139"/>
                </a:lnTo>
                <a:lnTo>
                  <a:pt x="1825" y="136"/>
                </a:lnTo>
                <a:lnTo>
                  <a:pt x="1825" y="134"/>
                </a:lnTo>
                <a:lnTo>
                  <a:pt x="1822" y="136"/>
                </a:lnTo>
                <a:lnTo>
                  <a:pt x="1822" y="139"/>
                </a:lnTo>
                <a:lnTo>
                  <a:pt x="1819" y="139"/>
                </a:lnTo>
                <a:lnTo>
                  <a:pt x="1822" y="139"/>
                </a:lnTo>
                <a:lnTo>
                  <a:pt x="1822" y="141"/>
                </a:lnTo>
                <a:lnTo>
                  <a:pt x="1822" y="144"/>
                </a:lnTo>
                <a:lnTo>
                  <a:pt x="1819" y="144"/>
                </a:lnTo>
                <a:lnTo>
                  <a:pt x="1819" y="147"/>
                </a:lnTo>
                <a:lnTo>
                  <a:pt x="1819" y="149"/>
                </a:lnTo>
                <a:lnTo>
                  <a:pt x="1819" y="152"/>
                </a:lnTo>
                <a:lnTo>
                  <a:pt x="1819" y="155"/>
                </a:lnTo>
                <a:lnTo>
                  <a:pt x="1819" y="157"/>
                </a:lnTo>
                <a:lnTo>
                  <a:pt x="1819" y="160"/>
                </a:lnTo>
                <a:lnTo>
                  <a:pt x="1819" y="162"/>
                </a:lnTo>
                <a:lnTo>
                  <a:pt x="1819" y="165"/>
                </a:lnTo>
                <a:lnTo>
                  <a:pt x="1822" y="165"/>
                </a:lnTo>
                <a:lnTo>
                  <a:pt x="1822" y="162"/>
                </a:lnTo>
                <a:lnTo>
                  <a:pt x="1825" y="162"/>
                </a:lnTo>
                <a:lnTo>
                  <a:pt x="1825" y="165"/>
                </a:lnTo>
                <a:lnTo>
                  <a:pt x="1827" y="165"/>
                </a:lnTo>
                <a:lnTo>
                  <a:pt x="1827" y="168"/>
                </a:lnTo>
                <a:lnTo>
                  <a:pt x="1827" y="165"/>
                </a:lnTo>
                <a:lnTo>
                  <a:pt x="1827" y="168"/>
                </a:lnTo>
                <a:lnTo>
                  <a:pt x="1830" y="168"/>
                </a:lnTo>
                <a:lnTo>
                  <a:pt x="1832" y="168"/>
                </a:lnTo>
                <a:lnTo>
                  <a:pt x="1835" y="170"/>
                </a:lnTo>
                <a:lnTo>
                  <a:pt x="1838" y="170"/>
                </a:lnTo>
                <a:lnTo>
                  <a:pt x="1838" y="168"/>
                </a:lnTo>
                <a:lnTo>
                  <a:pt x="1838" y="170"/>
                </a:lnTo>
                <a:lnTo>
                  <a:pt x="1840" y="170"/>
                </a:lnTo>
                <a:lnTo>
                  <a:pt x="1840" y="168"/>
                </a:lnTo>
                <a:lnTo>
                  <a:pt x="1843" y="168"/>
                </a:lnTo>
                <a:lnTo>
                  <a:pt x="1845" y="168"/>
                </a:lnTo>
                <a:lnTo>
                  <a:pt x="1848" y="168"/>
                </a:lnTo>
                <a:lnTo>
                  <a:pt x="1848" y="170"/>
                </a:lnTo>
                <a:lnTo>
                  <a:pt x="1851" y="170"/>
                </a:lnTo>
                <a:lnTo>
                  <a:pt x="1851" y="173"/>
                </a:lnTo>
                <a:lnTo>
                  <a:pt x="1851" y="175"/>
                </a:lnTo>
                <a:lnTo>
                  <a:pt x="1851" y="178"/>
                </a:lnTo>
                <a:lnTo>
                  <a:pt x="1851" y="181"/>
                </a:lnTo>
                <a:lnTo>
                  <a:pt x="1851" y="183"/>
                </a:lnTo>
                <a:lnTo>
                  <a:pt x="1853" y="183"/>
                </a:lnTo>
                <a:lnTo>
                  <a:pt x="1853" y="186"/>
                </a:lnTo>
                <a:lnTo>
                  <a:pt x="1853" y="188"/>
                </a:lnTo>
                <a:lnTo>
                  <a:pt x="1853" y="191"/>
                </a:lnTo>
                <a:lnTo>
                  <a:pt x="1853" y="194"/>
                </a:lnTo>
                <a:lnTo>
                  <a:pt x="1851" y="194"/>
                </a:lnTo>
                <a:lnTo>
                  <a:pt x="1851" y="196"/>
                </a:lnTo>
                <a:lnTo>
                  <a:pt x="1853" y="196"/>
                </a:lnTo>
                <a:lnTo>
                  <a:pt x="1853" y="199"/>
                </a:lnTo>
                <a:lnTo>
                  <a:pt x="1856" y="199"/>
                </a:lnTo>
                <a:lnTo>
                  <a:pt x="1856" y="202"/>
                </a:lnTo>
                <a:lnTo>
                  <a:pt x="1858" y="202"/>
                </a:lnTo>
                <a:lnTo>
                  <a:pt x="1861" y="202"/>
                </a:lnTo>
                <a:lnTo>
                  <a:pt x="1861" y="204"/>
                </a:lnTo>
                <a:lnTo>
                  <a:pt x="1861" y="202"/>
                </a:lnTo>
                <a:lnTo>
                  <a:pt x="1861" y="204"/>
                </a:lnTo>
                <a:lnTo>
                  <a:pt x="1864" y="204"/>
                </a:lnTo>
                <a:lnTo>
                  <a:pt x="1861" y="204"/>
                </a:lnTo>
                <a:lnTo>
                  <a:pt x="1864" y="204"/>
                </a:lnTo>
                <a:lnTo>
                  <a:pt x="1861" y="204"/>
                </a:lnTo>
                <a:lnTo>
                  <a:pt x="1861" y="207"/>
                </a:lnTo>
                <a:lnTo>
                  <a:pt x="1864" y="207"/>
                </a:lnTo>
                <a:lnTo>
                  <a:pt x="1861" y="207"/>
                </a:lnTo>
                <a:lnTo>
                  <a:pt x="1864" y="207"/>
                </a:lnTo>
                <a:lnTo>
                  <a:pt x="1864" y="209"/>
                </a:lnTo>
                <a:lnTo>
                  <a:pt x="1866" y="209"/>
                </a:lnTo>
                <a:lnTo>
                  <a:pt x="1866" y="212"/>
                </a:lnTo>
                <a:lnTo>
                  <a:pt x="1866" y="209"/>
                </a:lnTo>
                <a:lnTo>
                  <a:pt x="1866" y="212"/>
                </a:lnTo>
                <a:lnTo>
                  <a:pt x="1869" y="212"/>
                </a:lnTo>
                <a:lnTo>
                  <a:pt x="1869" y="215"/>
                </a:lnTo>
                <a:lnTo>
                  <a:pt x="1872" y="215"/>
                </a:lnTo>
                <a:lnTo>
                  <a:pt x="1874" y="215"/>
                </a:lnTo>
                <a:lnTo>
                  <a:pt x="1877" y="215"/>
                </a:lnTo>
                <a:lnTo>
                  <a:pt x="1879" y="215"/>
                </a:lnTo>
                <a:lnTo>
                  <a:pt x="1879" y="217"/>
                </a:lnTo>
                <a:lnTo>
                  <a:pt x="1877" y="217"/>
                </a:lnTo>
                <a:lnTo>
                  <a:pt x="1877" y="220"/>
                </a:lnTo>
                <a:lnTo>
                  <a:pt x="1879" y="220"/>
                </a:lnTo>
                <a:lnTo>
                  <a:pt x="1882" y="220"/>
                </a:lnTo>
                <a:lnTo>
                  <a:pt x="1882" y="222"/>
                </a:lnTo>
                <a:lnTo>
                  <a:pt x="1882" y="225"/>
                </a:lnTo>
                <a:lnTo>
                  <a:pt x="1885" y="225"/>
                </a:lnTo>
                <a:lnTo>
                  <a:pt x="1887" y="225"/>
                </a:lnTo>
                <a:lnTo>
                  <a:pt x="1887" y="228"/>
                </a:lnTo>
                <a:lnTo>
                  <a:pt x="1890" y="228"/>
                </a:lnTo>
                <a:lnTo>
                  <a:pt x="1890" y="230"/>
                </a:lnTo>
                <a:lnTo>
                  <a:pt x="1892" y="230"/>
                </a:lnTo>
                <a:lnTo>
                  <a:pt x="1892" y="233"/>
                </a:lnTo>
                <a:lnTo>
                  <a:pt x="1892" y="235"/>
                </a:lnTo>
                <a:lnTo>
                  <a:pt x="1895" y="235"/>
                </a:lnTo>
                <a:lnTo>
                  <a:pt x="1898" y="238"/>
                </a:lnTo>
                <a:lnTo>
                  <a:pt x="1898" y="235"/>
                </a:lnTo>
                <a:lnTo>
                  <a:pt x="1898" y="238"/>
                </a:lnTo>
                <a:lnTo>
                  <a:pt x="1900" y="238"/>
                </a:lnTo>
                <a:lnTo>
                  <a:pt x="1903" y="238"/>
                </a:lnTo>
                <a:lnTo>
                  <a:pt x="1905" y="238"/>
                </a:lnTo>
                <a:lnTo>
                  <a:pt x="1905" y="235"/>
                </a:lnTo>
                <a:lnTo>
                  <a:pt x="1905" y="233"/>
                </a:lnTo>
                <a:lnTo>
                  <a:pt x="1905" y="230"/>
                </a:lnTo>
                <a:lnTo>
                  <a:pt x="1908" y="230"/>
                </a:lnTo>
                <a:lnTo>
                  <a:pt x="1911" y="230"/>
                </a:lnTo>
                <a:lnTo>
                  <a:pt x="1913" y="230"/>
                </a:lnTo>
                <a:lnTo>
                  <a:pt x="1913" y="228"/>
                </a:lnTo>
                <a:lnTo>
                  <a:pt x="1916" y="228"/>
                </a:lnTo>
                <a:lnTo>
                  <a:pt x="1916" y="230"/>
                </a:lnTo>
                <a:lnTo>
                  <a:pt x="1919" y="230"/>
                </a:lnTo>
                <a:lnTo>
                  <a:pt x="1919" y="233"/>
                </a:lnTo>
                <a:lnTo>
                  <a:pt x="1919" y="235"/>
                </a:lnTo>
                <a:lnTo>
                  <a:pt x="1921" y="235"/>
                </a:lnTo>
                <a:lnTo>
                  <a:pt x="1919" y="235"/>
                </a:lnTo>
                <a:lnTo>
                  <a:pt x="1921" y="235"/>
                </a:lnTo>
                <a:lnTo>
                  <a:pt x="1921" y="238"/>
                </a:lnTo>
                <a:lnTo>
                  <a:pt x="1921" y="241"/>
                </a:lnTo>
                <a:lnTo>
                  <a:pt x="1921" y="243"/>
                </a:lnTo>
                <a:lnTo>
                  <a:pt x="1921" y="246"/>
                </a:lnTo>
                <a:lnTo>
                  <a:pt x="1919" y="246"/>
                </a:lnTo>
                <a:lnTo>
                  <a:pt x="1919" y="249"/>
                </a:lnTo>
                <a:lnTo>
                  <a:pt x="1919" y="251"/>
                </a:lnTo>
                <a:lnTo>
                  <a:pt x="1916" y="254"/>
                </a:lnTo>
                <a:lnTo>
                  <a:pt x="1916" y="256"/>
                </a:lnTo>
                <a:lnTo>
                  <a:pt x="1913" y="256"/>
                </a:lnTo>
                <a:lnTo>
                  <a:pt x="1913" y="259"/>
                </a:lnTo>
                <a:lnTo>
                  <a:pt x="1911" y="259"/>
                </a:lnTo>
                <a:lnTo>
                  <a:pt x="1911" y="262"/>
                </a:lnTo>
                <a:lnTo>
                  <a:pt x="1913" y="262"/>
                </a:lnTo>
                <a:lnTo>
                  <a:pt x="1913" y="264"/>
                </a:lnTo>
                <a:lnTo>
                  <a:pt x="1913" y="267"/>
                </a:lnTo>
                <a:lnTo>
                  <a:pt x="1913" y="269"/>
                </a:lnTo>
                <a:lnTo>
                  <a:pt x="1911" y="272"/>
                </a:lnTo>
                <a:lnTo>
                  <a:pt x="1908" y="272"/>
                </a:lnTo>
                <a:lnTo>
                  <a:pt x="1905" y="272"/>
                </a:lnTo>
                <a:lnTo>
                  <a:pt x="1905" y="269"/>
                </a:lnTo>
                <a:lnTo>
                  <a:pt x="1903" y="269"/>
                </a:lnTo>
                <a:lnTo>
                  <a:pt x="1903" y="267"/>
                </a:lnTo>
                <a:lnTo>
                  <a:pt x="1900" y="267"/>
                </a:lnTo>
                <a:lnTo>
                  <a:pt x="1898" y="267"/>
                </a:lnTo>
                <a:lnTo>
                  <a:pt x="1898" y="264"/>
                </a:lnTo>
                <a:lnTo>
                  <a:pt x="1895" y="264"/>
                </a:lnTo>
                <a:lnTo>
                  <a:pt x="1892" y="264"/>
                </a:lnTo>
                <a:lnTo>
                  <a:pt x="1890" y="264"/>
                </a:lnTo>
                <a:lnTo>
                  <a:pt x="1887" y="264"/>
                </a:lnTo>
                <a:lnTo>
                  <a:pt x="1885" y="264"/>
                </a:lnTo>
                <a:lnTo>
                  <a:pt x="1882" y="264"/>
                </a:lnTo>
                <a:lnTo>
                  <a:pt x="1879" y="264"/>
                </a:lnTo>
                <a:lnTo>
                  <a:pt x="1879" y="267"/>
                </a:lnTo>
                <a:lnTo>
                  <a:pt x="1877" y="267"/>
                </a:lnTo>
                <a:lnTo>
                  <a:pt x="1874" y="267"/>
                </a:lnTo>
                <a:lnTo>
                  <a:pt x="1874" y="269"/>
                </a:lnTo>
                <a:lnTo>
                  <a:pt x="1874" y="267"/>
                </a:lnTo>
                <a:lnTo>
                  <a:pt x="1874" y="269"/>
                </a:lnTo>
                <a:lnTo>
                  <a:pt x="1872" y="269"/>
                </a:lnTo>
                <a:lnTo>
                  <a:pt x="1872" y="267"/>
                </a:lnTo>
                <a:lnTo>
                  <a:pt x="1869" y="267"/>
                </a:lnTo>
                <a:lnTo>
                  <a:pt x="1869" y="264"/>
                </a:lnTo>
                <a:lnTo>
                  <a:pt x="1869" y="262"/>
                </a:lnTo>
                <a:lnTo>
                  <a:pt x="1869" y="259"/>
                </a:lnTo>
                <a:lnTo>
                  <a:pt x="1872" y="259"/>
                </a:lnTo>
                <a:lnTo>
                  <a:pt x="1872" y="256"/>
                </a:lnTo>
                <a:lnTo>
                  <a:pt x="1872" y="254"/>
                </a:lnTo>
                <a:lnTo>
                  <a:pt x="1872" y="251"/>
                </a:lnTo>
                <a:lnTo>
                  <a:pt x="1874" y="251"/>
                </a:lnTo>
                <a:lnTo>
                  <a:pt x="1877" y="251"/>
                </a:lnTo>
                <a:lnTo>
                  <a:pt x="1877" y="249"/>
                </a:lnTo>
                <a:lnTo>
                  <a:pt x="1879" y="249"/>
                </a:lnTo>
                <a:lnTo>
                  <a:pt x="1882" y="249"/>
                </a:lnTo>
                <a:lnTo>
                  <a:pt x="1885" y="249"/>
                </a:lnTo>
                <a:lnTo>
                  <a:pt x="1885" y="251"/>
                </a:lnTo>
                <a:lnTo>
                  <a:pt x="1885" y="254"/>
                </a:lnTo>
                <a:lnTo>
                  <a:pt x="1885" y="256"/>
                </a:lnTo>
                <a:lnTo>
                  <a:pt x="1887" y="256"/>
                </a:lnTo>
                <a:lnTo>
                  <a:pt x="1887" y="254"/>
                </a:lnTo>
                <a:lnTo>
                  <a:pt x="1890" y="254"/>
                </a:lnTo>
                <a:lnTo>
                  <a:pt x="1892" y="254"/>
                </a:lnTo>
                <a:lnTo>
                  <a:pt x="1892" y="251"/>
                </a:lnTo>
                <a:lnTo>
                  <a:pt x="1892" y="249"/>
                </a:lnTo>
                <a:lnTo>
                  <a:pt x="1892" y="246"/>
                </a:lnTo>
                <a:lnTo>
                  <a:pt x="1890" y="246"/>
                </a:lnTo>
                <a:lnTo>
                  <a:pt x="1892" y="246"/>
                </a:lnTo>
                <a:lnTo>
                  <a:pt x="1892" y="243"/>
                </a:lnTo>
                <a:lnTo>
                  <a:pt x="1890" y="243"/>
                </a:lnTo>
                <a:lnTo>
                  <a:pt x="1887" y="243"/>
                </a:lnTo>
                <a:lnTo>
                  <a:pt x="1885" y="243"/>
                </a:lnTo>
                <a:lnTo>
                  <a:pt x="1882" y="243"/>
                </a:lnTo>
                <a:lnTo>
                  <a:pt x="1882" y="241"/>
                </a:lnTo>
                <a:lnTo>
                  <a:pt x="1879" y="243"/>
                </a:lnTo>
                <a:lnTo>
                  <a:pt x="1879" y="241"/>
                </a:lnTo>
                <a:lnTo>
                  <a:pt x="1877" y="241"/>
                </a:lnTo>
                <a:lnTo>
                  <a:pt x="1877" y="243"/>
                </a:lnTo>
                <a:lnTo>
                  <a:pt x="1874" y="243"/>
                </a:lnTo>
                <a:lnTo>
                  <a:pt x="1874" y="241"/>
                </a:lnTo>
                <a:lnTo>
                  <a:pt x="1874" y="238"/>
                </a:lnTo>
                <a:lnTo>
                  <a:pt x="1877" y="238"/>
                </a:lnTo>
                <a:lnTo>
                  <a:pt x="1877" y="235"/>
                </a:lnTo>
                <a:lnTo>
                  <a:pt x="1877" y="233"/>
                </a:lnTo>
                <a:lnTo>
                  <a:pt x="1879" y="233"/>
                </a:lnTo>
                <a:lnTo>
                  <a:pt x="1879" y="230"/>
                </a:lnTo>
                <a:lnTo>
                  <a:pt x="1877" y="230"/>
                </a:lnTo>
                <a:lnTo>
                  <a:pt x="1877" y="228"/>
                </a:lnTo>
                <a:lnTo>
                  <a:pt x="1874" y="228"/>
                </a:lnTo>
                <a:lnTo>
                  <a:pt x="1872" y="228"/>
                </a:lnTo>
                <a:lnTo>
                  <a:pt x="1869" y="228"/>
                </a:lnTo>
                <a:lnTo>
                  <a:pt x="1869" y="225"/>
                </a:lnTo>
                <a:lnTo>
                  <a:pt x="1866" y="225"/>
                </a:lnTo>
                <a:lnTo>
                  <a:pt x="1866" y="222"/>
                </a:lnTo>
                <a:lnTo>
                  <a:pt x="1864" y="222"/>
                </a:lnTo>
                <a:lnTo>
                  <a:pt x="1864" y="225"/>
                </a:lnTo>
                <a:lnTo>
                  <a:pt x="1864" y="228"/>
                </a:lnTo>
                <a:lnTo>
                  <a:pt x="1864" y="230"/>
                </a:lnTo>
                <a:lnTo>
                  <a:pt x="1864" y="233"/>
                </a:lnTo>
                <a:lnTo>
                  <a:pt x="1861" y="233"/>
                </a:lnTo>
                <a:lnTo>
                  <a:pt x="1858" y="233"/>
                </a:lnTo>
                <a:lnTo>
                  <a:pt x="1858" y="235"/>
                </a:lnTo>
                <a:lnTo>
                  <a:pt x="1861" y="235"/>
                </a:lnTo>
                <a:lnTo>
                  <a:pt x="1858" y="235"/>
                </a:lnTo>
                <a:lnTo>
                  <a:pt x="1861" y="235"/>
                </a:lnTo>
                <a:lnTo>
                  <a:pt x="1861" y="238"/>
                </a:lnTo>
                <a:lnTo>
                  <a:pt x="1858" y="238"/>
                </a:lnTo>
                <a:lnTo>
                  <a:pt x="1856" y="238"/>
                </a:lnTo>
                <a:lnTo>
                  <a:pt x="1856" y="241"/>
                </a:lnTo>
                <a:lnTo>
                  <a:pt x="1853" y="241"/>
                </a:lnTo>
                <a:lnTo>
                  <a:pt x="1851" y="241"/>
                </a:lnTo>
                <a:lnTo>
                  <a:pt x="1848" y="241"/>
                </a:lnTo>
                <a:lnTo>
                  <a:pt x="1845" y="241"/>
                </a:lnTo>
                <a:lnTo>
                  <a:pt x="1843" y="241"/>
                </a:lnTo>
                <a:lnTo>
                  <a:pt x="1845" y="241"/>
                </a:lnTo>
                <a:lnTo>
                  <a:pt x="1843" y="241"/>
                </a:lnTo>
                <a:lnTo>
                  <a:pt x="1843" y="238"/>
                </a:lnTo>
                <a:lnTo>
                  <a:pt x="1840" y="238"/>
                </a:lnTo>
                <a:lnTo>
                  <a:pt x="1840" y="241"/>
                </a:lnTo>
                <a:lnTo>
                  <a:pt x="1840" y="243"/>
                </a:lnTo>
                <a:lnTo>
                  <a:pt x="1840" y="246"/>
                </a:lnTo>
                <a:lnTo>
                  <a:pt x="1838" y="249"/>
                </a:lnTo>
                <a:lnTo>
                  <a:pt x="1835" y="249"/>
                </a:lnTo>
                <a:lnTo>
                  <a:pt x="1832" y="249"/>
                </a:lnTo>
                <a:lnTo>
                  <a:pt x="1830" y="249"/>
                </a:lnTo>
                <a:lnTo>
                  <a:pt x="1830" y="251"/>
                </a:lnTo>
                <a:lnTo>
                  <a:pt x="1827" y="251"/>
                </a:lnTo>
                <a:lnTo>
                  <a:pt x="1827" y="254"/>
                </a:lnTo>
                <a:lnTo>
                  <a:pt x="1825" y="254"/>
                </a:lnTo>
                <a:lnTo>
                  <a:pt x="1825" y="256"/>
                </a:lnTo>
                <a:lnTo>
                  <a:pt x="1822" y="256"/>
                </a:lnTo>
                <a:lnTo>
                  <a:pt x="1822" y="254"/>
                </a:lnTo>
                <a:lnTo>
                  <a:pt x="1822" y="251"/>
                </a:lnTo>
                <a:lnTo>
                  <a:pt x="1825" y="251"/>
                </a:lnTo>
                <a:lnTo>
                  <a:pt x="1825" y="249"/>
                </a:lnTo>
                <a:lnTo>
                  <a:pt x="1827" y="249"/>
                </a:lnTo>
                <a:lnTo>
                  <a:pt x="1827" y="246"/>
                </a:lnTo>
                <a:lnTo>
                  <a:pt x="1825" y="246"/>
                </a:lnTo>
                <a:lnTo>
                  <a:pt x="1822" y="246"/>
                </a:lnTo>
                <a:lnTo>
                  <a:pt x="1822" y="243"/>
                </a:lnTo>
                <a:lnTo>
                  <a:pt x="1819" y="243"/>
                </a:lnTo>
                <a:lnTo>
                  <a:pt x="1819" y="246"/>
                </a:lnTo>
                <a:lnTo>
                  <a:pt x="1817" y="246"/>
                </a:lnTo>
                <a:lnTo>
                  <a:pt x="1819" y="246"/>
                </a:lnTo>
                <a:lnTo>
                  <a:pt x="1817" y="246"/>
                </a:lnTo>
                <a:lnTo>
                  <a:pt x="1817" y="249"/>
                </a:lnTo>
                <a:lnTo>
                  <a:pt x="1814" y="249"/>
                </a:lnTo>
                <a:lnTo>
                  <a:pt x="1814" y="251"/>
                </a:lnTo>
                <a:lnTo>
                  <a:pt x="1811" y="251"/>
                </a:lnTo>
                <a:lnTo>
                  <a:pt x="1809" y="251"/>
                </a:lnTo>
                <a:lnTo>
                  <a:pt x="1809" y="249"/>
                </a:lnTo>
                <a:lnTo>
                  <a:pt x="1806" y="249"/>
                </a:lnTo>
                <a:lnTo>
                  <a:pt x="1806" y="251"/>
                </a:lnTo>
                <a:lnTo>
                  <a:pt x="1804" y="251"/>
                </a:lnTo>
                <a:lnTo>
                  <a:pt x="1801" y="251"/>
                </a:lnTo>
                <a:lnTo>
                  <a:pt x="1798" y="251"/>
                </a:lnTo>
                <a:lnTo>
                  <a:pt x="1796" y="251"/>
                </a:lnTo>
                <a:lnTo>
                  <a:pt x="1796" y="254"/>
                </a:lnTo>
                <a:lnTo>
                  <a:pt x="1793" y="254"/>
                </a:lnTo>
                <a:lnTo>
                  <a:pt x="1793" y="256"/>
                </a:lnTo>
                <a:lnTo>
                  <a:pt x="1791" y="256"/>
                </a:lnTo>
                <a:lnTo>
                  <a:pt x="1788" y="256"/>
                </a:lnTo>
                <a:lnTo>
                  <a:pt x="1785" y="254"/>
                </a:lnTo>
                <a:lnTo>
                  <a:pt x="1783" y="254"/>
                </a:lnTo>
                <a:lnTo>
                  <a:pt x="1783" y="251"/>
                </a:lnTo>
                <a:lnTo>
                  <a:pt x="1780" y="251"/>
                </a:lnTo>
                <a:lnTo>
                  <a:pt x="1778" y="251"/>
                </a:lnTo>
                <a:lnTo>
                  <a:pt x="1775" y="251"/>
                </a:lnTo>
                <a:lnTo>
                  <a:pt x="1772" y="251"/>
                </a:lnTo>
                <a:lnTo>
                  <a:pt x="1772" y="254"/>
                </a:lnTo>
                <a:lnTo>
                  <a:pt x="1770" y="254"/>
                </a:lnTo>
                <a:lnTo>
                  <a:pt x="1770" y="256"/>
                </a:lnTo>
                <a:lnTo>
                  <a:pt x="1767" y="256"/>
                </a:lnTo>
                <a:lnTo>
                  <a:pt x="1767" y="259"/>
                </a:lnTo>
                <a:lnTo>
                  <a:pt x="1765" y="259"/>
                </a:lnTo>
                <a:lnTo>
                  <a:pt x="1762" y="259"/>
                </a:lnTo>
                <a:lnTo>
                  <a:pt x="1762" y="262"/>
                </a:lnTo>
                <a:lnTo>
                  <a:pt x="1759" y="262"/>
                </a:lnTo>
                <a:lnTo>
                  <a:pt x="1759" y="264"/>
                </a:lnTo>
                <a:lnTo>
                  <a:pt x="1757" y="267"/>
                </a:lnTo>
                <a:lnTo>
                  <a:pt x="1757" y="264"/>
                </a:lnTo>
                <a:lnTo>
                  <a:pt x="1757" y="262"/>
                </a:lnTo>
                <a:lnTo>
                  <a:pt x="1757" y="259"/>
                </a:lnTo>
                <a:lnTo>
                  <a:pt x="1754" y="259"/>
                </a:lnTo>
                <a:lnTo>
                  <a:pt x="1754" y="256"/>
                </a:lnTo>
                <a:lnTo>
                  <a:pt x="1754" y="254"/>
                </a:lnTo>
                <a:lnTo>
                  <a:pt x="1754" y="251"/>
                </a:lnTo>
                <a:lnTo>
                  <a:pt x="1754" y="249"/>
                </a:lnTo>
                <a:lnTo>
                  <a:pt x="1757" y="249"/>
                </a:lnTo>
                <a:lnTo>
                  <a:pt x="1757" y="246"/>
                </a:lnTo>
                <a:lnTo>
                  <a:pt x="1759" y="243"/>
                </a:lnTo>
                <a:lnTo>
                  <a:pt x="1762" y="243"/>
                </a:lnTo>
                <a:lnTo>
                  <a:pt x="1762" y="241"/>
                </a:lnTo>
                <a:lnTo>
                  <a:pt x="1765" y="241"/>
                </a:lnTo>
                <a:lnTo>
                  <a:pt x="1765" y="238"/>
                </a:lnTo>
                <a:lnTo>
                  <a:pt x="1767" y="235"/>
                </a:lnTo>
                <a:lnTo>
                  <a:pt x="1767" y="233"/>
                </a:lnTo>
                <a:lnTo>
                  <a:pt x="1770" y="233"/>
                </a:lnTo>
                <a:lnTo>
                  <a:pt x="1770" y="230"/>
                </a:lnTo>
                <a:lnTo>
                  <a:pt x="1770" y="228"/>
                </a:lnTo>
                <a:lnTo>
                  <a:pt x="1772" y="228"/>
                </a:lnTo>
                <a:lnTo>
                  <a:pt x="1772" y="225"/>
                </a:lnTo>
                <a:lnTo>
                  <a:pt x="1770" y="225"/>
                </a:lnTo>
                <a:lnTo>
                  <a:pt x="1770" y="222"/>
                </a:lnTo>
                <a:lnTo>
                  <a:pt x="1770" y="220"/>
                </a:lnTo>
                <a:lnTo>
                  <a:pt x="1770" y="217"/>
                </a:lnTo>
                <a:lnTo>
                  <a:pt x="1767" y="217"/>
                </a:lnTo>
                <a:lnTo>
                  <a:pt x="1767" y="215"/>
                </a:lnTo>
                <a:lnTo>
                  <a:pt x="1770" y="215"/>
                </a:lnTo>
                <a:lnTo>
                  <a:pt x="1770" y="212"/>
                </a:lnTo>
                <a:lnTo>
                  <a:pt x="1772" y="212"/>
                </a:lnTo>
                <a:lnTo>
                  <a:pt x="1775" y="212"/>
                </a:lnTo>
                <a:lnTo>
                  <a:pt x="1778" y="212"/>
                </a:lnTo>
                <a:lnTo>
                  <a:pt x="1778" y="209"/>
                </a:lnTo>
                <a:lnTo>
                  <a:pt x="1780" y="209"/>
                </a:lnTo>
                <a:lnTo>
                  <a:pt x="1783" y="209"/>
                </a:lnTo>
                <a:lnTo>
                  <a:pt x="1783" y="212"/>
                </a:lnTo>
                <a:lnTo>
                  <a:pt x="1785" y="212"/>
                </a:lnTo>
                <a:lnTo>
                  <a:pt x="1788" y="212"/>
                </a:lnTo>
                <a:lnTo>
                  <a:pt x="1791" y="212"/>
                </a:lnTo>
                <a:lnTo>
                  <a:pt x="1793" y="212"/>
                </a:lnTo>
                <a:lnTo>
                  <a:pt x="1793" y="209"/>
                </a:lnTo>
                <a:lnTo>
                  <a:pt x="1796" y="209"/>
                </a:lnTo>
                <a:lnTo>
                  <a:pt x="1796" y="207"/>
                </a:lnTo>
                <a:lnTo>
                  <a:pt x="1798" y="207"/>
                </a:lnTo>
                <a:lnTo>
                  <a:pt x="1798" y="204"/>
                </a:lnTo>
                <a:lnTo>
                  <a:pt x="1801" y="204"/>
                </a:lnTo>
                <a:lnTo>
                  <a:pt x="1801" y="202"/>
                </a:lnTo>
                <a:lnTo>
                  <a:pt x="1801" y="199"/>
                </a:lnTo>
                <a:lnTo>
                  <a:pt x="1801" y="196"/>
                </a:lnTo>
                <a:lnTo>
                  <a:pt x="1804" y="196"/>
                </a:lnTo>
                <a:lnTo>
                  <a:pt x="1806" y="196"/>
                </a:lnTo>
                <a:lnTo>
                  <a:pt x="1806" y="199"/>
                </a:lnTo>
                <a:lnTo>
                  <a:pt x="1806" y="202"/>
                </a:lnTo>
                <a:lnTo>
                  <a:pt x="1806" y="204"/>
                </a:lnTo>
                <a:lnTo>
                  <a:pt x="1804" y="207"/>
                </a:lnTo>
                <a:lnTo>
                  <a:pt x="1804" y="209"/>
                </a:lnTo>
                <a:lnTo>
                  <a:pt x="1804" y="212"/>
                </a:lnTo>
                <a:lnTo>
                  <a:pt x="1804" y="215"/>
                </a:lnTo>
                <a:lnTo>
                  <a:pt x="1806" y="215"/>
                </a:lnTo>
                <a:lnTo>
                  <a:pt x="1806" y="212"/>
                </a:lnTo>
                <a:lnTo>
                  <a:pt x="1809" y="212"/>
                </a:lnTo>
                <a:lnTo>
                  <a:pt x="1811" y="215"/>
                </a:lnTo>
                <a:lnTo>
                  <a:pt x="1811" y="212"/>
                </a:lnTo>
                <a:lnTo>
                  <a:pt x="1814" y="212"/>
                </a:lnTo>
                <a:lnTo>
                  <a:pt x="1817" y="212"/>
                </a:lnTo>
                <a:lnTo>
                  <a:pt x="1819" y="212"/>
                </a:lnTo>
                <a:lnTo>
                  <a:pt x="1822" y="212"/>
                </a:lnTo>
                <a:lnTo>
                  <a:pt x="1822" y="209"/>
                </a:lnTo>
                <a:lnTo>
                  <a:pt x="1825" y="209"/>
                </a:lnTo>
                <a:lnTo>
                  <a:pt x="1827" y="209"/>
                </a:lnTo>
                <a:lnTo>
                  <a:pt x="1830" y="212"/>
                </a:lnTo>
                <a:lnTo>
                  <a:pt x="1830" y="209"/>
                </a:lnTo>
                <a:lnTo>
                  <a:pt x="1830" y="207"/>
                </a:lnTo>
                <a:lnTo>
                  <a:pt x="1827" y="207"/>
                </a:lnTo>
                <a:lnTo>
                  <a:pt x="1827" y="204"/>
                </a:lnTo>
                <a:lnTo>
                  <a:pt x="1827" y="202"/>
                </a:lnTo>
                <a:lnTo>
                  <a:pt x="1825" y="202"/>
                </a:lnTo>
                <a:lnTo>
                  <a:pt x="1825" y="199"/>
                </a:lnTo>
                <a:lnTo>
                  <a:pt x="1822" y="199"/>
                </a:lnTo>
                <a:lnTo>
                  <a:pt x="1822" y="196"/>
                </a:lnTo>
                <a:lnTo>
                  <a:pt x="1819" y="196"/>
                </a:lnTo>
                <a:lnTo>
                  <a:pt x="1819" y="194"/>
                </a:lnTo>
                <a:lnTo>
                  <a:pt x="1817" y="194"/>
                </a:lnTo>
                <a:lnTo>
                  <a:pt x="1817" y="191"/>
                </a:lnTo>
                <a:lnTo>
                  <a:pt x="1817" y="188"/>
                </a:lnTo>
                <a:lnTo>
                  <a:pt x="1814" y="188"/>
                </a:lnTo>
                <a:lnTo>
                  <a:pt x="1814" y="186"/>
                </a:lnTo>
                <a:lnTo>
                  <a:pt x="1814" y="183"/>
                </a:lnTo>
                <a:lnTo>
                  <a:pt x="1814" y="181"/>
                </a:lnTo>
                <a:lnTo>
                  <a:pt x="1811" y="178"/>
                </a:lnTo>
                <a:lnTo>
                  <a:pt x="1811" y="175"/>
                </a:lnTo>
                <a:lnTo>
                  <a:pt x="1809" y="175"/>
                </a:lnTo>
                <a:lnTo>
                  <a:pt x="1809" y="173"/>
                </a:lnTo>
                <a:lnTo>
                  <a:pt x="1806" y="173"/>
                </a:lnTo>
                <a:lnTo>
                  <a:pt x="1804" y="173"/>
                </a:lnTo>
                <a:lnTo>
                  <a:pt x="1801" y="173"/>
                </a:lnTo>
                <a:lnTo>
                  <a:pt x="1798" y="173"/>
                </a:lnTo>
                <a:lnTo>
                  <a:pt x="1798" y="170"/>
                </a:lnTo>
                <a:lnTo>
                  <a:pt x="1796" y="170"/>
                </a:lnTo>
                <a:lnTo>
                  <a:pt x="1796" y="168"/>
                </a:lnTo>
                <a:lnTo>
                  <a:pt x="1793" y="168"/>
                </a:lnTo>
                <a:lnTo>
                  <a:pt x="1793" y="165"/>
                </a:lnTo>
                <a:lnTo>
                  <a:pt x="1793" y="162"/>
                </a:lnTo>
                <a:lnTo>
                  <a:pt x="1793" y="160"/>
                </a:lnTo>
                <a:lnTo>
                  <a:pt x="1791" y="160"/>
                </a:lnTo>
                <a:lnTo>
                  <a:pt x="1791" y="157"/>
                </a:lnTo>
                <a:lnTo>
                  <a:pt x="1788" y="157"/>
                </a:lnTo>
                <a:lnTo>
                  <a:pt x="1788" y="155"/>
                </a:lnTo>
                <a:lnTo>
                  <a:pt x="1785" y="155"/>
                </a:lnTo>
                <a:lnTo>
                  <a:pt x="1783" y="155"/>
                </a:lnTo>
                <a:lnTo>
                  <a:pt x="1780" y="155"/>
                </a:lnTo>
                <a:lnTo>
                  <a:pt x="1778" y="155"/>
                </a:lnTo>
                <a:lnTo>
                  <a:pt x="1778" y="152"/>
                </a:lnTo>
                <a:lnTo>
                  <a:pt x="1778" y="149"/>
                </a:lnTo>
                <a:lnTo>
                  <a:pt x="1775" y="149"/>
                </a:lnTo>
                <a:lnTo>
                  <a:pt x="1775" y="147"/>
                </a:lnTo>
                <a:lnTo>
                  <a:pt x="1775" y="144"/>
                </a:lnTo>
                <a:lnTo>
                  <a:pt x="1772" y="144"/>
                </a:lnTo>
                <a:lnTo>
                  <a:pt x="1772" y="141"/>
                </a:lnTo>
                <a:lnTo>
                  <a:pt x="1770" y="141"/>
                </a:lnTo>
                <a:lnTo>
                  <a:pt x="1770" y="139"/>
                </a:lnTo>
                <a:lnTo>
                  <a:pt x="1767" y="139"/>
                </a:lnTo>
                <a:lnTo>
                  <a:pt x="1765" y="139"/>
                </a:lnTo>
                <a:lnTo>
                  <a:pt x="1765" y="136"/>
                </a:lnTo>
                <a:lnTo>
                  <a:pt x="1762" y="136"/>
                </a:lnTo>
                <a:lnTo>
                  <a:pt x="1759" y="136"/>
                </a:lnTo>
                <a:lnTo>
                  <a:pt x="1759" y="134"/>
                </a:lnTo>
                <a:lnTo>
                  <a:pt x="1759" y="131"/>
                </a:lnTo>
                <a:lnTo>
                  <a:pt x="1759" y="128"/>
                </a:lnTo>
                <a:lnTo>
                  <a:pt x="1762" y="128"/>
                </a:lnTo>
                <a:lnTo>
                  <a:pt x="1762" y="131"/>
                </a:lnTo>
                <a:lnTo>
                  <a:pt x="1765" y="131"/>
                </a:lnTo>
                <a:lnTo>
                  <a:pt x="1767" y="131"/>
                </a:lnTo>
                <a:lnTo>
                  <a:pt x="1767" y="128"/>
                </a:lnTo>
                <a:lnTo>
                  <a:pt x="1770" y="128"/>
                </a:lnTo>
                <a:lnTo>
                  <a:pt x="1770" y="126"/>
                </a:lnTo>
                <a:lnTo>
                  <a:pt x="1772" y="126"/>
                </a:lnTo>
                <a:lnTo>
                  <a:pt x="1772" y="128"/>
                </a:lnTo>
                <a:lnTo>
                  <a:pt x="1775" y="128"/>
                </a:lnTo>
                <a:lnTo>
                  <a:pt x="1778" y="128"/>
                </a:lnTo>
                <a:lnTo>
                  <a:pt x="1780" y="128"/>
                </a:lnTo>
                <a:lnTo>
                  <a:pt x="1780" y="126"/>
                </a:lnTo>
                <a:lnTo>
                  <a:pt x="1783" y="126"/>
                </a:lnTo>
                <a:lnTo>
                  <a:pt x="1783" y="123"/>
                </a:lnTo>
                <a:lnTo>
                  <a:pt x="1785" y="123"/>
                </a:lnTo>
                <a:lnTo>
                  <a:pt x="1785" y="126"/>
                </a:lnTo>
                <a:lnTo>
                  <a:pt x="1788" y="126"/>
                </a:lnTo>
                <a:lnTo>
                  <a:pt x="1791" y="126"/>
                </a:lnTo>
                <a:lnTo>
                  <a:pt x="1791" y="128"/>
                </a:lnTo>
                <a:lnTo>
                  <a:pt x="1788" y="128"/>
                </a:lnTo>
                <a:lnTo>
                  <a:pt x="1788" y="131"/>
                </a:lnTo>
                <a:lnTo>
                  <a:pt x="1785" y="131"/>
                </a:lnTo>
                <a:lnTo>
                  <a:pt x="1785" y="134"/>
                </a:lnTo>
                <a:lnTo>
                  <a:pt x="1785" y="136"/>
                </a:lnTo>
                <a:lnTo>
                  <a:pt x="1785" y="139"/>
                </a:lnTo>
                <a:lnTo>
                  <a:pt x="1785" y="141"/>
                </a:lnTo>
                <a:lnTo>
                  <a:pt x="1785" y="144"/>
                </a:lnTo>
                <a:lnTo>
                  <a:pt x="1783" y="144"/>
                </a:lnTo>
                <a:lnTo>
                  <a:pt x="1783" y="147"/>
                </a:lnTo>
                <a:lnTo>
                  <a:pt x="1785" y="147"/>
                </a:lnTo>
                <a:lnTo>
                  <a:pt x="1785" y="149"/>
                </a:lnTo>
                <a:lnTo>
                  <a:pt x="1788" y="149"/>
                </a:lnTo>
                <a:lnTo>
                  <a:pt x="1791" y="149"/>
                </a:lnTo>
                <a:lnTo>
                  <a:pt x="1791" y="147"/>
                </a:lnTo>
                <a:lnTo>
                  <a:pt x="1793" y="147"/>
                </a:lnTo>
                <a:lnTo>
                  <a:pt x="1793" y="144"/>
                </a:lnTo>
                <a:lnTo>
                  <a:pt x="1793" y="141"/>
                </a:lnTo>
                <a:lnTo>
                  <a:pt x="1796" y="141"/>
                </a:lnTo>
                <a:lnTo>
                  <a:pt x="1793" y="141"/>
                </a:lnTo>
                <a:lnTo>
                  <a:pt x="1793" y="139"/>
                </a:lnTo>
                <a:lnTo>
                  <a:pt x="1793" y="136"/>
                </a:lnTo>
                <a:lnTo>
                  <a:pt x="1796" y="136"/>
                </a:lnTo>
                <a:lnTo>
                  <a:pt x="1798" y="134"/>
                </a:lnTo>
                <a:lnTo>
                  <a:pt x="1798" y="131"/>
                </a:lnTo>
                <a:lnTo>
                  <a:pt x="1798" y="128"/>
                </a:lnTo>
                <a:lnTo>
                  <a:pt x="1798" y="126"/>
                </a:lnTo>
                <a:lnTo>
                  <a:pt x="1801" y="126"/>
                </a:lnTo>
                <a:lnTo>
                  <a:pt x="1798" y="123"/>
                </a:lnTo>
                <a:lnTo>
                  <a:pt x="1801" y="123"/>
                </a:lnTo>
                <a:lnTo>
                  <a:pt x="1801" y="121"/>
                </a:lnTo>
                <a:lnTo>
                  <a:pt x="1804" y="121"/>
                </a:lnTo>
                <a:lnTo>
                  <a:pt x="1804" y="118"/>
                </a:lnTo>
                <a:lnTo>
                  <a:pt x="1804" y="115"/>
                </a:lnTo>
                <a:lnTo>
                  <a:pt x="1804" y="113"/>
                </a:lnTo>
                <a:lnTo>
                  <a:pt x="1804" y="110"/>
                </a:lnTo>
                <a:lnTo>
                  <a:pt x="1801" y="110"/>
                </a:lnTo>
                <a:lnTo>
                  <a:pt x="1798" y="107"/>
                </a:lnTo>
                <a:lnTo>
                  <a:pt x="1796" y="107"/>
                </a:lnTo>
                <a:lnTo>
                  <a:pt x="1796" y="105"/>
                </a:lnTo>
                <a:lnTo>
                  <a:pt x="1793" y="105"/>
                </a:lnTo>
                <a:lnTo>
                  <a:pt x="1791" y="105"/>
                </a:lnTo>
                <a:lnTo>
                  <a:pt x="1791" y="107"/>
                </a:lnTo>
                <a:lnTo>
                  <a:pt x="1791" y="105"/>
                </a:lnTo>
                <a:lnTo>
                  <a:pt x="1791" y="102"/>
                </a:lnTo>
                <a:lnTo>
                  <a:pt x="1788" y="102"/>
                </a:lnTo>
                <a:lnTo>
                  <a:pt x="1788" y="100"/>
                </a:lnTo>
                <a:lnTo>
                  <a:pt x="1788" y="97"/>
                </a:lnTo>
                <a:lnTo>
                  <a:pt x="1785" y="97"/>
                </a:lnTo>
                <a:lnTo>
                  <a:pt x="1785" y="94"/>
                </a:lnTo>
                <a:lnTo>
                  <a:pt x="1783" y="94"/>
                </a:lnTo>
                <a:lnTo>
                  <a:pt x="1780" y="94"/>
                </a:lnTo>
                <a:lnTo>
                  <a:pt x="1778" y="94"/>
                </a:lnTo>
                <a:lnTo>
                  <a:pt x="1778" y="92"/>
                </a:lnTo>
                <a:lnTo>
                  <a:pt x="1778" y="89"/>
                </a:lnTo>
                <a:lnTo>
                  <a:pt x="1778" y="87"/>
                </a:lnTo>
                <a:lnTo>
                  <a:pt x="1778" y="84"/>
                </a:lnTo>
                <a:lnTo>
                  <a:pt x="1778" y="81"/>
                </a:lnTo>
                <a:lnTo>
                  <a:pt x="1775" y="81"/>
                </a:lnTo>
                <a:lnTo>
                  <a:pt x="1775" y="79"/>
                </a:lnTo>
                <a:lnTo>
                  <a:pt x="1775" y="81"/>
                </a:lnTo>
                <a:lnTo>
                  <a:pt x="1775" y="79"/>
                </a:lnTo>
                <a:lnTo>
                  <a:pt x="1778" y="76"/>
                </a:lnTo>
                <a:lnTo>
                  <a:pt x="1778" y="74"/>
                </a:lnTo>
                <a:lnTo>
                  <a:pt x="1780" y="74"/>
                </a:lnTo>
                <a:lnTo>
                  <a:pt x="1783" y="74"/>
                </a:lnTo>
                <a:lnTo>
                  <a:pt x="1783" y="71"/>
                </a:lnTo>
                <a:lnTo>
                  <a:pt x="1785" y="71"/>
                </a:lnTo>
                <a:lnTo>
                  <a:pt x="1788" y="68"/>
                </a:lnTo>
                <a:lnTo>
                  <a:pt x="1791" y="68"/>
                </a:lnTo>
                <a:lnTo>
                  <a:pt x="1791" y="66"/>
                </a:lnTo>
                <a:lnTo>
                  <a:pt x="1791" y="63"/>
                </a:lnTo>
                <a:lnTo>
                  <a:pt x="1793" y="63"/>
                </a:lnTo>
                <a:lnTo>
                  <a:pt x="1793" y="60"/>
                </a:lnTo>
                <a:lnTo>
                  <a:pt x="1796" y="60"/>
                </a:lnTo>
                <a:lnTo>
                  <a:pt x="1798" y="60"/>
                </a:lnTo>
                <a:lnTo>
                  <a:pt x="1801" y="60"/>
                </a:lnTo>
                <a:lnTo>
                  <a:pt x="1801" y="58"/>
                </a:lnTo>
                <a:lnTo>
                  <a:pt x="1804" y="58"/>
                </a:lnTo>
                <a:lnTo>
                  <a:pt x="1804" y="60"/>
                </a:lnTo>
                <a:close/>
                <a:moveTo>
                  <a:pt x="723" y="24"/>
                </a:moveTo>
                <a:lnTo>
                  <a:pt x="728" y="24"/>
                </a:lnTo>
                <a:lnTo>
                  <a:pt x="731" y="24"/>
                </a:lnTo>
                <a:lnTo>
                  <a:pt x="733" y="24"/>
                </a:lnTo>
                <a:lnTo>
                  <a:pt x="736" y="21"/>
                </a:lnTo>
                <a:lnTo>
                  <a:pt x="739" y="19"/>
                </a:lnTo>
                <a:lnTo>
                  <a:pt x="741" y="16"/>
                </a:lnTo>
                <a:lnTo>
                  <a:pt x="744" y="13"/>
                </a:lnTo>
                <a:lnTo>
                  <a:pt x="747" y="11"/>
                </a:lnTo>
                <a:lnTo>
                  <a:pt x="752" y="8"/>
                </a:lnTo>
                <a:lnTo>
                  <a:pt x="752" y="6"/>
                </a:lnTo>
                <a:lnTo>
                  <a:pt x="754" y="6"/>
                </a:lnTo>
                <a:lnTo>
                  <a:pt x="762" y="6"/>
                </a:lnTo>
                <a:lnTo>
                  <a:pt x="765" y="6"/>
                </a:lnTo>
                <a:lnTo>
                  <a:pt x="767" y="8"/>
                </a:lnTo>
                <a:lnTo>
                  <a:pt x="770" y="11"/>
                </a:lnTo>
                <a:lnTo>
                  <a:pt x="773" y="13"/>
                </a:lnTo>
                <a:lnTo>
                  <a:pt x="775" y="16"/>
                </a:lnTo>
                <a:lnTo>
                  <a:pt x="778" y="19"/>
                </a:lnTo>
                <a:lnTo>
                  <a:pt x="783" y="21"/>
                </a:lnTo>
                <a:lnTo>
                  <a:pt x="786" y="21"/>
                </a:lnTo>
                <a:lnTo>
                  <a:pt x="788" y="21"/>
                </a:lnTo>
                <a:lnTo>
                  <a:pt x="796" y="19"/>
                </a:lnTo>
                <a:lnTo>
                  <a:pt x="799" y="21"/>
                </a:lnTo>
                <a:lnTo>
                  <a:pt x="804" y="21"/>
                </a:lnTo>
                <a:lnTo>
                  <a:pt x="807" y="19"/>
                </a:lnTo>
                <a:lnTo>
                  <a:pt x="814" y="19"/>
                </a:lnTo>
                <a:lnTo>
                  <a:pt x="817" y="16"/>
                </a:lnTo>
                <a:lnTo>
                  <a:pt x="820" y="16"/>
                </a:lnTo>
                <a:lnTo>
                  <a:pt x="822" y="16"/>
                </a:lnTo>
                <a:lnTo>
                  <a:pt x="825" y="16"/>
                </a:lnTo>
                <a:lnTo>
                  <a:pt x="833" y="19"/>
                </a:lnTo>
                <a:lnTo>
                  <a:pt x="835" y="21"/>
                </a:lnTo>
                <a:lnTo>
                  <a:pt x="838" y="27"/>
                </a:lnTo>
                <a:lnTo>
                  <a:pt x="838" y="34"/>
                </a:lnTo>
                <a:lnTo>
                  <a:pt x="838" y="37"/>
                </a:lnTo>
                <a:lnTo>
                  <a:pt x="838" y="40"/>
                </a:lnTo>
                <a:lnTo>
                  <a:pt x="838" y="45"/>
                </a:lnTo>
                <a:lnTo>
                  <a:pt x="840" y="47"/>
                </a:lnTo>
                <a:lnTo>
                  <a:pt x="840" y="53"/>
                </a:lnTo>
                <a:lnTo>
                  <a:pt x="840" y="55"/>
                </a:lnTo>
                <a:lnTo>
                  <a:pt x="840" y="58"/>
                </a:lnTo>
                <a:lnTo>
                  <a:pt x="843" y="58"/>
                </a:lnTo>
                <a:lnTo>
                  <a:pt x="846" y="60"/>
                </a:lnTo>
                <a:lnTo>
                  <a:pt x="851" y="60"/>
                </a:lnTo>
                <a:lnTo>
                  <a:pt x="854" y="63"/>
                </a:lnTo>
                <a:lnTo>
                  <a:pt x="859" y="66"/>
                </a:lnTo>
                <a:lnTo>
                  <a:pt x="861" y="66"/>
                </a:lnTo>
                <a:lnTo>
                  <a:pt x="864" y="68"/>
                </a:lnTo>
                <a:lnTo>
                  <a:pt x="867" y="68"/>
                </a:lnTo>
                <a:lnTo>
                  <a:pt x="867" y="71"/>
                </a:lnTo>
                <a:lnTo>
                  <a:pt x="869" y="71"/>
                </a:lnTo>
                <a:lnTo>
                  <a:pt x="869" y="68"/>
                </a:lnTo>
                <a:lnTo>
                  <a:pt x="869" y="66"/>
                </a:lnTo>
                <a:lnTo>
                  <a:pt x="869" y="63"/>
                </a:lnTo>
                <a:lnTo>
                  <a:pt x="869" y="60"/>
                </a:lnTo>
                <a:lnTo>
                  <a:pt x="872" y="60"/>
                </a:lnTo>
                <a:lnTo>
                  <a:pt x="872" y="58"/>
                </a:lnTo>
                <a:lnTo>
                  <a:pt x="874" y="58"/>
                </a:lnTo>
                <a:lnTo>
                  <a:pt x="877" y="58"/>
                </a:lnTo>
                <a:lnTo>
                  <a:pt x="882" y="60"/>
                </a:lnTo>
                <a:lnTo>
                  <a:pt x="885" y="60"/>
                </a:lnTo>
                <a:lnTo>
                  <a:pt x="887" y="60"/>
                </a:lnTo>
                <a:lnTo>
                  <a:pt x="893" y="60"/>
                </a:lnTo>
                <a:lnTo>
                  <a:pt x="895" y="60"/>
                </a:lnTo>
                <a:lnTo>
                  <a:pt x="898" y="60"/>
                </a:lnTo>
                <a:lnTo>
                  <a:pt x="903" y="63"/>
                </a:lnTo>
                <a:lnTo>
                  <a:pt x="906" y="63"/>
                </a:lnTo>
                <a:lnTo>
                  <a:pt x="911" y="66"/>
                </a:lnTo>
                <a:lnTo>
                  <a:pt x="914" y="66"/>
                </a:lnTo>
                <a:lnTo>
                  <a:pt x="916" y="66"/>
                </a:lnTo>
                <a:lnTo>
                  <a:pt x="919" y="66"/>
                </a:lnTo>
                <a:lnTo>
                  <a:pt x="919" y="63"/>
                </a:lnTo>
                <a:lnTo>
                  <a:pt x="919" y="60"/>
                </a:lnTo>
                <a:lnTo>
                  <a:pt x="921" y="58"/>
                </a:lnTo>
                <a:lnTo>
                  <a:pt x="924" y="55"/>
                </a:lnTo>
                <a:lnTo>
                  <a:pt x="927" y="55"/>
                </a:lnTo>
                <a:lnTo>
                  <a:pt x="927" y="58"/>
                </a:lnTo>
                <a:lnTo>
                  <a:pt x="929" y="60"/>
                </a:lnTo>
                <a:lnTo>
                  <a:pt x="932" y="63"/>
                </a:lnTo>
                <a:lnTo>
                  <a:pt x="932" y="66"/>
                </a:lnTo>
                <a:lnTo>
                  <a:pt x="934" y="66"/>
                </a:lnTo>
                <a:lnTo>
                  <a:pt x="934" y="68"/>
                </a:lnTo>
                <a:lnTo>
                  <a:pt x="937" y="68"/>
                </a:lnTo>
                <a:lnTo>
                  <a:pt x="937" y="71"/>
                </a:lnTo>
                <a:lnTo>
                  <a:pt x="940" y="71"/>
                </a:lnTo>
                <a:lnTo>
                  <a:pt x="942" y="68"/>
                </a:lnTo>
                <a:lnTo>
                  <a:pt x="945" y="68"/>
                </a:lnTo>
                <a:lnTo>
                  <a:pt x="948" y="68"/>
                </a:lnTo>
                <a:lnTo>
                  <a:pt x="950" y="68"/>
                </a:lnTo>
                <a:lnTo>
                  <a:pt x="950" y="66"/>
                </a:lnTo>
                <a:lnTo>
                  <a:pt x="950" y="63"/>
                </a:lnTo>
                <a:lnTo>
                  <a:pt x="953" y="60"/>
                </a:lnTo>
                <a:lnTo>
                  <a:pt x="955" y="58"/>
                </a:lnTo>
                <a:lnTo>
                  <a:pt x="958" y="55"/>
                </a:lnTo>
                <a:lnTo>
                  <a:pt x="961" y="53"/>
                </a:lnTo>
                <a:lnTo>
                  <a:pt x="963" y="53"/>
                </a:lnTo>
                <a:lnTo>
                  <a:pt x="963" y="55"/>
                </a:lnTo>
                <a:lnTo>
                  <a:pt x="966" y="55"/>
                </a:lnTo>
                <a:lnTo>
                  <a:pt x="968" y="58"/>
                </a:lnTo>
                <a:lnTo>
                  <a:pt x="971" y="58"/>
                </a:lnTo>
                <a:lnTo>
                  <a:pt x="974" y="58"/>
                </a:lnTo>
                <a:lnTo>
                  <a:pt x="976" y="58"/>
                </a:lnTo>
                <a:lnTo>
                  <a:pt x="979" y="60"/>
                </a:lnTo>
                <a:lnTo>
                  <a:pt x="981" y="58"/>
                </a:lnTo>
                <a:lnTo>
                  <a:pt x="984" y="58"/>
                </a:lnTo>
                <a:lnTo>
                  <a:pt x="987" y="58"/>
                </a:lnTo>
                <a:lnTo>
                  <a:pt x="989" y="55"/>
                </a:lnTo>
                <a:lnTo>
                  <a:pt x="992" y="55"/>
                </a:lnTo>
                <a:lnTo>
                  <a:pt x="994" y="53"/>
                </a:lnTo>
                <a:lnTo>
                  <a:pt x="994" y="50"/>
                </a:lnTo>
                <a:lnTo>
                  <a:pt x="994" y="45"/>
                </a:lnTo>
                <a:lnTo>
                  <a:pt x="997" y="42"/>
                </a:lnTo>
                <a:lnTo>
                  <a:pt x="1000" y="42"/>
                </a:lnTo>
                <a:lnTo>
                  <a:pt x="1000" y="45"/>
                </a:lnTo>
                <a:lnTo>
                  <a:pt x="1005" y="47"/>
                </a:lnTo>
                <a:lnTo>
                  <a:pt x="1008" y="47"/>
                </a:lnTo>
                <a:lnTo>
                  <a:pt x="1010" y="47"/>
                </a:lnTo>
                <a:lnTo>
                  <a:pt x="1013" y="47"/>
                </a:lnTo>
                <a:lnTo>
                  <a:pt x="1015" y="47"/>
                </a:lnTo>
                <a:lnTo>
                  <a:pt x="1018" y="47"/>
                </a:lnTo>
                <a:lnTo>
                  <a:pt x="1021" y="47"/>
                </a:lnTo>
                <a:lnTo>
                  <a:pt x="1023" y="47"/>
                </a:lnTo>
                <a:lnTo>
                  <a:pt x="1023" y="45"/>
                </a:lnTo>
                <a:lnTo>
                  <a:pt x="1026" y="45"/>
                </a:lnTo>
                <a:lnTo>
                  <a:pt x="1026" y="42"/>
                </a:lnTo>
                <a:lnTo>
                  <a:pt x="1028" y="40"/>
                </a:lnTo>
                <a:lnTo>
                  <a:pt x="1031" y="40"/>
                </a:lnTo>
                <a:lnTo>
                  <a:pt x="1034" y="40"/>
                </a:lnTo>
                <a:lnTo>
                  <a:pt x="1036" y="40"/>
                </a:lnTo>
                <a:lnTo>
                  <a:pt x="1036" y="42"/>
                </a:lnTo>
                <a:lnTo>
                  <a:pt x="1036" y="45"/>
                </a:lnTo>
                <a:lnTo>
                  <a:pt x="1036" y="47"/>
                </a:lnTo>
                <a:lnTo>
                  <a:pt x="1039" y="47"/>
                </a:lnTo>
                <a:lnTo>
                  <a:pt x="1039" y="50"/>
                </a:lnTo>
                <a:lnTo>
                  <a:pt x="1041" y="53"/>
                </a:lnTo>
                <a:lnTo>
                  <a:pt x="1044" y="53"/>
                </a:lnTo>
                <a:lnTo>
                  <a:pt x="1044" y="50"/>
                </a:lnTo>
                <a:lnTo>
                  <a:pt x="1047" y="53"/>
                </a:lnTo>
                <a:lnTo>
                  <a:pt x="1049" y="53"/>
                </a:lnTo>
                <a:lnTo>
                  <a:pt x="1052" y="53"/>
                </a:lnTo>
                <a:lnTo>
                  <a:pt x="1055" y="53"/>
                </a:lnTo>
                <a:lnTo>
                  <a:pt x="1057" y="50"/>
                </a:lnTo>
                <a:lnTo>
                  <a:pt x="1060" y="50"/>
                </a:lnTo>
                <a:lnTo>
                  <a:pt x="1062" y="50"/>
                </a:lnTo>
                <a:lnTo>
                  <a:pt x="1065" y="50"/>
                </a:lnTo>
                <a:lnTo>
                  <a:pt x="1068" y="50"/>
                </a:lnTo>
                <a:lnTo>
                  <a:pt x="1070" y="50"/>
                </a:lnTo>
                <a:lnTo>
                  <a:pt x="1073" y="50"/>
                </a:lnTo>
                <a:lnTo>
                  <a:pt x="1075" y="50"/>
                </a:lnTo>
                <a:lnTo>
                  <a:pt x="1078" y="50"/>
                </a:lnTo>
                <a:lnTo>
                  <a:pt x="1081" y="47"/>
                </a:lnTo>
                <a:lnTo>
                  <a:pt x="1086" y="47"/>
                </a:lnTo>
                <a:lnTo>
                  <a:pt x="1099" y="45"/>
                </a:lnTo>
                <a:lnTo>
                  <a:pt x="1102" y="45"/>
                </a:lnTo>
                <a:lnTo>
                  <a:pt x="1102" y="47"/>
                </a:lnTo>
                <a:lnTo>
                  <a:pt x="1104" y="47"/>
                </a:lnTo>
                <a:lnTo>
                  <a:pt x="1107" y="50"/>
                </a:lnTo>
                <a:lnTo>
                  <a:pt x="1109" y="50"/>
                </a:lnTo>
                <a:lnTo>
                  <a:pt x="1112" y="53"/>
                </a:lnTo>
                <a:lnTo>
                  <a:pt x="1115" y="53"/>
                </a:lnTo>
                <a:lnTo>
                  <a:pt x="1117" y="53"/>
                </a:lnTo>
                <a:lnTo>
                  <a:pt x="1117" y="55"/>
                </a:lnTo>
                <a:lnTo>
                  <a:pt x="1120" y="53"/>
                </a:lnTo>
                <a:lnTo>
                  <a:pt x="1122" y="50"/>
                </a:lnTo>
                <a:lnTo>
                  <a:pt x="1125" y="50"/>
                </a:lnTo>
                <a:lnTo>
                  <a:pt x="1128" y="53"/>
                </a:lnTo>
                <a:lnTo>
                  <a:pt x="1130" y="55"/>
                </a:lnTo>
                <a:lnTo>
                  <a:pt x="1130" y="58"/>
                </a:lnTo>
                <a:lnTo>
                  <a:pt x="1133" y="58"/>
                </a:lnTo>
                <a:lnTo>
                  <a:pt x="1133" y="60"/>
                </a:lnTo>
                <a:lnTo>
                  <a:pt x="1135" y="60"/>
                </a:lnTo>
                <a:lnTo>
                  <a:pt x="1135" y="63"/>
                </a:lnTo>
                <a:lnTo>
                  <a:pt x="1138" y="63"/>
                </a:lnTo>
                <a:lnTo>
                  <a:pt x="1141" y="63"/>
                </a:lnTo>
                <a:lnTo>
                  <a:pt x="1143" y="63"/>
                </a:lnTo>
                <a:lnTo>
                  <a:pt x="1146" y="63"/>
                </a:lnTo>
                <a:lnTo>
                  <a:pt x="1149" y="63"/>
                </a:lnTo>
                <a:lnTo>
                  <a:pt x="1154" y="63"/>
                </a:lnTo>
                <a:lnTo>
                  <a:pt x="1156" y="63"/>
                </a:lnTo>
                <a:lnTo>
                  <a:pt x="1159" y="60"/>
                </a:lnTo>
                <a:lnTo>
                  <a:pt x="1162" y="60"/>
                </a:lnTo>
                <a:lnTo>
                  <a:pt x="1162" y="58"/>
                </a:lnTo>
                <a:lnTo>
                  <a:pt x="1164" y="60"/>
                </a:lnTo>
                <a:lnTo>
                  <a:pt x="1167" y="60"/>
                </a:lnTo>
                <a:lnTo>
                  <a:pt x="1169" y="60"/>
                </a:lnTo>
                <a:lnTo>
                  <a:pt x="1172" y="58"/>
                </a:lnTo>
                <a:lnTo>
                  <a:pt x="1172" y="55"/>
                </a:lnTo>
                <a:lnTo>
                  <a:pt x="1175" y="55"/>
                </a:lnTo>
                <a:lnTo>
                  <a:pt x="1177" y="53"/>
                </a:lnTo>
                <a:lnTo>
                  <a:pt x="1180" y="53"/>
                </a:lnTo>
                <a:lnTo>
                  <a:pt x="1180" y="55"/>
                </a:lnTo>
                <a:lnTo>
                  <a:pt x="1182" y="55"/>
                </a:lnTo>
                <a:lnTo>
                  <a:pt x="1185" y="58"/>
                </a:lnTo>
                <a:lnTo>
                  <a:pt x="1188" y="60"/>
                </a:lnTo>
                <a:lnTo>
                  <a:pt x="1190" y="63"/>
                </a:lnTo>
                <a:lnTo>
                  <a:pt x="1190" y="66"/>
                </a:lnTo>
                <a:lnTo>
                  <a:pt x="1193" y="66"/>
                </a:lnTo>
                <a:lnTo>
                  <a:pt x="1193" y="68"/>
                </a:lnTo>
                <a:lnTo>
                  <a:pt x="1193" y="71"/>
                </a:lnTo>
                <a:lnTo>
                  <a:pt x="1195" y="71"/>
                </a:lnTo>
                <a:lnTo>
                  <a:pt x="1195" y="74"/>
                </a:lnTo>
                <a:lnTo>
                  <a:pt x="1198" y="74"/>
                </a:lnTo>
                <a:lnTo>
                  <a:pt x="1198" y="76"/>
                </a:lnTo>
                <a:lnTo>
                  <a:pt x="1201" y="74"/>
                </a:lnTo>
                <a:lnTo>
                  <a:pt x="1203" y="79"/>
                </a:lnTo>
                <a:lnTo>
                  <a:pt x="1203" y="84"/>
                </a:lnTo>
                <a:lnTo>
                  <a:pt x="1203" y="87"/>
                </a:lnTo>
                <a:lnTo>
                  <a:pt x="1206" y="89"/>
                </a:lnTo>
                <a:lnTo>
                  <a:pt x="1209" y="92"/>
                </a:lnTo>
                <a:lnTo>
                  <a:pt x="1211" y="94"/>
                </a:lnTo>
                <a:lnTo>
                  <a:pt x="1214" y="94"/>
                </a:lnTo>
                <a:lnTo>
                  <a:pt x="1219" y="97"/>
                </a:lnTo>
                <a:lnTo>
                  <a:pt x="1222" y="97"/>
                </a:lnTo>
                <a:lnTo>
                  <a:pt x="1224" y="100"/>
                </a:lnTo>
                <a:lnTo>
                  <a:pt x="1227" y="100"/>
                </a:lnTo>
                <a:lnTo>
                  <a:pt x="1229" y="100"/>
                </a:lnTo>
                <a:lnTo>
                  <a:pt x="1232" y="100"/>
                </a:lnTo>
                <a:lnTo>
                  <a:pt x="1235" y="100"/>
                </a:lnTo>
                <a:lnTo>
                  <a:pt x="1235" y="102"/>
                </a:lnTo>
                <a:lnTo>
                  <a:pt x="1235" y="105"/>
                </a:lnTo>
                <a:lnTo>
                  <a:pt x="1235" y="107"/>
                </a:lnTo>
                <a:lnTo>
                  <a:pt x="1237" y="107"/>
                </a:lnTo>
                <a:lnTo>
                  <a:pt x="1240" y="110"/>
                </a:lnTo>
                <a:lnTo>
                  <a:pt x="1242" y="113"/>
                </a:lnTo>
                <a:lnTo>
                  <a:pt x="1245" y="115"/>
                </a:lnTo>
                <a:lnTo>
                  <a:pt x="1248" y="118"/>
                </a:lnTo>
                <a:lnTo>
                  <a:pt x="1248" y="121"/>
                </a:lnTo>
                <a:lnTo>
                  <a:pt x="1250" y="123"/>
                </a:lnTo>
                <a:lnTo>
                  <a:pt x="1253" y="126"/>
                </a:lnTo>
                <a:lnTo>
                  <a:pt x="1256" y="126"/>
                </a:lnTo>
                <a:lnTo>
                  <a:pt x="1256" y="128"/>
                </a:lnTo>
                <a:lnTo>
                  <a:pt x="1253" y="134"/>
                </a:lnTo>
                <a:lnTo>
                  <a:pt x="1250" y="136"/>
                </a:lnTo>
                <a:lnTo>
                  <a:pt x="1250" y="139"/>
                </a:lnTo>
                <a:lnTo>
                  <a:pt x="1245" y="144"/>
                </a:lnTo>
                <a:lnTo>
                  <a:pt x="1245" y="147"/>
                </a:lnTo>
                <a:lnTo>
                  <a:pt x="1242" y="152"/>
                </a:lnTo>
                <a:lnTo>
                  <a:pt x="1248" y="157"/>
                </a:lnTo>
                <a:lnTo>
                  <a:pt x="1250" y="162"/>
                </a:lnTo>
                <a:lnTo>
                  <a:pt x="1250" y="165"/>
                </a:lnTo>
                <a:lnTo>
                  <a:pt x="1258" y="181"/>
                </a:lnTo>
                <a:lnTo>
                  <a:pt x="1263" y="186"/>
                </a:lnTo>
                <a:lnTo>
                  <a:pt x="1261" y="186"/>
                </a:lnTo>
                <a:lnTo>
                  <a:pt x="1263" y="186"/>
                </a:lnTo>
                <a:lnTo>
                  <a:pt x="1258" y="181"/>
                </a:lnTo>
                <a:lnTo>
                  <a:pt x="1250" y="165"/>
                </a:lnTo>
                <a:lnTo>
                  <a:pt x="1250" y="168"/>
                </a:lnTo>
                <a:lnTo>
                  <a:pt x="1248" y="168"/>
                </a:lnTo>
                <a:lnTo>
                  <a:pt x="1245" y="168"/>
                </a:lnTo>
                <a:lnTo>
                  <a:pt x="1245" y="170"/>
                </a:lnTo>
                <a:lnTo>
                  <a:pt x="1242" y="170"/>
                </a:lnTo>
                <a:lnTo>
                  <a:pt x="1242" y="173"/>
                </a:lnTo>
                <a:lnTo>
                  <a:pt x="1240" y="173"/>
                </a:lnTo>
                <a:lnTo>
                  <a:pt x="1240" y="170"/>
                </a:lnTo>
                <a:lnTo>
                  <a:pt x="1237" y="170"/>
                </a:lnTo>
                <a:lnTo>
                  <a:pt x="1237" y="168"/>
                </a:lnTo>
                <a:lnTo>
                  <a:pt x="1240" y="168"/>
                </a:lnTo>
                <a:lnTo>
                  <a:pt x="1240" y="165"/>
                </a:lnTo>
                <a:lnTo>
                  <a:pt x="1237" y="165"/>
                </a:lnTo>
                <a:lnTo>
                  <a:pt x="1237" y="162"/>
                </a:lnTo>
                <a:lnTo>
                  <a:pt x="1235" y="160"/>
                </a:lnTo>
                <a:lnTo>
                  <a:pt x="1235" y="157"/>
                </a:lnTo>
                <a:lnTo>
                  <a:pt x="1232" y="157"/>
                </a:lnTo>
                <a:lnTo>
                  <a:pt x="1229" y="157"/>
                </a:lnTo>
                <a:lnTo>
                  <a:pt x="1227" y="157"/>
                </a:lnTo>
                <a:lnTo>
                  <a:pt x="1227" y="160"/>
                </a:lnTo>
                <a:lnTo>
                  <a:pt x="1224" y="160"/>
                </a:lnTo>
                <a:lnTo>
                  <a:pt x="1222" y="160"/>
                </a:lnTo>
                <a:lnTo>
                  <a:pt x="1219" y="160"/>
                </a:lnTo>
                <a:lnTo>
                  <a:pt x="1216" y="160"/>
                </a:lnTo>
                <a:lnTo>
                  <a:pt x="1214" y="160"/>
                </a:lnTo>
                <a:lnTo>
                  <a:pt x="1214" y="162"/>
                </a:lnTo>
                <a:lnTo>
                  <a:pt x="1211" y="162"/>
                </a:lnTo>
                <a:lnTo>
                  <a:pt x="1209" y="162"/>
                </a:lnTo>
                <a:lnTo>
                  <a:pt x="1209" y="165"/>
                </a:lnTo>
                <a:lnTo>
                  <a:pt x="1206" y="165"/>
                </a:lnTo>
                <a:lnTo>
                  <a:pt x="1203" y="165"/>
                </a:lnTo>
                <a:lnTo>
                  <a:pt x="1201" y="165"/>
                </a:lnTo>
                <a:lnTo>
                  <a:pt x="1198" y="162"/>
                </a:lnTo>
                <a:lnTo>
                  <a:pt x="1195" y="162"/>
                </a:lnTo>
                <a:lnTo>
                  <a:pt x="1195" y="160"/>
                </a:lnTo>
                <a:lnTo>
                  <a:pt x="1195" y="157"/>
                </a:lnTo>
                <a:lnTo>
                  <a:pt x="1193" y="157"/>
                </a:lnTo>
                <a:lnTo>
                  <a:pt x="1193" y="155"/>
                </a:lnTo>
                <a:lnTo>
                  <a:pt x="1193" y="157"/>
                </a:lnTo>
                <a:lnTo>
                  <a:pt x="1190" y="157"/>
                </a:lnTo>
                <a:lnTo>
                  <a:pt x="1190" y="160"/>
                </a:lnTo>
                <a:lnTo>
                  <a:pt x="1188" y="160"/>
                </a:lnTo>
                <a:lnTo>
                  <a:pt x="1188" y="162"/>
                </a:lnTo>
                <a:lnTo>
                  <a:pt x="1190" y="162"/>
                </a:lnTo>
                <a:lnTo>
                  <a:pt x="1190" y="165"/>
                </a:lnTo>
                <a:lnTo>
                  <a:pt x="1193" y="165"/>
                </a:lnTo>
                <a:lnTo>
                  <a:pt x="1193" y="168"/>
                </a:lnTo>
                <a:lnTo>
                  <a:pt x="1190" y="168"/>
                </a:lnTo>
                <a:lnTo>
                  <a:pt x="1190" y="170"/>
                </a:lnTo>
                <a:lnTo>
                  <a:pt x="1188" y="170"/>
                </a:lnTo>
                <a:lnTo>
                  <a:pt x="1185" y="170"/>
                </a:lnTo>
                <a:lnTo>
                  <a:pt x="1185" y="173"/>
                </a:lnTo>
                <a:lnTo>
                  <a:pt x="1182" y="173"/>
                </a:lnTo>
                <a:lnTo>
                  <a:pt x="1180" y="173"/>
                </a:lnTo>
                <a:lnTo>
                  <a:pt x="1177" y="173"/>
                </a:lnTo>
                <a:lnTo>
                  <a:pt x="1177" y="175"/>
                </a:lnTo>
                <a:lnTo>
                  <a:pt x="1175" y="175"/>
                </a:lnTo>
                <a:lnTo>
                  <a:pt x="1175" y="178"/>
                </a:lnTo>
                <a:lnTo>
                  <a:pt x="1175" y="181"/>
                </a:lnTo>
                <a:lnTo>
                  <a:pt x="1172" y="181"/>
                </a:lnTo>
                <a:lnTo>
                  <a:pt x="1172" y="183"/>
                </a:lnTo>
                <a:lnTo>
                  <a:pt x="1169" y="183"/>
                </a:lnTo>
                <a:lnTo>
                  <a:pt x="1169" y="186"/>
                </a:lnTo>
                <a:lnTo>
                  <a:pt x="1167" y="186"/>
                </a:lnTo>
                <a:lnTo>
                  <a:pt x="1167" y="188"/>
                </a:lnTo>
                <a:lnTo>
                  <a:pt x="1164" y="188"/>
                </a:lnTo>
                <a:lnTo>
                  <a:pt x="1164" y="191"/>
                </a:lnTo>
                <a:lnTo>
                  <a:pt x="1162" y="191"/>
                </a:lnTo>
                <a:lnTo>
                  <a:pt x="1162" y="194"/>
                </a:lnTo>
                <a:lnTo>
                  <a:pt x="1159" y="194"/>
                </a:lnTo>
                <a:lnTo>
                  <a:pt x="1159" y="196"/>
                </a:lnTo>
                <a:lnTo>
                  <a:pt x="1159" y="199"/>
                </a:lnTo>
                <a:lnTo>
                  <a:pt x="1156" y="199"/>
                </a:lnTo>
                <a:lnTo>
                  <a:pt x="1154" y="199"/>
                </a:lnTo>
                <a:lnTo>
                  <a:pt x="1156" y="199"/>
                </a:lnTo>
                <a:lnTo>
                  <a:pt x="1156" y="202"/>
                </a:lnTo>
                <a:lnTo>
                  <a:pt x="1156" y="204"/>
                </a:lnTo>
                <a:lnTo>
                  <a:pt x="1159" y="204"/>
                </a:lnTo>
                <a:lnTo>
                  <a:pt x="1159" y="207"/>
                </a:lnTo>
                <a:lnTo>
                  <a:pt x="1159" y="209"/>
                </a:lnTo>
                <a:lnTo>
                  <a:pt x="1159" y="212"/>
                </a:lnTo>
                <a:lnTo>
                  <a:pt x="1156" y="212"/>
                </a:lnTo>
                <a:lnTo>
                  <a:pt x="1156" y="215"/>
                </a:lnTo>
                <a:lnTo>
                  <a:pt x="1154" y="217"/>
                </a:lnTo>
                <a:lnTo>
                  <a:pt x="1154" y="220"/>
                </a:lnTo>
                <a:lnTo>
                  <a:pt x="1154" y="222"/>
                </a:lnTo>
                <a:lnTo>
                  <a:pt x="1154" y="225"/>
                </a:lnTo>
                <a:lnTo>
                  <a:pt x="1154" y="228"/>
                </a:lnTo>
                <a:lnTo>
                  <a:pt x="1154" y="230"/>
                </a:lnTo>
                <a:lnTo>
                  <a:pt x="1154" y="233"/>
                </a:lnTo>
                <a:lnTo>
                  <a:pt x="1151" y="233"/>
                </a:lnTo>
                <a:lnTo>
                  <a:pt x="1149" y="233"/>
                </a:lnTo>
                <a:lnTo>
                  <a:pt x="1146" y="235"/>
                </a:lnTo>
                <a:lnTo>
                  <a:pt x="1143" y="238"/>
                </a:lnTo>
                <a:lnTo>
                  <a:pt x="1143" y="241"/>
                </a:lnTo>
                <a:lnTo>
                  <a:pt x="1141" y="241"/>
                </a:lnTo>
                <a:lnTo>
                  <a:pt x="1141" y="243"/>
                </a:lnTo>
                <a:lnTo>
                  <a:pt x="1138" y="243"/>
                </a:lnTo>
                <a:lnTo>
                  <a:pt x="1138" y="246"/>
                </a:lnTo>
                <a:lnTo>
                  <a:pt x="1135" y="249"/>
                </a:lnTo>
                <a:lnTo>
                  <a:pt x="1135" y="251"/>
                </a:lnTo>
                <a:lnTo>
                  <a:pt x="1133" y="251"/>
                </a:lnTo>
                <a:lnTo>
                  <a:pt x="1130" y="251"/>
                </a:lnTo>
                <a:lnTo>
                  <a:pt x="1128" y="251"/>
                </a:lnTo>
                <a:lnTo>
                  <a:pt x="1125" y="251"/>
                </a:lnTo>
                <a:lnTo>
                  <a:pt x="1125" y="249"/>
                </a:lnTo>
                <a:lnTo>
                  <a:pt x="1122" y="249"/>
                </a:lnTo>
                <a:lnTo>
                  <a:pt x="1122" y="246"/>
                </a:lnTo>
                <a:lnTo>
                  <a:pt x="1120" y="246"/>
                </a:lnTo>
                <a:lnTo>
                  <a:pt x="1117" y="246"/>
                </a:lnTo>
                <a:lnTo>
                  <a:pt x="1117" y="243"/>
                </a:lnTo>
                <a:lnTo>
                  <a:pt x="1115" y="241"/>
                </a:lnTo>
                <a:lnTo>
                  <a:pt x="1117" y="238"/>
                </a:lnTo>
                <a:lnTo>
                  <a:pt x="1115" y="238"/>
                </a:lnTo>
                <a:lnTo>
                  <a:pt x="1115" y="241"/>
                </a:lnTo>
                <a:lnTo>
                  <a:pt x="1115" y="238"/>
                </a:lnTo>
                <a:lnTo>
                  <a:pt x="1112" y="238"/>
                </a:lnTo>
                <a:lnTo>
                  <a:pt x="1112" y="235"/>
                </a:lnTo>
                <a:lnTo>
                  <a:pt x="1109" y="238"/>
                </a:lnTo>
                <a:lnTo>
                  <a:pt x="1107" y="241"/>
                </a:lnTo>
                <a:lnTo>
                  <a:pt x="1109" y="241"/>
                </a:lnTo>
                <a:lnTo>
                  <a:pt x="1109" y="243"/>
                </a:lnTo>
                <a:lnTo>
                  <a:pt x="1109" y="246"/>
                </a:lnTo>
                <a:lnTo>
                  <a:pt x="1109" y="249"/>
                </a:lnTo>
                <a:lnTo>
                  <a:pt x="1109" y="251"/>
                </a:lnTo>
                <a:lnTo>
                  <a:pt x="1107" y="251"/>
                </a:lnTo>
                <a:lnTo>
                  <a:pt x="1107" y="249"/>
                </a:lnTo>
                <a:lnTo>
                  <a:pt x="1104" y="249"/>
                </a:lnTo>
                <a:lnTo>
                  <a:pt x="1104" y="246"/>
                </a:lnTo>
                <a:lnTo>
                  <a:pt x="1104" y="243"/>
                </a:lnTo>
                <a:lnTo>
                  <a:pt x="1104" y="246"/>
                </a:lnTo>
                <a:lnTo>
                  <a:pt x="1104" y="249"/>
                </a:lnTo>
                <a:lnTo>
                  <a:pt x="1104" y="251"/>
                </a:lnTo>
                <a:lnTo>
                  <a:pt x="1104" y="254"/>
                </a:lnTo>
                <a:lnTo>
                  <a:pt x="1102" y="254"/>
                </a:lnTo>
                <a:lnTo>
                  <a:pt x="1099" y="254"/>
                </a:lnTo>
                <a:lnTo>
                  <a:pt x="1099" y="256"/>
                </a:lnTo>
                <a:lnTo>
                  <a:pt x="1099" y="259"/>
                </a:lnTo>
                <a:lnTo>
                  <a:pt x="1099" y="262"/>
                </a:lnTo>
                <a:lnTo>
                  <a:pt x="1099" y="264"/>
                </a:lnTo>
                <a:lnTo>
                  <a:pt x="1099" y="267"/>
                </a:lnTo>
                <a:lnTo>
                  <a:pt x="1099" y="269"/>
                </a:lnTo>
                <a:lnTo>
                  <a:pt x="1102" y="272"/>
                </a:lnTo>
                <a:lnTo>
                  <a:pt x="1104" y="275"/>
                </a:lnTo>
                <a:lnTo>
                  <a:pt x="1107" y="275"/>
                </a:lnTo>
                <a:lnTo>
                  <a:pt x="1109" y="275"/>
                </a:lnTo>
                <a:lnTo>
                  <a:pt x="1109" y="277"/>
                </a:lnTo>
                <a:lnTo>
                  <a:pt x="1109" y="280"/>
                </a:lnTo>
                <a:lnTo>
                  <a:pt x="1109" y="282"/>
                </a:lnTo>
                <a:lnTo>
                  <a:pt x="1107" y="282"/>
                </a:lnTo>
                <a:lnTo>
                  <a:pt x="1107" y="285"/>
                </a:lnTo>
                <a:lnTo>
                  <a:pt x="1104" y="285"/>
                </a:lnTo>
                <a:lnTo>
                  <a:pt x="1102" y="288"/>
                </a:lnTo>
                <a:lnTo>
                  <a:pt x="1102" y="290"/>
                </a:lnTo>
                <a:lnTo>
                  <a:pt x="1102" y="293"/>
                </a:lnTo>
                <a:lnTo>
                  <a:pt x="1099" y="293"/>
                </a:lnTo>
                <a:lnTo>
                  <a:pt x="1099" y="296"/>
                </a:lnTo>
                <a:lnTo>
                  <a:pt x="1099" y="298"/>
                </a:lnTo>
                <a:lnTo>
                  <a:pt x="1099" y="301"/>
                </a:lnTo>
                <a:lnTo>
                  <a:pt x="1099" y="303"/>
                </a:lnTo>
                <a:lnTo>
                  <a:pt x="1096" y="303"/>
                </a:lnTo>
                <a:lnTo>
                  <a:pt x="1096" y="306"/>
                </a:lnTo>
                <a:lnTo>
                  <a:pt x="1096" y="309"/>
                </a:lnTo>
                <a:lnTo>
                  <a:pt x="1096" y="311"/>
                </a:lnTo>
                <a:lnTo>
                  <a:pt x="1096" y="314"/>
                </a:lnTo>
                <a:lnTo>
                  <a:pt x="1099" y="314"/>
                </a:lnTo>
                <a:lnTo>
                  <a:pt x="1099" y="316"/>
                </a:lnTo>
                <a:lnTo>
                  <a:pt x="1099" y="319"/>
                </a:lnTo>
                <a:lnTo>
                  <a:pt x="1099" y="322"/>
                </a:lnTo>
                <a:lnTo>
                  <a:pt x="1099" y="324"/>
                </a:lnTo>
                <a:lnTo>
                  <a:pt x="1096" y="324"/>
                </a:lnTo>
                <a:lnTo>
                  <a:pt x="1094" y="327"/>
                </a:lnTo>
                <a:lnTo>
                  <a:pt x="1094" y="330"/>
                </a:lnTo>
                <a:lnTo>
                  <a:pt x="1096" y="330"/>
                </a:lnTo>
                <a:lnTo>
                  <a:pt x="1094" y="330"/>
                </a:lnTo>
                <a:lnTo>
                  <a:pt x="1094" y="332"/>
                </a:lnTo>
                <a:lnTo>
                  <a:pt x="1096" y="335"/>
                </a:lnTo>
                <a:lnTo>
                  <a:pt x="1096" y="337"/>
                </a:lnTo>
                <a:lnTo>
                  <a:pt x="1096" y="335"/>
                </a:lnTo>
                <a:lnTo>
                  <a:pt x="1099" y="335"/>
                </a:lnTo>
                <a:lnTo>
                  <a:pt x="1099" y="337"/>
                </a:lnTo>
                <a:lnTo>
                  <a:pt x="1102" y="337"/>
                </a:lnTo>
                <a:lnTo>
                  <a:pt x="1102" y="340"/>
                </a:lnTo>
                <a:lnTo>
                  <a:pt x="1104" y="340"/>
                </a:lnTo>
                <a:lnTo>
                  <a:pt x="1104" y="343"/>
                </a:lnTo>
                <a:lnTo>
                  <a:pt x="1107" y="343"/>
                </a:lnTo>
                <a:lnTo>
                  <a:pt x="1109" y="343"/>
                </a:lnTo>
                <a:lnTo>
                  <a:pt x="1112" y="343"/>
                </a:lnTo>
                <a:lnTo>
                  <a:pt x="1115" y="343"/>
                </a:lnTo>
                <a:lnTo>
                  <a:pt x="1117" y="343"/>
                </a:lnTo>
                <a:lnTo>
                  <a:pt x="1117" y="340"/>
                </a:lnTo>
                <a:lnTo>
                  <a:pt x="1115" y="337"/>
                </a:lnTo>
                <a:lnTo>
                  <a:pt x="1115" y="335"/>
                </a:lnTo>
                <a:lnTo>
                  <a:pt x="1112" y="337"/>
                </a:lnTo>
                <a:lnTo>
                  <a:pt x="1112" y="335"/>
                </a:lnTo>
                <a:lnTo>
                  <a:pt x="1112" y="332"/>
                </a:lnTo>
                <a:lnTo>
                  <a:pt x="1115" y="332"/>
                </a:lnTo>
                <a:lnTo>
                  <a:pt x="1112" y="332"/>
                </a:lnTo>
                <a:lnTo>
                  <a:pt x="1115" y="332"/>
                </a:lnTo>
                <a:lnTo>
                  <a:pt x="1115" y="330"/>
                </a:lnTo>
                <a:lnTo>
                  <a:pt x="1117" y="330"/>
                </a:lnTo>
                <a:lnTo>
                  <a:pt x="1120" y="330"/>
                </a:lnTo>
                <a:lnTo>
                  <a:pt x="1122" y="330"/>
                </a:lnTo>
                <a:lnTo>
                  <a:pt x="1125" y="330"/>
                </a:lnTo>
                <a:lnTo>
                  <a:pt x="1128" y="330"/>
                </a:lnTo>
                <a:lnTo>
                  <a:pt x="1130" y="332"/>
                </a:lnTo>
                <a:lnTo>
                  <a:pt x="1130" y="330"/>
                </a:lnTo>
                <a:lnTo>
                  <a:pt x="1130" y="332"/>
                </a:lnTo>
                <a:lnTo>
                  <a:pt x="1133" y="332"/>
                </a:lnTo>
                <a:lnTo>
                  <a:pt x="1133" y="330"/>
                </a:lnTo>
                <a:lnTo>
                  <a:pt x="1135" y="330"/>
                </a:lnTo>
                <a:lnTo>
                  <a:pt x="1135" y="332"/>
                </a:lnTo>
                <a:lnTo>
                  <a:pt x="1138" y="332"/>
                </a:lnTo>
                <a:lnTo>
                  <a:pt x="1141" y="332"/>
                </a:lnTo>
                <a:lnTo>
                  <a:pt x="1143" y="332"/>
                </a:lnTo>
                <a:lnTo>
                  <a:pt x="1146" y="332"/>
                </a:lnTo>
                <a:lnTo>
                  <a:pt x="1149" y="332"/>
                </a:lnTo>
                <a:lnTo>
                  <a:pt x="1149" y="330"/>
                </a:lnTo>
                <a:lnTo>
                  <a:pt x="1151" y="330"/>
                </a:lnTo>
                <a:lnTo>
                  <a:pt x="1154" y="330"/>
                </a:lnTo>
                <a:lnTo>
                  <a:pt x="1156" y="330"/>
                </a:lnTo>
                <a:lnTo>
                  <a:pt x="1156" y="327"/>
                </a:lnTo>
                <a:lnTo>
                  <a:pt x="1156" y="324"/>
                </a:lnTo>
                <a:lnTo>
                  <a:pt x="1156" y="322"/>
                </a:lnTo>
                <a:lnTo>
                  <a:pt x="1159" y="322"/>
                </a:lnTo>
                <a:lnTo>
                  <a:pt x="1159" y="319"/>
                </a:lnTo>
                <a:lnTo>
                  <a:pt x="1162" y="316"/>
                </a:lnTo>
                <a:lnTo>
                  <a:pt x="1164" y="316"/>
                </a:lnTo>
                <a:lnTo>
                  <a:pt x="1164" y="314"/>
                </a:lnTo>
                <a:lnTo>
                  <a:pt x="1167" y="314"/>
                </a:lnTo>
                <a:lnTo>
                  <a:pt x="1167" y="316"/>
                </a:lnTo>
                <a:lnTo>
                  <a:pt x="1167" y="319"/>
                </a:lnTo>
                <a:lnTo>
                  <a:pt x="1167" y="322"/>
                </a:lnTo>
                <a:lnTo>
                  <a:pt x="1164" y="322"/>
                </a:lnTo>
                <a:lnTo>
                  <a:pt x="1164" y="324"/>
                </a:lnTo>
                <a:lnTo>
                  <a:pt x="1164" y="327"/>
                </a:lnTo>
                <a:lnTo>
                  <a:pt x="1162" y="330"/>
                </a:lnTo>
                <a:lnTo>
                  <a:pt x="1162" y="332"/>
                </a:lnTo>
                <a:lnTo>
                  <a:pt x="1164" y="332"/>
                </a:lnTo>
                <a:lnTo>
                  <a:pt x="1164" y="335"/>
                </a:lnTo>
                <a:lnTo>
                  <a:pt x="1164" y="337"/>
                </a:lnTo>
                <a:lnTo>
                  <a:pt x="1162" y="337"/>
                </a:lnTo>
                <a:lnTo>
                  <a:pt x="1162" y="340"/>
                </a:lnTo>
                <a:lnTo>
                  <a:pt x="1159" y="340"/>
                </a:lnTo>
                <a:lnTo>
                  <a:pt x="1159" y="343"/>
                </a:lnTo>
                <a:lnTo>
                  <a:pt x="1159" y="345"/>
                </a:lnTo>
                <a:lnTo>
                  <a:pt x="1162" y="345"/>
                </a:lnTo>
                <a:lnTo>
                  <a:pt x="1162" y="343"/>
                </a:lnTo>
                <a:lnTo>
                  <a:pt x="1164" y="343"/>
                </a:lnTo>
                <a:lnTo>
                  <a:pt x="1167" y="343"/>
                </a:lnTo>
                <a:lnTo>
                  <a:pt x="1167" y="340"/>
                </a:lnTo>
                <a:lnTo>
                  <a:pt x="1169" y="340"/>
                </a:lnTo>
                <a:lnTo>
                  <a:pt x="1172" y="340"/>
                </a:lnTo>
                <a:lnTo>
                  <a:pt x="1175" y="340"/>
                </a:lnTo>
                <a:lnTo>
                  <a:pt x="1177" y="337"/>
                </a:lnTo>
                <a:lnTo>
                  <a:pt x="1180" y="337"/>
                </a:lnTo>
                <a:lnTo>
                  <a:pt x="1182" y="337"/>
                </a:lnTo>
                <a:lnTo>
                  <a:pt x="1182" y="335"/>
                </a:lnTo>
                <a:lnTo>
                  <a:pt x="1185" y="335"/>
                </a:lnTo>
                <a:lnTo>
                  <a:pt x="1188" y="335"/>
                </a:lnTo>
                <a:lnTo>
                  <a:pt x="1190" y="335"/>
                </a:lnTo>
                <a:lnTo>
                  <a:pt x="1190" y="332"/>
                </a:lnTo>
                <a:lnTo>
                  <a:pt x="1190" y="330"/>
                </a:lnTo>
                <a:lnTo>
                  <a:pt x="1193" y="330"/>
                </a:lnTo>
                <a:lnTo>
                  <a:pt x="1193" y="327"/>
                </a:lnTo>
                <a:lnTo>
                  <a:pt x="1193" y="324"/>
                </a:lnTo>
                <a:lnTo>
                  <a:pt x="1193" y="322"/>
                </a:lnTo>
                <a:lnTo>
                  <a:pt x="1195" y="322"/>
                </a:lnTo>
                <a:lnTo>
                  <a:pt x="1195" y="319"/>
                </a:lnTo>
                <a:lnTo>
                  <a:pt x="1195" y="316"/>
                </a:lnTo>
                <a:lnTo>
                  <a:pt x="1198" y="316"/>
                </a:lnTo>
                <a:lnTo>
                  <a:pt x="1198" y="314"/>
                </a:lnTo>
                <a:lnTo>
                  <a:pt x="1198" y="311"/>
                </a:lnTo>
                <a:lnTo>
                  <a:pt x="1198" y="309"/>
                </a:lnTo>
                <a:lnTo>
                  <a:pt x="1198" y="306"/>
                </a:lnTo>
                <a:lnTo>
                  <a:pt x="1201" y="306"/>
                </a:lnTo>
                <a:lnTo>
                  <a:pt x="1201" y="303"/>
                </a:lnTo>
                <a:lnTo>
                  <a:pt x="1203" y="303"/>
                </a:lnTo>
                <a:lnTo>
                  <a:pt x="1206" y="306"/>
                </a:lnTo>
                <a:lnTo>
                  <a:pt x="1209" y="306"/>
                </a:lnTo>
                <a:lnTo>
                  <a:pt x="1209" y="309"/>
                </a:lnTo>
                <a:lnTo>
                  <a:pt x="1211" y="309"/>
                </a:lnTo>
                <a:lnTo>
                  <a:pt x="1211" y="306"/>
                </a:lnTo>
                <a:lnTo>
                  <a:pt x="1211" y="303"/>
                </a:lnTo>
                <a:lnTo>
                  <a:pt x="1209" y="301"/>
                </a:lnTo>
                <a:lnTo>
                  <a:pt x="1209" y="298"/>
                </a:lnTo>
                <a:lnTo>
                  <a:pt x="1211" y="296"/>
                </a:lnTo>
                <a:lnTo>
                  <a:pt x="1211" y="293"/>
                </a:lnTo>
                <a:lnTo>
                  <a:pt x="1209" y="293"/>
                </a:lnTo>
                <a:lnTo>
                  <a:pt x="1209" y="290"/>
                </a:lnTo>
                <a:lnTo>
                  <a:pt x="1209" y="288"/>
                </a:lnTo>
                <a:lnTo>
                  <a:pt x="1209" y="285"/>
                </a:lnTo>
                <a:lnTo>
                  <a:pt x="1211" y="285"/>
                </a:lnTo>
                <a:lnTo>
                  <a:pt x="1211" y="282"/>
                </a:lnTo>
                <a:lnTo>
                  <a:pt x="1214" y="282"/>
                </a:lnTo>
                <a:lnTo>
                  <a:pt x="1214" y="285"/>
                </a:lnTo>
                <a:lnTo>
                  <a:pt x="1216" y="285"/>
                </a:lnTo>
                <a:lnTo>
                  <a:pt x="1219" y="288"/>
                </a:lnTo>
                <a:lnTo>
                  <a:pt x="1222" y="288"/>
                </a:lnTo>
                <a:lnTo>
                  <a:pt x="1224" y="288"/>
                </a:lnTo>
                <a:lnTo>
                  <a:pt x="1224" y="290"/>
                </a:lnTo>
                <a:lnTo>
                  <a:pt x="1227" y="290"/>
                </a:lnTo>
                <a:lnTo>
                  <a:pt x="1227" y="293"/>
                </a:lnTo>
                <a:lnTo>
                  <a:pt x="1229" y="296"/>
                </a:lnTo>
                <a:lnTo>
                  <a:pt x="1229" y="298"/>
                </a:lnTo>
                <a:lnTo>
                  <a:pt x="1229" y="301"/>
                </a:lnTo>
                <a:lnTo>
                  <a:pt x="1229" y="303"/>
                </a:lnTo>
                <a:lnTo>
                  <a:pt x="1232" y="303"/>
                </a:lnTo>
                <a:lnTo>
                  <a:pt x="1232" y="306"/>
                </a:lnTo>
                <a:lnTo>
                  <a:pt x="1232" y="303"/>
                </a:lnTo>
                <a:lnTo>
                  <a:pt x="1235" y="303"/>
                </a:lnTo>
                <a:lnTo>
                  <a:pt x="1235" y="301"/>
                </a:lnTo>
                <a:lnTo>
                  <a:pt x="1235" y="303"/>
                </a:lnTo>
                <a:lnTo>
                  <a:pt x="1237" y="303"/>
                </a:lnTo>
                <a:lnTo>
                  <a:pt x="1240" y="301"/>
                </a:lnTo>
                <a:lnTo>
                  <a:pt x="1242" y="298"/>
                </a:lnTo>
                <a:lnTo>
                  <a:pt x="1245" y="298"/>
                </a:lnTo>
                <a:lnTo>
                  <a:pt x="1248" y="298"/>
                </a:lnTo>
                <a:lnTo>
                  <a:pt x="1248" y="296"/>
                </a:lnTo>
                <a:lnTo>
                  <a:pt x="1245" y="296"/>
                </a:lnTo>
                <a:lnTo>
                  <a:pt x="1248" y="296"/>
                </a:lnTo>
                <a:lnTo>
                  <a:pt x="1248" y="293"/>
                </a:lnTo>
                <a:lnTo>
                  <a:pt x="1250" y="293"/>
                </a:lnTo>
                <a:lnTo>
                  <a:pt x="1250" y="290"/>
                </a:lnTo>
                <a:lnTo>
                  <a:pt x="1253" y="290"/>
                </a:lnTo>
                <a:lnTo>
                  <a:pt x="1253" y="288"/>
                </a:lnTo>
                <a:lnTo>
                  <a:pt x="1256" y="288"/>
                </a:lnTo>
                <a:lnTo>
                  <a:pt x="1256" y="285"/>
                </a:lnTo>
                <a:lnTo>
                  <a:pt x="1256" y="282"/>
                </a:lnTo>
                <a:lnTo>
                  <a:pt x="1258" y="282"/>
                </a:lnTo>
                <a:lnTo>
                  <a:pt x="1261" y="282"/>
                </a:lnTo>
                <a:lnTo>
                  <a:pt x="1261" y="285"/>
                </a:lnTo>
                <a:lnTo>
                  <a:pt x="1258" y="285"/>
                </a:lnTo>
                <a:lnTo>
                  <a:pt x="1258" y="288"/>
                </a:lnTo>
                <a:lnTo>
                  <a:pt x="1258" y="290"/>
                </a:lnTo>
                <a:lnTo>
                  <a:pt x="1261" y="290"/>
                </a:lnTo>
                <a:lnTo>
                  <a:pt x="1263" y="290"/>
                </a:lnTo>
                <a:lnTo>
                  <a:pt x="1266" y="290"/>
                </a:lnTo>
                <a:lnTo>
                  <a:pt x="1266" y="288"/>
                </a:lnTo>
                <a:lnTo>
                  <a:pt x="1269" y="288"/>
                </a:lnTo>
                <a:lnTo>
                  <a:pt x="1271" y="285"/>
                </a:lnTo>
                <a:lnTo>
                  <a:pt x="1274" y="282"/>
                </a:lnTo>
                <a:lnTo>
                  <a:pt x="1274" y="280"/>
                </a:lnTo>
                <a:lnTo>
                  <a:pt x="1274" y="277"/>
                </a:lnTo>
                <a:lnTo>
                  <a:pt x="1274" y="275"/>
                </a:lnTo>
                <a:lnTo>
                  <a:pt x="1274" y="272"/>
                </a:lnTo>
                <a:lnTo>
                  <a:pt x="1274" y="275"/>
                </a:lnTo>
                <a:lnTo>
                  <a:pt x="1274" y="272"/>
                </a:lnTo>
                <a:lnTo>
                  <a:pt x="1274" y="269"/>
                </a:lnTo>
                <a:lnTo>
                  <a:pt x="1274" y="267"/>
                </a:lnTo>
                <a:lnTo>
                  <a:pt x="1274" y="264"/>
                </a:lnTo>
                <a:lnTo>
                  <a:pt x="1274" y="262"/>
                </a:lnTo>
                <a:lnTo>
                  <a:pt x="1274" y="259"/>
                </a:lnTo>
                <a:lnTo>
                  <a:pt x="1274" y="256"/>
                </a:lnTo>
                <a:lnTo>
                  <a:pt x="1274" y="254"/>
                </a:lnTo>
                <a:lnTo>
                  <a:pt x="1276" y="254"/>
                </a:lnTo>
                <a:lnTo>
                  <a:pt x="1279" y="254"/>
                </a:lnTo>
                <a:lnTo>
                  <a:pt x="1282" y="256"/>
                </a:lnTo>
                <a:lnTo>
                  <a:pt x="1284" y="256"/>
                </a:lnTo>
                <a:lnTo>
                  <a:pt x="1287" y="256"/>
                </a:lnTo>
                <a:lnTo>
                  <a:pt x="1287" y="259"/>
                </a:lnTo>
                <a:lnTo>
                  <a:pt x="1289" y="256"/>
                </a:lnTo>
                <a:lnTo>
                  <a:pt x="1289" y="259"/>
                </a:lnTo>
                <a:lnTo>
                  <a:pt x="1289" y="262"/>
                </a:lnTo>
                <a:lnTo>
                  <a:pt x="1292" y="262"/>
                </a:lnTo>
                <a:lnTo>
                  <a:pt x="1292" y="264"/>
                </a:lnTo>
                <a:lnTo>
                  <a:pt x="1295" y="264"/>
                </a:lnTo>
                <a:lnTo>
                  <a:pt x="1295" y="267"/>
                </a:lnTo>
                <a:lnTo>
                  <a:pt x="1297" y="267"/>
                </a:lnTo>
                <a:lnTo>
                  <a:pt x="1297" y="269"/>
                </a:lnTo>
                <a:lnTo>
                  <a:pt x="1300" y="269"/>
                </a:lnTo>
                <a:lnTo>
                  <a:pt x="1303" y="272"/>
                </a:lnTo>
                <a:lnTo>
                  <a:pt x="1305" y="272"/>
                </a:lnTo>
                <a:lnTo>
                  <a:pt x="1308" y="272"/>
                </a:lnTo>
                <a:lnTo>
                  <a:pt x="1308" y="275"/>
                </a:lnTo>
                <a:lnTo>
                  <a:pt x="1310" y="275"/>
                </a:lnTo>
                <a:lnTo>
                  <a:pt x="1310" y="272"/>
                </a:lnTo>
                <a:lnTo>
                  <a:pt x="1310" y="275"/>
                </a:lnTo>
                <a:lnTo>
                  <a:pt x="1310" y="272"/>
                </a:lnTo>
                <a:lnTo>
                  <a:pt x="1313" y="272"/>
                </a:lnTo>
                <a:lnTo>
                  <a:pt x="1313" y="269"/>
                </a:lnTo>
                <a:lnTo>
                  <a:pt x="1316" y="269"/>
                </a:lnTo>
                <a:lnTo>
                  <a:pt x="1318" y="269"/>
                </a:lnTo>
                <a:lnTo>
                  <a:pt x="1318" y="267"/>
                </a:lnTo>
                <a:lnTo>
                  <a:pt x="1321" y="267"/>
                </a:lnTo>
                <a:lnTo>
                  <a:pt x="1323" y="264"/>
                </a:lnTo>
                <a:lnTo>
                  <a:pt x="1326" y="262"/>
                </a:lnTo>
                <a:lnTo>
                  <a:pt x="1329" y="262"/>
                </a:lnTo>
                <a:lnTo>
                  <a:pt x="1329" y="259"/>
                </a:lnTo>
                <a:lnTo>
                  <a:pt x="1331" y="259"/>
                </a:lnTo>
                <a:lnTo>
                  <a:pt x="1331" y="256"/>
                </a:lnTo>
                <a:lnTo>
                  <a:pt x="1334" y="256"/>
                </a:lnTo>
                <a:lnTo>
                  <a:pt x="1334" y="254"/>
                </a:lnTo>
                <a:lnTo>
                  <a:pt x="1331" y="254"/>
                </a:lnTo>
                <a:lnTo>
                  <a:pt x="1331" y="251"/>
                </a:lnTo>
                <a:lnTo>
                  <a:pt x="1329" y="251"/>
                </a:lnTo>
                <a:lnTo>
                  <a:pt x="1331" y="251"/>
                </a:lnTo>
                <a:lnTo>
                  <a:pt x="1331" y="254"/>
                </a:lnTo>
                <a:lnTo>
                  <a:pt x="1334" y="254"/>
                </a:lnTo>
                <a:lnTo>
                  <a:pt x="1334" y="251"/>
                </a:lnTo>
                <a:lnTo>
                  <a:pt x="1334" y="249"/>
                </a:lnTo>
                <a:lnTo>
                  <a:pt x="1336" y="249"/>
                </a:lnTo>
                <a:lnTo>
                  <a:pt x="1336" y="246"/>
                </a:lnTo>
                <a:lnTo>
                  <a:pt x="1339" y="246"/>
                </a:lnTo>
                <a:lnTo>
                  <a:pt x="1339" y="243"/>
                </a:lnTo>
                <a:lnTo>
                  <a:pt x="1342" y="243"/>
                </a:lnTo>
                <a:lnTo>
                  <a:pt x="1342" y="241"/>
                </a:lnTo>
                <a:lnTo>
                  <a:pt x="1344" y="241"/>
                </a:lnTo>
                <a:lnTo>
                  <a:pt x="1344" y="238"/>
                </a:lnTo>
                <a:lnTo>
                  <a:pt x="1347" y="238"/>
                </a:lnTo>
                <a:lnTo>
                  <a:pt x="1347" y="235"/>
                </a:lnTo>
                <a:lnTo>
                  <a:pt x="1347" y="233"/>
                </a:lnTo>
                <a:lnTo>
                  <a:pt x="1347" y="230"/>
                </a:lnTo>
                <a:lnTo>
                  <a:pt x="1347" y="228"/>
                </a:lnTo>
                <a:lnTo>
                  <a:pt x="1347" y="225"/>
                </a:lnTo>
                <a:lnTo>
                  <a:pt x="1349" y="225"/>
                </a:lnTo>
                <a:lnTo>
                  <a:pt x="1349" y="222"/>
                </a:lnTo>
                <a:lnTo>
                  <a:pt x="1352" y="222"/>
                </a:lnTo>
                <a:lnTo>
                  <a:pt x="1352" y="220"/>
                </a:lnTo>
                <a:lnTo>
                  <a:pt x="1352" y="217"/>
                </a:lnTo>
                <a:lnTo>
                  <a:pt x="1352" y="215"/>
                </a:lnTo>
                <a:lnTo>
                  <a:pt x="1352" y="212"/>
                </a:lnTo>
                <a:lnTo>
                  <a:pt x="1352" y="209"/>
                </a:lnTo>
                <a:lnTo>
                  <a:pt x="1352" y="207"/>
                </a:lnTo>
                <a:lnTo>
                  <a:pt x="1352" y="204"/>
                </a:lnTo>
                <a:lnTo>
                  <a:pt x="1352" y="202"/>
                </a:lnTo>
                <a:lnTo>
                  <a:pt x="1355" y="202"/>
                </a:lnTo>
                <a:lnTo>
                  <a:pt x="1355" y="199"/>
                </a:lnTo>
                <a:lnTo>
                  <a:pt x="1355" y="196"/>
                </a:lnTo>
                <a:lnTo>
                  <a:pt x="1355" y="194"/>
                </a:lnTo>
                <a:lnTo>
                  <a:pt x="1355" y="191"/>
                </a:lnTo>
                <a:lnTo>
                  <a:pt x="1355" y="188"/>
                </a:lnTo>
                <a:lnTo>
                  <a:pt x="1357" y="188"/>
                </a:lnTo>
                <a:lnTo>
                  <a:pt x="1357" y="186"/>
                </a:lnTo>
                <a:lnTo>
                  <a:pt x="1360" y="186"/>
                </a:lnTo>
                <a:lnTo>
                  <a:pt x="1360" y="183"/>
                </a:lnTo>
                <a:lnTo>
                  <a:pt x="1360" y="181"/>
                </a:lnTo>
                <a:lnTo>
                  <a:pt x="1363" y="181"/>
                </a:lnTo>
                <a:lnTo>
                  <a:pt x="1363" y="178"/>
                </a:lnTo>
                <a:lnTo>
                  <a:pt x="1365" y="178"/>
                </a:lnTo>
                <a:lnTo>
                  <a:pt x="1365" y="175"/>
                </a:lnTo>
                <a:lnTo>
                  <a:pt x="1368" y="173"/>
                </a:lnTo>
                <a:lnTo>
                  <a:pt x="1368" y="170"/>
                </a:lnTo>
                <a:lnTo>
                  <a:pt x="1370" y="170"/>
                </a:lnTo>
                <a:lnTo>
                  <a:pt x="1370" y="168"/>
                </a:lnTo>
                <a:lnTo>
                  <a:pt x="1373" y="168"/>
                </a:lnTo>
                <a:lnTo>
                  <a:pt x="1373" y="165"/>
                </a:lnTo>
                <a:lnTo>
                  <a:pt x="1373" y="162"/>
                </a:lnTo>
                <a:lnTo>
                  <a:pt x="1373" y="160"/>
                </a:lnTo>
                <a:lnTo>
                  <a:pt x="1373" y="157"/>
                </a:lnTo>
                <a:lnTo>
                  <a:pt x="1376" y="157"/>
                </a:lnTo>
                <a:lnTo>
                  <a:pt x="1376" y="155"/>
                </a:lnTo>
                <a:lnTo>
                  <a:pt x="1373" y="155"/>
                </a:lnTo>
                <a:lnTo>
                  <a:pt x="1373" y="152"/>
                </a:lnTo>
                <a:lnTo>
                  <a:pt x="1373" y="149"/>
                </a:lnTo>
                <a:lnTo>
                  <a:pt x="1373" y="147"/>
                </a:lnTo>
                <a:lnTo>
                  <a:pt x="1373" y="144"/>
                </a:lnTo>
                <a:lnTo>
                  <a:pt x="1376" y="141"/>
                </a:lnTo>
                <a:lnTo>
                  <a:pt x="1376" y="139"/>
                </a:lnTo>
                <a:lnTo>
                  <a:pt x="1378" y="139"/>
                </a:lnTo>
                <a:lnTo>
                  <a:pt x="1378" y="136"/>
                </a:lnTo>
                <a:lnTo>
                  <a:pt x="1378" y="134"/>
                </a:lnTo>
                <a:lnTo>
                  <a:pt x="1381" y="134"/>
                </a:lnTo>
                <a:lnTo>
                  <a:pt x="1381" y="131"/>
                </a:lnTo>
                <a:lnTo>
                  <a:pt x="1381" y="128"/>
                </a:lnTo>
                <a:lnTo>
                  <a:pt x="1381" y="126"/>
                </a:lnTo>
                <a:lnTo>
                  <a:pt x="1383" y="126"/>
                </a:lnTo>
                <a:lnTo>
                  <a:pt x="1383" y="123"/>
                </a:lnTo>
                <a:lnTo>
                  <a:pt x="1386" y="123"/>
                </a:lnTo>
                <a:lnTo>
                  <a:pt x="1386" y="121"/>
                </a:lnTo>
                <a:lnTo>
                  <a:pt x="1389" y="121"/>
                </a:lnTo>
                <a:lnTo>
                  <a:pt x="1391" y="121"/>
                </a:lnTo>
                <a:lnTo>
                  <a:pt x="1391" y="123"/>
                </a:lnTo>
                <a:lnTo>
                  <a:pt x="1394" y="123"/>
                </a:lnTo>
                <a:lnTo>
                  <a:pt x="1396" y="123"/>
                </a:lnTo>
                <a:lnTo>
                  <a:pt x="1394" y="126"/>
                </a:lnTo>
                <a:lnTo>
                  <a:pt x="1396" y="126"/>
                </a:lnTo>
                <a:lnTo>
                  <a:pt x="1396" y="128"/>
                </a:lnTo>
                <a:lnTo>
                  <a:pt x="1396" y="131"/>
                </a:lnTo>
                <a:lnTo>
                  <a:pt x="1396" y="134"/>
                </a:lnTo>
                <a:lnTo>
                  <a:pt x="1396" y="136"/>
                </a:lnTo>
                <a:lnTo>
                  <a:pt x="1396" y="139"/>
                </a:lnTo>
                <a:lnTo>
                  <a:pt x="1396" y="141"/>
                </a:lnTo>
                <a:lnTo>
                  <a:pt x="1399" y="141"/>
                </a:lnTo>
                <a:lnTo>
                  <a:pt x="1399" y="144"/>
                </a:lnTo>
                <a:lnTo>
                  <a:pt x="1396" y="144"/>
                </a:lnTo>
                <a:lnTo>
                  <a:pt x="1396" y="147"/>
                </a:lnTo>
                <a:lnTo>
                  <a:pt x="1399" y="147"/>
                </a:lnTo>
                <a:lnTo>
                  <a:pt x="1402" y="147"/>
                </a:lnTo>
                <a:lnTo>
                  <a:pt x="1402" y="144"/>
                </a:lnTo>
                <a:lnTo>
                  <a:pt x="1404" y="144"/>
                </a:lnTo>
                <a:lnTo>
                  <a:pt x="1407" y="144"/>
                </a:lnTo>
                <a:lnTo>
                  <a:pt x="1407" y="141"/>
                </a:lnTo>
                <a:lnTo>
                  <a:pt x="1407" y="139"/>
                </a:lnTo>
                <a:lnTo>
                  <a:pt x="1407" y="136"/>
                </a:lnTo>
                <a:lnTo>
                  <a:pt x="1407" y="134"/>
                </a:lnTo>
                <a:lnTo>
                  <a:pt x="1404" y="134"/>
                </a:lnTo>
                <a:lnTo>
                  <a:pt x="1404" y="131"/>
                </a:lnTo>
                <a:lnTo>
                  <a:pt x="1404" y="128"/>
                </a:lnTo>
                <a:lnTo>
                  <a:pt x="1404" y="126"/>
                </a:lnTo>
                <a:lnTo>
                  <a:pt x="1404" y="123"/>
                </a:lnTo>
                <a:lnTo>
                  <a:pt x="1402" y="123"/>
                </a:lnTo>
                <a:lnTo>
                  <a:pt x="1402" y="121"/>
                </a:lnTo>
                <a:lnTo>
                  <a:pt x="1404" y="121"/>
                </a:lnTo>
                <a:lnTo>
                  <a:pt x="1402" y="121"/>
                </a:lnTo>
                <a:lnTo>
                  <a:pt x="1404" y="121"/>
                </a:lnTo>
                <a:lnTo>
                  <a:pt x="1404" y="118"/>
                </a:lnTo>
                <a:lnTo>
                  <a:pt x="1407" y="115"/>
                </a:lnTo>
                <a:lnTo>
                  <a:pt x="1407" y="113"/>
                </a:lnTo>
                <a:lnTo>
                  <a:pt x="1410" y="113"/>
                </a:lnTo>
                <a:lnTo>
                  <a:pt x="1412" y="113"/>
                </a:lnTo>
                <a:lnTo>
                  <a:pt x="1415" y="113"/>
                </a:lnTo>
                <a:lnTo>
                  <a:pt x="1417" y="113"/>
                </a:lnTo>
                <a:lnTo>
                  <a:pt x="1420" y="113"/>
                </a:lnTo>
                <a:lnTo>
                  <a:pt x="1423" y="113"/>
                </a:lnTo>
                <a:lnTo>
                  <a:pt x="1423" y="115"/>
                </a:lnTo>
                <a:lnTo>
                  <a:pt x="1423" y="113"/>
                </a:lnTo>
                <a:lnTo>
                  <a:pt x="1423" y="115"/>
                </a:lnTo>
                <a:lnTo>
                  <a:pt x="1425" y="115"/>
                </a:lnTo>
                <a:lnTo>
                  <a:pt x="1425" y="113"/>
                </a:lnTo>
                <a:lnTo>
                  <a:pt x="1428" y="113"/>
                </a:lnTo>
                <a:lnTo>
                  <a:pt x="1428" y="115"/>
                </a:lnTo>
                <a:lnTo>
                  <a:pt x="1430" y="115"/>
                </a:lnTo>
                <a:lnTo>
                  <a:pt x="1428" y="115"/>
                </a:lnTo>
                <a:lnTo>
                  <a:pt x="1428" y="118"/>
                </a:lnTo>
                <a:lnTo>
                  <a:pt x="1428" y="121"/>
                </a:lnTo>
                <a:lnTo>
                  <a:pt x="1425" y="121"/>
                </a:lnTo>
                <a:lnTo>
                  <a:pt x="1425" y="123"/>
                </a:lnTo>
                <a:lnTo>
                  <a:pt x="1423" y="123"/>
                </a:lnTo>
                <a:lnTo>
                  <a:pt x="1423" y="126"/>
                </a:lnTo>
                <a:lnTo>
                  <a:pt x="1423" y="128"/>
                </a:lnTo>
                <a:lnTo>
                  <a:pt x="1423" y="131"/>
                </a:lnTo>
                <a:lnTo>
                  <a:pt x="1423" y="134"/>
                </a:lnTo>
                <a:lnTo>
                  <a:pt x="1420" y="134"/>
                </a:lnTo>
                <a:lnTo>
                  <a:pt x="1423" y="134"/>
                </a:lnTo>
                <a:lnTo>
                  <a:pt x="1423" y="136"/>
                </a:lnTo>
                <a:lnTo>
                  <a:pt x="1425" y="136"/>
                </a:lnTo>
                <a:lnTo>
                  <a:pt x="1423" y="136"/>
                </a:lnTo>
                <a:lnTo>
                  <a:pt x="1423" y="139"/>
                </a:lnTo>
                <a:lnTo>
                  <a:pt x="1425" y="139"/>
                </a:lnTo>
                <a:lnTo>
                  <a:pt x="1428" y="139"/>
                </a:lnTo>
                <a:lnTo>
                  <a:pt x="1428" y="136"/>
                </a:lnTo>
                <a:lnTo>
                  <a:pt x="1428" y="139"/>
                </a:lnTo>
                <a:lnTo>
                  <a:pt x="1425" y="139"/>
                </a:lnTo>
                <a:lnTo>
                  <a:pt x="1425" y="141"/>
                </a:lnTo>
                <a:lnTo>
                  <a:pt x="1428" y="141"/>
                </a:lnTo>
                <a:lnTo>
                  <a:pt x="1428" y="144"/>
                </a:lnTo>
                <a:lnTo>
                  <a:pt x="1430" y="144"/>
                </a:lnTo>
                <a:lnTo>
                  <a:pt x="1433" y="147"/>
                </a:lnTo>
                <a:lnTo>
                  <a:pt x="1436" y="147"/>
                </a:lnTo>
                <a:lnTo>
                  <a:pt x="1436" y="149"/>
                </a:lnTo>
                <a:lnTo>
                  <a:pt x="1438" y="149"/>
                </a:lnTo>
                <a:lnTo>
                  <a:pt x="1438" y="152"/>
                </a:lnTo>
                <a:lnTo>
                  <a:pt x="1441" y="152"/>
                </a:lnTo>
                <a:lnTo>
                  <a:pt x="1441" y="155"/>
                </a:lnTo>
                <a:lnTo>
                  <a:pt x="1443" y="155"/>
                </a:lnTo>
                <a:lnTo>
                  <a:pt x="1443" y="157"/>
                </a:lnTo>
                <a:lnTo>
                  <a:pt x="1446" y="157"/>
                </a:lnTo>
                <a:lnTo>
                  <a:pt x="1446" y="155"/>
                </a:lnTo>
                <a:lnTo>
                  <a:pt x="1449" y="155"/>
                </a:lnTo>
                <a:lnTo>
                  <a:pt x="1451" y="155"/>
                </a:lnTo>
                <a:lnTo>
                  <a:pt x="1454" y="155"/>
                </a:lnTo>
                <a:lnTo>
                  <a:pt x="1454" y="152"/>
                </a:lnTo>
                <a:lnTo>
                  <a:pt x="1457" y="152"/>
                </a:lnTo>
                <a:lnTo>
                  <a:pt x="1459" y="149"/>
                </a:lnTo>
                <a:lnTo>
                  <a:pt x="1462" y="149"/>
                </a:lnTo>
                <a:lnTo>
                  <a:pt x="1462" y="147"/>
                </a:lnTo>
                <a:lnTo>
                  <a:pt x="1459" y="147"/>
                </a:lnTo>
                <a:lnTo>
                  <a:pt x="1457" y="147"/>
                </a:lnTo>
                <a:lnTo>
                  <a:pt x="1457" y="144"/>
                </a:lnTo>
                <a:lnTo>
                  <a:pt x="1457" y="141"/>
                </a:lnTo>
                <a:lnTo>
                  <a:pt x="1457" y="139"/>
                </a:lnTo>
                <a:lnTo>
                  <a:pt x="1454" y="139"/>
                </a:lnTo>
                <a:lnTo>
                  <a:pt x="1454" y="136"/>
                </a:lnTo>
                <a:lnTo>
                  <a:pt x="1454" y="134"/>
                </a:lnTo>
                <a:lnTo>
                  <a:pt x="1454" y="131"/>
                </a:lnTo>
                <a:lnTo>
                  <a:pt x="1454" y="128"/>
                </a:lnTo>
                <a:lnTo>
                  <a:pt x="1457" y="128"/>
                </a:lnTo>
                <a:lnTo>
                  <a:pt x="1457" y="131"/>
                </a:lnTo>
                <a:lnTo>
                  <a:pt x="1457" y="128"/>
                </a:lnTo>
                <a:lnTo>
                  <a:pt x="1459" y="128"/>
                </a:lnTo>
                <a:lnTo>
                  <a:pt x="1462" y="128"/>
                </a:lnTo>
                <a:lnTo>
                  <a:pt x="1462" y="126"/>
                </a:lnTo>
                <a:lnTo>
                  <a:pt x="1464" y="126"/>
                </a:lnTo>
                <a:lnTo>
                  <a:pt x="1464" y="128"/>
                </a:lnTo>
                <a:lnTo>
                  <a:pt x="1467" y="128"/>
                </a:lnTo>
                <a:lnTo>
                  <a:pt x="1467" y="131"/>
                </a:lnTo>
                <a:lnTo>
                  <a:pt x="1470" y="131"/>
                </a:lnTo>
                <a:lnTo>
                  <a:pt x="1472" y="131"/>
                </a:lnTo>
                <a:lnTo>
                  <a:pt x="1472" y="134"/>
                </a:lnTo>
                <a:lnTo>
                  <a:pt x="1472" y="131"/>
                </a:lnTo>
                <a:lnTo>
                  <a:pt x="1475" y="131"/>
                </a:lnTo>
                <a:lnTo>
                  <a:pt x="1475" y="128"/>
                </a:lnTo>
                <a:lnTo>
                  <a:pt x="1477" y="128"/>
                </a:lnTo>
                <a:lnTo>
                  <a:pt x="1480" y="128"/>
                </a:lnTo>
                <a:lnTo>
                  <a:pt x="1480" y="131"/>
                </a:lnTo>
                <a:lnTo>
                  <a:pt x="1477" y="131"/>
                </a:lnTo>
                <a:lnTo>
                  <a:pt x="1477" y="134"/>
                </a:lnTo>
                <a:lnTo>
                  <a:pt x="1477" y="136"/>
                </a:lnTo>
                <a:lnTo>
                  <a:pt x="1477" y="139"/>
                </a:lnTo>
                <a:lnTo>
                  <a:pt x="1477" y="141"/>
                </a:lnTo>
                <a:lnTo>
                  <a:pt x="1480" y="141"/>
                </a:lnTo>
                <a:lnTo>
                  <a:pt x="1483" y="141"/>
                </a:lnTo>
                <a:lnTo>
                  <a:pt x="1485" y="141"/>
                </a:lnTo>
                <a:lnTo>
                  <a:pt x="1488" y="141"/>
                </a:lnTo>
                <a:lnTo>
                  <a:pt x="1490" y="141"/>
                </a:lnTo>
                <a:lnTo>
                  <a:pt x="1490" y="139"/>
                </a:lnTo>
                <a:lnTo>
                  <a:pt x="1490" y="136"/>
                </a:lnTo>
                <a:lnTo>
                  <a:pt x="1493" y="136"/>
                </a:lnTo>
                <a:lnTo>
                  <a:pt x="1493" y="134"/>
                </a:lnTo>
                <a:lnTo>
                  <a:pt x="1496" y="134"/>
                </a:lnTo>
                <a:lnTo>
                  <a:pt x="1496" y="131"/>
                </a:lnTo>
                <a:lnTo>
                  <a:pt x="1496" y="128"/>
                </a:lnTo>
                <a:lnTo>
                  <a:pt x="1498" y="128"/>
                </a:lnTo>
                <a:lnTo>
                  <a:pt x="1496" y="128"/>
                </a:lnTo>
                <a:lnTo>
                  <a:pt x="1496" y="126"/>
                </a:lnTo>
                <a:lnTo>
                  <a:pt x="1493" y="126"/>
                </a:lnTo>
                <a:lnTo>
                  <a:pt x="1493" y="123"/>
                </a:lnTo>
                <a:lnTo>
                  <a:pt x="1493" y="121"/>
                </a:lnTo>
                <a:lnTo>
                  <a:pt x="1493" y="118"/>
                </a:lnTo>
                <a:lnTo>
                  <a:pt x="1493" y="115"/>
                </a:lnTo>
                <a:lnTo>
                  <a:pt x="1496" y="115"/>
                </a:lnTo>
                <a:lnTo>
                  <a:pt x="1496" y="113"/>
                </a:lnTo>
                <a:lnTo>
                  <a:pt x="1498" y="113"/>
                </a:lnTo>
                <a:lnTo>
                  <a:pt x="1501" y="113"/>
                </a:lnTo>
                <a:lnTo>
                  <a:pt x="1503" y="113"/>
                </a:lnTo>
                <a:lnTo>
                  <a:pt x="1506" y="113"/>
                </a:lnTo>
                <a:lnTo>
                  <a:pt x="1506" y="115"/>
                </a:lnTo>
                <a:lnTo>
                  <a:pt x="1509" y="115"/>
                </a:lnTo>
                <a:lnTo>
                  <a:pt x="1511" y="115"/>
                </a:lnTo>
                <a:lnTo>
                  <a:pt x="1514" y="115"/>
                </a:lnTo>
                <a:lnTo>
                  <a:pt x="1514" y="118"/>
                </a:lnTo>
                <a:lnTo>
                  <a:pt x="1511" y="118"/>
                </a:lnTo>
                <a:lnTo>
                  <a:pt x="1511" y="121"/>
                </a:lnTo>
                <a:lnTo>
                  <a:pt x="1514" y="121"/>
                </a:lnTo>
                <a:lnTo>
                  <a:pt x="1514" y="123"/>
                </a:lnTo>
                <a:lnTo>
                  <a:pt x="1517" y="123"/>
                </a:lnTo>
                <a:lnTo>
                  <a:pt x="1517" y="126"/>
                </a:lnTo>
                <a:lnTo>
                  <a:pt x="1519" y="126"/>
                </a:lnTo>
                <a:lnTo>
                  <a:pt x="1519" y="128"/>
                </a:lnTo>
                <a:lnTo>
                  <a:pt x="1522" y="128"/>
                </a:lnTo>
                <a:lnTo>
                  <a:pt x="1524" y="128"/>
                </a:lnTo>
                <a:lnTo>
                  <a:pt x="1527" y="128"/>
                </a:lnTo>
                <a:lnTo>
                  <a:pt x="1530" y="128"/>
                </a:lnTo>
                <a:lnTo>
                  <a:pt x="1530" y="126"/>
                </a:lnTo>
                <a:lnTo>
                  <a:pt x="1530" y="123"/>
                </a:lnTo>
                <a:lnTo>
                  <a:pt x="1532" y="123"/>
                </a:lnTo>
                <a:lnTo>
                  <a:pt x="1530" y="123"/>
                </a:lnTo>
                <a:lnTo>
                  <a:pt x="1530" y="121"/>
                </a:lnTo>
                <a:lnTo>
                  <a:pt x="1532" y="121"/>
                </a:lnTo>
                <a:lnTo>
                  <a:pt x="1535" y="121"/>
                </a:lnTo>
                <a:lnTo>
                  <a:pt x="1535" y="118"/>
                </a:lnTo>
                <a:lnTo>
                  <a:pt x="1537" y="118"/>
                </a:lnTo>
                <a:lnTo>
                  <a:pt x="1535" y="118"/>
                </a:lnTo>
                <a:lnTo>
                  <a:pt x="1537" y="118"/>
                </a:lnTo>
                <a:lnTo>
                  <a:pt x="1540" y="118"/>
                </a:lnTo>
                <a:lnTo>
                  <a:pt x="1540" y="121"/>
                </a:lnTo>
                <a:lnTo>
                  <a:pt x="1543" y="121"/>
                </a:lnTo>
                <a:lnTo>
                  <a:pt x="1543" y="123"/>
                </a:lnTo>
                <a:lnTo>
                  <a:pt x="1540" y="123"/>
                </a:lnTo>
                <a:lnTo>
                  <a:pt x="1543" y="123"/>
                </a:lnTo>
                <a:lnTo>
                  <a:pt x="1540" y="123"/>
                </a:lnTo>
                <a:lnTo>
                  <a:pt x="1540" y="126"/>
                </a:lnTo>
                <a:lnTo>
                  <a:pt x="1537" y="126"/>
                </a:lnTo>
                <a:lnTo>
                  <a:pt x="1537" y="128"/>
                </a:lnTo>
                <a:lnTo>
                  <a:pt x="1535" y="128"/>
                </a:lnTo>
                <a:lnTo>
                  <a:pt x="1532" y="128"/>
                </a:lnTo>
                <a:lnTo>
                  <a:pt x="1530" y="128"/>
                </a:lnTo>
                <a:lnTo>
                  <a:pt x="1530" y="131"/>
                </a:lnTo>
                <a:lnTo>
                  <a:pt x="1530" y="134"/>
                </a:lnTo>
                <a:lnTo>
                  <a:pt x="1527" y="134"/>
                </a:lnTo>
                <a:lnTo>
                  <a:pt x="1524" y="136"/>
                </a:lnTo>
                <a:lnTo>
                  <a:pt x="1522" y="136"/>
                </a:lnTo>
                <a:lnTo>
                  <a:pt x="1522" y="139"/>
                </a:lnTo>
                <a:lnTo>
                  <a:pt x="1519" y="139"/>
                </a:lnTo>
                <a:lnTo>
                  <a:pt x="1519" y="141"/>
                </a:lnTo>
                <a:lnTo>
                  <a:pt x="1517" y="144"/>
                </a:lnTo>
                <a:lnTo>
                  <a:pt x="1514" y="144"/>
                </a:lnTo>
                <a:lnTo>
                  <a:pt x="1511" y="144"/>
                </a:lnTo>
                <a:lnTo>
                  <a:pt x="1511" y="147"/>
                </a:lnTo>
                <a:lnTo>
                  <a:pt x="1509" y="147"/>
                </a:lnTo>
                <a:lnTo>
                  <a:pt x="1511" y="147"/>
                </a:lnTo>
                <a:lnTo>
                  <a:pt x="1511" y="149"/>
                </a:lnTo>
                <a:lnTo>
                  <a:pt x="1509" y="149"/>
                </a:lnTo>
                <a:lnTo>
                  <a:pt x="1509" y="152"/>
                </a:lnTo>
                <a:lnTo>
                  <a:pt x="1506" y="152"/>
                </a:lnTo>
                <a:lnTo>
                  <a:pt x="1506" y="155"/>
                </a:lnTo>
                <a:lnTo>
                  <a:pt x="1503" y="155"/>
                </a:lnTo>
                <a:lnTo>
                  <a:pt x="1503" y="157"/>
                </a:lnTo>
                <a:lnTo>
                  <a:pt x="1501" y="157"/>
                </a:lnTo>
                <a:lnTo>
                  <a:pt x="1503" y="157"/>
                </a:lnTo>
                <a:lnTo>
                  <a:pt x="1506" y="157"/>
                </a:lnTo>
                <a:lnTo>
                  <a:pt x="1509" y="157"/>
                </a:lnTo>
                <a:lnTo>
                  <a:pt x="1509" y="160"/>
                </a:lnTo>
                <a:lnTo>
                  <a:pt x="1511" y="160"/>
                </a:lnTo>
                <a:lnTo>
                  <a:pt x="1511" y="157"/>
                </a:lnTo>
                <a:lnTo>
                  <a:pt x="1511" y="160"/>
                </a:lnTo>
                <a:lnTo>
                  <a:pt x="1514" y="160"/>
                </a:lnTo>
                <a:lnTo>
                  <a:pt x="1517" y="160"/>
                </a:lnTo>
                <a:lnTo>
                  <a:pt x="1517" y="157"/>
                </a:lnTo>
                <a:lnTo>
                  <a:pt x="1519" y="157"/>
                </a:lnTo>
                <a:lnTo>
                  <a:pt x="1522" y="157"/>
                </a:lnTo>
                <a:lnTo>
                  <a:pt x="1522" y="160"/>
                </a:lnTo>
                <a:lnTo>
                  <a:pt x="1524" y="160"/>
                </a:lnTo>
                <a:lnTo>
                  <a:pt x="1527" y="160"/>
                </a:lnTo>
                <a:lnTo>
                  <a:pt x="1527" y="162"/>
                </a:lnTo>
                <a:lnTo>
                  <a:pt x="1524" y="165"/>
                </a:lnTo>
                <a:lnTo>
                  <a:pt x="1522" y="165"/>
                </a:lnTo>
                <a:lnTo>
                  <a:pt x="1522" y="168"/>
                </a:lnTo>
                <a:lnTo>
                  <a:pt x="1519" y="168"/>
                </a:lnTo>
                <a:lnTo>
                  <a:pt x="1519" y="165"/>
                </a:lnTo>
                <a:lnTo>
                  <a:pt x="1519" y="168"/>
                </a:lnTo>
                <a:lnTo>
                  <a:pt x="1517" y="170"/>
                </a:lnTo>
                <a:lnTo>
                  <a:pt x="1517" y="173"/>
                </a:lnTo>
                <a:lnTo>
                  <a:pt x="1517" y="175"/>
                </a:lnTo>
                <a:lnTo>
                  <a:pt x="1519" y="178"/>
                </a:lnTo>
                <a:lnTo>
                  <a:pt x="1519" y="181"/>
                </a:lnTo>
                <a:lnTo>
                  <a:pt x="1519" y="183"/>
                </a:lnTo>
                <a:lnTo>
                  <a:pt x="1519" y="186"/>
                </a:lnTo>
                <a:lnTo>
                  <a:pt x="1522" y="186"/>
                </a:lnTo>
                <a:lnTo>
                  <a:pt x="1519" y="186"/>
                </a:lnTo>
                <a:lnTo>
                  <a:pt x="1517" y="186"/>
                </a:lnTo>
                <a:lnTo>
                  <a:pt x="1517" y="188"/>
                </a:lnTo>
                <a:lnTo>
                  <a:pt x="1517" y="191"/>
                </a:lnTo>
                <a:lnTo>
                  <a:pt x="1514" y="191"/>
                </a:lnTo>
                <a:lnTo>
                  <a:pt x="1514" y="194"/>
                </a:lnTo>
                <a:lnTo>
                  <a:pt x="1511" y="194"/>
                </a:lnTo>
                <a:lnTo>
                  <a:pt x="1509" y="196"/>
                </a:lnTo>
                <a:lnTo>
                  <a:pt x="1506" y="196"/>
                </a:lnTo>
                <a:lnTo>
                  <a:pt x="1509" y="199"/>
                </a:lnTo>
                <a:lnTo>
                  <a:pt x="1506" y="196"/>
                </a:lnTo>
                <a:lnTo>
                  <a:pt x="1506" y="199"/>
                </a:lnTo>
                <a:lnTo>
                  <a:pt x="1506" y="202"/>
                </a:lnTo>
                <a:lnTo>
                  <a:pt x="1503" y="202"/>
                </a:lnTo>
                <a:lnTo>
                  <a:pt x="1503" y="204"/>
                </a:lnTo>
                <a:lnTo>
                  <a:pt x="1501" y="204"/>
                </a:lnTo>
                <a:lnTo>
                  <a:pt x="1501" y="207"/>
                </a:lnTo>
                <a:lnTo>
                  <a:pt x="1503" y="209"/>
                </a:lnTo>
                <a:lnTo>
                  <a:pt x="1503" y="212"/>
                </a:lnTo>
                <a:lnTo>
                  <a:pt x="1506" y="212"/>
                </a:lnTo>
                <a:lnTo>
                  <a:pt x="1509" y="215"/>
                </a:lnTo>
                <a:lnTo>
                  <a:pt x="1511" y="215"/>
                </a:lnTo>
                <a:lnTo>
                  <a:pt x="1511" y="217"/>
                </a:lnTo>
                <a:lnTo>
                  <a:pt x="1514" y="217"/>
                </a:lnTo>
                <a:lnTo>
                  <a:pt x="1517" y="217"/>
                </a:lnTo>
                <a:lnTo>
                  <a:pt x="1519" y="217"/>
                </a:lnTo>
                <a:lnTo>
                  <a:pt x="1519" y="215"/>
                </a:lnTo>
                <a:lnTo>
                  <a:pt x="1522" y="215"/>
                </a:lnTo>
                <a:lnTo>
                  <a:pt x="1524" y="212"/>
                </a:lnTo>
                <a:lnTo>
                  <a:pt x="1524" y="209"/>
                </a:lnTo>
                <a:lnTo>
                  <a:pt x="1527" y="209"/>
                </a:lnTo>
                <a:lnTo>
                  <a:pt x="1527" y="207"/>
                </a:lnTo>
                <a:lnTo>
                  <a:pt x="1530" y="207"/>
                </a:lnTo>
                <a:lnTo>
                  <a:pt x="1532" y="207"/>
                </a:lnTo>
                <a:lnTo>
                  <a:pt x="1532" y="204"/>
                </a:lnTo>
                <a:lnTo>
                  <a:pt x="1535" y="204"/>
                </a:lnTo>
                <a:lnTo>
                  <a:pt x="1537" y="204"/>
                </a:lnTo>
                <a:lnTo>
                  <a:pt x="1537" y="202"/>
                </a:lnTo>
                <a:lnTo>
                  <a:pt x="1537" y="199"/>
                </a:lnTo>
                <a:lnTo>
                  <a:pt x="1540" y="199"/>
                </a:lnTo>
                <a:lnTo>
                  <a:pt x="1540" y="196"/>
                </a:lnTo>
                <a:lnTo>
                  <a:pt x="1543" y="196"/>
                </a:lnTo>
                <a:lnTo>
                  <a:pt x="1543" y="194"/>
                </a:lnTo>
                <a:lnTo>
                  <a:pt x="1545" y="194"/>
                </a:lnTo>
                <a:lnTo>
                  <a:pt x="1548" y="194"/>
                </a:lnTo>
                <a:lnTo>
                  <a:pt x="1550" y="194"/>
                </a:lnTo>
                <a:lnTo>
                  <a:pt x="1553" y="194"/>
                </a:lnTo>
                <a:lnTo>
                  <a:pt x="1556" y="194"/>
                </a:lnTo>
                <a:lnTo>
                  <a:pt x="1556" y="196"/>
                </a:lnTo>
                <a:lnTo>
                  <a:pt x="1558" y="196"/>
                </a:lnTo>
                <a:lnTo>
                  <a:pt x="1558" y="199"/>
                </a:lnTo>
                <a:lnTo>
                  <a:pt x="1561" y="199"/>
                </a:lnTo>
                <a:lnTo>
                  <a:pt x="1561" y="202"/>
                </a:lnTo>
                <a:lnTo>
                  <a:pt x="1564" y="202"/>
                </a:lnTo>
                <a:lnTo>
                  <a:pt x="1564" y="204"/>
                </a:lnTo>
                <a:lnTo>
                  <a:pt x="1564" y="207"/>
                </a:lnTo>
                <a:lnTo>
                  <a:pt x="1564" y="209"/>
                </a:lnTo>
                <a:lnTo>
                  <a:pt x="1564" y="212"/>
                </a:lnTo>
                <a:lnTo>
                  <a:pt x="1564" y="215"/>
                </a:lnTo>
                <a:lnTo>
                  <a:pt x="1564" y="217"/>
                </a:lnTo>
                <a:lnTo>
                  <a:pt x="1564" y="220"/>
                </a:lnTo>
                <a:lnTo>
                  <a:pt x="1561" y="220"/>
                </a:lnTo>
                <a:lnTo>
                  <a:pt x="1558" y="220"/>
                </a:lnTo>
                <a:lnTo>
                  <a:pt x="1558" y="222"/>
                </a:lnTo>
                <a:lnTo>
                  <a:pt x="1558" y="225"/>
                </a:lnTo>
                <a:lnTo>
                  <a:pt x="1558" y="228"/>
                </a:lnTo>
                <a:lnTo>
                  <a:pt x="1558" y="230"/>
                </a:lnTo>
                <a:lnTo>
                  <a:pt x="1556" y="233"/>
                </a:lnTo>
                <a:lnTo>
                  <a:pt x="1553" y="235"/>
                </a:lnTo>
                <a:lnTo>
                  <a:pt x="1553" y="238"/>
                </a:lnTo>
                <a:lnTo>
                  <a:pt x="1550" y="238"/>
                </a:lnTo>
                <a:lnTo>
                  <a:pt x="1550" y="241"/>
                </a:lnTo>
                <a:lnTo>
                  <a:pt x="1550" y="243"/>
                </a:lnTo>
                <a:lnTo>
                  <a:pt x="1550" y="246"/>
                </a:lnTo>
                <a:lnTo>
                  <a:pt x="1550" y="249"/>
                </a:lnTo>
                <a:lnTo>
                  <a:pt x="1550" y="251"/>
                </a:lnTo>
                <a:lnTo>
                  <a:pt x="1548" y="251"/>
                </a:lnTo>
                <a:lnTo>
                  <a:pt x="1545" y="251"/>
                </a:lnTo>
                <a:lnTo>
                  <a:pt x="1545" y="254"/>
                </a:lnTo>
                <a:lnTo>
                  <a:pt x="1548" y="254"/>
                </a:lnTo>
                <a:lnTo>
                  <a:pt x="1550" y="256"/>
                </a:lnTo>
                <a:lnTo>
                  <a:pt x="1553" y="256"/>
                </a:lnTo>
                <a:lnTo>
                  <a:pt x="1556" y="256"/>
                </a:lnTo>
                <a:lnTo>
                  <a:pt x="1556" y="254"/>
                </a:lnTo>
                <a:lnTo>
                  <a:pt x="1556" y="251"/>
                </a:lnTo>
                <a:lnTo>
                  <a:pt x="1558" y="251"/>
                </a:lnTo>
                <a:lnTo>
                  <a:pt x="1558" y="249"/>
                </a:lnTo>
                <a:lnTo>
                  <a:pt x="1558" y="246"/>
                </a:lnTo>
                <a:lnTo>
                  <a:pt x="1561" y="246"/>
                </a:lnTo>
                <a:lnTo>
                  <a:pt x="1561" y="243"/>
                </a:lnTo>
                <a:lnTo>
                  <a:pt x="1564" y="243"/>
                </a:lnTo>
                <a:lnTo>
                  <a:pt x="1566" y="241"/>
                </a:lnTo>
                <a:lnTo>
                  <a:pt x="1566" y="238"/>
                </a:lnTo>
                <a:lnTo>
                  <a:pt x="1566" y="235"/>
                </a:lnTo>
                <a:lnTo>
                  <a:pt x="1566" y="233"/>
                </a:lnTo>
                <a:lnTo>
                  <a:pt x="1569" y="233"/>
                </a:lnTo>
                <a:lnTo>
                  <a:pt x="1571" y="233"/>
                </a:lnTo>
                <a:lnTo>
                  <a:pt x="1571" y="230"/>
                </a:lnTo>
                <a:lnTo>
                  <a:pt x="1574" y="230"/>
                </a:lnTo>
                <a:lnTo>
                  <a:pt x="1577" y="230"/>
                </a:lnTo>
                <a:lnTo>
                  <a:pt x="1579" y="230"/>
                </a:lnTo>
                <a:lnTo>
                  <a:pt x="1579" y="228"/>
                </a:lnTo>
                <a:lnTo>
                  <a:pt x="1582" y="228"/>
                </a:lnTo>
                <a:lnTo>
                  <a:pt x="1579" y="228"/>
                </a:lnTo>
                <a:lnTo>
                  <a:pt x="1582" y="228"/>
                </a:lnTo>
                <a:lnTo>
                  <a:pt x="1584" y="228"/>
                </a:lnTo>
                <a:lnTo>
                  <a:pt x="1587" y="228"/>
                </a:lnTo>
                <a:lnTo>
                  <a:pt x="1590" y="228"/>
                </a:lnTo>
                <a:lnTo>
                  <a:pt x="1592" y="228"/>
                </a:lnTo>
                <a:lnTo>
                  <a:pt x="1595" y="228"/>
                </a:lnTo>
                <a:lnTo>
                  <a:pt x="1595" y="225"/>
                </a:lnTo>
                <a:lnTo>
                  <a:pt x="1595" y="228"/>
                </a:lnTo>
                <a:lnTo>
                  <a:pt x="1595" y="225"/>
                </a:lnTo>
                <a:lnTo>
                  <a:pt x="1597" y="225"/>
                </a:lnTo>
                <a:lnTo>
                  <a:pt x="1597" y="228"/>
                </a:lnTo>
                <a:lnTo>
                  <a:pt x="1595" y="228"/>
                </a:lnTo>
                <a:lnTo>
                  <a:pt x="1597" y="228"/>
                </a:lnTo>
                <a:lnTo>
                  <a:pt x="1595" y="228"/>
                </a:lnTo>
                <a:lnTo>
                  <a:pt x="1595" y="230"/>
                </a:lnTo>
                <a:lnTo>
                  <a:pt x="1595" y="233"/>
                </a:lnTo>
                <a:lnTo>
                  <a:pt x="1597" y="233"/>
                </a:lnTo>
                <a:lnTo>
                  <a:pt x="1597" y="235"/>
                </a:lnTo>
                <a:lnTo>
                  <a:pt x="1597" y="238"/>
                </a:lnTo>
                <a:lnTo>
                  <a:pt x="1600" y="238"/>
                </a:lnTo>
                <a:lnTo>
                  <a:pt x="1600" y="241"/>
                </a:lnTo>
                <a:lnTo>
                  <a:pt x="1600" y="243"/>
                </a:lnTo>
                <a:lnTo>
                  <a:pt x="1600" y="246"/>
                </a:lnTo>
                <a:lnTo>
                  <a:pt x="1600" y="249"/>
                </a:lnTo>
                <a:lnTo>
                  <a:pt x="1600" y="251"/>
                </a:lnTo>
                <a:lnTo>
                  <a:pt x="1597" y="251"/>
                </a:lnTo>
                <a:lnTo>
                  <a:pt x="1597" y="254"/>
                </a:lnTo>
                <a:lnTo>
                  <a:pt x="1597" y="256"/>
                </a:lnTo>
                <a:lnTo>
                  <a:pt x="1595" y="256"/>
                </a:lnTo>
                <a:lnTo>
                  <a:pt x="1595" y="259"/>
                </a:lnTo>
                <a:lnTo>
                  <a:pt x="1592" y="259"/>
                </a:lnTo>
                <a:lnTo>
                  <a:pt x="1590" y="259"/>
                </a:lnTo>
                <a:lnTo>
                  <a:pt x="1590" y="262"/>
                </a:lnTo>
                <a:lnTo>
                  <a:pt x="1587" y="262"/>
                </a:lnTo>
                <a:lnTo>
                  <a:pt x="1584" y="262"/>
                </a:lnTo>
                <a:lnTo>
                  <a:pt x="1582" y="262"/>
                </a:lnTo>
                <a:lnTo>
                  <a:pt x="1579" y="262"/>
                </a:lnTo>
                <a:lnTo>
                  <a:pt x="1577" y="262"/>
                </a:lnTo>
                <a:lnTo>
                  <a:pt x="1577" y="264"/>
                </a:lnTo>
                <a:lnTo>
                  <a:pt x="1574" y="264"/>
                </a:lnTo>
                <a:lnTo>
                  <a:pt x="1574" y="262"/>
                </a:lnTo>
                <a:lnTo>
                  <a:pt x="1571" y="262"/>
                </a:lnTo>
                <a:lnTo>
                  <a:pt x="1571" y="264"/>
                </a:lnTo>
                <a:lnTo>
                  <a:pt x="1569" y="264"/>
                </a:lnTo>
                <a:lnTo>
                  <a:pt x="1569" y="267"/>
                </a:lnTo>
                <a:lnTo>
                  <a:pt x="1569" y="269"/>
                </a:lnTo>
                <a:lnTo>
                  <a:pt x="1566" y="269"/>
                </a:lnTo>
                <a:lnTo>
                  <a:pt x="1566" y="272"/>
                </a:lnTo>
                <a:lnTo>
                  <a:pt x="1566" y="275"/>
                </a:lnTo>
                <a:lnTo>
                  <a:pt x="1566" y="277"/>
                </a:lnTo>
                <a:lnTo>
                  <a:pt x="1564" y="277"/>
                </a:lnTo>
                <a:lnTo>
                  <a:pt x="1564" y="280"/>
                </a:lnTo>
                <a:lnTo>
                  <a:pt x="1561" y="280"/>
                </a:lnTo>
                <a:lnTo>
                  <a:pt x="1561" y="282"/>
                </a:lnTo>
                <a:lnTo>
                  <a:pt x="1561" y="285"/>
                </a:lnTo>
                <a:lnTo>
                  <a:pt x="1561" y="288"/>
                </a:lnTo>
                <a:lnTo>
                  <a:pt x="1561" y="290"/>
                </a:lnTo>
                <a:lnTo>
                  <a:pt x="1558" y="290"/>
                </a:lnTo>
                <a:lnTo>
                  <a:pt x="1558" y="293"/>
                </a:lnTo>
                <a:lnTo>
                  <a:pt x="1564" y="293"/>
                </a:lnTo>
                <a:lnTo>
                  <a:pt x="1561" y="293"/>
                </a:lnTo>
                <a:lnTo>
                  <a:pt x="1558" y="293"/>
                </a:lnTo>
                <a:lnTo>
                  <a:pt x="1558" y="296"/>
                </a:lnTo>
                <a:lnTo>
                  <a:pt x="1558" y="298"/>
                </a:lnTo>
                <a:lnTo>
                  <a:pt x="1556" y="298"/>
                </a:lnTo>
                <a:lnTo>
                  <a:pt x="1556" y="301"/>
                </a:lnTo>
                <a:lnTo>
                  <a:pt x="1556" y="303"/>
                </a:lnTo>
                <a:lnTo>
                  <a:pt x="1556" y="306"/>
                </a:lnTo>
                <a:lnTo>
                  <a:pt x="1556" y="309"/>
                </a:lnTo>
                <a:lnTo>
                  <a:pt x="1556" y="311"/>
                </a:lnTo>
                <a:lnTo>
                  <a:pt x="1556" y="314"/>
                </a:lnTo>
                <a:lnTo>
                  <a:pt x="1556" y="316"/>
                </a:lnTo>
                <a:lnTo>
                  <a:pt x="1553" y="316"/>
                </a:lnTo>
                <a:lnTo>
                  <a:pt x="1550" y="316"/>
                </a:lnTo>
                <a:lnTo>
                  <a:pt x="1550" y="319"/>
                </a:lnTo>
                <a:lnTo>
                  <a:pt x="1548" y="319"/>
                </a:lnTo>
                <a:lnTo>
                  <a:pt x="1550" y="322"/>
                </a:lnTo>
                <a:lnTo>
                  <a:pt x="1548" y="322"/>
                </a:lnTo>
                <a:lnTo>
                  <a:pt x="1548" y="324"/>
                </a:lnTo>
                <a:lnTo>
                  <a:pt x="1550" y="324"/>
                </a:lnTo>
                <a:lnTo>
                  <a:pt x="1550" y="327"/>
                </a:lnTo>
                <a:lnTo>
                  <a:pt x="1548" y="327"/>
                </a:lnTo>
                <a:lnTo>
                  <a:pt x="1548" y="330"/>
                </a:lnTo>
                <a:lnTo>
                  <a:pt x="1550" y="330"/>
                </a:lnTo>
                <a:lnTo>
                  <a:pt x="1553" y="330"/>
                </a:lnTo>
                <a:lnTo>
                  <a:pt x="1553" y="332"/>
                </a:lnTo>
                <a:lnTo>
                  <a:pt x="1556" y="332"/>
                </a:lnTo>
                <a:lnTo>
                  <a:pt x="1556" y="335"/>
                </a:lnTo>
                <a:lnTo>
                  <a:pt x="1558" y="335"/>
                </a:lnTo>
                <a:lnTo>
                  <a:pt x="1558" y="337"/>
                </a:lnTo>
                <a:lnTo>
                  <a:pt x="1561" y="337"/>
                </a:lnTo>
                <a:lnTo>
                  <a:pt x="1564" y="337"/>
                </a:lnTo>
                <a:lnTo>
                  <a:pt x="1564" y="335"/>
                </a:lnTo>
                <a:lnTo>
                  <a:pt x="1564" y="332"/>
                </a:lnTo>
                <a:lnTo>
                  <a:pt x="1566" y="332"/>
                </a:lnTo>
                <a:lnTo>
                  <a:pt x="1566" y="330"/>
                </a:lnTo>
                <a:lnTo>
                  <a:pt x="1569" y="330"/>
                </a:lnTo>
                <a:lnTo>
                  <a:pt x="1571" y="330"/>
                </a:lnTo>
                <a:lnTo>
                  <a:pt x="1571" y="332"/>
                </a:lnTo>
                <a:lnTo>
                  <a:pt x="1574" y="332"/>
                </a:lnTo>
                <a:lnTo>
                  <a:pt x="1577" y="332"/>
                </a:lnTo>
                <a:lnTo>
                  <a:pt x="1577" y="330"/>
                </a:lnTo>
                <a:lnTo>
                  <a:pt x="1579" y="330"/>
                </a:lnTo>
                <a:lnTo>
                  <a:pt x="1582" y="327"/>
                </a:lnTo>
                <a:lnTo>
                  <a:pt x="1584" y="327"/>
                </a:lnTo>
                <a:lnTo>
                  <a:pt x="1584" y="324"/>
                </a:lnTo>
                <a:lnTo>
                  <a:pt x="1587" y="324"/>
                </a:lnTo>
                <a:lnTo>
                  <a:pt x="1590" y="324"/>
                </a:lnTo>
                <a:lnTo>
                  <a:pt x="1590" y="322"/>
                </a:lnTo>
                <a:lnTo>
                  <a:pt x="1590" y="324"/>
                </a:lnTo>
                <a:lnTo>
                  <a:pt x="1590" y="322"/>
                </a:lnTo>
                <a:lnTo>
                  <a:pt x="1590" y="319"/>
                </a:lnTo>
                <a:lnTo>
                  <a:pt x="1592" y="319"/>
                </a:lnTo>
                <a:lnTo>
                  <a:pt x="1592" y="316"/>
                </a:lnTo>
                <a:lnTo>
                  <a:pt x="1592" y="319"/>
                </a:lnTo>
                <a:lnTo>
                  <a:pt x="1595" y="319"/>
                </a:lnTo>
                <a:lnTo>
                  <a:pt x="1595" y="316"/>
                </a:lnTo>
                <a:lnTo>
                  <a:pt x="1597" y="316"/>
                </a:lnTo>
                <a:lnTo>
                  <a:pt x="1600" y="316"/>
                </a:lnTo>
                <a:lnTo>
                  <a:pt x="1603" y="316"/>
                </a:lnTo>
                <a:lnTo>
                  <a:pt x="1603" y="319"/>
                </a:lnTo>
                <a:lnTo>
                  <a:pt x="1605" y="319"/>
                </a:lnTo>
                <a:lnTo>
                  <a:pt x="1605" y="322"/>
                </a:lnTo>
                <a:lnTo>
                  <a:pt x="1608" y="322"/>
                </a:lnTo>
                <a:lnTo>
                  <a:pt x="1608" y="324"/>
                </a:lnTo>
                <a:lnTo>
                  <a:pt x="1611" y="324"/>
                </a:lnTo>
                <a:lnTo>
                  <a:pt x="1611" y="327"/>
                </a:lnTo>
                <a:lnTo>
                  <a:pt x="1613" y="327"/>
                </a:lnTo>
                <a:lnTo>
                  <a:pt x="1616" y="327"/>
                </a:lnTo>
                <a:lnTo>
                  <a:pt x="1616" y="330"/>
                </a:lnTo>
                <a:lnTo>
                  <a:pt x="1618" y="330"/>
                </a:lnTo>
                <a:lnTo>
                  <a:pt x="1621" y="330"/>
                </a:lnTo>
                <a:lnTo>
                  <a:pt x="1624" y="330"/>
                </a:lnTo>
                <a:lnTo>
                  <a:pt x="1626" y="330"/>
                </a:lnTo>
                <a:lnTo>
                  <a:pt x="1629" y="330"/>
                </a:lnTo>
                <a:lnTo>
                  <a:pt x="1629" y="332"/>
                </a:lnTo>
                <a:lnTo>
                  <a:pt x="1631" y="332"/>
                </a:lnTo>
                <a:lnTo>
                  <a:pt x="1631" y="335"/>
                </a:lnTo>
                <a:lnTo>
                  <a:pt x="1634" y="335"/>
                </a:lnTo>
                <a:lnTo>
                  <a:pt x="1634" y="337"/>
                </a:lnTo>
                <a:lnTo>
                  <a:pt x="1637" y="337"/>
                </a:lnTo>
                <a:lnTo>
                  <a:pt x="1634" y="337"/>
                </a:lnTo>
                <a:lnTo>
                  <a:pt x="1634" y="335"/>
                </a:lnTo>
                <a:lnTo>
                  <a:pt x="1637" y="335"/>
                </a:lnTo>
                <a:lnTo>
                  <a:pt x="1637" y="332"/>
                </a:lnTo>
                <a:lnTo>
                  <a:pt x="1639" y="332"/>
                </a:lnTo>
                <a:lnTo>
                  <a:pt x="1639" y="330"/>
                </a:lnTo>
                <a:lnTo>
                  <a:pt x="1642" y="330"/>
                </a:lnTo>
                <a:lnTo>
                  <a:pt x="1644" y="330"/>
                </a:lnTo>
                <a:lnTo>
                  <a:pt x="1644" y="332"/>
                </a:lnTo>
                <a:lnTo>
                  <a:pt x="1647" y="332"/>
                </a:lnTo>
                <a:lnTo>
                  <a:pt x="1650" y="332"/>
                </a:lnTo>
                <a:lnTo>
                  <a:pt x="1650" y="335"/>
                </a:lnTo>
                <a:lnTo>
                  <a:pt x="1650" y="332"/>
                </a:lnTo>
                <a:lnTo>
                  <a:pt x="1652" y="332"/>
                </a:lnTo>
                <a:lnTo>
                  <a:pt x="1652" y="330"/>
                </a:lnTo>
                <a:lnTo>
                  <a:pt x="1652" y="327"/>
                </a:lnTo>
                <a:lnTo>
                  <a:pt x="1655" y="327"/>
                </a:lnTo>
                <a:lnTo>
                  <a:pt x="1655" y="324"/>
                </a:lnTo>
                <a:lnTo>
                  <a:pt x="1657" y="322"/>
                </a:lnTo>
                <a:lnTo>
                  <a:pt x="1660" y="322"/>
                </a:lnTo>
                <a:lnTo>
                  <a:pt x="1660" y="319"/>
                </a:lnTo>
                <a:lnTo>
                  <a:pt x="1663" y="319"/>
                </a:lnTo>
                <a:lnTo>
                  <a:pt x="1663" y="322"/>
                </a:lnTo>
                <a:lnTo>
                  <a:pt x="1665" y="322"/>
                </a:lnTo>
                <a:lnTo>
                  <a:pt x="1668" y="322"/>
                </a:lnTo>
                <a:lnTo>
                  <a:pt x="1668" y="319"/>
                </a:lnTo>
                <a:lnTo>
                  <a:pt x="1668" y="316"/>
                </a:lnTo>
                <a:lnTo>
                  <a:pt x="1668" y="314"/>
                </a:lnTo>
                <a:lnTo>
                  <a:pt x="1668" y="311"/>
                </a:lnTo>
                <a:lnTo>
                  <a:pt x="1665" y="309"/>
                </a:lnTo>
                <a:lnTo>
                  <a:pt x="1665" y="306"/>
                </a:lnTo>
                <a:lnTo>
                  <a:pt x="1663" y="306"/>
                </a:lnTo>
                <a:lnTo>
                  <a:pt x="1660" y="306"/>
                </a:lnTo>
                <a:lnTo>
                  <a:pt x="1657" y="306"/>
                </a:lnTo>
                <a:lnTo>
                  <a:pt x="1657" y="303"/>
                </a:lnTo>
                <a:lnTo>
                  <a:pt x="1655" y="303"/>
                </a:lnTo>
                <a:lnTo>
                  <a:pt x="1652" y="301"/>
                </a:lnTo>
                <a:lnTo>
                  <a:pt x="1652" y="298"/>
                </a:lnTo>
                <a:lnTo>
                  <a:pt x="1650" y="298"/>
                </a:lnTo>
                <a:lnTo>
                  <a:pt x="1652" y="298"/>
                </a:lnTo>
                <a:lnTo>
                  <a:pt x="1652" y="296"/>
                </a:lnTo>
                <a:lnTo>
                  <a:pt x="1655" y="296"/>
                </a:lnTo>
                <a:lnTo>
                  <a:pt x="1655" y="293"/>
                </a:lnTo>
                <a:lnTo>
                  <a:pt x="1657" y="293"/>
                </a:lnTo>
                <a:lnTo>
                  <a:pt x="1660" y="293"/>
                </a:lnTo>
                <a:lnTo>
                  <a:pt x="1660" y="296"/>
                </a:lnTo>
                <a:lnTo>
                  <a:pt x="1660" y="298"/>
                </a:lnTo>
                <a:lnTo>
                  <a:pt x="1663" y="298"/>
                </a:lnTo>
                <a:lnTo>
                  <a:pt x="1663" y="301"/>
                </a:lnTo>
                <a:lnTo>
                  <a:pt x="1665" y="301"/>
                </a:lnTo>
                <a:lnTo>
                  <a:pt x="1665" y="303"/>
                </a:lnTo>
                <a:lnTo>
                  <a:pt x="1668" y="303"/>
                </a:lnTo>
                <a:lnTo>
                  <a:pt x="1671" y="303"/>
                </a:lnTo>
                <a:lnTo>
                  <a:pt x="1673" y="303"/>
                </a:lnTo>
                <a:lnTo>
                  <a:pt x="1673" y="306"/>
                </a:lnTo>
                <a:lnTo>
                  <a:pt x="1676" y="306"/>
                </a:lnTo>
                <a:lnTo>
                  <a:pt x="1676" y="303"/>
                </a:lnTo>
                <a:lnTo>
                  <a:pt x="1678" y="303"/>
                </a:lnTo>
                <a:lnTo>
                  <a:pt x="1678" y="306"/>
                </a:lnTo>
                <a:lnTo>
                  <a:pt x="1678" y="303"/>
                </a:lnTo>
                <a:lnTo>
                  <a:pt x="1681" y="303"/>
                </a:lnTo>
                <a:lnTo>
                  <a:pt x="1684" y="303"/>
                </a:lnTo>
                <a:lnTo>
                  <a:pt x="1686" y="303"/>
                </a:lnTo>
                <a:lnTo>
                  <a:pt x="1689" y="303"/>
                </a:lnTo>
                <a:lnTo>
                  <a:pt x="1691" y="303"/>
                </a:lnTo>
                <a:lnTo>
                  <a:pt x="1691" y="301"/>
                </a:lnTo>
                <a:lnTo>
                  <a:pt x="1694" y="301"/>
                </a:lnTo>
                <a:lnTo>
                  <a:pt x="1697" y="301"/>
                </a:lnTo>
                <a:lnTo>
                  <a:pt x="1697" y="303"/>
                </a:lnTo>
                <a:lnTo>
                  <a:pt x="1699" y="303"/>
                </a:lnTo>
                <a:lnTo>
                  <a:pt x="1699" y="301"/>
                </a:lnTo>
                <a:lnTo>
                  <a:pt x="1702" y="301"/>
                </a:lnTo>
                <a:lnTo>
                  <a:pt x="1704" y="301"/>
                </a:lnTo>
                <a:lnTo>
                  <a:pt x="1704" y="298"/>
                </a:lnTo>
                <a:lnTo>
                  <a:pt x="1707" y="298"/>
                </a:lnTo>
                <a:lnTo>
                  <a:pt x="1710" y="298"/>
                </a:lnTo>
                <a:lnTo>
                  <a:pt x="1710" y="301"/>
                </a:lnTo>
                <a:lnTo>
                  <a:pt x="1712" y="301"/>
                </a:lnTo>
                <a:lnTo>
                  <a:pt x="1715" y="301"/>
                </a:lnTo>
                <a:lnTo>
                  <a:pt x="1718" y="301"/>
                </a:lnTo>
                <a:lnTo>
                  <a:pt x="1718" y="303"/>
                </a:lnTo>
                <a:lnTo>
                  <a:pt x="1718" y="306"/>
                </a:lnTo>
                <a:lnTo>
                  <a:pt x="1715" y="306"/>
                </a:lnTo>
                <a:lnTo>
                  <a:pt x="1712" y="306"/>
                </a:lnTo>
                <a:lnTo>
                  <a:pt x="1712" y="309"/>
                </a:lnTo>
                <a:lnTo>
                  <a:pt x="1710" y="309"/>
                </a:lnTo>
                <a:lnTo>
                  <a:pt x="1710" y="311"/>
                </a:lnTo>
                <a:lnTo>
                  <a:pt x="1707" y="311"/>
                </a:lnTo>
                <a:lnTo>
                  <a:pt x="1704" y="311"/>
                </a:lnTo>
                <a:lnTo>
                  <a:pt x="1704" y="314"/>
                </a:lnTo>
                <a:lnTo>
                  <a:pt x="1702" y="314"/>
                </a:lnTo>
                <a:lnTo>
                  <a:pt x="1702" y="316"/>
                </a:lnTo>
                <a:lnTo>
                  <a:pt x="1699" y="316"/>
                </a:lnTo>
                <a:lnTo>
                  <a:pt x="1699" y="319"/>
                </a:lnTo>
                <a:lnTo>
                  <a:pt x="1699" y="322"/>
                </a:lnTo>
                <a:lnTo>
                  <a:pt x="1699" y="324"/>
                </a:lnTo>
                <a:lnTo>
                  <a:pt x="1699" y="327"/>
                </a:lnTo>
                <a:lnTo>
                  <a:pt x="1697" y="330"/>
                </a:lnTo>
                <a:lnTo>
                  <a:pt x="1697" y="332"/>
                </a:lnTo>
                <a:lnTo>
                  <a:pt x="1694" y="332"/>
                </a:lnTo>
                <a:lnTo>
                  <a:pt x="1694" y="335"/>
                </a:lnTo>
                <a:lnTo>
                  <a:pt x="1691" y="335"/>
                </a:lnTo>
                <a:lnTo>
                  <a:pt x="1691" y="337"/>
                </a:lnTo>
                <a:lnTo>
                  <a:pt x="1689" y="337"/>
                </a:lnTo>
                <a:lnTo>
                  <a:pt x="1686" y="337"/>
                </a:lnTo>
                <a:lnTo>
                  <a:pt x="1686" y="340"/>
                </a:lnTo>
                <a:lnTo>
                  <a:pt x="1686" y="343"/>
                </a:lnTo>
                <a:lnTo>
                  <a:pt x="1689" y="343"/>
                </a:lnTo>
                <a:lnTo>
                  <a:pt x="1689" y="345"/>
                </a:lnTo>
                <a:lnTo>
                  <a:pt x="1691" y="345"/>
                </a:lnTo>
                <a:lnTo>
                  <a:pt x="1691" y="348"/>
                </a:lnTo>
                <a:lnTo>
                  <a:pt x="1691" y="350"/>
                </a:lnTo>
                <a:lnTo>
                  <a:pt x="1689" y="350"/>
                </a:lnTo>
                <a:lnTo>
                  <a:pt x="1686" y="350"/>
                </a:lnTo>
                <a:lnTo>
                  <a:pt x="1684" y="350"/>
                </a:lnTo>
                <a:lnTo>
                  <a:pt x="1684" y="348"/>
                </a:lnTo>
                <a:lnTo>
                  <a:pt x="1684" y="350"/>
                </a:lnTo>
                <a:lnTo>
                  <a:pt x="1681" y="353"/>
                </a:lnTo>
                <a:lnTo>
                  <a:pt x="1681" y="356"/>
                </a:lnTo>
                <a:lnTo>
                  <a:pt x="1684" y="356"/>
                </a:lnTo>
                <a:lnTo>
                  <a:pt x="1684" y="353"/>
                </a:lnTo>
                <a:lnTo>
                  <a:pt x="1684" y="356"/>
                </a:lnTo>
                <a:lnTo>
                  <a:pt x="1686" y="356"/>
                </a:lnTo>
                <a:lnTo>
                  <a:pt x="1686" y="358"/>
                </a:lnTo>
                <a:lnTo>
                  <a:pt x="1689" y="358"/>
                </a:lnTo>
                <a:lnTo>
                  <a:pt x="1689" y="361"/>
                </a:lnTo>
                <a:lnTo>
                  <a:pt x="1691" y="361"/>
                </a:lnTo>
                <a:lnTo>
                  <a:pt x="1691" y="358"/>
                </a:lnTo>
                <a:lnTo>
                  <a:pt x="1694" y="358"/>
                </a:lnTo>
                <a:lnTo>
                  <a:pt x="1694" y="356"/>
                </a:lnTo>
                <a:lnTo>
                  <a:pt x="1694" y="358"/>
                </a:lnTo>
                <a:lnTo>
                  <a:pt x="1694" y="356"/>
                </a:lnTo>
                <a:lnTo>
                  <a:pt x="1697" y="356"/>
                </a:lnTo>
                <a:lnTo>
                  <a:pt x="1699" y="356"/>
                </a:lnTo>
                <a:lnTo>
                  <a:pt x="1699" y="358"/>
                </a:lnTo>
                <a:lnTo>
                  <a:pt x="1702" y="358"/>
                </a:lnTo>
                <a:lnTo>
                  <a:pt x="1699" y="358"/>
                </a:lnTo>
                <a:lnTo>
                  <a:pt x="1699" y="361"/>
                </a:lnTo>
                <a:lnTo>
                  <a:pt x="1699" y="363"/>
                </a:lnTo>
                <a:lnTo>
                  <a:pt x="1697" y="363"/>
                </a:lnTo>
                <a:lnTo>
                  <a:pt x="1699" y="363"/>
                </a:lnTo>
                <a:lnTo>
                  <a:pt x="1702" y="363"/>
                </a:lnTo>
                <a:lnTo>
                  <a:pt x="1702" y="366"/>
                </a:lnTo>
                <a:lnTo>
                  <a:pt x="1702" y="363"/>
                </a:lnTo>
                <a:lnTo>
                  <a:pt x="1704" y="363"/>
                </a:lnTo>
                <a:lnTo>
                  <a:pt x="1704" y="366"/>
                </a:lnTo>
                <a:lnTo>
                  <a:pt x="1707" y="366"/>
                </a:lnTo>
                <a:lnTo>
                  <a:pt x="1707" y="363"/>
                </a:lnTo>
                <a:lnTo>
                  <a:pt x="1707" y="361"/>
                </a:lnTo>
                <a:lnTo>
                  <a:pt x="1707" y="358"/>
                </a:lnTo>
                <a:lnTo>
                  <a:pt x="1710" y="358"/>
                </a:lnTo>
                <a:lnTo>
                  <a:pt x="1710" y="356"/>
                </a:lnTo>
                <a:lnTo>
                  <a:pt x="1710" y="353"/>
                </a:lnTo>
                <a:lnTo>
                  <a:pt x="1712" y="353"/>
                </a:lnTo>
                <a:lnTo>
                  <a:pt x="1715" y="353"/>
                </a:lnTo>
                <a:lnTo>
                  <a:pt x="1715" y="350"/>
                </a:lnTo>
                <a:lnTo>
                  <a:pt x="1718" y="350"/>
                </a:lnTo>
                <a:lnTo>
                  <a:pt x="1720" y="350"/>
                </a:lnTo>
                <a:lnTo>
                  <a:pt x="1720" y="348"/>
                </a:lnTo>
                <a:lnTo>
                  <a:pt x="1723" y="348"/>
                </a:lnTo>
                <a:lnTo>
                  <a:pt x="1723" y="345"/>
                </a:lnTo>
                <a:lnTo>
                  <a:pt x="1725" y="345"/>
                </a:lnTo>
                <a:lnTo>
                  <a:pt x="1725" y="343"/>
                </a:lnTo>
                <a:lnTo>
                  <a:pt x="1725" y="340"/>
                </a:lnTo>
                <a:lnTo>
                  <a:pt x="1728" y="340"/>
                </a:lnTo>
                <a:lnTo>
                  <a:pt x="1728" y="337"/>
                </a:lnTo>
                <a:lnTo>
                  <a:pt x="1731" y="337"/>
                </a:lnTo>
                <a:lnTo>
                  <a:pt x="1731" y="340"/>
                </a:lnTo>
                <a:lnTo>
                  <a:pt x="1728" y="340"/>
                </a:lnTo>
                <a:lnTo>
                  <a:pt x="1728" y="343"/>
                </a:lnTo>
                <a:lnTo>
                  <a:pt x="1728" y="345"/>
                </a:lnTo>
                <a:lnTo>
                  <a:pt x="1731" y="345"/>
                </a:lnTo>
                <a:lnTo>
                  <a:pt x="1733" y="345"/>
                </a:lnTo>
                <a:lnTo>
                  <a:pt x="1736" y="345"/>
                </a:lnTo>
                <a:lnTo>
                  <a:pt x="1738" y="345"/>
                </a:lnTo>
                <a:lnTo>
                  <a:pt x="1741" y="345"/>
                </a:lnTo>
                <a:lnTo>
                  <a:pt x="1744" y="345"/>
                </a:lnTo>
                <a:lnTo>
                  <a:pt x="1744" y="343"/>
                </a:lnTo>
                <a:lnTo>
                  <a:pt x="1746" y="343"/>
                </a:lnTo>
                <a:lnTo>
                  <a:pt x="1746" y="340"/>
                </a:lnTo>
                <a:lnTo>
                  <a:pt x="1744" y="337"/>
                </a:lnTo>
                <a:lnTo>
                  <a:pt x="1741" y="337"/>
                </a:lnTo>
                <a:lnTo>
                  <a:pt x="1744" y="337"/>
                </a:lnTo>
                <a:lnTo>
                  <a:pt x="1744" y="335"/>
                </a:lnTo>
                <a:lnTo>
                  <a:pt x="1744" y="332"/>
                </a:lnTo>
                <a:lnTo>
                  <a:pt x="1746" y="332"/>
                </a:lnTo>
                <a:lnTo>
                  <a:pt x="1746" y="330"/>
                </a:lnTo>
                <a:lnTo>
                  <a:pt x="1749" y="330"/>
                </a:lnTo>
                <a:lnTo>
                  <a:pt x="1751" y="330"/>
                </a:lnTo>
                <a:lnTo>
                  <a:pt x="1754" y="330"/>
                </a:lnTo>
                <a:lnTo>
                  <a:pt x="1754" y="332"/>
                </a:lnTo>
                <a:lnTo>
                  <a:pt x="1757" y="332"/>
                </a:lnTo>
                <a:lnTo>
                  <a:pt x="1757" y="335"/>
                </a:lnTo>
                <a:lnTo>
                  <a:pt x="1754" y="335"/>
                </a:lnTo>
                <a:lnTo>
                  <a:pt x="1754" y="337"/>
                </a:lnTo>
                <a:lnTo>
                  <a:pt x="1754" y="340"/>
                </a:lnTo>
                <a:lnTo>
                  <a:pt x="1754" y="343"/>
                </a:lnTo>
                <a:lnTo>
                  <a:pt x="1754" y="345"/>
                </a:lnTo>
                <a:lnTo>
                  <a:pt x="1751" y="345"/>
                </a:lnTo>
                <a:lnTo>
                  <a:pt x="1751" y="348"/>
                </a:lnTo>
                <a:lnTo>
                  <a:pt x="1749" y="348"/>
                </a:lnTo>
                <a:lnTo>
                  <a:pt x="1746" y="348"/>
                </a:lnTo>
                <a:lnTo>
                  <a:pt x="1746" y="350"/>
                </a:lnTo>
                <a:lnTo>
                  <a:pt x="1744" y="350"/>
                </a:lnTo>
                <a:lnTo>
                  <a:pt x="1744" y="353"/>
                </a:lnTo>
                <a:lnTo>
                  <a:pt x="1744" y="356"/>
                </a:lnTo>
                <a:lnTo>
                  <a:pt x="1741" y="356"/>
                </a:lnTo>
                <a:lnTo>
                  <a:pt x="1741" y="358"/>
                </a:lnTo>
                <a:lnTo>
                  <a:pt x="1738" y="358"/>
                </a:lnTo>
                <a:lnTo>
                  <a:pt x="1738" y="361"/>
                </a:lnTo>
                <a:lnTo>
                  <a:pt x="1736" y="363"/>
                </a:lnTo>
                <a:lnTo>
                  <a:pt x="1733" y="363"/>
                </a:lnTo>
                <a:lnTo>
                  <a:pt x="1733" y="366"/>
                </a:lnTo>
                <a:lnTo>
                  <a:pt x="1731" y="366"/>
                </a:lnTo>
                <a:lnTo>
                  <a:pt x="1731" y="369"/>
                </a:lnTo>
                <a:lnTo>
                  <a:pt x="1728" y="369"/>
                </a:lnTo>
                <a:lnTo>
                  <a:pt x="1728" y="371"/>
                </a:lnTo>
                <a:lnTo>
                  <a:pt x="1725" y="371"/>
                </a:lnTo>
                <a:lnTo>
                  <a:pt x="1723" y="371"/>
                </a:lnTo>
                <a:lnTo>
                  <a:pt x="1723" y="374"/>
                </a:lnTo>
                <a:lnTo>
                  <a:pt x="1720" y="374"/>
                </a:lnTo>
                <a:lnTo>
                  <a:pt x="1720" y="377"/>
                </a:lnTo>
                <a:lnTo>
                  <a:pt x="1718" y="377"/>
                </a:lnTo>
                <a:lnTo>
                  <a:pt x="1715" y="377"/>
                </a:lnTo>
                <a:lnTo>
                  <a:pt x="1712" y="377"/>
                </a:lnTo>
                <a:lnTo>
                  <a:pt x="1712" y="374"/>
                </a:lnTo>
                <a:lnTo>
                  <a:pt x="1712" y="371"/>
                </a:lnTo>
                <a:lnTo>
                  <a:pt x="1710" y="371"/>
                </a:lnTo>
                <a:lnTo>
                  <a:pt x="1710" y="374"/>
                </a:lnTo>
                <a:lnTo>
                  <a:pt x="1710" y="377"/>
                </a:lnTo>
                <a:lnTo>
                  <a:pt x="1712" y="377"/>
                </a:lnTo>
                <a:lnTo>
                  <a:pt x="1712" y="379"/>
                </a:lnTo>
                <a:lnTo>
                  <a:pt x="1715" y="379"/>
                </a:lnTo>
                <a:lnTo>
                  <a:pt x="1715" y="382"/>
                </a:lnTo>
                <a:lnTo>
                  <a:pt x="1718" y="382"/>
                </a:lnTo>
                <a:lnTo>
                  <a:pt x="1718" y="384"/>
                </a:lnTo>
                <a:lnTo>
                  <a:pt x="1720" y="384"/>
                </a:lnTo>
                <a:lnTo>
                  <a:pt x="1720" y="387"/>
                </a:lnTo>
                <a:lnTo>
                  <a:pt x="1720" y="390"/>
                </a:lnTo>
                <a:lnTo>
                  <a:pt x="1720" y="392"/>
                </a:lnTo>
                <a:lnTo>
                  <a:pt x="1720" y="395"/>
                </a:lnTo>
                <a:lnTo>
                  <a:pt x="1720" y="397"/>
                </a:lnTo>
                <a:lnTo>
                  <a:pt x="1718" y="397"/>
                </a:lnTo>
                <a:lnTo>
                  <a:pt x="1718" y="395"/>
                </a:lnTo>
                <a:lnTo>
                  <a:pt x="1715" y="395"/>
                </a:lnTo>
                <a:lnTo>
                  <a:pt x="1712" y="395"/>
                </a:lnTo>
                <a:lnTo>
                  <a:pt x="1712" y="392"/>
                </a:lnTo>
                <a:lnTo>
                  <a:pt x="1710" y="392"/>
                </a:lnTo>
                <a:lnTo>
                  <a:pt x="1710" y="395"/>
                </a:lnTo>
                <a:lnTo>
                  <a:pt x="1707" y="395"/>
                </a:lnTo>
                <a:lnTo>
                  <a:pt x="1704" y="395"/>
                </a:lnTo>
                <a:lnTo>
                  <a:pt x="1702" y="395"/>
                </a:lnTo>
                <a:lnTo>
                  <a:pt x="1702" y="397"/>
                </a:lnTo>
                <a:lnTo>
                  <a:pt x="1699" y="397"/>
                </a:lnTo>
                <a:lnTo>
                  <a:pt x="1699" y="400"/>
                </a:lnTo>
                <a:lnTo>
                  <a:pt x="1699" y="403"/>
                </a:lnTo>
                <a:lnTo>
                  <a:pt x="1699" y="405"/>
                </a:lnTo>
                <a:lnTo>
                  <a:pt x="1697" y="405"/>
                </a:lnTo>
                <a:lnTo>
                  <a:pt x="1697" y="408"/>
                </a:lnTo>
                <a:lnTo>
                  <a:pt x="1697" y="410"/>
                </a:lnTo>
                <a:lnTo>
                  <a:pt x="1697" y="413"/>
                </a:lnTo>
                <a:lnTo>
                  <a:pt x="1697" y="416"/>
                </a:lnTo>
                <a:lnTo>
                  <a:pt x="1699" y="418"/>
                </a:lnTo>
                <a:lnTo>
                  <a:pt x="1699" y="421"/>
                </a:lnTo>
                <a:lnTo>
                  <a:pt x="1702" y="424"/>
                </a:lnTo>
                <a:lnTo>
                  <a:pt x="1699" y="424"/>
                </a:lnTo>
                <a:lnTo>
                  <a:pt x="1697" y="424"/>
                </a:lnTo>
                <a:lnTo>
                  <a:pt x="1697" y="426"/>
                </a:lnTo>
                <a:lnTo>
                  <a:pt x="1697" y="429"/>
                </a:lnTo>
                <a:lnTo>
                  <a:pt x="1697" y="431"/>
                </a:lnTo>
                <a:lnTo>
                  <a:pt x="1694" y="431"/>
                </a:lnTo>
                <a:lnTo>
                  <a:pt x="1694" y="434"/>
                </a:lnTo>
                <a:lnTo>
                  <a:pt x="1694" y="437"/>
                </a:lnTo>
                <a:lnTo>
                  <a:pt x="1694" y="439"/>
                </a:lnTo>
                <a:lnTo>
                  <a:pt x="1691" y="439"/>
                </a:lnTo>
                <a:lnTo>
                  <a:pt x="1691" y="442"/>
                </a:lnTo>
                <a:lnTo>
                  <a:pt x="1689" y="442"/>
                </a:lnTo>
                <a:lnTo>
                  <a:pt x="1689" y="439"/>
                </a:lnTo>
                <a:lnTo>
                  <a:pt x="1686" y="439"/>
                </a:lnTo>
                <a:lnTo>
                  <a:pt x="1684" y="439"/>
                </a:lnTo>
                <a:lnTo>
                  <a:pt x="1684" y="437"/>
                </a:lnTo>
                <a:lnTo>
                  <a:pt x="1681" y="437"/>
                </a:lnTo>
                <a:lnTo>
                  <a:pt x="1681" y="434"/>
                </a:lnTo>
                <a:lnTo>
                  <a:pt x="1681" y="431"/>
                </a:lnTo>
                <a:lnTo>
                  <a:pt x="1678" y="431"/>
                </a:lnTo>
                <a:lnTo>
                  <a:pt x="1678" y="429"/>
                </a:lnTo>
                <a:lnTo>
                  <a:pt x="1678" y="426"/>
                </a:lnTo>
                <a:lnTo>
                  <a:pt x="1678" y="424"/>
                </a:lnTo>
                <a:lnTo>
                  <a:pt x="1676" y="424"/>
                </a:lnTo>
                <a:lnTo>
                  <a:pt x="1676" y="421"/>
                </a:lnTo>
                <a:lnTo>
                  <a:pt x="1673" y="421"/>
                </a:lnTo>
                <a:lnTo>
                  <a:pt x="1673" y="418"/>
                </a:lnTo>
                <a:lnTo>
                  <a:pt x="1671" y="418"/>
                </a:lnTo>
                <a:lnTo>
                  <a:pt x="1673" y="418"/>
                </a:lnTo>
                <a:lnTo>
                  <a:pt x="1676" y="416"/>
                </a:lnTo>
                <a:lnTo>
                  <a:pt x="1676" y="413"/>
                </a:lnTo>
                <a:lnTo>
                  <a:pt x="1673" y="413"/>
                </a:lnTo>
                <a:lnTo>
                  <a:pt x="1671" y="413"/>
                </a:lnTo>
                <a:lnTo>
                  <a:pt x="1671" y="416"/>
                </a:lnTo>
                <a:lnTo>
                  <a:pt x="1668" y="416"/>
                </a:lnTo>
                <a:lnTo>
                  <a:pt x="1665" y="416"/>
                </a:lnTo>
                <a:lnTo>
                  <a:pt x="1663" y="416"/>
                </a:lnTo>
                <a:lnTo>
                  <a:pt x="1660" y="416"/>
                </a:lnTo>
                <a:lnTo>
                  <a:pt x="1660" y="413"/>
                </a:lnTo>
                <a:lnTo>
                  <a:pt x="1657" y="413"/>
                </a:lnTo>
                <a:lnTo>
                  <a:pt x="1657" y="410"/>
                </a:lnTo>
                <a:lnTo>
                  <a:pt x="1655" y="408"/>
                </a:lnTo>
                <a:lnTo>
                  <a:pt x="1655" y="405"/>
                </a:lnTo>
                <a:lnTo>
                  <a:pt x="1652" y="405"/>
                </a:lnTo>
                <a:lnTo>
                  <a:pt x="1650" y="405"/>
                </a:lnTo>
                <a:lnTo>
                  <a:pt x="1647" y="405"/>
                </a:lnTo>
                <a:lnTo>
                  <a:pt x="1644" y="403"/>
                </a:lnTo>
                <a:lnTo>
                  <a:pt x="1642" y="403"/>
                </a:lnTo>
                <a:lnTo>
                  <a:pt x="1642" y="405"/>
                </a:lnTo>
                <a:lnTo>
                  <a:pt x="1642" y="408"/>
                </a:lnTo>
                <a:lnTo>
                  <a:pt x="1639" y="408"/>
                </a:lnTo>
                <a:lnTo>
                  <a:pt x="1642" y="408"/>
                </a:lnTo>
                <a:lnTo>
                  <a:pt x="1642" y="410"/>
                </a:lnTo>
                <a:lnTo>
                  <a:pt x="1647" y="413"/>
                </a:lnTo>
                <a:lnTo>
                  <a:pt x="1644" y="410"/>
                </a:lnTo>
                <a:lnTo>
                  <a:pt x="1642" y="408"/>
                </a:lnTo>
                <a:lnTo>
                  <a:pt x="1642" y="410"/>
                </a:lnTo>
                <a:lnTo>
                  <a:pt x="1639" y="410"/>
                </a:lnTo>
                <a:lnTo>
                  <a:pt x="1639" y="413"/>
                </a:lnTo>
                <a:lnTo>
                  <a:pt x="1637" y="413"/>
                </a:lnTo>
                <a:lnTo>
                  <a:pt x="1637" y="416"/>
                </a:lnTo>
                <a:lnTo>
                  <a:pt x="1639" y="416"/>
                </a:lnTo>
                <a:lnTo>
                  <a:pt x="1639" y="418"/>
                </a:lnTo>
                <a:lnTo>
                  <a:pt x="1642" y="418"/>
                </a:lnTo>
                <a:lnTo>
                  <a:pt x="1642" y="421"/>
                </a:lnTo>
                <a:lnTo>
                  <a:pt x="1644" y="421"/>
                </a:lnTo>
                <a:lnTo>
                  <a:pt x="1647" y="421"/>
                </a:lnTo>
                <a:lnTo>
                  <a:pt x="1647" y="418"/>
                </a:lnTo>
                <a:lnTo>
                  <a:pt x="1650" y="418"/>
                </a:lnTo>
                <a:lnTo>
                  <a:pt x="1650" y="421"/>
                </a:lnTo>
                <a:lnTo>
                  <a:pt x="1652" y="421"/>
                </a:lnTo>
                <a:lnTo>
                  <a:pt x="1650" y="421"/>
                </a:lnTo>
                <a:lnTo>
                  <a:pt x="1652" y="424"/>
                </a:lnTo>
                <a:lnTo>
                  <a:pt x="1650" y="424"/>
                </a:lnTo>
                <a:lnTo>
                  <a:pt x="1647" y="424"/>
                </a:lnTo>
                <a:lnTo>
                  <a:pt x="1647" y="421"/>
                </a:lnTo>
                <a:lnTo>
                  <a:pt x="1644" y="421"/>
                </a:lnTo>
                <a:lnTo>
                  <a:pt x="1644" y="424"/>
                </a:lnTo>
                <a:lnTo>
                  <a:pt x="1642" y="424"/>
                </a:lnTo>
                <a:lnTo>
                  <a:pt x="1642" y="426"/>
                </a:lnTo>
                <a:lnTo>
                  <a:pt x="1639" y="429"/>
                </a:lnTo>
                <a:lnTo>
                  <a:pt x="1639" y="431"/>
                </a:lnTo>
                <a:lnTo>
                  <a:pt x="1639" y="434"/>
                </a:lnTo>
                <a:lnTo>
                  <a:pt x="1637" y="437"/>
                </a:lnTo>
                <a:lnTo>
                  <a:pt x="1639" y="437"/>
                </a:lnTo>
                <a:lnTo>
                  <a:pt x="1637" y="437"/>
                </a:lnTo>
                <a:lnTo>
                  <a:pt x="1637" y="439"/>
                </a:lnTo>
                <a:lnTo>
                  <a:pt x="1637" y="442"/>
                </a:lnTo>
                <a:lnTo>
                  <a:pt x="1639" y="442"/>
                </a:lnTo>
                <a:lnTo>
                  <a:pt x="1639" y="444"/>
                </a:lnTo>
                <a:lnTo>
                  <a:pt x="1637" y="444"/>
                </a:lnTo>
                <a:lnTo>
                  <a:pt x="1637" y="447"/>
                </a:lnTo>
                <a:lnTo>
                  <a:pt x="1634" y="447"/>
                </a:lnTo>
                <a:lnTo>
                  <a:pt x="1631" y="444"/>
                </a:lnTo>
                <a:lnTo>
                  <a:pt x="1631" y="447"/>
                </a:lnTo>
                <a:lnTo>
                  <a:pt x="1634" y="447"/>
                </a:lnTo>
                <a:lnTo>
                  <a:pt x="1637" y="447"/>
                </a:lnTo>
                <a:lnTo>
                  <a:pt x="1637" y="450"/>
                </a:lnTo>
                <a:lnTo>
                  <a:pt x="1639" y="450"/>
                </a:lnTo>
                <a:lnTo>
                  <a:pt x="1639" y="452"/>
                </a:lnTo>
                <a:lnTo>
                  <a:pt x="1639" y="450"/>
                </a:lnTo>
                <a:lnTo>
                  <a:pt x="1639" y="447"/>
                </a:lnTo>
                <a:lnTo>
                  <a:pt x="1642" y="447"/>
                </a:lnTo>
                <a:lnTo>
                  <a:pt x="1642" y="444"/>
                </a:lnTo>
                <a:lnTo>
                  <a:pt x="1644" y="444"/>
                </a:lnTo>
                <a:lnTo>
                  <a:pt x="1647" y="444"/>
                </a:lnTo>
                <a:lnTo>
                  <a:pt x="1647" y="442"/>
                </a:lnTo>
                <a:lnTo>
                  <a:pt x="1650" y="442"/>
                </a:lnTo>
                <a:lnTo>
                  <a:pt x="1652" y="442"/>
                </a:lnTo>
                <a:lnTo>
                  <a:pt x="1655" y="442"/>
                </a:lnTo>
                <a:lnTo>
                  <a:pt x="1657" y="442"/>
                </a:lnTo>
                <a:lnTo>
                  <a:pt x="1660" y="442"/>
                </a:lnTo>
                <a:lnTo>
                  <a:pt x="1663" y="442"/>
                </a:lnTo>
                <a:lnTo>
                  <a:pt x="1665" y="442"/>
                </a:lnTo>
                <a:lnTo>
                  <a:pt x="1665" y="444"/>
                </a:lnTo>
                <a:lnTo>
                  <a:pt x="1663" y="444"/>
                </a:lnTo>
                <a:lnTo>
                  <a:pt x="1660" y="444"/>
                </a:lnTo>
                <a:lnTo>
                  <a:pt x="1660" y="447"/>
                </a:lnTo>
                <a:lnTo>
                  <a:pt x="1657" y="447"/>
                </a:lnTo>
                <a:lnTo>
                  <a:pt x="1657" y="450"/>
                </a:lnTo>
                <a:lnTo>
                  <a:pt x="1657" y="447"/>
                </a:lnTo>
                <a:lnTo>
                  <a:pt x="1657" y="450"/>
                </a:lnTo>
                <a:lnTo>
                  <a:pt x="1657" y="447"/>
                </a:lnTo>
                <a:lnTo>
                  <a:pt x="1655" y="447"/>
                </a:lnTo>
                <a:lnTo>
                  <a:pt x="1655" y="450"/>
                </a:lnTo>
                <a:lnTo>
                  <a:pt x="1655" y="452"/>
                </a:lnTo>
                <a:lnTo>
                  <a:pt x="1655" y="455"/>
                </a:lnTo>
                <a:lnTo>
                  <a:pt x="1657" y="455"/>
                </a:lnTo>
                <a:lnTo>
                  <a:pt x="1657" y="458"/>
                </a:lnTo>
                <a:lnTo>
                  <a:pt x="1660" y="458"/>
                </a:lnTo>
                <a:lnTo>
                  <a:pt x="1663" y="458"/>
                </a:lnTo>
                <a:lnTo>
                  <a:pt x="1660" y="458"/>
                </a:lnTo>
                <a:lnTo>
                  <a:pt x="1660" y="460"/>
                </a:lnTo>
                <a:lnTo>
                  <a:pt x="1657" y="460"/>
                </a:lnTo>
                <a:lnTo>
                  <a:pt x="1657" y="463"/>
                </a:lnTo>
                <a:lnTo>
                  <a:pt x="1655" y="463"/>
                </a:lnTo>
                <a:lnTo>
                  <a:pt x="1652" y="465"/>
                </a:lnTo>
                <a:lnTo>
                  <a:pt x="1650" y="463"/>
                </a:lnTo>
                <a:lnTo>
                  <a:pt x="1650" y="460"/>
                </a:lnTo>
                <a:lnTo>
                  <a:pt x="1650" y="463"/>
                </a:lnTo>
                <a:lnTo>
                  <a:pt x="1647" y="463"/>
                </a:lnTo>
                <a:lnTo>
                  <a:pt x="1650" y="463"/>
                </a:lnTo>
                <a:lnTo>
                  <a:pt x="1650" y="465"/>
                </a:lnTo>
                <a:lnTo>
                  <a:pt x="1650" y="468"/>
                </a:lnTo>
                <a:lnTo>
                  <a:pt x="1650" y="471"/>
                </a:lnTo>
                <a:lnTo>
                  <a:pt x="1652" y="471"/>
                </a:lnTo>
                <a:lnTo>
                  <a:pt x="1652" y="473"/>
                </a:lnTo>
                <a:lnTo>
                  <a:pt x="1655" y="473"/>
                </a:lnTo>
                <a:lnTo>
                  <a:pt x="1657" y="473"/>
                </a:lnTo>
                <a:lnTo>
                  <a:pt x="1657" y="476"/>
                </a:lnTo>
                <a:lnTo>
                  <a:pt x="1657" y="478"/>
                </a:lnTo>
                <a:lnTo>
                  <a:pt x="1660" y="478"/>
                </a:lnTo>
                <a:lnTo>
                  <a:pt x="1660" y="481"/>
                </a:lnTo>
                <a:lnTo>
                  <a:pt x="1660" y="484"/>
                </a:lnTo>
                <a:lnTo>
                  <a:pt x="1657" y="484"/>
                </a:lnTo>
                <a:lnTo>
                  <a:pt x="1655" y="484"/>
                </a:lnTo>
                <a:lnTo>
                  <a:pt x="1652" y="484"/>
                </a:lnTo>
                <a:lnTo>
                  <a:pt x="1652" y="481"/>
                </a:lnTo>
                <a:lnTo>
                  <a:pt x="1650" y="481"/>
                </a:lnTo>
                <a:lnTo>
                  <a:pt x="1650" y="478"/>
                </a:lnTo>
                <a:lnTo>
                  <a:pt x="1647" y="478"/>
                </a:lnTo>
                <a:lnTo>
                  <a:pt x="1644" y="476"/>
                </a:lnTo>
                <a:lnTo>
                  <a:pt x="1642" y="476"/>
                </a:lnTo>
                <a:lnTo>
                  <a:pt x="1642" y="478"/>
                </a:lnTo>
                <a:lnTo>
                  <a:pt x="1639" y="478"/>
                </a:lnTo>
                <a:lnTo>
                  <a:pt x="1637" y="478"/>
                </a:lnTo>
                <a:lnTo>
                  <a:pt x="1637" y="476"/>
                </a:lnTo>
                <a:lnTo>
                  <a:pt x="1637" y="478"/>
                </a:lnTo>
                <a:lnTo>
                  <a:pt x="1637" y="481"/>
                </a:lnTo>
                <a:lnTo>
                  <a:pt x="1637" y="484"/>
                </a:lnTo>
                <a:lnTo>
                  <a:pt x="1639" y="484"/>
                </a:lnTo>
                <a:lnTo>
                  <a:pt x="1639" y="486"/>
                </a:lnTo>
                <a:lnTo>
                  <a:pt x="1637" y="486"/>
                </a:lnTo>
                <a:lnTo>
                  <a:pt x="1637" y="489"/>
                </a:lnTo>
                <a:lnTo>
                  <a:pt x="1634" y="489"/>
                </a:lnTo>
                <a:lnTo>
                  <a:pt x="1634" y="491"/>
                </a:lnTo>
                <a:lnTo>
                  <a:pt x="1637" y="491"/>
                </a:lnTo>
                <a:lnTo>
                  <a:pt x="1637" y="489"/>
                </a:lnTo>
                <a:lnTo>
                  <a:pt x="1639" y="489"/>
                </a:lnTo>
                <a:lnTo>
                  <a:pt x="1637" y="491"/>
                </a:lnTo>
                <a:lnTo>
                  <a:pt x="1637" y="494"/>
                </a:lnTo>
                <a:lnTo>
                  <a:pt x="1634" y="494"/>
                </a:lnTo>
                <a:lnTo>
                  <a:pt x="1637" y="494"/>
                </a:lnTo>
                <a:lnTo>
                  <a:pt x="1637" y="491"/>
                </a:lnTo>
                <a:lnTo>
                  <a:pt x="1639" y="491"/>
                </a:lnTo>
                <a:lnTo>
                  <a:pt x="1642" y="494"/>
                </a:lnTo>
                <a:lnTo>
                  <a:pt x="1644" y="494"/>
                </a:lnTo>
                <a:lnTo>
                  <a:pt x="1644" y="491"/>
                </a:lnTo>
                <a:lnTo>
                  <a:pt x="1642" y="491"/>
                </a:lnTo>
                <a:lnTo>
                  <a:pt x="1642" y="489"/>
                </a:lnTo>
                <a:lnTo>
                  <a:pt x="1644" y="489"/>
                </a:lnTo>
                <a:lnTo>
                  <a:pt x="1644" y="486"/>
                </a:lnTo>
                <a:lnTo>
                  <a:pt x="1644" y="484"/>
                </a:lnTo>
                <a:lnTo>
                  <a:pt x="1647" y="484"/>
                </a:lnTo>
                <a:lnTo>
                  <a:pt x="1647" y="486"/>
                </a:lnTo>
                <a:lnTo>
                  <a:pt x="1647" y="489"/>
                </a:lnTo>
                <a:lnTo>
                  <a:pt x="1650" y="489"/>
                </a:lnTo>
                <a:lnTo>
                  <a:pt x="1652" y="489"/>
                </a:lnTo>
                <a:lnTo>
                  <a:pt x="1652" y="491"/>
                </a:lnTo>
                <a:lnTo>
                  <a:pt x="1655" y="491"/>
                </a:lnTo>
                <a:lnTo>
                  <a:pt x="1657" y="489"/>
                </a:lnTo>
                <a:lnTo>
                  <a:pt x="1660" y="489"/>
                </a:lnTo>
                <a:lnTo>
                  <a:pt x="1660" y="491"/>
                </a:lnTo>
                <a:lnTo>
                  <a:pt x="1663" y="491"/>
                </a:lnTo>
                <a:lnTo>
                  <a:pt x="1665" y="491"/>
                </a:lnTo>
                <a:lnTo>
                  <a:pt x="1668" y="491"/>
                </a:lnTo>
                <a:lnTo>
                  <a:pt x="1668" y="489"/>
                </a:lnTo>
                <a:lnTo>
                  <a:pt x="1671" y="489"/>
                </a:lnTo>
                <a:lnTo>
                  <a:pt x="1671" y="486"/>
                </a:lnTo>
                <a:lnTo>
                  <a:pt x="1671" y="484"/>
                </a:lnTo>
                <a:lnTo>
                  <a:pt x="1668" y="484"/>
                </a:lnTo>
                <a:lnTo>
                  <a:pt x="1671" y="484"/>
                </a:lnTo>
                <a:lnTo>
                  <a:pt x="1671" y="481"/>
                </a:lnTo>
                <a:lnTo>
                  <a:pt x="1668" y="481"/>
                </a:lnTo>
                <a:lnTo>
                  <a:pt x="1668" y="478"/>
                </a:lnTo>
                <a:lnTo>
                  <a:pt x="1665" y="478"/>
                </a:lnTo>
                <a:lnTo>
                  <a:pt x="1665" y="476"/>
                </a:lnTo>
                <a:lnTo>
                  <a:pt x="1665" y="473"/>
                </a:lnTo>
                <a:lnTo>
                  <a:pt x="1668" y="473"/>
                </a:lnTo>
                <a:lnTo>
                  <a:pt x="1671" y="471"/>
                </a:lnTo>
                <a:lnTo>
                  <a:pt x="1671" y="473"/>
                </a:lnTo>
                <a:lnTo>
                  <a:pt x="1671" y="471"/>
                </a:lnTo>
                <a:lnTo>
                  <a:pt x="1671" y="473"/>
                </a:lnTo>
                <a:lnTo>
                  <a:pt x="1673" y="473"/>
                </a:lnTo>
                <a:lnTo>
                  <a:pt x="1676" y="473"/>
                </a:lnTo>
                <a:lnTo>
                  <a:pt x="1676" y="476"/>
                </a:lnTo>
                <a:lnTo>
                  <a:pt x="1678" y="476"/>
                </a:lnTo>
                <a:lnTo>
                  <a:pt x="1681" y="476"/>
                </a:lnTo>
                <a:lnTo>
                  <a:pt x="1681" y="473"/>
                </a:lnTo>
                <a:lnTo>
                  <a:pt x="1678" y="473"/>
                </a:lnTo>
                <a:lnTo>
                  <a:pt x="1681" y="473"/>
                </a:lnTo>
                <a:lnTo>
                  <a:pt x="1681" y="476"/>
                </a:lnTo>
                <a:lnTo>
                  <a:pt x="1684" y="476"/>
                </a:lnTo>
                <a:lnTo>
                  <a:pt x="1684" y="478"/>
                </a:lnTo>
                <a:lnTo>
                  <a:pt x="1684" y="481"/>
                </a:lnTo>
                <a:lnTo>
                  <a:pt x="1686" y="481"/>
                </a:lnTo>
                <a:lnTo>
                  <a:pt x="1686" y="484"/>
                </a:lnTo>
                <a:lnTo>
                  <a:pt x="1689" y="484"/>
                </a:lnTo>
                <a:lnTo>
                  <a:pt x="1689" y="481"/>
                </a:lnTo>
                <a:lnTo>
                  <a:pt x="1689" y="478"/>
                </a:lnTo>
                <a:lnTo>
                  <a:pt x="1689" y="476"/>
                </a:lnTo>
                <a:lnTo>
                  <a:pt x="1689" y="473"/>
                </a:lnTo>
                <a:lnTo>
                  <a:pt x="1686" y="473"/>
                </a:lnTo>
                <a:lnTo>
                  <a:pt x="1686" y="471"/>
                </a:lnTo>
                <a:lnTo>
                  <a:pt x="1686" y="468"/>
                </a:lnTo>
                <a:lnTo>
                  <a:pt x="1689" y="468"/>
                </a:lnTo>
                <a:lnTo>
                  <a:pt x="1691" y="468"/>
                </a:lnTo>
                <a:lnTo>
                  <a:pt x="1694" y="468"/>
                </a:lnTo>
                <a:lnTo>
                  <a:pt x="1697" y="468"/>
                </a:lnTo>
                <a:lnTo>
                  <a:pt x="1697" y="471"/>
                </a:lnTo>
                <a:lnTo>
                  <a:pt x="1699" y="471"/>
                </a:lnTo>
                <a:lnTo>
                  <a:pt x="1699" y="473"/>
                </a:lnTo>
                <a:lnTo>
                  <a:pt x="1699" y="476"/>
                </a:lnTo>
                <a:lnTo>
                  <a:pt x="1702" y="476"/>
                </a:lnTo>
                <a:lnTo>
                  <a:pt x="1702" y="473"/>
                </a:lnTo>
                <a:lnTo>
                  <a:pt x="1702" y="471"/>
                </a:lnTo>
                <a:lnTo>
                  <a:pt x="1702" y="468"/>
                </a:lnTo>
                <a:lnTo>
                  <a:pt x="1704" y="468"/>
                </a:lnTo>
                <a:lnTo>
                  <a:pt x="1707" y="468"/>
                </a:lnTo>
                <a:lnTo>
                  <a:pt x="1710" y="468"/>
                </a:lnTo>
                <a:lnTo>
                  <a:pt x="1712" y="468"/>
                </a:lnTo>
                <a:lnTo>
                  <a:pt x="1715" y="468"/>
                </a:lnTo>
                <a:lnTo>
                  <a:pt x="1718" y="468"/>
                </a:lnTo>
                <a:lnTo>
                  <a:pt x="1718" y="465"/>
                </a:lnTo>
                <a:lnTo>
                  <a:pt x="1720" y="465"/>
                </a:lnTo>
                <a:lnTo>
                  <a:pt x="1723" y="465"/>
                </a:lnTo>
                <a:lnTo>
                  <a:pt x="1725" y="465"/>
                </a:lnTo>
                <a:lnTo>
                  <a:pt x="1725" y="468"/>
                </a:lnTo>
                <a:lnTo>
                  <a:pt x="1725" y="465"/>
                </a:lnTo>
                <a:lnTo>
                  <a:pt x="1725" y="468"/>
                </a:lnTo>
                <a:lnTo>
                  <a:pt x="1728" y="468"/>
                </a:lnTo>
                <a:lnTo>
                  <a:pt x="1731" y="468"/>
                </a:lnTo>
                <a:lnTo>
                  <a:pt x="1731" y="471"/>
                </a:lnTo>
                <a:lnTo>
                  <a:pt x="1733" y="471"/>
                </a:lnTo>
                <a:lnTo>
                  <a:pt x="1733" y="468"/>
                </a:lnTo>
                <a:lnTo>
                  <a:pt x="1736" y="468"/>
                </a:lnTo>
                <a:lnTo>
                  <a:pt x="1736" y="465"/>
                </a:lnTo>
                <a:lnTo>
                  <a:pt x="1736" y="463"/>
                </a:lnTo>
                <a:lnTo>
                  <a:pt x="1736" y="460"/>
                </a:lnTo>
                <a:lnTo>
                  <a:pt x="1738" y="460"/>
                </a:lnTo>
                <a:lnTo>
                  <a:pt x="1738" y="463"/>
                </a:lnTo>
                <a:lnTo>
                  <a:pt x="1738" y="465"/>
                </a:lnTo>
                <a:lnTo>
                  <a:pt x="1741" y="465"/>
                </a:lnTo>
                <a:lnTo>
                  <a:pt x="1744" y="465"/>
                </a:lnTo>
                <a:lnTo>
                  <a:pt x="1746" y="465"/>
                </a:lnTo>
                <a:lnTo>
                  <a:pt x="1746" y="463"/>
                </a:lnTo>
                <a:lnTo>
                  <a:pt x="1746" y="465"/>
                </a:lnTo>
                <a:lnTo>
                  <a:pt x="1749" y="465"/>
                </a:lnTo>
                <a:lnTo>
                  <a:pt x="1749" y="463"/>
                </a:lnTo>
                <a:lnTo>
                  <a:pt x="1751" y="463"/>
                </a:lnTo>
                <a:lnTo>
                  <a:pt x="1751" y="465"/>
                </a:lnTo>
                <a:lnTo>
                  <a:pt x="1754" y="465"/>
                </a:lnTo>
                <a:lnTo>
                  <a:pt x="1751" y="465"/>
                </a:lnTo>
                <a:lnTo>
                  <a:pt x="1751" y="468"/>
                </a:lnTo>
                <a:lnTo>
                  <a:pt x="1754" y="468"/>
                </a:lnTo>
                <a:lnTo>
                  <a:pt x="1751" y="468"/>
                </a:lnTo>
                <a:lnTo>
                  <a:pt x="1749" y="468"/>
                </a:lnTo>
                <a:lnTo>
                  <a:pt x="1749" y="471"/>
                </a:lnTo>
                <a:lnTo>
                  <a:pt x="1746" y="471"/>
                </a:lnTo>
                <a:lnTo>
                  <a:pt x="1744" y="471"/>
                </a:lnTo>
                <a:lnTo>
                  <a:pt x="1744" y="473"/>
                </a:lnTo>
                <a:lnTo>
                  <a:pt x="1744" y="476"/>
                </a:lnTo>
                <a:lnTo>
                  <a:pt x="1741" y="476"/>
                </a:lnTo>
                <a:lnTo>
                  <a:pt x="1741" y="478"/>
                </a:lnTo>
                <a:lnTo>
                  <a:pt x="1741" y="481"/>
                </a:lnTo>
                <a:lnTo>
                  <a:pt x="1738" y="481"/>
                </a:lnTo>
                <a:lnTo>
                  <a:pt x="1736" y="481"/>
                </a:lnTo>
                <a:lnTo>
                  <a:pt x="1736" y="478"/>
                </a:lnTo>
                <a:lnTo>
                  <a:pt x="1733" y="476"/>
                </a:lnTo>
                <a:lnTo>
                  <a:pt x="1731" y="476"/>
                </a:lnTo>
                <a:lnTo>
                  <a:pt x="1731" y="473"/>
                </a:lnTo>
                <a:lnTo>
                  <a:pt x="1731" y="476"/>
                </a:lnTo>
                <a:lnTo>
                  <a:pt x="1728" y="476"/>
                </a:lnTo>
                <a:lnTo>
                  <a:pt x="1725" y="476"/>
                </a:lnTo>
                <a:lnTo>
                  <a:pt x="1723" y="473"/>
                </a:lnTo>
                <a:lnTo>
                  <a:pt x="1720" y="473"/>
                </a:lnTo>
                <a:lnTo>
                  <a:pt x="1718" y="473"/>
                </a:lnTo>
                <a:lnTo>
                  <a:pt x="1720" y="473"/>
                </a:lnTo>
                <a:lnTo>
                  <a:pt x="1720" y="476"/>
                </a:lnTo>
                <a:lnTo>
                  <a:pt x="1723" y="476"/>
                </a:lnTo>
                <a:lnTo>
                  <a:pt x="1723" y="478"/>
                </a:lnTo>
                <a:lnTo>
                  <a:pt x="1725" y="478"/>
                </a:lnTo>
                <a:lnTo>
                  <a:pt x="1725" y="481"/>
                </a:lnTo>
                <a:lnTo>
                  <a:pt x="1723" y="481"/>
                </a:lnTo>
                <a:lnTo>
                  <a:pt x="1725" y="481"/>
                </a:lnTo>
                <a:lnTo>
                  <a:pt x="1728" y="481"/>
                </a:lnTo>
                <a:lnTo>
                  <a:pt x="1728" y="478"/>
                </a:lnTo>
                <a:lnTo>
                  <a:pt x="1731" y="478"/>
                </a:lnTo>
                <a:lnTo>
                  <a:pt x="1731" y="481"/>
                </a:lnTo>
                <a:lnTo>
                  <a:pt x="1733" y="481"/>
                </a:lnTo>
                <a:lnTo>
                  <a:pt x="1733" y="484"/>
                </a:lnTo>
                <a:lnTo>
                  <a:pt x="1731" y="484"/>
                </a:lnTo>
                <a:lnTo>
                  <a:pt x="1731" y="486"/>
                </a:lnTo>
                <a:lnTo>
                  <a:pt x="1733" y="486"/>
                </a:lnTo>
                <a:lnTo>
                  <a:pt x="1736" y="486"/>
                </a:lnTo>
                <a:lnTo>
                  <a:pt x="1738" y="486"/>
                </a:lnTo>
                <a:lnTo>
                  <a:pt x="1738" y="489"/>
                </a:lnTo>
                <a:lnTo>
                  <a:pt x="1741" y="489"/>
                </a:lnTo>
                <a:lnTo>
                  <a:pt x="1744" y="489"/>
                </a:lnTo>
                <a:lnTo>
                  <a:pt x="1744" y="486"/>
                </a:lnTo>
                <a:lnTo>
                  <a:pt x="1746" y="486"/>
                </a:lnTo>
                <a:lnTo>
                  <a:pt x="1749" y="486"/>
                </a:lnTo>
                <a:lnTo>
                  <a:pt x="1749" y="484"/>
                </a:lnTo>
                <a:lnTo>
                  <a:pt x="1751" y="484"/>
                </a:lnTo>
                <a:lnTo>
                  <a:pt x="1754" y="484"/>
                </a:lnTo>
                <a:lnTo>
                  <a:pt x="1754" y="486"/>
                </a:lnTo>
                <a:lnTo>
                  <a:pt x="1757" y="486"/>
                </a:lnTo>
                <a:lnTo>
                  <a:pt x="1757" y="489"/>
                </a:lnTo>
                <a:lnTo>
                  <a:pt x="1759" y="486"/>
                </a:lnTo>
                <a:lnTo>
                  <a:pt x="1762" y="486"/>
                </a:lnTo>
                <a:lnTo>
                  <a:pt x="1762" y="484"/>
                </a:lnTo>
                <a:lnTo>
                  <a:pt x="1765" y="484"/>
                </a:lnTo>
                <a:lnTo>
                  <a:pt x="1765" y="481"/>
                </a:lnTo>
                <a:lnTo>
                  <a:pt x="1767" y="481"/>
                </a:lnTo>
                <a:lnTo>
                  <a:pt x="1767" y="478"/>
                </a:lnTo>
                <a:lnTo>
                  <a:pt x="1770" y="478"/>
                </a:lnTo>
                <a:lnTo>
                  <a:pt x="1770" y="481"/>
                </a:lnTo>
                <a:lnTo>
                  <a:pt x="1770" y="484"/>
                </a:lnTo>
                <a:lnTo>
                  <a:pt x="1770" y="486"/>
                </a:lnTo>
                <a:lnTo>
                  <a:pt x="1772" y="489"/>
                </a:lnTo>
                <a:lnTo>
                  <a:pt x="1770" y="489"/>
                </a:lnTo>
                <a:lnTo>
                  <a:pt x="1770" y="491"/>
                </a:lnTo>
                <a:lnTo>
                  <a:pt x="1767" y="491"/>
                </a:lnTo>
                <a:lnTo>
                  <a:pt x="1767" y="494"/>
                </a:lnTo>
                <a:lnTo>
                  <a:pt x="1765" y="494"/>
                </a:lnTo>
                <a:lnTo>
                  <a:pt x="1765" y="497"/>
                </a:lnTo>
                <a:lnTo>
                  <a:pt x="1762" y="497"/>
                </a:lnTo>
                <a:lnTo>
                  <a:pt x="1762" y="499"/>
                </a:lnTo>
                <a:lnTo>
                  <a:pt x="1759" y="499"/>
                </a:lnTo>
                <a:lnTo>
                  <a:pt x="1759" y="502"/>
                </a:lnTo>
                <a:lnTo>
                  <a:pt x="1759" y="505"/>
                </a:lnTo>
                <a:lnTo>
                  <a:pt x="1757" y="505"/>
                </a:lnTo>
                <a:lnTo>
                  <a:pt x="1757" y="507"/>
                </a:lnTo>
                <a:lnTo>
                  <a:pt x="1757" y="510"/>
                </a:lnTo>
                <a:lnTo>
                  <a:pt x="1757" y="512"/>
                </a:lnTo>
                <a:lnTo>
                  <a:pt x="1754" y="512"/>
                </a:lnTo>
                <a:lnTo>
                  <a:pt x="1757" y="512"/>
                </a:lnTo>
                <a:lnTo>
                  <a:pt x="1759" y="512"/>
                </a:lnTo>
                <a:lnTo>
                  <a:pt x="1757" y="512"/>
                </a:lnTo>
                <a:lnTo>
                  <a:pt x="1759" y="512"/>
                </a:lnTo>
                <a:lnTo>
                  <a:pt x="1759" y="510"/>
                </a:lnTo>
                <a:lnTo>
                  <a:pt x="1762" y="510"/>
                </a:lnTo>
                <a:lnTo>
                  <a:pt x="1762" y="507"/>
                </a:lnTo>
                <a:lnTo>
                  <a:pt x="1765" y="507"/>
                </a:lnTo>
                <a:lnTo>
                  <a:pt x="1767" y="505"/>
                </a:lnTo>
                <a:lnTo>
                  <a:pt x="1770" y="505"/>
                </a:lnTo>
                <a:lnTo>
                  <a:pt x="1772" y="505"/>
                </a:lnTo>
                <a:lnTo>
                  <a:pt x="1772" y="502"/>
                </a:lnTo>
                <a:lnTo>
                  <a:pt x="1775" y="502"/>
                </a:lnTo>
                <a:lnTo>
                  <a:pt x="1775" y="505"/>
                </a:lnTo>
                <a:lnTo>
                  <a:pt x="1775" y="507"/>
                </a:lnTo>
                <a:lnTo>
                  <a:pt x="1775" y="510"/>
                </a:lnTo>
                <a:lnTo>
                  <a:pt x="1778" y="510"/>
                </a:lnTo>
                <a:lnTo>
                  <a:pt x="1780" y="510"/>
                </a:lnTo>
                <a:lnTo>
                  <a:pt x="1783" y="510"/>
                </a:lnTo>
                <a:lnTo>
                  <a:pt x="1783" y="512"/>
                </a:lnTo>
                <a:lnTo>
                  <a:pt x="1785" y="512"/>
                </a:lnTo>
                <a:lnTo>
                  <a:pt x="1785" y="515"/>
                </a:lnTo>
                <a:lnTo>
                  <a:pt x="1788" y="515"/>
                </a:lnTo>
                <a:lnTo>
                  <a:pt x="1788" y="518"/>
                </a:lnTo>
                <a:lnTo>
                  <a:pt x="1791" y="518"/>
                </a:lnTo>
                <a:lnTo>
                  <a:pt x="1793" y="518"/>
                </a:lnTo>
                <a:lnTo>
                  <a:pt x="1796" y="518"/>
                </a:lnTo>
                <a:lnTo>
                  <a:pt x="1798" y="518"/>
                </a:lnTo>
                <a:lnTo>
                  <a:pt x="1798" y="520"/>
                </a:lnTo>
                <a:lnTo>
                  <a:pt x="1796" y="520"/>
                </a:lnTo>
                <a:lnTo>
                  <a:pt x="1796" y="523"/>
                </a:lnTo>
                <a:lnTo>
                  <a:pt x="1796" y="525"/>
                </a:lnTo>
                <a:lnTo>
                  <a:pt x="1798" y="525"/>
                </a:lnTo>
                <a:lnTo>
                  <a:pt x="1798" y="528"/>
                </a:lnTo>
                <a:lnTo>
                  <a:pt x="1798" y="525"/>
                </a:lnTo>
                <a:lnTo>
                  <a:pt x="1798" y="523"/>
                </a:lnTo>
                <a:lnTo>
                  <a:pt x="1801" y="523"/>
                </a:lnTo>
                <a:lnTo>
                  <a:pt x="1801" y="520"/>
                </a:lnTo>
                <a:lnTo>
                  <a:pt x="1804" y="520"/>
                </a:lnTo>
                <a:lnTo>
                  <a:pt x="1801" y="518"/>
                </a:lnTo>
                <a:lnTo>
                  <a:pt x="1804" y="515"/>
                </a:lnTo>
                <a:lnTo>
                  <a:pt x="1804" y="512"/>
                </a:lnTo>
                <a:lnTo>
                  <a:pt x="1801" y="512"/>
                </a:lnTo>
                <a:lnTo>
                  <a:pt x="1801" y="510"/>
                </a:lnTo>
                <a:lnTo>
                  <a:pt x="1798" y="510"/>
                </a:lnTo>
                <a:lnTo>
                  <a:pt x="1796" y="510"/>
                </a:lnTo>
                <a:lnTo>
                  <a:pt x="1793" y="510"/>
                </a:lnTo>
                <a:lnTo>
                  <a:pt x="1791" y="510"/>
                </a:lnTo>
                <a:lnTo>
                  <a:pt x="1791" y="507"/>
                </a:lnTo>
                <a:lnTo>
                  <a:pt x="1791" y="505"/>
                </a:lnTo>
                <a:lnTo>
                  <a:pt x="1791" y="502"/>
                </a:lnTo>
                <a:lnTo>
                  <a:pt x="1788" y="502"/>
                </a:lnTo>
                <a:lnTo>
                  <a:pt x="1788" y="499"/>
                </a:lnTo>
                <a:lnTo>
                  <a:pt x="1791" y="499"/>
                </a:lnTo>
                <a:lnTo>
                  <a:pt x="1793" y="499"/>
                </a:lnTo>
                <a:lnTo>
                  <a:pt x="1793" y="497"/>
                </a:lnTo>
                <a:lnTo>
                  <a:pt x="1793" y="494"/>
                </a:lnTo>
                <a:lnTo>
                  <a:pt x="1791" y="494"/>
                </a:lnTo>
                <a:lnTo>
                  <a:pt x="1791" y="491"/>
                </a:lnTo>
                <a:lnTo>
                  <a:pt x="1788" y="491"/>
                </a:lnTo>
                <a:lnTo>
                  <a:pt x="1788" y="489"/>
                </a:lnTo>
                <a:lnTo>
                  <a:pt x="1788" y="486"/>
                </a:lnTo>
                <a:lnTo>
                  <a:pt x="1791" y="486"/>
                </a:lnTo>
                <a:lnTo>
                  <a:pt x="1793" y="486"/>
                </a:lnTo>
                <a:lnTo>
                  <a:pt x="1793" y="484"/>
                </a:lnTo>
                <a:lnTo>
                  <a:pt x="1796" y="484"/>
                </a:lnTo>
                <a:lnTo>
                  <a:pt x="1798" y="484"/>
                </a:lnTo>
                <a:lnTo>
                  <a:pt x="1798" y="481"/>
                </a:lnTo>
                <a:lnTo>
                  <a:pt x="1801" y="481"/>
                </a:lnTo>
                <a:lnTo>
                  <a:pt x="1804" y="481"/>
                </a:lnTo>
                <a:lnTo>
                  <a:pt x="1804" y="484"/>
                </a:lnTo>
                <a:lnTo>
                  <a:pt x="1804" y="486"/>
                </a:lnTo>
                <a:lnTo>
                  <a:pt x="1801" y="486"/>
                </a:lnTo>
                <a:lnTo>
                  <a:pt x="1801" y="489"/>
                </a:lnTo>
                <a:lnTo>
                  <a:pt x="1801" y="491"/>
                </a:lnTo>
                <a:lnTo>
                  <a:pt x="1804" y="491"/>
                </a:lnTo>
                <a:lnTo>
                  <a:pt x="1801" y="491"/>
                </a:lnTo>
                <a:lnTo>
                  <a:pt x="1804" y="491"/>
                </a:lnTo>
                <a:lnTo>
                  <a:pt x="1804" y="494"/>
                </a:lnTo>
                <a:lnTo>
                  <a:pt x="1806" y="494"/>
                </a:lnTo>
                <a:lnTo>
                  <a:pt x="1809" y="494"/>
                </a:lnTo>
                <a:lnTo>
                  <a:pt x="1809" y="497"/>
                </a:lnTo>
                <a:lnTo>
                  <a:pt x="1809" y="499"/>
                </a:lnTo>
                <a:lnTo>
                  <a:pt x="1809" y="502"/>
                </a:lnTo>
                <a:lnTo>
                  <a:pt x="1806" y="502"/>
                </a:lnTo>
                <a:lnTo>
                  <a:pt x="1806" y="505"/>
                </a:lnTo>
                <a:lnTo>
                  <a:pt x="1809" y="505"/>
                </a:lnTo>
                <a:lnTo>
                  <a:pt x="1809" y="502"/>
                </a:lnTo>
                <a:lnTo>
                  <a:pt x="1809" y="499"/>
                </a:lnTo>
                <a:lnTo>
                  <a:pt x="1811" y="499"/>
                </a:lnTo>
                <a:lnTo>
                  <a:pt x="1814" y="499"/>
                </a:lnTo>
                <a:lnTo>
                  <a:pt x="1814" y="497"/>
                </a:lnTo>
                <a:lnTo>
                  <a:pt x="1814" y="494"/>
                </a:lnTo>
                <a:lnTo>
                  <a:pt x="1814" y="491"/>
                </a:lnTo>
                <a:lnTo>
                  <a:pt x="1814" y="489"/>
                </a:lnTo>
                <a:lnTo>
                  <a:pt x="1814" y="486"/>
                </a:lnTo>
                <a:lnTo>
                  <a:pt x="1817" y="486"/>
                </a:lnTo>
                <a:lnTo>
                  <a:pt x="1817" y="489"/>
                </a:lnTo>
                <a:lnTo>
                  <a:pt x="1819" y="489"/>
                </a:lnTo>
                <a:lnTo>
                  <a:pt x="1822" y="489"/>
                </a:lnTo>
                <a:lnTo>
                  <a:pt x="1822" y="491"/>
                </a:lnTo>
                <a:lnTo>
                  <a:pt x="1819" y="491"/>
                </a:lnTo>
                <a:lnTo>
                  <a:pt x="1819" y="494"/>
                </a:lnTo>
                <a:lnTo>
                  <a:pt x="1819" y="497"/>
                </a:lnTo>
                <a:lnTo>
                  <a:pt x="1819" y="499"/>
                </a:lnTo>
                <a:lnTo>
                  <a:pt x="1819" y="502"/>
                </a:lnTo>
                <a:lnTo>
                  <a:pt x="1819" y="505"/>
                </a:lnTo>
                <a:lnTo>
                  <a:pt x="1822" y="505"/>
                </a:lnTo>
                <a:lnTo>
                  <a:pt x="1822" y="502"/>
                </a:lnTo>
                <a:lnTo>
                  <a:pt x="1822" y="505"/>
                </a:lnTo>
                <a:lnTo>
                  <a:pt x="1822" y="507"/>
                </a:lnTo>
                <a:lnTo>
                  <a:pt x="1822" y="510"/>
                </a:lnTo>
                <a:lnTo>
                  <a:pt x="1819" y="510"/>
                </a:lnTo>
                <a:lnTo>
                  <a:pt x="1819" y="512"/>
                </a:lnTo>
                <a:lnTo>
                  <a:pt x="1817" y="512"/>
                </a:lnTo>
                <a:lnTo>
                  <a:pt x="1817" y="515"/>
                </a:lnTo>
                <a:lnTo>
                  <a:pt x="1817" y="512"/>
                </a:lnTo>
                <a:lnTo>
                  <a:pt x="1814" y="515"/>
                </a:lnTo>
                <a:lnTo>
                  <a:pt x="1811" y="515"/>
                </a:lnTo>
                <a:lnTo>
                  <a:pt x="1811" y="518"/>
                </a:lnTo>
                <a:lnTo>
                  <a:pt x="1811" y="520"/>
                </a:lnTo>
                <a:lnTo>
                  <a:pt x="1814" y="520"/>
                </a:lnTo>
                <a:lnTo>
                  <a:pt x="1817" y="520"/>
                </a:lnTo>
                <a:lnTo>
                  <a:pt x="1817" y="523"/>
                </a:lnTo>
                <a:lnTo>
                  <a:pt x="1817" y="525"/>
                </a:lnTo>
                <a:lnTo>
                  <a:pt x="1814" y="525"/>
                </a:lnTo>
                <a:lnTo>
                  <a:pt x="1811" y="528"/>
                </a:lnTo>
                <a:lnTo>
                  <a:pt x="1814" y="528"/>
                </a:lnTo>
                <a:lnTo>
                  <a:pt x="1817" y="528"/>
                </a:lnTo>
                <a:lnTo>
                  <a:pt x="1817" y="525"/>
                </a:lnTo>
                <a:lnTo>
                  <a:pt x="1819" y="525"/>
                </a:lnTo>
                <a:lnTo>
                  <a:pt x="1822" y="525"/>
                </a:lnTo>
                <a:lnTo>
                  <a:pt x="1822" y="528"/>
                </a:lnTo>
                <a:lnTo>
                  <a:pt x="1822" y="531"/>
                </a:lnTo>
                <a:lnTo>
                  <a:pt x="1822" y="528"/>
                </a:lnTo>
                <a:lnTo>
                  <a:pt x="1822" y="531"/>
                </a:lnTo>
                <a:lnTo>
                  <a:pt x="1825" y="531"/>
                </a:lnTo>
                <a:lnTo>
                  <a:pt x="1825" y="528"/>
                </a:lnTo>
                <a:lnTo>
                  <a:pt x="1825" y="525"/>
                </a:lnTo>
                <a:lnTo>
                  <a:pt x="1825" y="523"/>
                </a:lnTo>
                <a:lnTo>
                  <a:pt x="1822" y="523"/>
                </a:lnTo>
                <a:lnTo>
                  <a:pt x="1822" y="520"/>
                </a:lnTo>
                <a:lnTo>
                  <a:pt x="1822" y="518"/>
                </a:lnTo>
                <a:lnTo>
                  <a:pt x="1825" y="518"/>
                </a:lnTo>
                <a:lnTo>
                  <a:pt x="1827" y="515"/>
                </a:lnTo>
                <a:lnTo>
                  <a:pt x="1830" y="515"/>
                </a:lnTo>
                <a:lnTo>
                  <a:pt x="1830" y="518"/>
                </a:lnTo>
                <a:lnTo>
                  <a:pt x="1832" y="515"/>
                </a:lnTo>
                <a:lnTo>
                  <a:pt x="1835" y="515"/>
                </a:lnTo>
                <a:lnTo>
                  <a:pt x="1835" y="518"/>
                </a:lnTo>
                <a:lnTo>
                  <a:pt x="1835" y="520"/>
                </a:lnTo>
                <a:lnTo>
                  <a:pt x="1838" y="520"/>
                </a:lnTo>
                <a:lnTo>
                  <a:pt x="1838" y="518"/>
                </a:lnTo>
                <a:lnTo>
                  <a:pt x="1840" y="520"/>
                </a:lnTo>
                <a:lnTo>
                  <a:pt x="1843" y="520"/>
                </a:lnTo>
                <a:lnTo>
                  <a:pt x="1845" y="520"/>
                </a:lnTo>
                <a:lnTo>
                  <a:pt x="1848" y="520"/>
                </a:lnTo>
                <a:lnTo>
                  <a:pt x="1848" y="523"/>
                </a:lnTo>
                <a:lnTo>
                  <a:pt x="1848" y="525"/>
                </a:lnTo>
                <a:lnTo>
                  <a:pt x="1848" y="528"/>
                </a:lnTo>
                <a:lnTo>
                  <a:pt x="1851" y="528"/>
                </a:lnTo>
                <a:lnTo>
                  <a:pt x="1853" y="528"/>
                </a:lnTo>
                <a:lnTo>
                  <a:pt x="1853" y="531"/>
                </a:lnTo>
                <a:lnTo>
                  <a:pt x="1853" y="533"/>
                </a:lnTo>
                <a:lnTo>
                  <a:pt x="1851" y="536"/>
                </a:lnTo>
                <a:lnTo>
                  <a:pt x="1851" y="538"/>
                </a:lnTo>
                <a:lnTo>
                  <a:pt x="1851" y="541"/>
                </a:lnTo>
                <a:lnTo>
                  <a:pt x="1848" y="541"/>
                </a:lnTo>
                <a:lnTo>
                  <a:pt x="1845" y="541"/>
                </a:lnTo>
                <a:lnTo>
                  <a:pt x="1843" y="541"/>
                </a:lnTo>
                <a:lnTo>
                  <a:pt x="1843" y="544"/>
                </a:lnTo>
                <a:lnTo>
                  <a:pt x="1840" y="544"/>
                </a:lnTo>
                <a:lnTo>
                  <a:pt x="1843" y="544"/>
                </a:lnTo>
                <a:lnTo>
                  <a:pt x="1845" y="546"/>
                </a:lnTo>
                <a:lnTo>
                  <a:pt x="1848" y="546"/>
                </a:lnTo>
                <a:lnTo>
                  <a:pt x="1848" y="549"/>
                </a:lnTo>
                <a:lnTo>
                  <a:pt x="1848" y="552"/>
                </a:lnTo>
                <a:lnTo>
                  <a:pt x="1845" y="552"/>
                </a:lnTo>
                <a:lnTo>
                  <a:pt x="1845" y="554"/>
                </a:lnTo>
                <a:lnTo>
                  <a:pt x="1848" y="554"/>
                </a:lnTo>
                <a:lnTo>
                  <a:pt x="1851" y="554"/>
                </a:lnTo>
                <a:lnTo>
                  <a:pt x="1853" y="554"/>
                </a:lnTo>
                <a:lnTo>
                  <a:pt x="1856" y="557"/>
                </a:lnTo>
                <a:lnTo>
                  <a:pt x="1858" y="559"/>
                </a:lnTo>
                <a:lnTo>
                  <a:pt x="1858" y="562"/>
                </a:lnTo>
                <a:lnTo>
                  <a:pt x="1858" y="559"/>
                </a:lnTo>
                <a:lnTo>
                  <a:pt x="1861" y="559"/>
                </a:lnTo>
                <a:lnTo>
                  <a:pt x="1861" y="557"/>
                </a:lnTo>
                <a:lnTo>
                  <a:pt x="1861" y="559"/>
                </a:lnTo>
                <a:lnTo>
                  <a:pt x="1861" y="557"/>
                </a:lnTo>
                <a:lnTo>
                  <a:pt x="1864" y="557"/>
                </a:lnTo>
                <a:lnTo>
                  <a:pt x="1861" y="557"/>
                </a:lnTo>
                <a:lnTo>
                  <a:pt x="1858" y="557"/>
                </a:lnTo>
                <a:lnTo>
                  <a:pt x="1858" y="554"/>
                </a:lnTo>
                <a:lnTo>
                  <a:pt x="1858" y="552"/>
                </a:lnTo>
                <a:lnTo>
                  <a:pt x="1861" y="552"/>
                </a:lnTo>
                <a:lnTo>
                  <a:pt x="1864" y="552"/>
                </a:lnTo>
                <a:lnTo>
                  <a:pt x="1861" y="549"/>
                </a:lnTo>
                <a:lnTo>
                  <a:pt x="1861" y="546"/>
                </a:lnTo>
                <a:lnTo>
                  <a:pt x="1861" y="544"/>
                </a:lnTo>
                <a:lnTo>
                  <a:pt x="1858" y="544"/>
                </a:lnTo>
                <a:lnTo>
                  <a:pt x="1858" y="541"/>
                </a:lnTo>
                <a:lnTo>
                  <a:pt x="1861" y="541"/>
                </a:lnTo>
                <a:lnTo>
                  <a:pt x="1864" y="541"/>
                </a:lnTo>
                <a:lnTo>
                  <a:pt x="1866" y="541"/>
                </a:lnTo>
                <a:lnTo>
                  <a:pt x="1869" y="541"/>
                </a:lnTo>
                <a:lnTo>
                  <a:pt x="1869" y="538"/>
                </a:lnTo>
                <a:lnTo>
                  <a:pt x="1869" y="541"/>
                </a:lnTo>
                <a:lnTo>
                  <a:pt x="1872" y="541"/>
                </a:lnTo>
                <a:lnTo>
                  <a:pt x="1874" y="541"/>
                </a:lnTo>
                <a:lnTo>
                  <a:pt x="1877" y="541"/>
                </a:lnTo>
                <a:lnTo>
                  <a:pt x="1877" y="544"/>
                </a:lnTo>
                <a:lnTo>
                  <a:pt x="1879" y="544"/>
                </a:lnTo>
                <a:lnTo>
                  <a:pt x="1877" y="544"/>
                </a:lnTo>
                <a:lnTo>
                  <a:pt x="1879" y="544"/>
                </a:lnTo>
                <a:lnTo>
                  <a:pt x="1877" y="544"/>
                </a:lnTo>
                <a:lnTo>
                  <a:pt x="1877" y="546"/>
                </a:lnTo>
                <a:lnTo>
                  <a:pt x="1877" y="544"/>
                </a:lnTo>
                <a:lnTo>
                  <a:pt x="1879" y="544"/>
                </a:lnTo>
                <a:lnTo>
                  <a:pt x="1877" y="546"/>
                </a:lnTo>
                <a:lnTo>
                  <a:pt x="1879" y="546"/>
                </a:lnTo>
                <a:lnTo>
                  <a:pt x="1877" y="546"/>
                </a:lnTo>
                <a:lnTo>
                  <a:pt x="1874" y="549"/>
                </a:lnTo>
                <a:lnTo>
                  <a:pt x="1874" y="552"/>
                </a:lnTo>
                <a:lnTo>
                  <a:pt x="1877" y="554"/>
                </a:lnTo>
                <a:lnTo>
                  <a:pt x="1879" y="554"/>
                </a:lnTo>
                <a:lnTo>
                  <a:pt x="1882" y="554"/>
                </a:lnTo>
                <a:lnTo>
                  <a:pt x="1882" y="552"/>
                </a:lnTo>
                <a:lnTo>
                  <a:pt x="1885" y="552"/>
                </a:lnTo>
                <a:lnTo>
                  <a:pt x="1887" y="552"/>
                </a:lnTo>
                <a:lnTo>
                  <a:pt x="1887" y="554"/>
                </a:lnTo>
                <a:lnTo>
                  <a:pt x="1890" y="554"/>
                </a:lnTo>
                <a:lnTo>
                  <a:pt x="1890" y="557"/>
                </a:lnTo>
                <a:lnTo>
                  <a:pt x="1892" y="557"/>
                </a:lnTo>
                <a:lnTo>
                  <a:pt x="1892" y="559"/>
                </a:lnTo>
                <a:lnTo>
                  <a:pt x="1895" y="562"/>
                </a:lnTo>
                <a:lnTo>
                  <a:pt x="1898" y="562"/>
                </a:lnTo>
                <a:lnTo>
                  <a:pt x="1898" y="565"/>
                </a:lnTo>
                <a:lnTo>
                  <a:pt x="1900" y="565"/>
                </a:lnTo>
                <a:lnTo>
                  <a:pt x="1900" y="567"/>
                </a:lnTo>
                <a:lnTo>
                  <a:pt x="1900" y="570"/>
                </a:lnTo>
                <a:lnTo>
                  <a:pt x="1903" y="570"/>
                </a:lnTo>
                <a:lnTo>
                  <a:pt x="1903" y="572"/>
                </a:lnTo>
                <a:lnTo>
                  <a:pt x="1905" y="575"/>
                </a:lnTo>
                <a:lnTo>
                  <a:pt x="1905" y="578"/>
                </a:lnTo>
                <a:lnTo>
                  <a:pt x="1903" y="578"/>
                </a:lnTo>
                <a:lnTo>
                  <a:pt x="1903" y="580"/>
                </a:lnTo>
                <a:lnTo>
                  <a:pt x="1905" y="580"/>
                </a:lnTo>
                <a:lnTo>
                  <a:pt x="1908" y="580"/>
                </a:lnTo>
                <a:lnTo>
                  <a:pt x="1908" y="583"/>
                </a:lnTo>
                <a:lnTo>
                  <a:pt x="1911" y="583"/>
                </a:lnTo>
                <a:lnTo>
                  <a:pt x="1913" y="585"/>
                </a:lnTo>
                <a:lnTo>
                  <a:pt x="1913" y="588"/>
                </a:lnTo>
                <a:lnTo>
                  <a:pt x="1913" y="585"/>
                </a:lnTo>
                <a:lnTo>
                  <a:pt x="1913" y="583"/>
                </a:lnTo>
                <a:lnTo>
                  <a:pt x="1916" y="583"/>
                </a:lnTo>
                <a:lnTo>
                  <a:pt x="1916" y="580"/>
                </a:lnTo>
                <a:lnTo>
                  <a:pt x="1913" y="580"/>
                </a:lnTo>
                <a:lnTo>
                  <a:pt x="1913" y="578"/>
                </a:lnTo>
                <a:lnTo>
                  <a:pt x="1913" y="575"/>
                </a:lnTo>
                <a:lnTo>
                  <a:pt x="1911" y="575"/>
                </a:lnTo>
                <a:lnTo>
                  <a:pt x="1911" y="572"/>
                </a:lnTo>
                <a:lnTo>
                  <a:pt x="1911" y="570"/>
                </a:lnTo>
                <a:lnTo>
                  <a:pt x="1913" y="567"/>
                </a:lnTo>
                <a:lnTo>
                  <a:pt x="1916" y="567"/>
                </a:lnTo>
                <a:lnTo>
                  <a:pt x="1916" y="565"/>
                </a:lnTo>
                <a:lnTo>
                  <a:pt x="1916" y="562"/>
                </a:lnTo>
                <a:lnTo>
                  <a:pt x="1919" y="562"/>
                </a:lnTo>
                <a:lnTo>
                  <a:pt x="1921" y="562"/>
                </a:lnTo>
                <a:lnTo>
                  <a:pt x="1924" y="562"/>
                </a:lnTo>
                <a:lnTo>
                  <a:pt x="1924" y="559"/>
                </a:lnTo>
                <a:lnTo>
                  <a:pt x="1926" y="559"/>
                </a:lnTo>
                <a:lnTo>
                  <a:pt x="1926" y="557"/>
                </a:lnTo>
                <a:lnTo>
                  <a:pt x="1929" y="557"/>
                </a:lnTo>
                <a:lnTo>
                  <a:pt x="1929" y="554"/>
                </a:lnTo>
                <a:lnTo>
                  <a:pt x="1929" y="552"/>
                </a:lnTo>
                <a:lnTo>
                  <a:pt x="1932" y="552"/>
                </a:lnTo>
                <a:lnTo>
                  <a:pt x="1934" y="552"/>
                </a:lnTo>
                <a:lnTo>
                  <a:pt x="1937" y="552"/>
                </a:lnTo>
                <a:lnTo>
                  <a:pt x="1939" y="552"/>
                </a:lnTo>
                <a:lnTo>
                  <a:pt x="1939" y="549"/>
                </a:lnTo>
                <a:lnTo>
                  <a:pt x="1942" y="549"/>
                </a:lnTo>
                <a:lnTo>
                  <a:pt x="1945" y="549"/>
                </a:lnTo>
                <a:lnTo>
                  <a:pt x="1947" y="549"/>
                </a:lnTo>
                <a:lnTo>
                  <a:pt x="1945" y="549"/>
                </a:lnTo>
                <a:lnTo>
                  <a:pt x="1947" y="549"/>
                </a:lnTo>
                <a:lnTo>
                  <a:pt x="1947" y="552"/>
                </a:lnTo>
                <a:lnTo>
                  <a:pt x="1950" y="554"/>
                </a:lnTo>
                <a:lnTo>
                  <a:pt x="1950" y="557"/>
                </a:lnTo>
                <a:lnTo>
                  <a:pt x="1952" y="557"/>
                </a:lnTo>
                <a:lnTo>
                  <a:pt x="1952" y="559"/>
                </a:lnTo>
                <a:lnTo>
                  <a:pt x="1952" y="557"/>
                </a:lnTo>
                <a:lnTo>
                  <a:pt x="1955" y="557"/>
                </a:lnTo>
                <a:lnTo>
                  <a:pt x="1955" y="559"/>
                </a:lnTo>
                <a:lnTo>
                  <a:pt x="1955" y="557"/>
                </a:lnTo>
                <a:lnTo>
                  <a:pt x="1952" y="557"/>
                </a:lnTo>
                <a:lnTo>
                  <a:pt x="1952" y="554"/>
                </a:lnTo>
                <a:lnTo>
                  <a:pt x="1950" y="554"/>
                </a:lnTo>
                <a:lnTo>
                  <a:pt x="1950" y="552"/>
                </a:lnTo>
                <a:lnTo>
                  <a:pt x="1952" y="552"/>
                </a:lnTo>
                <a:lnTo>
                  <a:pt x="1950" y="552"/>
                </a:lnTo>
                <a:lnTo>
                  <a:pt x="1950" y="549"/>
                </a:lnTo>
                <a:lnTo>
                  <a:pt x="1952" y="546"/>
                </a:lnTo>
                <a:lnTo>
                  <a:pt x="1952" y="544"/>
                </a:lnTo>
                <a:lnTo>
                  <a:pt x="1955" y="544"/>
                </a:lnTo>
                <a:lnTo>
                  <a:pt x="1955" y="541"/>
                </a:lnTo>
                <a:lnTo>
                  <a:pt x="1958" y="541"/>
                </a:lnTo>
                <a:lnTo>
                  <a:pt x="1960" y="541"/>
                </a:lnTo>
                <a:lnTo>
                  <a:pt x="1963" y="538"/>
                </a:lnTo>
                <a:lnTo>
                  <a:pt x="1965" y="541"/>
                </a:lnTo>
                <a:lnTo>
                  <a:pt x="1965" y="538"/>
                </a:lnTo>
                <a:lnTo>
                  <a:pt x="1968" y="538"/>
                </a:lnTo>
                <a:lnTo>
                  <a:pt x="1968" y="541"/>
                </a:lnTo>
                <a:lnTo>
                  <a:pt x="1968" y="538"/>
                </a:lnTo>
                <a:lnTo>
                  <a:pt x="1968" y="541"/>
                </a:lnTo>
                <a:lnTo>
                  <a:pt x="1971" y="541"/>
                </a:lnTo>
                <a:lnTo>
                  <a:pt x="1971" y="538"/>
                </a:lnTo>
                <a:lnTo>
                  <a:pt x="1971" y="541"/>
                </a:lnTo>
                <a:lnTo>
                  <a:pt x="1973" y="541"/>
                </a:lnTo>
                <a:lnTo>
                  <a:pt x="1976" y="541"/>
                </a:lnTo>
                <a:lnTo>
                  <a:pt x="1976" y="538"/>
                </a:lnTo>
                <a:lnTo>
                  <a:pt x="1976" y="536"/>
                </a:lnTo>
                <a:lnTo>
                  <a:pt x="1979" y="536"/>
                </a:lnTo>
                <a:lnTo>
                  <a:pt x="1979" y="538"/>
                </a:lnTo>
                <a:lnTo>
                  <a:pt x="1981" y="538"/>
                </a:lnTo>
                <a:lnTo>
                  <a:pt x="1984" y="538"/>
                </a:lnTo>
                <a:lnTo>
                  <a:pt x="1986" y="538"/>
                </a:lnTo>
                <a:lnTo>
                  <a:pt x="1986" y="536"/>
                </a:lnTo>
                <a:lnTo>
                  <a:pt x="1989" y="533"/>
                </a:lnTo>
                <a:lnTo>
                  <a:pt x="1986" y="533"/>
                </a:lnTo>
                <a:lnTo>
                  <a:pt x="1989" y="533"/>
                </a:lnTo>
                <a:lnTo>
                  <a:pt x="1989" y="531"/>
                </a:lnTo>
                <a:lnTo>
                  <a:pt x="1992" y="531"/>
                </a:lnTo>
                <a:lnTo>
                  <a:pt x="1992" y="528"/>
                </a:lnTo>
                <a:lnTo>
                  <a:pt x="1994" y="528"/>
                </a:lnTo>
                <a:lnTo>
                  <a:pt x="1994" y="525"/>
                </a:lnTo>
                <a:lnTo>
                  <a:pt x="1997" y="525"/>
                </a:lnTo>
                <a:lnTo>
                  <a:pt x="1997" y="528"/>
                </a:lnTo>
                <a:lnTo>
                  <a:pt x="1997" y="525"/>
                </a:lnTo>
                <a:lnTo>
                  <a:pt x="1999" y="525"/>
                </a:lnTo>
                <a:lnTo>
                  <a:pt x="2002" y="525"/>
                </a:lnTo>
                <a:lnTo>
                  <a:pt x="2005" y="525"/>
                </a:lnTo>
                <a:lnTo>
                  <a:pt x="2007" y="525"/>
                </a:lnTo>
                <a:lnTo>
                  <a:pt x="2010" y="525"/>
                </a:lnTo>
                <a:lnTo>
                  <a:pt x="2010" y="528"/>
                </a:lnTo>
                <a:lnTo>
                  <a:pt x="2007" y="528"/>
                </a:lnTo>
                <a:lnTo>
                  <a:pt x="2010" y="528"/>
                </a:lnTo>
                <a:lnTo>
                  <a:pt x="2012" y="531"/>
                </a:lnTo>
                <a:lnTo>
                  <a:pt x="2012" y="528"/>
                </a:lnTo>
                <a:lnTo>
                  <a:pt x="2015" y="528"/>
                </a:lnTo>
                <a:lnTo>
                  <a:pt x="2015" y="525"/>
                </a:lnTo>
                <a:lnTo>
                  <a:pt x="2018" y="525"/>
                </a:lnTo>
                <a:lnTo>
                  <a:pt x="2018" y="523"/>
                </a:lnTo>
                <a:lnTo>
                  <a:pt x="2020" y="523"/>
                </a:lnTo>
                <a:lnTo>
                  <a:pt x="2020" y="525"/>
                </a:lnTo>
                <a:lnTo>
                  <a:pt x="2023" y="525"/>
                </a:lnTo>
                <a:lnTo>
                  <a:pt x="2023" y="528"/>
                </a:lnTo>
                <a:lnTo>
                  <a:pt x="2026" y="528"/>
                </a:lnTo>
                <a:lnTo>
                  <a:pt x="2028" y="528"/>
                </a:lnTo>
                <a:lnTo>
                  <a:pt x="2031" y="528"/>
                </a:lnTo>
                <a:lnTo>
                  <a:pt x="2033" y="528"/>
                </a:lnTo>
                <a:lnTo>
                  <a:pt x="2036" y="528"/>
                </a:lnTo>
                <a:lnTo>
                  <a:pt x="2039" y="528"/>
                </a:lnTo>
                <a:lnTo>
                  <a:pt x="2039" y="531"/>
                </a:lnTo>
                <a:lnTo>
                  <a:pt x="2041" y="531"/>
                </a:lnTo>
                <a:lnTo>
                  <a:pt x="2044" y="531"/>
                </a:lnTo>
                <a:lnTo>
                  <a:pt x="2046" y="528"/>
                </a:lnTo>
                <a:lnTo>
                  <a:pt x="2046" y="525"/>
                </a:lnTo>
                <a:lnTo>
                  <a:pt x="2044" y="525"/>
                </a:lnTo>
                <a:lnTo>
                  <a:pt x="2044" y="523"/>
                </a:lnTo>
                <a:lnTo>
                  <a:pt x="2044" y="520"/>
                </a:lnTo>
                <a:lnTo>
                  <a:pt x="2046" y="520"/>
                </a:lnTo>
                <a:lnTo>
                  <a:pt x="2046" y="523"/>
                </a:lnTo>
                <a:lnTo>
                  <a:pt x="2049" y="523"/>
                </a:lnTo>
                <a:lnTo>
                  <a:pt x="2049" y="520"/>
                </a:lnTo>
                <a:lnTo>
                  <a:pt x="2052" y="520"/>
                </a:lnTo>
                <a:lnTo>
                  <a:pt x="2054" y="520"/>
                </a:lnTo>
                <a:lnTo>
                  <a:pt x="2054" y="518"/>
                </a:lnTo>
                <a:lnTo>
                  <a:pt x="2054" y="520"/>
                </a:lnTo>
                <a:lnTo>
                  <a:pt x="2057" y="520"/>
                </a:lnTo>
                <a:lnTo>
                  <a:pt x="2059" y="520"/>
                </a:lnTo>
                <a:lnTo>
                  <a:pt x="2059" y="518"/>
                </a:lnTo>
                <a:lnTo>
                  <a:pt x="2062" y="515"/>
                </a:lnTo>
                <a:lnTo>
                  <a:pt x="2065" y="515"/>
                </a:lnTo>
                <a:lnTo>
                  <a:pt x="2065" y="512"/>
                </a:lnTo>
                <a:lnTo>
                  <a:pt x="2067" y="512"/>
                </a:lnTo>
                <a:lnTo>
                  <a:pt x="2070" y="512"/>
                </a:lnTo>
                <a:lnTo>
                  <a:pt x="2073" y="512"/>
                </a:lnTo>
                <a:lnTo>
                  <a:pt x="2073" y="510"/>
                </a:lnTo>
                <a:lnTo>
                  <a:pt x="2075" y="510"/>
                </a:lnTo>
                <a:lnTo>
                  <a:pt x="2078" y="510"/>
                </a:lnTo>
                <a:lnTo>
                  <a:pt x="2080" y="510"/>
                </a:lnTo>
                <a:lnTo>
                  <a:pt x="2083" y="510"/>
                </a:lnTo>
                <a:lnTo>
                  <a:pt x="2086" y="510"/>
                </a:lnTo>
                <a:lnTo>
                  <a:pt x="2088" y="510"/>
                </a:lnTo>
                <a:lnTo>
                  <a:pt x="2091" y="510"/>
                </a:lnTo>
                <a:lnTo>
                  <a:pt x="2093" y="510"/>
                </a:lnTo>
                <a:lnTo>
                  <a:pt x="2096" y="510"/>
                </a:lnTo>
                <a:lnTo>
                  <a:pt x="2099" y="510"/>
                </a:lnTo>
                <a:lnTo>
                  <a:pt x="2099" y="507"/>
                </a:lnTo>
                <a:lnTo>
                  <a:pt x="2101" y="507"/>
                </a:lnTo>
                <a:lnTo>
                  <a:pt x="2101" y="505"/>
                </a:lnTo>
                <a:lnTo>
                  <a:pt x="2104" y="505"/>
                </a:lnTo>
                <a:lnTo>
                  <a:pt x="2104" y="502"/>
                </a:lnTo>
                <a:lnTo>
                  <a:pt x="2106" y="502"/>
                </a:lnTo>
                <a:lnTo>
                  <a:pt x="2106" y="499"/>
                </a:lnTo>
                <a:lnTo>
                  <a:pt x="2109" y="497"/>
                </a:lnTo>
                <a:lnTo>
                  <a:pt x="2109" y="499"/>
                </a:lnTo>
                <a:lnTo>
                  <a:pt x="2109" y="497"/>
                </a:lnTo>
                <a:lnTo>
                  <a:pt x="2112" y="497"/>
                </a:lnTo>
                <a:lnTo>
                  <a:pt x="2109" y="497"/>
                </a:lnTo>
                <a:lnTo>
                  <a:pt x="2109" y="494"/>
                </a:lnTo>
                <a:lnTo>
                  <a:pt x="2112" y="494"/>
                </a:lnTo>
                <a:lnTo>
                  <a:pt x="2112" y="491"/>
                </a:lnTo>
                <a:lnTo>
                  <a:pt x="2114" y="491"/>
                </a:lnTo>
                <a:lnTo>
                  <a:pt x="2114" y="489"/>
                </a:lnTo>
                <a:lnTo>
                  <a:pt x="2114" y="491"/>
                </a:lnTo>
                <a:lnTo>
                  <a:pt x="2114" y="489"/>
                </a:lnTo>
                <a:lnTo>
                  <a:pt x="2117" y="489"/>
                </a:lnTo>
                <a:lnTo>
                  <a:pt x="2119" y="489"/>
                </a:lnTo>
                <a:lnTo>
                  <a:pt x="2119" y="486"/>
                </a:lnTo>
                <a:lnTo>
                  <a:pt x="2122" y="486"/>
                </a:lnTo>
                <a:lnTo>
                  <a:pt x="2122" y="484"/>
                </a:lnTo>
                <a:lnTo>
                  <a:pt x="2122" y="486"/>
                </a:lnTo>
                <a:lnTo>
                  <a:pt x="2122" y="484"/>
                </a:lnTo>
                <a:lnTo>
                  <a:pt x="2125" y="484"/>
                </a:lnTo>
                <a:lnTo>
                  <a:pt x="2127" y="481"/>
                </a:lnTo>
                <a:lnTo>
                  <a:pt x="2127" y="478"/>
                </a:lnTo>
                <a:lnTo>
                  <a:pt x="2130" y="478"/>
                </a:lnTo>
                <a:lnTo>
                  <a:pt x="2130" y="476"/>
                </a:lnTo>
                <a:lnTo>
                  <a:pt x="2133" y="476"/>
                </a:lnTo>
                <a:lnTo>
                  <a:pt x="2135" y="476"/>
                </a:lnTo>
                <a:lnTo>
                  <a:pt x="2138" y="476"/>
                </a:lnTo>
                <a:lnTo>
                  <a:pt x="2140" y="476"/>
                </a:lnTo>
                <a:lnTo>
                  <a:pt x="2140" y="473"/>
                </a:lnTo>
                <a:lnTo>
                  <a:pt x="2143" y="473"/>
                </a:lnTo>
                <a:lnTo>
                  <a:pt x="2143" y="471"/>
                </a:lnTo>
                <a:lnTo>
                  <a:pt x="2146" y="471"/>
                </a:lnTo>
                <a:lnTo>
                  <a:pt x="2146" y="468"/>
                </a:lnTo>
                <a:lnTo>
                  <a:pt x="2148" y="468"/>
                </a:lnTo>
                <a:lnTo>
                  <a:pt x="2151" y="468"/>
                </a:lnTo>
                <a:lnTo>
                  <a:pt x="2151" y="465"/>
                </a:lnTo>
                <a:lnTo>
                  <a:pt x="2153" y="465"/>
                </a:lnTo>
                <a:lnTo>
                  <a:pt x="2151" y="465"/>
                </a:lnTo>
                <a:lnTo>
                  <a:pt x="2151" y="463"/>
                </a:lnTo>
                <a:lnTo>
                  <a:pt x="2153" y="463"/>
                </a:lnTo>
                <a:lnTo>
                  <a:pt x="2156" y="463"/>
                </a:lnTo>
                <a:lnTo>
                  <a:pt x="2156" y="460"/>
                </a:lnTo>
                <a:lnTo>
                  <a:pt x="2159" y="460"/>
                </a:lnTo>
                <a:lnTo>
                  <a:pt x="2161" y="460"/>
                </a:lnTo>
                <a:lnTo>
                  <a:pt x="2161" y="463"/>
                </a:lnTo>
                <a:lnTo>
                  <a:pt x="2161" y="465"/>
                </a:lnTo>
                <a:lnTo>
                  <a:pt x="2161" y="463"/>
                </a:lnTo>
                <a:lnTo>
                  <a:pt x="2164" y="465"/>
                </a:lnTo>
                <a:lnTo>
                  <a:pt x="2161" y="465"/>
                </a:lnTo>
                <a:lnTo>
                  <a:pt x="2164" y="465"/>
                </a:lnTo>
                <a:lnTo>
                  <a:pt x="2164" y="468"/>
                </a:lnTo>
                <a:lnTo>
                  <a:pt x="2166" y="468"/>
                </a:lnTo>
                <a:lnTo>
                  <a:pt x="2166" y="471"/>
                </a:lnTo>
                <a:lnTo>
                  <a:pt x="2169" y="471"/>
                </a:lnTo>
                <a:lnTo>
                  <a:pt x="2172" y="471"/>
                </a:lnTo>
                <a:lnTo>
                  <a:pt x="2174" y="471"/>
                </a:lnTo>
                <a:lnTo>
                  <a:pt x="2177" y="471"/>
                </a:lnTo>
                <a:lnTo>
                  <a:pt x="2169" y="481"/>
                </a:lnTo>
                <a:lnTo>
                  <a:pt x="2164" y="481"/>
                </a:lnTo>
                <a:lnTo>
                  <a:pt x="2161" y="484"/>
                </a:lnTo>
                <a:lnTo>
                  <a:pt x="2156" y="486"/>
                </a:lnTo>
                <a:lnTo>
                  <a:pt x="2151" y="491"/>
                </a:lnTo>
                <a:lnTo>
                  <a:pt x="2143" y="502"/>
                </a:lnTo>
                <a:lnTo>
                  <a:pt x="2140" y="505"/>
                </a:lnTo>
                <a:lnTo>
                  <a:pt x="2138" y="507"/>
                </a:lnTo>
                <a:lnTo>
                  <a:pt x="2130" y="512"/>
                </a:lnTo>
                <a:lnTo>
                  <a:pt x="2127" y="518"/>
                </a:lnTo>
                <a:lnTo>
                  <a:pt x="2119" y="520"/>
                </a:lnTo>
                <a:lnTo>
                  <a:pt x="2117" y="523"/>
                </a:lnTo>
                <a:lnTo>
                  <a:pt x="2109" y="528"/>
                </a:lnTo>
                <a:lnTo>
                  <a:pt x="2106" y="528"/>
                </a:lnTo>
                <a:lnTo>
                  <a:pt x="2104" y="531"/>
                </a:lnTo>
                <a:lnTo>
                  <a:pt x="2101" y="533"/>
                </a:lnTo>
                <a:lnTo>
                  <a:pt x="2099" y="533"/>
                </a:lnTo>
                <a:lnTo>
                  <a:pt x="2099" y="536"/>
                </a:lnTo>
                <a:lnTo>
                  <a:pt x="2096" y="536"/>
                </a:lnTo>
                <a:lnTo>
                  <a:pt x="2093" y="536"/>
                </a:lnTo>
                <a:lnTo>
                  <a:pt x="2091" y="536"/>
                </a:lnTo>
                <a:lnTo>
                  <a:pt x="2091" y="533"/>
                </a:lnTo>
                <a:lnTo>
                  <a:pt x="2086" y="533"/>
                </a:lnTo>
                <a:lnTo>
                  <a:pt x="2083" y="533"/>
                </a:lnTo>
                <a:lnTo>
                  <a:pt x="2080" y="533"/>
                </a:lnTo>
                <a:lnTo>
                  <a:pt x="2078" y="533"/>
                </a:lnTo>
                <a:lnTo>
                  <a:pt x="2075" y="536"/>
                </a:lnTo>
                <a:lnTo>
                  <a:pt x="2073" y="538"/>
                </a:lnTo>
                <a:lnTo>
                  <a:pt x="2070" y="541"/>
                </a:lnTo>
                <a:lnTo>
                  <a:pt x="2067" y="541"/>
                </a:lnTo>
                <a:lnTo>
                  <a:pt x="2065" y="541"/>
                </a:lnTo>
                <a:lnTo>
                  <a:pt x="2062" y="541"/>
                </a:lnTo>
                <a:lnTo>
                  <a:pt x="2059" y="544"/>
                </a:lnTo>
                <a:lnTo>
                  <a:pt x="2059" y="546"/>
                </a:lnTo>
                <a:lnTo>
                  <a:pt x="2054" y="549"/>
                </a:lnTo>
                <a:lnTo>
                  <a:pt x="2052" y="554"/>
                </a:lnTo>
                <a:lnTo>
                  <a:pt x="2049" y="554"/>
                </a:lnTo>
                <a:lnTo>
                  <a:pt x="2044" y="557"/>
                </a:lnTo>
                <a:lnTo>
                  <a:pt x="2036" y="557"/>
                </a:lnTo>
                <a:lnTo>
                  <a:pt x="2033" y="559"/>
                </a:lnTo>
                <a:lnTo>
                  <a:pt x="2031" y="562"/>
                </a:lnTo>
                <a:lnTo>
                  <a:pt x="2028" y="562"/>
                </a:lnTo>
                <a:lnTo>
                  <a:pt x="2023" y="567"/>
                </a:lnTo>
                <a:lnTo>
                  <a:pt x="2018" y="570"/>
                </a:lnTo>
                <a:lnTo>
                  <a:pt x="2015" y="572"/>
                </a:lnTo>
                <a:lnTo>
                  <a:pt x="2012" y="572"/>
                </a:lnTo>
                <a:lnTo>
                  <a:pt x="2010" y="575"/>
                </a:lnTo>
                <a:lnTo>
                  <a:pt x="2010" y="580"/>
                </a:lnTo>
                <a:lnTo>
                  <a:pt x="2010" y="583"/>
                </a:lnTo>
                <a:lnTo>
                  <a:pt x="2010" y="585"/>
                </a:lnTo>
                <a:lnTo>
                  <a:pt x="2007" y="588"/>
                </a:lnTo>
                <a:lnTo>
                  <a:pt x="2007" y="591"/>
                </a:lnTo>
                <a:lnTo>
                  <a:pt x="2007" y="593"/>
                </a:lnTo>
                <a:lnTo>
                  <a:pt x="2005" y="596"/>
                </a:lnTo>
                <a:lnTo>
                  <a:pt x="2002" y="596"/>
                </a:lnTo>
                <a:lnTo>
                  <a:pt x="1999" y="596"/>
                </a:lnTo>
                <a:lnTo>
                  <a:pt x="1997" y="599"/>
                </a:lnTo>
                <a:lnTo>
                  <a:pt x="1992" y="604"/>
                </a:lnTo>
                <a:lnTo>
                  <a:pt x="1989" y="604"/>
                </a:lnTo>
                <a:lnTo>
                  <a:pt x="1986" y="604"/>
                </a:lnTo>
                <a:lnTo>
                  <a:pt x="1981" y="604"/>
                </a:lnTo>
                <a:lnTo>
                  <a:pt x="1979" y="604"/>
                </a:lnTo>
                <a:lnTo>
                  <a:pt x="1976" y="604"/>
                </a:lnTo>
                <a:lnTo>
                  <a:pt x="1973" y="606"/>
                </a:lnTo>
                <a:lnTo>
                  <a:pt x="1971" y="606"/>
                </a:lnTo>
                <a:lnTo>
                  <a:pt x="1971" y="609"/>
                </a:lnTo>
                <a:lnTo>
                  <a:pt x="1971" y="612"/>
                </a:lnTo>
                <a:lnTo>
                  <a:pt x="1968" y="612"/>
                </a:lnTo>
                <a:lnTo>
                  <a:pt x="1968" y="614"/>
                </a:lnTo>
                <a:lnTo>
                  <a:pt x="1965" y="614"/>
                </a:lnTo>
                <a:lnTo>
                  <a:pt x="1965" y="617"/>
                </a:lnTo>
                <a:lnTo>
                  <a:pt x="1963" y="617"/>
                </a:lnTo>
                <a:lnTo>
                  <a:pt x="1960" y="619"/>
                </a:lnTo>
                <a:lnTo>
                  <a:pt x="1958" y="619"/>
                </a:lnTo>
                <a:lnTo>
                  <a:pt x="1955" y="619"/>
                </a:lnTo>
                <a:lnTo>
                  <a:pt x="1952" y="622"/>
                </a:lnTo>
                <a:lnTo>
                  <a:pt x="1950" y="622"/>
                </a:lnTo>
                <a:lnTo>
                  <a:pt x="1947" y="622"/>
                </a:lnTo>
                <a:lnTo>
                  <a:pt x="1947" y="625"/>
                </a:lnTo>
                <a:lnTo>
                  <a:pt x="1945" y="625"/>
                </a:lnTo>
                <a:lnTo>
                  <a:pt x="1942" y="630"/>
                </a:lnTo>
                <a:lnTo>
                  <a:pt x="1939" y="630"/>
                </a:lnTo>
                <a:lnTo>
                  <a:pt x="1932" y="635"/>
                </a:lnTo>
                <a:lnTo>
                  <a:pt x="1919" y="643"/>
                </a:lnTo>
                <a:lnTo>
                  <a:pt x="1916" y="646"/>
                </a:lnTo>
                <a:lnTo>
                  <a:pt x="1913" y="646"/>
                </a:lnTo>
                <a:lnTo>
                  <a:pt x="1908" y="646"/>
                </a:lnTo>
                <a:lnTo>
                  <a:pt x="1905" y="646"/>
                </a:lnTo>
                <a:lnTo>
                  <a:pt x="1903" y="648"/>
                </a:lnTo>
                <a:lnTo>
                  <a:pt x="1895" y="651"/>
                </a:lnTo>
                <a:lnTo>
                  <a:pt x="1892" y="653"/>
                </a:lnTo>
                <a:lnTo>
                  <a:pt x="1887" y="653"/>
                </a:lnTo>
                <a:lnTo>
                  <a:pt x="1885" y="653"/>
                </a:lnTo>
                <a:lnTo>
                  <a:pt x="1882" y="653"/>
                </a:lnTo>
                <a:lnTo>
                  <a:pt x="1879" y="651"/>
                </a:lnTo>
                <a:lnTo>
                  <a:pt x="1879" y="648"/>
                </a:lnTo>
                <a:lnTo>
                  <a:pt x="1877" y="648"/>
                </a:lnTo>
                <a:lnTo>
                  <a:pt x="1874" y="648"/>
                </a:lnTo>
                <a:lnTo>
                  <a:pt x="1869" y="648"/>
                </a:lnTo>
                <a:lnTo>
                  <a:pt x="1864" y="648"/>
                </a:lnTo>
                <a:lnTo>
                  <a:pt x="1861" y="648"/>
                </a:lnTo>
                <a:lnTo>
                  <a:pt x="1858" y="648"/>
                </a:lnTo>
                <a:lnTo>
                  <a:pt x="1856" y="646"/>
                </a:lnTo>
                <a:lnTo>
                  <a:pt x="1853" y="646"/>
                </a:lnTo>
                <a:lnTo>
                  <a:pt x="1848" y="640"/>
                </a:lnTo>
                <a:lnTo>
                  <a:pt x="1845" y="640"/>
                </a:lnTo>
                <a:lnTo>
                  <a:pt x="1845" y="638"/>
                </a:lnTo>
                <a:lnTo>
                  <a:pt x="1843" y="635"/>
                </a:lnTo>
                <a:lnTo>
                  <a:pt x="1840" y="635"/>
                </a:lnTo>
                <a:lnTo>
                  <a:pt x="1838" y="635"/>
                </a:lnTo>
                <a:lnTo>
                  <a:pt x="1835" y="635"/>
                </a:lnTo>
                <a:lnTo>
                  <a:pt x="1825" y="638"/>
                </a:lnTo>
                <a:lnTo>
                  <a:pt x="1819" y="635"/>
                </a:lnTo>
                <a:lnTo>
                  <a:pt x="1819" y="633"/>
                </a:lnTo>
                <a:lnTo>
                  <a:pt x="1817" y="630"/>
                </a:lnTo>
                <a:lnTo>
                  <a:pt x="1814" y="630"/>
                </a:lnTo>
                <a:lnTo>
                  <a:pt x="1811" y="627"/>
                </a:lnTo>
                <a:lnTo>
                  <a:pt x="1806" y="622"/>
                </a:lnTo>
                <a:lnTo>
                  <a:pt x="1804" y="622"/>
                </a:lnTo>
                <a:lnTo>
                  <a:pt x="1801" y="619"/>
                </a:lnTo>
                <a:lnTo>
                  <a:pt x="1798" y="619"/>
                </a:lnTo>
                <a:lnTo>
                  <a:pt x="1796" y="619"/>
                </a:lnTo>
                <a:lnTo>
                  <a:pt x="1791" y="617"/>
                </a:lnTo>
                <a:lnTo>
                  <a:pt x="1785" y="614"/>
                </a:lnTo>
                <a:lnTo>
                  <a:pt x="1785" y="612"/>
                </a:lnTo>
                <a:lnTo>
                  <a:pt x="1783" y="612"/>
                </a:lnTo>
                <a:lnTo>
                  <a:pt x="1778" y="606"/>
                </a:lnTo>
                <a:lnTo>
                  <a:pt x="1775" y="604"/>
                </a:lnTo>
                <a:lnTo>
                  <a:pt x="1770" y="601"/>
                </a:lnTo>
                <a:lnTo>
                  <a:pt x="1765" y="599"/>
                </a:lnTo>
                <a:lnTo>
                  <a:pt x="1757" y="593"/>
                </a:lnTo>
                <a:lnTo>
                  <a:pt x="1754" y="593"/>
                </a:lnTo>
                <a:lnTo>
                  <a:pt x="1746" y="591"/>
                </a:lnTo>
                <a:lnTo>
                  <a:pt x="1744" y="591"/>
                </a:lnTo>
                <a:lnTo>
                  <a:pt x="1736" y="593"/>
                </a:lnTo>
                <a:lnTo>
                  <a:pt x="1728" y="591"/>
                </a:lnTo>
                <a:lnTo>
                  <a:pt x="1725" y="591"/>
                </a:lnTo>
                <a:lnTo>
                  <a:pt x="1720" y="588"/>
                </a:lnTo>
                <a:lnTo>
                  <a:pt x="1715" y="583"/>
                </a:lnTo>
                <a:lnTo>
                  <a:pt x="1712" y="580"/>
                </a:lnTo>
                <a:lnTo>
                  <a:pt x="1710" y="580"/>
                </a:lnTo>
                <a:lnTo>
                  <a:pt x="1707" y="580"/>
                </a:lnTo>
                <a:lnTo>
                  <a:pt x="1691" y="585"/>
                </a:lnTo>
                <a:lnTo>
                  <a:pt x="1689" y="588"/>
                </a:lnTo>
                <a:lnTo>
                  <a:pt x="1686" y="588"/>
                </a:lnTo>
                <a:lnTo>
                  <a:pt x="1678" y="591"/>
                </a:lnTo>
                <a:lnTo>
                  <a:pt x="1673" y="593"/>
                </a:lnTo>
                <a:lnTo>
                  <a:pt x="1668" y="596"/>
                </a:lnTo>
                <a:lnTo>
                  <a:pt x="1665" y="596"/>
                </a:lnTo>
                <a:lnTo>
                  <a:pt x="1663" y="596"/>
                </a:lnTo>
                <a:lnTo>
                  <a:pt x="1663" y="599"/>
                </a:lnTo>
                <a:lnTo>
                  <a:pt x="1660" y="599"/>
                </a:lnTo>
                <a:lnTo>
                  <a:pt x="1657" y="599"/>
                </a:lnTo>
                <a:lnTo>
                  <a:pt x="1647" y="599"/>
                </a:lnTo>
                <a:lnTo>
                  <a:pt x="1644" y="601"/>
                </a:lnTo>
                <a:lnTo>
                  <a:pt x="1637" y="601"/>
                </a:lnTo>
                <a:lnTo>
                  <a:pt x="1629" y="601"/>
                </a:lnTo>
                <a:lnTo>
                  <a:pt x="1626" y="601"/>
                </a:lnTo>
                <a:lnTo>
                  <a:pt x="1624" y="601"/>
                </a:lnTo>
                <a:lnTo>
                  <a:pt x="1621" y="599"/>
                </a:lnTo>
                <a:lnTo>
                  <a:pt x="1616" y="599"/>
                </a:lnTo>
                <a:lnTo>
                  <a:pt x="1613" y="599"/>
                </a:lnTo>
                <a:lnTo>
                  <a:pt x="1611" y="601"/>
                </a:lnTo>
                <a:lnTo>
                  <a:pt x="1608" y="601"/>
                </a:lnTo>
                <a:lnTo>
                  <a:pt x="1605" y="601"/>
                </a:lnTo>
                <a:lnTo>
                  <a:pt x="1603" y="604"/>
                </a:lnTo>
                <a:lnTo>
                  <a:pt x="1600" y="606"/>
                </a:lnTo>
                <a:lnTo>
                  <a:pt x="1597" y="606"/>
                </a:lnTo>
                <a:lnTo>
                  <a:pt x="1595" y="604"/>
                </a:lnTo>
                <a:lnTo>
                  <a:pt x="1592" y="604"/>
                </a:lnTo>
                <a:lnTo>
                  <a:pt x="1590" y="601"/>
                </a:lnTo>
                <a:lnTo>
                  <a:pt x="1587" y="601"/>
                </a:lnTo>
                <a:lnTo>
                  <a:pt x="1584" y="601"/>
                </a:lnTo>
                <a:lnTo>
                  <a:pt x="1584" y="604"/>
                </a:lnTo>
                <a:lnTo>
                  <a:pt x="1587" y="606"/>
                </a:lnTo>
                <a:lnTo>
                  <a:pt x="1587" y="609"/>
                </a:lnTo>
                <a:lnTo>
                  <a:pt x="1587" y="612"/>
                </a:lnTo>
                <a:lnTo>
                  <a:pt x="1587" y="614"/>
                </a:lnTo>
                <a:lnTo>
                  <a:pt x="1584" y="614"/>
                </a:lnTo>
                <a:lnTo>
                  <a:pt x="1582" y="617"/>
                </a:lnTo>
                <a:lnTo>
                  <a:pt x="1579" y="619"/>
                </a:lnTo>
                <a:lnTo>
                  <a:pt x="1574" y="622"/>
                </a:lnTo>
                <a:lnTo>
                  <a:pt x="1571" y="625"/>
                </a:lnTo>
                <a:lnTo>
                  <a:pt x="1569" y="627"/>
                </a:lnTo>
                <a:lnTo>
                  <a:pt x="1566" y="627"/>
                </a:lnTo>
                <a:lnTo>
                  <a:pt x="1564" y="627"/>
                </a:lnTo>
                <a:lnTo>
                  <a:pt x="1564" y="625"/>
                </a:lnTo>
                <a:lnTo>
                  <a:pt x="1561" y="627"/>
                </a:lnTo>
                <a:lnTo>
                  <a:pt x="1558" y="627"/>
                </a:lnTo>
                <a:lnTo>
                  <a:pt x="1556" y="630"/>
                </a:lnTo>
                <a:lnTo>
                  <a:pt x="1553" y="630"/>
                </a:lnTo>
                <a:lnTo>
                  <a:pt x="1550" y="627"/>
                </a:lnTo>
                <a:lnTo>
                  <a:pt x="1548" y="627"/>
                </a:lnTo>
                <a:lnTo>
                  <a:pt x="1545" y="627"/>
                </a:lnTo>
                <a:lnTo>
                  <a:pt x="1543" y="627"/>
                </a:lnTo>
                <a:lnTo>
                  <a:pt x="1543" y="625"/>
                </a:lnTo>
                <a:lnTo>
                  <a:pt x="1540" y="625"/>
                </a:lnTo>
                <a:lnTo>
                  <a:pt x="1537" y="625"/>
                </a:lnTo>
                <a:lnTo>
                  <a:pt x="1537" y="622"/>
                </a:lnTo>
                <a:lnTo>
                  <a:pt x="1535" y="622"/>
                </a:lnTo>
                <a:lnTo>
                  <a:pt x="1535" y="625"/>
                </a:lnTo>
                <a:lnTo>
                  <a:pt x="1532" y="625"/>
                </a:lnTo>
                <a:lnTo>
                  <a:pt x="1530" y="625"/>
                </a:lnTo>
                <a:lnTo>
                  <a:pt x="1527" y="625"/>
                </a:lnTo>
                <a:lnTo>
                  <a:pt x="1524" y="625"/>
                </a:lnTo>
                <a:lnTo>
                  <a:pt x="1522" y="625"/>
                </a:lnTo>
                <a:lnTo>
                  <a:pt x="1519" y="627"/>
                </a:lnTo>
                <a:lnTo>
                  <a:pt x="1517" y="627"/>
                </a:lnTo>
                <a:lnTo>
                  <a:pt x="1511" y="627"/>
                </a:lnTo>
                <a:lnTo>
                  <a:pt x="1509" y="627"/>
                </a:lnTo>
                <a:lnTo>
                  <a:pt x="1506" y="627"/>
                </a:lnTo>
                <a:lnTo>
                  <a:pt x="1503" y="630"/>
                </a:lnTo>
                <a:lnTo>
                  <a:pt x="1501" y="630"/>
                </a:lnTo>
                <a:lnTo>
                  <a:pt x="1498" y="630"/>
                </a:lnTo>
                <a:lnTo>
                  <a:pt x="1496" y="630"/>
                </a:lnTo>
                <a:lnTo>
                  <a:pt x="1493" y="627"/>
                </a:lnTo>
                <a:lnTo>
                  <a:pt x="1490" y="630"/>
                </a:lnTo>
                <a:lnTo>
                  <a:pt x="1488" y="627"/>
                </a:lnTo>
                <a:lnTo>
                  <a:pt x="1488" y="630"/>
                </a:lnTo>
                <a:lnTo>
                  <a:pt x="1485" y="627"/>
                </a:lnTo>
                <a:lnTo>
                  <a:pt x="1483" y="625"/>
                </a:lnTo>
                <a:lnTo>
                  <a:pt x="1480" y="625"/>
                </a:lnTo>
                <a:lnTo>
                  <a:pt x="1477" y="625"/>
                </a:lnTo>
                <a:lnTo>
                  <a:pt x="1475" y="625"/>
                </a:lnTo>
                <a:lnTo>
                  <a:pt x="1472" y="625"/>
                </a:lnTo>
                <a:lnTo>
                  <a:pt x="1470" y="625"/>
                </a:lnTo>
                <a:lnTo>
                  <a:pt x="1467" y="625"/>
                </a:lnTo>
                <a:lnTo>
                  <a:pt x="1464" y="625"/>
                </a:lnTo>
                <a:lnTo>
                  <a:pt x="1462" y="622"/>
                </a:lnTo>
                <a:lnTo>
                  <a:pt x="1454" y="617"/>
                </a:lnTo>
                <a:lnTo>
                  <a:pt x="1454" y="614"/>
                </a:lnTo>
                <a:lnTo>
                  <a:pt x="1449" y="614"/>
                </a:lnTo>
                <a:lnTo>
                  <a:pt x="1446" y="614"/>
                </a:lnTo>
                <a:lnTo>
                  <a:pt x="1443" y="612"/>
                </a:lnTo>
                <a:lnTo>
                  <a:pt x="1441" y="612"/>
                </a:lnTo>
                <a:lnTo>
                  <a:pt x="1438" y="606"/>
                </a:lnTo>
                <a:lnTo>
                  <a:pt x="1436" y="601"/>
                </a:lnTo>
                <a:lnTo>
                  <a:pt x="1433" y="599"/>
                </a:lnTo>
                <a:lnTo>
                  <a:pt x="1433" y="596"/>
                </a:lnTo>
                <a:lnTo>
                  <a:pt x="1430" y="593"/>
                </a:lnTo>
                <a:lnTo>
                  <a:pt x="1430" y="591"/>
                </a:lnTo>
                <a:lnTo>
                  <a:pt x="1430" y="588"/>
                </a:lnTo>
                <a:lnTo>
                  <a:pt x="1430" y="585"/>
                </a:lnTo>
                <a:lnTo>
                  <a:pt x="1430" y="583"/>
                </a:lnTo>
                <a:lnTo>
                  <a:pt x="1428" y="583"/>
                </a:lnTo>
                <a:lnTo>
                  <a:pt x="1425" y="580"/>
                </a:lnTo>
                <a:lnTo>
                  <a:pt x="1425" y="578"/>
                </a:lnTo>
                <a:lnTo>
                  <a:pt x="1423" y="575"/>
                </a:lnTo>
                <a:lnTo>
                  <a:pt x="1420" y="572"/>
                </a:lnTo>
                <a:lnTo>
                  <a:pt x="1417" y="567"/>
                </a:lnTo>
                <a:lnTo>
                  <a:pt x="1412" y="565"/>
                </a:lnTo>
                <a:lnTo>
                  <a:pt x="1407" y="557"/>
                </a:lnTo>
                <a:lnTo>
                  <a:pt x="1407" y="554"/>
                </a:lnTo>
                <a:lnTo>
                  <a:pt x="1404" y="552"/>
                </a:lnTo>
                <a:lnTo>
                  <a:pt x="1402" y="552"/>
                </a:lnTo>
                <a:lnTo>
                  <a:pt x="1399" y="552"/>
                </a:lnTo>
                <a:lnTo>
                  <a:pt x="1396" y="549"/>
                </a:lnTo>
                <a:lnTo>
                  <a:pt x="1394" y="549"/>
                </a:lnTo>
                <a:lnTo>
                  <a:pt x="1391" y="546"/>
                </a:lnTo>
                <a:lnTo>
                  <a:pt x="1391" y="544"/>
                </a:lnTo>
                <a:lnTo>
                  <a:pt x="1386" y="544"/>
                </a:lnTo>
                <a:lnTo>
                  <a:pt x="1386" y="541"/>
                </a:lnTo>
                <a:lnTo>
                  <a:pt x="1383" y="541"/>
                </a:lnTo>
                <a:lnTo>
                  <a:pt x="1386" y="531"/>
                </a:lnTo>
                <a:lnTo>
                  <a:pt x="1389" y="523"/>
                </a:lnTo>
                <a:lnTo>
                  <a:pt x="1381" y="520"/>
                </a:lnTo>
                <a:lnTo>
                  <a:pt x="1381" y="523"/>
                </a:lnTo>
                <a:lnTo>
                  <a:pt x="1381" y="525"/>
                </a:lnTo>
                <a:lnTo>
                  <a:pt x="1378" y="528"/>
                </a:lnTo>
                <a:lnTo>
                  <a:pt x="1376" y="528"/>
                </a:lnTo>
                <a:lnTo>
                  <a:pt x="1373" y="528"/>
                </a:lnTo>
                <a:lnTo>
                  <a:pt x="1370" y="531"/>
                </a:lnTo>
                <a:lnTo>
                  <a:pt x="1368" y="533"/>
                </a:lnTo>
                <a:lnTo>
                  <a:pt x="1365" y="531"/>
                </a:lnTo>
                <a:lnTo>
                  <a:pt x="1363" y="531"/>
                </a:lnTo>
                <a:lnTo>
                  <a:pt x="1360" y="531"/>
                </a:lnTo>
                <a:lnTo>
                  <a:pt x="1357" y="533"/>
                </a:lnTo>
                <a:lnTo>
                  <a:pt x="1355" y="533"/>
                </a:lnTo>
                <a:lnTo>
                  <a:pt x="1355" y="536"/>
                </a:lnTo>
                <a:lnTo>
                  <a:pt x="1352" y="536"/>
                </a:lnTo>
                <a:lnTo>
                  <a:pt x="1352" y="557"/>
                </a:lnTo>
                <a:lnTo>
                  <a:pt x="1349" y="559"/>
                </a:lnTo>
                <a:lnTo>
                  <a:pt x="1347" y="562"/>
                </a:lnTo>
                <a:lnTo>
                  <a:pt x="1344" y="562"/>
                </a:lnTo>
                <a:lnTo>
                  <a:pt x="1339" y="562"/>
                </a:lnTo>
                <a:lnTo>
                  <a:pt x="1336" y="562"/>
                </a:lnTo>
                <a:lnTo>
                  <a:pt x="1334" y="565"/>
                </a:lnTo>
                <a:lnTo>
                  <a:pt x="1331" y="567"/>
                </a:lnTo>
                <a:lnTo>
                  <a:pt x="1331" y="570"/>
                </a:lnTo>
                <a:lnTo>
                  <a:pt x="1329" y="570"/>
                </a:lnTo>
                <a:lnTo>
                  <a:pt x="1326" y="572"/>
                </a:lnTo>
                <a:lnTo>
                  <a:pt x="1329" y="575"/>
                </a:lnTo>
                <a:lnTo>
                  <a:pt x="1329" y="578"/>
                </a:lnTo>
                <a:lnTo>
                  <a:pt x="1321" y="583"/>
                </a:lnTo>
                <a:lnTo>
                  <a:pt x="1318" y="583"/>
                </a:lnTo>
                <a:lnTo>
                  <a:pt x="1316" y="583"/>
                </a:lnTo>
                <a:lnTo>
                  <a:pt x="1313" y="583"/>
                </a:lnTo>
                <a:lnTo>
                  <a:pt x="1310" y="583"/>
                </a:lnTo>
                <a:lnTo>
                  <a:pt x="1308" y="583"/>
                </a:lnTo>
                <a:lnTo>
                  <a:pt x="1308" y="580"/>
                </a:lnTo>
                <a:lnTo>
                  <a:pt x="1305" y="580"/>
                </a:lnTo>
                <a:lnTo>
                  <a:pt x="1303" y="580"/>
                </a:lnTo>
                <a:lnTo>
                  <a:pt x="1303" y="578"/>
                </a:lnTo>
                <a:lnTo>
                  <a:pt x="1297" y="585"/>
                </a:lnTo>
                <a:lnTo>
                  <a:pt x="1297" y="588"/>
                </a:lnTo>
                <a:lnTo>
                  <a:pt x="1292" y="596"/>
                </a:lnTo>
                <a:lnTo>
                  <a:pt x="1292" y="601"/>
                </a:lnTo>
                <a:lnTo>
                  <a:pt x="1292" y="604"/>
                </a:lnTo>
                <a:lnTo>
                  <a:pt x="1289" y="609"/>
                </a:lnTo>
                <a:lnTo>
                  <a:pt x="1284" y="617"/>
                </a:lnTo>
                <a:lnTo>
                  <a:pt x="1284" y="619"/>
                </a:lnTo>
                <a:lnTo>
                  <a:pt x="1282" y="622"/>
                </a:lnTo>
                <a:lnTo>
                  <a:pt x="1276" y="627"/>
                </a:lnTo>
                <a:lnTo>
                  <a:pt x="1276" y="630"/>
                </a:lnTo>
                <a:lnTo>
                  <a:pt x="1274" y="633"/>
                </a:lnTo>
                <a:lnTo>
                  <a:pt x="1271" y="635"/>
                </a:lnTo>
                <a:lnTo>
                  <a:pt x="1266" y="640"/>
                </a:lnTo>
                <a:lnTo>
                  <a:pt x="1261" y="643"/>
                </a:lnTo>
                <a:lnTo>
                  <a:pt x="1258" y="643"/>
                </a:lnTo>
                <a:lnTo>
                  <a:pt x="1258" y="646"/>
                </a:lnTo>
                <a:lnTo>
                  <a:pt x="1256" y="646"/>
                </a:lnTo>
                <a:lnTo>
                  <a:pt x="1253" y="648"/>
                </a:lnTo>
                <a:lnTo>
                  <a:pt x="1250" y="648"/>
                </a:lnTo>
                <a:lnTo>
                  <a:pt x="1248" y="648"/>
                </a:lnTo>
                <a:lnTo>
                  <a:pt x="1242" y="651"/>
                </a:lnTo>
                <a:lnTo>
                  <a:pt x="1237" y="653"/>
                </a:lnTo>
                <a:lnTo>
                  <a:pt x="1237" y="656"/>
                </a:lnTo>
                <a:lnTo>
                  <a:pt x="1237" y="659"/>
                </a:lnTo>
                <a:lnTo>
                  <a:pt x="1237" y="661"/>
                </a:lnTo>
                <a:lnTo>
                  <a:pt x="1237" y="664"/>
                </a:lnTo>
                <a:lnTo>
                  <a:pt x="1235" y="664"/>
                </a:lnTo>
                <a:lnTo>
                  <a:pt x="1235" y="666"/>
                </a:lnTo>
                <a:lnTo>
                  <a:pt x="1232" y="666"/>
                </a:lnTo>
                <a:lnTo>
                  <a:pt x="1232" y="669"/>
                </a:lnTo>
                <a:lnTo>
                  <a:pt x="1232" y="672"/>
                </a:lnTo>
                <a:lnTo>
                  <a:pt x="1232" y="674"/>
                </a:lnTo>
                <a:lnTo>
                  <a:pt x="1232" y="677"/>
                </a:lnTo>
                <a:lnTo>
                  <a:pt x="1232" y="680"/>
                </a:lnTo>
                <a:lnTo>
                  <a:pt x="1229" y="680"/>
                </a:lnTo>
                <a:lnTo>
                  <a:pt x="1229" y="682"/>
                </a:lnTo>
                <a:lnTo>
                  <a:pt x="1227" y="682"/>
                </a:lnTo>
                <a:lnTo>
                  <a:pt x="1227" y="680"/>
                </a:lnTo>
                <a:lnTo>
                  <a:pt x="1224" y="677"/>
                </a:lnTo>
                <a:lnTo>
                  <a:pt x="1222" y="677"/>
                </a:lnTo>
                <a:lnTo>
                  <a:pt x="1216" y="677"/>
                </a:lnTo>
                <a:lnTo>
                  <a:pt x="1214" y="677"/>
                </a:lnTo>
                <a:lnTo>
                  <a:pt x="1214" y="674"/>
                </a:lnTo>
                <a:lnTo>
                  <a:pt x="1211" y="674"/>
                </a:lnTo>
                <a:lnTo>
                  <a:pt x="1211" y="672"/>
                </a:lnTo>
                <a:lnTo>
                  <a:pt x="1209" y="669"/>
                </a:lnTo>
                <a:lnTo>
                  <a:pt x="1206" y="666"/>
                </a:lnTo>
                <a:lnTo>
                  <a:pt x="1203" y="664"/>
                </a:lnTo>
                <a:lnTo>
                  <a:pt x="1201" y="661"/>
                </a:lnTo>
                <a:lnTo>
                  <a:pt x="1195" y="664"/>
                </a:lnTo>
                <a:lnTo>
                  <a:pt x="1193" y="661"/>
                </a:lnTo>
                <a:lnTo>
                  <a:pt x="1193" y="664"/>
                </a:lnTo>
                <a:lnTo>
                  <a:pt x="1188" y="661"/>
                </a:lnTo>
                <a:lnTo>
                  <a:pt x="1182" y="659"/>
                </a:lnTo>
                <a:lnTo>
                  <a:pt x="1180" y="656"/>
                </a:lnTo>
                <a:lnTo>
                  <a:pt x="1177" y="656"/>
                </a:lnTo>
                <a:lnTo>
                  <a:pt x="1169" y="653"/>
                </a:lnTo>
                <a:lnTo>
                  <a:pt x="1167" y="653"/>
                </a:lnTo>
                <a:lnTo>
                  <a:pt x="1164" y="653"/>
                </a:lnTo>
                <a:lnTo>
                  <a:pt x="1162" y="653"/>
                </a:lnTo>
                <a:lnTo>
                  <a:pt x="1159" y="653"/>
                </a:lnTo>
                <a:lnTo>
                  <a:pt x="1156" y="656"/>
                </a:lnTo>
                <a:lnTo>
                  <a:pt x="1151" y="656"/>
                </a:lnTo>
                <a:lnTo>
                  <a:pt x="1143" y="653"/>
                </a:lnTo>
                <a:lnTo>
                  <a:pt x="1141" y="651"/>
                </a:lnTo>
                <a:lnTo>
                  <a:pt x="1135" y="653"/>
                </a:lnTo>
                <a:lnTo>
                  <a:pt x="1133" y="653"/>
                </a:lnTo>
                <a:lnTo>
                  <a:pt x="1130" y="651"/>
                </a:lnTo>
                <a:lnTo>
                  <a:pt x="1125" y="651"/>
                </a:lnTo>
                <a:lnTo>
                  <a:pt x="1120" y="651"/>
                </a:lnTo>
                <a:lnTo>
                  <a:pt x="1117" y="653"/>
                </a:lnTo>
                <a:lnTo>
                  <a:pt x="1112" y="653"/>
                </a:lnTo>
                <a:lnTo>
                  <a:pt x="1109" y="653"/>
                </a:lnTo>
                <a:lnTo>
                  <a:pt x="1107" y="653"/>
                </a:lnTo>
                <a:lnTo>
                  <a:pt x="1104" y="653"/>
                </a:lnTo>
                <a:lnTo>
                  <a:pt x="1102" y="656"/>
                </a:lnTo>
                <a:lnTo>
                  <a:pt x="1099" y="656"/>
                </a:lnTo>
                <a:lnTo>
                  <a:pt x="1094" y="659"/>
                </a:lnTo>
                <a:lnTo>
                  <a:pt x="1091" y="659"/>
                </a:lnTo>
                <a:lnTo>
                  <a:pt x="1088" y="659"/>
                </a:lnTo>
                <a:lnTo>
                  <a:pt x="1088" y="656"/>
                </a:lnTo>
                <a:lnTo>
                  <a:pt x="1086" y="656"/>
                </a:lnTo>
                <a:lnTo>
                  <a:pt x="1083" y="656"/>
                </a:lnTo>
                <a:lnTo>
                  <a:pt x="1081" y="653"/>
                </a:lnTo>
                <a:lnTo>
                  <a:pt x="1078" y="651"/>
                </a:lnTo>
                <a:lnTo>
                  <a:pt x="1075" y="648"/>
                </a:lnTo>
                <a:lnTo>
                  <a:pt x="1073" y="648"/>
                </a:lnTo>
                <a:lnTo>
                  <a:pt x="1070" y="646"/>
                </a:lnTo>
                <a:lnTo>
                  <a:pt x="1068" y="646"/>
                </a:lnTo>
                <a:lnTo>
                  <a:pt x="1065" y="643"/>
                </a:lnTo>
                <a:lnTo>
                  <a:pt x="1060" y="638"/>
                </a:lnTo>
                <a:lnTo>
                  <a:pt x="1055" y="635"/>
                </a:lnTo>
                <a:lnTo>
                  <a:pt x="1052" y="633"/>
                </a:lnTo>
                <a:lnTo>
                  <a:pt x="1049" y="633"/>
                </a:lnTo>
                <a:lnTo>
                  <a:pt x="1044" y="630"/>
                </a:lnTo>
                <a:lnTo>
                  <a:pt x="1039" y="630"/>
                </a:lnTo>
                <a:lnTo>
                  <a:pt x="1036" y="630"/>
                </a:lnTo>
                <a:lnTo>
                  <a:pt x="1034" y="630"/>
                </a:lnTo>
                <a:lnTo>
                  <a:pt x="1034" y="627"/>
                </a:lnTo>
                <a:lnTo>
                  <a:pt x="1031" y="627"/>
                </a:lnTo>
                <a:lnTo>
                  <a:pt x="1028" y="630"/>
                </a:lnTo>
                <a:lnTo>
                  <a:pt x="1026" y="630"/>
                </a:lnTo>
                <a:lnTo>
                  <a:pt x="1026" y="627"/>
                </a:lnTo>
                <a:lnTo>
                  <a:pt x="1023" y="627"/>
                </a:lnTo>
                <a:lnTo>
                  <a:pt x="1018" y="627"/>
                </a:lnTo>
                <a:lnTo>
                  <a:pt x="1015" y="627"/>
                </a:lnTo>
                <a:lnTo>
                  <a:pt x="1013" y="627"/>
                </a:lnTo>
                <a:lnTo>
                  <a:pt x="1010" y="627"/>
                </a:lnTo>
                <a:lnTo>
                  <a:pt x="1008" y="627"/>
                </a:lnTo>
                <a:lnTo>
                  <a:pt x="1005" y="627"/>
                </a:lnTo>
                <a:lnTo>
                  <a:pt x="1005" y="625"/>
                </a:lnTo>
                <a:lnTo>
                  <a:pt x="1000" y="627"/>
                </a:lnTo>
                <a:lnTo>
                  <a:pt x="994" y="625"/>
                </a:lnTo>
                <a:lnTo>
                  <a:pt x="992" y="627"/>
                </a:lnTo>
                <a:lnTo>
                  <a:pt x="992" y="625"/>
                </a:lnTo>
                <a:lnTo>
                  <a:pt x="989" y="625"/>
                </a:lnTo>
                <a:lnTo>
                  <a:pt x="989" y="622"/>
                </a:lnTo>
                <a:lnTo>
                  <a:pt x="987" y="619"/>
                </a:lnTo>
                <a:lnTo>
                  <a:pt x="984" y="619"/>
                </a:lnTo>
                <a:lnTo>
                  <a:pt x="984" y="617"/>
                </a:lnTo>
                <a:lnTo>
                  <a:pt x="981" y="617"/>
                </a:lnTo>
                <a:lnTo>
                  <a:pt x="979" y="614"/>
                </a:lnTo>
                <a:lnTo>
                  <a:pt x="979" y="612"/>
                </a:lnTo>
                <a:lnTo>
                  <a:pt x="976" y="609"/>
                </a:lnTo>
                <a:lnTo>
                  <a:pt x="974" y="609"/>
                </a:lnTo>
                <a:lnTo>
                  <a:pt x="971" y="612"/>
                </a:lnTo>
                <a:lnTo>
                  <a:pt x="966" y="612"/>
                </a:lnTo>
                <a:lnTo>
                  <a:pt x="963" y="612"/>
                </a:lnTo>
                <a:lnTo>
                  <a:pt x="961" y="612"/>
                </a:lnTo>
                <a:lnTo>
                  <a:pt x="961" y="614"/>
                </a:lnTo>
                <a:lnTo>
                  <a:pt x="958" y="614"/>
                </a:lnTo>
                <a:lnTo>
                  <a:pt x="955" y="614"/>
                </a:lnTo>
                <a:lnTo>
                  <a:pt x="955" y="612"/>
                </a:lnTo>
                <a:lnTo>
                  <a:pt x="955" y="609"/>
                </a:lnTo>
                <a:lnTo>
                  <a:pt x="950" y="609"/>
                </a:lnTo>
                <a:lnTo>
                  <a:pt x="945" y="609"/>
                </a:lnTo>
                <a:lnTo>
                  <a:pt x="942" y="606"/>
                </a:lnTo>
                <a:lnTo>
                  <a:pt x="940" y="606"/>
                </a:lnTo>
                <a:lnTo>
                  <a:pt x="937" y="609"/>
                </a:lnTo>
                <a:lnTo>
                  <a:pt x="934" y="609"/>
                </a:lnTo>
                <a:lnTo>
                  <a:pt x="932" y="609"/>
                </a:lnTo>
                <a:lnTo>
                  <a:pt x="932" y="606"/>
                </a:lnTo>
                <a:lnTo>
                  <a:pt x="927" y="606"/>
                </a:lnTo>
                <a:lnTo>
                  <a:pt x="924" y="606"/>
                </a:lnTo>
                <a:lnTo>
                  <a:pt x="919" y="604"/>
                </a:lnTo>
                <a:lnTo>
                  <a:pt x="916" y="604"/>
                </a:lnTo>
                <a:lnTo>
                  <a:pt x="911" y="604"/>
                </a:lnTo>
                <a:lnTo>
                  <a:pt x="887" y="604"/>
                </a:lnTo>
                <a:lnTo>
                  <a:pt x="867" y="609"/>
                </a:lnTo>
                <a:lnTo>
                  <a:pt x="854" y="614"/>
                </a:lnTo>
                <a:lnTo>
                  <a:pt x="851" y="614"/>
                </a:lnTo>
                <a:lnTo>
                  <a:pt x="851" y="617"/>
                </a:lnTo>
                <a:lnTo>
                  <a:pt x="848" y="617"/>
                </a:lnTo>
                <a:lnTo>
                  <a:pt x="846" y="622"/>
                </a:lnTo>
                <a:lnTo>
                  <a:pt x="843" y="622"/>
                </a:lnTo>
                <a:lnTo>
                  <a:pt x="843" y="625"/>
                </a:lnTo>
                <a:lnTo>
                  <a:pt x="840" y="625"/>
                </a:lnTo>
                <a:lnTo>
                  <a:pt x="838" y="625"/>
                </a:lnTo>
                <a:lnTo>
                  <a:pt x="835" y="627"/>
                </a:lnTo>
                <a:lnTo>
                  <a:pt x="835" y="630"/>
                </a:lnTo>
                <a:lnTo>
                  <a:pt x="835" y="633"/>
                </a:lnTo>
                <a:lnTo>
                  <a:pt x="833" y="633"/>
                </a:lnTo>
                <a:lnTo>
                  <a:pt x="833" y="635"/>
                </a:lnTo>
                <a:lnTo>
                  <a:pt x="830" y="635"/>
                </a:lnTo>
                <a:lnTo>
                  <a:pt x="830" y="638"/>
                </a:lnTo>
                <a:lnTo>
                  <a:pt x="827" y="638"/>
                </a:lnTo>
                <a:lnTo>
                  <a:pt x="822" y="643"/>
                </a:lnTo>
                <a:lnTo>
                  <a:pt x="820" y="643"/>
                </a:lnTo>
                <a:lnTo>
                  <a:pt x="820" y="646"/>
                </a:lnTo>
                <a:lnTo>
                  <a:pt x="817" y="648"/>
                </a:lnTo>
                <a:lnTo>
                  <a:pt x="814" y="648"/>
                </a:lnTo>
                <a:lnTo>
                  <a:pt x="814" y="651"/>
                </a:lnTo>
                <a:lnTo>
                  <a:pt x="814" y="653"/>
                </a:lnTo>
                <a:lnTo>
                  <a:pt x="812" y="656"/>
                </a:lnTo>
                <a:lnTo>
                  <a:pt x="812" y="659"/>
                </a:lnTo>
                <a:lnTo>
                  <a:pt x="809" y="661"/>
                </a:lnTo>
                <a:lnTo>
                  <a:pt x="809" y="664"/>
                </a:lnTo>
                <a:lnTo>
                  <a:pt x="807" y="664"/>
                </a:lnTo>
                <a:lnTo>
                  <a:pt x="807" y="666"/>
                </a:lnTo>
                <a:lnTo>
                  <a:pt x="807" y="669"/>
                </a:lnTo>
                <a:lnTo>
                  <a:pt x="807" y="672"/>
                </a:lnTo>
                <a:lnTo>
                  <a:pt x="804" y="672"/>
                </a:lnTo>
                <a:lnTo>
                  <a:pt x="804" y="674"/>
                </a:lnTo>
                <a:lnTo>
                  <a:pt x="799" y="674"/>
                </a:lnTo>
                <a:lnTo>
                  <a:pt x="799" y="677"/>
                </a:lnTo>
                <a:lnTo>
                  <a:pt x="796" y="677"/>
                </a:lnTo>
                <a:lnTo>
                  <a:pt x="796" y="680"/>
                </a:lnTo>
                <a:lnTo>
                  <a:pt x="794" y="680"/>
                </a:lnTo>
                <a:lnTo>
                  <a:pt x="794" y="682"/>
                </a:lnTo>
                <a:lnTo>
                  <a:pt x="794" y="685"/>
                </a:lnTo>
                <a:lnTo>
                  <a:pt x="791" y="690"/>
                </a:lnTo>
                <a:lnTo>
                  <a:pt x="791" y="693"/>
                </a:lnTo>
                <a:lnTo>
                  <a:pt x="791" y="698"/>
                </a:lnTo>
                <a:lnTo>
                  <a:pt x="791" y="703"/>
                </a:lnTo>
                <a:lnTo>
                  <a:pt x="791" y="706"/>
                </a:lnTo>
                <a:lnTo>
                  <a:pt x="791" y="708"/>
                </a:lnTo>
                <a:lnTo>
                  <a:pt x="788" y="711"/>
                </a:lnTo>
                <a:lnTo>
                  <a:pt x="788" y="708"/>
                </a:lnTo>
                <a:lnTo>
                  <a:pt x="788" y="706"/>
                </a:lnTo>
                <a:lnTo>
                  <a:pt x="786" y="706"/>
                </a:lnTo>
                <a:lnTo>
                  <a:pt x="783" y="706"/>
                </a:lnTo>
                <a:lnTo>
                  <a:pt x="780" y="703"/>
                </a:lnTo>
                <a:lnTo>
                  <a:pt x="775" y="703"/>
                </a:lnTo>
                <a:lnTo>
                  <a:pt x="773" y="703"/>
                </a:lnTo>
                <a:lnTo>
                  <a:pt x="770" y="703"/>
                </a:lnTo>
                <a:lnTo>
                  <a:pt x="770" y="700"/>
                </a:lnTo>
                <a:lnTo>
                  <a:pt x="773" y="700"/>
                </a:lnTo>
                <a:lnTo>
                  <a:pt x="775" y="698"/>
                </a:lnTo>
                <a:lnTo>
                  <a:pt x="773" y="698"/>
                </a:lnTo>
                <a:lnTo>
                  <a:pt x="773" y="695"/>
                </a:lnTo>
                <a:lnTo>
                  <a:pt x="773" y="693"/>
                </a:lnTo>
                <a:lnTo>
                  <a:pt x="770" y="693"/>
                </a:lnTo>
                <a:lnTo>
                  <a:pt x="770" y="687"/>
                </a:lnTo>
                <a:lnTo>
                  <a:pt x="767" y="685"/>
                </a:lnTo>
                <a:lnTo>
                  <a:pt x="765" y="682"/>
                </a:lnTo>
                <a:lnTo>
                  <a:pt x="765" y="685"/>
                </a:lnTo>
                <a:lnTo>
                  <a:pt x="762" y="687"/>
                </a:lnTo>
                <a:lnTo>
                  <a:pt x="760" y="687"/>
                </a:lnTo>
                <a:lnTo>
                  <a:pt x="757" y="687"/>
                </a:lnTo>
                <a:lnTo>
                  <a:pt x="754" y="690"/>
                </a:lnTo>
                <a:lnTo>
                  <a:pt x="749" y="690"/>
                </a:lnTo>
                <a:lnTo>
                  <a:pt x="747" y="690"/>
                </a:lnTo>
                <a:lnTo>
                  <a:pt x="744" y="690"/>
                </a:lnTo>
                <a:lnTo>
                  <a:pt x="741" y="693"/>
                </a:lnTo>
                <a:lnTo>
                  <a:pt x="739" y="693"/>
                </a:lnTo>
                <a:lnTo>
                  <a:pt x="736" y="695"/>
                </a:lnTo>
                <a:lnTo>
                  <a:pt x="733" y="695"/>
                </a:lnTo>
                <a:lnTo>
                  <a:pt x="731" y="693"/>
                </a:lnTo>
                <a:lnTo>
                  <a:pt x="731" y="690"/>
                </a:lnTo>
                <a:lnTo>
                  <a:pt x="728" y="690"/>
                </a:lnTo>
                <a:lnTo>
                  <a:pt x="728" y="693"/>
                </a:lnTo>
                <a:lnTo>
                  <a:pt x="726" y="693"/>
                </a:lnTo>
                <a:lnTo>
                  <a:pt x="726" y="690"/>
                </a:lnTo>
                <a:lnTo>
                  <a:pt x="723" y="690"/>
                </a:lnTo>
                <a:lnTo>
                  <a:pt x="726" y="690"/>
                </a:lnTo>
                <a:lnTo>
                  <a:pt x="726" y="687"/>
                </a:lnTo>
                <a:lnTo>
                  <a:pt x="726" y="682"/>
                </a:lnTo>
                <a:lnTo>
                  <a:pt x="723" y="680"/>
                </a:lnTo>
                <a:lnTo>
                  <a:pt x="720" y="677"/>
                </a:lnTo>
                <a:lnTo>
                  <a:pt x="723" y="674"/>
                </a:lnTo>
                <a:lnTo>
                  <a:pt x="726" y="666"/>
                </a:lnTo>
                <a:lnTo>
                  <a:pt x="728" y="664"/>
                </a:lnTo>
                <a:lnTo>
                  <a:pt x="726" y="661"/>
                </a:lnTo>
                <a:lnTo>
                  <a:pt x="726" y="659"/>
                </a:lnTo>
                <a:lnTo>
                  <a:pt x="723" y="656"/>
                </a:lnTo>
                <a:lnTo>
                  <a:pt x="720" y="656"/>
                </a:lnTo>
                <a:lnTo>
                  <a:pt x="718" y="656"/>
                </a:lnTo>
                <a:lnTo>
                  <a:pt x="718" y="659"/>
                </a:lnTo>
                <a:lnTo>
                  <a:pt x="686" y="669"/>
                </a:lnTo>
                <a:lnTo>
                  <a:pt x="642" y="669"/>
                </a:lnTo>
                <a:lnTo>
                  <a:pt x="632" y="669"/>
                </a:lnTo>
                <a:lnTo>
                  <a:pt x="626" y="672"/>
                </a:lnTo>
                <a:lnTo>
                  <a:pt x="619" y="672"/>
                </a:lnTo>
                <a:lnTo>
                  <a:pt x="616" y="672"/>
                </a:lnTo>
                <a:lnTo>
                  <a:pt x="621" y="677"/>
                </a:lnTo>
                <a:lnTo>
                  <a:pt x="621" y="680"/>
                </a:lnTo>
                <a:lnTo>
                  <a:pt x="619" y="677"/>
                </a:lnTo>
                <a:lnTo>
                  <a:pt x="619" y="680"/>
                </a:lnTo>
                <a:lnTo>
                  <a:pt x="619" y="682"/>
                </a:lnTo>
                <a:lnTo>
                  <a:pt x="619" y="685"/>
                </a:lnTo>
                <a:lnTo>
                  <a:pt x="619" y="687"/>
                </a:lnTo>
                <a:lnTo>
                  <a:pt x="619" y="690"/>
                </a:lnTo>
                <a:lnTo>
                  <a:pt x="621" y="690"/>
                </a:lnTo>
                <a:lnTo>
                  <a:pt x="621" y="693"/>
                </a:lnTo>
                <a:lnTo>
                  <a:pt x="621" y="695"/>
                </a:lnTo>
                <a:lnTo>
                  <a:pt x="621" y="698"/>
                </a:lnTo>
                <a:lnTo>
                  <a:pt x="624" y="698"/>
                </a:lnTo>
                <a:lnTo>
                  <a:pt x="624" y="700"/>
                </a:lnTo>
                <a:lnTo>
                  <a:pt x="624" y="703"/>
                </a:lnTo>
                <a:lnTo>
                  <a:pt x="626" y="703"/>
                </a:lnTo>
                <a:lnTo>
                  <a:pt x="626" y="706"/>
                </a:lnTo>
                <a:lnTo>
                  <a:pt x="629" y="711"/>
                </a:lnTo>
                <a:lnTo>
                  <a:pt x="629" y="713"/>
                </a:lnTo>
                <a:lnTo>
                  <a:pt x="629" y="716"/>
                </a:lnTo>
                <a:lnTo>
                  <a:pt x="629" y="719"/>
                </a:lnTo>
                <a:lnTo>
                  <a:pt x="632" y="719"/>
                </a:lnTo>
                <a:lnTo>
                  <a:pt x="632" y="721"/>
                </a:lnTo>
                <a:lnTo>
                  <a:pt x="632" y="724"/>
                </a:lnTo>
                <a:lnTo>
                  <a:pt x="632" y="727"/>
                </a:lnTo>
                <a:lnTo>
                  <a:pt x="629" y="727"/>
                </a:lnTo>
                <a:lnTo>
                  <a:pt x="632" y="727"/>
                </a:lnTo>
                <a:lnTo>
                  <a:pt x="632" y="729"/>
                </a:lnTo>
                <a:lnTo>
                  <a:pt x="632" y="732"/>
                </a:lnTo>
                <a:lnTo>
                  <a:pt x="632" y="734"/>
                </a:lnTo>
                <a:lnTo>
                  <a:pt x="632" y="737"/>
                </a:lnTo>
                <a:lnTo>
                  <a:pt x="632" y="740"/>
                </a:lnTo>
                <a:lnTo>
                  <a:pt x="629" y="745"/>
                </a:lnTo>
                <a:lnTo>
                  <a:pt x="619" y="745"/>
                </a:lnTo>
                <a:lnTo>
                  <a:pt x="616" y="745"/>
                </a:lnTo>
                <a:lnTo>
                  <a:pt x="616" y="742"/>
                </a:lnTo>
                <a:lnTo>
                  <a:pt x="613" y="742"/>
                </a:lnTo>
                <a:lnTo>
                  <a:pt x="603" y="747"/>
                </a:lnTo>
                <a:lnTo>
                  <a:pt x="600" y="750"/>
                </a:lnTo>
                <a:lnTo>
                  <a:pt x="598" y="750"/>
                </a:lnTo>
                <a:lnTo>
                  <a:pt x="595" y="747"/>
                </a:lnTo>
                <a:lnTo>
                  <a:pt x="593" y="763"/>
                </a:lnTo>
                <a:lnTo>
                  <a:pt x="593" y="766"/>
                </a:lnTo>
                <a:lnTo>
                  <a:pt x="593" y="768"/>
                </a:lnTo>
                <a:lnTo>
                  <a:pt x="593" y="771"/>
                </a:lnTo>
                <a:lnTo>
                  <a:pt x="590" y="774"/>
                </a:lnTo>
                <a:lnTo>
                  <a:pt x="590" y="776"/>
                </a:lnTo>
                <a:lnTo>
                  <a:pt x="587" y="779"/>
                </a:lnTo>
                <a:lnTo>
                  <a:pt x="585" y="781"/>
                </a:lnTo>
                <a:lnTo>
                  <a:pt x="579" y="784"/>
                </a:lnTo>
                <a:lnTo>
                  <a:pt x="579" y="787"/>
                </a:lnTo>
                <a:lnTo>
                  <a:pt x="577" y="787"/>
                </a:lnTo>
                <a:lnTo>
                  <a:pt x="574" y="789"/>
                </a:lnTo>
                <a:lnTo>
                  <a:pt x="572" y="792"/>
                </a:lnTo>
                <a:lnTo>
                  <a:pt x="569" y="794"/>
                </a:lnTo>
                <a:lnTo>
                  <a:pt x="566" y="794"/>
                </a:lnTo>
                <a:lnTo>
                  <a:pt x="564" y="794"/>
                </a:lnTo>
                <a:lnTo>
                  <a:pt x="559" y="794"/>
                </a:lnTo>
                <a:lnTo>
                  <a:pt x="556" y="794"/>
                </a:lnTo>
                <a:lnTo>
                  <a:pt x="553" y="794"/>
                </a:lnTo>
                <a:lnTo>
                  <a:pt x="553" y="800"/>
                </a:lnTo>
                <a:lnTo>
                  <a:pt x="551" y="802"/>
                </a:lnTo>
                <a:lnTo>
                  <a:pt x="551" y="805"/>
                </a:lnTo>
                <a:lnTo>
                  <a:pt x="548" y="805"/>
                </a:lnTo>
                <a:lnTo>
                  <a:pt x="540" y="805"/>
                </a:lnTo>
                <a:lnTo>
                  <a:pt x="538" y="805"/>
                </a:lnTo>
                <a:lnTo>
                  <a:pt x="538" y="808"/>
                </a:lnTo>
                <a:lnTo>
                  <a:pt x="535" y="810"/>
                </a:lnTo>
                <a:lnTo>
                  <a:pt x="535" y="813"/>
                </a:lnTo>
                <a:lnTo>
                  <a:pt x="530" y="815"/>
                </a:lnTo>
                <a:lnTo>
                  <a:pt x="527" y="815"/>
                </a:lnTo>
                <a:lnTo>
                  <a:pt x="525" y="815"/>
                </a:lnTo>
                <a:lnTo>
                  <a:pt x="522" y="818"/>
                </a:lnTo>
                <a:lnTo>
                  <a:pt x="519" y="818"/>
                </a:lnTo>
                <a:lnTo>
                  <a:pt x="517" y="821"/>
                </a:lnTo>
                <a:lnTo>
                  <a:pt x="514" y="821"/>
                </a:lnTo>
                <a:lnTo>
                  <a:pt x="512" y="821"/>
                </a:lnTo>
                <a:lnTo>
                  <a:pt x="509" y="823"/>
                </a:lnTo>
                <a:lnTo>
                  <a:pt x="506" y="823"/>
                </a:lnTo>
                <a:lnTo>
                  <a:pt x="506" y="826"/>
                </a:lnTo>
                <a:lnTo>
                  <a:pt x="509" y="826"/>
                </a:lnTo>
                <a:lnTo>
                  <a:pt x="506" y="828"/>
                </a:lnTo>
                <a:lnTo>
                  <a:pt x="504" y="831"/>
                </a:lnTo>
                <a:lnTo>
                  <a:pt x="501" y="831"/>
                </a:lnTo>
                <a:lnTo>
                  <a:pt x="501" y="834"/>
                </a:lnTo>
                <a:lnTo>
                  <a:pt x="501" y="836"/>
                </a:lnTo>
                <a:lnTo>
                  <a:pt x="499" y="836"/>
                </a:lnTo>
                <a:lnTo>
                  <a:pt x="496" y="839"/>
                </a:lnTo>
                <a:lnTo>
                  <a:pt x="493" y="841"/>
                </a:lnTo>
                <a:lnTo>
                  <a:pt x="488" y="844"/>
                </a:lnTo>
                <a:lnTo>
                  <a:pt x="488" y="847"/>
                </a:lnTo>
                <a:lnTo>
                  <a:pt x="486" y="847"/>
                </a:lnTo>
                <a:lnTo>
                  <a:pt x="486" y="852"/>
                </a:lnTo>
                <a:lnTo>
                  <a:pt x="483" y="852"/>
                </a:lnTo>
                <a:lnTo>
                  <a:pt x="480" y="852"/>
                </a:lnTo>
                <a:lnTo>
                  <a:pt x="478" y="855"/>
                </a:lnTo>
                <a:lnTo>
                  <a:pt x="475" y="855"/>
                </a:lnTo>
                <a:lnTo>
                  <a:pt x="470" y="857"/>
                </a:lnTo>
                <a:lnTo>
                  <a:pt x="465" y="857"/>
                </a:lnTo>
                <a:lnTo>
                  <a:pt x="462" y="857"/>
                </a:lnTo>
                <a:lnTo>
                  <a:pt x="459" y="857"/>
                </a:lnTo>
                <a:lnTo>
                  <a:pt x="459" y="855"/>
                </a:lnTo>
                <a:lnTo>
                  <a:pt x="454" y="855"/>
                </a:lnTo>
                <a:lnTo>
                  <a:pt x="449" y="849"/>
                </a:lnTo>
                <a:lnTo>
                  <a:pt x="446" y="849"/>
                </a:lnTo>
                <a:lnTo>
                  <a:pt x="444" y="849"/>
                </a:lnTo>
                <a:lnTo>
                  <a:pt x="441" y="852"/>
                </a:lnTo>
                <a:lnTo>
                  <a:pt x="436" y="852"/>
                </a:lnTo>
                <a:lnTo>
                  <a:pt x="433" y="857"/>
                </a:lnTo>
                <a:lnTo>
                  <a:pt x="431" y="860"/>
                </a:lnTo>
                <a:lnTo>
                  <a:pt x="428" y="860"/>
                </a:lnTo>
                <a:lnTo>
                  <a:pt x="425" y="860"/>
                </a:lnTo>
                <a:lnTo>
                  <a:pt x="425" y="862"/>
                </a:lnTo>
                <a:lnTo>
                  <a:pt x="420" y="865"/>
                </a:lnTo>
                <a:lnTo>
                  <a:pt x="418" y="868"/>
                </a:lnTo>
                <a:lnTo>
                  <a:pt x="407" y="873"/>
                </a:lnTo>
                <a:lnTo>
                  <a:pt x="402" y="875"/>
                </a:lnTo>
                <a:lnTo>
                  <a:pt x="399" y="875"/>
                </a:lnTo>
                <a:lnTo>
                  <a:pt x="397" y="873"/>
                </a:lnTo>
                <a:lnTo>
                  <a:pt x="394" y="873"/>
                </a:lnTo>
                <a:lnTo>
                  <a:pt x="392" y="873"/>
                </a:lnTo>
                <a:lnTo>
                  <a:pt x="389" y="873"/>
                </a:lnTo>
                <a:lnTo>
                  <a:pt x="386" y="873"/>
                </a:lnTo>
                <a:lnTo>
                  <a:pt x="384" y="870"/>
                </a:lnTo>
                <a:lnTo>
                  <a:pt x="381" y="870"/>
                </a:lnTo>
                <a:lnTo>
                  <a:pt x="381" y="873"/>
                </a:lnTo>
                <a:lnTo>
                  <a:pt x="378" y="873"/>
                </a:lnTo>
                <a:lnTo>
                  <a:pt x="378" y="875"/>
                </a:lnTo>
                <a:lnTo>
                  <a:pt x="373" y="875"/>
                </a:lnTo>
                <a:lnTo>
                  <a:pt x="371" y="875"/>
                </a:lnTo>
                <a:lnTo>
                  <a:pt x="365" y="875"/>
                </a:lnTo>
                <a:lnTo>
                  <a:pt x="363" y="873"/>
                </a:lnTo>
                <a:lnTo>
                  <a:pt x="360" y="870"/>
                </a:lnTo>
                <a:lnTo>
                  <a:pt x="358" y="870"/>
                </a:lnTo>
                <a:lnTo>
                  <a:pt x="358" y="868"/>
                </a:lnTo>
                <a:lnTo>
                  <a:pt x="358" y="865"/>
                </a:lnTo>
                <a:lnTo>
                  <a:pt x="355" y="862"/>
                </a:lnTo>
                <a:lnTo>
                  <a:pt x="355" y="860"/>
                </a:lnTo>
                <a:lnTo>
                  <a:pt x="355" y="857"/>
                </a:lnTo>
                <a:lnTo>
                  <a:pt x="352" y="857"/>
                </a:lnTo>
                <a:lnTo>
                  <a:pt x="350" y="855"/>
                </a:lnTo>
                <a:lnTo>
                  <a:pt x="347" y="855"/>
                </a:lnTo>
                <a:lnTo>
                  <a:pt x="345" y="855"/>
                </a:lnTo>
                <a:lnTo>
                  <a:pt x="342" y="855"/>
                </a:lnTo>
                <a:lnTo>
                  <a:pt x="329" y="847"/>
                </a:lnTo>
                <a:lnTo>
                  <a:pt x="326" y="844"/>
                </a:lnTo>
                <a:lnTo>
                  <a:pt x="324" y="841"/>
                </a:lnTo>
                <a:lnTo>
                  <a:pt x="321" y="841"/>
                </a:lnTo>
                <a:lnTo>
                  <a:pt x="318" y="841"/>
                </a:lnTo>
                <a:lnTo>
                  <a:pt x="318" y="839"/>
                </a:lnTo>
                <a:lnTo>
                  <a:pt x="318" y="836"/>
                </a:lnTo>
                <a:lnTo>
                  <a:pt x="318" y="834"/>
                </a:lnTo>
                <a:lnTo>
                  <a:pt x="316" y="831"/>
                </a:lnTo>
                <a:lnTo>
                  <a:pt x="313" y="828"/>
                </a:lnTo>
                <a:lnTo>
                  <a:pt x="311" y="828"/>
                </a:lnTo>
                <a:lnTo>
                  <a:pt x="311" y="826"/>
                </a:lnTo>
                <a:lnTo>
                  <a:pt x="308" y="823"/>
                </a:lnTo>
                <a:lnTo>
                  <a:pt x="305" y="823"/>
                </a:lnTo>
                <a:lnTo>
                  <a:pt x="305" y="826"/>
                </a:lnTo>
                <a:lnTo>
                  <a:pt x="303" y="828"/>
                </a:lnTo>
                <a:lnTo>
                  <a:pt x="300" y="828"/>
                </a:lnTo>
                <a:lnTo>
                  <a:pt x="300" y="826"/>
                </a:lnTo>
                <a:lnTo>
                  <a:pt x="298" y="826"/>
                </a:lnTo>
                <a:lnTo>
                  <a:pt x="295" y="826"/>
                </a:lnTo>
                <a:lnTo>
                  <a:pt x="292" y="826"/>
                </a:lnTo>
                <a:lnTo>
                  <a:pt x="290" y="826"/>
                </a:lnTo>
                <a:lnTo>
                  <a:pt x="287" y="826"/>
                </a:lnTo>
                <a:lnTo>
                  <a:pt x="285" y="826"/>
                </a:lnTo>
                <a:lnTo>
                  <a:pt x="285" y="828"/>
                </a:lnTo>
                <a:lnTo>
                  <a:pt x="282" y="828"/>
                </a:lnTo>
                <a:lnTo>
                  <a:pt x="282" y="831"/>
                </a:lnTo>
                <a:lnTo>
                  <a:pt x="279" y="831"/>
                </a:lnTo>
                <a:lnTo>
                  <a:pt x="277" y="831"/>
                </a:lnTo>
                <a:lnTo>
                  <a:pt x="274" y="831"/>
                </a:lnTo>
                <a:lnTo>
                  <a:pt x="271" y="831"/>
                </a:lnTo>
                <a:lnTo>
                  <a:pt x="269" y="834"/>
                </a:lnTo>
                <a:lnTo>
                  <a:pt x="266" y="834"/>
                </a:lnTo>
                <a:lnTo>
                  <a:pt x="264" y="834"/>
                </a:lnTo>
                <a:lnTo>
                  <a:pt x="261" y="836"/>
                </a:lnTo>
                <a:lnTo>
                  <a:pt x="261" y="839"/>
                </a:lnTo>
                <a:lnTo>
                  <a:pt x="258" y="841"/>
                </a:lnTo>
                <a:lnTo>
                  <a:pt x="258" y="844"/>
                </a:lnTo>
                <a:lnTo>
                  <a:pt x="256" y="844"/>
                </a:lnTo>
                <a:lnTo>
                  <a:pt x="253" y="844"/>
                </a:lnTo>
                <a:lnTo>
                  <a:pt x="245" y="841"/>
                </a:lnTo>
                <a:lnTo>
                  <a:pt x="230" y="839"/>
                </a:lnTo>
                <a:lnTo>
                  <a:pt x="222" y="836"/>
                </a:lnTo>
                <a:lnTo>
                  <a:pt x="217" y="836"/>
                </a:lnTo>
                <a:lnTo>
                  <a:pt x="214" y="839"/>
                </a:lnTo>
                <a:lnTo>
                  <a:pt x="211" y="841"/>
                </a:lnTo>
                <a:lnTo>
                  <a:pt x="206" y="841"/>
                </a:lnTo>
                <a:lnTo>
                  <a:pt x="204" y="841"/>
                </a:lnTo>
                <a:lnTo>
                  <a:pt x="201" y="844"/>
                </a:lnTo>
                <a:lnTo>
                  <a:pt x="198" y="849"/>
                </a:lnTo>
                <a:lnTo>
                  <a:pt x="196" y="849"/>
                </a:lnTo>
                <a:lnTo>
                  <a:pt x="193" y="849"/>
                </a:lnTo>
                <a:lnTo>
                  <a:pt x="193" y="852"/>
                </a:lnTo>
                <a:lnTo>
                  <a:pt x="191" y="852"/>
                </a:lnTo>
                <a:lnTo>
                  <a:pt x="188" y="857"/>
                </a:lnTo>
                <a:lnTo>
                  <a:pt x="183" y="860"/>
                </a:lnTo>
                <a:lnTo>
                  <a:pt x="178" y="860"/>
                </a:lnTo>
                <a:lnTo>
                  <a:pt x="175" y="860"/>
                </a:lnTo>
                <a:lnTo>
                  <a:pt x="172" y="860"/>
                </a:lnTo>
                <a:lnTo>
                  <a:pt x="167" y="860"/>
                </a:lnTo>
                <a:lnTo>
                  <a:pt x="159" y="865"/>
                </a:lnTo>
                <a:lnTo>
                  <a:pt x="157" y="865"/>
                </a:lnTo>
                <a:lnTo>
                  <a:pt x="151" y="868"/>
                </a:lnTo>
                <a:lnTo>
                  <a:pt x="141" y="868"/>
                </a:lnTo>
                <a:lnTo>
                  <a:pt x="138" y="865"/>
                </a:lnTo>
                <a:lnTo>
                  <a:pt x="136" y="865"/>
                </a:lnTo>
                <a:lnTo>
                  <a:pt x="133" y="865"/>
                </a:lnTo>
                <a:lnTo>
                  <a:pt x="133" y="868"/>
                </a:lnTo>
                <a:lnTo>
                  <a:pt x="131" y="868"/>
                </a:lnTo>
                <a:lnTo>
                  <a:pt x="128" y="868"/>
                </a:lnTo>
                <a:lnTo>
                  <a:pt x="125" y="870"/>
                </a:lnTo>
                <a:lnTo>
                  <a:pt x="123" y="870"/>
                </a:lnTo>
                <a:lnTo>
                  <a:pt x="120" y="870"/>
                </a:lnTo>
                <a:lnTo>
                  <a:pt x="120" y="873"/>
                </a:lnTo>
                <a:lnTo>
                  <a:pt x="117" y="873"/>
                </a:lnTo>
                <a:lnTo>
                  <a:pt x="115" y="873"/>
                </a:lnTo>
                <a:lnTo>
                  <a:pt x="112" y="873"/>
                </a:lnTo>
                <a:lnTo>
                  <a:pt x="107" y="873"/>
                </a:lnTo>
                <a:lnTo>
                  <a:pt x="104" y="873"/>
                </a:lnTo>
                <a:lnTo>
                  <a:pt x="102" y="873"/>
                </a:lnTo>
                <a:lnTo>
                  <a:pt x="99" y="870"/>
                </a:lnTo>
                <a:lnTo>
                  <a:pt x="97" y="870"/>
                </a:lnTo>
                <a:lnTo>
                  <a:pt x="91" y="873"/>
                </a:lnTo>
                <a:lnTo>
                  <a:pt x="89" y="873"/>
                </a:lnTo>
                <a:lnTo>
                  <a:pt x="89" y="870"/>
                </a:lnTo>
                <a:lnTo>
                  <a:pt x="94" y="862"/>
                </a:lnTo>
                <a:lnTo>
                  <a:pt x="97" y="855"/>
                </a:lnTo>
                <a:lnTo>
                  <a:pt x="99" y="852"/>
                </a:lnTo>
                <a:lnTo>
                  <a:pt x="99" y="849"/>
                </a:lnTo>
                <a:lnTo>
                  <a:pt x="97" y="841"/>
                </a:lnTo>
                <a:lnTo>
                  <a:pt x="97" y="834"/>
                </a:lnTo>
                <a:lnTo>
                  <a:pt x="94" y="831"/>
                </a:lnTo>
                <a:lnTo>
                  <a:pt x="94" y="823"/>
                </a:lnTo>
                <a:lnTo>
                  <a:pt x="97" y="808"/>
                </a:lnTo>
                <a:lnTo>
                  <a:pt x="94" y="805"/>
                </a:lnTo>
                <a:lnTo>
                  <a:pt x="94" y="800"/>
                </a:lnTo>
                <a:lnTo>
                  <a:pt x="94" y="797"/>
                </a:lnTo>
                <a:lnTo>
                  <a:pt x="94" y="794"/>
                </a:lnTo>
                <a:lnTo>
                  <a:pt x="94" y="792"/>
                </a:lnTo>
                <a:lnTo>
                  <a:pt x="94" y="789"/>
                </a:lnTo>
                <a:lnTo>
                  <a:pt x="91" y="781"/>
                </a:lnTo>
                <a:lnTo>
                  <a:pt x="94" y="781"/>
                </a:lnTo>
                <a:lnTo>
                  <a:pt x="94" y="779"/>
                </a:lnTo>
                <a:lnTo>
                  <a:pt x="94" y="776"/>
                </a:lnTo>
                <a:lnTo>
                  <a:pt x="94" y="771"/>
                </a:lnTo>
                <a:lnTo>
                  <a:pt x="94" y="768"/>
                </a:lnTo>
                <a:lnTo>
                  <a:pt x="91" y="768"/>
                </a:lnTo>
                <a:lnTo>
                  <a:pt x="91" y="766"/>
                </a:lnTo>
                <a:lnTo>
                  <a:pt x="94" y="766"/>
                </a:lnTo>
                <a:lnTo>
                  <a:pt x="94" y="763"/>
                </a:lnTo>
                <a:lnTo>
                  <a:pt x="94" y="760"/>
                </a:lnTo>
                <a:lnTo>
                  <a:pt x="94" y="755"/>
                </a:lnTo>
                <a:lnTo>
                  <a:pt x="94" y="753"/>
                </a:lnTo>
                <a:lnTo>
                  <a:pt x="94" y="750"/>
                </a:lnTo>
                <a:lnTo>
                  <a:pt x="94" y="745"/>
                </a:lnTo>
                <a:lnTo>
                  <a:pt x="94" y="742"/>
                </a:lnTo>
                <a:lnTo>
                  <a:pt x="91" y="737"/>
                </a:lnTo>
                <a:lnTo>
                  <a:pt x="91" y="734"/>
                </a:lnTo>
                <a:lnTo>
                  <a:pt x="91" y="732"/>
                </a:lnTo>
                <a:lnTo>
                  <a:pt x="91" y="729"/>
                </a:lnTo>
                <a:lnTo>
                  <a:pt x="94" y="727"/>
                </a:lnTo>
                <a:lnTo>
                  <a:pt x="97" y="724"/>
                </a:lnTo>
                <a:lnTo>
                  <a:pt x="99" y="721"/>
                </a:lnTo>
                <a:lnTo>
                  <a:pt x="99" y="719"/>
                </a:lnTo>
                <a:lnTo>
                  <a:pt x="102" y="716"/>
                </a:lnTo>
                <a:lnTo>
                  <a:pt x="104" y="711"/>
                </a:lnTo>
                <a:lnTo>
                  <a:pt x="104" y="708"/>
                </a:lnTo>
                <a:lnTo>
                  <a:pt x="107" y="708"/>
                </a:lnTo>
                <a:lnTo>
                  <a:pt x="107" y="706"/>
                </a:lnTo>
                <a:lnTo>
                  <a:pt x="110" y="706"/>
                </a:lnTo>
                <a:lnTo>
                  <a:pt x="112" y="703"/>
                </a:lnTo>
                <a:lnTo>
                  <a:pt x="115" y="703"/>
                </a:lnTo>
                <a:lnTo>
                  <a:pt x="115" y="700"/>
                </a:lnTo>
                <a:lnTo>
                  <a:pt x="117" y="700"/>
                </a:lnTo>
                <a:lnTo>
                  <a:pt x="117" y="698"/>
                </a:lnTo>
                <a:lnTo>
                  <a:pt x="117" y="695"/>
                </a:lnTo>
                <a:lnTo>
                  <a:pt x="115" y="695"/>
                </a:lnTo>
                <a:lnTo>
                  <a:pt x="115" y="693"/>
                </a:lnTo>
                <a:lnTo>
                  <a:pt x="115" y="690"/>
                </a:lnTo>
                <a:lnTo>
                  <a:pt x="115" y="687"/>
                </a:lnTo>
                <a:lnTo>
                  <a:pt x="115" y="682"/>
                </a:lnTo>
                <a:lnTo>
                  <a:pt x="115" y="680"/>
                </a:lnTo>
                <a:lnTo>
                  <a:pt x="115" y="677"/>
                </a:lnTo>
                <a:lnTo>
                  <a:pt x="115" y="674"/>
                </a:lnTo>
                <a:lnTo>
                  <a:pt x="115" y="672"/>
                </a:lnTo>
                <a:lnTo>
                  <a:pt x="117" y="672"/>
                </a:lnTo>
                <a:lnTo>
                  <a:pt x="117" y="669"/>
                </a:lnTo>
                <a:lnTo>
                  <a:pt x="117" y="666"/>
                </a:lnTo>
                <a:lnTo>
                  <a:pt x="117" y="661"/>
                </a:lnTo>
                <a:lnTo>
                  <a:pt x="117" y="656"/>
                </a:lnTo>
                <a:lnTo>
                  <a:pt x="117" y="653"/>
                </a:lnTo>
                <a:lnTo>
                  <a:pt x="117" y="651"/>
                </a:lnTo>
                <a:lnTo>
                  <a:pt x="120" y="651"/>
                </a:lnTo>
                <a:lnTo>
                  <a:pt x="120" y="648"/>
                </a:lnTo>
                <a:lnTo>
                  <a:pt x="117" y="648"/>
                </a:lnTo>
                <a:lnTo>
                  <a:pt x="117" y="646"/>
                </a:lnTo>
                <a:lnTo>
                  <a:pt x="117" y="643"/>
                </a:lnTo>
                <a:lnTo>
                  <a:pt x="120" y="640"/>
                </a:lnTo>
                <a:lnTo>
                  <a:pt x="123" y="640"/>
                </a:lnTo>
                <a:lnTo>
                  <a:pt x="123" y="638"/>
                </a:lnTo>
                <a:lnTo>
                  <a:pt x="125" y="638"/>
                </a:lnTo>
                <a:lnTo>
                  <a:pt x="125" y="635"/>
                </a:lnTo>
                <a:lnTo>
                  <a:pt x="123" y="635"/>
                </a:lnTo>
                <a:lnTo>
                  <a:pt x="120" y="635"/>
                </a:lnTo>
                <a:lnTo>
                  <a:pt x="120" y="633"/>
                </a:lnTo>
                <a:lnTo>
                  <a:pt x="117" y="633"/>
                </a:lnTo>
                <a:lnTo>
                  <a:pt x="117" y="630"/>
                </a:lnTo>
                <a:lnTo>
                  <a:pt x="117" y="627"/>
                </a:lnTo>
                <a:lnTo>
                  <a:pt x="115" y="627"/>
                </a:lnTo>
                <a:lnTo>
                  <a:pt x="115" y="625"/>
                </a:lnTo>
                <a:lnTo>
                  <a:pt x="112" y="625"/>
                </a:lnTo>
                <a:lnTo>
                  <a:pt x="112" y="622"/>
                </a:lnTo>
                <a:lnTo>
                  <a:pt x="112" y="619"/>
                </a:lnTo>
                <a:lnTo>
                  <a:pt x="110" y="619"/>
                </a:lnTo>
                <a:lnTo>
                  <a:pt x="110" y="617"/>
                </a:lnTo>
                <a:lnTo>
                  <a:pt x="110" y="614"/>
                </a:lnTo>
                <a:lnTo>
                  <a:pt x="110" y="612"/>
                </a:lnTo>
                <a:lnTo>
                  <a:pt x="110" y="609"/>
                </a:lnTo>
                <a:lnTo>
                  <a:pt x="112" y="609"/>
                </a:lnTo>
                <a:lnTo>
                  <a:pt x="110" y="609"/>
                </a:lnTo>
                <a:lnTo>
                  <a:pt x="107" y="609"/>
                </a:lnTo>
                <a:lnTo>
                  <a:pt x="107" y="606"/>
                </a:lnTo>
                <a:lnTo>
                  <a:pt x="104" y="606"/>
                </a:lnTo>
                <a:lnTo>
                  <a:pt x="104" y="604"/>
                </a:lnTo>
                <a:lnTo>
                  <a:pt x="102" y="601"/>
                </a:lnTo>
                <a:lnTo>
                  <a:pt x="99" y="601"/>
                </a:lnTo>
                <a:lnTo>
                  <a:pt x="99" y="599"/>
                </a:lnTo>
                <a:lnTo>
                  <a:pt x="97" y="599"/>
                </a:lnTo>
                <a:lnTo>
                  <a:pt x="94" y="599"/>
                </a:lnTo>
                <a:lnTo>
                  <a:pt x="94" y="596"/>
                </a:lnTo>
                <a:lnTo>
                  <a:pt x="94" y="593"/>
                </a:lnTo>
                <a:lnTo>
                  <a:pt x="97" y="593"/>
                </a:lnTo>
                <a:lnTo>
                  <a:pt x="97" y="591"/>
                </a:lnTo>
                <a:lnTo>
                  <a:pt x="99" y="591"/>
                </a:lnTo>
                <a:lnTo>
                  <a:pt x="99" y="588"/>
                </a:lnTo>
                <a:lnTo>
                  <a:pt x="99" y="585"/>
                </a:lnTo>
                <a:lnTo>
                  <a:pt x="99" y="583"/>
                </a:lnTo>
                <a:lnTo>
                  <a:pt x="99" y="580"/>
                </a:lnTo>
                <a:lnTo>
                  <a:pt x="99" y="578"/>
                </a:lnTo>
                <a:lnTo>
                  <a:pt x="102" y="575"/>
                </a:lnTo>
                <a:lnTo>
                  <a:pt x="104" y="572"/>
                </a:lnTo>
                <a:lnTo>
                  <a:pt x="104" y="570"/>
                </a:lnTo>
                <a:lnTo>
                  <a:pt x="107" y="570"/>
                </a:lnTo>
                <a:lnTo>
                  <a:pt x="107" y="567"/>
                </a:lnTo>
                <a:lnTo>
                  <a:pt x="107" y="565"/>
                </a:lnTo>
                <a:lnTo>
                  <a:pt x="107" y="562"/>
                </a:lnTo>
                <a:lnTo>
                  <a:pt x="107" y="559"/>
                </a:lnTo>
                <a:lnTo>
                  <a:pt x="110" y="559"/>
                </a:lnTo>
                <a:lnTo>
                  <a:pt x="110" y="557"/>
                </a:lnTo>
                <a:lnTo>
                  <a:pt x="110" y="554"/>
                </a:lnTo>
                <a:lnTo>
                  <a:pt x="112" y="554"/>
                </a:lnTo>
                <a:lnTo>
                  <a:pt x="112" y="552"/>
                </a:lnTo>
                <a:lnTo>
                  <a:pt x="112" y="549"/>
                </a:lnTo>
                <a:lnTo>
                  <a:pt x="110" y="549"/>
                </a:lnTo>
                <a:lnTo>
                  <a:pt x="112" y="546"/>
                </a:lnTo>
                <a:lnTo>
                  <a:pt x="110" y="544"/>
                </a:lnTo>
                <a:lnTo>
                  <a:pt x="110" y="541"/>
                </a:lnTo>
                <a:lnTo>
                  <a:pt x="107" y="541"/>
                </a:lnTo>
                <a:lnTo>
                  <a:pt x="107" y="538"/>
                </a:lnTo>
                <a:lnTo>
                  <a:pt x="104" y="536"/>
                </a:lnTo>
                <a:lnTo>
                  <a:pt x="104" y="531"/>
                </a:lnTo>
                <a:lnTo>
                  <a:pt x="102" y="525"/>
                </a:lnTo>
                <a:lnTo>
                  <a:pt x="99" y="525"/>
                </a:lnTo>
                <a:lnTo>
                  <a:pt x="97" y="525"/>
                </a:lnTo>
                <a:lnTo>
                  <a:pt x="94" y="525"/>
                </a:lnTo>
                <a:lnTo>
                  <a:pt x="94" y="523"/>
                </a:lnTo>
                <a:lnTo>
                  <a:pt x="91" y="523"/>
                </a:lnTo>
                <a:lnTo>
                  <a:pt x="91" y="520"/>
                </a:lnTo>
                <a:lnTo>
                  <a:pt x="94" y="518"/>
                </a:lnTo>
                <a:lnTo>
                  <a:pt x="94" y="515"/>
                </a:lnTo>
                <a:lnTo>
                  <a:pt x="97" y="515"/>
                </a:lnTo>
                <a:lnTo>
                  <a:pt x="97" y="512"/>
                </a:lnTo>
                <a:lnTo>
                  <a:pt x="99" y="510"/>
                </a:lnTo>
                <a:lnTo>
                  <a:pt x="99" y="507"/>
                </a:lnTo>
                <a:lnTo>
                  <a:pt x="102" y="502"/>
                </a:lnTo>
                <a:lnTo>
                  <a:pt x="102" y="499"/>
                </a:lnTo>
                <a:lnTo>
                  <a:pt x="102" y="497"/>
                </a:lnTo>
                <a:lnTo>
                  <a:pt x="99" y="497"/>
                </a:lnTo>
                <a:lnTo>
                  <a:pt x="99" y="494"/>
                </a:lnTo>
                <a:lnTo>
                  <a:pt x="97" y="491"/>
                </a:lnTo>
                <a:lnTo>
                  <a:pt x="99" y="491"/>
                </a:lnTo>
                <a:lnTo>
                  <a:pt x="99" y="489"/>
                </a:lnTo>
                <a:lnTo>
                  <a:pt x="99" y="486"/>
                </a:lnTo>
                <a:lnTo>
                  <a:pt x="102" y="486"/>
                </a:lnTo>
                <a:lnTo>
                  <a:pt x="104" y="486"/>
                </a:lnTo>
                <a:lnTo>
                  <a:pt x="107" y="486"/>
                </a:lnTo>
                <a:lnTo>
                  <a:pt x="110" y="486"/>
                </a:lnTo>
                <a:lnTo>
                  <a:pt x="110" y="484"/>
                </a:lnTo>
                <a:lnTo>
                  <a:pt x="112" y="484"/>
                </a:lnTo>
                <a:lnTo>
                  <a:pt x="115" y="484"/>
                </a:lnTo>
                <a:lnTo>
                  <a:pt x="117" y="484"/>
                </a:lnTo>
                <a:lnTo>
                  <a:pt x="117" y="481"/>
                </a:lnTo>
                <a:lnTo>
                  <a:pt x="117" y="478"/>
                </a:lnTo>
                <a:lnTo>
                  <a:pt x="120" y="478"/>
                </a:lnTo>
                <a:lnTo>
                  <a:pt x="120" y="476"/>
                </a:lnTo>
                <a:lnTo>
                  <a:pt x="120" y="473"/>
                </a:lnTo>
                <a:lnTo>
                  <a:pt x="123" y="473"/>
                </a:lnTo>
                <a:lnTo>
                  <a:pt x="123" y="471"/>
                </a:lnTo>
                <a:lnTo>
                  <a:pt x="123" y="468"/>
                </a:lnTo>
                <a:lnTo>
                  <a:pt x="123" y="465"/>
                </a:lnTo>
                <a:lnTo>
                  <a:pt x="120" y="465"/>
                </a:lnTo>
                <a:lnTo>
                  <a:pt x="120" y="463"/>
                </a:lnTo>
                <a:lnTo>
                  <a:pt x="117" y="463"/>
                </a:lnTo>
                <a:lnTo>
                  <a:pt x="117" y="460"/>
                </a:lnTo>
                <a:lnTo>
                  <a:pt x="115" y="460"/>
                </a:lnTo>
                <a:lnTo>
                  <a:pt x="115" y="458"/>
                </a:lnTo>
                <a:lnTo>
                  <a:pt x="112" y="458"/>
                </a:lnTo>
                <a:lnTo>
                  <a:pt x="112" y="455"/>
                </a:lnTo>
                <a:lnTo>
                  <a:pt x="112" y="452"/>
                </a:lnTo>
                <a:lnTo>
                  <a:pt x="110" y="450"/>
                </a:lnTo>
                <a:lnTo>
                  <a:pt x="110" y="447"/>
                </a:lnTo>
                <a:lnTo>
                  <a:pt x="110" y="444"/>
                </a:lnTo>
                <a:lnTo>
                  <a:pt x="110" y="442"/>
                </a:lnTo>
                <a:lnTo>
                  <a:pt x="110" y="439"/>
                </a:lnTo>
                <a:lnTo>
                  <a:pt x="110" y="437"/>
                </a:lnTo>
                <a:lnTo>
                  <a:pt x="110" y="434"/>
                </a:lnTo>
                <a:lnTo>
                  <a:pt x="110" y="431"/>
                </a:lnTo>
                <a:lnTo>
                  <a:pt x="110" y="429"/>
                </a:lnTo>
                <a:lnTo>
                  <a:pt x="107" y="429"/>
                </a:lnTo>
                <a:lnTo>
                  <a:pt x="104" y="429"/>
                </a:lnTo>
                <a:lnTo>
                  <a:pt x="104" y="426"/>
                </a:lnTo>
                <a:lnTo>
                  <a:pt x="102" y="426"/>
                </a:lnTo>
                <a:lnTo>
                  <a:pt x="102" y="424"/>
                </a:lnTo>
                <a:lnTo>
                  <a:pt x="104" y="424"/>
                </a:lnTo>
                <a:lnTo>
                  <a:pt x="104" y="421"/>
                </a:lnTo>
                <a:lnTo>
                  <a:pt x="107" y="421"/>
                </a:lnTo>
                <a:lnTo>
                  <a:pt x="107" y="418"/>
                </a:lnTo>
                <a:lnTo>
                  <a:pt x="107" y="416"/>
                </a:lnTo>
                <a:lnTo>
                  <a:pt x="107" y="413"/>
                </a:lnTo>
                <a:lnTo>
                  <a:pt x="110" y="413"/>
                </a:lnTo>
                <a:lnTo>
                  <a:pt x="110" y="410"/>
                </a:lnTo>
                <a:lnTo>
                  <a:pt x="110" y="408"/>
                </a:lnTo>
                <a:lnTo>
                  <a:pt x="110" y="405"/>
                </a:lnTo>
                <a:lnTo>
                  <a:pt x="107" y="405"/>
                </a:lnTo>
                <a:lnTo>
                  <a:pt x="107" y="403"/>
                </a:lnTo>
                <a:lnTo>
                  <a:pt x="107" y="400"/>
                </a:lnTo>
                <a:lnTo>
                  <a:pt x="110" y="397"/>
                </a:lnTo>
                <a:lnTo>
                  <a:pt x="110" y="395"/>
                </a:lnTo>
                <a:lnTo>
                  <a:pt x="110" y="392"/>
                </a:lnTo>
                <a:lnTo>
                  <a:pt x="112" y="390"/>
                </a:lnTo>
                <a:lnTo>
                  <a:pt x="112" y="387"/>
                </a:lnTo>
                <a:lnTo>
                  <a:pt x="112" y="384"/>
                </a:lnTo>
                <a:lnTo>
                  <a:pt x="112" y="382"/>
                </a:lnTo>
                <a:lnTo>
                  <a:pt x="112" y="379"/>
                </a:lnTo>
                <a:lnTo>
                  <a:pt x="112" y="377"/>
                </a:lnTo>
                <a:lnTo>
                  <a:pt x="112" y="371"/>
                </a:lnTo>
                <a:lnTo>
                  <a:pt x="110" y="371"/>
                </a:lnTo>
                <a:lnTo>
                  <a:pt x="97" y="371"/>
                </a:lnTo>
                <a:lnTo>
                  <a:pt x="97" y="369"/>
                </a:lnTo>
                <a:lnTo>
                  <a:pt x="97" y="366"/>
                </a:lnTo>
                <a:lnTo>
                  <a:pt x="94" y="366"/>
                </a:lnTo>
                <a:lnTo>
                  <a:pt x="94" y="363"/>
                </a:lnTo>
                <a:lnTo>
                  <a:pt x="94" y="361"/>
                </a:lnTo>
                <a:lnTo>
                  <a:pt x="91" y="361"/>
                </a:lnTo>
                <a:lnTo>
                  <a:pt x="91" y="358"/>
                </a:lnTo>
                <a:lnTo>
                  <a:pt x="91" y="356"/>
                </a:lnTo>
                <a:lnTo>
                  <a:pt x="91" y="353"/>
                </a:lnTo>
                <a:lnTo>
                  <a:pt x="94" y="353"/>
                </a:lnTo>
                <a:lnTo>
                  <a:pt x="91" y="353"/>
                </a:lnTo>
                <a:lnTo>
                  <a:pt x="89" y="353"/>
                </a:lnTo>
                <a:lnTo>
                  <a:pt x="89" y="356"/>
                </a:lnTo>
                <a:lnTo>
                  <a:pt x="86" y="358"/>
                </a:lnTo>
                <a:lnTo>
                  <a:pt x="86" y="361"/>
                </a:lnTo>
                <a:lnTo>
                  <a:pt x="86" y="363"/>
                </a:lnTo>
                <a:lnTo>
                  <a:pt x="86" y="366"/>
                </a:lnTo>
                <a:lnTo>
                  <a:pt x="84" y="366"/>
                </a:lnTo>
                <a:lnTo>
                  <a:pt x="84" y="369"/>
                </a:lnTo>
                <a:lnTo>
                  <a:pt x="84" y="371"/>
                </a:lnTo>
                <a:lnTo>
                  <a:pt x="81" y="371"/>
                </a:lnTo>
                <a:lnTo>
                  <a:pt x="81" y="374"/>
                </a:lnTo>
                <a:lnTo>
                  <a:pt x="78" y="377"/>
                </a:lnTo>
                <a:lnTo>
                  <a:pt x="78" y="379"/>
                </a:lnTo>
                <a:lnTo>
                  <a:pt x="76" y="379"/>
                </a:lnTo>
                <a:lnTo>
                  <a:pt x="76" y="382"/>
                </a:lnTo>
                <a:lnTo>
                  <a:pt x="73" y="382"/>
                </a:lnTo>
                <a:lnTo>
                  <a:pt x="73" y="384"/>
                </a:lnTo>
                <a:lnTo>
                  <a:pt x="70" y="384"/>
                </a:lnTo>
                <a:lnTo>
                  <a:pt x="70" y="387"/>
                </a:lnTo>
                <a:lnTo>
                  <a:pt x="68" y="387"/>
                </a:lnTo>
                <a:lnTo>
                  <a:pt x="65" y="387"/>
                </a:lnTo>
                <a:lnTo>
                  <a:pt x="65" y="390"/>
                </a:lnTo>
                <a:lnTo>
                  <a:pt x="63" y="390"/>
                </a:lnTo>
                <a:lnTo>
                  <a:pt x="60" y="390"/>
                </a:lnTo>
                <a:lnTo>
                  <a:pt x="57" y="387"/>
                </a:lnTo>
                <a:lnTo>
                  <a:pt x="55" y="384"/>
                </a:lnTo>
                <a:lnTo>
                  <a:pt x="52" y="382"/>
                </a:lnTo>
                <a:lnTo>
                  <a:pt x="52" y="379"/>
                </a:lnTo>
                <a:lnTo>
                  <a:pt x="50" y="377"/>
                </a:lnTo>
                <a:lnTo>
                  <a:pt x="52" y="369"/>
                </a:lnTo>
                <a:lnTo>
                  <a:pt x="55" y="363"/>
                </a:lnTo>
                <a:lnTo>
                  <a:pt x="57" y="358"/>
                </a:lnTo>
                <a:lnTo>
                  <a:pt x="57" y="353"/>
                </a:lnTo>
                <a:lnTo>
                  <a:pt x="57" y="350"/>
                </a:lnTo>
                <a:lnTo>
                  <a:pt x="57" y="345"/>
                </a:lnTo>
                <a:lnTo>
                  <a:pt x="55" y="343"/>
                </a:lnTo>
                <a:lnTo>
                  <a:pt x="50" y="337"/>
                </a:lnTo>
                <a:lnTo>
                  <a:pt x="44" y="335"/>
                </a:lnTo>
                <a:lnTo>
                  <a:pt x="29" y="327"/>
                </a:lnTo>
                <a:lnTo>
                  <a:pt x="18" y="322"/>
                </a:lnTo>
                <a:lnTo>
                  <a:pt x="10" y="314"/>
                </a:lnTo>
                <a:lnTo>
                  <a:pt x="3" y="303"/>
                </a:lnTo>
                <a:lnTo>
                  <a:pt x="0" y="301"/>
                </a:lnTo>
                <a:lnTo>
                  <a:pt x="0" y="296"/>
                </a:lnTo>
                <a:lnTo>
                  <a:pt x="0" y="290"/>
                </a:lnTo>
                <a:lnTo>
                  <a:pt x="5" y="288"/>
                </a:lnTo>
                <a:lnTo>
                  <a:pt x="10" y="282"/>
                </a:lnTo>
                <a:lnTo>
                  <a:pt x="21" y="280"/>
                </a:lnTo>
                <a:lnTo>
                  <a:pt x="42" y="275"/>
                </a:lnTo>
                <a:lnTo>
                  <a:pt x="52" y="272"/>
                </a:lnTo>
                <a:lnTo>
                  <a:pt x="57" y="269"/>
                </a:lnTo>
                <a:lnTo>
                  <a:pt x="60" y="267"/>
                </a:lnTo>
                <a:lnTo>
                  <a:pt x="63" y="264"/>
                </a:lnTo>
                <a:lnTo>
                  <a:pt x="65" y="259"/>
                </a:lnTo>
                <a:lnTo>
                  <a:pt x="70" y="254"/>
                </a:lnTo>
                <a:lnTo>
                  <a:pt x="73" y="249"/>
                </a:lnTo>
                <a:lnTo>
                  <a:pt x="78" y="241"/>
                </a:lnTo>
                <a:lnTo>
                  <a:pt x="84" y="233"/>
                </a:lnTo>
                <a:lnTo>
                  <a:pt x="89" y="230"/>
                </a:lnTo>
                <a:lnTo>
                  <a:pt x="94" y="228"/>
                </a:lnTo>
                <a:lnTo>
                  <a:pt x="99" y="228"/>
                </a:lnTo>
                <a:lnTo>
                  <a:pt x="104" y="228"/>
                </a:lnTo>
                <a:lnTo>
                  <a:pt x="112" y="225"/>
                </a:lnTo>
                <a:lnTo>
                  <a:pt x="117" y="225"/>
                </a:lnTo>
                <a:lnTo>
                  <a:pt x="120" y="228"/>
                </a:lnTo>
                <a:lnTo>
                  <a:pt x="125" y="230"/>
                </a:lnTo>
                <a:lnTo>
                  <a:pt x="131" y="233"/>
                </a:lnTo>
                <a:lnTo>
                  <a:pt x="133" y="235"/>
                </a:lnTo>
                <a:lnTo>
                  <a:pt x="144" y="246"/>
                </a:lnTo>
                <a:lnTo>
                  <a:pt x="146" y="249"/>
                </a:lnTo>
                <a:lnTo>
                  <a:pt x="151" y="251"/>
                </a:lnTo>
                <a:lnTo>
                  <a:pt x="154" y="251"/>
                </a:lnTo>
                <a:lnTo>
                  <a:pt x="159" y="254"/>
                </a:lnTo>
                <a:lnTo>
                  <a:pt x="164" y="251"/>
                </a:lnTo>
                <a:lnTo>
                  <a:pt x="172" y="251"/>
                </a:lnTo>
                <a:lnTo>
                  <a:pt x="191" y="246"/>
                </a:lnTo>
                <a:lnTo>
                  <a:pt x="201" y="243"/>
                </a:lnTo>
                <a:lnTo>
                  <a:pt x="206" y="243"/>
                </a:lnTo>
                <a:lnTo>
                  <a:pt x="209" y="243"/>
                </a:lnTo>
                <a:lnTo>
                  <a:pt x="211" y="243"/>
                </a:lnTo>
                <a:lnTo>
                  <a:pt x="214" y="243"/>
                </a:lnTo>
                <a:lnTo>
                  <a:pt x="217" y="243"/>
                </a:lnTo>
                <a:lnTo>
                  <a:pt x="219" y="243"/>
                </a:lnTo>
                <a:lnTo>
                  <a:pt x="222" y="246"/>
                </a:lnTo>
                <a:lnTo>
                  <a:pt x="224" y="246"/>
                </a:lnTo>
                <a:lnTo>
                  <a:pt x="227" y="246"/>
                </a:lnTo>
                <a:lnTo>
                  <a:pt x="235" y="251"/>
                </a:lnTo>
                <a:lnTo>
                  <a:pt x="243" y="254"/>
                </a:lnTo>
                <a:lnTo>
                  <a:pt x="245" y="256"/>
                </a:lnTo>
                <a:lnTo>
                  <a:pt x="248" y="259"/>
                </a:lnTo>
                <a:lnTo>
                  <a:pt x="251" y="262"/>
                </a:lnTo>
                <a:lnTo>
                  <a:pt x="253" y="264"/>
                </a:lnTo>
                <a:lnTo>
                  <a:pt x="256" y="269"/>
                </a:lnTo>
                <a:lnTo>
                  <a:pt x="258" y="275"/>
                </a:lnTo>
                <a:lnTo>
                  <a:pt x="258" y="280"/>
                </a:lnTo>
                <a:lnTo>
                  <a:pt x="261" y="282"/>
                </a:lnTo>
                <a:lnTo>
                  <a:pt x="264" y="285"/>
                </a:lnTo>
                <a:lnTo>
                  <a:pt x="266" y="288"/>
                </a:lnTo>
                <a:lnTo>
                  <a:pt x="271" y="290"/>
                </a:lnTo>
                <a:lnTo>
                  <a:pt x="274" y="293"/>
                </a:lnTo>
                <a:lnTo>
                  <a:pt x="277" y="293"/>
                </a:lnTo>
                <a:lnTo>
                  <a:pt x="279" y="293"/>
                </a:lnTo>
                <a:lnTo>
                  <a:pt x="282" y="293"/>
                </a:lnTo>
                <a:lnTo>
                  <a:pt x="285" y="293"/>
                </a:lnTo>
                <a:lnTo>
                  <a:pt x="287" y="293"/>
                </a:lnTo>
                <a:lnTo>
                  <a:pt x="295" y="293"/>
                </a:lnTo>
                <a:lnTo>
                  <a:pt x="298" y="290"/>
                </a:lnTo>
                <a:lnTo>
                  <a:pt x="300" y="288"/>
                </a:lnTo>
                <a:lnTo>
                  <a:pt x="303" y="285"/>
                </a:lnTo>
                <a:lnTo>
                  <a:pt x="311" y="282"/>
                </a:lnTo>
                <a:lnTo>
                  <a:pt x="313" y="282"/>
                </a:lnTo>
                <a:lnTo>
                  <a:pt x="313" y="280"/>
                </a:lnTo>
                <a:lnTo>
                  <a:pt x="313" y="277"/>
                </a:lnTo>
                <a:lnTo>
                  <a:pt x="313" y="272"/>
                </a:lnTo>
                <a:lnTo>
                  <a:pt x="313" y="269"/>
                </a:lnTo>
                <a:lnTo>
                  <a:pt x="313" y="264"/>
                </a:lnTo>
                <a:lnTo>
                  <a:pt x="313" y="259"/>
                </a:lnTo>
                <a:lnTo>
                  <a:pt x="313" y="256"/>
                </a:lnTo>
                <a:lnTo>
                  <a:pt x="313" y="254"/>
                </a:lnTo>
                <a:lnTo>
                  <a:pt x="313" y="251"/>
                </a:lnTo>
                <a:lnTo>
                  <a:pt x="313" y="249"/>
                </a:lnTo>
                <a:lnTo>
                  <a:pt x="316" y="249"/>
                </a:lnTo>
                <a:lnTo>
                  <a:pt x="316" y="246"/>
                </a:lnTo>
                <a:lnTo>
                  <a:pt x="318" y="246"/>
                </a:lnTo>
                <a:lnTo>
                  <a:pt x="321" y="246"/>
                </a:lnTo>
                <a:lnTo>
                  <a:pt x="324" y="243"/>
                </a:lnTo>
                <a:lnTo>
                  <a:pt x="326" y="243"/>
                </a:lnTo>
                <a:lnTo>
                  <a:pt x="329" y="243"/>
                </a:lnTo>
                <a:lnTo>
                  <a:pt x="337" y="246"/>
                </a:lnTo>
                <a:lnTo>
                  <a:pt x="342" y="249"/>
                </a:lnTo>
                <a:lnTo>
                  <a:pt x="347" y="249"/>
                </a:lnTo>
                <a:lnTo>
                  <a:pt x="350" y="249"/>
                </a:lnTo>
                <a:lnTo>
                  <a:pt x="355" y="249"/>
                </a:lnTo>
                <a:lnTo>
                  <a:pt x="358" y="251"/>
                </a:lnTo>
                <a:lnTo>
                  <a:pt x="358" y="249"/>
                </a:lnTo>
                <a:lnTo>
                  <a:pt x="358" y="246"/>
                </a:lnTo>
                <a:lnTo>
                  <a:pt x="355" y="241"/>
                </a:lnTo>
                <a:lnTo>
                  <a:pt x="355" y="238"/>
                </a:lnTo>
                <a:lnTo>
                  <a:pt x="358" y="235"/>
                </a:lnTo>
                <a:lnTo>
                  <a:pt x="360" y="235"/>
                </a:lnTo>
                <a:lnTo>
                  <a:pt x="363" y="235"/>
                </a:lnTo>
                <a:lnTo>
                  <a:pt x="365" y="238"/>
                </a:lnTo>
                <a:lnTo>
                  <a:pt x="368" y="243"/>
                </a:lnTo>
                <a:lnTo>
                  <a:pt x="371" y="243"/>
                </a:lnTo>
                <a:lnTo>
                  <a:pt x="371" y="241"/>
                </a:lnTo>
                <a:lnTo>
                  <a:pt x="371" y="238"/>
                </a:lnTo>
                <a:lnTo>
                  <a:pt x="371" y="235"/>
                </a:lnTo>
                <a:lnTo>
                  <a:pt x="368" y="233"/>
                </a:lnTo>
                <a:lnTo>
                  <a:pt x="363" y="225"/>
                </a:lnTo>
                <a:lnTo>
                  <a:pt x="363" y="222"/>
                </a:lnTo>
                <a:lnTo>
                  <a:pt x="363" y="220"/>
                </a:lnTo>
                <a:lnTo>
                  <a:pt x="363" y="217"/>
                </a:lnTo>
                <a:lnTo>
                  <a:pt x="365" y="215"/>
                </a:lnTo>
                <a:lnTo>
                  <a:pt x="368" y="212"/>
                </a:lnTo>
                <a:lnTo>
                  <a:pt x="371" y="209"/>
                </a:lnTo>
                <a:lnTo>
                  <a:pt x="373" y="209"/>
                </a:lnTo>
                <a:lnTo>
                  <a:pt x="376" y="209"/>
                </a:lnTo>
                <a:lnTo>
                  <a:pt x="381" y="207"/>
                </a:lnTo>
                <a:lnTo>
                  <a:pt x="389" y="207"/>
                </a:lnTo>
                <a:lnTo>
                  <a:pt x="392" y="202"/>
                </a:lnTo>
                <a:lnTo>
                  <a:pt x="394" y="202"/>
                </a:lnTo>
                <a:lnTo>
                  <a:pt x="394" y="196"/>
                </a:lnTo>
                <a:lnTo>
                  <a:pt x="394" y="194"/>
                </a:lnTo>
                <a:lnTo>
                  <a:pt x="397" y="188"/>
                </a:lnTo>
                <a:lnTo>
                  <a:pt x="399" y="188"/>
                </a:lnTo>
                <a:lnTo>
                  <a:pt x="402" y="186"/>
                </a:lnTo>
                <a:lnTo>
                  <a:pt x="405" y="188"/>
                </a:lnTo>
                <a:lnTo>
                  <a:pt x="407" y="188"/>
                </a:lnTo>
                <a:lnTo>
                  <a:pt x="407" y="191"/>
                </a:lnTo>
                <a:lnTo>
                  <a:pt x="405" y="191"/>
                </a:lnTo>
                <a:lnTo>
                  <a:pt x="402" y="191"/>
                </a:lnTo>
                <a:lnTo>
                  <a:pt x="399" y="194"/>
                </a:lnTo>
                <a:lnTo>
                  <a:pt x="399" y="196"/>
                </a:lnTo>
                <a:lnTo>
                  <a:pt x="402" y="199"/>
                </a:lnTo>
                <a:lnTo>
                  <a:pt x="405" y="202"/>
                </a:lnTo>
                <a:lnTo>
                  <a:pt x="407" y="204"/>
                </a:lnTo>
                <a:lnTo>
                  <a:pt x="410" y="204"/>
                </a:lnTo>
                <a:lnTo>
                  <a:pt x="412" y="207"/>
                </a:lnTo>
                <a:lnTo>
                  <a:pt x="415" y="204"/>
                </a:lnTo>
                <a:lnTo>
                  <a:pt x="418" y="204"/>
                </a:lnTo>
                <a:lnTo>
                  <a:pt x="418" y="202"/>
                </a:lnTo>
                <a:lnTo>
                  <a:pt x="420" y="202"/>
                </a:lnTo>
                <a:lnTo>
                  <a:pt x="423" y="199"/>
                </a:lnTo>
                <a:lnTo>
                  <a:pt x="423" y="196"/>
                </a:lnTo>
                <a:lnTo>
                  <a:pt x="425" y="196"/>
                </a:lnTo>
                <a:lnTo>
                  <a:pt x="425" y="194"/>
                </a:lnTo>
                <a:lnTo>
                  <a:pt x="428" y="194"/>
                </a:lnTo>
                <a:lnTo>
                  <a:pt x="428" y="191"/>
                </a:lnTo>
                <a:lnTo>
                  <a:pt x="428" y="188"/>
                </a:lnTo>
                <a:lnTo>
                  <a:pt x="431" y="186"/>
                </a:lnTo>
                <a:lnTo>
                  <a:pt x="431" y="183"/>
                </a:lnTo>
                <a:lnTo>
                  <a:pt x="431" y="181"/>
                </a:lnTo>
                <a:lnTo>
                  <a:pt x="433" y="178"/>
                </a:lnTo>
                <a:lnTo>
                  <a:pt x="436" y="178"/>
                </a:lnTo>
                <a:lnTo>
                  <a:pt x="439" y="178"/>
                </a:lnTo>
                <a:lnTo>
                  <a:pt x="439" y="181"/>
                </a:lnTo>
                <a:lnTo>
                  <a:pt x="441" y="183"/>
                </a:lnTo>
                <a:lnTo>
                  <a:pt x="444" y="183"/>
                </a:lnTo>
                <a:lnTo>
                  <a:pt x="446" y="183"/>
                </a:lnTo>
                <a:lnTo>
                  <a:pt x="449" y="181"/>
                </a:lnTo>
                <a:lnTo>
                  <a:pt x="452" y="181"/>
                </a:lnTo>
                <a:lnTo>
                  <a:pt x="452" y="178"/>
                </a:lnTo>
                <a:lnTo>
                  <a:pt x="454" y="178"/>
                </a:lnTo>
                <a:lnTo>
                  <a:pt x="454" y="181"/>
                </a:lnTo>
                <a:lnTo>
                  <a:pt x="457" y="181"/>
                </a:lnTo>
                <a:lnTo>
                  <a:pt x="457" y="183"/>
                </a:lnTo>
                <a:lnTo>
                  <a:pt x="459" y="183"/>
                </a:lnTo>
                <a:lnTo>
                  <a:pt x="462" y="183"/>
                </a:lnTo>
                <a:lnTo>
                  <a:pt x="462" y="181"/>
                </a:lnTo>
                <a:lnTo>
                  <a:pt x="465" y="181"/>
                </a:lnTo>
                <a:lnTo>
                  <a:pt x="465" y="186"/>
                </a:lnTo>
                <a:lnTo>
                  <a:pt x="467" y="186"/>
                </a:lnTo>
                <a:lnTo>
                  <a:pt x="470" y="188"/>
                </a:lnTo>
                <a:lnTo>
                  <a:pt x="472" y="188"/>
                </a:lnTo>
                <a:lnTo>
                  <a:pt x="475" y="186"/>
                </a:lnTo>
                <a:lnTo>
                  <a:pt x="475" y="183"/>
                </a:lnTo>
                <a:lnTo>
                  <a:pt x="478" y="181"/>
                </a:lnTo>
                <a:lnTo>
                  <a:pt x="480" y="178"/>
                </a:lnTo>
                <a:lnTo>
                  <a:pt x="483" y="178"/>
                </a:lnTo>
                <a:lnTo>
                  <a:pt x="486" y="175"/>
                </a:lnTo>
                <a:lnTo>
                  <a:pt x="486" y="173"/>
                </a:lnTo>
                <a:lnTo>
                  <a:pt x="488" y="173"/>
                </a:lnTo>
                <a:lnTo>
                  <a:pt x="491" y="170"/>
                </a:lnTo>
                <a:lnTo>
                  <a:pt x="493" y="168"/>
                </a:lnTo>
                <a:lnTo>
                  <a:pt x="496" y="168"/>
                </a:lnTo>
                <a:lnTo>
                  <a:pt x="496" y="165"/>
                </a:lnTo>
                <a:lnTo>
                  <a:pt x="499" y="165"/>
                </a:lnTo>
                <a:lnTo>
                  <a:pt x="504" y="168"/>
                </a:lnTo>
                <a:lnTo>
                  <a:pt x="506" y="168"/>
                </a:lnTo>
                <a:lnTo>
                  <a:pt x="509" y="168"/>
                </a:lnTo>
                <a:lnTo>
                  <a:pt x="512" y="168"/>
                </a:lnTo>
                <a:lnTo>
                  <a:pt x="514" y="168"/>
                </a:lnTo>
                <a:lnTo>
                  <a:pt x="514" y="170"/>
                </a:lnTo>
                <a:lnTo>
                  <a:pt x="517" y="170"/>
                </a:lnTo>
                <a:lnTo>
                  <a:pt x="517" y="173"/>
                </a:lnTo>
                <a:lnTo>
                  <a:pt x="519" y="173"/>
                </a:lnTo>
                <a:lnTo>
                  <a:pt x="522" y="173"/>
                </a:lnTo>
                <a:lnTo>
                  <a:pt x="525" y="173"/>
                </a:lnTo>
                <a:lnTo>
                  <a:pt x="525" y="175"/>
                </a:lnTo>
                <a:lnTo>
                  <a:pt x="527" y="175"/>
                </a:lnTo>
                <a:lnTo>
                  <a:pt x="527" y="173"/>
                </a:lnTo>
                <a:lnTo>
                  <a:pt x="530" y="173"/>
                </a:lnTo>
                <a:lnTo>
                  <a:pt x="532" y="175"/>
                </a:lnTo>
                <a:lnTo>
                  <a:pt x="535" y="178"/>
                </a:lnTo>
                <a:lnTo>
                  <a:pt x="535" y="181"/>
                </a:lnTo>
                <a:lnTo>
                  <a:pt x="538" y="181"/>
                </a:lnTo>
                <a:lnTo>
                  <a:pt x="540" y="181"/>
                </a:lnTo>
                <a:lnTo>
                  <a:pt x="543" y="181"/>
                </a:lnTo>
                <a:lnTo>
                  <a:pt x="546" y="181"/>
                </a:lnTo>
                <a:lnTo>
                  <a:pt x="548" y="181"/>
                </a:lnTo>
                <a:lnTo>
                  <a:pt x="551" y="181"/>
                </a:lnTo>
                <a:lnTo>
                  <a:pt x="553" y="181"/>
                </a:lnTo>
                <a:lnTo>
                  <a:pt x="556" y="181"/>
                </a:lnTo>
                <a:lnTo>
                  <a:pt x="556" y="183"/>
                </a:lnTo>
                <a:lnTo>
                  <a:pt x="556" y="186"/>
                </a:lnTo>
                <a:lnTo>
                  <a:pt x="556" y="188"/>
                </a:lnTo>
                <a:lnTo>
                  <a:pt x="559" y="188"/>
                </a:lnTo>
                <a:lnTo>
                  <a:pt x="559" y="191"/>
                </a:lnTo>
                <a:lnTo>
                  <a:pt x="561" y="191"/>
                </a:lnTo>
                <a:lnTo>
                  <a:pt x="564" y="188"/>
                </a:lnTo>
                <a:lnTo>
                  <a:pt x="566" y="188"/>
                </a:lnTo>
                <a:lnTo>
                  <a:pt x="569" y="188"/>
                </a:lnTo>
                <a:lnTo>
                  <a:pt x="572" y="186"/>
                </a:lnTo>
                <a:lnTo>
                  <a:pt x="572" y="188"/>
                </a:lnTo>
                <a:lnTo>
                  <a:pt x="574" y="188"/>
                </a:lnTo>
                <a:lnTo>
                  <a:pt x="577" y="188"/>
                </a:lnTo>
                <a:lnTo>
                  <a:pt x="577" y="186"/>
                </a:lnTo>
                <a:lnTo>
                  <a:pt x="579" y="186"/>
                </a:lnTo>
                <a:lnTo>
                  <a:pt x="582" y="186"/>
                </a:lnTo>
                <a:lnTo>
                  <a:pt x="585" y="186"/>
                </a:lnTo>
                <a:lnTo>
                  <a:pt x="587" y="183"/>
                </a:lnTo>
                <a:lnTo>
                  <a:pt x="590" y="183"/>
                </a:lnTo>
                <a:lnTo>
                  <a:pt x="593" y="183"/>
                </a:lnTo>
                <a:lnTo>
                  <a:pt x="593" y="181"/>
                </a:lnTo>
                <a:lnTo>
                  <a:pt x="593" y="178"/>
                </a:lnTo>
                <a:lnTo>
                  <a:pt x="593" y="175"/>
                </a:lnTo>
                <a:lnTo>
                  <a:pt x="593" y="173"/>
                </a:lnTo>
                <a:lnTo>
                  <a:pt x="590" y="173"/>
                </a:lnTo>
                <a:lnTo>
                  <a:pt x="590" y="170"/>
                </a:lnTo>
                <a:lnTo>
                  <a:pt x="590" y="168"/>
                </a:lnTo>
                <a:lnTo>
                  <a:pt x="593" y="165"/>
                </a:lnTo>
                <a:lnTo>
                  <a:pt x="593" y="162"/>
                </a:lnTo>
                <a:lnTo>
                  <a:pt x="595" y="160"/>
                </a:lnTo>
                <a:lnTo>
                  <a:pt x="595" y="157"/>
                </a:lnTo>
                <a:lnTo>
                  <a:pt x="598" y="155"/>
                </a:lnTo>
                <a:lnTo>
                  <a:pt x="600" y="152"/>
                </a:lnTo>
                <a:lnTo>
                  <a:pt x="603" y="149"/>
                </a:lnTo>
                <a:lnTo>
                  <a:pt x="606" y="149"/>
                </a:lnTo>
                <a:lnTo>
                  <a:pt x="606" y="147"/>
                </a:lnTo>
                <a:lnTo>
                  <a:pt x="608" y="144"/>
                </a:lnTo>
                <a:lnTo>
                  <a:pt x="608" y="141"/>
                </a:lnTo>
                <a:lnTo>
                  <a:pt x="611" y="141"/>
                </a:lnTo>
                <a:lnTo>
                  <a:pt x="613" y="141"/>
                </a:lnTo>
                <a:lnTo>
                  <a:pt x="616" y="141"/>
                </a:lnTo>
                <a:lnTo>
                  <a:pt x="619" y="141"/>
                </a:lnTo>
                <a:lnTo>
                  <a:pt x="619" y="139"/>
                </a:lnTo>
                <a:lnTo>
                  <a:pt x="621" y="139"/>
                </a:lnTo>
                <a:lnTo>
                  <a:pt x="621" y="136"/>
                </a:lnTo>
                <a:lnTo>
                  <a:pt x="621" y="134"/>
                </a:lnTo>
                <a:lnTo>
                  <a:pt x="621" y="131"/>
                </a:lnTo>
                <a:lnTo>
                  <a:pt x="621" y="128"/>
                </a:lnTo>
                <a:lnTo>
                  <a:pt x="619" y="126"/>
                </a:lnTo>
                <a:lnTo>
                  <a:pt x="616" y="126"/>
                </a:lnTo>
                <a:lnTo>
                  <a:pt x="613" y="126"/>
                </a:lnTo>
                <a:lnTo>
                  <a:pt x="611" y="126"/>
                </a:lnTo>
                <a:lnTo>
                  <a:pt x="611" y="128"/>
                </a:lnTo>
                <a:lnTo>
                  <a:pt x="611" y="131"/>
                </a:lnTo>
                <a:lnTo>
                  <a:pt x="613" y="131"/>
                </a:lnTo>
                <a:lnTo>
                  <a:pt x="613" y="134"/>
                </a:lnTo>
                <a:lnTo>
                  <a:pt x="613" y="136"/>
                </a:lnTo>
                <a:lnTo>
                  <a:pt x="611" y="136"/>
                </a:lnTo>
                <a:lnTo>
                  <a:pt x="606" y="134"/>
                </a:lnTo>
                <a:lnTo>
                  <a:pt x="603" y="134"/>
                </a:lnTo>
                <a:lnTo>
                  <a:pt x="603" y="131"/>
                </a:lnTo>
                <a:lnTo>
                  <a:pt x="600" y="128"/>
                </a:lnTo>
                <a:lnTo>
                  <a:pt x="603" y="128"/>
                </a:lnTo>
                <a:lnTo>
                  <a:pt x="600" y="126"/>
                </a:lnTo>
                <a:lnTo>
                  <a:pt x="600" y="118"/>
                </a:lnTo>
                <a:lnTo>
                  <a:pt x="603" y="115"/>
                </a:lnTo>
                <a:lnTo>
                  <a:pt x="603" y="113"/>
                </a:lnTo>
                <a:lnTo>
                  <a:pt x="603" y="110"/>
                </a:lnTo>
                <a:lnTo>
                  <a:pt x="603" y="105"/>
                </a:lnTo>
                <a:lnTo>
                  <a:pt x="603" y="102"/>
                </a:lnTo>
                <a:lnTo>
                  <a:pt x="606" y="102"/>
                </a:lnTo>
                <a:lnTo>
                  <a:pt x="608" y="100"/>
                </a:lnTo>
                <a:lnTo>
                  <a:pt x="611" y="100"/>
                </a:lnTo>
                <a:lnTo>
                  <a:pt x="613" y="100"/>
                </a:lnTo>
                <a:lnTo>
                  <a:pt x="616" y="100"/>
                </a:lnTo>
                <a:lnTo>
                  <a:pt x="616" y="97"/>
                </a:lnTo>
                <a:lnTo>
                  <a:pt x="619" y="97"/>
                </a:lnTo>
                <a:lnTo>
                  <a:pt x="619" y="94"/>
                </a:lnTo>
                <a:lnTo>
                  <a:pt x="619" y="92"/>
                </a:lnTo>
                <a:lnTo>
                  <a:pt x="619" y="89"/>
                </a:lnTo>
                <a:lnTo>
                  <a:pt x="621" y="87"/>
                </a:lnTo>
                <a:lnTo>
                  <a:pt x="621" y="84"/>
                </a:lnTo>
                <a:lnTo>
                  <a:pt x="619" y="84"/>
                </a:lnTo>
                <a:lnTo>
                  <a:pt x="619" y="81"/>
                </a:lnTo>
                <a:lnTo>
                  <a:pt x="619" y="79"/>
                </a:lnTo>
                <a:lnTo>
                  <a:pt x="619" y="76"/>
                </a:lnTo>
                <a:lnTo>
                  <a:pt x="621" y="74"/>
                </a:lnTo>
                <a:lnTo>
                  <a:pt x="619" y="74"/>
                </a:lnTo>
                <a:lnTo>
                  <a:pt x="621" y="71"/>
                </a:lnTo>
                <a:lnTo>
                  <a:pt x="621" y="68"/>
                </a:lnTo>
                <a:lnTo>
                  <a:pt x="621" y="66"/>
                </a:lnTo>
                <a:lnTo>
                  <a:pt x="621" y="63"/>
                </a:lnTo>
                <a:lnTo>
                  <a:pt x="624" y="63"/>
                </a:lnTo>
                <a:lnTo>
                  <a:pt x="626" y="63"/>
                </a:lnTo>
                <a:lnTo>
                  <a:pt x="629" y="63"/>
                </a:lnTo>
                <a:lnTo>
                  <a:pt x="632" y="63"/>
                </a:lnTo>
                <a:lnTo>
                  <a:pt x="632" y="66"/>
                </a:lnTo>
                <a:lnTo>
                  <a:pt x="634" y="66"/>
                </a:lnTo>
                <a:lnTo>
                  <a:pt x="637" y="66"/>
                </a:lnTo>
                <a:lnTo>
                  <a:pt x="640" y="66"/>
                </a:lnTo>
                <a:lnTo>
                  <a:pt x="642" y="66"/>
                </a:lnTo>
                <a:lnTo>
                  <a:pt x="642" y="68"/>
                </a:lnTo>
                <a:lnTo>
                  <a:pt x="645" y="66"/>
                </a:lnTo>
                <a:lnTo>
                  <a:pt x="647" y="66"/>
                </a:lnTo>
                <a:lnTo>
                  <a:pt x="650" y="66"/>
                </a:lnTo>
                <a:lnTo>
                  <a:pt x="653" y="66"/>
                </a:lnTo>
                <a:lnTo>
                  <a:pt x="653" y="68"/>
                </a:lnTo>
                <a:lnTo>
                  <a:pt x="655" y="68"/>
                </a:lnTo>
                <a:lnTo>
                  <a:pt x="658" y="66"/>
                </a:lnTo>
                <a:lnTo>
                  <a:pt x="658" y="63"/>
                </a:lnTo>
                <a:lnTo>
                  <a:pt x="658" y="60"/>
                </a:lnTo>
                <a:lnTo>
                  <a:pt x="660" y="60"/>
                </a:lnTo>
                <a:lnTo>
                  <a:pt x="660" y="58"/>
                </a:lnTo>
                <a:lnTo>
                  <a:pt x="660" y="55"/>
                </a:lnTo>
                <a:lnTo>
                  <a:pt x="663" y="53"/>
                </a:lnTo>
                <a:lnTo>
                  <a:pt x="666" y="50"/>
                </a:lnTo>
                <a:lnTo>
                  <a:pt x="666" y="47"/>
                </a:lnTo>
                <a:lnTo>
                  <a:pt x="668" y="40"/>
                </a:lnTo>
                <a:lnTo>
                  <a:pt x="671" y="37"/>
                </a:lnTo>
                <a:lnTo>
                  <a:pt x="671" y="34"/>
                </a:lnTo>
                <a:lnTo>
                  <a:pt x="673" y="32"/>
                </a:lnTo>
                <a:lnTo>
                  <a:pt x="676" y="29"/>
                </a:lnTo>
                <a:lnTo>
                  <a:pt x="676" y="27"/>
                </a:lnTo>
                <a:lnTo>
                  <a:pt x="679" y="24"/>
                </a:lnTo>
                <a:lnTo>
                  <a:pt x="679" y="21"/>
                </a:lnTo>
                <a:lnTo>
                  <a:pt x="681" y="19"/>
                </a:lnTo>
                <a:lnTo>
                  <a:pt x="684" y="16"/>
                </a:lnTo>
                <a:lnTo>
                  <a:pt x="684" y="13"/>
                </a:lnTo>
                <a:lnTo>
                  <a:pt x="684" y="11"/>
                </a:lnTo>
                <a:lnTo>
                  <a:pt x="686" y="11"/>
                </a:lnTo>
                <a:lnTo>
                  <a:pt x="686" y="8"/>
                </a:lnTo>
                <a:lnTo>
                  <a:pt x="689" y="8"/>
                </a:lnTo>
                <a:lnTo>
                  <a:pt x="692" y="8"/>
                </a:lnTo>
                <a:lnTo>
                  <a:pt x="694" y="6"/>
                </a:lnTo>
                <a:lnTo>
                  <a:pt x="697" y="0"/>
                </a:lnTo>
                <a:lnTo>
                  <a:pt x="700" y="0"/>
                </a:lnTo>
                <a:lnTo>
                  <a:pt x="702" y="0"/>
                </a:lnTo>
                <a:lnTo>
                  <a:pt x="705" y="0"/>
                </a:lnTo>
                <a:lnTo>
                  <a:pt x="707" y="3"/>
                </a:lnTo>
                <a:lnTo>
                  <a:pt x="710" y="6"/>
                </a:lnTo>
                <a:lnTo>
                  <a:pt x="710" y="8"/>
                </a:lnTo>
                <a:lnTo>
                  <a:pt x="713" y="8"/>
                </a:lnTo>
                <a:lnTo>
                  <a:pt x="715" y="19"/>
                </a:lnTo>
                <a:lnTo>
                  <a:pt x="715" y="21"/>
                </a:lnTo>
                <a:lnTo>
                  <a:pt x="718" y="24"/>
                </a:lnTo>
                <a:lnTo>
                  <a:pt x="720" y="24"/>
                </a:lnTo>
                <a:lnTo>
                  <a:pt x="723" y="24"/>
                </a:lnTo>
                <a:close/>
              </a:path>
            </a:pathLst>
          </a:custGeom>
          <a:noFill/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4" name="Freeform 32"/>
          <p:cNvSpPr>
            <a:spLocks noChangeAspect="1"/>
          </p:cNvSpPr>
          <p:nvPr userDrawn="1"/>
        </p:nvSpPr>
        <p:spPr bwMode="auto">
          <a:xfrm>
            <a:off x="583865" y="561824"/>
            <a:ext cx="7833727" cy="5747496"/>
          </a:xfrm>
          <a:custGeom>
            <a:avLst/>
            <a:gdLst>
              <a:gd name="T0" fmla="*/ 41 w 378"/>
              <a:gd name="T1" fmla="*/ 173 h 256"/>
              <a:gd name="T2" fmla="*/ 33 w 378"/>
              <a:gd name="T3" fmla="*/ 170 h 256"/>
              <a:gd name="T4" fmla="*/ 39 w 378"/>
              <a:gd name="T5" fmla="*/ 152 h 256"/>
              <a:gd name="T6" fmla="*/ 36 w 378"/>
              <a:gd name="T7" fmla="*/ 139 h 256"/>
              <a:gd name="T8" fmla="*/ 26 w 378"/>
              <a:gd name="T9" fmla="*/ 131 h 256"/>
              <a:gd name="T10" fmla="*/ 18 w 378"/>
              <a:gd name="T11" fmla="*/ 123 h 256"/>
              <a:gd name="T12" fmla="*/ 15 w 378"/>
              <a:gd name="T13" fmla="*/ 110 h 256"/>
              <a:gd name="T14" fmla="*/ 5 w 378"/>
              <a:gd name="T15" fmla="*/ 89 h 256"/>
              <a:gd name="T16" fmla="*/ 15 w 378"/>
              <a:gd name="T17" fmla="*/ 84 h 256"/>
              <a:gd name="T18" fmla="*/ 26 w 378"/>
              <a:gd name="T19" fmla="*/ 79 h 256"/>
              <a:gd name="T20" fmla="*/ 41 w 378"/>
              <a:gd name="T21" fmla="*/ 79 h 256"/>
              <a:gd name="T22" fmla="*/ 49 w 378"/>
              <a:gd name="T23" fmla="*/ 76 h 256"/>
              <a:gd name="T24" fmla="*/ 65 w 378"/>
              <a:gd name="T25" fmla="*/ 76 h 256"/>
              <a:gd name="T26" fmla="*/ 75 w 378"/>
              <a:gd name="T27" fmla="*/ 76 h 256"/>
              <a:gd name="T28" fmla="*/ 91 w 378"/>
              <a:gd name="T29" fmla="*/ 79 h 256"/>
              <a:gd name="T30" fmla="*/ 101 w 378"/>
              <a:gd name="T31" fmla="*/ 76 h 256"/>
              <a:gd name="T32" fmla="*/ 104 w 378"/>
              <a:gd name="T33" fmla="*/ 63 h 256"/>
              <a:gd name="T34" fmla="*/ 99 w 378"/>
              <a:gd name="T35" fmla="*/ 50 h 256"/>
              <a:gd name="T36" fmla="*/ 114 w 378"/>
              <a:gd name="T37" fmla="*/ 53 h 256"/>
              <a:gd name="T38" fmla="*/ 120 w 378"/>
              <a:gd name="T39" fmla="*/ 45 h 256"/>
              <a:gd name="T40" fmla="*/ 130 w 378"/>
              <a:gd name="T41" fmla="*/ 50 h 256"/>
              <a:gd name="T42" fmla="*/ 143 w 378"/>
              <a:gd name="T43" fmla="*/ 53 h 256"/>
              <a:gd name="T44" fmla="*/ 151 w 378"/>
              <a:gd name="T45" fmla="*/ 45 h 256"/>
              <a:gd name="T46" fmla="*/ 159 w 378"/>
              <a:gd name="T47" fmla="*/ 39 h 256"/>
              <a:gd name="T48" fmla="*/ 167 w 378"/>
              <a:gd name="T49" fmla="*/ 32 h 256"/>
              <a:gd name="T50" fmla="*/ 164 w 378"/>
              <a:gd name="T51" fmla="*/ 26 h 256"/>
              <a:gd name="T52" fmla="*/ 174 w 378"/>
              <a:gd name="T53" fmla="*/ 37 h 256"/>
              <a:gd name="T54" fmla="*/ 193 w 378"/>
              <a:gd name="T55" fmla="*/ 34 h 256"/>
              <a:gd name="T56" fmla="*/ 206 w 378"/>
              <a:gd name="T57" fmla="*/ 39 h 256"/>
              <a:gd name="T58" fmla="*/ 216 w 378"/>
              <a:gd name="T59" fmla="*/ 32 h 256"/>
              <a:gd name="T60" fmla="*/ 234 w 378"/>
              <a:gd name="T61" fmla="*/ 34 h 256"/>
              <a:gd name="T62" fmla="*/ 250 w 378"/>
              <a:gd name="T63" fmla="*/ 26 h 256"/>
              <a:gd name="T64" fmla="*/ 258 w 378"/>
              <a:gd name="T65" fmla="*/ 29 h 256"/>
              <a:gd name="T66" fmla="*/ 271 w 378"/>
              <a:gd name="T67" fmla="*/ 29 h 256"/>
              <a:gd name="T68" fmla="*/ 287 w 378"/>
              <a:gd name="T69" fmla="*/ 26 h 256"/>
              <a:gd name="T70" fmla="*/ 292 w 378"/>
              <a:gd name="T71" fmla="*/ 19 h 256"/>
              <a:gd name="T72" fmla="*/ 295 w 378"/>
              <a:gd name="T73" fmla="*/ 13 h 256"/>
              <a:gd name="T74" fmla="*/ 313 w 378"/>
              <a:gd name="T75" fmla="*/ 13 h 256"/>
              <a:gd name="T76" fmla="*/ 323 w 378"/>
              <a:gd name="T77" fmla="*/ 3 h 256"/>
              <a:gd name="T78" fmla="*/ 365 w 378"/>
              <a:gd name="T79" fmla="*/ 3 h 256"/>
              <a:gd name="T80" fmla="*/ 365 w 378"/>
              <a:gd name="T81" fmla="*/ 13 h 256"/>
              <a:gd name="T82" fmla="*/ 357 w 378"/>
              <a:gd name="T83" fmla="*/ 24 h 256"/>
              <a:gd name="T84" fmla="*/ 360 w 378"/>
              <a:gd name="T85" fmla="*/ 32 h 256"/>
              <a:gd name="T86" fmla="*/ 357 w 378"/>
              <a:gd name="T87" fmla="*/ 39 h 256"/>
              <a:gd name="T88" fmla="*/ 357 w 378"/>
              <a:gd name="T89" fmla="*/ 225 h 256"/>
              <a:gd name="T90" fmla="*/ 328 w 378"/>
              <a:gd name="T91" fmla="*/ 225 h 256"/>
              <a:gd name="T92" fmla="*/ 295 w 378"/>
              <a:gd name="T93" fmla="*/ 241 h 256"/>
              <a:gd name="T94" fmla="*/ 284 w 378"/>
              <a:gd name="T95" fmla="*/ 233 h 256"/>
              <a:gd name="T96" fmla="*/ 271 w 378"/>
              <a:gd name="T97" fmla="*/ 220 h 256"/>
              <a:gd name="T98" fmla="*/ 242 w 378"/>
              <a:gd name="T99" fmla="*/ 225 h 256"/>
              <a:gd name="T100" fmla="*/ 211 w 378"/>
              <a:gd name="T101" fmla="*/ 214 h 256"/>
              <a:gd name="T102" fmla="*/ 195 w 378"/>
              <a:gd name="T103" fmla="*/ 212 h 256"/>
              <a:gd name="T104" fmla="*/ 159 w 378"/>
              <a:gd name="T105" fmla="*/ 228 h 256"/>
              <a:gd name="T106" fmla="*/ 148 w 378"/>
              <a:gd name="T107" fmla="*/ 241 h 256"/>
              <a:gd name="T108" fmla="*/ 135 w 378"/>
              <a:gd name="T109" fmla="*/ 246 h 256"/>
              <a:gd name="T110" fmla="*/ 109 w 378"/>
              <a:gd name="T111" fmla="*/ 256 h 256"/>
              <a:gd name="T112" fmla="*/ 112 w 378"/>
              <a:gd name="T113" fmla="*/ 248 h 256"/>
              <a:gd name="T114" fmla="*/ 99 w 378"/>
              <a:gd name="T115" fmla="*/ 233 h 256"/>
              <a:gd name="T116" fmla="*/ 86 w 378"/>
              <a:gd name="T117" fmla="*/ 238 h 256"/>
              <a:gd name="T118" fmla="*/ 65 w 378"/>
              <a:gd name="T119" fmla="*/ 235 h 256"/>
              <a:gd name="T120" fmla="*/ 62 w 378"/>
              <a:gd name="T121" fmla="*/ 217 h 256"/>
              <a:gd name="T122" fmla="*/ 57 w 378"/>
              <a:gd name="T123" fmla="*/ 194 h 2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378" h="256">
                <a:moveTo>
                  <a:pt x="57" y="188"/>
                </a:moveTo>
                <a:lnTo>
                  <a:pt x="52" y="186"/>
                </a:lnTo>
                <a:lnTo>
                  <a:pt x="44" y="178"/>
                </a:lnTo>
                <a:lnTo>
                  <a:pt x="44" y="175"/>
                </a:lnTo>
                <a:lnTo>
                  <a:pt x="41" y="175"/>
                </a:lnTo>
                <a:lnTo>
                  <a:pt x="41" y="173"/>
                </a:lnTo>
                <a:lnTo>
                  <a:pt x="39" y="173"/>
                </a:lnTo>
                <a:lnTo>
                  <a:pt x="36" y="173"/>
                </a:lnTo>
                <a:lnTo>
                  <a:pt x="33" y="173"/>
                </a:lnTo>
                <a:lnTo>
                  <a:pt x="31" y="173"/>
                </a:lnTo>
                <a:lnTo>
                  <a:pt x="33" y="173"/>
                </a:lnTo>
                <a:lnTo>
                  <a:pt x="33" y="170"/>
                </a:lnTo>
                <a:lnTo>
                  <a:pt x="33" y="167"/>
                </a:lnTo>
                <a:lnTo>
                  <a:pt x="36" y="167"/>
                </a:lnTo>
                <a:lnTo>
                  <a:pt x="36" y="165"/>
                </a:lnTo>
                <a:lnTo>
                  <a:pt x="36" y="162"/>
                </a:lnTo>
                <a:lnTo>
                  <a:pt x="39" y="154"/>
                </a:lnTo>
                <a:lnTo>
                  <a:pt x="39" y="152"/>
                </a:lnTo>
                <a:lnTo>
                  <a:pt x="39" y="147"/>
                </a:lnTo>
                <a:lnTo>
                  <a:pt x="41" y="147"/>
                </a:lnTo>
                <a:lnTo>
                  <a:pt x="41" y="144"/>
                </a:lnTo>
                <a:lnTo>
                  <a:pt x="41" y="141"/>
                </a:lnTo>
                <a:lnTo>
                  <a:pt x="39" y="139"/>
                </a:lnTo>
                <a:lnTo>
                  <a:pt x="36" y="139"/>
                </a:lnTo>
                <a:lnTo>
                  <a:pt x="33" y="136"/>
                </a:lnTo>
                <a:lnTo>
                  <a:pt x="31" y="136"/>
                </a:lnTo>
                <a:lnTo>
                  <a:pt x="31" y="134"/>
                </a:lnTo>
                <a:lnTo>
                  <a:pt x="28" y="134"/>
                </a:lnTo>
                <a:lnTo>
                  <a:pt x="28" y="131"/>
                </a:lnTo>
                <a:lnTo>
                  <a:pt x="26" y="131"/>
                </a:lnTo>
                <a:lnTo>
                  <a:pt x="23" y="131"/>
                </a:lnTo>
                <a:lnTo>
                  <a:pt x="20" y="131"/>
                </a:lnTo>
                <a:lnTo>
                  <a:pt x="18" y="131"/>
                </a:lnTo>
                <a:lnTo>
                  <a:pt x="18" y="128"/>
                </a:lnTo>
                <a:lnTo>
                  <a:pt x="18" y="126"/>
                </a:lnTo>
                <a:lnTo>
                  <a:pt x="18" y="123"/>
                </a:lnTo>
                <a:lnTo>
                  <a:pt x="18" y="120"/>
                </a:lnTo>
                <a:lnTo>
                  <a:pt x="18" y="118"/>
                </a:lnTo>
                <a:lnTo>
                  <a:pt x="18" y="115"/>
                </a:lnTo>
                <a:lnTo>
                  <a:pt x="18" y="113"/>
                </a:lnTo>
                <a:lnTo>
                  <a:pt x="18" y="110"/>
                </a:lnTo>
                <a:lnTo>
                  <a:pt x="15" y="110"/>
                </a:lnTo>
                <a:lnTo>
                  <a:pt x="15" y="107"/>
                </a:lnTo>
                <a:lnTo>
                  <a:pt x="10" y="102"/>
                </a:lnTo>
                <a:lnTo>
                  <a:pt x="0" y="86"/>
                </a:lnTo>
                <a:lnTo>
                  <a:pt x="2" y="86"/>
                </a:lnTo>
                <a:lnTo>
                  <a:pt x="5" y="86"/>
                </a:lnTo>
                <a:lnTo>
                  <a:pt x="5" y="89"/>
                </a:lnTo>
                <a:lnTo>
                  <a:pt x="7" y="89"/>
                </a:lnTo>
                <a:lnTo>
                  <a:pt x="7" y="86"/>
                </a:lnTo>
                <a:lnTo>
                  <a:pt x="10" y="86"/>
                </a:lnTo>
                <a:lnTo>
                  <a:pt x="10" y="84"/>
                </a:lnTo>
                <a:lnTo>
                  <a:pt x="13" y="84"/>
                </a:lnTo>
                <a:lnTo>
                  <a:pt x="15" y="84"/>
                </a:lnTo>
                <a:lnTo>
                  <a:pt x="18" y="84"/>
                </a:lnTo>
                <a:lnTo>
                  <a:pt x="18" y="81"/>
                </a:lnTo>
                <a:lnTo>
                  <a:pt x="20" y="81"/>
                </a:lnTo>
                <a:lnTo>
                  <a:pt x="23" y="81"/>
                </a:lnTo>
                <a:lnTo>
                  <a:pt x="23" y="79"/>
                </a:lnTo>
                <a:lnTo>
                  <a:pt x="26" y="79"/>
                </a:lnTo>
                <a:lnTo>
                  <a:pt x="31" y="76"/>
                </a:lnTo>
                <a:lnTo>
                  <a:pt x="33" y="76"/>
                </a:lnTo>
                <a:lnTo>
                  <a:pt x="36" y="76"/>
                </a:lnTo>
                <a:lnTo>
                  <a:pt x="39" y="76"/>
                </a:lnTo>
                <a:lnTo>
                  <a:pt x="41" y="76"/>
                </a:lnTo>
                <a:lnTo>
                  <a:pt x="41" y="79"/>
                </a:lnTo>
                <a:lnTo>
                  <a:pt x="44" y="79"/>
                </a:lnTo>
                <a:lnTo>
                  <a:pt x="44" y="81"/>
                </a:lnTo>
                <a:lnTo>
                  <a:pt x="47" y="81"/>
                </a:lnTo>
                <a:lnTo>
                  <a:pt x="47" y="79"/>
                </a:lnTo>
                <a:lnTo>
                  <a:pt x="47" y="76"/>
                </a:lnTo>
                <a:lnTo>
                  <a:pt x="49" y="76"/>
                </a:lnTo>
                <a:lnTo>
                  <a:pt x="52" y="76"/>
                </a:lnTo>
                <a:lnTo>
                  <a:pt x="54" y="76"/>
                </a:lnTo>
                <a:lnTo>
                  <a:pt x="57" y="76"/>
                </a:lnTo>
                <a:lnTo>
                  <a:pt x="60" y="76"/>
                </a:lnTo>
                <a:lnTo>
                  <a:pt x="62" y="76"/>
                </a:lnTo>
                <a:lnTo>
                  <a:pt x="65" y="76"/>
                </a:lnTo>
                <a:lnTo>
                  <a:pt x="67" y="76"/>
                </a:lnTo>
                <a:lnTo>
                  <a:pt x="67" y="79"/>
                </a:lnTo>
                <a:lnTo>
                  <a:pt x="70" y="79"/>
                </a:lnTo>
                <a:lnTo>
                  <a:pt x="73" y="79"/>
                </a:lnTo>
                <a:lnTo>
                  <a:pt x="75" y="79"/>
                </a:lnTo>
                <a:lnTo>
                  <a:pt x="75" y="76"/>
                </a:lnTo>
                <a:lnTo>
                  <a:pt x="78" y="76"/>
                </a:lnTo>
                <a:lnTo>
                  <a:pt x="80" y="76"/>
                </a:lnTo>
                <a:lnTo>
                  <a:pt x="83" y="76"/>
                </a:lnTo>
                <a:lnTo>
                  <a:pt x="83" y="79"/>
                </a:lnTo>
                <a:lnTo>
                  <a:pt x="86" y="79"/>
                </a:lnTo>
                <a:lnTo>
                  <a:pt x="91" y="79"/>
                </a:lnTo>
                <a:lnTo>
                  <a:pt x="94" y="81"/>
                </a:lnTo>
                <a:lnTo>
                  <a:pt x="99" y="81"/>
                </a:lnTo>
                <a:lnTo>
                  <a:pt x="101" y="81"/>
                </a:lnTo>
                <a:lnTo>
                  <a:pt x="104" y="79"/>
                </a:lnTo>
                <a:lnTo>
                  <a:pt x="101" y="79"/>
                </a:lnTo>
                <a:lnTo>
                  <a:pt x="101" y="76"/>
                </a:lnTo>
                <a:lnTo>
                  <a:pt x="104" y="73"/>
                </a:lnTo>
                <a:lnTo>
                  <a:pt x="104" y="71"/>
                </a:lnTo>
                <a:lnTo>
                  <a:pt x="104" y="68"/>
                </a:lnTo>
                <a:lnTo>
                  <a:pt x="101" y="66"/>
                </a:lnTo>
                <a:lnTo>
                  <a:pt x="104" y="66"/>
                </a:lnTo>
                <a:lnTo>
                  <a:pt x="104" y="63"/>
                </a:lnTo>
                <a:lnTo>
                  <a:pt x="101" y="63"/>
                </a:lnTo>
                <a:lnTo>
                  <a:pt x="101" y="60"/>
                </a:lnTo>
                <a:lnTo>
                  <a:pt x="101" y="58"/>
                </a:lnTo>
                <a:lnTo>
                  <a:pt x="101" y="55"/>
                </a:lnTo>
                <a:lnTo>
                  <a:pt x="99" y="55"/>
                </a:lnTo>
                <a:lnTo>
                  <a:pt x="99" y="50"/>
                </a:lnTo>
                <a:lnTo>
                  <a:pt x="101" y="50"/>
                </a:lnTo>
                <a:lnTo>
                  <a:pt x="104" y="53"/>
                </a:lnTo>
                <a:lnTo>
                  <a:pt x="107" y="53"/>
                </a:lnTo>
                <a:lnTo>
                  <a:pt x="109" y="53"/>
                </a:lnTo>
                <a:lnTo>
                  <a:pt x="112" y="53"/>
                </a:lnTo>
                <a:lnTo>
                  <a:pt x="114" y="53"/>
                </a:lnTo>
                <a:lnTo>
                  <a:pt x="114" y="50"/>
                </a:lnTo>
                <a:lnTo>
                  <a:pt x="114" y="47"/>
                </a:lnTo>
                <a:lnTo>
                  <a:pt x="114" y="45"/>
                </a:lnTo>
                <a:lnTo>
                  <a:pt x="114" y="42"/>
                </a:lnTo>
                <a:lnTo>
                  <a:pt x="117" y="45"/>
                </a:lnTo>
                <a:lnTo>
                  <a:pt x="120" y="45"/>
                </a:lnTo>
                <a:lnTo>
                  <a:pt x="122" y="45"/>
                </a:lnTo>
                <a:lnTo>
                  <a:pt x="122" y="47"/>
                </a:lnTo>
                <a:lnTo>
                  <a:pt x="125" y="47"/>
                </a:lnTo>
                <a:lnTo>
                  <a:pt x="127" y="47"/>
                </a:lnTo>
                <a:lnTo>
                  <a:pt x="130" y="47"/>
                </a:lnTo>
                <a:lnTo>
                  <a:pt x="130" y="50"/>
                </a:lnTo>
                <a:lnTo>
                  <a:pt x="133" y="50"/>
                </a:lnTo>
                <a:lnTo>
                  <a:pt x="135" y="50"/>
                </a:lnTo>
                <a:lnTo>
                  <a:pt x="138" y="50"/>
                </a:lnTo>
                <a:lnTo>
                  <a:pt x="140" y="50"/>
                </a:lnTo>
                <a:lnTo>
                  <a:pt x="140" y="53"/>
                </a:lnTo>
                <a:lnTo>
                  <a:pt x="143" y="53"/>
                </a:lnTo>
                <a:lnTo>
                  <a:pt x="146" y="55"/>
                </a:lnTo>
                <a:lnTo>
                  <a:pt x="148" y="55"/>
                </a:lnTo>
                <a:lnTo>
                  <a:pt x="148" y="53"/>
                </a:lnTo>
                <a:lnTo>
                  <a:pt x="151" y="50"/>
                </a:lnTo>
                <a:lnTo>
                  <a:pt x="151" y="47"/>
                </a:lnTo>
                <a:lnTo>
                  <a:pt x="151" y="45"/>
                </a:lnTo>
                <a:lnTo>
                  <a:pt x="151" y="42"/>
                </a:lnTo>
                <a:lnTo>
                  <a:pt x="154" y="39"/>
                </a:lnTo>
                <a:lnTo>
                  <a:pt x="154" y="42"/>
                </a:lnTo>
                <a:lnTo>
                  <a:pt x="156" y="42"/>
                </a:lnTo>
                <a:lnTo>
                  <a:pt x="159" y="42"/>
                </a:lnTo>
                <a:lnTo>
                  <a:pt x="159" y="39"/>
                </a:lnTo>
                <a:lnTo>
                  <a:pt x="159" y="37"/>
                </a:lnTo>
                <a:lnTo>
                  <a:pt x="161" y="37"/>
                </a:lnTo>
                <a:lnTo>
                  <a:pt x="161" y="34"/>
                </a:lnTo>
                <a:lnTo>
                  <a:pt x="164" y="34"/>
                </a:lnTo>
                <a:lnTo>
                  <a:pt x="164" y="32"/>
                </a:lnTo>
                <a:lnTo>
                  <a:pt x="167" y="32"/>
                </a:lnTo>
                <a:lnTo>
                  <a:pt x="167" y="29"/>
                </a:lnTo>
                <a:lnTo>
                  <a:pt x="167" y="32"/>
                </a:lnTo>
                <a:lnTo>
                  <a:pt x="169" y="32"/>
                </a:lnTo>
                <a:lnTo>
                  <a:pt x="169" y="29"/>
                </a:lnTo>
                <a:lnTo>
                  <a:pt x="167" y="29"/>
                </a:lnTo>
                <a:lnTo>
                  <a:pt x="164" y="26"/>
                </a:lnTo>
                <a:lnTo>
                  <a:pt x="167" y="26"/>
                </a:lnTo>
                <a:lnTo>
                  <a:pt x="169" y="29"/>
                </a:lnTo>
                <a:lnTo>
                  <a:pt x="172" y="29"/>
                </a:lnTo>
                <a:lnTo>
                  <a:pt x="172" y="32"/>
                </a:lnTo>
                <a:lnTo>
                  <a:pt x="174" y="34"/>
                </a:lnTo>
                <a:lnTo>
                  <a:pt x="174" y="37"/>
                </a:lnTo>
                <a:lnTo>
                  <a:pt x="177" y="37"/>
                </a:lnTo>
                <a:lnTo>
                  <a:pt x="180" y="34"/>
                </a:lnTo>
                <a:lnTo>
                  <a:pt x="182" y="37"/>
                </a:lnTo>
                <a:lnTo>
                  <a:pt x="185" y="37"/>
                </a:lnTo>
                <a:lnTo>
                  <a:pt x="187" y="37"/>
                </a:lnTo>
                <a:lnTo>
                  <a:pt x="193" y="34"/>
                </a:lnTo>
                <a:lnTo>
                  <a:pt x="195" y="37"/>
                </a:lnTo>
                <a:lnTo>
                  <a:pt x="198" y="39"/>
                </a:lnTo>
                <a:lnTo>
                  <a:pt x="201" y="39"/>
                </a:lnTo>
                <a:lnTo>
                  <a:pt x="201" y="37"/>
                </a:lnTo>
                <a:lnTo>
                  <a:pt x="203" y="37"/>
                </a:lnTo>
                <a:lnTo>
                  <a:pt x="206" y="39"/>
                </a:lnTo>
                <a:lnTo>
                  <a:pt x="206" y="37"/>
                </a:lnTo>
                <a:lnTo>
                  <a:pt x="208" y="37"/>
                </a:lnTo>
                <a:lnTo>
                  <a:pt x="211" y="34"/>
                </a:lnTo>
                <a:lnTo>
                  <a:pt x="214" y="34"/>
                </a:lnTo>
                <a:lnTo>
                  <a:pt x="214" y="32"/>
                </a:lnTo>
                <a:lnTo>
                  <a:pt x="216" y="32"/>
                </a:lnTo>
                <a:lnTo>
                  <a:pt x="219" y="32"/>
                </a:lnTo>
                <a:lnTo>
                  <a:pt x="227" y="34"/>
                </a:lnTo>
                <a:lnTo>
                  <a:pt x="229" y="34"/>
                </a:lnTo>
                <a:lnTo>
                  <a:pt x="232" y="37"/>
                </a:lnTo>
                <a:lnTo>
                  <a:pt x="232" y="34"/>
                </a:lnTo>
                <a:lnTo>
                  <a:pt x="234" y="34"/>
                </a:lnTo>
                <a:lnTo>
                  <a:pt x="234" y="32"/>
                </a:lnTo>
                <a:lnTo>
                  <a:pt x="237" y="32"/>
                </a:lnTo>
                <a:lnTo>
                  <a:pt x="240" y="32"/>
                </a:lnTo>
                <a:lnTo>
                  <a:pt x="242" y="32"/>
                </a:lnTo>
                <a:lnTo>
                  <a:pt x="248" y="26"/>
                </a:lnTo>
                <a:lnTo>
                  <a:pt x="250" y="26"/>
                </a:lnTo>
                <a:lnTo>
                  <a:pt x="250" y="24"/>
                </a:lnTo>
                <a:lnTo>
                  <a:pt x="253" y="24"/>
                </a:lnTo>
                <a:lnTo>
                  <a:pt x="255" y="24"/>
                </a:lnTo>
                <a:lnTo>
                  <a:pt x="255" y="26"/>
                </a:lnTo>
                <a:lnTo>
                  <a:pt x="258" y="26"/>
                </a:lnTo>
                <a:lnTo>
                  <a:pt x="258" y="29"/>
                </a:lnTo>
                <a:lnTo>
                  <a:pt x="261" y="29"/>
                </a:lnTo>
                <a:lnTo>
                  <a:pt x="263" y="29"/>
                </a:lnTo>
                <a:lnTo>
                  <a:pt x="266" y="29"/>
                </a:lnTo>
                <a:lnTo>
                  <a:pt x="266" y="32"/>
                </a:lnTo>
                <a:lnTo>
                  <a:pt x="268" y="32"/>
                </a:lnTo>
                <a:lnTo>
                  <a:pt x="271" y="29"/>
                </a:lnTo>
                <a:lnTo>
                  <a:pt x="274" y="29"/>
                </a:lnTo>
                <a:lnTo>
                  <a:pt x="276" y="29"/>
                </a:lnTo>
                <a:lnTo>
                  <a:pt x="279" y="26"/>
                </a:lnTo>
                <a:lnTo>
                  <a:pt x="281" y="26"/>
                </a:lnTo>
                <a:lnTo>
                  <a:pt x="284" y="26"/>
                </a:lnTo>
                <a:lnTo>
                  <a:pt x="287" y="26"/>
                </a:lnTo>
                <a:lnTo>
                  <a:pt x="289" y="26"/>
                </a:lnTo>
                <a:lnTo>
                  <a:pt x="292" y="26"/>
                </a:lnTo>
                <a:lnTo>
                  <a:pt x="295" y="26"/>
                </a:lnTo>
                <a:lnTo>
                  <a:pt x="295" y="24"/>
                </a:lnTo>
                <a:lnTo>
                  <a:pt x="295" y="21"/>
                </a:lnTo>
                <a:lnTo>
                  <a:pt x="292" y="19"/>
                </a:lnTo>
                <a:lnTo>
                  <a:pt x="292" y="16"/>
                </a:lnTo>
                <a:lnTo>
                  <a:pt x="292" y="13"/>
                </a:lnTo>
                <a:lnTo>
                  <a:pt x="295" y="16"/>
                </a:lnTo>
                <a:lnTo>
                  <a:pt x="297" y="16"/>
                </a:lnTo>
                <a:lnTo>
                  <a:pt x="297" y="13"/>
                </a:lnTo>
                <a:lnTo>
                  <a:pt x="295" y="13"/>
                </a:lnTo>
                <a:lnTo>
                  <a:pt x="295" y="11"/>
                </a:lnTo>
                <a:lnTo>
                  <a:pt x="297" y="11"/>
                </a:lnTo>
                <a:lnTo>
                  <a:pt x="302" y="13"/>
                </a:lnTo>
                <a:lnTo>
                  <a:pt x="305" y="13"/>
                </a:lnTo>
                <a:lnTo>
                  <a:pt x="310" y="13"/>
                </a:lnTo>
                <a:lnTo>
                  <a:pt x="313" y="13"/>
                </a:lnTo>
                <a:lnTo>
                  <a:pt x="315" y="11"/>
                </a:lnTo>
                <a:lnTo>
                  <a:pt x="318" y="11"/>
                </a:lnTo>
                <a:lnTo>
                  <a:pt x="321" y="8"/>
                </a:lnTo>
                <a:lnTo>
                  <a:pt x="321" y="6"/>
                </a:lnTo>
                <a:lnTo>
                  <a:pt x="323" y="6"/>
                </a:lnTo>
                <a:lnTo>
                  <a:pt x="323" y="3"/>
                </a:lnTo>
                <a:lnTo>
                  <a:pt x="326" y="3"/>
                </a:lnTo>
                <a:lnTo>
                  <a:pt x="328" y="3"/>
                </a:lnTo>
                <a:lnTo>
                  <a:pt x="331" y="3"/>
                </a:lnTo>
                <a:lnTo>
                  <a:pt x="336" y="3"/>
                </a:lnTo>
                <a:lnTo>
                  <a:pt x="362" y="0"/>
                </a:lnTo>
                <a:lnTo>
                  <a:pt x="365" y="3"/>
                </a:lnTo>
                <a:lnTo>
                  <a:pt x="365" y="6"/>
                </a:lnTo>
                <a:lnTo>
                  <a:pt x="362" y="6"/>
                </a:lnTo>
                <a:lnTo>
                  <a:pt x="362" y="8"/>
                </a:lnTo>
                <a:lnTo>
                  <a:pt x="362" y="11"/>
                </a:lnTo>
                <a:lnTo>
                  <a:pt x="362" y="13"/>
                </a:lnTo>
                <a:lnTo>
                  <a:pt x="365" y="13"/>
                </a:lnTo>
                <a:lnTo>
                  <a:pt x="365" y="16"/>
                </a:lnTo>
                <a:lnTo>
                  <a:pt x="362" y="16"/>
                </a:lnTo>
                <a:lnTo>
                  <a:pt x="360" y="19"/>
                </a:lnTo>
                <a:lnTo>
                  <a:pt x="357" y="19"/>
                </a:lnTo>
                <a:lnTo>
                  <a:pt x="357" y="21"/>
                </a:lnTo>
                <a:lnTo>
                  <a:pt x="357" y="24"/>
                </a:lnTo>
                <a:lnTo>
                  <a:pt x="360" y="24"/>
                </a:lnTo>
                <a:lnTo>
                  <a:pt x="360" y="26"/>
                </a:lnTo>
                <a:lnTo>
                  <a:pt x="357" y="26"/>
                </a:lnTo>
                <a:lnTo>
                  <a:pt x="357" y="29"/>
                </a:lnTo>
                <a:lnTo>
                  <a:pt x="360" y="29"/>
                </a:lnTo>
                <a:lnTo>
                  <a:pt x="360" y="32"/>
                </a:lnTo>
                <a:lnTo>
                  <a:pt x="357" y="32"/>
                </a:lnTo>
                <a:lnTo>
                  <a:pt x="357" y="34"/>
                </a:lnTo>
                <a:lnTo>
                  <a:pt x="355" y="34"/>
                </a:lnTo>
                <a:lnTo>
                  <a:pt x="355" y="37"/>
                </a:lnTo>
                <a:lnTo>
                  <a:pt x="355" y="39"/>
                </a:lnTo>
                <a:lnTo>
                  <a:pt x="357" y="39"/>
                </a:lnTo>
                <a:lnTo>
                  <a:pt x="355" y="47"/>
                </a:lnTo>
                <a:lnTo>
                  <a:pt x="352" y="50"/>
                </a:lnTo>
                <a:lnTo>
                  <a:pt x="378" y="220"/>
                </a:lnTo>
                <a:lnTo>
                  <a:pt x="375" y="220"/>
                </a:lnTo>
                <a:lnTo>
                  <a:pt x="360" y="225"/>
                </a:lnTo>
                <a:lnTo>
                  <a:pt x="357" y="225"/>
                </a:lnTo>
                <a:lnTo>
                  <a:pt x="355" y="225"/>
                </a:lnTo>
                <a:lnTo>
                  <a:pt x="352" y="225"/>
                </a:lnTo>
                <a:lnTo>
                  <a:pt x="349" y="225"/>
                </a:lnTo>
                <a:lnTo>
                  <a:pt x="334" y="228"/>
                </a:lnTo>
                <a:lnTo>
                  <a:pt x="331" y="225"/>
                </a:lnTo>
                <a:lnTo>
                  <a:pt x="328" y="225"/>
                </a:lnTo>
                <a:lnTo>
                  <a:pt x="328" y="228"/>
                </a:lnTo>
                <a:lnTo>
                  <a:pt x="328" y="233"/>
                </a:lnTo>
                <a:lnTo>
                  <a:pt x="300" y="238"/>
                </a:lnTo>
                <a:lnTo>
                  <a:pt x="297" y="238"/>
                </a:lnTo>
                <a:lnTo>
                  <a:pt x="297" y="241"/>
                </a:lnTo>
                <a:lnTo>
                  <a:pt x="295" y="241"/>
                </a:lnTo>
                <a:lnTo>
                  <a:pt x="292" y="238"/>
                </a:lnTo>
                <a:lnTo>
                  <a:pt x="289" y="238"/>
                </a:lnTo>
                <a:lnTo>
                  <a:pt x="287" y="238"/>
                </a:lnTo>
                <a:lnTo>
                  <a:pt x="287" y="235"/>
                </a:lnTo>
                <a:lnTo>
                  <a:pt x="284" y="235"/>
                </a:lnTo>
                <a:lnTo>
                  <a:pt x="284" y="233"/>
                </a:lnTo>
                <a:lnTo>
                  <a:pt x="281" y="233"/>
                </a:lnTo>
                <a:lnTo>
                  <a:pt x="279" y="228"/>
                </a:lnTo>
                <a:lnTo>
                  <a:pt x="279" y="225"/>
                </a:lnTo>
                <a:lnTo>
                  <a:pt x="276" y="225"/>
                </a:lnTo>
                <a:lnTo>
                  <a:pt x="274" y="222"/>
                </a:lnTo>
                <a:lnTo>
                  <a:pt x="271" y="220"/>
                </a:lnTo>
                <a:lnTo>
                  <a:pt x="268" y="220"/>
                </a:lnTo>
                <a:lnTo>
                  <a:pt x="266" y="220"/>
                </a:lnTo>
                <a:lnTo>
                  <a:pt x="258" y="222"/>
                </a:lnTo>
                <a:lnTo>
                  <a:pt x="250" y="222"/>
                </a:lnTo>
                <a:lnTo>
                  <a:pt x="245" y="225"/>
                </a:lnTo>
                <a:lnTo>
                  <a:pt x="242" y="225"/>
                </a:lnTo>
                <a:lnTo>
                  <a:pt x="237" y="235"/>
                </a:lnTo>
                <a:lnTo>
                  <a:pt x="229" y="230"/>
                </a:lnTo>
                <a:lnTo>
                  <a:pt x="219" y="220"/>
                </a:lnTo>
                <a:lnTo>
                  <a:pt x="216" y="217"/>
                </a:lnTo>
                <a:lnTo>
                  <a:pt x="214" y="214"/>
                </a:lnTo>
                <a:lnTo>
                  <a:pt x="211" y="214"/>
                </a:lnTo>
                <a:lnTo>
                  <a:pt x="208" y="212"/>
                </a:lnTo>
                <a:lnTo>
                  <a:pt x="206" y="212"/>
                </a:lnTo>
                <a:lnTo>
                  <a:pt x="203" y="212"/>
                </a:lnTo>
                <a:lnTo>
                  <a:pt x="201" y="212"/>
                </a:lnTo>
                <a:lnTo>
                  <a:pt x="198" y="212"/>
                </a:lnTo>
                <a:lnTo>
                  <a:pt x="195" y="212"/>
                </a:lnTo>
                <a:lnTo>
                  <a:pt x="193" y="212"/>
                </a:lnTo>
                <a:lnTo>
                  <a:pt x="187" y="214"/>
                </a:lnTo>
                <a:lnTo>
                  <a:pt x="185" y="217"/>
                </a:lnTo>
                <a:lnTo>
                  <a:pt x="174" y="220"/>
                </a:lnTo>
                <a:lnTo>
                  <a:pt x="161" y="225"/>
                </a:lnTo>
                <a:lnTo>
                  <a:pt x="159" y="228"/>
                </a:lnTo>
                <a:lnTo>
                  <a:pt x="156" y="230"/>
                </a:lnTo>
                <a:lnTo>
                  <a:pt x="154" y="233"/>
                </a:lnTo>
                <a:lnTo>
                  <a:pt x="151" y="235"/>
                </a:lnTo>
                <a:lnTo>
                  <a:pt x="151" y="238"/>
                </a:lnTo>
                <a:lnTo>
                  <a:pt x="148" y="238"/>
                </a:lnTo>
                <a:lnTo>
                  <a:pt x="148" y="241"/>
                </a:lnTo>
                <a:lnTo>
                  <a:pt x="146" y="241"/>
                </a:lnTo>
                <a:lnTo>
                  <a:pt x="143" y="243"/>
                </a:lnTo>
                <a:lnTo>
                  <a:pt x="140" y="243"/>
                </a:lnTo>
                <a:lnTo>
                  <a:pt x="138" y="243"/>
                </a:lnTo>
                <a:lnTo>
                  <a:pt x="138" y="246"/>
                </a:lnTo>
                <a:lnTo>
                  <a:pt x="135" y="246"/>
                </a:lnTo>
                <a:lnTo>
                  <a:pt x="133" y="246"/>
                </a:lnTo>
                <a:lnTo>
                  <a:pt x="127" y="254"/>
                </a:lnTo>
                <a:lnTo>
                  <a:pt x="125" y="256"/>
                </a:lnTo>
                <a:lnTo>
                  <a:pt x="117" y="256"/>
                </a:lnTo>
                <a:lnTo>
                  <a:pt x="112" y="256"/>
                </a:lnTo>
                <a:lnTo>
                  <a:pt x="109" y="256"/>
                </a:lnTo>
                <a:lnTo>
                  <a:pt x="107" y="256"/>
                </a:lnTo>
                <a:lnTo>
                  <a:pt x="104" y="256"/>
                </a:lnTo>
                <a:lnTo>
                  <a:pt x="104" y="254"/>
                </a:lnTo>
                <a:lnTo>
                  <a:pt x="107" y="254"/>
                </a:lnTo>
                <a:lnTo>
                  <a:pt x="109" y="251"/>
                </a:lnTo>
                <a:lnTo>
                  <a:pt x="112" y="248"/>
                </a:lnTo>
                <a:lnTo>
                  <a:pt x="107" y="246"/>
                </a:lnTo>
                <a:lnTo>
                  <a:pt x="104" y="243"/>
                </a:lnTo>
                <a:lnTo>
                  <a:pt x="104" y="241"/>
                </a:lnTo>
                <a:lnTo>
                  <a:pt x="101" y="241"/>
                </a:lnTo>
                <a:lnTo>
                  <a:pt x="101" y="238"/>
                </a:lnTo>
                <a:lnTo>
                  <a:pt x="99" y="233"/>
                </a:lnTo>
                <a:lnTo>
                  <a:pt x="99" y="230"/>
                </a:lnTo>
                <a:lnTo>
                  <a:pt x="96" y="230"/>
                </a:lnTo>
                <a:lnTo>
                  <a:pt x="94" y="230"/>
                </a:lnTo>
                <a:lnTo>
                  <a:pt x="88" y="235"/>
                </a:lnTo>
                <a:lnTo>
                  <a:pt x="86" y="235"/>
                </a:lnTo>
                <a:lnTo>
                  <a:pt x="86" y="238"/>
                </a:lnTo>
                <a:lnTo>
                  <a:pt x="80" y="238"/>
                </a:lnTo>
                <a:lnTo>
                  <a:pt x="78" y="238"/>
                </a:lnTo>
                <a:lnTo>
                  <a:pt x="75" y="238"/>
                </a:lnTo>
                <a:lnTo>
                  <a:pt x="73" y="238"/>
                </a:lnTo>
                <a:lnTo>
                  <a:pt x="65" y="238"/>
                </a:lnTo>
                <a:lnTo>
                  <a:pt x="65" y="235"/>
                </a:lnTo>
                <a:lnTo>
                  <a:pt x="67" y="233"/>
                </a:lnTo>
                <a:lnTo>
                  <a:pt x="67" y="230"/>
                </a:lnTo>
                <a:lnTo>
                  <a:pt x="67" y="228"/>
                </a:lnTo>
                <a:lnTo>
                  <a:pt x="67" y="222"/>
                </a:lnTo>
                <a:lnTo>
                  <a:pt x="67" y="217"/>
                </a:lnTo>
                <a:lnTo>
                  <a:pt x="62" y="217"/>
                </a:lnTo>
                <a:lnTo>
                  <a:pt x="62" y="209"/>
                </a:lnTo>
                <a:lnTo>
                  <a:pt x="60" y="209"/>
                </a:lnTo>
                <a:lnTo>
                  <a:pt x="60" y="204"/>
                </a:lnTo>
                <a:lnTo>
                  <a:pt x="57" y="204"/>
                </a:lnTo>
                <a:lnTo>
                  <a:pt x="57" y="201"/>
                </a:lnTo>
                <a:lnTo>
                  <a:pt x="57" y="194"/>
                </a:lnTo>
                <a:lnTo>
                  <a:pt x="57" y="191"/>
                </a:lnTo>
                <a:lnTo>
                  <a:pt x="57" y="188"/>
                </a:lnTo>
                <a:close/>
              </a:path>
            </a:pathLst>
          </a:custGeom>
          <a:gradFill flip="none" rotWithShape="1">
            <a:gsLst>
              <a:gs pos="0">
                <a:srgbClr val="94C600">
                  <a:shade val="30000"/>
                  <a:satMod val="115000"/>
                </a:srgbClr>
              </a:gs>
              <a:gs pos="50000">
                <a:srgbClr val="94C600">
                  <a:shade val="67500"/>
                  <a:satMod val="115000"/>
                </a:srgbClr>
              </a:gs>
              <a:gs pos="100000">
                <a:srgbClr val="94C600">
                  <a:shade val="100000"/>
                  <a:satMod val="115000"/>
                </a:srgbClr>
              </a:gs>
            </a:gsLst>
            <a:path path="circle">
              <a:fillToRect l="100000" b="100000"/>
            </a:path>
            <a:tileRect t="-100000" r="-100000"/>
          </a:gradFill>
          <a:ln w="4763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380139258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  <p:timing>
    <p:tnLst>
      <p:par>
        <p:cTn id="1" dur="indefinite" restart="never" nodeType="tmRoot"/>
      </p:par>
    </p:tnLst>
  </p:timing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7_Yau Tsim Mong">
    <p:bg>
      <p:bgRef idx="1001">
        <a:schemeClr val="bg2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Freeform 36"/>
          <p:cNvSpPr>
            <a:spLocks noEditPoints="1"/>
          </p:cNvSpPr>
          <p:nvPr userDrawn="1"/>
        </p:nvSpPr>
        <p:spPr bwMode="auto">
          <a:xfrm>
            <a:off x="4218843" y="377826"/>
            <a:ext cx="3190143" cy="1389063"/>
          </a:xfrm>
          <a:custGeom>
            <a:avLst/>
            <a:gdLst>
              <a:gd name="T0" fmla="*/ 1971 w 2177"/>
              <a:gd name="T1" fmla="*/ 335 h 875"/>
              <a:gd name="T2" fmla="*/ 2010 w 2177"/>
              <a:gd name="T3" fmla="*/ 405 h 875"/>
              <a:gd name="T4" fmla="*/ 1968 w 2177"/>
              <a:gd name="T5" fmla="*/ 481 h 875"/>
              <a:gd name="T6" fmla="*/ 1853 w 2177"/>
              <a:gd name="T7" fmla="*/ 502 h 875"/>
              <a:gd name="T8" fmla="*/ 1874 w 2177"/>
              <a:gd name="T9" fmla="*/ 455 h 875"/>
              <a:gd name="T10" fmla="*/ 1932 w 2177"/>
              <a:gd name="T11" fmla="*/ 444 h 875"/>
              <a:gd name="T12" fmla="*/ 1947 w 2177"/>
              <a:gd name="T13" fmla="*/ 340 h 875"/>
              <a:gd name="T14" fmla="*/ 1676 w 2177"/>
              <a:gd name="T15" fmla="*/ 267 h 875"/>
              <a:gd name="T16" fmla="*/ 2046 w 2177"/>
              <a:gd name="T17" fmla="*/ 322 h 875"/>
              <a:gd name="T18" fmla="*/ 1942 w 2177"/>
              <a:gd name="T19" fmla="*/ 285 h 875"/>
              <a:gd name="T20" fmla="*/ 2031 w 2177"/>
              <a:gd name="T21" fmla="*/ 275 h 875"/>
              <a:gd name="T22" fmla="*/ 1926 w 2177"/>
              <a:gd name="T23" fmla="*/ 222 h 875"/>
              <a:gd name="T24" fmla="*/ 2138 w 2177"/>
              <a:gd name="T25" fmla="*/ 196 h 875"/>
              <a:gd name="T26" fmla="*/ 1543 w 2177"/>
              <a:gd name="T27" fmla="*/ 139 h 875"/>
              <a:gd name="T28" fmla="*/ 1603 w 2177"/>
              <a:gd name="T29" fmla="*/ 79 h 875"/>
              <a:gd name="T30" fmla="*/ 1934 w 2177"/>
              <a:gd name="T31" fmla="*/ 102 h 875"/>
              <a:gd name="T32" fmla="*/ 1968 w 2177"/>
              <a:gd name="T33" fmla="*/ 134 h 875"/>
              <a:gd name="T34" fmla="*/ 1858 w 2177"/>
              <a:gd name="T35" fmla="*/ 118 h 875"/>
              <a:gd name="T36" fmla="*/ 1861 w 2177"/>
              <a:gd name="T37" fmla="*/ 204 h 875"/>
              <a:gd name="T38" fmla="*/ 1872 w 2177"/>
              <a:gd name="T39" fmla="*/ 269 h 875"/>
              <a:gd name="T40" fmla="*/ 1825 w 2177"/>
              <a:gd name="T41" fmla="*/ 249 h 875"/>
              <a:gd name="T42" fmla="*/ 1801 w 2177"/>
              <a:gd name="T43" fmla="*/ 199 h 875"/>
              <a:gd name="T44" fmla="*/ 1780 w 2177"/>
              <a:gd name="T45" fmla="*/ 126 h 875"/>
              <a:gd name="T46" fmla="*/ 741 w 2177"/>
              <a:gd name="T47" fmla="*/ 16 h 875"/>
              <a:gd name="T48" fmla="*/ 971 w 2177"/>
              <a:gd name="T49" fmla="*/ 58 h 875"/>
              <a:gd name="T50" fmla="*/ 1188 w 2177"/>
              <a:gd name="T51" fmla="*/ 60 h 875"/>
              <a:gd name="T52" fmla="*/ 1188 w 2177"/>
              <a:gd name="T53" fmla="*/ 160 h 875"/>
              <a:gd name="T54" fmla="*/ 1099 w 2177"/>
              <a:gd name="T55" fmla="*/ 254 h 875"/>
              <a:gd name="T56" fmla="*/ 1167 w 2177"/>
              <a:gd name="T57" fmla="*/ 314 h 875"/>
              <a:gd name="T58" fmla="*/ 1250 w 2177"/>
              <a:gd name="T59" fmla="*/ 290 h 875"/>
              <a:gd name="T60" fmla="*/ 1352 w 2177"/>
              <a:gd name="T61" fmla="*/ 222 h 875"/>
              <a:gd name="T62" fmla="*/ 1415 w 2177"/>
              <a:gd name="T63" fmla="*/ 113 h 875"/>
              <a:gd name="T64" fmla="*/ 1490 w 2177"/>
              <a:gd name="T65" fmla="*/ 141 h 875"/>
              <a:gd name="T66" fmla="*/ 1517 w 2177"/>
              <a:gd name="T67" fmla="*/ 157 h 875"/>
              <a:gd name="T68" fmla="*/ 1550 w 2177"/>
              <a:gd name="T69" fmla="*/ 246 h 875"/>
              <a:gd name="T70" fmla="*/ 1558 w 2177"/>
              <a:gd name="T71" fmla="*/ 298 h 875"/>
              <a:gd name="T72" fmla="*/ 1655 w 2177"/>
              <a:gd name="T73" fmla="*/ 327 h 875"/>
              <a:gd name="T74" fmla="*/ 1691 w 2177"/>
              <a:gd name="T75" fmla="*/ 348 h 875"/>
              <a:gd name="T76" fmla="*/ 1744 w 2177"/>
              <a:gd name="T77" fmla="*/ 353 h 875"/>
              <a:gd name="T78" fmla="*/ 1671 w 2177"/>
              <a:gd name="T79" fmla="*/ 416 h 875"/>
              <a:gd name="T80" fmla="*/ 1657 w 2177"/>
              <a:gd name="T81" fmla="*/ 455 h 875"/>
              <a:gd name="T82" fmla="*/ 1671 w 2177"/>
              <a:gd name="T83" fmla="*/ 471 h 875"/>
              <a:gd name="T84" fmla="*/ 1720 w 2177"/>
              <a:gd name="T85" fmla="*/ 473 h 875"/>
              <a:gd name="T86" fmla="*/ 1798 w 2177"/>
              <a:gd name="T87" fmla="*/ 528 h 875"/>
              <a:gd name="T88" fmla="*/ 1814 w 2177"/>
              <a:gd name="T89" fmla="*/ 528 h 875"/>
              <a:gd name="T90" fmla="*/ 1877 w 2177"/>
              <a:gd name="T91" fmla="*/ 546 h 875"/>
              <a:gd name="T92" fmla="*/ 1971 w 2177"/>
              <a:gd name="T93" fmla="*/ 541 h 875"/>
              <a:gd name="T94" fmla="*/ 2112 w 2177"/>
              <a:gd name="T95" fmla="*/ 497 h 875"/>
              <a:gd name="T96" fmla="*/ 2031 w 2177"/>
              <a:gd name="T97" fmla="*/ 562 h 875"/>
              <a:gd name="T98" fmla="*/ 1736 w 2177"/>
              <a:gd name="T99" fmla="*/ 593 h 875"/>
              <a:gd name="T100" fmla="*/ 1462 w 2177"/>
              <a:gd name="T101" fmla="*/ 622 h 875"/>
              <a:gd name="T102" fmla="*/ 1250 w 2177"/>
              <a:gd name="T103" fmla="*/ 648 h 875"/>
              <a:gd name="T104" fmla="*/ 994 w 2177"/>
              <a:gd name="T105" fmla="*/ 625 h 875"/>
              <a:gd name="T106" fmla="*/ 773 w 2177"/>
              <a:gd name="T107" fmla="*/ 700 h 875"/>
              <a:gd name="T108" fmla="*/ 590 w 2177"/>
              <a:gd name="T109" fmla="*/ 776 h 875"/>
              <a:gd name="T110" fmla="*/ 350 w 2177"/>
              <a:gd name="T111" fmla="*/ 855 h 875"/>
              <a:gd name="T112" fmla="*/ 97 w 2177"/>
              <a:gd name="T113" fmla="*/ 834 h 875"/>
              <a:gd name="T114" fmla="*/ 102 w 2177"/>
              <a:gd name="T115" fmla="*/ 601 h 875"/>
              <a:gd name="T116" fmla="*/ 107 w 2177"/>
              <a:gd name="T117" fmla="*/ 429 h 875"/>
              <a:gd name="T118" fmla="*/ 65 w 2177"/>
              <a:gd name="T119" fmla="*/ 259 h 875"/>
              <a:gd name="T120" fmla="*/ 368 w 2177"/>
              <a:gd name="T121" fmla="*/ 233 h 875"/>
              <a:gd name="T122" fmla="*/ 530 w 2177"/>
              <a:gd name="T123" fmla="*/ 173 h 875"/>
              <a:gd name="T124" fmla="*/ 619 w 2177"/>
              <a:gd name="T125" fmla="*/ 84 h 8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177" h="875">
                <a:moveTo>
                  <a:pt x="1916" y="546"/>
                </a:moveTo>
                <a:lnTo>
                  <a:pt x="1919" y="549"/>
                </a:lnTo>
                <a:lnTo>
                  <a:pt x="1919" y="546"/>
                </a:lnTo>
                <a:lnTo>
                  <a:pt x="1919" y="549"/>
                </a:lnTo>
                <a:lnTo>
                  <a:pt x="1916" y="549"/>
                </a:lnTo>
                <a:lnTo>
                  <a:pt x="1919" y="549"/>
                </a:lnTo>
                <a:lnTo>
                  <a:pt x="1916" y="549"/>
                </a:lnTo>
                <a:lnTo>
                  <a:pt x="1916" y="552"/>
                </a:lnTo>
                <a:lnTo>
                  <a:pt x="1913" y="552"/>
                </a:lnTo>
                <a:lnTo>
                  <a:pt x="1913" y="554"/>
                </a:lnTo>
                <a:lnTo>
                  <a:pt x="1911" y="554"/>
                </a:lnTo>
                <a:lnTo>
                  <a:pt x="1908" y="554"/>
                </a:lnTo>
                <a:lnTo>
                  <a:pt x="1905" y="554"/>
                </a:lnTo>
                <a:lnTo>
                  <a:pt x="1905" y="552"/>
                </a:lnTo>
                <a:lnTo>
                  <a:pt x="1908" y="552"/>
                </a:lnTo>
                <a:lnTo>
                  <a:pt x="1905" y="552"/>
                </a:lnTo>
                <a:lnTo>
                  <a:pt x="1908" y="552"/>
                </a:lnTo>
                <a:lnTo>
                  <a:pt x="1911" y="549"/>
                </a:lnTo>
                <a:lnTo>
                  <a:pt x="1913" y="549"/>
                </a:lnTo>
                <a:lnTo>
                  <a:pt x="1913" y="546"/>
                </a:lnTo>
                <a:lnTo>
                  <a:pt x="1916" y="546"/>
                </a:lnTo>
                <a:lnTo>
                  <a:pt x="1916" y="549"/>
                </a:lnTo>
                <a:lnTo>
                  <a:pt x="1916" y="546"/>
                </a:lnTo>
                <a:close/>
                <a:moveTo>
                  <a:pt x="1879" y="429"/>
                </a:moveTo>
                <a:lnTo>
                  <a:pt x="1879" y="431"/>
                </a:lnTo>
                <a:lnTo>
                  <a:pt x="1879" y="434"/>
                </a:lnTo>
                <a:lnTo>
                  <a:pt x="1877" y="434"/>
                </a:lnTo>
                <a:lnTo>
                  <a:pt x="1877" y="431"/>
                </a:lnTo>
                <a:lnTo>
                  <a:pt x="1877" y="429"/>
                </a:lnTo>
                <a:lnTo>
                  <a:pt x="1879" y="429"/>
                </a:lnTo>
                <a:close/>
                <a:moveTo>
                  <a:pt x="1757" y="369"/>
                </a:moveTo>
                <a:lnTo>
                  <a:pt x="1757" y="371"/>
                </a:lnTo>
                <a:lnTo>
                  <a:pt x="1754" y="371"/>
                </a:lnTo>
                <a:lnTo>
                  <a:pt x="1754" y="374"/>
                </a:lnTo>
                <a:lnTo>
                  <a:pt x="1757" y="374"/>
                </a:lnTo>
                <a:lnTo>
                  <a:pt x="1757" y="377"/>
                </a:lnTo>
                <a:lnTo>
                  <a:pt x="1759" y="377"/>
                </a:lnTo>
                <a:lnTo>
                  <a:pt x="1759" y="379"/>
                </a:lnTo>
                <a:lnTo>
                  <a:pt x="1759" y="377"/>
                </a:lnTo>
                <a:lnTo>
                  <a:pt x="1759" y="379"/>
                </a:lnTo>
                <a:lnTo>
                  <a:pt x="1762" y="379"/>
                </a:lnTo>
                <a:lnTo>
                  <a:pt x="1765" y="379"/>
                </a:lnTo>
                <a:lnTo>
                  <a:pt x="1767" y="379"/>
                </a:lnTo>
                <a:lnTo>
                  <a:pt x="1767" y="377"/>
                </a:lnTo>
                <a:lnTo>
                  <a:pt x="1770" y="377"/>
                </a:lnTo>
                <a:lnTo>
                  <a:pt x="1772" y="377"/>
                </a:lnTo>
                <a:lnTo>
                  <a:pt x="1775" y="377"/>
                </a:lnTo>
                <a:lnTo>
                  <a:pt x="1775" y="379"/>
                </a:lnTo>
                <a:lnTo>
                  <a:pt x="1778" y="379"/>
                </a:lnTo>
                <a:lnTo>
                  <a:pt x="1778" y="382"/>
                </a:lnTo>
                <a:lnTo>
                  <a:pt x="1780" y="382"/>
                </a:lnTo>
                <a:lnTo>
                  <a:pt x="1780" y="379"/>
                </a:lnTo>
                <a:lnTo>
                  <a:pt x="1780" y="382"/>
                </a:lnTo>
                <a:lnTo>
                  <a:pt x="1780" y="384"/>
                </a:lnTo>
                <a:lnTo>
                  <a:pt x="1780" y="387"/>
                </a:lnTo>
                <a:lnTo>
                  <a:pt x="1780" y="384"/>
                </a:lnTo>
                <a:lnTo>
                  <a:pt x="1778" y="384"/>
                </a:lnTo>
                <a:lnTo>
                  <a:pt x="1775" y="384"/>
                </a:lnTo>
                <a:lnTo>
                  <a:pt x="1772" y="387"/>
                </a:lnTo>
                <a:lnTo>
                  <a:pt x="1770" y="387"/>
                </a:lnTo>
                <a:lnTo>
                  <a:pt x="1767" y="387"/>
                </a:lnTo>
                <a:lnTo>
                  <a:pt x="1765" y="387"/>
                </a:lnTo>
                <a:lnTo>
                  <a:pt x="1765" y="390"/>
                </a:lnTo>
                <a:lnTo>
                  <a:pt x="1762" y="390"/>
                </a:lnTo>
                <a:lnTo>
                  <a:pt x="1759" y="390"/>
                </a:lnTo>
                <a:lnTo>
                  <a:pt x="1757" y="390"/>
                </a:lnTo>
                <a:lnTo>
                  <a:pt x="1754" y="387"/>
                </a:lnTo>
                <a:lnTo>
                  <a:pt x="1751" y="387"/>
                </a:lnTo>
                <a:lnTo>
                  <a:pt x="1751" y="384"/>
                </a:lnTo>
                <a:lnTo>
                  <a:pt x="1749" y="382"/>
                </a:lnTo>
                <a:lnTo>
                  <a:pt x="1749" y="379"/>
                </a:lnTo>
                <a:lnTo>
                  <a:pt x="1749" y="377"/>
                </a:lnTo>
                <a:lnTo>
                  <a:pt x="1746" y="377"/>
                </a:lnTo>
                <a:lnTo>
                  <a:pt x="1746" y="374"/>
                </a:lnTo>
                <a:lnTo>
                  <a:pt x="1746" y="371"/>
                </a:lnTo>
                <a:lnTo>
                  <a:pt x="1749" y="371"/>
                </a:lnTo>
                <a:lnTo>
                  <a:pt x="1751" y="371"/>
                </a:lnTo>
                <a:lnTo>
                  <a:pt x="1751" y="369"/>
                </a:lnTo>
                <a:lnTo>
                  <a:pt x="1754" y="369"/>
                </a:lnTo>
                <a:lnTo>
                  <a:pt x="1757" y="369"/>
                </a:lnTo>
                <a:close/>
                <a:moveTo>
                  <a:pt x="1952" y="324"/>
                </a:moveTo>
                <a:lnTo>
                  <a:pt x="1955" y="324"/>
                </a:lnTo>
                <a:lnTo>
                  <a:pt x="1955" y="327"/>
                </a:lnTo>
                <a:lnTo>
                  <a:pt x="1958" y="327"/>
                </a:lnTo>
                <a:lnTo>
                  <a:pt x="1960" y="327"/>
                </a:lnTo>
                <a:lnTo>
                  <a:pt x="1960" y="324"/>
                </a:lnTo>
                <a:lnTo>
                  <a:pt x="1963" y="324"/>
                </a:lnTo>
                <a:lnTo>
                  <a:pt x="1963" y="327"/>
                </a:lnTo>
                <a:lnTo>
                  <a:pt x="1963" y="330"/>
                </a:lnTo>
                <a:lnTo>
                  <a:pt x="1965" y="330"/>
                </a:lnTo>
                <a:lnTo>
                  <a:pt x="1968" y="330"/>
                </a:lnTo>
                <a:lnTo>
                  <a:pt x="1968" y="332"/>
                </a:lnTo>
                <a:lnTo>
                  <a:pt x="1968" y="335"/>
                </a:lnTo>
                <a:lnTo>
                  <a:pt x="1971" y="335"/>
                </a:lnTo>
                <a:lnTo>
                  <a:pt x="1971" y="337"/>
                </a:lnTo>
                <a:lnTo>
                  <a:pt x="1971" y="335"/>
                </a:lnTo>
                <a:lnTo>
                  <a:pt x="1973" y="335"/>
                </a:lnTo>
                <a:lnTo>
                  <a:pt x="1976" y="335"/>
                </a:lnTo>
                <a:lnTo>
                  <a:pt x="1976" y="337"/>
                </a:lnTo>
                <a:lnTo>
                  <a:pt x="1976" y="340"/>
                </a:lnTo>
                <a:lnTo>
                  <a:pt x="1976" y="337"/>
                </a:lnTo>
                <a:lnTo>
                  <a:pt x="1979" y="340"/>
                </a:lnTo>
                <a:lnTo>
                  <a:pt x="1981" y="340"/>
                </a:lnTo>
                <a:lnTo>
                  <a:pt x="1981" y="337"/>
                </a:lnTo>
                <a:lnTo>
                  <a:pt x="1984" y="337"/>
                </a:lnTo>
                <a:lnTo>
                  <a:pt x="1984" y="340"/>
                </a:lnTo>
                <a:lnTo>
                  <a:pt x="1986" y="340"/>
                </a:lnTo>
                <a:lnTo>
                  <a:pt x="1986" y="343"/>
                </a:lnTo>
                <a:lnTo>
                  <a:pt x="1986" y="340"/>
                </a:lnTo>
                <a:lnTo>
                  <a:pt x="1986" y="343"/>
                </a:lnTo>
                <a:lnTo>
                  <a:pt x="1986" y="340"/>
                </a:lnTo>
                <a:lnTo>
                  <a:pt x="1986" y="343"/>
                </a:lnTo>
                <a:lnTo>
                  <a:pt x="1989" y="343"/>
                </a:lnTo>
                <a:lnTo>
                  <a:pt x="1992" y="340"/>
                </a:lnTo>
                <a:lnTo>
                  <a:pt x="1992" y="343"/>
                </a:lnTo>
                <a:lnTo>
                  <a:pt x="1992" y="340"/>
                </a:lnTo>
                <a:lnTo>
                  <a:pt x="1992" y="343"/>
                </a:lnTo>
                <a:lnTo>
                  <a:pt x="1994" y="343"/>
                </a:lnTo>
                <a:lnTo>
                  <a:pt x="1992" y="343"/>
                </a:lnTo>
                <a:lnTo>
                  <a:pt x="1994" y="343"/>
                </a:lnTo>
                <a:lnTo>
                  <a:pt x="1992" y="345"/>
                </a:lnTo>
                <a:lnTo>
                  <a:pt x="1994" y="345"/>
                </a:lnTo>
                <a:lnTo>
                  <a:pt x="1997" y="345"/>
                </a:lnTo>
                <a:lnTo>
                  <a:pt x="1997" y="348"/>
                </a:lnTo>
                <a:lnTo>
                  <a:pt x="1999" y="348"/>
                </a:lnTo>
                <a:lnTo>
                  <a:pt x="2002" y="350"/>
                </a:lnTo>
                <a:lnTo>
                  <a:pt x="2002" y="348"/>
                </a:lnTo>
                <a:lnTo>
                  <a:pt x="2002" y="350"/>
                </a:lnTo>
                <a:lnTo>
                  <a:pt x="2002" y="348"/>
                </a:lnTo>
                <a:lnTo>
                  <a:pt x="2002" y="350"/>
                </a:lnTo>
                <a:lnTo>
                  <a:pt x="2005" y="350"/>
                </a:lnTo>
                <a:lnTo>
                  <a:pt x="2005" y="353"/>
                </a:lnTo>
                <a:lnTo>
                  <a:pt x="2005" y="356"/>
                </a:lnTo>
                <a:lnTo>
                  <a:pt x="2007" y="356"/>
                </a:lnTo>
                <a:lnTo>
                  <a:pt x="2007" y="358"/>
                </a:lnTo>
                <a:lnTo>
                  <a:pt x="2007" y="361"/>
                </a:lnTo>
                <a:lnTo>
                  <a:pt x="2007" y="358"/>
                </a:lnTo>
                <a:lnTo>
                  <a:pt x="2007" y="361"/>
                </a:lnTo>
                <a:lnTo>
                  <a:pt x="2010" y="361"/>
                </a:lnTo>
                <a:lnTo>
                  <a:pt x="2010" y="363"/>
                </a:lnTo>
                <a:lnTo>
                  <a:pt x="2012" y="366"/>
                </a:lnTo>
                <a:lnTo>
                  <a:pt x="2012" y="369"/>
                </a:lnTo>
                <a:lnTo>
                  <a:pt x="2015" y="369"/>
                </a:lnTo>
                <a:lnTo>
                  <a:pt x="2015" y="371"/>
                </a:lnTo>
                <a:lnTo>
                  <a:pt x="2015" y="374"/>
                </a:lnTo>
                <a:lnTo>
                  <a:pt x="2018" y="374"/>
                </a:lnTo>
                <a:lnTo>
                  <a:pt x="2018" y="371"/>
                </a:lnTo>
                <a:lnTo>
                  <a:pt x="2018" y="374"/>
                </a:lnTo>
                <a:lnTo>
                  <a:pt x="2018" y="377"/>
                </a:lnTo>
                <a:lnTo>
                  <a:pt x="2018" y="374"/>
                </a:lnTo>
                <a:lnTo>
                  <a:pt x="2020" y="374"/>
                </a:lnTo>
                <a:lnTo>
                  <a:pt x="2020" y="377"/>
                </a:lnTo>
                <a:lnTo>
                  <a:pt x="2018" y="377"/>
                </a:lnTo>
                <a:lnTo>
                  <a:pt x="2020" y="377"/>
                </a:lnTo>
                <a:lnTo>
                  <a:pt x="2020" y="374"/>
                </a:lnTo>
                <a:lnTo>
                  <a:pt x="2020" y="377"/>
                </a:lnTo>
                <a:lnTo>
                  <a:pt x="2020" y="379"/>
                </a:lnTo>
                <a:lnTo>
                  <a:pt x="2020" y="377"/>
                </a:lnTo>
                <a:lnTo>
                  <a:pt x="2018" y="377"/>
                </a:lnTo>
                <a:lnTo>
                  <a:pt x="2018" y="379"/>
                </a:lnTo>
                <a:lnTo>
                  <a:pt x="2015" y="379"/>
                </a:lnTo>
                <a:lnTo>
                  <a:pt x="2015" y="382"/>
                </a:lnTo>
                <a:lnTo>
                  <a:pt x="2012" y="382"/>
                </a:lnTo>
                <a:lnTo>
                  <a:pt x="2012" y="384"/>
                </a:lnTo>
                <a:lnTo>
                  <a:pt x="2012" y="387"/>
                </a:lnTo>
                <a:lnTo>
                  <a:pt x="2012" y="390"/>
                </a:lnTo>
                <a:lnTo>
                  <a:pt x="2015" y="390"/>
                </a:lnTo>
                <a:lnTo>
                  <a:pt x="2015" y="392"/>
                </a:lnTo>
                <a:lnTo>
                  <a:pt x="2018" y="392"/>
                </a:lnTo>
                <a:lnTo>
                  <a:pt x="2018" y="395"/>
                </a:lnTo>
                <a:lnTo>
                  <a:pt x="2020" y="395"/>
                </a:lnTo>
                <a:lnTo>
                  <a:pt x="2020" y="397"/>
                </a:lnTo>
                <a:lnTo>
                  <a:pt x="2018" y="397"/>
                </a:lnTo>
                <a:lnTo>
                  <a:pt x="2015" y="397"/>
                </a:lnTo>
                <a:lnTo>
                  <a:pt x="2015" y="400"/>
                </a:lnTo>
                <a:lnTo>
                  <a:pt x="2012" y="400"/>
                </a:lnTo>
                <a:lnTo>
                  <a:pt x="2010" y="400"/>
                </a:lnTo>
                <a:lnTo>
                  <a:pt x="2007" y="403"/>
                </a:lnTo>
                <a:lnTo>
                  <a:pt x="2010" y="403"/>
                </a:lnTo>
                <a:lnTo>
                  <a:pt x="2010" y="400"/>
                </a:lnTo>
                <a:lnTo>
                  <a:pt x="2012" y="400"/>
                </a:lnTo>
                <a:lnTo>
                  <a:pt x="2010" y="400"/>
                </a:lnTo>
                <a:lnTo>
                  <a:pt x="2010" y="403"/>
                </a:lnTo>
                <a:lnTo>
                  <a:pt x="2007" y="403"/>
                </a:lnTo>
                <a:lnTo>
                  <a:pt x="2007" y="405"/>
                </a:lnTo>
                <a:lnTo>
                  <a:pt x="2007" y="403"/>
                </a:lnTo>
                <a:lnTo>
                  <a:pt x="2010" y="403"/>
                </a:lnTo>
                <a:lnTo>
                  <a:pt x="2010" y="405"/>
                </a:lnTo>
                <a:lnTo>
                  <a:pt x="2012" y="405"/>
                </a:lnTo>
                <a:lnTo>
                  <a:pt x="2012" y="403"/>
                </a:lnTo>
                <a:lnTo>
                  <a:pt x="2012" y="400"/>
                </a:lnTo>
                <a:lnTo>
                  <a:pt x="2012" y="403"/>
                </a:lnTo>
                <a:lnTo>
                  <a:pt x="2015" y="403"/>
                </a:lnTo>
                <a:lnTo>
                  <a:pt x="2018" y="403"/>
                </a:lnTo>
                <a:lnTo>
                  <a:pt x="2020" y="403"/>
                </a:lnTo>
                <a:lnTo>
                  <a:pt x="2020" y="400"/>
                </a:lnTo>
                <a:lnTo>
                  <a:pt x="2020" y="397"/>
                </a:lnTo>
                <a:lnTo>
                  <a:pt x="2023" y="397"/>
                </a:lnTo>
                <a:lnTo>
                  <a:pt x="2023" y="395"/>
                </a:lnTo>
                <a:lnTo>
                  <a:pt x="2026" y="395"/>
                </a:lnTo>
                <a:lnTo>
                  <a:pt x="2028" y="395"/>
                </a:lnTo>
                <a:lnTo>
                  <a:pt x="2028" y="392"/>
                </a:lnTo>
                <a:lnTo>
                  <a:pt x="2031" y="392"/>
                </a:lnTo>
                <a:lnTo>
                  <a:pt x="2033" y="392"/>
                </a:lnTo>
                <a:lnTo>
                  <a:pt x="2033" y="390"/>
                </a:lnTo>
                <a:lnTo>
                  <a:pt x="2033" y="392"/>
                </a:lnTo>
                <a:lnTo>
                  <a:pt x="2036" y="392"/>
                </a:lnTo>
                <a:lnTo>
                  <a:pt x="2033" y="392"/>
                </a:lnTo>
                <a:lnTo>
                  <a:pt x="2036" y="392"/>
                </a:lnTo>
                <a:lnTo>
                  <a:pt x="2036" y="395"/>
                </a:lnTo>
                <a:lnTo>
                  <a:pt x="2039" y="395"/>
                </a:lnTo>
                <a:lnTo>
                  <a:pt x="2039" y="397"/>
                </a:lnTo>
                <a:lnTo>
                  <a:pt x="2039" y="400"/>
                </a:lnTo>
                <a:lnTo>
                  <a:pt x="2041" y="400"/>
                </a:lnTo>
                <a:lnTo>
                  <a:pt x="2041" y="397"/>
                </a:lnTo>
                <a:lnTo>
                  <a:pt x="2044" y="397"/>
                </a:lnTo>
                <a:lnTo>
                  <a:pt x="2044" y="400"/>
                </a:lnTo>
                <a:lnTo>
                  <a:pt x="2046" y="400"/>
                </a:lnTo>
                <a:lnTo>
                  <a:pt x="2044" y="400"/>
                </a:lnTo>
                <a:lnTo>
                  <a:pt x="2044" y="403"/>
                </a:lnTo>
                <a:lnTo>
                  <a:pt x="2046" y="403"/>
                </a:lnTo>
                <a:lnTo>
                  <a:pt x="2046" y="405"/>
                </a:lnTo>
                <a:lnTo>
                  <a:pt x="2046" y="408"/>
                </a:lnTo>
                <a:lnTo>
                  <a:pt x="2049" y="408"/>
                </a:lnTo>
                <a:lnTo>
                  <a:pt x="2049" y="410"/>
                </a:lnTo>
                <a:lnTo>
                  <a:pt x="2052" y="410"/>
                </a:lnTo>
                <a:lnTo>
                  <a:pt x="2052" y="408"/>
                </a:lnTo>
                <a:lnTo>
                  <a:pt x="2054" y="408"/>
                </a:lnTo>
                <a:lnTo>
                  <a:pt x="2054" y="410"/>
                </a:lnTo>
                <a:lnTo>
                  <a:pt x="2054" y="413"/>
                </a:lnTo>
                <a:lnTo>
                  <a:pt x="2052" y="413"/>
                </a:lnTo>
                <a:lnTo>
                  <a:pt x="2049" y="413"/>
                </a:lnTo>
                <a:lnTo>
                  <a:pt x="2049" y="416"/>
                </a:lnTo>
                <a:lnTo>
                  <a:pt x="2046" y="416"/>
                </a:lnTo>
                <a:lnTo>
                  <a:pt x="2044" y="416"/>
                </a:lnTo>
                <a:lnTo>
                  <a:pt x="2041" y="416"/>
                </a:lnTo>
                <a:lnTo>
                  <a:pt x="2039" y="418"/>
                </a:lnTo>
                <a:lnTo>
                  <a:pt x="2036" y="418"/>
                </a:lnTo>
                <a:lnTo>
                  <a:pt x="2036" y="421"/>
                </a:lnTo>
                <a:lnTo>
                  <a:pt x="2033" y="421"/>
                </a:lnTo>
                <a:lnTo>
                  <a:pt x="2031" y="424"/>
                </a:lnTo>
                <a:lnTo>
                  <a:pt x="2031" y="426"/>
                </a:lnTo>
                <a:lnTo>
                  <a:pt x="2031" y="429"/>
                </a:lnTo>
                <a:lnTo>
                  <a:pt x="2031" y="431"/>
                </a:lnTo>
                <a:lnTo>
                  <a:pt x="2031" y="434"/>
                </a:lnTo>
                <a:lnTo>
                  <a:pt x="2028" y="434"/>
                </a:lnTo>
                <a:lnTo>
                  <a:pt x="2028" y="437"/>
                </a:lnTo>
                <a:lnTo>
                  <a:pt x="2028" y="439"/>
                </a:lnTo>
                <a:lnTo>
                  <a:pt x="2026" y="439"/>
                </a:lnTo>
                <a:lnTo>
                  <a:pt x="2023" y="442"/>
                </a:lnTo>
                <a:lnTo>
                  <a:pt x="2020" y="442"/>
                </a:lnTo>
                <a:lnTo>
                  <a:pt x="2018" y="444"/>
                </a:lnTo>
                <a:lnTo>
                  <a:pt x="2018" y="447"/>
                </a:lnTo>
                <a:lnTo>
                  <a:pt x="2015" y="447"/>
                </a:lnTo>
                <a:lnTo>
                  <a:pt x="2015" y="450"/>
                </a:lnTo>
                <a:lnTo>
                  <a:pt x="2012" y="452"/>
                </a:lnTo>
                <a:lnTo>
                  <a:pt x="2012" y="455"/>
                </a:lnTo>
                <a:lnTo>
                  <a:pt x="2010" y="455"/>
                </a:lnTo>
                <a:lnTo>
                  <a:pt x="2007" y="455"/>
                </a:lnTo>
                <a:lnTo>
                  <a:pt x="2007" y="458"/>
                </a:lnTo>
                <a:lnTo>
                  <a:pt x="2005" y="458"/>
                </a:lnTo>
                <a:lnTo>
                  <a:pt x="2002" y="458"/>
                </a:lnTo>
                <a:lnTo>
                  <a:pt x="1999" y="460"/>
                </a:lnTo>
                <a:lnTo>
                  <a:pt x="1997" y="460"/>
                </a:lnTo>
                <a:lnTo>
                  <a:pt x="1994" y="460"/>
                </a:lnTo>
                <a:lnTo>
                  <a:pt x="1992" y="460"/>
                </a:lnTo>
                <a:lnTo>
                  <a:pt x="1989" y="460"/>
                </a:lnTo>
                <a:lnTo>
                  <a:pt x="1989" y="463"/>
                </a:lnTo>
                <a:lnTo>
                  <a:pt x="1986" y="463"/>
                </a:lnTo>
                <a:lnTo>
                  <a:pt x="1984" y="463"/>
                </a:lnTo>
                <a:lnTo>
                  <a:pt x="1981" y="463"/>
                </a:lnTo>
                <a:lnTo>
                  <a:pt x="1979" y="463"/>
                </a:lnTo>
                <a:lnTo>
                  <a:pt x="1976" y="463"/>
                </a:lnTo>
                <a:lnTo>
                  <a:pt x="1973" y="463"/>
                </a:lnTo>
                <a:lnTo>
                  <a:pt x="1973" y="465"/>
                </a:lnTo>
                <a:lnTo>
                  <a:pt x="1971" y="468"/>
                </a:lnTo>
                <a:lnTo>
                  <a:pt x="1971" y="471"/>
                </a:lnTo>
                <a:lnTo>
                  <a:pt x="1968" y="471"/>
                </a:lnTo>
                <a:lnTo>
                  <a:pt x="1968" y="473"/>
                </a:lnTo>
                <a:lnTo>
                  <a:pt x="1968" y="476"/>
                </a:lnTo>
                <a:lnTo>
                  <a:pt x="1968" y="478"/>
                </a:lnTo>
                <a:lnTo>
                  <a:pt x="1968" y="481"/>
                </a:lnTo>
                <a:lnTo>
                  <a:pt x="1965" y="481"/>
                </a:lnTo>
                <a:lnTo>
                  <a:pt x="1965" y="484"/>
                </a:lnTo>
                <a:lnTo>
                  <a:pt x="1965" y="486"/>
                </a:lnTo>
                <a:lnTo>
                  <a:pt x="1963" y="486"/>
                </a:lnTo>
                <a:lnTo>
                  <a:pt x="1963" y="489"/>
                </a:lnTo>
                <a:lnTo>
                  <a:pt x="1960" y="489"/>
                </a:lnTo>
                <a:lnTo>
                  <a:pt x="1958" y="489"/>
                </a:lnTo>
                <a:lnTo>
                  <a:pt x="1955" y="489"/>
                </a:lnTo>
                <a:lnTo>
                  <a:pt x="1952" y="489"/>
                </a:lnTo>
                <a:lnTo>
                  <a:pt x="1950" y="489"/>
                </a:lnTo>
                <a:lnTo>
                  <a:pt x="1950" y="486"/>
                </a:lnTo>
                <a:lnTo>
                  <a:pt x="1947" y="486"/>
                </a:lnTo>
                <a:lnTo>
                  <a:pt x="1945" y="484"/>
                </a:lnTo>
                <a:lnTo>
                  <a:pt x="1945" y="486"/>
                </a:lnTo>
                <a:lnTo>
                  <a:pt x="1945" y="484"/>
                </a:lnTo>
                <a:lnTo>
                  <a:pt x="1942" y="481"/>
                </a:lnTo>
                <a:lnTo>
                  <a:pt x="1939" y="481"/>
                </a:lnTo>
                <a:lnTo>
                  <a:pt x="1937" y="478"/>
                </a:lnTo>
                <a:lnTo>
                  <a:pt x="1934" y="476"/>
                </a:lnTo>
                <a:lnTo>
                  <a:pt x="1937" y="476"/>
                </a:lnTo>
                <a:lnTo>
                  <a:pt x="1934" y="476"/>
                </a:lnTo>
                <a:lnTo>
                  <a:pt x="1932" y="476"/>
                </a:lnTo>
                <a:lnTo>
                  <a:pt x="1932" y="473"/>
                </a:lnTo>
                <a:lnTo>
                  <a:pt x="1929" y="473"/>
                </a:lnTo>
                <a:lnTo>
                  <a:pt x="1926" y="473"/>
                </a:lnTo>
                <a:lnTo>
                  <a:pt x="1924" y="473"/>
                </a:lnTo>
                <a:lnTo>
                  <a:pt x="1921" y="473"/>
                </a:lnTo>
                <a:lnTo>
                  <a:pt x="1921" y="476"/>
                </a:lnTo>
                <a:lnTo>
                  <a:pt x="1919" y="476"/>
                </a:lnTo>
                <a:lnTo>
                  <a:pt x="1916" y="478"/>
                </a:lnTo>
                <a:lnTo>
                  <a:pt x="1913" y="478"/>
                </a:lnTo>
                <a:lnTo>
                  <a:pt x="1911" y="478"/>
                </a:lnTo>
                <a:lnTo>
                  <a:pt x="1911" y="481"/>
                </a:lnTo>
                <a:lnTo>
                  <a:pt x="1911" y="484"/>
                </a:lnTo>
                <a:lnTo>
                  <a:pt x="1911" y="486"/>
                </a:lnTo>
                <a:lnTo>
                  <a:pt x="1908" y="486"/>
                </a:lnTo>
                <a:lnTo>
                  <a:pt x="1911" y="486"/>
                </a:lnTo>
                <a:lnTo>
                  <a:pt x="1911" y="489"/>
                </a:lnTo>
                <a:lnTo>
                  <a:pt x="1913" y="489"/>
                </a:lnTo>
                <a:lnTo>
                  <a:pt x="1913" y="491"/>
                </a:lnTo>
                <a:lnTo>
                  <a:pt x="1911" y="494"/>
                </a:lnTo>
                <a:lnTo>
                  <a:pt x="1908" y="494"/>
                </a:lnTo>
                <a:lnTo>
                  <a:pt x="1905" y="497"/>
                </a:lnTo>
                <a:lnTo>
                  <a:pt x="1903" y="497"/>
                </a:lnTo>
                <a:lnTo>
                  <a:pt x="1903" y="499"/>
                </a:lnTo>
                <a:lnTo>
                  <a:pt x="1903" y="502"/>
                </a:lnTo>
                <a:lnTo>
                  <a:pt x="1903" y="505"/>
                </a:lnTo>
                <a:lnTo>
                  <a:pt x="1900" y="505"/>
                </a:lnTo>
                <a:lnTo>
                  <a:pt x="1900" y="507"/>
                </a:lnTo>
                <a:lnTo>
                  <a:pt x="1900" y="510"/>
                </a:lnTo>
                <a:lnTo>
                  <a:pt x="1900" y="507"/>
                </a:lnTo>
                <a:lnTo>
                  <a:pt x="1900" y="510"/>
                </a:lnTo>
                <a:lnTo>
                  <a:pt x="1898" y="510"/>
                </a:lnTo>
                <a:lnTo>
                  <a:pt x="1895" y="510"/>
                </a:lnTo>
                <a:lnTo>
                  <a:pt x="1892" y="510"/>
                </a:lnTo>
                <a:lnTo>
                  <a:pt x="1890" y="510"/>
                </a:lnTo>
                <a:lnTo>
                  <a:pt x="1890" y="512"/>
                </a:lnTo>
                <a:lnTo>
                  <a:pt x="1890" y="510"/>
                </a:lnTo>
                <a:lnTo>
                  <a:pt x="1887" y="510"/>
                </a:lnTo>
                <a:lnTo>
                  <a:pt x="1887" y="512"/>
                </a:lnTo>
                <a:lnTo>
                  <a:pt x="1887" y="510"/>
                </a:lnTo>
                <a:lnTo>
                  <a:pt x="1887" y="512"/>
                </a:lnTo>
                <a:lnTo>
                  <a:pt x="1885" y="512"/>
                </a:lnTo>
                <a:lnTo>
                  <a:pt x="1885" y="515"/>
                </a:lnTo>
                <a:lnTo>
                  <a:pt x="1882" y="515"/>
                </a:lnTo>
                <a:lnTo>
                  <a:pt x="1882" y="512"/>
                </a:lnTo>
                <a:lnTo>
                  <a:pt x="1879" y="512"/>
                </a:lnTo>
                <a:lnTo>
                  <a:pt x="1877" y="515"/>
                </a:lnTo>
                <a:lnTo>
                  <a:pt x="1874" y="515"/>
                </a:lnTo>
                <a:lnTo>
                  <a:pt x="1874" y="518"/>
                </a:lnTo>
                <a:lnTo>
                  <a:pt x="1874" y="520"/>
                </a:lnTo>
                <a:lnTo>
                  <a:pt x="1872" y="520"/>
                </a:lnTo>
                <a:lnTo>
                  <a:pt x="1872" y="523"/>
                </a:lnTo>
                <a:lnTo>
                  <a:pt x="1869" y="523"/>
                </a:lnTo>
                <a:lnTo>
                  <a:pt x="1866" y="523"/>
                </a:lnTo>
                <a:lnTo>
                  <a:pt x="1864" y="523"/>
                </a:lnTo>
                <a:lnTo>
                  <a:pt x="1864" y="520"/>
                </a:lnTo>
                <a:lnTo>
                  <a:pt x="1861" y="520"/>
                </a:lnTo>
                <a:lnTo>
                  <a:pt x="1858" y="520"/>
                </a:lnTo>
                <a:lnTo>
                  <a:pt x="1856" y="520"/>
                </a:lnTo>
                <a:lnTo>
                  <a:pt x="1856" y="518"/>
                </a:lnTo>
                <a:lnTo>
                  <a:pt x="1853" y="515"/>
                </a:lnTo>
                <a:lnTo>
                  <a:pt x="1851" y="515"/>
                </a:lnTo>
                <a:lnTo>
                  <a:pt x="1851" y="512"/>
                </a:lnTo>
                <a:lnTo>
                  <a:pt x="1853" y="510"/>
                </a:lnTo>
                <a:lnTo>
                  <a:pt x="1853" y="507"/>
                </a:lnTo>
                <a:lnTo>
                  <a:pt x="1856" y="507"/>
                </a:lnTo>
                <a:lnTo>
                  <a:pt x="1856" y="505"/>
                </a:lnTo>
                <a:lnTo>
                  <a:pt x="1856" y="502"/>
                </a:lnTo>
                <a:lnTo>
                  <a:pt x="1858" y="502"/>
                </a:lnTo>
                <a:lnTo>
                  <a:pt x="1858" y="499"/>
                </a:lnTo>
                <a:lnTo>
                  <a:pt x="1856" y="502"/>
                </a:lnTo>
                <a:lnTo>
                  <a:pt x="1853" y="499"/>
                </a:lnTo>
                <a:lnTo>
                  <a:pt x="1853" y="502"/>
                </a:lnTo>
                <a:lnTo>
                  <a:pt x="1853" y="505"/>
                </a:lnTo>
                <a:lnTo>
                  <a:pt x="1851" y="505"/>
                </a:lnTo>
                <a:lnTo>
                  <a:pt x="1851" y="502"/>
                </a:lnTo>
                <a:lnTo>
                  <a:pt x="1851" y="505"/>
                </a:lnTo>
                <a:lnTo>
                  <a:pt x="1848" y="505"/>
                </a:lnTo>
                <a:lnTo>
                  <a:pt x="1845" y="505"/>
                </a:lnTo>
                <a:lnTo>
                  <a:pt x="1843" y="505"/>
                </a:lnTo>
                <a:lnTo>
                  <a:pt x="1840" y="505"/>
                </a:lnTo>
                <a:lnTo>
                  <a:pt x="1840" y="502"/>
                </a:lnTo>
                <a:lnTo>
                  <a:pt x="1840" y="499"/>
                </a:lnTo>
                <a:lnTo>
                  <a:pt x="1838" y="499"/>
                </a:lnTo>
                <a:lnTo>
                  <a:pt x="1838" y="497"/>
                </a:lnTo>
                <a:lnTo>
                  <a:pt x="1840" y="497"/>
                </a:lnTo>
                <a:lnTo>
                  <a:pt x="1843" y="497"/>
                </a:lnTo>
                <a:lnTo>
                  <a:pt x="1845" y="497"/>
                </a:lnTo>
                <a:lnTo>
                  <a:pt x="1848" y="497"/>
                </a:lnTo>
                <a:lnTo>
                  <a:pt x="1848" y="494"/>
                </a:lnTo>
                <a:lnTo>
                  <a:pt x="1851" y="494"/>
                </a:lnTo>
                <a:lnTo>
                  <a:pt x="1851" y="491"/>
                </a:lnTo>
                <a:lnTo>
                  <a:pt x="1848" y="491"/>
                </a:lnTo>
                <a:lnTo>
                  <a:pt x="1848" y="489"/>
                </a:lnTo>
                <a:lnTo>
                  <a:pt x="1845" y="486"/>
                </a:lnTo>
                <a:lnTo>
                  <a:pt x="1848" y="486"/>
                </a:lnTo>
                <a:lnTo>
                  <a:pt x="1851" y="486"/>
                </a:lnTo>
                <a:lnTo>
                  <a:pt x="1853" y="486"/>
                </a:lnTo>
                <a:lnTo>
                  <a:pt x="1856" y="486"/>
                </a:lnTo>
                <a:lnTo>
                  <a:pt x="1856" y="484"/>
                </a:lnTo>
                <a:lnTo>
                  <a:pt x="1856" y="481"/>
                </a:lnTo>
                <a:lnTo>
                  <a:pt x="1856" y="478"/>
                </a:lnTo>
                <a:lnTo>
                  <a:pt x="1856" y="476"/>
                </a:lnTo>
                <a:lnTo>
                  <a:pt x="1856" y="473"/>
                </a:lnTo>
                <a:lnTo>
                  <a:pt x="1853" y="473"/>
                </a:lnTo>
                <a:lnTo>
                  <a:pt x="1853" y="471"/>
                </a:lnTo>
                <a:lnTo>
                  <a:pt x="1851" y="471"/>
                </a:lnTo>
                <a:lnTo>
                  <a:pt x="1851" y="468"/>
                </a:lnTo>
                <a:lnTo>
                  <a:pt x="1848" y="468"/>
                </a:lnTo>
                <a:lnTo>
                  <a:pt x="1845" y="465"/>
                </a:lnTo>
                <a:lnTo>
                  <a:pt x="1843" y="465"/>
                </a:lnTo>
                <a:lnTo>
                  <a:pt x="1843" y="463"/>
                </a:lnTo>
                <a:lnTo>
                  <a:pt x="1840" y="463"/>
                </a:lnTo>
                <a:lnTo>
                  <a:pt x="1838" y="463"/>
                </a:lnTo>
                <a:lnTo>
                  <a:pt x="1835" y="465"/>
                </a:lnTo>
                <a:lnTo>
                  <a:pt x="1835" y="463"/>
                </a:lnTo>
                <a:lnTo>
                  <a:pt x="1832" y="463"/>
                </a:lnTo>
                <a:lnTo>
                  <a:pt x="1832" y="460"/>
                </a:lnTo>
                <a:lnTo>
                  <a:pt x="1832" y="458"/>
                </a:lnTo>
                <a:lnTo>
                  <a:pt x="1832" y="455"/>
                </a:lnTo>
                <a:lnTo>
                  <a:pt x="1832" y="452"/>
                </a:lnTo>
                <a:lnTo>
                  <a:pt x="1830" y="452"/>
                </a:lnTo>
                <a:lnTo>
                  <a:pt x="1827" y="452"/>
                </a:lnTo>
                <a:lnTo>
                  <a:pt x="1827" y="450"/>
                </a:lnTo>
                <a:lnTo>
                  <a:pt x="1827" y="447"/>
                </a:lnTo>
                <a:lnTo>
                  <a:pt x="1827" y="444"/>
                </a:lnTo>
                <a:lnTo>
                  <a:pt x="1827" y="442"/>
                </a:lnTo>
                <a:lnTo>
                  <a:pt x="1830" y="442"/>
                </a:lnTo>
                <a:lnTo>
                  <a:pt x="1832" y="442"/>
                </a:lnTo>
                <a:lnTo>
                  <a:pt x="1832" y="444"/>
                </a:lnTo>
                <a:lnTo>
                  <a:pt x="1832" y="447"/>
                </a:lnTo>
                <a:lnTo>
                  <a:pt x="1832" y="450"/>
                </a:lnTo>
                <a:lnTo>
                  <a:pt x="1835" y="450"/>
                </a:lnTo>
                <a:lnTo>
                  <a:pt x="1835" y="452"/>
                </a:lnTo>
                <a:lnTo>
                  <a:pt x="1838" y="452"/>
                </a:lnTo>
                <a:lnTo>
                  <a:pt x="1840" y="452"/>
                </a:lnTo>
                <a:lnTo>
                  <a:pt x="1843" y="452"/>
                </a:lnTo>
                <a:lnTo>
                  <a:pt x="1843" y="455"/>
                </a:lnTo>
                <a:lnTo>
                  <a:pt x="1845" y="455"/>
                </a:lnTo>
                <a:lnTo>
                  <a:pt x="1845" y="452"/>
                </a:lnTo>
                <a:lnTo>
                  <a:pt x="1845" y="450"/>
                </a:lnTo>
                <a:lnTo>
                  <a:pt x="1848" y="450"/>
                </a:lnTo>
                <a:lnTo>
                  <a:pt x="1848" y="447"/>
                </a:lnTo>
                <a:lnTo>
                  <a:pt x="1851" y="447"/>
                </a:lnTo>
                <a:lnTo>
                  <a:pt x="1851" y="444"/>
                </a:lnTo>
                <a:lnTo>
                  <a:pt x="1851" y="442"/>
                </a:lnTo>
                <a:lnTo>
                  <a:pt x="1851" y="444"/>
                </a:lnTo>
                <a:lnTo>
                  <a:pt x="1853" y="442"/>
                </a:lnTo>
                <a:lnTo>
                  <a:pt x="1853" y="444"/>
                </a:lnTo>
                <a:lnTo>
                  <a:pt x="1853" y="442"/>
                </a:lnTo>
                <a:lnTo>
                  <a:pt x="1853" y="444"/>
                </a:lnTo>
                <a:lnTo>
                  <a:pt x="1856" y="442"/>
                </a:lnTo>
                <a:lnTo>
                  <a:pt x="1856" y="444"/>
                </a:lnTo>
                <a:lnTo>
                  <a:pt x="1856" y="447"/>
                </a:lnTo>
                <a:lnTo>
                  <a:pt x="1856" y="450"/>
                </a:lnTo>
                <a:lnTo>
                  <a:pt x="1858" y="450"/>
                </a:lnTo>
                <a:lnTo>
                  <a:pt x="1858" y="452"/>
                </a:lnTo>
                <a:lnTo>
                  <a:pt x="1861" y="452"/>
                </a:lnTo>
                <a:lnTo>
                  <a:pt x="1864" y="455"/>
                </a:lnTo>
                <a:lnTo>
                  <a:pt x="1866" y="455"/>
                </a:lnTo>
                <a:lnTo>
                  <a:pt x="1869" y="455"/>
                </a:lnTo>
                <a:lnTo>
                  <a:pt x="1869" y="458"/>
                </a:lnTo>
                <a:lnTo>
                  <a:pt x="1872" y="458"/>
                </a:lnTo>
                <a:lnTo>
                  <a:pt x="1872" y="460"/>
                </a:lnTo>
                <a:lnTo>
                  <a:pt x="1874" y="460"/>
                </a:lnTo>
                <a:lnTo>
                  <a:pt x="1874" y="458"/>
                </a:lnTo>
                <a:lnTo>
                  <a:pt x="1874" y="455"/>
                </a:lnTo>
                <a:lnTo>
                  <a:pt x="1872" y="452"/>
                </a:lnTo>
                <a:lnTo>
                  <a:pt x="1872" y="450"/>
                </a:lnTo>
                <a:lnTo>
                  <a:pt x="1872" y="447"/>
                </a:lnTo>
                <a:lnTo>
                  <a:pt x="1874" y="444"/>
                </a:lnTo>
                <a:lnTo>
                  <a:pt x="1874" y="442"/>
                </a:lnTo>
                <a:lnTo>
                  <a:pt x="1877" y="442"/>
                </a:lnTo>
                <a:lnTo>
                  <a:pt x="1877" y="444"/>
                </a:lnTo>
                <a:lnTo>
                  <a:pt x="1879" y="444"/>
                </a:lnTo>
                <a:lnTo>
                  <a:pt x="1882" y="444"/>
                </a:lnTo>
                <a:lnTo>
                  <a:pt x="1885" y="444"/>
                </a:lnTo>
                <a:lnTo>
                  <a:pt x="1885" y="442"/>
                </a:lnTo>
                <a:lnTo>
                  <a:pt x="1885" y="439"/>
                </a:lnTo>
                <a:lnTo>
                  <a:pt x="1887" y="442"/>
                </a:lnTo>
                <a:lnTo>
                  <a:pt x="1887" y="439"/>
                </a:lnTo>
                <a:lnTo>
                  <a:pt x="1887" y="442"/>
                </a:lnTo>
                <a:lnTo>
                  <a:pt x="1890" y="442"/>
                </a:lnTo>
                <a:lnTo>
                  <a:pt x="1890" y="444"/>
                </a:lnTo>
                <a:lnTo>
                  <a:pt x="1887" y="444"/>
                </a:lnTo>
                <a:lnTo>
                  <a:pt x="1887" y="447"/>
                </a:lnTo>
                <a:lnTo>
                  <a:pt x="1885" y="450"/>
                </a:lnTo>
                <a:lnTo>
                  <a:pt x="1882" y="450"/>
                </a:lnTo>
                <a:lnTo>
                  <a:pt x="1879" y="452"/>
                </a:lnTo>
                <a:lnTo>
                  <a:pt x="1882" y="452"/>
                </a:lnTo>
                <a:lnTo>
                  <a:pt x="1885" y="452"/>
                </a:lnTo>
                <a:lnTo>
                  <a:pt x="1887" y="452"/>
                </a:lnTo>
                <a:lnTo>
                  <a:pt x="1887" y="455"/>
                </a:lnTo>
                <a:lnTo>
                  <a:pt x="1890" y="455"/>
                </a:lnTo>
                <a:lnTo>
                  <a:pt x="1892" y="452"/>
                </a:lnTo>
                <a:lnTo>
                  <a:pt x="1892" y="450"/>
                </a:lnTo>
                <a:lnTo>
                  <a:pt x="1892" y="447"/>
                </a:lnTo>
                <a:lnTo>
                  <a:pt x="1895" y="447"/>
                </a:lnTo>
                <a:lnTo>
                  <a:pt x="1895" y="450"/>
                </a:lnTo>
                <a:lnTo>
                  <a:pt x="1895" y="452"/>
                </a:lnTo>
                <a:lnTo>
                  <a:pt x="1895" y="455"/>
                </a:lnTo>
                <a:lnTo>
                  <a:pt x="1895" y="458"/>
                </a:lnTo>
                <a:lnTo>
                  <a:pt x="1895" y="460"/>
                </a:lnTo>
                <a:lnTo>
                  <a:pt x="1895" y="463"/>
                </a:lnTo>
                <a:lnTo>
                  <a:pt x="1895" y="465"/>
                </a:lnTo>
                <a:lnTo>
                  <a:pt x="1892" y="465"/>
                </a:lnTo>
                <a:lnTo>
                  <a:pt x="1895" y="465"/>
                </a:lnTo>
                <a:lnTo>
                  <a:pt x="1895" y="468"/>
                </a:lnTo>
                <a:lnTo>
                  <a:pt x="1898" y="468"/>
                </a:lnTo>
                <a:lnTo>
                  <a:pt x="1898" y="471"/>
                </a:lnTo>
                <a:lnTo>
                  <a:pt x="1900" y="471"/>
                </a:lnTo>
                <a:lnTo>
                  <a:pt x="1900" y="468"/>
                </a:lnTo>
                <a:lnTo>
                  <a:pt x="1903" y="468"/>
                </a:lnTo>
                <a:lnTo>
                  <a:pt x="1905" y="468"/>
                </a:lnTo>
                <a:lnTo>
                  <a:pt x="1905" y="471"/>
                </a:lnTo>
                <a:lnTo>
                  <a:pt x="1908" y="471"/>
                </a:lnTo>
                <a:lnTo>
                  <a:pt x="1905" y="471"/>
                </a:lnTo>
                <a:lnTo>
                  <a:pt x="1905" y="473"/>
                </a:lnTo>
                <a:lnTo>
                  <a:pt x="1908" y="473"/>
                </a:lnTo>
                <a:lnTo>
                  <a:pt x="1905" y="473"/>
                </a:lnTo>
                <a:lnTo>
                  <a:pt x="1908" y="473"/>
                </a:lnTo>
                <a:lnTo>
                  <a:pt x="1908" y="471"/>
                </a:lnTo>
                <a:lnTo>
                  <a:pt x="1911" y="471"/>
                </a:lnTo>
                <a:lnTo>
                  <a:pt x="1911" y="468"/>
                </a:lnTo>
                <a:lnTo>
                  <a:pt x="1913" y="468"/>
                </a:lnTo>
                <a:lnTo>
                  <a:pt x="1913" y="465"/>
                </a:lnTo>
                <a:lnTo>
                  <a:pt x="1916" y="465"/>
                </a:lnTo>
                <a:lnTo>
                  <a:pt x="1919" y="465"/>
                </a:lnTo>
                <a:lnTo>
                  <a:pt x="1921" y="465"/>
                </a:lnTo>
                <a:lnTo>
                  <a:pt x="1921" y="463"/>
                </a:lnTo>
                <a:lnTo>
                  <a:pt x="1924" y="463"/>
                </a:lnTo>
                <a:lnTo>
                  <a:pt x="1924" y="460"/>
                </a:lnTo>
                <a:lnTo>
                  <a:pt x="1921" y="460"/>
                </a:lnTo>
                <a:lnTo>
                  <a:pt x="1919" y="460"/>
                </a:lnTo>
                <a:lnTo>
                  <a:pt x="1919" y="458"/>
                </a:lnTo>
                <a:lnTo>
                  <a:pt x="1916" y="458"/>
                </a:lnTo>
                <a:lnTo>
                  <a:pt x="1916" y="455"/>
                </a:lnTo>
                <a:lnTo>
                  <a:pt x="1913" y="455"/>
                </a:lnTo>
                <a:lnTo>
                  <a:pt x="1911" y="455"/>
                </a:lnTo>
                <a:lnTo>
                  <a:pt x="1908" y="455"/>
                </a:lnTo>
                <a:lnTo>
                  <a:pt x="1908" y="452"/>
                </a:lnTo>
                <a:lnTo>
                  <a:pt x="1905" y="452"/>
                </a:lnTo>
                <a:lnTo>
                  <a:pt x="1905" y="450"/>
                </a:lnTo>
                <a:lnTo>
                  <a:pt x="1908" y="450"/>
                </a:lnTo>
                <a:lnTo>
                  <a:pt x="1908" y="447"/>
                </a:lnTo>
                <a:lnTo>
                  <a:pt x="1911" y="447"/>
                </a:lnTo>
                <a:lnTo>
                  <a:pt x="1911" y="444"/>
                </a:lnTo>
                <a:lnTo>
                  <a:pt x="1913" y="444"/>
                </a:lnTo>
                <a:lnTo>
                  <a:pt x="1913" y="447"/>
                </a:lnTo>
                <a:lnTo>
                  <a:pt x="1916" y="447"/>
                </a:lnTo>
                <a:lnTo>
                  <a:pt x="1919" y="447"/>
                </a:lnTo>
                <a:lnTo>
                  <a:pt x="1919" y="450"/>
                </a:lnTo>
                <a:lnTo>
                  <a:pt x="1921" y="450"/>
                </a:lnTo>
                <a:lnTo>
                  <a:pt x="1921" y="452"/>
                </a:lnTo>
                <a:lnTo>
                  <a:pt x="1924" y="452"/>
                </a:lnTo>
                <a:lnTo>
                  <a:pt x="1926" y="452"/>
                </a:lnTo>
                <a:lnTo>
                  <a:pt x="1926" y="450"/>
                </a:lnTo>
                <a:lnTo>
                  <a:pt x="1926" y="447"/>
                </a:lnTo>
                <a:lnTo>
                  <a:pt x="1926" y="444"/>
                </a:lnTo>
                <a:lnTo>
                  <a:pt x="1929" y="444"/>
                </a:lnTo>
                <a:lnTo>
                  <a:pt x="1932" y="444"/>
                </a:lnTo>
                <a:lnTo>
                  <a:pt x="1934" y="444"/>
                </a:lnTo>
                <a:lnTo>
                  <a:pt x="1934" y="442"/>
                </a:lnTo>
                <a:lnTo>
                  <a:pt x="1934" y="439"/>
                </a:lnTo>
                <a:lnTo>
                  <a:pt x="1937" y="439"/>
                </a:lnTo>
                <a:lnTo>
                  <a:pt x="1937" y="437"/>
                </a:lnTo>
                <a:lnTo>
                  <a:pt x="1934" y="437"/>
                </a:lnTo>
                <a:lnTo>
                  <a:pt x="1934" y="439"/>
                </a:lnTo>
                <a:lnTo>
                  <a:pt x="1932" y="439"/>
                </a:lnTo>
                <a:lnTo>
                  <a:pt x="1929" y="439"/>
                </a:lnTo>
                <a:lnTo>
                  <a:pt x="1926" y="439"/>
                </a:lnTo>
                <a:lnTo>
                  <a:pt x="1924" y="439"/>
                </a:lnTo>
                <a:lnTo>
                  <a:pt x="1921" y="437"/>
                </a:lnTo>
                <a:lnTo>
                  <a:pt x="1921" y="434"/>
                </a:lnTo>
                <a:lnTo>
                  <a:pt x="1924" y="434"/>
                </a:lnTo>
                <a:lnTo>
                  <a:pt x="1921" y="434"/>
                </a:lnTo>
                <a:lnTo>
                  <a:pt x="1924" y="434"/>
                </a:lnTo>
                <a:lnTo>
                  <a:pt x="1924" y="431"/>
                </a:lnTo>
                <a:lnTo>
                  <a:pt x="1926" y="431"/>
                </a:lnTo>
                <a:lnTo>
                  <a:pt x="1926" y="429"/>
                </a:lnTo>
                <a:lnTo>
                  <a:pt x="1929" y="431"/>
                </a:lnTo>
                <a:lnTo>
                  <a:pt x="1932" y="431"/>
                </a:lnTo>
                <a:lnTo>
                  <a:pt x="1934" y="431"/>
                </a:lnTo>
                <a:lnTo>
                  <a:pt x="1934" y="434"/>
                </a:lnTo>
                <a:lnTo>
                  <a:pt x="1937" y="431"/>
                </a:lnTo>
                <a:lnTo>
                  <a:pt x="1939" y="431"/>
                </a:lnTo>
                <a:lnTo>
                  <a:pt x="1939" y="429"/>
                </a:lnTo>
                <a:lnTo>
                  <a:pt x="1942" y="429"/>
                </a:lnTo>
                <a:lnTo>
                  <a:pt x="1942" y="426"/>
                </a:lnTo>
                <a:lnTo>
                  <a:pt x="1939" y="426"/>
                </a:lnTo>
                <a:lnTo>
                  <a:pt x="1939" y="424"/>
                </a:lnTo>
                <a:lnTo>
                  <a:pt x="1939" y="421"/>
                </a:lnTo>
                <a:lnTo>
                  <a:pt x="1939" y="418"/>
                </a:lnTo>
                <a:lnTo>
                  <a:pt x="1942" y="418"/>
                </a:lnTo>
                <a:lnTo>
                  <a:pt x="1942" y="416"/>
                </a:lnTo>
                <a:lnTo>
                  <a:pt x="1939" y="416"/>
                </a:lnTo>
                <a:lnTo>
                  <a:pt x="1942" y="416"/>
                </a:lnTo>
                <a:lnTo>
                  <a:pt x="1945" y="416"/>
                </a:lnTo>
                <a:lnTo>
                  <a:pt x="1945" y="413"/>
                </a:lnTo>
                <a:lnTo>
                  <a:pt x="1947" y="413"/>
                </a:lnTo>
                <a:lnTo>
                  <a:pt x="1950" y="413"/>
                </a:lnTo>
                <a:lnTo>
                  <a:pt x="1950" y="410"/>
                </a:lnTo>
                <a:lnTo>
                  <a:pt x="1952" y="410"/>
                </a:lnTo>
                <a:lnTo>
                  <a:pt x="1955" y="410"/>
                </a:lnTo>
                <a:lnTo>
                  <a:pt x="1952" y="410"/>
                </a:lnTo>
                <a:lnTo>
                  <a:pt x="1952" y="408"/>
                </a:lnTo>
                <a:lnTo>
                  <a:pt x="1952" y="405"/>
                </a:lnTo>
                <a:lnTo>
                  <a:pt x="1952" y="403"/>
                </a:lnTo>
                <a:lnTo>
                  <a:pt x="1952" y="400"/>
                </a:lnTo>
                <a:lnTo>
                  <a:pt x="1955" y="400"/>
                </a:lnTo>
                <a:lnTo>
                  <a:pt x="1958" y="400"/>
                </a:lnTo>
                <a:lnTo>
                  <a:pt x="1958" y="397"/>
                </a:lnTo>
                <a:lnTo>
                  <a:pt x="1958" y="395"/>
                </a:lnTo>
                <a:lnTo>
                  <a:pt x="1960" y="395"/>
                </a:lnTo>
                <a:lnTo>
                  <a:pt x="1960" y="392"/>
                </a:lnTo>
                <a:lnTo>
                  <a:pt x="1960" y="390"/>
                </a:lnTo>
                <a:lnTo>
                  <a:pt x="1960" y="387"/>
                </a:lnTo>
                <a:lnTo>
                  <a:pt x="1960" y="384"/>
                </a:lnTo>
                <a:lnTo>
                  <a:pt x="1958" y="384"/>
                </a:lnTo>
                <a:lnTo>
                  <a:pt x="1958" y="382"/>
                </a:lnTo>
                <a:lnTo>
                  <a:pt x="1955" y="382"/>
                </a:lnTo>
                <a:lnTo>
                  <a:pt x="1955" y="379"/>
                </a:lnTo>
                <a:lnTo>
                  <a:pt x="1952" y="379"/>
                </a:lnTo>
                <a:lnTo>
                  <a:pt x="1955" y="379"/>
                </a:lnTo>
                <a:lnTo>
                  <a:pt x="1955" y="377"/>
                </a:lnTo>
                <a:lnTo>
                  <a:pt x="1955" y="374"/>
                </a:lnTo>
                <a:lnTo>
                  <a:pt x="1952" y="374"/>
                </a:lnTo>
                <a:lnTo>
                  <a:pt x="1952" y="371"/>
                </a:lnTo>
                <a:lnTo>
                  <a:pt x="1950" y="371"/>
                </a:lnTo>
                <a:lnTo>
                  <a:pt x="1950" y="369"/>
                </a:lnTo>
                <a:lnTo>
                  <a:pt x="1952" y="369"/>
                </a:lnTo>
                <a:lnTo>
                  <a:pt x="1950" y="369"/>
                </a:lnTo>
                <a:lnTo>
                  <a:pt x="1952" y="369"/>
                </a:lnTo>
                <a:lnTo>
                  <a:pt x="1952" y="366"/>
                </a:lnTo>
                <a:lnTo>
                  <a:pt x="1952" y="363"/>
                </a:lnTo>
                <a:lnTo>
                  <a:pt x="1952" y="361"/>
                </a:lnTo>
                <a:lnTo>
                  <a:pt x="1952" y="358"/>
                </a:lnTo>
                <a:lnTo>
                  <a:pt x="1955" y="358"/>
                </a:lnTo>
                <a:lnTo>
                  <a:pt x="1955" y="356"/>
                </a:lnTo>
                <a:lnTo>
                  <a:pt x="1955" y="353"/>
                </a:lnTo>
                <a:lnTo>
                  <a:pt x="1952" y="353"/>
                </a:lnTo>
                <a:lnTo>
                  <a:pt x="1955" y="353"/>
                </a:lnTo>
                <a:lnTo>
                  <a:pt x="1952" y="353"/>
                </a:lnTo>
                <a:lnTo>
                  <a:pt x="1955" y="353"/>
                </a:lnTo>
                <a:lnTo>
                  <a:pt x="1955" y="350"/>
                </a:lnTo>
                <a:lnTo>
                  <a:pt x="1958" y="350"/>
                </a:lnTo>
                <a:lnTo>
                  <a:pt x="1958" y="348"/>
                </a:lnTo>
                <a:lnTo>
                  <a:pt x="1960" y="348"/>
                </a:lnTo>
                <a:lnTo>
                  <a:pt x="1960" y="345"/>
                </a:lnTo>
                <a:lnTo>
                  <a:pt x="1960" y="343"/>
                </a:lnTo>
                <a:lnTo>
                  <a:pt x="1958" y="343"/>
                </a:lnTo>
                <a:lnTo>
                  <a:pt x="1955" y="340"/>
                </a:lnTo>
                <a:lnTo>
                  <a:pt x="1952" y="340"/>
                </a:lnTo>
                <a:lnTo>
                  <a:pt x="1950" y="340"/>
                </a:lnTo>
                <a:lnTo>
                  <a:pt x="1947" y="340"/>
                </a:lnTo>
                <a:lnTo>
                  <a:pt x="1947" y="337"/>
                </a:lnTo>
                <a:lnTo>
                  <a:pt x="1945" y="337"/>
                </a:lnTo>
                <a:lnTo>
                  <a:pt x="1945" y="335"/>
                </a:lnTo>
                <a:lnTo>
                  <a:pt x="1945" y="332"/>
                </a:lnTo>
                <a:lnTo>
                  <a:pt x="1947" y="332"/>
                </a:lnTo>
                <a:lnTo>
                  <a:pt x="1947" y="330"/>
                </a:lnTo>
                <a:lnTo>
                  <a:pt x="1950" y="330"/>
                </a:lnTo>
                <a:lnTo>
                  <a:pt x="1950" y="327"/>
                </a:lnTo>
                <a:lnTo>
                  <a:pt x="1950" y="324"/>
                </a:lnTo>
                <a:lnTo>
                  <a:pt x="1952" y="324"/>
                </a:lnTo>
                <a:close/>
                <a:moveTo>
                  <a:pt x="1650" y="319"/>
                </a:moveTo>
                <a:lnTo>
                  <a:pt x="1647" y="316"/>
                </a:lnTo>
                <a:lnTo>
                  <a:pt x="1647" y="314"/>
                </a:lnTo>
                <a:lnTo>
                  <a:pt x="1647" y="316"/>
                </a:lnTo>
                <a:lnTo>
                  <a:pt x="1650" y="316"/>
                </a:lnTo>
                <a:lnTo>
                  <a:pt x="1650" y="319"/>
                </a:lnTo>
                <a:close/>
                <a:moveTo>
                  <a:pt x="1120" y="306"/>
                </a:moveTo>
                <a:lnTo>
                  <a:pt x="1122" y="306"/>
                </a:lnTo>
                <a:lnTo>
                  <a:pt x="1122" y="309"/>
                </a:lnTo>
                <a:lnTo>
                  <a:pt x="1125" y="311"/>
                </a:lnTo>
                <a:lnTo>
                  <a:pt x="1125" y="314"/>
                </a:lnTo>
                <a:lnTo>
                  <a:pt x="1122" y="316"/>
                </a:lnTo>
                <a:lnTo>
                  <a:pt x="1120" y="314"/>
                </a:lnTo>
                <a:lnTo>
                  <a:pt x="1117" y="314"/>
                </a:lnTo>
                <a:lnTo>
                  <a:pt x="1117" y="311"/>
                </a:lnTo>
                <a:lnTo>
                  <a:pt x="1115" y="311"/>
                </a:lnTo>
                <a:lnTo>
                  <a:pt x="1115" y="309"/>
                </a:lnTo>
                <a:lnTo>
                  <a:pt x="1117" y="309"/>
                </a:lnTo>
                <a:lnTo>
                  <a:pt x="1117" y="306"/>
                </a:lnTo>
                <a:lnTo>
                  <a:pt x="1120" y="306"/>
                </a:lnTo>
                <a:close/>
                <a:moveTo>
                  <a:pt x="1261" y="269"/>
                </a:moveTo>
                <a:lnTo>
                  <a:pt x="1261" y="272"/>
                </a:lnTo>
                <a:lnTo>
                  <a:pt x="1261" y="275"/>
                </a:lnTo>
                <a:lnTo>
                  <a:pt x="1258" y="275"/>
                </a:lnTo>
                <a:lnTo>
                  <a:pt x="1258" y="277"/>
                </a:lnTo>
                <a:lnTo>
                  <a:pt x="1256" y="277"/>
                </a:lnTo>
                <a:lnTo>
                  <a:pt x="1256" y="275"/>
                </a:lnTo>
                <a:lnTo>
                  <a:pt x="1256" y="272"/>
                </a:lnTo>
                <a:lnTo>
                  <a:pt x="1258" y="272"/>
                </a:lnTo>
                <a:lnTo>
                  <a:pt x="1258" y="269"/>
                </a:lnTo>
                <a:lnTo>
                  <a:pt x="1261" y="269"/>
                </a:lnTo>
                <a:close/>
                <a:moveTo>
                  <a:pt x="1778" y="264"/>
                </a:moveTo>
                <a:lnTo>
                  <a:pt x="1775" y="264"/>
                </a:lnTo>
                <a:lnTo>
                  <a:pt x="1772" y="264"/>
                </a:lnTo>
                <a:lnTo>
                  <a:pt x="1775" y="264"/>
                </a:lnTo>
                <a:lnTo>
                  <a:pt x="1778" y="264"/>
                </a:lnTo>
                <a:lnTo>
                  <a:pt x="1778" y="262"/>
                </a:lnTo>
                <a:lnTo>
                  <a:pt x="1778" y="264"/>
                </a:lnTo>
                <a:close/>
                <a:moveTo>
                  <a:pt x="1712" y="269"/>
                </a:moveTo>
                <a:lnTo>
                  <a:pt x="1710" y="269"/>
                </a:lnTo>
                <a:lnTo>
                  <a:pt x="1707" y="269"/>
                </a:lnTo>
                <a:lnTo>
                  <a:pt x="1704" y="269"/>
                </a:lnTo>
                <a:lnTo>
                  <a:pt x="1704" y="267"/>
                </a:lnTo>
                <a:lnTo>
                  <a:pt x="1704" y="264"/>
                </a:lnTo>
                <a:lnTo>
                  <a:pt x="1707" y="264"/>
                </a:lnTo>
                <a:lnTo>
                  <a:pt x="1707" y="262"/>
                </a:lnTo>
                <a:lnTo>
                  <a:pt x="1710" y="262"/>
                </a:lnTo>
                <a:lnTo>
                  <a:pt x="1710" y="264"/>
                </a:lnTo>
                <a:lnTo>
                  <a:pt x="1712" y="264"/>
                </a:lnTo>
                <a:lnTo>
                  <a:pt x="1712" y="267"/>
                </a:lnTo>
                <a:lnTo>
                  <a:pt x="1712" y="269"/>
                </a:lnTo>
                <a:close/>
                <a:moveTo>
                  <a:pt x="1644" y="259"/>
                </a:moveTo>
                <a:lnTo>
                  <a:pt x="1644" y="262"/>
                </a:lnTo>
                <a:lnTo>
                  <a:pt x="1644" y="264"/>
                </a:lnTo>
                <a:lnTo>
                  <a:pt x="1644" y="267"/>
                </a:lnTo>
                <a:lnTo>
                  <a:pt x="1642" y="267"/>
                </a:lnTo>
                <a:lnTo>
                  <a:pt x="1639" y="267"/>
                </a:lnTo>
                <a:lnTo>
                  <a:pt x="1639" y="264"/>
                </a:lnTo>
                <a:lnTo>
                  <a:pt x="1642" y="264"/>
                </a:lnTo>
                <a:lnTo>
                  <a:pt x="1642" y="262"/>
                </a:lnTo>
                <a:lnTo>
                  <a:pt x="1642" y="259"/>
                </a:lnTo>
                <a:lnTo>
                  <a:pt x="1644" y="259"/>
                </a:lnTo>
                <a:close/>
                <a:moveTo>
                  <a:pt x="1663" y="249"/>
                </a:moveTo>
                <a:lnTo>
                  <a:pt x="1663" y="246"/>
                </a:lnTo>
                <a:lnTo>
                  <a:pt x="1665" y="249"/>
                </a:lnTo>
                <a:lnTo>
                  <a:pt x="1663" y="249"/>
                </a:lnTo>
                <a:lnTo>
                  <a:pt x="1663" y="251"/>
                </a:lnTo>
                <a:lnTo>
                  <a:pt x="1663" y="254"/>
                </a:lnTo>
                <a:lnTo>
                  <a:pt x="1665" y="254"/>
                </a:lnTo>
                <a:lnTo>
                  <a:pt x="1665" y="256"/>
                </a:lnTo>
                <a:lnTo>
                  <a:pt x="1668" y="256"/>
                </a:lnTo>
                <a:lnTo>
                  <a:pt x="1668" y="259"/>
                </a:lnTo>
                <a:lnTo>
                  <a:pt x="1671" y="259"/>
                </a:lnTo>
                <a:lnTo>
                  <a:pt x="1673" y="259"/>
                </a:lnTo>
                <a:lnTo>
                  <a:pt x="1676" y="259"/>
                </a:lnTo>
                <a:lnTo>
                  <a:pt x="1676" y="256"/>
                </a:lnTo>
                <a:lnTo>
                  <a:pt x="1678" y="256"/>
                </a:lnTo>
                <a:lnTo>
                  <a:pt x="1678" y="259"/>
                </a:lnTo>
                <a:lnTo>
                  <a:pt x="1681" y="259"/>
                </a:lnTo>
                <a:lnTo>
                  <a:pt x="1681" y="262"/>
                </a:lnTo>
                <a:lnTo>
                  <a:pt x="1678" y="262"/>
                </a:lnTo>
                <a:lnTo>
                  <a:pt x="1678" y="264"/>
                </a:lnTo>
                <a:lnTo>
                  <a:pt x="1676" y="264"/>
                </a:lnTo>
                <a:lnTo>
                  <a:pt x="1676" y="267"/>
                </a:lnTo>
                <a:lnTo>
                  <a:pt x="1673" y="267"/>
                </a:lnTo>
                <a:lnTo>
                  <a:pt x="1673" y="269"/>
                </a:lnTo>
                <a:lnTo>
                  <a:pt x="1671" y="269"/>
                </a:lnTo>
                <a:lnTo>
                  <a:pt x="1671" y="272"/>
                </a:lnTo>
                <a:lnTo>
                  <a:pt x="1668" y="272"/>
                </a:lnTo>
                <a:lnTo>
                  <a:pt x="1665" y="272"/>
                </a:lnTo>
                <a:lnTo>
                  <a:pt x="1663" y="272"/>
                </a:lnTo>
                <a:lnTo>
                  <a:pt x="1663" y="269"/>
                </a:lnTo>
                <a:lnTo>
                  <a:pt x="1663" y="267"/>
                </a:lnTo>
                <a:lnTo>
                  <a:pt x="1663" y="264"/>
                </a:lnTo>
                <a:lnTo>
                  <a:pt x="1663" y="262"/>
                </a:lnTo>
                <a:lnTo>
                  <a:pt x="1663" y="259"/>
                </a:lnTo>
                <a:lnTo>
                  <a:pt x="1663" y="256"/>
                </a:lnTo>
                <a:lnTo>
                  <a:pt x="1663" y="254"/>
                </a:lnTo>
                <a:lnTo>
                  <a:pt x="1663" y="251"/>
                </a:lnTo>
                <a:lnTo>
                  <a:pt x="1660" y="249"/>
                </a:lnTo>
                <a:lnTo>
                  <a:pt x="1660" y="246"/>
                </a:lnTo>
                <a:lnTo>
                  <a:pt x="1657" y="246"/>
                </a:lnTo>
                <a:lnTo>
                  <a:pt x="1660" y="246"/>
                </a:lnTo>
                <a:lnTo>
                  <a:pt x="1657" y="246"/>
                </a:lnTo>
                <a:lnTo>
                  <a:pt x="1660" y="246"/>
                </a:lnTo>
                <a:lnTo>
                  <a:pt x="1663" y="246"/>
                </a:lnTo>
                <a:lnTo>
                  <a:pt x="1663" y="249"/>
                </a:lnTo>
                <a:close/>
                <a:moveTo>
                  <a:pt x="2044" y="220"/>
                </a:moveTo>
                <a:lnTo>
                  <a:pt x="2044" y="222"/>
                </a:lnTo>
                <a:lnTo>
                  <a:pt x="2044" y="225"/>
                </a:lnTo>
                <a:lnTo>
                  <a:pt x="2044" y="228"/>
                </a:lnTo>
                <a:lnTo>
                  <a:pt x="2044" y="230"/>
                </a:lnTo>
                <a:lnTo>
                  <a:pt x="2044" y="233"/>
                </a:lnTo>
                <a:lnTo>
                  <a:pt x="2044" y="235"/>
                </a:lnTo>
                <a:lnTo>
                  <a:pt x="2046" y="235"/>
                </a:lnTo>
                <a:lnTo>
                  <a:pt x="2044" y="238"/>
                </a:lnTo>
                <a:lnTo>
                  <a:pt x="2046" y="238"/>
                </a:lnTo>
                <a:lnTo>
                  <a:pt x="2044" y="238"/>
                </a:lnTo>
                <a:lnTo>
                  <a:pt x="2044" y="241"/>
                </a:lnTo>
                <a:lnTo>
                  <a:pt x="2046" y="241"/>
                </a:lnTo>
                <a:lnTo>
                  <a:pt x="2046" y="243"/>
                </a:lnTo>
                <a:lnTo>
                  <a:pt x="2049" y="243"/>
                </a:lnTo>
                <a:lnTo>
                  <a:pt x="2049" y="241"/>
                </a:lnTo>
                <a:lnTo>
                  <a:pt x="2049" y="238"/>
                </a:lnTo>
                <a:lnTo>
                  <a:pt x="2052" y="241"/>
                </a:lnTo>
                <a:lnTo>
                  <a:pt x="2052" y="238"/>
                </a:lnTo>
                <a:lnTo>
                  <a:pt x="2052" y="241"/>
                </a:lnTo>
                <a:lnTo>
                  <a:pt x="2052" y="243"/>
                </a:lnTo>
                <a:lnTo>
                  <a:pt x="2052" y="246"/>
                </a:lnTo>
                <a:lnTo>
                  <a:pt x="2054" y="246"/>
                </a:lnTo>
                <a:lnTo>
                  <a:pt x="2054" y="249"/>
                </a:lnTo>
                <a:lnTo>
                  <a:pt x="2054" y="251"/>
                </a:lnTo>
                <a:lnTo>
                  <a:pt x="2057" y="251"/>
                </a:lnTo>
                <a:lnTo>
                  <a:pt x="2057" y="254"/>
                </a:lnTo>
                <a:lnTo>
                  <a:pt x="2057" y="256"/>
                </a:lnTo>
                <a:lnTo>
                  <a:pt x="2057" y="259"/>
                </a:lnTo>
                <a:lnTo>
                  <a:pt x="2054" y="259"/>
                </a:lnTo>
                <a:lnTo>
                  <a:pt x="2054" y="262"/>
                </a:lnTo>
                <a:lnTo>
                  <a:pt x="2054" y="264"/>
                </a:lnTo>
                <a:lnTo>
                  <a:pt x="2054" y="267"/>
                </a:lnTo>
                <a:lnTo>
                  <a:pt x="2052" y="267"/>
                </a:lnTo>
                <a:lnTo>
                  <a:pt x="2052" y="269"/>
                </a:lnTo>
                <a:lnTo>
                  <a:pt x="2049" y="269"/>
                </a:lnTo>
                <a:lnTo>
                  <a:pt x="2046" y="269"/>
                </a:lnTo>
                <a:lnTo>
                  <a:pt x="2049" y="269"/>
                </a:lnTo>
                <a:lnTo>
                  <a:pt x="2049" y="272"/>
                </a:lnTo>
                <a:lnTo>
                  <a:pt x="2046" y="272"/>
                </a:lnTo>
                <a:lnTo>
                  <a:pt x="2044" y="272"/>
                </a:lnTo>
                <a:lnTo>
                  <a:pt x="2044" y="275"/>
                </a:lnTo>
                <a:lnTo>
                  <a:pt x="2041" y="275"/>
                </a:lnTo>
                <a:lnTo>
                  <a:pt x="2041" y="277"/>
                </a:lnTo>
                <a:lnTo>
                  <a:pt x="2041" y="280"/>
                </a:lnTo>
                <a:lnTo>
                  <a:pt x="2041" y="282"/>
                </a:lnTo>
                <a:lnTo>
                  <a:pt x="2041" y="285"/>
                </a:lnTo>
                <a:lnTo>
                  <a:pt x="2039" y="285"/>
                </a:lnTo>
                <a:lnTo>
                  <a:pt x="2041" y="285"/>
                </a:lnTo>
                <a:lnTo>
                  <a:pt x="2041" y="288"/>
                </a:lnTo>
                <a:lnTo>
                  <a:pt x="2041" y="290"/>
                </a:lnTo>
                <a:lnTo>
                  <a:pt x="2044" y="290"/>
                </a:lnTo>
                <a:lnTo>
                  <a:pt x="2044" y="293"/>
                </a:lnTo>
                <a:lnTo>
                  <a:pt x="2044" y="296"/>
                </a:lnTo>
                <a:lnTo>
                  <a:pt x="2041" y="296"/>
                </a:lnTo>
                <a:lnTo>
                  <a:pt x="2044" y="296"/>
                </a:lnTo>
                <a:lnTo>
                  <a:pt x="2044" y="298"/>
                </a:lnTo>
                <a:lnTo>
                  <a:pt x="2044" y="301"/>
                </a:lnTo>
                <a:lnTo>
                  <a:pt x="2044" y="303"/>
                </a:lnTo>
                <a:lnTo>
                  <a:pt x="2044" y="306"/>
                </a:lnTo>
                <a:lnTo>
                  <a:pt x="2044" y="309"/>
                </a:lnTo>
                <a:lnTo>
                  <a:pt x="2044" y="311"/>
                </a:lnTo>
                <a:lnTo>
                  <a:pt x="2044" y="309"/>
                </a:lnTo>
                <a:lnTo>
                  <a:pt x="2044" y="311"/>
                </a:lnTo>
                <a:lnTo>
                  <a:pt x="2041" y="311"/>
                </a:lnTo>
                <a:lnTo>
                  <a:pt x="2044" y="311"/>
                </a:lnTo>
                <a:lnTo>
                  <a:pt x="2044" y="314"/>
                </a:lnTo>
                <a:lnTo>
                  <a:pt x="2044" y="316"/>
                </a:lnTo>
                <a:lnTo>
                  <a:pt x="2044" y="319"/>
                </a:lnTo>
                <a:lnTo>
                  <a:pt x="2044" y="322"/>
                </a:lnTo>
                <a:lnTo>
                  <a:pt x="2046" y="322"/>
                </a:lnTo>
                <a:lnTo>
                  <a:pt x="2046" y="324"/>
                </a:lnTo>
                <a:lnTo>
                  <a:pt x="2049" y="324"/>
                </a:lnTo>
                <a:lnTo>
                  <a:pt x="2049" y="327"/>
                </a:lnTo>
                <a:lnTo>
                  <a:pt x="2049" y="330"/>
                </a:lnTo>
                <a:lnTo>
                  <a:pt x="2049" y="332"/>
                </a:lnTo>
                <a:lnTo>
                  <a:pt x="2049" y="335"/>
                </a:lnTo>
                <a:lnTo>
                  <a:pt x="2049" y="337"/>
                </a:lnTo>
                <a:lnTo>
                  <a:pt x="2049" y="340"/>
                </a:lnTo>
                <a:lnTo>
                  <a:pt x="2046" y="340"/>
                </a:lnTo>
                <a:lnTo>
                  <a:pt x="2046" y="343"/>
                </a:lnTo>
                <a:lnTo>
                  <a:pt x="2044" y="343"/>
                </a:lnTo>
                <a:lnTo>
                  <a:pt x="2044" y="345"/>
                </a:lnTo>
                <a:lnTo>
                  <a:pt x="2044" y="343"/>
                </a:lnTo>
                <a:lnTo>
                  <a:pt x="2044" y="345"/>
                </a:lnTo>
                <a:lnTo>
                  <a:pt x="2044" y="348"/>
                </a:lnTo>
                <a:lnTo>
                  <a:pt x="2041" y="348"/>
                </a:lnTo>
                <a:lnTo>
                  <a:pt x="2041" y="350"/>
                </a:lnTo>
                <a:lnTo>
                  <a:pt x="2039" y="350"/>
                </a:lnTo>
                <a:lnTo>
                  <a:pt x="2036" y="350"/>
                </a:lnTo>
                <a:lnTo>
                  <a:pt x="2036" y="353"/>
                </a:lnTo>
                <a:lnTo>
                  <a:pt x="2033" y="353"/>
                </a:lnTo>
                <a:lnTo>
                  <a:pt x="2033" y="350"/>
                </a:lnTo>
                <a:lnTo>
                  <a:pt x="2033" y="353"/>
                </a:lnTo>
                <a:lnTo>
                  <a:pt x="2033" y="350"/>
                </a:lnTo>
                <a:lnTo>
                  <a:pt x="2031" y="350"/>
                </a:lnTo>
                <a:lnTo>
                  <a:pt x="2031" y="348"/>
                </a:lnTo>
                <a:lnTo>
                  <a:pt x="2031" y="345"/>
                </a:lnTo>
                <a:lnTo>
                  <a:pt x="2031" y="343"/>
                </a:lnTo>
                <a:lnTo>
                  <a:pt x="2028" y="343"/>
                </a:lnTo>
                <a:lnTo>
                  <a:pt x="2028" y="340"/>
                </a:lnTo>
                <a:lnTo>
                  <a:pt x="2026" y="340"/>
                </a:lnTo>
                <a:lnTo>
                  <a:pt x="2026" y="337"/>
                </a:lnTo>
                <a:lnTo>
                  <a:pt x="2023" y="337"/>
                </a:lnTo>
                <a:lnTo>
                  <a:pt x="2020" y="337"/>
                </a:lnTo>
                <a:lnTo>
                  <a:pt x="2018" y="337"/>
                </a:lnTo>
                <a:lnTo>
                  <a:pt x="2018" y="340"/>
                </a:lnTo>
                <a:lnTo>
                  <a:pt x="2015" y="340"/>
                </a:lnTo>
                <a:lnTo>
                  <a:pt x="2015" y="337"/>
                </a:lnTo>
                <a:lnTo>
                  <a:pt x="2012" y="337"/>
                </a:lnTo>
                <a:lnTo>
                  <a:pt x="2012" y="340"/>
                </a:lnTo>
                <a:lnTo>
                  <a:pt x="2012" y="337"/>
                </a:lnTo>
                <a:lnTo>
                  <a:pt x="2012" y="340"/>
                </a:lnTo>
                <a:lnTo>
                  <a:pt x="2010" y="340"/>
                </a:lnTo>
                <a:lnTo>
                  <a:pt x="2012" y="340"/>
                </a:lnTo>
                <a:lnTo>
                  <a:pt x="2012" y="337"/>
                </a:lnTo>
                <a:lnTo>
                  <a:pt x="2010" y="337"/>
                </a:lnTo>
                <a:lnTo>
                  <a:pt x="2007" y="337"/>
                </a:lnTo>
                <a:lnTo>
                  <a:pt x="2005" y="337"/>
                </a:lnTo>
                <a:lnTo>
                  <a:pt x="2005" y="335"/>
                </a:lnTo>
                <a:lnTo>
                  <a:pt x="2002" y="335"/>
                </a:lnTo>
                <a:lnTo>
                  <a:pt x="2005" y="335"/>
                </a:lnTo>
                <a:lnTo>
                  <a:pt x="2002" y="335"/>
                </a:lnTo>
                <a:lnTo>
                  <a:pt x="2002" y="332"/>
                </a:lnTo>
                <a:lnTo>
                  <a:pt x="1999" y="332"/>
                </a:lnTo>
                <a:lnTo>
                  <a:pt x="1999" y="330"/>
                </a:lnTo>
                <a:lnTo>
                  <a:pt x="1997" y="330"/>
                </a:lnTo>
                <a:lnTo>
                  <a:pt x="1994" y="330"/>
                </a:lnTo>
                <a:lnTo>
                  <a:pt x="1994" y="327"/>
                </a:lnTo>
                <a:lnTo>
                  <a:pt x="1992" y="327"/>
                </a:lnTo>
                <a:lnTo>
                  <a:pt x="1992" y="324"/>
                </a:lnTo>
                <a:lnTo>
                  <a:pt x="1989" y="324"/>
                </a:lnTo>
                <a:lnTo>
                  <a:pt x="1989" y="322"/>
                </a:lnTo>
                <a:lnTo>
                  <a:pt x="1986" y="322"/>
                </a:lnTo>
                <a:lnTo>
                  <a:pt x="1986" y="319"/>
                </a:lnTo>
                <a:lnTo>
                  <a:pt x="1984" y="319"/>
                </a:lnTo>
                <a:lnTo>
                  <a:pt x="1981" y="319"/>
                </a:lnTo>
                <a:lnTo>
                  <a:pt x="1981" y="316"/>
                </a:lnTo>
                <a:lnTo>
                  <a:pt x="1979" y="316"/>
                </a:lnTo>
                <a:lnTo>
                  <a:pt x="1979" y="314"/>
                </a:lnTo>
                <a:lnTo>
                  <a:pt x="1976" y="314"/>
                </a:lnTo>
                <a:lnTo>
                  <a:pt x="1976" y="311"/>
                </a:lnTo>
                <a:lnTo>
                  <a:pt x="1973" y="311"/>
                </a:lnTo>
                <a:lnTo>
                  <a:pt x="1971" y="311"/>
                </a:lnTo>
                <a:lnTo>
                  <a:pt x="1971" y="309"/>
                </a:lnTo>
                <a:lnTo>
                  <a:pt x="1968" y="309"/>
                </a:lnTo>
                <a:lnTo>
                  <a:pt x="1965" y="309"/>
                </a:lnTo>
                <a:lnTo>
                  <a:pt x="1963" y="309"/>
                </a:lnTo>
                <a:lnTo>
                  <a:pt x="1963" y="306"/>
                </a:lnTo>
                <a:lnTo>
                  <a:pt x="1960" y="306"/>
                </a:lnTo>
                <a:lnTo>
                  <a:pt x="1958" y="306"/>
                </a:lnTo>
                <a:lnTo>
                  <a:pt x="1958" y="303"/>
                </a:lnTo>
                <a:lnTo>
                  <a:pt x="1955" y="303"/>
                </a:lnTo>
                <a:lnTo>
                  <a:pt x="1952" y="303"/>
                </a:lnTo>
                <a:lnTo>
                  <a:pt x="1950" y="301"/>
                </a:lnTo>
                <a:lnTo>
                  <a:pt x="1947" y="301"/>
                </a:lnTo>
                <a:lnTo>
                  <a:pt x="1945" y="301"/>
                </a:lnTo>
                <a:lnTo>
                  <a:pt x="1945" y="298"/>
                </a:lnTo>
                <a:lnTo>
                  <a:pt x="1942" y="298"/>
                </a:lnTo>
                <a:lnTo>
                  <a:pt x="1942" y="296"/>
                </a:lnTo>
                <a:lnTo>
                  <a:pt x="1945" y="296"/>
                </a:lnTo>
                <a:lnTo>
                  <a:pt x="1942" y="293"/>
                </a:lnTo>
                <a:lnTo>
                  <a:pt x="1942" y="290"/>
                </a:lnTo>
                <a:lnTo>
                  <a:pt x="1942" y="288"/>
                </a:lnTo>
                <a:lnTo>
                  <a:pt x="1942" y="285"/>
                </a:lnTo>
                <a:lnTo>
                  <a:pt x="1942" y="282"/>
                </a:lnTo>
                <a:lnTo>
                  <a:pt x="1942" y="280"/>
                </a:lnTo>
                <a:lnTo>
                  <a:pt x="1942" y="277"/>
                </a:lnTo>
                <a:lnTo>
                  <a:pt x="1939" y="277"/>
                </a:lnTo>
                <a:lnTo>
                  <a:pt x="1939" y="275"/>
                </a:lnTo>
                <a:lnTo>
                  <a:pt x="1939" y="272"/>
                </a:lnTo>
                <a:lnTo>
                  <a:pt x="1939" y="269"/>
                </a:lnTo>
                <a:lnTo>
                  <a:pt x="1939" y="267"/>
                </a:lnTo>
                <a:lnTo>
                  <a:pt x="1939" y="264"/>
                </a:lnTo>
                <a:lnTo>
                  <a:pt x="1939" y="262"/>
                </a:lnTo>
                <a:lnTo>
                  <a:pt x="1942" y="262"/>
                </a:lnTo>
                <a:lnTo>
                  <a:pt x="1942" y="259"/>
                </a:lnTo>
                <a:lnTo>
                  <a:pt x="1942" y="256"/>
                </a:lnTo>
                <a:lnTo>
                  <a:pt x="1945" y="256"/>
                </a:lnTo>
                <a:lnTo>
                  <a:pt x="1945" y="254"/>
                </a:lnTo>
                <a:lnTo>
                  <a:pt x="1947" y="254"/>
                </a:lnTo>
                <a:lnTo>
                  <a:pt x="1947" y="251"/>
                </a:lnTo>
                <a:lnTo>
                  <a:pt x="1950" y="251"/>
                </a:lnTo>
                <a:lnTo>
                  <a:pt x="1950" y="249"/>
                </a:lnTo>
                <a:lnTo>
                  <a:pt x="1950" y="246"/>
                </a:lnTo>
                <a:lnTo>
                  <a:pt x="1952" y="246"/>
                </a:lnTo>
                <a:lnTo>
                  <a:pt x="1952" y="243"/>
                </a:lnTo>
                <a:lnTo>
                  <a:pt x="1955" y="243"/>
                </a:lnTo>
                <a:lnTo>
                  <a:pt x="1958" y="243"/>
                </a:lnTo>
                <a:lnTo>
                  <a:pt x="1960" y="243"/>
                </a:lnTo>
                <a:lnTo>
                  <a:pt x="1958" y="243"/>
                </a:lnTo>
                <a:lnTo>
                  <a:pt x="1960" y="243"/>
                </a:lnTo>
                <a:lnTo>
                  <a:pt x="1960" y="246"/>
                </a:lnTo>
                <a:lnTo>
                  <a:pt x="1963" y="246"/>
                </a:lnTo>
                <a:lnTo>
                  <a:pt x="1963" y="249"/>
                </a:lnTo>
                <a:lnTo>
                  <a:pt x="1965" y="249"/>
                </a:lnTo>
                <a:lnTo>
                  <a:pt x="1968" y="251"/>
                </a:lnTo>
                <a:lnTo>
                  <a:pt x="1971" y="251"/>
                </a:lnTo>
                <a:lnTo>
                  <a:pt x="1971" y="254"/>
                </a:lnTo>
                <a:lnTo>
                  <a:pt x="1973" y="254"/>
                </a:lnTo>
                <a:lnTo>
                  <a:pt x="1976" y="254"/>
                </a:lnTo>
                <a:lnTo>
                  <a:pt x="1976" y="256"/>
                </a:lnTo>
                <a:lnTo>
                  <a:pt x="1976" y="259"/>
                </a:lnTo>
                <a:lnTo>
                  <a:pt x="1976" y="262"/>
                </a:lnTo>
                <a:lnTo>
                  <a:pt x="1976" y="264"/>
                </a:lnTo>
                <a:lnTo>
                  <a:pt x="1979" y="264"/>
                </a:lnTo>
                <a:lnTo>
                  <a:pt x="1979" y="267"/>
                </a:lnTo>
                <a:lnTo>
                  <a:pt x="1979" y="269"/>
                </a:lnTo>
                <a:lnTo>
                  <a:pt x="1981" y="269"/>
                </a:lnTo>
                <a:lnTo>
                  <a:pt x="1981" y="272"/>
                </a:lnTo>
                <a:lnTo>
                  <a:pt x="1981" y="275"/>
                </a:lnTo>
                <a:lnTo>
                  <a:pt x="1984" y="275"/>
                </a:lnTo>
                <a:lnTo>
                  <a:pt x="1986" y="275"/>
                </a:lnTo>
                <a:lnTo>
                  <a:pt x="1986" y="277"/>
                </a:lnTo>
                <a:lnTo>
                  <a:pt x="1986" y="280"/>
                </a:lnTo>
                <a:lnTo>
                  <a:pt x="1989" y="280"/>
                </a:lnTo>
                <a:lnTo>
                  <a:pt x="1989" y="282"/>
                </a:lnTo>
                <a:lnTo>
                  <a:pt x="1989" y="280"/>
                </a:lnTo>
                <a:lnTo>
                  <a:pt x="1989" y="282"/>
                </a:lnTo>
                <a:lnTo>
                  <a:pt x="1989" y="285"/>
                </a:lnTo>
                <a:lnTo>
                  <a:pt x="1992" y="285"/>
                </a:lnTo>
                <a:lnTo>
                  <a:pt x="1992" y="288"/>
                </a:lnTo>
                <a:lnTo>
                  <a:pt x="1992" y="290"/>
                </a:lnTo>
                <a:lnTo>
                  <a:pt x="1994" y="290"/>
                </a:lnTo>
                <a:lnTo>
                  <a:pt x="1994" y="293"/>
                </a:lnTo>
                <a:lnTo>
                  <a:pt x="1992" y="293"/>
                </a:lnTo>
                <a:lnTo>
                  <a:pt x="1994" y="293"/>
                </a:lnTo>
                <a:lnTo>
                  <a:pt x="1992" y="293"/>
                </a:lnTo>
                <a:lnTo>
                  <a:pt x="1992" y="296"/>
                </a:lnTo>
                <a:lnTo>
                  <a:pt x="1992" y="298"/>
                </a:lnTo>
                <a:lnTo>
                  <a:pt x="1992" y="301"/>
                </a:lnTo>
                <a:lnTo>
                  <a:pt x="1994" y="301"/>
                </a:lnTo>
                <a:lnTo>
                  <a:pt x="1997" y="301"/>
                </a:lnTo>
                <a:lnTo>
                  <a:pt x="1997" y="303"/>
                </a:lnTo>
                <a:lnTo>
                  <a:pt x="1999" y="303"/>
                </a:lnTo>
                <a:lnTo>
                  <a:pt x="2002" y="303"/>
                </a:lnTo>
                <a:lnTo>
                  <a:pt x="1999" y="303"/>
                </a:lnTo>
                <a:lnTo>
                  <a:pt x="2002" y="303"/>
                </a:lnTo>
                <a:lnTo>
                  <a:pt x="2005" y="303"/>
                </a:lnTo>
                <a:lnTo>
                  <a:pt x="2007" y="303"/>
                </a:lnTo>
                <a:lnTo>
                  <a:pt x="2007" y="301"/>
                </a:lnTo>
                <a:lnTo>
                  <a:pt x="2007" y="298"/>
                </a:lnTo>
                <a:lnTo>
                  <a:pt x="2010" y="298"/>
                </a:lnTo>
                <a:lnTo>
                  <a:pt x="2012" y="298"/>
                </a:lnTo>
                <a:lnTo>
                  <a:pt x="2015" y="298"/>
                </a:lnTo>
                <a:lnTo>
                  <a:pt x="2018" y="298"/>
                </a:lnTo>
                <a:lnTo>
                  <a:pt x="2018" y="296"/>
                </a:lnTo>
                <a:lnTo>
                  <a:pt x="2020" y="293"/>
                </a:lnTo>
                <a:lnTo>
                  <a:pt x="2020" y="290"/>
                </a:lnTo>
                <a:lnTo>
                  <a:pt x="2023" y="290"/>
                </a:lnTo>
                <a:lnTo>
                  <a:pt x="2023" y="288"/>
                </a:lnTo>
                <a:lnTo>
                  <a:pt x="2026" y="288"/>
                </a:lnTo>
                <a:lnTo>
                  <a:pt x="2026" y="285"/>
                </a:lnTo>
                <a:lnTo>
                  <a:pt x="2028" y="285"/>
                </a:lnTo>
                <a:lnTo>
                  <a:pt x="2028" y="282"/>
                </a:lnTo>
                <a:lnTo>
                  <a:pt x="2028" y="280"/>
                </a:lnTo>
                <a:lnTo>
                  <a:pt x="2028" y="277"/>
                </a:lnTo>
                <a:lnTo>
                  <a:pt x="2031" y="277"/>
                </a:lnTo>
                <a:lnTo>
                  <a:pt x="2031" y="275"/>
                </a:lnTo>
                <a:lnTo>
                  <a:pt x="2033" y="275"/>
                </a:lnTo>
                <a:lnTo>
                  <a:pt x="2033" y="272"/>
                </a:lnTo>
                <a:lnTo>
                  <a:pt x="2033" y="269"/>
                </a:lnTo>
                <a:lnTo>
                  <a:pt x="2036" y="269"/>
                </a:lnTo>
                <a:lnTo>
                  <a:pt x="2036" y="267"/>
                </a:lnTo>
                <a:lnTo>
                  <a:pt x="2033" y="267"/>
                </a:lnTo>
                <a:lnTo>
                  <a:pt x="2033" y="264"/>
                </a:lnTo>
                <a:lnTo>
                  <a:pt x="2031" y="264"/>
                </a:lnTo>
                <a:lnTo>
                  <a:pt x="2031" y="262"/>
                </a:lnTo>
                <a:lnTo>
                  <a:pt x="2028" y="262"/>
                </a:lnTo>
                <a:lnTo>
                  <a:pt x="2028" y="259"/>
                </a:lnTo>
                <a:lnTo>
                  <a:pt x="2031" y="259"/>
                </a:lnTo>
                <a:lnTo>
                  <a:pt x="2031" y="256"/>
                </a:lnTo>
                <a:lnTo>
                  <a:pt x="2028" y="256"/>
                </a:lnTo>
                <a:lnTo>
                  <a:pt x="2028" y="254"/>
                </a:lnTo>
                <a:lnTo>
                  <a:pt x="2028" y="251"/>
                </a:lnTo>
                <a:lnTo>
                  <a:pt x="2026" y="251"/>
                </a:lnTo>
                <a:lnTo>
                  <a:pt x="2026" y="249"/>
                </a:lnTo>
                <a:lnTo>
                  <a:pt x="2026" y="246"/>
                </a:lnTo>
                <a:lnTo>
                  <a:pt x="2026" y="243"/>
                </a:lnTo>
                <a:lnTo>
                  <a:pt x="2028" y="243"/>
                </a:lnTo>
                <a:lnTo>
                  <a:pt x="2028" y="241"/>
                </a:lnTo>
                <a:lnTo>
                  <a:pt x="2028" y="238"/>
                </a:lnTo>
                <a:lnTo>
                  <a:pt x="2028" y="235"/>
                </a:lnTo>
                <a:lnTo>
                  <a:pt x="2028" y="233"/>
                </a:lnTo>
                <a:lnTo>
                  <a:pt x="2028" y="230"/>
                </a:lnTo>
                <a:lnTo>
                  <a:pt x="2028" y="228"/>
                </a:lnTo>
                <a:lnTo>
                  <a:pt x="2028" y="225"/>
                </a:lnTo>
                <a:lnTo>
                  <a:pt x="2031" y="225"/>
                </a:lnTo>
                <a:lnTo>
                  <a:pt x="2031" y="222"/>
                </a:lnTo>
                <a:lnTo>
                  <a:pt x="2031" y="225"/>
                </a:lnTo>
                <a:lnTo>
                  <a:pt x="2031" y="222"/>
                </a:lnTo>
                <a:lnTo>
                  <a:pt x="2033" y="222"/>
                </a:lnTo>
                <a:lnTo>
                  <a:pt x="2033" y="225"/>
                </a:lnTo>
                <a:lnTo>
                  <a:pt x="2033" y="222"/>
                </a:lnTo>
                <a:lnTo>
                  <a:pt x="2036" y="222"/>
                </a:lnTo>
                <a:lnTo>
                  <a:pt x="2036" y="220"/>
                </a:lnTo>
                <a:lnTo>
                  <a:pt x="2039" y="220"/>
                </a:lnTo>
                <a:lnTo>
                  <a:pt x="2041" y="220"/>
                </a:lnTo>
                <a:lnTo>
                  <a:pt x="2044" y="220"/>
                </a:lnTo>
                <a:close/>
                <a:moveTo>
                  <a:pt x="1595" y="209"/>
                </a:moveTo>
                <a:lnTo>
                  <a:pt x="1597" y="209"/>
                </a:lnTo>
                <a:lnTo>
                  <a:pt x="1597" y="212"/>
                </a:lnTo>
                <a:lnTo>
                  <a:pt x="1597" y="209"/>
                </a:lnTo>
                <a:lnTo>
                  <a:pt x="1597" y="212"/>
                </a:lnTo>
                <a:lnTo>
                  <a:pt x="1600" y="212"/>
                </a:lnTo>
                <a:lnTo>
                  <a:pt x="1600" y="215"/>
                </a:lnTo>
                <a:lnTo>
                  <a:pt x="1600" y="217"/>
                </a:lnTo>
                <a:lnTo>
                  <a:pt x="1597" y="217"/>
                </a:lnTo>
                <a:lnTo>
                  <a:pt x="1597" y="215"/>
                </a:lnTo>
                <a:lnTo>
                  <a:pt x="1595" y="215"/>
                </a:lnTo>
                <a:lnTo>
                  <a:pt x="1595" y="212"/>
                </a:lnTo>
                <a:lnTo>
                  <a:pt x="1595" y="209"/>
                </a:lnTo>
                <a:close/>
                <a:moveTo>
                  <a:pt x="1937" y="181"/>
                </a:moveTo>
                <a:lnTo>
                  <a:pt x="1939" y="181"/>
                </a:lnTo>
                <a:lnTo>
                  <a:pt x="1942" y="181"/>
                </a:lnTo>
                <a:lnTo>
                  <a:pt x="1945" y="181"/>
                </a:lnTo>
                <a:lnTo>
                  <a:pt x="1947" y="181"/>
                </a:lnTo>
                <a:lnTo>
                  <a:pt x="1947" y="183"/>
                </a:lnTo>
                <a:lnTo>
                  <a:pt x="1947" y="181"/>
                </a:lnTo>
                <a:lnTo>
                  <a:pt x="1947" y="183"/>
                </a:lnTo>
                <a:lnTo>
                  <a:pt x="1950" y="183"/>
                </a:lnTo>
                <a:lnTo>
                  <a:pt x="1950" y="186"/>
                </a:lnTo>
                <a:lnTo>
                  <a:pt x="1952" y="186"/>
                </a:lnTo>
                <a:lnTo>
                  <a:pt x="1952" y="188"/>
                </a:lnTo>
                <a:lnTo>
                  <a:pt x="1955" y="188"/>
                </a:lnTo>
                <a:lnTo>
                  <a:pt x="1955" y="191"/>
                </a:lnTo>
                <a:lnTo>
                  <a:pt x="1958" y="191"/>
                </a:lnTo>
                <a:lnTo>
                  <a:pt x="1958" y="194"/>
                </a:lnTo>
                <a:lnTo>
                  <a:pt x="1955" y="194"/>
                </a:lnTo>
                <a:lnTo>
                  <a:pt x="1955" y="196"/>
                </a:lnTo>
                <a:lnTo>
                  <a:pt x="1952" y="196"/>
                </a:lnTo>
                <a:lnTo>
                  <a:pt x="1952" y="199"/>
                </a:lnTo>
                <a:lnTo>
                  <a:pt x="1952" y="202"/>
                </a:lnTo>
                <a:lnTo>
                  <a:pt x="1950" y="202"/>
                </a:lnTo>
                <a:lnTo>
                  <a:pt x="1950" y="204"/>
                </a:lnTo>
                <a:lnTo>
                  <a:pt x="1947" y="204"/>
                </a:lnTo>
                <a:lnTo>
                  <a:pt x="1947" y="207"/>
                </a:lnTo>
                <a:lnTo>
                  <a:pt x="1945" y="207"/>
                </a:lnTo>
                <a:lnTo>
                  <a:pt x="1945" y="209"/>
                </a:lnTo>
                <a:lnTo>
                  <a:pt x="1942" y="209"/>
                </a:lnTo>
                <a:lnTo>
                  <a:pt x="1942" y="212"/>
                </a:lnTo>
                <a:lnTo>
                  <a:pt x="1939" y="212"/>
                </a:lnTo>
                <a:lnTo>
                  <a:pt x="1939" y="215"/>
                </a:lnTo>
                <a:lnTo>
                  <a:pt x="1939" y="212"/>
                </a:lnTo>
                <a:lnTo>
                  <a:pt x="1939" y="215"/>
                </a:lnTo>
                <a:lnTo>
                  <a:pt x="1937" y="215"/>
                </a:lnTo>
                <a:lnTo>
                  <a:pt x="1934" y="215"/>
                </a:lnTo>
                <a:lnTo>
                  <a:pt x="1934" y="217"/>
                </a:lnTo>
                <a:lnTo>
                  <a:pt x="1932" y="217"/>
                </a:lnTo>
                <a:lnTo>
                  <a:pt x="1932" y="220"/>
                </a:lnTo>
                <a:lnTo>
                  <a:pt x="1929" y="220"/>
                </a:lnTo>
                <a:lnTo>
                  <a:pt x="1926" y="220"/>
                </a:lnTo>
                <a:lnTo>
                  <a:pt x="1926" y="222"/>
                </a:lnTo>
                <a:lnTo>
                  <a:pt x="1924" y="220"/>
                </a:lnTo>
                <a:lnTo>
                  <a:pt x="1924" y="222"/>
                </a:lnTo>
                <a:lnTo>
                  <a:pt x="1924" y="225"/>
                </a:lnTo>
                <a:lnTo>
                  <a:pt x="1924" y="222"/>
                </a:lnTo>
                <a:lnTo>
                  <a:pt x="1921" y="222"/>
                </a:lnTo>
                <a:lnTo>
                  <a:pt x="1924" y="225"/>
                </a:lnTo>
                <a:lnTo>
                  <a:pt x="1921" y="225"/>
                </a:lnTo>
                <a:lnTo>
                  <a:pt x="1921" y="222"/>
                </a:lnTo>
                <a:lnTo>
                  <a:pt x="1919" y="222"/>
                </a:lnTo>
                <a:lnTo>
                  <a:pt x="1919" y="220"/>
                </a:lnTo>
                <a:lnTo>
                  <a:pt x="1919" y="217"/>
                </a:lnTo>
                <a:lnTo>
                  <a:pt x="1921" y="217"/>
                </a:lnTo>
                <a:lnTo>
                  <a:pt x="1919" y="217"/>
                </a:lnTo>
                <a:lnTo>
                  <a:pt x="1919" y="215"/>
                </a:lnTo>
                <a:lnTo>
                  <a:pt x="1919" y="212"/>
                </a:lnTo>
                <a:lnTo>
                  <a:pt x="1919" y="209"/>
                </a:lnTo>
                <a:lnTo>
                  <a:pt x="1919" y="207"/>
                </a:lnTo>
                <a:lnTo>
                  <a:pt x="1919" y="204"/>
                </a:lnTo>
                <a:lnTo>
                  <a:pt x="1919" y="202"/>
                </a:lnTo>
                <a:lnTo>
                  <a:pt x="1919" y="199"/>
                </a:lnTo>
                <a:lnTo>
                  <a:pt x="1919" y="196"/>
                </a:lnTo>
                <a:lnTo>
                  <a:pt x="1919" y="194"/>
                </a:lnTo>
                <a:lnTo>
                  <a:pt x="1919" y="191"/>
                </a:lnTo>
                <a:lnTo>
                  <a:pt x="1921" y="191"/>
                </a:lnTo>
                <a:lnTo>
                  <a:pt x="1924" y="191"/>
                </a:lnTo>
                <a:lnTo>
                  <a:pt x="1924" y="188"/>
                </a:lnTo>
                <a:lnTo>
                  <a:pt x="1924" y="186"/>
                </a:lnTo>
                <a:lnTo>
                  <a:pt x="1926" y="186"/>
                </a:lnTo>
                <a:lnTo>
                  <a:pt x="1929" y="186"/>
                </a:lnTo>
                <a:lnTo>
                  <a:pt x="1932" y="186"/>
                </a:lnTo>
                <a:lnTo>
                  <a:pt x="1932" y="183"/>
                </a:lnTo>
                <a:lnTo>
                  <a:pt x="1934" y="183"/>
                </a:lnTo>
                <a:lnTo>
                  <a:pt x="1934" y="181"/>
                </a:lnTo>
                <a:lnTo>
                  <a:pt x="1937" y="181"/>
                </a:lnTo>
                <a:close/>
                <a:moveTo>
                  <a:pt x="1193" y="188"/>
                </a:moveTo>
                <a:lnTo>
                  <a:pt x="1190" y="188"/>
                </a:lnTo>
                <a:lnTo>
                  <a:pt x="1188" y="188"/>
                </a:lnTo>
                <a:lnTo>
                  <a:pt x="1190" y="188"/>
                </a:lnTo>
                <a:lnTo>
                  <a:pt x="1193" y="188"/>
                </a:lnTo>
                <a:lnTo>
                  <a:pt x="1193" y="186"/>
                </a:lnTo>
                <a:lnTo>
                  <a:pt x="1193" y="183"/>
                </a:lnTo>
                <a:lnTo>
                  <a:pt x="1195" y="183"/>
                </a:lnTo>
                <a:lnTo>
                  <a:pt x="1198" y="183"/>
                </a:lnTo>
                <a:lnTo>
                  <a:pt x="1198" y="181"/>
                </a:lnTo>
                <a:lnTo>
                  <a:pt x="1198" y="178"/>
                </a:lnTo>
                <a:lnTo>
                  <a:pt x="1198" y="181"/>
                </a:lnTo>
                <a:lnTo>
                  <a:pt x="1198" y="183"/>
                </a:lnTo>
                <a:lnTo>
                  <a:pt x="1195" y="183"/>
                </a:lnTo>
                <a:lnTo>
                  <a:pt x="1195" y="186"/>
                </a:lnTo>
                <a:lnTo>
                  <a:pt x="1193" y="186"/>
                </a:lnTo>
                <a:lnTo>
                  <a:pt x="1193" y="188"/>
                </a:lnTo>
                <a:close/>
                <a:moveTo>
                  <a:pt x="1973" y="178"/>
                </a:moveTo>
                <a:lnTo>
                  <a:pt x="1973" y="181"/>
                </a:lnTo>
                <a:lnTo>
                  <a:pt x="1976" y="181"/>
                </a:lnTo>
                <a:lnTo>
                  <a:pt x="1973" y="181"/>
                </a:lnTo>
                <a:lnTo>
                  <a:pt x="1973" y="183"/>
                </a:lnTo>
                <a:lnTo>
                  <a:pt x="1971" y="183"/>
                </a:lnTo>
                <a:lnTo>
                  <a:pt x="1973" y="183"/>
                </a:lnTo>
                <a:lnTo>
                  <a:pt x="1971" y="183"/>
                </a:lnTo>
                <a:lnTo>
                  <a:pt x="1971" y="181"/>
                </a:lnTo>
                <a:lnTo>
                  <a:pt x="1971" y="178"/>
                </a:lnTo>
                <a:lnTo>
                  <a:pt x="1973" y="178"/>
                </a:lnTo>
                <a:close/>
                <a:moveTo>
                  <a:pt x="1584" y="175"/>
                </a:moveTo>
                <a:lnTo>
                  <a:pt x="1584" y="178"/>
                </a:lnTo>
                <a:lnTo>
                  <a:pt x="1587" y="178"/>
                </a:lnTo>
                <a:lnTo>
                  <a:pt x="1587" y="181"/>
                </a:lnTo>
                <a:lnTo>
                  <a:pt x="1587" y="183"/>
                </a:lnTo>
                <a:lnTo>
                  <a:pt x="1584" y="183"/>
                </a:lnTo>
                <a:lnTo>
                  <a:pt x="1582" y="183"/>
                </a:lnTo>
                <a:lnTo>
                  <a:pt x="1582" y="181"/>
                </a:lnTo>
                <a:lnTo>
                  <a:pt x="1579" y="181"/>
                </a:lnTo>
                <a:lnTo>
                  <a:pt x="1579" y="178"/>
                </a:lnTo>
                <a:lnTo>
                  <a:pt x="1577" y="178"/>
                </a:lnTo>
                <a:lnTo>
                  <a:pt x="1579" y="178"/>
                </a:lnTo>
                <a:lnTo>
                  <a:pt x="1582" y="178"/>
                </a:lnTo>
                <a:lnTo>
                  <a:pt x="1584" y="175"/>
                </a:lnTo>
                <a:close/>
                <a:moveTo>
                  <a:pt x="2130" y="175"/>
                </a:moveTo>
                <a:lnTo>
                  <a:pt x="2133" y="175"/>
                </a:lnTo>
                <a:lnTo>
                  <a:pt x="2133" y="178"/>
                </a:lnTo>
                <a:lnTo>
                  <a:pt x="2135" y="178"/>
                </a:lnTo>
                <a:lnTo>
                  <a:pt x="2138" y="178"/>
                </a:lnTo>
                <a:lnTo>
                  <a:pt x="2138" y="181"/>
                </a:lnTo>
                <a:lnTo>
                  <a:pt x="2138" y="183"/>
                </a:lnTo>
                <a:lnTo>
                  <a:pt x="2138" y="186"/>
                </a:lnTo>
                <a:lnTo>
                  <a:pt x="2140" y="186"/>
                </a:lnTo>
                <a:lnTo>
                  <a:pt x="2138" y="186"/>
                </a:lnTo>
                <a:lnTo>
                  <a:pt x="2140" y="186"/>
                </a:lnTo>
                <a:lnTo>
                  <a:pt x="2138" y="186"/>
                </a:lnTo>
                <a:lnTo>
                  <a:pt x="2140" y="186"/>
                </a:lnTo>
                <a:lnTo>
                  <a:pt x="2140" y="188"/>
                </a:lnTo>
                <a:lnTo>
                  <a:pt x="2140" y="191"/>
                </a:lnTo>
                <a:lnTo>
                  <a:pt x="2138" y="191"/>
                </a:lnTo>
                <a:lnTo>
                  <a:pt x="2138" y="194"/>
                </a:lnTo>
                <a:lnTo>
                  <a:pt x="2138" y="196"/>
                </a:lnTo>
                <a:lnTo>
                  <a:pt x="2138" y="199"/>
                </a:lnTo>
                <a:lnTo>
                  <a:pt x="2138" y="202"/>
                </a:lnTo>
                <a:lnTo>
                  <a:pt x="2135" y="202"/>
                </a:lnTo>
                <a:lnTo>
                  <a:pt x="2135" y="199"/>
                </a:lnTo>
                <a:lnTo>
                  <a:pt x="2133" y="199"/>
                </a:lnTo>
                <a:lnTo>
                  <a:pt x="2133" y="196"/>
                </a:lnTo>
                <a:lnTo>
                  <a:pt x="2130" y="196"/>
                </a:lnTo>
                <a:lnTo>
                  <a:pt x="2130" y="194"/>
                </a:lnTo>
                <a:lnTo>
                  <a:pt x="2127" y="194"/>
                </a:lnTo>
                <a:lnTo>
                  <a:pt x="2127" y="191"/>
                </a:lnTo>
                <a:lnTo>
                  <a:pt x="2125" y="191"/>
                </a:lnTo>
                <a:lnTo>
                  <a:pt x="2125" y="188"/>
                </a:lnTo>
                <a:lnTo>
                  <a:pt x="2122" y="188"/>
                </a:lnTo>
                <a:lnTo>
                  <a:pt x="2122" y="186"/>
                </a:lnTo>
                <a:lnTo>
                  <a:pt x="2122" y="183"/>
                </a:lnTo>
                <a:lnTo>
                  <a:pt x="2119" y="183"/>
                </a:lnTo>
                <a:lnTo>
                  <a:pt x="2119" y="181"/>
                </a:lnTo>
                <a:lnTo>
                  <a:pt x="2122" y="181"/>
                </a:lnTo>
                <a:lnTo>
                  <a:pt x="2122" y="178"/>
                </a:lnTo>
                <a:lnTo>
                  <a:pt x="2125" y="178"/>
                </a:lnTo>
                <a:lnTo>
                  <a:pt x="2127" y="178"/>
                </a:lnTo>
                <a:lnTo>
                  <a:pt x="2127" y="175"/>
                </a:lnTo>
                <a:lnTo>
                  <a:pt x="2130" y="175"/>
                </a:lnTo>
                <a:close/>
                <a:moveTo>
                  <a:pt x="1222" y="168"/>
                </a:moveTo>
                <a:lnTo>
                  <a:pt x="1219" y="168"/>
                </a:lnTo>
                <a:lnTo>
                  <a:pt x="1219" y="170"/>
                </a:lnTo>
                <a:lnTo>
                  <a:pt x="1216" y="170"/>
                </a:lnTo>
                <a:lnTo>
                  <a:pt x="1214" y="173"/>
                </a:lnTo>
                <a:lnTo>
                  <a:pt x="1211" y="173"/>
                </a:lnTo>
                <a:lnTo>
                  <a:pt x="1211" y="170"/>
                </a:lnTo>
                <a:lnTo>
                  <a:pt x="1214" y="168"/>
                </a:lnTo>
                <a:lnTo>
                  <a:pt x="1216" y="168"/>
                </a:lnTo>
                <a:lnTo>
                  <a:pt x="1219" y="168"/>
                </a:lnTo>
                <a:lnTo>
                  <a:pt x="1222" y="168"/>
                </a:lnTo>
                <a:lnTo>
                  <a:pt x="1222" y="165"/>
                </a:lnTo>
                <a:lnTo>
                  <a:pt x="1222" y="162"/>
                </a:lnTo>
                <a:lnTo>
                  <a:pt x="1222" y="165"/>
                </a:lnTo>
                <a:lnTo>
                  <a:pt x="1224" y="165"/>
                </a:lnTo>
                <a:lnTo>
                  <a:pt x="1222" y="168"/>
                </a:lnTo>
                <a:close/>
                <a:moveTo>
                  <a:pt x="1235" y="168"/>
                </a:moveTo>
                <a:lnTo>
                  <a:pt x="1235" y="165"/>
                </a:lnTo>
                <a:lnTo>
                  <a:pt x="1237" y="165"/>
                </a:lnTo>
                <a:lnTo>
                  <a:pt x="1237" y="168"/>
                </a:lnTo>
                <a:lnTo>
                  <a:pt x="1235" y="168"/>
                </a:lnTo>
                <a:lnTo>
                  <a:pt x="1232" y="168"/>
                </a:lnTo>
                <a:lnTo>
                  <a:pt x="1232" y="165"/>
                </a:lnTo>
                <a:lnTo>
                  <a:pt x="1232" y="162"/>
                </a:lnTo>
                <a:lnTo>
                  <a:pt x="1229" y="162"/>
                </a:lnTo>
                <a:lnTo>
                  <a:pt x="1229" y="160"/>
                </a:lnTo>
                <a:lnTo>
                  <a:pt x="1232" y="162"/>
                </a:lnTo>
                <a:lnTo>
                  <a:pt x="1232" y="165"/>
                </a:lnTo>
                <a:lnTo>
                  <a:pt x="1235" y="165"/>
                </a:lnTo>
                <a:lnTo>
                  <a:pt x="1235" y="168"/>
                </a:lnTo>
                <a:close/>
                <a:moveTo>
                  <a:pt x="1550" y="139"/>
                </a:moveTo>
                <a:lnTo>
                  <a:pt x="1553" y="139"/>
                </a:lnTo>
                <a:lnTo>
                  <a:pt x="1553" y="141"/>
                </a:lnTo>
                <a:lnTo>
                  <a:pt x="1553" y="144"/>
                </a:lnTo>
                <a:lnTo>
                  <a:pt x="1553" y="147"/>
                </a:lnTo>
                <a:lnTo>
                  <a:pt x="1550" y="147"/>
                </a:lnTo>
                <a:lnTo>
                  <a:pt x="1550" y="149"/>
                </a:lnTo>
                <a:lnTo>
                  <a:pt x="1548" y="149"/>
                </a:lnTo>
                <a:lnTo>
                  <a:pt x="1548" y="152"/>
                </a:lnTo>
                <a:lnTo>
                  <a:pt x="1545" y="152"/>
                </a:lnTo>
                <a:lnTo>
                  <a:pt x="1545" y="155"/>
                </a:lnTo>
                <a:lnTo>
                  <a:pt x="1543" y="155"/>
                </a:lnTo>
                <a:lnTo>
                  <a:pt x="1540" y="155"/>
                </a:lnTo>
                <a:lnTo>
                  <a:pt x="1537" y="155"/>
                </a:lnTo>
                <a:lnTo>
                  <a:pt x="1535" y="155"/>
                </a:lnTo>
                <a:lnTo>
                  <a:pt x="1532" y="155"/>
                </a:lnTo>
                <a:lnTo>
                  <a:pt x="1532" y="157"/>
                </a:lnTo>
                <a:lnTo>
                  <a:pt x="1530" y="157"/>
                </a:lnTo>
                <a:lnTo>
                  <a:pt x="1530" y="155"/>
                </a:lnTo>
                <a:lnTo>
                  <a:pt x="1527" y="155"/>
                </a:lnTo>
                <a:lnTo>
                  <a:pt x="1524" y="155"/>
                </a:lnTo>
                <a:lnTo>
                  <a:pt x="1524" y="152"/>
                </a:lnTo>
                <a:lnTo>
                  <a:pt x="1527" y="149"/>
                </a:lnTo>
                <a:lnTo>
                  <a:pt x="1527" y="147"/>
                </a:lnTo>
                <a:lnTo>
                  <a:pt x="1530" y="147"/>
                </a:lnTo>
                <a:lnTo>
                  <a:pt x="1530" y="144"/>
                </a:lnTo>
                <a:lnTo>
                  <a:pt x="1532" y="144"/>
                </a:lnTo>
                <a:lnTo>
                  <a:pt x="1532" y="147"/>
                </a:lnTo>
                <a:lnTo>
                  <a:pt x="1532" y="149"/>
                </a:lnTo>
                <a:lnTo>
                  <a:pt x="1530" y="149"/>
                </a:lnTo>
                <a:lnTo>
                  <a:pt x="1530" y="152"/>
                </a:lnTo>
                <a:lnTo>
                  <a:pt x="1532" y="152"/>
                </a:lnTo>
                <a:lnTo>
                  <a:pt x="1535" y="152"/>
                </a:lnTo>
                <a:lnTo>
                  <a:pt x="1535" y="149"/>
                </a:lnTo>
                <a:lnTo>
                  <a:pt x="1537" y="149"/>
                </a:lnTo>
                <a:lnTo>
                  <a:pt x="1537" y="147"/>
                </a:lnTo>
                <a:lnTo>
                  <a:pt x="1537" y="144"/>
                </a:lnTo>
                <a:lnTo>
                  <a:pt x="1537" y="141"/>
                </a:lnTo>
                <a:lnTo>
                  <a:pt x="1540" y="141"/>
                </a:lnTo>
                <a:lnTo>
                  <a:pt x="1543" y="141"/>
                </a:lnTo>
                <a:lnTo>
                  <a:pt x="1543" y="139"/>
                </a:lnTo>
                <a:lnTo>
                  <a:pt x="1545" y="139"/>
                </a:lnTo>
                <a:lnTo>
                  <a:pt x="1548" y="139"/>
                </a:lnTo>
                <a:lnTo>
                  <a:pt x="1548" y="136"/>
                </a:lnTo>
                <a:lnTo>
                  <a:pt x="1550" y="139"/>
                </a:lnTo>
                <a:close/>
                <a:moveTo>
                  <a:pt x="1389" y="107"/>
                </a:moveTo>
                <a:lnTo>
                  <a:pt x="1391" y="107"/>
                </a:lnTo>
                <a:lnTo>
                  <a:pt x="1391" y="110"/>
                </a:lnTo>
                <a:lnTo>
                  <a:pt x="1391" y="113"/>
                </a:lnTo>
                <a:lnTo>
                  <a:pt x="1391" y="115"/>
                </a:lnTo>
                <a:lnTo>
                  <a:pt x="1389" y="115"/>
                </a:lnTo>
                <a:lnTo>
                  <a:pt x="1389" y="113"/>
                </a:lnTo>
                <a:lnTo>
                  <a:pt x="1389" y="110"/>
                </a:lnTo>
                <a:lnTo>
                  <a:pt x="1389" y="107"/>
                </a:lnTo>
                <a:lnTo>
                  <a:pt x="1389" y="105"/>
                </a:lnTo>
                <a:lnTo>
                  <a:pt x="1389" y="107"/>
                </a:lnTo>
                <a:close/>
                <a:moveTo>
                  <a:pt x="1558" y="92"/>
                </a:moveTo>
                <a:lnTo>
                  <a:pt x="1558" y="94"/>
                </a:lnTo>
                <a:lnTo>
                  <a:pt x="1556" y="94"/>
                </a:lnTo>
                <a:lnTo>
                  <a:pt x="1553" y="94"/>
                </a:lnTo>
                <a:lnTo>
                  <a:pt x="1550" y="94"/>
                </a:lnTo>
                <a:lnTo>
                  <a:pt x="1548" y="94"/>
                </a:lnTo>
                <a:lnTo>
                  <a:pt x="1545" y="94"/>
                </a:lnTo>
                <a:lnTo>
                  <a:pt x="1543" y="94"/>
                </a:lnTo>
                <a:lnTo>
                  <a:pt x="1543" y="97"/>
                </a:lnTo>
                <a:lnTo>
                  <a:pt x="1543" y="94"/>
                </a:lnTo>
                <a:lnTo>
                  <a:pt x="1540" y="94"/>
                </a:lnTo>
                <a:lnTo>
                  <a:pt x="1540" y="92"/>
                </a:lnTo>
                <a:lnTo>
                  <a:pt x="1543" y="92"/>
                </a:lnTo>
                <a:lnTo>
                  <a:pt x="1545" y="92"/>
                </a:lnTo>
                <a:lnTo>
                  <a:pt x="1548" y="92"/>
                </a:lnTo>
                <a:lnTo>
                  <a:pt x="1550" y="92"/>
                </a:lnTo>
                <a:lnTo>
                  <a:pt x="1553" y="89"/>
                </a:lnTo>
                <a:lnTo>
                  <a:pt x="1556" y="89"/>
                </a:lnTo>
                <a:lnTo>
                  <a:pt x="1558" y="92"/>
                </a:lnTo>
                <a:close/>
                <a:moveTo>
                  <a:pt x="1577" y="84"/>
                </a:moveTo>
                <a:lnTo>
                  <a:pt x="1579" y="84"/>
                </a:lnTo>
                <a:lnTo>
                  <a:pt x="1577" y="84"/>
                </a:lnTo>
                <a:lnTo>
                  <a:pt x="1579" y="84"/>
                </a:lnTo>
                <a:lnTo>
                  <a:pt x="1579" y="87"/>
                </a:lnTo>
                <a:lnTo>
                  <a:pt x="1577" y="87"/>
                </a:lnTo>
                <a:lnTo>
                  <a:pt x="1574" y="87"/>
                </a:lnTo>
                <a:lnTo>
                  <a:pt x="1574" y="84"/>
                </a:lnTo>
                <a:lnTo>
                  <a:pt x="1577" y="84"/>
                </a:lnTo>
                <a:close/>
                <a:moveTo>
                  <a:pt x="1603" y="74"/>
                </a:moveTo>
                <a:lnTo>
                  <a:pt x="1605" y="74"/>
                </a:lnTo>
                <a:lnTo>
                  <a:pt x="1605" y="76"/>
                </a:lnTo>
                <a:lnTo>
                  <a:pt x="1605" y="79"/>
                </a:lnTo>
                <a:lnTo>
                  <a:pt x="1608" y="79"/>
                </a:lnTo>
                <a:lnTo>
                  <a:pt x="1608" y="81"/>
                </a:lnTo>
                <a:lnTo>
                  <a:pt x="1611" y="81"/>
                </a:lnTo>
                <a:lnTo>
                  <a:pt x="1611" y="84"/>
                </a:lnTo>
                <a:lnTo>
                  <a:pt x="1613" y="84"/>
                </a:lnTo>
                <a:lnTo>
                  <a:pt x="1613" y="87"/>
                </a:lnTo>
                <a:lnTo>
                  <a:pt x="1616" y="87"/>
                </a:lnTo>
                <a:lnTo>
                  <a:pt x="1616" y="89"/>
                </a:lnTo>
                <a:lnTo>
                  <a:pt x="1618" y="89"/>
                </a:lnTo>
                <a:lnTo>
                  <a:pt x="1618" y="92"/>
                </a:lnTo>
                <a:lnTo>
                  <a:pt x="1621" y="92"/>
                </a:lnTo>
                <a:lnTo>
                  <a:pt x="1621" y="94"/>
                </a:lnTo>
                <a:lnTo>
                  <a:pt x="1624" y="94"/>
                </a:lnTo>
                <a:lnTo>
                  <a:pt x="1626" y="94"/>
                </a:lnTo>
                <a:lnTo>
                  <a:pt x="1626" y="97"/>
                </a:lnTo>
                <a:lnTo>
                  <a:pt x="1629" y="97"/>
                </a:lnTo>
                <a:lnTo>
                  <a:pt x="1629" y="100"/>
                </a:lnTo>
                <a:lnTo>
                  <a:pt x="1629" y="102"/>
                </a:lnTo>
                <a:lnTo>
                  <a:pt x="1629" y="105"/>
                </a:lnTo>
                <a:lnTo>
                  <a:pt x="1626" y="105"/>
                </a:lnTo>
                <a:lnTo>
                  <a:pt x="1626" y="107"/>
                </a:lnTo>
                <a:lnTo>
                  <a:pt x="1626" y="110"/>
                </a:lnTo>
                <a:lnTo>
                  <a:pt x="1624" y="110"/>
                </a:lnTo>
                <a:lnTo>
                  <a:pt x="1621" y="110"/>
                </a:lnTo>
                <a:lnTo>
                  <a:pt x="1621" y="107"/>
                </a:lnTo>
                <a:lnTo>
                  <a:pt x="1621" y="105"/>
                </a:lnTo>
                <a:lnTo>
                  <a:pt x="1618" y="105"/>
                </a:lnTo>
                <a:lnTo>
                  <a:pt x="1618" y="102"/>
                </a:lnTo>
                <a:lnTo>
                  <a:pt x="1618" y="105"/>
                </a:lnTo>
                <a:lnTo>
                  <a:pt x="1621" y="105"/>
                </a:lnTo>
                <a:lnTo>
                  <a:pt x="1621" y="102"/>
                </a:lnTo>
                <a:lnTo>
                  <a:pt x="1621" y="100"/>
                </a:lnTo>
                <a:lnTo>
                  <a:pt x="1621" y="97"/>
                </a:lnTo>
                <a:lnTo>
                  <a:pt x="1618" y="97"/>
                </a:lnTo>
                <a:lnTo>
                  <a:pt x="1616" y="97"/>
                </a:lnTo>
                <a:lnTo>
                  <a:pt x="1613" y="97"/>
                </a:lnTo>
                <a:lnTo>
                  <a:pt x="1611" y="97"/>
                </a:lnTo>
                <a:lnTo>
                  <a:pt x="1611" y="94"/>
                </a:lnTo>
                <a:lnTo>
                  <a:pt x="1608" y="94"/>
                </a:lnTo>
                <a:lnTo>
                  <a:pt x="1608" y="92"/>
                </a:lnTo>
                <a:lnTo>
                  <a:pt x="1608" y="89"/>
                </a:lnTo>
                <a:lnTo>
                  <a:pt x="1608" y="87"/>
                </a:lnTo>
                <a:lnTo>
                  <a:pt x="1605" y="87"/>
                </a:lnTo>
                <a:lnTo>
                  <a:pt x="1605" y="84"/>
                </a:lnTo>
                <a:lnTo>
                  <a:pt x="1605" y="81"/>
                </a:lnTo>
                <a:lnTo>
                  <a:pt x="1605" y="79"/>
                </a:lnTo>
                <a:lnTo>
                  <a:pt x="1603" y="79"/>
                </a:lnTo>
                <a:lnTo>
                  <a:pt x="1605" y="79"/>
                </a:lnTo>
                <a:lnTo>
                  <a:pt x="1603" y="79"/>
                </a:lnTo>
                <a:lnTo>
                  <a:pt x="1603" y="76"/>
                </a:lnTo>
                <a:lnTo>
                  <a:pt x="1600" y="76"/>
                </a:lnTo>
                <a:lnTo>
                  <a:pt x="1603" y="76"/>
                </a:lnTo>
                <a:lnTo>
                  <a:pt x="1603" y="74"/>
                </a:lnTo>
                <a:close/>
                <a:moveTo>
                  <a:pt x="1804" y="60"/>
                </a:moveTo>
                <a:lnTo>
                  <a:pt x="1806" y="60"/>
                </a:lnTo>
                <a:lnTo>
                  <a:pt x="1809" y="63"/>
                </a:lnTo>
                <a:lnTo>
                  <a:pt x="1811" y="63"/>
                </a:lnTo>
                <a:lnTo>
                  <a:pt x="1814" y="63"/>
                </a:lnTo>
                <a:lnTo>
                  <a:pt x="1814" y="66"/>
                </a:lnTo>
                <a:lnTo>
                  <a:pt x="1817" y="66"/>
                </a:lnTo>
                <a:lnTo>
                  <a:pt x="1817" y="68"/>
                </a:lnTo>
                <a:lnTo>
                  <a:pt x="1819" y="68"/>
                </a:lnTo>
                <a:lnTo>
                  <a:pt x="1817" y="68"/>
                </a:lnTo>
                <a:lnTo>
                  <a:pt x="1817" y="71"/>
                </a:lnTo>
                <a:lnTo>
                  <a:pt x="1817" y="74"/>
                </a:lnTo>
                <a:lnTo>
                  <a:pt x="1817" y="76"/>
                </a:lnTo>
                <a:lnTo>
                  <a:pt x="1814" y="76"/>
                </a:lnTo>
                <a:lnTo>
                  <a:pt x="1814" y="79"/>
                </a:lnTo>
                <a:lnTo>
                  <a:pt x="1811" y="79"/>
                </a:lnTo>
                <a:lnTo>
                  <a:pt x="1811" y="81"/>
                </a:lnTo>
                <a:lnTo>
                  <a:pt x="1814" y="81"/>
                </a:lnTo>
                <a:lnTo>
                  <a:pt x="1811" y="81"/>
                </a:lnTo>
                <a:lnTo>
                  <a:pt x="1811" y="84"/>
                </a:lnTo>
                <a:lnTo>
                  <a:pt x="1811" y="87"/>
                </a:lnTo>
                <a:lnTo>
                  <a:pt x="1814" y="87"/>
                </a:lnTo>
                <a:lnTo>
                  <a:pt x="1814" y="89"/>
                </a:lnTo>
                <a:lnTo>
                  <a:pt x="1814" y="92"/>
                </a:lnTo>
                <a:lnTo>
                  <a:pt x="1817" y="92"/>
                </a:lnTo>
                <a:lnTo>
                  <a:pt x="1817" y="94"/>
                </a:lnTo>
                <a:lnTo>
                  <a:pt x="1819" y="97"/>
                </a:lnTo>
                <a:lnTo>
                  <a:pt x="1822" y="97"/>
                </a:lnTo>
                <a:lnTo>
                  <a:pt x="1825" y="97"/>
                </a:lnTo>
                <a:lnTo>
                  <a:pt x="1827" y="97"/>
                </a:lnTo>
                <a:lnTo>
                  <a:pt x="1830" y="97"/>
                </a:lnTo>
                <a:lnTo>
                  <a:pt x="1832" y="97"/>
                </a:lnTo>
                <a:lnTo>
                  <a:pt x="1835" y="97"/>
                </a:lnTo>
                <a:lnTo>
                  <a:pt x="1838" y="97"/>
                </a:lnTo>
                <a:lnTo>
                  <a:pt x="1840" y="97"/>
                </a:lnTo>
                <a:lnTo>
                  <a:pt x="1843" y="97"/>
                </a:lnTo>
                <a:lnTo>
                  <a:pt x="1843" y="100"/>
                </a:lnTo>
                <a:lnTo>
                  <a:pt x="1845" y="100"/>
                </a:lnTo>
                <a:lnTo>
                  <a:pt x="1848" y="100"/>
                </a:lnTo>
                <a:lnTo>
                  <a:pt x="1851" y="100"/>
                </a:lnTo>
                <a:lnTo>
                  <a:pt x="1851" y="97"/>
                </a:lnTo>
                <a:lnTo>
                  <a:pt x="1853" y="97"/>
                </a:lnTo>
                <a:lnTo>
                  <a:pt x="1856" y="97"/>
                </a:lnTo>
                <a:lnTo>
                  <a:pt x="1856" y="100"/>
                </a:lnTo>
                <a:lnTo>
                  <a:pt x="1856" y="97"/>
                </a:lnTo>
                <a:lnTo>
                  <a:pt x="1858" y="97"/>
                </a:lnTo>
                <a:lnTo>
                  <a:pt x="1858" y="100"/>
                </a:lnTo>
                <a:lnTo>
                  <a:pt x="1861" y="100"/>
                </a:lnTo>
                <a:lnTo>
                  <a:pt x="1861" y="102"/>
                </a:lnTo>
                <a:lnTo>
                  <a:pt x="1864" y="102"/>
                </a:lnTo>
                <a:lnTo>
                  <a:pt x="1866" y="102"/>
                </a:lnTo>
                <a:lnTo>
                  <a:pt x="1869" y="102"/>
                </a:lnTo>
                <a:lnTo>
                  <a:pt x="1872" y="102"/>
                </a:lnTo>
                <a:lnTo>
                  <a:pt x="1874" y="102"/>
                </a:lnTo>
                <a:lnTo>
                  <a:pt x="1877" y="102"/>
                </a:lnTo>
                <a:lnTo>
                  <a:pt x="1879" y="102"/>
                </a:lnTo>
                <a:lnTo>
                  <a:pt x="1882" y="102"/>
                </a:lnTo>
                <a:lnTo>
                  <a:pt x="1885" y="102"/>
                </a:lnTo>
                <a:lnTo>
                  <a:pt x="1885" y="105"/>
                </a:lnTo>
                <a:lnTo>
                  <a:pt x="1887" y="105"/>
                </a:lnTo>
                <a:lnTo>
                  <a:pt x="1890" y="105"/>
                </a:lnTo>
                <a:lnTo>
                  <a:pt x="1892" y="105"/>
                </a:lnTo>
                <a:lnTo>
                  <a:pt x="1892" y="102"/>
                </a:lnTo>
                <a:lnTo>
                  <a:pt x="1895" y="102"/>
                </a:lnTo>
                <a:lnTo>
                  <a:pt x="1898" y="102"/>
                </a:lnTo>
                <a:lnTo>
                  <a:pt x="1898" y="105"/>
                </a:lnTo>
                <a:lnTo>
                  <a:pt x="1898" y="102"/>
                </a:lnTo>
                <a:lnTo>
                  <a:pt x="1900" y="102"/>
                </a:lnTo>
                <a:lnTo>
                  <a:pt x="1900" y="105"/>
                </a:lnTo>
                <a:lnTo>
                  <a:pt x="1903" y="105"/>
                </a:lnTo>
                <a:lnTo>
                  <a:pt x="1905" y="105"/>
                </a:lnTo>
                <a:lnTo>
                  <a:pt x="1905" y="107"/>
                </a:lnTo>
                <a:lnTo>
                  <a:pt x="1905" y="105"/>
                </a:lnTo>
                <a:lnTo>
                  <a:pt x="1908" y="105"/>
                </a:lnTo>
                <a:lnTo>
                  <a:pt x="1911" y="105"/>
                </a:lnTo>
                <a:lnTo>
                  <a:pt x="1911" y="102"/>
                </a:lnTo>
                <a:lnTo>
                  <a:pt x="1913" y="102"/>
                </a:lnTo>
                <a:lnTo>
                  <a:pt x="1916" y="100"/>
                </a:lnTo>
                <a:lnTo>
                  <a:pt x="1916" y="97"/>
                </a:lnTo>
                <a:lnTo>
                  <a:pt x="1916" y="94"/>
                </a:lnTo>
                <a:lnTo>
                  <a:pt x="1919" y="94"/>
                </a:lnTo>
                <a:lnTo>
                  <a:pt x="1921" y="94"/>
                </a:lnTo>
                <a:lnTo>
                  <a:pt x="1921" y="97"/>
                </a:lnTo>
                <a:lnTo>
                  <a:pt x="1924" y="100"/>
                </a:lnTo>
                <a:lnTo>
                  <a:pt x="1926" y="100"/>
                </a:lnTo>
                <a:lnTo>
                  <a:pt x="1929" y="100"/>
                </a:lnTo>
                <a:lnTo>
                  <a:pt x="1932" y="102"/>
                </a:lnTo>
                <a:lnTo>
                  <a:pt x="1934" y="102"/>
                </a:lnTo>
                <a:lnTo>
                  <a:pt x="1937" y="102"/>
                </a:lnTo>
                <a:lnTo>
                  <a:pt x="1939" y="102"/>
                </a:lnTo>
                <a:lnTo>
                  <a:pt x="1942" y="102"/>
                </a:lnTo>
                <a:lnTo>
                  <a:pt x="1942" y="105"/>
                </a:lnTo>
                <a:lnTo>
                  <a:pt x="1942" y="102"/>
                </a:lnTo>
                <a:lnTo>
                  <a:pt x="1945" y="102"/>
                </a:lnTo>
                <a:lnTo>
                  <a:pt x="1947" y="102"/>
                </a:lnTo>
                <a:lnTo>
                  <a:pt x="1950" y="102"/>
                </a:lnTo>
                <a:lnTo>
                  <a:pt x="1950" y="105"/>
                </a:lnTo>
                <a:lnTo>
                  <a:pt x="1952" y="105"/>
                </a:lnTo>
                <a:lnTo>
                  <a:pt x="1952" y="102"/>
                </a:lnTo>
                <a:lnTo>
                  <a:pt x="1955" y="102"/>
                </a:lnTo>
                <a:lnTo>
                  <a:pt x="1958" y="102"/>
                </a:lnTo>
                <a:lnTo>
                  <a:pt x="1958" y="100"/>
                </a:lnTo>
                <a:lnTo>
                  <a:pt x="1958" y="102"/>
                </a:lnTo>
                <a:lnTo>
                  <a:pt x="1960" y="102"/>
                </a:lnTo>
                <a:lnTo>
                  <a:pt x="1960" y="100"/>
                </a:lnTo>
                <a:lnTo>
                  <a:pt x="1963" y="100"/>
                </a:lnTo>
                <a:lnTo>
                  <a:pt x="1965" y="100"/>
                </a:lnTo>
                <a:lnTo>
                  <a:pt x="1968" y="100"/>
                </a:lnTo>
                <a:lnTo>
                  <a:pt x="1968" y="97"/>
                </a:lnTo>
                <a:lnTo>
                  <a:pt x="1968" y="100"/>
                </a:lnTo>
                <a:lnTo>
                  <a:pt x="1971" y="100"/>
                </a:lnTo>
                <a:lnTo>
                  <a:pt x="1973" y="100"/>
                </a:lnTo>
                <a:lnTo>
                  <a:pt x="1973" y="102"/>
                </a:lnTo>
                <a:lnTo>
                  <a:pt x="1976" y="102"/>
                </a:lnTo>
                <a:lnTo>
                  <a:pt x="1979" y="102"/>
                </a:lnTo>
                <a:lnTo>
                  <a:pt x="1979" y="105"/>
                </a:lnTo>
                <a:lnTo>
                  <a:pt x="1981" y="105"/>
                </a:lnTo>
                <a:lnTo>
                  <a:pt x="1984" y="107"/>
                </a:lnTo>
                <a:lnTo>
                  <a:pt x="1986" y="107"/>
                </a:lnTo>
                <a:lnTo>
                  <a:pt x="1986" y="110"/>
                </a:lnTo>
                <a:lnTo>
                  <a:pt x="1989" y="110"/>
                </a:lnTo>
                <a:lnTo>
                  <a:pt x="1989" y="107"/>
                </a:lnTo>
                <a:lnTo>
                  <a:pt x="1989" y="110"/>
                </a:lnTo>
                <a:lnTo>
                  <a:pt x="1989" y="107"/>
                </a:lnTo>
                <a:lnTo>
                  <a:pt x="1992" y="107"/>
                </a:lnTo>
                <a:lnTo>
                  <a:pt x="1992" y="110"/>
                </a:lnTo>
                <a:lnTo>
                  <a:pt x="1992" y="107"/>
                </a:lnTo>
                <a:lnTo>
                  <a:pt x="1994" y="107"/>
                </a:lnTo>
                <a:lnTo>
                  <a:pt x="1992" y="107"/>
                </a:lnTo>
                <a:lnTo>
                  <a:pt x="1992" y="105"/>
                </a:lnTo>
                <a:lnTo>
                  <a:pt x="1994" y="105"/>
                </a:lnTo>
                <a:lnTo>
                  <a:pt x="1997" y="105"/>
                </a:lnTo>
                <a:lnTo>
                  <a:pt x="1999" y="102"/>
                </a:lnTo>
                <a:lnTo>
                  <a:pt x="2002" y="102"/>
                </a:lnTo>
                <a:lnTo>
                  <a:pt x="2005" y="102"/>
                </a:lnTo>
                <a:lnTo>
                  <a:pt x="2007" y="102"/>
                </a:lnTo>
                <a:lnTo>
                  <a:pt x="2010" y="102"/>
                </a:lnTo>
                <a:lnTo>
                  <a:pt x="2012" y="102"/>
                </a:lnTo>
                <a:lnTo>
                  <a:pt x="2012" y="105"/>
                </a:lnTo>
                <a:lnTo>
                  <a:pt x="2012" y="102"/>
                </a:lnTo>
                <a:lnTo>
                  <a:pt x="2012" y="105"/>
                </a:lnTo>
                <a:lnTo>
                  <a:pt x="2015" y="105"/>
                </a:lnTo>
                <a:lnTo>
                  <a:pt x="2018" y="105"/>
                </a:lnTo>
                <a:lnTo>
                  <a:pt x="2018" y="107"/>
                </a:lnTo>
                <a:lnTo>
                  <a:pt x="2018" y="110"/>
                </a:lnTo>
                <a:lnTo>
                  <a:pt x="2015" y="110"/>
                </a:lnTo>
                <a:lnTo>
                  <a:pt x="2012" y="110"/>
                </a:lnTo>
                <a:lnTo>
                  <a:pt x="2012" y="107"/>
                </a:lnTo>
                <a:lnTo>
                  <a:pt x="2010" y="107"/>
                </a:lnTo>
                <a:lnTo>
                  <a:pt x="2007" y="107"/>
                </a:lnTo>
                <a:lnTo>
                  <a:pt x="2005" y="107"/>
                </a:lnTo>
                <a:lnTo>
                  <a:pt x="2005" y="110"/>
                </a:lnTo>
                <a:lnTo>
                  <a:pt x="2002" y="110"/>
                </a:lnTo>
                <a:lnTo>
                  <a:pt x="1999" y="110"/>
                </a:lnTo>
                <a:lnTo>
                  <a:pt x="1999" y="113"/>
                </a:lnTo>
                <a:lnTo>
                  <a:pt x="1997" y="113"/>
                </a:lnTo>
                <a:lnTo>
                  <a:pt x="1997" y="115"/>
                </a:lnTo>
                <a:lnTo>
                  <a:pt x="1997" y="118"/>
                </a:lnTo>
                <a:lnTo>
                  <a:pt x="1994" y="118"/>
                </a:lnTo>
                <a:lnTo>
                  <a:pt x="1992" y="118"/>
                </a:lnTo>
                <a:lnTo>
                  <a:pt x="1994" y="118"/>
                </a:lnTo>
                <a:lnTo>
                  <a:pt x="1994" y="121"/>
                </a:lnTo>
                <a:lnTo>
                  <a:pt x="1992" y="121"/>
                </a:lnTo>
                <a:lnTo>
                  <a:pt x="1992" y="123"/>
                </a:lnTo>
                <a:lnTo>
                  <a:pt x="1989" y="123"/>
                </a:lnTo>
                <a:lnTo>
                  <a:pt x="1986" y="123"/>
                </a:lnTo>
                <a:lnTo>
                  <a:pt x="1984" y="123"/>
                </a:lnTo>
                <a:lnTo>
                  <a:pt x="1984" y="121"/>
                </a:lnTo>
                <a:lnTo>
                  <a:pt x="1984" y="123"/>
                </a:lnTo>
                <a:lnTo>
                  <a:pt x="1981" y="126"/>
                </a:lnTo>
                <a:lnTo>
                  <a:pt x="1979" y="126"/>
                </a:lnTo>
                <a:lnTo>
                  <a:pt x="1976" y="126"/>
                </a:lnTo>
                <a:lnTo>
                  <a:pt x="1973" y="126"/>
                </a:lnTo>
                <a:lnTo>
                  <a:pt x="1973" y="128"/>
                </a:lnTo>
                <a:lnTo>
                  <a:pt x="1973" y="126"/>
                </a:lnTo>
                <a:lnTo>
                  <a:pt x="1973" y="128"/>
                </a:lnTo>
                <a:lnTo>
                  <a:pt x="1971" y="128"/>
                </a:lnTo>
                <a:lnTo>
                  <a:pt x="1971" y="131"/>
                </a:lnTo>
                <a:lnTo>
                  <a:pt x="1968" y="131"/>
                </a:lnTo>
                <a:lnTo>
                  <a:pt x="1971" y="131"/>
                </a:lnTo>
                <a:lnTo>
                  <a:pt x="1971" y="134"/>
                </a:lnTo>
                <a:lnTo>
                  <a:pt x="1968" y="134"/>
                </a:lnTo>
                <a:lnTo>
                  <a:pt x="1968" y="131"/>
                </a:lnTo>
                <a:lnTo>
                  <a:pt x="1965" y="131"/>
                </a:lnTo>
                <a:lnTo>
                  <a:pt x="1963" y="131"/>
                </a:lnTo>
                <a:lnTo>
                  <a:pt x="1963" y="128"/>
                </a:lnTo>
                <a:lnTo>
                  <a:pt x="1963" y="126"/>
                </a:lnTo>
                <a:lnTo>
                  <a:pt x="1960" y="126"/>
                </a:lnTo>
                <a:lnTo>
                  <a:pt x="1960" y="123"/>
                </a:lnTo>
                <a:lnTo>
                  <a:pt x="1958" y="123"/>
                </a:lnTo>
                <a:lnTo>
                  <a:pt x="1955" y="123"/>
                </a:lnTo>
                <a:lnTo>
                  <a:pt x="1955" y="121"/>
                </a:lnTo>
                <a:lnTo>
                  <a:pt x="1952" y="121"/>
                </a:lnTo>
                <a:lnTo>
                  <a:pt x="1950" y="121"/>
                </a:lnTo>
                <a:lnTo>
                  <a:pt x="1950" y="118"/>
                </a:lnTo>
                <a:lnTo>
                  <a:pt x="1947" y="118"/>
                </a:lnTo>
                <a:lnTo>
                  <a:pt x="1945" y="118"/>
                </a:lnTo>
                <a:lnTo>
                  <a:pt x="1942" y="118"/>
                </a:lnTo>
                <a:lnTo>
                  <a:pt x="1942" y="121"/>
                </a:lnTo>
                <a:lnTo>
                  <a:pt x="1939" y="123"/>
                </a:lnTo>
                <a:lnTo>
                  <a:pt x="1942" y="123"/>
                </a:lnTo>
                <a:lnTo>
                  <a:pt x="1942" y="126"/>
                </a:lnTo>
                <a:lnTo>
                  <a:pt x="1939" y="128"/>
                </a:lnTo>
                <a:lnTo>
                  <a:pt x="1942" y="128"/>
                </a:lnTo>
                <a:lnTo>
                  <a:pt x="1942" y="131"/>
                </a:lnTo>
                <a:lnTo>
                  <a:pt x="1945" y="131"/>
                </a:lnTo>
                <a:lnTo>
                  <a:pt x="1942" y="131"/>
                </a:lnTo>
                <a:lnTo>
                  <a:pt x="1942" y="134"/>
                </a:lnTo>
                <a:lnTo>
                  <a:pt x="1939" y="134"/>
                </a:lnTo>
                <a:lnTo>
                  <a:pt x="1942" y="134"/>
                </a:lnTo>
                <a:lnTo>
                  <a:pt x="1939" y="134"/>
                </a:lnTo>
                <a:lnTo>
                  <a:pt x="1937" y="134"/>
                </a:lnTo>
                <a:lnTo>
                  <a:pt x="1937" y="131"/>
                </a:lnTo>
                <a:lnTo>
                  <a:pt x="1937" y="134"/>
                </a:lnTo>
                <a:lnTo>
                  <a:pt x="1937" y="131"/>
                </a:lnTo>
                <a:lnTo>
                  <a:pt x="1937" y="134"/>
                </a:lnTo>
                <a:lnTo>
                  <a:pt x="1934" y="134"/>
                </a:lnTo>
                <a:lnTo>
                  <a:pt x="1934" y="131"/>
                </a:lnTo>
                <a:lnTo>
                  <a:pt x="1934" y="134"/>
                </a:lnTo>
                <a:lnTo>
                  <a:pt x="1932" y="134"/>
                </a:lnTo>
                <a:lnTo>
                  <a:pt x="1929" y="134"/>
                </a:lnTo>
                <a:lnTo>
                  <a:pt x="1926" y="134"/>
                </a:lnTo>
                <a:lnTo>
                  <a:pt x="1926" y="131"/>
                </a:lnTo>
                <a:lnTo>
                  <a:pt x="1924" y="131"/>
                </a:lnTo>
                <a:lnTo>
                  <a:pt x="1924" y="134"/>
                </a:lnTo>
                <a:lnTo>
                  <a:pt x="1921" y="134"/>
                </a:lnTo>
                <a:lnTo>
                  <a:pt x="1921" y="136"/>
                </a:lnTo>
                <a:lnTo>
                  <a:pt x="1921" y="139"/>
                </a:lnTo>
                <a:lnTo>
                  <a:pt x="1921" y="141"/>
                </a:lnTo>
                <a:lnTo>
                  <a:pt x="1919" y="141"/>
                </a:lnTo>
                <a:lnTo>
                  <a:pt x="1921" y="141"/>
                </a:lnTo>
                <a:lnTo>
                  <a:pt x="1921" y="144"/>
                </a:lnTo>
                <a:lnTo>
                  <a:pt x="1919" y="144"/>
                </a:lnTo>
                <a:lnTo>
                  <a:pt x="1919" y="147"/>
                </a:lnTo>
                <a:lnTo>
                  <a:pt x="1916" y="147"/>
                </a:lnTo>
                <a:lnTo>
                  <a:pt x="1916" y="149"/>
                </a:lnTo>
                <a:lnTo>
                  <a:pt x="1916" y="152"/>
                </a:lnTo>
                <a:lnTo>
                  <a:pt x="1913" y="152"/>
                </a:lnTo>
                <a:lnTo>
                  <a:pt x="1911" y="152"/>
                </a:lnTo>
                <a:lnTo>
                  <a:pt x="1908" y="152"/>
                </a:lnTo>
                <a:lnTo>
                  <a:pt x="1905" y="152"/>
                </a:lnTo>
                <a:lnTo>
                  <a:pt x="1905" y="155"/>
                </a:lnTo>
                <a:lnTo>
                  <a:pt x="1903" y="155"/>
                </a:lnTo>
                <a:lnTo>
                  <a:pt x="1903" y="152"/>
                </a:lnTo>
                <a:lnTo>
                  <a:pt x="1903" y="155"/>
                </a:lnTo>
                <a:lnTo>
                  <a:pt x="1900" y="155"/>
                </a:lnTo>
                <a:lnTo>
                  <a:pt x="1898" y="155"/>
                </a:lnTo>
                <a:lnTo>
                  <a:pt x="1895" y="155"/>
                </a:lnTo>
                <a:lnTo>
                  <a:pt x="1895" y="152"/>
                </a:lnTo>
                <a:lnTo>
                  <a:pt x="1895" y="149"/>
                </a:lnTo>
                <a:lnTo>
                  <a:pt x="1895" y="147"/>
                </a:lnTo>
                <a:lnTo>
                  <a:pt x="1892" y="147"/>
                </a:lnTo>
                <a:lnTo>
                  <a:pt x="1892" y="144"/>
                </a:lnTo>
                <a:lnTo>
                  <a:pt x="1892" y="141"/>
                </a:lnTo>
                <a:lnTo>
                  <a:pt x="1890" y="141"/>
                </a:lnTo>
                <a:lnTo>
                  <a:pt x="1890" y="139"/>
                </a:lnTo>
                <a:lnTo>
                  <a:pt x="1887" y="139"/>
                </a:lnTo>
                <a:lnTo>
                  <a:pt x="1885" y="139"/>
                </a:lnTo>
                <a:lnTo>
                  <a:pt x="1885" y="136"/>
                </a:lnTo>
                <a:lnTo>
                  <a:pt x="1882" y="136"/>
                </a:lnTo>
                <a:lnTo>
                  <a:pt x="1879" y="136"/>
                </a:lnTo>
                <a:lnTo>
                  <a:pt x="1879" y="134"/>
                </a:lnTo>
                <a:lnTo>
                  <a:pt x="1877" y="134"/>
                </a:lnTo>
                <a:lnTo>
                  <a:pt x="1874" y="134"/>
                </a:lnTo>
                <a:lnTo>
                  <a:pt x="1874" y="131"/>
                </a:lnTo>
                <a:lnTo>
                  <a:pt x="1872" y="131"/>
                </a:lnTo>
                <a:lnTo>
                  <a:pt x="1872" y="128"/>
                </a:lnTo>
                <a:lnTo>
                  <a:pt x="1869" y="128"/>
                </a:lnTo>
                <a:lnTo>
                  <a:pt x="1869" y="126"/>
                </a:lnTo>
                <a:lnTo>
                  <a:pt x="1866" y="126"/>
                </a:lnTo>
                <a:lnTo>
                  <a:pt x="1866" y="123"/>
                </a:lnTo>
                <a:lnTo>
                  <a:pt x="1866" y="121"/>
                </a:lnTo>
                <a:lnTo>
                  <a:pt x="1864" y="121"/>
                </a:lnTo>
                <a:lnTo>
                  <a:pt x="1864" y="118"/>
                </a:lnTo>
                <a:lnTo>
                  <a:pt x="1861" y="118"/>
                </a:lnTo>
                <a:lnTo>
                  <a:pt x="1858" y="118"/>
                </a:lnTo>
                <a:lnTo>
                  <a:pt x="1856" y="118"/>
                </a:lnTo>
                <a:lnTo>
                  <a:pt x="1853" y="118"/>
                </a:lnTo>
                <a:lnTo>
                  <a:pt x="1853" y="121"/>
                </a:lnTo>
                <a:lnTo>
                  <a:pt x="1851" y="121"/>
                </a:lnTo>
                <a:lnTo>
                  <a:pt x="1851" y="123"/>
                </a:lnTo>
                <a:lnTo>
                  <a:pt x="1848" y="123"/>
                </a:lnTo>
                <a:lnTo>
                  <a:pt x="1845" y="123"/>
                </a:lnTo>
                <a:lnTo>
                  <a:pt x="1845" y="121"/>
                </a:lnTo>
                <a:lnTo>
                  <a:pt x="1843" y="121"/>
                </a:lnTo>
                <a:lnTo>
                  <a:pt x="1843" y="123"/>
                </a:lnTo>
                <a:lnTo>
                  <a:pt x="1840" y="123"/>
                </a:lnTo>
                <a:lnTo>
                  <a:pt x="1840" y="121"/>
                </a:lnTo>
                <a:lnTo>
                  <a:pt x="1838" y="121"/>
                </a:lnTo>
                <a:lnTo>
                  <a:pt x="1838" y="123"/>
                </a:lnTo>
                <a:lnTo>
                  <a:pt x="1838" y="121"/>
                </a:lnTo>
                <a:lnTo>
                  <a:pt x="1835" y="121"/>
                </a:lnTo>
                <a:lnTo>
                  <a:pt x="1835" y="123"/>
                </a:lnTo>
                <a:lnTo>
                  <a:pt x="1832" y="123"/>
                </a:lnTo>
                <a:lnTo>
                  <a:pt x="1832" y="126"/>
                </a:lnTo>
                <a:lnTo>
                  <a:pt x="1832" y="128"/>
                </a:lnTo>
                <a:lnTo>
                  <a:pt x="1830" y="128"/>
                </a:lnTo>
                <a:lnTo>
                  <a:pt x="1830" y="131"/>
                </a:lnTo>
                <a:lnTo>
                  <a:pt x="1830" y="134"/>
                </a:lnTo>
                <a:lnTo>
                  <a:pt x="1827" y="134"/>
                </a:lnTo>
                <a:lnTo>
                  <a:pt x="1827" y="136"/>
                </a:lnTo>
                <a:lnTo>
                  <a:pt x="1827" y="139"/>
                </a:lnTo>
                <a:lnTo>
                  <a:pt x="1825" y="139"/>
                </a:lnTo>
                <a:lnTo>
                  <a:pt x="1825" y="141"/>
                </a:lnTo>
                <a:lnTo>
                  <a:pt x="1827" y="141"/>
                </a:lnTo>
                <a:lnTo>
                  <a:pt x="1827" y="144"/>
                </a:lnTo>
                <a:lnTo>
                  <a:pt x="1825" y="144"/>
                </a:lnTo>
                <a:lnTo>
                  <a:pt x="1825" y="141"/>
                </a:lnTo>
                <a:lnTo>
                  <a:pt x="1825" y="139"/>
                </a:lnTo>
                <a:lnTo>
                  <a:pt x="1825" y="136"/>
                </a:lnTo>
                <a:lnTo>
                  <a:pt x="1825" y="134"/>
                </a:lnTo>
                <a:lnTo>
                  <a:pt x="1822" y="136"/>
                </a:lnTo>
                <a:lnTo>
                  <a:pt x="1822" y="139"/>
                </a:lnTo>
                <a:lnTo>
                  <a:pt x="1819" y="139"/>
                </a:lnTo>
                <a:lnTo>
                  <a:pt x="1822" y="139"/>
                </a:lnTo>
                <a:lnTo>
                  <a:pt x="1822" y="141"/>
                </a:lnTo>
                <a:lnTo>
                  <a:pt x="1822" y="144"/>
                </a:lnTo>
                <a:lnTo>
                  <a:pt x="1819" y="144"/>
                </a:lnTo>
                <a:lnTo>
                  <a:pt x="1819" y="147"/>
                </a:lnTo>
                <a:lnTo>
                  <a:pt x="1819" y="149"/>
                </a:lnTo>
                <a:lnTo>
                  <a:pt x="1819" y="152"/>
                </a:lnTo>
                <a:lnTo>
                  <a:pt x="1819" y="155"/>
                </a:lnTo>
                <a:lnTo>
                  <a:pt x="1819" y="157"/>
                </a:lnTo>
                <a:lnTo>
                  <a:pt x="1819" y="160"/>
                </a:lnTo>
                <a:lnTo>
                  <a:pt x="1819" y="162"/>
                </a:lnTo>
                <a:lnTo>
                  <a:pt x="1819" y="165"/>
                </a:lnTo>
                <a:lnTo>
                  <a:pt x="1822" y="165"/>
                </a:lnTo>
                <a:lnTo>
                  <a:pt x="1822" y="162"/>
                </a:lnTo>
                <a:lnTo>
                  <a:pt x="1825" y="162"/>
                </a:lnTo>
                <a:lnTo>
                  <a:pt x="1825" y="165"/>
                </a:lnTo>
                <a:lnTo>
                  <a:pt x="1827" y="165"/>
                </a:lnTo>
                <a:lnTo>
                  <a:pt x="1827" y="168"/>
                </a:lnTo>
                <a:lnTo>
                  <a:pt x="1827" y="165"/>
                </a:lnTo>
                <a:lnTo>
                  <a:pt x="1827" y="168"/>
                </a:lnTo>
                <a:lnTo>
                  <a:pt x="1830" y="168"/>
                </a:lnTo>
                <a:lnTo>
                  <a:pt x="1832" y="168"/>
                </a:lnTo>
                <a:lnTo>
                  <a:pt x="1835" y="170"/>
                </a:lnTo>
                <a:lnTo>
                  <a:pt x="1838" y="170"/>
                </a:lnTo>
                <a:lnTo>
                  <a:pt x="1838" y="168"/>
                </a:lnTo>
                <a:lnTo>
                  <a:pt x="1838" y="170"/>
                </a:lnTo>
                <a:lnTo>
                  <a:pt x="1840" y="170"/>
                </a:lnTo>
                <a:lnTo>
                  <a:pt x="1840" y="168"/>
                </a:lnTo>
                <a:lnTo>
                  <a:pt x="1843" y="168"/>
                </a:lnTo>
                <a:lnTo>
                  <a:pt x="1845" y="168"/>
                </a:lnTo>
                <a:lnTo>
                  <a:pt x="1848" y="168"/>
                </a:lnTo>
                <a:lnTo>
                  <a:pt x="1848" y="170"/>
                </a:lnTo>
                <a:lnTo>
                  <a:pt x="1851" y="170"/>
                </a:lnTo>
                <a:lnTo>
                  <a:pt x="1851" y="173"/>
                </a:lnTo>
                <a:lnTo>
                  <a:pt x="1851" y="175"/>
                </a:lnTo>
                <a:lnTo>
                  <a:pt x="1851" y="178"/>
                </a:lnTo>
                <a:lnTo>
                  <a:pt x="1851" y="181"/>
                </a:lnTo>
                <a:lnTo>
                  <a:pt x="1851" y="183"/>
                </a:lnTo>
                <a:lnTo>
                  <a:pt x="1853" y="183"/>
                </a:lnTo>
                <a:lnTo>
                  <a:pt x="1853" y="186"/>
                </a:lnTo>
                <a:lnTo>
                  <a:pt x="1853" y="188"/>
                </a:lnTo>
                <a:lnTo>
                  <a:pt x="1853" y="191"/>
                </a:lnTo>
                <a:lnTo>
                  <a:pt x="1853" y="194"/>
                </a:lnTo>
                <a:lnTo>
                  <a:pt x="1851" y="194"/>
                </a:lnTo>
                <a:lnTo>
                  <a:pt x="1851" y="196"/>
                </a:lnTo>
                <a:lnTo>
                  <a:pt x="1853" y="196"/>
                </a:lnTo>
                <a:lnTo>
                  <a:pt x="1853" y="199"/>
                </a:lnTo>
                <a:lnTo>
                  <a:pt x="1856" y="199"/>
                </a:lnTo>
                <a:lnTo>
                  <a:pt x="1856" y="202"/>
                </a:lnTo>
                <a:lnTo>
                  <a:pt x="1858" y="202"/>
                </a:lnTo>
                <a:lnTo>
                  <a:pt x="1861" y="202"/>
                </a:lnTo>
                <a:lnTo>
                  <a:pt x="1861" y="204"/>
                </a:lnTo>
                <a:lnTo>
                  <a:pt x="1861" y="202"/>
                </a:lnTo>
                <a:lnTo>
                  <a:pt x="1861" y="204"/>
                </a:lnTo>
                <a:lnTo>
                  <a:pt x="1864" y="204"/>
                </a:lnTo>
                <a:lnTo>
                  <a:pt x="1861" y="204"/>
                </a:lnTo>
                <a:lnTo>
                  <a:pt x="1864" y="204"/>
                </a:lnTo>
                <a:lnTo>
                  <a:pt x="1861" y="204"/>
                </a:lnTo>
                <a:lnTo>
                  <a:pt x="1861" y="207"/>
                </a:lnTo>
                <a:lnTo>
                  <a:pt x="1864" y="207"/>
                </a:lnTo>
                <a:lnTo>
                  <a:pt x="1861" y="207"/>
                </a:lnTo>
                <a:lnTo>
                  <a:pt x="1864" y="207"/>
                </a:lnTo>
                <a:lnTo>
                  <a:pt x="1864" y="209"/>
                </a:lnTo>
                <a:lnTo>
                  <a:pt x="1866" y="209"/>
                </a:lnTo>
                <a:lnTo>
                  <a:pt x="1866" y="212"/>
                </a:lnTo>
                <a:lnTo>
                  <a:pt x="1866" y="209"/>
                </a:lnTo>
                <a:lnTo>
                  <a:pt x="1866" y="212"/>
                </a:lnTo>
                <a:lnTo>
                  <a:pt x="1869" y="212"/>
                </a:lnTo>
                <a:lnTo>
                  <a:pt x="1869" y="215"/>
                </a:lnTo>
                <a:lnTo>
                  <a:pt x="1872" y="215"/>
                </a:lnTo>
                <a:lnTo>
                  <a:pt x="1874" y="215"/>
                </a:lnTo>
                <a:lnTo>
                  <a:pt x="1877" y="215"/>
                </a:lnTo>
                <a:lnTo>
                  <a:pt x="1879" y="215"/>
                </a:lnTo>
                <a:lnTo>
                  <a:pt x="1879" y="217"/>
                </a:lnTo>
                <a:lnTo>
                  <a:pt x="1877" y="217"/>
                </a:lnTo>
                <a:lnTo>
                  <a:pt x="1877" y="220"/>
                </a:lnTo>
                <a:lnTo>
                  <a:pt x="1879" y="220"/>
                </a:lnTo>
                <a:lnTo>
                  <a:pt x="1882" y="220"/>
                </a:lnTo>
                <a:lnTo>
                  <a:pt x="1882" y="222"/>
                </a:lnTo>
                <a:lnTo>
                  <a:pt x="1882" y="225"/>
                </a:lnTo>
                <a:lnTo>
                  <a:pt x="1885" y="225"/>
                </a:lnTo>
                <a:lnTo>
                  <a:pt x="1887" y="225"/>
                </a:lnTo>
                <a:lnTo>
                  <a:pt x="1887" y="228"/>
                </a:lnTo>
                <a:lnTo>
                  <a:pt x="1890" y="228"/>
                </a:lnTo>
                <a:lnTo>
                  <a:pt x="1890" y="230"/>
                </a:lnTo>
                <a:lnTo>
                  <a:pt x="1892" y="230"/>
                </a:lnTo>
                <a:lnTo>
                  <a:pt x="1892" y="233"/>
                </a:lnTo>
                <a:lnTo>
                  <a:pt x="1892" y="235"/>
                </a:lnTo>
                <a:lnTo>
                  <a:pt x="1895" y="235"/>
                </a:lnTo>
                <a:lnTo>
                  <a:pt x="1898" y="238"/>
                </a:lnTo>
                <a:lnTo>
                  <a:pt x="1898" y="235"/>
                </a:lnTo>
                <a:lnTo>
                  <a:pt x="1898" y="238"/>
                </a:lnTo>
                <a:lnTo>
                  <a:pt x="1900" y="238"/>
                </a:lnTo>
                <a:lnTo>
                  <a:pt x="1903" y="238"/>
                </a:lnTo>
                <a:lnTo>
                  <a:pt x="1905" y="238"/>
                </a:lnTo>
                <a:lnTo>
                  <a:pt x="1905" y="235"/>
                </a:lnTo>
                <a:lnTo>
                  <a:pt x="1905" y="233"/>
                </a:lnTo>
                <a:lnTo>
                  <a:pt x="1905" y="230"/>
                </a:lnTo>
                <a:lnTo>
                  <a:pt x="1908" y="230"/>
                </a:lnTo>
                <a:lnTo>
                  <a:pt x="1911" y="230"/>
                </a:lnTo>
                <a:lnTo>
                  <a:pt x="1913" y="230"/>
                </a:lnTo>
                <a:lnTo>
                  <a:pt x="1913" y="228"/>
                </a:lnTo>
                <a:lnTo>
                  <a:pt x="1916" y="228"/>
                </a:lnTo>
                <a:lnTo>
                  <a:pt x="1916" y="230"/>
                </a:lnTo>
                <a:lnTo>
                  <a:pt x="1919" y="230"/>
                </a:lnTo>
                <a:lnTo>
                  <a:pt x="1919" y="233"/>
                </a:lnTo>
                <a:lnTo>
                  <a:pt x="1919" y="235"/>
                </a:lnTo>
                <a:lnTo>
                  <a:pt x="1921" y="235"/>
                </a:lnTo>
                <a:lnTo>
                  <a:pt x="1919" y="235"/>
                </a:lnTo>
                <a:lnTo>
                  <a:pt x="1921" y="235"/>
                </a:lnTo>
                <a:lnTo>
                  <a:pt x="1921" y="238"/>
                </a:lnTo>
                <a:lnTo>
                  <a:pt x="1921" y="241"/>
                </a:lnTo>
                <a:lnTo>
                  <a:pt x="1921" y="243"/>
                </a:lnTo>
                <a:lnTo>
                  <a:pt x="1921" y="246"/>
                </a:lnTo>
                <a:lnTo>
                  <a:pt x="1919" y="246"/>
                </a:lnTo>
                <a:lnTo>
                  <a:pt x="1919" y="249"/>
                </a:lnTo>
                <a:lnTo>
                  <a:pt x="1919" y="251"/>
                </a:lnTo>
                <a:lnTo>
                  <a:pt x="1916" y="254"/>
                </a:lnTo>
                <a:lnTo>
                  <a:pt x="1916" y="256"/>
                </a:lnTo>
                <a:lnTo>
                  <a:pt x="1913" y="256"/>
                </a:lnTo>
                <a:lnTo>
                  <a:pt x="1913" y="259"/>
                </a:lnTo>
                <a:lnTo>
                  <a:pt x="1911" y="259"/>
                </a:lnTo>
                <a:lnTo>
                  <a:pt x="1911" y="262"/>
                </a:lnTo>
                <a:lnTo>
                  <a:pt x="1913" y="262"/>
                </a:lnTo>
                <a:lnTo>
                  <a:pt x="1913" y="264"/>
                </a:lnTo>
                <a:lnTo>
                  <a:pt x="1913" y="267"/>
                </a:lnTo>
                <a:lnTo>
                  <a:pt x="1913" y="269"/>
                </a:lnTo>
                <a:lnTo>
                  <a:pt x="1911" y="272"/>
                </a:lnTo>
                <a:lnTo>
                  <a:pt x="1908" y="272"/>
                </a:lnTo>
                <a:lnTo>
                  <a:pt x="1905" y="272"/>
                </a:lnTo>
                <a:lnTo>
                  <a:pt x="1905" y="269"/>
                </a:lnTo>
                <a:lnTo>
                  <a:pt x="1903" y="269"/>
                </a:lnTo>
                <a:lnTo>
                  <a:pt x="1903" y="267"/>
                </a:lnTo>
                <a:lnTo>
                  <a:pt x="1900" y="267"/>
                </a:lnTo>
                <a:lnTo>
                  <a:pt x="1898" y="267"/>
                </a:lnTo>
                <a:lnTo>
                  <a:pt x="1898" y="264"/>
                </a:lnTo>
                <a:lnTo>
                  <a:pt x="1895" y="264"/>
                </a:lnTo>
                <a:lnTo>
                  <a:pt x="1892" y="264"/>
                </a:lnTo>
                <a:lnTo>
                  <a:pt x="1890" y="264"/>
                </a:lnTo>
                <a:lnTo>
                  <a:pt x="1887" y="264"/>
                </a:lnTo>
                <a:lnTo>
                  <a:pt x="1885" y="264"/>
                </a:lnTo>
                <a:lnTo>
                  <a:pt x="1882" y="264"/>
                </a:lnTo>
                <a:lnTo>
                  <a:pt x="1879" y="264"/>
                </a:lnTo>
                <a:lnTo>
                  <a:pt x="1879" y="267"/>
                </a:lnTo>
                <a:lnTo>
                  <a:pt x="1877" y="267"/>
                </a:lnTo>
                <a:lnTo>
                  <a:pt x="1874" y="267"/>
                </a:lnTo>
                <a:lnTo>
                  <a:pt x="1874" y="269"/>
                </a:lnTo>
                <a:lnTo>
                  <a:pt x="1874" y="267"/>
                </a:lnTo>
                <a:lnTo>
                  <a:pt x="1874" y="269"/>
                </a:lnTo>
                <a:lnTo>
                  <a:pt x="1872" y="269"/>
                </a:lnTo>
                <a:lnTo>
                  <a:pt x="1872" y="267"/>
                </a:lnTo>
                <a:lnTo>
                  <a:pt x="1869" y="267"/>
                </a:lnTo>
                <a:lnTo>
                  <a:pt x="1869" y="264"/>
                </a:lnTo>
                <a:lnTo>
                  <a:pt x="1869" y="262"/>
                </a:lnTo>
                <a:lnTo>
                  <a:pt x="1869" y="259"/>
                </a:lnTo>
                <a:lnTo>
                  <a:pt x="1872" y="259"/>
                </a:lnTo>
                <a:lnTo>
                  <a:pt x="1872" y="256"/>
                </a:lnTo>
                <a:lnTo>
                  <a:pt x="1872" y="254"/>
                </a:lnTo>
                <a:lnTo>
                  <a:pt x="1872" y="251"/>
                </a:lnTo>
                <a:lnTo>
                  <a:pt x="1874" y="251"/>
                </a:lnTo>
                <a:lnTo>
                  <a:pt x="1877" y="251"/>
                </a:lnTo>
                <a:lnTo>
                  <a:pt x="1877" y="249"/>
                </a:lnTo>
                <a:lnTo>
                  <a:pt x="1879" y="249"/>
                </a:lnTo>
                <a:lnTo>
                  <a:pt x="1882" y="249"/>
                </a:lnTo>
                <a:lnTo>
                  <a:pt x="1885" y="249"/>
                </a:lnTo>
                <a:lnTo>
                  <a:pt x="1885" y="251"/>
                </a:lnTo>
                <a:lnTo>
                  <a:pt x="1885" y="254"/>
                </a:lnTo>
                <a:lnTo>
                  <a:pt x="1885" y="256"/>
                </a:lnTo>
                <a:lnTo>
                  <a:pt x="1887" y="256"/>
                </a:lnTo>
                <a:lnTo>
                  <a:pt x="1887" y="254"/>
                </a:lnTo>
                <a:lnTo>
                  <a:pt x="1890" y="254"/>
                </a:lnTo>
                <a:lnTo>
                  <a:pt x="1892" y="254"/>
                </a:lnTo>
                <a:lnTo>
                  <a:pt x="1892" y="251"/>
                </a:lnTo>
                <a:lnTo>
                  <a:pt x="1892" y="249"/>
                </a:lnTo>
                <a:lnTo>
                  <a:pt x="1892" y="246"/>
                </a:lnTo>
                <a:lnTo>
                  <a:pt x="1890" y="246"/>
                </a:lnTo>
                <a:lnTo>
                  <a:pt x="1892" y="246"/>
                </a:lnTo>
                <a:lnTo>
                  <a:pt x="1892" y="243"/>
                </a:lnTo>
                <a:lnTo>
                  <a:pt x="1890" y="243"/>
                </a:lnTo>
                <a:lnTo>
                  <a:pt x="1887" y="243"/>
                </a:lnTo>
                <a:lnTo>
                  <a:pt x="1885" y="243"/>
                </a:lnTo>
                <a:lnTo>
                  <a:pt x="1882" y="243"/>
                </a:lnTo>
                <a:lnTo>
                  <a:pt x="1882" y="241"/>
                </a:lnTo>
                <a:lnTo>
                  <a:pt x="1879" y="243"/>
                </a:lnTo>
                <a:lnTo>
                  <a:pt x="1879" y="241"/>
                </a:lnTo>
                <a:lnTo>
                  <a:pt x="1877" y="241"/>
                </a:lnTo>
                <a:lnTo>
                  <a:pt x="1877" y="243"/>
                </a:lnTo>
                <a:lnTo>
                  <a:pt x="1874" y="243"/>
                </a:lnTo>
                <a:lnTo>
                  <a:pt x="1874" y="241"/>
                </a:lnTo>
                <a:lnTo>
                  <a:pt x="1874" y="238"/>
                </a:lnTo>
                <a:lnTo>
                  <a:pt x="1877" y="238"/>
                </a:lnTo>
                <a:lnTo>
                  <a:pt x="1877" y="235"/>
                </a:lnTo>
                <a:lnTo>
                  <a:pt x="1877" y="233"/>
                </a:lnTo>
                <a:lnTo>
                  <a:pt x="1879" y="233"/>
                </a:lnTo>
                <a:lnTo>
                  <a:pt x="1879" y="230"/>
                </a:lnTo>
                <a:lnTo>
                  <a:pt x="1877" y="230"/>
                </a:lnTo>
                <a:lnTo>
                  <a:pt x="1877" y="228"/>
                </a:lnTo>
                <a:lnTo>
                  <a:pt x="1874" y="228"/>
                </a:lnTo>
                <a:lnTo>
                  <a:pt x="1872" y="228"/>
                </a:lnTo>
                <a:lnTo>
                  <a:pt x="1869" y="228"/>
                </a:lnTo>
                <a:lnTo>
                  <a:pt x="1869" y="225"/>
                </a:lnTo>
                <a:lnTo>
                  <a:pt x="1866" y="225"/>
                </a:lnTo>
                <a:lnTo>
                  <a:pt x="1866" y="222"/>
                </a:lnTo>
                <a:lnTo>
                  <a:pt x="1864" y="222"/>
                </a:lnTo>
                <a:lnTo>
                  <a:pt x="1864" y="225"/>
                </a:lnTo>
                <a:lnTo>
                  <a:pt x="1864" y="228"/>
                </a:lnTo>
                <a:lnTo>
                  <a:pt x="1864" y="230"/>
                </a:lnTo>
                <a:lnTo>
                  <a:pt x="1864" y="233"/>
                </a:lnTo>
                <a:lnTo>
                  <a:pt x="1861" y="233"/>
                </a:lnTo>
                <a:lnTo>
                  <a:pt x="1858" y="233"/>
                </a:lnTo>
                <a:lnTo>
                  <a:pt x="1858" y="235"/>
                </a:lnTo>
                <a:lnTo>
                  <a:pt x="1861" y="235"/>
                </a:lnTo>
                <a:lnTo>
                  <a:pt x="1858" y="235"/>
                </a:lnTo>
                <a:lnTo>
                  <a:pt x="1861" y="235"/>
                </a:lnTo>
                <a:lnTo>
                  <a:pt x="1861" y="238"/>
                </a:lnTo>
                <a:lnTo>
                  <a:pt x="1858" y="238"/>
                </a:lnTo>
                <a:lnTo>
                  <a:pt x="1856" y="238"/>
                </a:lnTo>
                <a:lnTo>
                  <a:pt x="1856" y="241"/>
                </a:lnTo>
                <a:lnTo>
                  <a:pt x="1853" y="241"/>
                </a:lnTo>
                <a:lnTo>
                  <a:pt x="1851" y="241"/>
                </a:lnTo>
                <a:lnTo>
                  <a:pt x="1848" y="241"/>
                </a:lnTo>
                <a:lnTo>
                  <a:pt x="1845" y="241"/>
                </a:lnTo>
                <a:lnTo>
                  <a:pt x="1843" y="241"/>
                </a:lnTo>
                <a:lnTo>
                  <a:pt x="1845" y="241"/>
                </a:lnTo>
                <a:lnTo>
                  <a:pt x="1843" y="241"/>
                </a:lnTo>
                <a:lnTo>
                  <a:pt x="1843" y="238"/>
                </a:lnTo>
                <a:lnTo>
                  <a:pt x="1840" y="238"/>
                </a:lnTo>
                <a:lnTo>
                  <a:pt x="1840" y="241"/>
                </a:lnTo>
                <a:lnTo>
                  <a:pt x="1840" y="243"/>
                </a:lnTo>
                <a:lnTo>
                  <a:pt x="1840" y="246"/>
                </a:lnTo>
                <a:lnTo>
                  <a:pt x="1838" y="249"/>
                </a:lnTo>
                <a:lnTo>
                  <a:pt x="1835" y="249"/>
                </a:lnTo>
                <a:lnTo>
                  <a:pt x="1832" y="249"/>
                </a:lnTo>
                <a:lnTo>
                  <a:pt x="1830" y="249"/>
                </a:lnTo>
                <a:lnTo>
                  <a:pt x="1830" y="251"/>
                </a:lnTo>
                <a:lnTo>
                  <a:pt x="1827" y="251"/>
                </a:lnTo>
                <a:lnTo>
                  <a:pt x="1827" y="254"/>
                </a:lnTo>
                <a:lnTo>
                  <a:pt x="1825" y="254"/>
                </a:lnTo>
                <a:lnTo>
                  <a:pt x="1825" y="256"/>
                </a:lnTo>
                <a:lnTo>
                  <a:pt x="1822" y="256"/>
                </a:lnTo>
                <a:lnTo>
                  <a:pt x="1822" y="254"/>
                </a:lnTo>
                <a:lnTo>
                  <a:pt x="1822" y="251"/>
                </a:lnTo>
                <a:lnTo>
                  <a:pt x="1825" y="251"/>
                </a:lnTo>
                <a:lnTo>
                  <a:pt x="1825" y="249"/>
                </a:lnTo>
                <a:lnTo>
                  <a:pt x="1827" y="249"/>
                </a:lnTo>
                <a:lnTo>
                  <a:pt x="1827" y="246"/>
                </a:lnTo>
                <a:lnTo>
                  <a:pt x="1825" y="246"/>
                </a:lnTo>
                <a:lnTo>
                  <a:pt x="1822" y="246"/>
                </a:lnTo>
                <a:lnTo>
                  <a:pt x="1822" y="243"/>
                </a:lnTo>
                <a:lnTo>
                  <a:pt x="1819" y="243"/>
                </a:lnTo>
                <a:lnTo>
                  <a:pt x="1819" y="246"/>
                </a:lnTo>
                <a:lnTo>
                  <a:pt x="1817" y="246"/>
                </a:lnTo>
                <a:lnTo>
                  <a:pt x="1819" y="246"/>
                </a:lnTo>
                <a:lnTo>
                  <a:pt x="1817" y="246"/>
                </a:lnTo>
                <a:lnTo>
                  <a:pt x="1817" y="249"/>
                </a:lnTo>
                <a:lnTo>
                  <a:pt x="1814" y="249"/>
                </a:lnTo>
                <a:lnTo>
                  <a:pt x="1814" y="251"/>
                </a:lnTo>
                <a:lnTo>
                  <a:pt x="1811" y="251"/>
                </a:lnTo>
                <a:lnTo>
                  <a:pt x="1809" y="251"/>
                </a:lnTo>
                <a:lnTo>
                  <a:pt x="1809" y="249"/>
                </a:lnTo>
                <a:lnTo>
                  <a:pt x="1806" y="249"/>
                </a:lnTo>
                <a:lnTo>
                  <a:pt x="1806" y="251"/>
                </a:lnTo>
                <a:lnTo>
                  <a:pt x="1804" y="251"/>
                </a:lnTo>
                <a:lnTo>
                  <a:pt x="1801" y="251"/>
                </a:lnTo>
                <a:lnTo>
                  <a:pt x="1798" y="251"/>
                </a:lnTo>
                <a:lnTo>
                  <a:pt x="1796" y="251"/>
                </a:lnTo>
                <a:lnTo>
                  <a:pt x="1796" y="254"/>
                </a:lnTo>
                <a:lnTo>
                  <a:pt x="1793" y="254"/>
                </a:lnTo>
                <a:lnTo>
                  <a:pt x="1793" y="256"/>
                </a:lnTo>
                <a:lnTo>
                  <a:pt x="1791" y="256"/>
                </a:lnTo>
                <a:lnTo>
                  <a:pt x="1788" y="256"/>
                </a:lnTo>
                <a:lnTo>
                  <a:pt x="1785" y="254"/>
                </a:lnTo>
                <a:lnTo>
                  <a:pt x="1783" y="254"/>
                </a:lnTo>
                <a:lnTo>
                  <a:pt x="1783" y="251"/>
                </a:lnTo>
                <a:lnTo>
                  <a:pt x="1780" y="251"/>
                </a:lnTo>
                <a:lnTo>
                  <a:pt x="1778" y="251"/>
                </a:lnTo>
                <a:lnTo>
                  <a:pt x="1775" y="251"/>
                </a:lnTo>
                <a:lnTo>
                  <a:pt x="1772" y="251"/>
                </a:lnTo>
                <a:lnTo>
                  <a:pt x="1772" y="254"/>
                </a:lnTo>
                <a:lnTo>
                  <a:pt x="1770" y="254"/>
                </a:lnTo>
                <a:lnTo>
                  <a:pt x="1770" y="256"/>
                </a:lnTo>
                <a:lnTo>
                  <a:pt x="1767" y="256"/>
                </a:lnTo>
                <a:lnTo>
                  <a:pt x="1767" y="259"/>
                </a:lnTo>
                <a:lnTo>
                  <a:pt x="1765" y="259"/>
                </a:lnTo>
                <a:lnTo>
                  <a:pt x="1762" y="259"/>
                </a:lnTo>
                <a:lnTo>
                  <a:pt x="1762" y="262"/>
                </a:lnTo>
                <a:lnTo>
                  <a:pt x="1759" y="262"/>
                </a:lnTo>
                <a:lnTo>
                  <a:pt x="1759" y="264"/>
                </a:lnTo>
                <a:lnTo>
                  <a:pt x="1757" y="267"/>
                </a:lnTo>
                <a:lnTo>
                  <a:pt x="1757" y="264"/>
                </a:lnTo>
                <a:lnTo>
                  <a:pt x="1757" y="262"/>
                </a:lnTo>
                <a:lnTo>
                  <a:pt x="1757" y="259"/>
                </a:lnTo>
                <a:lnTo>
                  <a:pt x="1754" y="259"/>
                </a:lnTo>
                <a:lnTo>
                  <a:pt x="1754" y="256"/>
                </a:lnTo>
                <a:lnTo>
                  <a:pt x="1754" y="254"/>
                </a:lnTo>
                <a:lnTo>
                  <a:pt x="1754" y="251"/>
                </a:lnTo>
                <a:lnTo>
                  <a:pt x="1754" y="249"/>
                </a:lnTo>
                <a:lnTo>
                  <a:pt x="1757" y="249"/>
                </a:lnTo>
                <a:lnTo>
                  <a:pt x="1757" y="246"/>
                </a:lnTo>
                <a:lnTo>
                  <a:pt x="1759" y="243"/>
                </a:lnTo>
                <a:lnTo>
                  <a:pt x="1762" y="243"/>
                </a:lnTo>
                <a:lnTo>
                  <a:pt x="1762" y="241"/>
                </a:lnTo>
                <a:lnTo>
                  <a:pt x="1765" y="241"/>
                </a:lnTo>
                <a:lnTo>
                  <a:pt x="1765" y="238"/>
                </a:lnTo>
                <a:lnTo>
                  <a:pt x="1767" y="235"/>
                </a:lnTo>
                <a:lnTo>
                  <a:pt x="1767" y="233"/>
                </a:lnTo>
                <a:lnTo>
                  <a:pt x="1770" y="233"/>
                </a:lnTo>
                <a:lnTo>
                  <a:pt x="1770" y="230"/>
                </a:lnTo>
                <a:lnTo>
                  <a:pt x="1770" y="228"/>
                </a:lnTo>
                <a:lnTo>
                  <a:pt x="1772" y="228"/>
                </a:lnTo>
                <a:lnTo>
                  <a:pt x="1772" y="225"/>
                </a:lnTo>
                <a:lnTo>
                  <a:pt x="1770" y="225"/>
                </a:lnTo>
                <a:lnTo>
                  <a:pt x="1770" y="222"/>
                </a:lnTo>
                <a:lnTo>
                  <a:pt x="1770" y="220"/>
                </a:lnTo>
                <a:lnTo>
                  <a:pt x="1770" y="217"/>
                </a:lnTo>
                <a:lnTo>
                  <a:pt x="1767" y="217"/>
                </a:lnTo>
                <a:lnTo>
                  <a:pt x="1767" y="215"/>
                </a:lnTo>
                <a:lnTo>
                  <a:pt x="1770" y="215"/>
                </a:lnTo>
                <a:lnTo>
                  <a:pt x="1770" y="212"/>
                </a:lnTo>
                <a:lnTo>
                  <a:pt x="1772" y="212"/>
                </a:lnTo>
                <a:lnTo>
                  <a:pt x="1775" y="212"/>
                </a:lnTo>
                <a:lnTo>
                  <a:pt x="1778" y="212"/>
                </a:lnTo>
                <a:lnTo>
                  <a:pt x="1778" y="209"/>
                </a:lnTo>
                <a:lnTo>
                  <a:pt x="1780" y="209"/>
                </a:lnTo>
                <a:lnTo>
                  <a:pt x="1783" y="209"/>
                </a:lnTo>
                <a:lnTo>
                  <a:pt x="1783" y="212"/>
                </a:lnTo>
                <a:lnTo>
                  <a:pt x="1785" y="212"/>
                </a:lnTo>
                <a:lnTo>
                  <a:pt x="1788" y="212"/>
                </a:lnTo>
                <a:lnTo>
                  <a:pt x="1791" y="212"/>
                </a:lnTo>
                <a:lnTo>
                  <a:pt x="1793" y="212"/>
                </a:lnTo>
                <a:lnTo>
                  <a:pt x="1793" y="209"/>
                </a:lnTo>
                <a:lnTo>
                  <a:pt x="1796" y="209"/>
                </a:lnTo>
                <a:lnTo>
                  <a:pt x="1796" y="207"/>
                </a:lnTo>
                <a:lnTo>
                  <a:pt x="1798" y="207"/>
                </a:lnTo>
                <a:lnTo>
                  <a:pt x="1798" y="204"/>
                </a:lnTo>
                <a:lnTo>
                  <a:pt x="1801" y="204"/>
                </a:lnTo>
                <a:lnTo>
                  <a:pt x="1801" y="202"/>
                </a:lnTo>
                <a:lnTo>
                  <a:pt x="1801" y="199"/>
                </a:lnTo>
                <a:lnTo>
                  <a:pt x="1801" y="196"/>
                </a:lnTo>
                <a:lnTo>
                  <a:pt x="1804" y="196"/>
                </a:lnTo>
                <a:lnTo>
                  <a:pt x="1806" y="196"/>
                </a:lnTo>
                <a:lnTo>
                  <a:pt x="1806" y="199"/>
                </a:lnTo>
                <a:lnTo>
                  <a:pt x="1806" y="202"/>
                </a:lnTo>
                <a:lnTo>
                  <a:pt x="1806" y="204"/>
                </a:lnTo>
                <a:lnTo>
                  <a:pt x="1804" y="207"/>
                </a:lnTo>
                <a:lnTo>
                  <a:pt x="1804" y="209"/>
                </a:lnTo>
                <a:lnTo>
                  <a:pt x="1804" y="212"/>
                </a:lnTo>
                <a:lnTo>
                  <a:pt x="1804" y="215"/>
                </a:lnTo>
                <a:lnTo>
                  <a:pt x="1806" y="215"/>
                </a:lnTo>
                <a:lnTo>
                  <a:pt x="1806" y="212"/>
                </a:lnTo>
                <a:lnTo>
                  <a:pt x="1809" y="212"/>
                </a:lnTo>
                <a:lnTo>
                  <a:pt x="1811" y="215"/>
                </a:lnTo>
                <a:lnTo>
                  <a:pt x="1811" y="212"/>
                </a:lnTo>
                <a:lnTo>
                  <a:pt x="1814" y="212"/>
                </a:lnTo>
                <a:lnTo>
                  <a:pt x="1817" y="212"/>
                </a:lnTo>
                <a:lnTo>
                  <a:pt x="1819" y="212"/>
                </a:lnTo>
                <a:lnTo>
                  <a:pt x="1822" y="212"/>
                </a:lnTo>
                <a:lnTo>
                  <a:pt x="1822" y="209"/>
                </a:lnTo>
                <a:lnTo>
                  <a:pt x="1825" y="209"/>
                </a:lnTo>
                <a:lnTo>
                  <a:pt x="1827" y="209"/>
                </a:lnTo>
                <a:lnTo>
                  <a:pt x="1830" y="212"/>
                </a:lnTo>
                <a:lnTo>
                  <a:pt x="1830" y="209"/>
                </a:lnTo>
                <a:lnTo>
                  <a:pt x="1830" y="207"/>
                </a:lnTo>
                <a:lnTo>
                  <a:pt x="1827" y="207"/>
                </a:lnTo>
                <a:lnTo>
                  <a:pt x="1827" y="204"/>
                </a:lnTo>
                <a:lnTo>
                  <a:pt x="1827" y="202"/>
                </a:lnTo>
                <a:lnTo>
                  <a:pt x="1825" y="202"/>
                </a:lnTo>
                <a:lnTo>
                  <a:pt x="1825" y="199"/>
                </a:lnTo>
                <a:lnTo>
                  <a:pt x="1822" y="199"/>
                </a:lnTo>
                <a:lnTo>
                  <a:pt x="1822" y="196"/>
                </a:lnTo>
                <a:lnTo>
                  <a:pt x="1819" y="196"/>
                </a:lnTo>
                <a:lnTo>
                  <a:pt x="1819" y="194"/>
                </a:lnTo>
                <a:lnTo>
                  <a:pt x="1817" y="194"/>
                </a:lnTo>
                <a:lnTo>
                  <a:pt x="1817" y="191"/>
                </a:lnTo>
                <a:lnTo>
                  <a:pt x="1817" y="188"/>
                </a:lnTo>
                <a:lnTo>
                  <a:pt x="1814" y="188"/>
                </a:lnTo>
                <a:lnTo>
                  <a:pt x="1814" y="186"/>
                </a:lnTo>
                <a:lnTo>
                  <a:pt x="1814" y="183"/>
                </a:lnTo>
                <a:lnTo>
                  <a:pt x="1814" y="181"/>
                </a:lnTo>
                <a:lnTo>
                  <a:pt x="1811" y="178"/>
                </a:lnTo>
                <a:lnTo>
                  <a:pt x="1811" y="175"/>
                </a:lnTo>
                <a:lnTo>
                  <a:pt x="1809" y="175"/>
                </a:lnTo>
                <a:lnTo>
                  <a:pt x="1809" y="173"/>
                </a:lnTo>
                <a:lnTo>
                  <a:pt x="1806" y="173"/>
                </a:lnTo>
                <a:lnTo>
                  <a:pt x="1804" y="173"/>
                </a:lnTo>
                <a:lnTo>
                  <a:pt x="1801" y="173"/>
                </a:lnTo>
                <a:lnTo>
                  <a:pt x="1798" y="173"/>
                </a:lnTo>
                <a:lnTo>
                  <a:pt x="1798" y="170"/>
                </a:lnTo>
                <a:lnTo>
                  <a:pt x="1796" y="170"/>
                </a:lnTo>
                <a:lnTo>
                  <a:pt x="1796" y="168"/>
                </a:lnTo>
                <a:lnTo>
                  <a:pt x="1793" y="168"/>
                </a:lnTo>
                <a:lnTo>
                  <a:pt x="1793" y="165"/>
                </a:lnTo>
                <a:lnTo>
                  <a:pt x="1793" y="162"/>
                </a:lnTo>
                <a:lnTo>
                  <a:pt x="1793" y="160"/>
                </a:lnTo>
                <a:lnTo>
                  <a:pt x="1791" y="160"/>
                </a:lnTo>
                <a:lnTo>
                  <a:pt x="1791" y="157"/>
                </a:lnTo>
                <a:lnTo>
                  <a:pt x="1788" y="157"/>
                </a:lnTo>
                <a:lnTo>
                  <a:pt x="1788" y="155"/>
                </a:lnTo>
                <a:lnTo>
                  <a:pt x="1785" y="155"/>
                </a:lnTo>
                <a:lnTo>
                  <a:pt x="1783" y="155"/>
                </a:lnTo>
                <a:lnTo>
                  <a:pt x="1780" y="155"/>
                </a:lnTo>
                <a:lnTo>
                  <a:pt x="1778" y="155"/>
                </a:lnTo>
                <a:lnTo>
                  <a:pt x="1778" y="152"/>
                </a:lnTo>
                <a:lnTo>
                  <a:pt x="1778" y="149"/>
                </a:lnTo>
                <a:lnTo>
                  <a:pt x="1775" y="149"/>
                </a:lnTo>
                <a:lnTo>
                  <a:pt x="1775" y="147"/>
                </a:lnTo>
                <a:lnTo>
                  <a:pt x="1775" y="144"/>
                </a:lnTo>
                <a:lnTo>
                  <a:pt x="1772" y="144"/>
                </a:lnTo>
                <a:lnTo>
                  <a:pt x="1772" y="141"/>
                </a:lnTo>
                <a:lnTo>
                  <a:pt x="1770" y="141"/>
                </a:lnTo>
                <a:lnTo>
                  <a:pt x="1770" y="139"/>
                </a:lnTo>
                <a:lnTo>
                  <a:pt x="1767" y="139"/>
                </a:lnTo>
                <a:lnTo>
                  <a:pt x="1765" y="139"/>
                </a:lnTo>
                <a:lnTo>
                  <a:pt x="1765" y="136"/>
                </a:lnTo>
                <a:lnTo>
                  <a:pt x="1762" y="136"/>
                </a:lnTo>
                <a:lnTo>
                  <a:pt x="1759" y="136"/>
                </a:lnTo>
                <a:lnTo>
                  <a:pt x="1759" y="134"/>
                </a:lnTo>
                <a:lnTo>
                  <a:pt x="1759" y="131"/>
                </a:lnTo>
                <a:lnTo>
                  <a:pt x="1759" y="128"/>
                </a:lnTo>
                <a:lnTo>
                  <a:pt x="1762" y="128"/>
                </a:lnTo>
                <a:lnTo>
                  <a:pt x="1762" y="131"/>
                </a:lnTo>
                <a:lnTo>
                  <a:pt x="1765" y="131"/>
                </a:lnTo>
                <a:lnTo>
                  <a:pt x="1767" y="131"/>
                </a:lnTo>
                <a:lnTo>
                  <a:pt x="1767" y="128"/>
                </a:lnTo>
                <a:lnTo>
                  <a:pt x="1770" y="128"/>
                </a:lnTo>
                <a:lnTo>
                  <a:pt x="1770" y="126"/>
                </a:lnTo>
                <a:lnTo>
                  <a:pt x="1772" y="126"/>
                </a:lnTo>
                <a:lnTo>
                  <a:pt x="1772" y="128"/>
                </a:lnTo>
                <a:lnTo>
                  <a:pt x="1775" y="128"/>
                </a:lnTo>
                <a:lnTo>
                  <a:pt x="1778" y="128"/>
                </a:lnTo>
                <a:lnTo>
                  <a:pt x="1780" y="128"/>
                </a:lnTo>
                <a:lnTo>
                  <a:pt x="1780" y="126"/>
                </a:lnTo>
                <a:lnTo>
                  <a:pt x="1783" y="126"/>
                </a:lnTo>
                <a:lnTo>
                  <a:pt x="1783" y="123"/>
                </a:lnTo>
                <a:lnTo>
                  <a:pt x="1785" y="123"/>
                </a:lnTo>
                <a:lnTo>
                  <a:pt x="1785" y="126"/>
                </a:lnTo>
                <a:lnTo>
                  <a:pt x="1788" y="126"/>
                </a:lnTo>
                <a:lnTo>
                  <a:pt x="1791" y="126"/>
                </a:lnTo>
                <a:lnTo>
                  <a:pt x="1791" y="128"/>
                </a:lnTo>
                <a:lnTo>
                  <a:pt x="1788" y="128"/>
                </a:lnTo>
                <a:lnTo>
                  <a:pt x="1788" y="131"/>
                </a:lnTo>
                <a:lnTo>
                  <a:pt x="1785" y="131"/>
                </a:lnTo>
                <a:lnTo>
                  <a:pt x="1785" y="134"/>
                </a:lnTo>
                <a:lnTo>
                  <a:pt x="1785" y="136"/>
                </a:lnTo>
                <a:lnTo>
                  <a:pt x="1785" y="139"/>
                </a:lnTo>
                <a:lnTo>
                  <a:pt x="1785" y="141"/>
                </a:lnTo>
                <a:lnTo>
                  <a:pt x="1785" y="144"/>
                </a:lnTo>
                <a:lnTo>
                  <a:pt x="1783" y="144"/>
                </a:lnTo>
                <a:lnTo>
                  <a:pt x="1783" y="147"/>
                </a:lnTo>
                <a:lnTo>
                  <a:pt x="1785" y="147"/>
                </a:lnTo>
                <a:lnTo>
                  <a:pt x="1785" y="149"/>
                </a:lnTo>
                <a:lnTo>
                  <a:pt x="1788" y="149"/>
                </a:lnTo>
                <a:lnTo>
                  <a:pt x="1791" y="149"/>
                </a:lnTo>
                <a:lnTo>
                  <a:pt x="1791" y="147"/>
                </a:lnTo>
                <a:lnTo>
                  <a:pt x="1793" y="147"/>
                </a:lnTo>
                <a:lnTo>
                  <a:pt x="1793" y="144"/>
                </a:lnTo>
                <a:lnTo>
                  <a:pt x="1793" y="141"/>
                </a:lnTo>
                <a:lnTo>
                  <a:pt x="1796" y="141"/>
                </a:lnTo>
                <a:lnTo>
                  <a:pt x="1793" y="141"/>
                </a:lnTo>
                <a:lnTo>
                  <a:pt x="1793" y="139"/>
                </a:lnTo>
                <a:lnTo>
                  <a:pt x="1793" y="136"/>
                </a:lnTo>
                <a:lnTo>
                  <a:pt x="1796" y="136"/>
                </a:lnTo>
                <a:lnTo>
                  <a:pt x="1798" y="134"/>
                </a:lnTo>
                <a:lnTo>
                  <a:pt x="1798" y="131"/>
                </a:lnTo>
                <a:lnTo>
                  <a:pt x="1798" y="128"/>
                </a:lnTo>
                <a:lnTo>
                  <a:pt x="1798" y="126"/>
                </a:lnTo>
                <a:lnTo>
                  <a:pt x="1801" y="126"/>
                </a:lnTo>
                <a:lnTo>
                  <a:pt x="1798" y="123"/>
                </a:lnTo>
                <a:lnTo>
                  <a:pt x="1801" y="123"/>
                </a:lnTo>
                <a:lnTo>
                  <a:pt x="1801" y="121"/>
                </a:lnTo>
                <a:lnTo>
                  <a:pt x="1804" y="121"/>
                </a:lnTo>
                <a:lnTo>
                  <a:pt x="1804" y="118"/>
                </a:lnTo>
                <a:lnTo>
                  <a:pt x="1804" y="115"/>
                </a:lnTo>
                <a:lnTo>
                  <a:pt x="1804" y="113"/>
                </a:lnTo>
                <a:lnTo>
                  <a:pt x="1804" y="110"/>
                </a:lnTo>
                <a:lnTo>
                  <a:pt x="1801" y="110"/>
                </a:lnTo>
                <a:lnTo>
                  <a:pt x="1798" y="107"/>
                </a:lnTo>
                <a:lnTo>
                  <a:pt x="1796" y="107"/>
                </a:lnTo>
                <a:lnTo>
                  <a:pt x="1796" y="105"/>
                </a:lnTo>
                <a:lnTo>
                  <a:pt x="1793" y="105"/>
                </a:lnTo>
                <a:lnTo>
                  <a:pt x="1791" y="105"/>
                </a:lnTo>
                <a:lnTo>
                  <a:pt x="1791" y="107"/>
                </a:lnTo>
                <a:lnTo>
                  <a:pt x="1791" y="105"/>
                </a:lnTo>
                <a:lnTo>
                  <a:pt x="1791" y="102"/>
                </a:lnTo>
                <a:lnTo>
                  <a:pt x="1788" y="102"/>
                </a:lnTo>
                <a:lnTo>
                  <a:pt x="1788" y="100"/>
                </a:lnTo>
                <a:lnTo>
                  <a:pt x="1788" y="97"/>
                </a:lnTo>
                <a:lnTo>
                  <a:pt x="1785" y="97"/>
                </a:lnTo>
                <a:lnTo>
                  <a:pt x="1785" y="94"/>
                </a:lnTo>
                <a:lnTo>
                  <a:pt x="1783" y="94"/>
                </a:lnTo>
                <a:lnTo>
                  <a:pt x="1780" y="94"/>
                </a:lnTo>
                <a:lnTo>
                  <a:pt x="1778" y="94"/>
                </a:lnTo>
                <a:lnTo>
                  <a:pt x="1778" y="92"/>
                </a:lnTo>
                <a:lnTo>
                  <a:pt x="1778" y="89"/>
                </a:lnTo>
                <a:lnTo>
                  <a:pt x="1778" y="87"/>
                </a:lnTo>
                <a:lnTo>
                  <a:pt x="1778" y="84"/>
                </a:lnTo>
                <a:lnTo>
                  <a:pt x="1778" y="81"/>
                </a:lnTo>
                <a:lnTo>
                  <a:pt x="1775" y="81"/>
                </a:lnTo>
                <a:lnTo>
                  <a:pt x="1775" y="79"/>
                </a:lnTo>
                <a:lnTo>
                  <a:pt x="1775" y="81"/>
                </a:lnTo>
                <a:lnTo>
                  <a:pt x="1775" y="79"/>
                </a:lnTo>
                <a:lnTo>
                  <a:pt x="1778" y="76"/>
                </a:lnTo>
                <a:lnTo>
                  <a:pt x="1778" y="74"/>
                </a:lnTo>
                <a:lnTo>
                  <a:pt x="1780" y="74"/>
                </a:lnTo>
                <a:lnTo>
                  <a:pt x="1783" y="74"/>
                </a:lnTo>
                <a:lnTo>
                  <a:pt x="1783" y="71"/>
                </a:lnTo>
                <a:lnTo>
                  <a:pt x="1785" y="71"/>
                </a:lnTo>
                <a:lnTo>
                  <a:pt x="1788" y="68"/>
                </a:lnTo>
                <a:lnTo>
                  <a:pt x="1791" y="68"/>
                </a:lnTo>
                <a:lnTo>
                  <a:pt x="1791" y="66"/>
                </a:lnTo>
                <a:lnTo>
                  <a:pt x="1791" y="63"/>
                </a:lnTo>
                <a:lnTo>
                  <a:pt x="1793" y="63"/>
                </a:lnTo>
                <a:lnTo>
                  <a:pt x="1793" y="60"/>
                </a:lnTo>
                <a:lnTo>
                  <a:pt x="1796" y="60"/>
                </a:lnTo>
                <a:lnTo>
                  <a:pt x="1798" y="60"/>
                </a:lnTo>
                <a:lnTo>
                  <a:pt x="1801" y="60"/>
                </a:lnTo>
                <a:lnTo>
                  <a:pt x="1801" y="58"/>
                </a:lnTo>
                <a:lnTo>
                  <a:pt x="1804" y="58"/>
                </a:lnTo>
                <a:lnTo>
                  <a:pt x="1804" y="60"/>
                </a:lnTo>
                <a:close/>
                <a:moveTo>
                  <a:pt x="723" y="24"/>
                </a:moveTo>
                <a:lnTo>
                  <a:pt x="728" y="24"/>
                </a:lnTo>
                <a:lnTo>
                  <a:pt x="731" y="24"/>
                </a:lnTo>
                <a:lnTo>
                  <a:pt x="733" y="24"/>
                </a:lnTo>
                <a:lnTo>
                  <a:pt x="736" y="21"/>
                </a:lnTo>
                <a:lnTo>
                  <a:pt x="739" y="19"/>
                </a:lnTo>
                <a:lnTo>
                  <a:pt x="741" y="16"/>
                </a:lnTo>
                <a:lnTo>
                  <a:pt x="744" y="13"/>
                </a:lnTo>
                <a:lnTo>
                  <a:pt x="747" y="11"/>
                </a:lnTo>
                <a:lnTo>
                  <a:pt x="752" y="8"/>
                </a:lnTo>
                <a:lnTo>
                  <a:pt x="752" y="6"/>
                </a:lnTo>
                <a:lnTo>
                  <a:pt x="754" y="6"/>
                </a:lnTo>
                <a:lnTo>
                  <a:pt x="762" y="6"/>
                </a:lnTo>
                <a:lnTo>
                  <a:pt x="765" y="6"/>
                </a:lnTo>
                <a:lnTo>
                  <a:pt x="767" y="8"/>
                </a:lnTo>
                <a:lnTo>
                  <a:pt x="770" y="11"/>
                </a:lnTo>
                <a:lnTo>
                  <a:pt x="773" y="13"/>
                </a:lnTo>
                <a:lnTo>
                  <a:pt x="775" y="16"/>
                </a:lnTo>
                <a:lnTo>
                  <a:pt x="778" y="19"/>
                </a:lnTo>
                <a:lnTo>
                  <a:pt x="783" y="21"/>
                </a:lnTo>
                <a:lnTo>
                  <a:pt x="786" y="21"/>
                </a:lnTo>
                <a:lnTo>
                  <a:pt x="788" y="21"/>
                </a:lnTo>
                <a:lnTo>
                  <a:pt x="796" y="19"/>
                </a:lnTo>
                <a:lnTo>
                  <a:pt x="799" y="21"/>
                </a:lnTo>
                <a:lnTo>
                  <a:pt x="804" y="21"/>
                </a:lnTo>
                <a:lnTo>
                  <a:pt x="807" y="19"/>
                </a:lnTo>
                <a:lnTo>
                  <a:pt x="814" y="19"/>
                </a:lnTo>
                <a:lnTo>
                  <a:pt x="817" y="16"/>
                </a:lnTo>
                <a:lnTo>
                  <a:pt x="820" y="16"/>
                </a:lnTo>
                <a:lnTo>
                  <a:pt x="822" y="16"/>
                </a:lnTo>
                <a:lnTo>
                  <a:pt x="825" y="16"/>
                </a:lnTo>
                <a:lnTo>
                  <a:pt x="833" y="19"/>
                </a:lnTo>
                <a:lnTo>
                  <a:pt x="835" y="21"/>
                </a:lnTo>
                <a:lnTo>
                  <a:pt x="838" y="27"/>
                </a:lnTo>
                <a:lnTo>
                  <a:pt x="838" y="34"/>
                </a:lnTo>
                <a:lnTo>
                  <a:pt x="838" y="37"/>
                </a:lnTo>
                <a:lnTo>
                  <a:pt x="838" y="40"/>
                </a:lnTo>
                <a:lnTo>
                  <a:pt x="838" y="45"/>
                </a:lnTo>
                <a:lnTo>
                  <a:pt x="840" y="47"/>
                </a:lnTo>
                <a:lnTo>
                  <a:pt x="840" y="53"/>
                </a:lnTo>
                <a:lnTo>
                  <a:pt x="840" y="55"/>
                </a:lnTo>
                <a:lnTo>
                  <a:pt x="840" y="58"/>
                </a:lnTo>
                <a:lnTo>
                  <a:pt x="843" y="58"/>
                </a:lnTo>
                <a:lnTo>
                  <a:pt x="846" y="60"/>
                </a:lnTo>
                <a:lnTo>
                  <a:pt x="851" y="60"/>
                </a:lnTo>
                <a:lnTo>
                  <a:pt x="854" y="63"/>
                </a:lnTo>
                <a:lnTo>
                  <a:pt x="859" y="66"/>
                </a:lnTo>
                <a:lnTo>
                  <a:pt x="861" y="66"/>
                </a:lnTo>
                <a:lnTo>
                  <a:pt x="864" y="68"/>
                </a:lnTo>
                <a:lnTo>
                  <a:pt x="867" y="68"/>
                </a:lnTo>
                <a:lnTo>
                  <a:pt x="867" y="71"/>
                </a:lnTo>
                <a:lnTo>
                  <a:pt x="869" y="71"/>
                </a:lnTo>
                <a:lnTo>
                  <a:pt x="869" y="68"/>
                </a:lnTo>
                <a:lnTo>
                  <a:pt x="869" y="66"/>
                </a:lnTo>
                <a:lnTo>
                  <a:pt x="869" y="63"/>
                </a:lnTo>
                <a:lnTo>
                  <a:pt x="869" y="60"/>
                </a:lnTo>
                <a:lnTo>
                  <a:pt x="872" y="60"/>
                </a:lnTo>
                <a:lnTo>
                  <a:pt x="872" y="58"/>
                </a:lnTo>
                <a:lnTo>
                  <a:pt x="874" y="58"/>
                </a:lnTo>
                <a:lnTo>
                  <a:pt x="877" y="58"/>
                </a:lnTo>
                <a:lnTo>
                  <a:pt x="882" y="60"/>
                </a:lnTo>
                <a:lnTo>
                  <a:pt x="885" y="60"/>
                </a:lnTo>
                <a:lnTo>
                  <a:pt x="887" y="60"/>
                </a:lnTo>
                <a:lnTo>
                  <a:pt x="893" y="60"/>
                </a:lnTo>
                <a:lnTo>
                  <a:pt x="895" y="60"/>
                </a:lnTo>
                <a:lnTo>
                  <a:pt x="898" y="60"/>
                </a:lnTo>
                <a:lnTo>
                  <a:pt x="903" y="63"/>
                </a:lnTo>
                <a:lnTo>
                  <a:pt x="906" y="63"/>
                </a:lnTo>
                <a:lnTo>
                  <a:pt x="911" y="66"/>
                </a:lnTo>
                <a:lnTo>
                  <a:pt x="914" y="66"/>
                </a:lnTo>
                <a:lnTo>
                  <a:pt x="916" y="66"/>
                </a:lnTo>
                <a:lnTo>
                  <a:pt x="919" y="66"/>
                </a:lnTo>
                <a:lnTo>
                  <a:pt x="919" y="63"/>
                </a:lnTo>
                <a:lnTo>
                  <a:pt x="919" y="60"/>
                </a:lnTo>
                <a:lnTo>
                  <a:pt x="921" y="58"/>
                </a:lnTo>
                <a:lnTo>
                  <a:pt x="924" y="55"/>
                </a:lnTo>
                <a:lnTo>
                  <a:pt x="927" y="55"/>
                </a:lnTo>
                <a:lnTo>
                  <a:pt x="927" y="58"/>
                </a:lnTo>
                <a:lnTo>
                  <a:pt x="929" y="60"/>
                </a:lnTo>
                <a:lnTo>
                  <a:pt x="932" y="63"/>
                </a:lnTo>
                <a:lnTo>
                  <a:pt x="932" y="66"/>
                </a:lnTo>
                <a:lnTo>
                  <a:pt x="934" y="66"/>
                </a:lnTo>
                <a:lnTo>
                  <a:pt x="934" y="68"/>
                </a:lnTo>
                <a:lnTo>
                  <a:pt x="937" y="68"/>
                </a:lnTo>
                <a:lnTo>
                  <a:pt x="937" y="71"/>
                </a:lnTo>
                <a:lnTo>
                  <a:pt x="940" y="71"/>
                </a:lnTo>
                <a:lnTo>
                  <a:pt x="942" y="68"/>
                </a:lnTo>
                <a:lnTo>
                  <a:pt x="945" y="68"/>
                </a:lnTo>
                <a:lnTo>
                  <a:pt x="948" y="68"/>
                </a:lnTo>
                <a:lnTo>
                  <a:pt x="950" y="68"/>
                </a:lnTo>
                <a:lnTo>
                  <a:pt x="950" y="66"/>
                </a:lnTo>
                <a:lnTo>
                  <a:pt x="950" y="63"/>
                </a:lnTo>
                <a:lnTo>
                  <a:pt x="953" y="60"/>
                </a:lnTo>
                <a:lnTo>
                  <a:pt x="955" y="58"/>
                </a:lnTo>
                <a:lnTo>
                  <a:pt x="958" y="55"/>
                </a:lnTo>
                <a:lnTo>
                  <a:pt x="961" y="53"/>
                </a:lnTo>
                <a:lnTo>
                  <a:pt x="963" y="53"/>
                </a:lnTo>
                <a:lnTo>
                  <a:pt x="963" y="55"/>
                </a:lnTo>
                <a:lnTo>
                  <a:pt x="966" y="55"/>
                </a:lnTo>
                <a:lnTo>
                  <a:pt x="968" y="58"/>
                </a:lnTo>
                <a:lnTo>
                  <a:pt x="971" y="58"/>
                </a:lnTo>
                <a:lnTo>
                  <a:pt x="974" y="58"/>
                </a:lnTo>
                <a:lnTo>
                  <a:pt x="976" y="58"/>
                </a:lnTo>
                <a:lnTo>
                  <a:pt x="979" y="60"/>
                </a:lnTo>
                <a:lnTo>
                  <a:pt x="981" y="58"/>
                </a:lnTo>
                <a:lnTo>
                  <a:pt x="984" y="58"/>
                </a:lnTo>
                <a:lnTo>
                  <a:pt x="987" y="58"/>
                </a:lnTo>
                <a:lnTo>
                  <a:pt x="989" y="55"/>
                </a:lnTo>
                <a:lnTo>
                  <a:pt x="992" y="55"/>
                </a:lnTo>
                <a:lnTo>
                  <a:pt x="994" y="53"/>
                </a:lnTo>
                <a:lnTo>
                  <a:pt x="994" y="50"/>
                </a:lnTo>
                <a:lnTo>
                  <a:pt x="994" y="45"/>
                </a:lnTo>
                <a:lnTo>
                  <a:pt x="997" y="42"/>
                </a:lnTo>
                <a:lnTo>
                  <a:pt x="1000" y="42"/>
                </a:lnTo>
                <a:lnTo>
                  <a:pt x="1000" y="45"/>
                </a:lnTo>
                <a:lnTo>
                  <a:pt x="1005" y="47"/>
                </a:lnTo>
                <a:lnTo>
                  <a:pt x="1008" y="47"/>
                </a:lnTo>
                <a:lnTo>
                  <a:pt x="1010" y="47"/>
                </a:lnTo>
                <a:lnTo>
                  <a:pt x="1013" y="47"/>
                </a:lnTo>
                <a:lnTo>
                  <a:pt x="1015" y="47"/>
                </a:lnTo>
                <a:lnTo>
                  <a:pt x="1018" y="47"/>
                </a:lnTo>
                <a:lnTo>
                  <a:pt x="1021" y="47"/>
                </a:lnTo>
                <a:lnTo>
                  <a:pt x="1023" y="47"/>
                </a:lnTo>
                <a:lnTo>
                  <a:pt x="1023" y="45"/>
                </a:lnTo>
                <a:lnTo>
                  <a:pt x="1026" y="45"/>
                </a:lnTo>
                <a:lnTo>
                  <a:pt x="1026" y="42"/>
                </a:lnTo>
                <a:lnTo>
                  <a:pt x="1028" y="40"/>
                </a:lnTo>
                <a:lnTo>
                  <a:pt x="1031" y="40"/>
                </a:lnTo>
                <a:lnTo>
                  <a:pt x="1034" y="40"/>
                </a:lnTo>
                <a:lnTo>
                  <a:pt x="1036" y="40"/>
                </a:lnTo>
                <a:lnTo>
                  <a:pt x="1036" y="42"/>
                </a:lnTo>
                <a:lnTo>
                  <a:pt x="1036" y="45"/>
                </a:lnTo>
                <a:lnTo>
                  <a:pt x="1036" y="47"/>
                </a:lnTo>
                <a:lnTo>
                  <a:pt x="1039" y="47"/>
                </a:lnTo>
                <a:lnTo>
                  <a:pt x="1039" y="50"/>
                </a:lnTo>
                <a:lnTo>
                  <a:pt x="1041" y="53"/>
                </a:lnTo>
                <a:lnTo>
                  <a:pt x="1044" y="53"/>
                </a:lnTo>
                <a:lnTo>
                  <a:pt x="1044" y="50"/>
                </a:lnTo>
                <a:lnTo>
                  <a:pt x="1047" y="53"/>
                </a:lnTo>
                <a:lnTo>
                  <a:pt x="1049" y="53"/>
                </a:lnTo>
                <a:lnTo>
                  <a:pt x="1052" y="53"/>
                </a:lnTo>
                <a:lnTo>
                  <a:pt x="1055" y="53"/>
                </a:lnTo>
                <a:lnTo>
                  <a:pt x="1057" y="50"/>
                </a:lnTo>
                <a:lnTo>
                  <a:pt x="1060" y="50"/>
                </a:lnTo>
                <a:lnTo>
                  <a:pt x="1062" y="50"/>
                </a:lnTo>
                <a:lnTo>
                  <a:pt x="1065" y="50"/>
                </a:lnTo>
                <a:lnTo>
                  <a:pt x="1068" y="50"/>
                </a:lnTo>
                <a:lnTo>
                  <a:pt x="1070" y="50"/>
                </a:lnTo>
                <a:lnTo>
                  <a:pt x="1073" y="50"/>
                </a:lnTo>
                <a:lnTo>
                  <a:pt x="1075" y="50"/>
                </a:lnTo>
                <a:lnTo>
                  <a:pt x="1078" y="50"/>
                </a:lnTo>
                <a:lnTo>
                  <a:pt x="1081" y="47"/>
                </a:lnTo>
                <a:lnTo>
                  <a:pt x="1086" y="47"/>
                </a:lnTo>
                <a:lnTo>
                  <a:pt x="1099" y="45"/>
                </a:lnTo>
                <a:lnTo>
                  <a:pt x="1102" y="45"/>
                </a:lnTo>
                <a:lnTo>
                  <a:pt x="1102" y="47"/>
                </a:lnTo>
                <a:lnTo>
                  <a:pt x="1104" y="47"/>
                </a:lnTo>
                <a:lnTo>
                  <a:pt x="1107" y="50"/>
                </a:lnTo>
                <a:lnTo>
                  <a:pt x="1109" y="50"/>
                </a:lnTo>
                <a:lnTo>
                  <a:pt x="1112" y="53"/>
                </a:lnTo>
                <a:lnTo>
                  <a:pt x="1115" y="53"/>
                </a:lnTo>
                <a:lnTo>
                  <a:pt x="1117" y="53"/>
                </a:lnTo>
                <a:lnTo>
                  <a:pt x="1117" y="55"/>
                </a:lnTo>
                <a:lnTo>
                  <a:pt x="1120" y="53"/>
                </a:lnTo>
                <a:lnTo>
                  <a:pt x="1122" y="50"/>
                </a:lnTo>
                <a:lnTo>
                  <a:pt x="1125" y="50"/>
                </a:lnTo>
                <a:lnTo>
                  <a:pt x="1128" y="53"/>
                </a:lnTo>
                <a:lnTo>
                  <a:pt x="1130" y="55"/>
                </a:lnTo>
                <a:lnTo>
                  <a:pt x="1130" y="58"/>
                </a:lnTo>
                <a:lnTo>
                  <a:pt x="1133" y="58"/>
                </a:lnTo>
                <a:lnTo>
                  <a:pt x="1133" y="60"/>
                </a:lnTo>
                <a:lnTo>
                  <a:pt x="1135" y="60"/>
                </a:lnTo>
                <a:lnTo>
                  <a:pt x="1135" y="63"/>
                </a:lnTo>
                <a:lnTo>
                  <a:pt x="1138" y="63"/>
                </a:lnTo>
                <a:lnTo>
                  <a:pt x="1141" y="63"/>
                </a:lnTo>
                <a:lnTo>
                  <a:pt x="1143" y="63"/>
                </a:lnTo>
                <a:lnTo>
                  <a:pt x="1146" y="63"/>
                </a:lnTo>
                <a:lnTo>
                  <a:pt x="1149" y="63"/>
                </a:lnTo>
                <a:lnTo>
                  <a:pt x="1154" y="63"/>
                </a:lnTo>
                <a:lnTo>
                  <a:pt x="1156" y="63"/>
                </a:lnTo>
                <a:lnTo>
                  <a:pt x="1159" y="60"/>
                </a:lnTo>
                <a:lnTo>
                  <a:pt x="1162" y="60"/>
                </a:lnTo>
                <a:lnTo>
                  <a:pt x="1162" y="58"/>
                </a:lnTo>
                <a:lnTo>
                  <a:pt x="1164" y="60"/>
                </a:lnTo>
                <a:lnTo>
                  <a:pt x="1167" y="60"/>
                </a:lnTo>
                <a:lnTo>
                  <a:pt x="1169" y="60"/>
                </a:lnTo>
                <a:lnTo>
                  <a:pt x="1172" y="58"/>
                </a:lnTo>
                <a:lnTo>
                  <a:pt x="1172" y="55"/>
                </a:lnTo>
                <a:lnTo>
                  <a:pt x="1175" y="55"/>
                </a:lnTo>
                <a:lnTo>
                  <a:pt x="1177" y="53"/>
                </a:lnTo>
                <a:lnTo>
                  <a:pt x="1180" y="53"/>
                </a:lnTo>
                <a:lnTo>
                  <a:pt x="1180" y="55"/>
                </a:lnTo>
                <a:lnTo>
                  <a:pt x="1182" y="55"/>
                </a:lnTo>
                <a:lnTo>
                  <a:pt x="1185" y="58"/>
                </a:lnTo>
                <a:lnTo>
                  <a:pt x="1188" y="60"/>
                </a:lnTo>
                <a:lnTo>
                  <a:pt x="1190" y="63"/>
                </a:lnTo>
                <a:lnTo>
                  <a:pt x="1190" y="66"/>
                </a:lnTo>
                <a:lnTo>
                  <a:pt x="1193" y="66"/>
                </a:lnTo>
                <a:lnTo>
                  <a:pt x="1193" y="68"/>
                </a:lnTo>
                <a:lnTo>
                  <a:pt x="1193" y="71"/>
                </a:lnTo>
                <a:lnTo>
                  <a:pt x="1195" y="71"/>
                </a:lnTo>
                <a:lnTo>
                  <a:pt x="1195" y="74"/>
                </a:lnTo>
                <a:lnTo>
                  <a:pt x="1198" y="74"/>
                </a:lnTo>
                <a:lnTo>
                  <a:pt x="1198" y="76"/>
                </a:lnTo>
                <a:lnTo>
                  <a:pt x="1201" y="74"/>
                </a:lnTo>
                <a:lnTo>
                  <a:pt x="1203" y="79"/>
                </a:lnTo>
                <a:lnTo>
                  <a:pt x="1203" y="84"/>
                </a:lnTo>
                <a:lnTo>
                  <a:pt x="1203" y="87"/>
                </a:lnTo>
                <a:lnTo>
                  <a:pt x="1206" y="89"/>
                </a:lnTo>
                <a:lnTo>
                  <a:pt x="1209" y="92"/>
                </a:lnTo>
                <a:lnTo>
                  <a:pt x="1211" y="94"/>
                </a:lnTo>
                <a:lnTo>
                  <a:pt x="1214" y="94"/>
                </a:lnTo>
                <a:lnTo>
                  <a:pt x="1219" y="97"/>
                </a:lnTo>
                <a:lnTo>
                  <a:pt x="1222" y="97"/>
                </a:lnTo>
                <a:lnTo>
                  <a:pt x="1224" y="100"/>
                </a:lnTo>
                <a:lnTo>
                  <a:pt x="1227" y="100"/>
                </a:lnTo>
                <a:lnTo>
                  <a:pt x="1229" y="100"/>
                </a:lnTo>
                <a:lnTo>
                  <a:pt x="1232" y="100"/>
                </a:lnTo>
                <a:lnTo>
                  <a:pt x="1235" y="100"/>
                </a:lnTo>
                <a:lnTo>
                  <a:pt x="1235" y="102"/>
                </a:lnTo>
                <a:lnTo>
                  <a:pt x="1235" y="105"/>
                </a:lnTo>
                <a:lnTo>
                  <a:pt x="1235" y="107"/>
                </a:lnTo>
                <a:lnTo>
                  <a:pt x="1237" y="107"/>
                </a:lnTo>
                <a:lnTo>
                  <a:pt x="1240" y="110"/>
                </a:lnTo>
                <a:lnTo>
                  <a:pt x="1242" y="113"/>
                </a:lnTo>
                <a:lnTo>
                  <a:pt x="1245" y="115"/>
                </a:lnTo>
                <a:lnTo>
                  <a:pt x="1248" y="118"/>
                </a:lnTo>
                <a:lnTo>
                  <a:pt x="1248" y="121"/>
                </a:lnTo>
                <a:lnTo>
                  <a:pt x="1250" y="123"/>
                </a:lnTo>
                <a:lnTo>
                  <a:pt x="1253" y="126"/>
                </a:lnTo>
                <a:lnTo>
                  <a:pt x="1256" y="126"/>
                </a:lnTo>
                <a:lnTo>
                  <a:pt x="1256" y="128"/>
                </a:lnTo>
                <a:lnTo>
                  <a:pt x="1253" y="134"/>
                </a:lnTo>
                <a:lnTo>
                  <a:pt x="1250" y="136"/>
                </a:lnTo>
                <a:lnTo>
                  <a:pt x="1250" y="139"/>
                </a:lnTo>
                <a:lnTo>
                  <a:pt x="1245" y="144"/>
                </a:lnTo>
                <a:lnTo>
                  <a:pt x="1245" y="147"/>
                </a:lnTo>
                <a:lnTo>
                  <a:pt x="1242" y="152"/>
                </a:lnTo>
                <a:lnTo>
                  <a:pt x="1248" y="157"/>
                </a:lnTo>
                <a:lnTo>
                  <a:pt x="1250" y="162"/>
                </a:lnTo>
                <a:lnTo>
                  <a:pt x="1250" y="165"/>
                </a:lnTo>
                <a:lnTo>
                  <a:pt x="1258" y="181"/>
                </a:lnTo>
                <a:lnTo>
                  <a:pt x="1263" y="186"/>
                </a:lnTo>
                <a:lnTo>
                  <a:pt x="1261" y="186"/>
                </a:lnTo>
                <a:lnTo>
                  <a:pt x="1263" y="186"/>
                </a:lnTo>
                <a:lnTo>
                  <a:pt x="1258" y="181"/>
                </a:lnTo>
                <a:lnTo>
                  <a:pt x="1250" y="165"/>
                </a:lnTo>
                <a:lnTo>
                  <a:pt x="1250" y="168"/>
                </a:lnTo>
                <a:lnTo>
                  <a:pt x="1248" y="168"/>
                </a:lnTo>
                <a:lnTo>
                  <a:pt x="1245" y="168"/>
                </a:lnTo>
                <a:lnTo>
                  <a:pt x="1245" y="170"/>
                </a:lnTo>
                <a:lnTo>
                  <a:pt x="1242" y="170"/>
                </a:lnTo>
                <a:lnTo>
                  <a:pt x="1242" y="173"/>
                </a:lnTo>
                <a:lnTo>
                  <a:pt x="1240" y="173"/>
                </a:lnTo>
                <a:lnTo>
                  <a:pt x="1240" y="170"/>
                </a:lnTo>
                <a:lnTo>
                  <a:pt x="1237" y="170"/>
                </a:lnTo>
                <a:lnTo>
                  <a:pt x="1237" y="168"/>
                </a:lnTo>
                <a:lnTo>
                  <a:pt x="1240" y="168"/>
                </a:lnTo>
                <a:lnTo>
                  <a:pt x="1240" y="165"/>
                </a:lnTo>
                <a:lnTo>
                  <a:pt x="1237" y="165"/>
                </a:lnTo>
                <a:lnTo>
                  <a:pt x="1237" y="162"/>
                </a:lnTo>
                <a:lnTo>
                  <a:pt x="1235" y="160"/>
                </a:lnTo>
                <a:lnTo>
                  <a:pt x="1235" y="157"/>
                </a:lnTo>
                <a:lnTo>
                  <a:pt x="1232" y="157"/>
                </a:lnTo>
                <a:lnTo>
                  <a:pt x="1229" y="157"/>
                </a:lnTo>
                <a:lnTo>
                  <a:pt x="1227" y="157"/>
                </a:lnTo>
                <a:lnTo>
                  <a:pt x="1227" y="160"/>
                </a:lnTo>
                <a:lnTo>
                  <a:pt x="1224" y="160"/>
                </a:lnTo>
                <a:lnTo>
                  <a:pt x="1222" y="160"/>
                </a:lnTo>
                <a:lnTo>
                  <a:pt x="1219" y="160"/>
                </a:lnTo>
                <a:lnTo>
                  <a:pt x="1216" y="160"/>
                </a:lnTo>
                <a:lnTo>
                  <a:pt x="1214" y="160"/>
                </a:lnTo>
                <a:lnTo>
                  <a:pt x="1214" y="162"/>
                </a:lnTo>
                <a:lnTo>
                  <a:pt x="1211" y="162"/>
                </a:lnTo>
                <a:lnTo>
                  <a:pt x="1209" y="162"/>
                </a:lnTo>
                <a:lnTo>
                  <a:pt x="1209" y="165"/>
                </a:lnTo>
                <a:lnTo>
                  <a:pt x="1206" y="165"/>
                </a:lnTo>
                <a:lnTo>
                  <a:pt x="1203" y="165"/>
                </a:lnTo>
                <a:lnTo>
                  <a:pt x="1201" y="165"/>
                </a:lnTo>
                <a:lnTo>
                  <a:pt x="1198" y="162"/>
                </a:lnTo>
                <a:lnTo>
                  <a:pt x="1195" y="162"/>
                </a:lnTo>
                <a:lnTo>
                  <a:pt x="1195" y="160"/>
                </a:lnTo>
                <a:lnTo>
                  <a:pt x="1195" y="157"/>
                </a:lnTo>
                <a:lnTo>
                  <a:pt x="1193" y="157"/>
                </a:lnTo>
                <a:lnTo>
                  <a:pt x="1193" y="155"/>
                </a:lnTo>
                <a:lnTo>
                  <a:pt x="1193" y="157"/>
                </a:lnTo>
                <a:lnTo>
                  <a:pt x="1190" y="157"/>
                </a:lnTo>
                <a:lnTo>
                  <a:pt x="1190" y="160"/>
                </a:lnTo>
                <a:lnTo>
                  <a:pt x="1188" y="160"/>
                </a:lnTo>
                <a:lnTo>
                  <a:pt x="1188" y="162"/>
                </a:lnTo>
                <a:lnTo>
                  <a:pt x="1190" y="162"/>
                </a:lnTo>
                <a:lnTo>
                  <a:pt x="1190" y="165"/>
                </a:lnTo>
                <a:lnTo>
                  <a:pt x="1193" y="165"/>
                </a:lnTo>
                <a:lnTo>
                  <a:pt x="1193" y="168"/>
                </a:lnTo>
                <a:lnTo>
                  <a:pt x="1190" y="168"/>
                </a:lnTo>
                <a:lnTo>
                  <a:pt x="1190" y="170"/>
                </a:lnTo>
                <a:lnTo>
                  <a:pt x="1188" y="170"/>
                </a:lnTo>
                <a:lnTo>
                  <a:pt x="1185" y="170"/>
                </a:lnTo>
                <a:lnTo>
                  <a:pt x="1185" y="173"/>
                </a:lnTo>
                <a:lnTo>
                  <a:pt x="1182" y="173"/>
                </a:lnTo>
                <a:lnTo>
                  <a:pt x="1180" y="173"/>
                </a:lnTo>
                <a:lnTo>
                  <a:pt x="1177" y="173"/>
                </a:lnTo>
                <a:lnTo>
                  <a:pt x="1177" y="175"/>
                </a:lnTo>
                <a:lnTo>
                  <a:pt x="1175" y="175"/>
                </a:lnTo>
                <a:lnTo>
                  <a:pt x="1175" y="178"/>
                </a:lnTo>
                <a:lnTo>
                  <a:pt x="1175" y="181"/>
                </a:lnTo>
                <a:lnTo>
                  <a:pt x="1172" y="181"/>
                </a:lnTo>
                <a:lnTo>
                  <a:pt x="1172" y="183"/>
                </a:lnTo>
                <a:lnTo>
                  <a:pt x="1169" y="183"/>
                </a:lnTo>
                <a:lnTo>
                  <a:pt x="1169" y="186"/>
                </a:lnTo>
                <a:lnTo>
                  <a:pt x="1167" y="186"/>
                </a:lnTo>
                <a:lnTo>
                  <a:pt x="1167" y="188"/>
                </a:lnTo>
                <a:lnTo>
                  <a:pt x="1164" y="188"/>
                </a:lnTo>
                <a:lnTo>
                  <a:pt x="1164" y="191"/>
                </a:lnTo>
                <a:lnTo>
                  <a:pt x="1162" y="191"/>
                </a:lnTo>
                <a:lnTo>
                  <a:pt x="1162" y="194"/>
                </a:lnTo>
                <a:lnTo>
                  <a:pt x="1159" y="194"/>
                </a:lnTo>
                <a:lnTo>
                  <a:pt x="1159" y="196"/>
                </a:lnTo>
                <a:lnTo>
                  <a:pt x="1159" y="199"/>
                </a:lnTo>
                <a:lnTo>
                  <a:pt x="1156" y="199"/>
                </a:lnTo>
                <a:lnTo>
                  <a:pt x="1154" y="199"/>
                </a:lnTo>
                <a:lnTo>
                  <a:pt x="1156" y="199"/>
                </a:lnTo>
                <a:lnTo>
                  <a:pt x="1156" y="202"/>
                </a:lnTo>
                <a:lnTo>
                  <a:pt x="1156" y="204"/>
                </a:lnTo>
                <a:lnTo>
                  <a:pt x="1159" y="204"/>
                </a:lnTo>
                <a:lnTo>
                  <a:pt x="1159" y="207"/>
                </a:lnTo>
                <a:lnTo>
                  <a:pt x="1159" y="209"/>
                </a:lnTo>
                <a:lnTo>
                  <a:pt x="1159" y="212"/>
                </a:lnTo>
                <a:lnTo>
                  <a:pt x="1156" y="212"/>
                </a:lnTo>
                <a:lnTo>
                  <a:pt x="1156" y="215"/>
                </a:lnTo>
                <a:lnTo>
                  <a:pt x="1154" y="217"/>
                </a:lnTo>
                <a:lnTo>
                  <a:pt x="1154" y="220"/>
                </a:lnTo>
                <a:lnTo>
                  <a:pt x="1154" y="222"/>
                </a:lnTo>
                <a:lnTo>
                  <a:pt x="1154" y="225"/>
                </a:lnTo>
                <a:lnTo>
                  <a:pt x="1154" y="228"/>
                </a:lnTo>
                <a:lnTo>
                  <a:pt x="1154" y="230"/>
                </a:lnTo>
                <a:lnTo>
                  <a:pt x="1154" y="233"/>
                </a:lnTo>
                <a:lnTo>
                  <a:pt x="1151" y="233"/>
                </a:lnTo>
                <a:lnTo>
                  <a:pt x="1149" y="233"/>
                </a:lnTo>
                <a:lnTo>
                  <a:pt x="1146" y="235"/>
                </a:lnTo>
                <a:lnTo>
                  <a:pt x="1143" y="238"/>
                </a:lnTo>
                <a:lnTo>
                  <a:pt x="1143" y="241"/>
                </a:lnTo>
                <a:lnTo>
                  <a:pt x="1141" y="241"/>
                </a:lnTo>
                <a:lnTo>
                  <a:pt x="1141" y="243"/>
                </a:lnTo>
                <a:lnTo>
                  <a:pt x="1138" y="243"/>
                </a:lnTo>
                <a:lnTo>
                  <a:pt x="1138" y="246"/>
                </a:lnTo>
                <a:lnTo>
                  <a:pt x="1135" y="249"/>
                </a:lnTo>
                <a:lnTo>
                  <a:pt x="1135" y="251"/>
                </a:lnTo>
                <a:lnTo>
                  <a:pt x="1133" y="251"/>
                </a:lnTo>
                <a:lnTo>
                  <a:pt x="1130" y="251"/>
                </a:lnTo>
                <a:lnTo>
                  <a:pt x="1128" y="251"/>
                </a:lnTo>
                <a:lnTo>
                  <a:pt x="1125" y="251"/>
                </a:lnTo>
                <a:lnTo>
                  <a:pt x="1125" y="249"/>
                </a:lnTo>
                <a:lnTo>
                  <a:pt x="1122" y="249"/>
                </a:lnTo>
                <a:lnTo>
                  <a:pt x="1122" y="246"/>
                </a:lnTo>
                <a:lnTo>
                  <a:pt x="1120" y="246"/>
                </a:lnTo>
                <a:lnTo>
                  <a:pt x="1117" y="246"/>
                </a:lnTo>
                <a:lnTo>
                  <a:pt x="1117" y="243"/>
                </a:lnTo>
                <a:lnTo>
                  <a:pt x="1115" y="241"/>
                </a:lnTo>
                <a:lnTo>
                  <a:pt x="1117" y="238"/>
                </a:lnTo>
                <a:lnTo>
                  <a:pt x="1115" y="238"/>
                </a:lnTo>
                <a:lnTo>
                  <a:pt x="1115" y="241"/>
                </a:lnTo>
                <a:lnTo>
                  <a:pt x="1115" y="238"/>
                </a:lnTo>
                <a:lnTo>
                  <a:pt x="1112" y="238"/>
                </a:lnTo>
                <a:lnTo>
                  <a:pt x="1112" y="235"/>
                </a:lnTo>
                <a:lnTo>
                  <a:pt x="1109" y="238"/>
                </a:lnTo>
                <a:lnTo>
                  <a:pt x="1107" y="241"/>
                </a:lnTo>
                <a:lnTo>
                  <a:pt x="1109" y="241"/>
                </a:lnTo>
                <a:lnTo>
                  <a:pt x="1109" y="243"/>
                </a:lnTo>
                <a:lnTo>
                  <a:pt x="1109" y="246"/>
                </a:lnTo>
                <a:lnTo>
                  <a:pt x="1109" y="249"/>
                </a:lnTo>
                <a:lnTo>
                  <a:pt x="1109" y="251"/>
                </a:lnTo>
                <a:lnTo>
                  <a:pt x="1107" y="251"/>
                </a:lnTo>
                <a:lnTo>
                  <a:pt x="1107" y="249"/>
                </a:lnTo>
                <a:lnTo>
                  <a:pt x="1104" y="249"/>
                </a:lnTo>
                <a:lnTo>
                  <a:pt x="1104" y="246"/>
                </a:lnTo>
                <a:lnTo>
                  <a:pt x="1104" y="243"/>
                </a:lnTo>
                <a:lnTo>
                  <a:pt x="1104" y="246"/>
                </a:lnTo>
                <a:lnTo>
                  <a:pt x="1104" y="249"/>
                </a:lnTo>
                <a:lnTo>
                  <a:pt x="1104" y="251"/>
                </a:lnTo>
                <a:lnTo>
                  <a:pt x="1104" y="254"/>
                </a:lnTo>
                <a:lnTo>
                  <a:pt x="1102" y="254"/>
                </a:lnTo>
                <a:lnTo>
                  <a:pt x="1099" y="254"/>
                </a:lnTo>
                <a:lnTo>
                  <a:pt x="1099" y="256"/>
                </a:lnTo>
                <a:lnTo>
                  <a:pt x="1099" y="259"/>
                </a:lnTo>
                <a:lnTo>
                  <a:pt x="1099" y="262"/>
                </a:lnTo>
                <a:lnTo>
                  <a:pt x="1099" y="264"/>
                </a:lnTo>
                <a:lnTo>
                  <a:pt x="1099" y="267"/>
                </a:lnTo>
                <a:lnTo>
                  <a:pt x="1099" y="269"/>
                </a:lnTo>
                <a:lnTo>
                  <a:pt x="1102" y="272"/>
                </a:lnTo>
                <a:lnTo>
                  <a:pt x="1104" y="275"/>
                </a:lnTo>
                <a:lnTo>
                  <a:pt x="1107" y="275"/>
                </a:lnTo>
                <a:lnTo>
                  <a:pt x="1109" y="275"/>
                </a:lnTo>
                <a:lnTo>
                  <a:pt x="1109" y="277"/>
                </a:lnTo>
                <a:lnTo>
                  <a:pt x="1109" y="280"/>
                </a:lnTo>
                <a:lnTo>
                  <a:pt x="1109" y="282"/>
                </a:lnTo>
                <a:lnTo>
                  <a:pt x="1107" y="282"/>
                </a:lnTo>
                <a:lnTo>
                  <a:pt x="1107" y="285"/>
                </a:lnTo>
                <a:lnTo>
                  <a:pt x="1104" y="285"/>
                </a:lnTo>
                <a:lnTo>
                  <a:pt x="1102" y="288"/>
                </a:lnTo>
                <a:lnTo>
                  <a:pt x="1102" y="290"/>
                </a:lnTo>
                <a:lnTo>
                  <a:pt x="1102" y="293"/>
                </a:lnTo>
                <a:lnTo>
                  <a:pt x="1099" y="293"/>
                </a:lnTo>
                <a:lnTo>
                  <a:pt x="1099" y="296"/>
                </a:lnTo>
                <a:lnTo>
                  <a:pt x="1099" y="298"/>
                </a:lnTo>
                <a:lnTo>
                  <a:pt x="1099" y="301"/>
                </a:lnTo>
                <a:lnTo>
                  <a:pt x="1099" y="303"/>
                </a:lnTo>
                <a:lnTo>
                  <a:pt x="1096" y="303"/>
                </a:lnTo>
                <a:lnTo>
                  <a:pt x="1096" y="306"/>
                </a:lnTo>
                <a:lnTo>
                  <a:pt x="1096" y="309"/>
                </a:lnTo>
                <a:lnTo>
                  <a:pt x="1096" y="311"/>
                </a:lnTo>
                <a:lnTo>
                  <a:pt x="1096" y="314"/>
                </a:lnTo>
                <a:lnTo>
                  <a:pt x="1099" y="314"/>
                </a:lnTo>
                <a:lnTo>
                  <a:pt x="1099" y="316"/>
                </a:lnTo>
                <a:lnTo>
                  <a:pt x="1099" y="319"/>
                </a:lnTo>
                <a:lnTo>
                  <a:pt x="1099" y="322"/>
                </a:lnTo>
                <a:lnTo>
                  <a:pt x="1099" y="324"/>
                </a:lnTo>
                <a:lnTo>
                  <a:pt x="1096" y="324"/>
                </a:lnTo>
                <a:lnTo>
                  <a:pt x="1094" y="327"/>
                </a:lnTo>
                <a:lnTo>
                  <a:pt x="1094" y="330"/>
                </a:lnTo>
                <a:lnTo>
                  <a:pt x="1096" y="330"/>
                </a:lnTo>
                <a:lnTo>
                  <a:pt x="1094" y="330"/>
                </a:lnTo>
                <a:lnTo>
                  <a:pt x="1094" y="332"/>
                </a:lnTo>
                <a:lnTo>
                  <a:pt x="1096" y="335"/>
                </a:lnTo>
                <a:lnTo>
                  <a:pt x="1096" y="337"/>
                </a:lnTo>
                <a:lnTo>
                  <a:pt x="1096" y="335"/>
                </a:lnTo>
                <a:lnTo>
                  <a:pt x="1099" y="335"/>
                </a:lnTo>
                <a:lnTo>
                  <a:pt x="1099" y="337"/>
                </a:lnTo>
                <a:lnTo>
                  <a:pt x="1102" y="337"/>
                </a:lnTo>
                <a:lnTo>
                  <a:pt x="1102" y="340"/>
                </a:lnTo>
                <a:lnTo>
                  <a:pt x="1104" y="340"/>
                </a:lnTo>
                <a:lnTo>
                  <a:pt x="1104" y="343"/>
                </a:lnTo>
                <a:lnTo>
                  <a:pt x="1107" y="343"/>
                </a:lnTo>
                <a:lnTo>
                  <a:pt x="1109" y="343"/>
                </a:lnTo>
                <a:lnTo>
                  <a:pt x="1112" y="343"/>
                </a:lnTo>
                <a:lnTo>
                  <a:pt x="1115" y="343"/>
                </a:lnTo>
                <a:lnTo>
                  <a:pt x="1117" y="343"/>
                </a:lnTo>
                <a:lnTo>
                  <a:pt x="1117" y="340"/>
                </a:lnTo>
                <a:lnTo>
                  <a:pt x="1115" y="337"/>
                </a:lnTo>
                <a:lnTo>
                  <a:pt x="1115" y="335"/>
                </a:lnTo>
                <a:lnTo>
                  <a:pt x="1112" y="337"/>
                </a:lnTo>
                <a:lnTo>
                  <a:pt x="1112" y="335"/>
                </a:lnTo>
                <a:lnTo>
                  <a:pt x="1112" y="332"/>
                </a:lnTo>
                <a:lnTo>
                  <a:pt x="1115" y="332"/>
                </a:lnTo>
                <a:lnTo>
                  <a:pt x="1112" y="332"/>
                </a:lnTo>
                <a:lnTo>
                  <a:pt x="1115" y="332"/>
                </a:lnTo>
                <a:lnTo>
                  <a:pt x="1115" y="330"/>
                </a:lnTo>
                <a:lnTo>
                  <a:pt x="1117" y="330"/>
                </a:lnTo>
                <a:lnTo>
                  <a:pt x="1120" y="330"/>
                </a:lnTo>
                <a:lnTo>
                  <a:pt x="1122" y="330"/>
                </a:lnTo>
                <a:lnTo>
                  <a:pt x="1125" y="330"/>
                </a:lnTo>
                <a:lnTo>
                  <a:pt x="1128" y="330"/>
                </a:lnTo>
                <a:lnTo>
                  <a:pt x="1130" y="332"/>
                </a:lnTo>
                <a:lnTo>
                  <a:pt x="1130" y="330"/>
                </a:lnTo>
                <a:lnTo>
                  <a:pt x="1130" y="332"/>
                </a:lnTo>
                <a:lnTo>
                  <a:pt x="1133" y="332"/>
                </a:lnTo>
                <a:lnTo>
                  <a:pt x="1133" y="330"/>
                </a:lnTo>
                <a:lnTo>
                  <a:pt x="1135" y="330"/>
                </a:lnTo>
                <a:lnTo>
                  <a:pt x="1135" y="332"/>
                </a:lnTo>
                <a:lnTo>
                  <a:pt x="1138" y="332"/>
                </a:lnTo>
                <a:lnTo>
                  <a:pt x="1141" y="332"/>
                </a:lnTo>
                <a:lnTo>
                  <a:pt x="1143" y="332"/>
                </a:lnTo>
                <a:lnTo>
                  <a:pt x="1146" y="332"/>
                </a:lnTo>
                <a:lnTo>
                  <a:pt x="1149" y="332"/>
                </a:lnTo>
                <a:lnTo>
                  <a:pt x="1149" y="330"/>
                </a:lnTo>
                <a:lnTo>
                  <a:pt x="1151" y="330"/>
                </a:lnTo>
                <a:lnTo>
                  <a:pt x="1154" y="330"/>
                </a:lnTo>
                <a:lnTo>
                  <a:pt x="1156" y="330"/>
                </a:lnTo>
                <a:lnTo>
                  <a:pt x="1156" y="327"/>
                </a:lnTo>
                <a:lnTo>
                  <a:pt x="1156" y="324"/>
                </a:lnTo>
                <a:lnTo>
                  <a:pt x="1156" y="322"/>
                </a:lnTo>
                <a:lnTo>
                  <a:pt x="1159" y="322"/>
                </a:lnTo>
                <a:lnTo>
                  <a:pt x="1159" y="319"/>
                </a:lnTo>
                <a:lnTo>
                  <a:pt x="1162" y="316"/>
                </a:lnTo>
                <a:lnTo>
                  <a:pt x="1164" y="316"/>
                </a:lnTo>
                <a:lnTo>
                  <a:pt x="1164" y="314"/>
                </a:lnTo>
                <a:lnTo>
                  <a:pt x="1167" y="314"/>
                </a:lnTo>
                <a:lnTo>
                  <a:pt x="1167" y="316"/>
                </a:lnTo>
                <a:lnTo>
                  <a:pt x="1167" y="319"/>
                </a:lnTo>
                <a:lnTo>
                  <a:pt x="1167" y="322"/>
                </a:lnTo>
                <a:lnTo>
                  <a:pt x="1164" y="322"/>
                </a:lnTo>
                <a:lnTo>
                  <a:pt x="1164" y="324"/>
                </a:lnTo>
                <a:lnTo>
                  <a:pt x="1164" y="327"/>
                </a:lnTo>
                <a:lnTo>
                  <a:pt x="1162" y="330"/>
                </a:lnTo>
                <a:lnTo>
                  <a:pt x="1162" y="332"/>
                </a:lnTo>
                <a:lnTo>
                  <a:pt x="1164" y="332"/>
                </a:lnTo>
                <a:lnTo>
                  <a:pt x="1164" y="335"/>
                </a:lnTo>
                <a:lnTo>
                  <a:pt x="1164" y="337"/>
                </a:lnTo>
                <a:lnTo>
                  <a:pt x="1162" y="337"/>
                </a:lnTo>
                <a:lnTo>
                  <a:pt x="1162" y="340"/>
                </a:lnTo>
                <a:lnTo>
                  <a:pt x="1159" y="340"/>
                </a:lnTo>
                <a:lnTo>
                  <a:pt x="1159" y="343"/>
                </a:lnTo>
                <a:lnTo>
                  <a:pt x="1159" y="345"/>
                </a:lnTo>
                <a:lnTo>
                  <a:pt x="1162" y="345"/>
                </a:lnTo>
                <a:lnTo>
                  <a:pt x="1162" y="343"/>
                </a:lnTo>
                <a:lnTo>
                  <a:pt x="1164" y="343"/>
                </a:lnTo>
                <a:lnTo>
                  <a:pt x="1167" y="343"/>
                </a:lnTo>
                <a:lnTo>
                  <a:pt x="1167" y="340"/>
                </a:lnTo>
                <a:lnTo>
                  <a:pt x="1169" y="340"/>
                </a:lnTo>
                <a:lnTo>
                  <a:pt x="1172" y="340"/>
                </a:lnTo>
                <a:lnTo>
                  <a:pt x="1175" y="340"/>
                </a:lnTo>
                <a:lnTo>
                  <a:pt x="1177" y="337"/>
                </a:lnTo>
                <a:lnTo>
                  <a:pt x="1180" y="337"/>
                </a:lnTo>
                <a:lnTo>
                  <a:pt x="1182" y="337"/>
                </a:lnTo>
                <a:lnTo>
                  <a:pt x="1182" y="335"/>
                </a:lnTo>
                <a:lnTo>
                  <a:pt x="1185" y="335"/>
                </a:lnTo>
                <a:lnTo>
                  <a:pt x="1188" y="335"/>
                </a:lnTo>
                <a:lnTo>
                  <a:pt x="1190" y="335"/>
                </a:lnTo>
                <a:lnTo>
                  <a:pt x="1190" y="332"/>
                </a:lnTo>
                <a:lnTo>
                  <a:pt x="1190" y="330"/>
                </a:lnTo>
                <a:lnTo>
                  <a:pt x="1193" y="330"/>
                </a:lnTo>
                <a:lnTo>
                  <a:pt x="1193" y="327"/>
                </a:lnTo>
                <a:lnTo>
                  <a:pt x="1193" y="324"/>
                </a:lnTo>
                <a:lnTo>
                  <a:pt x="1193" y="322"/>
                </a:lnTo>
                <a:lnTo>
                  <a:pt x="1195" y="322"/>
                </a:lnTo>
                <a:lnTo>
                  <a:pt x="1195" y="319"/>
                </a:lnTo>
                <a:lnTo>
                  <a:pt x="1195" y="316"/>
                </a:lnTo>
                <a:lnTo>
                  <a:pt x="1198" y="316"/>
                </a:lnTo>
                <a:lnTo>
                  <a:pt x="1198" y="314"/>
                </a:lnTo>
                <a:lnTo>
                  <a:pt x="1198" y="311"/>
                </a:lnTo>
                <a:lnTo>
                  <a:pt x="1198" y="309"/>
                </a:lnTo>
                <a:lnTo>
                  <a:pt x="1198" y="306"/>
                </a:lnTo>
                <a:lnTo>
                  <a:pt x="1201" y="306"/>
                </a:lnTo>
                <a:lnTo>
                  <a:pt x="1201" y="303"/>
                </a:lnTo>
                <a:lnTo>
                  <a:pt x="1203" y="303"/>
                </a:lnTo>
                <a:lnTo>
                  <a:pt x="1206" y="306"/>
                </a:lnTo>
                <a:lnTo>
                  <a:pt x="1209" y="306"/>
                </a:lnTo>
                <a:lnTo>
                  <a:pt x="1209" y="309"/>
                </a:lnTo>
                <a:lnTo>
                  <a:pt x="1211" y="309"/>
                </a:lnTo>
                <a:lnTo>
                  <a:pt x="1211" y="306"/>
                </a:lnTo>
                <a:lnTo>
                  <a:pt x="1211" y="303"/>
                </a:lnTo>
                <a:lnTo>
                  <a:pt x="1209" y="301"/>
                </a:lnTo>
                <a:lnTo>
                  <a:pt x="1209" y="298"/>
                </a:lnTo>
                <a:lnTo>
                  <a:pt x="1211" y="296"/>
                </a:lnTo>
                <a:lnTo>
                  <a:pt x="1211" y="293"/>
                </a:lnTo>
                <a:lnTo>
                  <a:pt x="1209" y="293"/>
                </a:lnTo>
                <a:lnTo>
                  <a:pt x="1209" y="290"/>
                </a:lnTo>
                <a:lnTo>
                  <a:pt x="1209" y="288"/>
                </a:lnTo>
                <a:lnTo>
                  <a:pt x="1209" y="285"/>
                </a:lnTo>
                <a:lnTo>
                  <a:pt x="1211" y="285"/>
                </a:lnTo>
                <a:lnTo>
                  <a:pt x="1211" y="282"/>
                </a:lnTo>
                <a:lnTo>
                  <a:pt x="1214" y="282"/>
                </a:lnTo>
                <a:lnTo>
                  <a:pt x="1214" y="285"/>
                </a:lnTo>
                <a:lnTo>
                  <a:pt x="1216" y="285"/>
                </a:lnTo>
                <a:lnTo>
                  <a:pt x="1219" y="288"/>
                </a:lnTo>
                <a:lnTo>
                  <a:pt x="1222" y="288"/>
                </a:lnTo>
                <a:lnTo>
                  <a:pt x="1224" y="288"/>
                </a:lnTo>
                <a:lnTo>
                  <a:pt x="1224" y="290"/>
                </a:lnTo>
                <a:lnTo>
                  <a:pt x="1227" y="290"/>
                </a:lnTo>
                <a:lnTo>
                  <a:pt x="1227" y="293"/>
                </a:lnTo>
                <a:lnTo>
                  <a:pt x="1229" y="296"/>
                </a:lnTo>
                <a:lnTo>
                  <a:pt x="1229" y="298"/>
                </a:lnTo>
                <a:lnTo>
                  <a:pt x="1229" y="301"/>
                </a:lnTo>
                <a:lnTo>
                  <a:pt x="1229" y="303"/>
                </a:lnTo>
                <a:lnTo>
                  <a:pt x="1232" y="303"/>
                </a:lnTo>
                <a:lnTo>
                  <a:pt x="1232" y="306"/>
                </a:lnTo>
                <a:lnTo>
                  <a:pt x="1232" y="303"/>
                </a:lnTo>
                <a:lnTo>
                  <a:pt x="1235" y="303"/>
                </a:lnTo>
                <a:lnTo>
                  <a:pt x="1235" y="301"/>
                </a:lnTo>
                <a:lnTo>
                  <a:pt x="1235" y="303"/>
                </a:lnTo>
                <a:lnTo>
                  <a:pt x="1237" y="303"/>
                </a:lnTo>
                <a:lnTo>
                  <a:pt x="1240" y="301"/>
                </a:lnTo>
                <a:lnTo>
                  <a:pt x="1242" y="298"/>
                </a:lnTo>
                <a:lnTo>
                  <a:pt x="1245" y="298"/>
                </a:lnTo>
                <a:lnTo>
                  <a:pt x="1248" y="298"/>
                </a:lnTo>
                <a:lnTo>
                  <a:pt x="1248" y="296"/>
                </a:lnTo>
                <a:lnTo>
                  <a:pt x="1245" y="296"/>
                </a:lnTo>
                <a:lnTo>
                  <a:pt x="1248" y="296"/>
                </a:lnTo>
                <a:lnTo>
                  <a:pt x="1248" y="293"/>
                </a:lnTo>
                <a:lnTo>
                  <a:pt x="1250" y="293"/>
                </a:lnTo>
                <a:lnTo>
                  <a:pt x="1250" y="290"/>
                </a:lnTo>
                <a:lnTo>
                  <a:pt x="1253" y="290"/>
                </a:lnTo>
                <a:lnTo>
                  <a:pt x="1253" y="288"/>
                </a:lnTo>
                <a:lnTo>
                  <a:pt x="1256" y="288"/>
                </a:lnTo>
                <a:lnTo>
                  <a:pt x="1256" y="285"/>
                </a:lnTo>
                <a:lnTo>
                  <a:pt x="1256" y="282"/>
                </a:lnTo>
                <a:lnTo>
                  <a:pt x="1258" y="282"/>
                </a:lnTo>
                <a:lnTo>
                  <a:pt x="1261" y="282"/>
                </a:lnTo>
                <a:lnTo>
                  <a:pt x="1261" y="285"/>
                </a:lnTo>
                <a:lnTo>
                  <a:pt x="1258" y="285"/>
                </a:lnTo>
                <a:lnTo>
                  <a:pt x="1258" y="288"/>
                </a:lnTo>
                <a:lnTo>
                  <a:pt x="1258" y="290"/>
                </a:lnTo>
                <a:lnTo>
                  <a:pt x="1261" y="290"/>
                </a:lnTo>
                <a:lnTo>
                  <a:pt x="1263" y="290"/>
                </a:lnTo>
                <a:lnTo>
                  <a:pt x="1266" y="290"/>
                </a:lnTo>
                <a:lnTo>
                  <a:pt x="1266" y="288"/>
                </a:lnTo>
                <a:lnTo>
                  <a:pt x="1269" y="288"/>
                </a:lnTo>
                <a:lnTo>
                  <a:pt x="1271" y="285"/>
                </a:lnTo>
                <a:lnTo>
                  <a:pt x="1274" y="282"/>
                </a:lnTo>
                <a:lnTo>
                  <a:pt x="1274" y="280"/>
                </a:lnTo>
                <a:lnTo>
                  <a:pt x="1274" y="277"/>
                </a:lnTo>
                <a:lnTo>
                  <a:pt x="1274" y="275"/>
                </a:lnTo>
                <a:lnTo>
                  <a:pt x="1274" y="272"/>
                </a:lnTo>
                <a:lnTo>
                  <a:pt x="1274" y="275"/>
                </a:lnTo>
                <a:lnTo>
                  <a:pt x="1274" y="272"/>
                </a:lnTo>
                <a:lnTo>
                  <a:pt x="1274" y="269"/>
                </a:lnTo>
                <a:lnTo>
                  <a:pt x="1274" y="267"/>
                </a:lnTo>
                <a:lnTo>
                  <a:pt x="1274" y="264"/>
                </a:lnTo>
                <a:lnTo>
                  <a:pt x="1274" y="262"/>
                </a:lnTo>
                <a:lnTo>
                  <a:pt x="1274" y="259"/>
                </a:lnTo>
                <a:lnTo>
                  <a:pt x="1274" y="256"/>
                </a:lnTo>
                <a:lnTo>
                  <a:pt x="1274" y="254"/>
                </a:lnTo>
                <a:lnTo>
                  <a:pt x="1276" y="254"/>
                </a:lnTo>
                <a:lnTo>
                  <a:pt x="1279" y="254"/>
                </a:lnTo>
                <a:lnTo>
                  <a:pt x="1282" y="256"/>
                </a:lnTo>
                <a:lnTo>
                  <a:pt x="1284" y="256"/>
                </a:lnTo>
                <a:lnTo>
                  <a:pt x="1287" y="256"/>
                </a:lnTo>
                <a:lnTo>
                  <a:pt x="1287" y="259"/>
                </a:lnTo>
                <a:lnTo>
                  <a:pt x="1289" y="256"/>
                </a:lnTo>
                <a:lnTo>
                  <a:pt x="1289" y="259"/>
                </a:lnTo>
                <a:lnTo>
                  <a:pt x="1289" y="262"/>
                </a:lnTo>
                <a:lnTo>
                  <a:pt x="1292" y="262"/>
                </a:lnTo>
                <a:lnTo>
                  <a:pt x="1292" y="264"/>
                </a:lnTo>
                <a:lnTo>
                  <a:pt x="1295" y="264"/>
                </a:lnTo>
                <a:lnTo>
                  <a:pt x="1295" y="267"/>
                </a:lnTo>
                <a:lnTo>
                  <a:pt x="1297" y="267"/>
                </a:lnTo>
                <a:lnTo>
                  <a:pt x="1297" y="269"/>
                </a:lnTo>
                <a:lnTo>
                  <a:pt x="1300" y="269"/>
                </a:lnTo>
                <a:lnTo>
                  <a:pt x="1303" y="272"/>
                </a:lnTo>
                <a:lnTo>
                  <a:pt x="1305" y="272"/>
                </a:lnTo>
                <a:lnTo>
                  <a:pt x="1308" y="272"/>
                </a:lnTo>
                <a:lnTo>
                  <a:pt x="1308" y="275"/>
                </a:lnTo>
                <a:lnTo>
                  <a:pt x="1310" y="275"/>
                </a:lnTo>
                <a:lnTo>
                  <a:pt x="1310" y="272"/>
                </a:lnTo>
                <a:lnTo>
                  <a:pt x="1310" y="275"/>
                </a:lnTo>
                <a:lnTo>
                  <a:pt x="1310" y="272"/>
                </a:lnTo>
                <a:lnTo>
                  <a:pt x="1313" y="272"/>
                </a:lnTo>
                <a:lnTo>
                  <a:pt x="1313" y="269"/>
                </a:lnTo>
                <a:lnTo>
                  <a:pt x="1316" y="269"/>
                </a:lnTo>
                <a:lnTo>
                  <a:pt x="1318" y="269"/>
                </a:lnTo>
                <a:lnTo>
                  <a:pt x="1318" y="267"/>
                </a:lnTo>
                <a:lnTo>
                  <a:pt x="1321" y="267"/>
                </a:lnTo>
                <a:lnTo>
                  <a:pt x="1323" y="264"/>
                </a:lnTo>
                <a:lnTo>
                  <a:pt x="1326" y="262"/>
                </a:lnTo>
                <a:lnTo>
                  <a:pt x="1329" y="262"/>
                </a:lnTo>
                <a:lnTo>
                  <a:pt x="1329" y="259"/>
                </a:lnTo>
                <a:lnTo>
                  <a:pt x="1331" y="259"/>
                </a:lnTo>
                <a:lnTo>
                  <a:pt x="1331" y="256"/>
                </a:lnTo>
                <a:lnTo>
                  <a:pt x="1334" y="256"/>
                </a:lnTo>
                <a:lnTo>
                  <a:pt x="1334" y="254"/>
                </a:lnTo>
                <a:lnTo>
                  <a:pt x="1331" y="254"/>
                </a:lnTo>
                <a:lnTo>
                  <a:pt x="1331" y="251"/>
                </a:lnTo>
                <a:lnTo>
                  <a:pt x="1329" y="251"/>
                </a:lnTo>
                <a:lnTo>
                  <a:pt x="1331" y="251"/>
                </a:lnTo>
                <a:lnTo>
                  <a:pt x="1331" y="254"/>
                </a:lnTo>
                <a:lnTo>
                  <a:pt x="1334" y="254"/>
                </a:lnTo>
                <a:lnTo>
                  <a:pt x="1334" y="251"/>
                </a:lnTo>
                <a:lnTo>
                  <a:pt x="1334" y="249"/>
                </a:lnTo>
                <a:lnTo>
                  <a:pt x="1336" y="249"/>
                </a:lnTo>
                <a:lnTo>
                  <a:pt x="1336" y="246"/>
                </a:lnTo>
                <a:lnTo>
                  <a:pt x="1339" y="246"/>
                </a:lnTo>
                <a:lnTo>
                  <a:pt x="1339" y="243"/>
                </a:lnTo>
                <a:lnTo>
                  <a:pt x="1342" y="243"/>
                </a:lnTo>
                <a:lnTo>
                  <a:pt x="1342" y="241"/>
                </a:lnTo>
                <a:lnTo>
                  <a:pt x="1344" y="241"/>
                </a:lnTo>
                <a:lnTo>
                  <a:pt x="1344" y="238"/>
                </a:lnTo>
                <a:lnTo>
                  <a:pt x="1347" y="238"/>
                </a:lnTo>
                <a:lnTo>
                  <a:pt x="1347" y="235"/>
                </a:lnTo>
                <a:lnTo>
                  <a:pt x="1347" y="233"/>
                </a:lnTo>
                <a:lnTo>
                  <a:pt x="1347" y="230"/>
                </a:lnTo>
                <a:lnTo>
                  <a:pt x="1347" y="228"/>
                </a:lnTo>
                <a:lnTo>
                  <a:pt x="1347" y="225"/>
                </a:lnTo>
                <a:lnTo>
                  <a:pt x="1349" y="225"/>
                </a:lnTo>
                <a:lnTo>
                  <a:pt x="1349" y="222"/>
                </a:lnTo>
                <a:lnTo>
                  <a:pt x="1352" y="222"/>
                </a:lnTo>
                <a:lnTo>
                  <a:pt x="1352" y="220"/>
                </a:lnTo>
                <a:lnTo>
                  <a:pt x="1352" y="217"/>
                </a:lnTo>
                <a:lnTo>
                  <a:pt x="1352" y="215"/>
                </a:lnTo>
                <a:lnTo>
                  <a:pt x="1352" y="212"/>
                </a:lnTo>
                <a:lnTo>
                  <a:pt x="1352" y="209"/>
                </a:lnTo>
                <a:lnTo>
                  <a:pt x="1352" y="207"/>
                </a:lnTo>
                <a:lnTo>
                  <a:pt x="1352" y="204"/>
                </a:lnTo>
                <a:lnTo>
                  <a:pt x="1352" y="202"/>
                </a:lnTo>
                <a:lnTo>
                  <a:pt x="1355" y="202"/>
                </a:lnTo>
                <a:lnTo>
                  <a:pt x="1355" y="199"/>
                </a:lnTo>
                <a:lnTo>
                  <a:pt x="1355" y="196"/>
                </a:lnTo>
                <a:lnTo>
                  <a:pt x="1355" y="194"/>
                </a:lnTo>
                <a:lnTo>
                  <a:pt x="1355" y="191"/>
                </a:lnTo>
                <a:lnTo>
                  <a:pt x="1355" y="188"/>
                </a:lnTo>
                <a:lnTo>
                  <a:pt x="1357" y="188"/>
                </a:lnTo>
                <a:lnTo>
                  <a:pt x="1357" y="186"/>
                </a:lnTo>
                <a:lnTo>
                  <a:pt x="1360" y="186"/>
                </a:lnTo>
                <a:lnTo>
                  <a:pt x="1360" y="183"/>
                </a:lnTo>
                <a:lnTo>
                  <a:pt x="1360" y="181"/>
                </a:lnTo>
                <a:lnTo>
                  <a:pt x="1363" y="181"/>
                </a:lnTo>
                <a:lnTo>
                  <a:pt x="1363" y="178"/>
                </a:lnTo>
                <a:lnTo>
                  <a:pt x="1365" y="178"/>
                </a:lnTo>
                <a:lnTo>
                  <a:pt x="1365" y="175"/>
                </a:lnTo>
                <a:lnTo>
                  <a:pt x="1368" y="173"/>
                </a:lnTo>
                <a:lnTo>
                  <a:pt x="1368" y="170"/>
                </a:lnTo>
                <a:lnTo>
                  <a:pt x="1370" y="170"/>
                </a:lnTo>
                <a:lnTo>
                  <a:pt x="1370" y="168"/>
                </a:lnTo>
                <a:lnTo>
                  <a:pt x="1373" y="168"/>
                </a:lnTo>
                <a:lnTo>
                  <a:pt x="1373" y="165"/>
                </a:lnTo>
                <a:lnTo>
                  <a:pt x="1373" y="162"/>
                </a:lnTo>
                <a:lnTo>
                  <a:pt x="1373" y="160"/>
                </a:lnTo>
                <a:lnTo>
                  <a:pt x="1373" y="157"/>
                </a:lnTo>
                <a:lnTo>
                  <a:pt x="1376" y="157"/>
                </a:lnTo>
                <a:lnTo>
                  <a:pt x="1376" y="155"/>
                </a:lnTo>
                <a:lnTo>
                  <a:pt x="1373" y="155"/>
                </a:lnTo>
                <a:lnTo>
                  <a:pt x="1373" y="152"/>
                </a:lnTo>
                <a:lnTo>
                  <a:pt x="1373" y="149"/>
                </a:lnTo>
                <a:lnTo>
                  <a:pt x="1373" y="147"/>
                </a:lnTo>
                <a:lnTo>
                  <a:pt x="1373" y="144"/>
                </a:lnTo>
                <a:lnTo>
                  <a:pt x="1376" y="141"/>
                </a:lnTo>
                <a:lnTo>
                  <a:pt x="1376" y="139"/>
                </a:lnTo>
                <a:lnTo>
                  <a:pt x="1378" y="139"/>
                </a:lnTo>
                <a:lnTo>
                  <a:pt x="1378" y="136"/>
                </a:lnTo>
                <a:lnTo>
                  <a:pt x="1378" y="134"/>
                </a:lnTo>
                <a:lnTo>
                  <a:pt x="1381" y="134"/>
                </a:lnTo>
                <a:lnTo>
                  <a:pt x="1381" y="131"/>
                </a:lnTo>
                <a:lnTo>
                  <a:pt x="1381" y="128"/>
                </a:lnTo>
                <a:lnTo>
                  <a:pt x="1381" y="126"/>
                </a:lnTo>
                <a:lnTo>
                  <a:pt x="1383" y="126"/>
                </a:lnTo>
                <a:lnTo>
                  <a:pt x="1383" y="123"/>
                </a:lnTo>
                <a:lnTo>
                  <a:pt x="1386" y="123"/>
                </a:lnTo>
                <a:lnTo>
                  <a:pt x="1386" y="121"/>
                </a:lnTo>
                <a:lnTo>
                  <a:pt x="1389" y="121"/>
                </a:lnTo>
                <a:lnTo>
                  <a:pt x="1391" y="121"/>
                </a:lnTo>
                <a:lnTo>
                  <a:pt x="1391" y="123"/>
                </a:lnTo>
                <a:lnTo>
                  <a:pt x="1394" y="123"/>
                </a:lnTo>
                <a:lnTo>
                  <a:pt x="1396" y="123"/>
                </a:lnTo>
                <a:lnTo>
                  <a:pt x="1394" y="126"/>
                </a:lnTo>
                <a:lnTo>
                  <a:pt x="1396" y="126"/>
                </a:lnTo>
                <a:lnTo>
                  <a:pt x="1396" y="128"/>
                </a:lnTo>
                <a:lnTo>
                  <a:pt x="1396" y="131"/>
                </a:lnTo>
                <a:lnTo>
                  <a:pt x="1396" y="134"/>
                </a:lnTo>
                <a:lnTo>
                  <a:pt x="1396" y="136"/>
                </a:lnTo>
                <a:lnTo>
                  <a:pt x="1396" y="139"/>
                </a:lnTo>
                <a:lnTo>
                  <a:pt x="1396" y="141"/>
                </a:lnTo>
                <a:lnTo>
                  <a:pt x="1399" y="141"/>
                </a:lnTo>
                <a:lnTo>
                  <a:pt x="1399" y="144"/>
                </a:lnTo>
                <a:lnTo>
                  <a:pt x="1396" y="144"/>
                </a:lnTo>
                <a:lnTo>
                  <a:pt x="1396" y="147"/>
                </a:lnTo>
                <a:lnTo>
                  <a:pt x="1399" y="147"/>
                </a:lnTo>
                <a:lnTo>
                  <a:pt x="1402" y="147"/>
                </a:lnTo>
                <a:lnTo>
                  <a:pt x="1402" y="144"/>
                </a:lnTo>
                <a:lnTo>
                  <a:pt x="1404" y="144"/>
                </a:lnTo>
                <a:lnTo>
                  <a:pt x="1407" y="144"/>
                </a:lnTo>
                <a:lnTo>
                  <a:pt x="1407" y="141"/>
                </a:lnTo>
                <a:lnTo>
                  <a:pt x="1407" y="139"/>
                </a:lnTo>
                <a:lnTo>
                  <a:pt x="1407" y="136"/>
                </a:lnTo>
                <a:lnTo>
                  <a:pt x="1407" y="134"/>
                </a:lnTo>
                <a:lnTo>
                  <a:pt x="1404" y="134"/>
                </a:lnTo>
                <a:lnTo>
                  <a:pt x="1404" y="131"/>
                </a:lnTo>
                <a:lnTo>
                  <a:pt x="1404" y="128"/>
                </a:lnTo>
                <a:lnTo>
                  <a:pt x="1404" y="126"/>
                </a:lnTo>
                <a:lnTo>
                  <a:pt x="1404" y="123"/>
                </a:lnTo>
                <a:lnTo>
                  <a:pt x="1402" y="123"/>
                </a:lnTo>
                <a:lnTo>
                  <a:pt x="1402" y="121"/>
                </a:lnTo>
                <a:lnTo>
                  <a:pt x="1404" y="121"/>
                </a:lnTo>
                <a:lnTo>
                  <a:pt x="1402" y="121"/>
                </a:lnTo>
                <a:lnTo>
                  <a:pt x="1404" y="121"/>
                </a:lnTo>
                <a:lnTo>
                  <a:pt x="1404" y="118"/>
                </a:lnTo>
                <a:lnTo>
                  <a:pt x="1407" y="115"/>
                </a:lnTo>
                <a:lnTo>
                  <a:pt x="1407" y="113"/>
                </a:lnTo>
                <a:lnTo>
                  <a:pt x="1410" y="113"/>
                </a:lnTo>
                <a:lnTo>
                  <a:pt x="1412" y="113"/>
                </a:lnTo>
                <a:lnTo>
                  <a:pt x="1415" y="113"/>
                </a:lnTo>
                <a:lnTo>
                  <a:pt x="1417" y="113"/>
                </a:lnTo>
                <a:lnTo>
                  <a:pt x="1420" y="113"/>
                </a:lnTo>
                <a:lnTo>
                  <a:pt x="1423" y="113"/>
                </a:lnTo>
                <a:lnTo>
                  <a:pt x="1423" y="115"/>
                </a:lnTo>
                <a:lnTo>
                  <a:pt x="1423" y="113"/>
                </a:lnTo>
                <a:lnTo>
                  <a:pt x="1423" y="115"/>
                </a:lnTo>
                <a:lnTo>
                  <a:pt x="1425" y="115"/>
                </a:lnTo>
                <a:lnTo>
                  <a:pt x="1425" y="113"/>
                </a:lnTo>
                <a:lnTo>
                  <a:pt x="1428" y="113"/>
                </a:lnTo>
                <a:lnTo>
                  <a:pt x="1428" y="115"/>
                </a:lnTo>
                <a:lnTo>
                  <a:pt x="1430" y="115"/>
                </a:lnTo>
                <a:lnTo>
                  <a:pt x="1428" y="115"/>
                </a:lnTo>
                <a:lnTo>
                  <a:pt x="1428" y="118"/>
                </a:lnTo>
                <a:lnTo>
                  <a:pt x="1428" y="121"/>
                </a:lnTo>
                <a:lnTo>
                  <a:pt x="1425" y="121"/>
                </a:lnTo>
                <a:lnTo>
                  <a:pt x="1425" y="123"/>
                </a:lnTo>
                <a:lnTo>
                  <a:pt x="1423" y="123"/>
                </a:lnTo>
                <a:lnTo>
                  <a:pt x="1423" y="126"/>
                </a:lnTo>
                <a:lnTo>
                  <a:pt x="1423" y="128"/>
                </a:lnTo>
                <a:lnTo>
                  <a:pt x="1423" y="131"/>
                </a:lnTo>
                <a:lnTo>
                  <a:pt x="1423" y="134"/>
                </a:lnTo>
                <a:lnTo>
                  <a:pt x="1420" y="134"/>
                </a:lnTo>
                <a:lnTo>
                  <a:pt x="1423" y="134"/>
                </a:lnTo>
                <a:lnTo>
                  <a:pt x="1423" y="136"/>
                </a:lnTo>
                <a:lnTo>
                  <a:pt x="1425" y="136"/>
                </a:lnTo>
                <a:lnTo>
                  <a:pt x="1423" y="136"/>
                </a:lnTo>
                <a:lnTo>
                  <a:pt x="1423" y="139"/>
                </a:lnTo>
                <a:lnTo>
                  <a:pt x="1425" y="139"/>
                </a:lnTo>
                <a:lnTo>
                  <a:pt x="1428" y="139"/>
                </a:lnTo>
                <a:lnTo>
                  <a:pt x="1428" y="136"/>
                </a:lnTo>
                <a:lnTo>
                  <a:pt x="1428" y="139"/>
                </a:lnTo>
                <a:lnTo>
                  <a:pt x="1425" y="139"/>
                </a:lnTo>
                <a:lnTo>
                  <a:pt x="1425" y="141"/>
                </a:lnTo>
                <a:lnTo>
                  <a:pt x="1428" y="141"/>
                </a:lnTo>
                <a:lnTo>
                  <a:pt x="1428" y="144"/>
                </a:lnTo>
                <a:lnTo>
                  <a:pt x="1430" y="144"/>
                </a:lnTo>
                <a:lnTo>
                  <a:pt x="1433" y="147"/>
                </a:lnTo>
                <a:lnTo>
                  <a:pt x="1436" y="147"/>
                </a:lnTo>
                <a:lnTo>
                  <a:pt x="1436" y="149"/>
                </a:lnTo>
                <a:lnTo>
                  <a:pt x="1438" y="149"/>
                </a:lnTo>
                <a:lnTo>
                  <a:pt x="1438" y="152"/>
                </a:lnTo>
                <a:lnTo>
                  <a:pt x="1441" y="152"/>
                </a:lnTo>
                <a:lnTo>
                  <a:pt x="1441" y="155"/>
                </a:lnTo>
                <a:lnTo>
                  <a:pt x="1443" y="155"/>
                </a:lnTo>
                <a:lnTo>
                  <a:pt x="1443" y="157"/>
                </a:lnTo>
                <a:lnTo>
                  <a:pt x="1446" y="157"/>
                </a:lnTo>
                <a:lnTo>
                  <a:pt x="1446" y="155"/>
                </a:lnTo>
                <a:lnTo>
                  <a:pt x="1449" y="155"/>
                </a:lnTo>
                <a:lnTo>
                  <a:pt x="1451" y="155"/>
                </a:lnTo>
                <a:lnTo>
                  <a:pt x="1454" y="155"/>
                </a:lnTo>
                <a:lnTo>
                  <a:pt x="1454" y="152"/>
                </a:lnTo>
                <a:lnTo>
                  <a:pt x="1457" y="152"/>
                </a:lnTo>
                <a:lnTo>
                  <a:pt x="1459" y="149"/>
                </a:lnTo>
                <a:lnTo>
                  <a:pt x="1462" y="149"/>
                </a:lnTo>
                <a:lnTo>
                  <a:pt x="1462" y="147"/>
                </a:lnTo>
                <a:lnTo>
                  <a:pt x="1459" y="147"/>
                </a:lnTo>
                <a:lnTo>
                  <a:pt x="1457" y="147"/>
                </a:lnTo>
                <a:lnTo>
                  <a:pt x="1457" y="144"/>
                </a:lnTo>
                <a:lnTo>
                  <a:pt x="1457" y="141"/>
                </a:lnTo>
                <a:lnTo>
                  <a:pt x="1457" y="139"/>
                </a:lnTo>
                <a:lnTo>
                  <a:pt x="1454" y="139"/>
                </a:lnTo>
                <a:lnTo>
                  <a:pt x="1454" y="136"/>
                </a:lnTo>
                <a:lnTo>
                  <a:pt x="1454" y="134"/>
                </a:lnTo>
                <a:lnTo>
                  <a:pt x="1454" y="131"/>
                </a:lnTo>
                <a:lnTo>
                  <a:pt x="1454" y="128"/>
                </a:lnTo>
                <a:lnTo>
                  <a:pt x="1457" y="128"/>
                </a:lnTo>
                <a:lnTo>
                  <a:pt x="1457" y="131"/>
                </a:lnTo>
                <a:lnTo>
                  <a:pt x="1457" y="128"/>
                </a:lnTo>
                <a:lnTo>
                  <a:pt x="1459" y="128"/>
                </a:lnTo>
                <a:lnTo>
                  <a:pt x="1462" y="128"/>
                </a:lnTo>
                <a:lnTo>
                  <a:pt x="1462" y="126"/>
                </a:lnTo>
                <a:lnTo>
                  <a:pt x="1464" y="126"/>
                </a:lnTo>
                <a:lnTo>
                  <a:pt x="1464" y="128"/>
                </a:lnTo>
                <a:lnTo>
                  <a:pt x="1467" y="128"/>
                </a:lnTo>
                <a:lnTo>
                  <a:pt x="1467" y="131"/>
                </a:lnTo>
                <a:lnTo>
                  <a:pt x="1470" y="131"/>
                </a:lnTo>
                <a:lnTo>
                  <a:pt x="1472" y="131"/>
                </a:lnTo>
                <a:lnTo>
                  <a:pt x="1472" y="134"/>
                </a:lnTo>
                <a:lnTo>
                  <a:pt x="1472" y="131"/>
                </a:lnTo>
                <a:lnTo>
                  <a:pt x="1475" y="131"/>
                </a:lnTo>
                <a:lnTo>
                  <a:pt x="1475" y="128"/>
                </a:lnTo>
                <a:lnTo>
                  <a:pt x="1477" y="128"/>
                </a:lnTo>
                <a:lnTo>
                  <a:pt x="1480" y="128"/>
                </a:lnTo>
                <a:lnTo>
                  <a:pt x="1480" y="131"/>
                </a:lnTo>
                <a:lnTo>
                  <a:pt x="1477" y="131"/>
                </a:lnTo>
                <a:lnTo>
                  <a:pt x="1477" y="134"/>
                </a:lnTo>
                <a:lnTo>
                  <a:pt x="1477" y="136"/>
                </a:lnTo>
                <a:lnTo>
                  <a:pt x="1477" y="139"/>
                </a:lnTo>
                <a:lnTo>
                  <a:pt x="1477" y="141"/>
                </a:lnTo>
                <a:lnTo>
                  <a:pt x="1480" y="141"/>
                </a:lnTo>
                <a:lnTo>
                  <a:pt x="1483" y="141"/>
                </a:lnTo>
                <a:lnTo>
                  <a:pt x="1485" y="141"/>
                </a:lnTo>
                <a:lnTo>
                  <a:pt x="1488" y="141"/>
                </a:lnTo>
                <a:lnTo>
                  <a:pt x="1490" y="141"/>
                </a:lnTo>
                <a:lnTo>
                  <a:pt x="1490" y="139"/>
                </a:lnTo>
                <a:lnTo>
                  <a:pt x="1490" y="136"/>
                </a:lnTo>
                <a:lnTo>
                  <a:pt x="1493" y="136"/>
                </a:lnTo>
                <a:lnTo>
                  <a:pt x="1493" y="134"/>
                </a:lnTo>
                <a:lnTo>
                  <a:pt x="1496" y="134"/>
                </a:lnTo>
                <a:lnTo>
                  <a:pt x="1496" y="131"/>
                </a:lnTo>
                <a:lnTo>
                  <a:pt x="1496" y="128"/>
                </a:lnTo>
                <a:lnTo>
                  <a:pt x="1498" y="128"/>
                </a:lnTo>
                <a:lnTo>
                  <a:pt x="1496" y="128"/>
                </a:lnTo>
                <a:lnTo>
                  <a:pt x="1496" y="126"/>
                </a:lnTo>
                <a:lnTo>
                  <a:pt x="1493" y="126"/>
                </a:lnTo>
                <a:lnTo>
                  <a:pt x="1493" y="123"/>
                </a:lnTo>
                <a:lnTo>
                  <a:pt x="1493" y="121"/>
                </a:lnTo>
                <a:lnTo>
                  <a:pt x="1493" y="118"/>
                </a:lnTo>
                <a:lnTo>
                  <a:pt x="1493" y="115"/>
                </a:lnTo>
                <a:lnTo>
                  <a:pt x="1496" y="115"/>
                </a:lnTo>
                <a:lnTo>
                  <a:pt x="1496" y="113"/>
                </a:lnTo>
                <a:lnTo>
                  <a:pt x="1498" y="113"/>
                </a:lnTo>
                <a:lnTo>
                  <a:pt x="1501" y="113"/>
                </a:lnTo>
                <a:lnTo>
                  <a:pt x="1503" y="113"/>
                </a:lnTo>
                <a:lnTo>
                  <a:pt x="1506" y="113"/>
                </a:lnTo>
                <a:lnTo>
                  <a:pt x="1506" y="115"/>
                </a:lnTo>
                <a:lnTo>
                  <a:pt x="1509" y="115"/>
                </a:lnTo>
                <a:lnTo>
                  <a:pt x="1511" y="115"/>
                </a:lnTo>
                <a:lnTo>
                  <a:pt x="1514" y="115"/>
                </a:lnTo>
                <a:lnTo>
                  <a:pt x="1514" y="118"/>
                </a:lnTo>
                <a:lnTo>
                  <a:pt x="1511" y="118"/>
                </a:lnTo>
                <a:lnTo>
                  <a:pt x="1511" y="121"/>
                </a:lnTo>
                <a:lnTo>
                  <a:pt x="1514" y="121"/>
                </a:lnTo>
                <a:lnTo>
                  <a:pt x="1514" y="123"/>
                </a:lnTo>
                <a:lnTo>
                  <a:pt x="1517" y="123"/>
                </a:lnTo>
                <a:lnTo>
                  <a:pt x="1517" y="126"/>
                </a:lnTo>
                <a:lnTo>
                  <a:pt x="1519" y="126"/>
                </a:lnTo>
                <a:lnTo>
                  <a:pt x="1519" y="128"/>
                </a:lnTo>
                <a:lnTo>
                  <a:pt x="1522" y="128"/>
                </a:lnTo>
                <a:lnTo>
                  <a:pt x="1524" y="128"/>
                </a:lnTo>
                <a:lnTo>
                  <a:pt x="1527" y="128"/>
                </a:lnTo>
                <a:lnTo>
                  <a:pt x="1530" y="128"/>
                </a:lnTo>
                <a:lnTo>
                  <a:pt x="1530" y="126"/>
                </a:lnTo>
                <a:lnTo>
                  <a:pt x="1530" y="123"/>
                </a:lnTo>
                <a:lnTo>
                  <a:pt x="1532" y="123"/>
                </a:lnTo>
                <a:lnTo>
                  <a:pt x="1530" y="123"/>
                </a:lnTo>
                <a:lnTo>
                  <a:pt x="1530" y="121"/>
                </a:lnTo>
                <a:lnTo>
                  <a:pt x="1532" y="121"/>
                </a:lnTo>
                <a:lnTo>
                  <a:pt x="1535" y="121"/>
                </a:lnTo>
                <a:lnTo>
                  <a:pt x="1535" y="118"/>
                </a:lnTo>
                <a:lnTo>
                  <a:pt x="1537" y="118"/>
                </a:lnTo>
                <a:lnTo>
                  <a:pt x="1535" y="118"/>
                </a:lnTo>
                <a:lnTo>
                  <a:pt x="1537" y="118"/>
                </a:lnTo>
                <a:lnTo>
                  <a:pt x="1540" y="118"/>
                </a:lnTo>
                <a:lnTo>
                  <a:pt x="1540" y="121"/>
                </a:lnTo>
                <a:lnTo>
                  <a:pt x="1543" y="121"/>
                </a:lnTo>
                <a:lnTo>
                  <a:pt x="1543" y="123"/>
                </a:lnTo>
                <a:lnTo>
                  <a:pt x="1540" y="123"/>
                </a:lnTo>
                <a:lnTo>
                  <a:pt x="1543" y="123"/>
                </a:lnTo>
                <a:lnTo>
                  <a:pt x="1540" y="123"/>
                </a:lnTo>
                <a:lnTo>
                  <a:pt x="1540" y="126"/>
                </a:lnTo>
                <a:lnTo>
                  <a:pt x="1537" y="126"/>
                </a:lnTo>
                <a:lnTo>
                  <a:pt x="1537" y="128"/>
                </a:lnTo>
                <a:lnTo>
                  <a:pt x="1535" y="128"/>
                </a:lnTo>
                <a:lnTo>
                  <a:pt x="1532" y="128"/>
                </a:lnTo>
                <a:lnTo>
                  <a:pt x="1530" y="128"/>
                </a:lnTo>
                <a:lnTo>
                  <a:pt x="1530" y="131"/>
                </a:lnTo>
                <a:lnTo>
                  <a:pt x="1530" y="134"/>
                </a:lnTo>
                <a:lnTo>
                  <a:pt x="1527" y="134"/>
                </a:lnTo>
                <a:lnTo>
                  <a:pt x="1524" y="136"/>
                </a:lnTo>
                <a:lnTo>
                  <a:pt x="1522" y="136"/>
                </a:lnTo>
                <a:lnTo>
                  <a:pt x="1522" y="139"/>
                </a:lnTo>
                <a:lnTo>
                  <a:pt x="1519" y="139"/>
                </a:lnTo>
                <a:lnTo>
                  <a:pt x="1519" y="141"/>
                </a:lnTo>
                <a:lnTo>
                  <a:pt x="1517" y="144"/>
                </a:lnTo>
                <a:lnTo>
                  <a:pt x="1514" y="144"/>
                </a:lnTo>
                <a:lnTo>
                  <a:pt x="1511" y="144"/>
                </a:lnTo>
                <a:lnTo>
                  <a:pt x="1511" y="147"/>
                </a:lnTo>
                <a:lnTo>
                  <a:pt x="1509" y="147"/>
                </a:lnTo>
                <a:lnTo>
                  <a:pt x="1511" y="147"/>
                </a:lnTo>
                <a:lnTo>
                  <a:pt x="1511" y="149"/>
                </a:lnTo>
                <a:lnTo>
                  <a:pt x="1509" y="149"/>
                </a:lnTo>
                <a:lnTo>
                  <a:pt x="1509" y="152"/>
                </a:lnTo>
                <a:lnTo>
                  <a:pt x="1506" y="152"/>
                </a:lnTo>
                <a:lnTo>
                  <a:pt x="1506" y="155"/>
                </a:lnTo>
                <a:lnTo>
                  <a:pt x="1503" y="155"/>
                </a:lnTo>
                <a:lnTo>
                  <a:pt x="1503" y="157"/>
                </a:lnTo>
                <a:lnTo>
                  <a:pt x="1501" y="157"/>
                </a:lnTo>
                <a:lnTo>
                  <a:pt x="1503" y="157"/>
                </a:lnTo>
                <a:lnTo>
                  <a:pt x="1506" y="157"/>
                </a:lnTo>
                <a:lnTo>
                  <a:pt x="1509" y="157"/>
                </a:lnTo>
                <a:lnTo>
                  <a:pt x="1509" y="160"/>
                </a:lnTo>
                <a:lnTo>
                  <a:pt x="1511" y="160"/>
                </a:lnTo>
                <a:lnTo>
                  <a:pt x="1511" y="157"/>
                </a:lnTo>
                <a:lnTo>
                  <a:pt x="1511" y="160"/>
                </a:lnTo>
                <a:lnTo>
                  <a:pt x="1514" y="160"/>
                </a:lnTo>
                <a:lnTo>
                  <a:pt x="1517" y="160"/>
                </a:lnTo>
                <a:lnTo>
                  <a:pt x="1517" y="157"/>
                </a:lnTo>
                <a:lnTo>
                  <a:pt x="1519" y="157"/>
                </a:lnTo>
                <a:lnTo>
                  <a:pt x="1522" y="157"/>
                </a:lnTo>
                <a:lnTo>
                  <a:pt x="1522" y="160"/>
                </a:lnTo>
                <a:lnTo>
                  <a:pt x="1524" y="160"/>
                </a:lnTo>
                <a:lnTo>
                  <a:pt x="1527" y="160"/>
                </a:lnTo>
                <a:lnTo>
                  <a:pt x="1527" y="162"/>
                </a:lnTo>
                <a:lnTo>
                  <a:pt x="1524" y="165"/>
                </a:lnTo>
                <a:lnTo>
                  <a:pt x="1522" y="165"/>
                </a:lnTo>
                <a:lnTo>
                  <a:pt x="1522" y="168"/>
                </a:lnTo>
                <a:lnTo>
                  <a:pt x="1519" y="168"/>
                </a:lnTo>
                <a:lnTo>
                  <a:pt x="1519" y="165"/>
                </a:lnTo>
                <a:lnTo>
                  <a:pt x="1519" y="168"/>
                </a:lnTo>
                <a:lnTo>
                  <a:pt x="1517" y="170"/>
                </a:lnTo>
                <a:lnTo>
                  <a:pt x="1517" y="173"/>
                </a:lnTo>
                <a:lnTo>
                  <a:pt x="1517" y="175"/>
                </a:lnTo>
                <a:lnTo>
                  <a:pt x="1519" y="178"/>
                </a:lnTo>
                <a:lnTo>
                  <a:pt x="1519" y="181"/>
                </a:lnTo>
                <a:lnTo>
                  <a:pt x="1519" y="183"/>
                </a:lnTo>
                <a:lnTo>
                  <a:pt x="1519" y="186"/>
                </a:lnTo>
                <a:lnTo>
                  <a:pt x="1522" y="186"/>
                </a:lnTo>
                <a:lnTo>
                  <a:pt x="1519" y="186"/>
                </a:lnTo>
                <a:lnTo>
                  <a:pt x="1517" y="186"/>
                </a:lnTo>
                <a:lnTo>
                  <a:pt x="1517" y="188"/>
                </a:lnTo>
                <a:lnTo>
                  <a:pt x="1517" y="191"/>
                </a:lnTo>
                <a:lnTo>
                  <a:pt x="1514" y="191"/>
                </a:lnTo>
                <a:lnTo>
                  <a:pt x="1514" y="194"/>
                </a:lnTo>
                <a:lnTo>
                  <a:pt x="1511" y="194"/>
                </a:lnTo>
                <a:lnTo>
                  <a:pt x="1509" y="196"/>
                </a:lnTo>
                <a:lnTo>
                  <a:pt x="1506" y="196"/>
                </a:lnTo>
                <a:lnTo>
                  <a:pt x="1509" y="199"/>
                </a:lnTo>
                <a:lnTo>
                  <a:pt x="1506" y="196"/>
                </a:lnTo>
                <a:lnTo>
                  <a:pt x="1506" y="199"/>
                </a:lnTo>
                <a:lnTo>
                  <a:pt x="1506" y="202"/>
                </a:lnTo>
                <a:lnTo>
                  <a:pt x="1503" y="202"/>
                </a:lnTo>
                <a:lnTo>
                  <a:pt x="1503" y="204"/>
                </a:lnTo>
                <a:lnTo>
                  <a:pt x="1501" y="204"/>
                </a:lnTo>
                <a:lnTo>
                  <a:pt x="1501" y="207"/>
                </a:lnTo>
                <a:lnTo>
                  <a:pt x="1503" y="209"/>
                </a:lnTo>
                <a:lnTo>
                  <a:pt x="1503" y="212"/>
                </a:lnTo>
                <a:lnTo>
                  <a:pt x="1506" y="212"/>
                </a:lnTo>
                <a:lnTo>
                  <a:pt x="1509" y="215"/>
                </a:lnTo>
                <a:lnTo>
                  <a:pt x="1511" y="215"/>
                </a:lnTo>
                <a:lnTo>
                  <a:pt x="1511" y="217"/>
                </a:lnTo>
                <a:lnTo>
                  <a:pt x="1514" y="217"/>
                </a:lnTo>
                <a:lnTo>
                  <a:pt x="1517" y="217"/>
                </a:lnTo>
                <a:lnTo>
                  <a:pt x="1519" y="217"/>
                </a:lnTo>
                <a:lnTo>
                  <a:pt x="1519" y="215"/>
                </a:lnTo>
                <a:lnTo>
                  <a:pt x="1522" y="215"/>
                </a:lnTo>
                <a:lnTo>
                  <a:pt x="1524" y="212"/>
                </a:lnTo>
                <a:lnTo>
                  <a:pt x="1524" y="209"/>
                </a:lnTo>
                <a:lnTo>
                  <a:pt x="1527" y="209"/>
                </a:lnTo>
                <a:lnTo>
                  <a:pt x="1527" y="207"/>
                </a:lnTo>
                <a:lnTo>
                  <a:pt x="1530" y="207"/>
                </a:lnTo>
                <a:lnTo>
                  <a:pt x="1532" y="207"/>
                </a:lnTo>
                <a:lnTo>
                  <a:pt x="1532" y="204"/>
                </a:lnTo>
                <a:lnTo>
                  <a:pt x="1535" y="204"/>
                </a:lnTo>
                <a:lnTo>
                  <a:pt x="1537" y="204"/>
                </a:lnTo>
                <a:lnTo>
                  <a:pt x="1537" y="202"/>
                </a:lnTo>
                <a:lnTo>
                  <a:pt x="1537" y="199"/>
                </a:lnTo>
                <a:lnTo>
                  <a:pt x="1540" y="199"/>
                </a:lnTo>
                <a:lnTo>
                  <a:pt x="1540" y="196"/>
                </a:lnTo>
                <a:lnTo>
                  <a:pt x="1543" y="196"/>
                </a:lnTo>
                <a:lnTo>
                  <a:pt x="1543" y="194"/>
                </a:lnTo>
                <a:lnTo>
                  <a:pt x="1545" y="194"/>
                </a:lnTo>
                <a:lnTo>
                  <a:pt x="1548" y="194"/>
                </a:lnTo>
                <a:lnTo>
                  <a:pt x="1550" y="194"/>
                </a:lnTo>
                <a:lnTo>
                  <a:pt x="1553" y="194"/>
                </a:lnTo>
                <a:lnTo>
                  <a:pt x="1556" y="194"/>
                </a:lnTo>
                <a:lnTo>
                  <a:pt x="1556" y="196"/>
                </a:lnTo>
                <a:lnTo>
                  <a:pt x="1558" y="196"/>
                </a:lnTo>
                <a:lnTo>
                  <a:pt x="1558" y="199"/>
                </a:lnTo>
                <a:lnTo>
                  <a:pt x="1561" y="199"/>
                </a:lnTo>
                <a:lnTo>
                  <a:pt x="1561" y="202"/>
                </a:lnTo>
                <a:lnTo>
                  <a:pt x="1564" y="202"/>
                </a:lnTo>
                <a:lnTo>
                  <a:pt x="1564" y="204"/>
                </a:lnTo>
                <a:lnTo>
                  <a:pt x="1564" y="207"/>
                </a:lnTo>
                <a:lnTo>
                  <a:pt x="1564" y="209"/>
                </a:lnTo>
                <a:lnTo>
                  <a:pt x="1564" y="212"/>
                </a:lnTo>
                <a:lnTo>
                  <a:pt x="1564" y="215"/>
                </a:lnTo>
                <a:lnTo>
                  <a:pt x="1564" y="217"/>
                </a:lnTo>
                <a:lnTo>
                  <a:pt x="1564" y="220"/>
                </a:lnTo>
                <a:lnTo>
                  <a:pt x="1561" y="220"/>
                </a:lnTo>
                <a:lnTo>
                  <a:pt x="1558" y="220"/>
                </a:lnTo>
                <a:lnTo>
                  <a:pt x="1558" y="222"/>
                </a:lnTo>
                <a:lnTo>
                  <a:pt x="1558" y="225"/>
                </a:lnTo>
                <a:lnTo>
                  <a:pt x="1558" y="228"/>
                </a:lnTo>
                <a:lnTo>
                  <a:pt x="1558" y="230"/>
                </a:lnTo>
                <a:lnTo>
                  <a:pt x="1556" y="233"/>
                </a:lnTo>
                <a:lnTo>
                  <a:pt x="1553" y="235"/>
                </a:lnTo>
                <a:lnTo>
                  <a:pt x="1553" y="238"/>
                </a:lnTo>
                <a:lnTo>
                  <a:pt x="1550" y="238"/>
                </a:lnTo>
                <a:lnTo>
                  <a:pt x="1550" y="241"/>
                </a:lnTo>
                <a:lnTo>
                  <a:pt x="1550" y="243"/>
                </a:lnTo>
                <a:lnTo>
                  <a:pt x="1550" y="246"/>
                </a:lnTo>
                <a:lnTo>
                  <a:pt x="1550" y="249"/>
                </a:lnTo>
                <a:lnTo>
                  <a:pt x="1550" y="251"/>
                </a:lnTo>
                <a:lnTo>
                  <a:pt x="1548" y="251"/>
                </a:lnTo>
                <a:lnTo>
                  <a:pt x="1545" y="251"/>
                </a:lnTo>
                <a:lnTo>
                  <a:pt x="1545" y="254"/>
                </a:lnTo>
                <a:lnTo>
                  <a:pt x="1548" y="254"/>
                </a:lnTo>
                <a:lnTo>
                  <a:pt x="1550" y="256"/>
                </a:lnTo>
                <a:lnTo>
                  <a:pt x="1553" y="256"/>
                </a:lnTo>
                <a:lnTo>
                  <a:pt x="1556" y="256"/>
                </a:lnTo>
                <a:lnTo>
                  <a:pt x="1556" y="254"/>
                </a:lnTo>
                <a:lnTo>
                  <a:pt x="1556" y="251"/>
                </a:lnTo>
                <a:lnTo>
                  <a:pt x="1558" y="251"/>
                </a:lnTo>
                <a:lnTo>
                  <a:pt x="1558" y="249"/>
                </a:lnTo>
                <a:lnTo>
                  <a:pt x="1558" y="246"/>
                </a:lnTo>
                <a:lnTo>
                  <a:pt x="1561" y="246"/>
                </a:lnTo>
                <a:lnTo>
                  <a:pt x="1561" y="243"/>
                </a:lnTo>
                <a:lnTo>
                  <a:pt x="1564" y="243"/>
                </a:lnTo>
                <a:lnTo>
                  <a:pt x="1566" y="241"/>
                </a:lnTo>
                <a:lnTo>
                  <a:pt x="1566" y="238"/>
                </a:lnTo>
                <a:lnTo>
                  <a:pt x="1566" y="235"/>
                </a:lnTo>
                <a:lnTo>
                  <a:pt x="1566" y="233"/>
                </a:lnTo>
                <a:lnTo>
                  <a:pt x="1569" y="233"/>
                </a:lnTo>
                <a:lnTo>
                  <a:pt x="1571" y="233"/>
                </a:lnTo>
                <a:lnTo>
                  <a:pt x="1571" y="230"/>
                </a:lnTo>
                <a:lnTo>
                  <a:pt x="1574" y="230"/>
                </a:lnTo>
                <a:lnTo>
                  <a:pt x="1577" y="230"/>
                </a:lnTo>
                <a:lnTo>
                  <a:pt x="1579" y="230"/>
                </a:lnTo>
                <a:lnTo>
                  <a:pt x="1579" y="228"/>
                </a:lnTo>
                <a:lnTo>
                  <a:pt x="1582" y="228"/>
                </a:lnTo>
                <a:lnTo>
                  <a:pt x="1579" y="228"/>
                </a:lnTo>
                <a:lnTo>
                  <a:pt x="1582" y="228"/>
                </a:lnTo>
                <a:lnTo>
                  <a:pt x="1584" y="228"/>
                </a:lnTo>
                <a:lnTo>
                  <a:pt x="1587" y="228"/>
                </a:lnTo>
                <a:lnTo>
                  <a:pt x="1590" y="228"/>
                </a:lnTo>
                <a:lnTo>
                  <a:pt x="1592" y="228"/>
                </a:lnTo>
                <a:lnTo>
                  <a:pt x="1595" y="228"/>
                </a:lnTo>
                <a:lnTo>
                  <a:pt x="1595" y="225"/>
                </a:lnTo>
                <a:lnTo>
                  <a:pt x="1595" y="228"/>
                </a:lnTo>
                <a:lnTo>
                  <a:pt x="1595" y="225"/>
                </a:lnTo>
                <a:lnTo>
                  <a:pt x="1597" y="225"/>
                </a:lnTo>
                <a:lnTo>
                  <a:pt x="1597" y="228"/>
                </a:lnTo>
                <a:lnTo>
                  <a:pt x="1595" y="228"/>
                </a:lnTo>
                <a:lnTo>
                  <a:pt x="1597" y="228"/>
                </a:lnTo>
                <a:lnTo>
                  <a:pt x="1595" y="228"/>
                </a:lnTo>
                <a:lnTo>
                  <a:pt x="1595" y="230"/>
                </a:lnTo>
                <a:lnTo>
                  <a:pt x="1595" y="233"/>
                </a:lnTo>
                <a:lnTo>
                  <a:pt x="1597" y="233"/>
                </a:lnTo>
                <a:lnTo>
                  <a:pt x="1597" y="235"/>
                </a:lnTo>
                <a:lnTo>
                  <a:pt x="1597" y="238"/>
                </a:lnTo>
                <a:lnTo>
                  <a:pt x="1600" y="238"/>
                </a:lnTo>
                <a:lnTo>
                  <a:pt x="1600" y="241"/>
                </a:lnTo>
                <a:lnTo>
                  <a:pt x="1600" y="243"/>
                </a:lnTo>
                <a:lnTo>
                  <a:pt x="1600" y="246"/>
                </a:lnTo>
                <a:lnTo>
                  <a:pt x="1600" y="249"/>
                </a:lnTo>
                <a:lnTo>
                  <a:pt x="1600" y="251"/>
                </a:lnTo>
                <a:lnTo>
                  <a:pt x="1597" y="251"/>
                </a:lnTo>
                <a:lnTo>
                  <a:pt x="1597" y="254"/>
                </a:lnTo>
                <a:lnTo>
                  <a:pt x="1597" y="256"/>
                </a:lnTo>
                <a:lnTo>
                  <a:pt x="1595" y="256"/>
                </a:lnTo>
                <a:lnTo>
                  <a:pt x="1595" y="259"/>
                </a:lnTo>
                <a:lnTo>
                  <a:pt x="1592" y="259"/>
                </a:lnTo>
                <a:lnTo>
                  <a:pt x="1590" y="259"/>
                </a:lnTo>
                <a:lnTo>
                  <a:pt x="1590" y="262"/>
                </a:lnTo>
                <a:lnTo>
                  <a:pt x="1587" y="262"/>
                </a:lnTo>
                <a:lnTo>
                  <a:pt x="1584" y="262"/>
                </a:lnTo>
                <a:lnTo>
                  <a:pt x="1582" y="262"/>
                </a:lnTo>
                <a:lnTo>
                  <a:pt x="1579" y="262"/>
                </a:lnTo>
                <a:lnTo>
                  <a:pt x="1577" y="262"/>
                </a:lnTo>
                <a:lnTo>
                  <a:pt x="1577" y="264"/>
                </a:lnTo>
                <a:lnTo>
                  <a:pt x="1574" y="264"/>
                </a:lnTo>
                <a:lnTo>
                  <a:pt x="1574" y="262"/>
                </a:lnTo>
                <a:lnTo>
                  <a:pt x="1571" y="262"/>
                </a:lnTo>
                <a:lnTo>
                  <a:pt x="1571" y="264"/>
                </a:lnTo>
                <a:lnTo>
                  <a:pt x="1569" y="264"/>
                </a:lnTo>
                <a:lnTo>
                  <a:pt x="1569" y="267"/>
                </a:lnTo>
                <a:lnTo>
                  <a:pt x="1569" y="269"/>
                </a:lnTo>
                <a:lnTo>
                  <a:pt x="1566" y="269"/>
                </a:lnTo>
                <a:lnTo>
                  <a:pt x="1566" y="272"/>
                </a:lnTo>
                <a:lnTo>
                  <a:pt x="1566" y="275"/>
                </a:lnTo>
                <a:lnTo>
                  <a:pt x="1566" y="277"/>
                </a:lnTo>
                <a:lnTo>
                  <a:pt x="1564" y="277"/>
                </a:lnTo>
                <a:lnTo>
                  <a:pt x="1564" y="280"/>
                </a:lnTo>
                <a:lnTo>
                  <a:pt x="1561" y="280"/>
                </a:lnTo>
                <a:lnTo>
                  <a:pt x="1561" y="282"/>
                </a:lnTo>
                <a:lnTo>
                  <a:pt x="1561" y="285"/>
                </a:lnTo>
                <a:lnTo>
                  <a:pt x="1561" y="288"/>
                </a:lnTo>
                <a:lnTo>
                  <a:pt x="1561" y="290"/>
                </a:lnTo>
                <a:lnTo>
                  <a:pt x="1558" y="290"/>
                </a:lnTo>
                <a:lnTo>
                  <a:pt x="1558" y="293"/>
                </a:lnTo>
                <a:lnTo>
                  <a:pt x="1564" y="293"/>
                </a:lnTo>
                <a:lnTo>
                  <a:pt x="1561" y="293"/>
                </a:lnTo>
                <a:lnTo>
                  <a:pt x="1558" y="293"/>
                </a:lnTo>
                <a:lnTo>
                  <a:pt x="1558" y="296"/>
                </a:lnTo>
                <a:lnTo>
                  <a:pt x="1558" y="298"/>
                </a:lnTo>
                <a:lnTo>
                  <a:pt x="1556" y="298"/>
                </a:lnTo>
                <a:lnTo>
                  <a:pt x="1556" y="301"/>
                </a:lnTo>
                <a:lnTo>
                  <a:pt x="1556" y="303"/>
                </a:lnTo>
                <a:lnTo>
                  <a:pt x="1556" y="306"/>
                </a:lnTo>
                <a:lnTo>
                  <a:pt x="1556" y="309"/>
                </a:lnTo>
                <a:lnTo>
                  <a:pt x="1556" y="311"/>
                </a:lnTo>
                <a:lnTo>
                  <a:pt x="1556" y="314"/>
                </a:lnTo>
                <a:lnTo>
                  <a:pt x="1556" y="316"/>
                </a:lnTo>
                <a:lnTo>
                  <a:pt x="1553" y="316"/>
                </a:lnTo>
                <a:lnTo>
                  <a:pt x="1550" y="316"/>
                </a:lnTo>
                <a:lnTo>
                  <a:pt x="1550" y="319"/>
                </a:lnTo>
                <a:lnTo>
                  <a:pt x="1548" y="319"/>
                </a:lnTo>
                <a:lnTo>
                  <a:pt x="1550" y="322"/>
                </a:lnTo>
                <a:lnTo>
                  <a:pt x="1548" y="322"/>
                </a:lnTo>
                <a:lnTo>
                  <a:pt x="1548" y="324"/>
                </a:lnTo>
                <a:lnTo>
                  <a:pt x="1550" y="324"/>
                </a:lnTo>
                <a:lnTo>
                  <a:pt x="1550" y="327"/>
                </a:lnTo>
                <a:lnTo>
                  <a:pt x="1548" y="327"/>
                </a:lnTo>
                <a:lnTo>
                  <a:pt x="1548" y="330"/>
                </a:lnTo>
                <a:lnTo>
                  <a:pt x="1550" y="330"/>
                </a:lnTo>
                <a:lnTo>
                  <a:pt x="1553" y="330"/>
                </a:lnTo>
                <a:lnTo>
                  <a:pt x="1553" y="332"/>
                </a:lnTo>
                <a:lnTo>
                  <a:pt x="1556" y="332"/>
                </a:lnTo>
                <a:lnTo>
                  <a:pt x="1556" y="335"/>
                </a:lnTo>
                <a:lnTo>
                  <a:pt x="1558" y="335"/>
                </a:lnTo>
                <a:lnTo>
                  <a:pt x="1558" y="337"/>
                </a:lnTo>
                <a:lnTo>
                  <a:pt x="1561" y="337"/>
                </a:lnTo>
                <a:lnTo>
                  <a:pt x="1564" y="337"/>
                </a:lnTo>
                <a:lnTo>
                  <a:pt x="1564" y="335"/>
                </a:lnTo>
                <a:lnTo>
                  <a:pt x="1564" y="332"/>
                </a:lnTo>
                <a:lnTo>
                  <a:pt x="1566" y="332"/>
                </a:lnTo>
                <a:lnTo>
                  <a:pt x="1566" y="330"/>
                </a:lnTo>
                <a:lnTo>
                  <a:pt x="1569" y="330"/>
                </a:lnTo>
                <a:lnTo>
                  <a:pt x="1571" y="330"/>
                </a:lnTo>
                <a:lnTo>
                  <a:pt x="1571" y="332"/>
                </a:lnTo>
                <a:lnTo>
                  <a:pt x="1574" y="332"/>
                </a:lnTo>
                <a:lnTo>
                  <a:pt x="1577" y="332"/>
                </a:lnTo>
                <a:lnTo>
                  <a:pt x="1577" y="330"/>
                </a:lnTo>
                <a:lnTo>
                  <a:pt x="1579" y="330"/>
                </a:lnTo>
                <a:lnTo>
                  <a:pt x="1582" y="327"/>
                </a:lnTo>
                <a:lnTo>
                  <a:pt x="1584" y="327"/>
                </a:lnTo>
                <a:lnTo>
                  <a:pt x="1584" y="324"/>
                </a:lnTo>
                <a:lnTo>
                  <a:pt x="1587" y="324"/>
                </a:lnTo>
                <a:lnTo>
                  <a:pt x="1590" y="324"/>
                </a:lnTo>
                <a:lnTo>
                  <a:pt x="1590" y="322"/>
                </a:lnTo>
                <a:lnTo>
                  <a:pt x="1590" y="324"/>
                </a:lnTo>
                <a:lnTo>
                  <a:pt x="1590" y="322"/>
                </a:lnTo>
                <a:lnTo>
                  <a:pt x="1590" y="319"/>
                </a:lnTo>
                <a:lnTo>
                  <a:pt x="1592" y="319"/>
                </a:lnTo>
                <a:lnTo>
                  <a:pt x="1592" y="316"/>
                </a:lnTo>
                <a:lnTo>
                  <a:pt x="1592" y="319"/>
                </a:lnTo>
                <a:lnTo>
                  <a:pt x="1595" y="319"/>
                </a:lnTo>
                <a:lnTo>
                  <a:pt x="1595" y="316"/>
                </a:lnTo>
                <a:lnTo>
                  <a:pt x="1597" y="316"/>
                </a:lnTo>
                <a:lnTo>
                  <a:pt x="1600" y="316"/>
                </a:lnTo>
                <a:lnTo>
                  <a:pt x="1603" y="316"/>
                </a:lnTo>
                <a:lnTo>
                  <a:pt x="1603" y="319"/>
                </a:lnTo>
                <a:lnTo>
                  <a:pt x="1605" y="319"/>
                </a:lnTo>
                <a:lnTo>
                  <a:pt x="1605" y="322"/>
                </a:lnTo>
                <a:lnTo>
                  <a:pt x="1608" y="322"/>
                </a:lnTo>
                <a:lnTo>
                  <a:pt x="1608" y="324"/>
                </a:lnTo>
                <a:lnTo>
                  <a:pt x="1611" y="324"/>
                </a:lnTo>
                <a:lnTo>
                  <a:pt x="1611" y="327"/>
                </a:lnTo>
                <a:lnTo>
                  <a:pt x="1613" y="327"/>
                </a:lnTo>
                <a:lnTo>
                  <a:pt x="1616" y="327"/>
                </a:lnTo>
                <a:lnTo>
                  <a:pt x="1616" y="330"/>
                </a:lnTo>
                <a:lnTo>
                  <a:pt x="1618" y="330"/>
                </a:lnTo>
                <a:lnTo>
                  <a:pt x="1621" y="330"/>
                </a:lnTo>
                <a:lnTo>
                  <a:pt x="1624" y="330"/>
                </a:lnTo>
                <a:lnTo>
                  <a:pt x="1626" y="330"/>
                </a:lnTo>
                <a:lnTo>
                  <a:pt x="1629" y="330"/>
                </a:lnTo>
                <a:lnTo>
                  <a:pt x="1629" y="332"/>
                </a:lnTo>
                <a:lnTo>
                  <a:pt x="1631" y="332"/>
                </a:lnTo>
                <a:lnTo>
                  <a:pt x="1631" y="335"/>
                </a:lnTo>
                <a:lnTo>
                  <a:pt x="1634" y="335"/>
                </a:lnTo>
                <a:lnTo>
                  <a:pt x="1634" y="337"/>
                </a:lnTo>
                <a:lnTo>
                  <a:pt x="1637" y="337"/>
                </a:lnTo>
                <a:lnTo>
                  <a:pt x="1634" y="337"/>
                </a:lnTo>
                <a:lnTo>
                  <a:pt x="1634" y="335"/>
                </a:lnTo>
                <a:lnTo>
                  <a:pt x="1637" y="335"/>
                </a:lnTo>
                <a:lnTo>
                  <a:pt x="1637" y="332"/>
                </a:lnTo>
                <a:lnTo>
                  <a:pt x="1639" y="332"/>
                </a:lnTo>
                <a:lnTo>
                  <a:pt x="1639" y="330"/>
                </a:lnTo>
                <a:lnTo>
                  <a:pt x="1642" y="330"/>
                </a:lnTo>
                <a:lnTo>
                  <a:pt x="1644" y="330"/>
                </a:lnTo>
                <a:lnTo>
                  <a:pt x="1644" y="332"/>
                </a:lnTo>
                <a:lnTo>
                  <a:pt x="1647" y="332"/>
                </a:lnTo>
                <a:lnTo>
                  <a:pt x="1650" y="332"/>
                </a:lnTo>
                <a:lnTo>
                  <a:pt x="1650" y="335"/>
                </a:lnTo>
                <a:lnTo>
                  <a:pt x="1650" y="332"/>
                </a:lnTo>
                <a:lnTo>
                  <a:pt x="1652" y="332"/>
                </a:lnTo>
                <a:lnTo>
                  <a:pt x="1652" y="330"/>
                </a:lnTo>
                <a:lnTo>
                  <a:pt x="1652" y="327"/>
                </a:lnTo>
                <a:lnTo>
                  <a:pt x="1655" y="327"/>
                </a:lnTo>
                <a:lnTo>
                  <a:pt x="1655" y="324"/>
                </a:lnTo>
                <a:lnTo>
                  <a:pt x="1657" y="322"/>
                </a:lnTo>
                <a:lnTo>
                  <a:pt x="1660" y="322"/>
                </a:lnTo>
                <a:lnTo>
                  <a:pt x="1660" y="319"/>
                </a:lnTo>
                <a:lnTo>
                  <a:pt x="1663" y="319"/>
                </a:lnTo>
                <a:lnTo>
                  <a:pt x="1663" y="322"/>
                </a:lnTo>
                <a:lnTo>
                  <a:pt x="1665" y="322"/>
                </a:lnTo>
                <a:lnTo>
                  <a:pt x="1668" y="322"/>
                </a:lnTo>
                <a:lnTo>
                  <a:pt x="1668" y="319"/>
                </a:lnTo>
                <a:lnTo>
                  <a:pt x="1668" y="316"/>
                </a:lnTo>
                <a:lnTo>
                  <a:pt x="1668" y="314"/>
                </a:lnTo>
                <a:lnTo>
                  <a:pt x="1668" y="311"/>
                </a:lnTo>
                <a:lnTo>
                  <a:pt x="1665" y="309"/>
                </a:lnTo>
                <a:lnTo>
                  <a:pt x="1665" y="306"/>
                </a:lnTo>
                <a:lnTo>
                  <a:pt x="1663" y="306"/>
                </a:lnTo>
                <a:lnTo>
                  <a:pt x="1660" y="306"/>
                </a:lnTo>
                <a:lnTo>
                  <a:pt x="1657" y="306"/>
                </a:lnTo>
                <a:lnTo>
                  <a:pt x="1657" y="303"/>
                </a:lnTo>
                <a:lnTo>
                  <a:pt x="1655" y="303"/>
                </a:lnTo>
                <a:lnTo>
                  <a:pt x="1652" y="301"/>
                </a:lnTo>
                <a:lnTo>
                  <a:pt x="1652" y="298"/>
                </a:lnTo>
                <a:lnTo>
                  <a:pt x="1650" y="298"/>
                </a:lnTo>
                <a:lnTo>
                  <a:pt x="1652" y="298"/>
                </a:lnTo>
                <a:lnTo>
                  <a:pt x="1652" y="296"/>
                </a:lnTo>
                <a:lnTo>
                  <a:pt x="1655" y="296"/>
                </a:lnTo>
                <a:lnTo>
                  <a:pt x="1655" y="293"/>
                </a:lnTo>
                <a:lnTo>
                  <a:pt x="1657" y="293"/>
                </a:lnTo>
                <a:lnTo>
                  <a:pt x="1660" y="293"/>
                </a:lnTo>
                <a:lnTo>
                  <a:pt x="1660" y="296"/>
                </a:lnTo>
                <a:lnTo>
                  <a:pt x="1660" y="298"/>
                </a:lnTo>
                <a:lnTo>
                  <a:pt x="1663" y="298"/>
                </a:lnTo>
                <a:lnTo>
                  <a:pt x="1663" y="301"/>
                </a:lnTo>
                <a:lnTo>
                  <a:pt x="1665" y="301"/>
                </a:lnTo>
                <a:lnTo>
                  <a:pt x="1665" y="303"/>
                </a:lnTo>
                <a:lnTo>
                  <a:pt x="1668" y="303"/>
                </a:lnTo>
                <a:lnTo>
                  <a:pt x="1671" y="303"/>
                </a:lnTo>
                <a:lnTo>
                  <a:pt x="1673" y="303"/>
                </a:lnTo>
                <a:lnTo>
                  <a:pt x="1673" y="306"/>
                </a:lnTo>
                <a:lnTo>
                  <a:pt x="1676" y="306"/>
                </a:lnTo>
                <a:lnTo>
                  <a:pt x="1676" y="303"/>
                </a:lnTo>
                <a:lnTo>
                  <a:pt x="1678" y="303"/>
                </a:lnTo>
                <a:lnTo>
                  <a:pt x="1678" y="306"/>
                </a:lnTo>
                <a:lnTo>
                  <a:pt x="1678" y="303"/>
                </a:lnTo>
                <a:lnTo>
                  <a:pt x="1681" y="303"/>
                </a:lnTo>
                <a:lnTo>
                  <a:pt x="1684" y="303"/>
                </a:lnTo>
                <a:lnTo>
                  <a:pt x="1686" y="303"/>
                </a:lnTo>
                <a:lnTo>
                  <a:pt x="1689" y="303"/>
                </a:lnTo>
                <a:lnTo>
                  <a:pt x="1691" y="303"/>
                </a:lnTo>
                <a:lnTo>
                  <a:pt x="1691" y="301"/>
                </a:lnTo>
                <a:lnTo>
                  <a:pt x="1694" y="301"/>
                </a:lnTo>
                <a:lnTo>
                  <a:pt x="1697" y="301"/>
                </a:lnTo>
                <a:lnTo>
                  <a:pt x="1697" y="303"/>
                </a:lnTo>
                <a:lnTo>
                  <a:pt x="1699" y="303"/>
                </a:lnTo>
                <a:lnTo>
                  <a:pt x="1699" y="301"/>
                </a:lnTo>
                <a:lnTo>
                  <a:pt x="1702" y="301"/>
                </a:lnTo>
                <a:lnTo>
                  <a:pt x="1704" y="301"/>
                </a:lnTo>
                <a:lnTo>
                  <a:pt x="1704" y="298"/>
                </a:lnTo>
                <a:lnTo>
                  <a:pt x="1707" y="298"/>
                </a:lnTo>
                <a:lnTo>
                  <a:pt x="1710" y="298"/>
                </a:lnTo>
                <a:lnTo>
                  <a:pt x="1710" y="301"/>
                </a:lnTo>
                <a:lnTo>
                  <a:pt x="1712" y="301"/>
                </a:lnTo>
                <a:lnTo>
                  <a:pt x="1715" y="301"/>
                </a:lnTo>
                <a:lnTo>
                  <a:pt x="1718" y="301"/>
                </a:lnTo>
                <a:lnTo>
                  <a:pt x="1718" y="303"/>
                </a:lnTo>
                <a:lnTo>
                  <a:pt x="1718" y="306"/>
                </a:lnTo>
                <a:lnTo>
                  <a:pt x="1715" y="306"/>
                </a:lnTo>
                <a:lnTo>
                  <a:pt x="1712" y="306"/>
                </a:lnTo>
                <a:lnTo>
                  <a:pt x="1712" y="309"/>
                </a:lnTo>
                <a:lnTo>
                  <a:pt x="1710" y="309"/>
                </a:lnTo>
                <a:lnTo>
                  <a:pt x="1710" y="311"/>
                </a:lnTo>
                <a:lnTo>
                  <a:pt x="1707" y="311"/>
                </a:lnTo>
                <a:lnTo>
                  <a:pt x="1704" y="311"/>
                </a:lnTo>
                <a:lnTo>
                  <a:pt x="1704" y="314"/>
                </a:lnTo>
                <a:lnTo>
                  <a:pt x="1702" y="314"/>
                </a:lnTo>
                <a:lnTo>
                  <a:pt x="1702" y="316"/>
                </a:lnTo>
                <a:lnTo>
                  <a:pt x="1699" y="316"/>
                </a:lnTo>
                <a:lnTo>
                  <a:pt x="1699" y="319"/>
                </a:lnTo>
                <a:lnTo>
                  <a:pt x="1699" y="322"/>
                </a:lnTo>
                <a:lnTo>
                  <a:pt x="1699" y="324"/>
                </a:lnTo>
                <a:lnTo>
                  <a:pt x="1699" y="327"/>
                </a:lnTo>
                <a:lnTo>
                  <a:pt x="1697" y="330"/>
                </a:lnTo>
                <a:lnTo>
                  <a:pt x="1697" y="332"/>
                </a:lnTo>
                <a:lnTo>
                  <a:pt x="1694" y="332"/>
                </a:lnTo>
                <a:lnTo>
                  <a:pt x="1694" y="335"/>
                </a:lnTo>
                <a:lnTo>
                  <a:pt x="1691" y="335"/>
                </a:lnTo>
                <a:lnTo>
                  <a:pt x="1691" y="337"/>
                </a:lnTo>
                <a:lnTo>
                  <a:pt x="1689" y="337"/>
                </a:lnTo>
                <a:lnTo>
                  <a:pt x="1686" y="337"/>
                </a:lnTo>
                <a:lnTo>
                  <a:pt x="1686" y="340"/>
                </a:lnTo>
                <a:lnTo>
                  <a:pt x="1686" y="343"/>
                </a:lnTo>
                <a:lnTo>
                  <a:pt x="1689" y="343"/>
                </a:lnTo>
                <a:lnTo>
                  <a:pt x="1689" y="345"/>
                </a:lnTo>
                <a:lnTo>
                  <a:pt x="1691" y="345"/>
                </a:lnTo>
                <a:lnTo>
                  <a:pt x="1691" y="348"/>
                </a:lnTo>
                <a:lnTo>
                  <a:pt x="1691" y="350"/>
                </a:lnTo>
                <a:lnTo>
                  <a:pt x="1689" y="350"/>
                </a:lnTo>
                <a:lnTo>
                  <a:pt x="1686" y="350"/>
                </a:lnTo>
                <a:lnTo>
                  <a:pt x="1684" y="350"/>
                </a:lnTo>
                <a:lnTo>
                  <a:pt x="1684" y="348"/>
                </a:lnTo>
                <a:lnTo>
                  <a:pt x="1684" y="350"/>
                </a:lnTo>
                <a:lnTo>
                  <a:pt x="1681" y="353"/>
                </a:lnTo>
                <a:lnTo>
                  <a:pt x="1681" y="356"/>
                </a:lnTo>
                <a:lnTo>
                  <a:pt x="1684" y="356"/>
                </a:lnTo>
                <a:lnTo>
                  <a:pt x="1684" y="353"/>
                </a:lnTo>
                <a:lnTo>
                  <a:pt x="1684" y="356"/>
                </a:lnTo>
                <a:lnTo>
                  <a:pt x="1686" y="356"/>
                </a:lnTo>
                <a:lnTo>
                  <a:pt x="1686" y="358"/>
                </a:lnTo>
                <a:lnTo>
                  <a:pt x="1689" y="358"/>
                </a:lnTo>
                <a:lnTo>
                  <a:pt x="1689" y="361"/>
                </a:lnTo>
                <a:lnTo>
                  <a:pt x="1691" y="361"/>
                </a:lnTo>
                <a:lnTo>
                  <a:pt x="1691" y="358"/>
                </a:lnTo>
                <a:lnTo>
                  <a:pt x="1694" y="358"/>
                </a:lnTo>
                <a:lnTo>
                  <a:pt x="1694" y="356"/>
                </a:lnTo>
                <a:lnTo>
                  <a:pt x="1694" y="358"/>
                </a:lnTo>
                <a:lnTo>
                  <a:pt x="1694" y="356"/>
                </a:lnTo>
                <a:lnTo>
                  <a:pt x="1697" y="356"/>
                </a:lnTo>
                <a:lnTo>
                  <a:pt x="1699" y="356"/>
                </a:lnTo>
                <a:lnTo>
                  <a:pt x="1699" y="358"/>
                </a:lnTo>
                <a:lnTo>
                  <a:pt x="1702" y="358"/>
                </a:lnTo>
                <a:lnTo>
                  <a:pt x="1699" y="358"/>
                </a:lnTo>
                <a:lnTo>
                  <a:pt x="1699" y="361"/>
                </a:lnTo>
                <a:lnTo>
                  <a:pt x="1699" y="363"/>
                </a:lnTo>
                <a:lnTo>
                  <a:pt x="1697" y="363"/>
                </a:lnTo>
                <a:lnTo>
                  <a:pt x="1699" y="363"/>
                </a:lnTo>
                <a:lnTo>
                  <a:pt x="1702" y="363"/>
                </a:lnTo>
                <a:lnTo>
                  <a:pt x="1702" y="366"/>
                </a:lnTo>
                <a:lnTo>
                  <a:pt x="1702" y="363"/>
                </a:lnTo>
                <a:lnTo>
                  <a:pt x="1704" y="363"/>
                </a:lnTo>
                <a:lnTo>
                  <a:pt x="1704" y="366"/>
                </a:lnTo>
                <a:lnTo>
                  <a:pt x="1707" y="366"/>
                </a:lnTo>
                <a:lnTo>
                  <a:pt x="1707" y="363"/>
                </a:lnTo>
                <a:lnTo>
                  <a:pt x="1707" y="361"/>
                </a:lnTo>
                <a:lnTo>
                  <a:pt x="1707" y="358"/>
                </a:lnTo>
                <a:lnTo>
                  <a:pt x="1710" y="358"/>
                </a:lnTo>
                <a:lnTo>
                  <a:pt x="1710" y="356"/>
                </a:lnTo>
                <a:lnTo>
                  <a:pt x="1710" y="353"/>
                </a:lnTo>
                <a:lnTo>
                  <a:pt x="1712" y="353"/>
                </a:lnTo>
                <a:lnTo>
                  <a:pt x="1715" y="353"/>
                </a:lnTo>
                <a:lnTo>
                  <a:pt x="1715" y="350"/>
                </a:lnTo>
                <a:lnTo>
                  <a:pt x="1718" y="350"/>
                </a:lnTo>
                <a:lnTo>
                  <a:pt x="1720" y="350"/>
                </a:lnTo>
                <a:lnTo>
                  <a:pt x="1720" y="348"/>
                </a:lnTo>
                <a:lnTo>
                  <a:pt x="1723" y="348"/>
                </a:lnTo>
                <a:lnTo>
                  <a:pt x="1723" y="345"/>
                </a:lnTo>
                <a:lnTo>
                  <a:pt x="1725" y="345"/>
                </a:lnTo>
                <a:lnTo>
                  <a:pt x="1725" y="343"/>
                </a:lnTo>
                <a:lnTo>
                  <a:pt x="1725" y="340"/>
                </a:lnTo>
                <a:lnTo>
                  <a:pt x="1728" y="340"/>
                </a:lnTo>
                <a:lnTo>
                  <a:pt x="1728" y="337"/>
                </a:lnTo>
                <a:lnTo>
                  <a:pt x="1731" y="337"/>
                </a:lnTo>
                <a:lnTo>
                  <a:pt x="1731" y="340"/>
                </a:lnTo>
                <a:lnTo>
                  <a:pt x="1728" y="340"/>
                </a:lnTo>
                <a:lnTo>
                  <a:pt x="1728" y="343"/>
                </a:lnTo>
                <a:lnTo>
                  <a:pt x="1728" y="345"/>
                </a:lnTo>
                <a:lnTo>
                  <a:pt x="1731" y="345"/>
                </a:lnTo>
                <a:lnTo>
                  <a:pt x="1733" y="345"/>
                </a:lnTo>
                <a:lnTo>
                  <a:pt x="1736" y="345"/>
                </a:lnTo>
                <a:lnTo>
                  <a:pt x="1738" y="345"/>
                </a:lnTo>
                <a:lnTo>
                  <a:pt x="1741" y="345"/>
                </a:lnTo>
                <a:lnTo>
                  <a:pt x="1744" y="345"/>
                </a:lnTo>
                <a:lnTo>
                  <a:pt x="1744" y="343"/>
                </a:lnTo>
                <a:lnTo>
                  <a:pt x="1746" y="343"/>
                </a:lnTo>
                <a:lnTo>
                  <a:pt x="1746" y="340"/>
                </a:lnTo>
                <a:lnTo>
                  <a:pt x="1744" y="337"/>
                </a:lnTo>
                <a:lnTo>
                  <a:pt x="1741" y="337"/>
                </a:lnTo>
                <a:lnTo>
                  <a:pt x="1744" y="337"/>
                </a:lnTo>
                <a:lnTo>
                  <a:pt x="1744" y="335"/>
                </a:lnTo>
                <a:lnTo>
                  <a:pt x="1744" y="332"/>
                </a:lnTo>
                <a:lnTo>
                  <a:pt x="1746" y="332"/>
                </a:lnTo>
                <a:lnTo>
                  <a:pt x="1746" y="330"/>
                </a:lnTo>
                <a:lnTo>
                  <a:pt x="1749" y="330"/>
                </a:lnTo>
                <a:lnTo>
                  <a:pt x="1751" y="330"/>
                </a:lnTo>
                <a:lnTo>
                  <a:pt x="1754" y="330"/>
                </a:lnTo>
                <a:lnTo>
                  <a:pt x="1754" y="332"/>
                </a:lnTo>
                <a:lnTo>
                  <a:pt x="1757" y="332"/>
                </a:lnTo>
                <a:lnTo>
                  <a:pt x="1757" y="335"/>
                </a:lnTo>
                <a:lnTo>
                  <a:pt x="1754" y="335"/>
                </a:lnTo>
                <a:lnTo>
                  <a:pt x="1754" y="337"/>
                </a:lnTo>
                <a:lnTo>
                  <a:pt x="1754" y="340"/>
                </a:lnTo>
                <a:lnTo>
                  <a:pt x="1754" y="343"/>
                </a:lnTo>
                <a:lnTo>
                  <a:pt x="1754" y="345"/>
                </a:lnTo>
                <a:lnTo>
                  <a:pt x="1751" y="345"/>
                </a:lnTo>
                <a:lnTo>
                  <a:pt x="1751" y="348"/>
                </a:lnTo>
                <a:lnTo>
                  <a:pt x="1749" y="348"/>
                </a:lnTo>
                <a:lnTo>
                  <a:pt x="1746" y="348"/>
                </a:lnTo>
                <a:lnTo>
                  <a:pt x="1746" y="350"/>
                </a:lnTo>
                <a:lnTo>
                  <a:pt x="1744" y="350"/>
                </a:lnTo>
                <a:lnTo>
                  <a:pt x="1744" y="353"/>
                </a:lnTo>
                <a:lnTo>
                  <a:pt x="1744" y="356"/>
                </a:lnTo>
                <a:lnTo>
                  <a:pt x="1741" y="356"/>
                </a:lnTo>
                <a:lnTo>
                  <a:pt x="1741" y="358"/>
                </a:lnTo>
                <a:lnTo>
                  <a:pt x="1738" y="358"/>
                </a:lnTo>
                <a:lnTo>
                  <a:pt x="1738" y="361"/>
                </a:lnTo>
                <a:lnTo>
                  <a:pt x="1736" y="363"/>
                </a:lnTo>
                <a:lnTo>
                  <a:pt x="1733" y="363"/>
                </a:lnTo>
                <a:lnTo>
                  <a:pt x="1733" y="366"/>
                </a:lnTo>
                <a:lnTo>
                  <a:pt x="1731" y="366"/>
                </a:lnTo>
                <a:lnTo>
                  <a:pt x="1731" y="369"/>
                </a:lnTo>
                <a:lnTo>
                  <a:pt x="1728" y="369"/>
                </a:lnTo>
                <a:lnTo>
                  <a:pt x="1728" y="371"/>
                </a:lnTo>
                <a:lnTo>
                  <a:pt x="1725" y="371"/>
                </a:lnTo>
                <a:lnTo>
                  <a:pt x="1723" y="371"/>
                </a:lnTo>
                <a:lnTo>
                  <a:pt x="1723" y="374"/>
                </a:lnTo>
                <a:lnTo>
                  <a:pt x="1720" y="374"/>
                </a:lnTo>
                <a:lnTo>
                  <a:pt x="1720" y="377"/>
                </a:lnTo>
                <a:lnTo>
                  <a:pt x="1718" y="377"/>
                </a:lnTo>
                <a:lnTo>
                  <a:pt x="1715" y="377"/>
                </a:lnTo>
                <a:lnTo>
                  <a:pt x="1712" y="377"/>
                </a:lnTo>
                <a:lnTo>
                  <a:pt x="1712" y="374"/>
                </a:lnTo>
                <a:lnTo>
                  <a:pt x="1712" y="371"/>
                </a:lnTo>
                <a:lnTo>
                  <a:pt x="1710" y="371"/>
                </a:lnTo>
                <a:lnTo>
                  <a:pt x="1710" y="374"/>
                </a:lnTo>
                <a:lnTo>
                  <a:pt x="1710" y="377"/>
                </a:lnTo>
                <a:lnTo>
                  <a:pt x="1712" y="377"/>
                </a:lnTo>
                <a:lnTo>
                  <a:pt x="1712" y="379"/>
                </a:lnTo>
                <a:lnTo>
                  <a:pt x="1715" y="379"/>
                </a:lnTo>
                <a:lnTo>
                  <a:pt x="1715" y="382"/>
                </a:lnTo>
                <a:lnTo>
                  <a:pt x="1718" y="382"/>
                </a:lnTo>
                <a:lnTo>
                  <a:pt x="1718" y="384"/>
                </a:lnTo>
                <a:lnTo>
                  <a:pt x="1720" y="384"/>
                </a:lnTo>
                <a:lnTo>
                  <a:pt x="1720" y="387"/>
                </a:lnTo>
                <a:lnTo>
                  <a:pt x="1720" y="390"/>
                </a:lnTo>
                <a:lnTo>
                  <a:pt x="1720" y="392"/>
                </a:lnTo>
                <a:lnTo>
                  <a:pt x="1720" y="395"/>
                </a:lnTo>
                <a:lnTo>
                  <a:pt x="1720" y="397"/>
                </a:lnTo>
                <a:lnTo>
                  <a:pt x="1718" y="397"/>
                </a:lnTo>
                <a:lnTo>
                  <a:pt x="1718" y="395"/>
                </a:lnTo>
                <a:lnTo>
                  <a:pt x="1715" y="395"/>
                </a:lnTo>
                <a:lnTo>
                  <a:pt x="1712" y="395"/>
                </a:lnTo>
                <a:lnTo>
                  <a:pt x="1712" y="392"/>
                </a:lnTo>
                <a:lnTo>
                  <a:pt x="1710" y="392"/>
                </a:lnTo>
                <a:lnTo>
                  <a:pt x="1710" y="395"/>
                </a:lnTo>
                <a:lnTo>
                  <a:pt x="1707" y="395"/>
                </a:lnTo>
                <a:lnTo>
                  <a:pt x="1704" y="395"/>
                </a:lnTo>
                <a:lnTo>
                  <a:pt x="1702" y="395"/>
                </a:lnTo>
                <a:lnTo>
                  <a:pt x="1702" y="397"/>
                </a:lnTo>
                <a:lnTo>
                  <a:pt x="1699" y="397"/>
                </a:lnTo>
                <a:lnTo>
                  <a:pt x="1699" y="400"/>
                </a:lnTo>
                <a:lnTo>
                  <a:pt x="1699" y="403"/>
                </a:lnTo>
                <a:lnTo>
                  <a:pt x="1699" y="405"/>
                </a:lnTo>
                <a:lnTo>
                  <a:pt x="1697" y="405"/>
                </a:lnTo>
                <a:lnTo>
                  <a:pt x="1697" y="408"/>
                </a:lnTo>
                <a:lnTo>
                  <a:pt x="1697" y="410"/>
                </a:lnTo>
                <a:lnTo>
                  <a:pt x="1697" y="413"/>
                </a:lnTo>
                <a:lnTo>
                  <a:pt x="1697" y="416"/>
                </a:lnTo>
                <a:lnTo>
                  <a:pt x="1699" y="418"/>
                </a:lnTo>
                <a:lnTo>
                  <a:pt x="1699" y="421"/>
                </a:lnTo>
                <a:lnTo>
                  <a:pt x="1702" y="424"/>
                </a:lnTo>
                <a:lnTo>
                  <a:pt x="1699" y="424"/>
                </a:lnTo>
                <a:lnTo>
                  <a:pt x="1697" y="424"/>
                </a:lnTo>
                <a:lnTo>
                  <a:pt x="1697" y="426"/>
                </a:lnTo>
                <a:lnTo>
                  <a:pt x="1697" y="429"/>
                </a:lnTo>
                <a:lnTo>
                  <a:pt x="1697" y="431"/>
                </a:lnTo>
                <a:lnTo>
                  <a:pt x="1694" y="431"/>
                </a:lnTo>
                <a:lnTo>
                  <a:pt x="1694" y="434"/>
                </a:lnTo>
                <a:lnTo>
                  <a:pt x="1694" y="437"/>
                </a:lnTo>
                <a:lnTo>
                  <a:pt x="1694" y="439"/>
                </a:lnTo>
                <a:lnTo>
                  <a:pt x="1691" y="439"/>
                </a:lnTo>
                <a:lnTo>
                  <a:pt x="1691" y="442"/>
                </a:lnTo>
                <a:lnTo>
                  <a:pt x="1689" y="442"/>
                </a:lnTo>
                <a:lnTo>
                  <a:pt x="1689" y="439"/>
                </a:lnTo>
                <a:lnTo>
                  <a:pt x="1686" y="439"/>
                </a:lnTo>
                <a:lnTo>
                  <a:pt x="1684" y="439"/>
                </a:lnTo>
                <a:lnTo>
                  <a:pt x="1684" y="437"/>
                </a:lnTo>
                <a:lnTo>
                  <a:pt x="1681" y="437"/>
                </a:lnTo>
                <a:lnTo>
                  <a:pt x="1681" y="434"/>
                </a:lnTo>
                <a:lnTo>
                  <a:pt x="1681" y="431"/>
                </a:lnTo>
                <a:lnTo>
                  <a:pt x="1678" y="431"/>
                </a:lnTo>
                <a:lnTo>
                  <a:pt x="1678" y="429"/>
                </a:lnTo>
                <a:lnTo>
                  <a:pt x="1678" y="426"/>
                </a:lnTo>
                <a:lnTo>
                  <a:pt x="1678" y="424"/>
                </a:lnTo>
                <a:lnTo>
                  <a:pt x="1676" y="424"/>
                </a:lnTo>
                <a:lnTo>
                  <a:pt x="1676" y="421"/>
                </a:lnTo>
                <a:lnTo>
                  <a:pt x="1673" y="421"/>
                </a:lnTo>
                <a:lnTo>
                  <a:pt x="1673" y="418"/>
                </a:lnTo>
                <a:lnTo>
                  <a:pt x="1671" y="418"/>
                </a:lnTo>
                <a:lnTo>
                  <a:pt x="1673" y="418"/>
                </a:lnTo>
                <a:lnTo>
                  <a:pt x="1676" y="416"/>
                </a:lnTo>
                <a:lnTo>
                  <a:pt x="1676" y="413"/>
                </a:lnTo>
                <a:lnTo>
                  <a:pt x="1673" y="413"/>
                </a:lnTo>
                <a:lnTo>
                  <a:pt x="1671" y="413"/>
                </a:lnTo>
                <a:lnTo>
                  <a:pt x="1671" y="416"/>
                </a:lnTo>
                <a:lnTo>
                  <a:pt x="1668" y="416"/>
                </a:lnTo>
                <a:lnTo>
                  <a:pt x="1665" y="416"/>
                </a:lnTo>
                <a:lnTo>
                  <a:pt x="1663" y="416"/>
                </a:lnTo>
                <a:lnTo>
                  <a:pt x="1660" y="416"/>
                </a:lnTo>
                <a:lnTo>
                  <a:pt x="1660" y="413"/>
                </a:lnTo>
                <a:lnTo>
                  <a:pt x="1657" y="413"/>
                </a:lnTo>
                <a:lnTo>
                  <a:pt x="1657" y="410"/>
                </a:lnTo>
                <a:lnTo>
                  <a:pt x="1655" y="408"/>
                </a:lnTo>
                <a:lnTo>
                  <a:pt x="1655" y="405"/>
                </a:lnTo>
                <a:lnTo>
                  <a:pt x="1652" y="405"/>
                </a:lnTo>
                <a:lnTo>
                  <a:pt x="1650" y="405"/>
                </a:lnTo>
                <a:lnTo>
                  <a:pt x="1647" y="405"/>
                </a:lnTo>
                <a:lnTo>
                  <a:pt x="1644" y="403"/>
                </a:lnTo>
                <a:lnTo>
                  <a:pt x="1642" y="403"/>
                </a:lnTo>
                <a:lnTo>
                  <a:pt x="1642" y="405"/>
                </a:lnTo>
                <a:lnTo>
                  <a:pt x="1642" y="408"/>
                </a:lnTo>
                <a:lnTo>
                  <a:pt x="1639" y="408"/>
                </a:lnTo>
                <a:lnTo>
                  <a:pt x="1642" y="408"/>
                </a:lnTo>
                <a:lnTo>
                  <a:pt x="1642" y="410"/>
                </a:lnTo>
                <a:lnTo>
                  <a:pt x="1647" y="413"/>
                </a:lnTo>
                <a:lnTo>
                  <a:pt x="1644" y="410"/>
                </a:lnTo>
                <a:lnTo>
                  <a:pt x="1642" y="408"/>
                </a:lnTo>
                <a:lnTo>
                  <a:pt x="1642" y="410"/>
                </a:lnTo>
                <a:lnTo>
                  <a:pt x="1639" y="410"/>
                </a:lnTo>
                <a:lnTo>
                  <a:pt x="1639" y="413"/>
                </a:lnTo>
                <a:lnTo>
                  <a:pt x="1637" y="413"/>
                </a:lnTo>
                <a:lnTo>
                  <a:pt x="1637" y="416"/>
                </a:lnTo>
                <a:lnTo>
                  <a:pt x="1639" y="416"/>
                </a:lnTo>
                <a:lnTo>
                  <a:pt x="1639" y="418"/>
                </a:lnTo>
                <a:lnTo>
                  <a:pt x="1642" y="418"/>
                </a:lnTo>
                <a:lnTo>
                  <a:pt x="1642" y="421"/>
                </a:lnTo>
                <a:lnTo>
                  <a:pt x="1644" y="421"/>
                </a:lnTo>
                <a:lnTo>
                  <a:pt x="1647" y="421"/>
                </a:lnTo>
                <a:lnTo>
                  <a:pt x="1647" y="418"/>
                </a:lnTo>
                <a:lnTo>
                  <a:pt x="1650" y="418"/>
                </a:lnTo>
                <a:lnTo>
                  <a:pt x="1650" y="421"/>
                </a:lnTo>
                <a:lnTo>
                  <a:pt x="1652" y="421"/>
                </a:lnTo>
                <a:lnTo>
                  <a:pt x="1650" y="421"/>
                </a:lnTo>
                <a:lnTo>
                  <a:pt x="1652" y="424"/>
                </a:lnTo>
                <a:lnTo>
                  <a:pt x="1650" y="424"/>
                </a:lnTo>
                <a:lnTo>
                  <a:pt x="1647" y="424"/>
                </a:lnTo>
                <a:lnTo>
                  <a:pt x="1647" y="421"/>
                </a:lnTo>
                <a:lnTo>
                  <a:pt x="1644" y="421"/>
                </a:lnTo>
                <a:lnTo>
                  <a:pt x="1644" y="424"/>
                </a:lnTo>
                <a:lnTo>
                  <a:pt x="1642" y="424"/>
                </a:lnTo>
                <a:lnTo>
                  <a:pt x="1642" y="426"/>
                </a:lnTo>
                <a:lnTo>
                  <a:pt x="1639" y="429"/>
                </a:lnTo>
                <a:lnTo>
                  <a:pt x="1639" y="431"/>
                </a:lnTo>
                <a:lnTo>
                  <a:pt x="1639" y="434"/>
                </a:lnTo>
                <a:lnTo>
                  <a:pt x="1637" y="437"/>
                </a:lnTo>
                <a:lnTo>
                  <a:pt x="1639" y="437"/>
                </a:lnTo>
                <a:lnTo>
                  <a:pt x="1637" y="437"/>
                </a:lnTo>
                <a:lnTo>
                  <a:pt x="1637" y="439"/>
                </a:lnTo>
                <a:lnTo>
                  <a:pt x="1637" y="442"/>
                </a:lnTo>
                <a:lnTo>
                  <a:pt x="1639" y="442"/>
                </a:lnTo>
                <a:lnTo>
                  <a:pt x="1639" y="444"/>
                </a:lnTo>
                <a:lnTo>
                  <a:pt x="1637" y="444"/>
                </a:lnTo>
                <a:lnTo>
                  <a:pt x="1637" y="447"/>
                </a:lnTo>
                <a:lnTo>
                  <a:pt x="1634" y="447"/>
                </a:lnTo>
                <a:lnTo>
                  <a:pt x="1631" y="444"/>
                </a:lnTo>
                <a:lnTo>
                  <a:pt x="1631" y="447"/>
                </a:lnTo>
                <a:lnTo>
                  <a:pt x="1634" y="447"/>
                </a:lnTo>
                <a:lnTo>
                  <a:pt x="1637" y="447"/>
                </a:lnTo>
                <a:lnTo>
                  <a:pt x="1637" y="450"/>
                </a:lnTo>
                <a:lnTo>
                  <a:pt x="1639" y="450"/>
                </a:lnTo>
                <a:lnTo>
                  <a:pt x="1639" y="452"/>
                </a:lnTo>
                <a:lnTo>
                  <a:pt x="1639" y="450"/>
                </a:lnTo>
                <a:lnTo>
                  <a:pt x="1639" y="447"/>
                </a:lnTo>
                <a:lnTo>
                  <a:pt x="1642" y="447"/>
                </a:lnTo>
                <a:lnTo>
                  <a:pt x="1642" y="444"/>
                </a:lnTo>
                <a:lnTo>
                  <a:pt x="1644" y="444"/>
                </a:lnTo>
                <a:lnTo>
                  <a:pt x="1647" y="444"/>
                </a:lnTo>
                <a:lnTo>
                  <a:pt x="1647" y="442"/>
                </a:lnTo>
                <a:lnTo>
                  <a:pt x="1650" y="442"/>
                </a:lnTo>
                <a:lnTo>
                  <a:pt x="1652" y="442"/>
                </a:lnTo>
                <a:lnTo>
                  <a:pt x="1655" y="442"/>
                </a:lnTo>
                <a:lnTo>
                  <a:pt x="1657" y="442"/>
                </a:lnTo>
                <a:lnTo>
                  <a:pt x="1660" y="442"/>
                </a:lnTo>
                <a:lnTo>
                  <a:pt x="1663" y="442"/>
                </a:lnTo>
                <a:lnTo>
                  <a:pt x="1665" y="442"/>
                </a:lnTo>
                <a:lnTo>
                  <a:pt x="1665" y="444"/>
                </a:lnTo>
                <a:lnTo>
                  <a:pt x="1663" y="444"/>
                </a:lnTo>
                <a:lnTo>
                  <a:pt x="1660" y="444"/>
                </a:lnTo>
                <a:lnTo>
                  <a:pt x="1660" y="447"/>
                </a:lnTo>
                <a:lnTo>
                  <a:pt x="1657" y="447"/>
                </a:lnTo>
                <a:lnTo>
                  <a:pt x="1657" y="450"/>
                </a:lnTo>
                <a:lnTo>
                  <a:pt x="1657" y="447"/>
                </a:lnTo>
                <a:lnTo>
                  <a:pt x="1657" y="450"/>
                </a:lnTo>
                <a:lnTo>
                  <a:pt x="1657" y="447"/>
                </a:lnTo>
                <a:lnTo>
                  <a:pt x="1655" y="447"/>
                </a:lnTo>
                <a:lnTo>
                  <a:pt x="1655" y="450"/>
                </a:lnTo>
                <a:lnTo>
                  <a:pt x="1655" y="452"/>
                </a:lnTo>
                <a:lnTo>
                  <a:pt x="1655" y="455"/>
                </a:lnTo>
                <a:lnTo>
                  <a:pt x="1657" y="455"/>
                </a:lnTo>
                <a:lnTo>
                  <a:pt x="1657" y="458"/>
                </a:lnTo>
                <a:lnTo>
                  <a:pt x="1660" y="458"/>
                </a:lnTo>
                <a:lnTo>
                  <a:pt x="1663" y="458"/>
                </a:lnTo>
                <a:lnTo>
                  <a:pt x="1660" y="458"/>
                </a:lnTo>
                <a:lnTo>
                  <a:pt x="1660" y="460"/>
                </a:lnTo>
                <a:lnTo>
                  <a:pt x="1657" y="460"/>
                </a:lnTo>
                <a:lnTo>
                  <a:pt x="1657" y="463"/>
                </a:lnTo>
                <a:lnTo>
                  <a:pt x="1655" y="463"/>
                </a:lnTo>
                <a:lnTo>
                  <a:pt x="1652" y="465"/>
                </a:lnTo>
                <a:lnTo>
                  <a:pt x="1650" y="463"/>
                </a:lnTo>
                <a:lnTo>
                  <a:pt x="1650" y="460"/>
                </a:lnTo>
                <a:lnTo>
                  <a:pt x="1650" y="463"/>
                </a:lnTo>
                <a:lnTo>
                  <a:pt x="1647" y="463"/>
                </a:lnTo>
                <a:lnTo>
                  <a:pt x="1650" y="463"/>
                </a:lnTo>
                <a:lnTo>
                  <a:pt x="1650" y="465"/>
                </a:lnTo>
                <a:lnTo>
                  <a:pt x="1650" y="468"/>
                </a:lnTo>
                <a:lnTo>
                  <a:pt x="1650" y="471"/>
                </a:lnTo>
                <a:lnTo>
                  <a:pt x="1652" y="471"/>
                </a:lnTo>
                <a:lnTo>
                  <a:pt x="1652" y="473"/>
                </a:lnTo>
                <a:lnTo>
                  <a:pt x="1655" y="473"/>
                </a:lnTo>
                <a:lnTo>
                  <a:pt x="1657" y="473"/>
                </a:lnTo>
                <a:lnTo>
                  <a:pt x="1657" y="476"/>
                </a:lnTo>
                <a:lnTo>
                  <a:pt x="1657" y="478"/>
                </a:lnTo>
                <a:lnTo>
                  <a:pt x="1660" y="478"/>
                </a:lnTo>
                <a:lnTo>
                  <a:pt x="1660" y="481"/>
                </a:lnTo>
                <a:lnTo>
                  <a:pt x="1660" y="484"/>
                </a:lnTo>
                <a:lnTo>
                  <a:pt x="1657" y="484"/>
                </a:lnTo>
                <a:lnTo>
                  <a:pt x="1655" y="484"/>
                </a:lnTo>
                <a:lnTo>
                  <a:pt x="1652" y="484"/>
                </a:lnTo>
                <a:lnTo>
                  <a:pt x="1652" y="481"/>
                </a:lnTo>
                <a:lnTo>
                  <a:pt x="1650" y="481"/>
                </a:lnTo>
                <a:lnTo>
                  <a:pt x="1650" y="478"/>
                </a:lnTo>
                <a:lnTo>
                  <a:pt x="1647" y="478"/>
                </a:lnTo>
                <a:lnTo>
                  <a:pt x="1644" y="476"/>
                </a:lnTo>
                <a:lnTo>
                  <a:pt x="1642" y="476"/>
                </a:lnTo>
                <a:lnTo>
                  <a:pt x="1642" y="478"/>
                </a:lnTo>
                <a:lnTo>
                  <a:pt x="1639" y="478"/>
                </a:lnTo>
                <a:lnTo>
                  <a:pt x="1637" y="478"/>
                </a:lnTo>
                <a:lnTo>
                  <a:pt x="1637" y="476"/>
                </a:lnTo>
                <a:lnTo>
                  <a:pt x="1637" y="478"/>
                </a:lnTo>
                <a:lnTo>
                  <a:pt x="1637" y="481"/>
                </a:lnTo>
                <a:lnTo>
                  <a:pt x="1637" y="484"/>
                </a:lnTo>
                <a:lnTo>
                  <a:pt x="1639" y="484"/>
                </a:lnTo>
                <a:lnTo>
                  <a:pt x="1639" y="486"/>
                </a:lnTo>
                <a:lnTo>
                  <a:pt x="1637" y="486"/>
                </a:lnTo>
                <a:lnTo>
                  <a:pt x="1637" y="489"/>
                </a:lnTo>
                <a:lnTo>
                  <a:pt x="1634" y="489"/>
                </a:lnTo>
                <a:lnTo>
                  <a:pt x="1634" y="491"/>
                </a:lnTo>
                <a:lnTo>
                  <a:pt x="1637" y="491"/>
                </a:lnTo>
                <a:lnTo>
                  <a:pt x="1637" y="489"/>
                </a:lnTo>
                <a:lnTo>
                  <a:pt x="1639" y="489"/>
                </a:lnTo>
                <a:lnTo>
                  <a:pt x="1637" y="491"/>
                </a:lnTo>
                <a:lnTo>
                  <a:pt x="1637" y="494"/>
                </a:lnTo>
                <a:lnTo>
                  <a:pt x="1634" y="494"/>
                </a:lnTo>
                <a:lnTo>
                  <a:pt x="1637" y="494"/>
                </a:lnTo>
                <a:lnTo>
                  <a:pt x="1637" y="491"/>
                </a:lnTo>
                <a:lnTo>
                  <a:pt x="1639" y="491"/>
                </a:lnTo>
                <a:lnTo>
                  <a:pt x="1642" y="494"/>
                </a:lnTo>
                <a:lnTo>
                  <a:pt x="1644" y="494"/>
                </a:lnTo>
                <a:lnTo>
                  <a:pt x="1644" y="491"/>
                </a:lnTo>
                <a:lnTo>
                  <a:pt x="1642" y="491"/>
                </a:lnTo>
                <a:lnTo>
                  <a:pt x="1642" y="489"/>
                </a:lnTo>
                <a:lnTo>
                  <a:pt x="1644" y="489"/>
                </a:lnTo>
                <a:lnTo>
                  <a:pt x="1644" y="486"/>
                </a:lnTo>
                <a:lnTo>
                  <a:pt x="1644" y="484"/>
                </a:lnTo>
                <a:lnTo>
                  <a:pt x="1647" y="484"/>
                </a:lnTo>
                <a:lnTo>
                  <a:pt x="1647" y="486"/>
                </a:lnTo>
                <a:lnTo>
                  <a:pt x="1647" y="489"/>
                </a:lnTo>
                <a:lnTo>
                  <a:pt x="1650" y="489"/>
                </a:lnTo>
                <a:lnTo>
                  <a:pt x="1652" y="489"/>
                </a:lnTo>
                <a:lnTo>
                  <a:pt x="1652" y="491"/>
                </a:lnTo>
                <a:lnTo>
                  <a:pt x="1655" y="491"/>
                </a:lnTo>
                <a:lnTo>
                  <a:pt x="1657" y="489"/>
                </a:lnTo>
                <a:lnTo>
                  <a:pt x="1660" y="489"/>
                </a:lnTo>
                <a:lnTo>
                  <a:pt x="1660" y="491"/>
                </a:lnTo>
                <a:lnTo>
                  <a:pt x="1663" y="491"/>
                </a:lnTo>
                <a:lnTo>
                  <a:pt x="1665" y="491"/>
                </a:lnTo>
                <a:lnTo>
                  <a:pt x="1668" y="491"/>
                </a:lnTo>
                <a:lnTo>
                  <a:pt x="1668" y="489"/>
                </a:lnTo>
                <a:lnTo>
                  <a:pt x="1671" y="489"/>
                </a:lnTo>
                <a:lnTo>
                  <a:pt x="1671" y="486"/>
                </a:lnTo>
                <a:lnTo>
                  <a:pt x="1671" y="484"/>
                </a:lnTo>
                <a:lnTo>
                  <a:pt x="1668" y="484"/>
                </a:lnTo>
                <a:lnTo>
                  <a:pt x="1671" y="484"/>
                </a:lnTo>
                <a:lnTo>
                  <a:pt x="1671" y="481"/>
                </a:lnTo>
                <a:lnTo>
                  <a:pt x="1668" y="481"/>
                </a:lnTo>
                <a:lnTo>
                  <a:pt x="1668" y="478"/>
                </a:lnTo>
                <a:lnTo>
                  <a:pt x="1665" y="478"/>
                </a:lnTo>
                <a:lnTo>
                  <a:pt x="1665" y="476"/>
                </a:lnTo>
                <a:lnTo>
                  <a:pt x="1665" y="473"/>
                </a:lnTo>
                <a:lnTo>
                  <a:pt x="1668" y="473"/>
                </a:lnTo>
                <a:lnTo>
                  <a:pt x="1671" y="471"/>
                </a:lnTo>
                <a:lnTo>
                  <a:pt x="1671" y="473"/>
                </a:lnTo>
                <a:lnTo>
                  <a:pt x="1671" y="471"/>
                </a:lnTo>
                <a:lnTo>
                  <a:pt x="1671" y="473"/>
                </a:lnTo>
                <a:lnTo>
                  <a:pt x="1673" y="473"/>
                </a:lnTo>
                <a:lnTo>
                  <a:pt x="1676" y="473"/>
                </a:lnTo>
                <a:lnTo>
                  <a:pt x="1676" y="476"/>
                </a:lnTo>
                <a:lnTo>
                  <a:pt x="1678" y="476"/>
                </a:lnTo>
                <a:lnTo>
                  <a:pt x="1681" y="476"/>
                </a:lnTo>
                <a:lnTo>
                  <a:pt x="1681" y="473"/>
                </a:lnTo>
                <a:lnTo>
                  <a:pt x="1678" y="473"/>
                </a:lnTo>
                <a:lnTo>
                  <a:pt x="1681" y="473"/>
                </a:lnTo>
                <a:lnTo>
                  <a:pt x="1681" y="476"/>
                </a:lnTo>
                <a:lnTo>
                  <a:pt x="1684" y="476"/>
                </a:lnTo>
                <a:lnTo>
                  <a:pt x="1684" y="478"/>
                </a:lnTo>
                <a:lnTo>
                  <a:pt x="1684" y="481"/>
                </a:lnTo>
                <a:lnTo>
                  <a:pt x="1686" y="481"/>
                </a:lnTo>
                <a:lnTo>
                  <a:pt x="1686" y="484"/>
                </a:lnTo>
                <a:lnTo>
                  <a:pt x="1689" y="484"/>
                </a:lnTo>
                <a:lnTo>
                  <a:pt x="1689" y="481"/>
                </a:lnTo>
                <a:lnTo>
                  <a:pt x="1689" y="478"/>
                </a:lnTo>
                <a:lnTo>
                  <a:pt x="1689" y="476"/>
                </a:lnTo>
                <a:lnTo>
                  <a:pt x="1689" y="473"/>
                </a:lnTo>
                <a:lnTo>
                  <a:pt x="1686" y="473"/>
                </a:lnTo>
                <a:lnTo>
                  <a:pt x="1686" y="471"/>
                </a:lnTo>
                <a:lnTo>
                  <a:pt x="1686" y="468"/>
                </a:lnTo>
                <a:lnTo>
                  <a:pt x="1689" y="468"/>
                </a:lnTo>
                <a:lnTo>
                  <a:pt x="1691" y="468"/>
                </a:lnTo>
                <a:lnTo>
                  <a:pt x="1694" y="468"/>
                </a:lnTo>
                <a:lnTo>
                  <a:pt x="1697" y="468"/>
                </a:lnTo>
                <a:lnTo>
                  <a:pt x="1697" y="471"/>
                </a:lnTo>
                <a:lnTo>
                  <a:pt x="1699" y="471"/>
                </a:lnTo>
                <a:lnTo>
                  <a:pt x="1699" y="473"/>
                </a:lnTo>
                <a:lnTo>
                  <a:pt x="1699" y="476"/>
                </a:lnTo>
                <a:lnTo>
                  <a:pt x="1702" y="476"/>
                </a:lnTo>
                <a:lnTo>
                  <a:pt x="1702" y="473"/>
                </a:lnTo>
                <a:lnTo>
                  <a:pt x="1702" y="471"/>
                </a:lnTo>
                <a:lnTo>
                  <a:pt x="1702" y="468"/>
                </a:lnTo>
                <a:lnTo>
                  <a:pt x="1704" y="468"/>
                </a:lnTo>
                <a:lnTo>
                  <a:pt x="1707" y="468"/>
                </a:lnTo>
                <a:lnTo>
                  <a:pt x="1710" y="468"/>
                </a:lnTo>
                <a:lnTo>
                  <a:pt x="1712" y="468"/>
                </a:lnTo>
                <a:lnTo>
                  <a:pt x="1715" y="468"/>
                </a:lnTo>
                <a:lnTo>
                  <a:pt x="1718" y="468"/>
                </a:lnTo>
                <a:lnTo>
                  <a:pt x="1718" y="465"/>
                </a:lnTo>
                <a:lnTo>
                  <a:pt x="1720" y="465"/>
                </a:lnTo>
                <a:lnTo>
                  <a:pt x="1723" y="465"/>
                </a:lnTo>
                <a:lnTo>
                  <a:pt x="1725" y="465"/>
                </a:lnTo>
                <a:lnTo>
                  <a:pt x="1725" y="468"/>
                </a:lnTo>
                <a:lnTo>
                  <a:pt x="1725" y="465"/>
                </a:lnTo>
                <a:lnTo>
                  <a:pt x="1725" y="468"/>
                </a:lnTo>
                <a:lnTo>
                  <a:pt x="1728" y="468"/>
                </a:lnTo>
                <a:lnTo>
                  <a:pt x="1731" y="468"/>
                </a:lnTo>
                <a:lnTo>
                  <a:pt x="1731" y="471"/>
                </a:lnTo>
                <a:lnTo>
                  <a:pt x="1733" y="471"/>
                </a:lnTo>
                <a:lnTo>
                  <a:pt x="1733" y="468"/>
                </a:lnTo>
                <a:lnTo>
                  <a:pt x="1736" y="468"/>
                </a:lnTo>
                <a:lnTo>
                  <a:pt x="1736" y="465"/>
                </a:lnTo>
                <a:lnTo>
                  <a:pt x="1736" y="463"/>
                </a:lnTo>
                <a:lnTo>
                  <a:pt x="1736" y="460"/>
                </a:lnTo>
                <a:lnTo>
                  <a:pt x="1738" y="460"/>
                </a:lnTo>
                <a:lnTo>
                  <a:pt x="1738" y="463"/>
                </a:lnTo>
                <a:lnTo>
                  <a:pt x="1738" y="465"/>
                </a:lnTo>
                <a:lnTo>
                  <a:pt x="1741" y="465"/>
                </a:lnTo>
                <a:lnTo>
                  <a:pt x="1744" y="465"/>
                </a:lnTo>
                <a:lnTo>
                  <a:pt x="1746" y="465"/>
                </a:lnTo>
                <a:lnTo>
                  <a:pt x="1746" y="463"/>
                </a:lnTo>
                <a:lnTo>
                  <a:pt x="1746" y="465"/>
                </a:lnTo>
                <a:lnTo>
                  <a:pt x="1749" y="465"/>
                </a:lnTo>
                <a:lnTo>
                  <a:pt x="1749" y="463"/>
                </a:lnTo>
                <a:lnTo>
                  <a:pt x="1751" y="463"/>
                </a:lnTo>
                <a:lnTo>
                  <a:pt x="1751" y="465"/>
                </a:lnTo>
                <a:lnTo>
                  <a:pt x="1754" y="465"/>
                </a:lnTo>
                <a:lnTo>
                  <a:pt x="1751" y="465"/>
                </a:lnTo>
                <a:lnTo>
                  <a:pt x="1751" y="468"/>
                </a:lnTo>
                <a:lnTo>
                  <a:pt x="1754" y="468"/>
                </a:lnTo>
                <a:lnTo>
                  <a:pt x="1751" y="468"/>
                </a:lnTo>
                <a:lnTo>
                  <a:pt x="1749" y="468"/>
                </a:lnTo>
                <a:lnTo>
                  <a:pt x="1749" y="471"/>
                </a:lnTo>
                <a:lnTo>
                  <a:pt x="1746" y="471"/>
                </a:lnTo>
                <a:lnTo>
                  <a:pt x="1744" y="471"/>
                </a:lnTo>
                <a:lnTo>
                  <a:pt x="1744" y="473"/>
                </a:lnTo>
                <a:lnTo>
                  <a:pt x="1744" y="476"/>
                </a:lnTo>
                <a:lnTo>
                  <a:pt x="1741" y="476"/>
                </a:lnTo>
                <a:lnTo>
                  <a:pt x="1741" y="478"/>
                </a:lnTo>
                <a:lnTo>
                  <a:pt x="1741" y="481"/>
                </a:lnTo>
                <a:lnTo>
                  <a:pt x="1738" y="481"/>
                </a:lnTo>
                <a:lnTo>
                  <a:pt x="1736" y="481"/>
                </a:lnTo>
                <a:lnTo>
                  <a:pt x="1736" y="478"/>
                </a:lnTo>
                <a:lnTo>
                  <a:pt x="1733" y="476"/>
                </a:lnTo>
                <a:lnTo>
                  <a:pt x="1731" y="476"/>
                </a:lnTo>
                <a:lnTo>
                  <a:pt x="1731" y="473"/>
                </a:lnTo>
                <a:lnTo>
                  <a:pt x="1731" y="476"/>
                </a:lnTo>
                <a:lnTo>
                  <a:pt x="1728" y="476"/>
                </a:lnTo>
                <a:lnTo>
                  <a:pt x="1725" y="476"/>
                </a:lnTo>
                <a:lnTo>
                  <a:pt x="1723" y="473"/>
                </a:lnTo>
                <a:lnTo>
                  <a:pt x="1720" y="473"/>
                </a:lnTo>
                <a:lnTo>
                  <a:pt x="1718" y="473"/>
                </a:lnTo>
                <a:lnTo>
                  <a:pt x="1720" y="473"/>
                </a:lnTo>
                <a:lnTo>
                  <a:pt x="1720" y="476"/>
                </a:lnTo>
                <a:lnTo>
                  <a:pt x="1723" y="476"/>
                </a:lnTo>
                <a:lnTo>
                  <a:pt x="1723" y="478"/>
                </a:lnTo>
                <a:lnTo>
                  <a:pt x="1725" y="478"/>
                </a:lnTo>
                <a:lnTo>
                  <a:pt x="1725" y="481"/>
                </a:lnTo>
                <a:lnTo>
                  <a:pt x="1723" y="481"/>
                </a:lnTo>
                <a:lnTo>
                  <a:pt x="1725" y="481"/>
                </a:lnTo>
                <a:lnTo>
                  <a:pt x="1728" y="481"/>
                </a:lnTo>
                <a:lnTo>
                  <a:pt x="1728" y="478"/>
                </a:lnTo>
                <a:lnTo>
                  <a:pt x="1731" y="478"/>
                </a:lnTo>
                <a:lnTo>
                  <a:pt x="1731" y="481"/>
                </a:lnTo>
                <a:lnTo>
                  <a:pt x="1733" y="481"/>
                </a:lnTo>
                <a:lnTo>
                  <a:pt x="1733" y="484"/>
                </a:lnTo>
                <a:lnTo>
                  <a:pt x="1731" y="484"/>
                </a:lnTo>
                <a:lnTo>
                  <a:pt x="1731" y="486"/>
                </a:lnTo>
                <a:lnTo>
                  <a:pt x="1733" y="486"/>
                </a:lnTo>
                <a:lnTo>
                  <a:pt x="1736" y="486"/>
                </a:lnTo>
                <a:lnTo>
                  <a:pt x="1738" y="486"/>
                </a:lnTo>
                <a:lnTo>
                  <a:pt x="1738" y="489"/>
                </a:lnTo>
                <a:lnTo>
                  <a:pt x="1741" y="489"/>
                </a:lnTo>
                <a:lnTo>
                  <a:pt x="1744" y="489"/>
                </a:lnTo>
                <a:lnTo>
                  <a:pt x="1744" y="486"/>
                </a:lnTo>
                <a:lnTo>
                  <a:pt x="1746" y="486"/>
                </a:lnTo>
                <a:lnTo>
                  <a:pt x="1749" y="486"/>
                </a:lnTo>
                <a:lnTo>
                  <a:pt x="1749" y="484"/>
                </a:lnTo>
                <a:lnTo>
                  <a:pt x="1751" y="484"/>
                </a:lnTo>
                <a:lnTo>
                  <a:pt x="1754" y="484"/>
                </a:lnTo>
                <a:lnTo>
                  <a:pt x="1754" y="486"/>
                </a:lnTo>
                <a:lnTo>
                  <a:pt x="1757" y="486"/>
                </a:lnTo>
                <a:lnTo>
                  <a:pt x="1757" y="489"/>
                </a:lnTo>
                <a:lnTo>
                  <a:pt x="1759" y="486"/>
                </a:lnTo>
                <a:lnTo>
                  <a:pt x="1762" y="486"/>
                </a:lnTo>
                <a:lnTo>
                  <a:pt x="1762" y="484"/>
                </a:lnTo>
                <a:lnTo>
                  <a:pt x="1765" y="484"/>
                </a:lnTo>
                <a:lnTo>
                  <a:pt x="1765" y="481"/>
                </a:lnTo>
                <a:lnTo>
                  <a:pt x="1767" y="481"/>
                </a:lnTo>
                <a:lnTo>
                  <a:pt x="1767" y="478"/>
                </a:lnTo>
                <a:lnTo>
                  <a:pt x="1770" y="478"/>
                </a:lnTo>
                <a:lnTo>
                  <a:pt x="1770" y="481"/>
                </a:lnTo>
                <a:lnTo>
                  <a:pt x="1770" y="484"/>
                </a:lnTo>
                <a:lnTo>
                  <a:pt x="1770" y="486"/>
                </a:lnTo>
                <a:lnTo>
                  <a:pt x="1772" y="489"/>
                </a:lnTo>
                <a:lnTo>
                  <a:pt x="1770" y="489"/>
                </a:lnTo>
                <a:lnTo>
                  <a:pt x="1770" y="491"/>
                </a:lnTo>
                <a:lnTo>
                  <a:pt x="1767" y="491"/>
                </a:lnTo>
                <a:lnTo>
                  <a:pt x="1767" y="494"/>
                </a:lnTo>
                <a:lnTo>
                  <a:pt x="1765" y="494"/>
                </a:lnTo>
                <a:lnTo>
                  <a:pt x="1765" y="497"/>
                </a:lnTo>
                <a:lnTo>
                  <a:pt x="1762" y="497"/>
                </a:lnTo>
                <a:lnTo>
                  <a:pt x="1762" y="499"/>
                </a:lnTo>
                <a:lnTo>
                  <a:pt x="1759" y="499"/>
                </a:lnTo>
                <a:lnTo>
                  <a:pt x="1759" y="502"/>
                </a:lnTo>
                <a:lnTo>
                  <a:pt x="1759" y="505"/>
                </a:lnTo>
                <a:lnTo>
                  <a:pt x="1757" y="505"/>
                </a:lnTo>
                <a:lnTo>
                  <a:pt x="1757" y="507"/>
                </a:lnTo>
                <a:lnTo>
                  <a:pt x="1757" y="510"/>
                </a:lnTo>
                <a:lnTo>
                  <a:pt x="1757" y="512"/>
                </a:lnTo>
                <a:lnTo>
                  <a:pt x="1754" y="512"/>
                </a:lnTo>
                <a:lnTo>
                  <a:pt x="1757" y="512"/>
                </a:lnTo>
                <a:lnTo>
                  <a:pt x="1759" y="512"/>
                </a:lnTo>
                <a:lnTo>
                  <a:pt x="1757" y="512"/>
                </a:lnTo>
                <a:lnTo>
                  <a:pt x="1759" y="512"/>
                </a:lnTo>
                <a:lnTo>
                  <a:pt x="1759" y="510"/>
                </a:lnTo>
                <a:lnTo>
                  <a:pt x="1762" y="510"/>
                </a:lnTo>
                <a:lnTo>
                  <a:pt x="1762" y="507"/>
                </a:lnTo>
                <a:lnTo>
                  <a:pt x="1765" y="507"/>
                </a:lnTo>
                <a:lnTo>
                  <a:pt x="1767" y="505"/>
                </a:lnTo>
                <a:lnTo>
                  <a:pt x="1770" y="505"/>
                </a:lnTo>
                <a:lnTo>
                  <a:pt x="1772" y="505"/>
                </a:lnTo>
                <a:lnTo>
                  <a:pt x="1772" y="502"/>
                </a:lnTo>
                <a:lnTo>
                  <a:pt x="1775" y="502"/>
                </a:lnTo>
                <a:lnTo>
                  <a:pt x="1775" y="505"/>
                </a:lnTo>
                <a:lnTo>
                  <a:pt x="1775" y="507"/>
                </a:lnTo>
                <a:lnTo>
                  <a:pt x="1775" y="510"/>
                </a:lnTo>
                <a:lnTo>
                  <a:pt x="1778" y="510"/>
                </a:lnTo>
                <a:lnTo>
                  <a:pt x="1780" y="510"/>
                </a:lnTo>
                <a:lnTo>
                  <a:pt x="1783" y="510"/>
                </a:lnTo>
                <a:lnTo>
                  <a:pt x="1783" y="512"/>
                </a:lnTo>
                <a:lnTo>
                  <a:pt x="1785" y="512"/>
                </a:lnTo>
                <a:lnTo>
                  <a:pt x="1785" y="515"/>
                </a:lnTo>
                <a:lnTo>
                  <a:pt x="1788" y="515"/>
                </a:lnTo>
                <a:lnTo>
                  <a:pt x="1788" y="518"/>
                </a:lnTo>
                <a:lnTo>
                  <a:pt x="1791" y="518"/>
                </a:lnTo>
                <a:lnTo>
                  <a:pt x="1793" y="518"/>
                </a:lnTo>
                <a:lnTo>
                  <a:pt x="1796" y="518"/>
                </a:lnTo>
                <a:lnTo>
                  <a:pt x="1798" y="518"/>
                </a:lnTo>
                <a:lnTo>
                  <a:pt x="1798" y="520"/>
                </a:lnTo>
                <a:lnTo>
                  <a:pt x="1796" y="520"/>
                </a:lnTo>
                <a:lnTo>
                  <a:pt x="1796" y="523"/>
                </a:lnTo>
                <a:lnTo>
                  <a:pt x="1796" y="525"/>
                </a:lnTo>
                <a:lnTo>
                  <a:pt x="1798" y="525"/>
                </a:lnTo>
                <a:lnTo>
                  <a:pt x="1798" y="528"/>
                </a:lnTo>
                <a:lnTo>
                  <a:pt x="1798" y="525"/>
                </a:lnTo>
                <a:lnTo>
                  <a:pt x="1798" y="523"/>
                </a:lnTo>
                <a:lnTo>
                  <a:pt x="1801" y="523"/>
                </a:lnTo>
                <a:lnTo>
                  <a:pt x="1801" y="520"/>
                </a:lnTo>
                <a:lnTo>
                  <a:pt x="1804" y="520"/>
                </a:lnTo>
                <a:lnTo>
                  <a:pt x="1801" y="518"/>
                </a:lnTo>
                <a:lnTo>
                  <a:pt x="1804" y="515"/>
                </a:lnTo>
                <a:lnTo>
                  <a:pt x="1804" y="512"/>
                </a:lnTo>
                <a:lnTo>
                  <a:pt x="1801" y="512"/>
                </a:lnTo>
                <a:lnTo>
                  <a:pt x="1801" y="510"/>
                </a:lnTo>
                <a:lnTo>
                  <a:pt x="1798" y="510"/>
                </a:lnTo>
                <a:lnTo>
                  <a:pt x="1796" y="510"/>
                </a:lnTo>
                <a:lnTo>
                  <a:pt x="1793" y="510"/>
                </a:lnTo>
                <a:lnTo>
                  <a:pt x="1791" y="510"/>
                </a:lnTo>
                <a:lnTo>
                  <a:pt x="1791" y="507"/>
                </a:lnTo>
                <a:lnTo>
                  <a:pt x="1791" y="505"/>
                </a:lnTo>
                <a:lnTo>
                  <a:pt x="1791" y="502"/>
                </a:lnTo>
                <a:lnTo>
                  <a:pt x="1788" y="502"/>
                </a:lnTo>
                <a:lnTo>
                  <a:pt x="1788" y="499"/>
                </a:lnTo>
                <a:lnTo>
                  <a:pt x="1791" y="499"/>
                </a:lnTo>
                <a:lnTo>
                  <a:pt x="1793" y="499"/>
                </a:lnTo>
                <a:lnTo>
                  <a:pt x="1793" y="497"/>
                </a:lnTo>
                <a:lnTo>
                  <a:pt x="1793" y="494"/>
                </a:lnTo>
                <a:lnTo>
                  <a:pt x="1791" y="494"/>
                </a:lnTo>
                <a:lnTo>
                  <a:pt x="1791" y="491"/>
                </a:lnTo>
                <a:lnTo>
                  <a:pt x="1788" y="491"/>
                </a:lnTo>
                <a:lnTo>
                  <a:pt x="1788" y="489"/>
                </a:lnTo>
                <a:lnTo>
                  <a:pt x="1788" y="486"/>
                </a:lnTo>
                <a:lnTo>
                  <a:pt x="1791" y="486"/>
                </a:lnTo>
                <a:lnTo>
                  <a:pt x="1793" y="486"/>
                </a:lnTo>
                <a:lnTo>
                  <a:pt x="1793" y="484"/>
                </a:lnTo>
                <a:lnTo>
                  <a:pt x="1796" y="484"/>
                </a:lnTo>
                <a:lnTo>
                  <a:pt x="1798" y="484"/>
                </a:lnTo>
                <a:lnTo>
                  <a:pt x="1798" y="481"/>
                </a:lnTo>
                <a:lnTo>
                  <a:pt x="1801" y="481"/>
                </a:lnTo>
                <a:lnTo>
                  <a:pt x="1804" y="481"/>
                </a:lnTo>
                <a:lnTo>
                  <a:pt x="1804" y="484"/>
                </a:lnTo>
                <a:lnTo>
                  <a:pt x="1804" y="486"/>
                </a:lnTo>
                <a:lnTo>
                  <a:pt x="1801" y="486"/>
                </a:lnTo>
                <a:lnTo>
                  <a:pt x="1801" y="489"/>
                </a:lnTo>
                <a:lnTo>
                  <a:pt x="1801" y="491"/>
                </a:lnTo>
                <a:lnTo>
                  <a:pt x="1804" y="491"/>
                </a:lnTo>
                <a:lnTo>
                  <a:pt x="1801" y="491"/>
                </a:lnTo>
                <a:lnTo>
                  <a:pt x="1804" y="491"/>
                </a:lnTo>
                <a:lnTo>
                  <a:pt x="1804" y="494"/>
                </a:lnTo>
                <a:lnTo>
                  <a:pt x="1806" y="494"/>
                </a:lnTo>
                <a:lnTo>
                  <a:pt x="1809" y="494"/>
                </a:lnTo>
                <a:lnTo>
                  <a:pt x="1809" y="497"/>
                </a:lnTo>
                <a:lnTo>
                  <a:pt x="1809" y="499"/>
                </a:lnTo>
                <a:lnTo>
                  <a:pt x="1809" y="502"/>
                </a:lnTo>
                <a:lnTo>
                  <a:pt x="1806" y="502"/>
                </a:lnTo>
                <a:lnTo>
                  <a:pt x="1806" y="505"/>
                </a:lnTo>
                <a:lnTo>
                  <a:pt x="1809" y="505"/>
                </a:lnTo>
                <a:lnTo>
                  <a:pt x="1809" y="502"/>
                </a:lnTo>
                <a:lnTo>
                  <a:pt x="1809" y="499"/>
                </a:lnTo>
                <a:lnTo>
                  <a:pt x="1811" y="499"/>
                </a:lnTo>
                <a:lnTo>
                  <a:pt x="1814" y="499"/>
                </a:lnTo>
                <a:lnTo>
                  <a:pt x="1814" y="497"/>
                </a:lnTo>
                <a:lnTo>
                  <a:pt x="1814" y="494"/>
                </a:lnTo>
                <a:lnTo>
                  <a:pt x="1814" y="491"/>
                </a:lnTo>
                <a:lnTo>
                  <a:pt x="1814" y="489"/>
                </a:lnTo>
                <a:lnTo>
                  <a:pt x="1814" y="486"/>
                </a:lnTo>
                <a:lnTo>
                  <a:pt x="1817" y="486"/>
                </a:lnTo>
                <a:lnTo>
                  <a:pt x="1817" y="489"/>
                </a:lnTo>
                <a:lnTo>
                  <a:pt x="1819" y="489"/>
                </a:lnTo>
                <a:lnTo>
                  <a:pt x="1822" y="489"/>
                </a:lnTo>
                <a:lnTo>
                  <a:pt x="1822" y="491"/>
                </a:lnTo>
                <a:lnTo>
                  <a:pt x="1819" y="491"/>
                </a:lnTo>
                <a:lnTo>
                  <a:pt x="1819" y="494"/>
                </a:lnTo>
                <a:lnTo>
                  <a:pt x="1819" y="497"/>
                </a:lnTo>
                <a:lnTo>
                  <a:pt x="1819" y="499"/>
                </a:lnTo>
                <a:lnTo>
                  <a:pt x="1819" y="502"/>
                </a:lnTo>
                <a:lnTo>
                  <a:pt x="1819" y="505"/>
                </a:lnTo>
                <a:lnTo>
                  <a:pt x="1822" y="505"/>
                </a:lnTo>
                <a:lnTo>
                  <a:pt x="1822" y="502"/>
                </a:lnTo>
                <a:lnTo>
                  <a:pt x="1822" y="505"/>
                </a:lnTo>
                <a:lnTo>
                  <a:pt x="1822" y="507"/>
                </a:lnTo>
                <a:lnTo>
                  <a:pt x="1822" y="510"/>
                </a:lnTo>
                <a:lnTo>
                  <a:pt x="1819" y="510"/>
                </a:lnTo>
                <a:lnTo>
                  <a:pt x="1819" y="512"/>
                </a:lnTo>
                <a:lnTo>
                  <a:pt x="1817" y="512"/>
                </a:lnTo>
                <a:lnTo>
                  <a:pt x="1817" y="515"/>
                </a:lnTo>
                <a:lnTo>
                  <a:pt x="1817" y="512"/>
                </a:lnTo>
                <a:lnTo>
                  <a:pt x="1814" y="515"/>
                </a:lnTo>
                <a:lnTo>
                  <a:pt x="1811" y="515"/>
                </a:lnTo>
                <a:lnTo>
                  <a:pt x="1811" y="518"/>
                </a:lnTo>
                <a:lnTo>
                  <a:pt x="1811" y="520"/>
                </a:lnTo>
                <a:lnTo>
                  <a:pt x="1814" y="520"/>
                </a:lnTo>
                <a:lnTo>
                  <a:pt x="1817" y="520"/>
                </a:lnTo>
                <a:lnTo>
                  <a:pt x="1817" y="523"/>
                </a:lnTo>
                <a:lnTo>
                  <a:pt x="1817" y="525"/>
                </a:lnTo>
                <a:lnTo>
                  <a:pt x="1814" y="525"/>
                </a:lnTo>
                <a:lnTo>
                  <a:pt x="1811" y="528"/>
                </a:lnTo>
                <a:lnTo>
                  <a:pt x="1814" y="528"/>
                </a:lnTo>
                <a:lnTo>
                  <a:pt x="1817" y="528"/>
                </a:lnTo>
                <a:lnTo>
                  <a:pt x="1817" y="525"/>
                </a:lnTo>
                <a:lnTo>
                  <a:pt x="1819" y="525"/>
                </a:lnTo>
                <a:lnTo>
                  <a:pt x="1822" y="525"/>
                </a:lnTo>
                <a:lnTo>
                  <a:pt x="1822" y="528"/>
                </a:lnTo>
                <a:lnTo>
                  <a:pt x="1822" y="531"/>
                </a:lnTo>
                <a:lnTo>
                  <a:pt x="1822" y="528"/>
                </a:lnTo>
                <a:lnTo>
                  <a:pt x="1822" y="531"/>
                </a:lnTo>
                <a:lnTo>
                  <a:pt x="1825" y="531"/>
                </a:lnTo>
                <a:lnTo>
                  <a:pt x="1825" y="528"/>
                </a:lnTo>
                <a:lnTo>
                  <a:pt x="1825" y="525"/>
                </a:lnTo>
                <a:lnTo>
                  <a:pt x="1825" y="523"/>
                </a:lnTo>
                <a:lnTo>
                  <a:pt x="1822" y="523"/>
                </a:lnTo>
                <a:lnTo>
                  <a:pt x="1822" y="520"/>
                </a:lnTo>
                <a:lnTo>
                  <a:pt x="1822" y="518"/>
                </a:lnTo>
                <a:lnTo>
                  <a:pt x="1825" y="518"/>
                </a:lnTo>
                <a:lnTo>
                  <a:pt x="1827" y="515"/>
                </a:lnTo>
                <a:lnTo>
                  <a:pt x="1830" y="515"/>
                </a:lnTo>
                <a:lnTo>
                  <a:pt x="1830" y="518"/>
                </a:lnTo>
                <a:lnTo>
                  <a:pt x="1832" y="515"/>
                </a:lnTo>
                <a:lnTo>
                  <a:pt x="1835" y="515"/>
                </a:lnTo>
                <a:lnTo>
                  <a:pt x="1835" y="518"/>
                </a:lnTo>
                <a:lnTo>
                  <a:pt x="1835" y="520"/>
                </a:lnTo>
                <a:lnTo>
                  <a:pt x="1838" y="520"/>
                </a:lnTo>
                <a:lnTo>
                  <a:pt x="1838" y="518"/>
                </a:lnTo>
                <a:lnTo>
                  <a:pt x="1840" y="520"/>
                </a:lnTo>
                <a:lnTo>
                  <a:pt x="1843" y="520"/>
                </a:lnTo>
                <a:lnTo>
                  <a:pt x="1845" y="520"/>
                </a:lnTo>
                <a:lnTo>
                  <a:pt x="1848" y="520"/>
                </a:lnTo>
                <a:lnTo>
                  <a:pt x="1848" y="523"/>
                </a:lnTo>
                <a:lnTo>
                  <a:pt x="1848" y="525"/>
                </a:lnTo>
                <a:lnTo>
                  <a:pt x="1848" y="528"/>
                </a:lnTo>
                <a:lnTo>
                  <a:pt x="1851" y="528"/>
                </a:lnTo>
                <a:lnTo>
                  <a:pt x="1853" y="528"/>
                </a:lnTo>
                <a:lnTo>
                  <a:pt x="1853" y="531"/>
                </a:lnTo>
                <a:lnTo>
                  <a:pt x="1853" y="533"/>
                </a:lnTo>
                <a:lnTo>
                  <a:pt x="1851" y="536"/>
                </a:lnTo>
                <a:lnTo>
                  <a:pt x="1851" y="538"/>
                </a:lnTo>
                <a:lnTo>
                  <a:pt x="1851" y="541"/>
                </a:lnTo>
                <a:lnTo>
                  <a:pt x="1848" y="541"/>
                </a:lnTo>
                <a:lnTo>
                  <a:pt x="1845" y="541"/>
                </a:lnTo>
                <a:lnTo>
                  <a:pt x="1843" y="541"/>
                </a:lnTo>
                <a:lnTo>
                  <a:pt x="1843" y="544"/>
                </a:lnTo>
                <a:lnTo>
                  <a:pt x="1840" y="544"/>
                </a:lnTo>
                <a:lnTo>
                  <a:pt x="1843" y="544"/>
                </a:lnTo>
                <a:lnTo>
                  <a:pt x="1845" y="546"/>
                </a:lnTo>
                <a:lnTo>
                  <a:pt x="1848" y="546"/>
                </a:lnTo>
                <a:lnTo>
                  <a:pt x="1848" y="549"/>
                </a:lnTo>
                <a:lnTo>
                  <a:pt x="1848" y="552"/>
                </a:lnTo>
                <a:lnTo>
                  <a:pt x="1845" y="552"/>
                </a:lnTo>
                <a:lnTo>
                  <a:pt x="1845" y="554"/>
                </a:lnTo>
                <a:lnTo>
                  <a:pt x="1848" y="554"/>
                </a:lnTo>
                <a:lnTo>
                  <a:pt x="1851" y="554"/>
                </a:lnTo>
                <a:lnTo>
                  <a:pt x="1853" y="554"/>
                </a:lnTo>
                <a:lnTo>
                  <a:pt x="1856" y="557"/>
                </a:lnTo>
                <a:lnTo>
                  <a:pt x="1858" y="559"/>
                </a:lnTo>
                <a:lnTo>
                  <a:pt x="1858" y="562"/>
                </a:lnTo>
                <a:lnTo>
                  <a:pt x="1858" y="559"/>
                </a:lnTo>
                <a:lnTo>
                  <a:pt x="1861" y="559"/>
                </a:lnTo>
                <a:lnTo>
                  <a:pt x="1861" y="557"/>
                </a:lnTo>
                <a:lnTo>
                  <a:pt x="1861" y="559"/>
                </a:lnTo>
                <a:lnTo>
                  <a:pt x="1861" y="557"/>
                </a:lnTo>
                <a:lnTo>
                  <a:pt x="1864" y="557"/>
                </a:lnTo>
                <a:lnTo>
                  <a:pt x="1861" y="557"/>
                </a:lnTo>
                <a:lnTo>
                  <a:pt x="1858" y="557"/>
                </a:lnTo>
                <a:lnTo>
                  <a:pt x="1858" y="554"/>
                </a:lnTo>
                <a:lnTo>
                  <a:pt x="1858" y="552"/>
                </a:lnTo>
                <a:lnTo>
                  <a:pt x="1861" y="552"/>
                </a:lnTo>
                <a:lnTo>
                  <a:pt x="1864" y="552"/>
                </a:lnTo>
                <a:lnTo>
                  <a:pt x="1861" y="549"/>
                </a:lnTo>
                <a:lnTo>
                  <a:pt x="1861" y="546"/>
                </a:lnTo>
                <a:lnTo>
                  <a:pt x="1861" y="544"/>
                </a:lnTo>
                <a:lnTo>
                  <a:pt x="1858" y="544"/>
                </a:lnTo>
                <a:lnTo>
                  <a:pt x="1858" y="541"/>
                </a:lnTo>
                <a:lnTo>
                  <a:pt x="1861" y="541"/>
                </a:lnTo>
                <a:lnTo>
                  <a:pt x="1864" y="541"/>
                </a:lnTo>
                <a:lnTo>
                  <a:pt x="1866" y="541"/>
                </a:lnTo>
                <a:lnTo>
                  <a:pt x="1869" y="541"/>
                </a:lnTo>
                <a:lnTo>
                  <a:pt x="1869" y="538"/>
                </a:lnTo>
                <a:lnTo>
                  <a:pt x="1869" y="541"/>
                </a:lnTo>
                <a:lnTo>
                  <a:pt x="1872" y="541"/>
                </a:lnTo>
                <a:lnTo>
                  <a:pt x="1874" y="541"/>
                </a:lnTo>
                <a:lnTo>
                  <a:pt x="1877" y="541"/>
                </a:lnTo>
                <a:lnTo>
                  <a:pt x="1877" y="544"/>
                </a:lnTo>
                <a:lnTo>
                  <a:pt x="1879" y="544"/>
                </a:lnTo>
                <a:lnTo>
                  <a:pt x="1877" y="544"/>
                </a:lnTo>
                <a:lnTo>
                  <a:pt x="1879" y="544"/>
                </a:lnTo>
                <a:lnTo>
                  <a:pt x="1877" y="544"/>
                </a:lnTo>
                <a:lnTo>
                  <a:pt x="1877" y="546"/>
                </a:lnTo>
                <a:lnTo>
                  <a:pt x="1877" y="544"/>
                </a:lnTo>
                <a:lnTo>
                  <a:pt x="1879" y="544"/>
                </a:lnTo>
                <a:lnTo>
                  <a:pt x="1877" y="546"/>
                </a:lnTo>
                <a:lnTo>
                  <a:pt x="1879" y="546"/>
                </a:lnTo>
                <a:lnTo>
                  <a:pt x="1877" y="546"/>
                </a:lnTo>
                <a:lnTo>
                  <a:pt x="1874" y="549"/>
                </a:lnTo>
                <a:lnTo>
                  <a:pt x="1874" y="552"/>
                </a:lnTo>
                <a:lnTo>
                  <a:pt x="1877" y="554"/>
                </a:lnTo>
                <a:lnTo>
                  <a:pt x="1879" y="554"/>
                </a:lnTo>
                <a:lnTo>
                  <a:pt x="1882" y="554"/>
                </a:lnTo>
                <a:lnTo>
                  <a:pt x="1882" y="552"/>
                </a:lnTo>
                <a:lnTo>
                  <a:pt x="1885" y="552"/>
                </a:lnTo>
                <a:lnTo>
                  <a:pt x="1887" y="552"/>
                </a:lnTo>
                <a:lnTo>
                  <a:pt x="1887" y="554"/>
                </a:lnTo>
                <a:lnTo>
                  <a:pt x="1890" y="554"/>
                </a:lnTo>
                <a:lnTo>
                  <a:pt x="1890" y="557"/>
                </a:lnTo>
                <a:lnTo>
                  <a:pt x="1892" y="557"/>
                </a:lnTo>
                <a:lnTo>
                  <a:pt x="1892" y="559"/>
                </a:lnTo>
                <a:lnTo>
                  <a:pt x="1895" y="562"/>
                </a:lnTo>
                <a:lnTo>
                  <a:pt x="1898" y="562"/>
                </a:lnTo>
                <a:lnTo>
                  <a:pt x="1898" y="565"/>
                </a:lnTo>
                <a:lnTo>
                  <a:pt x="1900" y="565"/>
                </a:lnTo>
                <a:lnTo>
                  <a:pt x="1900" y="567"/>
                </a:lnTo>
                <a:lnTo>
                  <a:pt x="1900" y="570"/>
                </a:lnTo>
                <a:lnTo>
                  <a:pt x="1903" y="570"/>
                </a:lnTo>
                <a:lnTo>
                  <a:pt x="1903" y="572"/>
                </a:lnTo>
                <a:lnTo>
                  <a:pt x="1905" y="575"/>
                </a:lnTo>
                <a:lnTo>
                  <a:pt x="1905" y="578"/>
                </a:lnTo>
                <a:lnTo>
                  <a:pt x="1903" y="578"/>
                </a:lnTo>
                <a:lnTo>
                  <a:pt x="1903" y="580"/>
                </a:lnTo>
                <a:lnTo>
                  <a:pt x="1905" y="580"/>
                </a:lnTo>
                <a:lnTo>
                  <a:pt x="1908" y="580"/>
                </a:lnTo>
                <a:lnTo>
                  <a:pt x="1908" y="583"/>
                </a:lnTo>
                <a:lnTo>
                  <a:pt x="1911" y="583"/>
                </a:lnTo>
                <a:lnTo>
                  <a:pt x="1913" y="585"/>
                </a:lnTo>
                <a:lnTo>
                  <a:pt x="1913" y="588"/>
                </a:lnTo>
                <a:lnTo>
                  <a:pt x="1913" y="585"/>
                </a:lnTo>
                <a:lnTo>
                  <a:pt x="1913" y="583"/>
                </a:lnTo>
                <a:lnTo>
                  <a:pt x="1916" y="583"/>
                </a:lnTo>
                <a:lnTo>
                  <a:pt x="1916" y="580"/>
                </a:lnTo>
                <a:lnTo>
                  <a:pt x="1913" y="580"/>
                </a:lnTo>
                <a:lnTo>
                  <a:pt x="1913" y="578"/>
                </a:lnTo>
                <a:lnTo>
                  <a:pt x="1913" y="575"/>
                </a:lnTo>
                <a:lnTo>
                  <a:pt x="1911" y="575"/>
                </a:lnTo>
                <a:lnTo>
                  <a:pt x="1911" y="572"/>
                </a:lnTo>
                <a:lnTo>
                  <a:pt x="1911" y="570"/>
                </a:lnTo>
                <a:lnTo>
                  <a:pt x="1913" y="567"/>
                </a:lnTo>
                <a:lnTo>
                  <a:pt x="1916" y="567"/>
                </a:lnTo>
                <a:lnTo>
                  <a:pt x="1916" y="565"/>
                </a:lnTo>
                <a:lnTo>
                  <a:pt x="1916" y="562"/>
                </a:lnTo>
                <a:lnTo>
                  <a:pt x="1919" y="562"/>
                </a:lnTo>
                <a:lnTo>
                  <a:pt x="1921" y="562"/>
                </a:lnTo>
                <a:lnTo>
                  <a:pt x="1924" y="562"/>
                </a:lnTo>
                <a:lnTo>
                  <a:pt x="1924" y="559"/>
                </a:lnTo>
                <a:lnTo>
                  <a:pt x="1926" y="559"/>
                </a:lnTo>
                <a:lnTo>
                  <a:pt x="1926" y="557"/>
                </a:lnTo>
                <a:lnTo>
                  <a:pt x="1929" y="557"/>
                </a:lnTo>
                <a:lnTo>
                  <a:pt x="1929" y="554"/>
                </a:lnTo>
                <a:lnTo>
                  <a:pt x="1929" y="552"/>
                </a:lnTo>
                <a:lnTo>
                  <a:pt x="1932" y="552"/>
                </a:lnTo>
                <a:lnTo>
                  <a:pt x="1934" y="552"/>
                </a:lnTo>
                <a:lnTo>
                  <a:pt x="1937" y="552"/>
                </a:lnTo>
                <a:lnTo>
                  <a:pt x="1939" y="552"/>
                </a:lnTo>
                <a:lnTo>
                  <a:pt x="1939" y="549"/>
                </a:lnTo>
                <a:lnTo>
                  <a:pt x="1942" y="549"/>
                </a:lnTo>
                <a:lnTo>
                  <a:pt x="1945" y="549"/>
                </a:lnTo>
                <a:lnTo>
                  <a:pt x="1947" y="549"/>
                </a:lnTo>
                <a:lnTo>
                  <a:pt x="1945" y="549"/>
                </a:lnTo>
                <a:lnTo>
                  <a:pt x="1947" y="549"/>
                </a:lnTo>
                <a:lnTo>
                  <a:pt x="1947" y="552"/>
                </a:lnTo>
                <a:lnTo>
                  <a:pt x="1950" y="554"/>
                </a:lnTo>
                <a:lnTo>
                  <a:pt x="1950" y="557"/>
                </a:lnTo>
                <a:lnTo>
                  <a:pt x="1952" y="557"/>
                </a:lnTo>
                <a:lnTo>
                  <a:pt x="1952" y="559"/>
                </a:lnTo>
                <a:lnTo>
                  <a:pt x="1952" y="557"/>
                </a:lnTo>
                <a:lnTo>
                  <a:pt x="1955" y="557"/>
                </a:lnTo>
                <a:lnTo>
                  <a:pt x="1955" y="559"/>
                </a:lnTo>
                <a:lnTo>
                  <a:pt x="1955" y="557"/>
                </a:lnTo>
                <a:lnTo>
                  <a:pt x="1952" y="557"/>
                </a:lnTo>
                <a:lnTo>
                  <a:pt x="1952" y="554"/>
                </a:lnTo>
                <a:lnTo>
                  <a:pt x="1950" y="554"/>
                </a:lnTo>
                <a:lnTo>
                  <a:pt x="1950" y="552"/>
                </a:lnTo>
                <a:lnTo>
                  <a:pt x="1952" y="552"/>
                </a:lnTo>
                <a:lnTo>
                  <a:pt x="1950" y="552"/>
                </a:lnTo>
                <a:lnTo>
                  <a:pt x="1950" y="549"/>
                </a:lnTo>
                <a:lnTo>
                  <a:pt x="1952" y="546"/>
                </a:lnTo>
                <a:lnTo>
                  <a:pt x="1952" y="544"/>
                </a:lnTo>
                <a:lnTo>
                  <a:pt x="1955" y="544"/>
                </a:lnTo>
                <a:lnTo>
                  <a:pt x="1955" y="541"/>
                </a:lnTo>
                <a:lnTo>
                  <a:pt x="1958" y="541"/>
                </a:lnTo>
                <a:lnTo>
                  <a:pt x="1960" y="541"/>
                </a:lnTo>
                <a:lnTo>
                  <a:pt x="1963" y="538"/>
                </a:lnTo>
                <a:lnTo>
                  <a:pt x="1965" y="541"/>
                </a:lnTo>
                <a:lnTo>
                  <a:pt x="1965" y="538"/>
                </a:lnTo>
                <a:lnTo>
                  <a:pt x="1968" y="538"/>
                </a:lnTo>
                <a:lnTo>
                  <a:pt x="1968" y="541"/>
                </a:lnTo>
                <a:lnTo>
                  <a:pt x="1968" y="538"/>
                </a:lnTo>
                <a:lnTo>
                  <a:pt x="1968" y="541"/>
                </a:lnTo>
                <a:lnTo>
                  <a:pt x="1971" y="541"/>
                </a:lnTo>
                <a:lnTo>
                  <a:pt x="1971" y="538"/>
                </a:lnTo>
                <a:lnTo>
                  <a:pt x="1971" y="541"/>
                </a:lnTo>
                <a:lnTo>
                  <a:pt x="1973" y="541"/>
                </a:lnTo>
                <a:lnTo>
                  <a:pt x="1976" y="541"/>
                </a:lnTo>
                <a:lnTo>
                  <a:pt x="1976" y="538"/>
                </a:lnTo>
                <a:lnTo>
                  <a:pt x="1976" y="536"/>
                </a:lnTo>
                <a:lnTo>
                  <a:pt x="1979" y="536"/>
                </a:lnTo>
                <a:lnTo>
                  <a:pt x="1979" y="538"/>
                </a:lnTo>
                <a:lnTo>
                  <a:pt x="1981" y="538"/>
                </a:lnTo>
                <a:lnTo>
                  <a:pt x="1984" y="538"/>
                </a:lnTo>
                <a:lnTo>
                  <a:pt x="1986" y="538"/>
                </a:lnTo>
                <a:lnTo>
                  <a:pt x="1986" y="536"/>
                </a:lnTo>
                <a:lnTo>
                  <a:pt x="1989" y="533"/>
                </a:lnTo>
                <a:lnTo>
                  <a:pt x="1986" y="533"/>
                </a:lnTo>
                <a:lnTo>
                  <a:pt x="1989" y="533"/>
                </a:lnTo>
                <a:lnTo>
                  <a:pt x="1989" y="531"/>
                </a:lnTo>
                <a:lnTo>
                  <a:pt x="1992" y="531"/>
                </a:lnTo>
                <a:lnTo>
                  <a:pt x="1992" y="528"/>
                </a:lnTo>
                <a:lnTo>
                  <a:pt x="1994" y="528"/>
                </a:lnTo>
                <a:lnTo>
                  <a:pt x="1994" y="525"/>
                </a:lnTo>
                <a:lnTo>
                  <a:pt x="1997" y="525"/>
                </a:lnTo>
                <a:lnTo>
                  <a:pt x="1997" y="528"/>
                </a:lnTo>
                <a:lnTo>
                  <a:pt x="1997" y="525"/>
                </a:lnTo>
                <a:lnTo>
                  <a:pt x="1999" y="525"/>
                </a:lnTo>
                <a:lnTo>
                  <a:pt x="2002" y="525"/>
                </a:lnTo>
                <a:lnTo>
                  <a:pt x="2005" y="525"/>
                </a:lnTo>
                <a:lnTo>
                  <a:pt x="2007" y="525"/>
                </a:lnTo>
                <a:lnTo>
                  <a:pt x="2010" y="525"/>
                </a:lnTo>
                <a:lnTo>
                  <a:pt x="2010" y="528"/>
                </a:lnTo>
                <a:lnTo>
                  <a:pt x="2007" y="528"/>
                </a:lnTo>
                <a:lnTo>
                  <a:pt x="2010" y="528"/>
                </a:lnTo>
                <a:lnTo>
                  <a:pt x="2012" y="531"/>
                </a:lnTo>
                <a:lnTo>
                  <a:pt x="2012" y="528"/>
                </a:lnTo>
                <a:lnTo>
                  <a:pt x="2015" y="528"/>
                </a:lnTo>
                <a:lnTo>
                  <a:pt x="2015" y="525"/>
                </a:lnTo>
                <a:lnTo>
                  <a:pt x="2018" y="525"/>
                </a:lnTo>
                <a:lnTo>
                  <a:pt x="2018" y="523"/>
                </a:lnTo>
                <a:lnTo>
                  <a:pt x="2020" y="523"/>
                </a:lnTo>
                <a:lnTo>
                  <a:pt x="2020" y="525"/>
                </a:lnTo>
                <a:lnTo>
                  <a:pt x="2023" y="525"/>
                </a:lnTo>
                <a:lnTo>
                  <a:pt x="2023" y="528"/>
                </a:lnTo>
                <a:lnTo>
                  <a:pt x="2026" y="528"/>
                </a:lnTo>
                <a:lnTo>
                  <a:pt x="2028" y="528"/>
                </a:lnTo>
                <a:lnTo>
                  <a:pt x="2031" y="528"/>
                </a:lnTo>
                <a:lnTo>
                  <a:pt x="2033" y="528"/>
                </a:lnTo>
                <a:lnTo>
                  <a:pt x="2036" y="528"/>
                </a:lnTo>
                <a:lnTo>
                  <a:pt x="2039" y="528"/>
                </a:lnTo>
                <a:lnTo>
                  <a:pt x="2039" y="531"/>
                </a:lnTo>
                <a:lnTo>
                  <a:pt x="2041" y="531"/>
                </a:lnTo>
                <a:lnTo>
                  <a:pt x="2044" y="531"/>
                </a:lnTo>
                <a:lnTo>
                  <a:pt x="2046" y="528"/>
                </a:lnTo>
                <a:lnTo>
                  <a:pt x="2046" y="525"/>
                </a:lnTo>
                <a:lnTo>
                  <a:pt x="2044" y="525"/>
                </a:lnTo>
                <a:lnTo>
                  <a:pt x="2044" y="523"/>
                </a:lnTo>
                <a:lnTo>
                  <a:pt x="2044" y="520"/>
                </a:lnTo>
                <a:lnTo>
                  <a:pt x="2046" y="520"/>
                </a:lnTo>
                <a:lnTo>
                  <a:pt x="2046" y="523"/>
                </a:lnTo>
                <a:lnTo>
                  <a:pt x="2049" y="523"/>
                </a:lnTo>
                <a:lnTo>
                  <a:pt x="2049" y="520"/>
                </a:lnTo>
                <a:lnTo>
                  <a:pt x="2052" y="520"/>
                </a:lnTo>
                <a:lnTo>
                  <a:pt x="2054" y="520"/>
                </a:lnTo>
                <a:lnTo>
                  <a:pt x="2054" y="518"/>
                </a:lnTo>
                <a:lnTo>
                  <a:pt x="2054" y="520"/>
                </a:lnTo>
                <a:lnTo>
                  <a:pt x="2057" y="520"/>
                </a:lnTo>
                <a:lnTo>
                  <a:pt x="2059" y="520"/>
                </a:lnTo>
                <a:lnTo>
                  <a:pt x="2059" y="518"/>
                </a:lnTo>
                <a:lnTo>
                  <a:pt x="2062" y="515"/>
                </a:lnTo>
                <a:lnTo>
                  <a:pt x="2065" y="515"/>
                </a:lnTo>
                <a:lnTo>
                  <a:pt x="2065" y="512"/>
                </a:lnTo>
                <a:lnTo>
                  <a:pt x="2067" y="512"/>
                </a:lnTo>
                <a:lnTo>
                  <a:pt x="2070" y="512"/>
                </a:lnTo>
                <a:lnTo>
                  <a:pt x="2073" y="512"/>
                </a:lnTo>
                <a:lnTo>
                  <a:pt x="2073" y="510"/>
                </a:lnTo>
                <a:lnTo>
                  <a:pt x="2075" y="510"/>
                </a:lnTo>
                <a:lnTo>
                  <a:pt x="2078" y="510"/>
                </a:lnTo>
                <a:lnTo>
                  <a:pt x="2080" y="510"/>
                </a:lnTo>
                <a:lnTo>
                  <a:pt x="2083" y="510"/>
                </a:lnTo>
                <a:lnTo>
                  <a:pt x="2086" y="510"/>
                </a:lnTo>
                <a:lnTo>
                  <a:pt x="2088" y="510"/>
                </a:lnTo>
                <a:lnTo>
                  <a:pt x="2091" y="510"/>
                </a:lnTo>
                <a:lnTo>
                  <a:pt x="2093" y="510"/>
                </a:lnTo>
                <a:lnTo>
                  <a:pt x="2096" y="510"/>
                </a:lnTo>
                <a:lnTo>
                  <a:pt x="2099" y="510"/>
                </a:lnTo>
                <a:lnTo>
                  <a:pt x="2099" y="507"/>
                </a:lnTo>
                <a:lnTo>
                  <a:pt x="2101" y="507"/>
                </a:lnTo>
                <a:lnTo>
                  <a:pt x="2101" y="505"/>
                </a:lnTo>
                <a:lnTo>
                  <a:pt x="2104" y="505"/>
                </a:lnTo>
                <a:lnTo>
                  <a:pt x="2104" y="502"/>
                </a:lnTo>
                <a:lnTo>
                  <a:pt x="2106" y="502"/>
                </a:lnTo>
                <a:lnTo>
                  <a:pt x="2106" y="499"/>
                </a:lnTo>
                <a:lnTo>
                  <a:pt x="2109" y="497"/>
                </a:lnTo>
                <a:lnTo>
                  <a:pt x="2109" y="499"/>
                </a:lnTo>
                <a:lnTo>
                  <a:pt x="2109" y="497"/>
                </a:lnTo>
                <a:lnTo>
                  <a:pt x="2112" y="497"/>
                </a:lnTo>
                <a:lnTo>
                  <a:pt x="2109" y="497"/>
                </a:lnTo>
                <a:lnTo>
                  <a:pt x="2109" y="494"/>
                </a:lnTo>
                <a:lnTo>
                  <a:pt x="2112" y="494"/>
                </a:lnTo>
                <a:lnTo>
                  <a:pt x="2112" y="491"/>
                </a:lnTo>
                <a:lnTo>
                  <a:pt x="2114" y="491"/>
                </a:lnTo>
                <a:lnTo>
                  <a:pt x="2114" y="489"/>
                </a:lnTo>
                <a:lnTo>
                  <a:pt x="2114" y="491"/>
                </a:lnTo>
                <a:lnTo>
                  <a:pt x="2114" y="489"/>
                </a:lnTo>
                <a:lnTo>
                  <a:pt x="2117" y="489"/>
                </a:lnTo>
                <a:lnTo>
                  <a:pt x="2119" y="489"/>
                </a:lnTo>
                <a:lnTo>
                  <a:pt x="2119" y="486"/>
                </a:lnTo>
                <a:lnTo>
                  <a:pt x="2122" y="486"/>
                </a:lnTo>
                <a:lnTo>
                  <a:pt x="2122" y="484"/>
                </a:lnTo>
                <a:lnTo>
                  <a:pt x="2122" y="486"/>
                </a:lnTo>
                <a:lnTo>
                  <a:pt x="2122" y="484"/>
                </a:lnTo>
                <a:lnTo>
                  <a:pt x="2125" y="484"/>
                </a:lnTo>
                <a:lnTo>
                  <a:pt x="2127" y="481"/>
                </a:lnTo>
                <a:lnTo>
                  <a:pt x="2127" y="478"/>
                </a:lnTo>
                <a:lnTo>
                  <a:pt x="2130" y="478"/>
                </a:lnTo>
                <a:lnTo>
                  <a:pt x="2130" y="476"/>
                </a:lnTo>
                <a:lnTo>
                  <a:pt x="2133" y="476"/>
                </a:lnTo>
                <a:lnTo>
                  <a:pt x="2135" y="476"/>
                </a:lnTo>
                <a:lnTo>
                  <a:pt x="2138" y="476"/>
                </a:lnTo>
                <a:lnTo>
                  <a:pt x="2140" y="476"/>
                </a:lnTo>
                <a:lnTo>
                  <a:pt x="2140" y="473"/>
                </a:lnTo>
                <a:lnTo>
                  <a:pt x="2143" y="473"/>
                </a:lnTo>
                <a:lnTo>
                  <a:pt x="2143" y="471"/>
                </a:lnTo>
                <a:lnTo>
                  <a:pt x="2146" y="471"/>
                </a:lnTo>
                <a:lnTo>
                  <a:pt x="2146" y="468"/>
                </a:lnTo>
                <a:lnTo>
                  <a:pt x="2148" y="468"/>
                </a:lnTo>
                <a:lnTo>
                  <a:pt x="2151" y="468"/>
                </a:lnTo>
                <a:lnTo>
                  <a:pt x="2151" y="465"/>
                </a:lnTo>
                <a:lnTo>
                  <a:pt x="2153" y="465"/>
                </a:lnTo>
                <a:lnTo>
                  <a:pt x="2151" y="465"/>
                </a:lnTo>
                <a:lnTo>
                  <a:pt x="2151" y="463"/>
                </a:lnTo>
                <a:lnTo>
                  <a:pt x="2153" y="463"/>
                </a:lnTo>
                <a:lnTo>
                  <a:pt x="2156" y="463"/>
                </a:lnTo>
                <a:lnTo>
                  <a:pt x="2156" y="460"/>
                </a:lnTo>
                <a:lnTo>
                  <a:pt x="2159" y="460"/>
                </a:lnTo>
                <a:lnTo>
                  <a:pt x="2161" y="460"/>
                </a:lnTo>
                <a:lnTo>
                  <a:pt x="2161" y="463"/>
                </a:lnTo>
                <a:lnTo>
                  <a:pt x="2161" y="465"/>
                </a:lnTo>
                <a:lnTo>
                  <a:pt x="2161" y="463"/>
                </a:lnTo>
                <a:lnTo>
                  <a:pt x="2164" y="465"/>
                </a:lnTo>
                <a:lnTo>
                  <a:pt x="2161" y="465"/>
                </a:lnTo>
                <a:lnTo>
                  <a:pt x="2164" y="465"/>
                </a:lnTo>
                <a:lnTo>
                  <a:pt x="2164" y="468"/>
                </a:lnTo>
                <a:lnTo>
                  <a:pt x="2166" y="468"/>
                </a:lnTo>
                <a:lnTo>
                  <a:pt x="2166" y="471"/>
                </a:lnTo>
                <a:lnTo>
                  <a:pt x="2169" y="471"/>
                </a:lnTo>
                <a:lnTo>
                  <a:pt x="2172" y="471"/>
                </a:lnTo>
                <a:lnTo>
                  <a:pt x="2174" y="471"/>
                </a:lnTo>
                <a:lnTo>
                  <a:pt x="2177" y="471"/>
                </a:lnTo>
                <a:lnTo>
                  <a:pt x="2169" y="481"/>
                </a:lnTo>
                <a:lnTo>
                  <a:pt x="2164" y="481"/>
                </a:lnTo>
                <a:lnTo>
                  <a:pt x="2161" y="484"/>
                </a:lnTo>
                <a:lnTo>
                  <a:pt x="2156" y="486"/>
                </a:lnTo>
                <a:lnTo>
                  <a:pt x="2151" y="491"/>
                </a:lnTo>
                <a:lnTo>
                  <a:pt x="2143" y="502"/>
                </a:lnTo>
                <a:lnTo>
                  <a:pt x="2140" y="505"/>
                </a:lnTo>
                <a:lnTo>
                  <a:pt x="2138" y="507"/>
                </a:lnTo>
                <a:lnTo>
                  <a:pt x="2130" y="512"/>
                </a:lnTo>
                <a:lnTo>
                  <a:pt x="2127" y="518"/>
                </a:lnTo>
                <a:lnTo>
                  <a:pt x="2119" y="520"/>
                </a:lnTo>
                <a:lnTo>
                  <a:pt x="2117" y="523"/>
                </a:lnTo>
                <a:lnTo>
                  <a:pt x="2109" y="528"/>
                </a:lnTo>
                <a:lnTo>
                  <a:pt x="2106" y="528"/>
                </a:lnTo>
                <a:lnTo>
                  <a:pt x="2104" y="531"/>
                </a:lnTo>
                <a:lnTo>
                  <a:pt x="2101" y="533"/>
                </a:lnTo>
                <a:lnTo>
                  <a:pt x="2099" y="533"/>
                </a:lnTo>
                <a:lnTo>
                  <a:pt x="2099" y="536"/>
                </a:lnTo>
                <a:lnTo>
                  <a:pt x="2096" y="536"/>
                </a:lnTo>
                <a:lnTo>
                  <a:pt x="2093" y="536"/>
                </a:lnTo>
                <a:lnTo>
                  <a:pt x="2091" y="536"/>
                </a:lnTo>
                <a:lnTo>
                  <a:pt x="2091" y="533"/>
                </a:lnTo>
                <a:lnTo>
                  <a:pt x="2086" y="533"/>
                </a:lnTo>
                <a:lnTo>
                  <a:pt x="2083" y="533"/>
                </a:lnTo>
                <a:lnTo>
                  <a:pt x="2080" y="533"/>
                </a:lnTo>
                <a:lnTo>
                  <a:pt x="2078" y="533"/>
                </a:lnTo>
                <a:lnTo>
                  <a:pt x="2075" y="536"/>
                </a:lnTo>
                <a:lnTo>
                  <a:pt x="2073" y="538"/>
                </a:lnTo>
                <a:lnTo>
                  <a:pt x="2070" y="541"/>
                </a:lnTo>
                <a:lnTo>
                  <a:pt x="2067" y="541"/>
                </a:lnTo>
                <a:lnTo>
                  <a:pt x="2065" y="541"/>
                </a:lnTo>
                <a:lnTo>
                  <a:pt x="2062" y="541"/>
                </a:lnTo>
                <a:lnTo>
                  <a:pt x="2059" y="544"/>
                </a:lnTo>
                <a:lnTo>
                  <a:pt x="2059" y="546"/>
                </a:lnTo>
                <a:lnTo>
                  <a:pt x="2054" y="549"/>
                </a:lnTo>
                <a:lnTo>
                  <a:pt x="2052" y="554"/>
                </a:lnTo>
                <a:lnTo>
                  <a:pt x="2049" y="554"/>
                </a:lnTo>
                <a:lnTo>
                  <a:pt x="2044" y="557"/>
                </a:lnTo>
                <a:lnTo>
                  <a:pt x="2036" y="557"/>
                </a:lnTo>
                <a:lnTo>
                  <a:pt x="2033" y="559"/>
                </a:lnTo>
                <a:lnTo>
                  <a:pt x="2031" y="562"/>
                </a:lnTo>
                <a:lnTo>
                  <a:pt x="2028" y="562"/>
                </a:lnTo>
                <a:lnTo>
                  <a:pt x="2023" y="567"/>
                </a:lnTo>
                <a:lnTo>
                  <a:pt x="2018" y="570"/>
                </a:lnTo>
                <a:lnTo>
                  <a:pt x="2015" y="572"/>
                </a:lnTo>
                <a:lnTo>
                  <a:pt x="2012" y="572"/>
                </a:lnTo>
                <a:lnTo>
                  <a:pt x="2010" y="575"/>
                </a:lnTo>
                <a:lnTo>
                  <a:pt x="2010" y="580"/>
                </a:lnTo>
                <a:lnTo>
                  <a:pt x="2010" y="583"/>
                </a:lnTo>
                <a:lnTo>
                  <a:pt x="2010" y="585"/>
                </a:lnTo>
                <a:lnTo>
                  <a:pt x="2007" y="588"/>
                </a:lnTo>
                <a:lnTo>
                  <a:pt x="2007" y="591"/>
                </a:lnTo>
                <a:lnTo>
                  <a:pt x="2007" y="593"/>
                </a:lnTo>
                <a:lnTo>
                  <a:pt x="2005" y="596"/>
                </a:lnTo>
                <a:lnTo>
                  <a:pt x="2002" y="596"/>
                </a:lnTo>
                <a:lnTo>
                  <a:pt x="1999" y="596"/>
                </a:lnTo>
                <a:lnTo>
                  <a:pt x="1997" y="599"/>
                </a:lnTo>
                <a:lnTo>
                  <a:pt x="1992" y="604"/>
                </a:lnTo>
                <a:lnTo>
                  <a:pt x="1989" y="604"/>
                </a:lnTo>
                <a:lnTo>
                  <a:pt x="1986" y="604"/>
                </a:lnTo>
                <a:lnTo>
                  <a:pt x="1981" y="604"/>
                </a:lnTo>
                <a:lnTo>
                  <a:pt x="1979" y="604"/>
                </a:lnTo>
                <a:lnTo>
                  <a:pt x="1976" y="604"/>
                </a:lnTo>
                <a:lnTo>
                  <a:pt x="1973" y="606"/>
                </a:lnTo>
                <a:lnTo>
                  <a:pt x="1971" y="606"/>
                </a:lnTo>
                <a:lnTo>
                  <a:pt x="1971" y="609"/>
                </a:lnTo>
                <a:lnTo>
                  <a:pt x="1971" y="612"/>
                </a:lnTo>
                <a:lnTo>
                  <a:pt x="1968" y="612"/>
                </a:lnTo>
                <a:lnTo>
                  <a:pt x="1968" y="614"/>
                </a:lnTo>
                <a:lnTo>
                  <a:pt x="1965" y="614"/>
                </a:lnTo>
                <a:lnTo>
                  <a:pt x="1965" y="617"/>
                </a:lnTo>
                <a:lnTo>
                  <a:pt x="1963" y="617"/>
                </a:lnTo>
                <a:lnTo>
                  <a:pt x="1960" y="619"/>
                </a:lnTo>
                <a:lnTo>
                  <a:pt x="1958" y="619"/>
                </a:lnTo>
                <a:lnTo>
                  <a:pt x="1955" y="619"/>
                </a:lnTo>
                <a:lnTo>
                  <a:pt x="1952" y="622"/>
                </a:lnTo>
                <a:lnTo>
                  <a:pt x="1950" y="622"/>
                </a:lnTo>
                <a:lnTo>
                  <a:pt x="1947" y="622"/>
                </a:lnTo>
                <a:lnTo>
                  <a:pt x="1947" y="625"/>
                </a:lnTo>
                <a:lnTo>
                  <a:pt x="1945" y="625"/>
                </a:lnTo>
                <a:lnTo>
                  <a:pt x="1942" y="630"/>
                </a:lnTo>
                <a:lnTo>
                  <a:pt x="1939" y="630"/>
                </a:lnTo>
                <a:lnTo>
                  <a:pt x="1932" y="635"/>
                </a:lnTo>
                <a:lnTo>
                  <a:pt x="1919" y="643"/>
                </a:lnTo>
                <a:lnTo>
                  <a:pt x="1916" y="646"/>
                </a:lnTo>
                <a:lnTo>
                  <a:pt x="1913" y="646"/>
                </a:lnTo>
                <a:lnTo>
                  <a:pt x="1908" y="646"/>
                </a:lnTo>
                <a:lnTo>
                  <a:pt x="1905" y="646"/>
                </a:lnTo>
                <a:lnTo>
                  <a:pt x="1903" y="648"/>
                </a:lnTo>
                <a:lnTo>
                  <a:pt x="1895" y="651"/>
                </a:lnTo>
                <a:lnTo>
                  <a:pt x="1892" y="653"/>
                </a:lnTo>
                <a:lnTo>
                  <a:pt x="1887" y="653"/>
                </a:lnTo>
                <a:lnTo>
                  <a:pt x="1885" y="653"/>
                </a:lnTo>
                <a:lnTo>
                  <a:pt x="1882" y="653"/>
                </a:lnTo>
                <a:lnTo>
                  <a:pt x="1879" y="651"/>
                </a:lnTo>
                <a:lnTo>
                  <a:pt x="1879" y="648"/>
                </a:lnTo>
                <a:lnTo>
                  <a:pt x="1877" y="648"/>
                </a:lnTo>
                <a:lnTo>
                  <a:pt x="1874" y="648"/>
                </a:lnTo>
                <a:lnTo>
                  <a:pt x="1869" y="648"/>
                </a:lnTo>
                <a:lnTo>
                  <a:pt x="1864" y="648"/>
                </a:lnTo>
                <a:lnTo>
                  <a:pt x="1861" y="648"/>
                </a:lnTo>
                <a:lnTo>
                  <a:pt x="1858" y="648"/>
                </a:lnTo>
                <a:lnTo>
                  <a:pt x="1856" y="646"/>
                </a:lnTo>
                <a:lnTo>
                  <a:pt x="1853" y="646"/>
                </a:lnTo>
                <a:lnTo>
                  <a:pt x="1848" y="640"/>
                </a:lnTo>
                <a:lnTo>
                  <a:pt x="1845" y="640"/>
                </a:lnTo>
                <a:lnTo>
                  <a:pt x="1845" y="638"/>
                </a:lnTo>
                <a:lnTo>
                  <a:pt x="1843" y="635"/>
                </a:lnTo>
                <a:lnTo>
                  <a:pt x="1840" y="635"/>
                </a:lnTo>
                <a:lnTo>
                  <a:pt x="1838" y="635"/>
                </a:lnTo>
                <a:lnTo>
                  <a:pt x="1835" y="635"/>
                </a:lnTo>
                <a:lnTo>
                  <a:pt x="1825" y="638"/>
                </a:lnTo>
                <a:lnTo>
                  <a:pt x="1819" y="635"/>
                </a:lnTo>
                <a:lnTo>
                  <a:pt x="1819" y="633"/>
                </a:lnTo>
                <a:lnTo>
                  <a:pt x="1817" y="630"/>
                </a:lnTo>
                <a:lnTo>
                  <a:pt x="1814" y="630"/>
                </a:lnTo>
                <a:lnTo>
                  <a:pt x="1811" y="627"/>
                </a:lnTo>
                <a:lnTo>
                  <a:pt x="1806" y="622"/>
                </a:lnTo>
                <a:lnTo>
                  <a:pt x="1804" y="622"/>
                </a:lnTo>
                <a:lnTo>
                  <a:pt x="1801" y="619"/>
                </a:lnTo>
                <a:lnTo>
                  <a:pt x="1798" y="619"/>
                </a:lnTo>
                <a:lnTo>
                  <a:pt x="1796" y="619"/>
                </a:lnTo>
                <a:lnTo>
                  <a:pt x="1791" y="617"/>
                </a:lnTo>
                <a:lnTo>
                  <a:pt x="1785" y="614"/>
                </a:lnTo>
                <a:lnTo>
                  <a:pt x="1785" y="612"/>
                </a:lnTo>
                <a:lnTo>
                  <a:pt x="1783" y="612"/>
                </a:lnTo>
                <a:lnTo>
                  <a:pt x="1778" y="606"/>
                </a:lnTo>
                <a:lnTo>
                  <a:pt x="1775" y="604"/>
                </a:lnTo>
                <a:lnTo>
                  <a:pt x="1770" y="601"/>
                </a:lnTo>
                <a:lnTo>
                  <a:pt x="1765" y="599"/>
                </a:lnTo>
                <a:lnTo>
                  <a:pt x="1757" y="593"/>
                </a:lnTo>
                <a:lnTo>
                  <a:pt x="1754" y="593"/>
                </a:lnTo>
                <a:lnTo>
                  <a:pt x="1746" y="591"/>
                </a:lnTo>
                <a:lnTo>
                  <a:pt x="1744" y="591"/>
                </a:lnTo>
                <a:lnTo>
                  <a:pt x="1736" y="593"/>
                </a:lnTo>
                <a:lnTo>
                  <a:pt x="1728" y="591"/>
                </a:lnTo>
                <a:lnTo>
                  <a:pt x="1725" y="591"/>
                </a:lnTo>
                <a:lnTo>
                  <a:pt x="1720" y="588"/>
                </a:lnTo>
                <a:lnTo>
                  <a:pt x="1715" y="583"/>
                </a:lnTo>
                <a:lnTo>
                  <a:pt x="1712" y="580"/>
                </a:lnTo>
                <a:lnTo>
                  <a:pt x="1710" y="580"/>
                </a:lnTo>
                <a:lnTo>
                  <a:pt x="1707" y="580"/>
                </a:lnTo>
                <a:lnTo>
                  <a:pt x="1691" y="585"/>
                </a:lnTo>
                <a:lnTo>
                  <a:pt x="1689" y="588"/>
                </a:lnTo>
                <a:lnTo>
                  <a:pt x="1686" y="588"/>
                </a:lnTo>
                <a:lnTo>
                  <a:pt x="1678" y="591"/>
                </a:lnTo>
                <a:lnTo>
                  <a:pt x="1673" y="593"/>
                </a:lnTo>
                <a:lnTo>
                  <a:pt x="1668" y="596"/>
                </a:lnTo>
                <a:lnTo>
                  <a:pt x="1665" y="596"/>
                </a:lnTo>
                <a:lnTo>
                  <a:pt x="1663" y="596"/>
                </a:lnTo>
                <a:lnTo>
                  <a:pt x="1663" y="599"/>
                </a:lnTo>
                <a:lnTo>
                  <a:pt x="1660" y="599"/>
                </a:lnTo>
                <a:lnTo>
                  <a:pt x="1657" y="599"/>
                </a:lnTo>
                <a:lnTo>
                  <a:pt x="1647" y="599"/>
                </a:lnTo>
                <a:lnTo>
                  <a:pt x="1644" y="601"/>
                </a:lnTo>
                <a:lnTo>
                  <a:pt x="1637" y="601"/>
                </a:lnTo>
                <a:lnTo>
                  <a:pt x="1629" y="601"/>
                </a:lnTo>
                <a:lnTo>
                  <a:pt x="1626" y="601"/>
                </a:lnTo>
                <a:lnTo>
                  <a:pt x="1624" y="601"/>
                </a:lnTo>
                <a:lnTo>
                  <a:pt x="1621" y="599"/>
                </a:lnTo>
                <a:lnTo>
                  <a:pt x="1616" y="599"/>
                </a:lnTo>
                <a:lnTo>
                  <a:pt x="1613" y="599"/>
                </a:lnTo>
                <a:lnTo>
                  <a:pt x="1611" y="601"/>
                </a:lnTo>
                <a:lnTo>
                  <a:pt x="1608" y="601"/>
                </a:lnTo>
                <a:lnTo>
                  <a:pt x="1605" y="601"/>
                </a:lnTo>
                <a:lnTo>
                  <a:pt x="1603" y="604"/>
                </a:lnTo>
                <a:lnTo>
                  <a:pt x="1600" y="606"/>
                </a:lnTo>
                <a:lnTo>
                  <a:pt x="1597" y="606"/>
                </a:lnTo>
                <a:lnTo>
                  <a:pt x="1595" y="604"/>
                </a:lnTo>
                <a:lnTo>
                  <a:pt x="1592" y="604"/>
                </a:lnTo>
                <a:lnTo>
                  <a:pt x="1590" y="601"/>
                </a:lnTo>
                <a:lnTo>
                  <a:pt x="1587" y="601"/>
                </a:lnTo>
                <a:lnTo>
                  <a:pt x="1584" y="601"/>
                </a:lnTo>
                <a:lnTo>
                  <a:pt x="1584" y="604"/>
                </a:lnTo>
                <a:lnTo>
                  <a:pt x="1587" y="606"/>
                </a:lnTo>
                <a:lnTo>
                  <a:pt x="1587" y="609"/>
                </a:lnTo>
                <a:lnTo>
                  <a:pt x="1587" y="612"/>
                </a:lnTo>
                <a:lnTo>
                  <a:pt x="1587" y="614"/>
                </a:lnTo>
                <a:lnTo>
                  <a:pt x="1584" y="614"/>
                </a:lnTo>
                <a:lnTo>
                  <a:pt x="1582" y="617"/>
                </a:lnTo>
                <a:lnTo>
                  <a:pt x="1579" y="619"/>
                </a:lnTo>
                <a:lnTo>
                  <a:pt x="1574" y="622"/>
                </a:lnTo>
                <a:lnTo>
                  <a:pt x="1571" y="625"/>
                </a:lnTo>
                <a:lnTo>
                  <a:pt x="1569" y="627"/>
                </a:lnTo>
                <a:lnTo>
                  <a:pt x="1566" y="627"/>
                </a:lnTo>
                <a:lnTo>
                  <a:pt x="1564" y="627"/>
                </a:lnTo>
                <a:lnTo>
                  <a:pt x="1564" y="625"/>
                </a:lnTo>
                <a:lnTo>
                  <a:pt x="1561" y="627"/>
                </a:lnTo>
                <a:lnTo>
                  <a:pt x="1558" y="627"/>
                </a:lnTo>
                <a:lnTo>
                  <a:pt x="1556" y="630"/>
                </a:lnTo>
                <a:lnTo>
                  <a:pt x="1553" y="630"/>
                </a:lnTo>
                <a:lnTo>
                  <a:pt x="1550" y="627"/>
                </a:lnTo>
                <a:lnTo>
                  <a:pt x="1548" y="627"/>
                </a:lnTo>
                <a:lnTo>
                  <a:pt x="1545" y="627"/>
                </a:lnTo>
                <a:lnTo>
                  <a:pt x="1543" y="627"/>
                </a:lnTo>
                <a:lnTo>
                  <a:pt x="1543" y="625"/>
                </a:lnTo>
                <a:lnTo>
                  <a:pt x="1540" y="625"/>
                </a:lnTo>
                <a:lnTo>
                  <a:pt x="1537" y="625"/>
                </a:lnTo>
                <a:lnTo>
                  <a:pt x="1537" y="622"/>
                </a:lnTo>
                <a:lnTo>
                  <a:pt x="1535" y="622"/>
                </a:lnTo>
                <a:lnTo>
                  <a:pt x="1535" y="625"/>
                </a:lnTo>
                <a:lnTo>
                  <a:pt x="1532" y="625"/>
                </a:lnTo>
                <a:lnTo>
                  <a:pt x="1530" y="625"/>
                </a:lnTo>
                <a:lnTo>
                  <a:pt x="1527" y="625"/>
                </a:lnTo>
                <a:lnTo>
                  <a:pt x="1524" y="625"/>
                </a:lnTo>
                <a:lnTo>
                  <a:pt x="1522" y="625"/>
                </a:lnTo>
                <a:lnTo>
                  <a:pt x="1519" y="627"/>
                </a:lnTo>
                <a:lnTo>
                  <a:pt x="1517" y="627"/>
                </a:lnTo>
                <a:lnTo>
                  <a:pt x="1511" y="627"/>
                </a:lnTo>
                <a:lnTo>
                  <a:pt x="1509" y="627"/>
                </a:lnTo>
                <a:lnTo>
                  <a:pt x="1506" y="627"/>
                </a:lnTo>
                <a:lnTo>
                  <a:pt x="1503" y="630"/>
                </a:lnTo>
                <a:lnTo>
                  <a:pt x="1501" y="630"/>
                </a:lnTo>
                <a:lnTo>
                  <a:pt x="1498" y="630"/>
                </a:lnTo>
                <a:lnTo>
                  <a:pt x="1496" y="630"/>
                </a:lnTo>
                <a:lnTo>
                  <a:pt x="1493" y="627"/>
                </a:lnTo>
                <a:lnTo>
                  <a:pt x="1490" y="630"/>
                </a:lnTo>
                <a:lnTo>
                  <a:pt x="1488" y="627"/>
                </a:lnTo>
                <a:lnTo>
                  <a:pt x="1488" y="630"/>
                </a:lnTo>
                <a:lnTo>
                  <a:pt x="1485" y="627"/>
                </a:lnTo>
                <a:lnTo>
                  <a:pt x="1483" y="625"/>
                </a:lnTo>
                <a:lnTo>
                  <a:pt x="1480" y="625"/>
                </a:lnTo>
                <a:lnTo>
                  <a:pt x="1477" y="625"/>
                </a:lnTo>
                <a:lnTo>
                  <a:pt x="1475" y="625"/>
                </a:lnTo>
                <a:lnTo>
                  <a:pt x="1472" y="625"/>
                </a:lnTo>
                <a:lnTo>
                  <a:pt x="1470" y="625"/>
                </a:lnTo>
                <a:lnTo>
                  <a:pt x="1467" y="625"/>
                </a:lnTo>
                <a:lnTo>
                  <a:pt x="1464" y="625"/>
                </a:lnTo>
                <a:lnTo>
                  <a:pt x="1462" y="622"/>
                </a:lnTo>
                <a:lnTo>
                  <a:pt x="1454" y="617"/>
                </a:lnTo>
                <a:lnTo>
                  <a:pt x="1454" y="614"/>
                </a:lnTo>
                <a:lnTo>
                  <a:pt x="1449" y="614"/>
                </a:lnTo>
                <a:lnTo>
                  <a:pt x="1446" y="614"/>
                </a:lnTo>
                <a:lnTo>
                  <a:pt x="1443" y="612"/>
                </a:lnTo>
                <a:lnTo>
                  <a:pt x="1441" y="612"/>
                </a:lnTo>
                <a:lnTo>
                  <a:pt x="1438" y="606"/>
                </a:lnTo>
                <a:lnTo>
                  <a:pt x="1436" y="601"/>
                </a:lnTo>
                <a:lnTo>
                  <a:pt x="1433" y="599"/>
                </a:lnTo>
                <a:lnTo>
                  <a:pt x="1433" y="596"/>
                </a:lnTo>
                <a:lnTo>
                  <a:pt x="1430" y="593"/>
                </a:lnTo>
                <a:lnTo>
                  <a:pt x="1430" y="591"/>
                </a:lnTo>
                <a:lnTo>
                  <a:pt x="1430" y="588"/>
                </a:lnTo>
                <a:lnTo>
                  <a:pt x="1430" y="585"/>
                </a:lnTo>
                <a:lnTo>
                  <a:pt x="1430" y="583"/>
                </a:lnTo>
                <a:lnTo>
                  <a:pt x="1428" y="583"/>
                </a:lnTo>
                <a:lnTo>
                  <a:pt x="1425" y="580"/>
                </a:lnTo>
                <a:lnTo>
                  <a:pt x="1425" y="578"/>
                </a:lnTo>
                <a:lnTo>
                  <a:pt x="1423" y="575"/>
                </a:lnTo>
                <a:lnTo>
                  <a:pt x="1420" y="572"/>
                </a:lnTo>
                <a:lnTo>
                  <a:pt x="1417" y="567"/>
                </a:lnTo>
                <a:lnTo>
                  <a:pt x="1412" y="565"/>
                </a:lnTo>
                <a:lnTo>
                  <a:pt x="1407" y="557"/>
                </a:lnTo>
                <a:lnTo>
                  <a:pt x="1407" y="554"/>
                </a:lnTo>
                <a:lnTo>
                  <a:pt x="1404" y="552"/>
                </a:lnTo>
                <a:lnTo>
                  <a:pt x="1402" y="552"/>
                </a:lnTo>
                <a:lnTo>
                  <a:pt x="1399" y="552"/>
                </a:lnTo>
                <a:lnTo>
                  <a:pt x="1396" y="549"/>
                </a:lnTo>
                <a:lnTo>
                  <a:pt x="1394" y="549"/>
                </a:lnTo>
                <a:lnTo>
                  <a:pt x="1391" y="546"/>
                </a:lnTo>
                <a:lnTo>
                  <a:pt x="1391" y="544"/>
                </a:lnTo>
                <a:lnTo>
                  <a:pt x="1386" y="544"/>
                </a:lnTo>
                <a:lnTo>
                  <a:pt x="1386" y="541"/>
                </a:lnTo>
                <a:lnTo>
                  <a:pt x="1383" y="541"/>
                </a:lnTo>
                <a:lnTo>
                  <a:pt x="1386" y="531"/>
                </a:lnTo>
                <a:lnTo>
                  <a:pt x="1389" y="523"/>
                </a:lnTo>
                <a:lnTo>
                  <a:pt x="1381" y="520"/>
                </a:lnTo>
                <a:lnTo>
                  <a:pt x="1381" y="523"/>
                </a:lnTo>
                <a:lnTo>
                  <a:pt x="1381" y="525"/>
                </a:lnTo>
                <a:lnTo>
                  <a:pt x="1378" y="528"/>
                </a:lnTo>
                <a:lnTo>
                  <a:pt x="1376" y="528"/>
                </a:lnTo>
                <a:lnTo>
                  <a:pt x="1373" y="528"/>
                </a:lnTo>
                <a:lnTo>
                  <a:pt x="1370" y="531"/>
                </a:lnTo>
                <a:lnTo>
                  <a:pt x="1368" y="533"/>
                </a:lnTo>
                <a:lnTo>
                  <a:pt x="1365" y="531"/>
                </a:lnTo>
                <a:lnTo>
                  <a:pt x="1363" y="531"/>
                </a:lnTo>
                <a:lnTo>
                  <a:pt x="1360" y="531"/>
                </a:lnTo>
                <a:lnTo>
                  <a:pt x="1357" y="533"/>
                </a:lnTo>
                <a:lnTo>
                  <a:pt x="1355" y="533"/>
                </a:lnTo>
                <a:lnTo>
                  <a:pt x="1355" y="536"/>
                </a:lnTo>
                <a:lnTo>
                  <a:pt x="1352" y="536"/>
                </a:lnTo>
                <a:lnTo>
                  <a:pt x="1352" y="557"/>
                </a:lnTo>
                <a:lnTo>
                  <a:pt x="1349" y="559"/>
                </a:lnTo>
                <a:lnTo>
                  <a:pt x="1347" y="562"/>
                </a:lnTo>
                <a:lnTo>
                  <a:pt x="1344" y="562"/>
                </a:lnTo>
                <a:lnTo>
                  <a:pt x="1339" y="562"/>
                </a:lnTo>
                <a:lnTo>
                  <a:pt x="1336" y="562"/>
                </a:lnTo>
                <a:lnTo>
                  <a:pt x="1334" y="565"/>
                </a:lnTo>
                <a:lnTo>
                  <a:pt x="1331" y="567"/>
                </a:lnTo>
                <a:lnTo>
                  <a:pt x="1331" y="570"/>
                </a:lnTo>
                <a:lnTo>
                  <a:pt x="1329" y="570"/>
                </a:lnTo>
                <a:lnTo>
                  <a:pt x="1326" y="572"/>
                </a:lnTo>
                <a:lnTo>
                  <a:pt x="1329" y="575"/>
                </a:lnTo>
                <a:lnTo>
                  <a:pt x="1329" y="578"/>
                </a:lnTo>
                <a:lnTo>
                  <a:pt x="1321" y="583"/>
                </a:lnTo>
                <a:lnTo>
                  <a:pt x="1318" y="583"/>
                </a:lnTo>
                <a:lnTo>
                  <a:pt x="1316" y="583"/>
                </a:lnTo>
                <a:lnTo>
                  <a:pt x="1313" y="583"/>
                </a:lnTo>
                <a:lnTo>
                  <a:pt x="1310" y="583"/>
                </a:lnTo>
                <a:lnTo>
                  <a:pt x="1308" y="583"/>
                </a:lnTo>
                <a:lnTo>
                  <a:pt x="1308" y="580"/>
                </a:lnTo>
                <a:lnTo>
                  <a:pt x="1305" y="580"/>
                </a:lnTo>
                <a:lnTo>
                  <a:pt x="1303" y="580"/>
                </a:lnTo>
                <a:lnTo>
                  <a:pt x="1303" y="578"/>
                </a:lnTo>
                <a:lnTo>
                  <a:pt x="1297" y="585"/>
                </a:lnTo>
                <a:lnTo>
                  <a:pt x="1297" y="588"/>
                </a:lnTo>
                <a:lnTo>
                  <a:pt x="1292" y="596"/>
                </a:lnTo>
                <a:lnTo>
                  <a:pt x="1292" y="601"/>
                </a:lnTo>
                <a:lnTo>
                  <a:pt x="1292" y="604"/>
                </a:lnTo>
                <a:lnTo>
                  <a:pt x="1289" y="609"/>
                </a:lnTo>
                <a:lnTo>
                  <a:pt x="1284" y="617"/>
                </a:lnTo>
                <a:lnTo>
                  <a:pt x="1284" y="619"/>
                </a:lnTo>
                <a:lnTo>
                  <a:pt x="1282" y="622"/>
                </a:lnTo>
                <a:lnTo>
                  <a:pt x="1276" y="627"/>
                </a:lnTo>
                <a:lnTo>
                  <a:pt x="1276" y="630"/>
                </a:lnTo>
                <a:lnTo>
                  <a:pt x="1274" y="633"/>
                </a:lnTo>
                <a:lnTo>
                  <a:pt x="1271" y="635"/>
                </a:lnTo>
                <a:lnTo>
                  <a:pt x="1266" y="640"/>
                </a:lnTo>
                <a:lnTo>
                  <a:pt x="1261" y="643"/>
                </a:lnTo>
                <a:lnTo>
                  <a:pt x="1258" y="643"/>
                </a:lnTo>
                <a:lnTo>
                  <a:pt x="1258" y="646"/>
                </a:lnTo>
                <a:lnTo>
                  <a:pt x="1256" y="646"/>
                </a:lnTo>
                <a:lnTo>
                  <a:pt x="1253" y="648"/>
                </a:lnTo>
                <a:lnTo>
                  <a:pt x="1250" y="648"/>
                </a:lnTo>
                <a:lnTo>
                  <a:pt x="1248" y="648"/>
                </a:lnTo>
                <a:lnTo>
                  <a:pt x="1242" y="651"/>
                </a:lnTo>
                <a:lnTo>
                  <a:pt x="1237" y="653"/>
                </a:lnTo>
                <a:lnTo>
                  <a:pt x="1237" y="656"/>
                </a:lnTo>
                <a:lnTo>
                  <a:pt x="1237" y="659"/>
                </a:lnTo>
                <a:lnTo>
                  <a:pt x="1237" y="661"/>
                </a:lnTo>
                <a:lnTo>
                  <a:pt x="1237" y="664"/>
                </a:lnTo>
                <a:lnTo>
                  <a:pt x="1235" y="664"/>
                </a:lnTo>
                <a:lnTo>
                  <a:pt x="1235" y="666"/>
                </a:lnTo>
                <a:lnTo>
                  <a:pt x="1232" y="666"/>
                </a:lnTo>
                <a:lnTo>
                  <a:pt x="1232" y="669"/>
                </a:lnTo>
                <a:lnTo>
                  <a:pt x="1232" y="672"/>
                </a:lnTo>
                <a:lnTo>
                  <a:pt x="1232" y="674"/>
                </a:lnTo>
                <a:lnTo>
                  <a:pt x="1232" y="677"/>
                </a:lnTo>
                <a:lnTo>
                  <a:pt x="1232" y="680"/>
                </a:lnTo>
                <a:lnTo>
                  <a:pt x="1229" y="680"/>
                </a:lnTo>
                <a:lnTo>
                  <a:pt x="1229" y="682"/>
                </a:lnTo>
                <a:lnTo>
                  <a:pt x="1227" y="682"/>
                </a:lnTo>
                <a:lnTo>
                  <a:pt x="1227" y="680"/>
                </a:lnTo>
                <a:lnTo>
                  <a:pt x="1224" y="677"/>
                </a:lnTo>
                <a:lnTo>
                  <a:pt x="1222" y="677"/>
                </a:lnTo>
                <a:lnTo>
                  <a:pt x="1216" y="677"/>
                </a:lnTo>
                <a:lnTo>
                  <a:pt x="1214" y="677"/>
                </a:lnTo>
                <a:lnTo>
                  <a:pt x="1214" y="674"/>
                </a:lnTo>
                <a:lnTo>
                  <a:pt x="1211" y="674"/>
                </a:lnTo>
                <a:lnTo>
                  <a:pt x="1211" y="672"/>
                </a:lnTo>
                <a:lnTo>
                  <a:pt x="1209" y="669"/>
                </a:lnTo>
                <a:lnTo>
                  <a:pt x="1206" y="666"/>
                </a:lnTo>
                <a:lnTo>
                  <a:pt x="1203" y="664"/>
                </a:lnTo>
                <a:lnTo>
                  <a:pt x="1201" y="661"/>
                </a:lnTo>
                <a:lnTo>
                  <a:pt x="1195" y="664"/>
                </a:lnTo>
                <a:lnTo>
                  <a:pt x="1193" y="661"/>
                </a:lnTo>
                <a:lnTo>
                  <a:pt x="1193" y="664"/>
                </a:lnTo>
                <a:lnTo>
                  <a:pt x="1188" y="661"/>
                </a:lnTo>
                <a:lnTo>
                  <a:pt x="1182" y="659"/>
                </a:lnTo>
                <a:lnTo>
                  <a:pt x="1180" y="656"/>
                </a:lnTo>
                <a:lnTo>
                  <a:pt x="1177" y="656"/>
                </a:lnTo>
                <a:lnTo>
                  <a:pt x="1169" y="653"/>
                </a:lnTo>
                <a:lnTo>
                  <a:pt x="1167" y="653"/>
                </a:lnTo>
                <a:lnTo>
                  <a:pt x="1164" y="653"/>
                </a:lnTo>
                <a:lnTo>
                  <a:pt x="1162" y="653"/>
                </a:lnTo>
                <a:lnTo>
                  <a:pt x="1159" y="653"/>
                </a:lnTo>
                <a:lnTo>
                  <a:pt x="1156" y="656"/>
                </a:lnTo>
                <a:lnTo>
                  <a:pt x="1151" y="656"/>
                </a:lnTo>
                <a:lnTo>
                  <a:pt x="1143" y="653"/>
                </a:lnTo>
                <a:lnTo>
                  <a:pt x="1141" y="651"/>
                </a:lnTo>
                <a:lnTo>
                  <a:pt x="1135" y="653"/>
                </a:lnTo>
                <a:lnTo>
                  <a:pt x="1133" y="653"/>
                </a:lnTo>
                <a:lnTo>
                  <a:pt x="1130" y="651"/>
                </a:lnTo>
                <a:lnTo>
                  <a:pt x="1125" y="651"/>
                </a:lnTo>
                <a:lnTo>
                  <a:pt x="1120" y="651"/>
                </a:lnTo>
                <a:lnTo>
                  <a:pt x="1117" y="653"/>
                </a:lnTo>
                <a:lnTo>
                  <a:pt x="1112" y="653"/>
                </a:lnTo>
                <a:lnTo>
                  <a:pt x="1109" y="653"/>
                </a:lnTo>
                <a:lnTo>
                  <a:pt x="1107" y="653"/>
                </a:lnTo>
                <a:lnTo>
                  <a:pt x="1104" y="653"/>
                </a:lnTo>
                <a:lnTo>
                  <a:pt x="1102" y="656"/>
                </a:lnTo>
                <a:lnTo>
                  <a:pt x="1099" y="656"/>
                </a:lnTo>
                <a:lnTo>
                  <a:pt x="1094" y="659"/>
                </a:lnTo>
                <a:lnTo>
                  <a:pt x="1091" y="659"/>
                </a:lnTo>
                <a:lnTo>
                  <a:pt x="1088" y="659"/>
                </a:lnTo>
                <a:lnTo>
                  <a:pt x="1088" y="656"/>
                </a:lnTo>
                <a:lnTo>
                  <a:pt x="1086" y="656"/>
                </a:lnTo>
                <a:lnTo>
                  <a:pt x="1083" y="656"/>
                </a:lnTo>
                <a:lnTo>
                  <a:pt x="1081" y="653"/>
                </a:lnTo>
                <a:lnTo>
                  <a:pt x="1078" y="651"/>
                </a:lnTo>
                <a:lnTo>
                  <a:pt x="1075" y="648"/>
                </a:lnTo>
                <a:lnTo>
                  <a:pt x="1073" y="648"/>
                </a:lnTo>
                <a:lnTo>
                  <a:pt x="1070" y="646"/>
                </a:lnTo>
                <a:lnTo>
                  <a:pt x="1068" y="646"/>
                </a:lnTo>
                <a:lnTo>
                  <a:pt x="1065" y="643"/>
                </a:lnTo>
                <a:lnTo>
                  <a:pt x="1060" y="638"/>
                </a:lnTo>
                <a:lnTo>
                  <a:pt x="1055" y="635"/>
                </a:lnTo>
                <a:lnTo>
                  <a:pt x="1052" y="633"/>
                </a:lnTo>
                <a:lnTo>
                  <a:pt x="1049" y="633"/>
                </a:lnTo>
                <a:lnTo>
                  <a:pt x="1044" y="630"/>
                </a:lnTo>
                <a:lnTo>
                  <a:pt x="1039" y="630"/>
                </a:lnTo>
                <a:lnTo>
                  <a:pt x="1036" y="630"/>
                </a:lnTo>
                <a:lnTo>
                  <a:pt x="1034" y="630"/>
                </a:lnTo>
                <a:lnTo>
                  <a:pt x="1034" y="627"/>
                </a:lnTo>
                <a:lnTo>
                  <a:pt x="1031" y="627"/>
                </a:lnTo>
                <a:lnTo>
                  <a:pt x="1028" y="630"/>
                </a:lnTo>
                <a:lnTo>
                  <a:pt x="1026" y="630"/>
                </a:lnTo>
                <a:lnTo>
                  <a:pt x="1026" y="627"/>
                </a:lnTo>
                <a:lnTo>
                  <a:pt x="1023" y="627"/>
                </a:lnTo>
                <a:lnTo>
                  <a:pt x="1018" y="627"/>
                </a:lnTo>
                <a:lnTo>
                  <a:pt x="1015" y="627"/>
                </a:lnTo>
                <a:lnTo>
                  <a:pt x="1013" y="627"/>
                </a:lnTo>
                <a:lnTo>
                  <a:pt x="1010" y="627"/>
                </a:lnTo>
                <a:lnTo>
                  <a:pt x="1008" y="627"/>
                </a:lnTo>
                <a:lnTo>
                  <a:pt x="1005" y="627"/>
                </a:lnTo>
                <a:lnTo>
                  <a:pt x="1005" y="625"/>
                </a:lnTo>
                <a:lnTo>
                  <a:pt x="1000" y="627"/>
                </a:lnTo>
                <a:lnTo>
                  <a:pt x="994" y="625"/>
                </a:lnTo>
                <a:lnTo>
                  <a:pt x="992" y="627"/>
                </a:lnTo>
                <a:lnTo>
                  <a:pt x="992" y="625"/>
                </a:lnTo>
                <a:lnTo>
                  <a:pt x="989" y="625"/>
                </a:lnTo>
                <a:lnTo>
                  <a:pt x="989" y="622"/>
                </a:lnTo>
                <a:lnTo>
                  <a:pt x="987" y="619"/>
                </a:lnTo>
                <a:lnTo>
                  <a:pt x="984" y="619"/>
                </a:lnTo>
                <a:lnTo>
                  <a:pt x="984" y="617"/>
                </a:lnTo>
                <a:lnTo>
                  <a:pt x="981" y="617"/>
                </a:lnTo>
                <a:lnTo>
                  <a:pt x="979" y="614"/>
                </a:lnTo>
                <a:lnTo>
                  <a:pt x="979" y="612"/>
                </a:lnTo>
                <a:lnTo>
                  <a:pt x="976" y="609"/>
                </a:lnTo>
                <a:lnTo>
                  <a:pt x="974" y="609"/>
                </a:lnTo>
                <a:lnTo>
                  <a:pt x="971" y="612"/>
                </a:lnTo>
                <a:lnTo>
                  <a:pt x="966" y="612"/>
                </a:lnTo>
                <a:lnTo>
                  <a:pt x="963" y="612"/>
                </a:lnTo>
                <a:lnTo>
                  <a:pt x="961" y="612"/>
                </a:lnTo>
                <a:lnTo>
                  <a:pt x="961" y="614"/>
                </a:lnTo>
                <a:lnTo>
                  <a:pt x="958" y="614"/>
                </a:lnTo>
                <a:lnTo>
                  <a:pt x="955" y="614"/>
                </a:lnTo>
                <a:lnTo>
                  <a:pt x="955" y="612"/>
                </a:lnTo>
                <a:lnTo>
                  <a:pt x="955" y="609"/>
                </a:lnTo>
                <a:lnTo>
                  <a:pt x="950" y="609"/>
                </a:lnTo>
                <a:lnTo>
                  <a:pt x="945" y="609"/>
                </a:lnTo>
                <a:lnTo>
                  <a:pt x="942" y="606"/>
                </a:lnTo>
                <a:lnTo>
                  <a:pt x="940" y="606"/>
                </a:lnTo>
                <a:lnTo>
                  <a:pt x="937" y="609"/>
                </a:lnTo>
                <a:lnTo>
                  <a:pt x="934" y="609"/>
                </a:lnTo>
                <a:lnTo>
                  <a:pt x="932" y="609"/>
                </a:lnTo>
                <a:lnTo>
                  <a:pt x="932" y="606"/>
                </a:lnTo>
                <a:lnTo>
                  <a:pt x="927" y="606"/>
                </a:lnTo>
                <a:lnTo>
                  <a:pt x="924" y="606"/>
                </a:lnTo>
                <a:lnTo>
                  <a:pt x="919" y="604"/>
                </a:lnTo>
                <a:lnTo>
                  <a:pt x="916" y="604"/>
                </a:lnTo>
                <a:lnTo>
                  <a:pt x="911" y="604"/>
                </a:lnTo>
                <a:lnTo>
                  <a:pt x="887" y="604"/>
                </a:lnTo>
                <a:lnTo>
                  <a:pt x="867" y="609"/>
                </a:lnTo>
                <a:lnTo>
                  <a:pt x="854" y="614"/>
                </a:lnTo>
                <a:lnTo>
                  <a:pt x="851" y="614"/>
                </a:lnTo>
                <a:lnTo>
                  <a:pt x="851" y="617"/>
                </a:lnTo>
                <a:lnTo>
                  <a:pt x="848" y="617"/>
                </a:lnTo>
                <a:lnTo>
                  <a:pt x="846" y="622"/>
                </a:lnTo>
                <a:lnTo>
                  <a:pt x="843" y="622"/>
                </a:lnTo>
                <a:lnTo>
                  <a:pt x="843" y="625"/>
                </a:lnTo>
                <a:lnTo>
                  <a:pt x="840" y="625"/>
                </a:lnTo>
                <a:lnTo>
                  <a:pt x="838" y="625"/>
                </a:lnTo>
                <a:lnTo>
                  <a:pt x="835" y="627"/>
                </a:lnTo>
                <a:lnTo>
                  <a:pt x="835" y="630"/>
                </a:lnTo>
                <a:lnTo>
                  <a:pt x="835" y="633"/>
                </a:lnTo>
                <a:lnTo>
                  <a:pt x="833" y="633"/>
                </a:lnTo>
                <a:lnTo>
                  <a:pt x="833" y="635"/>
                </a:lnTo>
                <a:lnTo>
                  <a:pt x="830" y="635"/>
                </a:lnTo>
                <a:lnTo>
                  <a:pt x="830" y="638"/>
                </a:lnTo>
                <a:lnTo>
                  <a:pt x="827" y="638"/>
                </a:lnTo>
                <a:lnTo>
                  <a:pt x="822" y="643"/>
                </a:lnTo>
                <a:lnTo>
                  <a:pt x="820" y="643"/>
                </a:lnTo>
                <a:lnTo>
                  <a:pt x="820" y="646"/>
                </a:lnTo>
                <a:lnTo>
                  <a:pt x="817" y="648"/>
                </a:lnTo>
                <a:lnTo>
                  <a:pt x="814" y="648"/>
                </a:lnTo>
                <a:lnTo>
                  <a:pt x="814" y="651"/>
                </a:lnTo>
                <a:lnTo>
                  <a:pt x="814" y="653"/>
                </a:lnTo>
                <a:lnTo>
                  <a:pt x="812" y="656"/>
                </a:lnTo>
                <a:lnTo>
                  <a:pt x="812" y="659"/>
                </a:lnTo>
                <a:lnTo>
                  <a:pt x="809" y="661"/>
                </a:lnTo>
                <a:lnTo>
                  <a:pt x="809" y="664"/>
                </a:lnTo>
                <a:lnTo>
                  <a:pt x="807" y="664"/>
                </a:lnTo>
                <a:lnTo>
                  <a:pt x="807" y="666"/>
                </a:lnTo>
                <a:lnTo>
                  <a:pt x="807" y="669"/>
                </a:lnTo>
                <a:lnTo>
                  <a:pt x="807" y="672"/>
                </a:lnTo>
                <a:lnTo>
                  <a:pt x="804" y="672"/>
                </a:lnTo>
                <a:lnTo>
                  <a:pt x="804" y="674"/>
                </a:lnTo>
                <a:lnTo>
                  <a:pt x="799" y="674"/>
                </a:lnTo>
                <a:lnTo>
                  <a:pt x="799" y="677"/>
                </a:lnTo>
                <a:lnTo>
                  <a:pt x="796" y="677"/>
                </a:lnTo>
                <a:lnTo>
                  <a:pt x="796" y="680"/>
                </a:lnTo>
                <a:lnTo>
                  <a:pt x="794" y="680"/>
                </a:lnTo>
                <a:lnTo>
                  <a:pt x="794" y="682"/>
                </a:lnTo>
                <a:lnTo>
                  <a:pt x="794" y="685"/>
                </a:lnTo>
                <a:lnTo>
                  <a:pt x="791" y="690"/>
                </a:lnTo>
                <a:lnTo>
                  <a:pt x="791" y="693"/>
                </a:lnTo>
                <a:lnTo>
                  <a:pt x="791" y="698"/>
                </a:lnTo>
                <a:lnTo>
                  <a:pt x="791" y="703"/>
                </a:lnTo>
                <a:lnTo>
                  <a:pt x="791" y="706"/>
                </a:lnTo>
                <a:lnTo>
                  <a:pt x="791" y="708"/>
                </a:lnTo>
                <a:lnTo>
                  <a:pt x="788" y="711"/>
                </a:lnTo>
                <a:lnTo>
                  <a:pt x="788" y="708"/>
                </a:lnTo>
                <a:lnTo>
                  <a:pt x="788" y="706"/>
                </a:lnTo>
                <a:lnTo>
                  <a:pt x="786" y="706"/>
                </a:lnTo>
                <a:lnTo>
                  <a:pt x="783" y="706"/>
                </a:lnTo>
                <a:lnTo>
                  <a:pt x="780" y="703"/>
                </a:lnTo>
                <a:lnTo>
                  <a:pt x="775" y="703"/>
                </a:lnTo>
                <a:lnTo>
                  <a:pt x="773" y="703"/>
                </a:lnTo>
                <a:lnTo>
                  <a:pt x="770" y="703"/>
                </a:lnTo>
                <a:lnTo>
                  <a:pt x="770" y="700"/>
                </a:lnTo>
                <a:lnTo>
                  <a:pt x="773" y="700"/>
                </a:lnTo>
                <a:lnTo>
                  <a:pt x="775" y="698"/>
                </a:lnTo>
                <a:lnTo>
                  <a:pt x="773" y="698"/>
                </a:lnTo>
                <a:lnTo>
                  <a:pt x="773" y="695"/>
                </a:lnTo>
                <a:lnTo>
                  <a:pt x="773" y="693"/>
                </a:lnTo>
                <a:lnTo>
                  <a:pt x="770" y="693"/>
                </a:lnTo>
                <a:lnTo>
                  <a:pt x="770" y="687"/>
                </a:lnTo>
                <a:lnTo>
                  <a:pt x="767" y="685"/>
                </a:lnTo>
                <a:lnTo>
                  <a:pt x="765" y="682"/>
                </a:lnTo>
                <a:lnTo>
                  <a:pt x="765" y="685"/>
                </a:lnTo>
                <a:lnTo>
                  <a:pt x="762" y="687"/>
                </a:lnTo>
                <a:lnTo>
                  <a:pt x="760" y="687"/>
                </a:lnTo>
                <a:lnTo>
                  <a:pt x="757" y="687"/>
                </a:lnTo>
                <a:lnTo>
                  <a:pt x="754" y="690"/>
                </a:lnTo>
                <a:lnTo>
                  <a:pt x="749" y="690"/>
                </a:lnTo>
                <a:lnTo>
                  <a:pt x="747" y="690"/>
                </a:lnTo>
                <a:lnTo>
                  <a:pt x="744" y="690"/>
                </a:lnTo>
                <a:lnTo>
                  <a:pt x="741" y="693"/>
                </a:lnTo>
                <a:lnTo>
                  <a:pt x="739" y="693"/>
                </a:lnTo>
                <a:lnTo>
                  <a:pt x="736" y="695"/>
                </a:lnTo>
                <a:lnTo>
                  <a:pt x="733" y="695"/>
                </a:lnTo>
                <a:lnTo>
                  <a:pt x="731" y="693"/>
                </a:lnTo>
                <a:lnTo>
                  <a:pt x="731" y="690"/>
                </a:lnTo>
                <a:lnTo>
                  <a:pt x="728" y="690"/>
                </a:lnTo>
                <a:lnTo>
                  <a:pt x="728" y="693"/>
                </a:lnTo>
                <a:lnTo>
                  <a:pt x="726" y="693"/>
                </a:lnTo>
                <a:lnTo>
                  <a:pt x="726" y="690"/>
                </a:lnTo>
                <a:lnTo>
                  <a:pt x="723" y="690"/>
                </a:lnTo>
                <a:lnTo>
                  <a:pt x="726" y="690"/>
                </a:lnTo>
                <a:lnTo>
                  <a:pt x="726" y="687"/>
                </a:lnTo>
                <a:lnTo>
                  <a:pt x="726" y="682"/>
                </a:lnTo>
                <a:lnTo>
                  <a:pt x="723" y="680"/>
                </a:lnTo>
                <a:lnTo>
                  <a:pt x="720" y="677"/>
                </a:lnTo>
                <a:lnTo>
                  <a:pt x="723" y="674"/>
                </a:lnTo>
                <a:lnTo>
                  <a:pt x="726" y="666"/>
                </a:lnTo>
                <a:lnTo>
                  <a:pt x="728" y="664"/>
                </a:lnTo>
                <a:lnTo>
                  <a:pt x="726" y="661"/>
                </a:lnTo>
                <a:lnTo>
                  <a:pt x="726" y="659"/>
                </a:lnTo>
                <a:lnTo>
                  <a:pt x="723" y="656"/>
                </a:lnTo>
                <a:lnTo>
                  <a:pt x="720" y="656"/>
                </a:lnTo>
                <a:lnTo>
                  <a:pt x="718" y="656"/>
                </a:lnTo>
                <a:lnTo>
                  <a:pt x="718" y="659"/>
                </a:lnTo>
                <a:lnTo>
                  <a:pt x="686" y="669"/>
                </a:lnTo>
                <a:lnTo>
                  <a:pt x="642" y="669"/>
                </a:lnTo>
                <a:lnTo>
                  <a:pt x="632" y="669"/>
                </a:lnTo>
                <a:lnTo>
                  <a:pt x="626" y="672"/>
                </a:lnTo>
                <a:lnTo>
                  <a:pt x="619" y="672"/>
                </a:lnTo>
                <a:lnTo>
                  <a:pt x="616" y="672"/>
                </a:lnTo>
                <a:lnTo>
                  <a:pt x="621" y="677"/>
                </a:lnTo>
                <a:lnTo>
                  <a:pt x="621" y="680"/>
                </a:lnTo>
                <a:lnTo>
                  <a:pt x="619" y="677"/>
                </a:lnTo>
                <a:lnTo>
                  <a:pt x="619" y="680"/>
                </a:lnTo>
                <a:lnTo>
                  <a:pt x="619" y="682"/>
                </a:lnTo>
                <a:lnTo>
                  <a:pt x="619" y="685"/>
                </a:lnTo>
                <a:lnTo>
                  <a:pt x="619" y="687"/>
                </a:lnTo>
                <a:lnTo>
                  <a:pt x="619" y="690"/>
                </a:lnTo>
                <a:lnTo>
                  <a:pt x="621" y="690"/>
                </a:lnTo>
                <a:lnTo>
                  <a:pt x="621" y="693"/>
                </a:lnTo>
                <a:lnTo>
                  <a:pt x="621" y="695"/>
                </a:lnTo>
                <a:lnTo>
                  <a:pt x="621" y="698"/>
                </a:lnTo>
                <a:lnTo>
                  <a:pt x="624" y="698"/>
                </a:lnTo>
                <a:lnTo>
                  <a:pt x="624" y="700"/>
                </a:lnTo>
                <a:lnTo>
                  <a:pt x="624" y="703"/>
                </a:lnTo>
                <a:lnTo>
                  <a:pt x="626" y="703"/>
                </a:lnTo>
                <a:lnTo>
                  <a:pt x="626" y="706"/>
                </a:lnTo>
                <a:lnTo>
                  <a:pt x="629" y="711"/>
                </a:lnTo>
                <a:lnTo>
                  <a:pt x="629" y="713"/>
                </a:lnTo>
                <a:lnTo>
                  <a:pt x="629" y="716"/>
                </a:lnTo>
                <a:lnTo>
                  <a:pt x="629" y="719"/>
                </a:lnTo>
                <a:lnTo>
                  <a:pt x="632" y="719"/>
                </a:lnTo>
                <a:lnTo>
                  <a:pt x="632" y="721"/>
                </a:lnTo>
                <a:lnTo>
                  <a:pt x="632" y="724"/>
                </a:lnTo>
                <a:lnTo>
                  <a:pt x="632" y="727"/>
                </a:lnTo>
                <a:lnTo>
                  <a:pt x="629" y="727"/>
                </a:lnTo>
                <a:lnTo>
                  <a:pt x="632" y="727"/>
                </a:lnTo>
                <a:lnTo>
                  <a:pt x="632" y="729"/>
                </a:lnTo>
                <a:lnTo>
                  <a:pt x="632" y="732"/>
                </a:lnTo>
                <a:lnTo>
                  <a:pt x="632" y="734"/>
                </a:lnTo>
                <a:lnTo>
                  <a:pt x="632" y="737"/>
                </a:lnTo>
                <a:lnTo>
                  <a:pt x="632" y="740"/>
                </a:lnTo>
                <a:lnTo>
                  <a:pt x="629" y="745"/>
                </a:lnTo>
                <a:lnTo>
                  <a:pt x="619" y="745"/>
                </a:lnTo>
                <a:lnTo>
                  <a:pt x="616" y="745"/>
                </a:lnTo>
                <a:lnTo>
                  <a:pt x="616" y="742"/>
                </a:lnTo>
                <a:lnTo>
                  <a:pt x="613" y="742"/>
                </a:lnTo>
                <a:lnTo>
                  <a:pt x="603" y="747"/>
                </a:lnTo>
                <a:lnTo>
                  <a:pt x="600" y="750"/>
                </a:lnTo>
                <a:lnTo>
                  <a:pt x="598" y="750"/>
                </a:lnTo>
                <a:lnTo>
                  <a:pt x="595" y="747"/>
                </a:lnTo>
                <a:lnTo>
                  <a:pt x="593" y="763"/>
                </a:lnTo>
                <a:lnTo>
                  <a:pt x="593" y="766"/>
                </a:lnTo>
                <a:lnTo>
                  <a:pt x="593" y="768"/>
                </a:lnTo>
                <a:lnTo>
                  <a:pt x="593" y="771"/>
                </a:lnTo>
                <a:lnTo>
                  <a:pt x="590" y="774"/>
                </a:lnTo>
                <a:lnTo>
                  <a:pt x="590" y="776"/>
                </a:lnTo>
                <a:lnTo>
                  <a:pt x="587" y="779"/>
                </a:lnTo>
                <a:lnTo>
                  <a:pt x="585" y="781"/>
                </a:lnTo>
                <a:lnTo>
                  <a:pt x="579" y="784"/>
                </a:lnTo>
                <a:lnTo>
                  <a:pt x="579" y="787"/>
                </a:lnTo>
                <a:lnTo>
                  <a:pt x="577" y="787"/>
                </a:lnTo>
                <a:lnTo>
                  <a:pt x="574" y="789"/>
                </a:lnTo>
                <a:lnTo>
                  <a:pt x="572" y="792"/>
                </a:lnTo>
                <a:lnTo>
                  <a:pt x="569" y="794"/>
                </a:lnTo>
                <a:lnTo>
                  <a:pt x="566" y="794"/>
                </a:lnTo>
                <a:lnTo>
                  <a:pt x="564" y="794"/>
                </a:lnTo>
                <a:lnTo>
                  <a:pt x="559" y="794"/>
                </a:lnTo>
                <a:lnTo>
                  <a:pt x="556" y="794"/>
                </a:lnTo>
                <a:lnTo>
                  <a:pt x="553" y="794"/>
                </a:lnTo>
                <a:lnTo>
                  <a:pt x="553" y="800"/>
                </a:lnTo>
                <a:lnTo>
                  <a:pt x="551" y="802"/>
                </a:lnTo>
                <a:lnTo>
                  <a:pt x="551" y="805"/>
                </a:lnTo>
                <a:lnTo>
                  <a:pt x="548" y="805"/>
                </a:lnTo>
                <a:lnTo>
                  <a:pt x="540" y="805"/>
                </a:lnTo>
                <a:lnTo>
                  <a:pt x="538" y="805"/>
                </a:lnTo>
                <a:lnTo>
                  <a:pt x="538" y="808"/>
                </a:lnTo>
                <a:lnTo>
                  <a:pt x="535" y="810"/>
                </a:lnTo>
                <a:lnTo>
                  <a:pt x="535" y="813"/>
                </a:lnTo>
                <a:lnTo>
                  <a:pt x="530" y="815"/>
                </a:lnTo>
                <a:lnTo>
                  <a:pt x="527" y="815"/>
                </a:lnTo>
                <a:lnTo>
                  <a:pt x="525" y="815"/>
                </a:lnTo>
                <a:lnTo>
                  <a:pt x="522" y="818"/>
                </a:lnTo>
                <a:lnTo>
                  <a:pt x="519" y="818"/>
                </a:lnTo>
                <a:lnTo>
                  <a:pt x="517" y="821"/>
                </a:lnTo>
                <a:lnTo>
                  <a:pt x="514" y="821"/>
                </a:lnTo>
                <a:lnTo>
                  <a:pt x="512" y="821"/>
                </a:lnTo>
                <a:lnTo>
                  <a:pt x="509" y="823"/>
                </a:lnTo>
                <a:lnTo>
                  <a:pt x="506" y="823"/>
                </a:lnTo>
                <a:lnTo>
                  <a:pt x="506" y="826"/>
                </a:lnTo>
                <a:lnTo>
                  <a:pt x="509" y="826"/>
                </a:lnTo>
                <a:lnTo>
                  <a:pt x="506" y="828"/>
                </a:lnTo>
                <a:lnTo>
                  <a:pt x="504" y="831"/>
                </a:lnTo>
                <a:lnTo>
                  <a:pt x="501" y="831"/>
                </a:lnTo>
                <a:lnTo>
                  <a:pt x="501" y="834"/>
                </a:lnTo>
                <a:lnTo>
                  <a:pt x="501" y="836"/>
                </a:lnTo>
                <a:lnTo>
                  <a:pt x="499" y="836"/>
                </a:lnTo>
                <a:lnTo>
                  <a:pt x="496" y="839"/>
                </a:lnTo>
                <a:lnTo>
                  <a:pt x="493" y="841"/>
                </a:lnTo>
                <a:lnTo>
                  <a:pt x="488" y="844"/>
                </a:lnTo>
                <a:lnTo>
                  <a:pt x="488" y="847"/>
                </a:lnTo>
                <a:lnTo>
                  <a:pt x="486" y="847"/>
                </a:lnTo>
                <a:lnTo>
                  <a:pt x="486" y="852"/>
                </a:lnTo>
                <a:lnTo>
                  <a:pt x="483" y="852"/>
                </a:lnTo>
                <a:lnTo>
                  <a:pt x="480" y="852"/>
                </a:lnTo>
                <a:lnTo>
                  <a:pt x="478" y="855"/>
                </a:lnTo>
                <a:lnTo>
                  <a:pt x="475" y="855"/>
                </a:lnTo>
                <a:lnTo>
                  <a:pt x="470" y="857"/>
                </a:lnTo>
                <a:lnTo>
                  <a:pt x="465" y="857"/>
                </a:lnTo>
                <a:lnTo>
                  <a:pt x="462" y="857"/>
                </a:lnTo>
                <a:lnTo>
                  <a:pt x="459" y="857"/>
                </a:lnTo>
                <a:lnTo>
                  <a:pt x="459" y="855"/>
                </a:lnTo>
                <a:lnTo>
                  <a:pt x="454" y="855"/>
                </a:lnTo>
                <a:lnTo>
                  <a:pt x="449" y="849"/>
                </a:lnTo>
                <a:lnTo>
                  <a:pt x="446" y="849"/>
                </a:lnTo>
                <a:lnTo>
                  <a:pt x="444" y="849"/>
                </a:lnTo>
                <a:lnTo>
                  <a:pt x="441" y="852"/>
                </a:lnTo>
                <a:lnTo>
                  <a:pt x="436" y="852"/>
                </a:lnTo>
                <a:lnTo>
                  <a:pt x="433" y="857"/>
                </a:lnTo>
                <a:lnTo>
                  <a:pt x="431" y="860"/>
                </a:lnTo>
                <a:lnTo>
                  <a:pt x="428" y="860"/>
                </a:lnTo>
                <a:lnTo>
                  <a:pt x="425" y="860"/>
                </a:lnTo>
                <a:lnTo>
                  <a:pt x="425" y="862"/>
                </a:lnTo>
                <a:lnTo>
                  <a:pt x="420" y="865"/>
                </a:lnTo>
                <a:lnTo>
                  <a:pt x="418" y="868"/>
                </a:lnTo>
                <a:lnTo>
                  <a:pt x="407" y="873"/>
                </a:lnTo>
                <a:lnTo>
                  <a:pt x="402" y="875"/>
                </a:lnTo>
                <a:lnTo>
                  <a:pt x="399" y="875"/>
                </a:lnTo>
                <a:lnTo>
                  <a:pt x="397" y="873"/>
                </a:lnTo>
                <a:lnTo>
                  <a:pt x="394" y="873"/>
                </a:lnTo>
                <a:lnTo>
                  <a:pt x="392" y="873"/>
                </a:lnTo>
                <a:lnTo>
                  <a:pt x="389" y="873"/>
                </a:lnTo>
                <a:lnTo>
                  <a:pt x="386" y="873"/>
                </a:lnTo>
                <a:lnTo>
                  <a:pt x="384" y="870"/>
                </a:lnTo>
                <a:lnTo>
                  <a:pt x="381" y="870"/>
                </a:lnTo>
                <a:lnTo>
                  <a:pt x="381" y="873"/>
                </a:lnTo>
                <a:lnTo>
                  <a:pt x="378" y="873"/>
                </a:lnTo>
                <a:lnTo>
                  <a:pt x="378" y="875"/>
                </a:lnTo>
                <a:lnTo>
                  <a:pt x="373" y="875"/>
                </a:lnTo>
                <a:lnTo>
                  <a:pt x="371" y="875"/>
                </a:lnTo>
                <a:lnTo>
                  <a:pt x="365" y="875"/>
                </a:lnTo>
                <a:lnTo>
                  <a:pt x="363" y="873"/>
                </a:lnTo>
                <a:lnTo>
                  <a:pt x="360" y="870"/>
                </a:lnTo>
                <a:lnTo>
                  <a:pt x="358" y="870"/>
                </a:lnTo>
                <a:lnTo>
                  <a:pt x="358" y="868"/>
                </a:lnTo>
                <a:lnTo>
                  <a:pt x="358" y="865"/>
                </a:lnTo>
                <a:lnTo>
                  <a:pt x="355" y="862"/>
                </a:lnTo>
                <a:lnTo>
                  <a:pt x="355" y="860"/>
                </a:lnTo>
                <a:lnTo>
                  <a:pt x="355" y="857"/>
                </a:lnTo>
                <a:lnTo>
                  <a:pt x="352" y="857"/>
                </a:lnTo>
                <a:lnTo>
                  <a:pt x="350" y="855"/>
                </a:lnTo>
                <a:lnTo>
                  <a:pt x="347" y="855"/>
                </a:lnTo>
                <a:lnTo>
                  <a:pt x="345" y="855"/>
                </a:lnTo>
                <a:lnTo>
                  <a:pt x="342" y="855"/>
                </a:lnTo>
                <a:lnTo>
                  <a:pt x="329" y="847"/>
                </a:lnTo>
                <a:lnTo>
                  <a:pt x="326" y="844"/>
                </a:lnTo>
                <a:lnTo>
                  <a:pt x="324" y="841"/>
                </a:lnTo>
                <a:lnTo>
                  <a:pt x="321" y="841"/>
                </a:lnTo>
                <a:lnTo>
                  <a:pt x="318" y="841"/>
                </a:lnTo>
                <a:lnTo>
                  <a:pt x="318" y="839"/>
                </a:lnTo>
                <a:lnTo>
                  <a:pt x="318" y="836"/>
                </a:lnTo>
                <a:lnTo>
                  <a:pt x="318" y="834"/>
                </a:lnTo>
                <a:lnTo>
                  <a:pt x="316" y="831"/>
                </a:lnTo>
                <a:lnTo>
                  <a:pt x="313" y="828"/>
                </a:lnTo>
                <a:lnTo>
                  <a:pt x="311" y="828"/>
                </a:lnTo>
                <a:lnTo>
                  <a:pt x="311" y="826"/>
                </a:lnTo>
                <a:lnTo>
                  <a:pt x="308" y="823"/>
                </a:lnTo>
                <a:lnTo>
                  <a:pt x="305" y="823"/>
                </a:lnTo>
                <a:lnTo>
                  <a:pt x="305" y="826"/>
                </a:lnTo>
                <a:lnTo>
                  <a:pt x="303" y="828"/>
                </a:lnTo>
                <a:lnTo>
                  <a:pt x="300" y="828"/>
                </a:lnTo>
                <a:lnTo>
                  <a:pt x="300" y="826"/>
                </a:lnTo>
                <a:lnTo>
                  <a:pt x="298" y="826"/>
                </a:lnTo>
                <a:lnTo>
                  <a:pt x="295" y="826"/>
                </a:lnTo>
                <a:lnTo>
                  <a:pt x="292" y="826"/>
                </a:lnTo>
                <a:lnTo>
                  <a:pt x="290" y="826"/>
                </a:lnTo>
                <a:lnTo>
                  <a:pt x="287" y="826"/>
                </a:lnTo>
                <a:lnTo>
                  <a:pt x="285" y="826"/>
                </a:lnTo>
                <a:lnTo>
                  <a:pt x="285" y="828"/>
                </a:lnTo>
                <a:lnTo>
                  <a:pt x="282" y="828"/>
                </a:lnTo>
                <a:lnTo>
                  <a:pt x="282" y="831"/>
                </a:lnTo>
                <a:lnTo>
                  <a:pt x="279" y="831"/>
                </a:lnTo>
                <a:lnTo>
                  <a:pt x="277" y="831"/>
                </a:lnTo>
                <a:lnTo>
                  <a:pt x="274" y="831"/>
                </a:lnTo>
                <a:lnTo>
                  <a:pt x="271" y="831"/>
                </a:lnTo>
                <a:lnTo>
                  <a:pt x="269" y="834"/>
                </a:lnTo>
                <a:lnTo>
                  <a:pt x="266" y="834"/>
                </a:lnTo>
                <a:lnTo>
                  <a:pt x="264" y="834"/>
                </a:lnTo>
                <a:lnTo>
                  <a:pt x="261" y="836"/>
                </a:lnTo>
                <a:lnTo>
                  <a:pt x="261" y="839"/>
                </a:lnTo>
                <a:lnTo>
                  <a:pt x="258" y="841"/>
                </a:lnTo>
                <a:lnTo>
                  <a:pt x="258" y="844"/>
                </a:lnTo>
                <a:lnTo>
                  <a:pt x="256" y="844"/>
                </a:lnTo>
                <a:lnTo>
                  <a:pt x="253" y="844"/>
                </a:lnTo>
                <a:lnTo>
                  <a:pt x="245" y="841"/>
                </a:lnTo>
                <a:lnTo>
                  <a:pt x="230" y="839"/>
                </a:lnTo>
                <a:lnTo>
                  <a:pt x="222" y="836"/>
                </a:lnTo>
                <a:lnTo>
                  <a:pt x="217" y="836"/>
                </a:lnTo>
                <a:lnTo>
                  <a:pt x="214" y="839"/>
                </a:lnTo>
                <a:lnTo>
                  <a:pt x="211" y="841"/>
                </a:lnTo>
                <a:lnTo>
                  <a:pt x="206" y="841"/>
                </a:lnTo>
                <a:lnTo>
                  <a:pt x="204" y="841"/>
                </a:lnTo>
                <a:lnTo>
                  <a:pt x="201" y="844"/>
                </a:lnTo>
                <a:lnTo>
                  <a:pt x="198" y="849"/>
                </a:lnTo>
                <a:lnTo>
                  <a:pt x="196" y="849"/>
                </a:lnTo>
                <a:lnTo>
                  <a:pt x="193" y="849"/>
                </a:lnTo>
                <a:lnTo>
                  <a:pt x="193" y="852"/>
                </a:lnTo>
                <a:lnTo>
                  <a:pt x="191" y="852"/>
                </a:lnTo>
                <a:lnTo>
                  <a:pt x="188" y="857"/>
                </a:lnTo>
                <a:lnTo>
                  <a:pt x="183" y="860"/>
                </a:lnTo>
                <a:lnTo>
                  <a:pt x="178" y="860"/>
                </a:lnTo>
                <a:lnTo>
                  <a:pt x="175" y="860"/>
                </a:lnTo>
                <a:lnTo>
                  <a:pt x="172" y="860"/>
                </a:lnTo>
                <a:lnTo>
                  <a:pt x="167" y="860"/>
                </a:lnTo>
                <a:lnTo>
                  <a:pt x="159" y="865"/>
                </a:lnTo>
                <a:lnTo>
                  <a:pt x="157" y="865"/>
                </a:lnTo>
                <a:lnTo>
                  <a:pt x="151" y="868"/>
                </a:lnTo>
                <a:lnTo>
                  <a:pt x="141" y="868"/>
                </a:lnTo>
                <a:lnTo>
                  <a:pt x="138" y="865"/>
                </a:lnTo>
                <a:lnTo>
                  <a:pt x="136" y="865"/>
                </a:lnTo>
                <a:lnTo>
                  <a:pt x="133" y="865"/>
                </a:lnTo>
                <a:lnTo>
                  <a:pt x="133" y="868"/>
                </a:lnTo>
                <a:lnTo>
                  <a:pt x="131" y="868"/>
                </a:lnTo>
                <a:lnTo>
                  <a:pt x="128" y="868"/>
                </a:lnTo>
                <a:lnTo>
                  <a:pt x="125" y="870"/>
                </a:lnTo>
                <a:lnTo>
                  <a:pt x="123" y="870"/>
                </a:lnTo>
                <a:lnTo>
                  <a:pt x="120" y="870"/>
                </a:lnTo>
                <a:lnTo>
                  <a:pt x="120" y="873"/>
                </a:lnTo>
                <a:lnTo>
                  <a:pt x="117" y="873"/>
                </a:lnTo>
                <a:lnTo>
                  <a:pt x="115" y="873"/>
                </a:lnTo>
                <a:lnTo>
                  <a:pt x="112" y="873"/>
                </a:lnTo>
                <a:lnTo>
                  <a:pt x="107" y="873"/>
                </a:lnTo>
                <a:lnTo>
                  <a:pt x="104" y="873"/>
                </a:lnTo>
                <a:lnTo>
                  <a:pt x="102" y="873"/>
                </a:lnTo>
                <a:lnTo>
                  <a:pt x="99" y="870"/>
                </a:lnTo>
                <a:lnTo>
                  <a:pt x="97" y="870"/>
                </a:lnTo>
                <a:lnTo>
                  <a:pt x="91" y="873"/>
                </a:lnTo>
                <a:lnTo>
                  <a:pt x="89" y="873"/>
                </a:lnTo>
                <a:lnTo>
                  <a:pt x="89" y="870"/>
                </a:lnTo>
                <a:lnTo>
                  <a:pt x="94" y="862"/>
                </a:lnTo>
                <a:lnTo>
                  <a:pt x="97" y="855"/>
                </a:lnTo>
                <a:lnTo>
                  <a:pt x="99" y="852"/>
                </a:lnTo>
                <a:lnTo>
                  <a:pt x="99" y="849"/>
                </a:lnTo>
                <a:lnTo>
                  <a:pt x="97" y="841"/>
                </a:lnTo>
                <a:lnTo>
                  <a:pt x="97" y="834"/>
                </a:lnTo>
                <a:lnTo>
                  <a:pt x="94" y="831"/>
                </a:lnTo>
                <a:lnTo>
                  <a:pt x="94" y="823"/>
                </a:lnTo>
                <a:lnTo>
                  <a:pt x="97" y="808"/>
                </a:lnTo>
                <a:lnTo>
                  <a:pt x="94" y="805"/>
                </a:lnTo>
                <a:lnTo>
                  <a:pt x="94" y="800"/>
                </a:lnTo>
                <a:lnTo>
                  <a:pt x="94" y="797"/>
                </a:lnTo>
                <a:lnTo>
                  <a:pt x="94" y="794"/>
                </a:lnTo>
                <a:lnTo>
                  <a:pt x="94" y="792"/>
                </a:lnTo>
                <a:lnTo>
                  <a:pt x="94" y="789"/>
                </a:lnTo>
                <a:lnTo>
                  <a:pt x="91" y="781"/>
                </a:lnTo>
                <a:lnTo>
                  <a:pt x="94" y="781"/>
                </a:lnTo>
                <a:lnTo>
                  <a:pt x="94" y="779"/>
                </a:lnTo>
                <a:lnTo>
                  <a:pt x="94" y="776"/>
                </a:lnTo>
                <a:lnTo>
                  <a:pt x="94" y="771"/>
                </a:lnTo>
                <a:lnTo>
                  <a:pt x="94" y="768"/>
                </a:lnTo>
                <a:lnTo>
                  <a:pt x="91" y="768"/>
                </a:lnTo>
                <a:lnTo>
                  <a:pt x="91" y="766"/>
                </a:lnTo>
                <a:lnTo>
                  <a:pt x="94" y="766"/>
                </a:lnTo>
                <a:lnTo>
                  <a:pt x="94" y="763"/>
                </a:lnTo>
                <a:lnTo>
                  <a:pt x="94" y="760"/>
                </a:lnTo>
                <a:lnTo>
                  <a:pt x="94" y="755"/>
                </a:lnTo>
                <a:lnTo>
                  <a:pt x="94" y="753"/>
                </a:lnTo>
                <a:lnTo>
                  <a:pt x="94" y="750"/>
                </a:lnTo>
                <a:lnTo>
                  <a:pt x="94" y="745"/>
                </a:lnTo>
                <a:lnTo>
                  <a:pt x="94" y="742"/>
                </a:lnTo>
                <a:lnTo>
                  <a:pt x="91" y="737"/>
                </a:lnTo>
                <a:lnTo>
                  <a:pt x="91" y="734"/>
                </a:lnTo>
                <a:lnTo>
                  <a:pt x="91" y="732"/>
                </a:lnTo>
                <a:lnTo>
                  <a:pt x="91" y="729"/>
                </a:lnTo>
                <a:lnTo>
                  <a:pt x="94" y="727"/>
                </a:lnTo>
                <a:lnTo>
                  <a:pt x="97" y="724"/>
                </a:lnTo>
                <a:lnTo>
                  <a:pt x="99" y="721"/>
                </a:lnTo>
                <a:lnTo>
                  <a:pt x="99" y="719"/>
                </a:lnTo>
                <a:lnTo>
                  <a:pt x="102" y="716"/>
                </a:lnTo>
                <a:lnTo>
                  <a:pt x="104" y="711"/>
                </a:lnTo>
                <a:lnTo>
                  <a:pt x="104" y="708"/>
                </a:lnTo>
                <a:lnTo>
                  <a:pt x="107" y="708"/>
                </a:lnTo>
                <a:lnTo>
                  <a:pt x="107" y="706"/>
                </a:lnTo>
                <a:lnTo>
                  <a:pt x="110" y="706"/>
                </a:lnTo>
                <a:lnTo>
                  <a:pt x="112" y="703"/>
                </a:lnTo>
                <a:lnTo>
                  <a:pt x="115" y="703"/>
                </a:lnTo>
                <a:lnTo>
                  <a:pt x="115" y="700"/>
                </a:lnTo>
                <a:lnTo>
                  <a:pt x="117" y="700"/>
                </a:lnTo>
                <a:lnTo>
                  <a:pt x="117" y="698"/>
                </a:lnTo>
                <a:lnTo>
                  <a:pt x="117" y="695"/>
                </a:lnTo>
                <a:lnTo>
                  <a:pt x="115" y="695"/>
                </a:lnTo>
                <a:lnTo>
                  <a:pt x="115" y="693"/>
                </a:lnTo>
                <a:lnTo>
                  <a:pt x="115" y="690"/>
                </a:lnTo>
                <a:lnTo>
                  <a:pt x="115" y="687"/>
                </a:lnTo>
                <a:lnTo>
                  <a:pt x="115" y="682"/>
                </a:lnTo>
                <a:lnTo>
                  <a:pt x="115" y="680"/>
                </a:lnTo>
                <a:lnTo>
                  <a:pt x="115" y="677"/>
                </a:lnTo>
                <a:lnTo>
                  <a:pt x="115" y="674"/>
                </a:lnTo>
                <a:lnTo>
                  <a:pt x="115" y="672"/>
                </a:lnTo>
                <a:lnTo>
                  <a:pt x="117" y="672"/>
                </a:lnTo>
                <a:lnTo>
                  <a:pt x="117" y="669"/>
                </a:lnTo>
                <a:lnTo>
                  <a:pt x="117" y="666"/>
                </a:lnTo>
                <a:lnTo>
                  <a:pt x="117" y="661"/>
                </a:lnTo>
                <a:lnTo>
                  <a:pt x="117" y="656"/>
                </a:lnTo>
                <a:lnTo>
                  <a:pt x="117" y="653"/>
                </a:lnTo>
                <a:lnTo>
                  <a:pt x="117" y="651"/>
                </a:lnTo>
                <a:lnTo>
                  <a:pt x="120" y="651"/>
                </a:lnTo>
                <a:lnTo>
                  <a:pt x="120" y="648"/>
                </a:lnTo>
                <a:lnTo>
                  <a:pt x="117" y="648"/>
                </a:lnTo>
                <a:lnTo>
                  <a:pt x="117" y="646"/>
                </a:lnTo>
                <a:lnTo>
                  <a:pt x="117" y="643"/>
                </a:lnTo>
                <a:lnTo>
                  <a:pt x="120" y="640"/>
                </a:lnTo>
                <a:lnTo>
                  <a:pt x="123" y="640"/>
                </a:lnTo>
                <a:lnTo>
                  <a:pt x="123" y="638"/>
                </a:lnTo>
                <a:lnTo>
                  <a:pt x="125" y="638"/>
                </a:lnTo>
                <a:lnTo>
                  <a:pt x="125" y="635"/>
                </a:lnTo>
                <a:lnTo>
                  <a:pt x="123" y="635"/>
                </a:lnTo>
                <a:lnTo>
                  <a:pt x="120" y="635"/>
                </a:lnTo>
                <a:lnTo>
                  <a:pt x="120" y="633"/>
                </a:lnTo>
                <a:lnTo>
                  <a:pt x="117" y="633"/>
                </a:lnTo>
                <a:lnTo>
                  <a:pt x="117" y="630"/>
                </a:lnTo>
                <a:lnTo>
                  <a:pt x="117" y="627"/>
                </a:lnTo>
                <a:lnTo>
                  <a:pt x="115" y="627"/>
                </a:lnTo>
                <a:lnTo>
                  <a:pt x="115" y="625"/>
                </a:lnTo>
                <a:lnTo>
                  <a:pt x="112" y="625"/>
                </a:lnTo>
                <a:lnTo>
                  <a:pt x="112" y="622"/>
                </a:lnTo>
                <a:lnTo>
                  <a:pt x="112" y="619"/>
                </a:lnTo>
                <a:lnTo>
                  <a:pt x="110" y="619"/>
                </a:lnTo>
                <a:lnTo>
                  <a:pt x="110" y="617"/>
                </a:lnTo>
                <a:lnTo>
                  <a:pt x="110" y="614"/>
                </a:lnTo>
                <a:lnTo>
                  <a:pt x="110" y="612"/>
                </a:lnTo>
                <a:lnTo>
                  <a:pt x="110" y="609"/>
                </a:lnTo>
                <a:lnTo>
                  <a:pt x="112" y="609"/>
                </a:lnTo>
                <a:lnTo>
                  <a:pt x="110" y="609"/>
                </a:lnTo>
                <a:lnTo>
                  <a:pt x="107" y="609"/>
                </a:lnTo>
                <a:lnTo>
                  <a:pt x="107" y="606"/>
                </a:lnTo>
                <a:lnTo>
                  <a:pt x="104" y="606"/>
                </a:lnTo>
                <a:lnTo>
                  <a:pt x="104" y="604"/>
                </a:lnTo>
                <a:lnTo>
                  <a:pt x="102" y="601"/>
                </a:lnTo>
                <a:lnTo>
                  <a:pt x="99" y="601"/>
                </a:lnTo>
                <a:lnTo>
                  <a:pt x="99" y="599"/>
                </a:lnTo>
                <a:lnTo>
                  <a:pt x="97" y="599"/>
                </a:lnTo>
                <a:lnTo>
                  <a:pt x="94" y="599"/>
                </a:lnTo>
                <a:lnTo>
                  <a:pt x="94" y="596"/>
                </a:lnTo>
                <a:lnTo>
                  <a:pt x="94" y="593"/>
                </a:lnTo>
                <a:lnTo>
                  <a:pt x="97" y="593"/>
                </a:lnTo>
                <a:lnTo>
                  <a:pt x="97" y="591"/>
                </a:lnTo>
                <a:lnTo>
                  <a:pt x="99" y="591"/>
                </a:lnTo>
                <a:lnTo>
                  <a:pt x="99" y="588"/>
                </a:lnTo>
                <a:lnTo>
                  <a:pt x="99" y="585"/>
                </a:lnTo>
                <a:lnTo>
                  <a:pt x="99" y="583"/>
                </a:lnTo>
                <a:lnTo>
                  <a:pt x="99" y="580"/>
                </a:lnTo>
                <a:lnTo>
                  <a:pt x="99" y="578"/>
                </a:lnTo>
                <a:lnTo>
                  <a:pt x="102" y="575"/>
                </a:lnTo>
                <a:lnTo>
                  <a:pt x="104" y="572"/>
                </a:lnTo>
                <a:lnTo>
                  <a:pt x="104" y="570"/>
                </a:lnTo>
                <a:lnTo>
                  <a:pt x="107" y="570"/>
                </a:lnTo>
                <a:lnTo>
                  <a:pt x="107" y="567"/>
                </a:lnTo>
                <a:lnTo>
                  <a:pt x="107" y="565"/>
                </a:lnTo>
                <a:lnTo>
                  <a:pt x="107" y="562"/>
                </a:lnTo>
                <a:lnTo>
                  <a:pt x="107" y="559"/>
                </a:lnTo>
                <a:lnTo>
                  <a:pt x="110" y="559"/>
                </a:lnTo>
                <a:lnTo>
                  <a:pt x="110" y="557"/>
                </a:lnTo>
                <a:lnTo>
                  <a:pt x="110" y="554"/>
                </a:lnTo>
                <a:lnTo>
                  <a:pt x="112" y="554"/>
                </a:lnTo>
                <a:lnTo>
                  <a:pt x="112" y="552"/>
                </a:lnTo>
                <a:lnTo>
                  <a:pt x="112" y="549"/>
                </a:lnTo>
                <a:lnTo>
                  <a:pt x="110" y="549"/>
                </a:lnTo>
                <a:lnTo>
                  <a:pt x="112" y="546"/>
                </a:lnTo>
                <a:lnTo>
                  <a:pt x="110" y="544"/>
                </a:lnTo>
                <a:lnTo>
                  <a:pt x="110" y="541"/>
                </a:lnTo>
                <a:lnTo>
                  <a:pt x="107" y="541"/>
                </a:lnTo>
                <a:lnTo>
                  <a:pt x="107" y="538"/>
                </a:lnTo>
                <a:lnTo>
                  <a:pt x="104" y="536"/>
                </a:lnTo>
                <a:lnTo>
                  <a:pt x="104" y="531"/>
                </a:lnTo>
                <a:lnTo>
                  <a:pt x="102" y="525"/>
                </a:lnTo>
                <a:lnTo>
                  <a:pt x="99" y="525"/>
                </a:lnTo>
                <a:lnTo>
                  <a:pt x="97" y="525"/>
                </a:lnTo>
                <a:lnTo>
                  <a:pt x="94" y="525"/>
                </a:lnTo>
                <a:lnTo>
                  <a:pt x="94" y="523"/>
                </a:lnTo>
                <a:lnTo>
                  <a:pt x="91" y="523"/>
                </a:lnTo>
                <a:lnTo>
                  <a:pt x="91" y="520"/>
                </a:lnTo>
                <a:lnTo>
                  <a:pt x="94" y="518"/>
                </a:lnTo>
                <a:lnTo>
                  <a:pt x="94" y="515"/>
                </a:lnTo>
                <a:lnTo>
                  <a:pt x="97" y="515"/>
                </a:lnTo>
                <a:lnTo>
                  <a:pt x="97" y="512"/>
                </a:lnTo>
                <a:lnTo>
                  <a:pt x="99" y="510"/>
                </a:lnTo>
                <a:lnTo>
                  <a:pt x="99" y="507"/>
                </a:lnTo>
                <a:lnTo>
                  <a:pt x="102" y="502"/>
                </a:lnTo>
                <a:lnTo>
                  <a:pt x="102" y="499"/>
                </a:lnTo>
                <a:lnTo>
                  <a:pt x="102" y="497"/>
                </a:lnTo>
                <a:lnTo>
                  <a:pt x="99" y="497"/>
                </a:lnTo>
                <a:lnTo>
                  <a:pt x="99" y="494"/>
                </a:lnTo>
                <a:lnTo>
                  <a:pt x="97" y="491"/>
                </a:lnTo>
                <a:lnTo>
                  <a:pt x="99" y="491"/>
                </a:lnTo>
                <a:lnTo>
                  <a:pt x="99" y="489"/>
                </a:lnTo>
                <a:lnTo>
                  <a:pt x="99" y="486"/>
                </a:lnTo>
                <a:lnTo>
                  <a:pt x="102" y="486"/>
                </a:lnTo>
                <a:lnTo>
                  <a:pt x="104" y="486"/>
                </a:lnTo>
                <a:lnTo>
                  <a:pt x="107" y="486"/>
                </a:lnTo>
                <a:lnTo>
                  <a:pt x="110" y="486"/>
                </a:lnTo>
                <a:lnTo>
                  <a:pt x="110" y="484"/>
                </a:lnTo>
                <a:lnTo>
                  <a:pt x="112" y="484"/>
                </a:lnTo>
                <a:lnTo>
                  <a:pt x="115" y="484"/>
                </a:lnTo>
                <a:lnTo>
                  <a:pt x="117" y="484"/>
                </a:lnTo>
                <a:lnTo>
                  <a:pt x="117" y="481"/>
                </a:lnTo>
                <a:lnTo>
                  <a:pt x="117" y="478"/>
                </a:lnTo>
                <a:lnTo>
                  <a:pt x="120" y="478"/>
                </a:lnTo>
                <a:lnTo>
                  <a:pt x="120" y="476"/>
                </a:lnTo>
                <a:lnTo>
                  <a:pt x="120" y="473"/>
                </a:lnTo>
                <a:lnTo>
                  <a:pt x="123" y="473"/>
                </a:lnTo>
                <a:lnTo>
                  <a:pt x="123" y="471"/>
                </a:lnTo>
                <a:lnTo>
                  <a:pt x="123" y="468"/>
                </a:lnTo>
                <a:lnTo>
                  <a:pt x="123" y="465"/>
                </a:lnTo>
                <a:lnTo>
                  <a:pt x="120" y="465"/>
                </a:lnTo>
                <a:lnTo>
                  <a:pt x="120" y="463"/>
                </a:lnTo>
                <a:lnTo>
                  <a:pt x="117" y="463"/>
                </a:lnTo>
                <a:lnTo>
                  <a:pt x="117" y="460"/>
                </a:lnTo>
                <a:lnTo>
                  <a:pt x="115" y="460"/>
                </a:lnTo>
                <a:lnTo>
                  <a:pt x="115" y="458"/>
                </a:lnTo>
                <a:lnTo>
                  <a:pt x="112" y="458"/>
                </a:lnTo>
                <a:lnTo>
                  <a:pt x="112" y="455"/>
                </a:lnTo>
                <a:lnTo>
                  <a:pt x="112" y="452"/>
                </a:lnTo>
                <a:lnTo>
                  <a:pt x="110" y="450"/>
                </a:lnTo>
                <a:lnTo>
                  <a:pt x="110" y="447"/>
                </a:lnTo>
                <a:lnTo>
                  <a:pt x="110" y="444"/>
                </a:lnTo>
                <a:lnTo>
                  <a:pt x="110" y="442"/>
                </a:lnTo>
                <a:lnTo>
                  <a:pt x="110" y="439"/>
                </a:lnTo>
                <a:lnTo>
                  <a:pt x="110" y="437"/>
                </a:lnTo>
                <a:lnTo>
                  <a:pt x="110" y="434"/>
                </a:lnTo>
                <a:lnTo>
                  <a:pt x="110" y="431"/>
                </a:lnTo>
                <a:lnTo>
                  <a:pt x="110" y="429"/>
                </a:lnTo>
                <a:lnTo>
                  <a:pt x="107" y="429"/>
                </a:lnTo>
                <a:lnTo>
                  <a:pt x="104" y="429"/>
                </a:lnTo>
                <a:lnTo>
                  <a:pt x="104" y="426"/>
                </a:lnTo>
                <a:lnTo>
                  <a:pt x="102" y="426"/>
                </a:lnTo>
                <a:lnTo>
                  <a:pt x="102" y="424"/>
                </a:lnTo>
                <a:lnTo>
                  <a:pt x="104" y="424"/>
                </a:lnTo>
                <a:lnTo>
                  <a:pt x="104" y="421"/>
                </a:lnTo>
                <a:lnTo>
                  <a:pt x="107" y="421"/>
                </a:lnTo>
                <a:lnTo>
                  <a:pt x="107" y="418"/>
                </a:lnTo>
                <a:lnTo>
                  <a:pt x="107" y="416"/>
                </a:lnTo>
                <a:lnTo>
                  <a:pt x="107" y="413"/>
                </a:lnTo>
                <a:lnTo>
                  <a:pt x="110" y="413"/>
                </a:lnTo>
                <a:lnTo>
                  <a:pt x="110" y="410"/>
                </a:lnTo>
                <a:lnTo>
                  <a:pt x="110" y="408"/>
                </a:lnTo>
                <a:lnTo>
                  <a:pt x="110" y="405"/>
                </a:lnTo>
                <a:lnTo>
                  <a:pt x="107" y="405"/>
                </a:lnTo>
                <a:lnTo>
                  <a:pt x="107" y="403"/>
                </a:lnTo>
                <a:lnTo>
                  <a:pt x="107" y="400"/>
                </a:lnTo>
                <a:lnTo>
                  <a:pt x="110" y="397"/>
                </a:lnTo>
                <a:lnTo>
                  <a:pt x="110" y="395"/>
                </a:lnTo>
                <a:lnTo>
                  <a:pt x="110" y="392"/>
                </a:lnTo>
                <a:lnTo>
                  <a:pt x="112" y="390"/>
                </a:lnTo>
                <a:lnTo>
                  <a:pt x="112" y="387"/>
                </a:lnTo>
                <a:lnTo>
                  <a:pt x="112" y="384"/>
                </a:lnTo>
                <a:lnTo>
                  <a:pt x="112" y="382"/>
                </a:lnTo>
                <a:lnTo>
                  <a:pt x="112" y="379"/>
                </a:lnTo>
                <a:lnTo>
                  <a:pt x="112" y="377"/>
                </a:lnTo>
                <a:lnTo>
                  <a:pt x="112" y="371"/>
                </a:lnTo>
                <a:lnTo>
                  <a:pt x="110" y="371"/>
                </a:lnTo>
                <a:lnTo>
                  <a:pt x="97" y="371"/>
                </a:lnTo>
                <a:lnTo>
                  <a:pt x="97" y="369"/>
                </a:lnTo>
                <a:lnTo>
                  <a:pt x="97" y="366"/>
                </a:lnTo>
                <a:lnTo>
                  <a:pt x="94" y="366"/>
                </a:lnTo>
                <a:lnTo>
                  <a:pt x="94" y="363"/>
                </a:lnTo>
                <a:lnTo>
                  <a:pt x="94" y="361"/>
                </a:lnTo>
                <a:lnTo>
                  <a:pt x="91" y="361"/>
                </a:lnTo>
                <a:lnTo>
                  <a:pt x="91" y="358"/>
                </a:lnTo>
                <a:lnTo>
                  <a:pt x="91" y="356"/>
                </a:lnTo>
                <a:lnTo>
                  <a:pt x="91" y="353"/>
                </a:lnTo>
                <a:lnTo>
                  <a:pt x="94" y="353"/>
                </a:lnTo>
                <a:lnTo>
                  <a:pt x="91" y="353"/>
                </a:lnTo>
                <a:lnTo>
                  <a:pt x="89" y="353"/>
                </a:lnTo>
                <a:lnTo>
                  <a:pt x="89" y="356"/>
                </a:lnTo>
                <a:lnTo>
                  <a:pt x="86" y="358"/>
                </a:lnTo>
                <a:lnTo>
                  <a:pt x="86" y="361"/>
                </a:lnTo>
                <a:lnTo>
                  <a:pt x="86" y="363"/>
                </a:lnTo>
                <a:lnTo>
                  <a:pt x="86" y="366"/>
                </a:lnTo>
                <a:lnTo>
                  <a:pt x="84" y="366"/>
                </a:lnTo>
                <a:lnTo>
                  <a:pt x="84" y="369"/>
                </a:lnTo>
                <a:lnTo>
                  <a:pt x="84" y="371"/>
                </a:lnTo>
                <a:lnTo>
                  <a:pt x="81" y="371"/>
                </a:lnTo>
                <a:lnTo>
                  <a:pt x="81" y="374"/>
                </a:lnTo>
                <a:lnTo>
                  <a:pt x="78" y="377"/>
                </a:lnTo>
                <a:lnTo>
                  <a:pt x="78" y="379"/>
                </a:lnTo>
                <a:lnTo>
                  <a:pt x="76" y="379"/>
                </a:lnTo>
                <a:lnTo>
                  <a:pt x="76" y="382"/>
                </a:lnTo>
                <a:lnTo>
                  <a:pt x="73" y="382"/>
                </a:lnTo>
                <a:lnTo>
                  <a:pt x="73" y="384"/>
                </a:lnTo>
                <a:lnTo>
                  <a:pt x="70" y="384"/>
                </a:lnTo>
                <a:lnTo>
                  <a:pt x="70" y="387"/>
                </a:lnTo>
                <a:lnTo>
                  <a:pt x="68" y="387"/>
                </a:lnTo>
                <a:lnTo>
                  <a:pt x="65" y="387"/>
                </a:lnTo>
                <a:lnTo>
                  <a:pt x="65" y="390"/>
                </a:lnTo>
                <a:lnTo>
                  <a:pt x="63" y="390"/>
                </a:lnTo>
                <a:lnTo>
                  <a:pt x="60" y="390"/>
                </a:lnTo>
                <a:lnTo>
                  <a:pt x="57" y="387"/>
                </a:lnTo>
                <a:lnTo>
                  <a:pt x="55" y="384"/>
                </a:lnTo>
                <a:lnTo>
                  <a:pt x="52" y="382"/>
                </a:lnTo>
                <a:lnTo>
                  <a:pt x="52" y="379"/>
                </a:lnTo>
                <a:lnTo>
                  <a:pt x="50" y="377"/>
                </a:lnTo>
                <a:lnTo>
                  <a:pt x="52" y="369"/>
                </a:lnTo>
                <a:lnTo>
                  <a:pt x="55" y="363"/>
                </a:lnTo>
                <a:lnTo>
                  <a:pt x="57" y="358"/>
                </a:lnTo>
                <a:lnTo>
                  <a:pt x="57" y="353"/>
                </a:lnTo>
                <a:lnTo>
                  <a:pt x="57" y="350"/>
                </a:lnTo>
                <a:lnTo>
                  <a:pt x="57" y="345"/>
                </a:lnTo>
                <a:lnTo>
                  <a:pt x="55" y="343"/>
                </a:lnTo>
                <a:lnTo>
                  <a:pt x="50" y="337"/>
                </a:lnTo>
                <a:lnTo>
                  <a:pt x="44" y="335"/>
                </a:lnTo>
                <a:lnTo>
                  <a:pt x="29" y="327"/>
                </a:lnTo>
                <a:lnTo>
                  <a:pt x="18" y="322"/>
                </a:lnTo>
                <a:lnTo>
                  <a:pt x="10" y="314"/>
                </a:lnTo>
                <a:lnTo>
                  <a:pt x="3" y="303"/>
                </a:lnTo>
                <a:lnTo>
                  <a:pt x="0" y="301"/>
                </a:lnTo>
                <a:lnTo>
                  <a:pt x="0" y="296"/>
                </a:lnTo>
                <a:lnTo>
                  <a:pt x="0" y="290"/>
                </a:lnTo>
                <a:lnTo>
                  <a:pt x="5" y="288"/>
                </a:lnTo>
                <a:lnTo>
                  <a:pt x="10" y="282"/>
                </a:lnTo>
                <a:lnTo>
                  <a:pt x="21" y="280"/>
                </a:lnTo>
                <a:lnTo>
                  <a:pt x="42" y="275"/>
                </a:lnTo>
                <a:lnTo>
                  <a:pt x="52" y="272"/>
                </a:lnTo>
                <a:lnTo>
                  <a:pt x="57" y="269"/>
                </a:lnTo>
                <a:lnTo>
                  <a:pt x="60" y="267"/>
                </a:lnTo>
                <a:lnTo>
                  <a:pt x="63" y="264"/>
                </a:lnTo>
                <a:lnTo>
                  <a:pt x="65" y="259"/>
                </a:lnTo>
                <a:lnTo>
                  <a:pt x="70" y="254"/>
                </a:lnTo>
                <a:lnTo>
                  <a:pt x="73" y="249"/>
                </a:lnTo>
                <a:lnTo>
                  <a:pt x="78" y="241"/>
                </a:lnTo>
                <a:lnTo>
                  <a:pt x="84" y="233"/>
                </a:lnTo>
                <a:lnTo>
                  <a:pt x="89" y="230"/>
                </a:lnTo>
                <a:lnTo>
                  <a:pt x="94" y="228"/>
                </a:lnTo>
                <a:lnTo>
                  <a:pt x="99" y="228"/>
                </a:lnTo>
                <a:lnTo>
                  <a:pt x="104" y="228"/>
                </a:lnTo>
                <a:lnTo>
                  <a:pt x="112" y="225"/>
                </a:lnTo>
                <a:lnTo>
                  <a:pt x="117" y="225"/>
                </a:lnTo>
                <a:lnTo>
                  <a:pt x="120" y="228"/>
                </a:lnTo>
                <a:lnTo>
                  <a:pt x="125" y="230"/>
                </a:lnTo>
                <a:lnTo>
                  <a:pt x="131" y="233"/>
                </a:lnTo>
                <a:lnTo>
                  <a:pt x="133" y="235"/>
                </a:lnTo>
                <a:lnTo>
                  <a:pt x="144" y="246"/>
                </a:lnTo>
                <a:lnTo>
                  <a:pt x="146" y="249"/>
                </a:lnTo>
                <a:lnTo>
                  <a:pt x="151" y="251"/>
                </a:lnTo>
                <a:lnTo>
                  <a:pt x="154" y="251"/>
                </a:lnTo>
                <a:lnTo>
                  <a:pt x="159" y="254"/>
                </a:lnTo>
                <a:lnTo>
                  <a:pt x="164" y="251"/>
                </a:lnTo>
                <a:lnTo>
                  <a:pt x="172" y="251"/>
                </a:lnTo>
                <a:lnTo>
                  <a:pt x="191" y="246"/>
                </a:lnTo>
                <a:lnTo>
                  <a:pt x="201" y="243"/>
                </a:lnTo>
                <a:lnTo>
                  <a:pt x="206" y="243"/>
                </a:lnTo>
                <a:lnTo>
                  <a:pt x="209" y="243"/>
                </a:lnTo>
                <a:lnTo>
                  <a:pt x="211" y="243"/>
                </a:lnTo>
                <a:lnTo>
                  <a:pt x="214" y="243"/>
                </a:lnTo>
                <a:lnTo>
                  <a:pt x="217" y="243"/>
                </a:lnTo>
                <a:lnTo>
                  <a:pt x="219" y="243"/>
                </a:lnTo>
                <a:lnTo>
                  <a:pt x="222" y="246"/>
                </a:lnTo>
                <a:lnTo>
                  <a:pt x="224" y="246"/>
                </a:lnTo>
                <a:lnTo>
                  <a:pt x="227" y="246"/>
                </a:lnTo>
                <a:lnTo>
                  <a:pt x="235" y="251"/>
                </a:lnTo>
                <a:lnTo>
                  <a:pt x="243" y="254"/>
                </a:lnTo>
                <a:lnTo>
                  <a:pt x="245" y="256"/>
                </a:lnTo>
                <a:lnTo>
                  <a:pt x="248" y="259"/>
                </a:lnTo>
                <a:lnTo>
                  <a:pt x="251" y="262"/>
                </a:lnTo>
                <a:lnTo>
                  <a:pt x="253" y="264"/>
                </a:lnTo>
                <a:lnTo>
                  <a:pt x="256" y="269"/>
                </a:lnTo>
                <a:lnTo>
                  <a:pt x="258" y="275"/>
                </a:lnTo>
                <a:lnTo>
                  <a:pt x="258" y="280"/>
                </a:lnTo>
                <a:lnTo>
                  <a:pt x="261" y="282"/>
                </a:lnTo>
                <a:lnTo>
                  <a:pt x="264" y="285"/>
                </a:lnTo>
                <a:lnTo>
                  <a:pt x="266" y="288"/>
                </a:lnTo>
                <a:lnTo>
                  <a:pt x="271" y="290"/>
                </a:lnTo>
                <a:lnTo>
                  <a:pt x="274" y="293"/>
                </a:lnTo>
                <a:lnTo>
                  <a:pt x="277" y="293"/>
                </a:lnTo>
                <a:lnTo>
                  <a:pt x="279" y="293"/>
                </a:lnTo>
                <a:lnTo>
                  <a:pt x="282" y="293"/>
                </a:lnTo>
                <a:lnTo>
                  <a:pt x="285" y="293"/>
                </a:lnTo>
                <a:lnTo>
                  <a:pt x="287" y="293"/>
                </a:lnTo>
                <a:lnTo>
                  <a:pt x="295" y="293"/>
                </a:lnTo>
                <a:lnTo>
                  <a:pt x="298" y="290"/>
                </a:lnTo>
                <a:lnTo>
                  <a:pt x="300" y="288"/>
                </a:lnTo>
                <a:lnTo>
                  <a:pt x="303" y="285"/>
                </a:lnTo>
                <a:lnTo>
                  <a:pt x="311" y="282"/>
                </a:lnTo>
                <a:lnTo>
                  <a:pt x="313" y="282"/>
                </a:lnTo>
                <a:lnTo>
                  <a:pt x="313" y="280"/>
                </a:lnTo>
                <a:lnTo>
                  <a:pt x="313" y="277"/>
                </a:lnTo>
                <a:lnTo>
                  <a:pt x="313" y="272"/>
                </a:lnTo>
                <a:lnTo>
                  <a:pt x="313" y="269"/>
                </a:lnTo>
                <a:lnTo>
                  <a:pt x="313" y="264"/>
                </a:lnTo>
                <a:lnTo>
                  <a:pt x="313" y="259"/>
                </a:lnTo>
                <a:lnTo>
                  <a:pt x="313" y="256"/>
                </a:lnTo>
                <a:lnTo>
                  <a:pt x="313" y="254"/>
                </a:lnTo>
                <a:lnTo>
                  <a:pt x="313" y="251"/>
                </a:lnTo>
                <a:lnTo>
                  <a:pt x="313" y="249"/>
                </a:lnTo>
                <a:lnTo>
                  <a:pt x="316" y="249"/>
                </a:lnTo>
                <a:lnTo>
                  <a:pt x="316" y="246"/>
                </a:lnTo>
                <a:lnTo>
                  <a:pt x="318" y="246"/>
                </a:lnTo>
                <a:lnTo>
                  <a:pt x="321" y="246"/>
                </a:lnTo>
                <a:lnTo>
                  <a:pt x="324" y="243"/>
                </a:lnTo>
                <a:lnTo>
                  <a:pt x="326" y="243"/>
                </a:lnTo>
                <a:lnTo>
                  <a:pt x="329" y="243"/>
                </a:lnTo>
                <a:lnTo>
                  <a:pt x="337" y="246"/>
                </a:lnTo>
                <a:lnTo>
                  <a:pt x="342" y="249"/>
                </a:lnTo>
                <a:lnTo>
                  <a:pt x="347" y="249"/>
                </a:lnTo>
                <a:lnTo>
                  <a:pt x="350" y="249"/>
                </a:lnTo>
                <a:lnTo>
                  <a:pt x="355" y="249"/>
                </a:lnTo>
                <a:lnTo>
                  <a:pt x="358" y="251"/>
                </a:lnTo>
                <a:lnTo>
                  <a:pt x="358" y="249"/>
                </a:lnTo>
                <a:lnTo>
                  <a:pt x="358" y="246"/>
                </a:lnTo>
                <a:lnTo>
                  <a:pt x="355" y="241"/>
                </a:lnTo>
                <a:lnTo>
                  <a:pt x="355" y="238"/>
                </a:lnTo>
                <a:lnTo>
                  <a:pt x="358" y="235"/>
                </a:lnTo>
                <a:lnTo>
                  <a:pt x="360" y="235"/>
                </a:lnTo>
                <a:lnTo>
                  <a:pt x="363" y="235"/>
                </a:lnTo>
                <a:lnTo>
                  <a:pt x="365" y="238"/>
                </a:lnTo>
                <a:lnTo>
                  <a:pt x="368" y="243"/>
                </a:lnTo>
                <a:lnTo>
                  <a:pt x="371" y="243"/>
                </a:lnTo>
                <a:lnTo>
                  <a:pt x="371" y="241"/>
                </a:lnTo>
                <a:lnTo>
                  <a:pt x="371" y="238"/>
                </a:lnTo>
                <a:lnTo>
                  <a:pt x="371" y="235"/>
                </a:lnTo>
                <a:lnTo>
                  <a:pt x="368" y="233"/>
                </a:lnTo>
                <a:lnTo>
                  <a:pt x="363" y="225"/>
                </a:lnTo>
                <a:lnTo>
                  <a:pt x="363" y="222"/>
                </a:lnTo>
                <a:lnTo>
                  <a:pt x="363" y="220"/>
                </a:lnTo>
                <a:lnTo>
                  <a:pt x="363" y="217"/>
                </a:lnTo>
                <a:lnTo>
                  <a:pt x="365" y="215"/>
                </a:lnTo>
                <a:lnTo>
                  <a:pt x="368" y="212"/>
                </a:lnTo>
                <a:lnTo>
                  <a:pt x="371" y="209"/>
                </a:lnTo>
                <a:lnTo>
                  <a:pt x="373" y="209"/>
                </a:lnTo>
                <a:lnTo>
                  <a:pt x="376" y="209"/>
                </a:lnTo>
                <a:lnTo>
                  <a:pt x="381" y="207"/>
                </a:lnTo>
                <a:lnTo>
                  <a:pt x="389" y="207"/>
                </a:lnTo>
                <a:lnTo>
                  <a:pt x="392" y="202"/>
                </a:lnTo>
                <a:lnTo>
                  <a:pt x="394" y="202"/>
                </a:lnTo>
                <a:lnTo>
                  <a:pt x="394" y="196"/>
                </a:lnTo>
                <a:lnTo>
                  <a:pt x="394" y="194"/>
                </a:lnTo>
                <a:lnTo>
                  <a:pt x="397" y="188"/>
                </a:lnTo>
                <a:lnTo>
                  <a:pt x="399" y="188"/>
                </a:lnTo>
                <a:lnTo>
                  <a:pt x="402" y="186"/>
                </a:lnTo>
                <a:lnTo>
                  <a:pt x="405" y="188"/>
                </a:lnTo>
                <a:lnTo>
                  <a:pt x="407" y="188"/>
                </a:lnTo>
                <a:lnTo>
                  <a:pt x="407" y="191"/>
                </a:lnTo>
                <a:lnTo>
                  <a:pt x="405" y="191"/>
                </a:lnTo>
                <a:lnTo>
                  <a:pt x="402" y="191"/>
                </a:lnTo>
                <a:lnTo>
                  <a:pt x="399" y="194"/>
                </a:lnTo>
                <a:lnTo>
                  <a:pt x="399" y="196"/>
                </a:lnTo>
                <a:lnTo>
                  <a:pt x="402" y="199"/>
                </a:lnTo>
                <a:lnTo>
                  <a:pt x="405" y="202"/>
                </a:lnTo>
                <a:lnTo>
                  <a:pt x="407" y="204"/>
                </a:lnTo>
                <a:lnTo>
                  <a:pt x="410" y="204"/>
                </a:lnTo>
                <a:lnTo>
                  <a:pt x="412" y="207"/>
                </a:lnTo>
                <a:lnTo>
                  <a:pt x="415" y="204"/>
                </a:lnTo>
                <a:lnTo>
                  <a:pt x="418" y="204"/>
                </a:lnTo>
                <a:lnTo>
                  <a:pt x="418" y="202"/>
                </a:lnTo>
                <a:lnTo>
                  <a:pt x="420" y="202"/>
                </a:lnTo>
                <a:lnTo>
                  <a:pt x="423" y="199"/>
                </a:lnTo>
                <a:lnTo>
                  <a:pt x="423" y="196"/>
                </a:lnTo>
                <a:lnTo>
                  <a:pt x="425" y="196"/>
                </a:lnTo>
                <a:lnTo>
                  <a:pt x="425" y="194"/>
                </a:lnTo>
                <a:lnTo>
                  <a:pt x="428" y="194"/>
                </a:lnTo>
                <a:lnTo>
                  <a:pt x="428" y="191"/>
                </a:lnTo>
                <a:lnTo>
                  <a:pt x="428" y="188"/>
                </a:lnTo>
                <a:lnTo>
                  <a:pt x="431" y="186"/>
                </a:lnTo>
                <a:lnTo>
                  <a:pt x="431" y="183"/>
                </a:lnTo>
                <a:lnTo>
                  <a:pt x="431" y="181"/>
                </a:lnTo>
                <a:lnTo>
                  <a:pt x="433" y="178"/>
                </a:lnTo>
                <a:lnTo>
                  <a:pt x="436" y="178"/>
                </a:lnTo>
                <a:lnTo>
                  <a:pt x="439" y="178"/>
                </a:lnTo>
                <a:lnTo>
                  <a:pt x="439" y="181"/>
                </a:lnTo>
                <a:lnTo>
                  <a:pt x="441" y="183"/>
                </a:lnTo>
                <a:lnTo>
                  <a:pt x="444" y="183"/>
                </a:lnTo>
                <a:lnTo>
                  <a:pt x="446" y="183"/>
                </a:lnTo>
                <a:lnTo>
                  <a:pt x="449" y="181"/>
                </a:lnTo>
                <a:lnTo>
                  <a:pt x="452" y="181"/>
                </a:lnTo>
                <a:lnTo>
                  <a:pt x="452" y="178"/>
                </a:lnTo>
                <a:lnTo>
                  <a:pt x="454" y="178"/>
                </a:lnTo>
                <a:lnTo>
                  <a:pt x="454" y="181"/>
                </a:lnTo>
                <a:lnTo>
                  <a:pt x="457" y="181"/>
                </a:lnTo>
                <a:lnTo>
                  <a:pt x="457" y="183"/>
                </a:lnTo>
                <a:lnTo>
                  <a:pt x="459" y="183"/>
                </a:lnTo>
                <a:lnTo>
                  <a:pt x="462" y="183"/>
                </a:lnTo>
                <a:lnTo>
                  <a:pt x="462" y="181"/>
                </a:lnTo>
                <a:lnTo>
                  <a:pt x="465" y="181"/>
                </a:lnTo>
                <a:lnTo>
                  <a:pt x="465" y="186"/>
                </a:lnTo>
                <a:lnTo>
                  <a:pt x="467" y="186"/>
                </a:lnTo>
                <a:lnTo>
                  <a:pt x="470" y="188"/>
                </a:lnTo>
                <a:lnTo>
                  <a:pt x="472" y="188"/>
                </a:lnTo>
                <a:lnTo>
                  <a:pt x="475" y="186"/>
                </a:lnTo>
                <a:lnTo>
                  <a:pt x="475" y="183"/>
                </a:lnTo>
                <a:lnTo>
                  <a:pt x="478" y="181"/>
                </a:lnTo>
                <a:lnTo>
                  <a:pt x="480" y="178"/>
                </a:lnTo>
                <a:lnTo>
                  <a:pt x="483" y="178"/>
                </a:lnTo>
                <a:lnTo>
                  <a:pt x="486" y="175"/>
                </a:lnTo>
                <a:lnTo>
                  <a:pt x="486" y="173"/>
                </a:lnTo>
                <a:lnTo>
                  <a:pt x="488" y="173"/>
                </a:lnTo>
                <a:lnTo>
                  <a:pt x="491" y="170"/>
                </a:lnTo>
                <a:lnTo>
                  <a:pt x="493" y="168"/>
                </a:lnTo>
                <a:lnTo>
                  <a:pt x="496" y="168"/>
                </a:lnTo>
                <a:lnTo>
                  <a:pt x="496" y="165"/>
                </a:lnTo>
                <a:lnTo>
                  <a:pt x="499" y="165"/>
                </a:lnTo>
                <a:lnTo>
                  <a:pt x="504" y="168"/>
                </a:lnTo>
                <a:lnTo>
                  <a:pt x="506" y="168"/>
                </a:lnTo>
                <a:lnTo>
                  <a:pt x="509" y="168"/>
                </a:lnTo>
                <a:lnTo>
                  <a:pt x="512" y="168"/>
                </a:lnTo>
                <a:lnTo>
                  <a:pt x="514" y="168"/>
                </a:lnTo>
                <a:lnTo>
                  <a:pt x="514" y="170"/>
                </a:lnTo>
                <a:lnTo>
                  <a:pt x="517" y="170"/>
                </a:lnTo>
                <a:lnTo>
                  <a:pt x="517" y="173"/>
                </a:lnTo>
                <a:lnTo>
                  <a:pt x="519" y="173"/>
                </a:lnTo>
                <a:lnTo>
                  <a:pt x="522" y="173"/>
                </a:lnTo>
                <a:lnTo>
                  <a:pt x="525" y="173"/>
                </a:lnTo>
                <a:lnTo>
                  <a:pt x="525" y="175"/>
                </a:lnTo>
                <a:lnTo>
                  <a:pt x="527" y="175"/>
                </a:lnTo>
                <a:lnTo>
                  <a:pt x="527" y="173"/>
                </a:lnTo>
                <a:lnTo>
                  <a:pt x="530" y="173"/>
                </a:lnTo>
                <a:lnTo>
                  <a:pt x="532" y="175"/>
                </a:lnTo>
                <a:lnTo>
                  <a:pt x="535" y="178"/>
                </a:lnTo>
                <a:lnTo>
                  <a:pt x="535" y="181"/>
                </a:lnTo>
                <a:lnTo>
                  <a:pt x="538" y="181"/>
                </a:lnTo>
                <a:lnTo>
                  <a:pt x="540" y="181"/>
                </a:lnTo>
                <a:lnTo>
                  <a:pt x="543" y="181"/>
                </a:lnTo>
                <a:lnTo>
                  <a:pt x="546" y="181"/>
                </a:lnTo>
                <a:lnTo>
                  <a:pt x="548" y="181"/>
                </a:lnTo>
                <a:lnTo>
                  <a:pt x="551" y="181"/>
                </a:lnTo>
                <a:lnTo>
                  <a:pt x="553" y="181"/>
                </a:lnTo>
                <a:lnTo>
                  <a:pt x="556" y="181"/>
                </a:lnTo>
                <a:lnTo>
                  <a:pt x="556" y="183"/>
                </a:lnTo>
                <a:lnTo>
                  <a:pt x="556" y="186"/>
                </a:lnTo>
                <a:lnTo>
                  <a:pt x="556" y="188"/>
                </a:lnTo>
                <a:lnTo>
                  <a:pt x="559" y="188"/>
                </a:lnTo>
                <a:lnTo>
                  <a:pt x="559" y="191"/>
                </a:lnTo>
                <a:lnTo>
                  <a:pt x="561" y="191"/>
                </a:lnTo>
                <a:lnTo>
                  <a:pt x="564" y="188"/>
                </a:lnTo>
                <a:lnTo>
                  <a:pt x="566" y="188"/>
                </a:lnTo>
                <a:lnTo>
                  <a:pt x="569" y="188"/>
                </a:lnTo>
                <a:lnTo>
                  <a:pt x="572" y="186"/>
                </a:lnTo>
                <a:lnTo>
                  <a:pt x="572" y="188"/>
                </a:lnTo>
                <a:lnTo>
                  <a:pt x="574" y="188"/>
                </a:lnTo>
                <a:lnTo>
                  <a:pt x="577" y="188"/>
                </a:lnTo>
                <a:lnTo>
                  <a:pt x="577" y="186"/>
                </a:lnTo>
                <a:lnTo>
                  <a:pt x="579" y="186"/>
                </a:lnTo>
                <a:lnTo>
                  <a:pt x="582" y="186"/>
                </a:lnTo>
                <a:lnTo>
                  <a:pt x="585" y="186"/>
                </a:lnTo>
                <a:lnTo>
                  <a:pt x="587" y="183"/>
                </a:lnTo>
                <a:lnTo>
                  <a:pt x="590" y="183"/>
                </a:lnTo>
                <a:lnTo>
                  <a:pt x="593" y="183"/>
                </a:lnTo>
                <a:lnTo>
                  <a:pt x="593" y="181"/>
                </a:lnTo>
                <a:lnTo>
                  <a:pt x="593" y="178"/>
                </a:lnTo>
                <a:lnTo>
                  <a:pt x="593" y="175"/>
                </a:lnTo>
                <a:lnTo>
                  <a:pt x="593" y="173"/>
                </a:lnTo>
                <a:lnTo>
                  <a:pt x="590" y="173"/>
                </a:lnTo>
                <a:lnTo>
                  <a:pt x="590" y="170"/>
                </a:lnTo>
                <a:lnTo>
                  <a:pt x="590" y="168"/>
                </a:lnTo>
                <a:lnTo>
                  <a:pt x="593" y="165"/>
                </a:lnTo>
                <a:lnTo>
                  <a:pt x="593" y="162"/>
                </a:lnTo>
                <a:lnTo>
                  <a:pt x="595" y="160"/>
                </a:lnTo>
                <a:lnTo>
                  <a:pt x="595" y="157"/>
                </a:lnTo>
                <a:lnTo>
                  <a:pt x="598" y="155"/>
                </a:lnTo>
                <a:lnTo>
                  <a:pt x="600" y="152"/>
                </a:lnTo>
                <a:lnTo>
                  <a:pt x="603" y="149"/>
                </a:lnTo>
                <a:lnTo>
                  <a:pt x="606" y="149"/>
                </a:lnTo>
                <a:lnTo>
                  <a:pt x="606" y="147"/>
                </a:lnTo>
                <a:lnTo>
                  <a:pt x="608" y="144"/>
                </a:lnTo>
                <a:lnTo>
                  <a:pt x="608" y="141"/>
                </a:lnTo>
                <a:lnTo>
                  <a:pt x="611" y="141"/>
                </a:lnTo>
                <a:lnTo>
                  <a:pt x="613" y="141"/>
                </a:lnTo>
                <a:lnTo>
                  <a:pt x="616" y="141"/>
                </a:lnTo>
                <a:lnTo>
                  <a:pt x="619" y="141"/>
                </a:lnTo>
                <a:lnTo>
                  <a:pt x="619" y="139"/>
                </a:lnTo>
                <a:lnTo>
                  <a:pt x="621" y="139"/>
                </a:lnTo>
                <a:lnTo>
                  <a:pt x="621" y="136"/>
                </a:lnTo>
                <a:lnTo>
                  <a:pt x="621" y="134"/>
                </a:lnTo>
                <a:lnTo>
                  <a:pt x="621" y="131"/>
                </a:lnTo>
                <a:lnTo>
                  <a:pt x="621" y="128"/>
                </a:lnTo>
                <a:lnTo>
                  <a:pt x="619" y="126"/>
                </a:lnTo>
                <a:lnTo>
                  <a:pt x="616" y="126"/>
                </a:lnTo>
                <a:lnTo>
                  <a:pt x="613" y="126"/>
                </a:lnTo>
                <a:lnTo>
                  <a:pt x="611" y="126"/>
                </a:lnTo>
                <a:lnTo>
                  <a:pt x="611" y="128"/>
                </a:lnTo>
                <a:lnTo>
                  <a:pt x="611" y="131"/>
                </a:lnTo>
                <a:lnTo>
                  <a:pt x="613" y="131"/>
                </a:lnTo>
                <a:lnTo>
                  <a:pt x="613" y="134"/>
                </a:lnTo>
                <a:lnTo>
                  <a:pt x="613" y="136"/>
                </a:lnTo>
                <a:lnTo>
                  <a:pt x="611" y="136"/>
                </a:lnTo>
                <a:lnTo>
                  <a:pt x="606" y="134"/>
                </a:lnTo>
                <a:lnTo>
                  <a:pt x="603" y="134"/>
                </a:lnTo>
                <a:lnTo>
                  <a:pt x="603" y="131"/>
                </a:lnTo>
                <a:lnTo>
                  <a:pt x="600" y="128"/>
                </a:lnTo>
                <a:lnTo>
                  <a:pt x="603" y="128"/>
                </a:lnTo>
                <a:lnTo>
                  <a:pt x="600" y="126"/>
                </a:lnTo>
                <a:lnTo>
                  <a:pt x="600" y="118"/>
                </a:lnTo>
                <a:lnTo>
                  <a:pt x="603" y="115"/>
                </a:lnTo>
                <a:lnTo>
                  <a:pt x="603" y="113"/>
                </a:lnTo>
                <a:lnTo>
                  <a:pt x="603" y="110"/>
                </a:lnTo>
                <a:lnTo>
                  <a:pt x="603" y="105"/>
                </a:lnTo>
                <a:lnTo>
                  <a:pt x="603" y="102"/>
                </a:lnTo>
                <a:lnTo>
                  <a:pt x="606" y="102"/>
                </a:lnTo>
                <a:lnTo>
                  <a:pt x="608" y="100"/>
                </a:lnTo>
                <a:lnTo>
                  <a:pt x="611" y="100"/>
                </a:lnTo>
                <a:lnTo>
                  <a:pt x="613" y="100"/>
                </a:lnTo>
                <a:lnTo>
                  <a:pt x="616" y="100"/>
                </a:lnTo>
                <a:lnTo>
                  <a:pt x="616" y="97"/>
                </a:lnTo>
                <a:lnTo>
                  <a:pt x="619" y="97"/>
                </a:lnTo>
                <a:lnTo>
                  <a:pt x="619" y="94"/>
                </a:lnTo>
                <a:lnTo>
                  <a:pt x="619" y="92"/>
                </a:lnTo>
                <a:lnTo>
                  <a:pt x="619" y="89"/>
                </a:lnTo>
                <a:lnTo>
                  <a:pt x="621" y="87"/>
                </a:lnTo>
                <a:lnTo>
                  <a:pt x="621" y="84"/>
                </a:lnTo>
                <a:lnTo>
                  <a:pt x="619" y="84"/>
                </a:lnTo>
                <a:lnTo>
                  <a:pt x="619" y="81"/>
                </a:lnTo>
                <a:lnTo>
                  <a:pt x="619" y="79"/>
                </a:lnTo>
                <a:lnTo>
                  <a:pt x="619" y="76"/>
                </a:lnTo>
                <a:lnTo>
                  <a:pt x="621" y="74"/>
                </a:lnTo>
                <a:lnTo>
                  <a:pt x="619" y="74"/>
                </a:lnTo>
                <a:lnTo>
                  <a:pt x="621" y="71"/>
                </a:lnTo>
                <a:lnTo>
                  <a:pt x="621" y="68"/>
                </a:lnTo>
                <a:lnTo>
                  <a:pt x="621" y="66"/>
                </a:lnTo>
                <a:lnTo>
                  <a:pt x="621" y="63"/>
                </a:lnTo>
                <a:lnTo>
                  <a:pt x="624" y="63"/>
                </a:lnTo>
                <a:lnTo>
                  <a:pt x="626" y="63"/>
                </a:lnTo>
                <a:lnTo>
                  <a:pt x="629" y="63"/>
                </a:lnTo>
                <a:lnTo>
                  <a:pt x="632" y="63"/>
                </a:lnTo>
                <a:lnTo>
                  <a:pt x="632" y="66"/>
                </a:lnTo>
                <a:lnTo>
                  <a:pt x="634" y="66"/>
                </a:lnTo>
                <a:lnTo>
                  <a:pt x="637" y="66"/>
                </a:lnTo>
                <a:lnTo>
                  <a:pt x="640" y="66"/>
                </a:lnTo>
                <a:lnTo>
                  <a:pt x="642" y="66"/>
                </a:lnTo>
                <a:lnTo>
                  <a:pt x="642" y="68"/>
                </a:lnTo>
                <a:lnTo>
                  <a:pt x="645" y="66"/>
                </a:lnTo>
                <a:lnTo>
                  <a:pt x="647" y="66"/>
                </a:lnTo>
                <a:lnTo>
                  <a:pt x="650" y="66"/>
                </a:lnTo>
                <a:lnTo>
                  <a:pt x="653" y="66"/>
                </a:lnTo>
                <a:lnTo>
                  <a:pt x="653" y="68"/>
                </a:lnTo>
                <a:lnTo>
                  <a:pt x="655" y="68"/>
                </a:lnTo>
                <a:lnTo>
                  <a:pt x="658" y="66"/>
                </a:lnTo>
                <a:lnTo>
                  <a:pt x="658" y="63"/>
                </a:lnTo>
                <a:lnTo>
                  <a:pt x="658" y="60"/>
                </a:lnTo>
                <a:lnTo>
                  <a:pt x="660" y="60"/>
                </a:lnTo>
                <a:lnTo>
                  <a:pt x="660" y="58"/>
                </a:lnTo>
                <a:lnTo>
                  <a:pt x="660" y="55"/>
                </a:lnTo>
                <a:lnTo>
                  <a:pt x="663" y="53"/>
                </a:lnTo>
                <a:lnTo>
                  <a:pt x="666" y="50"/>
                </a:lnTo>
                <a:lnTo>
                  <a:pt x="666" y="47"/>
                </a:lnTo>
                <a:lnTo>
                  <a:pt x="668" y="40"/>
                </a:lnTo>
                <a:lnTo>
                  <a:pt x="671" y="37"/>
                </a:lnTo>
                <a:lnTo>
                  <a:pt x="671" y="34"/>
                </a:lnTo>
                <a:lnTo>
                  <a:pt x="673" y="32"/>
                </a:lnTo>
                <a:lnTo>
                  <a:pt x="676" y="29"/>
                </a:lnTo>
                <a:lnTo>
                  <a:pt x="676" y="27"/>
                </a:lnTo>
                <a:lnTo>
                  <a:pt x="679" y="24"/>
                </a:lnTo>
                <a:lnTo>
                  <a:pt x="679" y="21"/>
                </a:lnTo>
                <a:lnTo>
                  <a:pt x="681" y="19"/>
                </a:lnTo>
                <a:lnTo>
                  <a:pt x="684" y="16"/>
                </a:lnTo>
                <a:lnTo>
                  <a:pt x="684" y="13"/>
                </a:lnTo>
                <a:lnTo>
                  <a:pt x="684" y="11"/>
                </a:lnTo>
                <a:lnTo>
                  <a:pt x="686" y="11"/>
                </a:lnTo>
                <a:lnTo>
                  <a:pt x="686" y="8"/>
                </a:lnTo>
                <a:lnTo>
                  <a:pt x="689" y="8"/>
                </a:lnTo>
                <a:lnTo>
                  <a:pt x="692" y="8"/>
                </a:lnTo>
                <a:lnTo>
                  <a:pt x="694" y="6"/>
                </a:lnTo>
                <a:lnTo>
                  <a:pt x="697" y="0"/>
                </a:lnTo>
                <a:lnTo>
                  <a:pt x="700" y="0"/>
                </a:lnTo>
                <a:lnTo>
                  <a:pt x="702" y="0"/>
                </a:lnTo>
                <a:lnTo>
                  <a:pt x="705" y="0"/>
                </a:lnTo>
                <a:lnTo>
                  <a:pt x="707" y="3"/>
                </a:lnTo>
                <a:lnTo>
                  <a:pt x="710" y="6"/>
                </a:lnTo>
                <a:lnTo>
                  <a:pt x="710" y="8"/>
                </a:lnTo>
                <a:lnTo>
                  <a:pt x="713" y="8"/>
                </a:lnTo>
                <a:lnTo>
                  <a:pt x="715" y="19"/>
                </a:lnTo>
                <a:lnTo>
                  <a:pt x="715" y="21"/>
                </a:lnTo>
                <a:lnTo>
                  <a:pt x="718" y="24"/>
                </a:lnTo>
                <a:lnTo>
                  <a:pt x="720" y="24"/>
                </a:lnTo>
                <a:lnTo>
                  <a:pt x="723" y="24"/>
                </a:lnTo>
                <a:close/>
              </a:path>
            </a:pathLst>
          </a:custGeom>
          <a:noFill/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4" name="Freeform 227"/>
          <p:cNvSpPr>
            <a:spLocks noChangeAspect="1"/>
          </p:cNvSpPr>
          <p:nvPr userDrawn="1"/>
        </p:nvSpPr>
        <p:spPr bwMode="auto">
          <a:xfrm>
            <a:off x="1582189" y="188641"/>
            <a:ext cx="5615334" cy="6351349"/>
          </a:xfrm>
          <a:custGeom>
            <a:avLst/>
            <a:gdLst>
              <a:gd name="T0" fmla="*/ 32 w 295"/>
              <a:gd name="T1" fmla="*/ 21 h 308"/>
              <a:gd name="T2" fmla="*/ 42 w 295"/>
              <a:gd name="T3" fmla="*/ 34 h 308"/>
              <a:gd name="T4" fmla="*/ 52 w 295"/>
              <a:gd name="T5" fmla="*/ 45 h 308"/>
              <a:gd name="T6" fmla="*/ 60 w 295"/>
              <a:gd name="T7" fmla="*/ 29 h 308"/>
              <a:gd name="T8" fmla="*/ 52 w 295"/>
              <a:gd name="T9" fmla="*/ 21 h 308"/>
              <a:gd name="T10" fmla="*/ 84 w 295"/>
              <a:gd name="T11" fmla="*/ 16 h 308"/>
              <a:gd name="T12" fmla="*/ 84 w 295"/>
              <a:gd name="T13" fmla="*/ 5 h 308"/>
              <a:gd name="T14" fmla="*/ 128 w 295"/>
              <a:gd name="T15" fmla="*/ 3 h 308"/>
              <a:gd name="T16" fmla="*/ 157 w 295"/>
              <a:gd name="T17" fmla="*/ 0 h 308"/>
              <a:gd name="T18" fmla="*/ 188 w 295"/>
              <a:gd name="T19" fmla="*/ 5 h 308"/>
              <a:gd name="T20" fmla="*/ 183 w 295"/>
              <a:gd name="T21" fmla="*/ 19 h 308"/>
              <a:gd name="T22" fmla="*/ 178 w 295"/>
              <a:gd name="T23" fmla="*/ 32 h 308"/>
              <a:gd name="T24" fmla="*/ 175 w 295"/>
              <a:gd name="T25" fmla="*/ 47 h 308"/>
              <a:gd name="T26" fmla="*/ 175 w 295"/>
              <a:gd name="T27" fmla="*/ 63 h 308"/>
              <a:gd name="T28" fmla="*/ 188 w 295"/>
              <a:gd name="T29" fmla="*/ 94 h 308"/>
              <a:gd name="T30" fmla="*/ 196 w 295"/>
              <a:gd name="T31" fmla="*/ 115 h 308"/>
              <a:gd name="T32" fmla="*/ 253 w 295"/>
              <a:gd name="T33" fmla="*/ 186 h 308"/>
              <a:gd name="T34" fmla="*/ 256 w 295"/>
              <a:gd name="T35" fmla="*/ 201 h 308"/>
              <a:gd name="T36" fmla="*/ 266 w 295"/>
              <a:gd name="T37" fmla="*/ 209 h 308"/>
              <a:gd name="T38" fmla="*/ 282 w 295"/>
              <a:gd name="T39" fmla="*/ 217 h 308"/>
              <a:gd name="T40" fmla="*/ 290 w 295"/>
              <a:gd name="T41" fmla="*/ 233 h 308"/>
              <a:gd name="T42" fmla="*/ 282 w 295"/>
              <a:gd name="T43" fmla="*/ 251 h 308"/>
              <a:gd name="T44" fmla="*/ 264 w 295"/>
              <a:gd name="T45" fmla="*/ 251 h 308"/>
              <a:gd name="T46" fmla="*/ 259 w 295"/>
              <a:gd name="T47" fmla="*/ 259 h 308"/>
              <a:gd name="T48" fmla="*/ 246 w 295"/>
              <a:gd name="T49" fmla="*/ 251 h 308"/>
              <a:gd name="T50" fmla="*/ 225 w 295"/>
              <a:gd name="T51" fmla="*/ 269 h 308"/>
              <a:gd name="T52" fmla="*/ 214 w 295"/>
              <a:gd name="T53" fmla="*/ 277 h 308"/>
              <a:gd name="T54" fmla="*/ 204 w 295"/>
              <a:gd name="T55" fmla="*/ 295 h 308"/>
              <a:gd name="T56" fmla="*/ 180 w 295"/>
              <a:gd name="T57" fmla="*/ 308 h 308"/>
              <a:gd name="T58" fmla="*/ 165 w 295"/>
              <a:gd name="T59" fmla="*/ 306 h 308"/>
              <a:gd name="T60" fmla="*/ 146 w 295"/>
              <a:gd name="T61" fmla="*/ 303 h 308"/>
              <a:gd name="T62" fmla="*/ 141 w 295"/>
              <a:gd name="T63" fmla="*/ 306 h 308"/>
              <a:gd name="T64" fmla="*/ 139 w 295"/>
              <a:gd name="T65" fmla="*/ 298 h 308"/>
              <a:gd name="T66" fmla="*/ 139 w 295"/>
              <a:gd name="T67" fmla="*/ 298 h 308"/>
              <a:gd name="T68" fmla="*/ 128 w 295"/>
              <a:gd name="T69" fmla="*/ 293 h 308"/>
              <a:gd name="T70" fmla="*/ 128 w 295"/>
              <a:gd name="T71" fmla="*/ 285 h 308"/>
              <a:gd name="T72" fmla="*/ 133 w 295"/>
              <a:gd name="T73" fmla="*/ 280 h 308"/>
              <a:gd name="T74" fmla="*/ 139 w 295"/>
              <a:gd name="T75" fmla="*/ 282 h 308"/>
              <a:gd name="T76" fmla="*/ 128 w 295"/>
              <a:gd name="T77" fmla="*/ 269 h 308"/>
              <a:gd name="T78" fmla="*/ 133 w 295"/>
              <a:gd name="T79" fmla="*/ 261 h 308"/>
              <a:gd name="T80" fmla="*/ 118 w 295"/>
              <a:gd name="T81" fmla="*/ 261 h 308"/>
              <a:gd name="T82" fmla="*/ 128 w 295"/>
              <a:gd name="T83" fmla="*/ 251 h 308"/>
              <a:gd name="T84" fmla="*/ 123 w 295"/>
              <a:gd name="T85" fmla="*/ 251 h 308"/>
              <a:gd name="T86" fmla="*/ 128 w 295"/>
              <a:gd name="T87" fmla="*/ 243 h 308"/>
              <a:gd name="T88" fmla="*/ 120 w 295"/>
              <a:gd name="T89" fmla="*/ 238 h 308"/>
              <a:gd name="T90" fmla="*/ 110 w 295"/>
              <a:gd name="T91" fmla="*/ 238 h 308"/>
              <a:gd name="T92" fmla="*/ 86 w 295"/>
              <a:gd name="T93" fmla="*/ 241 h 308"/>
              <a:gd name="T94" fmla="*/ 60 w 295"/>
              <a:gd name="T95" fmla="*/ 246 h 308"/>
              <a:gd name="T96" fmla="*/ 52 w 295"/>
              <a:gd name="T97" fmla="*/ 256 h 308"/>
              <a:gd name="T98" fmla="*/ 26 w 295"/>
              <a:gd name="T99" fmla="*/ 254 h 308"/>
              <a:gd name="T100" fmla="*/ 21 w 295"/>
              <a:gd name="T101" fmla="*/ 238 h 308"/>
              <a:gd name="T102" fmla="*/ 21 w 295"/>
              <a:gd name="T103" fmla="*/ 222 h 308"/>
              <a:gd name="T104" fmla="*/ 32 w 295"/>
              <a:gd name="T105" fmla="*/ 212 h 308"/>
              <a:gd name="T106" fmla="*/ 68 w 295"/>
              <a:gd name="T107" fmla="*/ 173 h 308"/>
              <a:gd name="T108" fmla="*/ 68 w 295"/>
              <a:gd name="T109" fmla="*/ 102 h 308"/>
              <a:gd name="T110" fmla="*/ 45 w 295"/>
              <a:gd name="T111" fmla="*/ 89 h 308"/>
              <a:gd name="T112" fmla="*/ 24 w 295"/>
              <a:gd name="T113" fmla="*/ 47 h 308"/>
              <a:gd name="T114" fmla="*/ 5 w 295"/>
              <a:gd name="T115" fmla="*/ 39 h 3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295" h="308">
                <a:moveTo>
                  <a:pt x="11" y="34"/>
                </a:moveTo>
                <a:lnTo>
                  <a:pt x="26" y="16"/>
                </a:lnTo>
                <a:lnTo>
                  <a:pt x="26" y="19"/>
                </a:lnTo>
                <a:lnTo>
                  <a:pt x="29" y="19"/>
                </a:lnTo>
                <a:lnTo>
                  <a:pt x="29" y="21"/>
                </a:lnTo>
                <a:lnTo>
                  <a:pt x="32" y="21"/>
                </a:lnTo>
                <a:lnTo>
                  <a:pt x="34" y="24"/>
                </a:lnTo>
                <a:lnTo>
                  <a:pt x="34" y="26"/>
                </a:lnTo>
                <a:lnTo>
                  <a:pt x="37" y="26"/>
                </a:lnTo>
                <a:lnTo>
                  <a:pt x="39" y="29"/>
                </a:lnTo>
                <a:lnTo>
                  <a:pt x="42" y="32"/>
                </a:lnTo>
                <a:lnTo>
                  <a:pt x="42" y="34"/>
                </a:lnTo>
                <a:lnTo>
                  <a:pt x="45" y="37"/>
                </a:lnTo>
                <a:lnTo>
                  <a:pt x="45" y="39"/>
                </a:lnTo>
                <a:lnTo>
                  <a:pt x="47" y="39"/>
                </a:lnTo>
                <a:lnTo>
                  <a:pt x="47" y="42"/>
                </a:lnTo>
                <a:lnTo>
                  <a:pt x="52" y="47"/>
                </a:lnTo>
                <a:lnTo>
                  <a:pt x="52" y="45"/>
                </a:lnTo>
                <a:lnTo>
                  <a:pt x="55" y="42"/>
                </a:lnTo>
                <a:lnTo>
                  <a:pt x="58" y="39"/>
                </a:lnTo>
                <a:lnTo>
                  <a:pt x="58" y="37"/>
                </a:lnTo>
                <a:lnTo>
                  <a:pt x="60" y="34"/>
                </a:lnTo>
                <a:lnTo>
                  <a:pt x="60" y="32"/>
                </a:lnTo>
                <a:lnTo>
                  <a:pt x="60" y="29"/>
                </a:lnTo>
                <a:lnTo>
                  <a:pt x="60" y="26"/>
                </a:lnTo>
                <a:lnTo>
                  <a:pt x="58" y="26"/>
                </a:lnTo>
                <a:lnTo>
                  <a:pt x="58" y="24"/>
                </a:lnTo>
                <a:lnTo>
                  <a:pt x="55" y="24"/>
                </a:lnTo>
                <a:lnTo>
                  <a:pt x="55" y="21"/>
                </a:lnTo>
                <a:lnTo>
                  <a:pt x="52" y="21"/>
                </a:lnTo>
                <a:lnTo>
                  <a:pt x="52" y="19"/>
                </a:lnTo>
                <a:lnTo>
                  <a:pt x="55" y="19"/>
                </a:lnTo>
                <a:lnTo>
                  <a:pt x="55" y="16"/>
                </a:lnTo>
                <a:lnTo>
                  <a:pt x="58" y="16"/>
                </a:lnTo>
                <a:lnTo>
                  <a:pt x="60" y="16"/>
                </a:lnTo>
                <a:lnTo>
                  <a:pt x="84" y="16"/>
                </a:lnTo>
                <a:lnTo>
                  <a:pt x="84" y="13"/>
                </a:lnTo>
                <a:lnTo>
                  <a:pt x="81" y="13"/>
                </a:lnTo>
                <a:lnTo>
                  <a:pt x="79" y="11"/>
                </a:lnTo>
                <a:lnTo>
                  <a:pt x="71" y="5"/>
                </a:lnTo>
                <a:lnTo>
                  <a:pt x="73" y="5"/>
                </a:lnTo>
                <a:lnTo>
                  <a:pt x="84" y="5"/>
                </a:lnTo>
                <a:lnTo>
                  <a:pt x="89" y="5"/>
                </a:lnTo>
                <a:lnTo>
                  <a:pt x="97" y="3"/>
                </a:lnTo>
                <a:lnTo>
                  <a:pt x="105" y="3"/>
                </a:lnTo>
                <a:lnTo>
                  <a:pt x="112" y="3"/>
                </a:lnTo>
                <a:lnTo>
                  <a:pt x="120" y="3"/>
                </a:lnTo>
                <a:lnTo>
                  <a:pt x="128" y="3"/>
                </a:lnTo>
                <a:lnTo>
                  <a:pt x="136" y="3"/>
                </a:lnTo>
                <a:lnTo>
                  <a:pt x="141" y="3"/>
                </a:lnTo>
                <a:lnTo>
                  <a:pt x="146" y="3"/>
                </a:lnTo>
                <a:lnTo>
                  <a:pt x="149" y="0"/>
                </a:lnTo>
                <a:lnTo>
                  <a:pt x="154" y="0"/>
                </a:lnTo>
                <a:lnTo>
                  <a:pt x="157" y="0"/>
                </a:lnTo>
                <a:lnTo>
                  <a:pt x="173" y="0"/>
                </a:lnTo>
                <a:lnTo>
                  <a:pt x="186" y="0"/>
                </a:lnTo>
                <a:lnTo>
                  <a:pt x="188" y="0"/>
                </a:lnTo>
                <a:lnTo>
                  <a:pt x="191" y="0"/>
                </a:lnTo>
                <a:lnTo>
                  <a:pt x="191" y="3"/>
                </a:lnTo>
                <a:lnTo>
                  <a:pt x="188" y="5"/>
                </a:lnTo>
                <a:lnTo>
                  <a:pt x="188" y="8"/>
                </a:lnTo>
                <a:lnTo>
                  <a:pt x="188" y="11"/>
                </a:lnTo>
                <a:lnTo>
                  <a:pt x="186" y="11"/>
                </a:lnTo>
                <a:lnTo>
                  <a:pt x="186" y="13"/>
                </a:lnTo>
                <a:lnTo>
                  <a:pt x="183" y="16"/>
                </a:lnTo>
                <a:lnTo>
                  <a:pt x="183" y="19"/>
                </a:lnTo>
                <a:lnTo>
                  <a:pt x="183" y="21"/>
                </a:lnTo>
                <a:lnTo>
                  <a:pt x="180" y="24"/>
                </a:lnTo>
                <a:lnTo>
                  <a:pt x="180" y="26"/>
                </a:lnTo>
                <a:lnTo>
                  <a:pt x="180" y="29"/>
                </a:lnTo>
                <a:lnTo>
                  <a:pt x="178" y="29"/>
                </a:lnTo>
                <a:lnTo>
                  <a:pt x="178" y="32"/>
                </a:lnTo>
                <a:lnTo>
                  <a:pt x="178" y="34"/>
                </a:lnTo>
                <a:lnTo>
                  <a:pt x="178" y="37"/>
                </a:lnTo>
                <a:lnTo>
                  <a:pt x="175" y="39"/>
                </a:lnTo>
                <a:lnTo>
                  <a:pt x="175" y="42"/>
                </a:lnTo>
                <a:lnTo>
                  <a:pt x="175" y="45"/>
                </a:lnTo>
                <a:lnTo>
                  <a:pt x="175" y="47"/>
                </a:lnTo>
                <a:lnTo>
                  <a:pt x="175" y="50"/>
                </a:lnTo>
                <a:lnTo>
                  <a:pt x="175" y="52"/>
                </a:lnTo>
                <a:lnTo>
                  <a:pt x="175" y="55"/>
                </a:lnTo>
                <a:lnTo>
                  <a:pt x="175" y="58"/>
                </a:lnTo>
                <a:lnTo>
                  <a:pt x="175" y="60"/>
                </a:lnTo>
                <a:lnTo>
                  <a:pt x="175" y="63"/>
                </a:lnTo>
                <a:lnTo>
                  <a:pt x="178" y="71"/>
                </a:lnTo>
                <a:lnTo>
                  <a:pt x="180" y="79"/>
                </a:lnTo>
                <a:lnTo>
                  <a:pt x="183" y="81"/>
                </a:lnTo>
                <a:lnTo>
                  <a:pt x="186" y="86"/>
                </a:lnTo>
                <a:lnTo>
                  <a:pt x="188" y="92"/>
                </a:lnTo>
                <a:lnTo>
                  <a:pt x="188" y="94"/>
                </a:lnTo>
                <a:lnTo>
                  <a:pt x="188" y="97"/>
                </a:lnTo>
                <a:lnTo>
                  <a:pt x="191" y="97"/>
                </a:lnTo>
                <a:lnTo>
                  <a:pt x="191" y="99"/>
                </a:lnTo>
                <a:lnTo>
                  <a:pt x="191" y="102"/>
                </a:lnTo>
                <a:lnTo>
                  <a:pt x="196" y="113"/>
                </a:lnTo>
                <a:lnTo>
                  <a:pt x="196" y="115"/>
                </a:lnTo>
                <a:lnTo>
                  <a:pt x="199" y="115"/>
                </a:lnTo>
                <a:lnTo>
                  <a:pt x="199" y="118"/>
                </a:lnTo>
                <a:lnTo>
                  <a:pt x="199" y="120"/>
                </a:lnTo>
                <a:lnTo>
                  <a:pt x="253" y="180"/>
                </a:lnTo>
                <a:lnTo>
                  <a:pt x="253" y="183"/>
                </a:lnTo>
                <a:lnTo>
                  <a:pt x="253" y="186"/>
                </a:lnTo>
                <a:lnTo>
                  <a:pt x="253" y="188"/>
                </a:lnTo>
                <a:lnTo>
                  <a:pt x="253" y="191"/>
                </a:lnTo>
                <a:lnTo>
                  <a:pt x="256" y="194"/>
                </a:lnTo>
                <a:lnTo>
                  <a:pt x="256" y="196"/>
                </a:lnTo>
                <a:lnTo>
                  <a:pt x="256" y="199"/>
                </a:lnTo>
                <a:lnTo>
                  <a:pt x="256" y="201"/>
                </a:lnTo>
                <a:lnTo>
                  <a:pt x="259" y="204"/>
                </a:lnTo>
                <a:lnTo>
                  <a:pt x="261" y="204"/>
                </a:lnTo>
                <a:lnTo>
                  <a:pt x="261" y="207"/>
                </a:lnTo>
                <a:lnTo>
                  <a:pt x="264" y="207"/>
                </a:lnTo>
                <a:lnTo>
                  <a:pt x="266" y="207"/>
                </a:lnTo>
                <a:lnTo>
                  <a:pt x="266" y="209"/>
                </a:lnTo>
                <a:lnTo>
                  <a:pt x="269" y="209"/>
                </a:lnTo>
                <a:lnTo>
                  <a:pt x="272" y="209"/>
                </a:lnTo>
                <a:lnTo>
                  <a:pt x="274" y="209"/>
                </a:lnTo>
                <a:lnTo>
                  <a:pt x="277" y="207"/>
                </a:lnTo>
                <a:lnTo>
                  <a:pt x="282" y="214"/>
                </a:lnTo>
                <a:lnTo>
                  <a:pt x="282" y="217"/>
                </a:lnTo>
                <a:lnTo>
                  <a:pt x="285" y="222"/>
                </a:lnTo>
                <a:lnTo>
                  <a:pt x="285" y="227"/>
                </a:lnTo>
                <a:lnTo>
                  <a:pt x="285" y="230"/>
                </a:lnTo>
                <a:lnTo>
                  <a:pt x="285" y="233"/>
                </a:lnTo>
                <a:lnTo>
                  <a:pt x="287" y="233"/>
                </a:lnTo>
                <a:lnTo>
                  <a:pt x="290" y="233"/>
                </a:lnTo>
                <a:lnTo>
                  <a:pt x="293" y="235"/>
                </a:lnTo>
                <a:lnTo>
                  <a:pt x="295" y="238"/>
                </a:lnTo>
                <a:lnTo>
                  <a:pt x="295" y="241"/>
                </a:lnTo>
                <a:lnTo>
                  <a:pt x="295" y="246"/>
                </a:lnTo>
                <a:lnTo>
                  <a:pt x="293" y="246"/>
                </a:lnTo>
                <a:lnTo>
                  <a:pt x="282" y="251"/>
                </a:lnTo>
                <a:lnTo>
                  <a:pt x="277" y="254"/>
                </a:lnTo>
                <a:lnTo>
                  <a:pt x="274" y="256"/>
                </a:lnTo>
                <a:lnTo>
                  <a:pt x="272" y="251"/>
                </a:lnTo>
                <a:lnTo>
                  <a:pt x="269" y="248"/>
                </a:lnTo>
                <a:lnTo>
                  <a:pt x="264" y="248"/>
                </a:lnTo>
                <a:lnTo>
                  <a:pt x="264" y="251"/>
                </a:lnTo>
                <a:lnTo>
                  <a:pt x="264" y="259"/>
                </a:lnTo>
                <a:lnTo>
                  <a:pt x="264" y="264"/>
                </a:lnTo>
                <a:lnTo>
                  <a:pt x="256" y="269"/>
                </a:lnTo>
                <a:lnTo>
                  <a:pt x="253" y="264"/>
                </a:lnTo>
                <a:lnTo>
                  <a:pt x="259" y="261"/>
                </a:lnTo>
                <a:lnTo>
                  <a:pt x="259" y="259"/>
                </a:lnTo>
                <a:lnTo>
                  <a:pt x="259" y="251"/>
                </a:lnTo>
                <a:lnTo>
                  <a:pt x="259" y="248"/>
                </a:lnTo>
                <a:lnTo>
                  <a:pt x="256" y="251"/>
                </a:lnTo>
                <a:lnTo>
                  <a:pt x="253" y="251"/>
                </a:lnTo>
                <a:lnTo>
                  <a:pt x="251" y="251"/>
                </a:lnTo>
                <a:lnTo>
                  <a:pt x="246" y="251"/>
                </a:lnTo>
                <a:lnTo>
                  <a:pt x="246" y="254"/>
                </a:lnTo>
                <a:lnTo>
                  <a:pt x="243" y="254"/>
                </a:lnTo>
                <a:lnTo>
                  <a:pt x="240" y="254"/>
                </a:lnTo>
                <a:lnTo>
                  <a:pt x="235" y="259"/>
                </a:lnTo>
                <a:lnTo>
                  <a:pt x="230" y="264"/>
                </a:lnTo>
                <a:lnTo>
                  <a:pt x="225" y="269"/>
                </a:lnTo>
                <a:lnTo>
                  <a:pt x="222" y="269"/>
                </a:lnTo>
                <a:lnTo>
                  <a:pt x="222" y="272"/>
                </a:lnTo>
                <a:lnTo>
                  <a:pt x="217" y="274"/>
                </a:lnTo>
                <a:lnTo>
                  <a:pt x="219" y="274"/>
                </a:lnTo>
                <a:lnTo>
                  <a:pt x="217" y="274"/>
                </a:lnTo>
                <a:lnTo>
                  <a:pt x="214" y="277"/>
                </a:lnTo>
                <a:lnTo>
                  <a:pt x="212" y="280"/>
                </a:lnTo>
                <a:lnTo>
                  <a:pt x="209" y="282"/>
                </a:lnTo>
                <a:lnTo>
                  <a:pt x="209" y="285"/>
                </a:lnTo>
                <a:lnTo>
                  <a:pt x="206" y="293"/>
                </a:lnTo>
                <a:lnTo>
                  <a:pt x="204" y="293"/>
                </a:lnTo>
                <a:lnTo>
                  <a:pt x="204" y="295"/>
                </a:lnTo>
                <a:lnTo>
                  <a:pt x="204" y="298"/>
                </a:lnTo>
                <a:lnTo>
                  <a:pt x="193" y="306"/>
                </a:lnTo>
                <a:lnTo>
                  <a:pt x="193" y="308"/>
                </a:lnTo>
                <a:lnTo>
                  <a:pt x="188" y="308"/>
                </a:lnTo>
                <a:lnTo>
                  <a:pt x="186" y="308"/>
                </a:lnTo>
                <a:lnTo>
                  <a:pt x="180" y="308"/>
                </a:lnTo>
                <a:lnTo>
                  <a:pt x="178" y="306"/>
                </a:lnTo>
                <a:lnTo>
                  <a:pt x="175" y="306"/>
                </a:lnTo>
                <a:lnTo>
                  <a:pt x="173" y="306"/>
                </a:lnTo>
                <a:lnTo>
                  <a:pt x="170" y="306"/>
                </a:lnTo>
                <a:lnTo>
                  <a:pt x="167" y="306"/>
                </a:lnTo>
                <a:lnTo>
                  <a:pt x="165" y="306"/>
                </a:lnTo>
                <a:lnTo>
                  <a:pt x="162" y="306"/>
                </a:lnTo>
                <a:lnTo>
                  <a:pt x="162" y="308"/>
                </a:lnTo>
                <a:lnTo>
                  <a:pt x="159" y="308"/>
                </a:lnTo>
                <a:lnTo>
                  <a:pt x="154" y="308"/>
                </a:lnTo>
                <a:lnTo>
                  <a:pt x="149" y="308"/>
                </a:lnTo>
                <a:lnTo>
                  <a:pt x="146" y="303"/>
                </a:lnTo>
                <a:lnTo>
                  <a:pt x="144" y="303"/>
                </a:lnTo>
                <a:lnTo>
                  <a:pt x="141" y="306"/>
                </a:lnTo>
                <a:lnTo>
                  <a:pt x="141" y="308"/>
                </a:lnTo>
                <a:lnTo>
                  <a:pt x="139" y="308"/>
                </a:lnTo>
                <a:lnTo>
                  <a:pt x="139" y="306"/>
                </a:lnTo>
                <a:lnTo>
                  <a:pt x="141" y="306"/>
                </a:lnTo>
                <a:lnTo>
                  <a:pt x="141" y="303"/>
                </a:lnTo>
                <a:lnTo>
                  <a:pt x="144" y="303"/>
                </a:lnTo>
                <a:lnTo>
                  <a:pt x="141" y="303"/>
                </a:lnTo>
                <a:lnTo>
                  <a:pt x="141" y="301"/>
                </a:lnTo>
                <a:lnTo>
                  <a:pt x="141" y="298"/>
                </a:lnTo>
                <a:lnTo>
                  <a:pt x="139" y="298"/>
                </a:lnTo>
                <a:lnTo>
                  <a:pt x="139" y="301"/>
                </a:lnTo>
                <a:lnTo>
                  <a:pt x="136" y="301"/>
                </a:lnTo>
                <a:lnTo>
                  <a:pt x="139" y="301"/>
                </a:lnTo>
                <a:lnTo>
                  <a:pt x="136" y="303"/>
                </a:lnTo>
                <a:lnTo>
                  <a:pt x="136" y="301"/>
                </a:lnTo>
                <a:lnTo>
                  <a:pt x="139" y="298"/>
                </a:lnTo>
                <a:lnTo>
                  <a:pt x="141" y="295"/>
                </a:lnTo>
                <a:lnTo>
                  <a:pt x="141" y="293"/>
                </a:lnTo>
                <a:lnTo>
                  <a:pt x="139" y="293"/>
                </a:lnTo>
                <a:lnTo>
                  <a:pt x="139" y="290"/>
                </a:lnTo>
                <a:lnTo>
                  <a:pt x="136" y="290"/>
                </a:lnTo>
                <a:lnTo>
                  <a:pt x="128" y="293"/>
                </a:lnTo>
                <a:lnTo>
                  <a:pt x="115" y="295"/>
                </a:lnTo>
                <a:lnTo>
                  <a:pt x="110" y="295"/>
                </a:lnTo>
                <a:lnTo>
                  <a:pt x="107" y="295"/>
                </a:lnTo>
                <a:lnTo>
                  <a:pt x="107" y="290"/>
                </a:lnTo>
                <a:lnTo>
                  <a:pt x="115" y="288"/>
                </a:lnTo>
                <a:lnTo>
                  <a:pt x="128" y="285"/>
                </a:lnTo>
                <a:lnTo>
                  <a:pt x="133" y="285"/>
                </a:lnTo>
                <a:lnTo>
                  <a:pt x="136" y="285"/>
                </a:lnTo>
                <a:lnTo>
                  <a:pt x="136" y="282"/>
                </a:lnTo>
                <a:lnTo>
                  <a:pt x="133" y="285"/>
                </a:lnTo>
                <a:lnTo>
                  <a:pt x="133" y="282"/>
                </a:lnTo>
                <a:lnTo>
                  <a:pt x="133" y="280"/>
                </a:lnTo>
                <a:lnTo>
                  <a:pt x="136" y="280"/>
                </a:lnTo>
                <a:lnTo>
                  <a:pt x="133" y="282"/>
                </a:lnTo>
                <a:lnTo>
                  <a:pt x="136" y="282"/>
                </a:lnTo>
                <a:lnTo>
                  <a:pt x="136" y="280"/>
                </a:lnTo>
                <a:lnTo>
                  <a:pt x="136" y="282"/>
                </a:lnTo>
                <a:lnTo>
                  <a:pt x="139" y="282"/>
                </a:lnTo>
                <a:lnTo>
                  <a:pt x="136" y="277"/>
                </a:lnTo>
                <a:lnTo>
                  <a:pt x="136" y="274"/>
                </a:lnTo>
                <a:lnTo>
                  <a:pt x="136" y="269"/>
                </a:lnTo>
                <a:lnTo>
                  <a:pt x="133" y="269"/>
                </a:lnTo>
                <a:lnTo>
                  <a:pt x="131" y="269"/>
                </a:lnTo>
                <a:lnTo>
                  <a:pt x="128" y="269"/>
                </a:lnTo>
                <a:lnTo>
                  <a:pt x="120" y="272"/>
                </a:lnTo>
                <a:lnTo>
                  <a:pt x="120" y="269"/>
                </a:lnTo>
                <a:lnTo>
                  <a:pt x="128" y="269"/>
                </a:lnTo>
                <a:lnTo>
                  <a:pt x="133" y="267"/>
                </a:lnTo>
                <a:lnTo>
                  <a:pt x="133" y="264"/>
                </a:lnTo>
                <a:lnTo>
                  <a:pt x="133" y="261"/>
                </a:lnTo>
                <a:lnTo>
                  <a:pt x="131" y="261"/>
                </a:lnTo>
                <a:lnTo>
                  <a:pt x="128" y="261"/>
                </a:lnTo>
                <a:lnTo>
                  <a:pt x="126" y="261"/>
                </a:lnTo>
                <a:lnTo>
                  <a:pt x="115" y="264"/>
                </a:lnTo>
                <a:lnTo>
                  <a:pt x="115" y="261"/>
                </a:lnTo>
                <a:lnTo>
                  <a:pt x="118" y="261"/>
                </a:lnTo>
                <a:lnTo>
                  <a:pt x="120" y="261"/>
                </a:lnTo>
                <a:lnTo>
                  <a:pt x="123" y="261"/>
                </a:lnTo>
                <a:lnTo>
                  <a:pt x="128" y="259"/>
                </a:lnTo>
                <a:lnTo>
                  <a:pt x="133" y="259"/>
                </a:lnTo>
                <a:lnTo>
                  <a:pt x="131" y="251"/>
                </a:lnTo>
                <a:lnTo>
                  <a:pt x="128" y="251"/>
                </a:lnTo>
                <a:lnTo>
                  <a:pt x="115" y="254"/>
                </a:lnTo>
                <a:lnTo>
                  <a:pt x="110" y="256"/>
                </a:lnTo>
                <a:lnTo>
                  <a:pt x="110" y="254"/>
                </a:lnTo>
                <a:lnTo>
                  <a:pt x="115" y="251"/>
                </a:lnTo>
                <a:lnTo>
                  <a:pt x="120" y="251"/>
                </a:lnTo>
                <a:lnTo>
                  <a:pt x="123" y="251"/>
                </a:lnTo>
                <a:lnTo>
                  <a:pt x="126" y="248"/>
                </a:lnTo>
                <a:lnTo>
                  <a:pt x="128" y="248"/>
                </a:lnTo>
                <a:lnTo>
                  <a:pt x="128" y="246"/>
                </a:lnTo>
                <a:lnTo>
                  <a:pt x="126" y="246"/>
                </a:lnTo>
                <a:lnTo>
                  <a:pt x="128" y="246"/>
                </a:lnTo>
                <a:lnTo>
                  <a:pt x="128" y="243"/>
                </a:lnTo>
                <a:lnTo>
                  <a:pt x="128" y="241"/>
                </a:lnTo>
                <a:lnTo>
                  <a:pt x="128" y="235"/>
                </a:lnTo>
                <a:lnTo>
                  <a:pt x="126" y="235"/>
                </a:lnTo>
                <a:lnTo>
                  <a:pt x="123" y="235"/>
                </a:lnTo>
                <a:lnTo>
                  <a:pt x="120" y="235"/>
                </a:lnTo>
                <a:lnTo>
                  <a:pt x="120" y="238"/>
                </a:lnTo>
                <a:lnTo>
                  <a:pt x="118" y="238"/>
                </a:lnTo>
                <a:lnTo>
                  <a:pt x="120" y="235"/>
                </a:lnTo>
                <a:lnTo>
                  <a:pt x="118" y="235"/>
                </a:lnTo>
                <a:lnTo>
                  <a:pt x="112" y="235"/>
                </a:lnTo>
                <a:lnTo>
                  <a:pt x="110" y="235"/>
                </a:lnTo>
                <a:lnTo>
                  <a:pt x="110" y="238"/>
                </a:lnTo>
                <a:lnTo>
                  <a:pt x="102" y="238"/>
                </a:lnTo>
                <a:lnTo>
                  <a:pt x="94" y="238"/>
                </a:lnTo>
                <a:lnTo>
                  <a:pt x="94" y="241"/>
                </a:lnTo>
                <a:lnTo>
                  <a:pt x="92" y="241"/>
                </a:lnTo>
                <a:lnTo>
                  <a:pt x="89" y="241"/>
                </a:lnTo>
                <a:lnTo>
                  <a:pt x="86" y="241"/>
                </a:lnTo>
                <a:lnTo>
                  <a:pt x="81" y="241"/>
                </a:lnTo>
                <a:lnTo>
                  <a:pt x="79" y="241"/>
                </a:lnTo>
                <a:lnTo>
                  <a:pt x="73" y="241"/>
                </a:lnTo>
                <a:lnTo>
                  <a:pt x="71" y="241"/>
                </a:lnTo>
                <a:lnTo>
                  <a:pt x="65" y="243"/>
                </a:lnTo>
                <a:lnTo>
                  <a:pt x="60" y="246"/>
                </a:lnTo>
                <a:lnTo>
                  <a:pt x="58" y="248"/>
                </a:lnTo>
                <a:lnTo>
                  <a:pt x="55" y="248"/>
                </a:lnTo>
                <a:lnTo>
                  <a:pt x="55" y="251"/>
                </a:lnTo>
                <a:lnTo>
                  <a:pt x="55" y="254"/>
                </a:lnTo>
                <a:lnTo>
                  <a:pt x="52" y="254"/>
                </a:lnTo>
                <a:lnTo>
                  <a:pt x="52" y="256"/>
                </a:lnTo>
                <a:lnTo>
                  <a:pt x="47" y="256"/>
                </a:lnTo>
                <a:lnTo>
                  <a:pt x="42" y="256"/>
                </a:lnTo>
                <a:lnTo>
                  <a:pt x="39" y="256"/>
                </a:lnTo>
                <a:lnTo>
                  <a:pt x="32" y="256"/>
                </a:lnTo>
                <a:lnTo>
                  <a:pt x="29" y="256"/>
                </a:lnTo>
                <a:lnTo>
                  <a:pt x="26" y="254"/>
                </a:lnTo>
                <a:lnTo>
                  <a:pt x="24" y="254"/>
                </a:lnTo>
                <a:lnTo>
                  <a:pt x="21" y="251"/>
                </a:lnTo>
                <a:lnTo>
                  <a:pt x="21" y="248"/>
                </a:lnTo>
                <a:lnTo>
                  <a:pt x="21" y="243"/>
                </a:lnTo>
                <a:lnTo>
                  <a:pt x="21" y="241"/>
                </a:lnTo>
                <a:lnTo>
                  <a:pt x="21" y="238"/>
                </a:lnTo>
                <a:lnTo>
                  <a:pt x="21" y="235"/>
                </a:lnTo>
                <a:lnTo>
                  <a:pt x="21" y="233"/>
                </a:lnTo>
                <a:lnTo>
                  <a:pt x="21" y="230"/>
                </a:lnTo>
                <a:lnTo>
                  <a:pt x="21" y="227"/>
                </a:lnTo>
                <a:lnTo>
                  <a:pt x="21" y="225"/>
                </a:lnTo>
                <a:lnTo>
                  <a:pt x="21" y="222"/>
                </a:lnTo>
                <a:lnTo>
                  <a:pt x="24" y="220"/>
                </a:lnTo>
                <a:lnTo>
                  <a:pt x="24" y="217"/>
                </a:lnTo>
                <a:lnTo>
                  <a:pt x="24" y="214"/>
                </a:lnTo>
                <a:lnTo>
                  <a:pt x="24" y="212"/>
                </a:lnTo>
                <a:lnTo>
                  <a:pt x="26" y="212"/>
                </a:lnTo>
                <a:lnTo>
                  <a:pt x="32" y="212"/>
                </a:lnTo>
                <a:lnTo>
                  <a:pt x="45" y="212"/>
                </a:lnTo>
                <a:lnTo>
                  <a:pt x="47" y="207"/>
                </a:lnTo>
                <a:lnTo>
                  <a:pt x="52" y="201"/>
                </a:lnTo>
                <a:lnTo>
                  <a:pt x="55" y="199"/>
                </a:lnTo>
                <a:lnTo>
                  <a:pt x="68" y="180"/>
                </a:lnTo>
                <a:lnTo>
                  <a:pt x="68" y="173"/>
                </a:lnTo>
                <a:lnTo>
                  <a:pt x="68" y="170"/>
                </a:lnTo>
                <a:lnTo>
                  <a:pt x="68" y="141"/>
                </a:lnTo>
                <a:lnTo>
                  <a:pt x="68" y="136"/>
                </a:lnTo>
                <a:lnTo>
                  <a:pt x="68" y="133"/>
                </a:lnTo>
                <a:lnTo>
                  <a:pt x="68" y="120"/>
                </a:lnTo>
                <a:lnTo>
                  <a:pt x="68" y="102"/>
                </a:lnTo>
                <a:lnTo>
                  <a:pt x="68" y="99"/>
                </a:lnTo>
                <a:lnTo>
                  <a:pt x="65" y="97"/>
                </a:lnTo>
                <a:lnTo>
                  <a:pt x="65" y="94"/>
                </a:lnTo>
                <a:lnTo>
                  <a:pt x="63" y="89"/>
                </a:lnTo>
                <a:lnTo>
                  <a:pt x="60" y="89"/>
                </a:lnTo>
                <a:lnTo>
                  <a:pt x="45" y="89"/>
                </a:lnTo>
                <a:lnTo>
                  <a:pt x="42" y="89"/>
                </a:lnTo>
                <a:lnTo>
                  <a:pt x="26" y="89"/>
                </a:lnTo>
                <a:lnTo>
                  <a:pt x="26" y="66"/>
                </a:lnTo>
                <a:lnTo>
                  <a:pt x="26" y="60"/>
                </a:lnTo>
                <a:lnTo>
                  <a:pt x="26" y="52"/>
                </a:lnTo>
                <a:lnTo>
                  <a:pt x="24" y="47"/>
                </a:lnTo>
                <a:lnTo>
                  <a:pt x="19" y="39"/>
                </a:lnTo>
                <a:lnTo>
                  <a:pt x="16" y="37"/>
                </a:lnTo>
                <a:lnTo>
                  <a:pt x="13" y="37"/>
                </a:lnTo>
                <a:lnTo>
                  <a:pt x="5" y="47"/>
                </a:lnTo>
                <a:lnTo>
                  <a:pt x="0" y="45"/>
                </a:lnTo>
                <a:lnTo>
                  <a:pt x="5" y="39"/>
                </a:lnTo>
                <a:lnTo>
                  <a:pt x="5" y="37"/>
                </a:lnTo>
                <a:lnTo>
                  <a:pt x="11" y="34"/>
                </a:lnTo>
                <a:close/>
              </a:path>
            </a:pathLst>
          </a:custGeom>
          <a:gradFill flip="none" rotWithShape="1">
            <a:gsLst>
              <a:gs pos="0">
                <a:srgbClr val="94C600">
                  <a:shade val="30000"/>
                  <a:satMod val="115000"/>
                </a:srgbClr>
              </a:gs>
              <a:gs pos="50000">
                <a:srgbClr val="94C600">
                  <a:shade val="67500"/>
                  <a:satMod val="115000"/>
                </a:srgbClr>
              </a:gs>
              <a:gs pos="100000">
                <a:srgbClr val="94C600">
                  <a:shade val="100000"/>
                  <a:satMod val="115000"/>
                </a:srgbClr>
              </a:gs>
            </a:gsLst>
            <a:path path="circle">
              <a:fillToRect l="100000" b="100000"/>
            </a:path>
            <a:tileRect t="-100000" r="-100000"/>
          </a:gradFill>
          <a:ln w="4763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784497287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  <p:timing>
    <p:tnLst>
      <p:par>
        <p:cTn id="1" dur="indefinite" restart="never" nodeType="tmRoot"/>
      </p:par>
    </p:tnLst>
  </p:timing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8_Yuen Long">
    <p:bg>
      <p:bgRef idx="1001">
        <a:schemeClr val="bg2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" name="Freeform 5"/>
          <p:cNvSpPr>
            <a:spLocks noChangeAspect="1" noEditPoints="1"/>
          </p:cNvSpPr>
          <p:nvPr userDrawn="1"/>
        </p:nvSpPr>
        <p:spPr bwMode="auto">
          <a:xfrm>
            <a:off x="550630" y="332657"/>
            <a:ext cx="8042740" cy="6240369"/>
          </a:xfrm>
          <a:custGeom>
            <a:avLst/>
            <a:gdLst>
              <a:gd name="T0" fmla="*/ 1205 w 1480"/>
              <a:gd name="T1" fmla="*/ 60 h 1060"/>
              <a:gd name="T2" fmla="*/ 1215 w 1480"/>
              <a:gd name="T3" fmla="*/ 115 h 1060"/>
              <a:gd name="T4" fmla="*/ 1205 w 1480"/>
              <a:gd name="T5" fmla="*/ 164 h 1060"/>
              <a:gd name="T6" fmla="*/ 1203 w 1480"/>
              <a:gd name="T7" fmla="*/ 221 h 1060"/>
              <a:gd name="T8" fmla="*/ 1212 w 1480"/>
              <a:gd name="T9" fmla="*/ 286 h 1060"/>
              <a:gd name="T10" fmla="*/ 1192 w 1480"/>
              <a:gd name="T11" fmla="*/ 366 h 1060"/>
              <a:gd name="T12" fmla="*/ 1212 w 1480"/>
              <a:gd name="T13" fmla="*/ 459 h 1060"/>
              <a:gd name="T14" fmla="*/ 1335 w 1480"/>
              <a:gd name="T15" fmla="*/ 433 h 1060"/>
              <a:gd name="T16" fmla="*/ 1399 w 1480"/>
              <a:gd name="T17" fmla="*/ 436 h 1060"/>
              <a:gd name="T18" fmla="*/ 1477 w 1480"/>
              <a:gd name="T19" fmla="*/ 466 h 1060"/>
              <a:gd name="T20" fmla="*/ 1436 w 1480"/>
              <a:gd name="T21" fmla="*/ 528 h 1060"/>
              <a:gd name="T22" fmla="*/ 1392 w 1480"/>
              <a:gd name="T23" fmla="*/ 595 h 1060"/>
              <a:gd name="T24" fmla="*/ 1385 w 1480"/>
              <a:gd name="T25" fmla="*/ 698 h 1060"/>
              <a:gd name="T26" fmla="*/ 1429 w 1480"/>
              <a:gd name="T27" fmla="*/ 770 h 1060"/>
              <a:gd name="T28" fmla="*/ 1466 w 1480"/>
              <a:gd name="T29" fmla="*/ 830 h 1060"/>
              <a:gd name="T30" fmla="*/ 1452 w 1480"/>
              <a:gd name="T31" fmla="*/ 885 h 1060"/>
              <a:gd name="T32" fmla="*/ 1397 w 1480"/>
              <a:gd name="T33" fmla="*/ 903 h 1060"/>
              <a:gd name="T34" fmla="*/ 1330 w 1480"/>
              <a:gd name="T35" fmla="*/ 943 h 1060"/>
              <a:gd name="T36" fmla="*/ 1275 w 1480"/>
              <a:gd name="T37" fmla="*/ 933 h 1060"/>
              <a:gd name="T38" fmla="*/ 1224 w 1480"/>
              <a:gd name="T39" fmla="*/ 986 h 1060"/>
              <a:gd name="T40" fmla="*/ 1173 w 1480"/>
              <a:gd name="T41" fmla="*/ 975 h 1060"/>
              <a:gd name="T42" fmla="*/ 1109 w 1480"/>
              <a:gd name="T43" fmla="*/ 1012 h 1060"/>
              <a:gd name="T44" fmla="*/ 1074 w 1480"/>
              <a:gd name="T45" fmla="*/ 1042 h 1060"/>
              <a:gd name="T46" fmla="*/ 1028 w 1480"/>
              <a:gd name="T47" fmla="*/ 1053 h 1060"/>
              <a:gd name="T48" fmla="*/ 602 w 1480"/>
              <a:gd name="T49" fmla="*/ 873 h 1060"/>
              <a:gd name="T50" fmla="*/ 482 w 1480"/>
              <a:gd name="T51" fmla="*/ 784 h 1060"/>
              <a:gd name="T52" fmla="*/ 475 w 1480"/>
              <a:gd name="T53" fmla="*/ 744 h 1060"/>
              <a:gd name="T54" fmla="*/ 420 w 1480"/>
              <a:gd name="T55" fmla="*/ 749 h 1060"/>
              <a:gd name="T56" fmla="*/ 136 w 1480"/>
              <a:gd name="T57" fmla="*/ 747 h 1060"/>
              <a:gd name="T58" fmla="*/ 106 w 1480"/>
              <a:gd name="T59" fmla="*/ 804 h 1060"/>
              <a:gd name="T60" fmla="*/ 67 w 1480"/>
              <a:gd name="T61" fmla="*/ 800 h 1060"/>
              <a:gd name="T62" fmla="*/ 122 w 1480"/>
              <a:gd name="T63" fmla="*/ 724 h 1060"/>
              <a:gd name="T64" fmla="*/ 157 w 1480"/>
              <a:gd name="T65" fmla="*/ 650 h 1060"/>
              <a:gd name="T66" fmla="*/ 184 w 1480"/>
              <a:gd name="T67" fmla="*/ 604 h 1060"/>
              <a:gd name="T68" fmla="*/ 237 w 1480"/>
              <a:gd name="T69" fmla="*/ 583 h 1060"/>
              <a:gd name="T70" fmla="*/ 263 w 1480"/>
              <a:gd name="T71" fmla="*/ 565 h 1060"/>
              <a:gd name="T72" fmla="*/ 327 w 1480"/>
              <a:gd name="T73" fmla="*/ 544 h 1060"/>
              <a:gd name="T74" fmla="*/ 364 w 1480"/>
              <a:gd name="T75" fmla="*/ 507 h 1060"/>
              <a:gd name="T76" fmla="*/ 387 w 1480"/>
              <a:gd name="T77" fmla="*/ 445 h 1060"/>
              <a:gd name="T78" fmla="*/ 408 w 1480"/>
              <a:gd name="T79" fmla="*/ 417 h 1060"/>
              <a:gd name="T80" fmla="*/ 449 w 1480"/>
              <a:gd name="T81" fmla="*/ 383 h 1060"/>
              <a:gd name="T82" fmla="*/ 479 w 1480"/>
              <a:gd name="T83" fmla="*/ 343 h 1060"/>
              <a:gd name="T84" fmla="*/ 496 w 1480"/>
              <a:gd name="T85" fmla="*/ 297 h 1060"/>
              <a:gd name="T86" fmla="*/ 512 w 1480"/>
              <a:gd name="T87" fmla="*/ 284 h 1060"/>
              <a:gd name="T88" fmla="*/ 556 w 1480"/>
              <a:gd name="T89" fmla="*/ 281 h 1060"/>
              <a:gd name="T90" fmla="*/ 613 w 1480"/>
              <a:gd name="T91" fmla="*/ 295 h 1060"/>
              <a:gd name="T92" fmla="*/ 611 w 1480"/>
              <a:gd name="T93" fmla="*/ 314 h 1060"/>
              <a:gd name="T94" fmla="*/ 602 w 1480"/>
              <a:gd name="T95" fmla="*/ 380 h 1060"/>
              <a:gd name="T96" fmla="*/ 643 w 1480"/>
              <a:gd name="T97" fmla="*/ 380 h 1060"/>
              <a:gd name="T98" fmla="*/ 685 w 1480"/>
              <a:gd name="T99" fmla="*/ 357 h 1060"/>
              <a:gd name="T100" fmla="*/ 731 w 1480"/>
              <a:gd name="T101" fmla="*/ 323 h 1060"/>
              <a:gd name="T102" fmla="*/ 765 w 1480"/>
              <a:gd name="T103" fmla="*/ 339 h 1060"/>
              <a:gd name="T104" fmla="*/ 728 w 1480"/>
              <a:gd name="T105" fmla="*/ 304 h 1060"/>
              <a:gd name="T106" fmla="*/ 726 w 1480"/>
              <a:gd name="T107" fmla="*/ 274 h 1060"/>
              <a:gd name="T108" fmla="*/ 738 w 1480"/>
              <a:gd name="T109" fmla="*/ 235 h 1060"/>
              <a:gd name="T110" fmla="*/ 768 w 1480"/>
              <a:gd name="T111" fmla="*/ 205 h 1060"/>
              <a:gd name="T112" fmla="*/ 777 w 1480"/>
              <a:gd name="T113" fmla="*/ 187 h 1060"/>
              <a:gd name="T114" fmla="*/ 800 w 1480"/>
              <a:gd name="T115" fmla="*/ 178 h 1060"/>
              <a:gd name="T116" fmla="*/ 825 w 1480"/>
              <a:gd name="T117" fmla="*/ 159 h 1060"/>
              <a:gd name="T118" fmla="*/ 950 w 1480"/>
              <a:gd name="T119" fmla="*/ 143 h 1060"/>
              <a:gd name="T120" fmla="*/ 1090 w 1480"/>
              <a:gd name="T121" fmla="*/ 62 h 1060"/>
              <a:gd name="T122" fmla="*/ 1182 w 1480"/>
              <a:gd name="T123" fmla="*/ 19 h 10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480" h="1060">
                <a:moveTo>
                  <a:pt x="60" y="786"/>
                </a:moveTo>
                <a:lnTo>
                  <a:pt x="65" y="800"/>
                </a:lnTo>
                <a:lnTo>
                  <a:pt x="65" y="807"/>
                </a:lnTo>
                <a:lnTo>
                  <a:pt x="16" y="797"/>
                </a:lnTo>
                <a:lnTo>
                  <a:pt x="0" y="793"/>
                </a:lnTo>
                <a:lnTo>
                  <a:pt x="2" y="793"/>
                </a:lnTo>
                <a:lnTo>
                  <a:pt x="5" y="793"/>
                </a:lnTo>
                <a:lnTo>
                  <a:pt x="14" y="788"/>
                </a:lnTo>
                <a:lnTo>
                  <a:pt x="28" y="784"/>
                </a:lnTo>
                <a:lnTo>
                  <a:pt x="30" y="784"/>
                </a:lnTo>
                <a:lnTo>
                  <a:pt x="48" y="777"/>
                </a:lnTo>
                <a:lnTo>
                  <a:pt x="51" y="777"/>
                </a:lnTo>
                <a:lnTo>
                  <a:pt x="51" y="774"/>
                </a:lnTo>
                <a:lnTo>
                  <a:pt x="53" y="774"/>
                </a:lnTo>
                <a:lnTo>
                  <a:pt x="55" y="777"/>
                </a:lnTo>
                <a:lnTo>
                  <a:pt x="58" y="777"/>
                </a:lnTo>
                <a:lnTo>
                  <a:pt x="58" y="779"/>
                </a:lnTo>
                <a:lnTo>
                  <a:pt x="60" y="779"/>
                </a:lnTo>
                <a:lnTo>
                  <a:pt x="60" y="781"/>
                </a:lnTo>
                <a:lnTo>
                  <a:pt x="60" y="784"/>
                </a:lnTo>
                <a:lnTo>
                  <a:pt x="60" y="786"/>
                </a:lnTo>
                <a:close/>
                <a:moveTo>
                  <a:pt x="1208" y="32"/>
                </a:moveTo>
                <a:lnTo>
                  <a:pt x="1208" y="35"/>
                </a:lnTo>
                <a:lnTo>
                  <a:pt x="1208" y="37"/>
                </a:lnTo>
                <a:lnTo>
                  <a:pt x="1205" y="39"/>
                </a:lnTo>
                <a:lnTo>
                  <a:pt x="1205" y="42"/>
                </a:lnTo>
                <a:lnTo>
                  <a:pt x="1205" y="44"/>
                </a:lnTo>
                <a:lnTo>
                  <a:pt x="1205" y="46"/>
                </a:lnTo>
                <a:lnTo>
                  <a:pt x="1205" y="49"/>
                </a:lnTo>
                <a:lnTo>
                  <a:pt x="1205" y="51"/>
                </a:lnTo>
                <a:lnTo>
                  <a:pt x="1205" y="53"/>
                </a:lnTo>
                <a:lnTo>
                  <a:pt x="1205" y="55"/>
                </a:lnTo>
                <a:lnTo>
                  <a:pt x="1205" y="58"/>
                </a:lnTo>
                <a:lnTo>
                  <a:pt x="1205" y="60"/>
                </a:lnTo>
                <a:lnTo>
                  <a:pt x="1203" y="60"/>
                </a:lnTo>
                <a:lnTo>
                  <a:pt x="1203" y="62"/>
                </a:lnTo>
                <a:lnTo>
                  <a:pt x="1201" y="62"/>
                </a:lnTo>
                <a:lnTo>
                  <a:pt x="1201" y="65"/>
                </a:lnTo>
                <a:lnTo>
                  <a:pt x="1201" y="67"/>
                </a:lnTo>
                <a:lnTo>
                  <a:pt x="1203" y="67"/>
                </a:lnTo>
                <a:lnTo>
                  <a:pt x="1205" y="67"/>
                </a:lnTo>
                <a:lnTo>
                  <a:pt x="1205" y="69"/>
                </a:lnTo>
                <a:lnTo>
                  <a:pt x="1208" y="69"/>
                </a:lnTo>
                <a:lnTo>
                  <a:pt x="1208" y="72"/>
                </a:lnTo>
                <a:lnTo>
                  <a:pt x="1208" y="74"/>
                </a:lnTo>
                <a:lnTo>
                  <a:pt x="1208" y="76"/>
                </a:lnTo>
                <a:lnTo>
                  <a:pt x="1208" y="78"/>
                </a:lnTo>
                <a:lnTo>
                  <a:pt x="1208" y="81"/>
                </a:lnTo>
                <a:lnTo>
                  <a:pt x="1208" y="83"/>
                </a:lnTo>
                <a:lnTo>
                  <a:pt x="1208" y="85"/>
                </a:lnTo>
                <a:lnTo>
                  <a:pt x="1208" y="88"/>
                </a:lnTo>
                <a:lnTo>
                  <a:pt x="1210" y="90"/>
                </a:lnTo>
                <a:lnTo>
                  <a:pt x="1210" y="92"/>
                </a:lnTo>
                <a:lnTo>
                  <a:pt x="1212" y="95"/>
                </a:lnTo>
                <a:lnTo>
                  <a:pt x="1212" y="97"/>
                </a:lnTo>
                <a:lnTo>
                  <a:pt x="1215" y="97"/>
                </a:lnTo>
                <a:lnTo>
                  <a:pt x="1215" y="99"/>
                </a:lnTo>
                <a:lnTo>
                  <a:pt x="1217" y="99"/>
                </a:lnTo>
                <a:lnTo>
                  <a:pt x="1219" y="99"/>
                </a:lnTo>
                <a:lnTo>
                  <a:pt x="1219" y="102"/>
                </a:lnTo>
                <a:lnTo>
                  <a:pt x="1219" y="104"/>
                </a:lnTo>
                <a:lnTo>
                  <a:pt x="1219" y="106"/>
                </a:lnTo>
                <a:lnTo>
                  <a:pt x="1217" y="106"/>
                </a:lnTo>
                <a:lnTo>
                  <a:pt x="1217" y="108"/>
                </a:lnTo>
                <a:lnTo>
                  <a:pt x="1217" y="111"/>
                </a:lnTo>
                <a:lnTo>
                  <a:pt x="1215" y="111"/>
                </a:lnTo>
                <a:lnTo>
                  <a:pt x="1215" y="113"/>
                </a:lnTo>
                <a:lnTo>
                  <a:pt x="1215" y="115"/>
                </a:lnTo>
                <a:lnTo>
                  <a:pt x="1212" y="115"/>
                </a:lnTo>
                <a:lnTo>
                  <a:pt x="1210" y="115"/>
                </a:lnTo>
                <a:lnTo>
                  <a:pt x="1208" y="115"/>
                </a:lnTo>
                <a:lnTo>
                  <a:pt x="1208" y="118"/>
                </a:lnTo>
                <a:lnTo>
                  <a:pt x="1205" y="118"/>
                </a:lnTo>
                <a:lnTo>
                  <a:pt x="1203" y="118"/>
                </a:lnTo>
                <a:lnTo>
                  <a:pt x="1201" y="118"/>
                </a:lnTo>
                <a:lnTo>
                  <a:pt x="1199" y="118"/>
                </a:lnTo>
                <a:lnTo>
                  <a:pt x="1199" y="120"/>
                </a:lnTo>
                <a:lnTo>
                  <a:pt x="1199" y="122"/>
                </a:lnTo>
                <a:lnTo>
                  <a:pt x="1196" y="122"/>
                </a:lnTo>
                <a:lnTo>
                  <a:pt x="1196" y="125"/>
                </a:lnTo>
                <a:lnTo>
                  <a:pt x="1199" y="125"/>
                </a:lnTo>
                <a:lnTo>
                  <a:pt x="1199" y="127"/>
                </a:lnTo>
                <a:lnTo>
                  <a:pt x="1199" y="129"/>
                </a:lnTo>
                <a:lnTo>
                  <a:pt x="1201" y="129"/>
                </a:lnTo>
                <a:lnTo>
                  <a:pt x="1199" y="131"/>
                </a:lnTo>
                <a:lnTo>
                  <a:pt x="1199" y="138"/>
                </a:lnTo>
                <a:lnTo>
                  <a:pt x="1196" y="138"/>
                </a:lnTo>
                <a:lnTo>
                  <a:pt x="1196" y="141"/>
                </a:lnTo>
                <a:lnTo>
                  <a:pt x="1194" y="143"/>
                </a:lnTo>
                <a:lnTo>
                  <a:pt x="1194" y="145"/>
                </a:lnTo>
                <a:lnTo>
                  <a:pt x="1192" y="145"/>
                </a:lnTo>
                <a:lnTo>
                  <a:pt x="1192" y="148"/>
                </a:lnTo>
                <a:lnTo>
                  <a:pt x="1192" y="150"/>
                </a:lnTo>
                <a:lnTo>
                  <a:pt x="1192" y="152"/>
                </a:lnTo>
                <a:lnTo>
                  <a:pt x="1194" y="152"/>
                </a:lnTo>
                <a:lnTo>
                  <a:pt x="1199" y="152"/>
                </a:lnTo>
                <a:lnTo>
                  <a:pt x="1201" y="152"/>
                </a:lnTo>
                <a:lnTo>
                  <a:pt x="1201" y="155"/>
                </a:lnTo>
                <a:lnTo>
                  <a:pt x="1203" y="159"/>
                </a:lnTo>
                <a:lnTo>
                  <a:pt x="1203" y="161"/>
                </a:lnTo>
                <a:lnTo>
                  <a:pt x="1203" y="164"/>
                </a:lnTo>
                <a:lnTo>
                  <a:pt x="1205" y="164"/>
                </a:lnTo>
                <a:lnTo>
                  <a:pt x="1205" y="166"/>
                </a:lnTo>
                <a:lnTo>
                  <a:pt x="1205" y="168"/>
                </a:lnTo>
                <a:lnTo>
                  <a:pt x="1208" y="168"/>
                </a:lnTo>
                <a:lnTo>
                  <a:pt x="1208" y="171"/>
                </a:lnTo>
                <a:lnTo>
                  <a:pt x="1208" y="173"/>
                </a:lnTo>
                <a:lnTo>
                  <a:pt x="1208" y="175"/>
                </a:lnTo>
                <a:lnTo>
                  <a:pt x="1210" y="178"/>
                </a:lnTo>
                <a:lnTo>
                  <a:pt x="1208" y="178"/>
                </a:lnTo>
                <a:lnTo>
                  <a:pt x="1208" y="180"/>
                </a:lnTo>
                <a:lnTo>
                  <a:pt x="1205" y="182"/>
                </a:lnTo>
                <a:lnTo>
                  <a:pt x="1205" y="184"/>
                </a:lnTo>
                <a:lnTo>
                  <a:pt x="1205" y="187"/>
                </a:lnTo>
                <a:lnTo>
                  <a:pt x="1205" y="189"/>
                </a:lnTo>
                <a:lnTo>
                  <a:pt x="1203" y="189"/>
                </a:lnTo>
                <a:lnTo>
                  <a:pt x="1203" y="191"/>
                </a:lnTo>
                <a:lnTo>
                  <a:pt x="1203" y="194"/>
                </a:lnTo>
                <a:lnTo>
                  <a:pt x="1201" y="194"/>
                </a:lnTo>
                <a:lnTo>
                  <a:pt x="1199" y="198"/>
                </a:lnTo>
                <a:lnTo>
                  <a:pt x="1199" y="201"/>
                </a:lnTo>
                <a:lnTo>
                  <a:pt x="1199" y="203"/>
                </a:lnTo>
                <a:lnTo>
                  <a:pt x="1199" y="205"/>
                </a:lnTo>
                <a:lnTo>
                  <a:pt x="1199" y="208"/>
                </a:lnTo>
                <a:lnTo>
                  <a:pt x="1199" y="210"/>
                </a:lnTo>
                <a:lnTo>
                  <a:pt x="1196" y="210"/>
                </a:lnTo>
                <a:lnTo>
                  <a:pt x="1196" y="212"/>
                </a:lnTo>
                <a:lnTo>
                  <a:pt x="1194" y="212"/>
                </a:lnTo>
                <a:lnTo>
                  <a:pt x="1194" y="214"/>
                </a:lnTo>
                <a:lnTo>
                  <a:pt x="1194" y="217"/>
                </a:lnTo>
                <a:lnTo>
                  <a:pt x="1196" y="217"/>
                </a:lnTo>
                <a:lnTo>
                  <a:pt x="1199" y="217"/>
                </a:lnTo>
                <a:lnTo>
                  <a:pt x="1199" y="219"/>
                </a:lnTo>
                <a:lnTo>
                  <a:pt x="1201" y="219"/>
                </a:lnTo>
                <a:lnTo>
                  <a:pt x="1201" y="221"/>
                </a:lnTo>
                <a:lnTo>
                  <a:pt x="1203" y="221"/>
                </a:lnTo>
                <a:lnTo>
                  <a:pt x="1203" y="224"/>
                </a:lnTo>
                <a:lnTo>
                  <a:pt x="1203" y="226"/>
                </a:lnTo>
                <a:lnTo>
                  <a:pt x="1205" y="226"/>
                </a:lnTo>
                <a:lnTo>
                  <a:pt x="1208" y="226"/>
                </a:lnTo>
                <a:lnTo>
                  <a:pt x="1208" y="228"/>
                </a:lnTo>
                <a:lnTo>
                  <a:pt x="1208" y="231"/>
                </a:lnTo>
                <a:lnTo>
                  <a:pt x="1205" y="233"/>
                </a:lnTo>
                <a:lnTo>
                  <a:pt x="1208" y="233"/>
                </a:lnTo>
                <a:lnTo>
                  <a:pt x="1208" y="235"/>
                </a:lnTo>
                <a:lnTo>
                  <a:pt x="1210" y="235"/>
                </a:lnTo>
                <a:lnTo>
                  <a:pt x="1210" y="237"/>
                </a:lnTo>
                <a:lnTo>
                  <a:pt x="1210" y="240"/>
                </a:lnTo>
                <a:lnTo>
                  <a:pt x="1212" y="242"/>
                </a:lnTo>
                <a:lnTo>
                  <a:pt x="1215" y="242"/>
                </a:lnTo>
                <a:lnTo>
                  <a:pt x="1215" y="244"/>
                </a:lnTo>
                <a:lnTo>
                  <a:pt x="1215" y="247"/>
                </a:lnTo>
                <a:lnTo>
                  <a:pt x="1215" y="249"/>
                </a:lnTo>
                <a:lnTo>
                  <a:pt x="1217" y="249"/>
                </a:lnTo>
                <a:lnTo>
                  <a:pt x="1219" y="249"/>
                </a:lnTo>
                <a:lnTo>
                  <a:pt x="1219" y="251"/>
                </a:lnTo>
                <a:lnTo>
                  <a:pt x="1217" y="254"/>
                </a:lnTo>
                <a:lnTo>
                  <a:pt x="1215" y="256"/>
                </a:lnTo>
                <a:lnTo>
                  <a:pt x="1215" y="258"/>
                </a:lnTo>
                <a:lnTo>
                  <a:pt x="1215" y="261"/>
                </a:lnTo>
                <a:lnTo>
                  <a:pt x="1215" y="263"/>
                </a:lnTo>
                <a:lnTo>
                  <a:pt x="1215" y="265"/>
                </a:lnTo>
                <a:lnTo>
                  <a:pt x="1215" y="267"/>
                </a:lnTo>
                <a:lnTo>
                  <a:pt x="1215" y="272"/>
                </a:lnTo>
                <a:lnTo>
                  <a:pt x="1215" y="277"/>
                </a:lnTo>
                <a:lnTo>
                  <a:pt x="1215" y="279"/>
                </a:lnTo>
                <a:lnTo>
                  <a:pt x="1215" y="281"/>
                </a:lnTo>
                <a:lnTo>
                  <a:pt x="1212" y="281"/>
                </a:lnTo>
                <a:lnTo>
                  <a:pt x="1212" y="284"/>
                </a:lnTo>
                <a:lnTo>
                  <a:pt x="1212" y="286"/>
                </a:lnTo>
                <a:lnTo>
                  <a:pt x="1212" y="288"/>
                </a:lnTo>
                <a:lnTo>
                  <a:pt x="1212" y="290"/>
                </a:lnTo>
                <a:lnTo>
                  <a:pt x="1212" y="295"/>
                </a:lnTo>
                <a:lnTo>
                  <a:pt x="1212" y="297"/>
                </a:lnTo>
                <a:lnTo>
                  <a:pt x="1212" y="300"/>
                </a:lnTo>
                <a:lnTo>
                  <a:pt x="1212" y="302"/>
                </a:lnTo>
                <a:lnTo>
                  <a:pt x="1215" y="302"/>
                </a:lnTo>
                <a:lnTo>
                  <a:pt x="1215" y="304"/>
                </a:lnTo>
                <a:lnTo>
                  <a:pt x="1215" y="307"/>
                </a:lnTo>
                <a:lnTo>
                  <a:pt x="1212" y="307"/>
                </a:lnTo>
                <a:lnTo>
                  <a:pt x="1212" y="309"/>
                </a:lnTo>
                <a:lnTo>
                  <a:pt x="1210" y="309"/>
                </a:lnTo>
                <a:lnTo>
                  <a:pt x="1208" y="309"/>
                </a:lnTo>
                <a:lnTo>
                  <a:pt x="1208" y="311"/>
                </a:lnTo>
                <a:lnTo>
                  <a:pt x="1205" y="311"/>
                </a:lnTo>
                <a:lnTo>
                  <a:pt x="1203" y="314"/>
                </a:lnTo>
                <a:lnTo>
                  <a:pt x="1203" y="316"/>
                </a:lnTo>
                <a:lnTo>
                  <a:pt x="1201" y="320"/>
                </a:lnTo>
                <a:lnTo>
                  <a:pt x="1199" y="323"/>
                </a:lnTo>
                <a:lnTo>
                  <a:pt x="1199" y="325"/>
                </a:lnTo>
                <a:lnTo>
                  <a:pt x="1196" y="327"/>
                </a:lnTo>
                <a:lnTo>
                  <a:pt x="1194" y="330"/>
                </a:lnTo>
                <a:lnTo>
                  <a:pt x="1192" y="332"/>
                </a:lnTo>
                <a:lnTo>
                  <a:pt x="1192" y="334"/>
                </a:lnTo>
                <a:lnTo>
                  <a:pt x="1192" y="337"/>
                </a:lnTo>
                <a:lnTo>
                  <a:pt x="1192" y="339"/>
                </a:lnTo>
                <a:lnTo>
                  <a:pt x="1192" y="346"/>
                </a:lnTo>
                <a:lnTo>
                  <a:pt x="1192" y="350"/>
                </a:lnTo>
                <a:lnTo>
                  <a:pt x="1192" y="353"/>
                </a:lnTo>
                <a:lnTo>
                  <a:pt x="1192" y="355"/>
                </a:lnTo>
                <a:lnTo>
                  <a:pt x="1192" y="360"/>
                </a:lnTo>
                <a:lnTo>
                  <a:pt x="1192" y="362"/>
                </a:lnTo>
                <a:lnTo>
                  <a:pt x="1192" y="364"/>
                </a:lnTo>
                <a:lnTo>
                  <a:pt x="1192" y="366"/>
                </a:lnTo>
                <a:lnTo>
                  <a:pt x="1192" y="369"/>
                </a:lnTo>
                <a:lnTo>
                  <a:pt x="1194" y="369"/>
                </a:lnTo>
                <a:lnTo>
                  <a:pt x="1194" y="371"/>
                </a:lnTo>
                <a:lnTo>
                  <a:pt x="1192" y="373"/>
                </a:lnTo>
                <a:lnTo>
                  <a:pt x="1192" y="376"/>
                </a:lnTo>
                <a:lnTo>
                  <a:pt x="1192" y="378"/>
                </a:lnTo>
                <a:lnTo>
                  <a:pt x="1192" y="380"/>
                </a:lnTo>
                <a:lnTo>
                  <a:pt x="1192" y="385"/>
                </a:lnTo>
                <a:lnTo>
                  <a:pt x="1192" y="387"/>
                </a:lnTo>
                <a:lnTo>
                  <a:pt x="1194" y="390"/>
                </a:lnTo>
                <a:lnTo>
                  <a:pt x="1194" y="392"/>
                </a:lnTo>
                <a:lnTo>
                  <a:pt x="1192" y="394"/>
                </a:lnTo>
                <a:lnTo>
                  <a:pt x="1192" y="396"/>
                </a:lnTo>
                <a:lnTo>
                  <a:pt x="1194" y="401"/>
                </a:lnTo>
                <a:lnTo>
                  <a:pt x="1194" y="415"/>
                </a:lnTo>
                <a:lnTo>
                  <a:pt x="1194" y="422"/>
                </a:lnTo>
                <a:lnTo>
                  <a:pt x="1196" y="424"/>
                </a:lnTo>
                <a:lnTo>
                  <a:pt x="1196" y="431"/>
                </a:lnTo>
                <a:lnTo>
                  <a:pt x="1196" y="438"/>
                </a:lnTo>
                <a:lnTo>
                  <a:pt x="1196" y="440"/>
                </a:lnTo>
                <a:lnTo>
                  <a:pt x="1196" y="445"/>
                </a:lnTo>
                <a:lnTo>
                  <a:pt x="1194" y="449"/>
                </a:lnTo>
                <a:lnTo>
                  <a:pt x="1189" y="456"/>
                </a:lnTo>
                <a:lnTo>
                  <a:pt x="1189" y="459"/>
                </a:lnTo>
                <a:lnTo>
                  <a:pt x="1189" y="461"/>
                </a:lnTo>
                <a:lnTo>
                  <a:pt x="1192" y="459"/>
                </a:lnTo>
                <a:lnTo>
                  <a:pt x="1194" y="459"/>
                </a:lnTo>
                <a:lnTo>
                  <a:pt x="1196" y="456"/>
                </a:lnTo>
                <a:lnTo>
                  <a:pt x="1201" y="459"/>
                </a:lnTo>
                <a:lnTo>
                  <a:pt x="1203" y="459"/>
                </a:lnTo>
                <a:lnTo>
                  <a:pt x="1203" y="461"/>
                </a:lnTo>
                <a:lnTo>
                  <a:pt x="1205" y="461"/>
                </a:lnTo>
                <a:lnTo>
                  <a:pt x="1210" y="459"/>
                </a:lnTo>
                <a:lnTo>
                  <a:pt x="1212" y="459"/>
                </a:lnTo>
                <a:lnTo>
                  <a:pt x="1215" y="459"/>
                </a:lnTo>
                <a:lnTo>
                  <a:pt x="1217" y="459"/>
                </a:lnTo>
                <a:lnTo>
                  <a:pt x="1217" y="456"/>
                </a:lnTo>
                <a:lnTo>
                  <a:pt x="1219" y="456"/>
                </a:lnTo>
                <a:lnTo>
                  <a:pt x="1224" y="456"/>
                </a:lnTo>
                <a:lnTo>
                  <a:pt x="1226" y="454"/>
                </a:lnTo>
                <a:lnTo>
                  <a:pt x="1228" y="452"/>
                </a:lnTo>
                <a:lnTo>
                  <a:pt x="1231" y="452"/>
                </a:lnTo>
                <a:lnTo>
                  <a:pt x="1233" y="454"/>
                </a:lnTo>
                <a:lnTo>
                  <a:pt x="1235" y="454"/>
                </a:lnTo>
                <a:lnTo>
                  <a:pt x="1242" y="454"/>
                </a:lnTo>
                <a:lnTo>
                  <a:pt x="1249" y="452"/>
                </a:lnTo>
                <a:lnTo>
                  <a:pt x="1252" y="452"/>
                </a:lnTo>
                <a:lnTo>
                  <a:pt x="1258" y="449"/>
                </a:lnTo>
                <a:lnTo>
                  <a:pt x="1263" y="447"/>
                </a:lnTo>
                <a:lnTo>
                  <a:pt x="1268" y="447"/>
                </a:lnTo>
                <a:lnTo>
                  <a:pt x="1270" y="447"/>
                </a:lnTo>
                <a:lnTo>
                  <a:pt x="1272" y="447"/>
                </a:lnTo>
                <a:lnTo>
                  <a:pt x="1277" y="445"/>
                </a:lnTo>
                <a:lnTo>
                  <a:pt x="1277" y="443"/>
                </a:lnTo>
                <a:lnTo>
                  <a:pt x="1281" y="440"/>
                </a:lnTo>
                <a:lnTo>
                  <a:pt x="1284" y="438"/>
                </a:lnTo>
                <a:lnTo>
                  <a:pt x="1286" y="438"/>
                </a:lnTo>
                <a:lnTo>
                  <a:pt x="1288" y="433"/>
                </a:lnTo>
                <a:lnTo>
                  <a:pt x="1291" y="433"/>
                </a:lnTo>
                <a:lnTo>
                  <a:pt x="1293" y="433"/>
                </a:lnTo>
                <a:lnTo>
                  <a:pt x="1295" y="431"/>
                </a:lnTo>
                <a:lnTo>
                  <a:pt x="1300" y="429"/>
                </a:lnTo>
                <a:lnTo>
                  <a:pt x="1302" y="429"/>
                </a:lnTo>
                <a:lnTo>
                  <a:pt x="1302" y="426"/>
                </a:lnTo>
                <a:lnTo>
                  <a:pt x="1307" y="429"/>
                </a:lnTo>
                <a:lnTo>
                  <a:pt x="1314" y="429"/>
                </a:lnTo>
                <a:lnTo>
                  <a:pt x="1328" y="431"/>
                </a:lnTo>
                <a:lnTo>
                  <a:pt x="1335" y="433"/>
                </a:lnTo>
                <a:lnTo>
                  <a:pt x="1337" y="433"/>
                </a:lnTo>
                <a:lnTo>
                  <a:pt x="1339" y="433"/>
                </a:lnTo>
                <a:lnTo>
                  <a:pt x="1341" y="429"/>
                </a:lnTo>
                <a:lnTo>
                  <a:pt x="1341" y="426"/>
                </a:lnTo>
                <a:lnTo>
                  <a:pt x="1344" y="424"/>
                </a:lnTo>
                <a:lnTo>
                  <a:pt x="1346" y="424"/>
                </a:lnTo>
                <a:lnTo>
                  <a:pt x="1348" y="424"/>
                </a:lnTo>
                <a:lnTo>
                  <a:pt x="1351" y="422"/>
                </a:lnTo>
                <a:lnTo>
                  <a:pt x="1353" y="422"/>
                </a:lnTo>
                <a:lnTo>
                  <a:pt x="1355" y="422"/>
                </a:lnTo>
                <a:lnTo>
                  <a:pt x="1358" y="422"/>
                </a:lnTo>
                <a:lnTo>
                  <a:pt x="1360" y="422"/>
                </a:lnTo>
                <a:lnTo>
                  <a:pt x="1360" y="419"/>
                </a:lnTo>
                <a:lnTo>
                  <a:pt x="1362" y="417"/>
                </a:lnTo>
                <a:lnTo>
                  <a:pt x="1364" y="417"/>
                </a:lnTo>
                <a:lnTo>
                  <a:pt x="1367" y="417"/>
                </a:lnTo>
                <a:lnTo>
                  <a:pt x="1369" y="417"/>
                </a:lnTo>
                <a:lnTo>
                  <a:pt x="1371" y="417"/>
                </a:lnTo>
                <a:lnTo>
                  <a:pt x="1374" y="417"/>
                </a:lnTo>
                <a:lnTo>
                  <a:pt x="1376" y="419"/>
                </a:lnTo>
                <a:lnTo>
                  <a:pt x="1378" y="419"/>
                </a:lnTo>
                <a:lnTo>
                  <a:pt x="1381" y="417"/>
                </a:lnTo>
                <a:lnTo>
                  <a:pt x="1383" y="415"/>
                </a:lnTo>
                <a:lnTo>
                  <a:pt x="1383" y="417"/>
                </a:lnTo>
                <a:lnTo>
                  <a:pt x="1385" y="419"/>
                </a:lnTo>
                <a:lnTo>
                  <a:pt x="1388" y="422"/>
                </a:lnTo>
                <a:lnTo>
                  <a:pt x="1390" y="422"/>
                </a:lnTo>
                <a:lnTo>
                  <a:pt x="1392" y="426"/>
                </a:lnTo>
                <a:lnTo>
                  <a:pt x="1392" y="429"/>
                </a:lnTo>
                <a:lnTo>
                  <a:pt x="1392" y="431"/>
                </a:lnTo>
                <a:lnTo>
                  <a:pt x="1394" y="431"/>
                </a:lnTo>
                <a:lnTo>
                  <a:pt x="1397" y="433"/>
                </a:lnTo>
                <a:lnTo>
                  <a:pt x="1399" y="433"/>
                </a:lnTo>
                <a:lnTo>
                  <a:pt x="1399" y="436"/>
                </a:lnTo>
                <a:lnTo>
                  <a:pt x="1401" y="436"/>
                </a:lnTo>
                <a:lnTo>
                  <a:pt x="1411" y="443"/>
                </a:lnTo>
                <a:lnTo>
                  <a:pt x="1415" y="443"/>
                </a:lnTo>
                <a:lnTo>
                  <a:pt x="1417" y="445"/>
                </a:lnTo>
                <a:lnTo>
                  <a:pt x="1422" y="445"/>
                </a:lnTo>
                <a:lnTo>
                  <a:pt x="1424" y="447"/>
                </a:lnTo>
                <a:lnTo>
                  <a:pt x="1424" y="449"/>
                </a:lnTo>
                <a:lnTo>
                  <a:pt x="1424" y="452"/>
                </a:lnTo>
                <a:lnTo>
                  <a:pt x="1427" y="454"/>
                </a:lnTo>
                <a:lnTo>
                  <a:pt x="1427" y="456"/>
                </a:lnTo>
                <a:lnTo>
                  <a:pt x="1429" y="459"/>
                </a:lnTo>
                <a:lnTo>
                  <a:pt x="1431" y="461"/>
                </a:lnTo>
                <a:lnTo>
                  <a:pt x="1434" y="461"/>
                </a:lnTo>
                <a:lnTo>
                  <a:pt x="1438" y="461"/>
                </a:lnTo>
                <a:lnTo>
                  <a:pt x="1441" y="461"/>
                </a:lnTo>
                <a:lnTo>
                  <a:pt x="1443" y="461"/>
                </a:lnTo>
                <a:lnTo>
                  <a:pt x="1445" y="461"/>
                </a:lnTo>
                <a:lnTo>
                  <a:pt x="1447" y="459"/>
                </a:lnTo>
                <a:lnTo>
                  <a:pt x="1447" y="456"/>
                </a:lnTo>
                <a:lnTo>
                  <a:pt x="1450" y="459"/>
                </a:lnTo>
                <a:lnTo>
                  <a:pt x="1452" y="459"/>
                </a:lnTo>
                <a:lnTo>
                  <a:pt x="1454" y="461"/>
                </a:lnTo>
                <a:lnTo>
                  <a:pt x="1457" y="459"/>
                </a:lnTo>
                <a:lnTo>
                  <a:pt x="1459" y="459"/>
                </a:lnTo>
                <a:lnTo>
                  <a:pt x="1459" y="461"/>
                </a:lnTo>
                <a:lnTo>
                  <a:pt x="1461" y="461"/>
                </a:lnTo>
                <a:lnTo>
                  <a:pt x="1464" y="461"/>
                </a:lnTo>
                <a:lnTo>
                  <a:pt x="1466" y="461"/>
                </a:lnTo>
                <a:lnTo>
                  <a:pt x="1470" y="459"/>
                </a:lnTo>
                <a:lnTo>
                  <a:pt x="1480" y="456"/>
                </a:lnTo>
                <a:lnTo>
                  <a:pt x="1477" y="459"/>
                </a:lnTo>
                <a:lnTo>
                  <a:pt x="1477" y="461"/>
                </a:lnTo>
                <a:lnTo>
                  <a:pt x="1477" y="463"/>
                </a:lnTo>
                <a:lnTo>
                  <a:pt x="1477" y="466"/>
                </a:lnTo>
                <a:lnTo>
                  <a:pt x="1475" y="468"/>
                </a:lnTo>
                <a:lnTo>
                  <a:pt x="1477" y="468"/>
                </a:lnTo>
                <a:lnTo>
                  <a:pt x="1477" y="470"/>
                </a:lnTo>
                <a:lnTo>
                  <a:pt x="1475" y="472"/>
                </a:lnTo>
                <a:lnTo>
                  <a:pt x="1475" y="475"/>
                </a:lnTo>
                <a:lnTo>
                  <a:pt x="1473" y="475"/>
                </a:lnTo>
                <a:lnTo>
                  <a:pt x="1473" y="477"/>
                </a:lnTo>
                <a:lnTo>
                  <a:pt x="1470" y="477"/>
                </a:lnTo>
                <a:lnTo>
                  <a:pt x="1468" y="477"/>
                </a:lnTo>
                <a:lnTo>
                  <a:pt x="1461" y="477"/>
                </a:lnTo>
                <a:lnTo>
                  <a:pt x="1459" y="477"/>
                </a:lnTo>
                <a:lnTo>
                  <a:pt x="1457" y="479"/>
                </a:lnTo>
                <a:lnTo>
                  <a:pt x="1457" y="482"/>
                </a:lnTo>
                <a:lnTo>
                  <a:pt x="1457" y="484"/>
                </a:lnTo>
                <a:lnTo>
                  <a:pt x="1457" y="486"/>
                </a:lnTo>
                <a:lnTo>
                  <a:pt x="1457" y="489"/>
                </a:lnTo>
                <a:lnTo>
                  <a:pt x="1454" y="491"/>
                </a:lnTo>
                <a:lnTo>
                  <a:pt x="1452" y="493"/>
                </a:lnTo>
                <a:lnTo>
                  <a:pt x="1450" y="496"/>
                </a:lnTo>
                <a:lnTo>
                  <a:pt x="1450" y="498"/>
                </a:lnTo>
                <a:lnTo>
                  <a:pt x="1452" y="500"/>
                </a:lnTo>
                <a:lnTo>
                  <a:pt x="1452" y="502"/>
                </a:lnTo>
                <a:lnTo>
                  <a:pt x="1452" y="505"/>
                </a:lnTo>
                <a:lnTo>
                  <a:pt x="1450" y="507"/>
                </a:lnTo>
                <a:lnTo>
                  <a:pt x="1450" y="509"/>
                </a:lnTo>
                <a:lnTo>
                  <a:pt x="1450" y="512"/>
                </a:lnTo>
                <a:lnTo>
                  <a:pt x="1450" y="514"/>
                </a:lnTo>
                <a:lnTo>
                  <a:pt x="1447" y="516"/>
                </a:lnTo>
                <a:lnTo>
                  <a:pt x="1445" y="516"/>
                </a:lnTo>
                <a:lnTo>
                  <a:pt x="1443" y="519"/>
                </a:lnTo>
                <a:lnTo>
                  <a:pt x="1441" y="523"/>
                </a:lnTo>
                <a:lnTo>
                  <a:pt x="1438" y="523"/>
                </a:lnTo>
                <a:lnTo>
                  <a:pt x="1438" y="525"/>
                </a:lnTo>
                <a:lnTo>
                  <a:pt x="1436" y="528"/>
                </a:lnTo>
                <a:lnTo>
                  <a:pt x="1436" y="530"/>
                </a:lnTo>
                <a:lnTo>
                  <a:pt x="1436" y="532"/>
                </a:lnTo>
                <a:lnTo>
                  <a:pt x="1436" y="537"/>
                </a:lnTo>
                <a:lnTo>
                  <a:pt x="1434" y="539"/>
                </a:lnTo>
                <a:lnTo>
                  <a:pt x="1434" y="542"/>
                </a:lnTo>
                <a:lnTo>
                  <a:pt x="1434" y="544"/>
                </a:lnTo>
                <a:lnTo>
                  <a:pt x="1431" y="544"/>
                </a:lnTo>
                <a:lnTo>
                  <a:pt x="1429" y="546"/>
                </a:lnTo>
                <a:lnTo>
                  <a:pt x="1427" y="546"/>
                </a:lnTo>
                <a:lnTo>
                  <a:pt x="1424" y="549"/>
                </a:lnTo>
                <a:lnTo>
                  <a:pt x="1420" y="553"/>
                </a:lnTo>
                <a:lnTo>
                  <a:pt x="1417" y="555"/>
                </a:lnTo>
                <a:lnTo>
                  <a:pt x="1417" y="558"/>
                </a:lnTo>
                <a:lnTo>
                  <a:pt x="1415" y="560"/>
                </a:lnTo>
                <a:lnTo>
                  <a:pt x="1413" y="562"/>
                </a:lnTo>
                <a:lnTo>
                  <a:pt x="1411" y="565"/>
                </a:lnTo>
                <a:lnTo>
                  <a:pt x="1408" y="565"/>
                </a:lnTo>
                <a:lnTo>
                  <a:pt x="1408" y="567"/>
                </a:lnTo>
                <a:lnTo>
                  <a:pt x="1408" y="569"/>
                </a:lnTo>
                <a:lnTo>
                  <a:pt x="1408" y="572"/>
                </a:lnTo>
                <a:lnTo>
                  <a:pt x="1408" y="574"/>
                </a:lnTo>
                <a:lnTo>
                  <a:pt x="1406" y="576"/>
                </a:lnTo>
                <a:lnTo>
                  <a:pt x="1406" y="578"/>
                </a:lnTo>
                <a:lnTo>
                  <a:pt x="1406" y="581"/>
                </a:lnTo>
                <a:lnTo>
                  <a:pt x="1404" y="581"/>
                </a:lnTo>
                <a:lnTo>
                  <a:pt x="1404" y="583"/>
                </a:lnTo>
                <a:lnTo>
                  <a:pt x="1401" y="583"/>
                </a:lnTo>
                <a:lnTo>
                  <a:pt x="1401" y="585"/>
                </a:lnTo>
                <a:lnTo>
                  <a:pt x="1399" y="588"/>
                </a:lnTo>
                <a:lnTo>
                  <a:pt x="1397" y="590"/>
                </a:lnTo>
                <a:lnTo>
                  <a:pt x="1394" y="590"/>
                </a:lnTo>
                <a:lnTo>
                  <a:pt x="1394" y="592"/>
                </a:lnTo>
                <a:lnTo>
                  <a:pt x="1392" y="592"/>
                </a:lnTo>
                <a:lnTo>
                  <a:pt x="1392" y="595"/>
                </a:lnTo>
                <a:lnTo>
                  <a:pt x="1390" y="595"/>
                </a:lnTo>
                <a:lnTo>
                  <a:pt x="1385" y="599"/>
                </a:lnTo>
                <a:lnTo>
                  <a:pt x="1385" y="602"/>
                </a:lnTo>
                <a:lnTo>
                  <a:pt x="1383" y="602"/>
                </a:lnTo>
                <a:lnTo>
                  <a:pt x="1381" y="606"/>
                </a:lnTo>
                <a:lnTo>
                  <a:pt x="1374" y="618"/>
                </a:lnTo>
                <a:lnTo>
                  <a:pt x="1371" y="622"/>
                </a:lnTo>
                <a:lnTo>
                  <a:pt x="1369" y="622"/>
                </a:lnTo>
                <a:lnTo>
                  <a:pt x="1369" y="625"/>
                </a:lnTo>
                <a:lnTo>
                  <a:pt x="1360" y="638"/>
                </a:lnTo>
                <a:lnTo>
                  <a:pt x="1360" y="641"/>
                </a:lnTo>
                <a:lnTo>
                  <a:pt x="1362" y="643"/>
                </a:lnTo>
                <a:lnTo>
                  <a:pt x="1362" y="645"/>
                </a:lnTo>
                <a:lnTo>
                  <a:pt x="1364" y="648"/>
                </a:lnTo>
                <a:lnTo>
                  <a:pt x="1367" y="652"/>
                </a:lnTo>
                <a:lnTo>
                  <a:pt x="1367" y="655"/>
                </a:lnTo>
                <a:lnTo>
                  <a:pt x="1364" y="655"/>
                </a:lnTo>
                <a:lnTo>
                  <a:pt x="1364" y="657"/>
                </a:lnTo>
                <a:lnTo>
                  <a:pt x="1364" y="659"/>
                </a:lnTo>
                <a:lnTo>
                  <a:pt x="1364" y="661"/>
                </a:lnTo>
                <a:lnTo>
                  <a:pt x="1369" y="666"/>
                </a:lnTo>
                <a:lnTo>
                  <a:pt x="1374" y="673"/>
                </a:lnTo>
                <a:lnTo>
                  <a:pt x="1374" y="675"/>
                </a:lnTo>
                <a:lnTo>
                  <a:pt x="1376" y="678"/>
                </a:lnTo>
                <a:lnTo>
                  <a:pt x="1376" y="680"/>
                </a:lnTo>
                <a:lnTo>
                  <a:pt x="1376" y="682"/>
                </a:lnTo>
                <a:lnTo>
                  <a:pt x="1376" y="684"/>
                </a:lnTo>
                <a:lnTo>
                  <a:pt x="1378" y="684"/>
                </a:lnTo>
                <a:lnTo>
                  <a:pt x="1381" y="689"/>
                </a:lnTo>
                <a:lnTo>
                  <a:pt x="1381" y="691"/>
                </a:lnTo>
                <a:lnTo>
                  <a:pt x="1383" y="691"/>
                </a:lnTo>
                <a:lnTo>
                  <a:pt x="1383" y="696"/>
                </a:lnTo>
                <a:lnTo>
                  <a:pt x="1383" y="698"/>
                </a:lnTo>
                <a:lnTo>
                  <a:pt x="1385" y="698"/>
                </a:lnTo>
                <a:lnTo>
                  <a:pt x="1388" y="701"/>
                </a:lnTo>
                <a:lnTo>
                  <a:pt x="1390" y="705"/>
                </a:lnTo>
                <a:lnTo>
                  <a:pt x="1392" y="710"/>
                </a:lnTo>
                <a:lnTo>
                  <a:pt x="1392" y="721"/>
                </a:lnTo>
                <a:lnTo>
                  <a:pt x="1394" y="721"/>
                </a:lnTo>
                <a:lnTo>
                  <a:pt x="1392" y="721"/>
                </a:lnTo>
                <a:lnTo>
                  <a:pt x="1392" y="731"/>
                </a:lnTo>
                <a:lnTo>
                  <a:pt x="1392" y="733"/>
                </a:lnTo>
                <a:lnTo>
                  <a:pt x="1392" y="735"/>
                </a:lnTo>
                <a:lnTo>
                  <a:pt x="1394" y="737"/>
                </a:lnTo>
                <a:lnTo>
                  <a:pt x="1397" y="742"/>
                </a:lnTo>
                <a:lnTo>
                  <a:pt x="1399" y="747"/>
                </a:lnTo>
                <a:lnTo>
                  <a:pt x="1401" y="751"/>
                </a:lnTo>
                <a:lnTo>
                  <a:pt x="1404" y="751"/>
                </a:lnTo>
                <a:lnTo>
                  <a:pt x="1404" y="754"/>
                </a:lnTo>
                <a:lnTo>
                  <a:pt x="1404" y="756"/>
                </a:lnTo>
                <a:lnTo>
                  <a:pt x="1406" y="756"/>
                </a:lnTo>
                <a:lnTo>
                  <a:pt x="1406" y="758"/>
                </a:lnTo>
                <a:lnTo>
                  <a:pt x="1406" y="760"/>
                </a:lnTo>
                <a:lnTo>
                  <a:pt x="1408" y="760"/>
                </a:lnTo>
                <a:lnTo>
                  <a:pt x="1408" y="763"/>
                </a:lnTo>
                <a:lnTo>
                  <a:pt x="1411" y="763"/>
                </a:lnTo>
                <a:lnTo>
                  <a:pt x="1413" y="763"/>
                </a:lnTo>
                <a:lnTo>
                  <a:pt x="1415" y="763"/>
                </a:lnTo>
                <a:lnTo>
                  <a:pt x="1415" y="760"/>
                </a:lnTo>
                <a:lnTo>
                  <a:pt x="1415" y="763"/>
                </a:lnTo>
                <a:lnTo>
                  <a:pt x="1417" y="763"/>
                </a:lnTo>
                <a:lnTo>
                  <a:pt x="1417" y="765"/>
                </a:lnTo>
                <a:lnTo>
                  <a:pt x="1420" y="765"/>
                </a:lnTo>
                <a:lnTo>
                  <a:pt x="1422" y="767"/>
                </a:lnTo>
                <a:lnTo>
                  <a:pt x="1424" y="767"/>
                </a:lnTo>
                <a:lnTo>
                  <a:pt x="1427" y="767"/>
                </a:lnTo>
                <a:lnTo>
                  <a:pt x="1429" y="767"/>
                </a:lnTo>
                <a:lnTo>
                  <a:pt x="1429" y="770"/>
                </a:lnTo>
                <a:lnTo>
                  <a:pt x="1429" y="772"/>
                </a:lnTo>
                <a:lnTo>
                  <a:pt x="1429" y="777"/>
                </a:lnTo>
                <a:lnTo>
                  <a:pt x="1431" y="779"/>
                </a:lnTo>
                <a:lnTo>
                  <a:pt x="1431" y="781"/>
                </a:lnTo>
                <a:lnTo>
                  <a:pt x="1429" y="781"/>
                </a:lnTo>
                <a:lnTo>
                  <a:pt x="1429" y="784"/>
                </a:lnTo>
                <a:lnTo>
                  <a:pt x="1429" y="786"/>
                </a:lnTo>
                <a:lnTo>
                  <a:pt x="1431" y="786"/>
                </a:lnTo>
                <a:lnTo>
                  <a:pt x="1431" y="788"/>
                </a:lnTo>
                <a:lnTo>
                  <a:pt x="1434" y="788"/>
                </a:lnTo>
                <a:lnTo>
                  <a:pt x="1434" y="790"/>
                </a:lnTo>
                <a:lnTo>
                  <a:pt x="1434" y="793"/>
                </a:lnTo>
                <a:lnTo>
                  <a:pt x="1436" y="793"/>
                </a:lnTo>
                <a:lnTo>
                  <a:pt x="1436" y="795"/>
                </a:lnTo>
                <a:lnTo>
                  <a:pt x="1436" y="797"/>
                </a:lnTo>
                <a:lnTo>
                  <a:pt x="1438" y="797"/>
                </a:lnTo>
                <a:lnTo>
                  <a:pt x="1438" y="800"/>
                </a:lnTo>
                <a:lnTo>
                  <a:pt x="1441" y="800"/>
                </a:lnTo>
                <a:lnTo>
                  <a:pt x="1441" y="802"/>
                </a:lnTo>
                <a:lnTo>
                  <a:pt x="1443" y="802"/>
                </a:lnTo>
                <a:lnTo>
                  <a:pt x="1443" y="804"/>
                </a:lnTo>
                <a:lnTo>
                  <a:pt x="1445" y="804"/>
                </a:lnTo>
                <a:lnTo>
                  <a:pt x="1450" y="804"/>
                </a:lnTo>
                <a:lnTo>
                  <a:pt x="1452" y="807"/>
                </a:lnTo>
                <a:lnTo>
                  <a:pt x="1454" y="809"/>
                </a:lnTo>
                <a:lnTo>
                  <a:pt x="1454" y="811"/>
                </a:lnTo>
                <a:lnTo>
                  <a:pt x="1454" y="813"/>
                </a:lnTo>
                <a:lnTo>
                  <a:pt x="1457" y="816"/>
                </a:lnTo>
                <a:lnTo>
                  <a:pt x="1457" y="818"/>
                </a:lnTo>
                <a:lnTo>
                  <a:pt x="1459" y="818"/>
                </a:lnTo>
                <a:lnTo>
                  <a:pt x="1459" y="820"/>
                </a:lnTo>
                <a:lnTo>
                  <a:pt x="1459" y="823"/>
                </a:lnTo>
                <a:lnTo>
                  <a:pt x="1466" y="827"/>
                </a:lnTo>
                <a:lnTo>
                  <a:pt x="1466" y="830"/>
                </a:lnTo>
                <a:lnTo>
                  <a:pt x="1464" y="832"/>
                </a:lnTo>
                <a:lnTo>
                  <a:pt x="1464" y="834"/>
                </a:lnTo>
                <a:lnTo>
                  <a:pt x="1464" y="837"/>
                </a:lnTo>
                <a:lnTo>
                  <a:pt x="1464" y="839"/>
                </a:lnTo>
                <a:lnTo>
                  <a:pt x="1466" y="839"/>
                </a:lnTo>
                <a:lnTo>
                  <a:pt x="1466" y="841"/>
                </a:lnTo>
                <a:lnTo>
                  <a:pt x="1464" y="843"/>
                </a:lnTo>
                <a:lnTo>
                  <a:pt x="1464" y="848"/>
                </a:lnTo>
                <a:lnTo>
                  <a:pt x="1464" y="853"/>
                </a:lnTo>
                <a:lnTo>
                  <a:pt x="1461" y="853"/>
                </a:lnTo>
                <a:lnTo>
                  <a:pt x="1461" y="855"/>
                </a:lnTo>
                <a:lnTo>
                  <a:pt x="1464" y="857"/>
                </a:lnTo>
                <a:lnTo>
                  <a:pt x="1461" y="857"/>
                </a:lnTo>
                <a:lnTo>
                  <a:pt x="1461" y="860"/>
                </a:lnTo>
                <a:lnTo>
                  <a:pt x="1461" y="862"/>
                </a:lnTo>
                <a:lnTo>
                  <a:pt x="1461" y="864"/>
                </a:lnTo>
                <a:lnTo>
                  <a:pt x="1459" y="866"/>
                </a:lnTo>
                <a:lnTo>
                  <a:pt x="1457" y="869"/>
                </a:lnTo>
                <a:lnTo>
                  <a:pt x="1457" y="871"/>
                </a:lnTo>
                <a:lnTo>
                  <a:pt x="1454" y="871"/>
                </a:lnTo>
                <a:lnTo>
                  <a:pt x="1452" y="876"/>
                </a:lnTo>
                <a:lnTo>
                  <a:pt x="1450" y="876"/>
                </a:lnTo>
                <a:lnTo>
                  <a:pt x="1447" y="876"/>
                </a:lnTo>
                <a:lnTo>
                  <a:pt x="1447" y="878"/>
                </a:lnTo>
                <a:lnTo>
                  <a:pt x="1452" y="880"/>
                </a:lnTo>
                <a:lnTo>
                  <a:pt x="1454" y="880"/>
                </a:lnTo>
                <a:lnTo>
                  <a:pt x="1452" y="880"/>
                </a:lnTo>
                <a:lnTo>
                  <a:pt x="1450" y="880"/>
                </a:lnTo>
                <a:lnTo>
                  <a:pt x="1450" y="883"/>
                </a:lnTo>
                <a:lnTo>
                  <a:pt x="1447" y="885"/>
                </a:lnTo>
                <a:lnTo>
                  <a:pt x="1447" y="887"/>
                </a:lnTo>
                <a:lnTo>
                  <a:pt x="1450" y="887"/>
                </a:lnTo>
                <a:lnTo>
                  <a:pt x="1450" y="885"/>
                </a:lnTo>
                <a:lnTo>
                  <a:pt x="1452" y="885"/>
                </a:lnTo>
                <a:lnTo>
                  <a:pt x="1454" y="887"/>
                </a:lnTo>
                <a:lnTo>
                  <a:pt x="1454" y="890"/>
                </a:lnTo>
                <a:lnTo>
                  <a:pt x="1452" y="887"/>
                </a:lnTo>
                <a:lnTo>
                  <a:pt x="1450" y="887"/>
                </a:lnTo>
                <a:lnTo>
                  <a:pt x="1445" y="892"/>
                </a:lnTo>
                <a:lnTo>
                  <a:pt x="1443" y="892"/>
                </a:lnTo>
                <a:lnTo>
                  <a:pt x="1443" y="894"/>
                </a:lnTo>
                <a:lnTo>
                  <a:pt x="1445" y="894"/>
                </a:lnTo>
                <a:lnTo>
                  <a:pt x="1445" y="896"/>
                </a:lnTo>
                <a:lnTo>
                  <a:pt x="1445" y="899"/>
                </a:lnTo>
                <a:lnTo>
                  <a:pt x="1445" y="901"/>
                </a:lnTo>
                <a:lnTo>
                  <a:pt x="1443" y="901"/>
                </a:lnTo>
                <a:lnTo>
                  <a:pt x="1441" y="901"/>
                </a:lnTo>
                <a:lnTo>
                  <a:pt x="1438" y="901"/>
                </a:lnTo>
                <a:lnTo>
                  <a:pt x="1434" y="901"/>
                </a:lnTo>
                <a:lnTo>
                  <a:pt x="1431" y="901"/>
                </a:lnTo>
                <a:lnTo>
                  <a:pt x="1429" y="903"/>
                </a:lnTo>
                <a:lnTo>
                  <a:pt x="1427" y="901"/>
                </a:lnTo>
                <a:lnTo>
                  <a:pt x="1424" y="901"/>
                </a:lnTo>
                <a:lnTo>
                  <a:pt x="1422" y="901"/>
                </a:lnTo>
                <a:lnTo>
                  <a:pt x="1420" y="901"/>
                </a:lnTo>
                <a:lnTo>
                  <a:pt x="1417" y="901"/>
                </a:lnTo>
                <a:lnTo>
                  <a:pt x="1415" y="899"/>
                </a:lnTo>
                <a:lnTo>
                  <a:pt x="1413" y="899"/>
                </a:lnTo>
                <a:lnTo>
                  <a:pt x="1413" y="896"/>
                </a:lnTo>
                <a:lnTo>
                  <a:pt x="1411" y="896"/>
                </a:lnTo>
                <a:lnTo>
                  <a:pt x="1408" y="896"/>
                </a:lnTo>
                <a:lnTo>
                  <a:pt x="1406" y="896"/>
                </a:lnTo>
                <a:lnTo>
                  <a:pt x="1404" y="896"/>
                </a:lnTo>
                <a:lnTo>
                  <a:pt x="1401" y="894"/>
                </a:lnTo>
                <a:lnTo>
                  <a:pt x="1399" y="896"/>
                </a:lnTo>
                <a:lnTo>
                  <a:pt x="1397" y="899"/>
                </a:lnTo>
                <a:lnTo>
                  <a:pt x="1397" y="901"/>
                </a:lnTo>
                <a:lnTo>
                  <a:pt x="1397" y="903"/>
                </a:lnTo>
                <a:lnTo>
                  <a:pt x="1399" y="903"/>
                </a:lnTo>
                <a:lnTo>
                  <a:pt x="1399" y="906"/>
                </a:lnTo>
                <a:lnTo>
                  <a:pt x="1397" y="906"/>
                </a:lnTo>
                <a:lnTo>
                  <a:pt x="1394" y="908"/>
                </a:lnTo>
                <a:lnTo>
                  <a:pt x="1392" y="908"/>
                </a:lnTo>
                <a:lnTo>
                  <a:pt x="1388" y="908"/>
                </a:lnTo>
                <a:lnTo>
                  <a:pt x="1388" y="910"/>
                </a:lnTo>
                <a:lnTo>
                  <a:pt x="1383" y="917"/>
                </a:lnTo>
                <a:lnTo>
                  <a:pt x="1381" y="919"/>
                </a:lnTo>
                <a:lnTo>
                  <a:pt x="1381" y="922"/>
                </a:lnTo>
                <a:lnTo>
                  <a:pt x="1378" y="922"/>
                </a:lnTo>
                <a:lnTo>
                  <a:pt x="1371" y="922"/>
                </a:lnTo>
                <a:lnTo>
                  <a:pt x="1367" y="924"/>
                </a:lnTo>
                <a:lnTo>
                  <a:pt x="1367" y="926"/>
                </a:lnTo>
                <a:lnTo>
                  <a:pt x="1364" y="929"/>
                </a:lnTo>
                <a:lnTo>
                  <a:pt x="1364" y="931"/>
                </a:lnTo>
                <a:lnTo>
                  <a:pt x="1364" y="933"/>
                </a:lnTo>
                <a:lnTo>
                  <a:pt x="1364" y="936"/>
                </a:lnTo>
                <a:lnTo>
                  <a:pt x="1362" y="936"/>
                </a:lnTo>
                <a:lnTo>
                  <a:pt x="1360" y="938"/>
                </a:lnTo>
                <a:lnTo>
                  <a:pt x="1358" y="938"/>
                </a:lnTo>
                <a:lnTo>
                  <a:pt x="1353" y="938"/>
                </a:lnTo>
                <a:lnTo>
                  <a:pt x="1353" y="940"/>
                </a:lnTo>
                <a:lnTo>
                  <a:pt x="1351" y="940"/>
                </a:lnTo>
                <a:lnTo>
                  <a:pt x="1348" y="943"/>
                </a:lnTo>
                <a:lnTo>
                  <a:pt x="1346" y="945"/>
                </a:lnTo>
                <a:lnTo>
                  <a:pt x="1344" y="945"/>
                </a:lnTo>
                <a:lnTo>
                  <a:pt x="1341" y="945"/>
                </a:lnTo>
                <a:lnTo>
                  <a:pt x="1339" y="947"/>
                </a:lnTo>
                <a:lnTo>
                  <a:pt x="1337" y="947"/>
                </a:lnTo>
                <a:lnTo>
                  <a:pt x="1335" y="945"/>
                </a:lnTo>
                <a:lnTo>
                  <a:pt x="1332" y="945"/>
                </a:lnTo>
                <a:lnTo>
                  <a:pt x="1332" y="943"/>
                </a:lnTo>
                <a:lnTo>
                  <a:pt x="1330" y="943"/>
                </a:lnTo>
                <a:lnTo>
                  <a:pt x="1330" y="940"/>
                </a:lnTo>
                <a:lnTo>
                  <a:pt x="1328" y="940"/>
                </a:lnTo>
                <a:lnTo>
                  <a:pt x="1325" y="940"/>
                </a:lnTo>
                <a:lnTo>
                  <a:pt x="1325" y="943"/>
                </a:lnTo>
                <a:lnTo>
                  <a:pt x="1323" y="945"/>
                </a:lnTo>
                <a:lnTo>
                  <a:pt x="1323" y="947"/>
                </a:lnTo>
                <a:lnTo>
                  <a:pt x="1323" y="949"/>
                </a:lnTo>
                <a:lnTo>
                  <a:pt x="1323" y="952"/>
                </a:lnTo>
                <a:lnTo>
                  <a:pt x="1321" y="952"/>
                </a:lnTo>
                <a:lnTo>
                  <a:pt x="1318" y="949"/>
                </a:lnTo>
                <a:lnTo>
                  <a:pt x="1316" y="949"/>
                </a:lnTo>
                <a:lnTo>
                  <a:pt x="1314" y="947"/>
                </a:lnTo>
                <a:lnTo>
                  <a:pt x="1311" y="945"/>
                </a:lnTo>
                <a:lnTo>
                  <a:pt x="1309" y="945"/>
                </a:lnTo>
                <a:lnTo>
                  <a:pt x="1311" y="943"/>
                </a:lnTo>
                <a:lnTo>
                  <a:pt x="1311" y="940"/>
                </a:lnTo>
                <a:lnTo>
                  <a:pt x="1311" y="938"/>
                </a:lnTo>
                <a:lnTo>
                  <a:pt x="1309" y="938"/>
                </a:lnTo>
                <a:lnTo>
                  <a:pt x="1309" y="936"/>
                </a:lnTo>
                <a:lnTo>
                  <a:pt x="1307" y="933"/>
                </a:lnTo>
                <a:lnTo>
                  <a:pt x="1305" y="933"/>
                </a:lnTo>
                <a:lnTo>
                  <a:pt x="1305" y="931"/>
                </a:lnTo>
                <a:lnTo>
                  <a:pt x="1302" y="931"/>
                </a:lnTo>
                <a:lnTo>
                  <a:pt x="1300" y="931"/>
                </a:lnTo>
                <a:lnTo>
                  <a:pt x="1298" y="931"/>
                </a:lnTo>
                <a:lnTo>
                  <a:pt x="1295" y="931"/>
                </a:lnTo>
                <a:lnTo>
                  <a:pt x="1291" y="931"/>
                </a:lnTo>
                <a:lnTo>
                  <a:pt x="1286" y="929"/>
                </a:lnTo>
                <a:lnTo>
                  <a:pt x="1284" y="931"/>
                </a:lnTo>
                <a:lnTo>
                  <a:pt x="1281" y="933"/>
                </a:lnTo>
                <a:lnTo>
                  <a:pt x="1279" y="931"/>
                </a:lnTo>
                <a:lnTo>
                  <a:pt x="1277" y="931"/>
                </a:lnTo>
                <a:lnTo>
                  <a:pt x="1277" y="933"/>
                </a:lnTo>
                <a:lnTo>
                  <a:pt x="1275" y="933"/>
                </a:lnTo>
                <a:lnTo>
                  <a:pt x="1272" y="933"/>
                </a:lnTo>
                <a:lnTo>
                  <a:pt x="1272" y="936"/>
                </a:lnTo>
                <a:lnTo>
                  <a:pt x="1270" y="938"/>
                </a:lnTo>
                <a:lnTo>
                  <a:pt x="1268" y="940"/>
                </a:lnTo>
                <a:lnTo>
                  <a:pt x="1265" y="943"/>
                </a:lnTo>
                <a:lnTo>
                  <a:pt x="1261" y="947"/>
                </a:lnTo>
                <a:lnTo>
                  <a:pt x="1258" y="949"/>
                </a:lnTo>
                <a:lnTo>
                  <a:pt x="1256" y="952"/>
                </a:lnTo>
                <a:lnTo>
                  <a:pt x="1254" y="954"/>
                </a:lnTo>
                <a:lnTo>
                  <a:pt x="1254" y="956"/>
                </a:lnTo>
                <a:lnTo>
                  <a:pt x="1252" y="956"/>
                </a:lnTo>
                <a:lnTo>
                  <a:pt x="1252" y="959"/>
                </a:lnTo>
                <a:lnTo>
                  <a:pt x="1252" y="961"/>
                </a:lnTo>
                <a:lnTo>
                  <a:pt x="1249" y="961"/>
                </a:lnTo>
                <a:lnTo>
                  <a:pt x="1247" y="961"/>
                </a:lnTo>
                <a:lnTo>
                  <a:pt x="1247" y="963"/>
                </a:lnTo>
                <a:lnTo>
                  <a:pt x="1247" y="966"/>
                </a:lnTo>
                <a:lnTo>
                  <a:pt x="1247" y="968"/>
                </a:lnTo>
                <a:lnTo>
                  <a:pt x="1245" y="968"/>
                </a:lnTo>
                <a:lnTo>
                  <a:pt x="1242" y="968"/>
                </a:lnTo>
                <a:lnTo>
                  <a:pt x="1240" y="968"/>
                </a:lnTo>
                <a:lnTo>
                  <a:pt x="1240" y="970"/>
                </a:lnTo>
                <a:lnTo>
                  <a:pt x="1240" y="972"/>
                </a:lnTo>
                <a:lnTo>
                  <a:pt x="1240" y="975"/>
                </a:lnTo>
                <a:lnTo>
                  <a:pt x="1238" y="977"/>
                </a:lnTo>
                <a:lnTo>
                  <a:pt x="1235" y="977"/>
                </a:lnTo>
                <a:lnTo>
                  <a:pt x="1235" y="979"/>
                </a:lnTo>
                <a:lnTo>
                  <a:pt x="1233" y="979"/>
                </a:lnTo>
                <a:lnTo>
                  <a:pt x="1233" y="982"/>
                </a:lnTo>
                <a:lnTo>
                  <a:pt x="1233" y="984"/>
                </a:lnTo>
                <a:lnTo>
                  <a:pt x="1231" y="984"/>
                </a:lnTo>
                <a:lnTo>
                  <a:pt x="1228" y="986"/>
                </a:lnTo>
                <a:lnTo>
                  <a:pt x="1226" y="986"/>
                </a:lnTo>
                <a:lnTo>
                  <a:pt x="1224" y="986"/>
                </a:lnTo>
                <a:lnTo>
                  <a:pt x="1224" y="989"/>
                </a:lnTo>
                <a:lnTo>
                  <a:pt x="1222" y="989"/>
                </a:lnTo>
                <a:lnTo>
                  <a:pt x="1222" y="991"/>
                </a:lnTo>
                <a:lnTo>
                  <a:pt x="1219" y="991"/>
                </a:lnTo>
                <a:lnTo>
                  <a:pt x="1219" y="993"/>
                </a:lnTo>
                <a:lnTo>
                  <a:pt x="1217" y="993"/>
                </a:lnTo>
                <a:lnTo>
                  <a:pt x="1215" y="993"/>
                </a:lnTo>
                <a:lnTo>
                  <a:pt x="1212" y="996"/>
                </a:lnTo>
                <a:lnTo>
                  <a:pt x="1210" y="996"/>
                </a:lnTo>
                <a:lnTo>
                  <a:pt x="1210" y="993"/>
                </a:lnTo>
                <a:lnTo>
                  <a:pt x="1208" y="993"/>
                </a:lnTo>
                <a:lnTo>
                  <a:pt x="1208" y="996"/>
                </a:lnTo>
                <a:lnTo>
                  <a:pt x="1205" y="996"/>
                </a:lnTo>
                <a:lnTo>
                  <a:pt x="1203" y="996"/>
                </a:lnTo>
                <a:lnTo>
                  <a:pt x="1203" y="993"/>
                </a:lnTo>
                <a:lnTo>
                  <a:pt x="1201" y="993"/>
                </a:lnTo>
                <a:lnTo>
                  <a:pt x="1199" y="993"/>
                </a:lnTo>
                <a:lnTo>
                  <a:pt x="1196" y="991"/>
                </a:lnTo>
                <a:lnTo>
                  <a:pt x="1194" y="989"/>
                </a:lnTo>
                <a:lnTo>
                  <a:pt x="1194" y="986"/>
                </a:lnTo>
                <a:lnTo>
                  <a:pt x="1192" y="986"/>
                </a:lnTo>
                <a:lnTo>
                  <a:pt x="1192" y="984"/>
                </a:lnTo>
                <a:lnTo>
                  <a:pt x="1192" y="982"/>
                </a:lnTo>
                <a:lnTo>
                  <a:pt x="1192" y="979"/>
                </a:lnTo>
                <a:lnTo>
                  <a:pt x="1189" y="979"/>
                </a:lnTo>
                <a:lnTo>
                  <a:pt x="1189" y="977"/>
                </a:lnTo>
                <a:lnTo>
                  <a:pt x="1187" y="977"/>
                </a:lnTo>
                <a:lnTo>
                  <a:pt x="1185" y="977"/>
                </a:lnTo>
                <a:lnTo>
                  <a:pt x="1182" y="977"/>
                </a:lnTo>
                <a:lnTo>
                  <a:pt x="1182" y="979"/>
                </a:lnTo>
                <a:lnTo>
                  <a:pt x="1180" y="979"/>
                </a:lnTo>
                <a:lnTo>
                  <a:pt x="1178" y="977"/>
                </a:lnTo>
                <a:lnTo>
                  <a:pt x="1175" y="977"/>
                </a:lnTo>
                <a:lnTo>
                  <a:pt x="1173" y="975"/>
                </a:lnTo>
                <a:lnTo>
                  <a:pt x="1171" y="975"/>
                </a:lnTo>
                <a:lnTo>
                  <a:pt x="1171" y="972"/>
                </a:lnTo>
                <a:lnTo>
                  <a:pt x="1169" y="975"/>
                </a:lnTo>
                <a:lnTo>
                  <a:pt x="1166" y="975"/>
                </a:lnTo>
                <a:lnTo>
                  <a:pt x="1164" y="975"/>
                </a:lnTo>
                <a:lnTo>
                  <a:pt x="1162" y="975"/>
                </a:lnTo>
                <a:lnTo>
                  <a:pt x="1159" y="977"/>
                </a:lnTo>
                <a:lnTo>
                  <a:pt x="1157" y="977"/>
                </a:lnTo>
                <a:lnTo>
                  <a:pt x="1157" y="979"/>
                </a:lnTo>
                <a:lnTo>
                  <a:pt x="1157" y="982"/>
                </a:lnTo>
                <a:lnTo>
                  <a:pt x="1155" y="982"/>
                </a:lnTo>
                <a:lnTo>
                  <a:pt x="1155" y="984"/>
                </a:lnTo>
                <a:lnTo>
                  <a:pt x="1152" y="984"/>
                </a:lnTo>
                <a:lnTo>
                  <a:pt x="1150" y="984"/>
                </a:lnTo>
                <a:lnTo>
                  <a:pt x="1150" y="986"/>
                </a:lnTo>
                <a:lnTo>
                  <a:pt x="1148" y="986"/>
                </a:lnTo>
                <a:lnTo>
                  <a:pt x="1146" y="986"/>
                </a:lnTo>
                <a:lnTo>
                  <a:pt x="1141" y="991"/>
                </a:lnTo>
                <a:lnTo>
                  <a:pt x="1141" y="993"/>
                </a:lnTo>
                <a:lnTo>
                  <a:pt x="1141" y="996"/>
                </a:lnTo>
                <a:lnTo>
                  <a:pt x="1139" y="1000"/>
                </a:lnTo>
                <a:lnTo>
                  <a:pt x="1134" y="1002"/>
                </a:lnTo>
                <a:lnTo>
                  <a:pt x="1132" y="1005"/>
                </a:lnTo>
                <a:lnTo>
                  <a:pt x="1129" y="1005"/>
                </a:lnTo>
                <a:lnTo>
                  <a:pt x="1129" y="1007"/>
                </a:lnTo>
                <a:lnTo>
                  <a:pt x="1129" y="1009"/>
                </a:lnTo>
                <a:lnTo>
                  <a:pt x="1127" y="1009"/>
                </a:lnTo>
                <a:lnTo>
                  <a:pt x="1125" y="1012"/>
                </a:lnTo>
                <a:lnTo>
                  <a:pt x="1122" y="1012"/>
                </a:lnTo>
                <a:lnTo>
                  <a:pt x="1118" y="1014"/>
                </a:lnTo>
                <a:lnTo>
                  <a:pt x="1116" y="1014"/>
                </a:lnTo>
                <a:lnTo>
                  <a:pt x="1113" y="1014"/>
                </a:lnTo>
                <a:lnTo>
                  <a:pt x="1111" y="1012"/>
                </a:lnTo>
                <a:lnTo>
                  <a:pt x="1109" y="1012"/>
                </a:lnTo>
                <a:lnTo>
                  <a:pt x="1109" y="1014"/>
                </a:lnTo>
                <a:lnTo>
                  <a:pt x="1106" y="1016"/>
                </a:lnTo>
                <a:lnTo>
                  <a:pt x="1104" y="1016"/>
                </a:lnTo>
                <a:lnTo>
                  <a:pt x="1102" y="1016"/>
                </a:lnTo>
                <a:lnTo>
                  <a:pt x="1102" y="1019"/>
                </a:lnTo>
                <a:lnTo>
                  <a:pt x="1099" y="1019"/>
                </a:lnTo>
                <a:lnTo>
                  <a:pt x="1097" y="1019"/>
                </a:lnTo>
                <a:lnTo>
                  <a:pt x="1095" y="1019"/>
                </a:lnTo>
                <a:lnTo>
                  <a:pt x="1093" y="1019"/>
                </a:lnTo>
                <a:lnTo>
                  <a:pt x="1090" y="1019"/>
                </a:lnTo>
                <a:lnTo>
                  <a:pt x="1090" y="1016"/>
                </a:lnTo>
                <a:lnTo>
                  <a:pt x="1088" y="1016"/>
                </a:lnTo>
                <a:lnTo>
                  <a:pt x="1086" y="1016"/>
                </a:lnTo>
                <a:lnTo>
                  <a:pt x="1086" y="1019"/>
                </a:lnTo>
                <a:lnTo>
                  <a:pt x="1083" y="1019"/>
                </a:lnTo>
                <a:lnTo>
                  <a:pt x="1081" y="1019"/>
                </a:lnTo>
                <a:lnTo>
                  <a:pt x="1079" y="1019"/>
                </a:lnTo>
                <a:lnTo>
                  <a:pt x="1076" y="1021"/>
                </a:lnTo>
                <a:lnTo>
                  <a:pt x="1076" y="1023"/>
                </a:lnTo>
                <a:lnTo>
                  <a:pt x="1076" y="1025"/>
                </a:lnTo>
                <a:lnTo>
                  <a:pt x="1074" y="1025"/>
                </a:lnTo>
                <a:lnTo>
                  <a:pt x="1074" y="1028"/>
                </a:lnTo>
                <a:lnTo>
                  <a:pt x="1072" y="1028"/>
                </a:lnTo>
                <a:lnTo>
                  <a:pt x="1072" y="1030"/>
                </a:lnTo>
                <a:lnTo>
                  <a:pt x="1072" y="1032"/>
                </a:lnTo>
                <a:lnTo>
                  <a:pt x="1072" y="1035"/>
                </a:lnTo>
                <a:lnTo>
                  <a:pt x="1074" y="1035"/>
                </a:lnTo>
                <a:lnTo>
                  <a:pt x="1074" y="1037"/>
                </a:lnTo>
                <a:lnTo>
                  <a:pt x="1076" y="1039"/>
                </a:lnTo>
                <a:lnTo>
                  <a:pt x="1076" y="1042"/>
                </a:lnTo>
                <a:lnTo>
                  <a:pt x="1079" y="1042"/>
                </a:lnTo>
                <a:lnTo>
                  <a:pt x="1076" y="1044"/>
                </a:lnTo>
                <a:lnTo>
                  <a:pt x="1076" y="1042"/>
                </a:lnTo>
                <a:lnTo>
                  <a:pt x="1074" y="1042"/>
                </a:lnTo>
                <a:lnTo>
                  <a:pt x="1074" y="1039"/>
                </a:lnTo>
                <a:lnTo>
                  <a:pt x="1074" y="1042"/>
                </a:lnTo>
                <a:lnTo>
                  <a:pt x="1074" y="1044"/>
                </a:lnTo>
                <a:lnTo>
                  <a:pt x="1072" y="1044"/>
                </a:lnTo>
                <a:lnTo>
                  <a:pt x="1065" y="1046"/>
                </a:lnTo>
                <a:lnTo>
                  <a:pt x="1063" y="1046"/>
                </a:lnTo>
                <a:lnTo>
                  <a:pt x="1060" y="1051"/>
                </a:lnTo>
                <a:lnTo>
                  <a:pt x="1060" y="1048"/>
                </a:lnTo>
                <a:lnTo>
                  <a:pt x="1058" y="1048"/>
                </a:lnTo>
                <a:lnTo>
                  <a:pt x="1058" y="1046"/>
                </a:lnTo>
                <a:lnTo>
                  <a:pt x="1056" y="1046"/>
                </a:lnTo>
                <a:lnTo>
                  <a:pt x="1053" y="1046"/>
                </a:lnTo>
                <a:lnTo>
                  <a:pt x="1053" y="1048"/>
                </a:lnTo>
                <a:lnTo>
                  <a:pt x="1051" y="1051"/>
                </a:lnTo>
                <a:lnTo>
                  <a:pt x="1049" y="1051"/>
                </a:lnTo>
                <a:lnTo>
                  <a:pt x="1049" y="1048"/>
                </a:lnTo>
                <a:lnTo>
                  <a:pt x="1049" y="1046"/>
                </a:lnTo>
                <a:lnTo>
                  <a:pt x="1046" y="1046"/>
                </a:lnTo>
                <a:lnTo>
                  <a:pt x="1044" y="1046"/>
                </a:lnTo>
                <a:lnTo>
                  <a:pt x="1044" y="1044"/>
                </a:lnTo>
                <a:lnTo>
                  <a:pt x="1042" y="1044"/>
                </a:lnTo>
                <a:lnTo>
                  <a:pt x="1039" y="1044"/>
                </a:lnTo>
                <a:lnTo>
                  <a:pt x="1039" y="1046"/>
                </a:lnTo>
                <a:lnTo>
                  <a:pt x="1042" y="1046"/>
                </a:lnTo>
                <a:lnTo>
                  <a:pt x="1042" y="1048"/>
                </a:lnTo>
                <a:lnTo>
                  <a:pt x="1039" y="1048"/>
                </a:lnTo>
                <a:lnTo>
                  <a:pt x="1039" y="1051"/>
                </a:lnTo>
                <a:lnTo>
                  <a:pt x="1037" y="1051"/>
                </a:lnTo>
                <a:lnTo>
                  <a:pt x="1037" y="1048"/>
                </a:lnTo>
                <a:lnTo>
                  <a:pt x="1035" y="1048"/>
                </a:lnTo>
                <a:lnTo>
                  <a:pt x="1033" y="1048"/>
                </a:lnTo>
                <a:lnTo>
                  <a:pt x="1033" y="1051"/>
                </a:lnTo>
                <a:lnTo>
                  <a:pt x="1030" y="1051"/>
                </a:lnTo>
                <a:lnTo>
                  <a:pt x="1028" y="1053"/>
                </a:lnTo>
                <a:lnTo>
                  <a:pt x="1026" y="1055"/>
                </a:lnTo>
                <a:lnTo>
                  <a:pt x="1026" y="1058"/>
                </a:lnTo>
                <a:lnTo>
                  <a:pt x="1026" y="1060"/>
                </a:lnTo>
                <a:lnTo>
                  <a:pt x="1023" y="1060"/>
                </a:lnTo>
                <a:lnTo>
                  <a:pt x="1021" y="1060"/>
                </a:lnTo>
                <a:lnTo>
                  <a:pt x="1021" y="1058"/>
                </a:lnTo>
                <a:lnTo>
                  <a:pt x="1019" y="1058"/>
                </a:lnTo>
                <a:lnTo>
                  <a:pt x="1019" y="1055"/>
                </a:lnTo>
                <a:lnTo>
                  <a:pt x="1016" y="1055"/>
                </a:lnTo>
                <a:lnTo>
                  <a:pt x="1016" y="1051"/>
                </a:lnTo>
                <a:lnTo>
                  <a:pt x="1016" y="1046"/>
                </a:lnTo>
                <a:lnTo>
                  <a:pt x="1016" y="1025"/>
                </a:lnTo>
                <a:lnTo>
                  <a:pt x="1016" y="1007"/>
                </a:lnTo>
                <a:lnTo>
                  <a:pt x="959" y="1007"/>
                </a:lnTo>
                <a:lnTo>
                  <a:pt x="959" y="1000"/>
                </a:lnTo>
                <a:lnTo>
                  <a:pt x="959" y="986"/>
                </a:lnTo>
                <a:lnTo>
                  <a:pt x="959" y="984"/>
                </a:lnTo>
                <a:lnTo>
                  <a:pt x="957" y="949"/>
                </a:lnTo>
                <a:lnTo>
                  <a:pt x="970" y="949"/>
                </a:lnTo>
                <a:lnTo>
                  <a:pt x="970" y="931"/>
                </a:lnTo>
                <a:lnTo>
                  <a:pt x="970" y="919"/>
                </a:lnTo>
                <a:lnTo>
                  <a:pt x="961" y="919"/>
                </a:lnTo>
                <a:lnTo>
                  <a:pt x="952" y="919"/>
                </a:lnTo>
                <a:lnTo>
                  <a:pt x="940" y="919"/>
                </a:lnTo>
                <a:lnTo>
                  <a:pt x="908" y="919"/>
                </a:lnTo>
                <a:lnTo>
                  <a:pt x="908" y="924"/>
                </a:lnTo>
                <a:lnTo>
                  <a:pt x="908" y="926"/>
                </a:lnTo>
                <a:lnTo>
                  <a:pt x="908" y="952"/>
                </a:lnTo>
                <a:lnTo>
                  <a:pt x="906" y="952"/>
                </a:lnTo>
                <a:lnTo>
                  <a:pt x="837" y="952"/>
                </a:lnTo>
                <a:lnTo>
                  <a:pt x="613" y="952"/>
                </a:lnTo>
                <a:lnTo>
                  <a:pt x="613" y="922"/>
                </a:lnTo>
                <a:lnTo>
                  <a:pt x="613" y="873"/>
                </a:lnTo>
                <a:lnTo>
                  <a:pt x="602" y="873"/>
                </a:lnTo>
                <a:lnTo>
                  <a:pt x="579" y="873"/>
                </a:lnTo>
                <a:lnTo>
                  <a:pt x="574" y="873"/>
                </a:lnTo>
                <a:lnTo>
                  <a:pt x="574" y="841"/>
                </a:lnTo>
                <a:lnTo>
                  <a:pt x="574" y="813"/>
                </a:lnTo>
                <a:lnTo>
                  <a:pt x="567" y="813"/>
                </a:lnTo>
                <a:lnTo>
                  <a:pt x="535" y="813"/>
                </a:lnTo>
                <a:lnTo>
                  <a:pt x="530" y="811"/>
                </a:lnTo>
                <a:lnTo>
                  <a:pt x="528" y="811"/>
                </a:lnTo>
                <a:lnTo>
                  <a:pt x="526" y="811"/>
                </a:lnTo>
                <a:lnTo>
                  <a:pt x="523" y="811"/>
                </a:lnTo>
                <a:lnTo>
                  <a:pt x="521" y="809"/>
                </a:lnTo>
                <a:lnTo>
                  <a:pt x="519" y="809"/>
                </a:lnTo>
                <a:lnTo>
                  <a:pt x="516" y="809"/>
                </a:lnTo>
                <a:lnTo>
                  <a:pt x="516" y="807"/>
                </a:lnTo>
                <a:lnTo>
                  <a:pt x="514" y="807"/>
                </a:lnTo>
                <a:lnTo>
                  <a:pt x="512" y="809"/>
                </a:lnTo>
                <a:lnTo>
                  <a:pt x="509" y="809"/>
                </a:lnTo>
                <a:lnTo>
                  <a:pt x="507" y="809"/>
                </a:lnTo>
                <a:lnTo>
                  <a:pt x="505" y="809"/>
                </a:lnTo>
                <a:lnTo>
                  <a:pt x="502" y="809"/>
                </a:lnTo>
                <a:lnTo>
                  <a:pt x="502" y="807"/>
                </a:lnTo>
                <a:lnTo>
                  <a:pt x="500" y="807"/>
                </a:lnTo>
                <a:lnTo>
                  <a:pt x="498" y="802"/>
                </a:lnTo>
                <a:lnTo>
                  <a:pt x="496" y="800"/>
                </a:lnTo>
                <a:lnTo>
                  <a:pt x="496" y="797"/>
                </a:lnTo>
                <a:lnTo>
                  <a:pt x="493" y="795"/>
                </a:lnTo>
                <a:lnTo>
                  <a:pt x="493" y="793"/>
                </a:lnTo>
                <a:lnTo>
                  <a:pt x="491" y="790"/>
                </a:lnTo>
                <a:lnTo>
                  <a:pt x="491" y="788"/>
                </a:lnTo>
                <a:lnTo>
                  <a:pt x="489" y="788"/>
                </a:lnTo>
                <a:lnTo>
                  <a:pt x="489" y="786"/>
                </a:lnTo>
                <a:lnTo>
                  <a:pt x="486" y="786"/>
                </a:lnTo>
                <a:lnTo>
                  <a:pt x="484" y="786"/>
                </a:lnTo>
                <a:lnTo>
                  <a:pt x="482" y="784"/>
                </a:lnTo>
                <a:lnTo>
                  <a:pt x="479" y="784"/>
                </a:lnTo>
                <a:lnTo>
                  <a:pt x="477" y="784"/>
                </a:lnTo>
                <a:lnTo>
                  <a:pt x="477" y="781"/>
                </a:lnTo>
                <a:lnTo>
                  <a:pt x="475" y="777"/>
                </a:lnTo>
                <a:lnTo>
                  <a:pt x="475" y="770"/>
                </a:lnTo>
                <a:lnTo>
                  <a:pt x="477" y="767"/>
                </a:lnTo>
                <a:lnTo>
                  <a:pt x="482" y="767"/>
                </a:lnTo>
                <a:lnTo>
                  <a:pt x="482" y="765"/>
                </a:lnTo>
                <a:lnTo>
                  <a:pt x="484" y="765"/>
                </a:lnTo>
                <a:lnTo>
                  <a:pt x="484" y="758"/>
                </a:lnTo>
                <a:lnTo>
                  <a:pt x="484" y="756"/>
                </a:lnTo>
                <a:lnTo>
                  <a:pt x="486" y="756"/>
                </a:lnTo>
                <a:lnTo>
                  <a:pt x="486" y="754"/>
                </a:lnTo>
                <a:lnTo>
                  <a:pt x="489" y="754"/>
                </a:lnTo>
                <a:lnTo>
                  <a:pt x="491" y="751"/>
                </a:lnTo>
                <a:lnTo>
                  <a:pt x="493" y="744"/>
                </a:lnTo>
                <a:lnTo>
                  <a:pt x="496" y="740"/>
                </a:lnTo>
                <a:lnTo>
                  <a:pt x="498" y="733"/>
                </a:lnTo>
                <a:lnTo>
                  <a:pt x="498" y="731"/>
                </a:lnTo>
                <a:lnTo>
                  <a:pt x="498" y="728"/>
                </a:lnTo>
                <a:lnTo>
                  <a:pt x="498" y="726"/>
                </a:lnTo>
                <a:lnTo>
                  <a:pt x="496" y="726"/>
                </a:lnTo>
                <a:lnTo>
                  <a:pt x="496" y="728"/>
                </a:lnTo>
                <a:lnTo>
                  <a:pt x="493" y="728"/>
                </a:lnTo>
                <a:lnTo>
                  <a:pt x="491" y="731"/>
                </a:lnTo>
                <a:lnTo>
                  <a:pt x="489" y="733"/>
                </a:lnTo>
                <a:lnTo>
                  <a:pt x="486" y="733"/>
                </a:lnTo>
                <a:lnTo>
                  <a:pt x="486" y="735"/>
                </a:lnTo>
                <a:lnTo>
                  <a:pt x="484" y="735"/>
                </a:lnTo>
                <a:lnTo>
                  <a:pt x="482" y="737"/>
                </a:lnTo>
                <a:lnTo>
                  <a:pt x="479" y="740"/>
                </a:lnTo>
                <a:lnTo>
                  <a:pt x="479" y="742"/>
                </a:lnTo>
                <a:lnTo>
                  <a:pt x="477" y="742"/>
                </a:lnTo>
                <a:lnTo>
                  <a:pt x="475" y="744"/>
                </a:lnTo>
                <a:lnTo>
                  <a:pt x="473" y="744"/>
                </a:lnTo>
                <a:lnTo>
                  <a:pt x="470" y="744"/>
                </a:lnTo>
                <a:lnTo>
                  <a:pt x="470" y="742"/>
                </a:lnTo>
                <a:lnTo>
                  <a:pt x="470" y="740"/>
                </a:lnTo>
                <a:lnTo>
                  <a:pt x="470" y="737"/>
                </a:lnTo>
                <a:lnTo>
                  <a:pt x="470" y="733"/>
                </a:lnTo>
                <a:lnTo>
                  <a:pt x="468" y="733"/>
                </a:lnTo>
                <a:lnTo>
                  <a:pt x="463" y="731"/>
                </a:lnTo>
                <a:lnTo>
                  <a:pt x="463" y="733"/>
                </a:lnTo>
                <a:lnTo>
                  <a:pt x="461" y="735"/>
                </a:lnTo>
                <a:lnTo>
                  <a:pt x="459" y="735"/>
                </a:lnTo>
                <a:lnTo>
                  <a:pt x="459" y="737"/>
                </a:lnTo>
                <a:lnTo>
                  <a:pt x="456" y="737"/>
                </a:lnTo>
                <a:lnTo>
                  <a:pt x="456" y="740"/>
                </a:lnTo>
                <a:lnTo>
                  <a:pt x="454" y="742"/>
                </a:lnTo>
                <a:lnTo>
                  <a:pt x="452" y="744"/>
                </a:lnTo>
                <a:lnTo>
                  <a:pt x="449" y="747"/>
                </a:lnTo>
                <a:lnTo>
                  <a:pt x="447" y="749"/>
                </a:lnTo>
                <a:lnTo>
                  <a:pt x="445" y="751"/>
                </a:lnTo>
                <a:lnTo>
                  <a:pt x="443" y="749"/>
                </a:lnTo>
                <a:lnTo>
                  <a:pt x="443" y="747"/>
                </a:lnTo>
                <a:lnTo>
                  <a:pt x="443" y="744"/>
                </a:lnTo>
                <a:lnTo>
                  <a:pt x="440" y="744"/>
                </a:lnTo>
                <a:lnTo>
                  <a:pt x="438" y="747"/>
                </a:lnTo>
                <a:lnTo>
                  <a:pt x="436" y="747"/>
                </a:lnTo>
                <a:lnTo>
                  <a:pt x="433" y="747"/>
                </a:lnTo>
                <a:lnTo>
                  <a:pt x="433" y="749"/>
                </a:lnTo>
                <a:lnTo>
                  <a:pt x="436" y="751"/>
                </a:lnTo>
                <a:lnTo>
                  <a:pt x="433" y="751"/>
                </a:lnTo>
                <a:lnTo>
                  <a:pt x="431" y="751"/>
                </a:lnTo>
                <a:lnTo>
                  <a:pt x="429" y="751"/>
                </a:lnTo>
                <a:lnTo>
                  <a:pt x="426" y="751"/>
                </a:lnTo>
                <a:lnTo>
                  <a:pt x="424" y="749"/>
                </a:lnTo>
                <a:lnTo>
                  <a:pt x="420" y="749"/>
                </a:lnTo>
                <a:lnTo>
                  <a:pt x="417" y="747"/>
                </a:lnTo>
                <a:lnTo>
                  <a:pt x="417" y="749"/>
                </a:lnTo>
                <a:lnTo>
                  <a:pt x="415" y="749"/>
                </a:lnTo>
                <a:lnTo>
                  <a:pt x="415" y="747"/>
                </a:lnTo>
                <a:lnTo>
                  <a:pt x="413" y="747"/>
                </a:lnTo>
                <a:lnTo>
                  <a:pt x="410" y="744"/>
                </a:lnTo>
                <a:lnTo>
                  <a:pt x="408" y="747"/>
                </a:lnTo>
                <a:lnTo>
                  <a:pt x="408" y="744"/>
                </a:lnTo>
                <a:lnTo>
                  <a:pt x="408" y="742"/>
                </a:lnTo>
                <a:lnTo>
                  <a:pt x="406" y="742"/>
                </a:lnTo>
                <a:lnTo>
                  <a:pt x="403" y="742"/>
                </a:lnTo>
                <a:lnTo>
                  <a:pt x="401" y="742"/>
                </a:lnTo>
                <a:lnTo>
                  <a:pt x="399" y="742"/>
                </a:lnTo>
                <a:lnTo>
                  <a:pt x="396" y="742"/>
                </a:lnTo>
                <a:lnTo>
                  <a:pt x="394" y="742"/>
                </a:lnTo>
                <a:lnTo>
                  <a:pt x="392" y="744"/>
                </a:lnTo>
                <a:lnTo>
                  <a:pt x="390" y="742"/>
                </a:lnTo>
                <a:lnTo>
                  <a:pt x="387" y="742"/>
                </a:lnTo>
                <a:lnTo>
                  <a:pt x="387" y="740"/>
                </a:lnTo>
                <a:lnTo>
                  <a:pt x="385" y="740"/>
                </a:lnTo>
                <a:lnTo>
                  <a:pt x="380" y="742"/>
                </a:lnTo>
                <a:lnTo>
                  <a:pt x="380" y="744"/>
                </a:lnTo>
                <a:lnTo>
                  <a:pt x="343" y="744"/>
                </a:lnTo>
                <a:lnTo>
                  <a:pt x="337" y="744"/>
                </a:lnTo>
                <a:lnTo>
                  <a:pt x="302" y="744"/>
                </a:lnTo>
                <a:lnTo>
                  <a:pt x="302" y="714"/>
                </a:lnTo>
                <a:lnTo>
                  <a:pt x="152" y="719"/>
                </a:lnTo>
                <a:lnTo>
                  <a:pt x="138" y="737"/>
                </a:lnTo>
                <a:lnTo>
                  <a:pt x="138" y="740"/>
                </a:lnTo>
                <a:lnTo>
                  <a:pt x="136" y="742"/>
                </a:lnTo>
                <a:lnTo>
                  <a:pt x="136" y="744"/>
                </a:lnTo>
                <a:lnTo>
                  <a:pt x="138" y="744"/>
                </a:lnTo>
                <a:lnTo>
                  <a:pt x="138" y="747"/>
                </a:lnTo>
                <a:lnTo>
                  <a:pt x="136" y="747"/>
                </a:lnTo>
                <a:lnTo>
                  <a:pt x="136" y="749"/>
                </a:lnTo>
                <a:lnTo>
                  <a:pt x="134" y="749"/>
                </a:lnTo>
                <a:lnTo>
                  <a:pt x="134" y="751"/>
                </a:lnTo>
                <a:lnTo>
                  <a:pt x="136" y="756"/>
                </a:lnTo>
                <a:lnTo>
                  <a:pt x="134" y="758"/>
                </a:lnTo>
                <a:lnTo>
                  <a:pt x="129" y="758"/>
                </a:lnTo>
                <a:lnTo>
                  <a:pt x="129" y="760"/>
                </a:lnTo>
                <a:lnTo>
                  <a:pt x="127" y="763"/>
                </a:lnTo>
                <a:lnTo>
                  <a:pt x="127" y="765"/>
                </a:lnTo>
                <a:lnTo>
                  <a:pt x="127" y="767"/>
                </a:lnTo>
                <a:lnTo>
                  <a:pt x="125" y="767"/>
                </a:lnTo>
                <a:lnTo>
                  <a:pt x="125" y="770"/>
                </a:lnTo>
                <a:lnTo>
                  <a:pt x="122" y="770"/>
                </a:lnTo>
                <a:lnTo>
                  <a:pt x="122" y="772"/>
                </a:lnTo>
                <a:lnTo>
                  <a:pt x="120" y="772"/>
                </a:lnTo>
                <a:lnTo>
                  <a:pt x="118" y="779"/>
                </a:lnTo>
                <a:lnTo>
                  <a:pt x="118" y="781"/>
                </a:lnTo>
                <a:lnTo>
                  <a:pt x="120" y="781"/>
                </a:lnTo>
                <a:lnTo>
                  <a:pt x="120" y="786"/>
                </a:lnTo>
                <a:lnTo>
                  <a:pt x="120" y="788"/>
                </a:lnTo>
                <a:lnTo>
                  <a:pt x="118" y="788"/>
                </a:lnTo>
                <a:lnTo>
                  <a:pt x="118" y="790"/>
                </a:lnTo>
                <a:lnTo>
                  <a:pt x="115" y="790"/>
                </a:lnTo>
                <a:lnTo>
                  <a:pt x="115" y="793"/>
                </a:lnTo>
                <a:lnTo>
                  <a:pt x="113" y="793"/>
                </a:lnTo>
                <a:lnTo>
                  <a:pt x="108" y="793"/>
                </a:lnTo>
                <a:lnTo>
                  <a:pt x="104" y="793"/>
                </a:lnTo>
                <a:lnTo>
                  <a:pt x="104" y="795"/>
                </a:lnTo>
                <a:lnTo>
                  <a:pt x="104" y="797"/>
                </a:lnTo>
                <a:lnTo>
                  <a:pt x="104" y="800"/>
                </a:lnTo>
                <a:lnTo>
                  <a:pt x="106" y="800"/>
                </a:lnTo>
                <a:lnTo>
                  <a:pt x="108" y="802"/>
                </a:lnTo>
                <a:lnTo>
                  <a:pt x="108" y="804"/>
                </a:lnTo>
                <a:lnTo>
                  <a:pt x="106" y="804"/>
                </a:lnTo>
                <a:lnTo>
                  <a:pt x="104" y="804"/>
                </a:lnTo>
                <a:lnTo>
                  <a:pt x="101" y="804"/>
                </a:lnTo>
                <a:lnTo>
                  <a:pt x="99" y="804"/>
                </a:lnTo>
                <a:lnTo>
                  <a:pt x="97" y="802"/>
                </a:lnTo>
                <a:lnTo>
                  <a:pt x="95" y="802"/>
                </a:lnTo>
                <a:lnTo>
                  <a:pt x="95" y="804"/>
                </a:lnTo>
                <a:lnTo>
                  <a:pt x="92" y="807"/>
                </a:lnTo>
                <a:lnTo>
                  <a:pt x="92" y="809"/>
                </a:lnTo>
                <a:lnTo>
                  <a:pt x="88" y="809"/>
                </a:lnTo>
                <a:lnTo>
                  <a:pt x="85" y="811"/>
                </a:lnTo>
                <a:lnTo>
                  <a:pt x="81" y="816"/>
                </a:lnTo>
                <a:lnTo>
                  <a:pt x="81" y="818"/>
                </a:lnTo>
                <a:lnTo>
                  <a:pt x="81" y="820"/>
                </a:lnTo>
                <a:lnTo>
                  <a:pt x="81" y="823"/>
                </a:lnTo>
                <a:lnTo>
                  <a:pt x="78" y="823"/>
                </a:lnTo>
                <a:lnTo>
                  <a:pt x="76" y="823"/>
                </a:lnTo>
                <a:lnTo>
                  <a:pt x="76" y="825"/>
                </a:lnTo>
                <a:lnTo>
                  <a:pt x="74" y="825"/>
                </a:lnTo>
                <a:lnTo>
                  <a:pt x="74" y="827"/>
                </a:lnTo>
                <a:lnTo>
                  <a:pt x="76" y="830"/>
                </a:lnTo>
                <a:lnTo>
                  <a:pt x="76" y="832"/>
                </a:lnTo>
                <a:lnTo>
                  <a:pt x="74" y="832"/>
                </a:lnTo>
                <a:lnTo>
                  <a:pt x="69" y="832"/>
                </a:lnTo>
                <a:lnTo>
                  <a:pt x="67" y="830"/>
                </a:lnTo>
                <a:lnTo>
                  <a:pt x="69" y="827"/>
                </a:lnTo>
                <a:lnTo>
                  <a:pt x="69" y="825"/>
                </a:lnTo>
                <a:lnTo>
                  <a:pt x="69" y="823"/>
                </a:lnTo>
                <a:lnTo>
                  <a:pt x="72" y="813"/>
                </a:lnTo>
                <a:lnTo>
                  <a:pt x="72" y="811"/>
                </a:lnTo>
                <a:lnTo>
                  <a:pt x="72" y="809"/>
                </a:lnTo>
                <a:lnTo>
                  <a:pt x="69" y="809"/>
                </a:lnTo>
                <a:lnTo>
                  <a:pt x="69" y="807"/>
                </a:lnTo>
                <a:lnTo>
                  <a:pt x="69" y="802"/>
                </a:lnTo>
                <a:lnTo>
                  <a:pt x="67" y="800"/>
                </a:lnTo>
                <a:lnTo>
                  <a:pt x="60" y="772"/>
                </a:lnTo>
                <a:lnTo>
                  <a:pt x="65" y="770"/>
                </a:lnTo>
                <a:lnTo>
                  <a:pt x="69" y="767"/>
                </a:lnTo>
                <a:lnTo>
                  <a:pt x="69" y="765"/>
                </a:lnTo>
                <a:lnTo>
                  <a:pt x="72" y="765"/>
                </a:lnTo>
                <a:lnTo>
                  <a:pt x="74" y="763"/>
                </a:lnTo>
                <a:lnTo>
                  <a:pt x="76" y="763"/>
                </a:lnTo>
                <a:lnTo>
                  <a:pt x="78" y="760"/>
                </a:lnTo>
                <a:lnTo>
                  <a:pt x="81" y="760"/>
                </a:lnTo>
                <a:lnTo>
                  <a:pt x="83" y="756"/>
                </a:lnTo>
                <a:lnTo>
                  <a:pt x="88" y="754"/>
                </a:lnTo>
                <a:lnTo>
                  <a:pt x="90" y="754"/>
                </a:lnTo>
                <a:lnTo>
                  <a:pt x="92" y="751"/>
                </a:lnTo>
                <a:lnTo>
                  <a:pt x="95" y="749"/>
                </a:lnTo>
                <a:lnTo>
                  <a:pt x="97" y="749"/>
                </a:lnTo>
                <a:lnTo>
                  <a:pt x="99" y="747"/>
                </a:lnTo>
                <a:lnTo>
                  <a:pt x="101" y="747"/>
                </a:lnTo>
                <a:lnTo>
                  <a:pt x="101" y="744"/>
                </a:lnTo>
                <a:lnTo>
                  <a:pt x="104" y="744"/>
                </a:lnTo>
                <a:lnTo>
                  <a:pt x="106" y="744"/>
                </a:lnTo>
                <a:lnTo>
                  <a:pt x="106" y="742"/>
                </a:lnTo>
                <a:lnTo>
                  <a:pt x="108" y="742"/>
                </a:lnTo>
                <a:lnTo>
                  <a:pt x="108" y="740"/>
                </a:lnTo>
                <a:lnTo>
                  <a:pt x="111" y="740"/>
                </a:lnTo>
                <a:lnTo>
                  <a:pt x="113" y="737"/>
                </a:lnTo>
                <a:lnTo>
                  <a:pt x="115" y="735"/>
                </a:lnTo>
                <a:lnTo>
                  <a:pt x="118" y="735"/>
                </a:lnTo>
                <a:lnTo>
                  <a:pt x="118" y="733"/>
                </a:lnTo>
                <a:lnTo>
                  <a:pt x="120" y="733"/>
                </a:lnTo>
                <a:lnTo>
                  <a:pt x="120" y="731"/>
                </a:lnTo>
                <a:lnTo>
                  <a:pt x="122" y="731"/>
                </a:lnTo>
                <a:lnTo>
                  <a:pt x="122" y="728"/>
                </a:lnTo>
                <a:lnTo>
                  <a:pt x="122" y="726"/>
                </a:lnTo>
                <a:lnTo>
                  <a:pt x="122" y="724"/>
                </a:lnTo>
                <a:lnTo>
                  <a:pt x="120" y="724"/>
                </a:lnTo>
                <a:lnTo>
                  <a:pt x="122" y="721"/>
                </a:lnTo>
                <a:lnTo>
                  <a:pt x="122" y="719"/>
                </a:lnTo>
                <a:lnTo>
                  <a:pt x="125" y="717"/>
                </a:lnTo>
                <a:lnTo>
                  <a:pt x="125" y="714"/>
                </a:lnTo>
                <a:lnTo>
                  <a:pt x="127" y="710"/>
                </a:lnTo>
                <a:lnTo>
                  <a:pt x="127" y="707"/>
                </a:lnTo>
                <a:lnTo>
                  <a:pt x="127" y="705"/>
                </a:lnTo>
                <a:lnTo>
                  <a:pt x="125" y="705"/>
                </a:lnTo>
                <a:lnTo>
                  <a:pt x="125" y="703"/>
                </a:lnTo>
                <a:lnTo>
                  <a:pt x="127" y="701"/>
                </a:lnTo>
                <a:lnTo>
                  <a:pt x="127" y="696"/>
                </a:lnTo>
                <a:lnTo>
                  <a:pt x="127" y="694"/>
                </a:lnTo>
                <a:lnTo>
                  <a:pt x="127" y="691"/>
                </a:lnTo>
                <a:lnTo>
                  <a:pt x="125" y="689"/>
                </a:lnTo>
                <a:lnTo>
                  <a:pt x="125" y="684"/>
                </a:lnTo>
                <a:lnTo>
                  <a:pt x="125" y="682"/>
                </a:lnTo>
                <a:lnTo>
                  <a:pt x="125" y="680"/>
                </a:lnTo>
                <a:lnTo>
                  <a:pt x="125" y="675"/>
                </a:lnTo>
                <a:lnTo>
                  <a:pt x="127" y="675"/>
                </a:lnTo>
                <a:lnTo>
                  <a:pt x="129" y="673"/>
                </a:lnTo>
                <a:lnTo>
                  <a:pt x="134" y="668"/>
                </a:lnTo>
                <a:lnTo>
                  <a:pt x="136" y="666"/>
                </a:lnTo>
                <a:lnTo>
                  <a:pt x="138" y="664"/>
                </a:lnTo>
                <a:lnTo>
                  <a:pt x="141" y="664"/>
                </a:lnTo>
                <a:lnTo>
                  <a:pt x="145" y="659"/>
                </a:lnTo>
                <a:lnTo>
                  <a:pt x="148" y="659"/>
                </a:lnTo>
                <a:lnTo>
                  <a:pt x="148" y="657"/>
                </a:lnTo>
                <a:lnTo>
                  <a:pt x="150" y="657"/>
                </a:lnTo>
                <a:lnTo>
                  <a:pt x="152" y="655"/>
                </a:lnTo>
                <a:lnTo>
                  <a:pt x="152" y="652"/>
                </a:lnTo>
                <a:lnTo>
                  <a:pt x="154" y="652"/>
                </a:lnTo>
                <a:lnTo>
                  <a:pt x="154" y="650"/>
                </a:lnTo>
                <a:lnTo>
                  <a:pt x="157" y="650"/>
                </a:lnTo>
                <a:lnTo>
                  <a:pt x="159" y="650"/>
                </a:lnTo>
                <a:lnTo>
                  <a:pt x="159" y="648"/>
                </a:lnTo>
                <a:lnTo>
                  <a:pt x="161" y="648"/>
                </a:lnTo>
                <a:lnTo>
                  <a:pt x="164" y="648"/>
                </a:lnTo>
                <a:lnTo>
                  <a:pt x="164" y="645"/>
                </a:lnTo>
                <a:lnTo>
                  <a:pt x="166" y="645"/>
                </a:lnTo>
                <a:lnTo>
                  <a:pt x="168" y="645"/>
                </a:lnTo>
                <a:lnTo>
                  <a:pt x="168" y="643"/>
                </a:lnTo>
                <a:lnTo>
                  <a:pt x="171" y="643"/>
                </a:lnTo>
                <a:lnTo>
                  <a:pt x="173" y="641"/>
                </a:lnTo>
                <a:lnTo>
                  <a:pt x="173" y="638"/>
                </a:lnTo>
                <a:lnTo>
                  <a:pt x="175" y="638"/>
                </a:lnTo>
                <a:lnTo>
                  <a:pt x="175" y="636"/>
                </a:lnTo>
                <a:lnTo>
                  <a:pt x="178" y="634"/>
                </a:lnTo>
                <a:lnTo>
                  <a:pt x="178" y="631"/>
                </a:lnTo>
                <a:lnTo>
                  <a:pt x="180" y="631"/>
                </a:lnTo>
                <a:lnTo>
                  <a:pt x="182" y="631"/>
                </a:lnTo>
                <a:lnTo>
                  <a:pt x="182" y="629"/>
                </a:lnTo>
                <a:lnTo>
                  <a:pt x="180" y="629"/>
                </a:lnTo>
                <a:lnTo>
                  <a:pt x="180" y="627"/>
                </a:lnTo>
                <a:lnTo>
                  <a:pt x="180" y="625"/>
                </a:lnTo>
                <a:lnTo>
                  <a:pt x="180" y="622"/>
                </a:lnTo>
                <a:lnTo>
                  <a:pt x="178" y="620"/>
                </a:lnTo>
                <a:lnTo>
                  <a:pt x="178" y="618"/>
                </a:lnTo>
                <a:lnTo>
                  <a:pt x="178" y="615"/>
                </a:lnTo>
                <a:lnTo>
                  <a:pt x="178" y="613"/>
                </a:lnTo>
                <a:lnTo>
                  <a:pt x="180" y="613"/>
                </a:lnTo>
                <a:lnTo>
                  <a:pt x="182" y="611"/>
                </a:lnTo>
                <a:lnTo>
                  <a:pt x="184" y="611"/>
                </a:lnTo>
                <a:lnTo>
                  <a:pt x="182" y="611"/>
                </a:lnTo>
                <a:lnTo>
                  <a:pt x="182" y="608"/>
                </a:lnTo>
                <a:lnTo>
                  <a:pt x="184" y="608"/>
                </a:lnTo>
                <a:lnTo>
                  <a:pt x="184" y="606"/>
                </a:lnTo>
                <a:lnTo>
                  <a:pt x="184" y="604"/>
                </a:lnTo>
                <a:lnTo>
                  <a:pt x="182" y="606"/>
                </a:lnTo>
                <a:lnTo>
                  <a:pt x="182" y="604"/>
                </a:lnTo>
                <a:lnTo>
                  <a:pt x="182" y="602"/>
                </a:lnTo>
                <a:lnTo>
                  <a:pt x="184" y="602"/>
                </a:lnTo>
                <a:lnTo>
                  <a:pt x="184" y="599"/>
                </a:lnTo>
                <a:lnTo>
                  <a:pt x="187" y="599"/>
                </a:lnTo>
                <a:lnTo>
                  <a:pt x="187" y="597"/>
                </a:lnTo>
                <a:lnTo>
                  <a:pt x="189" y="595"/>
                </a:lnTo>
                <a:lnTo>
                  <a:pt x="189" y="592"/>
                </a:lnTo>
                <a:lnTo>
                  <a:pt x="191" y="592"/>
                </a:lnTo>
                <a:lnTo>
                  <a:pt x="194" y="590"/>
                </a:lnTo>
                <a:lnTo>
                  <a:pt x="196" y="590"/>
                </a:lnTo>
                <a:lnTo>
                  <a:pt x="196" y="588"/>
                </a:lnTo>
                <a:lnTo>
                  <a:pt x="198" y="588"/>
                </a:lnTo>
                <a:lnTo>
                  <a:pt x="201" y="588"/>
                </a:lnTo>
                <a:lnTo>
                  <a:pt x="203" y="588"/>
                </a:lnTo>
                <a:lnTo>
                  <a:pt x="205" y="588"/>
                </a:lnTo>
                <a:lnTo>
                  <a:pt x="207" y="588"/>
                </a:lnTo>
                <a:lnTo>
                  <a:pt x="210" y="588"/>
                </a:lnTo>
                <a:lnTo>
                  <a:pt x="214" y="588"/>
                </a:lnTo>
                <a:lnTo>
                  <a:pt x="217" y="588"/>
                </a:lnTo>
                <a:lnTo>
                  <a:pt x="219" y="588"/>
                </a:lnTo>
                <a:lnTo>
                  <a:pt x="221" y="588"/>
                </a:lnTo>
                <a:lnTo>
                  <a:pt x="224" y="588"/>
                </a:lnTo>
                <a:lnTo>
                  <a:pt x="226" y="588"/>
                </a:lnTo>
                <a:lnTo>
                  <a:pt x="228" y="588"/>
                </a:lnTo>
                <a:lnTo>
                  <a:pt x="231" y="588"/>
                </a:lnTo>
                <a:lnTo>
                  <a:pt x="231" y="590"/>
                </a:lnTo>
                <a:lnTo>
                  <a:pt x="233" y="590"/>
                </a:lnTo>
                <a:lnTo>
                  <a:pt x="233" y="588"/>
                </a:lnTo>
                <a:lnTo>
                  <a:pt x="233" y="585"/>
                </a:lnTo>
                <a:lnTo>
                  <a:pt x="235" y="585"/>
                </a:lnTo>
                <a:lnTo>
                  <a:pt x="235" y="583"/>
                </a:lnTo>
                <a:lnTo>
                  <a:pt x="237" y="583"/>
                </a:lnTo>
                <a:lnTo>
                  <a:pt x="237" y="581"/>
                </a:lnTo>
                <a:lnTo>
                  <a:pt x="237" y="578"/>
                </a:lnTo>
                <a:lnTo>
                  <a:pt x="240" y="578"/>
                </a:lnTo>
                <a:lnTo>
                  <a:pt x="240" y="576"/>
                </a:lnTo>
                <a:lnTo>
                  <a:pt x="242" y="576"/>
                </a:lnTo>
                <a:lnTo>
                  <a:pt x="242" y="574"/>
                </a:lnTo>
                <a:lnTo>
                  <a:pt x="244" y="574"/>
                </a:lnTo>
                <a:lnTo>
                  <a:pt x="244" y="572"/>
                </a:lnTo>
                <a:lnTo>
                  <a:pt x="247" y="572"/>
                </a:lnTo>
                <a:lnTo>
                  <a:pt x="247" y="569"/>
                </a:lnTo>
                <a:lnTo>
                  <a:pt x="249" y="569"/>
                </a:lnTo>
                <a:lnTo>
                  <a:pt x="251" y="569"/>
                </a:lnTo>
                <a:lnTo>
                  <a:pt x="251" y="572"/>
                </a:lnTo>
                <a:lnTo>
                  <a:pt x="251" y="574"/>
                </a:lnTo>
                <a:lnTo>
                  <a:pt x="249" y="574"/>
                </a:lnTo>
                <a:lnTo>
                  <a:pt x="249" y="576"/>
                </a:lnTo>
                <a:lnTo>
                  <a:pt x="251" y="576"/>
                </a:lnTo>
                <a:lnTo>
                  <a:pt x="251" y="574"/>
                </a:lnTo>
                <a:lnTo>
                  <a:pt x="254" y="574"/>
                </a:lnTo>
                <a:lnTo>
                  <a:pt x="254" y="572"/>
                </a:lnTo>
                <a:lnTo>
                  <a:pt x="256" y="572"/>
                </a:lnTo>
                <a:lnTo>
                  <a:pt x="254" y="569"/>
                </a:lnTo>
                <a:lnTo>
                  <a:pt x="256" y="569"/>
                </a:lnTo>
                <a:lnTo>
                  <a:pt x="254" y="569"/>
                </a:lnTo>
                <a:lnTo>
                  <a:pt x="256" y="569"/>
                </a:lnTo>
                <a:lnTo>
                  <a:pt x="256" y="567"/>
                </a:lnTo>
                <a:lnTo>
                  <a:pt x="258" y="567"/>
                </a:lnTo>
                <a:lnTo>
                  <a:pt x="258" y="569"/>
                </a:lnTo>
                <a:lnTo>
                  <a:pt x="260" y="572"/>
                </a:lnTo>
                <a:lnTo>
                  <a:pt x="260" y="569"/>
                </a:lnTo>
                <a:lnTo>
                  <a:pt x="263" y="569"/>
                </a:lnTo>
                <a:lnTo>
                  <a:pt x="265" y="567"/>
                </a:lnTo>
                <a:lnTo>
                  <a:pt x="263" y="567"/>
                </a:lnTo>
                <a:lnTo>
                  <a:pt x="263" y="565"/>
                </a:lnTo>
                <a:lnTo>
                  <a:pt x="265" y="565"/>
                </a:lnTo>
                <a:lnTo>
                  <a:pt x="267" y="565"/>
                </a:lnTo>
                <a:lnTo>
                  <a:pt x="267" y="562"/>
                </a:lnTo>
                <a:lnTo>
                  <a:pt x="270" y="562"/>
                </a:lnTo>
                <a:lnTo>
                  <a:pt x="272" y="562"/>
                </a:lnTo>
                <a:lnTo>
                  <a:pt x="274" y="562"/>
                </a:lnTo>
                <a:lnTo>
                  <a:pt x="277" y="562"/>
                </a:lnTo>
                <a:lnTo>
                  <a:pt x="277" y="560"/>
                </a:lnTo>
                <a:lnTo>
                  <a:pt x="279" y="560"/>
                </a:lnTo>
                <a:lnTo>
                  <a:pt x="281" y="560"/>
                </a:lnTo>
                <a:lnTo>
                  <a:pt x="284" y="560"/>
                </a:lnTo>
                <a:lnTo>
                  <a:pt x="290" y="558"/>
                </a:lnTo>
                <a:lnTo>
                  <a:pt x="293" y="558"/>
                </a:lnTo>
                <a:lnTo>
                  <a:pt x="295" y="558"/>
                </a:lnTo>
                <a:lnTo>
                  <a:pt x="297" y="558"/>
                </a:lnTo>
                <a:lnTo>
                  <a:pt x="300" y="558"/>
                </a:lnTo>
                <a:lnTo>
                  <a:pt x="300" y="555"/>
                </a:lnTo>
                <a:lnTo>
                  <a:pt x="302" y="555"/>
                </a:lnTo>
                <a:lnTo>
                  <a:pt x="304" y="555"/>
                </a:lnTo>
                <a:lnTo>
                  <a:pt x="304" y="553"/>
                </a:lnTo>
                <a:lnTo>
                  <a:pt x="307" y="553"/>
                </a:lnTo>
                <a:lnTo>
                  <a:pt x="309" y="553"/>
                </a:lnTo>
                <a:lnTo>
                  <a:pt x="309" y="551"/>
                </a:lnTo>
                <a:lnTo>
                  <a:pt x="311" y="551"/>
                </a:lnTo>
                <a:lnTo>
                  <a:pt x="314" y="551"/>
                </a:lnTo>
                <a:lnTo>
                  <a:pt x="316" y="551"/>
                </a:lnTo>
                <a:lnTo>
                  <a:pt x="318" y="551"/>
                </a:lnTo>
                <a:lnTo>
                  <a:pt x="318" y="549"/>
                </a:lnTo>
                <a:lnTo>
                  <a:pt x="320" y="549"/>
                </a:lnTo>
                <a:lnTo>
                  <a:pt x="323" y="549"/>
                </a:lnTo>
                <a:lnTo>
                  <a:pt x="323" y="546"/>
                </a:lnTo>
                <a:lnTo>
                  <a:pt x="325" y="546"/>
                </a:lnTo>
                <a:lnTo>
                  <a:pt x="325" y="544"/>
                </a:lnTo>
                <a:lnTo>
                  <a:pt x="327" y="544"/>
                </a:lnTo>
                <a:lnTo>
                  <a:pt x="327" y="542"/>
                </a:lnTo>
                <a:lnTo>
                  <a:pt x="330" y="542"/>
                </a:lnTo>
                <a:lnTo>
                  <a:pt x="330" y="539"/>
                </a:lnTo>
                <a:lnTo>
                  <a:pt x="327" y="539"/>
                </a:lnTo>
                <a:lnTo>
                  <a:pt x="330" y="539"/>
                </a:lnTo>
                <a:lnTo>
                  <a:pt x="330" y="537"/>
                </a:lnTo>
                <a:lnTo>
                  <a:pt x="332" y="537"/>
                </a:lnTo>
                <a:lnTo>
                  <a:pt x="334" y="537"/>
                </a:lnTo>
                <a:lnTo>
                  <a:pt x="337" y="537"/>
                </a:lnTo>
                <a:lnTo>
                  <a:pt x="337" y="535"/>
                </a:lnTo>
                <a:lnTo>
                  <a:pt x="339" y="535"/>
                </a:lnTo>
                <a:lnTo>
                  <a:pt x="339" y="532"/>
                </a:lnTo>
                <a:lnTo>
                  <a:pt x="339" y="530"/>
                </a:lnTo>
                <a:lnTo>
                  <a:pt x="339" y="532"/>
                </a:lnTo>
                <a:lnTo>
                  <a:pt x="341" y="532"/>
                </a:lnTo>
                <a:lnTo>
                  <a:pt x="343" y="532"/>
                </a:lnTo>
                <a:lnTo>
                  <a:pt x="346" y="530"/>
                </a:lnTo>
                <a:lnTo>
                  <a:pt x="348" y="530"/>
                </a:lnTo>
                <a:lnTo>
                  <a:pt x="348" y="528"/>
                </a:lnTo>
                <a:lnTo>
                  <a:pt x="350" y="525"/>
                </a:lnTo>
                <a:lnTo>
                  <a:pt x="353" y="523"/>
                </a:lnTo>
                <a:lnTo>
                  <a:pt x="355" y="523"/>
                </a:lnTo>
                <a:lnTo>
                  <a:pt x="355" y="521"/>
                </a:lnTo>
                <a:lnTo>
                  <a:pt x="355" y="519"/>
                </a:lnTo>
                <a:lnTo>
                  <a:pt x="357" y="516"/>
                </a:lnTo>
                <a:lnTo>
                  <a:pt x="357" y="519"/>
                </a:lnTo>
                <a:lnTo>
                  <a:pt x="357" y="516"/>
                </a:lnTo>
                <a:lnTo>
                  <a:pt x="360" y="516"/>
                </a:lnTo>
                <a:lnTo>
                  <a:pt x="360" y="514"/>
                </a:lnTo>
                <a:lnTo>
                  <a:pt x="360" y="512"/>
                </a:lnTo>
                <a:lnTo>
                  <a:pt x="362" y="512"/>
                </a:lnTo>
                <a:lnTo>
                  <a:pt x="362" y="509"/>
                </a:lnTo>
                <a:lnTo>
                  <a:pt x="362" y="507"/>
                </a:lnTo>
                <a:lnTo>
                  <a:pt x="364" y="507"/>
                </a:lnTo>
                <a:lnTo>
                  <a:pt x="364" y="505"/>
                </a:lnTo>
                <a:lnTo>
                  <a:pt x="364" y="502"/>
                </a:lnTo>
                <a:lnTo>
                  <a:pt x="367" y="502"/>
                </a:lnTo>
                <a:lnTo>
                  <a:pt x="367" y="500"/>
                </a:lnTo>
                <a:lnTo>
                  <a:pt x="367" y="498"/>
                </a:lnTo>
                <a:lnTo>
                  <a:pt x="367" y="496"/>
                </a:lnTo>
                <a:lnTo>
                  <a:pt x="369" y="493"/>
                </a:lnTo>
                <a:lnTo>
                  <a:pt x="367" y="493"/>
                </a:lnTo>
                <a:lnTo>
                  <a:pt x="369" y="493"/>
                </a:lnTo>
                <a:lnTo>
                  <a:pt x="369" y="491"/>
                </a:lnTo>
                <a:lnTo>
                  <a:pt x="369" y="489"/>
                </a:lnTo>
                <a:lnTo>
                  <a:pt x="371" y="489"/>
                </a:lnTo>
                <a:lnTo>
                  <a:pt x="371" y="486"/>
                </a:lnTo>
                <a:lnTo>
                  <a:pt x="371" y="484"/>
                </a:lnTo>
                <a:lnTo>
                  <a:pt x="371" y="482"/>
                </a:lnTo>
                <a:lnTo>
                  <a:pt x="371" y="479"/>
                </a:lnTo>
                <a:lnTo>
                  <a:pt x="373" y="479"/>
                </a:lnTo>
                <a:lnTo>
                  <a:pt x="373" y="477"/>
                </a:lnTo>
                <a:lnTo>
                  <a:pt x="373" y="475"/>
                </a:lnTo>
                <a:lnTo>
                  <a:pt x="376" y="475"/>
                </a:lnTo>
                <a:lnTo>
                  <a:pt x="376" y="472"/>
                </a:lnTo>
                <a:lnTo>
                  <a:pt x="373" y="470"/>
                </a:lnTo>
                <a:lnTo>
                  <a:pt x="373" y="468"/>
                </a:lnTo>
                <a:lnTo>
                  <a:pt x="376" y="468"/>
                </a:lnTo>
                <a:lnTo>
                  <a:pt x="376" y="466"/>
                </a:lnTo>
                <a:lnTo>
                  <a:pt x="376" y="463"/>
                </a:lnTo>
                <a:lnTo>
                  <a:pt x="378" y="463"/>
                </a:lnTo>
                <a:lnTo>
                  <a:pt x="378" y="461"/>
                </a:lnTo>
                <a:lnTo>
                  <a:pt x="378" y="459"/>
                </a:lnTo>
                <a:lnTo>
                  <a:pt x="383" y="452"/>
                </a:lnTo>
                <a:lnTo>
                  <a:pt x="385" y="449"/>
                </a:lnTo>
                <a:lnTo>
                  <a:pt x="387" y="449"/>
                </a:lnTo>
                <a:lnTo>
                  <a:pt x="387" y="447"/>
                </a:lnTo>
                <a:lnTo>
                  <a:pt x="387" y="445"/>
                </a:lnTo>
                <a:lnTo>
                  <a:pt x="390" y="445"/>
                </a:lnTo>
                <a:lnTo>
                  <a:pt x="390" y="443"/>
                </a:lnTo>
                <a:lnTo>
                  <a:pt x="387" y="443"/>
                </a:lnTo>
                <a:lnTo>
                  <a:pt x="387" y="440"/>
                </a:lnTo>
                <a:lnTo>
                  <a:pt x="390" y="440"/>
                </a:lnTo>
                <a:lnTo>
                  <a:pt x="390" y="438"/>
                </a:lnTo>
                <a:lnTo>
                  <a:pt x="387" y="438"/>
                </a:lnTo>
                <a:lnTo>
                  <a:pt x="387" y="436"/>
                </a:lnTo>
                <a:lnTo>
                  <a:pt x="385" y="436"/>
                </a:lnTo>
                <a:lnTo>
                  <a:pt x="387" y="436"/>
                </a:lnTo>
                <a:lnTo>
                  <a:pt x="387" y="438"/>
                </a:lnTo>
                <a:lnTo>
                  <a:pt x="390" y="438"/>
                </a:lnTo>
                <a:lnTo>
                  <a:pt x="392" y="438"/>
                </a:lnTo>
                <a:lnTo>
                  <a:pt x="392" y="436"/>
                </a:lnTo>
                <a:lnTo>
                  <a:pt x="390" y="436"/>
                </a:lnTo>
                <a:lnTo>
                  <a:pt x="392" y="436"/>
                </a:lnTo>
                <a:lnTo>
                  <a:pt x="392" y="438"/>
                </a:lnTo>
                <a:lnTo>
                  <a:pt x="394" y="438"/>
                </a:lnTo>
                <a:lnTo>
                  <a:pt x="394" y="436"/>
                </a:lnTo>
                <a:lnTo>
                  <a:pt x="396" y="436"/>
                </a:lnTo>
                <a:lnTo>
                  <a:pt x="399" y="433"/>
                </a:lnTo>
                <a:lnTo>
                  <a:pt x="399" y="431"/>
                </a:lnTo>
                <a:lnTo>
                  <a:pt x="401" y="431"/>
                </a:lnTo>
                <a:lnTo>
                  <a:pt x="401" y="429"/>
                </a:lnTo>
                <a:lnTo>
                  <a:pt x="403" y="429"/>
                </a:lnTo>
                <a:lnTo>
                  <a:pt x="403" y="426"/>
                </a:lnTo>
                <a:lnTo>
                  <a:pt x="406" y="426"/>
                </a:lnTo>
                <a:lnTo>
                  <a:pt x="406" y="424"/>
                </a:lnTo>
                <a:lnTo>
                  <a:pt x="408" y="424"/>
                </a:lnTo>
                <a:lnTo>
                  <a:pt x="408" y="422"/>
                </a:lnTo>
                <a:lnTo>
                  <a:pt x="410" y="422"/>
                </a:lnTo>
                <a:lnTo>
                  <a:pt x="410" y="419"/>
                </a:lnTo>
                <a:lnTo>
                  <a:pt x="410" y="417"/>
                </a:lnTo>
                <a:lnTo>
                  <a:pt x="408" y="417"/>
                </a:lnTo>
                <a:lnTo>
                  <a:pt x="408" y="415"/>
                </a:lnTo>
                <a:lnTo>
                  <a:pt x="410" y="415"/>
                </a:lnTo>
                <a:lnTo>
                  <a:pt x="410" y="413"/>
                </a:lnTo>
                <a:lnTo>
                  <a:pt x="410" y="410"/>
                </a:lnTo>
                <a:lnTo>
                  <a:pt x="413" y="408"/>
                </a:lnTo>
                <a:lnTo>
                  <a:pt x="415" y="408"/>
                </a:lnTo>
                <a:lnTo>
                  <a:pt x="417" y="408"/>
                </a:lnTo>
                <a:lnTo>
                  <a:pt x="417" y="406"/>
                </a:lnTo>
                <a:lnTo>
                  <a:pt x="420" y="406"/>
                </a:lnTo>
                <a:lnTo>
                  <a:pt x="420" y="403"/>
                </a:lnTo>
                <a:lnTo>
                  <a:pt x="420" y="401"/>
                </a:lnTo>
                <a:lnTo>
                  <a:pt x="422" y="401"/>
                </a:lnTo>
                <a:lnTo>
                  <a:pt x="424" y="401"/>
                </a:lnTo>
                <a:lnTo>
                  <a:pt x="426" y="401"/>
                </a:lnTo>
                <a:lnTo>
                  <a:pt x="429" y="401"/>
                </a:lnTo>
                <a:lnTo>
                  <a:pt x="429" y="399"/>
                </a:lnTo>
                <a:lnTo>
                  <a:pt x="431" y="399"/>
                </a:lnTo>
                <a:lnTo>
                  <a:pt x="429" y="399"/>
                </a:lnTo>
                <a:lnTo>
                  <a:pt x="431" y="399"/>
                </a:lnTo>
                <a:lnTo>
                  <a:pt x="433" y="399"/>
                </a:lnTo>
                <a:lnTo>
                  <a:pt x="433" y="396"/>
                </a:lnTo>
                <a:lnTo>
                  <a:pt x="436" y="396"/>
                </a:lnTo>
                <a:lnTo>
                  <a:pt x="436" y="394"/>
                </a:lnTo>
                <a:lnTo>
                  <a:pt x="438" y="394"/>
                </a:lnTo>
                <a:lnTo>
                  <a:pt x="440" y="394"/>
                </a:lnTo>
                <a:lnTo>
                  <a:pt x="440" y="392"/>
                </a:lnTo>
                <a:lnTo>
                  <a:pt x="443" y="392"/>
                </a:lnTo>
                <a:lnTo>
                  <a:pt x="443" y="390"/>
                </a:lnTo>
                <a:lnTo>
                  <a:pt x="443" y="387"/>
                </a:lnTo>
                <a:lnTo>
                  <a:pt x="445" y="387"/>
                </a:lnTo>
                <a:lnTo>
                  <a:pt x="445" y="385"/>
                </a:lnTo>
                <a:lnTo>
                  <a:pt x="447" y="385"/>
                </a:lnTo>
                <a:lnTo>
                  <a:pt x="447" y="383"/>
                </a:lnTo>
                <a:lnTo>
                  <a:pt x="449" y="383"/>
                </a:lnTo>
                <a:lnTo>
                  <a:pt x="449" y="380"/>
                </a:lnTo>
                <a:lnTo>
                  <a:pt x="452" y="380"/>
                </a:lnTo>
                <a:lnTo>
                  <a:pt x="452" y="378"/>
                </a:lnTo>
                <a:lnTo>
                  <a:pt x="454" y="378"/>
                </a:lnTo>
                <a:lnTo>
                  <a:pt x="456" y="378"/>
                </a:lnTo>
                <a:lnTo>
                  <a:pt x="459" y="378"/>
                </a:lnTo>
                <a:lnTo>
                  <a:pt x="459" y="376"/>
                </a:lnTo>
                <a:lnTo>
                  <a:pt x="461" y="376"/>
                </a:lnTo>
                <a:lnTo>
                  <a:pt x="461" y="373"/>
                </a:lnTo>
                <a:lnTo>
                  <a:pt x="463" y="373"/>
                </a:lnTo>
                <a:lnTo>
                  <a:pt x="463" y="371"/>
                </a:lnTo>
                <a:lnTo>
                  <a:pt x="466" y="371"/>
                </a:lnTo>
                <a:lnTo>
                  <a:pt x="466" y="369"/>
                </a:lnTo>
                <a:lnTo>
                  <a:pt x="468" y="369"/>
                </a:lnTo>
                <a:lnTo>
                  <a:pt x="470" y="369"/>
                </a:lnTo>
                <a:lnTo>
                  <a:pt x="473" y="369"/>
                </a:lnTo>
                <a:lnTo>
                  <a:pt x="473" y="366"/>
                </a:lnTo>
                <a:lnTo>
                  <a:pt x="475" y="366"/>
                </a:lnTo>
                <a:lnTo>
                  <a:pt x="473" y="366"/>
                </a:lnTo>
                <a:lnTo>
                  <a:pt x="470" y="366"/>
                </a:lnTo>
                <a:lnTo>
                  <a:pt x="470" y="364"/>
                </a:lnTo>
                <a:lnTo>
                  <a:pt x="470" y="362"/>
                </a:lnTo>
                <a:lnTo>
                  <a:pt x="473" y="362"/>
                </a:lnTo>
                <a:lnTo>
                  <a:pt x="473" y="360"/>
                </a:lnTo>
                <a:lnTo>
                  <a:pt x="473" y="357"/>
                </a:lnTo>
                <a:lnTo>
                  <a:pt x="473" y="355"/>
                </a:lnTo>
                <a:lnTo>
                  <a:pt x="473" y="353"/>
                </a:lnTo>
                <a:lnTo>
                  <a:pt x="475" y="353"/>
                </a:lnTo>
                <a:lnTo>
                  <a:pt x="475" y="350"/>
                </a:lnTo>
                <a:lnTo>
                  <a:pt x="475" y="348"/>
                </a:lnTo>
                <a:lnTo>
                  <a:pt x="475" y="346"/>
                </a:lnTo>
                <a:lnTo>
                  <a:pt x="477" y="346"/>
                </a:lnTo>
                <a:lnTo>
                  <a:pt x="477" y="343"/>
                </a:lnTo>
                <a:lnTo>
                  <a:pt x="479" y="343"/>
                </a:lnTo>
                <a:lnTo>
                  <a:pt x="479" y="341"/>
                </a:lnTo>
                <a:lnTo>
                  <a:pt x="479" y="339"/>
                </a:lnTo>
                <a:lnTo>
                  <a:pt x="482" y="339"/>
                </a:lnTo>
                <a:lnTo>
                  <a:pt x="479" y="339"/>
                </a:lnTo>
                <a:lnTo>
                  <a:pt x="482" y="337"/>
                </a:lnTo>
                <a:lnTo>
                  <a:pt x="482" y="334"/>
                </a:lnTo>
                <a:lnTo>
                  <a:pt x="482" y="332"/>
                </a:lnTo>
                <a:lnTo>
                  <a:pt x="484" y="332"/>
                </a:lnTo>
                <a:lnTo>
                  <a:pt x="484" y="330"/>
                </a:lnTo>
                <a:lnTo>
                  <a:pt x="484" y="327"/>
                </a:lnTo>
                <a:lnTo>
                  <a:pt x="486" y="327"/>
                </a:lnTo>
                <a:lnTo>
                  <a:pt x="486" y="325"/>
                </a:lnTo>
                <a:lnTo>
                  <a:pt x="486" y="323"/>
                </a:lnTo>
                <a:lnTo>
                  <a:pt x="486" y="320"/>
                </a:lnTo>
                <a:lnTo>
                  <a:pt x="486" y="318"/>
                </a:lnTo>
                <a:lnTo>
                  <a:pt x="486" y="316"/>
                </a:lnTo>
                <a:lnTo>
                  <a:pt x="486" y="314"/>
                </a:lnTo>
                <a:lnTo>
                  <a:pt x="489" y="314"/>
                </a:lnTo>
                <a:lnTo>
                  <a:pt x="489" y="311"/>
                </a:lnTo>
                <a:lnTo>
                  <a:pt x="486" y="311"/>
                </a:lnTo>
                <a:lnTo>
                  <a:pt x="489" y="311"/>
                </a:lnTo>
                <a:lnTo>
                  <a:pt x="486" y="311"/>
                </a:lnTo>
                <a:lnTo>
                  <a:pt x="489" y="311"/>
                </a:lnTo>
                <a:lnTo>
                  <a:pt x="489" y="309"/>
                </a:lnTo>
                <a:lnTo>
                  <a:pt x="489" y="307"/>
                </a:lnTo>
                <a:lnTo>
                  <a:pt x="489" y="304"/>
                </a:lnTo>
                <a:lnTo>
                  <a:pt x="491" y="304"/>
                </a:lnTo>
                <a:lnTo>
                  <a:pt x="491" y="302"/>
                </a:lnTo>
                <a:lnTo>
                  <a:pt x="491" y="300"/>
                </a:lnTo>
                <a:lnTo>
                  <a:pt x="493" y="300"/>
                </a:lnTo>
                <a:lnTo>
                  <a:pt x="493" y="297"/>
                </a:lnTo>
                <a:lnTo>
                  <a:pt x="493" y="300"/>
                </a:lnTo>
                <a:lnTo>
                  <a:pt x="496" y="300"/>
                </a:lnTo>
                <a:lnTo>
                  <a:pt x="496" y="297"/>
                </a:lnTo>
                <a:lnTo>
                  <a:pt x="496" y="295"/>
                </a:lnTo>
                <a:lnTo>
                  <a:pt x="496" y="297"/>
                </a:lnTo>
                <a:lnTo>
                  <a:pt x="498" y="297"/>
                </a:lnTo>
                <a:lnTo>
                  <a:pt x="498" y="295"/>
                </a:lnTo>
                <a:lnTo>
                  <a:pt x="496" y="295"/>
                </a:lnTo>
                <a:lnTo>
                  <a:pt x="493" y="295"/>
                </a:lnTo>
                <a:lnTo>
                  <a:pt x="493" y="293"/>
                </a:lnTo>
                <a:lnTo>
                  <a:pt x="496" y="293"/>
                </a:lnTo>
                <a:lnTo>
                  <a:pt x="496" y="295"/>
                </a:lnTo>
                <a:lnTo>
                  <a:pt x="498" y="295"/>
                </a:lnTo>
                <a:lnTo>
                  <a:pt x="498" y="293"/>
                </a:lnTo>
                <a:lnTo>
                  <a:pt x="496" y="293"/>
                </a:lnTo>
                <a:lnTo>
                  <a:pt x="498" y="293"/>
                </a:lnTo>
                <a:lnTo>
                  <a:pt x="498" y="290"/>
                </a:lnTo>
                <a:lnTo>
                  <a:pt x="498" y="293"/>
                </a:lnTo>
                <a:lnTo>
                  <a:pt x="498" y="295"/>
                </a:lnTo>
                <a:lnTo>
                  <a:pt x="500" y="295"/>
                </a:lnTo>
                <a:lnTo>
                  <a:pt x="500" y="293"/>
                </a:lnTo>
                <a:lnTo>
                  <a:pt x="502" y="293"/>
                </a:lnTo>
                <a:lnTo>
                  <a:pt x="505" y="293"/>
                </a:lnTo>
                <a:lnTo>
                  <a:pt x="505" y="290"/>
                </a:lnTo>
                <a:lnTo>
                  <a:pt x="502" y="288"/>
                </a:lnTo>
                <a:lnTo>
                  <a:pt x="500" y="288"/>
                </a:lnTo>
                <a:lnTo>
                  <a:pt x="500" y="286"/>
                </a:lnTo>
                <a:lnTo>
                  <a:pt x="502" y="286"/>
                </a:lnTo>
                <a:lnTo>
                  <a:pt x="502" y="288"/>
                </a:lnTo>
                <a:lnTo>
                  <a:pt x="505" y="288"/>
                </a:lnTo>
                <a:lnTo>
                  <a:pt x="505" y="290"/>
                </a:lnTo>
                <a:lnTo>
                  <a:pt x="505" y="288"/>
                </a:lnTo>
                <a:lnTo>
                  <a:pt x="507" y="288"/>
                </a:lnTo>
                <a:lnTo>
                  <a:pt x="507" y="286"/>
                </a:lnTo>
                <a:lnTo>
                  <a:pt x="509" y="286"/>
                </a:lnTo>
                <a:lnTo>
                  <a:pt x="509" y="284"/>
                </a:lnTo>
                <a:lnTo>
                  <a:pt x="512" y="284"/>
                </a:lnTo>
                <a:lnTo>
                  <a:pt x="512" y="281"/>
                </a:lnTo>
                <a:lnTo>
                  <a:pt x="512" y="279"/>
                </a:lnTo>
                <a:lnTo>
                  <a:pt x="512" y="277"/>
                </a:lnTo>
                <a:lnTo>
                  <a:pt x="512" y="274"/>
                </a:lnTo>
                <a:lnTo>
                  <a:pt x="514" y="274"/>
                </a:lnTo>
                <a:lnTo>
                  <a:pt x="514" y="272"/>
                </a:lnTo>
                <a:lnTo>
                  <a:pt x="516" y="272"/>
                </a:lnTo>
                <a:lnTo>
                  <a:pt x="519" y="272"/>
                </a:lnTo>
                <a:lnTo>
                  <a:pt x="519" y="270"/>
                </a:lnTo>
                <a:lnTo>
                  <a:pt x="519" y="272"/>
                </a:lnTo>
                <a:lnTo>
                  <a:pt x="519" y="274"/>
                </a:lnTo>
                <a:lnTo>
                  <a:pt x="521" y="274"/>
                </a:lnTo>
                <a:lnTo>
                  <a:pt x="523" y="274"/>
                </a:lnTo>
                <a:lnTo>
                  <a:pt x="523" y="272"/>
                </a:lnTo>
                <a:lnTo>
                  <a:pt x="526" y="272"/>
                </a:lnTo>
                <a:lnTo>
                  <a:pt x="528" y="272"/>
                </a:lnTo>
                <a:lnTo>
                  <a:pt x="530" y="272"/>
                </a:lnTo>
                <a:lnTo>
                  <a:pt x="532" y="272"/>
                </a:lnTo>
                <a:lnTo>
                  <a:pt x="535" y="272"/>
                </a:lnTo>
                <a:lnTo>
                  <a:pt x="537" y="272"/>
                </a:lnTo>
                <a:lnTo>
                  <a:pt x="539" y="272"/>
                </a:lnTo>
                <a:lnTo>
                  <a:pt x="542" y="272"/>
                </a:lnTo>
                <a:lnTo>
                  <a:pt x="544" y="272"/>
                </a:lnTo>
                <a:lnTo>
                  <a:pt x="546" y="272"/>
                </a:lnTo>
                <a:lnTo>
                  <a:pt x="546" y="274"/>
                </a:lnTo>
                <a:lnTo>
                  <a:pt x="546" y="272"/>
                </a:lnTo>
                <a:lnTo>
                  <a:pt x="549" y="272"/>
                </a:lnTo>
                <a:lnTo>
                  <a:pt x="549" y="274"/>
                </a:lnTo>
                <a:lnTo>
                  <a:pt x="551" y="274"/>
                </a:lnTo>
                <a:lnTo>
                  <a:pt x="551" y="277"/>
                </a:lnTo>
                <a:lnTo>
                  <a:pt x="551" y="279"/>
                </a:lnTo>
                <a:lnTo>
                  <a:pt x="553" y="279"/>
                </a:lnTo>
                <a:lnTo>
                  <a:pt x="556" y="279"/>
                </a:lnTo>
                <a:lnTo>
                  <a:pt x="556" y="281"/>
                </a:lnTo>
                <a:lnTo>
                  <a:pt x="558" y="281"/>
                </a:lnTo>
                <a:lnTo>
                  <a:pt x="560" y="281"/>
                </a:lnTo>
                <a:lnTo>
                  <a:pt x="562" y="281"/>
                </a:lnTo>
                <a:lnTo>
                  <a:pt x="562" y="284"/>
                </a:lnTo>
                <a:lnTo>
                  <a:pt x="565" y="284"/>
                </a:lnTo>
                <a:lnTo>
                  <a:pt x="567" y="284"/>
                </a:lnTo>
                <a:lnTo>
                  <a:pt x="567" y="286"/>
                </a:lnTo>
                <a:lnTo>
                  <a:pt x="569" y="286"/>
                </a:lnTo>
                <a:lnTo>
                  <a:pt x="572" y="286"/>
                </a:lnTo>
                <a:lnTo>
                  <a:pt x="574" y="286"/>
                </a:lnTo>
                <a:lnTo>
                  <a:pt x="576" y="286"/>
                </a:lnTo>
                <a:lnTo>
                  <a:pt x="579" y="286"/>
                </a:lnTo>
                <a:lnTo>
                  <a:pt x="581" y="286"/>
                </a:lnTo>
                <a:lnTo>
                  <a:pt x="581" y="288"/>
                </a:lnTo>
                <a:lnTo>
                  <a:pt x="581" y="286"/>
                </a:lnTo>
                <a:lnTo>
                  <a:pt x="581" y="288"/>
                </a:lnTo>
                <a:lnTo>
                  <a:pt x="583" y="288"/>
                </a:lnTo>
                <a:lnTo>
                  <a:pt x="585" y="288"/>
                </a:lnTo>
                <a:lnTo>
                  <a:pt x="585" y="290"/>
                </a:lnTo>
                <a:lnTo>
                  <a:pt x="588" y="288"/>
                </a:lnTo>
                <a:lnTo>
                  <a:pt x="592" y="290"/>
                </a:lnTo>
                <a:lnTo>
                  <a:pt x="592" y="293"/>
                </a:lnTo>
                <a:lnTo>
                  <a:pt x="597" y="295"/>
                </a:lnTo>
                <a:lnTo>
                  <a:pt x="599" y="295"/>
                </a:lnTo>
                <a:lnTo>
                  <a:pt x="602" y="295"/>
                </a:lnTo>
                <a:lnTo>
                  <a:pt x="604" y="295"/>
                </a:lnTo>
                <a:lnTo>
                  <a:pt x="604" y="293"/>
                </a:lnTo>
                <a:lnTo>
                  <a:pt x="606" y="293"/>
                </a:lnTo>
                <a:lnTo>
                  <a:pt x="606" y="295"/>
                </a:lnTo>
                <a:lnTo>
                  <a:pt x="609" y="295"/>
                </a:lnTo>
                <a:lnTo>
                  <a:pt x="609" y="297"/>
                </a:lnTo>
                <a:lnTo>
                  <a:pt x="609" y="295"/>
                </a:lnTo>
                <a:lnTo>
                  <a:pt x="611" y="295"/>
                </a:lnTo>
                <a:lnTo>
                  <a:pt x="613" y="295"/>
                </a:lnTo>
                <a:lnTo>
                  <a:pt x="613" y="293"/>
                </a:lnTo>
                <a:lnTo>
                  <a:pt x="615" y="293"/>
                </a:lnTo>
                <a:lnTo>
                  <a:pt x="618" y="293"/>
                </a:lnTo>
                <a:lnTo>
                  <a:pt x="620" y="290"/>
                </a:lnTo>
                <a:lnTo>
                  <a:pt x="620" y="288"/>
                </a:lnTo>
                <a:lnTo>
                  <a:pt x="622" y="288"/>
                </a:lnTo>
                <a:lnTo>
                  <a:pt x="625" y="288"/>
                </a:lnTo>
                <a:lnTo>
                  <a:pt x="627" y="288"/>
                </a:lnTo>
                <a:lnTo>
                  <a:pt x="629" y="288"/>
                </a:lnTo>
                <a:lnTo>
                  <a:pt x="627" y="288"/>
                </a:lnTo>
                <a:lnTo>
                  <a:pt x="625" y="288"/>
                </a:lnTo>
                <a:lnTo>
                  <a:pt x="622" y="288"/>
                </a:lnTo>
                <a:lnTo>
                  <a:pt x="620" y="288"/>
                </a:lnTo>
                <a:lnTo>
                  <a:pt x="620" y="290"/>
                </a:lnTo>
                <a:lnTo>
                  <a:pt x="618" y="293"/>
                </a:lnTo>
                <a:lnTo>
                  <a:pt x="615" y="293"/>
                </a:lnTo>
                <a:lnTo>
                  <a:pt x="615" y="295"/>
                </a:lnTo>
                <a:lnTo>
                  <a:pt x="618" y="293"/>
                </a:lnTo>
                <a:lnTo>
                  <a:pt x="618" y="295"/>
                </a:lnTo>
                <a:lnTo>
                  <a:pt x="615" y="295"/>
                </a:lnTo>
                <a:lnTo>
                  <a:pt x="615" y="293"/>
                </a:lnTo>
                <a:lnTo>
                  <a:pt x="615" y="295"/>
                </a:lnTo>
                <a:lnTo>
                  <a:pt x="615" y="293"/>
                </a:lnTo>
                <a:lnTo>
                  <a:pt x="615" y="295"/>
                </a:lnTo>
                <a:lnTo>
                  <a:pt x="613" y="295"/>
                </a:lnTo>
                <a:lnTo>
                  <a:pt x="613" y="297"/>
                </a:lnTo>
                <a:lnTo>
                  <a:pt x="611" y="297"/>
                </a:lnTo>
                <a:lnTo>
                  <a:pt x="611" y="300"/>
                </a:lnTo>
                <a:lnTo>
                  <a:pt x="611" y="302"/>
                </a:lnTo>
                <a:lnTo>
                  <a:pt x="611" y="304"/>
                </a:lnTo>
                <a:lnTo>
                  <a:pt x="611" y="307"/>
                </a:lnTo>
                <a:lnTo>
                  <a:pt x="611" y="309"/>
                </a:lnTo>
                <a:lnTo>
                  <a:pt x="611" y="311"/>
                </a:lnTo>
                <a:lnTo>
                  <a:pt x="611" y="314"/>
                </a:lnTo>
                <a:lnTo>
                  <a:pt x="611" y="316"/>
                </a:lnTo>
                <a:lnTo>
                  <a:pt x="611" y="318"/>
                </a:lnTo>
                <a:lnTo>
                  <a:pt x="611" y="320"/>
                </a:lnTo>
                <a:lnTo>
                  <a:pt x="611" y="323"/>
                </a:lnTo>
                <a:lnTo>
                  <a:pt x="611" y="325"/>
                </a:lnTo>
                <a:lnTo>
                  <a:pt x="611" y="327"/>
                </a:lnTo>
                <a:lnTo>
                  <a:pt x="611" y="330"/>
                </a:lnTo>
                <a:lnTo>
                  <a:pt x="611" y="332"/>
                </a:lnTo>
                <a:lnTo>
                  <a:pt x="611" y="334"/>
                </a:lnTo>
                <a:lnTo>
                  <a:pt x="611" y="337"/>
                </a:lnTo>
                <a:lnTo>
                  <a:pt x="611" y="339"/>
                </a:lnTo>
                <a:lnTo>
                  <a:pt x="611" y="341"/>
                </a:lnTo>
                <a:lnTo>
                  <a:pt x="609" y="341"/>
                </a:lnTo>
                <a:lnTo>
                  <a:pt x="609" y="343"/>
                </a:lnTo>
                <a:lnTo>
                  <a:pt x="609" y="346"/>
                </a:lnTo>
                <a:lnTo>
                  <a:pt x="609" y="348"/>
                </a:lnTo>
                <a:lnTo>
                  <a:pt x="609" y="350"/>
                </a:lnTo>
                <a:lnTo>
                  <a:pt x="606" y="350"/>
                </a:lnTo>
                <a:lnTo>
                  <a:pt x="606" y="353"/>
                </a:lnTo>
                <a:lnTo>
                  <a:pt x="609" y="353"/>
                </a:lnTo>
                <a:lnTo>
                  <a:pt x="609" y="355"/>
                </a:lnTo>
                <a:lnTo>
                  <a:pt x="609" y="357"/>
                </a:lnTo>
                <a:lnTo>
                  <a:pt x="609" y="360"/>
                </a:lnTo>
                <a:lnTo>
                  <a:pt x="609" y="362"/>
                </a:lnTo>
                <a:lnTo>
                  <a:pt x="606" y="362"/>
                </a:lnTo>
                <a:lnTo>
                  <a:pt x="606" y="364"/>
                </a:lnTo>
                <a:lnTo>
                  <a:pt x="606" y="366"/>
                </a:lnTo>
                <a:lnTo>
                  <a:pt x="604" y="369"/>
                </a:lnTo>
                <a:lnTo>
                  <a:pt x="604" y="371"/>
                </a:lnTo>
                <a:lnTo>
                  <a:pt x="604" y="373"/>
                </a:lnTo>
                <a:lnTo>
                  <a:pt x="602" y="373"/>
                </a:lnTo>
                <a:lnTo>
                  <a:pt x="602" y="376"/>
                </a:lnTo>
                <a:lnTo>
                  <a:pt x="602" y="378"/>
                </a:lnTo>
                <a:lnTo>
                  <a:pt x="602" y="380"/>
                </a:lnTo>
                <a:lnTo>
                  <a:pt x="604" y="383"/>
                </a:lnTo>
                <a:lnTo>
                  <a:pt x="606" y="385"/>
                </a:lnTo>
                <a:lnTo>
                  <a:pt x="606" y="387"/>
                </a:lnTo>
                <a:lnTo>
                  <a:pt x="609" y="390"/>
                </a:lnTo>
                <a:lnTo>
                  <a:pt x="611" y="390"/>
                </a:lnTo>
                <a:lnTo>
                  <a:pt x="611" y="392"/>
                </a:lnTo>
                <a:lnTo>
                  <a:pt x="613" y="392"/>
                </a:lnTo>
                <a:lnTo>
                  <a:pt x="615" y="392"/>
                </a:lnTo>
                <a:lnTo>
                  <a:pt x="615" y="394"/>
                </a:lnTo>
                <a:lnTo>
                  <a:pt x="618" y="394"/>
                </a:lnTo>
                <a:lnTo>
                  <a:pt x="618" y="392"/>
                </a:lnTo>
                <a:lnTo>
                  <a:pt x="618" y="390"/>
                </a:lnTo>
                <a:lnTo>
                  <a:pt x="618" y="387"/>
                </a:lnTo>
                <a:lnTo>
                  <a:pt x="622" y="385"/>
                </a:lnTo>
                <a:lnTo>
                  <a:pt x="622" y="387"/>
                </a:lnTo>
                <a:lnTo>
                  <a:pt x="622" y="390"/>
                </a:lnTo>
                <a:lnTo>
                  <a:pt x="625" y="390"/>
                </a:lnTo>
                <a:lnTo>
                  <a:pt x="625" y="387"/>
                </a:lnTo>
                <a:lnTo>
                  <a:pt x="625" y="390"/>
                </a:lnTo>
                <a:lnTo>
                  <a:pt x="627" y="390"/>
                </a:lnTo>
                <a:lnTo>
                  <a:pt x="627" y="392"/>
                </a:lnTo>
                <a:lnTo>
                  <a:pt x="627" y="396"/>
                </a:lnTo>
                <a:lnTo>
                  <a:pt x="629" y="396"/>
                </a:lnTo>
                <a:lnTo>
                  <a:pt x="629" y="394"/>
                </a:lnTo>
                <a:lnTo>
                  <a:pt x="632" y="394"/>
                </a:lnTo>
                <a:lnTo>
                  <a:pt x="632" y="392"/>
                </a:lnTo>
                <a:lnTo>
                  <a:pt x="634" y="392"/>
                </a:lnTo>
                <a:lnTo>
                  <a:pt x="634" y="390"/>
                </a:lnTo>
                <a:lnTo>
                  <a:pt x="636" y="390"/>
                </a:lnTo>
                <a:lnTo>
                  <a:pt x="636" y="387"/>
                </a:lnTo>
                <a:lnTo>
                  <a:pt x="638" y="385"/>
                </a:lnTo>
                <a:lnTo>
                  <a:pt x="641" y="383"/>
                </a:lnTo>
                <a:lnTo>
                  <a:pt x="641" y="380"/>
                </a:lnTo>
                <a:lnTo>
                  <a:pt x="643" y="380"/>
                </a:lnTo>
                <a:lnTo>
                  <a:pt x="643" y="383"/>
                </a:lnTo>
                <a:lnTo>
                  <a:pt x="645" y="383"/>
                </a:lnTo>
                <a:lnTo>
                  <a:pt x="645" y="380"/>
                </a:lnTo>
                <a:lnTo>
                  <a:pt x="648" y="380"/>
                </a:lnTo>
                <a:lnTo>
                  <a:pt x="648" y="378"/>
                </a:lnTo>
                <a:lnTo>
                  <a:pt x="648" y="376"/>
                </a:lnTo>
                <a:lnTo>
                  <a:pt x="650" y="376"/>
                </a:lnTo>
                <a:lnTo>
                  <a:pt x="650" y="373"/>
                </a:lnTo>
                <a:lnTo>
                  <a:pt x="652" y="373"/>
                </a:lnTo>
                <a:lnTo>
                  <a:pt x="652" y="371"/>
                </a:lnTo>
                <a:lnTo>
                  <a:pt x="655" y="371"/>
                </a:lnTo>
                <a:lnTo>
                  <a:pt x="655" y="369"/>
                </a:lnTo>
                <a:lnTo>
                  <a:pt x="657" y="369"/>
                </a:lnTo>
                <a:lnTo>
                  <a:pt x="657" y="371"/>
                </a:lnTo>
                <a:lnTo>
                  <a:pt x="657" y="369"/>
                </a:lnTo>
                <a:lnTo>
                  <a:pt x="657" y="366"/>
                </a:lnTo>
                <a:lnTo>
                  <a:pt x="659" y="366"/>
                </a:lnTo>
                <a:lnTo>
                  <a:pt x="662" y="366"/>
                </a:lnTo>
                <a:lnTo>
                  <a:pt x="662" y="364"/>
                </a:lnTo>
                <a:lnTo>
                  <a:pt x="664" y="364"/>
                </a:lnTo>
                <a:lnTo>
                  <a:pt x="666" y="364"/>
                </a:lnTo>
                <a:lnTo>
                  <a:pt x="666" y="362"/>
                </a:lnTo>
                <a:lnTo>
                  <a:pt x="668" y="362"/>
                </a:lnTo>
                <a:lnTo>
                  <a:pt x="671" y="362"/>
                </a:lnTo>
                <a:lnTo>
                  <a:pt x="671" y="360"/>
                </a:lnTo>
                <a:lnTo>
                  <a:pt x="671" y="362"/>
                </a:lnTo>
                <a:lnTo>
                  <a:pt x="673" y="362"/>
                </a:lnTo>
                <a:lnTo>
                  <a:pt x="673" y="360"/>
                </a:lnTo>
                <a:lnTo>
                  <a:pt x="675" y="360"/>
                </a:lnTo>
                <a:lnTo>
                  <a:pt x="678" y="360"/>
                </a:lnTo>
                <a:lnTo>
                  <a:pt x="680" y="360"/>
                </a:lnTo>
                <a:lnTo>
                  <a:pt x="682" y="360"/>
                </a:lnTo>
                <a:lnTo>
                  <a:pt x="682" y="357"/>
                </a:lnTo>
                <a:lnTo>
                  <a:pt x="685" y="357"/>
                </a:lnTo>
                <a:lnTo>
                  <a:pt x="687" y="357"/>
                </a:lnTo>
                <a:lnTo>
                  <a:pt x="689" y="355"/>
                </a:lnTo>
                <a:lnTo>
                  <a:pt x="691" y="355"/>
                </a:lnTo>
                <a:lnTo>
                  <a:pt x="694" y="355"/>
                </a:lnTo>
                <a:lnTo>
                  <a:pt x="696" y="355"/>
                </a:lnTo>
                <a:lnTo>
                  <a:pt x="696" y="353"/>
                </a:lnTo>
                <a:lnTo>
                  <a:pt x="698" y="353"/>
                </a:lnTo>
                <a:lnTo>
                  <a:pt x="701" y="353"/>
                </a:lnTo>
                <a:lnTo>
                  <a:pt x="703" y="353"/>
                </a:lnTo>
                <a:lnTo>
                  <a:pt x="703" y="350"/>
                </a:lnTo>
                <a:lnTo>
                  <a:pt x="705" y="350"/>
                </a:lnTo>
                <a:lnTo>
                  <a:pt x="708" y="350"/>
                </a:lnTo>
                <a:lnTo>
                  <a:pt x="710" y="350"/>
                </a:lnTo>
                <a:lnTo>
                  <a:pt x="712" y="350"/>
                </a:lnTo>
                <a:lnTo>
                  <a:pt x="715" y="350"/>
                </a:lnTo>
                <a:lnTo>
                  <a:pt x="715" y="348"/>
                </a:lnTo>
                <a:lnTo>
                  <a:pt x="717" y="350"/>
                </a:lnTo>
                <a:lnTo>
                  <a:pt x="719" y="350"/>
                </a:lnTo>
                <a:lnTo>
                  <a:pt x="721" y="350"/>
                </a:lnTo>
                <a:lnTo>
                  <a:pt x="724" y="350"/>
                </a:lnTo>
                <a:lnTo>
                  <a:pt x="724" y="348"/>
                </a:lnTo>
                <a:lnTo>
                  <a:pt x="726" y="348"/>
                </a:lnTo>
                <a:lnTo>
                  <a:pt x="726" y="346"/>
                </a:lnTo>
                <a:lnTo>
                  <a:pt x="728" y="346"/>
                </a:lnTo>
                <a:lnTo>
                  <a:pt x="731" y="346"/>
                </a:lnTo>
                <a:lnTo>
                  <a:pt x="731" y="343"/>
                </a:lnTo>
                <a:lnTo>
                  <a:pt x="731" y="346"/>
                </a:lnTo>
                <a:lnTo>
                  <a:pt x="733" y="346"/>
                </a:lnTo>
                <a:lnTo>
                  <a:pt x="735" y="346"/>
                </a:lnTo>
                <a:lnTo>
                  <a:pt x="735" y="343"/>
                </a:lnTo>
                <a:lnTo>
                  <a:pt x="738" y="343"/>
                </a:lnTo>
                <a:lnTo>
                  <a:pt x="733" y="325"/>
                </a:lnTo>
                <a:lnTo>
                  <a:pt x="731" y="325"/>
                </a:lnTo>
                <a:lnTo>
                  <a:pt x="731" y="323"/>
                </a:lnTo>
                <a:lnTo>
                  <a:pt x="728" y="323"/>
                </a:lnTo>
                <a:lnTo>
                  <a:pt x="728" y="320"/>
                </a:lnTo>
                <a:lnTo>
                  <a:pt x="726" y="320"/>
                </a:lnTo>
                <a:lnTo>
                  <a:pt x="726" y="318"/>
                </a:lnTo>
                <a:lnTo>
                  <a:pt x="724" y="318"/>
                </a:lnTo>
                <a:lnTo>
                  <a:pt x="724" y="316"/>
                </a:lnTo>
                <a:lnTo>
                  <a:pt x="721" y="316"/>
                </a:lnTo>
                <a:lnTo>
                  <a:pt x="724" y="316"/>
                </a:lnTo>
                <a:lnTo>
                  <a:pt x="726" y="316"/>
                </a:lnTo>
                <a:lnTo>
                  <a:pt x="726" y="318"/>
                </a:lnTo>
                <a:lnTo>
                  <a:pt x="728" y="318"/>
                </a:lnTo>
                <a:lnTo>
                  <a:pt x="731" y="318"/>
                </a:lnTo>
                <a:lnTo>
                  <a:pt x="731" y="320"/>
                </a:lnTo>
                <a:lnTo>
                  <a:pt x="733" y="320"/>
                </a:lnTo>
                <a:lnTo>
                  <a:pt x="733" y="323"/>
                </a:lnTo>
                <a:lnTo>
                  <a:pt x="735" y="323"/>
                </a:lnTo>
                <a:lnTo>
                  <a:pt x="738" y="323"/>
                </a:lnTo>
                <a:lnTo>
                  <a:pt x="738" y="325"/>
                </a:lnTo>
                <a:lnTo>
                  <a:pt x="740" y="325"/>
                </a:lnTo>
                <a:lnTo>
                  <a:pt x="742" y="325"/>
                </a:lnTo>
                <a:lnTo>
                  <a:pt x="749" y="330"/>
                </a:lnTo>
                <a:lnTo>
                  <a:pt x="754" y="334"/>
                </a:lnTo>
                <a:lnTo>
                  <a:pt x="754" y="337"/>
                </a:lnTo>
                <a:lnTo>
                  <a:pt x="756" y="337"/>
                </a:lnTo>
                <a:lnTo>
                  <a:pt x="756" y="339"/>
                </a:lnTo>
                <a:lnTo>
                  <a:pt x="758" y="339"/>
                </a:lnTo>
                <a:lnTo>
                  <a:pt x="758" y="341"/>
                </a:lnTo>
                <a:lnTo>
                  <a:pt x="761" y="341"/>
                </a:lnTo>
                <a:lnTo>
                  <a:pt x="763" y="341"/>
                </a:lnTo>
                <a:lnTo>
                  <a:pt x="763" y="343"/>
                </a:lnTo>
                <a:lnTo>
                  <a:pt x="765" y="343"/>
                </a:lnTo>
                <a:lnTo>
                  <a:pt x="765" y="341"/>
                </a:lnTo>
                <a:lnTo>
                  <a:pt x="768" y="341"/>
                </a:lnTo>
                <a:lnTo>
                  <a:pt x="765" y="339"/>
                </a:lnTo>
                <a:lnTo>
                  <a:pt x="763" y="337"/>
                </a:lnTo>
                <a:lnTo>
                  <a:pt x="761" y="337"/>
                </a:lnTo>
                <a:lnTo>
                  <a:pt x="761" y="334"/>
                </a:lnTo>
                <a:lnTo>
                  <a:pt x="758" y="334"/>
                </a:lnTo>
                <a:lnTo>
                  <a:pt x="758" y="332"/>
                </a:lnTo>
                <a:lnTo>
                  <a:pt x="756" y="332"/>
                </a:lnTo>
                <a:lnTo>
                  <a:pt x="756" y="330"/>
                </a:lnTo>
                <a:lnTo>
                  <a:pt x="754" y="330"/>
                </a:lnTo>
                <a:lnTo>
                  <a:pt x="754" y="327"/>
                </a:lnTo>
                <a:lnTo>
                  <a:pt x="751" y="327"/>
                </a:lnTo>
                <a:lnTo>
                  <a:pt x="751" y="325"/>
                </a:lnTo>
                <a:lnTo>
                  <a:pt x="751" y="323"/>
                </a:lnTo>
                <a:lnTo>
                  <a:pt x="749" y="323"/>
                </a:lnTo>
                <a:lnTo>
                  <a:pt x="749" y="320"/>
                </a:lnTo>
                <a:lnTo>
                  <a:pt x="747" y="320"/>
                </a:lnTo>
                <a:lnTo>
                  <a:pt x="747" y="318"/>
                </a:lnTo>
                <a:lnTo>
                  <a:pt x="744" y="318"/>
                </a:lnTo>
                <a:lnTo>
                  <a:pt x="742" y="318"/>
                </a:lnTo>
                <a:lnTo>
                  <a:pt x="740" y="318"/>
                </a:lnTo>
                <a:lnTo>
                  <a:pt x="738" y="318"/>
                </a:lnTo>
                <a:lnTo>
                  <a:pt x="738" y="316"/>
                </a:lnTo>
                <a:lnTo>
                  <a:pt x="738" y="314"/>
                </a:lnTo>
                <a:lnTo>
                  <a:pt x="738" y="311"/>
                </a:lnTo>
                <a:lnTo>
                  <a:pt x="738" y="309"/>
                </a:lnTo>
                <a:lnTo>
                  <a:pt x="740" y="309"/>
                </a:lnTo>
                <a:lnTo>
                  <a:pt x="738" y="309"/>
                </a:lnTo>
                <a:lnTo>
                  <a:pt x="735" y="309"/>
                </a:lnTo>
                <a:lnTo>
                  <a:pt x="735" y="307"/>
                </a:lnTo>
                <a:lnTo>
                  <a:pt x="733" y="307"/>
                </a:lnTo>
                <a:lnTo>
                  <a:pt x="731" y="307"/>
                </a:lnTo>
                <a:lnTo>
                  <a:pt x="731" y="309"/>
                </a:lnTo>
                <a:lnTo>
                  <a:pt x="731" y="307"/>
                </a:lnTo>
                <a:lnTo>
                  <a:pt x="728" y="307"/>
                </a:lnTo>
                <a:lnTo>
                  <a:pt x="728" y="304"/>
                </a:lnTo>
                <a:lnTo>
                  <a:pt x="731" y="304"/>
                </a:lnTo>
                <a:lnTo>
                  <a:pt x="733" y="304"/>
                </a:lnTo>
                <a:lnTo>
                  <a:pt x="733" y="302"/>
                </a:lnTo>
                <a:lnTo>
                  <a:pt x="735" y="302"/>
                </a:lnTo>
                <a:lnTo>
                  <a:pt x="738" y="302"/>
                </a:lnTo>
                <a:lnTo>
                  <a:pt x="738" y="300"/>
                </a:lnTo>
                <a:lnTo>
                  <a:pt x="738" y="297"/>
                </a:lnTo>
                <a:lnTo>
                  <a:pt x="738" y="295"/>
                </a:lnTo>
                <a:lnTo>
                  <a:pt x="735" y="293"/>
                </a:lnTo>
                <a:lnTo>
                  <a:pt x="733" y="293"/>
                </a:lnTo>
                <a:lnTo>
                  <a:pt x="731" y="293"/>
                </a:lnTo>
                <a:lnTo>
                  <a:pt x="731" y="290"/>
                </a:lnTo>
                <a:lnTo>
                  <a:pt x="728" y="290"/>
                </a:lnTo>
                <a:lnTo>
                  <a:pt x="726" y="290"/>
                </a:lnTo>
                <a:lnTo>
                  <a:pt x="724" y="293"/>
                </a:lnTo>
                <a:lnTo>
                  <a:pt x="721" y="290"/>
                </a:lnTo>
                <a:lnTo>
                  <a:pt x="719" y="290"/>
                </a:lnTo>
                <a:lnTo>
                  <a:pt x="719" y="288"/>
                </a:lnTo>
                <a:lnTo>
                  <a:pt x="721" y="288"/>
                </a:lnTo>
                <a:lnTo>
                  <a:pt x="724" y="288"/>
                </a:lnTo>
                <a:lnTo>
                  <a:pt x="726" y="288"/>
                </a:lnTo>
                <a:lnTo>
                  <a:pt x="728" y="288"/>
                </a:lnTo>
                <a:lnTo>
                  <a:pt x="728" y="286"/>
                </a:lnTo>
                <a:lnTo>
                  <a:pt x="731" y="286"/>
                </a:lnTo>
                <a:lnTo>
                  <a:pt x="733" y="286"/>
                </a:lnTo>
                <a:lnTo>
                  <a:pt x="733" y="284"/>
                </a:lnTo>
                <a:lnTo>
                  <a:pt x="733" y="281"/>
                </a:lnTo>
                <a:lnTo>
                  <a:pt x="735" y="281"/>
                </a:lnTo>
                <a:lnTo>
                  <a:pt x="735" y="279"/>
                </a:lnTo>
                <a:lnTo>
                  <a:pt x="733" y="279"/>
                </a:lnTo>
                <a:lnTo>
                  <a:pt x="733" y="277"/>
                </a:lnTo>
                <a:lnTo>
                  <a:pt x="731" y="277"/>
                </a:lnTo>
                <a:lnTo>
                  <a:pt x="728" y="277"/>
                </a:lnTo>
                <a:lnTo>
                  <a:pt x="726" y="274"/>
                </a:lnTo>
                <a:lnTo>
                  <a:pt x="724" y="274"/>
                </a:lnTo>
                <a:lnTo>
                  <a:pt x="721" y="274"/>
                </a:lnTo>
                <a:lnTo>
                  <a:pt x="719" y="274"/>
                </a:lnTo>
                <a:lnTo>
                  <a:pt x="719" y="272"/>
                </a:lnTo>
                <a:lnTo>
                  <a:pt x="721" y="272"/>
                </a:lnTo>
                <a:lnTo>
                  <a:pt x="724" y="272"/>
                </a:lnTo>
                <a:lnTo>
                  <a:pt x="726" y="272"/>
                </a:lnTo>
                <a:lnTo>
                  <a:pt x="728" y="272"/>
                </a:lnTo>
                <a:lnTo>
                  <a:pt x="731" y="270"/>
                </a:lnTo>
                <a:lnTo>
                  <a:pt x="733" y="270"/>
                </a:lnTo>
                <a:lnTo>
                  <a:pt x="733" y="267"/>
                </a:lnTo>
                <a:lnTo>
                  <a:pt x="735" y="267"/>
                </a:lnTo>
                <a:lnTo>
                  <a:pt x="735" y="265"/>
                </a:lnTo>
                <a:lnTo>
                  <a:pt x="733" y="265"/>
                </a:lnTo>
                <a:lnTo>
                  <a:pt x="733" y="263"/>
                </a:lnTo>
                <a:lnTo>
                  <a:pt x="735" y="263"/>
                </a:lnTo>
                <a:lnTo>
                  <a:pt x="735" y="261"/>
                </a:lnTo>
                <a:lnTo>
                  <a:pt x="735" y="258"/>
                </a:lnTo>
                <a:lnTo>
                  <a:pt x="735" y="256"/>
                </a:lnTo>
                <a:lnTo>
                  <a:pt x="735" y="254"/>
                </a:lnTo>
                <a:lnTo>
                  <a:pt x="738" y="251"/>
                </a:lnTo>
                <a:lnTo>
                  <a:pt x="735" y="251"/>
                </a:lnTo>
                <a:lnTo>
                  <a:pt x="738" y="251"/>
                </a:lnTo>
                <a:lnTo>
                  <a:pt x="735" y="251"/>
                </a:lnTo>
                <a:lnTo>
                  <a:pt x="735" y="249"/>
                </a:lnTo>
                <a:lnTo>
                  <a:pt x="738" y="249"/>
                </a:lnTo>
                <a:lnTo>
                  <a:pt x="738" y="247"/>
                </a:lnTo>
                <a:lnTo>
                  <a:pt x="738" y="244"/>
                </a:lnTo>
                <a:lnTo>
                  <a:pt x="738" y="242"/>
                </a:lnTo>
                <a:lnTo>
                  <a:pt x="738" y="240"/>
                </a:lnTo>
                <a:lnTo>
                  <a:pt x="740" y="240"/>
                </a:lnTo>
                <a:lnTo>
                  <a:pt x="740" y="237"/>
                </a:lnTo>
                <a:lnTo>
                  <a:pt x="738" y="237"/>
                </a:lnTo>
                <a:lnTo>
                  <a:pt x="738" y="235"/>
                </a:lnTo>
                <a:lnTo>
                  <a:pt x="738" y="233"/>
                </a:lnTo>
                <a:lnTo>
                  <a:pt x="735" y="231"/>
                </a:lnTo>
                <a:lnTo>
                  <a:pt x="738" y="231"/>
                </a:lnTo>
                <a:lnTo>
                  <a:pt x="740" y="231"/>
                </a:lnTo>
                <a:lnTo>
                  <a:pt x="742" y="231"/>
                </a:lnTo>
                <a:lnTo>
                  <a:pt x="742" y="228"/>
                </a:lnTo>
                <a:lnTo>
                  <a:pt x="742" y="226"/>
                </a:lnTo>
                <a:lnTo>
                  <a:pt x="744" y="226"/>
                </a:lnTo>
                <a:lnTo>
                  <a:pt x="744" y="224"/>
                </a:lnTo>
                <a:lnTo>
                  <a:pt x="747" y="224"/>
                </a:lnTo>
                <a:lnTo>
                  <a:pt x="749" y="224"/>
                </a:lnTo>
                <a:lnTo>
                  <a:pt x="751" y="224"/>
                </a:lnTo>
                <a:lnTo>
                  <a:pt x="751" y="221"/>
                </a:lnTo>
                <a:lnTo>
                  <a:pt x="754" y="221"/>
                </a:lnTo>
                <a:lnTo>
                  <a:pt x="754" y="219"/>
                </a:lnTo>
                <a:lnTo>
                  <a:pt x="754" y="217"/>
                </a:lnTo>
                <a:lnTo>
                  <a:pt x="751" y="217"/>
                </a:lnTo>
                <a:lnTo>
                  <a:pt x="751" y="214"/>
                </a:lnTo>
                <a:lnTo>
                  <a:pt x="749" y="212"/>
                </a:lnTo>
                <a:lnTo>
                  <a:pt x="749" y="210"/>
                </a:lnTo>
                <a:lnTo>
                  <a:pt x="749" y="208"/>
                </a:lnTo>
                <a:lnTo>
                  <a:pt x="754" y="212"/>
                </a:lnTo>
                <a:lnTo>
                  <a:pt x="756" y="214"/>
                </a:lnTo>
                <a:lnTo>
                  <a:pt x="758" y="214"/>
                </a:lnTo>
                <a:lnTo>
                  <a:pt x="761" y="214"/>
                </a:lnTo>
                <a:lnTo>
                  <a:pt x="763" y="214"/>
                </a:lnTo>
                <a:lnTo>
                  <a:pt x="765" y="214"/>
                </a:lnTo>
                <a:lnTo>
                  <a:pt x="768" y="212"/>
                </a:lnTo>
                <a:lnTo>
                  <a:pt x="770" y="210"/>
                </a:lnTo>
                <a:lnTo>
                  <a:pt x="770" y="208"/>
                </a:lnTo>
                <a:lnTo>
                  <a:pt x="770" y="205"/>
                </a:lnTo>
                <a:lnTo>
                  <a:pt x="772" y="205"/>
                </a:lnTo>
                <a:lnTo>
                  <a:pt x="770" y="205"/>
                </a:lnTo>
                <a:lnTo>
                  <a:pt x="768" y="205"/>
                </a:lnTo>
                <a:lnTo>
                  <a:pt x="765" y="205"/>
                </a:lnTo>
                <a:lnTo>
                  <a:pt x="763" y="205"/>
                </a:lnTo>
                <a:lnTo>
                  <a:pt x="763" y="203"/>
                </a:lnTo>
                <a:lnTo>
                  <a:pt x="763" y="201"/>
                </a:lnTo>
                <a:lnTo>
                  <a:pt x="763" y="198"/>
                </a:lnTo>
                <a:lnTo>
                  <a:pt x="761" y="198"/>
                </a:lnTo>
                <a:lnTo>
                  <a:pt x="761" y="196"/>
                </a:lnTo>
                <a:lnTo>
                  <a:pt x="758" y="196"/>
                </a:lnTo>
                <a:lnTo>
                  <a:pt x="758" y="194"/>
                </a:lnTo>
                <a:lnTo>
                  <a:pt x="756" y="194"/>
                </a:lnTo>
                <a:lnTo>
                  <a:pt x="756" y="191"/>
                </a:lnTo>
                <a:lnTo>
                  <a:pt x="754" y="191"/>
                </a:lnTo>
                <a:lnTo>
                  <a:pt x="754" y="189"/>
                </a:lnTo>
                <a:lnTo>
                  <a:pt x="756" y="189"/>
                </a:lnTo>
                <a:lnTo>
                  <a:pt x="756" y="191"/>
                </a:lnTo>
                <a:lnTo>
                  <a:pt x="758" y="191"/>
                </a:lnTo>
                <a:lnTo>
                  <a:pt x="761" y="191"/>
                </a:lnTo>
                <a:lnTo>
                  <a:pt x="761" y="194"/>
                </a:lnTo>
                <a:lnTo>
                  <a:pt x="763" y="194"/>
                </a:lnTo>
                <a:lnTo>
                  <a:pt x="765" y="194"/>
                </a:lnTo>
                <a:lnTo>
                  <a:pt x="768" y="194"/>
                </a:lnTo>
                <a:lnTo>
                  <a:pt x="772" y="196"/>
                </a:lnTo>
                <a:lnTo>
                  <a:pt x="772" y="194"/>
                </a:lnTo>
                <a:lnTo>
                  <a:pt x="774" y="194"/>
                </a:lnTo>
                <a:lnTo>
                  <a:pt x="777" y="194"/>
                </a:lnTo>
                <a:lnTo>
                  <a:pt x="777" y="196"/>
                </a:lnTo>
                <a:lnTo>
                  <a:pt x="779" y="196"/>
                </a:lnTo>
                <a:lnTo>
                  <a:pt x="779" y="194"/>
                </a:lnTo>
                <a:lnTo>
                  <a:pt x="779" y="191"/>
                </a:lnTo>
                <a:lnTo>
                  <a:pt x="779" y="189"/>
                </a:lnTo>
                <a:lnTo>
                  <a:pt x="779" y="187"/>
                </a:lnTo>
                <a:lnTo>
                  <a:pt x="777" y="187"/>
                </a:lnTo>
                <a:lnTo>
                  <a:pt x="777" y="184"/>
                </a:lnTo>
                <a:lnTo>
                  <a:pt x="777" y="187"/>
                </a:lnTo>
                <a:lnTo>
                  <a:pt x="779" y="187"/>
                </a:lnTo>
                <a:lnTo>
                  <a:pt x="779" y="189"/>
                </a:lnTo>
                <a:lnTo>
                  <a:pt x="781" y="189"/>
                </a:lnTo>
                <a:lnTo>
                  <a:pt x="781" y="191"/>
                </a:lnTo>
                <a:lnTo>
                  <a:pt x="784" y="191"/>
                </a:lnTo>
                <a:lnTo>
                  <a:pt x="786" y="191"/>
                </a:lnTo>
                <a:lnTo>
                  <a:pt x="786" y="189"/>
                </a:lnTo>
                <a:lnTo>
                  <a:pt x="784" y="189"/>
                </a:lnTo>
                <a:lnTo>
                  <a:pt x="784" y="187"/>
                </a:lnTo>
                <a:lnTo>
                  <a:pt x="781" y="187"/>
                </a:lnTo>
                <a:lnTo>
                  <a:pt x="779" y="182"/>
                </a:lnTo>
                <a:lnTo>
                  <a:pt x="779" y="180"/>
                </a:lnTo>
                <a:lnTo>
                  <a:pt x="777" y="178"/>
                </a:lnTo>
                <a:lnTo>
                  <a:pt x="774" y="175"/>
                </a:lnTo>
                <a:lnTo>
                  <a:pt x="777" y="175"/>
                </a:lnTo>
                <a:lnTo>
                  <a:pt x="777" y="178"/>
                </a:lnTo>
                <a:lnTo>
                  <a:pt x="779" y="178"/>
                </a:lnTo>
                <a:lnTo>
                  <a:pt x="779" y="180"/>
                </a:lnTo>
                <a:lnTo>
                  <a:pt x="781" y="180"/>
                </a:lnTo>
                <a:lnTo>
                  <a:pt x="784" y="182"/>
                </a:lnTo>
                <a:lnTo>
                  <a:pt x="786" y="182"/>
                </a:lnTo>
                <a:lnTo>
                  <a:pt x="786" y="184"/>
                </a:lnTo>
                <a:lnTo>
                  <a:pt x="788" y="184"/>
                </a:lnTo>
                <a:lnTo>
                  <a:pt x="788" y="182"/>
                </a:lnTo>
                <a:lnTo>
                  <a:pt x="791" y="182"/>
                </a:lnTo>
                <a:lnTo>
                  <a:pt x="791" y="184"/>
                </a:lnTo>
                <a:lnTo>
                  <a:pt x="793" y="184"/>
                </a:lnTo>
                <a:lnTo>
                  <a:pt x="795" y="182"/>
                </a:lnTo>
                <a:lnTo>
                  <a:pt x="793" y="182"/>
                </a:lnTo>
                <a:lnTo>
                  <a:pt x="795" y="182"/>
                </a:lnTo>
                <a:lnTo>
                  <a:pt x="795" y="180"/>
                </a:lnTo>
                <a:lnTo>
                  <a:pt x="795" y="178"/>
                </a:lnTo>
                <a:lnTo>
                  <a:pt x="797" y="178"/>
                </a:lnTo>
                <a:lnTo>
                  <a:pt x="800" y="178"/>
                </a:lnTo>
                <a:lnTo>
                  <a:pt x="800" y="175"/>
                </a:lnTo>
                <a:lnTo>
                  <a:pt x="802" y="175"/>
                </a:lnTo>
                <a:lnTo>
                  <a:pt x="802" y="173"/>
                </a:lnTo>
                <a:lnTo>
                  <a:pt x="802" y="171"/>
                </a:lnTo>
                <a:lnTo>
                  <a:pt x="802" y="168"/>
                </a:lnTo>
                <a:lnTo>
                  <a:pt x="802" y="166"/>
                </a:lnTo>
                <a:lnTo>
                  <a:pt x="802" y="164"/>
                </a:lnTo>
                <a:lnTo>
                  <a:pt x="804" y="161"/>
                </a:lnTo>
                <a:lnTo>
                  <a:pt x="804" y="159"/>
                </a:lnTo>
                <a:lnTo>
                  <a:pt x="804" y="157"/>
                </a:lnTo>
                <a:lnTo>
                  <a:pt x="804" y="159"/>
                </a:lnTo>
                <a:lnTo>
                  <a:pt x="807" y="159"/>
                </a:lnTo>
                <a:lnTo>
                  <a:pt x="807" y="161"/>
                </a:lnTo>
                <a:lnTo>
                  <a:pt x="809" y="161"/>
                </a:lnTo>
                <a:lnTo>
                  <a:pt x="807" y="161"/>
                </a:lnTo>
                <a:lnTo>
                  <a:pt x="804" y="161"/>
                </a:lnTo>
                <a:lnTo>
                  <a:pt x="807" y="164"/>
                </a:lnTo>
                <a:lnTo>
                  <a:pt x="804" y="164"/>
                </a:lnTo>
                <a:lnTo>
                  <a:pt x="807" y="164"/>
                </a:lnTo>
                <a:lnTo>
                  <a:pt x="809" y="164"/>
                </a:lnTo>
                <a:lnTo>
                  <a:pt x="809" y="168"/>
                </a:lnTo>
                <a:lnTo>
                  <a:pt x="809" y="166"/>
                </a:lnTo>
                <a:lnTo>
                  <a:pt x="811" y="166"/>
                </a:lnTo>
                <a:lnTo>
                  <a:pt x="814" y="166"/>
                </a:lnTo>
                <a:lnTo>
                  <a:pt x="816" y="164"/>
                </a:lnTo>
                <a:lnTo>
                  <a:pt x="818" y="164"/>
                </a:lnTo>
                <a:lnTo>
                  <a:pt x="821" y="161"/>
                </a:lnTo>
                <a:lnTo>
                  <a:pt x="821" y="159"/>
                </a:lnTo>
                <a:lnTo>
                  <a:pt x="821" y="157"/>
                </a:lnTo>
                <a:lnTo>
                  <a:pt x="821" y="155"/>
                </a:lnTo>
                <a:lnTo>
                  <a:pt x="823" y="155"/>
                </a:lnTo>
                <a:lnTo>
                  <a:pt x="823" y="157"/>
                </a:lnTo>
                <a:lnTo>
                  <a:pt x="825" y="157"/>
                </a:lnTo>
                <a:lnTo>
                  <a:pt x="825" y="159"/>
                </a:lnTo>
                <a:lnTo>
                  <a:pt x="827" y="161"/>
                </a:lnTo>
                <a:lnTo>
                  <a:pt x="830" y="161"/>
                </a:lnTo>
                <a:lnTo>
                  <a:pt x="832" y="161"/>
                </a:lnTo>
                <a:lnTo>
                  <a:pt x="832" y="159"/>
                </a:lnTo>
                <a:lnTo>
                  <a:pt x="830" y="159"/>
                </a:lnTo>
                <a:lnTo>
                  <a:pt x="830" y="157"/>
                </a:lnTo>
                <a:lnTo>
                  <a:pt x="830" y="155"/>
                </a:lnTo>
                <a:lnTo>
                  <a:pt x="827" y="155"/>
                </a:lnTo>
                <a:lnTo>
                  <a:pt x="830" y="155"/>
                </a:lnTo>
                <a:lnTo>
                  <a:pt x="830" y="152"/>
                </a:lnTo>
                <a:lnTo>
                  <a:pt x="832" y="152"/>
                </a:lnTo>
                <a:lnTo>
                  <a:pt x="834" y="152"/>
                </a:lnTo>
                <a:lnTo>
                  <a:pt x="837" y="152"/>
                </a:lnTo>
                <a:lnTo>
                  <a:pt x="839" y="152"/>
                </a:lnTo>
                <a:lnTo>
                  <a:pt x="841" y="152"/>
                </a:lnTo>
                <a:lnTo>
                  <a:pt x="844" y="152"/>
                </a:lnTo>
                <a:lnTo>
                  <a:pt x="844" y="155"/>
                </a:lnTo>
                <a:lnTo>
                  <a:pt x="846" y="155"/>
                </a:lnTo>
                <a:lnTo>
                  <a:pt x="853" y="152"/>
                </a:lnTo>
                <a:lnTo>
                  <a:pt x="862" y="152"/>
                </a:lnTo>
                <a:lnTo>
                  <a:pt x="871" y="157"/>
                </a:lnTo>
                <a:lnTo>
                  <a:pt x="880" y="159"/>
                </a:lnTo>
                <a:lnTo>
                  <a:pt x="887" y="164"/>
                </a:lnTo>
                <a:lnTo>
                  <a:pt x="894" y="166"/>
                </a:lnTo>
                <a:lnTo>
                  <a:pt x="901" y="166"/>
                </a:lnTo>
                <a:lnTo>
                  <a:pt x="906" y="166"/>
                </a:lnTo>
                <a:lnTo>
                  <a:pt x="910" y="166"/>
                </a:lnTo>
                <a:lnTo>
                  <a:pt x="917" y="166"/>
                </a:lnTo>
                <a:lnTo>
                  <a:pt x="922" y="164"/>
                </a:lnTo>
                <a:lnTo>
                  <a:pt x="933" y="157"/>
                </a:lnTo>
                <a:lnTo>
                  <a:pt x="938" y="155"/>
                </a:lnTo>
                <a:lnTo>
                  <a:pt x="940" y="155"/>
                </a:lnTo>
                <a:lnTo>
                  <a:pt x="945" y="148"/>
                </a:lnTo>
                <a:lnTo>
                  <a:pt x="950" y="143"/>
                </a:lnTo>
                <a:lnTo>
                  <a:pt x="950" y="138"/>
                </a:lnTo>
                <a:lnTo>
                  <a:pt x="950" y="131"/>
                </a:lnTo>
                <a:lnTo>
                  <a:pt x="952" y="120"/>
                </a:lnTo>
                <a:lnTo>
                  <a:pt x="952" y="111"/>
                </a:lnTo>
                <a:lnTo>
                  <a:pt x="954" y="102"/>
                </a:lnTo>
                <a:lnTo>
                  <a:pt x="957" y="97"/>
                </a:lnTo>
                <a:lnTo>
                  <a:pt x="961" y="90"/>
                </a:lnTo>
                <a:lnTo>
                  <a:pt x="968" y="78"/>
                </a:lnTo>
                <a:lnTo>
                  <a:pt x="980" y="72"/>
                </a:lnTo>
                <a:lnTo>
                  <a:pt x="1000" y="55"/>
                </a:lnTo>
                <a:lnTo>
                  <a:pt x="1003" y="53"/>
                </a:lnTo>
                <a:lnTo>
                  <a:pt x="1005" y="53"/>
                </a:lnTo>
                <a:lnTo>
                  <a:pt x="1007" y="51"/>
                </a:lnTo>
                <a:lnTo>
                  <a:pt x="1012" y="51"/>
                </a:lnTo>
                <a:lnTo>
                  <a:pt x="1014" y="49"/>
                </a:lnTo>
                <a:lnTo>
                  <a:pt x="1021" y="49"/>
                </a:lnTo>
                <a:lnTo>
                  <a:pt x="1035" y="49"/>
                </a:lnTo>
                <a:lnTo>
                  <a:pt x="1042" y="46"/>
                </a:lnTo>
                <a:lnTo>
                  <a:pt x="1049" y="44"/>
                </a:lnTo>
                <a:lnTo>
                  <a:pt x="1051" y="44"/>
                </a:lnTo>
                <a:lnTo>
                  <a:pt x="1053" y="44"/>
                </a:lnTo>
                <a:lnTo>
                  <a:pt x="1053" y="42"/>
                </a:lnTo>
                <a:lnTo>
                  <a:pt x="1058" y="42"/>
                </a:lnTo>
                <a:lnTo>
                  <a:pt x="1060" y="42"/>
                </a:lnTo>
                <a:lnTo>
                  <a:pt x="1063" y="42"/>
                </a:lnTo>
                <a:lnTo>
                  <a:pt x="1065" y="42"/>
                </a:lnTo>
                <a:lnTo>
                  <a:pt x="1067" y="42"/>
                </a:lnTo>
                <a:lnTo>
                  <a:pt x="1069" y="44"/>
                </a:lnTo>
                <a:lnTo>
                  <a:pt x="1076" y="49"/>
                </a:lnTo>
                <a:lnTo>
                  <a:pt x="1081" y="53"/>
                </a:lnTo>
                <a:lnTo>
                  <a:pt x="1083" y="55"/>
                </a:lnTo>
                <a:lnTo>
                  <a:pt x="1086" y="60"/>
                </a:lnTo>
                <a:lnTo>
                  <a:pt x="1088" y="62"/>
                </a:lnTo>
                <a:lnTo>
                  <a:pt x="1090" y="62"/>
                </a:lnTo>
                <a:lnTo>
                  <a:pt x="1093" y="65"/>
                </a:lnTo>
                <a:lnTo>
                  <a:pt x="1097" y="65"/>
                </a:lnTo>
                <a:lnTo>
                  <a:pt x="1099" y="65"/>
                </a:lnTo>
                <a:lnTo>
                  <a:pt x="1104" y="62"/>
                </a:lnTo>
                <a:lnTo>
                  <a:pt x="1106" y="62"/>
                </a:lnTo>
                <a:lnTo>
                  <a:pt x="1113" y="58"/>
                </a:lnTo>
                <a:lnTo>
                  <a:pt x="1125" y="49"/>
                </a:lnTo>
                <a:lnTo>
                  <a:pt x="1132" y="44"/>
                </a:lnTo>
                <a:lnTo>
                  <a:pt x="1134" y="44"/>
                </a:lnTo>
                <a:lnTo>
                  <a:pt x="1141" y="37"/>
                </a:lnTo>
                <a:lnTo>
                  <a:pt x="1146" y="32"/>
                </a:lnTo>
                <a:lnTo>
                  <a:pt x="1150" y="25"/>
                </a:lnTo>
                <a:lnTo>
                  <a:pt x="1152" y="23"/>
                </a:lnTo>
                <a:lnTo>
                  <a:pt x="1152" y="21"/>
                </a:lnTo>
                <a:lnTo>
                  <a:pt x="1157" y="23"/>
                </a:lnTo>
                <a:lnTo>
                  <a:pt x="1157" y="25"/>
                </a:lnTo>
                <a:lnTo>
                  <a:pt x="1159" y="28"/>
                </a:lnTo>
                <a:lnTo>
                  <a:pt x="1159" y="30"/>
                </a:lnTo>
                <a:lnTo>
                  <a:pt x="1162" y="30"/>
                </a:lnTo>
                <a:lnTo>
                  <a:pt x="1164" y="32"/>
                </a:lnTo>
                <a:lnTo>
                  <a:pt x="1164" y="35"/>
                </a:lnTo>
                <a:lnTo>
                  <a:pt x="1164" y="32"/>
                </a:lnTo>
                <a:lnTo>
                  <a:pt x="1166" y="32"/>
                </a:lnTo>
                <a:lnTo>
                  <a:pt x="1169" y="32"/>
                </a:lnTo>
                <a:lnTo>
                  <a:pt x="1171" y="30"/>
                </a:lnTo>
                <a:lnTo>
                  <a:pt x="1173" y="30"/>
                </a:lnTo>
                <a:lnTo>
                  <a:pt x="1173" y="28"/>
                </a:lnTo>
                <a:lnTo>
                  <a:pt x="1175" y="28"/>
                </a:lnTo>
                <a:lnTo>
                  <a:pt x="1175" y="25"/>
                </a:lnTo>
                <a:lnTo>
                  <a:pt x="1178" y="25"/>
                </a:lnTo>
                <a:lnTo>
                  <a:pt x="1178" y="23"/>
                </a:lnTo>
                <a:lnTo>
                  <a:pt x="1180" y="23"/>
                </a:lnTo>
                <a:lnTo>
                  <a:pt x="1180" y="21"/>
                </a:lnTo>
                <a:lnTo>
                  <a:pt x="1182" y="19"/>
                </a:lnTo>
                <a:lnTo>
                  <a:pt x="1182" y="16"/>
                </a:lnTo>
                <a:lnTo>
                  <a:pt x="1185" y="16"/>
                </a:lnTo>
                <a:lnTo>
                  <a:pt x="1185" y="14"/>
                </a:lnTo>
                <a:lnTo>
                  <a:pt x="1185" y="12"/>
                </a:lnTo>
                <a:lnTo>
                  <a:pt x="1187" y="9"/>
                </a:lnTo>
                <a:lnTo>
                  <a:pt x="1187" y="7"/>
                </a:lnTo>
                <a:lnTo>
                  <a:pt x="1187" y="5"/>
                </a:lnTo>
                <a:lnTo>
                  <a:pt x="1189" y="2"/>
                </a:lnTo>
                <a:lnTo>
                  <a:pt x="1189" y="0"/>
                </a:lnTo>
                <a:lnTo>
                  <a:pt x="1192" y="0"/>
                </a:lnTo>
                <a:lnTo>
                  <a:pt x="1192" y="2"/>
                </a:lnTo>
                <a:lnTo>
                  <a:pt x="1192" y="5"/>
                </a:lnTo>
                <a:lnTo>
                  <a:pt x="1192" y="7"/>
                </a:lnTo>
                <a:lnTo>
                  <a:pt x="1192" y="9"/>
                </a:lnTo>
                <a:lnTo>
                  <a:pt x="1194" y="9"/>
                </a:lnTo>
                <a:lnTo>
                  <a:pt x="1194" y="12"/>
                </a:lnTo>
                <a:lnTo>
                  <a:pt x="1194" y="14"/>
                </a:lnTo>
                <a:lnTo>
                  <a:pt x="1196" y="14"/>
                </a:lnTo>
                <a:lnTo>
                  <a:pt x="1196" y="16"/>
                </a:lnTo>
                <a:lnTo>
                  <a:pt x="1208" y="16"/>
                </a:lnTo>
                <a:lnTo>
                  <a:pt x="1210" y="16"/>
                </a:lnTo>
                <a:lnTo>
                  <a:pt x="1210" y="23"/>
                </a:lnTo>
                <a:lnTo>
                  <a:pt x="1210" y="25"/>
                </a:lnTo>
                <a:lnTo>
                  <a:pt x="1210" y="28"/>
                </a:lnTo>
                <a:lnTo>
                  <a:pt x="1210" y="30"/>
                </a:lnTo>
                <a:lnTo>
                  <a:pt x="1210" y="32"/>
                </a:lnTo>
                <a:lnTo>
                  <a:pt x="1208" y="32"/>
                </a:lnTo>
                <a:close/>
              </a:path>
            </a:pathLst>
          </a:custGeom>
          <a:gradFill flip="none" rotWithShape="1">
            <a:gsLst>
              <a:gs pos="0">
                <a:srgbClr val="94C600">
                  <a:shade val="30000"/>
                  <a:satMod val="115000"/>
                </a:srgbClr>
              </a:gs>
              <a:gs pos="50000">
                <a:srgbClr val="94C600">
                  <a:shade val="67500"/>
                  <a:satMod val="115000"/>
                </a:srgbClr>
              </a:gs>
              <a:gs pos="100000">
                <a:srgbClr val="94C600">
                  <a:shade val="100000"/>
                  <a:satMod val="115000"/>
                </a:srgbClr>
              </a:gs>
            </a:gsLst>
            <a:path path="circle">
              <a:fillToRect l="100000" b="100000"/>
            </a:path>
            <a:tileRect t="-100000" r="-100000"/>
          </a:gra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193854143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  <p:timing>
    <p:tnLst>
      <p:par>
        <p:cTn id="1" dur="indefinite" restart="never" nodeType="tmRoot"/>
      </p:par>
    </p:tnLst>
  </p:timing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bg>
      <p:bgRef idx="1001">
        <a:schemeClr val="bg2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2362200"/>
            <a:ext cx="7772400" cy="2200275"/>
          </a:xfrm>
        </p:spPr>
        <p:txBody>
          <a:bodyPr anchor="b">
            <a:normAutofit/>
          </a:bodyPr>
          <a:lstStyle>
            <a:lvl1pPr algn="l">
              <a:defRPr sz="4800" b="0" cap="all"/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4626864"/>
            <a:ext cx="7772400" cy="1500187"/>
          </a:xfrm>
        </p:spPr>
        <p:txBody>
          <a:bodyPr anchor="t">
            <a:normAutofit/>
          </a:bodyPr>
          <a:lstStyle>
            <a:lvl1pPr marL="0" indent="0">
              <a:buNone/>
              <a:defRPr sz="2400">
                <a:solidFill>
                  <a:schemeClr val="tx2"/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933D019-A32C-4EAD-B8E6-DBDA699692FD}" type="datetime2">
              <a:rPr lang="en-US" smtClean="0"/>
              <a:t>Wednesday, April 26, 2017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r"/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lvl="0" algn="r">
              <a:spcBef>
                <a:spcPts val="0"/>
              </a:spcBef>
              <a:buNone/>
            </a:pPr>
            <a:fld id="{00000000-1234-1234-1234-123412341234}" type="slidenum">
              <a:rPr lang="en-GB" sz="1000" smtClean="0">
                <a:solidFill>
                  <a:schemeClr val="dk2"/>
                </a:solidFill>
              </a:rPr>
              <a:t>‹#›</a:t>
            </a:fld>
            <a:endParaRPr lang="en-GB" sz="1000">
              <a:solidFill>
                <a:schemeClr val="dk2"/>
              </a:solidFill>
            </a:endParaRPr>
          </a:p>
        </p:txBody>
      </p:sp>
      <p:cxnSp>
        <p:nvCxnSpPr>
          <p:cNvPr id="7" name="Straight Connector 6"/>
          <p:cNvCxnSpPr/>
          <p:nvPr/>
        </p:nvCxnSpPr>
        <p:spPr>
          <a:xfrm>
            <a:off x="731520" y="4599432"/>
            <a:ext cx="7848600" cy="1588"/>
          </a:xfrm>
          <a:prstGeom prst="line">
            <a:avLst/>
          </a:prstGeom>
          <a:ln w="1905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</p:cSld>
  <p:clrMapOvr>
    <a:overrideClrMapping bg1="dk1" tx1="lt1" bg2="dk2" tx2="lt2" accent1="accent1" accent2="accent2" accent3="accent3" accent4="accent4" accent5="accent5" accent6="accent6" hlink="hlink" folHlink="folHlink"/>
  </p:clrMapOvr>
  <p:hf sldNum="0" hdr="0" ftr="0" dt="0"/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8" name="Freeform 28"/>
          <p:cNvSpPr>
            <a:spLocks/>
          </p:cNvSpPr>
          <p:nvPr userDrawn="1"/>
        </p:nvSpPr>
        <p:spPr bwMode="auto">
          <a:xfrm>
            <a:off x="4903177" y="4549775"/>
            <a:ext cx="1567962" cy="903288"/>
          </a:xfrm>
          <a:custGeom>
            <a:avLst/>
            <a:gdLst>
              <a:gd name="T0" fmla="*/ 97 w 1070"/>
              <a:gd name="T1" fmla="*/ 133 h 569"/>
              <a:gd name="T2" fmla="*/ 107 w 1070"/>
              <a:gd name="T3" fmla="*/ 159 h 569"/>
              <a:gd name="T4" fmla="*/ 102 w 1070"/>
              <a:gd name="T5" fmla="*/ 188 h 569"/>
              <a:gd name="T6" fmla="*/ 131 w 1070"/>
              <a:gd name="T7" fmla="*/ 183 h 569"/>
              <a:gd name="T8" fmla="*/ 159 w 1070"/>
              <a:gd name="T9" fmla="*/ 165 h 569"/>
              <a:gd name="T10" fmla="*/ 175 w 1070"/>
              <a:gd name="T11" fmla="*/ 149 h 569"/>
              <a:gd name="T12" fmla="*/ 240 w 1070"/>
              <a:gd name="T13" fmla="*/ 133 h 569"/>
              <a:gd name="T14" fmla="*/ 264 w 1070"/>
              <a:gd name="T15" fmla="*/ 154 h 569"/>
              <a:gd name="T16" fmla="*/ 285 w 1070"/>
              <a:gd name="T17" fmla="*/ 146 h 569"/>
              <a:gd name="T18" fmla="*/ 327 w 1070"/>
              <a:gd name="T19" fmla="*/ 165 h 569"/>
              <a:gd name="T20" fmla="*/ 366 w 1070"/>
              <a:gd name="T21" fmla="*/ 172 h 569"/>
              <a:gd name="T22" fmla="*/ 387 w 1070"/>
              <a:gd name="T23" fmla="*/ 157 h 569"/>
              <a:gd name="T24" fmla="*/ 426 w 1070"/>
              <a:gd name="T25" fmla="*/ 165 h 569"/>
              <a:gd name="T26" fmla="*/ 467 w 1070"/>
              <a:gd name="T27" fmla="*/ 154 h 569"/>
              <a:gd name="T28" fmla="*/ 496 w 1070"/>
              <a:gd name="T29" fmla="*/ 146 h 569"/>
              <a:gd name="T30" fmla="*/ 543 w 1070"/>
              <a:gd name="T31" fmla="*/ 138 h 569"/>
              <a:gd name="T32" fmla="*/ 580 w 1070"/>
              <a:gd name="T33" fmla="*/ 131 h 569"/>
              <a:gd name="T34" fmla="*/ 624 w 1070"/>
              <a:gd name="T35" fmla="*/ 146 h 569"/>
              <a:gd name="T36" fmla="*/ 648 w 1070"/>
              <a:gd name="T37" fmla="*/ 149 h 569"/>
              <a:gd name="T38" fmla="*/ 658 w 1070"/>
              <a:gd name="T39" fmla="*/ 165 h 569"/>
              <a:gd name="T40" fmla="*/ 650 w 1070"/>
              <a:gd name="T41" fmla="*/ 141 h 569"/>
              <a:gd name="T42" fmla="*/ 663 w 1070"/>
              <a:gd name="T43" fmla="*/ 125 h 569"/>
              <a:gd name="T44" fmla="*/ 689 w 1070"/>
              <a:gd name="T45" fmla="*/ 131 h 569"/>
              <a:gd name="T46" fmla="*/ 718 w 1070"/>
              <a:gd name="T47" fmla="*/ 141 h 569"/>
              <a:gd name="T48" fmla="*/ 762 w 1070"/>
              <a:gd name="T49" fmla="*/ 152 h 569"/>
              <a:gd name="T50" fmla="*/ 820 w 1070"/>
              <a:gd name="T51" fmla="*/ 157 h 569"/>
              <a:gd name="T52" fmla="*/ 854 w 1070"/>
              <a:gd name="T53" fmla="*/ 157 h 569"/>
              <a:gd name="T54" fmla="*/ 880 w 1070"/>
              <a:gd name="T55" fmla="*/ 146 h 569"/>
              <a:gd name="T56" fmla="*/ 922 w 1070"/>
              <a:gd name="T57" fmla="*/ 165 h 569"/>
              <a:gd name="T58" fmla="*/ 948 w 1070"/>
              <a:gd name="T59" fmla="*/ 180 h 569"/>
              <a:gd name="T60" fmla="*/ 971 w 1070"/>
              <a:gd name="T61" fmla="*/ 248 h 569"/>
              <a:gd name="T62" fmla="*/ 961 w 1070"/>
              <a:gd name="T63" fmla="*/ 251 h 569"/>
              <a:gd name="T64" fmla="*/ 961 w 1070"/>
              <a:gd name="T65" fmla="*/ 264 h 569"/>
              <a:gd name="T66" fmla="*/ 969 w 1070"/>
              <a:gd name="T67" fmla="*/ 280 h 569"/>
              <a:gd name="T68" fmla="*/ 984 w 1070"/>
              <a:gd name="T69" fmla="*/ 287 h 569"/>
              <a:gd name="T70" fmla="*/ 987 w 1070"/>
              <a:gd name="T71" fmla="*/ 295 h 569"/>
              <a:gd name="T72" fmla="*/ 990 w 1070"/>
              <a:gd name="T73" fmla="*/ 313 h 569"/>
              <a:gd name="T74" fmla="*/ 1000 w 1070"/>
              <a:gd name="T75" fmla="*/ 321 h 569"/>
              <a:gd name="T76" fmla="*/ 1008 w 1070"/>
              <a:gd name="T77" fmla="*/ 334 h 569"/>
              <a:gd name="T78" fmla="*/ 1018 w 1070"/>
              <a:gd name="T79" fmla="*/ 347 h 569"/>
              <a:gd name="T80" fmla="*/ 1008 w 1070"/>
              <a:gd name="T81" fmla="*/ 361 h 569"/>
              <a:gd name="T82" fmla="*/ 1008 w 1070"/>
              <a:gd name="T83" fmla="*/ 387 h 569"/>
              <a:gd name="T84" fmla="*/ 1036 w 1070"/>
              <a:gd name="T85" fmla="*/ 400 h 569"/>
              <a:gd name="T86" fmla="*/ 1050 w 1070"/>
              <a:gd name="T87" fmla="*/ 389 h 569"/>
              <a:gd name="T88" fmla="*/ 1070 w 1070"/>
              <a:gd name="T89" fmla="*/ 392 h 569"/>
              <a:gd name="T90" fmla="*/ 1055 w 1070"/>
              <a:gd name="T91" fmla="*/ 397 h 569"/>
              <a:gd name="T92" fmla="*/ 1036 w 1070"/>
              <a:gd name="T93" fmla="*/ 397 h 569"/>
              <a:gd name="T94" fmla="*/ 1031 w 1070"/>
              <a:gd name="T95" fmla="*/ 410 h 569"/>
              <a:gd name="T96" fmla="*/ 1016 w 1070"/>
              <a:gd name="T97" fmla="*/ 408 h 569"/>
              <a:gd name="T98" fmla="*/ 990 w 1070"/>
              <a:gd name="T99" fmla="*/ 410 h 569"/>
              <a:gd name="T100" fmla="*/ 997 w 1070"/>
              <a:gd name="T101" fmla="*/ 431 h 569"/>
              <a:gd name="T102" fmla="*/ 997 w 1070"/>
              <a:gd name="T103" fmla="*/ 441 h 569"/>
              <a:gd name="T104" fmla="*/ 1008 w 1070"/>
              <a:gd name="T105" fmla="*/ 455 h 569"/>
              <a:gd name="T106" fmla="*/ 1016 w 1070"/>
              <a:gd name="T107" fmla="*/ 468 h 569"/>
              <a:gd name="T108" fmla="*/ 1026 w 1070"/>
              <a:gd name="T109" fmla="*/ 481 h 569"/>
              <a:gd name="T110" fmla="*/ 1026 w 1070"/>
              <a:gd name="T111" fmla="*/ 502 h 569"/>
              <a:gd name="T112" fmla="*/ 1029 w 1070"/>
              <a:gd name="T113" fmla="*/ 520 h 569"/>
              <a:gd name="T114" fmla="*/ 1026 w 1070"/>
              <a:gd name="T115" fmla="*/ 536 h 569"/>
              <a:gd name="T116" fmla="*/ 1031 w 1070"/>
              <a:gd name="T117" fmla="*/ 554 h 569"/>
              <a:gd name="T118" fmla="*/ 1039 w 1070"/>
              <a:gd name="T119" fmla="*/ 569 h 5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070" h="569">
                <a:moveTo>
                  <a:pt x="0" y="0"/>
                </a:moveTo>
                <a:lnTo>
                  <a:pt x="19" y="13"/>
                </a:lnTo>
                <a:lnTo>
                  <a:pt x="52" y="63"/>
                </a:lnTo>
                <a:lnTo>
                  <a:pt x="63" y="76"/>
                </a:lnTo>
                <a:lnTo>
                  <a:pt x="81" y="105"/>
                </a:lnTo>
                <a:lnTo>
                  <a:pt x="81" y="118"/>
                </a:lnTo>
                <a:lnTo>
                  <a:pt x="79" y="123"/>
                </a:lnTo>
                <a:lnTo>
                  <a:pt x="81" y="123"/>
                </a:lnTo>
                <a:lnTo>
                  <a:pt x="81" y="125"/>
                </a:lnTo>
                <a:lnTo>
                  <a:pt x="84" y="125"/>
                </a:lnTo>
                <a:lnTo>
                  <a:pt x="84" y="128"/>
                </a:lnTo>
                <a:lnTo>
                  <a:pt x="86" y="128"/>
                </a:lnTo>
                <a:lnTo>
                  <a:pt x="86" y="131"/>
                </a:lnTo>
                <a:lnTo>
                  <a:pt x="89" y="131"/>
                </a:lnTo>
                <a:lnTo>
                  <a:pt x="92" y="128"/>
                </a:lnTo>
                <a:lnTo>
                  <a:pt x="94" y="131"/>
                </a:lnTo>
                <a:lnTo>
                  <a:pt x="97" y="133"/>
                </a:lnTo>
                <a:lnTo>
                  <a:pt x="97" y="136"/>
                </a:lnTo>
                <a:lnTo>
                  <a:pt x="99" y="136"/>
                </a:lnTo>
                <a:lnTo>
                  <a:pt x="102" y="136"/>
                </a:lnTo>
                <a:lnTo>
                  <a:pt x="102" y="138"/>
                </a:lnTo>
                <a:lnTo>
                  <a:pt x="102" y="141"/>
                </a:lnTo>
                <a:lnTo>
                  <a:pt x="105" y="141"/>
                </a:lnTo>
                <a:lnTo>
                  <a:pt x="105" y="144"/>
                </a:lnTo>
                <a:lnTo>
                  <a:pt x="105" y="146"/>
                </a:lnTo>
                <a:lnTo>
                  <a:pt x="107" y="146"/>
                </a:lnTo>
                <a:lnTo>
                  <a:pt x="107" y="149"/>
                </a:lnTo>
                <a:lnTo>
                  <a:pt x="110" y="149"/>
                </a:lnTo>
                <a:lnTo>
                  <a:pt x="110" y="152"/>
                </a:lnTo>
                <a:lnTo>
                  <a:pt x="110" y="157"/>
                </a:lnTo>
                <a:lnTo>
                  <a:pt x="107" y="157"/>
                </a:lnTo>
                <a:lnTo>
                  <a:pt x="105" y="157"/>
                </a:lnTo>
                <a:lnTo>
                  <a:pt x="105" y="159"/>
                </a:lnTo>
                <a:lnTo>
                  <a:pt x="107" y="159"/>
                </a:lnTo>
                <a:lnTo>
                  <a:pt x="107" y="162"/>
                </a:lnTo>
                <a:lnTo>
                  <a:pt x="105" y="162"/>
                </a:lnTo>
                <a:lnTo>
                  <a:pt x="105" y="165"/>
                </a:lnTo>
                <a:lnTo>
                  <a:pt x="105" y="167"/>
                </a:lnTo>
                <a:lnTo>
                  <a:pt x="105" y="170"/>
                </a:lnTo>
                <a:lnTo>
                  <a:pt x="102" y="170"/>
                </a:lnTo>
                <a:lnTo>
                  <a:pt x="99" y="170"/>
                </a:lnTo>
                <a:lnTo>
                  <a:pt x="97" y="170"/>
                </a:lnTo>
                <a:lnTo>
                  <a:pt x="97" y="172"/>
                </a:lnTo>
                <a:lnTo>
                  <a:pt x="99" y="175"/>
                </a:lnTo>
                <a:lnTo>
                  <a:pt x="99" y="178"/>
                </a:lnTo>
                <a:lnTo>
                  <a:pt x="102" y="178"/>
                </a:lnTo>
                <a:lnTo>
                  <a:pt x="102" y="180"/>
                </a:lnTo>
                <a:lnTo>
                  <a:pt x="105" y="183"/>
                </a:lnTo>
                <a:lnTo>
                  <a:pt x="105" y="186"/>
                </a:lnTo>
                <a:lnTo>
                  <a:pt x="102" y="186"/>
                </a:lnTo>
                <a:lnTo>
                  <a:pt x="102" y="188"/>
                </a:lnTo>
                <a:lnTo>
                  <a:pt x="105" y="188"/>
                </a:lnTo>
                <a:lnTo>
                  <a:pt x="107" y="188"/>
                </a:lnTo>
                <a:lnTo>
                  <a:pt x="107" y="191"/>
                </a:lnTo>
                <a:lnTo>
                  <a:pt x="107" y="193"/>
                </a:lnTo>
                <a:lnTo>
                  <a:pt x="110" y="193"/>
                </a:lnTo>
                <a:lnTo>
                  <a:pt x="112" y="193"/>
                </a:lnTo>
                <a:lnTo>
                  <a:pt x="115" y="193"/>
                </a:lnTo>
                <a:lnTo>
                  <a:pt x="118" y="193"/>
                </a:lnTo>
                <a:lnTo>
                  <a:pt x="118" y="191"/>
                </a:lnTo>
                <a:lnTo>
                  <a:pt x="120" y="191"/>
                </a:lnTo>
                <a:lnTo>
                  <a:pt x="123" y="191"/>
                </a:lnTo>
                <a:lnTo>
                  <a:pt x="123" y="188"/>
                </a:lnTo>
                <a:lnTo>
                  <a:pt x="126" y="186"/>
                </a:lnTo>
                <a:lnTo>
                  <a:pt x="128" y="183"/>
                </a:lnTo>
                <a:lnTo>
                  <a:pt x="128" y="180"/>
                </a:lnTo>
                <a:lnTo>
                  <a:pt x="131" y="180"/>
                </a:lnTo>
                <a:lnTo>
                  <a:pt x="131" y="183"/>
                </a:lnTo>
                <a:lnTo>
                  <a:pt x="133" y="183"/>
                </a:lnTo>
                <a:lnTo>
                  <a:pt x="136" y="183"/>
                </a:lnTo>
                <a:lnTo>
                  <a:pt x="136" y="180"/>
                </a:lnTo>
                <a:lnTo>
                  <a:pt x="139" y="180"/>
                </a:lnTo>
                <a:lnTo>
                  <a:pt x="141" y="180"/>
                </a:lnTo>
                <a:lnTo>
                  <a:pt x="144" y="178"/>
                </a:lnTo>
                <a:lnTo>
                  <a:pt x="144" y="175"/>
                </a:lnTo>
                <a:lnTo>
                  <a:pt x="146" y="175"/>
                </a:lnTo>
                <a:lnTo>
                  <a:pt x="149" y="175"/>
                </a:lnTo>
                <a:lnTo>
                  <a:pt x="152" y="175"/>
                </a:lnTo>
                <a:lnTo>
                  <a:pt x="154" y="175"/>
                </a:lnTo>
                <a:lnTo>
                  <a:pt x="154" y="172"/>
                </a:lnTo>
                <a:lnTo>
                  <a:pt x="157" y="172"/>
                </a:lnTo>
                <a:lnTo>
                  <a:pt x="157" y="170"/>
                </a:lnTo>
                <a:lnTo>
                  <a:pt x="157" y="167"/>
                </a:lnTo>
                <a:lnTo>
                  <a:pt x="159" y="167"/>
                </a:lnTo>
                <a:lnTo>
                  <a:pt x="159" y="165"/>
                </a:lnTo>
                <a:lnTo>
                  <a:pt x="162" y="165"/>
                </a:lnTo>
                <a:lnTo>
                  <a:pt x="162" y="162"/>
                </a:lnTo>
                <a:lnTo>
                  <a:pt x="165" y="162"/>
                </a:lnTo>
                <a:lnTo>
                  <a:pt x="165" y="159"/>
                </a:lnTo>
                <a:lnTo>
                  <a:pt x="167" y="159"/>
                </a:lnTo>
                <a:lnTo>
                  <a:pt x="167" y="157"/>
                </a:lnTo>
                <a:lnTo>
                  <a:pt x="170" y="157"/>
                </a:lnTo>
                <a:lnTo>
                  <a:pt x="170" y="159"/>
                </a:lnTo>
                <a:lnTo>
                  <a:pt x="167" y="162"/>
                </a:lnTo>
                <a:lnTo>
                  <a:pt x="170" y="162"/>
                </a:lnTo>
                <a:lnTo>
                  <a:pt x="170" y="159"/>
                </a:lnTo>
                <a:lnTo>
                  <a:pt x="170" y="157"/>
                </a:lnTo>
                <a:lnTo>
                  <a:pt x="173" y="157"/>
                </a:lnTo>
                <a:lnTo>
                  <a:pt x="173" y="154"/>
                </a:lnTo>
                <a:lnTo>
                  <a:pt x="175" y="154"/>
                </a:lnTo>
                <a:lnTo>
                  <a:pt x="173" y="152"/>
                </a:lnTo>
                <a:lnTo>
                  <a:pt x="175" y="149"/>
                </a:lnTo>
                <a:lnTo>
                  <a:pt x="178" y="146"/>
                </a:lnTo>
                <a:lnTo>
                  <a:pt x="178" y="144"/>
                </a:lnTo>
                <a:lnTo>
                  <a:pt x="180" y="144"/>
                </a:lnTo>
                <a:lnTo>
                  <a:pt x="180" y="141"/>
                </a:lnTo>
                <a:lnTo>
                  <a:pt x="183" y="141"/>
                </a:lnTo>
                <a:lnTo>
                  <a:pt x="183" y="138"/>
                </a:lnTo>
                <a:lnTo>
                  <a:pt x="183" y="136"/>
                </a:lnTo>
                <a:lnTo>
                  <a:pt x="180" y="136"/>
                </a:lnTo>
                <a:lnTo>
                  <a:pt x="180" y="133"/>
                </a:lnTo>
                <a:lnTo>
                  <a:pt x="183" y="133"/>
                </a:lnTo>
                <a:lnTo>
                  <a:pt x="183" y="131"/>
                </a:lnTo>
                <a:lnTo>
                  <a:pt x="180" y="128"/>
                </a:lnTo>
                <a:lnTo>
                  <a:pt x="183" y="128"/>
                </a:lnTo>
                <a:lnTo>
                  <a:pt x="209" y="138"/>
                </a:lnTo>
                <a:lnTo>
                  <a:pt x="235" y="131"/>
                </a:lnTo>
                <a:lnTo>
                  <a:pt x="238" y="131"/>
                </a:lnTo>
                <a:lnTo>
                  <a:pt x="240" y="133"/>
                </a:lnTo>
                <a:lnTo>
                  <a:pt x="240" y="136"/>
                </a:lnTo>
                <a:lnTo>
                  <a:pt x="243" y="136"/>
                </a:lnTo>
                <a:lnTo>
                  <a:pt x="246" y="136"/>
                </a:lnTo>
                <a:lnTo>
                  <a:pt x="248" y="133"/>
                </a:lnTo>
                <a:lnTo>
                  <a:pt x="251" y="133"/>
                </a:lnTo>
                <a:lnTo>
                  <a:pt x="251" y="136"/>
                </a:lnTo>
                <a:lnTo>
                  <a:pt x="251" y="138"/>
                </a:lnTo>
                <a:lnTo>
                  <a:pt x="251" y="141"/>
                </a:lnTo>
                <a:lnTo>
                  <a:pt x="248" y="141"/>
                </a:lnTo>
                <a:lnTo>
                  <a:pt x="248" y="144"/>
                </a:lnTo>
                <a:lnTo>
                  <a:pt x="251" y="149"/>
                </a:lnTo>
                <a:lnTo>
                  <a:pt x="251" y="154"/>
                </a:lnTo>
                <a:lnTo>
                  <a:pt x="253" y="154"/>
                </a:lnTo>
                <a:lnTo>
                  <a:pt x="256" y="154"/>
                </a:lnTo>
                <a:lnTo>
                  <a:pt x="259" y="154"/>
                </a:lnTo>
                <a:lnTo>
                  <a:pt x="261" y="154"/>
                </a:lnTo>
                <a:lnTo>
                  <a:pt x="264" y="154"/>
                </a:lnTo>
                <a:lnTo>
                  <a:pt x="266" y="154"/>
                </a:lnTo>
                <a:lnTo>
                  <a:pt x="266" y="157"/>
                </a:lnTo>
                <a:lnTo>
                  <a:pt x="269" y="157"/>
                </a:lnTo>
                <a:lnTo>
                  <a:pt x="272" y="157"/>
                </a:lnTo>
                <a:lnTo>
                  <a:pt x="272" y="154"/>
                </a:lnTo>
                <a:lnTo>
                  <a:pt x="272" y="152"/>
                </a:lnTo>
                <a:lnTo>
                  <a:pt x="269" y="152"/>
                </a:lnTo>
                <a:lnTo>
                  <a:pt x="266" y="152"/>
                </a:lnTo>
                <a:lnTo>
                  <a:pt x="266" y="149"/>
                </a:lnTo>
                <a:lnTo>
                  <a:pt x="266" y="146"/>
                </a:lnTo>
                <a:lnTo>
                  <a:pt x="269" y="146"/>
                </a:lnTo>
                <a:lnTo>
                  <a:pt x="272" y="146"/>
                </a:lnTo>
                <a:lnTo>
                  <a:pt x="274" y="146"/>
                </a:lnTo>
                <a:lnTo>
                  <a:pt x="277" y="146"/>
                </a:lnTo>
                <a:lnTo>
                  <a:pt x="280" y="146"/>
                </a:lnTo>
                <a:lnTo>
                  <a:pt x="282" y="146"/>
                </a:lnTo>
                <a:lnTo>
                  <a:pt x="285" y="146"/>
                </a:lnTo>
                <a:lnTo>
                  <a:pt x="287" y="149"/>
                </a:lnTo>
                <a:lnTo>
                  <a:pt x="287" y="146"/>
                </a:lnTo>
                <a:lnTo>
                  <a:pt x="290" y="146"/>
                </a:lnTo>
                <a:lnTo>
                  <a:pt x="295" y="146"/>
                </a:lnTo>
                <a:lnTo>
                  <a:pt x="298" y="149"/>
                </a:lnTo>
                <a:lnTo>
                  <a:pt x="298" y="152"/>
                </a:lnTo>
                <a:lnTo>
                  <a:pt x="300" y="152"/>
                </a:lnTo>
                <a:lnTo>
                  <a:pt x="303" y="152"/>
                </a:lnTo>
                <a:lnTo>
                  <a:pt x="306" y="154"/>
                </a:lnTo>
                <a:lnTo>
                  <a:pt x="308" y="154"/>
                </a:lnTo>
                <a:lnTo>
                  <a:pt x="313" y="157"/>
                </a:lnTo>
                <a:lnTo>
                  <a:pt x="313" y="159"/>
                </a:lnTo>
                <a:lnTo>
                  <a:pt x="316" y="162"/>
                </a:lnTo>
                <a:lnTo>
                  <a:pt x="319" y="162"/>
                </a:lnTo>
                <a:lnTo>
                  <a:pt x="321" y="165"/>
                </a:lnTo>
                <a:lnTo>
                  <a:pt x="324" y="165"/>
                </a:lnTo>
                <a:lnTo>
                  <a:pt x="327" y="165"/>
                </a:lnTo>
                <a:lnTo>
                  <a:pt x="327" y="162"/>
                </a:lnTo>
                <a:lnTo>
                  <a:pt x="329" y="162"/>
                </a:lnTo>
                <a:lnTo>
                  <a:pt x="332" y="159"/>
                </a:lnTo>
                <a:lnTo>
                  <a:pt x="332" y="162"/>
                </a:lnTo>
                <a:lnTo>
                  <a:pt x="334" y="162"/>
                </a:lnTo>
                <a:lnTo>
                  <a:pt x="337" y="165"/>
                </a:lnTo>
                <a:lnTo>
                  <a:pt x="340" y="167"/>
                </a:lnTo>
                <a:lnTo>
                  <a:pt x="342" y="167"/>
                </a:lnTo>
                <a:lnTo>
                  <a:pt x="345" y="167"/>
                </a:lnTo>
                <a:lnTo>
                  <a:pt x="345" y="170"/>
                </a:lnTo>
                <a:lnTo>
                  <a:pt x="347" y="170"/>
                </a:lnTo>
                <a:lnTo>
                  <a:pt x="355" y="175"/>
                </a:lnTo>
                <a:lnTo>
                  <a:pt x="358" y="175"/>
                </a:lnTo>
                <a:lnTo>
                  <a:pt x="360" y="175"/>
                </a:lnTo>
                <a:lnTo>
                  <a:pt x="363" y="175"/>
                </a:lnTo>
                <a:lnTo>
                  <a:pt x="366" y="175"/>
                </a:lnTo>
                <a:lnTo>
                  <a:pt x="366" y="172"/>
                </a:lnTo>
                <a:lnTo>
                  <a:pt x="368" y="170"/>
                </a:lnTo>
                <a:lnTo>
                  <a:pt x="371" y="170"/>
                </a:lnTo>
                <a:lnTo>
                  <a:pt x="373" y="170"/>
                </a:lnTo>
                <a:lnTo>
                  <a:pt x="373" y="167"/>
                </a:lnTo>
                <a:lnTo>
                  <a:pt x="373" y="165"/>
                </a:lnTo>
                <a:lnTo>
                  <a:pt x="373" y="162"/>
                </a:lnTo>
                <a:lnTo>
                  <a:pt x="376" y="162"/>
                </a:lnTo>
                <a:lnTo>
                  <a:pt x="376" y="159"/>
                </a:lnTo>
                <a:lnTo>
                  <a:pt x="376" y="157"/>
                </a:lnTo>
                <a:lnTo>
                  <a:pt x="379" y="157"/>
                </a:lnTo>
                <a:lnTo>
                  <a:pt x="379" y="154"/>
                </a:lnTo>
                <a:lnTo>
                  <a:pt x="379" y="152"/>
                </a:lnTo>
                <a:lnTo>
                  <a:pt x="381" y="152"/>
                </a:lnTo>
                <a:lnTo>
                  <a:pt x="384" y="152"/>
                </a:lnTo>
                <a:lnTo>
                  <a:pt x="384" y="154"/>
                </a:lnTo>
                <a:lnTo>
                  <a:pt x="387" y="154"/>
                </a:lnTo>
                <a:lnTo>
                  <a:pt x="387" y="157"/>
                </a:lnTo>
                <a:lnTo>
                  <a:pt x="389" y="157"/>
                </a:lnTo>
                <a:lnTo>
                  <a:pt x="392" y="157"/>
                </a:lnTo>
                <a:lnTo>
                  <a:pt x="394" y="159"/>
                </a:lnTo>
                <a:lnTo>
                  <a:pt x="397" y="159"/>
                </a:lnTo>
                <a:lnTo>
                  <a:pt x="400" y="159"/>
                </a:lnTo>
                <a:lnTo>
                  <a:pt x="402" y="159"/>
                </a:lnTo>
                <a:lnTo>
                  <a:pt x="405" y="159"/>
                </a:lnTo>
                <a:lnTo>
                  <a:pt x="407" y="159"/>
                </a:lnTo>
                <a:lnTo>
                  <a:pt x="410" y="159"/>
                </a:lnTo>
                <a:lnTo>
                  <a:pt x="413" y="159"/>
                </a:lnTo>
                <a:lnTo>
                  <a:pt x="415" y="162"/>
                </a:lnTo>
                <a:lnTo>
                  <a:pt x="418" y="162"/>
                </a:lnTo>
                <a:lnTo>
                  <a:pt x="418" y="165"/>
                </a:lnTo>
                <a:lnTo>
                  <a:pt x="420" y="165"/>
                </a:lnTo>
                <a:lnTo>
                  <a:pt x="420" y="167"/>
                </a:lnTo>
                <a:lnTo>
                  <a:pt x="423" y="165"/>
                </a:lnTo>
                <a:lnTo>
                  <a:pt x="426" y="165"/>
                </a:lnTo>
                <a:lnTo>
                  <a:pt x="428" y="165"/>
                </a:lnTo>
                <a:lnTo>
                  <a:pt x="428" y="167"/>
                </a:lnTo>
                <a:lnTo>
                  <a:pt x="431" y="167"/>
                </a:lnTo>
                <a:lnTo>
                  <a:pt x="434" y="167"/>
                </a:lnTo>
                <a:lnTo>
                  <a:pt x="434" y="170"/>
                </a:lnTo>
                <a:lnTo>
                  <a:pt x="436" y="170"/>
                </a:lnTo>
                <a:lnTo>
                  <a:pt x="436" y="172"/>
                </a:lnTo>
                <a:lnTo>
                  <a:pt x="439" y="172"/>
                </a:lnTo>
                <a:lnTo>
                  <a:pt x="452" y="175"/>
                </a:lnTo>
                <a:lnTo>
                  <a:pt x="452" y="178"/>
                </a:lnTo>
                <a:lnTo>
                  <a:pt x="457" y="175"/>
                </a:lnTo>
                <a:lnTo>
                  <a:pt x="460" y="172"/>
                </a:lnTo>
                <a:lnTo>
                  <a:pt x="462" y="172"/>
                </a:lnTo>
                <a:lnTo>
                  <a:pt x="462" y="170"/>
                </a:lnTo>
                <a:lnTo>
                  <a:pt x="462" y="162"/>
                </a:lnTo>
                <a:lnTo>
                  <a:pt x="465" y="159"/>
                </a:lnTo>
                <a:lnTo>
                  <a:pt x="467" y="154"/>
                </a:lnTo>
                <a:lnTo>
                  <a:pt x="467" y="152"/>
                </a:lnTo>
                <a:lnTo>
                  <a:pt x="473" y="149"/>
                </a:lnTo>
                <a:lnTo>
                  <a:pt x="473" y="146"/>
                </a:lnTo>
                <a:lnTo>
                  <a:pt x="475" y="146"/>
                </a:lnTo>
                <a:lnTo>
                  <a:pt x="478" y="146"/>
                </a:lnTo>
                <a:lnTo>
                  <a:pt x="478" y="149"/>
                </a:lnTo>
                <a:lnTo>
                  <a:pt x="481" y="149"/>
                </a:lnTo>
                <a:lnTo>
                  <a:pt x="483" y="149"/>
                </a:lnTo>
                <a:lnTo>
                  <a:pt x="483" y="146"/>
                </a:lnTo>
                <a:lnTo>
                  <a:pt x="483" y="149"/>
                </a:lnTo>
                <a:lnTo>
                  <a:pt x="486" y="149"/>
                </a:lnTo>
                <a:lnTo>
                  <a:pt x="488" y="149"/>
                </a:lnTo>
                <a:lnTo>
                  <a:pt x="491" y="149"/>
                </a:lnTo>
                <a:lnTo>
                  <a:pt x="494" y="149"/>
                </a:lnTo>
                <a:lnTo>
                  <a:pt x="494" y="146"/>
                </a:lnTo>
                <a:lnTo>
                  <a:pt x="496" y="149"/>
                </a:lnTo>
                <a:lnTo>
                  <a:pt x="496" y="146"/>
                </a:lnTo>
                <a:lnTo>
                  <a:pt x="499" y="146"/>
                </a:lnTo>
                <a:lnTo>
                  <a:pt x="501" y="146"/>
                </a:lnTo>
                <a:lnTo>
                  <a:pt x="504" y="149"/>
                </a:lnTo>
                <a:lnTo>
                  <a:pt x="507" y="149"/>
                </a:lnTo>
                <a:lnTo>
                  <a:pt x="509" y="149"/>
                </a:lnTo>
                <a:lnTo>
                  <a:pt x="514" y="149"/>
                </a:lnTo>
                <a:lnTo>
                  <a:pt x="520" y="146"/>
                </a:lnTo>
                <a:lnTo>
                  <a:pt x="522" y="146"/>
                </a:lnTo>
                <a:lnTo>
                  <a:pt x="525" y="144"/>
                </a:lnTo>
                <a:lnTo>
                  <a:pt x="530" y="141"/>
                </a:lnTo>
                <a:lnTo>
                  <a:pt x="530" y="138"/>
                </a:lnTo>
                <a:lnTo>
                  <a:pt x="533" y="138"/>
                </a:lnTo>
                <a:lnTo>
                  <a:pt x="535" y="138"/>
                </a:lnTo>
                <a:lnTo>
                  <a:pt x="538" y="141"/>
                </a:lnTo>
                <a:lnTo>
                  <a:pt x="541" y="141"/>
                </a:lnTo>
                <a:lnTo>
                  <a:pt x="543" y="141"/>
                </a:lnTo>
                <a:lnTo>
                  <a:pt x="543" y="138"/>
                </a:lnTo>
                <a:lnTo>
                  <a:pt x="546" y="138"/>
                </a:lnTo>
                <a:lnTo>
                  <a:pt x="548" y="138"/>
                </a:lnTo>
                <a:lnTo>
                  <a:pt x="551" y="138"/>
                </a:lnTo>
                <a:lnTo>
                  <a:pt x="554" y="138"/>
                </a:lnTo>
                <a:lnTo>
                  <a:pt x="554" y="136"/>
                </a:lnTo>
                <a:lnTo>
                  <a:pt x="554" y="133"/>
                </a:lnTo>
                <a:lnTo>
                  <a:pt x="556" y="133"/>
                </a:lnTo>
                <a:lnTo>
                  <a:pt x="559" y="133"/>
                </a:lnTo>
                <a:lnTo>
                  <a:pt x="559" y="131"/>
                </a:lnTo>
                <a:lnTo>
                  <a:pt x="561" y="131"/>
                </a:lnTo>
                <a:lnTo>
                  <a:pt x="564" y="131"/>
                </a:lnTo>
                <a:lnTo>
                  <a:pt x="567" y="128"/>
                </a:lnTo>
                <a:lnTo>
                  <a:pt x="569" y="128"/>
                </a:lnTo>
                <a:lnTo>
                  <a:pt x="572" y="131"/>
                </a:lnTo>
                <a:lnTo>
                  <a:pt x="574" y="133"/>
                </a:lnTo>
                <a:lnTo>
                  <a:pt x="577" y="133"/>
                </a:lnTo>
                <a:lnTo>
                  <a:pt x="580" y="131"/>
                </a:lnTo>
                <a:lnTo>
                  <a:pt x="582" y="131"/>
                </a:lnTo>
                <a:lnTo>
                  <a:pt x="588" y="131"/>
                </a:lnTo>
                <a:lnTo>
                  <a:pt x="593" y="128"/>
                </a:lnTo>
                <a:lnTo>
                  <a:pt x="595" y="128"/>
                </a:lnTo>
                <a:lnTo>
                  <a:pt x="598" y="128"/>
                </a:lnTo>
                <a:lnTo>
                  <a:pt x="601" y="128"/>
                </a:lnTo>
                <a:lnTo>
                  <a:pt x="603" y="128"/>
                </a:lnTo>
                <a:lnTo>
                  <a:pt x="606" y="128"/>
                </a:lnTo>
                <a:lnTo>
                  <a:pt x="606" y="133"/>
                </a:lnTo>
                <a:lnTo>
                  <a:pt x="608" y="136"/>
                </a:lnTo>
                <a:lnTo>
                  <a:pt x="608" y="138"/>
                </a:lnTo>
                <a:lnTo>
                  <a:pt x="611" y="141"/>
                </a:lnTo>
                <a:lnTo>
                  <a:pt x="614" y="144"/>
                </a:lnTo>
                <a:lnTo>
                  <a:pt x="616" y="144"/>
                </a:lnTo>
                <a:lnTo>
                  <a:pt x="619" y="144"/>
                </a:lnTo>
                <a:lnTo>
                  <a:pt x="621" y="144"/>
                </a:lnTo>
                <a:lnTo>
                  <a:pt x="624" y="146"/>
                </a:lnTo>
                <a:lnTo>
                  <a:pt x="627" y="146"/>
                </a:lnTo>
                <a:lnTo>
                  <a:pt x="629" y="146"/>
                </a:lnTo>
                <a:lnTo>
                  <a:pt x="632" y="146"/>
                </a:lnTo>
                <a:lnTo>
                  <a:pt x="635" y="144"/>
                </a:lnTo>
                <a:lnTo>
                  <a:pt x="637" y="144"/>
                </a:lnTo>
                <a:lnTo>
                  <a:pt x="645" y="138"/>
                </a:lnTo>
                <a:lnTo>
                  <a:pt x="642" y="138"/>
                </a:lnTo>
                <a:lnTo>
                  <a:pt x="645" y="141"/>
                </a:lnTo>
                <a:lnTo>
                  <a:pt x="642" y="141"/>
                </a:lnTo>
                <a:lnTo>
                  <a:pt x="642" y="144"/>
                </a:lnTo>
                <a:lnTo>
                  <a:pt x="642" y="146"/>
                </a:lnTo>
                <a:lnTo>
                  <a:pt x="642" y="149"/>
                </a:lnTo>
                <a:lnTo>
                  <a:pt x="645" y="149"/>
                </a:lnTo>
                <a:lnTo>
                  <a:pt x="648" y="149"/>
                </a:lnTo>
                <a:lnTo>
                  <a:pt x="645" y="146"/>
                </a:lnTo>
                <a:lnTo>
                  <a:pt x="648" y="146"/>
                </a:lnTo>
                <a:lnTo>
                  <a:pt x="648" y="149"/>
                </a:lnTo>
                <a:lnTo>
                  <a:pt x="648" y="152"/>
                </a:lnTo>
                <a:lnTo>
                  <a:pt x="650" y="154"/>
                </a:lnTo>
                <a:lnTo>
                  <a:pt x="650" y="157"/>
                </a:lnTo>
                <a:lnTo>
                  <a:pt x="653" y="157"/>
                </a:lnTo>
                <a:lnTo>
                  <a:pt x="655" y="157"/>
                </a:lnTo>
                <a:lnTo>
                  <a:pt x="655" y="159"/>
                </a:lnTo>
                <a:lnTo>
                  <a:pt x="658" y="159"/>
                </a:lnTo>
                <a:lnTo>
                  <a:pt x="658" y="162"/>
                </a:lnTo>
                <a:lnTo>
                  <a:pt x="655" y="162"/>
                </a:lnTo>
                <a:lnTo>
                  <a:pt x="655" y="167"/>
                </a:lnTo>
                <a:lnTo>
                  <a:pt x="653" y="167"/>
                </a:lnTo>
                <a:lnTo>
                  <a:pt x="653" y="170"/>
                </a:lnTo>
                <a:lnTo>
                  <a:pt x="655" y="170"/>
                </a:lnTo>
                <a:lnTo>
                  <a:pt x="655" y="172"/>
                </a:lnTo>
                <a:lnTo>
                  <a:pt x="658" y="170"/>
                </a:lnTo>
                <a:lnTo>
                  <a:pt x="658" y="167"/>
                </a:lnTo>
                <a:lnTo>
                  <a:pt x="658" y="165"/>
                </a:lnTo>
                <a:lnTo>
                  <a:pt x="658" y="162"/>
                </a:lnTo>
                <a:lnTo>
                  <a:pt x="661" y="162"/>
                </a:lnTo>
                <a:lnTo>
                  <a:pt x="663" y="162"/>
                </a:lnTo>
                <a:lnTo>
                  <a:pt x="666" y="162"/>
                </a:lnTo>
                <a:lnTo>
                  <a:pt x="668" y="159"/>
                </a:lnTo>
                <a:lnTo>
                  <a:pt x="666" y="157"/>
                </a:lnTo>
                <a:lnTo>
                  <a:pt x="663" y="157"/>
                </a:lnTo>
                <a:lnTo>
                  <a:pt x="661" y="157"/>
                </a:lnTo>
                <a:lnTo>
                  <a:pt x="658" y="157"/>
                </a:lnTo>
                <a:lnTo>
                  <a:pt x="658" y="154"/>
                </a:lnTo>
                <a:lnTo>
                  <a:pt x="655" y="154"/>
                </a:lnTo>
                <a:lnTo>
                  <a:pt x="653" y="154"/>
                </a:lnTo>
                <a:lnTo>
                  <a:pt x="653" y="152"/>
                </a:lnTo>
                <a:lnTo>
                  <a:pt x="650" y="152"/>
                </a:lnTo>
                <a:lnTo>
                  <a:pt x="650" y="146"/>
                </a:lnTo>
                <a:lnTo>
                  <a:pt x="650" y="144"/>
                </a:lnTo>
                <a:lnTo>
                  <a:pt x="650" y="141"/>
                </a:lnTo>
                <a:lnTo>
                  <a:pt x="653" y="141"/>
                </a:lnTo>
                <a:lnTo>
                  <a:pt x="655" y="141"/>
                </a:lnTo>
                <a:lnTo>
                  <a:pt x="655" y="144"/>
                </a:lnTo>
                <a:lnTo>
                  <a:pt x="658" y="144"/>
                </a:lnTo>
                <a:lnTo>
                  <a:pt x="658" y="141"/>
                </a:lnTo>
                <a:lnTo>
                  <a:pt x="661" y="141"/>
                </a:lnTo>
                <a:lnTo>
                  <a:pt x="661" y="138"/>
                </a:lnTo>
                <a:lnTo>
                  <a:pt x="663" y="138"/>
                </a:lnTo>
                <a:lnTo>
                  <a:pt x="663" y="136"/>
                </a:lnTo>
                <a:lnTo>
                  <a:pt x="661" y="136"/>
                </a:lnTo>
                <a:lnTo>
                  <a:pt x="661" y="133"/>
                </a:lnTo>
                <a:lnTo>
                  <a:pt x="658" y="133"/>
                </a:lnTo>
                <a:lnTo>
                  <a:pt x="655" y="131"/>
                </a:lnTo>
                <a:lnTo>
                  <a:pt x="658" y="131"/>
                </a:lnTo>
                <a:lnTo>
                  <a:pt x="661" y="128"/>
                </a:lnTo>
                <a:lnTo>
                  <a:pt x="661" y="125"/>
                </a:lnTo>
                <a:lnTo>
                  <a:pt x="663" y="125"/>
                </a:lnTo>
                <a:lnTo>
                  <a:pt x="661" y="123"/>
                </a:lnTo>
                <a:lnTo>
                  <a:pt x="661" y="120"/>
                </a:lnTo>
                <a:lnTo>
                  <a:pt x="663" y="120"/>
                </a:lnTo>
                <a:lnTo>
                  <a:pt x="663" y="118"/>
                </a:lnTo>
                <a:lnTo>
                  <a:pt x="666" y="118"/>
                </a:lnTo>
                <a:lnTo>
                  <a:pt x="668" y="120"/>
                </a:lnTo>
                <a:lnTo>
                  <a:pt x="671" y="120"/>
                </a:lnTo>
                <a:lnTo>
                  <a:pt x="674" y="120"/>
                </a:lnTo>
                <a:lnTo>
                  <a:pt x="674" y="123"/>
                </a:lnTo>
                <a:lnTo>
                  <a:pt x="676" y="123"/>
                </a:lnTo>
                <a:lnTo>
                  <a:pt x="679" y="123"/>
                </a:lnTo>
                <a:lnTo>
                  <a:pt x="682" y="123"/>
                </a:lnTo>
                <a:lnTo>
                  <a:pt x="684" y="123"/>
                </a:lnTo>
                <a:lnTo>
                  <a:pt x="687" y="123"/>
                </a:lnTo>
                <a:lnTo>
                  <a:pt x="687" y="125"/>
                </a:lnTo>
                <a:lnTo>
                  <a:pt x="689" y="128"/>
                </a:lnTo>
                <a:lnTo>
                  <a:pt x="689" y="131"/>
                </a:lnTo>
                <a:lnTo>
                  <a:pt x="692" y="131"/>
                </a:lnTo>
                <a:lnTo>
                  <a:pt x="695" y="133"/>
                </a:lnTo>
                <a:lnTo>
                  <a:pt x="695" y="136"/>
                </a:lnTo>
                <a:lnTo>
                  <a:pt x="697" y="136"/>
                </a:lnTo>
                <a:lnTo>
                  <a:pt x="700" y="138"/>
                </a:lnTo>
                <a:lnTo>
                  <a:pt x="702" y="138"/>
                </a:lnTo>
                <a:lnTo>
                  <a:pt x="702" y="141"/>
                </a:lnTo>
                <a:lnTo>
                  <a:pt x="705" y="141"/>
                </a:lnTo>
                <a:lnTo>
                  <a:pt x="705" y="144"/>
                </a:lnTo>
                <a:lnTo>
                  <a:pt x="708" y="146"/>
                </a:lnTo>
                <a:lnTo>
                  <a:pt x="708" y="144"/>
                </a:lnTo>
                <a:lnTo>
                  <a:pt x="710" y="144"/>
                </a:lnTo>
                <a:lnTo>
                  <a:pt x="713" y="144"/>
                </a:lnTo>
                <a:lnTo>
                  <a:pt x="713" y="141"/>
                </a:lnTo>
                <a:lnTo>
                  <a:pt x="715" y="141"/>
                </a:lnTo>
                <a:lnTo>
                  <a:pt x="715" y="138"/>
                </a:lnTo>
                <a:lnTo>
                  <a:pt x="718" y="141"/>
                </a:lnTo>
                <a:lnTo>
                  <a:pt x="721" y="144"/>
                </a:lnTo>
                <a:lnTo>
                  <a:pt x="723" y="144"/>
                </a:lnTo>
                <a:lnTo>
                  <a:pt x="726" y="144"/>
                </a:lnTo>
                <a:lnTo>
                  <a:pt x="728" y="146"/>
                </a:lnTo>
                <a:lnTo>
                  <a:pt x="731" y="146"/>
                </a:lnTo>
                <a:lnTo>
                  <a:pt x="734" y="146"/>
                </a:lnTo>
                <a:lnTo>
                  <a:pt x="734" y="149"/>
                </a:lnTo>
                <a:lnTo>
                  <a:pt x="736" y="149"/>
                </a:lnTo>
                <a:lnTo>
                  <a:pt x="739" y="149"/>
                </a:lnTo>
                <a:lnTo>
                  <a:pt x="742" y="152"/>
                </a:lnTo>
                <a:lnTo>
                  <a:pt x="744" y="152"/>
                </a:lnTo>
                <a:lnTo>
                  <a:pt x="747" y="152"/>
                </a:lnTo>
                <a:lnTo>
                  <a:pt x="749" y="152"/>
                </a:lnTo>
                <a:lnTo>
                  <a:pt x="752" y="152"/>
                </a:lnTo>
                <a:lnTo>
                  <a:pt x="755" y="152"/>
                </a:lnTo>
                <a:lnTo>
                  <a:pt x="757" y="152"/>
                </a:lnTo>
                <a:lnTo>
                  <a:pt x="762" y="152"/>
                </a:lnTo>
                <a:lnTo>
                  <a:pt x="765" y="152"/>
                </a:lnTo>
                <a:lnTo>
                  <a:pt x="768" y="152"/>
                </a:lnTo>
                <a:lnTo>
                  <a:pt x="770" y="149"/>
                </a:lnTo>
                <a:lnTo>
                  <a:pt x="789" y="149"/>
                </a:lnTo>
                <a:lnTo>
                  <a:pt x="799" y="146"/>
                </a:lnTo>
                <a:lnTo>
                  <a:pt x="802" y="146"/>
                </a:lnTo>
                <a:lnTo>
                  <a:pt x="804" y="146"/>
                </a:lnTo>
                <a:lnTo>
                  <a:pt x="807" y="149"/>
                </a:lnTo>
                <a:lnTo>
                  <a:pt x="809" y="149"/>
                </a:lnTo>
                <a:lnTo>
                  <a:pt x="809" y="152"/>
                </a:lnTo>
                <a:lnTo>
                  <a:pt x="812" y="152"/>
                </a:lnTo>
                <a:lnTo>
                  <a:pt x="815" y="152"/>
                </a:lnTo>
                <a:lnTo>
                  <a:pt x="815" y="154"/>
                </a:lnTo>
                <a:lnTo>
                  <a:pt x="817" y="154"/>
                </a:lnTo>
                <a:lnTo>
                  <a:pt x="817" y="157"/>
                </a:lnTo>
                <a:lnTo>
                  <a:pt x="820" y="159"/>
                </a:lnTo>
                <a:lnTo>
                  <a:pt x="820" y="157"/>
                </a:lnTo>
                <a:lnTo>
                  <a:pt x="822" y="157"/>
                </a:lnTo>
                <a:lnTo>
                  <a:pt x="825" y="159"/>
                </a:lnTo>
                <a:lnTo>
                  <a:pt x="828" y="159"/>
                </a:lnTo>
                <a:lnTo>
                  <a:pt x="830" y="162"/>
                </a:lnTo>
                <a:lnTo>
                  <a:pt x="830" y="165"/>
                </a:lnTo>
                <a:lnTo>
                  <a:pt x="833" y="167"/>
                </a:lnTo>
                <a:lnTo>
                  <a:pt x="836" y="167"/>
                </a:lnTo>
                <a:lnTo>
                  <a:pt x="838" y="167"/>
                </a:lnTo>
                <a:lnTo>
                  <a:pt x="841" y="167"/>
                </a:lnTo>
                <a:lnTo>
                  <a:pt x="843" y="167"/>
                </a:lnTo>
                <a:lnTo>
                  <a:pt x="846" y="170"/>
                </a:lnTo>
                <a:lnTo>
                  <a:pt x="849" y="170"/>
                </a:lnTo>
                <a:lnTo>
                  <a:pt x="851" y="167"/>
                </a:lnTo>
                <a:lnTo>
                  <a:pt x="854" y="165"/>
                </a:lnTo>
                <a:lnTo>
                  <a:pt x="854" y="162"/>
                </a:lnTo>
                <a:lnTo>
                  <a:pt x="854" y="159"/>
                </a:lnTo>
                <a:lnTo>
                  <a:pt x="854" y="157"/>
                </a:lnTo>
                <a:lnTo>
                  <a:pt x="856" y="157"/>
                </a:lnTo>
                <a:lnTo>
                  <a:pt x="859" y="157"/>
                </a:lnTo>
                <a:lnTo>
                  <a:pt x="862" y="157"/>
                </a:lnTo>
                <a:lnTo>
                  <a:pt x="862" y="154"/>
                </a:lnTo>
                <a:lnTo>
                  <a:pt x="862" y="152"/>
                </a:lnTo>
                <a:lnTo>
                  <a:pt x="864" y="152"/>
                </a:lnTo>
                <a:lnTo>
                  <a:pt x="867" y="152"/>
                </a:lnTo>
                <a:lnTo>
                  <a:pt x="867" y="154"/>
                </a:lnTo>
                <a:lnTo>
                  <a:pt x="869" y="154"/>
                </a:lnTo>
                <a:lnTo>
                  <a:pt x="869" y="152"/>
                </a:lnTo>
                <a:lnTo>
                  <a:pt x="869" y="149"/>
                </a:lnTo>
                <a:lnTo>
                  <a:pt x="869" y="146"/>
                </a:lnTo>
                <a:lnTo>
                  <a:pt x="872" y="146"/>
                </a:lnTo>
                <a:lnTo>
                  <a:pt x="875" y="149"/>
                </a:lnTo>
                <a:lnTo>
                  <a:pt x="877" y="149"/>
                </a:lnTo>
                <a:lnTo>
                  <a:pt x="877" y="146"/>
                </a:lnTo>
                <a:lnTo>
                  <a:pt x="880" y="146"/>
                </a:lnTo>
                <a:lnTo>
                  <a:pt x="882" y="152"/>
                </a:lnTo>
                <a:lnTo>
                  <a:pt x="885" y="152"/>
                </a:lnTo>
                <a:lnTo>
                  <a:pt x="885" y="154"/>
                </a:lnTo>
                <a:lnTo>
                  <a:pt x="890" y="157"/>
                </a:lnTo>
                <a:lnTo>
                  <a:pt x="893" y="157"/>
                </a:lnTo>
                <a:lnTo>
                  <a:pt x="896" y="157"/>
                </a:lnTo>
                <a:lnTo>
                  <a:pt x="898" y="157"/>
                </a:lnTo>
                <a:lnTo>
                  <a:pt x="901" y="157"/>
                </a:lnTo>
                <a:lnTo>
                  <a:pt x="903" y="159"/>
                </a:lnTo>
                <a:lnTo>
                  <a:pt x="906" y="159"/>
                </a:lnTo>
                <a:lnTo>
                  <a:pt x="909" y="159"/>
                </a:lnTo>
                <a:lnTo>
                  <a:pt x="911" y="162"/>
                </a:lnTo>
                <a:lnTo>
                  <a:pt x="914" y="162"/>
                </a:lnTo>
                <a:lnTo>
                  <a:pt x="916" y="162"/>
                </a:lnTo>
                <a:lnTo>
                  <a:pt x="919" y="162"/>
                </a:lnTo>
                <a:lnTo>
                  <a:pt x="922" y="162"/>
                </a:lnTo>
                <a:lnTo>
                  <a:pt x="922" y="165"/>
                </a:lnTo>
                <a:lnTo>
                  <a:pt x="924" y="165"/>
                </a:lnTo>
                <a:lnTo>
                  <a:pt x="922" y="165"/>
                </a:lnTo>
                <a:lnTo>
                  <a:pt x="922" y="167"/>
                </a:lnTo>
                <a:lnTo>
                  <a:pt x="924" y="167"/>
                </a:lnTo>
                <a:lnTo>
                  <a:pt x="924" y="170"/>
                </a:lnTo>
                <a:lnTo>
                  <a:pt x="924" y="172"/>
                </a:lnTo>
                <a:lnTo>
                  <a:pt x="927" y="172"/>
                </a:lnTo>
                <a:lnTo>
                  <a:pt x="929" y="175"/>
                </a:lnTo>
                <a:lnTo>
                  <a:pt x="932" y="175"/>
                </a:lnTo>
                <a:lnTo>
                  <a:pt x="932" y="178"/>
                </a:lnTo>
                <a:lnTo>
                  <a:pt x="935" y="178"/>
                </a:lnTo>
                <a:lnTo>
                  <a:pt x="935" y="180"/>
                </a:lnTo>
                <a:lnTo>
                  <a:pt x="937" y="180"/>
                </a:lnTo>
                <a:lnTo>
                  <a:pt x="940" y="180"/>
                </a:lnTo>
                <a:lnTo>
                  <a:pt x="943" y="180"/>
                </a:lnTo>
                <a:lnTo>
                  <a:pt x="945" y="180"/>
                </a:lnTo>
                <a:lnTo>
                  <a:pt x="948" y="180"/>
                </a:lnTo>
                <a:lnTo>
                  <a:pt x="948" y="183"/>
                </a:lnTo>
                <a:lnTo>
                  <a:pt x="950" y="183"/>
                </a:lnTo>
                <a:lnTo>
                  <a:pt x="953" y="183"/>
                </a:lnTo>
                <a:lnTo>
                  <a:pt x="956" y="183"/>
                </a:lnTo>
                <a:lnTo>
                  <a:pt x="958" y="180"/>
                </a:lnTo>
                <a:lnTo>
                  <a:pt x="958" y="183"/>
                </a:lnTo>
                <a:lnTo>
                  <a:pt x="961" y="183"/>
                </a:lnTo>
                <a:lnTo>
                  <a:pt x="963" y="183"/>
                </a:lnTo>
                <a:lnTo>
                  <a:pt x="974" y="212"/>
                </a:lnTo>
                <a:lnTo>
                  <a:pt x="984" y="243"/>
                </a:lnTo>
                <a:lnTo>
                  <a:pt x="984" y="246"/>
                </a:lnTo>
                <a:lnTo>
                  <a:pt x="982" y="246"/>
                </a:lnTo>
                <a:lnTo>
                  <a:pt x="979" y="246"/>
                </a:lnTo>
                <a:lnTo>
                  <a:pt x="979" y="248"/>
                </a:lnTo>
                <a:lnTo>
                  <a:pt x="976" y="248"/>
                </a:lnTo>
                <a:lnTo>
                  <a:pt x="974" y="248"/>
                </a:lnTo>
                <a:lnTo>
                  <a:pt x="971" y="248"/>
                </a:lnTo>
                <a:lnTo>
                  <a:pt x="971" y="246"/>
                </a:lnTo>
                <a:lnTo>
                  <a:pt x="969" y="246"/>
                </a:lnTo>
                <a:lnTo>
                  <a:pt x="969" y="243"/>
                </a:lnTo>
                <a:lnTo>
                  <a:pt x="971" y="243"/>
                </a:lnTo>
                <a:lnTo>
                  <a:pt x="969" y="243"/>
                </a:lnTo>
                <a:lnTo>
                  <a:pt x="969" y="240"/>
                </a:lnTo>
                <a:lnTo>
                  <a:pt x="966" y="240"/>
                </a:lnTo>
                <a:lnTo>
                  <a:pt x="966" y="243"/>
                </a:lnTo>
                <a:lnTo>
                  <a:pt x="963" y="243"/>
                </a:lnTo>
                <a:lnTo>
                  <a:pt x="963" y="246"/>
                </a:lnTo>
                <a:lnTo>
                  <a:pt x="961" y="246"/>
                </a:lnTo>
                <a:lnTo>
                  <a:pt x="961" y="248"/>
                </a:lnTo>
                <a:lnTo>
                  <a:pt x="958" y="248"/>
                </a:lnTo>
                <a:lnTo>
                  <a:pt x="958" y="251"/>
                </a:lnTo>
                <a:lnTo>
                  <a:pt x="961" y="251"/>
                </a:lnTo>
                <a:lnTo>
                  <a:pt x="958" y="251"/>
                </a:lnTo>
                <a:lnTo>
                  <a:pt x="961" y="251"/>
                </a:lnTo>
                <a:lnTo>
                  <a:pt x="958" y="251"/>
                </a:lnTo>
                <a:lnTo>
                  <a:pt x="958" y="253"/>
                </a:lnTo>
                <a:lnTo>
                  <a:pt x="961" y="253"/>
                </a:lnTo>
                <a:lnTo>
                  <a:pt x="958" y="253"/>
                </a:lnTo>
                <a:lnTo>
                  <a:pt x="956" y="253"/>
                </a:lnTo>
                <a:lnTo>
                  <a:pt x="956" y="256"/>
                </a:lnTo>
                <a:lnTo>
                  <a:pt x="956" y="259"/>
                </a:lnTo>
                <a:lnTo>
                  <a:pt x="958" y="259"/>
                </a:lnTo>
                <a:lnTo>
                  <a:pt x="958" y="261"/>
                </a:lnTo>
                <a:lnTo>
                  <a:pt x="961" y="261"/>
                </a:lnTo>
                <a:lnTo>
                  <a:pt x="963" y="261"/>
                </a:lnTo>
                <a:lnTo>
                  <a:pt x="963" y="264"/>
                </a:lnTo>
                <a:lnTo>
                  <a:pt x="961" y="264"/>
                </a:lnTo>
                <a:lnTo>
                  <a:pt x="958" y="264"/>
                </a:lnTo>
                <a:lnTo>
                  <a:pt x="958" y="261"/>
                </a:lnTo>
                <a:lnTo>
                  <a:pt x="958" y="264"/>
                </a:lnTo>
                <a:lnTo>
                  <a:pt x="961" y="264"/>
                </a:lnTo>
                <a:lnTo>
                  <a:pt x="958" y="264"/>
                </a:lnTo>
                <a:lnTo>
                  <a:pt x="961" y="264"/>
                </a:lnTo>
                <a:lnTo>
                  <a:pt x="961" y="266"/>
                </a:lnTo>
                <a:lnTo>
                  <a:pt x="963" y="266"/>
                </a:lnTo>
                <a:lnTo>
                  <a:pt x="961" y="266"/>
                </a:lnTo>
                <a:lnTo>
                  <a:pt x="961" y="269"/>
                </a:lnTo>
                <a:lnTo>
                  <a:pt x="958" y="269"/>
                </a:lnTo>
                <a:lnTo>
                  <a:pt x="958" y="272"/>
                </a:lnTo>
                <a:lnTo>
                  <a:pt x="961" y="272"/>
                </a:lnTo>
                <a:lnTo>
                  <a:pt x="963" y="272"/>
                </a:lnTo>
                <a:lnTo>
                  <a:pt x="966" y="272"/>
                </a:lnTo>
                <a:lnTo>
                  <a:pt x="966" y="274"/>
                </a:lnTo>
                <a:lnTo>
                  <a:pt x="966" y="277"/>
                </a:lnTo>
                <a:lnTo>
                  <a:pt x="969" y="277"/>
                </a:lnTo>
                <a:lnTo>
                  <a:pt x="971" y="277"/>
                </a:lnTo>
                <a:lnTo>
                  <a:pt x="969" y="277"/>
                </a:lnTo>
                <a:lnTo>
                  <a:pt x="969" y="280"/>
                </a:lnTo>
                <a:lnTo>
                  <a:pt x="971" y="280"/>
                </a:lnTo>
                <a:lnTo>
                  <a:pt x="971" y="282"/>
                </a:lnTo>
                <a:lnTo>
                  <a:pt x="971" y="280"/>
                </a:lnTo>
                <a:lnTo>
                  <a:pt x="971" y="282"/>
                </a:lnTo>
                <a:lnTo>
                  <a:pt x="974" y="282"/>
                </a:lnTo>
                <a:lnTo>
                  <a:pt x="976" y="282"/>
                </a:lnTo>
                <a:lnTo>
                  <a:pt x="976" y="285"/>
                </a:lnTo>
                <a:lnTo>
                  <a:pt x="976" y="282"/>
                </a:lnTo>
                <a:lnTo>
                  <a:pt x="979" y="282"/>
                </a:lnTo>
                <a:lnTo>
                  <a:pt x="979" y="285"/>
                </a:lnTo>
                <a:lnTo>
                  <a:pt x="979" y="282"/>
                </a:lnTo>
                <a:lnTo>
                  <a:pt x="982" y="282"/>
                </a:lnTo>
                <a:lnTo>
                  <a:pt x="982" y="285"/>
                </a:lnTo>
                <a:lnTo>
                  <a:pt x="979" y="285"/>
                </a:lnTo>
                <a:lnTo>
                  <a:pt x="982" y="285"/>
                </a:lnTo>
                <a:lnTo>
                  <a:pt x="984" y="285"/>
                </a:lnTo>
                <a:lnTo>
                  <a:pt x="984" y="287"/>
                </a:lnTo>
                <a:lnTo>
                  <a:pt x="984" y="285"/>
                </a:lnTo>
                <a:lnTo>
                  <a:pt x="987" y="285"/>
                </a:lnTo>
                <a:lnTo>
                  <a:pt x="990" y="285"/>
                </a:lnTo>
                <a:lnTo>
                  <a:pt x="987" y="287"/>
                </a:lnTo>
                <a:lnTo>
                  <a:pt x="987" y="290"/>
                </a:lnTo>
                <a:lnTo>
                  <a:pt x="990" y="290"/>
                </a:lnTo>
                <a:lnTo>
                  <a:pt x="987" y="290"/>
                </a:lnTo>
                <a:lnTo>
                  <a:pt x="990" y="290"/>
                </a:lnTo>
                <a:lnTo>
                  <a:pt x="992" y="290"/>
                </a:lnTo>
                <a:lnTo>
                  <a:pt x="990" y="290"/>
                </a:lnTo>
                <a:lnTo>
                  <a:pt x="992" y="290"/>
                </a:lnTo>
                <a:lnTo>
                  <a:pt x="992" y="293"/>
                </a:lnTo>
                <a:lnTo>
                  <a:pt x="990" y="293"/>
                </a:lnTo>
                <a:lnTo>
                  <a:pt x="990" y="295"/>
                </a:lnTo>
                <a:lnTo>
                  <a:pt x="990" y="293"/>
                </a:lnTo>
                <a:lnTo>
                  <a:pt x="990" y="295"/>
                </a:lnTo>
                <a:lnTo>
                  <a:pt x="987" y="295"/>
                </a:lnTo>
                <a:lnTo>
                  <a:pt x="990" y="295"/>
                </a:lnTo>
                <a:lnTo>
                  <a:pt x="992" y="295"/>
                </a:lnTo>
                <a:lnTo>
                  <a:pt x="992" y="298"/>
                </a:lnTo>
                <a:lnTo>
                  <a:pt x="992" y="295"/>
                </a:lnTo>
                <a:lnTo>
                  <a:pt x="995" y="295"/>
                </a:lnTo>
                <a:lnTo>
                  <a:pt x="992" y="298"/>
                </a:lnTo>
                <a:lnTo>
                  <a:pt x="995" y="298"/>
                </a:lnTo>
                <a:lnTo>
                  <a:pt x="992" y="298"/>
                </a:lnTo>
                <a:lnTo>
                  <a:pt x="992" y="300"/>
                </a:lnTo>
                <a:lnTo>
                  <a:pt x="992" y="303"/>
                </a:lnTo>
                <a:lnTo>
                  <a:pt x="992" y="306"/>
                </a:lnTo>
                <a:lnTo>
                  <a:pt x="990" y="306"/>
                </a:lnTo>
                <a:lnTo>
                  <a:pt x="990" y="308"/>
                </a:lnTo>
                <a:lnTo>
                  <a:pt x="992" y="308"/>
                </a:lnTo>
                <a:lnTo>
                  <a:pt x="990" y="308"/>
                </a:lnTo>
                <a:lnTo>
                  <a:pt x="990" y="311"/>
                </a:lnTo>
                <a:lnTo>
                  <a:pt x="990" y="313"/>
                </a:lnTo>
                <a:lnTo>
                  <a:pt x="987" y="313"/>
                </a:lnTo>
                <a:lnTo>
                  <a:pt x="987" y="316"/>
                </a:lnTo>
                <a:lnTo>
                  <a:pt x="987" y="319"/>
                </a:lnTo>
                <a:lnTo>
                  <a:pt x="987" y="316"/>
                </a:lnTo>
                <a:lnTo>
                  <a:pt x="990" y="316"/>
                </a:lnTo>
                <a:lnTo>
                  <a:pt x="990" y="319"/>
                </a:lnTo>
                <a:lnTo>
                  <a:pt x="987" y="319"/>
                </a:lnTo>
                <a:lnTo>
                  <a:pt x="990" y="319"/>
                </a:lnTo>
                <a:lnTo>
                  <a:pt x="990" y="316"/>
                </a:lnTo>
                <a:lnTo>
                  <a:pt x="992" y="316"/>
                </a:lnTo>
                <a:lnTo>
                  <a:pt x="992" y="319"/>
                </a:lnTo>
                <a:lnTo>
                  <a:pt x="995" y="319"/>
                </a:lnTo>
                <a:lnTo>
                  <a:pt x="995" y="321"/>
                </a:lnTo>
                <a:lnTo>
                  <a:pt x="995" y="319"/>
                </a:lnTo>
                <a:lnTo>
                  <a:pt x="997" y="319"/>
                </a:lnTo>
                <a:lnTo>
                  <a:pt x="997" y="321"/>
                </a:lnTo>
                <a:lnTo>
                  <a:pt x="1000" y="321"/>
                </a:lnTo>
                <a:lnTo>
                  <a:pt x="1000" y="324"/>
                </a:lnTo>
                <a:lnTo>
                  <a:pt x="1000" y="321"/>
                </a:lnTo>
                <a:lnTo>
                  <a:pt x="1000" y="324"/>
                </a:lnTo>
                <a:lnTo>
                  <a:pt x="1003" y="327"/>
                </a:lnTo>
                <a:lnTo>
                  <a:pt x="1000" y="327"/>
                </a:lnTo>
                <a:lnTo>
                  <a:pt x="1000" y="329"/>
                </a:lnTo>
                <a:lnTo>
                  <a:pt x="997" y="329"/>
                </a:lnTo>
                <a:lnTo>
                  <a:pt x="997" y="332"/>
                </a:lnTo>
                <a:lnTo>
                  <a:pt x="1000" y="332"/>
                </a:lnTo>
                <a:lnTo>
                  <a:pt x="1003" y="332"/>
                </a:lnTo>
                <a:lnTo>
                  <a:pt x="1005" y="332"/>
                </a:lnTo>
                <a:lnTo>
                  <a:pt x="1005" y="329"/>
                </a:lnTo>
                <a:lnTo>
                  <a:pt x="1005" y="332"/>
                </a:lnTo>
                <a:lnTo>
                  <a:pt x="1008" y="332"/>
                </a:lnTo>
                <a:lnTo>
                  <a:pt x="1010" y="332"/>
                </a:lnTo>
                <a:lnTo>
                  <a:pt x="1010" y="334"/>
                </a:lnTo>
                <a:lnTo>
                  <a:pt x="1008" y="334"/>
                </a:lnTo>
                <a:lnTo>
                  <a:pt x="1010" y="334"/>
                </a:lnTo>
                <a:lnTo>
                  <a:pt x="1010" y="337"/>
                </a:lnTo>
                <a:lnTo>
                  <a:pt x="1008" y="337"/>
                </a:lnTo>
                <a:lnTo>
                  <a:pt x="1010" y="337"/>
                </a:lnTo>
                <a:lnTo>
                  <a:pt x="1008" y="337"/>
                </a:lnTo>
                <a:lnTo>
                  <a:pt x="1008" y="340"/>
                </a:lnTo>
                <a:lnTo>
                  <a:pt x="1010" y="340"/>
                </a:lnTo>
                <a:lnTo>
                  <a:pt x="1013" y="340"/>
                </a:lnTo>
                <a:lnTo>
                  <a:pt x="1016" y="340"/>
                </a:lnTo>
                <a:lnTo>
                  <a:pt x="1016" y="342"/>
                </a:lnTo>
                <a:lnTo>
                  <a:pt x="1016" y="340"/>
                </a:lnTo>
                <a:lnTo>
                  <a:pt x="1016" y="342"/>
                </a:lnTo>
                <a:lnTo>
                  <a:pt x="1013" y="342"/>
                </a:lnTo>
                <a:lnTo>
                  <a:pt x="1016" y="342"/>
                </a:lnTo>
                <a:lnTo>
                  <a:pt x="1016" y="345"/>
                </a:lnTo>
                <a:lnTo>
                  <a:pt x="1016" y="347"/>
                </a:lnTo>
                <a:lnTo>
                  <a:pt x="1018" y="347"/>
                </a:lnTo>
                <a:lnTo>
                  <a:pt x="1016" y="347"/>
                </a:lnTo>
                <a:lnTo>
                  <a:pt x="1018" y="347"/>
                </a:lnTo>
                <a:lnTo>
                  <a:pt x="1016" y="347"/>
                </a:lnTo>
                <a:lnTo>
                  <a:pt x="1016" y="350"/>
                </a:lnTo>
                <a:lnTo>
                  <a:pt x="1016" y="347"/>
                </a:lnTo>
                <a:lnTo>
                  <a:pt x="1016" y="350"/>
                </a:lnTo>
                <a:lnTo>
                  <a:pt x="1016" y="353"/>
                </a:lnTo>
                <a:lnTo>
                  <a:pt x="1013" y="353"/>
                </a:lnTo>
                <a:lnTo>
                  <a:pt x="1010" y="353"/>
                </a:lnTo>
                <a:lnTo>
                  <a:pt x="1013" y="353"/>
                </a:lnTo>
                <a:lnTo>
                  <a:pt x="1010" y="353"/>
                </a:lnTo>
                <a:lnTo>
                  <a:pt x="1008" y="353"/>
                </a:lnTo>
                <a:lnTo>
                  <a:pt x="1010" y="353"/>
                </a:lnTo>
                <a:lnTo>
                  <a:pt x="1008" y="353"/>
                </a:lnTo>
                <a:lnTo>
                  <a:pt x="1008" y="355"/>
                </a:lnTo>
                <a:lnTo>
                  <a:pt x="1008" y="358"/>
                </a:lnTo>
                <a:lnTo>
                  <a:pt x="1008" y="361"/>
                </a:lnTo>
                <a:lnTo>
                  <a:pt x="1010" y="361"/>
                </a:lnTo>
                <a:lnTo>
                  <a:pt x="1010" y="363"/>
                </a:lnTo>
                <a:lnTo>
                  <a:pt x="1008" y="363"/>
                </a:lnTo>
                <a:lnTo>
                  <a:pt x="1008" y="366"/>
                </a:lnTo>
                <a:lnTo>
                  <a:pt x="1005" y="366"/>
                </a:lnTo>
                <a:lnTo>
                  <a:pt x="1005" y="368"/>
                </a:lnTo>
                <a:lnTo>
                  <a:pt x="1005" y="371"/>
                </a:lnTo>
                <a:lnTo>
                  <a:pt x="1003" y="371"/>
                </a:lnTo>
                <a:lnTo>
                  <a:pt x="1003" y="374"/>
                </a:lnTo>
                <a:lnTo>
                  <a:pt x="1000" y="374"/>
                </a:lnTo>
                <a:lnTo>
                  <a:pt x="1000" y="376"/>
                </a:lnTo>
                <a:lnTo>
                  <a:pt x="1000" y="379"/>
                </a:lnTo>
                <a:lnTo>
                  <a:pt x="1003" y="381"/>
                </a:lnTo>
                <a:lnTo>
                  <a:pt x="1003" y="384"/>
                </a:lnTo>
                <a:lnTo>
                  <a:pt x="1005" y="384"/>
                </a:lnTo>
                <a:lnTo>
                  <a:pt x="1005" y="387"/>
                </a:lnTo>
                <a:lnTo>
                  <a:pt x="1008" y="387"/>
                </a:lnTo>
                <a:lnTo>
                  <a:pt x="1008" y="384"/>
                </a:lnTo>
                <a:lnTo>
                  <a:pt x="1010" y="384"/>
                </a:lnTo>
                <a:lnTo>
                  <a:pt x="1013" y="384"/>
                </a:lnTo>
                <a:lnTo>
                  <a:pt x="1013" y="387"/>
                </a:lnTo>
                <a:lnTo>
                  <a:pt x="1016" y="389"/>
                </a:lnTo>
                <a:lnTo>
                  <a:pt x="1018" y="389"/>
                </a:lnTo>
                <a:lnTo>
                  <a:pt x="1021" y="389"/>
                </a:lnTo>
                <a:lnTo>
                  <a:pt x="1023" y="389"/>
                </a:lnTo>
                <a:lnTo>
                  <a:pt x="1023" y="392"/>
                </a:lnTo>
                <a:lnTo>
                  <a:pt x="1023" y="394"/>
                </a:lnTo>
                <a:lnTo>
                  <a:pt x="1026" y="394"/>
                </a:lnTo>
                <a:lnTo>
                  <a:pt x="1029" y="394"/>
                </a:lnTo>
                <a:lnTo>
                  <a:pt x="1031" y="394"/>
                </a:lnTo>
                <a:lnTo>
                  <a:pt x="1031" y="397"/>
                </a:lnTo>
                <a:lnTo>
                  <a:pt x="1034" y="397"/>
                </a:lnTo>
                <a:lnTo>
                  <a:pt x="1034" y="400"/>
                </a:lnTo>
                <a:lnTo>
                  <a:pt x="1036" y="400"/>
                </a:lnTo>
                <a:lnTo>
                  <a:pt x="1036" y="397"/>
                </a:lnTo>
                <a:lnTo>
                  <a:pt x="1034" y="397"/>
                </a:lnTo>
                <a:lnTo>
                  <a:pt x="1034" y="394"/>
                </a:lnTo>
                <a:lnTo>
                  <a:pt x="1036" y="392"/>
                </a:lnTo>
                <a:lnTo>
                  <a:pt x="1039" y="392"/>
                </a:lnTo>
                <a:lnTo>
                  <a:pt x="1042" y="392"/>
                </a:lnTo>
                <a:lnTo>
                  <a:pt x="1039" y="392"/>
                </a:lnTo>
                <a:lnTo>
                  <a:pt x="1042" y="392"/>
                </a:lnTo>
                <a:lnTo>
                  <a:pt x="1042" y="389"/>
                </a:lnTo>
                <a:lnTo>
                  <a:pt x="1044" y="389"/>
                </a:lnTo>
                <a:lnTo>
                  <a:pt x="1047" y="389"/>
                </a:lnTo>
                <a:lnTo>
                  <a:pt x="1044" y="389"/>
                </a:lnTo>
                <a:lnTo>
                  <a:pt x="1047" y="389"/>
                </a:lnTo>
                <a:lnTo>
                  <a:pt x="1050" y="392"/>
                </a:lnTo>
                <a:lnTo>
                  <a:pt x="1050" y="389"/>
                </a:lnTo>
                <a:lnTo>
                  <a:pt x="1047" y="389"/>
                </a:lnTo>
                <a:lnTo>
                  <a:pt x="1050" y="389"/>
                </a:lnTo>
                <a:lnTo>
                  <a:pt x="1052" y="389"/>
                </a:lnTo>
                <a:lnTo>
                  <a:pt x="1052" y="392"/>
                </a:lnTo>
                <a:lnTo>
                  <a:pt x="1055" y="392"/>
                </a:lnTo>
                <a:lnTo>
                  <a:pt x="1055" y="389"/>
                </a:lnTo>
                <a:lnTo>
                  <a:pt x="1057" y="389"/>
                </a:lnTo>
                <a:lnTo>
                  <a:pt x="1060" y="389"/>
                </a:lnTo>
                <a:lnTo>
                  <a:pt x="1057" y="389"/>
                </a:lnTo>
                <a:lnTo>
                  <a:pt x="1060" y="389"/>
                </a:lnTo>
                <a:lnTo>
                  <a:pt x="1060" y="387"/>
                </a:lnTo>
                <a:lnTo>
                  <a:pt x="1063" y="387"/>
                </a:lnTo>
                <a:lnTo>
                  <a:pt x="1065" y="387"/>
                </a:lnTo>
                <a:lnTo>
                  <a:pt x="1065" y="384"/>
                </a:lnTo>
                <a:lnTo>
                  <a:pt x="1068" y="384"/>
                </a:lnTo>
                <a:lnTo>
                  <a:pt x="1068" y="387"/>
                </a:lnTo>
                <a:lnTo>
                  <a:pt x="1070" y="387"/>
                </a:lnTo>
                <a:lnTo>
                  <a:pt x="1070" y="389"/>
                </a:lnTo>
                <a:lnTo>
                  <a:pt x="1070" y="392"/>
                </a:lnTo>
                <a:lnTo>
                  <a:pt x="1070" y="394"/>
                </a:lnTo>
                <a:lnTo>
                  <a:pt x="1070" y="397"/>
                </a:lnTo>
                <a:lnTo>
                  <a:pt x="1070" y="400"/>
                </a:lnTo>
                <a:lnTo>
                  <a:pt x="1068" y="400"/>
                </a:lnTo>
                <a:lnTo>
                  <a:pt x="1065" y="400"/>
                </a:lnTo>
                <a:lnTo>
                  <a:pt x="1063" y="400"/>
                </a:lnTo>
                <a:lnTo>
                  <a:pt x="1063" y="402"/>
                </a:lnTo>
                <a:lnTo>
                  <a:pt x="1065" y="402"/>
                </a:lnTo>
                <a:lnTo>
                  <a:pt x="1063" y="402"/>
                </a:lnTo>
                <a:lnTo>
                  <a:pt x="1065" y="402"/>
                </a:lnTo>
                <a:lnTo>
                  <a:pt x="1063" y="402"/>
                </a:lnTo>
                <a:lnTo>
                  <a:pt x="1060" y="402"/>
                </a:lnTo>
                <a:lnTo>
                  <a:pt x="1057" y="402"/>
                </a:lnTo>
                <a:lnTo>
                  <a:pt x="1055" y="400"/>
                </a:lnTo>
                <a:lnTo>
                  <a:pt x="1057" y="400"/>
                </a:lnTo>
                <a:lnTo>
                  <a:pt x="1055" y="400"/>
                </a:lnTo>
                <a:lnTo>
                  <a:pt x="1055" y="397"/>
                </a:lnTo>
                <a:lnTo>
                  <a:pt x="1055" y="400"/>
                </a:lnTo>
                <a:lnTo>
                  <a:pt x="1055" y="397"/>
                </a:lnTo>
                <a:lnTo>
                  <a:pt x="1052" y="397"/>
                </a:lnTo>
                <a:lnTo>
                  <a:pt x="1052" y="400"/>
                </a:lnTo>
                <a:lnTo>
                  <a:pt x="1055" y="400"/>
                </a:lnTo>
                <a:lnTo>
                  <a:pt x="1052" y="400"/>
                </a:lnTo>
                <a:lnTo>
                  <a:pt x="1050" y="400"/>
                </a:lnTo>
                <a:lnTo>
                  <a:pt x="1047" y="400"/>
                </a:lnTo>
                <a:lnTo>
                  <a:pt x="1047" y="397"/>
                </a:lnTo>
                <a:lnTo>
                  <a:pt x="1044" y="397"/>
                </a:lnTo>
                <a:lnTo>
                  <a:pt x="1047" y="397"/>
                </a:lnTo>
                <a:lnTo>
                  <a:pt x="1044" y="397"/>
                </a:lnTo>
                <a:lnTo>
                  <a:pt x="1042" y="397"/>
                </a:lnTo>
                <a:lnTo>
                  <a:pt x="1039" y="397"/>
                </a:lnTo>
                <a:lnTo>
                  <a:pt x="1039" y="400"/>
                </a:lnTo>
                <a:lnTo>
                  <a:pt x="1039" y="397"/>
                </a:lnTo>
                <a:lnTo>
                  <a:pt x="1036" y="397"/>
                </a:lnTo>
                <a:lnTo>
                  <a:pt x="1036" y="400"/>
                </a:lnTo>
                <a:lnTo>
                  <a:pt x="1036" y="402"/>
                </a:lnTo>
                <a:lnTo>
                  <a:pt x="1036" y="405"/>
                </a:lnTo>
                <a:lnTo>
                  <a:pt x="1034" y="405"/>
                </a:lnTo>
                <a:lnTo>
                  <a:pt x="1036" y="405"/>
                </a:lnTo>
                <a:lnTo>
                  <a:pt x="1036" y="408"/>
                </a:lnTo>
                <a:lnTo>
                  <a:pt x="1036" y="405"/>
                </a:lnTo>
                <a:lnTo>
                  <a:pt x="1036" y="408"/>
                </a:lnTo>
                <a:lnTo>
                  <a:pt x="1039" y="408"/>
                </a:lnTo>
                <a:lnTo>
                  <a:pt x="1039" y="410"/>
                </a:lnTo>
                <a:lnTo>
                  <a:pt x="1039" y="408"/>
                </a:lnTo>
                <a:lnTo>
                  <a:pt x="1039" y="410"/>
                </a:lnTo>
                <a:lnTo>
                  <a:pt x="1039" y="413"/>
                </a:lnTo>
                <a:lnTo>
                  <a:pt x="1036" y="413"/>
                </a:lnTo>
                <a:lnTo>
                  <a:pt x="1034" y="413"/>
                </a:lnTo>
                <a:lnTo>
                  <a:pt x="1031" y="413"/>
                </a:lnTo>
                <a:lnTo>
                  <a:pt x="1031" y="410"/>
                </a:lnTo>
                <a:lnTo>
                  <a:pt x="1031" y="413"/>
                </a:lnTo>
                <a:lnTo>
                  <a:pt x="1031" y="410"/>
                </a:lnTo>
                <a:lnTo>
                  <a:pt x="1031" y="413"/>
                </a:lnTo>
                <a:lnTo>
                  <a:pt x="1029" y="413"/>
                </a:lnTo>
                <a:lnTo>
                  <a:pt x="1029" y="410"/>
                </a:lnTo>
                <a:lnTo>
                  <a:pt x="1031" y="410"/>
                </a:lnTo>
                <a:lnTo>
                  <a:pt x="1029" y="410"/>
                </a:lnTo>
                <a:lnTo>
                  <a:pt x="1026" y="410"/>
                </a:lnTo>
                <a:lnTo>
                  <a:pt x="1023" y="410"/>
                </a:lnTo>
                <a:lnTo>
                  <a:pt x="1023" y="408"/>
                </a:lnTo>
                <a:lnTo>
                  <a:pt x="1023" y="410"/>
                </a:lnTo>
                <a:lnTo>
                  <a:pt x="1023" y="408"/>
                </a:lnTo>
                <a:lnTo>
                  <a:pt x="1023" y="410"/>
                </a:lnTo>
                <a:lnTo>
                  <a:pt x="1023" y="408"/>
                </a:lnTo>
                <a:lnTo>
                  <a:pt x="1021" y="408"/>
                </a:lnTo>
                <a:lnTo>
                  <a:pt x="1018" y="408"/>
                </a:lnTo>
                <a:lnTo>
                  <a:pt x="1016" y="408"/>
                </a:lnTo>
                <a:lnTo>
                  <a:pt x="1016" y="405"/>
                </a:lnTo>
                <a:lnTo>
                  <a:pt x="1013" y="405"/>
                </a:lnTo>
                <a:lnTo>
                  <a:pt x="1010" y="405"/>
                </a:lnTo>
                <a:lnTo>
                  <a:pt x="1008" y="405"/>
                </a:lnTo>
                <a:lnTo>
                  <a:pt x="1008" y="402"/>
                </a:lnTo>
                <a:lnTo>
                  <a:pt x="1008" y="400"/>
                </a:lnTo>
                <a:lnTo>
                  <a:pt x="1005" y="400"/>
                </a:lnTo>
                <a:lnTo>
                  <a:pt x="1005" y="402"/>
                </a:lnTo>
                <a:lnTo>
                  <a:pt x="1003" y="402"/>
                </a:lnTo>
                <a:lnTo>
                  <a:pt x="1000" y="402"/>
                </a:lnTo>
                <a:lnTo>
                  <a:pt x="1000" y="405"/>
                </a:lnTo>
                <a:lnTo>
                  <a:pt x="997" y="405"/>
                </a:lnTo>
                <a:lnTo>
                  <a:pt x="995" y="405"/>
                </a:lnTo>
                <a:lnTo>
                  <a:pt x="995" y="408"/>
                </a:lnTo>
                <a:lnTo>
                  <a:pt x="992" y="408"/>
                </a:lnTo>
                <a:lnTo>
                  <a:pt x="992" y="410"/>
                </a:lnTo>
                <a:lnTo>
                  <a:pt x="990" y="410"/>
                </a:lnTo>
                <a:lnTo>
                  <a:pt x="990" y="413"/>
                </a:lnTo>
                <a:lnTo>
                  <a:pt x="990" y="415"/>
                </a:lnTo>
                <a:lnTo>
                  <a:pt x="987" y="415"/>
                </a:lnTo>
                <a:lnTo>
                  <a:pt x="987" y="418"/>
                </a:lnTo>
                <a:lnTo>
                  <a:pt x="990" y="418"/>
                </a:lnTo>
                <a:lnTo>
                  <a:pt x="990" y="421"/>
                </a:lnTo>
                <a:lnTo>
                  <a:pt x="990" y="418"/>
                </a:lnTo>
                <a:lnTo>
                  <a:pt x="990" y="421"/>
                </a:lnTo>
                <a:lnTo>
                  <a:pt x="992" y="421"/>
                </a:lnTo>
                <a:lnTo>
                  <a:pt x="992" y="423"/>
                </a:lnTo>
                <a:lnTo>
                  <a:pt x="995" y="423"/>
                </a:lnTo>
                <a:lnTo>
                  <a:pt x="995" y="426"/>
                </a:lnTo>
                <a:lnTo>
                  <a:pt x="997" y="426"/>
                </a:lnTo>
                <a:lnTo>
                  <a:pt x="995" y="426"/>
                </a:lnTo>
                <a:lnTo>
                  <a:pt x="997" y="426"/>
                </a:lnTo>
                <a:lnTo>
                  <a:pt x="997" y="428"/>
                </a:lnTo>
                <a:lnTo>
                  <a:pt x="997" y="431"/>
                </a:lnTo>
                <a:lnTo>
                  <a:pt x="995" y="431"/>
                </a:lnTo>
                <a:lnTo>
                  <a:pt x="995" y="434"/>
                </a:lnTo>
                <a:lnTo>
                  <a:pt x="997" y="434"/>
                </a:lnTo>
                <a:lnTo>
                  <a:pt x="995" y="434"/>
                </a:lnTo>
                <a:lnTo>
                  <a:pt x="997" y="436"/>
                </a:lnTo>
                <a:lnTo>
                  <a:pt x="995" y="436"/>
                </a:lnTo>
                <a:lnTo>
                  <a:pt x="997" y="436"/>
                </a:lnTo>
                <a:lnTo>
                  <a:pt x="997" y="439"/>
                </a:lnTo>
                <a:lnTo>
                  <a:pt x="997" y="441"/>
                </a:lnTo>
                <a:lnTo>
                  <a:pt x="1000" y="441"/>
                </a:lnTo>
                <a:lnTo>
                  <a:pt x="997" y="441"/>
                </a:lnTo>
                <a:lnTo>
                  <a:pt x="1000" y="441"/>
                </a:lnTo>
                <a:lnTo>
                  <a:pt x="997" y="441"/>
                </a:lnTo>
                <a:lnTo>
                  <a:pt x="1000" y="441"/>
                </a:lnTo>
                <a:lnTo>
                  <a:pt x="997" y="441"/>
                </a:lnTo>
                <a:lnTo>
                  <a:pt x="1000" y="441"/>
                </a:lnTo>
                <a:lnTo>
                  <a:pt x="997" y="441"/>
                </a:lnTo>
                <a:lnTo>
                  <a:pt x="1000" y="441"/>
                </a:lnTo>
                <a:lnTo>
                  <a:pt x="1000" y="444"/>
                </a:lnTo>
                <a:lnTo>
                  <a:pt x="1000" y="441"/>
                </a:lnTo>
                <a:lnTo>
                  <a:pt x="1003" y="441"/>
                </a:lnTo>
                <a:lnTo>
                  <a:pt x="1003" y="444"/>
                </a:lnTo>
                <a:lnTo>
                  <a:pt x="1003" y="447"/>
                </a:lnTo>
                <a:lnTo>
                  <a:pt x="1005" y="447"/>
                </a:lnTo>
                <a:lnTo>
                  <a:pt x="1003" y="447"/>
                </a:lnTo>
                <a:lnTo>
                  <a:pt x="1005" y="447"/>
                </a:lnTo>
                <a:lnTo>
                  <a:pt x="1003" y="447"/>
                </a:lnTo>
                <a:lnTo>
                  <a:pt x="1005" y="447"/>
                </a:lnTo>
                <a:lnTo>
                  <a:pt x="1003" y="447"/>
                </a:lnTo>
                <a:lnTo>
                  <a:pt x="1003" y="449"/>
                </a:lnTo>
                <a:lnTo>
                  <a:pt x="1005" y="449"/>
                </a:lnTo>
                <a:lnTo>
                  <a:pt x="1005" y="452"/>
                </a:lnTo>
                <a:lnTo>
                  <a:pt x="1008" y="452"/>
                </a:lnTo>
                <a:lnTo>
                  <a:pt x="1008" y="455"/>
                </a:lnTo>
                <a:lnTo>
                  <a:pt x="1010" y="455"/>
                </a:lnTo>
                <a:lnTo>
                  <a:pt x="1010" y="457"/>
                </a:lnTo>
                <a:lnTo>
                  <a:pt x="1010" y="455"/>
                </a:lnTo>
                <a:lnTo>
                  <a:pt x="1010" y="457"/>
                </a:lnTo>
                <a:lnTo>
                  <a:pt x="1013" y="455"/>
                </a:lnTo>
                <a:lnTo>
                  <a:pt x="1013" y="457"/>
                </a:lnTo>
                <a:lnTo>
                  <a:pt x="1013" y="460"/>
                </a:lnTo>
                <a:lnTo>
                  <a:pt x="1013" y="457"/>
                </a:lnTo>
                <a:lnTo>
                  <a:pt x="1013" y="460"/>
                </a:lnTo>
                <a:lnTo>
                  <a:pt x="1013" y="462"/>
                </a:lnTo>
                <a:lnTo>
                  <a:pt x="1016" y="462"/>
                </a:lnTo>
                <a:lnTo>
                  <a:pt x="1016" y="465"/>
                </a:lnTo>
                <a:lnTo>
                  <a:pt x="1018" y="465"/>
                </a:lnTo>
                <a:lnTo>
                  <a:pt x="1016" y="465"/>
                </a:lnTo>
                <a:lnTo>
                  <a:pt x="1018" y="465"/>
                </a:lnTo>
                <a:lnTo>
                  <a:pt x="1016" y="465"/>
                </a:lnTo>
                <a:lnTo>
                  <a:pt x="1016" y="468"/>
                </a:lnTo>
                <a:lnTo>
                  <a:pt x="1018" y="468"/>
                </a:lnTo>
                <a:lnTo>
                  <a:pt x="1018" y="470"/>
                </a:lnTo>
                <a:lnTo>
                  <a:pt x="1021" y="470"/>
                </a:lnTo>
                <a:lnTo>
                  <a:pt x="1018" y="470"/>
                </a:lnTo>
                <a:lnTo>
                  <a:pt x="1021" y="470"/>
                </a:lnTo>
                <a:lnTo>
                  <a:pt x="1018" y="470"/>
                </a:lnTo>
                <a:lnTo>
                  <a:pt x="1018" y="473"/>
                </a:lnTo>
                <a:lnTo>
                  <a:pt x="1021" y="473"/>
                </a:lnTo>
                <a:lnTo>
                  <a:pt x="1018" y="473"/>
                </a:lnTo>
                <a:lnTo>
                  <a:pt x="1018" y="475"/>
                </a:lnTo>
                <a:lnTo>
                  <a:pt x="1018" y="478"/>
                </a:lnTo>
                <a:lnTo>
                  <a:pt x="1021" y="478"/>
                </a:lnTo>
                <a:lnTo>
                  <a:pt x="1018" y="478"/>
                </a:lnTo>
                <a:lnTo>
                  <a:pt x="1021" y="478"/>
                </a:lnTo>
                <a:lnTo>
                  <a:pt x="1023" y="478"/>
                </a:lnTo>
                <a:lnTo>
                  <a:pt x="1023" y="481"/>
                </a:lnTo>
                <a:lnTo>
                  <a:pt x="1026" y="481"/>
                </a:lnTo>
                <a:lnTo>
                  <a:pt x="1026" y="483"/>
                </a:lnTo>
                <a:lnTo>
                  <a:pt x="1023" y="483"/>
                </a:lnTo>
                <a:lnTo>
                  <a:pt x="1026" y="483"/>
                </a:lnTo>
                <a:lnTo>
                  <a:pt x="1023" y="483"/>
                </a:lnTo>
                <a:lnTo>
                  <a:pt x="1023" y="486"/>
                </a:lnTo>
                <a:lnTo>
                  <a:pt x="1023" y="488"/>
                </a:lnTo>
                <a:lnTo>
                  <a:pt x="1026" y="488"/>
                </a:lnTo>
                <a:lnTo>
                  <a:pt x="1029" y="488"/>
                </a:lnTo>
                <a:lnTo>
                  <a:pt x="1029" y="491"/>
                </a:lnTo>
                <a:lnTo>
                  <a:pt x="1026" y="491"/>
                </a:lnTo>
                <a:lnTo>
                  <a:pt x="1023" y="491"/>
                </a:lnTo>
                <a:lnTo>
                  <a:pt x="1026" y="494"/>
                </a:lnTo>
                <a:lnTo>
                  <a:pt x="1023" y="494"/>
                </a:lnTo>
                <a:lnTo>
                  <a:pt x="1023" y="496"/>
                </a:lnTo>
                <a:lnTo>
                  <a:pt x="1026" y="496"/>
                </a:lnTo>
                <a:lnTo>
                  <a:pt x="1026" y="499"/>
                </a:lnTo>
                <a:lnTo>
                  <a:pt x="1026" y="502"/>
                </a:lnTo>
                <a:lnTo>
                  <a:pt x="1026" y="504"/>
                </a:lnTo>
                <a:lnTo>
                  <a:pt x="1026" y="507"/>
                </a:lnTo>
                <a:lnTo>
                  <a:pt x="1026" y="504"/>
                </a:lnTo>
                <a:lnTo>
                  <a:pt x="1029" y="504"/>
                </a:lnTo>
                <a:lnTo>
                  <a:pt x="1029" y="507"/>
                </a:lnTo>
                <a:lnTo>
                  <a:pt x="1026" y="507"/>
                </a:lnTo>
                <a:lnTo>
                  <a:pt x="1029" y="509"/>
                </a:lnTo>
                <a:lnTo>
                  <a:pt x="1029" y="512"/>
                </a:lnTo>
                <a:lnTo>
                  <a:pt x="1026" y="512"/>
                </a:lnTo>
                <a:lnTo>
                  <a:pt x="1029" y="512"/>
                </a:lnTo>
                <a:lnTo>
                  <a:pt x="1026" y="512"/>
                </a:lnTo>
                <a:lnTo>
                  <a:pt x="1026" y="515"/>
                </a:lnTo>
                <a:lnTo>
                  <a:pt x="1029" y="515"/>
                </a:lnTo>
                <a:lnTo>
                  <a:pt x="1029" y="517"/>
                </a:lnTo>
                <a:lnTo>
                  <a:pt x="1026" y="517"/>
                </a:lnTo>
                <a:lnTo>
                  <a:pt x="1029" y="517"/>
                </a:lnTo>
                <a:lnTo>
                  <a:pt x="1029" y="520"/>
                </a:lnTo>
                <a:lnTo>
                  <a:pt x="1031" y="520"/>
                </a:lnTo>
                <a:lnTo>
                  <a:pt x="1031" y="522"/>
                </a:lnTo>
                <a:lnTo>
                  <a:pt x="1029" y="520"/>
                </a:lnTo>
                <a:lnTo>
                  <a:pt x="1031" y="522"/>
                </a:lnTo>
                <a:lnTo>
                  <a:pt x="1029" y="522"/>
                </a:lnTo>
                <a:lnTo>
                  <a:pt x="1029" y="520"/>
                </a:lnTo>
                <a:lnTo>
                  <a:pt x="1029" y="522"/>
                </a:lnTo>
                <a:lnTo>
                  <a:pt x="1029" y="525"/>
                </a:lnTo>
                <a:lnTo>
                  <a:pt x="1026" y="525"/>
                </a:lnTo>
                <a:lnTo>
                  <a:pt x="1026" y="528"/>
                </a:lnTo>
                <a:lnTo>
                  <a:pt x="1023" y="528"/>
                </a:lnTo>
                <a:lnTo>
                  <a:pt x="1023" y="530"/>
                </a:lnTo>
                <a:lnTo>
                  <a:pt x="1026" y="530"/>
                </a:lnTo>
                <a:lnTo>
                  <a:pt x="1023" y="530"/>
                </a:lnTo>
                <a:lnTo>
                  <a:pt x="1023" y="533"/>
                </a:lnTo>
                <a:lnTo>
                  <a:pt x="1026" y="533"/>
                </a:lnTo>
                <a:lnTo>
                  <a:pt x="1026" y="536"/>
                </a:lnTo>
                <a:lnTo>
                  <a:pt x="1023" y="536"/>
                </a:lnTo>
                <a:lnTo>
                  <a:pt x="1026" y="536"/>
                </a:lnTo>
                <a:lnTo>
                  <a:pt x="1029" y="536"/>
                </a:lnTo>
                <a:lnTo>
                  <a:pt x="1029" y="538"/>
                </a:lnTo>
                <a:lnTo>
                  <a:pt x="1029" y="541"/>
                </a:lnTo>
                <a:lnTo>
                  <a:pt x="1029" y="543"/>
                </a:lnTo>
                <a:lnTo>
                  <a:pt x="1029" y="546"/>
                </a:lnTo>
                <a:lnTo>
                  <a:pt x="1029" y="549"/>
                </a:lnTo>
                <a:lnTo>
                  <a:pt x="1029" y="551"/>
                </a:lnTo>
                <a:lnTo>
                  <a:pt x="1031" y="551"/>
                </a:lnTo>
                <a:lnTo>
                  <a:pt x="1029" y="551"/>
                </a:lnTo>
                <a:lnTo>
                  <a:pt x="1031" y="551"/>
                </a:lnTo>
                <a:lnTo>
                  <a:pt x="1031" y="554"/>
                </a:lnTo>
                <a:lnTo>
                  <a:pt x="1031" y="551"/>
                </a:lnTo>
                <a:lnTo>
                  <a:pt x="1034" y="551"/>
                </a:lnTo>
                <a:lnTo>
                  <a:pt x="1031" y="551"/>
                </a:lnTo>
                <a:lnTo>
                  <a:pt x="1031" y="554"/>
                </a:lnTo>
                <a:lnTo>
                  <a:pt x="1031" y="556"/>
                </a:lnTo>
                <a:lnTo>
                  <a:pt x="1029" y="556"/>
                </a:lnTo>
                <a:lnTo>
                  <a:pt x="1029" y="559"/>
                </a:lnTo>
                <a:lnTo>
                  <a:pt x="1029" y="556"/>
                </a:lnTo>
                <a:lnTo>
                  <a:pt x="1029" y="559"/>
                </a:lnTo>
                <a:lnTo>
                  <a:pt x="1026" y="559"/>
                </a:lnTo>
                <a:lnTo>
                  <a:pt x="1026" y="562"/>
                </a:lnTo>
                <a:lnTo>
                  <a:pt x="1023" y="562"/>
                </a:lnTo>
                <a:lnTo>
                  <a:pt x="1023" y="564"/>
                </a:lnTo>
                <a:lnTo>
                  <a:pt x="1023" y="567"/>
                </a:lnTo>
                <a:lnTo>
                  <a:pt x="1026" y="567"/>
                </a:lnTo>
                <a:lnTo>
                  <a:pt x="1026" y="569"/>
                </a:lnTo>
                <a:lnTo>
                  <a:pt x="1029" y="569"/>
                </a:lnTo>
                <a:lnTo>
                  <a:pt x="1031" y="569"/>
                </a:lnTo>
                <a:lnTo>
                  <a:pt x="1034" y="569"/>
                </a:lnTo>
                <a:lnTo>
                  <a:pt x="1036" y="569"/>
                </a:lnTo>
                <a:lnTo>
                  <a:pt x="1039" y="569"/>
                </a:lnTo>
                <a:lnTo>
                  <a:pt x="1039" y="567"/>
                </a:lnTo>
                <a:lnTo>
                  <a:pt x="1042" y="567"/>
                </a:lnTo>
                <a:lnTo>
                  <a:pt x="1044" y="567"/>
                </a:lnTo>
                <a:lnTo>
                  <a:pt x="1044" y="564"/>
                </a:lnTo>
              </a:path>
            </a:pathLst>
          </a:custGeom>
          <a:noFill/>
          <a:ln w="4763">
            <a:solidFill>
              <a:srgbClr val="6E6E6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222" name="Freeform 12"/>
          <p:cNvSpPr>
            <a:spLocks noEditPoints="1"/>
          </p:cNvSpPr>
          <p:nvPr/>
        </p:nvSpPr>
        <p:spPr bwMode="auto">
          <a:xfrm>
            <a:off x="4615961" y="4300539"/>
            <a:ext cx="716574" cy="555625"/>
          </a:xfrm>
          <a:custGeom>
            <a:avLst/>
            <a:gdLst>
              <a:gd name="T0" fmla="*/ 29 w 489"/>
              <a:gd name="T1" fmla="*/ 45 h 350"/>
              <a:gd name="T2" fmla="*/ 40 w 489"/>
              <a:gd name="T3" fmla="*/ 55 h 350"/>
              <a:gd name="T4" fmla="*/ 32 w 489"/>
              <a:gd name="T5" fmla="*/ 66 h 350"/>
              <a:gd name="T6" fmla="*/ 21 w 489"/>
              <a:gd name="T7" fmla="*/ 66 h 350"/>
              <a:gd name="T8" fmla="*/ 8 w 489"/>
              <a:gd name="T9" fmla="*/ 71 h 350"/>
              <a:gd name="T10" fmla="*/ 3 w 489"/>
              <a:gd name="T11" fmla="*/ 60 h 350"/>
              <a:gd name="T12" fmla="*/ 8 w 489"/>
              <a:gd name="T13" fmla="*/ 45 h 350"/>
              <a:gd name="T14" fmla="*/ 14 w 489"/>
              <a:gd name="T15" fmla="*/ 40 h 350"/>
              <a:gd name="T16" fmla="*/ 58 w 489"/>
              <a:gd name="T17" fmla="*/ 50 h 350"/>
              <a:gd name="T18" fmla="*/ 50 w 489"/>
              <a:gd name="T19" fmla="*/ 53 h 350"/>
              <a:gd name="T20" fmla="*/ 50 w 489"/>
              <a:gd name="T21" fmla="*/ 42 h 350"/>
              <a:gd name="T22" fmla="*/ 306 w 489"/>
              <a:gd name="T23" fmla="*/ 3 h 350"/>
              <a:gd name="T24" fmla="*/ 345 w 489"/>
              <a:gd name="T25" fmla="*/ 21 h 350"/>
              <a:gd name="T26" fmla="*/ 345 w 489"/>
              <a:gd name="T27" fmla="*/ 6 h 350"/>
              <a:gd name="T28" fmla="*/ 355 w 489"/>
              <a:gd name="T29" fmla="*/ 21 h 350"/>
              <a:gd name="T30" fmla="*/ 376 w 489"/>
              <a:gd name="T31" fmla="*/ 21 h 350"/>
              <a:gd name="T32" fmla="*/ 397 w 489"/>
              <a:gd name="T33" fmla="*/ 19 h 350"/>
              <a:gd name="T34" fmla="*/ 413 w 489"/>
              <a:gd name="T35" fmla="*/ 29 h 350"/>
              <a:gd name="T36" fmla="*/ 429 w 489"/>
              <a:gd name="T37" fmla="*/ 40 h 350"/>
              <a:gd name="T38" fmla="*/ 418 w 489"/>
              <a:gd name="T39" fmla="*/ 55 h 350"/>
              <a:gd name="T40" fmla="*/ 421 w 489"/>
              <a:gd name="T41" fmla="*/ 60 h 350"/>
              <a:gd name="T42" fmla="*/ 426 w 489"/>
              <a:gd name="T43" fmla="*/ 68 h 350"/>
              <a:gd name="T44" fmla="*/ 442 w 489"/>
              <a:gd name="T45" fmla="*/ 71 h 350"/>
              <a:gd name="T46" fmla="*/ 486 w 489"/>
              <a:gd name="T47" fmla="*/ 89 h 350"/>
              <a:gd name="T48" fmla="*/ 481 w 489"/>
              <a:gd name="T49" fmla="*/ 110 h 350"/>
              <a:gd name="T50" fmla="*/ 478 w 489"/>
              <a:gd name="T51" fmla="*/ 131 h 350"/>
              <a:gd name="T52" fmla="*/ 470 w 489"/>
              <a:gd name="T53" fmla="*/ 141 h 350"/>
              <a:gd name="T54" fmla="*/ 465 w 489"/>
              <a:gd name="T55" fmla="*/ 162 h 350"/>
              <a:gd name="T56" fmla="*/ 478 w 489"/>
              <a:gd name="T57" fmla="*/ 201 h 350"/>
              <a:gd name="T58" fmla="*/ 468 w 489"/>
              <a:gd name="T59" fmla="*/ 222 h 350"/>
              <a:gd name="T60" fmla="*/ 470 w 489"/>
              <a:gd name="T61" fmla="*/ 243 h 350"/>
              <a:gd name="T62" fmla="*/ 460 w 489"/>
              <a:gd name="T63" fmla="*/ 259 h 350"/>
              <a:gd name="T64" fmla="*/ 452 w 489"/>
              <a:gd name="T65" fmla="*/ 275 h 350"/>
              <a:gd name="T66" fmla="*/ 436 w 489"/>
              <a:gd name="T67" fmla="*/ 293 h 350"/>
              <a:gd name="T68" fmla="*/ 376 w 489"/>
              <a:gd name="T69" fmla="*/ 293 h 350"/>
              <a:gd name="T70" fmla="*/ 371 w 489"/>
              <a:gd name="T71" fmla="*/ 311 h 350"/>
              <a:gd name="T72" fmla="*/ 363 w 489"/>
              <a:gd name="T73" fmla="*/ 316 h 350"/>
              <a:gd name="T74" fmla="*/ 350 w 489"/>
              <a:gd name="T75" fmla="*/ 329 h 350"/>
              <a:gd name="T76" fmla="*/ 332 w 489"/>
              <a:gd name="T77" fmla="*/ 340 h 350"/>
              <a:gd name="T78" fmla="*/ 314 w 489"/>
              <a:gd name="T79" fmla="*/ 348 h 350"/>
              <a:gd name="T80" fmla="*/ 298 w 489"/>
              <a:gd name="T81" fmla="*/ 343 h 350"/>
              <a:gd name="T82" fmla="*/ 298 w 489"/>
              <a:gd name="T83" fmla="*/ 327 h 350"/>
              <a:gd name="T84" fmla="*/ 306 w 489"/>
              <a:gd name="T85" fmla="*/ 314 h 350"/>
              <a:gd name="T86" fmla="*/ 298 w 489"/>
              <a:gd name="T87" fmla="*/ 293 h 350"/>
              <a:gd name="T88" fmla="*/ 280 w 489"/>
              <a:gd name="T89" fmla="*/ 282 h 350"/>
              <a:gd name="T90" fmla="*/ 194 w 489"/>
              <a:gd name="T91" fmla="*/ 157 h 350"/>
              <a:gd name="T92" fmla="*/ 149 w 489"/>
              <a:gd name="T93" fmla="*/ 144 h 350"/>
              <a:gd name="T94" fmla="*/ 126 w 489"/>
              <a:gd name="T95" fmla="*/ 157 h 350"/>
              <a:gd name="T96" fmla="*/ 97 w 489"/>
              <a:gd name="T97" fmla="*/ 165 h 350"/>
              <a:gd name="T98" fmla="*/ 76 w 489"/>
              <a:gd name="T99" fmla="*/ 157 h 350"/>
              <a:gd name="T100" fmla="*/ 55 w 489"/>
              <a:gd name="T101" fmla="*/ 152 h 350"/>
              <a:gd name="T102" fmla="*/ 47 w 489"/>
              <a:gd name="T103" fmla="*/ 139 h 350"/>
              <a:gd name="T104" fmla="*/ 50 w 489"/>
              <a:gd name="T105" fmla="*/ 120 h 350"/>
              <a:gd name="T106" fmla="*/ 50 w 489"/>
              <a:gd name="T107" fmla="*/ 113 h 350"/>
              <a:gd name="T108" fmla="*/ 61 w 489"/>
              <a:gd name="T109" fmla="*/ 94 h 350"/>
              <a:gd name="T110" fmla="*/ 89 w 489"/>
              <a:gd name="T111" fmla="*/ 76 h 350"/>
              <a:gd name="T112" fmla="*/ 105 w 489"/>
              <a:gd name="T113" fmla="*/ 71 h 350"/>
              <a:gd name="T114" fmla="*/ 126 w 489"/>
              <a:gd name="T115" fmla="*/ 66 h 350"/>
              <a:gd name="T116" fmla="*/ 139 w 489"/>
              <a:gd name="T117" fmla="*/ 60 h 350"/>
              <a:gd name="T118" fmla="*/ 170 w 489"/>
              <a:gd name="T119" fmla="*/ 34 h 350"/>
              <a:gd name="T120" fmla="*/ 204 w 489"/>
              <a:gd name="T121" fmla="*/ 13 h 350"/>
              <a:gd name="T122" fmla="*/ 225 w 489"/>
              <a:gd name="T123" fmla="*/ 3 h 350"/>
              <a:gd name="T124" fmla="*/ 235 w 489"/>
              <a:gd name="T125" fmla="*/ 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489" h="350">
                <a:moveTo>
                  <a:pt x="16" y="40"/>
                </a:moveTo>
                <a:lnTo>
                  <a:pt x="19" y="40"/>
                </a:lnTo>
                <a:lnTo>
                  <a:pt x="21" y="40"/>
                </a:lnTo>
                <a:lnTo>
                  <a:pt x="24" y="40"/>
                </a:lnTo>
                <a:lnTo>
                  <a:pt x="24" y="42"/>
                </a:lnTo>
                <a:lnTo>
                  <a:pt x="24" y="40"/>
                </a:lnTo>
                <a:lnTo>
                  <a:pt x="24" y="42"/>
                </a:lnTo>
                <a:lnTo>
                  <a:pt x="27" y="42"/>
                </a:lnTo>
                <a:lnTo>
                  <a:pt x="27" y="45"/>
                </a:lnTo>
                <a:lnTo>
                  <a:pt x="29" y="45"/>
                </a:lnTo>
                <a:lnTo>
                  <a:pt x="32" y="45"/>
                </a:lnTo>
                <a:lnTo>
                  <a:pt x="34" y="45"/>
                </a:lnTo>
                <a:lnTo>
                  <a:pt x="34" y="47"/>
                </a:lnTo>
                <a:lnTo>
                  <a:pt x="37" y="47"/>
                </a:lnTo>
                <a:lnTo>
                  <a:pt x="34" y="47"/>
                </a:lnTo>
                <a:lnTo>
                  <a:pt x="37" y="47"/>
                </a:lnTo>
                <a:lnTo>
                  <a:pt x="37" y="50"/>
                </a:lnTo>
                <a:lnTo>
                  <a:pt x="37" y="53"/>
                </a:lnTo>
                <a:lnTo>
                  <a:pt x="40" y="53"/>
                </a:lnTo>
                <a:lnTo>
                  <a:pt x="40" y="55"/>
                </a:lnTo>
                <a:lnTo>
                  <a:pt x="40" y="58"/>
                </a:lnTo>
                <a:lnTo>
                  <a:pt x="40" y="60"/>
                </a:lnTo>
                <a:lnTo>
                  <a:pt x="37" y="60"/>
                </a:lnTo>
                <a:lnTo>
                  <a:pt x="37" y="63"/>
                </a:lnTo>
                <a:lnTo>
                  <a:pt x="34" y="63"/>
                </a:lnTo>
                <a:lnTo>
                  <a:pt x="32" y="63"/>
                </a:lnTo>
                <a:lnTo>
                  <a:pt x="32" y="66"/>
                </a:lnTo>
                <a:lnTo>
                  <a:pt x="32" y="63"/>
                </a:lnTo>
                <a:lnTo>
                  <a:pt x="29" y="66"/>
                </a:lnTo>
                <a:lnTo>
                  <a:pt x="32" y="66"/>
                </a:lnTo>
                <a:lnTo>
                  <a:pt x="29" y="66"/>
                </a:lnTo>
                <a:lnTo>
                  <a:pt x="29" y="63"/>
                </a:lnTo>
                <a:lnTo>
                  <a:pt x="27" y="63"/>
                </a:lnTo>
                <a:lnTo>
                  <a:pt x="27" y="66"/>
                </a:lnTo>
                <a:lnTo>
                  <a:pt x="27" y="63"/>
                </a:lnTo>
                <a:lnTo>
                  <a:pt x="27" y="66"/>
                </a:lnTo>
                <a:lnTo>
                  <a:pt x="24" y="66"/>
                </a:lnTo>
                <a:lnTo>
                  <a:pt x="21" y="66"/>
                </a:lnTo>
                <a:lnTo>
                  <a:pt x="21" y="63"/>
                </a:lnTo>
                <a:lnTo>
                  <a:pt x="21" y="66"/>
                </a:lnTo>
                <a:lnTo>
                  <a:pt x="21" y="63"/>
                </a:lnTo>
                <a:lnTo>
                  <a:pt x="19" y="63"/>
                </a:lnTo>
                <a:lnTo>
                  <a:pt x="16" y="63"/>
                </a:lnTo>
                <a:lnTo>
                  <a:pt x="16" y="66"/>
                </a:lnTo>
                <a:lnTo>
                  <a:pt x="16" y="68"/>
                </a:lnTo>
                <a:lnTo>
                  <a:pt x="14" y="66"/>
                </a:lnTo>
                <a:lnTo>
                  <a:pt x="14" y="68"/>
                </a:lnTo>
                <a:lnTo>
                  <a:pt x="11" y="68"/>
                </a:lnTo>
                <a:lnTo>
                  <a:pt x="8" y="68"/>
                </a:lnTo>
                <a:lnTo>
                  <a:pt x="8" y="71"/>
                </a:lnTo>
                <a:lnTo>
                  <a:pt x="6" y="71"/>
                </a:lnTo>
                <a:lnTo>
                  <a:pt x="6" y="68"/>
                </a:lnTo>
                <a:lnTo>
                  <a:pt x="3" y="68"/>
                </a:lnTo>
                <a:lnTo>
                  <a:pt x="3" y="66"/>
                </a:lnTo>
                <a:lnTo>
                  <a:pt x="0" y="66"/>
                </a:lnTo>
                <a:lnTo>
                  <a:pt x="3" y="63"/>
                </a:lnTo>
                <a:lnTo>
                  <a:pt x="0" y="63"/>
                </a:lnTo>
                <a:lnTo>
                  <a:pt x="3" y="60"/>
                </a:lnTo>
                <a:lnTo>
                  <a:pt x="0" y="60"/>
                </a:lnTo>
                <a:lnTo>
                  <a:pt x="3" y="60"/>
                </a:lnTo>
                <a:lnTo>
                  <a:pt x="0" y="60"/>
                </a:lnTo>
                <a:lnTo>
                  <a:pt x="3" y="60"/>
                </a:lnTo>
                <a:lnTo>
                  <a:pt x="3" y="58"/>
                </a:lnTo>
                <a:lnTo>
                  <a:pt x="3" y="55"/>
                </a:lnTo>
                <a:lnTo>
                  <a:pt x="3" y="53"/>
                </a:lnTo>
                <a:lnTo>
                  <a:pt x="3" y="50"/>
                </a:lnTo>
                <a:lnTo>
                  <a:pt x="3" y="47"/>
                </a:lnTo>
                <a:lnTo>
                  <a:pt x="6" y="47"/>
                </a:lnTo>
                <a:lnTo>
                  <a:pt x="6" y="45"/>
                </a:lnTo>
                <a:lnTo>
                  <a:pt x="8" y="45"/>
                </a:lnTo>
                <a:lnTo>
                  <a:pt x="8" y="42"/>
                </a:lnTo>
                <a:lnTo>
                  <a:pt x="8" y="45"/>
                </a:lnTo>
                <a:lnTo>
                  <a:pt x="8" y="42"/>
                </a:lnTo>
                <a:lnTo>
                  <a:pt x="11" y="42"/>
                </a:lnTo>
                <a:lnTo>
                  <a:pt x="11" y="40"/>
                </a:lnTo>
                <a:lnTo>
                  <a:pt x="11" y="42"/>
                </a:lnTo>
                <a:lnTo>
                  <a:pt x="11" y="40"/>
                </a:lnTo>
                <a:lnTo>
                  <a:pt x="14" y="40"/>
                </a:lnTo>
                <a:lnTo>
                  <a:pt x="14" y="42"/>
                </a:lnTo>
                <a:lnTo>
                  <a:pt x="14" y="40"/>
                </a:lnTo>
                <a:lnTo>
                  <a:pt x="16" y="40"/>
                </a:lnTo>
                <a:lnTo>
                  <a:pt x="19" y="40"/>
                </a:lnTo>
                <a:lnTo>
                  <a:pt x="16" y="40"/>
                </a:lnTo>
                <a:close/>
                <a:moveTo>
                  <a:pt x="53" y="40"/>
                </a:moveTo>
                <a:lnTo>
                  <a:pt x="55" y="40"/>
                </a:lnTo>
                <a:lnTo>
                  <a:pt x="55" y="42"/>
                </a:lnTo>
                <a:lnTo>
                  <a:pt x="55" y="45"/>
                </a:lnTo>
                <a:lnTo>
                  <a:pt x="58" y="45"/>
                </a:lnTo>
                <a:lnTo>
                  <a:pt x="58" y="47"/>
                </a:lnTo>
                <a:lnTo>
                  <a:pt x="58" y="50"/>
                </a:lnTo>
                <a:lnTo>
                  <a:pt x="55" y="50"/>
                </a:lnTo>
                <a:lnTo>
                  <a:pt x="55" y="53"/>
                </a:lnTo>
                <a:lnTo>
                  <a:pt x="55" y="50"/>
                </a:lnTo>
                <a:lnTo>
                  <a:pt x="55" y="53"/>
                </a:lnTo>
                <a:lnTo>
                  <a:pt x="53" y="53"/>
                </a:lnTo>
                <a:lnTo>
                  <a:pt x="53" y="50"/>
                </a:lnTo>
                <a:lnTo>
                  <a:pt x="53" y="53"/>
                </a:lnTo>
                <a:lnTo>
                  <a:pt x="53" y="50"/>
                </a:lnTo>
                <a:lnTo>
                  <a:pt x="53" y="53"/>
                </a:lnTo>
                <a:lnTo>
                  <a:pt x="50" y="53"/>
                </a:lnTo>
                <a:lnTo>
                  <a:pt x="50" y="50"/>
                </a:lnTo>
                <a:lnTo>
                  <a:pt x="47" y="50"/>
                </a:lnTo>
                <a:lnTo>
                  <a:pt x="47" y="47"/>
                </a:lnTo>
                <a:lnTo>
                  <a:pt x="47" y="45"/>
                </a:lnTo>
                <a:lnTo>
                  <a:pt x="45" y="45"/>
                </a:lnTo>
                <a:lnTo>
                  <a:pt x="45" y="42"/>
                </a:lnTo>
                <a:lnTo>
                  <a:pt x="47" y="42"/>
                </a:lnTo>
                <a:lnTo>
                  <a:pt x="45" y="42"/>
                </a:lnTo>
                <a:lnTo>
                  <a:pt x="47" y="42"/>
                </a:lnTo>
                <a:lnTo>
                  <a:pt x="50" y="42"/>
                </a:lnTo>
                <a:lnTo>
                  <a:pt x="50" y="40"/>
                </a:lnTo>
                <a:lnTo>
                  <a:pt x="53" y="40"/>
                </a:lnTo>
                <a:close/>
                <a:moveTo>
                  <a:pt x="254" y="0"/>
                </a:moveTo>
                <a:lnTo>
                  <a:pt x="259" y="0"/>
                </a:lnTo>
                <a:lnTo>
                  <a:pt x="267" y="0"/>
                </a:lnTo>
                <a:lnTo>
                  <a:pt x="272" y="0"/>
                </a:lnTo>
                <a:lnTo>
                  <a:pt x="280" y="0"/>
                </a:lnTo>
                <a:lnTo>
                  <a:pt x="293" y="0"/>
                </a:lnTo>
                <a:lnTo>
                  <a:pt x="295" y="0"/>
                </a:lnTo>
                <a:lnTo>
                  <a:pt x="306" y="3"/>
                </a:lnTo>
                <a:lnTo>
                  <a:pt x="308" y="3"/>
                </a:lnTo>
                <a:lnTo>
                  <a:pt x="311" y="6"/>
                </a:lnTo>
                <a:lnTo>
                  <a:pt x="314" y="6"/>
                </a:lnTo>
                <a:lnTo>
                  <a:pt x="322" y="8"/>
                </a:lnTo>
                <a:lnTo>
                  <a:pt x="327" y="8"/>
                </a:lnTo>
                <a:lnTo>
                  <a:pt x="332" y="11"/>
                </a:lnTo>
                <a:lnTo>
                  <a:pt x="340" y="19"/>
                </a:lnTo>
                <a:lnTo>
                  <a:pt x="340" y="21"/>
                </a:lnTo>
                <a:lnTo>
                  <a:pt x="340" y="19"/>
                </a:lnTo>
                <a:lnTo>
                  <a:pt x="345" y="21"/>
                </a:lnTo>
                <a:lnTo>
                  <a:pt x="348" y="21"/>
                </a:lnTo>
                <a:lnTo>
                  <a:pt x="348" y="16"/>
                </a:lnTo>
                <a:lnTo>
                  <a:pt x="345" y="16"/>
                </a:lnTo>
                <a:lnTo>
                  <a:pt x="342" y="16"/>
                </a:lnTo>
                <a:lnTo>
                  <a:pt x="342" y="13"/>
                </a:lnTo>
                <a:lnTo>
                  <a:pt x="345" y="13"/>
                </a:lnTo>
                <a:lnTo>
                  <a:pt x="355" y="16"/>
                </a:lnTo>
                <a:lnTo>
                  <a:pt x="355" y="11"/>
                </a:lnTo>
                <a:lnTo>
                  <a:pt x="345" y="8"/>
                </a:lnTo>
                <a:lnTo>
                  <a:pt x="345" y="6"/>
                </a:lnTo>
                <a:lnTo>
                  <a:pt x="363" y="11"/>
                </a:lnTo>
                <a:lnTo>
                  <a:pt x="361" y="13"/>
                </a:lnTo>
                <a:lnTo>
                  <a:pt x="358" y="11"/>
                </a:lnTo>
                <a:lnTo>
                  <a:pt x="355" y="16"/>
                </a:lnTo>
                <a:lnTo>
                  <a:pt x="358" y="16"/>
                </a:lnTo>
                <a:lnTo>
                  <a:pt x="361" y="16"/>
                </a:lnTo>
                <a:lnTo>
                  <a:pt x="361" y="19"/>
                </a:lnTo>
                <a:lnTo>
                  <a:pt x="358" y="19"/>
                </a:lnTo>
                <a:lnTo>
                  <a:pt x="355" y="19"/>
                </a:lnTo>
                <a:lnTo>
                  <a:pt x="355" y="21"/>
                </a:lnTo>
                <a:lnTo>
                  <a:pt x="353" y="24"/>
                </a:lnTo>
                <a:lnTo>
                  <a:pt x="355" y="24"/>
                </a:lnTo>
                <a:lnTo>
                  <a:pt x="361" y="24"/>
                </a:lnTo>
                <a:lnTo>
                  <a:pt x="366" y="26"/>
                </a:lnTo>
                <a:lnTo>
                  <a:pt x="369" y="29"/>
                </a:lnTo>
                <a:lnTo>
                  <a:pt x="371" y="29"/>
                </a:lnTo>
                <a:lnTo>
                  <a:pt x="371" y="26"/>
                </a:lnTo>
                <a:lnTo>
                  <a:pt x="374" y="24"/>
                </a:lnTo>
                <a:lnTo>
                  <a:pt x="376" y="24"/>
                </a:lnTo>
                <a:lnTo>
                  <a:pt x="376" y="21"/>
                </a:lnTo>
                <a:lnTo>
                  <a:pt x="379" y="21"/>
                </a:lnTo>
                <a:lnTo>
                  <a:pt x="384" y="16"/>
                </a:lnTo>
                <a:lnTo>
                  <a:pt x="382" y="21"/>
                </a:lnTo>
                <a:lnTo>
                  <a:pt x="384" y="21"/>
                </a:lnTo>
                <a:lnTo>
                  <a:pt x="387" y="24"/>
                </a:lnTo>
                <a:lnTo>
                  <a:pt x="389" y="16"/>
                </a:lnTo>
                <a:lnTo>
                  <a:pt x="392" y="19"/>
                </a:lnTo>
                <a:lnTo>
                  <a:pt x="389" y="24"/>
                </a:lnTo>
                <a:lnTo>
                  <a:pt x="395" y="26"/>
                </a:lnTo>
                <a:lnTo>
                  <a:pt x="397" y="19"/>
                </a:lnTo>
                <a:lnTo>
                  <a:pt x="400" y="19"/>
                </a:lnTo>
                <a:lnTo>
                  <a:pt x="397" y="26"/>
                </a:lnTo>
                <a:lnTo>
                  <a:pt x="402" y="26"/>
                </a:lnTo>
                <a:lnTo>
                  <a:pt x="405" y="21"/>
                </a:lnTo>
                <a:lnTo>
                  <a:pt x="408" y="21"/>
                </a:lnTo>
                <a:lnTo>
                  <a:pt x="405" y="29"/>
                </a:lnTo>
                <a:lnTo>
                  <a:pt x="410" y="29"/>
                </a:lnTo>
                <a:lnTo>
                  <a:pt x="413" y="24"/>
                </a:lnTo>
                <a:lnTo>
                  <a:pt x="415" y="24"/>
                </a:lnTo>
                <a:lnTo>
                  <a:pt x="413" y="29"/>
                </a:lnTo>
                <a:lnTo>
                  <a:pt x="418" y="32"/>
                </a:lnTo>
                <a:lnTo>
                  <a:pt x="421" y="26"/>
                </a:lnTo>
                <a:lnTo>
                  <a:pt x="423" y="26"/>
                </a:lnTo>
                <a:lnTo>
                  <a:pt x="421" y="32"/>
                </a:lnTo>
                <a:lnTo>
                  <a:pt x="426" y="34"/>
                </a:lnTo>
                <a:lnTo>
                  <a:pt x="429" y="29"/>
                </a:lnTo>
                <a:lnTo>
                  <a:pt x="431" y="29"/>
                </a:lnTo>
                <a:lnTo>
                  <a:pt x="429" y="34"/>
                </a:lnTo>
                <a:lnTo>
                  <a:pt x="429" y="37"/>
                </a:lnTo>
                <a:lnTo>
                  <a:pt x="429" y="40"/>
                </a:lnTo>
                <a:lnTo>
                  <a:pt x="426" y="40"/>
                </a:lnTo>
                <a:lnTo>
                  <a:pt x="426" y="42"/>
                </a:lnTo>
                <a:lnTo>
                  <a:pt x="423" y="45"/>
                </a:lnTo>
                <a:lnTo>
                  <a:pt x="423" y="47"/>
                </a:lnTo>
                <a:lnTo>
                  <a:pt x="421" y="47"/>
                </a:lnTo>
                <a:lnTo>
                  <a:pt x="421" y="50"/>
                </a:lnTo>
                <a:lnTo>
                  <a:pt x="421" y="47"/>
                </a:lnTo>
                <a:lnTo>
                  <a:pt x="421" y="50"/>
                </a:lnTo>
                <a:lnTo>
                  <a:pt x="418" y="53"/>
                </a:lnTo>
                <a:lnTo>
                  <a:pt x="418" y="55"/>
                </a:lnTo>
                <a:lnTo>
                  <a:pt x="421" y="55"/>
                </a:lnTo>
                <a:lnTo>
                  <a:pt x="418" y="60"/>
                </a:lnTo>
                <a:lnTo>
                  <a:pt x="415" y="60"/>
                </a:lnTo>
                <a:lnTo>
                  <a:pt x="415" y="63"/>
                </a:lnTo>
                <a:lnTo>
                  <a:pt x="418" y="63"/>
                </a:lnTo>
                <a:lnTo>
                  <a:pt x="421" y="63"/>
                </a:lnTo>
                <a:lnTo>
                  <a:pt x="421" y="60"/>
                </a:lnTo>
                <a:lnTo>
                  <a:pt x="421" y="58"/>
                </a:lnTo>
                <a:lnTo>
                  <a:pt x="423" y="58"/>
                </a:lnTo>
                <a:lnTo>
                  <a:pt x="421" y="60"/>
                </a:lnTo>
                <a:lnTo>
                  <a:pt x="421" y="63"/>
                </a:lnTo>
                <a:lnTo>
                  <a:pt x="426" y="66"/>
                </a:lnTo>
                <a:lnTo>
                  <a:pt x="426" y="63"/>
                </a:lnTo>
                <a:lnTo>
                  <a:pt x="426" y="60"/>
                </a:lnTo>
                <a:lnTo>
                  <a:pt x="429" y="58"/>
                </a:lnTo>
                <a:lnTo>
                  <a:pt x="429" y="60"/>
                </a:lnTo>
                <a:lnTo>
                  <a:pt x="429" y="63"/>
                </a:lnTo>
                <a:lnTo>
                  <a:pt x="426" y="63"/>
                </a:lnTo>
                <a:lnTo>
                  <a:pt x="426" y="66"/>
                </a:lnTo>
                <a:lnTo>
                  <a:pt x="426" y="68"/>
                </a:lnTo>
                <a:lnTo>
                  <a:pt x="431" y="68"/>
                </a:lnTo>
                <a:lnTo>
                  <a:pt x="434" y="68"/>
                </a:lnTo>
                <a:lnTo>
                  <a:pt x="436" y="68"/>
                </a:lnTo>
                <a:lnTo>
                  <a:pt x="436" y="71"/>
                </a:lnTo>
                <a:lnTo>
                  <a:pt x="439" y="71"/>
                </a:lnTo>
                <a:lnTo>
                  <a:pt x="439" y="68"/>
                </a:lnTo>
                <a:lnTo>
                  <a:pt x="439" y="71"/>
                </a:lnTo>
                <a:lnTo>
                  <a:pt x="442" y="71"/>
                </a:lnTo>
                <a:lnTo>
                  <a:pt x="442" y="73"/>
                </a:lnTo>
                <a:lnTo>
                  <a:pt x="442" y="71"/>
                </a:lnTo>
                <a:lnTo>
                  <a:pt x="447" y="68"/>
                </a:lnTo>
                <a:lnTo>
                  <a:pt x="462" y="73"/>
                </a:lnTo>
                <a:lnTo>
                  <a:pt x="465" y="73"/>
                </a:lnTo>
                <a:lnTo>
                  <a:pt x="470" y="79"/>
                </a:lnTo>
                <a:lnTo>
                  <a:pt x="476" y="81"/>
                </a:lnTo>
                <a:lnTo>
                  <a:pt x="478" y="84"/>
                </a:lnTo>
                <a:lnTo>
                  <a:pt x="481" y="87"/>
                </a:lnTo>
                <a:lnTo>
                  <a:pt x="483" y="87"/>
                </a:lnTo>
                <a:lnTo>
                  <a:pt x="483" y="84"/>
                </a:lnTo>
                <a:lnTo>
                  <a:pt x="486" y="89"/>
                </a:lnTo>
                <a:lnTo>
                  <a:pt x="473" y="102"/>
                </a:lnTo>
                <a:lnTo>
                  <a:pt x="476" y="102"/>
                </a:lnTo>
                <a:lnTo>
                  <a:pt x="478" y="102"/>
                </a:lnTo>
                <a:lnTo>
                  <a:pt x="481" y="102"/>
                </a:lnTo>
                <a:lnTo>
                  <a:pt x="483" y="102"/>
                </a:lnTo>
                <a:lnTo>
                  <a:pt x="486" y="100"/>
                </a:lnTo>
                <a:lnTo>
                  <a:pt x="489" y="100"/>
                </a:lnTo>
                <a:lnTo>
                  <a:pt x="486" y="102"/>
                </a:lnTo>
                <a:lnTo>
                  <a:pt x="483" y="105"/>
                </a:lnTo>
                <a:lnTo>
                  <a:pt x="481" y="110"/>
                </a:lnTo>
                <a:lnTo>
                  <a:pt x="478" y="113"/>
                </a:lnTo>
                <a:lnTo>
                  <a:pt x="478" y="115"/>
                </a:lnTo>
                <a:lnTo>
                  <a:pt x="481" y="115"/>
                </a:lnTo>
                <a:lnTo>
                  <a:pt x="486" y="120"/>
                </a:lnTo>
                <a:lnTo>
                  <a:pt x="486" y="123"/>
                </a:lnTo>
                <a:lnTo>
                  <a:pt x="483" y="123"/>
                </a:lnTo>
                <a:lnTo>
                  <a:pt x="483" y="126"/>
                </a:lnTo>
                <a:lnTo>
                  <a:pt x="481" y="126"/>
                </a:lnTo>
                <a:lnTo>
                  <a:pt x="478" y="128"/>
                </a:lnTo>
                <a:lnTo>
                  <a:pt x="478" y="131"/>
                </a:lnTo>
                <a:lnTo>
                  <a:pt x="481" y="131"/>
                </a:lnTo>
                <a:lnTo>
                  <a:pt x="481" y="134"/>
                </a:lnTo>
                <a:lnTo>
                  <a:pt x="478" y="136"/>
                </a:lnTo>
                <a:lnTo>
                  <a:pt x="478" y="139"/>
                </a:lnTo>
                <a:lnTo>
                  <a:pt x="476" y="139"/>
                </a:lnTo>
                <a:lnTo>
                  <a:pt x="476" y="136"/>
                </a:lnTo>
                <a:lnTo>
                  <a:pt x="473" y="136"/>
                </a:lnTo>
                <a:lnTo>
                  <a:pt x="473" y="139"/>
                </a:lnTo>
                <a:lnTo>
                  <a:pt x="473" y="141"/>
                </a:lnTo>
                <a:lnTo>
                  <a:pt x="470" y="141"/>
                </a:lnTo>
                <a:lnTo>
                  <a:pt x="473" y="144"/>
                </a:lnTo>
                <a:lnTo>
                  <a:pt x="473" y="147"/>
                </a:lnTo>
                <a:lnTo>
                  <a:pt x="473" y="149"/>
                </a:lnTo>
                <a:lnTo>
                  <a:pt x="470" y="152"/>
                </a:lnTo>
                <a:lnTo>
                  <a:pt x="470" y="154"/>
                </a:lnTo>
                <a:lnTo>
                  <a:pt x="470" y="157"/>
                </a:lnTo>
                <a:lnTo>
                  <a:pt x="470" y="160"/>
                </a:lnTo>
                <a:lnTo>
                  <a:pt x="470" y="162"/>
                </a:lnTo>
                <a:lnTo>
                  <a:pt x="468" y="162"/>
                </a:lnTo>
                <a:lnTo>
                  <a:pt x="465" y="162"/>
                </a:lnTo>
                <a:lnTo>
                  <a:pt x="465" y="165"/>
                </a:lnTo>
                <a:lnTo>
                  <a:pt x="465" y="191"/>
                </a:lnTo>
                <a:lnTo>
                  <a:pt x="465" y="194"/>
                </a:lnTo>
                <a:lnTo>
                  <a:pt x="465" y="196"/>
                </a:lnTo>
                <a:lnTo>
                  <a:pt x="468" y="196"/>
                </a:lnTo>
                <a:lnTo>
                  <a:pt x="468" y="199"/>
                </a:lnTo>
                <a:lnTo>
                  <a:pt x="470" y="199"/>
                </a:lnTo>
                <a:lnTo>
                  <a:pt x="473" y="199"/>
                </a:lnTo>
                <a:lnTo>
                  <a:pt x="476" y="201"/>
                </a:lnTo>
                <a:lnTo>
                  <a:pt x="478" y="201"/>
                </a:lnTo>
                <a:lnTo>
                  <a:pt x="478" y="204"/>
                </a:lnTo>
                <a:lnTo>
                  <a:pt x="476" y="204"/>
                </a:lnTo>
                <a:lnTo>
                  <a:pt x="476" y="207"/>
                </a:lnTo>
                <a:lnTo>
                  <a:pt x="473" y="207"/>
                </a:lnTo>
                <a:lnTo>
                  <a:pt x="473" y="209"/>
                </a:lnTo>
                <a:lnTo>
                  <a:pt x="473" y="212"/>
                </a:lnTo>
                <a:lnTo>
                  <a:pt x="470" y="215"/>
                </a:lnTo>
                <a:lnTo>
                  <a:pt x="470" y="217"/>
                </a:lnTo>
                <a:lnTo>
                  <a:pt x="468" y="217"/>
                </a:lnTo>
                <a:lnTo>
                  <a:pt x="468" y="222"/>
                </a:lnTo>
                <a:lnTo>
                  <a:pt x="468" y="225"/>
                </a:lnTo>
                <a:lnTo>
                  <a:pt x="468" y="228"/>
                </a:lnTo>
                <a:lnTo>
                  <a:pt x="470" y="228"/>
                </a:lnTo>
                <a:lnTo>
                  <a:pt x="470" y="230"/>
                </a:lnTo>
                <a:lnTo>
                  <a:pt x="470" y="233"/>
                </a:lnTo>
                <a:lnTo>
                  <a:pt x="470" y="235"/>
                </a:lnTo>
                <a:lnTo>
                  <a:pt x="470" y="238"/>
                </a:lnTo>
                <a:lnTo>
                  <a:pt x="470" y="241"/>
                </a:lnTo>
                <a:lnTo>
                  <a:pt x="468" y="241"/>
                </a:lnTo>
                <a:lnTo>
                  <a:pt x="470" y="243"/>
                </a:lnTo>
                <a:lnTo>
                  <a:pt x="468" y="243"/>
                </a:lnTo>
                <a:lnTo>
                  <a:pt x="468" y="246"/>
                </a:lnTo>
                <a:lnTo>
                  <a:pt x="468" y="248"/>
                </a:lnTo>
                <a:lnTo>
                  <a:pt x="465" y="248"/>
                </a:lnTo>
                <a:lnTo>
                  <a:pt x="462" y="248"/>
                </a:lnTo>
                <a:lnTo>
                  <a:pt x="462" y="251"/>
                </a:lnTo>
                <a:lnTo>
                  <a:pt x="462" y="254"/>
                </a:lnTo>
                <a:lnTo>
                  <a:pt x="462" y="256"/>
                </a:lnTo>
                <a:lnTo>
                  <a:pt x="462" y="259"/>
                </a:lnTo>
                <a:lnTo>
                  <a:pt x="460" y="259"/>
                </a:lnTo>
                <a:lnTo>
                  <a:pt x="457" y="259"/>
                </a:lnTo>
                <a:lnTo>
                  <a:pt x="460" y="262"/>
                </a:lnTo>
                <a:lnTo>
                  <a:pt x="460" y="264"/>
                </a:lnTo>
                <a:lnTo>
                  <a:pt x="457" y="264"/>
                </a:lnTo>
                <a:lnTo>
                  <a:pt x="457" y="267"/>
                </a:lnTo>
                <a:lnTo>
                  <a:pt x="457" y="269"/>
                </a:lnTo>
                <a:lnTo>
                  <a:pt x="455" y="269"/>
                </a:lnTo>
                <a:lnTo>
                  <a:pt x="455" y="272"/>
                </a:lnTo>
                <a:lnTo>
                  <a:pt x="452" y="272"/>
                </a:lnTo>
                <a:lnTo>
                  <a:pt x="452" y="275"/>
                </a:lnTo>
                <a:lnTo>
                  <a:pt x="449" y="275"/>
                </a:lnTo>
                <a:lnTo>
                  <a:pt x="449" y="277"/>
                </a:lnTo>
                <a:lnTo>
                  <a:pt x="449" y="280"/>
                </a:lnTo>
                <a:lnTo>
                  <a:pt x="449" y="282"/>
                </a:lnTo>
                <a:lnTo>
                  <a:pt x="447" y="285"/>
                </a:lnTo>
                <a:lnTo>
                  <a:pt x="447" y="290"/>
                </a:lnTo>
                <a:lnTo>
                  <a:pt x="444" y="290"/>
                </a:lnTo>
                <a:lnTo>
                  <a:pt x="442" y="293"/>
                </a:lnTo>
                <a:lnTo>
                  <a:pt x="439" y="293"/>
                </a:lnTo>
                <a:lnTo>
                  <a:pt x="436" y="293"/>
                </a:lnTo>
                <a:lnTo>
                  <a:pt x="436" y="290"/>
                </a:lnTo>
                <a:lnTo>
                  <a:pt x="434" y="288"/>
                </a:lnTo>
                <a:lnTo>
                  <a:pt x="431" y="288"/>
                </a:lnTo>
                <a:lnTo>
                  <a:pt x="405" y="295"/>
                </a:lnTo>
                <a:lnTo>
                  <a:pt x="379" y="285"/>
                </a:lnTo>
                <a:lnTo>
                  <a:pt x="376" y="285"/>
                </a:lnTo>
                <a:lnTo>
                  <a:pt x="379" y="288"/>
                </a:lnTo>
                <a:lnTo>
                  <a:pt x="379" y="290"/>
                </a:lnTo>
                <a:lnTo>
                  <a:pt x="376" y="290"/>
                </a:lnTo>
                <a:lnTo>
                  <a:pt x="376" y="293"/>
                </a:lnTo>
                <a:lnTo>
                  <a:pt x="379" y="293"/>
                </a:lnTo>
                <a:lnTo>
                  <a:pt x="379" y="295"/>
                </a:lnTo>
                <a:lnTo>
                  <a:pt x="379" y="298"/>
                </a:lnTo>
                <a:lnTo>
                  <a:pt x="376" y="298"/>
                </a:lnTo>
                <a:lnTo>
                  <a:pt x="376" y="301"/>
                </a:lnTo>
                <a:lnTo>
                  <a:pt x="374" y="301"/>
                </a:lnTo>
                <a:lnTo>
                  <a:pt x="374" y="303"/>
                </a:lnTo>
                <a:lnTo>
                  <a:pt x="371" y="306"/>
                </a:lnTo>
                <a:lnTo>
                  <a:pt x="369" y="309"/>
                </a:lnTo>
                <a:lnTo>
                  <a:pt x="371" y="311"/>
                </a:lnTo>
                <a:lnTo>
                  <a:pt x="369" y="311"/>
                </a:lnTo>
                <a:lnTo>
                  <a:pt x="369" y="314"/>
                </a:lnTo>
                <a:lnTo>
                  <a:pt x="366" y="314"/>
                </a:lnTo>
                <a:lnTo>
                  <a:pt x="366" y="316"/>
                </a:lnTo>
                <a:lnTo>
                  <a:pt x="366" y="319"/>
                </a:lnTo>
                <a:lnTo>
                  <a:pt x="363" y="319"/>
                </a:lnTo>
                <a:lnTo>
                  <a:pt x="366" y="316"/>
                </a:lnTo>
                <a:lnTo>
                  <a:pt x="366" y="314"/>
                </a:lnTo>
                <a:lnTo>
                  <a:pt x="363" y="314"/>
                </a:lnTo>
                <a:lnTo>
                  <a:pt x="363" y="316"/>
                </a:lnTo>
                <a:lnTo>
                  <a:pt x="361" y="316"/>
                </a:lnTo>
                <a:lnTo>
                  <a:pt x="361" y="319"/>
                </a:lnTo>
                <a:lnTo>
                  <a:pt x="358" y="319"/>
                </a:lnTo>
                <a:lnTo>
                  <a:pt x="358" y="322"/>
                </a:lnTo>
                <a:lnTo>
                  <a:pt x="355" y="322"/>
                </a:lnTo>
                <a:lnTo>
                  <a:pt x="355" y="324"/>
                </a:lnTo>
                <a:lnTo>
                  <a:pt x="353" y="324"/>
                </a:lnTo>
                <a:lnTo>
                  <a:pt x="353" y="327"/>
                </a:lnTo>
                <a:lnTo>
                  <a:pt x="353" y="329"/>
                </a:lnTo>
                <a:lnTo>
                  <a:pt x="350" y="329"/>
                </a:lnTo>
                <a:lnTo>
                  <a:pt x="350" y="332"/>
                </a:lnTo>
                <a:lnTo>
                  <a:pt x="348" y="332"/>
                </a:lnTo>
                <a:lnTo>
                  <a:pt x="345" y="332"/>
                </a:lnTo>
                <a:lnTo>
                  <a:pt x="342" y="332"/>
                </a:lnTo>
                <a:lnTo>
                  <a:pt x="340" y="332"/>
                </a:lnTo>
                <a:lnTo>
                  <a:pt x="340" y="335"/>
                </a:lnTo>
                <a:lnTo>
                  <a:pt x="337" y="337"/>
                </a:lnTo>
                <a:lnTo>
                  <a:pt x="335" y="337"/>
                </a:lnTo>
                <a:lnTo>
                  <a:pt x="332" y="337"/>
                </a:lnTo>
                <a:lnTo>
                  <a:pt x="332" y="340"/>
                </a:lnTo>
                <a:lnTo>
                  <a:pt x="329" y="340"/>
                </a:lnTo>
                <a:lnTo>
                  <a:pt x="327" y="340"/>
                </a:lnTo>
                <a:lnTo>
                  <a:pt x="327" y="337"/>
                </a:lnTo>
                <a:lnTo>
                  <a:pt x="324" y="337"/>
                </a:lnTo>
                <a:lnTo>
                  <a:pt x="324" y="340"/>
                </a:lnTo>
                <a:lnTo>
                  <a:pt x="322" y="343"/>
                </a:lnTo>
                <a:lnTo>
                  <a:pt x="319" y="345"/>
                </a:lnTo>
                <a:lnTo>
                  <a:pt x="319" y="348"/>
                </a:lnTo>
                <a:lnTo>
                  <a:pt x="316" y="348"/>
                </a:lnTo>
                <a:lnTo>
                  <a:pt x="314" y="348"/>
                </a:lnTo>
                <a:lnTo>
                  <a:pt x="314" y="350"/>
                </a:lnTo>
                <a:lnTo>
                  <a:pt x="311" y="350"/>
                </a:lnTo>
                <a:lnTo>
                  <a:pt x="308" y="350"/>
                </a:lnTo>
                <a:lnTo>
                  <a:pt x="306" y="350"/>
                </a:lnTo>
                <a:lnTo>
                  <a:pt x="303" y="350"/>
                </a:lnTo>
                <a:lnTo>
                  <a:pt x="303" y="348"/>
                </a:lnTo>
                <a:lnTo>
                  <a:pt x="303" y="345"/>
                </a:lnTo>
                <a:lnTo>
                  <a:pt x="301" y="345"/>
                </a:lnTo>
                <a:lnTo>
                  <a:pt x="298" y="345"/>
                </a:lnTo>
                <a:lnTo>
                  <a:pt x="298" y="343"/>
                </a:lnTo>
                <a:lnTo>
                  <a:pt x="301" y="343"/>
                </a:lnTo>
                <a:lnTo>
                  <a:pt x="301" y="340"/>
                </a:lnTo>
                <a:lnTo>
                  <a:pt x="298" y="337"/>
                </a:lnTo>
                <a:lnTo>
                  <a:pt x="298" y="335"/>
                </a:lnTo>
                <a:lnTo>
                  <a:pt x="295" y="335"/>
                </a:lnTo>
                <a:lnTo>
                  <a:pt x="295" y="332"/>
                </a:lnTo>
                <a:lnTo>
                  <a:pt x="293" y="329"/>
                </a:lnTo>
                <a:lnTo>
                  <a:pt x="293" y="327"/>
                </a:lnTo>
                <a:lnTo>
                  <a:pt x="295" y="327"/>
                </a:lnTo>
                <a:lnTo>
                  <a:pt x="298" y="327"/>
                </a:lnTo>
                <a:lnTo>
                  <a:pt x="301" y="327"/>
                </a:lnTo>
                <a:lnTo>
                  <a:pt x="301" y="324"/>
                </a:lnTo>
                <a:lnTo>
                  <a:pt x="301" y="322"/>
                </a:lnTo>
                <a:lnTo>
                  <a:pt x="301" y="319"/>
                </a:lnTo>
                <a:lnTo>
                  <a:pt x="303" y="319"/>
                </a:lnTo>
                <a:lnTo>
                  <a:pt x="303" y="316"/>
                </a:lnTo>
                <a:lnTo>
                  <a:pt x="301" y="316"/>
                </a:lnTo>
                <a:lnTo>
                  <a:pt x="301" y="314"/>
                </a:lnTo>
                <a:lnTo>
                  <a:pt x="303" y="314"/>
                </a:lnTo>
                <a:lnTo>
                  <a:pt x="306" y="314"/>
                </a:lnTo>
                <a:lnTo>
                  <a:pt x="306" y="309"/>
                </a:lnTo>
                <a:lnTo>
                  <a:pt x="306" y="306"/>
                </a:lnTo>
                <a:lnTo>
                  <a:pt x="303" y="306"/>
                </a:lnTo>
                <a:lnTo>
                  <a:pt x="303" y="303"/>
                </a:lnTo>
                <a:lnTo>
                  <a:pt x="301" y="303"/>
                </a:lnTo>
                <a:lnTo>
                  <a:pt x="301" y="301"/>
                </a:lnTo>
                <a:lnTo>
                  <a:pt x="301" y="298"/>
                </a:lnTo>
                <a:lnTo>
                  <a:pt x="298" y="298"/>
                </a:lnTo>
                <a:lnTo>
                  <a:pt x="298" y="295"/>
                </a:lnTo>
                <a:lnTo>
                  <a:pt x="298" y="293"/>
                </a:lnTo>
                <a:lnTo>
                  <a:pt x="295" y="293"/>
                </a:lnTo>
                <a:lnTo>
                  <a:pt x="293" y="293"/>
                </a:lnTo>
                <a:lnTo>
                  <a:pt x="293" y="290"/>
                </a:lnTo>
                <a:lnTo>
                  <a:pt x="290" y="288"/>
                </a:lnTo>
                <a:lnTo>
                  <a:pt x="288" y="285"/>
                </a:lnTo>
                <a:lnTo>
                  <a:pt x="285" y="288"/>
                </a:lnTo>
                <a:lnTo>
                  <a:pt x="282" y="288"/>
                </a:lnTo>
                <a:lnTo>
                  <a:pt x="282" y="285"/>
                </a:lnTo>
                <a:lnTo>
                  <a:pt x="280" y="285"/>
                </a:lnTo>
                <a:lnTo>
                  <a:pt x="280" y="282"/>
                </a:lnTo>
                <a:lnTo>
                  <a:pt x="277" y="282"/>
                </a:lnTo>
                <a:lnTo>
                  <a:pt x="277" y="280"/>
                </a:lnTo>
                <a:lnTo>
                  <a:pt x="275" y="280"/>
                </a:lnTo>
                <a:lnTo>
                  <a:pt x="277" y="275"/>
                </a:lnTo>
                <a:lnTo>
                  <a:pt x="277" y="262"/>
                </a:lnTo>
                <a:lnTo>
                  <a:pt x="259" y="233"/>
                </a:lnTo>
                <a:lnTo>
                  <a:pt x="248" y="220"/>
                </a:lnTo>
                <a:lnTo>
                  <a:pt x="215" y="170"/>
                </a:lnTo>
                <a:lnTo>
                  <a:pt x="196" y="157"/>
                </a:lnTo>
                <a:lnTo>
                  <a:pt x="194" y="157"/>
                </a:lnTo>
                <a:lnTo>
                  <a:pt x="191" y="154"/>
                </a:lnTo>
                <a:lnTo>
                  <a:pt x="186" y="152"/>
                </a:lnTo>
                <a:lnTo>
                  <a:pt x="162" y="139"/>
                </a:lnTo>
                <a:lnTo>
                  <a:pt x="157" y="136"/>
                </a:lnTo>
                <a:lnTo>
                  <a:pt x="157" y="139"/>
                </a:lnTo>
                <a:lnTo>
                  <a:pt x="154" y="139"/>
                </a:lnTo>
                <a:lnTo>
                  <a:pt x="154" y="141"/>
                </a:lnTo>
                <a:lnTo>
                  <a:pt x="152" y="141"/>
                </a:lnTo>
                <a:lnTo>
                  <a:pt x="152" y="144"/>
                </a:lnTo>
                <a:lnTo>
                  <a:pt x="149" y="144"/>
                </a:lnTo>
                <a:lnTo>
                  <a:pt x="147" y="147"/>
                </a:lnTo>
                <a:lnTo>
                  <a:pt x="144" y="147"/>
                </a:lnTo>
                <a:lnTo>
                  <a:pt x="139" y="147"/>
                </a:lnTo>
                <a:lnTo>
                  <a:pt x="136" y="147"/>
                </a:lnTo>
                <a:lnTo>
                  <a:pt x="134" y="149"/>
                </a:lnTo>
                <a:lnTo>
                  <a:pt x="131" y="149"/>
                </a:lnTo>
                <a:lnTo>
                  <a:pt x="131" y="152"/>
                </a:lnTo>
                <a:lnTo>
                  <a:pt x="128" y="152"/>
                </a:lnTo>
                <a:lnTo>
                  <a:pt x="126" y="154"/>
                </a:lnTo>
                <a:lnTo>
                  <a:pt x="126" y="157"/>
                </a:lnTo>
                <a:lnTo>
                  <a:pt x="123" y="157"/>
                </a:lnTo>
                <a:lnTo>
                  <a:pt x="118" y="160"/>
                </a:lnTo>
                <a:lnTo>
                  <a:pt x="115" y="160"/>
                </a:lnTo>
                <a:lnTo>
                  <a:pt x="110" y="162"/>
                </a:lnTo>
                <a:lnTo>
                  <a:pt x="107" y="162"/>
                </a:lnTo>
                <a:lnTo>
                  <a:pt x="105" y="162"/>
                </a:lnTo>
                <a:lnTo>
                  <a:pt x="102" y="162"/>
                </a:lnTo>
                <a:lnTo>
                  <a:pt x="100" y="162"/>
                </a:lnTo>
                <a:lnTo>
                  <a:pt x="100" y="165"/>
                </a:lnTo>
                <a:lnTo>
                  <a:pt x="97" y="165"/>
                </a:lnTo>
                <a:lnTo>
                  <a:pt x="94" y="165"/>
                </a:lnTo>
                <a:lnTo>
                  <a:pt x="92" y="165"/>
                </a:lnTo>
                <a:lnTo>
                  <a:pt x="89" y="165"/>
                </a:lnTo>
                <a:lnTo>
                  <a:pt x="89" y="162"/>
                </a:lnTo>
                <a:lnTo>
                  <a:pt x="87" y="162"/>
                </a:lnTo>
                <a:lnTo>
                  <a:pt x="84" y="160"/>
                </a:lnTo>
                <a:lnTo>
                  <a:pt x="84" y="157"/>
                </a:lnTo>
                <a:lnTo>
                  <a:pt x="81" y="157"/>
                </a:lnTo>
                <a:lnTo>
                  <a:pt x="79" y="157"/>
                </a:lnTo>
                <a:lnTo>
                  <a:pt x="76" y="157"/>
                </a:lnTo>
                <a:lnTo>
                  <a:pt x="74" y="157"/>
                </a:lnTo>
                <a:lnTo>
                  <a:pt x="74" y="154"/>
                </a:lnTo>
                <a:lnTo>
                  <a:pt x="71" y="154"/>
                </a:lnTo>
                <a:lnTo>
                  <a:pt x="68" y="154"/>
                </a:lnTo>
                <a:lnTo>
                  <a:pt x="68" y="152"/>
                </a:lnTo>
                <a:lnTo>
                  <a:pt x="66" y="149"/>
                </a:lnTo>
                <a:lnTo>
                  <a:pt x="61" y="154"/>
                </a:lnTo>
                <a:lnTo>
                  <a:pt x="61" y="152"/>
                </a:lnTo>
                <a:lnTo>
                  <a:pt x="58" y="152"/>
                </a:lnTo>
                <a:lnTo>
                  <a:pt x="55" y="152"/>
                </a:lnTo>
                <a:lnTo>
                  <a:pt x="55" y="149"/>
                </a:lnTo>
                <a:lnTo>
                  <a:pt x="53" y="149"/>
                </a:lnTo>
                <a:lnTo>
                  <a:pt x="53" y="147"/>
                </a:lnTo>
                <a:lnTo>
                  <a:pt x="50" y="147"/>
                </a:lnTo>
                <a:lnTo>
                  <a:pt x="50" y="144"/>
                </a:lnTo>
                <a:lnTo>
                  <a:pt x="47" y="144"/>
                </a:lnTo>
                <a:lnTo>
                  <a:pt x="47" y="141"/>
                </a:lnTo>
                <a:lnTo>
                  <a:pt x="47" y="139"/>
                </a:lnTo>
                <a:lnTo>
                  <a:pt x="50" y="139"/>
                </a:lnTo>
                <a:lnTo>
                  <a:pt x="47" y="139"/>
                </a:lnTo>
                <a:lnTo>
                  <a:pt x="47" y="136"/>
                </a:lnTo>
                <a:lnTo>
                  <a:pt x="47" y="134"/>
                </a:lnTo>
                <a:lnTo>
                  <a:pt x="50" y="134"/>
                </a:lnTo>
                <a:lnTo>
                  <a:pt x="50" y="131"/>
                </a:lnTo>
                <a:lnTo>
                  <a:pt x="50" y="128"/>
                </a:lnTo>
                <a:lnTo>
                  <a:pt x="50" y="126"/>
                </a:lnTo>
                <a:lnTo>
                  <a:pt x="50" y="123"/>
                </a:lnTo>
                <a:lnTo>
                  <a:pt x="50" y="120"/>
                </a:lnTo>
                <a:lnTo>
                  <a:pt x="50" y="123"/>
                </a:lnTo>
                <a:lnTo>
                  <a:pt x="50" y="120"/>
                </a:lnTo>
                <a:lnTo>
                  <a:pt x="47" y="120"/>
                </a:lnTo>
                <a:lnTo>
                  <a:pt x="50" y="120"/>
                </a:lnTo>
                <a:lnTo>
                  <a:pt x="50" y="118"/>
                </a:lnTo>
                <a:lnTo>
                  <a:pt x="47" y="120"/>
                </a:lnTo>
                <a:lnTo>
                  <a:pt x="47" y="118"/>
                </a:lnTo>
                <a:lnTo>
                  <a:pt x="50" y="118"/>
                </a:lnTo>
                <a:lnTo>
                  <a:pt x="50" y="115"/>
                </a:lnTo>
                <a:lnTo>
                  <a:pt x="50" y="113"/>
                </a:lnTo>
                <a:lnTo>
                  <a:pt x="53" y="113"/>
                </a:lnTo>
                <a:lnTo>
                  <a:pt x="50" y="113"/>
                </a:lnTo>
                <a:lnTo>
                  <a:pt x="53" y="113"/>
                </a:lnTo>
                <a:lnTo>
                  <a:pt x="53" y="110"/>
                </a:lnTo>
                <a:lnTo>
                  <a:pt x="55" y="107"/>
                </a:lnTo>
                <a:lnTo>
                  <a:pt x="55" y="105"/>
                </a:lnTo>
                <a:lnTo>
                  <a:pt x="55" y="102"/>
                </a:lnTo>
                <a:lnTo>
                  <a:pt x="55" y="100"/>
                </a:lnTo>
                <a:lnTo>
                  <a:pt x="58" y="100"/>
                </a:lnTo>
                <a:lnTo>
                  <a:pt x="58" y="97"/>
                </a:lnTo>
                <a:lnTo>
                  <a:pt x="58" y="94"/>
                </a:lnTo>
                <a:lnTo>
                  <a:pt x="61" y="94"/>
                </a:lnTo>
                <a:lnTo>
                  <a:pt x="61" y="92"/>
                </a:lnTo>
                <a:lnTo>
                  <a:pt x="63" y="92"/>
                </a:lnTo>
                <a:lnTo>
                  <a:pt x="63" y="89"/>
                </a:lnTo>
                <a:lnTo>
                  <a:pt x="66" y="89"/>
                </a:lnTo>
                <a:lnTo>
                  <a:pt x="68" y="84"/>
                </a:lnTo>
                <a:lnTo>
                  <a:pt x="76" y="81"/>
                </a:lnTo>
                <a:lnTo>
                  <a:pt x="79" y="81"/>
                </a:lnTo>
                <a:lnTo>
                  <a:pt x="81" y="81"/>
                </a:lnTo>
                <a:lnTo>
                  <a:pt x="89" y="79"/>
                </a:lnTo>
                <a:lnTo>
                  <a:pt x="89" y="76"/>
                </a:lnTo>
                <a:lnTo>
                  <a:pt x="92" y="76"/>
                </a:lnTo>
                <a:lnTo>
                  <a:pt x="97" y="76"/>
                </a:lnTo>
                <a:lnTo>
                  <a:pt x="94" y="71"/>
                </a:lnTo>
                <a:lnTo>
                  <a:pt x="92" y="68"/>
                </a:lnTo>
                <a:lnTo>
                  <a:pt x="105" y="60"/>
                </a:lnTo>
                <a:lnTo>
                  <a:pt x="105" y="63"/>
                </a:lnTo>
                <a:lnTo>
                  <a:pt x="97" y="68"/>
                </a:lnTo>
                <a:lnTo>
                  <a:pt x="97" y="73"/>
                </a:lnTo>
                <a:lnTo>
                  <a:pt x="102" y="73"/>
                </a:lnTo>
                <a:lnTo>
                  <a:pt x="105" y="71"/>
                </a:lnTo>
                <a:lnTo>
                  <a:pt x="107" y="71"/>
                </a:lnTo>
                <a:lnTo>
                  <a:pt x="110" y="68"/>
                </a:lnTo>
                <a:lnTo>
                  <a:pt x="113" y="68"/>
                </a:lnTo>
                <a:lnTo>
                  <a:pt x="113" y="66"/>
                </a:lnTo>
                <a:lnTo>
                  <a:pt x="115" y="68"/>
                </a:lnTo>
                <a:lnTo>
                  <a:pt x="118" y="66"/>
                </a:lnTo>
                <a:lnTo>
                  <a:pt x="118" y="68"/>
                </a:lnTo>
                <a:lnTo>
                  <a:pt x="121" y="66"/>
                </a:lnTo>
                <a:lnTo>
                  <a:pt x="123" y="66"/>
                </a:lnTo>
                <a:lnTo>
                  <a:pt x="126" y="66"/>
                </a:lnTo>
                <a:lnTo>
                  <a:pt x="126" y="63"/>
                </a:lnTo>
                <a:lnTo>
                  <a:pt x="126" y="60"/>
                </a:lnTo>
                <a:lnTo>
                  <a:pt x="123" y="60"/>
                </a:lnTo>
                <a:lnTo>
                  <a:pt x="126" y="60"/>
                </a:lnTo>
                <a:lnTo>
                  <a:pt x="126" y="63"/>
                </a:lnTo>
                <a:lnTo>
                  <a:pt x="128" y="63"/>
                </a:lnTo>
                <a:lnTo>
                  <a:pt x="136" y="63"/>
                </a:lnTo>
                <a:lnTo>
                  <a:pt x="136" y="60"/>
                </a:lnTo>
                <a:lnTo>
                  <a:pt x="136" y="63"/>
                </a:lnTo>
                <a:lnTo>
                  <a:pt x="139" y="60"/>
                </a:lnTo>
                <a:lnTo>
                  <a:pt x="141" y="60"/>
                </a:lnTo>
                <a:lnTo>
                  <a:pt x="144" y="60"/>
                </a:lnTo>
                <a:lnTo>
                  <a:pt x="144" y="58"/>
                </a:lnTo>
                <a:lnTo>
                  <a:pt x="147" y="58"/>
                </a:lnTo>
                <a:lnTo>
                  <a:pt x="149" y="55"/>
                </a:lnTo>
                <a:lnTo>
                  <a:pt x="149" y="53"/>
                </a:lnTo>
                <a:lnTo>
                  <a:pt x="152" y="53"/>
                </a:lnTo>
                <a:lnTo>
                  <a:pt x="157" y="47"/>
                </a:lnTo>
                <a:lnTo>
                  <a:pt x="168" y="37"/>
                </a:lnTo>
                <a:lnTo>
                  <a:pt x="170" y="34"/>
                </a:lnTo>
                <a:lnTo>
                  <a:pt x="181" y="24"/>
                </a:lnTo>
                <a:lnTo>
                  <a:pt x="183" y="21"/>
                </a:lnTo>
                <a:lnTo>
                  <a:pt x="204" y="24"/>
                </a:lnTo>
                <a:lnTo>
                  <a:pt x="201" y="16"/>
                </a:lnTo>
                <a:lnTo>
                  <a:pt x="199" y="16"/>
                </a:lnTo>
                <a:lnTo>
                  <a:pt x="178" y="13"/>
                </a:lnTo>
                <a:lnTo>
                  <a:pt x="178" y="11"/>
                </a:lnTo>
                <a:lnTo>
                  <a:pt x="199" y="13"/>
                </a:lnTo>
                <a:lnTo>
                  <a:pt x="201" y="13"/>
                </a:lnTo>
                <a:lnTo>
                  <a:pt x="204" y="13"/>
                </a:lnTo>
                <a:lnTo>
                  <a:pt x="207" y="11"/>
                </a:lnTo>
                <a:lnTo>
                  <a:pt x="207" y="8"/>
                </a:lnTo>
                <a:lnTo>
                  <a:pt x="209" y="11"/>
                </a:lnTo>
                <a:lnTo>
                  <a:pt x="215" y="11"/>
                </a:lnTo>
                <a:lnTo>
                  <a:pt x="215" y="6"/>
                </a:lnTo>
                <a:lnTo>
                  <a:pt x="217" y="8"/>
                </a:lnTo>
                <a:lnTo>
                  <a:pt x="222" y="8"/>
                </a:lnTo>
                <a:lnTo>
                  <a:pt x="222" y="6"/>
                </a:lnTo>
                <a:lnTo>
                  <a:pt x="222" y="3"/>
                </a:lnTo>
                <a:lnTo>
                  <a:pt x="225" y="3"/>
                </a:lnTo>
                <a:lnTo>
                  <a:pt x="225" y="6"/>
                </a:lnTo>
                <a:lnTo>
                  <a:pt x="225" y="8"/>
                </a:lnTo>
                <a:lnTo>
                  <a:pt x="230" y="6"/>
                </a:lnTo>
                <a:lnTo>
                  <a:pt x="233" y="6"/>
                </a:lnTo>
                <a:lnTo>
                  <a:pt x="235" y="6"/>
                </a:lnTo>
                <a:lnTo>
                  <a:pt x="235" y="3"/>
                </a:lnTo>
                <a:lnTo>
                  <a:pt x="235" y="0"/>
                </a:lnTo>
                <a:lnTo>
                  <a:pt x="233" y="0"/>
                </a:lnTo>
                <a:lnTo>
                  <a:pt x="235" y="0"/>
                </a:lnTo>
                <a:lnTo>
                  <a:pt x="235" y="3"/>
                </a:lnTo>
                <a:lnTo>
                  <a:pt x="238" y="3"/>
                </a:lnTo>
                <a:lnTo>
                  <a:pt x="238" y="0"/>
                </a:lnTo>
                <a:lnTo>
                  <a:pt x="241" y="3"/>
                </a:lnTo>
                <a:lnTo>
                  <a:pt x="243" y="3"/>
                </a:lnTo>
                <a:lnTo>
                  <a:pt x="248" y="0"/>
                </a:lnTo>
                <a:lnTo>
                  <a:pt x="251" y="0"/>
                </a:lnTo>
                <a:lnTo>
                  <a:pt x="254" y="0"/>
                </a:lnTo>
                <a:close/>
              </a:path>
            </a:pathLst>
          </a:custGeom>
          <a:noFill/>
          <a:ln w="4763">
            <a:solidFill>
              <a:srgbClr val="6E6E6E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223" name="Freeform 13"/>
          <p:cNvSpPr>
            <a:spLocks/>
          </p:cNvSpPr>
          <p:nvPr/>
        </p:nvSpPr>
        <p:spPr bwMode="auto">
          <a:xfrm>
            <a:off x="5496658" y="4235450"/>
            <a:ext cx="945174" cy="700088"/>
          </a:xfrm>
          <a:custGeom>
            <a:avLst/>
            <a:gdLst>
              <a:gd name="T0" fmla="*/ 214 w 645"/>
              <a:gd name="T1" fmla="*/ 15 h 441"/>
              <a:gd name="T2" fmla="*/ 224 w 645"/>
              <a:gd name="T3" fmla="*/ 15 h 441"/>
              <a:gd name="T4" fmla="*/ 269 w 645"/>
              <a:gd name="T5" fmla="*/ 36 h 441"/>
              <a:gd name="T6" fmla="*/ 350 w 645"/>
              <a:gd name="T7" fmla="*/ 67 h 441"/>
              <a:gd name="T8" fmla="*/ 368 w 645"/>
              <a:gd name="T9" fmla="*/ 86 h 441"/>
              <a:gd name="T10" fmla="*/ 370 w 645"/>
              <a:gd name="T11" fmla="*/ 104 h 441"/>
              <a:gd name="T12" fmla="*/ 415 w 645"/>
              <a:gd name="T13" fmla="*/ 109 h 441"/>
              <a:gd name="T14" fmla="*/ 436 w 645"/>
              <a:gd name="T15" fmla="*/ 94 h 441"/>
              <a:gd name="T16" fmla="*/ 394 w 645"/>
              <a:gd name="T17" fmla="*/ 78 h 441"/>
              <a:gd name="T18" fmla="*/ 436 w 645"/>
              <a:gd name="T19" fmla="*/ 94 h 441"/>
              <a:gd name="T20" fmla="*/ 459 w 645"/>
              <a:gd name="T21" fmla="*/ 107 h 441"/>
              <a:gd name="T22" fmla="*/ 483 w 645"/>
              <a:gd name="T23" fmla="*/ 125 h 441"/>
              <a:gd name="T24" fmla="*/ 511 w 645"/>
              <a:gd name="T25" fmla="*/ 177 h 441"/>
              <a:gd name="T26" fmla="*/ 532 w 645"/>
              <a:gd name="T27" fmla="*/ 203 h 441"/>
              <a:gd name="T28" fmla="*/ 530 w 645"/>
              <a:gd name="T29" fmla="*/ 242 h 441"/>
              <a:gd name="T30" fmla="*/ 538 w 645"/>
              <a:gd name="T31" fmla="*/ 195 h 441"/>
              <a:gd name="T32" fmla="*/ 551 w 645"/>
              <a:gd name="T33" fmla="*/ 235 h 441"/>
              <a:gd name="T34" fmla="*/ 600 w 645"/>
              <a:gd name="T35" fmla="*/ 266 h 441"/>
              <a:gd name="T36" fmla="*/ 618 w 645"/>
              <a:gd name="T37" fmla="*/ 279 h 441"/>
              <a:gd name="T38" fmla="*/ 637 w 645"/>
              <a:gd name="T39" fmla="*/ 297 h 441"/>
              <a:gd name="T40" fmla="*/ 637 w 645"/>
              <a:gd name="T41" fmla="*/ 308 h 441"/>
              <a:gd name="T42" fmla="*/ 624 w 645"/>
              <a:gd name="T43" fmla="*/ 326 h 441"/>
              <a:gd name="T44" fmla="*/ 631 w 645"/>
              <a:gd name="T45" fmla="*/ 344 h 441"/>
              <a:gd name="T46" fmla="*/ 634 w 645"/>
              <a:gd name="T47" fmla="*/ 363 h 441"/>
              <a:gd name="T48" fmla="*/ 626 w 645"/>
              <a:gd name="T49" fmla="*/ 376 h 441"/>
              <a:gd name="T50" fmla="*/ 621 w 645"/>
              <a:gd name="T51" fmla="*/ 391 h 441"/>
              <a:gd name="T52" fmla="*/ 621 w 645"/>
              <a:gd name="T53" fmla="*/ 412 h 441"/>
              <a:gd name="T54" fmla="*/ 613 w 645"/>
              <a:gd name="T55" fmla="*/ 425 h 441"/>
              <a:gd name="T56" fmla="*/ 592 w 645"/>
              <a:gd name="T57" fmla="*/ 415 h 441"/>
              <a:gd name="T58" fmla="*/ 587 w 645"/>
              <a:gd name="T59" fmla="*/ 431 h 441"/>
              <a:gd name="T60" fmla="*/ 543 w 645"/>
              <a:gd name="T61" fmla="*/ 378 h 441"/>
              <a:gd name="T62" fmla="*/ 519 w 645"/>
              <a:gd name="T63" fmla="*/ 363 h 441"/>
              <a:gd name="T64" fmla="*/ 480 w 645"/>
              <a:gd name="T65" fmla="*/ 350 h 441"/>
              <a:gd name="T66" fmla="*/ 457 w 645"/>
              <a:gd name="T67" fmla="*/ 355 h 441"/>
              <a:gd name="T68" fmla="*/ 425 w 645"/>
              <a:gd name="T69" fmla="*/ 360 h 441"/>
              <a:gd name="T70" fmla="*/ 394 w 645"/>
              <a:gd name="T71" fmla="*/ 344 h 441"/>
              <a:gd name="T72" fmla="*/ 329 w 645"/>
              <a:gd name="T73" fmla="*/ 344 h 441"/>
              <a:gd name="T74" fmla="*/ 297 w 645"/>
              <a:gd name="T75" fmla="*/ 339 h 441"/>
              <a:gd name="T76" fmla="*/ 269 w 645"/>
              <a:gd name="T77" fmla="*/ 318 h 441"/>
              <a:gd name="T78" fmla="*/ 258 w 645"/>
              <a:gd name="T79" fmla="*/ 334 h 441"/>
              <a:gd name="T80" fmla="*/ 253 w 645"/>
              <a:gd name="T81" fmla="*/ 352 h 441"/>
              <a:gd name="T82" fmla="*/ 248 w 645"/>
              <a:gd name="T83" fmla="*/ 365 h 441"/>
              <a:gd name="T84" fmla="*/ 237 w 645"/>
              <a:gd name="T85" fmla="*/ 347 h 441"/>
              <a:gd name="T86" fmla="*/ 206 w 645"/>
              <a:gd name="T87" fmla="*/ 339 h 441"/>
              <a:gd name="T88" fmla="*/ 164 w 645"/>
              <a:gd name="T89" fmla="*/ 326 h 441"/>
              <a:gd name="T90" fmla="*/ 136 w 645"/>
              <a:gd name="T91" fmla="*/ 336 h 441"/>
              <a:gd name="T92" fmla="*/ 136 w 645"/>
              <a:gd name="T93" fmla="*/ 195 h 441"/>
              <a:gd name="T94" fmla="*/ 115 w 645"/>
              <a:gd name="T95" fmla="*/ 172 h 441"/>
              <a:gd name="T96" fmla="*/ 96 w 645"/>
              <a:gd name="T97" fmla="*/ 133 h 441"/>
              <a:gd name="T98" fmla="*/ 49 w 645"/>
              <a:gd name="T99" fmla="*/ 141 h 441"/>
              <a:gd name="T100" fmla="*/ 34 w 645"/>
              <a:gd name="T101" fmla="*/ 104 h 441"/>
              <a:gd name="T102" fmla="*/ 2 w 645"/>
              <a:gd name="T103" fmla="*/ 117 h 441"/>
              <a:gd name="T104" fmla="*/ 5 w 645"/>
              <a:gd name="T105" fmla="*/ 88 h 441"/>
              <a:gd name="T106" fmla="*/ 13 w 645"/>
              <a:gd name="T107" fmla="*/ 107 h 441"/>
              <a:gd name="T108" fmla="*/ 34 w 645"/>
              <a:gd name="T109" fmla="*/ 101 h 441"/>
              <a:gd name="T110" fmla="*/ 70 w 645"/>
              <a:gd name="T111" fmla="*/ 88 h 441"/>
              <a:gd name="T112" fmla="*/ 70 w 645"/>
              <a:gd name="T113" fmla="*/ 60 h 441"/>
              <a:gd name="T114" fmla="*/ 94 w 645"/>
              <a:gd name="T115" fmla="*/ 41 h 441"/>
              <a:gd name="T116" fmla="*/ 130 w 645"/>
              <a:gd name="T117" fmla="*/ 20 h 441"/>
              <a:gd name="T118" fmla="*/ 146 w 645"/>
              <a:gd name="T119" fmla="*/ 18 h 441"/>
              <a:gd name="T120" fmla="*/ 164 w 645"/>
              <a:gd name="T121" fmla="*/ 15 h 441"/>
              <a:gd name="T122" fmla="*/ 177 w 645"/>
              <a:gd name="T123" fmla="*/ 13 h 4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645" h="441">
                <a:moveTo>
                  <a:pt x="185" y="5"/>
                </a:moveTo>
                <a:lnTo>
                  <a:pt x="185" y="7"/>
                </a:lnTo>
                <a:lnTo>
                  <a:pt x="185" y="10"/>
                </a:lnTo>
                <a:lnTo>
                  <a:pt x="185" y="13"/>
                </a:lnTo>
                <a:lnTo>
                  <a:pt x="190" y="13"/>
                </a:lnTo>
                <a:lnTo>
                  <a:pt x="193" y="15"/>
                </a:lnTo>
                <a:lnTo>
                  <a:pt x="196" y="15"/>
                </a:lnTo>
                <a:lnTo>
                  <a:pt x="198" y="15"/>
                </a:lnTo>
                <a:lnTo>
                  <a:pt x="198" y="13"/>
                </a:lnTo>
                <a:lnTo>
                  <a:pt x="198" y="15"/>
                </a:lnTo>
                <a:lnTo>
                  <a:pt x="201" y="15"/>
                </a:lnTo>
                <a:lnTo>
                  <a:pt x="203" y="15"/>
                </a:lnTo>
                <a:lnTo>
                  <a:pt x="209" y="18"/>
                </a:lnTo>
                <a:lnTo>
                  <a:pt x="211" y="18"/>
                </a:lnTo>
                <a:lnTo>
                  <a:pt x="214" y="18"/>
                </a:lnTo>
                <a:lnTo>
                  <a:pt x="214" y="15"/>
                </a:lnTo>
                <a:lnTo>
                  <a:pt x="214" y="13"/>
                </a:lnTo>
                <a:lnTo>
                  <a:pt x="214" y="15"/>
                </a:lnTo>
                <a:lnTo>
                  <a:pt x="214" y="18"/>
                </a:lnTo>
                <a:lnTo>
                  <a:pt x="216" y="20"/>
                </a:lnTo>
                <a:lnTo>
                  <a:pt x="216" y="18"/>
                </a:lnTo>
                <a:lnTo>
                  <a:pt x="219" y="18"/>
                </a:lnTo>
                <a:lnTo>
                  <a:pt x="219" y="15"/>
                </a:lnTo>
                <a:lnTo>
                  <a:pt x="219" y="18"/>
                </a:lnTo>
                <a:lnTo>
                  <a:pt x="219" y="20"/>
                </a:lnTo>
                <a:lnTo>
                  <a:pt x="222" y="20"/>
                </a:lnTo>
                <a:lnTo>
                  <a:pt x="222" y="18"/>
                </a:lnTo>
                <a:lnTo>
                  <a:pt x="224" y="18"/>
                </a:lnTo>
                <a:lnTo>
                  <a:pt x="224" y="15"/>
                </a:lnTo>
                <a:lnTo>
                  <a:pt x="224" y="13"/>
                </a:lnTo>
                <a:lnTo>
                  <a:pt x="227" y="15"/>
                </a:lnTo>
                <a:lnTo>
                  <a:pt x="224" y="15"/>
                </a:lnTo>
                <a:lnTo>
                  <a:pt x="224" y="18"/>
                </a:lnTo>
                <a:lnTo>
                  <a:pt x="222" y="20"/>
                </a:lnTo>
                <a:lnTo>
                  <a:pt x="224" y="20"/>
                </a:lnTo>
                <a:lnTo>
                  <a:pt x="222" y="20"/>
                </a:lnTo>
                <a:lnTo>
                  <a:pt x="224" y="23"/>
                </a:lnTo>
                <a:lnTo>
                  <a:pt x="230" y="23"/>
                </a:lnTo>
                <a:lnTo>
                  <a:pt x="232" y="23"/>
                </a:lnTo>
                <a:lnTo>
                  <a:pt x="235" y="26"/>
                </a:lnTo>
                <a:lnTo>
                  <a:pt x="237" y="26"/>
                </a:lnTo>
                <a:lnTo>
                  <a:pt x="240" y="26"/>
                </a:lnTo>
                <a:lnTo>
                  <a:pt x="243" y="26"/>
                </a:lnTo>
                <a:lnTo>
                  <a:pt x="248" y="28"/>
                </a:lnTo>
                <a:lnTo>
                  <a:pt x="250" y="28"/>
                </a:lnTo>
                <a:lnTo>
                  <a:pt x="256" y="31"/>
                </a:lnTo>
                <a:lnTo>
                  <a:pt x="261" y="33"/>
                </a:lnTo>
                <a:lnTo>
                  <a:pt x="269" y="36"/>
                </a:lnTo>
                <a:lnTo>
                  <a:pt x="274" y="39"/>
                </a:lnTo>
                <a:lnTo>
                  <a:pt x="277" y="41"/>
                </a:lnTo>
                <a:lnTo>
                  <a:pt x="287" y="47"/>
                </a:lnTo>
                <a:lnTo>
                  <a:pt x="290" y="47"/>
                </a:lnTo>
                <a:lnTo>
                  <a:pt x="292" y="47"/>
                </a:lnTo>
                <a:lnTo>
                  <a:pt x="295" y="47"/>
                </a:lnTo>
                <a:lnTo>
                  <a:pt x="297" y="47"/>
                </a:lnTo>
                <a:lnTo>
                  <a:pt x="300" y="49"/>
                </a:lnTo>
                <a:lnTo>
                  <a:pt x="303" y="49"/>
                </a:lnTo>
                <a:lnTo>
                  <a:pt x="305" y="49"/>
                </a:lnTo>
                <a:lnTo>
                  <a:pt x="308" y="49"/>
                </a:lnTo>
                <a:lnTo>
                  <a:pt x="323" y="52"/>
                </a:lnTo>
                <a:lnTo>
                  <a:pt x="323" y="54"/>
                </a:lnTo>
                <a:lnTo>
                  <a:pt x="344" y="62"/>
                </a:lnTo>
                <a:lnTo>
                  <a:pt x="347" y="67"/>
                </a:lnTo>
                <a:lnTo>
                  <a:pt x="350" y="67"/>
                </a:lnTo>
                <a:lnTo>
                  <a:pt x="350" y="70"/>
                </a:lnTo>
                <a:lnTo>
                  <a:pt x="352" y="70"/>
                </a:lnTo>
                <a:lnTo>
                  <a:pt x="352" y="73"/>
                </a:lnTo>
                <a:lnTo>
                  <a:pt x="355" y="73"/>
                </a:lnTo>
                <a:lnTo>
                  <a:pt x="360" y="78"/>
                </a:lnTo>
                <a:lnTo>
                  <a:pt x="360" y="81"/>
                </a:lnTo>
                <a:lnTo>
                  <a:pt x="363" y="81"/>
                </a:lnTo>
                <a:lnTo>
                  <a:pt x="365" y="83"/>
                </a:lnTo>
                <a:lnTo>
                  <a:pt x="368" y="81"/>
                </a:lnTo>
                <a:lnTo>
                  <a:pt x="368" y="78"/>
                </a:lnTo>
                <a:lnTo>
                  <a:pt x="370" y="81"/>
                </a:lnTo>
                <a:lnTo>
                  <a:pt x="368" y="81"/>
                </a:lnTo>
                <a:lnTo>
                  <a:pt x="368" y="83"/>
                </a:lnTo>
                <a:lnTo>
                  <a:pt x="365" y="83"/>
                </a:lnTo>
                <a:lnTo>
                  <a:pt x="365" y="86"/>
                </a:lnTo>
                <a:lnTo>
                  <a:pt x="368" y="86"/>
                </a:lnTo>
                <a:lnTo>
                  <a:pt x="370" y="88"/>
                </a:lnTo>
                <a:lnTo>
                  <a:pt x="373" y="88"/>
                </a:lnTo>
                <a:lnTo>
                  <a:pt x="373" y="86"/>
                </a:lnTo>
                <a:lnTo>
                  <a:pt x="376" y="86"/>
                </a:lnTo>
                <a:lnTo>
                  <a:pt x="376" y="88"/>
                </a:lnTo>
                <a:lnTo>
                  <a:pt x="373" y="91"/>
                </a:lnTo>
                <a:lnTo>
                  <a:pt x="376" y="91"/>
                </a:lnTo>
                <a:lnTo>
                  <a:pt x="373" y="91"/>
                </a:lnTo>
                <a:lnTo>
                  <a:pt x="373" y="94"/>
                </a:lnTo>
                <a:lnTo>
                  <a:pt x="370" y="94"/>
                </a:lnTo>
                <a:lnTo>
                  <a:pt x="370" y="96"/>
                </a:lnTo>
                <a:lnTo>
                  <a:pt x="368" y="96"/>
                </a:lnTo>
                <a:lnTo>
                  <a:pt x="368" y="99"/>
                </a:lnTo>
                <a:lnTo>
                  <a:pt x="368" y="101"/>
                </a:lnTo>
                <a:lnTo>
                  <a:pt x="370" y="101"/>
                </a:lnTo>
                <a:lnTo>
                  <a:pt x="370" y="104"/>
                </a:lnTo>
                <a:lnTo>
                  <a:pt x="373" y="104"/>
                </a:lnTo>
                <a:lnTo>
                  <a:pt x="376" y="107"/>
                </a:lnTo>
                <a:lnTo>
                  <a:pt x="378" y="109"/>
                </a:lnTo>
                <a:lnTo>
                  <a:pt x="384" y="109"/>
                </a:lnTo>
                <a:lnTo>
                  <a:pt x="386" y="109"/>
                </a:lnTo>
                <a:lnTo>
                  <a:pt x="389" y="109"/>
                </a:lnTo>
                <a:lnTo>
                  <a:pt x="391" y="109"/>
                </a:lnTo>
                <a:lnTo>
                  <a:pt x="394" y="109"/>
                </a:lnTo>
                <a:lnTo>
                  <a:pt x="397" y="109"/>
                </a:lnTo>
                <a:lnTo>
                  <a:pt x="399" y="109"/>
                </a:lnTo>
                <a:lnTo>
                  <a:pt x="402" y="109"/>
                </a:lnTo>
                <a:lnTo>
                  <a:pt x="404" y="109"/>
                </a:lnTo>
                <a:lnTo>
                  <a:pt x="407" y="109"/>
                </a:lnTo>
                <a:lnTo>
                  <a:pt x="410" y="109"/>
                </a:lnTo>
                <a:lnTo>
                  <a:pt x="412" y="109"/>
                </a:lnTo>
                <a:lnTo>
                  <a:pt x="415" y="109"/>
                </a:lnTo>
                <a:lnTo>
                  <a:pt x="417" y="109"/>
                </a:lnTo>
                <a:lnTo>
                  <a:pt x="420" y="107"/>
                </a:lnTo>
                <a:lnTo>
                  <a:pt x="423" y="107"/>
                </a:lnTo>
                <a:lnTo>
                  <a:pt x="428" y="107"/>
                </a:lnTo>
                <a:lnTo>
                  <a:pt x="433" y="107"/>
                </a:lnTo>
                <a:lnTo>
                  <a:pt x="438" y="104"/>
                </a:lnTo>
                <a:lnTo>
                  <a:pt x="438" y="101"/>
                </a:lnTo>
                <a:lnTo>
                  <a:pt x="441" y="104"/>
                </a:lnTo>
                <a:lnTo>
                  <a:pt x="441" y="101"/>
                </a:lnTo>
                <a:lnTo>
                  <a:pt x="444" y="101"/>
                </a:lnTo>
                <a:lnTo>
                  <a:pt x="444" y="99"/>
                </a:lnTo>
                <a:lnTo>
                  <a:pt x="441" y="99"/>
                </a:lnTo>
                <a:lnTo>
                  <a:pt x="438" y="99"/>
                </a:lnTo>
                <a:lnTo>
                  <a:pt x="438" y="96"/>
                </a:lnTo>
                <a:lnTo>
                  <a:pt x="436" y="96"/>
                </a:lnTo>
                <a:lnTo>
                  <a:pt x="436" y="94"/>
                </a:lnTo>
                <a:lnTo>
                  <a:pt x="433" y="94"/>
                </a:lnTo>
                <a:lnTo>
                  <a:pt x="431" y="94"/>
                </a:lnTo>
                <a:lnTo>
                  <a:pt x="425" y="88"/>
                </a:lnTo>
                <a:lnTo>
                  <a:pt x="423" y="88"/>
                </a:lnTo>
                <a:lnTo>
                  <a:pt x="417" y="86"/>
                </a:lnTo>
                <a:lnTo>
                  <a:pt x="410" y="83"/>
                </a:lnTo>
                <a:lnTo>
                  <a:pt x="407" y="83"/>
                </a:lnTo>
                <a:lnTo>
                  <a:pt x="407" y="81"/>
                </a:lnTo>
                <a:lnTo>
                  <a:pt x="404" y="81"/>
                </a:lnTo>
                <a:lnTo>
                  <a:pt x="402" y="81"/>
                </a:lnTo>
                <a:lnTo>
                  <a:pt x="399" y="81"/>
                </a:lnTo>
                <a:lnTo>
                  <a:pt x="397" y="81"/>
                </a:lnTo>
                <a:lnTo>
                  <a:pt x="394" y="81"/>
                </a:lnTo>
                <a:lnTo>
                  <a:pt x="391" y="81"/>
                </a:lnTo>
                <a:lnTo>
                  <a:pt x="391" y="78"/>
                </a:lnTo>
                <a:lnTo>
                  <a:pt x="394" y="78"/>
                </a:lnTo>
                <a:lnTo>
                  <a:pt x="397" y="81"/>
                </a:lnTo>
                <a:lnTo>
                  <a:pt x="399" y="81"/>
                </a:lnTo>
                <a:lnTo>
                  <a:pt x="402" y="81"/>
                </a:lnTo>
                <a:lnTo>
                  <a:pt x="404" y="81"/>
                </a:lnTo>
                <a:lnTo>
                  <a:pt x="407" y="81"/>
                </a:lnTo>
                <a:lnTo>
                  <a:pt x="410" y="81"/>
                </a:lnTo>
                <a:lnTo>
                  <a:pt x="412" y="83"/>
                </a:lnTo>
                <a:lnTo>
                  <a:pt x="415" y="83"/>
                </a:lnTo>
                <a:lnTo>
                  <a:pt x="417" y="86"/>
                </a:lnTo>
                <a:lnTo>
                  <a:pt x="420" y="86"/>
                </a:lnTo>
                <a:lnTo>
                  <a:pt x="423" y="88"/>
                </a:lnTo>
                <a:lnTo>
                  <a:pt x="425" y="88"/>
                </a:lnTo>
                <a:lnTo>
                  <a:pt x="431" y="91"/>
                </a:lnTo>
                <a:lnTo>
                  <a:pt x="433" y="91"/>
                </a:lnTo>
                <a:lnTo>
                  <a:pt x="433" y="94"/>
                </a:lnTo>
                <a:lnTo>
                  <a:pt x="436" y="94"/>
                </a:lnTo>
                <a:lnTo>
                  <a:pt x="438" y="94"/>
                </a:lnTo>
                <a:lnTo>
                  <a:pt x="438" y="96"/>
                </a:lnTo>
                <a:lnTo>
                  <a:pt x="441" y="96"/>
                </a:lnTo>
                <a:lnTo>
                  <a:pt x="441" y="99"/>
                </a:lnTo>
                <a:lnTo>
                  <a:pt x="444" y="99"/>
                </a:lnTo>
                <a:lnTo>
                  <a:pt x="444" y="96"/>
                </a:lnTo>
                <a:lnTo>
                  <a:pt x="446" y="96"/>
                </a:lnTo>
                <a:lnTo>
                  <a:pt x="449" y="96"/>
                </a:lnTo>
                <a:lnTo>
                  <a:pt x="449" y="99"/>
                </a:lnTo>
                <a:lnTo>
                  <a:pt x="451" y="99"/>
                </a:lnTo>
                <a:lnTo>
                  <a:pt x="451" y="101"/>
                </a:lnTo>
                <a:lnTo>
                  <a:pt x="454" y="101"/>
                </a:lnTo>
                <a:lnTo>
                  <a:pt x="454" y="104"/>
                </a:lnTo>
                <a:lnTo>
                  <a:pt x="457" y="104"/>
                </a:lnTo>
                <a:lnTo>
                  <a:pt x="459" y="104"/>
                </a:lnTo>
                <a:lnTo>
                  <a:pt x="459" y="107"/>
                </a:lnTo>
                <a:lnTo>
                  <a:pt x="459" y="109"/>
                </a:lnTo>
                <a:lnTo>
                  <a:pt x="462" y="109"/>
                </a:lnTo>
                <a:lnTo>
                  <a:pt x="462" y="112"/>
                </a:lnTo>
                <a:lnTo>
                  <a:pt x="464" y="112"/>
                </a:lnTo>
                <a:lnTo>
                  <a:pt x="464" y="114"/>
                </a:lnTo>
                <a:lnTo>
                  <a:pt x="467" y="114"/>
                </a:lnTo>
                <a:lnTo>
                  <a:pt x="467" y="117"/>
                </a:lnTo>
                <a:lnTo>
                  <a:pt x="470" y="117"/>
                </a:lnTo>
                <a:lnTo>
                  <a:pt x="470" y="120"/>
                </a:lnTo>
                <a:lnTo>
                  <a:pt x="472" y="120"/>
                </a:lnTo>
                <a:lnTo>
                  <a:pt x="472" y="122"/>
                </a:lnTo>
                <a:lnTo>
                  <a:pt x="475" y="122"/>
                </a:lnTo>
                <a:lnTo>
                  <a:pt x="477" y="122"/>
                </a:lnTo>
                <a:lnTo>
                  <a:pt x="477" y="125"/>
                </a:lnTo>
                <a:lnTo>
                  <a:pt x="480" y="125"/>
                </a:lnTo>
                <a:lnTo>
                  <a:pt x="483" y="125"/>
                </a:lnTo>
                <a:lnTo>
                  <a:pt x="485" y="125"/>
                </a:lnTo>
                <a:lnTo>
                  <a:pt x="485" y="128"/>
                </a:lnTo>
                <a:lnTo>
                  <a:pt x="488" y="128"/>
                </a:lnTo>
                <a:lnTo>
                  <a:pt x="488" y="130"/>
                </a:lnTo>
                <a:lnTo>
                  <a:pt x="485" y="130"/>
                </a:lnTo>
                <a:lnTo>
                  <a:pt x="485" y="133"/>
                </a:lnTo>
                <a:lnTo>
                  <a:pt x="488" y="133"/>
                </a:lnTo>
                <a:lnTo>
                  <a:pt x="488" y="135"/>
                </a:lnTo>
                <a:lnTo>
                  <a:pt x="493" y="141"/>
                </a:lnTo>
                <a:lnTo>
                  <a:pt x="501" y="143"/>
                </a:lnTo>
                <a:lnTo>
                  <a:pt x="504" y="146"/>
                </a:lnTo>
                <a:lnTo>
                  <a:pt x="504" y="148"/>
                </a:lnTo>
                <a:lnTo>
                  <a:pt x="504" y="154"/>
                </a:lnTo>
                <a:lnTo>
                  <a:pt x="506" y="167"/>
                </a:lnTo>
                <a:lnTo>
                  <a:pt x="509" y="175"/>
                </a:lnTo>
                <a:lnTo>
                  <a:pt x="511" y="177"/>
                </a:lnTo>
                <a:lnTo>
                  <a:pt x="511" y="180"/>
                </a:lnTo>
                <a:lnTo>
                  <a:pt x="514" y="180"/>
                </a:lnTo>
                <a:lnTo>
                  <a:pt x="514" y="182"/>
                </a:lnTo>
                <a:lnTo>
                  <a:pt x="517" y="182"/>
                </a:lnTo>
                <a:lnTo>
                  <a:pt x="517" y="185"/>
                </a:lnTo>
                <a:lnTo>
                  <a:pt x="519" y="188"/>
                </a:lnTo>
                <a:lnTo>
                  <a:pt x="522" y="190"/>
                </a:lnTo>
                <a:lnTo>
                  <a:pt x="522" y="188"/>
                </a:lnTo>
                <a:lnTo>
                  <a:pt x="522" y="185"/>
                </a:lnTo>
                <a:lnTo>
                  <a:pt x="522" y="188"/>
                </a:lnTo>
                <a:lnTo>
                  <a:pt x="522" y="190"/>
                </a:lnTo>
                <a:lnTo>
                  <a:pt x="522" y="193"/>
                </a:lnTo>
                <a:lnTo>
                  <a:pt x="524" y="193"/>
                </a:lnTo>
                <a:lnTo>
                  <a:pt x="524" y="195"/>
                </a:lnTo>
                <a:lnTo>
                  <a:pt x="527" y="198"/>
                </a:lnTo>
                <a:lnTo>
                  <a:pt x="532" y="203"/>
                </a:lnTo>
                <a:lnTo>
                  <a:pt x="530" y="206"/>
                </a:lnTo>
                <a:lnTo>
                  <a:pt x="530" y="209"/>
                </a:lnTo>
                <a:lnTo>
                  <a:pt x="527" y="211"/>
                </a:lnTo>
                <a:lnTo>
                  <a:pt x="524" y="214"/>
                </a:lnTo>
                <a:lnTo>
                  <a:pt x="522" y="216"/>
                </a:lnTo>
                <a:lnTo>
                  <a:pt x="517" y="222"/>
                </a:lnTo>
                <a:lnTo>
                  <a:pt x="514" y="227"/>
                </a:lnTo>
                <a:lnTo>
                  <a:pt x="509" y="229"/>
                </a:lnTo>
                <a:lnTo>
                  <a:pt x="511" y="232"/>
                </a:lnTo>
                <a:lnTo>
                  <a:pt x="514" y="235"/>
                </a:lnTo>
                <a:lnTo>
                  <a:pt x="514" y="237"/>
                </a:lnTo>
                <a:lnTo>
                  <a:pt x="517" y="237"/>
                </a:lnTo>
                <a:lnTo>
                  <a:pt x="519" y="242"/>
                </a:lnTo>
                <a:lnTo>
                  <a:pt x="522" y="245"/>
                </a:lnTo>
                <a:lnTo>
                  <a:pt x="527" y="245"/>
                </a:lnTo>
                <a:lnTo>
                  <a:pt x="530" y="242"/>
                </a:lnTo>
                <a:lnTo>
                  <a:pt x="543" y="235"/>
                </a:lnTo>
                <a:lnTo>
                  <a:pt x="543" y="232"/>
                </a:lnTo>
                <a:lnTo>
                  <a:pt x="540" y="229"/>
                </a:lnTo>
                <a:lnTo>
                  <a:pt x="540" y="224"/>
                </a:lnTo>
                <a:lnTo>
                  <a:pt x="540" y="222"/>
                </a:lnTo>
                <a:lnTo>
                  <a:pt x="538" y="219"/>
                </a:lnTo>
                <a:lnTo>
                  <a:pt x="538" y="216"/>
                </a:lnTo>
                <a:lnTo>
                  <a:pt x="538" y="214"/>
                </a:lnTo>
                <a:lnTo>
                  <a:pt x="543" y="211"/>
                </a:lnTo>
                <a:lnTo>
                  <a:pt x="543" y="209"/>
                </a:lnTo>
                <a:lnTo>
                  <a:pt x="543" y="206"/>
                </a:lnTo>
                <a:lnTo>
                  <a:pt x="540" y="203"/>
                </a:lnTo>
                <a:lnTo>
                  <a:pt x="540" y="201"/>
                </a:lnTo>
                <a:lnTo>
                  <a:pt x="540" y="198"/>
                </a:lnTo>
                <a:lnTo>
                  <a:pt x="538" y="198"/>
                </a:lnTo>
                <a:lnTo>
                  <a:pt x="538" y="195"/>
                </a:lnTo>
                <a:lnTo>
                  <a:pt x="540" y="195"/>
                </a:lnTo>
                <a:lnTo>
                  <a:pt x="540" y="198"/>
                </a:lnTo>
                <a:lnTo>
                  <a:pt x="540" y="201"/>
                </a:lnTo>
                <a:lnTo>
                  <a:pt x="543" y="201"/>
                </a:lnTo>
                <a:lnTo>
                  <a:pt x="543" y="203"/>
                </a:lnTo>
                <a:lnTo>
                  <a:pt x="543" y="206"/>
                </a:lnTo>
                <a:lnTo>
                  <a:pt x="543" y="209"/>
                </a:lnTo>
                <a:lnTo>
                  <a:pt x="545" y="209"/>
                </a:lnTo>
                <a:lnTo>
                  <a:pt x="545" y="211"/>
                </a:lnTo>
                <a:lnTo>
                  <a:pt x="545" y="216"/>
                </a:lnTo>
                <a:lnTo>
                  <a:pt x="545" y="219"/>
                </a:lnTo>
                <a:lnTo>
                  <a:pt x="548" y="222"/>
                </a:lnTo>
                <a:lnTo>
                  <a:pt x="548" y="224"/>
                </a:lnTo>
                <a:lnTo>
                  <a:pt x="548" y="227"/>
                </a:lnTo>
                <a:lnTo>
                  <a:pt x="551" y="232"/>
                </a:lnTo>
                <a:lnTo>
                  <a:pt x="551" y="235"/>
                </a:lnTo>
                <a:lnTo>
                  <a:pt x="551" y="237"/>
                </a:lnTo>
                <a:lnTo>
                  <a:pt x="553" y="240"/>
                </a:lnTo>
                <a:lnTo>
                  <a:pt x="556" y="242"/>
                </a:lnTo>
                <a:lnTo>
                  <a:pt x="556" y="245"/>
                </a:lnTo>
                <a:lnTo>
                  <a:pt x="558" y="248"/>
                </a:lnTo>
                <a:lnTo>
                  <a:pt x="561" y="245"/>
                </a:lnTo>
                <a:lnTo>
                  <a:pt x="564" y="242"/>
                </a:lnTo>
                <a:lnTo>
                  <a:pt x="566" y="240"/>
                </a:lnTo>
                <a:lnTo>
                  <a:pt x="571" y="235"/>
                </a:lnTo>
                <a:lnTo>
                  <a:pt x="574" y="237"/>
                </a:lnTo>
                <a:lnTo>
                  <a:pt x="577" y="242"/>
                </a:lnTo>
                <a:lnTo>
                  <a:pt x="582" y="248"/>
                </a:lnTo>
                <a:lnTo>
                  <a:pt x="585" y="248"/>
                </a:lnTo>
                <a:lnTo>
                  <a:pt x="585" y="250"/>
                </a:lnTo>
                <a:lnTo>
                  <a:pt x="590" y="256"/>
                </a:lnTo>
                <a:lnTo>
                  <a:pt x="600" y="266"/>
                </a:lnTo>
                <a:lnTo>
                  <a:pt x="603" y="266"/>
                </a:lnTo>
                <a:lnTo>
                  <a:pt x="603" y="269"/>
                </a:lnTo>
                <a:lnTo>
                  <a:pt x="605" y="269"/>
                </a:lnTo>
                <a:lnTo>
                  <a:pt x="605" y="271"/>
                </a:lnTo>
                <a:lnTo>
                  <a:pt x="608" y="271"/>
                </a:lnTo>
                <a:lnTo>
                  <a:pt x="605" y="271"/>
                </a:lnTo>
                <a:lnTo>
                  <a:pt x="608" y="271"/>
                </a:lnTo>
                <a:lnTo>
                  <a:pt x="608" y="274"/>
                </a:lnTo>
                <a:lnTo>
                  <a:pt x="611" y="274"/>
                </a:lnTo>
                <a:lnTo>
                  <a:pt x="611" y="276"/>
                </a:lnTo>
                <a:lnTo>
                  <a:pt x="613" y="276"/>
                </a:lnTo>
                <a:lnTo>
                  <a:pt x="616" y="276"/>
                </a:lnTo>
                <a:lnTo>
                  <a:pt x="613" y="276"/>
                </a:lnTo>
                <a:lnTo>
                  <a:pt x="616" y="276"/>
                </a:lnTo>
                <a:lnTo>
                  <a:pt x="616" y="279"/>
                </a:lnTo>
                <a:lnTo>
                  <a:pt x="618" y="279"/>
                </a:lnTo>
                <a:lnTo>
                  <a:pt x="618" y="282"/>
                </a:lnTo>
                <a:lnTo>
                  <a:pt x="621" y="282"/>
                </a:lnTo>
                <a:lnTo>
                  <a:pt x="621" y="284"/>
                </a:lnTo>
                <a:lnTo>
                  <a:pt x="624" y="284"/>
                </a:lnTo>
                <a:lnTo>
                  <a:pt x="624" y="287"/>
                </a:lnTo>
                <a:lnTo>
                  <a:pt x="626" y="287"/>
                </a:lnTo>
                <a:lnTo>
                  <a:pt x="626" y="289"/>
                </a:lnTo>
                <a:lnTo>
                  <a:pt x="626" y="287"/>
                </a:lnTo>
                <a:lnTo>
                  <a:pt x="626" y="289"/>
                </a:lnTo>
                <a:lnTo>
                  <a:pt x="629" y="289"/>
                </a:lnTo>
                <a:lnTo>
                  <a:pt x="629" y="292"/>
                </a:lnTo>
                <a:lnTo>
                  <a:pt x="631" y="292"/>
                </a:lnTo>
                <a:lnTo>
                  <a:pt x="631" y="295"/>
                </a:lnTo>
                <a:lnTo>
                  <a:pt x="634" y="295"/>
                </a:lnTo>
                <a:lnTo>
                  <a:pt x="634" y="297"/>
                </a:lnTo>
                <a:lnTo>
                  <a:pt x="637" y="297"/>
                </a:lnTo>
                <a:lnTo>
                  <a:pt x="637" y="300"/>
                </a:lnTo>
                <a:lnTo>
                  <a:pt x="639" y="300"/>
                </a:lnTo>
                <a:lnTo>
                  <a:pt x="639" y="303"/>
                </a:lnTo>
                <a:lnTo>
                  <a:pt x="639" y="300"/>
                </a:lnTo>
                <a:lnTo>
                  <a:pt x="639" y="303"/>
                </a:lnTo>
                <a:lnTo>
                  <a:pt x="642" y="303"/>
                </a:lnTo>
                <a:lnTo>
                  <a:pt x="642" y="305"/>
                </a:lnTo>
                <a:lnTo>
                  <a:pt x="645" y="305"/>
                </a:lnTo>
                <a:lnTo>
                  <a:pt x="642" y="305"/>
                </a:lnTo>
                <a:lnTo>
                  <a:pt x="642" y="308"/>
                </a:lnTo>
                <a:lnTo>
                  <a:pt x="645" y="308"/>
                </a:lnTo>
                <a:lnTo>
                  <a:pt x="642" y="308"/>
                </a:lnTo>
                <a:lnTo>
                  <a:pt x="639" y="308"/>
                </a:lnTo>
                <a:lnTo>
                  <a:pt x="637" y="308"/>
                </a:lnTo>
                <a:lnTo>
                  <a:pt x="637" y="310"/>
                </a:lnTo>
                <a:lnTo>
                  <a:pt x="637" y="308"/>
                </a:lnTo>
                <a:lnTo>
                  <a:pt x="637" y="310"/>
                </a:lnTo>
                <a:lnTo>
                  <a:pt x="637" y="308"/>
                </a:lnTo>
                <a:lnTo>
                  <a:pt x="634" y="308"/>
                </a:lnTo>
                <a:lnTo>
                  <a:pt x="631" y="308"/>
                </a:lnTo>
                <a:lnTo>
                  <a:pt x="631" y="310"/>
                </a:lnTo>
                <a:lnTo>
                  <a:pt x="629" y="310"/>
                </a:lnTo>
                <a:lnTo>
                  <a:pt x="629" y="308"/>
                </a:lnTo>
                <a:lnTo>
                  <a:pt x="629" y="310"/>
                </a:lnTo>
                <a:lnTo>
                  <a:pt x="626" y="310"/>
                </a:lnTo>
                <a:lnTo>
                  <a:pt x="626" y="313"/>
                </a:lnTo>
                <a:lnTo>
                  <a:pt x="626" y="316"/>
                </a:lnTo>
                <a:lnTo>
                  <a:pt x="624" y="316"/>
                </a:lnTo>
                <a:lnTo>
                  <a:pt x="624" y="318"/>
                </a:lnTo>
                <a:lnTo>
                  <a:pt x="624" y="321"/>
                </a:lnTo>
                <a:lnTo>
                  <a:pt x="624" y="323"/>
                </a:lnTo>
                <a:lnTo>
                  <a:pt x="624" y="326"/>
                </a:lnTo>
                <a:lnTo>
                  <a:pt x="621" y="326"/>
                </a:lnTo>
                <a:lnTo>
                  <a:pt x="624" y="326"/>
                </a:lnTo>
                <a:lnTo>
                  <a:pt x="624" y="329"/>
                </a:lnTo>
                <a:lnTo>
                  <a:pt x="626" y="329"/>
                </a:lnTo>
                <a:lnTo>
                  <a:pt x="624" y="329"/>
                </a:lnTo>
                <a:lnTo>
                  <a:pt x="626" y="329"/>
                </a:lnTo>
                <a:lnTo>
                  <a:pt x="626" y="331"/>
                </a:lnTo>
                <a:lnTo>
                  <a:pt x="626" y="334"/>
                </a:lnTo>
                <a:lnTo>
                  <a:pt x="626" y="336"/>
                </a:lnTo>
                <a:lnTo>
                  <a:pt x="629" y="336"/>
                </a:lnTo>
                <a:lnTo>
                  <a:pt x="629" y="339"/>
                </a:lnTo>
                <a:lnTo>
                  <a:pt x="626" y="339"/>
                </a:lnTo>
                <a:lnTo>
                  <a:pt x="629" y="339"/>
                </a:lnTo>
                <a:lnTo>
                  <a:pt x="631" y="339"/>
                </a:lnTo>
                <a:lnTo>
                  <a:pt x="631" y="342"/>
                </a:lnTo>
                <a:lnTo>
                  <a:pt x="631" y="344"/>
                </a:lnTo>
                <a:lnTo>
                  <a:pt x="631" y="347"/>
                </a:lnTo>
                <a:lnTo>
                  <a:pt x="634" y="347"/>
                </a:lnTo>
                <a:lnTo>
                  <a:pt x="634" y="350"/>
                </a:lnTo>
                <a:lnTo>
                  <a:pt x="631" y="350"/>
                </a:lnTo>
                <a:lnTo>
                  <a:pt x="634" y="350"/>
                </a:lnTo>
                <a:lnTo>
                  <a:pt x="634" y="352"/>
                </a:lnTo>
                <a:lnTo>
                  <a:pt x="637" y="352"/>
                </a:lnTo>
                <a:lnTo>
                  <a:pt x="634" y="352"/>
                </a:lnTo>
                <a:lnTo>
                  <a:pt x="637" y="352"/>
                </a:lnTo>
                <a:lnTo>
                  <a:pt x="634" y="352"/>
                </a:lnTo>
                <a:lnTo>
                  <a:pt x="634" y="355"/>
                </a:lnTo>
                <a:lnTo>
                  <a:pt x="634" y="357"/>
                </a:lnTo>
                <a:lnTo>
                  <a:pt x="634" y="360"/>
                </a:lnTo>
                <a:lnTo>
                  <a:pt x="631" y="360"/>
                </a:lnTo>
                <a:lnTo>
                  <a:pt x="634" y="360"/>
                </a:lnTo>
                <a:lnTo>
                  <a:pt x="634" y="363"/>
                </a:lnTo>
                <a:lnTo>
                  <a:pt x="631" y="363"/>
                </a:lnTo>
                <a:lnTo>
                  <a:pt x="631" y="360"/>
                </a:lnTo>
                <a:lnTo>
                  <a:pt x="629" y="360"/>
                </a:lnTo>
                <a:lnTo>
                  <a:pt x="626" y="360"/>
                </a:lnTo>
                <a:lnTo>
                  <a:pt x="626" y="363"/>
                </a:lnTo>
                <a:lnTo>
                  <a:pt x="626" y="365"/>
                </a:lnTo>
                <a:lnTo>
                  <a:pt x="629" y="365"/>
                </a:lnTo>
                <a:lnTo>
                  <a:pt x="626" y="365"/>
                </a:lnTo>
                <a:lnTo>
                  <a:pt x="626" y="368"/>
                </a:lnTo>
                <a:lnTo>
                  <a:pt x="629" y="368"/>
                </a:lnTo>
                <a:lnTo>
                  <a:pt x="626" y="368"/>
                </a:lnTo>
                <a:lnTo>
                  <a:pt x="626" y="370"/>
                </a:lnTo>
                <a:lnTo>
                  <a:pt x="624" y="370"/>
                </a:lnTo>
                <a:lnTo>
                  <a:pt x="626" y="370"/>
                </a:lnTo>
                <a:lnTo>
                  <a:pt x="626" y="373"/>
                </a:lnTo>
                <a:lnTo>
                  <a:pt x="626" y="376"/>
                </a:lnTo>
                <a:lnTo>
                  <a:pt x="629" y="376"/>
                </a:lnTo>
                <a:lnTo>
                  <a:pt x="629" y="378"/>
                </a:lnTo>
                <a:lnTo>
                  <a:pt x="629" y="381"/>
                </a:lnTo>
                <a:lnTo>
                  <a:pt x="626" y="381"/>
                </a:lnTo>
                <a:lnTo>
                  <a:pt x="626" y="384"/>
                </a:lnTo>
                <a:lnTo>
                  <a:pt x="624" y="384"/>
                </a:lnTo>
                <a:lnTo>
                  <a:pt x="624" y="381"/>
                </a:lnTo>
                <a:lnTo>
                  <a:pt x="624" y="378"/>
                </a:lnTo>
                <a:lnTo>
                  <a:pt x="621" y="378"/>
                </a:lnTo>
                <a:lnTo>
                  <a:pt x="621" y="381"/>
                </a:lnTo>
                <a:lnTo>
                  <a:pt x="621" y="384"/>
                </a:lnTo>
                <a:lnTo>
                  <a:pt x="624" y="384"/>
                </a:lnTo>
                <a:lnTo>
                  <a:pt x="624" y="386"/>
                </a:lnTo>
                <a:lnTo>
                  <a:pt x="621" y="386"/>
                </a:lnTo>
                <a:lnTo>
                  <a:pt x="621" y="389"/>
                </a:lnTo>
                <a:lnTo>
                  <a:pt x="621" y="391"/>
                </a:lnTo>
                <a:lnTo>
                  <a:pt x="618" y="391"/>
                </a:lnTo>
                <a:lnTo>
                  <a:pt x="616" y="391"/>
                </a:lnTo>
                <a:lnTo>
                  <a:pt x="616" y="394"/>
                </a:lnTo>
                <a:lnTo>
                  <a:pt x="616" y="397"/>
                </a:lnTo>
                <a:lnTo>
                  <a:pt x="616" y="394"/>
                </a:lnTo>
                <a:lnTo>
                  <a:pt x="613" y="394"/>
                </a:lnTo>
                <a:lnTo>
                  <a:pt x="613" y="397"/>
                </a:lnTo>
                <a:lnTo>
                  <a:pt x="613" y="399"/>
                </a:lnTo>
                <a:lnTo>
                  <a:pt x="616" y="399"/>
                </a:lnTo>
                <a:lnTo>
                  <a:pt x="616" y="402"/>
                </a:lnTo>
                <a:lnTo>
                  <a:pt x="616" y="404"/>
                </a:lnTo>
                <a:lnTo>
                  <a:pt x="616" y="407"/>
                </a:lnTo>
                <a:lnTo>
                  <a:pt x="618" y="407"/>
                </a:lnTo>
                <a:lnTo>
                  <a:pt x="618" y="410"/>
                </a:lnTo>
                <a:lnTo>
                  <a:pt x="618" y="412"/>
                </a:lnTo>
                <a:lnTo>
                  <a:pt x="621" y="412"/>
                </a:lnTo>
                <a:lnTo>
                  <a:pt x="621" y="415"/>
                </a:lnTo>
                <a:lnTo>
                  <a:pt x="618" y="415"/>
                </a:lnTo>
                <a:lnTo>
                  <a:pt x="616" y="415"/>
                </a:lnTo>
                <a:lnTo>
                  <a:pt x="613" y="415"/>
                </a:lnTo>
                <a:lnTo>
                  <a:pt x="613" y="417"/>
                </a:lnTo>
                <a:lnTo>
                  <a:pt x="616" y="417"/>
                </a:lnTo>
                <a:lnTo>
                  <a:pt x="618" y="417"/>
                </a:lnTo>
                <a:lnTo>
                  <a:pt x="618" y="420"/>
                </a:lnTo>
                <a:lnTo>
                  <a:pt x="616" y="420"/>
                </a:lnTo>
                <a:lnTo>
                  <a:pt x="616" y="423"/>
                </a:lnTo>
                <a:lnTo>
                  <a:pt x="616" y="425"/>
                </a:lnTo>
                <a:lnTo>
                  <a:pt x="616" y="423"/>
                </a:lnTo>
                <a:lnTo>
                  <a:pt x="616" y="425"/>
                </a:lnTo>
                <a:lnTo>
                  <a:pt x="613" y="425"/>
                </a:lnTo>
                <a:lnTo>
                  <a:pt x="613" y="423"/>
                </a:lnTo>
                <a:lnTo>
                  <a:pt x="613" y="425"/>
                </a:lnTo>
                <a:lnTo>
                  <a:pt x="611" y="425"/>
                </a:lnTo>
                <a:lnTo>
                  <a:pt x="611" y="423"/>
                </a:lnTo>
                <a:lnTo>
                  <a:pt x="608" y="423"/>
                </a:lnTo>
                <a:lnTo>
                  <a:pt x="608" y="425"/>
                </a:lnTo>
                <a:lnTo>
                  <a:pt x="608" y="423"/>
                </a:lnTo>
                <a:lnTo>
                  <a:pt x="605" y="423"/>
                </a:lnTo>
                <a:lnTo>
                  <a:pt x="605" y="420"/>
                </a:lnTo>
                <a:lnTo>
                  <a:pt x="603" y="420"/>
                </a:lnTo>
                <a:lnTo>
                  <a:pt x="603" y="417"/>
                </a:lnTo>
                <a:lnTo>
                  <a:pt x="600" y="417"/>
                </a:lnTo>
                <a:lnTo>
                  <a:pt x="600" y="415"/>
                </a:lnTo>
                <a:lnTo>
                  <a:pt x="598" y="415"/>
                </a:lnTo>
                <a:lnTo>
                  <a:pt x="598" y="417"/>
                </a:lnTo>
                <a:lnTo>
                  <a:pt x="598" y="415"/>
                </a:lnTo>
                <a:lnTo>
                  <a:pt x="595" y="415"/>
                </a:lnTo>
                <a:lnTo>
                  <a:pt x="592" y="415"/>
                </a:lnTo>
                <a:lnTo>
                  <a:pt x="592" y="417"/>
                </a:lnTo>
                <a:lnTo>
                  <a:pt x="592" y="420"/>
                </a:lnTo>
                <a:lnTo>
                  <a:pt x="590" y="420"/>
                </a:lnTo>
                <a:lnTo>
                  <a:pt x="587" y="420"/>
                </a:lnTo>
                <a:lnTo>
                  <a:pt x="590" y="420"/>
                </a:lnTo>
                <a:lnTo>
                  <a:pt x="590" y="423"/>
                </a:lnTo>
                <a:lnTo>
                  <a:pt x="590" y="425"/>
                </a:lnTo>
                <a:lnTo>
                  <a:pt x="590" y="423"/>
                </a:lnTo>
                <a:lnTo>
                  <a:pt x="587" y="423"/>
                </a:lnTo>
                <a:lnTo>
                  <a:pt x="585" y="423"/>
                </a:lnTo>
                <a:lnTo>
                  <a:pt x="585" y="425"/>
                </a:lnTo>
                <a:lnTo>
                  <a:pt x="582" y="425"/>
                </a:lnTo>
                <a:lnTo>
                  <a:pt x="582" y="428"/>
                </a:lnTo>
                <a:lnTo>
                  <a:pt x="585" y="428"/>
                </a:lnTo>
                <a:lnTo>
                  <a:pt x="585" y="431"/>
                </a:lnTo>
                <a:lnTo>
                  <a:pt x="587" y="431"/>
                </a:lnTo>
                <a:lnTo>
                  <a:pt x="585" y="433"/>
                </a:lnTo>
                <a:lnTo>
                  <a:pt x="585" y="436"/>
                </a:lnTo>
                <a:lnTo>
                  <a:pt x="585" y="438"/>
                </a:lnTo>
                <a:lnTo>
                  <a:pt x="582" y="438"/>
                </a:lnTo>
                <a:lnTo>
                  <a:pt x="579" y="438"/>
                </a:lnTo>
                <a:lnTo>
                  <a:pt x="579" y="441"/>
                </a:lnTo>
                <a:lnTo>
                  <a:pt x="569" y="410"/>
                </a:lnTo>
                <a:lnTo>
                  <a:pt x="558" y="381"/>
                </a:lnTo>
                <a:lnTo>
                  <a:pt x="556" y="381"/>
                </a:lnTo>
                <a:lnTo>
                  <a:pt x="553" y="381"/>
                </a:lnTo>
                <a:lnTo>
                  <a:pt x="553" y="378"/>
                </a:lnTo>
                <a:lnTo>
                  <a:pt x="551" y="381"/>
                </a:lnTo>
                <a:lnTo>
                  <a:pt x="548" y="381"/>
                </a:lnTo>
                <a:lnTo>
                  <a:pt x="545" y="381"/>
                </a:lnTo>
                <a:lnTo>
                  <a:pt x="543" y="381"/>
                </a:lnTo>
                <a:lnTo>
                  <a:pt x="543" y="378"/>
                </a:lnTo>
                <a:lnTo>
                  <a:pt x="540" y="378"/>
                </a:lnTo>
                <a:lnTo>
                  <a:pt x="538" y="378"/>
                </a:lnTo>
                <a:lnTo>
                  <a:pt x="535" y="378"/>
                </a:lnTo>
                <a:lnTo>
                  <a:pt x="532" y="378"/>
                </a:lnTo>
                <a:lnTo>
                  <a:pt x="530" y="378"/>
                </a:lnTo>
                <a:lnTo>
                  <a:pt x="530" y="376"/>
                </a:lnTo>
                <a:lnTo>
                  <a:pt x="527" y="376"/>
                </a:lnTo>
                <a:lnTo>
                  <a:pt x="527" y="373"/>
                </a:lnTo>
                <a:lnTo>
                  <a:pt x="524" y="373"/>
                </a:lnTo>
                <a:lnTo>
                  <a:pt x="522" y="370"/>
                </a:lnTo>
                <a:lnTo>
                  <a:pt x="519" y="370"/>
                </a:lnTo>
                <a:lnTo>
                  <a:pt x="519" y="368"/>
                </a:lnTo>
                <a:lnTo>
                  <a:pt x="519" y="365"/>
                </a:lnTo>
                <a:lnTo>
                  <a:pt x="517" y="365"/>
                </a:lnTo>
                <a:lnTo>
                  <a:pt x="517" y="363"/>
                </a:lnTo>
                <a:lnTo>
                  <a:pt x="519" y="363"/>
                </a:lnTo>
                <a:lnTo>
                  <a:pt x="517" y="363"/>
                </a:lnTo>
                <a:lnTo>
                  <a:pt x="517" y="360"/>
                </a:lnTo>
                <a:lnTo>
                  <a:pt x="514" y="360"/>
                </a:lnTo>
                <a:lnTo>
                  <a:pt x="511" y="360"/>
                </a:lnTo>
                <a:lnTo>
                  <a:pt x="509" y="360"/>
                </a:lnTo>
                <a:lnTo>
                  <a:pt x="506" y="360"/>
                </a:lnTo>
                <a:lnTo>
                  <a:pt x="504" y="357"/>
                </a:lnTo>
                <a:lnTo>
                  <a:pt x="501" y="357"/>
                </a:lnTo>
                <a:lnTo>
                  <a:pt x="498" y="357"/>
                </a:lnTo>
                <a:lnTo>
                  <a:pt x="496" y="355"/>
                </a:lnTo>
                <a:lnTo>
                  <a:pt x="493" y="355"/>
                </a:lnTo>
                <a:lnTo>
                  <a:pt x="491" y="355"/>
                </a:lnTo>
                <a:lnTo>
                  <a:pt x="488" y="355"/>
                </a:lnTo>
                <a:lnTo>
                  <a:pt x="485" y="355"/>
                </a:lnTo>
                <a:lnTo>
                  <a:pt x="480" y="352"/>
                </a:lnTo>
                <a:lnTo>
                  <a:pt x="480" y="350"/>
                </a:lnTo>
                <a:lnTo>
                  <a:pt x="477" y="350"/>
                </a:lnTo>
                <a:lnTo>
                  <a:pt x="475" y="344"/>
                </a:lnTo>
                <a:lnTo>
                  <a:pt x="472" y="344"/>
                </a:lnTo>
                <a:lnTo>
                  <a:pt x="472" y="347"/>
                </a:lnTo>
                <a:lnTo>
                  <a:pt x="470" y="347"/>
                </a:lnTo>
                <a:lnTo>
                  <a:pt x="467" y="344"/>
                </a:lnTo>
                <a:lnTo>
                  <a:pt x="464" y="344"/>
                </a:lnTo>
                <a:lnTo>
                  <a:pt x="464" y="347"/>
                </a:lnTo>
                <a:lnTo>
                  <a:pt x="464" y="350"/>
                </a:lnTo>
                <a:lnTo>
                  <a:pt x="464" y="352"/>
                </a:lnTo>
                <a:lnTo>
                  <a:pt x="462" y="352"/>
                </a:lnTo>
                <a:lnTo>
                  <a:pt x="462" y="350"/>
                </a:lnTo>
                <a:lnTo>
                  <a:pt x="459" y="350"/>
                </a:lnTo>
                <a:lnTo>
                  <a:pt x="457" y="350"/>
                </a:lnTo>
                <a:lnTo>
                  <a:pt x="457" y="352"/>
                </a:lnTo>
                <a:lnTo>
                  <a:pt x="457" y="355"/>
                </a:lnTo>
                <a:lnTo>
                  <a:pt x="454" y="355"/>
                </a:lnTo>
                <a:lnTo>
                  <a:pt x="451" y="355"/>
                </a:lnTo>
                <a:lnTo>
                  <a:pt x="449" y="355"/>
                </a:lnTo>
                <a:lnTo>
                  <a:pt x="449" y="357"/>
                </a:lnTo>
                <a:lnTo>
                  <a:pt x="449" y="360"/>
                </a:lnTo>
                <a:lnTo>
                  <a:pt x="449" y="363"/>
                </a:lnTo>
                <a:lnTo>
                  <a:pt x="446" y="365"/>
                </a:lnTo>
                <a:lnTo>
                  <a:pt x="444" y="368"/>
                </a:lnTo>
                <a:lnTo>
                  <a:pt x="441" y="368"/>
                </a:lnTo>
                <a:lnTo>
                  <a:pt x="438" y="365"/>
                </a:lnTo>
                <a:lnTo>
                  <a:pt x="436" y="365"/>
                </a:lnTo>
                <a:lnTo>
                  <a:pt x="433" y="365"/>
                </a:lnTo>
                <a:lnTo>
                  <a:pt x="431" y="365"/>
                </a:lnTo>
                <a:lnTo>
                  <a:pt x="428" y="365"/>
                </a:lnTo>
                <a:lnTo>
                  <a:pt x="425" y="363"/>
                </a:lnTo>
                <a:lnTo>
                  <a:pt x="425" y="360"/>
                </a:lnTo>
                <a:lnTo>
                  <a:pt x="423" y="357"/>
                </a:lnTo>
                <a:lnTo>
                  <a:pt x="420" y="357"/>
                </a:lnTo>
                <a:lnTo>
                  <a:pt x="417" y="355"/>
                </a:lnTo>
                <a:lnTo>
                  <a:pt x="415" y="355"/>
                </a:lnTo>
                <a:lnTo>
                  <a:pt x="415" y="357"/>
                </a:lnTo>
                <a:lnTo>
                  <a:pt x="412" y="355"/>
                </a:lnTo>
                <a:lnTo>
                  <a:pt x="412" y="352"/>
                </a:lnTo>
                <a:lnTo>
                  <a:pt x="410" y="352"/>
                </a:lnTo>
                <a:lnTo>
                  <a:pt x="410" y="350"/>
                </a:lnTo>
                <a:lnTo>
                  <a:pt x="407" y="350"/>
                </a:lnTo>
                <a:lnTo>
                  <a:pt x="404" y="350"/>
                </a:lnTo>
                <a:lnTo>
                  <a:pt x="404" y="347"/>
                </a:lnTo>
                <a:lnTo>
                  <a:pt x="402" y="347"/>
                </a:lnTo>
                <a:lnTo>
                  <a:pt x="399" y="344"/>
                </a:lnTo>
                <a:lnTo>
                  <a:pt x="397" y="344"/>
                </a:lnTo>
                <a:lnTo>
                  <a:pt x="394" y="344"/>
                </a:lnTo>
                <a:lnTo>
                  <a:pt x="384" y="347"/>
                </a:lnTo>
                <a:lnTo>
                  <a:pt x="365" y="347"/>
                </a:lnTo>
                <a:lnTo>
                  <a:pt x="363" y="350"/>
                </a:lnTo>
                <a:lnTo>
                  <a:pt x="360" y="350"/>
                </a:lnTo>
                <a:lnTo>
                  <a:pt x="357" y="350"/>
                </a:lnTo>
                <a:lnTo>
                  <a:pt x="352" y="350"/>
                </a:lnTo>
                <a:lnTo>
                  <a:pt x="350" y="350"/>
                </a:lnTo>
                <a:lnTo>
                  <a:pt x="347" y="350"/>
                </a:lnTo>
                <a:lnTo>
                  <a:pt x="344" y="350"/>
                </a:lnTo>
                <a:lnTo>
                  <a:pt x="342" y="350"/>
                </a:lnTo>
                <a:lnTo>
                  <a:pt x="339" y="350"/>
                </a:lnTo>
                <a:lnTo>
                  <a:pt x="337" y="350"/>
                </a:lnTo>
                <a:lnTo>
                  <a:pt x="334" y="347"/>
                </a:lnTo>
                <a:lnTo>
                  <a:pt x="331" y="347"/>
                </a:lnTo>
                <a:lnTo>
                  <a:pt x="329" y="347"/>
                </a:lnTo>
                <a:lnTo>
                  <a:pt x="329" y="344"/>
                </a:lnTo>
                <a:lnTo>
                  <a:pt x="326" y="344"/>
                </a:lnTo>
                <a:lnTo>
                  <a:pt x="323" y="344"/>
                </a:lnTo>
                <a:lnTo>
                  <a:pt x="321" y="342"/>
                </a:lnTo>
                <a:lnTo>
                  <a:pt x="318" y="342"/>
                </a:lnTo>
                <a:lnTo>
                  <a:pt x="316" y="342"/>
                </a:lnTo>
                <a:lnTo>
                  <a:pt x="313" y="339"/>
                </a:lnTo>
                <a:lnTo>
                  <a:pt x="310" y="336"/>
                </a:lnTo>
                <a:lnTo>
                  <a:pt x="310" y="339"/>
                </a:lnTo>
                <a:lnTo>
                  <a:pt x="308" y="339"/>
                </a:lnTo>
                <a:lnTo>
                  <a:pt x="308" y="342"/>
                </a:lnTo>
                <a:lnTo>
                  <a:pt x="305" y="342"/>
                </a:lnTo>
                <a:lnTo>
                  <a:pt x="303" y="342"/>
                </a:lnTo>
                <a:lnTo>
                  <a:pt x="303" y="344"/>
                </a:lnTo>
                <a:lnTo>
                  <a:pt x="300" y="342"/>
                </a:lnTo>
                <a:lnTo>
                  <a:pt x="300" y="339"/>
                </a:lnTo>
                <a:lnTo>
                  <a:pt x="297" y="339"/>
                </a:lnTo>
                <a:lnTo>
                  <a:pt x="297" y="336"/>
                </a:lnTo>
                <a:lnTo>
                  <a:pt x="295" y="336"/>
                </a:lnTo>
                <a:lnTo>
                  <a:pt x="292" y="334"/>
                </a:lnTo>
                <a:lnTo>
                  <a:pt x="290" y="334"/>
                </a:lnTo>
                <a:lnTo>
                  <a:pt x="290" y="331"/>
                </a:lnTo>
                <a:lnTo>
                  <a:pt x="287" y="329"/>
                </a:lnTo>
                <a:lnTo>
                  <a:pt x="284" y="329"/>
                </a:lnTo>
                <a:lnTo>
                  <a:pt x="284" y="326"/>
                </a:lnTo>
                <a:lnTo>
                  <a:pt x="282" y="323"/>
                </a:lnTo>
                <a:lnTo>
                  <a:pt x="282" y="321"/>
                </a:lnTo>
                <a:lnTo>
                  <a:pt x="279" y="321"/>
                </a:lnTo>
                <a:lnTo>
                  <a:pt x="277" y="321"/>
                </a:lnTo>
                <a:lnTo>
                  <a:pt x="274" y="321"/>
                </a:lnTo>
                <a:lnTo>
                  <a:pt x="271" y="321"/>
                </a:lnTo>
                <a:lnTo>
                  <a:pt x="269" y="321"/>
                </a:lnTo>
                <a:lnTo>
                  <a:pt x="269" y="318"/>
                </a:lnTo>
                <a:lnTo>
                  <a:pt x="266" y="318"/>
                </a:lnTo>
                <a:lnTo>
                  <a:pt x="263" y="318"/>
                </a:lnTo>
                <a:lnTo>
                  <a:pt x="261" y="316"/>
                </a:lnTo>
                <a:lnTo>
                  <a:pt x="258" y="316"/>
                </a:lnTo>
                <a:lnTo>
                  <a:pt x="258" y="318"/>
                </a:lnTo>
                <a:lnTo>
                  <a:pt x="256" y="318"/>
                </a:lnTo>
                <a:lnTo>
                  <a:pt x="256" y="321"/>
                </a:lnTo>
                <a:lnTo>
                  <a:pt x="258" y="323"/>
                </a:lnTo>
                <a:lnTo>
                  <a:pt x="256" y="323"/>
                </a:lnTo>
                <a:lnTo>
                  <a:pt x="256" y="326"/>
                </a:lnTo>
                <a:lnTo>
                  <a:pt x="253" y="329"/>
                </a:lnTo>
                <a:lnTo>
                  <a:pt x="250" y="329"/>
                </a:lnTo>
                <a:lnTo>
                  <a:pt x="253" y="331"/>
                </a:lnTo>
                <a:lnTo>
                  <a:pt x="256" y="331"/>
                </a:lnTo>
                <a:lnTo>
                  <a:pt x="256" y="334"/>
                </a:lnTo>
                <a:lnTo>
                  <a:pt x="258" y="334"/>
                </a:lnTo>
                <a:lnTo>
                  <a:pt x="258" y="336"/>
                </a:lnTo>
                <a:lnTo>
                  <a:pt x="256" y="336"/>
                </a:lnTo>
                <a:lnTo>
                  <a:pt x="256" y="339"/>
                </a:lnTo>
                <a:lnTo>
                  <a:pt x="253" y="339"/>
                </a:lnTo>
                <a:lnTo>
                  <a:pt x="253" y="342"/>
                </a:lnTo>
                <a:lnTo>
                  <a:pt x="250" y="342"/>
                </a:lnTo>
                <a:lnTo>
                  <a:pt x="250" y="339"/>
                </a:lnTo>
                <a:lnTo>
                  <a:pt x="248" y="339"/>
                </a:lnTo>
                <a:lnTo>
                  <a:pt x="245" y="339"/>
                </a:lnTo>
                <a:lnTo>
                  <a:pt x="245" y="342"/>
                </a:lnTo>
                <a:lnTo>
                  <a:pt x="245" y="344"/>
                </a:lnTo>
                <a:lnTo>
                  <a:pt x="245" y="350"/>
                </a:lnTo>
                <a:lnTo>
                  <a:pt x="248" y="350"/>
                </a:lnTo>
                <a:lnTo>
                  <a:pt x="248" y="352"/>
                </a:lnTo>
                <a:lnTo>
                  <a:pt x="250" y="352"/>
                </a:lnTo>
                <a:lnTo>
                  <a:pt x="253" y="352"/>
                </a:lnTo>
                <a:lnTo>
                  <a:pt x="253" y="355"/>
                </a:lnTo>
                <a:lnTo>
                  <a:pt x="256" y="355"/>
                </a:lnTo>
                <a:lnTo>
                  <a:pt x="258" y="355"/>
                </a:lnTo>
                <a:lnTo>
                  <a:pt x="261" y="355"/>
                </a:lnTo>
                <a:lnTo>
                  <a:pt x="263" y="357"/>
                </a:lnTo>
                <a:lnTo>
                  <a:pt x="261" y="360"/>
                </a:lnTo>
                <a:lnTo>
                  <a:pt x="258" y="360"/>
                </a:lnTo>
                <a:lnTo>
                  <a:pt x="256" y="360"/>
                </a:lnTo>
                <a:lnTo>
                  <a:pt x="253" y="360"/>
                </a:lnTo>
                <a:lnTo>
                  <a:pt x="253" y="363"/>
                </a:lnTo>
                <a:lnTo>
                  <a:pt x="253" y="365"/>
                </a:lnTo>
                <a:lnTo>
                  <a:pt x="253" y="368"/>
                </a:lnTo>
                <a:lnTo>
                  <a:pt x="250" y="370"/>
                </a:lnTo>
                <a:lnTo>
                  <a:pt x="250" y="368"/>
                </a:lnTo>
                <a:lnTo>
                  <a:pt x="248" y="368"/>
                </a:lnTo>
                <a:lnTo>
                  <a:pt x="248" y="365"/>
                </a:lnTo>
                <a:lnTo>
                  <a:pt x="250" y="365"/>
                </a:lnTo>
                <a:lnTo>
                  <a:pt x="250" y="360"/>
                </a:lnTo>
                <a:lnTo>
                  <a:pt x="253" y="360"/>
                </a:lnTo>
                <a:lnTo>
                  <a:pt x="253" y="357"/>
                </a:lnTo>
                <a:lnTo>
                  <a:pt x="250" y="357"/>
                </a:lnTo>
                <a:lnTo>
                  <a:pt x="250" y="355"/>
                </a:lnTo>
                <a:lnTo>
                  <a:pt x="248" y="355"/>
                </a:lnTo>
                <a:lnTo>
                  <a:pt x="245" y="355"/>
                </a:lnTo>
                <a:lnTo>
                  <a:pt x="245" y="352"/>
                </a:lnTo>
                <a:lnTo>
                  <a:pt x="243" y="350"/>
                </a:lnTo>
                <a:lnTo>
                  <a:pt x="243" y="347"/>
                </a:lnTo>
                <a:lnTo>
                  <a:pt x="243" y="344"/>
                </a:lnTo>
                <a:lnTo>
                  <a:pt x="240" y="344"/>
                </a:lnTo>
                <a:lnTo>
                  <a:pt x="243" y="347"/>
                </a:lnTo>
                <a:lnTo>
                  <a:pt x="240" y="347"/>
                </a:lnTo>
                <a:lnTo>
                  <a:pt x="237" y="347"/>
                </a:lnTo>
                <a:lnTo>
                  <a:pt x="237" y="344"/>
                </a:lnTo>
                <a:lnTo>
                  <a:pt x="237" y="342"/>
                </a:lnTo>
                <a:lnTo>
                  <a:pt x="237" y="339"/>
                </a:lnTo>
                <a:lnTo>
                  <a:pt x="240" y="339"/>
                </a:lnTo>
                <a:lnTo>
                  <a:pt x="237" y="336"/>
                </a:lnTo>
                <a:lnTo>
                  <a:pt x="240" y="336"/>
                </a:lnTo>
                <a:lnTo>
                  <a:pt x="230" y="342"/>
                </a:lnTo>
                <a:lnTo>
                  <a:pt x="227" y="344"/>
                </a:lnTo>
                <a:lnTo>
                  <a:pt x="224" y="344"/>
                </a:lnTo>
                <a:lnTo>
                  <a:pt x="222" y="344"/>
                </a:lnTo>
                <a:lnTo>
                  <a:pt x="219" y="344"/>
                </a:lnTo>
                <a:lnTo>
                  <a:pt x="216" y="342"/>
                </a:lnTo>
                <a:lnTo>
                  <a:pt x="214" y="342"/>
                </a:lnTo>
                <a:lnTo>
                  <a:pt x="211" y="342"/>
                </a:lnTo>
                <a:lnTo>
                  <a:pt x="209" y="342"/>
                </a:lnTo>
                <a:lnTo>
                  <a:pt x="206" y="339"/>
                </a:lnTo>
                <a:lnTo>
                  <a:pt x="203" y="336"/>
                </a:lnTo>
                <a:lnTo>
                  <a:pt x="203" y="334"/>
                </a:lnTo>
                <a:lnTo>
                  <a:pt x="201" y="331"/>
                </a:lnTo>
                <a:lnTo>
                  <a:pt x="201" y="326"/>
                </a:lnTo>
                <a:lnTo>
                  <a:pt x="198" y="326"/>
                </a:lnTo>
                <a:lnTo>
                  <a:pt x="196" y="326"/>
                </a:lnTo>
                <a:lnTo>
                  <a:pt x="193" y="326"/>
                </a:lnTo>
                <a:lnTo>
                  <a:pt x="190" y="326"/>
                </a:lnTo>
                <a:lnTo>
                  <a:pt x="188" y="326"/>
                </a:lnTo>
                <a:lnTo>
                  <a:pt x="183" y="329"/>
                </a:lnTo>
                <a:lnTo>
                  <a:pt x="177" y="329"/>
                </a:lnTo>
                <a:lnTo>
                  <a:pt x="175" y="329"/>
                </a:lnTo>
                <a:lnTo>
                  <a:pt x="172" y="331"/>
                </a:lnTo>
                <a:lnTo>
                  <a:pt x="169" y="331"/>
                </a:lnTo>
                <a:lnTo>
                  <a:pt x="167" y="329"/>
                </a:lnTo>
                <a:lnTo>
                  <a:pt x="164" y="326"/>
                </a:lnTo>
                <a:lnTo>
                  <a:pt x="162" y="326"/>
                </a:lnTo>
                <a:lnTo>
                  <a:pt x="159" y="329"/>
                </a:lnTo>
                <a:lnTo>
                  <a:pt x="156" y="329"/>
                </a:lnTo>
                <a:lnTo>
                  <a:pt x="154" y="329"/>
                </a:lnTo>
                <a:lnTo>
                  <a:pt x="154" y="331"/>
                </a:lnTo>
                <a:lnTo>
                  <a:pt x="151" y="331"/>
                </a:lnTo>
                <a:lnTo>
                  <a:pt x="149" y="331"/>
                </a:lnTo>
                <a:lnTo>
                  <a:pt x="149" y="334"/>
                </a:lnTo>
                <a:lnTo>
                  <a:pt x="149" y="336"/>
                </a:lnTo>
                <a:lnTo>
                  <a:pt x="146" y="336"/>
                </a:lnTo>
                <a:lnTo>
                  <a:pt x="143" y="336"/>
                </a:lnTo>
                <a:lnTo>
                  <a:pt x="141" y="336"/>
                </a:lnTo>
                <a:lnTo>
                  <a:pt x="138" y="336"/>
                </a:lnTo>
                <a:lnTo>
                  <a:pt x="138" y="339"/>
                </a:lnTo>
                <a:lnTo>
                  <a:pt x="138" y="336"/>
                </a:lnTo>
                <a:lnTo>
                  <a:pt x="136" y="336"/>
                </a:lnTo>
                <a:lnTo>
                  <a:pt x="136" y="334"/>
                </a:lnTo>
                <a:lnTo>
                  <a:pt x="133" y="334"/>
                </a:lnTo>
                <a:lnTo>
                  <a:pt x="141" y="263"/>
                </a:lnTo>
                <a:lnTo>
                  <a:pt x="183" y="250"/>
                </a:lnTo>
                <a:lnTo>
                  <a:pt x="214" y="229"/>
                </a:lnTo>
                <a:lnTo>
                  <a:pt x="219" y="224"/>
                </a:lnTo>
                <a:lnTo>
                  <a:pt x="185" y="167"/>
                </a:lnTo>
                <a:lnTo>
                  <a:pt x="177" y="161"/>
                </a:lnTo>
                <a:lnTo>
                  <a:pt x="175" y="164"/>
                </a:lnTo>
                <a:lnTo>
                  <a:pt x="162" y="188"/>
                </a:lnTo>
                <a:lnTo>
                  <a:pt x="162" y="190"/>
                </a:lnTo>
                <a:lnTo>
                  <a:pt x="141" y="203"/>
                </a:lnTo>
                <a:lnTo>
                  <a:pt x="141" y="201"/>
                </a:lnTo>
                <a:lnTo>
                  <a:pt x="138" y="201"/>
                </a:lnTo>
                <a:lnTo>
                  <a:pt x="136" y="198"/>
                </a:lnTo>
                <a:lnTo>
                  <a:pt x="136" y="195"/>
                </a:lnTo>
                <a:lnTo>
                  <a:pt x="133" y="195"/>
                </a:lnTo>
                <a:lnTo>
                  <a:pt x="133" y="193"/>
                </a:lnTo>
                <a:lnTo>
                  <a:pt x="133" y="190"/>
                </a:lnTo>
                <a:lnTo>
                  <a:pt x="130" y="190"/>
                </a:lnTo>
                <a:lnTo>
                  <a:pt x="128" y="190"/>
                </a:lnTo>
                <a:lnTo>
                  <a:pt x="125" y="188"/>
                </a:lnTo>
                <a:lnTo>
                  <a:pt x="125" y="185"/>
                </a:lnTo>
                <a:lnTo>
                  <a:pt x="125" y="182"/>
                </a:lnTo>
                <a:lnTo>
                  <a:pt x="122" y="182"/>
                </a:lnTo>
                <a:lnTo>
                  <a:pt x="122" y="180"/>
                </a:lnTo>
                <a:lnTo>
                  <a:pt x="120" y="180"/>
                </a:lnTo>
                <a:lnTo>
                  <a:pt x="120" y="177"/>
                </a:lnTo>
                <a:lnTo>
                  <a:pt x="117" y="177"/>
                </a:lnTo>
                <a:lnTo>
                  <a:pt x="117" y="175"/>
                </a:lnTo>
                <a:lnTo>
                  <a:pt x="117" y="172"/>
                </a:lnTo>
                <a:lnTo>
                  <a:pt x="115" y="172"/>
                </a:lnTo>
                <a:lnTo>
                  <a:pt x="115" y="169"/>
                </a:lnTo>
                <a:lnTo>
                  <a:pt x="115" y="167"/>
                </a:lnTo>
                <a:lnTo>
                  <a:pt x="112" y="167"/>
                </a:lnTo>
                <a:lnTo>
                  <a:pt x="109" y="167"/>
                </a:lnTo>
                <a:lnTo>
                  <a:pt x="109" y="164"/>
                </a:lnTo>
                <a:lnTo>
                  <a:pt x="112" y="164"/>
                </a:lnTo>
                <a:lnTo>
                  <a:pt x="109" y="161"/>
                </a:lnTo>
                <a:lnTo>
                  <a:pt x="107" y="154"/>
                </a:lnTo>
                <a:lnTo>
                  <a:pt x="104" y="151"/>
                </a:lnTo>
                <a:lnTo>
                  <a:pt x="102" y="148"/>
                </a:lnTo>
                <a:lnTo>
                  <a:pt x="102" y="146"/>
                </a:lnTo>
                <a:lnTo>
                  <a:pt x="102" y="143"/>
                </a:lnTo>
                <a:lnTo>
                  <a:pt x="102" y="141"/>
                </a:lnTo>
                <a:lnTo>
                  <a:pt x="102" y="138"/>
                </a:lnTo>
                <a:lnTo>
                  <a:pt x="99" y="135"/>
                </a:lnTo>
                <a:lnTo>
                  <a:pt x="96" y="133"/>
                </a:lnTo>
                <a:lnTo>
                  <a:pt x="96" y="130"/>
                </a:lnTo>
                <a:lnTo>
                  <a:pt x="91" y="133"/>
                </a:lnTo>
                <a:lnTo>
                  <a:pt x="89" y="128"/>
                </a:lnTo>
                <a:lnTo>
                  <a:pt x="89" y="120"/>
                </a:lnTo>
                <a:lnTo>
                  <a:pt x="86" y="120"/>
                </a:lnTo>
                <a:lnTo>
                  <a:pt x="86" y="117"/>
                </a:lnTo>
                <a:lnTo>
                  <a:pt x="86" y="120"/>
                </a:lnTo>
                <a:lnTo>
                  <a:pt x="83" y="122"/>
                </a:lnTo>
                <a:lnTo>
                  <a:pt x="78" y="125"/>
                </a:lnTo>
                <a:lnTo>
                  <a:pt x="70" y="130"/>
                </a:lnTo>
                <a:lnTo>
                  <a:pt x="68" y="130"/>
                </a:lnTo>
                <a:lnTo>
                  <a:pt x="60" y="138"/>
                </a:lnTo>
                <a:lnTo>
                  <a:pt x="57" y="141"/>
                </a:lnTo>
                <a:lnTo>
                  <a:pt x="52" y="143"/>
                </a:lnTo>
                <a:lnTo>
                  <a:pt x="52" y="141"/>
                </a:lnTo>
                <a:lnTo>
                  <a:pt x="49" y="141"/>
                </a:lnTo>
                <a:lnTo>
                  <a:pt x="49" y="138"/>
                </a:lnTo>
                <a:lnTo>
                  <a:pt x="47" y="135"/>
                </a:lnTo>
                <a:lnTo>
                  <a:pt x="47" y="130"/>
                </a:lnTo>
                <a:lnTo>
                  <a:pt x="44" y="128"/>
                </a:lnTo>
                <a:lnTo>
                  <a:pt x="44" y="125"/>
                </a:lnTo>
                <a:lnTo>
                  <a:pt x="42" y="120"/>
                </a:lnTo>
                <a:lnTo>
                  <a:pt x="42" y="117"/>
                </a:lnTo>
                <a:lnTo>
                  <a:pt x="42" y="114"/>
                </a:lnTo>
                <a:lnTo>
                  <a:pt x="42" y="112"/>
                </a:lnTo>
                <a:lnTo>
                  <a:pt x="39" y="112"/>
                </a:lnTo>
                <a:lnTo>
                  <a:pt x="39" y="107"/>
                </a:lnTo>
                <a:lnTo>
                  <a:pt x="39" y="104"/>
                </a:lnTo>
                <a:lnTo>
                  <a:pt x="39" y="101"/>
                </a:lnTo>
                <a:lnTo>
                  <a:pt x="36" y="101"/>
                </a:lnTo>
                <a:lnTo>
                  <a:pt x="34" y="101"/>
                </a:lnTo>
                <a:lnTo>
                  <a:pt x="34" y="104"/>
                </a:lnTo>
                <a:lnTo>
                  <a:pt x="31" y="104"/>
                </a:lnTo>
                <a:lnTo>
                  <a:pt x="31" y="107"/>
                </a:lnTo>
                <a:lnTo>
                  <a:pt x="29" y="107"/>
                </a:lnTo>
                <a:lnTo>
                  <a:pt x="29" y="109"/>
                </a:lnTo>
                <a:lnTo>
                  <a:pt x="26" y="109"/>
                </a:lnTo>
                <a:lnTo>
                  <a:pt x="26" y="112"/>
                </a:lnTo>
                <a:lnTo>
                  <a:pt x="23" y="112"/>
                </a:lnTo>
                <a:lnTo>
                  <a:pt x="21" y="114"/>
                </a:lnTo>
                <a:lnTo>
                  <a:pt x="18" y="114"/>
                </a:lnTo>
                <a:lnTo>
                  <a:pt x="18" y="117"/>
                </a:lnTo>
                <a:lnTo>
                  <a:pt x="15" y="117"/>
                </a:lnTo>
                <a:lnTo>
                  <a:pt x="13" y="117"/>
                </a:lnTo>
                <a:lnTo>
                  <a:pt x="10" y="117"/>
                </a:lnTo>
                <a:lnTo>
                  <a:pt x="8" y="120"/>
                </a:lnTo>
                <a:lnTo>
                  <a:pt x="5" y="120"/>
                </a:lnTo>
                <a:lnTo>
                  <a:pt x="2" y="117"/>
                </a:lnTo>
                <a:lnTo>
                  <a:pt x="2" y="114"/>
                </a:lnTo>
                <a:lnTo>
                  <a:pt x="2" y="109"/>
                </a:lnTo>
                <a:lnTo>
                  <a:pt x="2" y="107"/>
                </a:lnTo>
                <a:lnTo>
                  <a:pt x="2" y="104"/>
                </a:lnTo>
                <a:lnTo>
                  <a:pt x="2" y="101"/>
                </a:lnTo>
                <a:lnTo>
                  <a:pt x="2" y="99"/>
                </a:lnTo>
                <a:lnTo>
                  <a:pt x="2" y="96"/>
                </a:lnTo>
                <a:lnTo>
                  <a:pt x="0" y="96"/>
                </a:lnTo>
                <a:lnTo>
                  <a:pt x="2" y="96"/>
                </a:lnTo>
                <a:lnTo>
                  <a:pt x="5" y="96"/>
                </a:lnTo>
                <a:lnTo>
                  <a:pt x="5" y="94"/>
                </a:lnTo>
                <a:lnTo>
                  <a:pt x="8" y="94"/>
                </a:lnTo>
                <a:lnTo>
                  <a:pt x="10" y="94"/>
                </a:lnTo>
                <a:lnTo>
                  <a:pt x="8" y="91"/>
                </a:lnTo>
                <a:lnTo>
                  <a:pt x="8" y="88"/>
                </a:lnTo>
                <a:lnTo>
                  <a:pt x="5" y="88"/>
                </a:lnTo>
                <a:lnTo>
                  <a:pt x="5" y="86"/>
                </a:lnTo>
                <a:lnTo>
                  <a:pt x="8" y="86"/>
                </a:lnTo>
                <a:lnTo>
                  <a:pt x="8" y="88"/>
                </a:lnTo>
                <a:lnTo>
                  <a:pt x="8" y="91"/>
                </a:lnTo>
                <a:lnTo>
                  <a:pt x="10" y="94"/>
                </a:lnTo>
                <a:lnTo>
                  <a:pt x="15" y="94"/>
                </a:lnTo>
                <a:lnTo>
                  <a:pt x="10" y="94"/>
                </a:lnTo>
                <a:lnTo>
                  <a:pt x="10" y="96"/>
                </a:lnTo>
                <a:lnTo>
                  <a:pt x="13" y="96"/>
                </a:lnTo>
                <a:lnTo>
                  <a:pt x="15" y="96"/>
                </a:lnTo>
                <a:lnTo>
                  <a:pt x="15" y="99"/>
                </a:lnTo>
                <a:lnTo>
                  <a:pt x="15" y="101"/>
                </a:lnTo>
                <a:lnTo>
                  <a:pt x="15" y="104"/>
                </a:lnTo>
                <a:lnTo>
                  <a:pt x="15" y="101"/>
                </a:lnTo>
                <a:lnTo>
                  <a:pt x="13" y="104"/>
                </a:lnTo>
                <a:lnTo>
                  <a:pt x="13" y="107"/>
                </a:lnTo>
                <a:lnTo>
                  <a:pt x="13" y="112"/>
                </a:lnTo>
                <a:lnTo>
                  <a:pt x="13" y="114"/>
                </a:lnTo>
                <a:lnTo>
                  <a:pt x="13" y="117"/>
                </a:lnTo>
                <a:lnTo>
                  <a:pt x="15" y="117"/>
                </a:lnTo>
                <a:lnTo>
                  <a:pt x="15" y="114"/>
                </a:lnTo>
                <a:lnTo>
                  <a:pt x="18" y="114"/>
                </a:lnTo>
                <a:lnTo>
                  <a:pt x="21" y="114"/>
                </a:lnTo>
                <a:lnTo>
                  <a:pt x="21" y="112"/>
                </a:lnTo>
                <a:lnTo>
                  <a:pt x="23" y="112"/>
                </a:lnTo>
                <a:lnTo>
                  <a:pt x="23" y="109"/>
                </a:lnTo>
                <a:lnTo>
                  <a:pt x="26" y="109"/>
                </a:lnTo>
                <a:lnTo>
                  <a:pt x="29" y="109"/>
                </a:lnTo>
                <a:lnTo>
                  <a:pt x="29" y="107"/>
                </a:lnTo>
                <a:lnTo>
                  <a:pt x="29" y="104"/>
                </a:lnTo>
                <a:lnTo>
                  <a:pt x="31" y="104"/>
                </a:lnTo>
                <a:lnTo>
                  <a:pt x="34" y="101"/>
                </a:lnTo>
                <a:lnTo>
                  <a:pt x="36" y="101"/>
                </a:lnTo>
                <a:lnTo>
                  <a:pt x="36" y="99"/>
                </a:lnTo>
                <a:lnTo>
                  <a:pt x="39" y="99"/>
                </a:lnTo>
                <a:lnTo>
                  <a:pt x="42" y="99"/>
                </a:lnTo>
                <a:lnTo>
                  <a:pt x="44" y="99"/>
                </a:lnTo>
                <a:lnTo>
                  <a:pt x="47" y="99"/>
                </a:lnTo>
                <a:lnTo>
                  <a:pt x="49" y="96"/>
                </a:lnTo>
                <a:lnTo>
                  <a:pt x="55" y="96"/>
                </a:lnTo>
                <a:lnTo>
                  <a:pt x="57" y="94"/>
                </a:lnTo>
                <a:lnTo>
                  <a:pt x="60" y="94"/>
                </a:lnTo>
                <a:lnTo>
                  <a:pt x="62" y="94"/>
                </a:lnTo>
                <a:lnTo>
                  <a:pt x="65" y="94"/>
                </a:lnTo>
                <a:lnTo>
                  <a:pt x="65" y="91"/>
                </a:lnTo>
                <a:lnTo>
                  <a:pt x="68" y="91"/>
                </a:lnTo>
                <a:lnTo>
                  <a:pt x="70" y="91"/>
                </a:lnTo>
                <a:lnTo>
                  <a:pt x="70" y="88"/>
                </a:lnTo>
                <a:lnTo>
                  <a:pt x="70" y="86"/>
                </a:lnTo>
                <a:lnTo>
                  <a:pt x="65" y="83"/>
                </a:lnTo>
                <a:lnTo>
                  <a:pt x="62" y="81"/>
                </a:lnTo>
                <a:lnTo>
                  <a:pt x="62" y="78"/>
                </a:lnTo>
                <a:lnTo>
                  <a:pt x="62" y="75"/>
                </a:lnTo>
                <a:lnTo>
                  <a:pt x="62" y="73"/>
                </a:lnTo>
                <a:lnTo>
                  <a:pt x="60" y="73"/>
                </a:lnTo>
                <a:lnTo>
                  <a:pt x="49" y="65"/>
                </a:lnTo>
                <a:lnTo>
                  <a:pt x="52" y="65"/>
                </a:lnTo>
                <a:lnTo>
                  <a:pt x="60" y="70"/>
                </a:lnTo>
                <a:lnTo>
                  <a:pt x="62" y="70"/>
                </a:lnTo>
                <a:lnTo>
                  <a:pt x="62" y="67"/>
                </a:lnTo>
                <a:lnTo>
                  <a:pt x="65" y="65"/>
                </a:lnTo>
                <a:lnTo>
                  <a:pt x="68" y="65"/>
                </a:lnTo>
                <a:lnTo>
                  <a:pt x="68" y="62"/>
                </a:lnTo>
                <a:lnTo>
                  <a:pt x="70" y="60"/>
                </a:lnTo>
                <a:lnTo>
                  <a:pt x="70" y="57"/>
                </a:lnTo>
                <a:lnTo>
                  <a:pt x="73" y="57"/>
                </a:lnTo>
                <a:lnTo>
                  <a:pt x="73" y="54"/>
                </a:lnTo>
                <a:lnTo>
                  <a:pt x="78" y="52"/>
                </a:lnTo>
                <a:lnTo>
                  <a:pt x="78" y="49"/>
                </a:lnTo>
                <a:lnTo>
                  <a:pt x="81" y="49"/>
                </a:lnTo>
                <a:lnTo>
                  <a:pt x="81" y="47"/>
                </a:lnTo>
                <a:lnTo>
                  <a:pt x="83" y="47"/>
                </a:lnTo>
                <a:lnTo>
                  <a:pt x="83" y="44"/>
                </a:lnTo>
                <a:lnTo>
                  <a:pt x="83" y="47"/>
                </a:lnTo>
                <a:lnTo>
                  <a:pt x="86" y="47"/>
                </a:lnTo>
                <a:lnTo>
                  <a:pt x="86" y="49"/>
                </a:lnTo>
                <a:lnTo>
                  <a:pt x="89" y="49"/>
                </a:lnTo>
                <a:lnTo>
                  <a:pt x="91" y="47"/>
                </a:lnTo>
                <a:lnTo>
                  <a:pt x="91" y="44"/>
                </a:lnTo>
                <a:lnTo>
                  <a:pt x="94" y="41"/>
                </a:lnTo>
                <a:lnTo>
                  <a:pt x="96" y="41"/>
                </a:lnTo>
                <a:lnTo>
                  <a:pt x="99" y="39"/>
                </a:lnTo>
                <a:lnTo>
                  <a:pt x="99" y="36"/>
                </a:lnTo>
                <a:lnTo>
                  <a:pt x="102" y="33"/>
                </a:lnTo>
                <a:lnTo>
                  <a:pt x="104" y="31"/>
                </a:lnTo>
                <a:lnTo>
                  <a:pt x="107" y="31"/>
                </a:lnTo>
                <a:lnTo>
                  <a:pt x="109" y="28"/>
                </a:lnTo>
                <a:lnTo>
                  <a:pt x="112" y="28"/>
                </a:lnTo>
                <a:lnTo>
                  <a:pt x="115" y="26"/>
                </a:lnTo>
                <a:lnTo>
                  <a:pt x="117" y="26"/>
                </a:lnTo>
                <a:lnTo>
                  <a:pt x="120" y="23"/>
                </a:lnTo>
                <a:lnTo>
                  <a:pt x="122" y="23"/>
                </a:lnTo>
                <a:lnTo>
                  <a:pt x="125" y="23"/>
                </a:lnTo>
                <a:lnTo>
                  <a:pt x="125" y="20"/>
                </a:lnTo>
                <a:lnTo>
                  <a:pt x="128" y="20"/>
                </a:lnTo>
                <a:lnTo>
                  <a:pt x="130" y="20"/>
                </a:lnTo>
                <a:lnTo>
                  <a:pt x="133" y="20"/>
                </a:lnTo>
                <a:lnTo>
                  <a:pt x="136" y="20"/>
                </a:lnTo>
                <a:lnTo>
                  <a:pt x="138" y="18"/>
                </a:lnTo>
                <a:lnTo>
                  <a:pt x="141" y="18"/>
                </a:lnTo>
                <a:lnTo>
                  <a:pt x="143" y="18"/>
                </a:lnTo>
                <a:lnTo>
                  <a:pt x="143" y="15"/>
                </a:lnTo>
                <a:lnTo>
                  <a:pt x="143" y="13"/>
                </a:lnTo>
                <a:lnTo>
                  <a:pt x="141" y="13"/>
                </a:lnTo>
                <a:lnTo>
                  <a:pt x="143" y="13"/>
                </a:lnTo>
                <a:lnTo>
                  <a:pt x="146" y="13"/>
                </a:lnTo>
                <a:lnTo>
                  <a:pt x="143" y="13"/>
                </a:lnTo>
                <a:lnTo>
                  <a:pt x="143" y="15"/>
                </a:lnTo>
                <a:lnTo>
                  <a:pt x="143" y="18"/>
                </a:lnTo>
                <a:lnTo>
                  <a:pt x="143" y="20"/>
                </a:lnTo>
                <a:lnTo>
                  <a:pt x="146" y="20"/>
                </a:lnTo>
                <a:lnTo>
                  <a:pt x="146" y="18"/>
                </a:lnTo>
                <a:lnTo>
                  <a:pt x="149" y="18"/>
                </a:lnTo>
                <a:lnTo>
                  <a:pt x="151" y="18"/>
                </a:lnTo>
                <a:lnTo>
                  <a:pt x="154" y="18"/>
                </a:lnTo>
                <a:lnTo>
                  <a:pt x="156" y="18"/>
                </a:lnTo>
                <a:lnTo>
                  <a:pt x="154" y="15"/>
                </a:lnTo>
                <a:lnTo>
                  <a:pt x="154" y="13"/>
                </a:lnTo>
                <a:lnTo>
                  <a:pt x="154" y="10"/>
                </a:lnTo>
                <a:lnTo>
                  <a:pt x="154" y="7"/>
                </a:lnTo>
                <a:lnTo>
                  <a:pt x="154" y="5"/>
                </a:lnTo>
                <a:lnTo>
                  <a:pt x="154" y="7"/>
                </a:lnTo>
                <a:lnTo>
                  <a:pt x="156" y="7"/>
                </a:lnTo>
                <a:lnTo>
                  <a:pt x="156" y="10"/>
                </a:lnTo>
                <a:lnTo>
                  <a:pt x="156" y="13"/>
                </a:lnTo>
                <a:lnTo>
                  <a:pt x="156" y="15"/>
                </a:lnTo>
                <a:lnTo>
                  <a:pt x="159" y="15"/>
                </a:lnTo>
                <a:lnTo>
                  <a:pt x="164" y="15"/>
                </a:lnTo>
                <a:lnTo>
                  <a:pt x="164" y="13"/>
                </a:lnTo>
                <a:lnTo>
                  <a:pt x="164" y="10"/>
                </a:lnTo>
                <a:lnTo>
                  <a:pt x="162" y="10"/>
                </a:lnTo>
                <a:lnTo>
                  <a:pt x="162" y="7"/>
                </a:lnTo>
                <a:lnTo>
                  <a:pt x="162" y="5"/>
                </a:lnTo>
                <a:lnTo>
                  <a:pt x="162" y="2"/>
                </a:lnTo>
                <a:lnTo>
                  <a:pt x="164" y="2"/>
                </a:lnTo>
                <a:lnTo>
                  <a:pt x="164" y="5"/>
                </a:lnTo>
                <a:lnTo>
                  <a:pt x="164" y="7"/>
                </a:lnTo>
                <a:lnTo>
                  <a:pt x="164" y="10"/>
                </a:lnTo>
                <a:lnTo>
                  <a:pt x="164" y="13"/>
                </a:lnTo>
                <a:lnTo>
                  <a:pt x="167" y="13"/>
                </a:lnTo>
                <a:lnTo>
                  <a:pt x="167" y="15"/>
                </a:lnTo>
                <a:lnTo>
                  <a:pt x="169" y="13"/>
                </a:lnTo>
                <a:lnTo>
                  <a:pt x="175" y="13"/>
                </a:lnTo>
                <a:lnTo>
                  <a:pt x="177" y="13"/>
                </a:lnTo>
                <a:lnTo>
                  <a:pt x="180" y="13"/>
                </a:lnTo>
                <a:lnTo>
                  <a:pt x="180" y="10"/>
                </a:lnTo>
                <a:lnTo>
                  <a:pt x="183" y="10"/>
                </a:lnTo>
                <a:lnTo>
                  <a:pt x="183" y="7"/>
                </a:lnTo>
                <a:lnTo>
                  <a:pt x="183" y="5"/>
                </a:lnTo>
                <a:lnTo>
                  <a:pt x="183" y="0"/>
                </a:lnTo>
                <a:lnTo>
                  <a:pt x="185" y="2"/>
                </a:lnTo>
                <a:lnTo>
                  <a:pt x="185" y="5"/>
                </a:lnTo>
                <a:close/>
              </a:path>
            </a:pathLst>
          </a:custGeom>
          <a:noFill/>
          <a:ln w="4763">
            <a:solidFill>
              <a:srgbClr val="6E6E6E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224" name="Freeform 14"/>
          <p:cNvSpPr>
            <a:spLocks/>
          </p:cNvSpPr>
          <p:nvPr/>
        </p:nvSpPr>
        <p:spPr bwMode="auto">
          <a:xfrm>
            <a:off x="5266592" y="4379913"/>
            <a:ext cx="550985" cy="452438"/>
          </a:xfrm>
          <a:custGeom>
            <a:avLst/>
            <a:gdLst>
              <a:gd name="T0" fmla="*/ 52 w 376"/>
              <a:gd name="T1" fmla="*/ 34 h 285"/>
              <a:gd name="T2" fmla="*/ 71 w 376"/>
              <a:gd name="T3" fmla="*/ 29 h 285"/>
              <a:gd name="T4" fmla="*/ 76 w 376"/>
              <a:gd name="T5" fmla="*/ 5 h 285"/>
              <a:gd name="T6" fmla="*/ 89 w 376"/>
              <a:gd name="T7" fmla="*/ 5 h 285"/>
              <a:gd name="T8" fmla="*/ 97 w 376"/>
              <a:gd name="T9" fmla="*/ 10 h 285"/>
              <a:gd name="T10" fmla="*/ 105 w 376"/>
              <a:gd name="T11" fmla="*/ 29 h 285"/>
              <a:gd name="T12" fmla="*/ 118 w 376"/>
              <a:gd name="T13" fmla="*/ 26 h 285"/>
              <a:gd name="T14" fmla="*/ 144 w 376"/>
              <a:gd name="T15" fmla="*/ 16 h 285"/>
              <a:gd name="T16" fmla="*/ 159 w 376"/>
              <a:gd name="T17" fmla="*/ 23 h 285"/>
              <a:gd name="T18" fmla="*/ 175 w 376"/>
              <a:gd name="T19" fmla="*/ 26 h 285"/>
              <a:gd name="T20" fmla="*/ 186 w 376"/>
              <a:gd name="T21" fmla="*/ 16 h 285"/>
              <a:gd name="T22" fmla="*/ 196 w 376"/>
              <a:gd name="T23" fmla="*/ 13 h 285"/>
              <a:gd name="T24" fmla="*/ 201 w 376"/>
              <a:gd name="T25" fmla="*/ 34 h 285"/>
              <a:gd name="T26" fmla="*/ 209 w 376"/>
              <a:gd name="T27" fmla="*/ 52 h 285"/>
              <a:gd name="T28" fmla="*/ 243 w 376"/>
              <a:gd name="T29" fmla="*/ 29 h 285"/>
              <a:gd name="T30" fmla="*/ 253 w 376"/>
              <a:gd name="T31" fmla="*/ 42 h 285"/>
              <a:gd name="T32" fmla="*/ 261 w 376"/>
              <a:gd name="T33" fmla="*/ 60 h 285"/>
              <a:gd name="T34" fmla="*/ 272 w 376"/>
              <a:gd name="T35" fmla="*/ 76 h 285"/>
              <a:gd name="T36" fmla="*/ 277 w 376"/>
              <a:gd name="T37" fmla="*/ 89 h 285"/>
              <a:gd name="T38" fmla="*/ 287 w 376"/>
              <a:gd name="T39" fmla="*/ 99 h 285"/>
              <a:gd name="T40" fmla="*/ 298 w 376"/>
              <a:gd name="T41" fmla="*/ 110 h 285"/>
              <a:gd name="T42" fmla="*/ 376 w 376"/>
              <a:gd name="T43" fmla="*/ 133 h 285"/>
              <a:gd name="T44" fmla="*/ 295 w 376"/>
              <a:gd name="T45" fmla="*/ 245 h 285"/>
              <a:gd name="T46" fmla="*/ 282 w 376"/>
              <a:gd name="T47" fmla="*/ 248 h 285"/>
              <a:gd name="T48" fmla="*/ 256 w 376"/>
              <a:gd name="T49" fmla="*/ 256 h 285"/>
              <a:gd name="T50" fmla="*/ 243 w 376"/>
              <a:gd name="T51" fmla="*/ 256 h 285"/>
              <a:gd name="T52" fmla="*/ 230 w 376"/>
              <a:gd name="T53" fmla="*/ 256 h 285"/>
              <a:gd name="T54" fmla="*/ 217 w 376"/>
              <a:gd name="T55" fmla="*/ 266 h 285"/>
              <a:gd name="T56" fmla="*/ 204 w 376"/>
              <a:gd name="T57" fmla="*/ 282 h 285"/>
              <a:gd name="T58" fmla="*/ 180 w 376"/>
              <a:gd name="T59" fmla="*/ 274 h 285"/>
              <a:gd name="T60" fmla="*/ 170 w 376"/>
              <a:gd name="T61" fmla="*/ 269 h 285"/>
              <a:gd name="T62" fmla="*/ 152 w 376"/>
              <a:gd name="T63" fmla="*/ 266 h 285"/>
              <a:gd name="T64" fmla="*/ 136 w 376"/>
              <a:gd name="T65" fmla="*/ 261 h 285"/>
              <a:gd name="T66" fmla="*/ 128 w 376"/>
              <a:gd name="T67" fmla="*/ 266 h 285"/>
              <a:gd name="T68" fmla="*/ 120 w 376"/>
              <a:gd name="T69" fmla="*/ 277 h 285"/>
              <a:gd name="T70" fmla="*/ 99 w 376"/>
              <a:gd name="T71" fmla="*/ 277 h 285"/>
              <a:gd name="T72" fmla="*/ 84 w 376"/>
              <a:gd name="T73" fmla="*/ 269 h 285"/>
              <a:gd name="T74" fmla="*/ 71 w 376"/>
              <a:gd name="T75" fmla="*/ 269 h 285"/>
              <a:gd name="T76" fmla="*/ 52 w 376"/>
              <a:gd name="T77" fmla="*/ 259 h 285"/>
              <a:gd name="T78" fmla="*/ 37 w 376"/>
              <a:gd name="T79" fmla="*/ 253 h 285"/>
              <a:gd name="T80" fmla="*/ 18 w 376"/>
              <a:gd name="T81" fmla="*/ 253 h 285"/>
              <a:gd name="T82" fmla="*/ 21 w 376"/>
              <a:gd name="T83" fmla="*/ 264 h 285"/>
              <a:gd name="T84" fmla="*/ 5 w 376"/>
              <a:gd name="T85" fmla="*/ 261 h 285"/>
              <a:gd name="T86" fmla="*/ 3 w 376"/>
              <a:gd name="T87" fmla="*/ 245 h 285"/>
              <a:gd name="T88" fmla="*/ 5 w 376"/>
              <a:gd name="T89" fmla="*/ 225 h 285"/>
              <a:gd name="T90" fmla="*/ 13 w 376"/>
              <a:gd name="T91" fmla="*/ 214 h 285"/>
              <a:gd name="T92" fmla="*/ 18 w 376"/>
              <a:gd name="T93" fmla="*/ 204 h 285"/>
              <a:gd name="T94" fmla="*/ 26 w 376"/>
              <a:gd name="T95" fmla="*/ 193 h 285"/>
              <a:gd name="T96" fmla="*/ 26 w 376"/>
              <a:gd name="T97" fmla="*/ 178 h 285"/>
              <a:gd name="T98" fmla="*/ 29 w 376"/>
              <a:gd name="T99" fmla="*/ 162 h 285"/>
              <a:gd name="T100" fmla="*/ 32 w 376"/>
              <a:gd name="T101" fmla="*/ 151 h 285"/>
              <a:gd name="T102" fmla="*/ 21 w 376"/>
              <a:gd name="T103" fmla="*/ 141 h 285"/>
              <a:gd name="T104" fmla="*/ 26 w 376"/>
              <a:gd name="T105" fmla="*/ 104 h 285"/>
              <a:gd name="T106" fmla="*/ 29 w 376"/>
              <a:gd name="T107" fmla="*/ 89 h 285"/>
              <a:gd name="T108" fmla="*/ 37 w 376"/>
              <a:gd name="T109" fmla="*/ 81 h 285"/>
              <a:gd name="T110" fmla="*/ 42 w 376"/>
              <a:gd name="T111" fmla="*/ 70 h 285"/>
              <a:gd name="T112" fmla="*/ 45 w 376"/>
              <a:gd name="T113" fmla="*/ 50 h 2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376" h="285">
                <a:moveTo>
                  <a:pt x="29" y="52"/>
                </a:moveTo>
                <a:lnTo>
                  <a:pt x="42" y="39"/>
                </a:lnTo>
                <a:lnTo>
                  <a:pt x="39" y="34"/>
                </a:lnTo>
                <a:lnTo>
                  <a:pt x="42" y="34"/>
                </a:lnTo>
                <a:lnTo>
                  <a:pt x="45" y="34"/>
                </a:lnTo>
                <a:lnTo>
                  <a:pt x="50" y="34"/>
                </a:lnTo>
                <a:lnTo>
                  <a:pt x="52" y="34"/>
                </a:lnTo>
                <a:lnTo>
                  <a:pt x="55" y="34"/>
                </a:lnTo>
                <a:lnTo>
                  <a:pt x="58" y="31"/>
                </a:lnTo>
                <a:lnTo>
                  <a:pt x="60" y="31"/>
                </a:lnTo>
                <a:lnTo>
                  <a:pt x="63" y="31"/>
                </a:lnTo>
                <a:lnTo>
                  <a:pt x="68" y="31"/>
                </a:lnTo>
                <a:lnTo>
                  <a:pt x="71" y="31"/>
                </a:lnTo>
                <a:lnTo>
                  <a:pt x="71" y="29"/>
                </a:lnTo>
                <a:lnTo>
                  <a:pt x="71" y="26"/>
                </a:lnTo>
                <a:lnTo>
                  <a:pt x="71" y="23"/>
                </a:lnTo>
                <a:lnTo>
                  <a:pt x="73" y="16"/>
                </a:lnTo>
                <a:lnTo>
                  <a:pt x="76" y="13"/>
                </a:lnTo>
                <a:lnTo>
                  <a:pt x="76" y="10"/>
                </a:lnTo>
                <a:lnTo>
                  <a:pt x="76" y="8"/>
                </a:lnTo>
                <a:lnTo>
                  <a:pt x="76" y="5"/>
                </a:lnTo>
                <a:lnTo>
                  <a:pt x="79" y="5"/>
                </a:lnTo>
                <a:lnTo>
                  <a:pt x="79" y="3"/>
                </a:lnTo>
                <a:lnTo>
                  <a:pt x="81" y="3"/>
                </a:lnTo>
                <a:lnTo>
                  <a:pt x="84" y="3"/>
                </a:lnTo>
                <a:lnTo>
                  <a:pt x="86" y="3"/>
                </a:lnTo>
                <a:lnTo>
                  <a:pt x="89" y="3"/>
                </a:lnTo>
                <a:lnTo>
                  <a:pt x="89" y="5"/>
                </a:lnTo>
                <a:lnTo>
                  <a:pt x="94" y="5"/>
                </a:lnTo>
                <a:lnTo>
                  <a:pt x="94" y="0"/>
                </a:lnTo>
                <a:lnTo>
                  <a:pt x="97" y="0"/>
                </a:lnTo>
                <a:lnTo>
                  <a:pt x="97" y="5"/>
                </a:lnTo>
                <a:lnTo>
                  <a:pt x="99" y="8"/>
                </a:lnTo>
                <a:lnTo>
                  <a:pt x="97" y="8"/>
                </a:lnTo>
                <a:lnTo>
                  <a:pt x="97" y="10"/>
                </a:lnTo>
                <a:lnTo>
                  <a:pt x="97" y="13"/>
                </a:lnTo>
                <a:lnTo>
                  <a:pt x="97" y="21"/>
                </a:lnTo>
                <a:lnTo>
                  <a:pt x="97" y="23"/>
                </a:lnTo>
                <a:lnTo>
                  <a:pt x="97" y="29"/>
                </a:lnTo>
                <a:lnTo>
                  <a:pt x="99" y="29"/>
                </a:lnTo>
                <a:lnTo>
                  <a:pt x="102" y="29"/>
                </a:lnTo>
                <a:lnTo>
                  <a:pt x="105" y="29"/>
                </a:lnTo>
                <a:lnTo>
                  <a:pt x="107" y="26"/>
                </a:lnTo>
                <a:lnTo>
                  <a:pt x="105" y="23"/>
                </a:lnTo>
                <a:lnTo>
                  <a:pt x="107" y="23"/>
                </a:lnTo>
                <a:lnTo>
                  <a:pt x="107" y="26"/>
                </a:lnTo>
                <a:lnTo>
                  <a:pt x="110" y="29"/>
                </a:lnTo>
                <a:lnTo>
                  <a:pt x="112" y="29"/>
                </a:lnTo>
                <a:lnTo>
                  <a:pt x="118" y="26"/>
                </a:lnTo>
                <a:lnTo>
                  <a:pt x="120" y="26"/>
                </a:lnTo>
                <a:lnTo>
                  <a:pt x="136" y="21"/>
                </a:lnTo>
                <a:lnTo>
                  <a:pt x="141" y="16"/>
                </a:lnTo>
                <a:lnTo>
                  <a:pt x="149" y="8"/>
                </a:lnTo>
                <a:lnTo>
                  <a:pt x="152" y="8"/>
                </a:lnTo>
                <a:lnTo>
                  <a:pt x="152" y="10"/>
                </a:lnTo>
                <a:lnTo>
                  <a:pt x="144" y="16"/>
                </a:lnTo>
                <a:lnTo>
                  <a:pt x="144" y="18"/>
                </a:lnTo>
                <a:lnTo>
                  <a:pt x="144" y="21"/>
                </a:lnTo>
                <a:lnTo>
                  <a:pt x="146" y="23"/>
                </a:lnTo>
                <a:lnTo>
                  <a:pt x="152" y="21"/>
                </a:lnTo>
                <a:lnTo>
                  <a:pt x="157" y="18"/>
                </a:lnTo>
                <a:lnTo>
                  <a:pt x="159" y="18"/>
                </a:lnTo>
                <a:lnTo>
                  <a:pt x="159" y="23"/>
                </a:lnTo>
                <a:lnTo>
                  <a:pt x="159" y="26"/>
                </a:lnTo>
                <a:lnTo>
                  <a:pt x="162" y="29"/>
                </a:lnTo>
                <a:lnTo>
                  <a:pt x="165" y="29"/>
                </a:lnTo>
                <a:lnTo>
                  <a:pt x="167" y="26"/>
                </a:lnTo>
                <a:lnTo>
                  <a:pt x="170" y="26"/>
                </a:lnTo>
                <a:lnTo>
                  <a:pt x="172" y="26"/>
                </a:lnTo>
                <a:lnTo>
                  <a:pt x="175" y="26"/>
                </a:lnTo>
                <a:lnTo>
                  <a:pt x="175" y="23"/>
                </a:lnTo>
                <a:lnTo>
                  <a:pt x="178" y="23"/>
                </a:lnTo>
                <a:lnTo>
                  <a:pt x="180" y="21"/>
                </a:lnTo>
                <a:lnTo>
                  <a:pt x="183" y="21"/>
                </a:lnTo>
                <a:lnTo>
                  <a:pt x="183" y="18"/>
                </a:lnTo>
                <a:lnTo>
                  <a:pt x="186" y="18"/>
                </a:lnTo>
                <a:lnTo>
                  <a:pt x="186" y="16"/>
                </a:lnTo>
                <a:lnTo>
                  <a:pt x="188" y="16"/>
                </a:lnTo>
                <a:lnTo>
                  <a:pt x="188" y="13"/>
                </a:lnTo>
                <a:lnTo>
                  <a:pt x="191" y="13"/>
                </a:lnTo>
                <a:lnTo>
                  <a:pt x="191" y="10"/>
                </a:lnTo>
                <a:lnTo>
                  <a:pt x="193" y="10"/>
                </a:lnTo>
                <a:lnTo>
                  <a:pt x="196" y="10"/>
                </a:lnTo>
                <a:lnTo>
                  <a:pt x="196" y="13"/>
                </a:lnTo>
                <a:lnTo>
                  <a:pt x="196" y="16"/>
                </a:lnTo>
                <a:lnTo>
                  <a:pt x="196" y="21"/>
                </a:lnTo>
                <a:lnTo>
                  <a:pt x="199" y="21"/>
                </a:lnTo>
                <a:lnTo>
                  <a:pt x="199" y="23"/>
                </a:lnTo>
                <a:lnTo>
                  <a:pt x="199" y="26"/>
                </a:lnTo>
                <a:lnTo>
                  <a:pt x="199" y="29"/>
                </a:lnTo>
                <a:lnTo>
                  <a:pt x="201" y="34"/>
                </a:lnTo>
                <a:lnTo>
                  <a:pt x="201" y="37"/>
                </a:lnTo>
                <a:lnTo>
                  <a:pt x="204" y="39"/>
                </a:lnTo>
                <a:lnTo>
                  <a:pt x="204" y="44"/>
                </a:lnTo>
                <a:lnTo>
                  <a:pt x="206" y="47"/>
                </a:lnTo>
                <a:lnTo>
                  <a:pt x="206" y="50"/>
                </a:lnTo>
                <a:lnTo>
                  <a:pt x="209" y="50"/>
                </a:lnTo>
                <a:lnTo>
                  <a:pt x="209" y="52"/>
                </a:lnTo>
                <a:lnTo>
                  <a:pt x="214" y="50"/>
                </a:lnTo>
                <a:lnTo>
                  <a:pt x="217" y="47"/>
                </a:lnTo>
                <a:lnTo>
                  <a:pt x="225" y="39"/>
                </a:lnTo>
                <a:lnTo>
                  <a:pt x="227" y="39"/>
                </a:lnTo>
                <a:lnTo>
                  <a:pt x="235" y="34"/>
                </a:lnTo>
                <a:lnTo>
                  <a:pt x="240" y="31"/>
                </a:lnTo>
                <a:lnTo>
                  <a:pt x="243" y="29"/>
                </a:lnTo>
                <a:lnTo>
                  <a:pt x="243" y="26"/>
                </a:lnTo>
                <a:lnTo>
                  <a:pt x="243" y="29"/>
                </a:lnTo>
                <a:lnTo>
                  <a:pt x="246" y="29"/>
                </a:lnTo>
                <a:lnTo>
                  <a:pt x="246" y="37"/>
                </a:lnTo>
                <a:lnTo>
                  <a:pt x="248" y="42"/>
                </a:lnTo>
                <a:lnTo>
                  <a:pt x="253" y="39"/>
                </a:lnTo>
                <a:lnTo>
                  <a:pt x="253" y="42"/>
                </a:lnTo>
                <a:lnTo>
                  <a:pt x="256" y="44"/>
                </a:lnTo>
                <a:lnTo>
                  <a:pt x="259" y="47"/>
                </a:lnTo>
                <a:lnTo>
                  <a:pt x="259" y="50"/>
                </a:lnTo>
                <a:lnTo>
                  <a:pt x="259" y="52"/>
                </a:lnTo>
                <a:lnTo>
                  <a:pt x="259" y="55"/>
                </a:lnTo>
                <a:lnTo>
                  <a:pt x="259" y="57"/>
                </a:lnTo>
                <a:lnTo>
                  <a:pt x="261" y="60"/>
                </a:lnTo>
                <a:lnTo>
                  <a:pt x="264" y="63"/>
                </a:lnTo>
                <a:lnTo>
                  <a:pt x="266" y="70"/>
                </a:lnTo>
                <a:lnTo>
                  <a:pt x="269" y="73"/>
                </a:lnTo>
                <a:lnTo>
                  <a:pt x="266" y="73"/>
                </a:lnTo>
                <a:lnTo>
                  <a:pt x="266" y="76"/>
                </a:lnTo>
                <a:lnTo>
                  <a:pt x="269" y="76"/>
                </a:lnTo>
                <a:lnTo>
                  <a:pt x="272" y="76"/>
                </a:lnTo>
                <a:lnTo>
                  <a:pt x="272" y="78"/>
                </a:lnTo>
                <a:lnTo>
                  <a:pt x="272" y="81"/>
                </a:lnTo>
                <a:lnTo>
                  <a:pt x="274" y="81"/>
                </a:lnTo>
                <a:lnTo>
                  <a:pt x="274" y="84"/>
                </a:lnTo>
                <a:lnTo>
                  <a:pt x="274" y="86"/>
                </a:lnTo>
                <a:lnTo>
                  <a:pt x="277" y="86"/>
                </a:lnTo>
                <a:lnTo>
                  <a:pt x="277" y="89"/>
                </a:lnTo>
                <a:lnTo>
                  <a:pt x="279" y="89"/>
                </a:lnTo>
                <a:lnTo>
                  <a:pt x="279" y="91"/>
                </a:lnTo>
                <a:lnTo>
                  <a:pt x="282" y="91"/>
                </a:lnTo>
                <a:lnTo>
                  <a:pt x="282" y="94"/>
                </a:lnTo>
                <a:lnTo>
                  <a:pt x="282" y="97"/>
                </a:lnTo>
                <a:lnTo>
                  <a:pt x="285" y="99"/>
                </a:lnTo>
                <a:lnTo>
                  <a:pt x="287" y="99"/>
                </a:lnTo>
                <a:lnTo>
                  <a:pt x="290" y="99"/>
                </a:lnTo>
                <a:lnTo>
                  <a:pt x="290" y="102"/>
                </a:lnTo>
                <a:lnTo>
                  <a:pt x="290" y="104"/>
                </a:lnTo>
                <a:lnTo>
                  <a:pt x="293" y="104"/>
                </a:lnTo>
                <a:lnTo>
                  <a:pt x="293" y="107"/>
                </a:lnTo>
                <a:lnTo>
                  <a:pt x="295" y="110"/>
                </a:lnTo>
                <a:lnTo>
                  <a:pt x="298" y="110"/>
                </a:lnTo>
                <a:lnTo>
                  <a:pt x="298" y="112"/>
                </a:lnTo>
                <a:lnTo>
                  <a:pt x="319" y="99"/>
                </a:lnTo>
                <a:lnTo>
                  <a:pt x="319" y="97"/>
                </a:lnTo>
                <a:lnTo>
                  <a:pt x="332" y="73"/>
                </a:lnTo>
                <a:lnTo>
                  <a:pt x="334" y="70"/>
                </a:lnTo>
                <a:lnTo>
                  <a:pt x="342" y="76"/>
                </a:lnTo>
                <a:lnTo>
                  <a:pt x="376" y="133"/>
                </a:lnTo>
                <a:lnTo>
                  <a:pt x="371" y="138"/>
                </a:lnTo>
                <a:lnTo>
                  <a:pt x="340" y="159"/>
                </a:lnTo>
                <a:lnTo>
                  <a:pt x="298" y="172"/>
                </a:lnTo>
                <a:lnTo>
                  <a:pt x="290" y="243"/>
                </a:lnTo>
                <a:lnTo>
                  <a:pt x="293" y="243"/>
                </a:lnTo>
                <a:lnTo>
                  <a:pt x="293" y="245"/>
                </a:lnTo>
                <a:lnTo>
                  <a:pt x="295" y="245"/>
                </a:lnTo>
                <a:lnTo>
                  <a:pt x="295" y="248"/>
                </a:lnTo>
                <a:lnTo>
                  <a:pt x="293" y="248"/>
                </a:lnTo>
                <a:lnTo>
                  <a:pt x="290" y="248"/>
                </a:lnTo>
                <a:lnTo>
                  <a:pt x="287" y="245"/>
                </a:lnTo>
                <a:lnTo>
                  <a:pt x="285" y="245"/>
                </a:lnTo>
                <a:lnTo>
                  <a:pt x="282" y="245"/>
                </a:lnTo>
                <a:lnTo>
                  <a:pt x="282" y="248"/>
                </a:lnTo>
                <a:lnTo>
                  <a:pt x="277" y="251"/>
                </a:lnTo>
                <a:lnTo>
                  <a:pt x="274" y="253"/>
                </a:lnTo>
                <a:lnTo>
                  <a:pt x="272" y="253"/>
                </a:lnTo>
                <a:lnTo>
                  <a:pt x="266" y="256"/>
                </a:lnTo>
                <a:lnTo>
                  <a:pt x="261" y="256"/>
                </a:lnTo>
                <a:lnTo>
                  <a:pt x="259" y="256"/>
                </a:lnTo>
                <a:lnTo>
                  <a:pt x="256" y="256"/>
                </a:lnTo>
                <a:lnTo>
                  <a:pt x="253" y="253"/>
                </a:lnTo>
                <a:lnTo>
                  <a:pt x="251" y="253"/>
                </a:lnTo>
                <a:lnTo>
                  <a:pt x="248" y="253"/>
                </a:lnTo>
                <a:lnTo>
                  <a:pt x="248" y="256"/>
                </a:lnTo>
                <a:lnTo>
                  <a:pt x="246" y="253"/>
                </a:lnTo>
                <a:lnTo>
                  <a:pt x="246" y="256"/>
                </a:lnTo>
                <a:lnTo>
                  <a:pt x="243" y="256"/>
                </a:lnTo>
                <a:lnTo>
                  <a:pt x="240" y="256"/>
                </a:lnTo>
                <a:lnTo>
                  <a:pt x="238" y="256"/>
                </a:lnTo>
                <a:lnTo>
                  <a:pt x="235" y="256"/>
                </a:lnTo>
                <a:lnTo>
                  <a:pt x="235" y="253"/>
                </a:lnTo>
                <a:lnTo>
                  <a:pt x="235" y="256"/>
                </a:lnTo>
                <a:lnTo>
                  <a:pt x="233" y="256"/>
                </a:lnTo>
                <a:lnTo>
                  <a:pt x="230" y="256"/>
                </a:lnTo>
                <a:lnTo>
                  <a:pt x="230" y="253"/>
                </a:lnTo>
                <a:lnTo>
                  <a:pt x="227" y="253"/>
                </a:lnTo>
                <a:lnTo>
                  <a:pt x="225" y="253"/>
                </a:lnTo>
                <a:lnTo>
                  <a:pt x="225" y="256"/>
                </a:lnTo>
                <a:lnTo>
                  <a:pt x="219" y="259"/>
                </a:lnTo>
                <a:lnTo>
                  <a:pt x="219" y="261"/>
                </a:lnTo>
                <a:lnTo>
                  <a:pt x="217" y="266"/>
                </a:lnTo>
                <a:lnTo>
                  <a:pt x="214" y="269"/>
                </a:lnTo>
                <a:lnTo>
                  <a:pt x="214" y="277"/>
                </a:lnTo>
                <a:lnTo>
                  <a:pt x="214" y="279"/>
                </a:lnTo>
                <a:lnTo>
                  <a:pt x="212" y="279"/>
                </a:lnTo>
                <a:lnTo>
                  <a:pt x="209" y="282"/>
                </a:lnTo>
                <a:lnTo>
                  <a:pt x="204" y="285"/>
                </a:lnTo>
                <a:lnTo>
                  <a:pt x="204" y="282"/>
                </a:lnTo>
                <a:lnTo>
                  <a:pt x="191" y="279"/>
                </a:lnTo>
                <a:lnTo>
                  <a:pt x="188" y="279"/>
                </a:lnTo>
                <a:lnTo>
                  <a:pt x="188" y="277"/>
                </a:lnTo>
                <a:lnTo>
                  <a:pt x="186" y="277"/>
                </a:lnTo>
                <a:lnTo>
                  <a:pt x="186" y="274"/>
                </a:lnTo>
                <a:lnTo>
                  <a:pt x="183" y="274"/>
                </a:lnTo>
                <a:lnTo>
                  <a:pt x="180" y="274"/>
                </a:lnTo>
                <a:lnTo>
                  <a:pt x="180" y="272"/>
                </a:lnTo>
                <a:lnTo>
                  <a:pt x="178" y="272"/>
                </a:lnTo>
                <a:lnTo>
                  <a:pt x="175" y="272"/>
                </a:lnTo>
                <a:lnTo>
                  <a:pt x="172" y="274"/>
                </a:lnTo>
                <a:lnTo>
                  <a:pt x="172" y="272"/>
                </a:lnTo>
                <a:lnTo>
                  <a:pt x="170" y="272"/>
                </a:lnTo>
                <a:lnTo>
                  <a:pt x="170" y="269"/>
                </a:lnTo>
                <a:lnTo>
                  <a:pt x="167" y="269"/>
                </a:lnTo>
                <a:lnTo>
                  <a:pt x="165" y="266"/>
                </a:lnTo>
                <a:lnTo>
                  <a:pt x="162" y="266"/>
                </a:lnTo>
                <a:lnTo>
                  <a:pt x="159" y="266"/>
                </a:lnTo>
                <a:lnTo>
                  <a:pt x="157" y="266"/>
                </a:lnTo>
                <a:lnTo>
                  <a:pt x="154" y="266"/>
                </a:lnTo>
                <a:lnTo>
                  <a:pt x="152" y="266"/>
                </a:lnTo>
                <a:lnTo>
                  <a:pt x="149" y="266"/>
                </a:lnTo>
                <a:lnTo>
                  <a:pt x="146" y="266"/>
                </a:lnTo>
                <a:lnTo>
                  <a:pt x="144" y="264"/>
                </a:lnTo>
                <a:lnTo>
                  <a:pt x="141" y="264"/>
                </a:lnTo>
                <a:lnTo>
                  <a:pt x="139" y="264"/>
                </a:lnTo>
                <a:lnTo>
                  <a:pt x="139" y="261"/>
                </a:lnTo>
                <a:lnTo>
                  <a:pt x="136" y="261"/>
                </a:lnTo>
                <a:lnTo>
                  <a:pt x="136" y="259"/>
                </a:lnTo>
                <a:lnTo>
                  <a:pt x="133" y="259"/>
                </a:lnTo>
                <a:lnTo>
                  <a:pt x="131" y="259"/>
                </a:lnTo>
                <a:lnTo>
                  <a:pt x="131" y="261"/>
                </a:lnTo>
                <a:lnTo>
                  <a:pt x="131" y="264"/>
                </a:lnTo>
                <a:lnTo>
                  <a:pt x="128" y="264"/>
                </a:lnTo>
                <a:lnTo>
                  <a:pt x="128" y="266"/>
                </a:lnTo>
                <a:lnTo>
                  <a:pt x="128" y="269"/>
                </a:lnTo>
                <a:lnTo>
                  <a:pt x="125" y="269"/>
                </a:lnTo>
                <a:lnTo>
                  <a:pt x="125" y="272"/>
                </a:lnTo>
                <a:lnTo>
                  <a:pt x="125" y="274"/>
                </a:lnTo>
                <a:lnTo>
                  <a:pt x="125" y="277"/>
                </a:lnTo>
                <a:lnTo>
                  <a:pt x="123" y="277"/>
                </a:lnTo>
                <a:lnTo>
                  <a:pt x="120" y="277"/>
                </a:lnTo>
                <a:lnTo>
                  <a:pt x="118" y="279"/>
                </a:lnTo>
                <a:lnTo>
                  <a:pt x="118" y="282"/>
                </a:lnTo>
                <a:lnTo>
                  <a:pt x="115" y="282"/>
                </a:lnTo>
                <a:lnTo>
                  <a:pt x="112" y="282"/>
                </a:lnTo>
                <a:lnTo>
                  <a:pt x="110" y="282"/>
                </a:lnTo>
                <a:lnTo>
                  <a:pt x="107" y="282"/>
                </a:lnTo>
                <a:lnTo>
                  <a:pt x="99" y="277"/>
                </a:lnTo>
                <a:lnTo>
                  <a:pt x="97" y="277"/>
                </a:lnTo>
                <a:lnTo>
                  <a:pt x="97" y="274"/>
                </a:lnTo>
                <a:lnTo>
                  <a:pt x="94" y="274"/>
                </a:lnTo>
                <a:lnTo>
                  <a:pt x="92" y="274"/>
                </a:lnTo>
                <a:lnTo>
                  <a:pt x="89" y="272"/>
                </a:lnTo>
                <a:lnTo>
                  <a:pt x="86" y="269"/>
                </a:lnTo>
                <a:lnTo>
                  <a:pt x="84" y="269"/>
                </a:lnTo>
                <a:lnTo>
                  <a:pt x="84" y="266"/>
                </a:lnTo>
                <a:lnTo>
                  <a:pt x="81" y="269"/>
                </a:lnTo>
                <a:lnTo>
                  <a:pt x="79" y="269"/>
                </a:lnTo>
                <a:lnTo>
                  <a:pt x="79" y="272"/>
                </a:lnTo>
                <a:lnTo>
                  <a:pt x="76" y="272"/>
                </a:lnTo>
                <a:lnTo>
                  <a:pt x="73" y="272"/>
                </a:lnTo>
                <a:lnTo>
                  <a:pt x="71" y="269"/>
                </a:lnTo>
                <a:lnTo>
                  <a:pt x="68" y="269"/>
                </a:lnTo>
                <a:lnTo>
                  <a:pt x="65" y="266"/>
                </a:lnTo>
                <a:lnTo>
                  <a:pt x="65" y="264"/>
                </a:lnTo>
                <a:lnTo>
                  <a:pt x="60" y="261"/>
                </a:lnTo>
                <a:lnTo>
                  <a:pt x="58" y="261"/>
                </a:lnTo>
                <a:lnTo>
                  <a:pt x="55" y="259"/>
                </a:lnTo>
                <a:lnTo>
                  <a:pt x="52" y="259"/>
                </a:lnTo>
                <a:lnTo>
                  <a:pt x="50" y="259"/>
                </a:lnTo>
                <a:lnTo>
                  <a:pt x="50" y="256"/>
                </a:lnTo>
                <a:lnTo>
                  <a:pt x="47" y="253"/>
                </a:lnTo>
                <a:lnTo>
                  <a:pt x="42" y="253"/>
                </a:lnTo>
                <a:lnTo>
                  <a:pt x="39" y="253"/>
                </a:lnTo>
                <a:lnTo>
                  <a:pt x="39" y="256"/>
                </a:lnTo>
                <a:lnTo>
                  <a:pt x="37" y="253"/>
                </a:lnTo>
                <a:lnTo>
                  <a:pt x="34" y="253"/>
                </a:lnTo>
                <a:lnTo>
                  <a:pt x="32" y="253"/>
                </a:lnTo>
                <a:lnTo>
                  <a:pt x="29" y="253"/>
                </a:lnTo>
                <a:lnTo>
                  <a:pt x="26" y="253"/>
                </a:lnTo>
                <a:lnTo>
                  <a:pt x="24" y="253"/>
                </a:lnTo>
                <a:lnTo>
                  <a:pt x="21" y="253"/>
                </a:lnTo>
                <a:lnTo>
                  <a:pt x="18" y="253"/>
                </a:lnTo>
                <a:lnTo>
                  <a:pt x="18" y="256"/>
                </a:lnTo>
                <a:lnTo>
                  <a:pt x="18" y="259"/>
                </a:lnTo>
                <a:lnTo>
                  <a:pt x="21" y="259"/>
                </a:lnTo>
                <a:lnTo>
                  <a:pt x="24" y="259"/>
                </a:lnTo>
                <a:lnTo>
                  <a:pt x="24" y="261"/>
                </a:lnTo>
                <a:lnTo>
                  <a:pt x="24" y="264"/>
                </a:lnTo>
                <a:lnTo>
                  <a:pt x="21" y="264"/>
                </a:lnTo>
                <a:lnTo>
                  <a:pt x="18" y="264"/>
                </a:lnTo>
                <a:lnTo>
                  <a:pt x="18" y="261"/>
                </a:lnTo>
                <a:lnTo>
                  <a:pt x="16" y="261"/>
                </a:lnTo>
                <a:lnTo>
                  <a:pt x="13" y="261"/>
                </a:lnTo>
                <a:lnTo>
                  <a:pt x="11" y="261"/>
                </a:lnTo>
                <a:lnTo>
                  <a:pt x="8" y="261"/>
                </a:lnTo>
                <a:lnTo>
                  <a:pt x="5" y="261"/>
                </a:lnTo>
                <a:lnTo>
                  <a:pt x="3" y="261"/>
                </a:lnTo>
                <a:lnTo>
                  <a:pt x="3" y="256"/>
                </a:lnTo>
                <a:lnTo>
                  <a:pt x="0" y="253"/>
                </a:lnTo>
                <a:lnTo>
                  <a:pt x="0" y="251"/>
                </a:lnTo>
                <a:lnTo>
                  <a:pt x="0" y="248"/>
                </a:lnTo>
                <a:lnTo>
                  <a:pt x="3" y="248"/>
                </a:lnTo>
                <a:lnTo>
                  <a:pt x="3" y="245"/>
                </a:lnTo>
                <a:lnTo>
                  <a:pt x="3" y="243"/>
                </a:lnTo>
                <a:lnTo>
                  <a:pt x="3" y="240"/>
                </a:lnTo>
                <a:lnTo>
                  <a:pt x="3" y="235"/>
                </a:lnTo>
                <a:lnTo>
                  <a:pt x="5" y="232"/>
                </a:lnTo>
                <a:lnTo>
                  <a:pt x="5" y="230"/>
                </a:lnTo>
                <a:lnTo>
                  <a:pt x="5" y="227"/>
                </a:lnTo>
                <a:lnTo>
                  <a:pt x="5" y="225"/>
                </a:lnTo>
                <a:lnTo>
                  <a:pt x="8" y="225"/>
                </a:lnTo>
                <a:lnTo>
                  <a:pt x="8" y="222"/>
                </a:lnTo>
                <a:lnTo>
                  <a:pt x="11" y="222"/>
                </a:lnTo>
                <a:lnTo>
                  <a:pt x="11" y="219"/>
                </a:lnTo>
                <a:lnTo>
                  <a:pt x="13" y="219"/>
                </a:lnTo>
                <a:lnTo>
                  <a:pt x="13" y="217"/>
                </a:lnTo>
                <a:lnTo>
                  <a:pt x="13" y="214"/>
                </a:lnTo>
                <a:lnTo>
                  <a:pt x="16" y="214"/>
                </a:lnTo>
                <a:lnTo>
                  <a:pt x="16" y="212"/>
                </a:lnTo>
                <a:lnTo>
                  <a:pt x="13" y="209"/>
                </a:lnTo>
                <a:lnTo>
                  <a:pt x="16" y="209"/>
                </a:lnTo>
                <a:lnTo>
                  <a:pt x="18" y="209"/>
                </a:lnTo>
                <a:lnTo>
                  <a:pt x="18" y="206"/>
                </a:lnTo>
                <a:lnTo>
                  <a:pt x="18" y="204"/>
                </a:lnTo>
                <a:lnTo>
                  <a:pt x="18" y="201"/>
                </a:lnTo>
                <a:lnTo>
                  <a:pt x="18" y="198"/>
                </a:lnTo>
                <a:lnTo>
                  <a:pt x="21" y="198"/>
                </a:lnTo>
                <a:lnTo>
                  <a:pt x="24" y="198"/>
                </a:lnTo>
                <a:lnTo>
                  <a:pt x="24" y="196"/>
                </a:lnTo>
                <a:lnTo>
                  <a:pt x="24" y="193"/>
                </a:lnTo>
                <a:lnTo>
                  <a:pt x="26" y="193"/>
                </a:lnTo>
                <a:lnTo>
                  <a:pt x="24" y="191"/>
                </a:lnTo>
                <a:lnTo>
                  <a:pt x="26" y="191"/>
                </a:lnTo>
                <a:lnTo>
                  <a:pt x="26" y="188"/>
                </a:lnTo>
                <a:lnTo>
                  <a:pt x="26" y="185"/>
                </a:lnTo>
                <a:lnTo>
                  <a:pt x="26" y="183"/>
                </a:lnTo>
                <a:lnTo>
                  <a:pt x="26" y="180"/>
                </a:lnTo>
                <a:lnTo>
                  <a:pt x="26" y="178"/>
                </a:lnTo>
                <a:lnTo>
                  <a:pt x="24" y="178"/>
                </a:lnTo>
                <a:lnTo>
                  <a:pt x="24" y="175"/>
                </a:lnTo>
                <a:lnTo>
                  <a:pt x="24" y="172"/>
                </a:lnTo>
                <a:lnTo>
                  <a:pt x="24" y="167"/>
                </a:lnTo>
                <a:lnTo>
                  <a:pt x="26" y="167"/>
                </a:lnTo>
                <a:lnTo>
                  <a:pt x="26" y="165"/>
                </a:lnTo>
                <a:lnTo>
                  <a:pt x="29" y="162"/>
                </a:lnTo>
                <a:lnTo>
                  <a:pt x="29" y="159"/>
                </a:lnTo>
                <a:lnTo>
                  <a:pt x="29" y="157"/>
                </a:lnTo>
                <a:lnTo>
                  <a:pt x="32" y="157"/>
                </a:lnTo>
                <a:lnTo>
                  <a:pt x="32" y="154"/>
                </a:lnTo>
                <a:lnTo>
                  <a:pt x="34" y="154"/>
                </a:lnTo>
                <a:lnTo>
                  <a:pt x="34" y="151"/>
                </a:lnTo>
                <a:lnTo>
                  <a:pt x="32" y="151"/>
                </a:lnTo>
                <a:lnTo>
                  <a:pt x="29" y="149"/>
                </a:lnTo>
                <a:lnTo>
                  <a:pt x="26" y="149"/>
                </a:lnTo>
                <a:lnTo>
                  <a:pt x="24" y="149"/>
                </a:lnTo>
                <a:lnTo>
                  <a:pt x="24" y="146"/>
                </a:lnTo>
                <a:lnTo>
                  <a:pt x="21" y="146"/>
                </a:lnTo>
                <a:lnTo>
                  <a:pt x="21" y="144"/>
                </a:lnTo>
                <a:lnTo>
                  <a:pt x="21" y="141"/>
                </a:lnTo>
                <a:lnTo>
                  <a:pt x="21" y="115"/>
                </a:lnTo>
                <a:lnTo>
                  <a:pt x="21" y="112"/>
                </a:lnTo>
                <a:lnTo>
                  <a:pt x="24" y="112"/>
                </a:lnTo>
                <a:lnTo>
                  <a:pt x="26" y="112"/>
                </a:lnTo>
                <a:lnTo>
                  <a:pt x="26" y="110"/>
                </a:lnTo>
                <a:lnTo>
                  <a:pt x="26" y="107"/>
                </a:lnTo>
                <a:lnTo>
                  <a:pt x="26" y="104"/>
                </a:lnTo>
                <a:lnTo>
                  <a:pt x="26" y="102"/>
                </a:lnTo>
                <a:lnTo>
                  <a:pt x="29" y="99"/>
                </a:lnTo>
                <a:lnTo>
                  <a:pt x="29" y="97"/>
                </a:lnTo>
                <a:lnTo>
                  <a:pt x="29" y="94"/>
                </a:lnTo>
                <a:lnTo>
                  <a:pt x="26" y="91"/>
                </a:lnTo>
                <a:lnTo>
                  <a:pt x="29" y="91"/>
                </a:lnTo>
                <a:lnTo>
                  <a:pt x="29" y="89"/>
                </a:lnTo>
                <a:lnTo>
                  <a:pt x="29" y="86"/>
                </a:lnTo>
                <a:lnTo>
                  <a:pt x="32" y="86"/>
                </a:lnTo>
                <a:lnTo>
                  <a:pt x="32" y="89"/>
                </a:lnTo>
                <a:lnTo>
                  <a:pt x="34" y="89"/>
                </a:lnTo>
                <a:lnTo>
                  <a:pt x="34" y="86"/>
                </a:lnTo>
                <a:lnTo>
                  <a:pt x="37" y="84"/>
                </a:lnTo>
                <a:lnTo>
                  <a:pt x="37" y="81"/>
                </a:lnTo>
                <a:lnTo>
                  <a:pt x="34" y="81"/>
                </a:lnTo>
                <a:lnTo>
                  <a:pt x="34" y="78"/>
                </a:lnTo>
                <a:lnTo>
                  <a:pt x="37" y="76"/>
                </a:lnTo>
                <a:lnTo>
                  <a:pt x="39" y="76"/>
                </a:lnTo>
                <a:lnTo>
                  <a:pt x="39" y="73"/>
                </a:lnTo>
                <a:lnTo>
                  <a:pt x="42" y="73"/>
                </a:lnTo>
                <a:lnTo>
                  <a:pt x="42" y="70"/>
                </a:lnTo>
                <a:lnTo>
                  <a:pt x="37" y="65"/>
                </a:lnTo>
                <a:lnTo>
                  <a:pt x="34" y="65"/>
                </a:lnTo>
                <a:lnTo>
                  <a:pt x="34" y="63"/>
                </a:lnTo>
                <a:lnTo>
                  <a:pt x="37" y="60"/>
                </a:lnTo>
                <a:lnTo>
                  <a:pt x="39" y="55"/>
                </a:lnTo>
                <a:lnTo>
                  <a:pt x="42" y="52"/>
                </a:lnTo>
                <a:lnTo>
                  <a:pt x="45" y="50"/>
                </a:lnTo>
                <a:lnTo>
                  <a:pt x="42" y="50"/>
                </a:lnTo>
                <a:lnTo>
                  <a:pt x="39" y="52"/>
                </a:lnTo>
                <a:lnTo>
                  <a:pt x="37" y="52"/>
                </a:lnTo>
                <a:lnTo>
                  <a:pt x="34" y="52"/>
                </a:lnTo>
                <a:lnTo>
                  <a:pt x="32" y="52"/>
                </a:lnTo>
                <a:lnTo>
                  <a:pt x="29" y="52"/>
                </a:lnTo>
                <a:close/>
              </a:path>
            </a:pathLst>
          </a:custGeom>
          <a:noFill/>
          <a:ln w="4763">
            <a:solidFill>
              <a:srgbClr val="6E6E6E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225" name="Freeform 15"/>
          <p:cNvSpPr>
            <a:spLocks noEditPoints="1"/>
          </p:cNvSpPr>
          <p:nvPr/>
        </p:nvSpPr>
        <p:spPr bwMode="auto">
          <a:xfrm>
            <a:off x="4705350" y="4516439"/>
            <a:ext cx="1781908" cy="1177925"/>
          </a:xfrm>
          <a:custGeom>
            <a:avLst/>
            <a:gdLst>
              <a:gd name="T0" fmla="*/ 895 w 1216"/>
              <a:gd name="T1" fmla="*/ 630 h 742"/>
              <a:gd name="T2" fmla="*/ 558 w 1216"/>
              <a:gd name="T3" fmla="*/ 551 h 742"/>
              <a:gd name="T4" fmla="*/ 621 w 1216"/>
              <a:gd name="T5" fmla="*/ 470 h 742"/>
              <a:gd name="T6" fmla="*/ 1169 w 1216"/>
              <a:gd name="T7" fmla="*/ 452 h 742"/>
              <a:gd name="T8" fmla="*/ 360 w 1216"/>
              <a:gd name="T9" fmla="*/ 418 h 742"/>
              <a:gd name="T10" fmla="*/ 592 w 1216"/>
              <a:gd name="T11" fmla="*/ 361 h 742"/>
              <a:gd name="T12" fmla="*/ 555 w 1216"/>
              <a:gd name="T13" fmla="*/ 392 h 742"/>
              <a:gd name="T14" fmla="*/ 193 w 1216"/>
              <a:gd name="T15" fmla="*/ 293 h 742"/>
              <a:gd name="T16" fmla="*/ 354 w 1216"/>
              <a:gd name="T17" fmla="*/ 311 h 742"/>
              <a:gd name="T18" fmla="*/ 349 w 1216"/>
              <a:gd name="T19" fmla="*/ 382 h 742"/>
              <a:gd name="T20" fmla="*/ 227 w 1216"/>
              <a:gd name="T21" fmla="*/ 293 h 742"/>
              <a:gd name="T22" fmla="*/ 234 w 1216"/>
              <a:gd name="T23" fmla="*/ 196 h 742"/>
              <a:gd name="T24" fmla="*/ 315 w 1216"/>
              <a:gd name="T25" fmla="*/ 165 h 742"/>
              <a:gd name="T26" fmla="*/ 451 w 1216"/>
              <a:gd name="T27" fmla="*/ 183 h 742"/>
              <a:gd name="T28" fmla="*/ 571 w 1216"/>
              <a:gd name="T29" fmla="*/ 191 h 742"/>
              <a:gd name="T30" fmla="*/ 712 w 1216"/>
              <a:gd name="T31" fmla="*/ 154 h 742"/>
              <a:gd name="T32" fmla="*/ 793 w 1216"/>
              <a:gd name="T33" fmla="*/ 178 h 742"/>
              <a:gd name="T34" fmla="*/ 858 w 1216"/>
              <a:gd name="T35" fmla="*/ 165 h 742"/>
              <a:gd name="T36" fmla="*/ 1004 w 1216"/>
              <a:gd name="T37" fmla="*/ 167 h 742"/>
              <a:gd name="T38" fmla="*/ 1104 w 1216"/>
              <a:gd name="T39" fmla="*/ 264 h 742"/>
              <a:gd name="T40" fmla="*/ 1117 w 1216"/>
              <a:gd name="T41" fmla="*/ 306 h 742"/>
              <a:gd name="T42" fmla="*/ 1132 w 1216"/>
              <a:gd name="T43" fmla="*/ 353 h 742"/>
              <a:gd name="T44" fmla="*/ 1143 w 1216"/>
              <a:gd name="T45" fmla="*/ 405 h 742"/>
              <a:gd name="T46" fmla="*/ 1198 w 1216"/>
              <a:gd name="T47" fmla="*/ 423 h 742"/>
              <a:gd name="T48" fmla="*/ 1143 w 1216"/>
              <a:gd name="T49" fmla="*/ 426 h 742"/>
              <a:gd name="T50" fmla="*/ 1140 w 1216"/>
              <a:gd name="T51" fmla="*/ 470 h 742"/>
              <a:gd name="T52" fmla="*/ 1164 w 1216"/>
              <a:gd name="T53" fmla="*/ 530 h 742"/>
              <a:gd name="T54" fmla="*/ 1174 w 1216"/>
              <a:gd name="T55" fmla="*/ 590 h 742"/>
              <a:gd name="T56" fmla="*/ 1200 w 1216"/>
              <a:gd name="T57" fmla="*/ 619 h 742"/>
              <a:gd name="T58" fmla="*/ 1148 w 1216"/>
              <a:gd name="T59" fmla="*/ 622 h 742"/>
              <a:gd name="T60" fmla="*/ 1070 w 1216"/>
              <a:gd name="T61" fmla="*/ 622 h 742"/>
              <a:gd name="T62" fmla="*/ 1057 w 1216"/>
              <a:gd name="T63" fmla="*/ 557 h 742"/>
              <a:gd name="T64" fmla="*/ 1004 w 1216"/>
              <a:gd name="T65" fmla="*/ 494 h 742"/>
              <a:gd name="T66" fmla="*/ 994 w 1216"/>
              <a:gd name="T67" fmla="*/ 382 h 742"/>
              <a:gd name="T68" fmla="*/ 981 w 1216"/>
              <a:gd name="T69" fmla="*/ 314 h 742"/>
              <a:gd name="T70" fmla="*/ 924 w 1216"/>
              <a:gd name="T71" fmla="*/ 311 h 742"/>
              <a:gd name="T72" fmla="*/ 884 w 1216"/>
              <a:gd name="T73" fmla="*/ 280 h 742"/>
              <a:gd name="T74" fmla="*/ 939 w 1216"/>
              <a:gd name="T75" fmla="*/ 353 h 742"/>
              <a:gd name="T76" fmla="*/ 908 w 1216"/>
              <a:gd name="T77" fmla="*/ 402 h 742"/>
              <a:gd name="T78" fmla="*/ 856 w 1216"/>
              <a:gd name="T79" fmla="*/ 426 h 742"/>
              <a:gd name="T80" fmla="*/ 822 w 1216"/>
              <a:gd name="T81" fmla="*/ 483 h 742"/>
              <a:gd name="T82" fmla="*/ 856 w 1216"/>
              <a:gd name="T83" fmla="*/ 541 h 742"/>
              <a:gd name="T84" fmla="*/ 887 w 1216"/>
              <a:gd name="T85" fmla="*/ 572 h 742"/>
              <a:gd name="T86" fmla="*/ 866 w 1216"/>
              <a:gd name="T87" fmla="*/ 630 h 742"/>
              <a:gd name="T88" fmla="*/ 897 w 1216"/>
              <a:gd name="T89" fmla="*/ 716 h 742"/>
              <a:gd name="T90" fmla="*/ 814 w 1216"/>
              <a:gd name="T91" fmla="*/ 739 h 742"/>
              <a:gd name="T92" fmla="*/ 796 w 1216"/>
              <a:gd name="T93" fmla="*/ 648 h 742"/>
              <a:gd name="T94" fmla="*/ 811 w 1216"/>
              <a:gd name="T95" fmla="*/ 551 h 742"/>
              <a:gd name="T96" fmla="*/ 751 w 1216"/>
              <a:gd name="T97" fmla="*/ 546 h 742"/>
              <a:gd name="T98" fmla="*/ 699 w 1216"/>
              <a:gd name="T99" fmla="*/ 590 h 742"/>
              <a:gd name="T100" fmla="*/ 694 w 1216"/>
              <a:gd name="T101" fmla="*/ 543 h 742"/>
              <a:gd name="T102" fmla="*/ 673 w 1216"/>
              <a:gd name="T103" fmla="*/ 491 h 742"/>
              <a:gd name="T104" fmla="*/ 673 w 1216"/>
              <a:gd name="T105" fmla="*/ 447 h 742"/>
              <a:gd name="T106" fmla="*/ 652 w 1216"/>
              <a:gd name="T107" fmla="*/ 350 h 742"/>
              <a:gd name="T108" fmla="*/ 589 w 1216"/>
              <a:gd name="T109" fmla="*/ 306 h 742"/>
              <a:gd name="T110" fmla="*/ 522 w 1216"/>
              <a:gd name="T111" fmla="*/ 303 h 742"/>
              <a:gd name="T112" fmla="*/ 475 w 1216"/>
              <a:gd name="T113" fmla="*/ 387 h 742"/>
              <a:gd name="T114" fmla="*/ 412 w 1216"/>
              <a:gd name="T115" fmla="*/ 389 h 742"/>
              <a:gd name="T116" fmla="*/ 396 w 1216"/>
              <a:gd name="T117" fmla="*/ 285 h 742"/>
              <a:gd name="T118" fmla="*/ 221 w 1216"/>
              <a:gd name="T119" fmla="*/ 251 h 742"/>
              <a:gd name="T120" fmla="*/ 130 w 1216"/>
              <a:gd name="T121" fmla="*/ 209 h 742"/>
              <a:gd name="T122" fmla="*/ 70 w 1216"/>
              <a:gd name="T123" fmla="*/ 112 h 742"/>
              <a:gd name="T124" fmla="*/ 2 w 1216"/>
              <a:gd name="T125" fmla="*/ 21 h 7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216" h="742">
                <a:moveTo>
                  <a:pt x="1205" y="630"/>
                </a:moveTo>
                <a:lnTo>
                  <a:pt x="1205" y="632"/>
                </a:lnTo>
                <a:lnTo>
                  <a:pt x="1205" y="635"/>
                </a:lnTo>
                <a:lnTo>
                  <a:pt x="1203" y="635"/>
                </a:lnTo>
                <a:lnTo>
                  <a:pt x="1205" y="637"/>
                </a:lnTo>
                <a:lnTo>
                  <a:pt x="1205" y="640"/>
                </a:lnTo>
                <a:lnTo>
                  <a:pt x="1205" y="637"/>
                </a:lnTo>
                <a:lnTo>
                  <a:pt x="1205" y="640"/>
                </a:lnTo>
                <a:lnTo>
                  <a:pt x="1208" y="640"/>
                </a:lnTo>
                <a:lnTo>
                  <a:pt x="1205" y="640"/>
                </a:lnTo>
                <a:lnTo>
                  <a:pt x="1205" y="643"/>
                </a:lnTo>
                <a:lnTo>
                  <a:pt x="1205" y="645"/>
                </a:lnTo>
                <a:lnTo>
                  <a:pt x="1205" y="643"/>
                </a:lnTo>
                <a:lnTo>
                  <a:pt x="1208" y="643"/>
                </a:lnTo>
                <a:lnTo>
                  <a:pt x="1211" y="643"/>
                </a:lnTo>
                <a:lnTo>
                  <a:pt x="1211" y="645"/>
                </a:lnTo>
                <a:lnTo>
                  <a:pt x="1211" y="648"/>
                </a:lnTo>
                <a:lnTo>
                  <a:pt x="1213" y="648"/>
                </a:lnTo>
                <a:lnTo>
                  <a:pt x="1213" y="651"/>
                </a:lnTo>
                <a:lnTo>
                  <a:pt x="1213" y="653"/>
                </a:lnTo>
                <a:lnTo>
                  <a:pt x="1211" y="653"/>
                </a:lnTo>
                <a:lnTo>
                  <a:pt x="1208" y="653"/>
                </a:lnTo>
                <a:lnTo>
                  <a:pt x="1208" y="656"/>
                </a:lnTo>
                <a:lnTo>
                  <a:pt x="1208" y="653"/>
                </a:lnTo>
                <a:lnTo>
                  <a:pt x="1205" y="653"/>
                </a:lnTo>
                <a:lnTo>
                  <a:pt x="1203" y="653"/>
                </a:lnTo>
                <a:lnTo>
                  <a:pt x="1205" y="651"/>
                </a:lnTo>
                <a:lnTo>
                  <a:pt x="1205" y="648"/>
                </a:lnTo>
                <a:lnTo>
                  <a:pt x="1203" y="648"/>
                </a:lnTo>
                <a:lnTo>
                  <a:pt x="1205" y="648"/>
                </a:lnTo>
                <a:lnTo>
                  <a:pt x="1205" y="645"/>
                </a:lnTo>
                <a:lnTo>
                  <a:pt x="1203" y="645"/>
                </a:lnTo>
                <a:lnTo>
                  <a:pt x="1200" y="645"/>
                </a:lnTo>
                <a:lnTo>
                  <a:pt x="1198" y="645"/>
                </a:lnTo>
                <a:lnTo>
                  <a:pt x="1198" y="643"/>
                </a:lnTo>
                <a:lnTo>
                  <a:pt x="1195" y="643"/>
                </a:lnTo>
                <a:lnTo>
                  <a:pt x="1192" y="645"/>
                </a:lnTo>
                <a:lnTo>
                  <a:pt x="1192" y="643"/>
                </a:lnTo>
                <a:lnTo>
                  <a:pt x="1190" y="643"/>
                </a:lnTo>
                <a:lnTo>
                  <a:pt x="1190" y="640"/>
                </a:lnTo>
                <a:lnTo>
                  <a:pt x="1192" y="640"/>
                </a:lnTo>
                <a:lnTo>
                  <a:pt x="1192" y="637"/>
                </a:lnTo>
                <a:lnTo>
                  <a:pt x="1195" y="635"/>
                </a:lnTo>
                <a:lnTo>
                  <a:pt x="1195" y="632"/>
                </a:lnTo>
                <a:lnTo>
                  <a:pt x="1198" y="632"/>
                </a:lnTo>
                <a:lnTo>
                  <a:pt x="1198" y="630"/>
                </a:lnTo>
                <a:lnTo>
                  <a:pt x="1200" y="630"/>
                </a:lnTo>
                <a:lnTo>
                  <a:pt x="1203" y="630"/>
                </a:lnTo>
                <a:lnTo>
                  <a:pt x="1205" y="630"/>
                </a:lnTo>
                <a:close/>
                <a:moveTo>
                  <a:pt x="884" y="622"/>
                </a:moveTo>
                <a:lnTo>
                  <a:pt x="887" y="622"/>
                </a:lnTo>
                <a:lnTo>
                  <a:pt x="890" y="622"/>
                </a:lnTo>
                <a:lnTo>
                  <a:pt x="890" y="624"/>
                </a:lnTo>
                <a:lnTo>
                  <a:pt x="892" y="624"/>
                </a:lnTo>
                <a:lnTo>
                  <a:pt x="895" y="624"/>
                </a:lnTo>
                <a:lnTo>
                  <a:pt x="895" y="627"/>
                </a:lnTo>
                <a:lnTo>
                  <a:pt x="895" y="630"/>
                </a:lnTo>
                <a:lnTo>
                  <a:pt x="897" y="630"/>
                </a:lnTo>
                <a:lnTo>
                  <a:pt x="897" y="632"/>
                </a:lnTo>
                <a:lnTo>
                  <a:pt x="895" y="632"/>
                </a:lnTo>
                <a:lnTo>
                  <a:pt x="895" y="630"/>
                </a:lnTo>
                <a:lnTo>
                  <a:pt x="892" y="630"/>
                </a:lnTo>
                <a:lnTo>
                  <a:pt x="890" y="632"/>
                </a:lnTo>
                <a:lnTo>
                  <a:pt x="890" y="630"/>
                </a:lnTo>
                <a:lnTo>
                  <a:pt x="887" y="630"/>
                </a:lnTo>
                <a:lnTo>
                  <a:pt x="887" y="627"/>
                </a:lnTo>
                <a:lnTo>
                  <a:pt x="884" y="627"/>
                </a:lnTo>
                <a:lnTo>
                  <a:pt x="884" y="624"/>
                </a:lnTo>
                <a:lnTo>
                  <a:pt x="882" y="624"/>
                </a:lnTo>
                <a:lnTo>
                  <a:pt x="882" y="622"/>
                </a:lnTo>
                <a:lnTo>
                  <a:pt x="884" y="622"/>
                </a:lnTo>
                <a:lnTo>
                  <a:pt x="882" y="622"/>
                </a:lnTo>
                <a:lnTo>
                  <a:pt x="884" y="622"/>
                </a:lnTo>
                <a:close/>
                <a:moveTo>
                  <a:pt x="569" y="530"/>
                </a:moveTo>
                <a:lnTo>
                  <a:pt x="571" y="530"/>
                </a:lnTo>
                <a:lnTo>
                  <a:pt x="571" y="533"/>
                </a:lnTo>
                <a:lnTo>
                  <a:pt x="574" y="533"/>
                </a:lnTo>
                <a:lnTo>
                  <a:pt x="576" y="533"/>
                </a:lnTo>
                <a:lnTo>
                  <a:pt x="576" y="536"/>
                </a:lnTo>
                <a:lnTo>
                  <a:pt x="579" y="536"/>
                </a:lnTo>
                <a:lnTo>
                  <a:pt x="582" y="536"/>
                </a:lnTo>
                <a:lnTo>
                  <a:pt x="584" y="536"/>
                </a:lnTo>
                <a:lnTo>
                  <a:pt x="587" y="536"/>
                </a:lnTo>
                <a:lnTo>
                  <a:pt x="589" y="538"/>
                </a:lnTo>
                <a:lnTo>
                  <a:pt x="592" y="538"/>
                </a:lnTo>
                <a:lnTo>
                  <a:pt x="592" y="541"/>
                </a:lnTo>
                <a:lnTo>
                  <a:pt x="592" y="543"/>
                </a:lnTo>
                <a:lnTo>
                  <a:pt x="595" y="543"/>
                </a:lnTo>
                <a:lnTo>
                  <a:pt x="595" y="546"/>
                </a:lnTo>
                <a:lnTo>
                  <a:pt x="595" y="549"/>
                </a:lnTo>
                <a:lnTo>
                  <a:pt x="592" y="549"/>
                </a:lnTo>
                <a:lnTo>
                  <a:pt x="595" y="549"/>
                </a:lnTo>
                <a:lnTo>
                  <a:pt x="595" y="551"/>
                </a:lnTo>
                <a:lnTo>
                  <a:pt x="597" y="551"/>
                </a:lnTo>
                <a:lnTo>
                  <a:pt x="595" y="551"/>
                </a:lnTo>
                <a:lnTo>
                  <a:pt x="595" y="554"/>
                </a:lnTo>
                <a:lnTo>
                  <a:pt x="592" y="554"/>
                </a:lnTo>
                <a:lnTo>
                  <a:pt x="589" y="554"/>
                </a:lnTo>
                <a:lnTo>
                  <a:pt x="589" y="557"/>
                </a:lnTo>
                <a:lnTo>
                  <a:pt x="587" y="557"/>
                </a:lnTo>
                <a:lnTo>
                  <a:pt x="587" y="554"/>
                </a:lnTo>
                <a:lnTo>
                  <a:pt x="584" y="554"/>
                </a:lnTo>
                <a:lnTo>
                  <a:pt x="582" y="557"/>
                </a:lnTo>
                <a:lnTo>
                  <a:pt x="582" y="559"/>
                </a:lnTo>
                <a:lnTo>
                  <a:pt x="579" y="559"/>
                </a:lnTo>
                <a:lnTo>
                  <a:pt x="576" y="559"/>
                </a:lnTo>
                <a:lnTo>
                  <a:pt x="576" y="562"/>
                </a:lnTo>
                <a:lnTo>
                  <a:pt x="574" y="562"/>
                </a:lnTo>
                <a:lnTo>
                  <a:pt x="574" y="564"/>
                </a:lnTo>
                <a:lnTo>
                  <a:pt x="574" y="562"/>
                </a:lnTo>
                <a:lnTo>
                  <a:pt x="574" y="564"/>
                </a:lnTo>
                <a:lnTo>
                  <a:pt x="571" y="564"/>
                </a:lnTo>
                <a:lnTo>
                  <a:pt x="569" y="564"/>
                </a:lnTo>
                <a:lnTo>
                  <a:pt x="566" y="562"/>
                </a:lnTo>
                <a:lnTo>
                  <a:pt x="569" y="562"/>
                </a:lnTo>
                <a:lnTo>
                  <a:pt x="566" y="562"/>
                </a:lnTo>
                <a:lnTo>
                  <a:pt x="566" y="559"/>
                </a:lnTo>
                <a:lnTo>
                  <a:pt x="563" y="557"/>
                </a:lnTo>
                <a:lnTo>
                  <a:pt x="563" y="554"/>
                </a:lnTo>
                <a:lnTo>
                  <a:pt x="561" y="554"/>
                </a:lnTo>
                <a:lnTo>
                  <a:pt x="561" y="551"/>
                </a:lnTo>
                <a:lnTo>
                  <a:pt x="558" y="551"/>
                </a:lnTo>
                <a:lnTo>
                  <a:pt x="561" y="551"/>
                </a:lnTo>
                <a:lnTo>
                  <a:pt x="561" y="549"/>
                </a:lnTo>
                <a:lnTo>
                  <a:pt x="558" y="549"/>
                </a:lnTo>
                <a:lnTo>
                  <a:pt x="561" y="549"/>
                </a:lnTo>
                <a:lnTo>
                  <a:pt x="558" y="549"/>
                </a:lnTo>
                <a:lnTo>
                  <a:pt x="561" y="549"/>
                </a:lnTo>
                <a:lnTo>
                  <a:pt x="561" y="546"/>
                </a:lnTo>
                <a:lnTo>
                  <a:pt x="558" y="546"/>
                </a:lnTo>
                <a:lnTo>
                  <a:pt x="561" y="546"/>
                </a:lnTo>
                <a:lnTo>
                  <a:pt x="558" y="546"/>
                </a:lnTo>
                <a:lnTo>
                  <a:pt x="558" y="543"/>
                </a:lnTo>
                <a:lnTo>
                  <a:pt x="558" y="541"/>
                </a:lnTo>
                <a:lnTo>
                  <a:pt x="558" y="543"/>
                </a:lnTo>
                <a:lnTo>
                  <a:pt x="558" y="541"/>
                </a:lnTo>
                <a:lnTo>
                  <a:pt x="555" y="541"/>
                </a:lnTo>
                <a:lnTo>
                  <a:pt x="558" y="541"/>
                </a:lnTo>
                <a:lnTo>
                  <a:pt x="555" y="541"/>
                </a:lnTo>
                <a:lnTo>
                  <a:pt x="555" y="538"/>
                </a:lnTo>
                <a:lnTo>
                  <a:pt x="555" y="536"/>
                </a:lnTo>
                <a:lnTo>
                  <a:pt x="555" y="533"/>
                </a:lnTo>
                <a:lnTo>
                  <a:pt x="558" y="533"/>
                </a:lnTo>
                <a:lnTo>
                  <a:pt x="558" y="530"/>
                </a:lnTo>
                <a:lnTo>
                  <a:pt x="561" y="530"/>
                </a:lnTo>
                <a:lnTo>
                  <a:pt x="563" y="530"/>
                </a:lnTo>
                <a:lnTo>
                  <a:pt x="566" y="530"/>
                </a:lnTo>
                <a:lnTo>
                  <a:pt x="569" y="530"/>
                </a:lnTo>
                <a:close/>
                <a:moveTo>
                  <a:pt x="642" y="465"/>
                </a:moveTo>
                <a:lnTo>
                  <a:pt x="644" y="465"/>
                </a:lnTo>
                <a:lnTo>
                  <a:pt x="644" y="468"/>
                </a:lnTo>
                <a:lnTo>
                  <a:pt x="642" y="468"/>
                </a:lnTo>
                <a:lnTo>
                  <a:pt x="642" y="470"/>
                </a:lnTo>
                <a:lnTo>
                  <a:pt x="642" y="468"/>
                </a:lnTo>
                <a:lnTo>
                  <a:pt x="639" y="468"/>
                </a:lnTo>
                <a:lnTo>
                  <a:pt x="642" y="468"/>
                </a:lnTo>
                <a:lnTo>
                  <a:pt x="639" y="468"/>
                </a:lnTo>
                <a:lnTo>
                  <a:pt x="642" y="468"/>
                </a:lnTo>
                <a:lnTo>
                  <a:pt x="642" y="465"/>
                </a:lnTo>
                <a:close/>
                <a:moveTo>
                  <a:pt x="634" y="465"/>
                </a:moveTo>
                <a:lnTo>
                  <a:pt x="634" y="468"/>
                </a:lnTo>
                <a:lnTo>
                  <a:pt x="636" y="468"/>
                </a:lnTo>
                <a:lnTo>
                  <a:pt x="634" y="468"/>
                </a:lnTo>
                <a:lnTo>
                  <a:pt x="634" y="465"/>
                </a:lnTo>
                <a:close/>
                <a:moveTo>
                  <a:pt x="626" y="465"/>
                </a:moveTo>
                <a:lnTo>
                  <a:pt x="626" y="462"/>
                </a:lnTo>
                <a:lnTo>
                  <a:pt x="626" y="465"/>
                </a:lnTo>
                <a:lnTo>
                  <a:pt x="629" y="465"/>
                </a:lnTo>
                <a:lnTo>
                  <a:pt x="629" y="468"/>
                </a:lnTo>
                <a:lnTo>
                  <a:pt x="631" y="468"/>
                </a:lnTo>
                <a:lnTo>
                  <a:pt x="629" y="468"/>
                </a:lnTo>
                <a:lnTo>
                  <a:pt x="629" y="465"/>
                </a:lnTo>
                <a:lnTo>
                  <a:pt x="629" y="468"/>
                </a:lnTo>
                <a:lnTo>
                  <a:pt x="629" y="470"/>
                </a:lnTo>
                <a:lnTo>
                  <a:pt x="626" y="470"/>
                </a:lnTo>
                <a:lnTo>
                  <a:pt x="623" y="470"/>
                </a:lnTo>
                <a:lnTo>
                  <a:pt x="623" y="468"/>
                </a:lnTo>
                <a:lnTo>
                  <a:pt x="621" y="468"/>
                </a:lnTo>
                <a:lnTo>
                  <a:pt x="623" y="468"/>
                </a:lnTo>
                <a:lnTo>
                  <a:pt x="623" y="470"/>
                </a:lnTo>
                <a:lnTo>
                  <a:pt x="621" y="470"/>
                </a:lnTo>
                <a:lnTo>
                  <a:pt x="623" y="470"/>
                </a:lnTo>
                <a:lnTo>
                  <a:pt x="621" y="470"/>
                </a:lnTo>
                <a:lnTo>
                  <a:pt x="618" y="470"/>
                </a:lnTo>
                <a:lnTo>
                  <a:pt x="621" y="468"/>
                </a:lnTo>
                <a:lnTo>
                  <a:pt x="618" y="468"/>
                </a:lnTo>
                <a:lnTo>
                  <a:pt x="621" y="468"/>
                </a:lnTo>
                <a:lnTo>
                  <a:pt x="621" y="465"/>
                </a:lnTo>
                <a:lnTo>
                  <a:pt x="621" y="468"/>
                </a:lnTo>
                <a:lnTo>
                  <a:pt x="621" y="465"/>
                </a:lnTo>
                <a:lnTo>
                  <a:pt x="621" y="468"/>
                </a:lnTo>
                <a:lnTo>
                  <a:pt x="621" y="465"/>
                </a:lnTo>
                <a:lnTo>
                  <a:pt x="623" y="465"/>
                </a:lnTo>
                <a:lnTo>
                  <a:pt x="623" y="468"/>
                </a:lnTo>
                <a:lnTo>
                  <a:pt x="623" y="465"/>
                </a:lnTo>
                <a:lnTo>
                  <a:pt x="626" y="465"/>
                </a:lnTo>
                <a:lnTo>
                  <a:pt x="626" y="462"/>
                </a:lnTo>
                <a:lnTo>
                  <a:pt x="626" y="465"/>
                </a:lnTo>
                <a:close/>
                <a:moveTo>
                  <a:pt x="1177" y="447"/>
                </a:moveTo>
                <a:lnTo>
                  <a:pt x="1179" y="447"/>
                </a:lnTo>
                <a:lnTo>
                  <a:pt x="1182" y="447"/>
                </a:lnTo>
                <a:lnTo>
                  <a:pt x="1182" y="449"/>
                </a:lnTo>
                <a:lnTo>
                  <a:pt x="1185" y="449"/>
                </a:lnTo>
                <a:lnTo>
                  <a:pt x="1187" y="449"/>
                </a:lnTo>
                <a:lnTo>
                  <a:pt x="1190" y="449"/>
                </a:lnTo>
                <a:lnTo>
                  <a:pt x="1192" y="452"/>
                </a:lnTo>
                <a:lnTo>
                  <a:pt x="1192" y="449"/>
                </a:lnTo>
                <a:lnTo>
                  <a:pt x="1195" y="449"/>
                </a:lnTo>
                <a:lnTo>
                  <a:pt x="1195" y="452"/>
                </a:lnTo>
                <a:lnTo>
                  <a:pt x="1198" y="452"/>
                </a:lnTo>
                <a:lnTo>
                  <a:pt x="1198" y="455"/>
                </a:lnTo>
                <a:lnTo>
                  <a:pt x="1198" y="457"/>
                </a:lnTo>
                <a:lnTo>
                  <a:pt x="1198" y="460"/>
                </a:lnTo>
                <a:lnTo>
                  <a:pt x="1195" y="460"/>
                </a:lnTo>
                <a:lnTo>
                  <a:pt x="1192" y="460"/>
                </a:lnTo>
                <a:lnTo>
                  <a:pt x="1190" y="460"/>
                </a:lnTo>
                <a:lnTo>
                  <a:pt x="1190" y="457"/>
                </a:lnTo>
                <a:lnTo>
                  <a:pt x="1187" y="457"/>
                </a:lnTo>
                <a:lnTo>
                  <a:pt x="1187" y="460"/>
                </a:lnTo>
                <a:lnTo>
                  <a:pt x="1187" y="457"/>
                </a:lnTo>
                <a:lnTo>
                  <a:pt x="1185" y="457"/>
                </a:lnTo>
                <a:lnTo>
                  <a:pt x="1187" y="457"/>
                </a:lnTo>
                <a:lnTo>
                  <a:pt x="1185" y="457"/>
                </a:lnTo>
                <a:lnTo>
                  <a:pt x="1182" y="457"/>
                </a:lnTo>
                <a:lnTo>
                  <a:pt x="1182" y="455"/>
                </a:lnTo>
                <a:lnTo>
                  <a:pt x="1182" y="457"/>
                </a:lnTo>
                <a:lnTo>
                  <a:pt x="1179" y="457"/>
                </a:lnTo>
                <a:lnTo>
                  <a:pt x="1179" y="455"/>
                </a:lnTo>
                <a:lnTo>
                  <a:pt x="1179" y="457"/>
                </a:lnTo>
                <a:lnTo>
                  <a:pt x="1179" y="455"/>
                </a:lnTo>
                <a:lnTo>
                  <a:pt x="1177" y="455"/>
                </a:lnTo>
                <a:lnTo>
                  <a:pt x="1174" y="455"/>
                </a:lnTo>
                <a:lnTo>
                  <a:pt x="1171" y="455"/>
                </a:lnTo>
                <a:lnTo>
                  <a:pt x="1171" y="452"/>
                </a:lnTo>
                <a:lnTo>
                  <a:pt x="1169" y="449"/>
                </a:lnTo>
                <a:lnTo>
                  <a:pt x="1169" y="452"/>
                </a:lnTo>
                <a:lnTo>
                  <a:pt x="1171" y="452"/>
                </a:lnTo>
                <a:lnTo>
                  <a:pt x="1169" y="452"/>
                </a:lnTo>
                <a:lnTo>
                  <a:pt x="1171" y="452"/>
                </a:lnTo>
                <a:lnTo>
                  <a:pt x="1171" y="455"/>
                </a:lnTo>
                <a:lnTo>
                  <a:pt x="1169" y="455"/>
                </a:lnTo>
                <a:lnTo>
                  <a:pt x="1169" y="452"/>
                </a:lnTo>
                <a:lnTo>
                  <a:pt x="1169" y="449"/>
                </a:lnTo>
                <a:lnTo>
                  <a:pt x="1169" y="452"/>
                </a:lnTo>
                <a:lnTo>
                  <a:pt x="1169" y="449"/>
                </a:lnTo>
                <a:lnTo>
                  <a:pt x="1169" y="452"/>
                </a:lnTo>
                <a:lnTo>
                  <a:pt x="1169" y="449"/>
                </a:lnTo>
                <a:lnTo>
                  <a:pt x="1169" y="452"/>
                </a:lnTo>
                <a:lnTo>
                  <a:pt x="1169" y="449"/>
                </a:lnTo>
                <a:lnTo>
                  <a:pt x="1171" y="449"/>
                </a:lnTo>
                <a:lnTo>
                  <a:pt x="1174" y="449"/>
                </a:lnTo>
                <a:lnTo>
                  <a:pt x="1174" y="447"/>
                </a:lnTo>
                <a:lnTo>
                  <a:pt x="1177" y="447"/>
                </a:lnTo>
                <a:close/>
                <a:moveTo>
                  <a:pt x="352" y="384"/>
                </a:moveTo>
                <a:lnTo>
                  <a:pt x="354" y="384"/>
                </a:lnTo>
                <a:lnTo>
                  <a:pt x="357" y="384"/>
                </a:lnTo>
                <a:lnTo>
                  <a:pt x="357" y="387"/>
                </a:lnTo>
                <a:lnTo>
                  <a:pt x="360" y="387"/>
                </a:lnTo>
                <a:lnTo>
                  <a:pt x="360" y="389"/>
                </a:lnTo>
                <a:lnTo>
                  <a:pt x="362" y="389"/>
                </a:lnTo>
                <a:lnTo>
                  <a:pt x="365" y="389"/>
                </a:lnTo>
                <a:lnTo>
                  <a:pt x="362" y="389"/>
                </a:lnTo>
                <a:lnTo>
                  <a:pt x="365" y="389"/>
                </a:lnTo>
                <a:lnTo>
                  <a:pt x="365" y="392"/>
                </a:lnTo>
                <a:lnTo>
                  <a:pt x="365" y="389"/>
                </a:lnTo>
                <a:lnTo>
                  <a:pt x="368" y="389"/>
                </a:lnTo>
                <a:lnTo>
                  <a:pt x="368" y="392"/>
                </a:lnTo>
                <a:lnTo>
                  <a:pt x="368" y="389"/>
                </a:lnTo>
                <a:lnTo>
                  <a:pt x="368" y="392"/>
                </a:lnTo>
                <a:lnTo>
                  <a:pt x="370" y="392"/>
                </a:lnTo>
                <a:lnTo>
                  <a:pt x="370" y="395"/>
                </a:lnTo>
                <a:lnTo>
                  <a:pt x="370" y="397"/>
                </a:lnTo>
                <a:lnTo>
                  <a:pt x="370" y="400"/>
                </a:lnTo>
                <a:lnTo>
                  <a:pt x="368" y="400"/>
                </a:lnTo>
                <a:lnTo>
                  <a:pt x="370" y="400"/>
                </a:lnTo>
                <a:lnTo>
                  <a:pt x="368" y="400"/>
                </a:lnTo>
                <a:lnTo>
                  <a:pt x="368" y="402"/>
                </a:lnTo>
                <a:lnTo>
                  <a:pt x="370" y="402"/>
                </a:lnTo>
                <a:lnTo>
                  <a:pt x="370" y="405"/>
                </a:lnTo>
                <a:lnTo>
                  <a:pt x="368" y="405"/>
                </a:lnTo>
                <a:lnTo>
                  <a:pt x="370" y="408"/>
                </a:lnTo>
                <a:lnTo>
                  <a:pt x="370" y="410"/>
                </a:lnTo>
                <a:lnTo>
                  <a:pt x="373" y="410"/>
                </a:lnTo>
                <a:lnTo>
                  <a:pt x="373" y="413"/>
                </a:lnTo>
                <a:lnTo>
                  <a:pt x="373" y="415"/>
                </a:lnTo>
                <a:lnTo>
                  <a:pt x="370" y="415"/>
                </a:lnTo>
                <a:lnTo>
                  <a:pt x="373" y="415"/>
                </a:lnTo>
                <a:lnTo>
                  <a:pt x="373" y="418"/>
                </a:lnTo>
                <a:lnTo>
                  <a:pt x="373" y="415"/>
                </a:lnTo>
                <a:lnTo>
                  <a:pt x="373" y="418"/>
                </a:lnTo>
                <a:lnTo>
                  <a:pt x="375" y="418"/>
                </a:lnTo>
                <a:lnTo>
                  <a:pt x="375" y="421"/>
                </a:lnTo>
                <a:lnTo>
                  <a:pt x="378" y="421"/>
                </a:lnTo>
                <a:lnTo>
                  <a:pt x="378" y="423"/>
                </a:lnTo>
                <a:lnTo>
                  <a:pt x="378" y="426"/>
                </a:lnTo>
                <a:lnTo>
                  <a:pt x="375" y="426"/>
                </a:lnTo>
                <a:lnTo>
                  <a:pt x="373" y="426"/>
                </a:lnTo>
                <a:lnTo>
                  <a:pt x="370" y="426"/>
                </a:lnTo>
                <a:lnTo>
                  <a:pt x="368" y="426"/>
                </a:lnTo>
                <a:lnTo>
                  <a:pt x="368" y="423"/>
                </a:lnTo>
                <a:lnTo>
                  <a:pt x="365" y="423"/>
                </a:lnTo>
                <a:lnTo>
                  <a:pt x="365" y="421"/>
                </a:lnTo>
                <a:lnTo>
                  <a:pt x="362" y="421"/>
                </a:lnTo>
                <a:lnTo>
                  <a:pt x="362" y="418"/>
                </a:lnTo>
                <a:lnTo>
                  <a:pt x="360" y="418"/>
                </a:lnTo>
                <a:lnTo>
                  <a:pt x="362" y="418"/>
                </a:lnTo>
                <a:lnTo>
                  <a:pt x="360" y="418"/>
                </a:lnTo>
                <a:lnTo>
                  <a:pt x="360" y="415"/>
                </a:lnTo>
                <a:lnTo>
                  <a:pt x="362" y="415"/>
                </a:lnTo>
                <a:lnTo>
                  <a:pt x="362" y="413"/>
                </a:lnTo>
                <a:lnTo>
                  <a:pt x="362" y="415"/>
                </a:lnTo>
                <a:lnTo>
                  <a:pt x="360" y="415"/>
                </a:lnTo>
                <a:lnTo>
                  <a:pt x="360" y="413"/>
                </a:lnTo>
                <a:lnTo>
                  <a:pt x="357" y="413"/>
                </a:lnTo>
                <a:lnTo>
                  <a:pt x="357" y="410"/>
                </a:lnTo>
                <a:lnTo>
                  <a:pt x="354" y="410"/>
                </a:lnTo>
                <a:lnTo>
                  <a:pt x="354" y="408"/>
                </a:lnTo>
                <a:lnTo>
                  <a:pt x="352" y="408"/>
                </a:lnTo>
                <a:lnTo>
                  <a:pt x="352" y="405"/>
                </a:lnTo>
                <a:lnTo>
                  <a:pt x="349" y="405"/>
                </a:lnTo>
                <a:lnTo>
                  <a:pt x="349" y="402"/>
                </a:lnTo>
                <a:lnTo>
                  <a:pt x="349" y="400"/>
                </a:lnTo>
                <a:lnTo>
                  <a:pt x="349" y="397"/>
                </a:lnTo>
                <a:lnTo>
                  <a:pt x="349" y="400"/>
                </a:lnTo>
                <a:lnTo>
                  <a:pt x="349" y="397"/>
                </a:lnTo>
                <a:lnTo>
                  <a:pt x="352" y="397"/>
                </a:lnTo>
                <a:lnTo>
                  <a:pt x="349" y="397"/>
                </a:lnTo>
                <a:lnTo>
                  <a:pt x="349" y="395"/>
                </a:lnTo>
                <a:lnTo>
                  <a:pt x="352" y="395"/>
                </a:lnTo>
                <a:lnTo>
                  <a:pt x="352" y="392"/>
                </a:lnTo>
                <a:lnTo>
                  <a:pt x="349" y="392"/>
                </a:lnTo>
                <a:lnTo>
                  <a:pt x="349" y="395"/>
                </a:lnTo>
                <a:lnTo>
                  <a:pt x="349" y="392"/>
                </a:lnTo>
                <a:lnTo>
                  <a:pt x="349" y="389"/>
                </a:lnTo>
                <a:lnTo>
                  <a:pt x="347" y="389"/>
                </a:lnTo>
                <a:lnTo>
                  <a:pt x="347" y="387"/>
                </a:lnTo>
                <a:lnTo>
                  <a:pt x="349" y="387"/>
                </a:lnTo>
                <a:lnTo>
                  <a:pt x="349" y="384"/>
                </a:lnTo>
                <a:lnTo>
                  <a:pt x="352" y="384"/>
                </a:lnTo>
                <a:close/>
                <a:moveTo>
                  <a:pt x="558" y="358"/>
                </a:moveTo>
                <a:lnTo>
                  <a:pt x="558" y="361"/>
                </a:lnTo>
                <a:lnTo>
                  <a:pt x="561" y="361"/>
                </a:lnTo>
                <a:lnTo>
                  <a:pt x="561" y="358"/>
                </a:lnTo>
                <a:lnTo>
                  <a:pt x="561" y="361"/>
                </a:lnTo>
                <a:lnTo>
                  <a:pt x="563" y="361"/>
                </a:lnTo>
                <a:lnTo>
                  <a:pt x="566" y="361"/>
                </a:lnTo>
                <a:lnTo>
                  <a:pt x="566" y="363"/>
                </a:lnTo>
                <a:lnTo>
                  <a:pt x="569" y="363"/>
                </a:lnTo>
                <a:lnTo>
                  <a:pt x="569" y="361"/>
                </a:lnTo>
                <a:lnTo>
                  <a:pt x="569" y="363"/>
                </a:lnTo>
                <a:lnTo>
                  <a:pt x="571" y="366"/>
                </a:lnTo>
                <a:lnTo>
                  <a:pt x="574" y="363"/>
                </a:lnTo>
                <a:lnTo>
                  <a:pt x="576" y="363"/>
                </a:lnTo>
                <a:lnTo>
                  <a:pt x="574" y="363"/>
                </a:lnTo>
                <a:lnTo>
                  <a:pt x="576" y="363"/>
                </a:lnTo>
                <a:lnTo>
                  <a:pt x="576" y="366"/>
                </a:lnTo>
                <a:lnTo>
                  <a:pt x="579" y="366"/>
                </a:lnTo>
                <a:lnTo>
                  <a:pt x="582" y="366"/>
                </a:lnTo>
                <a:lnTo>
                  <a:pt x="584" y="366"/>
                </a:lnTo>
                <a:lnTo>
                  <a:pt x="587" y="366"/>
                </a:lnTo>
                <a:lnTo>
                  <a:pt x="589" y="363"/>
                </a:lnTo>
                <a:lnTo>
                  <a:pt x="589" y="361"/>
                </a:lnTo>
                <a:lnTo>
                  <a:pt x="589" y="363"/>
                </a:lnTo>
                <a:lnTo>
                  <a:pt x="592" y="363"/>
                </a:lnTo>
                <a:lnTo>
                  <a:pt x="589" y="361"/>
                </a:lnTo>
                <a:lnTo>
                  <a:pt x="592" y="361"/>
                </a:lnTo>
                <a:lnTo>
                  <a:pt x="592" y="363"/>
                </a:lnTo>
                <a:lnTo>
                  <a:pt x="592" y="366"/>
                </a:lnTo>
                <a:lnTo>
                  <a:pt x="592" y="363"/>
                </a:lnTo>
                <a:lnTo>
                  <a:pt x="595" y="363"/>
                </a:lnTo>
                <a:lnTo>
                  <a:pt x="597" y="363"/>
                </a:lnTo>
                <a:lnTo>
                  <a:pt x="600" y="363"/>
                </a:lnTo>
                <a:lnTo>
                  <a:pt x="602" y="363"/>
                </a:lnTo>
                <a:lnTo>
                  <a:pt x="605" y="363"/>
                </a:lnTo>
                <a:lnTo>
                  <a:pt x="608" y="363"/>
                </a:lnTo>
                <a:lnTo>
                  <a:pt x="608" y="366"/>
                </a:lnTo>
                <a:lnTo>
                  <a:pt x="608" y="368"/>
                </a:lnTo>
                <a:lnTo>
                  <a:pt x="605" y="368"/>
                </a:lnTo>
                <a:lnTo>
                  <a:pt x="605" y="371"/>
                </a:lnTo>
                <a:lnTo>
                  <a:pt x="608" y="371"/>
                </a:lnTo>
                <a:lnTo>
                  <a:pt x="605" y="371"/>
                </a:lnTo>
                <a:lnTo>
                  <a:pt x="608" y="371"/>
                </a:lnTo>
                <a:lnTo>
                  <a:pt x="608" y="374"/>
                </a:lnTo>
                <a:lnTo>
                  <a:pt x="608" y="376"/>
                </a:lnTo>
                <a:lnTo>
                  <a:pt x="605" y="376"/>
                </a:lnTo>
                <a:lnTo>
                  <a:pt x="608" y="376"/>
                </a:lnTo>
                <a:lnTo>
                  <a:pt x="605" y="376"/>
                </a:lnTo>
                <a:lnTo>
                  <a:pt x="605" y="379"/>
                </a:lnTo>
                <a:lnTo>
                  <a:pt x="602" y="379"/>
                </a:lnTo>
                <a:lnTo>
                  <a:pt x="602" y="382"/>
                </a:lnTo>
                <a:lnTo>
                  <a:pt x="600" y="382"/>
                </a:lnTo>
                <a:lnTo>
                  <a:pt x="600" y="384"/>
                </a:lnTo>
                <a:lnTo>
                  <a:pt x="597" y="384"/>
                </a:lnTo>
                <a:lnTo>
                  <a:pt x="595" y="384"/>
                </a:lnTo>
                <a:lnTo>
                  <a:pt x="595" y="387"/>
                </a:lnTo>
                <a:lnTo>
                  <a:pt x="592" y="387"/>
                </a:lnTo>
                <a:lnTo>
                  <a:pt x="589" y="387"/>
                </a:lnTo>
                <a:lnTo>
                  <a:pt x="589" y="384"/>
                </a:lnTo>
                <a:lnTo>
                  <a:pt x="587" y="384"/>
                </a:lnTo>
                <a:lnTo>
                  <a:pt x="584" y="384"/>
                </a:lnTo>
                <a:lnTo>
                  <a:pt x="582" y="384"/>
                </a:lnTo>
                <a:lnTo>
                  <a:pt x="584" y="384"/>
                </a:lnTo>
                <a:lnTo>
                  <a:pt x="582" y="384"/>
                </a:lnTo>
                <a:lnTo>
                  <a:pt x="579" y="384"/>
                </a:lnTo>
                <a:lnTo>
                  <a:pt x="579" y="382"/>
                </a:lnTo>
                <a:lnTo>
                  <a:pt x="579" y="384"/>
                </a:lnTo>
                <a:lnTo>
                  <a:pt x="576" y="384"/>
                </a:lnTo>
                <a:lnTo>
                  <a:pt x="579" y="384"/>
                </a:lnTo>
                <a:lnTo>
                  <a:pt x="579" y="387"/>
                </a:lnTo>
                <a:lnTo>
                  <a:pt x="579" y="389"/>
                </a:lnTo>
                <a:lnTo>
                  <a:pt x="576" y="389"/>
                </a:lnTo>
                <a:lnTo>
                  <a:pt x="576" y="392"/>
                </a:lnTo>
                <a:lnTo>
                  <a:pt x="574" y="392"/>
                </a:lnTo>
                <a:lnTo>
                  <a:pt x="574" y="395"/>
                </a:lnTo>
                <a:lnTo>
                  <a:pt x="571" y="395"/>
                </a:lnTo>
                <a:lnTo>
                  <a:pt x="569" y="395"/>
                </a:lnTo>
                <a:lnTo>
                  <a:pt x="566" y="397"/>
                </a:lnTo>
                <a:lnTo>
                  <a:pt x="563" y="397"/>
                </a:lnTo>
                <a:lnTo>
                  <a:pt x="561" y="397"/>
                </a:lnTo>
                <a:lnTo>
                  <a:pt x="558" y="397"/>
                </a:lnTo>
                <a:lnTo>
                  <a:pt x="561" y="397"/>
                </a:lnTo>
                <a:lnTo>
                  <a:pt x="558" y="397"/>
                </a:lnTo>
                <a:lnTo>
                  <a:pt x="558" y="395"/>
                </a:lnTo>
                <a:lnTo>
                  <a:pt x="555" y="395"/>
                </a:lnTo>
                <a:lnTo>
                  <a:pt x="558" y="395"/>
                </a:lnTo>
                <a:lnTo>
                  <a:pt x="558" y="392"/>
                </a:lnTo>
                <a:lnTo>
                  <a:pt x="555" y="392"/>
                </a:lnTo>
                <a:lnTo>
                  <a:pt x="555" y="389"/>
                </a:lnTo>
                <a:lnTo>
                  <a:pt x="553" y="389"/>
                </a:lnTo>
                <a:lnTo>
                  <a:pt x="553" y="387"/>
                </a:lnTo>
                <a:lnTo>
                  <a:pt x="553" y="384"/>
                </a:lnTo>
                <a:lnTo>
                  <a:pt x="550" y="384"/>
                </a:lnTo>
                <a:lnTo>
                  <a:pt x="553" y="384"/>
                </a:lnTo>
                <a:lnTo>
                  <a:pt x="550" y="384"/>
                </a:lnTo>
                <a:lnTo>
                  <a:pt x="550" y="382"/>
                </a:lnTo>
                <a:lnTo>
                  <a:pt x="548" y="382"/>
                </a:lnTo>
                <a:lnTo>
                  <a:pt x="548" y="379"/>
                </a:lnTo>
                <a:lnTo>
                  <a:pt x="548" y="382"/>
                </a:lnTo>
                <a:lnTo>
                  <a:pt x="545" y="382"/>
                </a:lnTo>
                <a:lnTo>
                  <a:pt x="545" y="379"/>
                </a:lnTo>
                <a:lnTo>
                  <a:pt x="545" y="376"/>
                </a:lnTo>
                <a:lnTo>
                  <a:pt x="545" y="379"/>
                </a:lnTo>
                <a:lnTo>
                  <a:pt x="545" y="376"/>
                </a:lnTo>
                <a:lnTo>
                  <a:pt x="542" y="376"/>
                </a:lnTo>
                <a:lnTo>
                  <a:pt x="542" y="374"/>
                </a:lnTo>
                <a:lnTo>
                  <a:pt x="545" y="371"/>
                </a:lnTo>
                <a:lnTo>
                  <a:pt x="545" y="374"/>
                </a:lnTo>
                <a:lnTo>
                  <a:pt x="548" y="374"/>
                </a:lnTo>
                <a:lnTo>
                  <a:pt x="545" y="374"/>
                </a:lnTo>
                <a:lnTo>
                  <a:pt x="545" y="371"/>
                </a:lnTo>
                <a:lnTo>
                  <a:pt x="545" y="368"/>
                </a:lnTo>
                <a:lnTo>
                  <a:pt x="545" y="371"/>
                </a:lnTo>
                <a:lnTo>
                  <a:pt x="545" y="368"/>
                </a:lnTo>
                <a:lnTo>
                  <a:pt x="545" y="366"/>
                </a:lnTo>
                <a:lnTo>
                  <a:pt x="548" y="366"/>
                </a:lnTo>
                <a:lnTo>
                  <a:pt x="548" y="368"/>
                </a:lnTo>
                <a:lnTo>
                  <a:pt x="548" y="366"/>
                </a:lnTo>
                <a:lnTo>
                  <a:pt x="548" y="363"/>
                </a:lnTo>
                <a:lnTo>
                  <a:pt x="548" y="366"/>
                </a:lnTo>
                <a:lnTo>
                  <a:pt x="548" y="363"/>
                </a:lnTo>
                <a:lnTo>
                  <a:pt x="548" y="361"/>
                </a:lnTo>
                <a:lnTo>
                  <a:pt x="550" y="361"/>
                </a:lnTo>
                <a:lnTo>
                  <a:pt x="548" y="361"/>
                </a:lnTo>
                <a:lnTo>
                  <a:pt x="550" y="361"/>
                </a:lnTo>
                <a:lnTo>
                  <a:pt x="550" y="358"/>
                </a:lnTo>
                <a:lnTo>
                  <a:pt x="553" y="358"/>
                </a:lnTo>
                <a:lnTo>
                  <a:pt x="555" y="358"/>
                </a:lnTo>
                <a:lnTo>
                  <a:pt x="555" y="361"/>
                </a:lnTo>
                <a:lnTo>
                  <a:pt x="555" y="358"/>
                </a:lnTo>
                <a:lnTo>
                  <a:pt x="558" y="358"/>
                </a:lnTo>
                <a:close/>
                <a:moveTo>
                  <a:pt x="214" y="316"/>
                </a:moveTo>
                <a:lnTo>
                  <a:pt x="216" y="316"/>
                </a:lnTo>
                <a:lnTo>
                  <a:pt x="219" y="319"/>
                </a:lnTo>
                <a:lnTo>
                  <a:pt x="216" y="319"/>
                </a:lnTo>
                <a:lnTo>
                  <a:pt x="214" y="319"/>
                </a:lnTo>
                <a:lnTo>
                  <a:pt x="214" y="316"/>
                </a:lnTo>
                <a:lnTo>
                  <a:pt x="211" y="316"/>
                </a:lnTo>
                <a:lnTo>
                  <a:pt x="214" y="316"/>
                </a:lnTo>
                <a:lnTo>
                  <a:pt x="214" y="314"/>
                </a:lnTo>
                <a:lnTo>
                  <a:pt x="214" y="316"/>
                </a:lnTo>
                <a:close/>
                <a:moveTo>
                  <a:pt x="193" y="290"/>
                </a:moveTo>
                <a:lnTo>
                  <a:pt x="195" y="290"/>
                </a:lnTo>
                <a:lnTo>
                  <a:pt x="198" y="290"/>
                </a:lnTo>
                <a:lnTo>
                  <a:pt x="198" y="293"/>
                </a:lnTo>
                <a:lnTo>
                  <a:pt x="195" y="293"/>
                </a:lnTo>
                <a:lnTo>
                  <a:pt x="195" y="295"/>
                </a:lnTo>
                <a:lnTo>
                  <a:pt x="193" y="295"/>
                </a:lnTo>
                <a:lnTo>
                  <a:pt x="193" y="293"/>
                </a:lnTo>
                <a:lnTo>
                  <a:pt x="193" y="295"/>
                </a:lnTo>
                <a:lnTo>
                  <a:pt x="190" y="295"/>
                </a:lnTo>
                <a:lnTo>
                  <a:pt x="187" y="295"/>
                </a:lnTo>
                <a:lnTo>
                  <a:pt x="187" y="298"/>
                </a:lnTo>
                <a:lnTo>
                  <a:pt x="185" y="298"/>
                </a:lnTo>
                <a:lnTo>
                  <a:pt x="182" y="298"/>
                </a:lnTo>
                <a:lnTo>
                  <a:pt x="180" y="298"/>
                </a:lnTo>
                <a:lnTo>
                  <a:pt x="177" y="298"/>
                </a:lnTo>
                <a:lnTo>
                  <a:pt x="177" y="295"/>
                </a:lnTo>
                <a:lnTo>
                  <a:pt x="174" y="295"/>
                </a:lnTo>
                <a:lnTo>
                  <a:pt x="172" y="295"/>
                </a:lnTo>
                <a:lnTo>
                  <a:pt x="169" y="295"/>
                </a:lnTo>
                <a:lnTo>
                  <a:pt x="169" y="293"/>
                </a:lnTo>
                <a:lnTo>
                  <a:pt x="172" y="293"/>
                </a:lnTo>
                <a:lnTo>
                  <a:pt x="174" y="293"/>
                </a:lnTo>
                <a:lnTo>
                  <a:pt x="177" y="293"/>
                </a:lnTo>
                <a:lnTo>
                  <a:pt x="180" y="293"/>
                </a:lnTo>
                <a:lnTo>
                  <a:pt x="182" y="293"/>
                </a:lnTo>
                <a:lnTo>
                  <a:pt x="185" y="293"/>
                </a:lnTo>
                <a:lnTo>
                  <a:pt x="185" y="290"/>
                </a:lnTo>
                <a:lnTo>
                  <a:pt x="185" y="293"/>
                </a:lnTo>
                <a:lnTo>
                  <a:pt x="187" y="293"/>
                </a:lnTo>
                <a:lnTo>
                  <a:pt x="187" y="290"/>
                </a:lnTo>
                <a:lnTo>
                  <a:pt x="187" y="293"/>
                </a:lnTo>
                <a:lnTo>
                  <a:pt x="187" y="290"/>
                </a:lnTo>
                <a:lnTo>
                  <a:pt x="190" y="290"/>
                </a:lnTo>
                <a:lnTo>
                  <a:pt x="193" y="290"/>
                </a:lnTo>
                <a:close/>
                <a:moveTo>
                  <a:pt x="274" y="272"/>
                </a:moveTo>
                <a:lnTo>
                  <a:pt x="274" y="274"/>
                </a:lnTo>
                <a:lnTo>
                  <a:pt x="276" y="274"/>
                </a:lnTo>
                <a:lnTo>
                  <a:pt x="279" y="274"/>
                </a:lnTo>
                <a:lnTo>
                  <a:pt x="292" y="277"/>
                </a:lnTo>
                <a:lnTo>
                  <a:pt x="294" y="277"/>
                </a:lnTo>
                <a:lnTo>
                  <a:pt x="294" y="280"/>
                </a:lnTo>
                <a:lnTo>
                  <a:pt x="297" y="280"/>
                </a:lnTo>
                <a:lnTo>
                  <a:pt x="305" y="282"/>
                </a:lnTo>
                <a:lnTo>
                  <a:pt x="308" y="282"/>
                </a:lnTo>
                <a:lnTo>
                  <a:pt x="321" y="277"/>
                </a:lnTo>
                <a:lnTo>
                  <a:pt x="331" y="274"/>
                </a:lnTo>
                <a:lnTo>
                  <a:pt x="336" y="272"/>
                </a:lnTo>
                <a:lnTo>
                  <a:pt x="344" y="274"/>
                </a:lnTo>
                <a:lnTo>
                  <a:pt x="347" y="274"/>
                </a:lnTo>
                <a:lnTo>
                  <a:pt x="349" y="277"/>
                </a:lnTo>
                <a:lnTo>
                  <a:pt x="352" y="277"/>
                </a:lnTo>
                <a:lnTo>
                  <a:pt x="352" y="280"/>
                </a:lnTo>
                <a:lnTo>
                  <a:pt x="354" y="285"/>
                </a:lnTo>
                <a:lnTo>
                  <a:pt x="357" y="287"/>
                </a:lnTo>
                <a:lnTo>
                  <a:pt x="354" y="290"/>
                </a:lnTo>
                <a:lnTo>
                  <a:pt x="354" y="293"/>
                </a:lnTo>
                <a:lnTo>
                  <a:pt x="352" y="295"/>
                </a:lnTo>
                <a:lnTo>
                  <a:pt x="349" y="301"/>
                </a:lnTo>
                <a:lnTo>
                  <a:pt x="349" y="303"/>
                </a:lnTo>
                <a:lnTo>
                  <a:pt x="349" y="306"/>
                </a:lnTo>
                <a:lnTo>
                  <a:pt x="352" y="306"/>
                </a:lnTo>
                <a:lnTo>
                  <a:pt x="349" y="306"/>
                </a:lnTo>
                <a:lnTo>
                  <a:pt x="349" y="308"/>
                </a:lnTo>
                <a:lnTo>
                  <a:pt x="352" y="308"/>
                </a:lnTo>
                <a:lnTo>
                  <a:pt x="352" y="311"/>
                </a:lnTo>
                <a:lnTo>
                  <a:pt x="354" y="311"/>
                </a:lnTo>
                <a:lnTo>
                  <a:pt x="354" y="314"/>
                </a:lnTo>
                <a:lnTo>
                  <a:pt x="354" y="311"/>
                </a:lnTo>
                <a:lnTo>
                  <a:pt x="357" y="311"/>
                </a:lnTo>
                <a:lnTo>
                  <a:pt x="354" y="314"/>
                </a:lnTo>
                <a:lnTo>
                  <a:pt x="357" y="314"/>
                </a:lnTo>
                <a:lnTo>
                  <a:pt x="354" y="314"/>
                </a:lnTo>
                <a:lnTo>
                  <a:pt x="357" y="314"/>
                </a:lnTo>
                <a:lnTo>
                  <a:pt x="357" y="316"/>
                </a:lnTo>
                <a:lnTo>
                  <a:pt x="357" y="314"/>
                </a:lnTo>
                <a:lnTo>
                  <a:pt x="360" y="316"/>
                </a:lnTo>
                <a:lnTo>
                  <a:pt x="360" y="319"/>
                </a:lnTo>
                <a:lnTo>
                  <a:pt x="362" y="316"/>
                </a:lnTo>
                <a:lnTo>
                  <a:pt x="362" y="319"/>
                </a:lnTo>
                <a:lnTo>
                  <a:pt x="362" y="321"/>
                </a:lnTo>
                <a:lnTo>
                  <a:pt x="368" y="332"/>
                </a:lnTo>
                <a:lnTo>
                  <a:pt x="365" y="334"/>
                </a:lnTo>
                <a:lnTo>
                  <a:pt x="365" y="337"/>
                </a:lnTo>
                <a:lnTo>
                  <a:pt x="362" y="337"/>
                </a:lnTo>
                <a:lnTo>
                  <a:pt x="362" y="340"/>
                </a:lnTo>
                <a:lnTo>
                  <a:pt x="362" y="342"/>
                </a:lnTo>
                <a:lnTo>
                  <a:pt x="365" y="342"/>
                </a:lnTo>
                <a:lnTo>
                  <a:pt x="362" y="342"/>
                </a:lnTo>
                <a:lnTo>
                  <a:pt x="365" y="342"/>
                </a:lnTo>
                <a:lnTo>
                  <a:pt x="365" y="345"/>
                </a:lnTo>
                <a:lnTo>
                  <a:pt x="362" y="345"/>
                </a:lnTo>
                <a:lnTo>
                  <a:pt x="365" y="345"/>
                </a:lnTo>
                <a:lnTo>
                  <a:pt x="365" y="348"/>
                </a:lnTo>
                <a:lnTo>
                  <a:pt x="362" y="348"/>
                </a:lnTo>
                <a:lnTo>
                  <a:pt x="365" y="348"/>
                </a:lnTo>
                <a:lnTo>
                  <a:pt x="365" y="350"/>
                </a:lnTo>
                <a:lnTo>
                  <a:pt x="362" y="350"/>
                </a:lnTo>
                <a:lnTo>
                  <a:pt x="362" y="353"/>
                </a:lnTo>
                <a:lnTo>
                  <a:pt x="365" y="353"/>
                </a:lnTo>
                <a:lnTo>
                  <a:pt x="362" y="353"/>
                </a:lnTo>
                <a:lnTo>
                  <a:pt x="362" y="355"/>
                </a:lnTo>
                <a:lnTo>
                  <a:pt x="362" y="358"/>
                </a:lnTo>
                <a:lnTo>
                  <a:pt x="381" y="358"/>
                </a:lnTo>
                <a:lnTo>
                  <a:pt x="383" y="355"/>
                </a:lnTo>
                <a:lnTo>
                  <a:pt x="383" y="358"/>
                </a:lnTo>
                <a:lnTo>
                  <a:pt x="383" y="361"/>
                </a:lnTo>
                <a:lnTo>
                  <a:pt x="381" y="361"/>
                </a:lnTo>
                <a:lnTo>
                  <a:pt x="381" y="358"/>
                </a:lnTo>
                <a:lnTo>
                  <a:pt x="362" y="361"/>
                </a:lnTo>
                <a:lnTo>
                  <a:pt x="360" y="361"/>
                </a:lnTo>
                <a:lnTo>
                  <a:pt x="360" y="363"/>
                </a:lnTo>
                <a:lnTo>
                  <a:pt x="357" y="366"/>
                </a:lnTo>
                <a:lnTo>
                  <a:pt x="357" y="368"/>
                </a:lnTo>
                <a:lnTo>
                  <a:pt x="357" y="366"/>
                </a:lnTo>
                <a:lnTo>
                  <a:pt x="357" y="368"/>
                </a:lnTo>
                <a:lnTo>
                  <a:pt x="357" y="371"/>
                </a:lnTo>
                <a:lnTo>
                  <a:pt x="357" y="368"/>
                </a:lnTo>
                <a:lnTo>
                  <a:pt x="357" y="371"/>
                </a:lnTo>
                <a:lnTo>
                  <a:pt x="354" y="371"/>
                </a:lnTo>
                <a:lnTo>
                  <a:pt x="354" y="374"/>
                </a:lnTo>
                <a:lnTo>
                  <a:pt x="357" y="374"/>
                </a:lnTo>
                <a:lnTo>
                  <a:pt x="357" y="376"/>
                </a:lnTo>
                <a:lnTo>
                  <a:pt x="354" y="376"/>
                </a:lnTo>
                <a:lnTo>
                  <a:pt x="357" y="376"/>
                </a:lnTo>
                <a:lnTo>
                  <a:pt x="354" y="376"/>
                </a:lnTo>
                <a:lnTo>
                  <a:pt x="354" y="379"/>
                </a:lnTo>
                <a:lnTo>
                  <a:pt x="352" y="379"/>
                </a:lnTo>
                <a:lnTo>
                  <a:pt x="352" y="382"/>
                </a:lnTo>
                <a:lnTo>
                  <a:pt x="349" y="382"/>
                </a:lnTo>
                <a:lnTo>
                  <a:pt x="349" y="379"/>
                </a:lnTo>
                <a:lnTo>
                  <a:pt x="347" y="379"/>
                </a:lnTo>
                <a:lnTo>
                  <a:pt x="344" y="379"/>
                </a:lnTo>
                <a:lnTo>
                  <a:pt x="344" y="376"/>
                </a:lnTo>
                <a:lnTo>
                  <a:pt x="344" y="379"/>
                </a:lnTo>
                <a:lnTo>
                  <a:pt x="341" y="379"/>
                </a:lnTo>
                <a:lnTo>
                  <a:pt x="341" y="376"/>
                </a:lnTo>
                <a:lnTo>
                  <a:pt x="344" y="376"/>
                </a:lnTo>
                <a:lnTo>
                  <a:pt x="341" y="376"/>
                </a:lnTo>
                <a:lnTo>
                  <a:pt x="341" y="374"/>
                </a:lnTo>
                <a:lnTo>
                  <a:pt x="339" y="374"/>
                </a:lnTo>
                <a:lnTo>
                  <a:pt x="339" y="376"/>
                </a:lnTo>
                <a:lnTo>
                  <a:pt x="339" y="374"/>
                </a:lnTo>
                <a:lnTo>
                  <a:pt x="336" y="374"/>
                </a:lnTo>
                <a:lnTo>
                  <a:pt x="334" y="374"/>
                </a:lnTo>
                <a:lnTo>
                  <a:pt x="331" y="374"/>
                </a:lnTo>
                <a:lnTo>
                  <a:pt x="331" y="371"/>
                </a:lnTo>
                <a:lnTo>
                  <a:pt x="328" y="371"/>
                </a:lnTo>
                <a:lnTo>
                  <a:pt x="328" y="368"/>
                </a:lnTo>
                <a:lnTo>
                  <a:pt x="326" y="368"/>
                </a:lnTo>
                <a:lnTo>
                  <a:pt x="323" y="368"/>
                </a:lnTo>
                <a:lnTo>
                  <a:pt x="321" y="368"/>
                </a:lnTo>
                <a:lnTo>
                  <a:pt x="318" y="368"/>
                </a:lnTo>
                <a:lnTo>
                  <a:pt x="315" y="368"/>
                </a:lnTo>
                <a:lnTo>
                  <a:pt x="315" y="366"/>
                </a:lnTo>
                <a:lnTo>
                  <a:pt x="313" y="366"/>
                </a:lnTo>
                <a:lnTo>
                  <a:pt x="310" y="366"/>
                </a:lnTo>
                <a:lnTo>
                  <a:pt x="310" y="363"/>
                </a:lnTo>
                <a:lnTo>
                  <a:pt x="310" y="361"/>
                </a:lnTo>
                <a:lnTo>
                  <a:pt x="308" y="361"/>
                </a:lnTo>
                <a:lnTo>
                  <a:pt x="308" y="358"/>
                </a:lnTo>
                <a:lnTo>
                  <a:pt x="308" y="355"/>
                </a:lnTo>
                <a:lnTo>
                  <a:pt x="305" y="355"/>
                </a:lnTo>
                <a:lnTo>
                  <a:pt x="308" y="355"/>
                </a:lnTo>
                <a:lnTo>
                  <a:pt x="305" y="355"/>
                </a:lnTo>
                <a:lnTo>
                  <a:pt x="305" y="353"/>
                </a:lnTo>
                <a:lnTo>
                  <a:pt x="305" y="355"/>
                </a:lnTo>
                <a:lnTo>
                  <a:pt x="302" y="355"/>
                </a:lnTo>
                <a:lnTo>
                  <a:pt x="300" y="353"/>
                </a:lnTo>
                <a:lnTo>
                  <a:pt x="294" y="345"/>
                </a:lnTo>
                <a:lnTo>
                  <a:pt x="289" y="337"/>
                </a:lnTo>
                <a:lnTo>
                  <a:pt x="274" y="334"/>
                </a:lnTo>
                <a:lnTo>
                  <a:pt x="268" y="332"/>
                </a:lnTo>
                <a:lnTo>
                  <a:pt x="263" y="329"/>
                </a:lnTo>
                <a:lnTo>
                  <a:pt x="263" y="332"/>
                </a:lnTo>
                <a:lnTo>
                  <a:pt x="258" y="327"/>
                </a:lnTo>
                <a:lnTo>
                  <a:pt x="258" y="324"/>
                </a:lnTo>
                <a:lnTo>
                  <a:pt x="255" y="324"/>
                </a:lnTo>
                <a:lnTo>
                  <a:pt x="255" y="321"/>
                </a:lnTo>
                <a:lnTo>
                  <a:pt x="255" y="319"/>
                </a:lnTo>
                <a:lnTo>
                  <a:pt x="253" y="314"/>
                </a:lnTo>
                <a:lnTo>
                  <a:pt x="250" y="311"/>
                </a:lnTo>
                <a:lnTo>
                  <a:pt x="250" y="308"/>
                </a:lnTo>
                <a:lnTo>
                  <a:pt x="247" y="308"/>
                </a:lnTo>
                <a:lnTo>
                  <a:pt x="250" y="308"/>
                </a:lnTo>
                <a:lnTo>
                  <a:pt x="245" y="303"/>
                </a:lnTo>
                <a:lnTo>
                  <a:pt x="240" y="301"/>
                </a:lnTo>
                <a:lnTo>
                  <a:pt x="232" y="295"/>
                </a:lnTo>
                <a:lnTo>
                  <a:pt x="232" y="293"/>
                </a:lnTo>
                <a:lnTo>
                  <a:pt x="229" y="293"/>
                </a:lnTo>
                <a:lnTo>
                  <a:pt x="227" y="293"/>
                </a:lnTo>
                <a:lnTo>
                  <a:pt x="224" y="293"/>
                </a:lnTo>
                <a:lnTo>
                  <a:pt x="221" y="293"/>
                </a:lnTo>
                <a:lnTo>
                  <a:pt x="221" y="290"/>
                </a:lnTo>
                <a:lnTo>
                  <a:pt x="224" y="290"/>
                </a:lnTo>
                <a:lnTo>
                  <a:pt x="229" y="282"/>
                </a:lnTo>
                <a:lnTo>
                  <a:pt x="232" y="282"/>
                </a:lnTo>
                <a:lnTo>
                  <a:pt x="232" y="280"/>
                </a:lnTo>
                <a:lnTo>
                  <a:pt x="240" y="280"/>
                </a:lnTo>
                <a:lnTo>
                  <a:pt x="250" y="280"/>
                </a:lnTo>
                <a:lnTo>
                  <a:pt x="258" y="274"/>
                </a:lnTo>
                <a:lnTo>
                  <a:pt x="261" y="274"/>
                </a:lnTo>
                <a:lnTo>
                  <a:pt x="263" y="274"/>
                </a:lnTo>
                <a:lnTo>
                  <a:pt x="266" y="274"/>
                </a:lnTo>
                <a:lnTo>
                  <a:pt x="268" y="274"/>
                </a:lnTo>
                <a:lnTo>
                  <a:pt x="271" y="274"/>
                </a:lnTo>
                <a:lnTo>
                  <a:pt x="274" y="274"/>
                </a:lnTo>
                <a:lnTo>
                  <a:pt x="274" y="272"/>
                </a:lnTo>
                <a:close/>
                <a:moveTo>
                  <a:pt x="135" y="21"/>
                </a:moveTo>
                <a:lnTo>
                  <a:pt x="154" y="34"/>
                </a:lnTo>
                <a:lnTo>
                  <a:pt x="187" y="84"/>
                </a:lnTo>
                <a:lnTo>
                  <a:pt x="198" y="97"/>
                </a:lnTo>
                <a:lnTo>
                  <a:pt x="216" y="126"/>
                </a:lnTo>
                <a:lnTo>
                  <a:pt x="216" y="139"/>
                </a:lnTo>
                <a:lnTo>
                  <a:pt x="214" y="144"/>
                </a:lnTo>
                <a:lnTo>
                  <a:pt x="216" y="144"/>
                </a:lnTo>
                <a:lnTo>
                  <a:pt x="216" y="146"/>
                </a:lnTo>
                <a:lnTo>
                  <a:pt x="219" y="146"/>
                </a:lnTo>
                <a:lnTo>
                  <a:pt x="219" y="149"/>
                </a:lnTo>
                <a:lnTo>
                  <a:pt x="221" y="149"/>
                </a:lnTo>
                <a:lnTo>
                  <a:pt x="221" y="152"/>
                </a:lnTo>
                <a:lnTo>
                  <a:pt x="224" y="152"/>
                </a:lnTo>
                <a:lnTo>
                  <a:pt x="227" y="149"/>
                </a:lnTo>
                <a:lnTo>
                  <a:pt x="229" y="152"/>
                </a:lnTo>
                <a:lnTo>
                  <a:pt x="232" y="154"/>
                </a:lnTo>
                <a:lnTo>
                  <a:pt x="232" y="157"/>
                </a:lnTo>
                <a:lnTo>
                  <a:pt x="234" y="157"/>
                </a:lnTo>
                <a:lnTo>
                  <a:pt x="237" y="157"/>
                </a:lnTo>
                <a:lnTo>
                  <a:pt x="237" y="159"/>
                </a:lnTo>
                <a:lnTo>
                  <a:pt x="237" y="162"/>
                </a:lnTo>
                <a:lnTo>
                  <a:pt x="240" y="162"/>
                </a:lnTo>
                <a:lnTo>
                  <a:pt x="240" y="165"/>
                </a:lnTo>
                <a:lnTo>
                  <a:pt x="240" y="167"/>
                </a:lnTo>
                <a:lnTo>
                  <a:pt x="242" y="167"/>
                </a:lnTo>
                <a:lnTo>
                  <a:pt x="242" y="170"/>
                </a:lnTo>
                <a:lnTo>
                  <a:pt x="245" y="170"/>
                </a:lnTo>
                <a:lnTo>
                  <a:pt x="245" y="173"/>
                </a:lnTo>
                <a:lnTo>
                  <a:pt x="245" y="178"/>
                </a:lnTo>
                <a:lnTo>
                  <a:pt x="242" y="178"/>
                </a:lnTo>
                <a:lnTo>
                  <a:pt x="240" y="178"/>
                </a:lnTo>
                <a:lnTo>
                  <a:pt x="240" y="180"/>
                </a:lnTo>
                <a:lnTo>
                  <a:pt x="242" y="180"/>
                </a:lnTo>
                <a:lnTo>
                  <a:pt x="242" y="183"/>
                </a:lnTo>
                <a:lnTo>
                  <a:pt x="240" y="183"/>
                </a:lnTo>
                <a:lnTo>
                  <a:pt x="240" y="186"/>
                </a:lnTo>
                <a:lnTo>
                  <a:pt x="240" y="188"/>
                </a:lnTo>
                <a:lnTo>
                  <a:pt x="240" y="191"/>
                </a:lnTo>
                <a:lnTo>
                  <a:pt x="237" y="191"/>
                </a:lnTo>
                <a:lnTo>
                  <a:pt x="234" y="191"/>
                </a:lnTo>
                <a:lnTo>
                  <a:pt x="232" y="191"/>
                </a:lnTo>
                <a:lnTo>
                  <a:pt x="232" y="193"/>
                </a:lnTo>
                <a:lnTo>
                  <a:pt x="234" y="196"/>
                </a:lnTo>
                <a:lnTo>
                  <a:pt x="234" y="199"/>
                </a:lnTo>
                <a:lnTo>
                  <a:pt x="237" y="199"/>
                </a:lnTo>
                <a:lnTo>
                  <a:pt x="237" y="201"/>
                </a:lnTo>
                <a:lnTo>
                  <a:pt x="240" y="204"/>
                </a:lnTo>
                <a:lnTo>
                  <a:pt x="240" y="207"/>
                </a:lnTo>
                <a:lnTo>
                  <a:pt x="237" y="207"/>
                </a:lnTo>
                <a:lnTo>
                  <a:pt x="237" y="209"/>
                </a:lnTo>
                <a:lnTo>
                  <a:pt x="240" y="209"/>
                </a:lnTo>
                <a:lnTo>
                  <a:pt x="242" y="209"/>
                </a:lnTo>
                <a:lnTo>
                  <a:pt x="242" y="212"/>
                </a:lnTo>
                <a:lnTo>
                  <a:pt x="242" y="214"/>
                </a:lnTo>
                <a:lnTo>
                  <a:pt x="245" y="214"/>
                </a:lnTo>
                <a:lnTo>
                  <a:pt x="247" y="214"/>
                </a:lnTo>
                <a:lnTo>
                  <a:pt x="250" y="214"/>
                </a:lnTo>
                <a:lnTo>
                  <a:pt x="253" y="214"/>
                </a:lnTo>
                <a:lnTo>
                  <a:pt x="253" y="212"/>
                </a:lnTo>
                <a:lnTo>
                  <a:pt x="255" y="212"/>
                </a:lnTo>
                <a:lnTo>
                  <a:pt x="258" y="212"/>
                </a:lnTo>
                <a:lnTo>
                  <a:pt x="258" y="209"/>
                </a:lnTo>
                <a:lnTo>
                  <a:pt x="261" y="207"/>
                </a:lnTo>
                <a:lnTo>
                  <a:pt x="263" y="204"/>
                </a:lnTo>
                <a:lnTo>
                  <a:pt x="263" y="201"/>
                </a:lnTo>
                <a:lnTo>
                  <a:pt x="266" y="201"/>
                </a:lnTo>
                <a:lnTo>
                  <a:pt x="266" y="204"/>
                </a:lnTo>
                <a:lnTo>
                  <a:pt x="268" y="204"/>
                </a:lnTo>
                <a:lnTo>
                  <a:pt x="271" y="204"/>
                </a:lnTo>
                <a:lnTo>
                  <a:pt x="271" y="201"/>
                </a:lnTo>
                <a:lnTo>
                  <a:pt x="274" y="201"/>
                </a:lnTo>
                <a:lnTo>
                  <a:pt x="276" y="201"/>
                </a:lnTo>
                <a:lnTo>
                  <a:pt x="279" y="199"/>
                </a:lnTo>
                <a:lnTo>
                  <a:pt x="279" y="196"/>
                </a:lnTo>
                <a:lnTo>
                  <a:pt x="281" y="196"/>
                </a:lnTo>
                <a:lnTo>
                  <a:pt x="284" y="196"/>
                </a:lnTo>
                <a:lnTo>
                  <a:pt x="287" y="196"/>
                </a:lnTo>
                <a:lnTo>
                  <a:pt x="289" y="196"/>
                </a:lnTo>
                <a:lnTo>
                  <a:pt x="289" y="193"/>
                </a:lnTo>
                <a:lnTo>
                  <a:pt x="292" y="193"/>
                </a:lnTo>
                <a:lnTo>
                  <a:pt x="292" y="191"/>
                </a:lnTo>
                <a:lnTo>
                  <a:pt x="292" y="188"/>
                </a:lnTo>
                <a:lnTo>
                  <a:pt x="294" y="188"/>
                </a:lnTo>
                <a:lnTo>
                  <a:pt x="294" y="186"/>
                </a:lnTo>
                <a:lnTo>
                  <a:pt x="297" y="186"/>
                </a:lnTo>
                <a:lnTo>
                  <a:pt x="297" y="183"/>
                </a:lnTo>
                <a:lnTo>
                  <a:pt x="300" y="183"/>
                </a:lnTo>
                <a:lnTo>
                  <a:pt x="300" y="180"/>
                </a:lnTo>
                <a:lnTo>
                  <a:pt x="302" y="180"/>
                </a:lnTo>
                <a:lnTo>
                  <a:pt x="302" y="178"/>
                </a:lnTo>
                <a:lnTo>
                  <a:pt x="305" y="178"/>
                </a:lnTo>
                <a:lnTo>
                  <a:pt x="305" y="180"/>
                </a:lnTo>
                <a:lnTo>
                  <a:pt x="302" y="183"/>
                </a:lnTo>
                <a:lnTo>
                  <a:pt x="305" y="183"/>
                </a:lnTo>
                <a:lnTo>
                  <a:pt x="305" y="180"/>
                </a:lnTo>
                <a:lnTo>
                  <a:pt x="305" y="178"/>
                </a:lnTo>
                <a:lnTo>
                  <a:pt x="308" y="178"/>
                </a:lnTo>
                <a:lnTo>
                  <a:pt x="308" y="175"/>
                </a:lnTo>
                <a:lnTo>
                  <a:pt x="310" y="175"/>
                </a:lnTo>
                <a:lnTo>
                  <a:pt x="308" y="173"/>
                </a:lnTo>
                <a:lnTo>
                  <a:pt x="310" y="170"/>
                </a:lnTo>
                <a:lnTo>
                  <a:pt x="313" y="167"/>
                </a:lnTo>
                <a:lnTo>
                  <a:pt x="313" y="165"/>
                </a:lnTo>
                <a:lnTo>
                  <a:pt x="315" y="165"/>
                </a:lnTo>
                <a:lnTo>
                  <a:pt x="315" y="162"/>
                </a:lnTo>
                <a:lnTo>
                  <a:pt x="318" y="162"/>
                </a:lnTo>
                <a:lnTo>
                  <a:pt x="318" y="159"/>
                </a:lnTo>
                <a:lnTo>
                  <a:pt x="318" y="157"/>
                </a:lnTo>
                <a:lnTo>
                  <a:pt x="315" y="157"/>
                </a:lnTo>
                <a:lnTo>
                  <a:pt x="315" y="154"/>
                </a:lnTo>
                <a:lnTo>
                  <a:pt x="318" y="154"/>
                </a:lnTo>
                <a:lnTo>
                  <a:pt x="318" y="152"/>
                </a:lnTo>
                <a:lnTo>
                  <a:pt x="315" y="149"/>
                </a:lnTo>
                <a:lnTo>
                  <a:pt x="318" y="149"/>
                </a:lnTo>
                <a:lnTo>
                  <a:pt x="344" y="159"/>
                </a:lnTo>
                <a:lnTo>
                  <a:pt x="370" y="152"/>
                </a:lnTo>
                <a:lnTo>
                  <a:pt x="373" y="152"/>
                </a:lnTo>
                <a:lnTo>
                  <a:pt x="375" y="154"/>
                </a:lnTo>
                <a:lnTo>
                  <a:pt x="375" y="157"/>
                </a:lnTo>
                <a:lnTo>
                  <a:pt x="378" y="157"/>
                </a:lnTo>
                <a:lnTo>
                  <a:pt x="381" y="157"/>
                </a:lnTo>
                <a:lnTo>
                  <a:pt x="383" y="154"/>
                </a:lnTo>
                <a:lnTo>
                  <a:pt x="386" y="154"/>
                </a:lnTo>
                <a:lnTo>
                  <a:pt x="386" y="157"/>
                </a:lnTo>
                <a:lnTo>
                  <a:pt x="386" y="159"/>
                </a:lnTo>
                <a:lnTo>
                  <a:pt x="386" y="162"/>
                </a:lnTo>
                <a:lnTo>
                  <a:pt x="383" y="162"/>
                </a:lnTo>
                <a:lnTo>
                  <a:pt x="383" y="165"/>
                </a:lnTo>
                <a:lnTo>
                  <a:pt x="386" y="170"/>
                </a:lnTo>
                <a:lnTo>
                  <a:pt x="386" y="175"/>
                </a:lnTo>
                <a:lnTo>
                  <a:pt x="388" y="175"/>
                </a:lnTo>
                <a:lnTo>
                  <a:pt x="391" y="175"/>
                </a:lnTo>
                <a:lnTo>
                  <a:pt x="394" y="175"/>
                </a:lnTo>
                <a:lnTo>
                  <a:pt x="396" y="175"/>
                </a:lnTo>
                <a:lnTo>
                  <a:pt x="399" y="175"/>
                </a:lnTo>
                <a:lnTo>
                  <a:pt x="401" y="175"/>
                </a:lnTo>
                <a:lnTo>
                  <a:pt x="401" y="178"/>
                </a:lnTo>
                <a:lnTo>
                  <a:pt x="404" y="178"/>
                </a:lnTo>
                <a:lnTo>
                  <a:pt x="407" y="178"/>
                </a:lnTo>
                <a:lnTo>
                  <a:pt x="407" y="175"/>
                </a:lnTo>
                <a:lnTo>
                  <a:pt x="407" y="173"/>
                </a:lnTo>
                <a:lnTo>
                  <a:pt x="404" y="173"/>
                </a:lnTo>
                <a:lnTo>
                  <a:pt x="401" y="173"/>
                </a:lnTo>
                <a:lnTo>
                  <a:pt x="401" y="170"/>
                </a:lnTo>
                <a:lnTo>
                  <a:pt x="401" y="167"/>
                </a:lnTo>
                <a:lnTo>
                  <a:pt x="404" y="167"/>
                </a:lnTo>
                <a:lnTo>
                  <a:pt x="407" y="167"/>
                </a:lnTo>
                <a:lnTo>
                  <a:pt x="409" y="167"/>
                </a:lnTo>
                <a:lnTo>
                  <a:pt x="412" y="167"/>
                </a:lnTo>
                <a:lnTo>
                  <a:pt x="415" y="167"/>
                </a:lnTo>
                <a:lnTo>
                  <a:pt x="417" y="167"/>
                </a:lnTo>
                <a:lnTo>
                  <a:pt x="420" y="167"/>
                </a:lnTo>
                <a:lnTo>
                  <a:pt x="422" y="170"/>
                </a:lnTo>
                <a:lnTo>
                  <a:pt x="422" y="167"/>
                </a:lnTo>
                <a:lnTo>
                  <a:pt x="425" y="167"/>
                </a:lnTo>
                <a:lnTo>
                  <a:pt x="430" y="167"/>
                </a:lnTo>
                <a:lnTo>
                  <a:pt x="433" y="170"/>
                </a:lnTo>
                <a:lnTo>
                  <a:pt x="433" y="173"/>
                </a:lnTo>
                <a:lnTo>
                  <a:pt x="435" y="173"/>
                </a:lnTo>
                <a:lnTo>
                  <a:pt x="438" y="173"/>
                </a:lnTo>
                <a:lnTo>
                  <a:pt x="441" y="175"/>
                </a:lnTo>
                <a:lnTo>
                  <a:pt x="443" y="175"/>
                </a:lnTo>
                <a:lnTo>
                  <a:pt x="448" y="178"/>
                </a:lnTo>
                <a:lnTo>
                  <a:pt x="448" y="180"/>
                </a:lnTo>
                <a:lnTo>
                  <a:pt x="451" y="183"/>
                </a:lnTo>
                <a:lnTo>
                  <a:pt x="454" y="183"/>
                </a:lnTo>
                <a:lnTo>
                  <a:pt x="456" y="186"/>
                </a:lnTo>
                <a:lnTo>
                  <a:pt x="459" y="186"/>
                </a:lnTo>
                <a:lnTo>
                  <a:pt x="462" y="186"/>
                </a:lnTo>
                <a:lnTo>
                  <a:pt x="462" y="183"/>
                </a:lnTo>
                <a:lnTo>
                  <a:pt x="464" y="183"/>
                </a:lnTo>
                <a:lnTo>
                  <a:pt x="467" y="180"/>
                </a:lnTo>
                <a:lnTo>
                  <a:pt x="467" y="183"/>
                </a:lnTo>
                <a:lnTo>
                  <a:pt x="469" y="183"/>
                </a:lnTo>
                <a:lnTo>
                  <a:pt x="472" y="186"/>
                </a:lnTo>
                <a:lnTo>
                  <a:pt x="475" y="188"/>
                </a:lnTo>
                <a:lnTo>
                  <a:pt x="477" y="188"/>
                </a:lnTo>
                <a:lnTo>
                  <a:pt x="480" y="188"/>
                </a:lnTo>
                <a:lnTo>
                  <a:pt x="480" y="191"/>
                </a:lnTo>
                <a:lnTo>
                  <a:pt x="482" y="191"/>
                </a:lnTo>
                <a:lnTo>
                  <a:pt x="490" y="196"/>
                </a:lnTo>
                <a:lnTo>
                  <a:pt x="493" y="196"/>
                </a:lnTo>
                <a:lnTo>
                  <a:pt x="495" y="196"/>
                </a:lnTo>
                <a:lnTo>
                  <a:pt x="498" y="196"/>
                </a:lnTo>
                <a:lnTo>
                  <a:pt x="501" y="196"/>
                </a:lnTo>
                <a:lnTo>
                  <a:pt x="501" y="193"/>
                </a:lnTo>
                <a:lnTo>
                  <a:pt x="503" y="191"/>
                </a:lnTo>
                <a:lnTo>
                  <a:pt x="506" y="191"/>
                </a:lnTo>
                <a:lnTo>
                  <a:pt x="508" y="191"/>
                </a:lnTo>
                <a:lnTo>
                  <a:pt x="508" y="188"/>
                </a:lnTo>
                <a:lnTo>
                  <a:pt x="508" y="186"/>
                </a:lnTo>
                <a:lnTo>
                  <a:pt x="508" y="183"/>
                </a:lnTo>
                <a:lnTo>
                  <a:pt x="511" y="183"/>
                </a:lnTo>
                <a:lnTo>
                  <a:pt x="511" y="180"/>
                </a:lnTo>
                <a:lnTo>
                  <a:pt x="511" y="178"/>
                </a:lnTo>
                <a:lnTo>
                  <a:pt x="514" y="178"/>
                </a:lnTo>
                <a:lnTo>
                  <a:pt x="514" y="175"/>
                </a:lnTo>
                <a:lnTo>
                  <a:pt x="514" y="173"/>
                </a:lnTo>
                <a:lnTo>
                  <a:pt x="516" y="173"/>
                </a:lnTo>
                <a:lnTo>
                  <a:pt x="519" y="173"/>
                </a:lnTo>
                <a:lnTo>
                  <a:pt x="519" y="175"/>
                </a:lnTo>
                <a:lnTo>
                  <a:pt x="522" y="175"/>
                </a:lnTo>
                <a:lnTo>
                  <a:pt x="522" y="178"/>
                </a:lnTo>
                <a:lnTo>
                  <a:pt x="524" y="178"/>
                </a:lnTo>
                <a:lnTo>
                  <a:pt x="527" y="178"/>
                </a:lnTo>
                <a:lnTo>
                  <a:pt x="529" y="180"/>
                </a:lnTo>
                <a:lnTo>
                  <a:pt x="532" y="180"/>
                </a:lnTo>
                <a:lnTo>
                  <a:pt x="535" y="180"/>
                </a:lnTo>
                <a:lnTo>
                  <a:pt x="537" y="180"/>
                </a:lnTo>
                <a:lnTo>
                  <a:pt x="540" y="180"/>
                </a:lnTo>
                <a:lnTo>
                  <a:pt x="542" y="180"/>
                </a:lnTo>
                <a:lnTo>
                  <a:pt x="545" y="180"/>
                </a:lnTo>
                <a:lnTo>
                  <a:pt x="548" y="180"/>
                </a:lnTo>
                <a:lnTo>
                  <a:pt x="550" y="183"/>
                </a:lnTo>
                <a:lnTo>
                  <a:pt x="553" y="183"/>
                </a:lnTo>
                <a:lnTo>
                  <a:pt x="553" y="186"/>
                </a:lnTo>
                <a:lnTo>
                  <a:pt x="555" y="186"/>
                </a:lnTo>
                <a:lnTo>
                  <a:pt x="555" y="188"/>
                </a:lnTo>
                <a:lnTo>
                  <a:pt x="558" y="186"/>
                </a:lnTo>
                <a:lnTo>
                  <a:pt x="561" y="186"/>
                </a:lnTo>
                <a:lnTo>
                  <a:pt x="563" y="186"/>
                </a:lnTo>
                <a:lnTo>
                  <a:pt x="563" y="188"/>
                </a:lnTo>
                <a:lnTo>
                  <a:pt x="566" y="188"/>
                </a:lnTo>
                <a:lnTo>
                  <a:pt x="569" y="188"/>
                </a:lnTo>
                <a:lnTo>
                  <a:pt x="569" y="191"/>
                </a:lnTo>
                <a:lnTo>
                  <a:pt x="571" y="191"/>
                </a:lnTo>
                <a:lnTo>
                  <a:pt x="571" y="193"/>
                </a:lnTo>
                <a:lnTo>
                  <a:pt x="574" y="193"/>
                </a:lnTo>
                <a:lnTo>
                  <a:pt x="587" y="196"/>
                </a:lnTo>
                <a:lnTo>
                  <a:pt x="587" y="199"/>
                </a:lnTo>
                <a:lnTo>
                  <a:pt x="592" y="196"/>
                </a:lnTo>
                <a:lnTo>
                  <a:pt x="595" y="193"/>
                </a:lnTo>
                <a:lnTo>
                  <a:pt x="597" y="193"/>
                </a:lnTo>
                <a:lnTo>
                  <a:pt x="597" y="191"/>
                </a:lnTo>
                <a:lnTo>
                  <a:pt x="597" y="183"/>
                </a:lnTo>
                <a:lnTo>
                  <a:pt x="600" y="180"/>
                </a:lnTo>
                <a:lnTo>
                  <a:pt x="602" y="175"/>
                </a:lnTo>
                <a:lnTo>
                  <a:pt x="602" y="173"/>
                </a:lnTo>
                <a:lnTo>
                  <a:pt x="608" y="170"/>
                </a:lnTo>
                <a:lnTo>
                  <a:pt x="608" y="167"/>
                </a:lnTo>
                <a:lnTo>
                  <a:pt x="610" y="167"/>
                </a:lnTo>
                <a:lnTo>
                  <a:pt x="613" y="167"/>
                </a:lnTo>
                <a:lnTo>
                  <a:pt x="613" y="170"/>
                </a:lnTo>
                <a:lnTo>
                  <a:pt x="616" y="170"/>
                </a:lnTo>
                <a:lnTo>
                  <a:pt x="618" y="170"/>
                </a:lnTo>
                <a:lnTo>
                  <a:pt x="618" y="167"/>
                </a:lnTo>
                <a:lnTo>
                  <a:pt x="618" y="170"/>
                </a:lnTo>
                <a:lnTo>
                  <a:pt x="621" y="170"/>
                </a:lnTo>
                <a:lnTo>
                  <a:pt x="623" y="170"/>
                </a:lnTo>
                <a:lnTo>
                  <a:pt x="626" y="170"/>
                </a:lnTo>
                <a:lnTo>
                  <a:pt x="629" y="170"/>
                </a:lnTo>
                <a:lnTo>
                  <a:pt x="629" y="167"/>
                </a:lnTo>
                <a:lnTo>
                  <a:pt x="631" y="170"/>
                </a:lnTo>
                <a:lnTo>
                  <a:pt x="631" y="167"/>
                </a:lnTo>
                <a:lnTo>
                  <a:pt x="634" y="167"/>
                </a:lnTo>
                <a:lnTo>
                  <a:pt x="636" y="167"/>
                </a:lnTo>
                <a:lnTo>
                  <a:pt x="639" y="170"/>
                </a:lnTo>
                <a:lnTo>
                  <a:pt x="642" y="170"/>
                </a:lnTo>
                <a:lnTo>
                  <a:pt x="644" y="170"/>
                </a:lnTo>
                <a:lnTo>
                  <a:pt x="649" y="170"/>
                </a:lnTo>
                <a:lnTo>
                  <a:pt x="655" y="167"/>
                </a:lnTo>
                <a:lnTo>
                  <a:pt x="657" y="167"/>
                </a:lnTo>
                <a:lnTo>
                  <a:pt x="660" y="165"/>
                </a:lnTo>
                <a:lnTo>
                  <a:pt x="665" y="162"/>
                </a:lnTo>
                <a:lnTo>
                  <a:pt x="665" y="159"/>
                </a:lnTo>
                <a:lnTo>
                  <a:pt x="668" y="159"/>
                </a:lnTo>
                <a:lnTo>
                  <a:pt x="670" y="159"/>
                </a:lnTo>
                <a:lnTo>
                  <a:pt x="673" y="162"/>
                </a:lnTo>
                <a:lnTo>
                  <a:pt x="676" y="162"/>
                </a:lnTo>
                <a:lnTo>
                  <a:pt x="678" y="162"/>
                </a:lnTo>
                <a:lnTo>
                  <a:pt x="678" y="159"/>
                </a:lnTo>
                <a:lnTo>
                  <a:pt x="681" y="159"/>
                </a:lnTo>
                <a:lnTo>
                  <a:pt x="683" y="159"/>
                </a:lnTo>
                <a:lnTo>
                  <a:pt x="686" y="159"/>
                </a:lnTo>
                <a:lnTo>
                  <a:pt x="689" y="159"/>
                </a:lnTo>
                <a:lnTo>
                  <a:pt x="689" y="157"/>
                </a:lnTo>
                <a:lnTo>
                  <a:pt x="689" y="154"/>
                </a:lnTo>
                <a:lnTo>
                  <a:pt x="691" y="154"/>
                </a:lnTo>
                <a:lnTo>
                  <a:pt x="694" y="154"/>
                </a:lnTo>
                <a:lnTo>
                  <a:pt x="694" y="152"/>
                </a:lnTo>
                <a:lnTo>
                  <a:pt x="696" y="152"/>
                </a:lnTo>
                <a:lnTo>
                  <a:pt x="699" y="152"/>
                </a:lnTo>
                <a:lnTo>
                  <a:pt x="702" y="149"/>
                </a:lnTo>
                <a:lnTo>
                  <a:pt x="704" y="149"/>
                </a:lnTo>
                <a:lnTo>
                  <a:pt x="707" y="152"/>
                </a:lnTo>
                <a:lnTo>
                  <a:pt x="709" y="154"/>
                </a:lnTo>
                <a:lnTo>
                  <a:pt x="712" y="154"/>
                </a:lnTo>
                <a:lnTo>
                  <a:pt x="715" y="152"/>
                </a:lnTo>
                <a:lnTo>
                  <a:pt x="717" y="152"/>
                </a:lnTo>
                <a:lnTo>
                  <a:pt x="723" y="152"/>
                </a:lnTo>
                <a:lnTo>
                  <a:pt x="728" y="149"/>
                </a:lnTo>
                <a:lnTo>
                  <a:pt x="730" y="149"/>
                </a:lnTo>
                <a:lnTo>
                  <a:pt x="733" y="149"/>
                </a:lnTo>
                <a:lnTo>
                  <a:pt x="736" y="149"/>
                </a:lnTo>
                <a:lnTo>
                  <a:pt x="738" y="149"/>
                </a:lnTo>
                <a:lnTo>
                  <a:pt x="741" y="149"/>
                </a:lnTo>
                <a:lnTo>
                  <a:pt x="741" y="154"/>
                </a:lnTo>
                <a:lnTo>
                  <a:pt x="743" y="157"/>
                </a:lnTo>
                <a:lnTo>
                  <a:pt x="743" y="159"/>
                </a:lnTo>
                <a:lnTo>
                  <a:pt x="746" y="162"/>
                </a:lnTo>
                <a:lnTo>
                  <a:pt x="749" y="165"/>
                </a:lnTo>
                <a:lnTo>
                  <a:pt x="751" y="165"/>
                </a:lnTo>
                <a:lnTo>
                  <a:pt x="754" y="165"/>
                </a:lnTo>
                <a:lnTo>
                  <a:pt x="756" y="165"/>
                </a:lnTo>
                <a:lnTo>
                  <a:pt x="759" y="167"/>
                </a:lnTo>
                <a:lnTo>
                  <a:pt x="762" y="167"/>
                </a:lnTo>
                <a:lnTo>
                  <a:pt x="764" y="167"/>
                </a:lnTo>
                <a:lnTo>
                  <a:pt x="767" y="167"/>
                </a:lnTo>
                <a:lnTo>
                  <a:pt x="770" y="165"/>
                </a:lnTo>
                <a:lnTo>
                  <a:pt x="772" y="165"/>
                </a:lnTo>
                <a:lnTo>
                  <a:pt x="780" y="159"/>
                </a:lnTo>
                <a:lnTo>
                  <a:pt x="777" y="159"/>
                </a:lnTo>
                <a:lnTo>
                  <a:pt x="780" y="162"/>
                </a:lnTo>
                <a:lnTo>
                  <a:pt x="777" y="162"/>
                </a:lnTo>
                <a:lnTo>
                  <a:pt x="777" y="165"/>
                </a:lnTo>
                <a:lnTo>
                  <a:pt x="777" y="167"/>
                </a:lnTo>
                <a:lnTo>
                  <a:pt x="777" y="170"/>
                </a:lnTo>
                <a:lnTo>
                  <a:pt x="780" y="170"/>
                </a:lnTo>
                <a:lnTo>
                  <a:pt x="783" y="170"/>
                </a:lnTo>
                <a:lnTo>
                  <a:pt x="780" y="167"/>
                </a:lnTo>
                <a:lnTo>
                  <a:pt x="783" y="167"/>
                </a:lnTo>
                <a:lnTo>
                  <a:pt x="783" y="170"/>
                </a:lnTo>
                <a:lnTo>
                  <a:pt x="783" y="173"/>
                </a:lnTo>
                <a:lnTo>
                  <a:pt x="785" y="175"/>
                </a:lnTo>
                <a:lnTo>
                  <a:pt x="785" y="178"/>
                </a:lnTo>
                <a:lnTo>
                  <a:pt x="788" y="178"/>
                </a:lnTo>
                <a:lnTo>
                  <a:pt x="790" y="178"/>
                </a:lnTo>
                <a:lnTo>
                  <a:pt x="790" y="180"/>
                </a:lnTo>
                <a:lnTo>
                  <a:pt x="793" y="180"/>
                </a:lnTo>
                <a:lnTo>
                  <a:pt x="793" y="183"/>
                </a:lnTo>
                <a:lnTo>
                  <a:pt x="790" y="183"/>
                </a:lnTo>
                <a:lnTo>
                  <a:pt x="790" y="188"/>
                </a:lnTo>
                <a:lnTo>
                  <a:pt x="788" y="188"/>
                </a:lnTo>
                <a:lnTo>
                  <a:pt x="788" y="191"/>
                </a:lnTo>
                <a:lnTo>
                  <a:pt x="790" y="191"/>
                </a:lnTo>
                <a:lnTo>
                  <a:pt x="790" y="193"/>
                </a:lnTo>
                <a:lnTo>
                  <a:pt x="793" y="191"/>
                </a:lnTo>
                <a:lnTo>
                  <a:pt x="793" y="188"/>
                </a:lnTo>
                <a:lnTo>
                  <a:pt x="793" y="186"/>
                </a:lnTo>
                <a:lnTo>
                  <a:pt x="793" y="183"/>
                </a:lnTo>
                <a:lnTo>
                  <a:pt x="796" y="183"/>
                </a:lnTo>
                <a:lnTo>
                  <a:pt x="798" y="183"/>
                </a:lnTo>
                <a:lnTo>
                  <a:pt x="801" y="183"/>
                </a:lnTo>
                <a:lnTo>
                  <a:pt x="803" y="180"/>
                </a:lnTo>
                <a:lnTo>
                  <a:pt x="801" y="178"/>
                </a:lnTo>
                <a:lnTo>
                  <a:pt x="798" y="178"/>
                </a:lnTo>
                <a:lnTo>
                  <a:pt x="796" y="178"/>
                </a:lnTo>
                <a:lnTo>
                  <a:pt x="793" y="178"/>
                </a:lnTo>
                <a:lnTo>
                  <a:pt x="793" y="175"/>
                </a:lnTo>
                <a:lnTo>
                  <a:pt x="790" y="175"/>
                </a:lnTo>
                <a:lnTo>
                  <a:pt x="788" y="175"/>
                </a:lnTo>
                <a:lnTo>
                  <a:pt x="788" y="173"/>
                </a:lnTo>
                <a:lnTo>
                  <a:pt x="785" y="173"/>
                </a:lnTo>
                <a:lnTo>
                  <a:pt x="785" y="167"/>
                </a:lnTo>
                <a:lnTo>
                  <a:pt x="785" y="165"/>
                </a:lnTo>
                <a:lnTo>
                  <a:pt x="785" y="162"/>
                </a:lnTo>
                <a:lnTo>
                  <a:pt x="788" y="162"/>
                </a:lnTo>
                <a:lnTo>
                  <a:pt x="790" y="162"/>
                </a:lnTo>
                <a:lnTo>
                  <a:pt x="790" y="165"/>
                </a:lnTo>
                <a:lnTo>
                  <a:pt x="793" y="165"/>
                </a:lnTo>
                <a:lnTo>
                  <a:pt x="793" y="162"/>
                </a:lnTo>
                <a:lnTo>
                  <a:pt x="796" y="162"/>
                </a:lnTo>
                <a:lnTo>
                  <a:pt x="796" y="159"/>
                </a:lnTo>
                <a:lnTo>
                  <a:pt x="798" y="159"/>
                </a:lnTo>
                <a:lnTo>
                  <a:pt x="798" y="157"/>
                </a:lnTo>
                <a:lnTo>
                  <a:pt x="796" y="157"/>
                </a:lnTo>
                <a:lnTo>
                  <a:pt x="796" y="154"/>
                </a:lnTo>
                <a:lnTo>
                  <a:pt x="793" y="154"/>
                </a:lnTo>
                <a:lnTo>
                  <a:pt x="790" y="152"/>
                </a:lnTo>
                <a:lnTo>
                  <a:pt x="793" y="152"/>
                </a:lnTo>
                <a:lnTo>
                  <a:pt x="796" y="149"/>
                </a:lnTo>
                <a:lnTo>
                  <a:pt x="796" y="146"/>
                </a:lnTo>
                <a:lnTo>
                  <a:pt x="798" y="146"/>
                </a:lnTo>
                <a:lnTo>
                  <a:pt x="796" y="144"/>
                </a:lnTo>
                <a:lnTo>
                  <a:pt x="796" y="141"/>
                </a:lnTo>
                <a:lnTo>
                  <a:pt x="798" y="141"/>
                </a:lnTo>
                <a:lnTo>
                  <a:pt x="798" y="139"/>
                </a:lnTo>
                <a:lnTo>
                  <a:pt x="801" y="139"/>
                </a:lnTo>
                <a:lnTo>
                  <a:pt x="803" y="141"/>
                </a:lnTo>
                <a:lnTo>
                  <a:pt x="806" y="141"/>
                </a:lnTo>
                <a:lnTo>
                  <a:pt x="809" y="141"/>
                </a:lnTo>
                <a:lnTo>
                  <a:pt x="809" y="144"/>
                </a:lnTo>
                <a:lnTo>
                  <a:pt x="811" y="144"/>
                </a:lnTo>
                <a:lnTo>
                  <a:pt x="814" y="144"/>
                </a:lnTo>
                <a:lnTo>
                  <a:pt x="817" y="144"/>
                </a:lnTo>
                <a:lnTo>
                  <a:pt x="819" y="144"/>
                </a:lnTo>
                <a:lnTo>
                  <a:pt x="822" y="144"/>
                </a:lnTo>
                <a:lnTo>
                  <a:pt x="822" y="146"/>
                </a:lnTo>
                <a:lnTo>
                  <a:pt x="824" y="149"/>
                </a:lnTo>
                <a:lnTo>
                  <a:pt x="824" y="152"/>
                </a:lnTo>
                <a:lnTo>
                  <a:pt x="827" y="152"/>
                </a:lnTo>
                <a:lnTo>
                  <a:pt x="830" y="154"/>
                </a:lnTo>
                <a:lnTo>
                  <a:pt x="830" y="157"/>
                </a:lnTo>
                <a:lnTo>
                  <a:pt x="832" y="157"/>
                </a:lnTo>
                <a:lnTo>
                  <a:pt x="835" y="159"/>
                </a:lnTo>
                <a:lnTo>
                  <a:pt x="837" y="159"/>
                </a:lnTo>
                <a:lnTo>
                  <a:pt x="837" y="162"/>
                </a:lnTo>
                <a:lnTo>
                  <a:pt x="840" y="162"/>
                </a:lnTo>
                <a:lnTo>
                  <a:pt x="840" y="165"/>
                </a:lnTo>
                <a:lnTo>
                  <a:pt x="843" y="167"/>
                </a:lnTo>
                <a:lnTo>
                  <a:pt x="843" y="165"/>
                </a:lnTo>
                <a:lnTo>
                  <a:pt x="845" y="165"/>
                </a:lnTo>
                <a:lnTo>
                  <a:pt x="848" y="165"/>
                </a:lnTo>
                <a:lnTo>
                  <a:pt x="848" y="162"/>
                </a:lnTo>
                <a:lnTo>
                  <a:pt x="850" y="162"/>
                </a:lnTo>
                <a:lnTo>
                  <a:pt x="850" y="159"/>
                </a:lnTo>
                <a:lnTo>
                  <a:pt x="853" y="162"/>
                </a:lnTo>
                <a:lnTo>
                  <a:pt x="856" y="165"/>
                </a:lnTo>
                <a:lnTo>
                  <a:pt x="858" y="165"/>
                </a:lnTo>
                <a:lnTo>
                  <a:pt x="861" y="165"/>
                </a:lnTo>
                <a:lnTo>
                  <a:pt x="863" y="167"/>
                </a:lnTo>
                <a:lnTo>
                  <a:pt x="866" y="167"/>
                </a:lnTo>
                <a:lnTo>
                  <a:pt x="869" y="167"/>
                </a:lnTo>
                <a:lnTo>
                  <a:pt x="869" y="170"/>
                </a:lnTo>
                <a:lnTo>
                  <a:pt x="871" y="170"/>
                </a:lnTo>
                <a:lnTo>
                  <a:pt x="874" y="170"/>
                </a:lnTo>
                <a:lnTo>
                  <a:pt x="877" y="173"/>
                </a:lnTo>
                <a:lnTo>
                  <a:pt x="879" y="173"/>
                </a:lnTo>
                <a:lnTo>
                  <a:pt x="882" y="173"/>
                </a:lnTo>
                <a:lnTo>
                  <a:pt x="884" y="173"/>
                </a:lnTo>
                <a:lnTo>
                  <a:pt x="887" y="173"/>
                </a:lnTo>
                <a:lnTo>
                  <a:pt x="890" y="173"/>
                </a:lnTo>
                <a:lnTo>
                  <a:pt x="892" y="173"/>
                </a:lnTo>
                <a:lnTo>
                  <a:pt x="897" y="173"/>
                </a:lnTo>
                <a:lnTo>
                  <a:pt x="900" y="173"/>
                </a:lnTo>
                <a:lnTo>
                  <a:pt x="903" y="173"/>
                </a:lnTo>
                <a:lnTo>
                  <a:pt x="905" y="170"/>
                </a:lnTo>
                <a:lnTo>
                  <a:pt x="924" y="170"/>
                </a:lnTo>
                <a:lnTo>
                  <a:pt x="934" y="167"/>
                </a:lnTo>
                <a:lnTo>
                  <a:pt x="937" y="167"/>
                </a:lnTo>
                <a:lnTo>
                  <a:pt x="939" y="167"/>
                </a:lnTo>
                <a:lnTo>
                  <a:pt x="942" y="170"/>
                </a:lnTo>
                <a:lnTo>
                  <a:pt x="944" y="170"/>
                </a:lnTo>
                <a:lnTo>
                  <a:pt x="944" y="173"/>
                </a:lnTo>
                <a:lnTo>
                  <a:pt x="947" y="173"/>
                </a:lnTo>
                <a:lnTo>
                  <a:pt x="950" y="173"/>
                </a:lnTo>
                <a:lnTo>
                  <a:pt x="950" y="175"/>
                </a:lnTo>
                <a:lnTo>
                  <a:pt x="952" y="175"/>
                </a:lnTo>
                <a:lnTo>
                  <a:pt x="952" y="178"/>
                </a:lnTo>
                <a:lnTo>
                  <a:pt x="955" y="180"/>
                </a:lnTo>
                <a:lnTo>
                  <a:pt x="955" y="178"/>
                </a:lnTo>
                <a:lnTo>
                  <a:pt x="957" y="178"/>
                </a:lnTo>
                <a:lnTo>
                  <a:pt x="960" y="180"/>
                </a:lnTo>
                <a:lnTo>
                  <a:pt x="963" y="180"/>
                </a:lnTo>
                <a:lnTo>
                  <a:pt x="965" y="183"/>
                </a:lnTo>
                <a:lnTo>
                  <a:pt x="965" y="186"/>
                </a:lnTo>
                <a:lnTo>
                  <a:pt x="968" y="188"/>
                </a:lnTo>
                <a:lnTo>
                  <a:pt x="971" y="188"/>
                </a:lnTo>
                <a:lnTo>
                  <a:pt x="973" y="188"/>
                </a:lnTo>
                <a:lnTo>
                  <a:pt x="976" y="188"/>
                </a:lnTo>
                <a:lnTo>
                  <a:pt x="978" y="188"/>
                </a:lnTo>
                <a:lnTo>
                  <a:pt x="981" y="191"/>
                </a:lnTo>
                <a:lnTo>
                  <a:pt x="984" y="191"/>
                </a:lnTo>
                <a:lnTo>
                  <a:pt x="986" y="188"/>
                </a:lnTo>
                <a:lnTo>
                  <a:pt x="989" y="186"/>
                </a:lnTo>
                <a:lnTo>
                  <a:pt x="989" y="183"/>
                </a:lnTo>
                <a:lnTo>
                  <a:pt x="989" y="180"/>
                </a:lnTo>
                <a:lnTo>
                  <a:pt x="989" y="178"/>
                </a:lnTo>
                <a:lnTo>
                  <a:pt x="991" y="178"/>
                </a:lnTo>
                <a:lnTo>
                  <a:pt x="994" y="178"/>
                </a:lnTo>
                <a:lnTo>
                  <a:pt x="997" y="178"/>
                </a:lnTo>
                <a:lnTo>
                  <a:pt x="997" y="175"/>
                </a:lnTo>
                <a:lnTo>
                  <a:pt x="997" y="173"/>
                </a:lnTo>
                <a:lnTo>
                  <a:pt x="999" y="173"/>
                </a:lnTo>
                <a:lnTo>
                  <a:pt x="1002" y="173"/>
                </a:lnTo>
                <a:lnTo>
                  <a:pt x="1002" y="175"/>
                </a:lnTo>
                <a:lnTo>
                  <a:pt x="1004" y="175"/>
                </a:lnTo>
                <a:lnTo>
                  <a:pt x="1004" y="173"/>
                </a:lnTo>
                <a:lnTo>
                  <a:pt x="1004" y="170"/>
                </a:lnTo>
                <a:lnTo>
                  <a:pt x="1004" y="167"/>
                </a:lnTo>
                <a:lnTo>
                  <a:pt x="1007" y="167"/>
                </a:lnTo>
                <a:lnTo>
                  <a:pt x="1010" y="170"/>
                </a:lnTo>
                <a:lnTo>
                  <a:pt x="1012" y="170"/>
                </a:lnTo>
                <a:lnTo>
                  <a:pt x="1012" y="167"/>
                </a:lnTo>
                <a:lnTo>
                  <a:pt x="1015" y="167"/>
                </a:lnTo>
                <a:lnTo>
                  <a:pt x="1017" y="173"/>
                </a:lnTo>
                <a:lnTo>
                  <a:pt x="1020" y="173"/>
                </a:lnTo>
                <a:lnTo>
                  <a:pt x="1020" y="175"/>
                </a:lnTo>
                <a:lnTo>
                  <a:pt x="1025" y="178"/>
                </a:lnTo>
                <a:lnTo>
                  <a:pt x="1028" y="178"/>
                </a:lnTo>
                <a:lnTo>
                  <a:pt x="1031" y="178"/>
                </a:lnTo>
                <a:lnTo>
                  <a:pt x="1033" y="178"/>
                </a:lnTo>
                <a:lnTo>
                  <a:pt x="1036" y="178"/>
                </a:lnTo>
                <a:lnTo>
                  <a:pt x="1038" y="180"/>
                </a:lnTo>
                <a:lnTo>
                  <a:pt x="1041" y="180"/>
                </a:lnTo>
                <a:lnTo>
                  <a:pt x="1044" y="180"/>
                </a:lnTo>
                <a:lnTo>
                  <a:pt x="1046" y="183"/>
                </a:lnTo>
                <a:lnTo>
                  <a:pt x="1049" y="183"/>
                </a:lnTo>
                <a:lnTo>
                  <a:pt x="1051" y="183"/>
                </a:lnTo>
                <a:lnTo>
                  <a:pt x="1054" y="183"/>
                </a:lnTo>
                <a:lnTo>
                  <a:pt x="1057" y="183"/>
                </a:lnTo>
                <a:lnTo>
                  <a:pt x="1057" y="186"/>
                </a:lnTo>
                <a:lnTo>
                  <a:pt x="1059" y="186"/>
                </a:lnTo>
                <a:lnTo>
                  <a:pt x="1057" y="186"/>
                </a:lnTo>
                <a:lnTo>
                  <a:pt x="1057" y="188"/>
                </a:lnTo>
                <a:lnTo>
                  <a:pt x="1059" y="188"/>
                </a:lnTo>
                <a:lnTo>
                  <a:pt x="1059" y="191"/>
                </a:lnTo>
                <a:lnTo>
                  <a:pt x="1059" y="193"/>
                </a:lnTo>
                <a:lnTo>
                  <a:pt x="1062" y="193"/>
                </a:lnTo>
                <a:lnTo>
                  <a:pt x="1064" y="196"/>
                </a:lnTo>
                <a:lnTo>
                  <a:pt x="1067" y="196"/>
                </a:lnTo>
                <a:lnTo>
                  <a:pt x="1067" y="199"/>
                </a:lnTo>
                <a:lnTo>
                  <a:pt x="1070" y="199"/>
                </a:lnTo>
                <a:lnTo>
                  <a:pt x="1070" y="201"/>
                </a:lnTo>
                <a:lnTo>
                  <a:pt x="1072" y="201"/>
                </a:lnTo>
                <a:lnTo>
                  <a:pt x="1075" y="201"/>
                </a:lnTo>
                <a:lnTo>
                  <a:pt x="1078" y="201"/>
                </a:lnTo>
                <a:lnTo>
                  <a:pt x="1080" y="201"/>
                </a:lnTo>
                <a:lnTo>
                  <a:pt x="1083" y="201"/>
                </a:lnTo>
                <a:lnTo>
                  <a:pt x="1083" y="204"/>
                </a:lnTo>
                <a:lnTo>
                  <a:pt x="1085" y="204"/>
                </a:lnTo>
                <a:lnTo>
                  <a:pt x="1088" y="204"/>
                </a:lnTo>
                <a:lnTo>
                  <a:pt x="1091" y="204"/>
                </a:lnTo>
                <a:lnTo>
                  <a:pt x="1093" y="201"/>
                </a:lnTo>
                <a:lnTo>
                  <a:pt x="1093" y="204"/>
                </a:lnTo>
                <a:lnTo>
                  <a:pt x="1096" y="204"/>
                </a:lnTo>
                <a:lnTo>
                  <a:pt x="1098" y="204"/>
                </a:lnTo>
                <a:lnTo>
                  <a:pt x="1109" y="233"/>
                </a:lnTo>
                <a:lnTo>
                  <a:pt x="1119" y="264"/>
                </a:lnTo>
                <a:lnTo>
                  <a:pt x="1119" y="267"/>
                </a:lnTo>
                <a:lnTo>
                  <a:pt x="1117" y="267"/>
                </a:lnTo>
                <a:lnTo>
                  <a:pt x="1114" y="267"/>
                </a:lnTo>
                <a:lnTo>
                  <a:pt x="1114" y="269"/>
                </a:lnTo>
                <a:lnTo>
                  <a:pt x="1111" y="269"/>
                </a:lnTo>
                <a:lnTo>
                  <a:pt x="1109" y="269"/>
                </a:lnTo>
                <a:lnTo>
                  <a:pt x="1106" y="269"/>
                </a:lnTo>
                <a:lnTo>
                  <a:pt x="1106" y="267"/>
                </a:lnTo>
                <a:lnTo>
                  <a:pt x="1104" y="267"/>
                </a:lnTo>
                <a:lnTo>
                  <a:pt x="1104" y="264"/>
                </a:lnTo>
                <a:lnTo>
                  <a:pt x="1106" y="264"/>
                </a:lnTo>
                <a:lnTo>
                  <a:pt x="1104" y="264"/>
                </a:lnTo>
                <a:lnTo>
                  <a:pt x="1104" y="261"/>
                </a:lnTo>
                <a:lnTo>
                  <a:pt x="1101" y="261"/>
                </a:lnTo>
                <a:lnTo>
                  <a:pt x="1101" y="264"/>
                </a:lnTo>
                <a:lnTo>
                  <a:pt x="1098" y="264"/>
                </a:lnTo>
                <a:lnTo>
                  <a:pt x="1098" y="267"/>
                </a:lnTo>
                <a:lnTo>
                  <a:pt x="1096" y="267"/>
                </a:lnTo>
                <a:lnTo>
                  <a:pt x="1096" y="269"/>
                </a:lnTo>
                <a:lnTo>
                  <a:pt x="1093" y="269"/>
                </a:lnTo>
                <a:lnTo>
                  <a:pt x="1093" y="272"/>
                </a:lnTo>
                <a:lnTo>
                  <a:pt x="1096" y="272"/>
                </a:lnTo>
                <a:lnTo>
                  <a:pt x="1093" y="272"/>
                </a:lnTo>
                <a:lnTo>
                  <a:pt x="1096" y="272"/>
                </a:lnTo>
                <a:lnTo>
                  <a:pt x="1093" y="272"/>
                </a:lnTo>
                <a:lnTo>
                  <a:pt x="1093" y="274"/>
                </a:lnTo>
                <a:lnTo>
                  <a:pt x="1096" y="274"/>
                </a:lnTo>
                <a:lnTo>
                  <a:pt x="1093" y="274"/>
                </a:lnTo>
                <a:lnTo>
                  <a:pt x="1091" y="274"/>
                </a:lnTo>
                <a:lnTo>
                  <a:pt x="1091" y="277"/>
                </a:lnTo>
                <a:lnTo>
                  <a:pt x="1091" y="280"/>
                </a:lnTo>
                <a:lnTo>
                  <a:pt x="1093" y="280"/>
                </a:lnTo>
                <a:lnTo>
                  <a:pt x="1093" y="282"/>
                </a:lnTo>
                <a:lnTo>
                  <a:pt x="1096" y="282"/>
                </a:lnTo>
                <a:lnTo>
                  <a:pt x="1098" y="282"/>
                </a:lnTo>
                <a:lnTo>
                  <a:pt x="1098" y="285"/>
                </a:lnTo>
                <a:lnTo>
                  <a:pt x="1096" y="285"/>
                </a:lnTo>
                <a:lnTo>
                  <a:pt x="1093" y="285"/>
                </a:lnTo>
                <a:lnTo>
                  <a:pt x="1093" y="282"/>
                </a:lnTo>
                <a:lnTo>
                  <a:pt x="1093" y="285"/>
                </a:lnTo>
                <a:lnTo>
                  <a:pt x="1096" y="285"/>
                </a:lnTo>
                <a:lnTo>
                  <a:pt x="1093" y="285"/>
                </a:lnTo>
                <a:lnTo>
                  <a:pt x="1096" y="285"/>
                </a:lnTo>
                <a:lnTo>
                  <a:pt x="1096" y="287"/>
                </a:lnTo>
                <a:lnTo>
                  <a:pt x="1098" y="287"/>
                </a:lnTo>
                <a:lnTo>
                  <a:pt x="1096" y="287"/>
                </a:lnTo>
                <a:lnTo>
                  <a:pt x="1096" y="290"/>
                </a:lnTo>
                <a:lnTo>
                  <a:pt x="1093" y="290"/>
                </a:lnTo>
                <a:lnTo>
                  <a:pt x="1093" y="293"/>
                </a:lnTo>
                <a:lnTo>
                  <a:pt x="1096" y="293"/>
                </a:lnTo>
                <a:lnTo>
                  <a:pt x="1098" y="293"/>
                </a:lnTo>
                <a:lnTo>
                  <a:pt x="1101" y="293"/>
                </a:lnTo>
                <a:lnTo>
                  <a:pt x="1101" y="295"/>
                </a:lnTo>
                <a:lnTo>
                  <a:pt x="1101" y="298"/>
                </a:lnTo>
                <a:lnTo>
                  <a:pt x="1104" y="298"/>
                </a:lnTo>
                <a:lnTo>
                  <a:pt x="1106" y="298"/>
                </a:lnTo>
                <a:lnTo>
                  <a:pt x="1104" y="298"/>
                </a:lnTo>
                <a:lnTo>
                  <a:pt x="1104" y="301"/>
                </a:lnTo>
                <a:lnTo>
                  <a:pt x="1106" y="301"/>
                </a:lnTo>
                <a:lnTo>
                  <a:pt x="1106" y="303"/>
                </a:lnTo>
                <a:lnTo>
                  <a:pt x="1106" y="301"/>
                </a:lnTo>
                <a:lnTo>
                  <a:pt x="1106" y="303"/>
                </a:lnTo>
                <a:lnTo>
                  <a:pt x="1109" y="303"/>
                </a:lnTo>
                <a:lnTo>
                  <a:pt x="1111" y="303"/>
                </a:lnTo>
                <a:lnTo>
                  <a:pt x="1111" y="306"/>
                </a:lnTo>
                <a:lnTo>
                  <a:pt x="1111" y="303"/>
                </a:lnTo>
                <a:lnTo>
                  <a:pt x="1114" y="303"/>
                </a:lnTo>
                <a:lnTo>
                  <a:pt x="1114" y="306"/>
                </a:lnTo>
                <a:lnTo>
                  <a:pt x="1114" y="303"/>
                </a:lnTo>
                <a:lnTo>
                  <a:pt x="1117" y="303"/>
                </a:lnTo>
                <a:lnTo>
                  <a:pt x="1117" y="306"/>
                </a:lnTo>
                <a:lnTo>
                  <a:pt x="1114" y="306"/>
                </a:lnTo>
                <a:lnTo>
                  <a:pt x="1117" y="306"/>
                </a:lnTo>
                <a:lnTo>
                  <a:pt x="1119" y="306"/>
                </a:lnTo>
                <a:lnTo>
                  <a:pt x="1119" y="308"/>
                </a:lnTo>
                <a:lnTo>
                  <a:pt x="1119" y="306"/>
                </a:lnTo>
                <a:lnTo>
                  <a:pt x="1122" y="306"/>
                </a:lnTo>
                <a:lnTo>
                  <a:pt x="1125" y="306"/>
                </a:lnTo>
                <a:lnTo>
                  <a:pt x="1122" y="308"/>
                </a:lnTo>
                <a:lnTo>
                  <a:pt x="1122" y="311"/>
                </a:lnTo>
                <a:lnTo>
                  <a:pt x="1125" y="311"/>
                </a:lnTo>
                <a:lnTo>
                  <a:pt x="1122" y="311"/>
                </a:lnTo>
                <a:lnTo>
                  <a:pt x="1125" y="311"/>
                </a:lnTo>
                <a:lnTo>
                  <a:pt x="1127" y="311"/>
                </a:lnTo>
                <a:lnTo>
                  <a:pt x="1125" y="311"/>
                </a:lnTo>
                <a:lnTo>
                  <a:pt x="1127" y="311"/>
                </a:lnTo>
                <a:lnTo>
                  <a:pt x="1127" y="314"/>
                </a:lnTo>
                <a:lnTo>
                  <a:pt x="1125" y="314"/>
                </a:lnTo>
                <a:lnTo>
                  <a:pt x="1125" y="316"/>
                </a:lnTo>
                <a:lnTo>
                  <a:pt x="1125" y="314"/>
                </a:lnTo>
                <a:lnTo>
                  <a:pt x="1125" y="316"/>
                </a:lnTo>
                <a:lnTo>
                  <a:pt x="1122" y="316"/>
                </a:lnTo>
                <a:lnTo>
                  <a:pt x="1125" y="316"/>
                </a:lnTo>
                <a:lnTo>
                  <a:pt x="1127" y="316"/>
                </a:lnTo>
                <a:lnTo>
                  <a:pt x="1127" y="319"/>
                </a:lnTo>
                <a:lnTo>
                  <a:pt x="1127" y="316"/>
                </a:lnTo>
                <a:lnTo>
                  <a:pt x="1130" y="316"/>
                </a:lnTo>
                <a:lnTo>
                  <a:pt x="1127" y="319"/>
                </a:lnTo>
                <a:lnTo>
                  <a:pt x="1130" y="319"/>
                </a:lnTo>
                <a:lnTo>
                  <a:pt x="1127" y="319"/>
                </a:lnTo>
                <a:lnTo>
                  <a:pt x="1127" y="321"/>
                </a:lnTo>
                <a:lnTo>
                  <a:pt x="1127" y="324"/>
                </a:lnTo>
                <a:lnTo>
                  <a:pt x="1127" y="327"/>
                </a:lnTo>
                <a:lnTo>
                  <a:pt x="1125" y="327"/>
                </a:lnTo>
                <a:lnTo>
                  <a:pt x="1125" y="329"/>
                </a:lnTo>
                <a:lnTo>
                  <a:pt x="1127" y="329"/>
                </a:lnTo>
                <a:lnTo>
                  <a:pt x="1125" y="329"/>
                </a:lnTo>
                <a:lnTo>
                  <a:pt x="1125" y="332"/>
                </a:lnTo>
                <a:lnTo>
                  <a:pt x="1125" y="334"/>
                </a:lnTo>
                <a:lnTo>
                  <a:pt x="1122" y="334"/>
                </a:lnTo>
                <a:lnTo>
                  <a:pt x="1122" y="337"/>
                </a:lnTo>
                <a:lnTo>
                  <a:pt x="1122" y="340"/>
                </a:lnTo>
                <a:lnTo>
                  <a:pt x="1122" y="337"/>
                </a:lnTo>
                <a:lnTo>
                  <a:pt x="1125" y="337"/>
                </a:lnTo>
                <a:lnTo>
                  <a:pt x="1125" y="340"/>
                </a:lnTo>
                <a:lnTo>
                  <a:pt x="1122" y="340"/>
                </a:lnTo>
                <a:lnTo>
                  <a:pt x="1125" y="340"/>
                </a:lnTo>
                <a:lnTo>
                  <a:pt x="1125" y="337"/>
                </a:lnTo>
                <a:lnTo>
                  <a:pt x="1127" y="337"/>
                </a:lnTo>
                <a:lnTo>
                  <a:pt x="1127" y="340"/>
                </a:lnTo>
                <a:lnTo>
                  <a:pt x="1130" y="340"/>
                </a:lnTo>
                <a:lnTo>
                  <a:pt x="1130" y="342"/>
                </a:lnTo>
                <a:lnTo>
                  <a:pt x="1130" y="340"/>
                </a:lnTo>
                <a:lnTo>
                  <a:pt x="1132" y="340"/>
                </a:lnTo>
                <a:lnTo>
                  <a:pt x="1132" y="342"/>
                </a:lnTo>
                <a:lnTo>
                  <a:pt x="1135" y="342"/>
                </a:lnTo>
                <a:lnTo>
                  <a:pt x="1135" y="345"/>
                </a:lnTo>
                <a:lnTo>
                  <a:pt x="1135" y="342"/>
                </a:lnTo>
                <a:lnTo>
                  <a:pt x="1135" y="345"/>
                </a:lnTo>
                <a:lnTo>
                  <a:pt x="1138" y="348"/>
                </a:lnTo>
                <a:lnTo>
                  <a:pt x="1135" y="348"/>
                </a:lnTo>
                <a:lnTo>
                  <a:pt x="1135" y="350"/>
                </a:lnTo>
                <a:lnTo>
                  <a:pt x="1132" y="350"/>
                </a:lnTo>
                <a:lnTo>
                  <a:pt x="1132" y="353"/>
                </a:lnTo>
                <a:lnTo>
                  <a:pt x="1135" y="353"/>
                </a:lnTo>
                <a:lnTo>
                  <a:pt x="1138" y="353"/>
                </a:lnTo>
                <a:lnTo>
                  <a:pt x="1140" y="353"/>
                </a:lnTo>
                <a:lnTo>
                  <a:pt x="1140" y="350"/>
                </a:lnTo>
                <a:lnTo>
                  <a:pt x="1140" y="353"/>
                </a:lnTo>
                <a:lnTo>
                  <a:pt x="1143" y="353"/>
                </a:lnTo>
                <a:lnTo>
                  <a:pt x="1145" y="353"/>
                </a:lnTo>
                <a:lnTo>
                  <a:pt x="1145" y="355"/>
                </a:lnTo>
                <a:lnTo>
                  <a:pt x="1143" y="355"/>
                </a:lnTo>
                <a:lnTo>
                  <a:pt x="1145" y="355"/>
                </a:lnTo>
                <a:lnTo>
                  <a:pt x="1145" y="358"/>
                </a:lnTo>
                <a:lnTo>
                  <a:pt x="1143" y="358"/>
                </a:lnTo>
                <a:lnTo>
                  <a:pt x="1145" y="358"/>
                </a:lnTo>
                <a:lnTo>
                  <a:pt x="1143" y="358"/>
                </a:lnTo>
                <a:lnTo>
                  <a:pt x="1143" y="361"/>
                </a:lnTo>
                <a:lnTo>
                  <a:pt x="1145" y="361"/>
                </a:lnTo>
                <a:lnTo>
                  <a:pt x="1148" y="361"/>
                </a:lnTo>
                <a:lnTo>
                  <a:pt x="1151" y="361"/>
                </a:lnTo>
                <a:lnTo>
                  <a:pt x="1151" y="363"/>
                </a:lnTo>
                <a:lnTo>
                  <a:pt x="1151" y="361"/>
                </a:lnTo>
                <a:lnTo>
                  <a:pt x="1151" y="363"/>
                </a:lnTo>
                <a:lnTo>
                  <a:pt x="1148" y="363"/>
                </a:lnTo>
                <a:lnTo>
                  <a:pt x="1151" y="363"/>
                </a:lnTo>
                <a:lnTo>
                  <a:pt x="1151" y="366"/>
                </a:lnTo>
                <a:lnTo>
                  <a:pt x="1151" y="368"/>
                </a:lnTo>
                <a:lnTo>
                  <a:pt x="1153" y="368"/>
                </a:lnTo>
                <a:lnTo>
                  <a:pt x="1151" y="368"/>
                </a:lnTo>
                <a:lnTo>
                  <a:pt x="1153" y="368"/>
                </a:lnTo>
                <a:lnTo>
                  <a:pt x="1151" y="368"/>
                </a:lnTo>
                <a:lnTo>
                  <a:pt x="1151" y="371"/>
                </a:lnTo>
                <a:lnTo>
                  <a:pt x="1151" y="368"/>
                </a:lnTo>
                <a:lnTo>
                  <a:pt x="1151" y="371"/>
                </a:lnTo>
                <a:lnTo>
                  <a:pt x="1151" y="374"/>
                </a:lnTo>
                <a:lnTo>
                  <a:pt x="1148" y="374"/>
                </a:lnTo>
                <a:lnTo>
                  <a:pt x="1145" y="374"/>
                </a:lnTo>
                <a:lnTo>
                  <a:pt x="1148" y="374"/>
                </a:lnTo>
                <a:lnTo>
                  <a:pt x="1145" y="374"/>
                </a:lnTo>
                <a:lnTo>
                  <a:pt x="1143" y="374"/>
                </a:lnTo>
                <a:lnTo>
                  <a:pt x="1145" y="374"/>
                </a:lnTo>
                <a:lnTo>
                  <a:pt x="1143" y="374"/>
                </a:lnTo>
                <a:lnTo>
                  <a:pt x="1143" y="376"/>
                </a:lnTo>
                <a:lnTo>
                  <a:pt x="1143" y="379"/>
                </a:lnTo>
                <a:lnTo>
                  <a:pt x="1143" y="382"/>
                </a:lnTo>
                <a:lnTo>
                  <a:pt x="1145" y="382"/>
                </a:lnTo>
                <a:lnTo>
                  <a:pt x="1145" y="384"/>
                </a:lnTo>
                <a:lnTo>
                  <a:pt x="1143" y="384"/>
                </a:lnTo>
                <a:lnTo>
                  <a:pt x="1143" y="387"/>
                </a:lnTo>
                <a:lnTo>
                  <a:pt x="1140" y="387"/>
                </a:lnTo>
                <a:lnTo>
                  <a:pt x="1140" y="389"/>
                </a:lnTo>
                <a:lnTo>
                  <a:pt x="1140" y="392"/>
                </a:lnTo>
                <a:lnTo>
                  <a:pt x="1138" y="392"/>
                </a:lnTo>
                <a:lnTo>
                  <a:pt x="1138" y="395"/>
                </a:lnTo>
                <a:lnTo>
                  <a:pt x="1135" y="395"/>
                </a:lnTo>
                <a:lnTo>
                  <a:pt x="1135" y="397"/>
                </a:lnTo>
                <a:lnTo>
                  <a:pt x="1135" y="400"/>
                </a:lnTo>
                <a:lnTo>
                  <a:pt x="1138" y="402"/>
                </a:lnTo>
                <a:lnTo>
                  <a:pt x="1138" y="405"/>
                </a:lnTo>
                <a:lnTo>
                  <a:pt x="1140" y="405"/>
                </a:lnTo>
                <a:lnTo>
                  <a:pt x="1140" y="408"/>
                </a:lnTo>
                <a:lnTo>
                  <a:pt x="1143" y="408"/>
                </a:lnTo>
                <a:lnTo>
                  <a:pt x="1143" y="405"/>
                </a:lnTo>
                <a:lnTo>
                  <a:pt x="1145" y="405"/>
                </a:lnTo>
                <a:lnTo>
                  <a:pt x="1148" y="405"/>
                </a:lnTo>
                <a:lnTo>
                  <a:pt x="1148" y="408"/>
                </a:lnTo>
                <a:lnTo>
                  <a:pt x="1151" y="410"/>
                </a:lnTo>
                <a:lnTo>
                  <a:pt x="1153" y="410"/>
                </a:lnTo>
                <a:lnTo>
                  <a:pt x="1156" y="410"/>
                </a:lnTo>
                <a:lnTo>
                  <a:pt x="1158" y="410"/>
                </a:lnTo>
                <a:lnTo>
                  <a:pt x="1158" y="413"/>
                </a:lnTo>
                <a:lnTo>
                  <a:pt x="1158" y="415"/>
                </a:lnTo>
                <a:lnTo>
                  <a:pt x="1161" y="415"/>
                </a:lnTo>
                <a:lnTo>
                  <a:pt x="1164" y="415"/>
                </a:lnTo>
                <a:lnTo>
                  <a:pt x="1166" y="415"/>
                </a:lnTo>
                <a:lnTo>
                  <a:pt x="1166" y="418"/>
                </a:lnTo>
                <a:lnTo>
                  <a:pt x="1169" y="418"/>
                </a:lnTo>
                <a:lnTo>
                  <a:pt x="1169" y="421"/>
                </a:lnTo>
                <a:lnTo>
                  <a:pt x="1171" y="421"/>
                </a:lnTo>
                <a:lnTo>
                  <a:pt x="1171" y="418"/>
                </a:lnTo>
                <a:lnTo>
                  <a:pt x="1169" y="418"/>
                </a:lnTo>
                <a:lnTo>
                  <a:pt x="1169" y="415"/>
                </a:lnTo>
                <a:lnTo>
                  <a:pt x="1171" y="413"/>
                </a:lnTo>
                <a:lnTo>
                  <a:pt x="1174" y="413"/>
                </a:lnTo>
                <a:lnTo>
                  <a:pt x="1177" y="413"/>
                </a:lnTo>
                <a:lnTo>
                  <a:pt x="1174" y="413"/>
                </a:lnTo>
                <a:lnTo>
                  <a:pt x="1177" y="413"/>
                </a:lnTo>
                <a:lnTo>
                  <a:pt x="1177" y="410"/>
                </a:lnTo>
                <a:lnTo>
                  <a:pt x="1179" y="410"/>
                </a:lnTo>
                <a:lnTo>
                  <a:pt x="1182" y="410"/>
                </a:lnTo>
                <a:lnTo>
                  <a:pt x="1179" y="410"/>
                </a:lnTo>
                <a:lnTo>
                  <a:pt x="1182" y="410"/>
                </a:lnTo>
                <a:lnTo>
                  <a:pt x="1185" y="413"/>
                </a:lnTo>
                <a:lnTo>
                  <a:pt x="1185" y="410"/>
                </a:lnTo>
                <a:lnTo>
                  <a:pt x="1182" y="410"/>
                </a:lnTo>
                <a:lnTo>
                  <a:pt x="1185" y="410"/>
                </a:lnTo>
                <a:lnTo>
                  <a:pt x="1187" y="410"/>
                </a:lnTo>
                <a:lnTo>
                  <a:pt x="1187" y="413"/>
                </a:lnTo>
                <a:lnTo>
                  <a:pt x="1190" y="413"/>
                </a:lnTo>
                <a:lnTo>
                  <a:pt x="1190" y="410"/>
                </a:lnTo>
                <a:lnTo>
                  <a:pt x="1192" y="410"/>
                </a:lnTo>
                <a:lnTo>
                  <a:pt x="1195" y="410"/>
                </a:lnTo>
                <a:lnTo>
                  <a:pt x="1192" y="410"/>
                </a:lnTo>
                <a:lnTo>
                  <a:pt x="1195" y="410"/>
                </a:lnTo>
                <a:lnTo>
                  <a:pt x="1195" y="408"/>
                </a:lnTo>
                <a:lnTo>
                  <a:pt x="1198" y="408"/>
                </a:lnTo>
                <a:lnTo>
                  <a:pt x="1200" y="408"/>
                </a:lnTo>
                <a:lnTo>
                  <a:pt x="1200" y="405"/>
                </a:lnTo>
                <a:lnTo>
                  <a:pt x="1203" y="405"/>
                </a:lnTo>
                <a:lnTo>
                  <a:pt x="1203" y="408"/>
                </a:lnTo>
                <a:lnTo>
                  <a:pt x="1205" y="408"/>
                </a:lnTo>
                <a:lnTo>
                  <a:pt x="1205" y="410"/>
                </a:lnTo>
                <a:lnTo>
                  <a:pt x="1205" y="413"/>
                </a:lnTo>
                <a:lnTo>
                  <a:pt x="1205" y="415"/>
                </a:lnTo>
                <a:lnTo>
                  <a:pt x="1205" y="418"/>
                </a:lnTo>
                <a:lnTo>
                  <a:pt x="1205" y="421"/>
                </a:lnTo>
                <a:lnTo>
                  <a:pt x="1203" y="421"/>
                </a:lnTo>
                <a:lnTo>
                  <a:pt x="1200" y="421"/>
                </a:lnTo>
                <a:lnTo>
                  <a:pt x="1198" y="421"/>
                </a:lnTo>
                <a:lnTo>
                  <a:pt x="1198" y="423"/>
                </a:lnTo>
                <a:lnTo>
                  <a:pt x="1200" y="423"/>
                </a:lnTo>
                <a:lnTo>
                  <a:pt x="1198" y="423"/>
                </a:lnTo>
                <a:lnTo>
                  <a:pt x="1200" y="423"/>
                </a:lnTo>
                <a:lnTo>
                  <a:pt x="1198" y="423"/>
                </a:lnTo>
                <a:lnTo>
                  <a:pt x="1195" y="423"/>
                </a:lnTo>
                <a:lnTo>
                  <a:pt x="1192" y="423"/>
                </a:lnTo>
                <a:lnTo>
                  <a:pt x="1190" y="421"/>
                </a:lnTo>
                <a:lnTo>
                  <a:pt x="1192" y="421"/>
                </a:lnTo>
                <a:lnTo>
                  <a:pt x="1190" y="421"/>
                </a:lnTo>
                <a:lnTo>
                  <a:pt x="1190" y="418"/>
                </a:lnTo>
                <a:lnTo>
                  <a:pt x="1190" y="421"/>
                </a:lnTo>
                <a:lnTo>
                  <a:pt x="1190" y="418"/>
                </a:lnTo>
                <a:lnTo>
                  <a:pt x="1187" y="418"/>
                </a:lnTo>
                <a:lnTo>
                  <a:pt x="1187" y="421"/>
                </a:lnTo>
                <a:lnTo>
                  <a:pt x="1190" y="421"/>
                </a:lnTo>
                <a:lnTo>
                  <a:pt x="1187" y="421"/>
                </a:lnTo>
                <a:lnTo>
                  <a:pt x="1185" y="421"/>
                </a:lnTo>
                <a:lnTo>
                  <a:pt x="1182" y="421"/>
                </a:lnTo>
                <a:lnTo>
                  <a:pt x="1182" y="418"/>
                </a:lnTo>
                <a:lnTo>
                  <a:pt x="1179" y="418"/>
                </a:lnTo>
                <a:lnTo>
                  <a:pt x="1182" y="418"/>
                </a:lnTo>
                <a:lnTo>
                  <a:pt x="1179" y="418"/>
                </a:lnTo>
                <a:lnTo>
                  <a:pt x="1177" y="418"/>
                </a:lnTo>
                <a:lnTo>
                  <a:pt x="1174" y="418"/>
                </a:lnTo>
                <a:lnTo>
                  <a:pt x="1174" y="421"/>
                </a:lnTo>
                <a:lnTo>
                  <a:pt x="1174" y="418"/>
                </a:lnTo>
                <a:lnTo>
                  <a:pt x="1171" y="418"/>
                </a:lnTo>
                <a:lnTo>
                  <a:pt x="1171" y="421"/>
                </a:lnTo>
                <a:lnTo>
                  <a:pt x="1171" y="423"/>
                </a:lnTo>
                <a:lnTo>
                  <a:pt x="1171" y="426"/>
                </a:lnTo>
                <a:lnTo>
                  <a:pt x="1169" y="426"/>
                </a:lnTo>
                <a:lnTo>
                  <a:pt x="1171" y="426"/>
                </a:lnTo>
                <a:lnTo>
                  <a:pt x="1171" y="429"/>
                </a:lnTo>
                <a:lnTo>
                  <a:pt x="1171" y="426"/>
                </a:lnTo>
                <a:lnTo>
                  <a:pt x="1171" y="429"/>
                </a:lnTo>
                <a:lnTo>
                  <a:pt x="1174" y="429"/>
                </a:lnTo>
                <a:lnTo>
                  <a:pt x="1174" y="431"/>
                </a:lnTo>
                <a:lnTo>
                  <a:pt x="1174" y="429"/>
                </a:lnTo>
                <a:lnTo>
                  <a:pt x="1174" y="431"/>
                </a:lnTo>
                <a:lnTo>
                  <a:pt x="1174" y="434"/>
                </a:lnTo>
                <a:lnTo>
                  <a:pt x="1171" y="434"/>
                </a:lnTo>
                <a:lnTo>
                  <a:pt x="1169" y="434"/>
                </a:lnTo>
                <a:lnTo>
                  <a:pt x="1166" y="434"/>
                </a:lnTo>
                <a:lnTo>
                  <a:pt x="1166" y="431"/>
                </a:lnTo>
                <a:lnTo>
                  <a:pt x="1166" y="434"/>
                </a:lnTo>
                <a:lnTo>
                  <a:pt x="1166" y="431"/>
                </a:lnTo>
                <a:lnTo>
                  <a:pt x="1166" y="434"/>
                </a:lnTo>
                <a:lnTo>
                  <a:pt x="1164" y="434"/>
                </a:lnTo>
                <a:lnTo>
                  <a:pt x="1164" y="431"/>
                </a:lnTo>
                <a:lnTo>
                  <a:pt x="1166" y="431"/>
                </a:lnTo>
                <a:lnTo>
                  <a:pt x="1164" y="431"/>
                </a:lnTo>
                <a:lnTo>
                  <a:pt x="1161" y="431"/>
                </a:lnTo>
                <a:lnTo>
                  <a:pt x="1158" y="431"/>
                </a:lnTo>
                <a:lnTo>
                  <a:pt x="1158" y="429"/>
                </a:lnTo>
                <a:lnTo>
                  <a:pt x="1158" y="431"/>
                </a:lnTo>
                <a:lnTo>
                  <a:pt x="1158" y="429"/>
                </a:lnTo>
                <a:lnTo>
                  <a:pt x="1158" y="431"/>
                </a:lnTo>
                <a:lnTo>
                  <a:pt x="1158" y="429"/>
                </a:lnTo>
                <a:lnTo>
                  <a:pt x="1156" y="429"/>
                </a:lnTo>
                <a:lnTo>
                  <a:pt x="1153" y="429"/>
                </a:lnTo>
                <a:lnTo>
                  <a:pt x="1151" y="429"/>
                </a:lnTo>
                <a:lnTo>
                  <a:pt x="1151" y="426"/>
                </a:lnTo>
                <a:lnTo>
                  <a:pt x="1148" y="426"/>
                </a:lnTo>
                <a:lnTo>
                  <a:pt x="1145" y="426"/>
                </a:lnTo>
                <a:lnTo>
                  <a:pt x="1143" y="426"/>
                </a:lnTo>
                <a:lnTo>
                  <a:pt x="1143" y="423"/>
                </a:lnTo>
                <a:lnTo>
                  <a:pt x="1143" y="421"/>
                </a:lnTo>
                <a:lnTo>
                  <a:pt x="1140" y="421"/>
                </a:lnTo>
                <a:lnTo>
                  <a:pt x="1140" y="423"/>
                </a:lnTo>
                <a:lnTo>
                  <a:pt x="1138" y="423"/>
                </a:lnTo>
                <a:lnTo>
                  <a:pt x="1135" y="423"/>
                </a:lnTo>
                <a:lnTo>
                  <a:pt x="1135" y="426"/>
                </a:lnTo>
                <a:lnTo>
                  <a:pt x="1132" y="426"/>
                </a:lnTo>
                <a:lnTo>
                  <a:pt x="1130" y="426"/>
                </a:lnTo>
                <a:lnTo>
                  <a:pt x="1130" y="429"/>
                </a:lnTo>
                <a:lnTo>
                  <a:pt x="1127" y="429"/>
                </a:lnTo>
                <a:lnTo>
                  <a:pt x="1127" y="431"/>
                </a:lnTo>
                <a:lnTo>
                  <a:pt x="1125" y="431"/>
                </a:lnTo>
                <a:lnTo>
                  <a:pt x="1125" y="434"/>
                </a:lnTo>
                <a:lnTo>
                  <a:pt x="1125" y="436"/>
                </a:lnTo>
                <a:lnTo>
                  <a:pt x="1122" y="436"/>
                </a:lnTo>
                <a:lnTo>
                  <a:pt x="1122" y="439"/>
                </a:lnTo>
                <a:lnTo>
                  <a:pt x="1125" y="439"/>
                </a:lnTo>
                <a:lnTo>
                  <a:pt x="1125" y="442"/>
                </a:lnTo>
                <a:lnTo>
                  <a:pt x="1125" y="439"/>
                </a:lnTo>
                <a:lnTo>
                  <a:pt x="1125" y="442"/>
                </a:lnTo>
                <a:lnTo>
                  <a:pt x="1127" y="442"/>
                </a:lnTo>
                <a:lnTo>
                  <a:pt x="1127" y="444"/>
                </a:lnTo>
                <a:lnTo>
                  <a:pt x="1130" y="444"/>
                </a:lnTo>
                <a:lnTo>
                  <a:pt x="1130" y="447"/>
                </a:lnTo>
                <a:lnTo>
                  <a:pt x="1132" y="447"/>
                </a:lnTo>
                <a:lnTo>
                  <a:pt x="1130" y="447"/>
                </a:lnTo>
                <a:lnTo>
                  <a:pt x="1132" y="447"/>
                </a:lnTo>
                <a:lnTo>
                  <a:pt x="1132" y="449"/>
                </a:lnTo>
                <a:lnTo>
                  <a:pt x="1132" y="452"/>
                </a:lnTo>
                <a:lnTo>
                  <a:pt x="1130" y="452"/>
                </a:lnTo>
                <a:lnTo>
                  <a:pt x="1130" y="455"/>
                </a:lnTo>
                <a:lnTo>
                  <a:pt x="1132" y="455"/>
                </a:lnTo>
                <a:lnTo>
                  <a:pt x="1130" y="455"/>
                </a:lnTo>
                <a:lnTo>
                  <a:pt x="1132" y="457"/>
                </a:lnTo>
                <a:lnTo>
                  <a:pt x="1130" y="457"/>
                </a:lnTo>
                <a:lnTo>
                  <a:pt x="1132" y="457"/>
                </a:lnTo>
                <a:lnTo>
                  <a:pt x="1132" y="460"/>
                </a:lnTo>
                <a:lnTo>
                  <a:pt x="1132" y="462"/>
                </a:lnTo>
                <a:lnTo>
                  <a:pt x="1135" y="462"/>
                </a:lnTo>
                <a:lnTo>
                  <a:pt x="1132" y="462"/>
                </a:lnTo>
                <a:lnTo>
                  <a:pt x="1135" y="462"/>
                </a:lnTo>
                <a:lnTo>
                  <a:pt x="1132" y="462"/>
                </a:lnTo>
                <a:lnTo>
                  <a:pt x="1135" y="462"/>
                </a:lnTo>
                <a:lnTo>
                  <a:pt x="1132" y="462"/>
                </a:lnTo>
                <a:lnTo>
                  <a:pt x="1135" y="462"/>
                </a:lnTo>
                <a:lnTo>
                  <a:pt x="1132" y="462"/>
                </a:lnTo>
                <a:lnTo>
                  <a:pt x="1135" y="462"/>
                </a:lnTo>
                <a:lnTo>
                  <a:pt x="1135" y="465"/>
                </a:lnTo>
                <a:lnTo>
                  <a:pt x="1135" y="462"/>
                </a:lnTo>
                <a:lnTo>
                  <a:pt x="1138" y="462"/>
                </a:lnTo>
                <a:lnTo>
                  <a:pt x="1138" y="465"/>
                </a:lnTo>
                <a:lnTo>
                  <a:pt x="1138" y="468"/>
                </a:lnTo>
                <a:lnTo>
                  <a:pt x="1140" y="468"/>
                </a:lnTo>
                <a:lnTo>
                  <a:pt x="1138" y="468"/>
                </a:lnTo>
                <a:lnTo>
                  <a:pt x="1140" y="468"/>
                </a:lnTo>
                <a:lnTo>
                  <a:pt x="1138" y="468"/>
                </a:lnTo>
                <a:lnTo>
                  <a:pt x="1140" y="468"/>
                </a:lnTo>
                <a:lnTo>
                  <a:pt x="1138" y="468"/>
                </a:lnTo>
                <a:lnTo>
                  <a:pt x="1138" y="470"/>
                </a:lnTo>
                <a:lnTo>
                  <a:pt x="1140" y="470"/>
                </a:lnTo>
                <a:lnTo>
                  <a:pt x="1140" y="473"/>
                </a:lnTo>
                <a:lnTo>
                  <a:pt x="1143" y="473"/>
                </a:lnTo>
                <a:lnTo>
                  <a:pt x="1143" y="476"/>
                </a:lnTo>
                <a:lnTo>
                  <a:pt x="1145" y="476"/>
                </a:lnTo>
                <a:lnTo>
                  <a:pt x="1145" y="478"/>
                </a:lnTo>
                <a:lnTo>
                  <a:pt x="1145" y="476"/>
                </a:lnTo>
                <a:lnTo>
                  <a:pt x="1145" y="478"/>
                </a:lnTo>
                <a:lnTo>
                  <a:pt x="1148" y="476"/>
                </a:lnTo>
                <a:lnTo>
                  <a:pt x="1148" y="478"/>
                </a:lnTo>
                <a:lnTo>
                  <a:pt x="1148" y="481"/>
                </a:lnTo>
                <a:lnTo>
                  <a:pt x="1148" y="478"/>
                </a:lnTo>
                <a:lnTo>
                  <a:pt x="1148" y="481"/>
                </a:lnTo>
                <a:lnTo>
                  <a:pt x="1148" y="483"/>
                </a:lnTo>
                <a:lnTo>
                  <a:pt x="1151" y="483"/>
                </a:lnTo>
                <a:lnTo>
                  <a:pt x="1151" y="486"/>
                </a:lnTo>
                <a:lnTo>
                  <a:pt x="1153" y="486"/>
                </a:lnTo>
                <a:lnTo>
                  <a:pt x="1151" y="486"/>
                </a:lnTo>
                <a:lnTo>
                  <a:pt x="1153" y="486"/>
                </a:lnTo>
                <a:lnTo>
                  <a:pt x="1151" y="486"/>
                </a:lnTo>
                <a:lnTo>
                  <a:pt x="1151" y="489"/>
                </a:lnTo>
                <a:lnTo>
                  <a:pt x="1153" y="489"/>
                </a:lnTo>
                <a:lnTo>
                  <a:pt x="1153" y="491"/>
                </a:lnTo>
                <a:lnTo>
                  <a:pt x="1156" y="491"/>
                </a:lnTo>
                <a:lnTo>
                  <a:pt x="1153" y="491"/>
                </a:lnTo>
                <a:lnTo>
                  <a:pt x="1156" y="491"/>
                </a:lnTo>
                <a:lnTo>
                  <a:pt x="1153" y="491"/>
                </a:lnTo>
                <a:lnTo>
                  <a:pt x="1153" y="494"/>
                </a:lnTo>
                <a:lnTo>
                  <a:pt x="1156" y="494"/>
                </a:lnTo>
                <a:lnTo>
                  <a:pt x="1153" y="494"/>
                </a:lnTo>
                <a:lnTo>
                  <a:pt x="1153" y="496"/>
                </a:lnTo>
                <a:lnTo>
                  <a:pt x="1153" y="499"/>
                </a:lnTo>
                <a:lnTo>
                  <a:pt x="1156" y="499"/>
                </a:lnTo>
                <a:lnTo>
                  <a:pt x="1153" y="499"/>
                </a:lnTo>
                <a:lnTo>
                  <a:pt x="1156" y="499"/>
                </a:lnTo>
                <a:lnTo>
                  <a:pt x="1158" y="499"/>
                </a:lnTo>
                <a:lnTo>
                  <a:pt x="1158" y="502"/>
                </a:lnTo>
                <a:lnTo>
                  <a:pt x="1161" y="502"/>
                </a:lnTo>
                <a:lnTo>
                  <a:pt x="1161" y="504"/>
                </a:lnTo>
                <a:lnTo>
                  <a:pt x="1158" y="504"/>
                </a:lnTo>
                <a:lnTo>
                  <a:pt x="1161" y="504"/>
                </a:lnTo>
                <a:lnTo>
                  <a:pt x="1158" y="504"/>
                </a:lnTo>
                <a:lnTo>
                  <a:pt x="1158" y="507"/>
                </a:lnTo>
                <a:lnTo>
                  <a:pt x="1158" y="509"/>
                </a:lnTo>
                <a:lnTo>
                  <a:pt x="1161" y="509"/>
                </a:lnTo>
                <a:lnTo>
                  <a:pt x="1164" y="509"/>
                </a:lnTo>
                <a:lnTo>
                  <a:pt x="1164" y="512"/>
                </a:lnTo>
                <a:lnTo>
                  <a:pt x="1161" y="512"/>
                </a:lnTo>
                <a:lnTo>
                  <a:pt x="1158" y="512"/>
                </a:lnTo>
                <a:lnTo>
                  <a:pt x="1161" y="515"/>
                </a:lnTo>
                <a:lnTo>
                  <a:pt x="1158" y="515"/>
                </a:lnTo>
                <a:lnTo>
                  <a:pt x="1158" y="517"/>
                </a:lnTo>
                <a:lnTo>
                  <a:pt x="1161" y="517"/>
                </a:lnTo>
                <a:lnTo>
                  <a:pt x="1161" y="520"/>
                </a:lnTo>
                <a:lnTo>
                  <a:pt x="1161" y="523"/>
                </a:lnTo>
                <a:lnTo>
                  <a:pt x="1161" y="525"/>
                </a:lnTo>
                <a:lnTo>
                  <a:pt x="1161" y="528"/>
                </a:lnTo>
                <a:lnTo>
                  <a:pt x="1161" y="525"/>
                </a:lnTo>
                <a:lnTo>
                  <a:pt x="1164" y="525"/>
                </a:lnTo>
                <a:lnTo>
                  <a:pt x="1164" y="528"/>
                </a:lnTo>
                <a:lnTo>
                  <a:pt x="1161" y="528"/>
                </a:lnTo>
                <a:lnTo>
                  <a:pt x="1164" y="530"/>
                </a:lnTo>
                <a:lnTo>
                  <a:pt x="1164" y="533"/>
                </a:lnTo>
                <a:lnTo>
                  <a:pt x="1161" y="533"/>
                </a:lnTo>
                <a:lnTo>
                  <a:pt x="1164" y="533"/>
                </a:lnTo>
                <a:lnTo>
                  <a:pt x="1161" y="533"/>
                </a:lnTo>
                <a:lnTo>
                  <a:pt x="1161" y="536"/>
                </a:lnTo>
                <a:lnTo>
                  <a:pt x="1164" y="536"/>
                </a:lnTo>
                <a:lnTo>
                  <a:pt x="1164" y="538"/>
                </a:lnTo>
                <a:lnTo>
                  <a:pt x="1161" y="538"/>
                </a:lnTo>
                <a:lnTo>
                  <a:pt x="1164" y="538"/>
                </a:lnTo>
                <a:lnTo>
                  <a:pt x="1164" y="541"/>
                </a:lnTo>
                <a:lnTo>
                  <a:pt x="1166" y="541"/>
                </a:lnTo>
                <a:lnTo>
                  <a:pt x="1166" y="543"/>
                </a:lnTo>
                <a:lnTo>
                  <a:pt x="1164" y="541"/>
                </a:lnTo>
                <a:lnTo>
                  <a:pt x="1166" y="543"/>
                </a:lnTo>
                <a:lnTo>
                  <a:pt x="1164" y="543"/>
                </a:lnTo>
                <a:lnTo>
                  <a:pt x="1164" y="541"/>
                </a:lnTo>
                <a:lnTo>
                  <a:pt x="1164" y="543"/>
                </a:lnTo>
                <a:lnTo>
                  <a:pt x="1164" y="546"/>
                </a:lnTo>
                <a:lnTo>
                  <a:pt x="1161" y="546"/>
                </a:lnTo>
                <a:lnTo>
                  <a:pt x="1161" y="549"/>
                </a:lnTo>
                <a:lnTo>
                  <a:pt x="1158" y="549"/>
                </a:lnTo>
                <a:lnTo>
                  <a:pt x="1158" y="551"/>
                </a:lnTo>
                <a:lnTo>
                  <a:pt x="1161" y="551"/>
                </a:lnTo>
                <a:lnTo>
                  <a:pt x="1158" y="551"/>
                </a:lnTo>
                <a:lnTo>
                  <a:pt x="1158" y="554"/>
                </a:lnTo>
                <a:lnTo>
                  <a:pt x="1161" y="554"/>
                </a:lnTo>
                <a:lnTo>
                  <a:pt x="1161" y="557"/>
                </a:lnTo>
                <a:lnTo>
                  <a:pt x="1158" y="557"/>
                </a:lnTo>
                <a:lnTo>
                  <a:pt x="1161" y="557"/>
                </a:lnTo>
                <a:lnTo>
                  <a:pt x="1164" y="557"/>
                </a:lnTo>
                <a:lnTo>
                  <a:pt x="1164" y="559"/>
                </a:lnTo>
                <a:lnTo>
                  <a:pt x="1164" y="562"/>
                </a:lnTo>
                <a:lnTo>
                  <a:pt x="1164" y="564"/>
                </a:lnTo>
                <a:lnTo>
                  <a:pt x="1164" y="567"/>
                </a:lnTo>
                <a:lnTo>
                  <a:pt x="1164" y="570"/>
                </a:lnTo>
                <a:lnTo>
                  <a:pt x="1164" y="572"/>
                </a:lnTo>
                <a:lnTo>
                  <a:pt x="1166" y="572"/>
                </a:lnTo>
                <a:lnTo>
                  <a:pt x="1164" y="572"/>
                </a:lnTo>
                <a:lnTo>
                  <a:pt x="1166" y="572"/>
                </a:lnTo>
                <a:lnTo>
                  <a:pt x="1166" y="575"/>
                </a:lnTo>
                <a:lnTo>
                  <a:pt x="1166" y="572"/>
                </a:lnTo>
                <a:lnTo>
                  <a:pt x="1169" y="572"/>
                </a:lnTo>
                <a:lnTo>
                  <a:pt x="1166" y="572"/>
                </a:lnTo>
                <a:lnTo>
                  <a:pt x="1166" y="575"/>
                </a:lnTo>
                <a:lnTo>
                  <a:pt x="1166" y="577"/>
                </a:lnTo>
                <a:lnTo>
                  <a:pt x="1164" y="577"/>
                </a:lnTo>
                <a:lnTo>
                  <a:pt x="1164" y="580"/>
                </a:lnTo>
                <a:lnTo>
                  <a:pt x="1164" y="577"/>
                </a:lnTo>
                <a:lnTo>
                  <a:pt x="1164" y="580"/>
                </a:lnTo>
                <a:lnTo>
                  <a:pt x="1161" y="580"/>
                </a:lnTo>
                <a:lnTo>
                  <a:pt x="1161" y="583"/>
                </a:lnTo>
                <a:lnTo>
                  <a:pt x="1158" y="583"/>
                </a:lnTo>
                <a:lnTo>
                  <a:pt x="1158" y="585"/>
                </a:lnTo>
                <a:lnTo>
                  <a:pt x="1158" y="588"/>
                </a:lnTo>
                <a:lnTo>
                  <a:pt x="1161" y="588"/>
                </a:lnTo>
                <a:lnTo>
                  <a:pt x="1161" y="590"/>
                </a:lnTo>
                <a:lnTo>
                  <a:pt x="1164" y="590"/>
                </a:lnTo>
                <a:lnTo>
                  <a:pt x="1166" y="590"/>
                </a:lnTo>
                <a:lnTo>
                  <a:pt x="1169" y="590"/>
                </a:lnTo>
                <a:lnTo>
                  <a:pt x="1171" y="590"/>
                </a:lnTo>
                <a:lnTo>
                  <a:pt x="1174" y="590"/>
                </a:lnTo>
                <a:lnTo>
                  <a:pt x="1174" y="588"/>
                </a:lnTo>
                <a:lnTo>
                  <a:pt x="1177" y="588"/>
                </a:lnTo>
                <a:lnTo>
                  <a:pt x="1179" y="588"/>
                </a:lnTo>
                <a:lnTo>
                  <a:pt x="1179" y="585"/>
                </a:lnTo>
                <a:lnTo>
                  <a:pt x="1182" y="585"/>
                </a:lnTo>
                <a:lnTo>
                  <a:pt x="1185" y="585"/>
                </a:lnTo>
                <a:lnTo>
                  <a:pt x="1185" y="588"/>
                </a:lnTo>
                <a:lnTo>
                  <a:pt x="1185" y="585"/>
                </a:lnTo>
                <a:lnTo>
                  <a:pt x="1185" y="588"/>
                </a:lnTo>
                <a:lnTo>
                  <a:pt x="1187" y="588"/>
                </a:lnTo>
                <a:lnTo>
                  <a:pt x="1187" y="590"/>
                </a:lnTo>
                <a:lnTo>
                  <a:pt x="1190" y="590"/>
                </a:lnTo>
                <a:lnTo>
                  <a:pt x="1190" y="588"/>
                </a:lnTo>
                <a:lnTo>
                  <a:pt x="1190" y="590"/>
                </a:lnTo>
                <a:lnTo>
                  <a:pt x="1190" y="588"/>
                </a:lnTo>
                <a:lnTo>
                  <a:pt x="1192" y="588"/>
                </a:lnTo>
                <a:lnTo>
                  <a:pt x="1192" y="590"/>
                </a:lnTo>
                <a:lnTo>
                  <a:pt x="1195" y="590"/>
                </a:lnTo>
                <a:lnTo>
                  <a:pt x="1195" y="593"/>
                </a:lnTo>
                <a:lnTo>
                  <a:pt x="1192" y="593"/>
                </a:lnTo>
                <a:lnTo>
                  <a:pt x="1192" y="596"/>
                </a:lnTo>
                <a:lnTo>
                  <a:pt x="1192" y="598"/>
                </a:lnTo>
                <a:lnTo>
                  <a:pt x="1192" y="601"/>
                </a:lnTo>
                <a:lnTo>
                  <a:pt x="1190" y="601"/>
                </a:lnTo>
                <a:lnTo>
                  <a:pt x="1190" y="604"/>
                </a:lnTo>
                <a:lnTo>
                  <a:pt x="1192" y="604"/>
                </a:lnTo>
                <a:lnTo>
                  <a:pt x="1192" y="601"/>
                </a:lnTo>
                <a:lnTo>
                  <a:pt x="1192" y="604"/>
                </a:lnTo>
                <a:lnTo>
                  <a:pt x="1195" y="604"/>
                </a:lnTo>
                <a:lnTo>
                  <a:pt x="1195" y="606"/>
                </a:lnTo>
                <a:lnTo>
                  <a:pt x="1195" y="604"/>
                </a:lnTo>
                <a:lnTo>
                  <a:pt x="1198" y="604"/>
                </a:lnTo>
                <a:lnTo>
                  <a:pt x="1200" y="604"/>
                </a:lnTo>
                <a:lnTo>
                  <a:pt x="1203" y="604"/>
                </a:lnTo>
                <a:lnTo>
                  <a:pt x="1205" y="604"/>
                </a:lnTo>
                <a:lnTo>
                  <a:pt x="1205" y="606"/>
                </a:lnTo>
                <a:lnTo>
                  <a:pt x="1205" y="609"/>
                </a:lnTo>
                <a:lnTo>
                  <a:pt x="1208" y="609"/>
                </a:lnTo>
                <a:lnTo>
                  <a:pt x="1211" y="609"/>
                </a:lnTo>
                <a:lnTo>
                  <a:pt x="1211" y="611"/>
                </a:lnTo>
                <a:lnTo>
                  <a:pt x="1213" y="611"/>
                </a:lnTo>
                <a:lnTo>
                  <a:pt x="1213" y="614"/>
                </a:lnTo>
                <a:lnTo>
                  <a:pt x="1216" y="617"/>
                </a:lnTo>
                <a:lnTo>
                  <a:pt x="1216" y="619"/>
                </a:lnTo>
                <a:lnTo>
                  <a:pt x="1213" y="619"/>
                </a:lnTo>
                <a:lnTo>
                  <a:pt x="1213" y="617"/>
                </a:lnTo>
                <a:lnTo>
                  <a:pt x="1213" y="619"/>
                </a:lnTo>
                <a:lnTo>
                  <a:pt x="1213" y="622"/>
                </a:lnTo>
                <a:lnTo>
                  <a:pt x="1211" y="622"/>
                </a:lnTo>
                <a:lnTo>
                  <a:pt x="1211" y="624"/>
                </a:lnTo>
                <a:lnTo>
                  <a:pt x="1211" y="627"/>
                </a:lnTo>
                <a:lnTo>
                  <a:pt x="1208" y="627"/>
                </a:lnTo>
                <a:lnTo>
                  <a:pt x="1208" y="624"/>
                </a:lnTo>
                <a:lnTo>
                  <a:pt x="1208" y="622"/>
                </a:lnTo>
                <a:lnTo>
                  <a:pt x="1208" y="619"/>
                </a:lnTo>
                <a:lnTo>
                  <a:pt x="1208" y="622"/>
                </a:lnTo>
                <a:lnTo>
                  <a:pt x="1205" y="619"/>
                </a:lnTo>
                <a:lnTo>
                  <a:pt x="1205" y="617"/>
                </a:lnTo>
                <a:lnTo>
                  <a:pt x="1203" y="617"/>
                </a:lnTo>
                <a:lnTo>
                  <a:pt x="1200" y="617"/>
                </a:lnTo>
                <a:lnTo>
                  <a:pt x="1200" y="619"/>
                </a:lnTo>
                <a:lnTo>
                  <a:pt x="1198" y="619"/>
                </a:lnTo>
                <a:lnTo>
                  <a:pt x="1195" y="619"/>
                </a:lnTo>
                <a:lnTo>
                  <a:pt x="1192" y="619"/>
                </a:lnTo>
                <a:lnTo>
                  <a:pt x="1192" y="622"/>
                </a:lnTo>
                <a:lnTo>
                  <a:pt x="1190" y="622"/>
                </a:lnTo>
                <a:lnTo>
                  <a:pt x="1190" y="624"/>
                </a:lnTo>
                <a:lnTo>
                  <a:pt x="1187" y="624"/>
                </a:lnTo>
                <a:lnTo>
                  <a:pt x="1185" y="624"/>
                </a:lnTo>
                <a:lnTo>
                  <a:pt x="1182" y="624"/>
                </a:lnTo>
                <a:lnTo>
                  <a:pt x="1182" y="627"/>
                </a:lnTo>
                <a:lnTo>
                  <a:pt x="1182" y="624"/>
                </a:lnTo>
                <a:lnTo>
                  <a:pt x="1179" y="624"/>
                </a:lnTo>
                <a:lnTo>
                  <a:pt x="1177" y="624"/>
                </a:lnTo>
                <a:lnTo>
                  <a:pt x="1179" y="624"/>
                </a:lnTo>
                <a:lnTo>
                  <a:pt x="1177" y="622"/>
                </a:lnTo>
                <a:lnTo>
                  <a:pt x="1177" y="619"/>
                </a:lnTo>
                <a:lnTo>
                  <a:pt x="1177" y="617"/>
                </a:lnTo>
                <a:lnTo>
                  <a:pt x="1174" y="617"/>
                </a:lnTo>
                <a:lnTo>
                  <a:pt x="1174" y="614"/>
                </a:lnTo>
                <a:lnTo>
                  <a:pt x="1171" y="614"/>
                </a:lnTo>
                <a:lnTo>
                  <a:pt x="1169" y="614"/>
                </a:lnTo>
                <a:lnTo>
                  <a:pt x="1166" y="614"/>
                </a:lnTo>
                <a:lnTo>
                  <a:pt x="1166" y="617"/>
                </a:lnTo>
                <a:lnTo>
                  <a:pt x="1169" y="617"/>
                </a:lnTo>
                <a:lnTo>
                  <a:pt x="1166" y="617"/>
                </a:lnTo>
                <a:lnTo>
                  <a:pt x="1166" y="619"/>
                </a:lnTo>
                <a:lnTo>
                  <a:pt x="1164" y="619"/>
                </a:lnTo>
                <a:lnTo>
                  <a:pt x="1164" y="622"/>
                </a:lnTo>
                <a:lnTo>
                  <a:pt x="1164" y="624"/>
                </a:lnTo>
                <a:lnTo>
                  <a:pt x="1164" y="622"/>
                </a:lnTo>
                <a:lnTo>
                  <a:pt x="1166" y="622"/>
                </a:lnTo>
                <a:lnTo>
                  <a:pt x="1166" y="624"/>
                </a:lnTo>
                <a:lnTo>
                  <a:pt x="1166" y="627"/>
                </a:lnTo>
                <a:lnTo>
                  <a:pt x="1166" y="630"/>
                </a:lnTo>
                <a:lnTo>
                  <a:pt x="1166" y="632"/>
                </a:lnTo>
                <a:lnTo>
                  <a:pt x="1166" y="635"/>
                </a:lnTo>
                <a:lnTo>
                  <a:pt x="1164" y="635"/>
                </a:lnTo>
                <a:lnTo>
                  <a:pt x="1161" y="635"/>
                </a:lnTo>
                <a:lnTo>
                  <a:pt x="1161" y="632"/>
                </a:lnTo>
                <a:lnTo>
                  <a:pt x="1158" y="632"/>
                </a:lnTo>
                <a:lnTo>
                  <a:pt x="1158" y="630"/>
                </a:lnTo>
                <a:lnTo>
                  <a:pt x="1161" y="630"/>
                </a:lnTo>
                <a:lnTo>
                  <a:pt x="1158" y="630"/>
                </a:lnTo>
                <a:lnTo>
                  <a:pt x="1158" y="627"/>
                </a:lnTo>
                <a:lnTo>
                  <a:pt x="1156" y="627"/>
                </a:lnTo>
                <a:lnTo>
                  <a:pt x="1156" y="630"/>
                </a:lnTo>
                <a:lnTo>
                  <a:pt x="1153" y="630"/>
                </a:lnTo>
                <a:lnTo>
                  <a:pt x="1153" y="632"/>
                </a:lnTo>
                <a:lnTo>
                  <a:pt x="1153" y="630"/>
                </a:lnTo>
                <a:lnTo>
                  <a:pt x="1153" y="632"/>
                </a:lnTo>
                <a:lnTo>
                  <a:pt x="1153" y="630"/>
                </a:lnTo>
                <a:lnTo>
                  <a:pt x="1151" y="630"/>
                </a:lnTo>
                <a:lnTo>
                  <a:pt x="1153" y="630"/>
                </a:lnTo>
                <a:lnTo>
                  <a:pt x="1151" y="630"/>
                </a:lnTo>
                <a:lnTo>
                  <a:pt x="1151" y="627"/>
                </a:lnTo>
                <a:lnTo>
                  <a:pt x="1148" y="627"/>
                </a:lnTo>
                <a:lnTo>
                  <a:pt x="1148" y="624"/>
                </a:lnTo>
                <a:lnTo>
                  <a:pt x="1148" y="627"/>
                </a:lnTo>
                <a:lnTo>
                  <a:pt x="1145" y="624"/>
                </a:lnTo>
                <a:lnTo>
                  <a:pt x="1148" y="624"/>
                </a:lnTo>
                <a:lnTo>
                  <a:pt x="1148" y="622"/>
                </a:lnTo>
                <a:lnTo>
                  <a:pt x="1148" y="619"/>
                </a:lnTo>
                <a:lnTo>
                  <a:pt x="1145" y="619"/>
                </a:lnTo>
                <a:lnTo>
                  <a:pt x="1143" y="619"/>
                </a:lnTo>
                <a:lnTo>
                  <a:pt x="1140" y="619"/>
                </a:lnTo>
                <a:lnTo>
                  <a:pt x="1140" y="617"/>
                </a:lnTo>
                <a:lnTo>
                  <a:pt x="1140" y="619"/>
                </a:lnTo>
                <a:lnTo>
                  <a:pt x="1140" y="617"/>
                </a:lnTo>
                <a:lnTo>
                  <a:pt x="1140" y="619"/>
                </a:lnTo>
                <a:lnTo>
                  <a:pt x="1138" y="619"/>
                </a:lnTo>
                <a:lnTo>
                  <a:pt x="1138" y="617"/>
                </a:lnTo>
                <a:lnTo>
                  <a:pt x="1140" y="617"/>
                </a:lnTo>
                <a:lnTo>
                  <a:pt x="1138" y="617"/>
                </a:lnTo>
                <a:lnTo>
                  <a:pt x="1140" y="617"/>
                </a:lnTo>
                <a:lnTo>
                  <a:pt x="1138" y="614"/>
                </a:lnTo>
                <a:lnTo>
                  <a:pt x="1140" y="614"/>
                </a:lnTo>
                <a:lnTo>
                  <a:pt x="1138" y="614"/>
                </a:lnTo>
                <a:lnTo>
                  <a:pt x="1138" y="617"/>
                </a:lnTo>
                <a:lnTo>
                  <a:pt x="1135" y="617"/>
                </a:lnTo>
                <a:lnTo>
                  <a:pt x="1135" y="619"/>
                </a:lnTo>
                <a:lnTo>
                  <a:pt x="1132" y="619"/>
                </a:lnTo>
                <a:lnTo>
                  <a:pt x="1132" y="622"/>
                </a:lnTo>
                <a:lnTo>
                  <a:pt x="1130" y="622"/>
                </a:lnTo>
                <a:lnTo>
                  <a:pt x="1132" y="622"/>
                </a:lnTo>
                <a:lnTo>
                  <a:pt x="1130" y="622"/>
                </a:lnTo>
                <a:lnTo>
                  <a:pt x="1127" y="622"/>
                </a:lnTo>
                <a:lnTo>
                  <a:pt x="1125" y="622"/>
                </a:lnTo>
                <a:lnTo>
                  <a:pt x="1122" y="624"/>
                </a:lnTo>
                <a:lnTo>
                  <a:pt x="1119" y="624"/>
                </a:lnTo>
                <a:lnTo>
                  <a:pt x="1117" y="624"/>
                </a:lnTo>
                <a:lnTo>
                  <a:pt x="1117" y="627"/>
                </a:lnTo>
                <a:lnTo>
                  <a:pt x="1114" y="627"/>
                </a:lnTo>
                <a:lnTo>
                  <a:pt x="1114" y="624"/>
                </a:lnTo>
                <a:lnTo>
                  <a:pt x="1114" y="627"/>
                </a:lnTo>
                <a:lnTo>
                  <a:pt x="1114" y="624"/>
                </a:lnTo>
                <a:lnTo>
                  <a:pt x="1111" y="624"/>
                </a:lnTo>
                <a:lnTo>
                  <a:pt x="1109" y="624"/>
                </a:lnTo>
                <a:lnTo>
                  <a:pt x="1109" y="622"/>
                </a:lnTo>
                <a:lnTo>
                  <a:pt x="1109" y="624"/>
                </a:lnTo>
                <a:lnTo>
                  <a:pt x="1106" y="624"/>
                </a:lnTo>
                <a:lnTo>
                  <a:pt x="1106" y="627"/>
                </a:lnTo>
                <a:lnTo>
                  <a:pt x="1104" y="627"/>
                </a:lnTo>
                <a:lnTo>
                  <a:pt x="1104" y="624"/>
                </a:lnTo>
                <a:lnTo>
                  <a:pt x="1101" y="624"/>
                </a:lnTo>
                <a:lnTo>
                  <a:pt x="1101" y="627"/>
                </a:lnTo>
                <a:lnTo>
                  <a:pt x="1098" y="627"/>
                </a:lnTo>
                <a:lnTo>
                  <a:pt x="1096" y="627"/>
                </a:lnTo>
                <a:lnTo>
                  <a:pt x="1093" y="627"/>
                </a:lnTo>
                <a:lnTo>
                  <a:pt x="1091" y="627"/>
                </a:lnTo>
                <a:lnTo>
                  <a:pt x="1088" y="627"/>
                </a:lnTo>
                <a:lnTo>
                  <a:pt x="1088" y="624"/>
                </a:lnTo>
                <a:lnTo>
                  <a:pt x="1088" y="627"/>
                </a:lnTo>
                <a:lnTo>
                  <a:pt x="1085" y="627"/>
                </a:lnTo>
                <a:lnTo>
                  <a:pt x="1085" y="624"/>
                </a:lnTo>
                <a:lnTo>
                  <a:pt x="1083" y="624"/>
                </a:lnTo>
                <a:lnTo>
                  <a:pt x="1080" y="624"/>
                </a:lnTo>
                <a:lnTo>
                  <a:pt x="1078" y="624"/>
                </a:lnTo>
                <a:lnTo>
                  <a:pt x="1078" y="622"/>
                </a:lnTo>
                <a:lnTo>
                  <a:pt x="1078" y="624"/>
                </a:lnTo>
                <a:lnTo>
                  <a:pt x="1075" y="622"/>
                </a:lnTo>
                <a:lnTo>
                  <a:pt x="1072" y="622"/>
                </a:lnTo>
                <a:lnTo>
                  <a:pt x="1070" y="622"/>
                </a:lnTo>
                <a:lnTo>
                  <a:pt x="1067" y="622"/>
                </a:lnTo>
                <a:lnTo>
                  <a:pt x="1067" y="619"/>
                </a:lnTo>
                <a:lnTo>
                  <a:pt x="1064" y="619"/>
                </a:lnTo>
                <a:lnTo>
                  <a:pt x="1064" y="617"/>
                </a:lnTo>
                <a:lnTo>
                  <a:pt x="1062" y="617"/>
                </a:lnTo>
                <a:lnTo>
                  <a:pt x="1062" y="614"/>
                </a:lnTo>
                <a:lnTo>
                  <a:pt x="1062" y="617"/>
                </a:lnTo>
                <a:lnTo>
                  <a:pt x="1059" y="617"/>
                </a:lnTo>
                <a:lnTo>
                  <a:pt x="1057" y="617"/>
                </a:lnTo>
                <a:lnTo>
                  <a:pt x="1057" y="614"/>
                </a:lnTo>
                <a:lnTo>
                  <a:pt x="1054" y="614"/>
                </a:lnTo>
                <a:lnTo>
                  <a:pt x="1057" y="614"/>
                </a:lnTo>
                <a:lnTo>
                  <a:pt x="1054" y="614"/>
                </a:lnTo>
                <a:lnTo>
                  <a:pt x="1054" y="611"/>
                </a:lnTo>
                <a:lnTo>
                  <a:pt x="1054" y="609"/>
                </a:lnTo>
                <a:lnTo>
                  <a:pt x="1051" y="609"/>
                </a:lnTo>
                <a:lnTo>
                  <a:pt x="1051" y="606"/>
                </a:lnTo>
                <a:lnTo>
                  <a:pt x="1049" y="606"/>
                </a:lnTo>
                <a:lnTo>
                  <a:pt x="1051" y="606"/>
                </a:lnTo>
                <a:lnTo>
                  <a:pt x="1049" y="606"/>
                </a:lnTo>
                <a:lnTo>
                  <a:pt x="1051" y="606"/>
                </a:lnTo>
                <a:lnTo>
                  <a:pt x="1051" y="604"/>
                </a:lnTo>
                <a:lnTo>
                  <a:pt x="1049" y="604"/>
                </a:lnTo>
                <a:lnTo>
                  <a:pt x="1049" y="601"/>
                </a:lnTo>
                <a:lnTo>
                  <a:pt x="1049" y="604"/>
                </a:lnTo>
                <a:lnTo>
                  <a:pt x="1049" y="601"/>
                </a:lnTo>
                <a:lnTo>
                  <a:pt x="1049" y="598"/>
                </a:lnTo>
                <a:lnTo>
                  <a:pt x="1049" y="596"/>
                </a:lnTo>
                <a:lnTo>
                  <a:pt x="1049" y="598"/>
                </a:lnTo>
                <a:lnTo>
                  <a:pt x="1049" y="596"/>
                </a:lnTo>
                <a:lnTo>
                  <a:pt x="1049" y="593"/>
                </a:lnTo>
                <a:lnTo>
                  <a:pt x="1051" y="593"/>
                </a:lnTo>
                <a:lnTo>
                  <a:pt x="1051" y="590"/>
                </a:lnTo>
                <a:lnTo>
                  <a:pt x="1049" y="590"/>
                </a:lnTo>
                <a:lnTo>
                  <a:pt x="1046" y="590"/>
                </a:lnTo>
                <a:lnTo>
                  <a:pt x="1046" y="588"/>
                </a:lnTo>
                <a:lnTo>
                  <a:pt x="1046" y="590"/>
                </a:lnTo>
                <a:lnTo>
                  <a:pt x="1046" y="588"/>
                </a:lnTo>
                <a:lnTo>
                  <a:pt x="1049" y="588"/>
                </a:lnTo>
                <a:lnTo>
                  <a:pt x="1051" y="588"/>
                </a:lnTo>
                <a:lnTo>
                  <a:pt x="1054" y="588"/>
                </a:lnTo>
                <a:lnTo>
                  <a:pt x="1054" y="590"/>
                </a:lnTo>
                <a:lnTo>
                  <a:pt x="1054" y="588"/>
                </a:lnTo>
                <a:lnTo>
                  <a:pt x="1057" y="588"/>
                </a:lnTo>
                <a:lnTo>
                  <a:pt x="1059" y="585"/>
                </a:lnTo>
                <a:lnTo>
                  <a:pt x="1062" y="585"/>
                </a:lnTo>
                <a:lnTo>
                  <a:pt x="1062" y="583"/>
                </a:lnTo>
                <a:lnTo>
                  <a:pt x="1062" y="580"/>
                </a:lnTo>
                <a:lnTo>
                  <a:pt x="1062" y="577"/>
                </a:lnTo>
                <a:lnTo>
                  <a:pt x="1062" y="575"/>
                </a:lnTo>
                <a:lnTo>
                  <a:pt x="1062" y="572"/>
                </a:lnTo>
                <a:lnTo>
                  <a:pt x="1059" y="572"/>
                </a:lnTo>
                <a:lnTo>
                  <a:pt x="1062" y="572"/>
                </a:lnTo>
                <a:lnTo>
                  <a:pt x="1062" y="570"/>
                </a:lnTo>
                <a:lnTo>
                  <a:pt x="1062" y="567"/>
                </a:lnTo>
                <a:lnTo>
                  <a:pt x="1062" y="564"/>
                </a:lnTo>
                <a:lnTo>
                  <a:pt x="1059" y="564"/>
                </a:lnTo>
                <a:lnTo>
                  <a:pt x="1059" y="562"/>
                </a:lnTo>
                <a:lnTo>
                  <a:pt x="1059" y="559"/>
                </a:lnTo>
                <a:lnTo>
                  <a:pt x="1059" y="557"/>
                </a:lnTo>
                <a:lnTo>
                  <a:pt x="1057" y="557"/>
                </a:lnTo>
                <a:lnTo>
                  <a:pt x="1057" y="554"/>
                </a:lnTo>
                <a:lnTo>
                  <a:pt x="1057" y="551"/>
                </a:lnTo>
                <a:lnTo>
                  <a:pt x="1054" y="551"/>
                </a:lnTo>
                <a:lnTo>
                  <a:pt x="1054" y="549"/>
                </a:lnTo>
                <a:lnTo>
                  <a:pt x="1051" y="549"/>
                </a:lnTo>
                <a:lnTo>
                  <a:pt x="1054" y="549"/>
                </a:lnTo>
                <a:lnTo>
                  <a:pt x="1054" y="546"/>
                </a:lnTo>
                <a:lnTo>
                  <a:pt x="1054" y="543"/>
                </a:lnTo>
                <a:lnTo>
                  <a:pt x="1054" y="541"/>
                </a:lnTo>
                <a:lnTo>
                  <a:pt x="1054" y="538"/>
                </a:lnTo>
                <a:lnTo>
                  <a:pt x="1054" y="536"/>
                </a:lnTo>
                <a:lnTo>
                  <a:pt x="1054" y="533"/>
                </a:lnTo>
                <a:lnTo>
                  <a:pt x="1054" y="530"/>
                </a:lnTo>
                <a:lnTo>
                  <a:pt x="1051" y="530"/>
                </a:lnTo>
                <a:lnTo>
                  <a:pt x="1051" y="528"/>
                </a:lnTo>
                <a:lnTo>
                  <a:pt x="1051" y="530"/>
                </a:lnTo>
                <a:lnTo>
                  <a:pt x="1051" y="528"/>
                </a:lnTo>
                <a:lnTo>
                  <a:pt x="1051" y="525"/>
                </a:lnTo>
                <a:lnTo>
                  <a:pt x="1051" y="523"/>
                </a:lnTo>
                <a:lnTo>
                  <a:pt x="1049" y="523"/>
                </a:lnTo>
                <a:lnTo>
                  <a:pt x="1046" y="523"/>
                </a:lnTo>
                <a:lnTo>
                  <a:pt x="1046" y="520"/>
                </a:lnTo>
                <a:lnTo>
                  <a:pt x="1044" y="520"/>
                </a:lnTo>
                <a:lnTo>
                  <a:pt x="1041" y="520"/>
                </a:lnTo>
                <a:lnTo>
                  <a:pt x="1041" y="517"/>
                </a:lnTo>
                <a:lnTo>
                  <a:pt x="1038" y="517"/>
                </a:lnTo>
                <a:lnTo>
                  <a:pt x="1036" y="517"/>
                </a:lnTo>
                <a:lnTo>
                  <a:pt x="1036" y="520"/>
                </a:lnTo>
                <a:lnTo>
                  <a:pt x="1033" y="517"/>
                </a:lnTo>
                <a:lnTo>
                  <a:pt x="1031" y="517"/>
                </a:lnTo>
                <a:lnTo>
                  <a:pt x="1031" y="520"/>
                </a:lnTo>
                <a:lnTo>
                  <a:pt x="1028" y="520"/>
                </a:lnTo>
                <a:lnTo>
                  <a:pt x="1025" y="520"/>
                </a:lnTo>
                <a:lnTo>
                  <a:pt x="1023" y="520"/>
                </a:lnTo>
                <a:lnTo>
                  <a:pt x="1023" y="523"/>
                </a:lnTo>
                <a:lnTo>
                  <a:pt x="1020" y="523"/>
                </a:lnTo>
                <a:lnTo>
                  <a:pt x="1020" y="520"/>
                </a:lnTo>
                <a:lnTo>
                  <a:pt x="1017" y="520"/>
                </a:lnTo>
                <a:lnTo>
                  <a:pt x="1015" y="520"/>
                </a:lnTo>
                <a:lnTo>
                  <a:pt x="1015" y="523"/>
                </a:lnTo>
                <a:lnTo>
                  <a:pt x="1015" y="520"/>
                </a:lnTo>
                <a:lnTo>
                  <a:pt x="1015" y="517"/>
                </a:lnTo>
                <a:lnTo>
                  <a:pt x="1015" y="515"/>
                </a:lnTo>
                <a:lnTo>
                  <a:pt x="1012" y="515"/>
                </a:lnTo>
                <a:lnTo>
                  <a:pt x="1012" y="512"/>
                </a:lnTo>
                <a:lnTo>
                  <a:pt x="1012" y="509"/>
                </a:lnTo>
                <a:lnTo>
                  <a:pt x="1015" y="509"/>
                </a:lnTo>
                <a:lnTo>
                  <a:pt x="1017" y="509"/>
                </a:lnTo>
                <a:lnTo>
                  <a:pt x="1017" y="507"/>
                </a:lnTo>
                <a:lnTo>
                  <a:pt x="1020" y="507"/>
                </a:lnTo>
                <a:lnTo>
                  <a:pt x="1020" y="504"/>
                </a:lnTo>
                <a:lnTo>
                  <a:pt x="1017" y="504"/>
                </a:lnTo>
                <a:lnTo>
                  <a:pt x="1015" y="504"/>
                </a:lnTo>
                <a:lnTo>
                  <a:pt x="1015" y="502"/>
                </a:lnTo>
                <a:lnTo>
                  <a:pt x="1012" y="502"/>
                </a:lnTo>
                <a:lnTo>
                  <a:pt x="1012" y="499"/>
                </a:lnTo>
                <a:lnTo>
                  <a:pt x="1010" y="499"/>
                </a:lnTo>
                <a:lnTo>
                  <a:pt x="1007" y="499"/>
                </a:lnTo>
                <a:lnTo>
                  <a:pt x="1004" y="499"/>
                </a:lnTo>
                <a:lnTo>
                  <a:pt x="1004" y="496"/>
                </a:lnTo>
                <a:lnTo>
                  <a:pt x="1004" y="494"/>
                </a:lnTo>
                <a:lnTo>
                  <a:pt x="1002" y="494"/>
                </a:lnTo>
                <a:lnTo>
                  <a:pt x="1002" y="491"/>
                </a:lnTo>
                <a:lnTo>
                  <a:pt x="999" y="491"/>
                </a:lnTo>
                <a:lnTo>
                  <a:pt x="999" y="489"/>
                </a:lnTo>
                <a:lnTo>
                  <a:pt x="999" y="486"/>
                </a:lnTo>
                <a:lnTo>
                  <a:pt x="999" y="483"/>
                </a:lnTo>
                <a:lnTo>
                  <a:pt x="1002" y="483"/>
                </a:lnTo>
                <a:lnTo>
                  <a:pt x="1004" y="483"/>
                </a:lnTo>
                <a:lnTo>
                  <a:pt x="1004" y="481"/>
                </a:lnTo>
                <a:lnTo>
                  <a:pt x="1004" y="478"/>
                </a:lnTo>
                <a:lnTo>
                  <a:pt x="1004" y="476"/>
                </a:lnTo>
                <a:lnTo>
                  <a:pt x="1004" y="473"/>
                </a:lnTo>
                <a:lnTo>
                  <a:pt x="1004" y="470"/>
                </a:lnTo>
                <a:lnTo>
                  <a:pt x="1004" y="468"/>
                </a:lnTo>
                <a:lnTo>
                  <a:pt x="1004" y="465"/>
                </a:lnTo>
                <a:lnTo>
                  <a:pt x="1004" y="462"/>
                </a:lnTo>
                <a:lnTo>
                  <a:pt x="1004" y="460"/>
                </a:lnTo>
                <a:lnTo>
                  <a:pt x="1007" y="460"/>
                </a:lnTo>
                <a:lnTo>
                  <a:pt x="1007" y="457"/>
                </a:lnTo>
                <a:lnTo>
                  <a:pt x="1007" y="455"/>
                </a:lnTo>
                <a:lnTo>
                  <a:pt x="1007" y="452"/>
                </a:lnTo>
                <a:lnTo>
                  <a:pt x="1007" y="449"/>
                </a:lnTo>
                <a:lnTo>
                  <a:pt x="1007" y="447"/>
                </a:lnTo>
                <a:lnTo>
                  <a:pt x="1004" y="447"/>
                </a:lnTo>
                <a:lnTo>
                  <a:pt x="1004" y="444"/>
                </a:lnTo>
                <a:lnTo>
                  <a:pt x="1004" y="442"/>
                </a:lnTo>
                <a:lnTo>
                  <a:pt x="1002" y="442"/>
                </a:lnTo>
                <a:lnTo>
                  <a:pt x="1002" y="439"/>
                </a:lnTo>
                <a:lnTo>
                  <a:pt x="1002" y="436"/>
                </a:lnTo>
                <a:lnTo>
                  <a:pt x="1002" y="434"/>
                </a:lnTo>
                <a:lnTo>
                  <a:pt x="1002" y="431"/>
                </a:lnTo>
                <a:lnTo>
                  <a:pt x="1002" y="429"/>
                </a:lnTo>
                <a:lnTo>
                  <a:pt x="1002" y="426"/>
                </a:lnTo>
                <a:lnTo>
                  <a:pt x="1002" y="423"/>
                </a:lnTo>
                <a:lnTo>
                  <a:pt x="999" y="423"/>
                </a:lnTo>
                <a:lnTo>
                  <a:pt x="999" y="421"/>
                </a:lnTo>
                <a:lnTo>
                  <a:pt x="1002" y="421"/>
                </a:lnTo>
                <a:lnTo>
                  <a:pt x="999" y="421"/>
                </a:lnTo>
                <a:lnTo>
                  <a:pt x="999" y="418"/>
                </a:lnTo>
                <a:lnTo>
                  <a:pt x="1002" y="418"/>
                </a:lnTo>
                <a:lnTo>
                  <a:pt x="999" y="418"/>
                </a:lnTo>
                <a:lnTo>
                  <a:pt x="999" y="415"/>
                </a:lnTo>
                <a:lnTo>
                  <a:pt x="999" y="413"/>
                </a:lnTo>
                <a:lnTo>
                  <a:pt x="999" y="410"/>
                </a:lnTo>
                <a:lnTo>
                  <a:pt x="999" y="408"/>
                </a:lnTo>
                <a:lnTo>
                  <a:pt x="1002" y="408"/>
                </a:lnTo>
                <a:lnTo>
                  <a:pt x="1002" y="405"/>
                </a:lnTo>
                <a:lnTo>
                  <a:pt x="999" y="405"/>
                </a:lnTo>
                <a:lnTo>
                  <a:pt x="1002" y="405"/>
                </a:lnTo>
                <a:lnTo>
                  <a:pt x="999" y="405"/>
                </a:lnTo>
                <a:lnTo>
                  <a:pt x="999" y="402"/>
                </a:lnTo>
                <a:lnTo>
                  <a:pt x="999" y="400"/>
                </a:lnTo>
                <a:lnTo>
                  <a:pt x="997" y="400"/>
                </a:lnTo>
                <a:lnTo>
                  <a:pt x="997" y="397"/>
                </a:lnTo>
                <a:lnTo>
                  <a:pt x="997" y="395"/>
                </a:lnTo>
                <a:lnTo>
                  <a:pt x="997" y="392"/>
                </a:lnTo>
                <a:lnTo>
                  <a:pt x="997" y="389"/>
                </a:lnTo>
                <a:lnTo>
                  <a:pt x="994" y="389"/>
                </a:lnTo>
                <a:lnTo>
                  <a:pt x="994" y="387"/>
                </a:lnTo>
                <a:lnTo>
                  <a:pt x="994" y="384"/>
                </a:lnTo>
                <a:lnTo>
                  <a:pt x="994" y="382"/>
                </a:lnTo>
                <a:lnTo>
                  <a:pt x="994" y="384"/>
                </a:lnTo>
                <a:lnTo>
                  <a:pt x="994" y="382"/>
                </a:lnTo>
                <a:lnTo>
                  <a:pt x="994" y="379"/>
                </a:lnTo>
                <a:lnTo>
                  <a:pt x="991" y="379"/>
                </a:lnTo>
                <a:lnTo>
                  <a:pt x="991" y="376"/>
                </a:lnTo>
                <a:lnTo>
                  <a:pt x="991" y="374"/>
                </a:lnTo>
                <a:lnTo>
                  <a:pt x="989" y="374"/>
                </a:lnTo>
                <a:lnTo>
                  <a:pt x="989" y="371"/>
                </a:lnTo>
                <a:lnTo>
                  <a:pt x="989" y="368"/>
                </a:lnTo>
                <a:lnTo>
                  <a:pt x="986" y="368"/>
                </a:lnTo>
                <a:lnTo>
                  <a:pt x="986" y="366"/>
                </a:lnTo>
                <a:lnTo>
                  <a:pt x="984" y="366"/>
                </a:lnTo>
                <a:lnTo>
                  <a:pt x="984" y="363"/>
                </a:lnTo>
                <a:lnTo>
                  <a:pt x="981" y="363"/>
                </a:lnTo>
                <a:lnTo>
                  <a:pt x="984" y="363"/>
                </a:lnTo>
                <a:lnTo>
                  <a:pt x="981" y="363"/>
                </a:lnTo>
                <a:lnTo>
                  <a:pt x="981" y="361"/>
                </a:lnTo>
                <a:lnTo>
                  <a:pt x="984" y="361"/>
                </a:lnTo>
                <a:lnTo>
                  <a:pt x="981" y="361"/>
                </a:lnTo>
                <a:lnTo>
                  <a:pt x="984" y="361"/>
                </a:lnTo>
                <a:lnTo>
                  <a:pt x="986" y="361"/>
                </a:lnTo>
                <a:lnTo>
                  <a:pt x="989" y="361"/>
                </a:lnTo>
                <a:lnTo>
                  <a:pt x="989" y="358"/>
                </a:lnTo>
                <a:lnTo>
                  <a:pt x="991" y="358"/>
                </a:lnTo>
                <a:lnTo>
                  <a:pt x="991" y="355"/>
                </a:lnTo>
                <a:lnTo>
                  <a:pt x="991" y="353"/>
                </a:lnTo>
                <a:lnTo>
                  <a:pt x="991" y="350"/>
                </a:lnTo>
                <a:lnTo>
                  <a:pt x="991" y="348"/>
                </a:lnTo>
                <a:lnTo>
                  <a:pt x="989" y="348"/>
                </a:lnTo>
                <a:lnTo>
                  <a:pt x="989" y="345"/>
                </a:lnTo>
                <a:lnTo>
                  <a:pt x="989" y="342"/>
                </a:lnTo>
                <a:lnTo>
                  <a:pt x="989" y="345"/>
                </a:lnTo>
                <a:lnTo>
                  <a:pt x="989" y="342"/>
                </a:lnTo>
                <a:lnTo>
                  <a:pt x="989" y="340"/>
                </a:lnTo>
                <a:lnTo>
                  <a:pt x="989" y="337"/>
                </a:lnTo>
                <a:lnTo>
                  <a:pt x="989" y="334"/>
                </a:lnTo>
                <a:lnTo>
                  <a:pt x="991" y="334"/>
                </a:lnTo>
                <a:lnTo>
                  <a:pt x="989" y="334"/>
                </a:lnTo>
                <a:lnTo>
                  <a:pt x="991" y="334"/>
                </a:lnTo>
                <a:lnTo>
                  <a:pt x="989" y="334"/>
                </a:lnTo>
                <a:lnTo>
                  <a:pt x="991" y="334"/>
                </a:lnTo>
                <a:lnTo>
                  <a:pt x="989" y="334"/>
                </a:lnTo>
                <a:lnTo>
                  <a:pt x="991" y="334"/>
                </a:lnTo>
                <a:lnTo>
                  <a:pt x="989" y="332"/>
                </a:lnTo>
                <a:lnTo>
                  <a:pt x="991" y="332"/>
                </a:lnTo>
                <a:lnTo>
                  <a:pt x="991" y="329"/>
                </a:lnTo>
                <a:lnTo>
                  <a:pt x="994" y="329"/>
                </a:lnTo>
                <a:lnTo>
                  <a:pt x="991" y="329"/>
                </a:lnTo>
                <a:lnTo>
                  <a:pt x="991" y="327"/>
                </a:lnTo>
                <a:lnTo>
                  <a:pt x="991" y="324"/>
                </a:lnTo>
                <a:lnTo>
                  <a:pt x="991" y="321"/>
                </a:lnTo>
                <a:lnTo>
                  <a:pt x="994" y="321"/>
                </a:lnTo>
                <a:lnTo>
                  <a:pt x="991" y="321"/>
                </a:lnTo>
                <a:lnTo>
                  <a:pt x="991" y="319"/>
                </a:lnTo>
                <a:lnTo>
                  <a:pt x="989" y="319"/>
                </a:lnTo>
                <a:lnTo>
                  <a:pt x="991" y="316"/>
                </a:lnTo>
                <a:lnTo>
                  <a:pt x="989" y="316"/>
                </a:lnTo>
                <a:lnTo>
                  <a:pt x="989" y="314"/>
                </a:lnTo>
                <a:lnTo>
                  <a:pt x="986" y="314"/>
                </a:lnTo>
                <a:lnTo>
                  <a:pt x="986" y="311"/>
                </a:lnTo>
                <a:lnTo>
                  <a:pt x="981" y="314"/>
                </a:lnTo>
                <a:lnTo>
                  <a:pt x="984" y="314"/>
                </a:lnTo>
                <a:lnTo>
                  <a:pt x="984" y="316"/>
                </a:lnTo>
                <a:lnTo>
                  <a:pt x="984" y="314"/>
                </a:lnTo>
                <a:lnTo>
                  <a:pt x="984" y="316"/>
                </a:lnTo>
                <a:lnTo>
                  <a:pt x="984" y="319"/>
                </a:lnTo>
                <a:lnTo>
                  <a:pt x="984" y="321"/>
                </a:lnTo>
                <a:lnTo>
                  <a:pt x="981" y="321"/>
                </a:lnTo>
                <a:lnTo>
                  <a:pt x="981" y="324"/>
                </a:lnTo>
                <a:lnTo>
                  <a:pt x="981" y="321"/>
                </a:lnTo>
                <a:lnTo>
                  <a:pt x="981" y="324"/>
                </a:lnTo>
                <a:lnTo>
                  <a:pt x="981" y="327"/>
                </a:lnTo>
                <a:lnTo>
                  <a:pt x="981" y="329"/>
                </a:lnTo>
                <a:lnTo>
                  <a:pt x="981" y="332"/>
                </a:lnTo>
                <a:lnTo>
                  <a:pt x="978" y="332"/>
                </a:lnTo>
                <a:lnTo>
                  <a:pt x="981" y="332"/>
                </a:lnTo>
                <a:lnTo>
                  <a:pt x="978" y="332"/>
                </a:lnTo>
                <a:lnTo>
                  <a:pt x="978" y="329"/>
                </a:lnTo>
                <a:lnTo>
                  <a:pt x="976" y="329"/>
                </a:lnTo>
                <a:lnTo>
                  <a:pt x="976" y="327"/>
                </a:lnTo>
                <a:lnTo>
                  <a:pt x="973" y="327"/>
                </a:lnTo>
                <a:lnTo>
                  <a:pt x="976" y="327"/>
                </a:lnTo>
                <a:lnTo>
                  <a:pt x="973" y="327"/>
                </a:lnTo>
                <a:lnTo>
                  <a:pt x="973" y="324"/>
                </a:lnTo>
                <a:lnTo>
                  <a:pt x="973" y="327"/>
                </a:lnTo>
                <a:lnTo>
                  <a:pt x="973" y="324"/>
                </a:lnTo>
                <a:lnTo>
                  <a:pt x="971" y="324"/>
                </a:lnTo>
                <a:lnTo>
                  <a:pt x="971" y="321"/>
                </a:lnTo>
                <a:lnTo>
                  <a:pt x="971" y="319"/>
                </a:lnTo>
                <a:lnTo>
                  <a:pt x="971" y="321"/>
                </a:lnTo>
                <a:lnTo>
                  <a:pt x="968" y="321"/>
                </a:lnTo>
                <a:lnTo>
                  <a:pt x="968" y="319"/>
                </a:lnTo>
                <a:lnTo>
                  <a:pt x="965" y="319"/>
                </a:lnTo>
                <a:lnTo>
                  <a:pt x="965" y="316"/>
                </a:lnTo>
                <a:lnTo>
                  <a:pt x="963" y="316"/>
                </a:lnTo>
                <a:lnTo>
                  <a:pt x="963" y="314"/>
                </a:lnTo>
                <a:lnTo>
                  <a:pt x="960" y="314"/>
                </a:lnTo>
                <a:lnTo>
                  <a:pt x="963" y="314"/>
                </a:lnTo>
                <a:lnTo>
                  <a:pt x="960" y="314"/>
                </a:lnTo>
                <a:lnTo>
                  <a:pt x="960" y="311"/>
                </a:lnTo>
                <a:lnTo>
                  <a:pt x="957" y="311"/>
                </a:lnTo>
                <a:lnTo>
                  <a:pt x="955" y="311"/>
                </a:lnTo>
                <a:lnTo>
                  <a:pt x="955" y="314"/>
                </a:lnTo>
                <a:lnTo>
                  <a:pt x="955" y="311"/>
                </a:lnTo>
                <a:lnTo>
                  <a:pt x="952" y="311"/>
                </a:lnTo>
                <a:lnTo>
                  <a:pt x="950" y="311"/>
                </a:lnTo>
                <a:lnTo>
                  <a:pt x="950" y="308"/>
                </a:lnTo>
                <a:lnTo>
                  <a:pt x="947" y="308"/>
                </a:lnTo>
                <a:lnTo>
                  <a:pt x="944" y="308"/>
                </a:lnTo>
                <a:lnTo>
                  <a:pt x="944" y="311"/>
                </a:lnTo>
                <a:lnTo>
                  <a:pt x="944" y="308"/>
                </a:lnTo>
                <a:lnTo>
                  <a:pt x="942" y="311"/>
                </a:lnTo>
                <a:lnTo>
                  <a:pt x="942" y="308"/>
                </a:lnTo>
                <a:lnTo>
                  <a:pt x="939" y="308"/>
                </a:lnTo>
                <a:lnTo>
                  <a:pt x="937" y="306"/>
                </a:lnTo>
                <a:lnTo>
                  <a:pt x="934" y="306"/>
                </a:lnTo>
                <a:lnTo>
                  <a:pt x="931" y="306"/>
                </a:lnTo>
                <a:lnTo>
                  <a:pt x="929" y="306"/>
                </a:lnTo>
                <a:lnTo>
                  <a:pt x="929" y="308"/>
                </a:lnTo>
                <a:lnTo>
                  <a:pt x="926" y="308"/>
                </a:lnTo>
                <a:lnTo>
                  <a:pt x="926" y="311"/>
                </a:lnTo>
                <a:lnTo>
                  <a:pt x="924" y="311"/>
                </a:lnTo>
                <a:lnTo>
                  <a:pt x="924" y="314"/>
                </a:lnTo>
                <a:lnTo>
                  <a:pt x="921" y="314"/>
                </a:lnTo>
                <a:lnTo>
                  <a:pt x="918" y="314"/>
                </a:lnTo>
                <a:lnTo>
                  <a:pt x="916" y="314"/>
                </a:lnTo>
                <a:lnTo>
                  <a:pt x="918" y="314"/>
                </a:lnTo>
                <a:lnTo>
                  <a:pt x="916" y="314"/>
                </a:lnTo>
                <a:lnTo>
                  <a:pt x="916" y="311"/>
                </a:lnTo>
                <a:lnTo>
                  <a:pt x="916" y="308"/>
                </a:lnTo>
                <a:lnTo>
                  <a:pt x="913" y="308"/>
                </a:lnTo>
                <a:lnTo>
                  <a:pt x="916" y="308"/>
                </a:lnTo>
                <a:lnTo>
                  <a:pt x="913" y="308"/>
                </a:lnTo>
                <a:lnTo>
                  <a:pt x="916" y="308"/>
                </a:lnTo>
                <a:lnTo>
                  <a:pt x="913" y="308"/>
                </a:lnTo>
                <a:lnTo>
                  <a:pt x="913" y="306"/>
                </a:lnTo>
                <a:lnTo>
                  <a:pt x="913" y="303"/>
                </a:lnTo>
                <a:lnTo>
                  <a:pt x="913" y="301"/>
                </a:lnTo>
                <a:lnTo>
                  <a:pt x="913" y="298"/>
                </a:lnTo>
                <a:lnTo>
                  <a:pt x="916" y="298"/>
                </a:lnTo>
                <a:lnTo>
                  <a:pt x="916" y="295"/>
                </a:lnTo>
                <a:lnTo>
                  <a:pt x="916" y="293"/>
                </a:lnTo>
                <a:lnTo>
                  <a:pt x="916" y="290"/>
                </a:lnTo>
                <a:lnTo>
                  <a:pt x="916" y="287"/>
                </a:lnTo>
                <a:lnTo>
                  <a:pt x="913" y="287"/>
                </a:lnTo>
                <a:lnTo>
                  <a:pt x="913" y="285"/>
                </a:lnTo>
                <a:lnTo>
                  <a:pt x="913" y="282"/>
                </a:lnTo>
                <a:lnTo>
                  <a:pt x="910" y="282"/>
                </a:lnTo>
                <a:lnTo>
                  <a:pt x="910" y="280"/>
                </a:lnTo>
                <a:lnTo>
                  <a:pt x="910" y="277"/>
                </a:lnTo>
                <a:lnTo>
                  <a:pt x="910" y="274"/>
                </a:lnTo>
                <a:lnTo>
                  <a:pt x="910" y="272"/>
                </a:lnTo>
                <a:lnTo>
                  <a:pt x="908" y="272"/>
                </a:lnTo>
                <a:lnTo>
                  <a:pt x="905" y="272"/>
                </a:lnTo>
                <a:lnTo>
                  <a:pt x="905" y="274"/>
                </a:lnTo>
                <a:lnTo>
                  <a:pt x="905" y="272"/>
                </a:lnTo>
                <a:lnTo>
                  <a:pt x="905" y="269"/>
                </a:lnTo>
                <a:lnTo>
                  <a:pt x="905" y="267"/>
                </a:lnTo>
                <a:lnTo>
                  <a:pt x="908" y="267"/>
                </a:lnTo>
                <a:lnTo>
                  <a:pt x="908" y="264"/>
                </a:lnTo>
                <a:lnTo>
                  <a:pt x="910" y="264"/>
                </a:lnTo>
                <a:lnTo>
                  <a:pt x="910" y="267"/>
                </a:lnTo>
                <a:lnTo>
                  <a:pt x="910" y="264"/>
                </a:lnTo>
                <a:lnTo>
                  <a:pt x="908" y="264"/>
                </a:lnTo>
                <a:lnTo>
                  <a:pt x="905" y="264"/>
                </a:lnTo>
                <a:lnTo>
                  <a:pt x="903" y="264"/>
                </a:lnTo>
                <a:lnTo>
                  <a:pt x="900" y="264"/>
                </a:lnTo>
                <a:lnTo>
                  <a:pt x="900" y="261"/>
                </a:lnTo>
                <a:lnTo>
                  <a:pt x="897" y="264"/>
                </a:lnTo>
                <a:lnTo>
                  <a:pt x="895" y="264"/>
                </a:lnTo>
                <a:lnTo>
                  <a:pt x="895" y="267"/>
                </a:lnTo>
                <a:lnTo>
                  <a:pt x="892" y="267"/>
                </a:lnTo>
                <a:lnTo>
                  <a:pt x="892" y="269"/>
                </a:lnTo>
                <a:lnTo>
                  <a:pt x="890" y="269"/>
                </a:lnTo>
                <a:lnTo>
                  <a:pt x="892" y="269"/>
                </a:lnTo>
                <a:lnTo>
                  <a:pt x="895" y="269"/>
                </a:lnTo>
                <a:lnTo>
                  <a:pt x="895" y="272"/>
                </a:lnTo>
                <a:lnTo>
                  <a:pt x="892" y="272"/>
                </a:lnTo>
                <a:lnTo>
                  <a:pt x="892" y="274"/>
                </a:lnTo>
                <a:lnTo>
                  <a:pt x="890" y="274"/>
                </a:lnTo>
                <a:lnTo>
                  <a:pt x="887" y="277"/>
                </a:lnTo>
                <a:lnTo>
                  <a:pt x="884" y="277"/>
                </a:lnTo>
                <a:lnTo>
                  <a:pt x="884" y="280"/>
                </a:lnTo>
                <a:lnTo>
                  <a:pt x="882" y="280"/>
                </a:lnTo>
                <a:lnTo>
                  <a:pt x="882" y="282"/>
                </a:lnTo>
                <a:lnTo>
                  <a:pt x="884" y="282"/>
                </a:lnTo>
                <a:lnTo>
                  <a:pt x="884" y="280"/>
                </a:lnTo>
                <a:lnTo>
                  <a:pt x="887" y="280"/>
                </a:lnTo>
                <a:lnTo>
                  <a:pt x="890" y="280"/>
                </a:lnTo>
                <a:lnTo>
                  <a:pt x="892" y="280"/>
                </a:lnTo>
                <a:lnTo>
                  <a:pt x="895" y="280"/>
                </a:lnTo>
                <a:lnTo>
                  <a:pt x="895" y="282"/>
                </a:lnTo>
                <a:lnTo>
                  <a:pt x="895" y="285"/>
                </a:lnTo>
                <a:lnTo>
                  <a:pt x="892" y="287"/>
                </a:lnTo>
                <a:lnTo>
                  <a:pt x="892" y="290"/>
                </a:lnTo>
                <a:lnTo>
                  <a:pt x="892" y="293"/>
                </a:lnTo>
                <a:lnTo>
                  <a:pt x="892" y="295"/>
                </a:lnTo>
                <a:lnTo>
                  <a:pt x="895" y="295"/>
                </a:lnTo>
                <a:lnTo>
                  <a:pt x="895" y="298"/>
                </a:lnTo>
                <a:lnTo>
                  <a:pt x="897" y="298"/>
                </a:lnTo>
                <a:lnTo>
                  <a:pt x="897" y="301"/>
                </a:lnTo>
                <a:lnTo>
                  <a:pt x="895" y="298"/>
                </a:lnTo>
                <a:lnTo>
                  <a:pt x="895" y="301"/>
                </a:lnTo>
                <a:lnTo>
                  <a:pt x="895" y="303"/>
                </a:lnTo>
                <a:lnTo>
                  <a:pt x="895" y="306"/>
                </a:lnTo>
                <a:lnTo>
                  <a:pt x="897" y="306"/>
                </a:lnTo>
                <a:lnTo>
                  <a:pt x="897" y="308"/>
                </a:lnTo>
                <a:lnTo>
                  <a:pt x="897" y="311"/>
                </a:lnTo>
                <a:lnTo>
                  <a:pt x="900" y="311"/>
                </a:lnTo>
                <a:lnTo>
                  <a:pt x="900" y="314"/>
                </a:lnTo>
                <a:lnTo>
                  <a:pt x="900" y="316"/>
                </a:lnTo>
                <a:lnTo>
                  <a:pt x="900" y="319"/>
                </a:lnTo>
                <a:lnTo>
                  <a:pt x="900" y="321"/>
                </a:lnTo>
                <a:lnTo>
                  <a:pt x="900" y="329"/>
                </a:lnTo>
                <a:lnTo>
                  <a:pt x="903" y="329"/>
                </a:lnTo>
                <a:lnTo>
                  <a:pt x="900" y="329"/>
                </a:lnTo>
                <a:lnTo>
                  <a:pt x="900" y="332"/>
                </a:lnTo>
                <a:lnTo>
                  <a:pt x="903" y="334"/>
                </a:lnTo>
                <a:lnTo>
                  <a:pt x="903" y="337"/>
                </a:lnTo>
                <a:lnTo>
                  <a:pt x="903" y="340"/>
                </a:lnTo>
                <a:lnTo>
                  <a:pt x="905" y="340"/>
                </a:lnTo>
                <a:lnTo>
                  <a:pt x="908" y="340"/>
                </a:lnTo>
                <a:lnTo>
                  <a:pt x="910" y="340"/>
                </a:lnTo>
                <a:lnTo>
                  <a:pt x="913" y="340"/>
                </a:lnTo>
                <a:lnTo>
                  <a:pt x="916" y="340"/>
                </a:lnTo>
                <a:lnTo>
                  <a:pt x="916" y="337"/>
                </a:lnTo>
                <a:lnTo>
                  <a:pt x="913" y="334"/>
                </a:lnTo>
                <a:lnTo>
                  <a:pt x="916" y="334"/>
                </a:lnTo>
                <a:lnTo>
                  <a:pt x="916" y="337"/>
                </a:lnTo>
                <a:lnTo>
                  <a:pt x="918" y="337"/>
                </a:lnTo>
                <a:lnTo>
                  <a:pt x="921" y="337"/>
                </a:lnTo>
                <a:lnTo>
                  <a:pt x="924" y="337"/>
                </a:lnTo>
                <a:lnTo>
                  <a:pt x="924" y="340"/>
                </a:lnTo>
                <a:lnTo>
                  <a:pt x="926" y="340"/>
                </a:lnTo>
                <a:lnTo>
                  <a:pt x="929" y="340"/>
                </a:lnTo>
                <a:lnTo>
                  <a:pt x="931" y="342"/>
                </a:lnTo>
                <a:lnTo>
                  <a:pt x="934" y="342"/>
                </a:lnTo>
                <a:lnTo>
                  <a:pt x="934" y="345"/>
                </a:lnTo>
                <a:lnTo>
                  <a:pt x="937" y="345"/>
                </a:lnTo>
                <a:lnTo>
                  <a:pt x="939" y="348"/>
                </a:lnTo>
                <a:lnTo>
                  <a:pt x="939" y="350"/>
                </a:lnTo>
                <a:lnTo>
                  <a:pt x="942" y="350"/>
                </a:lnTo>
                <a:lnTo>
                  <a:pt x="939" y="350"/>
                </a:lnTo>
                <a:lnTo>
                  <a:pt x="939" y="353"/>
                </a:lnTo>
                <a:lnTo>
                  <a:pt x="942" y="353"/>
                </a:lnTo>
                <a:lnTo>
                  <a:pt x="942" y="355"/>
                </a:lnTo>
                <a:lnTo>
                  <a:pt x="939" y="355"/>
                </a:lnTo>
                <a:lnTo>
                  <a:pt x="939" y="358"/>
                </a:lnTo>
                <a:lnTo>
                  <a:pt x="939" y="361"/>
                </a:lnTo>
                <a:lnTo>
                  <a:pt x="939" y="363"/>
                </a:lnTo>
                <a:lnTo>
                  <a:pt x="942" y="366"/>
                </a:lnTo>
                <a:lnTo>
                  <a:pt x="942" y="368"/>
                </a:lnTo>
                <a:lnTo>
                  <a:pt x="942" y="371"/>
                </a:lnTo>
                <a:lnTo>
                  <a:pt x="944" y="371"/>
                </a:lnTo>
                <a:lnTo>
                  <a:pt x="944" y="374"/>
                </a:lnTo>
                <a:lnTo>
                  <a:pt x="944" y="376"/>
                </a:lnTo>
                <a:lnTo>
                  <a:pt x="944" y="379"/>
                </a:lnTo>
                <a:lnTo>
                  <a:pt x="947" y="379"/>
                </a:lnTo>
                <a:lnTo>
                  <a:pt x="947" y="382"/>
                </a:lnTo>
                <a:lnTo>
                  <a:pt x="947" y="384"/>
                </a:lnTo>
                <a:lnTo>
                  <a:pt x="950" y="384"/>
                </a:lnTo>
                <a:lnTo>
                  <a:pt x="947" y="384"/>
                </a:lnTo>
                <a:lnTo>
                  <a:pt x="947" y="387"/>
                </a:lnTo>
                <a:lnTo>
                  <a:pt x="950" y="387"/>
                </a:lnTo>
                <a:lnTo>
                  <a:pt x="950" y="389"/>
                </a:lnTo>
                <a:lnTo>
                  <a:pt x="947" y="389"/>
                </a:lnTo>
                <a:lnTo>
                  <a:pt x="947" y="392"/>
                </a:lnTo>
                <a:lnTo>
                  <a:pt x="947" y="395"/>
                </a:lnTo>
                <a:lnTo>
                  <a:pt x="950" y="397"/>
                </a:lnTo>
                <a:lnTo>
                  <a:pt x="950" y="400"/>
                </a:lnTo>
                <a:lnTo>
                  <a:pt x="952" y="400"/>
                </a:lnTo>
                <a:lnTo>
                  <a:pt x="950" y="400"/>
                </a:lnTo>
                <a:lnTo>
                  <a:pt x="950" y="402"/>
                </a:lnTo>
                <a:lnTo>
                  <a:pt x="950" y="405"/>
                </a:lnTo>
                <a:lnTo>
                  <a:pt x="947" y="405"/>
                </a:lnTo>
                <a:lnTo>
                  <a:pt x="947" y="408"/>
                </a:lnTo>
                <a:lnTo>
                  <a:pt x="947" y="410"/>
                </a:lnTo>
                <a:lnTo>
                  <a:pt x="947" y="413"/>
                </a:lnTo>
                <a:lnTo>
                  <a:pt x="947" y="415"/>
                </a:lnTo>
                <a:lnTo>
                  <a:pt x="944" y="415"/>
                </a:lnTo>
                <a:lnTo>
                  <a:pt x="942" y="415"/>
                </a:lnTo>
                <a:lnTo>
                  <a:pt x="942" y="418"/>
                </a:lnTo>
                <a:lnTo>
                  <a:pt x="939" y="418"/>
                </a:lnTo>
                <a:lnTo>
                  <a:pt x="937" y="418"/>
                </a:lnTo>
                <a:lnTo>
                  <a:pt x="934" y="418"/>
                </a:lnTo>
                <a:lnTo>
                  <a:pt x="934" y="415"/>
                </a:lnTo>
                <a:lnTo>
                  <a:pt x="934" y="418"/>
                </a:lnTo>
                <a:lnTo>
                  <a:pt x="931" y="418"/>
                </a:lnTo>
                <a:lnTo>
                  <a:pt x="929" y="418"/>
                </a:lnTo>
                <a:lnTo>
                  <a:pt x="926" y="418"/>
                </a:lnTo>
                <a:lnTo>
                  <a:pt x="924" y="418"/>
                </a:lnTo>
                <a:lnTo>
                  <a:pt x="924" y="415"/>
                </a:lnTo>
                <a:lnTo>
                  <a:pt x="921" y="415"/>
                </a:lnTo>
                <a:lnTo>
                  <a:pt x="918" y="415"/>
                </a:lnTo>
                <a:lnTo>
                  <a:pt x="921" y="415"/>
                </a:lnTo>
                <a:lnTo>
                  <a:pt x="918" y="415"/>
                </a:lnTo>
                <a:lnTo>
                  <a:pt x="918" y="413"/>
                </a:lnTo>
                <a:lnTo>
                  <a:pt x="916" y="413"/>
                </a:lnTo>
                <a:lnTo>
                  <a:pt x="913" y="413"/>
                </a:lnTo>
                <a:lnTo>
                  <a:pt x="913" y="410"/>
                </a:lnTo>
                <a:lnTo>
                  <a:pt x="910" y="410"/>
                </a:lnTo>
                <a:lnTo>
                  <a:pt x="910" y="408"/>
                </a:lnTo>
                <a:lnTo>
                  <a:pt x="908" y="408"/>
                </a:lnTo>
                <a:lnTo>
                  <a:pt x="908" y="405"/>
                </a:lnTo>
                <a:lnTo>
                  <a:pt x="908" y="402"/>
                </a:lnTo>
                <a:lnTo>
                  <a:pt x="905" y="402"/>
                </a:lnTo>
                <a:lnTo>
                  <a:pt x="908" y="402"/>
                </a:lnTo>
                <a:lnTo>
                  <a:pt x="905" y="402"/>
                </a:lnTo>
                <a:lnTo>
                  <a:pt x="905" y="400"/>
                </a:lnTo>
                <a:lnTo>
                  <a:pt x="905" y="397"/>
                </a:lnTo>
                <a:lnTo>
                  <a:pt x="903" y="397"/>
                </a:lnTo>
                <a:lnTo>
                  <a:pt x="903" y="395"/>
                </a:lnTo>
                <a:lnTo>
                  <a:pt x="900" y="395"/>
                </a:lnTo>
                <a:lnTo>
                  <a:pt x="900" y="392"/>
                </a:lnTo>
                <a:lnTo>
                  <a:pt x="900" y="395"/>
                </a:lnTo>
                <a:lnTo>
                  <a:pt x="900" y="392"/>
                </a:lnTo>
                <a:lnTo>
                  <a:pt x="897" y="392"/>
                </a:lnTo>
                <a:lnTo>
                  <a:pt x="897" y="389"/>
                </a:lnTo>
                <a:lnTo>
                  <a:pt x="895" y="389"/>
                </a:lnTo>
                <a:lnTo>
                  <a:pt x="892" y="389"/>
                </a:lnTo>
                <a:lnTo>
                  <a:pt x="892" y="392"/>
                </a:lnTo>
                <a:lnTo>
                  <a:pt x="890" y="392"/>
                </a:lnTo>
                <a:lnTo>
                  <a:pt x="892" y="392"/>
                </a:lnTo>
                <a:lnTo>
                  <a:pt x="890" y="392"/>
                </a:lnTo>
                <a:lnTo>
                  <a:pt x="890" y="395"/>
                </a:lnTo>
                <a:lnTo>
                  <a:pt x="892" y="395"/>
                </a:lnTo>
                <a:lnTo>
                  <a:pt x="890" y="397"/>
                </a:lnTo>
                <a:lnTo>
                  <a:pt x="892" y="397"/>
                </a:lnTo>
                <a:lnTo>
                  <a:pt x="892" y="400"/>
                </a:lnTo>
                <a:lnTo>
                  <a:pt x="892" y="402"/>
                </a:lnTo>
                <a:lnTo>
                  <a:pt x="890" y="402"/>
                </a:lnTo>
                <a:lnTo>
                  <a:pt x="890" y="405"/>
                </a:lnTo>
                <a:lnTo>
                  <a:pt x="887" y="405"/>
                </a:lnTo>
                <a:lnTo>
                  <a:pt x="887" y="402"/>
                </a:lnTo>
                <a:lnTo>
                  <a:pt x="887" y="405"/>
                </a:lnTo>
                <a:lnTo>
                  <a:pt x="884" y="405"/>
                </a:lnTo>
                <a:lnTo>
                  <a:pt x="884" y="408"/>
                </a:lnTo>
                <a:lnTo>
                  <a:pt x="884" y="410"/>
                </a:lnTo>
                <a:lnTo>
                  <a:pt x="882" y="410"/>
                </a:lnTo>
                <a:lnTo>
                  <a:pt x="882" y="408"/>
                </a:lnTo>
                <a:lnTo>
                  <a:pt x="882" y="410"/>
                </a:lnTo>
                <a:lnTo>
                  <a:pt x="879" y="410"/>
                </a:lnTo>
                <a:lnTo>
                  <a:pt x="879" y="413"/>
                </a:lnTo>
                <a:lnTo>
                  <a:pt x="882" y="413"/>
                </a:lnTo>
                <a:lnTo>
                  <a:pt x="882" y="415"/>
                </a:lnTo>
                <a:lnTo>
                  <a:pt x="879" y="415"/>
                </a:lnTo>
                <a:lnTo>
                  <a:pt x="882" y="415"/>
                </a:lnTo>
                <a:lnTo>
                  <a:pt x="879" y="415"/>
                </a:lnTo>
                <a:lnTo>
                  <a:pt x="879" y="418"/>
                </a:lnTo>
                <a:lnTo>
                  <a:pt x="879" y="421"/>
                </a:lnTo>
                <a:lnTo>
                  <a:pt x="877" y="421"/>
                </a:lnTo>
                <a:lnTo>
                  <a:pt x="877" y="423"/>
                </a:lnTo>
                <a:lnTo>
                  <a:pt x="874" y="423"/>
                </a:lnTo>
                <a:lnTo>
                  <a:pt x="871" y="426"/>
                </a:lnTo>
                <a:lnTo>
                  <a:pt x="871" y="423"/>
                </a:lnTo>
                <a:lnTo>
                  <a:pt x="874" y="423"/>
                </a:lnTo>
                <a:lnTo>
                  <a:pt x="871" y="423"/>
                </a:lnTo>
                <a:lnTo>
                  <a:pt x="871" y="426"/>
                </a:lnTo>
                <a:lnTo>
                  <a:pt x="869" y="426"/>
                </a:lnTo>
                <a:lnTo>
                  <a:pt x="866" y="426"/>
                </a:lnTo>
                <a:lnTo>
                  <a:pt x="866" y="429"/>
                </a:lnTo>
                <a:lnTo>
                  <a:pt x="863" y="429"/>
                </a:lnTo>
                <a:lnTo>
                  <a:pt x="863" y="426"/>
                </a:lnTo>
                <a:lnTo>
                  <a:pt x="861" y="426"/>
                </a:lnTo>
                <a:lnTo>
                  <a:pt x="858" y="426"/>
                </a:lnTo>
                <a:lnTo>
                  <a:pt x="856" y="426"/>
                </a:lnTo>
                <a:lnTo>
                  <a:pt x="856" y="423"/>
                </a:lnTo>
                <a:lnTo>
                  <a:pt x="856" y="426"/>
                </a:lnTo>
                <a:lnTo>
                  <a:pt x="853" y="426"/>
                </a:lnTo>
                <a:lnTo>
                  <a:pt x="853" y="429"/>
                </a:lnTo>
                <a:lnTo>
                  <a:pt x="856" y="429"/>
                </a:lnTo>
                <a:lnTo>
                  <a:pt x="856" y="431"/>
                </a:lnTo>
                <a:lnTo>
                  <a:pt x="856" y="434"/>
                </a:lnTo>
                <a:lnTo>
                  <a:pt x="856" y="436"/>
                </a:lnTo>
                <a:lnTo>
                  <a:pt x="856" y="439"/>
                </a:lnTo>
                <a:lnTo>
                  <a:pt x="856" y="436"/>
                </a:lnTo>
                <a:lnTo>
                  <a:pt x="856" y="439"/>
                </a:lnTo>
                <a:lnTo>
                  <a:pt x="853" y="439"/>
                </a:lnTo>
                <a:lnTo>
                  <a:pt x="853" y="436"/>
                </a:lnTo>
                <a:lnTo>
                  <a:pt x="853" y="439"/>
                </a:lnTo>
                <a:lnTo>
                  <a:pt x="853" y="442"/>
                </a:lnTo>
                <a:lnTo>
                  <a:pt x="853" y="439"/>
                </a:lnTo>
                <a:lnTo>
                  <a:pt x="850" y="439"/>
                </a:lnTo>
                <a:lnTo>
                  <a:pt x="850" y="442"/>
                </a:lnTo>
                <a:lnTo>
                  <a:pt x="850" y="444"/>
                </a:lnTo>
                <a:lnTo>
                  <a:pt x="853" y="444"/>
                </a:lnTo>
                <a:lnTo>
                  <a:pt x="850" y="444"/>
                </a:lnTo>
                <a:lnTo>
                  <a:pt x="850" y="447"/>
                </a:lnTo>
                <a:lnTo>
                  <a:pt x="850" y="449"/>
                </a:lnTo>
                <a:lnTo>
                  <a:pt x="848" y="449"/>
                </a:lnTo>
                <a:lnTo>
                  <a:pt x="845" y="449"/>
                </a:lnTo>
                <a:lnTo>
                  <a:pt x="845" y="452"/>
                </a:lnTo>
                <a:lnTo>
                  <a:pt x="843" y="452"/>
                </a:lnTo>
                <a:lnTo>
                  <a:pt x="843" y="455"/>
                </a:lnTo>
                <a:lnTo>
                  <a:pt x="843" y="457"/>
                </a:lnTo>
                <a:lnTo>
                  <a:pt x="843" y="455"/>
                </a:lnTo>
                <a:lnTo>
                  <a:pt x="843" y="457"/>
                </a:lnTo>
                <a:lnTo>
                  <a:pt x="840" y="457"/>
                </a:lnTo>
                <a:lnTo>
                  <a:pt x="840" y="460"/>
                </a:lnTo>
                <a:lnTo>
                  <a:pt x="840" y="457"/>
                </a:lnTo>
                <a:lnTo>
                  <a:pt x="837" y="457"/>
                </a:lnTo>
                <a:lnTo>
                  <a:pt x="837" y="460"/>
                </a:lnTo>
                <a:lnTo>
                  <a:pt x="837" y="457"/>
                </a:lnTo>
                <a:lnTo>
                  <a:pt x="840" y="457"/>
                </a:lnTo>
                <a:lnTo>
                  <a:pt x="837" y="457"/>
                </a:lnTo>
                <a:lnTo>
                  <a:pt x="837" y="460"/>
                </a:lnTo>
                <a:lnTo>
                  <a:pt x="835" y="460"/>
                </a:lnTo>
                <a:lnTo>
                  <a:pt x="832" y="460"/>
                </a:lnTo>
                <a:lnTo>
                  <a:pt x="832" y="462"/>
                </a:lnTo>
                <a:lnTo>
                  <a:pt x="830" y="462"/>
                </a:lnTo>
                <a:lnTo>
                  <a:pt x="827" y="462"/>
                </a:lnTo>
                <a:lnTo>
                  <a:pt x="830" y="462"/>
                </a:lnTo>
                <a:lnTo>
                  <a:pt x="830" y="465"/>
                </a:lnTo>
                <a:lnTo>
                  <a:pt x="827" y="465"/>
                </a:lnTo>
                <a:lnTo>
                  <a:pt x="827" y="468"/>
                </a:lnTo>
                <a:lnTo>
                  <a:pt x="824" y="468"/>
                </a:lnTo>
                <a:lnTo>
                  <a:pt x="822" y="468"/>
                </a:lnTo>
                <a:lnTo>
                  <a:pt x="822" y="470"/>
                </a:lnTo>
                <a:lnTo>
                  <a:pt x="822" y="473"/>
                </a:lnTo>
                <a:lnTo>
                  <a:pt x="824" y="473"/>
                </a:lnTo>
                <a:lnTo>
                  <a:pt x="824" y="476"/>
                </a:lnTo>
                <a:lnTo>
                  <a:pt x="824" y="478"/>
                </a:lnTo>
                <a:lnTo>
                  <a:pt x="822" y="478"/>
                </a:lnTo>
                <a:lnTo>
                  <a:pt x="822" y="481"/>
                </a:lnTo>
                <a:lnTo>
                  <a:pt x="822" y="483"/>
                </a:lnTo>
                <a:lnTo>
                  <a:pt x="824" y="483"/>
                </a:lnTo>
                <a:lnTo>
                  <a:pt x="822" y="483"/>
                </a:lnTo>
                <a:lnTo>
                  <a:pt x="822" y="486"/>
                </a:lnTo>
                <a:lnTo>
                  <a:pt x="819" y="486"/>
                </a:lnTo>
                <a:lnTo>
                  <a:pt x="817" y="486"/>
                </a:lnTo>
                <a:lnTo>
                  <a:pt x="817" y="489"/>
                </a:lnTo>
                <a:lnTo>
                  <a:pt x="817" y="491"/>
                </a:lnTo>
                <a:lnTo>
                  <a:pt x="817" y="494"/>
                </a:lnTo>
                <a:lnTo>
                  <a:pt x="817" y="496"/>
                </a:lnTo>
                <a:lnTo>
                  <a:pt x="817" y="499"/>
                </a:lnTo>
                <a:lnTo>
                  <a:pt x="817" y="502"/>
                </a:lnTo>
                <a:lnTo>
                  <a:pt x="817" y="504"/>
                </a:lnTo>
                <a:lnTo>
                  <a:pt x="817" y="507"/>
                </a:lnTo>
                <a:lnTo>
                  <a:pt x="817" y="509"/>
                </a:lnTo>
                <a:lnTo>
                  <a:pt x="817" y="512"/>
                </a:lnTo>
                <a:lnTo>
                  <a:pt x="819" y="512"/>
                </a:lnTo>
                <a:lnTo>
                  <a:pt x="819" y="515"/>
                </a:lnTo>
                <a:lnTo>
                  <a:pt x="819" y="517"/>
                </a:lnTo>
                <a:lnTo>
                  <a:pt x="822" y="517"/>
                </a:lnTo>
                <a:lnTo>
                  <a:pt x="824" y="517"/>
                </a:lnTo>
                <a:lnTo>
                  <a:pt x="824" y="515"/>
                </a:lnTo>
                <a:lnTo>
                  <a:pt x="827" y="517"/>
                </a:lnTo>
                <a:lnTo>
                  <a:pt x="830" y="517"/>
                </a:lnTo>
                <a:lnTo>
                  <a:pt x="830" y="520"/>
                </a:lnTo>
                <a:lnTo>
                  <a:pt x="832" y="520"/>
                </a:lnTo>
                <a:lnTo>
                  <a:pt x="835" y="520"/>
                </a:lnTo>
                <a:lnTo>
                  <a:pt x="837" y="523"/>
                </a:lnTo>
                <a:lnTo>
                  <a:pt x="835" y="523"/>
                </a:lnTo>
                <a:lnTo>
                  <a:pt x="837" y="523"/>
                </a:lnTo>
                <a:lnTo>
                  <a:pt x="835" y="523"/>
                </a:lnTo>
                <a:lnTo>
                  <a:pt x="837" y="523"/>
                </a:lnTo>
                <a:lnTo>
                  <a:pt x="835" y="523"/>
                </a:lnTo>
                <a:lnTo>
                  <a:pt x="837" y="523"/>
                </a:lnTo>
                <a:lnTo>
                  <a:pt x="837" y="525"/>
                </a:lnTo>
                <a:lnTo>
                  <a:pt x="837" y="523"/>
                </a:lnTo>
                <a:lnTo>
                  <a:pt x="837" y="525"/>
                </a:lnTo>
                <a:lnTo>
                  <a:pt x="837" y="528"/>
                </a:lnTo>
                <a:lnTo>
                  <a:pt x="837" y="525"/>
                </a:lnTo>
                <a:lnTo>
                  <a:pt x="837" y="528"/>
                </a:lnTo>
                <a:lnTo>
                  <a:pt x="840" y="528"/>
                </a:lnTo>
                <a:lnTo>
                  <a:pt x="837" y="528"/>
                </a:lnTo>
                <a:lnTo>
                  <a:pt x="840" y="528"/>
                </a:lnTo>
                <a:lnTo>
                  <a:pt x="840" y="530"/>
                </a:lnTo>
                <a:lnTo>
                  <a:pt x="840" y="528"/>
                </a:lnTo>
                <a:lnTo>
                  <a:pt x="840" y="530"/>
                </a:lnTo>
                <a:lnTo>
                  <a:pt x="843" y="530"/>
                </a:lnTo>
                <a:lnTo>
                  <a:pt x="843" y="533"/>
                </a:lnTo>
                <a:lnTo>
                  <a:pt x="843" y="530"/>
                </a:lnTo>
                <a:lnTo>
                  <a:pt x="845" y="530"/>
                </a:lnTo>
                <a:lnTo>
                  <a:pt x="845" y="533"/>
                </a:lnTo>
                <a:lnTo>
                  <a:pt x="848" y="533"/>
                </a:lnTo>
                <a:lnTo>
                  <a:pt x="850" y="533"/>
                </a:lnTo>
                <a:lnTo>
                  <a:pt x="853" y="533"/>
                </a:lnTo>
                <a:lnTo>
                  <a:pt x="853" y="536"/>
                </a:lnTo>
                <a:lnTo>
                  <a:pt x="850" y="536"/>
                </a:lnTo>
                <a:lnTo>
                  <a:pt x="853" y="536"/>
                </a:lnTo>
                <a:lnTo>
                  <a:pt x="853" y="538"/>
                </a:lnTo>
                <a:lnTo>
                  <a:pt x="856" y="538"/>
                </a:lnTo>
                <a:lnTo>
                  <a:pt x="856" y="536"/>
                </a:lnTo>
                <a:lnTo>
                  <a:pt x="856" y="538"/>
                </a:lnTo>
                <a:lnTo>
                  <a:pt x="858" y="538"/>
                </a:lnTo>
                <a:lnTo>
                  <a:pt x="856" y="538"/>
                </a:lnTo>
                <a:lnTo>
                  <a:pt x="856" y="541"/>
                </a:lnTo>
                <a:lnTo>
                  <a:pt x="858" y="541"/>
                </a:lnTo>
                <a:lnTo>
                  <a:pt x="861" y="541"/>
                </a:lnTo>
                <a:lnTo>
                  <a:pt x="863" y="541"/>
                </a:lnTo>
                <a:lnTo>
                  <a:pt x="863" y="538"/>
                </a:lnTo>
                <a:lnTo>
                  <a:pt x="863" y="536"/>
                </a:lnTo>
                <a:lnTo>
                  <a:pt x="863" y="538"/>
                </a:lnTo>
                <a:lnTo>
                  <a:pt x="866" y="538"/>
                </a:lnTo>
                <a:lnTo>
                  <a:pt x="869" y="538"/>
                </a:lnTo>
                <a:lnTo>
                  <a:pt x="866" y="538"/>
                </a:lnTo>
                <a:lnTo>
                  <a:pt x="869" y="538"/>
                </a:lnTo>
                <a:lnTo>
                  <a:pt x="866" y="538"/>
                </a:lnTo>
                <a:lnTo>
                  <a:pt x="869" y="538"/>
                </a:lnTo>
                <a:lnTo>
                  <a:pt x="869" y="541"/>
                </a:lnTo>
                <a:lnTo>
                  <a:pt x="869" y="538"/>
                </a:lnTo>
                <a:lnTo>
                  <a:pt x="869" y="541"/>
                </a:lnTo>
                <a:lnTo>
                  <a:pt x="869" y="538"/>
                </a:lnTo>
                <a:lnTo>
                  <a:pt x="869" y="541"/>
                </a:lnTo>
                <a:lnTo>
                  <a:pt x="871" y="541"/>
                </a:lnTo>
                <a:lnTo>
                  <a:pt x="871" y="543"/>
                </a:lnTo>
                <a:lnTo>
                  <a:pt x="869" y="543"/>
                </a:lnTo>
                <a:lnTo>
                  <a:pt x="871" y="546"/>
                </a:lnTo>
                <a:lnTo>
                  <a:pt x="871" y="549"/>
                </a:lnTo>
                <a:lnTo>
                  <a:pt x="874" y="549"/>
                </a:lnTo>
                <a:lnTo>
                  <a:pt x="874" y="551"/>
                </a:lnTo>
                <a:lnTo>
                  <a:pt x="877" y="551"/>
                </a:lnTo>
                <a:lnTo>
                  <a:pt x="877" y="549"/>
                </a:lnTo>
                <a:lnTo>
                  <a:pt x="879" y="549"/>
                </a:lnTo>
                <a:lnTo>
                  <a:pt x="877" y="549"/>
                </a:lnTo>
                <a:lnTo>
                  <a:pt x="877" y="546"/>
                </a:lnTo>
                <a:lnTo>
                  <a:pt x="879" y="546"/>
                </a:lnTo>
                <a:lnTo>
                  <a:pt x="882" y="546"/>
                </a:lnTo>
                <a:lnTo>
                  <a:pt x="882" y="549"/>
                </a:lnTo>
                <a:lnTo>
                  <a:pt x="882" y="546"/>
                </a:lnTo>
                <a:lnTo>
                  <a:pt x="882" y="549"/>
                </a:lnTo>
                <a:lnTo>
                  <a:pt x="884" y="549"/>
                </a:lnTo>
                <a:lnTo>
                  <a:pt x="884" y="546"/>
                </a:lnTo>
                <a:lnTo>
                  <a:pt x="884" y="549"/>
                </a:lnTo>
                <a:lnTo>
                  <a:pt x="882" y="549"/>
                </a:lnTo>
                <a:lnTo>
                  <a:pt x="882" y="551"/>
                </a:lnTo>
                <a:lnTo>
                  <a:pt x="879" y="551"/>
                </a:lnTo>
                <a:lnTo>
                  <a:pt x="879" y="549"/>
                </a:lnTo>
                <a:lnTo>
                  <a:pt x="879" y="551"/>
                </a:lnTo>
                <a:lnTo>
                  <a:pt x="877" y="551"/>
                </a:lnTo>
                <a:lnTo>
                  <a:pt x="879" y="551"/>
                </a:lnTo>
                <a:lnTo>
                  <a:pt x="882" y="551"/>
                </a:lnTo>
                <a:lnTo>
                  <a:pt x="884" y="551"/>
                </a:lnTo>
                <a:lnTo>
                  <a:pt x="884" y="554"/>
                </a:lnTo>
                <a:lnTo>
                  <a:pt x="884" y="557"/>
                </a:lnTo>
                <a:lnTo>
                  <a:pt x="887" y="557"/>
                </a:lnTo>
                <a:lnTo>
                  <a:pt x="887" y="559"/>
                </a:lnTo>
                <a:lnTo>
                  <a:pt x="887" y="562"/>
                </a:lnTo>
                <a:lnTo>
                  <a:pt x="884" y="562"/>
                </a:lnTo>
                <a:lnTo>
                  <a:pt x="887" y="562"/>
                </a:lnTo>
                <a:lnTo>
                  <a:pt x="887" y="564"/>
                </a:lnTo>
                <a:lnTo>
                  <a:pt x="887" y="567"/>
                </a:lnTo>
                <a:lnTo>
                  <a:pt x="890" y="567"/>
                </a:lnTo>
                <a:lnTo>
                  <a:pt x="887" y="567"/>
                </a:lnTo>
                <a:lnTo>
                  <a:pt x="887" y="570"/>
                </a:lnTo>
                <a:lnTo>
                  <a:pt x="890" y="570"/>
                </a:lnTo>
                <a:lnTo>
                  <a:pt x="887" y="570"/>
                </a:lnTo>
                <a:lnTo>
                  <a:pt x="887" y="572"/>
                </a:lnTo>
                <a:lnTo>
                  <a:pt x="890" y="572"/>
                </a:lnTo>
                <a:lnTo>
                  <a:pt x="890" y="575"/>
                </a:lnTo>
                <a:lnTo>
                  <a:pt x="887" y="575"/>
                </a:lnTo>
                <a:lnTo>
                  <a:pt x="884" y="575"/>
                </a:lnTo>
                <a:lnTo>
                  <a:pt x="882" y="575"/>
                </a:lnTo>
                <a:lnTo>
                  <a:pt x="882" y="572"/>
                </a:lnTo>
                <a:lnTo>
                  <a:pt x="879" y="572"/>
                </a:lnTo>
                <a:lnTo>
                  <a:pt x="879" y="575"/>
                </a:lnTo>
                <a:lnTo>
                  <a:pt x="877" y="575"/>
                </a:lnTo>
                <a:lnTo>
                  <a:pt x="877" y="577"/>
                </a:lnTo>
                <a:lnTo>
                  <a:pt x="874" y="577"/>
                </a:lnTo>
                <a:lnTo>
                  <a:pt x="871" y="580"/>
                </a:lnTo>
                <a:lnTo>
                  <a:pt x="871" y="583"/>
                </a:lnTo>
                <a:lnTo>
                  <a:pt x="869" y="583"/>
                </a:lnTo>
                <a:lnTo>
                  <a:pt x="871" y="583"/>
                </a:lnTo>
                <a:lnTo>
                  <a:pt x="871" y="585"/>
                </a:lnTo>
                <a:lnTo>
                  <a:pt x="869" y="585"/>
                </a:lnTo>
                <a:lnTo>
                  <a:pt x="869" y="588"/>
                </a:lnTo>
                <a:lnTo>
                  <a:pt x="869" y="590"/>
                </a:lnTo>
                <a:lnTo>
                  <a:pt x="871" y="590"/>
                </a:lnTo>
                <a:lnTo>
                  <a:pt x="871" y="593"/>
                </a:lnTo>
                <a:lnTo>
                  <a:pt x="871" y="596"/>
                </a:lnTo>
                <a:lnTo>
                  <a:pt x="869" y="596"/>
                </a:lnTo>
                <a:lnTo>
                  <a:pt x="869" y="598"/>
                </a:lnTo>
                <a:lnTo>
                  <a:pt x="866" y="598"/>
                </a:lnTo>
                <a:lnTo>
                  <a:pt x="866" y="601"/>
                </a:lnTo>
                <a:lnTo>
                  <a:pt x="863" y="601"/>
                </a:lnTo>
                <a:lnTo>
                  <a:pt x="861" y="601"/>
                </a:lnTo>
                <a:lnTo>
                  <a:pt x="858" y="601"/>
                </a:lnTo>
                <a:lnTo>
                  <a:pt x="861" y="601"/>
                </a:lnTo>
                <a:lnTo>
                  <a:pt x="858" y="601"/>
                </a:lnTo>
                <a:lnTo>
                  <a:pt x="858" y="598"/>
                </a:lnTo>
                <a:lnTo>
                  <a:pt x="856" y="598"/>
                </a:lnTo>
                <a:lnTo>
                  <a:pt x="856" y="601"/>
                </a:lnTo>
                <a:lnTo>
                  <a:pt x="853" y="601"/>
                </a:lnTo>
                <a:lnTo>
                  <a:pt x="853" y="604"/>
                </a:lnTo>
                <a:lnTo>
                  <a:pt x="850" y="604"/>
                </a:lnTo>
                <a:lnTo>
                  <a:pt x="850" y="606"/>
                </a:lnTo>
                <a:lnTo>
                  <a:pt x="850" y="609"/>
                </a:lnTo>
                <a:lnTo>
                  <a:pt x="853" y="609"/>
                </a:lnTo>
                <a:lnTo>
                  <a:pt x="853" y="611"/>
                </a:lnTo>
                <a:lnTo>
                  <a:pt x="850" y="611"/>
                </a:lnTo>
                <a:lnTo>
                  <a:pt x="853" y="611"/>
                </a:lnTo>
                <a:lnTo>
                  <a:pt x="853" y="614"/>
                </a:lnTo>
                <a:lnTo>
                  <a:pt x="856" y="614"/>
                </a:lnTo>
                <a:lnTo>
                  <a:pt x="853" y="614"/>
                </a:lnTo>
                <a:lnTo>
                  <a:pt x="853" y="617"/>
                </a:lnTo>
                <a:lnTo>
                  <a:pt x="856" y="617"/>
                </a:lnTo>
                <a:lnTo>
                  <a:pt x="856" y="619"/>
                </a:lnTo>
                <a:lnTo>
                  <a:pt x="856" y="622"/>
                </a:lnTo>
                <a:lnTo>
                  <a:pt x="856" y="624"/>
                </a:lnTo>
                <a:lnTo>
                  <a:pt x="858" y="624"/>
                </a:lnTo>
                <a:lnTo>
                  <a:pt x="861" y="624"/>
                </a:lnTo>
                <a:lnTo>
                  <a:pt x="861" y="627"/>
                </a:lnTo>
                <a:lnTo>
                  <a:pt x="863" y="627"/>
                </a:lnTo>
                <a:lnTo>
                  <a:pt x="863" y="624"/>
                </a:lnTo>
                <a:lnTo>
                  <a:pt x="863" y="627"/>
                </a:lnTo>
                <a:lnTo>
                  <a:pt x="866" y="627"/>
                </a:lnTo>
                <a:lnTo>
                  <a:pt x="869" y="627"/>
                </a:lnTo>
                <a:lnTo>
                  <a:pt x="869" y="630"/>
                </a:lnTo>
                <a:lnTo>
                  <a:pt x="866" y="630"/>
                </a:lnTo>
                <a:lnTo>
                  <a:pt x="869" y="630"/>
                </a:lnTo>
                <a:lnTo>
                  <a:pt x="869" y="632"/>
                </a:lnTo>
                <a:lnTo>
                  <a:pt x="869" y="635"/>
                </a:lnTo>
                <a:lnTo>
                  <a:pt x="869" y="637"/>
                </a:lnTo>
                <a:lnTo>
                  <a:pt x="866" y="640"/>
                </a:lnTo>
                <a:lnTo>
                  <a:pt x="866" y="637"/>
                </a:lnTo>
                <a:lnTo>
                  <a:pt x="866" y="640"/>
                </a:lnTo>
                <a:lnTo>
                  <a:pt x="863" y="640"/>
                </a:lnTo>
                <a:lnTo>
                  <a:pt x="863" y="637"/>
                </a:lnTo>
                <a:lnTo>
                  <a:pt x="863" y="640"/>
                </a:lnTo>
                <a:lnTo>
                  <a:pt x="861" y="640"/>
                </a:lnTo>
                <a:lnTo>
                  <a:pt x="863" y="640"/>
                </a:lnTo>
                <a:lnTo>
                  <a:pt x="861" y="640"/>
                </a:lnTo>
                <a:lnTo>
                  <a:pt x="861" y="643"/>
                </a:lnTo>
                <a:lnTo>
                  <a:pt x="863" y="643"/>
                </a:lnTo>
                <a:lnTo>
                  <a:pt x="863" y="645"/>
                </a:lnTo>
                <a:lnTo>
                  <a:pt x="866" y="645"/>
                </a:lnTo>
                <a:lnTo>
                  <a:pt x="866" y="648"/>
                </a:lnTo>
                <a:lnTo>
                  <a:pt x="869" y="648"/>
                </a:lnTo>
                <a:lnTo>
                  <a:pt x="869" y="651"/>
                </a:lnTo>
                <a:lnTo>
                  <a:pt x="871" y="651"/>
                </a:lnTo>
                <a:lnTo>
                  <a:pt x="874" y="651"/>
                </a:lnTo>
                <a:lnTo>
                  <a:pt x="871" y="651"/>
                </a:lnTo>
                <a:lnTo>
                  <a:pt x="874" y="653"/>
                </a:lnTo>
                <a:lnTo>
                  <a:pt x="877" y="656"/>
                </a:lnTo>
                <a:lnTo>
                  <a:pt x="877" y="658"/>
                </a:lnTo>
                <a:lnTo>
                  <a:pt x="877" y="661"/>
                </a:lnTo>
                <a:lnTo>
                  <a:pt x="879" y="661"/>
                </a:lnTo>
                <a:lnTo>
                  <a:pt x="879" y="664"/>
                </a:lnTo>
                <a:lnTo>
                  <a:pt x="879" y="666"/>
                </a:lnTo>
                <a:lnTo>
                  <a:pt x="879" y="669"/>
                </a:lnTo>
                <a:lnTo>
                  <a:pt x="882" y="669"/>
                </a:lnTo>
                <a:lnTo>
                  <a:pt x="882" y="671"/>
                </a:lnTo>
                <a:lnTo>
                  <a:pt x="884" y="671"/>
                </a:lnTo>
                <a:lnTo>
                  <a:pt x="882" y="671"/>
                </a:lnTo>
                <a:lnTo>
                  <a:pt x="884" y="671"/>
                </a:lnTo>
                <a:lnTo>
                  <a:pt x="884" y="674"/>
                </a:lnTo>
                <a:lnTo>
                  <a:pt x="884" y="677"/>
                </a:lnTo>
                <a:lnTo>
                  <a:pt x="887" y="677"/>
                </a:lnTo>
                <a:lnTo>
                  <a:pt x="890" y="679"/>
                </a:lnTo>
                <a:lnTo>
                  <a:pt x="890" y="682"/>
                </a:lnTo>
                <a:lnTo>
                  <a:pt x="892" y="682"/>
                </a:lnTo>
                <a:lnTo>
                  <a:pt x="892" y="684"/>
                </a:lnTo>
                <a:lnTo>
                  <a:pt x="892" y="687"/>
                </a:lnTo>
                <a:lnTo>
                  <a:pt x="895" y="687"/>
                </a:lnTo>
                <a:lnTo>
                  <a:pt x="892" y="687"/>
                </a:lnTo>
                <a:lnTo>
                  <a:pt x="895" y="690"/>
                </a:lnTo>
                <a:lnTo>
                  <a:pt x="892" y="692"/>
                </a:lnTo>
                <a:lnTo>
                  <a:pt x="892" y="695"/>
                </a:lnTo>
                <a:lnTo>
                  <a:pt x="892" y="698"/>
                </a:lnTo>
                <a:lnTo>
                  <a:pt x="895" y="698"/>
                </a:lnTo>
                <a:lnTo>
                  <a:pt x="897" y="698"/>
                </a:lnTo>
                <a:lnTo>
                  <a:pt x="897" y="700"/>
                </a:lnTo>
                <a:lnTo>
                  <a:pt x="897" y="703"/>
                </a:lnTo>
                <a:lnTo>
                  <a:pt x="900" y="703"/>
                </a:lnTo>
                <a:lnTo>
                  <a:pt x="900" y="705"/>
                </a:lnTo>
                <a:lnTo>
                  <a:pt x="900" y="708"/>
                </a:lnTo>
                <a:lnTo>
                  <a:pt x="900" y="711"/>
                </a:lnTo>
                <a:lnTo>
                  <a:pt x="900" y="713"/>
                </a:lnTo>
                <a:lnTo>
                  <a:pt x="900" y="716"/>
                </a:lnTo>
                <a:lnTo>
                  <a:pt x="897" y="716"/>
                </a:lnTo>
                <a:lnTo>
                  <a:pt x="897" y="718"/>
                </a:lnTo>
                <a:lnTo>
                  <a:pt x="895" y="718"/>
                </a:lnTo>
                <a:lnTo>
                  <a:pt x="895" y="721"/>
                </a:lnTo>
                <a:lnTo>
                  <a:pt x="895" y="724"/>
                </a:lnTo>
                <a:lnTo>
                  <a:pt x="892" y="726"/>
                </a:lnTo>
                <a:lnTo>
                  <a:pt x="892" y="729"/>
                </a:lnTo>
                <a:lnTo>
                  <a:pt x="890" y="729"/>
                </a:lnTo>
                <a:lnTo>
                  <a:pt x="890" y="726"/>
                </a:lnTo>
                <a:lnTo>
                  <a:pt x="892" y="726"/>
                </a:lnTo>
                <a:lnTo>
                  <a:pt x="890" y="726"/>
                </a:lnTo>
                <a:lnTo>
                  <a:pt x="887" y="726"/>
                </a:lnTo>
                <a:lnTo>
                  <a:pt x="887" y="729"/>
                </a:lnTo>
                <a:lnTo>
                  <a:pt x="884" y="729"/>
                </a:lnTo>
                <a:lnTo>
                  <a:pt x="882" y="729"/>
                </a:lnTo>
                <a:lnTo>
                  <a:pt x="882" y="732"/>
                </a:lnTo>
                <a:lnTo>
                  <a:pt x="879" y="732"/>
                </a:lnTo>
                <a:lnTo>
                  <a:pt x="882" y="732"/>
                </a:lnTo>
                <a:lnTo>
                  <a:pt x="879" y="732"/>
                </a:lnTo>
                <a:lnTo>
                  <a:pt x="877" y="732"/>
                </a:lnTo>
                <a:lnTo>
                  <a:pt x="874" y="732"/>
                </a:lnTo>
                <a:lnTo>
                  <a:pt x="871" y="732"/>
                </a:lnTo>
                <a:lnTo>
                  <a:pt x="869" y="732"/>
                </a:lnTo>
                <a:lnTo>
                  <a:pt x="869" y="734"/>
                </a:lnTo>
                <a:lnTo>
                  <a:pt x="866" y="734"/>
                </a:lnTo>
                <a:lnTo>
                  <a:pt x="863" y="734"/>
                </a:lnTo>
                <a:lnTo>
                  <a:pt x="861" y="734"/>
                </a:lnTo>
                <a:lnTo>
                  <a:pt x="861" y="737"/>
                </a:lnTo>
                <a:lnTo>
                  <a:pt x="858" y="737"/>
                </a:lnTo>
                <a:lnTo>
                  <a:pt x="856" y="737"/>
                </a:lnTo>
                <a:lnTo>
                  <a:pt x="853" y="737"/>
                </a:lnTo>
                <a:lnTo>
                  <a:pt x="853" y="734"/>
                </a:lnTo>
                <a:lnTo>
                  <a:pt x="850" y="734"/>
                </a:lnTo>
                <a:lnTo>
                  <a:pt x="848" y="734"/>
                </a:lnTo>
                <a:lnTo>
                  <a:pt x="845" y="734"/>
                </a:lnTo>
                <a:lnTo>
                  <a:pt x="845" y="737"/>
                </a:lnTo>
                <a:lnTo>
                  <a:pt x="843" y="737"/>
                </a:lnTo>
                <a:lnTo>
                  <a:pt x="840" y="737"/>
                </a:lnTo>
                <a:lnTo>
                  <a:pt x="837" y="737"/>
                </a:lnTo>
                <a:lnTo>
                  <a:pt x="835" y="737"/>
                </a:lnTo>
                <a:lnTo>
                  <a:pt x="835" y="739"/>
                </a:lnTo>
                <a:lnTo>
                  <a:pt x="835" y="737"/>
                </a:lnTo>
                <a:lnTo>
                  <a:pt x="835" y="739"/>
                </a:lnTo>
                <a:lnTo>
                  <a:pt x="835" y="737"/>
                </a:lnTo>
                <a:lnTo>
                  <a:pt x="832" y="737"/>
                </a:lnTo>
                <a:lnTo>
                  <a:pt x="830" y="737"/>
                </a:lnTo>
                <a:lnTo>
                  <a:pt x="827" y="737"/>
                </a:lnTo>
                <a:lnTo>
                  <a:pt x="827" y="739"/>
                </a:lnTo>
                <a:lnTo>
                  <a:pt x="827" y="737"/>
                </a:lnTo>
                <a:lnTo>
                  <a:pt x="827" y="739"/>
                </a:lnTo>
                <a:lnTo>
                  <a:pt x="824" y="739"/>
                </a:lnTo>
                <a:lnTo>
                  <a:pt x="827" y="737"/>
                </a:lnTo>
                <a:lnTo>
                  <a:pt x="824" y="737"/>
                </a:lnTo>
                <a:lnTo>
                  <a:pt x="824" y="739"/>
                </a:lnTo>
                <a:lnTo>
                  <a:pt x="822" y="739"/>
                </a:lnTo>
                <a:lnTo>
                  <a:pt x="819" y="739"/>
                </a:lnTo>
                <a:lnTo>
                  <a:pt x="819" y="742"/>
                </a:lnTo>
                <a:lnTo>
                  <a:pt x="819" y="739"/>
                </a:lnTo>
                <a:lnTo>
                  <a:pt x="817" y="739"/>
                </a:lnTo>
                <a:lnTo>
                  <a:pt x="817" y="742"/>
                </a:lnTo>
                <a:lnTo>
                  <a:pt x="814" y="742"/>
                </a:lnTo>
                <a:lnTo>
                  <a:pt x="814" y="739"/>
                </a:lnTo>
                <a:lnTo>
                  <a:pt x="811" y="739"/>
                </a:lnTo>
                <a:lnTo>
                  <a:pt x="809" y="739"/>
                </a:lnTo>
                <a:lnTo>
                  <a:pt x="809" y="737"/>
                </a:lnTo>
                <a:lnTo>
                  <a:pt x="806" y="737"/>
                </a:lnTo>
                <a:lnTo>
                  <a:pt x="806" y="734"/>
                </a:lnTo>
                <a:lnTo>
                  <a:pt x="803" y="734"/>
                </a:lnTo>
                <a:lnTo>
                  <a:pt x="803" y="732"/>
                </a:lnTo>
                <a:lnTo>
                  <a:pt x="803" y="729"/>
                </a:lnTo>
                <a:lnTo>
                  <a:pt x="801" y="729"/>
                </a:lnTo>
                <a:lnTo>
                  <a:pt x="801" y="726"/>
                </a:lnTo>
                <a:lnTo>
                  <a:pt x="801" y="729"/>
                </a:lnTo>
                <a:lnTo>
                  <a:pt x="801" y="726"/>
                </a:lnTo>
                <a:lnTo>
                  <a:pt x="798" y="726"/>
                </a:lnTo>
                <a:lnTo>
                  <a:pt x="798" y="724"/>
                </a:lnTo>
                <a:lnTo>
                  <a:pt x="798" y="726"/>
                </a:lnTo>
                <a:lnTo>
                  <a:pt x="798" y="724"/>
                </a:lnTo>
                <a:lnTo>
                  <a:pt x="796" y="724"/>
                </a:lnTo>
                <a:lnTo>
                  <a:pt x="793" y="724"/>
                </a:lnTo>
                <a:lnTo>
                  <a:pt x="796" y="721"/>
                </a:lnTo>
                <a:lnTo>
                  <a:pt x="793" y="721"/>
                </a:lnTo>
                <a:lnTo>
                  <a:pt x="796" y="721"/>
                </a:lnTo>
                <a:lnTo>
                  <a:pt x="793" y="718"/>
                </a:lnTo>
                <a:lnTo>
                  <a:pt x="793" y="716"/>
                </a:lnTo>
                <a:lnTo>
                  <a:pt x="790" y="716"/>
                </a:lnTo>
                <a:lnTo>
                  <a:pt x="793" y="716"/>
                </a:lnTo>
                <a:lnTo>
                  <a:pt x="793" y="713"/>
                </a:lnTo>
                <a:lnTo>
                  <a:pt x="790" y="713"/>
                </a:lnTo>
                <a:lnTo>
                  <a:pt x="790" y="711"/>
                </a:lnTo>
                <a:lnTo>
                  <a:pt x="793" y="711"/>
                </a:lnTo>
                <a:lnTo>
                  <a:pt x="793" y="708"/>
                </a:lnTo>
                <a:lnTo>
                  <a:pt x="793" y="705"/>
                </a:lnTo>
                <a:lnTo>
                  <a:pt x="793" y="703"/>
                </a:lnTo>
                <a:lnTo>
                  <a:pt x="793" y="700"/>
                </a:lnTo>
                <a:lnTo>
                  <a:pt x="793" y="698"/>
                </a:lnTo>
                <a:lnTo>
                  <a:pt x="790" y="695"/>
                </a:lnTo>
                <a:lnTo>
                  <a:pt x="790" y="692"/>
                </a:lnTo>
                <a:lnTo>
                  <a:pt x="790" y="690"/>
                </a:lnTo>
                <a:lnTo>
                  <a:pt x="790" y="687"/>
                </a:lnTo>
                <a:lnTo>
                  <a:pt x="790" y="684"/>
                </a:lnTo>
                <a:lnTo>
                  <a:pt x="790" y="687"/>
                </a:lnTo>
                <a:lnTo>
                  <a:pt x="790" y="684"/>
                </a:lnTo>
                <a:lnTo>
                  <a:pt x="790" y="682"/>
                </a:lnTo>
                <a:lnTo>
                  <a:pt x="793" y="679"/>
                </a:lnTo>
                <a:lnTo>
                  <a:pt x="793" y="677"/>
                </a:lnTo>
                <a:lnTo>
                  <a:pt x="793" y="674"/>
                </a:lnTo>
                <a:lnTo>
                  <a:pt x="796" y="674"/>
                </a:lnTo>
                <a:lnTo>
                  <a:pt x="796" y="671"/>
                </a:lnTo>
                <a:lnTo>
                  <a:pt x="796" y="669"/>
                </a:lnTo>
                <a:lnTo>
                  <a:pt x="796" y="666"/>
                </a:lnTo>
                <a:lnTo>
                  <a:pt x="796" y="664"/>
                </a:lnTo>
                <a:lnTo>
                  <a:pt x="796" y="661"/>
                </a:lnTo>
                <a:lnTo>
                  <a:pt x="796" y="658"/>
                </a:lnTo>
                <a:lnTo>
                  <a:pt x="796" y="656"/>
                </a:lnTo>
                <a:lnTo>
                  <a:pt x="798" y="653"/>
                </a:lnTo>
                <a:lnTo>
                  <a:pt x="796" y="653"/>
                </a:lnTo>
                <a:lnTo>
                  <a:pt x="798" y="653"/>
                </a:lnTo>
                <a:lnTo>
                  <a:pt x="798" y="651"/>
                </a:lnTo>
                <a:lnTo>
                  <a:pt x="798" y="648"/>
                </a:lnTo>
                <a:lnTo>
                  <a:pt x="796" y="648"/>
                </a:lnTo>
                <a:lnTo>
                  <a:pt x="798" y="648"/>
                </a:lnTo>
                <a:lnTo>
                  <a:pt x="796" y="648"/>
                </a:lnTo>
                <a:lnTo>
                  <a:pt x="798" y="645"/>
                </a:lnTo>
                <a:lnTo>
                  <a:pt x="798" y="643"/>
                </a:lnTo>
                <a:lnTo>
                  <a:pt x="798" y="640"/>
                </a:lnTo>
                <a:lnTo>
                  <a:pt x="798" y="637"/>
                </a:lnTo>
                <a:lnTo>
                  <a:pt x="798" y="635"/>
                </a:lnTo>
                <a:lnTo>
                  <a:pt x="798" y="632"/>
                </a:lnTo>
                <a:lnTo>
                  <a:pt x="796" y="632"/>
                </a:lnTo>
                <a:lnTo>
                  <a:pt x="796" y="630"/>
                </a:lnTo>
                <a:lnTo>
                  <a:pt x="796" y="627"/>
                </a:lnTo>
                <a:lnTo>
                  <a:pt x="796" y="624"/>
                </a:lnTo>
                <a:lnTo>
                  <a:pt x="796" y="622"/>
                </a:lnTo>
                <a:lnTo>
                  <a:pt x="796" y="619"/>
                </a:lnTo>
                <a:lnTo>
                  <a:pt x="796" y="617"/>
                </a:lnTo>
                <a:lnTo>
                  <a:pt x="796" y="614"/>
                </a:lnTo>
                <a:lnTo>
                  <a:pt x="796" y="611"/>
                </a:lnTo>
                <a:lnTo>
                  <a:pt x="796" y="609"/>
                </a:lnTo>
                <a:lnTo>
                  <a:pt x="798" y="606"/>
                </a:lnTo>
                <a:lnTo>
                  <a:pt x="798" y="604"/>
                </a:lnTo>
                <a:lnTo>
                  <a:pt x="801" y="604"/>
                </a:lnTo>
                <a:lnTo>
                  <a:pt x="801" y="601"/>
                </a:lnTo>
                <a:lnTo>
                  <a:pt x="798" y="601"/>
                </a:lnTo>
                <a:lnTo>
                  <a:pt x="801" y="601"/>
                </a:lnTo>
                <a:lnTo>
                  <a:pt x="801" y="598"/>
                </a:lnTo>
                <a:lnTo>
                  <a:pt x="803" y="598"/>
                </a:lnTo>
                <a:lnTo>
                  <a:pt x="803" y="596"/>
                </a:lnTo>
                <a:lnTo>
                  <a:pt x="803" y="593"/>
                </a:lnTo>
                <a:lnTo>
                  <a:pt x="806" y="593"/>
                </a:lnTo>
                <a:lnTo>
                  <a:pt x="806" y="590"/>
                </a:lnTo>
                <a:lnTo>
                  <a:pt x="806" y="588"/>
                </a:lnTo>
                <a:lnTo>
                  <a:pt x="809" y="588"/>
                </a:lnTo>
                <a:lnTo>
                  <a:pt x="811" y="588"/>
                </a:lnTo>
                <a:lnTo>
                  <a:pt x="814" y="588"/>
                </a:lnTo>
                <a:lnTo>
                  <a:pt x="817" y="588"/>
                </a:lnTo>
                <a:lnTo>
                  <a:pt x="817" y="585"/>
                </a:lnTo>
                <a:lnTo>
                  <a:pt x="819" y="585"/>
                </a:lnTo>
                <a:lnTo>
                  <a:pt x="819" y="583"/>
                </a:lnTo>
                <a:lnTo>
                  <a:pt x="819" y="580"/>
                </a:lnTo>
                <a:lnTo>
                  <a:pt x="819" y="583"/>
                </a:lnTo>
                <a:lnTo>
                  <a:pt x="817" y="580"/>
                </a:lnTo>
                <a:lnTo>
                  <a:pt x="822" y="583"/>
                </a:lnTo>
                <a:lnTo>
                  <a:pt x="822" y="580"/>
                </a:lnTo>
                <a:lnTo>
                  <a:pt x="824" y="577"/>
                </a:lnTo>
                <a:lnTo>
                  <a:pt x="822" y="577"/>
                </a:lnTo>
                <a:lnTo>
                  <a:pt x="824" y="577"/>
                </a:lnTo>
                <a:lnTo>
                  <a:pt x="824" y="575"/>
                </a:lnTo>
                <a:lnTo>
                  <a:pt x="824" y="572"/>
                </a:lnTo>
                <a:lnTo>
                  <a:pt x="824" y="570"/>
                </a:lnTo>
                <a:lnTo>
                  <a:pt x="822" y="570"/>
                </a:lnTo>
                <a:lnTo>
                  <a:pt x="822" y="567"/>
                </a:lnTo>
                <a:lnTo>
                  <a:pt x="819" y="567"/>
                </a:lnTo>
                <a:lnTo>
                  <a:pt x="819" y="564"/>
                </a:lnTo>
                <a:lnTo>
                  <a:pt x="817" y="564"/>
                </a:lnTo>
                <a:lnTo>
                  <a:pt x="819" y="564"/>
                </a:lnTo>
                <a:lnTo>
                  <a:pt x="819" y="562"/>
                </a:lnTo>
                <a:lnTo>
                  <a:pt x="819" y="559"/>
                </a:lnTo>
                <a:lnTo>
                  <a:pt x="819" y="557"/>
                </a:lnTo>
                <a:lnTo>
                  <a:pt x="817" y="557"/>
                </a:lnTo>
                <a:lnTo>
                  <a:pt x="817" y="554"/>
                </a:lnTo>
                <a:lnTo>
                  <a:pt x="814" y="554"/>
                </a:lnTo>
                <a:lnTo>
                  <a:pt x="811" y="554"/>
                </a:lnTo>
                <a:lnTo>
                  <a:pt x="811" y="551"/>
                </a:lnTo>
                <a:lnTo>
                  <a:pt x="809" y="551"/>
                </a:lnTo>
                <a:lnTo>
                  <a:pt x="811" y="551"/>
                </a:lnTo>
                <a:lnTo>
                  <a:pt x="811" y="549"/>
                </a:lnTo>
                <a:lnTo>
                  <a:pt x="811" y="551"/>
                </a:lnTo>
                <a:lnTo>
                  <a:pt x="811" y="549"/>
                </a:lnTo>
                <a:lnTo>
                  <a:pt x="811" y="546"/>
                </a:lnTo>
                <a:lnTo>
                  <a:pt x="809" y="546"/>
                </a:lnTo>
                <a:lnTo>
                  <a:pt x="811" y="546"/>
                </a:lnTo>
                <a:lnTo>
                  <a:pt x="811" y="543"/>
                </a:lnTo>
                <a:lnTo>
                  <a:pt x="811" y="541"/>
                </a:lnTo>
                <a:lnTo>
                  <a:pt x="809" y="538"/>
                </a:lnTo>
                <a:lnTo>
                  <a:pt x="809" y="536"/>
                </a:lnTo>
                <a:lnTo>
                  <a:pt x="806" y="536"/>
                </a:lnTo>
                <a:lnTo>
                  <a:pt x="803" y="538"/>
                </a:lnTo>
                <a:lnTo>
                  <a:pt x="801" y="538"/>
                </a:lnTo>
                <a:lnTo>
                  <a:pt x="803" y="538"/>
                </a:lnTo>
                <a:lnTo>
                  <a:pt x="803" y="536"/>
                </a:lnTo>
                <a:lnTo>
                  <a:pt x="801" y="536"/>
                </a:lnTo>
                <a:lnTo>
                  <a:pt x="803" y="536"/>
                </a:lnTo>
                <a:lnTo>
                  <a:pt x="801" y="536"/>
                </a:lnTo>
                <a:lnTo>
                  <a:pt x="801" y="538"/>
                </a:lnTo>
                <a:lnTo>
                  <a:pt x="801" y="536"/>
                </a:lnTo>
                <a:lnTo>
                  <a:pt x="798" y="536"/>
                </a:lnTo>
                <a:lnTo>
                  <a:pt x="801" y="536"/>
                </a:lnTo>
                <a:lnTo>
                  <a:pt x="801" y="533"/>
                </a:lnTo>
                <a:lnTo>
                  <a:pt x="801" y="536"/>
                </a:lnTo>
                <a:lnTo>
                  <a:pt x="801" y="533"/>
                </a:lnTo>
                <a:lnTo>
                  <a:pt x="801" y="530"/>
                </a:lnTo>
                <a:lnTo>
                  <a:pt x="798" y="530"/>
                </a:lnTo>
                <a:lnTo>
                  <a:pt x="798" y="528"/>
                </a:lnTo>
                <a:lnTo>
                  <a:pt x="798" y="525"/>
                </a:lnTo>
                <a:lnTo>
                  <a:pt x="796" y="525"/>
                </a:lnTo>
                <a:lnTo>
                  <a:pt x="796" y="523"/>
                </a:lnTo>
                <a:lnTo>
                  <a:pt x="793" y="523"/>
                </a:lnTo>
                <a:lnTo>
                  <a:pt x="790" y="523"/>
                </a:lnTo>
                <a:lnTo>
                  <a:pt x="790" y="520"/>
                </a:lnTo>
                <a:lnTo>
                  <a:pt x="788" y="520"/>
                </a:lnTo>
                <a:lnTo>
                  <a:pt x="785" y="520"/>
                </a:lnTo>
                <a:lnTo>
                  <a:pt x="783" y="520"/>
                </a:lnTo>
                <a:lnTo>
                  <a:pt x="783" y="523"/>
                </a:lnTo>
                <a:lnTo>
                  <a:pt x="783" y="525"/>
                </a:lnTo>
                <a:lnTo>
                  <a:pt x="783" y="528"/>
                </a:lnTo>
                <a:lnTo>
                  <a:pt x="783" y="530"/>
                </a:lnTo>
                <a:lnTo>
                  <a:pt x="780" y="530"/>
                </a:lnTo>
                <a:lnTo>
                  <a:pt x="777" y="530"/>
                </a:lnTo>
                <a:lnTo>
                  <a:pt x="775" y="530"/>
                </a:lnTo>
                <a:lnTo>
                  <a:pt x="772" y="530"/>
                </a:lnTo>
                <a:lnTo>
                  <a:pt x="772" y="533"/>
                </a:lnTo>
                <a:lnTo>
                  <a:pt x="772" y="536"/>
                </a:lnTo>
                <a:lnTo>
                  <a:pt x="770" y="536"/>
                </a:lnTo>
                <a:lnTo>
                  <a:pt x="767" y="536"/>
                </a:lnTo>
                <a:lnTo>
                  <a:pt x="764" y="536"/>
                </a:lnTo>
                <a:lnTo>
                  <a:pt x="762" y="536"/>
                </a:lnTo>
                <a:lnTo>
                  <a:pt x="759" y="536"/>
                </a:lnTo>
                <a:lnTo>
                  <a:pt x="759" y="538"/>
                </a:lnTo>
                <a:lnTo>
                  <a:pt x="756" y="538"/>
                </a:lnTo>
                <a:lnTo>
                  <a:pt x="756" y="541"/>
                </a:lnTo>
                <a:lnTo>
                  <a:pt x="756" y="543"/>
                </a:lnTo>
                <a:lnTo>
                  <a:pt x="754" y="543"/>
                </a:lnTo>
                <a:lnTo>
                  <a:pt x="754" y="546"/>
                </a:lnTo>
                <a:lnTo>
                  <a:pt x="751" y="546"/>
                </a:lnTo>
                <a:lnTo>
                  <a:pt x="751" y="549"/>
                </a:lnTo>
                <a:lnTo>
                  <a:pt x="749" y="549"/>
                </a:lnTo>
                <a:lnTo>
                  <a:pt x="749" y="551"/>
                </a:lnTo>
                <a:lnTo>
                  <a:pt x="751" y="554"/>
                </a:lnTo>
                <a:lnTo>
                  <a:pt x="754" y="557"/>
                </a:lnTo>
                <a:lnTo>
                  <a:pt x="756" y="557"/>
                </a:lnTo>
                <a:lnTo>
                  <a:pt x="756" y="559"/>
                </a:lnTo>
                <a:lnTo>
                  <a:pt x="756" y="562"/>
                </a:lnTo>
                <a:lnTo>
                  <a:pt x="754" y="564"/>
                </a:lnTo>
                <a:lnTo>
                  <a:pt x="754" y="567"/>
                </a:lnTo>
                <a:lnTo>
                  <a:pt x="751" y="567"/>
                </a:lnTo>
                <a:lnTo>
                  <a:pt x="749" y="570"/>
                </a:lnTo>
                <a:lnTo>
                  <a:pt x="746" y="570"/>
                </a:lnTo>
                <a:lnTo>
                  <a:pt x="746" y="572"/>
                </a:lnTo>
                <a:lnTo>
                  <a:pt x="743" y="572"/>
                </a:lnTo>
                <a:lnTo>
                  <a:pt x="743" y="575"/>
                </a:lnTo>
                <a:lnTo>
                  <a:pt x="741" y="575"/>
                </a:lnTo>
                <a:lnTo>
                  <a:pt x="741" y="577"/>
                </a:lnTo>
                <a:lnTo>
                  <a:pt x="741" y="575"/>
                </a:lnTo>
                <a:lnTo>
                  <a:pt x="741" y="577"/>
                </a:lnTo>
                <a:lnTo>
                  <a:pt x="738" y="577"/>
                </a:lnTo>
                <a:lnTo>
                  <a:pt x="738" y="575"/>
                </a:lnTo>
                <a:lnTo>
                  <a:pt x="738" y="577"/>
                </a:lnTo>
                <a:lnTo>
                  <a:pt x="736" y="577"/>
                </a:lnTo>
                <a:lnTo>
                  <a:pt x="736" y="575"/>
                </a:lnTo>
                <a:lnTo>
                  <a:pt x="736" y="572"/>
                </a:lnTo>
                <a:lnTo>
                  <a:pt x="733" y="572"/>
                </a:lnTo>
                <a:lnTo>
                  <a:pt x="730" y="572"/>
                </a:lnTo>
                <a:lnTo>
                  <a:pt x="730" y="575"/>
                </a:lnTo>
                <a:lnTo>
                  <a:pt x="730" y="572"/>
                </a:lnTo>
                <a:lnTo>
                  <a:pt x="728" y="572"/>
                </a:lnTo>
                <a:lnTo>
                  <a:pt x="725" y="572"/>
                </a:lnTo>
                <a:lnTo>
                  <a:pt x="723" y="572"/>
                </a:lnTo>
                <a:lnTo>
                  <a:pt x="720" y="572"/>
                </a:lnTo>
                <a:lnTo>
                  <a:pt x="717" y="572"/>
                </a:lnTo>
                <a:lnTo>
                  <a:pt x="715" y="572"/>
                </a:lnTo>
                <a:lnTo>
                  <a:pt x="715" y="570"/>
                </a:lnTo>
                <a:lnTo>
                  <a:pt x="715" y="572"/>
                </a:lnTo>
                <a:lnTo>
                  <a:pt x="712" y="572"/>
                </a:lnTo>
                <a:lnTo>
                  <a:pt x="709" y="572"/>
                </a:lnTo>
                <a:lnTo>
                  <a:pt x="709" y="575"/>
                </a:lnTo>
                <a:lnTo>
                  <a:pt x="707" y="575"/>
                </a:lnTo>
                <a:lnTo>
                  <a:pt x="707" y="577"/>
                </a:lnTo>
                <a:lnTo>
                  <a:pt x="704" y="577"/>
                </a:lnTo>
                <a:lnTo>
                  <a:pt x="704" y="580"/>
                </a:lnTo>
                <a:lnTo>
                  <a:pt x="704" y="583"/>
                </a:lnTo>
                <a:lnTo>
                  <a:pt x="702" y="583"/>
                </a:lnTo>
                <a:lnTo>
                  <a:pt x="704" y="583"/>
                </a:lnTo>
                <a:lnTo>
                  <a:pt x="702" y="583"/>
                </a:lnTo>
                <a:lnTo>
                  <a:pt x="704" y="583"/>
                </a:lnTo>
                <a:lnTo>
                  <a:pt x="702" y="583"/>
                </a:lnTo>
                <a:lnTo>
                  <a:pt x="702" y="585"/>
                </a:lnTo>
                <a:lnTo>
                  <a:pt x="702" y="588"/>
                </a:lnTo>
                <a:lnTo>
                  <a:pt x="702" y="585"/>
                </a:lnTo>
                <a:lnTo>
                  <a:pt x="702" y="588"/>
                </a:lnTo>
                <a:lnTo>
                  <a:pt x="702" y="585"/>
                </a:lnTo>
                <a:lnTo>
                  <a:pt x="702" y="588"/>
                </a:lnTo>
                <a:lnTo>
                  <a:pt x="702" y="590"/>
                </a:lnTo>
                <a:lnTo>
                  <a:pt x="702" y="588"/>
                </a:lnTo>
                <a:lnTo>
                  <a:pt x="702" y="590"/>
                </a:lnTo>
                <a:lnTo>
                  <a:pt x="699" y="590"/>
                </a:lnTo>
                <a:lnTo>
                  <a:pt x="702" y="590"/>
                </a:lnTo>
                <a:lnTo>
                  <a:pt x="699" y="590"/>
                </a:lnTo>
                <a:lnTo>
                  <a:pt x="699" y="593"/>
                </a:lnTo>
                <a:lnTo>
                  <a:pt x="696" y="593"/>
                </a:lnTo>
                <a:lnTo>
                  <a:pt x="699" y="593"/>
                </a:lnTo>
                <a:lnTo>
                  <a:pt x="696" y="593"/>
                </a:lnTo>
                <a:lnTo>
                  <a:pt x="694" y="593"/>
                </a:lnTo>
                <a:lnTo>
                  <a:pt x="694" y="596"/>
                </a:lnTo>
                <a:lnTo>
                  <a:pt x="691" y="596"/>
                </a:lnTo>
                <a:lnTo>
                  <a:pt x="689" y="596"/>
                </a:lnTo>
                <a:lnTo>
                  <a:pt x="691" y="596"/>
                </a:lnTo>
                <a:lnTo>
                  <a:pt x="689" y="596"/>
                </a:lnTo>
                <a:lnTo>
                  <a:pt x="686" y="596"/>
                </a:lnTo>
                <a:lnTo>
                  <a:pt x="683" y="596"/>
                </a:lnTo>
                <a:lnTo>
                  <a:pt x="681" y="596"/>
                </a:lnTo>
                <a:lnTo>
                  <a:pt x="678" y="596"/>
                </a:lnTo>
                <a:lnTo>
                  <a:pt x="678" y="593"/>
                </a:lnTo>
                <a:lnTo>
                  <a:pt x="676" y="593"/>
                </a:lnTo>
                <a:lnTo>
                  <a:pt x="673" y="593"/>
                </a:lnTo>
                <a:lnTo>
                  <a:pt x="676" y="593"/>
                </a:lnTo>
                <a:lnTo>
                  <a:pt x="673" y="593"/>
                </a:lnTo>
                <a:lnTo>
                  <a:pt x="673" y="590"/>
                </a:lnTo>
                <a:lnTo>
                  <a:pt x="673" y="588"/>
                </a:lnTo>
                <a:lnTo>
                  <a:pt x="670" y="588"/>
                </a:lnTo>
                <a:lnTo>
                  <a:pt x="670" y="585"/>
                </a:lnTo>
                <a:lnTo>
                  <a:pt x="670" y="583"/>
                </a:lnTo>
                <a:lnTo>
                  <a:pt x="670" y="580"/>
                </a:lnTo>
                <a:lnTo>
                  <a:pt x="670" y="577"/>
                </a:lnTo>
                <a:lnTo>
                  <a:pt x="670" y="575"/>
                </a:lnTo>
                <a:lnTo>
                  <a:pt x="673" y="575"/>
                </a:lnTo>
                <a:lnTo>
                  <a:pt x="670" y="575"/>
                </a:lnTo>
                <a:lnTo>
                  <a:pt x="673" y="575"/>
                </a:lnTo>
                <a:lnTo>
                  <a:pt x="673" y="572"/>
                </a:lnTo>
                <a:lnTo>
                  <a:pt x="670" y="572"/>
                </a:lnTo>
                <a:lnTo>
                  <a:pt x="673" y="572"/>
                </a:lnTo>
                <a:lnTo>
                  <a:pt x="673" y="570"/>
                </a:lnTo>
                <a:lnTo>
                  <a:pt x="670" y="570"/>
                </a:lnTo>
                <a:lnTo>
                  <a:pt x="670" y="567"/>
                </a:lnTo>
                <a:lnTo>
                  <a:pt x="673" y="567"/>
                </a:lnTo>
                <a:lnTo>
                  <a:pt x="673" y="564"/>
                </a:lnTo>
                <a:lnTo>
                  <a:pt x="670" y="564"/>
                </a:lnTo>
                <a:lnTo>
                  <a:pt x="670" y="562"/>
                </a:lnTo>
                <a:lnTo>
                  <a:pt x="673" y="562"/>
                </a:lnTo>
                <a:lnTo>
                  <a:pt x="673" y="559"/>
                </a:lnTo>
                <a:lnTo>
                  <a:pt x="676" y="557"/>
                </a:lnTo>
                <a:lnTo>
                  <a:pt x="678" y="557"/>
                </a:lnTo>
                <a:lnTo>
                  <a:pt x="678" y="554"/>
                </a:lnTo>
                <a:lnTo>
                  <a:pt x="678" y="551"/>
                </a:lnTo>
                <a:lnTo>
                  <a:pt x="681" y="551"/>
                </a:lnTo>
                <a:lnTo>
                  <a:pt x="681" y="549"/>
                </a:lnTo>
                <a:lnTo>
                  <a:pt x="683" y="549"/>
                </a:lnTo>
                <a:lnTo>
                  <a:pt x="681" y="549"/>
                </a:lnTo>
                <a:lnTo>
                  <a:pt x="683" y="549"/>
                </a:lnTo>
                <a:lnTo>
                  <a:pt x="683" y="546"/>
                </a:lnTo>
                <a:lnTo>
                  <a:pt x="686" y="546"/>
                </a:lnTo>
                <a:lnTo>
                  <a:pt x="689" y="546"/>
                </a:lnTo>
                <a:lnTo>
                  <a:pt x="689" y="543"/>
                </a:lnTo>
                <a:lnTo>
                  <a:pt x="689" y="546"/>
                </a:lnTo>
                <a:lnTo>
                  <a:pt x="689" y="543"/>
                </a:lnTo>
                <a:lnTo>
                  <a:pt x="691" y="543"/>
                </a:lnTo>
                <a:lnTo>
                  <a:pt x="694" y="543"/>
                </a:lnTo>
                <a:lnTo>
                  <a:pt x="694" y="541"/>
                </a:lnTo>
                <a:lnTo>
                  <a:pt x="696" y="541"/>
                </a:lnTo>
                <a:lnTo>
                  <a:pt x="696" y="538"/>
                </a:lnTo>
                <a:lnTo>
                  <a:pt x="699" y="538"/>
                </a:lnTo>
                <a:lnTo>
                  <a:pt x="699" y="536"/>
                </a:lnTo>
                <a:lnTo>
                  <a:pt x="702" y="536"/>
                </a:lnTo>
                <a:lnTo>
                  <a:pt x="699" y="536"/>
                </a:lnTo>
                <a:lnTo>
                  <a:pt x="702" y="536"/>
                </a:lnTo>
                <a:lnTo>
                  <a:pt x="704" y="536"/>
                </a:lnTo>
                <a:lnTo>
                  <a:pt x="707" y="536"/>
                </a:lnTo>
                <a:lnTo>
                  <a:pt x="707" y="538"/>
                </a:lnTo>
                <a:lnTo>
                  <a:pt x="707" y="536"/>
                </a:lnTo>
                <a:lnTo>
                  <a:pt x="709" y="536"/>
                </a:lnTo>
                <a:lnTo>
                  <a:pt x="712" y="536"/>
                </a:lnTo>
                <a:lnTo>
                  <a:pt x="712" y="533"/>
                </a:lnTo>
                <a:lnTo>
                  <a:pt x="712" y="530"/>
                </a:lnTo>
                <a:lnTo>
                  <a:pt x="715" y="530"/>
                </a:lnTo>
                <a:lnTo>
                  <a:pt x="715" y="528"/>
                </a:lnTo>
                <a:lnTo>
                  <a:pt x="715" y="525"/>
                </a:lnTo>
                <a:lnTo>
                  <a:pt x="715" y="523"/>
                </a:lnTo>
                <a:lnTo>
                  <a:pt x="715" y="520"/>
                </a:lnTo>
                <a:lnTo>
                  <a:pt x="712" y="520"/>
                </a:lnTo>
                <a:lnTo>
                  <a:pt x="712" y="517"/>
                </a:lnTo>
                <a:lnTo>
                  <a:pt x="709" y="517"/>
                </a:lnTo>
                <a:lnTo>
                  <a:pt x="707" y="517"/>
                </a:lnTo>
                <a:lnTo>
                  <a:pt x="707" y="515"/>
                </a:lnTo>
                <a:lnTo>
                  <a:pt x="709" y="515"/>
                </a:lnTo>
                <a:lnTo>
                  <a:pt x="707" y="515"/>
                </a:lnTo>
                <a:lnTo>
                  <a:pt x="707" y="512"/>
                </a:lnTo>
                <a:lnTo>
                  <a:pt x="707" y="509"/>
                </a:lnTo>
                <a:lnTo>
                  <a:pt x="704" y="509"/>
                </a:lnTo>
                <a:lnTo>
                  <a:pt x="707" y="509"/>
                </a:lnTo>
                <a:lnTo>
                  <a:pt x="707" y="507"/>
                </a:lnTo>
                <a:lnTo>
                  <a:pt x="707" y="504"/>
                </a:lnTo>
                <a:lnTo>
                  <a:pt x="704" y="504"/>
                </a:lnTo>
                <a:lnTo>
                  <a:pt x="704" y="502"/>
                </a:lnTo>
                <a:lnTo>
                  <a:pt x="702" y="502"/>
                </a:lnTo>
                <a:lnTo>
                  <a:pt x="704" y="502"/>
                </a:lnTo>
                <a:lnTo>
                  <a:pt x="704" y="499"/>
                </a:lnTo>
                <a:lnTo>
                  <a:pt x="702" y="499"/>
                </a:lnTo>
                <a:lnTo>
                  <a:pt x="699" y="499"/>
                </a:lnTo>
                <a:lnTo>
                  <a:pt x="696" y="499"/>
                </a:lnTo>
                <a:lnTo>
                  <a:pt x="696" y="496"/>
                </a:lnTo>
                <a:lnTo>
                  <a:pt x="696" y="499"/>
                </a:lnTo>
                <a:lnTo>
                  <a:pt x="694" y="499"/>
                </a:lnTo>
                <a:lnTo>
                  <a:pt x="691" y="499"/>
                </a:lnTo>
                <a:lnTo>
                  <a:pt x="694" y="496"/>
                </a:lnTo>
                <a:lnTo>
                  <a:pt x="691" y="496"/>
                </a:lnTo>
                <a:lnTo>
                  <a:pt x="691" y="499"/>
                </a:lnTo>
                <a:lnTo>
                  <a:pt x="691" y="496"/>
                </a:lnTo>
                <a:lnTo>
                  <a:pt x="689" y="496"/>
                </a:lnTo>
                <a:lnTo>
                  <a:pt x="686" y="496"/>
                </a:lnTo>
                <a:lnTo>
                  <a:pt x="683" y="496"/>
                </a:lnTo>
                <a:lnTo>
                  <a:pt x="681" y="496"/>
                </a:lnTo>
                <a:lnTo>
                  <a:pt x="681" y="494"/>
                </a:lnTo>
                <a:lnTo>
                  <a:pt x="681" y="496"/>
                </a:lnTo>
                <a:lnTo>
                  <a:pt x="681" y="494"/>
                </a:lnTo>
                <a:lnTo>
                  <a:pt x="678" y="494"/>
                </a:lnTo>
                <a:lnTo>
                  <a:pt x="676" y="494"/>
                </a:lnTo>
                <a:lnTo>
                  <a:pt x="673" y="494"/>
                </a:lnTo>
                <a:lnTo>
                  <a:pt x="673" y="491"/>
                </a:lnTo>
                <a:lnTo>
                  <a:pt x="670" y="491"/>
                </a:lnTo>
                <a:lnTo>
                  <a:pt x="670" y="489"/>
                </a:lnTo>
                <a:lnTo>
                  <a:pt x="670" y="491"/>
                </a:lnTo>
                <a:lnTo>
                  <a:pt x="668" y="491"/>
                </a:lnTo>
                <a:lnTo>
                  <a:pt x="668" y="489"/>
                </a:lnTo>
                <a:lnTo>
                  <a:pt x="665" y="489"/>
                </a:lnTo>
                <a:lnTo>
                  <a:pt x="662" y="489"/>
                </a:lnTo>
                <a:lnTo>
                  <a:pt x="662" y="486"/>
                </a:lnTo>
                <a:lnTo>
                  <a:pt x="660" y="486"/>
                </a:lnTo>
                <a:lnTo>
                  <a:pt x="660" y="483"/>
                </a:lnTo>
                <a:lnTo>
                  <a:pt x="660" y="481"/>
                </a:lnTo>
                <a:lnTo>
                  <a:pt x="657" y="481"/>
                </a:lnTo>
                <a:lnTo>
                  <a:pt x="660" y="481"/>
                </a:lnTo>
                <a:lnTo>
                  <a:pt x="660" y="478"/>
                </a:lnTo>
                <a:lnTo>
                  <a:pt x="657" y="478"/>
                </a:lnTo>
                <a:lnTo>
                  <a:pt x="657" y="481"/>
                </a:lnTo>
                <a:lnTo>
                  <a:pt x="655" y="481"/>
                </a:lnTo>
                <a:lnTo>
                  <a:pt x="652" y="481"/>
                </a:lnTo>
                <a:lnTo>
                  <a:pt x="655" y="481"/>
                </a:lnTo>
                <a:lnTo>
                  <a:pt x="652" y="481"/>
                </a:lnTo>
                <a:lnTo>
                  <a:pt x="652" y="478"/>
                </a:lnTo>
                <a:lnTo>
                  <a:pt x="649" y="478"/>
                </a:lnTo>
                <a:lnTo>
                  <a:pt x="649" y="476"/>
                </a:lnTo>
                <a:lnTo>
                  <a:pt x="647" y="476"/>
                </a:lnTo>
                <a:lnTo>
                  <a:pt x="647" y="473"/>
                </a:lnTo>
                <a:lnTo>
                  <a:pt x="644" y="473"/>
                </a:lnTo>
                <a:lnTo>
                  <a:pt x="644" y="470"/>
                </a:lnTo>
                <a:lnTo>
                  <a:pt x="644" y="468"/>
                </a:lnTo>
                <a:lnTo>
                  <a:pt x="647" y="468"/>
                </a:lnTo>
                <a:lnTo>
                  <a:pt x="649" y="468"/>
                </a:lnTo>
                <a:lnTo>
                  <a:pt x="652" y="468"/>
                </a:lnTo>
                <a:lnTo>
                  <a:pt x="655" y="468"/>
                </a:lnTo>
                <a:lnTo>
                  <a:pt x="655" y="470"/>
                </a:lnTo>
                <a:lnTo>
                  <a:pt x="657" y="470"/>
                </a:lnTo>
                <a:lnTo>
                  <a:pt x="660" y="470"/>
                </a:lnTo>
                <a:lnTo>
                  <a:pt x="662" y="470"/>
                </a:lnTo>
                <a:lnTo>
                  <a:pt x="660" y="470"/>
                </a:lnTo>
                <a:lnTo>
                  <a:pt x="662" y="470"/>
                </a:lnTo>
                <a:lnTo>
                  <a:pt x="660" y="470"/>
                </a:lnTo>
                <a:lnTo>
                  <a:pt x="660" y="468"/>
                </a:lnTo>
                <a:lnTo>
                  <a:pt x="662" y="468"/>
                </a:lnTo>
                <a:lnTo>
                  <a:pt x="662" y="470"/>
                </a:lnTo>
                <a:lnTo>
                  <a:pt x="662" y="468"/>
                </a:lnTo>
                <a:lnTo>
                  <a:pt x="662" y="470"/>
                </a:lnTo>
                <a:lnTo>
                  <a:pt x="665" y="470"/>
                </a:lnTo>
                <a:lnTo>
                  <a:pt x="668" y="470"/>
                </a:lnTo>
                <a:lnTo>
                  <a:pt x="668" y="468"/>
                </a:lnTo>
                <a:lnTo>
                  <a:pt x="668" y="470"/>
                </a:lnTo>
                <a:lnTo>
                  <a:pt x="670" y="468"/>
                </a:lnTo>
                <a:lnTo>
                  <a:pt x="670" y="465"/>
                </a:lnTo>
                <a:lnTo>
                  <a:pt x="673" y="465"/>
                </a:lnTo>
                <a:lnTo>
                  <a:pt x="673" y="462"/>
                </a:lnTo>
                <a:lnTo>
                  <a:pt x="676" y="462"/>
                </a:lnTo>
                <a:lnTo>
                  <a:pt x="676" y="460"/>
                </a:lnTo>
                <a:lnTo>
                  <a:pt x="676" y="457"/>
                </a:lnTo>
                <a:lnTo>
                  <a:pt x="678" y="457"/>
                </a:lnTo>
                <a:lnTo>
                  <a:pt x="678" y="455"/>
                </a:lnTo>
                <a:lnTo>
                  <a:pt x="678" y="452"/>
                </a:lnTo>
                <a:lnTo>
                  <a:pt x="676" y="449"/>
                </a:lnTo>
                <a:lnTo>
                  <a:pt x="676" y="447"/>
                </a:lnTo>
                <a:lnTo>
                  <a:pt x="673" y="447"/>
                </a:lnTo>
                <a:lnTo>
                  <a:pt x="673" y="444"/>
                </a:lnTo>
                <a:lnTo>
                  <a:pt x="673" y="442"/>
                </a:lnTo>
                <a:lnTo>
                  <a:pt x="673" y="439"/>
                </a:lnTo>
                <a:lnTo>
                  <a:pt x="670" y="439"/>
                </a:lnTo>
                <a:lnTo>
                  <a:pt x="670" y="436"/>
                </a:lnTo>
                <a:lnTo>
                  <a:pt x="668" y="436"/>
                </a:lnTo>
                <a:lnTo>
                  <a:pt x="668" y="434"/>
                </a:lnTo>
                <a:lnTo>
                  <a:pt x="665" y="434"/>
                </a:lnTo>
                <a:lnTo>
                  <a:pt x="665" y="431"/>
                </a:lnTo>
                <a:lnTo>
                  <a:pt x="665" y="429"/>
                </a:lnTo>
                <a:lnTo>
                  <a:pt x="665" y="426"/>
                </a:lnTo>
                <a:lnTo>
                  <a:pt x="668" y="426"/>
                </a:lnTo>
                <a:lnTo>
                  <a:pt x="668" y="423"/>
                </a:lnTo>
                <a:lnTo>
                  <a:pt x="670" y="423"/>
                </a:lnTo>
                <a:lnTo>
                  <a:pt x="673" y="423"/>
                </a:lnTo>
                <a:lnTo>
                  <a:pt x="676" y="421"/>
                </a:lnTo>
                <a:lnTo>
                  <a:pt x="678" y="421"/>
                </a:lnTo>
                <a:lnTo>
                  <a:pt x="681" y="418"/>
                </a:lnTo>
                <a:lnTo>
                  <a:pt x="681" y="415"/>
                </a:lnTo>
                <a:lnTo>
                  <a:pt x="681" y="413"/>
                </a:lnTo>
                <a:lnTo>
                  <a:pt x="681" y="410"/>
                </a:lnTo>
                <a:lnTo>
                  <a:pt x="681" y="408"/>
                </a:lnTo>
                <a:lnTo>
                  <a:pt x="681" y="405"/>
                </a:lnTo>
                <a:lnTo>
                  <a:pt x="681" y="402"/>
                </a:lnTo>
                <a:lnTo>
                  <a:pt x="681" y="400"/>
                </a:lnTo>
                <a:lnTo>
                  <a:pt x="681" y="397"/>
                </a:lnTo>
                <a:lnTo>
                  <a:pt x="681" y="395"/>
                </a:lnTo>
                <a:lnTo>
                  <a:pt x="681" y="392"/>
                </a:lnTo>
                <a:lnTo>
                  <a:pt x="683" y="392"/>
                </a:lnTo>
                <a:lnTo>
                  <a:pt x="683" y="389"/>
                </a:lnTo>
                <a:lnTo>
                  <a:pt x="681" y="389"/>
                </a:lnTo>
                <a:lnTo>
                  <a:pt x="683" y="387"/>
                </a:lnTo>
                <a:lnTo>
                  <a:pt x="681" y="387"/>
                </a:lnTo>
                <a:lnTo>
                  <a:pt x="681" y="384"/>
                </a:lnTo>
                <a:lnTo>
                  <a:pt x="681" y="382"/>
                </a:lnTo>
                <a:lnTo>
                  <a:pt x="683" y="382"/>
                </a:lnTo>
                <a:lnTo>
                  <a:pt x="683" y="379"/>
                </a:lnTo>
                <a:lnTo>
                  <a:pt x="681" y="379"/>
                </a:lnTo>
                <a:lnTo>
                  <a:pt x="681" y="376"/>
                </a:lnTo>
                <a:lnTo>
                  <a:pt x="678" y="376"/>
                </a:lnTo>
                <a:lnTo>
                  <a:pt x="681" y="376"/>
                </a:lnTo>
                <a:lnTo>
                  <a:pt x="681" y="374"/>
                </a:lnTo>
                <a:lnTo>
                  <a:pt x="678" y="376"/>
                </a:lnTo>
                <a:lnTo>
                  <a:pt x="676" y="376"/>
                </a:lnTo>
                <a:lnTo>
                  <a:pt x="673" y="376"/>
                </a:lnTo>
                <a:lnTo>
                  <a:pt x="670" y="376"/>
                </a:lnTo>
                <a:lnTo>
                  <a:pt x="673" y="376"/>
                </a:lnTo>
                <a:lnTo>
                  <a:pt x="673" y="374"/>
                </a:lnTo>
                <a:lnTo>
                  <a:pt x="676" y="374"/>
                </a:lnTo>
                <a:lnTo>
                  <a:pt x="676" y="371"/>
                </a:lnTo>
                <a:lnTo>
                  <a:pt x="673" y="368"/>
                </a:lnTo>
                <a:lnTo>
                  <a:pt x="670" y="363"/>
                </a:lnTo>
                <a:lnTo>
                  <a:pt x="668" y="363"/>
                </a:lnTo>
                <a:lnTo>
                  <a:pt x="665" y="358"/>
                </a:lnTo>
                <a:lnTo>
                  <a:pt x="662" y="358"/>
                </a:lnTo>
                <a:lnTo>
                  <a:pt x="660" y="355"/>
                </a:lnTo>
                <a:lnTo>
                  <a:pt x="660" y="353"/>
                </a:lnTo>
                <a:lnTo>
                  <a:pt x="657" y="353"/>
                </a:lnTo>
                <a:lnTo>
                  <a:pt x="657" y="350"/>
                </a:lnTo>
                <a:lnTo>
                  <a:pt x="655" y="350"/>
                </a:lnTo>
                <a:lnTo>
                  <a:pt x="652" y="350"/>
                </a:lnTo>
                <a:lnTo>
                  <a:pt x="652" y="348"/>
                </a:lnTo>
                <a:lnTo>
                  <a:pt x="649" y="348"/>
                </a:lnTo>
                <a:lnTo>
                  <a:pt x="647" y="348"/>
                </a:lnTo>
                <a:lnTo>
                  <a:pt x="647" y="345"/>
                </a:lnTo>
                <a:lnTo>
                  <a:pt x="644" y="345"/>
                </a:lnTo>
                <a:lnTo>
                  <a:pt x="644" y="348"/>
                </a:lnTo>
                <a:lnTo>
                  <a:pt x="647" y="348"/>
                </a:lnTo>
                <a:lnTo>
                  <a:pt x="647" y="350"/>
                </a:lnTo>
                <a:lnTo>
                  <a:pt x="644" y="350"/>
                </a:lnTo>
                <a:lnTo>
                  <a:pt x="644" y="348"/>
                </a:lnTo>
                <a:lnTo>
                  <a:pt x="642" y="348"/>
                </a:lnTo>
                <a:lnTo>
                  <a:pt x="642" y="350"/>
                </a:lnTo>
                <a:lnTo>
                  <a:pt x="639" y="350"/>
                </a:lnTo>
                <a:lnTo>
                  <a:pt x="639" y="353"/>
                </a:lnTo>
                <a:lnTo>
                  <a:pt x="636" y="353"/>
                </a:lnTo>
                <a:lnTo>
                  <a:pt x="636" y="355"/>
                </a:lnTo>
                <a:lnTo>
                  <a:pt x="634" y="355"/>
                </a:lnTo>
                <a:lnTo>
                  <a:pt x="634" y="358"/>
                </a:lnTo>
                <a:lnTo>
                  <a:pt x="631" y="358"/>
                </a:lnTo>
                <a:lnTo>
                  <a:pt x="631" y="361"/>
                </a:lnTo>
                <a:lnTo>
                  <a:pt x="629" y="361"/>
                </a:lnTo>
                <a:lnTo>
                  <a:pt x="626" y="361"/>
                </a:lnTo>
                <a:lnTo>
                  <a:pt x="623" y="361"/>
                </a:lnTo>
                <a:lnTo>
                  <a:pt x="623" y="363"/>
                </a:lnTo>
                <a:lnTo>
                  <a:pt x="621" y="363"/>
                </a:lnTo>
                <a:lnTo>
                  <a:pt x="621" y="361"/>
                </a:lnTo>
                <a:lnTo>
                  <a:pt x="618" y="361"/>
                </a:lnTo>
                <a:lnTo>
                  <a:pt x="616" y="361"/>
                </a:lnTo>
                <a:lnTo>
                  <a:pt x="613" y="361"/>
                </a:lnTo>
                <a:lnTo>
                  <a:pt x="610" y="361"/>
                </a:lnTo>
                <a:lnTo>
                  <a:pt x="610" y="358"/>
                </a:lnTo>
                <a:lnTo>
                  <a:pt x="608" y="358"/>
                </a:lnTo>
                <a:lnTo>
                  <a:pt x="608" y="355"/>
                </a:lnTo>
                <a:lnTo>
                  <a:pt x="605" y="355"/>
                </a:lnTo>
                <a:lnTo>
                  <a:pt x="602" y="355"/>
                </a:lnTo>
                <a:lnTo>
                  <a:pt x="602" y="353"/>
                </a:lnTo>
                <a:lnTo>
                  <a:pt x="600" y="350"/>
                </a:lnTo>
                <a:lnTo>
                  <a:pt x="597" y="350"/>
                </a:lnTo>
                <a:lnTo>
                  <a:pt x="597" y="348"/>
                </a:lnTo>
                <a:lnTo>
                  <a:pt x="597" y="345"/>
                </a:lnTo>
                <a:lnTo>
                  <a:pt x="595" y="345"/>
                </a:lnTo>
                <a:lnTo>
                  <a:pt x="595" y="342"/>
                </a:lnTo>
                <a:lnTo>
                  <a:pt x="592" y="342"/>
                </a:lnTo>
                <a:lnTo>
                  <a:pt x="592" y="340"/>
                </a:lnTo>
                <a:lnTo>
                  <a:pt x="592" y="337"/>
                </a:lnTo>
                <a:lnTo>
                  <a:pt x="589" y="337"/>
                </a:lnTo>
                <a:lnTo>
                  <a:pt x="589" y="334"/>
                </a:lnTo>
                <a:lnTo>
                  <a:pt x="587" y="334"/>
                </a:lnTo>
                <a:lnTo>
                  <a:pt x="587" y="332"/>
                </a:lnTo>
                <a:lnTo>
                  <a:pt x="587" y="329"/>
                </a:lnTo>
                <a:lnTo>
                  <a:pt x="584" y="329"/>
                </a:lnTo>
                <a:lnTo>
                  <a:pt x="584" y="327"/>
                </a:lnTo>
                <a:lnTo>
                  <a:pt x="582" y="324"/>
                </a:lnTo>
                <a:lnTo>
                  <a:pt x="584" y="321"/>
                </a:lnTo>
                <a:lnTo>
                  <a:pt x="584" y="319"/>
                </a:lnTo>
                <a:lnTo>
                  <a:pt x="584" y="316"/>
                </a:lnTo>
                <a:lnTo>
                  <a:pt x="584" y="314"/>
                </a:lnTo>
                <a:lnTo>
                  <a:pt x="584" y="311"/>
                </a:lnTo>
                <a:lnTo>
                  <a:pt x="587" y="308"/>
                </a:lnTo>
                <a:lnTo>
                  <a:pt x="587" y="306"/>
                </a:lnTo>
                <a:lnTo>
                  <a:pt x="589" y="306"/>
                </a:lnTo>
                <a:lnTo>
                  <a:pt x="589" y="303"/>
                </a:lnTo>
                <a:lnTo>
                  <a:pt x="592" y="303"/>
                </a:lnTo>
                <a:lnTo>
                  <a:pt x="592" y="306"/>
                </a:lnTo>
                <a:lnTo>
                  <a:pt x="595" y="306"/>
                </a:lnTo>
                <a:lnTo>
                  <a:pt x="595" y="303"/>
                </a:lnTo>
                <a:lnTo>
                  <a:pt x="597" y="301"/>
                </a:lnTo>
                <a:lnTo>
                  <a:pt x="597" y="298"/>
                </a:lnTo>
                <a:lnTo>
                  <a:pt x="597" y="295"/>
                </a:lnTo>
                <a:lnTo>
                  <a:pt x="595" y="293"/>
                </a:lnTo>
                <a:lnTo>
                  <a:pt x="595" y="290"/>
                </a:lnTo>
                <a:lnTo>
                  <a:pt x="595" y="287"/>
                </a:lnTo>
                <a:lnTo>
                  <a:pt x="592" y="287"/>
                </a:lnTo>
                <a:lnTo>
                  <a:pt x="592" y="285"/>
                </a:lnTo>
                <a:lnTo>
                  <a:pt x="589" y="285"/>
                </a:lnTo>
                <a:lnTo>
                  <a:pt x="589" y="282"/>
                </a:lnTo>
                <a:lnTo>
                  <a:pt x="587" y="282"/>
                </a:lnTo>
                <a:lnTo>
                  <a:pt x="587" y="280"/>
                </a:lnTo>
                <a:lnTo>
                  <a:pt x="584" y="280"/>
                </a:lnTo>
                <a:lnTo>
                  <a:pt x="584" y="277"/>
                </a:lnTo>
                <a:lnTo>
                  <a:pt x="582" y="277"/>
                </a:lnTo>
                <a:lnTo>
                  <a:pt x="582" y="274"/>
                </a:lnTo>
                <a:lnTo>
                  <a:pt x="579" y="274"/>
                </a:lnTo>
                <a:lnTo>
                  <a:pt x="576" y="274"/>
                </a:lnTo>
                <a:lnTo>
                  <a:pt x="576" y="272"/>
                </a:lnTo>
                <a:lnTo>
                  <a:pt x="574" y="274"/>
                </a:lnTo>
                <a:lnTo>
                  <a:pt x="571" y="274"/>
                </a:lnTo>
                <a:lnTo>
                  <a:pt x="569" y="274"/>
                </a:lnTo>
                <a:lnTo>
                  <a:pt x="569" y="277"/>
                </a:lnTo>
                <a:lnTo>
                  <a:pt x="566" y="277"/>
                </a:lnTo>
                <a:lnTo>
                  <a:pt x="563" y="277"/>
                </a:lnTo>
                <a:lnTo>
                  <a:pt x="561" y="277"/>
                </a:lnTo>
                <a:lnTo>
                  <a:pt x="558" y="277"/>
                </a:lnTo>
                <a:lnTo>
                  <a:pt x="558" y="274"/>
                </a:lnTo>
                <a:lnTo>
                  <a:pt x="558" y="277"/>
                </a:lnTo>
                <a:lnTo>
                  <a:pt x="558" y="274"/>
                </a:lnTo>
                <a:lnTo>
                  <a:pt x="555" y="274"/>
                </a:lnTo>
                <a:lnTo>
                  <a:pt x="553" y="274"/>
                </a:lnTo>
                <a:lnTo>
                  <a:pt x="550" y="274"/>
                </a:lnTo>
                <a:lnTo>
                  <a:pt x="548" y="274"/>
                </a:lnTo>
                <a:lnTo>
                  <a:pt x="548" y="277"/>
                </a:lnTo>
                <a:lnTo>
                  <a:pt x="545" y="277"/>
                </a:lnTo>
                <a:lnTo>
                  <a:pt x="542" y="277"/>
                </a:lnTo>
                <a:lnTo>
                  <a:pt x="540" y="277"/>
                </a:lnTo>
                <a:lnTo>
                  <a:pt x="540" y="280"/>
                </a:lnTo>
                <a:lnTo>
                  <a:pt x="537" y="280"/>
                </a:lnTo>
                <a:lnTo>
                  <a:pt x="535" y="277"/>
                </a:lnTo>
                <a:lnTo>
                  <a:pt x="535" y="280"/>
                </a:lnTo>
                <a:lnTo>
                  <a:pt x="532" y="280"/>
                </a:lnTo>
                <a:lnTo>
                  <a:pt x="529" y="280"/>
                </a:lnTo>
                <a:lnTo>
                  <a:pt x="527" y="280"/>
                </a:lnTo>
                <a:lnTo>
                  <a:pt x="524" y="280"/>
                </a:lnTo>
                <a:lnTo>
                  <a:pt x="524" y="282"/>
                </a:lnTo>
                <a:lnTo>
                  <a:pt x="522" y="282"/>
                </a:lnTo>
                <a:lnTo>
                  <a:pt x="522" y="285"/>
                </a:lnTo>
                <a:lnTo>
                  <a:pt x="519" y="285"/>
                </a:lnTo>
                <a:lnTo>
                  <a:pt x="519" y="287"/>
                </a:lnTo>
                <a:lnTo>
                  <a:pt x="516" y="287"/>
                </a:lnTo>
                <a:lnTo>
                  <a:pt x="516" y="290"/>
                </a:lnTo>
                <a:lnTo>
                  <a:pt x="516" y="293"/>
                </a:lnTo>
                <a:lnTo>
                  <a:pt x="524" y="301"/>
                </a:lnTo>
                <a:lnTo>
                  <a:pt x="522" y="303"/>
                </a:lnTo>
                <a:lnTo>
                  <a:pt x="519" y="306"/>
                </a:lnTo>
                <a:lnTo>
                  <a:pt x="514" y="303"/>
                </a:lnTo>
                <a:lnTo>
                  <a:pt x="514" y="306"/>
                </a:lnTo>
                <a:lnTo>
                  <a:pt x="511" y="306"/>
                </a:lnTo>
                <a:lnTo>
                  <a:pt x="511" y="308"/>
                </a:lnTo>
                <a:lnTo>
                  <a:pt x="508" y="308"/>
                </a:lnTo>
                <a:lnTo>
                  <a:pt x="508" y="311"/>
                </a:lnTo>
                <a:lnTo>
                  <a:pt x="508" y="314"/>
                </a:lnTo>
                <a:lnTo>
                  <a:pt x="506" y="314"/>
                </a:lnTo>
                <a:lnTo>
                  <a:pt x="506" y="316"/>
                </a:lnTo>
                <a:lnTo>
                  <a:pt x="503" y="316"/>
                </a:lnTo>
                <a:lnTo>
                  <a:pt x="506" y="316"/>
                </a:lnTo>
                <a:lnTo>
                  <a:pt x="503" y="316"/>
                </a:lnTo>
                <a:lnTo>
                  <a:pt x="506" y="316"/>
                </a:lnTo>
                <a:lnTo>
                  <a:pt x="503" y="316"/>
                </a:lnTo>
                <a:lnTo>
                  <a:pt x="503" y="319"/>
                </a:lnTo>
                <a:lnTo>
                  <a:pt x="503" y="316"/>
                </a:lnTo>
                <a:lnTo>
                  <a:pt x="503" y="319"/>
                </a:lnTo>
                <a:lnTo>
                  <a:pt x="501" y="319"/>
                </a:lnTo>
                <a:lnTo>
                  <a:pt x="501" y="321"/>
                </a:lnTo>
                <a:lnTo>
                  <a:pt x="501" y="319"/>
                </a:lnTo>
                <a:lnTo>
                  <a:pt x="498" y="319"/>
                </a:lnTo>
                <a:lnTo>
                  <a:pt x="498" y="321"/>
                </a:lnTo>
                <a:lnTo>
                  <a:pt x="498" y="324"/>
                </a:lnTo>
                <a:lnTo>
                  <a:pt x="498" y="327"/>
                </a:lnTo>
                <a:lnTo>
                  <a:pt x="498" y="329"/>
                </a:lnTo>
                <a:lnTo>
                  <a:pt x="498" y="332"/>
                </a:lnTo>
                <a:lnTo>
                  <a:pt x="495" y="332"/>
                </a:lnTo>
                <a:lnTo>
                  <a:pt x="495" y="334"/>
                </a:lnTo>
                <a:lnTo>
                  <a:pt x="495" y="332"/>
                </a:lnTo>
                <a:lnTo>
                  <a:pt x="495" y="334"/>
                </a:lnTo>
                <a:lnTo>
                  <a:pt x="493" y="334"/>
                </a:lnTo>
                <a:lnTo>
                  <a:pt x="495" y="334"/>
                </a:lnTo>
                <a:lnTo>
                  <a:pt x="493" y="334"/>
                </a:lnTo>
                <a:lnTo>
                  <a:pt x="493" y="337"/>
                </a:lnTo>
                <a:lnTo>
                  <a:pt x="490" y="337"/>
                </a:lnTo>
                <a:lnTo>
                  <a:pt x="495" y="342"/>
                </a:lnTo>
                <a:lnTo>
                  <a:pt x="495" y="348"/>
                </a:lnTo>
                <a:lnTo>
                  <a:pt x="485" y="345"/>
                </a:lnTo>
                <a:lnTo>
                  <a:pt x="485" y="348"/>
                </a:lnTo>
                <a:lnTo>
                  <a:pt x="485" y="350"/>
                </a:lnTo>
                <a:lnTo>
                  <a:pt x="485" y="353"/>
                </a:lnTo>
                <a:lnTo>
                  <a:pt x="482" y="353"/>
                </a:lnTo>
                <a:lnTo>
                  <a:pt x="482" y="355"/>
                </a:lnTo>
                <a:lnTo>
                  <a:pt x="482" y="358"/>
                </a:lnTo>
                <a:lnTo>
                  <a:pt x="480" y="358"/>
                </a:lnTo>
                <a:lnTo>
                  <a:pt x="480" y="361"/>
                </a:lnTo>
                <a:lnTo>
                  <a:pt x="480" y="363"/>
                </a:lnTo>
                <a:lnTo>
                  <a:pt x="477" y="363"/>
                </a:lnTo>
                <a:lnTo>
                  <a:pt x="477" y="366"/>
                </a:lnTo>
                <a:lnTo>
                  <a:pt x="480" y="366"/>
                </a:lnTo>
                <a:lnTo>
                  <a:pt x="480" y="368"/>
                </a:lnTo>
                <a:lnTo>
                  <a:pt x="480" y="371"/>
                </a:lnTo>
                <a:lnTo>
                  <a:pt x="480" y="374"/>
                </a:lnTo>
                <a:lnTo>
                  <a:pt x="477" y="374"/>
                </a:lnTo>
                <a:lnTo>
                  <a:pt x="477" y="376"/>
                </a:lnTo>
                <a:lnTo>
                  <a:pt x="477" y="379"/>
                </a:lnTo>
                <a:lnTo>
                  <a:pt x="477" y="382"/>
                </a:lnTo>
                <a:lnTo>
                  <a:pt x="477" y="384"/>
                </a:lnTo>
                <a:lnTo>
                  <a:pt x="475" y="384"/>
                </a:lnTo>
                <a:lnTo>
                  <a:pt x="475" y="387"/>
                </a:lnTo>
                <a:lnTo>
                  <a:pt x="475" y="389"/>
                </a:lnTo>
                <a:lnTo>
                  <a:pt x="475" y="392"/>
                </a:lnTo>
                <a:lnTo>
                  <a:pt x="475" y="395"/>
                </a:lnTo>
                <a:lnTo>
                  <a:pt x="475" y="397"/>
                </a:lnTo>
                <a:lnTo>
                  <a:pt x="475" y="400"/>
                </a:lnTo>
                <a:lnTo>
                  <a:pt x="472" y="400"/>
                </a:lnTo>
                <a:lnTo>
                  <a:pt x="472" y="402"/>
                </a:lnTo>
                <a:lnTo>
                  <a:pt x="472" y="405"/>
                </a:lnTo>
                <a:lnTo>
                  <a:pt x="472" y="408"/>
                </a:lnTo>
                <a:lnTo>
                  <a:pt x="472" y="410"/>
                </a:lnTo>
                <a:lnTo>
                  <a:pt x="469" y="410"/>
                </a:lnTo>
                <a:lnTo>
                  <a:pt x="469" y="413"/>
                </a:lnTo>
                <a:lnTo>
                  <a:pt x="467" y="413"/>
                </a:lnTo>
                <a:lnTo>
                  <a:pt x="464" y="413"/>
                </a:lnTo>
                <a:lnTo>
                  <a:pt x="464" y="415"/>
                </a:lnTo>
                <a:lnTo>
                  <a:pt x="462" y="415"/>
                </a:lnTo>
                <a:lnTo>
                  <a:pt x="462" y="418"/>
                </a:lnTo>
                <a:lnTo>
                  <a:pt x="459" y="418"/>
                </a:lnTo>
                <a:lnTo>
                  <a:pt x="456" y="418"/>
                </a:lnTo>
                <a:lnTo>
                  <a:pt x="454" y="418"/>
                </a:lnTo>
                <a:lnTo>
                  <a:pt x="454" y="415"/>
                </a:lnTo>
                <a:lnTo>
                  <a:pt x="454" y="418"/>
                </a:lnTo>
                <a:lnTo>
                  <a:pt x="451" y="418"/>
                </a:lnTo>
                <a:lnTo>
                  <a:pt x="451" y="415"/>
                </a:lnTo>
                <a:lnTo>
                  <a:pt x="448" y="415"/>
                </a:lnTo>
                <a:lnTo>
                  <a:pt x="448" y="413"/>
                </a:lnTo>
                <a:lnTo>
                  <a:pt x="448" y="410"/>
                </a:lnTo>
                <a:lnTo>
                  <a:pt x="446" y="410"/>
                </a:lnTo>
                <a:lnTo>
                  <a:pt x="443" y="410"/>
                </a:lnTo>
                <a:lnTo>
                  <a:pt x="443" y="408"/>
                </a:lnTo>
                <a:lnTo>
                  <a:pt x="441" y="408"/>
                </a:lnTo>
                <a:lnTo>
                  <a:pt x="441" y="410"/>
                </a:lnTo>
                <a:lnTo>
                  <a:pt x="441" y="408"/>
                </a:lnTo>
                <a:lnTo>
                  <a:pt x="438" y="408"/>
                </a:lnTo>
                <a:lnTo>
                  <a:pt x="435" y="408"/>
                </a:lnTo>
                <a:lnTo>
                  <a:pt x="435" y="410"/>
                </a:lnTo>
                <a:lnTo>
                  <a:pt x="435" y="408"/>
                </a:lnTo>
                <a:lnTo>
                  <a:pt x="435" y="410"/>
                </a:lnTo>
                <a:lnTo>
                  <a:pt x="435" y="408"/>
                </a:lnTo>
                <a:lnTo>
                  <a:pt x="438" y="408"/>
                </a:lnTo>
                <a:lnTo>
                  <a:pt x="438" y="405"/>
                </a:lnTo>
                <a:lnTo>
                  <a:pt x="435" y="405"/>
                </a:lnTo>
                <a:lnTo>
                  <a:pt x="433" y="405"/>
                </a:lnTo>
                <a:lnTo>
                  <a:pt x="433" y="402"/>
                </a:lnTo>
                <a:lnTo>
                  <a:pt x="430" y="402"/>
                </a:lnTo>
                <a:lnTo>
                  <a:pt x="430" y="400"/>
                </a:lnTo>
                <a:lnTo>
                  <a:pt x="428" y="400"/>
                </a:lnTo>
                <a:lnTo>
                  <a:pt x="428" y="397"/>
                </a:lnTo>
                <a:lnTo>
                  <a:pt x="425" y="397"/>
                </a:lnTo>
                <a:lnTo>
                  <a:pt x="422" y="397"/>
                </a:lnTo>
                <a:lnTo>
                  <a:pt x="422" y="400"/>
                </a:lnTo>
                <a:lnTo>
                  <a:pt x="422" y="397"/>
                </a:lnTo>
                <a:lnTo>
                  <a:pt x="420" y="397"/>
                </a:lnTo>
                <a:lnTo>
                  <a:pt x="420" y="395"/>
                </a:lnTo>
                <a:lnTo>
                  <a:pt x="420" y="392"/>
                </a:lnTo>
                <a:lnTo>
                  <a:pt x="417" y="392"/>
                </a:lnTo>
                <a:lnTo>
                  <a:pt x="417" y="395"/>
                </a:lnTo>
                <a:lnTo>
                  <a:pt x="415" y="395"/>
                </a:lnTo>
                <a:lnTo>
                  <a:pt x="415" y="392"/>
                </a:lnTo>
                <a:lnTo>
                  <a:pt x="415" y="389"/>
                </a:lnTo>
                <a:lnTo>
                  <a:pt x="412" y="389"/>
                </a:lnTo>
                <a:lnTo>
                  <a:pt x="409" y="389"/>
                </a:lnTo>
                <a:lnTo>
                  <a:pt x="409" y="387"/>
                </a:lnTo>
                <a:lnTo>
                  <a:pt x="409" y="384"/>
                </a:lnTo>
                <a:lnTo>
                  <a:pt x="412" y="384"/>
                </a:lnTo>
                <a:lnTo>
                  <a:pt x="412" y="382"/>
                </a:lnTo>
                <a:lnTo>
                  <a:pt x="415" y="382"/>
                </a:lnTo>
                <a:lnTo>
                  <a:pt x="415" y="379"/>
                </a:lnTo>
                <a:lnTo>
                  <a:pt x="412" y="379"/>
                </a:lnTo>
                <a:lnTo>
                  <a:pt x="415" y="379"/>
                </a:lnTo>
                <a:lnTo>
                  <a:pt x="415" y="376"/>
                </a:lnTo>
                <a:lnTo>
                  <a:pt x="417" y="376"/>
                </a:lnTo>
                <a:lnTo>
                  <a:pt x="420" y="374"/>
                </a:lnTo>
                <a:lnTo>
                  <a:pt x="420" y="371"/>
                </a:lnTo>
                <a:lnTo>
                  <a:pt x="417" y="371"/>
                </a:lnTo>
                <a:lnTo>
                  <a:pt x="417" y="368"/>
                </a:lnTo>
                <a:lnTo>
                  <a:pt x="417" y="366"/>
                </a:lnTo>
                <a:lnTo>
                  <a:pt x="420" y="366"/>
                </a:lnTo>
                <a:lnTo>
                  <a:pt x="420" y="363"/>
                </a:lnTo>
                <a:lnTo>
                  <a:pt x="417" y="363"/>
                </a:lnTo>
                <a:lnTo>
                  <a:pt x="417" y="361"/>
                </a:lnTo>
                <a:lnTo>
                  <a:pt x="415" y="361"/>
                </a:lnTo>
                <a:lnTo>
                  <a:pt x="412" y="361"/>
                </a:lnTo>
                <a:lnTo>
                  <a:pt x="409" y="361"/>
                </a:lnTo>
                <a:lnTo>
                  <a:pt x="407" y="361"/>
                </a:lnTo>
                <a:lnTo>
                  <a:pt x="404" y="361"/>
                </a:lnTo>
                <a:lnTo>
                  <a:pt x="401" y="361"/>
                </a:lnTo>
                <a:lnTo>
                  <a:pt x="401" y="358"/>
                </a:lnTo>
                <a:lnTo>
                  <a:pt x="399" y="358"/>
                </a:lnTo>
                <a:lnTo>
                  <a:pt x="399" y="355"/>
                </a:lnTo>
                <a:lnTo>
                  <a:pt x="399" y="353"/>
                </a:lnTo>
                <a:lnTo>
                  <a:pt x="399" y="350"/>
                </a:lnTo>
                <a:lnTo>
                  <a:pt x="396" y="350"/>
                </a:lnTo>
                <a:lnTo>
                  <a:pt x="396" y="348"/>
                </a:lnTo>
                <a:lnTo>
                  <a:pt x="396" y="345"/>
                </a:lnTo>
                <a:lnTo>
                  <a:pt x="394" y="345"/>
                </a:lnTo>
                <a:lnTo>
                  <a:pt x="394" y="342"/>
                </a:lnTo>
                <a:lnTo>
                  <a:pt x="381" y="345"/>
                </a:lnTo>
                <a:lnTo>
                  <a:pt x="381" y="342"/>
                </a:lnTo>
                <a:lnTo>
                  <a:pt x="394" y="340"/>
                </a:lnTo>
                <a:lnTo>
                  <a:pt x="404" y="327"/>
                </a:lnTo>
                <a:lnTo>
                  <a:pt x="404" y="319"/>
                </a:lnTo>
                <a:lnTo>
                  <a:pt x="404" y="314"/>
                </a:lnTo>
                <a:lnTo>
                  <a:pt x="396" y="303"/>
                </a:lnTo>
                <a:lnTo>
                  <a:pt x="394" y="306"/>
                </a:lnTo>
                <a:lnTo>
                  <a:pt x="394" y="303"/>
                </a:lnTo>
                <a:lnTo>
                  <a:pt x="391" y="303"/>
                </a:lnTo>
                <a:lnTo>
                  <a:pt x="391" y="301"/>
                </a:lnTo>
                <a:lnTo>
                  <a:pt x="388" y="303"/>
                </a:lnTo>
                <a:lnTo>
                  <a:pt x="388" y="306"/>
                </a:lnTo>
                <a:lnTo>
                  <a:pt x="386" y="303"/>
                </a:lnTo>
                <a:lnTo>
                  <a:pt x="388" y="303"/>
                </a:lnTo>
                <a:lnTo>
                  <a:pt x="388" y="301"/>
                </a:lnTo>
                <a:lnTo>
                  <a:pt x="388" y="298"/>
                </a:lnTo>
                <a:lnTo>
                  <a:pt x="388" y="295"/>
                </a:lnTo>
                <a:lnTo>
                  <a:pt x="388" y="293"/>
                </a:lnTo>
                <a:lnTo>
                  <a:pt x="391" y="293"/>
                </a:lnTo>
                <a:lnTo>
                  <a:pt x="391" y="290"/>
                </a:lnTo>
                <a:lnTo>
                  <a:pt x="388" y="290"/>
                </a:lnTo>
                <a:lnTo>
                  <a:pt x="388" y="287"/>
                </a:lnTo>
                <a:lnTo>
                  <a:pt x="394" y="285"/>
                </a:lnTo>
                <a:lnTo>
                  <a:pt x="396" y="285"/>
                </a:lnTo>
                <a:lnTo>
                  <a:pt x="394" y="282"/>
                </a:lnTo>
                <a:lnTo>
                  <a:pt x="394" y="285"/>
                </a:lnTo>
                <a:lnTo>
                  <a:pt x="396" y="285"/>
                </a:lnTo>
                <a:lnTo>
                  <a:pt x="396" y="282"/>
                </a:lnTo>
                <a:lnTo>
                  <a:pt x="396" y="280"/>
                </a:lnTo>
                <a:lnTo>
                  <a:pt x="394" y="280"/>
                </a:lnTo>
                <a:lnTo>
                  <a:pt x="394" y="277"/>
                </a:lnTo>
                <a:lnTo>
                  <a:pt x="391" y="277"/>
                </a:lnTo>
                <a:lnTo>
                  <a:pt x="388" y="277"/>
                </a:lnTo>
                <a:lnTo>
                  <a:pt x="388" y="274"/>
                </a:lnTo>
                <a:lnTo>
                  <a:pt x="383" y="274"/>
                </a:lnTo>
                <a:lnTo>
                  <a:pt x="381" y="274"/>
                </a:lnTo>
                <a:lnTo>
                  <a:pt x="375" y="274"/>
                </a:lnTo>
                <a:lnTo>
                  <a:pt x="375" y="277"/>
                </a:lnTo>
                <a:lnTo>
                  <a:pt x="370" y="277"/>
                </a:lnTo>
                <a:lnTo>
                  <a:pt x="368" y="277"/>
                </a:lnTo>
                <a:lnTo>
                  <a:pt x="365" y="277"/>
                </a:lnTo>
                <a:lnTo>
                  <a:pt x="365" y="274"/>
                </a:lnTo>
                <a:lnTo>
                  <a:pt x="362" y="274"/>
                </a:lnTo>
                <a:lnTo>
                  <a:pt x="362" y="272"/>
                </a:lnTo>
                <a:lnTo>
                  <a:pt x="362" y="274"/>
                </a:lnTo>
                <a:lnTo>
                  <a:pt x="362" y="272"/>
                </a:lnTo>
                <a:lnTo>
                  <a:pt x="362" y="274"/>
                </a:lnTo>
                <a:lnTo>
                  <a:pt x="362" y="272"/>
                </a:lnTo>
                <a:lnTo>
                  <a:pt x="360" y="272"/>
                </a:lnTo>
                <a:lnTo>
                  <a:pt x="357" y="269"/>
                </a:lnTo>
                <a:lnTo>
                  <a:pt x="357" y="267"/>
                </a:lnTo>
                <a:lnTo>
                  <a:pt x="354" y="267"/>
                </a:lnTo>
                <a:lnTo>
                  <a:pt x="352" y="264"/>
                </a:lnTo>
                <a:lnTo>
                  <a:pt x="344" y="261"/>
                </a:lnTo>
                <a:lnTo>
                  <a:pt x="334" y="264"/>
                </a:lnTo>
                <a:lnTo>
                  <a:pt x="328" y="264"/>
                </a:lnTo>
                <a:lnTo>
                  <a:pt x="315" y="264"/>
                </a:lnTo>
                <a:lnTo>
                  <a:pt x="313" y="264"/>
                </a:lnTo>
                <a:lnTo>
                  <a:pt x="310" y="259"/>
                </a:lnTo>
                <a:lnTo>
                  <a:pt x="302" y="259"/>
                </a:lnTo>
                <a:lnTo>
                  <a:pt x="300" y="259"/>
                </a:lnTo>
                <a:lnTo>
                  <a:pt x="294" y="256"/>
                </a:lnTo>
                <a:lnTo>
                  <a:pt x="292" y="256"/>
                </a:lnTo>
                <a:lnTo>
                  <a:pt x="289" y="256"/>
                </a:lnTo>
                <a:lnTo>
                  <a:pt x="284" y="256"/>
                </a:lnTo>
                <a:lnTo>
                  <a:pt x="281" y="254"/>
                </a:lnTo>
                <a:lnTo>
                  <a:pt x="276" y="254"/>
                </a:lnTo>
                <a:lnTo>
                  <a:pt x="276" y="256"/>
                </a:lnTo>
                <a:lnTo>
                  <a:pt x="276" y="254"/>
                </a:lnTo>
                <a:lnTo>
                  <a:pt x="274" y="254"/>
                </a:lnTo>
                <a:lnTo>
                  <a:pt x="263" y="254"/>
                </a:lnTo>
                <a:lnTo>
                  <a:pt x="263" y="256"/>
                </a:lnTo>
                <a:lnTo>
                  <a:pt x="261" y="256"/>
                </a:lnTo>
                <a:lnTo>
                  <a:pt x="263" y="254"/>
                </a:lnTo>
                <a:lnTo>
                  <a:pt x="261" y="254"/>
                </a:lnTo>
                <a:lnTo>
                  <a:pt x="250" y="251"/>
                </a:lnTo>
                <a:lnTo>
                  <a:pt x="247" y="251"/>
                </a:lnTo>
                <a:lnTo>
                  <a:pt x="245" y="251"/>
                </a:lnTo>
                <a:lnTo>
                  <a:pt x="245" y="248"/>
                </a:lnTo>
                <a:lnTo>
                  <a:pt x="245" y="251"/>
                </a:lnTo>
                <a:lnTo>
                  <a:pt x="240" y="251"/>
                </a:lnTo>
                <a:lnTo>
                  <a:pt x="237" y="251"/>
                </a:lnTo>
                <a:lnTo>
                  <a:pt x="232" y="251"/>
                </a:lnTo>
                <a:lnTo>
                  <a:pt x="224" y="251"/>
                </a:lnTo>
                <a:lnTo>
                  <a:pt x="221" y="251"/>
                </a:lnTo>
                <a:lnTo>
                  <a:pt x="224" y="264"/>
                </a:lnTo>
                <a:lnTo>
                  <a:pt x="227" y="267"/>
                </a:lnTo>
                <a:lnTo>
                  <a:pt x="227" y="269"/>
                </a:lnTo>
                <a:lnTo>
                  <a:pt x="229" y="272"/>
                </a:lnTo>
                <a:lnTo>
                  <a:pt x="229" y="274"/>
                </a:lnTo>
                <a:lnTo>
                  <a:pt x="229" y="272"/>
                </a:lnTo>
                <a:lnTo>
                  <a:pt x="227" y="272"/>
                </a:lnTo>
                <a:lnTo>
                  <a:pt x="224" y="264"/>
                </a:lnTo>
                <a:lnTo>
                  <a:pt x="219" y="254"/>
                </a:lnTo>
                <a:lnTo>
                  <a:pt x="219" y="251"/>
                </a:lnTo>
                <a:lnTo>
                  <a:pt x="211" y="251"/>
                </a:lnTo>
                <a:lnTo>
                  <a:pt x="206" y="251"/>
                </a:lnTo>
                <a:lnTo>
                  <a:pt x="203" y="251"/>
                </a:lnTo>
                <a:lnTo>
                  <a:pt x="200" y="251"/>
                </a:lnTo>
                <a:lnTo>
                  <a:pt x="198" y="248"/>
                </a:lnTo>
                <a:lnTo>
                  <a:pt x="195" y="248"/>
                </a:lnTo>
                <a:lnTo>
                  <a:pt x="195" y="246"/>
                </a:lnTo>
                <a:lnTo>
                  <a:pt x="193" y="246"/>
                </a:lnTo>
                <a:lnTo>
                  <a:pt x="190" y="246"/>
                </a:lnTo>
                <a:lnTo>
                  <a:pt x="187" y="246"/>
                </a:lnTo>
                <a:lnTo>
                  <a:pt x="185" y="246"/>
                </a:lnTo>
                <a:lnTo>
                  <a:pt x="182" y="246"/>
                </a:lnTo>
                <a:lnTo>
                  <a:pt x="180" y="246"/>
                </a:lnTo>
                <a:lnTo>
                  <a:pt x="177" y="246"/>
                </a:lnTo>
                <a:lnTo>
                  <a:pt x="174" y="246"/>
                </a:lnTo>
                <a:lnTo>
                  <a:pt x="174" y="248"/>
                </a:lnTo>
                <a:lnTo>
                  <a:pt x="172" y="248"/>
                </a:lnTo>
                <a:lnTo>
                  <a:pt x="169" y="248"/>
                </a:lnTo>
                <a:lnTo>
                  <a:pt x="167" y="248"/>
                </a:lnTo>
                <a:lnTo>
                  <a:pt x="167" y="246"/>
                </a:lnTo>
                <a:lnTo>
                  <a:pt x="164" y="246"/>
                </a:lnTo>
                <a:lnTo>
                  <a:pt x="161" y="246"/>
                </a:lnTo>
                <a:lnTo>
                  <a:pt x="161" y="243"/>
                </a:lnTo>
                <a:lnTo>
                  <a:pt x="159" y="246"/>
                </a:lnTo>
                <a:lnTo>
                  <a:pt x="159" y="243"/>
                </a:lnTo>
                <a:lnTo>
                  <a:pt x="156" y="243"/>
                </a:lnTo>
                <a:lnTo>
                  <a:pt x="156" y="246"/>
                </a:lnTo>
                <a:lnTo>
                  <a:pt x="156" y="243"/>
                </a:lnTo>
                <a:lnTo>
                  <a:pt x="154" y="243"/>
                </a:lnTo>
                <a:lnTo>
                  <a:pt x="154" y="240"/>
                </a:lnTo>
                <a:lnTo>
                  <a:pt x="151" y="238"/>
                </a:lnTo>
                <a:lnTo>
                  <a:pt x="148" y="238"/>
                </a:lnTo>
                <a:lnTo>
                  <a:pt x="148" y="235"/>
                </a:lnTo>
                <a:lnTo>
                  <a:pt x="146" y="235"/>
                </a:lnTo>
                <a:lnTo>
                  <a:pt x="146" y="233"/>
                </a:lnTo>
                <a:lnTo>
                  <a:pt x="143" y="233"/>
                </a:lnTo>
                <a:lnTo>
                  <a:pt x="143" y="230"/>
                </a:lnTo>
                <a:lnTo>
                  <a:pt x="140" y="227"/>
                </a:lnTo>
                <a:lnTo>
                  <a:pt x="140" y="225"/>
                </a:lnTo>
                <a:lnTo>
                  <a:pt x="138" y="225"/>
                </a:lnTo>
                <a:lnTo>
                  <a:pt x="138" y="222"/>
                </a:lnTo>
                <a:lnTo>
                  <a:pt x="138" y="220"/>
                </a:lnTo>
                <a:lnTo>
                  <a:pt x="135" y="220"/>
                </a:lnTo>
                <a:lnTo>
                  <a:pt x="135" y="217"/>
                </a:lnTo>
                <a:lnTo>
                  <a:pt x="133" y="217"/>
                </a:lnTo>
                <a:lnTo>
                  <a:pt x="133" y="214"/>
                </a:lnTo>
                <a:lnTo>
                  <a:pt x="130" y="214"/>
                </a:lnTo>
                <a:lnTo>
                  <a:pt x="130" y="212"/>
                </a:lnTo>
                <a:lnTo>
                  <a:pt x="133" y="212"/>
                </a:lnTo>
                <a:lnTo>
                  <a:pt x="133" y="209"/>
                </a:lnTo>
                <a:lnTo>
                  <a:pt x="130" y="209"/>
                </a:lnTo>
                <a:lnTo>
                  <a:pt x="130" y="212"/>
                </a:lnTo>
                <a:lnTo>
                  <a:pt x="127" y="212"/>
                </a:lnTo>
                <a:lnTo>
                  <a:pt x="127" y="214"/>
                </a:lnTo>
                <a:lnTo>
                  <a:pt x="125" y="214"/>
                </a:lnTo>
                <a:lnTo>
                  <a:pt x="125" y="217"/>
                </a:lnTo>
                <a:lnTo>
                  <a:pt x="125" y="214"/>
                </a:lnTo>
                <a:lnTo>
                  <a:pt x="122" y="214"/>
                </a:lnTo>
                <a:lnTo>
                  <a:pt x="122" y="212"/>
                </a:lnTo>
                <a:lnTo>
                  <a:pt x="120" y="209"/>
                </a:lnTo>
                <a:lnTo>
                  <a:pt x="120" y="207"/>
                </a:lnTo>
                <a:lnTo>
                  <a:pt x="120" y="204"/>
                </a:lnTo>
                <a:lnTo>
                  <a:pt x="120" y="201"/>
                </a:lnTo>
                <a:lnTo>
                  <a:pt x="120" y="199"/>
                </a:lnTo>
                <a:lnTo>
                  <a:pt x="120" y="196"/>
                </a:lnTo>
                <a:lnTo>
                  <a:pt x="120" y="193"/>
                </a:lnTo>
                <a:lnTo>
                  <a:pt x="120" y="191"/>
                </a:lnTo>
                <a:lnTo>
                  <a:pt x="117" y="191"/>
                </a:lnTo>
                <a:lnTo>
                  <a:pt x="120" y="191"/>
                </a:lnTo>
                <a:lnTo>
                  <a:pt x="120" y="188"/>
                </a:lnTo>
                <a:lnTo>
                  <a:pt x="120" y="186"/>
                </a:lnTo>
                <a:lnTo>
                  <a:pt x="120" y="183"/>
                </a:lnTo>
                <a:lnTo>
                  <a:pt x="117" y="183"/>
                </a:lnTo>
                <a:lnTo>
                  <a:pt x="117" y="180"/>
                </a:lnTo>
                <a:lnTo>
                  <a:pt x="117" y="178"/>
                </a:lnTo>
                <a:lnTo>
                  <a:pt x="114" y="178"/>
                </a:lnTo>
                <a:lnTo>
                  <a:pt x="114" y="175"/>
                </a:lnTo>
                <a:lnTo>
                  <a:pt x="112" y="175"/>
                </a:lnTo>
                <a:lnTo>
                  <a:pt x="112" y="173"/>
                </a:lnTo>
                <a:lnTo>
                  <a:pt x="112" y="170"/>
                </a:lnTo>
                <a:lnTo>
                  <a:pt x="109" y="170"/>
                </a:lnTo>
                <a:lnTo>
                  <a:pt x="109" y="167"/>
                </a:lnTo>
                <a:lnTo>
                  <a:pt x="107" y="167"/>
                </a:lnTo>
                <a:lnTo>
                  <a:pt x="107" y="165"/>
                </a:lnTo>
                <a:lnTo>
                  <a:pt x="104" y="162"/>
                </a:lnTo>
                <a:lnTo>
                  <a:pt x="101" y="157"/>
                </a:lnTo>
                <a:lnTo>
                  <a:pt x="99" y="157"/>
                </a:lnTo>
                <a:lnTo>
                  <a:pt x="99" y="154"/>
                </a:lnTo>
                <a:lnTo>
                  <a:pt x="93" y="149"/>
                </a:lnTo>
                <a:lnTo>
                  <a:pt x="93" y="146"/>
                </a:lnTo>
                <a:lnTo>
                  <a:pt x="86" y="136"/>
                </a:lnTo>
                <a:lnTo>
                  <a:pt x="86" y="133"/>
                </a:lnTo>
                <a:lnTo>
                  <a:pt x="83" y="133"/>
                </a:lnTo>
                <a:lnTo>
                  <a:pt x="83" y="131"/>
                </a:lnTo>
                <a:lnTo>
                  <a:pt x="83" y="128"/>
                </a:lnTo>
                <a:lnTo>
                  <a:pt x="80" y="128"/>
                </a:lnTo>
                <a:lnTo>
                  <a:pt x="80" y="126"/>
                </a:lnTo>
                <a:lnTo>
                  <a:pt x="80" y="123"/>
                </a:lnTo>
                <a:lnTo>
                  <a:pt x="80" y="126"/>
                </a:lnTo>
                <a:lnTo>
                  <a:pt x="80" y="123"/>
                </a:lnTo>
                <a:lnTo>
                  <a:pt x="78" y="123"/>
                </a:lnTo>
                <a:lnTo>
                  <a:pt x="80" y="123"/>
                </a:lnTo>
                <a:lnTo>
                  <a:pt x="78" y="123"/>
                </a:lnTo>
                <a:lnTo>
                  <a:pt x="75" y="123"/>
                </a:lnTo>
                <a:lnTo>
                  <a:pt x="75" y="120"/>
                </a:lnTo>
                <a:lnTo>
                  <a:pt x="75" y="123"/>
                </a:lnTo>
                <a:lnTo>
                  <a:pt x="75" y="120"/>
                </a:lnTo>
                <a:lnTo>
                  <a:pt x="75" y="118"/>
                </a:lnTo>
                <a:lnTo>
                  <a:pt x="73" y="118"/>
                </a:lnTo>
                <a:lnTo>
                  <a:pt x="73" y="115"/>
                </a:lnTo>
                <a:lnTo>
                  <a:pt x="70" y="115"/>
                </a:lnTo>
                <a:lnTo>
                  <a:pt x="70" y="112"/>
                </a:lnTo>
                <a:lnTo>
                  <a:pt x="70" y="110"/>
                </a:lnTo>
                <a:lnTo>
                  <a:pt x="70" y="107"/>
                </a:lnTo>
                <a:lnTo>
                  <a:pt x="67" y="107"/>
                </a:lnTo>
                <a:lnTo>
                  <a:pt x="67" y="105"/>
                </a:lnTo>
                <a:lnTo>
                  <a:pt x="65" y="99"/>
                </a:lnTo>
                <a:lnTo>
                  <a:pt x="65" y="97"/>
                </a:lnTo>
                <a:lnTo>
                  <a:pt x="62" y="97"/>
                </a:lnTo>
                <a:lnTo>
                  <a:pt x="62" y="94"/>
                </a:lnTo>
                <a:lnTo>
                  <a:pt x="60" y="94"/>
                </a:lnTo>
                <a:lnTo>
                  <a:pt x="60" y="92"/>
                </a:lnTo>
                <a:lnTo>
                  <a:pt x="60" y="89"/>
                </a:lnTo>
                <a:lnTo>
                  <a:pt x="57" y="89"/>
                </a:lnTo>
                <a:lnTo>
                  <a:pt x="57" y="86"/>
                </a:lnTo>
                <a:lnTo>
                  <a:pt x="57" y="84"/>
                </a:lnTo>
                <a:lnTo>
                  <a:pt x="54" y="84"/>
                </a:lnTo>
                <a:lnTo>
                  <a:pt x="54" y="81"/>
                </a:lnTo>
                <a:lnTo>
                  <a:pt x="52" y="81"/>
                </a:lnTo>
                <a:lnTo>
                  <a:pt x="52" y="79"/>
                </a:lnTo>
                <a:lnTo>
                  <a:pt x="52" y="76"/>
                </a:lnTo>
                <a:lnTo>
                  <a:pt x="49" y="76"/>
                </a:lnTo>
                <a:lnTo>
                  <a:pt x="49" y="73"/>
                </a:lnTo>
                <a:lnTo>
                  <a:pt x="52" y="73"/>
                </a:lnTo>
                <a:lnTo>
                  <a:pt x="49" y="71"/>
                </a:lnTo>
                <a:lnTo>
                  <a:pt x="49" y="73"/>
                </a:lnTo>
                <a:lnTo>
                  <a:pt x="49" y="71"/>
                </a:lnTo>
                <a:lnTo>
                  <a:pt x="49" y="73"/>
                </a:lnTo>
                <a:lnTo>
                  <a:pt x="49" y="71"/>
                </a:lnTo>
                <a:lnTo>
                  <a:pt x="46" y="71"/>
                </a:lnTo>
                <a:lnTo>
                  <a:pt x="46" y="68"/>
                </a:lnTo>
                <a:lnTo>
                  <a:pt x="46" y="65"/>
                </a:lnTo>
                <a:lnTo>
                  <a:pt x="44" y="63"/>
                </a:lnTo>
                <a:lnTo>
                  <a:pt x="44" y="60"/>
                </a:lnTo>
                <a:lnTo>
                  <a:pt x="44" y="58"/>
                </a:lnTo>
                <a:lnTo>
                  <a:pt x="41" y="55"/>
                </a:lnTo>
                <a:lnTo>
                  <a:pt x="41" y="52"/>
                </a:lnTo>
                <a:lnTo>
                  <a:pt x="41" y="50"/>
                </a:lnTo>
                <a:lnTo>
                  <a:pt x="39" y="50"/>
                </a:lnTo>
                <a:lnTo>
                  <a:pt x="39" y="47"/>
                </a:lnTo>
                <a:lnTo>
                  <a:pt x="36" y="47"/>
                </a:lnTo>
                <a:lnTo>
                  <a:pt x="36" y="45"/>
                </a:lnTo>
                <a:lnTo>
                  <a:pt x="33" y="42"/>
                </a:lnTo>
                <a:lnTo>
                  <a:pt x="31" y="42"/>
                </a:lnTo>
                <a:lnTo>
                  <a:pt x="28" y="42"/>
                </a:lnTo>
                <a:lnTo>
                  <a:pt x="28" y="39"/>
                </a:lnTo>
                <a:lnTo>
                  <a:pt x="26" y="39"/>
                </a:lnTo>
                <a:lnTo>
                  <a:pt x="23" y="37"/>
                </a:lnTo>
                <a:lnTo>
                  <a:pt x="23" y="39"/>
                </a:lnTo>
                <a:lnTo>
                  <a:pt x="23" y="37"/>
                </a:lnTo>
                <a:lnTo>
                  <a:pt x="20" y="37"/>
                </a:lnTo>
                <a:lnTo>
                  <a:pt x="18" y="37"/>
                </a:lnTo>
                <a:lnTo>
                  <a:pt x="15" y="37"/>
                </a:lnTo>
                <a:lnTo>
                  <a:pt x="15" y="34"/>
                </a:lnTo>
                <a:lnTo>
                  <a:pt x="13" y="34"/>
                </a:lnTo>
                <a:lnTo>
                  <a:pt x="13" y="32"/>
                </a:lnTo>
                <a:lnTo>
                  <a:pt x="10" y="32"/>
                </a:lnTo>
                <a:lnTo>
                  <a:pt x="10" y="29"/>
                </a:lnTo>
                <a:lnTo>
                  <a:pt x="10" y="26"/>
                </a:lnTo>
                <a:lnTo>
                  <a:pt x="7" y="26"/>
                </a:lnTo>
                <a:lnTo>
                  <a:pt x="5" y="26"/>
                </a:lnTo>
                <a:lnTo>
                  <a:pt x="5" y="24"/>
                </a:lnTo>
                <a:lnTo>
                  <a:pt x="2" y="21"/>
                </a:lnTo>
                <a:lnTo>
                  <a:pt x="2" y="18"/>
                </a:lnTo>
                <a:lnTo>
                  <a:pt x="0" y="18"/>
                </a:lnTo>
                <a:lnTo>
                  <a:pt x="5" y="13"/>
                </a:lnTo>
                <a:lnTo>
                  <a:pt x="7" y="16"/>
                </a:lnTo>
                <a:lnTo>
                  <a:pt x="7" y="18"/>
                </a:lnTo>
                <a:lnTo>
                  <a:pt x="10" y="18"/>
                </a:lnTo>
                <a:lnTo>
                  <a:pt x="13" y="18"/>
                </a:lnTo>
                <a:lnTo>
                  <a:pt x="13" y="21"/>
                </a:lnTo>
                <a:lnTo>
                  <a:pt x="15" y="21"/>
                </a:lnTo>
                <a:lnTo>
                  <a:pt x="18" y="21"/>
                </a:lnTo>
                <a:lnTo>
                  <a:pt x="20" y="21"/>
                </a:lnTo>
                <a:lnTo>
                  <a:pt x="23" y="21"/>
                </a:lnTo>
                <a:lnTo>
                  <a:pt x="23" y="24"/>
                </a:lnTo>
                <a:lnTo>
                  <a:pt x="26" y="26"/>
                </a:lnTo>
                <a:lnTo>
                  <a:pt x="28" y="26"/>
                </a:lnTo>
                <a:lnTo>
                  <a:pt x="28" y="29"/>
                </a:lnTo>
                <a:lnTo>
                  <a:pt x="31" y="29"/>
                </a:lnTo>
                <a:lnTo>
                  <a:pt x="33" y="29"/>
                </a:lnTo>
                <a:lnTo>
                  <a:pt x="36" y="29"/>
                </a:lnTo>
                <a:lnTo>
                  <a:pt x="39" y="29"/>
                </a:lnTo>
                <a:lnTo>
                  <a:pt x="39" y="26"/>
                </a:lnTo>
                <a:lnTo>
                  <a:pt x="41" y="26"/>
                </a:lnTo>
                <a:lnTo>
                  <a:pt x="44" y="26"/>
                </a:lnTo>
                <a:lnTo>
                  <a:pt x="46" y="26"/>
                </a:lnTo>
                <a:lnTo>
                  <a:pt x="49" y="26"/>
                </a:lnTo>
                <a:lnTo>
                  <a:pt x="54" y="24"/>
                </a:lnTo>
                <a:lnTo>
                  <a:pt x="57" y="24"/>
                </a:lnTo>
                <a:lnTo>
                  <a:pt x="62" y="21"/>
                </a:lnTo>
                <a:lnTo>
                  <a:pt x="65" y="21"/>
                </a:lnTo>
                <a:lnTo>
                  <a:pt x="65" y="18"/>
                </a:lnTo>
                <a:lnTo>
                  <a:pt x="67" y="16"/>
                </a:lnTo>
                <a:lnTo>
                  <a:pt x="70" y="16"/>
                </a:lnTo>
                <a:lnTo>
                  <a:pt x="70" y="13"/>
                </a:lnTo>
                <a:lnTo>
                  <a:pt x="73" y="13"/>
                </a:lnTo>
                <a:lnTo>
                  <a:pt x="75" y="11"/>
                </a:lnTo>
                <a:lnTo>
                  <a:pt x="78" y="11"/>
                </a:lnTo>
                <a:lnTo>
                  <a:pt x="83" y="11"/>
                </a:lnTo>
                <a:lnTo>
                  <a:pt x="86" y="11"/>
                </a:lnTo>
                <a:lnTo>
                  <a:pt x="88" y="8"/>
                </a:lnTo>
                <a:lnTo>
                  <a:pt x="91" y="8"/>
                </a:lnTo>
                <a:lnTo>
                  <a:pt x="91" y="5"/>
                </a:lnTo>
                <a:lnTo>
                  <a:pt x="93" y="5"/>
                </a:lnTo>
                <a:lnTo>
                  <a:pt x="93" y="3"/>
                </a:lnTo>
                <a:lnTo>
                  <a:pt x="96" y="3"/>
                </a:lnTo>
                <a:lnTo>
                  <a:pt x="96" y="0"/>
                </a:lnTo>
                <a:lnTo>
                  <a:pt x="101" y="3"/>
                </a:lnTo>
                <a:lnTo>
                  <a:pt x="125" y="16"/>
                </a:lnTo>
                <a:lnTo>
                  <a:pt x="130" y="18"/>
                </a:lnTo>
                <a:lnTo>
                  <a:pt x="133" y="21"/>
                </a:lnTo>
                <a:lnTo>
                  <a:pt x="135" y="21"/>
                </a:lnTo>
                <a:close/>
              </a:path>
            </a:pathLst>
          </a:custGeom>
          <a:noFill/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226" name="Freeform 16"/>
          <p:cNvSpPr>
            <a:spLocks/>
          </p:cNvSpPr>
          <p:nvPr/>
        </p:nvSpPr>
        <p:spPr bwMode="auto">
          <a:xfrm>
            <a:off x="6449159" y="5516564"/>
            <a:ext cx="33704" cy="41275"/>
          </a:xfrm>
          <a:custGeom>
            <a:avLst/>
            <a:gdLst>
              <a:gd name="T0" fmla="*/ 15 w 23"/>
              <a:gd name="T1" fmla="*/ 0 h 26"/>
              <a:gd name="T2" fmla="*/ 15 w 23"/>
              <a:gd name="T3" fmla="*/ 2 h 26"/>
              <a:gd name="T4" fmla="*/ 15 w 23"/>
              <a:gd name="T5" fmla="*/ 5 h 26"/>
              <a:gd name="T6" fmla="*/ 13 w 23"/>
              <a:gd name="T7" fmla="*/ 5 h 26"/>
              <a:gd name="T8" fmla="*/ 15 w 23"/>
              <a:gd name="T9" fmla="*/ 7 h 26"/>
              <a:gd name="T10" fmla="*/ 15 w 23"/>
              <a:gd name="T11" fmla="*/ 10 h 26"/>
              <a:gd name="T12" fmla="*/ 15 w 23"/>
              <a:gd name="T13" fmla="*/ 7 h 26"/>
              <a:gd name="T14" fmla="*/ 15 w 23"/>
              <a:gd name="T15" fmla="*/ 10 h 26"/>
              <a:gd name="T16" fmla="*/ 18 w 23"/>
              <a:gd name="T17" fmla="*/ 10 h 26"/>
              <a:gd name="T18" fmla="*/ 15 w 23"/>
              <a:gd name="T19" fmla="*/ 10 h 26"/>
              <a:gd name="T20" fmla="*/ 15 w 23"/>
              <a:gd name="T21" fmla="*/ 13 h 26"/>
              <a:gd name="T22" fmla="*/ 15 w 23"/>
              <a:gd name="T23" fmla="*/ 15 h 26"/>
              <a:gd name="T24" fmla="*/ 15 w 23"/>
              <a:gd name="T25" fmla="*/ 13 h 26"/>
              <a:gd name="T26" fmla="*/ 18 w 23"/>
              <a:gd name="T27" fmla="*/ 13 h 26"/>
              <a:gd name="T28" fmla="*/ 21 w 23"/>
              <a:gd name="T29" fmla="*/ 13 h 26"/>
              <a:gd name="T30" fmla="*/ 21 w 23"/>
              <a:gd name="T31" fmla="*/ 15 h 26"/>
              <a:gd name="T32" fmla="*/ 21 w 23"/>
              <a:gd name="T33" fmla="*/ 18 h 26"/>
              <a:gd name="T34" fmla="*/ 23 w 23"/>
              <a:gd name="T35" fmla="*/ 18 h 26"/>
              <a:gd name="T36" fmla="*/ 23 w 23"/>
              <a:gd name="T37" fmla="*/ 21 h 26"/>
              <a:gd name="T38" fmla="*/ 23 w 23"/>
              <a:gd name="T39" fmla="*/ 23 h 26"/>
              <a:gd name="T40" fmla="*/ 21 w 23"/>
              <a:gd name="T41" fmla="*/ 23 h 26"/>
              <a:gd name="T42" fmla="*/ 18 w 23"/>
              <a:gd name="T43" fmla="*/ 23 h 26"/>
              <a:gd name="T44" fmla="*/ 18 w 23"/>
              <a:gd name="T45" fmla="*/ 26 h 26"/>
              <a:gd name="T46" fmla="*/ 18 w 23"/>
              <a:gd name="T47" fmla="*/ 23 h 26"/>
              <a:gd name="T48" fmla="*/ 15 w 23"/>
              <a:gd name="T49" fmla="*/ 23 h 26"/>
              <a:gd name="T50" fmla="*/ 13 w 23"/>
              <a:gd name="T51" fmla="*/ 23 h 26"/>
              <a:gd name="T52" fmla="*/ 15 w 23"/>
              <a:gd name="T53" fmla="*/ 21 h 26"/>
              <a:gd name="T54" fmla="*/ 15 w 23"/>
              <a:gd name="T55" fmla="*/ 18 h 26"/>
              <a:gd name="T56" fmla="*/ 13 w 23"/>
              <a:gd name="T57" fmla="*/ 18 h 26"/>
              <a:gd name="T58" fmla="*/ 15 w 23"/>
              <a:gd name="T59" fmla="*/ 18 h 26"/>
              <a:gd name="T60" fmla="*/ 15 w 23"/>
              <a:gd name="T61" fmla="*/ 15 h 26"/>
              <a:gd name="T62" fmla="*/ 13 w 23"/>
              <a:gd name="T63" fmla="*/ 15 h 26"/>
              <a:gd name="T64" fmla="*/ 10 w 23"/>
              <a:gd name="T65" fmla="*/ 15 h 26"/>
              <a:gd name="T66" fmla="*/ 8 w 23"/>
              <a:gd name="T67" fmla="*/ 15 h 26"/>
              <a:gd name="T68" fmla="*/ 8 w 23"/>
              <a:gd name="T69" fmla="*/ 13 h 26"/>
              <a:gd name="T70" fmla="*/ 5 w 23"/>
              <a:gd name="T71" fmla="*/ 13 h 26"/>
              <a:gd name="T72" fmla="*/ 2 w 23"/>
              <a:gd name="T73" fmla="*/ 15 h 26"/>
              <a:gd name="T74" fmla="*/ 2 w 23"/>
              <a:gd name="T75" fmla="*/ 13 h 26"/>
              <a:gd name="T76" fmla="*/ 0 w 23"/>
              <a:gd name="T77" fmla="*/ 13 h 26"/>
              <a:gd name="T78" fmla="*/ 0 w 23"/>
              <a:gd name="T79" fmla="*/ 10 h 26"/>
              <a:gd name="T80" fmla="*/ 2 w 23"/>
              <a:gd name="T81" fmla="*/ 10 h 26"/>
              <a:gd name="T82" fmla="*/ 2 w 23"/>
              <a:gd name="T83" fmla="*/ 7 h 26"/>
              <a:gd name="T84" fmla="*/ 5 w 23"/>
              <a:gd name="T85" fmla="*/ 5 h 26"/>
              <a:gd name="T86" fmla="*/ 5 w 23"/>
              <a:gd name="T87" fmla="*/ 2 h 26"/>
              <a:gd name="T88" fmla="*/ 8 w 23"/>
              <a:gd name="T89" fmla="*/ 2 h 26"/>
              <a:gd name="T90" fmla="*/ 8 w 23"/>
              <a:gd name="T91" fmla="*/ 0 h 26"/>
              <a:gd name="T92" fmla="*/ 10 w 23"/>
              <a:gd name="T93" fmla="*/ 0 h 26"/>
              <a:gd name="T94" fmla="*/ 13 w 23"/>
              <a:gd name="T95" fmla="*/ 0 h 26"/>
              <a:gd name="T96" fmla="*/ 15 w 23"/>
              <a:gd name="T97" fmla="*/ 0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3" h="26">
                <a:moveTo>
                  <a:pt x="15" y="0"/>
                </a:moveTo>
                <a:lnTo>
                  <a:pt x="15" y="2"/>
                </a:lnTo>
                <a:lnTo>
                  <a:pt x="15" y="5"/>
                </a:lnTo>
                <a:lnTo>
                  <a:pt x="13" y="5"/>
                </a:lnTo>
                <a:lnTo>
                  <a:pt x="15" y="7"/>
                </a:lnTo>
                <a:lnTo>
                  <a:pt x="15" y="10"/>
                </a:lnTo>
                <a:lnTo>
                  <a:pt x="15" y="7"/>
                </a:lnTo>
                <a:lnTo>
                  <a:pt x="15" y="10"/>
                </a:lnTo>
                <a:lnTo>
                  <a:pt x="18" y="10"/>
                </a:lnTo>
                <a:lnTo>
                  <a:pt x="15" y="10"/>
                </a:lnTo>
                <a:lnTo>
                  <a:pt x="15" y="13"/>
                </a:lnTo>
                <a:lnTo>
                  <a:pt x="15" y="15"/>
                </a:lnTo>
                <a:lnTo>
                  <a:pt x="15" y="13"/>
                </a:lnTo>
                <a:lnTo>
                  <a:pt x="18" y="13"/>
                </a:lnTo>
                <a:lnTo>
                  <a:pt x="21" y="13"/>
                </a:lnTo>
                <a:lnTo>
                  <a:pt x="21" y="15"/>
                </a:lnTo>
                <a:lnTo>
                  <a:pt x="21" y="18"/>
                </a:lnTo>
                <a:lnTo>
                  <a:pt x="23" y="18"/>
                </a:lnTo>
                <a:lnTo>
                  <a:pt x="23" y="21"/>
                </a:lnTo>
                <a:lnTo>
                  <a:pt x="23" y="23"/>
                </a:lnTo>
                <a:lnTo>
                  <a:pt x="21" y="23"/>
                </a:lnTo>
                <a:lnTo>
                  <a:pt x="18" y="23"/>
                </a:lnTo>
                <a:lnTo>
                  <a:pt x="18" y="26"/>
                </a:lnTo>
                <a:lnTo>
                  <a:pt x="18" y="23"/>
                </a:lnTo>
                <a:lnTo>
                  <a:pt x="15" y="23"/>
                </a:lnTo>
                <a:lnTo>
                  <a:pt x="13" y="23"/>
                </a:lnTo>
                <a:lnTo>
                  <a:pt x="15" y="21"/>
                </a:lnTo>
                <a:lnTo>
                  <a:pt x="15" y="18"/>
                </a:lnTo>
                <a:lnTo>
                  <a:pt x="13" y="18"/>
                </a:lnTo>
                <a:lnTo>
                  <a:pt x="15" y="18"/>
                </a:lnTo>
                <a:lnTo>
                  <a:pt x="15" y="15"/>
                </a:lnTo>
                <a:lnTo>
                  <a:pt x="13" y="15"/>
                </a:lnTo>
                <a:lnTo>
                  <a:pt x="10" y="15"/>
                </a:lnTo>
                <a:lnTo>
                  <a:pt x="8" y="15"/>
                </a:lnTo>
                <a:lnTo>
                  <a:pt x="8" y="13"/>
                </a:lnTo>
                <a:lnTo>
                  <a:pt x="5" y="13"/>
                </a:lnTo>
                <a:lnTo>
                  <a:pt x="2" y="15"/>
                </a:lnTo>
                <a:lnTo>
                  <a:pt x="2" y="13"/>
                </a:lnTo>
                <a:lnTo>
                  <a:pt x="0" y="13"/>
                </a:lnTo>
                <a:lnTo>
                  <a:pt x="0" y="10"/>
                </a:lnTo>
                <a:lnTo>
                  <a:pt x="2" y="10"/>
                </a:lnTo>
                <a:lnTo>
                  <a:pt x="2" y="7"/>
                </a:lnTo>
                <a:lnTo>
                  <a:pt x="5" y="5"/>
                </a:lnTo>
                <a:lnTo>
                  <a:pt x="5" y="2"/>
                </a:lnTo>
                <a:lnTo>
                  <a:pt x="8" y="2"/>
                </a:lnTo>
                <a:lnTo>
                  <a:pt x="8" y="0"/>
                </a:lnTo>
                <a:lnTo>
                  <a:pt x="10" y="0"/>
                </a:lnTo>
                <a:lnTo>
                  <a:pt x="13" y="0"/>
                </a:lnTo>
                <a:lnTo>
                  <a:pt x="15" y="0"/>
                </a:lnTo>
              </a:path>
            </a:pathLst>
          </a:custGeom>
          <a:noFill/>
          <a:ln w="4763">
            <a:solidFill>
              <a:srgbClr val="6E6E6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227" name="Freeform 17"/>
          <p:cNvSpPr>
            <a:spLocks/>
          </p:cNvSpPr>
          <p:nvPr/>
        </p:nvSpPr>
        <p:spPr bwMode="auto">
          <a:xfrm>
            <a:off x="5997820" y="5503864"/>
            <a:ext cx="21981" cy="15875"/>
          </a:xfrm>
          <a:custGeom>
            <a:avLst/>
            <a:gdLst>
              <a:gd name="T0" fmla="*/ 2 w 15"/>
              <a:gd name="T1" fmla="*/ 0 h 10"/>
              <a:gd name="T2" fmla="*/ 5 w 15"/>
              <a:gd name="T3" fmla="*/ 0 h 10"/>
              <a:gd name="T4" fmla="*/ 8 w 15"/>
              <a:gd name="T5" fmla="*/ 0 h 10"/>
              <a:gd name="T6" fmla="*/ 8 w 15"/>
              <a:gd name="T7" fmla="*/ 2 h 10"/>
              <a:gd name="T8" fmla="*/ 10 w 15"/>
              <a:gd name="T9" fmla="*/ 2 h 10"/>
              <a:gd name="T10" fmla="*/ 13 w 15"/>
              <a:gd name="T11" fmla="*/ 2 h 10"/>
              <a:gd name="T12" fmla="*/ 13 w 15"/>
              <a:gd name="T13" fmla="*/ 5 h 10"/>
              <a:gd name="T14" fmla="*/ 13 w 15"/>
              <a:gd name="T15" fmla="*/ 8 h 10"/>
              <a:gd name="T16" fmla="*/ 15 w 15"/>
              <a:gd name="T17" fmla="*/ 8 h 10"/>
              <a:gd name="T18" fmla="*/ 15 w 15"/>
              <a:gd name="T19" fmla="*/ 10 h 10"/>
              <a:gd name="T20" fmla="*/ 13 w 15"/>
              <a:gd name="T21" fmla="*/ 10 h 10"/>
              <a:gd name="T22" fmla="*/ 13 w 15"/>
              <a:gd name="T23" fmla="*/ 8 h 10"/>
              <a:gd name="T24" fmla="*/ 10 w 15"/>
              <a:gd name="T25" fmla="*/ 8 h 10"/>
              <a:gd name="T26" fmla="*/ 8 w 15"/>
              <a:gd name="T27" fmla="*/ 10 h 10"/>
              <a:gd name="T28" fmla="*/ 8 w 15"/>
              <a:gd name="T29" fmla="*/ 8 h 10"/>
              <a:gd name="T30" fmla="*/ 5 w 15"/>
              <a:gd name="T31" fmla="*/ 8 h 10"/>
              <a:gd name="T32" fmla="*/ 5 w 15"/>
              <a:gd name="T33" fmla="*/ 5 h 10"/>
              <a:gd name="T34" fmla="*/ 2 w 15"/>
              <a:gd name="T35" fmla="*/ 5 h 10"/>
              <a:gd name="T36" fmla="*/ 2 w 15"/>
              <a:gd name="T37" fmla="*/ 2 h 10"/>
              <a:gd name="T38" fmla="*/ 0 w 15"/>
              <a:gd name="T39" fmla="*/ 2 h 10"/>
              <a:gd name="T40" fmla="*/ 0 w 15"/>
              <a:gd name="T41" fmla="*/ 0 h 10"/>
              <a:gd name="T42" fmla="*/ 2 w 15"/>
              <a:gd name="T43" fmla="*/ 0 h 10"/>
              <a:gd name="T44" fmla="*/ 0 w 15"/>
              <a:gd name="T45" fmla="*/ 0 h 10"/>
              <a:gd name="T46" fmla="*/ 2 w 15"/>
              <a:gd name="T47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5" h="10">
                <a:moveTo>
                  <a:pt x="2" y="0"/>
                </a:moveTo>
                <a:lnTo>
                  <a:pt x="5" y="0"/>
                </a:lnTo>
                <a:lnTo>
                  <a:pt x="8" y="0"/>
                </a:lnTo>
                <a:lnTo>
                  <a:pt x="8" y="2"/>
                </a:lnTo>
                <a:lnTo>
                  <a:pt x="10" y="2"/>
                </a:lnTo>
                <a:lnTo>
                  <a:pt x="13" y="2"/>
                </a:lnTo>
                <a:lnTo>
                  <a:pt x="13" y="5"/>
                </a:lnTo>
                <a:lnTo>
                  <a:pt x="13" y="8"/>
                </a:lnTo>
                <a:lnTo>
                  <a:pt x="15" y="8"/>
                </a:lnTo>
                <a:lnTo>
                  <a:pt x="15" y="10"/>
                </a:lnTo>
                <a:lnTo>
                  <a:pt x="13" y="10"/>
                </a:lnTo>
                <a:lnTo>
                  <a:pt x="13" y="8"/>
                </a:lnTo>
                <a:lnTo>
                  <a:pt x="10" y="8"/>
                </a:lnTo>
                <a:lnTo>
                  <a:pt x="8" y="10"/>
                </a:lnTo>
                <a:lnTo>
                  <a:pt x="8" y="8"/>
                </a:lnTo>
                <a:lnTo>
                  <a:pt x="5" y="8"/>
                </a:lnTo>
                <a:lnTo>
                  <a:pt x="5" y="5"/>
                </a:lnTo>
                <a:lnTo>
                  <a:pt x="2" y="5"/>
                </a:lnTo>
                <a:lnTo>
                  <a:pt x="2" y="2"/>
                </a:lnTo>
                <a:lnTo>
                  <a:pt x="0" y="2"/>
                </a:lnTo>
                <a:lnTo>
                  <a:pt x="0" y="0"/>
                </a:lnTo>
                <a:lnTo>
                  <a:pt x="2" y="0"/>
                </a:lnTo>
                <a:lnTo>
                  <a:pt x="0" y="0"/>
                </a:lnTo>
                <a:lnTo>
                  <a:pt x="2" y="0"/>
                </a:lnTo>
              </a:path>
            </a:pathLst>
          </a:custGeom>
          <a:noFill/>
          <a:ln w="4763">
            <a:solidFill>
              <a:srgbClr val="6E6E6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228" name="Freeform 18"/>
          <p:cNvSpPr>
            <a:spLocks/>
          </p:cNvSpPr>
          <p:nvPr/>
        </p:nvSpPr>
        <p:spPr bwMode="auto">
          <a:xfrm>
            <a:off x="5518639" y="5357814"/>
            <a:ext cx="61546" cy="53975"/>
          </a:xfrm>
          <a:custGeom>
            <a:avLst/>
            <a:gdLst>
              <a:gd name="T0" fmla="*/ 16 w 42"/>
              <a:gd name="T1" fmla="*/ 0 h 34"/>
              <a:gd name="T2" fmla="*/ 19 w 42"/>
              <a:gd name="T3" fmla="*/ 3 h 34"/>
              <a:gd name="T4" fmla="*/ 21 w 42"/>
              <a:gd name="T5" fmla="*/ 6 h 34"/>
              <a:gd name="T6" fmla="*/ 27 w 42"/>
              <a:gd name="T7" fmla="*/ 6 h 34"/>
              <a:gd name="T8" fmla="*/ 32 w 42"/>
              <a:gd name="T9" fmla="*/ 6 h 34"/>
              <a:gd name="T10" fmla="*/ 37 w 42"/>
              <a:gd name="T11" fmla="*/ 8 h 34"/>
              <a:gd name="T12" fmla="*/ 37 w 42"/>
              <a:gd name="T13" fmla="*/ 13 h 34"/>
              <a:gd name="T14" fmla="*/ 40 w 42"/>
              <a:gd name="T15" fmla="*/ 16 h 34"/>
              <a:gd name="T16" fmla="*/ 37 w 42"/>
              <a:gd name="T17" fmla="*/ 19 h 34"/>
              <a:gd name="T18" fmla="*/ 40 w 42"/>
              <a:gd name="T19" fmla="*/ 21 h 34"/>
              <a:gd name="T20" fmla="*/ 40 w 42"/>
              <a:gd name="T21" fmla="*/ 21 h 34"/>
              <a:gd name="T22" fmla="*/ 37 w 42"/>
              <a:gd name="T23" fmla="*/ 24 h 34"/>
              <a:gd name="T24" fmla="*/ 34 w 42"/>
              <a:gd name="T25" fmla="*/ 27 h 34"/>
              <a:gd name="T26" fmla="*/ 32 w 42"/>
              <a:gd name="T27" fmla="*/ 24 h 34"/>
              <a:gd name="T28" fmla="*/ 27 w 42"/>
              <a:gd name="T29" fmla="*/ 27 h 34"/>
              <a:gd name="T30" fmla="*/ 24 w 42"/>
              <a:gd name="T31" fmla="*/ 29 h 34"/>
              <a:gd name="T32" fmla="*/ 21 w 42"/>
              <a:gd name="T33" fmla="*/ 32 h 34"/>
              <a:gd name="T34" fmla="*/ 19 w 42"/>
              <a:gd name="T35" fmla="*/ 34 h 34"/>
              <a:gd name="T36" fmla="*/ 19 w 42"/>
              <a:gd name="T37" fmla="*/ 34 h 34"/>
              <a:gd name="T38" fmla="*/ 14 w 42"/>
              <a:gd name="T39" fmla="*/ 34 h 34"/>
              <a:gd name="T40" fmla="*/ 14 w 42"/>
              <a:gd name="T41" fmla="*/ 32 h 34"/>
              <a:gd name="T42" fmla="*/ 11 w 42"/>
              <a:gd name="T43" fmla="*/ 29 h 34"/>
              <a:gd name="T44" fmla="*/ 8 w 42"/>
              <a:gd name="T45" fmla="*/ 24 h 34"/>
              <a:gd name="T46" fmla="*/ 6 w 42"/>
              <a:gd name="T47" fmla="*/ 21 h 34"/>
              <a:gd name="T48" fmla="*/ 6 w 42"/>
              <a:gd name="T49" fmla="*/ 21 h 34"/>
              <a:gd name="T50" fmla="*/ 3 w 42"/>
              <a:gd name="T51" fmla="*/ 19 h 34"/>
              <a:gd name="T52" fmla="*/ 3 w 42"/>
              <a:gd name="T53" fmla="*/ 19 h 34"/>
              <a:gd name="T54" fmla="*/ 6 w 42"/>
              <a:gd name="T55" fmla="*/ 16 h 34"/>
              <a:gd name="T56" fmla="*/ 6 w 42"/>
              <a:gd name="T57" fmla="*/ 16 h 34"/>
              <a:gd name="T58" fmla="*/ 3 w 42"/>
              <a:gd name="T59" fmla="*/ 13 h 34"/>
              <a:gd name="T60" fmla="*/ 3 w 42"/>
              <a:gd name="T61" fmla="*/ 13 h 34"/>
              <a:gd name="T62" fmla="*/ 0 w 42"/>
              <a:gd name="T63" fmla="*/ 11 h 34"/>
              <a:gd name="T64" fmla="*/ 0 w 42"/>
              <a:gd name="T65" fmla="*/ 11 h 34"/>
              <a:gd name="T66" fmla="*/ 0 w 42"/>
              <a:gd name="T67" fmla="*/ 6 h 34"/>
              <a:gd name="T68" fmla="*/ 3 w 42"/>
              <a:gd name="T69" fmla="*/ 3 h 34"/>
              <a:gd name="T70" fmla="*/ 6 w 42"/>
              <a:gd name="T71" fmla="*/ 0 h 34"/>
              <a:gd name="T72" fmla="*/ 11 w 42"/>
              <a:gd name="T73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42" h="34">
                <a:moveTo>
                  <a:pt x="14" y="0"/>
                </a:moveTo>
                <a:lnTo>
                  <a:pt x="16" y="0"/>
                </a:lnTo>
                <a:lnTo>
                  <a:pt x="16" y="3"/>
                </a:lnTo>
                <a:lnTo>
                  <a:pt x="19" y="3"/>
                </a:lnTo>
                <a:lnTo>
                  <a:pt x="21" y="3"/>
                </a:lnTo>
                <a:lnTo>
                  <a:pt x="21" y="6"/>
                </a:lnTo>
                <a:lnTo>
                  <a:pt x="24" y="6"/>
                </a:lnTo>
                <a:lnTo>
                  <a:pt x="27" y="6"/>
                </a:lnTo>
                <a:lnTo>
                  <a:pt x="29" y="6"/>
                </a:lnTo>
                <a:lnTo>
                  <a:pt x="32" y="6"/>
                </a:lnTo>
                <a:lnTo>
                  <a:pt x="34" y="8"/>
                </a:lnTo>
                <a:lnTo>
                  <a:pt x="37" y="8"/>
                </a:lnTo>
                <a:lnTo>
                  <a:pt x="37" y="11"/>
                </a:lnTo>
                <a:lnTo>
                  <a:pt x="37" y="13"/>
                </a:lnTo>
                <a:lnTo>
                  <a:pt x="40" y="13"/>
                </a:lnTo>
                <a:lnTo>
                  <a:pt x="40" y="16"/>
                </a:lnTo>
                <a:lnTo>
                  <a:pt x="40" y="19"/>
                </a:lnTo>
                <a:lnTo>
                  <a:pt x="37" y="19"/>
                </a:lnTo>
                <a:lnTo>
                  <a:pt x="40" y="19"/>
                </a:lnTo>
                <a:lnTo>
                  <a:pt x="40" y="21"/>
                </a:lnTo>
                <a:lnTo>
                  <a:pt x="42" y="21"/>
                </a:lnTo>
                <a:lnTo>
                  <a:pt x="40" y="21"/>
                </a:lnTo>
                <a:lnTo>
                  <a:pt x="40" y="24"/>
                </a:lnTo>
                <a:lnTo>
                  <a:pt x="37" y="24"/>
                </a:lnTo>
                <a:lnTo>
                  <a:pt x="34" y="24"/>
                </a:lnTo>
                <a:lnTo>
                  <a:pt x="34" y="27"/>
                </a:lnTo>
                <a:lnTo>
                  <a:pt x="32" y="27"/>
                </a:lnTo>
                <a:lnTo>
                  <a:pt x="32" y="24"/>
                </a:lnTo>
                <a:lnTo>
                  <a:pt x="29" y="24"/>
                </a:lnTo>
                <a:lnTo>
                  <a:pt x="27" y="27"/>
                </a:lnTo>
                <a:lnTo>
                  <a:pt x="27" y="29"/>
                </a:lnTo>
                <a:lnTo>
                  <a:pt x="24" y="29"/>
                </a:lnTo>
                <a:lnTo>
                  <a:pt x="21" y="29"/>
                </a:lnTo>
                <a:lnTo>
                  <a:pt x="21" y="32"/>
                </a:lnTo>
                <a:lnTo>
                  <a:pt x="19" y="32"/>
                </a:lnTo>
                <a:lnTo>
                  <a:pt x="19" y="34"/>
                </a:lnTo>
                <a:lnTo>
                  <a:pt x="19" y="32"/>
                </a:lnTo>
                <a:lnTo>
                  <a:pt x="19" y="34"/>
                </a:lnTo>
                <a:lnTo>
                  <a:pt x="16" y="34"/>
                </a:lnTo>
                <a:lnTo>
                  <a:pt x="14" y="34"/>
                </a:lnTo>
                <a:lnTo>
                  <a:pt x="11" y="32"/>
                </a:lnTo>
                <a:lnTo>
                  <a:pt x="14" y="32"/>
                </a:lnTo>
                <a:lnTo>
                  <a:pt x="11" y="32"/>
                </a:lnTo>
                <a:lnTo>
                  <a:pt x="11" y="29"/>
                </a:lnTo>
                <a:lnTo>
                  <a:pt x="8" y="27"/>
                </a:lnTo>
                <a:lnTo>
                  <a:pt x="8" y="24"/>
                </a:lnTo>
                <a:lnTo>
                  <a:pt x="6" y="24"/>
                </a:lnTo>
                <a:lnTo>
                  <a:pt x="6" y="21"/>
                </a:lnTo>
                <a:lnTo>
                  <a:pt x="3" y="21"/>
                </a:lnTo>
                <a:lnTo>
                  <a:pt x="6" y="21"/>
                </a:lnTo>
                <a:lnTo>
                  <a:pt x="6" y="19"/>
                </a:lnTo>
                <a:lnTo>
                  <a:pt x="3" y="19"/>
                </a:lnTo>
                <a:lnTo>
                  <a:pt x="6" y="19"/>
                </a:lnTo>
                <a:lnTo>
                  <a:pt x="3" y="19"/>
                </a:lnTo>
                <a:lnTo>
                  <a:pt x="6" y="19"/>
                </a:lnTo>
                <a:lnTo>
                  <a:pt x="6" y="16"/>
                </a:lnTo>
                <a:lnTo>
                  <a:pt x="3" y="16"/>
                </a:lnTo>
                <a:lnTo>
                  <a:pt x="6" y="16"/>
                </a:lnTo>
                <a:lnTo>
                  <a:pt x="3" y="16"/>
                </a:lnTo>
                <a:lnTo>
                  <a:pt x="3" y="13"/>
                </a:lnTo>
                <a:lnTo>
                  <a:pt x="3" y="11"/>
                </a:lnTo>
                <a:lnTo>
                  <a:pt x="3" y="13"/>
                </a:lnTo>
                <a:lnTo>
                  <a:pt x="3" y="11"/>
                </a:lnTo>
                <a:lnTo>
                  <a:pt x="0" y="11"/>
                </a:lnTo>
                <a:lnTo>
                  <a:pt x="3" y="11"/>
                </a:lnTo>
                <a:lnTo>
                  <a:pt x="0" y="11"/>
                </a:lnTo>
                <a:lnTo>
                  <a:pt x="0" y="8"/>
                </a:lnTo>
                <a:lnTo>
                  <a:pt x="0" y="6"/>
                </a:lnTo>
                <a:lnTo>
                  <a:pt x="0" y="3"/>
                </a:lnTo>
                <a:lnTo>
                  <a:pt x="3" y="3"/>
                </a:lnTo>
                <a:lnTo>
                  <a:pt x="3" y="0"/>
                </a:lnTo>
                <a:lnTo>
                  <a:pt x="6" y="0"/>
                </a:lnTo>
                <a:lnTo>
                  <a:pt x="8" y="0"/>
                </a:lnTo>
                <a:lnTo>
                  <a:pt x="11" y="0"/>
                </a:lnTo>
                <a:lnTo>
                  <a:pt x="14" y="0"/>
                </a:lnTo>
              </a:path>
            </a:pathLst>
          </a:custGeom>
          <a:noFill/>
          <a:ln w="4763">
            <a:solidFill>
              <a:srgbClr val="6E6E6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229" name="Freeform 19"/>
          <p:cNvSpPr>
            <a:spLocks/>
          </p:cNvSpPr>
          <p:nvPr/>
        </p:nvSpPr>
        <p:spPr bwMode="auto">
          <a:xfrm>
            <a:off x="5641731" y="5254625"/>
            <a:ext cx="7327" cy="7938"/>
          </a:xfrm>
          <a:custGeom>
            <a:avLst/>
            <a:gdLst>
              <a:gd name="T0" fmla="*/ 3 w 5"/>
              <a:gd name="T1" fmla="*/ 0 h 5"/>
              <a:gd name="T2" fmla="*/ 5 w 5"/>
              <a:gd name="T3" fmla="*/ 0 h 5"/>
              <a:gd name="T4" fmla="*/ 5 w 5"/>
              <a:gd name="T5" fmla="*/ 3 h 5"/>
              <a:gd name="T6" fmla="*/ 3 w 5"/>
              <a:gd name="T7" fmla="*/ 3 h 5"/>
              <a:gd name="T8" fmla="*/ 3 w 5"/>
              <a:gd name="T9" fmla="*/ 5 h 5"/>
              <a:gd name="T10" fmla="*/ 3 w 5"/>
              <a:gd name="T11" fmla="*/ 3 h 5"/>
              <a:gd name="T12" fmla="*/ 0 w 5"/>
              <a:gd name="T13" fmla="*/ 3 h 5"/>
              <a:gd name="T14" fmla="*/ 3 w 5"/>
              <a:gd name="T15" fmla="*/ 3 h 5"/>
              <a:gd name="T16" fmla="*/ 0 w 5"/>
              <a:gd name="T17" fmla="*/ 3 h 5"/>
              <a:gd name="T18" fmla="*/ 3 w 5"/>
              <a:gd name="T19" fmla="*/ 3 h 5"/>
              <a:gd name="T20" fmla="*/ 3 w 5"/>
              <a:gd name="T21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5" h="5">
                <a:moveTo>
                  <a:pt x="3" y="0"/>
                </a:moveTo>
                <a:lnTo>
                  <a:pt x="5" y="0"/>
                </a:lnTo>
                <a:lnTo>
                  <a:pt x="5" y="3"/>
                </a:lnTo>
                <a:lnTo>
                  <a:pt x="3" y="3"/>
                </a:lnTo>
                <a:lnTo>
                  <a:pt x="3" y="5"/>
                </a:lnTo>
                <a:lnTo>
                  <a:pt x="3" y="3"/>
                </a:lnTo>
                <a:lnTo>
                  <a:pt x="0" y="3"/>
                </a:lnTo>
                <a:lnTo>
                  <a:pt x="3" y="3"/>
                </a:lnTo>
                <a:lnTo>
                  <a:pt x="0" y="3"/>
                </a:lnTo>
                <a:lnTo>
                  <a:pt x="3" y="3"/>
                </a:lnTo>
                <a:lnTo>
                  <a:pt x="3" y="0"/>
                </a:lnTo>
              </a:path>
            </a:pathLst>
          </a:custGeom>
          <a:noFill/>
          <a:ln w="4763">
            <a:solidFill>
              <a:srgbClr val="6E6E6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230" name="Freeform 20"/>
          <p:cNvSpPr>
            <a:spLocks/>
          </p:cNvSpPr>
          <p:nvPr/>
        </p:nvSpPr>
        <p:spPr bwMode="auto">
          <a:xfrm>
            <a:off x="5634405" y="5254626"/>
            <a:ext cx="2931" cy="4763"/>
          </a:xfrm>
          <a:custGeom>
            <a:avLst/>
            <a:gdLst>
              <a:gd name="T0" fmla="*/ 0 w 2"/>
              <a:gd name="T1" fmla="*/ 0 h 3"/>
              <a:gd name="T2" fmla="*/ 0 w 2"/>
              <a:gd name="T3" fmla="*/ 3 h 3"/>
              <a:gd name="T4" fmla="*/ 2 w 2"/>
              <a:gd name="T5" fmla="*/ 3 h 3"/>
              <a:gd name="T6" fmla="*/ 0 w 2"/>
              <a:gd name="T7" fmla="*/ 3 h 3"/>
              <a:gd name="T8" fmla="*/ 0 w 2"/>
              <a:gd name="T9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" h="3">
                <a:moveTo>
                  <a:pt x="0" y="0"/>
                </a:moveTo>
                <a:lnTo>
                  <a:pt x="0" y="3"/>
                </a:lnTo>
                <a:lnTo>
                  <a:pt x="2" y="3"/>
                </a:lnTo>
                <a:lnTo>
                  <a:pt x="0" y="3"/>
                </a:lnTo>
                <a:lnTo>
                  <a:pt x="0" y="0"/>
                </a:lnTo>
              </a:path>
            </a:pathLst>
          </a:custGeom>
          <a:noFill/>
          <a:ln w="4763">
            <a:solidFill>
              <a:srgbClr val="6E6E6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231" name="Freeform 21"/>
          <p:cNvSpPr>
            <a:spLocks/>
          </p:cNvSpPr>
          <p:nvPr/>
        </p:nvSpPr>
        <p:spPr bwMode="auto">
          <a:xfrm>
            <a:off x="5610958" y="5249863"/>
            <a:ext cx="19050" cy="12700"/>
          </a:xfrm>
          <a:custGeom>
            <a:avLst/>
            <a:gdLst>
              <a:gd name="T0" fmla="*/ 8 w 13"/>
              <a:gd name="T1" fmla="*/ 3 h 8"/>
              <a:gd name="T2" fmla="*/ 8 w 13"/>
              <a:gd name="T3" fmla="*/ 0 h 8"/>
              <a:gd name="T4" fmla="*/ 8 w 13"/>
              <a:gd name="T5" fmla="*/ 3 h 8"/>
              <a:gd name="T6" fmla="*/ 11 w 13"/>
              <a:gd name="T7" fmla="*/ 3 h 8"/>
              <a:gd name="T8" fmla="*/ 11 w 13"/>
              <a:gd name="T9" fmla="*/ 6 h 8"/>
              <a:gd name="T10" fmla="*/ 13 w 13"/>
              <a:gd name="T11" fmla="*/ 6 h 8"/>
              <a:gd name="T12" fmla="*/ 11 w 13"/>
              <a:gd name="T13" fmla="*/ 6 h 8"/>
              <a:gd name="T14" fmla="*/ 11 w 13"/>
              <a:gd name="T15" fmla="*/ 3 h 8"/>
              <a:gd name="T16" fmla="*/ 11 w 13"/>
              <a:gd name="T17" fmla="*/ 6 h 8"/>
              <a:gd name="T18" fmla="*/ 11 w 13"/>
              <a:gd name="T19" fmla="*/ 8 h 8"/>
              <a:gd name="T20" fmla="*/ 8 w 13"/>
              <a:gd name="T21" fmla="*/ 8 h 8"/>
              <a:gd name="T22" fmla="*/ 5 w 13"/>
              <a:gd name="T23" fmla="*/ 8 h 8"/>
              <a:gd name="T24" fmla="*/ 5 w 13"/>
              <a:gd name="T25" fmla="*/ 6 h 8"/>
              <a:gd name="T26" fmla="*/ 3 w 13"/>
              <a:gd name="T27" fmla="*/ 6 h 8"/>
              <a:gd name="T28" fmla="*/ 5 w 13"/>
              <a:gd name="T29" fmla="*/ 6 h 8"/>
              <a:gd name="T30" fmla="*/ 5 w 13"/>
              <a:gd name="T31" fmla="*/ 8 h 8"/>
              <a:gd name="T32" fmla="*/ 3 w 13"/>
              <a:gd name="T33" fmla="*/ 8 h 8"/>
              <a:gd name="T34" fmla="*/ 5 w 13"/>
              <a:gd name="T35" fmla="*/ 8 h 8"/>
              <a:gd name="T36" fmla="*/ 3 w 13"/>
              <a:gd name="T37" fmla="*/ 8 h 8"/>
              <a:gd name="T38" fmla="*/ 0 w 13"/>
              <a:gd name="T39" fmla="*/ 8 h 8"/>
              <a:gd name="T40" fmla="*/ 3 w 13"/>
              <a:gd name="T41" fmla="*/ 6 h 8"/>
              <a:gd name="T42" fmla="*/ 0 w 13"/>
              <a:gd name="T43" fmla="*/ 6 h 8"/>
              <a:gd name="T44" fmla="*/ 3 w 13"/>
              <a:gd name="T45" fmla="*/ 6 h 8"/>
              <a:gd name="T46" fmla="*/ 3 w 13"/>
              <a:gd name="T47" fmla="*/ 3 h 8"/>
              <a:gd name="T48" fmla="*/ 3 w 13"/>
              <a:gd name="T49" fmla="*/ 6 h 8"/>
              <a:gd name="T50" fmla="*/ 3 w 13"/>
              <a:gd name="T51" fmla="*/ 3 h 8"/>
              <a:gd name="T52" fmla="*/ 3 w 13"/>
              <a:gd name="T53" fmla="*/ 6 h 8"/>
              <a:gd name="T54" fmla="*/ 3 w 13"/>
              <a:gd name="T55" fmla="*/ 3 h 8"/>
              <a:gd name="T56" fmla="*/ 5 w 13"/>
              <a:gd name="T57" fmla="*/ 3 h 8"/>
              <a:gd name="T58" fmla="*/ 5 w 13"/>
              <a:gd name="T59" fmla="*/ 6 h 8"/>
              <a:gd name="T60" fmla="*/ 5 w 13"/>
              <a:gd name="T61" fmla="*/ 3 h 8"/>
              <a:gd name="T62" fmla="*/ 8 w 13"/>
              <a:gd name="T63" fmla="*/ 3 h 8"/>
              <a:gd name="T64" fmla="*/ 8 w 13"/>
              <a:gd name="T65" fmla="*/ 0 h 8"/>
              <a:gd name="T66" fmla="*/ 8 w 13"/>
              <a:gd name="T67" fmla="*/ 3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3" h="8">
                <a:moveTo>
                  <a:pt x="8" y="3"/>
                </a:moveTo>
                <a:lnTo>
                  <a:pt x="8" y="0"/>
                </a:lnTo>
                <a:lnTo>
                  <a:pt x="8" y="3"/>
                </a:lnTo>
                <a:lnTo>
                  <a:pt x="11" y="3"/>
                </a:lnTo>
                <a:lnTo>
                  <a:pt x="11" y="6"/>
                </a:lnTo>
                <a:lnTo>
                  <a:pt x="13" y="6"/>
                </a:lnTo>
                <a:lnTo>
                  <a:pt x="11" y="6"/>
                </a:lnTo>
                <a:lnTo>
                  <a:pt x="11" y="3"/>
                </a:lnTo>
                <a:lnTo>
                  <a:pt x="11" y="6"/>
                </a:lnTo>
                <a:lnTo>
                  <a:pt x="11" y="8"/>
                </a:lnTo>
                <a:lnTo>
                  <a:pt x="8" y="8"/>
                </a:lnTo>
                <a:lnTo>
                  <a:pt x="5" y="8"/>
                </a:lnTo>
                <a:lnTo>
                  <a:pt x="5" y="6"/>
                </a:lnTo>
                <a:lnTo>
                  <a:pt x="3" y="6"/>
                </a:lnTo>
                <a:lnTo>
                  <a:pt x="5" y="6"/>
                </a:lnTo>
                <a:lnTo>
                  <a:pt x="5" y="8"/>
                </a:lnTo>
                <a:lnTo>
                  <a:pt x="3" y="8"/>
                </a:lnTo>
                <a:lnTo>
                  <a:pt x="5" y="8"/>
                </a:lnTo>
                <a:lnTo>
                  <a:pt x="3" y="8"/>
                </a:lnTo>
                <a:lnTo>
                  <a:pt x="0" y="8"/>
                </a:lnTo>
                <a:lnTo>
                  <a:pt x="3" y="6"/>
                </a:lnTo>
                <a:lnTo>
                  <a:pt x="0" y="6"/>
                </a:lnTo>
                <a:lnTo>
                  <a:pt x="3" y="6"/>
                </a:lnTo>
                <a:lnTo>
                  <a:pt x="3" y="3"/>
                </a:lnTo>
                <a:lnTo>
                  <a:pt x="3" y="6"/>
                </a:lnTo>
                <a:lnTo>
                  <a:pt x="3" y="3"/>
                </a:lnTo>
                <a:lnTo>
                  <a:pt x="3" y="6"/>
                </a:lnTo>
                <a:lnTo>
                  <a:pt x="3" y="3"/>
                </a:lnTo>
                <a:lnTo>
                  <a:pt x="5" y="3"/>
                </a:lnTo>
                <a:lnTo>
                  <a:pt x="5" y="6"/>
                </a:lnTo>
                <a:lnTo>
                  <a:pt x="5" y="3"/>
                </a:lnTo>
                <a:lnTo>
                  <a:pt x="8" y="3"/>
                </a:lnTo>
                <a:lnTo>
                  <a:pt x="8" y="0"/>
                </a:lnTo>
                <a:lnTo>
                  <a:pt x="8" y="3"/>
                </a:lnTo>
              </a:path>
            </a:pathLst>
          </a:custGeom>
          <a:noFill/>
          <a:ln w="4763">
            <a:solidFill>
              <a:srgbClr val="6E6E6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232" name="Freeform 22"/>
          <p:cNvSpPr>
            <a:spLocks/>
          </p:cNvSpPr>
          <p:nvPr/>
        </p:nvSpPr>
        <p:spPr bwMode="auto">
          <a:xfrm>
            <a:off x="6418384" y="5226050"/>
            <a:ext cx="42497" cy="20638"/>
          </a:xfrm>
          <a:custGeom>
            <a:avLst/>
            <a:gdLst>
              <a:gd name="T0" fmla="*/ 8 w 29"/>
              <a:gd name="T1" fmla="*/ 0 h 13"/>
              <a:gd name="T2" fmla="*/ 10 w 29"/>
              <a:gd name="T3" fmla="*/ 0 h 13"/>
              <a:gd name="T4" fmla="*/ 13 w 29"/>
              <a:gd name="T5" fmla="*/ 0 h 13"/>
              <a:gd name="T6" fmla="*/ 13 w 29"/>
              <a:gd name="T7" fmla="*/ 2 h 13"/>
              <a:gd name="T8" fmla="*/ 16 w 29"/>
              <a:gd name="T9" fmla="*/ 2 h 13"/>
              <a:gd name="T10" fmla="*/ 18 w 29"/>
              <a:gd name="T11" fmla="*/ 2 h 13"/>
              <a:gd name="T12" fmla="*/ 21 w 29"/>
              <a:gd name="T13" fmla="*/ 2 h 13"/>
              <a:gd name="T14" fmla="*/ 23 w 29"/>
              <a:gd name="T15" fmla="*/ 5 h 13"/>
              <a:gd name="T16" fmla="*/ 23 w 29"/>
              <a:gd name="T17" fmla="*/ 2 h 13"/>
              <a:gd name="T18" fmla="*/ 26 w 29"/>
              <a:gd name="T19" fmla="*/ 2 h 13"/>
              <a:gd name="T20" fmla="*/ 26 w 29"/>
              <a:gd name="T21" fmla="*/ 5 h 13"/>
              <a:gd name="T22" fmla="*/ 29 w 29"/>
              <a:gd name="T23" fmla="*/ 5 h 13"/>
              <a:gd name="T24" fmla="*/ 29 w 29"/>
              <a:gd name="T25" fmla="*/ 8 h 13"/>
              <a:gd name="T26" fmla="*/ 29 w 29"/>
              <a:gd name="T27" fmla="*/ 10 h 13"/>
              <a:gd name="T28" fmla="*/ 29 w 29"/>
              <a:gd name="T29" fmla="*/ 13 h 13"/>
              <a:gd name="T30" fmla="*/ 26 w 29"/>
              <a:gd name="T31" fmla="*/ 13 h 13"/>
              <a:gd name="T32" fmla="*/ 23 w 29"/>
              <a:gd name="T33" fmla="*/ 13 h 13"/>
              <a:gd name="T34" fmla="*/ 21 w 29"/>
              <a:gd name="T35" fmla="*/ 13 h 13"/>
              <a:gd name="T36" fmla="*/ 21 w 29"/>
              <a:gd name="T37" fmla="*/ 10 h 13"/>
              <a:gd name="T38" fmla="*/ 18 w 29"/>
              <a:gd name="T39" fmla="*/ 10 h 13"/>
              <a:gd name="T40" fmla="*/ 18 w 29"/>
              <a:gd name="T41" fmla="*/ 13 h 13"/>
              <a:gd name="T42" fmla="*/ 18 w 29"/>
              <a:gd name="T43" fmla="*/ 10 h 13"/>
              <a:gd name="T44" fmla="*/ 16 w 29"/>
              <a:gd name="T45" fmla="*/ 10 h 13"/>
              <a:gd name="T46" fmla="*/ 18 w 29"/>
              <a:gd name="T47" fmla="*/ 10 h 13"/>
              <a:gd name="T48" fmla="*/ 16 w 29"/>
              <a:gd name="T49" fmla="*/ 10 h 13"/>
              <a:gd name="T50" fmla="*/ 13 w 29"/>
              <a:gd name="T51" fmla="*/ 10 h 13"/>
              <a:gd name="T52" fmla="*/ 13 w 29"/>
              <a:gd name="T53" fmla="*/ 8 h 13"/>
              <a:gd name="T54" fmla="*/ 13 w 29"/>
              <a:gd name="T55" fmla="*/ 10 h 13"/>
              <a:gd name="T56" fmla="*/ 10 w 29"/>
              <a:gd name="T57" fmla="*/ 10 h 13"/>
              <a:gd name="T58" fmla="*/ 10 w 29"/>
              <a:gd name="T59" fmla="*/ 8 h 13"/>
              <a:gd name="T60" fmla="*/ 10 w 29"/>
              <a:gd name="T61" fmla="*/ 10 h 13"/>
              <a:gd name="T62" fmla="*/ 10 w 29"/>
              <a:gd name="T63" fmla="*/ 8 h 13"/>
              <a:gd name="T64" fmla="*/ 8 w 29"/>
              <a:gd name="T65" fmla="*/ 8 h 13"/>
              <a:gd name="T66" fmla="*/ 5 w 29"/>
              <a:gd name="T67" fmla="*/ 8 h 13"/>
              <a:gd name="T68" fmla="*/ 2 w 29"/>
              <a:gd name="T69" fmla="*/ 8 h 13"/>
              <a:gd name="T70" fmla="*/ 2 w 29"/>
              <a:gd name="T71" fmla="*/ 5 h 13"/>
              <a:gd name="T72" fmla="*/ 0 w 29"/>
              <a:gd name="T73" fmla="*/ 2 h 13"/>
              <a:gd name="T74" fmla="*/ 0 w 29"/>
              <a:gd name="T75" fmla="*/ 5 h 13"/>
              <a:gd name="T76" fmla="*/ 2 w 29"/>
              <a:gd name="T77" fmla="*/ 5 h 13"/>
              <a:gd name="T78" fmla="*/ 0 w 29"/>
              <a:gd name="T79" fmla="*/ 5 h 13"/>
              <a:gd name="T80" fmla="*/ 2 w 29"/>
              <a:gd name="T81" fmla="*/ 5 h 13"/>
              <a:gd name="T82" fmla="*/ 2 w 29"/>
              <a:gd name="T83" fmla="*/ 8 h 13"/>
              <a:gd name="T84" fmla="*/ 0 w 29"/>
              <a:gd name="T85" fmla="*/ 8 h 13"/>
              <a:gd name="T86" fmla="*/ 0 w 29"/>
              <a:gd name="T87" fmla="*/ 5 h 13"/>
              <a:gd name="T88" fmla="*/ 0 w 29"/>
              <a:gd name="T89" fmla="*/ 2 h 13"/>
              <a:gd name="T90" fmla="*/ 0 w 29"/>
              <a:gd name="T91" fmla="*/ 5 h 13"/>
              <a:gd name="T92" fmla="*/ 0 w 29"/>
              <a:gd name="T93" fmla="*/ 2 h 13"/>
              <a:gd name="T94" fmla="*/ 0 w 29"/>
              <a:gd name="T95" fmla="*/ 5 h 13"/>
              <a:gd name="T96" fmla="*/ 0 w 29"/>
              <a:gd name="T97" fmla="*/ 2 h 13"/>
              <a:gd name="T98" fmla="*/ 0 w 29"/>
              <a:gd name="T99" fmla="*/ 5 h 13"/>
              <a:gd name="T100" fmla="*/ 0 w 29"/>
              <a:gd name="T101" fmla="*/ 2 h 13"/>
              <a:gd name="T102" fmla="*/ 2 w 29"/>
              <a:gd name="T103" fmla="*/ 2 h 13"/>
              <a:gd name="T104" fmla="*/ 5 w 29"/>
              <a:gd name="T105" fmla="*/ 2 h 13"/>
              <a:gd name="T106" fmla="*/ 5 w 29"/>
              <a:gd name="T107" fmla="*/ 0 h 13"/>
              <a:gd name="T108" fmla="*/ 8 w 29"/>
              <a:gd name="T109" fmla="*/ 0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29" h="13">
                <a:moveTo>
                  <a:pt x="8" y="0"/>
                </a:moveTo>
                <a:lnTo>
                  <a:pt x="10" y="0"/>
                </a:lnTo>
                <a:lnTo>
                  <a:pt x="13" y="0"/>
                </a:lnTo>
                <a:lnTo>
                  <a:pt x="13" y="2"/>
                </a:lnTo>
                <a:lnTo>
                  <a:pt x="16" y="2"/>
                </a:lnTo>
                <a:lnTo>
                  <a:pt x="18" y="2"/>
                </a:lnTo>
                <a:lnTo>
                  <a:pt x="21" y="2"/>
                </a:lnTo>
                <a:lnTo>
                  <a:pt x="23" y="5"/>
                </a:lnTo>
                <a:lnTo>
                  <a:pt x="23" y="2"/>
                </a:lnTo>
                <a:lnTo>
                  <a:pt x="26" y="2"/>
                </a:lnTo>
                <a:lnTo>
                  <a:pt x="26" y="5"/>
                </a:lnTo>
                <a:lnTo>
                  <a:pt x="29" y="5"/>
                </a:lnTo>
                <a:lnTo>
                  <a:pt x="29" y="8"/>
                </a:lnTo>
                <a:lnTo>
                  <a:pt x="29" y="10"/>
                </a:lnTo>
                <a:lnTo>
                  <a:pt x="29" y="13"/>
                </a:lnTo>
                <a:lnTo>
                  <a:pt x="26" y="13"/>
                </a:lnTo>
                <a:lnTo>
                  <a:pt x="23" y="13"/>
                </a:lnTo>
                <a:lnTo>
                  <a:pt x="21" y="13"/>
                </a:lnTo>
                <a:lnTo>
                  <a:pt x="21" y="10"/>
                </a:lnTo>
                <a:lnTo>
                  <a:pt x="18" y="10"/>
                </a:lnTo>
                <a:lnTo>
                  <a:pt x="18" y="13"/>
                </a:lnTo>
                <a:lnTo>
                  <a:pt x="18" y="10"/>
                </a:lnTo>
                <a:lnTo>
                  <a:pt x="16" y="10"/>
                </a:lnTo>
                <a:lnTo>
                  <a:pt x="18" y="10"/>
                </a:lnTo>
                <a:lnTo>
                  <a:pt x="16" y="10"/>
                </a:lnTo>
                <a:lnTo>
                  <a:pt x="13" y="10"/>
                </a:lnTo>
                <a:lnTo>
                  <a:pt x="13" y="8"/>
                </a:lnTo>
                <a:lnTo>
                  <a:pt x="13" y="10"/>
                </a:lnTo>
                <a:lnTo>
                  <a:pt x="10" y="10"/>
                </a:lnTo>
                <a:lnTo>
                  <a:pt x="10" y="8"/>
                </a:lnTo>
                <a:lnTo>
                  <a:pt x="10" y="10"/>
                </a:lnTo>
                <a:lnTo>
                  <a:pt x="10" y="8"/>
                </a:lnTo>
                <a:lnTo>
                  <a:pt x="8" y="8"/>
                </a:lnTo>
                <a:lnTo>
                  <a:pt x="5" y="8"/>
                </a:lnTo>
                <a:lnTo>
                  <a:pt x="2" y="8"/>
                </a:lnTo>
                <a:lnTo>
                  <a:pt x="2" y="5"/>
                </a:lnTo>
                <a:lnTo>
                  <a:pt x="0" y="2"/>
                </a:lnTo>
                <a:lnTo>
                  <a:pt x="0" y="5"/>
                </a:lnTo>
                <a:lnTo>
                  <a:pt x="2" y="5"/>
                </a:lnTo>
                <a:lnTo>
                  <a:pt x="0" y="5"/>
                </a:lnTo>
                <a:lnTo>
                  <a:pt x="2" y="5"/>
                </a:lnTo>
                <a:lnTo>
                  <a:pt x="2" y="8"/>
                </a:lnTo>
                <a:lnTo>
                  <a:pt x="0" y="8"/>
                </a:lnTo>
                <a:lnTo>
                  <a:pt x="0" y="5"/>
                </a:lnTo>
                <a:lnTo>
                  <a:pt x="0" y="2"/>
                </a:lnTo>
                <a:lnTo>
                  <a:pt x="0" y="5"/>
                </a:lnTo>
                <a:lnTo>
                  <a:pt x="0" y="2"/>
                </a:lnTo>
                <a:lnTo>
                  <a:pt x="0" y="5"/>
                </a:lnTo>
                <a:lnTo>
                  <a:pt x="0" y="2"/>
                </a:lnTo>
                <a:lnTo>
                  <a:pt x="0" y="5"/>
                </a:lnTo>
                <a:lnTo>
                  <a:pt x="0" y="2"/>
                </a:lnTo>
                <a:lnTo>
                  <a:pt x="2" y="2"/>
                </a:lnTo>
                <a:lnTo>
                  <a:pt x="5" y="2"/>
                </a:lnTo>
                <a:lnTo>
                  <a:pt x="5" y="0"/>
                </a:lnTo>
                <a:lnTo>
                  <a:pt x="8" y="0"/>
                </a:lnTo>
              </a:path>
            </a:pathLst>
          </a:custGeom>
          <a:noFill/>
          <a:ln w="4763">
            <a:solidFill>
              <a:srgbClr val="6E6E6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233" name="Freeform 23"/>
          <p:cNvSpPr>
            <a:spLocks/>
          </p:cNvSpPr>
          <p:nvPr/>
        </p:nvSpPr>
        <p:spPr bwMode="auto">
          <a:xfrm>
            <a:off x="5213839" y="5126039"/>
            <a:ext cx="45427" cy="66675"/>
          </a:xfrm>
          <a:custGeom>
            <a:avLst/>
            <a:gdLst>
              <a:gd name="T0" fmla="*/ 7 w 31"/>
              <a:gd name="T1" fmla="*/ 0 h 42"/>
              <a:gd name="T2" fmla="*/ 10 w 31"/>
              <a:gd name="T3" fmla="*/ 3 h 42"/>
              <a:gd name="T4" fmla="*/ 13 w 31"/>
              <a:gd name="T5" fmla="*/ 5 h 42"/>
              <a:gd name="T6" fmla="*/ 18 w 31"/>
              <a:gd name="T7" fmla="*/ 5 h 42"/>
              <a:gd name="T8" fmla="*/ 18 w 31"/>
              <a:gd name="T9" fmla="*/ 5 h 42"/>
              <a:gd name="T10" fmla="*/ 18 w 31"/>
              <a:gd name="T11" fmla="*/ 5 h 42"/>
              <a:gd name="T12" fmla="*/ 21 w 31"/>
              <a:gd name="T13" fmla="*/ 8 h 42"/>
              <a:gd name="T14" fmla="*/ 21 w 31"/>
              <a:gd name="T15" fmla="*/ 8 h 42"/>
              <a:gd name="T16" fmla="*/ 23 w 31"/>
              <a:gd name="T17" fmla="*/ 11 h 42"/>
              <a:gd name="T18" fmla="*/ 23 w 31"/>
              <a:gd name="T19" fmla="*/ 16 h 42"/>
              <a:gd name="T20" fmla="*/ 23 w 31"/>
              <a:gd name="T21" fmla="*/ 16 h 42"/>
              <a:gd name="T22" fmla="*/ 21 w 31"/>
              <a:gd name="T23" fmla="*/ 18 h 42"/>
              <a:gd name="T24" fmla="*/ 23 w 31"/>
              <a:gd name="T25" fmla="*/ 21 h 42"/>
              <a:gd name="T26" fmla="*/ 23 w 31"/>
              <a:gd name="T27" fmla="*/ 24 h 42"/>
              <a:gd name="T28" fmla="*/ 26 w 31"/>
              <a:gd name="T29" fmla="*/ 26 h 42"/>
              <a:gd name="T30" fmla="*/ 26 w 31"/>
              <a:gd name="T31" fmla="*/ 31 h 42"/>
              <a:gd name="T32" fmla="*/ 26 w 31"/>
              <a:gd name="T33" fmla="*/ 31 h 42"/>
              <a:gd name="T34" fmla="*/ 26 w 31"/>
              <a:gd name="T35" fmla="*/ 31 h 42"/>
              <a:gd name="T36" fmla="*/ 28 w 31"/>
              <a:gd name="T37" fmla="*/ 34 h 42"/>
              <a:gd name="T38" fmla="*/ 31 w 31"/>
              <a:gd name="T39" fmla="*/ 37 h 42"/>
              <a:gd name="T40" fmla="*/ 31 w 31"/>
              <a:gd name="T41" fmla="*/ 42 h 42"/>
              <a:gd name="T42" fmla="*/ 26 w 31"/>
              <a:gd name="T43" fmla="*/ 42 h 42"/>
              <a:gd name="T44" fmla="*/ 21 w 31"/>
              <a:gd name="T45" fmla="*/ 42 h 42"/>
              <a:gd name="T46" fmla="*/ 18 w 31"/>
              <a:gd name="T47" fmla="*/ 39 h 42"/>
              <a:gd name="T48" fmla="*/ 15 w 31"/>
              <a:gd name="T49" fmla="*/ 37 h 42"/>
              <a:gd name="T50" fmla="*/ 13 w 31"/>
              <a:gd name="T51" fmla="*/ 34 h 42"/>
              <a:gd name="T52" fmla="*/ 13 w 31"/>
              <a:gd name="T53" fmla="*/ 34 h 42"/>
              <a:gd name="T54" fmla="*/ 15 w 31"/>
              <a:gd name="T55" fmla="*/ 31 h 42"/>
              <a:gd name="T56" fmla="*/ 15 w 31"/>
              <a:gd name="T57" fmla="*/ 31 h 42"/>
              <a:gd name="T58" fmla="*/ 13 w 31"/>
              <a:gd name="T59" fmla="*/ 29 h 42"/>
              <a:gd name="T60" fmla="*/ 10 w 31"/>
              <a:gd name="T61" fmla="*/ 26 h 42"/>
              <a:gd name="T62" fmla="*/ 7 w 31"/>
              <a:gd name="T63" fmla="*/ 24 h 42"/>
              <a:gd name="T64" fmla="*/ 5 w 31"/>
              <a:gd name="T65" fmla="*/ 21 h 42"/>
              <a:gd name="T66" fmla="*/ 2 w 31"/>
              <a:gd name="T67" fmla="*/ 18 h 42"/>
              <a:gd name="T68" fmla="*/ 2 w 31"/>
              <a:gd name="T69" fmla="*/ 13 h 42"/>
              <a:gd name="T70" fmla="*/ 2 w 31"/>
              <a:gd name="T71" fmla="*/ 13 h 42"/>
              <a:gd name="T72" fmla="*/ 2 w 31"/>
              <a:gd name="T73" fmla="*/ 13 h 42"/>
              <a:gd name="T74" fmla="*/ 5 w 31"/>
              <a:gd name="T75" fmla="*/ 11 h 42"/>
              <a:gd name="T76" fmla="*/ 2 w 31"/>
              <a:gd name="T77" fmla="*/ 8 h 42"/>
              <a:gd name="T78" fmla="*/ 2 w 31"/>
              <a:gd name="T79" fmla="*/ 8 h 42"/>
              <a:gd name="T80" fmla="*/ 0 w 31"/>
              <a:gd name="T81" fmla="*/ 5 h 42"/>
              <a:gd name="T82" fmla="*/ 2 w 31"/>
              <a:gd name="T83" fmla="*/ 3 h 42"/>
              <a:gd name="T84" fmla="*/ 5 w 31"/>
              <a:gd name="T85" fmla="*/ 0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31" h="42">
                <a:moveTo>
                  <a:pt x="5" y="0"/>
                </a:moveTo>
                <a:lnTo>
                  <a:pt x="7" y="0"/>
                </a:lnTo>
                <a:lnTo>
                  <a:pt x="10" y="0"/>
                </a:lnTo>
                <a:lnTo>
                  <a:pt x="10" y="3"/>
                </a:lnTo>
                <a:lnTo>
                  <a:pt x="13" y="3"/>
                </a:lnTo>
                <a:lnTo>
                  <a:pt x="13" y="5"/>
                </a:lnTo>
                <a:lnTo>
                  <a:pt x="15" y="5"/>
                </a:lnTo>
                <a:lnTo>
                  <a:pt x="18" y="5"/>
                </a:lnTo>
                <a:lnTo>
                  <a:pt x="15" y="5"/>
                </a:lnTo>
                <a:lnTo>
                  <a:pt x="18" y="5"/>
                </a:lnTo>
                <a:lnTo>
                  <a:pt x="18" y="8"/>
                </a:lnTo>
                <a:lnTo>
                  <a:pt x="18" y="5"/>
                </a:lnTo>
                <a:lnTo>
                  <a:pt x="21" y="5"/>
                </a:lnTo>
                <a:lnTo>
                  <a:pt x="21" y="8"/>
                </a:lnTo>
                <a:lnTo>
                  <a:pt x="21" y="5"/>
                </a:lnTo>
                <a:lnTo>
                  <a:pt x="21" y="8"/>
                </a:lnTo>
                <a:lnTo>
                  <a:pt x="23" y="8"/>
                </a:lnTo>
                <a:lnTo>
                  <a:pt x="23" y="11"/>
                </a:lnTo>
                <a:lnTo>
                  <a:pt x="23" y="13"/>
                </a:lnTo>
                <a:lnTo>
                  <a:pt x="23" y="16"/>
                </a:lnTo>
                <a:lnTo>
                  <a:pt x="21" y="16"/>
                </a:lnTo>
                <a:lnTo>
                  <a:pt x="23" y="16"/>
                </a:lnTo>
                <a:lnTo>
                  <a:pt x="21" y="16"/>
                </a:lnTo>
                <a:lnTo>
                  <a:pt x="21" y="18"/>
                </a:lnTo>
                <a:lnTo>
                  <a:pt x="23" y="18"/>
                </a:lnTo>
                <a:lnTo>
                  <a:pt x="23" y="21"/>
                </a:lnTo>
                <a:lnTo>
                  <a:pt x="21" y="21"/>
                </a:lnTo>
                <a:lnTo>
                  <a:pt x="23" y="24"/>
                </a:lnTo>
                <a:lnTo>
                  <a:pt x="23" y="26"/>
                </a:lnTo>
                <a:lnTo>
                  <a:pt x="26" y="26"/>
                </a:lnTo>
                <a:lnTo>
                  <a:pt x="26" y="29"/>
                </a:lnTo>
                <a:lnTo>
                  <a:pt x="26" y="31"/>
                </a:lnTo>
                <a:lnTo>
                  <a:pt x="23" y="31"/>
                </a:lnTo>
                <a:lnTo>
                  <a:pt x="26" y="31"/>
                </a:lnTo>
                <a:lnTo>
                  <a:pt x="26" y="34"/>
                </a:lnTo>
                <a:lnTo>
                  <a:pt x="26" y="31"/>
                </a:lnTo>
                <a:lnTo>
                  <a:pt x="26" y="34"/>
                </a:lnTo>
                <a:lnTo>
                  <a:pt x="28" y="34"/>
                </a:lnTo>
                <a:lnTo>
                  <a:pt x="28" y="37"/>
                </a:lnTo>
                <a:lnTo>
                  <a:pt x="31" y="37"/>
                </a:lnTo>
                <a:lnTo>
                  <a:pt x="31" y="39"/>
                </a:lnTo>
                <a:lnTo>
                  <a:pt x="31" y="42"/>
                </a:lnTo>
                <a:lnTo>
                  <a:pt x="28" y="42"/>
                </a:lnTo>
                <a:lnTo>
                  <a:pt x="26" y="42"/>
                </a:lnTo>
                <a:lnTo>
                  <a:pt x="23" y="42"/>
                </a:lnTo>
                <a:lnTo>
                  <a:pt x="21" y="42"/>
                </a:lnTo>
                <a:lnTo>
                  <a:pt x="21" y="39"/>
                </a:lnTo>
                <a:lnTo>
                  <a:pt x="18" y="39"/>
                </a:lnTo>
                <a:lnTo>
                  <a:pt x="18" y="37"/>
                </a:lnTo>
                <a:lnTo>
                  <a:pt x="15" y="37"/>
                </a:lnTo>
                <a:lnTo>
                  <a:pt x="15" y="34"/>
                </a:lnTo>
                <a:lnTo>
                  <a:pt x="13" y="34"/>
                </a:lnTo>
                <a:lnTo>
                  <a:pt x="15" y="34"/>
                </a:lnTo>
                <a:lnTo>
                  <a:pt x="13" y="34"/>
                </a:lnTo>
                <a:lnTo>
                  <a:pt x="13" y="31"/>
                </a:lnTo>
                <a:lnTo>
                  <a:pt x="15" y="31"/>
                </a:lnTo>
                <a:lnTo>
                  <a:pt x="15" y="29"/>
                </a:lnTo>
                <a:lnTo>
                  <a:pt x="15" y="31"/>
                </a:lnTo>
                <a:lnTo>
                  <a:pt x="13" y="31"/>
                </a:lnTo>
                <a:lnTo>
                  <a:pt x="13" y="29"/>
                </a:lnTo>
                <a:lnTo>
                  <a:pt x="10" y="29"/>
                </a:lnTo>
                <a:lnTo>
                  <a:pt x="10" y="26"/>
                </a:lnTo>
                <a:lnTo>
                  <a:pt x="7" y="26"/>
                </a:lnTo>
                <a:lnTo>
                  <a:pt x="7" y="24"/>
                </a:lnTo>
                <a:lnTo>
                  <a:pt x="5" y="24"/>
                </a:lnTo>
                <a:lnTo>
                  <a:pt x="5" y="21"/>
                </a:lnTo>
                <a:lnTo>
                  <a:pt x="2" y="21"/>
                </a:lnTo>
                <a:lnTo>
                  <a:pt x="2" y="18"/>
                </a:lnTo>
                <a:lnTo>
                  <a:pt x="2" y="16"/>
                </a:lnTo>
                <a:lnTo>
                  <a:pt x="2" y="13"/>
                </a:lnTo>
                <a:lnTo>
                  <a:pt x="2" y="16"/>
                </a:lnTo>
                <a:lnTo>
                  <a:pt x="2" y="13"/>
                </a:lnTo>
                <a:lnTo>
                  <a:pt x="5" y="13"/>
                </a:lnTo>
                <a:lnTo>
                  <a:pt x="2" y="13"/>
                </a:lnTo>
                <a:lnTo>
                  <a:pt x="2" y="11"/>
                </a:lnTo>
                <a:lnTo>
                  <a:pt x="5" y="11"/>
                </a:lnTo>
                <a:lnTo>
                  <a:pt x="5" y="8"/>
                </a:lnTo>
                <a:lnTo>
                  <a:pt x="2" y="8"/>
                </a:lnTo>
                <a:lnTo>
                  <a:pt x="2" y="11"/>
                </a:lnTo>
                <a:lnTo>
                  <a:pt x="2" y="8"/>
                </a:lnTo>
                <a:lnTo>
                  <a:pt x="2" y="5"/>
                </a:lnTo>
                <a:lnTo>
                  <a:pt x="0" y="5"/>
                </a:lnTo>
                <a:lnTo>
                  <a:pt x="0" y="3"/>
                </a:lnTo>
                <a:lnTo>
                  <a:pt x="2" y="3"/>
                </a:lnTo>
                <a:lnTo>
                  <a:pt x="2" y="0"/>
                </a:lnTo>
                <a:lnTo>
                  <a:pt x="5" y="0"/>
                </a:lnTo>
              </a:path>
            </a:pathLst>
          </a:custGeom>
          <a:noFill/>
          <a:ln w="4763">
            <a:solidFill>
              <a:srgbClr val="6E6E6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234" name="Freeform 24"/>
          <p:cNvSpPr>
            <a:spLocks/>
          </p:cNvSpPr>
          <p:nvPr/>
        </p:nvSpPr>
        <p:spPr bwMode="auto">
          <a:xfrm>
            <a:off x="5499590" y="5084764"/>
            <a:ext cx="96715" cy="61913"/>
          </a:xfrm>
          <a:custGeom>
            <a:avLst/>
            <a:gdLst>
              <a:gd name="T0" fmla="*/ 19 w 66"/>
              <a:gd name="T1" fmla="*/ 3 h 39"/>
              <a:gd name="T2" fmla="*/ 21 w 66"/>
              <a:gd name="T3" fmla="*/ 3 h 39"/>
              <a:gd name="T4" fmla="*/ 27 w 66"/>
              <a:gd name="T5" fmla="*/ 5 h 39"/>
              <a:gd name="T6" fmla="*/ 29 w 66"/>
              <a:gd name="T7" fmla="*/ 8 h 39"/>
              <a:gd name="T8" fmla="*/ 32 w 66"/>
              <a:gd name="T9" fmla="*/ 5 h 39"/>
              <a:gd name="T10" fmla="*/ 37 w 66"/>
              <a:gd name="T11" fmla="*/ 8 h 39"/>
              <a:gd name="T12" fmla="*/ 45 w 66"/>
              <a:gd name="T13" fmla="*/ 8 h 39"/>
              <a:gd name="T14" fmla="*/ 47 w 66"/>
              <a:gd name="T15" fmla="*/ 5 h 39"/>
              <a:gd name="T16" fmla="*/ 50 w 66"/>
              <a:gd name="T17" fmla="*/ 3 h 39"/>
              <a:gd name="T18" fmla="*/ 50 w 66"/>
              <a:gd name="T19" fmla="*/ 5 h 39"/>
              <a:gd name="T20" fmla="*/ 58 w 66"/>
              <a:gd name="T21" fmla="*/ 5 h 39"/>
              <a:gd name="T22" fmla="*/ 66 w 66"/>
              <a:gd name="T23" fmla="*/ 5 h 39"/>
              <a:gd name="T24" fmla="*/ 63 w 66"/>
              <a:gd name="T25" fmla="*/ 10 h 39"/>
              <a:gd name="T26" fmla="*/ 63 w 66"/>
              <a:gd name="T27" fmla="*/ 13 h 39"/>
              <a:gd name="T28" fmla="*/ 66 w 66"/>
              <a:gd name="T29" fmla="*/ 18 h 39"/>
              <a:gd name="T30" fmla="*/ 63 w 66"/>
              <a:gd name="T31" fmla="*/ 18 h 39"/>
              <a:gd name="T32" fmla="*/ 60 w 66"/>
              <a:gd name="T33" fmla="*/ 24 h 39"/>
              <a:gd name="T34" fmla="*/ 55 w 66"/>
              <a:gd name="T35" fmla="*/ 26 h 39"/>
              <a:gd name="T36" fmla="*/ 50 w 66"/>
              <a:gd name="T37" fmla="*/ 29 h 39"/>
              <a:gd name="T38" fmla="*/ 45 w 66"/>
              <a:gd name="T39" fmla="*/ 26 h 39"/>
              <a:gd name="T40" fmla="*/ 42 w 66"/>
              <a:gd name="T41" fmla="*/ 26 h 39"/>
              <a:gd name="T42" fmla="*/ 37 w 66"/>
              <a:gd name="T43" fmla="*/ 24 h 39"/>
              <a:gd name="T44" fmla="*/ 37 w 66"/>
              <a:gd name="T45" fmla="*/ 26 h 39"/>
              <a:gd name="T46" fmla="*/ 34 w 66"/>
              <a:gd name="T47" fmla="*/ 31 h 39"/>
              <a:gd name="T48" fmla="*/ 32 w 66"/>
              <a:gd name="T49" fmla="*/ 37 h 39"/>
              <a:gd name="T50" fmla="*/ 24 w 66"/>
              <a:gd name="T51" fmla="*/ 39 h 39"/>
              <a:gd name="T52" fmla="*/ 16 w 66"/>
              <a:gd name="T53" fmla="*/ 39 h 39"/>
              <a:gd name="T54" fmla="*/ 16 w 66"/>
              <a:gd name="T55" fmla="*/ 37 h 39"/>
              <a:gd name="T56" fmla="*/ 16 w 66"/>
              <a:gd name="T57" fmla="*/ 34 h 39"/>
              <a:gd name="T58" fmla="*/ 11 w 66"/>
              <a:gd name="T59" fmla="*/ 31 h 39"/>
              <a:gd name="T60" fmla="*/ 8 w 66"/>
              <a:gd name="T61" fmla="*/ 26 h 39"/>
              <a:gd name="T62" fmla="*/ 8 w 66"/>
              <a:gd name="T63" fmla="*/ 24 h 39"/>
              <a:gd name="T64" fmla="*/ 6 w 66"/>
              <a:gd name="T65" fmla="*/ 24 h 39"/>
              <a:gd name="T66" fmla="*/ 3 w 66"/>
              <a:gd name="T67" fmla="*/ 18 h 39"/>
              <a:gd name="T68" fmla="*/ 0 w 66"/>
              <a:gd name="T69" fmla="*/ 18 h 39"/>
              <a:gd name="T70" fmla="*/ 3 w 66"/>
              <a:gd name="T71" fmla="*/ 16 h 39"/>
              <a:gd name="T72" fmla="*/ 3 w 66"/>
              <a:gd name="T73" fmla="*/ 13 h 39"/>
              <a:gd name="T74" fmla="*/ 3 w 66"/>
              <a:gd name="T75" fmla="*/ 10 h 39"/>
              <a:gd name="T76" fmla="*/ 6 w 66"/>
              <a:gd name="T77" fmla="*/ 10 h 39"/>
              <a:gd name="T78" fmla="*/ 6 w 66"/>
              <a:gd name="T79" fmla="*/ 8 h 39"/>
              <a:gd name="T80" fmla="*/ 8 w 66"/>
              <a:gd name="T81" fmla="*/ 3 h 39"/>
              <a:gd name="T82" fmla="*/ 8 w 66"/>
              <a:gd name="T83" fmla="*/ 0 h 39"/>
              <a:gd name="T84" fmla="*/ 13 w 66"/>
              <a:gd name="T85" fmla="*/ 3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66" h="39">
                <a:moveTo>
                  <a:pt x="16" y="0"/>
                </a:moveTo>
                <a:lnTo>
                  <a:pt x="16" y="3"/>
                </a:lnTo>
                <a:lnTo>
                  <a:pt x="19" y="3"/>
                </a:lnTo>
                <a:lnTo>
                  <a:pt x="19" y="0"/>
                </a:lnTo>
                <a:lnTo>
                  <a:pt x="19" y="3"/>
                </a:lnTo>
                <a:lnTo>
                  <a:pt x="21" y="3"/>
                </a:lnTo>
                <a:lnTo>
                  <a:pt x="24" y="3"/>
                </a:lnTo>
                <a:lnTo>
                  <a:pt x="24" y="5"/>
                </a:lnTo>
                <a:lnTo>
                  <a:pt x="27" y="5"/>
                </a:lnTo>
                <a:lnTo>
                  <a:pt x="27" y="3"/>
                </a:lnTo>
                <a:lnTo>
                  <a:pt x="27" y="5"/>
                </a:lnTo>
                <a:lnTo>
                  <a:pt x="29" y="8"/>
                </a:lnTo>
                <a:lnTo>
                  <a:pt x="32" y="5"/>
                </a:lnTo>
                <a:lnTo>
                  <a:pt x="34" y="5"/>
                </a:lnTo>
                <a:lnTo>
                  <a:pt x="32" y="5"/>
                </a:lnTo>
                <a:lnTo>
                  <a:pt x="34" y="5"/>
                </a:lnTo>
                <a:lnTo>
                  <a:pt x="34" y="8"/>
                </a:lnTo>
                <a:lnTo>
                  <a:pt x="37" y="8"/>
                </a:lnTo>
                <a:lnTo>
                  <a:pt x="40" y="8"/>
                </a:lnTo>
                <a:lnTo>
                  <a:pt x="42" y="8"/>
                </a:lnTo>
                <a:lnTo>
                  <a:pt x="45" y="8"/>
                </a:lnTo>
                <a:lnTo>
                  <a:pt x="47" y="5"/>
                </a:lnTo>
                <a:lnTo>
                  <a:pt x="47" y="3"/>
                </a:lnTo>
                <a:lnTo>
                  <a:pt x="47" y="5"/>
                </a:lnTo>
                <a:lnTo>
                  <a:pt x="50" y="5"/>
                </a:lnTo>
                <a:lnTo>
                  <a:pt x="47" y="3"/>
                </a:lnTo>
                <a:lnTo>
                  <a:pt x="50" y="3"/>
                </a:lnTo>
                <a:lnTo>
                  <a:pt x="50" y="5"/>
                </a:lnTo>
                <a:lnTo>
                  <a:pt x="50" y="8"/>
                </a:lnTo>
                <a:lnTo>
                  <a:pt x="50" y="5"/>
                </a:lnTo>
                <a:lnTo>
                  <a:pt x="53" y="5"/>
                </a:lnTo>
                <a:lnTo>
                  <a:pt x="55" y="5"/>
                </a:lnTo>
                <a:lnTo>
                  <a:pt x="58" y="5"/>
                </a:lnTo>
                <a:lnTo>
                  <a:pt x="60" y="5"/>
                </a:lnTo>
                <a:lnTo>
                  <a:pt x="63" y="5"/>
                </a:lnTo>
                <a:lnTo>
                  <a:pt x="66" y="5"/>
                </a:lnTo>
                <a:lnTo>
                  <a:pt x="66" y="8"/>
                </a:lnTo>
                <a:lnTo>
                  <a:pt x="66" y="10"/>
                </a:lnTo>
                <a:lnTo>
                  <a:pt x="63" y="10"/>
                </a:lnTo>
                <a:lnTo>
                  <a:pt x="63" y="13"/>
                </a:lnTo>
                <a:lnTo>
                  <a:pt x="66" y="13"/>
                </a:lnTo>
                <a:lnTo>
                  <a:pt x="63" y="13"/>
                </a:lnTo>
                <a:lnTo>
                  <a:pt x="66" y="13"/>
                </a:lnTo>
                <a:lnTo>
                  <a:pt x="66" y="16"/>
                </a:lnTo>
                <a:lnTo>
                  <a:pt x="66" y="18"/>
                </a:lnTo>
                <a:lnTo>
                  <a:pt x="63" y="18"/>
                </a:lnTo>
                <a:lnTo>
                  <a:pt x="66" y="18"/>
                </a:lnTo>
                <a:lnTo>
                  <a:pt x="63" y="18"/>
                </a:lnTo>
                <a:lnTo>
                  <a:pt x="63" y="21"/>
                </a:lnTo>
                <a:lnTo>
                  <a:pt x="60" y="21"/>
                </a:lnTo>
                <a:lnTo>
                  <a:pt x="60" y="24"/>
                </a:lnTo>
                <a:lnTo>
                  <a:pt x="58" y="24"/>
                </a:lnTo>
                <a:lnTo>
                  <a:pt x="58" y="26"/>
                </a:lnTo>
                <a:lnTo>
                  <a:pt x="55" y="26"/>
                </a:lnTo>
                <a:lnTo>
                  <a:pt x="53" y="26"/>
                </a:lnTo>
                <a:lnTo>
                  <a:pt x="53" y="29"/>
                </a:lnTo>
                <a:lnTo>
                  <a:pt x="50" y="29"/>
                </a:lnTo>
                <a:lnTo>
                  <a:pt x="47" y="29"/>
                </a:lnTo>
                <a:lnTo>
                  <a:pt x="47" y="26"/>
                </a:lnTo>
                <a:lnTo>
                  <a:pt x="45" y="26"/>
                </a:lnTo>
                <a:lnTo>
                  <a:pt x="42" y="26"/>
                </a:lnTo>
                <a:lnTo>
                  <a:pt x="40" y="26"/>
                </a:lnTo>
                <a:lnTo>
                  <a:pt x="42" y="26"/>
                </a:lnTo>
                <a:lnTo>
                  <a:pt x="40" y="26"/>
                </a:lnTo>
                <a:lnTo>
                  <a:pt x="37" y="26"/>
                </a:lnTo>
                <a:lnTo>
                  <a:pt x="37" y="24"/>
                </a:lnTo>
                <a:lnTo>
                  <a:pt x="37" y="26"/>
                </a:lnTo>
                <a:lnTo>
                  <a:pt x="34" y="26"/>
                </a:lnTo>
                <a:lnTo>
                  <a:pt x="37" y="26"/>
                </a:lnTo>
                <a:lnTo>
                  <a:pt x="37" y="29"/>
                </a:lnTo>
                <a:lnTo>
                  <a:pt x="37" y="31"/>
                </a:lnTo>
                <a:lnTo>
                  <a:pt x="34" y="31"/>
                </a:lnTo>
                <a:lnTo>
                  <a:pt x="34" y="34"/>
                </a:lnTo>
                <a:lnTo>
                  <a:pt x="32" y="34"/>
                </a:lnTo>
                <a:lnTo>
                  <a:pt x="32" y="37"/>
                </a:lnTo>
                <a:lnTo>
                  <a:pt x="29" y="37"/>
                </a:lnTo>
                <a:lnTo>
                  <a:pt x="27" y="37"/>
                </a:lnTo>
                <a:lnTo>
                  <a:pt x="24" y="39"/>
                </a:lnTo>
                <a:lnTo>
                  <a:pt x="21" y="39"/>
                </a:lnTo>
                <a:lnTo>
                  <a:pt x="19" y="39"/>
                </a:lnTo>
                <a:lnTo>
                  <a:pt x="16" y="39"/>
                </a:lnTo>
                <a:lnTo>
                  <a:pt x="19" y="39"/>
                </a:lnTo>
                <a:lnTo>
                  <a:pt x="16" y="39"/>
                </a:lnTo>
                <a:lnTo>
                  <a:pt x="16" y="37"/>
                </a:lnTo>
                <a:lnTo>
                  <a:pt x="13" y="37"/>
                </a:lnTo>
                <a:lnTo>
                  <a:pt x="16" y="37"/>
                </a:lnTo>
                <a:lnTo>
                  <a:pt x="16" y="34"/>
                </a:lnTo>
                <a:lnTo>
                  <a:pt x="13" y="34"/>
                </a:lnTo>
                <a:lnTo>
                  <a:pt x="13" y="31"/>
                </a:lnTo>
                <a:lnTo>
                  <a:pt x="11" y="31"/>
                </a:lnTo>
                <a:lnTo>
                  <a:pt x="11" y="29"/>
                </a:lnTo>
                <a:lnTo>
                  <a:pt x="11" y="26"/>
                </a:lnTo>
                <a:lnTo>
                  <a:pt x="8" y="26"/>
                </a:lnTo>
                <a:lnTo>
                  <a:pt x="11" y="26"/>
                </a:lnTo>
                <a:lnTo>
                  <a:pt x="8" y="26"/>
                </a:lnTo>
                <a:lnTo>
                  <a:pt x="8" y="24"/>
                </a:lnTo>
                <a:lnTo>
                  <a:pt x="6" y="24"/>
                </a:lnTo>
                <a:lnTo>
                  <a:pt x="6" y="21"/>
                </a:lnTo>
                <a:lnTo>
                  <a:pt x="6" y="24"/>
                </a:lnTo>
                <a:lnTo>
                  <a:pt x="3" y="24"/>
                </a:lnTo>
                <a:lnTo>
                  <a:pt x="3" y="21"/>
                </a:lnTo>
                <a:lnTo>
                  <a:pt x="3" y="18"/>
                </a:lnTo>
                <a:lnTo>
                  <a:pt x="3" y="21"/>
                </a:lnTo>
                <a:lnTo>
                  <a:pt x="3" y="18"/>
                </a:lnTo>
                <a:lnTo>
                  <a:pt x="0" y="18"/>
                </a:lnTo>
                <a:lnTo>
                  <a:pt x="0" y="16"/>
                </a:lnTo>
                <a:lnTo>
                  <a:pt x="3" y="13"/>
                </a:lnTo>
                <a:lnTo>
                  <a:pt x="3" y="16"/>
                </a:lnTo>
                <a:lnTo>
                  <a:pt x="6" y="16"/>
                </a:lnTo>
                <a:lnTo>
                  <a:pt x="3" y="16"/>
                </a:lnTo>
                <a:lnTo>
                  <a:pt x="3" y="13"/>
                </a:lnTo>
                <a:lnTo>
                  <a:pt x="3" y="10"/>
                </a:lnTo>
                <a:lnTo>
                  <a:pt x="3" y="13"/>
                </a:lnTo>
                <a:lnTo>
                  <a:pt x="3" y="10"/>
                </a:lnTo>
                <a:lnTo>
                  <a:pt x="3" y="8"/>
                </a:lnTo>
                <a:lnTo>
                  <a:pt x="6" y="8"/>
                </a:lnTo>
                <a:lnTo>
                  <a:pt x="6" y="10"/>
                </a:lnTo>
                <a:lnTo>
                  <a:pt x="6" y="8"/>
                </a:lnTo>
                <a:lnTo>
                  <a:pt x="6" y="5"/>
                </a:lnTo>
                <a:lnTo>
                  <a:pt x="6" y="8"/>
                </a:lnTo>
                <a:lnTo>
                  <a:pt x="6" y="5"/>
                </a:lnTo>
                <a:lnTo>
                  <a:pt x="6" y="3"/>
                </a:lnTo>
                <a:lnTo>
                  <a:pt x="8" y="3"/>
                </a:lnTo>
                <a:lnTo>
                  <a:pt x="6" y="3"/>
                </a:lnTo>
                <a:lnTo>
                  <a:pt x="8" y="3"/>
                </a:lnTo>
                <a:lnTo>
                  <a:pt x="8" y="0"/>
                </a:lnTo>
                <a:lnTo>
                  <a:pt x="11" y="0"/>
                </a:lnTo>
                <a:lnTo>
                  <a:pt x="13" y="0"/>
                </a:lnTo>
                <a:lnTo>
                  <a:pt x="13" y="3"/>
                </a:lnTo>
                <a:lnTo>
                  <a:pt x="13" y="0"/>
                </a:lnTo>
                <a:lnTo>
                  <a:pt x="16" y="0"/>
                </a:lnTo>
              </a:path>
            </a:pathLst>
          </a:custGeom>
          <a:noFill/>
          <a:ln w="4763">
            <a:solidFill>
              <a:srgbClr val="6E6E6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235" name="Freeform 25"/>
          <p:cNvSpPr>
            <a:spLocks/>
          </p:cNvSpPr>
          <p:nvPr/>
        </p:nvSpPr>
        <p:spPr bwMode="auto">
          <a:xfrm>
            <a:off x="5014546" y="5014913"/>
            <a:ext cx="11723" cy="7938"/>
          </a:xfrm>
          <a:custGeom>
            <a:avLst/>
            <a:gdLst>
              <a:gd name="T0" fmla="*/ 3 w 8"/>
              <a:gd name="T1" fmla="*/ 2 h 5"/>
              <a:gd name="T2" fmla="*/ 5 w 8"/>
              <a:gd name="T3" fmla="*/ 2 h 5"/>
              <a:gd name="T4" fmla="*/ 8 w 8"/>
              <a:gd name="T5" fmla="*/ 5 h 5"/>
              <a:gd name="T6" fmla="*/ 5 w 8"/>
              <a:gd name="T7" fmla="*/ 5 h 5"/>
              <a:gd name="T8" fmla="*/ 3 w 8"/>
              <a:gd name="T9" fmla="*/ 5 h 5"/>
              <a:gd name="T10" fmla="*/ 3 w 8"/>
              <a:gd name="T11" fmla="*/ 2 h 5"/>
              <a:gd name="T12" fmla="*/ 0 w 8"/>
              <a:gd name="T13" fmla="*/ 2 h 5"/>
              <a:gd name="T14" fmla="*/ 3 w 8"/>
              <a:gd name="T15" fmla="*/ 2 h 5"/>
              <a:gd name="T16" fmla="*/ 3 w 8"/>
              <a:gd name="T17" fmla="*/ 0 h 5"/>
              <a:gd name="T18" fmla="*/ 3 w 8"/>
              <a:gd name="T19" fmla="*/ 2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8" h="5">
                <a:moveTo>
                  <a:pt x="3" y="2"/>
                </a:moveTo>
                <a:lnTo>
                  <a:pt x="5" y="2"/>
                </a:lnTo>
                <a:lnTo>
                  <a:pt x="8" y="5"/>
                </a:lnTo>
                <a:lnTo>
                  <a:pt x="5" y="5"/>
                </a:lnTo>
                <a:lnTo>
                  <a:pt x="3" y="5"/>
                </a:lnTo>
                <a:lnTo>
                  <a:pt x="3" y="2"/>
                </a:lnTo>
                <a:lnTo>
                  <a:pt x="0" y="2"/>
                </a:lnTo>
                <a:lnTo>
                  <a:pt x="3" y="2"/>
                </a:lnTo>
                <a:lnTo>
                  <a:pt x="3" y="0"/>
                </a:lnTo>
                <a:lnTo>
                  <a:pt x="3" y="2"/>
                </a:lnTo>
              </a:path>
            </a:pathLst>
          </a:custGeom>
          <a:noFill/>
          <a:ln w="4763">
            <a:solidFill>
              <a:srgbClr val="6E6E6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236" name="Freeform 26"/>
          <p:cNvSpPr>
            <a:spLocks/>
          </p:cNvSpPr>
          <p:nvPr/>
        </p:nvSpPr>
        <p:spPr bwMode="auto">
          <a:xfrm>
            <a:off x="4953000" y="4976813"/>
            <a:ext cx="42497" cy="12700"/>
          </a:xfrm>
          <a:custGeom>
            <a:avLst/>
            <a:gdLst>
              <a:gd name="T0" fmla="*/ 24 w 29"/>
              <a:gd name="T1" fmla="*/ 0 h 8"/>
              <a:gd name="T2" fmla="*/ 26 w 29"/>
              <a:gd name="T3" fmla="*/ 0 h 8"/>
              <a:gd name="T4" fmla="*/ 29 w 29"/>
              <a:gd name="T5" fmla="*/ 0 h 8"/>
              <a:gd name="T6" fmla="*/ 29 w 29"/>
              <a:gd name="T7" fmla="*/ 3 h 8"/>
              <a:gd name="T8" fmla="*/ 26 w 29"/>
              <a:gd name="T9" fmla="*/ 3 h 8"/>
              <a:gd name="T10" fmla="*/ 26 w 29"/>
              <a:gd name="T11" fmla="*/ 5 h 8"/>
              <a:gd name="T12" fmla="*/ 24 w 29"/>
              <a:gd name="T13" fmla="*/ 5 h 8"/>
              <a:gd name="T14" fmla="*/ 24 w 29"/>
              <a:gd name="T15" fmla="*/ 3 h 8"/>
              <a:gd name="T16" fmla="*/ 24 w 29"/>
              <a:gd name="T17" fmla="*/ 5 h 8"/>
              <a:gd name="T18" fmla="*/ 21 w 29"/>
              <a:gd name="T19" fmla="*/ 5 h 8"/>
              <a:gd name="T20" fmla="*/ 18 w 29"/>
              <a:gd name="T21" fmla="*/ 5 h 8"/>
              <a:gd name="T22" fmla="*/ 18 w 29"/>
              <a:gd name="T23" fmla="*/ 8 h 8"/>
              <a:gd name="T24" fmla="*/ 16 w 29"/>
              <a:gd name="T25" fmla="*/ 8 h 8"/>
              <a:gd name="T26" fmla="*/ 13 w 29"/>
              <a:gd name="T27" fmla="*/ 8 h 8"/>
              <a:gd name="T28" fmla="*/ 11 w 29"/>
              <a:gd name="T29" fmla="*/ 8 h 8"/>
              <a:gd name="T30" fmla="*/ 8 w 29"/>
              <a:gd name="T31" fmla="*/ 8 h 8"/>
              <a:gd name="T32" fmla="*/ 8 w 29"/>
              <a:gd name="T33" fmla="*/ 5 h 8"/>
              <a:gd name="T34" fmla="*/ 5 w 29"/>
              <a:gd name="T35" fmla="*/ 5 h 8"/>
              <a:gd name="T36" fmla="*/ 3 w 29"/>
              <a:gd name="T37" fmla="*/ 5 h 8"/>
              <a:gd name="T38" fmla="*/ 0 w 29"/>
              <a:gd name="T39" fmla="*/ 5 h 8"/>
              <a:gd name="T40" fmla="*/ 0 w 29"/>
              <a:gd name="T41" fmla="*/ 3 h 8"/>
              <a:gd name="T42" fmla="*/ 3 w 29"/>
              <a:gd name="T43" fmla="*/ 3 h 8"/>
              <a:gd name="T44" fmla="*/ 5 w 29"/>
              <a:gd name="T45" fmla="*/ 3 h 8"/>
              <a:gd name="T46" fmla="*/ 8 w 29"/>
              <a:gd name="T47" fmla="*/ 3 h 8"/>
              <a:gd name="T48" fmla="*/ 11 w 29"/>
              <a:gd name="T49" fmla="*/ 3 h 8"/>
              <a:gd name="T50" fmla="*/ 13 w 29"/>
              <a:gd name="T51" fmla="*/ 3 h 8"/>
              <a:gd name="T52" fmla="*/ 16 w 29"/>
              <a:gd name="T53" fmla="*/ 3 h 8"/>
              <a:gd name="T54" fmla="*/ 16 w 29"/>
              <a:gd name="T55" fmla="*/ 0 h 8"/>
              <a:gd name="T56" fmla="*/ 16 w 29"/>
              <a:gd name="T57" fmla="*/ 3 h 8"/>
              <a:gd name="T58" fmla="*/ 18 w 29"/>
              <a:gd name="T59" fmla="*/ 3 h 8"/>
              <a:gd name="T60" fmla="*/ 18 w 29"/>
              <a:gd name="T61" fmla="*/ 0 h 8"/>
              <a:gd name="T62" fmla="*/ 18 w 29"/>
              <a:gd name="T63" fmla="*/ 3 h 8"/>
              <a:gd name="T64" fmla="*/ 18 w 29"/>
              <a:gd name="T65" fmla="*/ 0 h 8"/>
              <a:gd name="T66" fmla="*/ 21 w 29"/>
              <a:gd name="T67" fmla="*/ 0 h 8"/>
              <a:gd name="T68" fmla="*/ 24 w 29"/>
              <a:gd name="T69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29" h="8">
                <a:moveTo>
                  <a:pt x="24" y="0"/>
                </a:moveTo>
                <a:lnTo>
                  <a:pt x="26" y="0"/>
                </a:lnTo>
                <a:lnTo>
                  <a:pt x="29" y="0"/>
                </a:lnTo>
                <a:lnTo>
                  <a:pt x="29" y="3"/>
                </a:lnTo>
                <a:lnTo>
                  <a:pt x="26" y="3"/>
                </a:lnTo>
                <a:lnTo>
                  <a:pt x="26" y="5"/>
                </a:lnTo>
                <a:lnTo>
                  <a:pt x="24" y="5"/>
                </a:lnTo>
                <a:lnTo>
                  <a:pt x="24" y="3"/>
                </a:lnTo>
                <a:lnTo>
                  <a:pt x="24" y="5"/>
                </a:lnTo>
                <a:lnTo>
                  <a:pt x="21" y="5"/>
                </a:lnTo>
                <a:lnTo>
                  <a:pt x="18" y="5"/>
                </a:lnTo>
                <a:lnTo>
                  <a:pt x="18" y="8"/>
                </a:lnTo>
                <a:lnTo>
                  <a:pt x="16" y="8"/>
                </a:lnTo>
                <a:lnTo>
                  <a:pt x="13" y="8"/>
                </a:lnTo>
                <a:lnTo>
                  <a:pt x="11" y="8"/>
                </a:lnTo>
                <a:lnTo>
                  <a:pt x="8" y="8"/>
                </a:lnTo>
                <a:lnTo>
                  <a:pt x="8" y="5"/>
                </a:lnTo>
                <a:lnTo>
                  <a:pt x="5" y="5"/>
                </a:lnTo>
                <a:lnTo>
                  <a:pt x="3" y="5"/>
                </a:lnTo>
                <a:lnTo>
                  <a:pt x="0" y="5"/>
                </a:lnTo>
                <a:lnTo>
                  <a:pt x="0" y="3"/>
                </a:lnTo>
                <a:lnTo>
                  <a:pt x="3" y="3"/>
                </a:lnTo>
                <a:lnTo>
                  <a:pt x="5" y="3"/>
                </a:lnTo>
                <a:lnTo>
                  <a:pt x="8" y="3"/>
                </a:lnTo>
                <a:lnTo>
                  <a:pt x="11" y="3"/>
                </a:lnTo>
                <a:lnTo>
                  <a:pt x="13" y="3"/>
                </a:lnTo>
                <a:lnTo>
                  <a:pt x="16" y="3"/>
                </a:lnTo>
                <a:lnTo>
                  <a:pt x="16" y="0"/>
                </a:lnTo>
                <a:lnTo>
                  <a:pt x="16" y="3"/>
                </a:lnTo>
                <a:lnTo>
                  <a:pt x="18" y="3"/>
                </a:lnTo>
                <a:lnTo>
                  <a:pt x="18" y="0"/>
                </a:lnTo>
                <a:lnTo>
                  <a:pt x="18" y="3"/>
                </a:lnTo>
                <a:lnTo>
                  <a:pt x="18" y="0"/>
                </a:lnTo>
                <a:lnTo>
                  <a:pt x="21" y="0"/>
                </a:lnTo>
                <a:lnTo>
                  <a:pt x="24" y="0"/>
                </a:lnTo>
              </a:path>
            </a:pathLst>
          </a:custGeom>
          <a:noFill/>
          <a:ln w="4763">
            <a:solidFill>
              <a:srgbClr val="6E6E6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237" name="Freeform 27"/>
          <p:cNvSpPr>
            <a:spLocks/>
          </p:cNvSpPr>
          <p:nvPr/>
        </p:nvSpPr>
        <p:spPr bwMode="auto">
          <a:xfrm>
            <a:off x="5029201" y="4948239"/>
            <a:ext cx="237392" cy="174625"/>
          </a:xfrm>
          <a:custGeom>
            <a:avLst/>
            <a:gdLst>
              <a:gd name="T0" fmla="*/ 55 w 162"/>
              <a:gd name="T1" fmla="*/ 2 h 110"/>
              <a:gd name="T2" fmla="*/ 73 w 162"/>
              <a:gd name="T3" fmla="*/ 5 h 110"/>
              <a:gd name="T4" fmla="*/ 84 w 162"/>
              <a:gd name="T5" fmla="*/ 10 h 110"/>
              <a:gd name="T6" fmla="*/ 110 w 162"/>
              <a:gd name="T7" fmla="*/ 2 h 110"/>
              <a:gd name="T8" fmla="*/ 126 w 162"/>
              <a:gd name="T9" fmla="*/ 2 h 110"/>
              <a:gd name="T10" fmla="*/ 131 w 162"/>
              <a:gd name="T11" fmla="*/ 8 h 110"/>
              <a:gd name="T12" fmla="*/ 133 w 162"/>
              <a:gd name="T13" fmla="*/ 18 h 110"/>
              <a:gd name="T14" fmla="*/ 128 w 162"/>
              <a:gd name="T15" fmla="*/ 29 h 110"/>
              <a:gd name="T16" fmla="*/ 131 w 162"/>
              <a:gd name="T17" fmla="*/ 34 h 110"/>
              <a:gd name="T18" fmla="*/ 131 w 162"/>
              <a:gd name="T19" fmla="*/ 36 h 110"/>
              <a:gd name="T20" fmla="*/ 133 w 162"/>
              <a:gd name="T21" fmla="*/ 42 h 110"/>
              <a:gd name="T22" fmla="*/ 133 w 162"/>
              <a:gd name="T23" fmla="*/ 42 h 110"/>
              <a:gd name="T24" fmla="*/ 136 w 162"/>
              <a:gd name="T25" fmla="*/ 42 h 110"/>
              <a:gd name="T26" fmla="*/ 139 w 162"/>
              <a:gd name="T27" fmla="*/ 44 h 110"/>
              <a:gd name="T28" fmla="*/ 141 w 162"/>
              <a:gd name="T29" fmla="*/ 47 h 110"/>
              <a:gd name="T30" fmla="*/ 144 w 162"/>
              <a:gd name="T31" fmla="*/ 62 h 110"/>
              <a:gd name="T32" fmla="*/ 141 w 162"/>
              <a:gd name="T33" fmla="*/ 68 h 110"/>
              <a:gd name="T34" fmla="*/ 141 w 162"/>
              <a:gd name="T35" fmla="*/ 70 h 110"/>
              <a:gd name="T36" fmla="*/ 141 w 162"/>
              <a:gd name="T37" fmla="*/ 73 h 110"/>
              <a:gd name="T38" fmla="*/ 141 w 162"/>
              <a:gd name="T39" fmla="*/ 76 h 110"/>
              <a:gd name="T40" fmla="*/ 141 w 162"/>
              <a:gd name="T41" fmla="*/ 78 h 110"/>
              <a:gd name="T42" fmla="*/ 141 w 162"/>
              <a:gd name="T43" fmla="*/ 81 h 110"/>
              <a:gd name="T44" fmla="*/ 160 w 162"/>
              <a:gd name="T45" fmla="*/ 86 h 110"/>
              <a:gd name="T46" fmla="*/ 162 w 162"/>
              <a:gd name="T47" fmla="*/ 89 h 110"/>
              <a:gd name="T48" fmla="*/ 141 w 162"/>
              <a:gd name="T49" fmla="*/ 89 h 110"/>
              <a:gd name="T50" fmla="*/ 136 w 162"/>
              <a:gd name="T51" fmla="*/ 94 h 110"/>
              <a:gd name="T52" fmla="*/ 136 w 162"/>
              <a:gd name="T53" fmla="*/ 96 h 110"/>
              <a:gd name="T54" fmla="*/ 136 w 162"/>
              <a:gd name="T55" fmla="*/ 99 h 110"/>
              <a:gd name="T56" fmla="*/ 136 w 162"/>
              <a:gd name="T57" fmla="*/ 102 h 110"/>
              <a:gd name="T58" fmla="*/ 136 w 162"/>
              <a:gd name="T59" fmla="*/ 104 h 110"/>
              <a:gd name="T60" fmla="*/ 131 w 162"/>
              <a:gd name="T61" fmla="*/ 107 h 110"/>
              <a:gd name="T62" fmla="*/ 128 w 162"/>
              <a:gd name="T63" fmla="*/ 107 h 110"/>
              <a:gd name="T64" fmla="*/ 123 w 162"/>
              <a:gd name="T65" fmla="*/ 104 h 110"/>
              <a:gd name="T66" fmla="*/ 120 w 162"/>
              <a:gd name="T67" fmla="*/ 104 h 110"/>
              <a:gd name="T68" fmla="*/ 120 w 162"/>
              <a:gd name="T69" fmla="*/ 102 h 110"/>
              <a:gd name="T70" fmla="*/ 118 w 162"/>
              <a:gd name="T71" fmla="*/ 102 h 110"/>
              <a:gd name="T72" fmla="*/ 110 w 162"/>
              <a:gd name="T73" fmla="*/ 102 h 110"/>
              <a:gd name="T74" fmla="*/ 107 w 162"/>
              <a:gd name="T75" fmla="*/ 96 h 110"/>
              <a:gd name="T76" fmla="*/ 100 w 162"/>
              <a:gd name="T77" fmla="*/ 96 h 110"/>
              <a:gd name="T78" fmla="*/ 94 w 162"/>
              <a:gd name="T79" fmla="*/ 94 h 110"/>
              <a:gd name="T80" fmla="*/ 89 w 162"/>
              <a:gd name="T81" fmla="*/ 91 h 110"/>
              <a:gd name="T82" fmla="*/ 87 w 162"/>
              <a:gd name="T83" fmla="*/ 86 h 110"/>
              <a:gd name="T84" fmla="*/ 87 w 162"/>
              <a:gd name="T85" fmla="*/ 83 h 110"/>
              <a:gd name="T86" fmla="*/ 84 w 162"/>
              <a:gd name="T87" fmla="*/ 83 h 110"/>
              <a:gd name="T88" fmla="*/ 73 w 162"/>
              <a:gd name="T89" fmla="*/ 73 h 110"/>
              <a:gd name="T90" fmla="*/ 47 w 162"/>
              <a:gd name="T91" fmla="*/ 60 h 110"/>
              <a:gd name="T92" fmla="*/ 37 w 162"/>
              <a:gd name="T93" fmla="*/ 55 h 110"/>
              <a:gd name="T94" fmla="*/ 34 w 162"/>
              <a:gd name="T95" fmla="*/ 49 h 110"/>
              <a:gd name="T96" fmla="*/ 29 w 162"/>
              <a:gd name="T97" fmla="*/ 39 h 110"/>
              <a:gd name="T98" fmla="*/ 29 w 162"/>
              <a:gd name="T99" fmla="*/ 36 h 110"/>
              <a:gd name="T100" fmla="*/ 11 w 162"/>
              <a:gd name="T101" fmla="*/ 23 h 110"/>
              <a:gd name="T102" fmla="*/ 6 w 162"/>
              <a:gd name="T103" fmla="*/ 21 h 110"/>
              <a:gd name="T104" fmla="*/ 0 w 162"/>
              <a:gd name="T105" fmla="*/ 18 h 110"/>
              <a:gd name="T106" fmla="*/ 11 w 162"/>
              <a:gd name="T107" fmla="*/ 10 h 110"/>
              <a:gd name="T108" fmla="*/ 29 w 162"/>
              <a:gd name="T109" fmla="*/ 8 h 110"/>
              <a:gd name="T110" fmla="*/ 42 w 162"/>
              <a:gd name="T111" fmla="*/ 2 h 110"/>
              <a:gd name="T112" fmla="*/ 50 w 162"/>
              <a:gd name="T113" fmla="*/ 2 h 1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62" h="110">
                <a:moveTo>
                  <a:pt x="53" y="0"/>
                </a:moveTo>
                <a:lnTo>
                  <a:pt x="53" y="2"/>
                </a:lnTo>
                <a:lnTo>
                  <a:pt x="55" y="2"/>
                </a:lnTo>
                <a:lnTo>
                  <a:pt x="58" y="2"/>
                </a:lnTo>
                <a:lnTo>
                  <a:pt x="71" y="5"/>
                </a:lnTo>
                <a:lnTo>
                  <a:pt x="73" y="5"/>
                </a:lnTo>
                <a:lnTo>
                  <a:pt x="73" y="8"/>
                </a:lnTo>
                <a:lnTo>
                  <a:pt x="76" y="8"/>
                </a:lnTo>
                <a:lnTo>
                  <a:pt x="84" y="10"/>
                </a:lnTo>
                <a:lnTo>
                  <a:pt x="87" y="10"/>
                </a:lnTo>
                <a:lnTo>
                  <a:pt x="100" y="5"/>
                </a:lnTo>
                <a:lnTo>
                  <a:pt x="110" y="2"/>
                </a:lnTo>
                <a:lnTo>
                  <a:pt x="115" y="0"/>
                </a:lnTo>
                <a:lnTo>
                  <a:pt x="123" y="2"/>
                </a:lnTo>
                <a:lnTo>
                  <a:pt x="126" y="2"/>
                </a:lnTo>
                <a:lnTo>
                  <a:pt x="128" y="5"/>
                </a:lnTo>
                <a:lnTo>
                  <a:pt x="131" y="5"/>
                </a:lnTo>
                <a:lnTo>
                  <a:pt x="131" y="8"/>
                </a:lnTo>
                <a:lnTo>
                  <a:pt x="133" y="13"/>
                </a:lnTo>
                <a:lnTo>
                  <a:pt x="136" y="15"/>
                </a:lnTo>
                <a:lnTo>
                  <a:pt x="133" y="18"/>
                </a:lnTo>
                <a:lnTo>
                  <a:pt x="133" y="21"/>
                </a:lnTo>
                <a:lnTo>
                  <a:pt x="131" y="23"/>
                </a:lnTo>
                <a:lnTo>
                  <a:pt x="128" y="29"/>
                </a:lnTo>
                <a:lnTo>
                  <a:pt x="128" y="31"/>
                </a:lnTo>
                <a:lnTo>
                  <a:pt x="128" y="34"/>
                </a:lnTo>
                <a:lnTo>
                  <a:pt x="131" y="34"/>
                </a:lnTo>
                <a:lnTo>
                  <a:pt x="128" y="34"/>
                </a:lnTo>
                <a:lnTo>
                  <a:pt x="128" y="36"/>
                </a:lnTo>
                <a:lnTo>
                  <a:pt x="131" y="36"/>
                </a:lnTo>
                <a:lnTo>
                  <a:pt x="131" y="39"/>
                </a:lnTo>
                <a:lnTo>
                  <a:pt x="133" y="39"/>
                </a:lnTo>
                <a:lnTo>
                  <a:pt x="133" y="42"/>
                </a:lnTo>
                <a:lnTo>
                  <a:pt x="133" y="39"/>
                </a:lnTo>
                <a:lnTo>
                  <a:pt x="136" y="39"/>
                </a:lnTo>
                <a:lnTo>
                  <a:pt x="133" y="42"/>
                </a:lnTo>
                <a:lnTo>
                  <a:pt x="136" y="42"/>
                </a:lnTo>
                <a:lnTo>
                  <a:pt x="133" y="42"/>
                </a:lnTo>
                <a:lnTo>
                  <a:pt x="136" y="42"/>
                </a:lnTo>
                <a:lnTo>
                  <a:pt x="136" y="44"/>
                </a:lnTo>
                <a:lnTo>
                  <a:pt x="136" y="42"/>
                </a:lnTo>
                <a:lnTo>
                  <a:pt x="139" y="44"/>
                </a:lnTo>
                <a:lnTo>
                  <a:pt x="139" y="47"/>
                </a:lnTo>
                <a:lnTo>
                  <a:pt x="141" y="44"/>
                </a:lnTo>
                <a:lnTo>
                  <a:pt x="141" y="47"/>
                </a:lnTo>
                <a:lnTo>
                  <a:pt x="141" y="49"/>
                </a:lnTo>
                <a:lnTo>
                  <a:pt x="147" y="60"/>
                </a:lnTo>
                <a:lnTo>
                  <a:pt x="144" y="62"/>
                </a:lnTo>
                <a:lnTo>
                  <a:pt x="144" y="65"/>
                </a:lnTo>
                <a:lnTo>
                  <a:pt x="141" y="65"/>
                </a:lnTo>
                <a:lnTo>
                  <a:pt x="141" y="68"/>
                </a:lnTo>
                <a:lnTo>
                  <a:pt x="141" y="70"/>
                </a:lnTo>
                <a:lnTo>
                  <a:pt x="144" y="70"/>
                </a:lnTo>
                <a:lnTo>
                  <a:pt x="141" y="70"/>
                </a:lnTo>
                <a:lnTo>
                  <a:pt x="144" y="70"/>
                </a:lnTo>
                <a:lnTo>
                  <a:pt x="144" y="73"/>
                </a:lnTo>
                <a:lnTo>
                  <a:pt x="141" y="73"/>
                </a:lnTo>
                <a:lnTo>
                  <a:pt x="144" y="73"/>
                </a:lnTo>
                <a:lnTo>
                  <a:pt x="144" y="76"/>
                </a:lnTo>
                <a:lnTo>
                  <a:pt x="141" y="76"/>
                </a:lnTo>
                <a:lnTo>
                  <a:pt x="144" y="76"/>
                </a:lnTo>
                <a:lnTo>
                  <a:pt x="144" y="78"/>
                </a:lnTo>
                <a:lnTo>
                  <a:pt x="141" y="78"/>
                </a:lnTo>
                <a:lnTo>
                  <a:pt x="141" y="81"/>
                </a:lnTo>
                <a:lnTo>
                  <a:pt x="144" y="81"/>
                </a:lnTo>
                <a:lnTo>
                  <a:pt x="141" y="81"/>
                </a:lnTo>
                <a:lnTo>
                  <a:pt x="141" y="83"/>
                </a:lnTo>
                <a:lnTo>
                  <a:pt x="141" y="86"/>
                </a:lnTo>
                <a:lnTo>
                  <a:pt x="160" y="86"/>
                </a:lnTo>
                <a:lnTo>
                  <a:pt x="162" y="83"/>
                </a:lnTo>
                <a:lnTo>
                  <a:pt x="162" y="86"/>
                </a:lnTo>
                <a:lnTo>
                  <a:pt x="162" y="89"/>
                </a:lnTo>
                <a:lnTo>
                  <a:pt x="160" y="89"/>
                </a:lnTo>
                <a:lnTo>
                  <a:pt x="160" y="86"/>
                </a:lnTo>
                <a:lnTo>
                  <a:pt x="141" y="89"/>
                </a:lnTo>
                <a:lnTo>
                  <a:pt x="139" y="89"/>
                </a:lnTo>
                <a:lnTo>
                  <a:pt x="139" y="91"/>
                </a:lnTo>
                <a:lnTo>
                  <a:pt x="136" y="94"/>
                </a:lnTo>
                <a:lnTo>
                  <a:pt x="136" y="96"/>
                </a:lnTo>
                <a:lnTo>
                  <a:pt x="136" y="94"/>
                </a:lnTo>
                <a:lnTo>
                  <a:pt x="136" y="96"/>
                </a:lnTo>
                <a:lnTo>
                  <a:pt x="136" y="99"/>
                </a:lnTo>
                <a:lnTo>
                  <a:pt x="136" y="96"/>
                </a:lnTo>
                <a:lnTo>
                  <a:pt x="136" y="99"/>
                </a:lnTo>
                <a:lnTo>
                  <a:pt x="133" y="99"/>
                </a:lnTo>
                <a:lnTo>
                  <a:pt x="133" y="102"/>
                </a:lnTo>
                <a:lnTo>
                  <a:pt x="136" y="102"/>
                </a:lnTo>
                <a:lnTo>
                  <a:pt x="136" y="104"/>
                </a:lnTo>
                <a:lnTo>
                  <a:pt x="133" y="104"/>
                </a:lnTo>
                <a:lnTo>
                  <a:pt x="136" y="104"/>
                </a:lnTo>
                <a:lnTo>
                  <a:pt x="133" y="104"/>
                </a:lnTo>
                <a:lnTo>
                  <a:pt x="133" y="107"/>
                </a:lnTo>
                <a:lnTo>
                  <a:pt x="131" y="107"/>
                </a:lnTo>
                <a:lnTo>
                  <a:pt x="131" y="110"/>
                </a:lnTo>
                <a:lnTo>
                  <a:pt x="128" y="110"/>
                </a:lnTo>
                <a:lnTo>
                  <a:pt x="128" y="107"/>
                </a:lnTo>
                <a:lnTo>
                  <a:pt x="126" y="107"/>
                </a:lnTo>
                <a:lnTo>
                  <a:pt x="123" y="107"/>
                </a:lnTo>
                <a:lnTo>
                  <a:pt x="123" y="104"/>
                </a:lnTo>
                <a:lnTo>
                  <a:pt x="123" y="107"/>
                </a:lnTo>
                <a:lnTo>
                  <a:pt x="120" y="107"/>
                </a:lnTo>
                <a:lnTo>
                  <a:pt x="120" y="104"/>
                </a:lnTo>
                <a:lnTo>
                  <a:pt x="123" y="104"/>
                </a:lnTo>
                <a:lnTo>
                  <a:pt x="120" y="104"/>
                </a:lnTo>
                <a:lnTo>
                  <a:pt x="120" y="102"/>
                </a:lnTo>
                <a:lnTo>
                  <a:pt x="118" y="102"/>
                </a:lnTo>
                <a:lnTo>
                  <a:pt x="118" y="104"/>
                </a:lnTo>
                <a:lnTo>
                  <a:pt x="118" y="102"/>
                </a:lnTo>
                <a:lnTo>
                  <a:pt x="115" y="102"/>
                </a:lnTo>
                <a:lnTo>
                  <a:pt x="113" y="102"/>
                </a:lnTo>
                <a:lnTo>
                  <a:pt x="110" y="102"/>
                </a:lnTo>
                <a:lnTo>
                  <a:pt x="110" y="99"/>
                </a:lnTo>
                <a:lnTo>
                  <a:pt x="107" y="99"/>
                </a:lnTo>
                <a:lnTo>
                  <a:pt x="107" y="96"/>
                </a:lnTo>
                <a:lnTo>
                  <a:pt x="105" y="96"/>
                </a:lnTo>
                <a:lnTo>
                  <a:pt x="102" y="96"/>
                </a:lnTo>
                <a:lnTo>
                  <a:pt x="100" y="96"/>
                </a:lnTo>
                <a:lnTo>
                  <a:pt x="97" y="96"/>
                </a:lnTo>
                <a:lnTo>
                  <a:pt x="94" y="96"/>
                </a:lnTo>
                <a:lnTo>
                  <a:pt x="94" y="94"/>
                </a:lnTo>
                <a:lnTo>
                  <a:pt x="92" y="94"/>
                </a:lnTo>
                <a:lnTo>
                  <a:pt x="89" y="94"/>
                </a:lnTo>
                <a:lnTo>
                  <a:pt x="89" y="91"/>
                </a:lnTo>
                <a:lnTo>
                  <a:pt x="89" y="89"/>
                </a:lnTo>
                <a:lnTo>
                  <a:pt x="87" y="89"/>
                </a:lnTo>
                <a:lnTo>
                  <a:pt x="87" y="86"/>
                </a:lnTo>
                <a:lnTo>
                  <a:pt x="87" y="83"/>
                </a:lnTo>
                <a:lnTo>
                  <a:pt x="84" y="83"/>
                </a:lnTo>
                <a:lnTo>
                  <a:pt x="87" y="83"/>
                </a:lnTo>
                <a:lnTo>
                  <a:pt x="84" y="83"/>
                </a:lnTo>
                <a:lnTo>
                  <a:pt x="84" y="81"/>
                </a:lnTo>
                <a:lnTo>
                  <a:pt x="84" y="83"/>
                </a:lnTo>
                <a:lnTo>
                  <a:pt x="81" y="83"/>
                </a:lnTo>
                <a:lnTo>
                  <a:pt x="79" y="81"/>
                </a:lnTo>
                <a:lnTo>
                  <a:pt x="73" y="73"/>
                </a:lnTo>
                <a:lnTo>
                  <a:pt x="68" y="65"/>
                </a:lnTo>
                <a:lnTo>
                  <a:pt x="53" y="62"/>
                </a:lnTo>
                <a:lnTo>
                  <a:pt x="47" y="60"/>
                </a:lnTo>
                <a:lnTo>
                  <a:pt x="42" y="57"/>
                </a:lnTo>
                <a:lnTo>
                  <a:pt x="42" y="60"/>
                </a:lnTo>
                <a:lnTo>
                  <a:pt x="37" y="55"/>
                </a:lnTo>
                <a:lnTo>
                  <a:pt x="37" y="52"/>
                </a:lnTo>
                <a:lnTo>
                  <a:pt x="34" y="52"/>
                </a:lnTo>
                <a:lnTo>
                  <a:pt x="34" y="49"/>
                </a:lnTo>
                <a:lnTo>
                  <a:pt x="34" y="47"/>
                </a:lnTo>
                <a:lnTo>
                  <a:pt x="32" y="42"/>
                </a:lnTo>
                <a:lnTo>
                  <a:pt x="29" y="39"/>
                </a:lnTo>
                <a:lnTo>
                  <a:pt x="29" y="36"/>
                </a:lnTo>
                <a:lnTo>
                  <a:pt x="26" y="36"/>
                </a:lnTo>
                <a:lnTo>
                  <a:pt x="29" y="36"/>
                </a:lnTo>
                <a:lnTo>
                  <a:pt x="24" y="31"/>
                </a:lnTo>
                <a:lnTo>
                  <a:pt x="19" y="29"/>
                </a:lnTo>
                <a:lnTo>
                  <a:pt x="11" y="23"/>
                </a:lnTo>
                <a:lnTo>
                  <a:pt x="11" y="21"/>
                </a:lnTo>
                <a:lnTo>
                  <a:pt x="8" y="21"/>
                </a:lnTo>
                <a:lnTo>
                  <a:pt x="6" y="21"/>
                </a:lnTo>
                <a:lnTo>
                  <a:pt x="3" y="21"/>
                </a:lnTo>
                <a:lnTo>
                  <a:pt x="0" y="21"/>
                </a:lnTo>
                <a:lnTo>
                  <a:pt x="0" y="18"/>
                </a:lnTo>
                <a:lnTo>
                  <a:pt x="3" y="18"/>
                </a:lnTo>
                <a:lnTo>
                  <a:pt x="8" y="10"/>
                </a:lnTo>
                <a:lnTo>
                  <a:pt x="11" y="10"/>
                </a:lnTo>
                <a:lnTo>
                  <a:pt x="11" y="8"/>
                </a:lnTo>
                <a:lnTo>
                  <a:pt x="19" y="8"/>
                </a:lnTo>
                <a:lnTo>
                  <a:pt x="29" y="8"/>
                </a:lnTo>
                <a:lnTo>
                  <a:pt x="37" y="2"/>
                </a:lnTo>
                <a:lnTo>
                  <a:pt x="40" y="2"/>
                </a:lnTo>
                <a:lnTo>
                  <a:pt x="42" y="2"/>
                </a:lnTo>
                <a:lnTo>
                  <a:pt x="45" y="2"/>
                </a:lnTo>
                <a:lnTo>
                  <a:pt x="47" y="2"/>
                </a:lnTo>
                <a:lnTo>
                  <a:pt x="50" y="2"/>
                </a:lnTo>
                <a:lnTo>
                  <a:pt x="53" y="2"/>
                </a:lnTo>
                <a:lnTo>
                  <a:pt x="53" y="0"/>
                </a:lnTo>
              </a:path>
            </a:pathLst>
          </a:custGeom>
          <a:noFill/>
          <a:ln w="4763">
            <a:solidFill>
              <a:srgbClr val="6E6E6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239" name="Freeform 29"/>
          <p:cNvSpPr>
            <a:spLocks/>
          </p:cNvSpPr>
          <p:nvPr/>
        </p:nvSpPr>
        <p:spPr bwMode="auto">
          <a:xfrm>
            <a:off x="5902570" y="4930775"/>
            <a:ext cx="584689" cy="693738"/>
          </a:xfrm>
          <a:custGeom>
            <a:avLst/>
            <a:gdLst>
              <a:gd name="T0" fmla="*/ 375 w 399"/>
              <a:gd name="T1" fmla="*/ 332 h 437"/>
              <a:gd name="T2" fmla="*/ 388 w 399"/>
              <a:gd name="T3" fmla="*/ 348 h 437"/>
              <a:gd name="T4" fmla="*/ 391 w 399"/>
              <a:gd name="T5" fmla="*/ 361 h 437"/>
              <a:gd name="T6" fmla="*/ 365 w 399"/>
              <a:gd name="T7" fmla="*/ 366 h 437"/>
              <a:gd name="T8" fmla="*/ 347 w 399"/>
              <a:gd name="T9" fmla="*/ 358 h 437"/>
              <a:gd name="T10" fmla="*/ 341 w 399"/>
              <a:gd name="T11" fmla="*/ 366 h 437"/>
              <a:gd name="T12" fmla="*/ 331 w 399"/>
              <a:gd name="T13" fmla="*/ 361 h 437"/>
              <a:gd name="T14" fmla="*/ 321 w 399"/>
              <a:gd name="T15" fmla="*/ 356 h 437"/>
              <a:gd name="T16" fmla="*/ 297 w 399"/>
              <a:gd name="T17" fmla="*/ 363 h 437"/>
              <a:gd name="T18" fmla="*/ 271 w 399"/>
              <a:gd name="T19" fmla="*/ 366 h 437"/>
              <a:gd name="T20" fmla="*/ 245 w 399"/>
              <a:gd name="T21" fmla="*/ 356 h 437"/>
              <a:gd name="T22" fmla="*/ 232 w 399"/>
              <a:gd name="T23" fmla="*/ 340 h 437"/>
              <a:gd name="T24" fmla="*/ 237 w 399"/>
              <a:gd name="T25" fmla="*/ 327 h 437"/>
              <a:gd name="T26" fmla="*/ 242 w 399"/>
              <a:gd name="T27" fmla="*/ 301 h 437"/>
              <a:gd name="T28" fmla="*/ 234 w 399"/>
              <a:gd name="T29" fmla="*/ 269 h 437"/>
              <a:gd name="T30" fmla="*/ 214 w 399"/>
              <a:gd name="T31" fmla="*/ 259 h 437"/>
              <a:gd name="T32" fmla="*/ 200 w 399"/>
              <a:gd name="T33" fmla="*/ 248 h 437"/>
              <a:gd name="T34" fmla="*/ 182 w 399"/>
              <a:gd name="T35" fmla="*/ 228 h 437"/>
              <a:gd name="T36" fmla="*/ 190 w 399"/>
              <a:gd name="T37" fmla="*/ 191 h 437"/>
              <a:gd name="T38" fmla="*/ 182 w 399"/>
              <a:gd name="T39" fmla="*/ 160 h 437"/>
              <a:gd name="T40" fmla="*/ 180 w 399"/>
              <a:gd name="T41" fmla="*/ 134 h 437"/>
              <a:gd name="T42" fmla="*/ 169 w 399"/>
              <a:gd name="T43" fmla="*/ 105 h 437"/>
              <a:gd name="T44" fmla="*/ 174 w 399"/>
              <a:gd name="T45" fmla="*/ 87 h 437"/>
              <a:gd name="T46" fmla="*/ 174 w 399"/>
              <a:gd name="T47" fmla="*/ 71 h 437"/>
              <a:gd name="T48" fmla="*/ 167 w 399"/>
              <a:gd name="T49" fmla="*/ 53 h 437"/>
              <a:gd name="T50" fmla="*/ 159 w 399"/>
              <a:gd name="T51" fmla="*/ 68 h 437"/>
              <a:gd name="T52" fmla="*/ 146 w 399"/>
              <a:gd name="T53" fmla="*/ 53 h 437"/>
              <a:gd name="T54" fmla="*/ 125 w 399"/>
              <a:gd name="T55" fmla="*/ 47 h 437"/>
              <a:gd name="T56" fmla="*/ 99 w 399"/>
              <a:gd name="T57" fmla="*/ 47 h 437"/>
              <a:gd name="T58" fmla="*/ 96 w 399"/>
              <a:gd name="T59" fmla="*/ 21 h 437"/>
              <a:gd name="T60" fmla="*/ 91 w 399"/>
              <a:gd name="T61" fmla="*/ 3 h 437"/>
              <a:gd name="T62" fmla="*/ 70 w 399"/>
              <a:gd name="T63" fmla="*/ 16 h 437"/>
              <a:gd name="T64" fmla="*/ 78 w 399"/>
              <a:gd name="T65" fmla="*/ 34 h 437"/>
              <a:gd name="T66" fmla="*/ 86 w 399"/>
              <a:gd name="T67" fmla="*/ 68 h 437"/>
              <a:gd name="T68" fmla="*/ 107 w 399"/>
              <a:gd name="T69" fmla="*/ 76 h 437"/>
              <a:gd name="T70" fmla="*/ 122 w 399"/>
              <a:gd name="T71" fmla="*/ 100 h 437"/>
              <a:gd name="T72" fmla="*/ 130 w 399"/>
              <a:gd name="T73" fmla="*/ 128 h 437"/>
              <a:gd name="T74" fmla="*/ 122 w 399"/>
              <a:gd name="T75" fmla="*/ 157 h 437"/>
              <a:gd name="T76" fmla="*/ 96 w 399"/>
              <a:gd name="T77" fmla="*/ 149 h 437"/>
              <a:gd name="T78" fmla="*/ 80 w 399"/>
              <a:gd name="T79" fmla="*/ 131 h 437"/>
              <a:gd name="T80" fmla="*/ 70 w 399"/>
              <a:gd name="T81" fmla="*/ 141 h 437"/>
              <a:gd name="T82" fmla="*/ 60 w 399"/>
              <a:gd name="T83" fmla="*/ 160 h 437"/>
              <a:gd name="T84" fmla="*/ 39 w 399"/>
              <a:gd name="T85" fmla="*/ 165 h 437"/>
              <a:gd name="T86" fmla="*/ 33 w 399"/>
              <a:gd name="T87" fmla="*/ 183 h 437"/>
              <a:gd name="T88" fmla="*/ 20 w 399"/>
              <a:gd name="T89" fmla="*/ 199 h 437"/>
              <a:gd name="T90" fmla="*/ 5 w 399"/>
              <a:gd name="T91" fmla="*/ 212 h 437"/>
              <a:gd name="T92" fmla="*/ 0 w 399"/>
              <a:gd name="T93" fmla="*/ 241 h 437"/>
              <a:gd name="T94" fmla="*/ 18 w 399"/>
              <a:gd name="T95" fmla="*/ 262 h 437"/>
              <a:gd name="T96" fmla="*/ 23 w 399"/>
              <a:gd name="T97" fmla="*/ 269 h 437"/>
              <a:gd name="T98" fmla="*/ 39 w 399"/>
              <a:gd name="T99" fmla="*/ 277 h 437"/>
              <a:gd name="T100" fmla="*/ 52 w 399"/>
              <a:gd name="T101" fmla="*/ 277 h 437"/>
              <a:gd name="T102" fmla="*/ 65 w 399"/>
              <a:gd name="T103" fmla="*/ 285 h 437"/>
              <a:gd name="T104" fmla="*/ 70 w 399"/>
              <a:gd name="T105" fmla="*/ 298 h 437"/>
              <a:gd name="T106" fmla="*/ 65 w 399"/>
              <a:gd name="T107" fmla="*/ 311 h 437"/>
              <a:gd name="T108" fmla="*/ 52 w 399"/>
              <a:gd name="T109" fmla="*/ 335 h 437"/>
              <a:gd name="T110" fmla="*/ 36 w 399"/>
              <a:gd name="T111" fmla="*/ 348 h 437"/>
              <a:gd name="T112" fmla="*/ 46 w 399"/>
              <a:gd name="T113" fmla="*/ 366 h 437"/>
              <a:gd name="T114" fmla="*/ 44 w 399"/>
              <a:gd name="T115" fmla="*/ 379 h 437"/>
              <a:gd name="T116" fmla="*/ 62 w 399"/>
              <a:gd name="T117" fmla="*/ 405 h 437"/>
              <a:gd name="T118" fmla="*/ 78 w 399"/>
              <a:gd name="T119" fmla="*/ 429 h 4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399" h="437">
                <a:moveTo>
                  <a:pt x="362" y="324"/>
                </a:moveTo>
                <a:lnTo>
                  <a:pt x="365" y="324"/>
                </a:lnTo>
                <a:lnTo>
                  <a:pt x="368" y="324"/>
                </a:lnTo>
                <a:lnTo>
                  <a:pt x="368" y="327"/>
                </a:lnTo>
                <a:lnTo>
                  <a:pt x="368" y="324"/>
                </a:lnTo>
                <a:lnTo>
                  <a:pt x="368" y="327"/>
                </a:lnTo>
                <a:lnTo>
                  <a:pt x="370" y="327"/>
                </a:lnTo>
                <a:lnTo>
                  <a:pt x="370" y="329"/>
                </a:lnTo>
                <a:lnTo>
                  <a:pt x="373" y="329"/>
                </a:lnTo>
                <a:lnTo>
                  <a:pt x="373" y="327"/>
                </a:lnTo>
                <a:lnTo>
                  <a:pt x="373" y="329"/>
                </a:lnTo>
                <a:lnTo>
                  <a:pt x="373" y="327"/>
                </a:lnTo>
                <a:lnTo>
                  <a:pt x="375" y="327"/>
                </a:lnTo>
                <a:lnTo>
                  <a:pt x="375" y="329"/>
                </a:lnTo>
                <a:lnTo>
                  <a:pt x="378" y="329"/>
                </a:lnTo>
                <a:lnTo>
                  <a:pt x="378" y="332"/>
                </a:lnTo>
                <a:lnTo>
                  <a:pt x="375" y="332"/>
                </a:lnTo>
                <a:lnTo>
                  <a:pt x="375" y="335"/>
                </a:lnTo>
                <a:lnTo>
                  <a:pt x="375" y="337"/>
                </a:lnTo>
                <a:lnTo>
                  <a:pt x="375" y="340"/>
                </a:lnTo>
                <a:lnTo>
                  <a:pt x="373" y="340"/>
                </a:lnTo>
                <a:lnTo>
                  <a:pt x="373" y="343"/>
                </a:lnTo>
                <a:lnTo>
                  <a:pt x="375" y="343"/>
                </a:lnTo>
                <a:lnTo>
                  <a:pt x="375" y="340"/>
                </a:lnTo>
                <a:lnTo>
                  <a:pt x="375" y="343"/>
                </a:lnTo>
                <a:lnTo>
                  <a:pt x="378" y="343"/>
                </a:lnTo>
                <a:lnTo>
                  <a:pt x="378" y="345"/>
                </a:lnTo>
                <a:lnTo>
                  <a:pt x="378" y="343"/>
                </a:lnTo>
                <a:lnTo>
                  <a:pt x="381" y="343"/>
                </a:lnTo>
                <a:lnTo>
                  <a:pt x="383" y="343"/>
                </a:lnTo>
                <a:lnTo>
                  <a:pt x="386" y="343"/>
                </a:lnTo>
                <a:lnTo>
                  <a:pt x="388" y="343"/>
                </a:lnTo>
                <a:lnTo>
                  <a:pt x="388" y="345"/>
                </a:lnTo>
                <a:lnTo>
                  <a:pt x="388" y="348"/>
                </a:lnTo>
                <a:lnTo>
                  <a:pt x="391" y="348"/>
                </a:lnTo>
                <a:lnTo>
                  <a:pt x="394" y="348"/>
                </a:lnTo>
                <a:lnTo>
                  <a:pt x="394" y="350"/>
                </a:lnTo>
                <a:lnTo>
                  <a:pt x="396" y="350"/>
                </a:lnTo>
                <a:lnTo>
                  <a:pt x="396" y="353"/>
                </a:lnTo>
                <a:lnTo>
                  <a:pt x="399" y="356"/>
                </a:lnTo>
                <a:lnTo>
                  <a:pt x="399" y="358"/>
                </a:lnTo>
                <a:lnTo>
                  <a:pt x="396" y="358"/>
                </a:lnTo>
                <a:lnTo>
                  <a:pt x="396" y="356"/>
                </a:lnTo>
                <a:lnTo>
                  <a:pt x="396" y="358"/>
                </a:lnTo>
                <a:lnTo>
                  <a:pt x="396" y="361"/>
                </a:lnTo>
                <a:lnTo>
                  <a:pt x="394" y="361"/>
                </a:lnTo>
                <a:lnTo>
                  <a:pt x="394" y="363"/>
                </a:lnTo>
                <a:lnTo>
                  <a:pt x="394" y="366"/>
                </a:lnTo>
                <a:lnTo>
                  <a:pt x="391" y="366"/>
                </a:lnTo>
                <a:lnTo>
                  <a:pt x="391" y="363"/>
                </a:lnTo>
                <a:lnTo>
                  <a:pt x="391" y="361"/>
                </a:lnTo>
                <a:lnTo>
                  <a:pt x="391" y="358"/>
                </a:lnTo>
                <a:lnTo>
                  <a:pt x="391" y="361"/>
                </a:lnTo>
                <a:lnTo>
                  <a:pt x="388" y="358"/>
                </a:lnTo>
                <a:lnTo>
                  <a:pt x="388" y="356"/>
                </a:lnTo>
                <a:lnTo>
                  <a:pt x="386" y="356"/>
                </a:lnTo>
                <a:lnTo>
                  <a:pt x="383" y="356"/>
                </a:lnTo>
                <a:lnTo>
                  <a:pt x="383" y="358"/>
                </a:lnTo>
                <a:lnTo>
                  <a:pt x="381" y="358"/>
                </a:lnTo>
                <a:lnTo>
                  <a:pt x="378" y="358"/>
                </a:lnTo>
                <a:lnTo>
                  <a:pt x="375" y="358"/>
                </a:lnTo>
                <a:lnTo>
                  <a:pt x="375" y="361"/>
                </a:lnTo>
                <a:lnTo>
                  <a:pt x="373" y="361"/>
                </a:lnTo>
                <a:lnTo>
                  <a:pt x="373" y="363"/>
                </a:lnTo>
                <a:lnTo>
                  <a:pt x="370" y="363"/>
                </a:lnTo>
                <a:lnTo>
                  <a:pt x="368" y="363"/>
                </a:lnTo>
                <a:lnTo>
                  <a:pt x="365" y="363"/>
                </a:lnTo>
                <a:lnTo>
                  <a:pt x="365" y="366"/>
                </a:lnTo>
                <a:lnTo>
                  <a:pt x="365" y="363"/>
                </a:lnTo>
                <a:lnTo>
                  <a:pt x="362" y="363"/>
                </a:lnTo>
                <a:lnTo>
                  <a:pt x="360" y="363"/>
                </a:lnTo>
                <a:lnTo>
                  <a:pt x="362" y="363"/>
                </a:lnTo>
                <a:lnTo>
                  <a:pt x="360" y="361"/>
                </a:lnTo>
                <a:lnTo>
                  <a:pt x="360" y="358"/>
                </a:lnTo>
                <a:lnTo>
                  <a:pt x="360" y="356"/>
                </a:lnTo>
                <a:lnTo>
                  <a:pt x="357" y="356"/>
                </a:lnTo>
                <a:lnTo>
                  <a:pt x="357" y="353"/>
                </a:lnTo>
                <a:lnTo>
                  <a:pt x="354" y="353"/>
                </a:lnTo>
                <a:lnTo>
                  <a:pt x="352" y="353"/>
                </a:lnTo>
                <a:lnTo>
                  <a:pt x="349" y="353"/>
                </a:lnTo>
                <a:lnTo>
                  <a:pt x="349" y="356"/>
                </a:lnTo>
                <a:lnTo>
                  <a:pt x="352" y="356"/>
                </a:lnTo>
                <a:lnTo>
                  <a:pt x="349" y="356"/>
                </a:lnTo>
                <a:lnTo>
                  <a:pt x="349" y="358"/>
                </a:lnTo>
                <a:lnTo>
                  <a:pt x="347" y="358"/>
                </a:lnTo>
                <a:lnTo>
                  <a:pt x="347" y="361"/>
                </a:lnTo>
                <a:lnTo>
                  <a:pt x="347" y="363"/>
                </a:lnTo>
                <a:lnTo>
                  <a:pt x="347" y="361"/>
                </a:lnTo>
                <a:lnTo>
                  <a:pt x="349" y="361"/>
                </a:lnTo>
                <a:lnTo>
                  <a:pt x="349" y="363"/>
                </a:lnTo>
                <a:lnTo>
                  <a:pt x="349" y="366"/>
                </a:lnTo>
                <a:lnTo>
                  <a:pt x="349" y="369"/>
                </a:lnTo>
                <a:lnTo>
                  <a:pt x="349" y="371"/>
                </a:lnTo>
                <a:lnTo>
                  <a:pt x="349" y="374"/>
                </a:lnTo>
                <a:lnTo>
                  <a:pt x="347" y="374"/>
                </a:lnTo>
                <a:lnTo>
                  <a:pt x="344" y="374"/>
                </a:lnTo>
                <a:lnTo>
                  <a:pt x="344" y="371"/>
                </a:lnTo>
                <a:lnTo>
                  <a:pt x="341" y="371"/>
                </a:lnTo>
                <a:lnTo>
                  <a:pt x="341" y="369"/>
                </a:lnTo>
                <a:lnTo>
                  <a:pt x="344" y="369"/>
                </a:lnTo>
                <a:lnTo>
                  <a:pt x="341" y="369"/>
                </a:lnTo>
                <a:lnTo>
                  <a:pt x="341" y="366"/>
                </a:lnTo>
                <a:lnTo>
                  <a:pt x="339" y="366"/>
                </a:lnTo>
                <a:lnTo>
                  <a:pt x="339" y="369"/>
                </a:lnTo>
                <a:lnTo>
                  <a:pt x="336" y="369"/>
                </a:lnTo>
                <a:lnTo>
                  <a:pt x="336" y="371"/>
                </a:lnTo>
                <a:lnTo>
                  <a:pt x="336" y="369"/>
                </a:lnTo>
                <a:lnTo>
                  <a:pt x="336" y="371"/>
                </a:lnTo>
                <a:lnTo>
                  <a:pt x="336" y="369"/>
                </a:lnTo>
                <a:lnTo>
                  <a:pt x="334" y="369"/>
                </a:lnTo>
                <a:lnTo>
                  <a:pt x="336" y="369"/>
                </a:lnTo>
                <a:lnTo>
                  <a:pt x="334" y="369"/>
                </a:lnTo>
                <a:lnTo>
                  <a:pt x="334" y="366"/>
                </a:lnTo>
                <a:lnTo>
                  <a:pt x="331" y="366"/>
                </a:lnTo>
                <a:lnTo>
                  <a:pt x="331" y="363"/>
                </a:lnTo>
                <a:lnTo>
                  <a:pt x="331" y="366"/>
                </a:lnTo>
                <a:lnTo>
                  <a:pt x="328" y="363"/>
                </a:lnTo>
                <a:lnTo>
                  <a:pt x="331" y="363"/>
                </a:lnTo>
                <a:lnTo>
                  <a:pt x="331" y="361"/>
                </a:lnTo>
                <a:lnTo>
                  <a:pt x="331" y="358"/>
                </a:lnTo>
                <a:lnTo>
                  <a:pt x="328" y="358"/>
                </a:lnTo>
                <a:lnTo>
                  <a:pt x="326" y="358"/>
                </a:lnTo>
                <a:lnTo>
                  <a:pt x="323" y="358"/>
                </a:lnTo>
                <a:lnTo>
                  <a:pt x="323" y="356"/>
                </a:lnTo>
                <a:lnTo>
                  <a:pt x="323" y="358"/>
                </a:lnTo>
                <a:lnTo>
                  <a:pt x="323" y="356"/>
                </a:lnTo>
                <a:lnTo>
                  <a:pt x="323" y="358"/>
                </a:lnTo>
                <a:lnTo>
                  <a:pt x="321" y="358"/>
                </a:lnTo>
                <a:lnTo>
                  <a:pt x="321" y="356"/>
                </a:lnTo>
                <a:lnTo>
                  <a:pt x="323" y="356"/>
                </a:lnTo>
                <a:lnTo>
                  <a:pt x="321" y="356"/>
                </a:lnTo>
                <a:lnTo>
                  <a:pt x="323" y="356"/>
                </a:lnTo>
                <a:lnTo>
                  <a:pt x="321" y="353"/>
                </a:lnTo>
                <a:lnTo>
                  <a:pt x="323" y="353"/>
                </a:lnTo>
                <a:lnTo>
                  <a:pt x="321" y="353"/>
                </a:lnTo>
                <a:lnTo>
                  <a:pt x="321" y="356"/>
                </a:lnTo>
                <a:lnTo>
                  <a:pt x="318" y="356"/>
                </a:lnTo>
                <a:lnTo>
                  <a:pt x="318" y="358"/>
                </a:lnTo>
                <a:lnTo>
                  <a:pt x="315" y="358"/>
                </a:lnTo>
                <a:lnTo>
                  <a:pt x="315" y="361"/>
                </a:lnTo>
                <a:lnTo>
                  <a:pt x="313" y="361"/>
                </a:lnTo>
                <a:lnTo>
                  <a:pt x="315" y="361"/>
                </a:lnTo>
                <a:lnTo>
                  <a:pt x="313" y="361"/>
                </a:lnTo>
                <a:lnTo>
                  <a:pt x="310" y="361"/>
                </a:lnTo>
                <a:lnTo>
                  <a:pt x="308" y="361"/>
                </a:lnTo>
                <a:lnTo>
                  <a:pt x="305" y="363"/>
                </a:lnTo>
                <a:lnTo>
                  <a:pt x="302" y="363"/>
                </a:lnTo>
                <a:lnTo>
                  <a:pt x="300" y="363"/>
                </a:lnTo>
                <a:lnTo>
                  <a:pt x="300" y="366"/>
                </a:lnTo>
                <a:lnTo>
                  <a:pt x="297" y="366"/>
                </a:lnTo>
                <a:lnTo>
                  <a:pt x="297" y="363"/>
                </a:lnTo>
                <a:lnTo>
                  <a:pt x="297" y="366"/>
                </a:lnTo>
                <a:lnTo>
                  <a:pt x="297" y="363"/>
                </a:lnTo>
                <a:lnTo>
                  <a:pt x="294" y="363"/>
                </a:lnTo>
                <a:lnTo>
                  <a:pt x="292" y="363"/>
                </a:lnTo>
                <a:lnTo>
                  <a:pt x="292" y="361"/>
                </a:lnTo>
                <a:lnTo>
                  <a:pt x="292" y="363"/>
                </a:lnTo>
                <a:lnTo>
                  <a:pt x="289" y="363"/>
                </a:lnTo>
                <a:lnTo>
                  <a:pt x="289" y="366"/>
                </a:lnTo>
                <a:lnTo>
                  <a:pt x="287" y="366"/>
                </a:lnTo>
                <a:lnTo>
                  <a:pt x="287" y="363"/>
                </a:lnTo>
                <a:lnTo>
                  <a:pt x="284" y="363"/>
                </a:lnTo>
                <a:lnTo>
                  <a:pt x="284" y="366"/>
                </a:lnTo>
                <a:lnTo>
                  <a:pt x="281" y="366"/>
                </a:lnTo>
                <a:lnTo>
                  <a:pt x="279" y="366"/>
                </a:lnTo>
                <a:lnTo>
                  <a:pt x="276" y="366"/>
                </a:lnTo>
                <a:lnTo>
                  <a:pt x="274" y="366"/>
                </a:lnTo>
                <a:lnTo>
                  <a:pt x="271" y="366"/>
                </a:lnTo>
                <a:lnTo>
                  <a:pt x="271" y="363"/>
                </a:lnTo>
                <a:lnTo>
                  <a:pt x="271" y="366"/>
                </a:lnTo>
                <a:lnTo>
                  <a:pt x="268" y="366"/>
                </a:lnTo>
                <a:lnTo>
                  <a:pt x="268" y="363"/>
                </a:lnTo>
                <a:lnTo>
                  <a:pt x="266" y="363"/>
                </a:lnTo>
                <a:lnTo>
                  <a:pt x="263" y="363"/>
                </a:lnTo>
                <a:lnTo>
                  <a:pt x="261" y="363"/>
                </a:lnTo>
                <a:lnTo>
                  <a:pt x="261" y="361"/>
                </a:lnTo>
                <a:lnTo>
                  <a:pt x="261" y="363"/>
                </a:lnTo>
                <a:lnTo>
                  <a:pt x="258" y="361"/>
                </a:lnTo>
                <a:lnTo>
                  <a:pt x="255" y="361"/>
                </a:lnTo>
                <a:lnTo>
                  <a:pt x="253" y="361"/>
                </a:lnTo>
                <a:lnTo>
                  <a:pt x="250" y="361"/>
                </a:lnTo>
                <a:lnTo>
                  <a:pt x="250" y="358"/>
                </a:lnTo>
                <a:lnTo>
                  <a:pt x="247" y="358"/>
                </a:lnTo>
                <a:lnTo>
                  <a:pt x="247" y="356"/>
                </a:lnTo>
                <a:lnTo>
                  <a:pt x="245" y="356"/>
                </a:lnTo>
                <a:lnTo>
                  <a:pt x="245" y="353"/>
                </a:lnTo>
                <a:lnTo>
                  <a:pt x="245" y="356"/>
                </a:lnTo>
                <a:lnTo>
                  <a:pt x="242" y="356"/>
                </a:lnTo>
                <a:lnTo>
                  <a:pt x="240" y="356"/>
                </a:lnTo>
                <a:lnTo>
                  <a:pt x="240" y="353"/>
                </a:lnTo>
                <a:lnTo>
                  <a:pt x="237" y="353"/>
                </a:lnTo>
                <a:lnTo>
                  <a:pt x="240" y="353"/>
                </a:lnTo>
                <a:lnTo>
                  <a:pt x="237" y="353"/>
                </a:lnTo>
                <a:lnTo>
                  <a:pt x="237" y="350"/>
                </a:lnTo>
                <a:lnTo>
                  <a:pt x="237" y="348"/>
                </a:lnTo>
                <a:lnTo>
                  <a:pt x="234" y="348"/>
                </a:lnTo>
                <a:lnTo>
                  <a:pt x="234" y="345"/>
                </a:lnTo>
                <a:lnTo>
                  <a:pt x="232" y="345"/>
                </a:lnTo>
                <a:lnTo>
                  <a:pt x="234" y="345"/>
                </a:lnTo>
                <a:lnTo>
                  <a:pt x="232" y="345"/>
                </a:lnTo>
                <a:lnTo>
                  <a:pt x="234" y="345"/>
                </a:lnTo>
                <a:lnTo>
                  <a:pt x="234" y="343"/>
                </a:lnTo>
                <a:lnTo>
                  <a:pt x="232" y="343"/>
                </a:lnTo>
                <a:lnTo>
                  <a:pt x="232" y="340"/>
                </a:lnTo>
                <a:lnTo>
                  <a:pt x="232" y="343"/>
                </a:lnTo>
                <a:lnTo>
                  <a:pt x="232" y="340"/>
                </a:lnTo>
                <a:lnTo>
                  <a:pt x="232" y="337"/>
                </a:lnTo>
                <a:lnTo>
                  <a:pt x="232" y="335"/>
                </a:lnTo>
                <a:lnTo>
                  <a:pt x="232" y="337"/>
                </a:lnTo>
                <a:lnTo>
                  <a:pt x="232" y="335"/>
                </a:lnTo>
                <a:lnTo>
                  <a:pt x="232" y="332"/>
                </a:lnTo>
                <a:lnTo>
                  <a:pt x="234" y="332"/>
                </a:lnTo>
                <a:lnTo>
                  <a:pt x="234" y="329"/>
                </a:lnTo>
                <a:lnTo>
                  <a:pt x="232" y="329"/>
                </a:lnTo>
                <a:lnTo>
                  <a:pt x="229" y="329"/>
                </a:lnTo>
                <a:lnTo>
                  <a:pt x="229" y="327"/>
                </a:lnTo>
                <a:lnTo>
                  <a:pt x="229" y="329"/>
                </a:lnTo>
                <a:lnTo>
                  <a:pt x="229" y="327"/>
                </a:lnTo>
                <a:lnTo>
                  <a:pt x="232" y="327"/>
                </a:lnTo>
                <a:lnTo>
                  <a:pt x="234" y="327"/>
                </a:lnTo>
                <a:lnTo>
                  <a:pt x="237" y="327"/>
                </a:lnTo>
                <a:lnTo>
                  <a:pt x="237" y="329"/>
                </a:lnTo>
                <a:lnTo>
                  <a:pt x="237" y="327"/>
                </a:lnTo>
                <a:lnTo>
                  <a:pt x="240" y="327"/>
                </a:lnTo>
                <a:lnTo>
                  <a:pt x="242" y="324"/>
                </a:lnTo>
                <a:lnTo>
                  <a:pt x="245" y="324"/>
                </a:lnTo>
                <a:lnTo>
                  <a:pt x="245" y="322"/>
                </a:lnTo>
                <a:lnTo>
                  <a:pt x="245" y="319"/>
                </a:lnTo>
                <a:lnTo>
                  <a:pt x="245" y="316"/>
                </a:lnTo>
                <a:lnTo>
                  <a:pt x="245" y="314"/>
                </a:lnTo>
                <a:lnTo>
                  <a:pt x="245" y="311"/>
                </a:lnTo>
                <a:lnTo>
                  <a:pt x="242" y="311"/>
                </a:lnTo>
                <a:lnTo>
                  <a:pt x="245" y="311"/>
                </a:lnTo>
                <a:lnTo>
                  <a:pt x="245" y="309"/>
                </a:lnTo>
                <a:lnTo>
                  <a:pt x="245" y="306"/>
                </a:lnTo>
                <a:lnTo>
                  <a:pt x="245" y="303"/>
                </a:lnTo>
                <a:lnTo>
                  <a:pt x="242" y="303"/>
                </a:lnTo>
                <a:lnTo>
                  <a:pt x="242" y="301"/>
                </a:lnTo>
                <a:lnTo>
                  <a:pt x="242" y="298"/>
                </a:lnTo>
                <a:lnTo>
                  <a:pt x="242" y="296"/>
                </a:lnTo>
                <a:lnTo>
                  <a:pt x="240" y="296"/>
                </a:lnTo>
                <a:lnTo>
                  <a:pt x="240" y="293"/>
                </a:lnTo>
                <a:lnTo>
                  <a:pt x="240" y="290"/>
                </a:lnTo>
                <a:lnTo>
                  <a:pt x="237" y="290"/>
                </a:lnTo>
                <a:lnTo>
                  <a:pt x="237" y="288"/>
                </a:lnTo>
                <a:lnTo>
                  <a:pt x="234" y="288"/>
                </a:lnTo>
                <a:lnTo>
                  <a:pt x="237" y="288"/>
                </a:lnTo>
                <a:lnTo>
                  <a:pt x="237" y="285"/>
                </a:lnTo>
                <a:lnTo>
                  <a:pt x="237" y="282"/>
                </a:lnTo>
                <a:lnTo>
                  <a:pt x="237" y="280"/>
                </a:lnTo>
                <a:lnTo>
                  <a:pt x="237" y="277"/>
                </a:lnTo>
                <a:lnTo>
                  <a:pt x="237" y="275"/>
                </a:lnTo>
                <a:lnTo>
                  <a:pt x="237" y="272"/>
                </a:lnTo>
                <a:lnTo>
                  <a:pt x="237" y="269"/>
                </a:lnTo>
                <a:lnTo>
                  <a:pt x="234" y="269"/>
                </a:lnTo>
                <a:lnTo>
                  <a:pt x="234" y="267"/>
                </a:lnTo>
                <a:lnTo>
                  <a:pt x="234" y="269"/>
                </a:lnTo>
                <a:lnTo>
                  <a:pt x="234" y="267"/>
                </a:lnTo>
                <a:lnTo>
                  <a:pt x="234" y="264"/>
                </a:lnTo>
                <a:lnTo>
                  <a:pt x="234" y="262"/>
                </a:lnTo>
                <a:lnTo>
                  <a:pt x="232" y="262"/>
                </a:lnTo>
                <a:lnTo>
                  <a:pt x="229" y="262"/>
                </a:lnTo>
                <a:lnTo>
                  <a:pt x="229" y="259"/>
                </a:lnTo>
                <a:lnTo>
                  <a:pt x="227" y="259"/>
                </a:lnTo>
                <a:lnTo>
                  <a:pt x="224" y="259"/>
                </a:lnTo>
                <a:lnTo>
                  <a:pt x="224" y="256"/>
                </a:lnTo>
                <a:lnTo>
                  <a:pt x="221" y="256"/>
                </a:lnTo>
                <a:lnTo>
                  <a:pt x="219" y="256"/>
                </a:lnTo>
                <a:lnTo>
                  <a:pt x="219" y="259"/>
                </a:lnTo>
                <a:lnTo>
                  <a:pt x="216" y="256"/>
                </a:lnTo>
                <a:lnTo>
                  <a:pt x="214" y="256"/>
                </a:lnTo>
                <a:lnTo>
                  <a:pt x="214" y="259"/>
                </a:lnTo>
                <a:lnTo>
                  <a:pt x="211" y="259"/>
                </a:lnTo>
                <a:lnTo>
                  <a:pt x="208" y="259"/>
                </a:lnTo>
                <a:lnTo>
                  <a:pt x="206" y="259"/>
                </a:lnTo>
                <a:lnTo>
                  <a:pt x="206" y="262"/>
                </a:lnTo>
                <a:lnTo>
                  <a:pt x="203" y="262"/>
                </a:lnTo>
                <a:lnTo>
                  <a:pt x="203" y="259"/>
                </a:lnTo>
                <a:lnTo>
                  <a:pt x="200" y="259"/>
                </a:lnTo>
                <a:lnTo>
                  <a:pt x="198" y="259"/>
                </a:lnTo>
                <a:lnTo>
                  <a:pt x="198" y="262"/>
                </a:lnTo>
                <a:lnTo>
                  <a:pt x="198" y="259"/>
                </a:lnTo>
                <a:lnTo>
                  <a:pt x="198" y="256"/>
                </a:lnTo>
                <a:lnTo>
                  <a:pt x="198" y="254"/>
                </a:lnTo>
                <a:lnTo>
                  <a:pt x="195" y="254"/>
                </a:lnTo>
                <a:lnTo>
                  <a:pt x="195" y="251"/>
                </a:lnTo>
                <a:lnTo>
                  <a:pt x="195" y="248"/>
                </a:lnTo>
                <a:lnTo>
                  <a:pt x="198" y="248"/>
                </a:lnTo>
                <a:lnTo>
                  <a:pt x="200" y="248"/>
                </a:lnTo>
                <a:lnTo>
                  <a:pt x="200" y="246"/>
                </a:lnTo>
                <a:lnTo>
                  <a:pt x="203" y="246"/>
                </a:lnTo>
                <a:lnTo>
                  <a:pt x="203" y="243"/>
                </a:lnTo>
                <a:lnTo>
                  <a:pt x="200" y="243"/>
                </a:lnTo>
                <a:lnTo>
                  <a:pt x="198" y="243"/>
                </a:lnTo>
                <a:lnTo>
                  <a:pt x="198" y="241"/>
                </a:lnTo>
                <a:lnTo>
                  <a:pt x="195" y="241"/>
                </a:lnTo>
                <a:lnTo>
                  <a:pt x="195" y="238"/>
                </a:lnTo>
                <a:lnTo>
                  <a:pt x="193" y="238"/>
                </a:lnTo>
                <a:lnTo>
                  <a:pt x="190" y="238"/>
                </a:lnTo>
                <a:lnTo>
                  <a:pt x="187" y="238"/>
                </a:lnTo>
                <a:lnTo>
                  <a:pt x="187" y="235"/>
                </a:lnTo>
                <a:lnTo>
                  <a:pt x="187" y="233"/>
                </a:lnTo>
                <a:lnTo>
                  <a:pt x="185" y="233"/>
                </a:lnTo>
                <a:lnTo>
                  <a:pt x="185" y="230"/>
                </a:lnTo>
                <a:lnTo>
                  <a:pt x="182" y="230"/>
                </a:lnTo>
                <a:lnTo>
                  <a:pt x="182" y="228"/>
                </a:lnTo>
                <a:lnTo>
                  <a:pt x="182" y="225"/>
                </a:lnTo>
                <a:lnTo>
                  <a:pt x="182" y="222"/>
                </a:lnTo>
                <a:lnTo>
                  <a:pt x="185" y="222"/>
                </a:lnTo>
                <a:lnTo>
                  <a:pt x="187" y="222"/>
                </a:lnTo>
                <a:lnTo>
                  <a:pt x="187" y="220"/>
                </a:lnTo>
                <a:lnTo>
                  <a:pt x="187" y="217"/>
                </a:lnTo>
                <a:lnTo>
                  <a:pt x="187" y="215"/>
                </a:lnTo>
                <a:lnTo>
                  <a:pt x="187" y="212"/>
                </a:lnTo>
                <a:lnTo>
                  <a:pt x="187" y="209"/>
                </a:lnTo>
                <a:lnTo>
                  <a:pt x="187" y="207"/>
                </a:lnTo>
                <a:lnTo>
                  <a:pt x="187" y="204"/>
                </a:lnTo>
                <a:lnTo>
                  <a:pt x="187" y="201"/>
                </a:lnTo>
                <a:lnTo>
                  <a:pt x="187" y="199"/>
                </a:lnTo>
                <a:lnTo>
                  <a:pt x="190" y="199"/>
                </a:lnTo>
                <a:lnTo>
                  <a:pt x="190" y="196"/>
                </a:lnTo>
                <a:lnTo>
                  <a:pt x="190" y="194"/>
                </a:lnTo>
                <a:lnTo>
                  <a:pt x="190" y="191"/>
                </a:lnTo>
                <a:lnTo>
                  <a:pt x="190" y="188"/>
                </a:lnTo>
                <a:lnTo>
                  <a:pt x="190" y="186"/>
                </a:lnTo>
                <a:lnTo>
                  <a:pt x="187" y="186"/>
                </a:lnTo>
                <a:lnTo>
                  <a:pt x="187" y="183"/>
                </a:lnTo>
                <a:lnTo>
                  <a:pt x="187" y="181"/>
                </a:lnTo>
                <a:lnTo>
                  <a:pt x="185" y="181"/>
                </a:lnTo>
                <a:lnTo>
                  <a:pt x="185" y="178"/>
                </a:lnTo>
                <a:lnTo>
                  <a:pt x="185" y="175"/>
                </a:lnTo>
                <a:lnTo>
                  <a:pt x="185" y="173"/>
                </a:lnTo>
                <a:lnTo>
                  <a:pt x="185" y="170"/>
                </a:lnTo>
                <a:lnTo>
                  <a:pt x="185" y="168"/>
                </a:lnTo>
                <a:lnTo>
                  <a:pt x="185" y="165"/>
                </a:lnTo>
                <a:lnTo>
                  <a:pt x="185" y="162"/>
                </a:lnTo>
                <a:lnTo>
                  <a:pt x="182" y="162"/>
                </a:lnTo>
                <a:lnTo>
                  <a:pt x="182" y="160"/>
                </a:lnTo>
                <a:lnTo>
                  <a:pt x="185" y="160"/>
                </a:lnTo>
                <a:lnTo>
                  <a:pt x="182" y="160"/>
                </a:lnTo>
                <a:lnTo>
                  <a:pt x="182" y="157"/>
                </a:lnTo>
                <a:lnTo>
                  <a:pt x="185" y="157"/>
                </a:lnTo>
                <a:lnTo>
                  <a:pt x="182" y="157"/>
                </a:lnTo>
                <a:lnTo>
                  <a:pt x="182" y="154"/>
                </a:lnTo>
                <a:lnTo>
                  <a:pt x="182" y="152"/>
                </a:lnTo>
                <a:lnTo>
                  <a:pt x="182" y="149"/>
                </a:lnTo>
                <a:lnTo>
                  <a:pt x="182" y="147"/>
                </a:lnTo>
                <a:lnTo>
                  <a:pt x="185" y="147"/>
                </a:lnTo>
                <a:lnTo>
                  <a:pt x="185" y="144"/>
                </a:lnTo>
                <a:lnTo>
                  <a:pt x="182" y="144"/>
                </a:lnTo>
                <a:lnTo>
                  <a:pt x="185" y="144"/>
                </a:lnTo>
                <a:lnTo>
                  <a:pt x="182" y="144"/>
                </a:lnTo>
                <a:lnTo>
                  <a:pt x="182" y="141"/>
                </a:lnTo>
                <a:lnTo>
                  <a:pt x="182" y="139"/>
                </a:lnTo>
                <a:lnTo>
                  <a:pt x="180" y="139"/>
                </a:lnTo>
                <a:lnTo>
                  <a:pt x="180" y="136"/>
                </a:lnTo>
                <a:lnTo>
                  <a:pt x="180" y="134"/>
                </a:lnTo>
                <a:lnTo>
                  <a:pt x="180" y="131"/>
                </a:lnTo>
                <a:lnTo>
                  <a:pt x="180" y="128"/>
                </a:lnTo>
                <a:lnTo>
                  <a:pt x="177" y="128"/>
                </a:lnTo>
                <a:lnTo>
                  <a:pt x="177" y="126"/>
                </a:lnTo>
                <a:lnTo>
                  <a:pt x="177" y="123"/>
                </a:lnTo>
                <a:lnTo>
                  <a:pt x="177" y="121"/>
                </a:lnTo>
                <a:lnTo>
                  <a:pt x="177" y="123"/>
                </a:lnTo>
                <a:lnTo>
                  <a:pt x="177" y="121"/>
                </a:lnTo>
                <a:lnTo>
                  <a:pt x="177" y="118"/>
                </a:lnTo>
                <a:lnTo>
                  <a:pt x="174" y="118"/>
                </a:lnTo>
                <a:lnTo>
                  <a:pt x="174" y="115"/>
                </a:lnTo>
                <a:lnTo>
                  <a:pt x="174" y="113"/>
                </a:lnTo>
                <a:lnTo>
                  <a:pt x="172" y="113"/>
                </a:lnTo>
                <a:lnTo>
                  <a:pt x="172" y="110"/>
                </a:lnTo>
                <a:lnTo>
                  <a:pt x="172" y="107"/>
                </a:lnTo>
                <a:lnTo>
                  <a:pt x="169" y="107"/>
                </a:lnTo>
                <a:lnTo>
                  <a:pt x="169" y="105"/>
                </a:lnTo>
                <a:lnTo>
                  <a:pt x="167" y="105"/>
                </a:lnTo>
                <a:lnTo>
                  <a:pt x="167" y="102"/>
                </a:lnTo>
                <a:lnTo>
                  <a:pt x="164" y="102"/>
                </a:lnTo>
                <a:lnTo>
                  <a:pt x="167" y="102"/>
                </a:lnTo>
                <a:lnTo>
                  <a:pt x="164" y="102"/>
                </a:lnTo>
                <a:lnTo>
                  <a:pt x="164" y="100"/>
                </a:lnTo>
                <a:lnTo>
                  <a:pt x="167" y="100"/>
                </a:lnTo>
                <a:lnTo>
                  <a:pt x="164" y="100"/>
                </a:lnTo>
                <a:lnTo>
                  <a:pt x="167" y="100"/>
                </a:lnTo>
                <a:lnTo>
                  <a:pt x="169" y="100"/>
                </a:lnTo>
                <a:lnTo>
                  <a:pt x="172" y="100"/>
                </a:lnTo>
                <a:lnTo>
                  <a:pt x="172" y="97"/>
                </a:lnTo>
                <a:lnTo>
                  <a:pt x="174" y="97"/>
                </a:lnTo>
                <a:lnTo>
                  <a:pt x="174" y="94"/>
                </a:lnTo>
                <a:lnTo>
                  <a:pt x="174" y="92"/>
                </a:lnTo>
                <a:lnTo>
                  <a:pt x="174" y="89"/>
                </a:lnTo>
                <a:lnTo>
                  <a:pt x="174" y="87"/>
                </a:lnTo>
                <a:lnTo>
                  <a:pt x="172" y="87"/>
                </a:lnTo>
                <a:lnTo>
                  <a:pt x="172" y="84"/>
                </a:lnTo>
                <a:lnTo>
                  <a:pt x="172" y="81"/>
                </a:lnTo>
                <a:lnTo>
                  <a:pt x="172" y="84"/>
                </a:lnTo>
                <a:lnTo>
                  <a:pt x="172" y="81"/>
                </a:lnTo>
                <a:lnTo>
                  <a:pt x="172" y="79"/>
                </a:lnTo>
                <a:lnTo>
                  <a:pt x="172" y="76"/>
                </a:lnTo>
                <a:lnTo>
                  <a:pt x="172" y="73"/>
                </a:lnTo>
                <a:lnTo>
                  <a:pt x="174" y="73"/>
                </a:lnTo>
                <a:lnTo>
                  <a:pt x="172" y="73"/>
                </a:lnTo>
                <a:lnTo>
                  <a:pt x="174" y="73"/>
                </a:lnTo>
                <a:lnTo>
                  <a:pt x="172" y="73"/>
                </a:lnTo>
                <a:lnTo>
                  <a:pt x="174" y="73"/>
                </a:lnTo>
                <a:lnTo>
                  <a:pt x="172" y="73"/>
                </a:lnTo>
                <a:lnTo>
                  <a:pt x="174" y="73"/>
                </a:lnTo>
                <a:lnTo>
                  <a:pt x="172" y="71"/>
                </a:lnTo>
                <a:lnTo>
                  <a:pt x="174" y="71"/>
                </a:lnTo>
                <a:lnTo>
                  <a:pt x="174" y="68"/>
                </a:lnTo>
                <a:lnTo>
                  <a:pt x="177" y="68"/>
                </a:lnTo>
                <a:lnTo>
                  <a:pt x="174" y="68"/>
                </a:lnTo>
                <a:lnTo>
                  <a:pt x="174" y="66"/>
                </a:lnTo>
                <a:lnTo>
                  <a:pt x="174" y="63"/>
                </a:lnTo>
                <a:lnTo>
                  <a:pt x="174" y="60"/>
                </a:lnTo>
                <a:lnTo>
                  <a:pt x="177" y="60"/>
                </a:lnTo>
                <a:lnTo>
                  <a:pt x="174" y="60"/>
                </a:lnTo>
                <a:lnTo>
                  <a:pt x="174" y="58"/>
                </a:lnTo>
                <a:lnTo>
                  <a:pt x="172" y="58"/>
                </a:lnTo>
                <a:lnTo>
                  <a:pt x="174" y="55"/>
                </a:lnTo>
                <a:lnTo>
                  <a:pt x="172" y="55"/>
                </a:lnTo>
                <a:lnTo>
                  <a:pt x="172" y="53"/>
                </a:lnTo>
                <a:lnTo>
                  <a:pt x="169" y="53"/>
                </a:lnTo>
                <a:lnTo>
                  <a:pt x="169" y="50"/>
                </a:lnTo>
                <a:lnTo>
                  <a:pt x="164" y="53"/>
                </a:lnTo>
                <a:lnTo>
                  <a:pt x="167" y="53"/>
                </a:lnTo>
                <a:lnTo>
                  <a:pt x="167" y="55"/>
                </a:lnTo>
                <a:lnTo>
                  <a:pt x="167" y="53"/>
                </a:lnTo>
                <a:lnTo>
                  <a:pt x="167" y="55"/>
                </a:lnTo>
                <a:lnTo>
                  <a:pt x="167" y="58"/>
                </a:lnTo>
                <a:lnTo>
                  <a:pt x="167" y="60"/>
                </a:lnTo>
                <a:lnTo>
                  <a:pt x="164" y="60"/>
                </a:lnTo>
                <a:lnTo>
                  <a:pt x="164" y="63"/>
                </a:lnTo>
                <a:lnTo>
                  <a:pt x="164" y="60"/>
                </a:lnTo>
                <a:lnTo>
                  <a:pt x="164" y="63"/>
                </a:lnTo>
                <a:lnTo>
                  <a:pt x="164" y="66"/>
                </a:lnTo>
                <a:lnTo>
                  <a:pt x="164" y="68"/>
                </a:lnTo>
                <a:lnTo>
                  <a:pt x="164" y="71"/>
                </a:lnTo>
                <a:lnTo>
                  <a:pt x="161" y="71"/>
                </a:lnTo>
                <a:lnTo>
                  <a:pt x="164" y="71"/>
                </a:lnTo>
                <a:lnTo>
                  <a:pt x="161" y="71"/>
                </a:lnTo>
                <a:lnTo>
                  <a:pt x="161" y="68"/>
                </a:lnTo>
                <a:lnTo>
                  <a:pt x="159" y="68"/>
                </a:lnTo>
                <a:lnTo>
                  <a:pt x="159" y="66"/>
                </a:lnTo>
                <a:lnTo>
                  <a:pt x="156" y="66"/>
                </a:lnTo>
                <a:lnTo>
                  <a:pt x="159" y="66"/>
                </a:lnTo>
                <a:lnTo>
                  <a:pt x="156" y="66"/>
                </a:lnTo>
                <a:lnTo>
                  <a:pt x="156" y="63"/>
                </a:lnTo>
                <a:lnTo>
                  <a:pt x="156" y="66"/>
                </a:lnTo>
                <a:lnTo>
                  <a:pt x="156" y="63"/>
                </a:lnTo>
                <a:lnTo>
                  <a:pt x="154" y="63"/>
                </a:lnTo>
                <a:lnTo>
                  <a:pt x="154" y="60"/>
                </a:lnTo>
                <a:lnTo>
                  <a:pt x="154" y="58"/>
                </a:lnTo>
                <a:lnTo>
                  <a:pt x="154" y="60"/>
                </a:lnTo>
                <a:lnTo>
                  <a:pt x="151" y="60"/>
                </a:lnTo>
                <a:lnTo>
                  <a:pt x="151" y="58"/>
                </a:lnTo>
                <a:lnTo>
                  <a:pt x="148" y="58"/>
                </a:lnTo>
                <a:lnTo>
                  <a:pt x="148" y="55"/>
                </a:lnTo>
                <a:lnTo>
                  <a:pt x="146" y="55"/>
                </a:lnTo>
                <a:lnTo>
                  <a:pt x="146" y="53"/>
                </a:lnTo>
                <a:lnTo>
                  <a:pt x="143" y="53"/>
                </a:lnTo>
                <a:lnTo>
                  <a:pt x="146" y="53"/>
                </a:lnTo>
                <a:lnTo>
                  <a:pt x="143" y="53"/>
                </a:lnTo>
                <a:lnTo>
                  <a:pt x="143" y="50"/>
                </a:lnTo>
                <a:lnTo>
                  <a:pt x="140" y="50"/>
                </a:lnTo>
                <a:lnTo>
                  <a:pt x="138" y="50"/>
                </a:lnTo>
                <a:lnTo>
                  <a:pt x="138" y="53"/>
                </a:lnTo>
                <a:lnTo>
                  <a:pt x="138" y="50"/>
                </a:lnTo>
                <a:lnTo>
                  <a:pt x="135" y="50"/>
                </a:lnTo>
                <a:lnTo>
                  <a:pt x="133" y="50"/>
                </a:lnTo>
                <a:lnTo>
                  <a:pt x="133" y="47"/>
                </a:lnTo>
                <a:lnTo>
                  <a:pt x="130" y="47"/>
                </a:lnTo>
                <a:lnTo>
                  <a:pt x="127" y="47"/>
                </a:lnTo>
                <a:lnTo>
                  <a:pt x="127" y="50"/>
                </a:lnTo>
                <a:lnTo>
                  <a:pt x="127" y="47"/>
                </a:lnTo>
                <a:lnTo>
                  <a:pt x="125" y="50"/>
                </a:lnTo>
                <a:lnTo>
                  <a:pt x="125" y="47"/>
                </a:lnTo>
                <a:lnTo>
                  <a:pt x="122" y="47"/>
                </a:lnTo>
                <a:lnTo>
                  <a:pt x="120" y="45"/>
                </a:lnTo>
                <a:lnTo>
                  <a:pt x="117" y="45"/>
                </a:lnTo>
                <a:lnTo>
                  <a:pt x="114" y="45"/>
                </a:lnTo>
                <a:lnTo>
                  <a:pt x="112" y="45"/>
                </a:lnTo>
                <a:lnTo>
                  <a:pt x="112" y="47"/>
                </a:lnTo>
                <a:lnTo>
                  <a:pt x="109" y="47"/>
                </a:lnTo>
                <a:lnTo>
                  <a:pt x="109" y="50"/>
                </a:lnTo>
                <a:lnTo>
                  <a:pt x="107" y="50"/>
                </a:lnTo>
                <a:lnTo>
                  <a:pt x="107" y="53"/>
                </a:lnTo>
                <a:lnTo>
                  <a:pt x="104" y="53"/>
                </a:lnTo>
                <a:lnTo>
                  <a:pt x="101" y="53"/>
                </a:lnTo>
                <a:lnTo>
                  <a:pt x="99" y="53"/>
                </a:lnTo>
                <a:lnTo>
                  <a:pt x="101" y="53"/>
                </a:lnTo>
                <a:lnTo>
                  <a:pt x="99" y="53"/>
                </a:lnTo>
                <a:lnTo>
                  <a:pt x="99" y="50"/>
                </a:lnTo>
                <a:lnTo>
                  <a:pt x="99" y="47"/>
                </a:lnTo>
                <a:lnTo>
                  <a:pt x="96" y="47"/>
                </a:lnTo>
                <a:lnTo>
                  <a:pt x="99" y="47"/>
                </a:lnTo>
                <a:lnTo>
                  <a:pt x="96" y="47"/>
                </a:lnTo>
                <a:lnTo>
                  <a:pt x="99" y="47"/>
                </a:lnTo>
                <a:lnTo>
                  <a:pt x="96" y="47"/>
                </a:lnTo>
                <a:lnTo>
                  <a:pt x="96" y="45"/>
                </a:lnTo>
                <a:lnTo>
                  <a:pt x="96" y="42"/>
                </a:lnTo>
                <a:lnTo>
                  <a:pt x="96" y="40"/>
                </a:lnTo>
                <a:lnTo>
                  <a:pt x="96" y="37"/>
                </a:lnTo>
                <a:lnTo>
                  <a:pt x="99" y="37"/>
                </a:lnTo>
                <a:lnTo>
                  <a:pt x="99" y="34"/>
                </a:lnTo>
                <a:lnTo>
                  <a:pt x="99" y="32"/>
                </a:lnTo>
                <a:lnTo>
                  <a:pt x="99" y="29"/>
                </a:lnTo>
                <a:lnTo>
                  <a:pt x="99" y="26"/>
                </a:lnTo>
                <a:lnTo>
                  <a:pt x="96" y="26"/>
                </a:lnTo>
                <a:lnTo>
                  <a:pt x="96" y="24"/>
                </a:lnTo>
                <a:lnTo>
                  <a:pt x="96" y="21"/>
                </a:lnTo>
                <a:lnTo>
                  <a:pt x="93" y="21"/>
                </a:lnTo>
                <a:lnTo>
                  <a:pt x="93" y="19"/>
                </a:lnTo>
                <a:lnTo>
                  <a:pt x="93" y="16"/>
                </a:lnTo>
                <a:lnTo>
                  <a:pt x="93" y="13"/>
                </a:lnTo>
                <a:lnTo>
                  <a:pt x="93" y="11"/>
                </a:lnTo>
                <a:lnTo>
                  <a:pt x="91" y="11"/>
                </a:lnTo>
                <a:lnTo>
                  <a:pt x="88" y="11"/>
                </a:lnTo>
                <a:lnTo>
                  <a:pt x="88" y="13"/>
                </a:lnTo>
                <a:lnTo>
                  <a:pt x="88" y="11"/>
                </a:lnTo>
                <a:lnTo>
                  <a:pt x="88" y="8"/>
                </a:lnTo>
                <a:lnTo>
                  <a:pt x="88" y="6"/>
                </a:lnTo>
                <a:lnTo>
                  <a:pt x="91" y="6"/>
                </a:lnTo>
                <a:lnTo>
                  <a:pt x="91" y="3"/>
                </a:lnTo>
                <a:lnTo>
                  <a:pt x="93" y="3"/>
                </a:lnTo>
                <a:lnTo>
                  <a:pt x="93" y="6"/>
                </a:lnTo>
                <a:lnTo>
                  <a:pt x="93" y="3"/>
                </a:lnTo>
                <a:lnTo>
                  <a:pt x="91" y="3"/>
                </a:lnTo>
                <a:lnTo>
                  <a:pt x="88" y="3"/>
                </a:lnTo>
                <a:lnTo>
                  <a:pt x="86" y="3"/>
                </a:lnTo>
                <a:lnTo>
                  <a:pt x="83" y="3"/>
                </a:lnTo>
                <a:lnTo>
                  <a:pt x="83" y="0"/>
                </a:lnTo>
                <a:lnTo>
                  <a:pt x="80" y="3"/>
                </a:lnTo>
                <a:lnTo>
                  <a:pt x="78" y="3"/>
                </a:lnTo>
                <a:lnTo>
                  <a:pt x="78" y="6"/>
                </a:lnTo>
                <a:lnTo>
                  <a:pt x="75" y="6"/>
                </a:lnTo>
                <a:lnTo>
                  <a:pt x="75" y="8"/>
                </a:lnTo>
                <a:lnTo>
                  <a:pt x="73" y="8"/>
                </a:lnTo>
                <a:lnTo>
                  <a:pt x="75" y="8"/>
                </a:lnTo>
                <a:lnTo>
                  <a:pt x="78" y="8"/>
                </a:lnTo>
                <a:lnTo>
                  <a:pt x="78" y="11"/>
                </a:lnTo>
                <a:lnTo>
                  <a:pt x="75" y="11"/>
                </a:lnTo>
                <a:lnTo>
                  <a:pt x="75" y="13"/>
                </a:lnTo>
                <a:lnTo>
                  <a:pt x="73" y="13"/>
                </a:lnTo>
                <a:lnTo>
                  <a:pt x="70" y="16"/>
                </a:lnTo>
                <a:lnTo>
                  <a:pt x="67" y="16"/>
                </a:lnTo>
                <a:lnTo>
                  <a:pt x="67" y="19"/>
                </a:lnTo>
                <a:lnTo>
                  <a:pt x="65" y="19"/>
                </a:lnTo>
                <a:lnTo>
                  <a:pt x="65" y="21"/>
                </a:lnTo>
                <a:lnTo>
                  <a:pt x="67" y="21"/>
                </a:lnTo>
                <a:lnTo>
                  <a:pt x="67" y="19"/>
                </a:lnTo>
                <a:lnTo>
                  <a:pt x="70" y="19"/>
                </a:lnTo>
                <a:lnTo>
                  <a:pt x="73" y="19"/>
                </a:lnTo>
                <a:lnTo>
                  <a:pt x="75" y="19"/>
                </a:lnTo>
                <a:lnTo>
                  <a:pt x="78" y="19"/>
                </a:lnTo>
                <a:lnTo>
                  <a:pt x="78" y="21"/>
                </a:lnTo>
                <a:lnTo>
                  <a:pt x="78" y="24"/>
                </a:lnTo>
                <a:lnTo>
                  <a:pt x="75" y="26"/>
                </a:lnTo>
                <a:lnTo>
                  <a:pt x="75" y="29"/>
                </a:lnTo>
                <a:lnTo>
                  <a:pt x="75" y="32"/>
                </a:lnTo>
                <a:lnTo>
                  <a:pt x="75" y="34"/>
                </a:lnTo>
                <a:lnTo>
                  <a:pt x="78" y="34"/>
                </a:lnTo>
                <a:lnTo>
                  <a:pt x="78" y="37"/>
                </a:lnTo>
                <a:lnTo>
                  <a:pt x="80" y="37"/>
                </a:lnTo>
                <a:lnTo>
                  <a:pt x="80" y="40"/>
                </a:lnTo>
                <a:lnTo>
                  <a:pt x="78" y="37"/>
                </a:lnTo>
                <a:lnTo>
                  <a:pt x="78" y="40"/>
                </a:lnTo>
                <a:lnTo>
                  <a:pt x="78" y="42"/>
                </a:lnTo>
                <a:lnTo>
                  <a:pt x="78" y="45"/>
                </a:lnTo>
                <a:lnTo>
                  <a:pt x="80" y="45"/>
                </a:lnTo>
                <a:lnTo>
                  <a:pt x="80" y="47"/>
                </a:lnTo>
                <a:lnTo>
                  <a:pt x="80" y="50"/>
                </a:lnTo>
                <a:lnTo>
                  <a:pt x="83" y="50"/>
                </a:lnTo>
                <a:lnTo>
                  <a:pt x="83" y="53"/>
                </a:lnTo>
                <a:lnTo>
                  <a:pt x="83" y="55"/>
                </a:lnTo>
                <a:lnTo>
                  <a:pt x="83" y="58"/>
                </a:lnTo>
                <a:lnTo>
                  <a:pt x="83" y="60"/>
                </a:lnTo>
                <a:lnTo>
                  <a:pt x="83" y="68"/>
                </a:lnTo>
                <a:lnTo>
                  <a:pt x="86" y="68"/>
                </a:lnTo>
                <a:lnTo>
                  <a:pt x="83" y="68"/>
                </a:lnTo>
                <a:lnTo>
                  <a:pt x="83" y="71"/>
                </a:lnTo>
                <a:lnTo>
                  <a:pt x="86" y="73"/>
                </a:lnTo>
                <a:lnTo>
                  <a:pt x="86" y="76"/>
                </a:lnTo>
                <a:lnTo>
                  <a:pt x="86" y="79"/>
                </a:lnTo>
                <a:lnTo>
                  <a:pt x="88" y="79"/>
                </a:lnTo>
                <a:lnTo>
                  <a:pt x="91" y="79"/>
                </a:lnTo>
                <a:lnTo>
                  <a:pt x="93" y="79"/>
                </a:lnTo>
                <a:lnTo>
                  <a:pt x="96" y="79"/>
                </a:lnTo>
                <a:lnTo>
                  <a:pt x="99" y="79"/>
                </a:lnTo>
                <a:lnTo>
                  <a:pt x="99" y="76"/>
                </a:lnTo>
                <a:lnTo>
                  <a:pt x="96" y="73"/>
                </a:lnTo>
                <a:lnTo>
                  <a:pt x="99" y="73"/>
                </a:lnTo>
                <a:lnTo>
                  <a:pt x="99" y="76"/>
                </a:lnTo>
                <a:lnTo>
                  <a:pt x="101" y="76"/>
                </a:lnTo>
                <a:lnTo>
                  <a:pt x="104" y="76"/>
                </a:lnTo>
                <a:lnTo>
                  <a:pt x="107" y="76"/>
                </a:lnTo>
                <a:lnTo>
                  <a:pt x="107" y="79"/>
                </a:lnTo>
                <a:lnTo>
                  <a:pt x="109" y="79"/>
                </a:lnTo>
                <a:lnTo>
                  <a:pt x="112" y="79"/>
                </a:lnTo>
                <a:lnTo>
                  <a:pt x="114" y="81"/>
                </a:lnTo>
                <a:lnTo>
                  <a:pt x="117" y="81"/>
                </a:lnTo>
                <a:lnTo>
                  <a:pt x="117" y="84"/>
                </a:lnTo>
                <a:lnTo>
                  <a:pt x="120" y="84"/>
                </a:lnTo>
                <a:lnTo>
                  <a:pt x="122" y="87"/>
                </a:lnTo>
                <a:lnTo>
                  <a:pt x="122" y="89"/>
                </a:lnTo>
                <a:lnTo>
                  <a:pt x="125" y="89"/>
                </a:lnTo>
                <a:lnTo>
                  <a:pt x="122" y="89"/>
                </a:lnTo>
                <a:lnTo>
                  <a:pt x="122" y="92"/>
                </a:lnTo>
                <a:lnTo>
                  <a:pt x="125" y="92"/>
                </a:lnTo>
                <a:lnTo>
                  <a:pt x="125" y="94"/>
                </a:lnTo>
                <a:lnTo>
                  <a:pt x="122" y="94"/>
                </a:lnTo>
                <a:lnTo>
                  <a:pt x="122" y="97"/>
                </a:lnTo>
                <a:lnTo>
                  <a:pt x="122" y="100"/>
                </a:lnTo>
                <a:lnTo>
                  <a:pt x="122" y="102"/>
                </a:lnTo>
                <a:lnTo>
                  <a:pt x="125" y="105"/>
                </a:lnTo>
                <a:lnTo>
                  <a:pt x="125" y="107"/>
                </a:lnTo>
                <a:lnTo>
                  <a:pt x="125" y="110"/>
                </a:lnTo>
                <a:lnTo>
                  <a:pt x="127" y="110"/>
                </a:lnTo>
                <a:lnTo>
                  <a:pt x="127" y="113"/>
                </a:lnTo>
                <a:lnTo>
                  <a:pt x="127" y="115"/>
                </a:lnTo>
                <a:lnTo>
                  <a:pt x="127" y="118"/>
                </a:lnTo>
                <a:lnTo>
                  <a:pt x="130" y="118"/>
                </a:lnTo>
                <a:lnTo>
                  <a:pt x="130" y="121"/>
                </a:lnTo>
                <a:lnTo>
                  <a:pt x="130" y="123"/>
                </a:lnTo>
                <a:lnTo>
                  <a:pt x="133" y="123"/>
                </a:lnTo>
                <a:lnTo>
                  <a:pt x="130" y="123"/>
                </a:lnTo>
                <a:lnTo>
                  <a:pt x="130" y="126"/>
                </a:lnTo>
                <a:lnTo>
                  <a:pt x="133" y="126"/>
                </a:lnTo>
                <a:lnTo>
                  <a:pt x="133" y="128"/>
                </a:lnTo>
                <a:lnTo>
                  <a:pt x="130" y="128"/>
                </a:lnTo>
                <a:lnTo>
                  <a:pt x="130" y="131"/>
                </a:lnTo>
                <a:lnTo>
                  <a:pt x="130" y="134"/>
                </a:lnTo>
                <a:lnTo>
                  <a:pt x="133" y="136"/>
                </a:lnTo>
                <a:lnTo>
                  <a:pt x="133" y="139"/>
                </a:lnTo>
                <a:lnTo>
                  <a:pt x="135" y="139"/>
                </a:lnTo>
                <a:lnTo>
                  <a:pt x="133" y="139"/>
                </a:lnTo>
                <a:lnTo>
                  <a:pt x="133" y="141"/>
                </a:lnTo>
                <a:lnTo>
                  <a:pt x="133" y="144"/>
                </a:lnTo>
                <a:lnTo>
                  <a:pt x="130" y="144"/>
                </a:lnTo>
                <a:lnTo>
                  <a:pt x="130" y="147"/>
                </a:lnTo>
                <a:lnTo>
                  <a:pt x="130" y="149"/>
                </a:lnTo>
                <a:lnTo>
                  <a:pt x="130" y="152"/>
                </a:lnTo>
                <a:lnTo>
                  <a:pt x="130" y="154"/>
                </a:lnTo>
                <a:lnTo>
                  <a:pt x="127" y="154"/>
                </a:lnTo>
                <a:lnTo>
                  <a:pt x="125" y="154"/>
                </a:lnTo>
                <a:lnTo>
                  <a:pt x="125" y="157"/>
                </a:lnTo>
                <a:lnTo>
                  <a:pt x="122" y="157"/>
                </a:lnTo>
                <a:lnTo>
                  <a:pt x="120" y="157"/>
                </a:lnTo>
                <a:lnTo>
                  <a:pt x="117" y="157"/>
                </a:lnTo>
                <a:lnTo>
                  <a:pt x="117" y="154"/>
                </a:lnTo>
                <a:lnTo>
                  <a:pt x="117" y="157"/>
                </a:lnTo>
                <a:lnTo>
                  <a:pt x="114" y="157"/>
                </a:lnTo>
                <a:lnTo>
                  <a:pt x="112" y="157"/>
                </a:lnTo>
                <a:lnTo>
                  <a:pt x="109" y="157"/>
                </a:lnTo>
                <a:lnTo>
                  <a:pt x="107" y="157"/>
                </a:lnTo>
                <a:lnTo>
                  <a:pt x="107" y="154"/>
                </a:lnTo>
                <a:lnTo>
                  <a:pt x="104" y="154"/>
                </a:lnTo>
                <a:lnTo>
                  <a:pt x="101" y="154"/>
                </a:lnTo>
                <a:lnTo>
                  <a:pt x="104" y="154"/>
                </a:lnTo>
                <a:lnTo>
                  <a:pt x="101" y="154"/>
                </a:lnTo>
                <a:lnTo>
                  <a:pt x="101" y="152"/>
                </a:lnTo>
                <a:lnTo>
                  <a:pt x="99" y="152"/>
                </a:lnTo>
                <a:lnTo>
                  <a:pt x="96" y="152"/>
                </a:lnTo>
                <a:lnTo>
                  <a:pt x="96" y="149"/>
                </a:lnTo>
                <a:lnTo>
                  <a:pt x="93" y="149"/>
                </a:lnTo>
                <a:lnTo>
                  <a:pt x="93" y="147"/>
                </a:lnTo>
                <a:lnTo>
                  <a:pt x="91" y="147"/>
                </a:lnTo>
                <a:lnTo>
                  <a:pt x="91" y="144"/>
                </a:lnTo>
                <a:lnTo>
                  <a:pt x="91" y="141"/>
                </a:lnTo>
                <a:lnTo>
                  <a:pt x="88" y="141"/>
                </a:lnTo>
                <a:lnTo>
                  <a:pt x="91" y="141"/>
                </a:lnTo>
                <a:lnTo>
                  <a:pt x="88" y="141"/>
                </a:lnTo>
                <a:lnTo>
                  <a:pt x="88" y="139"/>
                </a:lnTo>
                <a:lnTo>
                  <a:pt x="88" y="136"/>
                </a:lnTo>
                <a:lnTo>
                  <a:pt x="86" y="136"/>
                </a:lnTo>
                <a:lnTo>
                  <a:pt x="86" y="134"/>
                </a:lnTo>
                <a:lnTo>
                  <a:pt x="83" y="134"/>
                </a:lnTo>
                <a:lnTo>
                  <a:pt x="83" y="131"/>
                </a:lnTo>
                <a:lnTo>
                  <a:pt x="83" y="134"/>
                </a:lnTo>
                <a:lnTo>
                  <a:pt x="83" y="131"/>
                </a:lnTo>
                <a:lnTo>
                  <a:pt x="80" y="131"/>
                </a:lnTo>
                <a:lnTo>
                  <a:pt x="80" y="128"/>
                </a:lnTo>
                <a:lnTo>
                  <a:pt x="78" y="128"/>
                </a:lnTo>
                <a:lnTo>
                  <a:pt x="75" y="128"/>
                </a:lnTo>
                <a:lnTo>
                  <a:pt x="75" y="131"/>
                </a:lnTo>
                <a:lnTo>
                  <a:pt x="73" y="131"/>
                </a:lnTo>
                <a:lnTo>
                  <a:pt x="75" y="131"/>
                </a:lnTo>
                <a:lnTo>
                  <a:pt x="73" y="131"/>
                </a:lnTo>
                <a:lnTo>
                  <a:pt x="73" y="134"/>
                </a:lnTo>
                <a:lnTo>
                  <a:pt x="75" y="134"/>
                </a:lnTo>
                <a:lnTo>
                  <a:pt x="73" y="136"/>
                </a:lnTo>
                <a:lnTo>
                  <a:pt x="75" y="136"/>
                </a:lnTo>
                <a:lnTo>
                  <a:pt x="75" y="139"/>
                </a:lnTo>
                <a:lnTo>
                  <a:pt x="75" y="141"/>
                </a:lnTo>
                <a:lnTo>
                  <a:pt x="73" y="141"/>
                </a:lnTo>
                <a:lnTo>
                  <a:pt x="73" y="144"/>
                </a:lnTo>
                <a:lnTo>
                  <a:pt x="70" y="144"/>
                </a:lnTo>
                <a:lnTo>
                  <a:pt x="70" y="141"/>
                </a:lnTo>
                <a:lnTo>
                  <a:pt x="70" y="144"/>
                </a:lnTo>
                <a:lnTo>
                  <a:pt x="67" y="144"/>
                </a:lnTo>
                <a:lnTo>
                  <a:pt x="67" y="147"/>
                </a:lnTo>
                <a:lnTo>
                  <a:pt x="67" y="149"/>
                </a:lnTo>
                <a:lnTo>
                  <a:pt x="65" y="149"/>
                </a:lnTo>
                <a:lnTo>
                  <a:pt x="65" y="147"/>
                </a:lnTo>
                <a:lnTo>
                  <a:pt x="65" y="149"/>
                </a:lnTo>
                <a:lnTo>
                  <a:pt x="62" y="149"/>
                </a:lnTo>
                <a:lnTo>
                  <a:pt x="62" y="152"/>
                </a:lnTo>
                <a:lnTo>
                  <a:pt x="65" y="152"/>
                </a:lnTo>
                <a:lnTo>
                  <a:pt x="65" y="154"/>
                </a:lnTo>
                <a:lnTo>
                  <a:pt x="62" y="154"/>
                </a:lnTo>
                <a:lnTo>
                  <a:pt x="65" y="154"/>
                </a:lnTo>
                <a:lnTo>
                  <a:pt x="62" y="154"/>
                </a:lnTo>
                <a:lnTo>
                  <a:pt x="62" y="157"/>
                </a:lnTo>
                <a:lnTo>
                  <a:pt x="62" y="160"/>
                </a:lnTo>
                <a:lnTo>
                  <a:pt x="60" y="160"/>
                </a:lnTo>
                <a:lnTo>
                  <a:pt x="60" y="162"/>
                </a:lnTo>
                <a:lnTo>
                  <a:pt x="57" y="162"/>
                </a:lnTo>
                <a:lnTo>
                  <a:pt x="54" y="165"/>
                </a:lnTo>
                <a:lnTo>
                  <a:pt x="54" y="162"/>
                </a:lnTo>
                <a:lnTo>
                  <a:pt x="57" y="162"/>
                </a:lnTo>
                <a:lnTo>
                  <a:pt x="54" y="162"/>
                </a:lnTo>
                <a:lnTo>
                  <a:pt x="54" y="165"/>
                </a:lnTo>
                <a:lnTo>
                  <a:pt x="52" y="165"/>
                </a:lnTo>
                <a:lnTo>
                  <a:pt x="49" y="165"/>
                </a:lnTo>
                <a:lnTo>
                  <a:pt x="49" y="168"/>
                </a:lnTo>
                <a:lnTo>
                  <a:pt x="46" y="168"/>
                </a:lnTo>
                <a:lnTo>
                  <a:pt x="46" y="165"/>
                </a:lnTo>
                <a:lnTo>
                  <a:pt x="44" y="165"/>
                </a:lnTo>
                <a:lnTo>
                  <a:pt x="41" y="165"/>
                </a:lnTo>
                <a:lnTo>
                  <a:pt x="39" y="165"/>
                </a:lnTo>
                <a:lnTo>
                  <a:pt x="39" y="162"/>
                </a:lnTo>
                <a:lnTo>
                  <a:pt x="39" y="165"/>
                </a:lnTo>
                <a:lnTo>
                  <a:pt x="36" y="165"/>
                </a:lnTo>
                <a:lnTo>
                  <a:pt x="36" y="168"/>
                </a:lnTo>
                <a:lnTo>
                  <a:pt x="39" y="168"/>
                </a:lnTo>
                <a:lnTo>
                  <a:pt x="39" y="170"/>
                </a:lnTo>
                <a:lnTo>
                  <a:pt x="39" y="173"/>
                </a:lnTo>
                <a:lnTo>
                  <a:pt x="39" y="175"/>
                </a:lnTo>
                <a:lnTo>
                  <a:pt x="39" y="178"/>
                </a:lnTo>
                <a:lnTo>
                  <a:pt x="39" y="175"/>
                </a:lnTo>
                <a:lnTo>
                  <a:pt x="39" y="178"/>
                </a:lnTo>
                <a:lnTo>
                  <a:pt x="36" y="178"/>
                </a:lnTo>
                <a:lnTo>
                  <a:pt x="36" y="175"/>
                </a:lnTo>
                <a:lnTo>
                  <a:pt x="36" y="178"/>
                </a:lnTo>
                <a:lnTo>
                  <a:pt x="36" y="181"/>
                </a:lnTo>
                <a:lnTo>
                  <a:pt x="36" y="178"/>
                </a:lnTo>
                <a:lnTo>
                  <a:pt x="33" y="178"/>
                </a:lnTo>
                <a:lnTo>
                  <a:pt x="33" y="181"/>
                </a:lnTo>
                <a:lnTo>
                  <a:pt x="33" y="183"/>
                </a:lnTo>
                <a:lnTo>
                  <a:pt x="36" y="183"/>
                </a:lnTo>
                <a:lnTo>
                  <a:pt x="33" y="183"/>
                </a:lnTo>
                <a:lnTo>
                  <a:pt x="33" y="186"/>
                </a:lnTo>
                <a:lnTo>
                  <a:pt x="33" y="188"/>
                </a:lnTo>
                <a:lnTo>
                  <a:pt x="31" y="188"/>
                </a:lnTo>
                <a:lnTo>
                  <a:pt x="28" y="188"/>
                </a:lnTo>
                <a:lnTo>
                  <a:pt x="28" y="191"/>
                </a:lnTo>
                <a:lnTo>
                  <a:pt x="26" y="191"/>
                </a:lnTo>
                <a:lnTo>
                  <a:pt x="26" y="194"/>
                </a:lnTo>
                <a:lnTo>
                  <a:pt x="26" y="196"/>
                </a:lnTo>
                <a:lnTo>
                  <a:pt x="26" y="194"/>
                </a:lnTo>
                <a:lnTo>
                  <a:pt x="26" y="196"/>
                </a:lnTo>
                <a:lnTo>
                  <a:pt x="23" y="196"/>
                </a:lnTo>
                <a:lnTo>
                  <a:pt x="23" y="199"/>
                </a:lnTo>
                <a:lnTo>
                  <a:pt x="23" y="196"/>
                </a:lnTo>
                <a:lnTo>
                  <a:pt x="20" y="196"/>
                </a:lnTo>
                <a:lnTo>
                  <a:pt x="20" y="199"/>
                </a:lnTo>
                <a:lnTo>
                  <a:pt x="20" y="196"/>
                </a:lnTo>
                <a:lnTo>
                  <a:pt x="23" y="196"/>
                </a:lnTo>
                <a:lnTo>
                  <a:pt x="20" y="196"/>
                </a:lnTo>
                <a:lnTo>
                  <a:pt x="20" y="199"/>
                </a:lnTo>
                <a:lnTo>
                  <a:pt x="18" y="199"/>
                </a:lnTo>
                <a:lnTo>
                  <a:pt x="15" y="199"/>
                </a:lnTo>
                <a:lnTo>
                  <a:pt x="15" y="201"/>
                </a:lnTo>
                <a:lnTo>
                  <a:pt x="13" y="201"/>
                </a:lnTo>
                <a:lnTo>
                  <a:pt x="10" y="201"/>
                </a:lnTo>
                <a:lnTo>
                  <a:pt x="13" y="201"/>
                </a:lnTo>
                <a:lnTo>
                  <a:pt x="13" y="204"/>
                </a:lnTo>
                <a:lnTo>
                  <a:pt x="10" y="204"/>
                </a:lnTo>
                <a:lnTo>
                  <a:pt x="10" y="207"/>
                </a:lnTo>
                <a:lnTo>
                  <a:pt x="7" y="207"/>
                </a:lnTo>
                <a:lnTo>
                  <a:pt x="5" y="207"/>
                </a:lnTo>
                <a:lnTo>
                  <a:pt x="5" y="209"/>
                </a:lnTo>
                <a:lnTo>
                  <a:pt x="5" y="212"/>
                </a:lnTo>
                <a:lnTo>
                  <a:pt x="7" y="212"/>
                </a:lnTo>
                <a:lnTo>
                  <a:pt x="7" y="215"/>
                </a:lnTo>
                <a:lnTo>
                  <a:pt x="7" y="217"/>
                </a:lnTo>
                <a:lnTo>
                  <a:pt x="5" y="217"/>
                </a:lnTo>
                <a:lnTo>
                  <a:pt x="5" y="220"/>
                </a:lnTo>
                <a:lnTo>
                  <a:pt x="5" y="222"/>
                </a:lnTo>
                <a:lnTo>
                  <a:pt x="7" y="222"/>
                </a:lnTo>
                <a:lnTo>
                  <a:pt x="5" y="222"/>
                </a:lnTo>
                <a:lnTo>
                  <a:pt x="5" y="225"/>
                </a:lnTo>
                <a:lnTo>
                  <a:pt x="2" y="225"/>
                </a:lnTo>
                <a:lnTo>
                  <a:pt x="0" y="225"/>
                </a:lnTo>
                <a:lnTo>
                  <a:pt x="0" y="228"/>
                </a:lnTo>
                <a:lnTo>
                  <a:pt x="0" y="230"/>
                </a:lnTo>
                <a:lnTo>
                  <a:pt x="0" y="233"/>
                </a:lnTo>
                <a:lnTo>
                  <a:pt x="0" y="235"/>
                </a:lnTo>
                <a:lnTo>
                  <a:pt x="0" y="238"/>
                </a:lnTo>
                <a:lnTo>
                  <a:pt x="0" y="241"/>
                </a:lnTo>
                <a:lnTo>
                  <a:pt x="0" y="243"/>
                </a:lnTo>
                <a:lnTo>
                  <a:pt x="0" y="246"/>
                </a:lnTo>
                <a:lnTo>
                  <a:pt x="0" y="248"/>
                </a:lnTo>
                <a:lnTo>
                  <a:pt x="0" y="251"/>
                </a:lnTo>
                <a:lnTo>
                  <a:pt x="2" y="251"/>
                </a:lnTo>
                <a:lnTo>
                  <a:pt x="2" y="254"/>
                </a:lnTo>
                <a:lnTo>
                  <a:pt x="2" y="256"/>
                </a:lnTo>
                <a:lnTo>
                  <a:pt x="5" y="256"/>
                </a:lnTo>
                <a:lnTo>
                  <a:pt x="7" y="256"/>
                </a:lnTo>
                <a:lnTo>
                  <a:pt x="7" y="254"/>
                </a:lnTo>
                <a:lnTo>
                  <a:pt x="10" y="256"/>
                </a:lnTo>
                <a:lnTo>
                  <a:pt x="13" y="256"/>
                </a:lnTo>
                <a:lnTo>
                  <a:pt x="13" y="259"/>
                </a:lnTo>
                <a:lnTo>
                  <a:pt x="15" y="259"/>
                </a:lnTo>
                <a:lnTo>
                  <a:pt x="18" y="259"/>
                </a:lnTo>
                <a:lnTo>
                  <a:pt x="20" y="262"/>
                </a:lnTo>
                <a:lnTo>
                  <a:pt x="18" y="262"/>
                </a:lnTo>
                <a:lnTo>
                  <a:pt x="20" y="262"/>
                </a:lnTo>
                <a:lnTo>
                  <a:pt x="18" y="262"/>
                </a:lnTo>
                <a:lnTo>
                  <a:pt x="20" y="262"/>
                </a:lnTo>
                <a:lnTo>
                  <a:pt x="18" y="262"/>
                </a:lnTo>
                <a:lnTo>
                  <a:pt x="20" y="262"/>
                </a:lnTo>
                <a:lnTo>
                  <a:pt x="20" y="264"/>
                </a:lnTo>
                <a:lnTo>
                  <a:pt x="20" y="262"/>
                </a:lnTo>
                <a:lnTo>
                  <a:pt x="20" y="264"/>
                </a:lnTo>
                <a:lnTo>
                  <a:pt x="20" y="267"/>
                </a:lnTo>
                <a:lnTo>
                  <a:pt x="20" y="264"/>
                </a:lnTo>
                <a:lnTo>
                  <a:pt x="20" y="267"/>
                </a:lnTo>
                <a:lnTo>
                  <a:pt x="23" y="267"/>
                </a:lnTo>
                <a:lnTo>
                  <a:pt x="20" y="267"/>
                </a:lnTo>
                <a:lnTo>
                  <a:pt x="23" y="267"/>
                </a:lnTo>
                <a:lnTo>
                  <a:pt x="23" y="269"/>
                </a:lnTo>
                <a:lnTo>
                  <a:pt x="23" y="267"/>
                </a:lnTo>
                <a:lnTo>
                  <a:pt x="23" y="269"/>
                </a:lnTo>
                <a:lnTo>
                  <a:pt x="26" y="269"/>
                </a:lnTo>
                <a:lnTo>
                  <a:pt x="26" y="272"/>
                </a:lnTo>
                <a:lnTo>
                  <a:pt x="26" y="269"/>
                </a:lnTo>
                <a:lnTo>
                  <a:pt x="28" y="269"/>
                </a:lnTo>
                <a:lnTo>
                  <a:pt x="28" y="272"/>
                </a:lnTo>
                <a:lnTo>
                  <a:pt x="31" y="272"/>
                </a:lnTo>
                <a:lnTo>
                  <a:pt x="33" y="272"/>
                </a:lnTo>
                <a:lnTo>
                  <a:pt x="36" y="272"/>
                </a:lnTo>
                <a:lnTo>
                  <a:pt x="36" y="275"/>
                </a:lnTo>
                <a:lnTo>
                  <a:pt x="33" y="275"/>
                </a:lnTo>
                <a:lnTo>
                  <a:pt x="36" y="275"/>
                </a:lnTo>
                <a:lnTo>
                  <a:pt x="36" y="277"/>
                </a:lnTo>
                <a:lnTo>
                  <a:pt x="39" y="277"/>
                </a:lnTo>
                <a:lnTo>
                  <a:pt x="39" y="275"/>
                </a:lnTo>
                <a:lnTo>
                  <a:pt x="39" y="277"/>
                </a:lnTo>
                <a:lnTo>
                  <a:pt x="41" y="277"/>
                </a:lnTo>
                <a:lnTo>
                  <a:pt x="39" y="277"/>
                </a:lnTo>
                <a:lnTo>
                  <a:pt x="39" y="280"/>
                </a:lnTo>
                <a:lnTo>
                  <a:pt x="41" y="280"/>
                </a:lnTo>
                <a:lnTo>
                  <a:pt x="44" y="280"/>
                </a:lnTo>
                <a:lnTo>
                  <a:pt x="46" y="280"/>
                </a:lnTo>
                <a:lnTo>
                  <a:pt x="46" y="277"/>
                </a:lnTo>
                <a:lnTo>
                  <a:pt x="46" y="275"/>
                </a:lnTo>
                <a:lnTo>
                  <a:pt x="46" y="277"/>
                </a:lnTo>
                <a:lnTo>
                  <a:pt x="49" y="277"/>
                </a:lnTo>
                <a:lnTo>
                  <a:pt x="52" y="277"/>
                </a:lnTo>
                <a:lnTo>
                  <a:pt x="49" y="277"/>
                </a:lnTo>
                <a:lnTo>
                  <a:pt x="52" y="277"/>
                </a:lnTo>
                <a:lnTo>
                  <a:pt x="49" y="277"/>
                </a:lnTo>
                <a:lnTo>
                  <a:pt x="52" y="277"/>
                </a:lnTo>
                <a:lnTo>
                  <a:pt x="52" y="280"/>
                </a:lnTo>
                <a:lnTo>
                  <a:pt x="52" y="277"/>
                </a:lnTo>
                <a:lnTo>
                  <a:pt x="52" y="280"/>
                </a:lnTo>
                <a:lnTo>
                  <a:pt x="52" y="277"/>
                </a:lnTo>
                <a:lnTo>
                  <a:pt x="52" y="280"/>
                </a:lnTo>
                <a:lnTo>
                  <a:pt x="54" y="280"/>
                </a:lnTo>
                <a:lnTo>
                  <a:pt x="54" y="282"/>
                </a:lnTo>
                <a:lnTo>
                  <a:pt x="52" y="282"/>
                </a:lnTo>
                <a:lnTo>
                  <a:pt x="54" y="285"/>
                </a:lnTo>
                <a:lnTo>
                  <a:pt x="54" y="288"/>
                </a:lnTo>
                <a:lnTo>
                  <a:pt x="57" y="288"/>
                </a:lnTo>
                <a:lnTo>
                  <a:pt x="57" y="290"/>
                </a:lnTo>
                <a:lnTo>
                  <a:pt x="60" y="290"/>
                </a:lnTo>
                <a:lnTo>
                  <a:pt x="60" y="288"/>
                </a:lnTo>
                <a:lnTo>
                  <a:pt x="62" y="288"/>
                </a:lnTo>
                <a:lnTo>
                  <a:pt x="60" y="288"/>
                </a:lnTo>
                <a:lnTo>
                  <a:pt x="60" y="285"/>
                </a:lnTo>
                <a:lnTo>
                  <a:pt x="62" y="285"/>
                </a:lnTo>
                <a:lnTo>
                  <a:pt x="65" y="285"/>
                </a:lnTo>
                <a:lnTo>
                  <a:pt x="65" y="288"/>
                </a:lnTo>
                <a:lnTo>
                  <a:pt x="65" y="285"/>
                </a:lnTo>
                <a:lnTo>
                  <a:pt x="65" y="288"/>
                </a:lnTo>
                <a:lnTo>
                  <a:pt x="67" y="288"/>
                </a:lnTo>
                <a:lnTo>
                  <a:pt x="67" y="285"/>
                </a:lnTo>
                <a:lnTo>
                  <a:pt x="67" y="288"/>
                </a:lnTo>
                <a:lnTo>
                  <a:pt x="65" y="288"/>
                </a:lnTo>
                <a:lnTo>
                  <a:pt x="65" y="290"/>
                </a:lnTo>
                <a:lnTo>
                  <a:pt x="62" y="290"/>
                </a:lnTo>
                <a:lnTo>
                  <a:pt x="62" y="288"/>
                </a:lnTo>
                <a:lnTo>
                  <a:pt x="62" y="290"/>
                </a:lnTo>
                <a:lnTo>
                  <a:pt x="60" y="290"/>
                </a:lnTo>
                <a:lnTo>
                  <a:pt x="62" y="290"/>
                </a:lnTo>
                <a:lnTo>
                  <a:pt x="65" y="290"/>
                </a:lnTo>
                <a:lnTo>
                  <a:pt x="67" y="290"/>
                </a:lnTo>
                <a:lnTo>
                  <a:pt x="67" y="293"/>
                </a:lnTo>
                <a:lnTo>
                  <a:pt x="67" y="296"/>
                </a:lnTo>
                <a:lnTo>
                  <a:pt x="70" y="296"/>
                </a:lnTo>
                <a:lnTo>
                  <a:pt x="70" y="298"/>
                </a:lnTo>
                <a:lnTo>
                  <a:pt x="70" y="301"/>
                </a:lnTo>
                <a:lnTo>
                  <a:pt x="67" y="301"/>
                </a:lnTo>
                <a:lnTo>
                  <a:pt x="70" y="301"/>
                </a:lnTo>
                <a:lnTo>
                  <a:pt x="70" y="303"/>
                </a:lnTo>
                <a:lnTo>
                  <a:pt x="70" y="306"/>
                </a:lnTo>
                <a:lnTo>
                  <a:pt x="73" y="306"/>
                </a:lnTo>
                <a:lnTo>
                  <a:pt x="70" y="306"/>
                </a:lnTo>
                <a:lnTo>
                  <a:pt x="70" y="309"/>
                </a:lnTo>
                <a:lnTo>
                  <a:pt x="73" y="309"/>
                </a:lnTo>
                <a:lnTo>
                  <a:pt x="70" y="309"/>
                </a:lnTo>
                <a:lnTo>
                  <a:pt x="70" y="311"/>
                </a:lnTo>
                <a:lnTo>
                  <a:pt x="73" y="311"/>
                </a:lnTo>
                <a:lnTo>
                  <a:pt x="73" y="314"/>
                </a:lnTo>
                <a:lnTo>
                  <a:pt x="70" y="314"/>
                </a:lnTo>
                <a:lnTo>
                  <a:pt x="67" y="314"/>
                </a:lnTo>
                <a:lnTo>
                  <a:pt x="65" y="314"/>
                </a:lnTo>
                <a:lnTo>
                  <a:pt x="65" y="311"/>
                </a:lnTo>
                <a:lnTo>
                  <a:pt x="62" y="311"/>
                </a:lnTo>
                <a:lnTo>
                  <a:pt x="62" y="314"/>
                </a:lnTo>
                <a:lnTo>
                  <a:pt x="60" y="314"/>
                </a:lnTo>
                <a:lnTo>
                  <a:pt x="60" y="316"/>
                </a:lnTo>
                <a:lnTo>
                  <a:pt x="57" y="316"/>
                </a:lnTo>
                <a:lnTo>
                  <a:pt x="54" y="319"/>
                </a:lnTo>
                <a:lnTo>
                  <a:pt x="54" y="322"/>
                </a:lnTo>
                <a:lnTo>
                  <a:pt x="52" y="322"/>
                </a:lnTo>
                <a:lnTo>
                  <a:pt x="54" y="322"/>
                </a:lnTo>
                <a:lnTo>
                  <a:pt x="54" y="324"/>
                </a:lnTo>
                <a:lnTo>
                  <a:pt x="52" y="324"/>
                </a:lnTo>
                <a:lnTo>
                  <a:pt x="52" y="327"/>
                </a:lnTo>
                <a:lnTo>
                  <a:pt x="52" y="329"/>
                </a:lnTo>
                <a:lnTo>
                  <a:pt x="54" y="329"/>
                </a:lnTo>
                <a:lnTo>
                  <a:pt x="54" y="332"/>
                </a:lnTo>
                <a:lnTo>
                  <a:pt x="54" y="335"/>
                </a:lnTo>
                <a:lnTo>
                  <a:pt x="52" y="335"/>
                </a:lnTo>
                <a:lnTo>
                  <a:pt x="52" y="337"/>
                </a:lnTo>
                <a:lnTo>
                  <a:pt x="49" y="337"/>
                </a:lnTo>
                <a:lnTo>
                  <a:pt x="49" y="340"/>
                </a:lnTo>
                <a:lnTo>
                  <a:pt x="46" y="340"/>
                </a:lnTo>
                <a:lnTo>
                  <a:pt x="44" y="340"/>
                </a:lnTo>
                <a:lnTo>
                  <a:pt x="41" y="340"/>
                </a:lnTo>
                <a:lnTo>
                  <a:pt x="44" y="340"/>
                </a:lnTo>
                <a:lnTo>
                  <a:pt x="41" y="340"/>
                </a:lnTo>
                <a:lnTo>
                  <a:pt x="41" y="337"/>
                </a:lnTo>
                <a:lnTo>
                  <a:pt x="39" y="337"/>
                </a:lnTo>
                <a:lnTo>
                  <a:pt x="39" y="340"/>
                </a:lnTo>
                <a:lnTo>
                  <a:pt x="36" y="340"/>
                </a:lnTo>
                <a:lnTo>
                  <a:pt x="36" y="343"/>
                </a:lnTo>
                <a:lnTo>
                  <a:pt x="33" y="343"/>
                </a:lnTo>
                <a:lnTo>
                  <a:pt x="33" y="345"/>
                </a:lnTo>
                <a:lnTo>
                  <a:pt x="33" y="348"/>
                </a:lnTo>
                <a:lnTo>
                  <a:pt x="36" y="348"/>
                </a:lnTo>
                <a:lnTo>
                  <a:pt x="36" y="350"/>
                </a:lnTo>
                <a:lnTo>
                  <a:pt x="33" y="350"/>
                </a:lnTo>
                <a:lnTo>
                  <a:pt x="36" y="350"/>
                </a:lnTo>
                <a:lnTo>
                  <a:pt x="36" y="353"/>
                </a:lnTo>
                <a:lnTo>
                  <a:pt x="39" y="353"/>
                </a:lnTo>
                <a:lnTo>
                  <a:pt x="36" y="353"/>
                </a:lnTo>
                <a:lnTo>
                  <a:pt x="36" y="356"/>
                </a:lnTo>
                <a:lnTo>
                  <a:pt x="39" y="356"/>
                </a:lnTo>
                <a:lnTo>
                  <a:pt x="39" y="358"/>
                </a:lnTo>
                <a:lnTo>
                  <a:pt x="39" y="361"/>
                </a:lnTo>
                <a:lnTo>
                  <a:pt x="39" y="363"/>
                </a:lnTo>
                <a:lnTo>
                  <a:pt x="41" y="363"/>
                </a:lnTo>
                <a:lnTo>
                  <a:pt x="44" y="363"/>
                </a:lnTo>
                <a:lnTo>
                  <a:pt x="44" y="366"/>
                </a:lnTo>
                <a:lnTo>
                  <a:pt x="46" y="366"/>
                </a:lnTo>
                <a:lnTo>
                  <a:pt x="46" y="363"/>
                </a:lnTo>
                <a:lnTo>
                  <a:pt x="46" y="366"/>
                </a:lnTo>
                <a:lnTo>
                  <a:pt x="49" y="366"/>
                </a:lnTo>
                <a:lnTo>
                  <a:pt x="52" y="366"/>
                </a:lnTo>
                <a:lnTo>
                  <a:pt x="52" y="369"/>
                </a:lnTo>
                <a:lnTo>
                  <a:pt x="49" y="369"/>
                </a:lnTo>
                <a:lnTo>
                  <a:pt x="52" y="369"/>
                </a:lnTo>
                <a:lnTo>
                  <a:pt x="52" y="371"/>
                </a:lnTo>
                <a:lnTo>
                  <a:pt x="52" y="374"/>
                </a:lnTo>
                <a:lnTo>
                  <a:pt x="52" y="376"/>
                </a:lnTo>
                <a:lnTo>
                  <a:pt x="49" y="379"/>
                </a:lnTo>
                <a:lnTo>
                  <a:pt x="49" y="376"/>
                </a:lnTo>
                <a:lnTo>
                  <a:pt x="49" y="379"/>
                </a:lnTo>
                <a:lnTo>
                  <a:pt x="46" y="379"/>
                </a:lnTo>
                <a:lnTo>
                  <a:pt x="46" y="376"/>
                </a:lnTo>
                <a:lnTo>
                  <a:pt x="46" y="379"/>
                </a:lnTo>
                <a:lnTo>
                  <a:pt x="44" y="379"/>
                </a:lnTo>
                <a:lnTo>
                  <a:pt x="46" y="379"/>
                </a:lnTo>
                <a:lnTo>
                  <a:pt x="44" y="379"/>
                </a:lnTo>
                <a:lnTo>
                  <a:pt x="44" y="382"/>
                </a:lnTo>
                <a:lnTo>
                  <a:pt x="46" y="382"/>
                </a:lnTo>
                <a:lnTo>
                  <a:pt x="46" y="384"/>
                </a:lnTo>
                <a:lnTo>
                  <a:pt x="49" y="384"/>
                </a:lnTo>
                <a:lnTo>
                  <a:pt x="49" y="387"/>
                </a:lnTo>
                <a:lnTo>
                  <a:pt x="52" y="387"/>
                </a:lnTo>
                <a:lnTo>
                  <a:pt x="52" y="390"/>
                </a:lnTo>
                <a:lnTo>
                  <a:pt x="54" y="390"/>
                </a:lnTo>
                <a:lnTo>
                  <a:pt x="57" y="390"/>
                </a:lnTo>
                <a:lnTo>
                  <a:pt x="54" y="390"/>
                </a:lnTo>
                <a:lnTo>
                  <a:pt x="57" y="392"/>
                </a:lnTo>
                <a:lnTo>
                  <a:pt x="60" y="395"/>
                </a:lnTo>
                <a:lnTo>
                  <a:pt x="60" y="397"/>
                </a:lnTo>
                <a:lnTo>
                  <a:pt x="60" y="400"/>
                </a:lnTo>
                <a:lnTo>
                  <a:pt x="62" y="400"/>
                </a:lnTo>
                <a:lnTo>
                  <a:pt x="62" y="403"/>
                </a:lnTo>
                <a:lnTo>
                  <a:pt x="62" y="405"/>
                </a:lnTo>
                <a:lnTo>
                  <a:pt x="62" y="408"/>
                </a:lnTo>
                <a:lnTo>
                  <a:pt x="65" y="408"/>
                </a:lnTo>
                <a:lnTo>
                  <a:pt x="65" y="410"/>
                </a:lnTo>
                <a:lnTo>
                  <a:pt x="67" y="410"/>
                </a:lnTo>
                <a:lnTo>
                  <a:pt x="65" y="410"/>
                </a:lnTo>
                <a:lnTo>
                  <a:pt x="67" y="410"/>
                </a:lnTo>
                <a:lnTo>
                  <a:pt x="67" y="413"/>
                </a:lnTo>
                <a:lnTo>
                  <a:pt x="67" y="416"/>
                </a:lnTo>
                <a:lnTo>
                  <a:pt x="70" y="416"/>
                </a:lnTo>
                <a:lnTo>
                  <a:pt x="73" y="418"/>
                </a:lnTo>
                <a:lnTo>
                  <a:pt x="73" y="421"/>
                </a:lnTo>
                <a:lnTo>
                  <a:pt x="75" y="421"/>
                </a:lnTo>
                <a:lnTo>
                  <a:pt x="75" y="423"/>
                </a:lnTo>
                <a:lnTo>
                  <a:pt x="75" y="426"/>
                </a:lnTo>
                <a:lnTo>
                  <a:pt x="78" y="426"/>
                </a:lnTo>
                <a:lnTo>
                  <a:pt x="75" y="426"/>
                </a:lnTo>
                <a:lnTo>
                  <a:pt x="78" y="429"/>
                </a:lnTo>
                <a:lnTo>
                  <a:pt x="75" y="431"/>
                </a:lnTo>
                <a:lnTo>
                  <a:pt x="75" y="434"/>
                </a:lnTo>
                <a:lnTo>
                  <a:pt x="75" y="437"/>
                </a:lnTo>
                <a:lnTo>
                  <a:pt x="78" y="437"/>
                </a:lnTo>
              </a:path>
            </a:pathLst>
          </a:custGeom>
          <a:noFill/>
          <a:ln w="4763">
            <a:solidFill>
              <a:srgbClr val="6E6E6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240" name="Freeform 30"/>
          <p:cNvSpPr>
            <a:spLocks/>
          </p:cNvSpPr>
          <p:nvPr/>
        </p:nvSpPr>
        <p:spPr bwMode="auto">
          <a:xfrm>
            <a:off x="4850423" y="4760913"/>
            <a:ext cx="1173774" cy="933450"/>
          </a:xfrm>
          <a:custGeom>
            <a:avLst/>
            <a:gdLst>
              <a:gd name="T0" fmla="*/ 793 w 801"/>
              <a:gd name="T1" fmla="*/ 575 h 588"/>
              <a:gd name="T2" fmla="*/ 770 w 801"/>
              <a:gd name="T3" fmla="*/ 580 h 588"/>
              <a:gd name="T4" fmla="*/ 736 w 801"/>
              <a:gd name="T5" fmla="*/ 585 h 588"/>
              <a:gd name="T6" fmla="*/ 720 w 801"/>
              <a:gd name="T7" fmla="*/ 585 h 588"/>
              <a:gd name="T8" fmla="*/ 699 w 801"/>
              <a:gd name="T9" fmla="*/ 572 h 588"/>
              <a:gd name="T10" fmla="*/ 694 w 801"/>
              <a:gd name="T11" fmla="*/ 554 h 588"/>
              <a:gd name="T12" fmla="*/ 697 w 801"/>
              <a:gd name="T13" fmla="*/ 517 h 588"/>
              <a:gd name="T14" fmla="*/ 699 w 801"/>
              <a:gd name="T15" fmla="*/ 486 h 588"/>
              <a:gd name="T16" fmla="*/ 702 w 801"/>
              <a:gd name="T17" fmla="*/ 447 h 588"/>
              <a:gd name="T18" fmla="*/ 720 w 801"/>
              <a:gd name="T19" fmla="*/ 426 h 588"/>
              <a:gd name="T20" fmla="*/ 720 w 801"/>
              <a:gd name="T21" fmla="*/ 408 h 588"/>
              <a:gd name="T22" fmla="*/ 712 w 801"/>
              <a:gd name="T23" fmla="*/ 387 h 588"/>
              <a:gd name="T24" fmla="*/ 702 w 801"/>
              <a:gd name="T25" fmla="*/ 379 h 588"/>
              <a:gd name="T26" fmla="*/ 681 w 801"/>
              <a:gd name="T27" fmla="*/ 376 h 588"/>
              <a:gd name="T28" fmla="*/ 652 w 801"/>
              <a:gd name="T29" fmla="*/ 392 h 588"/>
              <a:gd name="T30" fmla="*/ 642 w 801"/>
              <a:gd name="T31" fmla="*/ 421 h 588"/>
              <a:gd name="T32" fmla="*/ 621 w 801"/>
              <a:gd name="T33" fmla="*/ 418 h 588"/>
              <a:gd name="T34" fmla="*/ 603 w 801"/>
              <a:gd name="T35" fmla="*/ 429 h 588"/>
              <a:gd name="T36" fmla="*/ 595 w 801"/>
              <a:gd name="T37" fmla="*/ 439 h 588"/>
              <a:gd name="T38" fmla="*/ 571 w 801"/>
              <a:gd name="T39" fmla="*/ 434 h 588"/>
              <a:gd name="T40" fmla="*/ 571 w 801"/>
              <a:gd name="T41" fmla="*/ 410 h 588"/>
              <a:gd name="T42" fmla="*/ 590 w 801"/>
              <a:gd name="T43" fmla="*/ 392 h 588"/>
              <a:gd name="T44" fmla="*/ 613 w 801"/>
              <a:gd name="T45" fmla="*/ 382 h 588"/>
              <a:gd name="T46" fmla="*/ 605 w 801"/>
              <a:gd name="T47" fmla="*/ 355 h 588"/>
              <a:gd name="T48" fmla="*/ 592 w 801"/>
              <a:gd name="T49" fmla="*/ 342 h 588"/>
              <a:gd name="T50" fmla="*/ 569 w 801"/>
              <a:gd name="T51" fmla="*/ 337 h 588"/>
              <a:gd name="T52" fmla="*/ 553 w 801"/>
              <a:gd name="T53" fmla="*/ 324 h 588"/>
              <a:gd name="T54" fmla="*/ 563 w 801"/>
              <a:gd name="T55" fmla="*/ 316 h 588"/>
              <a:gd name="T56" fmla="*/ 577 w 801"/>
              <a:gd name="T57" fmla="*/ 303 h 588"/>
              <a:gd name="T58" fmla="*/ 566 w 801"/>
              <a:gd name="T59" fmla="*/ 272 h 588"/>
              <a:gd name="T60" fmla="*/ 582 w 801"/>
              <a:gd name="T61" fmla="*/ 238 h 588"/>
              <a:gd name="T62" fmla="*/ 574 w 801"/>
              <a:gd name="T63" fmla="*/ 222 h 588"/>
              <a:gd name="T64" fmla="*/ 553 w 801"/>
              <a:gd name="T65" fmla="*/ 194 h 588"/>
              <a:gd name="T66" fmla="*/ 535 w 801"/>
              <a:gd name="T67" fmla="*/ 204 h 588"/>
              <a:gd name="T68" fmla="*/ 503 w 801"/>
              <a:gd name="T69" fmla="*/ 201 h 588"/>
              <a:gd name="T70" fmla="*/ 485 w 801"/>
              <a:gd name="T71" fmla="*/ 173 h 588"/>
              <a:gd name="T72" fmla="*/ 498 w 801"/>
              <a:gd name="T73" fmla="*/ 141 h 588"/>
              <a:gd name="T74" fmla="*/ 475 w 801"/>
              <a:gd name="T75" fmla="*/ 120 h 588"/>
              <a:gd name="T76" fmla="*/ 443 w 801"/>
              <a:gd name="T77" fmla="*/ 123 h 588"/>
              <a:gd name="T78" fmla="*/ 417 w 801"/>
              <a:gd name="T79" fmla="*/ 139 h 588"/>
              <a:gd name="T80" fmla="*/ 404 w 801"/>
              <a:gd name="T81" fmla="*/ 162 h 588"/>
              <a:gd name="T82" fmla="*/ 394 w 801"/>
              <a:gd name="T83" fmla="*/ 180 h 588"/>
              <a:gd name="T84" fmla="*/ 378 w 801"/>
              <a:gd name="T85" fmla="*/ 209 h 588"/>
              <a:gd name="T86" fmla="*/ 376 w 801"/>
              <a:gd name="T87" fmla="*/ 246 h 588"/>
              <a:gd name="T88" fmla="*/ 355 w 801"/>
              <a:gd name="T89" fmla="*/ 264 h 588"/>
              <a:gd name="T90" fmla="*/ 336 w 801"/>
              <a:gd name="T91" fmla="*/ 254 h 588"/>
              <a:gd name="T92" fmla="*/ 318 w 801"/>
              <a:gd name="T93" fmla="*/ 238 h 588"/>
              <a:gd name="T94" fmla="*/ 321 w 801"/>
              <a:gd name="T95" fmla="*/ 220 h 588"/>
              <a:gd name="T96" fmla="*/ 300 w 801"/>
              <a:gd name="T97" fmla="*/ 201 h 588"/>
              <a:gd name="T98" fmla="*/ 292 w 801"/>
              <a:gd name="T99" fmla="*/ 149 h 588"/>
              <a:gd name="T100" fmla="*/ 295 w 801"/>
              <a:gd name="T101" fmla="*/ 131 h 588"/>
              <a:gd name="T102" fmla="*/ 263 w 801"/>
              <a:gd name="T103" fmla="*/ 120 h 588"/>
              <a:gd name="T104" fmla="*/ 203 w 801"/>
              <a:gd name="T105" fmla="*/ 105 h 588"/>
              <a:gd name="T106" fmla="*/ 148 w 801"/>
              <a:gd name="T107" fmla="*/ 97 h 588"/>
              <a:gd name="T108" fmla="*/ 120 w 801"/>
              <a:gd name="T109" fmla="*/ 100 h 588"/>
              <a:gd name="T110" fmla="*/ 75 w 801"/>
              <a:gd name="T111" fmla="*/ 94 h 588"/>
              <a:gd name="T112" fmla="*/ 49 w 801"/>
              <a:gd name="T113" fmla="*/ 81 h 588"/>
              <a:gd name="T114" fmla="*/ 34 w 801"/>
              <a:gd name="T115" fmla="*/ 55 h 588"/>
              <a:gd name="T116" fmla="*/ 21 w 801"/>
              <a:gd name="T117" fmla="*/ 37 h 588"/>
              <a:gd name="T118" fmla="*/ 8 w 801"/>
              <a:gd name="T119" fmla="*/ 11 h 5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801" h="588">
                <a:moveTo>
                  <a:pt x="796" y="544"/>
                </a:moveTo>
                <a:lnTo>
                  <a:pt x="798" y="544"/>
                </a:lnTo>
                <a:lnTo>
                  <a:pt x="798" y="546"/>
                </a:lnTo>
                <a:lnTo>
                  <a:pt x="798" y="549"/>
                </a:lnTo>
                <a:lnTo>
                  <a:pt x="801" y="549"/>
                </a:lnTo>
                <a:lnTo>
                  <a:pt x="801" y="551"/>
                </a:lnTo>
                <a:lnTo>
                  <a:pt x="801" y="554"/>
                </a:lnTo>
                <a:lnTo>
                  <a:pt x="801" y="557"/>
                </a:lnTo>
                <a:lnTo>
                  <a:pt x="801" y="559"/>
                </a:lnTo>
                <a:lnTo>
                  <a:pt x="801" y="562"/>
                </a:lnTo>
                <a:lnTo>
                  <a:pt x="798" y="562"/>
                </a:lnTo>
                <a:lnTo>
                  <a:pt x="798" y="564"/>
                </a:lnTo>
                <a:lnTo>
                  <a:pt x="796" y="564"/>
                </a:lnTo>
                <a:lnTo>
                  <a:pt x="796" y="567"/>
                </a:lnTo>
                <a:lnTo>
                  <a:pt x="796" y="570"/>
                </a:lnTo>
                <a:lnTo>
                  <a:pt x="793" y="572"/>
                </a:lnTo>
                <a:lnTo>
                  <a:pt x="793" y="575"/>
                </a:lnTo>
                <a:lnTo>
                  <a:pt x="791" y="575"/>
                </a:lnTo>
                <a:lnTo>
                  <a:pt x="791" y="572"/>
                </a:lnTo>
                <a:lnTo>
                  <a:pt x="793" y="572"/>
                </a:lnTo>
                <a:lnTo>
                  <a:pt x="791" y="572"/>
                </a:lnTo>
                <a:lnTo>
                  <a:pt x="788" y="572"/>
                </a:lnTo>
                <a:lnTo>
                  <a:pt x="788" y="575"/>
                </a:lnTo>
                <a:lnTo>
                  <a:pt x="785" y="575"/>
                </a:lnTo>
                <a:lnTo>
                  <a:pt x="783" y="575"/>
                </a:lnTo>
                <a:lnTo>
                  <a:pt x="783" y="578"/>
                </a:lnTo>
                <a:lnTo>
                  <a:pt x="780" y="578"/>
                </a:lnTo>
                <a:lnTo>
                  <a:pt x="783" y="578"/>
                </a:lnTo>
                <a:lnTo>
                  <a:pt x="780" y="578"/>
                </a:lnTo>
                <a:lnTo>
                  <a:pt x="778" y="578"/>
                </a:lnTo>
                <a:lnTo>
                  <a:pt x="775" y="578"/>
                </a:lnTo>
                <a:lnTo>
                  <a:pt x="772" y="578"/>
                </a:lnTo>
                <a:lnTo>
                  <a:pt x="770" y="578"/>
                </a:lnTo>
                <a:lnTo>
                  <a:pt x="770" y="580"/>
                </a:lnTo>
                <a:lnTo>
                  <a:pt x="767" y="580"/>
                </a:lnTo>
                <a:lnTo>
                  <a:pt x="764" y="580"/>
                </a:lnTo>
                <a:lnTo>
                  <a:pt x="762" y="580"/>
                </a:lnTo>
                <a:lnTo>
                  <a:pt x="762" y="583"/>
                </a:lnTo>
                <a:lnTo>
                  <a:pt x="759" y="583"/>
                </a:lnTo>
                <a:lnTo>
                  <a:pt x="757" y="583"/>
                </a:lnTo>
                <a:lnTo>
                  <a:pt x="754" y="583"/>
                </a:lnTo>
                <a:lnTo>
                  <a:pt x="754" y="580"/>
                </a:lnTo>
                <a:lnTo>
                  <a:pt x="751" y="580"/>
                </a:lnTo>
                <a:lnTo>
                  <a:pt x="749" y="580"/>
                </a:lnTo>
                <a:lnTo>
                  <a:pt x="746" y="580"/>
                </a:lnTo>
                <a:lnTo>
                  <a:pt x="746" y="583"/>
                </a:lnTo>
                <a:lnTo>
                  <a:pt x="744" y="583"/>
                </a:lnTo>
                <a:lnTo>
                  <a:pt x="741" y="583"/>
                </a:lnTo>
                <a:lnTo>
                  <a:pt x="738" y="583"/>
                </a:lnTo>
                <a:lnTo>
                  <a:pt x="736" y="583"/>
                </a:lnTo>
                <a:lnTo>
                  <a:pt x="736" y="585"/>
                </a:lnTo>
                <a:lnTo>
                  <a:pt x="736" y="583"/>
                </a:lnTo>
                <a:lnTo>
                  <a:pt x="736" y="585"/>
                </a:lnTo>
                <a:lnTo>
                  <a:pt x="736" y="583"/>
                </a:lnTo>
                <a:lnTo>
                  <a:pt x="733" y="583"/>
                </a:lnTo>
                <a:lnTo>
                  <a:pt x="731" y="583"/>
                </a:lnTo>
                <a:lnTo>
                  <a:pt x="728" y="583"/>
                </a:lnTo>
                <a:lnTo>
                  <a:pt x="728" y="585"/>
                </a:lnTo>
                <a:lnTo>
                  <a:pt x="728" y="583"/>
                </a:lnTo>
                <a:lnTo>
                  <a:pt x="728" y="585"/>
                </a:lnTo>
                <a:lnTo>
                  <a:pt x="725" y="585"/>
                </a:lnTo>
                <a:lnTo>
                  <a:pt x="728" y="583"/>
                </a:lnTo>
                <a:lnTo>
                  <a:pt x="725" y="583"/>
                </a:lnTo>
                <a:lnTo>
                  <a:pt x="725" y="585"/>
                </a:lnTo>
                <a:lnTo>
                  <a:pt x="723" y="585"/>
                </a:lnTo>
                <a:lnTo>
                  <a:pt x="720" y="585"/>
                </a:lnTo>
                <a:lnTo>
                  <a:pt x="720" y="588"/>
                </a:lnTo>
                <a:lnTo>
                  <a:pt x="720" y="585"/>
                </a:lnTo>
                <a:lnTo>
                  <a:pt x="718" y="585"/>
                </a:lnTo>
                <a:lnTo>
                  <a:pt x="718" y="588"/>
                </a:lnTo>
                <a:lnTo>
                  <a:pt x="715" y="588"/>
                </a:lnTo>
                <a:lnTo>
                  <a:pt x="715" y="585"/>
                </a:lnTo>
                <a:lnTo>
                  <a:pt x="712" y="585"/>
                </a:lnTo>
                <a:lnTo>
                  <a:pt x="710" y="585"/>
                </a:lnTo>
                <a:lnTo>
                  <a:pt x="710" y="583"/>
                </a:lnTo>
                <a:lnTo>
                  <a:pt x="707" y="583"/>
                </a:lnTo>
                <a:lnTo>
                  <a:pt x="707" y="580"/>
                </a:lnTo>
                <a:lnTo>
                  <a:pt x="704" y="580"/>
                </a:lnTo>
                <a:lnTo>
                  <a:pt x="704" y="578"/>
                </a:lnTo>
                <a:lnTo>
                  <a:pt x="704" y="575"/>
                </a:lnTo>
                <a:lnTo>
                  <a:pt x="702" y="575"/>
                </a:lnTo>
                <a:lnTo>
                  <a:pt x="702" y="572"/>
                </a:lnTo>
                <a:lnTo>
                  <a:pt x="702" y="575"/>
                </a:lnTo>
                <a:lnTo>
                  <a:pt x="702" y="572"/>
                </a:lnTo>
                <a:lnTo>
                  <a:pt x="699" y="572"/>
                </a:lnTo>
                <a:lnTo>
                  <a:pt x="699" y="570"/>
                </a:lnTo>
                <a:lnTo>
                  <a:pt x="699" y="572"/>
                </a:lnTo>
                <a:lnTo>
                  <a:pt x="699" y="570"/>
                </a:lnTo>
                <a:lnTo>
                  <a:pt x="697" y="570"/>
                </a:lnTo>
                <a:lnTo>
                  <a:pt x="694" y="570"/>
                </a:lnTo>
                <a:lnTo>
                  <a:pt x="697" y="567"/>
                </a:lnTo>
                <a:lnTo>
                  <a:pt x="694" y="567"/>
                </a:lnTo>
                <a:lnTo>
                  <a:pt x="697" y="567"/>
                </a:lnTo>
                <a:lnTo>
                  <a:pt x="694" y="564"/>
                </a:lnTo>
                <a:lnTo>
                  <a:pt x="694" y="562"/>
                </a:lnTo>
                <a:lnTo>
                  <a:pt x="691" y="562"/>
                </a:lnTo>
                <a:lnTo>
                  <a:pt x="694" y="562"/>
                </a:lnTo>
                <a:lnTo>
                  <a:pt x="694" y="559"/>
                </a:lnTo>
                <a:lnTo>
                  <a:pt x="691" y="559"/>
                </a:lnTo>
                <a:lnTo>
                  <a:pt x="691" y="557"/>
                </a:lnTo>
                <a:lnTo>
                  <a:pt x="694" y="557"/>
                </a:lnTo>
                <a:lnTo>
                  <a:pt x="694" y="554"/>
                </a:lnTo>
                <a:lnTo>
                  <a:pt x="694" y="551"/>
                </a:lnTo>
                <a:lnTo>
                  <a:pt x="694" y="549"/>
                </a:lnTo>
                <a:lnTo>
                  <a:pt x="694" y="546"/>
                </a:lnTo>
                <a:lnTo>
                  <a:pt x="694" y="544"/>
                </a:lnTo>
                <a:lnTo>
                  <a:pt x="691" y="541"/>
                </a:lnTo>
                <a:lnTo>
                  <a:pt x="691" y="538"/>
                </a:lnTo>
                <a:lnTo>
                  <a:pt x="691" y="536"/>
                </a:lnTo>
                <a:lnTo>
                  <a:pt x="691" y="533"/>
                </a:lnTo>
                <a:lnTo>
                  <a:pt x="691" y="530"/>
                </a:lnTo>
                <a:lnTo>
                  <a:pt x="691" y="533"/>
                </a:lnTo>
                <a:lnTo>
                  <a:pt x="691" y="530"/>
                </a:lnTo>
                <a:lnTo>
                  <a:pt x="691" y="528"/>
                </a:lnTo>
                <a:lnTo>
                  <a:pt x="694" y="525"/>
                </a:lnTo>
                <a:lnTo>
                  <a:pt x="694" y="523"/>
                </a:lnTo>
                <a:lnTo>
                  <a:pt x="694" y="520"/>
                </a:lnTo>
                <a:lnTo>
                  <a:pt x="697" y="520"/>
                </a:lnTo>
                <a:lnTo>
                  <a:pt x="697" y="517"/>
                </a:lnTo>
                <a:lnTo>
                  <a:pt x="697" y="515"/>
                </a:lnTo>
                <a:lnTo>
                  <a:pt x="697" y="512"/>
                </a:lnTo>
                <a:lnTo>
                  <a:pt x="697" y="510"/>
                </a:lnTo>
                <a:lnTo>
                  <a:pt x="697" y="507"/>
                </a:lnTo>
                <a:lnTo>
                  <a:pt x="697" y="504"/>
                </a:lnTo>
                <a:lnTo>
                  <a:pt x="697" y="502"/>
                </a:lnTo>
                <a:lnTo>
                  <a:pt x="699" y="499"/>
                </a:lnTo>
                <a:lnTo>
                  <a:pt x="697" y="499"/>
                </a:lnTo>
                <a:lnTo>
                  <a:pt x="699" y="499"/>
                </a:lnTo>
                <a:lnTo>
                  <a:pt x="699" y="497"/>
                </a:lnTo>
                <a:lnTo>
                  <a:pt x="699" y="494"/>
                </a:lnTo>
                <a:lnTo>
                  <a:pt x="697" y="494"/>
                </a:lnTo>
                <a:lnTo>
                  <a:pt x="699" y="494"/>
                </a:lnTo>
                <a:lnTo>
                  <a:pt x="697" y="494"/>
                </a:lnTo>
                <a:lnTo>
                  <a:pt x="699" y="491"/>
                </a:lnTo>
                <a:lnTo>
                  <a:pt x="699" y="489"/>
                </a:lnTo>
                <a:lnTo>
                  <a:pt x="699" y="486"/>
                </a:lnTo>
                <a:lnTo>
                  <a:pt x="699" y="483"/>
                </a:lnTo>
                <a:lnTo>
                  <a:pt x="699" y="481"/>
                </a:lnTo>
                <a:lnTo>
                  <a:pt x="699" y="478"/>
                </a:lnTo>
                <a:lnTo>
                  <a:pt x="697" y="478"/>
                </a:lnTo>
                <a:lnTo>
                  <a:pt x="697" y="476"/>
                </a:lnTo>
                <a:lnTo>
                  <a:pt x="697" y="473"/>
                </a:lnTo>
                <a:lnTo>
                  <a:pt x="697" y="470"/>
                </a:lnTo>
                <a:lnTo>
                  <a:pt x="697" y="468"/>
                </a:lnTo>
                <a:lnTo>
                  <a:pt x="697" y="465"/>
                </a:lnTo>
                <a:lnTo>
                  <a:pt x="697" y="463"/>
                </a:lnTo>
                <a:lnTo>
                  <a:pt x="697" y="460"/>
                </a:lnTo>
                <a:lnTo>
                  <a:pt x="697" y="457"/>
                </a:lnTo>
                <a:lnTo>
                  <a:pt x="697" y="455"/>
                </a:lnTo>
                <a:lnTo>
                  <a:pt x="699" y="452"/>
                </a:lnTo>
                <a:lnTo>
                  <a:pt x="699" y="450"/>
                </a:lnTo>
                <a:lnTo>
                  <a:pt x="702" y="450"/>
                </a:lnTo>
                <a:lnTo>
                  <a:pt x="702" y="447"/>
                </a:lnTo>
                <a:lnTo>
                  <a:pt x="699" y="447"/>
                </a:lnTo>
                <a:lnTo>
                  <a:pt x="702" y="447"/>
                </a:lnTo>
                <a:lnTo>
                  <a:pt x="702" y="444"/>
                </a:lnTo>
                <a:lnTo>
                  <a:pt x="704" y="444"/>
                </a:lnTo>
                <a:lnTo>
                  <a:pt x="704" y="442"/>
                </a:lnTo>
                <a:lnTo>
                  <a:pt x="704" y="439"/>
                </a:lnTo>
                <a:lnTo>
                  <a:pt x="707" y="439"/>
                </a:lnTo>
                <a:lnTo>
                  <a:pt x="707" y="436"/>
                </a:lnTo>
                <a:lnTo>
                  <a:pt x="707" y="434"/>
                </a:lnTo>
                <a:lnTo>
                  <a:pt x="710" y="434"/>
                </a:lnTo>
                <a:lnTo>
                  <a:pt x="712" y="434"/>
                </a:lnTo>
                <a:lnTo>
                  <a:pt x="715" y="434"/>
                </a:lnTo>
                <a:lnTo>
                  <a:pt x="718" y="434"/>
                </a:lnTo>
                <a:lnTo>
                  <a:pt x="718" y="431"/>
                </a:lnTo>
                <a:lnTo>
                  <a:pt x="720" y="431"/>
                </a:lnTo>
                <a:lnTo>
                  <a:pt x="720" y="429"/>
                </a:lnTo>
                <a:lnTo>
                  <a:pt x="720" y="426"/>
                </a:lnTo>
                <a:lnTo>
                  <a:pt x="720" y="429"/>
                </a:lnTo>
                <a:lnTo>
                  <a:pt x="718" y="426"/>
                </a:lnTo>
                <a:lnTo>
                  <a:pt x="723" y="429"/>
                </a:lnTo>
                <a:lnTo>
                  <a:pt x="723" y="426"/>
                </a:lnTo>
                <a:lnTo>
                  <a:pt x="725" y="423"/>
                </a:lnTo>
                <a:lnTo>
                  <a:pt x="723" y="423"/>
                </a:lnTo>
                <a:lnTo>
                  <a:pt x="725" y="423"/>
                </a:lnTo>
                <a:lnTo>
                  <a:pt x="725" y="421"/>
                </a:lnTo>
                <a:lnTo>
                  <a:pt x="725" y="418"/>
                </a:lnTo>
                <a:lnTo>
                  <a:pt x="725" y="416"/>
                </a:lnTo>
                <a:lnTo>
                  <a:pt x="723" y="416"/>
                </a:lnTo>
                <a:lnTo>
                  <a:pt x="723" y="413"/>
                </a:lnTo>
                <a:lnTo>
                  <a:pt x="720" y="413"/>
                </a:lnTo>
                <a:lnTo>
                  <a:pt x="720" y="410"/>
                </a:lnTo>
                <a:lnTo>
                  <a:pt x="718" y="410"/>
                </a:lnTo>
                <a:lnTo>
                  <a:pt x="720" y="410"/>
                </a:lnTo>
                <a:lnTo>
                  <a:pt x="720" y="408"/>
                </a:lnTo>
                <a:lnTo>
                  <a:pt x="720" y="405"/>
                </a:lnTo>
                <a:lnTo>
                  <a:pt x="720" y="403"/>
                </a:lnTo>
                <a:lnTo>
                  <a:pt x="718" y="403"/>
                </a:lnTo>
                <a:lnTo>
                  <a:pt x="718" y="400"/>
                </a:lnTo>
                <a:lnTo>
                  <a:pt x="715" y="400"/>
                </a:lnTo>
                <a:lnTo>
                  <a:pt x="712" y="400"/>
                </a:lnTo>
                <a:lnTo>
                  <a:pt x="712" y="397"/>
                </a:lnTo>
                <a:lnTo>
                  <a:pt x="710" y="397"/>
                </a:lnTo>
                <a:lnTo>
                  <a:pt x="712" y="397"/>
                </a:lnTo>
                <a:lnTo>
                  <a:pt x="712" y="395"/>
                </a:lnTo>
                <a:lnTo>
                  <a:pt x="712" y="397"/>
                </a:lnTo>
                <a:lnTo>
                  <a:pt x="712" y="395"/>
                </a:lnTo>
                <a:lnTo>
                  <a:pt x="712" y="392"/>
                </a:lnTo>
                <a:lnTo>
                  <a:pt x="710" y="392"/>
                </a:lnTo>
                <a:lnTo>
                  <a:pt x="712" y="392"/>
                </a:lnTo>
                <a:lnTo>
                  <a:pt x="712" y="389"/>
                </a:lnTo>
                <a:lnTo>
                  <a:pt x="712" y="387"/>
                </a:lnTo>
                <a:lnTo>
                  <a:pt x="710" y="384"/>
                </a:lnTo>
                <a:lnTo>
                  <a:pt x="710" y="382"/>
                </a:lnTo>
                <a:lnTo>
                  <a:pt x="707" y="382"/>
                </a:lnTo>
                <a:lnTo>
                  <a:pt x="704" y="384"/>
                </a:lnTo>
                <a:lnTo>
                  <a:pt x="702" y="384"/>
                </a:lnTo>
                <a:lnTo>
                  <a:pt x="704" y="384"/>
                </a:lnTo>
                <a:lnTo>
                  <a:pt x="704" y="382"/>
                </a:lnTo>
                <a:lnTo>
                  <a:pt x="702" y="382"/>
                </a:lnTo>
                <a:lnTo>
                  <a:pt x="704" y="382"/>
                </a:lnTo>
                <a:lnTo>
                  <a:pt x="702" y="382"/>
                </a:lnTo>
                <a:lnTo>
                  <a:pt x="702" y="384"/>
                </a:lnTo>
                <a:lnTo>
                  <a:pt x="702" y="382"/>
                </a:lnTo>
                <a:lnTo>
                  <a:pt x="699" y="382"/>
                </a:lnTo>
                <a:lnTo>
                  <a:pt x="702" y="382"/>
                </a:lnTo>
                <a:lnTo>
                  <a:pt x="702" y="379"/>
                </a:lnTo>
                <a:lnTo>
                  <a:pt x="702" y="382"/>
                </a:lnTo>
                <a:lnTo>
                  <a:pt x="702" y="379"/>
                </a:lnTo>
                <a:lnTo>
                  <a:pt x="702" y="376"/>
                </a:lnTo>
                <a:lnTo>
                  <a:pt x="699" y="376"/>
                </a:lnTo>
                <a:lnTo>
                  <a:pt x="699" y="374"/>
                </a:lnTo>
                <a:lnTo>
                  <a:pt x="699" y="371"/>
                </a:lnTo>
                <a:lnTo>
                  <a:pt x="697" y="371"/>
                </a:lnTo>
                <a:lnTo>
                  <a:pt x="697" y="369"/>
                </a:lnTo>
                <a:lnTo>
                  <a:pt x="694" y="369"/>
                </a:lnTo>
                <a:lnTo>
                  <a:pt x="691" y="369"/>
                </a:lnTo>
                <a:lnTo>
                  <a:pt x="691" y="366"/>
                </a:lnTo>
                <a:lnTo>
                  <a:pt x="689" y="366"/>
                </a:lnTo>
                <a:lnTo>
                  <a:pt x="686" y="366"/>
                </a:lnTo>
                <a:lnTo>
                  <a:pt x="684" y="366"/>
                </a:lnTo>
                <a:lnTo>
                  <a:pt x="684" y="369"/>
                </a:lnTo>
                <a:lnTo>
                  <a:pt x="684" y="371"/>
                </a:lnTo>
                <a:lnTo>
                  <a:pt x="684" y="374"/>
                </a:lnTo>
                <a:lnTo>
                  <a:pt x="684" y="376"/>
                </a:lnTo>
                <a:lnTo>
                  <a:pt x="681" y="376"/>
                </a:lnTo>
                <a:lnTo>
                  <a:pt x="678" y="376"/>
                </a:lnTo>
                <a:lnTo>
                  <a:pt x="676" y="376"/>
                </a:lnTo>
                <a:lnTo>
                  <a:pt x="673" y="376"/>
                </a:lnTo>
                <a:lnTo>
                  <a:pt x="673" y="379"/>
                </a:lnTo>
                <a:lnTo>
                  <a:pt x="673" y="382"/>
                </a:lnTo>
                <a:lnTo>
                  <a:pt x="671" y="382"/>
                </a:lnTo>
                <a:lnTo>
                  <a:pt x="668" y="382"/>
                </a:lnTo>
                <a:lnTo>
                  <a:pt x="665" y="382"/>
                </a:lnTo>
                <a:lnTo>
                  <a:pt x="663" y="382"/>
                </a:lnTo>
                <a:lnTo>
                  <a:pt x="660" y="382"/>
                </a:lnTo>
                <a:lnTo>
                  <a:pt x="660" y="384"/>
                </a:lnTo>
                <a:lnTo>
                  <a:pt x="657" y="384"/>
                </a:lnTo>
                <a:lnTo>
                  <a:pt x="657" y="387"/>
                </a:lnTo>
                <a:lnTo>
                  <a:pt x="657" y="389"/>
                </a:lnTo>
                <a:lnTo>
                  <a:pt x="655" y="389"/>
                </a:lnTo>
                <a:lnTo>
                  <a:pt x="655" y="392"/>
                </a:lnTo>
                <a:lnTo>
                  <a:pt x="652" y="392"/>
                </a:lnTo>
                <a:lnTo>
                  <a:pt x="652" y="395"/>
                </a:lnTo>
                <a:lnTo>
                  <a:pt x="650" y="395"/>
                </a:lnTo>
                <a:lnTo>
                  <a:pt x="650" y="397"/>
                </a:lnTo>
                <a:lnTo>
                  <a:pt x="652" y="400"/>
                </a:lnTo>
                <a:lnTo>
                  <a:pt x="655" y="403"/>
                </a:lnTo>
                <a:lnTo>
                  <a:pt x="657" y="403"/>
                </a:lnTo>
                <a:lnTo>
                  <a:pt x="657" y="405"/>
                </a:lnTo>
                <a:lnTo>
                  <a:pt x="657" y="408"/>
                </a:lnTo>
                <a:lnTo>
                  <a:pt x="655" y="410"/>
                </a:lnTo>
                <a:lnTo>
                  <a:pt x="655" y="413"/>
                </a:lnTo>
                <a:lnTo>
                  <a:pt x="652" y="413"/>
                </a:lnTo>
                <a:lnTo>
                  <a:pt x="650" y="416"/>
                </a:lnTo>
                <a:lnTo>
                  <a:pt x="647" y="416"/>
                </a:lnTo>
                <a:lnTo>
                  <a:pt x="647" y="418"/>
                </a:lnTo>
                <a:lnTo>
                  <a:pt x="644" y="418"/>
                </a:lnTo>
                <a:lnTo>
                  <a:pt x="644" y="421"/>
                </a:lnTo>
                <a:lnTo>
                  <a:pt x="642" y="421"/>
                </a:lnTo>
                <a:lnTo>
                  <a:pt x="642" y="423"/>
                </a:lnTo>
                <a:lnTo>
                  <a:pt x="642" y="421"/>
                </a:lnTo>
                <a:lnTo>
                  <a:pt x="642" y="423"/>
                </a:lnTo>
                <a:lnTo>
                  <a:pt x="639" y="423"/>
                </a:lnTo>
                <a:lnTo>
                  <a:pt x="639" y="421"/>
                </a:lnTo>
                <a:lnTo>
                  <a:pt x="639" y="423"/>
                </a:lnTo>
                <a:lnTo>
                  <a:pt x="637" y="423"/>
                </a:lnTo>
                <a:lnTo>
                  <a:pt x="637" y="421"/>
                </a:lnTo>
                <a:lnTo>
                  <a:pt x="637" y="418"/>
                </a:lnTo>
                <a:lnTo>
                  <a:pt x="634" y="418"/>
                </a:lnTo>
                <a:lnTo>
                  <a:pt x="631" y="418"/>
                </a:lnTo>
                <a:lnTo>
                  <a:pt x="631" y="421"/>
                </a:lnTo>
                <a:lnTo>
                  <a:pt x="631" y="418"/>
                </a:lnTo>
                <a:lnTo>
                  <a:pt x="629" y="418"/>
                </a:lnTo>
                <a:lnTo>
                  <a:pt x="626" y="418"/>
                </a:lnTo>
                <a:lnTo>
                  <a:pt x="624" y="418"/>
                </a:lnTo>
                <a:lnTo>
                  <a:pt x="621" y="418"/>
                </a:lnTo>
                <a:lnTo>
                  <a:pt x="618" y="418"/>
                </a:lnTo>
                <a:lnTo>
                  <a:pt x="616" y="418"/>
                </a:lnTo>
                <a:lnTo>
                  <a:pt x="616" y="416"/>
                </a:lnTo>
                <a:lnTo>
                  <a:pt x="616" y="418"/>
                </a:lnTo>
                <a:lnTo>
                  <a:pt x="613" y="418"/>
                </a:lnTo>
                <a:lnTo>
                  <a:pt x="610" y="418"/>
                </a:lnTo>
                <a:lnTo>
                  <a:pt x="610" y="421"/>
                </a:lnTo>
                <a:lnTo>
                  <a:pt x="608" y="421"/>
                </a:lnTo>
                <a:lnTo>
                  <a:pt x="608" y="423"/>
                </a:lnTo>
                <a:lnTo>
                  <a:pt x="605" y="423"/>
                </a:lnTo>
                <a:lnTo>
                  <a:pt x="605" y="426"/>
                </a:lnTo>
                <a:lnTo>
                  <a:pt x="605" y="429"/>
                </a:lnTo>
                <a:lnTo>
                  <a:pt x="603" y="429"/>
                </a:lnTo>
                <a:lnTo>
                  <a:pt x="605" y="429"/>
                </a:lnTo>
                <a:lnTo>
                  <a:pt x="603" y="429"/>
                </a:lnTo>
                <a:lnTo>
                  <a:pt x="605" y="429"/>
                </a:lnTo>
                <a:lnTo>
                  <a:pt x="603" y="429"/>
                </a:lnTo>
                <a:lnTo>
                  <a:pt x="603" y="431"/>
                </a:lnTo>
                <a:lnTo>
                  <a:pt x="603" y="434"/>
                </a:lnTo>
                <a:lnTo>
                  <a:pt x="603" y="431"/>
                </a:lnTo>
                <a:lnTo>
                  <a:pt x="603" y="434"/>
                </a:lnTo>
                <a:lnTo>
                  <a:pt x="603" y="431"/>
                </a:lnTo>
                <a:lnTo>
                  <a:pt x="603" y="434"/>
                </a:lnTo>
                <a:lnTo>
                  <a:pt x="603" y="436"/>
                </a:lnTo>
                <a:lnTo>
                  <a:pt x="603" y="434"/>
                </a:lnTo>
                <a:lnTo>
                  <a:pt x="603" y="436"/>
                </a:lnTo>
                <a:lnTo>
                  <a:pt x="600" y="436"/>
                </a:lnTo>
                <a:lnTo>
                  <a:pt x="603" y="436"/>
                </a:lnTo>
                <a:lnTo>
                  <a:pt x="600" y="436"/>
                </a:lnTo>
                <a:lnTo>
                  <a:pt x="600" y="439"/>
                </a:lnTo>
                <a:lnTo>
                  <a:pt x="597" y="439"/>
                </a:lnTo>
                <a:lnTo>
                  <a:pt x="600" y="439"/>
                </a:lnTo>
                <a:lnTo>
                  <a:pt x="597" y="439"/>
                </a:lnTo>
                <a:lnTo>
                  <a:pt x="595" y="439"/>
                </a:lnTo>
                <a:lnTo>
                  <a:pt x="595" y="442"/>
                </a:lnTo>
                <a:lnTo>
                  <a:pt x="592" y="442"/>
                </a:lnTo>
                <a:lnTo>
                  <a:pt x="590" y="442"/>
                </a:lnTo>
                <a:lnTo>
                  <a:pt x="592" y="442"/>
                </a:lnTo>
                <a:lnTo>
                  <a:pt x="590" y="442"/>
                </a:lnTo>
                <a:lnTo>
                  <a:pt x="587" y="442"/>
                </a:lnTo>
                <a:lnTo>
                  <a:pt x="584" y="442"/>
                </a:lnTo>
                <a:lnTo>
                  <a:pt x="582" y="442"/>
                </a:lnTo>
                <a:lnTo>
                  <a:pt x="579" y="442"/>
                </a:lnTo>
                <a:lnTo>
                  <a:pt x="579" y="439"/>
                </a:lnTo>
                <a:lnTo>
                  <a:pt x="577" y="439"/>
                </a:lnTo>
                <a:lnTo>
                  <a:pt x="574" y="439"/>
                </a:lnTo>
                <a:lnTo>
                  <a:pt x="577" y="439"/>
                </a:lnTo>
                <a:lnTo>
                  <a:pt x="574" y="439"/>
                </a:lnTo>
                <a:lnTo>
                  <a:pt x="574" y="436"/>
                </a:lnTo>
                <a:lnTo>
                  <a:pt x="574" y="434"/>
                </a:lnTo>
                <a:lnTo>
                  <a:pt x="571" y="434"/>
                </a:lnTo>
                <a:lnTo>
                  <a:pt x="571" y="431"/>
                </a:lnTo>
                <a:lnTo>
                  <a:pt x="571" y="429"/>
                </a:lnTo>
                <a:lnTo>
                  <a:pt x="571" y="426"/>
                </a:lnTo>
                <a:lnTo>
                  <a:pt x="571" y="423"/>
                </a:lnTo>
                <a:lnTo>
                  <a:pt x="571" y="421"/>
                </a:lnTo>
                <a:lnTo>
                  <a:pt x="574" y="421"/>
                </a:lnTo>
                <a:lnTo>
                  <a:pt x="571" y="421"/>
                </a:lnTo>
                <a:lnTo>
                  <a:pt x="574" y="421"/>
                </a:lnTo>
                <a:lnTo>
                  <a:pt x="574" y="418"/>
                </a:lnTo>
                <a:lnTo>
                  <a:pt x="571" y="418"/>
                </a:lnTo>
                <a:lnTo>
                  <a:pt x="574" y="418"/>
                </a:lnTo>
                <a:lnTo>
                  <a:pt x="574" y="416"/>
                </a:lnTo>
                <a:lnTo>
                  <a:pt x="571" y="416"/>
                </a:lnTo>
                <a:lnTo>
                  <a:pt x="571" y="413"/>
                </a:lnTo>
                <a:lnTo>
                  <a:pt x="574" y="413"/>
                </a:lnTo>
                <a:lnTo>
                  <a:pt x="574" y="410"/>
                </a:lnTo>
                <a:lnTo>
                  <a:pt x="571" y="410"/>
                </a:lnTo>
                <a:lnTo>
                  <a:pt x="571" y="408"/>
                </a:lnTo>
                <a:lnTo>
                  <a:pt x="574" y="408"/>
                </a:lnTo>
                <a:lnTo>
                  <a:pt x="574" y="405"/>
                </a:lnTo>
                <a:lnTo>
                  <a:pt x="577" y="403"/>
                </a:lnTo>
                <a:lnTo>
                  <a:pt x="579" y="403"/>
                </a:lnTo>
                <a:lnTo>
                  <a:pt x="579" y="400"/>
                </a:lnTo>
                <a:lnTo>
                  <a:pt x="579" y="397"/>
                </a:lnTo>
                <a:lnTo>
                  <a:pt x="582" y="397"/>
                </a:lnTo>
                <a:lnTo>
                  <a:pt x="582" y="395"/>
                </a:lnTo>
                <a:lnTo>
                  <a:pt x="584" y="395"/>
                </a:lnTo>
                <a:lnTo>
                  <a:pt x="582" y="395"/>
                </a:lnTo>
                <a:lnTo>
                  <a:pt x="584" y="395"/>
                </a:lnTo>
                <a:lnTo>
                  <a:pt x="584" y="392"/>
                </a:lnTo>
                <a:lnTo>
                  <a:pt x="587" y="392"/>
                </a:lnTo>
                <a:lnTo>
                  <a:pt x="590" y="392"/>
                </a:lnTo>
                <a:lnTo>
                  <a:pt x="590" y="389"/>
                </a:lnTo>
                <a:lnTo>
                  <a:pt x="590" y="392"/>
                </a:lnTo>
                <a:lnTo>
                  <a:pt x="590" y="389"/>
                </a:lnTo>
                <a:lnTo>
                  <a:pt x="592" y="389"/>
                </a:lnTo>
                <a:lnTo>
                  <a:pt x="595" y="389"/>
                </a:lnTo>
                <a:lnTo>
                  <a:pt x="595" y="387"/>
                </a:lnTo>
                <a:lnTo>
                  <a:pt x="597" y="387"/>
                </a:lnTo>
                <a:lnTo>
                  <a:pt x="597" y="384"/>
                </a:lnTo>
                <a:lnTo>
                  <a:pt x="600" y="384"/>
                </a:lnTo>
                <a:lnTo>
                  <a:pt x="600" y="382"/>
                </a:lnTo>
                <a:lnTo>
                  <a:pt x="603" y="382"/>
                </a:lnTo>
                <a:lnTo>
                  <a:pt x="600" y="382"/>
                </a:lnTo>
                <a:lnTo>
                  <a:pt x="603" y="382"/>
                </a:lnTo>
                <a:lnTo>
                  <a:pt x="605" y="382"/>
                </a:lnTo>
                <a:lnTo>
                  <a:pt x="608" y="382"/>
                </a:lnTo>
                <a:lnTo>
                  <a:pt x="608" y="384"/>
                </a:lnTo>
                <a:lnTo>
                  <a:pt x="608" y="382"/>
                </a:lnTo>
                <a:lnTo>
                  <a:pt x="610" y="382"/>
                </a:lnTo>
                <a:lnTo>
                  <a:pt x="613" y="382"/>
                </a:lnTo>
                <a:lnTo>
                  <a:pt x="613" y="379"/>
                </a:lnTo>
                <a:lnTo>
                  <a:pt x="613" y="376"/>
                </a:lnTo>
                <a:lnTo>
                  <a:pt x="616" y="376"/>
                </a:lnTo>
                <a:lnTo>
                  <a:pt x="616" y="374"/>
                </a:lnTo>
                <a:lnTo>
                  <a:pt x="616" y="371"/>
                </a:lnTo>
                <a:lnTo>
                  <a:pt x="616" y="369"/>
                </a:lnTo>
                <a:lnTo>
                  <a:pt x="616" y="366"/>
                </a:lnTo>
                <a:lnTo>
                  <a:pt x="613" y="366"/>
                </a:lnTo>
                <a:lnTo>
                  <a:pt x="613" y="363"/>
                </a:lnTo>
                <a:lnTo>
                  <a:pt x="610" y="363"/>
                </a:lnTo>
                <a:lnTo>
                  <a:pt x="608" y="363"/>
                </a:lnTo>
                <a:lnTo>
                  <a:pt x="608" y="361"/>
                </a:lnTo>
                <a:lnTo>
                  <a:pt x="610" y="361"/>
                </a:lnTo>
                <a:lnTo>
                  <a:pt x="608" y="361"/>
                </a:lnTo>
                <a:lnTo>
                  <a:pt x="608" y="358"/>
                </a:lnTo>
                <a:lnTo>
                  <a:pt x="608" y="355"/>
                </a:lnTo>
                <a:lnTo>
                  <a:pt x="605" y="355"/>
                </a:lnTo>
                <a:lnTo>
                  <a:pt x="608" y="355"/>
                </a:lnTo>
                <a:lnTo>
                  <a:pt x="608" y="353"/>
                </a:lnTo>
                <a:lnTo>
                  <a:pt x="608" y="350"/>
                </a:lnTo>
                <a:lnTo>
                  <a:pt x="605" y="350"/>
                </a:lnTo>
                <a:lnTo>
                  <a:pt x="605" y="348"/>
                </a:lnTo>
                <a:lnTo>
                  <a:pt x="603" y="348"/>
                </a:lnTo>
                <a:lnTo>
                  <a:pt x="605" y="348"/>
                </a:lnTo>
                <a:lnTo>
                  <a:pt x="605" y="345"/>
                </a:lnTo>
                <a:lnTo>
                  <a:pt x="603" y="345"/>
                </a:lnTo>
                <a:lnTo>
                  <a:pt x="600" y="345"/>
                </a:lnTo>
                <a:lnTo>
                  <a:pt x="597" y="345"/>
                </a:lnTo>
                <a:lnTo>
                  <a:pt x="597" y="342"/>
                </a:lnTo>
                <a:lnTo>
                  <a:pt x="597" y="345"/>
                </a:lnTo>
                <a:lnTo>
                  <a:pt x="595" y="345"/>
                </a:lnTo>
                <a:lnTo>
                  <a:pt x="592" y="345"/>
                </a:lnTo>
                <a:lnTo>
                  <a:pt x="595" y="342"/>
                </a:lnTo>
                <a:lnTo>
                  <a:pt x="592" y="342"/>
                </a:lnTo>
                <a:lnTo>
                  <a:pt x="592" y="345"/>
                </a:lnTo>
                <a:lnTo>
                  <a:pt x="592" y="342"/>
                </a:lnTo>
                <a:lnTo>
                  <a:pt x="590" y="342"/>
                </a:lnTo>
                <a:lnTo>
                  <a:pt x="587" y="342"/>
                </a:lnTo>
                <a:lnTo>
                  <a:pt x="584" y="342"/>
                </a:lnTo>
                <a:lnTo>
                  <a:pt x="582" y="342"/>
                </a:lnTo>
                <a:lnTo>
                  <a:pt x="582" y="340"/>
                </a:lnTo>
                <a:lnTo>
                  <a:pt x="582" y="342"/>
                </a:lnTo>
                <a:lnTo>
                  <a:pt x="582" y="340"/>
                </a:lnTo>
                <a:lnTo>
                  <a:pt x="579" y="340"/>
                </a:lnTo>
                <a:lnTo>
                  <a:pt x="577" y="340"/>
                </a:lnTo>
                <a:lnTo>
                  <a:pt x="574" y="340"/>
                </a:lnTo>
                <a:lnTo>
                  <a:pt x="574" y="337"/>
                </a:lnTo>
                <a:lnTo>
                  <a:pt x="571" y="337"/>
                </a:lnTo>
                <a:lnTo>
                  <a:pt x="571" y="335"/>
                </a:lnTo>
                <a:lnTo>
                  <a:pt x="571" y="337"/>
                </a:lnTo>
                <a:lnTo>
                  <a:pt x="569" y="337"/>
                </a:lnTo>
                <a:lnTo>
                  <a:pt x="569" y="335"/>
                </a:lnTo>
                <a:lnTo>
                  <a:pt x="566" y="335"/>
                </a:lnTo>
                <a:lnTo>
                  <a:pt x="563" y="335"/>
                </a:lnTo>
                <a:lnTo>
                  <a:pt x="563" y="332"/>
                </a:lnTo>
                <a:lnTo>
                  <a:pt x="561" y="332"/>
                </a:lnTo>
                <a:lnTo>
                  <a:pt x="561" y="329"/>
                </a:lnTo>
                <a:lnTo>
                  <a:pt x="561" y="327"/>
                </a:lnTo>
                <a:lnTo>
                  <a:pt x="558" y="327"/>
                </a:lnTo>
                <a:lnTo>
                  <a:pt x="561" y="327"/>
                </a:lnTo>
                <a:lnTo>
                  <a:pt x="561" y="324"/>
                </a:lnTo>
                <a:lnTo>
                  <a:pt x="558" y="324"/>
                </a:lnTo>
                <a:lnTo>
                  <a:pt x="558" y="327"/>
                </a:lnTo>
                <a:lnTo>
                  <a:pt x="556" y="327"/>
                </a:lnTo>
                <a:lnTo>
                  <a:pt x="553" y="327"/>
                </a:lnTo>
                <a:lnTo>
                  <a:pt x="556" y="327"/>
                </a:lnTo>
                <a:lnTo>
                  <a:pt x="553" y="327"/>
                </a:lnTo>
                <a:lnTo>
                  <a:pt x="553" y="324"/>
                </a:lnTo>
                <a:lnTo>
                  <a:pt x="550" y="324"/>
                </a:lnTo>
                <a:lnTo>
                  <a:pt x="550" y="322"/>
                </a:lnTo>
                <a:lnTo>
                  <a:pt x="548" y="322"/>
                </a:lnTo>
                <a:lnTo>
                  <a:pt x="548" y="319"/>
                </a:lnTo>
                <a:lnTo>
                  <a:pt x="545" y="319"/>
                </a:lnTo>
                <a:lnTo>
                  <a:pt x="545" y="316"/>
                </a:lnTo>
                <a:lnTo>
                  <a:pt x="545" y="314"/>
                </a:lnTo>
                <a:lnTo>
                  <a:pt x="548" y="314"/>
                </a:lnTo>
                <a:lnTo>
                  <a:pt x="550" y="314"/>
                </a:lnTo>
                <a:lnTo>
                  <a:pt x="553" y="314"/>
                </a:lnTo>
                <a:lnTo>
                  <a:pt x="556" y="314"/>
                </a:lnTo>
                <a:lnTo>
                  <a:pt x="556" y="316"/>
                </a:lnTo>
                <a:lnTo>
                  <a:pt x="558" y="316"/>
                </a:lnTo>
                <a:lnTo>
                  <a:pt x="561" y="316"/>
                </a:lnTo>
                <a:lnTo>
                  <a:pt x="563" y="316"/>
                </a:lnTo>
                <a:lnTo>
                  <a:pt x="561" y="316"/>
                </a:lnTo>
                <a:lnTo>
                  <a:pt x="563" y="316"/>
                </a:lnTo>
                <a:lnTo>
                  <a:pt x="561" y="316"/>
                </a:lnTo>
                <a:lnTo>
                  <a:pt x="561" y="314"/>
                </a:lnTo>
                <a:lnTo>
                  <a:pt x="563" y="314"/>
                </a:lnTo>
                <a:lnTo>
                  <a:pt x="563" y="316"/>
                </a:lnTo>
                <a:lnTo>
                  <a:pt x="563" y="314"/>
                </a:lnTo>
                <a:lnTo>
                  <a:pt x="563" y="316"/>
                </a:lnTo>
                <a:lnTo>
                  <a:pt x="566" y="316"/>
                </a:lnTo>
                <a:lnTo>
                  <a:pt x="569" y="316"/>
                </a:lnTo>
                <a:lnTo>
                  <a:pt x="569" y="314"/>
                </a:lnTo>
                <a:lnTo>
                  <a:pt x="569" y="316"/>
                </a:lnTo>
                <a:lnTo>
                  <a:pt x="571" y="314"/>
                </a:lnTo>
                <a:lnTo>
                  <a:pt x="571" y="311"/>
                </a:lnTo>
                <a:lnTo>
                  <a:pt x="574" y="311"/>
                </a:lnTo>
                <a:lnTo>
                  <a:pt x="574" y="308"/>
                </a:lnTo>
                <a:lnTo>
                  <a:pt x="577" y="308"/>
                </a:lnTo>
                <a:lnTo>
                  <a:pt x="577" y="306"/>
                </a:lnTo>
                <a:lnTo>
                  <a:pt x="577" y="303"/>
                </a:lnTo>
                <a:lnTo>
                  <a:pt x="579" y="303"/>
                </a:lnTo>
                <a:lnTo>
                  <a:pt x="579" y="301"/>
                </a:lnTo>
                <a:lnTo>
                  <a:pt x="579" y="298"/>
                </a:lnTo>
                <a:lnTo>
                  <a:pt x="577" y="295"/>
                </a:lnTo>
                <a:lnTo>
                  <a:pt x="577" y="293"/>
                </a:lnTo>
                <a:lnTo>
                  <a:pt x="574" y="293"/>
                </a:lnTo>
                <a:lnTo>
                  <a:pt x="574" y="290"/>
                </a:lnTo>
                <a:lnTo>
                  <a:pt x="574" y="288"/>
                </a:lnTo>
                <a:lnTo>
                  <a:pt x="574" y="285"/>
                </a:lnTo>
                <a:lnTo>
                  <a:pt x="571" y="285"/>
                </a:lnTo>
                <a:lnTo>
                  <a:pt x="571" y="282"/>
                </a:lnTo>
                <a:lnTo>
                  <a:pt x="569" y="282"/>
                </a:lnTo>
                <a:lnTo>
                  <a:pt x="569" y="280"/>
                </a:lnTo>
                <a:lnTo>
                  <a:pt x="566" y="280"/>
                </a:lnTo>
                <a:lnTo>
                  <a:pt x="566" y="277"/>
                </a:lnTo>
                <a:lnTo>
                  <a:pt x="566" y="275"/>
                </a:lnTo>
                <a:lnTo>
                  <a:pt x="566" y="272"/>
                </a:lnTo>
                <a:lnTo>
                  <a:pt x="569" y="272"/>
                </a:lnTo>
                <a:lnTo>
                  <a:pt x="569" y="269"/>
                </a:lnTo>
                <a:lnTo>
                  <a:pt x="571" y="269"/>
                </a:lnTo>
                <a:lnTo>
                  <a:pt x="574" y="269"/>
                </a:lnTo>
                <a:lnTo>
                  <a:pt x="577" y="267"/>
                </a:lnTo>
                <a:lnTo>
                  <a:pt x="579" y="267"/>
                </a:lnTo>
                <a:lnTo>
                  <a:pt x="582" y="264"/>
                </a:lnTo>
                <a:lnTo>
                  <a:pt x="582" y="261"/>
                </a:lnTo>
                <a:lnTo>
                  <a:pt x="582" y="259"/>
                </a:lnTo>
                <a:lnTo>
                  <a:pt x="582" y="256"/>
                </a:lnTo>
                <a:lnTo>
                  <a:pt x="582" y="254"/>
                </a:lnTo>
                <a:lnTo>
                  <a:pt x="582" y="251"/>
                </a:lnTo>
                <a:lnTo>
                  <a:pt x="582" y="248"/>
                </a:lnTo>
                <a:lnTo>
                  <a:pt x="582" y="246"/>
                </a:lnTo>
                <a:lnTo>
                  <a:pt x="582" y="243"/>
                </a:lnTo>
                <a:lnTo>
                  <a:pt x="582" y="241"/>
                </a:lnTo>
                <a:lnTo>
                  <a:pt x="582" y="238"/>
                </a:lnTo>
                <a:lnTo>
                  <a:pt x="584" y="238"/>
                </a:lnTo>
                <a:lnTo>
                  <a:pt x="584" y="235"/>
                </a:lnTo>
                <a:lnTo>
                  <a:pt x="582" y="235"/>
                </a:lnTo>
                <a:lnTo>
                  <a:pt x="584" y="233"/>
                </a:lnTo>
                <a:lnTo>
                  <a:pt x="582" y="233"/>
                </a:lnTo>
                <a:lnTo>
                  <a:pt x="582" y="230"/>
                </a:lnTo>
                <a:lnTo>
                  <a:pt x="582" y="228"/>
                </a:lnTo>
                <a:lnTo>
                  <a:pt x="584" y="228"/>
                </a:lnTo>
                <a:lnTo>
                  <a:pt x="584" y="225"/>
                </a:lnTo>
                <a:lnTo>
                  <a:pt x="582" y="225"/>
                </a:lnTo>
                <a:lnTo>
                  <a:pt x="582" y="222"/>
                </a:lnTo>
                <a:lnTo>
                  <a:pt x="579" y="222"/>
                </a:lnTo>
                <a:lnTo>
                  <a:pt x="582" y="222"/>
                </a:lnTo>
                <a:lnTo>
                  <a:pt x="582" y="220"/>
                </a:lnTo>
                <a:lnTo>
                  <a:pt x="579" y="222"/>
                </a:lnTo>
                <a:lnTo>
                  <a:pt x="577" y="222"/>
                </a:lnTo>
                <a:lnTo>
                  <a:pt x="574" y="222"/>
                </a:lnTo>
                <a:lnTo>
                  <a:pt x="571" y="222"/>
                </a:lnTo>
                <a:lnTo>
                  <a:pt x="574" y="222"/>
                </a:lnTo>
                <a:lnTo>
                  <a:pt x="574" y="220"/>
                </a:lnTo>
                <a:lnTo>
                  <a:pt x="577" y="220"/>
                </a:lnTo>
                <a:lnTo>
                  <a:pt x="577" y="217"/>
                </a:lnTo>
                <a:lnTo>
                  <a:pt x="574" y="214"/>
                </a:lnTo>
                <a:lnTo>
                  <a:pt x="571" y="209"/>
                </a:lnTo>
                <a:lnTo>
                  <a:pt x="569" y="209"/>
                </a:lnTo>
                <a:lnTo>
                  <a:pt x="566" y="204"/>
                </a:lnTo>
                <a:lnTo>
                  <a:pt x="563" y="204"/>
                </a:lnTo>
                <a:lnTo>
                  <a:pt x="561" y="201"/>
                </a:lnTo>
                <a:lnTo>
                  <a:pt x="561" y="199"/>
                </a:lnTo>
                <a:lnTo>
                  <a:pt x="558" y="199"/>
                </a:lnTo>
                <a:lnTo>
                  <a:pt x="558" y="196"/>
                </a:lnTo>
                <a:lnTo>
                  <a:pt x="556" y="196"/>
                </a:lnTo>
                <a:lnTo>
                  <a:pt x="553" y="196"/>
                </a:lnTo>
                <a:lnTo>
                  <a:pt x="553" y="194"/>
                </a:lnTo>
                <a:lnTo>
                  <a:pt x="550" y="194"/>
                </a:lnTo>
                <a:lnTo>
                  <a:pt x="548" y="194"/>
                </a:lnTo>
                <a:lnTo>
                  <a:pt x="548" y="191"/>
                </a:lnTo>
                <a:lnTo>
                  <a:pt x="545" y="191"/>
                </a:lnTo>
                <a:lnTo>
                  <a:pt x="545" y="194"/>
                </a:lnTo>
                <a:lnTo>
                  <a:pt x="548" y="194"/>
                </a:lnTo>
                <a:lnTo>
                  <a:pt x="548" y="196"/>
                </a:lnTo>
                <a:lnTo>
                  <a:pt x="545" y="196"/>
                </a:lnTo>
                <a:lnTo>
                  <a:pt x="545" y="194"/>
                </a:lnTo>
                <a:lnTo>
                  <a:pt x="543" y="194"/>
                </a:lnTo>
                <a:lnTo>
                  <a:pt x="543" y="196"/>
                </a:lnTo>
                <a:lnTo>
                  <a:pt x="540" y="196"/>
                </a:lnTo>
                <a:lnTo>
                  <a:pt x="540" y="199"/>
                </a:lnTo>
                <a:lnTo>
                  <a:pt x="537" y="199"/>
                </a:lnTo>
                <a:lnTo>
                  <a:pt x="537" y="201"/>
                </a:lnTo>
                <a:lnTo>
                  <a:pt x="535" y="201"/>
                </a:lnTo>
                <a:lnTo>
                  <a:pt x="535" y="204"/>
                </a:lnTo>
                <a:lnTo>
                  <a:pt x="532" y="204"/>
                </a:lnTo>
                <a:lnTo>
                  <a:pt x="532" y="207"/>
                </a:lnTo>
                <a:lnTo>
                  <a:pt x="530" y="207"/>
                </a:lnTo>
                <a:lnTo>
                  <a:pt x="527" y="207"/>
                </a:lnTo>
                <a:lnTo>
                  <a:pt x="524" y="207"/>
                </a:lnTo>
                <a:lnTo>
                  <a:pt x="524" y="209"/>
                </a:lnTo>
                <a:lnTo>
                  <a:pt x="522" y="209"/>
                </a:lnTo>
                <a:lnTo>
                  <a:pt x="522" y="207"/>
                </a:lnTo>
                <a:lnTo>
                  <a:pt x="519" y="207"/>
                </a:lnTo>
                <a:lnTo>
                  <a:pt x="517" y="207"/>
                </a:lnTo>
                <a:lnTo>
                  <a:pt x="514" y="207"/>
                </a:lnTo>
                <a:lnTo>
                  <a:pt x="511" y="207"/>
                </a:lnTo>
                <a:lnTo>
                  <a:pt x="511" y="204"/>
                </a:lnTo>
                <a:lnTo>
                  <a:pt x="509" y="204"/>
                </a:lnTo>
                <a:lnTo>
                  <a:pt x="509" y="201"/>
                </a:lnTo>
                <a:lnTo>
                  <a:pt x="506" y="201"/>
                </a:lnTo>
                <a:lnTo>
                  <a:pt x="503" y="201"/>
                </a:lnTo>
                <a:lnTo>
                  <a:pt x="503" y="199"/>
                </a:lnTo>
                <a:lnTo>
                  <a:pt x="501" y="196"/>
                </a:lnTo>
                <a:lnTo>
                  <a:pt x="498" y="196"/>
                </a:lnTo>
                <a:lnTo>
                  <a:pt x="498" y="194"/>
                </a:lnTo>
                <a:lnTo>
                  <a:pt x="498" y="191"/>
                </a:lnTo>
                <a:lnTo>
                  <a:pt x="496" y="191"/>
                </a:lnTo>
                <a:lnTo>
                  <a:pt x="496" y="188"/>
                </a:lnTo>
                <a:lnTo>
                  <a:pt x="493" y="188"/>
                </a:lnTo>
                <a:lnTo>
                  <a:pt x="493" y="186"/>
                </a:lnTo>
                <a:lnTo>
                  <a:pt x="493" y="183"/>
                </a:lnTo>
                <a:lnTo>
                  <a:pt x="490" y="183"/>
                </a:lnTo>
                <a:lnTo>
                  <a:pt x="490" y="180"/>
                </a:lnTo>
                <a:lnTo>
                  <a:pt x="488" y="180"/>
                </a:lnTo>
                <a:lnTo>
                  <a:pt x="488" y="178"/>
                </a:lnTo>
                <a:lnTo>
                  <a:pt x="488" y="175"/>
                </a:lnTo>
                <a:lnTo>
                  <a:pt x="485" y="175"/>
                </a:lnTo>
                <a:lnTo>
                  <a:pt x="485" y="173"/>
                </a:lnTo>
                <a:lnTo>
                  <a:pt x="483" y="170"/>
                </a:lnTo>
                <a:lnTo>
                  <a:pt x="485" y="167"/>
                </a:lnTo>
                <a:lnTo>
                  <a:pt x="485" y="165"/>
                </a:lnTo>
                <a:lnTo>
                  <a:pt x="485" y="162"/>
                </a:lnTo>
                <a:lnTo>
                  <a:pt x="485" y="160"/>
                </a:lnTo>
                <a:lnTo>
                  <a:pt x="485" y="157"/>
                </a:lnTo>
                <a:lnTo>
                  <a:pt x="488" y="154"/>
                </a:lnTo>
                <a:lnTo>
                  <a:pt x="488" y="152"/>
                </a:lnTo>
                <a:lnTo>
                  <a:pt x="490" y="152"/>
                </a:lnTo>
                <a:lnTo>
                  <a:pt x="490" y="149"/>
                </a:lnTo>
                <a:lnTo>
                  <a:pt x="493" y="149"/>
                </a:lnTo>
                <a:lnTo>
                  <a:pt x="493" y="152"/>
                </a:lnTo>
                <a:lnTo>
                  <a:pt x="496" y="152"/>
                </a:lnTo>
                <a:lnTo>
                  <a:pt x="496" y="149"/>
                </a:lnTo>
                <a:lnTo>
                  <a:pt x="498" y="147"/>
                </a:lnTo>
                <a:lnTo>
                  <a:pt x="498" y="144"/>
                </a:lnTo>
                <a:lnTo>
                  <a:pt x="498" y="141"/>
                </a:lnTo>
                <a:lnTo>
                  <a:pt x="496" y="139"/>
                </a:lnTo>
                <a:lnTo>
                  <a:pt x="496" y="136"/>
                </a:lnTo>
                <a:lnTo>
                  <a:pt x="496" y="133"/>
                </a:lnTo>
                <a:lnTo>
                  <a:pt x="493" y="133"/>
                </a:lnTo>
                <a:lnTo>
                  <a:pt x="493" y="131"/>
                </a:lnTo>
                <a:lnTo>
                  <a:pt x="490" y="131"/>
                </a:lnTo>
                <a:lnTo>
                  <a:pt x="490" y="128"/>
                </a:lnTo>
                <a:lnTo>
                  <a:pt x="488" y="128"/>
                </a:lnTo>
                <a:lnTo>
                  <a:pt x="488" y="126"/>
                </a:lnTo>
                <a:lnTo>
                  <a:pt x="485" y="126"/>
                </a:lnTo>
                <a:lnTo>
                  <a:pt x="485" y="123"/>
                </a:lnTo>
                <a:lnTo>
                  <a:pt x="483" y="123"/>
                </a:lnTo>
                <a:lnTo>
                  <a:pt x="483" y="120"/>
                </a:lnTo>
                <a:lnTo>
                  <a:pt x="480" y="120"/>
                </a:lnTo>
                <a:lnTo>
                  <a:pt x="477" y="120"/>
                </a:lnTo>
                <a:lnTo>
                  <a:pt x="477" y="118"/>
                </a:lnTo>
                <a:lnTo>
                  <a:pt x="475" y="120"/>
                </a:lnTo>
                <a:lnTo>
                  <a:pt x="472" y="120"/>
                </a:lnTo>
                <a:lnTo>
                  <a:pt x="470" y="120"/>
                </a:lnTo>
                <a:lnTo>
                  <a:pt x="470" y="123"/>
                </a:lnTo>
                <a:lnTo>
                  <a:pt x="467" y="123"/>
                </a:lnTo>
                <a:lnTo>
                  <a:pt x="464" y="123"/>
                </a:lnTo>
                <a:lnTo>
                  <a:pt x="462" y="123"/>
                </a:lnTo>
                <a:lnTo>
                  <a:pt x="459" y="123"/>
                </a:lnTo>
                <a:lnTo>
                  <a:pt x="459" y="120"/>
                </a:lnTo>
                <a:lnTo>
                  <a:pt x="459" y="123"/>
                </a:lnTo>
                <a:lnTo>
                  <a:pt x="459" y="120"/>
                </a:lnTo>
                <a:lnTo>
                  <a:pt x="456" y="120"/>
                </a:lnTo>
                <a:lnTo>
                  <a:pt x="454" y="120"/>
                </a:lnTo>
                <a:lnTo>
                  <a:pt x="451" y="120"/>
                </a:lnTo>
                <a:lnTo>
                  <a:pt x="449" y="120"/>
                </a:lnTo>
                <a:lnTo>
                  <a:pt x="449" y="123"/>
                </a:lnTo>
                <a:lnTo>
                  <a:pt x="446" y="123"/>
                </a:lnTo>
                <a:lnTo>
                  <a:pt x="443" y="123"/>
                </a:lnTo>
                <a:lnTo>
                  <a:pt x="441" y="123"/>
                </a:lnTo>
                <a:lnTo>
                  <a:pt x="441" y="126"/>
                </a:lnTo>
                <a:lnTo>
                  <a:pt x="438" y="126"/>
                </a:lnTo>
                <a:lnTo>
                  <a:pt x="436" y="123"/>
                </a:lnTo>
                <a:lnTo>
                  <a:pt x="436" y="126"/>
                </a:lnTo>
                <a:lnTo>
                  <a:pt x="433" y="126"/>
                </a:lnTo>
                <a:lnTo>
                  <a:pt x="430" y="126"/>
                </a:lnTo>
                <a:lnTo>
                  <a:pt x="428" y="126"/>
                </a:lnTo>
                <a:lnTo>
                  <a:pt x="425" y="126"/>
                </a:lnTo>
                <a:lnTo>
                  <a:pt x="425" y="128"/>
                </a:lnTo>
                <a:lnTo>
                  <a:pt x="423" y="128"/>
                </a:lnTo>
                <a:lnTo>
                  <a:pt x="423" y="131"/>
                </a:lnTo>
                <a:lnTo>
                  <a:pt x="420" y="131"/>
                </a:lnTo>
                <a:lnTo>
                  <a:pt x="420" y="133"/>
                </a:lnTo>
                <a:lnTo>
                  <a:pt x="417" y="133"/>
                </a:lnTo>
                <a:lnTo>
                  <a:pt x="417" y="136"/>
                </a:lnTo>
                <a:lnTo>
                  <a:pt x="417" y="139"/>
                </a:lnTo>
                <a:lnTo>
                  <a:pt x="425" y="147"/>
                </a:lnTo>
                <a:lnTo>
                  <a:pt x="423" y="149"/>
                </a:lnTo>
                <a:lnTo>
                  <a:pt x="420" y="152"/>
                </a:lnTo>
                <a:lnTo>
                  <a:pt x="415" y="149"/>
                </a:lnTo>
                <a:lnTo>
                  <a:pt x="415" y="152"/>
                </a:lnTo>
                <a:lnTo>
                  <a:pt x="412" y="152"/>
                </a:lnTo>
                <a:lnTo>
                  <a:pt x="412" y="154"/>
                </a:lnTo>
                <a:lnTo>
                  <a:pt x="409" y="154"/>
                </a:lnTo>
                <a:lnTo>
                  <a:pt x="409" y="157"/>
                </a:lnTo>
                <a:lnTo>
                  <a:pt x="409" y="160"/>
                </a:lnTo>
                <a:lnTo>
                  <a:pt x="407" y="160"/>
                </a:lnTo>
                <a:lnTo>
                  <a:pt x="407" y="162"/>
                </a:lnTo>
                <a:lnTo>
                  <a:pt x="404" y="162"/>
                </a:lnTo>
                <a:lnTo>
                  <a:pt x="407" y="162"/>
                </a:lnTo>
                <a:lnTo>
                  <a:pt x="404" y="162"/>
                </a:lnTo>
                <a:lnTo>
                  <a:pt x="407" y="162"/>
                </a:lnTo>
                <a:lnTo>
                  <a:pt x="404" y="162"/>
                </a:lnTo>
                <a:lnTo>
                  <a:pt x="404" y="165"/>
                </a:lnTo>
                <a:lnTo>
                  <a:pt x="404" y="162"/>
                </a:lnTo>
                <a:lnTo>
                  <a:pt x="404" y="165"/>
                </a:lnTo>
                <a:lnTo>
                  <a:pt x="402" y="165"/>
                </a:lnTo>
                <a:lnTo>
                  <a:pt x="402" y="167"/>
                </a:lnTo>
                <a:lnTo>
                  <a:pt x="402" y="165"/>
                </a:lnTo>
                <a:lnTo>
                  <a:pt x="399" y="165"/>
                </a:lnTo>
                <a:lnTo>
                  <a:pt x="399" y="167"/>
                </a:lnTo>
                <a:lnTo>
                  <a:pt x="399" y="170"/>
                </a:lnTo>
                <a:lnTo>
                  <a:pt x="399" y="173"/>
                </a:lnTo>
                <a:lnTo>
                  <a:pt x="399" y="175"/>
                </a:lnTo>
                <a:lnTo>
                  <a:pt x="399" y="178"/>
                </a:lnTo>
                <a:lnTo>
                  <a:pt x="396" y="178"/>
                </a:lnTo>
                <a:lnTo>
                  <a:pt x="396" y="180"/>
                </a:lnTo>
                <a:lnTo>
                  <a:pt x="396" y="178"/>
                </a:lnTo>
                <a:lnTo>
                  <a:pt x="396" y="180"/>
                </a:lnTo>
                <a:lnTo>
                  <a:pt x="394" y="180"/>
                </a:lnTo>
                <a:lnTo>
                  <a:pt x="396" y="180"/>
                </a:lnTo>
                <a:lnTo>
                  <a:pt x="394" y="180"/>
                </a:lnTo>
                <a:lnTo>
                  <a:pt x="394" y="183"/>
                </a:lnTo>
                <a:lnTo>
                  <a:pt x="391" y="183"/>
                </a:lnTo>
                <a:lnTo>
                  <a:pt x="396" y="188"/>
                </a:lnTo>
                <a:lnTo>
                  <a:pt x="396" y="194"/>
                </a:lnTo>
                <a:lnTo>
                  <a:pt x="386" y="191"/>
                </a:lnTo>
                <a:lnTo>
                  <a:pt x="386" y="194"/>
                </a:lnTo>
                <a:lnTo>
                  <a:pt x="386" y="196"/>
                </a:lnTo>
                <a:lnTo>
                  <a:pt x="386" y="199"/>
                </a:lnTo>
                <a:lnTo>
                  <a:pt x="383" y="199"/>
                </a:lnTo>
                <a:lnTo>
                  <a:pt x="383" y="201"/>
                </a:lnTo>
                <a:lnTo>
                  <a:pt x="383" y="204"/>
                </a:lnTo>
                <a:lnTo>
                  <a:pt x="381" y="204"/>
                </a:lnTo>
                <a:lnTo>
                  <a:pt x="381" y="207"/>
                </a:lnTo>
                <a:lnTo>
                  <a:pt x="381" y="209"/>
                </a:lnTo>
                <a:lnTo>
                  <a:pt x="378" y="209"/>
                </a:lnTo>
                <a:lnTo>
                  <a:pt x="378" y="212"/>
                </a:lnTo>
                <a:lnTo>
                  <a:pt x="381" y="212"/>
                </a:lnTo>
                <a:lnTo>
                  <a:pt x="381" y="214"/>
                </a:lnTo>
                <a:lnTo>
                  <a:pt x="381" y="217"/>
                </a:lnTo>
                <a:lnTo>
                  <a:pt x="381" y="220"/>
                </a:lnTo>
                <a:lnTo>
                  <a:pt x="378" y="220"/>
                </a:lnTo>
                <a:lnTo>
                  <a:pt x="378" y="222"/>
                </a:lnTo>
                <a:lnTo>
                  <a:pt x="378" y="225"/>
                </a:lnTo>
                <a:lnTo>
                  <a:pt x="378" y="228"/>
                </a:lnTo>
                <a:lnTo>
                  <a:pt x="378" y="230"/>
                </a:lnTo>
                <a:lnTo>
                  <a:pt x="376" y="230"/>
                </a:lnTo>
                <a:lnTo>
                  <a:pt x="376" y="233"/>
                </a:lnTo>
                <a:lnTo>
                  <a:pt x="376" y="235"/>
                </a:lnTo>
                <a:lnTo>
                  <a:pt x="376" y="238"/>
                </a:lnTo>
                <a:lnTo>
                  <a:pt x="376" y="241"/>
                </a:lnTo>
                <a:lnTo>
                  <a:pt x="376" y="243"/>
                </a:lnTo>
                <a:lnTo>
                  <a:pt x="376" y="246"/>
                </a:lnTo>
                <a:lnTo>
                  <a:pt x="373" y="246"/>
                </a:lnTo>
                <a:lnTo>
                  <a:pt x="373" y="248"/>
                </a:lnTo>
                <a:lnTo>
                  <a:pt x="373" y="251"/>
                </a:lnTo>
                <a:lnTo>
                  <a:pt x="373" y="254"/>
                </a:lnTo>
                <a:lnTo>
                  <a:pt x="373" y="256"/>
                </a:lnTo>
                <a:lnTo>
                  <a:pt x="370" y="256"/>
                </a:lnTo>
                <a:lnTo>
                  <a:pt x="370" y="259"/>
                </a:lnTo>
                <a:lnTo>
                  <a:pt x="368" y="259"/>
                </a:lnTo>
                <a:lnTo>
                  <a:pt x="365" y="259"/>
                </a:lnTo>
                <a:lnTo>
                  <a:pt x="365" y="261"/>
                </a:lnTo>
                <a:lnTo>
                  <a:pt x="363" y="261"/>
                </a:lnTo>
                <a:lnTo>
                  <a:pt x="363" y="264"/>
                </a:lnTo>
                <a:lnTo>
                  <a:pt x="360" y="264"/>
                </a:lnTo>
                <a:lnTo>
                  <a:pt x="357" y="264"/>
                </a:lnTo>
                <a:lnTo>
                  <a:pt x="355" y="264"/>
                </a:lnTo>
                <a:lnTo>
                  <a:pt x="355" y="261"/>
                </a:lnTo>
                <a:lnTo>
                  <a:pt x="355" y="264"/>
                </a:lnTo>
                <a:lnTo>
                  <a:pt x="352" y="264"/>
                </a:lnTo>
                <a:lnTo>
                  <a:pt x="352" y="261"/>
                </a:lnTo>
                <a:lnTo>
                  <a:pt x="349" y="261"/>
                </a:lnTo>
                <a:lnTo>
                  <a:pt x="349" y="259"/>
                </a:lnTo>
                <a:lnTo>
                  <a:pt x="349" y="256"/>
                </a:lnTo>
                <a:lnTo>
                  <a:pt x="347" y="256"/>
                </a:lnTo>
                <a:lnTo>
                  <a:pt x="344" y="256"/>
                </a:lnTo>
                <a:lnTo>
                  <a:pt x="344" y="254"/>
                </a:lnTo>
                <a:lnTo>
                  <a:pt x="342" y="254"/>
                </a:lnTo>
                <a:lnTo>
                  <a:pt x="342" y="256"/>
                </a:lnTo>
                <a:lnTo>
                  <a:pt x="342" y="254"/>
                </a:lnTo>
                <a:lnTo>
                  <a:pt x="339" y="254"/>
                </a:lnTo>
                <a:lnTo>
                  <a:pt x="336" y="254"/>
                </a:lnTo>
                <a:lnTo>
                  <a:pt x="336" y="256"/>
                </a:lnTo>
                <a:lnTo>
                  <a:pt x="336" y="254"/>
                </a:lnTo>
                <a:lnTo>
                  <a:pt x="336" y="256"/>
                </a:lnTo>
                <a:lnTo>
                  <a:pt x="336" y="254"/>
                </a:lnTo>
                <a:lnTo>
                  <a:pt x="339" y="254"/>
                </a:lnTo>
                <a:lnTo>
                  <a:pt x="339" y="251"/>
                </a:lnTo>
                <a:lnTo>
                  <a:pt x="336" y="251"/>
                </a:lnTo>
                <a:lnTo>
                  <a:pt x="334" y="251"/>
                </a:lnTo>
                <a:lnTo>
                  <a:pt x="334" y="248"/>
                </a:lnTo>
                <a:lnTo>
                  <a:pt x="331" y="248"/>
                </a:lnTo>
                <a:lnTo>
                  <a:pt x="331" y="246"/>
                </a:lnTo>
                <a:lnTo>
                  <a:pt x="329" y="246"/>
                </a:lnTo>
                <a:lnTo>
                  <a:pt x="329" y="243"/>
                </a:lnTo>
                <a:lnTo>
                  <a:pt x="326" y="243"/>
                </a:lnTo>
                <a:lnTo>
                  <a:pt x="323" y="243"/>
                </a:lnTo>
                <a:lnTo>
                  <a:pt x="323" y="246"/>
                </a:lnTo>
                <a:lnTo>
                  <a:pt x="323" y="243"/>
                </a:lnTo>
                <a:lnTo>
                  <a:pt x="321" y="243"/>
                </a:lnTo>
                <a:lnTo>
                  <a:pt x="321" y="241"/>
                </a:lnTo>
                <a:lnTo>
                  <a:pt x="321" y="238"/>
                </a:lnTo>
                <a:lnTo>
                  <a:pt x="318" y="238"/>
                </a:lnTo>
                <a:lnTo>
                  <a:pt x="318" y="241"/>
                </a:lnTo>
                <a:lnTo>
                  <a:pt x="316" y="241"/>
                </a:lnTo>
                <a:lnTo>
                  <a:pt x="316" y="238"/>
                </a:lnTo>
                <a:lnTo>
                  <a:pt x="316" y="235"/>
                </a:lnTo>
                <a:lnTo>
                  <a:pt x="313" y="235"/>
                </a:lnTo>
                <a:lnTo>
                  <a:pt x="310" y="235"/>
                </a:lnTo>
                <a:lnTo>
                  <a:pt x="310" y="233"/>
                </a:lnTo>
                <a:lnTo>
                  <a:pt x="310" y="230"/>
                </a:lnTo>
                <a:lnTo>
                  <a:pt x="313" y="230"/>
                </a:lnTo>
                <a:lnTo>
                  <a:pt x="313" y="228"/>
                </a:lnTo>
                <a:lnTo>
                  <a:pt x="316" y="228"/>
                </a:lnTo>
                <a:lnTo>
                  <a:pt x="316" y="225"/>
                </a:lnTo>
                <a:lnTo>
                  <a:pt x="313" y="225"/>
                </a:lnTo>
                <a:lnTo>
                  <a:pt x="316" y="225"/>
                </a:lnTo>
                <a:lnTo>
                  <a:pt x="316" y="222"/>
                </a:lnTo>
                <a:lnTo>
                  <a:pt x="318" y="222"/>
                </a:lnTo>
                <a:lnTo>
                  <a:pt x="321" y="220"/>
                </a:lnTo>
                <a:lnTo>
                  <a:pt x="321" y="217"/>
                </a:lnTo>
                <a:lnTo>
                  <a:pt x="318" y="217"/>
                </a:lnTo>
                <a:lnTo>
                  <a:pt x="318" y="214"/>
                </a:lnTo>
                <a:lnTo>
                  <a:pt x="318" y="212"/>
                </a:lnTo>
                <a:lnTo>
                  <a:pt x="321" y="212"/>
                </a:lnTo>
                <a:lnTo>
                  <a:pt x="321" y="209"/>
                </a:lnTo>
                <a:lnTo>
                  <a:pt x="318" y="209"/>
                </a:lnTo>
                <a:lnTo>
                  <a:pt x="318" y="207"/>
                </a:lnTo>
                <a:lnTo>
                  <a:pt x="316" y="207"/>
                </a:lnTo>
                <a:lnTo>
                  <a:pt x="313" y="207"/>
                </a:lnTo>
                <a:lnTo>
                  <a:pt x="310" y="207"/>
                </a:lnTo>
                <a:lnTo>
                  <a:pt x="308" y="207"/>
                </a:lnTo>
                <a:lnTo>
                  <a:pt x="305" y="207"/>
                </a:lnTo>
                <a:lnTo>
                  <a:pt x="302" y="207"/>
                </a:lnTo>
                <a:lnTo>
                  <a:pt x="302" y="204"/>
                </a:lnTo>
                <a:lnTo>
                  <a:pt x="300" y="204"/>
                </a:lnTo>
                <a:lnTo>
                  <a:pt x="300" y="201"/>
                </a:lnTo>
                <a:lnTo>
                  <a:pt x="300" y="199"/>
                </a:lnTo>
                <a:lnTo>
                  <a:pt x="300" y="196"/>
                </a:lnTo>
                <a:lnTo>
                  <a:pt x="297" y="196"/>
                </a:lnTo>
                <a:lnTo>
                  <a:pt x="297" y="194"/>
                </a:lnTo>
                <a:lnTo>
                  <a:pt x="297" y="191"/>
                </a:lnTo>
                <a:lnTo>
                  <a:pt x="295" y="191"/>
                </a:lnTo>
                <a:lnTo>
                  <a:pt x="295" y="188"/>
                </a:lnTo>
                <a:lnTo>
                  <a:pt x="282" y="191"/>
                </a:lnTo>
                <a:lnTo>
                  <a:pt x="282" y="188"/>
                </a:lnTo>
                <a:lnTo>
                  <a:pt x="295" y="186"/>
                </a:lnTo>
                <a:lnTo>
                  <a:pt x="305" y="173"/>
                </a:lnTo>
                <a:lnTo>
                  <a:pt x="305" y="165"/>
                </a:lnTo>
                <a:lnTo>
                  <a:pt x="305" y="160"/>
                </a:lnTo>
                <a:lnTo>
                  <a:pt x="297" y="149"/>
                </a:lnTo>
                <a:lnTo>
                  <a:pt x="295" y="152"/>
                </a:lnTo>
                <a:lnTo>
                  <a:pt x="295" y="149"/>
                </a:lnTo>
                <a:lnTo>
                  <a:pt x="292" y="149"/>
                </a:lnTo>
                <a:lnTo>
                  <a:pt x="292" y="147"/>
                </a:lnTo>
                <a:lnTo>
                  <a:pt x="289" y="149"/>
                </a:lnTo>
                <a:lnTo>
                  <a:pt x="289" y="152"/>
                </a:lnTo>
                <a:lnTo>
                  <a:pt x="287" y="149"/>
                </a:lnTo>
                <a:lnTo>
                  <a:pt x="289" y="149"/>
                </a:lnTo>
                <a:lnTo>
                  <a:pt x="289" y="147"/>
                </a:lnTo>
                <a:lnTo>
                  <a:pt x="289" y="144"/>
                </a:lnTo>
                <a:lnTo>
                  <a:pt x="289" y="141"/>
                </a:lnTo>
                <a:lnTo>
                  <a:pt x="289" y="139"/>
                </a:lnTo>
                <a:lnTo>
                  <a:pt x="292" y="139"/>
                </a:lnTo>
                <a:lnTo>
                  <a:pt x="292" y="136"/>
                </a:lnTo>
                <a:lnTo>
                  <a:pt x="289" y="136"/>
                </a:lnTo>
                <a:lnTo>
                  <a:pt x="289" y="133"/>
                </a:lnTo>
                <a:lnTo>
                  <a:pt x="295" y="131"/>
                </a:lnTo>
                <a:lnTo>
                  <a:pt x="297" y="131"/>
                </a:lnTo>
                <a:lnTo>
                  <a:pt x="295" y="128"/>
                </a:lnTo>
                <a:lnTo>
                  <a:pt x="295" y="131"/>
                </a:lnTo>
                <a:lnTo>
                  <a:pt x="297" y="131"/>
                </a:lnTo>
                <a:lnTo>
                  <a:pt x="297" y="128"/>
                </a:lnTo>
                <a:lnTo>
                  <a:pt x="297" y="126"/>
                </a:lnTo>
                <a:lnTo>
                  <a:pt x="295" y="126"/>
                </a:lnTo>
                <a:lnTo>
                  <a:pt x="295" y="123"/>
                </a:lnTo>
                <a:lnTo>
                  <a:pt x="292" y="123"/>
                </a:lnTo>
                <a:lnTo>
                  <a:pt x="289" y="123"/>
                </a:lnTo>
                <a:lnTo>
                  <a:pt x="289" y="120"/>
                </a:lnTo>
                <a:lnTo>
                  <a:pt x="284" y="120"/>
                </a:lnTo>
                <a:lnTo>
                  <a:pt x="282" y="120"/>
                </a:lnTo>
                <a:lnTo>
                  <a:pt x="276" y="120"/>
                </a:lnTo>
                <a:lnTo>
                  <a:pt x="276" y="123"/>
                </a:lnTo>
                <a:lnTo>
                  <a:pt x="271" y="123"/>
                </a:lnTo>
                <a:lnTo>
                  <a:pt x="269" y="123"/>
                </a:lnTo>
                <a:lnTo>
                  <a:pt x="266" y="123"/>
                </a:lnTo>
                <a:lnTo>
                  <a:pt x="266" y="120"/>
                </a:lnTo>
                <a:lnTo>
                  <a:pt x="263" y="120"/>
                </a:lnTo>
                <a:lnTo>
                  <a:pt x="263" y="118"/>
                </a:lnTo>
                <a:lnTo>
                  <a:pt x="263" y="120"/>
                </a:lnTo>
                <a:lnTo>
                  <a:pt x="263" y="118"/>
                </a:lnTo>
                <a:lnTo>
                  <a:pt x="263" y="120"/>
                </a:lnTo>
                <a:lnTo>
                  <a:pt x="263" y="118"/>
                </a:lnTo>
                <a:lnTo>
                  <a:pt x="261" y="118"/>
                </a:lnTo>
                <a:lnTo>
                  <a:pt x="258" y="115"/>
                </a:lnTo>
                <a:lnTo>
                  <a:pt x="258" y="113"/>
                </a:lnTo>
                <a:lnTo>
                  <a:pt x="255" y="113"/>
                </a:lnTo>
                <a:lnTo>
                  <a:pt x="253" y="110"/>
                </a:lnTo>
                <a:lnTo>
                  <a:pt x="245" y="107"/>
                </a:lnTo>
                <a:lnTo>
                  <a:pt x="235" y="110"/>
                </a:lnTo>
                <a:lnTo>
                  <a:pt x="229" y="110"/>
                </a:lnTo>
                <a:lnTo>
                  <a:pt x="216" y="110"/>
                </a:lnTo>
                <a:lnTo>
                  <a:pt x="214" y="110"/>
                </a:lnTo>
                <a:lnTo>
                  <a:pt x="211" y="105"/>
                </a:lnTo>
                <a:lnTo>
                  <a:pt x="203" y="105"/>
                </a:lnTo>
                <a:lnTo>
                  <a:pt x="201" y="105"/>
                </a:lnTo>
                <a:lnTo>
                  <a:pt x="195" y="102"/>
                </a:lnTo>
                <a:lnTo>
                  <a:pt x="193" y="102"/>
                </a:lnTo>
                <a:lnTo>
                  <a:pt x="190" y="102"/>
                </a:lnTo>
                <a:lnTo>
                  <a:pt x="185" y="102"/>
                </a:lnTo>
                <a:lnTo>
                  <a:pt x="182" y="100"/>
                </a:lnTo>
                <a:lnTo>
                  <a:pt x="177" y="100"/>
                </a:lnTo>
                <a:lnTo>
                  <a:pt x="177" y="102"/>
                </a:lnTo>
                <a:lnTo>
                  <a:pt x="177" y="100"/>
                </a:lnTo>
                <a:lnTo>
                  <a:pt x="175" y="100"/>
                </a:lnTo>
                <a:lnTo>
                  <a:pt x="164" y="100"/>
                </a:lnTo>
                <a:lnTo>
                  <a:pt x="164" y="102"/>
                </a:lnTo>
                <a:lnTo>
                  <a:pt x="162" y="102"/>
                </a:lnTo>
                <a:lnTo>
                  <a:pt x="164" y="100"/>
                </a:lnTo>
                <a:lnTo>
                  <a:pt x="162" y="100"/>
                </a:lnTo>
                <a:lnTo>
                  <a:pt x="151" y="97"/>
                </a:lnTo>
                <a:lnTo>
                  <a:pt x="148" y="97"/>
                </a:lnTo>
                <a:lnTo>
                  <a:pt x="146" y="97"/>
                </a:lnTo>
                <a:lnTo>
                  <a:pt x="146" y="94"/>
                </a:lnTo>
                <a:lnTo>
                  <a:pt x="146" y="97"/>
                </a:lnTo>
                <a:lnTo>
                  <a:pt x="141" y="97"/>
                </a:lnTo>
                <a:lnTo>
                  <a:pt x="138" y="97"/>
                </a:lnTo>
                <a:lnTo>
                  <a:pt x="133" y="97"/>
                </a:lnTo>
                <a:lnTo>
                  <a:pt x="125" y="97"/>
                </a:lnTo>
                <a:lnTo>
                  <a:pt x="122" y="97"/>
                </a:lnTo>
                <a:lnTo>
                  <a:pt x="125" y="110"/>
                </a:lnTo>
                <a:lnTo>
                  <a:pt x="128" y="113"/>
                </a:lnTo>
                <a:lnTo>
                  <a:pt x="128" y="115"/>
                </a:lnTo>
                <a:lnTo>
                  <a:pt x="130" y="118"/>
                </a:lnTo>
                <a:lnTo>
                  <a:pt x="130" y="120"/>
                </a:lnTo>
                <a:lnTo>
                  <a:pt x="130" y="118"/>
                </a:lnTo>
                <a:lnTo>
                  <a:pt x="128" y="118"/>
                </a:lnTo>
                <a:lnTo>
                  <a:pt x="125" y="110"/>
                </a:lnTo>
                <a:lnTo>
                  <a:pt x="120" y="100"/>
                </a:lnTo>
                <a:lnTo>
                  <a:pt x="120" y="97"/>
                </a:lnTo>
                <a:lnTo>
                  <a:pt x="112" y="97"/>
                </a:lnTo>
                <a:lnTo>
                  <a:pt x="107" y="97"/>
                </a:lnTo>
                <a:lnTo>
                  <a:pt x="104" y="97"/>
                </a:lnTo>
                <a:lnTo>
                  <a:pt x="101" y="97"/>
                </a:lnTo>
                <a:lnTo>
                  <a:pt x="99" y="94"/>
                </a:lnTo>
                <a:lnTo>
                  <a:pt x="96" y="94"/>
                </a:lnTo>
                <a:lnTo>
                  <a:pt x="96" y="92"/>
                </a:lnTo>
                <a:lnTo>
                  <a:pt x="94" y="92"/>
                </a:lnTo>
                <a:lnTo>
                  <a:pt x="91" y="92"/>
                </a:lnTo>
                <a:lnTo>
                  <a:pt x="88" y="92"/>
                </a:lnTo>
                <a:lnTo>
                  <a:pt x="86" y="92"/>
                </a:lnTo>
                <a:lnTo>
                  <a:pt x="83" y="92"/>
                </a:lnTo>
                <a:lnTo>
                  <a:pt x="81" y="92"/>
                </a:lnTo>
                <a:lnTo>
                  <a:pt x="78" y="92"/>
                </a:lnTo>
                <a:lnTo>
                  <a:pt x="75" y="92"/>
                </a:lnTo>
                <a:lnTo>
                  <a:pt x="75" y="94"/>
                </a:lnTo>
                <a:lnTo>
                  <a:pt x="73" y="94"/>
                </a:lnTo>
                <a:lnTo>
                  <a:pt x="70" y="94"/>
                </a:lnTo>
                <a:lnTo>
                  <a:pt x="68" y="94"/>
                </a:lnTo>
                <a:lnTo>
                  <a:pt x="68" y="92"/>
                </a:lnTo>
                <a:lnTo>
                  <a:pt x="65" y="92"/>
                </a:lnTo>
                <a:lnTo>
                  <a:pt x="62" y="92"/>
                </a:lnTo>
                <a:lnTo>
                  <a:pt x="62" y="89"/>
                </a:lnTo>
                <a:lnTo>
                  <a:pt x="60" y="92"/>
                </a:lnTo>
                <a:lnTo>
                  <a:pt x="60" y="89"/>
                </a:lnTo>
                <a:lnTo>
                  <a:pt x="57" y="89"/>
                </a:lnTo>
                <a:lnTo>
                  <a:pt x="57" y="92"/>
                </a:lnTo>
                <a:lnTo>
                  <a:pt x="57" y="89"/>
                </a:lnTo>
                <a:lnTo>
                  <a:pt x="55" y="89"/>
                </a:lnTo>
                <a:lnTo>
                  <a:pt x="55" y="86"/>
                </a:lnTo>
                <a:lnTo>
                  <a:pt x="52" y="84"/>
                </a:lnTo>
                <a:lnTo>
                  <a:pt x="49" y="84"/>
                </a:lnTo>
                <a:lnTo>
                  <a:pt x="49" y="81"/>
                </a:lnTo>
                <a:lnTo>
                  <a:pt x="47" y="81"/>
                </a:lnTo>
                <a:lnTo>
                  <a:pt x="47" y="79"/>
                </a:lnTo>
                <a:lnTo>
                  <a:pt x="44" y="79"/>
                </a:lnTo>
                <a:lnTo>
                  <a:pt x="44" y="76"/>
                </a:lnTo>
                <a:lnTo>
                  <a:pt x="41" y="73"/>
                </a:lnTo>
                <a:lnTo>
                  <a:pt x="41" y="71"/>
                </a:lnTo>
                <a:lnTo>
                  <a:pt x="39" y="71"/>
                </a:lnTo>
                <a:lnTo>
                  <a:pt x="39" y="68"/>
                </a:lnTo>
                <a:lnTo>
                  <a:pt x="39" y="66"/>
                </a:lnTo>
                <a:lnTo>
                  <a:pt x="36" y="66"/>
                </a:lnTo>
                <a:lnTo>
                  <a:pt x="36" y="63"/>
                </a:lnTo>
                <a:lnTo>
                  <a:pt x="34" y="63"/>
                </a:lnTo>
                <a:lnTo>
                  <a:pt x="34" y="60"/>
                </a:lnTo>
                <a:lnTo>
                  <a:pt x="31" y="60"/>
                </a:lnTo>
                <a:lnTo>
                  <a:pt x="31" y="58"/>
                </a:lnTo>
                <a:lnTo>
                  <a:pt x="34" y="58"/>
                </a:lnTo>
                <a:lnTo>
                  <a:pt x="34" y="55"/>
                </a:lnTo>
                <a:lnTo>
                  <a:pt x="31" y="55"/>
                </a:lnTo>
                <a:lnTo>
                  <a:pt x="31" y="58"/>
                </a:lnTo>
                <a:lnTo>
                  <a:pt x="28" y="58"/>
                </a:lnTo>
                <a:lnTo>
                  <a:pt x="28" y="60"/>
                </a:lnTo>
                <a:lnTo>
                  <a:pt x="26" y="60"/>
                </a:lnTo>
                <a:lnTo>
                  <a:pt x="26" y="63"/>
                </a:lnTo>
                <a:lnTo>
                  <a:pt x="26" y="60"/>
                </a:lnTo>
                <a:lnTo>
                  <a:pt x="23" y="60"/>
                </a:lnTo>
                <a:lnTo>
                  <a:pt x="23" y="58"/>
                </a:lnTo>
                <a:lnTo>
                  <a:pt x="21" y="55"/>
                </a:lnTo>
                <a:lnTo>
                  <a:pt x="21" y="53"/>
                </a:lnTo>
                <a:lnTo>
                  <a:pt x="21" y="50"/>
                </a:lnTo>
                <a:lnTo>
                  <a:pt x="21" y="47"/>
                </a:lnTo>
                <a:lnTo>
                  <a:pt x="21" y="45"/>
                </a:lnTo>
                <a:lnTo>
                  <a:pt x="21" y="42"/>
                </a:lnTo>
                <a:lnTo>
                  <a:pt x="21" y="39"/>
                </a:lnTo>
                <a:lnTo>
                  <a:pt x="21" y="37"/>
                </a:lnTo>
                <a:lnTo>
                  <a:pt x="18" y="37"/>
                </a:lnTo>
                <a:lnTo>
                  <a:pt x="21" y="37"/>
                </a:lnTo>
                <a:lnTo>
                  <a:pt x="21" y="34"/>
                </a:lnTo>
                <a:lnTo>
                  <a:pt x="21" y="32"/>
                </a:lnTo>
                <a:lnTo>
                  <a:pt x="21" y="29"/>
                </a:lnTo>
                <a:lnTo>
                  <a:pt x="18" y="29"/>
                </a:lnTo>
                <a:lnTo>
                  <a:pt x="18" y="26"/>
                </a:lnTo>
                <a:lnTo>
                  <a:pt x="18" y="24"/>
                </a:lnTo>
                <a:lnTo>
                  <a:pt x="15" y="24"/>
                </a:lnTo>
                <a:lnTo>
                  <a:pt x="15" y="21"/>
                </a:lnTo>
                <a:lnTo>
                  <a:pt x="13" y="21"/>
                </a:lnTo>
                <a:lnTo>
                  <a:pt x="13" y="19"/>
                </a:lnTo>
                <a:lnTo>
                  <a:pt x="13" y="16"/>
                </a:lnTo>
                <a:lnTo>
                  <a:pt x="10" y="16"/>
                </a:lnTo>
                <a:lnTo>
                  <a:pt x="10" y="13"/>
                </a:lnTo>
                <a:lnTo>
                  <a:pt x="8" y="13"/>
                </a:lnTo>
                <a:lnTo>
                  <a:pt x="8" y="11"/>
                </a:lnTo>
                <a:lnTo>
                  <a:pt x="5" y="8"/>
                </a:lnTo>
                <a:lnTo>
                  <a:pt x="2" y="3"/>
                </a:lnTo>
                <a:lnTo>
                  <a:pt x="0" y="3"/>
                </a:lnTo>
                <a:lnTo>
                  <a:pt x="0" y="0"/>
                </a:lnTo>
              </a:path>
            </a:pathLst>
          </a:custGeom>
          <a:noFill/>
          <a:ln w="4763">
            <a:solidFill>
              <a:srgbClr val="6E6E6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241" name="Freeform 31"/>
          <p:cNvSpPr>
            <a:spLocks/>
          </p:cNvSpPr>
          <p:nvPr/>
        </p:nvSpPr>
        <p:spPr bwMode="auto">
          <a:xfrm>
            <a:off x="4705351" y="4516439"/>
            <a:ext cx="197827" cy="244475"/>
          </a:xfrm>
          <a:custGeom>
            <a:avLst/>
            <a:gdLst>
              <a:gd name="T0" fmla="*/ 93 w 135"/>
              <a:gd name="T1" fmla="*/ 146 h 154"/>
              <a:gd name="T2" fmla="*/ 83 w 135"/>
              <a:gd name="T3" fmla="*/ 133 h 154"/>
              <a:gd name="T4" fmla="*/ 80 w 135"/>
              <a:gd name="T5" fmla="*/ 128 h 154"/>
              <a:gd name="T6" fmla="*/ 80 w 135"/>
              <a:gd name="T7" fmla="*/ 126 h 154"/>
              <a:gd name="T8" fmla="*/ 80 w 135"/>
              <a:gd name="T9" fmla="*/ 123 h 154"/>
              <a:gd name="T10" fmla="*/ 75 w 135"/>
              <a:gd name="T11" fmla="*/ 120 h 154"/>
              <a:gd name="T12" fmla="*/ 75 w 135"/>
              <a:gd name="T13" fmla="*/ 118 h 154"/>
              <a:gd name="T14" fmla="*/ 70 w 135"/>
              <a:gd name="T15" fmla="*/ 115 h 154"/>
              <a:gd name="T16" fmla="*/ 70 w 135"/>
              <a:gd name="T17" fmla="*/ 107 h 154"/>
              <a:gd name="T18" fmla="*/ 65 w 135"/>
              <a:gd name="T19" fmla="*/ 99 h 154"/>
              <a:gd name="T20" fmla="*/ 62 w 135"/>
              <a:gd name="T21" fmla="*/ 94 h 154"/>
              <a:gd name="T22" fmla="*/ 60 w 135"/>
              <a:gd name="T23" fmla="*/ 89 h 154"/>
              <a:gd name="T24" fmla="*/ 57 w 135"/>
              <a:gd name="T25" fmla="*/ 84 h 154"/>
              <a:gd name="T26" fmla="*/ 52 w 135"/>
              <a:gd name="T27" fmla="*/ 81 h 154"/>
              <a:gd name="T28" fmla="*/ 49 w 135"/>
              <a:gd name="T29" fmla="*/ 76 h 154"/>
              <a:gd name="T30" fmla="*/ 49 w 135"/>
              <a:gd name="T31" fmla="*/ 71 h 154"/>
              <a:gd name="T32" fmla="*/ 49 w 135"/>
              <a:gd name="T33" fmla="*/ 73 h 154"/>
              <a:gd name="T34" fmla="*/ 46 w 135"/>
              <a:gd name="T35" fmla="*/ 68 h 154"/>
              <a:gd name="T36" fmla="*/ 44 w 135"/>
              <a:gd name="T37" fmla="*/ 60 h 154"/>
              <a:gd name="T38" fmla="*/ 41 w 135"/>
              <a:gd name="T39" fmla="*/ 52 h 154"/>
              <a:gd name="T40" fmla="*/ 39 w 135"/>
              <a:gd name="T41" fmla="*/ 47 h 154"/>
              <a:gd name="T42" fmla="*/ 33 w 135"/>
              <a:gd name="T43" fmla="*/ 42 h 154"/>
              <a:gd name="T44" fmla="*/ 28 w 135"/>
              <a:gd name="T45" fmla="*/ 39 h 154"/>
              <a:gd name="T46" fmla="*/ 23 w 135"/>
              <a:gd name="T47" fmla="*/ 39 h 154"/>
              <a:gd name="T48" fmla="*/ 18 w 135"/>
              <a:gd name="T49" fmla="*/ 37 h 154"/>
              <a:gd name="T50" fmla="*/ 13 w 135"/>
              <a:gd name="T51" fmla="*/ 34 h 154"/>
              <a:gd name="T52" fmla="*/ 10 w 135"/>
              <a:gd name="T53" fmla="*/ 29 h 154"/>
              <a:gd name="T54" fmla="*/ 5 w 135"/>
              <a:gd name="T55" fmla="*/ 26 h 154"/>
              <a:gd name="T56" fmla="*/ 2 w 135"/>
              <a:gd name="T57" fmla="*/ 18 h 154"/>
              <a:gd name="T58" fmla="*/ 7 w 135"/>
              <a:gd name="T59" fmla="*/ 16 h 154"/>
              <a:gd name="T60" fmla="*/ 13 w 135"/>
              <a:gd name="T61" fmla="*/ 18 h 154"/>
              <a:gd name="T62" fmla="*/ 18 w 135"/>
              <a:gd name="T63" fmla="*/ 21 h 154"/>
              <a:gd name="T64" fmla="*/ 23 w 135"/>
              <a:gd name="T65" fmla="*/ 24 h 154"/>
              <a:gd name="T66" fmla="*/ 28 w 135"/>
              <a:gd name="T67" fmla="*/ 29 h 154"/>
              <a:gd name="T68" fmla="*/ 36 w 135"/>
              <a:gd name="T69" fmla="*/ 29 h 154"/>
              <a:gd name="T70" fmla="*/ 41 w 135"/>
              <a:gd name="T71" fmla="*/ 26 h 154"/>
              <a:gd name="T72" fmla="*/ 49 w 135"/>
              <a:gd name="T73" fmla="*/ 26 h 154"/>
              <a:gd name="T74" fmla="*/ 62 w 135"/>
              <a:gd name="T75" fmla="*/ 21 h 154"/>
              <a:gd name="T76" fmla="*/ 67 w 135"/>
              <a:gd name="T77" fmla="*/ 16 h 154"/>
              <a:gd name="T78" fmla="*/ 73 w 135"/>
              <a:gd name="T79" fmla="*/ 13 h 154"/>
              <a:gd name="T80" fmla="*/ 83 w 135"/>
              <a:gd name="T81" fmla="*/ 11 h 154"/>
              <a:gd name="T82" fmla="*/ 91 w 135"/>
              <a:gd name="T83" fmla="*/ 8 h 154"/>
              <a:gd name="T84" fmla="*/ 93 w 135"/>
              <a:gd name="T85" fmla="*/ 3 h 154"/>
              <a:gd name="T86" fmla="*/ 101 w 135"/>
              <a:gd name="T87" fmla="*/ 3 h 154"/>
              <a:gd name="T88" fmla="*/ 133 w 135"/>
              <a:gd name="T89" fmla="*/ 21 h 1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135" h="154">
                <a:moveTo>
                  <a:pt x="99" y="154"/>
                </a:moveTo>
                <a:lnTo>
                  <a:pt x="93" y="149"/>
                </a:lnTo>
                <a:lnTo>
                  <a:pt x="93" y="146"/>
                </a:lnTo>
                <a:lnTo>
                  <a:pt x="86" y="136"/>
                </a:lnTo>
                <a:lnTo>
                  <a:pt x="86" y="133"/>
                </a:lnTo>
                <a:lnTo>
                  <a:pt x="83" y="133"/>
                </a:lnTo>
                <a:lnTo>
                  <a:pt x="83" y="131"/>
                </a:lnTo>
                <a:lnTo>
                  <a:pt x="83" y="128"/>
                </a:lnTo>
                <a:lnTo>
                  <a:pt x="80" y="128"/>
                </a:lnTo>
                <a:lnTo>
                  <a:pt x="80" y="126"/>
                </a:lnTo>
                <a:lnTo>
                  <a:pt x="80" y="123"/>
                </a:lnTo>
                <a:lnTo>
                  <a:pt x="80" y="126"/>
                </a:lnTo>
                <a:lnTo>
                  <a:pt x="80" y="123"/>
                </a:lnTo>
                <a:lnTo>
                  <a:pt x="78" y="123"/>
                </a:lnTo>
                <a:lnTo>
                  <a:pt x="80" y="123"/>
                </a:lnTo>
                <a:lnTo>
                  <a:pt x="78" y="123"/>
                </a:lnTo>
                <a:lnTo>
                  <a:pt x="75" y="123"/>
                </a:lnTo>
                <a:lnTo>
                  <a:pt x="75" y="120"/>
                </a:lnTo>
                <a:lnTo>
                  <a:pt x="75" y="123"/>
                </a:lnTo>
                <a:lnTo>
                  <a:pt x="75" y="120"/>
                </a:lnTo>
                <a:lnTo>
                  <a:pt x="75" y="118"/>
                </a:lnTo>
                <a:lnTo>
                  <a:pt x="73" y="118"/>
                </a:lnTo>
                <a:lnTo>
                  <a:pt x="73" y="115"/>
                </a:lnTo>
                <a:lnTo>
                  <a:pt x="70" y="115"/>
                </a:lnTo>
                <a:lnTo>
                  <a:pt x="70" y="112"/>
                </a:lnTo>
                <a:lnTo>
                  <a:pt x="70" y="110"/>
                </a:lnTo>
                <a:lnTo>
                  <a:pt x="70" y="107"/>
                </a:lnTo>
                <a:lnTo>
                  <a:pt x="67" y="107"/>
                </a:lnTo>
                <a:lnTo>
                  <a:pt x="67" y="105"/>
                </a:lnTo>
                <a:lnTo>
                  <a:pt x="65" y="99"/>
                </a:lnTo>
                <a:lnTo>
                  <a:pt x="65" y="97"/>
                </a:lnTo>
                <a:lnTo>
                  <a:pt x="62" y="97"/>
                </a:lnTo>
                <a:lnTo>
                  <a:pt x="62" y="94"/>
                </a:lnTo>
                <a:lnTo>
                  <a:pt x="60" y="94"/>
                </a:lnTo>
                <a:lnTo>
                  <a:pt x="60" y="92"/>
                </a:lnTo>
                <a:lnTo>
                  <a:pt x="60" y="89"/>
                </a:lnTo>
                <a:lnTo>
                  <a:pt x="57" y="89"/>
                </a:lnTo>
                <a:lnTo>
                  <a:pt x="57" y="86"/>
                </a:lnTo>
                <a:lnTo>
                  <a:pt x="57" y="84"/>
                </a:lnTo>
                <a:lnTo>
                  <a:pt x="54" y="84"/>
                </a:lnTo>
                <a:lnTo>
                  <a:pt x="54" y="81"/>
                </a:lnTo>
                <a:lnTo>
                  <a:pt x="52" y="81"/>
                </a:lnTo>
                <a:lnTo>
                  <a:pt x="52" y="79"/>
                </a:lnTo>
                <a:lnTo>
                  <a:pt x="52" y="76"/>
                </a:lnTo>
                <a:lnTo>
                  <a:pt x="49" y="76"/>
                </a:lnTo>
                <a:lnTo>
                  <a:pt x="49" y="73"/>
                </a:lnTo>
                <a:lnTo>
                  <a:pt x="52" y="73"/>
                </a:lnTo>
                <a:lnTo>
                  <a:pt x="49" y="71"/>
                </a:lnTo>
                <a:lnTo>
                  <a:pt x="49" y="73"/>
                </a:lnTo>
                <a:lnTo>
                  <a:pt x="49" y="71"/>
                </a:lnTo>
                <a:lnTo>
                  <a:pt x="49" y="73"/>
                </a:lnTo>
                <a:lnTo>
                  <a:pt x="49" y="71"/>
                </a:lnTo>
                <a:lnTo>
                  <a:pt x="46" y="71"/>
                </a:lnTo>
                <a:lnTo>
                  <a:pt x="46" y="68"/>
                </a:lnTo>
                <a:lnTo>
                  <a:pt x="46" y="65"/>
                </a:lnTo>
                <a:lnTo>
                  <a:pt x="44" y="63"/>
                </a:lnTo>
                <a:lnTo>
                  <a:pt x="44" y="60"/>
                </a:lnTo>
                <a:lnTo>
                  <a:pt x="44" y="58"/>
                </a:lnTo>
                <a:lnTo>
                  <a:pt x="41" y="55"/>
                </a:lnTo>
                <a:lnTo>
                  <a:pt x="41" y="52"/>
                </a:lnTo>
                <a:lnTo>
                  <a:pt x="41" y="50"/>
                </a:lnTo>
                <a:lnTo>
                  <a:pt x="39" y="50"/>
                </a:lnTo>
                <a:lnTo>
                  <a:pt x="39" y="47"/>
                </a:lnTo>
                <a:lnTo>
                  <a:pt x="36" y="47"/>
                </a:lnTo>
                <a:lnTo>
                  <a:pt x="36" y="45"/>
                </a:lnTo>
                <a:lnTo>
                  <a:pt x="33" y="42"/>
                </a:lnTo>
                <a:lnTo>
                  <a:pt x="31" y="42"/>
                </a:lnTo>
                <a:lnTo>
                  <a:pt x="28" y="42"/>
                </a:lnTo>
                <a:lnTo>
                  <a:pt x="28" y="39"/>
                </a:lnTo>
                <a:lnTo>
                  <a:pt x="26" y="39"/>
                </a:lnTo>
                <a:lnTo>
                  <a:pt x="23" y="37"/>
                </a:lnTo>
                <a:lnTo>
                  <a:pt x="23" y="39"/>
                </a:lnTo>
                <a:lnTo>
                  <a:pt x="23" y="37"/>
                </a:lnTo>
                <a:lnTo>
                  <a:pt x="20" y="37"/>
                </a:lnTo>
                <a:lnTo>
                  <a:pt x="18" y="37"/>
                </a:lnTo>
                <a:lnTo>
                  <a:pt x="15" y="37"/>
                </a:lnTo>
                <a:lnTo>
                  <a:pt x="15" y="34"/>
                </a:lnTo>
                <a:lnTo>
                  <a:pt x="13" y="34"/>
                </a:lnTo>
                <a:lnTo>
                  <a:pt x="13" y="32"/>
                </a:lnTo>
                <a:lnTo>
                  <a:pt x="10" y="32"/>
                </a:lnTo>
                <a:lnTo>
                  <a:pt x="10" y="29"/>
                </a:lnTo>
                <a:lnTo>
                  <a:pt x="10" y="26"/>
                </a:lnTo>
                <a:lnTo>
                  <a:pt x="7" y="26"/>
                </a:lnTo>
                <a:lnTo>
                  <a:pt x="5" y="26"/>
                </a:lnTo>
                <a:lnTo>
                  <a:pt x="5" y="24"/>
                </a:lnTo>
                <a:lnTo>
                  <a:pt x="2" y="21"/>
                </a:lnTo>
                <a:lnTo>
                  <a:pt x="2" y="18"/>
                </a:lnTo>
                <a:lnTo>
                  <a:pt x="0" y="18"/>
                </a:lnTo>
                <a:lnTo>
                  <a:pt x="5" y="13"/>
                </a:lnTo>
                <a:lnTo>
                  <a:pt x="7" y="16"/>
                </a:lnTo>
                <a:lnTo>
                  <a:pt x="7" y="18"/>
                </a:lnTo>
                <a:lnTo>
                  <a:pt x="10" y="18"/>
                </a:lnTo>
                <a:lnTo>
                  <a:pt x="13" y="18"/>
                </a:lnTo>
                <a:lnTo>
                  <a:pt x="13" y="21"/>
                </a:lnTo>
                <a:lnTo>
                  <a:pt x="15" y="21"/>
                </a:lnTo>
                <a:lnTo>
                  <a:pt x="18" y="21"/>
                </a:lnTo>
                <a:lnTo>
                  <a:pt x="20" y="21"/>
                </a:lnTo>
                <a:lnTo>
                  <a:pt x="23" y="21"/>
                </a:lnTo>
                <a:lnTo>
                  <a:pt x="23" y="24"/>
                </a:lnTo>
                <a:lnTo>
                  <a:pt x="26" y="26"/>
                </a:lnTo>
                <a:lnTo>
                  <a:pt x="28" y="26"/>
                </a:lnTo>
                <a:lnTo>
                  <a:pt x="28" y="29"/>
                </a:lnTo>
                <a:lnTo>
                  <a:pt x="31" y="29"/>
                </a:lnTo>
                <a:lnTo>
                  <a:pt x="33" y="29"/>
                </a:lnTo>
                <a:lnTo>
                  <a:pt x="36" y="29"/>
                </a:lnTo>
                <a:lnTo>
                  <a:pt x="39" y="29"/>
                </a:lnTo>
                <a:lnTo>
                  <a:pt x="39" y="26"/>
                </a:lnTo>
                <a:lnTo>
                  <a:pt x="41" y="26"/>
                </a:lnTo>
                <a:lnTo>
                  <a:pt x="44" y="26"/>
                </a:lnTo>
                <a:lnTo>
                  <a:pt x="46" y="26"/>
                </a:lnTo>
                <a:lnTo>
                  <a:pt x="49" y="26"/>
                </a:lnTo>
                <a:lnTo>
                  <a:pt x="54" y="24"/>
                </a:lnTo>
                <a:lnTo>
                  <a:pt x="57" y="24"/>
                </a:lnTo>
                <a:lnTo>
                  <a:pt x="62" y="21"/>
                </a:lnTo>
                <a:lnTo>
                  <a:pt x="65" y="21"/>
                </a:lnTo>
                <a:lnTo>
                  <a:pt x="65" y="18"/>
                </a:lnTo>
                <a:lnTo>
                  <a:pt x="67" y="16"/>
                </a:lnTo>
                <a:lnTo>
                  <a:pt x="70" y="16"/>
                </a:lnTo>
                <a:lnTo>
                  <a:pt x="70" y="13"/>
                </a:lnTo>
                <a:lnTo>
                  <a:pt x="73" y="13"/>
                </a:lnTo>
                <a:lnTo>
                  <a:pt x="75" y="11"/>
                </a:lnTo>
                <a:lnTo>
                  <a:pt x="78" y="11"/>
                </a:lnTo>
                <a:lnTo>
                  <a:pt x="83" y="11"/>
                </a:lnTo>
                <a:lnTo>
                  <a:pt x="86" y="11"/>
                </a:lnTo>
                <a:lnTo>
                  <a:pt x="88" y="8"/>
                </a:lnTo>
                <a:lnTo>
                  <a:pt x="91" y="8"/>
                </a:lnTo>
                <a:lnTo>
                  <a:pt x="91" y="5"/>
                </a:lnTo>
                <a:lnTo>
                  <a:pt x="93" y="5"/>
                </a:lnTo>
                <a:lnTo>
                  <a:pt x="93" y="3"/>
                </a:lnTo>
                <a:lnTo>
                  <a:pt x="96" y="3"/>
                </a:lnTo>
                <a:lnTo>
                  <a:pt x="96" y="0"/>
                </a:lnTo>
                <a:lnTo>
                  <a:pt x="101" y="3"/>
                </a:lnTo>
                <a:lnTo>
                  <a:pt x="125" y="16"/>
                </a:lnTo>
                <a:lnTo>
                  <a:pt x="130" y="18"/>
                </a:lnTo>
                <a:lnTo>
                  <a:pt x="133" y="21"/>
                </a:lnTo>
                <a:lnTo>
                  <a:pt x="135" y="21"/>
                </a:lnTo>
              </a:path>
            </a:pathLst>
          </a:custGeom>
          <a:noFill/>
          <a:ln w="4763">
            <a:solidFill>
              <a:srgbClr val="6E6E6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242" name="Freeform 32"/>
          <p:cNvSpPr>
            <a:spLocks/>
          </p:cNvSpPr>
          <p:nvPr/>
        </p:nvSpPr>
        <p:spPr bwMode="auto">
          <a:xfrm>
            <a:off x="5470282" y="3317875"/>
            <a:ext cx="553915" cy="406400"/>
          </a:xfrm>
          <a:custGeom>
            <a:avLst/>
            <a:gdLst>
              <a:gd name="T0" fmla="*/ 41 w 378"/>
              <a:gd name="T1" fmla="*/ 173 h 256"/>
              <a:gd name="T2" fmla="*/ 33 w 378"/>
              <a:gd name="T3" fmla="*/ 170 h 256"/>
              <a:gd name="T4" fmla="*/ 39 w 378"/>
              <a:gd name="T5" fmla="*/ 152 h 256"/>
              <a:gd name="T6" fmla="*/ 36 w 378"/>
              <a:gd name="T7" fmla="*/ 139 h 256"/>
              <a:gd name="T8" fmla="*/ 26 w 378"/>
              <a:gd name="T9" fmla="*/ 131 h 256"/>
              <a:gd name="T10" fmla="*/ 18 w 378"/>
              <a:gd name="T11" fmla="*/ 123 h 256"/>
              <a:gd name="T12" fmla="*/ 15 w 378"/>
              <a:gd name="T13" fmla="*/ 110 h 256"/>
              <a:gd name="T14" fmla="*/ 5 w 378"/>
              <a:gd name="T15" fmla="*/ 89 h 256"/>
              <a:gd name="T16" fmla="*/ 15 w 378"/>
              <a:gd name="T17" fmla="*/ 84 h 256"/>
              <a:gd name="T18" fmla="*/ 26 w 378"/>
              <a:gd name="T19" fmla="*/ 79 h 256"/>
              <a:gd name="T20" fmla="*/ 41 w 378"/>
              <a:gd name="T21" fmla="*/ 79 h 256"/>
              <a:gd name="T22" fmla="*/ 49 w 378"/>
              <a:gd name="T23" fmla="*/ 76 h 256"/>
              <a:gd name="T24" fmla="*/ 65 w 378"/>
              <a:gd name="T25" fmla="*/ 76 h 256"/>
              <a:gd name="T26" fmla="*/ 75 w 378"/>
              <a:gd name="T27" fmla="*/ 76 h 256"/>
              <a:gd name="T28" fmla="*/ 91 w 378"/>
              <a:gd name="T29" fmla="*/ 79 h 256"/>
              <a:gd name="T30" fmla="*/ 101 w 378"/>
              <a:gd name="T31" fmla="*/ 76 h 256"/>
              <a:gd name="T32" fmla="*/ 104 w 378"/>
              <a:gd name="T33" fmla="*/ 63 h 256"/>
              <a:gd name="T34" fmla="*/ 99 w 378"/>
              <a:gd name="T35" fmla="*/ 50 h 256"/>
              <a:gd name="T36" fmla="*/ 114 w 378"/>
              <a:gd name="T37" fmla="*/ 53 h 256"/>
              <a:gd name="T38" fmla="*/ 120 w 378"/>
              <a:gd name="T39" fmla="*/ 45 h 256"/>
              <a:gd name="T40" fmla="*/ 130 w 378"/>
              <a:gd name="T41" fmla="*/ 50 h 256"/>
              <a:gd name="T42" fmla="*/ 143 w 378"/>
              <a:gd name="T43" fmla="*/ 53 h 256"/>
              <a:gd name="T44" fmla="*/ 151 w 378"/>
              <a:gd name="T45" fmla="*/ 45 h 256"/>
              <a:gd name="T46" fmla="*/ 159 w 378"/>
              <a:gd name="T47" fmla="*/ 39 h 256"/>
              <a:gd name="T48" fmla="*/ 167 w 378"/>
              <a:gd name="T49" fmla="*/ 32 h 256"/>
              <a:gd name="T50" fmla="*/ 164 w 378"/>
              <a:gd name="T51" fmla="*/ 26 h 256"/>
              <a:gd name="T52" fmla="*/ 174 w 378"/>
              <a:gd name="T53" fmla="*/ 37 h 256"/>
              <a:gd name="T54" fmla="*/ 193 w 378"/>
              <a:gd name="T55" fmla="*/ 34 h 256"/>
              <a:gd name="T56" fmla="*/ 206 w 378"/>
              <a:gd name="T57" fmla="*/ 39 h 256"/>
              <a:gd name="T58" fmla="*/ 216 w 378"/>
              <a:gd name="T59" fmla="*/ 32 h 256"/>
              <a:gd name="T60" fmla="*/ 234 w 378"/>
              <a:gd name="T61" fmla="*/ 34 h 256"/>
              <a:gd name="T62" fmla="*/ 250 w 378"/>
              <a:gd name="T63" fmla="*/ 26 h 256"/>
              <a:gd name="T64" fmla="*/ 258 w 378"/>
              <a:gd name="T65" fmla="*/ 29 h 256"/>
              <a:gd name="T66" fmla="*/ 271 w 378"/>
              <a:gd name="T67" fmla="*/ 29 h 256"/>
              <a:gd name="T68" fmla="*/ 287 w 378"/>
              <a:gd name="T69" fmla="*/ 26 h 256"/>
              <a:gd name="T70" fmla="*/ 292 w 378"/>
              <a:gd name="T71" fmla="*/ 19 h 256"/>
              <a:gd name="T72" fmla="*/ 295 w 378"/>
              <a:gd name="T73" fmla="*/ 13 h 256"/>
              <a:gd name="T74" fmla="*/ 313 w 378"/>
              <a:gd name="T75" fmla="*/ 13 h 256"/>
              <a:gd name="T76" fmla="*/ 323 w 378"/>
              <a:gd name="T77" fmla="*/ 3 h 256"/>
              <a:gd name="T78" fmla="*/ 365 w 378"/>
              <a:gd name="T79" fmla="*/ 3 h 256"/>
              <a:gd name="T80" fmla="*/ 365 w 378"/>
              <a:gd name="T81" fmla="*/ 13 h 256"/>
              <a:gd name="T82" fmla="*/ 357 w 378"/>
              <a:gd name="T83" fmla="*/ 24 h 256"/>
              <a:gd name="T84" fmla="*/ 360 w 378"/>
              <a:gd name="T85" fmla="*/ 32 h 256"/>
              <a:gd name="T86" fmla="*/ 357 w 378"/>
              <a:gd name="T87" fmla="*/ 39 h 256"/>
              <a:gd name="T88" fmla="*/ 357 w 378"/>
              <a:gd name="T89" fmla="*/ 225 h 256"/>
              <a:gd name="T90" fmla="*/ 328 w 378"/>
              <a:gd name="T91" fmla="*/ 225 h 256"/>
              <a:gd name="T92" fmla="*/ 295 w 378"/>
              <a:gd name="T93" fmla="*/ 241 h 256"/>
              <a:gd name="T94" fmla="*/ 284 w 378"/>
              <a:gd name="T95" fmla="*/ 233 h 256"/>
              <a:gd name="T96" fmla="*/ 271 w 378"/>
              <a:gd name="T97" fmla="*/ 220 h 256"/>
              <a:gd name="T98" fmla="*/ 242 w 378"/>
              <a:gd name="T99" fmla="*/ 225 h 256"/>
              <a:gd name="T100" fmla="*/ 211 w 378"/>
              <a:gd name="T101" fmla="*/ 214 h 256"/>
              <a:gd name="T102" fmla="*/ 195 w 378"/>
              <a:gd name="T103" fmla="*/ 212 h 256"/>
              <a:gd name="T104" fmla="*/ 159 w 378"/>
              <a:gd name="T105" fmla="*/ 228 h 256"/>
              <a:gd name="T106" fmla="*/ 148 w 378"/>
              <a:gd name="T107" fmla="*/ 241 h 256"/>
              <a:gd name="T108" fmla="*/ 135 w 378"/>
              <a:gd name="T109" fmla="*/ 246 h 256"/>
              <a:gd name="T110" fmla="*/ 109 w 378"/>
              <a:gd name="T111" fmla="*/ 256 h 256"/>
              <a:gd name="T112" fmla="*/ 112 w 378"/>
              <a:gd name="T113" fmla="*/ 248 h 256"/>
              <a:gd name="T114" fmla="*/ 99 w 378"/>
              <a:gd name="T115" fmla="*/ 233 h 256"/>
              <a:gd name="T116" fmla="*/ 86 w 378"/>
              <a:gd name="T117" fmla="*/ 238 h 256"/>
              <a:gd name="T118" fmla="*/ 65 w 378"/>
              <a:gd name="T119" fmla="*/ 235 h 256"/>
              <a:gd name="T120" fmla="*/ 62 w 378"/>
              <a:gd name="T121" fmla="*/ 217 h 256"/>
              <a:gd name="T122" fmla="*/ 57 w 378"/>
              <a:gd name="T123" fmla="*/ 194 h 2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378" h="256">
                <a:moveTo>
                  <a:pt x="57" y="188"/>
                </a:moveTo>
                <a:lnTo>
                  <a:pt x="52" y="186"/>
                </a:lnTo>
                <a:lnTo>
                  <a:pt x="44" y="178"/>
                </a:lnTo>
                <a:lnTo>
                  <a:pt x="44" y="175"/>
                </a:lnTo>
                <a:lnTo>
                  <a:pt x="41" y="175"/>
                </a:lnTo>
                <a:lnTo>
                  <a:pt x="41" y="173"/>
                </a:lnTo>
                <a:lnTo>
                  <a:pt x="39" y="173"/>
                </a:lnTo>
                <a:lnTo>
                  <a:pt x="36" y="173"/>
                </a:lnTo>
                <a:lnTo>
                  <a:pt x="33" y="173"/>
                </a:lnTo>
                <a:lnTo>
                  <a:pt x="31" y="173"/>
                </a:lnTo>
                <a:lnTo>
                  <a:pt x="33" y="173"/>
                </a:lnTo>
                <a:lnTo>
                  <a:pt x="33" y="170"/>
                </a:lnTo>
                <a:lnTo>
                  <a:pt x="33" y="167"/>
                </a:lnTo>
                <a:lnTo>
                  <a:pt x="36" y="167"/>
                </a:lnTo>
                <a:lnTo>
                  <a:pt x="36" y="165"/>
                </a:lnTo>
                <a:lnTo>
                  <a:pt x="36" y="162"/>
                </a:lnTo>
                <a:lnTo>
                  <a:pt x="39" y="154"/>
                </a:lnTo>
                <a:lnTo>
                  <a:pt x="39" y="152"/>
                </a:lnTo>
                <a:lnTo>
                  <a:pt x="39" y="147"/>
                </a:lnTo>
                <a:lnTo>
                  <a:pt x="41" y="147"/>
                </a:lnTo>
                <a:lnTo>
                  <a:pt x="41" y="144"/>
                </a:lnTo>
                <a:lnTo>
                  <a:pt x="41" y="141"/>
                </a:lnTo>
                <a:lnTo>
                  <a:pt x="39" y="139"/>
                </a:lnTo>
                <a:lnTo>
                  <a:pt x="36" y="139"/>
                </a:lnTo>
                <a:lnTo>
                  <a:pt x="33" y="136"/>
                </a:lnTo>
                <a:lnTo>
                  <a:pt x="31" y="136"/>
                </a:lnTo>
                <a:lnTo>
                  <a:pt x="31" y="134"/>
                </a:lnTo>
                <a:lnTo>
                  <a:pt x="28" y="134"/>
                </a:lnTo>
                <a:lnTo>
                  <a:pt x="28" y="131"/>
                </a:lnTo>
                <a:lnTo>
                  <a:pt x="26" y="131"/>
                </a:lnTo>
                <a:lnTo>
                  <a:pt x="23" y="131"/>
                </a:lnTo>
                <a:lnTo>
                  <a:pt x="20" y="131"/>
                </a:lnTo>
                <a:lnTo>
                  <a:pt x="18" y="131"/>
                </a:lnTo>
                <a:lnTo>
                  <a:pt x="18" y="128"/>
                </a:lnTo>
                <a:lnTo>
                  <a:pt x="18" y="126"/>
                </a:lnTo>
                <a:lnTo>
                  <a:pt x="18" y="123"/>
                </a:lnTo>
                <a:lnTo>
                  <a:pt x="18" y="120"/>
                </a:lnTo>
                <a:lnTo>
                  <a:pt x="18" y="118"/>
                </a:lnTo>
                <a:lnTo>
                  <a:pt x="18" y="115"/>
                </a:lnTo>
                <a:lnTo>
                  <a:pt x="18" y="113"/>
                </a:lnTo>
                <a:lnTo>
                  <a:pt x="18" y="110"/>
                </a:lnTo>
                <a:lnTo>
                  <a:pt x="15" y="110"/>
                </a:lnTo>
                <a:lnTo>
                  <a:pt x="15" y="107"/>
                </a:lnTo>
                <a:lnTo>
                  <a:pt x="10" y="102"/>
                </a:lnTo>
                <a:lnTo>
                  <a:pt x="0" y="86"/>
                </a:lnTo>
                <a:lnTo>
                  <a:pt x="2" y="86"/>
                </a:lnTo>
                <a:lnTo>
                  <a:pt x="5" y="86"/>
                </a:lnTo>
                <a:lnTo>
                  <a:pt x="5" y="89"/>
                </a:lnTo>
                <a:lnTo>
                  <a:pt x="7" y="89"/>
                </a:lnTo>
                <a:lnTo>
                  <a:pt x="7" y="86"/>
                </a:lnTo>
                <a:lnTo>
                  <a:pt x="10" y="86"/>
                </a:lnTo>
                <a:lnTo>
                  <a:pt x="10" y="84"/>
                </a:lnTo>
                <a:lnTo>
                  <a:pt x="13" y="84"/>
                </a:lnTo>
                <a:lnTo>
                  <a:pt x="15" y="84"/>
                </a:lnTo>
                <a:lnTo>
                  <a:pt x="18" y="84"/>
                </a:lnTo>
                <a:lnTo>
                  <a:pt x="18" y="81"/>
                </a:lnTo>
                <a:lnTo>
                  <a:pt x="20" y="81"/>
                </a:lnTo>
                <a:lnTo>
                  <a:pt x="23" y="81"/>
                </a:lnTo>
                <a:lnTo>
                  <a:pt x="23" y="79"/>
                </a:lnTo>
                <a:lnTo>
                  <a:pt x="26" y="79"/>
                </a:lnTo>
                <a:lnTo>
                  <a:pt x="31" y="76"/>
                </a:lnTo>
                <a:lnTo>
                  <a:pt x="33" y="76"/>
                </a:lnTo>
                <a:lnTo>
                  <a:pt x="36" y="76"/>
                </a:lnTo>
                <a:lnTo>
                  <a:pt x="39" y="76"/>
                </a:lnTo>
                <a:lnTo>
                  <a:pt x="41" y="76"/>
                </a:lnTo>
                <a:lnTo>
                  <a:pt x="41" y="79"/>
                </a:lnTo>
                <a:lnTo>
                  <a:pt x="44" y="79"/>
                </a:lnTo>
                <a:lnTo>
                  <a:pt x="44" y="81"/>
                </a:lnTo>
                <a:lnTo>
                  <a:pt x="47" y="81"/>
                </a:lnTo>
                <a:lnTo>
                  <a:pt x="47" y="79"/>
                </a:lnTo>
                <a:lnTo>
                  <a:pt x="47" y="76"/>
                </a:lnTo>
                <a:lnTo>
                  <a:pt x="49" y="76"/>
                </a:lnTo>
                <a:lnTo>
                  <a:pt x="52" y="76"/>
                </a:lnTo>
                <a:lnTo>
                  <a:pt x="54" y="76"/>
                </a:lnTo>
                <a:lnTo>
                  <a:pt x="57" y="76"/>
                </a:lnTo>
                <a:lnTo>
                  <a:pt x="60" y="76"/>
                </a:lnTo>
                <a:lnTo>
                  <a:pt x="62" y="76"/>
                </a:lnTo>
                <a:lnTo>
                  <a:pt x="65" y="76"/>
                </a:lnTo>
                <a:lnTo>
                  <a:pt x="67" y="76"/>
                </a:lnTo>
                <a:lnTo>
                  <a:pt x="67" y="79"/>
                </a:lnTo>
                <a:lnTo>
                  <a:pt x="70" y="79"/>
                </a:lnTo>
                <a:lnTo>
                  <a:pt x="73" y="79"/>
                </a:lnTo>
                <a:lnTo>
                  <a:pt x="75" y="79"/>
                </a:lnTo>
                <a:lnTo>
                  <a:pt x="75" y="76"/>
                </a:lnTo>
                <a:lnTo>
                  <a:pt x="78" y="76"/>
                </a:lnTo>
                <a:lnTo>
                  <a:pt x="80" y="76"/>
                </a:lnTo>
                <a:lnTo>
                  <a:pt x="83" y="76"/>
                </a:lnTo>
                <a:lnTo>
                  <a:pt x="83" y="79"/>
                </a:lnTo>
                <a:lnTo>
                  <a:pt x="86" y="79"/>
                </a:lnTo>
                <a:lnTo>
                  <a:pt x="91" y="79"/>
                </a:lnTo>
                <a:lnTo>
                  <a:pt x="94" y="81"/>
                </a:lnTo>
                <a:lnTo>
                  <a:pt x="99" y="81"/>
                </a:lnTo>
                <a:lnTo>
                  <a:pt x="101" y="81"/>
                </a:lnTo>
                <a:lnTo>
                  <a:pt x="104" y="79"/>
                </a:lnTo>
                <a:lnTo>
                  <a:pt x="101" y="79"/>
                </a:lnTo>
                <a:lnTo>
                  <a:pt x="101" y="76"/>
                </a:lnTo>
                <a:lnTo>
                  <a:pt x="104" y="73"/>
                </a:lnTo>
                <a:lnTo>
                  <a:pt x="104" y="71"/>
                </a:lnTo>
                <a:lnTo>
                  <a:pt x="104" y="68"/>
                </a:lnTo>
                <a:lnTo>
                  <a:pt x="101" y="66"/>
                </a:lnTo>
                <a:lnTo>
                  <a:pt x="104" y="66"/>
                </a:lnTo>
                <a:lnTo>
                  <a:pt x="104" y="63"/>
                </a:lnTo>
                <a:lnTo>
                  <a:pt x="101" y="63"/>
                </a:lnTo>
                <a:lnTo>
                  <a:pt x="101" y="60"/>
                </a:lnTo>
                <a:lnTo>
                  <a:pt x="101" y="58"/>
                </a:lnTo>
                <a:lnTo>
                  <a:pt x="101" y="55"/>
                </a:lnTo>
                <a:lnTo>
                  <a:pt x="99" y="55"/>
                </a:lnTo>
                <a:lnTo>
                  <a:pt x="99" y="50"/>
                </a:lnTo>
                <a:lnTo>
                  <a:pt x="101" y="50"/>
                </a:lnTo>
                <a:lnTo>
                  <a:pt x="104" y="53"/>
                </a:lnTo>
                <a:lnTo>
                  <a:pt x="107" y="53"/>
                </a:lnTo>
                <a:lnTo>
                  <a:pt x="109" y="53"/>
                </a:lnTo>
                <a:lnTo>
                  <a:pt x="112" y="53"/>
                </a:lnTo>
                <a:lnTo>
                  <a:pt x="114" y="53"/>
                </a:lnTo>
                <a:lnTo>
                  <a:pt x="114" y="50"/>
                </a:lnTo>
                <a:lnTo>
                  <a:pt x="114" y="47"/>
                </a:lnTo>
                <a:lnTo>
                  <a:pt x="114" y="45"/>
                </a:lnTo>
                <a:lnTo>
                  <a:pt x="114" y="42"/>
                </a:lnTo>
                <a:lnTo>
                  <a:pt x="117" y="45"/>
                </a:lnTo>
                <a:lnTo>
                  <a:pt x="120" y="45"/>
                </a:lnTo>
                <a:lnTo>
                  <a:pt x="122" y="45"/>
                </a:lnTo>
                <a:lnTo>
                  <a:pt x="122" y="47"/>
                </a:lnTo>
                <a:lnTo>
                  <a:pt x="125" y="47"/>
                </a:lnTo>
                <a:lnTo>
                  <a:pt x="127" y="47"/>
                </a:lnTo>
                <a:lnTo>
                  <a:pt x="130" y="47"/>
                </a:lnTo>
                <a:lnTo>
                  <a:pt x="130" y="50"/>
                </a:lnTo>
                <a:lnTo>
                  <a:pt x="133" y="50"/>
                </a:lnTo>
                <a:lnTo>
                  <a:pt x="135" y="50"/>
                </a:lnTo>
                <a:lnTo>
                  <a:pt x="138" y="50"/>
                </a:lnTo>
                <a:lnTo>
                  <a:pt x="140" y="50"/>
                </a:lnTo>
                <a:lnTo>
                  <a:pt x="140" y="53"/>
                </a:lnTo>
                <a:lnTo>
                  <a:pt x="143" y="53"/>
                </a:lnTo>
                <a:lnTo>
                  <a:pt x="146" y="55"/>
                </a:lnTo>
                <a:lnTo>
                  <a:pt x="148" y="55"/>
                </a:lnTo>
                <a:lnTo>
                  <a:pt x="148" y="53"/>
                </a:lnTo>
                <a:lnTo>
                  <a:pt x="151" y="50"/>
                </a:lnTo>
                <a:lnTo>
                  <a:pt x="151" y="47"/>
                </a:lnTo>
                <a:lnTo>
                  <a:pt x="151" y="45"/>
                </a:lnTo>
                <a:lnTo>
                  <a:pt x="151" y="42"/>
                </a:lnTo>
                <a:lnTo>
                  <a:pt x="154" y="39"/>
                </a:lnTo>
                <a:lnTo>
                  <a:pt x="154" y="42"/>
                </a:lnTo>
                <a:lnTo>
                  <a:pt x="156" y="42"/>
                </a:lnTo>
                <a:lnTo>
                  <a:pt x="159" y="42"/>
                </a:lnTo>
                <a:lnTo>
                  <a:pt x="159" y="39"/>
                </a:lnTo>
                <a:lnTo>
                  <a:pt x="159" y="37"/>
                </a:lnTo>
                <a:lnTo>
                  <a:pt x="161" y="37"/>
                </a:lnTo>
                <a:lnTo>
                  <a:pt x="161" y="34"/>
                </a:lnTo>
                <a:lnTo>
                  <a:pt x="164" y="34"/>
                </a:lnTo>
                <a:lnTo>
                  <a:pt x="164" y="32"/>
                </a:lnTo>
                <a:lnTo>
                  <a:pt x="167" y="32"/>
                </a:lnTo>
                <a:lnTo>
                  <a:pt x="167" y="29"/>
                </a:lnTo>
                <a:lnTo>
                  <a:pt x="167" y="32"/>
                </a:lnTo>
                <a:lnTo>
                  <a:pt x="169" y="32"/>
                </a:lnTo>
                <a:lnTo>
                  <a:pt x="169" y="29"/>
                </a:lnTo>
                <a:lnTo>
                  <a:pt x="167" y="29"/>
                </a:lnTo>
                <a:lnTo>
                  <a:pt x="164" y="26"/>
                </a:lnTo>
                <a:lnTo>
                  <a:pt x="167" y="26"/>
                </a:lnTo>
                <a:lnTo>
                  <a:pt x="169" y="29"/>
                </a:lnTo>
                <a:lnTo>
                  <a:pt x="172" y="29"/>
                </a:lnTo>
                <a:lnTo>
                  <a:pt x="172" y="32"/>
                </a:lnTo>
                <a:lnTo>
                  <a:pt x="174" y="34"/>
                </a:lnTo>
                <a:lnTo>
                  <a:pt x="174" y="37"/>
                </a:lnTo>
                <a:lnTo>
                  <a:pt x="177" y="37"/>
                </a:lnTo>
                <a:lnTo>
                  <a:pt x="180" y="34"/>
                </a:lnTo>
                <a:lnTo>
                  <a:pt x="182" y="37"/>
                </a:lnTo>
                <a:lnTo>
                  <a:pt x="185" y="37"/>
                </a:lnTo>
                <a:lnTo>
                  <a:pt x="187" y="37"/>
                </a:lnTo>
                <a:lnTo>
                  <a:pt x="193" y="34"/>
                </a:lnTo>
                <a:lnTo>
                  <a:pt x="195" y="37"/>
                </a:lnTo>
                <a:lnTo>
                  <a:pt x="198" y="39"/>
                </a:lnTo>
                <a:lnTo>
                  <a:pt x="201" y="39"/>
                </a:lnTo>
                <a:lnTo>
                  <a:pt x="201" y="37"/>
                </a:lnTo>
                <a:lnTo>
                  <a:pt x="203" y="37"/>
                </a:lnTo>
                <a:lnTo>
                  <a:pt x="206" y="39"/>
                </a:lnTo>
                <a:lnTo>
                  <a:pt x="206" y="37"/>
                </a:lnTo>
                <a:lnTo>
                  <a:pt x="208" y="37"/>
                </a:lnTo>
                <a:lnTo>
                  <a:pt x="211" y="34"/>
                </a:lnTo>
                <a:lnTo>
                  <a:pt x="214" y="34"/>
                </a:lnTo>
                <a:lnTo>
                  <a:pt x="214" y="32"/>
                </a:lnTo>
                <a:lnTo>
                  <a:pt x="216" y="32"/>
                </a:lnTo>
                <a:lnTo>
                  <a:pt x="219" y="32"/>
                </a:lnTo>
                <a:lnTo>
                  <a:pt x="227" y="34"/>
                </a:lnTo>
                <a:lnTo>
                  <a:pt x="229" y="34"/>
                </a:lnTo>
                <a:lnTo>
                  <a:pt x="232" y="37"/>
                </a:lnTo>
                <a:lnTo>
                  <a:pt x="232" y="34"/>
                </a:lnTo>
                <a:lnTo>
                  <a:pt x="234" y="34"/>
                </a:lnTo>
                <a:lnTo>
                  <a:pt x="234" y="32"/>
                </a:lnTo>
                <a:lnTo>
                  <a:pt x="237" y="32"/>
                </a:lnTo>
                <a:lnTo>
                  <a:pt x="240" y="32"/>
                </a:lnTo>
                <a:lnTo>
                  <a:pt x="242" y="32"/>
                </a:lnTo>
                <a:lnTo>
                  <a:pt x="248" y="26"/>
                </a:lnTo>
                <a:lnTo>
                  <a:pt x="250" y="26"/>
                </a:lnTo>
                <a:lnTo>
                  <a:pt x="250" y="24"/>
                </a:lnTo>
                <a:lnTo>
                  <a:pt x="253" y="24"/>
                </a:lnTo>
                <a:lnTo>
                  <a:pt x="255" y="24"/>
                </a:lnTo>
                <a:lnTo>
                  <a:pt x="255" y="26"/>
                </a:lnTo>
                <a:lnTo>
                  <a:pt x="258" y="26"/>
                </a:lnTo>
                <a:lnTo>
                  <a:pt x="258" y="29"/>
                </a:lnTo>
                <a:lnTo>
                  <a:pt x="261" y="29"/>
                </a:lnTo>
                <a:lnTo>
                  <a:pt x="263" y="29"/>
                </a:lnTo>
                <a:lnTo>
                  <a:pt x="266" y="29"/>
                </a:lnTo>
                <a:lnTo>
                  <a:pt x="266" y="32"/>
                </a:lnTo>
                <a:lnTo>
                  <a:pt x="268" y="32"/>
                </a:lnTo>
                <a:lnTo>
                  <a:pt x="271" y="29"/>
                </a:lnTo>
                <a:lnTo>
                  <a:pt x="274" y="29"/>
                </a:lnTo>
                <a:lnTo>
                  <a:pt x="276" y="29"/>
                </a:lnTo>
                <a:lnTo>
                  <a:pt x="279" y="26"/>
                </a:lnTo>
                <a:lnTo>
                  <a:pt x="281" y="26"/>
                </a:lnTo>
                <a:lnTo>
                  <a:pt x="284" y="26"/>
                </a:lnTo>
                <a:lnTo>
                  <a:pt x="287" y="26"/>
                </a:lnTo>
                <a:lnTo>
                  <a:pt x="289" y="26"/>
                </a:lnTo>
                <a:lnTo>
                  <a:pt x="292" y="26"/>
                </a:lnTo>
                <a:lnTo>
                  <a:pt x="295" y="26"/>
                </a:lnTo>
                <a:lnTo>
                  <a:pt x="295" y="24"/>
                </a:lnTo>
                <a:lnTo>
                  <a:pt x="295" y="21"/>
                </a:lnTo>
                <a:lnTo>
                  <a:pt x="292" y="19"/>
                </a:lnTo>
                <a:lnTo>
                  <a:pt x="292" y="16"/>
                </a:lnTo>
                <a:lnTo>
                  <a:pt x="292" y="13"/>
                </a:lnTo>
                <a:lnTo>
                  <a:pt x="295" y="16"/>
                </a:lnTo>
                <a:lnTo>
                  <a:pt x="297" y="16"/>
                </a:lnTo>
                <a:lnTo>
                  <a:pt x="297" y="13"/>
                </a:lnTo>
                <a:lnTo>
                  <a:pt x="295" y="13"/>
                </a:lnTo>
                <a:lnTo>
                  <a:pt x="295" y="11"/>
                </a:lnTo>
                <a:lnTo>
                  <a:pt x="297" y="11"/>
                </a:lnTo>
                <a:lnTo>
                  <a:pt x="302" y="13"/>
                </a:lnTo>
                <a:lnTo>
                  <a:pt x="305" y="13"/>
                </a:lnTo>
                <a:lnTo>
                  <a:pt x="310" y="13"/>
                </a:lnTo>
                <a:lnTo>
                  <a:pt x="313" y="13"/>
                </a:lnTo>
                <a:lnTo>
                  <a:pt x="315" y="11"/>
                </a:lnTo>
                <a:lnTo>
                  <a:pt x="318" y="11"/>
                </a:lnTo>
                <a:lnTo>
                  <a:pt x="321" y="8"/>
                </a:lnTo>
                <a:lnTo>
                  <a:pt x="321" y="6"/>
                </a:lnTo>
                <a:lnTo>
                  <a:pt x="323" y="6"/>
                </a:lnTo>
                <a:lnTo>
                  <a:pt x="323" y="3"/>
                </a:lnTo>
                <a:lnTo>
                  <a:pt x="326" y="3"/>
                </a:lnTo>
                <a:lnTo>
                  <a:pt x="328" y="3"/>
                </a:lnTo>
                <a:lnTo>
                  <a:pt x="331" y="3"/>
                </a:lnTo>
                <a:lnTo>
                  <a:pt x="336" y="3"/>
                </a:lnTo>
                <a:lnTo>
                  <a:pt x="362" y="0"/>
                </a:lnTo>
                <a:lnTo>
                  <a:pt x="365" y="3"/>
                </a:lnTo>
                <a:lnTo>
                  <a:pt x="365" y="6"/>
                </a:lnTo>
                <a:lnTo>
                  <a:pt x="362" y="6"/>
                </a:lnTo>
                <a:lnTo>
                  <a:pt x="362" y="8"/>
                </a:lnTo>
                <a:lnTo>
                  <a:pt x="362" y="11"/>
                </a:lnTo>
                <a:lnTo>
                  <a:pt x="362" y="13"/>
                </a:lnTo>
                <a:lnTo>
                  <a:pt x="365" y="13"/>
                </a:lnTo>
                <a:lnTo>
                  <a:pt x="365" y="16"/>
                </a:lnTo>
                <a:lnTo>
                  <a:pt x="362" y="16"/>
                </a:lnTo>
                <a:lnTo>
                  <a:pt x="360" y="19"/>
                </a:lnTo>
                <a:lnTo>
                  <a:pt x="357" y="19"/>
                </a:lnTo>
                <a:lnTo>
                  <a:pt x="357" y="21"/>
                </a:lnTo>
                <a:lnTo>
                  <a:pt x="357" y="24"/>
                </a:lnTo>
                <a:lnTo>
                  <a:pt x="360" y="24"/>
                </a:lnTo>
                <a:lnTo>
                  <a:pt x="360" y="26"/>
                </a:lnTo>
                <a:lnTo>
                  <a:pt x="357" y="26"/>
                </a:lnTo>
                <a:lnTo>
                  <a:pt x="357" y="29"/>
                </a:lnTo>
                <a:lnTo>
                  <a:pt x="360" y="29"/>
                </a:lnTo>
                <a:lnTo>
                  <a:pt x="360" y="32"/>
                </a:lnTo>
                <a:lnTo>
                  <a:pt x="357" y="32"/>
                </a:lnTo>
                <a:lnTo>
                  <a:pt x="357" y="34"/>
                </a:lnTo>
                <a:lnTo>
                  <a:pt x="355" y="34"/>
                </a:lnTo>
                <a:lnTo>
                  <a:pt x="355" y="37"/>
                </a:lnTo>
                <a:lnTo>
                  <a:pt x="355" y="39"/>
                </a:lnTo>
                <a:lnTo>
                  <a:pt x="357" y="39"/>
                </a:lnTo>
                <a:lnTo>
                  <a:pt x="355" y="47"/>
                </a:lnTo>
                <a:lnTo>
                  <a:pt x="352" y="50"/>
                </a:lnTo>
                <a:lnTo>
                  <a:pt x="378" y="220"/>
                </a:lnTo>
                <a:lnTo>
                  <a:pt x="375" y="220"/>
                </a:lnTo>
                <a:lnTo>
                  <a:pt x="360" y="225"/>
                </a:lnTo>
                <a:lnTo>
                  <a:pt x="357" y="225"/>
                </a:lnTo>
                <a:lnTo>
                  <a:pt x="355" y="225"/>
                </a:lnTo>
                <a:lnTo>
                  <a:pt x="352" y="225"/>
                </a:lnTo>
                <a:lnTo>
                  <a:pt x="349" y="225"/>
                </a:lnTo>
                <a:lnTo>
                  <a:pt x="334" y="228"/>
                </a:lnTo>
                <a:lnTo>
                  <a:pt x="331" y="225"/>
                </a:lnTo>
                <a:lnTo>
                  <a:pt x="328" y="225"/>
                </a:lnTo>
                <a:lnTo>
                  <a:pt x="328" y="228"/>
                </a:lnTo>
                <a:lnTo>
                  <a:pt x="328" y="233"/>
                </a:lnTo>
                <a:lnTo>
                  <a:pt x="300" y="238"/>
                </a:lnTo>
                <a:lnTo>
                  <a:pt x="297" y="238"/>
                </a:lnTo>
                <a:lnTo>
                  <a:pt x="297" y="241"/>
                </a:lnTo>
                <a:lnTo>
                  <a:pt x="295" y="241"/>
                </a:lnTo>
                <a:lnTo>
                  <a:pt x="292" y="238"/>
                </a:lnTo>
                <a:lnTo>
                  <a:pt x="289" y="238"/>
                </a:lnTo>
                <a:lnTo>
                  <a:pt x="287" y="238"/>
                </a:lnTo>
                <a:lnTo>
                  <a:pt x="287" y="235"/>
                </a:lnTo>
                <a:lnTo>
                  <a:pt x="284" y="235"/>
                </a:lnTo>
                <a:lnTo>
                  <a:pt x="284" y="233"/>
                </a:lnTo>
                <a:lnTo>
                  <a:pt x="281" y="233"/>
                </a:lnTo>
                <a:lnTo>
                  <a:pt x="279" y="228"/>
                </a:lnTo>
                <a:lnTo>
                  <a:pt x="279" y="225"/>
                </a:lnTo>
                <a:lnTo>
                  <a:pt x="276" y="225"/>
                </a:lnTo>
                <a:lnTo>
                  <a:pt x="274" y="222"/>
                </a:lnTo>
                <a:lnTo>
                  <a:pt x="271" y="220"/>
                </a:lnTo>
                <a:lnTo>
                  <a:pt x="268" y="220"/>
                </a:lnTo>
                <a:lnTo>
                  <a:pt x="266" y="220"/>
                </a:lnTo>
                <a:lnTo>
                  <a:pt x="258" y="222"/>
                </a:lnTo>
                <a:lnTo>
                  <a:pt x="250" y="222"/>
                </a:lnTo>
                <a:lnTo>
                  <a:pt x="245" y="225"/>
                </a:lnTo>
                <a:lnTo>
                  <a:pt x="242" y="225"/>
                </a:lnTo>
                <a:lnTo>
                  <a:pt x="237" y="235"/>
                </a:lnTo>
                <a:lnTo>
                  <a:pt x="229" y="230"/>
                </a:lnTo>
                <a:lnTo>
                  <a:pt x="219" y="220"/>
                </a:lnTo>
                <a:lnTo>
                  <a:pt x="216" y="217"/>
                </a:lnTo>
                <a:lnTo>
                  <a:pt x="214" y="214"/>
                </a:lnTo>
                <a:lnTo>
                  <a:pt x="211" y="214"/>
                </a:lnTo>
                <a:lnTo>
                  <a:pt x="208" y="212"/>
                </a:lnTo>
                <a:lnTo>
                  <a:pt x="206" y="212"/>
                </a:lnTo>
                <a:lnTo>
                  <a:pt x="203" y="212"/>
                </a:lnTo>
                <a:lnTo>
                  <a:pt x="201" y="212"/>
                </a:lnTo>
                <a:lnTo>
                  <a:pt x="198" y="212"/>
                </a:lnTo>
                <a:lnTo>
                  <a:pt x="195" y="212"/>
                </a:lnTo>
                <a:lnTo>
                  <a:pt x="193" y="212"/>
                </a:lnTo>
                <a:lnTo>
                  <a:pt x="187" y="214"/>
                </a:lnTo>
                <a:lnTo>
                  <a:pt x="185" y="217"/>
                </a:lnTo>
                <a:lnTo>
                  <a:pt x="174" y="220"/>
                </a:lnTo>
                <a:lnTo>
                  <a:pt x="161" y="225"/>
                </a:lnTo>
                <a:lnTo>
                  <a:pt x="159" y="228"/>
                </a:lnTo>
                <a:lnTo>
                  <a:pt x="156" y="230"/>
                </a:lnTo>
                <a:lnTo>
                  <a:pt x="154" y="233"/>
                </a:lnTo>
                <a:lnTo>
                  <a:pt x="151" y="235"/>
                </a:lnTo>
                <a:lnTo>
                  <a:pt x="151" y="238"/>
                </a:lnTo>
                <a:lnTo>
                  <a:pt x="148" y="238"/>
                </a:lnTo>
                <a:lnTo>
                  <a:pt x="148" y="241"/>
                </a:lnTo>
                <a:lnTo>
                  <a:pt x="146" y="241"/>
                </a:lnTo>
                <a:lnTo>
                  <a:pt x="143" y="243"/>
                </a:lnTo>
                <a:lnTo>
                  <a:pt x="140" y="243"/>
                </a:lnTo>
                <a:lnTo>
                  <a:pt x="138" y="243"/>
                </a:lnTo>
                <a:lnTo>
                  <a:pt x="138" y="246"/>
                </a:lnTo>
                <a:lnTo>
                  <a:pt x="135" y="246"/>
                </a:lnTo>
                <a:lnTo>
                  <a:pt x="133" y="246"/>
                </a:lnTo>
                <a:lnTo>
                  <a:pt x="127" y="254"/>
                </a:lnTo>
                <a:lnTo>
                  <a:pt x="125" y="256"/>
                </a:lnTo>
                <a:lnTo>
                  <a:pt x="117" y="256"/>
                </a:lnTo>
                <a:lnTo>
                  <a:pt x="112" y="256"/>
                </a:lnTo>
                <a:lnTo>
                  <a:pt x="109" y="256"/>
                </a:lnTo>
                <a:lnTo>
                  <a:pt x="107" y="256"/>
                </a:lnTo>
                <a:lnTo>
                  <a:pt x="104" y="256"/>
                </a:lnTo>
                <a:lnTo>
                  <a:pt x="104" y="254"/>
                </a:lnTo>
                <a:lnTo>
                  <a:pt x="107" y="254"/>
                </a:lnTo>
                <a:lnTo>
                  <a:pt x="109" y="251"/>
                </a:lnTo>
                <a:lnTo>
                  <a:pt x="112" y="248"/>
                </a:lnTo>
                <a:lnTo>
                  <a:pt x="107" y="246"/>
                </a:lnTo>
                <a:lnTo>
                  <a:pt x="104" y="243"/>
                </a:lnTo>
                <a:lnTo>
                  <a:pt x="104" y="241"/>
                </a:lnTo>
                <a:lnTo>
                  <a:pt x="101" y="241"/>
                </a:lnTo>
                <a:lnTo>
                  <a:pt x="101" y="238"/>
                </a:lnTo>
                <a:lnTo>
                  <a:pt x="99" y="233"/>
                </a:lnTo>
                <a:lnTo>
                  <a:pt x="99" y="230"/>
                </a:lnTo>
                <a:lnTo>
                  <a:pt x="96" y="230"/>
                </a:lnTo>
                <a:lnTo>
                  <a:pt x="94" y="230"/>
                </a:lnTo>
                <a:lnTo>
                  <a:pt x="88" y="235"/>
                </a:lnTo>
                <a:lnTo>
                  <a:pt x="86" y="235"/>
                </a:lnTo>
                <a:lnTo>
                  <a:pt x="86" y="238"/>
                </a:lnTo>
                <a:lnTo>
                  <a:pt x="80" y="238"/>
                </a:lnTo>
                <a:lnTo>
                  <a:pt x="78" y="238"/>
                </a:lnTo>
                <a:lnTo>
                  <a:pt x="75" y="238"/>
                </a:lnTo>
                <a:lnTo>
                  <a:pt x="73" y="238"/>
                </a:lnTo>
                <a:lnTo>
                  <a:pt x="65" y="238"/>
                </a:lnTo>
                <a:lnTo>
                  <a:pt x="65" y="235"/>
                </a:lnTo>
                <a:lnTo>
                  <a:pt x="67" y="233"/>
                </a:lnTo>
                <a:lnTo>
                  <a:pt x="67" y="230"/>
                </a:lnTo>
                <a:lnTo>
                  <a:pt x="67" y="228"/>
                </a:lnTo>
                <a:lnTo>
                  <a:pt x="67" y="222"/>
                </a:lnTo>
                <a:lnTo>
                  <a:pt x="67" y="217"/>
                </a:lnTo>
                <a:lnTo>
                  <a:pt x="62" y="217"/>
                </a:lnTo>
                <a:lnTo>
                  <a:pt x="62" y="209"/>
                </a:lnTo>
                <a:lnTo>
                  <a:pt x="60" y="209"/>
                </a:lnTo>
                <a:lnTo>
                  <a:pt x="60" y="204"/>
                </a:lnTo>
                <a:lnTo>
                  <a:pt x="57" y="204"/>
                </a:lnTo>
                <a:lnTo>
                  <a:pt x="57" y="201"/>
                </a:lnTo>
                <a:lnTo>
                  <a:pt x="57" y="194"/>
                </a:lnTo>
                <a:lnTo>
                  <a:pt x="57" y="191"/>
                </a:lnTo>
                <a:lnTo>
                  <a:pt x="57" y="188"/>
                </a:lnTo>
                <a:close/>
              </a:path>
            </a:pathLst>
          </a:custGeom>
          <a:noFill/>
          <a:ln w="4763">
            <a:solidFill>
              <a:srgbClr val="6E6E6E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243" name="Freeform 33"/>
          <p:cNvSpPr>
            <a:spLocks noEditPoints="1"/>
          </p:cNvSpPr>
          <p:nvPr/>
        </p:nvSpPr>
        <p:spPr bwMode="auto">
          <a:xfrm>
            <a:off x="4223238" y="2941639"/>
            <a:ext cx="879231" cy="969963"/>
          </a:xfrm>
          <a:custGeom>
            <a:avLst/>
            <a:gdLst>
              <a:gd name="T0" fmla="*/ 255 w 600"/>
              <a:gd name="T1" fmla="*/ 222 h 611"/>
              <a:gd name="T2" fmla="*/ 255 w 600"/>
              <a:gd name="T3" fmla="*/ 269 h 611"/>
              <a:gd name="T4" fmla="*/ 276 w 600"/>
              <a:gd name="T5" fmla="*/ 318 h 611"/>
              <a:gd name="T6" fmla="*/ 248 w 600"/>
              <a:gd name="T7" fmla="*/ 535 h 611"/>
              <a:gd name="T8" fmla="*/ 237 w 600"/>
              <a:gd name="T9" fmla="*/ 538 h 611"/>
              <a:gd name="T10" fmla="*/ 216 w 600"/>
              <a:gd name="T11" fmla="*/ 514 h 611"/>
              <a:gd name="T12" fmla="*/ 198 w 600"/>
              <a:gd name="T13" fmla="*/ 525 h 611"/>
              <a:gd name="T14" fmla="*/ 138 w 600"/>
              <a:gd name="T15" fmla="*/ 525 h 611"/>
              <a:gd name="T16" fmla="*/ 128 w 600"/>
              <a:gd name="T17" fmla="*/ 540 h 611"/>
              <a:gd name="T18" fmla="*/ 88 w 600"/>
              <a:gd name="T19" fmla="*/ 493 h 611"/>
              <a:gd name="T20" fmla="*/ 101 w 600"/>
              <a:gd name="T21" fmla="*/ 412 h 611"/>
              <a:gd name="T22" fmla="*/ 107 w 600"/>
              <a:gd name="T23" fmla="*/ 389 h 611"/>
              <a:gd name="T24" fmla="*/ 91 w 600"/>
              <a:gd name="T25" fmla="*/ 371 h 611"/>
              <a:gd name="T26" fmla="*/ 60 w 600"/>
              <a:gd name="T27" fmla="*/ 378 h 611"/>
              <a:gd name="T28" fmla="*/ 57 w 600"/>
              <a:gd name="T29" fmla="*/ 378 h 611"/>
              <a:gd name="T30" fmla="*/ 47 w 600"/>
              <a:gd name="T31" fmla="*/ 352 h 611"/>
              <a:gd name="T32" fmla="*/ 20 w 600"/>
              <a:gd name="T33" fmla="*/ 300 h 611"/>
              <a:gd name="T34" fmla="*/ 7 w 600"/>
              <a:gd name="T35" fmla="*/ 274 h 611"/>
              <a:gd name="T36" fmla="*/ 5 w 600"/>
              <a:gd name="T37" fmla="*/ 245 h 611"/>
              <a:gd name="T38" fmla="*/ 10 w 600"/>
              <a:gd name="T39" fmla="*/ 229 h 611"/>
              <a:gd name="T40" fmla="*/ 28 w 600"/>
              <a:gd name="T41" fmla="*/ 222 h 611"/>
              <a:gd name="T42" fmla="*/ 86 w 600"/>
              <a:gd name="T43" fmla="*/ 206 h 611"/>
              <a:gd name="T44" fmla="*/ 104 w 600"/>
              <a:gd name="T45" fmla="*/ 209 h 611"/>
              <a:gd name="T46" fmla="*/ 112 w 600"/>
              <a:gd name="T47" fmla="*/ 201 h 611"/>
              <a:gd name="T48" fmla="*/ 125 w 600"/>
              <a:gd name="T49" fmla="*/ 209 h 611"/>
              <a:gd name="T50" fmla="*/ 135 w 600"/>
              <a:gd name="T51" fmla="*/ 206 h 611"/>
              <a:gd name="T52" fmla="*/ 146 w 600"/>
              <a:gd name="T53" fmla="*/ 209 h 611"/>
              <a:gd name="T54" fmla="*/ 182 w 600"/>
              <a:gd name="T55" fmla="*/ 190 h 611"/>
              <a:gd name="T56" fmla="*/ 545 w 600"/>
              <a:gd name="T57" fmla="*/ 31 h 611"/>
              <a:gd name="T58" fmla="*/ 556 w 600"/>
              <a:gd name="T59" fmla="*/ 54 h 611"/>
              <a:gd name="T60" fmla="*/ 590 w 600"/>
              <a:gd name="T61" fmla="*/ 41 h 611"/>
              <a:gd name="T62" fmla="*/ 587 w 600"/>
              <a:gd name="T63" fmla="*/ 75 h 611"/>
              <a:gd name="T64" fmla="*/ 561 w 600"/>
              <a:gd name="T65" fmla="*/ 101 h 611"/>
              <a:gd name="T66" fmla="*/ 571 w 600"/>
              <a:gd name="T67" fmla="*/ 130 h 611"/>
              <a:gd name="T68" fmla="*/ 556 w 600"/>
              <a:gd name="T69" fmla="*/ 156 h 611"/>
              <a:gd name="T70" fmla="*/ 566 w 600"/>
              <a:gd name="T71" fmla="*/ 188 h 611"/>
              <a:gd name="T72" fmla="*/ 545 w 600"/>
              <a:gd name="T73" fmla="*/ 216 h 611"/>
              <a:gd name="T74" fmla="*/ 529 w 600"/>
              <a:gd name="T75" fmla="*/ 253 h 611"/>
              <a:gd name="T76" fmla="*/ 532 w 600"/>
              <a:gd name="T77" fmla="*/ 295 h 611"/>
              <a:gd name="T78" fmla="*/ 545 w 600"/>
              <a:gd name="T79" fmla="*/ 323 h 611"/>
              <a:gd name="T80" fmla="*/ 566 w 600"/>
              <a:gd name="T81" fmla="*/ 344 h 611"/>
              <a:gd name="T82" fmla="*/ 590 w 600"/>
              <a:gd name="T83" fmla="*/ 399 h 611"/>
              <a:gd name="T84" fmla="*/ 556 w 600"/>
              <a:gd name="T85" fmla="*/ 404 h 611"/>
              <a:gd name="T86" fmla="*/ 527 w 600"/>
              <a:gd name="T87" fmla="*/ 407 h 611"/>
              <a:gd name="T88" fmla="*/ 483 w 600"/>
              <a:gd name="T89" fmla="*/ 402 h 611"/>
              <a:gd name="T90" fmla="*/ 446 w 600"/>
              <a:gd name="T91" fmla="*/ 415 h 611"/>
              <a:gd name="T92" fmla="*/ 477 w 600"/>
              <a:gd name="T93" fmla="*/ 454 h 611"/>
              <a:gd name="T94" fmla="*/ 535 w 600"/>
              <a:gd name="T95" fmla="*/ 491 h 611"/>
              <a:gd name="T96" fmla="*/ 501 w 600"/>
              <a:gd name="T97" fmla="*/ 525 h 611"/>
              <a:gd name="T98" fmla="*/ 462 w 600"/>
              <a:gd name="T99" fmla="*/ 561 h 611"/>
              <a:gd name="T100" fmla="*/ 443 w 600"/>
              <a:gd name="T101" fmla="*/ 600 h 611"/>
              <a:gd name="T102" fmla="*/ 477 w 600"/>
              <a:gd name="T103" fmla="*/ 514 h 611"/>
              <a:gd name="T104" fmla="*/ 300 w 600"/>
              <a:gd name="T105" fmla="*/ 310 h 611"/>
              <a:gd name="T106" fmla="*/ 315 w 600"/>
              <a:gd name="T107" fmla="*/ 276 h 611"/>
              <a:gd name="T108" fmla="*/ 292 w 600"/>
              <a:gd name="T109" fmla="*/ 219 h 611"/>
              <a:gd name="T110" fmla="*/ 349 w 600"/>
              <a:gd name="T111" fmla="*/ 182 h 611"/>
              <a:gd name="T112" fmla="*/ 399 w 600"/>
              <a:gd name="T113" fmla="*/ 128 h 611"/>
              <a:gd name="T114" fmla="*/ 464 w 600"/>
              <a:gd name="T115" fmla="*/ 133 h 611"/>
              <a:gd name="T116" fmla="*/ 488 w 600"/>
              <a:gd name="T117" fmla="*/ 78 h 611"/>
              <a:gd name="T118" fmla="*/ 483 w 600"/>
              <a:gd name="T119" fmla="*/ 31 h 611"/>
              <a:gd name="T120" fmla="*/ 506 w 600"/>
              <a:gd name="T121" fmla="*/ 23 h 611"/>
              <a:gd name="T122" fmla="*/ 556 w 600"/>
              <a:gd name="T123" fmla="*/ 18 h 6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600" h="611">
                <a:moveTo>
                  <a:pt x="211" y="190"/>
                </a:moveTo>
                <a:lnTo>
                  <a:pt x="214" y="190"/>
                </a:lnTo>
                <a:lnTo>
                  <a:pt x="214" y="193"/>
                </a:lnTo>
                <a:lnTo>
                  <a:pt x="216" y="193"/>
                </a:lnTo>
                <a:lnTo>
                  <a:pt x="219" y="193"/>
                </a:lnTo>
                <a:lnTo>
                  <a:pt x="219" y="196"/>
                </a:lnTo>
                <a:lnTo>
                  <a:pt x="221" y="196"/>
                </a:lnTo>
                <a:lnTo>
                  <a:pt x="224" y="196"/>
                </a:lnTo>
                <a:lnTo>
                  <a:pt x="227" y="196"/>
                </a:lnTo>
                <a:lnTo>
                  <a:pt x="240" y="196"/>
                </a:lnTo>
                <a:lnTo>
                  <a:pt x="242" y="196"/>
                </a:lnTo>
                <a:lnTo>
                  <a:pt x="245" y="206"/>
                </a:lnTo>
                <a:lnTo>
                  <a:pt x="250" y="214"/>
                </a:lnTo>
                <a:lnTo>
                  <a:pt x="250" y="216"/>
                </a:lnTo>
                <a:lnTo>
                  <a:pt x="253" y="216"/>
                </a:lnTo>
                <a:lnTo>
                  <a:pt x="253" y="219"/>
                </a:lnTo>
                <a:lnTo>
                  <a:pt x="253" y="222"/>
                </a:lnTo>
                <a:lnTo>
                  <a:pt x="255" y="222"/>
                </a:lnTo>
                <a:lnTo>
                  <a:pt x="255" y="224"/>
                </a:lnTo>
                <a:lnTo>
                  <a:pt x="255" y="227"/>
                </a:lnTo>
                <a:lnTo>
                  <a:pt x="255" y="229"/>
                </a:lnTo>
                <a:lnTo>
                  <a:pt x="255" y="232"/>
                </a:lnTo>
                <a:lnTo>
                  <a:pt x="255" y="235"/>
                </a:lnTo>
                <a:lnTo>
                  <a:pt x="255" y="237"/>
                </a:lnTo>
                <a:lnTo>
                  <a:pt x="255" y="240"/>
                </a:lnTo>
                <a:lnTo>
                  <a:pt x="255" y="243"/>
                </a:lnTo>
                <a:lnTo>
                  <a:pt x="255" y="245"/>
                </a:lnTo>
                <a:lnTo>
                  <a:pt x="255" y="248"/>
                </a:lnTo>
                <a:lnTo>
                  <a:pt x="255" y="250"/>
                </a:lnTo>
                <a:lnTo>
                  <a:pt x="255" y="253"/>
                </a:lnTo>
                <a:lnTo>
                  <a:pt x="255" y="256"/>
                </a:lnTo>
                <a:lnTo>
                  <a:pt x="255" y="258"/>
                </a:lnTo>
                <a:lnTo>
                  <a:pt x="255" y="261"/>
                </a:lnTo>
                <a:lnTo>
                  <a:pt x="255" y="263"/>
                </a:lnTo>
                <a:lnTo>
                  <a:pt x="255" y="266"/>
                </a:lnTo>
                <a:lnTo>
                  <a:pt x="255" y="269"/>
                </a:lnTo>
                <a:lnTo>
                  <a:pt x="255" y="271"/>
                </a:lnTo>
                <a:lnTo>
                  <a:pt x="258" y="271"/>
                </a:lnTo>
                <a:lnTo>
                  <a:pt x="258" y="274"/>
                </a:lnTo>
                <a:lnTo>
                  <a:pt x="261" y="279"/>
                </a:lnTo>
                <a:lnTo>
                  <a:pt x="258" y="279"/>
                </a:lnTo>
                <a:lnTo>
                  <a:pt x="261" y="282"/>
                </a:lnTo>
                <a:lnTo>
                  <a:pt x="261" y="284"/>
                </a:lnTo>
                <a:lnTo>
                  <a:pt x="261" y="287"/>
                </a:lnTo>
                <a:lnTo>
                  <a:pt x="263" y="290"/>
                </a:lnTo>
                <a:lnTo>
                  <a:pt x="263" y="287"/>
                </a:lnTo>
                <a:lnTo>
                  <a:pt x="263" y="290"/>
                </a:lnTo>
                <a:lnTo>
                  <a:pt x="266" y="297"/>
                </a:lnTo>
                <a:lnTo>
                  <a:pt x="263" y="297"/>
                </a:lnTo>
                <a:lnTo>
                  <a:pt x="266" y="297"/>
                </a:lnTo>
                <a:lnTo>
                  <a:pt x="266" y="300"/>
                </a:lnTo>
                <a:lnTo>
                  <a:pt x="268" y="308"/>
                </a:lnTo>
                <a:lnTo>
                  <a:pt x="271" y="308"/>
                </a:lnTo>
                <a:lnTo>
                  <a:pt x="276" y="318"/>
                </a:lnTo>
                <a:lnTo>
                  <a:pt x="282" y="331"/>
                </a:lnTo>
                <a:lnTo>
                  <a:pt x="282" y="337"/>
                </a:lnTo>
                <a:lnTo>
                  <a:pt x="287" y="357"/>
                </a:lnTo>
                <a:lnTo>
                  <a:pt x="289" y="368"/>
                </a:lnTo>
                <a:lnTo>
                  <a:pt x="295" y="384"/>
                </a:lnTo>
                <a:lnTo>
                  <a:pt x="305" y="418"/>
                </a:lnTo>
                <a:lnTo>
                  <a:pt x="313" y="444"/>
                </a:lnTo>
                <a:lnTo>
                  <a:pt x="321" y="465"/>
                </a:lnTo>
                <a:lnTo>
                  <a:pt x="329" y="488"/>
                </a:lnTo>
                <a:lnTo>
                  <a:pt x="313" y="504"/>
                </a:lnTo>
                <a:lnTo>
                  <a:pt x="310" y="509"/>
                </a:lnTo>
                <a:lnTo>
                  <a:pt x="305" y="514"/>
                </a:lnTo>
                <a:lnTo>
                  <a:pt x="300" y="519"/>
                </a:lnTo>
                <a:lnTo>
                  <a:pt x="253" y="522"/>
                </a:lnTo>
                <a:lnTo>
                  <a:pt x="248" y="522"/>
                </a:lnTo>
                <a:lnTo>
                  <a:pt x="248" y="527"/>
                </a:lnTo>
                <a:lnTo>
                  <a:pt x="248" y="530"/>
                </a:lnTo>
                <a:lnTo>
                  <a:pt x="248" y="535"/>
                </a:lnTo>
                <a:lnTo>
                  <a:pt x="250" y="535"/>
                </a:lnTo>
                <a:lnTo>
                  <a:pt x="253" y="535"/>
                </a:lnTo>
                <a:lnTo>
                  <a:pt x="253" y="532"/>
                </a:lnTo>
                <a:lnTo>
                  <a:pt x="255" y="532"/>
                </a:lnTo>
                <a:lnTo>
                  <a:pt x="255" y="535"/>
                </a:lnTo>
                <a:lnTo>
                  <a:pt x="258" y="535"/>
                </a:lnTo>
                <a:lnTo>
                  <a:pt x="255" y="535"/>
                </a:lnTo>
                <a:lnTo>
                  <a:pt x="253" y="535"/>
                </a:lnTo>
                <a:lnTo>
                  <a:pt x="250" y="535"/>
                </a:lnTo>
                <a:lnTo>
                  <a:pt x="253" y="535"/>
                </a:lnTo>
                <a:lnTo>
                  <a:pt x="250" y="535"/>
                </a:lnTo>
                <a:lnTo>
                  <a:pt x="250" y="538"/>
                </a:lnTo>
                <a:lnTo>
                  <a:pt x="245" y="538"/>
                </a:lnTo>
                <a:lnTo>
                  <a:pt x="242" y="538"/>
                </a:lnTo>
                <a:lnTo>
                  <a:pt x="242" y="535"/>
                </a:lnTo>
                <a:lnTo>
                  <a:pt x="240" y="535"/>
                </a:lnTo>
                <a:lnTo>
                  <a:pt x="237" y="535"/>
                </a:lnTo>
                <a:lnTo>
                  <a:pt x="237" y="538"/>
                </a:lnTo>
                <a:lnTo>
                  <a:pt x="235" y="538"/>
                </a:lnTo>
                <a:lnTo>
                  <a:pt x="237" y="538"/>
                </a:lnTo>
                <a:lnTo>
                  <a:pt x="237" y="535"/>
                </a:lnTo>
                <a:lnTo>
                  <a:pt x="240" y="535"/>
                </a:lnTo>
                <a:lnTo>
                  <a:pt x="242" y="535"/>
                </a:lnTo>
                <a:lnTo>
                  <a:pt x="245" y="535"/>
                </a:lnTo>
                <a:lnTo>
                  <a:pt x="248" y="535"/>
                </a:lnTo>
                <a:lnTo>
                  <a:pt x="248" y="530"/>
                </a:lnTo>
                <a:lnTo>
                  <a:pt x="245" y="530"/>
                </a:lnTo>
                <a:lnTo>
                  <a:pt x="245" y="527"/>
                </a:lnTo>
                <a:lnTo>
                  <a:pt x="248" y="527"/>
                </a:lnTo>
                <a:lnTo>
                  <a:pt x="248" y="522"/>
                </a:lnTo>
                <a:lnTo>
                  <a:pt x="245" y="522"/>
                </a:lnTo>
                <a:lnTo>
                  <a:pt x="245" y="525"/>
                </a:lnTo>
                <a:lnTo>
                  <a:pt x="237" y="525"/>
                </a:lnTo>
                <a:lnTo>
                  <a:pt x="232" y="525"/>
                </a:lnTo>
                <a:lnTo>
                  <a:pt x="227" y="522"/>
                </a:lnTo>
                <a:lnTo>
                  <a:pt x="216" y="514"/>
                </a:lnTo>
                <a:lnTo>
                  <a:pt x="214" y="512"/>
                </a:lnTo>
                <a:lnTo>
                  <a:pt x="214" y="509"/>
                </a:lnTo>
                <a:lnTo>
                  <a:pt x="211" y="498"/>
                </a:lnTo>
                <a:lnTo>
                  <a:pt x="211" y="496"/>
                </a:lnTo>
                <a:lnTo>
                  <a:pt x="208" y="496"/>
                </a:lnTo>
                <a:lnTo>
                  <a:pt x="211" y="512"/>
                </a:lnTo>
                <a:lnTo>
                  <a:pt x="195" y="514"/>
                </a:lnTo>
                <a:lnTo>
                  <a:pt x="195" y="517"/>
                </a:lnTo>
                <a:lnTo>
                  <a:pt x="195" y="519"/>
                </a:lnTo>
                <a:lnTo>
                  <a:pt x="198" y="525"/>
                </a:lnTo>
                <a:lnTo>
                  <a:pt x="201" y="525"/>
                </a:lnTo>
                <a:lnTo>
                  <a:pt x="203" y="522"/>
                </a:lnTo>
                <a:lnTo>
                  <a:pt x="206" y="522"/>
                </a:lnTo>
                <a:lnTo>
                  <a:pt x="208" y="522"/>
                </a:lnTo>
                <a:lnTo>
                  <a:pt x="206" y="522"/>
                </a:lnTo>
                <a:lnTo>
                  <a:pt x="203" y="522"/>
                </a:lnTo>
                <a:lnTo>
                  <a:pt x="201" y="525"/>
                </a:lnTo>
                <a:lnTo>
                  <a:pt x="198" y="525"/>
                </a:lnTo>
                <a:lnTo>
                  <a:pt x="195" y="525"/>
                </a:lnTo>
                <a:lnTo>
                  <a:pt x="193" y="525"/>
                </a:lnTo>
                <a:lnTo>
                  <a:pt x="193" y="527"/>
                </a:lnTo>
                <a:lnTo>
                  <a:pt x="193" y="525"/>
                </a:lnTo>
                <a:lnTo>
                  <a:pt x="190" y="525"/>
                </a:lnTo>
                <a:lnTo>
                  <a:pt x="188" y="525"/>
                </a:lnTo>
                <a:lnTo>
                  <a:pt x="190" y="525"/>
                </a:lnTo>
                <a:lnTo>
                  <a:pt x="193" y="525"/>
                </a:lnTo>
                <a:lnTo>
                  <a:pt x="195" y="525"/>
                </a:lnTo>
                <a:lnTo>
                  <a:pt x="195" y="514"/>
                </a:lnTo>
                <a:lnTo>
                  <a:pt x="190" y="514"/>
                </a:lnTo>
                <a:lnTo>
                  <a:pt x="185" y="517"/>
                </a:lnTo>
                <a:lnTo>
                  <a:pt x="182" y="517"/>
                </a:lnTo>
                <a:lnTo>
                  <a:pt x="180" y="517"/>
                </a:lnTo>
                <a:lnTo>
                  <a:pt x="175" y="517"/>
                </a:lnTo>
                <a:lnTo>
                  <a:pt x="169" y="519"/>
                </a:lnTo>
                <a:lnTo>
                  <a:pt x="138" y="522"/>
                </a:lnTo>
                <a:lnTo>
                  <a:pt x="138" y="525"/>
                </a:lnTo>
                <a:lnTo>
                  <a:pt x="138" y="530"/>
                </a:lnTo>
                <a:lnTo>
                  <a:pt x="138" y="532"/>
                </a:lnTo>
                <a:lnTo>
                  <a:pt x="135" y="532"/>
                </a:lnTo>
                <a:lnTo>
                  <a:pt x="130" y="532"/>
                </a:lnTo>
                <a:lnTo>
                  <a:pt x="128" y="532"/>
                </a:lnTo>
                <a:lnTo>
                  <a:pt x="128" y="540"/>
                </a:lnTo>
                <a:lnTo>
                  <a:pt x="130" y="540"/>
                </a:lnTo>
                <a:lnTo>
                  <a:pt x="133" y="540"/>
                </a:lnTo>
                <a:lnTo>
                  <a:pt x="135" y="540"/>
                </a:lnTo>
                <a:lnTo>
                  <a:pt x="138" y="540"/>
                </a:lnTo>
                <a:lnTo>
                  <a:pt x="141" y="540"/>
                </a:lnTo>
                <a:lnTo>
                  <a:pt x="138" y="540"/>
                </a:lnTo>
                <a:lnTo>
                  <a:pt x="135" y="540"/>
                </a:lnTo>
                <a:lnTo>
                  <a:pt x="133" y="540"/>
                </a:lnTo>
                <a:lnTo>
                  <a:pt x="130" y="540"/>
                </a:lnTo>
                <a:lnTo>
                  <a:pt x="130" y="543"/>
                </a:lnTo>
                <a:lnTo>
                  <a:pt x="128" y="543"/>
                </a:lnTo>
                <a:lnTo>
                  <a:pt x="128" y="540"/>
                </a:lnTo>
                <a:lnTo>
                  <a:pt x="125" y="540"/>
                </a:lnTo>
                <a:lnTo>
                  <a:pt x="122" y="540"/>
                </a:lnTo>
                <a:lnTo>
                  <a:pt x="120" y="540"/>
                </a:lnTo>
                <a:lnTo>
                  <a:pt x="117" y="540"/>
                </a:lnTo>
                <a:lnTo>
                  <a:pt x="120" y="540"/>
                </a:lnTo>
                <a:lnTo>
                  <a:pt x="120" y="538"/>
                </a:lnTo>
                <a:lnTo>
                  <a:pt x="122" y="538"/>
                </a:lnTo>
                <a:lnTo>
                  <a:pt x="122" y="540"/>
                </a:lnTo>
                <a:lnTo>
                  <a:pt x="125" y="540"/>
                </a:lnTo>
                <a:lnTo>
                  <a:pt x="128" y="540"/>
                </a:lnTo>
                <a:lnTo>
                  <a:pt x="128" y="532"/>
                </a:lnTo>
                <a:lnTo>
                  <a:pt x="112" y="532"/>
                </a:lnTo>
                <a:lnTo>
                  <a:pt x="109" y="532"/>
                </a:lnTo>
                <a:lnTo>
                  <a:pt x="101" y="517"/>
                </a:lnTo>
                <a:lnTo>
                  <a:pt x="101" y="514"/>
                </a:lnTo>
                <a:lnTo>
                  <a:pt x="96" y="506"/>
                </a:lnTo>
                <a:lnTo>
                  <a:pt x="96" y="504"/>
                </a:lnTo>
                <a:lnTo>
                  <a:pt x="88" y="493"/>
                </a:lnTo>
                <a:lnTo>
                  <a:pt x="86" y="488"/>
                </a:lnTo>
                <a:lnTo>
                  <a:pt x="94" y="465"/>
                </a:lnTo>
                <a:lnTo>
                  <a:pt x="96" y="457"/>
                </a:lnTo>
                <a:lnTo>
                  <a:pt x="99" y="454"/>
                </a:lnTo>
                <a:lnTo>
                  <a:pt x="101" y="449"/>
                </a:lnTo>
                <a:lnTo>
                  <a:pt x="109" y="433"/>
                </a:lnTo>
                <a:lnTo>
                  <a:pt x="117" y="420"/>
                </a:lnTo>
                <a:lnTo>
                  <a:pt x="109" y="418"/>
                </a:lnTo>
                <a:lnTo>
                  <a:pt x="107" y="412"/>
                </a:lnTo>
                <a:lnTo>
                  <a:pt x="104" y="415"/>
                </a:lnTo>
                <a:lnTo>
                  <a:pt x="101" y="412"/>
                </a:lnTo>
                <a:lnTo>
                  <a:pt x="101" y="415"/>
                </a:lnTo>
                <a:lnTo>
                  <a:pt x="101" y="418"/>
                </a:lnTo>
                <a:lnTo>
                  <a:pt x="99" y="420"/>
                </a:lnTo>
                <a:lnTo>
                  <a:pt x="99" y="418"/>
                </a:lnTo>
                <a:lnTo>
                  <a:pt x="101" y="418"/>
                </a:lnTo>
                <a:lnTo>
                  <a:pt x="101" y="415"/>
                </a:lnTo>
                <a:lnTo>
                  <a:pt x="101" y="412"/>
                </a:lnTo>
                <a:lnTo>
                  <a:pt x="99" y="412"/>
                </a:lnTo>
                <a:lnTo>
                  <a:pt x="99" y="415"/>
                </a:lnTo>
                <a:lnTo>
                  <a:pt x="96" y="415"/>
                </a:lnTo>
                <a:lnTo>
                  <a:pt x="94" y="412"/>
                </a:lnTo>
                <a:lnTo>
                  <a:pt x="91" y="410"/>
                </a:lnTo>
                <a:lnTo>
                  <a:pt x="91" y="407"/>
                </a:lnTo>
                <a:lnTo>
                  <a:pt x="88" y="410"/>
                </a:lnTo>
                <a:lnTo>
                  <a:pt x="91" y="407"/>
                </a:lnTo>
                <a:lnTo>
                  <a:pt x="91" y="399"/>
                </a:lnTo>
                <a:lnTo>
                  <a:pt x="94" y="397"/>
                </a:lnTo>
                <a:lnTo>
                  <a:pt x="96" y="397"/>
                </a:lnTo>
                <a:lnTo>
                  <a:pt x="96" y="394"/>
                </a:lnTo>
                <a:lnTo>
                  <a:pt x="99" y="394"/>
                </a:lnTo>
                <a:lnTo>
                  <a:pt x="99" y="391"/>
                </a:lnTo>
                <a:lnTo>
                  <a:pt x="101" y="391"/>
                </a:lnTo>
                <a:lnTo>
                  <a:pt x="104" y="391"/>
                </a:lnTo>
                <a:lnTo>
                  <a:pt x="104" y="389"/>
                </a:lnTo>
                <a:lnTo>
                  <a:pt x="107" y="389"/>
                </a:lnTo>
                <a:lnTo>
                  <a:pt x="104" y="389"/>
                </a:lnTo>
                <a:lnTo>
                  <a:pt x="104" y="386"/>
                </a:lnTo>
                <a:lnTo>
                  <a:pt x="101" y="384"/>
                </a:lnTo>
                <a:lnTo>
                  <a:pt x="99" y="381"/>
                </a:lnTo>
                <a:lnTo>
                  <a:pt x="99" y="378"/>
                </a:lnTo>
                <a:lnTo>
                  <a:pt x="96" y="376"/>
                </a:lnTo>
                <a:lnTo>
                  <a:pt x="96" y="378"/>
                </a:lnTo>
                <a:lnTo>
                  <a:pt x="94" y="378"/>
                </a:lnTo>
                <a:lnTo>
                  <a:pt x="96" y="376"/>
                </a:lnTo>
                <a:lnTo>
                  <a:pt x="94" y="376"/>
                </a:lnTo>
                <a:lnTo>
                  <a:pt x="96" y="376"/>
                </a:lnTo>
                <a:lnTo>
                  <a:pt x="96" y="373"/>
                </a:lnTo>
                <a:lnTo>
                  <a:pt x="94" y="376"/>
                </a:lnTo>
                <a:lnTo>
                  <a:pt x="94" y="373"/>
                </a:lnTo>
                <a:lnTo>
                  <a:pt x="96" y="373"/>
                </a:lnTo>
                <a:lnTo>
                  <a:pt x="94" y="373"/>
                </a:lnTo>
                <a:lnTo>
                  <a:pt x="91" y="373"/>
                </a:lnTo>
                <a:lnTo>
                  <a:pt x="91" y="371"/>
                </a:lnTo>
                <a:lnTo>
                  <a:pt x="88" y="371"/>
                </a:lnTo>
                <a:lnTo>
                  <a:pt x="88" y="378"/>
                </a:lnTo>
                <a:lnTo>
                  <a:pt x="86" y="378"/>
                </a:lnTo>
                <a:lnTo>
                  <a:pt x="88" y="371"/>
                </a:lnTo>
                <a:lnTo>
                  <a:pt x="83" y="371"/>
                </a:lnTo>
                <a:lnTo>
                  <a:pt x="83" y="376"/>
                </a:lnTo>
                <a:lnTo>
                  <a:pt x="81" y="376"/>
                </a:lnTo>
                <a:lnTo>
                  <a:pt x="83" y="371"/>
                </a:lnTo>
                <a:lnTo>
                  <a:pt x="81" y="371"/>
                </a:lnTo>
                <a:lnTo>
                  <a:pt x="78" y="371"/>
                </a:lnTo>
                <a:lnTo>
                  <a:pt x="75" y="376"/>
                </a:lnTo>
                <a:lnTo>
                  <a:pt x="75" y="371"/>
                </a:lnTo>
                <a:lnTo>
                  <a:pt x="67" y="368"/>
                </a:lnTo>
                <a:lnTo>
                  <a:pt x="60" y="368"/>
                </a:lnTo>
                <a:lnTo>
                  <a:pt x="57" y="368"/>
                </a:lnTo>
                <a:lnTo>
                  <a:pt x="57" y="373"/>
                </a:lnTo>
                <a:lnTo>
                  <a:pt x="57" y="376"/>
                </a:lnTo>
                <a:lnTo>
                  <a:pt x="60" y="378"/>
                </a:lnTo>
                <a:lnTo>
                  <a:pt x="62" y="378"/>
                </a:lnTo>
                <a:lnTo>
                  <a:pt x="60" y="378"/>
                </a:lnTo>
                <a:lnTo>
                  <a:pt x="62" y="378"/>
                </a:lnTo>
                <a:lnTo>
                  <a:pt x="60" y="378"/>
                </a:lnTo>
                <a:lnTo>
                  <a:pt x="60" y="376"/>
                </a:lnTo>
                <a:lnTo>
                  <a:pt x="62" y="376"/>
                </a:lnTo>
                <a:lnTo>
                  <a:pt x="62" y="378"/>
                </a:lnTo>
                <a:lnTo>
                  <a:pt x="60" y="378"/>
                </a:lnTo>
                <a:lnTo>
                  <a:pt x="62" y="378"/>
                </a:lnTo>
                <a:lnTo>
                  <a:pt x="62" y="381"/>
                </a:lnTo>
                <a:lnTo>
                  <a:pt x="62" y="378"/>
                </a:lnTo>
                <a:lnTo>
                  <a:pt x="60" y="381"/>
                </a:lnTo>
                <a:lnTo>
                  <a:pt x="57" y="381"/>
                </a:lnTo>
                <a:lnTo>
                  <a:pt x="60" y="381"/>
                </a:lnTo>
                <a:lnTo>
                  <a:pt x="60" y="384"/>
                </a:lnTo>
                <a:lnTo>
                  <a:pt x="60" y="381"/>
                </a:lnTo>
                <a:lnTo>
                  <a:pt x="57" y="381"/>
                </a:lnTo>
                <a:lnTo>
                  <a:pt x="57" y="378"/>
                </a:lnTo>
                <a:lnTo>
                  <a:pt x="54" y="378"/>
                </a:lnTo>
                <a:lnTo>
                  <a:pt x="57" y="376"/>
                </a:lnTo>
                <a:lnTo>
                  <a:pt x="57" y="378"/>
                </a:lnTo>
                <a:lnTo>
                  <a:pt x="57" y="381"/>
                </a:lnTo>
                <a:lnTo>
                  <a:pt x="60" y="378"/>
                </a:lnTo>
                <a:lnTo>
                  <a:pt x="57" y="376"/>
                </a:lnTo>
                <a:lnTo>
                  <a:pt x="57" y="373"/>
                </a:lnTo>
                <a:lnTo>
                  <a:pt x="57" y="368"/>
                </a:lnTo>
                <a:lnTo>
                  <a:pt x="54" y="365"/>
                </a:lnTo>
                <a:lnTo>
                  <a:pt x="54" y="368"/>
                </a:lnTo>
                <a:lnTo>
                  <a:pt x="54" y="365"/>
                </a:lnTo>
                <a:lnTo>
                  <a:pt x="52" y="365"/>
                </a:lnTo>
                <a:lnTo>
                  <a:pt x="44" y="365"/>
                </a:lnTo>
                <a:lnTo>
                  <a:pt x="47" y="363"/>
                </a:lnTo>
                <a:lnTo>
                  <a:pt x="44" y="363"/>
                </a:lnTo>
                <a:lnTo>
                  <a:pt x="47" y="357"/>
                </a:lnTo>
                <a:lnTo>
                  <a:pt x="44" y="357"/>
                </a:lnTo>
                <a:lnTo>
                  <a:pt x="47" y="352"/>
                </a:lnTo>
                <a:lnTo>
                  <a:pt x="47" y="347"/>
                </a:lnTo>
                <a:lnTo>
                  <a:pt x="49" y="344"/>
                </a:lnTo>
                <a:lnTo>
                  <a:pt x="44" y="344"/>
                </a:lnTo>
                <a:lnTo>
                  <a:pt x="49" y="344"/>
                </a:lnTo>
                <a:lnTo>
                  <a:pt x="49" y="342"/>
                </a:lnTo>
                <a:lnTo>
                  <a:pt x="49" y="331"/>
                </a:lnTo>
                <a:lnTo>
                  <a:pt x="49" y="329"/>
                </a:lnTo>
                <a:lnTo>
                  <a:pt x="39" y="326"/>
                </a:lnTo>
                <a:lnTo>
                  <a:pt x="36" y="326"/>
                </a:lnTo>
                <a:lnTo>
                  <a:pt x="39" y="318"/>
                </a:lnTo>
                <a:lnTo>
                  <a:pt x="39" y="305"/>
                </a:lnTo>
                <a:lnTo>
                  <a:pt x="31" y="305"/>
                </a:lnTo>
                <a:lnTo>
                  <a:pt x="28" y="305"/>
                </a:lnTo>
                <a:lnTo>
                  <a:pt x="20" y="305"/>
                </a:lnTo>
                <a:lnTo>
                  <a:pt x="20" y="303"/>
                </a:lnTo>
                <a:lnTo>
                  <a:pt x="20" y="305"/>
                </a:lnTo>
                <a:lnTo>
                  <a:pt x="20" y="303"/>
                </a:lnTo>
                <a:lnTo>
                  <a:pt x="20" y="300"/>
                </a:lnTo>
                <a:lnTo>
                  <a:pt x="20" y="297"/>
                </a:lnTo>
                <a:lnTo>
                  <a:pt x="18" y="297"/>
                </a:lnTo>
                <a:lnTo>
                  <a:pt x="15" y="297"/>
                </a:lnTo>
                <a:lnTo>
                  <a:pt x="15" y="295"/>
                </a:lnTo>
                <a:lnTo>
                  <a:pt x="13" y="295"/>
                </a:lnTo>
                <a:lnTo>
                  <a:pt x="13" y="297"/>
                </a:lnTo>
                <a:lnTo>
                  <a:pt x="13" y="295"/>
                </a:lnTo>
                <a:lnTo>
                  <a:pt x="10" y="295"/>
                </a:lnTo>
                <a:lnTo>
                  <a:pt x="10" y="292"/>
                </a:lnTo>
                <a:lnTo>
                  <a:pt x="10" y="290"/>
                </a:lnTo>
                <a:lnTo>
                  <a:pt x="7" y="290"/>
                </a:lnTo>
                <a:lnTo>
                  <a:pt x="7" y="287"/>
                </a:lnTo>
                <a:lnTo>
                  <a:pt x="7" y="284"/>
                </a:lnTo>
                <a:lnTo>
                  <a:pt x="10" y="284"/>
                </a:lnTo>
                <a:lnTo>
                  <a:pt x="10" y="282"/>
                </a:lnTo>
                <a:lnTo>
                  <a:pt x="10" y="279"/>
                </a:lnTo>
                <a:lnTo>
                  <a:pt x="10" y="276"/>
                </a:lnTo>
                <a:lnTo>
                  <a:pt x="7" y="274"/>
                </a:lnTo>
                <a:lnTo>
                  <a:pt x="7" y="271"/>
                </a:lnTo>
                <a:lnTo>
                  <a:pt x="10" y="271"/>
                </a:lnTo>
                <a:lnTo>
                  <a:pt x="10" y="269"/>
                </a:lnTo>
                <a:lnTo>
                  <a:pt x="13" y="269"/>
                </a:lnTo>
                <a:lnTo>
                  <a:pt x="13" y="266"/>
                </a:lnTo>
                <a:lnTo>
                  <a:pt x="13" y="261"/>
                </a:lnTo>
                <a:lnTo>
                  <a:pt x="13" y="256"/>
                </a:lnTo>
                <a:lnTo>
                  <a:pt x="10" y="256"/>
                </a:lnTo>
                <a:lnTo>
                  <a:pt x="13" y="256"/>
                </a:lnTo>
                <a:lnTo>
                  <a:pt x="10" y="256"/>
                </a:lnTo>
                <a:lnTo>
                  <a:pt x="10" y="253"/>
                </a:lnTo>
                <a:lnTo>
                  <a:pt x="7" y="253"/>
                </a:lnTo>
                <a:lnTo>
                  <a:pt x="10" y="253"/>
                </a:lnTo>
                <a:lnTo>
                  <a:pt x="7" y="253"/>
                </a:lnTo>
                <a:lnTo>
                  <a:pt x="7" y="250"/>
                </a:lnTo>
                <a:lnTo>
                  <a:pt x="5" y="250"/>
                </a:lnTo>
                <a:lnTo>
                  <a:pt x="5" y="248"/>
                </a:lnTo>
                <a:lnTo>
                  <a:pt x="5" y="245"/>
                </a:lnTo>
                <a:lnTo>
                  <a:pt x="2" y="245"/>
                </a:lnTo>
                <a:lnTo>
                  <a:pt x="2" y="243"/>
                </a:lnTo>
                <a:lnTo>
                  <a:pt x="2" y="240"/>
                </a:lnTo>
                <a:lnTo>
                  <a:pt x="0" y="240"/>
                </a:lnTo>
                <a:lnTo>
                  <a:pt x="0" y="237"/>
                </a:lnTo>
                <a:lnTo>
                  <a:pt x="0" y="235"/>
                </a:lnTo>
                <a:lnTo>
                  <a:pt x="2" y="235"/>
                </a:lnTo>
                <a:lnTo>
                  <a:pt x="2" y="237"/>
                </a:lnTo>
                <a:lnTo>
                  <a:pt x="2" y="235"/>
                </a:lnTo>
                <a:lnTo>
                  <a:pt x="5" y="235"/>
                </a:lnTo>
                <a:lnTo>
                  <a:pt x="2" y="235"/>
                </a:lnTo>
                <a:lnTo>
                  <a:pt x="5" y="235"/>
                </a:lnTo>
                <a:lnTo>
                  <a:pt x="5" y="232"/>
                </a:lnTo>
                <a:lnTo>
                  <a:pt x="7" y="232"/>
                </a:lnTo>
                <a:lnTo>
                  <a:pt x="7" y="229"/>
                </a:lnTo>
                <a:lnTo>
                  <a:pt x="10" y="229"/>
                </a:lnTo>
                <a:lnTo>
                  <a:pt x="10" y="227"/>
                </a:lnTo>
                <a:lnTo>
                  <a:pt x="10" y="229"/>
                </a:lnTo>
                <a:lnTo>
                  <a:pt x="10" y="227"/>
                </a:lnTo>
                <a:lnTo>
                  <a:pt x="13" y="227"/>
                </a:lnTo>
                <a:lnTo>
                  <a:pt x="13" y="224"/>
                </a:lnTo>
                <a:lnTo>
                  <a:pt x="13" y="227"/>
                </a:lnTo>
                <a:lnTo>
                  <a:pt x="13" y="224"/>
                </a:lnTo>
                <a:lnTo>
                  <a:pt x="13" y="227"/>
                </a:lnTo>
                <a:lnTo>
                  <a:pt x="13" y="224"/>
                </a:lnTo>
                <a:lnTo>
                  <a:pt x="13" y="227"/>
                </a:lnTo>
                <a:lnTo>
                  <a:pt x="13" y="224"/>
                </a:lnTo>
                <a:lnTo>
                  <a:pt x="13" y="227"/>
                </a:lnTo>
                <a:lnTo>
                  <a:pt x="13" y="224"/>
                </a:lnTo>
                <a:lnTo>
                  <a:pt x="15" y="224"/>
                </a:lnTo>
                <a:lnTo>
                  <a:pt x="18" y="224"/>
                </a:lnTo>
                <a:lnTo>
                  <a:pt x="20" y="224"/>
                </a:lnTo>
                <a:lnTo>
                  <a:pt x="23" y="224"/>
                </a:lnTo>
                <a:lnTo>
                  <a:pt x="23" y="222"/>
                </a:lnTo>
                <a:lnTo>
                  <a:pt x="26" y="222"/>
                </a:lnTo>
                <a:lnTo>
                  <a:pt x="28" y="222"/>
                </a:lnTo>
                <a:lnTo>
                  <a:pt x="31" y="222"/>
                </a:lnTo>
                <a:lnTo>
                  <a:pt x="34" y="219"/>
                </a:lnTo>
                <a:lnTo>
                  <a:pt x="54" y="209"/>
                </a:lnTo>
                <a:lnTo>
                  <a:pt x="57" y="209"/>
                </a:lnTo>
                <a:lnTo>
                  <a:pt x="60" y="209"/>
                </a:lnTo>
                <a:lnTo>
                  <a:pt x="62" y="209"/>
                </a:lnTo>
                <a:lnTo>
                  <a:pt x="62" y="206"/>
                </a:lnTo>
                <a:lnTo>
                  <a:pt x="65" y="206"/>
                </a:lnTo>
                <a:lnTo>
                  <a:pt x="67" y="206"/>
                </a:lnTo>
                <a:lnTo>
                  <a:pt x="70" y="206"/>
                </a:lnTo>
                <a:lnTo>
                  <a:pt x="73" y="206"/>
                </a:lnTo>
                <a:lnTo>
                  <a:pt x="73" y="203"/>
                </a:lnTo>
                <a:lnTo>
                  <a:pt x="75" y="203"/>
                </a:lnTo>
                <a:lnTo>
                  <a:pt x="83" y="203"/>
                </a:lnTo>
                <a:lnTo>
                  <a:pt x="86" y="203"/>
                </a:lnTo>
                <a:lnTo>
                  <a:pt x="83" y="198"/>
                </a:lnTo>
                <a:lnTo>
                  <a:pt x="86" y="198"/>
                </a:lnTo>
                <a:lnTo>
                  <a:pt x="86" y="206"/>
                </a:lnTo>
                <a:lnTo>
                  <a:pt x="88" y="206"/>
                </a:lnTo>
                <a:lnTo>
                  <a:pt x="88" y="198"/>
                </a:lnTo>
                <a:lnTo>
                  <a:pt x="91" y="198"/>
                </a:lnTo>
                <a:lnTo>
                  <a:pt x="91" y="201"/>
                </a:lnTo>
                <a:lnTo>
                  <a:pt x="94" y="201"/>
                </a:lnTo>
                <a:lnTo>
                  <a:pt x="94" y="209"/>
                </a:lnTo>
                <a:lnTo>
                  <a:pt x="96" y="209"/>
                </a:lnTo>
                <a:lnTo>
                  <a:pt x="96" y="201"/>
                </a:lnTo>
                <a:lnTo>
                  <a:pt x="96" y="209"/>
                </a:lnTo>
                <a:lnTo>
                  <a:pt x="99" y="209"/>
                </a:lnTo>
                <a:lnTo>
                  <a:pt x="99" y="201"/>
                </a:lnTo>
                <a:lnTo>
                  <a:pt x="99" y="209"/>
                </a:lnTo>
                <a:lnTo>
                  <a:pt x="101" y="209"/>
                </a:lnTo>
                <a:lnTo>
                  <a:pt x="101" y="201"/>
                </a:lnTo>
                <a:lnTo>
                  <a:pt x="101" y="209"/>
                </a:lnTo>
                <a:lnTo>
                  <a:pt x="104" y="209"/>
                </a:lnTo>
                <a:lnTo>
                  <a:pt x="104" y="203"/>
                </a:lnTo>
                <a:lnTo>
                  <a:pt x="104" y="209"/>
                </a:lnTo>
                <a:lnTo>
                  <a:pt x="107" y="209"/>
                </a:lnTo>
                <a:lnTo>
                  <a:pt x="107" y="203"/>
                </a:lnTo>
                <a:lnTo>
                  <a:pt x="107" y="201"/>
                </a:lnTo>
                <a:lnTo>
                  <a:pt x="107" y="206"/>
                </a:lnTo>
                <a:lnTo>
                  <a:pt x="109" y="206"/>
                </a:lnTo>
                <a:lnTo>
                  <a:pt x="109" y="209"/>
                </a:lnTo>
                <a:lnTo>
                  <a:pt x="112" y="209"/>
                </a:lnTo>
                <a:lnTo>
                  <a:pt x="112" y="211"/>
                </a:lnTo>
                <a:lnTo>
                  <a:pt x="112" y="214"/>
                </a:lnTo>
                <a:lnTo>
                  <a:pt x="112" y="211"/>
                </a:lnTo>
                <a:lnTo>
                  <a:pt x="112" y="209"/>
                </a:lnTo>
                <a:lnTo>
                  <a:pt x="112" y="206"/>
                </a:lnTo>
                <a:lnTo>
                  <a:pt x="112" y="203"/>
                </a:lnTo>
                <a:lnTo>
                  <a:pt x="112" y="206"/>
                </a:lnTo>
                <a:lnTo>
                  <a:pt x="112" y="203"/>
                </a:lnTo>
                <a:lnTo>
                  <a:pt x="112" y="206"/>
                </a:lnTo>
                <a:lnTo>
                  <a:pt x="112" y="209"/>
                </a:lnTo>
                <a:lnTo>
                  <a:pt x="112" y="201"/>
                </a:lnTo>
                <a:lnTo>
                  <a:pt x="112" y="209"/>
                </a:lnTo>
                <a:lnTo>
                  <a:pt x="114" y="209"/>
                </a:lnTo>
                <a:lnTo>
                  <a:pt x="114" y="206"/>
                </a:lnTo>
                <a:lnTo>
                  <a:pt x="114" y="201"/>
                </a:lnTo>
                <a:lnTo>
                  <a:pt x="114" y="203"/>
                </a:lnTo>
                <a:lnTo>
                  <a:pt x="114" y="206"/>
                </a:lnTo>
                <a:lnTo>
                  <a:pt x="114" y="209"/>
                </a:lnTo>
                <a:lnTo>
                  <a:pt x="117" y="209"/>
                </a:lnTo>
                <a:lnTo>
                  <a:pt x="120" y="209"/>
                </a:lnTo>
                <a:lnTo>
                  <a:pt x="122" y="209"/>
                </a:lnTo>
                <a:lnTo>
                  <a:pt x="122" y="201"/>
                </a:lnTo>
                <a:lnTo>
                  <a:pt x="122" y="209"/>
                </a:lnTo>
                <a:lnTo>
                  <a:pt x="122" y="206"/>
                </a:lnTo>
                <a:lnTo>
                  <a:pt x="122" y="201"/>
                </a:lnTo>
                <a:lnTo>
                  <a:pt x="122" y="203"/>
                </a:lnTo>
                <a:lnTo>
                  <a:pt x="122" y="206"/>
                </a:lnTo>
                <a:lnTo>
                  <a:pt x="122" y="209"/>
                </a:lnTo>
                <a:lnTo>
                  <a:pt x="125" y="209"/>
                </a:lnTo>
                <a:lnTo>
                  <a:pt x="128" y="209"/>
                </a:lnTo>
                <a:lnTo>
                  <a:pt x="128" y="206"/>
                </a:lnTo>
                <a:lnTo>
                  <a:pt x="128" y="203"/>
                </a:lnTo>
                <a:lnTo>
                  <a:pt x="128" y="201"/>
                </a:lnTo>
                <a:lnTo>
                  <a:pt x="128" y="203"/>
                </a:lnTo>
                <a:lnTo>
                  <a:pt x="128" y="206"/>
                </a:lnTo>
                <a:lnTo>
                  <a:pt x="128" y="209"/>
                </a:lnTo>
                <a:lnTo>
                  <a:pt x="130" y="209"/>
                </a:lnTo>
                <a:lnTo>
                  <a:pt x="133" y="209"/>
                </a:lnTo>
                <a:lnTo>
                  <a:pt x="133" y="206"/>
                </a:lnTo>
                <a:lnTo>
                  <a:pt x="133" y="203"/>
                </a:lnTo>
                <a:lnTo>
                  <a:pt x="133" y="201"/>
                </a:lnTo>
                <a:lnTo>
                  <a:pt x="133" y="203"/>
                </a:lnTo>
                <a:lnTo>
                  <a:pt x="133" y="206"/>
                </a:lnTo>
                <a:lnTo>
                  <a:pt x="133" y="209"/>
                </a:lnTo>
                <a:lnTo>
                  <a:pt x="133" y="206"/>
                </a:lnTo>
                <a:lnTo>
                  <a:pt x="135" y="203"/>
                </a:lnTo>
                <a:lnTo>
                  <a:pt x="135" y="206"/>
                </a:lnTo>
                <a:lnTo>
                  <a:pt x="135" y="209"/>
                </a:lnTo>
                <a:lnTo>
                  <a:pt x="138" y="209"/>
                </a:lnTo>
                <a:lnTo>
                  <a:pt x="138" y="206"/>
                </a:lnTo>
                <a:lnTo>
                  <a:pt x="138" y="209"/>
                </a:lnTo>
                <a:lnTo>
                  <a:pt x="138" y="203"/>
                </a:lnTo>
                <a:lnTo>
                  <a:pt x="138" y="209"/>
                </a:lnTo>
                <a:lnTo>
                  <a:pt x="141" y="209"/>
                </a:lnTo>
                <a:lnTo>
                  <a:pt x="141" y="206"/>
                </a:lnTo>
                <a:lnTo>
                  <a:pt x="141" y="203"/>
                </a:lnTo>
                <a:lnTo>
                  <a:pt x="141" y="206"/>
                </a:lnTo>
                <a:lnTo>
                  <a:pt x="141" y="209"/>
                </a:lnTo>
                <a:lnTo>
                  <a:pt x="143" y="209"/>
                </a:lnTo>
                <a:lnTo>
                  <a:pt x="143" y="206"/>
                </a:lnTo>
                <a:lnTo>
                  <a:pt x="146" y="203"/>
                </a:lnTo>
                <a:lnTo>
                  <a:pt x="146" y="206"/>
                </a:lnTo>
                <a:lnTo>
                  <a:pt x="146" y="209"/>
                </a:lnTo>
                <a:lnTo>
                  <a:pt x="146" y="211"/>
                </a:lnTo>
                <a:lnTo>
                  <a:pt x="146" y="209"/>
                </a:lnTo>
                <a:lnTo>
                  <a:pt x="151" y="206"/>
                </a:lnTo>
                <a:lnTo>
                  <a:pt x="156" y="203"/>
                </a:lnTo>
                <a:lnTo>
                  <a:pt x="156" y="201"/>
                </a:lnTo>
                <a:lnTo>
                  <a:pt x="159" y="201"/>
                </a:lnTo>
                <a:lnTo>
                  <a:pt x="161" y="201"/>
                </a:lnTo>
                <a:lnTo>
                  <a:pt x="161" y="198"/>
                </a:lnTo>
                <a:lnTo>
                  <a:pt x="164" y="198"/>
                </a:lnTo>
                <a:lnTo>
                  <a:pt x="167" y="196"/>
                </a:lnTo>
                <a:lnTo>
                  <a:pt x="169" y="196"/>
                </a:lnTo>
                <a:lnTo>
                  <a:pt x="169" y="193"/>
                </a:lnTo>
                <a:lnTo>
                  <a:pt x="172" y="193"/>
                </a:lnTo>
                <a:lnTo>
                  <a:pt x="175" y="193"/>
                </a:lnTo>
                <a:lnTo>
                  <a:pt x="175" y="190"/>
                </a:lnTo>
                <a:lnTo>
                  <a:pt x="177" y="190"/>
                </a:lnTo>
                <a:lnTo>
                  <a:pt x="177" y="193"/>
                </a:lnTo>
                <a:lnTo>
                  <a:pt x="180" y="193"/>
                </a:lnTo>
                <a:lnTo>
                  <a:pt x="180" y="190"/>
                </a:lnTo>
                <a:lnTo>
                  <a:pt x="182" y="190"/>
                </a:lnTo>
                <a:lnTo>
                  <a:pt x="190" y="190"/>
                </a:lnTo>
                <a:lnTo>
                  <a:pt x="201" y="190"/>
                </a:lnTo>
                <a:lnTo>
                  <a:pt x="206" y="190"/>
                </a:lnTo>
                <a:lnTo>
                  <a:pt x="208" y="190"/>
                </a:lnTo>
                <a:lnTo>
                  <a:pt x="211" y="190"/>
                </a:lnTo>
                <a:close/>
                <a:moveTo>
                  <a:pt x="548" y="23"/>
                </a:moveTo>
                <a:lnTo>
                  <a:pt x="548" y="26"/>
                </a:lnTo>
                <a:lnTo>
                  <a:pt x="550" y="26"/>
                </a:lnTo>
                <a:lnTo>
                  <a:pt x="550" y="28"/>
                </a:lnTo>
                <a:lnTo>
                  <a:pt x="548" y="28"/>
                </a:lnTo>
                <a:lnTo>
                  <a:pt x="548" y="26"/>
                </a:lnTo>
                <a:lnTo>
                  <a:pt x="548" y="28"/>
                </a:lnTo>
                <a:lnTo>
                  <a:pt x="545" y="28"/>
                </a:lnTo>
                <a:lnTo>
                  <a:pt x="543" y="28"/>
                </a:lnTo>
                <a:lnTo>
                  <a:pt x="543" y="26"/>
                </a:lnTo>
                <a:lnTo>
                  <a:pt x="543" y="28"/>
                </a:lnTo>
                <a:lnTo>
                  <a:pt x="545" y="28"/>
                </a:lnTo>
                <a:lnTo>
                  <a:pt x="545" y="31"/>
                </a:lnTo>
                <a:lnTo>
                  <a:pt x="548" y="31"/>
                </a:lnTo>
                <a:lnTo>
                  <a:pt x="548" y="34"/>
                </a:lnTo>
                <a:lnTo>
                  <a:pt x="550" y="34"/>
                </a:lnTo>
                <a:lnTo>
                  <a:pt x="550" y="36"/>
                </a:lnTo>
                <a:lnTo>
                  <a:pt x="553" y="36"/>
                </a:lnTo>
                <a:lnTo>
                  <a:pt x="553" y="39"/>
                </a:lnTo>
                <a:lnTo>
                  <a:pt x="550" y="39"/>
                </a:lnTo>
                <a:lnTo>
                  <a:pt x="550" y="36"/>
                </a:lnTo>
                <a:lnTo>
                  <a:pt x="548" y="36"/>
                </a:lnTo>
                <a:lnTo>
                  <a:pt x="548" y="39"/>
                </a:lnTo>
                <a:lnTo>
                  <a:pt x="548" y="49"/>
                </a:lnTo>
                <a:lnTo>
                  <a:pt x="550" y="49"/>
                </a:lnTo>
                <a:lnTo>
                  <a:pt x="553" y="49"/>
                </a:lnTo>
                <a:lnTo>
                  <a:pt x="553" y="52"/>
                </a:lnTo>
                <a:lnTo>
                  <a:pt x="553" y="54"/>
                </a:lnTo>
                <a:lnTo>
                  <a:pt x="553" y="57"/>
                </a:lnTo>
                <a:lnTo>
                  <a:pt x="556" y="57"/>
                </a:lnTo>
                <a:lnTo>
                  <a:pt x="556" y="54"/>
                </a:lnTo>
                <a:lnTo>
                  <a:pt x="558" y="54"/>
                </a:lnTo>
                <a:lnTo>
                  <a:pt x="561" y="54"/>
                </a:lnTo>
                <a:lnTo>
                  <a:pt x="561" y="52"/>
                </a:lnTo>
                <a:lnTo>
                  <a:pt x="563" y="52"/>
                </a:lnTo>
                <a:lnTo>
                  <a:pt x="563" y="54"/>
                </a:lnTo>
                <a:lnTo>
                  <a:pt x="566" y="54"/>
                </a:lnTo>
                <a:lnTo>
                  <a:pt x="569" y="57"/>
                </a:lnTo>
                <a:lnTo>
                  <a:pt x="569" y="60"/>
                </a:lnTo>
                <a:lnTo>
                  <a:pt x="571" y="60"/>
                </a:lnTo>
                <a:lnTo>
                  <a:pt x="571" y="57"/>
                </a:lnTo>
                <a:lnTo>
                  <a:pt x="574" y="57"/>
                </a:lnTo>
                <a:lnTo>
                  <a:pt x="574" y="54"/>
                </a:lnTo>
                <a:lnTo>
                  <a:pt x="576" y="54"/>
                </a:lnTo>
                <a:lnTo>
                  <a:pt x="576" y="52"/>
                </a:lnTo>
                <a:lnTo>
                  <a:pt x="579" y="52"/>
                </a:lnTo>
                <a:lnTo>
                  <a:pt x="582" y="52"/>
                </a:lnTo>
                <a:lnTo>
                  <a:pt x="590" y="44"/>
                </a:lnTo>
                <a:lnTo>
                  <a:pt x="590" y="41"/>
                </a:lnTo>
                <a:lnTo>
                  <a:pt x="592" y="41"/>
                </a:lnTo>
                <a:lnTo>
                  <a:pt x="592" y="39"/>
                </a:lnTo>
                <a:lnTo>
                  <a:pt x="595" y="41"/>
                </a:lnTo>
                <a:lnTo>
                  <a:pt x="595" y="44"/>
                </a:lnTo>
                <a:lnTo>
                  <a:pt x="597" y="44"/>
                </a:lnTo>
                <a:lnTo>
                  <a:pt x="600" y="47"/>
                </a:lnTo>
                <a:lnTo>
                  <a:pt x="600" y="49"/>
                </a:lnTo>
                <a:lnTo>
                  <a:pt x="597" y="52"/>
                </a:lnTo>
                <a:lnTo>
                  <a:pt x="600" y="60"/>
                </a:lnTo>
                <a:lnTo>
                  <a:pt x="597" y="62"/>
                </a:lnTo>
                <a:lnTo>
                  <a:pt x="595" y="60"/>
                </a:lnTo>
                <a:lnTo>
                  <a:pt x="590" y="62"/>
                </a:lnTo>
                <a:lnTo>
                  <a:pt x="590" y="65"/>
                </a:lnTo>
                <a:lnTo>
                  <a:pt x="590" y="68"/>
                </a:lnTo>
                <a:lnTo>
                  <a:pt x="590" y="70"/>
                </a:lnTo>
                <a:lnTo>
                  <a:pt x="590" y="73"/>
                </a:lnTo>
                <a:lnTo>
                  <a:pt x="590" y="75"/>
                </a:lnTo>
                <a:lnTo>
                  <a:pt x="587" y="75"/>
                </a:lnTo>
                <a:lnTo>
                  <a:pt x="584" y="75"/>
                </a:lnTo>
                <a:lnTo>
                  <a:pt x="582" y="75"/>
                </a:lnTo>
                <a:lnTo>
                  <a:pt x="579" y="75"/>
                </a:lnTo>
                <a:lnTo>
                  <a:pt x="576" y="78"/>
                </a:lnTo>
                <a:lnTo>
                  <a:pt x="571" y="81"/>
                </a:lnTo>
                <a:lnTo>
                  <a:pt x="566" y="83"/>
                </a:lnTo>
                <a:lnTo>
                  <a:pt x="566" y="86"/>
                </a:lnTo>
                <a:lnTo>
                  <a:pt x="563" y="86"/>
                </a:lnTo>
                <a:lnTo>
                  <a:pt x="563" y="88"/>
                </a:lnTo>
                <a:lnTo>
                  <a:pt x="563" y="91"/>
                </a:lnTo>
                <a:lnTo>
                  <a:pt x="563" y="94"/>
                </a:lnTo>
                <a:lnTo>
                  <a:pt x="561" y="94"/>
                </a:lnTo>
                <a:lnTo>
                  <a:pt x="558" y="94"/>
                </a:lnTo>
                <a:lnTo>
                  <a:pt x="558" y="96"/>
                </a:lnTo>
                <a:lnTo>
                  <a:pt x="561" y="96"/>
                </a:lnTo>
                <a:lnTo>
                  <a:pt x="561" y="99"/>
                </a:lnTo>
                <a:lnTo>
                  <a:pt x="558" y="99"/>
                </a:lnTo>
                <a:lnTo>
                  <a:pt x="561" y="101"/>
                </a:lnTo>
                <a:lnTo>
                  <a:pt x="561" y="104"/>
                </a:lnTo>
                <a:lnTo>
                  <a:pt x="563" y="104"/>
                </a:lnTo>
                <a:lnTo>
                  <a:pt x="563" y="107"/>
                </a:lnTo>
                <a:lnTo>
                  <a:pt x="563" y="109"/>
                </a:lnTo>
                <a:lnTo>
                  <a:pt x="563" y="112"/>
                </a:lnTo>
                <a:lnTo>
                  <a:pt x="566" y="112"/>
                </a:lnTo>
                <a:lnTo>
                  <a:pt x="566" y="115"/>
                </a:lnTo>
                <a:lnTo>
                  <a:pt x="569" y="115"/>
                </a:lnTo>
                <a:lnTo>
                  <a:pt x="569" y="117"/>
                </a:lnTo>
                <a:lnTo>
                  <a:pt x="571" y="117"/>
                </a:lnTo>
                <a:lnTo>
                  <a:pt x="569" y="120"/>
                </a:lnTo>
                <a:lnTo>
                  <a:pt x="571" y="120"/>
                </a:lnTo>
                <a:lnTo>
                  <a:pt x="571" y="122"/>
                </a:lnTo>
                <a:lnTo>
                  <a:pt x="574" y="122"/>
                </a:lnTo>
                <a:lnTo>
                  <a:pt x="574" y="125"/>
                </a:lnTo>
                <a:lnTo>
                  <a:pt x="576" y="125"/>
                </a:lnTo>
                <a:lnTo>
                  <a:pt x="574" y="128"/>
                </a:lnTo>
                <a:lnTo>
                  <a:pt x="571" y="130"/>
                </a:lnTo>
                <a:lnTo>
                  <a:pt x="571" y="133"/>
                </a:lnTo>
                <a:lnTo>
                  <a:pt x="569" y="135"/>
                </a:lnTo>
                <a:lnTo>
                  <a:pt x="566" y="135"/>
                </a:lnTo>
                <a:lnTo>
                  <a:pt x="563" y="138"/>
                </a:lnTo>
                <a:lnTo>
                  <a:pt x="561" y="138"/>
                </a:lnTo>
                <a:lnTo>
                  <a:pt x="558" y="141"/>
                </a:lnTo>
                <a:lnTo>
                  <a:pt x="561" y="141"/>
                </a:lnTo>
                <a:lnTo>
                  <a:pt x="561" y="143"/>
                </a:lnTo>
                <a:lnTo>
                  <a:pt x="561" y="146"/>
                </a:lnTo>
                <a:lnTo>
                  <a:pt x="563" y="146"/>
                </a:lnTo>
                <a:lnTo>
                  <a:pt x="561" y="146"/>
                </a:lnTo>
                <a:lnTo>
                  <a:pt x="561" y="148"/>
                </a:lnTo>
                <a:lnTo>
                  <a:pt x="558" y="148"/>
                </a:lnTo>
                <a:lnTo>
                  <a:pt x="558" y="151"/>
                </a:lnTo>
                <a:lnTo>
                  <a:pt x="561" y="154"/>
                </a:lnTo>
                <a:lnTo>
                  <a:pt x="563" y="156"/>
                </a:lnTo>
                <a:lnTo>
                  <a:pt x="561" y="156"/>
                </a:lnTo>
                <a:lnTo>
                  <a:pt x="556" y="156"/>
                </a:lnTo>
                <a:lnTo>
                  <a:pt x="556" y="159"/>
                </a:lnTo>
                <a:lnTo>
                  <a:pt x="556" y="162"/>
                </a:lnTo>
                <a:lnTo>
                  <a:pt x="556" y="164"/>
                </a:lnTo>
                <a:lnTo>
                  <a:pt x="556" y="167"/>
                </a:lnTo>
                <a:lnTo>
                  <a:pt x="558" y="167"/>
                </a:lnTo>
                <a:lnTo>
                  <a:pt x="558" y="169"/>
                </a:lnTo>
                <a:lnTo>
                  <a:pt x="561" y="169"/>
                </a:lnTo>
                <a:lnTo>
                  <a:pt x="561" y="172"/>
                </a:lnTo>
                <a:lnTo>
                  <a:pt x="561" y="175"/>
                </a:lnTo>
                <a:lnTo>
                  <a:pt x="561" y="177"/>
                </a:lnTo>
                <a:lnTo>
                  <a:pt x="563" y="177"/>
                </a:lnTo>
                <a:lnTo>
                  <a:pt x="566" y="177"/>
                </a:lnTo>
                <a:lnTo>
                  <a:pt x="566" y="180"/>
                </a:lnTo>
                <a:lnTo>
                  <a:pt x="569" y="180"/>
                </a:lnTo>
                <a:lnTo>
                  <a:pt x="569" y="182"/>
                </a:lnTo>
                <a:lnTo>
                  <a:pt x="569" y="185"/>
                </a:lnTo>
                <a:lnTo>
                  <a:pt x="569" y="188"/>
                </a:lnTo>
                <a:lnTo>
                  <a:pt x="566" y="188"/>
                </a:lnTo>
                <a:lnTo>
                  <a:pt x="566" y="190"/>
                </a:lnTo>
                <a:lnTo>
                  <a:pt x="566" y="193"/>
                </a:lnTo>
                <a:lnTo>
                  <a:pt x="563" y="193"/>
                </a:lnTo>
                <a:lnTo>
                  <a:pt x="563" y="196"/>
                </a:lnTo>
                <a:lnTo>
                  <a:pt x="561" y="196"/>
                </a:lnTo>
                <a:lnTo>
                  <a:pt x="561" y="198"/>
                </a:lnTo>
                <a:lnTo>
                  <a:pt x="563" y="198"/>
                </a:lnTo>
                <a:lnTo>
                  <a:pt x="563" y="201"/>
                </a:lnTo>
                <a:lnTo>
                  <a:pt x="563" y="203"/>
                </a:lnTo>
                <a:lnTo>
                  <a:pt x="561" y="203"/>
                </a:lnTo>
                <a:lnTo>
                  <a:pt x="561" y="206"/>
                </a:lnTo>
                <a:lnTo>
                  <a:pt x="558" y="206"/>
                </a:lnTo>
                <a:lnTo>
                  <a:pt x="556" y="206"/>
                </a:lnTo>
                <a:lnTo>
                  <a:pt x="556" y="209"/>
                </a:lnTo>
                <a:lnTo>
                  <a:pt x="553" y="211"/>
                </a:lnTo>
                <a:lnTo>
                  <a:pt x="550" y="214"/>
                </a:lnTo>
                <a:lnTo>
                  <a:pt x="548" y="216"/>
                </a:lnTo>
                <a:lnTo>
                  <a:pt x="545" y="216"/>
                </a:lnTo>
                <a:lnTo>
                  <a:pt x="545" y="219"/>
                </a:lnTo>
                <a:lnTo>
                  <a:pt x="543" y="222"/>
                </a:lnTo>
                <a:lnTo>
                  <a:pt x="543" y="224"/>
                </a:lnTo>
                <a:lnTo>
                  <a:pt x="543" y="227"/>
                </a:lnTo>
                <a:lnTo>
                  <a:pt x="540" y="227"/>
                </a:lnTo>
                <a:lnTo>
                  <a:pt x="537" y="227"/>
                </a:lnTo>
                <a:lnTo>
                  <a:pt x="535" y="227"/>
                </a:lnTo>
                <a:lnTo>
                  <a:pt x="535" y="229"/>
                </a:lnTo>
                <a:lnTo>
                  <a:pt x="532" y="232"/>
                </a:lnTo>
                <a:lnTo>
                  <a:pt x="532" y="235"/>
                </a:lnTo>
                <a:lnTo>
                  <a:pt x="529" y="235"/>
                </a:lnTo>
                <a:lnTo>
                  <a:pt x="529" y="237"/>
                </a:lnTo>
                <a:lnTo>
                  <a:pt x="529" y="240"/>
                </a:lnTo>
                <a:lnTo>
                  <a:pt x="529" y="243"/>
                </a:lnTo>
                <a:lnTo>
                  <a:pt x="529" y="245"/>
                </a:lnTo>
                <a:lnTo>
                  <a:pt x="529" y="248"/>
                </a:lnTo>
                <a:lnTo>
                  <a:pt x="529" y="250"/>
                </a:lnTo>
                <a:lnTo>
                  <a:pt x="529" y="253"/>
                </a:lnTo>
                <a:lnTo>
                  <a:pt x="529" y="256"/>
                </a:lnTo>
                <a:lnTo>
                  <a:pt x="529" y="258"/>
                </a:lnTo>
                <a:lnTo>
                  <a:pt x="529" y="261"/>
                </a:lnTo>
                <a:lnTo>
                  <a:pt x="527" y="261"/>
                </a:lnTo>
                <a:lnTo>
                  <a:pt x="527" y="263"/>
                </a:lnTo>
                <a:lnTo>
                  <a:pt x="529" y="266"/>
                </a:lnTo>
                <a:lnTo>
                  <a:pt x="529" y="269"/>
                </a:lnTo>
                <a:lnTo>
                  <a:pt x="529" y="271"/>
                </a:lnTo>
                <a:lnTo>
                  <a:pt x="529" y="274"/>
                </a:lnTo>
                <a:lnTo>
                  <a:pt x="529" y="276"/>
                </a:lnTo>
                <a:lnTo>
                  <a:pt x="529" y="279"/>
                </a:lnTo>
                <a:lnTo>
                  <a:pt x="529" y="282"/>
                </a:lnTo>
                <a:lnTo>
                  <a:pt x="529" y="284"/>
                </a:lnTo>
                <a:lnTo>
                  <a:pt x="529" y="287"/>
                </a:lnTo>
                <a:lnTo>
                  <a:pt x="532" y="287"/>
                </a:lnTo>
                <a:lnTo>
                  <a:pt x="532" y="290"/>
                </a:lnTo>
                <a:lnTo>
                  <a:pt x="532" y="292"/>
                </a:lnTo>
                <a:lnTo>
                  <a:pt x="532" y="295"/>
                </a:lnTo>
                <a:lnTo>
                  <a:pt x="532" y="297"/>
                </a:lnTo>
                <a:lnTo>
                  <a:pt x="532" y="300"/>
                </a:lnTo>
                <a:lnTo>
                  <a:pt x="535" y="300"/>
                </a:lnTo>
                <a:lnTo>
                  <a:pt x="535" y="303"/>
                </a:lnTo>
                <a:lnTo>
                  <a:pt x="537" y="303"/>
                </a:lnTo>
                <a:lnTo>
                  <a:pt x="537" y="305"/>
                </a:lnTo>
                <a:lnTo>
                  <a:pt x="535" y="305"/>
                </a:lnTo>
                <a:lnTo>
                  <a:pt x="535" y="308"/>
                </a:lnTo>
                <a:lnTo>
                  <a:pt x="535" y="310"/>
                </a:lnTo>
                <a:lnTo>
                  <a:pt x="535" y="313"/>
                </a:lnTo>
                <a:lnTo>
                  <a:pt x="535" y="316"/>
                </a:lnTo>
                <a:lnTo>
                  <a:pt x="535" y="318"/>
                </a:lnTo>
                <a:lnTo>
                  <a:pt x="535" y="321"/>
                </a:lnTo>
                <a:lnTo>
                  <a:pt x="535" y="323"/>
                </a:lnTo>
                <a:lnTo>
                  <a:pt x="537" y="323"/>
                </a:lnTo>
                <a:lnTo>
                  <a:pt x="540" y="323"/>
                </a:lnTo>
                <a:lnTo>
                  <a:pt x="543" y="323"/>
                </a:lnTo>
                <a:lnTo>
                  <a:pt x="545" y="323"/>
                </a:lnTo>
                <a:lnTo>
                  <a:pt x="548" y="323"/>
                </a:lnTo>
                <a:lnTo>
                  <a:pt x="550" y="323"/>
                </a:lnTo>
                <a:lnTo>
                  <a:pt x="553" y="323"/>
                </a:lnTo>
                <a:lnTo>
                  <a:pt x="556" y="323"/>
                </a:lnTo>
                <a:lnTo>
                  <a:pt x="556" y="326"/>
                </a:lnTo>
                <a:lnTo>
                  <a:pt x="558" y="326"/>
                </a:lnTo>
                <a:lnTo>
                  <a:pt x="558" y="323"/>
                </a:lnTo>
                <a:lnTo>
                  <a:pt x="558" y="329"/>
                </a:lnTo>
                <a:lnTo>
                  <a:pt x="556" y="329"/>
                </a:lnTo>
                <a:lnTo>
                  <a:pt x="556" y="331"/>
                </a:lnTo>
                <a:lnTo>
                  <a:pt x="556" y="334"/>
                </a:lnTo>
                <a:lnTo>
                  <a:pt x="558" y="334"/>
                </a:lnTo>
                <a:lnTo>
                  <a:pt x="561" y="337"/>
                </a:lnTo>
                <a:lnTo>
                  <a:pt x="561" y="339"/>
                </a:lnTo>
                <a:lnTo>
                  <a:pt x="561" y="342"/>
                </a:lnTo>
                <a:lnTo>
                  <a:pt x="563" y="342"/>
                </a:lnTo>
                <a:lnTo>
                  <a:pt x="563" y="344"/>
                </a:lnTo>
                <a:lnTo>
                  <a:pt x="566" y="344"/>
                </a:lnTo>
                <a:lnTo>
                  <a:pt x="569" y="344"/>
                </a:lnTo>
                <a:lnTo>
                  <a:pt x="569" y="347"/>
                </a:lnTo>
                <a:lnTo>
                  <a:pt x="571" y="347"/>
                </a:lnTo>
                <a:lnTo>
                  <a:pt x="571" y="350"/>
                </a:lnTo>
                <a:lnTo>
                  <a:pt x="571" y="352"/>
                </a:lnTo>
                <a:lnTo>
                  <a:pt x="571" y="355"/>
                </a:lnTo>
                <a:lnTo>
                  <a:pt x="574" y="357"/>
                </a:lnTo>
                <a:lnTo>
                  <a:pt x="576" y="365"/>
                </a:lnTo>
                <a:lnTo>
                  <a:pt x="576" y="368"/>
                </a:lnTo>
                <a:lnTo>
                  <a:pt x="574" y="368"/>
                </a:lnTo>
                <a:lnTo>
                  <a:pt x="574" y="371"/>
                </a:lnTo>
                <a:lnTo>
                  <a:pt x="576" y="376"/>
                </a:lnTo>
                <a:lnTo>
                  <a:pt x="576" y="378"/>
                </a:lnTo>
                <a:lnTo>
                  <a:pt x="576" y="384"/>
                </a:lnTo>
                <a:lnTo>
                  <a:pt x="576" y="386"/>
                </a:lnTo>
                <a:lnTo>
                  <a:pt x="576" y="391"/>
                </a:lnTo>
                <a:lnTo>
                  <a:pt x="576" y="394"/>
                </a:lnTo>
                <a:lnTo>
                  <a:pt x="590" y="399"/>
                </a:lnTo>
                <a:lnTo>
                  <a:pt x="592" y="399"/>
                </a:lnTo>
                <a:lnTo>
                  <a:pt x="595" y="399"/>
                </a:lnTo>
                <a:lnTo>
                  <a:pt x="597" y="399"/>
                </a:lnTo>
                <a:lnTo>
                  <a:pt x="595" y="399"/>
                </a:lnTo>
                <a:lnTo>
                  <a:pt x="590" y="402"/>
                </a:lnTo>
                <a:lnTo>
                  <a:pt x="582" y="404"/>
                </a:lnTo>
                <a:lnTo>
                  <a:pt x="579" y="404"/>
                </a:lnTo>
                <a:lnTo>
                  <a:pt x="576" y="404"/>
                </a:lnTo>
                <a:lnTo>
                  <a:pt x="576" y="407"/>
                </a:lnTo>
                <a:lnTo>
                  <a:pt x="574" y="407"/>
                </a:lnTo>
                <a:lnTo>
                  <a:pt x="571" y="407"/>
                </a:lnTo>
                <a:lnTo>
                  <a:pt x="569" y="407"/>
                </a:lnTo>
                <a:lnTo>
                  <a:pt x="566" y="407"/>
                </a:lnTo>
                <a:lnTo>
                  <a:pt x="563" y="407"/>
                </a:lnTo>
                <a:lnTo>
                  <a:pt x="561" y="407"/>
                </a:lnTo>
                <a:lnTo>
                  <a:pt x="558" y="407"/>
                </a:lnTo>
                <a:lnTo>
                  <a:pt x="558" y="404"/>
                </a:lnTo>
                <a:lnTo>
                  <a:pt x="556" y="404"/>
                </a:lnTo>
                <a:lnTo>
                  <a:pt x="556" y="402"/>
                </a:lnTo>
                <a:lnTo>
                  <a:pt x="553" y="402"/>
                </a:lnTo>
                <a:lnTo>
                  <a:pt x="553" y="399"/>
                </a:lnTo>
                <a:lnTo>
                  <a:pt x="553" y="397"/>
                </a:lnTo>
                <a:lnTo>
                  <a:pt x="550" y="397"/>
                </a:lnTo>
                <a:lnTo>
                  <a:pt x="548" y="397"/>
                </a:lnTo>
                <a:lnTo>
                  <a:pt x="545" y="397"/>
                </a:lnTo>
                <a:lnTo>
                  <a:pt x="543" y="397"/>
                </a:lnTo>
                <a:lnTo>
                  <a:pt x="540" y="397"/>
                </a:lnTo>
                <a:lnTo>
                  <a:pt x="540" y="399"/>
                </a:lnTo>
                <a:lnTo>
                  <a:pt x="537" y="399"/>
                </a:lnTo>
                <a:lnTo>
                  <a:pt x="537" y="402"/>
                </a:lnTo>
                <a:lnTo>
                  <a:pt x="535" y="402"/>
                </a:lnTo>
                <a:lnTo>
                  <a:pt x="535" y="404"/>
                </a:lnTo>
                <a:lnTo>
                  <a:pt x="532" y="404"/>
                </a:lnTo>
                <a:lnTo>
                  <a:pt x="532" y="407"/>
                </a:lnTo>
                <a:lnTo>
                  <a:pt x="529" y="407"/>
                </a:lnTo>
                <a:lnTo>
                  <a:pt x="527" y="407"/>
                </a:lnTo>
                <a:lnTo>
                  <a:pt x="524" y="407"/>
                </a:lnTo>
                <a:lnTo>
                  <a:pt x="522" y="407"/>
                </a:lnTo>
                <a:lnTo>
                  <a:pt x="519" y="404"/>
                </a:lnTo>
                <a:lnTo>
                  <a:pt x="516" y="404"/>
                </a:lnTo>
                <a:lnTo>
                  <a:pt x="511" y="399"/>
                </a:lnTo>
                <a:lnTo>
                  <a:pt x="509" y="397"/>
                </a:lnTo>
                <a:lnTo>
                  <a:pt x="506" y="397"/>
                </a:lnTo>
                <a:lnTo>
                  <a:pt x="503" y="397"/>
                </a:lnTo>
                <a:lnTo>
                  <a:pt x="503" y="394"/>
                </a:lnTo>
                <a:lnTo>
                  <a:pt x="501" y="394"/>
                </a:lnTo>
                <a:lnTo>
                  <a:pt x="498" y="394"/>
                </a:lnTo>
                <a:lnTo>
                  <a:pt x="496" y="394"/>
                </a:lnTo>
                <a:lnTo>
                  <a:pt x="493" y="394"/>
                </a:lnTo>
                <a:lnTo>
                  <a:pt x="490" y="391"/>
                </a:lnTo>
                <a:lnTo>
                  <a:pt x="483" y="394"/>
                </a:lnTo>
                <a:lnTo>
                  <a:pt x="483" y="397"/>
                </a:lnTo>
                <a:lnTo>
                  <a:pt x="483" y="399"/>
                </a:lnTo>
                <a:lnTo>
                  <a:pt x="483" y="402"/>
                </a:lnTo>
                <a:lnTo>
                  <a:pt x="483" y="404"/>
                </a:lnTo>
                <a:lnTo>
                  <a:pt x="480" y="404"/>
                </a:lnTo>
                <a:lnTo>
                  <a:pt x="480" y="407"/>
                </a:lnTo>
                <a:lnTo>
                  <a:pt x="477" y="410"/>
                </a:lnTo>
                <a:lnTo>
                  <a:pt x="475" y="410"/>
                </a:lnTo>
                <a:lnTo>
                  <a:pt x="472" y="410"/>
                </a:lnTo>
                <a:lnTo>
                  <a:pt x="469" y="410"/>
                </a:lnTo>
                <a:lnTo>
                  <a:pt x="467" y="410"/>
                </a:lnTo>
                <a:lnTo>
                  <a:pt x="467" y="412"/>
                </a:lnTo>
                <a:lnTo>
                  <a:pt x="464" y="415"/>
                </a:lnTo>
                <a:lnTo>
                  <a:pt x="462" y="415"/>
                </a:lnTo>
                <a:lnTo>
                  <a:pt x="456" y="420"/>
                </a:lnTo>
                <a:lnTo>
                  <a:pt x="454" y="418"/>
                </a:lnTo>
                <a:lnTo>
                  <a:pt x="454" y="415"/>
                </a:lnTo>
                <a:lnTo>
                  <a:pt x="451" y="415"/>
                </a:lnTo>
                <a:lnTo>
                  <a:pt x="449" y="412"/>
                </a:lnTo>
                <a:lnTo>
                  <a:pt x="446" y="412"/>
                </a:lnTo>
                <a:lnTo>
                  <a:pt x="446" y="415"/>
                </a:lnTo>
                <a:lnTo>
                  <a:pt x="449" y="418"/>
                </a:lnTo>
                <a:lnTo>
                  <a:pt x="449" y="420"/>
                </a:lnTo>
                <a:lnTo>
                  <a:pt x="451" y="425"/>
                </a:lnTo>
                <a:lnTo>
                  <a:pt x="451" y="428"/>
                </a:lnTo>
                <a:lnTo>
                  <a:pt x="454" y="428"/>
                </a:lnTo>
                <a:lnTo>
                  <a:pt x="454" y="431"/>
                </a:lnTo>
                <a:lnTo>
                  <a:pt x="456" y="433"/>
                </a:lnTo>
                <a:lnTo>
                  <a:pt x="459" y="436"/>
                </a:lnTo>
                <a:lnTo>
                  <a:pt x="459" y="438"/>
                </a:lnTo>
                <a:lnTo>
                  <a:pt x="464" y="441"/>
                </a:lnTo>
                <a:lnTo>
                  <a:pt x="464" y="444"/>
                </a:lnTo>
                <a:lnTo>
                  <a:pt x="467" y="446"/>
                </a:lnTo>
                <a:lnTo>
                  <a:pt x="469" y="449"/>
                </a:lnTo>
                <a:lnTo>
                  <a:pt x="472" y="449"/>
                </a:lnTo>
                <a:lnTo>
                  <a:pt x="472" y="451"/>
                </a:lnTo>
                <a:lnTo>
                  <a:pt x="475" y="451"/>
                </a:lnTo>
                <a:lnTo>
                  <a:pt x="475" y="454"/>
                </a:lnTo>
                <a:lnTo>
                  <a:pt x="477" y="454"/>
                </a:lnTo>
                <a:lnTo>
                  <a:pt x="480" y="457"/>
                </a:lnTo>
                <a:lnTo>
                  <a:pt x="485" y="457"/>
                </a:lnTo>
                <a:lnTo>
                  <a:pt x="490" y="462"/>
                </a:lnTo>
                <a:lnTo>
                  <a:pt x="501" y="465"/>
                </a:lnTo>
                <a:lnTo>
                  <a:pt x="503" y="465"/>
                </a:lnTo>
                <a:lnTo>
                  <a:pt x="506" y="465"/>
                </a:lnTo>
                <a:lnTo>
                  <a:pt x="506" y="467"/>
                </a:lnTo>
                <a:lnTo>
                  <a:pt x="509" y="467"/>
                </a:lnTo>
                <a:lnTo>
                  <a:pt x="506" y="472"/>
                </a:lnTo>
                <a:lnTo>
                  <a:pt x="514" y="475"/>
                </a:lnTo>
                <a:lnTo>
                  <a:pt x="522" y="480"/>
                </a:lnTo>
                <a:lnTo>
                  <a:pt x="524" y="480"/>
                </a:lnTo>
                <a:lnTo>
                  <a:pt x="527" y="480"/>
                </a:lnTo>
                <a:lnTo>
                  <a:pt x="529" y="483"/>
                </a:lnTo>
                <a:lnTo>
                  <a:pt x="532" y="483"/>
                </a:lnTo>
                <a:lnTo>
                  <a:pt x="535" y="485"/>
                </a:lnTo>
                <a:lnTo>
                  <a:pt x="535" y="488"/>
                </a:lnTo>
                <a:lnTo>
                  <a:pt x="535" y="491"/>
                </a:lnTo>
                <a:lnTo>
                  <a:pt x="535" y="493"/>
                </a:lnTo>
                <a:lnTo>
                  <a:pt x="532" y="496"/>
                </a:lnTo>
                <a:lnTo>
                  <a:pt x="532" y="498"/>
                </a:lnTo>
                <a:lnTo>
                  <a:pt x="529" y="498"/>
                </a:lnTo>
                <a:lnTo>
                  <a:pt x="527" y="501"/>
                </a:lnTo>
                <a:lnTo>
                  <a:pt x="524" y="504"/>
                </a:lnTo>
                <a:lnTo>
                  <a:pt x="522" y="504"/>
                </a:lnTo>
                <a:lnTo>
                  <a:pt x="522" y="506"/>
                </a:lnTo>
                <a:lnTo>
                  <a:pt x="519" y="506"/>
                </a:lnTo>
                <a:lnTo>
                  <a:pt x="522" y="506"/>
                </a:lnTo>
                <a:lnTo>
                  <a:pt x="524" y="506"/>
                </a:lnTo>
                <a:lnTo>
                  <a:pt x="524" y="509"/>
                </a:lnTo>
                <a:lnTo>
                  <a:pt x="524" y="512"/>
                </a:lnTo>
                <a:lnTo>
                  <a:pt x="522" y="514"/>
                </a:lnTo>
                <a:lnTo>
                  <a:pt x="519" y="514"/>
                </a:lnTo>
                <a:lnTo>
                  <a:pt x="516" y="512"/>
                </a:lnTo>
                <a:lnTo>
                  <a:pt x="506" y="519"/>
                </a:lnTo>
                <a:lnTo>
                  <a:pt x="501" y="525"/>
                </a:lnTo>
                <a:lnTo>
                  <a:pt x="498" y="527"/>
                </a:lnTo>
                <a:lnTo>
                  <a:pt x="496" y="530"/>
                </a:lnTo>
                <a:lnTo>
                  <a:pt x="485" y="538"/>
                </a:lnTo>
                <a:lnTo>
                  <a:pt x="485" y="540"/>
                </a:lnTo>
                <a:lnTo>
                  <a:pt x="483" y="543"/>
                </a:lnTo>
                <a:lnTo>
                  <a:pt x="483" y="546"/>
                </a:lnTo>
                <a:lnTo>
                  <a:pt x="483" y="548"/>
                </a:lnTo>
                <a:lnTo>
                  <a:pt x="480" y="551"/>
                </a:lnTo>
                <a:lnTo>
                  <a:pt x="480" y="553"/>
                </a:lnTo>
                <a:lnTo>
                  <a:pt x="477" y="553"/>
                </a:lnTo>
                <a:lnTo>
                  <a:pt x="477" y="556"/>
                </a:lnTo>
                <a:lnTo>
                  <a:pt x="475" y="556"/>
                </a:lnTo>
                <a:lnTo>
                  <a:pt x="472" y="556"/>
                </a:lnTo>
                <a:lnTo>
                  <a:pt x="472" y="559"/>
                </a:lnTo>
                <a:lnTo>
                  <a:pt x="469" y="559"/>
                </a:lnTo>
                <a:lnTo>
                  <a:pt x="467" y="559"/>
                </a:lnTo>
                <a:lnTo>
                  <a:pt x="464" y="561"/>
                </a:lnTo>
                <a:lnTo>
                  <a:pt x="462" y="561"/>
                </a:lnTo>
                <a:lnTo>
                  <a:pt x="459" y="561"/>
                </a:lnTo>
                <a:lnTo>
                  <a:pt x="456" y="561"/>
                </a:lnTo>
                <a:lnTo>
                  <a:pt x="454" y="561"/>
                </a:lnTo>
                <a:lnTo>
                  <a:pt x="451" y="561"/>
                </a:lnTo>
                <a:lnTo>
                  <a:pt x="443" y="566"/>
                </a:lnTo>
                <a:lnTo>
                  <a:pt x="438" y="572"/>
                </a:lnTo>
                <a:lnTo>
                  <a:pt x="438" y="574"/>
                </a:lnTo>
                <a:lnTo>
                  <a:pt x="438" y="577"/>
                </a:lnTo>
                <a:lnTo>
                  <a:pt x="436" y="577"/>
                </a:lnTo>
                <a:lnTo>
                  <a:pt x="438" y="579"/>
                </a:lnTo>
                <a:lnTo>
                  <a:pt x="438" y="582"/>
                </a:lnTo>
                <a:lnTo>
                  <a:pt x="438" y="585"/>
                </a:lnTo>
                <a:lnTo>
                  <a:pt x="438" y="587"/>
                </a:lnTo>
                <a:lnTo>
                  <a:pt x="438" y="590"/>
                </a:lnTo>
                <a:lnTo>
                  <a:pt x="441" y="593"/>
                </a:lnTo>
                <a:lnTo>
                  <a:pt x="441" y="595"/>
                </a:lnTo>
                <a:lnTo>
                  <a:pt x="443" y="598"/>
                </a:lnTo>
                <a:lnTo>
                  <a:pt x="443" y="600"/>
                </a:lnTo>
                <a:lnTo>
                  <a:pt x="446" y="600"/>
                </a:lnTo>
                <a:lnTo>
                  <a:pt x="449" y="600"/>
                </a:lnTo>
                <a:lnTo>
                  <a:pt x="449" y="603"/>
                </a:lnTo>
                <a:lnTo>
                  <a:pt x="451" y="603"/>
                </a:lnTo>
                <a:lnTo>
                  <a:pt x="451" y="608"/>
                </a:lnTo>
                <a:lnTo>
                  <a:pt x="449" y="608"/>
                </a:lnTo>
                <a:lnTo>
                  <a:pt x="446" y="606"/>
                </a:lnTo>
                <a:lnTo>
                  <a:pt x="443" y="606"/>
                </a:lnTo>
                <a:lnTo>
                  <a:pt x="441" y="606"/>
                </a:lnTo>
                <a:lnTo>
                  <a:pt x="438" y="606"/>
                </a:lnTo>
                <a:lnTo>
                  <a:pt x="428" y="611"/>
                </a:lnTo>
                <a:lnTo>
                  <a:pt x="362" y="574"/>
                </a:lnTo>
                <a:lnTo>
                  <a:pt x="360" y="566"/>
                </a:lnTo>
                <a:lnTo>
                  <a:pt x="370" y="553"/>
                </a:lnTo>
                <a:lnTo>
                  <a:pt x="375" y="551"/>
                </a:lnTo>
                <a:lnTo>
                  <a:pt x="438" y="532"/>
                </a:lnTo>
                <a:lnTo>
                  <a:pt x="477" y="519"/>
                </a:lnTo>
                <a:lnTo>
                  <a:pt x="477" y="514"/>
                </a:lnTo>
                <a:lnTo>
                  <a:pt x="469" y="493"/>
                </a:lnTo>
                <a:lnTo>
                  <a:pt x="467" y="493"/>
                </a:lnTo>
                <a:lnTo>
                  <a:pt x="459" y="496"/>
                </a:lnTo>
                <a:lnTo>
                  <a:pt x="404" y="512"/>
                </a:lnTo>
                <a:lnTo>
                  <a:pt x="383" y="446"/>
                </a:lnTo>
                <a:lnTo>
                  <a:pt x="430" y="433"/>
                </a:lnTo>
                <a:lnTo>
                  <a:pt x="422" y="410"/>
                </a:lnTo>
                <a:lnTo>
                  <a:pt x="375" y="423"/>
                </a:lnTo>
                <a:lnTo>
                  <a:pt x="360" y="368"/>
                </a:lnTo>
                <a:lnTo>
                  <a:pt x="347" y="326"/>
                </a:lnTo>
                <a:lnTo>
                  <a:pt x="313" y="337"/>
                </a:lnTo>
                <a:lnTo>
                  <a:pt x="310" y="339"/>
                </a:lnTo>
                <a:lnTo>
                  <a:pt x="308" y="337"/>
                </a:lnTo>
                <a:lnTo>
                  <a:pt x="310" y="337"/>
                </a:lnTo>
                <a:lnTo>
                  <a:pt x="305" y="323"/>
                </a:lnTo>
                <a:lnTo>
                  <a:pt x="302" y="318"/>
                </a:lnTo>
                <a:lnTo>
                  <a:pt x="302" y="316"/>
                </a:lnTo>
                <a:lnTo>
                  <a:pt x="300" y="310"/>
                </a:lnTo>
                <a:lnTo>
                  <a:pt x="302" y="308"/>
                </a:lnTo>
                <a:lnTo>
                  <a:pt x="300" y="303"/>
                </a:lnTo>
                <a:lnTo>
                  <a:pt x="297" y="300"/>
                </a:lnTo>
                <a:lnTo>
                  <a:pt x="295" y="292"/>
                </a:lnTo>
                <a:lnTo>
                  <a:pt x="295" y="290"/>
                </a:lnTo>
                <a:lnTo>
                  <a:pt x="297" y="287"/>
                </a:lnTo>
                <a:lnTo>
                  <a:pt x="300" y="287"/>
                </a:lnTo>
                <a:lnTo>
                  <a:pt x="300" y="290"/>
                </a:lnTo>
                <a:lnTo>
                  <a:pt x="300" y="292"/>
                </a:lnTo>
                <a:lnTo>
                  <a:pt x="302" y="292"/>
                </a:lnTo>
                <a:lnTo>
                  <a:pt x="302" y="295"/>
                </a:lnTo>
                <a:lnTo>
                  <a:pt x="302" y="297"/>
                </a:lnTo>
                <a:lnTo>
                  <a:pt x="305" y="297"/>
                </a:lnTo>
                <a:lnTo>
                  <a:pt x="305" y="300"/>
                </a:lnTo>
                <a:lnTo>
                  <a:pt x="308" y="303"/>
                </a:lnTo>
                <a:lnTo>
                  <a:pt x="313" y="300"/>
                </a:lnTo>
                <a:lnTo>
                  <a:pt x="313" y="292"/>
                </a:lnTo>
                <a:lnTo>
                  <a:pt x="315" y="276"/>
                </a:lnTo>
                <a:lnTo>
                  <a:pt x="318" y="274"/>
                </a:lnTo>
                <a:lnTo>
                  <a:pt x="318" y="271"/>
                </a:lnTo>
                <a:lnTo>
                  <a:pt x="313" y="271"/>
                </a:lnTo>
                <a:lnTo>
                  <a:pt x="310" y="269"/>
                </a:lnTo>
                <a:lnTo>
                  <a:pt x="292" y="222"/>
                </a:lnTo>
                <a:lnTo>
                  <a:pt x="284" y="224"/>
                </a:lnTo>
                <a:lnTo>
                  <a:pt x="282" y="229"/>
                </a:lnTo>
                <a:lnTo>
                  <a:pt x="282" y="232"/>
                </a:lnTo>
                <a:lnTo>
                  <a:pt x="279" y="232"/>
                </a:lnTo>
                <a:lnTo>
                  <a:pt x="279" y="229"/>
                </a:lnTo>
                <a:lnTo>
                  <a:pt x="279" y="227"/>
                </a:lnTo>
                <a:lnTo>
                  <a:pt x="279" y="224"/>
                </a:lnTo>
                <a:lnTo>
                  <a:pt x="276" y="224"/>
                </a:lnTo>
                <a:lnTo>
                  <a:pt x="276" y="222"/>
                </a:lnTo>
                <a:lnTo>
                  <a:pt x="279" y="222"/>
                </a:lnTo>
                <a:lnTo>
                  <a:pt x="287" y="219"/>
                </a:lnTo>
                <a:lnTo>
                  <a:pt x="289" y="219"/>
                </a:lnTo>
                <a:lnTo>
                  <a:pt x="292" y="219"/>
                </a:lnTo>
                <a:lnTo>
                  <a:pt x="292" y="216"/>
                </a:lnTo>
                <a:lnTo>
                  <a:pt x="295" y="216"/>
                </a:lnTo>
                <a:lnTo>
                  <a:pt x="297" y="214"/>
                </a:lnTo>
                <a:lnTo>
                  <a:pt x="300" y="214"/>
                </a:lnTo>
                <a:lnTo>
                  <a:pt x="308" y="209"/>
                </a:lnTo>
                <a:lnTo>
                  <a:pt x="310" y="206"/>
                </a:lnTo>
                <a:lnTo>
                  <a:pt x="313" y="203"/>
                </a:lnTo>
                <a:lnTo>
                  <a:pt x="323" y="198"/>
                </a:lnTo>
                <a:lnTo>
                  <a:pt x="329" y="196"/>
                </a:lnTo>
                <a:lnTo>
                  <a:pt x="331" y="196"/>
                </a:lnTo>
                <a:lnTo>
                  <a:pt x="336" y="193"/>
                </a:lnTo>
                <a:lnTo>
                  <a:pt x="339" y="193"/>
                </a:lnTo>
                <a:lnTo>
                  <a:pt x="342" y="190"/>
                </a:lnTo>
                <a:lnTo>
                  <a:pt x="344" y="190"/>
                </a:lnTo>
                <a:lnTo>
                  <a:pt x="347" y="188"/>
                </a:lnTo>
                <a:lnTo>
                  <a:pt x="347" y="185"/>
                </a:lnTo>
                <a:lnTo>
                  <a:pt x="349" y="185"/>
                </a:lnTo>
                <a:lnTo>
                  <a:pt x="349" y="182"/>
                </a:lnTo>
                <a:lnTo>
                  <a:pt x="352" y="180"/>
                </a:lnTo>
                <a:lnTo>
                  <a:pt x="355" y="177"/>
                </a:lnTo>
                <a:lnTo>
                  <a:pt x="355" y="175"/>
                </a:lnTo>
                <a:lnTo>
                  <a:pt x="357" y="175"/>
                </a:lnTo>
                <a:lnTo>
                  <a:pt x="357" y="172"/>
                </a:lnTo>
                <a:lnTo>
                  <a:pt x="357" y="169"/>
                </a:lnTo>
                <a:lnTo>
                  <a:pt x="360" y="164"/>
                </a:lnTo>
                <a:lnTo>
                  <a:pt x="360" y="162"/>
                </a:lnTo>
                <a:lnTo>
                  <a:pt x="360" y="159"/>
                </a:lnTo>
                <a:lnTo>
                  <a:pt x="362" y="156"/>
                </a:lnTo>
                <a:lnTo>
                  <a:pt x="365" y="151"/>
                </a:lnTo>
                <a:lnTo>
                  <a:pt x="368" y="146"/>
                </a:lnTo>
                <a:lnTo>
                  <a:pt x="373" y="138"/>
                </a:lnTo>
                <a:lnTo>
                  <a:pt x="375" y="135"/>
                </a:lnTo>
                <a:lnTo>
                  <a:pt x="375" y="133"/>
                </a:lnTo>
                <a:lnTo>
                  <a:pt x="375" y="130"/>
                </a:lnTo>
                <a:lnTo>
                  <a:pt x="394" y="128"/>
                </a:lnTo>
                <a:lnTo>
                  <a:pt x="399" y="128"/>
                </a:lnTo>
                <a:lnTo>
                  <a:pt x="404" y="128"/>
                </a:lnTo>
                <a:lnTo>
                  <a:pt x="422" y="125"/>
                </a:lnTo>
                <a:lnTo>
                  <a:pt x="425" y="125"/>
                </a:lnTo>
                <a:lnTo>
                  <a:pt x="428" y="125"/>
                </a:lnTo>
                <a:lnTo>
                  <a:pt x="430" y="125"/>
                </a:lnTo>
                <a:lnTo>
                  <a:pt x="433" y="125"/>
                </a:lnTo>
                <a:lnTo>
                  <a:pt x="436" y="125"/>
                </a:lnTo>
                <a:lnTo>
                  <a:pt x="438" y="125"/>
                </a:lnTo>
                <a:lnTo>
                  <a:pt x="441" y="128"/>
                </a:lnTo>
                <a:lnTo>
                  <a:pt x="443" y="130"/>
                </a:lnTo>
                <a:lnTo>
                  <a:pt x="446" y="130"/>
                </a:lnTo>
                <a:lnTo>
                  <a:pt x="451" y="133"/>
                </a:lnTo>
                <a:lnTo>
                  <a:pt x="454" y="135"/>
                </a:lnTo>
                <a:lnTo>
                  <a:pt x="456" y="135"/>
                </a:lnTo>
                <a:lnTo>
                  <a:pt x="459" y="135"/>
                </a:lnTo>
                <a:lnTo>
                  <a:pt x="462" y="135"/>
                </a:lnTo>
                <a:lnTo>
                  <a:pt x="462" y="133"/>
                </a:lnTo>
                <a:lnTo>
                  <a:pt x="464" y="133"/>
                </a:lnTo>
                <a:lnTo>
                  <a:pt x="467" y="133"/>
                </a:lnTo>
                <a:lnTo>
                  <a:pt x="469" y="130"/>
                </a:lnTo>
                <a:lnTo>
                  <a:pt x="469" y="128"/>
                </a:lnTo>
                <a:lnTo>
                  <a:pt x="469" y="125"/>
                </a:lnTo>
                <a:lnTo>
                  <a:pt x="472" y="125"/>
                </a:lnTo>
                <a:lnTo>
                  <a:pt x="472" y="122"/>
                </a:lnTo>
                <a:lnTo>
                  <a:pt x="475" y="122"/>
                </a:lnTo>
                <a:lnTo>
                  <a:pt x="475" y="120"/>
                </a:lnTo>
                <a:lnTo>
                  <a:pt x="480" y="117"/>
                </a:lnTo>
                <a:lnTo>
                  <a:pt x="483" y="115"/>
                </a:lnTo>
                <a:lnTo>
                  <a:pt x="485" y="115"/>
                </a:lnTo>
                <a:lnTo>
                  <a:pt x="485" y="112"/>
                </a:lnTo>
                <a:lnTo>
                  <a:pt x="485" y="109"/>
                </a:lnTo>
                <a:lnTo>
                  <a:pt x="488" y="107"/>
                </a:lnTo>
                <a:lnTo>
                  <a:pt x="488" y="91"/>
                </a:lnTo>
                <a:lnTo>
                  <a:pt x="485" y="86"/>
                </a:lnTo>
                <a:lnTo>
                  <a:pt x="488" y="81"/>
                </a:lnTo>
                <a:lnTo>
                  <a:pt x="488" y="78"/>
                </a:lnTo>
                <a:lnTo>
                  <a:pt x="488" y="75"/>
                </a:lnTo>
                <a:lnTo>
                  <a:pt x="488" y="73"/>
                </a:lnTo>
                <a:lnTo>
                  <a:pt x="493" y="57"/>
                </a:lnTo>
                <a:lnTo>
                  <a:pt x="496" y="54"/>
                </a:lnTo>
                <a:lnTo>
                  <a:pt x="496" y="52"/>
                </a:lnTo>
                <a:lnTo>
                  <a:pt x="496" y="49"/>
                </a:lnTo>
                <a:lnTo>
                  <a:pt x="496" y="47"/>
                </a:lnTo>
                <a:lnTo>
                  <a:pt x="496" y="44"/>
                </a:lnTo>
                <a:lnTo>
                  <a:pt x="496" y="41"/>
                </a:lnTo>
                <a:lnTo>
                  <a:pt x="493" y="41"/>
                </a:lnTo>
                <a:lnTo>
                  <a:pt x="493" y="39"/>
                </a:lnTo>
                <a:lnTo>
                  <a:pt x="490" y="39"/>
                </a:lnTo>
                <a:lnTo>
                  <a:pt x="488" y="39"/>
                </a:lnTo>
                <a:lnTo>
                  <a:pt x="485" y="39"/>
                </a:lnTo>
                <a:lnTo>
                  <a:pt x="483" y="39"/>
                </a:lnTo>
                <a:lnTo>
                  <a:pt x="485" y="36"/>
                </a:lnTo>
                <a:lnTo>
                  <a:pt x="485" y="34"/>
                </a:lnTo>
                <a:lnTo>
                  <a:pt x="483" y="31"/>
                </a:lnTo>
                <a:lnTo>
                  <a:pt x="480" y="31"/>
                </a:lnTo>
                <a:lnTo>
                  <a:pt x="477" y="31"/>
                </a:lnTo>
                <a:lnTo>
                  <a:pt x="477" y="28"/>
                </a:lnTo>
                <a:lnTo>
                  <a:pt x="475" y="28"/>
                </a:lnTo>
                <a:lnTo>
                  <a:pt x="477" y="28"/>
                </a:lnTo>
                <a:lnTo>
                  <a:pt x="480" y="26"/>
                </a:lnTo>
                <a:lnTo>
                  <a:pt x="483" y="26"/>
                </a:lnTo>
                <a:lnTo>
                  <a:pt x="488" y="26"/>
                </a:lnTo>
                <a:lnTo>
                  <a:pt x="490" y="26"/>
                </a:lnTo>
                <a:lnTo>
                  <a:pt x="493" y="26"/>
                </a:lnTo>
                <a:lnTo>
                  <a:pt x="493" y="23"/>
                </a:lnTo>
                <a:lnTo>
                  <a:pt x="496" y="23"/>
                </a:lnTo>
                <a:lnTo>
                  <a:pt x="496" y="21"/>
                </a:lnTo>
                <a:lnTo>
                  <a:pt x="498" y="21"/>
                </a:lnTo>
                <a:lnTo>
                  <a:pt x="501" y="21"/>
                </a:lnTo>
                <a:lnTo>
                  <a:pt x="501" y="23"/>
                </a:lnTo>
                <a:lnTo>
                  <a:pt x="503" y="23"/>
                </a:lnTo>
                <a:lnTo>
                  <a:pt x="506" y="23"/>
                </a:lnTo>
                <a:lnTo>
                  <a:pt x="509" y="23"/>
                </a:lnTo>
                <a:lnTo>
                  <a:pt x="511" y="21"/>
                </a:lnTo>
                <a:lnTo>
                  <a:pt x="527" y="10"/>
                </a:lnTo>
                <a:lnTo>
                  <a:pt x="529" y="10"/>
                </a:lnTo>
                <a:lnTo>
                  <a:pt x="529" y="7"/>
                </a:lnTo>
                <a:lnTo>
                  <a:pt x="532" y="7"/>
                </a:lnTo>
                <a:lnTo>
                  <a:pt x="535" y="7"/>
                </a:lnTo>
                <a:lnTo>
                  <a:pt x="543" y="2"/>
                </a:lnTo>
                <a:lnTo>
                  <a:pt x="545" y="2"/>
                </a:lnTo>
                <a:lnTo>
                  <a:pt x="550" y="0"/>
                </a:lnTo>
                <a:lnTo>
                  <a:pt x="556" y="0"/>
                </a:lnTo>
                <a:lnTo>
                  <a:pt x="556" y="2"/>
                </a:lnTo>
                <a:lnTo>
                  <a:pt x="553" y="7"/>
                </a:lnTo>
                <a:lnTo>
                  <a:pt x="556" y="7"/>
                </a:lnTo>
                <a:lnTo>
                  <a:pt x="556" y="10"/>
                </a:lnTo>
                <a:lnTo>
                  <a:pt x="556" y="13"/>
                </a:lnTo>
                <a:lnTo>
                  <a:pt x="556" y="15"/>
                </a:lnTo>
                <a:lnTo>
                  <a:pt x="556" y="18"/>
                </a:lnTo>
                <a:lnTo>
                  <a:pt x="553" y="18"/>
                </a:lnTo>
                <a:lnTo>
                  <a:pt x="550" y="18"/>
                </a:lnTo>
                <a:lnTo>
                  <a:pt x="550" y="21"/>
                </a:lnTo>
                <a:lnTo>
                  <a:pt x="548" y="21"/>
                </a:lnTo>
                <a:lnTo>
                  <a:pt x="548" y="23"/>
                </a:lnTo>
                <a:close/>
              </a:path>
            </a:pathLst>
          </a:custGeom>
          <a:noFill/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244" name="Freeform 34"/>
          <p:cNvSpPr>
            <a:spLocks/>
          </p:cNvSpPr>
          <p:nvPr/>
        </p:nvSpPr>
        <p:spPr bwMode="auto">
          <a:xfrm>
            <a:off x="4223238" y="3243263"/>
            <a:ext cx="482112" cy="560388"/>
          </a:xfrm>
          <a:custGeom>
            <a:avLst/>
            <a:gdLst>
              <a:gd name="T0" fmla="*/ 224 w 329"/>
              <a:gd name="T1" fmla="*/ 6 h 353"/>
              <a:gd name="T2" fmla="*/ 253 w 329"/>
              <a:gd name="T3" fmla="*/ 29 h 353"/>
              <a:gd name="T4" fmla="*/ 255 w 329"/>
              <a:gd name="T5" fmla="*/ 47 h 353"/>
              <a:gd name="T6" fmla="*/ 255 w 329"/>
              <a:gd name="T7" fmla="*/ 68 h 353"/>
              <a:gd name="T8" fmla="*/ 261 w 329"/>
              <a:gd name="T9" fmla="*/ 89 h 353"/>
              <a:gd name="T10" fmla="*/ 266 w 329"/>
              <a:gd name="T11" fmla="*/ 107 h 353"/>
              <a:gd name="T12" fmla="*/ 282 w 329"/>
              <a:gd name="T13" fmla="*/ 147 h 353"/>
              <a:gd name="T14" fmla="*/ 313 w 329"/>
              <a:gd name="T15" fmla="*/ 314 h 353"/>
              <a:gd name="T16" fmla="*/ 248 w 329"/>
              <a:gd name="T17" fmla="*/ 345 h 353"/>
              <a:gd name="T18" fmla="*/ 253 w 329"/>
              <a:gd name="T19" fmla="*/ 345 h 353"/>
              <a:gd name="T20" fmla="*/ 240 w 329"/>
              <a:gd name="T21" fmla="*/ 345 h 353"/>
              <a:gd name="T22" fmla="*/ 245 w 329"/>
              <a:gd name="T23" fmla="*/ 345 h 353"/>
              <a:gd name="T24" fmla="*/ 245 w 329"/>
              <a:gd name="T25" fmla="*/ 335 h 353"/>
              <a:gd name="T26" fmla="*/ 211 w 329"/>
              <a:gd name="T27" fmla="*/ 306 h 353"/>
              <a:gd name="T28" fmla="*/ 203 w 329"/>
              <a:gd name="T29" fmla="*/ 332 h 353"/>
              <a:gd name="T30" fmla="*/ 193 w 329"/>
              <a:gd name="T31" fmla="*/ 335 h 353"/>
              <a:gd name="T32" fmla="*/ 195 w 329"/>
              <a:gd name="T33" fmla="*/ 324 h 353"/>
              <a:gd name="T34" fmla="*/ 138 w 329"/>
              <a:gd name="T35" fmla="*/ 335 h 353"/>
              <a:gd name="T36" fmla="*/ 133 w 329"/>
              <a:gd name="T37" fmla="*/ 350 h 353"/>
              <a:gd name="T38" fmla="*/ 130 w 329"/>
              <a:gd name="T39" fmla="*/ 353 h 353"/>
              <a:gd name="T40" fmla="*/ 120 w 329"/>
              <a:gd name="T41" fmla="*/ 348 h 353"/>
              <a:gd name="T42" fmla="*/ 101 w 329"/>
              <a:gd name="T43" fmla="*/ 327 h 353"/>
              <a:gd name="T44" fmla="*/ 99 w 329"/>
              <a:gd name="T45" fmla="*/ 264 h 353"/>
              <a:gd name="T46" fmla="*/ 101 w 329"/>
              <a:gd name="T47" fmla="*/ 225 h 353"/>
              <a:gd name="T48" fmla="*/ 99 w 329"/>
              <a:gd name="T49" fmla="*/ 225 h 353"/>
              <a:gd name="T50" fmla="*/ 94 w 329"/>
              <a:gd name="T51" fmla="*/ 207 h 353"/>
              <a:gd name="T52" fmla="*/ 107 w 329"/>
              <a:gd name="T53" fmla="*/ 199 h 353"/>
              <a:gd name="T54" fmla="*/ 94 w 329"/>
              <a:gd name="T55" fmla="*/ 188 h 353"/>
              <a:gd name="T56" fmla="*/ 94 w 329"/>
              <a:gd name="T57" fmla="*/ 183 h 353"/>
              <a:gd name="T58" fmla="*/ 83 w 329"/>
              <a:gd name="T59" fmla="*/ 186 h 353"/>
              <a:gd name="T60" fmla="*/ 60 w 329"/>
              <a:gd name="T61" fmla="*/ 178 h 353"/>
              <a:gd name="T62" fmla="*/ 60 w 329"/>
              <a:gd name="T63" fmla="*/ 188 h 353"/>
              <a:gd name="T64" fmla="*/ 60 w 329"/>
              <a:gd name="T65" fmla="*/ 191 h 353"/>
              <a:gd name="T66" fmla="*/ 57 w 329"/>
              <a:gd name="T67" fmla="*/ 186 h 353"/>
              <a:gd name="T68" fmla="*/ 54 w 329"/>
              <a:gd name="T69" fmla="*/ 178 h 353"/>
              <a:gd name="T70" fmla="*/ 47 w 329"/>
              <a:gd name="T71" fmla="*/ 162 h 353"/>
              <a:gd name="T72" fmla="*/ 39 w 329"/>
              <a:gd name="T73" fmla="*/ 136 h 353"/>
              <a:gd name="T74" fmla="*/ 20 w 329"/>
              <a:gd name="T75" fmla="*/ 115 h 353"/>
              <a:gd name="T76" fmla="*/ 13 w 329"/>
              <a:gd name="T77" fmla="*/ 107 h 353"/>
              <a:gd name="T78" fmla="*/ 10 w 329"/>
              <a:gd name="T79" fmla="*/ 94 h 353"/>
              <a:gd name="T80" fmla="*/ 13 w 329"/>
              <a:gd name="T81" fmla="*/ 79 h 353"/>
              <a:gd name="T82" fmla="*/ 7 w 329"/>
              <a:gd name="T83" fmla="*/ 63 h 353"/>
              <a:gd name="T84" fmla="*/ 2 w 329"/>
              <a:gd name="T85" fmla="*/ 53 h 353"/>
              <a:gd name="T86" fmla="*/ 5 w 329"/>
              <a:gd name="T87" fmla="*/ 45 h 353"/>
              <a:gd name="T88" fmla="*/ 10 w 329"/>
              <a:gd name="T89" fmla="*/ 39 h 353"/>
              <a:gd name="T90" fmla="*/ 13 w 329"/>
              <a:gd name="T91" fmla="*/ 37 h 353"/>
              <a:gd name="T92" fmla="*/ 23 w 329"/>
              <a:gd name="T93" fmla="*/ 32 h 353"/>
              <a:gd name="T94" fmla="*/ 62 w 329"/>
              <a:gd name="T95" fmla="*/ 19 h 353"/>
              <a:gd name="T96" fmla="*/ 83 w 329"/>
              <a:gd name="T97" fmla="*/ 13 h 353"/>
              <a:gd name="T98" fmla="*/ 91 w 329"/>
              <a:gd name="T99" fmla="*/ 11 h 353"/>
              <a:gd name="T100" fmla="*/ 99 w 329"/>
              <a:gd name="T101" fmla="*/ 19 h 353"/>
              <a:gd name="T102" fmla="*/ 107 w 329"/>
              <a:gd name="T103" fmla="*/ 13 h 353"/>
              <a:gd name="T104" fmla="*/ 112 w 329"/>
              <a:gd name="T105" fmla="*/ 21 h 353"/>
              <a:gd name="T106" fmla="*/ 112 w 329"/>
              <a:gd name="T107" fmla="*/ 11 h 353"/>
              <a:gd name="T108" fmla="*/ 117 w 329"/>
              <a:gd name="T109" fmla="*/ 19 h 353"/>
              <a:gd name="T110" fmla="*/ 122 w 329"/>
              <a:gd name="T111" fmla="*/ 16 h 353"/>
              <a:gd name="T112" fmla="*/ 128 w 329"/>
              <a:gd name="T113" fmla="*/ 16 h 353"/>
              <a:gd name="T114" fmla="*/ 133 w 329"/>
              <a:gd name="T115" fmla="*/ 16 h 353"/>
              <a:gd name="T116" fmla="*/ 138 w 329"/>
              <a:gd name="T117" fmla="*/ 19 h 353"/>
              <a:gd name="T118" fmla="*/ 143 w 329"/>
              <a:gd name="T119" fmla="*/ 19 h 353"/>
              <a:gd name="T120" fmla="*/ 156 w 329"/>
              <a:gd name="T121" fmla="*/ 13 h 353"/>
              <a:gd name="T122" fmla="*/ 169 w 329"/>
              <a:gd name="T123" fmla="*/ 3 h 353"/>
              <a:gd name="T124" fmla="*/ 182 w 329"/>
              <a:gd name="T125" fmla="*/ 0 h 3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29" h="353">
                <a:moveTo>
                  <a:pt x="211" y="0"/>
                </a:moveTo>
                <a:lnTo>
                  <a:pt x="214" y="0"/>
                </a:lnTo>
                <a:lnTo>
                  <a:pt x="214" y="3"/>
                </a:lnTo>
                <a:lnTo>
                  <a:pt x="216" y="3"/>
                </a:lnTo>
                <a:lnTo>
                  <a:pt x="219" y="3"/>
                </a:lnTo>
                <a:lnTo>
                  <a:pt x="219" y="6"/>
                </a:lnTo>
                <a:lnTo>
                  <a:pt x="221" y="6"/>
                </a:lnTo>
                <a:lnTo>
                  <a:pt x="224" y="6"/>
                </a:lnTo>
                <a:lnTo>
                  <a:pt x="227" y="6"/>
                </a:lnTo>
                <a:lnTo>
                  <a:pt x="240" y="6"/>
                </a:lnTo>
                <a:lnTo>
                  <a:pt x="242" y="6"/>
                </a:lnTo>
                <a:lnTo>
                  <a:pt x="245" y="16"/>
                </a:lnTo>
                <a:lnTo>
                  <a:pt x="250" y="24"/>
                </a:lnTo>
                <a:lnTo>
                  <a:pt x="250" y="26"/>
                </a:lnTo>
                <a:lnTo>
                  <a:pt x="253" y="26"/>
                </a:lnTo>
                <a:lnTo>
                  <a:pt x="253" y="29"/>
                </a:lnTo>
                <a:lnTo>
                  <a:pt x="253" y="32"/>
                </a:lnTo>
                <a:lnTo>
                  <a:pt x="255" y="32"/>
                </a:lnTo>
                <a:lnTo>
                  <a:pt x="255" y="34"/>
                </a:lnTo>
                <a:lnTo>
                  <a:pt x="255" y="37"/>
                </a:lnTo>
                <a:lnTo>
                  <a:pt x="255" y="39"/>
                </a:lnTo>
                <a:lnTo>
                  <a:pt x="255" y="42"/>
                </a:lnTo>
                <a:lnTo>
                  <a:pt x="255" y="45"/>
                </a:lnTo>
                <a:lnTo>
                  <a:pt x="255" y="47"/>
                </a:lnTo>
                <a:lnTo>
                  <a:pt x="255" y="50"/>
                </a:lnTo>
                <a:lnTo>
                  <a:pt x="255" y="53"/>
                </a:lnTo>
                <a:lnTo>
                  <a:pt x="255" y="55"/>
                </a:lnTo>
                <a:lnTo>
                  <a:pt x="255" y="58"/>
                </a:lnTo>
                <a:lnTo>
                  <a:pt x="255" y="60"/>
                </a:lnTo>
                <a:lnTo>
                  <a:pt x="255" y="63"/>
                </a:lnTo>
                <a:lnTo>
                  <a:pt x="255" y="66"/>
                </a:lnTo>
                <a:lnTo>
                  <a:pt x="255" y="68"/>
                </a:lnTo>
                <a:lnTo>
                  <a:pt x="255" y="71"/>
                </a:lnTo>
                <a:lnTo>
                  <a:pt x="255" y="73"/>
                </a:lnTo>
                <a:lnTo>
                  <a:pt x="255" y="76"/>
                </a:lnTo>
                <a:lnTo>
                  <a:pt x="255" y="79"/>
                </a:lnTo>
                <a:lnTo>
                  <a:pt x="255" y="81"/>
                </a:lnTo>
                <a:lnTo>
                  <a:pt x="258" y="81"/>
                </a:lnTo>
                <a:lnTo>
                  <a:pt x="258" y="84"/>
                </a:lnTo>
                <a:lnTo>
                  <a:pt x="261" y="89"/>
                </a:lnTo>
                <a:lnTo>
                  <a:pt x="258" y="89"/>
                </a:lnTo>
                <a:lnTo>
                  <a:pt x="261" y="92"/>
                </a:lnTo>
                <a:lnTo>
                  <a:pt x="261" y="94"/>
                </a:lnTo>
                <a:lnTo>
                  <a:pt x="261" y="97"/>
                </a:lnTo>
                <a:lnTo>
                  <a:pt x="263" y="100"/>
                </a:lnTo>
                <a:lnTo>
                  <a:pt x="263" y="97"/>
                </a:lnTo>
                <a:lnTo>
                  <a:pt x="263" y="100"/>
                </a:lnTo>
                <a:lnTo>
                  <a:pt x="266" y="107"/>
                </a:lnTo>
                <a:lnTo>
                  <a:pt x="263" y="107"/>
                </a:lnTo>
                <a:lnTo>
                  <a:pt x="266" y="107"/>
                </a:lnTo>
                <a:lnTo>
                  <a:pt x="266" y="110"/>
                </a:lnTo>
                <a:lnTo>
                  <a:pt x="268" y="118"/>
                </a:lnTo>
                <a:lnTo>
                  <a:pt x="271" y="118"/>
                </a:lnTo>
                <a:lnTo>
                  <a:pt x="276" y="128"/>
                </a:lnTo>
                <a:lnTo>
                  <a:pt x="282" y="141"/>
                </a:lnTo>
                <a:lnTo>
                  <a:pt x="282" y="147"/>
                </a:lnTo>
                <a:lnTo>
                  <a:pt x="287" y="167"/>
                </a:lnTo>
                <a:lnTo>
                  <a:pt x="289" y="178"/>
                </a:lnTo>
                <a:lnTo>
                  <a:pt x="295" y="194"/>
                </a:lnTo>
                <a:lnTo>
                  <a:pt x="305" y="228"/>
                </a:lnTo>
                <a:lnTo>
                  <a:pt x="313" y="254"/>
                </a:lnTo>
                <a:lnTo>
                  <a:pt x="321" y="275"/>
                </a:lnTo>
                <a:lnTo>
                  <a:pt x="329" y="298"/>
                </a:lnTo>
                <a:lnTo>
                  <a:pt x="313" y="314"/>
                </a:lnTo>
                <a:lnTo>
                  <a:pt x="310" y="319"/>
                </a:lnTo>
                <a:lnTo>
                  <a:pt x="305" y="324"/>
                </a:lnTo>
                <a:lnTo>
                  <a:pt x="300" y="329"/>
                </a:lnTo>
                <a:lnTo>
                  <a:pt x="253" y="332"/>
                </a:lnTo>
                <a:lnTo>
                  <a:pt x="248" y="332"/>
                </a:lnTo>
                <a:lnTo>
                  <a:pt x="248" y="337"/>
                </a:lnTo>
                <a:lnTo>
                  <a:pt x="248" y="340"/>
                </a:lnTo>
                <a:lnTo>
                  <a:pt x="248" y="345"/>
                </a:lnTo>
                <a:lnTo>
                  <a:pt x="250" y="345"/>
                </a:lnTo>
                <a:lnTo>
                  <a:pt x="253" y="345"/>
                </a:lnTo>
                <a:lnTo>
                  <a:pt x="253" y="342"/>
                </a:lnTo>
                <a:lnTo>
                  <a:pt x="255" y="342"/>
                </a:lnTo>
                <a:lnTo>
                  <a:pt x="255" y="345"/>
                </a:lnTo>
                <a:lnTo>
                  <a:pt x="258" y="345"/>
                </a:lnTo>
                <a:lnTo>
                  <a:pt x="255" y="345"/>
                </a:lnTo>
                <a:lnTo>
                  <a:pt x="253" y="345"/>
                </a:lnTo>
                <a:lnTo>
                  <a:pt x="250" y="345"/>
                </a:lnTo>
                <a:lnTo>
                  <a:pt x="253" y="345"/>
                </a:lnTo>
                <a:lnTo>
                  <a:pt x="250" y="345"/>
                </a:lnTo>
                <a:lnTo>
                  <a:pt x="250" y="348"/>
                </a:lnTo>
                <a:lnTo>
                  <a:pt x="245" y="348"/>
                </a:lnTo>
                <a:lnTo>
                  <a:pt x="242" y="348"/>
                </a:lnTo>
                <a:lnTo>
                  <a:pt x="242" y="345"/>
                </a:lnTo>
                <a:lnTo>
                  <a:pt x="240" y="345"/>
                </a:lnTo>
                <a:lnTo>
                  <a:pt x="237" y="345"/>
                </a:lnTo>
                <a:lnTo>
                  <a:pt x="237" y="348"/>
                </a:lnTo>
                <a:lnTo>
                  <a:pt x="235" y="348"/>
                </a:lnTo>
                <a:lnTo>
                  <a:pt x="237" y="348"/>
                </a:lnTo>
                <a:lnTo>
                  <a:pt x="237" y="345"/>
                </a:lnTo>
                <a:lnTo>
                  <a:pt x="240" y="345"/>
                </a:lnTo>
                <a:lnTo>
                  <a:pt x="242" y="345"/>
                </a:lnTo>
                <a:lnTo>
                  <a:pt x="245" y="345"/>
                </a:lnTo>
                <a:lnTo>
                  <a:pt x="248" y="345"/>
                </a:lnTo>
                <a:lnTo>
                  <a:pt x="248" y="340"/>
                </a:lnTo>
                <a:lnTo>
                  <a:pt x="245" y="340"/>
                </a:lnTo>
                <a:lnTo>
                  <a:pt x="245" y="337"/>
                </a:lnTo>
                <a:lnTo>
                  <a:pt x="248" y="337"/>
                </a:lnTo>
                <a:lnTo>
                  <a:pt x="248" y="332"/>
                </a:lnTo>
                <a:lnTo>
                  <a:pt x="245" y="332"/>
                </a:lnTo>
                <a:lnTo>
                  <a:pt x="245" y="335"/>
                </a:lnTo>
                <a:lnTo>
                  <a:pt x="237" y="335"/>
                </a:lnTo>
                <a:lnTo>
                  <a:pt x="232" y="335"/>
                </a:lnTo>
                <a:lnTo>
                  <a:pt x="227" y="332"/>
                </a:lnTo>
                <a:lnTo>
                  <a:pt x="216" y="324"/>
                </a:lnTo>
                <a:lnTo>
                  <a:pt x="214" y="322"/>
                </a:lnTo>
                <a:lnTo>
                  <a:pt x="214" y="319"/>
                </a:lnTo>
                <a:lnTo>
                  <a:pt x="211" y="308"/>
                </a:lnTo>
                <a:lnTo>
                  <a:pt x="211" y="306"/>
                </a:lnTo>
                <a:lnTo>
                  <a:pt x="208" y="306"/>
                </a:lnTo>
                <a:lnTo>
                  <a:pt x="211" y="322"/>
                </a:lnTo>
                <a:lnTo>
                  <a:pt x="195" y="324"/>
                </a:lnTo>
                <a:lnTo>
                  <a:pt x="195" y="327"/>
                </a:lnTo>
                <a:lnTo>
                  <a:pt x="195" y="329"/>
                </a:lnTo>
                <a:lnTo>
                  <a:pt x="198" y="335"/>
                </a:lnTo>
                <a:lnTo>
                  <a:pt x="201" y="335"/>
                </a:lnTo>
                <a:lnTo>
                  <a:pt x="203" y="332"/>
                </a:lnTo>
                <a:lnTo>
                  <a:pt x="206" y="332"/>
                </a:lnTo>
                <a:lnTo>
                  <a:pt x="208" y="332"/>
                </a:lnTo>
                <a:lnTo>
                  <a:pt x="206" y="332"/>
                </a:lnTo>
                <a:lnTo>
                  <a:pt x="203" y="332"/>
                </a:lnTo>
                <a:lnTo>
                  <a:pt x="201" y="335"/>
                </a:lnTo>
                <a:lnTo>
                  <a:pt x="198" y="335"/>
                </a:lnTo>
                <a:lnTo>
                  <a:pt x="195" y="335"/>
                </a:lnTo>
                <a:lnTo>
                  <a:pt x="193" y="335"/>
                </a:lnTo>
                <a:lnTo>
                  <a:pt x="193" y="337"/>
                </a:lnTo>
                <a:lnTo>
                  <a:pt x="193" y="335"/>
                </a:lnTo>
                <a:lnTo>
                  <a:pt x="190" y="335"/>
                </a:lnTo>
                <a:lnTo>
                  <a:pt x="188" y="335"/>
                </a:lnTo>
                <a:lnTo>
                  <a:pt x="190" y="335"/>
                </a:lnTo>
                <a:lnTo>
                  <a:pt x="193" y="335"/>
                </a:lnTo>
                <a:lnTo>
                  <a:pt x="195" y="335"/>
                </a:lnTo>
                <a:lnTo>
                  <a:pt x="195" y="324"/>
                </a:lnTo>
                <a:lnTo>
                  <a:pt x="190" y="324"/>
                </a:lnTo>
                <a:lnTo>
                  <a:pt x="185" y="327"/>
                </a:lnTo>
                <a:lnTo>
                  <a:pt x="182" y="327"/>
                </a:lnTo>
                <a:lnTo>
                  <a:pt x="180" y="327"/>
                </a:lnTo>
                <a:lnTo>
                  <a:pt x="175" y="327"/>
                </a:lnTo>
                <a:lnTo>
                  <a:pt x="169" y="329"/>
                </a:lnTo>
                <a:lnTo>
                  <a:pt x="138" y="332"/>
                </a:lnTo>
                <a:lnTo>
                  <a:pt x="138" y="335"/>
                </a:lnTo>
                <a:lnTo>
                  <a:pt x="138" y="340"/>
                </a:lnTo>
                <a:lnTo>
                  <a:pt x="138" y="342"/>
                </a:lnTo>
                <a:lnTo>
                  <a:pt x="135" y="342"/>
                </a:lnTo>
                <a:lnTo>
                  <a:pt x="130" y="342"/>
                </a:lnTo>
                <a:lnTo>
                  <a:pt x="128" y="342"/>
                </a:lnTo>
                <a:lnTo>
                  <a:pt x="128" y="350"/>
                </a:lnTo>
                <a:lnTo>
                  <a:pt x="130" y="350"/>
                </a:lnTo>
                <a:lnTo>
                  <a:pt x="133" y="350"/>
                </a:lnTo>
                <a:lnTo>
                  <a:pt x="135" y="350"/>
                </a:lnTo>
                <a:lnTo>
                  <a:pt x="138" y="350"/>
                </a:lnTo>
                <a:lnTo>
                  <a:pt x="141" y="350"/>
                </a:lnTo>
                <a:lnTo>
                  <a:pt x="138" y="350"/>
                </a:lnTo>
                <a:lnTo>
                  <a:pt x="135" y="350"/>
                </a:lnTo>
                <a:lnTo>
                  <a:pt x="133" y="350"/>
                </a:lnTo>
                <a:lnTo>
                  <a:pt x="130" y="350"/>
                </a:lnTo>
                <a:lnTo>
                  <a:pt x="130" y="353"/>
                </a:lnTo>
                <a:lnTo>
                  <a:pt x="128" y="353"/>
                </a:lnTo>
                <a:lnTo>
                  <a:pt x="128" y="350"/>
                </a:lnTo>
                <a:lnTo>
                  <a:pt x="125" y="350"/>
                </a:lnTo>
                <a:lnTo>
                  <a:pt x="122" y="350"/>
                </a:lnTo>
                <a:lnTo>
                  <a:pt x="120" y="350"/>
                </a:lnTo>
                <a:lnTo>
                  <a:pt x="117" y="350"/>
                </a:lnTo>
                <a:lnTo>
                  <a:pt x="120" y="350"/>
                </a:lnTo>
                <a:lnTo>
                  <a:pt x="120" y="348"/>
                </a:lnTo>
                <a:lnTo>
                  <a:pt x="122" y="348"/>
                </a:lnTo>
                <a:lnTo>
                  <a:pt x="122" y="350"/>
                </a:lnTo>
                <a:lnTo>
                  <a:pt x="125" y="350"/>
                </a:lnTo>
                <a:lnTo>
                  <a:pt x="128" y="350"/>
                </a:lnTo>
                <a:lnTo>
                  <a:pt x="128" y="342"/>
                </a:lnTo>
                <a:lnTo>
                  <a:pt x="112" y="342"/>
                </a:lnTo>
                <a:lnTo>
                  <a:pt x="109" y="342"/>
                </a:lnTo>
                <a:lnTo>
                  <a:pt x="101" y="327"/>
                </a:lnTo>
                <a:lnTo>
                  <a:pt x="101" y="324"/>
                </a:lnTo>
                <a:lnTo>
                  <a:pt x="96" y="316"/>
                </a:lnTo>
                <a:lnTo>
                  <a:pt x="96" y="314"/>
                </a:lnTo>
                <a:lnTo>
                  <a:pt x="88" y="303"/>
                </a:lnTo>
                <a:lnTo>
                  <a:pt x="86" y="298"/>
                </a:lnTo>
                <a:lnTo>
                  <a:pt x="94" y="275"/>
                </a:lnTo>
                <a:lnTo>
                  <a:pt x="96" y="267"/>
                </a:lnTo>
                <a:lnTo>
                  <a:pt x="99" y="264"/>
                </a:lnTo>
                <a:lnTo>
                  <a:pt x="101" y="259"/>
                </a:lnTo>
                <a:lnTo>
                  <a:pt x="109" y="243"/>
                </a:lnTo>
                <a:lnTo>
                  <a:pt x="117" y="230"/>
                </a:lnTo>
                <a:lnTo>
                  <a:pt x="109" y="228"/>
                </a:lnTo>
                <a:lnTo>
                  <a:pt x="107" y="222"/>
                </a:lnTo>
                <a:lnTo>
                  <a:pt x="104" y="225"/>
                </a:lnTo>
                <a:lnTo>
                  <a:pt x="101" y="222"/>
                </a:lnTo>
                <a:lnTo>
                  <a:pt x="101" y="225"/>
                </a:lnTo>
                <a:lnTo>
                  <a:pt x="101" y="228"/>
                </a:lnTo>
                <a:lnTo>
                  <a:pt x="99" y="230"/>
                </a:lnTo>
                <a:lnTo>
                  <a:pt x="99" y="228"/>
                </a:lnTo>
                <a:lnTo>
                  <a:pt x="101" y="228"/>
                </a:lnTo>
                <a:lnTo>
                  <a:pt x="101" y="225"/>
                </a:lnTo>
                <a:lnTo>
                  <a:pt x="101" y="222"/>
                </a:lnTo>
                <a:lnTo>
                  <a:pt x="99" y="222"/>
                </a:lnTo>
                <a:lnTo>
                  <a:pt x="99" y="225"/>
                </a:lnTo>
                <a:lnTo>
                  <a:pt x="96" y="225"/>
                </a:lnTo>
                <a:lnTo>
                  <a:pt x="94" y="222"/>
                </a:lnTo>
                <a:lnTo>
                  <a:pt x="91" y="220"/>
                </a:lnTo>
                <a:lnTo>
                  <a:pt x="91" y="217"/>
                </a:lnTo>
                <a:lnTo>
                  <a:pt x="88" y="220"/>
                </a:lnTo>
                <a:lnTo>
                  <a:pt x="91" y="217"/>
                </a:lnTo>
                <a:lnTo>
                  <a:pt x="91" y="209"/>
                </a:lnTo>
                <a:lnTo>
                  <a:pt x="94" y="207"/>
                </a:lnTo>
                <a:lnTo>
                  <a:pt x="96" y="207"/>
                </a:lnTo>
                <a:lnTo>
                  <a:pt x="96" y="204"/>
                </a:lnTo>
                <a:lnTo>
                  <a:pt x="99" y="204"/>
                </a:lnTo>
                <a:lnTo>
                  <a:pt x="99" y="201"/>
                </a:lnTo>
                <a:lnTo>
                  <a:pt x="101" y="201"/>
                </a:lnTo>
                <a:lnTo>
                  <a:pt x="104" y="201"/>
                </a:lnTo>
                <a:lnTo>
                  <a:pt x="104" y="199"/>
                </a:lnTo>
                <a:lnTo>
                  <a:pt x="107" y="199"/>
                </a:lnTo>
                <a:lnTo>
                  <a:pt x="104" y="199"/>
                </a:lnTo>
                <a:lnTo>
                  <a:pt x="104" y="196"/>
                </a:lnTo>
                <a:lnTo>
                  <a:pt x="101" y="194"/>
                </a:lnTo>
                <a:lnTo>
                  <a:pt x="99" y="191"/>
                </a:lnTo>
                <a:lnTo>
                  <a:pt x="99" y="188"/>
                </a:lnTo>
                <a:lnTo>
                  <a:pt x="96" y="186"/>
                </a:lnTo>
                <a:lnTo>
                  <a:pt x="96" y="188"/>
                </a:lnTo>
                <a:lnTo>
                  <a:pt x="94" y="188"/>
                </a:lnTo>
                <a:lnTo>
                  <a:pt x="96" y="186"/>
                </a:lnTo>
                <a:lnTo>
                  <a:pt x="94" y="186"/>
                </a:lnTo>
                <a:lnTo>
                  <a:pt x="96" y="186"/>
                </a:lnTo>
                <a:lnTo>
                  <a:pt x="96" y="183"/>
                </a:lnTo>
                <a:lnTo>
                  <a:pt x="94" y="186"/>
                </a:lnTo>
                <a:lnTo>
                  <a:pt x="94" y="183"/>
                </a:lnTo>
                <a:lnTo>
                  <a:pt x="96" y="183"/>
                </a:lnTo>
                <a:lnTo>
                  <a:pt x="94" y="183"/>
                </a:lnTo>
                <a:lnTo>
                  <a:pt x="91" y="183"/>
                </a:lnTo>
                <a:lnTo>
                  <a:pt x="91" y="181"/>
                </a:lnTo>
                <a:lnTo>
                  <a:pt x="88" y="181"/>
                </a:lnTo>
                <a:lnTo>
                  <a:pt x="88" y="188"/>
                </a:lnTo>
                <a:lnTo>
                  <a:pt x="86" y="188"/>
                </a:lnTo>
                <a:lnTo>
                  <a:pt x="88" y="181"/>
                </a:lnTo>
                <a:lnTo>
                  <a:pt x="83" y="181"/>
                </a:lnTo>
                <a:lnTo>
                  <a:pt x="83" y="186"/>
                </a:lnTo>
                <a:lnTo>
                  <a:pt x="81" y="186"/>
                </a:lnTo>
                <a:lnTo>
                  <a:pt x="83" y="181"/>
                </a:lnTo>
                <a:lnTo>
                  <a:pt x="81" y="181"/>
                </a:lnTo>
                <a:lnTo>
                  <a:pt x="78" y="181"/>
                </a:lnTo>
                <a:lnTo>
                  <a:pt x="75" y="186"/>
                </a:lnTo>
                <a:lnTo>
                  <a:pt x="75" y="181"/>
                </a:lnTo>
                <a:lnTo>
                  <a:pt x="67" y="178"/>
                </a:lnTo>
                <a:lnTo>
                  <a:pt x="60" y="178"/>
                </a:lnTo>
                <a:lnTo>
                  <a:pt x="57" y="178"/>
                </a:lnTo>
                <a:lnTo>
                  <a:pt x="57" y="183"/>
                </a:lnTo>
                <a:lnTo>
                  <a:pt x="57" y="186"/>
                </a:lnTo>
                <a:lnTo>
                  <a:pt x="60" y="188"/>
                </a:lnTo>
                <a:lnTo>
                  <a:pt x="62" y="188"/>
                </a:lnTo>
                <a:lnTo>
                  <a:pt x="60" y="188"/>
                </a:lnTo>
                <a:lnTo>
                  <a:pt x="62" y="188"/>
                </a:lnTo>
                <a:lnTo>
                  <a:pt x="60" y="188"/>
                </a:lnTo>
                <a:lnTo>
                  <a:pt x="60" y="186"/>
                </a:lnTo>
                <a:lnTo>
                  <a:pt x="62" y="186"/>
                </a:lnTo>
                <a:lnTo>
                  <a:pt x="62" y="188"/>
                </a:lnTo>
                <a:lnTo>
                  <a:pt x="60" y="188"/>
                </a:lnTo>
                <a:lnTo>
                  <a:pt x="62" y="188"/>
                </a:lnTo>
                <a:lnTo>
                  <a:pt x="62" y="191"/>
                </a:lnTo>
                <a:lnTo>
                  <a:pt x="62" y="188"/>
                </a:lnTo>
                <a:lnTo>
                  <a:pt x="60" y="191"/>
                </a:lnTo>
                <a:lnTo>
                  <a:pt x="57" y="191"/>
                </a:lnTo>
                <a:lnTo>
                  <a:pt x="60" y="191"/>
                </a:lnTo>
                <a:lnTo>
                  <a:pt x="60" y="194"/>
                </a:lnTo>
                <a:lnTo>
                  <a:pt x="60" y="191"/>
                </a:lnTo>
                <a:lnTo>
                  <a:pt x="57" y="191"/>
                </a:lnTo>
                <a:lnTo>
                  <a:pt x="57" y="188"/>
                </a:lnTo>
                <a:lnTo>
                  <a:pt x="54" y="188"/>
                </a:lnTo>
                <a:lnTo>
                  <a:pt x="57" y="186"/>
                </a:lnTo>
                <a:lnTo>
                  <a:pt x="57" y="188"/>
                </a:lnTo>
                <a:lnTo>
                  <a:pt x="57" y="191"/>
                </a:lnTo>
                <a:lnTo>
                  <a:pt x="60" y="188"/>
                </a:lnTo>
                <a:lnTo>
                  <a:pt x="57" y="186"/>
                </a:lnTo>
                <a:lnTo>
                  <a:pt x="57" y="183"/>
                </a:lnTo>
                <a:lnTo>
                  <a:pt x="57" y="178"/>
                </a:lnTo>
                <a:lnTo>
                  <a:pt x="54" y="175"/>
                </a:lnTo>
                <a:lnTo>
                  <a:pt x="54" y="178"/>
                </a:lnTo>
                <a:lnTo>
                  <a:pt x="54" y="175"/>
                </a:lnTo>
                <a:lnTo>
                  <a:pt x="52" y="175"/>
                </a:lnTo>
                <a:lnTo>
                  <a:pt x="44" y="175"/>
                </a:lnTo>
                <a:lnTo>
                  <a:pt x="47" y="173"/>
                </a:lnTo>
                <a:lnTo>
                  <a:pt x="44" y="173"/>
                </a:lnTo>
                <a:lnTo>
                  <a:pt x="47" y="167"/>
                </a:lnTo>
                <a:lnTo>
                  <a:pt x="44" y="167"/>
                </a:lnTo>
                <a:lnTo>
                  <a:pt x="47" y="162"/>
                </a:lnTo>
                <a:lnTo>
                  <a:pt x="47" y="157"/>
                </a:lnTo>
                <a:lnTo>
                  <a:pt x="49" y="154"/>
                </a:lnTo>
                <a:lnTo>
                  <a:pt x="44" y="154"/>
                </a:lnTo>
                <a:lnTo>
                  <a:pt x="49" y="154"/>
                </a:lnTo>
                <a:lnTo>
                  <a:pt x="49" y="152"/>
                </a:lnTo>
                <a:lnTo>
                  <a:pt x="49" y="141"/>
                </a:lnTo>
                <a:lnTo>
                  <a:pt x="49" y="139"/>
                </a:lnTo>
                <a:lnTo>
                  <a:pt x="39" y="136"/>
                </a:lnTo>
                <a:lnTo>
                  <a:pt x="36" y="136"/>
                </a:lnTo>
                <a:lnTo>
                  <a:pt x="39" y="128"/>
                </a:lnTo>
                <a:lnTo>
                  <a:pt x="39" y="115"/>
                </a:lnTo>
                <a:lnTo>
                  <a:pt x="31" y="115"/>
                </a:lnTo>
                <a:lnTo>
                  <a:pt x="28" y="115"/>
                </a:lnTo>
                <a:lnTo>
                  <a:pt x="20" y="115"/>
                </a:lnTo>
                <a:lnTo>
                  <a:pt x="20" y="113"/>
                </a:lnTo>
                <a:lnTo>
                  <a:pt x="20" y="115"/>
                </a:lnTo>
                <a:lnTo>
                  <a:pt x="20" y="113"/>
                </a:lnTo>
                <a:lnTo>
                  <a:pt x="20" y="110"/>
                </a:lnTo>
                <a:lnTo>
                  <a:pt x="20" y="107"/>
                </a:lnTo>
                <a:lnTo>
                  <a:pt x="18" y="107"/>
                </a:lnTo>
                <a:lnTo>
                  <a:pt x="15" y="107"/>
                </a:lnTo>
                <a:lnTo>
                  <a:pt x="15" y="105"/>
                </a:lnTo>
                <a:lnTo>
                  <a:pt x="13" y="105"/>
                </a:lnTo>
                <a:lnTo>
                  <a:pt x="13" y="107"/>
                </a:lnTo>
                <a:lnTo>
                  <a:pt x="13" y="105"/>
                </a:lnTo>
                <a:lnTo>
                  <a:pt x="10" y="105"/>
                </a:lnTo>
                <a:lnTo>
                  <a:pt x="10" y="102"/>
                </a:lnTo>
                <a:lnTo>
                  <a:pt x="10" y="100"/>
                </a:lnTo>
                <a:lnTo>
                  <a:pt x="7" y="100"/>
                </a:lnTo>
                <a:lnTo>
                  <a:pt x="7" y="97"/>
                </a:lnTo>
                <a:lnTo>
                  <a:pt x="7" y="94"/>
                </a:lnTo>
                <a:lnTo>
                  <a:pt x="10" y="94"/>
                </a:lnTo>
                <a:lnTo>
                  <a:pt x="10" y="92"/>
                </a:lnTo>
                <a:lnTo>
                  <a:pt x="10" y="89"/>
                </a:lnTo>
                <a:lnTo>
                  <a:pt x="10" y="86"/>
                </a:lnTo>
                <a:lnTo>
                  <a:pt x="7" y="84"/>
                </a:lnTo>
                <a:lnTo>
                  <a:pt x="7" y="81"/>
                </a:lnTo>
                <a:lnTo>
                  <a:pt x="10" y="81"/>
                </a:lnTo>
                <a:lnTo>
                  <a:pt x="10" y="79"/>
                </a:lnTo>
                <a:lnTo>
                  <a:pt x="13" y="79"/>
                </a:lnTo>
                <a:lnTo>
                  <a:pt x="13" y="76"/>
                </a:lnTo>
                <a:lnTo>
                  <a:pt x="13" y="71"/>
                </a:lnTo>
                <a:lnTo>
                  <a:pt x="13" y="66"/>
                </a:lnTo>
                <a:lnTo>
                  <a:pt x="10" y="66"/>
                </a:lnTo>
                <a:lnTo>
                  <a:pt x="13" y="66"/>
                </a:lnTo>
                <a:lnTo>
                  <a:pt x="10" y="66"/>
                </a:lnTo>
                <a:lnTo>
                  <a:pt x="10" y="63"/>
                </a:lnTo>
                <a:lnTo>
                  <a:pt x="7" y="63"/>
                </a:lnTo>
                <a:lnTo>
                  <a:pt x="10" y="63"/>
                </a:lnTo>
                <a:lnTo>
                  <a:pt x="7" y="63"/>
                </a:lnTo>
                <a:lnTo>
                  <a:pt x="7" y="60"/>
                </a:lnTo>
                <a:lnTo>
                  <a:pt x="5" y="60"/>
                </a:lnTo>
                <a:lnTo>
                  <a:pt x="5" y="58"/>
                </a:lnTo>
                <a:lnTo>
                  <a:pt x="5" y="55"/>
                </a:lnTo>
                <a:lnTo>
                  <a:pt x="2" y="55"/>
                </a:lnTo>
                <a:lnTo>
                  <a:pt x="2" y="53"/>
                </a:lnTo>
                <a:lnTo>
                  <a:pt x="2" y="50"/>
                </a:lnTo>
                <a:lnTo>
                  <a:pt x="0" y="50"/>
                </a:lnTo>
                <a:lnTo>
                  <a:pt x="0" y="47"/>
                </a:lnTo>
                <a:lnTo>
                  <a:pt x="0" y="45"/>
                </a:lnTo>
                <a:lnTo>
                  <a:pt x="2" y="45"/>
                </a:lnTo>
                <a:lnTo>
                  <a:pt x="2" y="47"/>
                </a:lnTo>
                <a:lnTo>
                  <a:pt x="2" y="45"/>
                </a:lnTo>
                <a:lnTo>
                  <a:pt x="5" y="45"/>
                </a:lnTo>
                <a:lnTo>
                  <a:pt x="2" y="45"/>
                </a:lnTo>
                <a:lnTo>
                  <a:pt x="5" y="45"/>
                </a:lnTo>
                <a:lnTo>
                  <a:pt x="5" y="42"/>
                </a:lnTo>
                <a:lnTo>
                  <a:pt x="7" y="42"/>
                </a:lnTo>
                <a:lnTo>
                  <a:pt x="7" y="39"/>
                </a:lnTo>
                <a:lnTo>
                  <a:pt x="10" y="39"/>
                </a:lnTo>
                <a:lnTo>
                  <a:pt x="10" y="37"/>
                </a:lnTo>
                <a:lnTo>
                  <a:pt x="10" y="39"/>
                </a:lnTo>
                <a:lnTo>
                  <a:pt x="10" y="37"/>
                </a:lnTo>
                <a:lnTo>
                  <a:pt x="13" y="37"/>
                </a:lnTo>
                <a:lnTo>
                  <a:pt x="13" y="34"/>
                </a:lnTo>
                <a:lnTo>
                  <a:pt x="13" y="37"/>
                </a:lnTo>
                <a:lnTo>
                  <a:pt x="13" y="34"/>
                </a:lnTo>
                <a:lnTo>
                  <a:pt x="13" y="37"/>
                </a:lnTo>
                <a:lnTo>
                  <a:pt x="13" y="34"/>
                </a:lnTo>
                <a:lnTo>
                  <a:pt x="13" y="37"/>
                </a:lnTo>
                <a:lnTo>
                  <a:pt x="13" y="34"/>
                </a:lnTo>
                <a:lnTo>
                  <a:pt x="13" y="37"/>
                </a:lnTo>
                <a:lnTo>
                  <a:pt x="13" y="34"/>
                </a:lnTo>
                <a:lnTo>
                  <a:pt x="15" y="34"/>
                </a:lnTo>
                <a:lnTo>
                  <a:pt x="18" y="34"/>
                </a:lnTo>
                <a:lnTo>
                  <a:pt x="20" y="34"/>
                </a:lnTo>
                <a:lnTo>
                  <a:pt x="23" y="34"/>
                </a:lnTo>
                <a:lnTo>
                  <a:pt x="23" y="32"/>
                </a:lnTo>
                <a:lnTo>
                  <a:pt x="26" y="32"/>
                </a:lnTo>
                <a:lnTo>
                  <a:pt x="28" y="32"/>
                </a:lnTo>
                <a:lnTo>
                  <a:pt x="31" y="32"/>
                </a:lnTo>
                <a:lnTo>
                  <a:pt x="34" y="29"/>
                </a:lnTo>
                <a:lnTo>
                  <a:pt x="54" y="19"/>
                </a:lnTo>
                <a:lnTo>
                  <a:pt x="57" y="19"/>
                </a:lnTo>
                <a:lnTo>
                  <a:pt x="60" y="19"/>
                </a:lnTo>
                <a:lnTo>
                  <a:pt x="62" y="19"/>
                </a:lnTo>
                <a:lnTo>
                  <a:pt x="62" y="16"/>
                </a:lnTo>
                <a:lnTo>
                  <a:pt x="65" y="16"/>
                </a:lnTo>
                <a:lnTo>
                  <a:pt x="67" y="16"/>
                </a:lnTo>
                <a:lnTo>
                  <a:pt x="70" y="16"/>
                </a:lnTo>
                <a:lnTo>
                  <a:pt x="73" y="16"/>
                </a:lnTo>
                <a:lnTo>
                  <a:pt x="73" y="13"/>
                </a:lnTo>
                <a:lnTo>
                  <a:pt x="75" y="13"/>
                </a:lnTo>
                <a:lnTo>
                  <a:pt x="83" y="13"/>
                </a:lnTo>
                <a:lnTo>
                  <a:pt x="86" y="13"/>
                </a:lnTo>
                <a:lnTo>
                  <a:pt x="83" y="8"/>
                </a:lnTo>
                <a:lnTo>
                  <a:pt x="86" y="8"/>
                </a:lnTo>
                <a:lnTo>
                  <a:pt x="86" y="16"/>
                </a:lnTo>
                <a:lnTo>
                  <a:pt x="88" y="16"/>
                </a:lnTo>
                <a:lnTo>
                  <a:pt x="88" y="8"/>
                </a:lnTo>
                <a:lnTo>
                  <a:pt x="91" y="8"/>
                </a:lnTo>
                <a:lnTo>
                  <a:pt x="91" y="11"/>
                </a:lnTo>
                <a:lnTo>
                  <a:pt x="94" y="11"/>
                </a:lnTo>
                <a:lnTo>
                  <a:pt x="94" y="19"/>
                </a:lnTo>
                <a:lnTo>
                  <a:pt x="96" y="19"/>
                </a:lnTo>
                <a:lnTo>
                  <a:pt x="96" y="11"/>
                </a:lnTo>
                <a:lnTo>
                  <a:pt x="96" y="19"/>
                </a:lnTo>
                <a:lnTo>
                  <a:pt x="99" y="19"/>
                </a:lnTo>
                <a:lnTo>
                  <a:pt x="99" y="11"/>
                </a:lnTo>
                <a:lnTo>
                  <a:pt x="99" y="19"/>
                </a:lnTo>
                <a:lnTo>
                  <a:pt x="101" y="19"/>
                </a:lnTo>
                <a:lnTo>
                  <a:pt x="101" y="11"/>
                </a:lnTo>
                <a:lnTo>
                  <a:pt x="101" y="19"/>
                </a:lnTo>
                <a:lnTo>
                  <a:pt x="104" y="19"/>
                </a:lnTo>
                <a:lnTo>
                  <a:pt x="104" y="13"/>
                </a:lnTo>
                <a:lnTo>
                  <a:pt x="104" y="19"/>
                </a:lnTo>
                <a:lnTo>
                  <a:pt x="107" y="19"/>
                </a:lnTo>
                <a:lnTo>
                  <a:pt x="107" y="13"/>
                </a:lnTo>
                <a:lnTo>
                  <a:pt x="107" y="11"/>
                </a:lnTo>
                <a:lnTo>
                  <a:pt x="107" y="16"/>
                </a:lnTo>
                <a:lnTo>
                  <a:pt x="109" y="16"/>
                </a:lnTo>
                <a:lnTo>
                  <a:pt x="109" y="19"/>
                </a:lnTo>
                <a:lnTo>
                  <a:pt x="112" y="19"/>
                </a:lnTo>
                <a:lnTo>
                  <a:pt x="112" y="21"/>
                </a:lnTo>
                <a:lnTo>
                  <a:pt x="112" y="24"/>
                </a:lnTo>
                <a:lnTo>
                  <a:pt x="112" y="21"/>
                </a:lnTo>
                <a:lnTo>
                  <a:pt x="112" y="19"/>
                </a:lnTo>
                <a:lnTo>
                  <a:pt x="112" y="16"/>
                </a:lnTo>
                <a:lnTo>
                  <a:pt x="112" y="13"/>
                </a:lnTo>
                <a:lnTo>
                  <a:pt x="112" y="16"/>
                </a:lnTo>
                <a:lnTo>
                  <a:pt x="112" y="13"/>
                </a:lnTo>
                <a:lnTo>
                  <a:pt x="112" y="16"/>
                </a:lnTo>
                <a:lnTo>
                  <a:pt x="112" y="19"/>
                </a:lnTo>
                <a:lnTo>
                  <a:pt x="112" y="11"/>
                </a:lnTo>
                <a:lnTo>
                  <a:pt x="112" y="19"/>
                </a:lnTo>
                <a:lnTo>
                  <a:pt x="114" y="19"/>
                </a:lnTo>
                <a:lnTo>
                  <a:pt x="114" y="16"/>
                </a:lnTo>
                <a:lnTo>
                  <a:pt x="114" y="11"/>
                </a:lnTo>
                <a:lnTo>
                  <a:pt x="114" y="13"/>
                </a:lnTo>
                <a:lnTo>
                  <a:pt x="114" y="16"/>
                </a:lnTo>
                <a:lnTo>
                  <a:pt x="114" y="19"/>
                </a:lnTo>
                <a:lnTo>
                  <a:pt x="117" y="19"/>
                </a:lnTo>
                <a:lnTo>
                  <a:pt x="120" y="19"/>
                </a:lnTo>
                <a:lnTo>
                  <a:pt x="122" y="19"/>
                </a:lnTo>
                <a:lnTo>
                  <a:pt x="122" y="11"/>
                </a:lnTo>
                <a:lnTo>
                  <a:pt x="122" y="19"/>
                </a:lnTo>
                <a:lnTo>
                  <a:pt x="122" y="16"/>
                </a:lnTo>
                <a:lnTo>
                  <a:pt x="122" y="11"/>
                </a:lnTo>
                <a:lnTo>
                  <a:pt x="122" y="13"/>
                </a:lnTo>
                <a:lnTo>
                  <a:pt x="122" y="16"/>
                </a:lnTo>
                <a:lnTo>
                  <a:pt x="122" y="19"/>
                </a:lnTo>
                <a:lnTo>
                  <a:pt x="125" y="19"/>
                </a:lnTo>
                <a:lnTo>
                  <a:pt x="128" y="19"/>
                </a:lnTo>
                <a:lnTo>
                  <a:pt x="128" y="16"/>
                </a:lnTo>
                <a:lnTo>
                  <a:pt x="128" y="13"/>
                </a:lnTo>
                <a:lnTo>
                  <a:pt x="128" y="11"/>
                </a:lnTo>
                <a:lnTo>
                  <a:pt x="128" y="13"/>
                </a:lnTo>
                <a:lnTo>
                  <a:pt x="128" y="16"/>
                </a:lnTo>
                <a:lnTo>
                  <a:pt x="128" y="19"/>
                </a:lnTo>
                <a:lnTo>
                  <a:pt x="130" y="19"/>
                </a:lnTo>
                <a:lnTo>
                  <a:pt x="133" y="19"/>
                </a:lnTo>
                <a:lnTo>
                  <a:pt x="133" y="16"/>
                </a:lnTo>
                <a:lnTo>
                  <a:pt x="133" y="13"/>
                </a:lnTo>
                <a:lnTo>
                  <a:pt x="133" y="11"/>
                </a:lnTo>
                <a:lnTo>
                  <a:pt x="133" y="13"/>
                </a:lnTo>
                <a:lnTo>
                  <a:pt x="133" y="16"/>
                </a:lnTo>
                <a:lnTo>
                  <a:pt x="133" y="19"/>
                </a:lnTo>
                <a:lnTo>
                  <a:pt x="133" y="16"/>
                </a:lnTo>
                <a:lnTo>
                  <a:pt x="135" y="13"/>
                </a:lnTo>
                <a:lnTo>
                  <a:pt x="135" y="16"/>
                </a:lnTo>
                <a:lnTo>
                  <a:pt x="135" y="19"/>
                </a:lnTo>
                <a:lnTo>
                  <a:pt x="138" y="19"/>
                </a:lnTo>
                <a:lnTo>
                  <a:pt x="138" y="16"/>
                </a:lnTo>
                <a:lnTo>
                  <a:pt x="138" y="19"/>
                </a:lnTo>
                <a:lnTo>
                  <a:pt x="138" y="13"/>
                </a:lnTo>
                <a:lnTo>
                  <a:pt x="138" y="19"/>
                </a:lnTo>
                <a:lnTo>
                  <a:pt x="141" y="19"/>
                </a:lnTo>
                <a:lnTo>
                  <a:pt x="141" y="16"/>
                </a:lnTo>
                <a:lnTo>
                  <a:pt x="141" y="13"/>
                </a:lnTo>
                <a:lnTo>
                  <a:pt x="141" y="16"/>
                </a:lnTo>
                <a:lnTo>
                  <a:pt x="141" y="19"/>
                </a:lnTo>
                <a:lnTo>
                  <a:pt x="143" y="19"/>
                </a:lnTo>
                <a:lnTo>
                  <a:pt x="143" y="16"/>
                </a:lnTo>
                <a:lnTo>
                  <a:pt x="146" y="13"/>
                </a:lnTo>
                <a:lnTo>
                  <a:pt x="146" y="16"/>
                </a:lnTo>
                <a:lnTo>
                  <a:pt x="146" y="19"/>
                </a:lnTo>
                <a:lnTo>
                  <a:pt x="146" y="21"/>
                </a:lnTo>
                <a:lnTo>
                  <a:pt x="146" y="19"/>
                </a:lnTo>
                <a:lnTo>
                  <a:pt x="151" y="16"/>
                </a:lnTo>
                <a:lnTo>
                  <a:pt x="156" y="13"/>
                </a:lnTo>
                <a:lnTo>
                  <a:pt x="156" y="11"/>
                </a:lnTo>
                <a:lnTo>
                  <a:pt x="159" y="11"/>
                </a:lnTo>
                <a:lnTo>
                  <a:pt x="161" y="11"/>
                </a:lnTo>
                <a:lnTo>
                  <a:pt x="161" y="8"/>
                </a:lnTo>
                <a:lnTo>
                  <a:pt x="164" y="8"/>
                </a:lnTo>
                <a:lnTo>
                  <a:pt x="167" y="6"/>
                </a:lnTo>
                <a:lnTo>
                  <a:pt x="169" y="6"/>
                </a:lnTo>
                <a:lnTo>
                  <a:pt x="169" y="3"/>
                </a:lnTo>
                <a:lnTo>
                  <a:pt x="172" y="3"/>
                </a:lnTo>
                <a:lnTo>
                  <a:pt x="175" y="3"/>
                </a:lnTo>
                <a:lnTo>
                  <a:pt x="175" y="0"/>
                </a:lnTo>
                <a:lnTo>
                  <a:pt x="177" y="0"/>
                </a:lnTo>
                <a:lnTo>
                  <a:pt x="177" y="3"/>
                </a:lnTo>
                <a:lnTo>
                  <a:pt x="180" y="3"/>
                </a:lnTo>
                <a:lnTo>
                  <a:pt x="180" y="0"/>
                </a:lnTo>
                <a:lnTo>
                  <a:pt x="182" y="0"/>
                </a:lnTo>
                <a:lnTo>
                  <a:pt x="190" y="0"/>
                </a:lnTo>
                <a:lnTo>
                  <a:pt x="201" y="0"/>
                </a:lnTo>
                <a:lnTo>
                  <a:pt x="206" y="0"/>
                </a:lnTo>
                <a:lnTo>
                  <a:pt x="208" y="0"/>
                </a:lnTo>
                <a:lnTo>
                  <a:pt x="211" y="0"/>
                </a:lnTo>
              </a:path>
            </a:pathLst>
          </a:custGeom>
          <a:noFill/>
          <a:ln w="4763">
            <a:solidFill>
              <a:srgbClr val="6E6E6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245" name="Freeform 35"/>
          <p:cNvSpPr>
            <a:spLocks/>
          </p:cNvSpPr>
          <p:nvPr/>
        </p:nvSpPr>
        <p:spPr bwMode="auto">
          <a:xfrm>
            <a:off x="4627684" y="2941639"/>
            <a:ext cx="474785" cy="969963"/>
          </a:xfrm>
          <a:custGeom>
            <a:avLst/>
            <a:gdLst>
              <a:gd name="T0" fmla="*/ 267 w 324"/>
              <a:gd name="T1" fmla="*/ 26 h 611"/>
              <a:gd name="T2" fmla="*/ 274 w 324"/>
              <a:gd name="T3" fmla="*/ 39 h 611"/>
              <a:gd name="T4" fmla="*/ 280 w 324"/>
              <a:gd name="T5" fmla="*/ 57 h 611"/>
              <a:gd name="T6" fmla="*/ 295 w 324"/>
              <a:gd name="T7" fmla="*/ 60 h 611"/>
              <a:gd name="T8" fmla="*/ 316 w 324"/>
              <a:gd name="T9" fmla="*/ 41 h 611"/>
              <a:gd name="T10" fmla="*/ 319 w 324"/>
              <a:gd name="T11" fmla="*/ 60 h 611"/>
              <a:gd name="T12" fmla="*/ 303 w 324"/>
              <a:gd name="T13" fmla="*/ 75 h 611"/>
              <a:gd name="T14" fmla="*/ 282 w 324"/>
              <a:gd name="T15" fmla="*/ 94 h 611"/>
              <a:gd name="T16" fmla="*/ 287 w 324"/>
              <a:gd name="T17" fmla="*/ 112 h 611"/>
              <a:gd name="T18" fmla="*/ 298 w 324"/>
              <a:gd name="T19" fmla="*/ 125 h 611"/>
              <a:gd name="T20" fmla="*/ 285 w 324"/>
              <a:gd name="T21" fmla="*/ 141 h 611"/>
              <a:gd name="T22" fmla="*/ 285 w 324"/>
              <a:gd name="T23" fmla="*/ 156 h 611"/>
              <a:gd name="T24" fmla="*/ 285 w 324"/>
              <a:gd name="T25" fmla="*/ 175 h 611"/>
              <a:gd name="T26" fmla="*/ 290 w 324"/>
              <a:gd name="T27" fmla="*/ 190 h 611"/>
              <a:gd name="T28" fmla="*/ 285 w 324"/>
              <a:gd name="T29" fmla="*/ 206 h 611"/>
              <a:gd name="T30" fmla="*/ 267 w 324"/>
              <a:gd name="T31" fmla="*/ 224 h 611"/>
              <a:gd name="T32" fmla="*/ 253 w 324"/>
              <a:gd name="T33" fmla="*/ 240 h 611"/>
              <a:gd name="T34" fmla="*/ 251 w 324"/>
              <a:gd name="T35" fmla="*/ 263 h 611"/>
              <a:gd name="T36" fmla="*/ 256 w 324"/>
              <a:gd name="T37" fmla="*/ 287 h 611"/>
              <a:gd name="T38" fmla="*/ 259 w 324"/>
              <a:gd name="T39" fmla="*/ 305 h 611"/>
              <a:gd name="T40" fmla="*/ 267 w 324"/>
              <a:gd name="T41" fmla="*/ 323 h 611"/>
              <a:gd name="T42" fmla="*/ 280 w 324"/>
              <a:gd name="T43" fmla="*/ 329 h 611"/>
              <a:gd name="T44" fmla="*/ 293 w 324"/>
              <a:gd name="T45" fmla="*/ 344 h 611"/>
              <a:gd name="T46" fmla="*/ 298 w 324"/>
              <a:gd name="T47" fmla="*/ 371 h 611"/>
              <a:gd name="T48" fmla="*/ 321 w 324"/>
              <a:gd name="T49" fmla="*/ 399 h 611"/>
              <a:gd name="T50" fmla="*/ 290 w 324"/>
              <a:gd name="T51" fmla="*/ 407 h 611"/>
              <a:gd name="T52" fmla="*/ 274 w 324"/>
              <a:gd name="T53" fmla="*/ 397 h 611"/>
              <a:gd name="T54" fmla="*/ 256 w 324"/>
              <a:gd name="T55" fmla="*/ 404 h 611"/>
              <a:gd name="T56" fmla="*/ 230 w 324"/>
              <a:gd name="T57" fmla="*/ 397 h 611"/>
              <a:gd name="T58" fmla="*/ 207 w 324"/>
              <a:gd name="T59" fmla="*/ 399 h 611"/>
              <a:gd name="T60" fmla="*/ 191 w 324"/>
              <a:gd name="T61" fmla="*/ 412 h 611"/>
              <a:gd name="T62" fmla="*/ 173 w 324"/>
              <a:gd name="T63" fmla="*/ 418 h 611"/>
              <a:gd name="T64" fmla="*/ 188 w 324"/>
              <a:gd name="T65" fmla="*/ 444 h 611"/>
              <a:gd name="T66" fmla="*/ 214 w 324"/>
              <a:gd name="T67" fmla="*/ 462 h 611"/>
              <a:gd name="T68" fmla="*/ 251 w 324"/>
              <a:gd name="T69" fmla="*/ 480 h 611"/>
              <a:gd name="T70" fmla="*/ 251 w 324"/>
              <a:gd name="T71" fmla="*/ 501 h 611"/>
              <a:gd name="T72" fmla="*/ 243 w 324"/>
              <a:gd name="T73" fmla="*/ 514 h 611"/>
              <a:gd name="T74" fmla="*/ 207 w 324"/>
              <a:gd name="T75" fmla="*/ 548 h 611"/>
              <a:gd name="T76" fmla="*/ 188 w 324"/>
              <a:gd name="T77" fmla="*/ 561 h 611"/>
              <a:gd name="T78" fmla="*/ 160 w 324"/>
              <a:gd name="T79" fmla="*/ 577 h 611"/>
              <a:gd name="T80" fmla="*/ 170 w 324"/>
              <a:gd name="T81" fmla="*/ 600 h 611"/>
              <a:gd name="T82" fmla="*/ 152 w 324"/>
              <a:gd name="T83" fmla="*/ 611 h 611"/>
              <a:gd name="T84" fmla="*/ 183 w 324"/>
              <a:gd name="T85" fmla="*/ 496 h 611"/>
              <a:gd name="T86" fmla="*/ 32 w 324"/>
              <a:gd name="T87" fmla="*/ 337 h 611"/>
              <a:gd name="T88" fmla="*/ 19 w 324"/>
              <a:gd name="T89" fmla="*/ 290 h 611"/>
              <a:gd name="T90" fmla="*/ 32 w 324"/>
              <a:gd name="T91" fmla="*/ 303 h 611"/>
              <a:gd name="T92" fmla="*/ 6 w 324"/>
              <a:gd name="T93" fmla="*/ 229 h 611"/>
              <a:gd name="T94" fmla="*/ 13 w 324"/>
              <a:gd name="T95" fmla="*/ 219 h 611"/>
              <a:gd name="T96" fmla="*/ 53 w 324"/>
              <a:gd name="T97" fmla="*/ 196 h 611"/>
              <a:gd name="T98" fmla="*/ 76 w 324"/>
              <a:gd name="T99" fmla="*/ 180 h 611"/>
              <a:gd name="T100" fmla="*/ 89 w 324"/>
              <a:gd name="T101" fmla="*/ 151 h 611"/>
              <a:gd name="T102" fmla="*/ 149 w 324"/>
              <a:gd name="T103" fmla="*/ 125 h 611"/>
              <a:gd name="T104" fmla="*/ 178 w 324"/>
              <a:gd name="T105" fmla="*/ 135 h 611"/>
              <a:gd name="T106" fmla="*/ 196 w 324"/>
              <a:gd name="T107" fmla="*/ 125 h 611"/>
              <a:gd name="T108" fmla="*/ 212 w 324"/>
              <a:gd name="T109" fmla="*/ 91 h 611"/>
              <a:gd name="T110" fmla="*/ 220 w 324"/>
              <a:gd name="T111" fmla="*/ 47 h 611"/>
              <a:gd name="T112" fmla="*/ 209 w 324"/>
              <a:gd name="T113" fmla="*/ 34 h 611"/>
              <a:gd name="T114" fmla="*/ 214 w 324"/>
              <a:gd name="T115" fmla="*/ 26 h 611"/>
              <a:gd name="T116" fmla="*/ 233 w 324"/>
              <a:gd name="T117" fmla="*/ 23 h 611"/>
              <a:gd name="T118" fmla="*/ 280 w 324"/>
              <a:gd name="T119" fmla="*/ 0 h 611"/>
              <a:gd name="T120" fmla="*/ 274 w 324"/>
              <a:gd name="T121" fmla="*/ 21 h 6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324" h="611">
                <a:moveTo>
                  <a:pt x="272" y="23"/>
                </a:moveTo>
                <a:lnTo>
                  <a:pt x="272" y="26"/>
                </a:lnTo>
                <a:lnTo>
                  <a:pt x="274" y="26"/>
                </a:lnTo>
                <a:lnTo>
                  <a:pt x="274" y="28"/>
                </a:lnTo>
                <a:lnTo>
                  <a:pt x="272" y="28"/>
                </a:lnTo>
                <a:lnTo>
                  <a:pt x="272" y="26"/>
                </a:lnTo>
                <a:lnTo>
                  <a:pt x="272" y="28"/>
                </a:lnTo>
                <a:lnTo>
                  <a:pt x="269" y="28"/>
                </a:lnTo>
                <a:lnTo>
                  <a:pt x="267" y="28"/>
                </a:lnTo>
                <a:lnTo>
                  <a:pt x="267" y="26"/>
                </a:lnTo>
                <a:lnTo>
                  <a:pt x="267" y="28"/>
                </a:lnTo>
                <a:lnTo>
                  <a:pt x="269" y="28"/>
                </a:lnTo>
                <a:lnTo>
                  <a:pt x="269" y="31"/>
                </a:lnTo>
                <a:lnTo>
                  <a:pt x="272" y="31"/>
                </a:lnTo>
                <a:lnTo>
                  <a:pt x="272" y="34"/>
                </a:lnTo>
                <a:lnTo>
                  <a:pt x="274" y="34"/>
                </a:lnTo>
                <a:lnTo>
                  <a:pt x="274" y="36"/>
                </a:lnTo>
                <a:lnTo>
                  <a:pt x="277" y="36"/>
                </a:lnTo>
                <a:lnTo>
                  <a:pt x="277" y="39"/>
                </a:lnTo>
                <a:lnTo>
                  <a:pt x="274" y="39"/>
                </a:lnTo>
                <a:lnTo>
                  <a:pt x="274" y="36"/>
                </a:lnTo>
                <a:lnTo>
                  <a:pt x="272" y="36"/>
                </a:lnTo>
                <a:lnTo>
                  <a:pt x="272" y="39"/>
                </a:lnTo>
                <a:lnTo>
                  <a:pt x="272" y="49"/>
                </a:lnTo>
                <a:lnTo>
                  <a:pt x="274" y="49"/>
                </a:lnTo>
                <a:lnTo>
                  <a:pt x="277" y="49"/>
                </a:lnTo>
                <a:lnTo>
                  <a:pt x="277" y="52"/>
                </a:lnTo>
                <a:lnTo>
                  <a:pt x="277" y="54"/>
                </a:lnTo>
                <a:lnTo>
                  <a:pt x="277" y="57"/>
                </a:lnTo>
                <a:lnTo>
                  <a:pt x="280" y="57"/>
                </a:lnTo>
                <a:lnTo>
                  <a:pt x="280" y="54"/>
                </a:lnTo>
                <a:lnTo>
                  <a:pt x="282" y="54"/>
                </a:lnTo>
                <a:lnTo>
                  <a:pt x="285" y="54"/>
                </a:lnTo>
                <a:lnTo>
                  <a:pt x="285" y="52"/>
                </a:lnTo>
                <a:lnTo>
                  <a:pt x="287" y="52"/>
                </a:lnTo>
                <a:lnTo>
                  <a:pt x="287" y="54"/>
                </a:lnTo>
                <a:lnTo>
                  <a:pt x="290" y="54"/>
                </a:lnTo>
                <a:lnTo>
                  <a:pt x="293" y="57"/>
                </a:lnTo>
                <a:lnTo>
                  <a:pt x="293" y="60"/>
                </a:lnTo>
                <a:lnTo>
                  <a:pt x="295" y="60"/>
                </a:lnTo>
                <a:lnTo>
                  <a:pt x="295" y="57"/>
                </a:lnTo>
                <a:lnTo>
                  <a:pt x="298" y="57"/>
                </a:lnTo>
                <a:lnTo>
                  <a:pt x="298" y="54"/>
                </a:lnTo>
                <a:lnTo>
                  <a:pt x="300" y="54"/>
                </a:lnTo>
                <a:lnTo>
                  <a:pt x="300" y="52"/>
                </a:lnTo>
                <a:lnTo>
                  <a:pt x="303" y="52"/>
                </a:lnTo>
                <a:lnTo>
                  <a:pt x="306" y="52"/>
                </a:lnTo>
                <a:lnTo>
                  <a:pt x="314" y="44"/>
                </a:lnTo>
                <a:lnTo>
                  <a:pt x="314" y="41"/>
                </a:lnTo>
                <a:lnTo>
                  <a:pt x="316" y="41"/>
                </a:lnTo>
                <a:lnTo>
                  <a:pt x="316" y="39"/>
                </a:lnTo>
                <a:lnTo>
                  <a:pt x="319" y="41"/>
                </a:lnTo>
                <a:lnTo>
                  <a:pt x="319" y="44"/>
                </a:lnTo>
                <a:lnTo>
                  <a:pt x="321" y="44"/>
                </a:lnTo>
                <a:lnTo>
                  <a:pt x="324" y="47"/>
                </a:lnTo>
                <a:lnTo>
                  <a:pt x="324" y="49"/>
                </a:lnTo>
                <a:lnTo>
                  <a:pt x="321" y="52"/>
                </a:lnTo>
                <a:lnTo>
                  <a:pt x="324" y="60"/>
                </a:lnTo>
                <a:lnTo>
                  <a:pt x="321" y="62"/>
                </a:lnTo>
                <a:lnTo>
                  <a:pt x="319" y="60"/>
                </a:lnTo>
                <a:lnTo>
                  <a:pt x="314" y="62"/>
                </a:lnTo>
                <a:lnTo>
                  <a:pt x="314" y="65"/>
                </a:lnTo>
                <a:lnTo>
                  <a:pt x="314" y="68"/>
                </a:lnTo>
                <a:lnTo>
                  <a:pt x="314" y="70"/>
                </a:lnTo>
                <a:lnTo>
                  <a:pt x="314" y="73"/>
                </a:lnTo>
                <a:lnTo>
                  <a:pt x="314" y="75"/>
                </a:lnTo>
                <a:lnTo>
                  <a:pt x="311" y="75"/>
                </a:lnTo>
                <a:lnTo>
                  <a:pt x="308" y="75"/>
                </a:lnTo>
                <a:lnTo>
                  <a:pt x="306" y="75"/>
                </a:lnTo>
                <a:lnTo>
                  <a:pt x="303" y="75"/>
                </a:lnTo>
                <a:lnTo>
                  <a:pt x="300" y="78"/>
                </a:lnTo>
                <a:lnTo>
                  <a:pt x="295" y="81"/>
                </a:lnTo>
                <a:lnTo>
                  <a:pt x="290" y="83"/>
                </a:lnTo>
                <a:lnTo>
                  <a:pt x="290" y="86"/>
                </a:lnTo>
                <a:lnTo>
                  <a:pt x="287" y="86"/>
                </a:lnTo>
                <a:lnTo>
                  <a:pt x="287" y="88"/>
                </a:lnTo>
                <a:lnTo>
                  <a:pt x="287" y="91"/>
                </a:lnTo>
                <a:lnTo>
                  <a:pt x="287" y="94"/>
                </a:lnTo>
                <a:lnTo>
                  <a:pt x="285" y="94"/>
                </a:lnTo>
                <a:lnTo>
                  <a:pt x="282" y="94"/>
                </a:lnTo>
                <a:lnTo>
                  <a:pt x="282" y="96"/>
                </a:lnTo>
                <a:lnTo>
                  <a:pt x="285" y="96"/>
                </a:lnTo>
                <a:lnTo>
                  <a:pt x="285" y="99"/>
                </a:lnTo>
                <a:lnTo>
                  <a:pt x="282" y="99"/>
                </a:lnTo>
                <a:lnTo>
                  <a:pt x="285" y="101"/>
                </a:lnTo>
                <a:lnTo>
                  <a:pt x="285" y="104"/>
                </a:lnTo>
                <a:lnTo>
                  <a:pt x="287" y="104"/>
                </a:lnTo>
                <a:lnTo>
                  <a:pt x="287" y="107"/>
                </a:lnTo>
                <a:lnTo>
                  <a:pt x="287" y="109"/>
                </a:lnTo>
                <a:lnTo>
                  <a:pt x="287" y="112"/>
                </a:lnTo>
                <a:lnTo>
                  <a:pt x="290" y="112"/>
                </a:lnTo>
                <a:lnTo>
                  <a:pt x="290" y="115"/>
                </a:lnTo>
                <a:lnTo>
                  <a:pt x="293" y="115"/>
                </a:lnTo>
                <a:lnTo>
                  <a:pt x="293" y="117"/>
                </a:lnTo>
                <a:lnTo>
                  <a:pt x="295" y="117"/>
                </a:lnTo>
                <a:lnTo>
                  <a:pt x="293" y="120"/>
                </a:lnTo>
                <a:lnTo>
                  <a:pt x="295" y="120"/>
                </a:lnTo>
                <a:lnTo>
                  <a:pt x="295" y="122"/>
                </a:lnTo>
                <a:lnTo>
                  <a:pt x="298" y="122"/>
                </a:lnTo>
                <a:lnTo>
                  <a:pt x="298" y="125"/>
                </a:lnTo>
                <a:lnTo>
                  <a:pt x="300" y="125"/>
                </a:lnTo>
                <a:lnTo>
                  <a:pt x="298" y="128"/>
                </a:lnTo>
                <a:lnTo>
                  <a:pt x="295" y="130"/>
                </a:lnTo>
                <a:lnTo>
                  <a:pt x="295" y="133"/>
                </a:lnTo>
                <a:lnTo>
                  <a:pt x="293" y="135"/>
                </a:lnTo>
                <a:lnTo>
                  <a:pt x="290" y="135"/>
                </a:lnTo>
                <a:lnTo>
                  <a:pt x="287" y="138"/>
                </a:lnTo>
                <a:lnTo>
                  <a:pt x="285" y="138"/>
                </a:lnTo>
                <a:lnTo>
                  <a:pt x="282" y="141"/>
                </a:lnTo>
                <a:lnTo>
                  <a:pt x="285" y="141"/>
                </a:lnTo>
                <a:lnTo>
                  <a:pt x="285" y="143"/>
                </a:lnTo>
                <a:lnTo>
                  <a:pt x="285" y="146"/>
                </a:lnTo>
                <a:lnTo>
                  <a:pt x="287" y="146"/>
                </a:lnTo>
                <a:lnTo>
                  <a:pt x="285" y="146"/>
                </a:lnTo>
                <a:lnTo>
                  <a:pt x="285" y="148"/>
                </a:lnTo>
                <a:lnTo>
                  <a:pt x="282" y="148"/>
                </a:lnTo>
                <a:lnTo>
                  <a:pt x="282" y="151"/>
                </a:lnTo>
                <a:lnTo>
                  <a:pt x="285" y="154"/>
                </a:lnTo>
                <a:lnTo>
                  <a:pt x="287" y="156"/>
                </a:lnTo>
                <a:lnTo>
                  <a:pt x="285" y="156"/>
                </a:lnTo>
                <a:lnTo>
                  <a:pt x="280" y="156"/>
                </a:lnTo>
                <a:lnTo>
                  <a:pt x="280" y="159"/>
                </a:lnTo>
                <a:lnTo>
                  <a:pt x="280" y="162"/>
                </a:lnTo>
                <a:lnTo>
                  <a:pt x="280" y="164"/>
                </a:lnTo>
                <a:lnTo>
                  <a:pt x="280" y="167"/>
                </a:lnTo>
                <a:lnTo>
                  <a:pt x="282" y="167"/>
                </a:lnTo>
                <a:lnTo>
                  <a:pt x="282" y="169"/>
                </a:lnTo>
                <a:lnTo>
                  <a:pt x="285" y="169"/>
                </a:lnTo>
                <a:lnTo>
                  <a:pt x="285" y="172"/>
                </a:lnTo>
                <a:lnTo>
                  <a:pt x="285" y="175"/>
                </a:lnTo>
                <a:lnTo>
                  <a:pt x="285" y="177"/>
                </a:lnTo>
                <a:lnTo>
                  <a:pt x="287" y="177"/>
                </a:lnTo>
                <a:lnTo>
                  <a:pt x="290" y="177"/>
                </a:lnTo>
                <a:lnTo>
                  <a:pt x="290" y="180"/>
                </a:lnTo>
                <a:lnTo>
                  <a:pt x="293" y="180"/>
                </a:lnTo>
                <a:lnTo>
                  <a:pt x="293" y="182"/>
                </a:lnTo>
                <a:lnTo>
                  <a:pt x="293" y="185"/>
                </a:lnTo>
                <a:lnTo>
                  <a:pt x="293" y="188"/>
                </a:lnTo>
                <a:lnTo>
                  <a:pt x="290" y="188"/>
                </a:lnTo>
                <a:lnTo>
                  <a:pt x="290" y="190"/>
                </a:lnTo>
                <a:lnTo>
                  <a:pt x="290" y="193"/>
                </a:lnTo>
                <a:lnTo>
                  <a:pt x="287" y="193"/>
                </a:lnTo>
                <a:lnTo>
                  <a:pt x="287" y="196"/>
                </a:lnTo>
                <a:lnTo>
                  <a:pt x="285" y="196"/>
                </a:lnTo>
                <a:lnTo>
                  <a:pt x="285" y="198"/>
                </a:lnTo>
                <a:lnTo>
                  <a:pt x="287" y="198"/>
                </a:lnTo>
                <a:lnTo>
                  <a:pt x="287" y="201"/>
                </a:lnTo>
                <a:lnTo>
                  <a:pt x="287" y="203"/>
                </a:lnTo>
                <a:lnTo>
                  <a:pt x="285" y="203"/>
                </a:lnTo>
                <a:lnTo>
                  <a:pt x="285" y="206"/>
                </a:lnTo>
                <a:lnTo>
                  <a:pt x="282" y="206"/>
                </a:lnTo>
                <a:lnTo>
                  <a:pt x="280" y="206"/>
                </a:lnTo>
                <a:lnTo>
                  <a:pt x="280" y="209"/>
                </a:lnTo>
                <a:lnTo>
                  <a:pt x="277" y="211"/>
                </a:lnTo>
                <a:lnTo>
                  <a:pt x="274" y="214"/>
                </a:lnTo>
                <a:lnTo>
                  <a:pt x="272" y="216"/>
                </a:lnTo>
                <a:lnTo>
                  <a:pt x="269" y="216"/>
                </a:lnTo>
                <a:lnTo>
                  <a:pt x="269" y="219"/>
                </a:lnTo>
                <a:lnTo>
                  <a:pt x="267" y="222"/>
                </a:lnTo>
                <a:lnTo>
                  <a:pt x="267" y="224"/>
                </a:lnTo>
                <a:lnTo>
                  <a:pt x="267" y="227"/>
                </a:lnTo>
                <a:lnTo>
                  <a:pt x="264" y="227"/>
                </a:lnTo>
                <a:lnTo>
                  <a:pt x="261" y="227"/>
                </a:lnTo>
                <a:lnTo>
                  <a:pt x="259" y="227"/>
                </a:lnTo>
                <a:lnTo>
                  <a:pt x="259" y="229"/>
                </a:lnTo>
                <a:lnTo>
                  <a:pt x="256" y="232"/>
                </a:lnTo>
                <a:lnTo>
                  <a:pt x="256" y="235"/>
                </a:lnTo>
                <a:lnTo>
                  <a:pt x="253" y="235"/>
                </a:lnTo>
                <a:lnTo>
                  <a:pt x="253" y="237"/>
                </a:lnTo>
                <a:lnTo>
                  <a:pt x="253" y="240"/>
                </a:lnTo>
                <a:lnTo>
                  <a:pt x="253" y="243"/>
                </a:lnTo>
                <a:lnTo>
                  <a:pt x="253" y="245"/>
                </a:lnTo>
                <a:lnTo>
                  <a:pt x="253" y="248"/>
                </a:lnTo>
                <a:lnTo>
                  <a:pt x="253" y="250"/>
                </a:lnTo>
                <a:lnTo>
                  <a:pt x="253" y="253"/>
                </a:lnTo>
                <a:lnTo>
                  <a:pt x="253" y="256"/>
                </a:lnTo>
                <a:lnTo>
                  <a:pt x="253" y="258"/>
                </a:lnTo>
                <a:lnTo>
                  <a:pt x="253" y="261"/>
                </a:lnTo>
                <a:lnTo>
                  <a:pt x="251" y="261"/>
                </a:lnTo>
                <a:lnTo>
                  <a:pt x="251" y="263"/>
                </a:lnTo>
                <a:lnTo>
                  <a:pt x="253" y="266"/>
                </a:lnTo>
                <a:lnTo>
                  <a:pt x="253" y="269"/>
                </a:lnTo>
                <a:lnTo>
                  <a:pt x="253" y="271"/>
                </a:lnTo>
                <a:lnTo>
                  <a:pt x="253" y="274"/>
                </a:lnTo>
                <a:lnTo>
                  <a:pt x="253" y="276"/>
                </a:lnTo>
                <a:lnTo>
                  <a:pt x="253" y="279"/>
                </a:lnTo>
                <a:lnTo>
                  <a:pt x="253" y="282"/>
                </a:lnTo>
                <a:lnTo>
                  <a:pt x="253" y="284"/>
                </a:lnTo>
                <a:lnTo>
                  <a:pt x="253" y="287"/>
                </a:lnTo>
                <a:lnTo>
                  <a:pt x="256" y="287"/>
                </a:lnTo>
                <a:lnTo>
                  <a:pt x="256" y="290"/>
                </a:lnTo>
                <a:lnTo>
                  <a:pt x="256" y="292"/>
                </a:lnTo>
                <a:lnTo>
                  <a:pt x="256" y="295"/>
                </a:lnTo>
                <a:lnTo>
                  <a:pt x="256" y="297"/>
                </a:lnTo>
                <a:lnTo>
                  <a:pt x="256" y="300"/>
                </a:lnTo>
                <a:lnTo>
                  <a:pt x="259" y="300"/>
                </a:lnTo>
                <a:lnTo>
                  <a:pt x="259" y="303"/>
                </a:lnTo>
                <a:lnTo>
                  <a:pt x="261" y="303"/>
                </a:lnTo>
                <a:lnTo>
                  <a:pt x="261" y="305"/>
                </a:lnTo>
                <a:lnTo>
                  <a:pt x="259" y="305"/>
                </a:lnTo>
                <a:lnTo>
                  <a:pt x="259" y="308"/>
                </a:lnTo>
                <a:lnTo>
                  <a:pt x="259" y="310"/>
                </a:lnTo>
                <a:lnTo>
                  <a:pt x="259" y="313"/>
                </a:lnTo>
                <a:lnTo>
                  <a:pt x="259" y="316"/>
                </a:lnTo>
                <a:lnTo>
                  <a:pt x="259" y="318"/>
                </a:lnTo>
                <a:lnTo>
                  <a:pt x="259" y="321"/>
                </a:lnTo>
                <a:lnTo>
                  <a:pt x="259" y="323"/>
                </a:lnTo>
                <a:lnTo>
                  <a:pt x="261" y="323"/>
                </a:lnTo>
                <a:lnTo>
                  <a:pt x="264" y="323"/>
                </a:lnTo>
                <a:lnTo>
                  <a:pt x="267" y="323"/>
                </a:lnTo>
                <a:lnTo>
                  <a:pt x="269" y="323"/>
                </a:lnTo>
                <a:lnTo>
                  <a:pt x="272" y="323"/>
                </a:lnTo>
                <a:lnTo>
                  <a:pt x="274" y="323"/>
                </a:lnTo>
                <a:lnTo>
                  <a:pt x="277" y="323"/>
                </a:lnTo>
                <a:lnTo>
                  <a:pt x="280" y="323"/>
                </a:lnTo>
                <a:lnTo>
                  <a:pt x="280" y="326"/>
                </a:lnTo>
                <a:lnTo>
                  <a:pt x="282" y="326"/>
                </a:lnTo>
                <a:lnTo>
                  <a:pt x="282" y="323"/>
                </a:lnTo>
                <a:lnTo>
                  <a:pt x="282" y="329"/>
                </a:lnTo>
                <a:lnTo>
                  <a:pt x="280" y="329"/>
                </a:lnTo>
                <a:lnTo>
                  <a:pt x="280" y="331"/>
                </a:lnTo>
                <a:lnTo>
                  <a:pt x="280" y="334"/>
                </a:lnTo>
                <a:lnTo>
                  <a:pt x="282" y="334"/>
                </a:lnTo>
                <a:lnTo>
                  <a:pt x="285" y="337"/>
                </a:lnTo>
                <a:lnTo>
                  <a:pt x="285" y="339"/>
                </a:lnTo>
                <a:lnTo>
                  <a:pt x="285" y="342"/>
                </a:lnTo>
                <a:lnTo>
                  <a:pt x="287" y="342"/>
                </a:lnTo>
                <a:lnTo>
                  <a:pt x="287" y="344"/>
                </a:lnTo>
                <a:lnTo>
                  <a:pt x="290" y="344"/>
                </a:lnTo>
                <a:lnTo>
                  <a:pt x="293" y="344"/>
                </a:lnTo>
                <a:lnTo>
                  <a:pt x="293" y="347"/>
                </a:lnTo>
                <a:lnTo>
                  <a:pt x="295" y="347"/>
                </a:lnTo>
                <a:lnTo>
                  <a:pt x="295" y="350"/>
                </a:lnTo>
                <a:lnTo>
                  <a:pt x="295" y="352"/>
                </a:lnTo>
                <a:lnTo>
                  <a:pt x="295" y="355"/>
                </a:lnTo>
                <a:lnTo>
                  <a:pt x="298" y="357"/>
                </a:lnTo>
                <a:lnTo>
                  <a:pt x="300" y="365"/>
                </a:lnTo>
                <a:lnTo>
                  <a:pt x="300" y="368"/>
                </a:lnTo>
                <a:lnTo>
                  <a:pt x="298" y="368"/>
                </a:lnTo>
                <a:lnTo>
                  <a:pt x="298" y="371"/>
                </a:lnTo>
                <a:lnTo>
                  <a:pt x="300" y="376"/>
                </a:lnTo>
                <a:lnTo>
                  <a:pt x="300" y="378"/>
                </a:lnTo>
                <a:lnTo>
                  <a:pt x="300" y="384"/>
                </a:lnTo>
                <a:lnTo>
                  <a:pt x="300" y="386"/>
                </a:lnTo>
                <a:lnTo>
                  <a:pt x="300" y="391"/>
                </a:lnTo>
                <a:lnTo>
                  <a:pt x="300" y="394"/>
                </a:lnTo>
                <a:lnTo>
                  <a:pt x="314" y="399"/>
                </a:lnTo>
                <a:lnTo>
                  <a:pt x="316" y="399"/>
                </a:lnTo>
                <a:lnTo>
                  <a:pt x="319" y="399"/>
                </a:lnTo>
                <a:lnTo>
                  <a:pt x="321" y="399"/>
                </a:lnTo>
                <a:lnTo>
                  <a:pt x="319" y="399"/>
                </a:lnTo>
                <a:lnTo>
                  <a:pt x="314" y="402"/>
                </a:lnTo>
                <a:lnTo>
                  <a:pt x="306" y="404"/>
                </a:lnTo>
                <a:lnTo>
                  <a:pt x="303" y="404"/>
                </a:lnTo>
                <a:lnTo>
                  <a:pt x="300" y="404"/>
                </a:lnTo>
                <a:lnTo>
                  <a:pt x="300" y="407"/>
                </a:lnTo>
                <a:lnTo>
                  <a:pt x="298" y="407"/>
                </a:lnTo>
                <a:lnTo>
                  <a:pt x="295" y="407"/>
                </a:lnTo>
                <a:lnTo>
                  <a:pt x="293" y="407"/>
                </a:lnTo>
                <a:lnTo>
                  <a:pt x="290" y="407"/>
                </a:lnTo>
                <a:lnTo>
                  <a:pt x="287" y="407"/>
                </a:lnTo>
                <a:lnTo>
                  <a:pt x="285" y="407"/>
                </a:lnTo>
                <a:lnTo>
                  <a:pt x="282" y="407"/>
                </a:lnTo>
                <a:lnTo>
                  <a:pt x="282" y="404"/>
                </a:lnTo>
                <a:lnTo>
                  <a:pt x="280" y="404"/>
                </a:lnTo>
                <a:lnTo>
                  <a:pt x="280" y="402"/>
                </a:lnTo>
                <a:lnTo>
                  <a:pt x="277" y="402"/>
                </a:lnTo>
                <a:lnTo>
                  <a:pt x="277" y="399"/>
                </a:lnTo>
                <a:lnTo>
                  <a:pt x="277" y="397"/>
                </a:lnTo>
                <a:lnTo>
                  <a:pt x="274" y="397"/>
                </a:lnTo>
                <a:lnTo>
                  <a:pt x="272" y="397"/>
                </a:lnTo>
                <a:lnTo>
                  <a:pt x="269" y="397"/>
                </a:lnTo>
                <a:lnTo>
                  <a:pt x="267" y="397"/>
                </a:lnTo>
                <a:lnTo>
                  <a:pt x="264" y="397"/>
                </a:lnTo>
                <a:lnTo>
                  <a:pt x="264" y="399"/>
                </a:lnTo>
                <a:lnTo>
                  <a:pt x="261" y="399"/>
                </a:lnTo>
                <a:lnTo>
                  <a:pt x="261" y="402"/>
                </a:lnTo>
                <a:lnTo>
                  <a:pt x="259" y="402"/>
                </a:lnTo>
                <a:lnTo>
                  <a:pt x="259" y="404"/>
                </a:lnTo>
                <a:lnTo>
                  <a:pt x="256" y="404"/>
                </a:lnTo>
                <a:lnTo>
                  <a:pt x="256" y="407"/>
                </a:lnTo>
                <a:lnTo>
                  <a:pt x="253" y="407"/>
                </a:lnTo>
                <a:lnTo>
                  <a:pt x="251" y="407"/>
                </a:lnTo>
                <a:lnTo>
                  <a:pt x="248" y="407"/>
                </a:lnTo>
                <a:lnTo>
                  <a:pt x="246" y="407"/>
                </a:lnTo>
                <a:lnTo>
                  <a:pt x="243" y="404"/>
                </a:lnTo>
                <a:lnTo>
                  <a:pt x="240" y="404"/>
                </a:lnTo>
                <a:lnTo>
                  <a:pt x="235" y="399"/>
                </a:lnTo>
                <a:lnTo>
                  <a:pt x="233" y="397"/>
                </a:lnTo>
                <a:lnTo>
                  <a:pt x="230" y="397"/>
                </a:lnTo>
                <a:lnTo>
                  <a:pt x="227" y="397"/>
                </a:lnTo>
                <a:lnTo>
                  <a:pt x="227" y="394"/>
                </a:lnTo>
                <a:lnTo>
                  <a:pt x="225" y="394"/>
                </a:lnTo>
                <a:lnTo>
                  <a:pt x="222" y="394"/>
                </a:lnTo>
                <a:lnTo>
                  <a:pt x="220" y="394"/>
                </a:lnTo>
                <a:lnTo>
                  <a:pt x="217" y="394"/>
                </a:lnTo>
                <a:lnTo>
                  <a:pt x="214" y="391"/>
                </a:lnTo>
                <a:lnTo>
                  <a:pt x="207" y="394"/>
                </a:lnTo>
                <a:lnTo>
                  <a:pt x="207" y="397"/>
                </a:lnTo>
                <a:lnTo>
                  <a:pt x="207" y="399"/>
                </a:lnTo>
                <a:lnTo>
                  <a:pt x="207" y="402"/>
                </a:lnTo>
                <a:lnTo>
                  <a:pt x="207" y="404"/>
                </a:lnTo>
                <a:lnTo>
                  <a:pt x="204" y="404"/>
                </a:lnTo>
                <a:lnTo>
                  <a:pt x="204" y="407"/>
                </a:lnTo>
                <a:lnTo>
                  <a:pt x="201" y="410"/>
                </a:lnTo>
                <a:lnTo>
                  <a:pt x="199" y="410"/>
                </a:lnTo>
                <a:lnTo>
                  <a:pt x="196" y="410"/>
                </a:lnTo>
                <a:lnTo>
                  <a:pt x="193" y="410"/>
                </a:lnTo>
                <a:lnTo>
                  <a:pt x="191" y="410"/>
                </a:lnTo>
                <a:lnTo>
                  <a:pt x="191" y="412"/>
                </a:lnTo>
                <a:lnTo>
                  <a:pt x="188" y="415"/>
                </a:lnTo>
                <a:lnTo>
                  <a:pt x="186" y="415"/>
                </a:lnTo>
                <a:lnTo>
                  <a:pt x="180" y="420"/>
                </a:lnTo>
                <a:lnTo>
                  <a:pt x="178" y="418"/>
                </a:lnTo>
                <a:lnTo>
                  <a:pt x="178" y="415"/>
                </a:lnTo>
                <a:lnTo>
                  <a:pt x="175" y="415"/>
                </a:lnTo>
                <a:lnTo>
                  <a:pt x="173" y="412"/>
                </a:lnTo>
                <a:lnTo>
                  <a:pt x="170" y="412"/>
                </a:lnTo>
                <a:lnTo>
                  <a:pt x="170" y="415"/>
                </a:lnTo>
                <a:lnTo>
                  <a:pt x="173" y="418"/>
                </a:lnTo>
                <a:lnTo>
                  <a:pt x="173" y="420"/>
                </a:lnTo>
                <a:lnTo>
                  <a:pt x="175" y="425"/>
                </a:lnTo>
                <a:lnTo>
                  <a:pt x="175" y="428"/>
                </a:lnTo>
                <a:lnTo>
                  <a:pt x="178" y="428"/>
                </a:lnTo>
                <a:lnTo>
                  <a:pt x="178" y="431"/>
                </a:lnTo>
                <a:lnTo>
                  <a:pt x="180" y="433"/>
                </a:lnTo>
                <a:lnTo>
                  <a:pt x="183" y="436"/>
                </a:lnTo>
                <a:lnTo>
                  <a:pt x="183" y="438"/>
                </a:lnTo>
                <a:lnTo>
                  <a:pt x="188" y="441"/>
                </a:lnTo>
                <a:lnTo>
                  <a:pt x="188" y="444"/>
                </a:lnTo>
                <a:lnTo>
                  <a:pt x="191" y="446"/>
                </a:lnTo>
                <a:lnTo>
                  <a:pt x="193" y="449"/>
                </a:lnTo>
                <a:lnTo>
                  <a:pt x="196" y="449"/>
                </a:lnTo>
                <a:lnTo>
                  <a:pt x="196" y="451"/>
                </a:lnTo>
                <a:lnTo>
                  <a:pt x="199" y="451"/>
                </a:lnTo>
                <a:lnTo>
                  <a:pt x="199" y="454"/>
                </a:lnTo>
                <a:lnTo>
                  <a:pt x="201" y="454"/>
                </a:lnTo>
                <a:lnTo>
                  <a:pt x="204" y="457"/>
                </a:lnTo>
                <a:lnTo>
                  <a:pt x="209" y="457"/>
                </a:lnTo>
                <a:lnTo>
                  <a:pt x="214" y="462"/>
                </a:lnTo>
                <a:lnTo>
                  <a:pt x="225" y="465"/>
                </a:lnTo>
                <a:lnTo>
                  <a:pt x="227" y="465"/>
                </a:lnTo>
                <a:lnTo>
                  <a:pt x="230" y="465"/>
                </a:lnTo>
                <a:lnTo>
                  <a:pt x="230" y="467"/>
                </a:lnTo>
                <a:lnTo>
                  <a:pt x="233" y="467"/>
                </a:lnTo>
                <a:lnTo>
                  <a:pt x="230" y="472"/>
                </a:lnTo>
                <a:lnTo>
                  <a:pt x="238" y="475"/>
                </a:lnTo>
                <a:lnTo>
                  <a:pt x="246" y="480"/>
                </a:lnTo>
                <a:lnTo>
                  <a:pt x="248" y="480"/>
                </a:lnTo>
                <a:lnTo>
                  <a:pt x="251" y="480"/>
                </a:lnTo>
                <a:lnTo>
                  <a:pt x="253" y="483"/>
                </a:lnTo>
                <a:lnTo>
                  <a:pt x="256" y="483"/>
                </a:lnTo>
                <a:lnTo>
                  <a:pt x="259" y="485"/>
                </a:lnTo>
                <a:lnTo>
                  <a:pt x="259" y="488"/>
                </a:lnTo>
                <a:lnTo>
                  <a:pt x="259" y="491"/>
                </a:lnTo>
                <a:lnTo>
                  <a:pt x="259" y="493"/>
                </a:lnTo>
                <a:lnTo>
                  <a:pt x="256" y="496"/>
                </a:lnTo>
                <a:lnTo>
                  <a:pt x="256" y="498"/>
                </a:lnTo>
                <a:lnTo>
                  <a:pt x="253" y="498"/>
                </a:lnTo>
                <a:lnTo>
                  <a:pt x="251" y="501"/>
                </a:lnTo>
                <a:lnTo>
                  <a:pt x="248" y="504"/>
                </a:lnTo>
                <a:lnTo>
                  <a:pt x="246" y="504"/>
                </a:lnTo>
                <a:lnTo>
                  <a:pt x="246" y="506"/>
                </a:lnTo>
                <a:lnTo>
                  <a:pt x="243" y="506"/>
                </a:lnTo>
                <a:lnTo>
                  <a:pt x="246" y="506"/>
                </a:lnTo>
                <a:lnTo>
                  <a:pt x="248" y="506"/>
                </a:lnTo>
                <a:lnTo>
                  <a:pt x="248" y="509"/>
                </a:lnTo>
                <a:lnTo>
                  <a:pt x="248" y="512"/>
                </a:lnTo>
                <a:lnTo>
                  <a:pt x="246" y="514"/>
                </a:lnTo>
                <a:lnTo>
                  <a:pt x="243" y="514"/>
                </a:lnTo>
                <a:lnTo>
                  <a:pt x="240" y="512"/>
                </a:lnTo>
                <a:lnTo>
                  <a:pt x="230" y="519"/>
                </a:lnTo>
                <a:lnTo>
                  <a:pt x="225" y="525"/>
                </a:lnTo>
                <a:lnTo>
                  <a:pt x="222" y="527"/>
                </a:lnTo>
                <a:lnTo>
                  <a:pt x="220" y="530"/>
                </a:lnTo>
                <a:lnTo>
                  <a:pt x="209" y="538"/>
                </a:lnTo>
                <a:lnTo>
                  <a:pt x="209" y="540"/>
                </a:lnTo>
                <a:lnTo>
                  <a:pt x="207" y="543"/>
                </a:lnTo>
                <a:lnTo>
                  <a:pt x="207" y="546"/>
                </a:lnTo>
                <a:lnTo>
                  <a:pt x="207" y="548"/>
                </a:lnTo>
                <a:lnTo>
                  <a:pt x="204" y="551"/>
                </a:lnTo>
                <a:lnTo>
                  <a:pt x="204" y="553"/>
                </a:lnTo>
                <a:lnTo>
                  <a:pt x="201" y="553"/>
                </a:lnTo>
                <a:lnTo>
                  <a:pt x="201" y="556"/>
                </a:lnTo>
                <a:lnTo>
                  <a:pt x="199" y="556"/>
                </a:lnTo>
                <a:lnTo>
                  <a:pt x="196" y="556"/>
                </a:lnTo>
                <a:lnTo>
                  <a:pt x="196" y="559"/>
                </a:lnTo>
                <a:lnTo>
                  <a:pt x="193" y="559"/>
                </a:lnTo>
                <a:lnTo>
                  <a:pt x="191" y="559"/>
                </a:lnTo>
                <a:lnTo>
                  <a:pt x="188" y="561"/>
                </a:lnTo>
                <a:lnTo>
                  <a:pt x="186" y="561"/>
                </a:lnTo>
                <a:lnTo>
                  <a:pt x="183" y="561"/>
                </a:lnTo>
                <a:lnTo>
                  <a:pt x="180" y="561"/>
                </a:lnTo>
                <a:lnTo>
                  <a:pt x="178" y="561"/>
                </a:lnTo>
                <a:lnTo>
                  <a:pt x="175" y="561"/>
                </a:lnTo>
                <a:lnTo>
                  <a:pt x="167" y="566"/>
                </a:lnTo>
                <a:lnTo>
                  <a:pt x="162" y="572"/>
                </a:lnTo>
                <a:lnTo>
                  <a:pt x="162" y="574"/>
                </a:lnTo>
                <a:lnTo>
                  <a:pt x="162" y="577"/>
                </a:lnTo>
                <a:lnTo>
                  <a:pt x="160" y="577"/>
                </a:lnTo>
                <a:lnTo>
                  <a:pt x="162" y="579"/>
                </a:lnTo>
                <a:lnTo>
                  <a:pt x="162" y="582"/>
                </a:lnTo>
                <a:lnTo>
                  <a:pt x="162" y="585"/>
                </a:lnTo>
                <a:lnTo>
                  <a:pt x="162" y="587"/>
                </a:lnTo>
                <a:lnTo>
                  <a:pt x="162" y="590"/>
                </a:lnTo>
                <a:lnTo>
                  <a:pt x="165" y="593"/>
                </a:lnTo>
                <a:lnTo>
                  <a:pt x="165" y="595"/>
                </a:lnTo>
                <a:lnTo>
                  <a:pt x="167" y="598"/>
                </a:lnTo>
                <a:lnTo>
                  <a:pt x="167" y="600"/>
                </a:lnTo>
                <a:lnTo>
                  <a:pt x="170" y="600"/>
                </a:lnTo>
                <a:lnTo>
                  <a:pt x="173" y="600"/>
                </a:lnTo>
                <a:lnTo>
                  <a:pt x="173" y="603"/>
                </a:lnTo>
                <a:lnTo>
                  <a:pt x="175" y="603"/>
                </a:lnTo>
                <a:lnTo>
                  <a:pt x="175" y="608"/>
                </a:lnTo>
                <a:lnTo>
                  <a:pt x="173" y="608"/>
                </a:lnTo>
                <a:lnTo>
                  <a:pt x="170" y="606"/>
                </a:lnTo>
                <a:lnTo>
                  <a:pt x="167" y="606"/>
                </a:lnTo>
                <a:lnTo>
                  <a:pt x="165" y="606"/>
                </a:lnTo>
                <a:lnTo>
                  <a:pt x="162" y="606"/>
                </a:lnTo>
                <a:lnTo>
                  <a:pt x="152" y="611"/>
                </a:lnTo>
                <a:lnTo>
                  <a:pt x="86" y="574"/>
                </a:lnTo>
                <a:lnTo>
                  <a:pt x="84" y="566"/>
                </a:lnTo>
                <a:lnTo>
                  <a:pt x="94" y="553"/>
                </a:lnTo>
                <a:lnTo>
                  <a:pt x="99" y="551"/>
                </a:lnTo>
                <a:lnTo>
                  <a:pt x="162" y="532"/>
                </a:lnTo>
                <a:lnTo>
                  <a:pt x="201" y="519"/>
                </a:lnTo>
                <a:lnTo>
                  <a:pt x="201" y="514"/>
                </a:lnTo>
                <a:lnTo>
                  <a:pt x="193" y="493"/>
                </a:lnTo>
                <a:lnTo>
                  <a:pt x="191" y="493"/>
                </a:lnTo>
                <a:lnTo>
                  <a:pt x="183" y="496"/>
                </a:lnTo>
                <a:lnTo>
                  <a:pt x="128" y="512"/>
                </a:lnTo>
                <a:lnTo>
                  <a:pt x="107" y="446"/>
                </a:lnTo>
                <a:lnTo>
                  <a:pt x="154" y="433"/>
                </a:lnTo>
                <a:lnTo>
                  <a:pt x="146" y="410"/>
                </a:lnTo>
                <a:lnTo>
                  <a:pt x="99" y="423"/>
                </a:lnTo>
                <a:lnTo>
                  <a:pt x="84" y="368"/>
                </a:lnTo>
                <a:lnTo>
                  <a:pt x="71" y="326"/>
                </a:lnTo>
                <a:lnTo>
                  <a:pt x="37" y="337"/>
                </a:lnTo>
                <a:lnTo>
                  <a:pt x="34" y="339"/>
                </a:lnTo>
                <a:lnTo>
                  <a:pt x="32" y="337"/>
                </a:lnTo>
                <a:lnTo>
                  <a:pt x="34" y="337"/>
                </a:lnTo>
                <a:lnTo>
                  <a:pt x="29" y="323"/>
                </a:lnTo>
                <a:lnTo>
                  <a:pt x="26" y="318"/>
                </a:lnTo>
                <a:lnTo>
                  <a:pt x="26" y="316"/>
                </a:lnTo>
                <a:lnTo>
                  <a:pt x="24" y="310"/>
                </a:lnTo>
                <a:lnTo>
                  <a:pt x="26" y="308"/>
                </a:lnTo>
                <a:lnTo>
                  <a:pt x="24" y="303"/>
                </a:lnTo>
                <a:lnTo>
                  <a:pt x="21" y="300"/>
                </a:lnTo>
                <a:lnTo>
                  <a:pt x="19" y="292"/>
                </a:lnTo>
                <a:lnTo>
                  <a:pt x="19" y="290"/>
                </a:lnTo>
                <a:lnTo>
                  <a:pt x="21" y="287"/>
                </a:lnTo>
                <a:lnTo>
                  <a:pt x="24" y="287"/>
                </a:lnTo>
                <a:lnTo>
                  <a:pt x="24" y="290"/>
                </a:lnTo>
                <a:lnTo>
                  <a:pt x="24" y="292"/>
                </a:lnTo>
                <a:lnTo>
                  <a:pt x="26" y="292"/>
                </a:lnTo>
                <a:lnTo>
                  <a:pt x="26" y="295"/>
                </a:lnTo>
                <a:lnTo>
                  <a:pt x="26" y="297"/>
                </a:lnTo>
                <a:lnTo>
                  <a:pt x="29" y="297"/>
                </a:lnTo>
                <a:lnTo>
                  <a:pt x="29" y="300"/>
                </a:lnTo>
                <a:lnTo>
                  <a:pt x="32" y="303"/>
                </a:lnTo>
                <a:lnTo>
                  <a:pt x="37" y="300"/>
                </a:lnTo>
                <a:lnTo>
                  <a:pt x="37" y="292"/>
                </a:lnTo>
                <a:lnTo>
                  <a:pt x="39" y="276"/>
                </a:lnTo>
                <a:lnTo>
                  <a:pt x="42" y="274"/>
                </a:lnTo>
                <a:lnTo>
                  <a:pt x="42" y="271"/>
                </a:lnTo>
                <a:lnTo>
                  <a:pt x="37" y="271"/>
                </a:lnTo>
                <a:lnTo>
                  <a:pt x="34" y="269"/>
                </a:lnTo>
                <a:lnTo>
                  <a:pt x="16" y="222"/>
                </a:lnTo>
                <a:lnTo>
                  <a:pt x="8" y="224"/>
                </a:lnTo>
                <a:lnTo>
                  <a:pt x="6" y="229"/>
                </a:lnTo>
                <a:lnTo>
                  <a:pt x="6" y="232"/>
                </a:lnTo>
                <a:lnTo>
                  <a:pt x="3" y="232"/>
                </a:lnTo>
                <a:lnTo>
                  <a:pt x="3" y="229"/>
                </a:lnTo>
                <a:lnTo>
                  <a:pt x="3" y="227"/>
                </a:lnTo>
                <a:lnTo>
                  <a:pt x="3" y="224"/>
                </a:lnTo>
                <a:lnTo>
                  <a:pt x="0" y="224"/>
                </a:lnTo>
                <a:lnTo>
                  <a:pt x="0" y="222"/>
                </a:lnTo>
                <a:lnTo>
                  <a:pt x="3" y="222"/>
                </a:lnTo>
                <a:lnTo>
                  <a:pt x="11" y="219"/>
                </a:lnTo>
                <a:lnTo>
                  <a:pt x="13" y="219"/>
                </a:lnTo>
                <a:lnTo>
                  <a:pt x="16" y="219"/>
                </a:lnTo>
                <a:lnTo>
                  <a:pt x="16" y="216"/>
                </a:lnTo>
                <a:lnTo>
                  <a:pt x="19" y="216"/>
                </a:lnTo>
                <a:lnTo>
                  <a:pt x="21" y="214"/>
                </a:lnTo>
                <a:lnTo>
                  <a:pt x="24" y="214"/>
                </a:lnTo>
                <a:lnTo>
                  <a:pt x="32" y="209"/>
                </a:lnTo>
                <a:lnTo>
                  <a:pt x="34" y="206"/>
                </a:lnTo>
                <a:lnTo>
                  <a:pt x="37" y="203"/>
                </a:lnTo>
                <a:lnTo>
                  <a:pt x="47" y="198"/>
                </a:lnTo>
                <a:lnTo>
                  <a:pt x="53" y="196"/>
                </a:lnTo>
                <a:lnTo>
                  <a:pt x="55" y="196"/>
                </a:lnTo>
                <a:lnTo>
                  <a:pt x="60" y="193"/>
                </a:lnTo>
                <a:lnTo>
                  <a:pt x="63" y="193"/>
                </a:lnTo>
                <a:lnTo>
                  <a:pt x="66" y="190"/>
                </a:lnTo>
                <a:lnTo>
                  <a:pt x="68" y="190"/>
                </a:lnTo>
                <a:lnTo>
                  <a:pt x="71" y="188"/>
                </a:lnTo>
                <a:lnTo>
                  <a:pt x="71" y="185"/>
                </a:lnTo>
                <a:lnTo>
                  <a:pt x="73" y="185"/>
                </a:lnTo>
                <a:lnTo>
                  <a:pt x="73" y="182"/>
                </a:lnTo>
                <a:lnTo>
                  <a:pt x="76" y="180"/>
                </a:lnTo>
                <a:lnTo>
                  <a:pt x="79" y="177"/>
                </a:lnTo>
                <a:lnTo>
                  <a:pt x="79" y="175"/>
                </a:lnTo>
                <a:lnTo>
                  <a:pt x="81" y="175"/>
                </a:lnTo>
                <a:lnTo>
                  <a:pt x="81" y="172"/>
                </a:lnTo>
                <a:lnTo>
                  <a:pt x="81" y="169"/>
                </a:lnTo>
                <a:lnTo>
                  <a:pt x="84" y="164"/>
                </a:lnTo>
                <a:lnTo>
                  <a:pt x="84" y="162"/>
                </a:lnTo>
                <a:lnTo>
                  <a:pt x="84" y="159"/>
                </a:lnTo>
                <a:lnTo>
                  <a:pt x="86" y="156"/>
                </a:lnTo>
                <a:lnTo>
                  <a:pt x="89" y="151"/>
                </a:lnTo>
                <a:lnTo>
                  <a:pt x="92" y="146"/>
                </a:lnTo>
                <a:lnTo>
                  <a:pt x="97" y="138"/>
                </a:lnTo>
                <a:lnTo>
                  <a:pt x="99" y="135"/>
                </a:lnTo>
                <a:lnTo>
                  <a:pt x="99" y="133"/>
                </a:lnTo>
                <a:lnTo>
                  <a:pt x="99" y="130"/>
                </a:lnTo>
                <a:lnTo>
                  <a:pt x="118" y="128"/>
                </a:lnTo>
                <a:lnTo>
                  <a:pt x="123" y="128"/>
                </a:lnTo>
                <a:lnTo>
                  <a:pt x="128" y="128"/>
                </a:lnTo>
                <a:lnTo>
                  <a:pt x="146" y="125"/>
                </a:lnTo>
                <a:lnTo>
                  <a:pt x="149" y="125"/>
                </a:lnTo>
                <a:lnTo>
                  <a:pt x="152" y="125"/>
                </a:lnTo>
                <a:lnTo>
                  <a:pt x="154" y="125"/>
                </a:lnTo>
                <a:lnTo>
                  <a:pt x="157" y="125"/>
                </a:lnTo>
                <a:lnTo>
                  <a:pt x="160" y="125"/>
                </a:lnTo>
                <a:lnTo>
                  <a:pt x="162" y="125"/>
                </a:lnTo>
                <a:lnTo>
                  <a:pt x="165" y="128"/>
                </a:lnTo>
                <a:lnTo>
                  <a:pt x="167" y="130"/>
                </a:lnTo>
                <a:lnTo>
                  <a:pt x="170" y="130"/>
                </a:lnTo>
                <a:lnTo>
                  <a:pt x="175" y="133"/>
                </a:lnTo>
                <a:lnTo>
                  <a:pt x="178" y="135"/>
                </a:lnTo>
                <a:lnTo>
                  <a:pt x="180" y="135"/>
                </a:lnTo>
                <a:lnTo>
                  <a:pt x="183" y="135"/>
                </a:lnTo>
                <a:lnTo>
                  <a:pt x="186" y="135"/>
                </a:lnTo>
                <a:lnTo>
                  <a:pt x="186" y="133"/>
                </a:lnTo>
                <a:lnTo>
                  <a:pt x="188" y="133"/>
                </a:lnTo>
                <a:lnTo>
                  <a:pt x="191" y="133"/>
                </a:lnTo>
                <a:lnTo>
                  <a:pt x="193" y="130"/>
                </a:lnTo>
                <a:lnTo>
                  <a:pt x="193" y="128"/>
                </a:lnTo>
                <a:lnTo>
                  <a:pt x="193" y="125"/>
                </a:lnTo>
                <a:lnTo>
                  <a:pt x="196" y="125"/>
                </a:lnTo>
                <a:lnTo>
                  <a:pt x="196" y="122"/>
                </a:lnTo>
                <a:lnTo>
                  <a:pt x="199" y="122"/>
                </a:lnTo>
                <a:lnTo>
                  <a:pt x="199" y="120"/>
                </a:lnTo>
                <a:lnTo>
                  <a:pt x="204" y="117"/>
                </a:lnTo>
                <a:lnTo>
                  <a:pt x="207" y="115"/>
                </a:lnTo>
                <a:lnTo>
                  <a:pt x="209" y="115"/>
                </a:lnTo>
                <a:lnTo>
                  <a:pt x="209" y="112"/>
                </a:lnTo>
                <a:lnTo>
                  <a:pt x="209" y="109"/>
                </a:lnTo>
                <a:lnTo>
                  <a:pt x="212" y="107"/>
                </a:lnTo>
                <a:lnTo>
                  <a:pt x="212" y="91"/>
                </a:lnTo>
                <a:lnTo>
                  <a:pt x="209" y="86"/>
                </a:lnTo>
                <a:lnTo>
                  <a:pt x="212" y="81"/>
                </a:lnTo>
                <a:lnTo>
                  <a:pt x="212" y="78"/>
                </a:lnTo>
                <a:lnTo>
                  <a:pt x="212" y="75"/>
                </a:lnTo>
                <a:lnTo>
                  <a:pt x="212" y="73"/>
                </a:lnTo>
                <a:lnTo>
                  <a:pt x="217" y="57"/>
                </a:lnTo>
                <a:lnTo>
                  <a:pt x="220" y="54"/>
                </a:lnTo>
                <a:lnTo>
                  <a:pt x="220" y="52"/>
                </a:lnTo>
                <a:lnTo>
                  <a:pt x="220" y="49"/>
                </a:lnTo>
                <a:lnTo>
                  <a:pt x="220" y="47"/>
                </a:lnTo>
                <a:lnTo>
                  <a:pt x="220" y="44"/>
                </a:lnTo>
                <a:lnTo>
                  <a:pt x="220" y="41"/>
                </a:lnTo>
                <a:lnTo>
                  <a:pt x="217" y="41"/>
                </a:lnTo>
                <a:lnTo>
                  <a:pt x="217" y="39"/>
                </a:lnTo>
                <a:lnTo>
                  <a:pt x="214" y="39"/>
                </a:lnTo>
                <a:lnTo>
                  <a:pt x="212" y="39"/>
                </a:lnTo>
                <a:lnTo>
                  <a:pt x="209" y="39"/>
                </a:lnTo>
                <a:lnTo>
                  <a:pt x="207" y="39"/>
                </a:lnTo>
                <a:lnTo>
                  <a:pt x="209" y="36"/>
                </a:lnTo>
                <a:lnTo>
                  <a:pt x="209" y="34"/>
                </a:lnTo>
                <a:lnTo>
                  <a:pt x="207" y="31"/>
                </a:lnTo>
                <a:lnTo>
                  <a:pt x="204" y="31"/>
                </a:lnTo>
                <a:lnTo>
                  <a:pt x="201" y="31"/>
                </a:lnTo>
                <a:lnTo>
                  <a:pt x="201" y="28"/>
                </a:lnTo>
                <a:lnTo>
                  <a:pt x="199" y="28"/>
                </a:lnTo>
                <a:lnTo>
                  <a:pt x="201" y="28"/>
                </a:lnTo>
                <a:lnTo>
                  <a:pt x="204" y="26"/>
                </a:lnTo>
                <a:lnTo>
                  <a:pt x="207" y="26"/>
                </a:lnTo>
                <a:lnTo>
                  <a:pt x="212" y="26"/>
                </a:lnTo>
                <a:lnTo>
                  <a:pt x="214" y="26"/>
                </a:lnTo>
                <a:lnTo>
                  <a:pt x="217" y="26"/>
                </a:lnTo>
                <a:lnTo>
                  <a:pt x="217" y="23"/>
                </a:lnTo>
                <a:lnTo>
                  <a:pt x="220" y="23"/>
                </a:lnTo>
                <a:lnTo>
                  <a:pt x="220" y="21"/>
                </a:lnTo>
                <a:lnTo>
                  <a:pt x="222" y="21"/>
                </a:lnTo>
                <a:lnTo>
                  <a:pt x="225" y="21"/>
                </a:lnTo>
                <a:lnTo>
                  <a:pt x="225" y="23"/>
                </a:lnTo>
                <a:lnTo>
                  <a:pt x="227" y="23"/>
                </a:lnTo>
                <a:lnTo>
                  <a:pt x="230" y="23"/>
                </a:lnTo>
                <a:lnTo>
                  <a:pt x="233" y="23"/>
                </a:lnTo>
                <a:lnTo>
                  <a:pt x="235" y="21"/>
                </a:lnTo>
                <a:lnTo>
                  <a:pt x="251" y="10"/>
                </a:lnTo>
                <a:lnTo>
                  <a:pt x="253" y="10"/>
                </a:lnTo>
                <a:lnTo>
                  <a:pt x="253" y="7"/>
                </a:lnTo>
                <a:lnTo>
                  <a:pt x="256" y="7"/>
                </a:lnTo>
                <a:lnTo>
                  <a:pt x="259" y="7"/>
                </a:lnTo>
                <a:lnTo>
                  <a:pt x="267" y="2"/>
                </a:lnTo>
                <a:lnTo>
                  <a:pt x="269" y="2"/>
                </a:lnTo>
                <a:lnTo>
                  <a:pt x="274" y="0"/>
                </a:lnTo>
                <a:lnTo>
                  <a:pt x="280" y="0"/>
                </a:lnTo>
                <a:lnTo>
                  <a:pt x="280" y="2"/>
                </a:lnTo>
                <a:lnTo>
                  <a:pt x="277" y="7"/>
                </a:lnTo>
                <a:lnTo>
                  <a:pt x="280" y="7"/>
                </a:lnTo>
                <a:lnTo>
                  <a:pt x="280" y="10"/>
                </a:lnTo>
                <a:lnTo>
                  <a:pt x="280" y="13"/>
                </a:lnTo>
                <a:lnTo>
                  <a:pt x="280" y="15"/>
                </a:lnTo>
                <a:lnTo>
                  <a:pt x="280" y="18"/>
                </a:lnTo>
                <a:lnTo>
                  <a:pt x="277" y="18"/>
                </a:lnTo>
                <a:lnTo>
                  <a:pt x="274" y="18"/>
                </a:lnTo>
                <a:lnTo>
                  <a:pt x="274" y="21"/>
                </a:lnTo>
                <a:lnTo>
                  <a:pt x="272" y="21"/>
                </a:lnTo>
                <a:lnTo>
                  <a:pt x="272" y="23"/>
                </a:lnTo>
              </a:path>
            </a:pathLst>
          </a:custGeom>
          <a:noFill/>
          <a:ln w="4763">
            <a:solidFill>
              <a:srgbClr val="6E6E6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247" name="Freeform 37"/>
          <p:cNvSpPr>
            <a:spLocks/>
          </p:cNvSpPr>
          <p:nvPr/>
        </p:nvSpPr>
        <p:spPr bwMode="auto">
          <a:xfrm>
            <a:off x="7010401" y="1244600"/>
            <a:ext cx="20515" cy="12700"/>
          </a:xfrm>
          <a:custGeom>
            <a:avLst/>
            <a:gdLst>
              <a:gd name="T0" fmla="*/ 11 w 14"/>
              <a:gd name="T1" fmla="*/ 0 h 8"/>
              <a:gd name="T2" fmla="*/ 14 w 14"/>
              <a:gd name="T3" fmla="*/ 3 h 8"/>
              <a:gd name="T4" fmla="*/ 14 w 14"/>
              <a:gd name="T5" fmla="*/ 0 h 8"/>
              <a:gd name="T6" fmla="*/ 14 w 14"/>
              <a:gd name="T7" fmla="*/ 3 h 8"/>
              <a:gd name="T8" fmla="*/ 11 w 14"/>
              <a:gd name="T9" fmla="*/ 3 h 8"/>
              <a:gd name="T10" fmla="*/ 14 w 14"/>
              <a:gd name="T11" fmla="*/ 3 h 8"/>
              <a:gd name="T12" fmla="*/ 11 w 14"/>
              <a:gd name="T13" fmla="*/ 3 h 8"/>
              <a:gd name="T14" fmla="*/ 11 w 14"/>
              <a:gd name="T15" fmla="*/ 6 h 8"/>
              <a:gd name="T16" fmla="*/ 8 w 14"/>
              <a:gd name="T17" fmla="*/ 6 h 8"/>
              <a:gd name="T18" fmla="*/ 8 w 14"/>
              <a:gd name="T19" fmla="*/ 8 h 8"/>
              <a:gd name="T20" fmla="*/ 6 w 14"/>
              <a:gd name="T21" fmla="*/ 8 h 8"/>
              <a:gd name="T22" fmla="*/ 3 w 14"/>
              <a:gd name="T23" fmla="*/ 8 h 8"/>
              <a:gd name="T24" fmla="*/ 0 w 14"/>
              <a:gd name="T25" fmla="*/ 8 h 8"/>
              <a:gd name="T26" fmla="*/ 0 w 14"/>
              <a:gd name="T27" fmla="*/ 6 h 8"/>
              <a:gd name="T28" fmla="*/ 3 w 14"/>
              <a:gd name="T29" fmla="*/ 6 h 8"/>
              <a:gd name="T30" fmla="*/ 0 w 14"/>
              <a:gd name="T31" fmla="*/ 6 h 8"/>
              <a:gd name="T32" fmla="*/ 3 w 14"/>
              <a:gd name="T33" fmla="*/ 6 h 8"/>
              <a:gd name="T34" fmla="*/ 6 w 14"/>
              <a:gd name="T35" fmla="*/ 3 h 8"/>
              <a:gd name="T36" fmla="*/ 8 w 14"/>
              <a:gd name="T37" fmla="*/ 3 h 8"/>
              <a:gd name="T38" fmla="*/ 8 w 14"/>
              <a:gd name="T39" fmla="*/ 0 h 8"/>
              <a:gd name="T40" fmla="*/ 11 w 14"/>
              <a:gd name="T41" fmla="*/ 0 h 8"/>
              <a:gd name="T42" fmla="*/ 11 w 14"/>
              <a:gd name="T43" fmla="*/ 3 h 8"/>
              <a:gd name="T44" fmla="*/ 11 w 14"/>
              <a:gd name="T45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14" h="8">
                <a:moveTo>
                  <a:pt x="11" y="0"/>
                </a:moveTo>
                <a:lnTo>
                  <a:pt x="14" y="3"/>
                </a:lnTo>
                <a:lnTo>
                  <a:pt x="14" y="0"/>
                </a:lnTo>
                <a:lnTo>
                  <a:pt x="14" y="3"/>
                </a:lnTo>
                <a:lnTo>
                  <a:pt x="11" y="3"/>
                </a:lnTo>
                <a:lnTo>
                  <a:pt x="14" y="3"/>
                </a:lnTo>
                <a:lnTo>
                  <a:pt x="11" y="3"/>
                </a:lnTo>
                <a:lnTo>
                  <a:pt x="11" y="6"/>
                </a:lnTo>
                <a:lnTo>
                  <a:pt x="8" y="6"/>
                </a:lnTo>
                <a:lnTo>
                  <a:pt x="8" y="8"/>
                </a:lnTo>
                <a:lnTo>
                  <a:pt x="6" y="8"/>
                </a:lnTo>
                <a:lnTo>
                  <a:pt x="3" y="8"/>
                </a:lnTo>
                <a:lnTo>
                  <a:pt x="0" y="8"/>
                </a:lnTo>
                <a:lnTo>
                  <a:pt x="0" y="6"/>
                </a:lnTo>
                <a:lnTo>
                  <a:pt x="3" y="6"/>
                </a:lnTo>
                <a:lnTo>
                  <a:pt x="0" y="6"/>
                </a:lnTo>
                <a:lnTo>
                  <a:pt x="3" y="6"/>
                </a:lnTo>
                <a:lnTo>
                  <a:pt x="6" y="3"/>
                </a:lnTo>
                <a:lnTo>
                  <a:pt x="8" y="3"/>
                </a:lnTo>
                <a:lnTo>
                  <a:pt x="8" y="0"/>
                </a:lnTo>
                <a:lnTo>
                  <a:pt x="11" y="0"/>
                </a:lnTo>
                <a:lnTo>
                  <a:pt x="11" y="3"/>
                </a:lnTo>
                <a:lnTo>
                  <a:pt x="11" y="0"/>
                </a:lnTo>
              </a:path>
            </a:pathLst>
          </a:custGeom>
          <a:noFill/>
          <a:ln w="4763">
            <a:solidFill>
              <a:srgbClr val="6E6E6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248" name="Freeform 38"/>
          <p:cNvSpPr>
            <a:spLocks/>
          </p:cNvSpPr>
          <p:nvPr/>
        </p:nvSpPr>
        <p:spPr bwMode="auto">
          <a:xfrm>
            <a:off x="6969370" y="1058863"/>
            <a:ext cx="2931" cy="7938"/>
          </a:xfrm>
          <a:custGeom>
            <a:avLst/>
            <a:gdLst>
              <a:gd name="T0" fmla="*/ 2 w 2"/>
              <a:gd name="T1" fmla="*/ 0 h 5"/>
              <a:gd name="T2" fmla="*/ 2 w 2"/>
              <a:gd name="T3" fmla="*/ 2 h 5"/>
              <a:gd name="T4" fmla="*/ 2 w 2"/>
              <a:gd name="T5" fmla="*/ 5 h 5"/>
              <a:gd name="T6" fmla="*/ 0 w 2"/>
              <a:gd name="T7" fmla="*/ 5 h 5"/>
              <a:gd name="T8" fmla="*/ 0 w 2"/>
              <a:gd name="T9" fmla="*/ 2 h 5"/>
              <a:gd name="T10" fmla="*/ 0 w 2"/>
              <a:gd name="T11" fmla="*/ 0 h 5"/>
              <a:gd name="T12" fmla="*/ 2 w 2"/>
              <a:gd name="T13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" h="5">
                <a:moveTo>
                  <a:pt x="2" y="0"/>
                </a:moveTo>
                <a:lnTo>
                  <a:pt x="2" y="2"/>
                </a:lnTo>
                <a:lnTo>
                  <a:pt x="2" y="5"/>
                </a:lnTo>
                <a:lnTo>
                  <a:pt x="0" y="5"/>
                </a:lnTo>
                <a:lnTo>
                  <a:pt x="0" y="2"/>
                </a:lnTo>
                <a:lnTo>
                  <a:pt x="0" y="0"/>
                </a:lnTo>
                <a:lnTo>
                  <a:pt x="2" y="0"/>
                </a:lnTo>
              </a:path>
            </a:pathLst>
          </a:custGeom>
          <a:noFill/>
          <a:ln w="4763">
            <a:solidFill>
              <a:srgbClr val="6E6E6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249" name="Freeform 39"/>
          <p:cNvSpPr>
            <a:spLocks/>
          </p:cNvSpPr>
          <p:nvPr/>
        </p:nvSpPr>
        <p:spPr bwMode="auto">
          <a:xfrm>
            <a:off x="6777405" y="963613"/>
            <a:ext cx="49823" cy="33338"/>
          </a:xfrm>
          <a:custGeom>
            <a:avLst/>
            <a:gdLst>
              <a:gd name="T0" fmla="*/ 11 w 34"/>
              <a:gd name="T1" fmla="*/ 0 h 21"/>
              <a:gd name="T2" fmla="*/ 11 w 34"/>
              <a:gd name="T3" fmla="*/ 2 h 21"/>
              <a:gd name="T4" fmla="*/ 8 w 34"/>
              <a:gd name="T5" fmla="*/ 2 h 21"/>
              <a:gd name="T6" fmla="*/ 8 w 34"/>
              <a:gd name="T7" fmla="*/ 5 h 21"/>
              <a:gd name="T8" fmla="*/ 11 w 34"/>
              <a:gd name="T9" fmla="*/ 5 h 21"/>
              <a:gd name="T10" fmla="*/ 11 w 34"/>
              <a:gd name="T11" fmla="*/ 8 h 21"/>
              <a:gd name="T12" fmla="*/ 13 w 34"/>
              <a:gd name="T13" fmla="*/ 8 h 21"/>
              <a:gd name="T14" fmla="*/ 13 w 34"/>
              <a:gd name="T15" fmla="*/ 10 h 21"/>
              <a:gd name="T16" fmla="*/ 13 w 34"/>
              <a:gd name="T17" fmla="*/ 8 h 21"/>
              <a:gd name="T18" fmla="*/ 13 w 34"/>
              <a:gd name="T19" fmla="*/ 10 h 21"/>
              <a:gd name="T20" fmla="*/ 16 w 34"/>
              <a:gd name="T21" fmla="*/ 10 h 21"/>
              <a:gd name="T22" fmla="*/ 19 w 34"/>
              <a:gd name="T23" fmla="*/ 10 h 21"/>
              <a:gd name="T24" fmla="*/ 21 w 34"/>
              <a:gd name="T25" fmla="*/ 10 h 21"/>
              <a:gd name="T26" fmla="*/ 21 w 34"/>
              <a:gd name="T27" fmla="*/ 8 h 21"/>
              <a:gd name="T28" fmla="*/ 24 w 34"/>
              <a:gd name="T29" fmla="*/ 8 h 21"/>
              <a:gd name="T30" fmla="*/ 26 w 34"/>
              <a:gd name="T31" fmla="*/ 8 h 21"/>
              <a:gd name="T32" fmla="*/ 29 w 34"/>
              <a:gd name="T33" fmla="*/ 8 h 21"/>
              <a:gd name="T34" fmla="*/ 29 w 34"/>
              <a:gd name="T35" fmla="*/ 10 h 21"/>
              <a:gd name="T36" fmla="*/ 32 w 34"/>
              <a:gd name="T37" fmla="*/ 10 h 21"/>
              <a:gd name="T38" fmla="*/ 32 w 34"/>
              <a:gd name="T39" fmla="*/ 13 h 21"/>
              <a:gd name="T40" fmla="*/ 34 w 34"/>
              <a:gd name="T41" fmla="*/ 13 h 21"/>
              <a:gd name="T42" fmla="*/ 34 w 34"/>
              <a:gd name="T43" fmla="*/ 10 h 21"/>
              <a:gd name="T44" fmla="*/ 34 w 34"/>
              <a:gd name="T45" fmla="*/ 13 h 21"/>
              <a:gd name="T46" fmla="*/ 34 w 34"/>
              <a:gd name="T47" fmla="*/ 15 h 21"/>
              <a:gd name="T48" fmla="*/ 34 w 34"/>
              <a:gd name="T49" fmla="*/ 18 h 21"/>
              <a:gd name="T50" fmla="*/ 34 w 34"/>
              <a:gd name="T51" fmla="*/ 15 h 21"/>
              <a:gd name="T52" fmla="*/ 32 w 34"/>
              <a:gd name="T53" fmla="*/ 15 h 21"/>
              <a:gd name="T54" fmla="*/ 29 w 34"/>
              <a:gd name="T55" fmla="*/ 15 h 21"/>
              <a:gd name="T56" fmla="*/ 26 w 34"/>
              <a:gd name="T57" fmla="*/ 18 h 21"/>
              <a:gd name="T58" fmla="*/ 24 w 34"/>
              <a:gd name="T59" fmla="*/ 18 h 21"/>
              <a:gd name="T60" fmla="*/ 21 w 34"/>
              <a:gd name="T61" fmla="*/ 18 h 21"/>
              <a:gd name="T62" fmla="*/ 19 w 34"/>
              <a:gd name="T63" fmla="*/ 18 h 21"/>
              <a:gd name="T64" fmla="*/ 19 w 34"/>
              <a:gd name="T65" fmla="*/ 21 h 21"/>
              <a:gd name="T66" fmla="*/ 16 w 34"/>
              <a:gd name="T67" fmla="*/ 21 h 21"/>
              <a:gd name="T68" fmla="*/ 13 w 34"/>
              <a:gd name="T69" fmla="*/ 21 h 21"/>
              <a:gd name="T70" fmla="*/ 11 w 34"/>
              <a:gd name="T71" fmla="*/ 21 h 21"/>
              <a:gd name="T72" fmla="*/ 8 w 34"/>
              <a:gd name="T73" fmla="*/ 18 h 21"/>
              <a:gd name="T74" fmla="*/ 5 w 34"/>
              <a:gd name="T75" fmla="*/ 18 h 21"/>
              <a:gd name="T76" fmla="*/ 5 w 34"/>
              <a:gd name="T77" fmla="*/ 15 h 21"/>
              <a:gd name="T78" fmla="*/ 3 w 34"/>
              <a:gd name="T79" fmla="*/ 13 h 21"/>
              <a:gd name="T80" fmla="*/ 3 w 34"/>
              <a:gd name="T81" fmla="*/ 10 h 21"/>
              <a:gd name="T82" fmla="*/ 3 w 34"/>
              <a:gd name="T83" fmla="*/ 8 h 21"/>
              <a:gd name="T84" fmla="*/ 0 w 34"/>
              <a:gd name="T85" fmla="*/ 8 h 21"/>
              <a:gd name="T86" fmla="*/ 0 w 34"/>
              <a:gd name="T87" fmla="*/ 5 h 21"/>
              <a:gd name="T88" fmla="*/ 0 w 34"/>
              <a:gd name="T89" fmla="*/ 2 h 21"/>
              <a:gd name="T90" fmla="*/ 3 w 34"/>
              <a:gd name="T91" fmla="*/ 2 h 21"/>
              <a:gd name="T92" fmla="*/ 5 w 34"/>
              <a:gd name="T93" fmla="*/ 2 h 21"/>
              <a:gd name="T94" fmla="*/ 5 w 34"/>
              <a:gd name="T95" fmla="*/ 0 h 21"/>
              <a:gd name="T96" fmla="*/ 8 w 34"/>
              <a:gd name="T97" fmla="*/ 0 h 21"/>
              <a:gd name="T98" fmla="*/ 11 w 34"/>
              <a:gd name="T99" fmla="*/ 0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34" h="21">
                <a:moveTo>
                  <a:pt x="11" y="0"/>
                </a:moveTo>
                <a:lnTo>
                  <a:pt x="11" y="2"/>
                </a:lnTo>
                <a:lnTo>
                  <a:pt x="8" y="2"/>
                </a:lnTo>
                <a:lnTo>
                  <a:pt x="8" y="5"/>
                </a:lnTo>
                <a:lnTo>
                  <a:pt x="11" y="5"/>
                </a:lnTo>
                <a:lnTo>
                  <a:pt x="11" y="8"/>
                </a:lnTo>
                <a:lnTo>
                  <a:pt x="13" y="8"/>
                </a:lnTo>
                <a:lnTo>
                  <a:pt x="13" y="10"/>
                </a:lnTo>
                <a:lnTo>
                  <a:pt x="13" y="8"/>
                </a:lnTo>
                <a:lnTo>
                  <a:pt x="13" y="10"/>
                </a:lnTo>
                <a:lnTo>
                  <a:pt x="16" y="10"/>
                </a:lnTo>
                <a:lnTo>
                  <a:pt x="19" y="10"/>
                </a:lnTo>
                <a:lnTo>
                  <a:pt x="21" y="10"/>
                </a:lnTo>
                <a:lnTo>
                  <a:pt x="21" y="8"/>
                </a:lnTo>
                <a:lnTo>
                  <a:pt x="24" y="8"/>
                </a:lnTo>
                <a:lnTo>
                  <a:pt x="26" y="8"/>
                </a:lnTo>
                <a:lnTo>
                  <a:pt x="29" y="8"/>
                </a:lnTo>
                <a:lnTo>
                  <a:pt x="29" y="10"/>
                </a:lnTo>
                <a:lnTo>
                  <a:pt x="32" y="10"/>
                </a:lnTo>
                <a:lnTo>
                  <a:pt x="32" y="13"/>
                </a:lnTo>
                <a:lnTo>
                  <a:pt x="34" y="13"/>
                </a:lnTo>
                <a:lnTo>
                  <a:pt x="34" y="10"/>
                </a:lnTo>
                <a:lnTo>
                  <a:pt x="34" y="13"/>
                </a:lnTo>
                <a:lnTo>
                  <a:pt x="34" y="15"/>
                </a:lnTo>
                <a:lnTo>
                  <a:pt x="34" y="18"/>
                </a:lnTo>
                <a:lnTo>
                  <a:pt x="34" y="15"/>
                </a:lnTo>
                <a:lnTo>
                  <a:pt x="32" y="15"/>
                </a:lnTo>
                <a:lnTo>
                  <a:pt x="29" y="15"/>
                </a:lnTo>
                <a:lnTo>
                  <a:pt x="26" y="18"/>
                </a:lnTo>
                <a:lnTo>
                  <a:pt x="24" y="18"/>
                </a:lnTo>
                <a:lnTo>
                  <a:pt x="21" y="18"/>
                </a:lnTo>
                <a:lnTo>
                  <a:pt x="19" y="18"/>
                </a:lnTo>
                <a:lnTo>
                  <a:pt x="19" y="21"/>
                </a:lnTo>
                <a:lnTo>
                  <a:pt x="16" y="21"/>
                </a:lnTo>
                <a:lnTo>
                  <a:pt x="13" y="21"/>
                </a:lnTo>
                <a:lnTo>
                  <a:pt x="11" y="21"/>
                </a:lnTo>
                <a:lnTo>
                  <a:pt x="8" y="18"/>
                </a:lnTo>
                <a:lnTo>
                  <a:pt x="5" y="18"/>
                </a:lnTo>
                <a:lnTo>
                  <a:pt x="5" y="15"/>
                </a:lnTo>
                <a:lnTo>
                  <a:pt x="3" y="13"/>
                </a:lnTo>
                <a:lnTo>
                  <a:pt x="3" y="10"/>
                </a:lnTo>
                <a:lnTo>
                  <a:pt x="3" y="8"/>
                </a:lnTo>
                <a:lnTo>
                  <a:pt x="0" y="8"/>
                </a:lnTo>
                <a:lnTo>
                  <a:pt x="0" y="5"/>
                </a:lnTo>
                <a:lnTo>
                  <a:pt x="0" y="2"/>
                </a:lnTo>
                <a:lnTo>
                  <a:pt x="3" y="2"/>
                </a:lnTo>
                <a:lnTo>
                  <a:pt x="5" y="2"/>
                </a:lnTo>
                <a:lnTo>
                  <a:pt x="5" y="0"/>
                </a:lnTo>
                <a:lnTo>
                  <a:pt x="8" y="0"/>
                </a:lnTo>
                <a:lnTo>
                  <a:pt x="11" y="0"/>
                </a:lnTo>
              </a:path>
            </a:pathLst>
          </a:custGeom>
          <a:noFill/>
          <a:ln w="4763">
            <a:solidFill>
              <a:srgbClr val="6E6E6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250" name="Freeform 40"/>
          <p:cNvSpPr>
            <a:spLocks/>
          </p:cNvSpPr>
          <p:nvPr/>
        </p:nvSpPr>
        <p:spPr bwMode="auto">
          <a:xfrm>
            <a:off x="6896100" y="892176"/>
            <a:ext cx="332643" cy="315913"/>
          </a:xfrm>
          <a:custGeom>
            <a:avLst/>
            <a:gdLst>
              <a:gd name="T0" fmla="*/ 138 w 227"/>
              <a:gd name="T1" fmla="*/ 6 h 199"/>
              <a:gd name="T2" fmla="*/ 149 w 227"/>
              <a:gd name="T3" fmla="*/ 16 h 199"/>
              <a:gd name="T4" fmla="*/ 159 w 227"/>
              <a:gd name="T5" fmla="*/ 19 h 199"/>
              <a:gd name="T6" fmla="*/ 167 w 227"/>
              <a:gd name="T7" fmla="*/ 19 h 199"/>
              <a:gd name="T8" fmla="*/ 175 w 227"/>
              <a:gd name="T9" fmla="*/ 26 h 199"/>
              <a:gd name="T10" fmla="*/ 183 w 227"/>
              <a:gd name="T11" fmla="*/ 39 h 199"/>
              <a:gd name="T12" fmla="*/ 191 w 227"/>
              <a:gd name="T13" fmla="*/ 50 h 199"/>
              <a:gd name="T14" fmla="*/ 191 w 227"/>
              <a:gd name="T15" fmla="*/ 55 h 199"/>
              <a:gd name="T16" fmla="*/ 191 w 227"/>
              <a:gd name="T17" fmla="*/ 71 h 199"/>
              <a:gd name="T18" fmla="*/ 183 w 227"/>
              <a:gd name="T19" fmla="*/ 76 h 199"/>
              <a:gd name="T20" fmla="*/ 185 w 227"/>
              <a:gd name="T21" fmla="*/ 79 h 199"/>
              <a:gd name="T22" fmla="*/ 199 w 227"/>
              <a:gd name="T23" fmla="*/ 71 h 199"/>
              <a:gd name="T24" fmla="*/ 209 w 227"/>
              <a:gd name="T25" fmla="*/ 71 h 199"/>
              <a:gd name="T26" fmla="*/ 217 w 227"/>
              <a:gd name="T27" fmla="*/ 79 h 199"/>
              <a:gd name="T28" fmla="*/ 227 w 227"/>
              <a:gd name="T29" fmla="*/ 89 h 199"/>
              <a:gd name="T30" fmla="*/ 206 w 227"/>
              <a:gd name="T31" fmla="*/ 97 h 199"/>
              <a:gd name="T32" fmla="*/ 196 w 227"/>
              <a:gd name="T33" fmla="*/ 118 h 199"/>
              <a:gd name="T34" fmla="*/ 180 w 227"/>
              <a:gd name="T35" fmla="*/ 134 h 199"/>
              <a:gd name="T36" fmla="*/ 157 w 227"/>
              <a:gd name="T37" fmla="*/ 139 h 199"/>
              <a:gd name="T38" fmla="*/ 141 w 227"/>
              <a:gd name="T39" fmla="*/ 152 h 199"/>
              <a:gd name="T40" fmla="*/ 128 w 227"/>
              <a:gd name="T41" fmla="*/ 165 h 199"/>
              <a:gd name="T42" fmla="*/ 110 w 227"/>
              <a:gd name="T43" fmla="*/ 154 h 199"/>
              <a:gd name="T44" fmla="*/ 94 w 227"/>
              <a:gd name="T45" fmla="*/ 152 h 199"/>
              <a:gd name="T46" fmla="*/ 84 w 227"/>
              <a:gd name="T47" fmla="*/ 165 h 199"/>
              <a:gd name="T48" fmla="*/ 73 w 227"/>
              <a:gd name="T49" fmla="*/ 181 h 199"/>
              <a:gd name="T50" fmla="*/ 63 w 227"/>
              <a:gd name="T51" fmla="*/ 186 h 199"/>
              <a:gd name="T52" fmla="*/ 50 w 227"/>
              <a:gd name="T53" fmla="*/ 191 h 199"/>
              <a:gd name="T54" fmla="*/ 34 w 227"/>
              <a:gd name="T55" fmla="*/ 196 h 199"/>
              <a:gd name="T56" fmla="*/ 29 w 227"/>
              <a:gd name="T57" fmla="*/ 181 h 199"/>
              <a:gd name="T58" fmla="*/ 24 w 227"/>
              <a:gd name="T59" fmla="*/ 181 h 199"/>
              <a:gd name="T60" fmla="*/ 16 w 227"/>
              <a:gd name="T61" fmla="*/ 173 h 199"/>
              <a:gd name="T62" fmla="*/ 24 w 227"/>
              <a:gd name="T63" fmla="*/ 162 h 199"/>
              <a:gd name="T64" fmla="*/ 24 w 227"/>
              <a:gd name="T65" fmla="*/ 147 h 199"/>
              <a:gd name="T66" fmla="*/ 5 w 227"/>
              <a:gd name="T67" fmla="*/ 139 h 199"/>
              <a:gd name="T68" fmla="*/ 0 w 227"/>
              <a:gd name="T69" fmla="*/ 118 h 199"/>
              <a:gd name="T70" fmla="*/ 16 w 227"/>
              <a:gd name="T71" fmla="*/ 128 h 199"/>
              <a:gd name="T72" fmla="*/ 24 w 227"/>
              <a:gd name="T73" fmla="*/ 120 h 199"/>
              <a:gd name="T74" fmla="*/ 31 w 227"/>
              <a:gd name="T75" fmla="*/ 128 h 199"/>
              <a:gd name="T76" fmla="*/ 47 w 227"/>
              <a:gd name="T77" fmla="*/ 131 h 199"/>
              <a:gd name="T78" fmla="*/ 58 w 227"/>
              <a:gd name="T79" fmla="*/ 120 h 199"/>
              <a:gd name="T80" fmla="*/ 58 w 227"/>
              <a:gd name="T81" fmla="*/ 126 h 199"/>
              <a:gd name="T82" fmla="*/ 65 w 227"/>
              <a:gd name="T83" fmla="*/ 123 h 199"/>
              <a:gd name="T84" fmla="*/ 68 w 227"/>
              <a:gd name="T85" fmla="*/ 141 h 199"/>
              <a:gd name="T86" fmla="*/ 78 w 227"/>
              <a:gd name="T87" fmla="*/ 147 h 199"/>
              <a:gd name="T88" fmla="*/ 89 w 227"/>
              <a:gd name="T89" fmla="*/ 141 h 199"/>
              <a:gd name="T90" fmla="*/ 89 w 227"/>
              <a:gd name="T91" fmla="*/ 131 h 199"/>
              <a:gd name="T92" fmla="*/ 84 w 227"/>
              <a:gd name="T93" fmla="*/ 120 h 199"/>
              <a:gd name="T94" fmla="*/ 99 w 227"/>
              <a:gd name="T95" fmla="*/ 126 h 199"/>
              <a:gd name="T96" fmla="*/ 107 w 227"/>
              <a:gd name="T97" fmla="*/ 113 h 199"/>
              <a:gd name="T98" fmla="*/ 97 w 227"/>
              <a:gd name="T99" fmla="*/ 110 h 199"/>
              <a:gd name="T100" fmla="*/ 112 w 227"/>
              <a:gd name="T101" fmla="*/ 105 h 199"/>
              <a:gd name="T102" fmla="*/ 115 w 227"/>
              <a:gd name="T103" fmla="*/ 92 h 199"/>
              <a:gd name="T104" fmla="*/ 125 w 227"/>
              <a:gd name="T105" fmla="*/ 81 h 199"/>
              <a:gd name="T106" fmla="*/ 133 w 227"/>
              <a:gd name="T107" fmla="*/ 63 h 199"/>
              <a:gd name="T108" fmla="*/ 125 w 227"/>
              <a:gd name="T109" fmla="*/ 50 h 199"/>
              <a:gd name="T110" fmla="*/ 125 w 227"/>
              <a:gd name="T111" fmla="*/ 34 h 199"/>
              <a:gd name="T112" fmla="*/ 131 w 227"/>
              <a:gd name="T113" fmla="*/ 24 h 199"/>
              <a:gd name="T114" fmla="*/ 118 w 227"/>
              <a:gd name="T115" fmla="*/ 13 h 1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227" h="199">
                <a:moveTo>
                  <a:pt x="125" y="0"/>
                </a:moveTo>
                <a:lnTo>
                  <a:pt x="128" y="0"/>
                </a:lnTo>
                <a:lnTo>
                  <a:pt x="128" y="3"/>
                </a:lnTo>
                <a:lnTo>
                  <a:pt x="131" y="3"/>
                </a:lnTo>
                <a:lnTo>
                  <a:pt x="133" y="3"/>
                </a:lnTo>
                <a:lnTo>
                  <a:pt x="133" y="0"/>
                </a:lnTo>
                <a:lnTo>
                  <a:pt x="136" y="0"/>
                </a:lnTo>
                <a:lnTo>
                  <a:pt x="136" y="3"/>
                </a:lnTo>
                <a:lnTo>
                  <a:pt x="136" y="6"/>
                </a:lnTo>
                <a:lnTo>
                  <a:pt x="138" y="6"/>
                </a:lnTo>
                <a:lnTo>
                  <a:pt x="141" y="6"/>
                </a:lnTo>
                <a:lnTo>
                  <a:pt x="141" y="8"/>
                </a:lnTo>
                <a:lnTo>
                  <a:pt x="141" y="11"/>
                </a:lnTo>
                <a:lnTo>
                  <a:pt x="144" y="11"/>
                </a:lnTo>
                <a:lnTo>
                  <a:pt x="144" y="13"/>
                </a:lnTo>
                <a:lnTo>
                  <a:pt x="144" y="11"/>
                </a:lnTo>
                <a:lnTo>
                  <a:pt x="146" y="11"/>
                </a:lnTo>
                <a:lnTo>
                  <a:pt x="149" y="11"/>
                </a:lnTo>
                <a:lnTo>
                  <a:pt x="149" y="13"/>
                </a:lnTo>
                <a:lnTo>
                  <a:pt x="149" y="16"/>
                </a:lnTo>
                <a:lnTo>
                  <a:pt x="149" y="13"/>
                </a:lnTo>
                <a:lnTo>
                  <a:pt x="152" y="16"/>
                </a:lnTo>
                <a:lnTo>
                  <a:pt x="154" y="16"/>
                </a:lnTo>
                <a:lnTo>
                  <a:pt x="154" y="13"/>
                </a:lnTo>
                <a:lnTo>
                  <a:pt x="157" y="13"/>
                </a:lnTo>
                <a:lnTo>
                  <a:pt x="157" y="16"/>
                </a:lnTo>
                <a:lnTo>
                  <a:pt x="159" y="16"/>
                </a:lnTo>
                <a:lnTo>
                  <a:pt x="159" y="19"/>
                </a:lnTo>
                <a:lnTo>
                  <a:pt x="159" y="16"/>
                </a:lnTo>
                <a:lnTo>
                  <a:pt x="159" y="19"/>
                </a:lnTo>
                <a:lnTo>
                  <a:pt x="159" y="16"/>
                </a:lnTo>
                <a:lnTo>
                  <a:pt x="159" y="19"/>
                </a:lnTo>
                <a:lnTo>
                  <a:pt x="162" y="19"/>
                </a:lnTo>
                <a:lnTo>
                  <a:pt x="165" y="16"/>
                </a:lnTo>
                <a:lnTo>
                  <a:pt x="165" y="19"/>
                </a:lnTo>
                <a:lnTo>
                  <a:pt x="165" y="16"/>
                </a:lnTo>
                <a:lnTo>
                  <a:pt x="165" y="19"/>
                </a:lnTo>
                <a:lnTo>
                  <a:pt x="167" y="19"/>
                </a:lnTo>
                <a:lnTo>
                  <a:pt x="165" y="19"/>
                </a:lnTo>
                <a:lnTo>
                  <a:pt x="167" y="19"/>
                </a:lnTo>
                <a:lnTo>
                  <a:pt x="165" y="21"/>
                </a:lnTo>
                <a:lnTo>
                  <a:pt x="167" y="21"/>
                </a:lnTo>
                <a:lnTo>
                  <a:pt x="170" y="21"/>
                </a:lnTo>
                <a:lnTo>
                  <a:pt x="170" y="24"/>
                </a:lnTo>
                <a:lnTo>
                  <a:pt x="172" y="24"/>
                </a:lnTo>
                <a:lnTo>
                  <a:pt x="175" y="26"/>
                </a:lnTo>
                <a:lnTo>
                  <a:pt x="175" y="24"/>
                </a:lnTo>
                <a:lnTo>
                  <a:pt x="175" y="26"/>
                </a:lnTo>
                <a:lnTo>
                  <a:pt x="175" y="24"/>
                </a:lnTo>
                <a:lnTo>
                  <a:pt x="175" y="26"/>
                </a:lnTo>
                <a:lnTo>
                  <a:pt x="178" y="26"/>
                </a:lnTo>
                <a:lnTo>
                  <a:pt x="178" y="29"/>
                </a:lnTo>
                <a:lnTo>
                  <a:pt x="178" y="32"/>
                </a:lnTo>
                <a:lnTo>
                  <a:pt x="180" y="32"/>
                </a:lnTo>
                <a:lnTo>
                  <a:pt x="180" y="34"/>
                </a:lnTo>
                <a:lnTo>
                  <a:pt x="180" y="37"/>
                </a:lnTo>
                <a:lnTo>
                  <a:pt x="180" y="34"/>
                </a:lnTo>
                <a:lnTo>
                  <a:pt x="180" y="37"/>
                </a:lnTo>
                <a:lnTo>
                  <a:pt x="183" y="37"/>
                </a:lnTo>
                <a:lnTo>
                  <a:pt x="183" y="39"/>
                </a:lnTo>
                <a:lnTo>
                  <a:pt x="185" y="42"/>
                </a:lnTo>
                <a:lnTo>
                  <a:pt x="185" y="45"/>
                </a:lnTo>
                <a:lnTo>
                  <a:pt x="188" y="45"/>
                </a:lnTo>
                <a:lnTo>
                  <a:pt x="188" y="47"/>
                </a:lnTo>
                <a:lnTo>
                  <a:pt x="188" y="50"/>
                </a:lnTo>
                <a:lnTo>
                  <a:pt x="191" y="50"/>
                </a:lnTo>
                <a:lnTo>
                  <a:pt x="191" y="47"/>
                </a:lnTo>
                <a:lnTo>
                  <a:pt x="191" y="50"/>
                </a:lnTo>
                <a:lnTo>
                  <a:pt x="191" y="53"/>
                </a:lnTo>
                <a:lnTo>
                  <a:pt x="191" y="50"/>
                </a:lnTo>
                <a:lnTo>
                  <a:pt x="193" y="50"/>
                </a:lnTo>
                <a:lnTo>
                  <a:pt x="193" y="53"/>
                </a:lnTo>
                <a:lnTo>
                  <a:pt x="191" y="53"/>
                </a:lnTo>
                <a:lnTo>
                  <a:pt x="193" y="53"/>
                </a:lnTo>
                <a:lnTo>
                  <a:pt x="193" y="50"/>
                </a:lnTo>
                <a:lnTo>
                  <a:pt x="193" y="53"/>
                </a:lnTo>
                <a:lnTo>
                  <a:pt x="193" y="55"/>
                </a:lnTo>
                <a:lnTo>
                  <a:pt x="193" y="53"/>
                </a:lnTo>
                <a:lnTo>
                  <a:pt x="191" y="53"/>
                </a:lnTo>
                <a:lnTo>
                  <a:pt x="191" y="55"/>
                </a:lnTo>
                <a:lnTo>
                  <a:pt x="188" y="55"/>
                </a:lnTo>
                <a:lnTo>
                  <a:pt x="188" y="58"/>
                </a:lnTo>
                <a:lnTo>
                  <a:pt x="185" y="58"/>
                </a:lnTo>
                <a:lnTo>
                  <a:pt x="185" y="60"/>
                </a:lnTo>
                <a:lnTo>
                  <a:pt x="185" y="63"/>
                </a:lnTo>
                <a:lnTo>
                  <a:pt x="185" y="66"/>
                </a:lnTo>
                <a:lnTo>
                  <a:pt x="188" y="66"/>
                </a:lnTo>
                <a:lnTo>
                  <a:pt x="188" y="68"/>
                </a:lnTo>
                <a:lnTo>
                  <a:pt x="191" y="68"/>
                </a:lnTo>
                <a:lnTo>
                  <a:pt x="191" y="71"/>
                </a:lnTo>
                <a:lnTo>
                  <a:pt x="193" y="71"/>
                </a:lnTo>
                <a:lnTo>
                  <a:pt x="193" y="73"/>
                </a:lnTo>
                <a:lnTo>
                  <a:pt x="191" y="73"/>
                </a:lnTo>
                <a:lnTo>
                  <a:pt x="188" y="73"/>
                </a:lnTo>
                <a:lnTo>
                  <a:pt x="188" y="76"/>
                </a:lnTo>
                <a:lnTo>
                  <a:pt x="185" y="76"/>
                </a:lnTo>
                <a:lnTo>
                  <a:pt x="183" y="76"/>
                </a:lnTo>
                <a:lnTo>
                  <a:pt x="180" y="79"/>
                </a:lnTo>
                <a:lnTo>
                  <a:pt x="183" y="79"/>
                </a:lnTo>
                <a:lnTo>
                  <a:pt x="183" y="76"/>
                </a:lnTo>
                <a:lnTo>
                  <a:pt x="185" y="76"/>
                </a:lnTo>
                <a:lnTo>
                  <a:pt x="183" y="76"/>
                </a:lnTo>
                <a:lnTo>
                  <a:pt x="183" y="79"/>
                </a:lnTo>
                <a:lnTo>
                  <a:pt x="180" y="79"/>
                </a:lnTo>
                <a:lnTo>
                  <a:pt x="180" y="81"/>
                </a:lnTo>
                <a:lnTo>
                  <a:pt x="180" y="79"/>
                </a:lnTo>
                <a:lnTo>
                  <a:pt x="183" y="79"/>
                </a:lnTo>
                <a:lnTo>
                  <a:pt x="183" y="81"/>
                </a:lnTo>
                <a:lnTo>
                  <a:pt x="185" y="81"/>
                </a:lnTo>
                <a:lnTo>
                  <a:pt x="185" y="79"/>
                </a:lnTo>
                <a:lnTo>
                  <a:pt x="185" y="76"/>
                </a:lnTo>
                <a:lnTo>
                  <a:pt x="185" y="79"/>
                </a:lnTo>
                <a:lnTo>
                  <a:pt x="188" y="79"/>
                </a:lnTo>
                <a:lnTo>
                  <a:pt x="191" y="79"/>
                </a:lnTo>
                <a:lnTo>
                  <a:pt x="193" y="79"/>
                </a:lnTo>
                <a:lnTo>
                  <a:pt x="193" y="76"/>
                </a:lnTo>
                <a:lnTo>
                  <a:pt x="193" y="73"/>
                </a:lnTo>
                <a:lnTo>
                  <a:pt x="196" y="73"/>
                </a:lnTo>
                <a:lnTo>
                  <a:pt x="196" y="71"/>
                </a:lnTo>
                <a:lnTo>
                  <a:pt x="199" y="71"/>
                </a:lnTo>
                <a:lnTo>
                  <a:pt x="201" y="71"/>
                </a:lnTo>
                <a:lnTo>
                  <a:pt x="201" y="68"/>
                </a:lnTo>
                <a:lnTo>
                  <a:pt x="204" y="68"/>
                </a:lnTo>
                <a:lnTo>
                  <a:pt x="206" y="68"/>
                </a:lnTo>
                <a:lnTo>
                  <a:pt x="206" y="66"/>
                </a:lnTo>
                <a:lnTo>
                  <a:pt x="206" y="68"/>
                </a:lnTo>
                <a:lnTo>
                  <a:pt x="209" y="68"/>
                </a:lnTo>
                <a:lnTo>
                  <a:pt x="206" y="68"/>
                </a:lnTo>
                <a:lnTo>
                  <a:pt x="209" y="68"/>
                </a:lnTo>
                <a:lnTo>
                  <a:pt x="209" y="71"/>
                </a:lnTo>
                <a:lnTo>
                  <a:pt x="212" y="71"/>
                </a:lnTo>
                <a:lnTo>
                  <a:pt x="212" y="73"/>
                </a:lnTo>
                <a:lnTo>
                  <a:pt x="212" y="76"/>
                </a:lnTo>
                <a:lnTo>
                  <a:pt x="214" y="76"/>
                </a:lnTo>
                <a:lnTo>
                  <a:pt x="214" y="73"/>
                </a:lnTo>
                <a:lnTo>
                  <a:pt x="217" y="73"/>
                </a:lnTo>
                <a:lnTo>
                  <a:pt x="217" y="76"/>
                </a:lnTo>
                <a:lnTo>
                  <a:pt x="219" y="76"/>
                </a:lnTo>
                <a:lnTo>
                  <a:pt x="217" y="76"/>
                </a:lnTo>
                <a:lnTo>
                  <a:pt x="217" y="79"/>
                </a:lnTo>
                <a:lnTo>
                  <a:pt x="219" y="79"/>
                </a:lnTo>
                <a:lnTo>
                  <a:pt x="219" y="81"/>
                </a:lnTo>
                <a:lnTo>
                  <a:pt x="219" y="84"/>
                </a:lnTo>
                <a:lnTo>
                  <a:pt x="222" y="84"/>
                </a:lnTo>
                <a:lnTo>
                  <a:pt x="222" y="86"/>
                </a:lnTo>
                <a:lnTo>
                  <a:pt x="225" y="86"/>
                </a:lnTo>
                <a:lnTo>
                  <a:pt x="225" y="84"/>
                </a:lnTo>
                <a:lnTo>
                  <a:pt x="227" y="84"/>
                </a:lnTo>
                <a:lnTo>
                  <a:pt x="227" y="86"/>
                </a:lnTo>
                <a:lnTo>
                  <a:pt x="227" y="89"/>
                </a:lnTo>
                <a:lnTo>
                  <a:pt x="225" y="89"/>
                </a:lnTo>
                <a:lnTo>
                  <a:pt x="222" y="89"/>
                </a:lnTo>
                <a:lnTo>
                  <a:pt x="222" y="92"/>
                </a:lnTo>
                <a:lnTo>
                  <a:pt x="219" y="92"/>
                </a:lnTo>
                <a:lnTo>
                  <a:pt x="217" y="92"/>
                </a:lnTo>
                <a:lnTo>
                  <a:pt x="214" y="92"/>
                </a:lnTo>
                <a:lnTo>
                  <a:pt x="212" y="94"/>
                </a:lnTo>
                <a:lnTo>
                  <a:pt x="209" y="94"/>
                </a:lnTo>
                <a:lnTo>
                  <a:pt x="209" y="97"/>
                </a:lnTo>
                <a:lnTo>
                  <a:pt x="206" y="97"/>
                </a:lnTo>
                <a:lnTo>
                  <a:pt x="204" y="100"/>
                </a:lnTo>
                <a:lnTo>
                  <a:pt x="204" y="102"/>
                </a:lnTo>
                <a:lnTo>
                  <a:pt x="204" y="105"/>
                </a:lnTo>
                <a:lnTo>
                  <a:pt x="204" y="107"/>
                </a:lnTo>
                <a:lnTo>
                  <a:pt x="204" y="110"/>
                </a:lnTo>
                <a:lnTo>
                  <a:pt x="201" y="110"/>
                </a:lnTo>
                <a:lnTo>
                  <a:pt x="201" y="113"/>
                </a:lnTo>
                <a:lnTo>
                  <a:pt x="201" y="115"/>
                </a:lnTo>
                <a:lnTo>
                  <a:pt x="199" y="115"/>
                </a:lnTo>
                <a:lnTo>
                  <a:pt x="196" y="118"/>
                </a:lnTo>
                <a:lnTo>
                  <a:pt x="193" y="118"/>
                </a:lnTo>
                <a:lnTo>
                  <a:pt x="191" y="120"/>
                </a:lnTo>
                <a:lnTo>
                  <a:pt x="191" y="123"/>
                </a:lnTo>
                <a:lnTo>
                  <a:pt x="188" y="123"/>
                </a:lnTo>
                <a:lnTo>
                  <a:pt x="188" y="126"/>
                </a:lnTo>
                <a:lnTo>
                  <a:pt x="185" y="128"/>
                </a:lnTo>
                <a:lnTo>
                  <a:pt x="185" y="131"/>
                </a:lnTo>
                <a:lnTo>
                  <a:pt x="183" y="131"/>
                </a:lnTo>
                <a:lnTo>
                  <a:pt x="180" y="131"/>
                </a:lnTo>
                <a:lnTo>
                  <a:pt x="180" y="134"/>
                </a:lnTo>
                <a:lnTo>
                  <a:pt x="178" y="134"/>
                </a:lnTo>
                <a:lnTo>
                  <a:pt x="175" y="134"/>
                </a:lnTo>
                <a:lnTo>
                  <a:pt x="172" y="136"/>
                </a:lnTo>
                <a:lnTo>
                  <a:pt x="170" y="136"/>
                </a:lnTo>
                <a:lnTo>
                  <a:pt x="167" y="136"/>
                </a:lnTo>
                <a:lnTo>
                  <a:pt x="165" y="136"/>
                </a:lnTo>
                <a:lnTo>
                  <a:pt x="162" y="136"/>
                </a:lnTo>
                <a:lnTo>
                  <a:pt x="162" y="139"/>
                </a:lnTo>
                <a:lnTo>
                  <a:pt x="159" y="139"/>
                </a:lnTo>
                <a:lnTo>
                  <a:pt x="157" y="139"/>
                </a:lnTo>
                <a:lnTo>
                  <a:pt x="154" y="139"/>
                </a:lnTo>
                <a:lnTo>
                  <a:pt x="152" y="139"/>
                </a:lnTo>
                <a:lnTo>
                  <a:pt x="149" y="139"/>
                </a:lnTo>
                <a:lnTo>
                  <a:pt x="146" y="139"/>
                </a:lnTo>
                <a:lnTo>
                  <a:pt x="146" y="141"/>
                </a:lnTo>
                <a:lnTo>
                  <a:pt x="144" y="144"/>
                </a:lnTo>
                <a:lnTo>
                  <a:pt x="144" y="147"/>
                </a:lnTo>
                <a:lnTo>
                  <a:pt x="141" y="147"/>
                </a:lnTo>
                <a:lnTo>
                  <a:pt x="141" y="149"/>
                </a:lnTo>
                <a:lnTo>
                  <a:pt x="141" y="152"/>
                </a:lnTo>
                <a:lnTo>
                  <a:pt x="141" y="154"/>
                </a:lnTo>
                <a:lnTo>
                  <a:pt x="141" y="157"/>
                </a:lnTo>
                <a:lnTo>
                  <a:pt x="138" y="157"/>
                </a:lnTo>
                <a:lnTo>
                  <a:pt x="138" y="160"/>
                </a:lnTo>
                <a:lnTo>
                  <a:pt x="138" y="162"/>
                </a:lnTo>
                <a:lnTo>
                  <a:pt x="136" y="162"/>
                </a:lnTo>
                <a:lnTo>
                  <a:pt x="136" y="165"/>
                </a:lnTo>
                <a:lnTo>
                  <a:pt x="133" y="165"/>
                </a:lnTo>
                <a:lnTo>
                  <a:pt x="131" y="165"/>
                </a:lnTo>
                <a:lnTo>
                  <a:pt x="128" y="165"/>
                </a:lnTo>
                <a:lnTo>
                  <a:pt x="125" y="165"/>
                </a:lnTo>
                <a:lnTo>
                  <a:pt x="123" y="165"/>
                </a:lnTo>
                <a:lnTo>
                  <a:pt x="123" y="162"/>
                </a:lnTo>
                <a:lnTo>
                  <a:pt x="120" y="162"/>
                </a:lnTo>
                <a:lnTo>
                  <a:pt x="118" y="160"/>
                </a:lnTo>
                <a:lnTo>
                  <a:pt x="118" y="162"/>
                </a:lnTo>
                <a:lnTo>
                  <a:pt x="118" y="160"/>
                </a:lnTo>
                <a:lnTo>
                  <a:pt x="115" y="157"/>
                </a:lnTo>
                <a:lnTo>
                  <a:pt x="112" y="157"/>
                </a:lnTo>
                <a:lnTo>
                  <a:pt x="110" y="154"/>
                </a:lnTo>
                <a:lnTo>
                  <a:pt x="107" y="152"/>
                </a:lnTo>
                <a:lnTo>
                  <a:pt x="110" y="152"/>
                </a:lnTo>
                <a:lnTo>
                  <a:pt x="107" y="152"/>
                </a:lnTo>
                <a:lnTo>
                  <a:pt x="105" y="152"/>
                </a:lnTo>
                <a:lnTo>
                  <a:pt x="105" y="149"/>
                </a:lnTo>
                <a:lnTo>
                  <a:pt x="102" y="149"/>
                </a:lnTo>
                <a:lnTo>
                  <a:pt x="99" y="149"/>
                </a:lnTo>
                <a:lnTo>
                  <a:pt x="97" y="149"/>
                </a:lnTo>
                <a:lnTo>
                  <a:pt x="94" y="149"/>
                </a:lnTo>
                <a:lnTo>
                  <a:pt x="94" y="152"/>
                </a:lnTo>
                <a:lnTo>
                  <a:pt x="92" y="152"/>
                </a:lnTo>
                <a:lnTo>
                  <a:pt x="89" y="154"/>
                </a:lnTo>
                <a:lnTo>
                  <a:pt x="86" y="154"/>
                </a:lnTo>
                <a:lnTo>
                  <a:pt x="84" y="154"/>
                </a:lnTo>
                <a:lnTo>
                  <a:pt x="84" y="157"/>
                </a:lnTo>
                <a:lnTo>
                  <a:pt x="84" y="160"/>
                </a:lnTo>
                <a:lnTo>
                  <a:pt x="84" y="162"/>
                </a:lnTo>
                <a:lnTo>
                  <a:pt x="81" y="162"/>
                </a:lnTo>
                <a:lnTo>
                  <a:pt x="84" y="162"/>
                </a:lnTo>
                <a:lnTo>
                  <a:pt x="84" y="165"/>
                </a:lnTo>
                <a:lnTo>
                  <a:pt x="86" y="165"/>
                </a:lnTo>
                <a:lnTo>
                  <a:pt x="86" y="167"/>
                </a:lnTo>
                <a:lnTo>
                  <a:pt x="84" y="170"/>
                </a:lnTo>
                <a:lnTo>
                  <a:pt x="81" y="170"/>
                </a:lnTo>
                <a:lnTo>
                  <a:pt x="78" y="173"/>
                </a:lnTo>
                <a:lnTo>
                  <a:pt x="76" y="173"/>
                </a:lnTo>
                <a:lnTo>
                  <a:pt x="76" y="175"/>
                </a:lnTo>
                <a:lnTo>
                  <a:pt x="76" y="178"/>
                </a:lnTo>
                <a:lnTo>
                  <a:pt x="76" y="181"/>
                </a:lnTo>
                <a:lnTo>
                  <a:pt x="73" y="181"/>
                </a:lnTo>
                <a:lnTo>
                  <a:pt x="73" y="183"/>
                </a:lnTo>
                <a:lnTo>
                  <a:pt x="73" y="186"/>
                </a:lnTo>
                <a:lnTo>
                  <a:pt x="73" y="183"/>
                </a:lnTo>
                <a:lnTo>
                  <a:pt x="73" y="186"/>
                </a:lnTo>
                <a:lnTo>
                  <a:pt x="71" y="186"/>
                </a:lnTo>
                <a:lnTo>
                  <a:pt x="68" y="186"/>
                </a:lnTo>
                <a:lnTo>
                  <a:pt x="65" y="186"/>
                </a:lnTo>
                <a:lnTo>
                  <a:pt x="63" y="186"/>
                </a:lnTo>
                <a:lnTo>
                  <a:pt x="63" y="188"/>
                </a:lnTo>
                <a:lnTo>
                  <a:pt x="63" y="186"/>
                </a:lnTo>
                <a:lnTo>
                  <a:pt x="60" y="186"/>
                </a:lnTo>
                <a:lnTo>
                  <a:pt x="60" y="188"/>
                </a:lnTo>
                <a:lnTo>
                  <a:pt x="60" y="186"/>
                </a:lnTo>
                <a:lnTo>
                  <a:pt x="60" y="188"/>
                </a:lnTo>
                <a:lnTo>
                  <a:pt x="58" y="188"/>
                </a:lnTo>
                <a:lnTo>
                  <a:pt x="58" y="191"/>
                </a:lnTo>
                <a:lnTo>
                  <a:pt x="55" y="191"/>
                </a:lnTo>
                <a:lnTo>
                  <a:pt x="55" y="188"/>
                </a:lnTo>
                <a:lnTo>
                  <a:pt x="52" y="188"/>
                </a:lnTo>
                <a:lnTo>
                  <a:pt x="50" y="191"/>
                </a:lnTo>
                <a:lnTo>
                  <a:pt x="47" y="191"/>
                </a:lnTo>
                <a:lnTo>
                  <a:pt x="47" y="194"/>
                </a:lnTo>
                <a:lnTo>
                  <a:pt x="47" y="196"/>
                </a:lnTo>
                <a:lnTo>
                  <a:pt x="45" y="196"/>
                </a:lnTo>
                <a:lnTo>
                  <a:pt x="45" y="199"/>
                </a:lnTo>
                <a:lnTo>
                  <a:pt x="42" y="199"/>
                </a:lnTo>
                <a:lnTo>
                  <a:pt x="39" y="199"/>
                </a:lnTo>
                <a:lnTo>
                  <a:pt x="37" y="199"/>
                </a:lnTo>
                <a:lnTo>
                  <a:pt x="37" y="196"/>
                </a:lnTo>
                <a:lnTo>
                  <a:pt x="34" y="196"/>
                </a:lnTo>
                <a:lnTo>
                  <a:pt x="31" y="196"/>
                </a:lnTo>
                <a:lnTo>
                  <a:pt x="29" y="196"/>
                </a:lnTo>
                <a:lnTo>
                  <a:pt x="29" y="194"/>
                </a:lnTo>
                <a:lnTo>
                  <a:pt x="26" y="191"/>
                </a:lnTo>
                <a:lnTo>
                  <a:pt x="24" y="191"/>
                </a:lnTo>
                <a:lnTo>
                  <a:pt x="24" y="188"/>
                </a:lnTo>
                <a:lnTo>
                  <a:pt x="26" y="186"/>
                </a:lnTo>
                <a:lnTo>
                  <a:pt x="26" y="183"/>
                </a:lnTo>
                <a:lnTo>
                  <a:pt x="29" y="183"/>
                </a:lnTo>
                <a:lnTo>
                  <a:pt x="29" y="181"/>
                </a:lnTo>
                <a:lnTo>
                  <a:pt x="29" y="178"/>
                </a:lnTo>
                <a:lnTo>
                  <a:pt x="31" y="178"/>
                </a:lnTo>
                <a:lnTo>
                  <a:pt x="31" y="175"/>
                </a:lnTo>
                <a:lnTo>
                  <a:pt x="29" y="178"/>
                </a:lnTo>
                <a:lnTo>
                  <a:pt x="26" y="175"/>
                </a:lnTo>
                <a:lnTo>
                  <a:pt x="26" y="178"/>
                </a:lnTo>
                <a:lnTo>
                  <a:pt x="26" y="181"/>
                </a:lnTo>
                <a:lnTo>
                  <a:pt x="24" y="181"/>
                </a:lnTo>
                <a:lnTo>
                  <a:pt x="24" y="178"/>
                </a:lnTo>
                <a:lnTo>
                  <a:pt x="24" y="181"/>
                </a:lnTo>
                <a:lnTo>
                  <a:pt x="21" y="181"/>
                </a:lnTo>
                <a:lnTo>
                  <a:pt x="18" y="181"/>
                </a:lnTo>
                <a:lnTo>
                  <a:pt x="16" y="181"/>
                </a:lnTo>
                <a:lnTo>
                  <a:pt x="13" y="181"/>
                </a:lnTo>
                <a:lnTo>
                  <a:pt x="13" y="178"/>
                </a:lnTo>
                <a:lnTo>
                  <a:pt x="13" y="175"/>
                </a:lnTo>
                <a:lnTo>
                  <a:pt x="11" y="175"/>
                </a:lnTo>
                <a:lnTo>
                  <a:pt x="11" y="173"/>
                </a:lnTo>
                <a:lnTo>
                  <a:pt x="13" y="173"/>
                </a:lnTo>
                <a:lnTo>
                  <a:pt x="16" y="173"/>
                </a:lnTo>
                <a:lnTo>
                  <a:pt x="18" y="173"/>
                </a:lnTo>
                <a:lnTo>
                  <a:pt x="21" y="173"/>
                </a:lnTo>
                <a:lnTo>
                  <a:pt x="21" y="170"/>
                </a:lnTo>
                <a:lnTo>
                  <a:pt x="24" y="170"/>
                </a:lnTo>
                <a:lnTo>
                  <a:pt x="24" y="167"/>
                </a:lnTo>
                <a:lnTo>
                  <a:pt x="21" y="167"/>
                </a:lnTo>
                <a:lnTo>
                  <a:pt x="21" y="165"/>
                </a:lnTo>
                <a:lnTo>
                  <a:pt x="18" y="162"/>
                </a:lnTo>
                <a:lnTo>
                  <a:pt x="21" y="162"/>
                </a:lnTo>
                <a:lnTo>
                  <a:pt x="24" y="162"/>
                </a:lnTo>
                <a:lnTo>
                  <a:pt x="26" y="162"/>
                </a:lnTo>
                <a:lnTo>
                  <a:pt x="29" y="162"/>
                </a:lnTo>
                <a:lnTo>
                  <a:pt x="29" y="160"/>
                </a:lnTo>
                <a:lnTo>
                  <a:pt x="29" y="157"/>
                </a:lnTo>
                <a:lnTo>
                  <a:pt x="29" y="154"/>
                </a:lnTo>
                <a:lnTo>
                  <a:pt x="29" y="152"/>
                </a:lnTo>
                <a:lnTo>
                  <a:pt x="29" y="149"/>
                </a:lnTo>
                <a:lnTo>
                  <a:pt x="26" y="149"/>
                </a:lnTo>
                <a:lnTo>
                  <a:pt x="26" y="147"/>
                </a:lnTo>
                <a:lnTo>
                  <a:pt x="24" y="147"/>
                </a:lnTo>
                <a:lnTo>
                  <a:pt x="24" y="144"/>
                </a:lnTo>
                <a:lnTo>
                  <a:pt x="21" y="144"/>
                </a:lnTo>
                <a:lnTo>
                  <a:pt x="18" y="141"/>
                </a:lnTo>
                <a:lnTo>
                  <a:pt x="16" y="141"/>
                </a:lnTo>
                <a:lnTo>
                  <a:pt x="16" y="139"/>
                </a:lnTo>
                <a:lnTo>
                  <a:pt x="13" y="139"/>
                </a:lnTo>
                <a:lnTo>
                  <a:pt x="11" y="139"/>
                </a:lnTo>
                <a:lnTo>
                  <a:pt x="8" y="141"/>
                </a:lnTo>
                <a:lnTo>
                  <a:pt x="8" y="139"/>
                </a:lnTo>
                <a:lnTo>
                  <a:pt x="5" y="139"/>
                </a:lnTo>
                <a:lnTo>
                  <a:pt x="5" y="136"/>
                </a:lnTo>
                <a:lnTo>
                  <a:pt x="5" y="134"/>
                </a:lnTo>
                <a:lnTo>
                  <a:pt x="5" y="131"/>
                </a:lnTo>
                <a:lnTo>
                  <a:pt x="5" y="128"/>
                </a:lnTo>
                <a:lnTo>
                  <a:pt x="3" y="128"/>
                </a:lnTo>
                <a:lnTo>
                  <a:pt x="0" y="128"/>
                </a:lnTo>
                <a:lnTo>
                  <a:pt x="0" y="126"/>
                </a:lnTo>
                <a:lnTo>
                  <a:pt x="0" y="123"/>
                </a:lnTo>
                <a:lnTo>
                  <a:pt x="0" y="120"/>
                </a:lnTo>
                <a:lnTo>
                  <a:pt x="0" y="118"/>
                </a:lnTo>
                <a:lnTo>
                  <a:pt x="3" y="118"/>
                </a:lnTo>
                <a:lnTo>
                  <a:pt x="5" y="118"/>
                </a:lnTo>
                <a:lnTo>
                  <a:pt x="5" y="120"/>
                </a:lnTo>
                <a:lnTo>
                  <a:pt x="5" y="123"/>
                </a:lnTo>
                <a:lnTo>
                  <a:pt x="5" y="126"/>
                </a:lnTo>
                <a:lnTo>
                  <a:pt x="8" y="126"/>
                </a:lnTo>
                <a:lnTo>
                  <a:pt x="8" y="128"/>
                </a:lnTo>
                <a:lnTo>
                  <a:pt x="11" y="128"/>
                </a:lnTo>
                <a:lnTo>
                  <a:pt x="13" y="128"/>
                </a:lnTo>
                <a:lnTo>
                  <a:pt x="16" y="128"/>
                </a:lnTo>
                <a:lnTo>
                  <a:pt x="16" y="131"/>
                </a:lnTo>
                <a:lnTo>
                  <a:pt x="18" y="131"/>
                </a:lnTo>
                <a:lnTo>
                  <a:pt x="18" y="128"/>
                </a:lnTo>
                <a:lnTo>
                  <a:pt x="18" y="126"/>
                </a:lnTo>
                <a:lnTo>
                  <a:pt x="21" y="126"/>
                </a:lnTo>
                <a:lnTo>
                  <a:pt x="21" y="123"/>
                </a:lnTo>
                <a:lnTo>
                  <a:pt x="24" y="123"/>
                </a:lnTo>
                <a:lnTo>
                  <a:pt x="24" y="120"/>
                </a:lnTo>
                <a:lnTo>
                  <a:pt x="24" y="118"/>
                </a:lnTo>
                <a:lnTo>
                  <a:pt x="24" y="120"/>
                </a:lnTo>
                <a:lnTo>
                  <a:pt x="26" y="118"/>
                </a:lnTo>
                <a:lnTo>
                  <a:pt x="26" y="120"/>
                </a:lnTo>
                <a:lnTo>
                  <a:pt x="26" y="118"/>
                </a:lnTo>
                <a:lnTo>
                  <a:pt x="26" y="120"/>
                </a:lnTo>
                <a:lnTo>
                  <a:pt x="29" y="118"/>
                </a:lnTo>
                <a:lnTo>
                  <a:pt x="29" y="120"/>
                </a:lnTo>
                <a:lnTo>
                  <a:pt x="29" y="123"/>
                </a:lnTo>
                <a:lnTo>
                  <a:pt x="29" y="126"/>
                </a:lnTo>
                <a:lnTo>
                  <a:pt x="31" y="126"/>
                </a:lnTo>
                <a:lnTo>
                  <a:pt x="31" y="128"/>
                </a:lnTo>
                <a:lnTo>
                  <a:pt x="34" y="128"/>
                </a:lnTo>
                <a:lnTo>
                  <a:pt x="37" y="131"/>
                </a:lnTo>
                <a:lnTo>
                  <a:pt x="39" y="131"/>
                </a:lnTo>
                <a:lnTo>
                  <a:pt x="42" y="131"/>
                </a:lnTo>
                <a:lnTo>
                  <a:pt x="42" y="134"/>
                </a:lnTo>
                <a:lnTo>
                  <a:pt x="45" y="134"/>
                </a:lnTo>
                <a:lnTo>
                  <a:pt x="45" y="136"/>
                </a:lnTo>
                <a:lnTo>
                  <a:pt x="47" y="136"/>
                </a:lnTo>
                <a:lnTo>
                  <a:pt x="47" y="134"/>
                </a:lnTo>
                <a:lnTo>
                  <a:pt x="47" y="131"/>
                </a:lnTo>
                <a:lnTo>
                  <a:pt x="45" y="128"/>
                </a:lnTo>
                <a:lnTo>
                  <a:pt x="45" y="126"/>
                </a:lnTo>
                <a:lnTo>
                  <a:pt x="45" y="123"/>
                </a:lnTo>
                <a:lnTo>
                  <a:pt x="47" y="120"/>
                </a:lnTo>
                <a:lnTo>
                  <a:pt x="47" y="118"/>
                </a:lnTo>
                <a:lnTo>
                  <a:pt x="50" y="118"/>
                </a:lnTo>
                <a:lnTo>
                  <a:pt x="50" y="120"/>
                </a:lnTo>
                <a:lnTo>
                  <a:pt x="52" y="120"/>
                </a:lnTo>
                <a:lnTo>
                  <a:pt x="55" y="120"/>
                </a:lnTo>
                <a:lnTo>
                  <a:pt x="58" y="120"/>
                </a:lnTo>
                <a:lnTo>
                  <a:pt x="58" y="118"/>
                </a:lnTo>
                <a:lnTo>
                  <a:pt x="58" y="115"/>
                </a:lnTo>
                <a:lnTo>
                  <a:pt x="60" y="118"/>
                </a:lnTo>
                <a:lnTo>
                  <a:pt x="60" y="115"/>
                </a:lnTo>
                <a:lnTo>
                  <a:pt x="60" y="118"/>
                </a:lnTo>
                <a:lnTo>
                  <a:pt x="63" y="118"/>
                </a:lnTo>
                <a:lnTo>
                  <a:pt x="63" y="120"/>
                </a:lnTo>
                <a:lnTo>
                  <a:pt x="60" y="120"/>
                </a:lnTo>
                <a:lnTo>
                  <a:pt x="60" y="123"/>
                </a:lnTo>
                <a:lnTo>
                  <a:pt x="58" y="126"/>
                </a:lnTo>
                <a:lnTo>
                  <a:pt x="55" y="126"/>
                </a:lnTo>
                <a:lnTo>
                  <a:pt x="52" y="128"/>
                </a:lnTo>
                <a:lnTo>
                  <a:pt x="55" y="128"/>
                </a:lnTo>
                <a:lnTo>
                  <a:pt x="58" y="128"/>
                </a:lnTo>
                <a:lnTo>
                  <a:pt x="60" y="128"/>
                </a:lnTo>
                <a:lnTo>
                  <a:pt x="60" y="131"/>
                </a:lnTo>
                <a:lnTo>
                  <a:pt x="63" y="131"/>
                </a:lnTo>
                <a:lnTo>
                  <a:pt x="65" y="128"/>
                </a:lnTo>
                <a:lnTo>
                  <a:pt x="65" y="126"/>
                </a:lnTo>
                <a:lnTo>
                  <a:pt x="65" y="123"/>
                </a:lnTo>
                <a:lnTo>
                  <a:pt x="68" y="123"/>
                </a:lnTo>
                <a:lnTo>
                  <a:pt x="68" y="126"/>
                </a:lnTo>
                <a:lnTo>
                  <a:pt x="68" y="128"/>
                </a:lnTo>
                <a:lnTo>
                  <a:pt x="68" y="131"/>
                </a:lnTo>
                <a:lnTo>
                  <a:pt x="68" y="134"/>
                </a:lnTo>
                <a:lnTo>
                  <a:pt x="68" y="136"/>
                </a:lnTo>
                <a:lnTo>
                  <a:pt x="68" y="139"/>
                </a:lnTo>
                <a:lnTo>
                  <a:pt x="68" y="141"/>
                </a:lnTo>
                <a:lnTo>
                  <a:pt x="65" y="141"/>
                </a:lnTo>
                <a:lnTo>
                  <a:pt x="68" y="141"/>
                </a:lnTo>
                <a:lnTo>
                  <a:pt x="68" y="144"/>
                </a:lnTo>
                <a:lnTo>
                  <a:pt x="71" y="144"/>
                </a:lnTo>
                <a:lnTo>
                  <a:pt x="71" y="147"/>
                </a:lnTo>
                <a:lnTo>
                  <a:pt x="73" y="147"/>
                </a:lnTo>
                <a:lnTo>
                  <a:pt x="73" y="144"/>
                </a:lnTo>
                <a:lnTo>
                  <a:pt x="76" y="144"/>
                </a:lnTo>
                <a:lnTo>
                  <a:pt x="78" y="144"/>
                </a:lnTo>
                <a:lnTo>
                  <a:pt x="78" y="147"/>
                </a:lnTo>
                <a:lnTo>
                  <a:pt x="81" y="147"/>
                </a:lnTo>
                <a:lnTo>
                  <a:pt x="78" y="147"/>
                </a:lnTo>
                <a:lnTo>
                  <a:pt x="78" y="149"/>
                </a:lnTo>
                <a:lnTo>
                  <a:pt x="81" y="149"/>
                </a:lnTo>
                <a:lnTo>
                  <a:pt x="78" y="149"/>
                </a:lnTo>
                <a:lnTo>
                  <a:pt x="81" y="149"/>
                </a:lnTo>
                <a:lnTo>
                  <a:pt x="81" y="147"/>
                </a:lnTo>
                <a:lnTo>
                  <a:pt x="84" y="147"/>
                </a:lnTo>
                <a:lnTo>
                  <a:pt x="84" y="144"/>
                </a:lnTo>
                <a:lnTo>
                  <a:pt x="86" y="144"/>
                </a:lnTo>
                <a:lnTo>
                  <a:pt x="86" y="141"/>
                </a:lnTo>
                <a:lnTo>
                  <a:pt x="89" y="141"/>
                </a:lnTo>
                <a:lnTo>
                  <a:pt x="92" y="141"/>
                </a:lnTo>
                <a:lnTo>
                  <a:pt x="94" y="141"/>
                </a:lnTo>
                <a:lnTo>
                  <a:pt x="94" y="139"/>
                </a:lnTo>
                <a:lnTo>
                  <a:pt x="97" y="139"/>
                </a:lnTo>
                <a:lnTo>
                  <a:pt x="97" y="136"/>
                </a:lnTo>
                <a:lnTo>
                  <a:pt x="94" y="136"/>
                </a:lnTo>
                <a:lnTo>
                  <a:pt x="92" y="136"/>
                </a:lnTo>
                <a:lnTo>
                  <a:pt x="92" y="134"/>
                </a:lnTo>
                <a:lnTo>
                  <a:pt x="89" y="134"/>
                </a:lnTo>
                <a:lnTo>
                  <a:pt x="89" y="131"/>
                </a:lnTo>
                <a:lnTo>
                  <a:pt x="86" y="131"/>
                </a:lnTo>
                <a:lnTo>
                  <a:pt x="84" y="131"/>
                </a:lnTo>
                <a:lnTo>
                  <a:pt x="81" y="131"/>
                </a:lnTo>
                <a:lnTo>
                  <a:pt x="81" y="128"/>
                </a:lnTo>
                <a:lnTo>
                  <a:pt x="78" y="128"/>
                </a:lnTo>
                <a:lnTo>
                  <a:pt x="78" y="126"/>
                </a:lnTo>
                <a:lnTo>
                  <a:pt x="81" y="126"/>
                </a:lnTo>
                <a:lnTo>
                  <a:pt x="81" y="123"/>
                </a:lnTo>
                <a:lnTo>
                  <a:pt x="84" y="123"/>
                </a:lnTo>
                <a:lnTo>
                  <a:pt x="84" y="120"/>
                </a:lnTo>
                <a:lnTo>
                  <a:pt x="86" y="120"/>
                </a:lnTo>
                <a:lnTo>
                  <a:pt x="86" y="123"/>
                </a:lnTo>
                <a:lnTo>
                  <a:pt x="89" y="123"/>
                </a:lnTo>
                <a:lnTo>
                  <a:pt x="92" y="123"/>
                </a:lnTo>
                <a:lnTo>
                  <a:pt x="92" y="126"/>
                </a:lnTo>
                <a:lnTo>
                  <a:pt x="94" y="126"/>
                </a:lnTo>
                <a:lnTo>
                  <a:pt x="94" y="128"/>
                </a:lnTo>
                <a:lnTo>
                  <a:pt x="97" y="128"/>
                </a:lnTo>
                <a:lnTo>
                  <a:pt x="99" y="128"/>
                </a:lnTo>
                <a:lnTo>
                  <a:pt x="99" y="126"/>
                </a:lnTo>
                <a:lnTo>
                  <a:pt x="99" y="123"/>
                </a:lnTo>
                <a:lnTo>
                  <a:pt x="99" y="120"/>
                </a:lnTo>
                <a:lnTo>
                  <a:pt x="102" y="120"/>
                </a:lnTo>
                <a:lnTo>
                  <a:pt x="105" y="120"/>
                </a:lnTo>
                <a:lnTo>
                  <a:pt x="107" y="120"/>
                </a:lnTo>
                <a:lnTo>
                  <a:pt x="107" y="118"/>
                </a:lnTo>
                <a:lnTo>
                  <a:pt x="107" y="115"/>
                </a:lnTo>
                <a:lnTo>
                  <a:pt x="110" y="115"/>
                </a:lnTo>
                <a:lnTo>
                  <a:pt x="110" y="113"/>
                </a:lnTo>
                <a:lnTo>
                  <a:pt x="107" y="113"/>
                </a:lnTo>
                <a:lnTo>
                  <a:pt x="107" y="115"/>
                </a:lnTo>
                <a:lnTo>
                  <a:pt x="105" y="115"/>
                </a:lnTo>
                <a:lnTo>
                  <a:pt x="102" y="115"/>
                </a:lnTo>
                <a:lnTo>
                  <a:pt x="99" y="115"/>
                </a:lnTo>
                <a:lnTo>
                  <a:pt x="97" y="115"/>
                </a:lnTo>
                <a:lnTo>
                  <a:pt x="94" y="113"/>
                </a:lnTo>
                <a:lnTo>
                  <a:pt x="94" y="110"/>
                </a:lnTo>
                <a:lnTo>
                  <a:pt x="97" y="110"/>
                </a:lnTo>
                <a:lnTo>
                  <a:pt x="94" y="110"/>
                </a:lnTo>
                <a:lnTo>
                  <a:pt x="97" y="110"/>
                </a:lnTo>
                <a:lnTo>
                  <a:pt x="97" y="107"/>
                </a:lnTo>
                <a:lnTo>
                  <a:pt x="99" y="107"/>
                </a:lnTo>
                <a:lnTo>
                  <a:pt x="99" y="105"/>
                </a:lnTo>
                <a:lnTo>
                  <a:pt x="102" y="107"/>
                </a:lnTo>
                <a:lnTo>
                  <a:pt x="105" y="107"/>
                </a:lnTo>
                <a:lnTo>
                  <a:pt x="107" y="107"/>
                </a:lnTo>
                <a:lnTo>
                  <a:pt x="107" y="110"/>
                </a:lnTo>
                <a:lnTo>
                  <a:pt x="110" y="107"/>
                </a:lnTo>
                <a:lnTo>
                  <a:pt x="112" y="107"/>
                </a:lnTo>
                <a:lnTo>
                  <a:pt x="112" y="105"/>
                </a:lnTo>
                <a:lnTo>
                  <a:pt x="115" y="105"/>
                </a:lnTo>
                <a:lnTo>
                  <a:pt x="115" y="102"/>
                </a:lnTo>
                <a:lnTo>
                  <a:pt x="112" y="102"/>
                </a:lnTo>
                <a:lnTo>
                  <a:pt x="112" y="100"/>
                </a:lnTo>
                <a:lnTo>
                  <a:pt x="112" y="97"/>
                </a:lnTo>
                <a:lnTo>
                  <a:pt x="112" y="94"/>
                </a:lnTo>
                <a:lnTo>
                  <a:pt x="115" y="94"/>
                </a:lnTo>
                <a:lnTo>
                  <a:pt x="115" y="92"/>
                </a:lnTo>
                <a:lnTo>
                  <a:pt x="112" y="92"/>
                </a:lnTo>
                <a:lnTo>
                  <a:pt x="115" y="92"/>
                </a:lnTo>
                <a:lnTo>
                  <a:pt x="118" y="92"/>
                </a:lnTo>
                <a:lnTo>
                  <a:pt x="118" y="89"/>
                </a:lnTo>
                <a:lnTo>
                  <a:pt x="120" y="89"/>
                </a:lnTo>
                <a:lnTo>
                  <a:pt x="123" y="89"/>
                </a:lnTo>
                <a:lnTo>
                  <a:pt x="123" y="86"/>
                </a:lnTo>
                <a:lnTo>
                  <a:pt x="125" y="86"/>
                </a:lnTo>
                <a:lnTo>
                  <a:pt x="128" y="86"/>
                </a:lnTo>
                <a:lnTo>
                  <a:pt x="125" y="86"/>
                </a:lnTo>
                <a:lnTo>
                  <a:pt x="125" y="84"/>
                </a:lnTo>
                <a:lnTo>
                  <a:pt x="125" y="81"/>
                </a:lnTo>
                <a:lnTo>
                  <a:pt x="125" y="79"/>
                </a:lnTo>
                <a:lnTo>
                  <a:pt x="125" y="76"/>
                </a:lnTo>
                <a:lnTo>
                  <a:pt x="128" y="76"/>
                </a:lnTo>
                <a:lnTo>
                  <a:pt x="131" y="76"/>
                </a:lnTo>
                <a:lnTo>
                  <a:pt x="131" y="73"/>
                </a:lnTo>
                <a:lnTo>
                  <a:pt x="131" y="71"/>
                </a:lnTo>
                <a:lnTo>
                  <a:pt x="133" y="71"/>
                </a:lnTo>
                <a:lnTo>
                  <a:pt x="133" y="68"/>
                </a:lnTo>
                <a:lnTo>
                  <a:pt x="133" y="66"/>
                </a:lnTo>
                <a:lnTo>
                  <a:pt x="133" y="63"/>
                </a:lnTo>
                <a:lnTo>
                  <a:pt x="133" y="60"/>
                </a:lnTo>
                <a:lnTo>
                  <a:pt x="131" y="60"/>
                </a:lnTo>
                <a:lnTo>
                  <a:pt x="131" y="58"/>
                </a:lnTo>
                <a:lnTo>
                  <a:pt x="128" y="58"/>
                </a:lnTo>
                <a:lnTo>
                  <a:pt x="128" y="55"/>
                </a:lnTo>
                <a:lnTo>
                  <a:pt x="125" y="55"/>
                </a:lnTo>
                <a:lnTo>
                  <a:pt x="128" y="55"/>
                </a:lnTo>
                <a:lnTo>
                  <a:pt x="128" y="53"/>
                </a:lnTo>
                <a:lnTo>
                  <a:pt x="128" y="50"/>
                </a:lnTo>
                <a:lnTo>
                  <a:pt x="125" y="50"/>
                </a:lnTo>
                <a:lnTo>
                  <a:pt x="125" y="47"/>
                </a:lnTo>
                <a:lnTo>
                  <a:pt x="123" y="47"/>
                </a:lnTo>
                <a:lnTo>
                  <a:pt x="123" y="45"/>
                </a:lnTo>
                <a:lnTo>
                  <a:pt x="125" y="45"/>
                </a:lnTo>
                <a:lnTo>
                  <a:pt x="123" y="45"/>
                </a:lnTo>
                <a:lnTo>
                  <a:pt x="125" y="45"/>
                </a:lnTo>
                <a:lnTo>
                  <a:pt x="125" y="42"/>
                </a:lnTo>
                <a:lnTo>
                  <a:pt x="125" y="39"/>
                </a:lnTo>
                <a:lnTo>
                  <a:pt x="125" y="37"/>
                </a:lnTo>
                <a:lnTo>
                  <a:pt x="125" y="34"/>
                </a:lnTo>
                <a:lnTo>
                  <a:pt x="128" y="34"/>
                </a:lnTo>
                <a:lnTo>
                  <a:pt x="128" y="32"/>
                </a:lnTo>
                <a:lnTo>
                  <a:pt x="128" y="29"/>
                </a:lnTo>
                <a:lnTo>
                  <a:pt x="125" y="29"/>
                </a:lnTo>
                <a:lnTo>
                  <a:pt x="128" y="29"/>
                </a:lnTo>
                <a:lnTo>
                  <a:pt x="125" y="29"/>
                </a:lnTo>
                <a:lnTo>
                  <a:pt x="128" y="29"/>
                </a:lnTo>
                <a:lnTo>
                  <a:pt x="128" y="26"/>
                </a:lnTo>
                <a:lnTo>
                  <a:pt x="131" y="26"/>
                </a:lnTo>
                <a:lnTo>
                  <a:pt x="131" y="24"/>
                </a:lnTo>
                <a:lnTo>
                  <a:pt x="133" y="24"/>
                </a:lnTo>
                <a:lnTo>
                  <a:pt x="133" y="21"/>
                </a:lnTo>
                <a:lnTo>
                  <a:pt x="133" y="19"/>
                </a:lnTo>
                <a:lnTo>
                  <a:pt x="131" y="19"/>
                </a:lnTo>
                <a:lnTo>
                  <a:pt x="128" y="16"/>
                </a:lnTo>
                <a:lnTo>
                  <a:pt x="125" y="16"/>
                </a:lnTo>
                <a:lnTo>
                  <a:pt x="123" y="16"/>
                </a:lnTo>
                <a:lnTo>
                  <a:pt x="120" y="16"/>
                </a:lnTo>
                <a:lnTo>
                  <a:pt x="120" y="13"/>
                </a:lnTo>
                <a:lnTo>
                  <a:pt x="118" y="13"/>
                </a:lnTo>
                <a:lnTo>
                  <a:pt x="118" y="11"/>
                </a:lnTo>
                <a:lnTo>
                  <a:pt x="118" y="8"/>
                </a:lnTo>
                <a:lnTo>
                  <a:pt x="120" y="8"/>
                </a:lnTo>
                <a:lnTo>
                  <a:pt x="120" y="6"/>
                </a:lnTo>
                <a:lnTo>
                  <a:pt x="123" y="6"/>
                </a:lnTo>
                <a:lnTo>
                  <a:pt x="123" y="3"/>
                </a:lnTo>
                <a:lnTo>
                  <a:pt x="123" y="0"/>
                </a:lnTo>
                <a:lnTo>
                  <a:pt x="125" y="0"/>
                </a:lnTo>
              </a:path>
            </a:pathLst>
          </a:custGeom>
          <a:noFill/>
          <a:ln w="4763">
            <a:solidFill>
              <a:srgbClr val="6E6E6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251" name="Freeform 41"/>
          <p:cNvSpPr>
            <a:spLocks/>
          </p:cNvSpPr>
          <p:nvPr/>
        </p:nvSpPr>
        <p:spPr bwMode="auto">
          <a:xfrm>
            <a:off x="6632331" y="876300"/>
            <a:ext cx="4397" cy="7938"/>
          </a:xfrm>
          <a:custGeom>
            <a:avLst/>
            <a:gdLst>
              <a:gd name="T0" fmla="*/ 3 w 3"/>
              <a:gd name="T1" fmla="*/ 5 h 5"/>
              <a:gd name="T2" fmla="*/ 0 w 3"/>
              <a:gd name="T3" fmla="*/ 2 h 5"/>
              <a:gd name="T4" fmla="*/ 0 w 3"/>
              <a:gd name="T5" fmla="*/ 0 h 5"/>
              <a:gd name="T6" fmla="*/ 0 w 3"/>
              <a:gd name="T7" fmla="*/ 2 h 5"/>
              <a:gd name="T8" fmla="*/ 3 w 3"/>
              <a:gd name="T9" fmla="*/ 2 h 5"/>
              <a:gd name="T10" fmla="*/ 3 w 3"/>
              <a:gd name="T11" fmla="*/ 5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" h="5">
                <a:moveTo>
                  <a:pt x="3" y="5"/>
                </a:moveTo>
                <a:lnTo>
                  <a:pt x="0" y="2"/>
                </a:lnTo>
                <a:lnTo>
                  <a:pt x="0" y="0"/>
                </a:lnTo>
                <a:lnTo>
                  <a:pt x="0" y="2"/>
                </a:lnTo>
                <a:lnTo>
                  <a:pt x="3" y="2"/>
                </a:lnTo>
                <a:lnTo>
                  <a:pt x="3" y="5"/>
                </a:lnTo>
              </a:path>
            </a:pathLst>
          </a:custGeom>
          <a:noFill/>
          <a:ln w="4763">
            <a:solidFill>
              <a:srgbClr val="6E6E6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252" name="Freeform 42"/>
          <p:cNvSpPr>
            <a:spLocks/>
          </p:cNvSpPr>
          <p:nvPr/>
        </p:nvSpPr>
        <p:spPr bwMode="auto">
          <a:xfrm>
            <a:off x="5852747" y="863600"/>
            <a:ext cx="14654" cy="15875"/>
          </a:xfrm>
          <a:custGeom>
            <a:avLst/>
            <a:gdLst>
              <a:gd name="T0" fmla="*/ 5 w 10"/>
              <a:gd name="T1" fmla="*/ 0 h 10"/>
              <a:gd name="T2" fmla="*/ 7 w 10"/>
              <a:gd name="T3" fmla="*/ 0 h 10"/>
              <a:gd name="T4" fmla="*/ 7 w 10"/>
              <a:gd name="T5" fmla="*/ 3 h 10"/>
              <a:gd name="T6" fmla="*/ 10 w 10"/>
              <a:gd name="T7" fmla="*/ 5 h 10"/>
              <a:gd name="T8" fmla="*/ 10 w 10"/>
              <a:gd name="T9" fmla="*/ 8 h 10"/>
              <a:gd name="T10" fmla="*/ 7 w 10"/>
              <a:gd name="T11" fmla="*/ 10 h 10"/>
              <a:gd name="T12" fmla="*/ 5 w 10"/>
              <a:gd name="T13" fmla="*/ 8 h 10"/>
              <a:gd name="T14" fmla="*/ 2 w 10"/>
              <a:gd name="T15" fmla="*/ 8 h 10"/>
              <a:gd name="T16" fmla="*/ 2 w 10"/>
              <a:gd name="T17" fmla="*/ 5 h 10"/>
              <a:gd name="T18" fmla="*/ 0 w 10"/>
              <a:gd name="T19" fmla="*/ 5 h 10"/>
              <a:gd name="T20" fmla="*/ 0 w 10"/>
              <a:gd name="T21" fmla="*/ 3 h 10"/>
              <a:gd name="T22" fmla="*/ 2 w 10"/>
              <a:gd name="T23" fmla="*/ 3 h 10"/>
              <a:gd name="T24" fmla="*/ 2 w 10"/>
              <a:gd name="T25" fmla="*/ 0 h 10"/>
              <a:gd name="T26" fmla="*/ 5 w 10"/>
              <a:gd name="T27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0" h="10">
                <a:moveTo>
                  <a:pt x="5" y="0"/>
                </a:moveTo>
                <a:lnTo>
                  <a:pt x="7" y="0"/>
                </a:lnTo>
                <a:lnTo>
                  <a:pt x="7" y="3"/>
                </a:lnTo>
                <a:lnTo>
                  <a:pt x="10" y="5"/>
                </a:lnTo>
                <a:lnTo>
                  <a:pt x="10" y="8"/>
                </a:lnTo>
                <a:lnTo>
                  <a:pt x="7" y="10"/>
                </a:lnTo>
                <a:lnTo>
                  <a:pt x="5" y="8"/>
                </a:lnTo>
                <a:lnTo>
                  <a:pt x="2" y="8"/>
                </a:lnTo>
                <a:lnTo>
                  <a:pt x="2" y="5"/>
                </a:lnTo>
                <a:lnTo>
                  <a:pt x="0" y="5"/>
                </a:lnTo>
                <a:lnTo>
                  <a:pt x="0" y="3"/>
                </a:lnTo>
                <a:lnTo>
                  <a:pt x="2" y="3"/>
                </a:lnTo>
                <a:lnTo>
                  <a:pt x="2" y="0"/>
                </a:lnTo>
                <a:lnTo>
                  <a:pt x="5" y="0"/>
                </a:lnTo>
              </a:path>
            </a:pathLst>
          </a:custGeom>
          <a:noFill/>
          <a:ln w="4763">
            <a:solidFill>
              <a:srgbClr val="6E6E6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253" name="Freeform 43"/>
          <p:cNvSpPr>
            <a:spLocks/>
          </p:cNvSpPr>
          <p:nvPr/>
        </p:nvSpPr>
        <p:spPr bwMode="auto">
          <a:xfrm>
            <a:off x="6059366" y="804863"/>
            <a:ext cx="7327" cy="12700"/>
          </a:xfrm>
          <a:custGeom>
            <a:avLst/>
            <a:gdLst>
              <a:gd name="T0" fmla="*/ 5 w 5"/>
              <a:gd name="T1" fmla="*/ 0 h 8"/>
              <a:gd name="T2" fmla="*/ 5 w 5"/>
              <a:gd name="T3" fmla="*/ 3 h 8"/>
              <a:gd name="T4" fmla="*/ 5 w 5"/>
              <a:gd name="T5" fmla="*/ 6 h 8"/>
              <a:gd name="T6" fmla="*/ 2 w 5"/>
              <a:gd name="T7" fmla="*/ 6 h 8"/>
              <a:gd name="T8" fmla="*/ 2 w 5"/>
              <a:gd name="T9" fmla="*/ 8 h 8"/>
              <a:gd name="T10" fmla="*/ 0 w 5"/>
              <a:gd name="T11" fmla="*/ 8 h 8"/>
              <a:gd name="T12" fmla="*/ 0 w 5"/>
              <a:gd name="T13" fmla="*/ 6 h 8"/>
              <a:gd name="T14" fmla="*/ 0 w 5"/>
              <a:gd name="T15" fmla="*/ 3 h 8"/>
              <a:gd name="T16" fmla="*/ 2 w 5"/>
              <a:gd name="T17" fmla="*/ 3 h 8"/>
              <a:gd name="T18" fmla="*/ 2 w 5"/>
              <a:gd name="T19" fmla="*/ 0 h 8"/>
              <a:gd name="T20" fmla="*/ 5 w 5"/>
              <a:gd name="T21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5" h="8">
                <a:moveTo>
                  <a:pt x="5" y="0"/>
                </a:moveTo>
                <a:lnTo>
                  <a:pt x="5" y="3"/>
                </a:lnTo>
                <a:lnTo>
                  <a:pt x="5" y="6"/>
                </a:lnTo>
                <a:lnTo>
                  <a:pt x="2" y="6"/>
                </a:lnTo>
                <a:lnTo>
                  <a:pt x="2" y="8"/>
                </a:lnTo>
                <a:lnTo>
                  <a:pt x="0" y="8"/>
                </a:lnTo>
                <a:lnTo>
                  <a:pt x="0" y="6"/>
                </a:lnTo>
                <a:lnTo>
                  <a:pt x="0" y="3"/>
                </a:lnTo>
                <a:lnTo>
                  <a:pt x="2" y="3"/>
                </a:lnTo>
                <a:lnTo>
                  <a:pt x="2" y="0"/>
                </a:lnTo>
                <a:lnTo>
                  <a:pt x="5" y="0"/>
                </a:lnTo>
              </a:path>
            </a:pathLst>
          </a:custGeom>
          <a:noFill/>
          <a:ln w="4763">
            <a:solidFill>
              <a:srgbClr val="6E6E6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254" name="Freeform 44"/>
          <p:cNvSpPr>
            <a:spLocks/>
          </p:cNvSpPr>
          <p:nvPr/>
        </p:nvSpPr>
        <p:spPr bwMode="auto">
          <a:xfrm>
            <a:off x="6815505" y="793751"/>
            <a:ext cx="8792" cy="3175"/>
          </a:xfrm>
          <a:custGeom>
            <a:avLst/>
            <a:gdLst>
              <a:gd name="T0" fmla="*/ 6 w 6"/>
              <a:gd name="T1" fmla="*/ 2 h 2"/>
              <a:gd name="T2" fmla="*/ 3 w 6"/>
              <a:gd name="T3" fmla="*/ 2 h 2"/>
              <a:gd name="T4" fmla="*/ 0 w 6"/>
              <a:gd name="T5" fmla="*/ 2 h 2"/>
              <a:gd name="T6" fmla="*/ 3 w 6"/>
              <a:gd name="T7" fmla="*/ 2 h 2"/>
              <a:gd name="T8" fmla="*/ 6 w 6"/>
              <a:gd name="T9" fmla="*/ 2 h 2"/>
              <a:gd name="T10" fmla="*/ 6 w 6"/>
              <a:gd name="T11" fmla="*/ 0 h 2"/>
              <a:gd name="T12" fmla="*/ 6 w 6"/>
              <a:gd name="T13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6" h="2">
                <a:moveTo>
                  <a:pt x="6" y="2"/>
                </a:moveTo>
                <a:lnTo>
                  <a:pt x="3" y="2"/>
                </a:lnTo>
                <a:lnTo>
                  <a:pt x="0" y="2"/>
                </a:lnTo>
                <a:lnTo>
                  <a:pt x="3" y="2"/>
                </a:lnTo>
                <a:lnTo>
                  <a:pt x="6" y="2"/>
                </a:lnTo>
                <a:lnTo>
                  <a:pt x="6" y="0"/>
                </a:lnTo>
                <a:lnTo>
                  <a:pt x="6" y="2"/>
                </a:lnTo>
              </a:path>
            </a:pathLst>
          </a:custGeom>
          <a:noFill/>
          <a:ln w="4763">
            <a:solidFill>
              <a:srgbClr val="6E6E6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255" name="Freeform 45"/>
          <p:cNvSpPr>
            <a:spLocks/>
          </p:cNvSpPr>
          <p:nvPr/>
        </p:nvSpPr>
        <p:spPr bwMode="auto">
          <a:xfrm>
            <a:off x="6715858" y="793751"/>
            <a:ext cx="11723" cy="11113"/>
          </a:xfrm>
          <a:custGeom>
            <a:avLst/>
            <a:gdLst>
              <a:gd name="T0" fmla="*/ 8 w 8"/>
              <a:gd name="T1" fmla="*/ 7 h 7"/>
              <a:gd name="T2" fmla="*/ 6 w 8"/>
              <a:gd name="T3" fmla="*/ 7 h 7"/>
              <a:gd name="T4" fmla="*/ 3 w 8"/>
              <a:gd name="T5" fmla="*/ 7 h 7"/>
              <a:gd name="T6" fmla="*/ 0 w 8"/>
              <a:gd name="T7" fmla="*/ 7 h 7"/>
              <a:gd name="T8" fmla="*/ 0 w 8"/>
              <a:gd name="T9" fmla="*/ 5 h 7"/>
              <a:gd name="T10" fmla="*/ 0 w 8"/>
              <a:gd name="T11" fmla="*/ 2 h 7"/>
              <a:gd name="T12" fmla="*/ 3 w 8"/>
              <a:gd name="T13" fmla="*/ 2 h 7"/>
              <a:gd name="T14" fmla="*/ 3 w 8"/>
              <a:gd name="T15" fmla="*/ 0 h 7"/>
              <a:gd name="T16" fmla="*/ 6 w 8"/>
              <a:gd name="T17" fmla="*/ 0 h 7"/>
              <a:gd name="T18" fmla="*/ 6 w 8"/>
              <a:gd name="T19" fmla="*/ 2 h 7"/>
              <a:gd name="T20" fmla="*/ 8 w 8"/>
              <a:gd name="T21" fmla="*/ 2 h 7"/>
              <a:gd name="T22" fmla="*/ 8 w 8"/>
              <a:gd name="T23" fmla="*/ 5 h 7"/>
              <a:gd name="T24" fmla="*/ 8 w 8"/>
              <a:gd name="T25" fmla="*/ 7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8" h="7">
                <a:moveTo>
                  <a:pt x="8" y="7"/>
                </a:moveTo>
                <a:lnTo>
                  <a:pt x="6" y="7"/>
                </a:lnTo>
                <a:lnTo>
                  <a:pt x="3" y="7"/>
                </a:lnTo>
                <a:lnTo>
                  <a:pt x="0" y="7"/>
                </a:lnTo>
                <a:lnTo>
                  <a:pt x="0" y="5"/>
                </a:lnTo>
                <a:lnTo>
                  <a:pt x="0" y="2"/>
                </a:lnTo>
                <a:lnTo>
                  <a:pt x="3" y="2"/>
                </a:lnTo>
                <a:lnTo>
                  <a:pt x="3" y="0"/>
                </a:lnTo>
                <a:lnTo>
                  <a:pt x="6" y="0"/>
                </a:lnTo>
                <a:lnTo>
                  <a:pt x="6" y="2"/>
                </a:lnTo>
                <a:lnTo>
                  <a:pt x="8" y="2"/>
                </a:lnTo>
                <a:lnTo>
                  <a:pt x="8" y="5"/>
                </a:lnTo>
                <a:lnTo>
                  <a:pt x="8" y="7"/>
                </a:lnTo>
              </a:path>
            </a:pathLst>
          </a:custGeom>
          <a:noFill/>
          <a:ln w="4763">
            <a:solidFill>
              <a:srgbClr val="6E6E6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256" name="Freeform 46"/>
          <p:cNvSpPr>
            <a:spLocks/>
          </p:cNvSpPr>
          <p:nvPr/>
        </p:nvSpPr>
        <p:spPr bwMode="auto">
          <a:xfrm>
            <a:off x="6620608" y="788988"/>
            <a:ext cx="7327" cy="12700"/>
          </a:xfrm>
          <a:custGeom>
            <a:avLst/>
            <a:gdLst>
              <a:gd name="T0" fmla="*/ 5 w 5"/>
              <a:gd name="T1" fmla="*/ 0 h 8"/>
              <a:gd name="T2" fmla="*/ 5 w 5"/>
              <a:gd name="T3" fmla="*/ 3 h 8"/>
              <a:gd name="T4" fmla="*/ 5 w 5"/>
              <a:gd name="T5" fmla="*/ 5 h 8"/>
              <a:gd name="T6" fmla="*/ 5 w 5"/>
              <a:gd name="T7" fmla="*/ 8 h 8"/>
              <a:gd name="T8" fmla="*/ 3 w 5"/>
              <a:gd name="T9" fmla="*/ 8 h 8"/>
              <a:gd name="T10" fmla="*/ 0 w 5"/>
              <a:gd name="T11" fmla="*/ 8 h 8"/>
              <a:gd name="T12" fmla="*/ 0 w 5"/>
              <a:gd name="T13" fmla="*/ 5 h 8"/>
              <a:gd name="T14" fmla="*/ 3 w 5"/>
              <a:gd name="T15" fmla="*/ 5 h 8"/>
              <a:gd name="T16" fmla="*/ 3 w 5"/>
              <a:gd name="T17" fmla="*/ 3 h 8"/>
              <a:gd name="T18" fmla="*/ 3 w 5"/>
              <a:gd name="T19" fmla="*/ 0 h 8"/>
              <a:gd name="T20" fmla="*/ 5 w 5"/>
              <a:gd name="T21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5" h="8">
                <a:moveTo>
                  <a:pt x="5" y="0"/>
                </a:moveTo>
                <a:lnTo>
                  <a:pt x="5" y="3"/>
                </a:lnTo>
                <a:lnTo>
                  <a:pt x="5" y="5"/>
                </a:lnTo>
                <a:lnTo>
                  <a:pt x="5" y="8"/>
                </a:lnTo>
                <a:lnTo>
                  <a:pt x="3" y="8"/>
                </a:lnTo>
                <a:lnTo>
                  <a:pt x="0" y="8"/>
                </a:lnTo>
                <a:lnTo>
                  <a:pt x="0" y="5"/>
                </a:lnTo>
                <a:lnTo>
                  <a:pt x="3" y="5"/>
                </a:lnTo>
                <a:lnTo>
                  <a:pt x="3" y="3"/>
                </a:lnTo>
                <a:lnTo>
                  <a:pt x="3" y="0"/>
                </a:lnTo>
                <a:lnTo>
                  <a:pt x="5" y="0"/>
                </a:lnTo>
              </a:path>
            </a:pathLst>
          </a:custGeom>
          <a:noFill/>
          <a:ln w="4763">
            <a:solidFill>
              <a:srgbClr val="6E6E6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257" name="Freeform 47"/>
          <p:cNvSpPr>
            <a:spLocks/>
          </p:cNvSpPr>
          <p:nvPr/>
        </p:nvSpPr>
        <p:spPr bwMode="auto">
          <a:xfrm>
            <a:off x="6646985" y="768351"/>
            <a:ext cx="35169" cy="41275"/>
          </a:xfrm>
          <a:custGeom>
            <a:avLst/>
            <a:gdLst>
              <a:gd name="T0" fmla="*/ 6 w 24"/>
              <a:gd name="T1" fmla="*/ 3 h 26"/>
              <a:gd name="T2" fmla="*/ 6 w 24"/>
              <a:gd name="T3" fmla="*/ 0 h 26"/>
              <a:gd name="T4" fmla="*/ 8 w 24"/>
              <a:gd name="T5" fmla="*/ 3 h 26"/>
              <a:gd name="T6" fmla="*/ 6 w 24"/>
              <a:gd name="T7" fmla="*/ 3 h 26"/>
              <a:gd name="T8" fmla="*/ 6 w 24"/>
              <a:gd name="T9" fmla="*/ 5 h 26"/>
              <a:gd name="T10" fmla="*/ 6 w 24"/>
              <a:gd name="T11" fmla="*/ 8 h 26"/>
              <a:gd name="T12" fmla="*/ 8 w 24"/>
              <a:gd name="T13" fmla="*/ 8 h 26"/>
              <a:gd name="T14" fmla="*/ 8 w 24"/>
              <a:gd name="T15" fmla="*/ 10 h 26"/>
              <a:gd name="T16" fmla="*/ 11 w 24"/>
              <a:gd name="T17" fmla="*/ 10 h 26"/>
              <a:gd name="T18" fmla="*/ 11 w 24"/>
              <a:gd name="T19" fmla="*/ 13 h 26"/>
              <a:gd name="T20" fmla="*/ 14 w 24"/>
              <a:gd name="T21" fmla="*/ 13 h 26"/>
              <a:gd name="T22" fmla="*/ 16 w 24"/>
              <a:gd name="T23" fmla="*/ 13 h 26"/>
              <a:gd name="T24" fmla="*/ 19 w 24"/>
              <a:gd name="T25" fmla="*/ 13 h 26"/>
              <a:gd name="T26" fmla="*/ 19 w 24"/>
              <a:gd name="T27" fmla="*/ 10 h 26"/>
              <a:gd name="T28" fmla="*/ 21 w 24"/>
              <a:gd name="T29" fmla="*/ 10 h 26"/>
              <a:gd name="T30" fmla="*/ 21 w 24"/>
              <a:gd name="T31" fmla="*/ 13 h 26"/>
              <a:gd name="T32" fmla="*/ 24 w 24"/>
              <a:gd name="T33" fmla="*/ 13 h 26"/>
              <a:gd name="T34" fmla="*/ 24 w 24"/>
              <a:gd name="T35" fmla="*/ 16 h 26"/>
              <a:gd name="T36" fmla="*/ 21 w 24"/>
              <a:gd name="T37" fmla="*/ 16 h 26"/>
              <a:gd name="T38" fmla="*/ 21 w 24"/>
              <a:gd name="T39" fmla="*/ 18 h 26"/>
              <a:gd name="T40" fmla="*/ 19 w 24"/>
              <a:gd name="T41" fmla="*/ 18 h 26"/>
              <a:gd name="T42" fmla="*/ 19 w 24"/>
              <a:gd name="T43" fmla="*/ 21 h 26"/>
              <a:gd name="T44" fmla="*/ 16 w 24"/>
              <a:gd name="T45" fmla="*/ 21 h 26"/>
              <a:gd name="T46" fmla="*/ 16 w 24"/>
              <a:gd name="T47" fmla="*/ 23 h 26"/>
              <a:gd name="T48" fmla="*/ 14 w 24"/>
              <a:gd name="T49" fmla="*/ 23 h 26"/>
              <a:gd name="T50" fmla="*/ 14 w 24"/>
              <a:gd name="T51" fmla="*/ 26 h 26"/>
              <a:gd name="T52" fmla="*/ 11 w 24"/>
              <a:gd name="T53" fmla="*/ 26 h 26"/>
              <a:gd name="T54" fmla="*/ 8 w 24"/>
              <a:gd name="T55" fmla="*/ 26 h 26"/>
              <a:gd name="T56" fmla="*/ 6 w 24"/>
              <a:gd name="T57" fmla="*/ 26 h 26"/>
              <a:gd name="T58" fmla="*/ 6 w 24"/>
              <a:gd name="T59" fmla="*/ 23 h 26"/>
              <a:gd name="T60" fmla="*/ 6 w 24"/>
              <a:gd name="T61" fmla="*/ 21 h 26"/>
              <a:gd name="T62" fmla="*/ 6 w 24"/>
              <a:gd name="T63" fmla="*/ 18 h 26"/>
              <a:gd name="T64" fmla="*/ 6 w 24"/>
              <a:gd name="T65" fmla="*/ 16 h 26"/>
              <a:gd name="T66" fmla="*/ 6 w 24"/>
              <a:gd name="T67" fmla="*/ 13 h 26"/>
              <a:gd name="T68" fmla="*/ 6 w 24"/>
              <a:gd name="T69" fmla="*/ 10 h 26"/>
              <a:gd name="T70" fmla="*/ 6 w 24"/>
              <a:gd name="T71" fmla="*/ 8 h 26"/>
              <a:gd name="T72" fmla="*/ 6 w 24"/>
              <a:gd name="T73" fmla="*/ 5 h 26"/>
              <a:gd name="T74" fmla="*/ 3 w 24"/>
              <a:gd name="T75" fmla="*/ 3 h 26"/>
              <a:gd name="T76" fmla="*/ 3 w 24"/>
              <a:gd name="T77" fmla="*/ 0 h 26"/>
              <a:gd name="T78" fmla="*/ 0 w 24"/>
              <a:gd name="T79" fmla="*/ 0 h 26"/>
              <a:gd name="T80" fmla="*/ 3 w 24"/>
              <a:gd name="T81" fmla="*/ 0 h 26"/>
              <a:gd name="T82" fmla="*/ 0 w 24"/>
              <a:gd name="T83" fmla="*/ 0 h 26"/>
              <a:gd name="T84" fmla="*/ 3 w 24"/>
              <a:gd name="T85" fmla="*/ 0 h 26"/>
              <a:gd name="T86" fmla="*/ 6 w 24"/>
              <a:gd name="T87" fmla="*/ 0 h 26"/>
              <a:gd name="T88" fmla="*/ 6 w 24"/>
              <a:gd name="T89" fmla="*/ 3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24" h="26">
                <a:moveTo>
                  <a:pt x="6" y="3"/>
                </a:moveTo>
                <a:lnTo>
                  <a:pt x="6" y="0"/>
                </a:lnTo>
                <a:lnTo>
                  <a:pt x="8" y="3"/>
                </a:lnTo>
                <a:lnTo>
                  <a:pt x="6" y="3"/>
                </a:lnTo>
                <a:lnTo>
                  <a:pt x="6" y="5"/>
                </a:lnTo>
                <a:lnTo>
                  <a:pt x="6" y="8"/>
                </a:lnTo>
                <a:lnTo>
                  <a:pt x="8" y="8"/>
                </a:lnTo>
                <a:lnTo>
                  <a:pt x="8" y="10"/>
                </a:lnTo>
                <a:lnTo>
                  <a:pt x="11" y="10"/>
                </a:lnTo>
                <a:lnTo>
                  <a:pt x="11" y="13"/>
                </a:lnTo>
                <a:lnTo>
                  <a:pt x="14" y="13"/>
                </a:lnTo>
                <a:lnTo>
                  <a:pt x="16" y="13"/>
                </a:lnTo>
                <a:lnTo>
                  <a:pt x="19" y="13"/>
                </a:lnTo>
                <a:lnTo>
                  <a:pt x="19" y="10"/>
                </a:lnTo>
                <a:lnTo>
                  <a:pt x="21" y="10"/>
                </a:lnTo>
                <a:lnTo>
                  <a:pt x="21" y="13"/>
                </a:lnTo>
                <a:lnTo>
                  <a:pt x="24" y="13"/>
                </a:lnTo>
                <a:lnTo>
                  <a:pt x="24" y="16"/>
                </a:lnTo>
                <a:lnTo>
                  <a:pt x="21" y="16"/>
                </a:lnTo>
                <a:lnTo>
                  <a:pt x="21" y="18"/>
                </a:lnTo>
                <a:lnTo>
                  <a:pt x="19" y="18"/>
                </a:lnTo>
                <a:lnTo>
                  <a:pt x="19" y="21"/>
                </a:lnTo>
                <a:lnTo>
                  <a:pt x="16" y="21"/>
                </a:lnTo>
                <a:lnTo>
                  <a:pt x="16" y="23"/>
                </a:lnTo>
                <a:lnTo>
                  <a:pt x="14" y="23"/>
                </a:lnTo>
                <a:lnTo>
                  <a:pt x="14" y="26"/>
                </a:lnTo>
                <a:lnTo>
                  <a:pt x="11" y="26"/>
                </a:lnTo>
                <a:lnTo>
                  <a:pt x="8" y="26"/>
                </a:lnTo>
                <a:lnTo>
                  <a:pt x="6" y="26"/>
                </a:lnTo>
                <a:lnTo>
                  <a:pt x="6" y="23"/>
                </a:lnTo>
                <a:lnTo>
                  <a:pt x="6" y="21"/>
                </a:lnTo>
                <a:lnTo>
                  <a:pt x="6" y="18"/>
                </a:lnTo>
                <a:lnTo>
                  <a:pt x="6" y="16"/>
                </a:lnTo>
                <a:lnTo>
                  <a:pt x="6" y="13"/>
                </a:lnTo>
                <a:lnTo>
                  <a:pt x="6" y="10"/>
                </a:lnTo>
                <a:lnTo>
                  <a:pt x="6" y="8"/>
                </a:lnTo>
                <a:lnTo>
                  <a:pt x="6" y="5"/>
                </a:lnTo>
                <a:lnTo>
                  <a:pt x="3" y="3"/>
                </a:lnTo>
                <a:lnTo>
                  <a:pt x="3" y="0"/>
                </a:lnTo>
                <a:lnTo>
                  <a:pt x="0" y="0"/>
                </a:lnTo>
                <a:lnTo>
                  <a:pt x="3" y="0"/>
                </a:lnTo>
                <a:lnTo>
                  <a:pt x="0" y="0"/>
                </a:lnTo>
                <a:lnTo>
                  <a:pt x="3" y="0"/>
                </a:lnTo>
                <a:lnTo>
                  <a:pt x="6" y="0"/>
                </a:lnTo>
                <a:lnTo>
                  <a:pt x="6" y="3"/>
                </a:lnTo>
              </a:path>
            </a:pathLst>
          </a:custGeom>
          <a:noFill/>
          <a:ln w="4763">
            <a:solidFill>
              <a:srgbClr val="6E6E6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258" name="Freeform 48"/>
          <p:cNvSpPr>
            <a:spLocks/>
          </p:cNvSpPr>
          <p:nvPr/>
        </p:nvSpPr>
        <p:spPr bwMode="auto">
          <a:xfrm>
            <a:off x="7060224" y="727075"/>
            <a:ext cx="172915" cy="211138"/>
          </a:xfrm>
          <a:custGeom>
            <a:avLst/>
            <a:gdLst>
              <a:gd name="T0" fmla="*/ 105 w 118"/>
              <a:gd name="T1" fmla="*/ 10 h 133"/>
              <a:gd name="T2" fmla="*/ 107 w 118"/>
              <a:gd name="T3" fmla="*/ 18 h 133"/>
              <a:gd name="T4" fmla="*/ 110 w 118"/>
              <a:gd name="T5" fmla="*/ 23 h 133"/>
              <a:gd name="T6" fmla="*/ 113 w 118"/>
              <a:gd name="T7" fmla="*/ 21 h 133"/>
              <a:gd name="T8" fmla="*/ 115 w 118"/>
              <a:gd name="T9" fmla="*/ 31 h 133"/>
              <a:gd name="T10" fmla="*/ 115 w 118"/>
              <a:gd name="T11" fmla="*/ 39 h 133"/>
              <a:gd name="T12" fmla="*/ 113 w 118"/>
              <a:gd name="T13" fmla="*/ 49 h 133"/>
              <a:gd name="T14" fmla="*/ 107 w 118"/>
              <a:gd name="T15" fmla="*/ 52 h 133"/>
              <a:gd name="T16" fmla="*/ 102 w 118"/>
              <a:gd name="T17" fmla="*/ 60 h 133"/>
              <a:gd name="T18" fmla="*/ 102 w 118"/>
              <a:gd name="T19" fmla="*/ 68 h 133"/>
              <a:gd name="T20" fmla="*/ 102 w 118"/>
              <a:gd name="T21" fmla="*/ 76 h 133"/>
              <a:gd name="T22" fmla="*/ 105 w 118"/>
              <a:gd name="T23" fmla="*/ 86 h 133"/>
              <a:gd name="T24" fmla="*/ 102 w 118"/>
              <a:gd name="T25" fmla="*/ 91 h 133"/>
              <a:gd name="T26" fmla="*/ 105 w 118"/>
              <a:gd name="T27" fmla="*/ 102 h 133"/>
              <a:gd name="T28" fmla="*/ 110 w 118"/>
              <a:gd name="T29" fmla="*/ 110 h 133"/>
              <a:gd name="T30" fmla="*/ 107 w 118"/>
              <a:gd name="T31" fmla="*/ 120 h 133"/>
              <a:gd name="T32" fmla="*/ 105 w 118"/>
              <a:gd name="T33" fmla="*/ 125 h 133"/>
              <a:gd name="T34" fmla="*/ 97 w 118"/>
              <a:gd name="T35" fmla="*/ 130 h 133"/>
              <a:gd name="T36" fmla="*/ 94 w 118"/>
              <a:gd name="T37" fmla="*/ 130 h 133"/>
              <a:gd name="T38" fmla="*/ 89 w 118"/>
              <a:gd name="T39" fmla="*/ 123 h 133"/>
              <a:gd name="T40" fmla="*/ 81 w 118"/>
              <a:gd name="T41" fmla="*/ 117 h 133"/>
              <a:gd name="T42" fmla="*/ 73 w 118"/>
              <a:gd name="T43" fmla="*/ 117 h 133"/>
              <a:gd name="T44" fmla="*/ 73 w 118"/>
              <a:gd name="T45" fmla="*/ 120 h 133"/>
              <a:gd name="T46" fmla="*/ 66 w 118"/>
              <a:gd name="T47" fmla="*/ 115 h 133"/>
              <a:gd name="T48" fmla="*/ 60 w 118"/>
              <a:gd name="T49" fmla="*/ 112 h 133"/>
              <a:gd name="T50" fmla="*/ 53 w 118"/>
              <a:gd name="T51" fmla="*/ 107 h 133"/>
              <a:gd name="T52" fmla="*/ 47 w 118"/>
              <a:gd name="T53" fmla="*/ 99 h 133"/>
              <a:gd name="T54" fmla="*/ 40 w 118"/>
              <a:gd name="T55" fmla="*/ 94 h 133"/>
              <a:gd name="T56" fmla="*/ 32 w 118"/>
              <a:gd name="T57" fmla="*/ 89 h 133"/>
              <a:gd name="T58" fmla="*/ 21 w 118"/>
              <a:gd name="T59" fmla="*/ 86 h 133"/>
              <a:gd name="T60" fmla="*/ 11 w 118"/>
              <a:gd name="T61" fmla="*/ 81 h 133"/>
              <a:gd name="T62" fmla="*/ 3 w 118"/>
              <a:gd name="T63" fmla="*/ 76 h 133"/>
              <a:gd name="T64" fmla="*/ 3 w 118"/>
              <a:gd name="T65" fmla="*/ 65 h 133"/>
              <a:gd name="T66" fmla="*/ 0 w 118"/>
              <a:gd name="T67" fmla="*/ 55 h 133"/>
              <a:gd name="T68" fmla="*/ 0 w 118"/>
              <a:gd name="T69" fmla="*/ 42 h 133"/>
              <a:gd name="T70" fmla="*/ 6 w 118"/>
              <a:gd name="T71" fmla="*/ 34 h 133"/>
              <a:gd name="T72" fmla="*/ 11 w 118"/>
              <a:gd name="T73" fmla="*/ 26 h 133"/>
              <a:gd name="T74" fmla="*/ 21 w 118"/>
              <a:gd name="T75" fmla="*/ 23 h 133"/>
              <a:gd name="T76" fmla="*/ 24 w 118"/>
              <a:gd name="T77" fmla="*/ 29 h 133"/>
              <a:gd name="T78" fmla="*/ 34 w 118"/>
              <a:gd name="T79" fmla="*/ 34 h 133"/>
              <a:gd name="T80" fmla="*/ 37 w 118"/>
              <a:gd name="T81" fmla="*/ 44 h 133"/>
              <a:gd name="T82" fmla="*/ 42 w 118"/>
              <a:gd name="T83" fmla="*/ 52 h 133"/>
              <a:gd name="T84" fmla="*/ 47 w 118"/>
              <a:gd name="T85" fmla="*/ 60 h 133"/>
              <a:gd name="T86" fmla="*/ 50 w 118"/>
              <a:gd name="T87" fmla="*/ 65 h 133"/>
              <a:gd name="T88" fmla="*/ 55 w 118"/>
              <a:gd name="T89" fmla="*/ 73 h 133"/>
              <a:gd name="T90" fmla="*/ 53 w 118"/>
              <a:gd name="T91" fmla="*/ 78 h 133"/>
              <a:gd name="T92" fmla="*/ 60 w 118"/>
              <a:gd name="T93" fmla="*/ 83 h 133"/>
              <a:gd name="T94" fmla="*/ 68 w 118"/>
              <a:gd name="T95" fmla="*/ 83 h 133"/>
              <a:gd name="T96" fmla="*/ 76 w 118"/>
              <a:gd name="T97" fmla="*/ 78 h 133"/>
              <a:gd name="T98" fmla="*/ 84 w 118"/>
              <a:gd name="T99" fmla="*/ 70 h 133"/>
              <a:gd name="T100" fmla="*/ 89 w 118"/>
              <a:gd name="T101" fmla="*/ 62 h 133"/>
              <a:gd name="T102" fmla="*/ 94 w 118"/>
              <a:gd name="T103" fmla="*/ 55 h 133"/>
              <a:gd name="T104" fmla="*/ 94 w 118"/>
              <a:gd name="T105" fmla="*/ 47 h 133"/>
              <a:gd name="T106" fmla="*/ 89 w 118"/>
              <a:gd name="T107" fmla="*/ 39 h 133"/>
              <a:gd name="T108" fmla="*/ 89 w 118"/>
              <a:gd name="T109" fmla="*/ 31 h 133"/>
              <a:gd name="T110" fmla="*/ 89 w 118"/>
              <a:gd name="T111" fmla="*/ 23 h 133"/>
              <a:gd name="T112" fmla="*/ 89 w 118"/>
              <a:gd name="T113" fmla="*/ 10 h 133"/>
              <a:gd name="T114" fmla="*/ 92 w 118"/>
              <a:gd name="T115" fmla="*/ 5 h 133"/>
              <a:gd name="T116" fmla="*/ 97 w 118"/>
              <a:gd name="T117" fmla="*/ 2 h 1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118" h="133">
                <a:moveTo>
                  <a:pt x="105" y="0"/>
                </a:moveTo>
                <a:lnTo>
                  <a:pt x="105" y="2"/>
                </a:lnTo>
                <a:lnTo>
                  <a:pt x="105" y="5"/>
                </a:lnTo>
                <a:lnTo>
                  <a:pt x="105" y="8"/>
                </a:lnTo>
                <a:lnTo>
                  <a:pt x="105" y="10"/>
                </a:lnTo>
                <a:lnTo>
                  <a:pt x="105" y="13"/>
                </a:lnTo>
                <a:lnTo>
                  <a:pt x="105" y="15"/>
                </a:lnTo>
                <a:lnTo>
                  <a:pt x="107" y="15"/>
                </a:lnTo>
                <a:lnTo>
                  <a:pt x="105" y="18"/>
                </a:lnTo>
                <a:lnTo>
                  <a:pt x="107" y="18"/>
                </a:lnTo>
                <a:lnTo>
                  <a:pt x="105" y="18"/>
                </a:lnTo>
                <a:lnTo>
                  <a:pt x="105" y="21"/>
                </a:lnTo>
                <a:lnTo>
                  <a:pt x="107" y="21"/>
                </a:lnTo>
                <a:lnTo>
                  <a:pt x="107" y="23"/>
                </a:lnTo>
                <a:lnTo>
                  <a:pt x="110" y="23"/>
                </a:lnTo>
                <a:lnTo>
                  <a:pt x="110" y="21"/>
                </a:lnTo>
                <a:lnTo>
                  <a:pt x="110" y="18"/>
                </a:lnTo>
                <a:lnTo>
                  <a:pt x="113" y="21"/>
                </a:lnTo>
                <a:lnTo>
                  <a:pt x="113" y="18"/>
                </a:lnTo>
                <a:lnTo>
                  <a:pt x="113" y="21"/>
                </a:lnTo>
                <a:lnTo>
                  <a:pt x="113" y="23"/>
                </a:lnTo>
                <a:lnTo>
                  <a:pt x="113" y="26"/>
                </a:lnTo>
                <a:lnTo>
                  <a:pt x="115" y="26"/>
                </a:lnTo>
                <a:lnTo>
                  <a:pt x="115" y="29"/>
                </a:lnTo>
                <a:lnTo>
                  <a:pt x="115" y="31"/>
                </a:lnTo>
                <a:lnTo>
                  <a:pt x="118" y="31"/>
                </a:lnTo>
                <a:lnTo>
                  <a:pt x="118" y="34"/>
                </a:lnTo>
                <a:lnTo>
                  <a:pt x="118" y="36"/>
                </a:lnTo>
                <a:lnTo>
                  <a:pt x="118" y="39"/>
                </a:lnTo>
                <a:lnTo>
                  <a:pt x="115" y="39"/>
                </a:lnTo>
                <a:lnTo>
                  <a:pt x="115" y="42"/>
                </a:lnTo>
                <a:lnTo>
                  <a:pt x="115" y="44"/>
                </a:lnTo>
                <a:lnTo>
                  <a:pt x="115" y="47"/>
                </a:lnTo>
                <a:lnTo>
                  <a:pt x="113" y="47"/>
                </a:lnTo>
                <a:lnTo>
                  <a:pt x="113" y="49"/>
                </a:lnTo>
                <a:lnTo>
                  <a:pt x="110" y="49"/>
                </a:lnTo>
                <a:lnTo>
                  <a:pt x="107" y="49"/>
                </a:lnTo>
                <a:lnTo>
                  <a:pt x="110" y="49"/>
                </a:lnTo>
                <a:lnTo>
                  <a:pt x="110" y="52"/>
                </a:lnTo>
                <a:lnTo>
                  <a:pt x="107" y="52"/>
                </a:lnTo>
                <a:lnTo>
                  <a:pt x="105" y="52"/>
                </a:lnTo>
                <a:lnTo>
                  <a:pt x="105" y="55"/>
                </a:lnTo>
                <a:lnTo>
                  <a:pt x="102" y="55"/>
                </a:lnTo>
                <a:lnTo>
                  <a:pt x="102" y="57"/>
                </a:lnTo>
                <a:lnTo>
                  <a:pt x="102" y="60"/>
                </a:lnTo>
                <a:lnTo>
                  <a:pt x="102" y="62"/>
                </a:lnTo>
                <a:lnTo>
                  <a:pt x="102" y="65"/>
                </a:lnTo>
                <a:lnTo>
                  <a:pt x="100" y="65"/>
                </a:lnTo>
                <a:lnTo>
                  <a:pt x="102" y="65"/>
                </a:lnTo>
                <a:lnTo>
                  <a:pt x="102" y="68"/>
                </a:lnTo>
                <a:lnTo>
                  <a:pt x="102" y="70"/>
                </a:lnTo>
                <a:lnTo>
                  <a:pt x="105" y="70"/>
                </a:lnTo>
                <a:lnTo>
                  <a:pt x="105" y="73"/>
                </a:lnTo>
                <a:lnTo>
                  <a:pt x="105" y="76"/>
                </a:lnTo>
                <a:lnTo>
                  <a:pt x="102" y="76"/>
                </a:lnTo>
                <a:lnTo>
                  <a:pt x="105" y="76"/>
                </a:lnTo>
                <a:lnTo>
                  <a:pt x="105" y="78"/>
                </a:lnTo>
                <a:lnTo>
                  <a:pt x="105" y="81"/>
                </a:lnTo>
                <a:lnTo>
                  <a:pt x="105" y="83"/>
                </a:lnTo>
                <a:lnTo>
                  <a:pt x="105" y="86"/>
                </a:lnTo>
                <a:lnTo>
                  <a:pt x="105" y="89"/>
                </a:lnTo>
                <a:lnTo>
                  <a:pt x="105" y="91"/>
                </a:lnTo>
                <a:lnTo>
                  <a:pt x="105" y="89"/>
                </a:lnTo>
                <a:lnTo>
                  <a:pt x="105" y="91"/>
                </a:lnTo>
                <a:lnTo>
                  <a:pt x="102" y="91"/>
                </a:lnTo>
                <a:lnTo>
                  <a:pt x="105" y="91"/>
                </a:lnTo>
                <a:lnTo>
                  <a:pt x="105" y="94"/>
                </a:lnTo>
                <a:lnTo>
                  <a:pt x="105" y="96"/>
                </a:lnTo>
                <a:lnTo>
                  <a:pt x="105" y="99"/>
                </a:lnTo>
                <a:lnTo>
                  <a:pt x="105" y="102"/>
                </a:lnTo>
                <a:lnTo>
                  <a:pt x="107" y="102"/>
                </a:lnTo>
                <a:lnTo>
                  <a:pt x="107" y="104"/>
                </a:lnTo>
                <a:lnTo>
                  <a:pt x="110" y="104"/>
                </a:lnTo>
                <a:lnTo>
                  <a:pt x="110" y="107"/>
                </a:lnTo>
                <a:lnTo>
                  <a:pt x="110" y="110"/>
                </a:lnTo>
                <a:lnTo>
                  <a:pt x="110" y="112"/>
                </a:lnTo>
                <a:lnTo>
                  <a:pt x="110" y="115"/>
                </a:lnTo>
                <a:lnTo>
                  <a:pt x="110" y="117"/>
                </a:lnTo>
                <a:lnTo>
                  <a:pt x="110" y="120"/>
                </a:lnTo>
                <a:lnTo>
                  <a:pt x="107" y="120"/>
                </a:lnTo>
                <a:lnTo>
                  <a:pt x="107" y="123"/>
                </a:lnTo>
                <a:lnTo>
                  <a:pt x="105" y="123"/>
                </a:lnTo>
                <a:lnTo>
                  <a:pt x="105" y="125"/>
                </a:lnTo>
                <a:lnTo>
                  <a:pt x="105" y="123"/>
                </a:lnTo>
                <a:lnTo>
                  <a:pt x="105" y="125"/>
                </a:lnTo>
                <a:lnTo>
                  <a:pt x="105" y="128"/>
                </a:lnTo>
                <a:lnTo>
                  <a:pt x="102" y="128"/>
                </a:lnTo>
                <a:lnTo>
                  <a:pt x="102" y="130"/>
                </a:lnTo>
                <a:lnTo>
                  <a:pt x="100" y="130"/>
                </a:lnTo>
                <a:lnTo>
                  <a:pt x="97" y="130"/>
                </a:lnTo>
                <a:lnTo>
                  <a:pt x="97" y="133"/>
                </a:lnTo>
                <a:lnTo>
                  <a:pt x="94" y="133"/>
                </a:lnTo>
                <a:lnTo>
                  <a:pt x="94" y="130"/>
                </a:lnTo>
                <a:lnTo>
                  <a:pt x="94" y="133"/>
                </a:lnTo>
                <a:lnTo>
                  <a:pt x="94" y="130"/>
                </a:lnTo>
                <a:lnTo>
                  <a:pt x="92" y="130"/>
                </a:lnTo>
                <a:lnTo>
                  <a:pt x="92" y="128"/>
                </a:lnTo>
                <a:lnTo>
                  <a:pt x="92" y="125"/>
                </a:lnTo>
                <a:lnTo>
                  <a:pt x="92" y="123"/>
                </a:lnTo>
                <a:lnTo>
                  <a:pt x="89" y="123"/>
                </a:lnTo>
                <a:lnTo>
                  <a:pt x="89" y="120"/>
                </a:lnTo>
                <a:lnTo>
                  <a:pt x="87" y="120"/>
                </a:lnTo>
                <a:lnTo>
                  <a:pt x="87" y="117"/>
                </a:lnTo>
                <a:lnTo>
                  <a:pt x="84" y="117"/>
                </a:lnTo>
                <a:lnTo>
                  <a:pt x="81" y="117"/>
                </a:lnTo>
                <a:lnTo>
                  <a:pt x="79" y="117"/>
                </a:lnTo>
                <a:lnTo>
                  <a:pt x="79" y="120"/>
                </a:lnTo>
                <a:lnTo>
                  <a:pt x="76" y="120"/>
                </a:lnTo>
                <a:lnTo>
                  <a:pt x="76" y="117"/>
                </a:lnTo>
                <a:lnTo>
                  <a:pt x="73" y="117"/>
                </a:lnTo>
                <a:lnTo>
                  <a:pt x="73" y="120"/>
                </a:lnTo>
                <a:lnTo>
                  <a:pt x="73" y="117"/>
                </a:lnTo>
                <a:lnTo>
                  <a:pt x="73" y="120"/>
                </a:lnTo>
                <a:lnTo>
                  <a:pt x="71" y="120"/>
                </a:lnTo>
                <a:lnTo>
                  <a:pt x="73" y="120"/>
                </a:lnTo>
                <a:lnTo>
                  <a:pt x="73" y="117"/>
                </a:lnTo>
                <a:lnTo>
                  <a:pt x="71" y="117"/>
                </a:lnTo>
                <a:lnTo>
                  <a:pt x="68" y="117"/>
                </a:lnTo>
                <a:lnTo>
                  <a:pt x="66" y="117"/>
                </a:lnTo>
                <a:lnTo>
                  <a:pt x="66" y="115"/>
                </a:lnTo>
                <a:lnTo>
                  <a:pt x="63" y="115"/>
                </a:lnTo>
                <a:lnTo>
                  <a:pt x="66" y="115"/>
                </a:lnTo>
                <a:lnTo>
                  <a:pt x="63" y="115"/>
                </a:lnTo>
                <a:lnTo>
                  <a:pt x="63" y="112"/>
                </a:lnTo>
                <a:lnTo>
                  <a:pt x="60" y="112"/>
                </a:lnTo>
                <a:lnTo>
                  <a:pt x="60" y="110"/>
                </a:lnTo>
                <a:lnTo>
                  <a:pt x="58" y="110"/>
                </a:lnTo>
                <a:lnTo>
                  <a:pt x="55" y="110"/>
                </a:lnTo>
                <a:lnTo>
                  <a:pt x="55" y="107"/>
                </a:lnTo>
                <a:lnTo>
                  <a:pt x="53" y="107"/>
                </a:lnTo>
                <a:lnTo>
                  <a:pt x="53" y="104"/>
                </a:lnTo>
                <a:lnTo>
                  <a:pt x="50" y="104"/>
                </a:lnTo>
                <a:lnTo>
                  <a:pt x="50" y="102"/>
                </a:lnTo>
                <a:lnTo>
                  <a:pt x="47" y="102"/>
                </a:lnTo>
                <a:lnTo>
                  <a:pt x="47" y="99"/>
                </a:lnTo>
                <a:lnTo>
                  <a:pt x="45" y="99"/>
                </a:lnTo>
                <a:lnTo>
                  <a:pt x="42" y="99"/>
                </a:lnTo>
                <a:lnTo>
                  <a:pt x="42" y="96"/>
                </a:lnTo>
                <a:lnTo>
                  <a:pt x="40" y="96"/>
                </a:lnTo>
                <a:lnTo>
                  <a:pt x="40" y="94"/>
                </a:lnTo>
                <a:lnTo>
                  <a:pt x="37" y="94"/>
                </a:lnTo>
                <a:lnTo>
                  <a:pt x="37" y="91"/>
                </a:lnTo>
                <a:lnTo>
                  <a:pt x="34" y="91"/>
                </a:lnTo>
                <a:lnTo>
                  <a:pt x="32" y="91"/>
                </a:lnTo>
                <a:lnTo>
                  <a:pt x="32" y="89"/>
                </a:lnTo>
                <a:lnTo>
                  <a:pt x="29" y="89"/>
                </a:lnTo>
                <a:lnTo>
                  <a:pt x="26" y="89"/>
                </a:lnTo>
                <a:lnTo>
                  <a:pt x="24" y="89"/>
                </a:lnTo>
                <a:lnTo>
                  <a:pt x="24" y="86"/>
                </a:lnTo>
                <a:lnTo>
                  <a:pt x="21" y="86"/>
                </a:lnTo>
                <a:lnTo>
                  <a:pt x="19" y="86"/>
                </a:lnTo>
                <a:lnTo>
                  <a:pt x="19" y="83"/>
                </a:lnTo>
                <a:lnTo>
                  <a:pt x="16" y="83"/>
                </a:lnTo>
                <a:lnTo>
                  <a:pt x="13" y="83"/>
                </a:lnTo>
                <a:lnTo>
                  <a:pt x="11" y="81"/>
                </a:lnTo>
                <a:lnTo>
                  <a:pt x="8" y="81"/>
                </a:lnTo>
                <a:lnTo>
                  <a:pt x="6" y="81"/>
                </a:lnTo>
                <a:lnTo>
                  <a:pt x="6" y="78"/>
                </a:lnTo>
                <a:lnTo>
                  <a:pt x="3" y="78"/>
                </a:lnTo>
                <a:lnTo>
                  <a:pt x="3" y="76"/>
                </a:lnTo>
                <a:lnTo>
                  <a:pt x="6" y="76"/>
                </a:lnTo>
                <a:lnTo>
                  <a:pt x="3" y="73"/>
                </a:lnTo>
                <a:lnTo>
                  <a:pt x="3" y="70"/>
                </a:lnTo>
                <a:lnTo>
                  <a:pt x="3" y="68"/>
                </a:lnTo>
                <a:lnTo>
                  <a:pt x="3" y="65"/>
                </a:lnTo>
                <a:lnTo>
                  <a:pt x="3" y="62"/>
                </a:lnTo>
                <a:lnTo>
                  <a:pt x="3" y="60"/>
                </a:lnTo>
                <a:lnTo>
                  <a:pt x="3" y="57"/>
                </a:lnTo>
                <a:lnTo>
                  <a:pt x="0" y="57"/>
                </a:lnTo>
                <a:lnTo>
                  <a:pt x="0" y="55"/>
                </a:lnTo>
                <a:lnTo>
                  <a:pt x="0" y="52"/>
                </a:lnTo>
                <a:lnTo>
                  <a:pt x="0" y="49"/>
                </a:lnTo>
                <a:lnTo>
                  <a:pt x="0" y="47"/>
                </a:lnTo>
                <a:lnTo>
                  <a:pt x="0" y="44"/>
                </a:lnTo>
                <a:lnTo>
                  <a:pt x="0" y="42"/>
                </a:lnTo>
                <a:lnTo>
                  <a:pt x="3" y="42"/>
                </a:lnTo>
                <a:lnTo>
                  <a:pt x="3" y="39"/>
                </a:lnTo>
                <a:lnTo>
                  <a:pt x="3" y="36"/>
                </a:lnTo>
                <a:lnTo>
                  <a:pt x="6" y="36"/>
                </a:lnTo>
                <a:lnTo>
                  <a:pt x="6" y="34"/>
                </a:lnTo>
                <a:lnTo>
                  <a:pt x="8" y="34"/>
                </a:lnTo>
                <a:lnTo>
                  <a:pt x="8" y="31"/>
                </a:lnTo>
                <a:lnTo>
                  <a:pt x="11" y="31"/>
                </a:lnTo>
                <a:lnTo>
                  <a:pt x="11" y="29"/>
                </a:lnTo>
                <a:lnTo>
                  <a:pt x="11" y="26"/>
                </a:lnTo>
                <a:lnTo>
                  <a:pt x="13" y="26"/>
                </a:lnTo>
                <a:lnTo>
                  <a:pt x="13" y="23"/>
                </a:lnTo>
                <a:lnTo>
                  <a:pt x="16" y="23"/>
                </a:lnTo>
                <a:lnTo>
                  <a:pt x="19" y="23"/>
                </a:lnTo>
                <a:lnTo>
                  <a:pt x="21" y="23"/>
                </a:lnTo>
                <a:lnTo>
                  <a:pt x="19" y="23"/>
                </a:lnTo>
                <a:lnTo>
                  <a:pt x="21" y="23"/>
                </a:lnTo>
                <a:lnTo>
                  <a:pt x="21" y="26"/>
                </a:lnTo>
                <a:lnTo>
                  <a:pt x="24" y="26"/>
                </a:lnTo>
                <a:lnTo>
                  <a:pt x="24" y="29"/>
                </a:lnTo>
                <a:lnTo>
                  <a:pt x="26" y="29"/>
                </a:lnTo>
                <a:lnTo>
                  <a:pt x="29" y="31"/>
                </a:lnTo>
                <a:lnTo>
                  <a:pt x="32" y="31"/>
                </a:lnTo>
                <a:lnTo>
                  <a:pt x="32" y="34"/>
                </a:lnTo>
                <a:lnTo>
                  <a:pt x="34" y="34"/>
                </a:lnTo>
                <a:lnTo>
                  <a:pt x="37" y="34"/>
                </a:lnTo>
                <a:lnTo>
                  <a:pt x="37" y="36"/>
                </a:lnTo>
                <a:lnTo>
                  <a:pt x="37" y="39"/>
                </a:lnTo>
                <a:lnTo>
                  <a:pt x="37" y="42"/>
                </a:lnTo>
                <a:lnTo>
                  <a:pt x="37" y="44"/>
                </a:lnTo>
                <a:lnTo>
                  <a:pt x="40" y="44"/>
                </a:lnTo>
                <a:lnTo>
                  <a:pt x="40" y="47"/>
                </a:lnTo>
                <a:lnTo>
                  <a:pt x="40" y="49"/>
                </a:lnTo>
                <a:lnTo>
                  <a:pt x="42" y="49"/>
                </a:lnTo>
                <a:lnTo>
                  <a:pt x="42" y="52"/>
                </a:lnTo>
                <a:lnTo>
                  <a:pt x="42" y="55"/>
                </a:lnTo>
                <a:lnTo>
                  <a:pt x="45" y="55"/>
                </a:lnTo>
                <a:lnTo>
                  <a:pt x="47" y="55"/>
                </a:lnTo>
                <a:lnTo>
                  <a:pt x="47" y="57"/>
                </a:lnTo>
                <a:lnTo>
                  <a:pt x="47" y="60"/>
                </a:lnTo>
                <a:lnTo>
                  <a:pt x="50" y="60"/>
                </a:lnTo>
                <a:lnTo>
                  <a:pt x="50" y="62"/>
                </a:lnTo>
                <a:lnTo>
                  <a:pt x="50" y="60"/>
                </a:lnTo>
                <a:lnTo>
                  <a:pt x="50" y="62"/>
                </a:lnTo>
                <a:lnTo>
                  <a:pt x="50" y="65"/>
                </a:lnTo>
                <a:lnTo>
                  <a:pt x="53" y="65"/>
                </a:lnTo>
                <a:lnTo>
                  <a:pt x="53" y="68"/>
                </a:lnTo>
                <a:lnTo>
                  <a:pt x="53" y="70"/>
                </a:lnTo>
                <a:lnTo>
                  <a:pt x="55" y="70"/>
                </a:lnTo>
                <a:lnTo>
                  <a:pt x="55" y="73"/>
                </a:lnTo>
                <a:lnTo>
                  <a:pt x="53" y="73"/>
                </a:lnTo>
                <a:lnTo>
                  <a:pt x="55" y="73"/>
                </a:lnTo>
                <a:lnTo>
                  <a:pt x="53" y="73"/>
                </a:lnTo>
                <a:lnTo>
                  <a:pt x="53" y="76"/>
                </a:lnTo>
                <a:lnTo>
                  <a:pt x="53" y="78"/>
                </a:lnTo>
                <a:lnTo>
                  <a:pt x="53" y="81"/>
                </a:lnTo>
                <a:lnTo>
                  <a:pt x="55" y="81"/>
                </a:lnTo>
                <a:lnTo>
                  <a:pt x="58" y="81"/>
                </a:lnTo>
                <a:lnTo>
                  <a:pt x="58" y="83"/>
                </a:lnTo>
                <a:lnTo>
                  <a:pt x="60" y="83"/>
                </a:lnTo>
                <a:lnTo>
                  <a:pt x="63" y="83"/>
                </a:lnTo>
                <a:lnTo>
                  <a:pt x="60" y="83"/>
                </a:lnTo>
                <a:lnTo>
                  <a:pt x="63" y="83"/>
                </a:lnTo>
                <a:lnTo>
                  <a:pt x="66" y="83"/>
                </a:lnTo>
                <a:lnTo>
                  <a:pt x="68" y="83"/>
                </a:lnTo>
                <a:lnTo>
                  <a:pt x="68" y="81"/>
                </a:lnTo>
                <a:lnTo>
                  <a:pt x="68" y="78"/>
                </a:lnTo>
                <a:lnTo>
                  <a:pt x="71" y="78"/>
                </a:lnTo>
                <a:lnTo>
                  <a:pt x="73" y="78"/>
                </a:lnTo>
                <a:lnTo>
                  <a:pt x="76" y="78"/>
                </a:lnTo>
                <a:lnTo>
                  <a:pt x="79" y="78"/>
                </a:lnTo>
                <a:lnTo>
                  <a:pt x="79" y="76"/>
                </a:lnTo>
                <a:lnTo>
                  <a:pt x="81" y="73"/>
                </a:lnTo>
                <a:lnTo>
                  <a:pt x="81" y="70"/>
                </a:lnTo>
                <a:lnTo>
                  <a:pt x="84" y="70"/>
                </a:lnTo>
                <a:lnTo>
                  <a:pt x="84" y="68"/>
                </a:lnTo>
                <a:lnTo>
                  <a:pt x="87" y="68"/>
                </a:lnTo>
                <a:lnTo>
                  <a:pt x="87" y="65"/>
                </a:lnTo>
                <a:lnTo>
                  <a:pt x="89" y="65"/>
                </a:lnTo>
                <a:lnTo>
                  <a:pt x="89" y="62"/>
                </a:lnTo>
                <a:lnTo>
                  <a:pt x="89" y="60"/>
                </a:lnTo>
                <a:lnTo>
                  <a:pt x="89" y="57"/>
                </a:lnTo>
                <a:lnTo>
                  <a:pt x="92" y="57"/>
                </a:lnTo>
                <a:lnTo>
                  <a:pt x="92" y="55"/>
                </a:lnTo>
                <a:lnTo>
                  <a:pt x="94" y="55"/>
                </a:lnTo>
                <a:lnTo>
                  <a:pt x="94" y="52"/>
                </a:lnTo>
                <a:lnTo>
                  <a:pt x="94" y="49"/>
                </a:lnTo>
                <a:lnTo>
                  <a:pt x="97" y="49"/>
                </a:lnTo>
                <a:lnTo>
                  <a:pt x="97" y="47"/>
                </a:lnTo>
                <a:lnTo>
                  <a:pt x="94" y="47"/>
                </a:lnTo>
                <a:lnTo>
                  <a:pt x="94" y="44"/>
                </a:lnTo>
                <a:lnTo>
                  <a:pt x="92" y="44"/>
                </a:lnTo>
                <a:lnTo>
                  <a:pt x="92" y="42"/>
                </a:lnTo>
                <a:lnTo>
                  <a:pt x="89" y="42"/>
                </a:lnTo>
                <a:lnTo>
                  <a:pt x="89" y="39"/>
                </a:lnTo>
                <a:lnTo>
                  <a:pt x="92" y="39"/>
                </a:lnTo>
                <a:lnTo>
                  <a:pt x="92" y="36"/>
                </a:lnTo>
                <a:lnTo>
                  <a:pt x="89" y="36"/>
                </a:lnTo>
                <a:lnTo>
                  <a:pt x="89" y="34"/>
                </a:lnTo>
                <a:lnTo>
                  <a:pt x="89" y="31"/>
                </a:lnTo>
                <a:lnTo>
                  <a:pt x="87" y="31"/>
                </a:lnTo>
                <a:lnTo>
                  <a:pt x="87" y="29"/>
                </a:lnTo>
                <a:lnTo>
                  <a:pt x="87" y="26"/>
                </a:lnTo>
                <a:lnTo>
                  <a:pt x="87" y="23"/>
                </a:lnTo>
                <a:lnTo>
                  <a:pt x="89" y="23"/>
                </a:lnTo>
                <a:lnTo>
                  <a:pt x="89" y="21"/>
                </a:lnTo>
                <a:lnTo>
                  <a:pt x="89" y="18"/>
                </a:lnTo>
                <a:lnTo>
                  <a:pt x="89" y="15"/>
                </a:lnTo>
                <a:lnTo>
                  <a:pt x="89" y="13"/>
                </a:lnTo>
                <a:lnTo>
                  <a:pt x="89" y="10"/>
                </a:lnTo>
                <a:lnTo>
                  <a:pt x="89" y="8"/>
                </a:lnTo>
                <a:lnTo>
                  <a:pt x="89" y="5"/>
                </a:lnTo>
                <a:lnTo>
                  <a:pt x="92" y="5"/>
                </a:lnTo>
                <a:lnTo>
                  <a:pt x="92" y="2"/>
                </a:lnTo>
                <a:lnTo>
                  <a:pt x="92" y="5"/>
                </a:lnTo>
                <a:lnTo>
                  <a:pt x="92" y="2"/>
                </a:lnTo>
                <a:lnTo>
                  <a:pt x="94" y="2"/>
                </a:lnTo>
                <a:lnTo>
                  <a:pt x="94" y="5"/>
                </a:lnTo>
                <a:lnTo>
                  <a:pt x="94" y="2"/>
                </a:lnTo>
                <a:lnTo>
                  <a:pt x="97" y="2"/>
                </a:lnTo>
                <a:lnTo>
                  <a:pt x="97" y="0"/>
                </a:lnTo>
                <a:lnTo>
                  <a:pt x="100" y="0"/>
                </a:lnTo>
                <a:lnTo>
                  <a:pt x="102" y="0"/>
                </a:lnTo>
                <a:lnTo>
                  <a:pt x="105" y="0"/>
                </a:lnTo>
              </a:path>
            </a:pathLst>
          </a:custGeom>
          <a:noFill/>
          <a:ln w="4763">
            <a:solidFill>
              <a:srgbClr val="6E6E6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259" name="Freeform 49"/>
          <p:cNvSpPr>
            <a:spLocks/>
          </p:cNvSpPr>
          <p:nvPr/>
        </p:nvSpPr>
        <p:spPr bwMode="auto">
          <a:xfrm>
            <a:off x="6556131" y="709613"/>
            <a:ext cx="7327" cy="12700"/>
          </a:xfrm>
          <a:custGeom>
            <a:avLst/>
            <a:gdLst>
              <a:gd name="T0" fmla="*/ 0 w 5"/>
              <a:gd name="T1" fmla="*/ 0 h 8"/>
              <a:gd name="T2" fmla="*/ 2 w 5"/>
              <a:gd name="T3" fmla="*/ 0 h 8"/>
              <a:gd name="T4" fmla="*/ 2 w 5"/>
              <a:gd name="T5" fmla="*/ 3 h 8"/>
              <a:gd name="T6" fmla="*/ 2 w 5"/>
              <a:gd name="T7" fmla="*/ 0 h 8"/>
              <a:gd name="T8" fmla="*/ 2 w 5"/>
              <a:gd name="T9" fmla="*/ 3 h 8"/>
              <a:gd name="T10" fmla="*/ 5 w 5"/>
              <a:gd name="T11" fmla="*/ 3 h 8"/>
              <a:gd name="T12" fmla="*/ 5 w 5"/>
              <a:gd name="T13" fmla="*/ 6 h 8"/>
              <a:gd name="T14" fmla="*/ 5 w 5"/>
              <a:gd name="T15" fmla="*/ 8 h 8"/>
              <a:gd name="T16" fmla="*/ 2 w 5"/>
              <a:gd name="T17" fmla="*/ 8 h 8"/>
              <a:gd name="T18" fmla="*/ 2 w 5"/>
              <a:gd name="T19" fmla="*/ 6 h 8"/>
              <a:gd name="T20" fmla="*/ 0 w 5"/>
              <a:gd name="T21" fmla="*/ 6 h 8"/>
              <a:gd name="T22" fmla="*/ 0 w 5"/>
              <a:gd name="T23" fmla="*/ 3 h 8"/>
              <a:gd name="T24" fmla="*/ 0 w 5"/>
              <a:gd name="T25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5" h="8">
                <a:moveTo>
                  <a:pt x="0" y="0"/>
                </a:moveTo>
                <a:lnTo>
                  <a:pt x="2" y="0"/>
                </a:lnTo>
                <a:lnTo>
                  <a:pt x="2" y="3"/>
                </a:lnTo>
                <a:lnTo>
                  <a:pt x="2" y="0"/>
                </a:lnTo>
                <a:lnTo>
                  <a:pt x="2" y="3"/>
                </a:lnTo>
                <a:lnTo>
                  <a:pt x="5" y="3"/>
                </a:lnTo>
                <a:lnTo>
                  <a:pt x="5" y="6"/>
                </a:lnTo>
                <a:lnTo>
                  <a:pt x="5" y="8"/>
                </a:lnTo>
                <a:lnTo>
                  <a:pt x="2" y="8"/>
                </a:lnTo>
                <a:lnTo>
                  <a:pt x="2" y="6"/>
                </a:lnTo>
                <a:lnTo>
                  <a:pt x="0" y="6"/>
                </a:lnTo>
                <a:lnTo>
                  <a:pt x="0" y="3"/>
                </a:lnTo>
                <a:lnTo>
                  <a:pt x="0" y="0"/>
                </a:lnTo>
              </a:path>
            </a:pathLst>
          </a:custGeom>
          <a:noFill/>
          <a:ln w="4763">
            <a:solidFill>
              <a:srgbClr val="6E6E6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260" name="Freeform 50"/>
          <p:cNvSpPr>
            <a:spLocks/>
          </p:cNvSpPr>
          <p:nvPr/>
        </p:nvSpPr>
        <p:spPr bwMode="auto">
          <a:xfrm>
            <a:off x="7030916" y="665163"/>
            <a:ext cx="57150" cy="69850"/>
          </a:xfrm>
          <a:custGeom>
            <a:avLst/>
            <a:gdLst>
              <a:gd name="T0" fmla="*/ 20 w 39"/>
              <a:gd name="T1" fmla="*/ 0 h 44"/>
              <a:gd name="T2" fmla="*/ 26 w 39"/>
              <a:gd name="T3" fmla="*/ 0 h 44"/>
              <a:gd name="T4" fmla="*/ 28 w 39"/>
              <a:gd name="T5" fmla="*/ 2 h 44"/>
              <a:gd name="T6" fmla="*/ 28 w 39"/>
              <a:gd name="T7" fmla="*/ 2 h 44"/>
              <a:gd name="T8" fmla="*/ 31 w 39"/>
              <a:gd name="T9" fmla="*/ 5 h 44"/>
              <a:gd name="T10" fmla="*/ 33 w 39"/>
              <a:gd name="T11" fmla="*/ 7 h 44"/>
              <a:gd name="T12" fmla="*/ 36 w 39"/>
              <a:gd name="T13" fmla="*/ 10 h 44"/>
              <a:gd name="T14" fmla="*/ 39 w 39"/>
              <a:gd name="T15" fmla="*/ 13 h 44"/>
              <a:gd name="T16" fmla="*/ 36 w 39"/>
              <a:gd name="T17" fmla="*/ 15 h 44"/>
              <a:gd name="T18" fmla="*/ 33 w 39"/>
              <a:gd name="T19" fmla="*/ 18 h 44"/>
              <a:gd name="T20" fmla="*/ 31 w 39"/>
              <a:gd name="T21" fmla="*/ 21 h 44"/>
              <a:gd name="T22" fmla="*/ 28 w 39"/>
              <a:gd name="T23" fmla="*/ 23 h 44"/>
              <a:gd name="T24" fmla="*/ 26 w 39"/>
              <a:gd name="T25" fmla="*/ 26 h 44"/>
              <a:gd name="T26" fmla="*/ 23 w 39"/>
              <a:gd name="T27" fmla="*/ 28 h 44"/>
              <a:gd name="T28" fmla="*/ 20 w 39"/>
              <a:gd name="T29" fmla="*/ 31 h 44"/>
              <a:gd name="T30" fmla="*/ 20 w 39"/>
              <a:gd name="T31" fmla="*/ 31 h 44"/>
              <a:gd name="T32" fmla="*/ 18 w 39"/>
              <a:gd name="T33" fmla="*/ 34 h 44"/>
              <a:gd name="T34" fmla="*/ 15 w 39"/>
              <a:gd name="T35" fmla="*/ 36 h 44"/>
              <a:gd name="T36" fmla="*/ 13 w 39"/>
              <a:gd name="T37" fmla="*/ 39 h 44"/>
              <a:gd name="T38" fmla="*/ 7 w 39"/>
              <a:gd name="T39" fmla="*/ 39 h 44"/>
              <a:gd name="T40" fmla="*/ 5 w 39"/>
              <a:gd name="T41" fmla="*/ 39 h 44"/>
              <a:gd name="T42" fmla="*/ 5 w 39"/>
              <a:gd name="T43" fmla="*/ 44 h 44"/>
              <a:gd name="T44" fmla="*/ 2 w 39"/>
              <a:gd name="T45" fmla="*/ 41 h 44"/>
              <a:gd name="T46" fmla="*/ 2 w 39"/>
              <a:gd name="T47" fmla="*/ 44 h 44"/>
              <a:gd name="T48" fmla="*/ 0 w 39"/>
              <a:gd name="T49" fmla="*/ 41 h 44"/>
              <a:gd name="T50" fmla="*/ 0 w 39"/>
              <a:gd name="T51" fmla="*/ 36 h 44"/>
              <a:gd name="T52" fmla="*/ 0 w 39"/>
              <a:gd name="T53" fmla="*/ 36 h 44"/>
              <a:gd name="T54" fmla="*/ 0 w 39"/>
              <a:gd name="T55" fmla="*/ 31 h 44"/>
              <a:gd name="T56" fmla="*/ 0 w 39"/>
              <a:gd name="T57" fmla="*/ 26 h 44"/>
              <a:gd name="T58" fmla="*/ 0 w 39"/>
              <a:gd name="T59" fmla="*/ 21 h 44"/>
              <a:gd name="T60" fmla="*/ 0 w 39"/>
              <a:gd name="T61" fmla="*/ 15 h 44"/>
              <a:gd name="T62" fmla="*/ 0 w 39"/>
              <a:gd name="T63" fmla="*/ 10 h 44"/>
              <a:gd name="T64" fmla="*/ 5 w 39"/>
              <a:gd name="T65" fmla="*/ 10 h 44"/>
              <a:gd name="T66" fmla="*/ 5 w 39"/>
              <a:gd name="T67" fmla="*/ 5 h 44"/>
              <a:gd name="T68" fmla="*/ 10 w 39"/>
              <a:gd name="T69" fmla="*/ 5 h 44"/>
              <a:gd name="T70" fmla="*/ 13 w 39"/>
              <a:gd name="T71" fmla="*/ 2 h 44"/>
              <a:gd name="T72" fmla="*/ 15 w 39"/>
              <a:gd name="T73" fmla="*/ 0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39" h="44">
                <a:moveTo>
                  <a:pt x="18" y="0"/>
                </a:moveTo>
                <a:lnTo>
                  <a:pt x="20" y="0"/>
                </a:lnTo>
                <a:lnTo>
                  <a:pt x="23" y="0"/>
                </a:lnTo>
                <a:lnTo>
                  <a:pt x="26" y="0"/>
                </a:lnTo>
                <a:lnTo>
                  <a:pt x="28" y="0"/>
                </a:lnTo>
                <a:lnTo>
                  <a:pt x="28" y="2"/>
                </a:lnTo>
                <a:lnTo>
                  <a:pt x="28" y="0"/>
                </a:lnTo>
                <a:lnTo>
                  <a:pt x="28" y="2"/>
                </a:lnTo>
                <a:lnTo>
                  <a:pt x="31" y="2"/>
                </a:lnTo>
                <a:lnTo>
                  <a:pt x="31" y="5"/>
                </a:lnTo>
                <a:lnTo>
                  <a:pt x="33" y="5"/>
                </a:lnTo>
                <a:lnTo>
                  <a:pt x="33" y="7"/>
                </a:lnTo>
                <a:lnTo>
                  <a:pt x="36" y="7"/>
                </a:lnTo>
                <a:lnTo>
                  <a:pt x="36" y="10"/>
                </a:lnTo>
                <a:lnTo>
                  <a:pt x="39" y="10"/>
                </a:lnTo>
                <a:lnTo>
                  <a:pt x="39" y="13"/>
                </a:lnTo>
                <a:lnTo>
                  <a:pt x="36" y="13"/>
                </a:lnTo>
                <a:lnTo>
                  <a:pt x="36" y="15"/>
                </a:lnTo>
                <a:lnTo>
                  <a:pt x="33" y="15"/>
                </a:lnTo>
                <a:lnTo>
                  <a:pt x="33" y="18"/>
                </a:lnTo>
                <a:lnTo>
                  <a:pt x="33" y="21"/>
                </a:lnTo>
                <a:lnTo>
                  <a:pt x="31" y="21"/>
                </a:lnTo>
                <a:lnTo>
                  <a:pt x="31" y="23"/>
                </a:lnTo>
                <a:lnTo>
                  <a:pt x="28" y="23"/>
                </a:lnTo>
                <a:lnTo>
                  <a:pt x="28" y="26"/>
                </a:lnTo>
                <a:lnTo>
                  <a:pt x="26" y="26"/>
                </a:lnTo>
                <a:lnTo>
                  <a:pt x="26" y="28"/>
                </a:lnTo>
                <a:lnTo>
                  <a:pt x="23" y="28"/>
                </a:lnTo>
                <a:lnTo>
                  <a:pt x="23" y="31"/>
                </a:lnTo>
                <a:lnTo>
                  <a:pt x="20" y="31"/>
                </a:lnTo>
                <a:lnTo>
                  <a:pt x="20" y="34"/>
                </a:lnTo>
                <a:lnTo>
                  <a:pt x="20" y="31"/>
                </a:lnTo>
                <a:lnTo>
                  <a:pt x="20" y="34"/>
                </a:lnTo>
                <a:lnTo>
                  <a:pt x="18" y="34"/>
                </a:lnTo>
                <a:lnTo>
                  <a:pt x="15" y="34"/>
                </a:lnTo>
                <a:lnTo>
                  <a:pt x="15" y="36"/>
                </a:lnTo>
                <a:lnTo>
                  <a:pt x="13" y="36"/>
                </a:lnTo>
                <a:lnTo>
                  <a:pt x="13" y="39"/>
                </a:lnTo>
                <a:lnTo>
                  <a:pt x="10" y="39"/>
                </a:lnTo>
                <a:lnTo>
                  <a:pt x="7" y="39"/>
                </a:lnTo>
                <a:lnTo>
                  <a:pt x="7" y="41"/>
                </a:lnTo>
                <a:lnTo>
                  <a:pt x="5" y="39"/>
                </a:lnTo>
                <a:lnTo>
                  <a:pt x="5" y="41"/>
                </a:lnTo>
                <a:lnTo>
                  <a:pt x="5" y="44"/>
                </a:lnTo>
                <a:lnTo>
                  <a:pt x="5" y="41"/>
                </a:lnTo>
                <a:lnTo>
                  <a:pt x="2" y="41"/>
                </a:lnTo>
                <a:lnTo>
                  <a:pt x="5" y="44"/>
                </a:lnTo>
                <a:lnTo>
                  <a:pt x="2" y="44"/>
                </a:lnTo>
                <a:lnTo>
                  <a:pt x="2" y="41"/>
                </a:lnTo>
                <a:lnTo>
                  <a:pt x="0" y="41"/>
                </a:lnTo>
                <a:lnTo>
                  <a:pt x="0" y="39"/>
                </a:lnTo>
                <a:lnTo>
                  <a:pt x="0" y="36"/>
                </a:lnTo>
                <a:lnTo>
                  <a:pt x="2" y="36"/>
                </a:lnTo>
                <a:lnTo>
                  <a:pt x="0" y="36"/>
                </a:lnTo>
                <a:lnTo>
                  <a:pt x="0" y="34"/>
                </a:lnTo>
                <a:lnTo>
                  <a:pt x="0" y="31"/>
                </a:lnTo>
                <a:lnTo>
                  <a:pt x="0" y="28"/>
                </a:lnTo>
                <a:lnTo>
                  <a:pt x="0" y="26"/>
                </a:lnTo>
                <a:lnTo>
                  <a:pt x="0" y="23"/>
                </a:lnTo>
                <a:lnTo>
                  <a:pt x="0" y="21"/>
                </a:lnTo>
                <a:lnTo>
                  <a:pt x="0" y="18"/>
                </a:lnTo>
                <a:lnTo>
                  <a:pt x="0" y="15"/>
                </a:lnTo>
                <a:lnTo>
                  <a:pt x="0" y="13"/>
                </a:lnTo>
                <a:lnTo>
                  <a:pt x="0" y="10"/>
                </a:lnTo>
                <a:lnTo>
                  <a:pt x="2" y="10"/>
                </a:lnTo>
                <a:lnTo>
                  <a:pt x="5" y="10"/>
                </a:lnTo>
                <a:lnTo>
                  <a:pt x="5" y="7"/>
                </a:lnTo>
                <a:lnTo>
                  <a:pt x="5" y="5"/>
                </a:lnTo>
                <a:lnTo>
                  <a:pt x="7" y="5"/>
                </a:lnTo>
                <a:lnTo>
                  <a:pt x="10" y="5"/>
                </a:lnTo>
                <a:lnTo>
                  <a:pt x="13" y="5"/>
                </a:lnTo>
                <a:lnTo>
                  <a:pt x="13" y="2"/>
                </a:lnTo>
                <a:lnTo>
                  <a:pt x="15" y="2"/>
                </a:lnTo>
                <a:lnTo>
                  <a:pt x="15" y="0"/>
                </a:lnTo>
                <a:lnTo>
                  <a:pt x="18" y="0"/>
                </a:lnTo>
              </a:path>
            </a:pathLst>
          </a:custGeom>
          <a:noFill/>
          <a:ln w="4763">
            <a:solidFill>
              <a:srgbClr val="6E6E6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261" name="Freeform 51"/>
          <p:cNvSpPr>
            <a:spLocks/>
          </p:cNvSpPr>
          <p:nvPr/>
        </p:nvSpPr>
        <p:spPr bwMode="auto">
          <a:xfrm>
            <a:off x="5959720" y="660401"/>
            <a:ext cx="14654" cy="15875"/>
          </a:xfrm>
          <a:custGeom>
            <a:avLst/>
            <a:gdLst>
              <a:gd name="T0" fmla="*/ 5 w 10"/>
              <a:gd name="T1" fmla="*/ 10 h 10"/>
              <a:gd name="T2" fmla="*/ 2 w 10"/>
              <a:gd name="T3" fmla="*/ 10 h 10"/>
              <a:gd name="T4" fmla="*/ 0 w 10"/>
              <a:gd name="T5" fmla="*/ 10 h 10"/>
              <a:gd name="T6" fmla="*/ 2 w 10"/>
              <a:gd name="T7" fmla="*/ 10 h 10"/>
              <a:gd name="T8" fmla="*/ 5 w 10"/>
              <a:gd name="T9" fmla="*/ 10 h 10"/>
              <a:gd name="T10" fmla="*/ 5 w 10"/>
              <a:gd name="T11" fmla="*/ 8 h 10"/>
              <a:gd name="T12" fmla="*/ 5 w 10"/>
              <a:gd name="T13" fmla="*/ 5 h 10"/>
              <a:gd name="T14" fmla="*/ 7 w 10"/>
              <a:gd name="T15" fmla="*/ 5 h 10"/>
              <a:gd name="T16" fmla="*/ 10 w 10"/>
              <a:gd name="T17" fmla="*/ 5 h 10"/>
              <a:gd name="T18" fmla="*/ 10 w 10"/>
              <a:gd name="T19" fmla="*/ 3 h 10"/>
              <a:gd name="T20" fmla="*/ 10 w 10"/>
              <a:gd name="T21" fmla="*/ 0 h 10"/>
              <a:gd name="T22" fmla="*/ 10 w 10"/>
              <a:gd name="T23" fmla="*/ 3 h 10"/>
              <a:gd name="T24" fmla="*/ 10 w 10"/>
              <a:gd name="T25" fmla="*/ 5 h 10"/>
              <a:gd name="T26" fmla="*/ 7 w 10"/>
              <a:gd name="T27" fmla="*/ 5 h 10"/>
              <a:gd name="T28" fmla="*/ 7 w 10"/>
              <a:gd name="T29" fmla="*/ 8 h 10"/>
              <a:gd name="T30" fmla="*/ 5 w 10"/>
              <a:gd name="T31" fmla="*/ 8 h 10"/>
              <a:gd name="T32" fmla="*/ 5 w 10"/>
              <a:gd name="T33" fmla="*/ 1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0" h="10">
                <a:moveTo>
                  <a:pt x="5" y="10"/>
                </a:moveTo>
                <a:lnTo>
                  <a:pt x="2" y="10"/>
                </a:lnTo>
                <a:lnTo>
                  <a:pt x="0" y="10"/>
                </a:lnTo>
                <a:lnTo>
                  <a:pt x="2" y="10"/>
                </a:lnTo>
                <a:lnTo>
                  <a:pt x="5" y="10"/>
                </a:lnTo>
                <a:lnTo>
                  <a:pt x="5" y="8"/>
                </a:lnTo>
                <a:lnTo>
                  <a:pt x="5" y="5"/>
                </a:lnTo>
                <a:lnTo>
                  <a:pt x="7" y="5"/>
                </a:lnTo>
                <a:lnTo>
                  <a:pt x="10" y="5"/>
                </a:lnTo>
                <a:lnTo>
                  <a:pt x="10" y="3"/>
                </a:lnTo>
                <a:lnTo>
                  <a:pt x="10" y="0"/>
                </a:lnTo>
                <a:lnTo>
                  <a:pt x="10" y="3"/>
                </a:lnTo>
                <a:lnTo>
                  <a:pt x="10" y="5"/>
                </a:lnTo>
                <a:lnTo>
                  <a:pt x="7" y="5"/>
                </a:lnTo>
                <a:lnTo>
                  <a:pt x="7" y="8"/>
                </a:lnTo>
                <a:lnTo>
                  <a:pt x="5" y="8"/>
                </a:lnTo>
                <a:lnTo>
                  <a:pt x="5" y="10"/>
                </a:lnTo>
              </a:path>
            </a:pathLst>
          </a:custGeom>
          <a:noFill/>
          <a:ln w="4763">
            <a:solidFill>
              <a:srgbClr val="6E6E6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262" name="Freeform 52"/>
          <p:cNvSpPr>
            <a:spLocks/>
          </p:cNvSpPr>
          <p:nvPr/>
        </p:nvSpPr>
        <p:spPr bwMode="auto">
          <a:xfrm>
            <a:off x="7107116" y="660400"/>
            <a:ext cx="7327" cy="7938"/>
          </a:xfrm>
          <a:custGeom>
            <a:avLst/>
            <a:gdLst>
              <a:gd name="T0" fmla="*/ 2 w 5"/>
              <a:gd name="T1" fmla="*/ 0 h 5"/>
              <a:gd name="T2" fmla="*/ 2 w 5"/>
              <a:gd name="T3" fmla="*/ 3 h 5"/>
              <a:gd name="T4" fmla="*/ 5 w 5"/>
              <a:gd name="T5" fmla="*/ 3 h 5"/>
              <a:gd name="T6" fmla="*/ 2 w 5"/>
              <a:gd name="T7" fmla="*/ 3 h 5"/>
              <a:gd name="T8" fmla="*/ 2 w 5"/>
              <a:gd name="T9" fmla="*/ 5 h 5"/>
              <a:gd name="T10" fmla="*/ 0 w 5"/>
              <a:gd name="T11" fmla="*/ 5 h 5"/>
              <a:gd name="T12" fmla="*/ 2 w 5"/>
              <a:gd name="T13" fmla="*/ 5 h 5"/>
              <a:gd name="T14" fmla="*/ 0 w 5"/>
              <a:gd name="T15" fmla="*/ 5 h 5"/>
              <a:gd name="T16" fmla="*/ 0 w 5"/>
              <a:gd name="T17" fmla="*/ 3 h 5"/>
              <a:gd name="T18" fmla="*/ 0 w 5"/>
              <a:gd name="T19" fmla="*/ 0 h 5"/>
              <a:gd name="T20" fmla="*/ 2 w 5"/>
              <a:gd name="T21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5" h="5">
                <a:moveTo>
                  <a:pt x="2" y="0"/>
                </a:moveTo>
                <a:lnTo>
                  <a:pt x="2" y="3"/>
                </a:lnTo>
                <a:lnTo>
                  <a:pt x="5" y="3"/>
                </a:lnTo>
                <a:lnTo>
                  <a:pt x="2" y="3"/>
                </a:lnTo>
                <a:lnTo>
                  <a:pt x="2" y="5"/>
                </a:lnTo>
                <a:lnTo>
                  <a:pt x="0" y="5"/>
                </a:lnTo>
                <a:lnTo>
                  <a:pt x="2" y="5"/>
                </a:lnTo>
                <a:lnTo>
                  <a:pt x="0" y="5"/>
                </a:lnTo>
                <a:lnTo>
                  <a:pt x="0" y="3"/>
                </a:lnTo>
                <a:lnTo>
                  <a:pt x="0" y="0"/>
                </a:lnTo>
                <a:lnTo>
                  <a:pt x="2" y="0"/>
                </a:lnTo>
              </a:path>
            </a:pathLst>
          </a:custGeom>
          <a:noFill/>
          <a:ln w="4763">
            <a:solidFill>
              <a:srgbClr val="6E6E6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263" name="Freeform 53"/>
          <p:cNvSpPr>
            <a:spLocks/>
          </p:cNvSpPr>
          <p:nvPr/>
        </p:nvSpPr>
        <p:spPr bwMode="auto">
          <a:xfrm>
            <a:off x="6529754" y="655638"/>
            <a:ext cx="14654" cy="12700"/>
          </a:xfrm>
          <a:custGeom>
            <a:avLst/>
            <a:gdLst>
              <a:gd name="T0" fmla="*/ 7 w 10"/>
              <a:gd name="T1" fmla="*/ 0 h 8"/>
              <a:gd name="T2" fmla="*/ 7 w 10"/>
              <a:gd name="T3" fmla="*/ 3 h 8"/>
              <a:gd name="T4" fmla="*/ 10 w 10"/>
              <a:gd name="T5" fmla="*/ 3 h 8"/>
              <a:gd name="T6" fmla="*/ 10 w 10"/>
              <a:gd name="T7" fmla="*/ 6 h 8"/>
              <a:gd name="T8" fmla="*/ 10 w 10"/>
              <a:gd name="T9" fmla="*/ 8 h 8"/>
              <a:gd name="T10" fmla="*/ 7 w 10"/>
              <a:gd name="T11" fmla="*/ 8 h 8"/>
              <a:gd name="T12" fmla="*/ 5 w 10"/>
              <a:gd name="T13" fmla="*/ 8 h 8"/>
              <a:gd name="T14" fmla="*/ 5 w 10"/>
              <a:gd name="T15" fmla="*/ 6 h 8"/>
              <a:gd name="T16" fmla="*/ 2 w 10"/>
              <a:gd name="T17" fmla="*/ 6 h 8"/>
              <a:gd name="T18" fmla="*/ 2 w 10"/>
              <a:gd name="T19" fmla="*/ 3 h 8"/>
              <a:gd name="T20" fmla="*/ 0 w 10"/>
              <a:gd name="T21" fmla="*/ 3 h 8"/>
              <a:gd name="T22" fmla="*/ 2 w 10"/>
              <a:gd name="T23" fmla="*/ 3 h 8"/>
              <a:gd name="T24" fmla="*/ 5 w 10"/>
              <a:gd name="T25" fmla="*/ 3 h 8"/>
              <a:gd name="T26" fmla="*/ 7 w 10"/>
              <a:gd name="T27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0" h="8">
                <a:moveTo>
                  <a:pt x="7" y="0"/>
                </a:moveTo>
                <a:lnTo>
                  <a:pt x="7" y="3"/>
                </a:lnTo>
                <a:lnTo>
                  <a:pt x="10" y="3"/>
                </a:lnTo>
                <a:lnTo>
                  <a:pt x="10" y="6"/>
                </a:lnTo>
                <a:lnTo>
                  <a:pt x="10" y="8"/>
                </a:lnTo>
                <a:lnTo>
                  <a:pt x="7" y="8"/>
                </a:lnTo>
                <a:lnTo>
                  <a:pt x="5" y="8"/>
                </a:lnTo>
                <a:lnTo>
                  <a:pt x="5" y="6"/>
                </a:lnTo>
                <a:lnTo>
                  <a:pt x="2" y="6"/>
                </a:lnTo>
                <a:lnTo>
                  <a:pt x="2" y="3"/>
                </a:lnTo>
                <a:lnTo>
                  <a:pt x="0" y="3"/>
                </a:lnTo>
                <a:lnTo>
                  <a:pt x="2" y="3"/>
                </a:lnTo>
                <a:lnTo>
                  <a:pt x="5" y="3"/>
                </a:lnTo>
                <a:lnTo>
                  <a:pt x="7" y="0"/>
                </a:lnTo>
              </a:path>
            </a:pathLst>
          </a:custGeom>
          <a:noFill/>
          <a:ln w="4763">
            <a:solidFill>
              <a:srgbClr val="6E6E6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264" name="Freeform 54"/>
          <p:cNvSpPr>
            <a:spLocks/>
          </p:cNvSpPr>
          <p:nvPr/>
        </p:nvSpPr>
        <p:spPr bwMode="auto">
          <a:xfrm>
            <a:off x="7323992" y="655639"/>
            <a:ext cx="30774" cy="42863"/>
          </a:xfrm>
          <a:custGeom>
            <a:avLst/>
            <a:gdLst>
              <a:gd name="T0" fmla="*/ 11 w 21"/>
              <a:gd name="T1" fmla="*/ 0 h 27"/>
              <a:gd name="T2" fmla="*/ 14 w 21"/>
              <a:gd name="T3" fmla="*/ 0 h 27"/>
              <a:gd name="T4" fmla="*/ 14 w 21"/>
              <a:gd name="T5" fmla="*/ 3 h 27"/>
              <a:gd name="T6" fmla="*/ 16 w 21"/>
              <a:gd name="T7" fmla="*/ 3 h 27"/>
              <a:gd name="T8" fmla="*/ 19 w 21"/>
              <a:gd name="T9" fmla="*/ 3 h 27"/>
              <a:gd name="T10" fmla="*/ 19 w 21"/>
              <a:gd name="T11" fmla="*/ 6 h 27"/>
              <a:gd name="T12" fmla="*/ 19 w 21"/>
              <a:gd name="T13" fmla="*/ 8 h 27"/>
              <a:gd name="T14" fmla="*/ 19 w 21"/>
              <a:gd name="T15" fmla="*/ 11 h 27"/>
              <a:gd name="T16" fmla="*/ 21 w 21"/>
              <a:gd name="T17" fmla="*/ 11 h 27"/>
              <a:gd name="T18" fmla="*/ 19 w 21"/>
              <a:gd name="T19" fmla="*/ 11 h 27"/>
              <a:gd name="T20" fmla="*/ 21 w 21"/>
              <a:gd name="T21" fmla="*/ 11 h 27"/>
              <a:gd name="T22" fmla="*/ 19 w 21"/>
              <a:gd name="T23" fmla="*/ 11 h 27"/>
              <a:gd name="T24" fmla="*/ 21 w 21"/>
              <a:gd name="T25" fmla="*/ 11 h 27"/>
              <a:gd name="T26" fmla="*/ 21 w 21"/>
              <a:gd name="T27" fmla="*/ 13 h 27"/>
              <a:gd name="T28" fmla="*/ 21 w 21"/>
              <a:gd name="T29" fmla="*/ 16 h 27"/>
              <a:gd name="T30" fmla="*/ 19 w 21"/>
              <a:gd name="T31" fmla="*/ 16 h 27"/>
              <a:gd name="T32" fmla="*/ 19 w 21"/>
              <a:gd name="T33" fmla="*/ 19 h 27"/>
              <a:gd name="T34" fmla="*/ 19 w 21"/>
              <a:gd name="T35" fmla="*/ 21 h 27"/>
              <a:gd name="T36" fmla="*/ 19 w 21"/>
              <a:gd name="T37" fmla="*/ 24 h 27"/>
              <a:gd name="T38" fmla="*/ 19 w 21"/>
              <a:gd name="T39" fmla="*/ 27 h 27"/>
              <a:gd name="T40" fmla="*/ 16 w 21"/>
              <a:gd name="T41" fmla="*/ 27 h 27"/>
              <a:gd name="T42" fmla="*/ 16 w 21"/>
              <a:gd name="T43" fmla="*/ 24 h 27"/>
              <a:gd name="T44" fmla="*/ 14 w 21"/>
              <a:gd name="T45" fmla="*/ 24 h 27"/>
              <a:gd name="T46" fmla="*/ 14 w 21"/>
              <a:gd name="T47" fmla="*/ 21 h 27"/>
              <a:gd name="T48" fmla="*/ 11 w 21"/>
              <a:gd name="T49" fmla="*/ 21 h 27"/>
              <a:gd name="T50" fmla="*/ 11 w 21"/>
              <a:gd name="T51" fmla="*/ 19 h 27"/>
              <a:gd name="T52" fmla="*/ 8 w 21"/>
              <a:gd name="T53" fmla="*/ 19 h 27"/>
              <a:gd name="T54" fmla="*/ 8 w 21"/>
              <a:gd name="T55" fmla="*/ 16 h 27"/>
              <a:gd name="T56" fmla="*/ 6 w 21"/>
              <a:gd name="T57" fmla="*/ 16 h 27"/>
              <a:gd name="T58" fmla="*/ 6 w 21"/>
              <a:gd name="T59" fmla="*/ 13 h 27"/>
              <a:gd name="T60" fmla="*/ 3 w 21"/>
              <a:gd name="T61" fmla="*/ 13 h 27"/>
              <a:gd name="T62" fmla="*/ 3 w 21"/>
              <a:gd name="T63" fmla="*/ 11 h 27"/>
              <a:gd name="T64" fmla="*/ 3 w 21"/>
              <a:gd name="T65" fmla="*/ 8 h 27"/>
              <a:gd name="T66" fmla="*/ 0 w 21"/>
              <a:gd name="T67" fmla="*/ 8 h 27"/>
              <a:gd name="T68" fmla="*/ 0 w 21"/>
              <a:gd name="T69" fmla="*/ 6 h 27"/>
              <a:gd name="T70" fmla="*/ 3 w 21"/>
              <a:gd name="T71" fmla="*/ 6 h 27"/>
              <a:gd name="T72" fmla="*/ 3 w 21"/>
              <a:gd name="T73" fmla="*/ 3 h 27"/>
              <a:gd name="T74" fmla="*/ 6 w 21"/>
              <a:gd name="T75" fmla="*/ 3 h 27"/>
              <a:gd name="T76" fmla="*/ 8 w 21"/>
              <a:gd name="T77" fmla="*/ 3 h 27"/>
              <a:gd name="T78" fmla="*/ 8 w 21"/>
              <a:gd name="T79" fmla="*/ 0 h 27"/>
              <a:gd name="T80" fmla="*/ 11 w 21"/>
              <a:gd name="T8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21" h="27">
                <a:moveTo>
                  <a:pt x="11" y="0"/>
                </a:moveTo>
                <a:lnTo>
                  <a:pt x="14" y="0"/>
                </a:lnTo>
                <a:lnTo>
                  <a:pt x="14" y="3"/>
                </a:lnTo>
                <a:lnTo>
                  <a:pt x="16" y="3"/>
                </a:lnTo>
                <a:lnTo>
                  <a:pt x="19" y="3"/>
                </a:lnTo>
                <a:lnTo>
                  <a:pt x="19" y="6"/>
                </a:lnTo>
                <a:lnTo>
                  <a:pt x="19" y="8"/>
                </a:lnTo>
                <a:lnTo>
                  <a:pt x="19" y="11"/>
                </a:lnTo>
                <a:lnTo>
                  <a:pt x="21" y="11"/>
                </a:lnTo>
                <a:lnTo>
                  <a:pt x="19" y="11"/>
                </a:lnTo>
                <a:lnTo>
                  <a:pt x="21" y="11"/>
                </a:lnTo>
                <a:lnTo>
                  <a:pt x="19" y="11"/>
                </a:lnTo>
                <a:lnTo>
                  <a:pt x="21" y="11"/>
                </a:lnTo>
                <a:lnTo>
                  <a:pt x="21" y="13"/>
                </a:lnTo>
                <a:lnTo>
                  <a:pt x="21" y="16"/>
                </a:lnTo>
                <a:lnTo>
                  <a:pt x="19" y="16"/>
                </a:lnTo>
                <a:lnTo>
                  <a:pt x="19" y="19"/>
                </a:lnTo>
                <a:lnTo>
                  <a:pt x="19" y="21"/>
                </a:lnTo>
                <a:lnTo>
                  <a:pt x="19" y="24"/>
                </a:lnTo>
                <a:lnTo>
                  <a:pt x="19" y="27"/>
                </a:lnTo>
                <a:lnTo>
                  <a:pt x="16" y="27"/>
                </a:lnTo>
                <a:lnTo>
                  <a:pt x="16" y="24"/>
                </a:lnTo>
                <a:lnTo>
                  <a:pt x="14" y="24"/>
                </a:lnTo>
                <a:lnTo>
                  <a:pt x="14" y="21"/>
                </a:lnTo>
                <a:lnTo>
                  <a:pt x="11" y="21"/>
                </a:lnTo>
                <a:lnTo>
                  <a:pt x="11" y="19"/>
                </a:lnTo>
                <a:lnTo>
                  <a:pt x="8" y="19"/>
                </a:lnTo>
                <a:lnTo>
                  <a:pt x="8" y="16"/>
                </a:lnTo>
                <a:lnTo>
                  <a:pt x="6" y="16"/>
                </a:lnTo>
                <a:lnTo>
                  <a:pt x="6" y="13"/>
                </a:lnTo>
                <a:lnTo>
                  <a:pt x="3" y="13"/>
                </a:lnTo>
                <a:lnTo>
                  <a:pt x="3" y="11"/>
                </a:lnTo>
                <a:lnTo>
                  <a:pt x="3" y="8"/>
                </a:lnTo>
                <a:lnTo>
                  <a:pt x="0" y="8"/>
                </a:lnTo>
                <a:lnTo>
                  <a:pt x="0" y="6"/>
                </a:lnTo>
                <a:lnTo>
                  <a:pt x="3" y="6"/>
                </a:lnTo>
                <a:lnTo>
                  <a:pt x="3" y="3"/>
                </a:lnTo>
                <a:lnTo>
                  <a:pt x="6" y="3"/>
                </a:lnTo>
                <a:lnTo>
                  <a:pt x="8" y="3"/>
                </a:lnTo>
                <a:lnTo>
                  <a:pt x="8" y="0"/>
                </a:lnTo>
                <a:lnTo>
                  <a:pt x="11" y="0"/>
                </a:lnTo>
              </a:path>
            </a:pathLst>
          </a:custGeom>
          <a:noFill/>
          <a:ln w="4763">
            <a:solidFill>
              <a:srgbClr val="6E6E6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265" name="Freeform 55"/>
          <p:cNvSpPr>
            <a:spLocks/>
          </p:cNvSpPr>
          <p:nvPr/>
        </p:nvSpPr>
        <p:spPr bwMode="auto">
          <a:xfrm>
            <a:off x="5993423" y="635001"/>
            <a:ext cx="19050" cy="17463"/>
          </a:xfrm>
          <a:custGeom>
            <a:avLst/>
            <a:gdLst>
              <a:gd name="T0" fmla="*/ 11 w 13"/>
              <a:gd name="T1" fmla="*/ 6 h 11"/>
              <a:gd name="T2" fmla="*/ 8 w 13"/>
              <a:gd name="T3" fmla="*/ 6 h 11"/>
              <a:gd name="T4" fmla="*/ 8 w 13"/>
              <a:gd name="T5" fmla="*/ 8 h 11"/>
              <a:gd name="T6" fmla="*/ 5 w 13"/>
              <a:gd name="T7" fmla="*/ 8 h 11"/>
              <a:gd name="T8" fmla="*/ 3 w 13"/>
              <a:gd name="T9" fmla="*/ 11 h 11"/>
              <a:gd name="T10" fmla="*/ 0 w 13"/>
              <a:gd name="T11" fmla="*/ 11 h 11"/>
              <a:gd name="T12" fmla="*/ 0 w 13"/>
              <a:gd name="T13" fmla="*/ 8 h 11"/>
              <a:gd name="T14" fmla="*/ 3 w 13"/>
              <a:gd name="T15" fmla="*/ 6 h 11"/>
              <a:gd name="T16" fmla="*/ 5 w 13"/>
              <a:gd name="T17" fmla="*/ 6 h 11"/>
              <a:gd name="T18" fmla="*/ 8 w 13"/>
              <a:gd name="T19" fmla="*/ 6 h 11"/>
              <a:gd name="T20" fmla="*/ 11 w 13"/>
              <a:gd name="T21" fmla="*/ 6 h 11"/>
              <a:gd name="T22" fmla="*/ 11 w 13"/>
              <a:gd name="T23" fmla="*/ 3 h 11"/>
              <a:gd name="T24" fmla="*/ 11 w 13"/>
              <a:gd name="T25" fmla="*/ 0 h 11"/>
              <a:gd name="T26" fmla="*/ 11 w 13"/>
              <a:gd name="T27" fmla="*/ 3 h 11"/>
              <a:gd name="T28" fmla="*/ 13 w 13"/>
              <a:gd name="T29" fmla="*/ 3 h 11"/>
              <a:gd name="T30" fmla="*/ 11 w 13"/>
              <a:gd name="T31" fmla="*/ 6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3" h="11">
                <a:moveTo>
                  <a:pt x="11" y="6"/>
                </a:moveTo>
                <a:lnTo>
                  <a:pt x="8" y="6"/>
                </a:lnTo>
                <a:lnTo>
                  <a:pt x="8" y="8"/>
                </a:lnTo>
                <a:lnTo>
                  <a:pt x="5" y="8"/>
                </a:lnTo>
                <a:lnTo>
                  <a:pt x="3" y="11"/>
                </a:lnTo>
                <a:lnTo>
                  <a:pt x="0" y="11"/>
                </a:lnTo>
                <a:lnTo>
                  <a:pt x="0" y="8"/>
                </a:lnTo>
                <a:lnTo>
                  <a:pt x="3" y="6"/>
                </a:lnTo>
                <a:lnTo>
                  <a:pt x="5" y="6"/>
                </a:lnTo>
                <a:lnTo>
                  <a:pt x="8" y="6"/>
                </a:lnTo>
                <a:lnTo>
                  <a:pt x="11" y="6"/>
                </a:lnTo>
                <a:lnTo>
                  <a:pt x="11" y="3"/>
                </a:lnTo>
                <a:lnTo>
                  <a:pt x="11" y="0"/>
                </a:lnTo>
                <a:lnTo>
                  <a:pt x="11" y="3"/>
                </a:lnTo>
                <a:lnTo>
                  <a:pt x="13" y="3"/>
                </a:lnTo>
                <a:lnTo>
                  <a:pt x="11" y="6"/>
                </a:lnTo>
              </a:path>
            </a:pathLst>
          </a:custGeom>
          <a:noFill/>
          <a:ln w="4763">
            <a:solidFill>
              <a:srgbClr val="6E6E6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266" name="Freeform 56"/>
          <p:cNvSpPr>
            <a:spLocks/>
          </p:cNvSpPr>
          <p:nvPr/>
        </p:nvSpPr>
        <p:spPr bwMode="auto">
          <a:xfrm>
            <a:off x="6019800" y="631825"/>
            <a:ext cx="11723" cy="12700"/>
          </a:xfrm>
          <a:custGeom>
            <a:avLst/>
            <a:gdLst>
              <a:gd name="T0" fmla="*/ 6 w 8"/>
              <a:gd name="T1" fmla="*/ 8 h 8"/>
              <a:gd name="T2" fmla="*/ 6 w 8"/>
              <a:gd name="T3" fmla="*/ 5 h 8"/>
              <a:gd name="T4" fmla="*/ 8 w 8"/>
              <a:gd name="T5" fmla="*/ 5 h 8"/>
              <a:gd name="T6" fmla="*/ 8 w 8"/>
              <a:gd name="T7" fmla="*/ 8 h 8"/>
              <a:gd name="T8" fmla="*/ 6 w 8"/>
              <a:gd name="T9" fmla="*/ 8 h 8"/>
              <a:gd name="T10" fmla="*/ 3 w 8"/>
              <a:gd name="T11" fmla="*/ 8 h 8"/>
              <a:gd name="T12" fmla="*/ 3 w 8"/>
              <a:gd name="T13" fmla="*/ 5 h 8"/>
              <a:gd name="T14" fmla="*/ 3 w 8"/>
              <a:gd name="T15" fmla="*/ 2 h 8"/>
              <a:gd name="T16" fmla="*/ 0 w 8"/>
              <a:gd name="T17" fmla="*/ 2 h 8"/>
              <a:gd name="T18" fmla="*/ 0 w 8"/>
              <a:gd name="T19" fmla="*/ 0 h 8"/>
              <a:gd name="T20" fmla="*/ 3 w 8"/>
              <a:gd name="T21" fmla="*/ 2 h 8"/>
              <a:gd name="T22" fmla="*/ 3 w 8"/>
              <a:gd name="T23" fmla="*/ 5 h 8"/>
              <a:gd name="T24" fmla="*/ 6 w 8"/>
              <a:gd name="T25" fmla="*/ 5 h 8"/>
              <a:gd name="T26" fmla="*/ 6 w 8"/>
              <a:gd name="T27" fmla="*/ 8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8" h="8">
                <a:moveTo>
                  <a:pt x="6" y="8"/>
                </a:moveTo>
                <a:lnTo>
                  <a:pt x="6" y="5"/>
                </a:lnTo>
                <a:lnTo>
                  <a:pt x="8" y="5"/>
                </a:lnTo>
                <a:lnTo>
                  <a:pt x="8" y="8"/>
                </a:lnTo>
                <a:lnTo>
                  <a:pt x="6" y="8"/>
                </a:lnTo>
                <a:lnTo>
                  <a:pt x="3" y="8"/>
                </a:lnTo>
                <a:lnTo>
                  <a:pt x="3" y="5"/>
                </a:lnTo>
                <a:lnTo>
                  <a:pt x="3" y="2"/>
                </a:lnTo>
                <a:lnTo>
                  <a:pt x="0" y="2"/>
                </a:lnTo>
                <a:lnTo>
                  <a:pt x="0" y="0"/>
                </a:lnTo>
                <a:lnTo>
                  <a:pt x="3" y="2"/>
                </a:lnTo>
                <a:lnTo>
                  <a:pt x="3" y="5"/>
                </a:lnTo>
                <a:lnTo>
                  <a:pt x="6" y="5"/>
                </a:lnTo>
                <a:lnTo>
                  <a:pt x="6" y="8"/>
                </a:lnTo>
              </a:path>
            </a:pathLst>
          </a:custGeom>
          <a:noFill/>
          <a:ln w="4763">
            <a:solidFill>
              <a:srgbClr val="6E6E6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267" name="Freeform 57"/>
          <p:cNvSpPr>
            <a:spLocks/>
          </p:cNvSpPr>
          <p:nvPr/>
        </p:nvSpPr>
        <p:spPr bwMode="auto">
          <a:xfrm>
            <a:off x="6452089" y="593725"/>
            <a:ext cx="42497" cy="33338"/>
          </a:xfrm>
          <a:custGeom>
            <a:avLst/>
            <a:gdLst>
              <a:gd name="T0" fmla="*/ 26 w 29"/>
              <a:gd name="T1" fmla="*/ 3 h 21"/>
              <a:gd name="T2" fmla="*/ 29 w 29"/>
              <a:gd name="T3" fmla="*/ 3 h 21"/>
              <a:gd name="T4" fmla="*/ 29 w 29"/>
              <a:gd name="T5" fmla="*/ 5 h 21"/>
              <a:gd name="T6" fmla="*/ 29 w 29"/>
              <a:gd name="T7" fmla="*/ 8 h 21"/>
              <a:gd name="T8" fmla="*/ 29 w 29"/>
              <a:gd name="T9" fmla="*/ 11 h 21"/>
              <a:gd name="T10" fmla="*/ 26 w 29"/>
              <a:gd name="T11" fmla="*/ 11 h 21"/>
              <a:gd name="T12" fmla="*/ 26 w 29"/>
              <a:gd name="T13" fmla="*/ 13 h 21"/>
              <a:gd name="T14" fmla="*/ 24 w 29"/>
              <a:gd name="T15" fmla="*/ 13 h 21"/>
              <a:gd name="T16" fmla="*/ 24 w 29"/>
              <a:gd name="T17" fmla="*/ 16 h 21"/>
              <a:gd name="T18" fmla="*/ 21 w 29"/>
              <a:gd name="T19" fmla="*/ 16 h 21"/>
              <a:gd name="T20" fmla="*/ 21 w 29"/>
              <a:gd name="T21" fmla="*/ 19 h 21"/>
              <a:gd name="T22" fmla="*/ 19 w 29"/>
              <a:gd name="T23" fmla="*/ 19 h 21"/>
              <a:gd name="T24" fmla="*/ 16 w 29"/>
              <a:gd name="T25" fmla="*/ 19 h 21"/>
              <a:gd name="T26" fmla="*/ 13 w 29"/>
              <a:gd name="T27" fmla="*/ 19 h 21"/>
              <a:gd name="T28" fmla="*/ 11 w 29"/>
              <a:gd name="T29" fmla="*/ 19 h 21"/>
              <a:gd name="T30" fmla="*/ 8 w 29"/>
              <a:gd name="T31" fmla="*/ 19 h 21"/>
              <a:gd name="T32" fmla="*/ 8 w 29"/>
              <a:gd name="T33" fmla="*/ 21 h 21"/>
              <a:gd name="T34" fmla="*/ 6 w 29"/>
              <a:gd name="T35" fmla="*/ 21 h 21"/>
              <a:gd name="T36" fmla="*/ 6 w 29"/>
              <a:gd name="T37" fmla="*/ 19 h 21"/>
              <a:gd name="T38" fmla="*/ 3 w 29"/>
              <a:gd name="T39" fmla="*/ 19 h 21"/>
              <a:gd name="T40" fmla="*/ 0 w 29"/>
              <a:gd name="T41" fmla="*/ 19 h 21"/>
              <a:gd name="T42" fmla="*/ 0 w 29"/>
              <a:gd name="T43" fmla="*/ 16 h 21"/>
              <a:gd name="T44" fmla="*/ 3 w 29"/>
              <a:gd name="T45" fmla="*/ 13 h 21"/>
              <a:gd name="T46" fmla="*/ 3 w 29"/>
              <a:gd name="T47" fmla="*/ 11 h 21"/>
              <a:gd name="T48" fmla="*/ 6 w 29"/>
              <a:gd name="T49" fmla="*/ 11 h 21"/>
              <a:gd name="T50" fmla="*/ 6 w 29"/>
              <a:gd name="T51" fmla="*/ 8 h 21"/>
              <a:gd name="T52" fmla="*/ 8 w 29"/>
              <a:gd name="T53" fmla="*/ 8 h 21"/>
              <a:gd name="T54" fmla="*/ 8 w 29"/>
              <a:gd name="T55" fmla="*/ 11 h 21"/>
              <a:gd name="T56" fmla="*/ 8 w 29"/>
              <a:gd name="T57" fmla="*/ 13 h 21"/>
              <a:gd name="T58" fmla="*/ 6 w 29"/>
              <a:gd name="T59" fmla="*/ 13 h 21"/>
              <a:gd name="T60" fmla="*/ 6 w 29"/>
              <a:gd name="T61" fmla="*/ 16 h 21"/>
              <a:gd name="T62" fmla="*/ 8 w 29"/>
              <a:gd name="T63" fmla="*/ 16 h 21"/>
              <a:gd name="T64" fmla="*/ 11 w 29"/>
              <a:gd name="T65" fmla="*/ 16 h 21"/>
              <a:gd name="T66" fmla="*/ 11 w 29"/>
              <a:gd name="T67" fmla="*/ 13 h 21"/>
              <a:gd name="T68" fmla="*/ 13 w 29"/>
              <a:gd name="T69" fmla="*/ 13 h 21"/>
              <a:gd name="T70" fmla="*/ 13 w 29"/>
              <a:gd name="T71" fmla="*/ 11 h 21"/>
              <a:gd name="T72" fmla="*/ 13 w 29"/>
              <a:gd name="T73" fmla="*/ 8 h 21"/>
              <a:gd name="T74" fmla="*/ 13 w 29"/>
              <a:gd name="T75" fmla="*/ 5 h 21"/>
              <a:gd name="T76" fmla="*/ 16 w 29"/>
              <a:gd name="T77" fmla="*/ 5 h 21"/>
              <a:gd name="T78" fmla="*/ 19 w 29"/>
              <a:gd name="T79" fmla="*/ 5 h 21"/>
              <a:gd name="T80" fmla="*/ 19 w 29"/>
              <a:gd name="T81" fmla="*/ 3 h 21"/>
              <a:gd name="T82" fmla="*/ 21 w 29"/>
              <a:gd name="T83" fmla="*/ 3 h 21"/>
              <a:gd name="T84" fmla="*/ 24 w 29"/>
              <a:gd name="T85" fmla="*/ 3 h 21"/>
              <a:gd name="T86" fmla="*/ 24 w 29"/>
              <a:gd name="T87" fmla="*/ 0 h 21"/>
              <a:gd name="T88" fmla="*/ 26 w 29"/>
              <a:gd name="T89" fmla="*/ 3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29" h="21">
                <a:moveTo>
                  <a:pt x="26" y="3"/>
                </a:moveTo>
                <a:lnTo>
                  <a:pt x="29" y="3"/>
                </a:lnTo>
                <a:lnTo>
                  <a:pt x="29" y="5"/>
                </a:lnTo>
                <a:lnTo>
                  <a:pt x="29" y="8"/>
                </a:lnTo>
                <a:lnTo>
                  <a:pt x="29" y="11"/>
                </a:lnTo>
                <a:lnTo>
                  <a:pt x="26" y="11"/>
                </a:lnTo>
                <a:lnTo>
                  <a:pt x="26" y="13"/>
                </a:lnTo>
                <a:lnTo>
                  <a:pt x="24" y="13"/>
                </a:lnTo>
                <a:lnTo>
                  <a:pt x="24" y="16"/>
                </a:lnTo>
                <a:lnTo>
                  <a:pt x="21" y="16"/>
                </a:lnTo>
                <a:lnTo>
                  <a:pt x="21" y="19"/>
                </a:lnTo>
                <a:lnTo>
                  <a:pt x="19" y="19"/>
                </a:lnTo>
                <a:lnTo>
                  <a:pt x="16" y="19"/>
                </a:lnTo>
                <a:lnTo>
                  <a:pt x="13" y="19"/>
                </a:lnTo>
                <a:lnTo>
                  <a:pt x="11" y="19"/>
                </a:lnTo>
                <a:lnTo>
                  <a:pt x="8" y="19"/>
                </a:lnTo>
                <a:lnTo>
                  <a:pt x="8" y="21"/>
                </a:lnTo>
                <a:lnTo>
                  <a:pt x="6" y="21"/>
                </a:lnTo>
                <a:lnTo>
                  <a:pt x="6" y="19"/>
                </a:lnTo>
                <a:lnTo>
                  <a:pt x="3" y="19"/>
                </a:lnTo>
                <a:lnTo>
                  <a:pt x="0" y="19"/>
                </a:lnTo>
                <a:lnTo>
                  <a:pt x="0" y="16"/>
                </a:lnTo>
                <a:lnTo>
                  <a:pt x="3" y="13"/>
                </a:lnTo>
                <a:lnTo>
                  <a:pt x="3" y="11"/>
                </a:lnTo>
                <a:lnTo>
                  <a:pt x="6" y="11"/>
                </a:lnTo>
                <a:lnTo>
                  <a:pt x="6" y="8"/>
                </a:lnTo>
                <a:lnTo>
                  <a:pt x="8" y="8"/>
                </a:lnTo>
                <a:lnTo>
                  <a:pt x="8" y="11"/>
                </a:lnTo>
                <a:lnTo>
                  <a:pt x="8" y="13"/>
                </a:lnTo>
                <a:lnTo>
                  <a:pt x="6" y="13"/>
                </a:lnTo>
                <a:lnTo>
                  <a:pt x="6" y="16"/>
                </a:lnTo>
                <a:lnTo>
                  <a:pt x="8" y="16"/>
                </a:lnTo>
                <a:lnTo>
                  <a:pt x="11" y="16"/>
                </a:lnTo>
                <a:lnTo>
                  <a:pt x="11" y="13"/>
                </a:lnTo>
                <a:lnTo>
                  <a:pt x="13" y="13"/>
                </a:lnTo>
                <a:lnTo>
                  <a:pt x="13" y="11"/>
                </a:lnTo>
                <a:lnTo>
                  <a:pt x="13" y="8"/>
                </a:lnTo>
                <a:lnTo>
                  <a:pt x="13" y="5"/>
                </a:lnTo>
                <a:lnTo>
                  <a:pt x="16" y="5"/>
                </a:lnTo>
                <a:lnTo>
                  <a:pt x="19" y="5"/>
                </a:lnTo>
                <a:lnTo>
                  <a:pt x="19" y="3"/>
                </a:lnTo>
                <a:lnTo>
                  <a:pt x="21" y="3"/>
                </a:lnTo>
                <a:lnTo>
                  <a:pt x="24" y="3"/>
                </a:lnTo>
                <a:lnTo>
                  <a:pt x="24" y="0"/>
                </a:lnTo>
                <a:lnTo>
                  <a:pt x="26" y="3"/>
                </a:lnTo>
              </a:path>
            </a:pathLst>
          </a:custGeom>
          <a:noFill/>
          <a:ln w="4763">
            <a:solidFill>
              <a:srgbClr val="6E6E6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268" name="Freeform 58"/>
          <p:cNvSpPr>
            <a:spLocks/>
          </p:cNvSpPr>
          <p:nvPr/>
        </p:nvSpPr>
        <p:spPr bwMode="auto">
          <a:xfrm>
            <a:off x="6254262" y="544514"/>
            <a:ext cx="2931" cy="15875"/>
          </a:xfrm>
          <a:custGeom>
            <a:avLst/>
            <a:gdLst>
              <a:gd name="T0" fmla="*/ 0 w 2"/>
              <a:gd name="T1" fmla="*/ 2 h 10"/>
              <a:gd name="T2" fmla="*/ 2 w 2"/>
              <a:gd name="T3" fmla="*/ 2 h 10"/>
              <a:gd name="T4" fmla="*/ 2 w 2"/>
              <a:gd name="T5" fmla="*/ 5 h 10"/>
              <a:gd name="T6" fmla="*/ 2 w 2"/>
              <a:gd name="T7" fmla="*/ 8 h 10"/>
              <a:gd name="T8" fmla="*/ 2 w 2"/>
              <a:gd name="T9" fmla="*/ 10 h 10"/>
              <a:gd name="T10" fmla="*/ 0 w 2"/>
              <a:gd name="T11" fmla="*/ 10 h 10"/>
              <a:gd name="T12" fmla="*/ 0 w 2"/>
              <a:gd name="T13" fmla="*/ 8 h 10"/>
              <a:gd name="T14" fmla="*/ 0 w 2"/>
              <a:gd name="T15" fmla="*/ 5 h 10"/>
              <a:gd name="T16" fmla="*/ 0 w 2"/>
              <a:gd name="T17" fmla="*/ 2 h 10"/>
              <a:gd name="T18" fmla="*/ 0 w 2"/>
              <a:gd name="T19" fmla="*/ 0 h 10"/>
              <a:gd name="T20" fmla="*/ 0 w 2"/>
              <a:gd name="T21" fmla="*/ 2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2" h="10">
                <a:moveTo>
                  <a:pt x="0" y="2"/>
                </a:moveTo>
                <a:lnTo>
                  <a:pt x="2" y="2"/>
                </a:lnTo>
                <a:lnTo>
                  <a:pt x="2" y="5"/>
                </a:lnTo>
                <a:lnTo>
                  <a:pt x="2" y="8"/>
                </a:lnTo>
                <a:lnTo>
                  <a:pt x="2" y="10"/>
                </a:lnTo>
                <a:lnTo>
                  <a:pt x="0" y="10"/>
                </a:lnTo>
                <a:lnTo>
                  <a:pt x="0" y="8"/>
                </a:lnTo>
                <a:lnTo>
                  <a:pt x="0" y="5"/>
                </a:lnTo>
                <a:lnTo>
                  <a:pt x="0" y="2"/>
                </a:lnTo>
                <a:lnTo>
                  <a:pt x="0" y="0"/>
                </a:lnTo>
                <a:lnTo>
                  <a:pt x="0" y="2"/>
                </a:lnTo>
              </a:path>
            </a:pathLst>
          </a:custGeom>
          <a:noFill/>
          <a:ln w="4763">
            <a:solidFill>
              <a:srgbClr val="6E6E6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269" name="Freeform 59"/>
          <p:cNvSpPr>
            <a:spLocks/>
          </p:cNvSpPr>
          <p:nvPr/>
        </p:nvSpPr>
        <p:spPr bwMode="auto">
          <a:xfrm>
            <a:off x="6475536" y="519113"/>
            <a:ext cx="26377" cy="12700"/>
          </a:xfrm>
          <a:custGeom>
            <a:avLst/>
            <a:gdLst>
              <a:gd name="T0" fmla="*/ 18 w 18"/>
              <a:gd name="T1" fmla="*/ 3 h 8"/>
              <a:gd name="T2" fmla="*/ 18 w 18"/>
              <a:gd name="T3" fmla="*/ 5 h 8"/>
              <a:gd name="T4" fmla="*/ 16 w 18"/>
              <a:gd name="T5" fmla="*/ 5 h 8"/>
              <a:gd name="T6" fmla="*/ 13 w 18"/>
              <a:gd name="T7" fmla="*/ 5 h 8"/>
              <a:gd name="T8" fmla="*/ 10 w 18"/>
              <a:gd name="T9" fmla="*/ 5 h 8"/>
              <a:gd name="T10" fmla="*/ 8 w 18"/>
              <a:gd name="T11" fmla="*/ 5 h 8"/>
              <a:gd name="T12" fmla="*/ 5 w 18"/>
              <a:gd name="T13" fmla="*/ 5 h 8"/>
              <a:gd name="T14" fmla="*/ 3 w 18"/>
              <a:gd name="T15" fmla="*/ 5 h 8"/>
              <a:gd name="T16" fmla="*/ 3 w 18"/>
              <a:gd name="T17" fmla="*/ 8 h 8"/>
              <a:gd name="T18" fmla="*/ 3 w 18"/>
              <a:gd name="T19" fmla="*/ 5 h 8"/>
              <a:gd name="T20" fmla="*/ 0 w 18"/>
              <a:gd name="T21" fmla="*/ 5 h 8"/>
              <a:gd name="T22" fmla="*/ 0 w 18"/>
              <a:gd name="T23" fmla="*/ 3 h 8"/>
              <a:gd name="T24" fmla="*/ 3 w 18"/>
              <a:gd name="T25" fmla="*/ 3 h 8"/>
              <a:gd name="T26" fmla="*/ 5 w 18"/>
              <a:gd name="T27" fmla="*/ 3 h 8"/>
              <a:gd name="T28" fmla="*/ 8 w 18"/>
              <a:gd name="T29" fmla="*/ 3 h 8"/>
              <a:gd name="T30" fmla="*/ 10 w 18"/>
              <a:gd name="T31" fmla="*/ 3 h 8"/>
              <a:gd name="T32" fmla="*/ 13 w 18"/>
              <a:gd name="T33" fmla="*/ 0 h 8"/>
              <a:gd name="T34" fmla="*/ 16 w 18"/>
              <a:gd name="T35" fmla="*/ 0 h 8"/>
              <a:gd name="T36" fmla="*/ 18 w 18"/>
              <a:gd name="T37" fmla="*/ 3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8" h="8">
                <a:moveTo>
                  <a:pt x="18" y="3"/>
                </a:moveTo>
                <a:lnTo>
                  <a:pt x="18" y="5"/>
                </a:lnTo>
                <a:lnTo>
                  <a:pt x="16" y="5"/>
                </a:lnTo>
                <a:lnTo>
                  <a:pt x="13" y="5"/>
                </a:lnTo>
                <a:lnTo>
                  <a:pt x="10" y="5"/>
                </a:lnTo>
                <a:lnTo>
                  <a:pt x="8" y="5"/>
                </a:lnTo>
                <a:lnTo>
                  <a:pt x="5" y="5"/>
                </a:lnTo>
                <a:lnTo>
                  <a:pt x="3" y="5"/>
                </a:lnTo>
                <a:lnTo>
                  <a:pt x="3" y="8"/>
                </a:lnTo>
                <a:lnTo>
                  <a:pt x="3" y="5"/>
                </a:lnTo>
                <a:lnTo>
                  <a:pt x="0" y="5"/>
                </a:lnTo>
                <a:lnTo>
                  <a:pt x="0" y="3"/>
                </a:lnTo>
                <a:lnTo>
                  <a:pt x="3" y="3"/>
                </a:lnTo>
                <a:lnTo>
                  <a:pt x="5" y="3"/>
                </a:lnTo>
                <a:lnTo>
                  <a:pt x="8" y="3"/>
                </a:lnTo>
                <a:lnTo>
                  <a:pt x="10" y="3"/>
                </a:lnTo>
                <a:lnTo>
                  <a:pt x="13" y="0"/>
                </a:lnTo>
                <a:lnTo>
                  <a:pt x="16" y="0"/>
                </a:lnTo>
                <a:lnTo>
                  <a:pt x="18" y="3"/>
                </a:lnTo>
              </a:path>
            </a:pathLst>
          </a:custGeom>
          <a:noFill/>
          <a:ln w="4763">
            <a:solidFill>
              <a:srgbClr val="6E6E6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270" name="Freeform 60"/>
          <p:cNvSpPr>
            <a:spLocks/>
          </p:cNvSpPr>
          <p:nvPr/>
        </p:nvSpPr>
        <p:spPr bwMode="auto">
          <a:xfrm>
            <a:off x="6525358" y="511175"/>
            <a:ext cx="7327" cy="4763"/>
          </a:xfrm>
          <a:custGeom>
            <a:avLst/>
            <a:gdLst>
              <a:gd name="T0" fmla="*/ 3 w 5"/>
              <a:gd name="T1" fmla="*/ 0 h 3"/>
              <a:gd name="T2" fmla="*/ 5 w 5"/>
              <a:gd name="T3" fmla="*/ 0 h 3"/>
              <a:gd name="T4" fmla="*/ 3 w 5"/>
              <a:gd name="T5" fmla="*/ 0 h 3"/>
              <a:gd name="T6" fmla="*/ 5 w 5"/>
              <a:gd name="T7" fmla="*/ 0 h 3"/>
              <a:gd name="T8" fmla="*/ 5 w 5"/>
              <a:gd name="T9" fmla="*/ 3 h 3"/>
              <a:gd name="T10" fmla="*/ 3 w 5"/>
              <a:gd name="T11" fmla="*/ 3 h 3"/>
              <a:gd name="T12" fmla="*/ 0 w 5"/>
              <a:gd name="T13" fmla="*/ 3 h 3"/>
              <a:gd name="T14" fmla="*/ 0 w 5"/>
              <a:gd name="T15" fmla="*/ 0 h 3"/>
              <a:gd name="T16" fmla="*/ 3 w 5"/>
              <a:gd name="T17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5" h="3">
                <a:moveTo>
                  <a:pt x="3" y="0"/>
                </a:moveTo>
                <a:lnTo>
                  <a:pt x="5" y="0"/>
                </a:lnTo>
                <a:lnTo>
                  <a:pt x="3" y="0"/>
                </a:lnTo>
                <a:lnTo>
                  <a:pt x="5" y="0"/>
                </a:lnTo>
                <a:lnTo>
                  <a:pt x="5" y="3"/>
                </a:lnTo>
                <a:lnTo>
                  <a:pt x="3" y="3"/>
                </a:lnTo>
                <a:lnTo>
                  <a:pt x="0" y="3"/>
                </a:lnTo>
                <a:lnTo>
                  <a:pt x="0" y="0"/>
                </a:lnTo>
                <a:lnTo>
                  <a:pt x="3" y="0"/>
                </a:lnTo>
              </a:path>
            </a:pathLst>
          </a:custGeom>
          <a:noFill/>
          <a:ln w="4763">
            <a:solidFill>
              <a:srgbClr val="6E6E6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271" name="Freeform 61"/>
          <p:cNvSpPr>
            <a:spLocks/>
          </p:cNvSpPr>
          <p:nvPr/>
        </p:nvSpPr>
        <p:spPr bwMode="auto">
          <a:xfrm>
            <a:off x="6563458" y="495300"/>
            <a:ext cx="42497" cy="57150"/>
          </a:xfrm>
          <a:custGeom>
            <a:avLst/>
            <a:gdLst>
              <a:gd name="T0" fmla="*/ 3 w 29"/>
              <a:gd name="T1" fmla="*/ 0 h 36"/>
              <a:gd name="T2" fmla="*/ 5 w 29"/>
              <a:gd name="T3" fmla="*/ 0 h 36"/>
              <a:gd name="T4" fmla="*/ 5 w 29"/>
              <a:gd name="T5" fmla="*/ 2 h 36"/>
              <a:gd name="T6" fmla="*/ 5 w 29"/>
              <a:gd name="T7" fmla="*/ 5 h 36"/>
              <a:gd name="T8" fmla="*/ 8 w 29"/>
              <a:gd name="T9" fmla="*/ 5 h 36"/>
              <a:gd name="T10" fmla="*/ 8 w 29"/>
              <a:gd name="T11" fmla="*/ 7 h 36"/>
              <a:gd name="T12" fmla="*/ 11 w 29"/>
              <a:gd name="T13" fmla="*/ 7 h 36"/>
              <a:gd name="T14" fmla="*/ 11 w 29"/>
              <a:gd name="T15" fmla="*/ 10 h 36"/>
              <a:gd name="T16" fmla="*/ 13 w 29"/>
              <a:gd name="T17" fmla="*/ 10 h 36"/>
              <a:gd name="T18" fmla="*/ 13 w 29"/>
              <a:gd name="T19" fmla="*/ 13 h 36"/>
              <a:gd name="T20" fmla="*/ 16 w 29"/>
              <a:gd name="T21" fmla="*/ 13 h 36"/>
              <a:gd name="T22" fmla="*/ 16 w 29"/>
              <a:gd name="T23" fmla="*/ 15 h 36"/>
              <a:gd name="T24" fmla="*/ 18 w 29"/>
              <a:gd name="T25" fmla="*/ 15 h 36"/>
              <a:gd name="T26" fmla="*/ 18 w 29"/>
              <a:gd name="T27" fmla="*/ 18 h 36"/>
              <a:gd name="T28" fmla="*/ 21 w 29"/>
              <a:gd name="T29" fmla="*/ 18 h 36"/>
              <a:gd name="T30" fmla="*/ 21 w 29"/>
              <a:gd name="T31" fmla="*/ 20 h 36"/>
              <a:gd name="T32" fmla="*/ 24 w 29"/>
              <a:gd name="T33" fmla="*/ 20 h 36"/>
              <a:gd name="T34" fmla="*/ 26 w 29"/>
              <a:gd name="T35" fmla="*/ 20 h 36"/>
              <a:gd name="T36" fmla="*/ 26 w 29"/>
              <a:gd name="T37" fmla="*/ 23 h 36"/>
              <a:gd name="T38" fmla="*/ 29 w 29"/>
              <a:gd name="T39" fmla="*/ 23 h 36"/>
              <a:gd name="T40" fmla="*/ 29 w 29"/>
              <a:gd name="T41" fmla="*/ 26 h 36"/>
              <a:gd name="T42" fmla="*/ 29 w 29"/>
              <a:gd name="T43" fmla="*/ 28 h 36"/>
              <a:gd name="T44" fmla="*/ 29 w 29"/>
              <a:gd name="T45" fmla="*/ 31 h 36"/>
              <a:gd name="T46" fmla="*/ 26 w 29"/>
              <a:gd name="T47" fmla="*/ 31 h 36"/>
              <a:gd name="T48" fmla="*/ 26 w 29"/>
              <a:gd name="T49" fmla="*/ 33 h 36"/>
              <a:gd name="T50" fmla="*/ 26 w 29"/>
              <a:gd name="T51" fmla="*/ 36 h 36"/>
              <a:gd name="T52" fmla="*/ 24 w 29"/>
              <a:gd name="T53" fmla="*/ 36 h 36"/>
              <a:gd name="T54" fmla="*/ 21 w 29"/>
              <a:gd name="T55" fmla="*/ 36 h 36"/>
              <a:gd name="T56" fmla="*/ 21 w 29"/>
              <a:gd name="T57" fmla="*/ 33 h 36"/>
              <a:gd name="T58" fmla="*/ 21 w 29"/>
              <a:gd name="T59" fmla="*/ 31 h 36"/>
              <a:gd name="T60" fmla="*/ 18 w 29"/>
              <a:gd name="T61" fmla="*/ 31 h 36"/>
              <a:gd name="T62" fmla="*/ 18 w 29"/>
              <a:gd name="T63" fmla="*/ 28 h 36"/>
              <a:gd name="T64" fmla="*/ 18 w 29"/>
              <a:gd name="T65" fmla="*/ 31 h 36"/>
              <a:gd name="T66" fmla="*/ 21 w 29"/>
              <a:gd name="T67" fmla="*/ 31 h 36"/>
              <a:gd name="T68" fmla="*/ 21 w 29"/>
              <a:gd name="T69" fmla="*/ 28 h 36"/>
              <a:gd name="T70" fmla="*/ 21 w 29"/>
              <a:gd name="T71" fmla="*/ 26 h 36"/>
              <a:gd name="T72" fmla="*/ 21 w 29"/>
              <a:gd name="T73" fmla="*/ 23 h 36"/>
              <a:gd name="T74" fmla="*/ 18 w 29"/>
              <a:gd name="T75" fmla="*/ 23 h 36"/>
              <a:gd name="T76" fmla="*/ 16 w 29"/>
              <a:gd name="T77" fmla="*/ 23 h 36"/>
              <a:gd name="T78" fmla="*/ 13 w 29"/>
              <a:gd name="T79" fmla="*/ 23 h 36"/>
              <a:gd name="T80" fmla="*/ 11 w 29"/>
              <a:gd name="T81" fmla="*/ 23 h 36"/>
              <a:gd name="T82" fmla="*/ 11 w 29"/>
              <a:gd name="T83" fmla="*/ 20 h 36"/>
              <a:gd name="T84" fmla="*/ 8 w 29"/>
              <a:gd name="T85" fmla="*/ 20 h 36"/>
              <a:gd name="T86" fmla="*/ 8 w 29"/>
              <a:gd name="T87" fmla="*/ 18 h 36"/>
              <a:gd name="T88" fmla="*/ 8 w 29"/>
              <a:gd name="T89" fmla="*/ 15 h 36"/>
              <a:gd name="T90" fmla="*/ 8 w 29"/>
              <a:gd name="T91" fmla="*/ 13 h 36"/>
              <a:gd name="T92" fmla="*/ 5 w 29"/>
              <a:gd name="T93" fmla="*/ 13 h 36"/>
              <a:gd name="T94" fmla="*/ 5 w 29"/>
              <a:gd name="T95" fmla="*/ 10 h 36"/>
              <a:gd name="T96" fmla="*/ 5 w 29"/>
              <a:gd name="T97" fmla="*/ 7 h 36"/>
              <a:gd name="T98" fmla="*/ 5 w 29"/>
              <a:gd name="T99" fmla="*/ 5 h 36"/>
              <a:gd name="T100" fmla="*/ 3 w 29"/>
              <a:gd name="T101" fmla="*/ 5 h 36"/>
              <a:gd name="T102" fmla="*/ 5 w 29"/>
              <a:gd name="T103" fmla="*/ 5 h 36"/>
              <a:gd name="T104" fmla="*/ 3 w 29"/>
              <a:gd name="T105" fmla="*/ 5 h 36"/>
              <a:gd name="T106" fmla="*/ 3 w 29"/>
              <a:gd name="T107" fmla="*/ 2 h 36"/>
              <a:gd name="T108" fmla="*/ 0 w 29"/>
              <a:gd name="T109" fmla="*/ 2 h 36"/>
              <a:gd name="T110" fmla="*/ 3 w 29"/>
              <a:gd name="T111" fmla="*/ 2 h 36"/>
              <a:gd name="T112" fmla="*/ 3 w 29"/>
              <a:gd name="T113" fmla="*/ 0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29" h="36">
                <a:moveTo>
                  <a:pt x="3" y="0"/>
                </a:moveTo>
                <a:lnTo>
                  <a:pt x="5" y="0"/>
                </a:lnTo>
                <a:lnTo>
                  <a:pt x="5" y="2"/>
                </a:lnTo>
                <a:lnTo>
                  <a:pt x="5" y="5"/>
                </a:lnTo>
                <a:lnTo>
                  <a:pt x="8" y="5"/>
                </a:lnTo>
                <a:lnTo>
                  <a:pt x="8" y="7"/>
                </a:lnTo>
                <a:lnTo>
                  <a:pt x="11" y="7"/>
                </a:lnTo>
                <a:lnTo>
                  <a:pt x="11" y="10"/>
                </a:lnTo>
                <a:lnTo>
                  <a:pt x="13" y="10"/>
                </a:lnTo>
                <a:lnTo>
                  <a:pt x="13" y="13"/>
                </a:lnTo>
                <a:lnTo>
                  <a:pt x="16" y="13"/>
                </a:lnTo>
                <a:lnTo>
                  <a:pt x="16" y="15"/>
                </a:lnTo>
                <a:lnTo>
                  <a:pt x="18" y="15"/>
                </a:lnTo>
                <a:lnTo>
                  <a:pt x="18" y="18"/>
                </a:lnTo>
                <a:lnTo>
                  <a:pt x="21" y="18"/>
                </a:lnTo>
                <a:lnTo>
                  <a:pt x="21" y="20"/>
                </a:lnTo>
                <a:lnTo>
                  <a:pt x="24" y="20"/>
                </a:lnTo>
                <a:lnTo>
                  <a:pt x="26" y="20"/>
                </a:lnTo>
                <a:lnTo>
                  <a:pt x="26" y="23"/>
                </a:lnTo>
                <a:lnTo>
                  <a:pt x="29" y="23"/>
                </a:lnTo>
                <a:lnTo>
                  <a:pt x="29" y="26"/>
                </a:lnTo>
                <a:lnTo>
                  <a:pt x="29" y="28"/>
                </a:lnTo>
                <a:lnTo>
                  <a:pt x="29" y="31"/>
                </a:lnTo>
                <a:lnTo>
                  <a:pt x="26" y="31"/>
                </a:lnTo>
                <a:lnTo>
                  <a:pt x="26" y="33"/>
                </a:lnTo>
                <a:lnTo>
                  <a:pt x="26" y="36"/>
                </a:lnTo>
                <a:lnTo>
                  <a:pt x="24" y="36"/>
                </a:lnTo>
                <a:lnTo>
                  <a:pt x="21" y="36"/>
                </a:lnTo>
                <a:lnTo>
                  <a:pt x="21" y="33"/>
                </a:lnTo>
                <a:lnTo>
                  <a:pt x="21" y="31"/>
                </a:lnTo>
                <a:lnTo>
                  <a:pt x="18" y="31"/>
                </a:lnTo>
                <a:lnTo>
                  <a:pt x="18" y="28"/>
                </a:lnTo>
                <a:lnTo>
                  <a:pt x="18" y="31"/>
                </a:lnTo>
                <a:lnTo>
                  <a:pt x="21" y="31"/>
                </a:lnTo>
                <a:lnTo>
                  <a:pt x="21" y="28"/>
                </a:lnTo>
                <a:lnTo>
                  <a:pt x="21" y="26"/>
                </a:lnTo>
                <a:lnTo>
                  <a:pt x="21" y="23"/>
                </a:lnTo>
                <a:lnTo>
                  <a:pt x="18" y="23"/>
                </a:lnTo>
                <a:lnTo>
                  <a:pt x="16" y="23"/>
                </a:lnTo>
                <a:lnTo>
                  <a:pt x="13" y="23"/>
                </a:lnTo>
                <a:lnTo>
                  <a:pt x="11" y="23"/>
                </a:lnTo>
                <a:lnTo>
                  <a:pt x="11" y="20"/>
                </a:lnTo>
                <a:lnTo>
                  <a:pt x="8" y="20"/>
                </a:lnTo>
                <a:lnTo>
                  <a:pt x="8" y="18"/>
                </a:lnTo>
                <a:lnTo>
                  <a:pt x="8" y="15"/>
                </a:lnTo>
                <a:lnTo>
                  <a:pt x="8" y="13"/>
                </a:lnTo>
                <a:lnTo>
                  <a:pt x="5" y="13"/>
                </a:lnTo>
                <a:lnTo>
                  <a:pt x="5" y="10"/>
                </a:lnTo>
                <a:lnTo>
                  <a:pt x="5" y="7"/>
                </a:lnTo>
                <a:lnTo>
                  <a:pt x="5" y="5"/>
                </a:lnTo>
                <a:lnTo>
                  <a:pt x="3" y="5"/>
                </a:lnTo>
                <a:lnTo>
                  <a:pt x="5" y="5"/>
                </a:lnTo>
                <a:lnTo>
                  <a:pt x="3" y="5"/>
                </a:lnTo>
                <a:lnTo>
                  <a:pt x="3" y="2"/>
                </a:lnTo>
                <a:lnTo>
                  <a:pt x="0" y="2"/>
                </a:lnTo>
                <a:lnTo>
                  <a:pt x="3" y="2"/>
                </a:lnTo>
                <a:lnTo>
                  <a:pt x="3" y="0"/>
                </a:lnTo>
              </a:path>
            </a:pathLst>
          </a:custGeom>
          <a:noFill/>
          <a:ln w="4763">
            <a:solidFill>
              <a:srgbClr val="6E6E6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272" name="Freeform 62"/>
          <p:cNvSpPr>
            <a:spLocks/>
          </p:cNvSpPr>
          <p:nvPr/>
        </p:nvSpPr>
        <p:spPr bwMode="auto">
          <a:xfrm>
            <a:off x="6789127" y="469901"/>
            <a:ext cx="386862" cy="339725"/>
          </a:xfrm>
          <a:custGeom>
            <a:avLst/>
            <a:gdLst>
              <a:gd name="T0" fmla="*/ 60 w 264"/>
              <a:gd name="T1" fmla="*/ 18 h 214"/>
              <a:gd name="T2" fmla="*/ 68 w 264"/>
              <a:gd name="T3" fmla="*/ 39 h 214"/>
              <a:gd name="T4" fmla="*/ 99 w 264"/>
              <a:gd name="T5" fmla="*/ 39 h 214"/>
              <a:gd name="T6" fmla="*/ 125 w 264"/>
              <a:gd name="T7" fmla="*/ 44 h 214"/>
              <a:gd name="T8" fmla="*/ 149 w 264"/>
              <a:gd name="T9" fmla="*/ 47 h 214"/>
              <a:gd name="T10" fmla="*/ 170 w 264"/>
              <a:gd name="T11" fmla="*/ 42 h 214"/>
              <a:gd name="T12" fmla="*/ 198 w 264"/>
              <a:gd name="T13" fmla="*/ 47 h 214"/>
              <a:gd name="T14" fmla="*/ 219 w 264"/>
              <a:gd name="T15" fmla="*/ 42 h 214"/>
              <a:gd name="T16" fmla="*/ 238 w 264"/>
              <a:gd name="T17" fmla="*/ 52 h 214"/>
              <a:gd name="T18" fmla="*/ 258 w 264"/>
              <a:gd name="T19" fmla="*/ 44 h 214"/>
              <a:gd name="T20" fmla="*/ 245 w 264"/>
              <a:gd name="T21" fmla="*/ 52 h 214"/>
              <a:gd name="T22" fmla="*/ 230 w 264"/>
              <a:gd name="T23" fmla="*/ 63 h 214"/>
              <a:gd name="T24" fmla="*/ 214 w 264"/>
              <a:gd name="T25" fmla="*/ 76 h 214"/>
              <a:gd name="T26" fmla="*/ 193 w 264"/>
              <a:gd name="T27" fmla="*/ 60 h 214"/>
              <a:gd name="T28" fmla="*/ 188 w 264"/>
              <a:gd name="T29" fmla="*/ 76 h 214"/>
              <a:gd name="T30" fmla="*/ 170 w 264"/>
              <a:gd name="T31" fmla="*/ 73 h 214"/>
              <a:gd name="T32" fmla="*/ 159 w 264"/>
              <a:gd name="T33" fmla="*/ 94 h 214"/>
              <a:gd name="T34" fmla="*/ 138 w 264"/>
              <a:gd name="T35" fmla="*/ 89 h 214"/>
              <a:gd name="T36" fmla="*/ 118 w 264"/>
              <a:gd name="T37" fmla="*/ 73 h 214"/>
              <a:gd name="T38" fmla="*/ 97 w 264"/>
              <a:gd name="T39" fmla="*/ 63 h 214"/>
              <a:gd name="T40" fmla="*/ 78 w 264"/>
              <a:gd name="T41" fmla="*/ 65 h 214"/>
              <a:gd name="T42" fmla="*/ 71 w 264"/>
              <a:gd name="T43" fmla="*/ 83 h 214"/>
              <a:gd name="T44" fmla="*/ 65 w 264"/>
              <a:gd name="T45" fmla="*/ 97 h 214"/>
              <a:gd name="T46" fmla="*/ 78 w 264"/>
              <a:gd name="T47" fmla="*/ 110 h 214"/>
              <a:gd name="T48" fmla="*/ 97 w 264"/>
              <a:gd name="T49" fmla="*/ 120 h 214"/>
              <a:gd name="T50" fmla="*/ 104 w 264"/>
              <a:gd name="T51" fmla="*/ 144 h 214"/>
              <a:gd name="T52" fmla="*/ 112 w 264"/>
              <a:gd name="T53" fmla="*/ 151 h 214"/>
              <a:gd name="T54" fmla="*/ 128 w 264"/>
              <a:gd name="T55" fmla="*/ 162 h 214"/>
              <a:gd name="T56" fmla="*/ 144 w 264"/>
              <a:gd name="T57" fmla="*/ 180 h 214"/>
              <a:gd name="T58" fmla="*/ 165 w 264"/>
              <a:gd name="T59" fmla="*/ 175 h 214"/>
              <a:gd name="T60" fmla="*/ 159 w 264"/>
              <a:gd name="T61" fmla="*/ 198 h 214"/>
              <a:gd name="T62" fmla="*/ 146 w 264"/>
              <a:gd name="T63" fmla="*/ 209 h 214"/>
              <a:gd name="T64" fmla="*/ 120 w 264"/>
              <a:gd name="T65" fmla="*/ 209 h 214"/>
              <a:gd name="T66" fmla="*/ 123 w 264"/>
              <a:gd name="T67" fmla="*/ 191 h 214"/>
              <a:gd name="T68" fmla="*/ 136 w 264"/>
              <a:gd name="T69" fmla="*/ 188 h 214"/>
              <a:gd name="T70" fmla="*/ 120 w 264"/>
              <a:gd name="T71" fmla="*/ 180 h 214"/>
              <a:gd name="T72" fmla="*/ 110 w 264"/>
              <a:gd name="T73" fmla="*/ 164 h 214"/>
              <a:gd name="T74" fmla="*/ 102 w 264"/>
              <a:gd name="T75" fmla="*/ 183 h 214"/>
              <a:gd name="T76" fmla="*/ 81 w 264"/>
              <a:gd name="T77" fmla="*/ 191 h 214"/>
              <a:gd name="T78" fmla="*/ 73 w 264"/>
              <a:gd name="T79" fmla="*/ 188 h 214"/>
              <a:gd name="T80" fmla="*/ 55 w 264"/>
              <a:gd name="T81" fmla="*/ 191 h 214"/>
              <a:gd name="T82" fmla="*/ 29 w 264"/>
              <a:gd name="T83" fmla="*/ 193 h 214"/>
              <a:gd name="T84" fmla="*/ 5 w 264"/>
              <a:gd name="T85" fmla="*/ 206 h 214"/>
              <a:gd name="T86" fmla="*/ 8 w 264"/>
              <a:gd name="T87" fmla="*/ 183 h 214"/>
              <a:gd name="T88" fmla="*/ 13 w 264"/>
              <a:gd name="T89" fmla="*/ 159 h 214"/>
              <a:gd name="T90" fmla="*/ 39 w 264"/>
              <a:gd name="T91" fmla="*/ 154 h 214"/>
              <a:gd name="T92" fmla="*/ 52 w 264"/>
              <a:gd name="T93" fmla="*/ 146 h 214"/>
              <a:gd name="T94" fmla="*/ 68 w 264"/>
              <a:gd name="T95" fmla="*/ 151 h 214"/>
              <a:gd name="T96" fmla="*/ 65 w 264"/>
              <a:gd name="T97" fmla="*/ 136 h 214"/>
              <a:gd name="T98" fmla="*/ 47 w 264"/>
              <a:gd name="T99" fmla="*/ 115 h 214"/>
              <a:gd name="T100" fmla="*/ 29 w 264"/>
              <a:gd name="T101" fmla="*/ 97 h 214"/>
              <a:gd name="T102" fmla="*/ 11 w 264"/>
              <a:gd name="T103" fmla="*/ 78 h 214"/>
              <a:gd name="T104" fmla="*/ 18 w 264"/>
              <a:gd name="T105" fmla="*/ 70 h 214"/>
              <a:gd name="T106" fmla="*/ 31 w 264"/>
              <a:gd name="T107" fmla="*/ 73 h 214"/>
              <a:gd name="T108" fmla="*/ 39 w 264"/>
              <a:gd name="T109" fmla="*/ 86 h 214"/>
              <a:gd name="T110" fmla="*/ 47 w 264"/>
              <a:gd name="T111" fmla="*/ 63 h 214"/>
              <a:gd name="T112" fmla="*/ 37 w 264"/>
              <a:gd name="T113" fmla="*/ 44 h 214"/>
              <a:gd name="T114" fmla="*/ 21 w 264"/>
              <a:gd name="T115" fmla="*/ 23 h 214"/>
              <a:gd name="T116" fmla="*/ 39 w 264"/>
              <a:gd name="T117" fmla="*/ 5 h 2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264" h="214">
                <a:moveTo>
                  <a:pt x="50" y="2"/>
                </a:moveTo>
                <a:lnTo>
                  <a:pt x="52" y="2"/>
                </a:lnTo>
                <a:lnTo>
                  <a:pt x="55" y="5"/>
                </a:lnTo>
                <a:lnTo>
                  <a:pt x="57" y="5"/>
                </a:lnTo>
                <a:lnTo>
                  <a:pt x="60" y="5"/>
                </a:lnTo>
                <a:lnTo>
                  <a:pt x="60" y="8"/>
                </a:lnTo>
                <a:lnTo>
                  <a:pt x="63" y="8"/>
                </a:lnTo>
                <a:lnTo>
                  <a:pt x="63" y="10"/>
                </a:lnTo>
                <a:lnTo>
                  <a:pt x="65" y="10"/>
                </a:lnTo>
                <a:lnTo>
                  <a:pt x="63" y="10"/>
                </a:lnTo>
                <a:lnTo>
                  <a:pt x="63" y="13"/>
                </a:lnTo>
                <a:lnTo>
                  <a:pt x="63" y="16"/>
                </a:lnTo>
                <a:lnTo>
                  <a:pt x="63" y="18"/>
                </a:lnTo>
                <a:lnTo>
                  <a:pt x="60" y="18"/>
                </a:lnTo>
                <a:lnTo>
                  <a:pt x="60" y="21"/>
                </a:lnTo>
                <a:lnTo>
                  <a:pt x="57" y="21"/>
                </a:lnTo>
                <a:lnTo>
                  <a:pt x="57" y="23"/>
                </a:lnTo>
                <a:lnTo>
                  <a:pt x="60" y="23"/>
                </a:lnTo>
                <a:lnTo>
                  <a:pt x="57" y="23"/>
                </a:lnTo>
                <a:lnTo>
                  <a:pt x="57" y="26"/>
                </a:lnTo>
                <a:lnTo>
                  <a:pt x="57" y="29"/>
                </a:lnTo>
                <a:lnTo>
                  <a:pt x="60" y="29"/>
                </a:lnTo>
                <a:lnTo>
                  <a:pt x="60" y="31"/>
                </a:lnTo>
                <a:lnTo>
                  <a:pt x="60" y="34"/>
                </a:lnTo>
                <a:lnTo>
                  <a:pt x="63" y="34"/>
                </a:lnTo>
                <a:lnTo>
                  <a:pt x="63" y="36"/>
                </a:lnTo>
                <a:lnTo>
                  <a:pt x="65" y="39"/>
                </a:lnTo>
                <a:lnTo>
                  <a:pt x="68" y="39"/>
                </a:lnTo>
                <a:lnTo>
                  <a:pt x="71" y="39"/>
                </a:lnTo>
                <a:lnTo>
                  <a:pt x="73" y="39"/>
                </a:lnTo>
                <a:lnTo>
                  <a:pt x="76" y="39"/>
                </a:lnTo>
                <a:lnTo>
                  <a:pt x="78" y="39"/>
                </a:lnTo>
                <a:lnTo>
                  <a:pt x="81" y="39"/>
                </a:lnTo>
                <a:lnTo>
                  <a:pt x="84" y="39"/>
                </a:lnTo>
                <a:lnTo>
                  <a:pt x="86" y="39"/>
                </a:lnTo>
                <a:lnTo>
                  <a:pt x="89" y="39"/>
                </a:lnTo>
                <a:lnTo>
                  <a:pt x="89" y="42"/>
                </a:lnTo>
                <a:lnTo>
                  <a:pt x="91" y="42"/>
                </a:lnTo>
                <a:lnTo>
                  <a:pt x="94" y="42"/>
                </a:lnTo>
                <a:lnTo>
                  <a:pt x="97" y="42"/>
                </a:lnTo>
                <a:lnTo>
                  <a:pt x="97" y="39"/>
                </a:lnTo>
                <a:lnTo>
                  <a:pt x="99" y="39"/>
                </a:lnTo>
                <a:lnTo>
                  <a:pt x="102" y="39"/>
                </a:lnTo>
                <a:lnTo>
                  <a:pt x="102" y="42"/>
                </a:lnTo>
                <a:lnTo>
                  <a:pt x="102" y="39"/>
                </a:lnTo>
                <a:lnTo>
                  <a:pt x="104" y="39"/>
                </a:lnTo>
                <a:lnTo>
                  <a:pt x="104" y="42"/>
                </a:lnTo>
                <a:lnTo>
                  <a:pt x="107" y="42"/>
                </a:lnTo>
                <a:lnTo>
                  <a:pt x="107" y="44"/>
                </a:lnTo>
                <a:lnTo>
                  <a:pt x="110" y="44"/>
                </a:lnTo>
                <a:lnTo>
                  <a:pt x="112" y="44"/>
                </a:lnTo>
                <a:lnTo>
                  <a:pt x="115" y="44"/>
                </a:lnTo>
                <a:lnTo>
                  <a:pt x="118" y="44"/>
                </a:lnTo>
                <a:lnTo>
                  <a:pt x="120" y="44"/>
                </a:lnTo>
                <a:lnTo>
                  <a:pt x="123" y="44"/>
                </a:lnTo>
                <a:lnTo>
                  <a:pt x="125" y="44"/>
                </a:lnTo>
                <a:lnTo>
                  <a:pt x="128" y="44"/>
                </a:lnTo>
                <a:lnTo>
                  <a:pt x="131" y="44"/>
                </a:lnTo>
                <a:lnTo>
                  <a:pt x="131" y="47"/>
                </a:lnTo>
                <a:lnTo>
                  <a:pt x="133" y="47"/>
                </a:lnTo>
                <a:lnTo>
                  <a:pt x="136" y="47"/>
                </a:lnTo>
                <a:lnTo>
                  <a:pt x="138" y="47"/>
                </a:lnTo>
                <a:lnTo>
                  <a:pt x="138" y="44"/>
                </a:lnTo>
                <a:lnTo>
                  <a:pt x="141" y="44"/>
                </a:lnTo>
                <a:lnTo>
                  <a:pt x="144" y="44"/>
                </a:lnTo>
                <a:lnTo>
                  <a:pt x="144" y="47"/>
                </a:lnTo>
                <a:lnTo>
                  <a:pt x="144" y="44"/>
                </a:lnTo>
                <a:lnTo>
                  <a:pt x="146" y="44"/>
                </a:lnTo>
                <a:lnTo>
                  <a:pt x="146" y="47"/>
                </a:lnTo>
                <a:lnTo>
                  <a:pt x="149" y="47"/>
                </a:lnTo>
                <a:lnTo>
                  <a:pt x="151" y="47"/>
                </a:lnTo>
                <a:lnTo>
                  <a:pt x="151" y="49"/>
                </a:lnTo>
                <a:lnTo>
                  <a:pt x="151" y="47"/>
                </a:lnTo>
                <a:lnTo>
                  <a:pt x="154" y="47"/>
                </a:lnTo>
                <a:lnTo>
                  <a:pt x="157" y="47"/>
                </a:lnTo>
                <a:lnTo>
                  <a:pt x="157" y="44"/>
                </a:lnTo>
                <a:lnTo>
                  <a:pt x="159" y="44"/>
                </a:lnTo>
                <a:lnTo>
                  <a:pt x="162" y="42"/>
                </a:lnTo>
                <a:lnTo>
                  <a:pt x="162" y="39"/>
                </a:lnTo>
                <a:lnTo>
                  <a:pt x="162" y="36"/>
                </a:lnTo>
                <a:lnTo>
                  <a:pt x="165" y="36"/>
                </a:lnTo>
                <a:lnTo>
                  <a:pt x="167" y="36"/>
                </a:lnTo>
                <a:lnTo>
                  <a:pt x="167" y="39"/>
                </a:lnTo>
                <a:lnTo>
                  <a:pt x="170" y="42"/>
                </a:lnTo>
                <a:lnTo>
                  <a:pt x="172" y="42"/>
                </a:lnTo>
                <a:lnTo>
                  <a:pt x="175" y="42"/>
                </a:lnTo>
                <a:lnTo>
                  <a:pt x="178" y="44"/>
                </a:lnTo>
                <a:lnTo>
                  <a:pt x="180" y="44"/>
                </a:lnTo>
                <a:lnTo>
                  <a:pt x="183" y="44"/>
                </a:lnTo>
                <a:lnTo>
                  <a:pt x="185" y="44"/>
                </a:lnTo>
                <a:lnTo>
                  <a:pt x="188" y="44"/>
                </a:lnTo>
                <a:lnTo>
                  <a:pt x="188" y="47"/>
                </a:lnTo>
                <a:lnTo>
                  <a:pt x="188" y="44"/>
                </a:lnTo>
                <a:lnTo>
                  <a:pt x="191" y="44"/>
                </a:lnTo>
                <a:lnTo>
                  <a:pt x="193" y="44"/>
                </a:lnTo>
                <a:lnTo>
                  <a:pt x="196" y="44"/>
                </a:lnTo>
                <a:lnTo>
                  <a:pt x="196" y="47"/>
                </a:lnTo>
                <a:lnTo>
                  <a:pt x="198" y="47"/>
                </a:lnTo>
                <a:lnTo>
                  <a:pt x="198" y="44"/>
                </a:lnTo>
                <a:lnTo>
                  <a:pt x="201" y="44"/>
                </a:lnTo>
                <a:lnTo>
                  <a:pt x="204" y="44"/>
                </a:lnTo>
                <a:lnTo>
                  <a:pt x="204" y="42"/>
                </a:lnTo>
                <a:lnTo>
                  <a:pt x="204" y="44"/>
                </a:lnTo>
                <a:lnTo>
                  <a:pt x="206" y="44"/>
                </a:lnTo>
                <a:lnTo>
                  <a:pt x="206" y="42"/>
                </a:lnTo>
                <a:lnTo>
                  <a:pt x="209" y="42"/>
                </a:lnTo>
                <a:lnTo>
                  <a:pt x="211" y="42"/>
                </a:lnTo>
                <a:lnTo>
                  <a:pt x="214" y="42"/>
                </a:lnTo>
                <a:lnTo>
                  <a:pt x="214" y="39"/>
                </a:lnTo>
                <a:lnTo>
                  <a:pt x="214" y="42"/>
                </a:lnTo>
                <a:lnTo>
                  <a:pt x="217" y="42"/>
                </a:lnTo>
                <a:lnTo>
                  <a:pt x="219" y="42"/>
                </a:lnTo>
                <a:lnTo>
                  <a:pt x="219" y="44"/>
                </a:lnTo>
                <a:lnTo>
                  <a:pt x="222" y="44"/>
                </a:lnTo>
                <a:lnTo>
                  <a:pt x="225" y="44"/>
                </a:lnTo>
                <a:lnTo>
                  <a:pt x="225" y="47"/>
                </a:lnTo>
                <a:lnTo>
                  <a:pt x="227" y="47"/>
                </a:lnTo>
                <a:lnTo>
                  <a:pt x="230" y="49"/>
                </a:lnTo>
                <a:lnTo>
                  <a:pt x="232" y="49"/>
                </a:lnTo>
                <a:lnTo>
                  <a:pt x="232" y="52"/>
                </a:lnTo>
                <a:lnTo>
                  <a:pt x="235" y="52"/>
                </a:lnTo>
                <a:lnTo>
                  <a:pt x="235" y="49"/>
                </a:lnTo>
                <a:lnTo>
                  <a:pt x="235" y="52"/>
                </a:lnTo>
                <a:lnTo>
                  <a:pt x="235" y="49"/>
                </a:lnTo>
                <a:lnTo>
                  <a:pt x="238" y="49"/>
                </a:lnTo>
                <a:lnTo>
                  <a:pt x="238" y="52"/>
                </a:lnTo>
                <a:lnTo>
                  <a:pt x="238" y="49"/>
                </a:lnTo>
                <a:lnTo>
                  <a:pt x="240" y="49"/>
                </a:lnTo>
                <a:lnTo>
                  <a:pt x="238" y="49"/>
                </a:lnTo>
                <a:lnTo>
                  <a:pt x="238" y="47"/>
                </a:lnTo>
                <a:lnTo>
                  <a:pt x="240" y="47"/>
                </a:lnTo>
                <a:lnTo>
                  <a:pt x="243" y="47"/>
                </a:lnTo>
                <a:lnTo>
                  <a:pt x="245" y="44"/>
                </a:lnTo>
                <a:lnTo>
                  <a:pt x="248" y="44"/>
                </a:lnTo>
                <a:lnTo>
                  <a:pt x="251" y="44"/>
                </a:lnTo>
                <a:lnTo>
                  <a:pt x="253" y="44"/>
                </a:lnTo>
                <a:lnTo>
                  <a:pt x="256" y="44"/>
                </a:lnTo>
                <a:lnTo>
                  <a:pt x="258" y="44"/>
                </a:lnTo>
                <a:lnTo>
                  <a:pt x="258" y="47"/>
                </a:lnTo>
                <a:lnTo>
                  <a:pt x="258" y="44"/>
                </a:lnTo>
                <a:lnTo>
                  <a:pt x="258" y="47"/>
                </a:lnTo>
                <a:lnTo>
                  <a:pt x="261" y="47"/>
                </a:lnTo>
                <a:lnTo>
                  <a:pt x="264" y="47"/>
                </a:lnTo>
                <a:lnTo>
                  <a:pt x="264" y="49"/>
                </a:lnTo>
                <a:lnTo>
                  <a:pt x="264" y="52"/>
                </a:lnTo>
                <a:lnTo>
                  <a:pt x="261" y="52"/>
                </a:lnTo>
                <a:lnTo>
                  <a:pt x="258" y="52"/>
                </a:lnTo>
                <a:lnTo>
                  <a:pt x="258" y="49"/>
                </a:lnTo>
                <a:lnTo>
                  <a:pt x="256" y="49"/>
                </a:lnTo>
                <a:lnTo>
                  <a:pt x="253" y="49"/>
                </a:lnTo>
                <a:lnTo>
                  <a:pt x="251" y="49"/>
                </a:lnTo>
                <a:lnTo>
                  <a:pt x="251" y="52"/>
                </a:lnTo>
                <a:lnTo>
                  <a:pt x="248" y="52"/>
                </a:lnTo>
                <a:lnTo>
                  <a:pt x="245" y="52"/>
                </a:lnTo>
                <a:lnTo>
                  <a:pt x="245" y="55"/>
                </a:lnTo>
                <a:lnTo>
                  <a:pt x="243" y="55"/>
                </a:lnTo>
                <a:lnTo>
                  <a:pt x="243" y="57"/>
                </a:lnTo>
                <a:lnTo>
                  <a:pt x="243" y="60"/>
                </a:lnTo>
                <a:lnTo>
                  <a:pt x="240" y="60"/>
                </a:lnTo>
                <a:lnTo>
                  <a:pt x="238" y="60"/>
                </a:lnTo>
                <a:lnTo>
                  <a:pt x="240" y="60"/>
                </a:lnTo>
                <a:lnTo>
                  <a:pt x="240" y="63"/>
                </a:lnTo>
                <a:lnTo>
                  <a:pt x="238" y="63"/>
                </a:lnTo>
                <a:lnTo>
                  <a:pt x="238" y="65"/>
                </a:lnTo>
                <a:lnTo>
                  <a:pt x="235" y="65"/>
                </a:lnTo>
                <a:lnTo>
                  <a:pt x="232" y="65"/>
                </a:lnTo>
                <a:lnTo>
                  <a:pt x="230" y="65"/>
                </a:lnTo>
                <a:lnTo>
                  <a:pt x="230" y="63"/>
                </a:lnTo>
                <a:lnTo>
                  <a:pt x="230" y="65"/>
                </a:lnTo>
                <a:lnTo>
                  <a:pt x="227" y="68"/>
                </a:lnTo>
                <a:lnTo>
                  <a:pt x="225" y="68"/>
                </a:lnTo>
                <a:lnTo>
                  <a:pt x="222" y="68"/>
                </a:lnTo>
                <a:lnTo>
                  <a:pt x="219" y="68"/>
                </a:lnTo>
                <a:lnTo>
                  <a:pt x="219" y="70"/>
                </a:lnTo>
                <a:lnTo>
                  <a:pt x="219" y="68"/>
                </a:lnTo>
                <a:lnTo>
                  <a:pt x="219" y="70"/>
                </a:lnTo>
                <a:lnTo>
                  <a:pt x="217" y="70"/>
                </a:lnTo>
                <a:lnTo>
                  <a:pt x="217" y="73"/>
                </a:lnTo>
                <a:lnTo>
                  <a:pt x="214" y="73"/>
                </a:lnTo>
                <a:lnTo>
                  <a:pt x="217" y="73"/>
                </a:lnTo>
                <a:lnTo>
                  <a:pt x="217" y="76"/>
                </a:lnTo>
                <a:lnTo>
                  <a:pt x="214" y="76"/>
                </a:lnTo>
                <a:lnTo>
                  <a:pt x="214" y="73"/>
                </a:lnTo>
                <a:lnTo>
                  <a:pt x="211" y="73"/>
                </a:lnTo>
                <a:lnTo>
                  <a:pt x="209" y="73"/>
                </a:lnTo>
                <a:lnTo>
                  <a:pt x="209" y="70"/>
                </a:lnTo>
                <a:lnTo>
                  <a:pt x="209" y="68"/>
                </a:lnTo>
                <a:lnTo>
                  <a:pt x="206" y="68"/>
                </a:lnTo>
                <a:lnTo>
                  <a:pt x="206" y="65"/>
                </a:lnTo>
                <a:lnTo>
                  <a:pt x="204" y="65"/>
                </a:lnTo>
                <a:lnTo>
                  <a:pt x="201" y="65"/>
                </a:lnTo>
                <a:lnTo>
                  <a:pt x="201" y="63"/>
                </a:lnTo>
                <a:lnTo>
                  <a:pt x="198" y="63"/>
                </a:lnTo>
                <a:lnTo>
                  <a:pt x="196" y="63"/>
                </a:lnTo>
                <a:lnTo>
                  <a:pt x="196" y="60"/>
                </a:lnTo>
                <a:lnTo>
                  <a:pt x="193" y="60"/>
                </a:lnTo>
                <a:lnTo>
                  <a:pt x="191" y="60"/>
                </a:lnTo>
                <a:lnTo>
                  <a:pt x="188" y="60"/>
                </a:lnTo>
                <a:lnTo>
                  <a:pt x="188" y="63"/>
                </a:lnTo>
                <a:lnTo>
                  <a:pt x="185" y="65"/>
                </a:lnTo>
                <a:lnTo>
                  <a:pt x="188" y="65"/>
                </a:lnTo>
                <a:lnTo>
                  <a:pt x="188" y="68"/>
                </a:lnTo>
                <a:lnTo>
                  <a:pt x="185" y="70"/>
                </a:lnTo>
                <a:lnTo>
                  <a:pt x="188" y="70"/>
                </a:lnTo>
                <a:lnTo>
                  <a:pt x="188" y="73"/>
                </a:lnTo>
                <a:lnTo>
                  <a:pt x="191" y="73"/>
                </a:lnTo>
                <a:lnTo>
                  <a:pt x="188" y="73"/>
                </a:lnTo>
                <a:lnTo>
                  <a:pt x="188" y="76"/>
                </a:lnTo>
                <a:lnTo>
                  <a:pt x="185" y="76"/>
                </a:lnTo>
                <a:lnTo>
                  <a:pt x="188" y="76"/>
                </a:lnTo>
                <a:lnTo>
                  <a:pt x="185" y="76"/>
                </a:lnTo>
                <a:lnTo>
                  <a:pt x="183" y="76"/>
                </a:lnTo>
                <a:lnTo>
                  <a:pt x="183" y="73"/>
                </a:lnTo>
                <a:lnTo>
                  <a:pt x="183" y="76"/>
                </a:lnTo>
                <a:lnTo>
                  <a:pt x="183" y="73"/>
                </a:lnTo>
                <a:lnTo>
                  <a:pt x="183" y="76"/>
                </a:lnTo>
                <a:lnTo>
                  <a:pt x="180" y="76"/>
                </a:lnTo>
                <a:lnTo>
                  <a:pt x="180" y="73"/>
                </a:lnTo>
                <a:lnTo>
                  <a:pt x="180" y="76"/>
                </a:lnTo>
                <a:lnTo>
                  <a:pt x="178" y="76"/>
                </a:lnTo>
                <a:lnTo>
                  <a:pt x="175" y="76"/>
                </a:lnTo>
                <a:lnTo>
                  <a:pt x="172" y="76"/>
                </a:lnTo>
                <a:lnTo>
                  <a:pt x="172" y="73"/>
                </a:lnTo>
                <a:lnTo>
                  <a:pt x="170" y="73"/>
                </a:lnTo>
                <a:lnTo>
                  <a:pt x="170" y="76"/>
                </a:lnTo>
                <a:lnTo>
                  <a:pt x="167" y="76"/>
                </a:lnTo>
                <a:lnTo>
                  <a:pt x="167" y="78"/>
                </a:lnTo>
                <a:lnTo>
                  <a:pt x="167" y="81"/>
                </a:lnTo>
                <a:lnTo>
                  <a:pt x="167" y="83"/>
                </a:lnTo>
                <a:lnTo>
                  <a:pt x="165" y="83"/>
                </a:lnTo>
                <a:lnTo>
                  <a:pt x="167" y="83"/>
                </a:lnTo>
                <a:lnTo>
                  <a:pt x="167" y="86"/>
                </a:lnTo>
                <a:lnTo>
                  <a:pt x="165" y="86"/>
                </a:lnTo>
                <a:lnTo>
                  <a:pt x="165" y="89"/>
                </a:lnTo>
                <a:lnTo>
                  <a:pt x="162" y="89"/>
                </a:lnTo>
                <a:lnTo>
                  <a:pt x="162" y="91"/>
                </a:lnTo>
                <a:lnTo>
                  <a:pt x="162" y="94"/>
                </a:lnTo>
                <a:lnTo>
                  <a:pt x="159" y="94"/>
                </a:lnTo>
                <a:lnTo>
                  <a:pt x="157" y="94"/>
                </a:lnTo>
                <a:lnTo>
                  <a:pt x="154" y="94"/>
                </a:lnTo>
                <a:lnTo>
                  <a:pt x="151" y="94"/>
                </a:lnTo>
                <a:lnTo>
                  <a:pt x="151" y="97"/>
                </a:lnTo>
                <a:lnTo>
                  <a:pt x="149" y="97"/>
                </a:lnTo>
                <a:lnTo>
                  <a:pt x="149" y="94"/>
                </a:lnTo>
                <a:lnTo>
                  <a:pt x="149" y="97"/>
                </a:lnTo>
                <a:lnTo>
                  <a:pt x="146" y="97"/>
                </a:lnTo>
                <a:lnTo>
                  <a:pt x="144" y="97"/>
                </a:lnTo>
                <a:lnTo>
                  <a:pt x="141" y="97"/>
                </a:lnTo>
                <a:lnTo>
                  <a:pt x="141" y="94"/>
                </a:lnTo>
                <a:lnTo>
                  <a:pt x="141" y="91"/>
                </a:lnTo>
                <a:lnTo>
                  <a:pt x="141" y="89"/>
                </a:lnTo>
                <a:lnTo>
                  <a:pt x="138" y="89"/>
                </a:lnTo>
                <a:lnTo>
                  <a:pt x="138" y="86"/>
                </a:lnTo>
                <a:lnTo>
                  <a:pt x="138" y="83"/>
                </a:lnTo>
                <a:lnTo>
                  <a:pt x="136" y="83"/>
                </a:lnTo>
                <a:lnTo>
                  <a:pt x="136" y="81"/>
                </a:lnTo>
                <a:lnTo>
                  <a:pt x="133" y="81"/>
                </a:lnTo>
                <a:lnTo>
                  <a:pt x="131" y="81"/>
                </a:lnTo>
                <a:lnTo>
                  <a:pt x="131" y="78"/>
                </a:lnTo>
                <a:lnTo>
                  <a:pt x="128" y="78"/>
                </a:lnTo>
                <a:lnTo>
                  <a:pt x="125" y="78"/>
                </a:lnTo>
                <a:lnTo>
                  <a:pt x="125" y="76"/>
                </a:lnTo>
                <a:lnTo>
                  <a:pt x="123" y="76"/>
                </a:lnTo>
                <a:lnTo>
                  <a:pt x="120" y="76"/>
                </a:lnTo>
                <a:lnTo>
                  <a:pt x="120" y="73"/>
                </a:lnTo>
                <a:lnTo>
                  <a:pt x="118" y="73"/>
                </a:lnTo>
                <a:lnTo>
                  <a:pt x="118" y="70"/>
                </a:lnTo>
                <a:lnTo>
                  <a:pt x="115" y="70"/>
                </a:lnTo>
                <a:lnTo>
                  <a:pt x="115" y="68"/>
                </a:lnTo>
                <a:lnTo>
                  <a:pt x="112" y="68"/>
                </a:lnTo>
                <a:lnTo>
                  <a:pt x="112" y="65"/>
                </a:lnTo>
                <a:lnTo>
                  <a:pt x="112" y="63"/>
                </a:lnTo>
                <a:lnTo>
                  <a:pt x="110" y="63"/>
                </a:lnTo>
                <a:lnTo>
                  <a:pt x="110" y="60"/>
                </a:lnTo>
                <a:lnTo>
                  <a:pt x="107" y="60"/>
                </a:lnTo>
                <a:lnTo>
                  <a:pt x="104" y="60"/>
                </a:lnTo>
                <a:lnTo>
                  <a:pt x="102" y="60"/>
                </a:lnTo>
                <a:lnTo>
                  <a:pt x="99" y="60"/>
                </a:lnTo>
                <a:lnTo>
                  <a:pt x="99" y="63"/>
                </a:lnTo>
                <a:lnTo>
                  <a:pt x="97" y="63"/>
                </a:lnTo>
                <a:lnTo>
                  <a:pt x="97" y="65"/>
                </a:lnTo>
                <a:lnTo>
                  <a:pt x="94" y="65"/>
                </a:lnTo>
                <a:lnTo>
                  <a:pt x="91" y="65"/>
                </a:lnTo>
                <a:lnTo>
                  <a:pt x="91" y="63"/>
                </a:lnTo>
                <a:lnTo>
                  <a:pt x="89" y="63"/>
                </a:lnTo>
                <a:lnTo>
                  <a:pt x="89" y="65"/>
                </a:lnTo>
                <a:lnTo>
                  <a:pt x="86" y="65"/>
                </a:lnTo>
                <a:lnTo>
                  <a:pt x="86" y="63"/>
                </a:lnTo>
                <a:lnTo>
                  <a:pt x="84" y="63"/>
                </a:lnTo>
                <a:lnTo>
                  <a:pt x="84" y="65"/>
                </a:lnTo>
                <a:lnTo>
                  <a:pt x="84" y="63"/>
                </a:lnTo>
                <a:lnTo>
                  <a:pt x="81" y="63"/>
                </a:lnTo>
                <a:lnTo>
                  <a:pt x="81" y="65"/>
                </a:lnTo>
                <a:lnTo>
                  <a:pt x="78" y="65"/>
                </a:lnTo>
                <a:lnTo>
                  <a:pt x="78" y="68"/>
                </a:lnTo>
                <a:lnTo>
                  <a:pt x="78" y="70"/>
                </a:lnTo>
                <a:lnTo>
                  <a:pt x="76" y="70"/>
                </a:lnTo>
                <a:lnTo>
                  <a:pt x="76" y="73"/>
                </a:lnTo>
                <a:lnTo>
                  <a:pt x="76" y="76"/>
                </a:lnTo>
                <a:lnTo>
                  <a:pt x="73" y="76"/>
                </a:lnTo>
                <a:lnTo>
                  <a:pt x="73" y="78"/>
                </a:lnTo>
                <a:lnTo>
                  <a:pt x="73" y="81"/>
                </a:lnTo>
                <a:lnTo>
                  <a:pt x="71" y="81"/>
                </a:lnTo>
                <a:lnTo>
                  <a:pt x="71" y="83"/>
                </a:lnTo>
                <a:lnTo>
                  <a:pt x="73" y="83"/>
                </a:lnTo>
                <a:lnTo>
                  <a:pt x="73" y="86"/>
                </a:lnTo>
                <a:lnTo>
                  <a:pt x="71" y="86"/>
                </a:lnTo>
                <a:lnTo>
                  <a:pt x="71" y="83"/>
                </a:lnTo>
                <a:lnTo>
                  <a:pt x="71" y="81"/>
                </a:lnTo>
                <a:lnTo>
                  <a:pt x="71" y="78"/>
                </a:lnTo>
                <a:lnTo>
                  <a:pt x="71" y="76"/>
                </a:lnTo>
                <a:lnTo>
                  <a:pt x="68" y="78"/>
                </a:lnTo>
                <a:lnTo>
                  <a:pt x="68" y="81"/>
                </a:lnTo>
                <a:lnTo>
                  <a:pt x="65" y="81"/>
                </a:lnTo>
                <a:lnTo>
                  <a:pt x="68" y="81"/>
                </a:lnTo>
                <a:lnTo>
                  <a:pt x="68" y="83"/>
                </a:lnTo>
                <a:lnTo>
                  <a:pt x="68" y="86"/>
                </a:lnTo>
                <a:lnTo>
                  <a:pt x="65" y="86"/>
                </a:lnTo>
                <a:lnTo>
                  <a:pt x="65" y="89"/>
                </a:lnTo>
                <a:lnTo>
                  <a:pt x="65" y="91"/>
                </a:lnTo>
                <a:lnTo>
                  <a:pt x="65" y="94"/>
                </a:lnTo>
                <a:lnTo>
                  <a:pt x="65" y="97"/>
                </a:lnTo>
                <a:lnTo>
                  <a:pt x="65" y="99"/>
                </a:lnTo>
                <a:lnTo>
                  <a:pt x="65" y="102"/>
                </a:lnTo>
                <a:lnTo>
                  <a:pt x="65" y="104"/>
                </a:lnTo>
                <a:lnTo>
                  <a:pt x="65" y="107"/>
                </a:lnTo>
                <a:lnTo>
                  <a:pt x="68" y="107"/>
                </a:lnTo>
                <a:lnTo>
                  <a:pt x="68" y="104"/>
                </a:lnTo>
                <a:lnTo>
                  <a:pt x="71" y="104"/>
                </a:lnTo>
                <a:lnTo>
                  <a:pt x="71" y="107"/>
                </a:lnTo>
                <a:lnTo>
                  <a:pt x="73" y="107"/>
                </a:lnTo>
                <a:lnTo>
                  <a:pt x="73" y="110"/>
                </a:lnTo>
                <a:lnTo>
                  <a:pt x="73" y="107"/>
                </a:lnTo>
                <a:lnTo>
                  <a:pt x="73" y="110"/>
                </a:lnTo>
                <a:lnTo>
                  <a:pt x="76" y="110"/>
                </a:lnTo>
                <a:lnTo>
                  <a:pt x="78" y="110"/>
                </a:lnTo>
                <a:lnTo>
                  <a:pt x="81" y="112"/>
                </a:lnTo>
                <a:lnTo>
                  <a:pt x="84" y="112"/>
                </a:lnTo>
                <a:lnTo>
                  <a:pt x="84" y="110"/>
                </a:lnTo>
                <a:lnTo>
                  <a:pt x="84" y="112"/>
                </a:lnTo>
                <a:lnTo>
                  <a:pt x="86" y="112"/>
                </a:lnTo>
                <a:lnTo>
                  <a:pt x="86" y="110"/>
                </a:lnTo>
                <a:lnTo>
                  <a:pt x="89" y="110"/>
                </a:lnTo>
                <a:lnTo>
                  <a:pt x="91" y="110"/>
                </a:lnTo>
                <a:lnTo>
                  <a:pt x="94" y="110"/>
                </a:lnTo>
                <a:lnTo>
                  <a:pt x="94" y="112"/>
                </a:lnTo>
                <a:lnTo>
                  <a:pt x="97" y="112"/>
                </a:lnTo>
                <a:lnTo>
                  <a:pt x="97" y="115"/>
                </a:lnTo>
                <a:lnTo>
                  <a:pt x="97" y="117"/>
                </a:lnTo>
                <a:lnTo>
                  <a:pt x="97" y="120"/>
                </a:lnTo>
                <a:lnTo>
                  <a:pt x="97" y="123"/>
                </a:lnTo>
                <a:lnTo>
                  <a:pt x="97" y="125"/>
                </a:lnTo>
                <a:lnTo>
                  <a:pt x="99" y="125"/>
                </a:lnTo>
                <a:lnTo>
                  <a:pt x="99" y="128"/>
                </a:lnTo>
                <a:lnTo>
                  <a:pt x="99" y="130"/>
                </a:lnTo>
                <a:lnTo>
                  <a:pt x="99" y="133"/>
                </a:lnTo>
                <a:lnTo>
                  <a:pt x="99" y="136"/>
                </a:lnTo>
                <a:lnTo>
                  <a:pt x="97" y="136"/>
                </a:lnTo>
                <a:lnTo>
                  <a:pt x="97" y="138"/>
                </a:lnTo>
                <a:lnTo>
                  <a:pt x="99" y="138"/>
                </a:lnTo>
                <a:lnTo>
                  <a:pt x="99" y="141"/>
                </a:lnTo>
                <a:lnTo>
                  <a:pt x="102" y="141"/>
                </a:lnTo>
                <a:lnTo>
                  <a:pt x="102" y="144"/>
                </a:lnTo>
                <a:lnTo>
                  <a:pt x="104" y="144"/>
                </a:lnTo>
                <a:lnTo>
                  <a:pt x="107" y="144"/>
                </a:lnTo>
                <a:lnTo>
                  <a:pt x="107" y="146"/>
                </a:lnTo>
                <a:lnTo>
                  <a:pt x="107" y="144"/>
                </a:lnTo>
                <a:lnTo>
                  <a:pt x="107" y="146"/>
                </a:lnTo>
                <a:lnTo>
                  <a:pt x="110" y="146"/>
                </a:lnTo>
                <a:lnTo>
                  <a:pt x="107" y="146"/>
                </a:lnTo>
                <a:lnTo>
                  <a:pt x="110" y="146"/>
                </a:lnTo>
                <a:lnTo>
                  <a:pt x="107" y="146"/>
                </a:lnTo>
                <a:lnTo>
                  <a:pt x="107" y="149"/>
                </a:lnTo>
                <a:lnTo>
                  <a:pt x="110" y="149"/>
                </a:lnTo>
                <a:lnTo>
                  <a:pt x="107" y="149"/>
                </a:lnTo>
                <a:lnTo>
                  <a:pt x="110" y="149"/>
                </a:lnTo>
                <a:lnTo>
                  <a:pt x="110" y="151"/>
                </a:lnTo>
                <a:lnTo>
                  <a:pt x="112" y="151"/>
                </a:lnTo>
                <a:lnTo>
                  <a:pt x="112" y="154"/>
                </a:lnTo>
                <a:lnTo>
                  <a:pt x="112" y="151"/>
                </a:lnTo>
                <a:lnTo>
                  <a:pt x="112" y="154"/>
                </a:lnTo>
                <a:lnTo>
                  <a:pt x="115" y="154"/>
                </a:lnTo>
                <a:lnTo>
                  <a:pt x="115" y="157"/>
                </a:lnTo>
                <a:lnTo>
                  <a:pt x="118" y="157"/>
                </a:lnTo>
                <a:lnTo>
                  <a:pt x="120" y="157"/>
                </a:lnTo>
                <a:lnTo>
                  <a:pt x="123" y="157"/>
                </a:lnTo>
                <a:lnTo>
                  <a:pt x="125" y="157"/>
                </a:lnTo>
                <a:lnTo>
                  <a:pt x="125" y="159"/>
                </a:lnTo>
                <a:lnTo>
                  <a:pt x="123" y="159"/>
                </a:lnTo>
                <a:lnTo>
                  <a:pt x="123" y="162"/>
                </a:lnTo>
                <a:lnTo>
                  <a:pt x="125" y="162"/>
                </a:lnTo>
                <a:lnTo>
                  <a:pt x="128" y="162"/>
                </a:lnTo>
                <a:lnTo>
                  <a:pt x="128" y="164"/>
                </a:lnTo>
                <a:lnTo>
                  <a:pt x="128" y="167"/>
                </a:lnTo>
                <a:lnTo>
                  <a:pt x="131" y="167"/>
                </a:lnTo>
                <a:lnTo>
                  <a:pt x="133" y="167"/>
                </a:lnTo>
                <a:lnTo>
                  <a:pt x="133" y="170"/>
                </a:lnTo>
                <a:lnTo>
                  <a:pt x="136" y="170"/>
                </a:lnTo>
                <a:lnTo>
                  <a:pt x="136" y="172"/>
                </a:lnTo>
                <a:lnTo>
                  <a:pt x="138" y="172"/>
                </a:lnTo>
                <a:lnTo>
                  <a:pt x="138" y="175"/>
                </a:lnTo>
                <a:lnTo>
                  <a:pt x="138" y="177"/>
                </a:lnTo>
                <a:lnTo>
                  <a:pt x="141" y="177"/>
                </a:lnTo>
                <a:lnTo>
                  <a:pt x="144" y="180"/>
                </a:lnTo>
                <a:lnTo>
                  <a:pt x="144" y="177"/>
                </a:lnTo>
                <a:lnTo>
                  <a:pt x="144" y="180"/>
                </a:lnTo>
                <a:lnTo>
                  <a:pt x="146" y="180"/>
                </a:lnTo>
                <a:lnTo>
                  <a:pt x="149" y="180"/>
                </a:lnTo>
                <a:lnTo>
                  <a:pt x="151" y="180"/>
                </a:lnTo>
                <a:lnTo>
                  <a:pt x="151" y="177"/>
                </a:lnTo>
                <a:lnTo>
                  <a:pt x="151" y="175"/>
                </a:lnTo>
                <a:lnTo>
                  <a:pt x="151" y="172"/>
                </a:lnTo>
                <a:lnTo>
                  <a:pt x="154" y="172"/>
                </a:lnTo>
                <a:lnTo>
                  <a:pt x="157" y="172"/>
                </a:lnTo>
                <a:lnTo>
                  <a:pt x="159" y="172"/>
                </a:lnTo>
                <a:lnTo>
                  <a:pt x="159" y="170"/>
                </a:lnTo>
                <a:lnTo>
                  <a:pt x="162" y="170"/>
                </a:lnTo>
                <a:lnTo>
                  <a:pt x="162" y="172"/>
                </a:lnTo>
                <a:lnTo>
                  <a:pt x="165" y="172"/>
                </a:lnTo>
                <a:lnTo>
                  <a:pt x="165" y="175"/>
                </a:lnTo>
                <a:lnTo>
                  <a:pt x="165" y="177"/>
                </a:lnTo>
                <a:lnTo>
                  <a:pt x="167" y="177"/>
                </a:lnTo>
                <a:lnTo>
                  <a:pt x="165" y="177"/>
                </a:lnTo>
                <a:lnTo>
                  <a:pt x="167" y="177"/>
                </a:lnTo>
                <a:lnTo>
                  <a:pt x="167" y="180"/>
                </a:lnTo>
                <a:lnTo>
                  <a:pt x="167" y="183"/>
                </a:lnTo>
                <a:lnTo>
                  <a:pt x="167" y="185"/>
                </a:lnTo>
                <a:lnTo>
                  <a:pt x="167" y="188"/>
                </a:lnTo>
                <a:lnTo>
                  <a:pt x="165" y="188"/>
                </a:lnTo>
                <a:lnTo>
                  <a:pt x="165" y="191"/>
                </a:lnTo>
                <a:lnTo>
                  <a:pt x="165" y="193"/>
                </a:lnTo>
                <a:lnTo>
                  <a:pt x="162" y="196"/>
                </a:lnTo>
                <a:lnTo>
                  <a:pt x="162" y="198"/>
                </a:lnTo>
                <a:lnTo>
                  <a:pt x="159" y="198"/>
                </a:lnTo>
                <a:lnTo>
                  <a:pt x="159" y="201"/>
                </a:lnTo>
                <a:lnTo>
                  <a:pt x="157" y="201"/>
                </a:lnTo>
                <a:lnTo>
                  <a:pt x="157" y="204"/>
                </a:lnTo>
                <a:lnTo>
                  <a:pt x="159" y="204"/>
                </a:lnTo>
                <a:lnTo>
                  <a:pt x="159" y="206"/>
                </a:lnTo>
                <a:lnTo>
                  <a:pt x="159" y="209"/>
                </a:lnTo>
                <a:lnTo>
                  <a:pt x="159" y="211"/>
                </a:lnTo>
                <a:lnTo>
                  <a:pt x="157" y="214"/>
                </a:lnTo>
                <a:lnTo>
                  <a:pt x="154" y="214"/>
                </a:lnTo>
                <a:lnTo>
                  <a:pt x="151" y="214"/>
                </a:lnTo>
                <a:lnTo>
                  <a:pt x="151" y="211"/>
                </a:lnTo>
                <a:lnTo>
                  <a:pt x="149" y="211"/>
                </a:lnTo>
                <a:lnTo>
                  <a:pt x="149" y="209"/>
                </a:lnTo>
                <a:lnTo>
                  <a:pt x="146" y="209"/>
                </a:lnTo>
                <a:lnTo>
                  <a:pt x="144" y="209"/>
                </a:lnTo>
                <a:lnTo>
                  <a:pt x="144" y="206"/>
                </a:lnTo>
                <a:lnTo>
                  <a:pt x="141" y="206"/>
                </a:lnTo>
                <a:lnTo>
                  <a:pt x="138" y="206"/>
                </a:lnTo>
                <a:lnTo>
                  <a:pt x="136" y="206"/>
                </a:lnTo>
                <a:lnTo>
                  <a:pt x="133" y="206"/>
                </a:lnTo>
                <a:lnTo>
                  <a:pt x="131" y="206"/>
                </a:lnTo>
                <a:lnTo>
                  <a:pt x="128" y="206"/>
                </a:lnTo>
                <a:lnTo>
                  <a:pt x="125" y="206"/>
                </a:lnTo>
                <a:lnTo>
                  <a:pt x="125" y="209"/>
                </a:lnTo>
                <a:lnTo>
                  <a:pt x="123" y="209"/>
                </a:lnTo>
                <a:lnTo>
                  <a:pt x="120" y="209"/>
                </a:lnTo>
                <a:lnTo>
                  <a:pt x="120" y="211"/>
                </a:lnTo>
                <a:lnTo>
                  <a:pt x="120" y="209"/>
                </a:lnTo>
                <a:lnTo>
                  <a:pt x="120" y="211"/>
                </a:lnTo>
                <a:lnTo>
                  <a:pt x="118" y="211"/>
                </a:lnTo>
                <a:lnTo>
                  <a:pt x="118" y="209"/>
                </a:lnTo>
                <a:lnTo>
                  <a:pt x="115" y="209"/>
                </a:lnTo>
                <a:lnTo>
                  <a:pt x="115" y="206"/>
                </a:lnTo>
                <a:lnTo>
                  <a:pt x="115" y="204"/>
                </a:lnTo>
                <a:lnTo>
                  <a:pt x="115" y="201"/>
                </a:lnTo>
                <a:lnTo>
                  <a:pt x="118" y="201"/>
                </a:lnTo>
                <a:lnTo>
                  <a:pt x="118" y="198"/>
                </a:lnTo>
                <a:lnTo>
                  <a:pt x="118" y="196"/>
                </a:lnTo>
                <a:lnTo>
                  <a:pt x="118" y="193"/>
                </a:lnTo>
                <a:lnTo>
                  <a:pt x="120" y="193"/>
                </a:lnTo>
                <a:lnTo>
                  <a:pt x="123" y="193"/>
                </a:lnTo>
                <a:lnTo>
                  <a:pt x="123" y="191"/>
                </a:lnTo>
                <a:lnTo>
                  <a:pt x="125" y="191"/>
                </a:lnTo>
                <a:lnTo>
                  <a:pt x="128" y="191"/>
                </a:lnTo>
                <a:lnTo>
                  <a:pt x="131" y="191"/>
                </a:lnTo>
                <a:lnTo>
                  <a:pt x="131" y="193"/>
                </a:lnTo>
                <a:lnTo>
                  <a:pt x="131" y="196"/>
                </a:lnTo>
                <a:lnTo>
                  <a:pt x="131" y="198"/>
                </a:lnTo>
                <a:lnTo>
                  <a:pt x="133" y="198"/>
                </a:lnTo>
                <a:lnTo>
                  <a:pt x="133" y="196"/>
                </a:lnTo>
                <a:lnTo>
                  <a:pt x="136" y="196"/>
                </a:lnTo>
                <a:lnTo>
                  <a:pt x="138" y="196"/>
                </a:lnTo>
                <a:lnTo>
                  <a:pt x="138" y="193"/>
                </a:lnTo>
                <a:lnTo>
                  <a:pt x="138" y="191"/>
                </a:lnTo>
                <a:lnTo>
                  <a:pt x="138" y="188"/>
                </a:lnTo>
                <a:lnTo>
                  <a:pt x="136" y="188"/>
                </a:lnTo>
                <a:lnTo>
                  <a:pt x="138" y="188"/>
                </a:lnTo>
                <a:lnTo>
                  <a:pt x="138" y="185"/>
                </a:lnTo>
                <a:lnTo>
                  <a:pt x="136" y="185"/>
                </a:lnTo>
                <a:lnTo>
                  <a:pt x="133" y="185"/>
                </a:lnTo>
                <a:lnTo>
                  <a:pt x="131" y="185"/>
                </a:lnTo>
                <a:lnTo>
                  <a:pt x="128" y="185"/>
                </a:lnTo>
                <a:lnTo>
                  <a:pt x="128" y="183"/>
                </a:lnTo>
                <a:lnTo>
                  <a:pt x="125" y="185"/>
                </a:lnTo>
                <a:lnTo>
                  <a:pt x="125" y="183"/>
                </a:lnTo>
                <a:lnTo>
                  <a:pt x="123" y="183"/>
                </a:lnTo>
                <a:lnTo>
                  <a:pt x="123" y="185"/>
                </a:lnTo>
                <a:lnTo>
                  <a:pt x="120" y="185"/>
                </a:lnTo>
                <a:lnTo>
                  <a:pt x="120" y="183"/>
                </a:lnTo>
                <a:lnTo>
                  <a:pt x="120" y="180"/>
                </a:lnTo>
                <a:lnTo>
                  <a:pt x="123" y="180"/>
                </a:lnTo>
                <a:lnTo>
                  <a:pt x="123" y="177"/>
                </a:lnTo>
                <a:lnTo>
                  <a:pt x="123" y="175"/>
                </a:lnTo>
                <a:lnTo>
                  <a:pt x="125" y="175"/>
                </a:lnTo>
                <a:lnTo>
                  <a:pt x="125" y="172"/>
                </a:lnTo>
                <a:lnTo>
                  <a:pt x="123" y="172"/>
                </a:lnTo>
                <a:lnTo>
                  <a:pt x="123" y="170"/>
                </a:lnTo>
                <a:lnTo>
                  <a:pt x="120" y="170"/>
                </a:lnTo>
                <a:lnTo>
                  <a:pt x="118" y="170"/>
                </a:lnTo>
                <a:lnTo>
                  <a:pt x="115" y="170"/>
                </a:lnTo>
                <a:lnTo>
                  <a:pt x="115" y="167"/>
                </a:lnTo>
                <a:lnTo>
                  <a:pt x="112" y="167"/>
                </a:lnTo>
                <a:lnTo>
                  <a:pt x="112" y="164"/>
                </a:lnTo>
                <a:lnTo>
                  <a:pt x="110" y="164"/>
                </a:lnTo>
                <a:lnTo>
                  <a:pt x="110" y="167"/>
                </a:lnTo>
                <a:lnTo>
                  <a:pt x="110" y="170"/>
                </a:lnTo>
                <a:lnTo>
                  <a:pt x="110" y="172"/>
                </a:lnTo>
                <a:lnTo>
                  <a:pt x="110" y="175"/>
                </a:lnTo>
                <a:lnTo>
                  <a:pt x="107" y="175"/>
                </a:lnTo>
                <a:lnTo>
                  <a:pt x="104" y="175"/>
                </a:lnTo>
                <a:lnTo>
                  <a:pt x="104" y="177"/>
                </a:lnTo>
                <a:lnTo>
                  <a:pt x="107" y="177"/>
                </a:lnTo>
                <a:lnTo>
                  <a:pt x="104" y="177"/>
                </a:lnTo>
                <a:lnTo>
                  <a:pt x="107" y="177"/>
                </a:lnTo>
                <a:lnTo>
                  <a:pt x="107" y="180"/>
                </a:lnTo>
                <a:lnTo>
                  <a:pt x="104" y="180"/>
                </a:lnTo>
                <a:lnTo>
                  <a:pt x="102" y="180"/>
                </a:lnTo>
                <a:lnTo>
                  <a:pt x="102" y="183"/>
                </a:lnTo>
                <a:lnTo>
                  <a:pt x="99" y="183"/>
                </a:lnTo>
                <a:lnTo>
                  <a:pt x="97" y="183"/>
                </a:lnTo>
                <a:lnTo>
                  <a:pt x="94" y="183"/>
                </a:lnTo>
                <a:lnTo>
                  <a:pt x="91" y="183"/>
                </a:lnTo>
                <a:lnTo>
                  <a:pt x="89" y="183"/>
                </a:lnTo>
                <a:lnTo>
                  <a:pt x="91" y="183"/>
                </a:lnTo>
                <a:lnTo>
                  <a:pt x="89" y="183"/>
                </a:lnTo>
                <a:lnTo>
                  <a:pt x="89" y="180"/>
                </a:lnTo>
                <a:lnTo>
                  <a:pt x="86" y="180"/>
                </a:lnTo>
                <a:lnTo>
                  <a:pt x="86" y="183"/>
                </a:lnTo>
                <a:lnTo>
                  <a:pt x="86" y="185"/>
                </a:lnTo>
                <a:lnTo>
                  <a:pt x="86" y="188"/>
                </a:lnTo>
                <a:lnTo>
                  <a:pt x="84" y="191"/>
                </a:lnTo>
                <a:lnTo>
                  <a:pt x="81" y="191"/>
                </a:lnTo>
                <a:lnTo>
                  <a:pt x="78" y="191"/>
                </a:lnTo>
                <a:lnTo>
                  <a:pt x="76" y="191"/>
                </a:lnTo>
                <a:lnTo>
                  <a:pt x="76" y="193"/>
                </a:lnTo>
                <a:lnTo>
                  <a:pt x="73" y="193"/>
                </a:lnTo>
                <a:lnTo>
                  <a:pt x="73" y="196"/>
                </a:lnTo>
                <a:lnTo>
                  <a:pt x="71" y="196"/>
                </a:lnTo>
                <a:lnTo>
                  <a:pt x="71" y="198"/>
                </a:lnTo>
                <a:lnTo>
                  <a:pt x="68" y="198"/>
                </a:lnTo>
                <a:lnTo>
                  <a:pt x="68" y="196"/>
                </a:lnTo>
                <a:lnTo>
                  <a:pt x="68" y="193"/>
                </a:lnTo>
                <a:lnTo>
                  <a:pt x="71" y="193"/>
                </a:lnTo>
                <a:lnTo>
                  <a:pt x="71" y="191"/>
                </a:lnTo>
                <a:lnTo>
                  <a:pt x="73" y="191"/>
                </a:lnTo>
                <a:lnTo>
                  <a:pt x="73" y="188"/>
                </a:lnTo>
                <a:lnTo>
                  <a:pt x="71" y="188"/>
                </a:lnTo>
                <a:lnTo>
                  <a:pt x="68" y="188"/>
                </a:lnTo>
                <a:lnTo>
                  <a:pt x="68" y="185"/>
                </a:lnTo>
                <a:lnTo>
                  <a:pt x="65" y="185"/>
                </a:lnTo>
                <a:lnTo>
                  <a:pt x="65" y="188"/>
                </a:lnTo>
                <a:lnTo>
                  <a:pt x="63" y="188"/>
                </a:lnTo>
                <a:lnTo>
                  <a:pt x="65" y="188"/>
                </a:lnTo>
                <a:lnTo>
                  <a:pt x="63" y="188"/>
                </a:lnTo>
                <a:lnTo>
                  <a:pt x="63" y="191"/>
                </a:lnTo>
                <a:lnTo>
                  <a:pt x="60" y="191"/>
                </a:lnTo>
                <a:lnTo>
                  <a:pt x="60" y="193"/>
                </a:lnTo>
                <a:lnTo>
                  <a:pt x="57" y="193"/>
                </a:lnTo>
                <a:lnTo>
                  <a:pt x="55" y="193"/>
                </a:lnTo>
                <a:lnTo>
                  <a:pt x="55" y="191"/>
                </a:lnTo>
                <a:lnTo>
                  <a:pt x="52" y="191"/>
                </a:lnTo>
                <a:lnTo>
                  <a:pt x="52" y="193"/>
                </a:lnTo>
                <a:lnTo>
                  <a:pt x="50" y="193"/>
                </a:lnTo>
                <a:lnTo>
                  <a:pt x="47" y="193"/>
                </a:lnTo>
                <a:lnTo>
                  <a:pt x="44" y="193"/>
                </a:lnTo>
                <a:lnTo>
                  <a:pt x="42" y="193"/>
                </a:lnTo>
                <a:lnTo>
                  <a:pt x="42" y="196"/>
                </a:lnTo>
                <a:lnTo>
                  <a:pt x="39" y="196"/>
                </a:lnTo>
                <a:lnTo>
                  <a:pt x="39" y="198"/>
                </a:lnTo>
                <a:lnTo>
                  <a:pt x="37" y="198"/>
                </a:lnTo>
                <a:lnTo>
                  <a:pt x="34" y="198"/>
                </a:lnTo>
                <a:lnTo>
                  <a:pt x="31" y="196"/>
                </a:lnTo>
                <a:lnTo>
                  <a:pt x="29" y="196"/>
                </a:lnTo>
                <a:lnTo>
                  <a:pt x="29" y="193"/>
                </a:lnTo>
                <a:lnTo>
                  <a:pt x="26" y="193"/>
                </a:lnTo>
                <a:lnTo>
                  <a:pt x="24" y="193"/>
                </a:lnTo>
                <a:lnTo>
                  <a:pt x="21" y="193"/>
                </a:lnTo>
                <a:lnTo>
                  <a:pt x="18" y="193"/>
                </a:lnTo>
                <a:lnTo>
                  <a:pt x="18" y="196"/>
                </a:lnTo>
                <a:lnTo>
                  <a:pt x="16" y="196"/>
                </a:lnTo>
                <a:lnTo>
                  <a:pt x="16" y="198"/>
                </a:lnTo>
                <a:lnTo>
                  <a:pt x="13" y="198"/>
                </a:lnTo>
                <a:lnTo>
                  <a:pt x="13" y="201"/>
                </a:lnTo>
                <a:lnTo>
                  <a:pt x="11" y="201"/>
                </a:lnTo>
                <a:lnTo>
                  <a:pt x="8" y="201"/>
                </a:lnTo>
                <a:lnTo>
                  <a:pt x="8" y="204"/>
                </a:lnTo>
                <a:lnTo>
                  <a:pt x="5" y="204"/>
                </a:lnTo>
                <a:lnTo>
                  <a:pt x="5" y="206"/>
                </a:lnTo>
                <a:lnTo>
                  <a:pt x="3" y="209"/>
                </a:lnTo>
                <a:lnTo>
                  <a:pt x="3" y="206"/>
                </a:lnTo>
                <a:lnTo>
                  <a:pt x="3" y="204"/>
                </a:lnTo>
                <a:lnTo>
                  <a:pt x="3" y="201"/>
                </a:lnTo>
                <a:lnTo>
                  <a:pt x="0" y="201"/>
                </a:lnTo>
                <a:lnTo>
                  <a:pt x="0" y="198"/>
                </a:lnTo>
                <a:lnTo>
                  <a:pt x="0" y="196"/>
                </a:lnTo>
                <a:lnTo>
                  <a:pt x="0" y="193"/>
                </a:lnTo>
                <a:lnTo>
                  <a:pt x="0" y="191"/>
                </a:lnTo>
                <a:lnTo>
                  <a:pt x="3" y="191"/>
                </a:lnTo>
                <a:lnTo>
                  <a:pt x="3" y="188"/>
                </a:lnTo>
                <a:lnTo>
                  <a:pt x="5" y="185"/>
                </a:lnTo>
                <a:lnTo>
                  <a:pt x="8" y="185"/>
                </a:lnTo>
                <a:lnTo>
                  <a:pt x="8" y="183"/>
                </a:lnTo>
                <a:lnTo>
                  <a:pt x="11" y="183"/>
                </a:lnTo>
                <a:lnTo>
                  <a:pt x="11" y="180"/>
                </a:lnTo>
                <a:lnTo>
                  <a:pt x="13" y="177"/>
                </a:lnTo>
                <a:lnTo>
                  <a:pt x="13" y="175"/>
                </a:lnTo>
                <a:lnTo>
                  <a:pt x="16" y="175"/>
                </a:lnTo>
                <a:lnTo>
                  <a:pt x="16" y="172"/>
                </a:lnTo>
                <a:lnTo>
                  <a:pt x="16" y="170"/>
                </a:lnTo>
                <a:lnTo>
                  <a:pt x="18" y="170"/>
                </a:lnTo>
                <a:lnTo>
                  <a:pt x="18" y="167"/>
                </a:lnTo>
                <a:lnTo>
                  <a:pt x="16" y="167"/>
                </a:lnTo>
                <a:lnTo>
                  <a:pt x="16" y="164"/>
                </a:lnTo>
                <a:lnTo>
                  <a:pt x="16" y="162"/>
                </a:lnTo>
                <a:lnTo>
                  <a:pt x="16" y="159"/>
                </a:lnTo>
                <a:lnTo>
                  <a:pt x="13" y="159"/>
                </a:lnTo>
                <a:lnTo>
                  <a:pt x="13" y="157"/>
                </a:lnTo>
                <a:lnTo>
                  <a:pt x="16" y="157"/>
                </a:lnTo>
                <a:lnTo>
                  <a:pt x="16" y="154"/>
                </a:lnTo>
                <a:lnTo>
                  <a:pt x="18" y="154"/>
                </a:lnTo>
                <a:lnTo>
                  <a:pt x="21" y="154"/>
                </a:lnTo>
                <a:lnTo>
                  <a:pt x="24" y="154"/>
                </a:lnTo>
                <a:lnTo>
                  <a:pt x="24" y="151"/>
                </a:lnTo>
                <a:lnTo>
                  <a:pt x="26" y="151"/>
                </a:lnTo>
                <a:lnTo>
                  <a:pt x="29" y="151"/>
                </a:lnTo>
                <a:lnTo>
                  <a:pt x="29" y="154"/>
                </a:lnTo>
                <a:lnTo>
                  <a:pt x="31" y="154"/>
                </a:lnTo>
                <a:lnTo>
                  <a:pt x="34" y="154"/>
                </a:lnTo>
                <a:lnTo>
                  <a:pt x="37" y="154"/>
                </a:lnTo>
                <a:lnTo>
                  <a:pt x="39" y="154"/>
                </a:lnTo>
                <a:lnTo>
                  <a:pt x="39" y="151"/>
                </a:lnTo>
                <a:lnTo>
                  <a:pt x="42" y="151"/>
                </a:lnTo>
                <a:lnTo>
                  <a:pt x="42" y="149"/>
                </a:lnTo>
                <a:lnTo>
                  <a:pt x="44" y="149"/>
                </a:lnTo>
                <a:lnTo>
                  <a:pt x="44" y="146"/>
                </a:lnTo>
                <a:lnTo>
                  <a:pt x="47" y="146"/>
                </a:lnTo>
                <a:lnTo>
                  <a:pt x="47" y="144"/>
                </a:lnTo>
                <a:lnTo>
                  <a:pt x="47" y="141"/>
                </a:lnTo>
                <a:lnTo>
                  <a:pt x="47" y="138"/>
                </a:lnTo>
                <a:lnTo>
                  <a:pt x="50" y="138"/>
                </a:lnTo>
                <a:lnTo>
                  <a:pt x="52" y="138"/>
                </a:lnTo>
                <a:lnTo>
                  <a:pt x="52" y="141"/>
                </a:lnTo>
                <a:lnTo>
                  <a:pt x="52" y="144"/>
                </a:lnTo>
                <a:lnTo>
                  <a:pt x="52" y="146"/>
                </a:lnTo>
                <a:lnTo>
                  <a:pt x="50" y="149"/>
                </a:lnTo>
                <a:lnTo>
                  <a:pt x="50" y="151"/>
                </a:lnTo>
                <a:lnTo>
                  <a:pt x="50" y="154"/>
                </a:lnTo>
                <a:lnTo>
                  <a:pt x="50" y="157"/>
                </a:lnTo>
                <a:lnTo>
                  <a:pt x="52" y="157"/>
                </a:lnTo>
                <a:lnTo>
                  <a:pt x="52" y="154"/>
                </a:lnTo>
                <a:lnTo>
                  <a:pt x="55" y="154"/>
                </a:lnTo>
                <a:lnTo>
                  <a:pt x="57" y="157"/>
                </a:lnTo>
                <a:lnTo>
                  <a:pt x="57" y="154"/>
                </a:lnTo>
                <a:lnTo>
                  <a:pt x="60" y="154"/>
                </a:lnTo>
                <a:lnTo>
                  <a:pt x="63" y="154"/>
                </a:lnTo>
                <a:lnTo>
                  <a:pt x="65" y="154"/>
                </a:lnTo>
                <a:lnTo>
                  <a:pt x="68" y="154"/>
                </a:lnTo>
                <a:lnTo>
                  <a:pt x="68" y="151"/>
                </a:lnTo>
                <a:lnTo>
                  <a:pt x="71" y="151"/>
                </a:lnTo>
                <a:lnTo>
                  <a:pt x="73" y="151"/>
                </a:lnTo>
                <a:lnTo>
                  <a:pt x="76" y="154"/>
                </a:lnTo>
                <a:lnTo>
                  <a:pt x="76" y="151"/>
                </a:lnTo>
                <a:lnTo>
                  <a:pt x="76" y="149"/>
                </a:lnTo>
                <a:lnTo>
                  <a:pt x="73" y="149"/>
                </a:lnTo>
                <a:lnTo>
                  <a:pt x="73" y="146"/>
                </a:lnTo>
                <a:lnTo>
                  <a:pt x="73" y="144"/>
                </a:lnTo>
                <a:lnTo>
                  <a:pt x="71" y="144"/>
                </a:lnTo>
                <a:lnTo>
                  <a:pt x="71" y="141"/>
                </a:lnTo>
                <a:lnTo>
                  <a:pt x="68" y="141"/>
                </a:lnTo>
                <a:lnTo>
                  <a:pt x="68" y="138"/>
                </a:lnTo>
                <a:lnTo>
                  <a:pt x="65" y="138"/>
                </a:lnTo>
                <a:lnTo>
                  <a:pt x="65" y="136"/>
                </a:lnTo>
                <a:lnTo>
                  <a:pt x="63" y="136"/>
                </a:lnTo>
                <a:lnTo>
                  <a:pt x="63" y="133"/>
                </a:lnTo>
                <a:lnTo>
                  <a:pt x="63" y="130"/>
                </a:lnTo>
                <a:lnTo>
                  <a:pt x="60" y="130"/>
                </a:lnTo>
                <a:lnTo>
                  <a:pt x="60" y="128"/>
                </a:lnTo>
                <a:lnTo>
                  <a:pt x="60" y="125"/>
                </a:lnTo>
                <a:lnTo>
                  <a:pt x="60" y="123"/>
                </a:lnTo>
                <a:lnTo>
                  <a:pt x="57" y="120"/>
                </a:lnTo>
                <a:lnTo>
                  <a:pt x="57" y="117"/>
                </a:lnTo>
                <a:lnTo>
                  <a:pt x="55" y="117"/>
                </a:lnTo>
                <a:lnTo>
                  <a:pt x="55" y="115"/>
                </a:lnTo>
                <a:lnTo>
                  <a:pt x="52" y="115"/>
                </a:lnTo>
                <a:lnTo>
                  <a:pt x="50" y="115"/>
                </a:lnTo>
                <a:lnTo>
                  <a:pt x="47" y="115"/>
                </a:lnTo>
                <a:lnTo>
                  <a:pt x="44" y="115"/>
                </a:lnTo>
                <a:lnTo>
                  <a:pt x="44" y="112"/>
                </a:lnTo>
                <a:lnTo>
                  <a:pt x="42" y="112"/>
                </a:lnTo>
                <a:lnTo>
                  <a:pt x="42" y="110"/>
                </a:lnTo>
                <a:lnTo>
                  <a:pt x="39" y="110"/>
                </a:lnTo>
                <a:lnTo>
                  <a:pt x="39" y="107"/>
                </a:lnTo>
                <a:lnTo>
                  <a:pt x="39" y="104"/>
                </a:lnTo>
                <a:lnTo>
                  <a:pt x="39" y="102"/>
                </a:lnTo>
                <a:lnTo>
                  <a:pt x="37" y="102"/>
                </a:lnTo>
                <a:lnTo>
                  <a:pt x="37" y="99"/>
                </a:lnTo>
                <a:lnTo>
                  <a:pt x="34" y="99"/>
                </a:lnTo>
                <a:lnTo>
                  <a:pt x="34" y="97"/>
                </a:lnTo>
                <a:lnTo>
                  <a:pt x="31" y="97"/>
                </a:lnTo>
                <a:lnTo>
                  <a:pt x="29" y="97"/>
                </a:lnTo>
                <a:lnTo>
                  <a:pt x="26" y="97"/>
                </a:lnTo>
                <a:lnTo>
                  <a:pt x="24" y="97"/>
                </a:lnTo>
                <a:lnTo>
                  <a:pt x="24" y="94"/>
                </a:lnTo>
                <a:lnTo>
                  <a:pt x="24" y="91"/>
                </a:lnTo>
                <a:lnTo>
                  <a:pt x="21" y="91"/>
                </a:lnTo>
                <a:lnTo>
                  <a:pt x="21" y="89"/>
                </a:lnTo>
                <a:lnTo>
                  <a:pt x="21" y="86"/>
                </a:lnTo>
                <a:lnTo>
                  <a:pt x="18" y="86"/>
                </a:lnTo>
                <a:lnTo>
                  <a:pt x="18" y="83"/>
                </a:lnTo>
                <a:lnTo>
                  <a:pt x="16" y="83"/>
                </a:lnTo>
                <a:lnTo>
                  <a:pt x="16" y="81"/>
                </a:lnTo>
                <a:lnTo>
                  <a:pt x="13" y="81"/>
                </a:lnTo>
                <a:lnTo>
                  <a:pt x="11" y="81"/>
                </a:lnTo>
                <a:lnTo>
                  <a:pt x="11" y="78"/>
                </a:lnTo>
                <a:lnTo>
                  <a:pt x="8" y="78"/>
                </a:lnTo>
                <a:lnTo>
                  <a:pt x="5" y="78"/>
                </a:lnTo>
                <a:lnTo>
                  <a:pt x="5" y="76"/>
                </a:lnTo>
                <a:lnTo>
                  <a:pt x="5" y="73"/>
                </a:lnTo>
                <a:lnTo>
                  <a:pt x="5" y="70"/>
                </a:lnTo>
                <a:lnTo>
                  <a:pt x="8" y="70"/>
                </a:lnTo>
                <a:lnTo>
                  <a:pt x="8" y="73"/>
                </a:lnTo>
                <a:lnTo>
                  <a:pt x="11" y="73"/>
                </a:lnTo>
                <a:lnTo>
                  <a:pt x="13" y="73"/>
                </a:lnTo>
                <a:lnTo>
                  <a:pt x="13" y="70"/>
                </a:lnTo>
                <a:lnTo>
                  <a:pt x="16" y="70"/>
                </a:lnTo>
                <a:lnTo>
                  <a:pt x="16" y="68"/>
                </a:lnTo>
                <a:lnTo>
                  <a:pt x="18" y="68"/>
                </a:lnTo>
                <a:lnTo>
                  <a:pt x="18" y="70"/>
                </a:lnTo>
                <a:lnTo>
                  <a:pt x="21" y="70"/>
                </a:lnTo>
                <a:lnTo>
                  <a:pt x="24" y="70"/>
                </a:lnTo>
                <a:lnTo>
                  <a:pt x="26" y="70"/>
                </a:lnTo>
                <a:lnTo>
                  <a:pt x="26" y="68"/>
                </a:lnTo>
                <a:lnTo>
                  <a:pt x="29" y="68"/>
                </a:lnTo>
                <a:lnTo>
                  <a:pt x="29" y="65"/>
                </a:lnTo>
                <a:lnTo>
                  <a:pt x="31" y="65"/>
                </a:lnTo>
                <a:lnTo>
                  <a:pt x="31" y="68"/>
                </a:lnTo>
                <a:lnTo>
                  <a:pt x="34" y="68"/>
                </a:lnTo>
                <a:lnTo>
                  <a:pt x="37" y="68"/>
                </a:lnTo>
                <a:lnTo>
                  <a:pt x="37" y="70"/>
                </a:lnTo>
                <a:lnTo>
                  <a:pt x="34" y="70"/>
                </a:lnTo>
                <a:lnTo>
                  <a:pt x="34" y="73"/>
                </a:lnTo>
                <a:lnTo>
                  <a:pt x="31" y="73"/>
                </a:lnTo>
                <a:lnTo>
                  <a:pt x="31" y="76"/>
                </a:lnTo>
                <a:lnTo>
                  <a:pt x="31" y="78"/>
                </a:lnTo>
                <a:lnTo>
                  <a:pt x="31" y="81"/>
                </a:lnTo>
                <a:lnTo>
                  <a:pt x="31" y="83"/>
                </a:lnTo>
                <a:lnTo>
                  <a:pt x="31" y="86"/>
                </a:lnTo>
                <a:lnTo>
                  <a:pt x="29" y="86"/>
                </a:lnTo>
                <a:lnTo>
                  <a:pt x="29" y="89"/>
                </a:lnTo>
                <a:lnTo>
                  <a:pt x="31" y="89"/>
                </a:lnTo>
                <a:lnTo>
                  <a:pt x="31" y="91"/>
                </a:lnTo>
                <a:lnTo>
                  <a:pt x="34" y="91"/>
                </a:lnTo>
                <a:lnTo>
                  <a:pt x="37" y="91"/>
                </a:lnTo>
                <a:lnTo>
                  <a:pt x="37" y="89"/>
                </a:lnTo>
                <a:lnTo>
                  <a:pt x="39" y="89"/>
                </a:lnTo>
                <a:lnTo>
                  <a:pt x="39" y="86"/>
                </a:lnTo>
                <a:lnTo>
                  <a:pt x="39" y="83"/>
                </a:lnTo>
                <a:lnTo>
                  <a:pt x="42" y="83"/>
                </a:lnTo>
                <a:lnTo>
                  <a:pt x="39" y="83"/>
                </a:lnTo>
                <a:lnTo>
                  <a:pt x="39" y="81"/>
                </a:lnTo>
                <a:lnTo>
                  <a:pt x="39" y="78"/>
                </a:lnTo>
                <a:lnTo>
                  <a:pt x="42" y="78"/>
                </a:lnTo>
                <a:lnTo>
                  <a:pt x="44" y="76"/>
                </a:lnTo>
                <a:lnTo>
                  <a:pt x="44" y="73"/>
                </a:lnTo>
                <a:lnTo>
                  <a:pt x="44" y="70"/>
                </a:lnTo>
                <a:lnTo>
                  <a:pt x="44" y="68"/>
                </a:lnTo>
                <a:lnTo>
                  <a:pt x="47" y="68"/>
                </a:lnTo>
                <a:lnTo>
                  <a:pt x="44" y="65"/>
                </a:lnTo>
                <a:lnTo>
                  <a:pt x="47" y="65"/>
                </a:lnTo>
                <a:lnTo>
                  <a:pt x="47" y="63"/>
                </a:lnTo>
                <a:lnTo>
                  <a:pt x="50" y="63"/>
                </a:lnTo>
                <a:lnTo>
                  <a:pt x="50" y="60"/>
                </a:lnTo>
                <a:lnTo>
                  <a:pt x="50" y="57"/>
                </a:lnTo>
                <a:lnTo>
                  <a:pt x="50" y="55"/>
                </a:lnTo>
                <a:lnTo>
                  <a:pt x="50" y="52"/>
                </a:lnTo>
                <a:lnTo>
                  <a:pt x="47" y="52"/>
                </a:lnTo>
                <a:lnTo>
                  <a:pt x="44" y="49"/>
                </a:lnTo>
                <a:lnTo>
                  <a:pt x="42" y="49"/>
                </a:lnTo>
                <a:lnTo>
                  <a:pt x="42" y="47"/>
                </a:lnTo>
                <a:lnTo>
                  <a:pt x="39" y="47"/>
                </a:lnTo>
                <a:lnTo>
                  <a:pt x="37" y="47"/>
                </a:lnTo>
                <a:lnTo>
                  <a:pt x="37" y="49"/>
                </a:lnTo>
                <a:lnTo>
                  <a:pt x="37" y="47"/>
                </a:lnTo>
                <a:lnTo>
                  <a:pt x="37" y="44"/>
                </a:lnTo>
                <a:lnTo>
                  <a:pt x="34" y="44"/>
                </a:lnTo>
                <a:lnTo>
                  <a:pt x="34" y="42"/>
                </a:lnTo>
                <a:lnTo>
                  <a:pt x="34" y="39"/>
                </a:lnTo>
                <a:lnTo>
                  <a:pt x="31" y="39"/>
                </a:lnTo>
                <a:lnTo>
                  <a:pt x="31" y="36"/>
                </a:lnTo>
                <a:lnTo>
                  <a:pt x="29" y="36"/>
                </a:lnTo>
                <a:lnTo>
                  <a:pt x="26" y="36"/>
                </a:lnTo>
                <a:lnTo>
                  <a:pt x="24" y="36"/>
                </a:lnTo>
                <a:lnTo>
                  <a:pt x="24" y="34"/>
                </a:lnTo>
                <a:lnTo>
                  <a:pt x="24" y="31"/>
                </a:lnTo>
                <a:lnTo>
                  <a:pt x="24" y="29"/>
                </a:lnTo>
                <a:lnTo>
                  <a:pt x="24" y="26"/>
                </a:lnTo>
                <a:lnTo>
                  <a:pt x="24" y="23"/>
                </a:lnTo>
                <a:lnTo>
                  <a:pt x="21" y="23"/>
                </a:lnTo>
                <a:lnTo>
                  <a:pt x="21" y="21"/>
                </a:lnTo>
                <a:lnTo>
                  <a:pt x="21" y="23"/>
                </a:lnTo>
                <a:lnTo>
                  <a:pt x="21" y="21"/>
                </a:lnTo>
                <a:lnTo>
                  <a:pt x="24" y="18"/>
                </a:lnTo>
                <a:lnTo>
                  <a:pt x="24" y="16"/>
                </a:lnTo>
                <a:lnTo>
                  <a:pt x="26" y="16"/>
                </a:lnTo>
                <a:lnTo>
                  <a:pt x="29" y="16"/>
                </a:lnTo>
                <a:lnTo>
                  <a:pt x="29" y="13"/>
                </a:lnTo>
                <a:lnTo>
                  <a:pt x="31" y="13"/>
                </a:lnTo>
                <a:lnTo>
                  <a:pt x="34" y="10"/>
                </a:lnTo>
                <a:lnTo>
                  <a:pt x="37" y="10"/>
                </a:lnTo>
                <a:lnTo>
                  <a:pt x="37" y="8"/>
                </a:lnTo>
                <a:lnTo>
                  <a:pt x="37" y="5"/>
                </a:lnTo>
                <a:lnTo>
                  <a:pt x="39" y="5"/>
                </a:lnTo>
                <a:lnTo>
                  <a:pt x="39" y="2"/>
                </a:lnTo>
                <a:lnTo>
                  <a:pt x="42" y="2"/>
                </a:lnTo>
                <a:lnTo>
                  <a:pt x="44" y="2"/>
                </a:lnTo>
                <a:lnTo>
                  <a:pt x="47" y="2"/>
                </a:lnTo>
                <a:lnTo>
                  <a:pt x="47" y="0"/>
                </a:lnTo>
                <a:lnTo>
                  <a:pt x="50" y="0"/>
                </a:lnTo>
                <a:lnTo>
                  <a:pt x="50" y="2"/>
                </a:lnTo>
              </a:path>
            </a:pathLst>
          </a:custGeom>
          <a:noFill/>
          <a:ln w="4763">
            <a:solidFill>
              <a:srgbClr val="6E6E6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273" name="Freeform 63"/>
          <p:cNvSpPr>
            <a:spLocks/>
          </p:cNvSpPr>
          <p:nvPr/>
        </p:nvSpPr>
        <p:spPr bwMode="auto">
          <a:xfrm>
            <a:off x="5278315" y="387351"/>
            <a:ext cx="1232389" cy="538163"/>
          </a:xfrm>
          <a:custGeom>
            <a:avLst/>
            <a:gdLst>
              <a:gd name="T0" fmla="*/ 50 w 841"/>
              <a:gd name="T1" fmla="*/ 7 h 339"/>
              <a:gd name="T2" fmla="*/ 115 w 841"/>
              <a:gd name="T3" fmla="*/ 21 h 339"/>
              <a:gd name="T4" fmla="*/ 144 w 841"/>
              <a:gd name="T5" fmla="*/ 65 h 339"/>
              <a:gd name="T6" fmla="*/ 183 w 841"/>
              <a:gd name="T7" fmla="*/ 57 h 339"/>
              <a:gd name="T8" fmla="*/ 214 w 841"/>
              <a:gd name="T9" fmla="*/ 65 h 339"/>
              <a:gd name="T10" fmla="*/ 251 w 841"/>
              <a:gd name="T11" fmla="*/ 52 h 339"/>
              <a:gd name="T12" fmla="*/ 290 w 841"/>
              <a:gd name="T13" fmla="*/ 41 h 339"/>
              <a:gd name="T14" fmla="*/ 318 w 841"/>
              <a:gd name="T15" fmla="*/ 47 h 339"/>
              <a:gd name="T16" fmla="*/ 363 w 841"/>
              <a:gd name="T17" fmla="*/ 41 h 339"/>
              <a:gd name="T18" fmla="*/ 410 w 841"/>
              <a:gd name="T19" fmla="*/ 52 h 339"/>
              <a:gd name="T20" fmla="*/ 449 w 841"/>
              <a:gd name="T21" fmla="*/ 52 h 339"/>
              <a:gd name="T22" fmla="*/ 475 w 841"/>
              <a:gd name="T23" fmla="*/ 70 h 339"/>
              <a:gd name="T24" fmla="*/ 512 w 841"/>
              <a:gd name="T25" fmla="*/ 99 h 339"/>
              <a:gd name="T26" fmla="*/ 519 w 841"/>
              <a:gd name="T27" fmla="*/ 146 h 339"/>
              <a:gd name="T28" fmla="*/ 517 w 841"/>
              <a:gd name="T29" fmla="*/ 164 h 339"/>
              <a:gd name="T30" fmla="*/ 491 w 841"/>
              <a:gd name="T31" fmla="*/ 154 h 339"/>
              <a:gd name="T32" fmla="*/ 465 w 841"/>
              <a:gd name="T33" fmla="*/ 154 h 339"/>
              <a:gd name="T34" fmla="*/ 452 w 841"/>
              <a:gd name="T35" fmla="*/ 175 h 339"/>
              <a:gd name="T36" fmla="*/ 433 w 841"/>
              <a:gd name="T37" fmla="*/ 196 h 339"/>
              <a:gd name="T38" fmla="*/ 423 w 841"/>
              <a:gd name="T39" fmla="*/ 229 h 339"/>
              <a:gd name="T40" fmla="*/ 394 w 841"/>
              <a:gd name="T41" fmla="*/ 240 h 339"/>
              <a:gd name="T42" fmla="*/ 384 w 841"/>
              <a:gd name="T43" fmla="*/ 243 h 339"/>
              <a:gd name="T44" fmla="*/ 381 w 841"/>
              <a:gd name="T45" fmla="*/ 269 h 339"/>
              <a:gd name="T46" fmla="*/ 373 w 841"/>
              <a:gd name="T47" fmla="*/ 297 h 339"/>
              <a:gd name="T48" fmla="*/ 373 w 841"/>
              <a:gd name="T49" fmla="*/ 331 h 339"/>
              <a:gd name="T50" fmla="*/ 389 w 841"/>
              <a:gd name="T51" fmla="*/ 329 h 339"/>
              <a:gd name="T52" fmla="*/ 412 w 841"/>
              <a:gd name="T53" fmla="*/ 326 h 339"/>
              <a:gd name="T54" fmla="*/ 441 w 841"/>
              <a:gd name="T55" fmla="*/ 308 h 339"/>
              <a:gd name="T56" fmla="*/ 436 w 841"/>
              <a:gd name="T57" fmla="*/ 339 h 339"/>
              <a:gd name="T58" fmla="*/ 467 w 841"/>
              <a:gd name="T59" fmla="*/ 324 h 339"/>
              <a:gd name="T60" fmla="*/ 486 w 841"/>
              <a:gd name="T61" fmla="*/ 300 h 339"/>
              <a:gd name="T62" fmla="*/ 493 w 841"/>
              <a:gd name="T63" fmla="*/ 279 h 339"/>
              <a:gd name="T64" fmla="*/ 514 w 841"/>
              <a:gd name="T65" fmla="*/ 297 h 339"/>
              <a:gd name="T66" fmla="*/ 538 w 841"/>
              <a:gd name="T67" fmla="*/ 276 h 339"/>
              <a:gd name="T68" fmla="*/ 551 w 841"/>
              <a:gd name="T69" fmla="*/ 266 h 339"/>
              <a:gd name="T70" fmla="*/ 569 w 841"/>
              <a:gd name="T71" fmla="*/ 256 h 339"/>
              <a:gd name="T72" fmla="*/ 593 w 841"/>
              <a:gd name="T73" fmla="*/ 263 h 339"/>
              <a:gd name="T74" fmla="*/ 611 w 841"/>
              <a:gd name="T75" fmla="*/ 248 h 339"/>
              <a:gd name="T76" fmla="*/ 626 w 841"/>
              <a:gd name="T77" fmla="*/ 219 h 339"/>
              <a:gd name="T78" fmla="*/ 634 w 841"/>
              <a:gd name="T79" fmla="*/ 182 h 339"/>
              <a:gd name="T80" fmla="*/ 650 w 841"/>
              <a:gd name="T81" fmla="*/ 151 h 339"/>
              <a:gd name="T82" fmla="*/ 660 w 841"/>
              <a:gd name="T83" fmla="*/ 120 h 339"/>
              <a:gd name="T84" fmla="*/ 676 w 841"/>
              <a:gd name="T85" fmla="*/ 135 h 339"/>
              <a:gd name="T86" fmla="*/ 681 w 841"/>
              <a:gd name="T87" fmla="*/ 117 h 339"/>
              <a:gd name="T88" fmla="*/ 700 w 841"/>
              <a:gd name="T89" fmla="*/ 109 h 339"/>
              <a:gd name="T90" fmla="*/ 700 w 841"/>
              <a:gd name="T91" fmla="*/ 128 h 339"/>
              <a:gd name="T92" fmla="*/ 715 w 841"/>
              <a:gd name="T93" fmla="*/ 143 h 339"/>
              <a:gd name="T94" fmla="*/ 734 w 841"/>
              <a:gd name="T95" fmla="*/ 141 h 339"/>
              <a:gd name="T96" fmla="*/ 744 w 841"/>
              <a:gd name="T97" fmla="*/ 122 h 339"/>
              <a:gd name="T98" fmla="*/ 760 w 841"/>
              <a:gd name="T99" fmla="*/ 135 h 339"/>
              <a:gd name="T100" fmla="*/ 770 w 841"/>
              <a:gd name="T101" fmla="*/ 112 h 339"/>
              <a:gd name="T102" fmla="*/ 794 w 841"/>
              <a:gd name="T103" fmla="*/ 117 h 339"/>
              <a:gd name="T104" fmla="*/ 812 w 841"/>
              <a:gd name="T105" fmla="*/ 112 h 339"/>
              <a:gd name="T106" fmla="*/ 804 w 841"/>
              <a:gd name="T107" fmla="*/ 128 h 339"/>
              <a:gd name="T108" fmla="*/ 780 w 841"/>
              <a:gd name="T109" fmla="*/ 149 h 339"/>
              <a:gd name="T110" fmla="*/ 804 w 841"/>
              <a:gd name="T111" fmla="*/ 154 h 339"/>
              <a:gd name="T112" fmla="*/ 794 w 841"/>
              <a:gd name="T113" fmla="*/ 180 h 339"/>
              <a:gd name="T114" fmla="*/ 780 w 841"/>
              <a:gd name="T115" fmla="*/ 206 h 339"/>
              <a:gd name="T116" fmla="*/ 812 w 841"/>
              <a:gd name="T117" fmla="*/ 198 h 339"/>
              <a:gd name="T118" fmla="*/ 838 w 841"/>
              <a:gd name="T119" fmla="*/ 196 h 3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841" h="339">
                <a:moveTo>
                  <a:pt x="0" y="18"/>
                </a:moveTo>
                <a:lnTo>
                  <a:pt x="5" y="18"/>
                </a:lnTo>
                <a:lnTo>
                  <a:pt x="8" y="18"/>
                </a:lnTo>
                <a:lnTo>
                  <a:pt x="10" y="18"/>
                </a:lnTo>
                <a:lnTo>
                  <a:pt x="13" y="15"/>
                </a:lnTo>
                <a:lnTo>
                  <a:pt x="16" y="13"/>
                </a:lnTo>
                <a:lnTo>
                  <a:pt x="18" y="10"/>
                </a:lnTo>
                <a:lnTo>
                  <a:pt x="21" y="7"/>
                </a:lnTo>
                <a:lnTo>
                  <a:pt x="24" y="5"/>
                </a:lnTo>
                <a:lnTo>
                  <a:pt x="29" y="2"/>
                </a:lnTo>
                <a:lnTo>
                  <a:pt x="29" y="0"/>
                </a:lnTo>
                <a:lnTo>
                  <a:pt x="31" y="0"/>
                </a:lnTo>
                <a:lnTo>
                  <a:pt x="39" y="0"/>
                </a:lnTo>
                <a:lnTo>
                  <a:pt x="42" y="0"/>
                </a:lnTo>
                <a:lnTo>
                  <a:pt x="44" y="2"/>
                </a:lnTo>
                <a:lnTo>
                  <a:pt x="47" y="5"/>
                </a:lnTo>
                <a:lnTo>
                  <a:pt x="50" y="7"/>
                </a:lnTo>
                <a:lnTo>
                  <a:pt x="52" y="10"/>
                </a:lnTo>
                <a:lnTo>
                  <a:pt x="55" y="13"/>
                </a:lnTo>
                <a:lnTo>
                  <a:pt x="60" y="15"/>
                </a:lnTo>
                <a:lnTo>
                  <a:pt x="63" y="15"/>
                </a:lnTo>
                <a:lnTo>
                  <a:pt x="65" y="15"/>
                </a:lnTo>
                <a:lnTo>
                  <a:pt x="73" y="13"/>
                </a:lnTo>
                <a:lnTo>
                  <a:pt x="76" y="15"/>
                </a:lnTo>
                <a:lnTo>
                  <a:pt x="81" y="15"/>
                </a:lnTo>
                <a:lnTo>
                  <a:pt x="84" y="13"/>
                </a:lnTo>
                <a:lnTo>
                  <a:pt x="91" y="13"/>
                </a:lnTo>
                <a:lnTo>
                  <a:pt x="94" y="10"/>
                </a:lnTo>
                <a:lnTo>
                  <a:pt x="97" y="10"/>
                </a:lnTo>
                <a:lnTo>
                  <a:pt x="99" y="10"/>
                </a:lnTo>
                <a:lnTo>
                  <a:pt x="102" y="10"/>
                </a:lnTo>
                <a:lnTo>
                  <a:pt x="110" y="13"/>
                </a:lnTo>
                <a:lnTo>
                  <a:pt x="112" y="15"/>
                </a:lnTo>
                <a:lnTo>
                  <a:pt x="115" y="21"/>
                </a:lnTo>
                <a:lnTo>
                  <a:pt x="115" y="28"/>
                </a:lnTo>
                <a:lnTo>
                  <a:pt x="115" y="31"/>
                </a:lnTo>
                <a:lnTo>
                  <a:pt x="115" y="34"/>
                </a:lnTo>
                <a:lnTo>
                  <a:pt x="115" y="39"/>
                </a:lnTo>
                <a:lnTo>
                  <a:pt x="117" y="41"/>
                </a:lnTo>
                <a:lnTo>
                  <a:pt x="117" y="47"/>
                </a:lnTo>
                <a:lnTo>
                  <a:pt x="117" y="49"/>
                </a:lnTo>
                <a:lnTo>
                  <a:pt x="117" y="52"/>
                </a:lnTo>
                <a:lnTo>
                  <a:pt x="120" y="52"/>
                </a:lnTo>
                <a:lnTo>
                  <a:pt x="123" y="54"/>
                </a:lnTo>
                <a:lnTo>
                  <a:pt x="128" y="54"/>
                </a:lnTo>
                <a:lnTo>
                  <a:pt x="131" y="57"/>
                </a:lnTo>
                <a:lnTo>
                  <a:pt x="136" y="60"/>
                </a:lnTo>
                <a:lnTo>
                  <a:pt x="138" y="60"/>
                </a:lnTo>
                <a:lnTo>
                  <a:pt x="141" y="62"/>
                </a:lnTo>
                <a:lnTo>
                  <a:pt x="144" y="62"/>
                </a:lnTo>
                <a:lnTo>
                  <a:pt x="144" y="65"/>
                </a:lnTo>
                <a:lnTo>
                  <a:pt x="146" y="65"/>
                </a:lnTo>
                <a:lnTo>
                  <a:pt x="146" y="62"/>
                </a:lnTo>
                <a:lnTo>
                  <a:pt x="146" y="60"/>
                </a:lnTo>
                <a:lnTo>
                  <a:pt x="146" y="57"/>
                </a:lnTo>
                <a:lnTo>
                  <a:pt x="146" y="54"/>
                </a:lnTo>
                <a:lnTo>
                  <a:pt x="149" y="54"/>
                </a:lnTo>
                <a:lnTo>
                  <a:pt x="149" y="52"/>
                </a:lnTo>
                <a:lnTo>
                  <a:pt x="151" y="52"/>
                </a:lnTo>
                <a:lnTo>
                  <a:pt x="154" y="52"/>
                </a:lnTo>
                <a:lnTo>
                  <a:pt x="159" y="54"/>
                </a:lnTo>
                <a:lnTo>
                  <a:pt x="162" y="54"/>
                </a:lnTo>
                <a:lnTo>
                  <a:pt x="164" y="54"/>
                </a:lnTo>
                <a:lnTo>
                  <a:pt x="170" y="54"/>
                </a:lnTo>
                <a:lnTo>
                  <a:pt x="172" y="54"/>
                </a:lnTo>
                <a:lnTo>
                  <a:pt x="175" y="54"/>
                </a:lnTo>
                <a:lnTo>
                  <a:pt x="180" y="57"/>
                </a:lnTo>
                <a:lnTo>
                  <a:pt x="183" y="57"/>
                </a:lnTo>
                <a:lnTo>
                  <a:pt x="188" y="60"/>
                </a:lnTo>
                <a:lnTo>
                  <a:pt x="191" y="60"/>
                </a:lnTo>
                <a:lnTo>
                  <a:pt x="193" y="60"/>
                </a:lnTo>
                <a:lnTo>
                  <a:pt x="196" y="60"/>
                </a:lnTo>
                <a:lnTo>
                  <a:pt x="196" y="57"/>
                </a:lnTo>
                <a:lnTo>
                  <a:pt x="196" y="54"/>
                </a:lnTo>
                <a:lnTo>
                  <a:pt x="198" y="52"/>
                </a:lnTo>
                <a:lnTo>
                  <a:pt x="201" y="49"/>
                </a:lnTo>
                <a:lnTo>
                  <a:pt x="204" y="49"/>
                </a:lnTo>
                <a:lnTo>
                  <a:pt x="204" y="52"/>
                </a:lnTo>
                <a:lnTo>
                  <a:pt x="206" y="54"/>
                </a:lnTo>
                <a:lnTo>
                  <a:pt x="209" y="57"/>
                </a:lnTo>
                <a:lnTo>
                  <a:pt x="209" y="60"/>
                </a:lnTo>
                <a:lnTo>
                  <a:pt x="211" y="60"/>
                </a:lnTo>
                <a:lnTo>
                  <a:pt x="211" y="62"/>
                </a:lnTo>
                <a:lnTo>
                  <a:pt x="214" y="62"/>
                </a:lnTo>
                <a:lnTo>
                  <a:pt x="214" y="65"/>
                </a:lnTo>
                <a:lnTo>
                  <a:pt x="217" y="65"/>
                </a:lnTo>
                <a:lnTo>
                  <a:pt x="219" y="62"/>
                </a:lnTo>
                <a:lnTo>
                  <a:pt x="222" y="62"/>
                </a:lnTo>
                <a:lnTo>
                  <a:pt x="225" y="62"/>
                </a:lnTo>
                <a:lnTo>
                  <a:pt x="227" y="62"/>
                </a:lnTo>
                <a:lnTo>
                  <a:pt x="227" y="60"/>
                </a:lnTo>
                <a:lnTo>
                  <a:pt x="227" y="57"/>
                </a:lnTo>
                <a:lnTo>
                  <a:pt x="230" y="54"/>
                </a:lnTo>
                <a:lnTo>
                  <a:pt x="232" y="52"/>
                </a:lnTo>
                <a:lnTo>
                  <a:pt x="235" y="49"/>
                </a:lnTo>
                <a:lnTo>
                  <a:pt x="238" y="47"/>
                </a:lnTo>
                <a:lnTo>
                  <a:pt x="240" y="47"/>
                </a:lnTo>
                <a:lnTo>
                  <a:pt x="240" y="49"/>
                </a:lnTo>
                <a:lnTo>
                  <a:pt x="243" y="49"/>
                </a:lnTo>
                <a:lnTo>
                  <a:pt x="245" y="52"/>
                </a:lnTo>
                <a:lnTo>
                  <a:pt x="248" y="52"/>
                </a:lnTo>
                <a:lnTo>
                  <a:pt x="251" y="52"/>
                </a:lnTo>
                <a:lnTo>
                  <a:pt x="253" y="52"/>
                </a:lnTo>
                <a:lnTo>
                  <a:pt x="256" y="54"/>
                </a:lnTo>
                <a:lnTo>
                  <a:pt x="258" y="52"/>
                </a:lnTo>
                <a:lnTo>
                  <a:pt x="261" y="52"/>
                </a:lnTo>
                <a:lnTo>
                  <a:pt x="264" y="52"/>
                </a:lnTo>
                <a:lnTo>
                  <a:pt x="266" y="49"/>
                </a:lnTo>
                <a:lnTo>
                  <a:pt x="269" y="49"/>
                </a:lnTo>
                <a:lnTo>
                  <a:pt x="271" y="47"/>
                </a:lnTo>
                <a:lnTo>
                  <a:pt x="271" y="44"/>
                </a:lnTo>
                <a:lnTo>
                  <a:pt x="271" y="39"/>
                </a:lnTo>
                <a:lnTo>
                  <a:pt x="274" y="36"/>
                </a:lnTo>
                <a:lnTo>
                  <a:pt x="277" y="36"/>
                </a:lnTo>
                <a:lnTo>
                  <a:pt x="277" y="39"/>
                </a:lnTo>
                <a:lnTo>
                  <a:pt x="282" y="41"/>
                </a:lnTo>
                <a:lnTo>
                  <a:pt x="285" y="41"/>
                </a:lnTo>
                <a:lnTo>
                  <a:pt x="287" y="41"/>
                </a:lnTo>
                <a:lnTo>
                  <a:pt x="290" y="41"/>
                </a:lnTo>
                <a:lnTo>
                  <a:pt x="292" y="41"/>
                </a:lnTo>
                <a:lnTo>
                  <a:pt x="295" y="41"/>
                </a:lnTo>
                <a:lnTo>
                  <a:pt x="298" y="41"/>
                </a:lnTo>
                <a:lnTo>
                  <a:pt x="300" y="41"/>
                </a:lnTo>
                <a:lnTo>
                  <a:pt x="300" y="39"/>
                </a:lnTo>
                <a:lnTo>
                  <a:pt x="303" y="39"/>
                </a:lnTo>
                <a:lnTo>
                  <a:pt x="303" y="36"/>
                </a:lnTo>
                <a:lnTo>
                  <a:pt x="305" y="34"/>
                </a:lnTo>
                <a:lnTo>
                  <a:pt x="308" y="34"/>
                </a:lnTo>
                <a:lnTo>
                  <a:pt x="311" y="34"/>
                </a:lnTo>
                <a:lnTo>
                  <a:pt x="313" y="34"/>
                </a:lnTo>
                <a:lnTo>
                  <a:pt x="313" y="36"/>
                </a:lnTo>
                <a:lnTo>
                  <a:pt x="313" y="39"/>
                </a:lnTo>
                <a:lnTo>
                  <a:pt x="313" y="41"/>
                </a:lnTo>
                <a:lnTo>
                  <a:pt x="316" y="41"/>
                </a:lnTo>
                <a:lnTo>
                  <a:pt x="316" y="44"/>
                </a:lnTo>
                <a:lnTo>
                  <a:pt x="318" y="47"/>
                </a:lnTo>
                <a:lnTo>
                  <a:pt x="321" y="47"/>
                </a:lnTo>
                <a:lnTo>
                  <a:pt x="321" y="44"/>
                </a:lnTo>
                <a:lnTo>
                  <a:pt x="324" y="47"/>
                </a:lnTo>
                <a:lnTo>
                  <a:pt x="326" y="47"/>
                </a:lnTo>
                <a:lnTo>
                  <a:pt x="329" y="47"/>
                </a:lnTo>
                <a:lnTo>
                  <a:pt x="332" y="47"/>
                </a:lnTo>
                <a:lnTo>
                  <a:pt x="334" y="44"/>
                </a:lnTo>
                <a:lnTo>
                  <a:pt x="337" y="44"/>
                </a:lnTo>
                <a:lnTo>
                  <a:pt x="339" y="44"/>
                </a:lnTo>
                <a:lnTo>
                  <a:pt x="342" y="44"/>
                </a:lnTo>
                <a:lnTo>
                  <a:pt x="345" y="44"/>
                </a:lnTo>
                <a:lnTo>
                  <a:pt x="347" y="44"/>
                </a:lnTo>
                <a:lnTo>
                  <a:pt x="350" y="44"/>
                </a:lnTo>
                <a:lnTo>
                  <a:pt x="352" y="44"/>
                </a:lnTo>
                <a:lnTo>
                  <a:pt x="355" y="44"/>
                </a:lnTo>
                <a:lnTo>
                  <a:pt x="358" y="41"/>
                </a:lnTo>
                <a:lnTo>
                  <a:pt x="363" y="41"/>
                </a:lnTo>
                <a:lnTo>
                  <a:pt x="376" y="39"/>
                </a:lnTo>
                <a:lnTo>
                  <a:pt x="379" y="39"/>
                </a:lnTo>
                <a:lnTo>
                  <a:pt x="379" y="41"/>
                </a:lnTo>
                <a:lnTo>
                  <a:pt x="381" y="41"/>
                </a:lnTo>
                <a:lnTo>
                  <a:pt x="384" y="44"/>
                </a:lnTo>
                <a:lnTo>
                  <a:pt x="386" y="44"/>
                </a:lnTo>
                <a:lnTo>
                  <a:pt x="389" y="47"/>
                </a:lnTo>
                <a:lnTo>
                  <a:pt x="392" y="47"/>
                </a:lnTo>
                <a:lnTo>
                  <a:pt x="394" y="47"/>
                </a:lnTo>
                <a:lnTo>
                  <a:pt x="394" y="49"/>
                </a:lnTo>
                <a:lnTo>
                  <a:pt x="397" y="47"/>
                </a:lnTo>
                <a:lnTo>
                  <a:pt x="399" y="44"/>
                </a:lnTo>
                <a:lnTo>
                  <a:pt x="402" y="44"/>
                </a:lnTo>
                <a:lnTo>
                  <a:pt x="405" y="47"/>
                </a:lnTo>
                <a:lnTo>
                  <a:pt x="407" y="49"/>
                </a:lnTo>
                <a:lnTo>
                  <a:pt x="407" y="52"/>
                </a:lnTo>
                <a:lnTo>
                  <a:pt x="410" y="52"/>
                </a:lnTo>
                <a:lnTo>
                  <a:pt x="410" y="54"/>
                </a:lnTo>
                <a:lnTo>
                  <a:pt x="412" y="54"/>
                </a:lnTo>
                <a:lnTo>
                  <a:pt x="412" y="57"/>
                </a:lnTo>
                <a:lnTo>
                  <a:pt x="415" y="57"/>
                </a:lnTo>
                <a:lnTo>
                  <a:pt x="418" y="57"/>
                </a:lnTo>
                <a:lnTo>
                  <a:pt x="420" y="57"/>
                </a:lnTo>
                <a:lnTo>
                  <a:pt x="423" y="57"/>
                </a:lnTo>
                <a:lnTo>
                  <a:pt x="426" y="57"/>
                </a:lnTo>
                <a:lnTo>
                  <a:pt x="431" y="57"/>
                </a:lnTo>
                <a:lnTo>
                  <a:pt x="433" y="57"/>
                </a:lnTo>
                <a:lnTo>
                  <a:pt x="436" y="54"/>
                </a:lnTo>
                <a:lnTo>
                  <a:pt x="439" y="54"/>
                </a:lnTo>
                <a:lnTo>
                  <a:pt x="439" y="52"/>
                </a:lnTo>
                <a:lnTo>
                  <a:pt x="441" y="54"/>
                </a:lnTo>
                <a:lnTo>
                  <a:pt x="444" y="54"/>
                </a:lnTo>
                <a:lnTo>
                  <a:pt x="446" y="54"/>
                </a:lnTo>
                <a:lnTo>
                  <a:pt x="449" y="52"/>
                </a:lnTo>
                <a:lnTo>
                  <a:pt x="449" y="49"/>
                </a:lnTo>
                <a:lnTo>
                  <a:pt x="452" y="49"/>
                </a:lnTo>
                <a:lnTo>
                  <a:pt x="454" y="47"/>
                </a:lnTo>
                <a:lnTo>
                  <a:pt x="457" y="47"/>
                </a:lnTo>
                <a:lnTo>
                  <a:pt x="457" y="49"/>
                </a:lnTo>
                <a:lnTo>
                  <a:pt x="459" y="49"/>
                </a:lnTo>
                <a:lnTo>
                  <a:pt x="462" y="52"/>
                </a:lnTo>
                <a:lnTo>
                  <a:pt x="465" y="54"/>
                </a:lnTo>
                <a:lnTo>
                  <a:pt x="467" y="57"/>
                </a:lnTo>
                <a:lnTo>
                  <a:pt x="467" y="60"/>
                </a:lnTo>
                <a:lnTo>
                  <a:pt x="470" y="60"/>
                </a:lnTo>
                <a:lnTo>
                  <a:pt x="470" y="62"/>
                </a:lnTo>
                <a:lnTo>
                  <a:pt x="470" y="65"/>
                </a:lnTo>
                <a:lnTo>
                  <a:pt x="472" y="65"/>
                </a:lnTo>
                <a:lnTo>
                  <a:pt x="472" y="68"/>
                </a:lnTo>
                <a:lnTo>
                  <a:pt x="475" y="68"/>
                </a:lnTo>
                <a:lnTo>
                  <a:pt x="475" y="70"/>
                </a:lnTo>
                <a:lnTo>
                  <a:pt x="478" y="68"/>
                </a:lnTo>
                <a:lnTo>
                  <a:pt x="480" y="73"/>
                </a:lnTo>
                <a:lnTo>
                  <a:pt x="480" y="78"/>
                </a:lnTo>
                <a:lnTo>
                  <a:pt x="480" y="81"/>
                </a:lnTo>
                <a:lnTo>
                  <a:pt x="483" y="83"/>
                </a:lnTo>
                <a:lnTo>
                  <a:pt x="486" y="86"/>
                </a:lnTo>
                <a:lnTo>
                  <a:pt x="488" y="88"/>
                </a:lnTo>
                <a:lnTo>
                  <a:pt x="491" y="88"/>
                </a:lnTo>
                <a:lnTo>
                  <a:pt x="496" y="91"/>
                </a:lnTo>
                <a:lnTo>
                  <a:pt x="499" y="91"/>
                </a:lnTo>
                <a:lnTo>
                  <a:pt x="501" y="94"/>
                </a:lnTo>
                <a:lnTo>
                  <a:pt x="504" y="94"/>
                </a:lnTo>
                <a:lnTo>
                  <a:pt x="506" y="94"/>
                </a:lnTo>
                <a:lnTo>
                  <a:pt x="509" y="94"/>
                </a:lnTo>
                <a:lnTo>
                  <a:pt x="512" y="94"/>
                </a:lnTo>
                <a:lnTo>
                  <a:pt x="512" y="96"/>
                </a:lnTo>
                <a:lnTo>
                  <a:pt x="512" y="99"/>
                </a:lnTo>
                <a:lnTo>
                  <a:pt x="512" y="101"/>
                </a:lnTo>
                <a:lnTo>
                  <a:pt x="514" y="101"/>
                </a:lnTo>
                <a:lnTo>
                  <a:pt x="517" y="104"/>
                </a:lnTo>
                <a:lnTo>
                  <a:pt x="519" y="107"/>
                </a:lnTo>
                <a:lnTo>
                  <a:pt x="522" y="109"/>
                </a:lnTo>
                <a:lnTo>
                  <a:pt x="525" y="112"/>
                </a:lnTo>
                <a:lnTo>
                  <a:pt x="525" y="115"/>
                </a:lnTo>
                <a:lnTo>
                  <a:pt x="527" y="117"/>
                </a:lnTo>
                <a:lnTo>
                  <a:pt x="530" y="120"/>
                </a:lnTo>
                <a:lnTo>
                  <a:pt x="533" y="120"/>
                </a:lnTo>
                <a:lnTo>
                  <a:pt x="533" y="122"/>
                </a:lnTo>
                <a:lnTo>
                  <a:pt x="530" y="128"/>
                </a:lnTo>
                <a:lnTo>
                  <a:pt x="527" y="130"/>
                </a:lnTo>
                <a:lnTo>
                  <a:pt x="527" y="133"/>
                </a:lnTo>
                <a:lnTo>
                  <a:pt x="522" y="138"/>
                </a:lnTo>
                <a:lnTo>
                  <a:pt x="522" y="141"/>
                </a:lnTo>
                <a:lnTo>
                  <a:pt x="519" y="146"/>
                </a:lnTo>
                <a:lnTo>
                  <a:pt x="525" y="151"/>
                </a:lnTo>
                <a:lnTo>
                  <a:pt x="527" y="156"/>
                </a:lnTo>
                <a:lnTo>
                  <a:pt x="527" y="159"/>
                </a:lnTo>
                <a:lnTo>
                  <a:pt x="535" y="175"/>
                </a:lnTo>
                <a:lnTo>
                  <a:pt x="540" y="180"/>
                </a:lnTo>
                <a:lnTo>
                  <a:pt x="538" y="180"/>
                </a:lnTo>
                <a:lnTo>
                  <a:pt x="540" y="180"/>
                </a:lnTo>
                <a:lnTo>
                  <a:pt x="535" y="175"/>
                </a:lnTo>
                <a:lnTo>
                  <a:pt x="527" y="159"/>
                </a:lnTo>
                <a:lnTo>
                  <a:pt x="527" y="162"/>
                </a:lnTo>
                <a:lnTo>
                  <a:pt x="525" y="162"/>
                </a:lnTo>
                <a:lnTo>
                  <a:pt x="522" y="162"/>
                </a:lnTo>
                <a:lnTo>
                  <a:pt x="522" y="164"/>
                </a:lnTo>
                <a:lnTo>
                  <a:pt x="519" y="164"/>
                </a:lnTo>
                <a:lnTo>
                  <a:pt x="519" y="167"/>
                </a:lnTo>
                <a:lnTo>
                  <a:pt x="517" y="167"/>
                </a:lnTo>
                <a:lnTo>
                  <a:pt x="517" y="164"/>
                </a:lnTo>
                <a:lnTo>
                  <a:pt x="514" y="164"/>
                </a:lnTo>
                <a:lnTo>
                  <a:pt x="514" y="162"/>
                </a:lnTo>
                <a:lnTo>
                  <a:pt x="517" y="162"/>
                </a:lnTo>
                <a:lnTo>
                  <a:pt x="517" y="159"/>
                </a:lnTo>
                <a:lnTo>
                  <a:pt x="514" y="159"/>
                </a:lnTo>
                <a:lnTo>
                  <a:pt x="514" y="156"/>
                </a:lnTo>
                <a:lnTo>
                  <a:pt x="512" y="154"/>
                </a:lnTo>
                <a:lnTo>
                  <a:pt x="512" y="151"/>
                </a:lnTo>
                <a:lnTo>
                  <a:pt x="509" y="151"/>
                </a:lnTo>
                <a:lnTo>
                  <a:pt x="506" y="151"/>
                </a:lnTo>
                <a:lnTo>
                  <a:pt x="504" y="151"/>
                </a:lnTo>
                <a:lnTo>
                  <a:pt x="504" y="154"/>
                </a:lnTo>
                <a:lnTo>
                  <a:pt x="501" y="154"/>
                </a:lnTo>
                <a:lnTo>
                  <a:pt x="499" y="154"/>
                </a:lnTo>
                <a:lnTo>
                  <a:pt x="496" y="154"/>
                </a:lnTo>
                <a:lnTo>
                  <a:pt x="493" y="154"/>
                </a:lnTo>
                <a:lnTo>
                  <a:pt x="491" y="154"/>
                </a:lnTo>
                <a:lnTo>
                  <a:pt x="491" y="156"/>
                </a:lnTo>
                <a:lnTo>
                  <a:pt x="488" y="156"/>
                </a:lnTo>
                <a:lnTo>
                  <a:pt x="486" y="156"/>
                </a:lnTo>
                <a:lnTo>
                  <a:pt x="486" y="159"/>
                </a:lnTo>
                <a:lnTo>
                  <a:pt x="483" y="159"/>
                </a:lnTo>
                <a:lnTo>
                  <a:pt x="480" y="159"/>
                </a:lnTo>
                <a:lnTo>
                  <a:pt x="478" y="159"/>
                </a:lnTo>
                <a:lnTo>
                  <a:pt x="475" y="156"/>
                </a:lnTo>
                <a:lnTo>
                  <a:pt x="472" y="156"/>
                </a:lnTo>
                <a:lnTo>
                  <a:pt x="472" y="154"/>
                </a:lnTo>
                <a:lnTo>
                  <a:pt x="472" y="151"/>
                </a:lnTo>
                <a:lnTo>
                  <a:pt x="470" y="151"/>
                </a:lnTo>
                <a:lnTo>
                  <a:pt x="470" y="149"/>
                </a:lnTo>
                <a:lnTo>
                  <a:pt x="470" y="151"/>
                </a:lnTo>
                <a:lnTo>
                  <a:pt x="467" y="151"/>
                </a:lnTo>
                <a:lnTo>
                  <a:pt x="467" y="154"/>
                </a:lnTo>
                <a:lnTo>
                  <a:pt x="465" y="154"/>
                </a:lnTo>
                <a:lnTo>
                  <a:pt x="465" y="156"/>
                </a:lnTo>
                <a:lnTo>
                  <a:pt x="467" y="156"/>
                </a:lnTo>
                <a:lnTo>
                  <a:pt x="467" y="159"/>
                </a:lnTo>
                <a:lnTo>
                  <a:pt x="470" y="159"/>
                </a:lnTo>
                <a:lnTo>
                  <a:pt x="470" y="162"/>
                </a:lnTo>
                <a:lnTo>
                  <a:pt x="467" y="162"/>
                </a:lnTo>
                <a:lnTo>
                  <a:pt x="467" y="164"/>
                </a:lnTo>
                <a:lnTo>
                  <a:pt x="465" y="164"/>
                </a:lnTo>
                <a:lnTo>
                  <a:pt x="462" y="164"/>
                </a:lnTo>
                <a:lnTo>
                  <a:pt x="462" y="167"/>
                </a:lnTo>
                <a:lnTo>
                  <a:pt x="459" y="167"/>
                </a:lnTo>
                <a:lnTo>
                  <a:pt x="457" y="167"/>
                </a:lnTo>
                <a:lnTo>
                  <a:pt x="454" y="167"/>
                </a:lnTo>
                <a:lnTo>
                  <a:pt x="454" y="169"/>
                </a:lnTo>
                <a:lnTo>
                  <a:pt x="452" y="169"/>
                </a:lnTo>
                <a:lnTo>
                  <a:pt x="452" y="172"/>
                </a:lnTo>
                <a:lnTo>
                  <a:pt x="452" y="175"/>
                </a:lnTo>
                <a:lnTo>
                  <a:pt x="449" y="175"/>
                </a:lnTo>
                <a:lnTo>
                  <a:pt x="449" y="177"/>
                </a:lnTo>
                <a:lnTo>
                  <a:pt x="446" y="177"/>
                </a:lnTo>
                <a:lnTo>
                  <a:pt x="446" y="180"/>
                </a:lnTo>
                <a:lnTo>
                  <a:pt x="444" y="180"/>
                </a:lnTo>
                <a:lnTo>
                  <a:pt x="444" y="182"/>
                </a:lnTo>
                <a:lnTo>
                  <a:pt x="441" y="182"/>
                </a:lnTo>
                <a:lnTo>
                  <a:pt x="441" y="185"/>
                </a:lnTo>
                <a:lnTo>
                  <a:pt x="439" y="185"/>
                </a:lnTo>
                <a:lnTo>
                  <a:pt x="439" y="188"/>
                </a:lnTo>
                <a:lnTo>
                  <a:pt x="436" y="188"/>
                </a:lnTo>
                <a:lnTo>
                  <a:pt x="436" y="190"/>
                </a:lnTo>
                <a:lnTo>
                  <a:pt x="436" y="193"/>
                </a:lnTo>
                <a:lnTo>
                  <a:pt x="433" y="193"/>
                </a:lnTo>
                <a:lnTo>
                  <a:pt x="431" y="193"/>
                </a:lnTo>
                <a:lnTo>
                  <a:pt x="433" y="193"/>
                </a:lnTo>
                <a:lnTo>
                  <a:pt x="433" y="196"/>
                </a:lnTo>
                <a:lnTo>
                  <a:pt x="433" y="198"/>
                </a:lnTo>
                <a:lnTo>
                  <a:pt x="436" y="198"/>
                </a:lnTo>
                <a:lnTo>
                  <a:pt x="436" y="201"/>
                </a:lnTo>
                <a:lnTo>
                  <a:pt x="436" y="203"/>
                </a:lnTo>
                <a:lnTo>
                  <a:pt x="436" y="206"/>
                </a:lnTo>
                <a:lnTo>
                  <a:pt x="433" y="206"/>
                </a:lnTo>
                <a:lnTo>
                  <a:pt x="433" y="209"/>
                </a:lnTo>
                <a:lnTo>
                  <a:pt x="431" y="211"/>
                </a:lnTo>
                <a:lnTo>
                  <a:pt x="431" y="214"/>
                </a:lnTo>
                <a:lnTo>
                  <a:pt x="431" y="216"/>
                </a:lnTo>
                <a:lnTo>
                  <a:pt x="431" y="219"/>
                </a:lnTo>
                <a:lnTo>
                  <a:pt x="431" y="222"/>
                </a:lnTo>
                <a:lnTo>
                  <a:pt x="431" y="224"/>
                </a:lnTo>
                <a:lnTo>
                  <a:pt x="431" y="227"/>
                </a:lnTo>
                <a:lnTo>
                  <a:pt x="428" y="227"/>
                </a:lnTo>
                <a:lnTo>
                  <a:pt x="426" y="227"/>
                </a:lnTo>
                <a:lnTo>
                  <a:pt x="423" y="229"/>
                </a:lnTo>
                <a:lnTo>
                  <a:pt x="420" y="232"/>
                </a:lnTo>
                <a:lnTo>
                  <a:pt x="420" y="235"/>
                </a:lnTo>
                <a:lnTo>
                  <a:pt x="418" y="235"/>
                </a:lnTo>
                <a:lnTo>
                  <a:pt x="418" y="237"/>
                </a:lnTo>
                <a:lnTo>
                  <a:pt x="415" y="237"/>
                </a:lnTo>
                <a:lnTo>
                  <a:pt x="415" y="240"/>
                </a:lnTo>
                <a:lnTo>
                  <a:pt x="412" y="243"/>
                </a:lnTo>
                <a:lnTo>
                  <a:pt x="412" y="245"/>
                </a:lnTo>
                <a:lnTo>
                  <a:pt x="410" y="245"/>
                </a:lnTo>
                <a:lnTo>
                  <a:pt x="407" y="245"/>
                </a:lnTo>
                <a:lnTo>
                  <a:pt x="405" y="245"/>
                </a:lnTo>
                <a:lnTo>
                  <a:pt x="402" y="245"/>
                </a:lnTo>
                <a:lnTo>
                  <a:pt x="402" y="243"/>
                </a:lnTo>
                <a:lnTo>
                  <a:pt x="399" y="243"/>
                </a:lnTo>
                <a:lnTo>
                  <a:pt x="399" y="240"/>
                </a:lnTo>
                <a:lnTo>
                  <a:pt x="397" y="240"/>
                </a:lnTo>
                <a:lnTo>
                  <a:pt x="394" y="240"/>
                </a:lnTo>
                <a:lnTo>
                  <a:pt x="394" y="237"/>
                </a:lnTo>
                <a:lnTo>
                  <a:pt x="392" y="235"/>
                </a:lnTo>
                <a:lnTo>
                  <a:pt x="394" y="232"/>
                </a:lnTo>
                <a:lnTo>
                  <a:pt x="392" y="232"/>
                </a:lnTo>
                <a:lnTo>
                  <a:pt x="392" y="235"/>
                </a:lnTo>
                <a:lnTo>
                  <a:pt x="392" y="232"/>
                </a:lnTo>
                <a:lnTo>
                  <a:pt x="389" y="232"/>
                </a:lnTo>
                <a:lnTo>
                  <a:pt x="389" y="229"/>
                </a:lnTo>
                <a:lnTo>
                  <a:pt x="386" y="232"/>
                </a:lnTo>
                <a:lnTo>
                  <a:pt x="384" y="235"/>
                </a:lnTo>
                <a:lnTo>
                  <a:pt x="386" y="235"/>
                </a:lnTo>
                <a:lnTo>
                  <a:pt x="386" y="237"/>
                </a:lnTo>
                <a:lnTo>
                  <a:pt x="386" y="240"/>
                </a:lnTo>
                <a:lnTo>
                  <a:pt x="386" y="243"/>
                </a:lnTo>
                <a:lnTo>
                  <a:pt x="386" y="245"/>
                </a:lnTo>
                <a:lnTo>
                  <a:pt x="384" y="245"/>
                </a:lnTo>
                <a:lnTo>
                  <a:pt x="384" y="243"/>
                </a:lnTo>
                <a:lnTo>
                  <a:pt x="381" y="243"/>
                </a:lnTo>
                <a:lnTo>
                  <a:pt x="381" y="240"/>
                </a:lnTo>
                <a:lnTo>
                  <a:pt x="381" y="237"/>
                </a:lnTo>
                <a:lnTo>
                  <a:pt x="381" y="240"/>
                </a:lnTo>
                <a:lnTo>
                  <a:pt x="381" y="243"/>
                </a:lnTo>
                <a:lnTo>
                  <a:pt x="381" y="245"/>
                </a:lnTo>
                <a:lnTo>
                  <a:pt x="381" y="248"/>
                </a:lnTo>
                <a:lnTo>
                  <a:pt x="379" y="248"/>
                </a:lnTo>
                <a:lnTo>
                  <a:pt x="376" y="248"/>
                </a:lnTo>
                <a:lnTo>
                  <a:pt x="376" y="250"/>
                </a:lnTo>
                <a:lnTo>
                  <a:pt x="376" y="253"/>
                </a:lnTo>
                <a:lnTo>
                  <a:pt x="376" y="256"/>
                </a:lnTo>
                <a:lnTo>
                  <a:pt x="376" y="258"/>
                </a:lnTo>
                <a:lnTo>
                  <a:pt x="376" y="261"/>
                </a:lnTo>
                <a:lnTo>
                  <a:pt x="376" y="263"/>
                </a:lnTo>
                <a:lnTo>
                  <a:pt x="379" y="266"/>
                </a:lnTo>
                <a:lnTo>
                  <a:pt x="381" y="269"/>
                </a:lnTo>
                <a:lnTo>
                  <a:pt x="384" y="269"/>
                </a:lnTo>
                <a:lnTo>
                  <a:pt x="386" y="269"/>
                </a:lnTo>
                <a:lnTo>
                  <a:pt x="386" y="271"/>
                </a:lnTo>
                <a:lnTo>
                  <a:pt x="386" y="274"/>
                </a:lnTo>
                <a:lnTo>
                  <a:pt x="386" y="276"/>
                </a:lnTo>
                <a:lnTo>
                  <a:pt x="384" y="276"/>
                </a:lnTo>
                <a:lnTo>
                  <a:pt x="384" y="279"/>
                </a:lnTo>
                <a:lnTo>
                  <a:pt x="381" y="279"/>
                </a:lnTo>
                <a:lnTo>
                  <a:pt x="379" y="282"/>
                </a:lnTo>
                <a:lnTo>
                  <a:pt x="379" y="284"/>
                </a:lnTo>
                <a:lnTo>
                  <a:pt x="379" y="287"/>
                </a:lnTo>
                <a:lnTo>
                  <a:pt x="376" y="287"/>
                </a:lnTo>
                <a:lnTo>
                  <a:pt x="376" y="290"/>
                </a:lnTo>
                <a:lnTo>
                  <a:pt x="376" y="292"/>
                </a:lnTo>
                <a:lnTo>
                  <a:pt x="376" y="295"/>
                </a:lnTo>
                <a:lnTo>
                  <a:pt x="376" y="297"/>
                </a:lnTo>
                <a:lnTo>
                  <a:pt x="373" y="297"/>
                </a:lnTo>
                <a:lnTo>
                  <a:pt x="373" y="300"/>
                </a:lnTo>
                <a:lnTo>
                  <a:pt x="373" y="303"/>
                </a:lnTo>
                <a:lnTo>
                  <a:pt x="373" y="305"/>
                </a:lnTo>
                <a:lnTo>
                  <a:pt x="373" y="308"/>
                </a:lnTo>
                <a:lnTo>
                  <a:pt x="376" y="308"/>
                </a:lnTo>
                <a:lnTo>
                  <a:pt x="376" y="310"/>
                </a:lnTo>
                <a:lnTo>
                  <a:pt x="376" y="313"/>
                </a:lnTo>
                <a:lnTo>
                  <a:pt x="376" y="316"/>
                </a:lnTo>
                <a:lnTo>
                  <a:pt x="376" y="318"/>
                </a:lnTo>
                <a:lnTo>
                  <a:pt x="373" y="318"/>
                </a:lnTo>
                <a:lnTo>
                  <a:pt x="371" y="321"/>
                </a:lnTo>
                <a:lnTo>
                  <a:pt x="371" y="324"/>
                </a:lnTo>
                <a:lnTo>
                  <a:pt x="373" y="324"/>
                </a:lnTo>
                <a:lnTo>
                  <a:pt x="371" y="324"/>
                </a:lnTo>
                <a:lnTo>
                  <a:pt x="371" y="326"/>
                </a:lnTo>
                <a:lnTo>
                  <a:pt x="373" y="329"/>
                </a:lnTo>
                <a:lnTo>
                  <a:pt x="373" y="331"/>
                </a:lnTo>
                <a:lnTo>
                  <a:pt x="373" y="329"/>
                </a:lnTo>
                <a:lnTo>
                  <a:pt x="376" y="329"/>
                </a:lnTo>
                <a:lnTo>
                  <a:pt x="376" y="331"/>
                </a:lnTo>
                <a:lnTo>
                  <a:pt x="379" y="331"/>
                </a:lnTo>
                <a:lnTo>
                  <a:pt x="379" y="334"/>
                </a:lnTo>
                <a:lnTo>
                  <a:pt x="381" y="334"/>
                </a:lnTo>
                <a:lnTo>
                  <a:pt x="381" y="337"/>
                </a:lnTo>
                <a:lnTo>
                  <a:pt x="384" y="337"/>
                </a:lnTo>
                <a:lnTo>
                  <a:pt x="386" y="337"/>
                </a:lnTo>
                <a:lnTo>
                  <a:pt x="389" y="337"/>
                </a:lnTo>
                <a:lnTo>
                  <a:pt x="392" y="337"/>
                </a:lnTo>
                <a:lnTo>
                  <a:pt x="394" y="337"/>
                </a:lnTo>
                <a:lnTo>
                  <a:pt x="394" y="334"/>
                </a:lnTo>
                <a:lnTo>
                  <a:pt x="392" y="331"/>
                </a:lnTo>
                <a:lnTo>
                  <a:pt x="392" y="329"/>
                </a:lnTo>
                <a:lnTo>
                  <a:pt x="389" y="331"/>
                </a:lnTo>
                <a:lnTo>
                  <a:pt x="389" y="329"/>
                </a:lnTo>
                <a:lnTo>
                  <a:pt x="389" y="326"/>
                </a:lnTo>
                <a:lnTo>
                  <a:pt x="392" y="326"/>
                </a:lnTo>
                <a:lnTo>
                  <a:pt x="389" y="326"/>
                </a:lnTo>
                <a:lnTo>
                  <a:pt x="392" y="326"/>
                </a:lnTo>
                <a:lnTo>
                  <a:pt x="392" y="324"/>
                </a:lnTo>
                <a:lnTo>
                  <a:pt x="394" y="324"/>
                </a:lnTo>
                <a:lnTo>
                  <a:pt x="397" y="324"/>
                </a:lnTo>
                <a:lnTo>
                  <a:pt x="399" y="324"/>
                </a:lnTo>
                <a:lnTo>
                  <a:pt x="402" y="324"/>
                </a:lnTo>
                <a:lnTo>
                  <a:pt x="405" y="324"/>
                </a:lnTo>
                <a:lnTo>
                  <a:pt x="407" y="326"/>
                </a:lnTo>
                <a:lnTo>
                  <a:pt x="407" y="324"/>
                </a:lnTo>
                <a:lnTo>
                  <a:pt x="407" y="326"/>
                </a:lnTo>
                <a:lnTo>
                  <a:pt x="410" y="326"/>
                </a:lnTo>
                <a:lnTo>
                  <a:pt x="410" y="324"/>
                </a:lnTo>
                <a:lnTo>
                  <a:pt x="412" y="324"/>
                </a:lnTo>
                <a:lnTo>
                  <a:pt x="412" y="326"/>
                </a:lnTo>
                <a:lnTo>
                  <a:pt x="415" y="326"/>
                </a:lnTo>
                <a:lnTo>
                  <a:pt x="418" y="326"/>
                </a:lnTo>
                <a:lnTo>
                  <a:pt x="420" y="326"/>
                </a:lnTo>
                <a:lnTo>
                  <a:pt x="423" y="326"/>
                </a:lnTo>
                <a:lnTo>
                  <a:pt x="426" y="326"/>
                </a:lnTo>
                <a:lnTo>
                  <a:pt x="426" y="324"/>
                </a:lnTo>
                <a:lnTo>
                  <a:pt x="428" y="324"/>
                </a:lnTo>
                <a:lnTo>
                  <a:pt x="431" y="324"/>
                </a:lnTo>
                <a:lnTo>
                  <a:pt x="433" y="324"/>
                </a:lnTo>
                <a:lnTo>
                  <a:pt x="433" y="321"/>
                </a:lnTo>
                <a:lnTo>
                  <a:pt x="433" y="318"/>
                </a:lnTo>
                <a:lnTo>
                  <a:pt x="433" y="316"/>
                </a:lnTo>
                <a:lnTo>
                  <a:pt x="436" y="316"/>
                </a:lnTo>
                <a:lnTo>
                  <a:pt x="436" y="313"/>
                </a:lnTo>
                <a:lnTo>
                  <a:pt x="439" y="310"/>
                </a:lnTo>
                <a:lnTo>
                  <a:pt x="441" y="310"/>
                </a:lnTo>
                <a:lnTo>
                  <a:pt x="441" y="308"/>
                </a:lnTo>
                <a:lnTo>
                  <a:pt x="444" y="308"/>
                </a:lnTo>
                <a:lnTo>
                  <a:pt x="444" y="310"/>
                </a:lnTo>
                <a:lnTo>
                  <a:pt x="444" y="313"/>
                </a:lnTo>
                <a:lnTo>
                  <a:pt x="444" y="316"/>
                </a:lnTo>
                <a:lnTo>
                  <a:pt x="441" y="316"/>
                </a:lnTo>
                <a:lnTo>
                  <a:pt x="441" y="318"/>
                </a:lnTo>
                <a:lnTo>
                  <a:pt x="441" y="321"/>
                </a:lnTo>
                <a:lnTo>
                  <a:pt x="439" y="324"/>
                </a:lnTo>
                <a:lnTo>
                  <a:pt x="439" y="326"/>
                </a:lnTo>
                <a:lnTo>
                  <a:pt x="441" y="326"/>
                </a:lnTo>
                <a:lnTo>
                  <a:pt x="441" y="329"/>
                </a:lnTo>
                <a:lnTo>
                  <a:pt x="441" y="331"/>
                </a:lnTo>
                <a:lnTo>
                  <a:pt x="439" y="331"/>
                </a:lnTo>
                <a:lnTo>
                  <a:pt x="439" y="334"/>
                </a:lnTo>
                <a:lnTo>
                  <a:pt x="436" y="334"/>
                </a:lnTo>
                <a:lnTo>
                  <a:pt x="436" y="337"/>
                </a:lnTo>
                <a:lnTo>
                  <a:pt x="436" y="339"/>
                </a:lnTo>
                <a:lnTo>
                  <a:pt x="439" y="339"/>
                </a:lnTo>
                <a:lnTo>
                  <a:pt x="439" y="337"/>
                </a:lnTo>
                <a:lnTo>
                  <a:pt x="441" y="337"/>
                </a:lnTo>
                <a:lnTo>
                  <a:pt x="444" y="337"/>
                </a:lnTo>
                <a:lnTo>
                  <a:pt x="444" y="334"/>
                </a:lnTo>
                <a:lnTo>
                  <a:pt x="446" y="334"/>
                </a:lnTo>
                <a:lnTo>
                  <a:pt x="449" y="334"/>
                </a:lnTo>
                <a:lnTo>
                  <a:pt x="452" y="334"/>
                </a:lnTo>
                <a:lnTo>
                  <a:pt x="454" y="331"/>
                </a:lnTo>
                <a:lnTo>
                  <a:pt x="457" y="331"/>
                </a:lnTo>
                <a:lnTo>
                  <a:pt x="459" y="331"/>
                </a:lnTo>
                <a:lnTo>
                  <a:pt x="459" y="329"/>
                </a:lnTo>
                <a:lnTo>
                  <a:pt x="462" y="329"/>
                </a:lnTo>
                <a:lnTo>
                  <a:pt x="465" y="329"/>
                </a:lnTo>
                <a:lnTo>
                  <a:pt x="467" y="329"/>
                </a:lnTo>
                <a:lnTo>
                  <a:pt x="467" y="326"/>
                </a:lnTo>
                <a:lnTo>
                  <a:pt x="467" y="324"/>
                </a:lnTo>
                <a:lnTo>
                  <a:pt x="470" y="324"/>
                </a:lnTo>
                <a:lnTo>
                  <a:pt x="470" y="321"/>
                </a:lnTo>
                <a:lnTo>
                  <a:pt x="470" y="318"/>
                </a:lnTo>
                <a:lnTo>
                  <a:pt x="470" y="316"/>
                </a:lnTo>
                <a:lnTo>
                  <a:pt x="472" y="316"/>
                </a:lnTo>
                <a:lnTo>
                  <a:pt x="472" y="313"/>
                </a:lnTo>
                <a:lnTo>
                  <a:pt x="472" y="310"/>
                </a:lnTo>
                <a:lnTo>
                  <a:pt x="475" y="310"/>
                </a:lnTo>
                <a:lnTo>
                  <a:pt x="475" y="308"/>
                </a:lnTo>
                <a:lnTo>
                  <a:pt x="475" y="305"/>
                </a:lnTo>
                <a:lnTo>
                  <a:pt x="475" y="303"/>
                </a:lnTo>
                <a:lnTo>
                  <a:pt x="475" y="300"/>
                </a:lnTo>
                <a:lnTo>
                  <a:pt x="478" y="300"/>
                </a:lnTo>
                <a:lnTo>
                  <a:pt x="478" y="297"/>
                </a:lnTo>
                <a:lnTo>
                  <a:pt x="480" y="297"/>
                </a:lnTo>
                <a:lnTo>
                  <a:pt x="483" y="300"/>
                </a:lnTo>
                <a:lnTo>
                  <a:pt x="486" y="300"/>
                </a:lnTo>
                <a:lnTo>
                  <a:pt x="486" y="303"/>
                </a:lnTo>
                <a:lnTo>
                  <a:pt x="488" y="303"/>
                </a:lnTo>
                <a:lnTo>
                  <a:pt x="488" y="300"/>
                </a:lnTo>
                <a:lnTo>
                  <a:pt x="488" y="297"/>
                </a:lnTo>
                <a:lnTo>
                  <a:pt x="486" y="295"/>
                </a:lnTo>
                <a:lnTo>
                  <a:pt x="486" y="292"/>
                </a:lnTo>
                <a:lnTo>
                  <a:pt x="488" y="290"/>
                </a:lnTo>
                <a:lnTo>
                  <a:pt x="488" y="287"/>
                </a:lnTo>
                <a:lnTo>
                  <a:pt x="486" y="287"/>
                </a:lnTo>
                <a:lnTo>
                  <a:pt x="486" y="284"/>
                </a:lnTo>
                <a:lnTo>
                  <a:pt x="486" y="282"/>
                </a:lnTo>
                <a:lnTo>
                  <a:pt x="486" y="279"/>
                </a:lnTo>
                <a:lnTo>
                  <a:pt x="488" y="279"/>
                </a:lnTo>
                <a:lnTo>
                  <a:pt x="488" y="276"/>
                </a:lnTo>
                <a:lnTo>
                  <a:pt x="491" y="276"/>
                </a:lnTo>
                <a:lnTo>
                  <a:pt x="491" y="279"/>
                </a:lnTo>
                <a:lnTo>
                  <a:pt x="493" y="279"/>
                </a:lnTo>
                <a:lnTo>
                  <a:pt x="496" y="282"/>
                </a:lnTo>
                <a:lnTo>
                  <a:pt x="499" y="282"/>
                </a:lnTo>
                <a:lnTo>
                  <a:pt x="501" y="282"/>
                </a:lnTo>
                <a:lnTo>
                  <a:pt x="501" y="284"/>
                </a:lnTo>
                <a:lnTo>
                  <a:pt x="504" y="284"/>
                </a:lnTo>
                <a:lnTo>
                  <a:pt x="504" y="287"/>
                </a:lnTo>
                <a:lnTo>
                  <a:pt x="506" y="290"/>
                </a:lnTo>
                <a:lnTo>
                  <a:pt x="506" y="292"/>
                </a:lnTo>
                <a:lnTo>
                  <a:pt x="506" y="295"/>
                </a:lnTo>
                <a:lnTo>
                  <a:pt x="506" y="297"/>
                </a:lnTo>
                <a:lnTo>
                  <a:pt x="509" y="297"/>
                </a:lnTo>
                <a:lnTo>
                  <a:pt x="509" y="300"/>
                </a:lnTo>
                <a:lnTo>
                  <a:pt x="509" y="297"/>
                </a:lnTo>
                <a:lnTo>
                  <a:pt x="512" y="297"/>
                </a:lnTo>
                <a:lnTo>
                  <a:pt x="512" y="295"/>
                </a:lnTo>
                <a:lnTo>
                  <a:pt x="512" y="297"/>
                </a:lnTo>
                <a:lnTo>
                  <a:pt x="514" y="297"/>
                </a:lnTo>
                <a:lnTo>
                  <a:pt x="517" y="295"/>
                </a:lnTo>
                <a:lnTo>
                  <a:pt x="519" y="292"/>
                </a:lnTo>
                <a:lnTo>
                  <a:pt x="522" y="292"/>
                </a:lnTo>
                <a:lnTo>
                  <a:pt x="525" y="292"/>
                </a:lnTo>
                <a:lnTo>
                  <a:pt x="525" y="290"/>
                </a:lnTo>
                <a:lnTo>
                  <a:pt x="522" y="290"/>
                </a:lnTo>
                <a:lnTo>
                  <a:pt x="525" y="290"/>
                </a:lnTo>
                <a:lnTo>
                  <a:pt x="525" y="287"/>
                </a:lnTo>
                <a:lnTo>
                  <a:pt x="527" y="287"/>
                </a:lnTo>
                <a:lnTo>
                  <a:pt x="527" y="284"/>
                </a:lnTo>
                <a:lnTo>
                  <a:pt x="530" y="284"/>
                </a:lnTo>
                <a:lnTo>
                  <a:pt x="530" y="282"/>
                </a:lnTo>
                <a:lnTo>
                  <a:pt x="533" y="282"/>
                </a:lnTo>
                <a:lnTo>
                  <a:pt x="533" y="279"/>
                </a:lnTo>
                <a:lnTo>
                  <a:pt x="533" y="276"/>
                </a:lnTo>
                <a:lnTo>
                  <a:pt x="535" y="276"/>
                </a:lnTo>
                <a:lnTo>
                  <a:pt x="538" y="276"/>
                </a:lnTo>
                <a:lnTo>
                  <a:pt x="538" y="279"/>
                </a:lnTo>
                <a:lnTo>
                  <a:pt x="535" y="279"/>
                </a:lnTo>
                <a:lnTo>
                  <a:pt x="535" y="282"/>
                </a:lnTo>
                <a:lnTo>
                  <a:pt x="535" y="284"/>
                </a:lnTo>
                <a:lnTo>
                  <a:pt x="538" y="284"/>
                </a:lnTo>
                <a:lnTo>
                  <a:pt x="540" y="284"/>
                </a:lnTo>
                <a:lnTo>
                  <a:pt x="543" y="284"/>
                </a:lnTo>
                <a:lnTo>
                  <a:pt x="543" y="282"/>
                </a:lnTo>
                <a:lnTo>
                  <a:pt x="546" y="282"/>
                </a:lnTo>
                <a:lnTo>
                  <a:pt x="548" y="279"/>
                </a:lnTo>
                <a:lnTo>
                  <a:pt x="551" y="276"/>
                </a:lnTo>
                <a:lnTo>
                  <a:pt x="551" y="274"/>
                </a:lnTo>
                <a:lnTo>
                  <a:pt x="551" y="271"/>
                </a:lnTo>
                <a:lnTo>
                  <a:pt x="551" y="269"/>
                </a:lnTo>
                <a:lnTo>
                  <a:pt x="551" y="266"/>
                </a:lnTo>
                <a:lnTo>
                  <a:pt x="551" y="269"/>
                </a:lnTo>
                <a:lnTo>
                  <a:pt x="551" y="266"/>
                </a:lnTo>
                <a:lnTo>
                  <a:pt x="551" y="263"/>
                </a:lnTo>
                <a:lnTo>
                  <a:pt x="551" y="261"/>
                </a:lnTo>
                <a:lnTo>
                  <a:pt x="551" y="258"/>
                </a:lnTo>
                <a:lnTo>
                  <a:pt x="551" y="256"/>
                </a:lnTo>
                <a:lnTo>
                  <a:pt x="551" y="253"/>
                </a:lnTo>
                <a:lnTo>
                  <a:pt x="551" y="250"/>
                </a:lnTo>
                <a:lnTo>
                  <a:pt x="551" y="248"/>
                </a:lnTo>
                <a:lnTo>
                  <a:pt x="553" y="248"/>
                </a:lnTo>
                <a:lnTo>
                  <a:pt x="556" y="248"/>
                </a:lnTo>
                <a:lnTo>
                  <a:pt x="559" y="250"/>
                </a:lnTo>
                <a:lnTo>
                  <a:pt x="561" y="250"/>
                </a:lnTo>
                <a:lnTo>
                  <a:pt x="564" y="250"/>
                </a:lnTo>
                <a:lnTo>
                  <a:pt x="564" y="253"/>
                </a:lnTo>
                <a:lnTo>
                  <a:pt x="566" y="250"/>
                </a:lnTo>
                <a:lnTo>
                  <a:pt x="566" y="253"/>
                </a:lnTo>
                <a:lnTo>
                  <a:pt x="566" y="256"/>
                </a:lnTo>
                <a:lnTo>
                  <a:pt x="569" y="256"/>
                </a:lnTo>
                <a:lnTo>
                  <a:pt x="569" y="258"/>
                </a:lnTo>
                <a:lnTo>
                  <a:pt x="572" y="258"/>
                </a:lnTo>
                <a:lnTo>
                  <a:pt x="572" y="261"/>
                </a:lnTo>
                <a:lnTo>
                  <a:pt x="574" y="261"/>
                </a:lnTo>
                <a:lnTo>
                  <a:pt x="574" y="263"/>
                </a:lnTo>
                <a:lnTo>
                  <a:pt x="577" y="263"/>
                </a:lnTo>
                <a:lnTo>
                  <a:pt x="580" y="266"/>
                </a:lnTo>
                <a:lnTo>
                  <a:pt x="582" y="266"/>
                </a:lnTo>
                <a:lnTo>
                  <a:pt x="585" y="266"/>
                </a:lnTo>
                <a:lnTo>
                  <a:pt x="585" y="269"/>
                </a:lnTo>
                <a:lnTo>
                  <a:pt x="587" y="269"/>
                </a:lnTo>
                <a:lnTo>
                  <a:pt x="587" y="266"/>
                </a:lnTo>
                <a:lnTo>
                  <a:pt x="587" y="269"/>
                </a:lnTo>
                <a:lnTo>
                  <a:pt x="587" y="266"/>
                </a:lnTo>
                <a:lnTo>
                  <a:pt x="590" y="266"/>
                </a:lnTo>
                <a:lnTo>
                  <a:pt x="590" y="263"/>
                </a:lnTo>
                <a:lnTo>
                  <a:pt x="593" y="263"/>
                </a:lnTo>
                <a:lnTo>
                  <a:pt x="595" y="263"/>
                </a:lnTo>
                <a:lnTo>
                  <a:pt x="595" y="261"/>
                </a:lnTo>
                <a:lnTo>
                  <a:pt x="598" y="261"/>
                </a:lnTo>
                <a:lnTo>
                  <a:pt x="600" y="258"/>
                </a:lnTo>
                <a:lnTo>
                  <a:pt x="603" y="256"/>
                </a:lnTo>
                <a:lnTo>
                  <a:pt x="606" y="256"/>
                </a:lnTo>
                <a:lnTo>
                  <a:pt x="606" y="253"/>
                </a:lnTo>
                <a:lnTo>
                  <a:pt x="608" y="253"/>
                </a:lnTo>
                <a:lnTo>
                  <a:pt x="608" y="250"/>
                </a:lnTo>
                <a:lnTo>
                  <a:pt x="611" y="250"/>
                </a:lnTo>
                <a:lnTo>
                  <a:pt x="611" y="248"/>
                </a:lnTo>
                <a:lnTo>
                  <a:pt x="608" y="248"/>
                </a:lnTo>
                <a:lnTo>
                  <a:pt x="608" y="245"/>
                </a:lnTo>
                <a:lnTo>
                  <a:pt x="606" y="245"/>
                </a:lnTo>
                <a:lnTo>
                  <a:pt x="608" y="245"/>
                </a:lnTo>
                <a:lnTo>
                  <a:pt x="608" y="248"/>
                </a:lnTo>
                <a:lnTo>
                  <a:pt x="611" y="248"/>
                </a:lnTo>
                <a:lnTo>
                  <a:pt x="611" y="245"/>
                </a:lnTo>
                <a:lnTo>
                  <a:pt x="611" y="243"/>
                </a:lnTo>
                <a:lnTo>
                  <a:pt x="613" y="243"/>
                </a:lnTo>
                <a:lnTo>
                  <a:pt x="613" y="240"/>
                </a:lnTo>
                <a:lnTo>
                  <a:pt x="616" y="240"/>
                </a:lnTo>
                <a:lnTo>
                  <a:pt x="616" y="237"/>
                </a:lnTo>
                <a:lnTo>
                  <a:pt x="619" y="237"/>
                </a:lnTo>
                <a:lnTo>
                  <a:pt x="619" y="235"/>
                </a:lnTo>
                <a:lnTo>
                  <a:pt x="621" y="235"/>
                </a:lnTo>
                <a:lnTo>
                  <a:pt x="621" y="232"/>
                </a:lnTo>
                <a:lnTo>
                  <a:pt x="624" y="232"/>
                </a:lnTo>
                <a:lnTo>
                  <a:pt x="624" y="229"/>
                </a:lnTo>
                <a:lnTo>
                  <a:pt x="624" y="227"/>
                </a:lnTo>
                <a:lnTo>
                  <a:pt x="624" y="224"/>
                </a:lnTo>
                <a:lnTo>
                  <a:pt x="624" y="222"/>
                </a:lnTo>
                <a:lnTo>
                  <a:pt x="624" y="219"/>
                </a:lnTo>
                <a:lnTo>
                  <a:pt x="626" y="219"/>
                </a:lnTo>
                <a:lnTo>
                  <a:pt x="626" y="216"/>
                </a:lnTo>
                <a:lnTo>
                  <a:pt x="629" y="216"/>
                </a:lnTo>
                <a:lnTo>
                  <a:pt x="629" y="214"/>
                </a:lnTo>
                <a:lnTo>
                  <a:pt x="629" y="211"/>
                </a:lnTo>
                <a:lnTo>
                  <a:pt x="629" y="209"/>
                </a:lnTo>
                <a:lnTo>
                  <a:pt x="629" y="206"/>
                </a:lnTo>
                <a:lnTo>
                  <a:pt x="629" y="203"/>
                </a:lnTo>
                <a:lnTo>
                  <a:pt x="629" y="201"/>
                </a:lnTo>
                <a:lnTo>
                  <a:pt x="629" y="198"/>
                </a:lnTo>
                <a:lnTo>
                  <a:pt x="629" y="196"/>
                </a:lnTo>
                <a:lnTo>
                  <a:pt x="632" y="196"/>
                </a:lnTo>
                <a:lnTo>
                  <a:pt x="632" y="193"/>
                </a:lnTo>
                <a:lnTo>
                  <a:pt x="632" y="190"/>
                </a:lnTo>
                <a:lnTo>
                  <a:pt x="632" y="188"/>
                </a:lnTo>
                <a:lnTo>
                  <a:pt x="632" y="185"/>
                </a:lnTo>
                <a:lnTo>
                  <a:pt x="632" y="182"/>
                </a:lnTo>
                <a:lnTo>
                  <a:pt x="634" y="182"/>
                </a:lnTo>
                <a:lnTo>
                  <a:pt x="634" y="180"/>
                </a:lnTo>
                <a:lnTo>
                  <a:pt x="637" y="180"/>
                </a:lnTo>
                <a:lnTo>
                  <a:pt x="637" y="177"/>
                </a:lnTo>
                <a:lnTo>
                  <a:pt x="637" y="175"/>
                </a:lnTo>
                <a:lnTo>
                  <a:pt x="640" y="175"/>
                </a:lnTo>
                <a:lnTo>
                  <a:pt x="640" y="172"/>
                </a:lnTo>
                <a:lnTo>
                  <a:pt x="642" y="172"/>
                </a:lnTo>
                <a:lnTo>
                  <a:pt x="642" y="169"/>
                </a:lnTo>
                <a:lnTo>
                  <a:pt x="645" y="167"/>
                </a:lnTo>
                <a:lnTo>
                  <a:pt x="645" y="164"/>
                </a:lnTo>
                <a:lnTo>
                  <a:pt x="647" y="164"/>
                </a:lnTo>
                <a:lnTo>
                  <a:pt x="647" y="162"/>
                </a:lnTo>
                <a:lnTo>
                  <a:pt x="650" y="162"/>
                </a:lnTo>
                <a:lnTo>
                  <a:pt x="650" y="159"/>
                </a:lnTo>
                <a:lnTo>
                  <a:pt x="650" y="156"/>
                </a:lnTo>
                <a:lnTo>
                  <a:pt x="650" y="154"/>
                </a:lnTo>
                <a:lnTo>
                  <a:pt x="650" y="151"/>
                </a:lnTo>
                <a:lnTo>
                  <a:pt x="653" y="151"/>
                </a:lnTo>
                <a:lnTo>
                  <a:pt x="653" y="149"/>
                </a:lnTo>
                <a:lnTo>
                  <a:pt x="650" y="149"/>
                </a:lnTo>
                <a:lnTo>
                  <a:pt x="650" y="146"/>
                </a:lnTo>
                <a:lnTo>
                  <a:pt x="650" y="143"/>
                </a:lnTo>
                <a:lnTo>
                  <a:pt x="650" y="141"/>
                </a:lnTo>
                <a:lnTo>
                  <a:pt x="650" y="138"/>
                </a:lnTo>
                <a:lnTo>
                  <a:pt x="653" y="135"/>
                </a:lnTo>
                <a:lnTo>
                  <a:pt x="653" y="133"/>
                </a:lnTo>
                <a:lnTo>
                  <a:pt x="655" y="133"/>
                </a:lnTo>
                <a:lnTo>
                  <a:pt x="655" y="130"/>
                </a:lnTo>
                <a:lnTo>
                  <a:pt x="655" y="128"/>
                </a:lnTo>
                <a:lnTo>
                  <a:pt x="658" y="128"/>
                </a:lnTo>
                <a:lnTo>
                  <a:pt x="658" y="125"/>
                </a:lnTo>
                <a:lnTo>
                  <a:pt x="658" y="122"/>
                </a:lnTo>
                <a:lnTo>
                  <a:pt x="658" y="120"/>
                </a:lnTo>
                <a:lnTo>
                  <a:pt x="660" y="120"/>
                </a:lnTo>
                <a:lnTo>
                  <a:pt x="660" y="117"/>
                </a:lnTo>
                <a:lnTo>
                  <a:pt x="663" y="117"/>
                </a:lnTo>
                <a:lnTo>
                  <a:pt x="663" y="115"/>
                </a:lnTo>
                <a:lnTo>
                  <a:pt x="666" y="115"/>
                </a:lnTo>
                <a:lnTo>
                  <a:pt x="668" y="115"/>
                </a:lnTo>
                <a:lnTo>
                  <a:pt x="668" y="117"/>
                </a:lnTo>
                <a:lnTo>
                  <a:pt x="671" y="117"/>
                </a:lnTo>
                <a:lnTo>
                  <a:pt x="673" y="117"/>
                </a:lnTo>
                <a:lnTo>
                  <a:pt x="671" y="120"/>
                </a:lnTo>
                <a:lnTo>
                  <a:pt x="673" y="120"/>
                </a:lnTo>
                <a:lnTo>
                  <a:pt x="673" y="122"/>
                </a:lnTo>
                <a:lnTo>
                  <a:pt x="673" y="125"/>
                </a:lnTo>
                <a:lnTo>
                  <a:pt x="673" y="128"/>
                </a:lnTo>
                <a:lnTo>
                  <a:pt x="673" y="130"/>
                </a:lnTo>
                <a:lnTo>
                  <a:pt x="673" y="133"/>
                </a:lnTo>
                <a:lnTo>
                  <a:pt x="673" y="135"/>
                </a:lnTo>
                <a:lnTo>
                  <a:pt x="676" y="135"/>
                </a:lnTo>
                <a:lnTo>
                  <a:pt x="676" y="138"/>
                </a:lnTo>
                <a:lnTo>
                  <a:pt x="673" y="138"/>
                </a:lnTo>
                <a:lnTo>
                  <a:pt x="673" y="141"/>
                </a:lnTo>
                <a:lnTo>
                  <a:pt x="676" y="141"/>
                </a:lnTo>
                <a:lnTo>
                  <a:pt x="679" y="141"/>
                </a:lnTo>
                <a:lnTo>
                  <a:pt x="679" y="138"/>
                </a:lnTo>
                <a:lnTo>
                  <a:pt x="681" y="138"/>
                </a:lnTo>
                <a:lnTo>
                  <a:pt x="684" y="138"/>
                </a:lnTo>
                <a:lnTo>
                  <a:pt x="684" y="135"/>
                </a:lnTo>
                <a:lnTo>
                  <a:pt x="684" y="133"/>
                </a:lnTo>
                <a:lnTo>
                  <a:pt x="684" y="130"/>
                </a:lnTo>
                <a:lnTo>
                  <a:pt x="684" y="128"/>
                </a:lnTo>
                <a:lnTo>
                  <a:pt x="681" y="128"/>
                </a:lnTo>
                <a:lnTo>
                  <a:pt x="681" y="125"/>
                </a:lnTo>
                <a:lnTo>
                  <a:pt x="681" y="122"/>
                </a:lnTo>
                <a:lnTo>
                  <a:pt x="681" y="120"/>
                </a:lnTo>
                <a:lnTo>
                  <a:pt x="681" y="117"/>
                </a:lnTo>
                <a:lnTo>
                  <a:pt x="679" y="117"/>
                </a:lnTo>
                <a:lnTo>
                  <a:pt x="679" y="115"/>
                </a:lnTo>
                <a:lnTo>
                  <a:pt x="681" y="115"/>
                </a:lnTo>
                <a:lnTo>
                  <a:pt x="679" y="115"/>
                </a:lnTo>
                <a:lnTo>
                  <a:pt x="681" y="115"/>
                </a:lnTo>
                <a:lnTo>
                  <a:pt x="681" y="112"/>
                </a:lnTo>
                <a:lnTo>
                  <a:pt x="684" y="109"/>
                </a:lnTo>
                <a:lnTo>
                  <a:pt x="684" y="107"/>
                </a:lnTo>
                <a:lnTo>
                  <a:pt x="687" y="107"/>
                </a:lnTo>
                <a:lnTo>
                  <a:pt x="689" y="107"/>
                </a:lnTo>
                <a:lnTo>
                  <a:pt x="692" y="107"/>
                </a:lnTo>
                <a:lnTo>
                  <a:pt x="694" y="107"/>
                </a:lnTo>
                <a:lnTo>
                  <a:pt x="697" y="107"/>
                </a:lnTo>
                <a:lnTo>
                  <a:pt x="700" y="107"/>
                </a:lnTo>
                <a:lnTo>
                  <a:pt x="700" y="109"/>
                </a:lnTo>
                <a:lnTo>
                  <a:pt x="700" y="107"/>
                </a:lnTo>
                <a:lnTo>
                  <a:pt x="700" y="109"/>
                </a:lnTo>
                <a:lnTo>
                  <a:pt x="702" y="109"/>
                </a:lnTo>
                <a:lnTo>
                  <a:pt x="702" y="107"/>
                </a:lnTo>
                <a:lnTo>
                  <a:pt x="705" y="107"/>
                </a:lnTo>
                <a:lnTo>
                  <a:pt x="705" y="109"/>
                </a:lnTo>
                <a:lnTo>
                  <a:pt x="707" y="109"/>
                </a:lnTo>
                <a:lnTo>
                  <a:pt x="705" y="109"/>
                </a:lnTo>
                <a:lnTo>
                  <a:pt x="705" y="112"/>
                </a:lnTo>
                <a:lnTo>
                  <a:pt x="705" y="115"/>
                </a:lnTo>
                <a:lnTo>
                  <a:pt x="702" y="115"/>
                </a:lnTo>
                <a:lnTo>
                  <a:pt x="702" y="117"/>
                </a:lnTo>
                <a:lnTo>
                  <a:pt x="700" y="117"/>
                </a:lnTo>
                <a:lnTo>
                  <a:pt x="700" y="120"/>
                </a:lnTo>
                <a:lnTo>
                  <a:pt x="700" y="122"/>
                </a:lnTo>
                <a:lnTo>
                  <a:pt x="700" y="125"/>
                </a:lnTo>
                <a:lnTo>
                  <a:pt x="700" y="128"/>
                </a:lnTo>
                <a:lnTo>
                  <a:pt x="697" y="128"/>
                </a:lnTo>
                <a:lnTo>
                  <a:pt x="700" y="128"/>
                </a:lnTo>
                <a:lnTo>
                  <a:pt x="700" y="130"/>
                </a:lnTo>
                <a:lnTo>
                  <a:pt x="702" y="130"/>
                </a:lnTo>
                <a:lnTo>
                  <a:pt x="700" y="130"/>
                </a:lnTo>
                <a:lnTo>
                  <a:pt x="700" y="133"/>
                </a:lnTo>
                <a:lnTo>
                  <a:pt x="702" y="133"/>
                </a:lnTo>
                <a:lnTo>
                  <a:pt x="705" y="133"/>
                </a:lnTo>
                <a:lnTo>
                  <a:pt x="705" y="130"/>
                </a:lnTo>
                <a:lnTo>
                  <a:pt x="705" y="133"/>
                </a:lnTo>
                <a:lnTo>
                  <a:pt x="702" y="133"/>
                </a:lnTo>
                <a:lnTo>
                  <a:pt x="702" y="135"/>
                </a:lnTo>
                <a:lnTo>
                  <a:pt x="705" y="135"/>
                </a:lnTo>
                <a:lnTo>
                  <a:pt x="705" y="138"/>
                </a:lnTo>
                <a:lnTo>
                  <a:pt x="707" y="138"/>
                </a:lnTo>
                <a:lnTo>
                  <a:pt x="710" y="141"/>
                </a:lnTo>
                <a:lnTo>
                  <a:pt x="713" y="141"/>
                </a:lnTo>
                <a:lnTo>
                  <a:pt x="713" y="143"/>
                </a:lnTo>
                <a:lnTo>
                  <a:pt x="715" y="143"/>
                </a:lnTo>
                <a:lnTo>
                  <a:pt x="715" y="146"/>
                </a:lnTo>
                <a:lnTo>
                  <a:pt x="718" y="146"/>
                </a:lnTo>
                <a:lnTo>
                  <a:pt x="718" y="149"/>
                </a:lnTo>
                <a:lnTo>
                  <a:pt x="720" y="149"/>
                </a:lnTo>
                <a:lnTo>
                  <a:pt x="720" y="151"/>
                </a:lnTo>
                <a:lnTo>
                  <a:pt x="723" y="151"/>
                </a:lnTo>
                <a:lnTo>
                  <a:pt x="723" y="149"/>
                </a:lnTo>
                <a:lnTo>
                  <a:pt x="726" y="149"/>
                </a:lnTo>
                <a:lnTo>
                  <a:pt x="728" y="149"/>
                </a:lnTo>
                <a:lnTo>
                  <a:pt x="731" y="149"/>
                </a:lnTo>
                <a:lnTo>
                  <a:pt x="731" y="146"/>
                </a:lnTo>
                <a:lnTo>
                  <a:pt x="734" y="146"/>
                </a:lnTo>
                <a:lnTo>
                  <a:pt x="736" y="143"/>
                </a:lnTo>
                <a:lnTo>
                  <a:pt x="739" y="143"/>
                </a:lnTo>
                <a:lnTo>
                  <a:pt x="739" y="141"/>
                </a:lnTo>
                <a:lnTo>
                  <a:pt x="736" y="141"/>
                </a:lnTo>
                <a:lnTo>
                  <a:pt x="734" y="141"/>
                </a:lnTo>
                <a:lnTo>
                  <a:pt x="734" y="138"/>
                </a:lnTo>
                <a:lnTo>
                  <a:pt x="734" y="135"/>
                </a:lnTo>
                <a:lnTo>
                  <a:pt x="734" y="133"/>
                </a:lnTo>
                <a:lnTo>
                  <a:pt x="731" y="133"/>
                </a:lnTo>
                <a:lnTo>
                  <a:pt x="731" y="130"/>
                </a:lnTo>
                <a:lnTo>
                  <a:pt x="731" y="128"/>
                </a:lnTo>
                <a:lnTo>
                  <a:pt x="731" y="125"/>
                </a:lnTo>
                <a:lnTo>
                  <a:pt x="731" y="122"/>
                </a:lnTo>
                <a:lnTo>
                  <a:pt x="734" y="122"/>
                </a:lnTo>
                <a:lnTo>
                  <a:pt x="734" y="125"/>
                </a:lnTo>
                <a:lnTo>
                  <a:pt x="734" y="122"/>
                </a:lnTo>
                <a:lnTo>
                  <a:pt x="736" y="122"/>
                </a:lnTo>
                <a:lnTo>
                  <a:pt x="739" y="122"/>
                </a:lnTo>
                <a:lnTo>
                  <a:pt x="739" y="120"/>
                </a:lnTo>
                <a:lnTo>
                  <a:pt x="741" y="120"/>
                </a:lnTo>
                <a:lnTo>
                  <a:pt x="741" y="122"/>
                </a:lnTo>
                <a:lnTo>
                  <a:pt x="744" y="122"/>
                </a:lnTo>
                <a:lnTo>
                  <a:pt x="744" y="125"/>
                </a:lnTo>
                <a:lnTo>
                  <a:pt x="747" y="125"/>
                </a:lnTo>
                <a:lnTo>
                  <a:pt x="749" y="125"/>
                </a:lnTo>
                <a:lnTo>
                  <a:pt x="749" y="128"/>
                </a:lnTo>
                <a:lnTo>
                  <a:pt x="749" y="125"/>
                </a:lnTo>
                <a:lnTo>
                  <a:pt x="752" y="125"/>
                </a:lnTo>
                <a:lnTo>
                  <a:pt x="752" y="122"/>
                </a:lnTo>
                <a:lnTo>
                  <a:pt x="754" y="122"/>
                </a:lnTo>
                <a:lnTo>
                  <a:pt x="757" y="122"/>
                </a:lnTo>
                <a:lnTo>
                  <a:pt x="757" y="125"/>
                </a:lnTo>
                <a:lnTo>
                  <a:pt x="754" y="125"/>
                </a:lnTo>
                <a:lnTo>
                  <a:pt x="754" y="128"/>
                </a:lnTo>
                <a:lnTo>
                  <a:pt x="754" y="130"/>
                </a:lnTo>
                <a:lnTo>
                  <a:pt x="754" y="133"/>
                </a:lnTo>
                <a:lnTo>
                  <a:pt x="754" y="135"/>
                </a:lnTo>
                <a:lnTo>
                  <a:pt x="757" y="135"/>
                </a:lnTo>
                <a:lnTo>
                  <a:pt x="760" y="135"/>
                </a:lnTo>
                <a:lnTo>
                  <a:pt x="762" y="135"/>
                </a:lnTo>
                <a:lnTo>
                  <a:pt x="765" y="135"/>
                </a:lnTo>
                <a:lnTo>
                  <a:pt x="767" y="135"/>
                </a:lnTo>
                <a:lnTo>
                  <a:pt x="767" y="133"/>
                </a:lnTo>
                <a:lnTo>
                  <a:pt x="767" y="130"/>
                </a:lnTo>
                <a:lnTo>
                  <a:pt x="770" y="130"/>
                </a:lnTo>
                <a:lnTo>
                  <a:pt x="770" y="128"/>
                </a:lnTo>
                <a:lnTo>
                  <a:pt x="773" y="128"/>
                </a:lnTo>
                <a:lnTo>
                  <a:pt x="773" y="125"/>
                </a:lnTo>
                <a:lnTo>
                  <a:pt x="773" y="122"/>
                </a:lnTo>
                <a:lnTo>
                  <a:pt x="775" y="122"/>
                </a:lnTo>
                <a:lnTo>
                  <a:pt x="773" y="122"/>
                </a:lnTo>
                <a:lnTo>
                  <a:pt x="773" y="120"/>
                </a:lnTo>
                <a:lnTo>
                  <a:pt x="770" y="120"/>
                </a:lnTo>
                <a:lnTo>
                  <a:pt x="770" y="117"/>
                </a:lnTo>
                <a:lnTo>
                  <a:pt x="770" y="115"/>
                </a:lnTo>
                <a:lnTo>
                  <a:pt x="770" y="112"/>
                </a:lnTo>
                <a:lnTo>
                  <a:pt x="770" y="109"/>
                </a:lnTo>
                <a:lnTo>
                  <a:pt x="773" y="109"/>
                </a:lnTo>
                <a:lnTo>
                  <a:pt x="773" y="107"/>
                </a:lnTo>
                <a:lnTo>
                  <a:pt x="775" y="107"/>
                </a:lnTo>
                <a:lnTo>
                  <a:pt x="778" y="107"/>
                </a:lnTo>
                <a:lnTo>
                  <a:pt x="780" y="107"/>
                </a:lnTo>
                <a:lnTo>
                  <a:pt x="783" y="107"/>
                </a:lnTo>
                <a:lnTo>
                  <a:pt x="783" y="109"/>
                </a:lnTo>
                <a:lnTo>
                  <a:pt x="786" y="109"/>
                </a:lnTo>
                <a:lnTo>
                  <a:pt x="788" y="109"/>
                </a:lnTo>
                <a:lnTo>
                  <a:pt x="791" y="109"/>
                </a:lnTo>
                <a:lnTo>
                  <a:pt x="791" y="112"/>
                </a:lnTo>
                <a:lnTo>
                  <a:pt x="788" y="112"/>
                </a:lnTo>
                <a:lnTo>
                  <a:pt x="788" y="115"/>
                </a:lnTo>
                <a:lnTo>
                  <a:pt x="791" y="115"/>
                </a:lnTo>
                <a:lnTo>
                  <a:pt x="791" y="117"/>
                </a:lnTo>
                <a:lnTo>
                  <a:pt x="794" y="117"/>
                </a:lnTo>
                <a:lnTo>
                  <a:pt x="794" y="120"/>
                </a:lnTo>
                <a:lnTo>
                  <a:pt x="796" y="120"/>
                </a:lnTo>
                <a:lnTo>
                  <a:pt x="796" y="122"/>
                </a:lnTo>
                <a:lnTo>
                  <a:pt x="799" y="122"/>
                </a:lnTo>
                <a:lnTo>
                  <a:pt x="801" y="122"/>
                </a:lnTo>
                <a:lnTo>
                  <a:pt x="804" y="122"/>
                </a:lnTo>
                <a:lnTo>
                  <a:pt x="807" y="122"/>
                </a:lnTo>
                <a:lnTo>
                  <a:pt x="807" y="120"/>
                </a:lnTo>
                <a:lnTo>
                  <a:pt x="807" y="117"/>
                </a:lnTo>
                <a:lnTo>
                  <a:pt x="809" y="117"/>
                </a:lnTo>
                <a:lnTo>
                  <a:pt x="807" y="117"/>
                </a:lnTo>
                <a:lnTo>
                  <a:pt x="807" y="115"/>
                </a:lnTo>
                <a:lnTo>
                  <a:pt x="809" y="115"/>
                </a:lnTo>
                <a:lnTo>
                  <a:pt x="812" y="115"/>
                </a:lnTo>
                <a:lnTo>
                  <a:pt x="812" y="112"/>
                </a:lnTo>
                <a:lnTo>
                  <a:pt x="814" y="112"/>
                </a:lnTo>
                <a:lnTo>
                  <a:pt x="812" y="112"/>
                </a:lnTo>
                <a:lnTo>
                  <a:pt x="814" y="112"/>
                </a:lnTo>
                <a:lnTo>
                  <a:pt x="817" y="112"/>
                </a:lnTo>
                <a:lnTo>
                  <a:pt x="817" y="115"/>
                </a:lnTo>
                <a:lnTo>
                  <a:pt x="820" y="115"/>
                </a:lnTo>
                <a:lnTo>
                  <a:pt x="820" y="117"/>
                </a:lnTo>
                <a:lnTo>
                  <a:pt x="817" y="117"/>
                </a:lnTo>
                <a:lnTo>
                  <a:pt x="820" y="117"/>
                </a:lnTo>
                <a:lnTo>
                  <a:pt x="817" y="117"/>
                </a:lnTo>
                <a:lnTo>
                  <a:pt x="817" y="120"/>
                </a:lnTo>
                <a:lnTo>
                  <a:pt x="814" y="120"/>
                </a:lnTo>
                <a:lnTo>
                  <a:pt x="814" y="122"/>
                </a:lnTo>
                <a:lnTo>
                  <a:pt x="812" y="122"/>
                </a:lnTo>
                <a:lnTo>
                  <a:pt x="809" y="122"/>
                </a:lnTo>
                <a:lnTo>
                  <a:pt x="807" y="122"/>
                </a:lnTo>
                <a:lnTo>
                  <a:pt x="807" y="125"/>
                </a:lnTo>
                <a:lnTo>
                  <a:pt x="807" y="128"/>
                </a:lnTo>
                <a:lnTo>
                  <a:pt x="804" y="128"/>
                </a:lnTo>
                <a:lnTo>
                  <a:pt x="801" y="130"/>
                </a:lnTo>
                <a:lnTo>
                  <a:pt x="799" y="130"/>
                </a:lnTo>
                <a:lnTo>
                  <a:pt x="799" y="133"/>
                </a:lnTo>
                <a:lnTo>
                  <a:pt x="796" y="133"/>
                </a:lnTo>
                <a:lnTo>
                  <a:pt x="796" y="135"/>
                </a:lnTo>
                <a:lnTo>
                  <a:pt x="794" y="138"/>
                </a:lnTo>
                <a:lnTo>
                  <a:pt x="791" y="138"/>
                </a:lnTo>
                <a:lnTo>
                  <a:pt x="788" y="138"/>
                </a:lnTo>
                <a:lnTo>
                  <a:pt x="788" y="141"/>
                </a:lnTo>
                <a:lnTo>
                  <a:pt x="786" y="141"/>
                </a:lnTo>
                <a:lnTo>
                  <a:pt x="788" y="141"/>
                </a:lnTo>
                <a:lnTo>
                  <a:pt x="788" y="143"/>
                </a:lnTo>
                <a:lnTo>
                  <a:pt x="786" y="143"/>
                </a:lnTo>
                <a:lnTo>
                  <a:pt x="786" y="146"/>
                </a:lnTo>
                <a:lnTo>
                  <a:pt x="783" y="146"/>
                </a:lnTo>
                <a:lnTo>
                  <a:pt x="783" y="149"/>
                </a:lnTo>
                <a:lnTo>
                  <a:pt x="780" y="149"/>
                </a:lnTo>
                <a:lnTo>
                  <a:pt x="780" y="151"/>
                </a:lnTo>
                <a:lnTo>
                  <a:pt x="778" y="151"/>
                </a:lnTo>
                <a:lnTo>
                  <a:pt x="780" y="151"/>
                </a:lnTo>
                <a:lnTo>
                  <a:pt x="783" y="151"/>
                </a:lnTo>
                <a:lnTo>
                  <a:pt x="786" y="151"/>
                </a:lnTo>
                <a:lnTo>
                  <a:pt x="786" y="154"/>
                </a:lnTo>
                <a:lnTo>
                  <a:pt x="788" y="154"/>
                </a:lnTo>
                <a:lnTo>
                  <a:pt x="788" y="151"/>
                </a:lnTo>
                <a:lnTo>
                  <a:pt x="788" y="154"/>
                </a:lnTo>
                <a:lnTo>
                  <a:pt x="791" y="154"/>
                </a:lnTo>
                <a:lnTo>
                  <a:pt x="794" y="154"/>
                </a:lnTo>
                <a:lnTo>
                  <a:pt x="794" y="151"/>
                </a:lnTo>
                <a:lnTo>
                  <a:pt x="796" y="151"/>
                </a:lnTo>
                <a:lnTo>
                  <a:pt x="799" y="151"/>
                </a:lnTo>
                <a:lnTo>
                  <a:pt x="799" y="154"/>
                </a:lnTo>
                <a:lnTo>
                  <a:pt x="801" y="154"/>
                </a:lnTo>
                <a:lnTo>
                  <a:pt x="804" y="154"/>
                </a:lnTo>
                <a:lnTo>
                  <a:pt x="804" y="156"/>
                </a:lnTo>
                <a:lnTo>
                  <a:pt x="801" y="159"/>
                </a:lnTo>
                <a:lnTo>
                  <a:pt x="799" y="159"/>
                </a:lnTo>
                <a:lnTo>
                  <a:pt x="799" y="162"/>
                </a:lnTo>
                <a:lnTo>
                  <a:pt x="796" y="162"/>
                </a:lnTo>
                <a:lnTo>
                  <a:pt x="796" y="159"/>
                </a:lnTo>
                <a:lnTo>
                  <a:pt x="796" y="162"/>
                </a:lnTo>
                <a:lnTo>
                  <a:pt x="794" y="164"/>
                </a:lnTo>
                <a:lnTo>
                  <a:pt x="794" y="167"/>
                </a:lnTo>
                <a:lnTo>
                  <a:pt x="794" y="169"/>
                </a:lnTo>
                <a:lnTo>
                  <a:pt x="796" y="172"/>
                </a:lnTo>
                <a:lnTo>
                  <a:pt x="796" y="175"/>
                </a:lnTo>
                <a:lnTo>
                  <a:pt x="796" y="177"/>
                </a:lnTo>
                <a:lnTo>
                  <a:pt x="796" y="180"/>
                </a:lnTo>
                <a:lnTo>
                  <a:pt x="799" y="180"/>
                </a:lnTo>
                <a:lnTo>
                  <a:pt x="796" y="180"/>
                </a:lnTo>
                <a:lnTo>
                  <a:pt x="794" y="180"/>
                </a:lnTo>
                <a:lnTo>
                  <a:pt x="794" y="182"/>
                </a:lnTo>
                <a:lnTo>
                  <a:pt x="794" y="185"/>
                </a:lnTo>
                <a:lnTo>
                  <a:pt x="791" y="185"/>
                </a:lnTo>
                <a:lnTo>
                  <a:pt x="791" y="188"/>
                </a:lnTo>
                <a:lnTo>
                  <a:pt x="788" y="188"/>
                </a:lnTo>
                <a:lnTo>
                  <a:pt x="786" y="190"/>
                </a:lnTo>
                <a:lnTo>
                  <a:pt x="783" y="190"/>
                </a:lnTo>
                <a:lnTo>
                  <a:pt x="786" y="193"/>
                </a:lnTo>
                <a:lnTo>
                  <a:pt x="783" y="190"/>
                </a:lnTo>
                <a:lnTo>
                  <a:pt x="783" y="193"/>
                </a:lnTo>
                <a:lnTo>
                  <a:pt x="783" y="196"/>
                </a:lnTo>
                <a:lnTo>
                  <a:pt x="780" y="196"/>
                </a:lnTo>
                <a:lnTo>
                  <a:pt x="780" y="198"/>
                </a:lnTo>
                <a:lnTo>
                  <a:pt x="778" y="198"/>
                </a:lnTo>
                <a:lnTo>
                  <a:pt x="778" y="201"/>
                </a:lnTo>
                <a:lnTo>
                  <a:pt x="780" y="203"/>
                </a:lnTo>
                <a:lnTo>
                  <a:pt x="780" y="206"/>
                </a:lnTo>
                <a:lnTo>
                  <a:pt x="783" y="206"/>
                </a:lnTo>
                <a:lnTo>
                  <a:pt x="786" y="209"/>
                </a:lnTo>
                <a:lnTo>
                  <a:pt x="788" y="209"/>
                </a:lnTo>
                <a:lnTo>
                  <a:pt x="788" y="211"/>
                </a:lnTo>
                <a:lnTo>
                  <a:pt x="791" y="211"/>
                </a:lnTo>
                <a:lnTo>
                  <a:pt x="794" y="211"/>
                </a:lnTo>
                <a:lnTo>
                  <a:pt x="796" y="211"/>
                </a:lnTo>
                <a:lnTo>
                  <a:pt x="796" y="209"/>
                </a:lnTo>
                <a:lnTo>
                  <a:pt x="799" y="209"/>
                </a:lnTo>
                <a:lnTo>
                  <a:pt x="801" y="206"/>
                </a:lnTo>
                <a:lnTo>
                  <a:pt x="801" y="203"/>
                </a:lnTo>
                <a:lnTo>
                  <a:pt x="804" y="203"/>
                </a:lnTo>
                <a:lnTo>
                  <a:pt x="804" y="201"/>
                </a:lnTo>
                <a:lnTo>
                  <a:pt x="807" y="201"/>
                </a:lnTo>
                <a:lnTo>
                  <a:pt x="809" y="201"/>
                </a:lnTo>
                <a:lnTo>
                  <a:pt x="809" y="198"/>
                </a:lnTo>
                <a:lnTo>
                  <a:pt x="812" y="198"/>
                </a:lnTo>
                <a:lnTo>
                  <a:pt x="814" y="198"/>
                </a:lnTo>
                <a:lnTo>
                  <a:pt x="814" y="196"/>
                </a:lnTo>
                <a:lnTo>
                  <a:pt x="814" y="193"/>
                </a:lnTo>
                <a:lnTo>
                  <a:pt x="817" y="193"/>
                </a:lnTo>
                <a:lnTo>
                  <a:pt x="817" y="190"/>
                </a:lnTo>
                <a:lnTo>
                  <a:pt x="820" y="190"/>
                </a:lnTo>
                <a:lnTo>
                  <a:pt x="820" y="188"/>
                </a:lnTo>
                <a:lnTo>
                  <a:pt x="822" y="188"/>
                </a:lnTo>
                <a:lnTo>
                  <a:pt x="825" y="188"/>
                </a:lnTo>
                <a:lnTo>
                  <a:pt x="827" y="188"/>
                </a:lnTo>
                <a:lnTo>
                  <a:pt x="830" y="188"/>
                </a:lnTo>
                <a:lnTo>
                  <a:pt x="833" y="188"/>
                </a:lnTo>
                <a:lnTo>
                  <a:pt x="833" y="190"/>
                </a:lnTo>
                <a:lnTo>
                  <a:pt x="835" y="190"/>
                </a:lnTo>
                <a:lnTo>
                  <a:pt x="835" y="193"/>
                </a:lnTo>
                <a:lnTo>
                  <a:pt x="838" y="193"/>
                </a:lnTo>
                <a:lnTo>
                  <a:pt x="838" y="196"/>
                </a:lnTo>
                <a:lnTo>
                  <a:pt x="841" y="196"/>
                </a:lnTo>
                <a:lnTo>
                  <a:pt x="841" y="198"/>
                </a:lnTo>
                <a:lnTo>
                  <a:pt x="841" y="201"/>
                </a:lnTo>
                <a:lnTo>
                  <a:pt x="841" y="203"/>
                </a:lnTo>
              </a:path>
            </a:pathLst>
          </a:custGeom>
          <a:noFill/>
          <a:ln w="4763">
            <a:solidFill>
              <a:srgbClr val="6E6E6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274" name="Freeform 64"/>
          <p:cNvSpPr>
            <a:spLocks/>
          </p:cNvSpPr>
          <p:nvPr/>
        </p:nvSpPr>
        <p:spPr bwMode="auto">
          <a:xfrm>
            <a:off x="6482862" y="709613"/>
            <a:ext cx="467458" cy="560388"/>
          </a:xfrm>
          <a:custGeom>
            <a:avLst/>
            <a:gdLst>
              <a:gd name="T0" fmla="*/ 5 w 319"/>
              <a:gd name="T1" fmla="*/ 34 h 353"/>
              <a:gd name="T2" fmla="*/ 16 w 319"/>
              <a:gd name="T3" fmla="*/ 34 h 353"/>
              <a:gd name="T4" fmla="*/ 42 w 319"/>
              <a:gd name="T5" fmla="*/ 19 h 353"/>
              <a:gd name="T6" fmla="*/ 55 w 319"/>
              <a:gd name="T7" fmla="*/ 29 h 353"/>
              <a:gd name="T8" fmla="*/ 34 w 319"/>
              <a:gd name="T9" fmla="*/ 53 h 353"/>
              <a:gd name="T10" fmla="*/ 16 w 319"/>
              <a:gd name="T11" fmla="*/ 73 h 353"/>
              <a:gd name="T12" fmla="*/ 11 w 319"/>
              <a:gd name="T13" fmla="*/ 105 h 353"/>
              <a:gd name="T14" fmla="*/ 11 w 319"/>
              <a:gd name="T15" fmla="*/ 126 h 353"/>
              <a:gd name="T16" fmla="*/ 39 w 319"/>
              <a:gd name="T17" fmla="*/ 118 h 353"/>
              <a:gd name="T18" fmla="*/ 60 w 319"/>
              <a:gd name="T19" fmla="*/ 110 h 353"/>
              <a:gd name="T20" fmla="*/ 89 w 319"/>
              <a:gd name="T21" fmla="*/ 126 h 353"/>
              <a:gd name="T22" fmla="*/ 107 w 319"/>
              <a:gd name="T23" fmla="*/ 121 h 353"/>
              <a:gd name="T24" fmla="*/ 118 w 319"/>
              <a:gd name="T25" fmla="*/ 97 h 353"/>
              <a:gd name="T26" fmla="*/ 118 w 319"/>
              <a:gd name="T27" fmla="*/ 92 h 353"/>
              <a:gd name="T28" fmla="*/ 146 w 319"/>
              <a:gd name="T29" fmla="*/ 92 h 353"/>
              <a:gd name="T30" fmla="*/ 170 w 319"/>
              <a:gd name="T31" fmla="*/ 97 h 353"/>
              <a:gd name="T32" fmla="*/ 149 w 319"/>
              <a:gd name="T33" fmla="*/ 123 h 353"/>
              <a:gd name="T34" fmla="*/ 139 w 319"/>
              <a:gd name="T35" fmla="*/ 141 h 353"/>
              <a:gd name="T36" fmla="*/ 154 w 319"/>
              <a:gd name="T37" fmla="*/ 147 h 353"/>
              <a:gd name="T38" fmla="*/ 165 w 319"/>
              <a:gd name="T39" fmla="*/ 149 h 353"/>
              <a:gd name="T40" fmla="*/ 186 w 319"/>
              <a:gd name="T41" fmla="*/ 131 h 353"/>
              <a:gd name="T42" fmla="*/ 199 w 319"/>
              <a:gd name="T43" fmla="*/ 123 h 353"/>
              <a:gd name="T44" fmla="*/ 201 w 319"/>
              <a:gd name="T45" fmla="*/ 139 h 353"/>
              <a:gd name="T46" fmla="*/ 178 w 319"/>
              <a:gd name="T47" fmla="*/ 162 h 353"/>
              <a:gd name="T48" fmla="*/ 173 w 319"/>
              <a:gd name="T49" fmla="*/ 175 h 353"/>
              <a:gd name="T50" fmla="*/ 157 w 319"/>
              <a:gd name="T51" fmla="*/ 188 h 353"/>
              <a:gd name="T52" fmla="*/ 152 w 319"/>
              <a:gd name="T53" fmla="*/ 222 h 353"/>
              <a:gd name="T54" fmla="*/ 133 w 319"/>
              <a:gd name="T55" fmla="*/ 217 h 353"/>
              <a:gd name="T56" fmla="*/ 115 w 319"/>
              <a:gd name="T57" fmla="*/ 204 h 353"/>
              <a:gd name="T58" fmla="*/ 97 w 319"/>
              <a:gd name="T59" fmla="*/ 199 h 353"/>
              <a:gd name="T60" fmla="*/ 107 w 319"/>
              <a:gd name="T61" fmla="*/ 215 h 353"/>
              <a:gd name="T62" fmla="*/ 94 w 319"/>
              <a:gd name="T63" fmla="*/ 235 h 353"/>
              <a:gd name="T64" fmla="*/ 102 w 319"/>
              <a:gd name="T65" fmla="*/ 233 h 353"/>
              <a:gd name="T66" fmla="*/ 110 w 319"/>
              <a:gd name="T67" fmla="*/ 238 h 353"/>
              <a:gd name="T68" fmla="*/ 102 w 319"/>
              <a:gd name="T69" fmla="*/ 254 h 353"/>
              <a:gd name="T70" fmla="*/ 107 w 319"/>
              <a:gd name="T71" fmla="*/ 272 h 353"/>
              <a:gd name="T72" fmla="*/ 89 w 319"/>
              <a:gd name="T73" fmla="*/ 280 h 353"/>
              <a:gd name="T74" fmla="*/ 99 w 319"/>
              <a:gd name="T75" fmla="*/ 277 h 353"/>
              <a:gd name="T76" fmla="*/ 126 w 319"/>
              <a:gd name="T77" fmla="*/ 277 h 353"/>
              <a:gd name="T78" fmla="*/ 131 w 319"/>
              <a:gd name="T79" fmla="*/ 267 h 353"/>
              <a:gd name="T80" fmla="*/ 141 w 319"/>
              <a:gd name="T81" fmla="*/ 264 h 353"/>
              <a:gd name="T82" fmla="*/ 165 w 319"/>
              <a:gd name="T83" fmla="*/ 259 h 353"/>
              <a:gd name="T84" fmla="*/ 191 w 319"/>
              <a:gd name="T85" fmla="*/ 256 h 353"/>
              <a:gd name="T86" fmla="*/ 206 w 319"/>
              <a:gd name="T87" fmla="*/ 259 h 353"/>
              <a:gd name="T88" fmla="*/ 186 w 319"/>
              <a:gd name="T89" fmla="*/ 264 h 353"/>
              <a:gd name="T90" fmla="*/ 186 w 319"/>
              <a:gd name="T91" fmla="*/ 269 h 353"/>
              <a:gd name="T92" fmla="*/ 209 w 319"/>
              <a:gd name="T93" fmla="*/ 275 h 353"/>
              <a:gd name="T94" fmla="*/ 225 w 319"/>
              <a:gd name="T95" fmla="*/ 282 h 353"/>
              <a:gd name="T96" fmla="*/ 212 w 319"/>
              <a:gd name="T97" fmla="*/ 303 h 353"/>
              <a:gd name="T98" fmla="*/ 238 w 319"/>
              <a:gd name="T99" fmla="*/ 303 h 353"/>
              <a:gd name="T100" fmla="*/ 256 w 319"/>
              <a:gd name="T101" fmla="*/ 314 h 353"/>
              <a:gd name="T102" fmla="*/ 246 w 319"/>
              <a:gd name="T103" fmla="*/ 290 h 353"/>
              <a:gd name="T104" fmla="*/ 259 w 319"/>
              <a:gd name="T105" fmla="*/ 275 h 353"/>
              <a:gd name="T106" fmla="*/ 264 w 319"/>
              <a:gd name="T107" fmla="*/ 293 h 353"/>
              <a:gd name="T108" fmla="*/ 274 w 319"/>
              <a:gd name="T109" fmla="*/ 290 h 353"/>
              <a:gd name="T110" fmla="*/ 269 w 319"/>
              <a:gd name="T111" fmla="*/ 311 h 353"/>
              <a:gd name="T112" fmla="*/ 280 w 319"/>
              <a:gd name="T113" fmla="*/ 316 h 353"/>
              <a:gd name="T114" fmla="*/ 300 w 319"/>
              <a:gd name="T115" fmla="*/ 311 h 353"/>
              <a:gd name="T116" fmla="*/ 298 w 319"/>
              <a:gd name="T117" fmla="*/ 335 h 353"/>
              <a:gd name="T118" fmla="*/ 316 w 319"/>
              <a:gd name="T119" fmla="*/ 348 h 3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319" h="353">
                <a:moveTo>
                  <a:pt x="19" y="0"/>
                </a:moveTo>
                <a:lnTo>
                  <a:pt x="19" y="3"/>
                </a:lnTo>
                <a:lnTo>
                  <a:pt x="19" y="6"/>
                </a:lnTo>
                <a:lnTo>
                  <a:pt x="19" y="8"/>
                </a:lnTo>
                <a:lnTo>
                  <a:pt x="19" y="11"/>
                </a:lnTo>
                <a:lnTo>
                  <a:pt x="16" y="11"/>
                </a:lnTo>
                <a:lnTo>
                  <a:pt x="13" y="11"/>
                </a:lnTo>
                <a:lnTo>
                  <a:pt x="13" y="13"/>
                </a:lnTo>
                <a:lnTo>
                  <a:pt x="13" y="16"/>
                </a:lnTo>
                <a:lnTo>
                  <a:pt x="13" y="19"/>
                </a:lnTo>
                <a:lnTo>
                  <a:pt x="13" y="21"/>
                </a:lnTo>
                <a:lnTo>
                  <a:pt x="11" y="24"/>
                </a:lnTo>
                <a:lnTo>
                  <a:pt x="8" y="26"/>
                </a:lnTo>
                <a:lnTo>
                  <a:pt x="8" y="29"/>
                </a:lnTo>
                <a:lnTo>
                  <a:pt x="5" y="29"/>
                </a:lnTo>
                <a:lnTo>
                  <a:pt x="5" y="32"/>
                </a:lnTo>
                <a:lnTo>
                  <a:pt x="5" y="34"/>
                </a:lnTo>
                <a:lnTo>
                  <a:pt x="5" y="37"/>
                </a:lnTo>
                <a:lnTo>
                  <a:pt x="5" y="40"/>
                </a:lnTo>
                <a:lnTo>
                  <a:pt x="5" y="42"/>
                </a:lnTo>
                <a:lnTo>
                  <a:pt x="3" y="42"/>
                </a:lnTo>
                <a:lnTo>
                  <a:pt x="0" y="42"/>
                </a:lnTo>
                <a:lnTo>
                  <a:pt x="0" y="45"/>
                </a:lnTo>
                <a:lnTo>
                  <a:pt x="3" y="45"/>
                </a:lnTo>
                <a:lnTo>
                  <a:pt x="5" y="47"/>
                </a:lnTo>
                <a:lnTo>
                  <a:pt x="8" y="47"/>
                </a:lnTo>
                <a:lnTo>
                  <a:pt x="11" y="47"/>
                </a:lnTo>
                <a:lnTo>
                  <a:pt x="11" y="45"/>
                </a:lnTo>
                <a:lnTo>
                  <a:pt x="11" y="42"/>
                </a:lnTo>
                <a:lnTo>
                  <a:pt x="13" y="42"/>
                </a:lnTo>
                <a:lnTo>
                  <a:pt x="13" y="40"/>
                </a:lnTo>
                <a:lnTo>
                  <a:pt x="13" y="37"/>
                </a:lnTo>
                <a:lnTo>
                  <a:pt x="16" y="37"/>
                </a:lnTo>
                <a:lnTo>
                  <a:pt x="16" y="34"/>
                </a:lnTo>
                <a:lnTo>
                  <a:pt x="19" y="34"/>
                </a:lnTo>
                <a:lnTo>
                  <a:pt x="21" y="32"/>
                </a:lnTo>
                <a:lnTo>
                  <a:pt x="21" y="29"/>
                </a:lnTo>
                <a:lnTo>
                  <a:pt x="21" y="26"/>
                </a:lnTo>
                <a:lnTo>
                  <a:pt x="21" y="24"/>
                </a:lnTo>
                <a:lnTo>
                  <a:pt x="24" y="24"/>
                </a:lnTo>
                <a:lnTo>
                  <a:pt x="26" y="24"/>
                </a:lnTo>
                <a:lnTo>
                  <a:pt x="26" y="21"/>
                </a:lnTo>
                <a:lnTo>
                  <a:pt x="29" y="21"/>
                </a:lnTo>
                <a:lnTo>
                  <a:pt x="32" y="21"/>
                </a:lnTo>
                <a:lnTo>
                  <a:pt x="34" y="21"/>
                </a:lnTo>
                <a:lnTo>
                  <a:pt x="34" y="19"/>
                </a:lnTo>
                <a:lnTo>
                  <a:pt x="37" y="19"/>
                </a:lnTo>
                <a:lnTo>
                  <a:pt x="34" y="19"/>
                </a:lnTo>
                <a:lnTo>
                  <a:pt x="37" y="19"/>
                </a:lnTo>
                <a:lnTo>
                  <a:pt x="39" y="19"/>
                </a:lnTo>
                <a:lnTo>
                  <a:pt x="42" y="19"/>
                </a:lnTo>
                <a:lnTo>
                  <a:pt x="45" y="19"/>
                </a:lnTo>
                <a:lnTo>
                  <a:pt x="47" y="19"/>
                </a:lnTo>
                <a:lnTo>
                  <a:pt x="50" y="19"/>
                </a:lnTo>
                <a:lnTo>
                  <a:pt x="50" y="16"/>
                </a:lnTo>
                <a:lnTo>
                  <a:pt x="50" y="19"/>
                </a:lnTo>
                <a:lnTo>
                  <a:pt x="50" y="16"/>
                </a:lnTo>
                <a:lnTo>
                  <a:pt x="52" y="16"/>
                </a:lnTo>
                <a:lnTo>
                  <a:pt x="52" y="19"/>
                </a:lnTo>
                <a:lnTo>
                  <a:pt x="50" y="19"/>
                </a:lnTo>
                <a:lnTo>
                  <a:pt x="52" y="19"/>
                </a:lnTo>
                <a:lnTo>
                  <a:pt x="50" y="19"/>
                </a:lnTo>
                <a:lnTo>
                  <a:pt x="50" y="21"/>
                </a:lnTo>
                <a:lnTo>
                  <a:pt x="50" y="24"/>
                </a:lnTo>
                <a:lnTo>
                  <a:pt x="52" y="24"/>
                </a:lnTo>
                <a:lnTo>
                  <a:pt x="52" y="26"/>
                </a:lnTo>
                <a:lnTo>
                  <a:pt x="52" y="29"/>
                </a:lnTo>
                <a:lnTo>
                  <a:pt x="55" y="29"/>
                </a:lnTo>
                <a:lnTo>
                  <a:pt x="55" y="32"/>
                </a:lnTo>
                <a:lnTo>
                  <a:pt x="55" y="34"/>
                </a:lnTo>
                <a:lnTo>
                  <a:pt x="55" y="37"/>
                </a:lnTo>
                <a:lnTo>
                  <a:pt x="55" y="40"/>
                </a:lnTo>
                <a:lnTo>
                  <a:pt x="55" y="42"/>
                </a:lnTo>
                <a:lnTo>
                  <a:pt x="52" y="42"/>
                </a:lnTo>
                <a:lnTo>
                  <a:pt x="52" y="45"/>
                </a:lnTo>
                <a:lnTo>
                  <a:pt x="52" y="47"/>
                </a:lnTo>
                <a:lnTo>
                  <a:pt x="50" y="47"/>
                </a:lnTo>
                <a:lnTo>
                  <a:pt x="50" y="50"/>
                </a:lnTo>
                <a:lnTo>
                  <a:pt x="47" y="50"/>
                </a:lnTo>
                <a:lnTo>
                  <a:pt x="45" y="50"/>
                </a:lnTo>
                <a:lnTo>
                  <a:pt x="45" y="53"/>
                </a:lnTo>
                <a:lnTo>
                  <a:pt x="42" y="53"/>
                </a:lnTo>
                <a:lnTo>
                  <a:pt x="39" y="53"/>
                </a:lnTo>
                <a:lnTo>
                  <a:pt x="37" y="53"/>
                </a:lnTo>
                <a:lnTo>
                  <a:pt x="34" y="53"/>
                </a:lnTo>
                <a:lnTo>
                  <a:pt x="32" y="53"/>
                </a:lnTo>
                <a:lnTo>
                  <a:pt x="32" y="55"/>
                </a:lnTo>
                <a:lnTo>
                  <a:pt x="29" y="55"/>
                </a:lnTo>
                <a:lnTo>
                  <a:pt x="29" y="53"/>
                </a:lnTo>
                <a:lnTo>
                  <a:pt x="26" y="53"/>
                </a:lnTo>
                <a:lnTo>
                  <a:pt x="26" y="55"/>
                </a:lnTo>
                <a:lnTo>
                  <a:pt x="24" y="55"/>
                </a:lnTo>
                <a:lnTo>
                  <a:pt x="24" y="58"/>
                </a:lnTo>
                <a:lnTo>
                  <a:pt x="24" y="60"/>
                </a:lnTo>
                <a:lnTo>
                  <a:pt x="21" y="60"/>
                </a:lnTo>
                <a:lnTo>
                  <a:pt x="21" y="63"/>
                </a:lnTo>
                <a:lnTo>
                  <a:pt x="21" y="66"/>
                </a:lnTo>
                <a:lnTo>
                  <a:pt x="21" y="68"/>
                </a:lnTo>
                <a:lnTo>
                  <a:pt x="19" y="68"/>
                </a:lnTo>
                <a:lnTo>
                  <a:pt x="19" y="71"/>
                </a:lnTo>
                <a:lnTo>
                  <a:pt x="16" y="71"/>
                </a:lnTo>
                <a:lnTo>
                  <a:pt x="16" y="73"/>
                </a:lnTo>
                <a:lnTo>
                  <a:pt x="16" y="76"/>
                </a:lnTo>
                <a:lnTo>
                  <a:pt x="16" y="79"/>
                </a:lnTo>
                <a:lnTo>
                  <a:pt x="16" y="81"/>
                </a:lnTo>
                <a:lnTo>
                  <a:pt x="13" y="81"/>
                </a:lnTo>
                <a:lnTo>
                  <a:pt x="13" y="84"/>
                </a:lnTo>
                <a:lnTo>
                  <a:pt x="19" y="84"/>
                </a:lnTo>
                <a:lnTo>
                  <a:pt x="16" y="84"/>
                </a:lnTo>
                <a:lnTo>
                  <a:pt x="13" y="84"/>
                </a:lnTo>
                <a:lnTo>
                  <a:pt x="13" y="87"/>
                </a:lnTo>
                <a:lnTo>
                  <a:pt x="13" y="89"/>
                </a:lnTo>
                <a:lnTo>
                  <a:pt x="11" y="89"/>
                </a:lnTo>
                <a:lnTo>
                  <a:pt x="11" y="92"/>
                </a:lnTo>
                <a:lnTo>
                  <a:pt x="11" y="94"/>
                </a:lnTo>
                <a:lnTo>
                  <a:pt x="11" y="97"/>
                </a:lnTo>
                <a:lnTo>
                  <a:pt x="11" y="100"/>
                </a:lnTo>
                <a:lnTo>
                  <a:pt x="11" y="102"/>
                </a:lnTo>
                <a:lnTo>
                  <a:pt x="11" y="105"/>
                </a:lnTo>
                <a:lnTo>
                  <a:pt x="11" y="107"/>
                </a:lnTo>
                <a:lnTo>
                  <a:pt x="8" y="107"/>
                </a:lnTo>
                <a:lnTo>
                  <a:pt x="5" y="107"/>
                </a:lnTo>
                <a:lnTo>
                  <a:pt x="5" y="110"/>
                </a:lnTo>
                <a:lnTo>
                  <a:pt x="3" y="110"/>
                </a:lnTo>
                <a:lnTo>
                  <a:pt x="5" y="113"/>
                </a:lnTo>
                <a:lnTo>
                  <a:pt x="3" y="113"/>
                </a:lnTo>
                <a:lnTo>
                  <a:pt x="3" y="115"/>
                </a:lnTo>
                <a:lnTo>
                  <a:pt x="5" y="115"/>
                </a:lnTo>
                <a:lnTo>
                  <a:pt x="5" y="118"/>
                </a:lnTo>
                <a:lnTo>
                  <a:pt x="3" y="118"/>
                </a:lnTo>
                <a:lnTo>
                  <a:pt x="3" y="121"/>
                </a:lnTo>
                <a:lnTo>
                  <a:pt x="5" y="121"/>
                </a:lnTo>
                <a:lnTo>
                  <a:pt x="8" y="121"/>
                </a:lnTo>
                <a:lnTo>
                  <a:pt x="8" y="123"/>
                </a:lnTo>
                <a:lnTo>
                  <a:pt x="11" y="123"/>
                </a:lnTo>
                <a:lnTo>
                  <a:pt x="11" y="126"/>
                </a:lnTo>
                <a:lnTo>
                  <a:pt x="13" y="126"/>
                </a:lnTo>
                <a:lnTo>
                  <a:pt x="13" y="128"/>
                </a:lnTo>
                <a:lnTo>
                  <a:pt x="16" y="128"/>
                </a:lnTo>
                <a:lnTo>
                  <a:pt x="19" y="128"/>
                </a:lnTo>
                <a:lnTo>
                  <a:pt x="19" y="126"/>
                </a:lnTo>
                <a:lnTo>
                  <a:pt x="19" y="123"/>
                </a:lnTo>
                <a:lnTo>
                  <a:pt x="21" y="123"/>
                </a:lnTo>
                <a:lnTo>
                  <a:pt x="21" y="121"/>
                </a:lnTo>
                <a:lnTo>
                  <a:pt x="24" y="121"/>
                </a:lnTo>
                <a:lnTo>
                  <a:pt x="26" y="121"/>
                </a:lnTo>
                <a:lnTo>
                  <a:pt x="26" y="123"/>
                </a:lnTo>
                <a:lnTo>
                  <a:pt x="29" y="123"/>
                </a:lnTo>
                <a:lnTo>
                  <a:pt x="32" y="123"/>
                </a:lnTo>
                <a:lnTo>
                  <a:pt x="32" y="121"/>
                </a:lnTo>
                <a:lnTo>
                  <a:pt x="34" y="121"/>
                </a:lnTo>
                <a:lnTo>
                  <a:pt x="37" y="118"/>
                </a:lnTo>
                <a:lnTo>
                  <a:pt x="39" y="118"/>
                </a:lnTo>
                <a:lnTo>
                  <a:pt x="39" y="115"/>
                </a:lnTo>
                <a:lnTo>
                  <a:pt x="42" y="115"/>
                </a:lnTo>
                <a:lnTo>
                  <a:pt x="45" y="115"/>
                </a:lnTo>
                <a:lnTo>
                  <a:pt x="45" y="113"/>
                </a:lnTo>
                <a:lnTo>
                  <a:pt x="45" y="115"/>
                </a:lnTo>
                <a:lnTo>
                  <a:pt x="45" y="113"/>
                </a:lnTo>
                <a:lnTo>
                  <a:pt x="45" y="110"/>
                </a:lnTo>
                <a:lnTo>
                  <a:pt x="47" y="110"/>
                </a:lnTo>
                <a:lnTo>
                  <a:pt x="47" y="107"/>
                </a:lnTo>
                <a:lnTo>
                  <a:pt x="47" y="110"/>
                </a:lnTo>
                <a:lnTo>
                  <a:pt x="50" y="110"/>
                </a:lnTo>
                <a:lnTo>
                  <a:pt x="50" y="107"/>
                </a:lnTo>
                <a:lnTo>
                  <a:pt x="52" y="107"/>
                </a:lnTo>
                <a:lnTo>
                  <a:pt x="55" y="107"/>
                </a:lnTo>
                <a:lnTo>
                  <a:pt x="58" y="107"/>
                </a:lnTo>
                <a:lnTo>
                  <a:pt x="58" y="110"/>
                </a:lnTo>
                <a:lnTo>
                  <a:pt x="60" y="110"/>
                </a:lnTo>
                <a:lnTo>
                  <a:pt x="60" y="113"/>
                </a:lnTo>
                <a:lnTo>
                  <a:pt x="63" y="113"/>
                </a:lnTo>
                <a:lnTo>
                  <a:pt x="63" y="115"/>
                </a:lnTo>
                <a:lnTo>
                  <a:pt x="66" y="115"/>
                </a:lnTo>
                <a:lnTo>
                  <a:pt x="66" y="118"/>
                </a:lnTo>
                <a:lnTo>
                  <a:pt x="68" y="118"/>
                </a:lnTo>
                <a:lnTo>
                  <a:pt x="71" y="118"/>
                </a:lnTo>
                <a:lnTo>
                  <a:pt x="71" y="121"/>
                </a:lnTo>
                <a:lnTo>
                  <a:pt x="73" y="121"/>
                </a:lnTo>
                <a:lnTo>
                  <a:pt x="76" y="121"/>
                </a:lnTo>
                <a:lnTo>
                  <a:pt x="79" y="121"/>
                </a:lnTo>
                <a:lnTo>
                  <a:pt x="81" y="121"/>
                </a:lnTo>
                <a:lnTo>
                  <a:pt x="84" y="121"/>
                </a:lnTo>
                <a:lnTo>
                  <a:pt x="84" y="123"/>
                </a:lnTo>
                <a:lnTo>
                  <a:pt x="86" y="123"/>
                </a:lnTo>
                <a:lnTo>
                  <a:pt x="86" y="126"/>
                </a:lnTo>
                <a:lnTo>
                  <a:pt x="89" y="126"/>
                </a:lnTo>
                <a:lnTo>
                  <a:pt x="89" y="128"/>
                </a:lnTo>
                <a:lnTo>
                  <a:pt x="92" y="128"/>
                </a:lnTo>
                <a:lnTo>
                  <a:pt x="89" y="128"/>
                </a:lnTo>
                <a:lnTo>
                  <a:pt x="89" y="126"/>
                </a:lnTo>
                <a:lnTo>
                  <a:pt x="92" y="126"/>
                </a:lnTo>
                <a:lnTo>
                  <a:pt x="92" y="123"/>
                </a:lnTo>
                <a:lnTo>
                  <a:pt x="94" y="123"/>
                </a:lnTo>
                <a:lnTo>
                  <a:pt x="94" y="121"/>
                </a:lnTo>
                <a:lnTo>
                  <a:pt x="97" y="121"/>
                </a:lnTo>
                <a:lnTo>
                  <a:pt x="99" y="121"/>
                </a:lnTo>
                <a:lnTo>
                  <a:pt x="99" y="123"/>
                </a:lnTo>
                <a:lnTo>
                  <a:pt x="102" y="123"/>
                </a:lnTo>
                <a:lnTo>
                  <a:pt x="105" y="123"/>
                </a:lnTo>
                <a:lnTo>
                  <a:pt x="105" y="126"/>
                </a:lnTo>
                <a:lnTo>
                  <a:pt x="105" y="123"/>
                </a:lnTo>
                <a:lnTo>
                  <a:pt x="107" y="123"/>
                </a:lnTo>
                <a:lnTo>
                  <a:pt x="107" y="121"/>
                </a:lnTo>
                <a:lnTo>
                  <a:pt x="107" y="118"/>
                </a:lnTo>
                <a:lnTo>
                  <a:pt x="110" y="118"/>
                </a:lnTo>
                <a:lnTo>
                  <a:pt x="110" y="115"/>
                </a:lnTo>
                <a:lnTo>
                  <a:pt x="112" y="113"/>
                </a:lnTo>
                <a:lnTo>
                  <a:pt x="115" y="113"/>
                </a:lnTo>
                <a:lnTo>
                  <a:pt x="115" y="110"/>
                </a:lnTo>
                <a:lnTo>
                  <a:pt x="118" y="110"/>
                </a:lnTo>
                <a:lnTo>
                  <a:pt x="118" y="113"/>
                </a:lnTo>
                <a:lnTo>
                  <a:pt x="120" y="113"/>
                </a:lnTo>
                <a:lnTo>
                  <a:pt x="123" y="113"/>
                </a:lnTo>
                <a:lnTo>
                  <a:pt x="123" y="110"/>
                </a:lnTo>
                <a:lnTo>
                  <a:pt x="123" y="107"/>
                </a:lnTo>
                <a:lnTo>
                  <a:pt x="123" y="105"/>
                </a:lnTo>
                <a:lnTo>
                  <a:pt x="123" y="102"/>
                </a:lnTo>
                <a:lnTo>
                  <a:pt x="120" y="100"/>
                </a:lnTo>
                <a:lnTo>
                  <a:pt x="120" y="97"/>
                </a:lnTo>
                <a:lnTo>
                  <a:pt x="118" y="97"/>
                </a:lnTo>
                <a:lnTo>
                  <a:pt x="115" y="97"/>
                </a:lnTo>
                <a:lnTo>
                  <a:pt x="112" y="97"/>
                </a:lnTo>
                <a:lnTo>
                  <a:pt x="112" y="94"/>
                </a:lnTo>
                <a:lnTo>
                  <a:pt x="110" y="94"/>
                </a:lnTo>
                <a:lnTo>
                  <a:pt x="107" y="92"/>
                </a:lnTo>
                <a:lnTo>
                  <a:pt x="107" y="89"/>
                </a:lnTo>
                <a:lnTo>
                  <a:pt x="105" y="89"/>
                </a:lnTo>
                <a:lnTo>
                  <a:pt x="107" y="89"/>
                </a:lnTo>
                <a:lnTo>
                  <a:pt x="107" y="87"/>
                </a:lnTo>
                <a:lnTo>
                  <a:pt x="110" y="87"/>
                </a:lnTo>
                <a:lnTo>
                  <a:pt x="110" y="84"/>
                </a:lnTo>
                <a:lnTo>
                  <a:pt x="112" y="84"/>
                </a:lnTo>
                <a:lnTo>
                  <a:pt x="115" y="84"/>
                </a:lnTo>
                <a:lnTo>
                  <a:pt x="115" y="87"/>
                </a:lnTo>
                <a:lnTo>
                  <a:pt x="115" y="89"/>
                </a:lnTo>
                <a:lnTo>
                  <a:pt x="118" y="89"/>
                </a:lnTo>
                <a:lnTo>
                  <a:pt x="118" y="92"/>
                </a:lnTo>
                <a:lnTo>
                  <a:pt x="120" y="92"/>
                </a:lnTo>
                <a:lnTo>
                  <a:pt x="120" y="94"/>
                </a:lnTo>
                <a:lnTo>
                  <a:pt x="123" y="94"/>
                </a:lnTo>
                <a:lnTo>
                  <a:pt x="126" y="94"/>
                </a:lnTo>
                <a:lnTo>
                  <a:pt x="128" y="94"/>
                </a:lnTo>
                <a:lnTo>
                  <a:pt x="128" y="97"/>
                </a:lnTo>
                <a:lnTo>
                  <a:pt x="131" y="97"/>
                </a:lnTo>
                <a:lnTo>
                  <a:pt x="131" y="94"/>
                </a:lnTo>
                <a:lnTo>
                  <a:pt x="133" y="94"/>
                </a:lnTo>
                <a:lnTo>
                  <a:pt x="133" y="97"/>
                </a:lnTo>
                <a:lnTo>
                  <a:pt x="133" y="94"/>
                </a:lnTo>
                <a:lnTo>
                  <a:pt x="136" y="94"/>
                </a:lnTo>
                <a:lnTo>
                  <a:pt x="139" y="94"/>
                </a:lnTo>
                <a:lnTo>
                  <a:pt x="141" y="94"/>
                </a:lnTo>
                <a:lnTo>
                  <a:pt x="144" y="94"/>
                </a:lnTo>
                <a:lnTo>
                  <a:pt x="146" y="94"/>
                </a:lnTo>
                <a:lnTo>
                  <a:pt x="146" y="92"/>
                </a:lnTo>
                <a:lnTo>
                  <a:pt x="149" y="92"/>
                </a:lnTo>
                <a:lnTo>
                  <a:pt x="152" y="92"/>
                </a:lnTo>
                <a:lnTo>
                  <a:pt x="152" y="94"/>
                </a:lnTo>
                <a:lnTo>
                  <a:pt x="154" y="94"/>
                </a:lnTo>
                <a:lnTo>
                  <a:pt x="154" y="92"/>
                </a:lnTo>
                <a:lnTo>
                  <a:pt x="157" y="92"/>
                </a:lnTo>
                <a:lnTo>
                  <a:pt x="159" y="92"/>
                </a:lnTo>
                <a:lnTo>
                  <a:pt x="159" y="89"/>
                </a:lnTo>
                <a:lnTo>
                  <a:pt x="162" y="89"/>
                </a:lnTo>
                <a:lnTo>
                  <a:pt x="165" y="89"/>
                </a:lnTo>
                <a:lnTo>
                  <a:pt x="165" y="92"/>
                </a:lnTo>
                <a:lnTo>
                  <a:pt x="167" y="92"/>
                </a:lnTo>
                <a:lnTo>
                  <a:pt x="170" y="92"/>
                </a:lnTo>
                <a:lnTo>
                  <a:pt x="173" y="92"/>
                </a:lnTo>
                <a:lnTo>
                  <a:pt x="173" y="94"/>
                </a:lnTo>
                <a:lnTo>
                  <a:pt x="173" y="97"/>
                </a:lnTo>
                <a:lnTo>
                  <a:pt x="170" y="97"/>
                </a:lnTo>
                <a:lnTo>
                  <a:pt x="167" y="97"/>
                </a:lnTo>
                <a:lnTo>
                  <a:pt x="167" y="100"/>
                </a:lnTo>
                <a:lnTo>
                  <a:pt x="165" y="100"/>
                </a:lnTo>
                <a:lnTo>
                  <a:pt x="165" y="102"/>
                </a:lnTo>
                <a:lnTo>
                  <a:pt x="162" y="102"/>
                </a:lnTo>
                <a:lnTo>
                  <a:pt x="159" y="102"/>
                </a:lnTo>
                <a:lnTo>
                  <a:pt x="159" y="105"/>
                </a:lnTo>
                <a:lnTo>
                  <a:pt x="157" y="105"/>
                </a:lnTo>
                <a:lnTo>
                  <a:pt x="157" y="107"/>
                </a:lnTo>
                <a:lnTo>
                  <a:pt x="154" y="107"/>
                </a:lnTo>
                <a:lnTo>
                  <a:pt x="154" y="110"/>
                </a:lnTo>
                <a:lnTo>
                  <a:pt x="154" y="113"/>
                </a:lnTo>
                <a:lnTo>
                  <a:pt x="154" y="115"/>
                </a:lnTo>
                <a:lnTo>
                  <a:pt x="154" y="118"/>
                </a:lnTo>
                <a:lnTo>
                  <a:pt x="152" y="121"/>
                </a:lnTo>
                <a:lnTo>
                  <a:pt x="152" y="123"/>
                </a:lnTo>
                <a:lnTo>
                  <a:pt x="149" y="123"/>
                </a:lnTo>
                <a:lnTo>
                  <a:pt x="149" y="126"/>
                </a:lnTo>
                <a:lnTo>
                  <a:pt x="146" y="126"/>
                </a:lnTo>
                <a:lnTo>
                  <a:pt x="146" y="128"/>
                </a:lnTo>
                <a:lnTo>
                  <a:pt x="144" y="128"/>
                </a:lnTo>
                <a:lnTo>
                  <a:pt x="141" y="128"/>
                </a:lnTo>
                <a:lnTo>
                  <a:pt x="141" y="131"/>
                </a:lnTo>
                <a:lnTo>
                  <a:pt x="141" y="134"/>
                </a:lnTo>
                <a:lnTo>
                  <a:pt x="144" y="134"/>
                </a:lnTo>
                <a:lnTo>
                  <a:pt x="144" y="136"/>
                </a:lnTo>
                <a:lnTo>
                  <a:pt x="146" y="136"/>
                </a:lnTo>
                <a:lnTo>
                  <a:pt x="146" y="139"/>
                </a:lnTo>
                <a:lnTo>
                  <a:pt x="146" y="141"/>
                </a:lnTo>
                <a:lnTo>
                  <a:pt x="144" y="141"/>
                </a:lnTo>
                <a:lnTo>
                  <a:pt x="141" y="141"/>
                </a:lnTo>
                <a:lnTo>
                  <a:pt x="139" y="141"/>
                </a:lnTo>
                <a:lnTo>
                  <a:pt x="139" y="139"/>
                </a:lnTo>
                <a:lnTo>
                  <a:pt x="139" y="141"/>
                </a:lnTo>
                <a:lnTo>
                  <a:pt x="136" y="144"/>
                </a:lnTo>
                <a:lnTo>
                  <a:pt x="136" y="147"/>
                </a:lnTo>
                <a:lnTo>
                  <a:pt x="139" y="147"/>
                </a:lnTo>
                <a:lnTo>
                  <a:pt x="139" y="144"/>
                </a:lnTo>
                <a:lnTo>
                  <a:pt x="139" y="147"/>
                </a:lnTo>
                <a:lnTo>
                  <a:pt x="141" y="147"/>
                </a:lnTo>
                <a:lnTo>
                  <a:pt x="141" y="149"/>
                </a:lnTo>
                <a:lnTo>
                  <a:pt x="144" y="149"/>
                </a:lnTo>
                <a:lnTo>
                  <a:pt x="144" y="152"/>
                </a:lnTo>
                <a:lnTo>
                  <a:pt x="146" y="152"/>
                </a:lnTo>
                <a:lnTo>
                  <a:pt x="146" y="149"/>
                </a:lnTo>
                <a:lnTo>
                  <a:pt x="149" y="149"/>
                </a:lnTo>
                <a:lnTo>
                  <a:pt x="149" y="147"/>
                </a:lnTo>
                <a:lnTo>
                  <a:pt x="149" y="149"/>
                </a:lnTo>
                <a:lnTo>
                  <a:pt x="149" y="147"/>
                </a:lnTo>
                <a:lnTo>
                  <a:pt x="152" y="147"/>
                </a:lnTo>
                <a:lnTo>
                  <a:pt x="154" y="147"/>
                </a:lnTo>
                <a:lnTo>
                  <a:pt x="154" y="149"/>
                </a:lnTo>
                <a:lnTo>
                  <a:pt x="157" y="149"/>
                </a:lnTo>
                <a:lnTo>
                  <a:pt x="154" y="149"/>
                </a:lnTo>
                <a:lnTo>
                  <a:pt x="154" y="152"/>
                </a:lnTo>
                <a:lnTo>
                  <a:pt x="154" y="154"/>
                </a:lnTo>
                <a:lnTo>
                  <a:pt x="152" y="154"/>
                </a:lnTo>
                <a:lnTo>
                  <a:pt x="154" y="154"/>
                </a:lnTo>
                <a:lnTo>
                  <a:pt x="157" y="154"/>
                </a:lnTo>
                <a:lnTo>
                  <a:pt x="157" y="157"/>
                </a:lnTo>
                <a:lnTo>
                  <a:pt x="157" y="154"/>
                </a:lnTo>
                <a:lnTo>
                  <a:pt x="159" y="154"/>
                </a:lnTo>
                <a:lnTo>
                  <a:pt x="159" y="157"/>
                </a:lnTo>
                <a:lnTo>
                  <a:pt x="162" y="157"/>
                </a:lnTo>
                <a:lnTo>
                  <a:pt x="162" y="154"/>
                </a:lnTo>
                <a:lnTo>
                  <a:pt x="162" y="152"/>
                </a:lnTo>
                <a:lnTo>
                  <a:pt x="162" y="149"/>
                </a:lnTo>
                <a:lnTo>
                  <a:pt x="165" y="149"/>
                </a:lnTo>
                <a:lnTo>
                  <a:pt x="165" y="147"/>
                </a:lnTo>
                <a:lnTo>
                  <a:pt x="165" y="144"/>
                </a:lnTo>
                <a:lnTo>
                  <a:pt x="167" y="144"/>
                </a:lnTo>
                <a:lnTo>
                  <a:pt x="170" y="144"/>
                </a:lnTo>
                <a:lnTo>
                  <a:pt x="170" y="141"/>
                </a:lnTo>
                <a:lnTo>
                  <a:pt x="173" y="141"/>
                </a:lnTo>
                <a:lnTo>
                  <a:pt x="175" y="141"/>
                </a:lnTo>
                <a:lnTo>
                  <a:pt x="175" y="139"/>
                </a:lnTo>
                <a:lnTo>
                  <a:pt x="178" y="139"/>
                </a:lnTo>
                <a:lnTo>
                  <a:pt x="178" y="136"/>
                </a:lnTo>
                <a:lnTo>
                  <a:pt x="180" y="136"/>
                </a:lnTo>
                <a:lnTo>
                  <a:pt x="180" y="134"/>
                </a:lnTo>
                <a:lnTo>
                  <a:pt x="180" y="131"/>
                </a:lnTo>
                <a:lnTo>
                  <a:pt x="183" y="131"/>
                </a:lnTo>
                <a:lnTo>
                  <a:pt x="183" y="128"/>
                </a:lnTo>
                <a:lnTo>
                  <a:pt x="186" y="128"/>
                </a:lnTo>
                <a:lnTo>
                  <a:pt x="186" y="131"/>
                </a:lnTo>
                <a:lnTo>
                  <a:pt x="183" y="131"/>
                </a:lnTo>
                <a:lnTo>
                  <a:pt x="183" y="134"/>
                </a:lnTo>
                <a:lnTo>
                  <a:pt x="183" y="136"/>
                </a:lnTo>
                <a:lnTo>
                  <a:pt x="186" y="136"/>
                </a:lnTo>
                <a:lnTo>
                  <a:pt x="188" y="136"/>
                </a:lnTo>
                <a:lnTo>
                  <a:pt x="191" y="136"/>
                </a:lnTo>
                <a:lnTo>
                  <a:pt x="193" y="136"/>
                </a:lnTo>
                <a:lnTo>
                  <a:pt x="196" y="136"/>
                </a:lnTo>
                <a:lnTo>
                  <a:pt x="199" y="136"/>
                </a:lnTo>
                <a:lnTo>
                  <a:pt x="199" y="134"/>
                </a:lnTo>
                <a:lnTo>
                  <a:pt x="201" y="134"/>
                </a:lnTo>
                <a:lnTo>
                  <a:pt x="201" y="131"/>
                </a:lnTo>
                <a:lnTo>
                  <a:pt x="199" y="128"/>
                </a:lnTo>
                <a:lnTo>
                  <a:pt x="196" y="128"/>
                </a:lnTo>
                <a:lnTo>
                  <a:pt x="199" y="128"/>
                </a:lnTo>
                <a:lnTo>
                  <a:pt x="199" y="126"/>
                </a:lnTo>
                <a:lnTo>
                  <a:pt x="199" y="123"/>
                </a:lnTo>
                <a:lnTo>
                  <a:pt x="201" y="123"/>
                </a:lnTo>
                <a:lnTo>
                  <a:pt x="201" y="121"/>
                </a:lnTo>
                <a:lnTo>
                  <a:pt x="204" y="121"/>
                </a:lnTo>
                <a:lnTo>
                  <a:pt x="206" y="121"/>
                </a:lnTo>
                <a:lnTo>
                  <a:pt x="209" y="121"/>
                </a:lnTo>
                <a:lnTo>
                  <a:pt x="209" y="123"/>
                </a:lnTo>
                <a:lnTo>
                  <a:pt x="212" y="123"/>
                </a:lnTo>
                <a:lnTo>
                  <a:pt x="212" y="126"/>
                </a:lnTo>
                <a:lnTo>
                  <a:pt x="209" y="126"/>
                </a:lnTo>
                <a:lnTo>
                  <a:pt x="209" y="128"/>
                </a:lnTo>
                <a:lnTo>
                  <a:pt x="209" y="131"/>
                </a:lnTo>
                <a:lnTo>
                  <a:pt x="209" y="134"/>
                </a:lnTo>
                <a:lnTo>
                  <a:pt x="209" y="136"/>
                </a:lnTo>
                <a:lnTo>
                  <a:pt x="206" y="136"/>
                </a:lnTo>
                <a:lnTo>
                  <a:pt x="206" y="139"/>
                </a:lnTo>
                <a:lnTo>
                  <a:pt x="204" y="139"/>
                </a:lnTo>
                <a:lnTo>
                  <a:pt x="201" y="139"/>
                </a:lnTo>
                <a:lnTo>
                  <a:pt x="201" y="141"/>
                </a:lnTo>
                <a:lnTo>
                  <a:pt x="199" y="141"/>
                </a:lnTo>
                <a:lnTo>
                  <a:pt x="199" y="144"/>
                </a:lnTo>
                <a:lnTo>
                  <a:pt x="199" y="147"/>
                </a:lnTo>
                <a:lnTo>
                  <a:pt x="196" y="147"/>
                </a:lnTo>
                <a:lnTo>
                  <a:pt x="196" y="149"/>
                </a:lnTo>
                <a:lnTo>
                  <a:pt x="193" y="149"/>
                </a:lnTo>
                <a:lnTo>
                  <a:pt x="193" y="152"/>
                </a:lnTo>
                <a:lnTo>
                  <a:pt x="191" y="154"/>
                </a:lnTo>
                <a:lnTo>
                  <a:pt x="188" y="154"/>
                </a:lnTo>
                <a:lnTo>
                  <a:pt x="188" y="157"/>
                </a:lnTo>
                <a:lnTo>
                  <a:pt x="186" y="157"/>
                </a:lnTo>
                <a:lnTo>
                  <a:pt x="186" y="160"/>
                </a:lnTo>
                <a:lnTo>
                  <a:pt x="183" y="160"/>
                </a:lnTo>
                <a:lnTo>
                  <a:pt x="183" y="162"/>
                </a:lnTo>
                <a:lnTo>
                  <a:pt x="180" y="162"/>
                </a:lnTo>
                <a:lnTo>
                  <a:pt x="178" y="162"/>
                </a:lnTo>
                <a:lnTo>
                  <a:pt x="178" y="165"/>
                </a:lnTo>
                <a:lnTo>
                  <a:pt x="175" y="165"/>
                </a:lnTo>
                <a:lnTo>
                  <a:pt x="175" y="168"/>
                </a:lnTo>
                <a:lnTo>
                  <a:pt x="173" y="168"/>
                </a:lnTo>
                <a:lnTo>
                  <a:pt x="170" y="168"/>
                </a:lnTo>
                <a:lnTo>
                  <a:pt x="167" y="168"/>
                </a:lnTo>
                <a:lnTo>
                  <a:pt x="167" y="165"/>
                </a:lnTo>
                <a:lnTo>
                  <a:pt x="167" y="162"/>
                </a:lnTo>
                <a:lnTo>
                  <a:pt x="165" y="162"/>
                </a:lnTo>
                <a:lnTo>
                  <a:pt x="165" y="165"/>
                </a:lnTo>
                <a:lnTo>
                  <a:pt x="165" y="168"/>
                </a:lnTo>
                <a:lnTo>
                  <a:pt x="167" y="168"/>
                </a:lnTo>
                <a:lnTo>
                  <a:pt x="167" y="170"/>
                </a:lnTo>
                <a:lnTo>
                  <a:pt x="170" y="170"/>
                </a:lnTo>
                <a:lnTo>
                  <a:pt x="170" y="173"/>
                </a:lnTo>
                <a:lnTo>
                  <a:pt x="173" y="173"/>
                </a:lnTo>
                <a:lnTo>
                  <a:pt x="173" y="175"/>
                </a:lnTo>
                <a:lnTo>
                  <a:pt x="175" y="175"/>
                </a:lnTo>
                <a:lnTo>
                  <a:pt x="175" y="178"/>
                </a:lnTo>
                <a:lnTo>
                  <a:pt x="175" y="181"/>
                </a:lnTo>
                <a:lnTo>
                  <a:pt x="175" y="183"/>
                </a:lnTo>
                <a:lnTo>
                  <a:pt x="175" y="186"/>
                </a:lnTo>
                <a:lnTo>
                  <a:pt x="175" y="188"/>
                </a:lnTo>
                <a:lnTo>
                  <a:pt x="173" y="188"/>
                </a:lnTo>
                <a:lnTo>
                  <a:pt x="173" y="186"/>
                </a:lnTo>
                <a:lnTo>
                  <a:pt x="170" y="186"/>
                </a:lnTo>
                <a:lnTo>
                  <a:pt x="167" y="186"/>
                </a:lnTo>
                <a:lnTo>
                  <a:pt x="167" y="183"/>
                </a:lnTo>
                <a:lnTo>
                  <a:pt x="165" y="183"/>
                </a:lnTo>
                <a:lnTo>
                  <a:pt x="165" y="186"/>
                </a:lnTo>
                <a:lnTo>
                  <a:pt x="162" y="186"/>
                </a:lnTo>
                <a:lnTo>
                  <a:pt x="159" y="186"/>
                </a:lnTo>
                <a:lnTo>
                  <a:pt x="157" y="186"/>
                </a:lnTo>
                <a:lnTo>
                  <a:pt x="157" y="188"/>
                </a:lnTo>
                <a:lnTo>
                  <a:pt x="154" y="188"/>
                </a:lnTo>
                <a:lnTo>
                  <a:pt x="154" y="191"/>
                </a:lnTo>
                <a:lnTo>
                  <a:pt x="154" y="194"/>
                </a:lnTo>
                <a:lnTo>
                  <a:pt x="154" y="196"/>
                </a:lnTo>
                <a:lnTo>
                  <a:pt x="152" y="196"/>
                </a:lnTo>
                <a:lnTo>
                  <a:pt x="152" y="199"/>
                </a:lnTo>
                <a:lnTo>
                  <a:pt x="152" y="201"/>
                </a:lnTo>
                <a:lnTo>
                  <a:pt x="152" y="204"/>
                </a:lnTo>
                <a:lnTo>
                  <a:pt x="152" y="207"/>
                </a:lnTo>
                <a:lnTo>
                  <a:pt x="154" y="209"/>
                </a:lnTo>
                <a:lnTo>
                  <a:pt x="154" y="212"/>
                </a:lnTo>
                <a:lnTo>
                  <a:pt x="157" y="215"/>
                </a:lnTo>
                <a:lnTo>
                  <a:pt x="154" y="215"/>
                </a:lnTo>
                <a:lnTo>
                  <a:pt x="152" y="215"/>
                </a:lnTo>
                <a:lnTo>
                  <a:pt x="152" y="217"/>
                </a:lnTo>
                <a:lnTo>
                  <a:pt x="152" y="220"/>
                </a:lnTo>
                <a:lnTo>
                  <a:pt x="152" y="222"/>
                </a:lnTo>
                <a:lnTo>
                  <a:pt x="149" y="222"/>
                </a:lnTo>
                <a:lnTo>
                  <a:pt x="149" y="225"/>
                </a:lnTo>
                <a:lnTo>
                  <a:pt x="149" y="228"/>
                </a:lnTo>
                <a:lnTo>
                  <a:pt x="149" y="230"/>
                </a:lnTo>
                <a:lnTo>
                  <a:pt x="146" y="230"/>
                </a:lnTo>
                <a:lnTo>
                  <a:pt x="146" y="233"/>
                </a:lnTo>
                <a:lnTo>
                  <a:pt x="144" y="233"/>
                </a:lnTo>
                <a:lnTo>
                  <a:pt x="144" y="230"/>
                </a:lnTo>
                <a:lnTo>
                  <a:pt x="141" y="230"/>
                </a:lnTo>
                <a:lnTo>
                  <a:pt x="139" y="230"/>
                </a:lnTo>
                <a:lnTo>
                  <a:pt x="139" y="228"/>
                </a:lnTo>
                <a:lnTo>
                  <a:pt x="136" y="228"/>
                </a:lnTo>
                <a:lnTo>
                  <a:pt x="136" y="225"/>
                </a:lnTo>
                <a:lnTo>
                  <a:pt x="136" y="222"/>
                </a:lnTo>
                <a:lnTo>
                  <a:pt x="133" y="222"/>
                </a:lnTo>
                <a:lnTo>
                  <a:pt x="133" y="220"/>
                </a:lnTo>
                <a:lnTo>
                  <a:pt x="133" y="217"/>
                </a:lnTo>
                <a:lnTo>
                  <a:pt x="133" y="215"/>
                </a:lnTo>
                <a:lnTo>
                  <a:pt x="131" y="215"/>
                </a:lnTo>
                <a:lnTo>
                  <a:pt x="131" y="212"/>
                </a:lnTo>
                <a:lnTo>
                  <a:pt x="128" y="212"/>
                </a:lnTo>
                <a:lnTo>
                  <a:pt x="128" y="209"/>
                </a:lnTo>
                <a:lnTo>
                  <a:pt x="126" y="209"/>
                </a:lnTo>
                <a:lnTo>
                  <a:pt x="128" y="209"/>
                </a:lnTo>
                <a:lnTo>
                  <a:pt x="131" y="207"/>
                </a:lnTo>
                <a:lnTo>
                  <a:pt x="131" y="204"/>
                </a:lnTo>
                <a:lnTo>
                  <a:pt x="128" y="204"/>
                </a:lnTo>
                <a:lnTo>
                  <a:pt x="126" y="204"/>
                </a:lnTo>
                <a:lnTo>
                  <a:pt x="126" y="207"/>
                </a:lnTo>
                <a:lnTo>
                  <a:pt x="123" y="207"/>
                </a:lnTo>
                <a:lnTo>
                  <a:pt x="120" y="207"/>
                </a:lnTo>
                <a:lnTo>
                  <a:pt x="118" y="207"/>
                </a:lnTo>
                <a:lnTo>
                  <a:pt x="115" y="207"/>
                </a:lnTo>
                <a:lnTo>
                  <a:pt x="115" y="204"/>
                </a:lnTo>
                <a:lnTo>
                  <a:pt x="112" y="204"/>
                </a:lnTo>
                <a:lnTo>
                  <a:pt x="112" y="201"/>
                </a:lnTo>
                <a:lnTo>
                  <a:pt x="110" y="199"/>
                </a:lnTo>
                <a:lnTo>
                  <a:pt x="110" y="196"/>
                </a:lnTo>
                <a:lnTo>
                  <a:pt x="107" y="196"/>
                </a:lnTo>
                <a:lnTo>
                  <a:pt x="105" y="196"/>
                </a:lnTo>
                <a:lnTo>
                  <a:pt x="102" y="196"/>
                </a:lnTo>
                <a:lnTo>
                  <a:pt x="99" y="194"/>
                </a:lnTo>
                <a:lnTo>
                  <a:pt x="97" y="194"/>
                </a:lnTo>
                <a:lnTo>
                  <a:pt x="97" y="196"/>
                </a:lnTo>
                <a:lnTo>
                  <a:pt x="97" y="199"/>
                </a:lnTo>
                <a:lnTo>
                  <a:pt x="94" y="199"/>
                </a:lnTo>
                <a:lnTo>
                  <a:pt x="97" y="199"/>
                </a:lnTo>
                <a:lnTo>
                  <a:pt x="97" y="201"/>
                </a:lnTo>
                <a:lnTo>
                  <a:pt x="102" y="204"/>
                </a:lnTo>
                <a:lnTo>
                  <a:pt x="99" y="201"/>
                </a:lnTo>
                <a:lnTo>
                  <a:pt x="97" y="199"/>
                </a:lnTo>
                <a:lnTo>
                  <a:pt x="97" y="201"/>
                </a:lnTo>
                <a:lnTo>
                  <a:pt x="94" y="201"/>
                </a:lnTo>
                <a:lnTo>
                  <a:pt x="94" y="204"/>
                </a:lnTo>
                <a:lnTo>
                  <a:pt x="92" y="204"/>
                </a:lnTo>
                <a:lnTo>
                  <a:pt x="92" y="207"/>
                </a:lnTo>
                <a:lnTo>
                  <a:pt x="94" y="207"/>
                </a:lnTo>
                <a:lnTo>
                  <a:pt x="94" y="209"/>
                </a:lnTo>
                <a:lnTo>
                  <a:pt x="97" y="209"/>
                </a:lnTo>
                <a:lnTo>
                  <a:pt x="97" y="212"/>
                </a:lnTo>
                <a:lnTo>
                  <a:pt x="99" y="212"/>
                </a:lnTo>
                <a:lnTo>
                  <a:pt x="102" y="212"/>
                </a:lnTo>
                <a:lnTo>
                  <a:pt x="102" y="209"/>
                </a:lnTo>
                <a:lnTo>
                  <a:pt x="105" y="209"/>
                </a:lnTo>
                <a:lnTo>
                  <a:pt x="105" y="212"/>
                </a:lnTo>
                <a:lnTo>
                  <a:pt x="107" y="212"/>
                </a:lnTo>
                <a:lnTo>
                  <a:pt x="105" y="212"/>
                </a:lnTo>
                <a:lnTo>
                  <a:pt x="107" y="215"/>
                </a:lnTo>
                <a:lnTo>
                  <a:pt x="105" y="215"/>
                </a:lnTo>
                <a:lnTo>
                  <a:pt x="102" y="215"/>
                </a:lnTo>
                <a:lnTo>
                  <a:pt x="102" y="212"/>
                </a:lnTo>
                <a:lnTo>
                  <a:pt x="99" y="212"/>
                </a:lnTo>
                <a:lnTo>
                  <a:pt x="99" y="215"/>
                </a:lnTo>
                <a:lnTo>
                  <a:pt x="97" y="215"/>
                </a:lnTo>
                <a:lnTo>
                  <a:pt x="97" y="217"/>
                </a:lnTo>
                <a:lnTo>
                  <a:pt x="94" y="220"/>
                </a:lnTo>
                <a:lnTo>
                  <a:pt x="94" y="222"/>
                </a:lnTo>
                <a:lnTo>
                  <a:pt x="94" y="225"/>
                </a:lnTo>
                <a:lnTo>
                  <a:pt x="92" y="228"/>
                </a:lnTo>
                <a:lnTo>
                  <a:pt x="94" y="228"/>
                </a:lnTo>
                <a:lnTo>
                  <a:pt x="92" y="228"/>
                </a:lnTo>
                <a:lnTo>
                  <a:pt x="92" y="230"/>
                </a:lnTo>
                <a:lnTo>
                  <a:pt x="92" y="233"/>
                </a:lnTo>
                <a:lnTo>
                  <a:pt x="94" y="233"/>
                </a:lnTo>
                <a:lnTo>
                  <a:pt x="94" y="235"/>
                </a:lnTo>
                <a:lnTo>
                  <a:pt x="92" y="235"/>
                </a:lnTo>
                <a:lnTo>
                  <a:pt x="92" y="238"/>
                </a:lnTo>
                <a:lnTo>
                  <a:pt x="89" y="238"/>
                </a:lnTo>
                <a:lnTo>
                  <a:pt x="86" y="235"/>
                </a:lnTo>
                <a:lnTo>
                  <a:pt x="86" y="238"/>
                </a:lnTo>
                <a:lnTo>
                  <a:pt x="89" y="238"/>
                </a:lnTo>
                <a:lnTo>
                  <a:pt x="92" y="238"/>
                </a:lnTo>
                <a:lnTo>
                  <a:pt x="92" y="241"/>
                </a:lnTo>
                <a:lnTo>
                  <a:pt x="94" y="241"/>
                </a:lnTo>
                <a:lnTo>
                  <a:pt x="94" y="243"/>
                </a:lnTo>
                <a:lnTo>
                  <a:pt x="94" y="241"/>
                </a:lnTo>
                <a:lnTo>
                  <a:pt x="94" y="238"/>
                </a:lnTo>
                <a:lnTo>
                  <a:pt x="97" y="238"/>
                </a:lnTo>
                <a:lnTo>
                  <a:pt x="97" y="235"/>
                </a:lnTo>
                <a:lnTo>
                  <a:pt x="99" y="235"/>
                </a:lnTo>
                <a:lnTo>
                  <a:pt x="102" y="235"/>
                </a:lnTo>
                <a:lnTo>
                  <a:pt x="102" y="233"/>
                </a:lnTo>
                <a:lnTo>
                  <a:pt x="105" y="233"/>
                </a:lnTo>
                <a:lnTo>
                  <a:pt x="107" y="233"/>
                </a:lnTo>
                <a:lnTo>
                  <a:pt x="110" y="233"/>
                </a:lnTo>
                <a:lnTo>
                  <a:pt x="112" y="233"/>
                </a:lnTo>
                <a:lnTo>
                  <a:pt x="115" y="233"/>
                </a:lnTo>
                <a:lnTo>
                  <a:pt x="118" y="233"/>
                </a:lnTo>
                <a:lnTo>
                  <a:pt x="120" y="233"/>
                </a:lnTo>
                <a:lnTo>
                  <a:pt x="120" y="235"/>
                </a:lnTo>
                <a:lnTo>
                  <a:pt x="118" y="235"/>
                </a:lnTo>
                <a:lnTo>
                  <a:pt x="115" y="235"/>
                </a:lnTo>
                <a:lnTo>
                  <a:pt x="115" y="238"/>
                </a:lnTo>
                <a:lnTo>
                  <a:pt x="112" y="238"/>
                </a:lnTo>
                <a:lnTo>
                  <a:pt x="112" y="241"/>
                </a:lnTo>
                <a:lnTo>
                  <a:pt x="112" y="238"/>
                </a:lnTo>
                <a:lnTo>
                  <a:pt x="112" y="241"/>
                </a:lnTo>
                <a:lnTo>
                  <a:pt x="112" y="238"/>
                </a:lnTo>
                <a:lnTo>
                  <a:pt x="110" y="238"/>
                </a:lnTo>
                <a:lnTo>
                  <a:pt x="110" y="241"/>
                </a:lnTo>
                <a:lnTo>
                  <a:pt x="110" y="243"/>
                </a:lnTo>
                <a:lnTo>
                  <a:pt x="110" y="246"/>
                </a:lnTo>
                <a:lnTo>
                  <a:pt x="112" y="246"/>
                </a:lnTo>
                <a:lnTo>
                  <a:pt x="112" y="249"/>
                </a:lnTo>
                <a:lnTo>
                  <a:pt x="115" y="249"/>
                </a:lnTo>
                <a:lnTo>
                  <a:pt x="118" y="249"/>
                </a:lnTo>
                <a:lnTo>
                  <a:pt x="115" y="249"/>
                </a:lnTo>
                <a:lnTo>
                  <a:pt x="115" y="251"/>
                </a:lnTo>
                <a:lnTo>
                  <a:pt x="112" y="251"/>
                </a:lnTo>
                <a:lnTo>
                  <a:pt x="112" y="254"/>
                </a:lnTo>
                <a:lnTo>
                  <a:pt x="110" y="254"/>
                </a:lnTo>
                <a:lnTo>
                  <a:pt x="107" y="256"/>
                </a:lnTo>
                <a:lnTo>
                  <a:pt x="105" y="254"/>
                </a:lnTo>
                <a:lnTo>
                  <a:pt x="105" y="251"/>
                </a:lnTo>
                <a:lnTo>
                  <a:pt x="105" y="254"/>
                </a:lnTo>
                <a:lnTo>
                  <a:pt x="102" y="254"/>
                </a:lnTo>
                <a:lnTo>
                  <a:pt x="105" y="254"/>
                </a:lnTo>
                <a:lnTo>
                  <a:pt x="105" y="256"/>
                </a:lnTo>
                <a:lnTo>
                  <a:pt x="105" y="259"/>
                </a:lnTo>
                <a:lnTo>
                  <a:pt x="105" y="262"/>
                </a:lnTo>
                <a:lnTo>
                  <a:pt x="107" y="262"/>
                </a:lnTo>
                <a:lnTo>
                  <a:pt x="107" y="264"/>
                </a:lnTo>
                <a:lnTo>
                  <a:pt x="110" y="264"/>
                </a:lnTo>
                <a:lnTo>
                  <a:pt x="112" y="264"/>
                </a:lnTo>
                <a:lnTo>
                  <a:pt x="112" y="267"/>
                </a:lnTo>
                <a:lnTo>
                  <a:pt x="112" y="269"/>
                </a:lnTo>
                <a:lnTo>
                  <a:pt x="115" y="269"/>
                </a:lnTo>
                <a:lnTo>
                  <a:pt x="115" y="272"/>
                </a:lnTo>
                <a:lnTo>
                  <a:pt x="115" y="275"/>
                </a:lnTo>
                <a:lnTo>
                  <a:pt x="112" y="275"/>
                </a:lnTo>
                <a:lnTo>
                  <a:pt x="110" y="275"/>
                </a:lnTo>
                <a:lnTo>
                  <a:pt x="107" y="275"/>
                </a:lnTo>
                <a:lnTo>
                  <a:pt x="107" y="272"/>
                </a:lnTo>
                <a:lnTo>
                  <a:pt x="105" y="272"/>
                </a:lnTo>
                <a:lnTo>
                  <a:pt x="105" y="269"/>
                </a:lnTo>
                <a:lnTo>
                  <a:pt x="102" y="269"/>
                </a:lnTo>
                <a:lnTo>
                  <a:pt x="99" y="267"/>
                </a:lnTo>
                <a:lnTo>
                  <a:pt x="97" y="267"/>
                </a:lnTo>
                <a:lnTo>
                  <a:pt x="97" y="269"/>
                </a:lnTo>
                <a:lnTo>
                  <a:pt x="94" y="269"/>
                </a:lnTo>
                <a:lnTo>
                  <a:pt x="92" y="269"/>
                </a:lnTo>
                <a:lnTo>
                  <a:pt x="92" y="267"/>
                </a:lnTo>
                <a:lnTo>
                  <a:pt x="92" y="269"/>
                </a:lnTo>
                <a:lnTo>
                  <a:pt x="92" y="272"/>
                </a:lnTo>
                <a:lnTo>
                  <a:pt x="92" y="275"/>
                </a:lnTo>
                <a:lnTo>
                  <a:pt x="94" y="275"/>
                </a:lnTo>
                <a:lnTo>
                  <a:pt x="94" y="277"/>
                </a:lnTo>
                <a:lnTo>
                  <a:pt x="92" y="277"/>
                </a:lnTo>
                <a:lnTo>
                  <a:pt x="92" y="280"/>
                </a:lnTo>
                <a:lnTo>
                  <a:pt x="89" y="280"/>
                </a:lnTo>
                <a:lnTo>
                  <a:pt x="89" y="282"/>
                </a:lnTo>
                <a:lnTo>
                  <a:pt x="92" y="282"/>
                </a:lnTo>
                <a:lnTo>
                  <a:pt x="92" y="280"/>
                </a:lnTo>
                <a:lnTo>
                  <a:pt x="94" y="280"/>
                </a:lnTo>
                <a:lnTo>
                  <a:pt x="92" y="282"/>
                </a:lnTo>
                <a:lnTo>
                  <a:pt x="92" y="285"/>
                </a:lnTo>
                <a:lnTo>
                  <a:pt x="89" y="285"/>
                </a:lnTo>
                <a:lnTo>
                  <a:pt x="92" y="285"/>
                </a:lnTo>
                <a:lnTo>
                  <a:pt x="92" y="282"/>
                </a:lnTo>
                <a:lnTo>
                  <a:pt x="94" y="282"/>
                </a:lnTo>
                <a:lnTo>
                  <a:pt x="97" y="285"/>
                </a:lnTo>
                <a:lnTo>
                  <a:pt x="99" y="285"/>
                </a:lnTo>
                <a:lnTo>
                  <a:pt x="99" y="282"/>
                </a:lnTo>
                <a:lnTo>
                  <a:pt x="97" y="282"/>
                </a:lnTo>
                <a:lnTo>
                  <a:pt x="97" y="280"/>
                </a:lnTo>
                <a:lnTo>
                  <a:pt x="99" y="280"/>
                </a:lnTo>
                <a:lnTo>
                  <a:pt x="99" y="277"/>
                </a:lnTo>
                <a:lnTo>
                  <a:pt x="99" y="275"/>
                </a:lnTo>
                <a:lnTo>
                  <a:pt x="102" y="275"/>
                </a:lnTo>
                <a:lnTo>
                  <a:pt x="102" y="277"/>
                </a:lnTo>
                <a:lnTo>
                  <a:pt x="102" y="280"/>
                </a:lnTo>
                <a:lnTo>
                  <a:pt x="105" y="280"/>
                </a:lnTo>
                <a:lnTo>
                  <a:pt x="107" y="280"/>
                </a:lnTo>
                <a:lnTo>
                  <a:pt x="107" y="282"/>
                </a:lnTo>
                <a:lnTo>
                  <a:pt x="110" y="282"/>
                </a:lnTo>
                <a:lnTo>
                  <a:pt x="112" y="280"/>
                </a:lnTo>
                <a:lnTo>
                  <a:pt x="115" y="280"/>
                </a:lnTo>
                <a:lnTo>
                  <a:pt x="115" y="282"/>
                </a:lnTo>
                <a:lnTo>
                  <a:pt x="118" y="282"/>
                </a:lnTo>
                <a:lnTo>
                  <a:pt x="120" y="282"/>
                </a:lnTo>
                <a:lnTo>
                  <a:pt x="123" y="282"/>
                </a:lnTo>
                <a:lnTo>
                  <a:pt x="123" y="280"/>
                </a:lnTo>
                <a:lnTo>
                  <a:pt x="126" y="280"/>
                </a:lnTo>
                <a:lnTo>
                  <a:pt x="126" y="277"/>
                </a:lnTo>
                <a:lnTo>
                  <a:pt x="126" y="275"/>
                </a:lnTo>
                <a:lnTo>
                  <a:pt x="123" y="275"/>
                </a:lnTo>
                <a:lnTo>
                  <a:pt x="126" y="275"/>
                </a:lnTo>
                <a:lnTo>
                  <a:pt x="126" y="272"/>
                </a:lnTo>
                <a:lnTo>
                  <a:pt x="123" y="272"/>
                </a:lnTo>
                <a:lnTo>
                  <a:pt x="123" y="269"/>
                </a:lnTo>
                <a:lnTo>
                  <a:pt x="120" y="269"/>
                </a:lnTo>
                <a:lnTo>
                  <a:pt x="120" y="267"/>
                </a:lnTo>
                <a:lnTo>
                  <a:pt x="120" y="264"/>
                </a:lnTo>
                <a:lnTo>
                  <a:pt x="123" y="264"/>
                </a:lnTo>
                <a:lnTo>
                  <a:pt x="126" y="262"/>
                </a:lnTo>
                <a:lnTo>
                  <a:pt x="126" y="264"/>
                </a:lnTo>
                <a:lnTo>
                  <a:pt x="126" y="262"/>
                </a:lnTo>
                <a:lnTo>
                  <a:pt x="126" y="264"/>
                </a:lnTo>
                <a:lnTo>
                  <a:pt x="128" y="264"/>
                </a:lnTo>
                <a:lnTo>
                  <a:pt x="131" y="264"/>
                </a:lnTo>
                <a:lnTo>
                  <a:pt x="131" y="267"/>
                </a:lnTo>
                <a:lnTo>
                  <a:pt x="133" y="267"/>
                </a:lnTo>
                <a:lnTo>
                  <a:pt x="136" y="267"/>
                </a:lnTo>
                <a:lnTo>
                  <a:pt x="136" y="264"/>
                </a:lnTo>
                <a:lnTo>
                  <a:pt x="133" y="264"/>
                </a:lnTo>
                <a:lnTo>
                  <a:pt x="136" y="264"/>
                </a:lnTo>
                <a:lnTo>
                  <a:pt x="136" y="267"/>
                </a:lnTo>
                <a:lnTo>
                  <a:pt x="139" y="267"/>
                </a:lnTo>
                <a:lnTo>
                  <a:pt x="139" y="269"/>
                </a:lnTo>
                <a:lnTo>
                  <a:pt x="139" y="272"/>
                </a:lnTo>
                <a:lnTo>
                  <a:pt x="141" y="272"/>
                </a:lnTo>
                <a:lnTo>
                  <a:pt x="141" y="275"/>
                </a:lnTo>
                <a:lnTo>
                  <a:pt x="144" y="275"/>
                </a:lnTo>
                <a:lnTo>
                  <a:pt x="144" y="272"/>
                </a:lnTo>
                <a:lnTo>
                  <a:pt x="144" y="269"/>
                </a:lnTo>
                <a:lnTo>
                  <a:pt x="144" y="267"/>
                </a:lnTo>
                <a:lnTo>
                  <a:pt x="144" y="264"/>
                </a:lnTo>
                <a:lnTo>
                  <a:pt x="141" y="264"/>
                </a:lnTo>
                <a:lnTo>
                  <a:pt x="141" y="262"/>
                </a:lnTo>
                <a:lnTo>
                  <a:pt x="141" y="259"/>
                </a:lnTo>
                <a:lnTo>
                  <a:pt x="144" y="259"/>
                </a:lnTo>
                <a:lnTo>
                  <a:pt x="146" y="259"/>
                </a:lnTo>
                <a:lnTo>
                  <a:pt x="149" y="259"/>
                </a:lnTo>
                <a:lnTo>
                  <a:pt x="152" y="259"/>
                </a:lnTo>
                <a:lnTo>
                  <a:pt x="152" y="262"/>
                </a:lnTo>
                <a:lnTo>
                  <a:pt x="154" y="262"/>
                </a:lnTo>
                <a:lnTo>
                  <a:pt x="154" y="264"/>
                </a:lnTo>
                <a:lnTo>
                  <a:pt x="154" y="267"/>
                </a:lnTo>
                <a:lnTo>
                  <a:pt x="157" y="267"/>
                </a:lnTo>
                <a:lnTo>
                  <a:pt x="157" y="264"/>
                </a:lnTo>
                <a:lnTo>
                  <a:pt x="157" y="262"/>
                </a:lnTo>
                <a:lnTo>
                  <a:pt x="157" y="259"/>
                </a:lnTo>
                <a:lnTo>
                  <a:pt x="159" y="259"/>
                </a:lnTo>
                <a:lnTo>
                  <a:pt x="162" y="259"/>
                </a:lnTo>
                <a:lnTo>
                  <a:pt x="165" y="259"/>
                </a:lnTo>
                <a:lnTo>
                  <a:pt x="167" y="259"/>
                </a:lnTo>
                <a:lnTo>
                  <a:pt x="170" y="259"/>
                </a:lnTo>
                <a:lnTo>
                  <a:pt x="173" y="259"/>
                </a:lnTo>
                <a:lnTo>
                  <a:pt x="173" y="256"/>
                </a:lnTo>
                <a:lnTo>
                  <a:pt x="175" y="256"/>
                </a:lnTo>
                <a:lnTo>
                  <a:pt x="178" y="256"/>
                </a:lnTo>
                <a:lnTo>
                  <a:pt x="180" y="256"/>
                </a:lnTo>
                <a:lnTo>
                  <a:pt x="180" y="259"/>
                </a:lnTo>
                <a:lnTo>
                  <a:pt x="180" y="256"/>
                </a:lnTo>
                <a:lnTo>
                  <a:pt x="180" y="259"/>
                </a:lnTo>
                <a:lnTo>
                  <a:pt x="183" y="259"/>
                </a:lnTo>
                <a:lnTo>
                  <a:pt x="186" y="259"/>
                </a:lnTo>
                <a:lnTo>
                  <a:pt x="186" y="262"/>
                </a:lnTo>
                <a:lnTo>
                  <a:pt x="188" y="262"/>
                </a:lnTo>
                <a:lnTo>
                  <a:pt x="188" y="259"/>
                </a:lnTo>
                <a:lnTo>
                  <a:pt x="191" y="259"/>
                </a:lnTo>
                <a:lnTo>
                  <a:pt x="191" y="256"/>
                </a:lnTo>
                <a:lnTo>
                  <a:pt x="191" y="254"/>
                </a:lnTo>
                <a:lnTo>
                  <a:pt x="191" y="251"/>
                </a:lnTo>
                <a:lnTo>
                  <a:pt x="193" y="251"/>
                </a:lnTo>
                <a:lnTo>
                  <a:pt x="193" y="254"/>
                </a:lnTo>
                <a:lnTo>
                  <a:pt x="193" y="256"/>
                </a:lnTo>
                <a:lnTo>
                  <a:pt x="196" y="256"/>
                </a:lnTo>
                <a:lnTo>
                  <a:pt x="199" y="256"/>
                </a:lnTo>
                <a:lnTo>
                  <a:pt x="201" y="256"/>
                </a:lnTo>
                <a:lnTo>
                  <a:pt x="201" y="254"/>
                </a:lnTo>
                <a:lnTo>
                  <a:pt x="201" y="256"/>
                </a:lnTo>
                <a:lnTo>
                  <a:pt x="204" y="256"/>
                </a:lnTo>
                <a:lnTo>
                  <a:pt x="204" y="254"/>
                </a:lnTo>
                <a:lnTo>
                  <a:pt x="206" y="254"/>
                </a:lnTo>
                <a:lnTo>
                  <a:pt x="206" y="256"/>
                </a:lnTo>
                <a:lnTo>
                  <a:pt x="209" y="256"/>
                </a:lnTo>
                <a:lnTo>
                  <a:pt x="206" y="256"/>
                </a:lnTo>
                <a:lnTo>
                  <a:pt x="206" y="259"/>
                </a:lnTo>
                <a:lnTo>
                  <a:pt x="209" y="259"/>
                </a:lnTo>
                <a:lnTo>
                  <a:pt x="206" y="259"/>
                </a:lnTo>
                <a:lnTo>
                  <a:pt x="204" y="259"/>
                </a:lnTo>
                <a:lnTo>
                  <a:pt x="204" y="262"/>
                </a:lnTo>
                <a:lnTo>
                  <a:pt x="201" y="262"/>
                </a:lnTo>
                <a:lnTo>
                  <a:pt x="199" y="262"/>
                </a:lnTo>
                <a:lnTo>
                  <a:pt x="199" y="264"/>
                </a:lnTo>
                <a:lnTo>
                  <a:pt x="199" y="267"/>
                </a:lnTo>
                <a:lnTo>
                  <a:pt x="196" y="267"/>
                </a:lnTo>
                <a:lnTo>
                  <a:pt x="196" y="269"/>
                </a:lnTo>
                <a:lnTo>
                  <a:pt x="196" y="272"/>
                </a:lnTo>
                <a:lnTo>
                  <a:pt x="193" y="272"/>
                </a:lnTo>
                <a:lnTo>
                  <a:pt x="191" y="272"/>
                </a:lnTo>
                <a:lnTo>
                  <a:pt x="191" y="269"/>
                </a:lnTo>
                <a:lnTo>
                  <a:pt x="188" y="267"/>
                </a:lnTo>
                <a:lnTo>
                  <a:pt x="186" y="267"/>
                </a:lnTo>
                <a:lnTo>
                  <a:pt x="186" y="264"/>
                </a:lnTo>
                <a:lnTo>
                  <a:pt x="186" y="267"/>
                </a:lnTo>
                <a:lnTo>
                  <a:pt x="183" y="267"/>
                </a:lnTo>
                <a:lnTo>
                  <a:pt x="180" y="267"/>
                </a:lnTo>
                <a:lnTo>
                  <a:pt x="178" y="264"/>
                </a:lnTo>
                <a:lnTo>
                  <a:pt x="175" y="264"/>
                </a:lnTo>
                <a:lnTo>
                  <a:pt x="173" y="264"/>
                </a:lnTo>
                <a:lnTo>
                  <a:pt x="175" y="264"/>
                </a:lnTo>
                <a:lnTo>
                  <a:pt x="175" y="267"/>
                </a:lnTo>
                <a:lnTo>
                  <a:pt x="178" y="267"/>
                </a:lnTo>
                <a:lnTo>
                  <a:pt x="178" y="269"/>
                </a:lnTo>
                <a:lnTo>
                  <a:pt x="180" y="269"/>
                </a:lnTo>
                <a:lnTo>
                  <a:pt x="180" y="272"/>
                </a:lnTo>
                <a:lnTo>
                  <a:pt x="178" y="272"/>
                </a:lnTo>
                <a:lnTo>
                  <a:pt x="180" y="272"/>
                </a:lnTo>
                <a:lnTo>
                  <a:pt x="183" y="272"/>
                </a:lnTo>
                <a:lnTo>
                  <a:pt x="183" y="269"/>
                </a:lnTo>
                <a:lnTo>
                  <a:pt x="186" y="269"/>
                </a:lnTo>
                <a:lnTo>
                  <a:pt x="186" y="272"/>
                </a:lnTo>
                <a:lnTo>
                  <a:pt x="188" y="272"/>
                </a:lnTo>
                <a:lnTo>
                  <a:pt x="188" y="275"/>
                </a:lnTo>
                <a:lnTo>
                  <a:pt x="186" y="275"/>
                </a:lnTo>
                <a:lnTo>
                  <a:pt x="186" y="277"/>
                </a:lnTo>
                <a:lnTo>
                  <a:pt x="188" y="277"/>
                </a:lnTo>
                <a:lnTo>
                  <a:pt x="191" y="277"/>
                </a:lnTo>
                <a:lnTo>
                  <a:pt x="193" y="277"/>
                </a:lnTo>
                <a:lnTo>
                  <a:pt x="193" y="280"/>
                </a:lnTo>
                <a:lnTo>
                  <a:pt x="196" y="280"/>
                </a:lnTo>
                <a:lnTo>
                  <a:pt x="199" y="280"/>
                </a:lnTo>
                <a:lnTo>
                  <a:pt x="199" y="277"/>
                </a:lnTo>
                <a:lnTo>
                  <a:pt x="201" y="277"/>
                </a:lnTo>
                <a:lnTo>
                  <a:pt x="204" y="277"/>
                </a:lnTo>
                <a:lnTo>
                  <a:pt x="204" y="275"/>
                </a:lnTo>
                <a:lnTo>
                  <a:pt x="206" y="275"/>
                </a:lnTo>
                <a:lnTo>
                  <a:pt x="209" y="275"/>
                </a:lnTo>
                <a:lnTo>
                  <a:pt x="209" y="277"/>
                </a:lnTo>
                <a:lnTo>
                  <a:pt x="212" y="277"/>
                </a:lnTo>
                <a:lnTo>
                  <a:pt x="212" y="280"/>
                </a:lnTo>
                <a:lnTo>
                  <a:pt x="214" y="277"/>
                </a:lnTo>
                <a:lnTo>
                  <a:pt x="217" y="277"/>
                </a:lnTo>
                <a:lnTo>
                  <a:pt x="217" y="275"/>
                </a:lnTo>
                <a:lnTo>
                  <a:pt x="220" y="275"/>
                </a:lnTo>
                <a:lnTo>
                  <a:pt x="220" y="272"/>
                </a:lnTo>
                <a:lnTo>
                  <a:pt x="222" y="272"/>
                </a:lnTo>
                <a:lnTo>
                  <a:pt x="222" y="269"/>
                </a:lnTo>
                <a:lnTo>
                  <a:pt x="225" y="269"/>
                </a:lnTo>
                <a:lnTo>
                  <a:pt x="225" y="272"/>
                </a:lnTo>
                <a:lnTo>
                  <a:pt x="225" y="275"/>
                </a:lnTo>
                <a:lnTo>
                  <a:pt x="225" y="277"/>
                </a:lnTo>
                <a:lnTo>
                  <a:pt x="227" y="280"/>
                </a:lnTo>
                <a:lnTo>
                  <a:pt x="225" y="280"/>
                </a:lnTo>
                <a:lnTo>
                  <a:pt x="225" y="282"/>
                </a:lnTo>
                <a:lnTo>
                  <a:pt x="222" y="282"/>
                </a:lnTo>
                <a:lnTo>
                  <a:pt x="222" y="285"/>
                </a:lnTo>
                <a:lnTo>
                  <a:pt x="220" y="285"/>
                </a:lnTo>
                <a:lnTo>
                  <a:pt x="220" y="288"/>
                </a:lnTo>
                <a:lnTo>
                  <a:pt x="217" y="288"/>
                </a:lnTo>
                <a:lnTo>
                  <a:pt x="217" y="290"/>
                </a:lnTo>
                <a:lnTo>
                  <a:pt x="214" y="290"/>
                </a:lnTo>
                <a:lnTo>
                  <a:pt x="214" y="293"/>
                </a:lnTo>
                <a:lnTo>
                  <a:pt x="214" y="296"/>
                </a:lnTo>
                <a:lnTo>
                  <a:pt x="212" y="296"/>
                </a:lnTo>
                <a:lnTo>
                  <a:pt x="212" y="298"/>
                </a:lnTo>
                <a:lnTo>
                  <a:pt x="212" y="301"/>
                </a:lnTo>
                <a:lnTo>
                  <a:pt x="212" y="303"/>
                </a:lnTo>
                <a:lnTo>
                  <a:pt x="209" y="303"/>
                </a:lnTo>
                <a:lnTo>
                  <a:pt x="212" y="303"/>
                </a:lnTo>
                <a:lnTo>
                  <a:pt x="214" y="303"/>
                </a:lnTo>
                <a:lnTo>
                  <a:pt x="212" y="303"/>
                </a:lnTo>
                <a:lnTo>
                  <a:pt x="214" y="303"/>
                </a:lnTo>
                <a:lnTo>
                  <a:pt x="214" y="301"/>
                </a:lnTo>
                <a:lnTo>
                  <a:pt x="217" y="301"/>
                </a:lnTo>
                <a:lnTo>
                  <a:pt x="217" y="298"/>
                </a:lnTo>
                <a:lnTo>
                  <a:pt x="220" y="298"/>
                </a:lnTo>
                <a:lnTo>
                  <a:pt x="222" y="296"/>
                </a:lnTo>
                <a:lnTo>
                  <a:pt x="225" y="296"/>
                </a:lnTo>
                <a:lnTo>
                  <a:pt x="227" y="296"/>
                </a:lnTo>
                <a:lnTo>
                  <a:pt x="227" y="293"/>
                </a:lnTo>
                <a:lnTo>
                  <a:pt x="230" y="293"/>
                </a:lnTo>
                <a:lnTo>
                  <a:pt x="230" y="296"/>
                </a:lnTo>
                <a:lnTo>
                  <a:pt x="230" y="298"/>
                </a:lnTo>
                <a:lnTo>
                  <a:pt x="230" y="301"/>
                </a:lnTo>
                <a:lnTo>
                  <a:pt x="233" y="301"/>
                </a:lnTo>
                <a:lnTo>
                  <a:pt x="235" y="301"/>
                </a:lnTo>
                <a:lnTo>
                  <a:pt x="238" y="301"/>
                </a:lnTo>
                <a:lnTo>
                  <a:pt x="238" y="303"/>
                </a:lnTo>
                <a:lnTo>
                  <a:pt x="240" y="303"/>
                </a:lnTo>
                <a:lnTo>
                  <a:pt x="240" y="306"/>
                </a:lnTo>
                <a:lnTo>
                  <a:pt x="243" y="306"/>
                </a:lnTo>
                <a:lnTo>
                  <a:pt x="243" y="309"/>
                </a:lnTo>
                <a:lnTo>
                  <a:pt x="246" y="309"/>
                </a:lnTo>
                <a:lnTo>
                  <a:pt x="248" y="309"/>
                </a:lnTo>
                <a:lnTo>
                  <a:pt x="251" y="309"/>
                </a:lnTo>
                <a:lnTo>
                  <a:pt x="253" y="309"/>
                </a:lnTo>
                <a:lnTo>
                  <a:pt x="253" y="311"/>
                </a:lnTo>
                <a:lnTo>
                  <a:pt x="251" y="311"/>
                </a:lnTo>
                <a:lnTo>
                  <a:pt x="251" y="314"/>
                </a:lnTo>
                <a:lnTo>
                  <a:pt x="251" y="316"/>
                </a:lnTo>
                <a:lnTo>
                  <a:pt x="253" y="316"/>
                </a:lnTo>
                <a:lnTo>
                  <a:pt x="253" y="319"/>
                </a:lnTo>
                <a:lnTo>
                  <a:pt x="253" y="316"/>
                </a:lnTo>
                <a:lnTo>
                  <a:pt x="253" y="314"/>
                </a:lnTo>
                <a:lnTo>
                  <a:pt x="256" y="314"/>
                </a:lnTo>
                <a:lnTo>
                  <a:pt x="256" y="311"/>
                </a:lnTo>
                <a:lnTo>
                  <a:pt x="259" y="311"/>
                </a:lnTo>
                <a:lnTo>
                  <a:pt x="256" y="309"/>
                </a:lnTo>
                <a:lnTo>
                  <a:pt x="259" y="306"/>
                </a:lnTo>
                <a:lnTo>
                  <a:pt x="259" y="303"/>
                </a:lnTo>
                <a:lnTo>
                  <a:pt x="256" y="303"/>
                </a:lnTo>
                <a:lnTo>
                  <a:pt x="256" y="301"/>
                </a:lnTo>
                <a:lnTo>
                  <a:pt x="253" y="301"/>
                </a:lnTo>
                <a:lnTo>
                  <a:pt x="251" y="301"/>
                </a:lnTo>
                <a:lnTo>
                  <a:pt x="248" y="301"/>
                </a:lnTo>
                <a:lnTo>
                  <a:pt x="246" y="301"/>
                </a:lnTo>
                <a:lnTo>
                  <a:pt x="246" y="298"/>
                </a:lnTo>
                <a:lnTo>
                  <a:pt x="246" y="296"/>
                </a:lnTo>
                <a:lnTo>
                  <a:pt x="246" y="293"/>
                </a:lnTo>
                <a:lnTo>
                  <a:pt x="243" y="293"/>
                </a:lnTo>
                <a:lnTo>
                  <a:pt x="243" y="290"/>
                </a:lnTo>
                <a:lnTo>
                  <a:pt x="246" y="290"/>
                </a:lnTo>
                <a:lnTo>
                  <a:pt x="248" y="290"/>
                </a:lnTo>
                <a:lnTo>
                  <a:pt x="248" y="288"/>
                </a:lnTo>
                <a:lnTo>
                  <a:pt x="248" y="285"/>
                </a:lnTo>
                <a:lnTo>
                  <a:pt x="246" y="285"/>
                </a:lnTo>
                <a:lnTo>
                  <a:pt x="246" y="282"/>
                </a:lnTo>
                <a:lnTo>
                  <a:pt x="243" y="282"/>
                </a:lnTo>
                <a:lnTo>
                  <a:pt x="243" y="280"/>
                </a:lnTo>
                <a:lnTo>
                  <a:pt x="243" y="277"/>
                </a:lnTo>
                <a:lnTo>
                  <a:pt x="246" y="277"/>
                </a:lnTo>
                <a:lnTo>
                  <a:pt x="248" y="277"/>
                </a:lnTo>
                <a:lnTo>
                  <a:pt x="248" y="275"/>
                </a:lnTo>
                <a:lnTo>
                  <a:pt x="251" y="275"/>
                </a:lnTo>
                <a:lnTo>
                  <a:pt x="253" y="275"/>
                </a:lnTo>
                <a:lnTo>
                  <a:pt x="253" y="272"/>
                </a:lnTo>
                <a:lnTo>
                  <a:pt x="256" y="272"/>
                </a:lnTo>
                <a:lnTo>
                  <a:pt x="259" y="272"/>
                </a:lnTo>
                <a:lnTo>
                  <a:pt x="259" y="275"/>
                </a:lnTo>
                <a:lnTo>
                  <a:pt x="259" y="277"/>
                </a:lnTo>
                <a:lnTo>
                  <a:pt x="256" y="277"/>
                </a:lnTo>
                <a:lnTo>
                  <a:pt x="256" y="280"/>
                </a:lnTo>
                <a:lnTo>
                  <a:pt x="256" y="282"/>
                </a:lnTo>
                <a:lnTo>
                  <a:pt x="259" y="282"/>
                </a:lnTo>
                <a:lnTo>
                  <a:pt x="256" y="282"/>
                </a:lnTo>
                <a:lnTo>
                  <a:pt x="259" y="282"/>
                </a:lnTo>
                <a:lnTo>
                  <a:pt x="259" y="285"/>
                </a:lnTo>
                <a:lnTo>
                  <a:pt x="261" y="285"/>
                </a:lnTo>
                <a:lnTo>
                  <a:pt x="264" y="285"/>
                </a:lnTo>
                <a:lnTo>
                  <a:pt x="264" y="288"/>
                </a:lnTo>
                <a:lnTo>
                  <a:pt x="264" y="290"/>
                </a:lnTo>
                <a:lnTo>
                  <a:pt x="264" y="293"/>
                </a:lnTo>
                <a:lnTo>
                  <a:pt x="261" y="293"/>
                </a:lnTo>
                <a:lnTo>
                  <a:pt x="261" y="296"/>
                </a:lnTo>
                <a:lnTo>
                  <a:pt x="264" y="296"/>
                </a:lnTo>
                <a:lnTo>
                  <a:pt x="264" y="293"/>
                </a:lnTo>
                <a:lnTo>
                  <a:pt x="264" y="290"/>
                </a:lnTo>
                <a:lnTo>
                  <a:pt x="266" y="290"/>
                </a:lnTo>
                <a:lnTo>
                  <a:pt x="269" y="290"/>
                </a:lnTo>
                <a:lnTo>
                  <a:pt x="269" y="288"/>
                </a:lnTo>
                <a:lnTo>
                  <a:pt x="269" y="285"/>
                </a:lnTo>
                <a:lnTo>
                  <a:pt x="269" y="282"/>
                </a:lnTo>
                <a:lnTo>
                  <a:pt x="269" y="280"/>
                </a:lnTo>
                <a:lnTo>
                  <a:pt x="269" y="277"/>
                </a:lnTo>
                <a:lnTo>
                  <a:pt x="272" y="277"/>
                </a:lnTo>
                <a:lnTo>
                  <a:pt x="272" y="280"/>
                </a:lnTo>
                <a:lnTo>
                  <a:pt x="274" y="280"/>
                </a:lnTo>
                <a:lnTo>
                  <a:pt x="277" y="280"/>
                </a:lnTo>
                <a:lnTo>
                  <a:pt x="277" y="282"/>
                </a:lnTo>
                <a:lnTo>
                  <a:pt x="274" y="282"/>
                </a:lnTo>
                <a:lnTo>
                  <a:pt x="274" y="285"/>
                </a:lnTo>
                <a:lnTo>
                  <a:pt x="274" y="288"/>
                </a:lnTo>
                <a:lnTo>
                  <a:pt x="274" y="290"/>
                </a:lnTo>
                <a:lnTo>
                  <a:pt x="274" y="293"/>
                </a:lnTo>
                <a:lnTo>
                  <a:pt x="274" y="296"/>
                </a:lnTo>
                <a:lnTo>
                  <a:pt x="277" y="296"/>
                </a:lnTo>
                <a:lnTo>
                  <a:pt x="277" y="293"/>
                </a:lnTo>
                <a:lnTo>
                  <a:pt x="277" y="296"/>
                </a:lnTo>
                <a:lnTo>
                  <a:pt x="277" y="298"/>
                </a:lnTo>
                <a:lnTo>
                  <a:pt x="277" y="301"/>
                </a:lnTo>
                <a:lnTo>
                  <a:pt x="274" y="301"/>
                </a:lnTo>
                <a:lnTo>
                  <a:pt x="274" y="303"/>
                </a:lnTo>
                <a:lnTo>
                  <a:pt x="272" y="303"/>
                </a:lnTo>
                <a:lnTo>
                  <a:pt x="272" y="306"/>
                </a:lnTo>
                <a:lnTo>
                  <a:pt x="272" y="303"/>
                </a:lnTo>
                <a:lnTo>
                  <a:pt x="269" y="306"/>
                </a:lnTo>
                <a:lnTo>
                  <a:pt x="266" y="306"/>
                </a:lnTo>
                <a:lnTo>
                  <a:pt x="266" y="309"/>
                </a:lnTo>
                <a:lnTo>
                  <a:pt x="266" y="311"/>
                </a:lnTo>
                <a:lnTo>
                  <a:pt x="269" y="311"/>
                </a:lnTo>
                <a:lnTo>
                  <a:pt x="272" y="311"/>
                </a:lnTo>
                <a:lnTo>
                  <a:pt x="272" y="314"/>
                </a:lnTo>
                <a:lnTo>
                  <a:pt x="272" y="316"/>
                </a:lnTo>
                <a:lnTo>
                  <a:pt x="269" y="316"/>
                </a:lnTo>
                <a:lnTo>
                  <a:pt x="266" y="319"/>
                </a:lnTo>
                <a:lnTo>
                  <a:pt x="269" y="319"/>
                </a:lnTo>
                <a:lnTo>
                  <a:pt x="272" y="319"/>
                </a:lnTo>
                <a:lnTo>
                  <a:pt x="272" y="316"/>
                </a:lnTo>
                <a:lnTo>
                  <a:pt x="274" y="316"/>
                </a:lnTo>
                <a:lnTo>
                  <a:pt x="277" y="316"/>
                </a:lnTo>
                <a:lnTo>
                  <a:pt x="277" y="319"/>
                </a:lnTo>
                <a:lnTo>
                  <a:pt x="277" y="322"/>
                </a:lnTo>
                <a:lnTo>
                  <a:pt x="277" y="319"/>
                </a:lnTo>
                <a:lnTo>
                  <a:pt x="277" y="322"/>
                </a:lnTo>
                <a:lnTo>
                  <a:pt x="280" y="322"/>
                </a:lnTo>
                <a:lnTo>
                  <a:pt x="280" y="319"/>
                </a:lnTo>
                <a:lnTo>
                  <a:pt x="280" y="316"/>
                </a:lnTo>
                <a:lnTo>
                  <a:pt x="280" y="314"/>
                </a:lnTo>
                <a:lnTo>
                  <a:pt x="277" y="314"/>
                </a:lnTo>
                <a:lnTo>
                  <a:pt x="277" y="311"/>
                </a:lnTo>
                <a:lnTo>
                  <a:pt x="277" y="309"/>
                </a:lnTo>
                <a:lnTo>
                  <a:pt x="280" y="309"/>
                </a:lnTo>
                <a:lnTo>
                  <a:pt x="282" y="306"/>
                </a:lnTo>
                <a:lnTo>
                  <a:pt x="285" y="306"/>
                </a:lnTo>
                <a:lnTo>
                  <a:pt x="285" y="309"/>
                </a:lnTo>
                <a:lnTo>
                  <a:pt x="287" y="306"/>
                </a:lnTo>
                <a:lnTo>
                  <a:pt x="290" y="306"/>
                </a:lnTo>
                <a:lnTo>
                  <a:pt x="290" y="309"/>
                </a:lnTo>
                <a:lnTo>
                  <a:pt x="290" y="311"/>
                </a:lnTo>
                <a:lnTo>
                  <a:pt x="293" y="311"/>
                </a:lnTo>
                <a:lnTo>
                  <a:pt x="293" y="309"/>
                </a:lnTo>
                <a:lnTo>
                  <a:pt x="295" y="311"/>
                </a:lnTo>
                <a:lnTo>
                  <a:pt x="298" y="311"/>
                </a:lnTo>
                <a:lnTo>
                  <a:pt x="300" y="311"/>
                </a:lnTo>
                <a:lnTo>
                  <a:pt x="303" y="311"/>
                </a:lnTo>
                <a:lnTo>
                  <a:pt x="303" y="314"/>
                </a:lnTo>
                <a:lnTo>
                  <a:pt x="303" y="316"/>
                </a:lnTo>
                <a:lnTo>
                  <a:pt x="303" y="319"/>
                </a:lnTo>
                <a:lnTo>
                  <a:pt x="306" y="319"/>
                </a:lnTo>
                <a:lnTo>
                  <a:pt x="308" y="319"/>
                </a:lnTo>
                <a:lnTo>
                  <a:pt x="308" y="322"/>
                </a:lnTo>
                <a:lnTo>
                  <a:pt x="308" y="324"/>
                </a:lnTo>
                <a:lnTo>
                  <a:pt x="306" y="327"/>
                </a:lnTo>
                <a:lnTo>
                  <a:pt x="306" y="329"/>
                </a:lnTo>
                <a:lnTo>
                  <a:pt x="306" y="332"/>
                </a:lnTo>
                <a:lnTo>
                  <a:pt x="303" y="332"/>
                </a:lnTo>
                <a:lnTo>
                  <a:pt x="300" y="332"/>
                </a:lnTo>
                <a:lnTo>
                  <a:pt x="298" y="332"/>
                </a:lnTo>
                <a:lnTo>
                  <a:pt x="298" y="335"/>
                </a:lnTo>
                <a:lnTo>
                  <a:pt x="295" y="335"/>
                </a:lnTo>
                <a:lnTo>
                  <a:pt x="298" y="335"/>
                </a:lnTo>
                <a:lnTo>
                  <a:pt x="300" y="337"/>
                </a:lnTo>
                <a:lnTo>
                  <a:pt x="303" y="337"/>
                </a:lnTo>
                <a:lnTo>
                  <a:pt x="303" y="340"/>
                </a:lnTo>
                <a:lnTo>
                  <a:pt x="303" y="343"/>
                </a:lnTo>
                <a:lnTo>
                  <a:pt x="300" y="343"/>
                </a:lnTo>
                <a:lnTo>
                  <a:pt x="300" y="345"/>
                </a:lnTo>
                <a:lnTo>
                  <a:pt x="303" y="345"/>
                </a:lnTo>
                <a:lnTo>
                  <a:pt x="306" y="345"/>
                </a:lnTo>
                <a:lnTo>
                  <a:pt x="308" y="345"/>
                </a:lnTo>
                <a:lnTo>
                  <a:pt x="311" y="348"/>
                </a:lnTo>
                <a:lnTo>
                  <a:pt x="313" y="350"/>
                </a:lnTo>
                <a:lnTo>
                  <a:pt x="313" y="353"/>
                </a:lnTo>
                <a:lnTo>
                  <a:pt x="313" y="350"/>
                </a:lnTo>
                <a:lnTo>
                  <a:pt x="316" y="350"/>
                </a:lnTo>
                <a:lnTo>
                  <a:pt x="316" y="348"/>
                </a:lnTo>
                <a:lnTo>
                  <a:pt x="316" y="350"/>
                </a:lnTo>
                <a:lnTo>
                  <a:pt x="316" y="348"/>
                </a:lnTo>
                <a:lnTo>
                  <a:pt x="319" y="348"/>
                </a:lnTo>
                <a:lnTo>
                  <a:pt x="316" y="348"/>
                </a:lnTo>
                <a:lnTo>
                  <a:pt x="313" y="348"/>
                </a:lnTo>
                <a:lnTo>
                  <a:pt x="313" y="345"/>
                </a:lnTo>
              </a:path>
            </a:pathLst>
          </a:custGeom>
          <a:noFill/>
          <a:ln w="4763">
            <a:solidFill>
              <a:srgbClr val="6E6E6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275" name="Freeform 65"/>
          <p:cNvSpPr>
            <a:spLocks/>
          </p:cNvSpPr>
          <p:nvPr/>
        </p:nvSpPr>
        <p:spPr bwMode="auto">
          <a:xfrm>
            <a:off x="4501662" y="1108076"/>
            <a:ext cx="2907323" cy="658813"/>
          </a:xfrm>
          <a:custGeom>
            <a:avLst/>
            <a:gdLst>
              <a:gd name="T0" fmla="*/ 1681 w 1984"/>
              <a:gd name="T1" fmla="*/ 81 h 415"/>
              <a:gd name="T2" fmla="*/ 1689 w 1984"/>
              <a:gd name="T3" fmla="*/ 94 h 415"/>
              <a:gd name="T4" fmla="*/ 1712 w 1984"/>
              <a:gd name="T5" fmla="*/ 115 h 415"/>
              <a:gd name="T6" fmla="*/ 1718 w 1984"/>
              <a:gd name="T7" fmla="*/ 115 h 415"/>
              <a:gd name="T8" fmla="*/ 1741 w 1984"/>
              <a:gd name="T9" fmla="*/ 92 h 415"/>
              <a:gd name="T10" fmla="*/ 1762 w 1984"/>
              <a:gd name="T11" fmla="*/ 97 h 415"/>
              <a:gd name="T12" fmla="*/ 1775 w 1984"/>
              <a:gd name="T13" fmla="*/ 78 h 415"/>
              <a:gd name="T14" fmla="*/ 1796 w 1984"/>
              <a:gd name="T15" fmla="*/ 73 h 415"/>
              <a:gd name="T16" fmla="*/ 1814 w 1984"/>
              <a:gd name="T17" fmla="*/ 68 h 415"/>
              <a:gd name="T18" fmla="*/ 1846 w 1984"/>
              <a:gd name="T19" fmla="*/ 68 h 415"/>
              <a:gd name="T20" fmla="*/ 1864 w 1984"/>
              <a:gd name="T21" fmla="*/ 60 h 415"/>
              <a:gd name="T22" fmla="*/ 1900 w 1984"/>
              <a:gd name="T23" fmla="*/ 50 h 415"/>
              <a:gd name="T24" fmla="*/ 1919 w 1984"/>
              <a:gd name="T25" fmla="*/ 31 h 415"/>
              <a:gd name="T26" fmla="*/ 1940 w 1984"/>
              <a:gd name="T27" fmla="*/ 16 h 415"/>
              <a:gd name="T28" fmla="*/ 1963 w 1984"/>
              <a:gd name="T29" fmla="*/ 0 h 415"/>
              <a:gd name="T30" fmla="*/ 1971 w 1984"/>
              <a:gd name="T31" fmla="*/ 21 h 415"/>
              <a:gd name="T32" fmla="*/ 1903 w 1984"/>
              <a:gd name="T33" fmla="*/ 76 h 415"/>
              <a:gd name="T34" fmla="*/ 1859 w 1984"/>
              <a:gd name="T35" fmla="*/ 94 h 415"/>
              <a:gd name="T36" fmla="*/ 1814 w 1984"/>
              <a:gd name="T37" fmla="*/ 133 h 415"/>
              <a:gd name="T38" fmla="*/ 1772 w 1984"/>
              <a:gd name="T39" fmla="*/ 154 h 415"/>
              <a:gd name="T40" fmla="*/ 1715 w 1984"/>
              <a:gd name="T41" fmla="*/ 186 h 415"/>
              <a:gd name="T42" fmla="*/ 1660 w 1984"/>
              <a:gd name="T43" fmla="*/ 186 h 415"/>
              <a:gd name="T44" fmla="*/ 1605 w 1984"/>
              <a:gd name="T45" fmla="*/ 159 h 415"/>
              <a:gd name="T46" fmla="*/ 1527 w 1984"/>
              <a:gd name="T47" fmla="*/ 128 h 415"/>
              <a:gd name="T48" fmla="*/ 1451 w 1984"/>
              <a:gd name="T49" fmla="*/ 141 h 415"/>
              <a:gd name="T50" fmla="*/ 1394 w 1984"/>
              <a:gd name="T51" fmla="*/ 141 h 415"/>
              <a:gd name="T52" fmla="*/ 1365 w 1984"/>
              <a:gd name="T53" fmla="*/ 167 h 415"/>
              <a:gd name="T54" fmla="*/ 1329 w 1984"/>
              <a:gd name="T55" fmla="*/ 165 h 415"/>
              <a:gd name="T56" fmla="*/ 1284 w 1984"/>
              <a:gd name="T57" fmla="*/ 165 h 415"/>
              <a:gd name="T58" fmla="*/ 1237 w 1984"/>
              <a:gd name="T59" fmla="*/ 133 h 415"/>
              <a:gd name="T60" fmla="*/ 1203 w 1984"/>
              <a:gd name="T61" fmla="*/ 89 h 415"/>
              <a:gd name="T62" fmla="*/ 1172 w 1984"/>
              <a:gd name="T63" fmla="*/ 71 h 415"/>
              <a:gd name="T64" fmla="*/ 1133 w 1984"/>
              <a:gd name="T65" fmla="*/ 112 h 415"/>
              <a:gd name="T66" fmla="*/ 1099 w 1984"/>
              <a:gd name="T67" fmla="*/ 144 h 415"/>
              <a:gd name="T68" fmla="*/ 1049 w 1984"/>
              <a:gd name="T69" fmla="*/ 191 h 415"/>
              <a:gd name="T70" fmla="*/ 1034 w 1984"/>
              <a:gd name="T71" fmla="*/ 220 h 415"/>
              <a:gd name="T72" fmla="*/ 987 w 1984"/>
              <a:gd name="T73" fmla="*/ 196 h 415"/>
              <a:gd name="T74" fmla="*/ 919 w 1984"/>
              <a:gd name="T75" fmla="*/ 193 h 415"/>
              <a:gd name="T76" fmla="*/ 875 w 1984"/>
              <a:gd name="T77" fmla="*/ 186 h 415"/>
              <a:gd name="T78" fmla="*/ 822 w 1984"/>
              <a:gd name="T79" fmla="*/ 167 h 415"/>
              <a:gd name="T80" fmla="*/ 786 w 1984"/>
              <a:gd name="T81" fmla="*/ 152 h 415"/>
              <a:gd name="T82" fmla="*/ 741 w 1984"/>
              <a:gd name="T83" fmla="*/ 149 h 415"/>
              <a:gd name="T84" fmla="*/ 647 w 1984"/>
              <a:gd name="T85" fmla="*/ 165 h 415"/>
              <a:gd name="T86" fmla="*/ 619 w 1984"/>
              <a:gd name="T87" fmla="*/ 196 h 415"/>
              <a:gd name="T88" fmla="*/ 598 w 1984"/>
              <a:gd name="T89" fmla="*/ 230 h 415"/>
              <a:gd name="T90" fmla="*/ 582 w 1984"/>
              <a:gd name="T91" fmla="*/ 238 h 415"/>
              <a:gd name="T92" fmla="*/ 546 w 1984"/>
              <a:gd name="T93" fmla="*/ 233 h 415"/>
              <a:gd name="T94" fmla="*/ 535 w 1984"/>
              <a:gd name="T95" fmla="*/ 204 h 415"/>
              <a:gd name="T96" fmla="*/ 426 w 1984"/>
              <a:gd name="T97" fmla="*/ 222 h 415"/>
              <a:gd name="T98" fmla="*/ 439 w 1984"/>
              <a:gd name="T99" fmla="*/ 259 h 415"/>
              <a:gd name="T100" fmla="*/ 407 w 1984"/>
              <a:gd name="T101" fmla="*/ 290 h 415"/>
              <a:gd name="T102" fmla="*/ 373 w 1984"/>
              <a:gd name="T103" fmla="*/ 334 h 415"/>
              <a:gd name="T104" fmla="*/ 329 w 1984"/>
              <a:gd name="T105" fmla="*/ 358 h 415"/>
              <a:gd name="T106" fmla="*/ 295 w 1984"/>
              <a:gd name="T107" fmla="*/ 384 h 415"/>
              <a:gd name="T108" fmla="*/ 248 w 1984"/>
              <a:gd name="T109" fmla="*/ 392 h 415"/>
              <a:gd name="T110" fmla="*/ 191 w 1984"/>
              <a:gd name="T111" fmla="*/ 410 h 415"/>
              <a:gd name="T112" fmla="*/ 157 w 1984"/>
              <a:gd name="T113" fmla="*/ 395 h 415"/>
              <a:gd name="T114" fmla="*/ 112 w 1984"/>
              <a:gd name="T115" fmla="*/ 363 h 415"/>
              <a:gd name="T116" fmla="*/ 78 w 1984"/>
              <a:gd name="T117" fmla="*/ 371 h 415"/>
              <a:gd name="T118" fmla="*/ 11 w 1984"/>
              <a:gd name="T119" fmla="*/ 381 h 4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984" h="415">
                <a:moveTo>
                  <a:pt x="1665" y="94"/>
                </a:moveTo>
                <a:lnTo>
                  <a:pt x="1665" y="92"/>
                </a:lnTo>
                <a:lnTo>
                  <a:pt x="1668" y="92"/>
                </a:lnTo>
                <a:lnTo>
                  <a:pt x="1671" y="92"/>
                </a:lnTo>
                <a:lnTo>
                  <a:pt x="1668" y="89"/>
                </a:lnTo>
                <a:lnTo>
                  <a:pt x="1668" y="86"/>
                </a:lnTo>
                <a:lnTo>
                  <a:pt x="1668" y="84"/>
                </a:lnTo>
                <a:lnTo>
                  <a:pt x="1665" y="84"/>
                </a:lnTo>
                <a:lnTo>
                  <a:pt x="1665" y="81"/>
                </a:lnTo>
                <a:lnTo>
                  <a:pt x="1668" y="81"/>
                </a:lnTo>
                <a:lnTo>
                  <a:pt x="1671" y="81"/>
                </a:lnTo>
                <a:lnTo>
                  <a:pt x="1673" y="81"/>
                </a:lnTo>
                <a:lnTo>
                  <a:pt x="1676" y="81"/>
                </a:lnTo>
                <a:lnTo>
                  <a:pt x="1676" y="78"/>
                </a:lnTo>
                <a:lnTo>
                  <a:pt x="1676" y="81"/>
                </a:lnTo>
                <a:lnTo>
                  <a:pt x="1679" y="81"/>
                </a:lnTo>
                <a:lnTo>
                  <a:pt x="1681" y="81"/>
                </a:lnTo>
                <a:lnTo>
                  <a:pt x="1684" y="81"/>
                </a:lnTo>
                <a:lnTo>
                  <a:pt x="1684" y="84"/>
                </a:lnTo>
                <a:lnTo>
                  <a:pt x="1686" y="84"/>
                </a:lnTo>
                <a:lnTo>
                  <a:pt x="1684" y="84"/>
                </a:lnTo>
                <a:lnTo>
                  <a:pt x="1686" y="84"/>
                </a:lnTo>
                <a:lnTo>
                  <a:pt x="1684" y="84"/>
                </a:lnTo>
                <a:lnTo>
                  <a:pt x="1684" y="86"/>
                </a:lnTo>
                <a:lnTo>
                  <a:pt x="1684" y="84"/>
                </a:lnTo>
                <a:lnTo>
                  <a:pt x="1686" y="84"/>
                </a:lnTo>
                <a:lnTo>
                  <a:pt x="1684" y="86"/>
                </a:lnTo>
                <a:lnTo>
                  <a:pt x="1686" y="86"/>
                </a:lnTo>
                <a:lnTo>
                  <a:pt x="1684" y="86"/>
                </a:lnTo>
                <a:lnTo>
                  <a:pt x="1681" y="89"/>
                </a:lnTo>
                <a:lnTo>
                  <a:pt x="1681" y="92"/>
                </a:lnTo>
                <a:lnTo>
                  <a:pt x="1684" y="94"/>
                </a:lnTo>
                <a:lnTo>
                  <a:pt x="1686" y="94"/>
                </a:lnTo>
                <a:lnTo>
                  <a:pt x="1689" y="94"/>
                </a:lnTo>
                <a:lnTo>
                  <a:pt x="1689" y="92"/>
                </a:lnTo>
                <a:lnTo>
                  <a:pt x="1692" y="92"/>
                </a:lnTo>
                <a:lnTo>
                  <a:pt x="1694" y="92"/>
                </a:lnTo>
                <a:lnTo>
                  <a:pt x="1694" y="94"/>
                </a:lnTo>
                <a:lnTo>
                  <a:pt x="1697" y="94"/>
                </a:lnTo>
                <a:lnTo>
                  <a:pt x="1697" y="97"/>
                </a:lnTo>
                <a:lnTo>
                  <a:pt x="1699" y="97"/>
                </a:lnTo>
                <a:lnTo>
                  <a:pt x="1699" y="99"/>
                </a:lnTo>
                <a:lnTo>
                  <a:pt x="1702" y="102"/>
                </a:lnTo>
                <a:lnTo>
                  <a:pt x="1705" y="102"/>
                </a:lnTo>
                <a:lnTo>
                  <a:pt x="1705" y="105"/>
                </a:lnTo>
                <a:lnTo>
                  <a:pt x="1707" y="105"/>
                </a:lnTo>
                <a:lnTo>
                  <a:pt x="1707" y="107"/>
                </a:lnTo>
                <a:lnTo>
                  <a:pt x="1707" y="110"/>
                </a:lnTo>
                <a:lnTo>
                  <a:pt x="1710" y="110"/>
                </a:lnTo>
                <a:lnTo>
                  <a:pt x="1710" y="112"/>
                </a:lnTo>
                <a:lnTo>
                  <a:pt x="1712" y="115"/>
                </a:lnTo>
                <a:lnTo>
                  <a:pt x="1712" y="118"/>
                </a:lnTo>
                <a:lnTo>
                  <a:pt x="1710" y="118"/>
                </a:lnTo>
                <a:lnTo>
                  <a:pt x="1710" y="120"/>
                </a:lnTo>
                <a:lnTo>
                  <a:pt x="1712" y="120"/>
                </a:lnTo>
                <a:lnTo>
                  <a:pt x="1715" y="120"/>
                </a:lnTo>
                <a:lnTo>
                  <a:pt x="1715" y="123"/>
                </a:lnTo>
                <a:lnTo>
                  <a:pt x="1718" y="123"/>
                </a:lnTo>
                <a:lnTo>
                  <a:pt x="1720" y="125"/>
                </a:lnTo>
                <a:lnTo>
                  <a:pt x="1720" y="128"/>
                </a:lnTo>
                <a:lnTo>
                  <a:pt x="1720" y="125"/>
                </a:lnTo>
                <a:lnTo>
                  <a:pt x="1720" y="123"/>
                </a:lnTo>
                <a:lnTo>
                  <a:pt x="1723" y="123"/>
                </a:lnTo>
                <a:lnTo>
                  <a:pt x="1723" y="120"/>
                </a:lnTo>
                <a:lnTo>
                  <a:pt x="1720" y="120"/>
                </a:lnTo>
                <a:lnTo>
                  <a:pt x="1720" y="118"/>
                </a:lnTo>
                <a:lnTo>
                  <a:pt x="1720" y="115"/>
                </a:lnTo>
                <a:lnTo>
                  <a:pt x="1718" y="115"/>
                </a:lnTo>
                <a:lnTo>
                  <a:pt x="1718" y="112"/>
                </a:lnTo>
                <a:lnTo>
                  <a:pt x="1718" y="110"/>
                </a:lnTo>
                <a:lnTo>
                  <a:pt x="1720" y="107"/>
                </a:lnTo>
                <a:lnTo>
                  <a:pt x="1723" y="107"/>
                </a:lnTo>
                <a:lnTo>
                  <a:pt x="1723" y="105"/>
                </a:lnTo>
                <a:lnTo>
                  <a:pt x="1723" y="102"/>
                </a:lnTo>
                <a:lnTo>
                  <a:pt x="1726" y="102"/>
                </a:lnTo>
                <a:lnTo>
                  <a:pt x="1728" y="102"/>
                </a:lnTo>
                <a:lnTo>
                  <a:pt x="1731" y="102"/>
                </a:lnTo>
                <a:lnTo>
                  <a:pt x="1731" y="99"/>
                </a:lnTo>
                <a:lnTo>
                  <a:pt x="1733" y="99"/>
                </a:lnTo>
                <a:lnTo>
                  <a:pt x="1733" y="97"/>
                </a:lnTo>
                <a:lnTo>
                  <a:pt x="1736" y="97"/>
                </a:lnTo>
                <a:lnTo>
                  <a:pt x="1736" y="94"/>
                </a:lnTo>
                <a:lnTo>
                  <a:pt x="1736" y="92"/>
                </a:lnTo>
                <a:lnTo>
                  <a:pt x="1739" y="92"/>
                </a:lnTo>
                <a:lnTo>
                  <a:pt x="1741" y="92"/>
                </a:lnTo>
                <a:lnTo>
                  <a:pt x="1744" y="92"/>
                </a:lnTo>
                <a:lnTo>
                  <a:pt x="1746" y="92"/>
                </a:lnTo>
                <a:lnTo>
                  <a:pt x="1746" y="89"/>
                </a:lnTo>
                <a:lnTo>
                  <a:pt x="1749" y="89"/>
                </a:lnTo>
                <a:lnTo>
                  <a:pt x="1752" y="89"/>
                </a:lnTo>
                <a:lnTo>
                  <a:pt x="1754" y="89"/>
                </a:lnTo>
                <a:lnTo>
                  <a:pt x="1752" y="89"/>
                </a:lnTo>
                <a:lnTo>
                  <a:pt x="1754" y="89"/>
                </a:lnTo>
                <a:lnTo>
                  <a:pt x="1754" y="92"/>
                </a:lnTo>
                <a:lnTo>
                  <a:pt x="1757" y="94"/>
                </a:lnTo>
                <a:lnTo>
                  <a:pt x="1757" y="97"/>
                </a:lnTo>
                <a:lnTo>
                  <a:pt x="1759" y="97"/>
                </a:lnTo>
                <a:lnTo>
                  <a:pt x="1759" y="99"/>
                </a:lnTo>
                <a:lnTo>
                  <a:pt x="1759" y="97"/>
                </a:lnTo>
                <a:lnTo>
                  <a:pt x="1762" y="97"/>
                </a:lnTo>
                <a:lnTo>
                  <a:pt x="1762" y="99"/>
                </a:lnTo>
                <a:lnTo>
                  <a:pt x="1762" y="97"/>
                </a:lnTo>
                <a:lnTo>
                  <a:pt x="1759" y="97"/>
                </a:lnTo>
                <a:lnTo>
                  <a:pt x="1759" y="94"/>
                </a:lnTo>
                <a:lnTo>
                  <a:pt x="1757" y="94"/>
                </a:lnTo>
                <a:lnTo>
                  <a:pt x="1757" y="92"/>
                </a:lnTo>
                <a:lnTo>
                  <a:pt x="1759" y="92"/>
                </a:lnTo>
                <a:lnTo>
                  <a:pt x="1757" y="92"/>
                </a:lnTo>
                <a:lnTo>
                  <a:pt x="1757" y="89"/>
                </a:lnTo>
                <a:lnTo>
                  <a:pt x="1759" y="86"/>
                </a:lnTo>
                <a:lnTo>
                  <a:pt x="1759" y="84"/>
                </a:lnTo>
                <a:lnTo>
                  <a:pt x="1762" y="84"/>
                </a:lnTo>
                <a:lnTo>
                  <a:pt x="1762" y="81"/>
                </a:lnTo>
                <a:lnTo>
                  <a:pt x="1765" y="81"/>
                </a:lnTo>
                <a:lnTo>
                  <a:pt x="1767" y="81"/>
                </a:lnTo>
                <a:lnTo>
                  <a:pt x="1770" y="78"/>
                </a:lnTo>
                <a:lnTo>
                  <a:pt x="1772" y="81"/>
                </a:lnTo>
                <a:lnTo>
                  <a:pt x="1772" y="78"/>
                </a:lnTo>
                <a:lnTo>
                  <a:pt x="1775" y="78"/>
                </a:lnTo>
                <a:lnTo>
                  <a:pt x="1775" y="81"/>
                </a:lnTo>
                <a:lnTo>
                  <a:pt x="1775" y="78"/>
                </a:lnTo>
                <a:lnTo>
                  <a:pt x="1775" y="81"/>
                </a:lnTo>
                <a:lnTo>
                  <a:pt x="1778" y="81"/>
                </a:lnTo>
                <a:lnTo>
                  <a:pt x="1778" y="78"/>
                </a:lnTo>
                <a:lnTo>
                  <a:pt x="1778" y="81"/>
                </a:lnTo>
                <a:lnTo>
                  <a:pt x="1780" y="81"/>
                </a:lnTo>
                <a:lnTo>
                  <a:pt x="1783" y="81"/>
                </a:lnTo>
                <a:lnTo>
                  <a:pt x="1783" y="78"/>
                </a:lnTo>
                <a:lnTo>
                  <a:pt x="1783" y="76"/>
                </a:lnTo>
                <a:lnTo>
                  <a:pt x="1786" y="76"/>
                </a:lnTo>
                <a:lnTo>
                  <a:pt x="1786" y="78"/>
                </a:lnTo>
                <a:lnTo>
                  <a:pt x="1788" y="78"/>
                </a:lnTo>
                <a:lnTo>
                  <a:pt x="1791" y="78"/>
                </a:lnTo>
                <a:lnTo>
                  <a:pt x="1793" y="78"/>
                </a:lnTo>
                <a:lnTo>
                  <a:pt x="1793" y="76"/>
                </a:lnTo>
                <a:lnTo>
                  <a:pt x="1796" y="73"/>
                </a:lnTo>
                <a:lnTo>
                  <a:pt x="1793" y="73"/>
                </a:lnTo>
                <a:lnTo>
                  <a:pt x="1796" y="73"/>
                </a:lnTo>
                <a:lnTo>
                  <a:pt x="1796" y="71"/>
                </a:lnTo>
                <a:lnTo>
                  <a:pt x="1799" y="71"/>
                </a:lnTo>
                <a:lnTo>
                  <a:pt x="1799" y="68"/>
                </a:lnTo>
                <a:lnTo>
                  <a:pt x="1801" y="68"/>
                </a:lnTo>
                <a:lnTo>
                  <a:pt x="1801" y="65"/>
                </a:lnTo>
                <a:lnTo>
                  <a:pt x="1804" y="65"/>
                </a:lnTo>
                <a:lnTo>
                  <a:pt x="1804" y="68"/>
                </a:lnTo>
                <a:lnTo>
                  <a:pt x="1804" y="65"/>
                </a:lnTo>
                <a:lnTo>
                  <a:pt x="1806" y="65"/>
                </a:lnTo>
                <a:lnTo>
                  <a:pt x="1809" y="65"/>
                </a:lnTo>
                <a:lnTo>
                  <a:pt x="1812" y="65"/>
                </a:lnTo>
                <a:lnTo>
                  <a:pt x="1814" y="65"/>
                </a:lnTo>
                <a:lnTo>
                  <a:pt x="1817" y="65"/>
                </a:lnTo>
                <a:lnTo>
                  <a:pt x="1817" y="68"/>
                </a:lnTo>
                <a:lnTo>
                  <a:pt x="1814" y="68"/>
                </a:lnTo>
                <a:lnTo>
                  <a:pt x="1817" y="68"/>
                </a:lnTo>
                <a:lnTo>
                  <a:pt x="1819" y="71"/>
                </a:lnTo>
                <a:lnTo>
                  <a:pt x="1819" y="68"/>
                </a:lnTo>
                <a:lnTo>
                  <a:pt x="1822" y="68"/>
                </a:lnTo>
                <a:lnTo>
                  <a:pt x="1822" y="65"/>
                </a:lnTo>
                <a:lnTo>
                  <a:pt x="1825" y="65"/>
                </a:lnTo>
                <a:lnTo>
                  <a:pt x="1825" y="63"/>
                </a:lnTo>
                <a:lnTo>
                  <a:pt x="1827" y="63"/>
                </a:lnTo>
                <a:lnTo>
                  <a:pt x="1827" y="65"/>
                </a:lnTo>
                <a:lnTo>
                  <a:pt x="1830" y="65"/>
                </a:lnTo>
                <a:lnTo>
                  <a:pt x="1830" y="68"/>
                </a:lnTo>
                <a:lnTo>
                  <a:pt x="1833" y="68"/>
                </a:lnTo>
                <a:lnTo>
                  <a:pt x="1835" y="68"/>
                </a:lnTo>
                <a:lnTo>
                  <a:pt x="1838" y="68"/>
                </a:lnTo>
                <a:lnTo>
                  <a:pt x="1840" y="68"/>
                </a:lnTo>
                <a:lnTo>
                  <a:pt x="1843" y="68"/>
                </a:lnTo>
                <a:lnTo>
                  <a:pt x="1846" y="68"/>
                </a:lnTo>
                <a:lnTo>
                  <a:pt x="1846" y="71"/>
                </a:lnTo>
                <a:lnTo>
                  <a:pt x="1848" y="71"/>
                </a:lnTo>
                <a:lnTo>
                  <a:pt x="1851" y="71"/>
                </a:lnTo>
                <a:lnTo>
                  <a:pt x="1853" y="68"/>
                </a:lnTo>
                <a:lnTo>
                  <a:pt x="1853" y="65"/>
                </a:lnTo>
                <a:lnTo>
                  <a:pt x="1851" y="65"/>
                </a:lnTo>
                <a:lnTo>
                  <a:pt x="1851" y="63"/>
                </a:lnTo>
                <a:lnTo>
                  <a:pt x="1851" y="60"/>
                </a:lnTo>
                <a:lnTo>
                  <a:pt x="1853" y="60"/>
                </a:lnTo>
                <a:lnTo>
                  <a:pt x="1853" y="63"/>
                </a:lnTo>
                <a:lnTo>
                  <a:pt x="1856" y="63"/>
                </a:lnTo>
                <a:lnTo>
                  <a:pt x="1856" y="60"/>
                </a:lnTo>
                <a:lnTo>
                  <a:pt x="1859" y="60"/>
                </a:lnTo>
                <a:lnTo>
                  <a:pt x="1861" y="60"/>
                </a:lnTo>
                <a:lnTo>
                  <a:pt x="1861" y="58"/>
                </a:lnTo>
                <a:lnTo>
                  <a:pt x="1861" y="60"/>
                </a:lnTo>
                <a:lnTo>
                  <a:pt x="1864" y="60"/>
                </a:lnTo>
                <a:lnTo>
                  <a:pt x="1866" y="60"/>
                </a:lnTo>
                <a:lnTo>
                  <a:pt x="1866" y="58"/>
                </a:lnTo>
                <a:lnTo>
                  <a:pt x="1869" y="55"/>
                </a:lnTo>
                <a:lnTo>
                  <a:pt x="1872" y="55"/>
                </a:lnTo>
                <a:lnTo>
                  <a:pt x="1872" y="52"/>
                </a:lnTo>
                <a:lnTo>
                  <a:pt x="1874" y="52"/>
                </a:lnTo>
                <a:lnTo>
                  <a:pt x="1877" y="52"/>
                </a:lnTo>
                <a:lnTo>
                  <a:pt x="1880" y="52"/>
                </a:lnTo>
                <a:lnTo>
                  <a:pt x="1880" y="50"/>
                </a:lnTo>
                <a:lnTo>
                  <a:pt x="1882" y="50"/>
                </a:lnTo>
                <a:lnTo>
                  <a:pt x="1885" y="50"/>
                </a:lnTo>
                <a:lnTo>
                  <a:pt x="1887" y="50"/>
                </a:lnTo>
                <a:lnTo>
                  <a:pt x="1890" y="50"/>
                </a:lnTo>
                <a:lnTo>
                  <a:pt x="1893" y="50"/>
                </a:lnTo>
                <a:lnTo>
                  <a:pt x="1895" y="50"/>
                </a:lnTo>
                <a:lnTo>
                  <a:pt x="1898" y="50"/>
                </a:lnTo>
                <a:lnTo>
                  <a:pt x="1900" y="50"/>
                </a:lnTo>
                <a:lnTo>
                  <a:pt x="1903" y="50"/>
                </a:lnTo>
                <a:lnTo>
                  <a:pt x="1906" y="50"/>
                </a:lnTo>
                <a:lnTo>
                  <a:pt x="1906" y="47"/>
                </a:lnTo>
                <a:lnTo>
                  <a:pt x="1908" y="47"/>
                </a:lnTo>
                <a:lnTo>
                  <a:pt x="1908" y="45"/>
                </a:lnTo>
                <a:lnTo>
                  <a:pt x="1911" y="45"/>
                </a:lnTo>
                <a:lnTo>
                  <a:pt x="1911" y="42"/>
                </a:lnTo>
                <a:lnTo>
                  <a:pt x="1913" y="42"/>
                </a:lnTo>
                <a:lnTo>
                  <a:pt x="1913" y="39"/>
                </a:lnTo>
                <a:lnTo>
                  <a:pt x="1916" y="37"/>
                </a:lnTo>
                <a:lnTo>
                  <a:pt x="1916" y="39"/>
                </a:lnTo>
                <a:lnTo>
                  <a:pt x="1916" y="37"/>
                </a:lnTo>
                <a:lnTo>
                  <a:pt x="1919" y="37"/>
                </a:lnTo>
                <a:lnTo>
                  <a:pt x="1916" y="37"/>
                </a:lnTo>
                <a:lnTo>
                  <a:pt x="1916" y="34"/>
                </a:lnTo>
                <a:lnTo>
                  <a:pt x="1919" y="34"/>
                </a:lnTo>
                <a:lnTo>
                  <a:pt x="1919" y="31"/>
                </a:lnTo>
                <a:lnTo>
                  <a:pt x="1921" y="31"/>
                </a:lnTo>
                <a:lnTo>
                  <a:pt x="1921" y="29"/>
                </a:lnTo>
                <a:lnTo>
                  <a:pt x="1921" y="31"/>
                </a:lnTo>
                <a:lnTo>
                  <a:pt x="1921" y="29"/>
                </a:lnTo>
                <a:lnTo>
                  <a:pt x="1924" y="29"/>
                </a:lnTo>
                <a:lnTo>
                  <a:pt x="1926" y="29"/>
                </a:lnTo>
                <a:lnTo>
                  <a:pt x="1926" y="26"/>
                </a:lnTo>
                <a:lnTo>
                  <a:pt x="1929" y="26"/>
                </a:lnTo>
                <a:lnTo>
                  <a:pt x="1929" y="24"/>
                </a:lnTo>
                <a:lnTo>
                  <a:pt x="1929" y="26"/>
                </a:lnTo>
                <a:lnTo>
                  <a:pt x="1929" y="24"/>
                </a:lnTo>
                <a:lnTo>
                  <a:pt x="1932" y="24"/>
                </a:lnTo>
                <a:lnTo>
                  <a:pt x="1934" y="21"/>
                </a:lnTo>
                <a:lnTo>
                  <a:pt x="1934" y="18"/>
                </a:lnTo>
                <a:lnTo>
                  <a:pt x="1937" y="18"/>
                </a:lnTo>
                <a:lnTo>
                  <a:pt x="1937" y="16"/>
                </a:lnTo>
                <a:lnTo>
                  <a:pt x="1940" y="16"/>
                </a:lnTo>
                <a:lnTo>
                  <a:pt x="1942" y="16"/>
                </a:lnTo>
                <a:lnTo>
                  <a:pt x="1945" y="16"/>
                </a:lnTo>
                <a:lnTo>
                  <a:pt x="1947" y="16"/>
                </a:lnTo>
                <a:lnTo>
                  <a:pt x="1947" y="13"/>
                </a:lnTo>
                <a:lnTo>
                  <a:pt x="1950" y="13"/>
                </a:lnTo>
                <a:lnTo>
                  <a:pt x="1950" y="11"/>
                </a:lnTo>
                <a:lnTo>
                  <a:pt x="1953" y="11"/>
                </a:lnTo>
                <a:lnTo>
                  <a:pt x="1953" y="8"/>
                </a:lnTo>
                <a:lnTo>
                  <a:pt x="1955" y="8"/>
                </a:lnTo>
                <a:lnTo>
                  <a:pt x="1958" y="8"/>
                </a:lnTo>
                <a:lnTo>
                  <a:pt x="1958" y="5"/>
                </a:lnTo>
                <a:lnTo>
                  <a:pt x="1960" y="5"/>
                </a:lnTo>
                <a:lnTo>
                  <a:pt x="1958" y="5"/>
                </a:lnTo>
                <a:lnTo>
                  <a:pt x="1958" y="3"/>
                </a:lnTo>
                <a:lnTo>
                  <a:pt x="1960" y="3"/>
                </a:lnTo>
                <a:lnTo>
                  <a:pt x="1963" y="3"/>
                </a:lnTo>
                <a:lnTo>
                  <a:pt x="1963" y="0"/>
                </a:lnTo>
                <a:lnTo>
                  <a:pt x="1966" y="0"/>
                </a:lnTo>
                <a:lnTo>
                  <a:pt x="1968" y="0"/>
                </a:lnTo>
                <a:lnTo>
                  <a:pt x="1968" y="3"/>
                </a:lnTo>
                <a:lnTo>
                  <a:pt x="1968" y="5"/>
                </a:lnTo>
                <a:lnTo>
                  <a:pt x="1968" y="3"/>
                </a:lnTo>
                <a:lnTo>
                  <a:pt x="1971" y="5"/>
                </a:lnTo>
                <a:lnTo>
                  <a:pt x="1968" y="5"/>
                </a:lnTo>
                <a:lnTo>
                  <a:pt x="1971" y="5"/>
                </a:lnTo>
                <a:lnTo>
                  <a:pt x="1971" y="8"/>
                </a:lnTo>
                <a:lnTo>
                  <a:pt x="1973" y="8"/>
                </a:lnTo>
                <a:lnTo>
                  <a:pt x="1973" y="11"/>
                </a:lnTo>
                <a:lnTo>
                  <a:pt x="1976" y="11"/>
                </a:lnTo>
                <a:lnTo>
                  <a:pt x="1979" y="11"/>
                </a:lnTo>
                <a:lnTo>
                  <a:pt x="1981" y="11"/>
                </a:lnTo>
                <a:lnTo>
                  <a:pt x="1984" y="11"/>
                </a:lnTo>
                <a:lnTo>
                  <a:pt x="1976" y="21"/>
                </a:lnTo>
                <a:lnTo>
                  <a:pt x="1971" y="21"/>
                </a:lnTo>
                <a:lnTo>
                  <a:pt x="1968" y="24"/>
                </a:lnTo>
                <a:lnTo>
                  <a:pt x="1963" y="26"/>
                </a:lnTo>
                <a:lnTo>
                  <a:pt x="1958" y="31"/>
                </a:lnTo>
                <a:lnTo>
                  <a:pt x="1950" y="42"/>
                </a:lnTo>
                <a:lnTo>
                  <a:pt x="1947" y="45"/>
                </a:lnTo>
                <a:lnTo>
                  <a:pt x="1945" y="47"/>
                </a:lnTo>
                <a:lnTo>
                  <a:pt x="1937" y="52"/>
                </a:lnTo>
                <a:lnTo>
                  <a:pt x="1934" y="58"/>
                </a:lnTo>
                <a:lnTo>
                  <a:pt x="1926" y="60"/>
                </a:lnTo>
                <a:lnTo>
                  <a:pt x="1924" y="63"/>
                </a:lnTo>
                <a:lnTo>
                  <a:pt x="1916" y="68"/>
                </a:lnTo>
                <a:lnTo>
                  <a:pt x="1913" y="68"/>
                </a:lnTo>
                <a:lnTo>
                  <a:pt x="1911" y="71"/>
                </a:lnTo>
                <a:lnTo>
                  <a:pt x="1908" y="73"/>
                </a:lnTo>
                <a:lnTo>
                  <a:pt x="1906" y="73"/>
                </a:lnTo>
                <a:lnTo>
                  <a:pt x="1906" y="76"/>
                </a:lnTo>
                <a:lnTo>
                  <a:pt x="1903" y="76"/>
                </a:lnTo>
                <a:lnTo>
                  <a:pt x="1900" y="76"/>
                </a:lnTo>
                <a:lnTo>
                  <a:pt x="1898" y="76"/>
                </a:lnTo>
                <a:lnTo>
                  <a:pt x="1898" y="73"/>
                </a:lnTo>
                <a:lnTo>
                  <a:pt x="1893" y="73"/>
                </a:lnTo>
                <a:lnTo>
                  <a:pt x="1890" y="73"/>
                </a:lnTo>
                <a:lnTo>
                  <a:pt x="1887" y="73"/>
                </a:lnTo>
                <a:lnTo>
                  <a:pt x="1885" y="73"/>
                </a:lnTo>
                <a:lnTo>
                  <a:pt x="1882" y="76"/>
                </a:lnTo>
                <a:lnTo>
                  <a:pt x="1880" y="78"/>
                </a:lnTo>
                <a:lnTo>
                  <a:pt x="1877" y="81"/>
                </a:lnTo>
                <a:lnTo>
                  <a:pt x="1874" y="81"/>
                </a:lnTo>
                <a:lnTo>
                  <a:pt x="1872" y="81"/>
                </a:lnTo>
                <a:lnTo>
                  <a:pt x="1869" y="81"/>
                </a:lnTo>
                <a:lnTo>
                  <a:pt x="1866" y="84"/>
                </a:lnTo>
                <a:lnTo>
                  <a:pt x="1866" y="86"/>
                </a:lnTo>
                <a:lnTo>
                  <a:pt x="1861" y="89"/>
                </a:lnTo>
                <a:lnTo>
                  <a:pt x="1859" y="94"/>
                </a:lnTo>
                <a:lnTo>
                  <a:pt x="1856" y="94"/>
                </a:lnTo>
                <a:lnTo>
                  <a:pt x="1851" y="97"/>
                </a:lnTo>
                <a:lnTo>
                  <a:pt x="1843" y="97"/>
                </a:lnTo>
                <a:lnTo>
                  <a:pt x="1840" y="99"/>
                </a:lnTo>
                <a:lnTo>
                  <a:pt x="1838" y="102"/>
                </a:lnTo>
                <a:lnTo>
                  <a:pt x="1835" y="102"/>
                </a:lnTo>
                <a:lnTo>
                  <a:pt x="1830" y="107"/>
                </a:lnTo>
                <a:lnTo>
                  <a:pt x="1825" y="110"/>
                </a:lnTo>
                <a:lnTo>
                  <a:pt x="1822" y="112"/>
                </a:lnTo>
                <a:lnTo>
                  <a:pt x="1819" y="112"/>
                </a:lnTo>
                <a:lnTo>
                  <a:pt x="1817" y="115"/>
                </a:lnTo>
                <a:lnTo>
                  <a:pt x="1817" y="120"/>
                </a:lnTo>
                <a:lnTo>
                  <a:pt x="1817" y="123"/>
                </a:lnTo>
                <a:lnTo>
                  <a:pt x="1817" y="125"/>
                </a:lnTo>
                <a:lnTo>
                  <a:pt x="1814" y="128"/>
                </a:lnTo>
                <a:lnTo>
                  <a:pt x="1814" y="131"/>
                </a:lnTo>
                <a:lnTo>
                  <a:pt x="1814" y="133"/>
                </a:lnTo>
                <a:lnTo>
                  <a:pt x="1812" y="136"/>
                </a:lnTo>
                <a:lnTo>
                  <a:pt x="1809" y="136"/>
                </a:lnTo>
                <a:lnTo>
                  <a:pt x="1806" y="136"/>
                </a:lnTo>
                <a:lnTo>
                  <a:pt x="1804" y="139"/>
                </a:lnTo>
                <a:lnTo>
                  <a:pt x="1799" y="144"/>
                </a:lnTo>
                <a:lnTo>
                  <a:pt x="1796" y="144"/>
                </a:lnTo>
                <a:lnTo>
                  <a:pt x="1793" y="144"/>
                </a:lnTo>
                <a:lnTo>
                  <a:pt x="1788" y="144"/>
                </a:lnTo>
                <a:lnTo>
                  <a:pt x="1786" y="144"/>
                </a:lnTo>
                <a:lnTo>
                  <a:pt x="1783" y="144"/>
                </a:lnTo>
                <a:lnTo>
                  <a:pt x="1780" y="146"/>
                </a:lnTo>
                <a:lnTo>
                  <a:pt x="1778" y="146"/>
                </a:lnTo>
                <a:lnTo>
                  <a:pt x="1778" y="149"/>
                </a:lnTo>
                <a:lnTo>
                  <a:pt x="1778" y="152"/>
                </a:lnTo>
                <a:lnTo>
                  <a:pt x="1775" y="152"/>
                </a:lnTo>
                <a:lnTo>
                  <a:pt x="1775" y="154"/>
                </a:lnTo>
                <a:lnTo>
                  <a:pt x="1772" y="154"/>
                </a:lnTo>
                <a:lnTo>
                  <a:pt x="1772" y="157"/>
                </a:lnTo>
                <a:lnTo>
                  <a:pt x="1770" y="157"/>
                </a:lnTo>
                <a:lnTo>
                  <a:pt x="1767" y="159"/>
                </a:lnTo>
                <a:lnTo>
                  <a:pt x="1765" y="159"/>
                </a:lnTo>
                <a:lnTo>
                  <a:pt x="1762" y="159"/>
                </a:lnTo>
                <a:lnTo>
                  <a:pt x="1759" y="162"/>
                </a:lnTo>
                <a:lnTo>
                  <a:pt x="1757" y="162"/>
                </a:lnTo>
                <a:lnTo>
                  <a:pt x="1754" y="162"/>
                </a:lnTo>
                <a:lnTo>
                  <a:pt x="1754" y="165"/>
                </a:lnTo>
                <a:lnTo>
                  <a:pt x="1752" y="165"/>
                </a:lnTo>
                <a:lnTo>
                  <a:pt x="1749" y="170"/>
                </a:lnTo>
                <a:lnTo>
                  <a:pt x="1746" y="170"/>
                </a:lnTo>
                <a:lnTo>
                  <a:pt x="1739" y="175"/>
                </a:lnTo>
                <a:lnTo>
                  <a:pt x="1726" y="183"/>
                </a:lnTo>
                <a:lnTo>
                  <a:pt x="1723" y="186"/>
                </a:lnTo>
                <a:lnTo>
                  <a:pt x="1720" y="186"/>
                </a:lnTo>
                <a:lnTo>
                  <a:pt x="1715" y="186"/>
                </a:lnTo>
                <a:lnTo>
                  <a:pt x="1712" y="186"/>
                </a:lnTo>
                <a:lnTo>
                  <a:pt x="1710" y="188"/>
                </a:lnTo>
                <a:lnTo>
                  <a:pt x="1702" y="191"/>
                </a:lnTo>
                <a:lnTo>
                  <a:pt x="1699" y="193"/>
                </a:lnTo>
                <a:lnTo>
                  <a:pt x="1694" y="193"/>
                </a:lnTo>
                <a:lnTo>
                  <a:pt x="1692" y="193"/>
                </a:lnTo>
                <a:lnTo>
                  <a:pt x="1689" y="193"/>
                </a:lnTo>
                <a:lnTo>
                  <a:pt x="1686" y="191"/>
                </a:lnTo>
                <a:lnTo>
                  <a:pt x="1686" y="188"/>
                </a:lnTo>
                <a:lnTo>
                  <a:pt x="1684" y="188"/>
                </a:lnTo>
                <a:lnTo>
                  <a:pt x="1681" y="188"/>
                </a:lnTo>
                <a:lnTo>
                  <a:pt x="1676" y="188"/>
                </a:lnTo>
                <a:lnTo>
                  <a:pt x="1671" y="188"/>
                </a:lnTo>
                <a:lnTo>
                  <a:pt x="1668" y="188"/>
                </a:lnTo>
                <a:lnTo>
                  <a:pt x="1665" y="188"/>
                </a:lnTo>
                <a:lnTo>
                  <a:pt x="1663" y="186"/>
                </a:lnTo>
                <a:lnTo>
                  <a:pt x="1660" y="186"/>
                </a:lnTo>
                <a:lnTo>
                  <a:pt x="1655" y="180"/>
                </a:lnTo>
                <a:lnTo>
                  <a:pt x="1652" y="180"/>
                </a:lnTo>
                <a:lnTo>
                  <a:pt x="1652" y="178"/>
                </a:lnTo>
                <a:lnTo>
                  <a:pt x="1650" y="175"/>
                </a:lnTo>
                <a:lnTo>
                  <a:pt x="1647" y="175"/>
                </a:lnTo>
                <a:lnTo>
                  <a:pt x="1645" y="175"/>
                </a:lnTo>
                <a:lnTo>
                  <a:pt x="1642" y="175"/>
                </a:lnTo>
                <a:lnTo>
                  <a:pt x="1632" y="178"/>
                </a:lnTo>
                <a:lnTo>
                  <a:pt x="1626" y="175"/>
                </a:lnTo>
                <a:lnTo>
                  <a:pt x="1626" y="173"/>
                </a:lnTo>
                <a:lnTo>
                  <a:pt x="1624" y="170"/>
                </a:lnTo>
                <a:lnTo>
                  <a:pt x="1621" y="170"/>
                </a:lnTo>
                <a:lnTo>
                  <a:pt x="1618" y="167"/>
                </a:lnTo>
                <a:lnTo>
                  <a:pt x="1613" y="162"/>
                </a:lnTo>
                <a:lnTo>
                  <a:pt x="1611" y="162"/>
                </a:lnTo>
                <a:lnTo>
                  <a:pt x="1608" y="159"/>
                </a:lnTo>
                <a:lnTo>
                  <a:pt x="1605" y="159"/>
                </a:lnTo>
                <a:lnTo>
                  <a:pt x="1603" y="159"/>
                </a:lnTo>
                <a:lnTo>
                  <a:pt x="1598" y="157"/>
                </a:lnTo>
                <a:lnTo>
                  <a:pt x="1592" y="154"/>
                </a:lnTo>
                <a:lnTo>
                  <a:pt x="1592" y="152"/>
                </a:lnTo>
                <a:lnTo>
                  <a:pt x="1590" y="152"/>
                </a:lnTo>
                <a:lnTo>
                  <a:pt x="1585" y="146"/>
                </a:lnTo>
                <a:lnTo>
                  <a:pt x="1582" y="144"/>
                </a:lnTo>
                <a:lnTo>
                  <a:pt x="1577" y="141"/>
                </a:lnTo>
                <a:lnTo>
                  <a:pt x="1572" y="139"/>
                </a:lnTo>
                <a:lnTo>
                  <a:pt x="1564" y="133"/>
                </a:lnTo>
                <a:lnTo>
                  <a:pt x="1561" y="133"/>
                </a:lnTo>
                <a:lnTo>
                  <a:pt x="1553" y="131"/>
                </a:lnTo>
                <a:lnTo>
                  <a:pt x="1551" y="131"/>
                </a:lnTo>
                <a:lnTo>
                  <a:pt x="1543" y="133"/>
                </a:lnTo>
                <a:lnTo>
                  <a:pt x="1535" y="131"/>
                </a:lnTo>
                <a:lnTo>
                  <a:pt x="1532" y="131"/>
                </a:lnTo>
                <a:lnTo>
                  <a:pt x="1527" y="128"/>
                </a:lnTo>
                <a:lnTo>
                  <a:pt x="1522" y="123"/>
                </a:lnTo>
                <a:lnTo>
                  <a:pt x="1519" y="120"/>
                </a:lnTo>
                <a:lnTo>
                  <a:pt x="1517" y="120"/>
                </a:lnTo>
                <a:lnTo>
                  <a:pt x="1514" y="120"/>
                </a:lnTo>
                <a:lnTo>
                  <a:pt x="1498" y="125"/>
                </a:lnTo>
                <a:lnTo>
                  <a:pt x="1496" y="128"/>
                </a:lnTo>
                <a:lnTo>
                  <a:pt x="1493" y="128"/>
                </a:lnTo>
                <a:lnTo>
                  <a:pt x="1485" y="131"/>
                </a:lnTo>
                <a:lnTo>
                  <a:pt x="1480" y="133"/>
                </a:lnTo>
                <a:lnTo>
                  <a:pt x="1475" y="136"/>
                </a:lnTo>
                <a:lnTo>
                  <a:pt x="1472" y="136"/>
                </a:lnTo>
                <a:lnTo>
                  <a:pt x="1470" y="136"/>
                </a:lnTo>
                <a:lnTo>
                  <a:pt x="1470" y="139"/>
                </a:lnTo>
                <a:lnTo>
                  <a:pt x="1467" y="139"/>
                </a:lnTo>
                <a:lnTo>
                  <a:pt x="1464" y="139"/>
                </a:lnTo>
                <a:lnTo>
                  <a:pt x="1454" y="139"/>
                </a:lnTo>
                <a:lnTo>
                  <a:pt x="1451" y="141"/>
                </a:lnTo>
                <a:lnTo>
                  <a:pt x="1444" y="141"/>
                </a:lnTo>
                <a:lnTo>
                  <a:pt x="1436" y="141"/>
                </a:lnTo>
                <a:lnTo>
                  <a:pt x="1433" y="141"/>
                </a:lnTo>
                <a:lnTo>
                  <a:pt x="1431" y="141"/>
                </a:lnTo>
                <a:lnTo>
                  <a:pt x="1428" y="139"/>
                </a:lnTo>
                <a:lnTo>
                  <a:pt x="1423" y="139"/>
                </a:lnTo>
                <a:lnTo>
                  <a:pt x="1420" y="139"/>
                </a:lnTo>
                <a:lnTo>
                  <a:pt x="1418" y="141"/>
                </a:lnTo>
                <a:lnTo>
                  <a:pt x="1415" y="141"/>
                </a:lnTo>
                <a:lnTo>
                  <a:pt x="1412" y="141"/>
                </a:lnTo>
                <a:lnTo>
                  <a:pt x="1410" y="144"/>
                </a:lnTo>
                <a:lnTo>
                  <a:pt x="1407" y="146"/>
                </a:lnTo>
                <a:lnTo>
                  <a:pt x="1404" y="146"/>
                </a:lnTo>
                <a:lnTo>
                  <a:pt x="1402" y="144"/>
                </a:lnTo>
                <a:lnTo>
                  <a:pt x="1399" y="144"/>
                </a:lnTo>
                <a:lnTo>
                  <a:pt x="1397" y="141"/>
                </a:lnTo>
                <a:lnTo>
                  <a:pt x="1394" y="141"/>
                </a:lnTo>
                <a:lnTo>
                  <a:pt x="1391" y="141"/>
                </a:lnTo>
                <a:lnTo>
                  <a:pt x="1391" y="144"/>
                </a:lnTo>
                <a:lnTo>
                  <a:pt x="1394" y="146"/>
                </a:lnTo>
                <a:lnTo>
                  <a:pt x="1394" y="149"/>
                </a:lnTo>
                <a:lnTo>
                  <a:pt x="1394" y="152"/>
                </a:lnTo>
                <a:lnTo>
                  <a:pt x="1394" y="154"/>
                </a:lnTo>
                <a:lnTo>
                  <a:pt x="1391" y="154"/>
                </a:lnTo>
                <a:lnTo>
                  <a:pt x="1389" y="157"/>
                </a:lnTo>
                <a:lnTo>
                  <a:pt x="1386" y="159"/>
                </a:lnTo>
                <a:lnTo>
                  <a:pt x="1381" y="162"/>
                </a:lnTo>
                <a:lnTo>
                  <a:pt x="1378" y="165"/>
                </a:lnTo>
                <a:lnTo>
                  <a:pt x="1376" y="167"/>
                </a:lnTo>
                <a:lnTo>
                  <a:pt x="1373" y="167"/>
                </a:lnTo>
                <a:lnTo>
                  <a:pt x="1371" y="167"/>
                </a:lnTo>
                <a:lnTo>
                  <a:pt x="1371" y="165"/>
                </a:lnTo>
                <a:lnTo>
                  <a:pt x="1368" y="167"/>
                </a:lnTo>
                <a:lnTo>
                  <a:pt x="1365" y="167"/>
                </a:lnTo>
                <a:lnTo>
                  <a:pt x="1363" y="170"/>
                </a:lnTo>
                <a:lnTo>
                  <a:pt x="1360" y="170"/>
                </a:lnTo>
                <a:lnTo>
                  <a:pt x="1357" y="167"/>
                </a:lnTo>
                <a:lnTo>
                  <a:pt x="1355" y="167"/>
                </a:lnTo>
                <a:lnTo>
                  <a:pt x="1352" y="167"/>
                </a:lnTo>
                <a:lnTo>
                  <a:pt x="1350" y="167"/>
                </a:lnTo>
                <a:lnTo>
                  <a:pt x="1350" y="165"/>
                </a:lnTo>
                <a:lnTo>
                  <a:pt x="1347" y="165"/>
                </a:lnTo>
                <a:lnTo>
                  <a:pt x="1344" y="165"/>
                </a:lnTo>
                <a:lnTo>
                  <a:pt x="1344" y="162"/>
                </a:lnTo>
                <a:lnTo>
                  <a:pt x="1342" y="162"/>
                </a:lnTo>
                <a:lnTo>
                  <a:pt x="1342" y="165"/>
                </a:lnTo>
                <a:lnTo>
                  <a:pt x="1339" y="165"/>
                </a:lnTo>
                <a:lnTo>
                  <a:pt x="1337" y="165"/>
                </a:lnTo>
                <a:lnTo>
                  <a:pt x="1334" y="165"/>
                </a:lnTo>
                <a:lnTo>
                  <a:pt x="1331" y="165"/>
                </a:lnTo>
                <a:lnTo>
                  <a:pt x="1329" y="165"/>
                </a:lnTo>
                <a:lnTo>
                  <a:pt x="1326" y="167"/>
                </a:lnTo>
                <a:lnTo>
                  <a:pt x="1324" y="167"/>
                </a:lnTo>
                <a:lnTo>
                  <a:pt x="1318" y="167"/>
                </a:lnTo>
                <a:lnTo>
                  <a:pt x="1316" y="167"/>
                </a:lnTo>
                <a:lnTo>
                  <a:pt x="1313" y="167"/>
                </a:lnTo>
                <a:lnTo>
                  <a:pt x="1310" y="170"/>
                </a:lnTo>
                <a:lnTo>
                  <a:pt x="1308" y="170"/>
                </a:lnTo>
                <a:lnTo>
                  <a:pt x="1305" y="170"/>
                </a:lnTo>
                <a:lnTo>
                  <a:pt x="1303" y="170"/>
                </a:lnTo>
                <a:lnTo>
                  <a:pt x="1300" y="167"/>
                </a:lnTo>
                <a:lnTo>
                  <a:pt x="1297" y="170"/>
                </a:lnTo>
                <a:lnTo>
                  <a:pt x="1295" y="167"/>
                </a:lnTo>
                <a:lnTo>
                  <a:pt x="1295" y="170"/>
                </a:lnTo>
                <a:lnTo>
                  <a:pt x="1292" y="167"/>
                </a:lnTo>
                <a:lnTo>
                  <a:pt x="1290" y="165"/>
                </a:lnTo>
                <a:lnTo>
                  <a:pt x="1287" y="165"/>
                </a:lnTo>
                <a:lnTo>
                  <a:pt x="1284" y="165"/>
                </a:lnTo>
                <a:lnTo>
                  <a:pt x="1282" y="165"/>
                </a:lnTo>
                <a:lnTo>
                  <a:pt x="1279" y="165"/>
                </a:lnTo>
                <a:lnTo>
                  <a:pt x="1277" y="165"/>
                </a:lnTo>
                <a:lnTo>
                  <a:pt x="1274" y="165"/>
                </a:lnTo>
                <a:lnTo>
                  <a:pt x="1271" y="165"/>
                </a:lnTo>
                <a:lnTo>
                  <a:pt x="1269" y="162"/>
                </a:lnTo>
                <a:lnTo>
                  <a:pt x="1261" y="157"/>
                </a:lnTo>
                <a:lnTo>
                  <a:pt x="1261" y="154"/>
                </a:lnTo>
                <a:lnTo>
                  <a:pt x="1256" y="154"/>
                </a:lnTo>
                <a:lnTo>
                  <a:pt x="1253" y="154"/>
                </a:lnTo>
                <a:lnTo>
                  <a:pt x="1250" y="152"/>
                </a:lnTo>
                <a:lnTo>
                  <a:pt x="1248" y="152"/>
                </a:lnTo>
                <a:lnTo>
                  <a:pt x="1245" y="146"/>
                </a:lnTo>
                <a:lnTo>
                  <a:pt x="1243" y="141"/>
                </a:lnTo>
                <a:lnTo>
                  <a:pt x="1240" y="139"/>
                </a:lnTo>
                <a:lnTo>
                  <a:pt x="1240" y="136"/>
                </a:lnTo>
                <a:lnTo>
                  <a:pt x="1237" y="133"/>
                </a:lnTo>
                <a:lnTo>
                  <a:pt x="1237" y="131"/>
                </a:lnTo>
                <a:lnTo>
                  <a:pt x="1237" y="128"/>
                </a:lnTo>
                <a:lnTo>
                  <a:pt x="1237" y="125"/>
                </a:lnTo>
                <a:lnTo>
                  <a:pt x="1237" y="123"/>
                </a:lnTo>
                <a:lnTo>
                  <a:pt x="1235" y="123"/>
                </a:lnTo>
                <a:lnTo>
                  <a:pt x="1232" y="120"/>
                </a:lnTo>
                <a:lnTo>
                  <a:pt x="1232" y="118"/>
                </a:lnTo>
                <a:lnTo>
                  <a:pt x="1230" y="115"/>
                </a:lnTo>
                <a:lnTo>
                  <a:pt x="1227" y="112"/>
                </a:lnTo>
                <a:lnTo>
                  <a:pt x="1224" y="107"/>
                </a:lnTo>
                <a:lnTo>
                  <a:pt x="1219" y="105"/>
                </a:lnTo>
                <a:lnTo>
                  <a:pt x="1214" y="97"/>
                </a:lnTo>
                <a:lnTo>
                  <a:pt x="1214" y="94"/>
                </a:lnTo>
                <a:lnTo>
                  <a:pt x="1211" y="92"/>
                </a:lnTo>
                <a:lnTo>
                  <a:pt x="1209" y="92"/>
                </a:lnTo>
                <a:lnTo>
                  <a:pt x="1206" y="92"/>
                </a:lnTo>
                <a:lnTo>
                  <a:pt x="1203" y="89"/>
                </a:lnTo>
                <a:lnTo>
                  <a:pt x="1201" y="89"/>
                </a:lnTo>
                <a:lnTo>
                  <a:pt x="1198" y="86"/>
                </a:lnTo>
                <a:lnTo>
                  <a:pt x="1198" y="84"/>
                </a:lnTo>
                <a:lnTo>
                  <a:pt x="1193" y="84"/>
                </a:lnTo>
                <a:lnTo>
                  <a:pt x="1193" y="81"/>
                </a:lnTo>
                <a:lnTo>
                  <a:pt x="1190" y="81"/>
                </a:lnTo>
                <a:lnTo>
                  <a:pt x="1193" y="71"/>
                </a:lnTo>
                <a:lnTo>
                  <a:pt x="1196" y="63"/>
                </a:lnTo>
                <a:lnTo>
                  <a:pt x="1188" y="60"/>
                </a:lnTo>
                <a:lnTo>
                  <a:pt x="1188" y="63"/>
                </a:lnTo>
                <a:lnTo>
                  <a:pt x="1188" y="65"/>
                </a:lnTo>
                <a:lnTo>
                  <a:pt x="1185" y="68"/>
                </a:lnTo>
                <a:lnTo>
                  <a:pt x="1183" y="68"/>
                </a:lnTo>
                <a:lnTo>
                  <a:pt x="1180" y="68"/>
                </a:lnTo>
                <a:lnTo>
                  <a:pt x="1177" y="71"/>
                </a:lnTo>
                <a:lnTo>
                  <a:pt x="1175" y="73"/>
                </a:lnTo>
                <a:lnTo>
                  <a:pt x="1172" y="71"/>
                </a:lnTo>
                <a:lnTo>
                  <a:pt x="1170" y="71"/>
                </a:lnTo>
                <a:lnTo>
                  <a:pt x="1167" y="71"/>
                </a:lnTo>
                <a:lnTo>
                  <a:pt x="1164" y="73"/>
                </a:lnTo>
                <a:lnTo>
                  <a:pt x="1162" y="73"/>
                </a:lnTo>
                <a:lnTo>
                  <a:pt x="1162" y="76"/>
                </a:lnTo>
                <a:lnTo>
                  <a:pt x="1159" y="76"/>
                </a:lnTo>
                <a:lnTo>
                  <a:pt x="1159" y="97"/>
                </a:lnTo>
                <a:lnTo>
                  <a:pt x="1156" y="99"/>
                </a:lnTo>
                <a:lnTo>
                  <a:pt x="1154" y="102"/>
                </a:lnTo>
                <a:lnTo>
                  <a:pt x="1151" y="102"/>
                </a:lnTo>
                <a:lnTo>
                  <a:pt x="1146" y="102"/>
                </a:lnTo>
                <a:lnTo>
                  <a:pt x="1143" y="102"/>
                </a:lnTo>
                <a:lnTo>
                  <a:pt x="1141" y="105"/>
                </a:lnTo>
                <a:lnTo>
                  <a:pt x="1138" y="107"/>
                </a:lnTo>
                <a:lnTo>
                  <a:pt x="1138" y="110"/>
                </a:lnTo>
                <a:lnTo>
                  <a:pt x="1136" y="110"/>
                </a:lnTo>
                <a:lnTo>
                  <a:pt x="1133" y="112"/>
                </a:lnTo>
                <a:lnTo>
                  <a:pt x="1136" y="115"/>
                </a:lnTo>
                <a:lnTo>
                  <a:pt x="1136" y="118"/>
                </a:lnTo>
                <a:lnTo>
                  <a:pt x="1128" y="123"/>
                </a:lnTo>
                <a:lnTo>
                  <a:pt x="1125" y="123"/>
                </a:lnTo>
                <a:lnTo>
                  <a:pt x="1123" y="123"/>
                </a:lnTo>
                <a:lnTo>
                  <a:pt x="1120" y="123"/>
                </a:lnTo>
                <a:lnTo>
                  <a:pt x="1117" y="123"/>
                </a:lnTo>
                <a:lnTo>
                  <a:pt x="1115" y="123"/>
                </a:lnTo>
                <a:lnTo>
                  <a:pt x="1115" y="120"/>
                </a:lnTo>
                <a:lnTo>
                  <a:pt x="1112" y="120"/>
                </a:lnTo>
                <a:lnTo>
                  <a:pt x="1110" y="120"/>
                </a:lnTo>
                <a:lnTo>
                  <a:pt x="1110" y="118"/>
                </a:lnTo>
                <a:lnTo>
                  <a:pt x="1104" y="125"/>
                </a:lnTo>
                <a:lnTo>
                  <a:pt x="1104" y="128"/>
                </a:lnTo>
                <a:lnTo>
                  <a:pt x="1099" y="136"/>
                </a:lnTo>
                <a:lnTo>
                  <a:pt x="1099" y="141"/>
                </a:lnTo>
                <a:lnTo>
                  <a:pt x="1099" y="144"/>
                </a:lnTo>
                <a:lnTo>
                  <a:pt x="1096" y="149"/>
                </a:lnTo>
                <a:lnTo>
                  <a:pt x="1091" y="157"/>
                </a:lnTo>
                <a:lnTo>
                  <a:pt x="1091" y="159"/>
                </a:lnTo>
                <a:lnTo>
                  <a:pt x="1089" y="162"/>
                </a:lnTo>
                <a:lnTo>
                  <a:pt x="1083" y="167"/>
                </a:lnTo>
                <a:lnTo>
                  <a:pt x="1083" y="170"/>
                </a:lnTo>
                <a:lnTo>
                  <a:pt x="1081" y="173"/>
                </a:lnTo>
                <a:lnTo>
                  <a:pt x="1078" y="175"/>
                </a:lnTo>
                <a:lnTo>
                  <a:pt x="1073" y="180"/>
                </a:lnTo>
                <a:lnTo>
                  <a:pt x="1068" y="183"/>
                </a:lnTo>
                <a:lnTo>
                  <a:pt x="1065" y="183"/>
                </a:lnTo>
                <a:lnTo>
                  <a:pt x="1065" y="186"/>
                </a:lnTo>
                <a:lnTo>
                  <a:pt x="1063" y="186"/>
                </a:lnTo>
                <a:lnTo>
                  <a:pt x="1060" y="188"/>
                </a:lnTo>
                <a:lnTo>
                  <a:pt x="1057" y="188"/>
                </a:lnTo>
                <a:lnTo>
                  <a:pt x="1055" y="188"/>
                </a:lnTo>
                <a:lnTo>
                  <a:pt x="1049" y="191"/>
                </a:lnTo>
                <a:lnTo>
                  <a:pt x="1044" y="193"/>
                </a:lnTo>
                <a:lnTo>
                  <a:pt x="1044" y="196"/>
                </a:lnTo>
                <a:lnTo>
                  <a:pt x="1044" y="199"/>
                </a:lnTo>
                <a:lnTo>
                  <a:pt x="1044" y="201"/>
                </a:lnTo>
                <a:lnTo>
                  <a:pt x="1044" y="204"/>
                </a:lnTo>
                <a:lnTo>
                  <a:pt x="1042" y="204"/>
                </a:lnTo>
                <a:lnTo>
                  <a:pt x="1042" y="206"/>
                </a:lnTo>
                <a:lnTo>
                  <a:pt x="1039" y="206"/>
                </a:lnTo>
                <a:lnTo>
                  <a:pt x="1039" y="209"/>
                </a:lnTo>
                <a:lnTo>
                  <a:pt x="1039" y="212"/>
                </a:lnTo>
                <a:lnTo>
                  <a:pt x="1039" y="214"/>
                </a:lnTo>
                <a:lnTo>
                  <a:pt x="1039" y="217"/>
                </a:lnTo>
                <a:lnTo>
                  <a:pt x="1039" y="220"/>
                </a:lnTo>
                <a:lnTo>
                  <a:pt x="1036" y="220"/>
                </a:lnTo>
                <a:lnTo>
                  <a:pt x="1036" y="222"/>
                </a:lnTo>
                <a:lnTo>
                  <a:pt x="1034" y="222"/>
                </a:lnTo>
                <a:lnTo>
                  <a:pt x="1034" y="220"/>
                </a:lnTo>
                <a:lnTo>
                  <a:pt x="1031" y="217"/>
                </a:lnTo>
                <a:lnTo>
                  <a:pt x="1029" y="217"/>
                </a:lnTo>
                <a:lnTo>
                  <a:pt x="1023" y="217"/>
                </a:lnTo>
                <a:lnTo>
                  <a:pt x="1021" y="217"/>
                </a:lnTo>
                <a:lnTo>
                  <a:pt x="1021" y="214"/>
                </a:lnTo>
                <a:lnTo>
                  <a:pt x="1018" y="214"/>
                </a:lnTo>
                <a:lnTo>
                  <a:pt x="1018" y="212"/>
                </a:lnTo>
                <a:lnTo>
                  <a:pt x="1016" y="209"/>
                </a:lnTo>
                <a:lnTo>
                  <a:pt x="1013" y="206"/>
                </a:lnTo>
                <a:lnTo>
                  <a:pt x="1010" y="204"/>
                </a:lnTo>
                <a:lnTo>
                  <a:pt x="1008" y="201"/>
                </a:lnTo>
                <a:lnTo>
                  <a:pt x="1002" y="204"/>
                </a:lnTo>
                <a:lnTo>
                  <a:pt x="1000" y="201"/>
                </a:lnTo>
                <a:lnTo>
                  <a:pt x="1000" y="204"/>
                </a:lnTo>
                <a:lnTo>
                  <a:pt x="995" y="201"/>
                </a:lnTo>
                <a:lnTo>
                  <a:pt x="989" y="199"/>
                </a:lnTo>
                <a:lnTo>
                  <a:pt x="987" y="196"/>
                </a:lnTo>
                <a:lnTo>
                  <a:pt x="984" y="196"/>
                </a:lnTo>
                <a:lnTo>
                  <a:pt x="976" y="193"/>
                </a:lnTo>
                <a:lnTo>
                  <a:pt x="974" y="193"/>
                </a:lnTo>
                <a:lnTo>
                  <a:pt x="971" y="193"/>
                </a:lnTo>
                <a:lnTo>
                  <a:pt x="969" y="193"/>
                </a:lnTo>
                <a:lnTo>
                  <a:pt x="966" y="193"/>
                </a:lnTo>
                <a:lnTo>
                  <a:pt x="963" y="196"/>
                </a:lnTo>
                <a:lnTo>
                  <a:pt x="958" y="196"/>
                </a:lnTo>
                <a:lnTo>
                  <a:pt x="950" y="193"/>
                </a:lnTo>
                <a:lnTo>
                  <a:pt x="948" y="191"/>
                </a:lnTo>
                <a:lnTo>
                  <a:pt x="942" y="193"/>
                </a:lnTo>
                <a:lnTo>
                  <a:pt x="940" y="193"/>
                </a:lnTo>
                <a:lnTo>
                  <a:pt x="937" y="191"/>
                </a:lnTo>
                <a:lnTo>
                  <a:pt x="932" y="191"/>
                </a:lnTo>
                <a:lnTo>
                  <a:pt x="927" y="191"/>
                </a:lnTo>
                <a:lnTo>
                  <a:pt x="924" y="193"/>
                </a:lnTo>
                <a:lnTo>
                  <a:pt x="919" y="193"/>
                </a:lnTo>
                <a:lnTo>
                  <a:pt x="916" y="193"/>
                </a:lnTo>
                <a:lnTo>
                  <a:pt x="914" y="193"/>
                </a:lnTo>
                <a:lnTo>
                  <a:pt x="911" y="193"/>
                </a:lnTo>
                <a:lnTo>
                  <a:pt x="909" y="196"/>
                </a:lnTo>
                <a:lnTo>
                  <a:pt x="906" y="196"/>
                </a:lnTo>
                <a:lnTo>
                  <a:pt x="901" y="199"/>
                </a:lnTo>
                <a:lnTo>
                  <a:pt x="898" y="199"/>
                </a:lnTo>
                <a:lnTo>
                  <a:pt x="895" y="199"/>
                </a:lnTo>
                <a:lnTo>
                  <a:pt x="895" y="196"/>
                </a:lnTo>
                <a:lnTo>
                  <a:pt x="893" y="196"/>
                </a:lnTo>
                <a:lnTo>
                  <a:pt x="890" y="196"/>
                </a:lnTo>
                <a:lnTo>
                  <a:pt x="888" y="193"/>
                </a:lnTo>
                <a:lnTo>
                  <a:pt x="885" y="191"/>
                </a:lnTo>
                <a:lnTo>
                  <a:pt x="882" y="188"/>
                </a:lnTo>
                <a:lnTo>
                  <a:pt x="880" y="188"/>
                </a:lnTo>
                <a:lnTo>
                  <a:pt x="877" y="186"/>
                </a:lnTo>
                <a:lnTo>
                  <a:pt x="875" y="186"/>
                </a:lnTo>
                <a:lnTo>
                  <a:pt x="872" y="183"/>
                </a:lnTo>
                <a:lnTo>
                  <a:pt x="867" y="178"/>
                </a:lnTo>
                <a:lnTo>
                  <a:pt x="862" y="175"/>
                </a:lnTo>
                <a:lnTo>
                  <a:pt x="859" y="173"/>
                </a:lnTo>
                <a:lnTo>
                  <a:pt x="856" y="173"/>
                </a:lnTo>
                <a:lnTo>
                  <a:pt x="851" y="170"/>
                </a:lnTo>
                <a:lnTo>
                  <a:pt x="846" y="170"/>
                </a:lnTo>
                <a:lnTo>
                  <a:pt x="843" y="170"/>
                </a:lnTo>
                <a:lnTo>
                  <a:pt x="841" y="170"/>
                </a:lnTo>
                <a:lnTo>
                  <a:pt x="841" y="167"/>
                </a:lnTo>
                <a:lnTo>
                  <a:pt x="838" y="167"/>
                </a:lnTo>
                <a:lnTo>
                  <a:pt x="835" y="170"/>
                </a:lnTo>
                <a:lnTo>
                  <a:pt x="833" y="170"/>
                </a:lnTo>
                <a:lnTo>
                  <a:pt x="833" y="167"/>
                </a:lnTo>
                <a:lnTo>
                  <a:pt x="830" y="167"/>
                </a:lnTo>
                <a:lnTo>
                  <a:pt x="825" y="167"/>
                </a:lnTo>
                <a:lnTo>
                  <a:pt x="822" y="167"/>
                </a:lnTo>
                <a:lnTo>
                  <a:pt x="820" y="167"/>
                </a:lnTo>
                <a:lnTo>
                  <a:pt x="817" y="167"/>
                </a:lnTo>
                <a:lnTo>
                  <a:pt x="815" y="167"/>
                </a:lnTo>
                <a:lnTo>
                  <a:pt x="812" y="167"/>
                </a:lnTo>
                <a:lnTo>
                  <a:pt x="812" y="165"/>
                </a:lnTo>
                <a:lnTo>
                  <a:pt x="807" y="167"/>
                </a:lnTo>
                <a:lnTo>
                  <a:pt x="801" y="165"/>
                </a:lnTo>
                <a:lnTo>
                  <a:pt x="799" y="167"/>
                </a:lnTo>
                <a:lnTo>
                  <a:pt x="799" y="165"/>
                </a:lnTo>
                <a:lnTo>
                  <a:pt x="796" y="165"/>
                </a:lnTo>
                <a:lnTo>
                  <a:pt x="796" y="162"/>
                </a:lnTo>
                <a:lnTo>
                  <a:pt x="794" y="159"/>
                </a:lnTo>
                <a:lnTo>
                  <a:pt x="791" y="159"/>
                </a:lnTo>
                <a:lnTo>
                  <a:pt x="791" y="157"/>
                </a:lnTo>
                <a:lnTo>
                  <a:pt x="788" y="157"/>
                </a:lnTo>
                <a:lnTo>
                  <a:pt x="786" y="154"/>
                </a:lnTo>
                <a:lnTo>
                  <a:pt x="786" y="152"/>
                </a:lnTo>
                <a:lnTo>
                  <a:pt x="783" y="149"/>
                </a:lnTo>
                <a:lnTo>
                  <a:pt x="781" y="149"/>
                </a:lnTo>
                <a:lnTo>
                  <a:pt x="778" y="152"/>
                </a:lnTo>
                <a:lnTo>
                  <a:pt x="773" y="152"/>
                </a:lnTo>
                <a:lnTo>
                  <a:pt x="770" y="152"/>
                </a:lnTo>
                <a:lnTo>
                  <a:pt x="768" y="152"/>
                </a:lnTo>
                <a:lnTo>
                  <a:pt x="768" y="154"/>
                </a:lnTo>
                <a:lnTo>
                  <a:pt x="765" y="154"/>
                </a:lnTo>
                <a:lnTo>
                  <a:pt x="762" y="154"/>
                </a:lnTo>
                <a:lnTo>
                  <a:pt x="762" y="152"/>
                </a:lnTo>
                <a:lnTo>
                  <a:pt x="762" y="149"/>
                </a:lnTo>
                <a:lnTo>
                  <a:pt x="757" y="149"/>
                </a:lnTo>
                <a:lnTo>
                  <a:pt x="752" y="149"/>
                </a:lnTo>
                <a:lnTo>
                  <a:pt x="749" y="146"/>
                </a:lnTo>
                <a:lnTo>
                  <a:pt x="747" y="146"/>
                </a:lnTo>
                <a:lnTo>
                  <a:pt x="744" y="149"/>
                </a:lnTo>
                <a:lnTo>
                  <a:pt x="741" y="149"/>
                </a:lnTo>
                <a:lnTo>
                  <a:pt x="739" y="149"/>
                </a:lnTo>
                <a:lnTo>
                  <a:pt x="739" y="146"/>
                </a:lnTo>
                <a:lnTo>
                  <a:pt x="734" y="146"/>
                </a:lnTo>
                <a:lnTo>
                  <a:pt x="731" y="146"/>
                </a:lnTo>
                <a:lnTo>
                  <a:pt x="726" y="144"/>
                </a:lnTo>
                <a:lnTo>
                  <a:pt x="723" y="144"/>
                </a:lnTo>
                <a:lnTo>
                  <a:pt x="718" y="144"/>
                </a:lnTo>
                <a:lnTo>
                  <a:pt x="694" y="144"/>
                </a:lnTo>
                <a:lnTo>
                  <a:pt x="674" y="149"/>
                </a:lnTo>
                <a:lnTo>
                  <a:pt x="661" y="154"/>
                </a:lnTo>
                <a:lnTo>
                  <a:pt x="658" y="154"/>
                </a:lnTo>
                <a:lnTo>
                  <a:pt x="658" y="157"/>
                </a:lnTo>
                <a:lnTo>
                  <a:pt x="655" y="157"/>
                </a:lnTo>
                <a:lnTo>
                  <a:pt x="653" y="162"/>
                </a:lnTo>
                <a:lnTo>
                  <a:pt x="650" y="162"/>
                </a:lnTo>
                <a:lnTo>
                  <a:pt x="650" y="165"/>
                </a:lnTo>
                <a:lnTo>
                  <a:pt x="647" y="165"/>
                </a:lnTo>
                <a:lnTo>
                  <a:pt x="645" y="165"/>
                </a:lnTo>
                <a:lnTo>
                  <a:pt x="642" y="167"/>
                </a:lnTo>
                <a:lnTo>
                  <a:pt x="642" y="170"/>
                </a:lnTo>
                <a:lnTo>
                  <a:pt x="642" y="173"/>
                </a:lnTo>
                <a:lnTo>
                  <a:pt x="640" y="173"/>
                </a:lnTo>
                <a:lnTo>
                  <a:pt x="640" y="175"/>
                </a:lnTo>
                <a:lnTo>
                  <a:pt x="637" y="175"/>
                </a:lnTo>
                <a:lnTo>
                  <a:pt x="637" y="178"/>
                </a:lnTo>
                <a:lnTo>
                  <a:pt x="634" y="178"/>
                </a:lnTo>
                <a:lnTo>
                  <a:pt x="629" y="183"/>
                </a:lnTo>
                <a:lnTo>
                  <a:pt x="627" y="183"/>
                </a:lnTo>
                <a:lnTo>
                  <a:pt x="627" y="186"/>
                </a:lnTo>
                <a:lnTo>
                  <a:pt x="624" y="188"/>
                </a:lnTo>
                <a:lnTo>
                  <a:pt x="621" y="188"/>
                </a:lnTo>
                <a:lnTo>
                  <a:pt x="621" y="191"/>
                </a:lnTo>
                <a:lnTo>
                  <a:pt x="621" y="193"/>
                </a:lnTo>
                <a:lnTo>
                  <a:pt x="619" y="196"/>
                </a:lnTo>
                <a:lnTo>
                  <a:pt x="619" y="199"/>
                </a:lnTo>
                <a:lnTo>
                  <a:pt x="616" y="201"/>
                </a:lnTo>
                <a:lnTo>
                  <a:pt x="616" y="204"/>
                </a:lnTo>
                <a:lnTo>
                  <a:pt x="614" y="204"/>
                </a:lnTo>
                <a:lnTo>
                  <a:pt x="614" y="206"/>
                </a:lnTo>
                <a:lnTo>
                  <a:pt x="614" y="209"/>
                </a:lnTo>
                <a:lnTo>
                  <a:pt x="614" y="212"/>
                </a:lnTo>
                <a:lnTo>
                  <a:pt x="611" y="212"/>
                </a:lnTo>
                <a:lnTo>
                  <a:pt x="611" y="214"/>
                </a:lnTo>
                <a:lnTo>
                  <a:pt x="606" y="214"/>
                </a:lnTo>
                <a:lnTo>
                  <a:pt x="606" y="217"/>
                </a:lnTo>
                <a:lnTo>
                  <a:pt x="603" y="217"/>
                </a:lnTo>
                <a:lnTo>
                  <a:pt x="603" y="220"/>
                </a:lnTo>
                <a:lnTo>
                  <a:pt x="601" y="220"/>
                </a:lnTo>
                <a:lnTo>
                  <a:pt x="601" y="222"/>
                </a:lnTo>
                <a:lnTo>
                  <a:pt x="601" y="225"/>
                </a:lnTo>
                <a:lnTo>
                  <a:pt x="598" y="230"/>
                </a:lnTo>
                <a:lnTo>
                  <a:pt x="598" y="233"/>
                </a:lnTo>
                <a:lnTo>
                  <a:pt x="598" y="238"/>
                </a:lnTo>
                <a:lnTo>
                  <a:pt x="598" y="243"/>
                </a:lnTo>
                <a:lnTo>
                  <a:pt x="598" y="246"/>
                </a:lnTo>
                <a:lnTo>
                  <a:pt x="598" y="248"/>
                </a:lnTo>
                <a:lnTo>
                  <a:pt x="595" y="251"/>
                </a:lnTo>
                <a:lnTo>
                  <a:pt x="595" y="248"/>
                </a:lnTo>
                <a:lnTo>
                  <a:pt x="595" y="246"/>
                </a:lnTo>
                <a:lnTo>
                  <a:pt x="593" y="246"/>
                </a:lnTo>
                <a:lnTo>
                  <a:pt x="590" y="246"/>
                </a:lnTo>
                <a:lnTo>
                  <a:pt x="587" y="243"/>
                </a:lnTo>
                <a:lnTo>
                  <a:pt x="582" y="243"/>
                </a:lnTo>
                <a:lnTo>
                  <a:pt x="580" y="243"/>
                </a:lnTo>
                <a:lnTo>
                  <a:pt x="577" y="243"/>
                </a:lnTo>
                <a:lnTo>
                  <a:pt x="577" y="240"/>
                </a:lnTo>
                <a:lnTo>
                  <a:pt x="580" y="240"/>
                </a:lnTo>
                <a:lnTo>
                  <a:pt x="582" y="238"/>
                </a:lnTo>
                <a:lnTo>
                  <a:pt x="580" y="238"/>
                </a:lnTo>
                <a:lnTo>
                  <a:pt x="580" y="235"/>
                </a:lnTo>
                <a:lnTo>
                  <a:pt x="580" y="233"/>
                </a:lnTo>
                <a:lnTo>
                  <a:pt x="577" y="233"/>
                </a:lnTo>
                <a:lnTo>
                  <a:pt x="577" y="227"/>
                </a:lnTo>
                <a:lnTo>
                  <a:pt x="574" y="225"/>
                </a:lnTo>
                <a:lnTo>
                  <a:pt x="572" y="222"/>
                </a:lnTo>
                <a:lnTo>
                  <a:pt x="572" y="225"/>
                </a:lnTo>
                <a:lnTo>
                  <a:pt x="569" y="227"/>
                </a:lnTo>
                <a:lnTo>
                  <a:pt x="567" y="227"/>
                </a:lnTo>
                <a:lnTo>
                  <a:pt x="564" y="227"/>
                </a:lnTo>
                <a:lnTo>
                  <a:pt x="561" y="230"/>
                </a:lnTo>
                <a:lnTo>
                  <a:pt x="556" y="230"/>
                </a:lnTo>
                <a:lnTo>
                  <a:pt x="554" y="230"/>
                </a:lnTo>
                <a:lnTo>
                  <a:pt x="551" y="230"/>
                </a:lnTo>
                <a:lnTo>
                  <a:pt x="548" y="233"/>
                </a:lnTo>
                <a:lnTo>
                  <a:pt x="546" y="233"/>
                </a:lnTo>
                <a:lnTo>
                  <a:pt x="543" y="235"/>
                </a:lnTo>
                <a:lnTo>
                  <a:pt x="540" y="235"/>
                </a:lnTo>
                <a:lnTo>
                  <a:pt x="538" y="233"/>
                </a:lnTo>
                <a:lnTo>
                  <a:pt x="538" y="230"/>
                </a:lnTo>
                <a:lnTo>
                  <a:pt x="535" y="230"/>
                </a:lnTo>
                <a:lnTo>
                  <a:pt x="535" y="233"/>
                </a:lnTo>
                <a:lnTo>
                  <a:pt x="533" y="233"/>
                </a:lnTo>
                <a:lnTo>
                  <a:pt x="533" y="230"/>
                </a:lnTo>
                <a:lnTo>
                  <a:pt x="530" y="230"/>
                </a:lnTo>
                <a:lnTo>
                  <a:pt x="533" y="230"/>
                </a:lnTo>
                <a:lnTo>
                  <a:pt x="533" y="227"/>
                </a:lnTo>
                <a:lnTo>
                  <a:pt x="533" y="222"/>
                </a:lnTo>
                <a:lnTo>
                  <a:pt x="530" y="220"/>
                </a:lnTo>
                <a:lnTo>
                  <a:pt x="527" y="217"/>
                </a:lnTo>
                <a:lnTo>
                  <a:pt x="530" y="214"/>
                </a:lnTo>
                <a:lnTo>
                  <a:pt x="533" y="206"/>
                </a:lnTo>
                <a:lnTo>
                  <a:pt x="535" y="204"/>
                </a:lnTo>
                <a:lnTo>
                  <a:pt x="533" y="201"/>
                </a:lnTo>
                <a:lnTo>
                  <a:pt x="533" y="199"/>
                </a:lnTo>
                <a:lnTo>
                  <a:pt x="530" y="196"/>
                </a:lnTo>
                <a:lnTo>
                  <a:pt x="527" y="196"/>
                </a:lnTo>
                <a:lnTo>
                  <a:pt x="525" y="196"/>
                </a:lnTo>
                <a:lnTo>
                  <a:pt x="525" y="199"/>
                </a:lnTo>
                <a:lnTo>
                  <a:pt x="493" y="209"/>
                </a:lnTo>
                <a:lnTo>
                  <a:pt x="449" y="209"/>
                </a:lnTo>
                <a:lnTo>
                  <a:pt x="439" y="209"/>
                </a:lnTo>
                <a:lnTo>
                  <a:pt x="433" y="212"/>
                </a:lnTo>
                <a:lnTo>
                  <a:pt x="426" y="212"/>
                </a:lnTo>
                <a:lnTo>
                  <a:pt x="423" y="212"/>
                </a:lnTo>
                <a:lnTo>
                  <a:pt x="428" y="217"/>
                </a:lnTo>
                <a:lnTo>
                  <a:pt x="428" y="220"/>
                </a:lnTo>
                <a:lnTo>
                  <a:pt x="426" y="217"/>
                </a:lnTo>
                <a:lnTo>
                  <a:pt x="426" y="220"/>
                </a:lnTo>
                <a:lnTo>
                  <a:pt x="426" y="222"/>
                </a:lnTo>
                <a:lnTo>
                  <a:pt x="426" y="225"/>
                </a:lnTo>
                <a:lnTo>
                  <a:pt x="426" y="227"/>
                </a:lnTo>
                <a:lnTo>
                  <a:pt x="426" y="230"/>
                </a:lnTo>
                <a:lnTo>
                  <a:pt x="428" y="230"/>
                </a:lnTo>
                <a:lnTo>
                  <a:pt x="428" y="233"/>
                </a:lnTo>
                <a:lnTo>
                  <a:pt x="428" y="235"/>
                </a:lnTo>
                <a:lnTo>
                  <a:pt x="428" y="238"/>
                </a:lnTo>
                <a:lnTo>
                  <a:pt x="431" y="238"/>
                </a:lnTo>
                <a:lnTo>
                  <a:pt x="431" y="240"/>
                </a:lnTo>
                <a:lnTo>
                  <a:pt x="431" y="243"/>
                </a:lnTo>
                <a:lnTo>
                  <a:pt x="433" y="243"/>
                </a:lnTo>
                <a:lnTo>
                  <a:pt x="433" y="246"/>
                </a:lnTo>
                <a:lnTo>
                  <a:pt x="436" y="251"/>
                </a:lnTo>
                <a:lnTo>
                  <a:pt x="436" y="253"/>
                </a:lnTo>
                <a:lnTo>
                  <a:pt x="436" y="256"/>
                </a:lnTo>
                <a:lnTo>
                  <a:pt x="436" y="259"/>
                </a:lnTo>
                <a:lnTo>
                  <a:pt x="439" y="259"/>
                </a:lnTo>
                <a:lnTo>
                  <a:pt x="439" y="261"/>
                </a:lnTo>
                <a:lnTo>
                  <a:pt x="439" y="264"/>
                </a:lnTo>
                <a:lnTo>
                  <a:pt x="439" y="267"/>
                </a:lnTo>
                <a:lnTo>
                  <a:pt x="436" y="267"/>
                </a:lnTo>
                <a:lnTo>
                  <a:pt x="439" y="267"/>
                </a:lnTo>
                <a:lnTo>
                  <a:pt x="439" y="269"/>
                </a:lnTo>
                <a:lnTo>
                  <a:pt x="439" y="272"/>
                </a:lnTo>
                <a:lnTo>
                  <a:pt x="439" y="274"/>
                </a:lnTo>
                <a:lnTo>
                  <a:pt x="439" y="277"/>
                </a:lnTo>
                <a:lnTo>
                  <a:pt x="439" y="280"/>
                </a:lnTo>
                <a:lnTo>
                  <a:pt x="436" y="285"/>
                </a:lnTo>
                <a:lnTo>
                  <a:pt x="426" y="285"/>
                </a:lnTo>
                <a:lnTo>
                  <a:pt x="423" y="285"/>
                </a:lnTo>
                <a:lnTo>
                  <a:pt x="423" y="282"/>
                </a:lnTo>
                <a:lnTo>
                  <a:pt x="420" y="282"/>
                </a:lnTo>
                <a:lnTo>
                  <a:pt x="410" y="287"/>
                </a:lnTo>
                <a:lnTo>
                  <a:pt x="407" y="290"/>
                </a:lnTo>
                <a:lnTo>
                  <a:pt x="405" y="290"/>
                </a:lnTo>
                <a:lnTo>
                  <a:pt x="402" y="287"/>
                </a:lnTo>
                <a:lnTo>
                  <a:pt x="400" y="303"/>
                </a:lnTo>
                <a:lnTo>
                  <a:pt x="400" y="306"/>
                </a:lnTo>
                <a:lnTo>
                  <a:pt x="400" y="308"/>
                </a:lnTo>
                <a:lnTo>
                  <a:pt x="400" y="311"/>
                </a:lnTo>
                <a:lnTo>
                  <a:pt x="397" y="314"/>
                </a:lnTo>
                <a:lnTo>
                  <a:pt x="397" y="316"/>
                </a:lnTo>
                <a:lnTo>
                  <a:pt x="394" y="319"/>
                </a:lnTo>
                <a:lnTo>
                  <a:pt x="392" y="321"/>
                </a:lnTo>
                <a:lnTo>
                  <a:pt x="386" y="324"/>
                </a:lnTo>
                <a:lnTo>
                  <a:pt x="386" y="327"/>
                </a:lnTo>
                <a:lnTo>
                  <a:pt x="384" y="327"/>
                </a:lnTo>
                <a:lnTo>
                  <a:pt x="381" y="329"/>
                </a:lnTo>
                <a:lnTo>
                  <a:pt x="379" y="332"/>
                </a:lnTo>
                <a:lnTo>
                  <a:pt x="376" y="334"/>
                </a:lnTo>
                <a:lnTo>
                  <a:pt x="373" y="334"/>
                </a:lnTo>
                <a:lnTo>
                  <a:pt x="371" y="334"/>
                </a:lnTo>
                <a:lnTo>
                  <a:pt x="366" y="334"/>
                </a:lnTo>
                <a:lnTo>
                  <a:pt x="363" y="334"/>
                </a:lnTo>
                <a:lnTo>
                  <a:pt x="360" y="334"/>
                </a:lnTo>
                <a:lnTo>
                  <a:pt x="360" y="340"/>
                </a:lnTo>
                <a:lnTo>
                  <a:pt x="358" y="342"/>
                </a:lnTo>
                <a:lnTo>
                  <a:pt x="358" y="345"/>
                </a:lnTo>
                <a:lnTo>
                  <a:pt x="355" y="345"/>
                </a:lnTo>
                <a:lnTo>
                  <a:pt x="347" y="345"/>
                </a:lnTo>
                <a:lnTo>
                  <a:pt x="345" y="345"/>
                </a:lnTo>
                <a:lnTo>
                  <a:pt x="345" y="348"/>
                </a:lnTo>
                <a:lnTo>
                  <a:pt x="342" y="350"/>
                </a:lnTo>
                <a:lnTo>
                  <a:pt x="342" y="353"/>
                </a:lnTo>
                <a:lnTo>
                  <a:pt x="337" y="355"/>
                </a:lnTo>
                <a:lnTo>
                  <a:pt x="334" y="355"/>
                </a:lnTo>
                <a:lnTo>
                  <a:pt x="332" y="355"/>
                </a:lnTo>
                <a:lnTo>
                  <a:pt x="329" y="358"/>
                </a:lnTo>
                <a:lnTo>
                  <a:pt x="326" y="358"/>
                </a:lnTo>
                <a:lnTo>
                  <a:pt x="324" y="361"/>
                </a:lnTo>
                <a:lnTo>
                  <a:pt x="321" y="361"/>
                </a:lnTo>
                <a:lnTo>
                  <a:pt x="319" y="361"/>
                </a:lnTo>
                <a:lnTo>
                  <a:pt x="316" y="363"/>
                </a:lnTo>
                <a:lnTo>
                  <a:pt x="313" y="363"/>
                </a:lnTo>
                <a:lnTo>
                  <a:pt x="313" y="366"/>
                </a:lnTo>
                <a:lnTo>
                  <a:pt x="316" y="366"/>
                </a:lnTo>
                <a:lnTo>
                  <a:pt x="313" y="368"/>
                </a:lnTo>
                <a:lnTo>
                  <a:pt x="311" y="371"/>
                </a:lnTo>
                <a:lnTo>
                  <a:pt x="308" y="371"/>
                </a:lnTo>
                <a:lnTo>
                  <a:pt x="308" y="374"/>
                </a:lnTo>
                <a:lnTo>
                  <a:pt x="308" y="376"/>
                </a:lnTo>
                <a:lnTo>
                  <a:pt x="306" y="376"/>
                </a:lnTo>
                <a:lnTo>
                  <a:pt x="303" y="379"/>
                </a:lnTo>
                <a:lnTo>
                  <a:pt x="300" y="381"/>
                </a:lnTo>
                <a:lnTo>
                  <a:pt x="295" y="384"/>
                </a:lnTo>
                <a:lnTo>
                  <a:pt x="295" y="387"/>
                </a:lnTo>
                <a:lnTo>
                  <a:pt x="293" y="387"/>
                </a:lnTo>
                <a:lnTo>
                  <a:pt x="293" y="392"/>
                </a:lnTo>
                <a:lnTo>
                  <a:pt x="290" y="392"/>
                </a:lnTo>
                <a:lnTo>
                  <a:pt x="287" y="392"/>
                </a:lnTo>
                <a:lnTo>
                  <a:pt x="285" y="395"/>
                </a:lnTo>
                <a:lnTo>
                  <a:pt x="282" y="395"/>
                </a:lnTo>
                <a:lnTo>
                  <a:pt x="277" y="397"/>
                </a:lnTo>
                <a:lnTo>
                  <a:pt x="272" y="397"/>
                </a:lnTo>
                <a:lnTo>
                  <a:pt x="269" y="397"/>
                </a:lnTo>
                <a:lnTo>
                  <a:pt x="266" y="397"/>
                </a:lnTo>
                <a:lnTo>
                  <a:pt x="266" y="395"/>
                </a:lnTo>
                <a:lnTo>
                  <a:pt x="261" y="395"/>
                </a:lnTo>
                <a:lnTo>
                  <a:pt x="256" y="389"/>
                </a:lnTo>
                <a:lnTo>
                  <a:pt x="253" y="389"/>
                </a:lnTo>
                <a:lnTo>
                  <a:pt x="251" y="389"/>
                </a:lnTo>
                <a:lnTo>
                  <a:pt x="248" y="392"/>
                </a:lnTo>
                <a:lnTo>
                  <a:pt x="243" y="392"/>
                </a:lnTo>
                <a:lnTo>
                  <a:pt x="240" y="397"/>
                </a:lnTo>
                <a:lnTo>
                  <a:pt x="238" y="400"/>
                </a:lnTo>
                <a:lnTo>
                  <a:pt x="235" y="400"/>
                </a:lnTo>
                <a:lnTo>
                  <a:pt x="232" y="400"/>
                </a:lnTo>
                <a:lnTo>
                  <a:pt x="232" y="402"/>
                </a:lnTo>
                <a:lnTo>
                  <a:pt x="227" y="405"/>
                </a:lnTo>
                <a:lnTo>
                  <a:pt x="225" y="408"/>
                </a:lnTo>
                <a:lnTo>
                  <a:pt x="214" y="413"/>
                </a:lnTo>
                <a:lnTo>
                  <a:pt x="209" y="415"/>
                </a:lnTo>
                <a:lnTo>
                  <a:pt x="206" y="415"/>
                </a:lnTo>
                <a:lnTo>
                  <a:pt x="204" y="413"/>
                </a:lnTo>
                <a:lnTo>
                  <a:pt x="201" y="413"/>
                </a:lnTo>
                <a:lnTo>
                  <a:pt x="199" y="413"/>
                </a:lnTo>
                <a:lnTo>
                  <a:pt x="196" y="413"/>
                </a:lnTo>
                <a:lnTo>
                  <a:pt x="193" y="413"/>
                </a:lnTo>
                <a:lnTo>
                  <a:pt x="191" y="410"/>
                </a:lnTo>
                <a:lnTo>
                  <a:pt x="188" y="410"/>
                </a:lnTo>
                <a:lnTo>
                  <a:pt x="188" y="413"/>
                </a:lnTo>
                <a:lnTo>
                  <a:pt x="185" y="413"/>
                </a:lnTo>
                <a:lnTo>
                  <a:pt x="185" y="415"/>
                </a:lnTo>
                <a:lnTo>
                  <a:pt x="180" y="415"/>
                </a:lnTo>
                <a:lnTo>
                  <a:pt x="178" y="415"/>
                </a:lnTo>
                <a:lnTo>
                  <a:pt x="172" y="415"/>
                </a:lnTo>
                <a:lnTo>
                  <a:pt x="170" y="413"/>
                </a:lnTo>
                <a:lnTo>
                  <a:pt x="167" y="410"/>
                </a:lnTo>
                <a:lnTo>
                  <a:pt x="165" y="410"/>
                </a:lnTo>
                <a:lnTo>
                  <a:pt x="165" y="408"/>
                </a:lnTo>
                <a:lnTo>
                  <a:pt x="165" y="405"/>
                </a:lnTo>
                <a:lnTo>
                  <a:pt x="162" y="402"/>
                </a:lnTo>
                <a:lnTo>
                  <a:pt x="162" y="400"/>
                </a:lnTo>
                <a:lnTo>
                  <a:pt x="162" y="397"/>
                </a:lnTo>
                <a:lnTo>
                  <a:pt x="159" y="397"/>
                </a:lnTo>
                <a:lnTo>
                  <a:pt x="157" y="395"/>
                </a:lnTo>
                <a:lnTo>
                  <a:pt x="154" y="395"/>
                </a:lnTo>
                <a:lnTo>
                  <a:pt x="152" y="395"/>
                </a:lnTo>
                <a:lnTo>
                  <a:pt x="149" y="395"/>
                </a:lnTo>
                <a:lnTo>
                  <a:pt x="136" y="387"/>
                </a:lnTo>
                <a:lnTo>
                  <a:pt x="133" y="384"/>
                </a:lnTo>
                <a:lnTo>
                  <a:pt x="131" y="381"/>
                </a:lnTo>
                <a:lnTo>
                  <a:pt x="128" y="381"/>
                </a:lnTo>
                <a:lnTo>
                  <a:pt x="125" y="381"/>
                </a:lnTo>
                <a:lnTo>
                  <a:pt x="125" y="379"/>
                </a:lnTo>
                <a:lnTo>
                  <a:pt x="125" y="376"/>
                </a:lnTo>
                <a:lnTo>
                  <a:pt x="125" y="374"/>
                </a:lnTo>
                <a:lnTo>
                  <a:pt x="123" y="371"/>
                </a:lnTo>
                <a:lnTo>
                  <a:pt x="120" y="368"/>
                </a:lnTo>
                <a:lnTo>
                  <a:pt x="118" y="368"/>
                </a:lnTo>
                <a:lnTo>
                  <a:pt x="118" y="366"/>
                </a:lnTo>
                <a:lnTo>
                  <a:pt x="115" y="363"/>
                </a:lnTo>
                <a:lnTo>
                  <a:pt x="112" y="363"/>
                </a:lnTo>
                <a:lnTo>
                  <a:pt x="112" y="366"/>
                </a:lnTo>
                <a:lnTo>
                  <a:pt x="110" y="368"/>
                </a:lnTo>
                <a:lnTo>
                  <a:pt x="107" y="368"/>
                </a:lnTo>
                <a:lnTo>
                  <a:pt x="107" y="366"/>
                </a:lnTo>
                <a:lnTo>
                  <a:pt x="105" y="366"/>
                </a:lnTo>
                <a:lnTo>
                  <a:pt x="102" y="366"/>
                </a:lnTo>
                <a:lnTo>
                  <a:pt x="99" y="366"/>
                </a:lnTo>
                <a:lnTo>
                  <a:pt x="97" y="366"/>
                </a:lnTo>
                <a:lnTo>
                  <a:pt x="94" y="366"/>
                </a:lnTo>
                <a:lnTo>
                  <a:pt x="92" y="366"/>
                </a:lnTo>
                <a:lnTo>
                  <a:pt x="92" y="368"/>
                </a:lnTo>
                <a:lnTo>
                  <a:pt x="89" y="368"/>
                </a:lnTo>
                <a:lnTo>
                  <a:pt x="89" y="371"/>
                </a:lnTo>
                <a:lnTo>
                  <a:pt x="86" y="371"/>
                </a:lnTo>
                <a:lnTo>
                  <a:pt x="84" y="371"/>
                </a:lnTo>
                <a:lnTo>
                  <a:pt x="81" y="371"/>
                </a:lnTo>
                <a:lnTo>
                  <a:pt x="78" y="371"/>
                </a:lnTo>
                <a:lnTo>
                  <a:pt x="76" y="374"/>
                </a:lnTo>
                <a:lnTo>
                  <a:pt x="73" y="374"/>
                </a:lnTo>
                <a:lnTo>
                  <a:pt x="71" y="374"/>
                </a:lnTo>
                <a:lnTo>
                  <a:pt x="68" y="376"/>
                </a:lnTo>
                <a:lnTo>
                  <a:pt x="68" y="379"/>
                </a:lnTo>
                <a:lnTo>
                  <a:pt x="65" y="381"/>
                </a:lnTo>
                <a:lnTo>
                  <a:pt x="65" y="384"/>
                </a:lnTo>
                <a:lnTo>
                  <a:pt x="63" y="384"/>
                </a:lnTo>
                <a:lnTo>
                  <a:pt x="60" y="384"/>
                </a:lnTo>
                <a:lnTo>
                  <a:pt x="52" y="381"/>
                </a:lnTo>
                <a:lnTo>
                  <a:pt x="37" y="379"/>
                </a:lnTo>
                <a:lnTo>
                  <a:pt x="29" y="376"/>
                </a:lnTo>
                <a:lnTo>
                  <a:pt x="24" y="376"/>
                </a:lnTo>
                <a:lnTo>
                  <a:pt x="21" y="379"/>
                </a:lnTo>
                <a:lnTo>
                  <a:pt x="18" y="381"/>
                </a:lnTo>
                <a:lnTo>
                  <a:pt x="13" y="381"/>
                </a:lnTo>
                <a:lnTo>
                  <a:pt x="11" y="381"/>
                </a:lnTo>
                <a:lnTo>
                  <a:pt x="8" y="384"/>
                </a:lnTo>
                <a:lnTo>
                  <a:pt x="5" y="389"/>
                </a:lnTo>
                <a:lnTo>
                  <a:pt x="3" y="389"/>
                </a:lnTo>
                <a:lnTo>
                  <a:pt x="0" y="389"/>
                </a:lnTo>
              </a:path>
            </a:pathLst>
          </a:custGeom>
          <a:noFill/>
          <a:ln w="4763">
            <a:solidFill>
              <a:srgbClr val="6E6E6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276" name="Freeform 66"/>
          <p:cNvSpPr>
            <a:spLocks/>
          </p:cNvSpPr>
          <p:nvPr userDrawn="1"/>
        </p:nvSpPr>
        <p:spPr bwMode="auto">
          <a:xfrm>
            <a:off x="4218843" y="377825"/>
            <a:ext cx="1059474" cy="1385888"/>
          </a:xfrm>
          <a:custGeom>
            <a:avLst/>
            <a:gdLst>
              <a:gd name="T0" fmla="*/ 157 w 723"/>
              <a:gd name="T1" fmla="*/ 865 h 873"/>
              <a:gd name="T2" fmla="*/ 120 w 723"/>
              <a:gd name="T3" fmla="*/ 870 h 873"/>
              <a:gd name="T4" fmla="*/ 89 w 723"/>
              <a:gd name="T5" fmla="*/ 873 h 873"/>
              <a:gd name="T6" fmla="*/ 94 w 723"/>
              <a:gd name="T7" fmla="*/ 805 h 873"/>
              <a:gd name="T8" fmla="*/ 94 w 723"/>
              <a:gd name="T9" fmla="*/ 768 h 873"/>
              <a:gd name="T10" fmla="*/ 91 w 723"/>
              <a:gd name="T11" fmla="*/ 737 h 873"/>
              <a:gd name="T12" fmla="*/ 107 w 723"/>
              <a:gd name="T13" fmla="*/ 708 h 873"/>
              <a:gd name="T14" fmla="*/ 115 w 723"/>
              <a:gd name="T15" fmla="*/ 690 h 873"/>
              <a:gd name="T16" fmla="*/ 117 w 723"/>
              <a:gd name="T17" fmla="*/ 656 h 873"/>
              <a:gd name="T18" fmla="*/ 125 w 723"/>
              <a:gd name="T19" fmla="*/ 638 h 873"/>
              <a:gd name="T20" fmla="*/ 112 w 723"/>
              <a:gd name="T21" fmla="*/ 622 h 873"/>
              <a:gd name="T22" fmla="*/ 104 w 723"/>
              <a:gd name="T23" fmla="*/ 606 h 873"/>
              <a:gd name="T24" fmla="*/ 99 w 723"/>
              <a:gd name="T25" fmla="*/ 591 h 873"/>
              <a:gd name="T26" fmla="*/ 107 w 723"/>
              <a:gd name="T27" fmla="*/ 565 h 873"/>
              <a:gd name="T28" fmla="*/ 110 w 723"/>
              <a:gd name="T29" fmla="*/ 544 h 873"/>
              <a:gd name="T30" fmla="*/ 91 w 723"/>
              <a:gd name="T31" fmla="*/ 523 h 873"/>
              <a:gd name="T32" fmla="*/ 99 w 723"/>
              <a:gd name="T33" fmla="*/ 497 h 873"/>
              <a:gd name="T34" fmla="*/ 112 w 723"/>
              <a:gd name="T35" fmla="*/ 484 h 873"/>
              <a:gd name="T36" fmla="*/ 123 w 723"/>
              <a:gd name="T37" fmla="*/ 465 h 873"/>
              <a:gd name="T38" fmla="*/ 110 w 723"/>
              <a:gd name="T39" fmla="*/ 447 h 873"/>
              <a:gd name="T40" fmla="*/ 102 w 723"/>
              <a:gd name="T41" fmla="*/ 426 h 873"/>
              <a:gd name="T42" fmla="*/ 110 w 723"/>
              <a:gd name="T43" fmla="*/ 405 h 873"/>
              <a:gd name="T44" fmla="*/ 112 w 723"/>
              <a:gd name="T45" fmla="*/ 379 h 873"/>
              <a:gd name="T46" fmla="*/ 91 w 723"/>
              <a:gd name="T47" fmla="*/ 358 h 873"/>
              <a:gd name="T48" fmla="*/ 84 w 723"/>
              <a:gd name="T49" fmla="*/ 366 h 873"/>
              <a:gd name="T50" fmla="*/ 70 w 723"/>
              <a:gd name="T51" fmla="*/ 384 h 873"/>
              <a:gd name="T52" fmla="*/ 50 w 723"/>
              <a:gd name="T53" fmla="*/ 377 h 873"/>
              <a:gd name="T54" fmla="*/ 18 w 723"/>
              <a:gd name="T55" fmla="*/ 322 h 873"/>
              <a:gd name="T56" fmla="*/ 57 w 723"/>
              <a:gd name="T57" fmla="*/ 269 h 873"/>
              <a:gd name="T58" fmla="*/ 104 w 723"/>
              <a:gd name="T59" fmla="*/ 228 h 873"/>
              <a:gd name="T60" fmla="*/ 159 w 723"/>
              <a:gd name="T61" fmla="*/ 254 h 873"/>
              <a:gd name="T62" fmla="*/ 222 w 723"/>
              <a:gd name="T63" fmla="*/ 246 h 873"/>
              <a:gd name="T64" fmla="*/ 258 w 723"/>
              <a:gd name="T65" fmla="*/ 280 h 873"/>
              <a:gd name="T66" fmla="*/ 295 w 723"/>
              <a:gd name="T67" fmla="*/ 293 h 873"/>
              <a:gd name="T68" fmla="*/ 313 w 723"/>
              <a:gd name="T69" fmla="*/ 259 h 873"/>
              <a:gd name="T70" fmla="*/ 329 w 723"/>
              <a:gd name="T71" fmla="*/ 243 h 873"/>
              <a:gd name="T72" fmla="*/ 358 w 723"/>
              <a:gd name="T73" fmla="*/ 235 h 873"/>
              <a:gd name="T74" fmla="*/ 363 w 723"/>
              <a:gd name="T75" fmla="*/ 222 h 873"/>
              <a:gd name="T76" fmla="*/ 394 w 723"/>
              <a:gd name="T77" fmla="*/ 202 h 873"/>
              <a:gd name="T78" fmla="*/ 399 w 723"/>
              <a:gd name="T79" fmla="*/ 194 h 873"/>
              <a:gd name="T80" fmla="*/ 423 w 723"/>
              <a:gd name="T81" fmla="*/ 199 h 873"/>
              <a:gd name="T82" fmla="*/ 436 w 723"/>
              <a:gd name="T83" fmla="*/ 178 h 873"/>
              <a:gd name="T84" fmla="*/ 457 w 723"/>
              <a:gd name="T85" fmla="*/ 181 h 873"/>
              <a:gd name="T86" fmla="*/ 475 w 723"/>
              <a:gd name="T87" fmla="*/ 183 h 873"/>
              <a:gd name="T88" fmla="*/ 499 w 723"/>
              <a:gd name="T89" fmla="*/ 165 h 873"/>
              <a:gd name="T90" fmla="*/ 525 w 723"/>
              <a:gd name="T91" fmla="*/ 173 h 873"/>
              <a:gd name="T92" fmla="*/ 546 w 723"/>
              <a:gd name="T93" fmla="*/ 181 h 873"/>
              <a:gd name="T94" fmla="*/ 564 w 723"/>
              <a:gd name="T95" fmla="*/ 188 h 873"/>
              <a:gd name="T96" fmla="*/ 587 w 723"/>
              <a:gd name="T97" fmla="*/ 183 h 873"/>
              <a:gd name="T98" fmla="*/ 593 w 723"/>
              <a:gd name="T99" fmla="*/ 162 h 873"/>
              <a:gd name="T100" fmla="*/ 613 w 723"/>
              <a:gd name="T101" fmla="*/ 141 h 873"/>
              <a:gd name="T102" fmla="*/ 613 w 723"/>
              <a:gd name="T103" fmla="*/ 126 h 873"/>
              <a:gd name="T104" fmla="*/ 600 w 723"/>
              <a:gd name="T105" fmla="*/ 128 h 873"/>
              <a:gd name="T106" fmla="*/ 611 w 723"/>
              <a:gd name="T107" fmla="*/ 100 h 873"/>
              <a:gd name="T108" fmla="*/ 619 w 723"/>
              <a:gd name="T109" fmla="*/ 81 h 873"/>
              <a:gd name="T110" fmla="*/ 629 w 723"/>
              <a:gd name="T111" fmla="*/ 63 h 873"/>
              <a:gd name="T112" fmla="*/ 653 w 723"/>
              <a:gd name="T113" fmla="*/ 66 h 873"/>
              <a:gd name="T114" fmla="*/ 666 w 723"/>
              <a:gd name="T115" fmla="*/ 47 h 873"/>
              <a:gd name="T116" fmla="*/ 684 w 723"/>
              <a:gd name="T117" fmla="*/ 13 h 873"/>
              <a:gd name="T118" fmla="*/ 707 w 723"/>
              <a:gd name="T119" fmla="*/ 3 h 8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723" h="873">
                <a:moveTo>
                  <a:pt x="193" y="849"/>
                </a:moveTo>
                <a:lnTo>
                  <a:pt x="193" y="852"/>
                </a:lnTo>
                <a:lnTo>
                  <a:pt x="191" y="852"/>
                </a:lnTo>
                <a:lnTo>
                  <a:pt x="188" y="857"/>
                </a:lnTo>
                <a:lnTo>
                  <a:pt x="183" y="860"/>
                </a:lnTo>
                <a:lnTo>
                  <a:pt x="178" y="860"/>
                </a:lnTo>
                <a:lnTo>
                  <a:pt x="175" y="860"/>
                </a:lnTo>
                <a:lnTo>
                  <a:pt x="172" y="860"/>
                </a:lnTo>
                <a:lnTo>
                  <a:pt x="167" y="860"/>
                </a:lnTo>
                <a:lnTo>
                  <a:pt x="159" y="865"/>
                </a:lnTo>
                <a:lnTo>
                  <a:pt x="157" y="865"/>
                </a:lnTo>
                <a:lnTo>
                  <a:pt x="151" y="868"/>
                </a:lnTo>
                <a:lnTo>
                  <a:pt x="141" y="868"/>
                </a:lnTo>
                <a:lnTo>
                  <a:pt x="138" y="865"/>
                </a:lnTo>
                <a:lnTo>
                  <a:pt x="136" y="865"/>
                </a:lnTo>
                <a:lnTo>
                  <a:pt x="133" y="865"/>
                </a:lnTo>
                <a:lnTo>
                  <a:pt x="133" y="868"/>
                </a:lnTo>
                <a:lnTo>
                  <a:pt x="131" y="868"/>
                </a:lnTo>
                <a:lnTo>
                  <a:pt x="128" y="868"/>
                </a:lnTo>
                <a:lnTo>
                  <a:pt x="125" y="870"/>
                </a:lnTo>
                <a:lnTo>
                  <a:pt x="123" y="870"/>
                </a:lnTo>
                <a:lnTo>
                  <a:pt x="120" y="870"/>
                </a:lnTo>
                <a:lnTo>
                  <a:pt x="120" y="873"/>
                </a:lnTo>
                <a:lnTo>
                  <a:pt x="117" y="873"/>
                </a:lnTo>
                <a:lnTo>
                  <a:pt x="115" y="873"/>
                </a:lnTo>
                <a:lnTo>
                  <a:pt x="112" y="873"/>
                </a:lnTo>
                <a:lnTo>
                  <a:pt x="107" y="873"/>
                </a:lnTo>
                <a:lnTo>
                  <a:pt x="104" y="873"/>
                </a:lnTo>
                <a:lnTo>
                  <a:pt x="102" y="873"/>
                </a:lnTo>
                <a:lnTo>
                  <a:pt x="99" y="870"/>
                </a:lnTo>
                <a:lnTo>
                  <a:pt x="97" y="870"/>
                </a:lnTo>
                <a:lnTo>
                  <a:pt x="91" y="873"/>
                </a:lnTo>
                <a:lnTo>
                  <a:pt x="89" y="873"/>
                </a:lnTo>
                <a:lnTo>
                  <a:pt x="89" y="870"/>
                </a:lnTo>
                <a:lnTo>
                  <a:pt x="94" y="862"/>
                </a:lnTo>
                <a:lnTo>
                  <a:pt x="97" y="855"/>
                </a:lnTo>
                <a:lnTo>
                  <a:pt x="99" y="852"/>
                </a:lnTo>
                <a:lnTo>
                  <a:pt x="99" y="849"/>
                </a:lnTo>
                <a:lnTo>
                  <a:pt x="97" y="841"/>
                </a:lnTo>
                <a:lnTo>
                  <a:pt x="97" y="834"/>
                </a:lnTo>
                <a:lnTo>
                  <a:pt x="94" y="831"/>
                </a:lnTo>
                <a:lnTo>
                  <a:pt x="94" y="823"/>
                </a:lnTo>
                <a:lnTo>
                  <a:pt x="97" y="808"/>
                </a:lnTo>
                <a:lnTo>
                  <a:pt x="94" y="805"/>
                </a:lnTo>
                <a:lnTo>
                  <a:pt x="94" y="800"/>
                </a:lnTo>
                <a:lnTo>
                  <a:pt x="94" y="797"/>
                </a:lnTo>
                <a:lnTo>
                  <a:pt x="94" y="794"/>
                </a:lnTo>
                <a:lnTo>
                  <a:pt x="94" y="792"/>
                </a:lnTo>
                <a:lnTo>
                  <a:pt x="94" y="789"/>
                </a:lnTo>
                <a:lnTo>
                  <a:pt x="91" y="781"/>
                </a:lnTo>
                <a:lnTo>
                  <a:pt x="94" y="781"/>
                </a:lnTo>
                <a:lnTo>
                  <a:pt x="94" y="779"/>
                </a:lnTo>
                <a:lnTo>
                  <a:pt x="94" y="776"/>
                </a:lnTo>
                <a:lnTo>
                  <a:pt x="94" y="771"/>
                </a:lnTo>
                <a:lnTo>
                  <a:pt x="94" y="768"/>
                </a:lnTo>
                <a:lnTo>
                  <a:pt x="91" y="768"/>
                </a:lnTo>
                <a:lnTo>
                  <a:pt x="91" y="766"/>
                </a:lnTo>
                <a:lnTo>
                  <a:pt x="94" y="766"/>
                </a:lnTo>
                <a:lnTo>
                  <a:pt x="94" y="763"/>
                </a:lnTo>
                <a:lnTo>
                  <a:pt x="94" y="760"/>
                </a:lnTo>
                <a:lnTo>
                  <a:pt x="94" y="755"/>
                </a:lnTo>
                <a:lnTo>
                  <a:pt x="94" y="753"/>
                </a:lnTo>
                <a:lnTo>
                  <a:pt x="94" y="750"/>
                </a:lnTo>
                <a:lnTo>
                  <a:pt x="94" y="745"/>
                </a:lnTo>
                <a:lnTo>
                  <a:pt x="94" y="742"/>
                </a:lnTo>
                <a:lnTo>
                  <a:pt x="91" y="737"/>
                </a:lnTo>
                <a:lnTo>
                  <a:pt x="91" y="734"/>
                </a:lnTo>
                <a:lnTo>
                  <a:pt x="91" y="732"/>
                </a:lnTo>
                <a:lnTo>
                  <a:pt x="91" y="729"/>
                </a:lnTo>
                <a:lnTo>
                  <a:pt x="94" y="727"/>
                </a:lnTo>
                <a:lnTo>
                  <a:pt x="97" y="724"/>
                </a:lnTo>
                <a:lnTo>
                  <a:pt x="99" y="721"/>
                </a:lnTo>
                <a:lnTo>
                  <a:pt x="99" y="719"/>
                </a:lnTo>
                <a:lnTo>
                  <a:pt x="102" y="716"/>
                </a:lnTo>
                <a:lnTo>
                  <a:pt x="104" y="711"/>
                </a:lnTo>
                <a:lnTo>
                  <a:pt x="104" y="708"/>
                </a:lnTo>
                <a:lnTo>
                  <a:pt x="107" y="708"/>
                </a:lnTo>
                <a:lnTo>
                  <a:pt x="107" y="706"/>
                </a:lnTo>
                <a:lnTo>
                  <a:pt x="110" y="706"/>
                </a:lnTo>
                <a:lnTo>
                  <a:pt x="112" y="703"/>
                </a:lnTo>
                <a:lnTo>
                  <a:pt x="115" y="703"/>
                </a:lnTo>
                <a:lnTo>
                  <a:pt x="115" y="700"/>
                </a:lnTo>
                <a:lnTo>
                  <a:pt x="117" y="700"/>
                </a:lnTo>
                <a:lnTo>
                  <a:pt x="117" y="698"/>
                </a:lnTo>
                <a:lnTo>
                  <a:pt x="117" y="695"/>
                </a:lnTo>
                <a:lnTo>
                  <a:pt x="115" y="695"/>
                </a:lnTo>
                <a:lnTo>
                  <a:pt x="115" y="693"/>
                </a:lnTo>
                <a:lnTo>
                  <a:pt x="115" y="690"/>
                </a:lnTo>
                <a:lnTo>
                  <a:pt x="115" y="687"/>
                </a:lnTo>
                <a:lnTo>
                  <a:pt x="115" y="682"/>
                </a:lnTo>
                <a:lnTo>
                  <a:pt x="115" y="680"/>
                </a:lnTo>
                <a:lnTo>
                  <a:pt x="115" y="677"/>
                </a:lnTo>
                <a:lnTo>
                  <a:pt x="115" y="674"/>
                </a:lnTo>
                <a:lnTo>
                  <a:pt x="115" y="672"/>
                </a:lnTo>
                <a:lnTo>
                  <a:pt x="117" y="672"/>
                </a:lnTo>
                <a:lnTo>
                  <a:pt x="117" y="669"/>
                </a:lnTo>
                <a:lnTo>
                  <a:pt x="117" y="666"/>
                </a:lnTo>
                <a:lnTo>
                  <a:pt x="117" y="661"/>
                </a:lnTo>
                <a:lnTo>
                  <a:pt x="117" y="656"/>
                </a:lnTo>
                <a:lnTo>
                  <a:pt x="117" y="653"/>
                </a:lnTo>
                <a:lnTo>
                  <a:pt x="117" y="651"/>
                </a:lnTo>
                <a:lnTo>
                  <a:pt x="120" y="651"/>
                </a:lnTo>
                <a:lnTo>
                  <a:pt x="120" y="648"/>
                </a:lnTo>
                <a:lnTo>
                  <a:pt x="117" y="648"/>
                </a:lnTo>
                <a:lnTo>
                  <a:pt x="117" y="646"/>
                </a:lnTo>
                <a:lnTo>
                  <a:pt x="117" y="643"/>
                </a:lnTo>
                <a:lnTo>
                  <a:pt x="120" y="640"/>
                </a:lnTo>
                <a:lnTo>
                  <a:pt x="123" y="640"/>
                </a:lnTo>
                <a:lnTo>
                  <a:pt x="123" y="638"/>
                </a:lnTo>
                <a:lnTo>
                  <a:pt x="125" y="638"/>
                </a:lnTo>
                <a:lnTo>
                  <a:pt x="125" y="635"/>
                </a:lnTo>
                <a:lnTo>
                  <a:pt x="123" y="635"/>
                </a:lnTo>
                <a:lnTo>
                  <a:pt x="120" y="635"/>
                </a:lnTo>
                <a:lnTo>
                  <a:pt x="120" y="633"/>
                </a:lnTo>
                <a:lnTo>
                  <a:pt x="117" y="633"/>
                </a:lnTo>
                <a:lnTo>
                  <a:pt x="117" y="630"/>
                </a:lnTo>
                <a:lnTo>
                  <a:pt x="117" y="627"/>
                </a:lnTo>
                <a:lnTo>
                  <a:pt x="115" y="627"/>
                </a:lnTo>
                <a:lnTo>
                  <a:pt x="115" y="625"/>
                </a:lnTo>
                <a:lnTo>
                  <a:pt x="112" y="625"/>
                </a:lnTo>
                <a:lnTo>
                  <a:pt x="112" y="622"/>
                </a:lnTo>
                <a:lnTo>
                  <a:pt x="112" y="619"/>
                </a:lnTo>
                <a:lnTo>
                  <a:pt x="110" y="619"/>
                </a:lnTo>
                <a:lnTo>
                  <a:pt x="110" y="617"/>
                </a:lnTo>
                <a:lnTo>
                  <a:pt x="110" y="614"/>
                </a:lnTo>
                <a:lnTo>
                  <a:pt x="110" y="612"/>
                </a:lnTo>
                <a:lnTo>
                  <a:pt x="110" y="609"/>
                </a:lnTo>
                <a:lnTo>
                  <a:pt x="112" y="609"/>
                </a:lnTo>
                <a:lnTo>
                  <a:pt x="110" y="609"/>
                </a:lnTo>
                <a:lnTo>
                  <a:pt x="107" y="609"/>
                </a:lnTo>
                <a:lnTo>
                  <a:pt x="107" y="606"/>
                </a:lnTo>
                <a:lnTo>
                  <a:pt x="104" y="606"/>
                </a:lnTo>
                <a:lnTo>
                  <a:pt x="104" y="604"/>
                </a:lnTo>
                <a:lnTo>
                  <a:pt x="102" y="601"/>
                </a:lnTo>
                <a:lnTo>
                  <a:pt x="99" y="601"/>
                </a:lnTo>
                <a:lnTo>
                  <a:pt x="99" y="599"/>
                </a:lnTo>
                <a:lnTo>
                  <a:pt x="97" y="599"/>
                </a:lnTo>
                <a:lnTo>
                  <a:pt x="94" y="599"/>
                </a:lnTo>
                <a:lnTo>
                  <a:pt x="94" y="596"/>
                </a:lnTo>
                <a:lnTo>
                  <a:pt x="94" y="593"/>
                </a:lnTo>
                <a:lnTo>
                  <a:pt x="97" y="593"/>
                </a:lnTo>
                <a:lnTo>
                  <a:pt x="97" y="591"/>
                </a:lnTo>
                <a:lnTo>
                  <a:pt x="99" y="591"/>
                </a:lnTo>
                <a:lnTo>
                  <a:pt x="99" y="588"/>
                </a:lnTo>
                <a:lnTo>
                  <a:pt x="99" y="585"/>
                </a:lnTo>
                <a:lnTo>
                  <a:pt x="99" y="583"/>
                </a:lnTo>
                <a:lnTo>
                  <a:pt x="99" y="580"/>
                </a:lnTo>
                <a:lnTo>
                  <a:pt x="99" y="578"/>
                </a:lnTo>
                <a:lnTo>
                  <a:pt x="102" y="575"/>
                </a:lnTo>
                <a:lnTo>
                  <a:pt x="104" y="572"/>
                </a:lnTo>
                <a:lnTo>
                  <a:pt x="104" y="570"/>
                </a:lnTo>
                <a:lnTo>
                  <a:pt x="107" y="570"/>
                </a:lnTo>
                <a:lnTo>
                  <a:pt x="107" y="567"/>
                </a:lnTo>
                <a:lnTo>
                  <a:pt x="107" y="565"/>
                </a:lnTo>
                <a:lnTo>
                  <a:pt x="107" y="562"/>
                </a:lnTo>
                <a:lnTo>
                  <a:pt x="107" y="559"/>
                </a:lnTo>
                <a:lnTo>
                  <a:pt x="110" y="559"/>
                </a:lnTo>
                <a:lnTo>
                  <a:pt x="110" y="557"/>
                </a:lnTo>
                <a:lnTo>
                  <a:pt x="110" y="554"/>
                </a:lnTo>
                <a:lnTo>
                  <a:pt x="112" y="554"/>
                </a:lnTo>
                <a:lnTo>
                  <a:pt x="112" y="552"/>
                </a:lnTo>
                <a:lnTo>
                  <a:pt x="112" y="549"/>
                </a:lnTo>
                <a:lnTo>
                  <a:pt x="110" y="549"/>
                </a:lnTo>
                <a:lnTo>
                  <a:pt x="112" y="546"/>
                </a:lnTo>
                <a:lnTo>
                  <a:pt x="110" y="544"/>
                </a:lnTo>
                <a:lnTo>
                  <a:pt x="110" y="541"/>
                </a:lnTo>
                <a:lnTo>
                  <a:pt x="107" y="541"/>
                </a:lnTo>
                <a:lnTo>
                  <a:pt x="107" y="538"/>
                </a:lnTo>
                <a:lnTo>
                  <a:pt x="104" y="536"/>
                </a:lnTo>
                <a:lnTo>
                  <a:pt x="104" y="531"/>
                </a:lnTo>
                <a:lnTo>
                  <a:pt x="102" y="525"/>
                </a:lnTo>
                <a:lnTo>
                  <a:pt x="99" y="525"/>
                </a:lnTo>
                <a:lnTo>
                  <a:pt x="97" y="525"/>
                </a:lnTo>
                <a:lnTo>
                  <a:pt x="94" y="525"/>
                </a:lnTo>
                <a:lnTo>
                  <a:pt x="94" y="523"/>
                </a:lnTo>
                <a:lnTo>
                  <a:pt x="91" y="523"/>
                </a:lnTo>
                <a:lnTo>
                  <a:pt x="91" y="520"/>
                </a:lnTo>
                <a:lnTo>
                  <a:pt x="94" y="518"/>
                </a:lnTo>
                <a:lnTo>
                  <a:pt x="94" y="515"/>
                </a:lnTo>
                <a:lnTo>
                  <a:pt x="97" y="515"/>
                </a:lnTo>
                <a:lnTo>
                  <a:pt x="97" y="512"/>
                </a:lnTo>
                <a:lnTo>
                  <a:pt x="99" y="510"/>
                </a:lnTo>
                <a:lnTo>
                  <a:pt x="99" y="507"/>
                </a:lnTo>
                <a:lnTo>
                  <a:pt x="102" y="502"/>
                </a:lnTo>
                <a:lnTo>
                  <a:pt x="102" y="499"/>
                </a:lnTo>
                <a:lnTo>
                  <a:pt x="102" y="497"/>
                </a:lnTo>
                <a:lnTo>
                  <a:pt x="99" y="497"/>
                </a:lnTo>
                <a:lnTo>
                  <a:pt x="99" y="494"/>
                </a:lnTo>
                <a:lnTo>
                  <a:pt x="97" y="491"/>
                </a:lnTo>
                <a:lnTo>
                  <a:pt x="99" y="491"/>
                </a:lnTo>
                <a:lnTo>
                  <a:pt x="99" y="489"/>
                </a:lnTo>
                <a:lnTo>
                  <a:pt x="99" y="486"/>
                </a:lnTo>
                <a:lnTo>
                  <a:pt x="102" y="486"/>
                </a:lnTo>
                <a:lnTo>
                  <a:pt x="104" y="486"/>
                </a:lnTo>
                <a:lnTo>
                  <a:pt x="107" y="486"/>
                </a:lnTo>
                <a:lnTo>
                  <a:pt x="110" y="486"/>
                </a:lnTo>
                <a:lnTo>
                  <a:pt x="110" y="484"/>
                </a:lnTo>
                <a:lnTo>
                  <a:pt x="112" y="484"/>
                </a:lnTo>
                <a:lnTo>
                  <a:pt x="115" y="484"/>
                </a:lnTo>
                <a:lnTo>
                  <a:pt x="117" y="484"/>
                </a:lnTo>
                <a:lnTo>
                  <a:pt x="117" y="481"/>
                </a:lnTo>
                <a:lnTo>
                  <a:pt x="117" y="478"/>
                </a:lnTo>
                <a:lnTo>
                  <a:pt x="120" y="478"/>
                </a:lnTo>
                <a:lnTo>
                  <a:pt x="120" y="476"/>
                </a:lnTo>
                <a:lnTo>
                  <a:pt x="120" y="473"/>
                </a:lnTo>
                <a:lnTo>
                  <a:pt x="123" y="473"/>
                </a:lnTo>
                <a:lnTo>
                  <a:pt x="123" y="471"/>
                </a:lnTo>
                <a:lnTo>
                  <a:pt x="123" y="468"/>
                </a:lnTo>
                <a:lnTo>
                  <a:pt x="123" y="465"/>
                </a:lnTo>
                <a:lnTo>
                  <a:pt x="120" y="465"/>
                </a:lnTo>
                <a:lnTo>
                  <a:pt x="120" y="463"/>
                </a:lnTo>
                <a:lnTo>
                  <a:pt x="117" y="463"/>
                </a:lnTo>
                <a:lnTo>
                  <a:pt x="117" y="460"/>
                </a:lnTo>
                <a:lnTo>
                  <a:pt x="115" y="460"/>
                </a:lnTo>
                <a:lnTo>
                  <a:pt x="115" y="458"/>
                </a:lnTo>
                <a:lnTo>
                  <a:pt x="112" y="458"/>
                </a:lnTo>
                <a:lnTo>
                  <a:pt x="112" y="455"/>
                </a:lnTo>
                <a:lnTo>
                  <a:pt x="112" y="452"/>
                </a:lnTo>
                <a:lnTo>
                  <a:pt x="110" y="450"/>
                </a:lnTo>
                <a:lnTo>
                  <a:pt x="110" y="447"/>
                </a:lnTo>
                <a:lnTo>
                  <a:pt x="110" y="444"/>
                </a:lnTo>
                <a:lnTo>
                  <a:pt x="110" y="442"/>
                </a:lnTo>
                <a:lnTo>
                  <a:pt x="110" y="439"/>
                </a:lnTo>
                <a:lnTo>
                  <a:pt x="110" y="437"/>
                </a:lnTo>
                <a:lnTo>
                  <a:pt x="110" y="434"/>
                </a:lnTo>
                <a:lnTo>
                  <a:pt x="110" y="431"/>
                </a:lnTo>
                <a:lnTo>
                  <a:pt x="110" y="429"/>
                </a:lnTo>
                <a:lnTo>
                  <a:pt x="107" y="429"/>
                </a:lnTo>
                <a:lnTo>
                  <a:pt x="104" y="429"/>
                </a:lnTo>
                <a:lnTo>
                  <a:pt x="104" y="426"/>
                </a:lnTo>
                <a:lnTo>
                  <a:pt x="102" y="426"/>
                </a:lnTo>
                <a:lnTo>
                  <a:pt x="102" y="424"/>
                </a:lnTo>
                <a:lnTo>
                  <a:pt x="104" y="424"/>
                </a:lnTo>
                <a:lnTo>
                  <a:pt x="104" y="421"/>
                </a:lnTo>
                <a:lnTo>
                  <a:pt x="107" y="421"/>
                </a:lnTo>
                <a:lnTo>
                  <a:pt x="107" y="418"/>
                </a:lnTo>
                <a:lnTo>
                  <a:pt x="107" y="416"/>
                </a:lnTo>
                <a:lnTo>
                  <a:pt x="107" y="413"/>
                </a:lnTo>
                <a:lnTo>
                  <a:pt x="110" y="413"/>
                </a:lnTo>
                <a:lnTo>
                  <a:pt x="110" y="410"/>
                </a:lnTo>
                <a:lnTo>
                  <a:pt x="110" y="408"/>
                </a:lnTo>
                <a:lnTo>
                  <a:pt x="110" y="405"/>
                </a:lnTo>
                <a:lnTo>
                  <a:pt x="107" y="405"/>
                </a:lnTo>
                <a:lnTo>
                  <a:pt x="107" y="403"/>
                </a:lnTo>
                <a:lnTo>
                  <a:pt x="107" y="400"/>
                </a:lnTo>
                <a:lnTo>
                  <a:pt x="110" y="397"/>
                </a:lnTo>
                <a:lnTo>
                  <a:pt x="110" y="395"/>
                </a:lnTo>
                <a:lnTo>
                  <a:pt x="110" y="392"/>
                </a:lnTo>
                <a:lnTo>
                  <a:pt x="112" y="390"/>
                </a:lnTo>
                <a:lnTo>
                  <a:pt x="112" y="387"/>
                </a:lnTo>
                <a:lnTo>
                  <a:pt x="112" y="384"/>
                </a:lnTo>
                <a:lnTo>
                  <a:pt x="112" y="382"/>
                </a:lnTo>
                <a:lnTo>
                  <a:pt x="112" y="379"/>
                </a:lnTo>
                <a:lnTo>
                  <a:pt x="112" y="377"/>
                </a:lnTo>
                <a:lnTo>
                  <a:pt x="112" y="371"/>
                </a:lnTo>
                <a:lnTo>
                  <a:pt x="110" y="371"/>
                </a:lnTo>
                <a:lnTo>
                  <a:pt x="97" y="371"/>
                </a:lnTo>
                <a:lnTo>
                  <a:pt x="97" y="369"/>
                </a:lnTo>
                <a:lnTo>
                  <a:pt x="97" y="366"/>
                </a:lnTo>
                <a:lnTo>
                  <a:pt x="94" y="366"/>
                </a:lnTo>
                <a:lnTo>
                  <a:pt x="94" y="363"/>
                </a:lnTo>
                <a:lnTo>
                  <a:pt x="94" y="361"/>
                </a:lnTo>
                <a:lnTo>
                  <a:pt x="91" y="361"/>
                </a:lnTo>
                <a:lnTo>
                  <a:pt x="91" y="358"/>
                </a:lnTo>
                <a:lnTo>
                  <a:pt x="91" y="356"/>
                </a:lnTo>
                <a:lnTo>
                  <a:pt x="91" y="353"/>
                </a:lnTo>
                <a:lnTo>
                  <a:pt x="94" y="353"/>
                </a:lnTo>
                <a:lnTo>
                  <a:pt x="91" y="353"/>
                </a:lnTo>
                <a:lnTo>
                  <a:pt x="89" y="353"/>
                </a:lnTo>
                <a:lnTo>
                  <a:pt x="89" y="356"/>
                </a:lnTo>
                <a:lnTo>
                  <a:pt x="86" y="358"/>
                </a:lnTo>
                <a:lnTo>
                  <a:pt x="86" y="361"/>
                </a:lnTo>
                <a:lnTo>
                  <a:pt x="86" y="363"/>
                </a:lnTo>
                <a:lnTo>
                  <a:pt x="86" y="366"/>
                </a:lnTo>
                <a:lnTo>
                  <a:pt x="84" y="366"/>
                </a:lnTo>
                <a:lnTo>
                  <a:pt x="84" y="369"/>
                </a:lnTo>
                <a:lnTo>
                  <a:pt x="84" y="371"/>
                </a:lnTo>
                <a:lnTo>
                  <a:pt x="81" y="371"/>
                </a:lnTo>
                <a:lnTo>
                  <a:pt x="81" y="374"/>
                </a:lnTo>
                <a:lnTo>
                  <a:pt x="78" y="377"/>
                </a:lnTo>
                <a:lnTo>
                  <a:pt x="78" y="379"/>
                </a:lnTo>
                <a:lnTo>
                  <a:pt x="76" y="379"/>
                </a:lnTo>
                <a:lnTo>
                  <a:pt x="76" y="382"/>
                </a:lnTo>
                <a:lnTo>
                  <a:pt x="73" y="382"/>
                </a:lnTo>
                <a:lnTo>
                  <a:pt x="73" y="384"/>
                </a:lnTo>
                <a:lnTo>
                  <a:pt x="70" y="384"/>
                </a:lnTo>
                <a:lnTo>
                  <a:pt x="70" y="387"/>
                </a:lnTo>
                <a:lnTo>
                  <a:pt x="68" y="387"/>
                </a:lnTo>
                <a:lnTo>
                  <a:pt x="65" y="387"/>
                </a:lnTo>
                <a:lnTo>
                  <a:pt x="65" y="390"/>
                </a:lnTo>
                <a:lnTo>
                  <a:pt x="63" y="390"/>
                </a:lnTo>
                <a:lnTo>
                  <a:pt x="60" y="390"/>
                </a:lnTo>
                <a:lnTo>
                  <a:pt x="57" y="387"/>
                </a:lnTo>
                <a:lnTo>
                  <a:pt x="55" y="384"/>
                </a:lnTo>
                <a:lnTo>
                  <a:pt x="52" y="382"/>
                </a:lnTo>
                <a:lnTo>
                  <a:pt x="52" y="379"/>
                </a:lnTo>
                <a:lnTo>
                  <a:pt x="50" y="377"/>
                </a:lnTo>
                <a:lnTo>
                  <a:pt x="52" y="369"/>
                </a:lnTo>
                <a:lnTo>
                  <a:pt x="55" y="363"/>
                </a:lnTo>
                <a:lnTo>
                  <a:pt x="57" y="358"/>
                </a:lnTo>
                <a:lnTo>
                  <a:pt x="57" y="353"/>
                </a:lnTo>
                <a:lnTo>
                  <a:pt x="57" y="350"/>
                </a:lnTo>
                <a:lnTo>
                  <a:pt x="57" y="345"/>
                </a:lnTo>
                <a:lnTo>
                  <a:pt x="55" y="343"/>
                </a:lnTo>
                <a:lnTo>
                  <a:pt x="50" y="337"/>
                </a:lnTo>
                <a:lnTo>
                  <a:pt x="44" y="335"/>
                </a:lnTo>
                <a:lnTo>
                  <a:pt x="29" y="327"/>
                </a:lnTo>
                <a:lnTo>
                  <a:pt x="18" y="322"/>
                </a:lnTo>
                <a:lnTo>
                  <a:pt x="10" y="314"/>
                </a:lnTo>
                <a:lnTo>
                  <a:pt x="3" y="303"/>
                </a:lnTo>
                <a:lnTo>
                  <a:pt x="0" y="301"/>
                </a:lnTo>
                <a:lnTo>
                  <a:pt x="0" y="296"/>
                </a:lnTo>
                <a:lnTo>
                  <a:pt x="0" y="290"/>
                </a:lnTo>
                <a:lnTo>
                  <a:pt x="5" y="288"/>
                </a:lnTo>
                <a:lnTo>
                  <a:pt x="10" y="282"/>
                </a:lnTo>
                <a:lnTo>
                  <a:pt x="21" y="280"/>
                </a:lnTo>
                <a:lnTo>
                  <a:pt x="42" y="275"/>
                </a:lnTo>
                <a:lnTo>
                  <a:pt x="52" y="272"/>
                </a:lnTo>
                <a:lnTo>
                  <a:pt x="57" y="269"/>
                </a:lnTo>
                <a:lnTo>
                  <a:pt x="60" y="267"/>
                </a:lnTo>
                <a:lnTo>
                  <a:pt x="63" y="264"/>
                </a:lnTo>
                <a:lnTo>
                  <a:pt x="65" y="259"/>
                </a:lnTo>
                <a:lnTo>
                  <a:pt x="70" y="254"/>
                </a:lnTo>
                <a:lnTo>
                  <a:pt x="73" y="249"/>
                </a:lnTo>
                <a:lnTo>
                  <a:pt x="78" y="241"/>
                </a:lnTo>
                <a:lnTo>
                  <a:pt x="84" y="233"/>
                </a:lnTo>
                <a:lnTo>
                  <a:pt x="89" y="230"/>
                </a:lnTo>
                <a:lnTo>
                  <a:pt x="94" y="228"/>
                </a:lnTo>
                <a:lnTo>
                  <a:pt x="99" y="228"/>
                </a:lnTo>
                <a:lnTo>
                  <a:pt x="104" y="228"/>
                </a:lnTo>
                <a:lnTo>
                  <a:pt x="112" y="225"/>
                </a:lnTo>
                <a:lnTo>
                  <a:pt x="117" y="225"/>
                </a:lnTo>
                <a:lnTo>
                  <a:pt x="120" y="228"/>
                </a:lnTo>
                <a:lnTo>
                  <a:pt x="125" y="230"/>
                </a:lnTo>
                <a:lnTo>
                  <a:pt x="131" y="233"/>
                </a:lnTo>
                <a:lnTo>
                  <a:pt x="133" y="235"/>
                </a:lnTo>
                <a:lnTo>
                  <a:pt x="144" y="246"/>
                </a:lnTo>
                <a:lnTo>
                  <a:pt x="146" y="249"/>
                </a:lnTo>
                <a:lnTo>
                  <a:pt x="151" y="251"/>
                </a:lnTo>
                <a:lnTo>
                  <a:pt x="154" y="251"/>
                </a:lnTo>
                <a:lnTo>
                  <a:pt x="159" y="254"/>
                </a:lnTo>
                <a:lnTo>
                  <a:pt x="164" y="251"/>
                </a:lnTo>
                <a:lnTo>
                  <a:pt x="172" y="251"/>
                </a:lnTo>
                <a:lnTo>
                  <a:pt x="191" y="246"/>
                </a:lnTo>
                <a:lnTo>
                  <a:pt x="201" y="243"/>
                </a:lnTo>
                <a:lnTo>
                  <a:pt x="206" y="243"/>
                </a:lnTo>
                <a:lnTo>
                  <a:pt x="209" y="243"/>
                </a:lnTo>
                <a:lnTo>
                  <a:pt x="211" y="243"/>
                </a:lnTo>
                <a:lnTo>
                  <a:pt x="214" y="243"/>
                </a:lnTo>
                <a:lnTo>
                  <a:pt x="217" y="243"/>
                </a:lnTo>
                <a:lnTo>
                  <a:pt x="219" y="243"/>
                </a:lnTo>
                <a:lnTo>
                  <a:pt x="222" y="246"/>
                </a:lnTo>
                <a:lnTo>
                  <a:pt x="224" y="246"/>
                </a:lnTo>
                <a:lnTo>
                  <a:pt x="227" y="246"/>
                </a:lnTo>
                <a:lnTo>
                  <a:pt x="235" y="251"/>
                </a:lnTo>
                <a:lnTo>
                  <a:pt x="243" y="254"/>
                </a:lnTo>
                <a:lnTo>
                  <a:pt x="245" y="256"/>
                </a:lnTo>
                <a:lnTo>
                  <a:pt x="248" y="259"/>
                </a:lnTo>
                <a:lnTo>
                  <a:pt x="251" y="262"/>
                </a:lnTo>
                <a:lnTo>
                  <a:pt x="253" y="264"/>
                </a:lnTo>
                <a:lnTo>
                  <a:pt x="256" y="269"/>
                </a:lnTo>
                <a:lnTo>
                  <a:pt x="258" y="275"/>
                </a:lnTo>
                <a:lnTo>
                  <a:pt x="258" y="280"/>
                </a:lnTo>
                <a:lnTo>
                  <a:pt x="261" y="282"/>
                </a:lnTo>
                <a:lnTo>
                  <a:pt x="264" y="285"/>
                </a:lnTo>
                <a:lnTo>
                  <a:pt x="266" y="288"/>
                </a:lnTo>
                <a:lnTo>
                  <a:pt x="271" y="290"/>
                </a:lnTo>
                <a:lnTo>
                  <a:pt x="274" y="293"/>
                </a:lnTo>
                <a:lnTo>
                  <a:pt x="277" y="293"/>
                </a:lnTo>
                <a:lnTo>
                  <a:pt x="279" y="293"/>
                </a:lnTo>
                <a:lnTo>
                  <a:pt x="282" y="293"/>
                </a:lnTo>
                <a:lnTo>
                  <a:pt x="285" y="293"/>
                </a:lnTo>
                <a:lnTo>
                  <a:pt x="287" y="293"/>
                </a:lnTo>
                <a:lnTo>
                  <a:pt x="295" y="293"/>
                </a:lnTo>
                <a:lnTo>
                  <a:pt x="298" y="290"/>
                </a:lnTo>
                <a:lnTo>
                  <a:pt x="300" y="288"/>
                </a:lnTo>
                <a:lnTo>
                  <a:pt x="303" y="285"/>
                </a:lnTo>
                <a:lnTo>
                  <a:pt x="311" y="282"/>
                </a:lnTo>
                <a:lnTo>
                  <a:pt x="313" y="282"/>
                </a:lnTo>
                <a:lnTo>
                  <a:pt x="313" y="280"/>
                </a:lnTo>
                <a:lnTo>
                  <a:pt x="313" y="277"/>
                </a:lnTo>
                <a:lnTo>
                  <a:pt x="313" y="272"/>
                </a:lnTo>
                <a:lnTo>
                  <a:pt x="313" y="269"/>
                </a:lnTo>
                <a:lnTo>
                  <a:pt x="313" y="264"/>
                </a:lnTo>
                <a:lnTo>
                  <a:pt x="313" y="259"/>
                </a:lnTo>
                <a:lnTo>
                  <a:pt x="313" y="256"/>
                </a:lnTo>
                <a:lnTo>
                  <a:pt x="313" y="254"/>
                </a:lnTo>
                <a:lnTo>
                  <a:pt x="313" y="251"/>
                </a:lnTo>
                <a:lnTo>
                  <a:pt x="313" y="249"/>
                </a:lnTo>
                <a:lnTo>
                  <a:pt x="316" y="249"/>
                </a:lnTo>
                <a:lnTo>
                  <a:pt x="316" y="246"/>
                </a:lnTo>
                <a:lnTo>
                  <a:pt x="318" y="246"/>
                </a:lnTo>
                <a:lnTo>
                  <a:pt x="321" y="246"/>
                </a:lnTo>
                <a:lnTo>
                  <a:pt x="324" y="243"/>
                </a:lnTo>
                <a:lnTo>
                  <a:pt x="326" y="243"/>
                </a:lnTo>
                <a:lnTo>
                  <a:pt x="329" y="243"/>
                </a:lnTo>
                <a:lnTo>
                  <a:pt x="337" y="246"/>
                </a:lnTo>
                <a:lnTo>
                  <a:pt x="342" y="249"/>
                </a:lnTo>
                <a:lnTo>
                  <a:pt x="347" y="249"/>
                </a:lnTo>
                <a:lnTo>
                  <a:pt x="350" y="249"/>
                </a:lnTo>
                <a:lnTo>
                  <a:pt x="355" y="249"/>
                </a:lnTo>
                <a:lnTo>
                  <a:pt x="358" y="251"/>
                </a:lnTo>
                <a:lnTo>
                  <a:pt x="358" y="249"/>
                </a:lnTo>
                <a:lnTo>
                  <a:pt x="358" y="246"/>
                </a:lnTo>
                <a:lnTo>
                  <a:pt x="355" y="241"/>
                </a:lnTo>
                <a:lnTo>
                  <a:pt x="355" y="238"/>
                </a:lnTo>
                <a:lnTo>
                  <a:pt x="358" y="235"/>
                </a:lnTo>
                <a:lnTo>
                  <a:pt x="360" y="235"/>
                </a:lnTo>
                <a:lnTo>
                  <a:pt x="363" y="235"/>
                </a:lnTo>
                <a:lnTo>
                  <a:pt x="365" y="238"/>
                </a:lnTo>
                <a:lnTo>
                  <a:pt x="368" y="243"/>
                </a:lnTo>
                <a:lnTo>
                  <a:pt x="371" y="243"/>
                </a:lnTo>
                <a:lnTo>
                  <a:pt x="371" y="241"/>
                </a:lnTo>
                <a:lnTo>
                  <a:pt x="371" y="238"/>
                </a:lnTo>
                <a:lnTo>
                  <a:pt x="371" y="235"/>
                </a:lnTo>
                <a:lnTo>
                  <a:pt x="368" y="233"/>
                </a:lnTo>
                <a:lnTo>
                  <a:pt x="363" y="225"/>
                </a:lnTo>
                <a:lnTo>
                  <a:pt x="363" y="222"/>
                </a:lnTo>
                <a:lnTo>
                  <a:pt x="363" y="220"/>
                </a:lnTo>
                <a:lnTo>
                  <a:pt x="363" y="217"/>
                </a:lnTo>
                <a:lnTo>
                  <a:pt x="365" y="215"/>
                </a:lnTo>
                <a:lnTo>
                  <a:pt x="368" y="212"/>
                </a:lnTo>
                <a:lnTo>
                  <a:pt x="371" y="209"/>
                </a:lnTo>
                <a:lnTo>
                  <a:pt x="373" y="209"/>
                </a:lnTo>
                <a:lnTo>
                  <a:pt x="376" y="209"/>
                </a:lnTo>
                <a:lnTo>
                  <a:pt x="381" y="207"/>
                </a:lnTo>
                <a:lnTo>
                  <a:pt x="389" y="207"/>
                </a:lnTo>
                <a:lnTo>
                  <a:pt x="392" y="202"/>
                </a:lnTo>
                <a:lnTo>
                  <a:pt x="394" y="202"/>
                </a:lnTo>
                <a:lnTo>
                  <a:pt x="394" y="196"/>
                </a:lnTo>
                <a:lnTo>
                  <a:pt x="394" y="194"/>
                </a:lnTo>
                <a:lnTo>
                  <a:pt x="397" y="188"/>
                </a:lnTo>
                <a:lnTo>
                  <a:pt x="399" y="188"/>
                </a:lnTo>
                <a:lnTo>
                  <a:pt x="402" y="186"/>
                </a:lnTo>
                <a:lnTo>
                  <a:pt x="405" y="188"/>
                </a:lnTo>
                <a:lnTo>
                  <a:pt x="407" y="188"/>
                </a:lnTo>
                <a:lnTo>
                  <a:pt x="407" y="191"/>
                </a:lnTo>
                <a:lnTo>
                  <a:pt x="405" y="191"/>
                </a:lnTo>
                <a:lnTo>
                  <a:pt x="402" y="191"/>
                </a:lnTo>
                <a:lnTo>
                  <a:pt x="399" y="194"/>
                </a:lnTo>
                <a:lnTo>
                  <a:pt x="399" y="196"/>
                </a:lnTo>
                <a:lnTo>
                  <a:pt x="402" y="199"/>
                </a:lnTo>
                <a:lnTo>
                  <a:pt x="405" y="202"/>
                </a:lnTo>
                <a:lnTo>
                  <a:pt x="407" y="204"/>
                </a:lnTo>
                <a:lnTo>
                  <a:pt x="410" y="204"/>
                </a:lnTo>
                <a:lnTo>
                  <a:pt x="412" y="207"/>
                </a:lnTo>
                <a:lnTo>
                  <a:pt x="415" y="204"/>
                </a:lnTo>
                <a:lnTo>
                  <a:pt x="418" y="204"/>
                </a:lnTo>
                <a:lnTo>
                  <a:pt x="418" y="202"/>
                </a:lnTo>
                <a:lnTo>
                  <a:pt x="420" y="202"/>
                </a:lnTo>
                <a:lnTo>
                  <a:pt x="423" y="199"/>
                </a:lnTo>
                <a:lnTo>
                  <a:pt x="423" y="196"/>
                </a:lnTo>
                <a:lnTo>
                  <a:pt x="425" y="196"/>
                </a:lnTo>
                <a:lnTo>
                  <a:pt x="425" y="194"/>
                </a:lnTo>
                <a:lnTo>
                  <a:pt x="428" y="194"/>
                </a:lnTo>
                <a:lnTo>
                  <a:pt x="428" y="191"/>
                </a:lnTo>
                <a:lnTo>
                  <a:pt x="428" y="188"/>
                </a:lnTo>
                <a:lnTo>
                  <a:pt x="431" y="186"/>
                </a:lnTo>
                <a:lnTo>
                  <a:pt x="431" y="183"/>
                </a:lnTo>
                <a:lnTo>
                  <a:pt x="431" y="181"/>
                </a:lnTo>
                <a:lnTo>
                  <a:pt x="433" y="178"/>
                </a:lnTo>
                <a:lnTo>
                  <a:pt x="436" y="178"/>
                </a:lnTo>
                <a:lnTo>
                  <a:pt x="439" y="178"/>
                </a:lnTo>
                <a:lnTo>
                  <a:pt x="439" y="181"/>
                </a:lnTo>
                <a:lnTo>
                  <a:pt x="441" y="183"/>
                </a:lnTo>
                <a:lnTo>
                  <a:pt x="444" y="183"/>
                </a:lnTo>
                <a:lnTo>
                  <a:pt x="446" y="183"/>
                </a:lnTo>
                <a:lnTo>
                  <a:pt x="449" y="181"/>
                </a:lnTo>
                <a:lnTo>
                  <a:pt x="452" y="181"/>
                </a:lnTo>
                <a:lnTo>
                  <a:pt x="452" y="178"/>
                </a:lnTo>
                <a:lnTo>
                  <a:pt x="454" y="178"/>
                </a:lnTo>
                <a:lnTo>
                  <a:pt x="454" y="181"/>
                </a:lnTo>
                <a:lnTo>
                  <a:pt x="457" y="181"/>
                </a:lnTo>
                <a:lnTo>
                  <a:pt x="457" y="183"/>
                </a:lnTo>
                <a:lnTo>
                  <a:pt x="459" y="183"/>
                </a:lnTo>
                <a:lnTo>
                  <a:pt x="462" y="183"/>
                </a:lnTo>
                <a:lnTo>
                  <a:pt x="462" y="181"/>
                </a:lnTo>
                <a:lnTo>
                  <a:pt x="465" y="181"/>
                </a:lnTo>
                <a:lnTo>
                  <a:pt x="465" y="186"/>
                </a:lnTo>
                <a:lnTo>
                  <a:pt x="467" y="186"/>
                </a:lnTo>
                <a:lnTo>
                  <a:pt x="470" y="188"/>
                </a:lnTo>
                <a:lnTo>
                  <a:pt x="472" y="188"/>
                </a:lnTo>
                <a:lnTo>
                  <a:pt x="475" y="186"/>
                </a:lnTo>
                <a:lnTo>
                  <a:pt x="475" y="183"/>
                </a:lnTo>
                <a:lnTo>
                  <a:pt x="478" y="181"/>
                </a:lnTo>
                <a:lnTo>
                  <a:pt x="480" y="178"/>
                </a:lnTo>
                <a:lnTo>
                  <a:pt x="483" y="178"/>
                </a:lnTo>
                <a:lnTo>
                  <a:pt x="486" y="175"/>
                </a:lnTo>
                <a:lnTo>
                  <a:pt x="486" y="173"/>
                </a:lnTo>
                <a:lnTo>
                  <a:pt x="488" y="173"/>
                </a:lnTo>
                <a:lnTo>
                  <a:pt x="491" y="170"/>
                </a:lnTo>
                <a:lnTo>
                  <a:pt x="493" y="168"/>
                </a:lnTo>
                <a:lnTo>
                  <a:pt x="496" y="168"/>
                </a:lnTo>
                <a:lnTo>
                  <a:pt x="496" y="165"/>
                </a:lnTo>
                <a:lnTo>
                  <a:pt x="499" y="165"/>
                </a:lnTo>
                <a:lnTo>
                  <a:pt x="504" y="168"/>
                </a:lnTo>
                <a:lnTo>
                  <a:pt x="506" y="168"/>
                </a:lnTo>
                <a:lnTo>
                  <a:pt x="509" y="168"/>
                </a:lnTo>
                <a:lnTo>
                  <a:pt x="512" y="168"/>
                </a:lnTo>
                <a:lnTo>
                  <a:pt x="514" y="168"/>
                </a:lnTo>
                <a:lnTo>
                  <a:pt x="514" y="170"/>
                </a:lnTo>
                <a:lnTo>
                  <a:pt x="517" y="170"/>
                </a:lnTo>
                <a:lnTo>
                  <a:pt x="517" y="173"/>
                </a:lnTo>
                <a:lnTo>
                  <a:pt x="519" y="173"/>
                </a:lnTo>
                <a:lnTo>
                  <a:pt x="522" y="173"/>
                </a:lnTo>
                <a:lnTo>
                  <a:pt x="525" y="173"/>
                </a:lnTo>
                <a:lnTo>
                  <a:pt x="525" y="175"/>
                </a:lnTo>
                <a:lnTo>
                  <a:pt x="527" y="175"/>
                </a:lnTo>
                <a:lnTo>
                  <a:pt x="527" y="173"/>
                </a:lnTo>
                <a:lnTo>
                  <a:pt x="530" y="173"/>
                </a:lnTo>
                <a:lnTo>
                  <a:pt x="532" y="175"/>
                </a:lnTo>
                <a:lnTo>
                  <a:pt x="535" y="178"/>
                </a:lnTo>
                <a:lnTo>
                  <a:pt x="535" y="181"/>
                </a:lnTo>
                <a:lnTo>
                  <a:pt x="538" y="181"/>
                </a:lnTo>
                <a:lnTo>
                  <a:pt x="540" y="181"/>
                </a:lnTo>
                <a:lnTo>
                  <a:pt x="543" y="181"/>
                </a:lnTo>
                <a:lnTo>
                  <a:pt x="546" y="181"/>
                </a:lnTo>
                <a:lnTo>
                  <a:pt x="548" y="181"/>
                </a:lnTo>
                <a:lnTo>
                  <a:pt x="551" y="181"/>
                </a:lnTo>
                <a:lnTo>
                  <a:pt x="553" y="181"/>
                </a:lnTo>
                <a:lnTo>
                  <a:pt x="556" y="181"/>
                </a:lnTo>
                <a:lnTo>
                  <a:pt x="556" y="183"/>
                </a:lnTo>
                <a:lnTo>
                  <a:pt x="556" y="186"/>
                </a:lnTo>
                <a:lnTo>
                  <a:pt x="556" y="188"/>
                </a:lnTo>
                <a:lnTo>
                  <a:pt x="559" y="188"/>
                </a:lnTo>
                <a:lnTo>
                  <a:pt x="559" y="191"/>
                </a:lnTo>
                <a:lnTo>
                  <a:pt x="561" y="191"/>
                </a:lnTo>
                <a:lnTo>
                  <a:pt x="564" y="188"/>
                </a:lnTo>
                <a:lnTo>
                  <a:pt x="566" y="188"/>
                </a:lnTo>
                <a:lnTo>
                  <a:pt x="569" y="188"/>
                </a:lnTo>
                <a:lnTo>
                  <a:pt x="572" y="186"/>
                </a:lnTo>
                <a:lnTo>
                  <a:pt x="572" y="188"/>
                </a:lnTo>
                <a:lnTo>
                  <a:pt x="574" y="188"/>
                </a:lnTo>
                <a:lnTo>
                  <a:pt x="577" y="188"/>
                </a:lnTo>
                <a:lnTo>
                  <a:pt x="577" y="186"/>
                </a:lnTo>
                <a:lnTo>
                  <a:pt x="579" y="186"/>
                </a:lnTo>
                <a:lnTo>
                  <a:pt x="582" y="186"/>
                </a:lnTo>
                <a:lnTo>
                  <a:pt x="585" y="186"/>
                </a:lnTo>
                <a:lnTo>
                  <a:pt x="587" y="183"/>
                </a:lnTo>
                <a:lnTo>
                  <a:pt x="590" y="183"/>
                </a:lnTo>
                <a:lnTo>
                  <a:pt x="593" y="183"/>
                </a:lnTo>
                <a:lnTo>
                  <a:pt x="593" y="181"/>
                </a:lnTo>
                <a:lnTo>
                  <a:pt x="593" y="178"/>
                </a:lnTo>
                <a:lnTo>
                  <a:pt x="593" y="175"/>
                </a:lnTo>
                <a:lnTo>
                  <a:pt x="593" y="173"/>
                </a:lnTo>
                <a:lnTo>
                  <a:pt x="590" y="173"/>
                </a:lnTo>
                <a:lnTo>
                  <a:pt x="590" y="170"/>
                </a:lnTo>
                <a:lnTo>
                  <a:pt x="590" y="168"/>
                </a:lnTo>
                <a:lnTo>
                  <a:pt x="593" y="165"/>
                </a:lnTo>
                <a:lnTo>
                  <a:pt x="593" y="162"/>
                </a:lnTo>
                <a:lnTo>
                  <a:pt x="595" y="160"/>
                </a:lnTo>
                <a:lnTo>
                  <a:pt x="595" y="157"/>
                </a:lnTo>
                <a:lnTo>
                  <a:pt x="598" y="155"/>
                </a:lnTo>
                <a:lnTo>
                  <a:pt x="600" y="152"/>
                </a:lnTo>
                <a:lnTo>
                  <a:pt x="603" y="149"/>
                </a:lnTo>
                <a:lnTo>
                  <a:pt x="606" y="149"/>
                </a:lnTo>
                <a:lnTo>
                  <a:pt x="606" y="147"/>
                </a:lnTo>
                <a:lnTo>
                  <a:pt x="608" y="144"/>
                </a:lnTo>
                <a:lnTo>
                  <a:pt x="608" y="141"/>
                </a:lnTo>
                <a:lnTo>
                  <a:pt x="611" y="141"/>
                </a:lnTo>
                <a:lnTo>
                  <a:pt x="613" y="141"/>
                </a:lnTo>
                <a:lnTo>
                  <a:pt x="616" y="141"/>
                </a:lnTo>
                <a:lnTo>
                  <a:pt x="619" y="141"/>
                </a:lnTo>
                <a:lnTo>
                  <a:pt x="619" y="139"/>
                </a:lnTo>
                <a:lnTo>
                  <a:pt x="621" y="139"/>
                </a:lnTo>
                <a:lnTo>
                  <a:pt x="621" y="136"/>
                </a:lnTo>
                <a:lnTo>
                  <a:pt x="621" y="134"/>
                </a:lnTo>
                <a:lnTo>
                  <a:pt x="621" y="131"/>
                </a:lnTo>
                <a:lnTo>
                  <a:pt x="621" y="128"/>
                </a:lnTo>
                <a:lnTo>
                  <a:pt x="619" y="126"/>
                </a:lnTo>
                <a:lnTo>
                  <a:pt x="616" y="126"/>
                </a:lnTo>
                <a:lnTo>
                  <a:pt x="613" y="126"/>
                </a:lnTo>
                <a:lnTo>
                  <a:pt x="611" y="126"/>
                </a:lnTo>
                <a:lnTo>
                  <a:pt x="611" y="128"/>
                </a:lnTo>
                <a:lnTo>
                  <a:pt x="611" y="131"/>
                </a:lnTo>
                <a:lnTo>
                  <a:pt x="613" y="131"/>
                </a:lnTo>
                <a:lnTo>
                  <a:pt x="613" y="134"/>
                </a:lnTo>
                <a:lnTo>
                  <a:pt x="613" y="136"/>
                </a:lnTo>
                <a:lnTo>
                  <a:pt x="611" y="136"/>
                </a:lnTo>
                <a:lnTo>
                  <a:pt x="606" y="134"/>
                </a:lnTo>
                <a:lnTo>
                  <a:pt x="603" y="134"/>
                </a:lnTo>
                <a:lnTo>
                  <a:pt x="603" y="131"/>
                </a:lnTo>
                <a:lnTo>
                  <a:pt x="600" y="128"/>
                </a:lnTo>
                <a:lnTo>
                  <a:pt x="603" y="128"/>
                </a:lnTo>
                <a:lnTo>
                  <a:pt x="600" y="126"/>
                </a:lnTo>
                <a:lnTo>
                  <a:pt x="600" y="118"/>
                </a:lnTo>
                <a:lnTo>
                  <a:pt x="603" y="115"/>
                </a:lnTo>
                <a:lnTo>
                  <a:pt x="603" y="113"/>
                </a:lnTo>
                <a:lnTo>
                  <a:pt x="603" y="110"/>
                </a:lnTo>
                <a:lnTo>
                  <a:pt x="603" y="105"/>
                </a:lnTo>
                <a:lnTo>
                  <a:pt x="603" y="102"/>
                </a:lnTo>
                <a:lnTo>
                  <a:pt x="606" y="102"/>
                </a:lnTo>
                <a:lnTo>
                  <a:pt x="608" y="100"/>
                </a:lnTo>
                <a:lnTo>
                  <a:pt x="611" y="100"/>
                </a:lnTo>
                <a:lnTo>
                  <a:pt x="613" y="100"/>
                </a:lnTo>
                <a:lnTo>
                  <a:pt x="616" y="100"/>
                </a:lnTo>
                <a:lnTo>
                  <a:pt x="616" y="97"/>
                </a:lnTo>
                <a:lnTo>
                  <a:pt x="619" y="97"/>
                </a:lnTo>
                <a:lnTo>
                  <a:pt x="619" y="94"/>
                </a:lnTo>
                <a:lnTo>
                  <a:pt x="619" y="92"/>
                </a:lnTo>
                <a:lnTo>
                  <a:pt x="619" y="89"/>
                </a:lnTo>
                <a:lnTo>
                  <a:pt x="621" y="87"/>
                </a:lnTo>
                <a:lnTo>
                  <a:pt x="621" y="84"/>
                </a:lnTo>
                <a:lnTo>
                  <a:pt x="619" y="84"/>
                </a:lnTo>
                <a:lnTo>
                  <a:pt x="619" y="81"/>
                </a:lnTo>
                <a:lnTo>
                  <a:pt x="619" y="79"/>
                </a:lnTo>
                <a:lnTo>
                  <a:pt x="619" y="76"/>
                </a:lnTo>
                <a:lnTo>
                  <a:pt x="621" y="74"/>
                </a:lnTo>
                <a:lnTo>
                  <a:pt x="619" y="74"/>
                </a:lnTo>
                <a:lnTo>
                  <a:pt x="621" y="71"/>
                </a:lnTo>
                <a:lnTo>
                  <a:pt x="621" y="68"/>
                </a:lnTo>
                <a:lnTo>
                  <a:pt x="621" y="66"/>
                </a:lnTo>
                <a:lnTo>
                  <a:pt x="621" y="63"/>
                </a:lnTo>
                <a:lnTo>
                  <a:pt x="624" y="63"/>
                </a:lnTo>
                <a:lnTo>
                  <a:pt x="626" y="63"/>
                </a:lnTo>
                <a:lnTo>
                  <a:pt x="629" y="63"/>
                </a:lnTo>
                <a:lnTo>
                  <a:pt x="632" y="63"/>
                </a:lnTo>
                <a:lnTo>
                  <a:pt x="632" y="66"/>
                </a:lnTo>
                <a:lnTo>
                  <a:pt x="634" y="66"/>
                </a:lnTo>
                <a:lnTo>
                  <a:pt x="637" y="66"/>
                </a:lnTo>
                <a:lnTo>
                  <a:pt x="640" y="66"/>
                </a:lnTo>
                <a:lnTo>
                  <a:pt x="642" y="66"/>
                </a:lnTo>
                <a:lnTo>
                  <a:pt x="642" y="68"/>
                </a:lnTo>
                <a:lnTo>
                  <a:pt x="645" y="66"/>
                </a:lnTo>
                <a:lnTo>
                  <a:pt x="647" y="66"/>
                </a:lnTo>
                <a:lnTo>
                  <a:pt x="650" y="66"/>
                </a:lnTo>
                <a:lnTo>
                  <a:pt x="653" y="66"/>
                </a:lnTo>
                <a:lnTo>
                  <a:pt x="653" y="68"/>
                </a:lnTo>
                <a:lnTo>
                  <a:pt x="655" y="68"/>
                </a:lnTo>
                <a:lnTo>
                  <a:pt x="658" y="66"/>
                </a:lnTo>
                <a:lnTo>
                  <a:pt x="658" y="63"/>
                </a:lnTo>
                <a:lnTo>
                  <a:pt x="658" y="60"/>
                </a:lnTo>
                <a:lnTo>
                  <a:pt x="660" y="60"/>
                </a:lnTo>
                <a:lnTo>
                  <a:pt x="660" y="58"/>
                </a:lnTo>
                <a:lnTo>
                  <a:pt x="660" y="55"/>
                </a:lnTo>
                <a:lnTo>
                  <a:pt x="663" y="53"/>
                </a:lnTo>
                <a:lnTo>
                  <a:pt x="666" y="50"/>
                </a:lnTo>
                <a:lnTo>
                  <a:pt x="666" y="47"/>
                </a:lnTo>
                <a:lnTo>
                  <a:pt x="668" y="40"/>
                </a:lnTo>
                <a:lnTo>
                  <a:pt x="671" y="37"/>
                </a:lnTo>
                <a:lnTo>
                  <a:pt x="671" y="34"/>
                </a:lnTo>
                <a:lnTo>
                  <a:pt x="673" y="32"/>
                </a:lnTo>
                <a:lnTo>
                  <a:pt x="676" y="29"/>
                </a:lnTo>
                <a:lnTo>
                  <a:pt x="676" y="27"/>
                </a:lnTo>
                <a:lnTo>
                  <a:pt x="679" y="24"/>
                </a:lnTo>
                <a:lnTo>
                  <a:pt x="679" y="21"/>
                </a:lnTo>
                <a:lnTo>
                  <a:pt x="681" y="19"/>
                </a:lnTo>
                <a:lnTo>
                  <a:pt x="684" y="16"/>
                </a:lnTo>
                <a:lnTo>
                  <a:pt x="684" y="13"/>
                </a:lnTo>
                <a:lnTo>
                  <a:pt x="684" y="11"/>
                </a:lnTo>
                <a:lnTo>
                  <a:pt x="686" y="11"/>
                </a:lnTo>
                <a:lnTo>
                  <a:pt x="686" y="8"/>
                </a:lnTo>
                <a:lnTo>
                  <a:pt x="689" y="8"/>
                </a:lnTo>
                <a:lnTo>
                  <a:pt x="692" y="8"/>
                </a:lnTo>
                <a:lnTo>
                  <a:pt x="694" y="6"/>
                </a:lnTo>
                <a:lnTo>
                  <a:pt x="697" y="0"/>
                </a:lnTo>
                <a:lnTo>
                  <a:pt x="700" y="0"/>
                </a:lnTo>
                <a:lnTo>
                  <a:pt x="702" y="0"/>
                </a:lnTo>
                <a:lnTo>
                  <a:pt x="705" y="0"/>
                </a:lnTo>
                <a:lnTo>
                  <a:pt x="707" y="3"/>
                </a:lnTo>
                <a:lnTo>
                  <a:pt x="710" y="6"/>
                </a:lnTo>
                <a:lnTo>
                  <a:pt x="710" y="8"/>
                </a:lnTo>
                <a:lnTo>
                  <a:pt x="713" y="8"/>
                </a:lnTo>
                <a:lnTo>
                  <a:pt x="715" y="19"/>
                </a:lnTo>
                <a:lnTo>
                  <a:pt x="715" y="21"/>
                </a:lnTo>
                <a:lnTo>
                  <a:pt x="718" y="24"/>
                </a:lnTo>
                <a:lnTo>
                  <a:pt x="720" y="24"/>
                </a:lnTo>
                <a:lnTo>
                  <a:pt x="723" y="24"/>
                </a:lnTo>
              </a:path>
            </a:pathLst>
          </a:custGeom>
          <a:noFill/>
          <a:ln w="4763">
            <a:solidFill>
              <a:srgbClr val="6E6E6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278" name="Freeform 68"/>
          <p:cNvSpPr>
            <a:spLocks/>
          </p:cNvSpPr>
          <p:nvPr/>
        </p:nvSpPr>
        <p:spPr bwMode="auto">
          <a:xfrm>
            <a:off x="2271346" y="6278564"/>
            <a:ext cx="4397" cy="4763"/>
          </a:xfrm>
          <a:custGeom>
            <a:avLst/>
            <a:gdLst>
              <a:gd name="T0" fmla="*/ 3 w 3"/>
              <a:gd name="T1" fmla="*/ 3 h 3"/>
              <a:gd name="T2" fmla="*/ 3 w 3"/>
              <a:gd name="T3" fmla="*/ 0 h 3"/>
              <a:gd name="T4" fmla="*/ 0 w 3"/>
              <a:gd name="T5" fmla="*/ 0 h 3"/>
              <a:gd name="T6" fmla="*/ 3 w 3"/>
              <a:gd name="T7" fmla="*/ 0 h 3"/>
              <a:gd name="T8" fmla="*/ 3 w 3"/>
              <a:gd name="T9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" h="3">
                <a:moveTo>
                  <a:pt x="3" y="3"/>
                </a:moveTo>
                <a:lnTo>
                  <a:pt x="3" y="0"/>
                </a:lnTo>
                <a:lnTo>
                  <a:pt x="0" y="0"/>
                </a:lnTo>
                <a:lnTo>
                  <a:pt x="3" y="0"/>
                </a:lnTo>
                <a:lnTo>
                  <a:pt x="3" y="3"/>
                </a:lnTo>
              </a:path>
            </a:pathLst>
          </a:custGeom>
          <a:noFill/>
          <a:ln w="4763">
            <a:solidFill>
              <a:srgbClr val="6E6E6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280" name="Freeform 70"/>
          <p:cNvSpPr>
            <a:spLocks/>
          </p:cNvSpPr>
          <p:nvPr/>
        </p:nvSpPr>
        <p:spPr bwMode="auto">
          <a:xfrm>
            <a:off x="6333392" y="6170613"/>
            <a:ext cx="30774" cy="20638"/>
          </a:xfrm>
          <a:custGeom>
            <a:avLst/>
            <a:gdLst>
              <a:gd name="T0" fmla="*/ 16 w 21"/>
              <a:gd name="T1" fmla="*/ 0 h 13"/>
              <a:gd name="T2" fmla="*/ 19 w 21"/>
              <a:gd name="T3" fmla="*/ 0 h 13"/>
              <a:gd name="T4" fmla="*/ 19 w 21"/>
              <a:gd name="T5" fmla="*/ 3 h 13"/>
              <a:gd name="T6" fmla="*/ 21 w 21"/>
              <a:gd name="T7" fmla="*/ 3 h 13"/>
              <a:gd name="T8" fmla="*/ 21 w 21"/>
              <a:gd name="T9" fmla="*/ 6 h 13"/>
              <a:gd name="T10" fmla="*/ 21 w 21"/>
              <a:gd name="T11" fmla="*/ 8 h 13"/>
              <a:gd name="T12" fmla="*/ 21 w 21"/>
              <a:gd name="T13" fmla="*/ 11 h 13"/>
              <a:gd name="T14" fmla="*/ 19 w 21"/>
              <a:gd name="T15" fmla="*/ 11 h 13"/>
              <a:gd name="T16" fmla="*/ 16 w 21"/>
              <a:gd name="T17" fmla="*/ 11 h 13"/>
              <a:gd name="T18" fmla="*/ 16 w 21"/>
              <a:gd name="T19" fmla="*/ 13 h 13"/>
              <a:gd name="T20" fmla="*/ 14 w 21"/>
              <a:gd name="T21" fmla="*/ 13 h 13"/>
              <a:gd name="T22" fmla="*/ 11 w 21"/>
              <a:gd name="T23" fmla="*/ 13 h 13"/>
              <a:gd name="T24" fmla="*/ 11 w 21"/>
              <a:gd name="T25" fmla="*/ 11 h 13"/>
              <a:gd name="T26" fmla="*/ 8 w 21"/>
              <a:gd name="T27" fmla="*/ 11 h 13"/>
              <a:gd name="T28" fmla="*/ 8 w 21"/>
              <a:gd name="T29" fmla="*/ 13 h 13"/>
              <a:gd name="T30" fmla="*/ 6 w 21"/>
              <a:gd name="T31" fmla="*/ 13 h 13"/>
              <a:gd name="T32" fmla="*/ 3 w 21"/>
              <a:gd name="T33" fmla="*/ 13 h 13"/>
              <a:gd name="T34" fmla="*/ 0 w 21"/>
              <a:gd name="T35" fmla="*/ 13 h 13"/>
              <a:gd name="T36" fmla="*/ 0 w 21"/>
              <a:gd name="T37" fmla="*/ 11 h 13"/>
              <a:gd name="T38" fmla="*/ 3 w 21"/>
              <a:gd name="T39" fmla="*/ 11 h 13"/>
              <a:gd name="T40" fmla="*/ 3 w 21"/>
              <a:gd name="T41" fmla="*/ 8 h 13"/>
              <a:gd name="T42" fmla="*/ 6 w 21"/>
              <a:gd name="T43" fmla="*/ 8 h 13"/>
              <a:gd name="T44" fmla="*/ 6 w 21"/>
              <a:gd name="T45" fmla="*/ 6 h 13"/>
              <a:gd name="T46" fmla="*/ 3 w 21"/>
              <a:gd name="T47" fmla="*/ 6 h 13"/>
              <a:gd name="T48" fmla="*/ 6 w 21"/>
              <a:gd name="T49" fmla="*/ 6 h 13"/>
              <a:gd name="T50" fmla="*/ 8 w 21"/>
              <a:gd name="T51" fmla="*/ 3 h 13"/>
              <a:gd name="T52" fmla="*/ 11 w 21"/>
              <a:gd name="T53" fmla="*/ 3 h 13"/>
              <a:gd name="T54" fmla="*/ 14 w 21"/>
              <a:gd name="T55" fmla="*/ 3 h 13"/>
              <a:gd name="T56" fmla="*/ 14 w 21"/>
              <a:gd name="T57" fmla="*/ 0 h 13"/>
              <a:gd name="T58" fmla="*/ 16 w 21"/>
              <a:gd name="T59" fmla="*/ 0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21" h="13">
                <a:moveTo>
                  <a:pt x="16" y="0"/>
                </a:moveTo>
                <a:lnTo>
                  <a:pt x="19" y="0"/>
                </a:lnTo>
                <a:lnTo>
                  <a:pt x="19" y="3"/>
                </a:lnTo>
                <a:lnTo>
                  <a:pt x="21" y="3"/>
                </a:lnTo>
                <a:lnTo>
                  <a:pt x="21" y="6"/>
                </a:lnTo>
                <a:lnTo>
                  <a:pt x="21" y="8"/>
                </a:lnTo>
                <a:lnTo>
                  <a:pt x="21" y="11"/>
                </a:lnTo>
                <a:lnTo>
                  <a:pt x="19" y="11"/>
                </a:lnTo>
                <a:lnTo>
                  <a:pt x="16" y="11"/>
                </a:lnTo>
                <a:lnTo>
                  <a:pt x="16" y="13"/>
                </a:lnTo>
                <a:lnTo>
                  <a:pt x="14" y="13"/>
                </a:lnTo>
                <a:lnTo>
                  <a:pt x="11" y="13"/>
                </a:lnTo>
                <a:lnTo>
                  <a:pt x="11" y="11"/>
                </a:lnTo>
                <a:lnTo>
                  <a:pt x="8" y="11"/>
                </a:lnTo>
                <a:lnTo>
                  <a:pt x="8" y="13"/>
                </a:lnTo>
                <a:lnTo>
                  <a:pt x="6" y="13"/>
                </a:lnTo>
                <a:lnTo>
                  <a:pt x="3" y="13"/>
                </a:lnTo>
                <a:lnTo>
                  <a:pt x="0" y="13"/>
                </a:lnTo>
                <a:lnTo>
                  <a:pt x="0" y="11"/>
                </a:lnTo>
                <a:lnTo>
                  <a:pt x="3" y="11"/>
                </a:lnTo>
                <a:lnTo>
                  <a:pt x="3" y="8"/>
                </a:lnTo>
                <a:lnTo>
                  <a:pt x="6" y="8"/>
                </a:lnTo>
                <a:lnTo>
                  <a:pt x="6" y="6"/>
                </a:lnTo>
                <a:lnTo>
                  <a:pt x="3" y="6"/>
                </a:lnTo>
                <a:lnTo>
                  <a:pt x="6" y="6"/>
                </a:lnTo>
                <a:lnTo>
                  <a:pt x="8" y="3"/>
                </a:lnTo>
                <a:lnTo>
                  <a:pt x="11" y="3"/>
                </a:lnTo>
                <a:lnTo>
                  <a:pt x="14" y="3"/>
                </a:lnTo>
                <a:lnTo>
                  <a:pt x="14" y="0"/>
                </a:lnTo>
                <a:lnTo>
                  <a:pt x="16" y="0"/>
                </a:lnTo>
              </a:path>
            </a:pathLst>
          </a:custGeom>
          <a:noFill/>
          <a:ln w="4763">
            <a:solidFill>
              <a:srgbClr val="6E6E6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281" name="Freeform 71"/>
          <p:cNvSpPr>
            <a:spLocks/>
          </p:cNvSpPr>
          <p:nvPr/>
        </p:nvSpPr>
        <p:spPr bwMode="auto">
          <a:xfrm>
            <a:off x="2195146" y="6137275"/>
            <a:ext cx="19050" cy="20638"/>
          </a:xfrm>
          <a:custGeom>
            <a:avLst/>
            <a:gdLst>
              <a:gd name="T0" fmla="*/ 11 w 13"/>
              <a:gd name="T1" fmla="*/ 11 h 13"/>
              <a:gd name="T2" fmla="*/ 11 w 13"/>
              <a:gd name="T3" fmla="*/ 13 h 13"/>
              <a:gd name="T4" fmla="*/ 8 w 13"/>
              <a:gd name="T5" fmla="*/ 13 h 13"/>
              <a:gd name="T6" fmla="*/ 5 w 13"/>
              <a:gd name="T7" fmla="*/ 13 h 13"/>
              <a:gd name="T8" fmla="*/ 8 w 13"/>
              <a:gd name="T9" fmla="*/ 13 h 13"/>
              <a:gd name="T10" fmla="*/ 5 w 13"/>
              <a:gd name="T11" fmla="*/ 13 h 13"/>
              <a:gd name="T12" fmla="*/ 3 w 13"/>
              <a:gd name="T13" fmla="*/ 13 h 13"/>
              <a:gd name="T14" fmla="*/ 3 w 13"/>
              <a:gd name="T15" fmla="*/ 11 h 13"/>
              <a:gd name="T16" fmla="*/ 0 w 13"/>
              <a:gd name="T17" fmla="*/ 11 h 13"/>
              <a:gd name="T18" fmla="*/ 3 w 13"/>
              <a:gd name="T19" fmla="*/ 8 h 13"/>
              <a:gd name="T20" fmla="*/ 0 w 13"/>
              <a:gd name="T21" fmla="*/ 8 h 13"/>
              <a:gd name="T22" fmla="*/ 0 w 13"/>
              <a:gd name="T23" fmla="*/ 6 h 13"/>
              <a:gd name="T24" fmla="*/ 3 w 13"/>
              <a:gd name="T25" fmla="*/ 3 h 13"/>
              <a:gd name="T26" fmla="*/ 3 w 13"/>
              <a:gd name="T27" fmla="*/ 0 h 13"/>
              <a:gd name="T28" fmla="*/ 5 w 13"/>
              <a:gd name="T29" fmla="*/ 0 h 13"/>
              <a:gd name="T30" fmla="*/ 8 w 13"/>
              <a:gd name="T31" fmla="*/ 3 h 13"/>
              <a:gd name="T32" fmla="*/ 11 w 13"/>
              <a:gd name="T33" fmla="*/ 3 h 13"/>
              <a:gd name="T34" fmla="*/ 11 w 13"/>
              <a:gd name="T35" fmla="*/ 6 h 13"/>
              <a:gd name="T36" fmla="*/ 11 w 13"/>
              <a:gd name="T37" fmla="*/ 8 h 13"/>
              <a:gd name="T38" fmla="*/ 13 w 13"/>
              <a:gd name="T39" fmla="*/ 8 h 13"/>
              <a:gd name="T40" fmla="*/ 11 w 13"/>
              <a:gd name="T41" fmla="*/ 11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3" h="13">
                <a:moveTo>
                  <a:pt x="11" y="11"/>
                </a:moveTo>
                <a:lnTo>
                  <a:pt x="11" y="13"/>
                </a:lnTo>
                <a:lnTo>
                  <a:pt x="8" y="13"/>
                </a:lnTo>
                <a:lnTo>
                  <a:pt x="5" y="13"/>
                </a:lnTo>
                <a:lnTo>
                  <a:pt x="8" y="13"/>
                </a:lnTo>
                <a:lnTo>
                  <a:pt x="5" y="13"/>
                </a:lnTo>
                <a:lnTo>
                  <a:pt x="3" y="13"/>
                </a:lnTo>
                <a:lnTo>
                  <a:pt x="3" y="11"/>
                </a:lnTo>
                <a:lnTo>
                  <a:pt x="0" y="11"/>
                </a:lnTo>
                <a:lnTo>
                  <a:pt x="3" y="8"/>
                </a:lnTo>
                <a:lnTo>
                  <a:pt x="0" y="8"/>
                </a:lnTo>
                <a:lnTo>
                  <a:pt x="0" y="6"/>
                </a:lnTo>
                <a:lnTo>
                  <a:pt x="3" y="3"/>
                </a:lnTo>
                <a:lnTo>
                  <a:pt x="3" y="0"/>
                </a:lnTo>
                <a:lnTo>
                  <a:pt x="5" y="0"/>
                </a:lnTo>
                <a:lnTo>
                  <a:pt x="8" y="3"/>
                </a:lnTo>
                <a:lnTo>
                  <a:pt x="11" y="3"/>
                </a:lnTo>
                <a:lnTo>
                  <a:pt x="11" y="6"/>
                </a:lnTo>
                <a:lnTo>
                  <a:pt x="11" y="8"/>
                </a:lnTo>
                <a:lnTo>
                  <a:pt x="13" y="8"/>
                </a:lnTo>
                <a:lnTo>
                  <a:pt x="11" y="11"/>
                </a:lnTo>
              </a:path>
            </a:pathLst>
          </a:custGeom>
          <a:noFill/>
          <a:ln w="4763">
            <a:solidFill>
              <a:srgbClr val="6E6E6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283" name="Freeform 73"/>
          <p:cNvSpPr>
            <a:spLocks/>
          </p:cNvSpPr>
          <p:nvPr/>
        </p:nvSpPr>
        <p:spPr bwMode="auto">
          <a:xfrm>
            <a:off x="1969477" y="5988051"/>
            <a:ext cx="65943" cy="42863"/>
          </a:xfrm>
          <a:custGeom>
            <a:avLst/>
            <a:gdLst>
              <a:gd name="T0" fmla="*/ 39 w 45"/>
              <a:gd name="T1" fmla="*/ 6 h 27"/>
              <a:gd name="T2" fmla="*/ 42 w 45"/>
              <a:gd name="T3" fmla="*/ 6 h 27"/>
              <a:gd name="T4" fmla="*/ 42 w 45"/>
              <a:gd name="T5" fmla="*/ 8 h 27"/>
              <a:gd name="T6" fmla="*/ 39 w 45"/>
              <a:gd name="T7" fmla="*/ 8 h 27"/>
              <a:gd name="T8" fmla="*/ 42 w 45"/>
              <a:gd name="T9" fmla="*/ 8 h 27"/>
              <a:gd name="T10" fmla="*/ 45 w 45"/>
              <a:gd name="T11" fmla="*/ 11 h 27"/>
              <a:gd name="T12" fmla="*/ 45 w 45"/>
              <a:gd name="T13" fmla="*/ 13 h 27"/>
              <a:gd name="T14" fmla="*/ 42 w 45"/>
              <a:gd name="T15" fmla="*/ 13 h 27"/>
              <a:gd name="T16" fmla="*/ 39 w 45"/>
              <a:gd name="T17" fmla="*/ 11 h 27"/>
              <a:gd name="T18" fmla="*/ 37 w 45"/>
              <a:gd name="T19" fmla="*/ 13 h 27"/>
              <a:gd name="T20" fmla="*/ 39 w 45"/>
              <a:gd name="T21" fmla="*/ 13 h 27"/>
              <a:gd name="T22" fmla="*/ 39 w 45"/>
              <a:gd name="T23" fmla="*/ 16 h 27"/>
              <a:gd name="T24" fmla="*/ 37 w 45"/>
              <a:gd name="T25" fmla="*/ 16 h 27"/>
              <a:gd name="T26" fmla="*/ 37 w 45"/>
              <a:gd name="T27" fmla="*/ 19 h 27"/>
              <a:gd name="T28" fmla="*/ 34 w 45"/>
              <a:gd name="T29" fmla="*/ 21 h 27"/>
              <a:gd name="T30" fmla="*/ 32 w 45"/>
              <a:gd name="T31" fmla="*/ 21 h 27"/>
              <a:gd name="T32" fmla="*/ 32 w 45"/>
              <a:gd name="T33" fmla="*/ 16 h 27"/>
              <a:gd name="T34" fmla="*/ 29 w 45"/>
              <a:gd name="T35" fmla="*/ 16 h 27"/>
              <a:gd name="T36" fmla="*/ 26 w 45"/>
              <a:gd name="T37" fmla="*/ 13 h 27"/>
              <a:gd name="T38" fmla="*/ 24 w 45"/>
              <a:gd name="T39" fmla="*/ 16 h 27"/>
              <a:gd name="T40" fmla="*/ 21 w 45"/>
              <a:gd name="T41" fmla="*/ 19 h 27"/>
              <a:gd name="T42" fmla="*/ 21 w 45"/>
              <a:gd name="T43" fmla="*/ 21 h 27"/>
              <a:gd name="T44" fmla="*/ 18 w 45"/>
              <a:gd name="T45" fmla="*/ 21 h 27"/>
              <a:gd name="T46" fmla="*/ 16 w 45"/>
              <a:gd name="T47" fmla="*/ 21 h 27"/>
              <a:gd name="T48" fmla="*/ 16 w 45"/>
              <a:gd name="T49" fmla="*/ 24 h 27"/>
              <a:gd name="T50" fmla="*/ 16 w 45"/>
              <a:gd name="T51" fmla="*/ 27 h 27"/>
              <a:gd name="T52" fmla="*/ 13 w 45"/>
              <a:gd name="T53" fmla="*/ 24 h 27"/>
              <a:gd name="T54" fmla="*/ 11 w 45"/>
              <a:gd name="T55" fmla="*/ 24 h 27"/>
              <a:gd name="T56" fmla="*/ 8 w 45"/>
              <a:gd name="T57" fmla="*/ 24 h 27"/>
              <a:gd name="T58" fmla="*/ 8 w 45"/>
              <a:gd name="T59" fmla="*/ 21 h 27"/>
              <a:gd name="T60" fmla="*/ 5 w 45"/>
              <a:gd name="T61" fmla="*/ 21 h 27"/>
              <a:gd name="T62" fmla="*/ 3 w 45"/>
              <a:gd name="T63" fmla="*/ 21 h 27"/>
              <a:gd name="T64" fmla="*/ 3 w 45"/>
              <a:gd name="T65" fmla="*/ 19 h 27"/>
              <a:gd name="T66" fmla="*/ 0 w 45"/>
              <a:gd name="T67" fmla="*/ 19 h 27"/>
              <a:gd name="T68" fmla="*/ 0 w 45"/>
              <a:gd name="T69" fmla="*/ 16 h 27"/>
              <a:gd name="T70" fmla="*/ 3 w 45"/>
              <a:gd name="T71" fmla="*/ 16 h 27"/>
              <a:gd name="T72" fmla="*/ 5 w 45"/>
              <a:gd name="T73" fmla="*/ 16 h 27"/>
              <a:gd name="T74" fmla="*/ 8 w 45"/>
              <a:gd name="T75" fmla="*/ 16 h 27"/>
              <a:gd name="T76" fmla="*/ 11 w 45"/>
              <a:gd name="T77" fmla="*/ 13 h 27"/>
              <a:gd name="T78" fmla="*/ 13 w 45"/>
              <a:gd name="T79" fmla="*/ 13 h 27"/>
              <a:gd name="T80" fmla="*/ 13 w 45"/>
              <a:gd name="T81" fmla="*/ 11 h 27"/>
              <a:gd name="T82" fmla="*/ 16 w 45"/>
              <a:gd name="T83" fmla="*/ 11 h 27"/>
              <a:gd name="T84" fmla="*/ 16 w 45"/>
              <a:gd name="T85" fmla="*/ 13 h 27"/>
              <a:gd name="T86" fmla="*/ 21 w 45"/>
              <a:gd name="T87" fmla="*/ 11 h 27"/>
              <a:gd name="T88" fmla="*/ 24 w 45"/>
              <a:gd name="T89" fmla="*/ 13 h 27"/>
              <a:gd name="T90" fmla="*/ 26 w 45"/>
              <a:gd name="T91" fmla="*/ 13 h 27"/>
              <a:gd name="T92" fmla="*/ 29 w 45"/>
              <a:gd name="T93" fmla="*/ 13 h 27"/>
              <a:gd name="T94" fmla="*/ 29 w 45"/>
              <a:gd name="T95" fmla="*/ 11 h 27"/>
              <a:gd name="T96" fmla="*/ 32 w 45"/>
              <a:gd name="T97" fmla="*/ 6 h 27"/>
              <a:gd name="T98" fmla="*/ 29 w 45"/>
              <a:gd name="T99" fmla="*/ 6 h 27"/>
              <a:gd name="T100" fmla="*/ 32 w 45"/>
              <a:gd name="T101" fmla="*/ 6 h 27"/>
              <a:gd name="T102" fmla="*/ 32 w 45"/>
              <a:gd name="T103" fmla="*/ 3 h 27"/>
              <a:gd name="T104" fmla="*/ 34 w 45"/>
              <a:gd name="T105" fmla="*/ 0 h 27"/>
              <a:gd name="T106" fmla="*/ 37 w 45"/>
              <a:gd name="T107" fmla="*/ 3 h 27"/>
              <a:gd name="T108" fmla="*/ 39 w 45"/>
              <a:gd name="T109" fmla="*/ 6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45" h="27">
                <a:moveTo>
                  <a:pt x="39" y="6"/>
                </a:moveTo>
                <a:lnTo>
                  <a:pt x="42" y="6"/>
                </a:lnTo>
                <a:lnTo>
                  <a:pt x="42" y="8"/>
                </a:lnTo>
                <a:lnTo>
                  <a:pt x="39" y="8"/>
                </a:lnTo>
                <a:lnTo>
                  <a:pt x="42" y="8"/>
                </a:lnTo>
                <a:lnTo>
                  <a:pt x="45" y="11"/>
                </a:lnTo>
                <a:lnTo>
                  <a:pt x="45" y="13"/>
                </a:lnTo>
                <a:lnTo>
                  <a:pt x="42" y="13"/>
                </a:lnTo>
                <a:lnTo>
                  <a:pt x="39" y="11"/>
                </a:lnTo>
                <a:lnTo>
                  <a:pt x="37" y="13"/>
                </a:lnTo>
                <a:lnTo>
                  <a:pt x="39" y="13"/>
                </a:lnTo>
                <a:lnTo>
                  <a:pt x="39" y="16"/>
                </a:lnTo>
                <a:lnTo>
                  <a:pt x="37" y="16"/>
                </a:lnTo>
                <a:lnTo>
                  <a:pt x="37" y="19"/>
                </a:lnTo>
                <a:lnTo>
                  <a:pt x="34" y="21"/>
                </a:lnTo>
                <a:lnTo>
                  <a:pt x="32" y="21"/>
                </a:lnTo>
                <a:lnTo>
                  <a:pt x="32" y="16"/>
                </a:lnTo>
                <a:lnTo>
                  <a:pt x="29" y="16"/>
                </a:lnTo>
                <a:lnTo>
                  <a:pt x="26" y="13"/>
                </a:lnTo>
                <a:lnTo>
                  <a:pt x="24" y="16"/>
                </a:lnTo>
                <a:lnTo>
                  <a:pt x="21" y="19"/>
                </a:lnTo>
                <a:lnTo>
                  <a:pt x="21" y="21"/>
                </a:lnTo>
                <a:lnTo>
                  <a:pt x="18" y="21"/>
                </a:lnTo>
                <a:lnTo>
                  <a:pt x="16" y="21"/>
                </a:lnTo>
                <a:lnTo>
                  <a:pt x="16" y="24"/>
                </a:lnTo>
                <a:lnTo>
                  <a:pt x="16" y="27"/>
                </a:lnTo>
                <a:lnTo>
                  <a:pt x="13" y="24"/>
                </a:lnTo>
                <a:lnTo>
                  <a:pt x="11" y="24"/>
                </a:lnTo>
                <a:lnTo>
                  <a:pt x="8" y="24"/>
                </a:lnTo>
                <a:lnTo>
                  <a:pt x="8" y="21"/>
                </a:lnTo>
                <a:lnTo>
                  <a:pt x="5" y="21"/>
                </a:lnTo>
                <a:lnTo>
                  <a:pt x="3" y="21"/>
                </a:lnTo>
                <a:lnTo>
                  <a:pt x="3" y="19"/>
                </a:lnTo>
                <a:lnTo>
                  <a:pt x="0" y="19"/>
                </a:lnTo>
                <a:lnTo>
                  <a:pt x="0" y="16"/>
                </a:lnTo>
                <a:lnTo>
                  <a:pt x="3" y="16"/>
                </a:lnTo>
                <a:lnTo>
                  <a:pt x="5" y="16"/>
                </a:lnTo>
                <a:lnTo>
                  <a:pt x="8" y="16"/>
                </a:lnTo>
                <a:lnTo>
                  <a:pt x="11" y="13"/>
                </a:lnTo>
                <a:lnTo>
                  <a:pt x="13" y="13"/>
                </a:lnTo>
                <a:lnTo>
                  <a:pt x="13" y="11"/>
                </a:lnTo>
                <a:lnTo>
                  <a:pt x="16" y="11"/>
                </a:lnTo>
                <a:lnTo>
                  <a:pt x="16" y="13"/>
                </a:lnTo>
                <a:lnTo>
                  <a:pt x="21" y="11"/>
                </a:lnTo>
                <a:lnTo>
                  <a:pt x="24" y="13"/>
                </a:lnTo>
                <a:lnTo>
                  <a:pt x="26" y="13"/>
                </a:lnTo>
                <a:lnTo>
                  <a:pt x="29" y="13"/>
                </a:lnTo>
                <a:lnTo>
                  <a:pt x="29" y="11"/>
                </a:lnTo>
                <a:lnTo>
                  <a:pt x="32" y="6"/>
                </a:lnTo>
                <a:lnTo>
                  <a:pt x="29" y="6"/>
                </a:lnTo>
                <a:lnTo>
                  <a:pt x="32" y="6"/>
                </a:lnTo>
                <a:lnTo>
                  <a:pt x="32" y="3"/>
                </a:lnTo>
                <a:lnTo>
                  <a:pt x="34" y="0"/>
                </a:lnTo>
                <a:lnTo>
                  <a:pt x="37" y="3"/>
                </a:lnTo>
                <a:lnTo>
                  <a:pt x="39" y="6"/>
                </a:lnTo>
              </a:path>
            </a:pathLst>
          </a:custGeom>
          <a:noFill/>
          <a:ln w="4763">
            <a:solidFill>
              <a:srgbClr val="6E6E6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284" name="Freeform 74"/>
          <p:cNvSpPr>
            <a:spLocks/>
          </p:cNvSpPr>
          <p:nvPr/>
        </p:nvSpPr>
        <p:spPr bwMode="auto">
          <a:xfrm>
            <a:off x="2080846" y="5984875"/>
            <a:ext cx="11723" cy="12700"/>
          </a:xfrm>
          <a:custGeom>
            <a:avLst/>
            <a:gdLst>
              <a:gd name="T0" fmla="*/ 5 w 8"/>
              <a:gd name="T1" fmla="*/ 2 h 8"/>
              <a:gd name="T2" fmla="*/ 8 w 8"/>
              <a:gd name="T3" fmla="*/ 2 h 8"/>
              <a:gd name="T4" fmla="*/ 8 w 8"/>
              <a:gd name="T5" fmla="*/ 5 h 8"/>
              <a:gd name="T6" fmla="*/ 8 w 8"/>
              <a:gd name="T7" fmla="*/ 8 h 8"/>
              <a:gd name="T8" fmla="*/ 5 w 8"/>
              <a:gd name="T9" fmla="*/ 8 h 8"/>
              <a:gd name="T10" fmla="*/ 3 w 8"/>
              <a:gd name="T11" fmla="*/ 8 h 8"/>
              <a:gd name="T12" fmla="*/ 5 w 8"/>
              <a:gd name="T13" fmla="*/ 8 h 8"/>
              <a:gd name="T14" fmla="*/ 3 w 8"/>
              <a:gd name="T15" fmla="*/ 8 h 8"/>
              <a:gd name="T16" fmla="*/ 3 w 8"/>
              <a:gd name="T17" fmla="*/ 5 h 8"/>
              <a:gd name="T18" fmla="*/ 0 w 8"/>
              <a:gd name="T19" fmla="*/ 5 h 8"/>
              <a:gd name="T20" fmla="*/ 0 w 8"/>
              <a:gd name="T21" fmla="*/ 2 h 8"/>
              <a:gd name="T22" fmla="*/ 3 w 8"/>
              <a:gd name="T23" fmla="*/ 2 h 8"/>
              <a:gd name="T24" fmla="*/ 3 w 8"/>
              <a:gd name="T25" fmla="*/ 0 h 8"/>
              <a:gd name="T26" fmla="*/ 5 w 8"/>
              <a:gd name="T27" fmla="*/ 2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8" h="8">
                <a:moveTo>
                  <a:pt x="5" y="2"/>
                </a:moveTo>
                <a:lnTo>
                  <a:pt x="8" y="2"/>
                </a:lnTo>
                <a:lnTo>
                  <a:pt x="8" y="5"/>
                </a:lnTo>
                <a:lnTo>
                  <a:pt x="8" y="8"/>
                </a:lnTo>
                <a:lnTo>
                  <a:pt x="5" y="8"/>
                </a:lnTo>
                <a:lnTo>
                  <a:pt x="3" y="8"/>
                </a:lnTo>
                <a:lnTo>
                  <a:pt x="5" y="8"/>
                </a:lnTo>
                <a:lnTo>
                  <a:pt x="3" y="8"/>
                </a:lnTo>
                <a:lnTo>
                  <a:pt x="3" y="5"/>
                </a:lnTo>
                <a:lnTo>
                  <a:pt x="0" y="5"/>
                </a:lnTo>
                <a:lnTo>
                  <a:pt x="0" y="2"/>
                </a:lnTo>
                <a:lnTo>
                  <a:pt x="3" y="2"/>
                </a:lnTo>
                <a:lnTo>
                  <a:pt x="3" y="0"/>
                </a:lnTo>
                <a:lnTo>
                  <a:pt x="5" y="2"/>
                </a:lnTo>
              </a:path>
            </a:pathLst>
          </a:custGeom>
          <a:noFill/>
          <a:ln w="4763">
            <a:solidFill>
              <a:srgbClr val="6E6E6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285" name="Freeform 75"/>
          <p:cNvSpPr>
            <a:spLocks/>
          </p:cNvSpPr>
          <p:nvPr/>
        </p:nvSpPr>
        <p:spPr bwMode="auto">
          <a:xfrm>
            <a:off x="2045677" y="5972175"/>
            <a:ext cx="27843" cy="25400"/>
          </a:xfrm>
          <a:custGeom>
            <a:avLst/>
            <a:gdLst>
              <a:gd name="T0" fmla="*/ 11 w 19"/>
              <a:gd name="T1" fmla="*/ 0 h 16"/>
              <a:gd name="T2" fmla="*/ 13 w 19"/>
              <a:gd name="T3" fmla="*/ 3 h 16"/>
              <a:gd name="T4" fmla="*/ 13 w 19"/>
              <a:gd name="T5" fmla="*/ 5 h 16"/>
              <a:gd name="T6" fmla="*/ 16 w 19"/>
              <a:gd name="T7" fmla="*/ 8 h 16"/>
              <a:gd name="T8" fmla="*/ 16 w 19"/>
              <a:gd name="T9" fmla="*/ 10 h 16"/>
              <a:gd name="T10" fmla="*/ 19 w 19"/>
              <a:gd name="T11" fmla="*/ 10 h 16"/>
              <a:gd name="T12" fmla="*/ 19 w 19"/>
              <a:gd name="T13" fmla="*/ 13 h 16"/>
              <a:gd name="T14" fmla="*/ 16 w 19"/>
              <a:gd name="T15" fmla="*/ 13 h 16"/>
              <a:gd name="T16" fmla="*/ 16 w 19"/>
              <a:gd name="T17" fmla="*/ 16 h 16"/>
              <a:gd name="T18" fmla="*/ 11 w 19"/>
              <a:gd name="T19" fmla="*/ 16 h 16"/>
              <a:gd name="T20" fmla="*/ 8 w 19"/>
              <a:gd name="T21" fmla="*/ 16 h 16"/>
              <a:gd name="T22" fmla="*/ 8 w 19"/>
              <a:gd name="T23" fmla="*/ 13 h 16"/>
              <a:gd name="T24" fmla="*/ 6 w 19"/>
              <a:gd name="T25" fmla="*/ 13 h 16"/>
              <a:gd name="T26" fmla="*/ 3 w 19"/>
              <a:gd name="T27" fmla="*/ 13 h 16"/>
              <a:gd name="T28" fmla="*/ 0 w 19"/>
              <a:gd name="T29" fmla="*/ 10 h 16"/>
              <a:gd name="T30" fmla="*/ 0 w 19"/>
              <a:gd name="T31" fmla="*/ 8 h 16"/>
              <a:gd name="T32" fmla="*/ 3 w 19"/>
              <a:gd name="T33" fmla="*/ 8 h 16"/>
              <a:gd name="T34" fmla="*/ 3 w 19"/>
              <a:gd name="T35" fmla="*/ 5 h 16"/>
              <a:gd name="T36" fmla="*/ 3 w 19"/>
              <a:gd name="T37" fmla="*/ 3 h 16"/>
              <a:gd name="T38" fmla="*/ 3 w 19"/>
              <a:gd name="T39" fmla="*/ 0 h 16"/>
              <a:gd name="T40" fmla="*/ 6 w 19"/>
              <a:gd name="T41" fmla="*/ 0 h 16"/>
              <a:gd name="T42" fmla="*/ 8 w 19"/>
              <a:gd name="T43" fmla="*/ 0 h 16"/>
              <a:gd name="T44" fmla="*/ 11 w 19"/>
              <a:gd name="T45" fmla="*/ 0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19" h="16">
                <a:moveTo>
                  <a:pt x="11" y="0"/>
                </a:moveTo>
                <a:lnTo>
                  <a:pt x="13" y="3"/>
                </a:lnTo>
                <a:lnTo>
                  <a:pt x="13" y="5"/>
                </a:lnTo>
                <a:lnTo>
                  <a:pt x="16" y="8"/>
                </a:lnTo>
                <a:lnTo>
                  <a:pt x="16" y="10"/>
                </a:lnTo>
                <a:lnTo>
                  <a:pt x="19" y="10"/>
                </a:lnTo>
                <a:lnTo>
                  <a:pt x="19" y="13"/>
                </a:lnTo>
                <a:lnTo>
                  <a:pt x="16" y="13"/>
                </a:lnTo>
                <a:lnTo>
                  <a:pt x="16" y="16"/>
                </a:lnTo>
                <a:lnTo>
                  <a:pt x="11" y="16"/>
                </a:lnTo>
                <a:lnTo>
                  <a:pt x="8" y="16"/>
                </a:lnTo>
                <a:lnTo>
                  <a:pt x="8" y="13"/>
                </a:lnTo>
                <a:lnTo>
                  <a:pt x="6" y="13"/>
                </a:lnTo>
                <a:lnTo>
                  <a:pt x="3" y="13"/>
                </a:lnTo>
                <a:lnTo>
                  <a:pt x="0" y="10"/>
                </a:lnTo>
                <a:lnTo>
                  <a:pt x="0" y="8"/>
                </a:lnTo>
                <a:lnTo>
                  <a:pt x="3" y="8"/>
                </a:lnTo>
                <a:lnTo>
                  <a:pt x="3" y="5"/>
                </a:lnTo>
                <a:lnTo>
                  <a:pt x="3" y="3"/>
                </a:lnTo>
                <a:lnTo>
                  <a:pt x="3" y="0"/>
                </a:lnTo>
                <a:lnTo>
                  <a:pt x="6" y="0"/>
                </a:lnTo>
                <a:lnTo>
                  <a:pt x="8" y="0"/>
                </a:lnTo>
                <a:lnTo>
                  <a:pt x="11" y="0"/>
                </a:lnTo>
              </a:path>
            </a:pathLst>
          </a:custGeom>
          <a:noFill/>
          <a:ln w="4763">
            <a:solidFill>
              <a:srgbClr val="6E6E6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287" name="Freeform 77"/>
          <p:cNvSpPr>
            <a:spLocks/>
          </p:cNvSpPr>
          <p:nvPr/>
        </p:nvSpPr>
        <p:spPr bwMode="auto">
          <a:xfrm>
            <a:off x="2313843" y="5946775"/>
            <a:ext cx="4397" cy="12700"/>
          </a:xfrm>
          <a:custGeom>
            <a:avLst/>
            <a:gdLst>
              <a:gd name="T0" fmla="*/ 3 w 3"/>
              <a:gd name="T1" fmla="*/ 6 h 8"/>
              <a:gd name="T2" fmla="*/ 0 w 3"/>
              <a:gd name="T3" fmla="*/ 8 h 8"/>
              <a:gd name="T4" fmla="*/ 0 w 3"/>
              <a:gd name="T5" fmla="*/ 6 h 8"/>
              <a:gd name="T6" fmla="*/ 0 w 3"/>
              <a:gd name="T7" fmla="*/ 3 h 8"/>
              <a:gd name="T8" fmla="*/ 0 w 3"/>
              <a:gd name="T9" fmla="*/ 0 h 8"/>
              <a:gd name="T10" fmla="*/ 3 w 3"/>
              <a:gd name="T11" fmla="*/ 0 h 8"/>
              <a:gd name="T12" fmla="*/ 3 w 3"/>
              <a:gd name="T13" fmla="*/ 3 h 8"/>
              <a:gd name="T14" fmla="*/ 3 w 3"/>
              <a:gd name="T15" fmla="*/ 6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3" h="8">
                <a:moveTo>
                  <a:pt x="3" y="6"/>
                </a:moveTo>
                <a:lnTo>
                  <a:pt x="0" y="8"/>
                </a:lnTo>
                <a:lnTo>
                  <a:pt x="0" y="6"/>
                </a:lnTo>
                <a:lnTo>
                  <a:pt x="0" y="3"/>
                </a:lnTo>
                <a:lnTo>
                  <a:pt x="0" y="0"/>
                </a:lnTo>
                <a:lnTo>
                  <a:pt x="3" y="0"/>
                </a:lnTo>
                <a:lnTo>
                  <a:pt x="3" y="3"/>
                </a:lnTo>
                <a:lnTo>
                  <a:pt x="3" y="6"/>
                </a:lnTo>
              </a:path>
            </a:pathLst>
          </a:custGeom>
          <a:noFill/>
          <a:ln w="4763">
            <a:solidFill>
              <a:srgbClr val="6E6E6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288" name="Freeform 78"/>
          <p:cNvSpPr>
            <a:spLocks/>
          </p:cNvSpPr>
          <p:nvPr/>
        </p:nvSpPr>
        <p:spPr bwMode="auto">
          <a:xfrm>
            <a:off x="2299189" y="5938838"/>
            <a:ext cx="11723" cy="12700"/>
          </a:xfrm>
          <a:custGeom>
            <a:avLst/>
            <a:gdLst>
              <a:gd name="T0" fmla="*/ 5 w 8"/>
              <a:gd name="T1" fmla="*/ 0 h 8"/>
              <a:gd name="T2" fmla="*/ 5 w 8"/>
              <a:gd name="T3" fmla="*/ 3 h 8"/>
              <a:gd name="T4" fmla="*/ 8 w 8"/>
              <a:gd name="T5" fmla="*/ 3 h 8"/>
              <a:gd name="T6" fmla="*/ 8 w 8"/>
              <a:gd name="T7" fmla="*/ 5 h 8"/>
              <a:gd name="T8" fmla="*/ 8 w 8"/>
              <a:gd name="T9" fmla="*/ 8 h 8"/>
              <a:gd name="T10" fmla="*/ 5 w 8"/>
              <a:gd name="T11" fmla="*/ 8 h 8"/>
              <a:gd name="T12" fmla="*/ 5 w 8"/>
              <a:gd name="T13" fmla="*/ 5 h 8"/>
              <a:gd name="T14" fmla="*/ 2 w 8"/>
              <a:gd name="T15" fmla="*/ 5 h 8"/>
              <a:gd name="T16" fmla="*/ 2 w 8"/>
              <a:gd name="T17" fmla="*/ 3 h 8"/>
              <a:gd name="T18" fmla="*/ 5 w 8"/>
              <a:gd name="T19" fmla="*/ 3 h 8"/>
              <a:gd name="T20" fmla="*/ 2 w 8"/>
              <a:gd name="T21" fmla="*/ 3 h 8"/>
              <a:gd name="T22" fmla="*/ 0 w 8"/>
              <a:gd name="T23" fmla="*/ 3 h 8"/>
              <a:gd name="T24" fmla="*/ 0 w 8"/>
              <a:gd name="T25" fmla="*/ 0 h 8"/>
              <a:gd name="T26" fmla="*/ 2 w 8"/>
              <a:gd name="T27" fmla="*/ 0 h 8"/>
              <a:gd name="T28" fmla="*/ 5 w 8"/>
              <a:gd name="T29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8" h="8">
                <a:moveTo>
                  <a:pt x="5" y="0"/>
                </a:moveTo>
                <a:lnTo>
                  <a:pt x="5" y="3"/>
                </a:lnTo>
                <a:lnTo>
                  <a:pt x="8" y="3"/>
                </a:lnTo>
                <a:lnTo>
                  <a:pt x="8" y="5"/>
                </a:lnTo>
                <a:lnTo>
                  <a:pt x="8" y="8"/>
                </a:lnTo>
                <a:lnTo>
                  <a:pt x="5" y="8"/>
                </a:lnTo>
                <a:lnTo>
                  <a:pt x="5" y="5"/>
                </a:lnTo>
                <a:lnTo>
                  <a:pt x="2" y="5"/>
                </a:lnTo>
                <a:lnTo>
                  <a:pt x="2" y="3"/>
                </a:lnTo>
                <a:lnTo>
                  <a:pt x="5" y="3"/>
                </a:lnTo>
                <a:lnTo>
                  <a:pt x="2" y="3"/>
                </a:lnTo>
                <a:lnTo>
                  <a:pt x="0" y="3"/>
                </a:lnTo>
                <a:lnTo>
                  <a:pt x="0" y="0"/>
                </a:lnTo>
                <a:lnTo>
                  <a:pt x="2" y="0"/>
                </a:lnTo>
                <a:lnTo>
                  <a:pt x="5" y="0"/>
                </a:lnTo>
              </a:path>
            </a:pathLst>
          </a:custGeom>
          <a:noFill/>
          <a:ln w="4763">
            <a:solidFill>
              <a:srgbClr val="6E6E6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289" name="Rectangle 79"/>
          <p:cNvSpPr>
            <a:spLocks noChangeArrowheads="1"/>
          </p:cNvSpPr>
          <p:nvPr/>
        </p:nvSpPr>
        <p:spPr bwMode="auto">
          <a:xfrm>
            <a:off x="2126274" y="5926139"/>
            <a:ext cx="4397" cy="4763"/>
          </a:xfrm>
          <a:prstGeom prst="rect">
            <a:avLst/>
          </a:prstGeom>
          <a:noFill/>
          <a:ln w="4763">
            <a:solidFill>
              <a:srgbClr val="6E6E6E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290" name="Freeform 80"/>
          <p:cNvSpPr>
            <a:spLocks/>
          </p:cNvSpPr>
          <p:nvPr/>
        </p:nvSpPr>
        <p:spPr bwMode="auto">
          <a:xfrm>
            <a:off x="2233247" y="5897564"/>
            <a:ext cx="27843" cy="15875"/>
          </a:xfrm>
          <a:custGeom>
            <a:avLst/>
            <a:gdLst>
              <a:gd name="T0" fmla="*/ 19 w 19"/>
              <a:gd name="T1" fmla="*/ 0 h 10"/>
              <a:gd name="T2" fmla="*/ 19 w 19"/>
              <a:gd name="T3" fmla="*/ 3 h 10"/>
              <a:gd name="T4" fmla="*/ 16 w 19"/>
              <a:gd name="T5" fmla="*/ 3 h 10"/>
              <a:gd name="T6" fmla="*/ 13 w 19"/>
              <a:gd name="T7" fmla="*/ 5 h 10"/>
              <a:gd name="T8" fmla="*/ 11 w 19"/>
              <a:gd name="T9" fmla="*/ 5 h 10"/>
              <a:gd name="T10" fmla="*/ 11 w 19"/>
              <a:gd name="T11" fmla="*/ 8 h 10"/>
              <a:gd name="T12" fmla="*/ 8 w 19"/>
              <a:gd name="T13" fmla="*/ 8 h 10"/>
              <a:gd name="T14" fmla="*/ 8 w 19"/>
              <a:gd name="T15" fmla="*/ 5 h 10"/>
              <a:gd name="T16" fmla="*/ 8 w 19"/>
              <a:gd name="T17" fmla="*/ 8 h 10"/>
              <a:gd name="T18" fmla="*/ 6 w 19"/>
              <a:gd name="T19" fmla="*/ 8 h 10"/>
              <a:gd name="T20" fmla="*/ 6 w 19"/>
              <a:gd name="T21" fmla="*/ 10 h 10"/>
              <a:gd name="T22" fmla="*/ 3 w 19"/>
              <a:gd name="T23" fmla="*/ 10 h 10"/>
              <a:gd name="T24" fmla="*/ 0 w 19"/>
              <a:gd name="T25" fmla="*/ 10 h 10"/>
              <a:gd name="T26" fmla="*/ 0 w 19"/>
              <a:gd name="T27" fmla="*/ 8 h 10"/>
              <a:gd name="T28" fmla="*/ 3 w 19"/>
              <a:gd name="T29" fmla="*/ 8 h 10"/>
              <a:gd name="T30" fmla="*/ 3 w 19"/>
              <a:gd name="T31" fmla="*/ 5 h 10"/>
              <a:gd name="T32" fmla="*/ 6 w 19"/>
              <a:gd name="T33" fmla="*/ 5 h 10"/>
              <a:gd name="T34" fmla="*/ 6 w 19"/>
              <a:gd name="T35" fmla="*/ 3 h 10"/>
              <a:gd name="T36" fmla="*/ 8 w 19"/>
              <a:gd name="T37" fmla="*/ 0 h 10"/>
              <a:gd name="T38" fmla="*/ 11 w 19"/>
              <a:gd name="T39" fmla="*/ 0 h 10"/>
              <a:gd name="T40" fmla="*/ 16 w 19"/>
              <a:gd name="T41" fmla="*/ 0 h 10"/>
              <a:gd name="T42" fmla="*/ 19 w 19"/>
              <a:gd name="T43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19" h="10">
                <a:moveTo>
                  <a:pt x="19" y="0"/>
                </a:moveTo>
                <a:lnTo>
                  <a:pt x="19" y="3"/>
                </a:lnTo>
                <a:lnTo>
                  <a:pt x="16" y="3"/>
                </a:lnTo>
                <a:lnTo>
                  <a:pt x="13" y="5"/>
                </a:lnTo>
                <a:lnTo>
                  <a:pt x="11" y="5"/>
                </a:lnTo>
                <a:lnTo>
                  <a:pt x="11" y="8"/>
                </a:lnTo>
                <a:lnTo>
                  <a:pt x="8" y="8"/>
                </a:lnTo>
                <a:lnTo>
                  <a:pt x="8" y="5"/>
                </a:lnTo>
                <a:lnTo>
                  <a:pt x="8" y="8"/>
                </a:lnTo>
                <a:lnTo>
                  <a:pt x="6" y="8"/>
                </a:lnTo>
                <a:lnTo>
                  <a:pt x="6" y="10"/>
                </a:lnTo>
                <a:lnTo>
                  <a:pt x="3" y="10"/>
                </a:lnTo>
                <a:lnTo>
                  <a:pt x="0" y="10"/>
                </a:lnTo>
                <a:lnTo>
                  <a:pt x="0" y="8"/>
                </a:lnTo>
                <a:lnTo>
                  <a:pt x="3" y="8"/>
                </a:lnTo>
                <a:lnTo>
                  <a:pt x="3" y="5"/>
                </a:lnTo>
                <a:lnTo>
                  <a:pt x="6" y="5"/>
                </a:lnTo>
                <a:lnTo>
                  <a:pt x="6" y="3"/>
                </a:lnTo>
                <a:lnTo>
                  <a:pt x="8" y="0"/>
                </a:lnTo>
                <a:lnTo>
                  <a:pt x="11" y="0"/>
                </a:lnTo>
                <a:lnTo>
                  <a:pt x="16" y="0"/>
                </a:lnTo>
                <a:lnTo>
                  <a:pt x="19" y="0"/>
                </a:lnTo>
              </a:path>
            </a:pathLst>
          </a:custGeom>
          <a:noFill/>
          <a:ln w="4763">
            <a:solidFill>
              <a:srgbClr val="6E6E6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293" name="Freeform 83"/>
          <p:cNvSpPr>
            <a:spLocks/>
          </p:cNvSpPr>
          <p:nvPr/>
        </p:nvSpPr>
        <p:spPr bwMode="auto">
          <a:xfrm>
            <a:off x="6984023" y="5864226"/>
            <a:ext cx="0" cy="4763"/>
          </a:xfrm>
          <a:custGeom>
            <a:avLst/>
            <a:gdLst>
              <a:gd name="T0" fmla="*/ 3 h 3"/>
              <a:gd name="T1" fmla="*/ 0 h 3"/>
              <a:gd name="T2" fmla="*/ 3 h 3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3">
                <a:moveTo>
                  <a:pt x="0" y="3"/>
                </a:moveTo>
                <a:lnTo>
                  <a:pt x="0" y="0"/>
                </a:lnTo>
                <a:lnTo>
                  <a:pt x="0" y="3"/>
                </a:lnTo>
              </a:path>
            </a:pathLst>
          </a:custGeom>
          <a:noFill/>
          <a:ln w="4763">
            <a:solidFill>
              <a:srgbClr val="6E6E6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294" name="Freeform 84"/>
          <p:cNvSpPr>
            <a:spLocks/>
          </p:cNvSpPr>
          <p:nvPr/>
        </p:nvSpPr>
        <p:spPr bwMode="auto">
          <a:xfrm>
            <a:off x="6995746" y="5848351"/>
            <a:ext cx="30774" cy="36513"/>
          </a:xfrm>
          <a:custGeom>
            <a:avLst/>
            <a:gdLst>
              <a:gd name="T0" fmla="*/ 16 w 21"/>
              <a:gd name="T1" fmla="*/ 0 h 23"/>
              <a:gd name="T2" fmla="*/ 18 w 21"/>
              <a:gd name="T3" fmla="*/ 0 h 23"/>
              <a:gd name="T4" fmla="*/ 18 w 21"/>
              <a:gd name="T5" fmla="*/ 2 h 23"/>
              <a:gd name="T6" fmla="*/ 21 w 21"/>
              <a:gd name="T7" fmla="*/ 2 h 23"/>
              <a:gd name="T8" fmla="*/ 21 w 21"/>
              <a:gd name="T9" fmla="*/ 5 h 23"/>
              <a:gd name="T10" fmla="*/ 18 w 21"/>
              <a:gd name="T11" fmla="*/ 5 h 23"/>
              <a:gd name="T12" fmla="*/ 21 w 21"/>
              <a:gd name="T13" fmla="*/ 5 h 23"/>
              <a:gd name="T14" fmla="*/ 21 w 21"/>
              <a:gd name="T15" fmla="*/ 7 h 23"/>
              <a:gd name="T16" fmla="*/ 18 w 21"/>
              <a:gd name="T17" fmla="*/ 7 h 23"/>
              <a:gd name="T18" fmla="*/ 21 w 21"/>
              <a:gd name="T19" fmla="*/ 7 h 23"/>
              <a:gd name="T20" fmla="*/ 18 w 21"/>
              <a:gd name="T21" fmla="*/ 7 h 23"/>
              <a:gd name="T22" fmla="*/ 21 w 21"/>
              <a:gd name="T23" fmla="*/ 7 h 23"/>
              <a:gd name="T24" fmla="*/ 18 w 21"/>
              <a:gd name="T25" fmla="*/ 7 h 23"/>
              <a:gd name="T26" fmla="*/ 18 w 21"/>
              <a:gd name="T27" fmla="*/ 10 h 23"/>
              <a:gd name="T28" fmla="*/ 18 w 21"/>
              <a:gd name="T29" fmla="*/ 7 h 23"/>
              <a:gd name="T30" fmla="*/ 18 w 21"/>
              <a:gd name="T31" fmla="*/ 10 h 23"/>
              <a:gd name="T32" fmla="*/ 18 w 21"/>
              <a:gd name="T33" fmla="*/ 13 h 23"/>
              <a:gd name="T34" fmla="*/ 16 w 21"/>
              <a:gd name="T35" fmla="*/ 13 h 23"/>
              <a:gd name="T36" fmla="*/ 16 w 21"/>
              <a:gd name="T37" fmla="*/ 10 h 23"/>
              <a:gd name="T38" fmla="*/ 13 w 21"/>
              <a:gd name="T39" fmla="*/ 10 h 23"/>
              <a:gd name="T40" fmla="*/ 13 w 21"/>
              <a:gd name="T41" fmla="*/ 13 h 23"/>
              <a:gd name="T42" fmla="*/ 16 w 21"/>
              <a:gd name="T43" fmla="*/ 13 h 23"/>
              <a:gd name="T44" fmla="*/ 16 w 21"/>
              <a:gd name="T45" fmla="*/ 15 h 23"/>
              <a:gd name="T46" fmla="*/ 13 w 21"/>
              <a:gd name="T47" fmla="*/ 15 h 23"/>
              <a:gd name="T48" fmla="*/ 16 w 21"/>
              <a:gd name="T49" fmla="*/ 15 h 23"/>
              <a:gd name="T50" fmla="*/ 13 w 21"/>
              <a:gd name="T51" fmla="*/ 15 h 23"/>
              <a:gd name="T52" fmla="*/ 13 w 21"/>
              <a:gd name="T53" fmla="*/ 18 h 23"/>
              <a:gd name="T54" fmla="*/ 10 w 21"/>
              <a:gd name="T55" fmla="*/ 18 h 23"/>
              <a:gd name="T56" fmla="*/ 10 w 21"/>
              <a:gd name="T57" fmla="*/ 20 h 23"/>
              <a:gd name="T58" fmla="*/ 8 w 21"/>
              <a:gd name="T59" fmla="*/ 20 h 23"/>
              <a:gd name="T60" fmla="*/ 8 w 21"/>
              <a:gd name="T61" fmla="*/ 23 h 23"/>
              <a:gd name="T62" fmla="*/ 8 w 21"/>
              <a:gd name="T63" fmla="*/ 20 h 23"/>
              <a:gd name="T64" fmla="*/ 10 w 21"/>
              <a:gd name="T65" fmla="*/ 20 h 23"/>
              <a:gd name="T66" fmla="*/ 8 w 21"/>
              <a:gd name="T67" fmla="*/ 20 h 23"/>
              <a:gd name="T68" fmla="*/ 8 w 21"/>
              <a:gd name="T69" fmla="*/ 23 h 23"/>
              <a:gd name="T70" fmla="*/ 5 w 21"/>
              <a:gd name="T71" fmla="*/ 23 h 23"/>
              <a:gd name="T72" fmla="*/ 3 w 21"/>
              <a:gd name="T73" fmla="*/ 23 h 23"/>
              <a:gd name="T74" fmla="*/ 0 w 21"/>
              <a:gd name="T75" fmla="*/ 23 h 23"/>
              <a:gd name="T76" fmla="*/ 0 w 21"/>
              <a:gd name="T77" fmla="*/ 20 h 23"/>
              <a:gd name="T78" fmla="*/ 0 w 21"/>
              <a:gd name="T79" fmla="*/ 18 h 23"/>
              <a:gd name="T80" fmla="*/ 0 w 21"/>
              <a:gd name="T81" fmla="*/ 15 h 23"/>
              <a:gd name="T82" fmla="*/ 0 w 21"/>
              <a:gd name="T83" fmla="*/ 13 h 23"/>
              <a:gd name="T84" fmla="*/ 0 w 21"/>
              <a:gd name="T85" fmla="*/ 15 h 23"/>
              <a:gd name="T86" fmla="*/ 0 w 21"/>
              <a:gd name="T87" fmla="*/ 13 h 23"/>
              <a:gd name="T88" fmla="*/ 0 w 21"/>
              <a:gd name="T89" fmla="*/ 10 h 23"/>
              <a:gd name="T90" fmla="*/ 0 w 21"/>
              <a:gd name="T91" fmla="*/ 7 h 23"/>
              <a:gd name="T92" fmla="*/ 3 w 21"/>
              <a:gd name="T93" fmla="*/ 7 h 23"/>
              <a:gd name="T94" fmla="*/ 3 w 21"/>
              <a:gd name="T95" fmla="*/ 5 h 23"/>
              <a:gd name="T96" fmla="*/ 5 w 21"/>
              <a:gd name="T97" fmla="*/ 5 h 23"/>
              <a:gd name="T98" fmla="*/ 3 w 21"/>
              <a:gd name="T99" fmla="*/ 5 h 23"/>
              <a:gd name="T100" fmla="*/ 5 w 21"/>
              <a:gd name="T101" fmla="*/ 5 h 23"/>
              <a:gd name="T102" fmla="*/ 8 w 21"/>
              <a:gd name="T103" fmla="*/ 5 h 23"/>
              <a:gd name="T104" fmla="*/ 8 w 21"/>
              <a:gd name="T105" fmla="*/ 2 h 23"/>
              <a:gd name="T106" fmla="*/ 10 w 21"/>
              <a:gd name="T107" fmla="*/ 2 h 23"/>
              <a:gd name="T108" fmla="*/ 10 w 21"/>
              <a:gd name="T109" fmla="*/ 5 h 23"/>
              <a:gd name="T110" fmla="*/ 10 w 21"/>
              <a:gd name="T111" fmla="*/ 2 h 23"/>
              <a:gd name="T112" fmla="*/ 13 w 21"/>
              <a:gd name="T113" fmla="*/ 2 h 23"/>
              <a:gd name="T114" fmla="*/ 13 w 21"/>
              <a:gd name="T115" fmla="*/ 0 h 23"/>
              <a:gd name="T116" fmla="*/ 16 w 21"/>
              <a:gd name="T117" fmla="*/ 0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21" h="23">
                <a:moveTo>
                  <a:pt x="16" y="0"/>
                </a:moveTo>
                <a:lnTo>
                  <a:pt x="18" y="0"/>
                </a:lnTo>
                <a:lnTo>
                  <a:pt x="18" y="2"/>
                </a:lnTo>
                <a:lnTo>
                  <a:pt x="21" y="2"/>
                </a:lnTo>
                <a:lnTo>
                  <a:pt x="21" y="5"/>
                </a:lnTo>
                <a:lnTo>
                  <a:pt x="18" y="5"/>
                </a:lnTo>
                <a:lnTo>
                  <a:pt x="21" y="5"/>
                </a:lnTo>
                <a:lnTo>
                  <a:pt x="21" y="7"/>
                </a:lnTo>
                <a:lnTo>
                  <a:pt x="18" y="7"/>
                </a:lnTo>
                <a:lnTo>
                  <a:pt x="21" y="7"/>
                </a:lnTo>
                <a:lnTo>
                  <a:pt x="18" y="7"/>
                </a:lnTo>
                <a:lnTo>
                  <a:pt x="21" y="7"/>
                </a:lnTo>
                <a:lnTo>
                  <a:pt x="18" y="7"/>
                </a:lnTo>
                <a:lnTo>
                  <a:pt x="18" y="10"/>
                </a:lnTo>
                <a:lnTo>
                  <a:pt x="18" y="7"/>
                </a:lnTo>
                <a:lnTo>
                  <a:pt x="18" y="10"/>
                </a:lnTo>
                <a:lnTo>
                  <a:pt x="18" y="13"/>
                </a:lnTo>
                <a:lnTo>
                  <a:pt x="16" y="13"/>
                </a:lnTo>
                <a:lnTo>
                  <a:pt x="16" y="10"/>
                </a:lnTo>
                <a:lnTo>
                  <a:pt x="13" y="10"/>
                </a:lnTo>
                <a:lnTo>
                  <a:pt x="13" y="13"/>
                </a:lnTo>
                <a:lnTo>
                  <a:pt x="16" y="13"/>
                </a:lnTo>
                <a:lnTo>
                  <a:pt x="16" y="15"/>
                </a:lnTo>
                <a:lnTo>
                  <a:pt x="13" y="15"/>
                </a:lnTo>
                <a:lnTo>
                  <a:pt x="16" y="15"/>
                </a:lnTo>
                <a:lnTo>
                  <a:pt x="13" y="15"/>
                </a:lnTo>
                <a:lnTo>
                  <a:pt x="13" y="18"/>
                </a:lnTo>
                <a:lnTo>
                  <a:pt x="10" y="18"/>
                </a:lnTo>
                <a:lnTo>
                  <a:pt x="10" y="20"/>
                </a:lnTo>
                <a:lnTo>
                  <a:pt x="8" y="20"/>
                </a:lnTo>
                <a:lnTo>
                  <a:pt x="8" y="23"/>
                </a:lnTo>
                <a:lnTo>
                  <a:pt x="8" y="20"/>
                </a:lnTo>
                <a:lnTo>
                  <a:pt x="10" y="20"/>
                </a:lnTo>
                <a:lnTo>
                  <a:pt x="8" y="20"/>
                </a:lnTo>
                <a:lnTo>
                  <a:pt x="8" y="23"/>
                </a:lnTo>
                <a:lnTo>
                  <a:pt x="5" y="23"/>
                </a:lnTo>
                <a:lnTo>
                  <a:pt x="3" y="23"/>
                </a:lnTo>
                <a:lnTo>
                  <a:pt x="0" y="23"/>
                </a:lnTo>
                <a:lnTo>
                  <a:pt x="0" y="20"/>
                </a:lnTo>
                <a:lnTo>
                  <a:pt x="0" y="18"/>
                </a:lnTo>
                <a:lnTo>
                  <a:pt x="0" y="15"/>
                </a:lnTo>
                <a:lnTo>
                  <a:pt x="0" y="13"/>
                </a:lnTo>
                <a:lnTo>
                  <a:pt x="0" y="15"/>
                </a:lnTo>
                <a:lnTo>
                  <a:pt x="0" y="13"/>
                </a:lnTo>
                <a:lnTo>
                  <a:pt x="0" y="10"/>
                </a:lnTo>
                <a:lnTo>
                  <a:pt x="0" y="7"/>
                </a:lnTo>
                <a:lnTo>
                  <a:pt x="3" y="7"/>
                </a:lnTo>
                <a:lnTo>
                  <a:pt x="3" y="5"/>
                </a:lnTo>
                <a:lnTo>
                  <a:pt x="5" y="5"/>
                </a:lnTo>
                <a:lnTo>
                  <a:pt x="3" y="5"/>
                </a:lnTo>
                <a:lnTo>
                  <a:pt x="5" y="5"/>
                </a:lnTo>
                <a:lnTo>
                  <a:pt x="8" y="5"/>
                </a:lnTo>
                <a:lnTo>
                  <a:pt x="8" y="2"/>
                </a:lnTo>
                <a:lnTo>
                  <a:pt x="10" y="2"/>
                </a:lnTo>
                <a:lnTo>
                  <a:pt x="10" y="5"/>
                </a:lnTo>
                <a:lnTo>
                  <a:pt x="10" y="2"/>
                </a:lnTo>
                <a:lnTo>
                  <a:pt x="13" y="2"/>
                </a:lnTo>
                <a:lnTo>
                  <a:pt x="13" y="0"/>
                </a:lnTo>
                <a:lnTo>
                  <a:pt x="16" y="0"/>
                </a:lnTo>
              </a:path>
            </a:pathLst>
          </a:custGeom>
          <a:noFill/>
          <a:ln w="4763">
            <a:solidFill>
              <a:srgbClr val="6E6E6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297" name="Freeform 87"/>
          <p:cNvSpPr>
            <a:spLocks/>
          </p:cNvSpPr>
          <p:nvPr/>
        </p:nvSpPr>
        <p:spPr bwMode="auto">
          <a:xfrm>
            <a:off x="6838951" y="5756276"/>
            <a:ext cx="14654" cy="28575"/>
          </a:xfrm>
          <a:custGeom>
            <a:avLst/>
            <a:gdLst>
              <a:gd name="T0" fmla="*/ 8 w 10"/>
              <a:gd name="T1" fmla="*/ 5 h 18"/>
              <a:gd name="T2" fmla="*/ 10 w 10"/>
              <a:gd name="T3" fmla="*/ 5 h 18"/>
              <a:gd name="T4" fmla="*/ 10 w 10"/>
              <a:gd name="T5" fmla="*/ 3 h 18"/>
              <a:gd name="T6" fmla="*/ 10 w 10"/>
              <a:gd name="T7" fmla="*/ 5 h 18"/>
              <a:gd name="T8" fmla="*/ 8 w 10"/>
              <a:gd name="T9" fmla="*/ 8 h 18"/>
              <a:gd name="T10" fmla="*/ 8 w 10"/>
              <a:gd name="T11" fmla="*/ 11 h 18"/>
              <a:gd name="T12" fmla="*/ 8 w 10"/>
              <a:gd name="T13" fmla="*/ 13 h 18"/>
              <a:gd name="T14" fmla="*/ 5 w 10"/>
              <a:gd name="T15" fmla="*/ 18 h 18"/>
              <a:gd name="T16" fmla="*/ 3 w 10"/>
              <a:gd name="T17" fmla="*/ 18 h 18"/>
              <a:gd name="T18" fmla="*/ 3 w 10"/>
              <a:gd name="T19" fmla="*/ 16 h 18"/>
              <a:gd name="T20" fmla="*/ 0 w 10"/>
              <a:gd name="T21" fmla="*/ 16 h 18"/>
              <a:gd name="T22" fmla="*/ 0 w 10"/>
              <a:gd name="T23" fmla="*/ 13 h 18"/>
              <a:gd name="T24" fmla="*/ 0 w 10"/>
              <a:gd name="T25" fmla="*/ 11 h 18"/>
              <a:gd name="T26" fmla="*/ 0 w 10"/>
              <a:gd name="T27" fmla="*/ 8 h 18"/>
              <a:gd name="T28" fmla="*/ 0 w 10"/>
              <a:gd name="T29" fmla="*/ 5 h 18"/>
              <a:gd name="T30" fmla="*/ 0 w 10"/>
              <a:gd name="T31" fmla="*/ 3 h 18"/>
              <a:gd name="T32" fmla="*/ 3 w 10"/>
              <a:gd name="T33" fmla="*/ 3 h 18"/>
              <a:gd name="T34" fmla="*/ 5 w 10"/>
              <a:gd name="T35" fmla="*/ 3 h 18"/>
              <a:gd name="T36" fmla="*/ 5 w 10"/>
              <a:gd name="T37" fmla="*/ 0 h 18"/>
              <a:gd name="T38" fmla="*/ 8 w 10"/>
              <a:gd name="T39" fmla="*/ 0 h 18"/>
              <a:gd name="T40" fmla="*/ 8 w 10"/>
              <a:gd name="T41" fmla="*/ 3 h 18"/>
              <a:gd name="T42" fmla="*/ 8 w 10"/>
              <a:gd name="T43" fmla="*/ 5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10" h="18">
                <a:moveTo>
                  <a:pt x="8" y="5"/>
                </a:moveTo>
                <a:lnTo>
                  <a:pt x="10" y="5"/>
                </a:lnTo>
                <a:lnTo>
                  <a:pt x="10" y="3"/>
                </a:lnTo>
                <a:lnTo>
                  <a:pt x="10" y="5"/>
                </a:lnTo>
                <a:lnTo>
                  <a:pt x="8" y="8"/>
                </a:lnTo>
                <a:lnTo>
                  <a:pt x="8" y="11"/>
                </a:lnTo>
                <a:lnTo>
                  <a:pt x="8" y="13"/>
                </a:lnTo>
                <a:lnTo>
                  <a:pt x="5" y="18"/>
                </a:lnTo>
                <a:lnTo>
                  <a:pt x="3" y="18"/>
                </a:lnTo>
                <a:lnTo>
                  <a:pt x="3" y="16"/>
                </a:lnTo>
                <a:lnTo>
                  <a:pt x="0" y="16"/>
                </a:lnTo>
                <a:lnTo>
                  <a:pt x="0" y="13"/>
                </a:lnTo>
                <a:lnTo>
                  <a:pt x="0" y="11"/>
                </a:lnTo>
                <a:lnTo>
                  <a:pt x="0" y="8"/>
                </a:lnTo>
                <a:lnTo>
                  <a:pt x="0" y="5"/>
                </a:lnTo>
                <a:lnTo>
                  <a:pt x="0" y="3"/>
                </a:lnTo>
                <a:lnTo>
                  <a:pt x="3" y="3"/>
                </a:lnTo>
                <a:lnTo>
                  <a:pt x="5" y="3"/>
                </a:lnTo>
                <a:lnTo>
                  <a:pt x="5" y="0"/>
                </a:lnTo>
                <a:lnTo>
                  <a:pt x="8" y="0"/>
                </a:lnTo>
                <a:lnTo>
                  <a:pt x="8" y="3"/>
                </a:lnTo>
                <a:lnTo>
                  <a:pt x="8" y="5"/>
                </a:lnTo>
              </a:path>
            </a:pathLst>
          </a:custGeom>
          <a:noFill/>
          <a:ln w="4763">
            <a:solidFill>
              <a:srgbClr val="6E6E6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301" name="Freeform 91"/>
          <p:cNvSpPr>
            <a:spLocks/>
          </p:cNvSpPr>
          <p:nvPr/>
        </p:nvSpPr>
        <p:spPr bwMode="auto">
          <a:xfrm>
            <a:off x="1192823" y="5349876"/>
            <a:ext cx="42497" cy="41275"/>
          </a:xfrm>
          <a:custGeom>
            <a:avLst/>
            <a:gdLst>
              <a:gd name="T0" fmla="*/ 6 w 29"/>
              <a:gd name="T1" fmla="*/ 0 h 26"/>
              <a:gd name="T2" fmla="*/ 8 w 29"/>
              <a:gd name="T3" fmla="*/ 0 h 26"/>
              <a:gd name="T4" fmla="*/ 11 w 29"/>
              <a:gd name="T5" fmla="*/ 0 h 26"/>
              <a:gd name="T6" fmla="*/ 13 w 29"/>
              <a:gd name="T7" fmla="*/ 0 h 26"/>
              <a:gd name="T8" fmla="*/ 16 w 29"/>
              <a:gd name="T9" fmla="*/ 0 h 26"/>
              <a:gd name="T10" fmla="*/ 16 w 29"/>
              <a:gd name="T11" fmla="*/ 3 h 26"/>
              <a:gd name="T12" fmla="*/ 19 w 29"/>
              <a:gd name="T13" fmla="*/ 3 h 26"/>
              <a:gd name="T14" fmla="*/ 19 w 29"/>
              <a:gd name="T15" fmla="*/ 5 h 26"/>
              <a:gd name="T16" fmla="*/ 21 w 29"/>
              <a:gd name="T17" fmla="*/ 5 h 26"/>
              <a:gd name="T18" fmla="*/ 24 w 29"/>
              <a:gd name="T19" fmla="*/ 5 h 26"/>
              <a:gd name="T20" fmla="*/ 24 w 29"/>
              <a:gd name="T21" fmla="*/ 3 h 26"/>
              <a:gd name="T22" fmla="*/ 26 w 29"/>
              <a:gd name="T23" fmla="*/ 3 h 26"/>
              <a:gd name="T24" fmla="*/ 26 w 29"/>
              <a:gd name="T25" fmla="*/ 5 h 26"/>
              <a:gd name="T26" fmla="*/ 26 w 29"/>
              <a:gd name="T27" fmla="*/ 3 h 26"/>
              <a:gd name="T28" fmla="*/ 26 w 29"/>
              <a:gd name="T29" fmla="*/ 5 h 26"/>
              <a:gd name="T30" fmla="*/ 29 w 29"/>
              <a:gd name="T31" fmla="*/ 5 h 26"/>
              <a:gd name="T32" fmla="*/ 29 w 29"/>
              <a:gd name="T33" fmla="*/ 8 h 26"/>
              <a:gd name="T34" fmla="*/ 29 w 29"/>
              <a:gd name="T35" fmla="*/ 11 h 26"/>
              <a:gd name="T36" fmla="*/ 26 w 29"/>
              <a:gd name="T37" fmla="*/ 11 h 26"/>
              <a:gd name="T38" fmla="*/ 29 w 29"/>
              <a:gd name="T39" fmla="*/ 11 h 26"/>
              <a:gd name="T40" fmla="*/ 29 w 29"/>
              <a:gd name="T41" fmla="*/ 13 h 26"/>
              <a:gd name="T42" fmla="*/ 26 w 29"/>
              <a:gd name="T43" fmla="*/ 13 h 26"/>
              <a:gd name="T44" fmla="*/ 26 w 29"/>
              <a:gd name="T45" fmla="*/ 16 h 26"/>
              <a:gd name="T46" fmla="*/ 24 w 29"/>
              <a:gd name="T47" fmla="*/ 16 h 26"/>
              <a:gd name="T48" fmla="*/ 24 w 29"/>
              <a:gd name="T49" fmla="*/ 18 h 26"/>
              <a:gd name="T50" fmla="*/ 24 w 29"/>
              <a:gd name="T51" fmla="*/ 21 h 26"/>
              <a:gd name="T52" fmla="*/ 24 w 29"/>
              <a:gd name="T53" fmla="*/ 24 h 26"/>
              <a:gd name="T54" fmla="*/ 21 w 29"/>
              <a:gd name="T55" fmla="*/ 24 h 26"/>
              <a:gd name="T56" fmla="*/ 19 w 29"/>
              <a:gd name="T57" fmla="*/ 24 h 26"/>
              <a:gd name="T58" fmla="*/ 19 w 29"/>
              <a:gd name="T59" fmla="*/ 26 h 26"/>
              <a:gd name="T60" fmla="*/ 16 w 29"/>
              <a:gd name="T61" fmla="*/ 26 h 26"/>
              <a:gd name="T62" fmla="*/ 13 w 29"/>
              <a:gd name="T63" fmla="*/ 26 h 26"/>
              <a:gd name="T64" fmla="*/ 13 w 29"/>
              <a:gd name="T65" fmla="*/ 24 h 26"/>
              <a:gd name="T66" fmla="*/ 11 w 29"/>
              <a:gd name="T67" fmla="*/ 24 h 26"/>
              <a:gd name="T68" fmla="*/ 11 w 29"/>
              <a:gd name="T69" fmla="*/ 21 h 26"/>
              <a:gd name="T70" fmla="*/ 8 w 29"/>
              <a:gd name="T71" fmla="*/ 21 h 26"/>
              <a:gd name="T72" fmla="*/ 8 w 29"/>
              <a:gd name="T73" fmla="*/ 18 h 26"/>
              <a:gd name="T74" fmla="*/ 6 w 29"/>
              <a:gd name="T75" fmla="*/ 18 h 26"/>
              <a:gd name="T76" fmla="*/ 8 w 29"/>
              <a:gd name="T77" fmla="*/ 18 h 26"/>
              <a:gd name="T78" fmla="*/ 8 w 29"/>
              <a:gd name="T79" fmla="*/ 16 h 26"/>
              <a:gd name="T80" fmla="*/ 8 w 29"/>
              <a:gd name="T81" fmla="*/ 18 h 26"/>
              <a:gd name="T82" fmla="*/ 6 w 29"/>
              <a:gd name="T83" fmla="*/ 18 h 26"/>
              <a:gd name="T84" fmla="*/ 6 w 29"/>
              <a:gd name="T85" fmla="*/ 16 h 26"/>
              <a:gd name="T86" fmla="*/ 3 w 29"/>
              <a:gd name="T87" fmla="*/ 13 h 26"/>
              <a:gd name="T88" fmla="*/ 3 w 29"/>
              <a:gd name="T89" fmla="*/ 11 h 26"/>
              <a:gd name="T90" fmla="*/ 0 w 29"/>
              <a:gd name="T91" fmla="*/ 11 h 26"/>
              <a:gd name="T92" fmla="*/ 0 w 29"/>
              <a:gd name="T93" fmla="*/ 8 h 26"/>
              <a:gd name="T94" fmla="*/ 0 w 29"/>
              <a:gd name="T95" fmla="*/ 5 h 26"/>
              <a:gd name="T96" fmla="*/ 0 w 29"/>
              <a:gd name="T97" fmla="*/ 3 h 26"/>
              <a:gd name="T98" fmla="*/ 0 w 29"/>
              <a:gd name="T99" fmla="*/ 0 h 26"/>
              <a:gd name="T100" fmla="*/ 3 w 29"/>
              <a:gd name="T101" fmla="*/ 0 h 26"/>
              <a:gd name="T102" fmla="*/ 0 w 29"/>
              <a:gd name="T103" fmla="*/ 0 h 26"/>
              <a:gd name="T104" fmla="*/ 3 w 29"/>
              <a:gd name="T105" fmla="*/ 0 h 26"/>
              <a:gd name="T106" fmla="*/ 6 w 29"/>
              <a:gd name="T107" fmla="*/ 0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9" h="26">
                <a:moveTo>
                  <a:pt x="6" y="0"/>
                </a:moveTo>
                <a:lnTo>
                  <a:pt x="8" y="0"/>
                </a:lnTo>
                <a:lnTo>
                  <a:pt x="11" y="0"/>
                </a:lnTo>
                <a:lnTo>
                  <a:pt x="13" y="0"/>
                </a:lnTo>
                <a:lnTo>
                  <a:pt x="16" y="0"/>
                </a:lnTo>
                <a:lnTo>
                  <a:pt x="16" y="3"/>
                </a:lnTo>
                <a:lnTo>
                  <a:pt x="19" y="3"/>
                </a:lnTo>
                <a:lnTo>
                  <a:pt x="19" y="5"/>
                </a:lnTo>
                <a:lnTo>
                  <a:pt x="21" y="5"/>
                </a:lnTo>
                <a:lnTo>
                  <a:pt x="24" y="5"/>
                </a:lnTo>
                <a:lnTo>
                  <a:pt x="24" y="3"/>
                </a:lnTo>
                <a:lnTo>
                  <a:pt x="26" y="3"/>
                </a:lnTo>
                <a:lnTo>
                  <a:pt x="26" y="5"/>
                </a:lnTo>
                <a:lnTo>
                  <a:pt x="26" y="3"/>
                </a:lnTo>
                <a:lnTo>
                  <a:pt x="26" y="5"/>
                </a:lnTo>
                <a:lnTo>
                  <a:pt x="29" y="5"/>
                </a:lnTo>
                <a:lnTo>
                  <a:pt x="29" y="8"/>
                </a:lnTo>
                <a:lnTo>
                  <a:pt x="29" y="11"/>
                </a:lnTo>
                <a:lnTo>
                  <a:pt x="26" y="11"/>
                </a:lnTo>
                <a:lnTo>
                  <a:pt x="29" y="11"/>
                </a:lnTo>
                <a:lnTo>
                  <a:pt x="29" y="13"/>
                </a:lnTo>
                <a:lnTo>
                  <a:pt x="26" y="13"/>
                </a:lnTo>
                <a:lnTo>
                  <a:pt x="26" y="16"/>
                </a:lnTo>
                <a:lnTo>
                  <a:pt x="24" y="16"/>
                </a:lnTo>
                <a:lnTo>
                  <a:pt x="24" y="18"/>
                </a:lnTo>
                <a:lnTo>
                  <a:pt x="24" y="21"/>
                </a:lnTo>
                <a:lnTo>
                  <a:pt x="24" y="24"/>
                </a:lnTo>
                <a:lnTo>
                  <a:pt x="21" y="24"/>
                </a:lnTo>
                <a:lnTo>
                  <a:pt x="19" y="24"/>
                </a:lnTo>
                <a:lnTo>
                  <a:pt x="19" y="26"/>
                </a:lnTo>
                <a:lnTo>
                  <a:pt x="16" y="26"/>
                </a:lnTo>
                <a:lnTo>
                  <a:pt x="13" y="26"/>
                </a:lnTo>
                <a:lnTo>
                  <a:pt x="13" y="24"/>
                </a:lnTo>
                <a:lnTo>
                  <a:pt x="11" y="24"/>
                </a:lnTo>
                <a:lnTo>
                  <a:pt x="11" y="21"/>
                </a:lnTo>
                <a:lnTo>
                  <a:pt x="8" y="21"/>
                </a:lnTo>
                <a:lnTo>
                  <a:pt x="8" y="18"/>
                </a:lnTo>
                <a:lnTo>
                  <a:pt x="6" y="18"/>
                </a:lnTo>
                <a:lnTo>
                  <a:pt x="8" y="18"/>
                </a:lnTo>
                <a:lnTo>
                  <a:pt x="8" y="16"/>
                </a:lnTo>
                <a:lnTo>
                  <a:pt x="8" y="18"/>
                </a:lnTo>
                <a:lnTo>
                  <a:pt x="6" y="18"/>
                </a:lnTo>
                <a:lnTo>
                  <a:pt x="6" y="16"/>
                </a:lnTo>
                <a:lnTo>
                  <a:pt x="3" y="13"/>
                </a:lnTo>
                <a:lnTo>
                  <a:pt x="3" y="11"/>
                </a:lnTo>
                <a:lnTo>
                  <a:pt x="0" y="11"/>
                </a:lnTo>
                <a:lnTo>
                  <a:pt x="0" y="8"/>
                </a:lnTo>
                <a:lnTo>
                  <a:pt x="0" y="5"/>
                </a:lnTo>
                <a:lnTo>
                  <a:pt x="0" y="3"/>
                </a:lnTo>
                <a:lnTo>
                  <a:pt x="0" y="0"/>
                </a:lnTo>
                <a:lnTo>
                  <a:pt x="3" y="0"/>
                </a:lnTo>
                <a:lnTo>
                  <a:pt x="0" y="0"/>
                </a:lnTo>
                <a:lnTo>
                  <a:pt x="3" y="0"/>
                </a:lnTo>
                <a:lnTo>
                  <a:pt x="6" y="0"/>
                </a:lnTo>
              </a:path>
            </a:pathLst>
          </a:custGeom>
          <a:noFill/>
          <a:ln w="4763">
            <a:solidFill>
              <a:srgbClr val="6E6E6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303" name="Freeform 93"/>
          <p:cNvSpPr>
            <a:spLocks/>
          </p:cNvSpPr>
          <p:nvPr/>
        </p:nvSpPr>
        <p:spPr bwMode="auto">
          <a:xfrm>
            <a:off x="4895851" y="5229225"/>
            <a:ext cx="38100" cy="50800"/>
          </a:xfrm>
          <a:custGeom>
            <a:avLst/>
            <a:gdLst>
              <a:gd name="T0" fmla="*/ 16 w 26"/>
              <a:gd name="T1" fmla="*/ 0 h 32"/>
              <a:gd name="T2" fmla="*/ 18 w 26"/>
              <a:gd name="T3" fmla="*/ 0 h 32"/>
              <a:gd name="T4" fmla="*/ 18 w 26"/>
              <a:gd name="T5" fmla="*/ 3 h 32"/>
              <a:gd name="T6" fmla="*/ 21 w 26"/>
              <a:gd name="T7" fmla="*/ 3 h 32"/>
              <a:gd name="T8" fmla="*/ 24 w 26"/>
              <a:gd name="T9" fmla="*/ 3 h 32"/>
              <a:gd name="T10" fmla="*/ 24 w 26"/>
              <a:gd name="T11" fmla="*/ 6 h 32"/>
              <a:gd name="T12" fmla="*/ 24 w 26"/>
              <a:gd name="T13" fmla="*/ 8 h 32"/>
              <a:gd name="T14" fmla="*/ 24 w 26"/>
              <a:gd name="T15" fmla="*/ 6 h 32"/>
              <a:gd name="T16" fmla="*/ 26 w 26"/>
              <a:gd name="T17" fmla="*/ 6 h 32"/>
              <a:gd name="T18" fmla="*/ 26 w 26"/>
              <a:gd name="T19" fmla="*/ 8 h 32"/>
              <a:gd name="T20" fmla="*/ 24 w 26"/>
              <a:gd name="T21" fmla="*/ 8 h 32"/>
              <a:gd name="T22" fmla="*/ 26 w 26"/>
              <a:gd name="T23" fmla="*/ 8 h 32"/>
              <a:gd name="T24" fmla="*/ 24 w 26"/>
              <a:gd name="T25" fmla="*/ 8 h 32"/>
              <a:gd name="T26" fmla="*/ 24 w 26"/>
              <a:gd name="T27" fmla="*/ 11 h 32"/>
              <a:gd name="T28" fmla="*/ 26 w 26"/>
              <a:gd name="T29" fmla="*/ 11 h 32"/>
              <a:gd name="T30" fmla="*/ 24 w 26"/>
              <a:gd name="T31" fmla="*/ 11 h 32"/>
              <a:gd name="T32" fmla="*/ 26 w 26"/>
              <a:gd name="T33" fmla="*/ 11 h 32"/>
              <a:gd name="T34" fmla="*/ 26 w 26"/>
              <a:gd name="T35" fmla="*/ 13 h 32"/>
              <a:gd name="T36" fmla="*/ 24 w 26"/>
              <a:gd name="T37" fmla="*/ 16 h 32"/>
              <a:gd name="T38" fmla="*/ 24 w 26"/>
              <a:gd name="T39" fmla="*/ 19 h 32"/>
              <a:gd name="T40" fmla="*/ 24 w 26"/>
              <a:gd name="T41" fmla="*/ 21 h 32"/>
              <a:gd name="T42" fmla="*/ 24 w 26"/>
              <a:gd name="T43" fmla="*/ 24 h 32"/>
              <a:gd name="T44" fmla="*/ 24 w 26"/>
              <a:gd name="T45" fmla="*/ 27 h 32"/>
              <a:gd name="T46" fmla="*/ 24 w 26"/>
              <a:gd name="T47" fmla="*/ 24 h 32"/>
              <a:gd name="T48" fmla="*/ 21 w 26"/>
              <a:gd name="T49" fmla="*/ 24 h 32"/>
              <a:gd name="T50" fmla="*/ 18 w 26"/>
              <a:gd name="T51" fmla="*/ 24 h 32"/>
              <a:gd name="T52" fmla="*/ 18 w 26"/>
              <a:gd name="T53" fmla="*/ 27 h 32"/>
              <a:gd name="T54" fmla="*/ 16 w 26"/>
              <a:gd name="T55" fmla="*/ 27 h 32"/>
              <a:gd name="T56" fmla="*/ 13 w 26"/>
              <a:gd name="T57" fmla="*/ 27 h 32"/>
              <a:gd name="T58" fmla="*/ 13 w 26"/>
              <a:gd name="T59" fmla="*/ 29 h 32"/>
              <a:gd name="T60" fmla="*/ 10 w 26"/>
              <a:gd name="T61" fmla="*/ 29 h 32"/>
              <a:gd name="T62" fmla="*/ 8 w 26"/>
              <a:gd name="T63" fmla="*/ 29 h 32"/>
              <a:gd name="T64" fmla="*/ 5 w 26"/>
              <a:gd name="T65" fmla="*/ 29 h 32"/>
              <a:gd name="T66" fmla="*/ 3 w 26"/>
              <a:gd name="T67" fmla="*/ 29 h 32"/>
              <a:gd name="T68" fmla="*/ 3 w 26"/>
              <a:gd name="T69" fmla="*/ 32 h 32"/>
              <a:gd name="T70" fmla="*/ 0 w 26"/>
              <a:gd name="T71" fmla="*/ 29 h 32"/>
              <a:gd name="T72" fmla="*/ 3 w 26"/>
              <a:gd name="T73" fmla="*/ 29 h 32"/>
              <a:gd name="T74" fmla="*/ 0 w 26"/>
              <a:gd name="T75" fmla="*/ 29 h 32"/>
              <a:gd name="T76" fmla="*/ 3 w 26"/>
              <a:gd name="T77" fmla="*/ 29 h 32"/>
              <a:gd name="T78" fmla="*/ 0 w 26"/>
              <a:gd name="T79" fmla="*/ 29 h 32"/>
              <a:gd name="T80" fmla="*/ 0 w 26"/>
              <a:gd name="T81" fmla="*/ 27 h 32"/>
              <a:gd name="T82" fmla="*/ 0 w 26"/>
              <a:gd name="T83" fmla="*/ 24 h 32"/>
              <a:gd name="T84" fmla="*/ 0 w 26"/>
              <a:gd name="T85" fmla="*/ 21 h 32"/>
              <a:gd name="T86" fmla="*/ 0 w 26"/>
              <a:gd name="T87" fmla="*/ 19 h 32"/>
              <a:gd name="T88" fmla="*/ 0 w 26"/>
              <a:gd name="T89" fmla="*/ 16 h 32"/>
              <a:gd name="T90" fmla="*/ 0 w 26"/>
              <a:gd name="T91" fmla="*/ 13 h 32"/>
              <a:gd name="T92" fmla="*/ 0 w 26"/>
              <a:gd name="T93" fmla="*/ 11 h 32"/>
              <a:gd name="T94" fmla="*/ 3 w 26"/>
              <a:gd name="T95" fmla="*/ 11 h 32"/>
              <a:gd name="T96" fmla="*/ 5 w 26"/>
              <a:gd name="T97" fmla="*/ 11 h 32"/>
              <a:gd name="T98" fmla="*/ 5 w 26"/>
              <a:gd name="T99" fmla="*/ 8 h 32"/>
              <a:gd name="T100" fmla="*/ 8 w 26"/>
              <a:gd name="T101" fmla="*/ 8 h 32"/>
              <a:gd name="T102" fmla="*/ 8 w 26"/>
              <a:gd name="T103" fmla="*/ 6 h 32"/>
              <a:gd name="T104" fmla="*/ 10 w 26"/>
              <a:gd name="T105" fmla="*/ 6 h 32"/>
              <a:gd name="T106" fmla="*/ 10 w 26"/>
              <a:gd name="T107" fmla="*/ 3 h 32"/>
              <a:gd name="T108" fmla="*/ 13 w 26"/>
              <a:gd name="T109" fmla="*/ 3 h 32"/>
              <a:gd name="T110" fmla="*/ 13 w 26"/>
              <a:gd name="T111" fmla="*/ 0 h 32"/>
              <a:gd name="T112" fmla="*/ 16 w 26"/>
              <a:gd name="T113" fmla="*/ 0 h 32"/>
              <a:gd name="T114" fmla="*/ 13 w 26"/>
              <a:gd name="T115" fmla="*/ 0 h 32"/>
              <a:gd name="T116" fmla="*/ 16 w 26"/>
              <a:gd name="T117" fmla="*/ 0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26" h="32">
                <a:moveTo>
                  <a:pt x="16" y="0"/>
                </a:moveTo>
                <a:lnTo>
                  <a:pt x="18" y="0"/>
                </a:lnTo>
                <a:lnTo>
                  <a:pt x="18" y="3"/>
                </a:lnTo>
                <a:lnTo>
                  <a:pt x="21" y="3"/>
                </a:lnTo>
                <a:lnTo>
                  <a:pt x="24" y="3"/>
                </a:lnTo>
                <a:lnTo>
                  <a:pt x="24" y="6"/>
                </a:lnTo>
                <a:lnTo>
                  <a:pt x="24" y="8"/>
                </a:lnTo>
                <a:lnTo>
                  <a:pt x="24" y="6"/>
                </a:lnTo>
                <a:lnTo>
                  <a:pt x="26" y="6"/>
                </a:lnTo>
                <a:lnTo>
                  <a:pt x="26" y="8"/>
                </a:lnTo>
                <a:lnTo>
                  <a:pt x="24" y="8"/>
                </a:lnTo>
                <a:lnTo>
                  <a:pt x="26" y="8"/>
                </a:lnTo>
                <a:lnTo>
                  <a:pt x="24" y="8"/>
                </a:lnTo>
                <a:lnTo>
                  <a:pt x="24" y="11"/>
                </a:lnTo>
                <a:lnTo>
                  <a:pt x="26" y="11"/>
                </a:lnTo>
                <a:lnTo>
                  <a:pt x="24" y="11"/>
                </a:lnTo>
                <a:lnTo>
                  <a:pt x="26" y="11"/>
                </a:lnTo>
                <a:lnTo>
                  <a:pt x="26" y="13"/>
                </a:lnTo>
                <a:lnTo>
                  <a:pt x="24" y="16"/>
                </a:lnTo>
                <a:lnTo>
                  <a:pt x="24" y="19"/>
                </a:lnTo>
                <a:lnTo>
                  <a:pt x="24" y="21"/>
                </a:lnTo>
                <a:lnTo>
                  <a:pt x="24" y="24"/>
                </a:lnTo>
                <a:lnTo>
                  <a:pt x="24" y="27"/>
                </a:lnTo>
                <a:lnTo>
                  <a:pt x="24" y="24"/>
                </a:lnTo>
                <a:lnTo>
                  <a:pt x="21" y="24"/>
                </a:lnTo>
                <a:lnTo>
                  <a:pt x="18" y="24"/>
                </a:lnTo>
                <a:lnTo>
                  <a:pt x="18" y="27"/>
                </a:lnTo>
                <a:lnTo>
                  <a:pt x="16" y="27"/>
                </a:lnTo>
                <a:lnTo>
                  <a:pt x="13" y="27"/>
                </a:lnTo>
                <a:lnTo>
                  <a:pt x="13" y="29"/>
                </a:lnTo>
                <a:lnTo>
                  <a:pt x="10" y="29"/>
                </a:lnTo>
                <a:lnTo>
                  <a:pt x="8" y="29"/>
                </a:lnTo>
                <a:lnTo>
                  <a:pt x="5" y="29"/>
                </a:lnTo>
                <a:lnTo>
                  <a:pt x="3" y="29"/>
                </a:lnTo>
                <a:lnTo>
                  <a:pt x="3" y="32"/>
                </a:lnTo>
                <a:lnTo>
                  <a:pt x="0" y="29"/>
                </a:lnTo>
                <a:lnTo>
                  <a:pt x="3" y="29"/>
                </a:lnTo>
                <a:lnTo>
                  <a:pt x="0" y="29"/>
                </a:lnTo>
                <a:lnTo>
                  <a:pt x="3" y="29"/>
                </a:lnTo>
                <a:lnTo>
                  <a:pt x="0" y="29"/>
                </a:lnTo>
                <a:lnTo>
                  <a:pt x="0" y="27"/>
                </a:lnTo>
                <a:lnTo>
                  <a:pt x="0" y="24"/>
                </a:lnTo>
                <a:lnTo>
                  <a:pt x="0" y="21"/>
                </a:lnTo>
                <a:lnTo>
                  <a:pt x="0" y="19"/>
                </a:lnTo>
                <a:lnTo>
                  <a:pt x="0" y="16"/>
                </a:lnTo>
                <a:lnTo>
                  <a:pt x="0" y="13"/>
                </a:lnTo>
                <a:lnTo>
                  <a:pt x="0" y="11"/>
                </a:lnTo>
                <a:lnTo>
                  <a:pt x="3" y="11"/>
                </a:lnTo>
                <a:lnTo>
                  <a:pt x="5" y="11"/>
                </a:lnTo>
                <a:lnTo>
                  <a:pt x="5" y="8"/>
                </a:lnTo>
                <a:lnTo>
                  <a:pt x="8" y="8"/>
                </a:lnTo>
                <a:lnTo>
                  <a:pt x="8" y="6"/>
                </a:lnTo>
                <a:lnTo>
                  <a:pt x="10" y="6"/>
                </a:lnTo>
                <a:lnTo>
                  <a:pt x="10" y="3"/>
                </a:lnTo>
                <a:lnTo>
                  <a:pt x="13" y="3"/>
                </a:lnTo>
                <a:lnTo>
                  <a:pt x="13" y="0"/>
                </a:lnTo>
                <a:lnTo>
                  <a:pt x="16" y="0"/>
                </a:lnTo>
                <a:lnTo>
                  <a:pt x="13" y="0"/>
                </a:lnTo>
                <a:lnTo>
                  <a:pt x="16" y="0"/>
                </a:lnTo>
              </a:path>
            </a:pathLst>
          </a:custGeom>
          <a:noFill/>
          <a:ln w="4763">
            <a:solidFill>
              <a:srgbClr val="6E6E6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grpSp>
        <p:nvGrpSpPr>
          <p:cNvPr id="7" name="Group 6"/>
          <p:cNvGrpSpPr/>
          <p:nvPr userDrawn="1"/>
        </p:nvGrpSpPr>
        <p:grpSpPr>
          <a:xfrm>
            <a:off x="4494335" y="5014914"/>
            <a:ext cx="738554" cy="919163"/>
            <a:chOff x="4868863" y="5014913"/>
            <a:chExt cx="800100" cy="919163"/>
          </a:xfrm>
        </p:grpSpPr>
        <p:sp>
          <p:nvSpPr>
            <p:cNvPr id="304" name="Freeform 94"/>
            <p:cNvSpPr>
              <a:spLocks/>
            </p:cNvSpPr>
            <p:nvPr/>
          </p:nvSpPr>
          <p:spPr bwMode="auto">
            <a:xfrm>
              <a:off x="5100638" y="5014913"/>
              <a:ext cx="568325" cy="869950"/>
            </a:xfrm>
            <a:custGeom>
              <a:avLst/>
              <a:gdLst>
                <a:gd name="T0" fmla="*/ 5 w 358"/>
                <a:gd name="T1" fmla="*/ 15 h 548"/>
                <a:gd name="T2" fmla="*/ 31 w 358"/>
                <a:gd name="T3" fmla="*/ 23 h 548"/>
                <a:gd name="T4" fmla="*/ 42 w 358"/>
                <a:gd name="T5" fmla="*/ 36 h 548"/>
                <a:gd name="T6" fmla="*/ 37 w 358"/>
                <a:gd name="T7" fmla="*/ 54 h 548"/>
                <a:gd name="T8" fmla="*/ 18 w 358"/>
                <a:gd name="T9" fmla="*/ 75 h 548"/>
                <a:gd name="T10" fmla="*/ 21 w 358"/>
                <a:gd name="T11" fmla="*/ 109 h 548"/>
                <a:gd name="T12" fmla="*/ 44 w 358"/>
                <a:gd name="T13" fmla="*/ 122 h 548"/>
                <a:gd name="T14" fmla="*/ 60 w 358"/>
                <a:gd name="T15" fmla="*/ 133 h 548"/>
                <a:gd name="T16" fmla="*/ 63 w 358"/>
                <a:gd name="T17" fmla="*/ 148 h 548"/>
                <a:gd name="T18" fmla="*/ 71 w 358"/>
                <a:gd name="T19" fmla="*/ 159 h 548"/>
                <a:gd name="T20" fmla="*/ 73 w 358"/>
                <a:gd name="T21" fmla="*/ 182 h 548"/>
                <a:gd name="T22" fmla="*/ 81 w 358"/>
                <a:gd name="T23" fmla="*/ 198 h 548"/>
                <a:gd name="T24" fmla="*/ 105 w 358"/>
                <a:gd name="T25" fmla="*/ 214 h 548"/>
                <a:gd name="T26" fmla="*/ 118 w 358"/>
                <a:gd name="T27" fmla="*/ 198 h 548"/>
                <a:gd name="T28" fmla="*/ 131 w 358"/>
                <a:gd name="T29" fmla="*/ 182 h 548"/>
                <a:gd name="T30" fmla="*/ 138 w 358"/>
                <a:gd name="T31" fmla="*/ 182 h 548"/>
                <a:gd name="T32" fmla="*/ 157 w 358"/>
                <a:gd name="T33" fmla="*/ 198 h 548"/>
                <a:gd name="T34" fmla="*/ 159 w 358"/>
                <a:gd name="T35" fmla="*/ 227 h 548"/>
                <a:gd name="T36" fmla="*/ 146 w 358"/>
                <a:gd name="T37" fmla="*/ 248 h 548"/>
                <a:gd name="T38" fmla="*/ 102 w 358"/>
                <a:gd name="T39" fmla="*/ 282 h 548"/>
                <a:gd name="T40" fmla="*/ 84 w 358"/>
                <a:gd name="T41" fmla="*/ 284 h 548"/>
                <a:gd name="T42" fmla="*/ 73 w 358"/>
                <a:gd name="T43" fmla="*/ 310 h 548"/>
                <a:gd name="T44" fmla="*/ 81 w 358"/>
                <a:gd name="T45" fmla="*/ 323 h 548"/>
                <a:gd name="T46" fmla="*/ 71 w 358"/>
                <a:gd name="T47" fmla="*/ 329 h 548"/>
                <a:gd name="T48" fmla="*/ 89 w 358"/>
                <a:gd name="T49" fmla="*/ 339 h 548"/>
                <a:gd name="T50" fmla="*/ 102 w 358"/>
                <a:gd name="T51" fmla="*/ 357 h 548"/>
                <a:gd name="T52" fmla="*/ 107 w 358"/>
                <a:gd name="T53" fmla="*/ 339 h 548"/>
                <a:gd name="T54" fmla="*/ 112 w 358"/>
                <a:gd name="T55" fmla="*/ 318 h 548"/>
                <a:gd name="T56" fmla="*/ 128 w 358"/>
                <a:gd name="T57" fmla="*/ 310 h 548"/>
                <a:gd name="T58" fmla="*/ 149 w 358"/>
                <a:gd name="T59" fmla="*/ 297 h 548"/>
                <a:gd name="T60" fmla="*/ 188 w 358"/>
                <a:gd name="T61" fmla="*/ 295 h 548"/>
                <a:gd name="T62" fmla="*/ 212 w 358"/>
                <a:gd name="T63" fmla="*/ 300 h 548"/>
                <a:gd name="T64" fmla="*/ 232 w 358"/>
                <a:gd name="T65" fmla="*/ 297 h 548"/>
                <a:gd name="T66" fmla="*/ 248 w 358"/>
                <a:gd name="T67" fmla="*/ 279 h 548"/>
                <a:gd name="T68" fmla="*/ 272 w 358"/>
                <a:gd name="T69" fmla="*/ 266 h 548"/>
                <a:gd name="T70" fmla="*/ 290 w 358"/>
                <a:gd name="T71" fmla="*/ 276 h 548"/>
                <a:gd name="T72" fmla="*/ 313 w 358"/>
                <a:gd name="T73" fmla="*/ 292 h 548"/>
                <a:gd name="T74" fmla="*/ 342 w 358"/>
                <a:gd name="T75" fmla="*/ 282 h 548"/>
                <a:gd name="T76" fmla="*/ 355 w 358"/>
                <a:gd name="T77" fmla="*/ 297 h 548"/>
                <a:gd name="T78" fmla="*/ 352 w 358"/>
                <a:gd name="T79" fmla="*/ 313 h 548"/>
                <a:gd name="T80" fmla="*/ 337 w 358"/>
                <a:gd name="T81" fmla="*/ 323 h 548"/>
                <a:gd name="T82" fmla="*/ 324 w 358"/>
                <a:gd name="T83" fmla="*/ 342 h 548"/>
                <a:gd name="T84" fmla="*/ 298 w 358"/>
                <a:gd name="T85" fmla="*/ 331 h 548"/>
                <a:gd name="T86" fmla="*/ 274 w 358"/>
                <a:gd name="T87" fmla="*/ 326 h 548"/>
                <a:gd name="T88" fmla="*/ 272 w 358"/>
                <a:gd name="T89" fmla="*/ 337 h 548"/>
                <a:gd name="T90" fmla="*/ 253 w 358"/>
                <a:gd name="T91" fmla="*/ 344 h 548"/>
                <a:gd name="T92" fmla="*/ 248 w 358"/>
                <a:gd name="T93" fmla="*/ 352 h 548"/>
                <a:gd name="T94" fmla="*/ 243 w 358"/>
                <a:gd name="T95" fmla="*/ 370 h 548"/>
                <a:gd name="T96" fmla="*/ 230 w 358"/>
                <a:gd name="T97" fmla="*/ 376 h 548"/>
                <a:gd name="T98" fmla="*/ 212 w 358"/>
                <a:gd name="T99" fmla="*/ 381 h 548"/>
                <a:gd name="T100" fmla="*/ 209 w 358"/>
                <a:gd name="T101" fmla="*/ 389 h 548"/>
                <a:gd name="T102" fmla="*/ 191 w 358"/>
                <a:gd name="T103" fmla="*/ 384 h 548"/>
                <a:gd name="T104" fmla="*/ 185 w 358"/>
                <a:gd name="T105" fmla="*/ 412 h 548"/>
                <a:gd name="T106" fmla="*/ 206 w 358"/>
                <a:gd name="T107" fmla="*/ 420 h 548"/>
                <a:gd name="T108" fmla="*/ 219 w 358"/>
                <a:gd name="T109" fmla="*/ 451 h 548"/>
                <a:gd name="T110" fmla="*/ 232 w 358"/>
                <a:gd name="T111" fmla="*/ 465 h 548"/>
                <a:gd name="T112" fmla="*/ 238 w 358"/>
                <a:gd name="T113" fmla="*/ 483 h 548"/>
                <a:gd name="T114" fmla="*/ 248 w 358"/>
                <a:gd name="T115" fmla="*/ 512 h 548"/>
                <a:gd name="T116" fmla="*/ 261 w 358"/>
                <a:gd name="T117" fmla="*/ 532 h 548"/>
                <a:gd name="T118" fmla="*/ 253 w 358"/>
                <a:gd name="T119" fmla="*/ 538 h 5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58" h="548">
                  <a:moveTo>
                    <a:pt x="0" y="0"/>
                  </a:moveTo>
                  <a:lnTo>
                    <a:pt x="0" y="2"/>
                  </a:lnTo>
                  <a:lnTo>
                    <a:pt x="3" y="2"/>
                  </a:lnTo>
                  <a:lnTo>
                    <a:pt x="0" y="2"/>
                  </a:lnTo>
                  <a:lnTo>
                    <a:pt x="3" y="2"/>
                  </a:lnTo>
                  <a:lnTo>
                    <a:pt x="3" y="5"/>
                  </a:lnTo>
                  <a:lnTo>
                    <a:pt x="0" y="5"/>
                  </a:lnTo>
                  <a:lnTo>
                    <a:pt x="0" y="7"/>
                  </a:lnTo>
                  <a:lnTo>
                    <a:pt x="3" y="7"/>
                  </a:lnTo>
                  <a:lnTo>
                    <a:pt x="5" y="7"/>
                  </a:lnTo>
                  <a:lnTo>
                    <a:pt x="5" y="10"/>
                  </a:lnTo>
                  <a:lnTo>
                    <a:pt x="8" y="10"/>
                  </a:lnTo>
                  <a:lnTo>
                    <a:pt x="8" y="13"/>
                  </a:lnTo>
                  <a:lnTo>
                    <a:pt x="5" y="13"/>
                  </a:lnTo>
                  <a:lnTo>
                    <a:pt x="8" y="13"/>
                  </a:lnTo>
                  <a:lnTo>
                    <a:pt x="5" y="13"/>
                  </a:lnTo>
                  <a:lnTo>
                    <a:pt x="5" y="15"/>
                  </a:lnTo>
                  <a:lnTo>
                    <a:pt x="8" y="15"/>
                  </a:lnTo>
                  <a:lnTo>
                    <a:pt x="5" y="15"/>
                  </a:lnTo>
                  <a:lnTo>
                    <a:pt x="8" y="15"/>
                  </a:lnTo>
                  <a:lnTo>
                    <a:pt x="8" y="18"/>
                  </a:lnTo>
                  <a:lnTo>
                    <a:pt x="11" y="18"/>
                  </a:lnTo>
                  <a:lnTo>
                    <a:pt x="11" y="20"/>
                  </a:lnTo>
                  <a:lnTo>
                    <a:pt x="13" y="20"/>
                  </a:lnTo>
                  <a:lnTo>
                    <a:pt x="16" y="20"/>
                  </a:lnTo>
                  <a:lnTo>
                    <a:pt x="16" y="18"/>
                  </a:lnTo>
                  <a:lnTo>
                    <a:pt x="18" y="18"/>
                  </a:lnTo>
                  <a:lnTo>
                    <a:pt x="21" y="18"/>
                  </a:lnTo>
                  <a:lnTo>
                    <a:pt x="24" y="18"/>
                  </a:lnTo>
                  <a:lnTo>
                    <a:pt x="26" y="18"/>
                  </a:lnTo>
                  <a:lnTo>
                    <a:pt x="26" y="20"/>
                  </a:lnTo>
                  <a:lnTo>
                    <a:pt x="29" y="20"/>
                  </a:lnTo>
                  <a:lnTo>
                    <a:pt x="31" y="20"/>
                  </a:lnTo>
                  <a:lnTo>
                    <a:pt x="31" y="23"/>
                  </a:lnTo>
                  <a:lnTo>
                    <a:pt x="34" y="23"/>
                  </a:lnTo>
                  <a:lnTo>
                    <a:pt x="31" y="23"/>
                  </a:lnTo>
                  <a:lnTo>
                    <a:pt x="34" y="23"/>
                  </a:lnTo>
                  <a:lnTo>
                    <a:pt x="34" y="26"/>
                  </a:lnTo>
                  <a:lnTo>
                    <a:pt x="34" y="23"/>
                  </a:lnTo>
                  <a:lnTo>
                    <a:pt x="34" y="26"/>
                  </a:lnTo>
                  <a:lnTo>
                    <a:pt x="34" y="23"/>
                  </a:lnTo>
                  <a:lnTo>
                    <a:pt x="37" y="23"/>
                  </a:lnTo>
                  <a:lnTo>
                    <a:pt x="37" y="26"/>
                  </a:lnTo>
                  <a:lnTo>
                    <a:pt x="37" y="28"/>
                  </a:lnTo>
                  <a:lnTo>
                    <a:pt x="39" y="28"/>
                  </a:lnTo>
                  <a:lnTo>
                    <a:pt x="39" y="31"/>
                  </a:lnTo>
                  <a:lnTo>
                    <a:pt x="39" y="34"/>
                  </a:lnTo>
                  <a:lnTo>
                    <a:pt x="42" y="34"/>
                  </a:lnTo>
                  <a:lnTo>
                    <a:pt x="39" y="34"/>
                  </a:lnTo>
                  <a:lnTo>
                    <a:pt x="42" y="34"/>
                  </a:lnTo>
                  <a:lnTo>
                    <a:pt x="42" y="36"/>
                  </a:lnTo>
                  <a:lnTo>
                    <a:pt x="42" y="39"/>
                  </a:lnTo>
                  <a:lnTo>
                    <a:pt x="42" y="36"/>
                  </a:lnTo>
                  <a:lnTo>
                    <a:pt x="42" y="39"/>
                  </a:lnTo>
                  <a:lnTo>
                    <a:pt x="42" y="41"/>
                  </a:lnTo>
                  <a:lnTo>
                    <a:pt x="42" y="44"/>
                  </a:lnTo>
                  <a:lnTo>
                    <a:pt x="42" y="47"/>
                  </a:lnTo>
                  <a:lnTo>
                    <a:pt x="39" y="47"/>
                  </a:lnTo>
                  <a:lnTo>
                    <a:pt x="39" y="49"/>
                  </a:lnTo>
                  <a:lnTo>
                    <a:pt x="39" y="52"/>
                  </a:lnTo>
                  <a:lnTo>
                    <a:pt x="37" y="52"/>
                  </a:lnTo>
                  <a:lnTo>
                    <a:pt x="39" y="52"/>
                  </a:lnTo>
                  <a:lnTo>
                    <a:pt x="37" y="52"/>
                  </a:lnTo>
                  <a:lnTo>
                    <a:pt x="39" y="52"/>
                  </a:lnTo>
                  <a:lnTo>
                    <a:pt x="37" y="52"/>
                  </a:lnTo>
                  <a:lnTo>
                    <a:pt x="39" y="52"/>
                  </a:lnTo>
                  <a:lnTo>
                    <a:pt x="39" y="54"/>
                  </a:lnTo>
                  <a:lnTo>
                    <a:pt x="37" y="54"/>
                  </a:lnTo>
                  <a:lnTo>
                    <a:pt x="39" y="54"/>
                  </a:lnTo>
                  <a:lnTo>
                    <a:pt x="37" y="54"/>
                  </a:lnTo>
                  <a:lnTo>
                    <a:pt x="37" y="57"/>
                  </a:lnTo>
                  <a:lnTo>
                    <a:pt x="34" y="57"/>
                  </a:lnTo>
                  <a:lnTo>
                    <a:pt x="34" y="60"/>
                  </a:lnTo>
                  <a:lnTo>
                    <a:pt x="34" y="62"/>
                  </a:lnTo>
                  <a:lnTo>
                    <a:pt x="34" y="65"/>
                  </a:lnTo>
                  <a:lnTo>
                    <a:pt x="31" y="65"/>
                  </a:lnTo>
                  <a:lnTo>
                    <a:pt x="29" y="65"/>
                  </a:lnTo>
                  <a:lnTo>
                    <a:pt x="29" y="68"/>
                  </a:lnTo>
                  <a:lnTo>
                    <a:pt x="26" y="68"/>
                  </a:lnTo>
                  <a:lnTo>
                    <a:pt x="24" y="68"/>
                  </a:lnTo>
                  <a:lnTo>
                    <a:pt x="24" y="70"/>
                  </a:lnTo>
                  <a:lnTo>
                    <a:pt x="21" y="70"/>
                  </a:lnTo>
                  <a:lnTo>
                    <a:pt x="21" y="73"/>
                  </a:lnTo>
                  <a:lnTo>
                    <a:pt x="21" y="75"/>
                  </a:lnTo>
                  <a:lnTo>
                    <a:pt x="18" y="75"/>
                  </a:lnTo>
                  <a:lnTo>
                    <a:pt x="18" y="78"/>
                  </a:lnTo>
                  <a:lnTo>
                    <a:pt x="21" y="78"/>
                  </a:lnTo>
                  <a:lnTo>
                    <a:pt x="18" y="78"/>
                  </a:lnTo>
                  <a:lnTo>
                    <a:pt x="18" y="81"/>
                  </a:lnTo>
                  <a:lnTo>
                    <a:pt x="18" y="83"/>
                  </a:lnTo>
                  <a:lnTo>
                    <a:pt x="21" y="83"/>
                  </a:lnTo>
                  <a:lnTo>
                    <a:pt x="18" y="83"/>
                  </a:lnTo>
                  <a:lnTo>
                    <a:pt x="18" y="86"/>
                  </a:lnTo>
                  <a:lnTo>
                    <a:pt x="18" y="88"/>
                  </a:lnTo>
                  <a:lnTo>
                    <a:pt x="18" y="91"/>
                  </a:lnTo>
                  <a:lnTo>
                    <a:pt x="18" y="94"/>
                  </a:lnTo>
                  <a:lnTo>
                    <a:pt x="18" y="96"/>
                  </a:lnTo>
                  <a:lnTo>
                    <a:pt x="18" y="99"/>
                  </a:lnTo>
                  <a:lnTo>
                    <a:pt x="18" y="101"/>
                  </a:lnTo>
                  <a:lnTo>
                    <a:pt x="21" y="104"/>
                  </a:lnTo>
                  <a:lnTo>
                    <a:pt x="21" y="107"/>
                  </a:lnTo>
                  <a:lnTo>
                    <a:pt x="21" y="109"/>
                  </a:lnTo>
                  <a:lnTo>
                    <a:pt x="24" y="109"/>
                  </a:lnTo>
                  <a:lnTo>
                    <a:pt x="26" y="109"/>
                  </a:lnTo>
                  <a:lnTo>
                    <a:pt x="26" y="112"/>
                  </a:lnTo>
                  <a:lnTo>
                    <a:pt x="26" y="109"/>
                  </a:lnTo>
                  <a:lnTo>
                    <a:pt x="26" y="112"/>
                  </a:lnTo>
                  <a:lnTo>
                    <a:pt x="29" y="112"/>
                  </a:lnTo>
                  <a:lnTo>
                    <a:pt x="31" y="112"/>
                  </a:lnTo>
                  <a:lnTo>
                    <a:pt x="31" y="115"/>
                  </a:lnTo>
                  <a:lnTo>
                    <a:pt x="31" y="112"/>
                  </a:lnTo>
                  <a:lnTo>
                    <a:pt x="31" y="115"/>
                  </a:lnTo>
                  <a:lnTo>
                    <a:pt x="34" y="115"/>
                  </a:lnTo>
                  <a:lnTo>
                    <a:pt x="34" y="117"/>
                  </a:lnTo>
                  <a:lnTo>
                    <a:pt x="37" y="117"/>
                  </a:lnTo>
                  <a:lnTo>
                    <a:pt x="39" y="120"/>
                  </a:lnTo>
                  <a:lnTo>
                    <a:pt x="39" y="122"/>
                  </a:lnTo>
                  <a:lnTo>
                    <a:pt x="42" y="122"/>
                  </a:lnTo>
                  <a:lnTo>
                    <a:pt x="44" y="122"/>
                  </a:lnTo>
                  <a:lnTo>
                    <a:pt x="44" y="125"/>
                  </a:lnTo>
                  <a:lnTo>
                    <a:pt x="42" y="125"/>
                  </a:lnTo>
                  <a:lnTo>
                    <a:pt x="44" y="125"/>
                  </a:lnTo>
                  <a:lnTo>
                    <a:pt x="44" y="128"/>
                  </a:lnTo>
                  <a:lnTo>
                    <a:pt x="47" y="128"/>
                  </a:lnTo>
                  <a:lnTo>
                    <a:pt x="47" y="130"/>
                  </a:lnTo>
                  <a:lnTo>
                    <a:pt x="50" y="130"/>
                  </a:lnTo>
                  <a:lnTo>
                    <a:pt x="52" y="130"/>
                  </a:lnTo>
                  <a:lnTo>
                    <a:pt x="55" y="130"/>
                  </a:lnTo>
                  <a:lnTo>
                    <a:pt x="55" y="133"/>
                  </a:lnTo>
                  <a:lnTo>
                    <a:pt x="58" y="133"/>
                  </a:lnTo>
                  <a:lnTo>
                    <a:pt x="55" y="133"/>
                  </a:lnTo>
                  <a:lnTo>
                    <a:pt x="58" y="133"/>
                  </a:lnTo>
                  <a:lnTo>
                    <a:pt x="58" y="135"/>
                  </a:lnTo>
                  <a:lnTo>
                    <a:pt x="60" y="133"/>
                  </a:lnTo>
                  <a:lnTo>
                    <a:pt x="60" y="135"/>
                  </a:lnTo>
                  <a:lnTo>
                    <a:pt x="60" y="133"/>
                  </a:lnTo>
                  <a:lnTo>
                    <a:pt x="63" y="133"/>
                  </a:lnTo>
                  <a:lnTo>
                    <a:pt x="63" y="135"/>
                  </a:lnTo>
                  <a:lnTo>
                    <a:pt x="65" y="135"/>
                  </a:lnTo>
                  <a:lnTo>
                    <a:pt x="65" y="138"/>
                  </a:lnTo>
                  <a:lnTo>
                    <a:pt x="68" y="138"/>
                  </a:lnTo>
                  <a:lnTo>
                    <a:pt x="68" y="141"/>
                  </a:lnTo>
                  <a:lnTo>
                    <a:pt x="65" y="141"/>
                  </a:lnTo>
                  <a:lnTo>
                    <a:pt x="68" y="141"/>
                  </a:lnTo>
                  <a:lnTo>
                    <a:pt x="65" y="141"/>
                  </a:lnTo>
                  <a:lnTo>
                    <a:pt x="65" y="143"/>
                  </a:lnTo>
                  <a:lnTo>
                    <a:pt x="65" y="141"/>
                  </a:lnTo>
                  <a:lnTo>
                    <a:pt x="65" y="143"/>
                  </a:lnTo>
                  <a:lnTo>
                    <a:pt x="63" y="143"/>
                  </a:lnTo>
                  <a:lnTo>
                    <a:pt x="63" y="146"/>
                  </a:lnTo>
                  <a:lnTo>
                    <a:pt x="63" y="148"/>
                  </a:lnTo>
                  <a:lnTo>
                    <a:pt x="63" y="146"/>
                  </a:lnTo>
                  <a:lnTo>
                    <a:pt x="63" y="148"/>
                  </a:lnTo>
                  <a:lnTo>
                    <a:pt x="63" y="151"/>
                  </a:lnTo>
                  <a:lnTo>
                    <a:pt x="63" y="154"/>
                  </a:lnTo>
                  <a:lnTo>
                    <a:pt x="65" y="154"/>
                  </a:lnTo>
                  <a:lnTo>
                    <a:pt x="63" y="154"/>
                  </a:lnTo>
                  <a:lnTo>
                    <a:pt x="65" y="154"/>
                  </a:lnTo>
                  <a:lnTo>
                    <a:pt x="68" y="154"/>
                  </a:lnTo>
                  <a:lnTo>
                    <a:pt x="68" y="156"/>
                  </a:lnTo>
                  <a:lnTo>
                    <a:pt x="68" y="159"/>
                  </a:lnTo>
                  <a:lnTo>
                    <a:pt x="71" y="159"/>
                  </a:lnTo>
                  <a:lnTo>
                    <a:pt x="73" y="159"/>
                  </a:lnTo>
                  <a:lnTo>
                    <a:pt x="73" y="162"/>
                  </a:lnTo>
                  <a:lnTo>
                    <a:pt x="73" y="164"/>
                  </a:lnTo>
                  <a:lnTo>
                    <a:pt x="71" y="164"/>
                  </a:lnTo>
                  <a:lnTo>
                    <a:pt x="73" y="164"/>
                  </a:lnTo>
                  <a:lnTo>
                    <a:pt x="71" y="164"/>
                  </a:lnTo>
                  <a:lnTo>
                    <a:pt x="71" y="162"/>
                  </a:lnTo>
                  <a:lnTo>
                    <a:pt x="71" y="159"/>
                  </a:lnTo>
                  <a:lnTo>
                    <a:pt x="68" y="159"/>
                  </a:lnTo>
                  <a:lnTo>
                    <a:pt x="65" y="159"/>
                  </a:lnTo>
                  <a:lnTo>
                    <a:pt x="63" y="159"/>
                  </a:lnTo>
                  <a:lnTo>
                    <a:pt x="63" y="162"/>
                  </a:lnTo>
                  <a:lnTo>
                    <a:pt x="60" y="164"/>
                  </a:lnTo>
                  <a:lnTo>
                    <a:pt x="60" y="167"/>
                  </a:lnTo>
                  <a:lnTo>
                    <a:pt x="60" y="169"/>
                  </a:lnTo>
                  <a:lnTo>
                    <a:pt x="60" y="172"/>
                  </a:lnTo>
                  <a:lnTo>
                    <a:pt x="63" y="172"/>
                  </a:lnTo>
                  <a:lnTo>
                    <a:pt x="65" y="172"/>
                  </a:lnTo>
                  <a:lnTo>
                    <a:pt x="65" y="175"/>
                  </a:lnTo>
                  <a:lnTo>
                    <a:pt x="65" y="177"/>
                  </a:lnTo>
                  <a:lnTo>
                    <a:pt x="68" y="177"/>
                  </a:lnTo>
                  <a:lnTo>
                    <a:pt x="71" y="177"/>
                  </a:lnTo>
                  <a:lnTo>
                    <a:pt x="71" y="180"/>
                  </a:lnTo>
                  <a:lnTo>
                    <a:pt x="73" y="180"/>
                  </a:lnTo>
                  <a:lnTo>
                    <a:pt x="73" y="182"/>
                  </a:lnTo>
                  <a:lnTo>
                    <a:pt x="76" y="182"/>
                  </a:lnTo>
                  <a:lnTo>
                    <a:pt x="76" y="185"/>
                  </a:lnTo>
                  <a:lnTo>
                    <a:pt x="73" y="185"/>
                  </a:lnTo>
                  <a:lnTo>
                    <a:pt x="76" y="185"/>
                  </a:lnTo>
                  <a:lnTo>
                    <a:pt x="73" y="185"/>
                  </a:lnTo>
                  <a:lnTo>
                    <a:pt x="73" y="188"/>
                  </a:lnTo>
                  <a:lnTo>
                    <a:pt x="76" y="188"/>
                  </a:lnTo>
                  <a:lnTo>
                    <a:pt x="78" y="185"/>
                  </a:lnTo>
                  <a:lnTo>
                    <a:pt x="76" y="185"/>
                  </a:lnTo>
                  <a:lnTo>
                    <a:pt x="78" y="185"/>
                  </a:lnTo>
                  <a:lnTo>
                    <a:pt x="76" y="188"/>
                  </a:lnTo>
                  <a:lnTo>
                    <a:pt x="76" y="190"/>
                  </a:lnTo>
                  <a:lnTo>
                    <a:pt x="76" y="193"/>
                  </a:lnTo>
                  <a:lnTo>
                    <a:pt x="76" y="195"/>
                  </a:lnTo>
                  <a:lnTo>
                    <a:pt x="78" y="195"/>
                  </a:lnTo>
                  <a:lnTo>
                    <a:pt x="81" y="195"/>
                  </a:lnTo>
                  <a:lnTo>
                    <a:pt x="81" y="198"/>
                  </a:lnTo>
                  <a:lnTo>
                    <a:pt x="84" y="198"/>
                  </a:lnTo>
                  <a:lnTo>
                    <a:pt x="86" y="198"/>
                  </a:lnTo>
                  <a:lnTo>
                    <a:pt x="86" y="201"/>
                  </a:lnTo>
                  <a:lnTo>
                    <a:pt x="89" y="201"/>
                  </a:lnTo>
                  <a:lnTo>
                    <a:pt x="91" y="201"/>
                  </a:lnTo>
                  <a:lnTo>
                    <a:pt x="94" y="201"/>
                  </a:lnTo>
                  <a:lnTo>
                    <a:pt x="94" y="203"/>
                  </a:lnTo>
                  <a:lnTo>
                    <a:pt x="97" y="203"/>
                  </a:lnTo>
                  <a:lnTo>
                    <a:pt x="97" y="206"/>
                  </a:lnTo>
                  <a:lnTo>
                    <a:pt x="97" y="203"/>
                  </a:lnTo>
                  <a:lnTo>
                    <a:pt x="97" y="206"/>
                  </a:lnTo>
                  <a:lnTo>
                    <a:pt x="97" y="209"/>
                  </a:lnTo>
                  <a:lnTo>
                    <a:pt x="99" y="209"/>
                  </a:lnTo>
                  <a:lnTo>
                    <a:pt x="99" y="211"/>
                  </a:lnTo>
                  <a:lnTo>
                    <a:pt x="99" y="214"/>
                  </a:lnTo>
                  <a:lnTo>
                    <a:pt x="102" y="214"/>
                  </a:lnTo>
                  <a:lnTo>
                    <a:pt x="105" y="214"/>
                  </a:lnTo>
                  <a:lnTo>
                    <a:pt x="107" y="211"/>
                  </a:lnTo>
                  <a:lnTo>
                    <a:pt x="107" y="209"/>
                  </a:lnTo>
                  <a:lnTo>
                    <a:pt x="105" y="209"/>
                  </a:lnTo>
                  <a:lnTo>
                    <a:pt x="107" y="206"/>
                  </a:lnTo>
                  <a:lnTo>
                    <a:pt x="107" y="209"/>
                  </a:lnTo>
                  <a:lnTo>
                    <a:pt x="110" y="209"/>
                  </a:lnTo>
                  <a:lnTo>
                    <a:pt x="112" y="209"/>
                  </a:lnTo>
                  <a:lnTo>
                    <a:pt x="110" y="209"/>
                  </a:lnTo>
                  <a:lnTo>
                    <a:pt x="110" y="206"/>
                  </a:lnTo>
                  <a:lnTo>
                    <a:pt x="112" y="206"/>
                  </a:lnTo>
                  <a:lnTo>
                    <a:pt x="115" y="206"/>
                  </a:lnTo>
                  <a:lnTo>
                    <a:pt x="115" y="203"/>
                  </a:lnTo>
                  <a:lnTo>
                    <a:pt x="118" y="203"/>
                  </a:lnTo>
                  <a:lnTo>
                    <a:pt x="118" y="201"/>
                  </a:lnTo>
                  <a:lnTo>
                    <a:pt x="115" y="201"/>
                  </a:lnTo>
                  <a:lnTo>
                    <a:pt x="115" y="198"/>
                  </a:lnTo>
                  <a:lnTo>
                    <a:pt x="118" y="198"/>
                  </a:lnTo>
                  <a:lnTo>
                    <a:pt x="118" y="195"/>
                  </a:lnTo>
                  <a:lnTo>
                    <a:pt x="120" y="195"/>
                  </a:lnTo>
                  <a:lnTo>
                    <a:pt x="120" y="193"/>
                  </a:lnTo>
                  <a:lnTo>
                    <a:pt x="118" y="193"/>
                  </a:lnTo>
                  <a:lnTo>
                    <a:pt x="120" y="193"/>
                  </a:lnTo>
                  <a:lnTo>
                    <a:pt x="120" y="190"/>
                  </a:lnTo>
                  <a:lnTo>
                    <a:pt x="123" y="190"/>
                  </a:lnTo>
                  <a:lnTo>
                    <a:pt x="123" y="188"/>
                  </a:lnTo>
                  <a:lnTo>
                    <a:pt x="120" y="188"/>
                  </a:lnTo>
                  <a:lnTo>
                    <a:pt x="123" y="188"/>
                  </a:lnTo>
                  <a:lnTo>
                    <a:pt x="125" y="188"/>
                  </a:lnTo>
                  <a:lnTo>
                    <a:pt x="128" y="188"/>
                  </a:lnTo>
                  <a:lnTo>
                    <a:pt x="128" y="185"/>
                  </a:lnTo>
                  <a:lnTo>
                    <a:pt x="125" y="185"/>
                  </a:lnTo>
                  <a:lnTo>
                    <a:pt x="128" y="185"/>
                  </a:lnTo>
                  <a:lnTo>
                    <a:pt x="131" y="185"/>
                  </a:lnTo>
                  <a:lnTo>
                    <a:pt x="131" y="182"/>
                  </a:lnTo>
                  <a:lnTo>
                    <a:pt x="133" y="182"/>
                  </a:lnTo>
                  <a:lnTo>
                    <a:pt x="133" y="180"/>
                  </a:lnTo>
                  <a:lnTo>
                    <a:pt x="131" y="180"/>
                  </a:lnTo>
                  <a:lnTo>
                    <a:pt x="128" y="180"/>
                  </a:lnTo>
                  <a:lnTo>
                    <a:pt x="128" y="182"/>
                  </a:lnTo>
                  <a:lnTo>
                    <a:pt x="128" y="180"/>
                  </a:lnTo>
                  <a:lnTo>
                    <a:pt x="131" y="180"/>
                  </a:lnTo>
                  <a:lnTo>
                    <a:pt x="133" y="180"/>
                  </a:lnTo>
                  <a:lnTo>
                    <a:pt x="133" y="177"/>
                  </a:lnTo>
                  <a:lnTo>
                    <a:pt x="133" y="180"/>
                  </a:lnTo>
                  <a:lnTo>
                    <a:pt x="133" y="177"/>
                  </a:lnTo>
                  <a:lnTo>
                    <a:pt x="133" y="180"/>
                  </a:lnTo>
                  <a:lnTo>
                    <a:pt x="136" y="180"/>
                  </a:lnTo>
                  <a:lnTo>
                    <a:pt x="136" y="182"/>
                  </a:lnTo>
                  <a:lnTo>
                    <a:pt x="138" y="182"/>
                  </a:lnTo>
                  <a:lnTo>
                    <a:pt x="138" y="185"/>
                  </a:lnTo>
                  <a:lnTo>
                    <a:pt x="138" y="182"/>
                  </a:lnTo>
                  <a:lnTo>
                    <a:pt x="141" y="182"/>
                  </a:lnTo>
                  <a:lnTo>
                    <a:pt x="141" y="185"/>
                  </a:lnTo>
                  <a:lnTo>
                    <a:pt x="144" y="185"/>
                  </a:lnTo>
                  <a:lnTo>
                    <a:pt x="144" y="182"/>
                  </a:lnTo>
                  <a:lnTo>
                    <a:pt x="144" y="185"/>
                  </a:lnTo>
                  <a:lnTo>
                    <a:pt x="146" y="185"/>
                  </a:lnTo>
                  <a:lnTo>
                    <a:pt x="149" y="185"/>
                  </a:lnTo>
                  <a:lnTo>
                    <a:pt x="149" y="188"/>
                  </a:lnTo>
                  <a:lnTo>
                    <a:pt x="152" y="188"/>
                  </a:lnTo>
                  <a:lnTo>
                    <a:pt x="152" y="190"/>
                  </a:lnTo>
                  <a:lnTo>
                    <a:pt x="152" y="193"/>
                  </a:lnTo>
                  <a:lnTo>
                    <a:pt x="154" y="193"/>
                  </a:lnTo>
                  <a:lnTo>
                    <a:pt x="152" y="193"/>
                  </a:lnTo>
                  <a:lnTo>
                    <a:pt x="152" y="195"/>
                  </a:lnTo>
                  <a:lnTo>
                    <a:pt x="154" y="195"/>
                  </a:lnTo>
                  <a:lnTo>
                    <a:pt x="154" y="198"/>
                  </a:lnTo>
                  <a:lnTo>
                    <a:pt x="157" y="198"/>
                  </a:lnTo>
                  <a:lnTo>
                    <a:pt x="157" y="201"/>
                  </a:lnTo>
                  <a:lnTo>
                    <a:pt x="157" y="203"/>
                  </a:lnTo>
                  <a:lnTo>
                    <a:pt x="159" y="203"/>
                  </a:lnTo>
                  <a:lnTo>
                    <a:pt x="159" y="206"/>
                  </a:lnTo>
                  <a:lnTo>
                    <a:pt x="159" y="209"/>
                  </a:lnTo>
                  <a:lnTo>
                    <a:pt x="157" y="209"/>
                  </a:lnTo>
                  <a:lnTo>
                    <a:pt x="159" y="211"/>
                  </a:lnTo>
                  <a:lnTo>
                    <a:pt x="159" y="214"/>
                  </a:lnTo>
                  <a:lnTo>
                    <a:pt x="159" y="216"/>
                  </a:lnTo>
                  <a:lnTo>
                    <a:pt x="159" y="219"/>
                  </a:lnTo>
                  <a:lnTo>
                    <a:pt x="159" y="222"/>
                  </a:lnTo>
                  <a:lnTo>
                    <a:pt x="162" y="222"/>
                  </a:lnTo>
                  <a:lnTo>
                    <a:pt x="162" y="224"/>
                  </a:lnTo>
                  <a:lnTo>
                    <a:pt x="159" y="224"/>
                  </a:lnTo>
                  <a:lnTo>
                    <a:pt x="162" y="224"/>
                  </a:lnTo>
                  <a:lnTo>
                    <a:pt x="159" y="224"/>
                  </a:lnTo>
                  <a:lnTo>
                    <a:pt x="159" y="227"/>
                  </a:lnTo>
                  <a:lnTo>
                    <a:pt x="159" y="229"/>
                  </a:lnTo>
                  <a:lnTo>
                    <a:pt x="157" y="229"/>
                  </a:lnTo>
                  <a:lnTo>
                    <a:pt x="157" y="232"/>
                  </a:lnTo>
                  <a:lnTo>
                    <a:pt x="157" y="235"/>
                  </a:lnTo>
                  <a:lnTo>
                    <a:pt x="154" y="235"/>
                  </a:lnTo>
                  <a:lnTo>
                    <a:pt x="154" y="237"/>
                  </a:lnTo>
                  <a:lnTo>
                    <a:pt x="154" y="240"/>
                  </a:lnTo>
                  <a:lnTo>
                    <a:pt x="152" y="240"/>
                  </a:lnTo>
                  <a:lnTo>
                    <a:pt x="154" y="240"/>
                  </a:lnTo>
                  <a:lnTo>
                    <a:pt x="152" y="240"/>
                  </a:lnTo>
                  <a:lnTo>
                    <a:pt x="152" y="243"/>
                  </a:lnTo>
                  <a:lnTo>
                    <a:pt x="149" y="243"/>
                  </a:lnTo>
                  <a:lnTo>
                    <a:pt x="146" y="243"/>
                  </a:lnTo>
                  <a:lnTo>
                    <a:pt x="146" y="245"/>
                  </a:lnTo>
                  <a:lnTo>
                    <a:pt x="144" y="245"/>
                  </a:lnTo>
                  <a:lnTo>
                    <a:pt x="146" y="245"/>
                  </a:lnTo>
                  <a:lnTo>
                    <a:pt x="146" y="248"/>
                  </a:lnTo>
                  <a:lnTo>
                    <a:pt x="144" y="248"/>
                  </a:lnTo>
                  <a:lnTo>
                    <a:pt x="144" y="250"/>
                  </a:lnTo>
                  <a:lnTo>
                    <a:pt x="141" y="250"/>
                  </a:lnTo>
                  <a:lnTo>
                    <a:pt x="141" y="253"/>
                  </a:lnTo>
                  <a:lnTo>
                    <a:pt x="141" y="256"/>
                  </a:lnTo>
                  <a:lnTo>
                    <a:pt x="138" y="256"/>
                  </a:lnTo>
                  <a:lnTo>
                    <a:pt x="136" y="256"/>
                  </a:lnTo>
                  <a:lnTo>
                    <a:pt x="133" y="258"/>
                  </a:lnTo>
                  <a:lnTo>
                    <a:pt x="131" y="261"/>
                  </a:lnTo>
                  <a:lnTo>
                    <a:pt x="128" y="261"/>
                  </a:lnTo>
                  <a:lnTo>
                    <a:pt x="125" y="263"/>
                  </a:lnTo>
                  <a:lnTo>
                    <a:pt x="120" y="266"/>
                  </a:lnTo>
                  <a:lnTo>
                    <a:pt x="118" y="269"/>
                  </a:lnTo>
                  <a:lnTo>
                    <a:pt x="112" y="271"/>
                  </a:lnTo>
                  <a:lnTo>
                    <a:pt x="107" y="276"/>
                  </a:lnTo>
                  <a:lnTo>
                    <a:pt x="105" y="276"/>
                  </a:lnTo>
                  <a:lnTo>
                    <a:pt x="102" y="282"/>
                  </a:lnTo>
                  <a:lnTo>
                    <a:pt x="99" y="282"/>
                  </a:lnTo>
                  <a:lnTo>
                    <a:pt x="99" y="284"/>
                  </a:lnTo>
                  <a:lnTo>
                    <a:pt x="97" y="284"/>
                  </a:lnTo>
                  <a:lnTo>
                    <a:pt x="97" y="287"/>
                  </a:lnTo>
                  <a:lnTo>
                    <a:pt x="94" y="287"/>
                  </a:lnTo>
                  <a:lnTo>
                    <a:pt x="94" y="290"/>
                  </a:lnTo>
                  <a:lnTo>
                    <a:pt x="91" y="290"/>
                  </a:lnTo>
                  <a:lnTo>
                    <a:pt x="89" y="290"/>
                  </a:lnTo>
                  <a:lnTo>
                    <a:pt x="89" y="287"/>
                  </a:lnTo>
                  <a:lnTo>
                    <a:pt x="89" y="290"/>
                  </a:lnTo>
                  <a:lnTo>
                    <a:pt x="89" y="287"/>
                  </a:lnTo>
                  <a:lnTo>
                    <a:pt x="86" y="287"/>
                  </a:lnTo>
                  <a:lnTo>
                    <a:pt x="86" y="290"/>
                  </a:lnTo>
                  <a:lnTo>
                    <a:pt x="84" y="290"/>
                  </a:lnTo>
                  <a:lnTo>
                    <a:pt x="86" y="287"/>
                  </a:lnTo>
                  <a:lnTo>
                    <a:pt x="86" y="284"/>
                  </a:lnTo>
                  <a:lnTo>
                    <a:pt x="84" y="284"/>
                  </a:lnTo>
                  <a:lnTo>
                    <a:pt x="81" y="284"/>
                  </a:lnTo>
                  <a:lnTo>
                    <a:pt x="78" y="284"/>
                  </a:lnTo>
                  <a:lnTo>
                    <a:pt x="76" y="287"/>
                  </a:lnTo>
                  <a:lnTo>
                    <a:pt x="76" y="290"/>
                  </a:lnTo>
                  <a:lnTo>
                    <a:pt x="73" y="290"/>
                  </a:lnTo>
                  <a:lnTo>
                    <a:pt x="73" y="292"/>
                  </a:lnTo>
                  <a:lnTo>
                    <a:pt x="76" y="292"/>
                  </a:lnTo>
                  <a:lnTo>
                    <a:pt x="76" y="295"/>
                  </a:lnTo>
                  <a:lnTo>
                    <a:pt x="76" y="297"/>
                  </a:lnTo>
                  <a:lnTo>
                    <a:pt x="76" y="300"/>
                  </a:lnTo>
                  <a:lnTo>
                    <a:pt x="76" y="303"/>
                  </a:lnTo>
                  <a:lnTo>
                    <a:pt x="76" y="305"/>
                  </a:lnTo>
                  <a:lnTo>
                    <a:pt x="73" y="305"/>
                  </a:lnTo>
                  <a:lnTo>
                    <a:pt x="73" y="308"/>
                  </a:lnTo>
                  <a:lnTo>
                    <a:pt x="71" y="308"/>
                  </a:lnTo>
                  <a:lnTo>
                    <a:pt x="71" y="310"/>
                  </a:lnTo>
                  <a:lnTo>
                    <a:pt x="73" y="310"/>
                  </a:lnTo>
                  <a:lnTo>
                    <a:pt x="71" y="310"/>
                  </a:lnTo>
                  <a:lnTo>
                    <a:pt x="73" y="310"/>
                  </a:lnTo>
                  <a:lnTo>
                    <a:pt x="73" y="313"/>
                  </a:lnTo>
                  <a:lnTo>
                    <a:pt x="73" y="316"/>
                  </a:lnTo>
                  <a:lnTo>
                    <a:pt x="76" y="316"/>
                  </a:lnTo>
                  <a:lnTo>
                    <a:pt x="73" y="316"/>
                  </a:lnTo>
                  <a:lnTo>
                    <a:pt x="73" y="318"/>
                  </a:lnTo>
                  <a:lnTo>
                    <a:pt x="73" y="321"/>
                  </a:lnTo>
                  <a:lnTo>
                    <a:pt x="71" y="321"/>
                  </a:lnTo>
                  <a:lnTo>
                    <a:pt x="73" y="321"/>
                  </a:lnTo>
                  <a:lnTo>
                    <a:pt x="73" y="323"/>
                  </a:lnTo>
                  <a:lnTo>
                    <a:pt x="73" y="326"/>
                  </a:lnTo>
                  <a:lnTo>
                    <a:pt x="76" y="326"/>
                  </a:lnTo>
                  <a:lnTo>
                    <a:pt x="78" y="326"/>
                  </a:lnTo>
                  <a:lnTo>
                    <a:pt x="78" y="323"/>
                  </a:lnTo>
                  <a:lnTo>
                    <a:pt x="81" y="326"/>
                  </a:lnTo>
                  <a:lnTo>
                    <a:pt x="81" y="323"/>
                  </a:lnTo>
                  <a:lnTo>
                    <a:pt x="81" y="326"/>
                  </a:lnTo>
                  <a:lnTo>
                    <a:pt x="84" y="326"/>
                  </a:lnTo>
                  <a:lnTo>
                    <a:pt x="81" y="326"/>
                  </a:lnTo>
                  <a:lnTo>
                    <a:pt x="84" y="326"/>
                  </a:lnTo>
                  <a:lnTo>
                    <a:pt x="81" y="326"/>
                  </a:lnTo>
                  <a:lnTo>
                    <a:pt x="81" y="329"/>
                  </a:lnTo>
                  <a:lnTo>
                    <a:pt x="81" y="326"/>
                  </a:lnTo>
                  <a:lnTo>
                    <a:pt x="81" y="329"/>
                  </a:lnTo>
                  <a:lnTo>
                    <a:pt x="78" y="326"/>
                  </a:lnTo>
                  <a:lnTo>
                    <a:pt x="78" y="329"/>
                  </a:lnTo>
                  <a:lnTo>
                    <a:pt x="78" y="326"/>
                  </a:lnTo>
                  <a:lnTo>
                    <a:pt x="76" y="326"/>
                  </a:lnTo>
                  <a:lnTo>
                    <a:pt x="76" y="329"/>
                  </a:lnTo>
                  <a:lnTo>
                    <a:pt x="76" y="331"/>
                  </a:lnTo>
                  <a:lnTo>
                    <a:pt x="73" y="331"/>
                  </a:lnTo>
                  <a:lnTo>
                    <a:pt x="73" y="329"/>
                  </a:lnTo>
                  <a:lnTo>
                    <a:pt x="71" y="329"/>
                  </a:lnTo>
                  <a:lnTo>
                    <a:pt x="73" y="329"/>
                  </a:lnTo>
                  <a:lnTo>
                    <a:pt x="73" y="331"/>
                  </a:lnTo>
                  <a:lnTo>
                    <a:pt x="71" y="331"/>
                  </a:lnTo>
                  <a:lnTo>
                    <a:pt x="73" y="331"/>
                  </a:lnTo>
                  <a:lnTo>
                    <a:pt x="73" y="329"/>
                  </a:lnTo>
                  <a:lnTo>
                    <a:pt x="73" y="331"/>
                  </a:lnTo>
                  <a:lnTo>
                    <a:pt x="76" y="331"/>
                  </a:lnTo>
                  <a:lnTo>
                    <a:pt x="76" y="329"/>
                  </a:lnTo>
                  <a:lnTo>
                    <a:pt x="78" y="329"/>
                  </a:lnTo>
                  <a:lnTo>
                    <a:pt x="78" y="331"/>
                  </a:lnTo>
                  <a:lnTo>
                    <a:pt x="78" y="334"/>
                  </a:lnTo>
                  <a:lnTo>
                    <a:pt x="81" y="334"/>
                  </a:lnTo>
                  <a:lnTo>
                    <a:pt x="81" y="337"/>
                  </a:lnTo>
                  <a:lnTo>
                    <a:pt x="84" y="337"/>
                  </a:lnTo>
                  <a:lnTo>
                    <a:pt x="86" y="337"/>
                  </a:lnTo>
                  <a:lnTo>
                    <a:pt x="86" y="339"/>
                  </a:lnTo>
                  <a:lnTo>
                    <a:pt x="89" y="339"/>
                  </a:lnTo>
                  <a:lnTo>
                    <a:pt x="91" y="339"/>
                  </a:lnTo>
                  <a:lnTo>
                    <a:pt x="91" y="342"/>
                  </a:lnTo>
                  <a:lnTo>
                    <a:pt x="94" y="342"/>
                  </a:lnTo>
                  <a:lnTo>
                    <a:pt x="91" y="342"/>
                  </a:lnTo>
                  <a:lnTo>
                    <a:pt x="94" y="344"/>
                  </a:lnTo>
                  <a:lnTo>
                    <a:pt x="91" y="344"/>
                  </a:lnTo>
                  <a:lnTo>
                    <a:pt x="94" y="344"/>
                  </a:lnTo>
                  <a:lnTo>
                    <a:pt x="91" y="344"/>
                  </a:lnTo>
                  <a:lnTo>
                    <a:pt x="94" y="344"/>
                  </a:lnTo>
                  <a:lnTo>
                    <a:pt x="94" y="347"/>
                  </a:lnTo>
                  <a:lnTo>
                    <a:pt x="94" y="350"/>
                  </a:lnTo>
                  <a:lnTo>
                    <a:pt x="97" y="350"/>
                  </a:lnTo>
                  <a:lnTo>
                    <a:pt x="97" y="352"/>
                  </a:lnTo>
                  <a:lnTo>
                    <a:pt x="99" y="352"/>
                  </a:lnTo>
                  <a:lnTo>
                    <a:pt x="99" y="355"/>
                  </a:lnTo>
                  <a:lnTo>
                    <a:pt x="99" y="357"/>
                  </a:lnTo>
                  <a:lnTo>
                    <a:pt x="102" y="357"/>
                  </a:lnTo>
                  <a:lnTo>
                    <a:pt x="102" y="360"/>
                  </a:lnTo>
                  <a:lnTo>
                    <a:pt x="102" y="363"/>
                  </a:lnTo>
                  <a:lnTo>
                    <a:pt x="99" y="363"/>
                  </a:lnTo>
                  <a:lnTo>
                    <a:pt x="99" y="365"/>
                  </a:lnTo>
                  <a:lnTo>
                    <a:pt x="102" y="365"/>
                  </a:lnTo>
                  <a:lnTo>
                    <a:pt x="102" y="363"/>
                  </a:lnTo>
                  <a:lnTo>
                    <a:pt x="102" y="360"/>
                  </a:lnTo>
                  <a:lnTo>
                    <a:pt x="102" y="357"/>
                  </a:lnTo>
                  <a:lnTo>
                    <a:pt x="102" y="355"/>
                  </a:lnTo>
                  <a:lnTo>
                    <a:pt x="105" y="355"/>
                  </a:lnTo>
                  <a:lnTo>
                    <a:pt x="105" y="352"/>
                  </a:lnTo>
                  <a:lnTo>
                    <a:pt x="105" y="350"/>
                  </a:lnTo>
                  <a:lnTo>
                    <a:pt x="105" y="347"/>
                  </a:lnTo>
                  <a:lnTo>
                    <a:pt x="107" y="347"/>
                  </a:lnTo>
                  <a:lnTo>
                    <a:pt x="107" y="344"/>
                  </a:lnTo>
                  <a:lnTo>
                    <a:pt x="107" y="342"/>
                  </a:lnTo>
                  <a:lnTo>
                    <a:pt x="107" y="339"/>
                  </a:lnTo>
                  <a:lnTo>
                    <a:pt x="107" y="337"/>
                  </a:lnTo>
                  <a:lnTo>
                    <a:pt x="107" y="334"/>
                  </a:lnTo>
                  <a:lnTo>
                    <a:pt x="107" y="337"/>
                  </a:lnTo>
                  <a:lnTo>
                    <a:pt x="107" y="334"/>
                  </a:lnTo>
                  <a:lnTo>
                    <a:pt x="110" y="334"/>
                  </a:lnTo>
                  <a:lnTo>
                    <a:pt x="110" y="331"/>
                  </a:lnTo>
                  <a:lnTo>
                    <a:pt x="110" y="329"/>
                  </a:lnTo>
                  <a:lnTo>
                    <a:pt x="110" y="326"/>
                  </a:lnTo>
                  <a:lnTo>
                    <a:pt x="112" y="326"/>
                  </a:lnTo>
                  <a:lnTo>
                    <a:pt x="110" y="326"/>
                  </a:lnTo>
                  <a:lnTo>
                    <a:pt x="110" y="323"/>
                  </a:lnTo>
                  <a:lnTo>
                    <a:pt x="107" y="323"/>
                  </a:lnTo>
                  <a:lnTo>
                    <a:pt x="110" y="323"/>
                  </a:lnTo>
                  <a:lnTo>
                    <a:pt x="112" y="323"/>
                  </a:lnTo>
                  <a:lnTo>
                    <a:pt x="112" y="321"/>
                  </a:lnTo>
                  <a:lnTo>
                    <a:pt x="115" y="321"/>
                  </a:lnTo>
                  <a:lnTo>
                    <a:pt x="112" y="318"/>
                  </a:lnTo>
                  <a:lnTo>
                    <a:pt x="110" y="318"/>
                  </a:lnTo>
                  <a:lnTo>
                    <a:pt x="110" y="316"/>
                  </a:lnTo>
                  <a:lnTo>
                    <a:pt x="110" y="318"/>
                  </a:lnTo>
                  <a:lnTo>
                    <a:pt x="112" y="318"/>
                  </a:lnTo>
                  <a:lnTo>
                    <a:pt x="115" y="321"/>
                  </a:lnTo>
                  <a:lnTo>
                    <a:pt x="115" y="318"/>
                  </a:lnTo>
                  <a:lnTo>
                    <a:pt x="118" y="318"/>
                  </a:lnTo>
                  <a:lnTo>
                    <a:pt x="118" y="316"/>
                  </a:lnTo>
                  <a:lnTo>
                    <a:pt x="120" y="316"/>
                  </a:lnTo>
                  <a:lnTo>
                    <a:pt x="118" y="316"/>
                  </a:lnTo>
                  <a:lnTo>
                    <a:pt x="120" y="316"/>
                  </a:lnTo>
                  <a:lnTo>
                    <a:pt x="123" y="313"/>
                  </a:lnTo>
                  <a:lnTo>
                    <a:pt x="128" y="310"/>
                  </a:lnTo>
                  <a:lnTo>
                    <a:pt x="125" y="310"/>
                  </a:lnTo>
                  <a:lnTo>
                    <a:pt x="128" y="310"/>
                  </a:lnTo>
                  <a:lnTo>
                    <a:pt x="125" y="310"/>
                  </a:lnTo>
                  <a:lnTo>
                    <a:pt x="128" y="310"/>
                  </a:lnTo>
                  <a:lnTo>
                    <a:pt x="128" y="308"/>
                  </a:lnTo>
                  <a:lnTo>
                    <a:pt x="128" y="305"/>
                  </a:lnTo>
                  <a:lnTo>
                    <a:pt x="128" y="308"/>
                  </a:lnTo>
                  <a:lnTo>
                    <a:pt x="128" y="310"/>
                  </a:lnTo>
                  <a:lnTo>
                    <a:pt x="131" y="310"/>
                  </a:lnTo>
                  <a:lnTo>
                    <a:pt x="133" y="310"/>
                  </a:lnTo>
                  <a:lnTo>
                    <a:pt x="133" y="308"/>
                  </a:lnTo>
                  <a:lnTo>
                    <a:pt x="136" y="305"/>
                  </a:lnTo>
                  <a:lnTo>
                    <a:pt x="138" y="303"/>
                  </a:lnTo>
                  <a:lnTo>
                    <a:pt x="141" y="303"/>
                  </a:lnTo>
                  <a:lnTo>
                    <a:pt x="141" y="300"/>
                  </a:lnTo>
                  <a:lnTo>
                    <a:pt x="144" y="300"/>
                  </a:lnTo>
                  <a:lnTo>
                    <a:pt x="144" y="303"/>
                  </a:lnTo>
                  <a:lnTo>
                    <a:pt x="146" y="303"/>
                  </a:lnTo>
                  <a:lnTo>
                    <a:pt x="149" y="303"/>
                  </a:lnTo>
                  <a:lnTo>
                    <a:pt x="149" y="300"/>
                  </a:lnTo>
                  <a:lnTo>
                    <a:pt x="149" y="297"/>
                  </a:lnTo>
                  <a:lnTo>
                    <a:pt x="152" y="297"/>
                  </a:lnTo>
                  <a:lnTo>
                    <a:pt x="154" y="297"/>
                  </a:lnTo>
                  <a:lnTo>
                    <a:pt x="157" y="297"/>
                  </a:lnTo>
                  <a:lnTo>
                    <a:pt x="157" y="295"/>
                  </a:lnTo>
                  <a:lnTo>
                    <a:pt x="159" y="295"/>
                  </a:lnTo>
                  <a:lnTo>
                    <a:pt x="162" y="297"/>
                  </a:lnTo>
                  <a:lnTo>
                    <a:pt x="162" y="295"/>
                  </a:lnTo>
                  <a:lnTo>
                    <a:pt x="165" y="295"/>
                  </a:lnTo>
                  <a:lnTo>
                    <a:pt x="167" y="295"/>
                  </a:lnTo>
                  <a:lnTo>
                    <a:pt x="170" y="295"/>
                  </a:lnTo>
                  <a:lnTo>
                    <a:pt x="172" y="295"/>
                  </a:lnTo>
                  <a:lnTo>
                    <a:pt x="175" y="295"/>
                  </a:lnTo>
                  <a:lnTo>
                    <a:pt x="178" y="295"/>
                  </a:lnTo>
                  <a:lnTo>
                    <a:pt x="180" y="295"/>
                  </a:lnTo>
                  <a:lnTo>
                    <a:pt x="183" y="292"/>
                  </a:lnTo>
                  <a:lnTo>
                    <a:pt x="185" y="292"/>
                  </a:lnTo>
                  <a:lnTo>
                    <a:pt x="188" y="295"/>
                  </a:lnTo>
                  <a:lnTo>
                    <a:pt x="191" y="295"/>
                  </a:lnTo>
                  <a:lnTo>
                    <a:pt x="191" y="292"/>
                  </a:lnTo>
                  <a:lnTo>
                    <a:pt x="193" y="292"/>
                  </a:lnTo>
                  <a:lnTo>
                    <a:pt x="193" y="295"/>
                  </a:lnTo>
                  <a:lnTo>
                    <a:pt x="196" y="295"/>
                  </a:lnTo>
                  <a:lnTo>
                    <a:pt x="198" y="295"/>
                  </a:lnTo>
                  <a:lnTo>
                    <a:pt x="201" y="295"/>
                  </a:lnTo>
                  <a:lnTo>
                    <a:pt x="204" y="295"/>
                  </a:lnTo>
                  <a:lnTo>
                    <a:pt x="204" y="297"/>
                  </a:lnTo>
                  <a:lnTo>
                    <a:pt x="204" y="295"/>
                  </a:lnTo>
                  <a:lnTo>
                    <a:pt x="204" y="297"/>
                  </a:lnTo>
                  <a:lnTo>
                    <a:pt x="206" y="297"/>
                  </a:lnTo>
                  <a:lnTo>
                    <a:pt x="204" y="297"/>
                  </a:lnTo>
                  <a:lnTo>
                    <a:pt x="206" y="297"/>
                  </a:lnTo>
                  <a:lnTo>
                    <a:pt x="209" y="297"/>
                  </a:lnTo>
                  <a:lnTo>
                    <a:pt x="209" y="300"/>
                  </a:lnTo>
                  <a:lnTo>
                    <a:pt x="212" y="300"/>
                  </a:lnTo>
                  <a:lnTo>
                    <a:pt x="212" y="303"/>
                  </a:lnTo>
                  <a:lnTo>
                    <a:pt x="214" y="303"/>
                  </a:lnTo>
                  <a:lnTo>
                    <a:pt x="214" y="305"/>
                  </a:lnTo>
                  <a:lnTo>
                    <a:pt x="217" y="305"/>
                  </a:lnTo>
                  <a:lnTo>
                    <a:pt x="219" y="305"/>
                  </a:lnTo>
                  <a:lnTo>
                    <a:pt x="222" y="305"/>
                  </a:lnTo>
                  <a:lnTo>
                    <a:pt x="225" y="305"/>
                  </a:lnTo>
                  <a:lnTo>
                    <a:pt x="227" y="305"/>
                  </a:lnTo>
                  <a:lnTo>
                    <a:pt x="227" y="303"/>
                  </a:lnTo>
                  <a:lnTo>
                    <a:pt x="230" y="303"/>
                  </a:lnTo>
                  <a:lnTo>
                    <a:pt x="232" y="303"/>
                  </a:lnTo>
                  <a:lnTo>
                    <a:pt x="232" y="300"/>
                  </a:lnTo>
                  <a:lnTo>
                    <a:pt x="235" y="300"/>
                  </a:lnTo>
                  <a:lnTo>
                    <a:pt x="235" y="297"/>
                  </a:lnTo>
                  <a:lnTo>
                    <a:pt x="232" y="297"/>
                  </a:lnTo>
                  <a:lnTo>
                    <a:pt x="235" y="297"/>
                  </a:lnTo>
                  <a:lnTo>
                    <a:pt x="232" y="297"/>
                  </a:lnTo>
                  <a:lnTo>
                    <a:pt x="235" y="295"/>
                  </a:lnTo>
                  <a:lnTo>
                    <a:pt x="235" y="292"/>
                  </a:lnTo>
                  <a:lnTo>
                    <a:pt x="232" y="292"/>
                  </a:lnTo>
                  <a:lnTo>
                    <a:pt x="235" y="292"/>
                  </a:lnTo>
                  <a:lnTo>
                    <a:pt x="238" y="292"/>
                  </a:lnTo>
                  <a:lnTo>
                    <a:pt x="240" y="292"/>
                  </a:lnTo>
                  <a:lnTo>
                    <a:pt x="243" y="292"/>
                  </a:lnTo>
                  <a:lnTo>
                    <a:pt x="243" y="290"/>
                  </a:lnTo>
                  <a:lnTo>
                    <a:pt x="243" y="287"/>
                  </a:lnTo>
                  <a:lnTo>
                    <a:pt x="243" y="284"/>
                  </a:lnTo>
                  <a:lnTo>
                    <a:pt x="245" y="284"/>
                  </a:lnTo>
                  <a:lnTo>
                    <a:pt x="245" y="282"/>
                  </a:lnTo>
                  <a:lnTo>
                    <a:pt x="243" y="282"/>
                  </a:lnTo>
                  <a:lnTo>
                    <a:pt x="243" y="279"/>
                  </a:lnTo>
                  <a:lnTo>
                    <a:pt x="245" y="282"/>
                  </a:lnTo>
                  <a:lnTo>
                    <a:pt x="245" y="279"/>
                  </a:lnTo>
                  <a:lnTo>
                    <a:pt x="248" y="279"/>
                  </a:lnTo>
                  <a:lnTo>
                    <a:pt x="248" y="276"/>
                  </a:lnTo>
                  <a:lnTo>
                    <a:pt x="251" y="276"/>
                  </a:lnTo>
                  <a:lnTo>
                    <a:pt x="251" y="274"/>
                  </a:lnTo>
                  <a:lnTo>
                    <a:pt x="253" y="274"/>
                  </a:lnTo>
                  <a:lnTo>
                    <a:pt x="256" y="274"/>
                  </a:lnTo>
                  <a:lnTo>
                    <a:pt x="259" y="274"/>
                  </a:lnTo>
                  <a:lnTo>
                    <a:pt x="259" y="276"/>
                  </a:lnTo>
                  <a:lnTo>
                    <a:pt x="259" y="274"/>
                  </a:lnTo>
                  <a:lnTo>
                    <a:pt x="259" y="276"/>
                  </a:lnTo>
                  <a:lnTo>
                    <a:pt x="261" y="276"/>
                  </a:lnTo>
                  <a:lnTo>
                    <a:pt x="264" y="276"/>
                  </a:lnTo>
                  <a:lnTo>
                    <a:pt x="264" y="274"/>
                  </a:lnTo>
                  <a:lnTo>
                    <a:pt x="266" y="274"/>
                  </a:lnTo>
                  <a:lnTo>
                    <a:pt x="269" y="274"/>
                  </a:lnTo>
                  <a:lnTo>
                    <a:pt x="269" y="271"/>
                  </a:lnTo>
                  <a:lnTo>
                    <a:pt x="272" y="269"/>
                  </a:lnTo>
                  <a:lnTo>
                    <a:pt x="272" y="266"/>
                  </a:lnTo>
                  <a:lnTo>
                    <a:pt x="274" y="266"/>
                  </a:lnTo>
                  <a:lnTo>
                    <a:pt x="274" y="269"/>
                  </a:lnTo>
                  <a:lnTo>
                    <a:pt x="277" y="269"/>
                  </a:lnTo>
                  <a:lnTo>
                    <a:pt x="277" y="266"/>
                  </a:lnTo>
                  <a:lnTo>
                    <a:pt x="277" y="269"/>
                  </a:lnTo>
                  <a:lnTo>
                    <a:pt x="279" y="269"/>
                  </a:lnTo>
                  <a:lnTo>
                    <a:pt x="279" y="266"/>
                  </a:lnTo>
                  <a:lnTo>
                    <a:pt x="279" y="269"/>
                  </a:lnTo>
                  <a:lnTo>
                    <a:pt x="282" y="269"/>
                  </a:lnTo>
                  <a:lnTo>
                    <a:pt x="282" y="266"/>
                  </a:lnTo>
                  <a:lnTo>
                    <a:pt x="285" y="266"/>
                  </a:lnTo>
                  <a:lnTo>
                    <a:pt x="287" y="266"/>
                  </a:lnTo>
                  <a:lnTo>
                    <a:pt x="287" y="269"/>
                  </a:lnTo>
                  <a:lnTo>
                    <a:pt x="290" y="269"/>
                  </a:lnTo>
                  <a:lnTo>
                    <a:pt x="290" y="271"/>
                  </a:lnTo>
                  <a:lnTo>
                    <a:pt x="290" y="274"/>
                  </a:lnTo>
                  <a:lnTo>
                    <a:pt x="290" y="276"/>
                  </a:lnTo>
                  <a:lnTo>
                    <a:pt x="290" y="279"/>
                  </a:lnTo>
                  <a:lnTo>
                    <a:pt x="290" y="282"/>
                  </a:lnTo>
                  <a:lnTo>
                    <a:pt x="290" y="284"/>
                  </a:lnTo>
                  <a:lnTo>
                    <a:pt x="290" y="287"/>
                  </a:lnTo>
                  <a:lnTo>
                    <a:pt x="292" y="287"/>
                  </a:lnTo>
                  <a:lnTo>
                    <a:pt x="292" y="290"/>
                  </a:lnTo>
                  <a:lnTo>
                    <a:pt x="295" y="290"/>
                  </a:lnTo>
                  <a:lnTo>
                    <a:pt x="298" y="290"/>
                  </a:lnTo>
                  <a:lnTo>
                    <a:pt x="300" y="290"/>
                  </a:lnTo>
                  <a:lnTo>
                    <a:pt x="303" y="290"/>
                  </a:lnTo>
                  <a:lnTo>
                    <a:pt x="306" y="290"/>
                  </a:lnTo>
                  <a:lnTo>
                    <a:pt x="308" y="290"/>
                  </a:lnTo>
                  <a:lnTo>
                    <a:pt x="306" y="290"/>
                  </a:lnTo>
                  <a:lnTo>
                    <a:pt x="308" y="290"/>
                  </a:lnTo>
                  <a:lnTo>
                    <a:pt x="308" y="292"/>
                  </a:lnTo>
                  <a:lnTo>
                    <a:pt x="311" y="292"/>
                  </a:lnTo>
                  <a:lnTo>
                    <a:pt x="313" y="292"/>
                  </a:lnTo>
                  <a:lnTo>
                    <a:pt x="313" y="290"/>
                  </a:lnTo>
                  <a:lnTo>
                    <a:pt x="316" y="290"/>
                  </a:lnTo>
                  <a:lnTo>
                    <a:pt x="316" y="287"/>
                  </a:lnTo>
                  <a:lnTo>
                    <a:pt x="319" y="287"/>
                  </a:lnTo>
                  <a:lnTo>
                    <a:pt x="321" y="287"/>
                  </a:lnTo>
                  <a:lnTo>
                    <a:pt x="324" y="287"/>
                  </a:lnTo>
                  <a:lnTo>
                    <a:pt x="326" y="284"/>
                  </a:lnTo>
                  <a:lnTo>
                    <a:pt x="326" y="287"/>
                  </a:lnTo>
                  <a:lnTo>
                    <a:pt x="329" y="284"/>
                  </a:lnTo>
                  <a:lnTo>
                    <a:pt x="332" y="284"/>
                  </a:lnTo>
                  <a:lnTo>
                    <a:pt x="334" y="284"/>
                  </a:lnTo>
                  <a:lnTo>
                    <a:pt x="337" y="284"/>
                  </a:lnTo>
                  <a:lnTo>
                    <a:pt x="339" y="284"/>
                  </a:lnTo>
                  <a:lnTo>
                    <a:pt x="342" y="284"/>
                  </a:lnTo>
                  <a:lnTo>
                    <a:pt x="342" y="282"/>
                  </a:lnTo>
                  <a:lnTo>
                    <a:pt x="339" y="282"/>
                  </a:lnTo>
                  <a:lnTo>
                    <a:pt x="342" y="282"/>
                  </a:lnTo>
                  <a:lnTo>
                    <a:pt x="345" y="282"/>
                  </a:lnTo>
                  <a:lnTo>
                    <a:pt x="342" y="282"/>
                  </a:lnTo>
                  <a:lnTo>
                    <a:pt x="345" y="282"/>
                  </a:lnTo>
                  <a:lnTo>
                    <a:pt x="345" y="284"/>
                  </a:lnTo>
                  <a:lnTo>
                    <a:pt x="347" y="284"/>
                  </a:lnTo>
                  <a:lnTo>
                    <a:pt x="347" y="287"/>
                  </a:lnTo>
                  <a:lnTo>
                    <a:pt x="350" y="287"/>
                  </a:lnTo>
                  <a:lnTo>
                    <a:pt x="352" y="287"/>
                  </a:lnTo>
                  <a:lnTo>
                    <a:pt x="352" y="290"/>
                  </a:lnTo>
                  <a:lnTo>
                    <a:pt x="350" y="290"/>
                  </a:lnTo>
                  <a:lnTo>
                    <a:pt x="352" y="290"/>
                  </a:lnTo>
                  <a:lnTo>
                    <a:pt x="352" y="292"/>
                  </a:lnTo>
                  <a:lnTo>
                    <a:pt x="355" y="292"/>
                  </a:lnTo>
                  <a:lnTo>
                    <a:pt x="355" y="295"/>
                  </a:lnTo>
                  <a:lnTo>
                    <a:pt x="358" y="295"/>
                  </a:lnTo>
                  <a:lnTo>
                    <a:pt x="358" y="297"/>
                  </a:lnTo>
                  <a:lnTo>
                    <a:pt x="355" y="297"/>
                  </a:lnTo>
                  <a:lnTo>
                    <a:pt x="355" y="300"/>
                  </a:lnTo>
                  <a:lnTo>
                    <a:pt x="358" y="300"/>
                  </a:lnTo>
                  <a:lnTo>
                    <a:pt x="358" y="303"/>
                  </a:lnTo>
                  <a:lnTo>
                    <a:pt x="358" y="300"/>
                  </a:lnTo>
                  <a:lnTo>
                    <a:pt x="355" y="300"/>
                  </a:lnTo>
                  <a:lnTo>
                    <a:pt x="355" y="303"/>
                  </a:lnTo>
                  <a:lnTo>
                    <a:pt x="358" y="303"/>
                  </a:lnTo>
                  <a:lnTo>
                    <a:pt x="358" y="305"/>
                  </a:lnTo>
                  <a:lnTo>
                    <a:pt x="358" y="308"/>
                  </a:lnTo>
                  <a:lnTo>
                    <a:pt x="355" y="308"/>
                  </a:lnTo>
                  <a:lnTo>
                    <a:pt x="358" y="308"/>
                  </a:lnTo>
                  <a:lnTo>
                    <a:pt x="355" y="308"/>
                  </a:lnTo>
                  <a:lnTo>
                    <a:pt x="355" y="310"/>
                  </a:lnTo>
                  <a:lnTo>
                    <a:pt x="358" y="310"/>
                  </a:lnTo>
                  <a:lnTo>
                    <a:pt x="355" y="310"/>
                  </a:lnTo>
                  <a:lnTo>
                    <a:pt x="355" y="313"/>
                  </a:lnTo>
                  <a:lnTo>
                    <a:pt x="352" y="313"/>
                  </a:lnTo>
                  <a:lnTo>
                    <a:pt x="355" y="313"/>
                  </a:lnTo>
                  <a:lnTo>
                    <a:pt x="352" y="313"/>
                  </a:lnTo>
                  <a:lnTo>
                    <a:pt x="352" y="316"/>
                  </a:lnTo>
                  <a:lnTo>
                    <a:pt x="350" y="316"/>
                  </a:lnTo>
                  <a:lnTo>
                    <a:pt x="347" y="316"/>
                  </a:lnTo>
                  <a:lnTo>
                    <a:pt x="345" y="316"/>
                  </a:lnTo>
                  <a:lnTo>
                    <a:pt x="342" y="316"/>
                  </a:lnTo>
                  <a:lnTo>
                    <a:pt x="342" y="318"/>
                  </a:lnTo>
                  <a:lnTo>
                    <a:pt x="345" y="318"/>
                  </a:lnTo>
                  <a:lnTo>
                    <a:pt x="342" y="318"/>
                  </a:lnTo>
                  <a:lnTo>
                    <a:pt x="342" y="321"/>
                  </a:lnTo>
                  <a:lnTo>
                    <a:pt x="342" y="318"/>
                  </a:lnTo>
                  <a:lnTo>
                    <a:pt x="342" y="321"/>
                  </a:lnTo>
                  <a:lnTo>
                    <a:pt x="342" y="318"/>
                  </a:lnTo>
                  <a:lnTo>
                    <a:pt x="339" y="318"/>
                  </a:lnTo>
                  <a:lnTo>
                    <a:pt x="337" y="321"/>
                  </a:lnTo>
                  <a:lnTo>
                    <a:pt x="337" y="323"/>
                  </a:lnTo>
                  <a:lnTo>
                    <a:pt x="337" y="326"/>
                  </a:lnTo>
                  <a:lnTo>
                    <a:pt x="334" y="326"/>
                  </a:lnTo>
                  <a:lnTo>
                    <a:pt x="334" y="329"/>
                  </a:lnTo>
                  <a:lnTo>
                    <a:pt x="337" y="329"/>
                  </a:lnTo>
                  <a:lnTo>
                    <a:pt x="337" y="331"/>
                  </a:lnTo>
                  <a:lnTo>
                    <a:pt x="337" y="334"/>
                  </a:lnTo>
                  <a:lnTo>
                    <a:pt x="337" y="337"/>
                  </a:lnTo>
                  <a:lnTo>
                    <a:pt x="334" y="337"/>
                  </a:lnTo>
                  <a:lnTo>
                    <a:pt x="334" y="339"/>
                  </a:lnTo>
                  <a:lnTo>
                    <a:pt x="332" y="339"/>
                  </a:lnTo>
                  <a:lnTo>
                    <a:pt x="329" y="339"/>
                  </a:lnTo>
                  <a:lnTo>
                    <a:pt x="326" y="339"/>
                  </a:lnTo>
                  <a:lnTo>
                    <a:pt x="326" y="342"/>
                  </a:lnTo>
                  <a:lnTo>
                    <a:pt x="326" y="339"/>
                  </a:lnTo>
                  <a:lnTo>
                    <a:pt x="326" y="342"/>
                  </a:lnTo>
                  <a:lnTo>
                    <a:pt x="326" y="339"/>
                  </a:lnTo>
                  <a:lnTo>
                    <a:pt x="324" y="342"/>
                  </a:lnTo>
                  <a:lnTo>
                    <a:pt x="321" y="342"/>
                  </a:lnTo>
                  <a:lnTo>
                    <a:pt x="319" y="342"/>
                  </a:lnTo>
                  <a:lnTo>
                    <a:pt x="321" y="342"/>
                  </a:lnTo>
                  <a:lnTo>
                    <a:pt x="319" y="342"/>
                  </a:lnTo>
                  <a:lnTo>
                    <a:pt x="316" y="342"/>
                  </a:lnTo>
                  <a:lnTo>
                    <a:pt x="316" y="339"/>
                  </a:lnTo>
                  <a:lnTo>
                    <a:pt x="313" y="339"/>
                  </a:lnTo>
                  <a:lnTo>
                    <a:pt x="311" y="339"/>
                  </a:lnTo>
                  <a:lnTo>
                    <a:pt x="311" y="337"/>
                  </a:lnTo>
                  <a:lnTo>
                    <a:pt x="308" y="337"/>
                  </a:lnTo>
                  <a:lnTo>
                    <a:pt x="306" y="337"/>
                  </a:lnTo>
                  <a:lnTo>
                    <a:pt x="308" y="337"/>
                  </a:lnTo>
                  <a:lnTo>
                    <a:pt x="306" y="337"/>
                  </a:lnTo>
                  <a:lnTo>
                    <a:pt x="303" y="334"/>
                  </a:lnTo>
                  <a:lnTo>
                    <a:pt x="300" y="334"/>
                  </a:lnTo>
                  <a:lnTo>
                    <a:pt x="300" y="331"/>
                  </a:lnTo>
                  <a:lnTo>
                    <a:pt x="298" y="331"/>
                  </a:lnTo>
                  <a:lnTo>
                    <a:pt x="298" y="329"/>
                  </a:lnTo>
                  <a:lnTo>
                    <a:pt x="298" y="326"/>
                  </a:lnTo>
                  <a:lnTo>
                    <a:pt x="295" y="326"/>
                  </a:lnTo>
                  <a:lnTo>
                    <a:pt x="295" y="323"/>
                  </a:lnTo>
                  <a:lnTo>
                    <a:pt x="295" y="321"/>
                  </a:lnTo>
                  <a:lnTo>
                    <a:pt x="292" y="321"/>
                  </a:lnTo>
                  <a:lnTo>
                    <a:pt x="292" y="318"/>
                  </a:lnTo>
                  <a:lnTo>
                    <a:pt x="290" y="318"/>
                  </a:lnTo>
                  <a:lnTo>
                    <a:pt x="287" y="318"/>
                  </a:lnTo>
                  <a:lnTo>
                    <a:pt x="285" y="318"/>
                  </a:lnTo>
                  <a:lnTo>
                    <a:pt x="282" y="318"/>
                  </a:lnTo>
                  <a:lnTo>
                    <a:pt x="282" y="321"/>
                  </a:lnTo>
                  <a:lnTo>
                    <a:pt x="279" y="321"/>
                  </a:lnTo>
                  <a:lnTo>
                    <a:pt x="279" y="323"/>
                  </a:lnTo>
                  <a:lnTo>
                    <a:pt x="277" y="323"/>
                  </a:lnTo>
                  <a:lnTo>
                    <a:pt x="277" y="326"/>
                  </a:lnTo>
                  <a:lnTo>
                    <a:pt x="274" y="326"/>
                  </a:lnTo>
                  <a:lnTo>
                    <a:pt x="272" y="326"/>
                  </a:lnTo>
                  <a:lnTo>
                    <a:pt x="272" y="323"/>
                  </a:lnTo>
                  <a:lnTo>
                    <a:pt x="269" y="323"/>
                  </a:lnTo>
                  <a:lnTo>
                    <a:pt x="266" y="323"/>
                  </a:lnTo>
                  <a:lnTo>
                    <a:pt x="266" y="326"/>
                  </a:lnTo>
                  <a:lnTo>
                    <a:pt x="269" y="326"/>
                  </a:lnTo>
                  <a:lnTo>
                    <a:pt x="269" y="329"/>
                  </a:lnTo>
                  <a:lnTo>
                    <a:pt x="266" y="329"/>
                  </a:lnTo>
                  <a:lnTo>
                    <a:pt x="266" y="331"/>
                  </a:lnTo>
                  <a:lnTo>
                    <a:pt x="266" y="329"/>
                  </a:lnTo>
                  <a:lnTo>
                    <a:pt x="266" y="326"/>
                  </a:lnTo>
                  <a:lnTo>
                    <a:pt x="264" y="329"/>
                  </a:lnTo>
                  <a:lnTo>
                    <a:pt x="266" y="329"/>
                  </a:lnTo>
                  <a:lnTo>
                    <a:pt x="266" y="331"/>
                  </a:lnTo>
                  <a:lnTo>
                    <a:pt x="269" y="334"/>
                  </a:lnTo>
                  <a:lnTo>
                    <a:pt x="269" y="337"/>
                  </a:lnTo>
                  <a:lnTo>
                    <a:pt x="272" y="337"/>
                  </a:lnTo>
                  <a:lnTo>
                    <a:pt x="272" y="339"/>
                  </a:lnTo>
                  <a:lnTo>
                    <a:pt x="269" y="339"/>
                  </a:lnTo>
                  <a:lnTo>
                    <a:pt x="269" y="342"/>
                  </a:lnTo>
                  <a:lnTo>
                    <a:pt x="269" y="339"/>
                  </a:lnTo>
                  <a:lnTo>
                    <a:pt x="266" y="339"/>
                  </a:lnTo>
                  <a:lnTo>
                    <a:pt x="266" y="342"/>
                  </a:lnTo>
                  <a:lnTo>
                    <a:pt x="264" y="342"/>
                  </a:lnTo>
                  <a:lnTo>
                    <a:pt x="264" y="344"/>
                  </a:lnTo>
                  <a:lnTo>
                    <a:pt x="261" y="344"/>
                  </a:lnTo>
                  <a:lnTo>
                    <a:pt x="261" y="342"/>
                  </a:lnTo>
                  <a:lnTo>
                    <a:pt x="259" y="342"/>
                  </a:lnTo>
                  <a:lnTo>
                    <a:pt x="261" y="342"/>
                  </a:lnTo>
                  <a:lnTo>
                    <a:pt x="259" y="342"/>
                  </a:lnTo>
                  <a:lnTo>
                    <a:pt x="259" y="344"/>
                  </a:lnTo>
                  <a:lnTo>
                    <a:pt x="259" y="342"/>
                  </a:lnTo>
                  <a:lnTo>
                    <a:pt x="256" y="344"/>
                  </a:lnTo>
                  <a:lnTo>
                    <a:pt x="253" y="344"/>
                  </a:lnTo>
                  <a:lnTo>
                    <a:pt x="251" y="344"/>
                  </a:lnTo>
                  <a:lnTo>
                    <a:pt x="253" y="344"/>
                  </a:lnTo>
                  <a:lnTo>
                    <a:pt x="253" y="347"/>
                  </a:lnTo>
                  <a:lnTo>
                    <a:pt x="253" y="350"/>
                  </a:lnTo>
                  <a:lnTo>
                    <a:pt x="253" y="347"/>
                  </a:lnTo>
                  <a:lnTo>
                    <a:pt x="251" y="347"/>
                  </a:lnTo>
                  <a:lnTo>
                    <a:pt x="251" y="350"/>
                  </a:lnTo>
                  <a:lnTo>
                    <a:pt x="251" y="347"/>
                  </a:lnTo>
                  <a:lnTo>
                    <a:pt x="251" y="350"/>
                  </a:lnTo>
                  <a:lnTo>
                    <a:pt x="253" y="350"/>
                  </a:lnTo>
                  <a:lnTo>
                    <a:pt x="253" y="352"/>
                  </a:lnTo>
                  <a:lnTo>
                    <a:pt x="253" y="350"/>
                  </a:lnTo>
                  <a:lnTo>
                    <a:pt x="253" y="352"/>
                  </a:lnTo>
                  <a:lnTo>
                    <a:pt x="253" y="350"/>
                  </a:lnTo>
                  <a:lnTo>
                    <a:pt x="251" y="350"/>
                  </a:lnTo>
                  <a:lnTo>
                    <a:pt x="251" y="352"/>
                  </a:lnTo>
                  <a:lnTo>
                    <a:pt x="248" y="352"/>
                  </a:lnTo>
                  <a:lnTo>
                    <a:pt x="248" y="350"/>
                  </a:lnTo>
                  <a:lnTo>
                    <a:pt x="245" y="350"/>
                  </a:lnTo>
                  <a:lnTo>
                    <a:pt x="245" y="352"/>
                  </a:lnTo>
                  <a:lnTo>
                    <a:pt x="245" y="355"/>
                  </a:lnTo>
                  <a:lnTo>
                    <a:pt x="245" y="357"/>
                  </a:lnTo>
                  <a:lnTo>
                    <a:pt x="243" y="357"/>
                  </a:lnTo>
                  <a:lnTo>
                    <a:pt x="243" y="360"/>
                  </a:lnTo>
                  <a:lnTo>
                    <a:pt x="245" y="360"/>
                  </a:lnTo>
                  <a:lnTo>
                    <a:pt x="245" y="363"/>
                  </a:lnTo>
                  <a:lnTo>
                    <a:pt x="243" y="363"/>
                  </a:lnTo>
                  <a:lnTo>
                    <a:pt x="240" y="363"/>
                  </a:lnTo>
                  <a:lnTo>
                    <a:pt x="243" y="363"/>
                  </a:lnTo>
                  <a:lnTo>
                    <a:pt x="243" y="365"/>
                  </a:lnTo>
                  <a:lnTo>
                    <a:pt x="240" y="365"/>
                  </a:lnTo>
                  <a:lnTo>
                    <a:pt x="240" y="368"/>
                  </a:lnTo>
                  <a:lnTo>
                    <a:pt x="243" y="368"/>
                  </a:lnTo>
                  <a:lnTo>
                    <a:pt x="243" y="370"/>
                  </a:lnTo>
                  <a:lnTo>
                    <a:pt x="245" y="370"/>
                  </a:lnTo>
                  <a:lnTo>
                    <a:pt x="243" y="370"/>
                  </a:lnTo>
                  <a:lnTo>
                    <a:pt x="243" y="373"/>
                  </a:lnTo>
                  <a:lnTo>
                    <a:pt x="245" y="373"/>
                  </a:lnTo>
                  <a:lnTo>
                    <a:pt x="243" y="373"/>
                  </a:lnTo>
                  <a:lnTo>
                    <a:pt x="245" y="373"/>
                  </a:lnTo>
                  <a:lnTo>
                    <a:pt x="243" y="373"/>
                  </a:lnTo>
                  <a:lnTo>
                    <a:pt x="243" y="376"/>
                  </a:lnTo>
                  <a:lnTo>
                    <a:pt x="240" y="376"/>
                  </a:lnTo>
                  <a:lnTo>
                    <a:pt x="238" y="376"/>
                  </a:lnTo>
                  <a:lnTo>
                    <a:pt x="235" y="376"/>
                  </a:lnTo>
                  <a:lnTo>
                    <a:pt x="235" y="378"/>
                  </a:lnTo>
                  <a:lnTo>
                    <a:pt x="235" y="376"/>
                  </a:lnTo>
                  <a:lnTo>
                    <a:pt x="232" y="376"/>
                  </a:lnTo>
                  <a:lnTo>
                    <a:pt x="232" y="378"/>
                  </a:lnTo>
                  <a:lnTo>
                    <a:pt x="230" y="378"/>
                  </a:lnTo>
                  <a:lnTo>
                    <a:pt x="230" y="376"/>
                  </a:lnTo>
                  <a:lnTo>
                    <a:pt x="227" y="376"/>
                  </a:lnTo>
                  <a:lnTo>
                    <a:pt x="227" y="373"/>
                  </a:lnTo>
                  <a:lnTo>
                    <a:pt x="227" y="376"/>
                  </a:lnTo>
                  <a:lnTo>
                    <a:pt x="225" y="376"/>
                  </a:lnTo>
                  <a:lnTo>
                    <a:pt x="225" y="378"/>
                  </a:lnTo>
                  <a:lnTo>
                    <a:pt x="225" y="381"/>
                  </a:lnTo>
                  <a:lnTo>
                    <a:pt x="225" y="378"/>
                  </a:lnTo>
                  <a:lnTo>
                    <a:pt x="222" y="378"/>
                  </a:lnTo>
                  <a:lnTo>
                    <a:pt x="225" y="378"/>
                  </a:lnTo>
                  <a:lnTo>
                    <a:pt x="225" y="376"/>
                  </a:lnTo>
                  <a:lnTo>
                    <a:pt x="222" y="376"/>
                  </a:lnTo>
                  <a:lnTo>
                    <a:pt x="222" y="378"/>
                  </a:lnTo>
                  <a:lnTo>
                    <a:pt x="219" y="378"/>
                  </a:lnTo>
                  <a:lnTo>
                    <a:pt x="217" y="378"/>
                  </a:lnTo>
                  <a:lnTo>
                    <a:pt x="214" y="378"/>
                  </a:lnTo>
                  <a:lnTo>
                    <a:pt x="214" y="381"/>
                  </a:lnTo>
                  <a:lnTo>
                    <a:pt x="212" y="381"/>
                  </a:lnTo>
                  <a:lnTo>
                    <a:pt x="212" y="384"/>
                  </a:lnTo>
                  <a:lnTo>
                    <a:pt x="214" y="384"/>
                  </a:lnTo>
                  <a:lnTo>
                    <a:pt x="217" y="384"/>
                  </a:lnTo>
                  <a:lnTo>
                    <a:pt x="217" y="386"/>
                  </a:lnTo>
                  <a:lnTo>
                    <a:pt x="217" y="384"/>
                  </a:lnTo>
                  <a:lnTo>
                    <a:pt x="219" y="384"/>
                  </a:lnTo>
                  <a:lnTo>
                    <a:pt x="222" y="386"/>
                  </a:lnTo>
                  <a:lnTo>
                    <a:pt x="222" y="389"/>
                  </a:lnTo>
                  <a:lnTo>
                    <a:pt x="219" y="389"/>
                  </a:lnTo>
                  <a:lnTo>
                    <a:pt x="219" y="391"/>
                  </a:lnTo>
                  <a:lnTo>
                    <a:pt x="217" y="391"/>
                  </a:lnTo>
                  <a:lnTo>
                    <a:pt x="217" y="389"/>
                  </a:lnTo>
                  <a:lnTo>
                    <a:pt x="214" y="389"/>
                  </a:lnTo>
                  <a:lnTo>
                    <a:pt x="214" y="391"/>
                  </a:lnTo>
                  <a:lnTo>
                    <a:pt x="212" y="391"/>
                  </a:lnTo>
                  <a:lnTo>
                    <a:pt x="212" y="389"/>
                  </a:lnTo>
                  <a:lnTo>
                    <a:pt x="209" y="389"/>
                  </a:lnTo>
                  <a:lnTo>
                    <a:pt x="209" y="386"/>
                  </a:lnTo>
                  <a:lnTo>
                    <a:pt x="206" y="384"/>
                  </a:lnTo>
                  <a:lnTo>
                    <a:pt x="206" y="386"/>
                  </a:lnTo>
                  <a:lnTo>
                    <a:pt x="204" y="386"/>
                  </a:lnTo>
                  <a:lnTo>
                    <a:pt x="204" y="389"/>
                  </a:lnTo>
                  <a:lnTo>
                    <a:pt x="204" y="386"/>
                  </a:lnTo>
                  <a:lnTo>
                    <a:pt x="201" y="386"/>
                  </a:lnTo>
                  <a:lnTo>
                    <a:pt x="198" y="386"/>
                  </a:lnTo>
                  <a:lnTo>
                    <a:pt x="196" y="386"/>
                  </a:lnTo>
                  <a:lnTo>
                    <a:pt x="196" y="384"/>
                  </a:lnTo>
                  <a:lnTo>
                    <a:pt x="198" y="384"/>
                  </a:lnTo>
                  <a:lnTo>
                    <a:pt x="198" y="381"/>
                  </a:lnTo>
                  <a:lnTo>
                    <a:pt x="196" y="381"/>
                  </a:lnTo>
                  <a:lnTo>
                    <a:pt x="196" y="384"/>
                  </a:lnTo>
                  <a:lnTo>
                    <a:pt x="196" y="386"/>
                  </a:lnTo>
                  <a:lnTo>
                    <a:pt x="193" y="384"/>
                  </a:lnTo>
                  <a:lnTo>
                    <a:pt x="191" y="384"/>
                  </a:lnTo>
                  <a:lnTo>
                    <a:pt x="191" y="386"/>
                  </a:lnTo>
                  <a:lnTo>
                    <a:pt x="188" y="386"/>
                  </a:lnTo>
                  <a:lnTo>
                    <a:pt x="188" y="389"/>
                  </a:lnTo>
                  <a:lnTo>
                    <a:pt x="185" y="389"/>
                  </a:lnTo>
                  <a:lnTo>
                    <a:pt x="185" y="391"/>
                  </a:lnTo>
                  <a:lnTo>
                    <a:pt x="183" y="391"/>
                  </a:lnTo>
                  <a:lnTo>
                    <a:pt x="183" y="394"/>
                  </a:lnTo>
                  <a:lnTo>
                    <a:pt x="183" y="397"/>
                  </a:lnTo>
                  <a:lnTo>
                    <a:pt x="183" y="399"/>
                  </a:lnTo>
                  <a:lnTo>
                    <a:pt x="183" y="402"/>
                  </a:lnTo>
                  <a:lnTo>
                    <a:pt x="183" y="404"/>
                  </a:lnTo>
                  <a:lnTo>
                    <a:pt x="183" y="407"/>
                  </a:lnTo>
                  <a:lnTo>
                    <a:pt x="185" y="404"/>
                  </a:lnTo>
                  <a:lnTo>
                    <a:pt x="183" y="407"/>
                  </a:lnTo>
                  <a:lnTo>
                    <a:pt x="185" y="407"/>
                  </a:lnTo>
                  <a:lnTo>
                    <a:pt x="185" y="410"/>
                  </a:lnTo>
                  <a:lnTo>
                    <a:pt x="185" y="412"/>
                  </a:lnTo>
                  <a:lnTo>
                    <a:pt x="185" y="415"/>
                  </a:lnTo>
                  <a:lnTo>
                    <a:pt x="188" y="415"/>
                  </a:lnTo>
                  <a:lnTo>
                    <a:pt x="188" y="418"/>
                  </a:lnTo>
                  <a:lnTo>
                    <a:pt x="191" y="418"/>
                  </a:lnTo>
                  <a:lnTo>
                    <a:pt x="193" y="418"/>
                  </a:lnTo>
                  <a:lnTo>
                    <a:pt x="193" y="420"/>
                  </a:lnTo>
                  <a:lnTo>
                    <a:pt x="196" y="420"/>
                  </a:lnTo>
                  <a:lnTo>
                    <a:pt x="196" y="418"/>
                  </a:lnTo>
                  <a:lnTo>
                    <a:pt x="196" y="415"/>
                  </a:lnTo>
                  <a:lnTo>
                    <a:pt x="196" y="418"/>
                  </a:lnTo>
                  <a:lnTo>
                    <a:pt x="198" y="418"/>
                  </a:lnTo>
                  <a:lnTo>
                    <a:pt x="198" y="415"/>
                  </a:lnTo>
                  <a:lnTo>
                    <a:pt x="198" y="418"/>
                  </a:lnTo>
                  <a:lnTo>
                    <a:pt x="201" y="418"/>
                  </a:lnTo>
                  <a:lnTo>
                    <a:pt x="201" y="420"/>
                  </a:lnTo>
                  <a:lnTo>
                    <a:pt x="204" y="420"/>
                  </a:lnTo>
                  <a:lnTo>
                    <a:pt x="206" y="420"/>
                  </a:lnTo>
                  <a:lnTo>
                    <a:pt x="206" y="423"/>
                  </a:lnTo>
                  <a:lnTo>
                    <a:pt x="209" y="423"/>
                  </a:lnTo>
                  <a:lnTo>
                    <a:pt x="209" y="425"/>
                  </a:lnTo>
                  <a:lnTo>
                    <a:pt x="209" y="428"/>
                  </a:lnTo>
                  <a:lnTo>
                    <a:pt x="209" y="431"/>
                  </a:lnTo>
                  <a:lnTo>
                    <a:pt x="212" y="431"/>
                  </a:lnTo>
                  <a:lnTo>
                    <a:pt x="214" y="431"/>
                  </a:lnTo>
                  <a:lnTo>
                    <a:pt x="214" y="433"/>
                  </a:lnTo>
                  <a:lnTo>
                    <a:pt x="217" y="433"/>
                  </a:lnTo>
                  <a:lnTo>
                    <a:pt x="217" y="436"/>
                  </a:lnTo>
                  <a:lnTo>
                    <a:pt x="219" y="436"/>
                  </a:lnTo>
                  <a:lnTo>
                    <a:pt x="219" y="438"/>
                  </a:lnTo>
                  <a:lnTo>
                    <a:pt x="219" y="441"/>
                  </a:lnTo>
                  <a:lnTo>
                    <a:pt x="219" y="444"/>
                  </a:lnTo>
                  <a:lnTo>
                    <a:pt x="219" y="446"/>
                  </a:lnTo>
                  <a:lnTo>
                    <a:pt x="219" y="449"/>
                  </a:lnTo>
                  <a:lnTo>
                    <a:pt x="219" y="451"/>
                  </a:lnTo>
                  <a:lnTo>
                    <a:pt x="217" y="451"/>
                  </a:lnTo>
                  <a:lnTo>
                    <a:pt x="217" y="454"/>
                  </a:lnTo>
                  <a:lnTo>
                    <a:pt x="214" y="454"/>
                  </a:lnTo>
                  <a:lnTo>
                    <a:pt x="214" y="457"/>
                  </a:lnTo>
                  <a:lnTo>
                    <a:pt x="212" y="457"/>
                  </a:lnTo>
                  <a:lnTo>
                    <a:pt x="212" y="459"/>
                  </a:lnTo>
                  <a:lnTo>
                    <a:pt x="214" y="459"/>
                  </a:lnTo>
                  <a:lnTo>
                    <a:pt x="214" y="462"/>
                  </a:lnTo>
                  <a:lnTo>
                    <a:pt x="217" y="465"/>
                  </a:lnTo>
                  <a:lnTo>
                    <a:pt x="219" y="465"/>
                  </a:lnTo>
                  <a:lnTo>
                    <a:pt x="222" y="465"/>
                  </a:lnTo>
                  <a:lnTo>
                    <a:pt x="225" y="465"/>
                  </a:lnTo>
                  <a:lnTo>
                    <a:pt x="227" y="465"/>
                  </a:lnTo>
                  <a:lnTo>
                    <a:pt x="230" y="465"/>
                  </a:lnTo>
                  <a:lnTo>
                    <a:pt x="230" y="467"/>
                  </a:lnTo>
                  <a:lnTo>
                    <a:pt x="230" y="465"/>
                  </a:lnTo>
                  <a:lnTo>
                    <a:pt x="232" y="465"/>
                  </a:lnTo>
                  <a:lnTo>
                    <a:pt x="232" y="467"/>
                  </a:lnTo>
                  <a:lnTo>
                    <a:pt x="235" y="467"/>
                  </a:lnTo>
                  <a:lnTo>
                    <a:pt x="235" y="470"/>
                  </a:lnTo>
                  <a:lnTo>
                    <a:pt x="232" y="470"/>
                  </a:lnTo>
                  <a:lnTo>
                    <a:pt x="235" y="470"/>
                  </a:lnTo>
                  <a:lnTo>
                    <a:pt x="235" y="472"/>
                  </a:lnTo>
                  <a:lnTo>
                    <a:pt x="235" y="475"/>
                  </a:lnTo>
                  <a:lnTo>
                    <a:pt x="238" y="475"/>
                  </a:lnTo>
                  <a:lnTo>
                    <a:pt x="235" y="475"/>
                  </a:lnTo>
                  <a:lnTo>
                    <a:pt x="235" y="478"/>
                  </a:lnTo>
                  <a:lnTo>
                    <a:pt x="238" y="478"/>
                  </a:lnTo>
                  <a:lnTo>
                    <a:pt x="238" y="480"/>
                  </a:lnTo>
                  <a:lnTo>
                    <a:pt x="238" y="478"/>
                  </a:lnTo>
                  <a:lnTo>
                    <a:pt x="238" y="480"/>
                  </a:lnTo>
                  <a:lnTo>
                    <a:pt x="240" y="480"/>
                  </a:lnTo>
                  <a:lnTo>
                    <a:pt x="238" y="480"/>
                  </a:lnTo>
                  <a:lnTo>
                    <a:pt x="238" y="483"/>
                  </a:lnTo>
                  <a:lnTo>
                    <a:pt x="240" y="483"/>
                  </a:lnTo>
                  <a:lnTo>
                    <a:pt x="240" y="485"/>
                  </a:lnTo>
                  <a:lnTo>
                    <a:pt x="243" y="485"/>
                  </a:lnTo>
                  <a:lnTo>
                    <a:pt x="243" y="488"/>
                  </a:lnTo>
                  <a:lnTo>
                    <a:pt x="240" y="488"/>
                  </a:lnTo>
                  <a:lnTo>
                    <a:pt x="243" y="488"/>
                  </a:lnTo>
                  <a:lnTo>
                    <a:pt x="243" y="491"/>
                  </a:lnTo>
                  <a:lnTo>
                    <a:pt x="245" y="491"/>
                  </a:lnTo>
                  <a:lnTo>
                    <a:pt x="245" y="493"/>
                  </a:lnTo>
                  <a:lnTo>
                    <a:pt x="245" y="496"/>
                  </a:lnTo>
                  <a:lnTo>
                    <a:pt x="245" y="498"/>
                  </a:lnTo>
                  <a:lnTo>
                    <a:pt x="245" y="501"/>
                  </a:lnTo>
                  <a:lnTo>
                    <a:pt x="245" y="504"/>
                  </a:lnTo>
                  <a:lnTo>
                    <a:pt x="245" y="506"/>
                  </a:lnTo>
                  <a:lnTo>
                    <a:pt x="248" y="506"/>
                  </a:lnTo>
                  <a:lnTo>
                    <a:pt x="248" y="509"/>
                  </a:lnTo>
                  <a:lnTo>
                    <a:pt x="248" y="512"/>
                  </a:lnTo>
                  <a:lnTo>
                    <a:pt x="251" y="512"/>
                  </a:lnTo>
                  <a:lnTo>
                    <a:pt x="251" y="514"/>
                  </a:lnTo>
                  <a:lnTo>
                    <a:pt x="248" y="514"/>
                  </a:lnTo>
                  <a:lnTo>
                    <a:pt x="248" y="517"/>
                  </a:lnTo>
                  <a:lnTo>
                    <a:pt x="251" y="517"/>
                  </a:lnTo>
                  <a:lnTo>
                    <a:pt x="253" y="517"/>
                  </a:lnTo>
                  <a:lnTo>
                    <a:pt x="253" y="519"/>
                  </a:lnTo>
                  <a:lnTo>
                    <a:pt x="256" y="519"/>
                  </a:lnTo>
                  <a:lnTo>
                    <a:pt x="256" y="522"/>
                  </a:lnTo>
                  <a:lnTo>
                    <a:pt x="259" y="522"/>
                  </a:lnTo>
                  <a:lnTo>
                    <a:pt x="259" y="525"/>
                  </a:lnTo>
                  <a:lnTo>
                    <a:pt x="261" y="525"/>
                  </a:lnTo>
                  <a:lnTo>
                    <a:pt x="261" y="527"/>
                  </a:lnTo>
                  <a:lnTo>
                    <a:pt x="264" y="527"/>
                  </a:lnTo>
                  <a:lnTo>
                    <a:pt x="264" y="530"/>
                  </a:lnTo>
                  <a:lnTo>
                    <a:pt x="261" y="530"/>
                  </a:lnTo>
                  <a:lnTo>
                    <a:pt x="261" y="532"/>
                  </a:lnTo>
                  <a:lnTo>
                    <a:pt x="261" y="535"/>
                  </a:lnTo>
                  <a:lnTo>
                    <a:pt x="264" y="535"/>
                  </a:lnTo>
                  <a:lnTo>
                    <a:pt x="266" y="535"/>
                  </a:lnTo>
                  <a:lnTo>
                    <a:pt x="266" y="538"/>
                  </a:lnTo>
                  <a:lnTo>
                    <a:pt x="266" y="540"/>
                  </a:lnTo>
                  <a:lnTo>
                    <a:pt x="266" y="543"/>
                  </a:lnTo>
                  <a:lnTo>
                    <a:pt x="266" y="545"/>
                  </a:lnTo>
                  <a:lnTo>
                    <a:pt x="264" y="545"/>
                  </a:lnTo>
                  <a:lnTo>
                    <a:pt x="264" y="548"/>
                  </a:lnTo>
                  <a:lnTo>
                    <a:pt x="261" y="548"/>
                  </a:lnTo>
                  <a:lnTo>
                    <a:pt x="259" y="548"/>
                  </a:lnTo>
                  <a:lnTo>
                    <a:pt x="259" y="545"/>
                  </a:lnTo>
                  <a:lnTo>
                    <a:pt x="256" y="545"/>
                  </a:lnTo>
                  <a:lnTo>
                    <a:pt x="253" y="545"/>
                  </a:lnTo>
                  <a:lnTo>
                    <a:pt x="253" y="543"/>
                  </a:lnTo>
                  <a:lnTo>
                    <a:pt x="253" y="540"/>
                  </a:lnTo>
                  <a:lnTo>
                    <a:pt x="253" y="538"/>
                  </a:lnTo>
                  <a:lnTo>
                    <a:pt x="256" y="538"/>
                  </a:lnTo>
                  <a:lnTo>
                    <a:pt x="253" y="538"/>
                  </a:lnTo>
                  <a:lnTo>
                    <a:pt x="256" y="538"/>
                  </a:lnTo>
                  <a:lnTo>
                    <a:pt x="256" y="535"/>
                  </a:lnTo>
                </a:path>
              </a:pathLst>
            </a:custGeom>
            <a:noFill/>
            <a:ln w="4763">
              <a:solidFill>
                <a:srgbClr val="6E6E6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800" kern="1200">
                <a:solidFill>
                  <a:prstClr val="black"/>
                </a:solidFill>
                <a:latin typeface="Century Gothic"/>
                <a:ea typeface="+mn-ea"/>
                <a:cs typeface="+mn-cs"/>
              </a:endParaRPr>
            </a:p>
          </p:txBody>
        </p:sp>
        <p:sp>
          <p:nvSpPr>
            <p:cNvPr id="305" name="Freeform 95"/>
            <p:cNvSpPr>
              <a:spLocks/>
            </p:cNvSpPr>
            <p:nvPr/>
          </p:nvSpPr>
          <p:spPr bwMode="auto">
            <a:xfrm>
              <a:off x="4868863" y="5014913"/>
              <a:ext cx="638175" cy="919163"/>
            </a:xfrm>
            <a:custGeom>
              <a:avLst/>
              <a:gdLst>
                <a:gd name="T0" fmla="*/ 386 w 402"/>
                <a:gd name="T1" fmla="*/ 527 h 579"/>
                <a:gd name="T2" fmla="*/ 368 w 402"/>
                <a:gd name="T3" fmla="*/ 525 h 579"/>
                <a:gd name="T4" fmla="*/ 352 w 402"/>
                <a:gd name="T5" fmla="*/ 501 h 579"/>
                <a:gd name="T6" fmla="*/ 329 w 402"/>
                <a:gd name="T7" fmla="*/ 485 h 579"/>
                <a:gd name="T8" fmla="*/ 311 w 402"/>
                <a:gd name="T9" fmla="*/ 472 h 579"/>
                <a:gd name="T10" fmla="*/ 282 w 402"/>
                <a:gd name="T11" fmla="*/ 480 h 579"/>
                <a:gd name="T12" fmla="*/ 295 w 402"/>
                <a:gd name="T13" fmla="*/ 504 h 579"/>
                <a:gd name="T14" fmla="*/ 303 w 402"/>
                <a:gd name="T15" fmla="*/ 525 h 579"/>
                <a:gd name="T16" fmla="*/ 311 w 402"/>
                <a:gd name="T17" fmla="*/ 548 h 579"/>
                <a:gd name="T18" fmla="*/ 311 w 402"/>
                <a:gd name="T19" fmla="*/ 566 h 579"/>
                <a:gd name="T20" fmla="*/ 295 w 402"/>
                <a:gd name="T21" fmla="*/ 566 h 579"/>
                <a:gd name="T22" fmla="*/ 279 w 402"/>
                <a:gd name="T23" fmla="*/ 551 h 579"/>
                <a:gd name="T24" fmla="*/ 269 w 402"/>
                <a:gd name="T25" fmla="*/ 530 h 579"/>
                <a:gd name="T26" fmla="*/ 248 w 402"/>
                <a:gd name="T27" fmla="*/ 543 h 579"/>
                <a:gd name="T28" fmla="*/ 232 w 402"/>
                <a:gd name="T29" fmla="*/ 559 h 579"/>
                <a:gd name="T30" fmla="*/ 214 w 402"/>
                <a:gd name="T31" fmla="*/ 572 h 579"/>
                <a:gd name="T32" fmla="*/ 204 w 402"/>
                <a:gd name="T33" fmla="*/ 561 h 579"/>
                <a:gd name="T34" fmla="*/ 190 w 402"/>
                <a:gd name="T35" fmla="*/ 548 h 579"/>
                <a:gd name="T36" fmla="*/ 170 w 402"/>
                <a:gd name="T37" fmla="*/ 559 h 579"/>
                <a:gd name="T38" fmla="*/ 149 w 402"/>
                <a:gd name="T39" fmla="*/ 559 h 579"/>
                <a:gd name="T40" fmla="*/ 128 w 402"/>
                <a:gd name="T41" fmla="*/ 545 h 579"/>
                <a:gd name="T42" fmla="*/ 115 w 402"/>
                <a:gd name="T43" fmla="*/ 527 h 579"/>
                <a:gd name="T44" fmla="*/ 112 w 402"/>
                <a:gd name="T45" fmla="*/ 517 h 579"/>
                <a:gd name="T46" fmla="*/ 115 w 402"/>
                <a:gd name="T47" fmla="*/ 501 h 579"/>
                <a:gd name="T48" fmla="*/ 125 w 402"/>
                <a:gd name="T49" fmla="*/ 485 h 579"/>
                <a:gd name="T50" fmla="*/ 146 w 402"/>
                <a:gd name="T51" fmla="*/ 475 h 579"/>
                <a:gd name="T52" fmla="*/ 167 w 402"/>
                <a:gd name="T53" fmla="*/ 454 h 579"/>
                <a:gd name="T54" fmla="*/ 162 w 402"/>
                <a:gd name="T55" fmla="*/ 444 h 579"/>
                <a:gd name="T56" fmla="*/ 167 w 402"/>
                <a:gd name="T57" fmla="*/ 412 h 579"/>
                <a:gd name="T58" fmla="*/ 175 w 402"/>
                <a:gd name="T59" fmla="*/ 378 h 579"/>
                <a:gd name="T60" fmla="*/ 180 w 402"/>
                <a:gd name="T61" fmla="*/ 352 h 579"/>
                <a:gd name="T62" fmla="*/ 183 w 402"/>
                <a:gd name="T63" fmla="*/ 331 h 579"/>
                <a:gd name="T64" fmla="*/ 162 w 402"/>
                <a:gd name="T65" fmla="*/ 310 h 579"/>
                <a:gd name="T66" fmla="*/ 172 w 402"/>
                <a:gd name="T67" fmla="*/ 290 h 579"/>
                <a:gd name="T68" fmla="*/ 170 w 402"/>
                <a:gd name="T69" fmla="*/ 261 h 579"/>
                <a:gd name="T70" fmla="*/ 167 w 402"/>
                <a:gd name="T71" fmla="*/ 237 h 579"/>
                <a:gd name="T72" fmla="*/ 164 w 402"/>
                <a:gd name="T73" fmla="*/ 219 h 579"/>
                <a:gd name="T74" fmla="*/ 154 w 402"/>
                <a:gd name="T75" fmla="*/ 203 h 579"/>
                <a:gd name="T76" fmla="*/ 138 w 402"/>
                <a:gd name="T77" fmla="*/ 195 h 579"/>
                <a:gd name="T78" fmla="*/ 107 w 402"/>
                <a:gd name="T79" fmla="*/ 229 h 579"/>
                <a:gd name="T80" fmla="*/ 89 w 402"/>
                <a:gd name="T81" fmla="*/ 256 h 579"/>
                <a:gd name="T82" fmla="*/ 68 w 402"/>
                <a:gd name="T83" fmla="*/ 229 h 579"/>
                <a:gd name="T84" fmla="*/ 63 w 402"/>
                <a:gd name="T85" fmla="*/ 276 h 579"/>
                <a:gd name="T86" fmla="*/ 3 w 402"/>
                <a:gd name="T87" fmla="*/ 206 h 579"/>
                <a:gd name="T88" fmla="*/ 21 w 402"/>
                <a:gd name="T89" fmla="*/ 177 h 579"/>
                <a:gd name="T90" fmla="*/ 39 w 402"/>
                <a:gd name="T91" fmla="*/ 175 h 579"/>
                <a:gd name="T92" fmla="*/ 50 w 402"/>
                <a:gd name="T93" fmla="*/ 164 h 579"/>
                <a:gd name="T94" fmla="*/ 73 w 402"/>
                <a:gd name="T95" fmla="*/ 148 h 579"/>
                <a:gd name="T96" fmla="*/ 89 w 402"/>
                <a:gd name="T97" fmla="*/ 141 h 579"/>
                <a:gd name="T98" fmla="*/ 63 w 402"/>
                <a:gd name="T99" fmla="*/ 138 h 579"/>
                <a:gd name="T100" fmla="*/ 65 w 402"/>
                <a:gd name="T101" fmla="*/ 122 h 579"/>
                <a:gd name="T102" fmla="*/ 81 w 402"/>
                <a:gd name="T103" fmla="*/ 101 h 579"/>
                <a:gd name="T104" fmla="*/ 68 w 402"/>
                <a:gd name="T105" fmla="*/ 88 h 579"/>
                <a:gd name="T106" fmla="*/ 50 w 402"/>
                <a:gd name="T107" fmla="*/ 81 h 579"/>
                <a:gd name="T108" fmla="*/ 52 w 402"/>
                <a:gd name="T109" fmla="*/ 57 h 579"/>
                <a:gd name="T110" fmla="*/ 65 w 402"/>
                <a:gd name="T111" fmla="*/ 54 h 579"/>
                <a:gd name="T112" fmla="*/ 86 w 402"/>
                <a:gd name="T113" fmla="*/ 39 h 579"/>
                <a:gd name="T114" fmla="*/ 107 w 402"/>
                <a:gd name="T115" fmla="*/ 28 h 579"/>
                <a:gd name="T116" fmla="*/ 128 w 402"/>
                <a:gd name="T117" fmla="*/ 28 h 579"/>
                <a:gd name="T118" fmla="*/ 141 w 402"/>
                <a:gd name="T119" fmla="*/ 10 h 5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02" h="579">
                  <a:moveTo>
                    <a:pt x="402" y="535"/>
                  </a:moveTo>
                  <a:lnTo>
                    <a:pt x="399" y="535"/>
                  </a:lnTo>
                  <a:lnTo>
                    <a:pt x="399" y="532"/>
                  </a:lnTo>
                  <a:lnTo>
                    <a:pt x="399" y="530"/>
                  </a:lnTo>
                  <a:lnTo>
                    <a:pt x="397" y="530"/>
                  </a:lnTo>
                  <a:lnTo>
                    <a:pt x="397" y="532"/>
                  </a:lnTo>
                  <a:lnTo>
                    <a:pt x="397" y="530"/>
                  </a:lnTo>
                  <a:lnTo>
                    <a:pt x="397" y="532"/>
                  </a:lnTo>
                  <a:lnTo>
                    <a:pt x="397" y="530"/>
                  </a:lnTo>
                  <a:lnTo>
                    <a:pt x="397" y="532"/>
                  </a:lnTo>
                  <a:lnTo>
                    <a:pt x="397" y="530"/>
                  </a:lnTo>
                  <a:lnTo>
                    <a:pt x="394" y="530"/>
                  </a:lnTo>
                  <a:lnTo>
                    <a:pt x="391" y="530"/>
                  </a:lnTo>
                  <a:lnTo>
                    <a:pt x="391" y="527"/>
                  </a:lnTo>
                  <a:lnTo>
                    <a:pt x="389" y="527"/>
                  </a:lnTo>
                  <a:lnTo>
                    <a:pt x="386" y="527"/>
                  </a:lnTo>
                  <a:lnTo>
                    <a:pt x="386" y="525"/>
                  </a:lnTo>
                  <a:lnTo>
                    <a:pt x="384" y="525"/>
                  </a:lnTo>
                  <a:lnTo>
                    <a:pt x="381" y="525"/>
                  </a:lnTo>
                  <a:lnTo>
                    <a:pt x="381" y="527"/>
                  </a:lnTo>
                  <a:lnTo>
                    <a:pt x="381" y="525"/>
                  </a:lnTo>
                  <a:lnTo>
                    <a:pt x="381" y="527"/>
                  </a:lnTo>
                  <a:lnTo>
                    <a:pt x="378" y="527"/>
                  </a:lnTo>
                  <a:lnTo>
                    <a:pt x="376" y="527"/>
                  </a:lnTo>
                  <a:lnTo>
                    <a:pt x="373" y="527"/>
                  </a:lnTo>
                  <a:lnTo>
                    <a:pt x="376" y="527"/>
                  </a:lnTo>
                  <a:lnTo>
                    <a:pt x="376" y="525"/>
                  </a:lnTo>
                  <a:lnTo>
                    <a:pt x="373" y="525"/>
                  </a:lnTo>
                  <a:lnTo>
                    <a:pt x="371" y="525"/>
                  </a:lnTo>
                  <a:lnTo>
                    <a:pt x="371" y="527"/>
                  </a:lnTo>
                  <a:lnTo>
                    <a:pt x="368" y="527"/>
                  </a:lnTo>
                  <a:lnTo>
                    <a:pt x="368" y="525"/>
                  </a:lnTo>
                  <a:lnTo>
                    <a:pt x="365" y="525"/>
                  </a:lnTo>
                  <a:lnTo>
                    <a:pt x="365" y="522"/>
                  </a:lnTo>
                  <a:lnTo>
                    <a:pt x="363" y="519"/>
                  </a:lnTo>
                  <a:lnTo>
                    <a:pt x="360" y="519"/>
                  </a:lnTo>
                  <a:lnTo>
                    <a:pt x="360" y="517"/>
                  </a:lnTo>
                  <a:lnTo>
                    <a:pt x="363" y="517"/>
                  </a:lnTo>
                  <a:lnTo>
                    <a:pt x="360" y="517"/>
                  </a:lnTo>
                  <a:lnTo>
                    <a:pt x="360" y="514"/>
                  </a:lnTo>
                  <a:lnTo>
                    <a:pt x="360" y="512"/>
                  </a:lnTo>
                  <a:lnTo>
                    <a:pt x="360" y="509"/>
                  </a:lnTo>
                  <a:lnTo>
                    <a:pt x="358" y="509"/>
                  </a:lnTo>
                  <a:lnTo>
                    <a:pt x="358" y="506"/>
                  </a:lnTo>
                  <a:lnTo>
                    <a:pt x="355" y="506"/>
                  </a:lnTo>
                  <a:lnTo>
                    <a:pt x="355" y="504"/>
                  </a:lnTo>
                  <a:lnTo>
                    <a:pt x="352" y="504"/>
                  </a:lnTo>
                  <a:lnTo>
                    <a:pt x="352" y="501"/>
                  </a:lnTo>
                  <a:lnTo>
                    <a:pt x="350" y="501"/>
                  </a:lnTo>
                  <a:lnTo>
                    <a:pt x="347" y="501"/>
                  </a:lnTo>
                  <a:lnTo>
                    <a:pt x="347" y="498"/>
                  </a:lnTo>
                  <a:lnTo>
                    <a:pt x="344" y="498"/>
                  </a:lnTo>
                  <a:lnTo>
                    <a:pt x="344" y="496"/>
                  </a:lnTo>
                  <a:lnTo>
                    <a:pt x="342" y="496"/>
                  </a:lnTo>
                  <a:lnTo>
                    <a:pt x="342" y="493"/>
                  </a:lnTo>
                  <a:lnTo>
                    <a:pt x="342" y="496"/>
                  </a:lnTo>
                  <a:lnTo>
                    <a:pt x="339" y="493"/>
                  </a:lnTo>
                  <a:lnTo>
                    <a:pt x="339" y="491"/>
                  </a:lnTo>
                  <a:lnTo>
                    <a:pt x="337" y="491"/>
                  </a:lnTo>
                  <a:lnTo>
                    <a:pt x="337" y="488"/>
                  </a:lnTo>
                  <a:lnTo>
                    <a:pt x="334" y="488"/>
                  </a:lnTo>
                  <a:lnTo>
                    <a:pt x="334" y="485"/>
                  </a:lnTo>
                  <a:lnTo>
                    <a:pt x="331" y="485"/>
                  </a:lnTo>
                  <a:lnTo>
                    <a:pt x="329" y="485"/>
                  </a:lnTo>
                  <a:lnTo>
                    <a:pt x="326" y="485"/>
                  </a:lnTo>
                  <a:lnTo>
                    <a:pt x="329" y="485"/>
                  </a:lnTo>
                  <a:lnTo>
                    <a:pt x="326" y="485"/>
                  </a:lnTo>
                  <a:lnTo>
                    <a:pt x="324" y="485"/>
                  </a:lnTo>
                  <a:lnTo>
                    <a:pt x="324" y="483"/>
                  </a:lnTo>
                  <a:lnTo>
                    <a:pt x="321" y="483"/>
                  </a:lnTo>
                  <a:lnTo>
                    <a:pt x="321" y="480"/>
                  </a:lnTo>
                  <a:lnTo>
                    <a:pt x="318" y="483"/>
                  </a:lnTo>
                  <a:lnTo>
                    <a:pt x="318" y="480"/>
                  </a:lnTo>
                  <a:lnTo>
                    <a:pt x="316" y="480"/>
                  </a:lnTo>
                  <a:lnTo>
                    <a:pt x="316" y="478"/>
                  </a:lnTo>
                  <a:lnTo>
                    <a:pt x="316" y="475"/>
                  </a:lnTo>
                  <a:lnTo>
                    <a:pt x="316" y="472"/>
                  </a:lnTo>
                  <a:lnTo>
                    <a:pt x="316" y="475"/>
                  </a:lnTo>
                  <a:lnTo>
                    <a:pt x="313" y="472"/>
                  </a:lnTo>
                  <a:lnTo>
                    <a:pt x="311" y="472"/>
                  </a:lnTo>
                  <a:lnTo>
                    <a:pt x="308" y="472"/>
                  </a:lnTo>
                  <a:lnTo>
                    <a:pt x="308" y="470"/>
                  </a:lnTo>
                  <a:lnTo>
                    <a:pt x="308" y="467"/>
                  </a:lnTo>
                  <a:lnTo>
                    <a:pt x="287" y="459"/>
                  </a:lnTo>
                  <a:lnTo>
                    <a:pt x="284" y="459"/>
                  </a:lnTo>
                  <a:lnTo>
                    <a:pt x="284" y="462"/>
                  </a:lnTo>
                  <a:lnTo>
                    <a:pt x="284" y="465"/>
                  </a:lnTo>
                  <a:lnTo>
                    <a:pt x="284" y="467"/>
                  </a:lnTo>
                  <a:lnTo>
                    <a:pt x="282" y="467"/>
                  </a:lnTo>
                  <a:lnTo>
                    <a:pt x="284" y="467"/>
                  </a:lnTo>
                  <a:lnTo>
                    <a:pt x="284" y="470"/>
                  </a:lnTo>
                  <a:lnTo>
                    <a:pt x="284" y="472"/>
                  </a:lnTo>
                  <a:lnTo>
                    <a:pt x="284" y="475"/>
                  </a:lnTo>
                  <a:lnTo>
                    <a:pt x="284" y="478"/>
                  </a:lnTo>
                  <a:lnTo>
                    <a:pt x="284" y="480"/>
                  </a:lnTo>
                  <a:lnTo>
                    <a:pt x="282" y="480"/>
                  </a:lnTo>
                  <a:lnTo>
                    <a:pt x="284" y="480"/>
                  </a:lnTo>
                  <a:lnTo>
                    <a:pt x="284" y="483"/>
                  </a:lnTo>
                  <a:lnTo>
                    <a:pt x="284" y="485"/>
                  </a:lnTo>
                  <a:lnTo>
                    <a:pt x="284" y="488"/>
                  </a:lnTo>
                  <a:lnTo>
                    <a:pt x="282" y="488"/>
                  </a:lnTo>
                  <a:lnTo>
                    <a:pt x="282" y="491"/>
                  </a:lnTo>
                  <a:lnTo>
                    <a:pt x="282" y="493"/>
                  </a:lnTo>
                  <a:lnTo>
                    <a:pt x="282" y="496"/>
                  </a:lnTo>
                  <a:lnTo>
                    <a:pt x="284" y="496"/>
                  </a:lnTo>
                  <a:lnTo>
                    <a:pt x="287" y="496"/>
                  </a:lnTo>
                  <a:lnTo>
                    <a:pt x="290" y="496"/>
                  </a:lnTo>
                  <a:lnTo>
                    <a:pt x="290" y="498"/>
                  </a:lnTo>
                  <a:lnTo>
                    <a:pt x="292" y="498"/>
                  </a:lnTo>
                  <a:lnTo>
                    <a:pt x="295" y="498"/>
                  </a:lnTo>
                  <a:lnTo>
                    <a:pt x="295" y="501"/>
                  </a:lnTo>
                  <a:lnTo>
                    <a:pt x="295" y="504"/>
                  </a:lnTo>
                  <a:lnTo>
                    <a:pt x="298" y="504"/>
                  </a:lnTo>
                  <a:lnTo>
                    <a:pt x="298" y="506"/>
                  </a:lnTo>
                  <a:lnTo>
                    <a:pt x="295" y="506"/>
                  </a:lnTo>
                  <a:lnTo>
                    <a:pt x="295" y="509"/>
                  </a:lnTo>
                  <a:lnTo>
                    <a:pt x="298" y="509"/>
                  </a:lnTo>
                  <a:lnTo>
                    <a:pt x="298" y="512"/>
                  </a:lnTo>
                  <a:lnTo>
                    <a:pt x="298" y="514"/>
                  </a:lnTo>
                  <a:lnTo>
                    <a:pt x="300" y="514"/>
                  </a:lnTo>
                  <a:lnTo>
                    <a:pt x="298" y="514"/>
                  </a:lnTo>
                  <a:lnTo>
                    <a:pt x="300" y="517"/>
                  </a:lnTo>
                  <a:lnTo>
                    <a:pt x="298" y="517"/>
                  </a:lnTo>
                  <a:lnTo>
                    <a:pt x="300" y="517"/>
                  </a:lnTo>
                  <a:lnTo>
                    <a:pt x="300" y="519"/>
                  </a:lnTo>
                  <a:lnTo>
                    <a:pt x="303" y="519"/>
                  </a:lnTo>
                  <a:lnTo>
                    <a:pt x="303" y="522"/>
                  </a:lnTo>
                  <a:lnTo>
                    <a:pt x="303" y="525"/>
                  </a:lnTo>
                  <a:lnTo>
                    <a:pt x="305" y="525"/>
                  </a:lnTo>
                  <a:lnTo>
                    <a:pt x="305" y="527"/>
                  </a:lnTo>
                  <a:lnTo>
                    <a:pt x="305" y="530"/>
                  </a:lnTo>
                  <a:lnTo>
                    <a:pt x="308" y="530"/>
                  </a:lnTo>
                  <a:lnTo>
                    <a:pt x="305" y="530"/>
                  </a:lnTo>
                  <a:lnTo>
                    <a:pt x="305" y="532"/>
                  </a:lnTo>
                  <a:lnTo>
                    <a:pt x="308" y="532"/>
                  </a:lnTo>
                  <a:lnTo>
                    <a:pt x="308" y="535"/>
                  </a:lnTo>
                  <a:lnTo>
                    <a:pt x="308" y="538"/>
                  </a:lnTo>
                  <a:lnTo>
                    <a:pt x="308" y="540"/>
                  </a:lnTo>
                  <a:lnTo>
                    <a:pt x="308" y="538"/>
                  </a:lnTo>
                  <a:lnTo>
                    <a:pt x="308" y="540"/>
                  </a:lnTo>
                  <a:lnTo>
                    <a:pt x="311" y="540"/>
                  </a:lnTo>
                  <a:lnTo>
                    <a:pt x="311" y="543"/>
                  </a:lnTo>
                  <a:lnTo>
                    <a:pt x="311" y="545"/>
                  </a:lnTo>
                  <a:lnTo>
                    <a:pt x="311" y="548"/>
                  </a:lnTo>
                  <a:lnTo>
                    <a:pt x="311" y="545"/>
                  </a:lnTo>
                  <a:lnTo>
                    <a:pt x="311" y="548"/>
                  </a:lnTo>
                  <a:lnTo>
                    <a:pt x="313" y="548"/>
                  </a:lnTo>
                  <a:lnTo>
                    <a:pt x="313" y="551"/>
                  </a:lnTo>
                  <a:lnTo>
                    <a:pt x="311" y="551"/>
                  </a:lnTo>
                  <a:lnTo>
                    <a:pt x="313" y="553"/>
                  </a:lnTo>
                  <a:lnTo>
                    <a:pt x="313" y="556"/>
                  </a:lnTo>
                  <a:lnTo>
                    <a:pt x="313" y="559"/>
                  </a:lnTo>
                  <a:lnTo>
                    <a:pt x="313" y="561"/>
                  </a:lnTo>
                  <a:lnTo>
                    <a:pt x="311" y="561"/>
                  </a:lnTo>
                  <a:lnTo>
                    <a:pt x="311" y="564"/>
                  </a:lnTo>
                  <a:lnTo>
                    <a:pt x="311" y="561"/>
                  </a:lnTo>
                  <a:lnTo>
                    <a:pt x="311" y="564"/>
                  </a:lnTo>
                  <a:lnTo>
                    <a:pt x="308" y="564"/>
                  </a:lnTo>
                  <a:lnTo>
                    <a:pt x="311" y="564"/>
                  </a:lnTo>
                  <a:lnTo>
                    <a:pt x="311" y="566"/>
                  </a:lnTo>
                  <a:lnTo>
                    <a:pt x="311" y="569"/>
                  </a:lnTo>
                  <a:lnTo>
                    <a:pt x="311" y="572"/>
                  </a:lnTo>
                  <a:lnTo>
                    <a:pt x="311" y="574"/>
                  </a:lnTo>
                  <a:lnTo>
                    <a:pt x="311" y="577"/>
                  </a:lnTo>
                  <a:lnTo>
                    <a:pt x="308" y="577"/>
                  </a:lnTo>
                  <a:lnTo>
                    <a:pt x="308" y="579"/>
                  </a:lnTo>
                  <a:lnTo>
                    <a:pt x="305" y="579"/>
                  </a:lnTo>
                  <a:lnTo>
                    <a:pt x="305" y="577"/>
                  </a:lnTo>
                  <a:lnTo>
                    <a:pt x="303" y="577"/>
                  </a:lnTo>
                  <a:lnTo>
                    <a:pt x="303" y="574"/>
                  </a:lnTo>
                  <a:lnTo>
                    <a:pt x="300" y="574"/>
                  </a:lnTo>
                  <a:lnTo>
                    <a:pt x="300" y="572"/>
                  </a:lnTo>
                  <a:lnTo>
                    <a:pt x="298" y="572"/>
                  </a:lnTo>
                  <a:lnTo>
                    <a:pt x="298" y="569"/>
                  </a:lnTo>
                  <a:lnTo>
                    <a:pt x="295" y="569"/>
                  </a:lnTo>
                  <a:lnTo>
                    <a:pt x="295" y="566"/>
                  </a:lnTo>
                  <a:lnTo>
                    <a:pt x="295" y="569"/>
                  </a:lnTo>
                  <a:lnTo>
                    <a:pt x="295" y="566"/>
                  </a:lnTo>
                  <a:lnTo>
                    <a:pt x="292" y="566"/>
                  </a:lnTo>
                  <a:lnTo>
                    <a:pt x="290" y="566"/>
                  </a:lnTo>
                  <a:lnTo>
                    <a:pt x="290" y="564"/>
                  </a:lnTo>
                  <a:lnTo>
                    <a:pt x="287" y="564"/>
                  </a:lnTo>
                  <a:lnTo>
                    <a:pt x="287" y="561"/>
                  </a:lnTo>
                  <a:lnTo>
                    <a:pt x="287" y="564"/>
                  </a:lnTo>
                  <a:lnTo>
                    <a:pt x="287" y="561"/>
                  </a:lnTo>
                  <a:lnTo>
                    <a:pt x="284" y="561"/>
                  </a:lnTo>
                  <a:lnTo>
                    <a:pt x="282" y="561"/>
                  </a:lnTo>
                  <a:lnTo>
                    <a:pt x="282" y="559"/>
                  </a:lnTo>
                  <a:lnTo>
                    <a:pt x="282" y="556"/>
                  </a:lnTo>
                  <a:lnTo>
                    <a:pt x="282" y="553"/>
                  </a:lnTo>
                  <a:lnTo>
                    <a:pt x="279" y="553"/>
                  </a:lnTo>
                  <a:lnTo>
                    <a:pt x="279" y="551"/>
                  </a:lnTo>
                  <a:lnTo>
                    <a:pt x="279" y="548"/>
                  </a:lnTo>
                  <a:lnTo>
                    <a:pt x="277" y="548"/>
                  </a:lnTo>
                  <a:lnTo>
                    <a:pt x="277" y="545"/>
                  </a:lnTo>
                  <a:lnTo>
                    <a:pt x="274" y="545"/>
                  </a:lnTo>
                  <a:lnTo>
                    <a:pt x="277" y="545"/>
                  </a:lnTo>
                  <a:lnTo>
                    <a:pt x="274" y="545"/>
                  </a:lnTo>
                  <a:lnTo>
                    <a:pt x="274" y="543"/>
                  </a:lnTo>
                  <a:lnTo>
                    <a:pt x="274" y="540"/>
                  </a:lnTo>
                  <a:lnTo>
                    <a:pt x="271" y="540"/>
                  </a:lnTo>
                  <a:lnTo>
                    <a:pt x="271" y="538"/>
                  </a:lnTo>
                  <a:lnTo>
                    <a:pt x="274" y="538"/>
                  </a:lnTo>
                  <a:lnTo>
                    <a:pt x="271" y="538"/>
                  </a:lnTo>
                  <a:lnTo>
                    <a:pt x="271" y="535"/>
                  </a:lnTo>
                  <a:lnTo>
                    <a:pt x="271" y="532"/>
                  </a:lnTo>
                  <a:lnTo>
                    <a:pt x="271" y="530"/>
                  </a:lnTo>
                  <a:lnTo>
                    <a:pt x="269" y="530"/>
                  </a:lnTo>
                  <a:lnTo>
                    <a:pt x="269" y="527"/>
                  </a:lnTo>
                  <a:lnTo>
                    <a:pt x="266" y="527"/>
                  </a:lnTo>
                  <a:lnTo>
                    <a:pt x="264" y="527"/>
                  </a:lnTo>
                  <a:lnTo>
                    <a:pt x="264" y="530"/>
                  </a:lnTo>
                  <a:lnTo>
                    <a:pt x="261" y="530"/>
                  </a:lnTo>
                  <a:lnTo>
                    <a:pt x="261" y="532"/>
                  </a:lnTo>
                  <a:lnTo>
                    <a:pt x="258" y="532"/>
                  </a:lnTo>
                  <a:lnTo>
                    <a:pt x="256" y="532"/>
                  </a:lnTo>
                  <a:lnTo>
                    <a:pt x="256" y="535"/>
                  </a:lnTo>
                  <a:lnTo>
                    <a:pt x="253" y="535"/>
                  </a:lnTo>
                  <a:lnTo>
                    <a:pt x="251" y="538"/>
                  </a:lnTo>
                  <a:lnTo>
                    <a:pt x="248" y="538"/>
                  </a:lnTo>
                  <a:lnTo>
                    <a:pt x="251" y="538"/>
                  </a:lnTo>
                  <a:lnTo>
                    <a:pt x="251" y="540"/>
                  </a:lnTo>
                  <a:lnTo>
                    <a:pt x="248" y="540"/>
                  </a:lnTo>
                  <a:lnTo>
                    <a:pt x="248" y="543"/>
                  </a:lnTo>
                  <a:lnTo>
                    <a:pt x="245" y="543"/>
                  </a:lnTo>
                  <a:lnTo>
                    <a:pt x="245" y="545"/>
                  </a:lnTo>
                  <a:lnTo>
                    <a:pt x="245" y="548"/>
                  </a:lnTo>
                  <a:lnTo>
                    <a:pt x="243" y="548"/>
                  </a:lnTo>
                  <a:lnTo>
                    <a:pt x="240" y="548"/>
                  </a:lnTo>
                  <a:lnTo>
                    <a:pt x="240" y="551"/>
                  </a:lnTo>
                  <a:lnTo>
                    <a:pt x="243" y="551"/>
                  </a:lnTo>
                  <a:lnTo>
                    <a:pt x="240" y="551"/>
                  </a:lnTo>
                  <a:lnTo>
                    <a:pt x="243" y="551"/>
                  </a:lnTo>
                  <a:lnTo>
                    <a:pt x="240" y="551"/>
                  </a:lnTo>
                  <a:lnTo>
                    <a:pt x="240" y="553"/>
                  </a:lnTo>
                  <a:lnTo>
                    <a:pt x="240" y="556"/>
                  </a:lnTo>
                  <a:lnTo>
                    <a:pt x="237" y="556"/>
                  </a:lnTo>
                  <a:lnTo>
                    <a:pt x="235" y="556"/>
                  </a:lnTo>
                  <a:lnTo>
                    <a:pt x="232" y="556"/>
                  </a:lnTo>
                  <a:lnTo>
                    <a:pt x="232" y="559"/>
                  </a:lnTo>
                  <a:lnTo>
                    <a:pt x="230" y="559"/>
                  </a:lnTo>
                  <a:lnTo>
                    <a:pt x="232" y="559"/>
                  </a:lnTo>
                  <a:lnTo>
                    <a:pt x="230" y="561"/>
                  </a:lnTo>
                  <a:lnTo>
                    <a:pt x="232" y="561"/>
                  </a:lnTo>
                  <a:lnTo>
                    <a:pt x="232" y="564"/>
                  </a:lnTo>
                  <a:lnTo>
                    <a:pt x="230" y="564"/>
                  </a:lnTo>
                  <a:lnTo>
                    <a:pt x="230" y="566"/>
                  </a:lnTo>
                  <a:lnTo>
                    <a:pt x="230" y="569"/>
                  </a:lnTo>
                  <a:lnTo>
                    <a:pt x="227" y="572"/>
                  </a:lnTo>
                  <a:lnTo>
                    <a:pt x="227" y="569"/>
                  </a:lnTo>
                  <a:lnTo>
                    <a:pt x="224" y="569"/>
                  </a:lnTo>
                  <a:lnTo>
                    <a:pt x="224" y="572"/>
                  </a:lnTo>
                  <a:lnTo>
                    <a:pt x="222" y="572"/>
                  </a:lnTo>
                  <a:lnTo>
                    <a:pt x="219" y="572"/>
                  </a:lnTo>
                  <a:lnTo>
                    <a:pt x="217" y="572"/>
                  </a:lnTo>
                  <a:lnTo>
                    <a:pt x="214" y="572"/>
                  </a:lnTo>
                  <a:lnTo>
                    <a:pt x="211" y="572"/>
                  </a:lnTo>
                  <a:lnTo>
                    <a:pt x="211" y="574"/>
                  </a:lnTo>
                  <a:lnTo>
                    <a:pt x="209" y="574"/>
                  </a:lnTo>
                  <a:lnTo>
                    <a:pt x="209" y="572"/>
                  </a:lnTo>
                  <a:lnTo>
                    <a:pt x="209" y="569"/>
                  </a:lnTo>
                  <a:lnTo>
                    <a:pt x="206" y="569"/>
                  </a:lnTo>
                  <a:lnTo>
                    <a:pt x="206" y="566"/>
                  </a:lnTo>
                  <a:lnTo>
                    <a:pt x="209" y="566"/>
                  </a:lnTo>
                  <a:lnTo>
                    <a:pt x="209" y="564"/>
                  </a:lnTo>
                  <a:lnTo>
                    <a:pt x="209" y="561"/>
                  </a:lnTo>
                  <a:lnTo>
                    <a:pt x="209" y="564"/>
                  </a:lnTo>
                  <a:lnTo>
                    <a:pt x="206" y="564"/>
                  </a:lnTo>
                  <a:lnTo>
                    <a:pt x="206" y="561"/>
                  </a:lnTo>
                  <a:lnTo>
                    <a:pt x="206" y="564"/>
                  </a:lnTo>
                  <a:lnTo>
                    <a:pt x="206" y="561"/>
                  </a:lnTo>
                  <a:lnTo>
                    <a:pt x="204" y="561"/>
                  </a:lnTo>
                  <a:lnTo>
                    <a:pt x="204" y="559"/>
                  </a:lnTo>
                  <a:lnTo>
                    <a:pt x="201" y="559"/>
                  </a:lnTo>
                  <a:lnTo>
                    <a:pt x="198" y="559"/>
                  </a:lnTo>
                  <a:lnTo>
                    <a:pt x="201" y="559"/>
                  </a:lnTo>
                  <a:lnTo>
                    <a:pt x="198" y="559"/>
                  </a:lnTo>
                  <a:lnTo>
                    <a:pt x="198" y="556"/>
                  </a:lnTo>
                  <a:lnTo>
                    <a:pt x="198" y="553"/>
                  </a:lnTo>
                  <a:lnTo>
                    <a:pt x="196" y="553"/>
                  </a:lnTo>
                  <a:lnTo>
                    <a:pt x="196" y="551"/>
                  </a:lnTo>
                  <a:lnTo>
                    <a:pt x="193" y="551"/>
                  </a:lnTo>
                  <a:lnTo>
                    <a:pt x="193" y="548"/>
                  </a:lnTo>
                  <a:lnTo>
                    <a:pt x="190" y="548"/>
                  </a:lnTo>
                  <a:lnTo>
                    <a:pt x="193" y="548"/>
                  </a:lnTo>
                  <a:lnTo>
                    <a:pt x="190" y="548"/>
                  </a:lnTo>
                  <a:lnTo>
                    <a:pt x="190" y="545"/>
                  </a:lnTo>
                  <a:lnTo>
                    <a:pt x="190" y="548"/>
                  </a:lnTo>
                  <a:lnTo>
                    <a:pt x="190" y="545"/>
                  </a:lnTo>
                  <a:lnTo>
                    <a:pt x="190" y="548"/>
                  </a:lnTo>
                  <a:lnTo>
                    <a:pt x="190" y="545"/>
                  </a:lnTo>
                  <a:lnTo>
                    <a:pt x="188" y="545"/>
                  </a:lnTo>
                  <a:lnTo>
                    <a:pt x="188" y="548"/>
                  </a:lnTo>
                  <a:lnTo>
                    <a:pt x="185" y="548"/>
                  </a:lnTo>
                  <a:lnTo>
                    <a:pt x="183" y="548"/>
                  </a:lnTo>
                  <a:lnTo>
                    <a:pt x="183" y="551"/>
                  </a:lnTo>
                  <a:lnTo>
                    <a:pt x="183" y="553"/>
                  </a:lnTo>
                  <a:lnTo>
                    <a:pt x="180" y="553"/>
                  </a:lnTo>
                  <a:lnTo>
                    <a:pt x="180" y="556"/>
                  </a:lnTo>
                  <a:lnTo>
                    <a:pt x="180" y="559"/>
                  </a:lnTo>
                  <a:lnTo>
                    <a:pt x="177" y="559"/>
                  </a:lnTo>
                  <a:lnTo>
                    <a:pt x="175" y="559"/>
                  </a:lnTo>
                  <a:lnTo>
                    <a:pt x="172" y="559"/>
                  </a:lnTo>
                  <a:lnTo>
                    <a:pt x="170" y="559"/>
                  </a:lnTo>
                  <a:lnTo>
                    <a:pt x="167" y="559"/>
                  </a:lnTo>
                  <a:lnTo>
                    <a:pt x="164" y="559"/>
                  </a:lnTo>
                  <a:lnTo>
                    <a:pt x="164" y="561"/>
                  </a:lnTo>
                  <a:lnTo>
                    <a:pt x="164" y="559"/>
                  </a:lnTo>
                  <a:lnTo>
                    <a:pt x="162" y="559"/>
                  </a:lnTo>
                  <a:lnTo>
                    <a:pt x="159" y="559"/>
                  </a:lnTo>
                  <a:lnTo>
                    <a:pt x="162" y="559"/>
                  </a:lnTo>
                  <a:lnTo>
                    <a:pt x="159" y="559"/>
                  </a:lnTo>
                  <a:lnTo>
                    <a:pt x="157" y="559"/>
                  </a:lnTo>
                  <a:lnTo>
                    <a:pt x="154" y="559"/>
                  </a:lnTo>
                  <a:lnTo>
                    <a:pt x="151" y="559"/>
                  </a:lnTo>
                  <a:lnTo>
                    <a:pt x="151" y="556"/>
                  </a:lnTo>
                  <a:lnTo>
                    <a:pt x="151" y="559"/>
                  </a:lnTo>
                  <a:lnTo>
                    <a:pt x="149" y="559"/>
                  </a:lnTo>
                  <a:lnTo>
                    <a:pt x="149" y="556"/>
                  </a:lnTo>
                  <a:lnTo>
                    <a:pt x="149" y="559"/>
                  </a:lnTo>
                  <a:lnTo>
                    <a:pt x="146" y="559"/>
                  </a:lnTo>
                  <a:lnTo>
                    <a:pt x="146" y="556"/>
                  </a:lnTo>
                  <a:lnTo>
                    <a:pt x="144" y="556"/>
                  </a:lnTo>
                  <a:lnTo>
                    <a:pt x="144" y="553"/>
                  </a:lnTo>
                  <a:lnTo>
                    <a:pt x="141" y="553"/>
                  </a:lnTo>
                  <a:lnTo>
                    <a:pt x="141" y="551"/>
                  </a:lnTo>
                  <a:lnTo>
                    <a:pt x="141" y="548"/>
                  </a:lnTo>
                  <a:lnTo>
                    <a:pt x="138" y="545"/>
                  </a:lnTo>
                  <a:lnTo>
                    <a:pt x="136" y="545"/>
                  </a:lnTo>
                  <a:lnTo>
                    <a:pt x="133" y="545"/>
                  </a:lnTo>
                  <a:lnTo>
                    <a:pt x="133" y="543"/>
                  </a:lnTo>
                  <a:lnTo>
                    <a:pt x="133" y="545"/>
                  </a:lnTo>
                  <a:lnTo>
                    <a:pt x="130" y="545"/>
                  </a:lnTo>
                  <a:lnTo>
                    <a:pt x="130" y="543"/>
                  </a:lnTo>
                  <a:lnTo>
                    <a:pt x="130" y="545"/>
                  </a:lnTo>
                  <a:lnTo>
                    <a:pt x="128" y="545"/>
                  </a:lnTo>
                  <a:lnTo>
                    <a:pt x="128" y="543"/>
                  </a:lnTo>
                  <a:lnTo>
                    <a:pt x="125" y="543"/>
                  </a:lnTo>
                  <a:lnTo>
                    <a:pt x="123" y="543"/>
                  </a:lnTo>
                  <a:lnTo>
                    <a:pt x="123" y="540"/>
                  </a:lnTo>
                  <a:lnTo>
                    <a:pt x="123" y="543"/>
                  </a:lnTo>
                  <a:lnTo>
                    <a:pt x="123" y="540"/>
                  </a:lnTo>
                  <a:lnTo>
                    <a:pt x="120" y="540"/>
                  </a:lnTo>
                  <a:lnTo>
                    <a:pt x="120" y="538"/>
                  </a:lnTo>
                  <a:lnTo>
                    <a:pt x="120" y="535"/>
                  </a:lnTo>
                  <a:lnTo>
                    <a:pt x="117" y="535"/>
                  </a:lnTo>
                  <a:lnTo>
                    <a:pt x="117" y="532"/>
                  </a:lnTo>
                  <a:lnTo>
                    <a:pt x="117" y="530"/>
                  </a:lnTo>
                  <a:lnTo>
                    <a:pt x="117" y="527"/>
                  </a:lnTo>
                  <a:lnTo>
                    <a:pt x="117" y="530"/>
                  </a:lnTo>
                  <a:lnTo>
                    <a:pt x="115" y="530"/>
                  </a:lnTo>
                  <a:lnTo>
                    <a:pt x="115" y="527"/>
                  </a:lnTo>
                  <a:lnTo>
                    <a:pt x="112" y="527"/>
                  </a:lnTo>
                  <a:lnTo>
                    <a:pt x="112" y="525"/>
                  </a:lnTo>
                  <a:lnTo>
                    <a:pt x="112" y="522"/>
                  </a:lnTo>
                  <a:lnTo>
                    <a:pt x="110" y="522"/>
                  </a:lnTo>
                  <a:lnTo>
                    <a:pt x="112" y="522"/>
                  </a:lnTo>
                  <a:lnTo>
                    <a:pt x="110" y="522"/>
                  </a:lnTo>
                  <a:lnTo>
                    <a:pt x="110" y="519"/>
                  </a:lnTo>
                  <a:lnTo>
                    <a:pt x="112" y="519"/>
                  </a:lnTo>
                  <a:lnTo>
                    <a:pt x="110" y="519"/>
                  </a:lnTo>
                  <a:lnTo>
                    <a:pt x="110" y="517"/>
                  </a:lnTo>
                  <a:lnTo>
                    <a:pt x="112" y="519"/>
                  </a:lnTo>
                  <a:lnTo>
                    <a:pt x="112" y="517"/>
                  </a:lnTo>
                  <a:lnTo>
                    <a:pt x="110" y="517"/>
                  </a:lnTo>
                  <a:lnTo>
                    <a:pt x="112" y="517"/>
                  </a:lnTo>
                  <a:lnTo>
                    <a:pt x="110" y="517"/>
                  </a:lnTo>
                  <a:lnTo>
                    <a:pt x="112" y="517"/>
                  </a:lnTo>
                  <a:lnTo>
                    <a:pt x="112" y="514"/>
                  </a:lnTo>
                  <a:lnTo>
                    <a:pt x="112" y="512"/>
                  </a:lnTo>
                  <a:lnTo>
                    <a:pt x="115" y="512"/>
                  </a:lnTo>
                  <a:lnTo>
                    <a:pt x="112" y="509"/>
                  </a:lnTo>
                  <a:lnTo>
                    <a:pt x="112" y="512"/>
                  </a:lnTo>
                  <a:lnTo>
                    <a:pt x="112" y="509"/>
                  </a:lnTo>
                  <a:lnTo>
                    <a:pt x="110" y="509"/>
                  </a:lnTo>
                  <a:lnTo>
                    <a:pt x="110" y="506"/>
                  </a:lnTo>
                  <a:lnTo>
                    <a:pt x="112" y="506"/>
                  </a:lnTo>
                  <a:lnTo>
                    <a:pt x="110" y="506"/>
                  </a:lnTo>
                  <a:lnTo>
                    <a:pt x="112" y="506"/>
                  </a:lnTo>
                  <a:lnTo>
                    <a:pt x="115" y="506"/>
                  </a:lnTo>
                  <a:lnTo>
                    <a:pt x="112" y="506"/>
                  </a:lnTo>
                  <a:lnTo>
                    <a:pt x="112" y="504"/>
                  </a:lnTo>
                  <a:lnTo>
                    <a:pt x="112" y="501"/>
                  </a:lnTo>
                  <a:lnTo>
                    <a:pt x="115" y="501"/>
                  </a:lnTo>
                  <a:lnTo>
                    <a:pt x="112" y="501"/>
                  </a:lnTo>
                  <a:lnTo>
                    <a:pt x="115" y="501"/>
                  </a:lnTo>
                  <a:lnTo>
                    <a:pt x="115" y="498"/>
                  </a:lnTo>
                  <a:lnTo>
                    <a:pt x="115" y="496"/>
                  </a:lnTo>
                  <a:lnTo>
                    <a:pt x="117" y="496"/>
                  </a:lnTo>
                  <a:lnTo>
                    <a:pt x="115" y="496"/>
                  </a:lnTo>
                  <a:lnTo>
                    <a:pt x="117" y="496"/>
                  </a:lnTo>
                  <a:lnTo>
                    <a:pt x="117" y="493"/>
                  </a:lnTo>
                  <a:lnTo>
                    <a:pt x="117" y="491"/>
                  </a:lnTo>
                  <a:lnTo>
                    <a:pt x="117" y="488"/>
                  </a:lnTo>
                  <a:lnTo>
                    <a:pt x="120" y="488"/>
                  </a:lnTo>
                  <a:lnTo>
                    <a:pt x="123" y="488"/>
                  </a:lnTo>
                  <a:lnTo>
                    <a:pt x="123" y="485"/>
                  </a:lnTo>
                  <a:lnTo>
                    <a:pt x="125" y="485"/>
                  </a:lnTo>
                  <a:lnTo>
                    <a:pt x="123" y="485"/>
                  </a:lnTo>
                  <a:lnTo>
                    <a:pt x="125" y="485"/>
                  </a:lnTo>
                  <a:lnTo>
                    <a:pt x="125" y="483"/>
                  </a:lnTo>
                  <a:lnTo>
                    <a:pt x="128" y="483"/>
                  </a:lnTo>
                  <a:lnTo>
                    <a:pt x="130" y="483"/>
                  </a:lnTo>
                  <a:lnTo>
                    <a:pt x="133" y="483"/>
                  </a:lnTo>
                  <a:lnTo>
                    <a:pt x="133" y="480"/>
                  </a:lnTo>
                  <a:lnTo>
                    <a:pt x="133" y="483"/>
                  </a:lnTo>
                  <a:lnTo>
                    <a:pt x="136" y="483"/>
                  </a:lnTo>
                  <a:lnTo>
                    <a:pt x="138" y="483"/>
                  </a:lnTo>
                  <a:lnTo>
                    <a:pt x="138" y="480"/>
                  </a:lnTo>
                  <a:lnTo>
                    <a:pt x="141" y="480"/>
                  </a:lnTo>
                  <a:lnTo>
                    <a:pt x="144" y="480"/>
                  </a:lnTo>
                  <a:lnTo>
                    <a:pt x="144" y="478"/>
                  </a:lnTo>
                  <a:lnTo>
                    <a:pt x="146" y="478"/>
                  </a:lnTo>
                  <a:lnTo>
                    <a:pt x="146" y="475"/>
                  </a:lnTo>
                  <a:lnTo>
                    <a:pt x="149" y="475"/>
                  </a:lnTo>
                  <a:lnTo>
                    <a:pt x="146" y="475"/>
                  </a:lnTo>
                  <a:lnTo>
                    <a:pt x="149" y="475"/>
                  </a:lnTo>
                  <a:lnTo>
                    <a:pt x="149" y="472"/>
                  </a:lnTo>
                  <a:lnTo>
                    <a:pt x="149" y="470"/>
                  </a:lnTo>
                  <a:lnTo>
                    <a:pt x="151" y="470"/>
                  </a:lnTo>
                  <a:lnTo>
                    <a:pt x="151" y="467"/>
                  </a:lnTo>
                  <a:lnTo>
                    <a:pt x="151" y="465"/>
                  </a:lnTo>
                  <a:lnTo>
                    <a:pt x="154" y="465"/>
                  </a:lnTo>
                  <a:lnTo>
                    <a:pt x="157" y="465"/>
                  </a:lnTo>
                  <a:lnTo>
                    <a:pt x="157" y="462"/>
                  </a:lnTo>
                  <a:lnTo>
                    <a:pt x="159" y="462"/>
                  </a:lnTo>
                  <a:lnTo>
                    <a:pt x="162" y="462"/>
                  </a:lnTo>
                  <a:lnTo>
                    <a:pt x="162" y="459"/>
                  </a:lnTo>
                  <a:lnTo>
                    <a:pt x="164" y="459"/>
                  </a:lnTo>
                  <a:lnTo>
                    <a:pt x="167" y="459"/>
                  </a:lnTo>
                  <a:lnTo>
                    <a:pt x="167" y="457"/>
                  </a:lnTo>
                  <a:lnTo>
                    <a:pt x="167" y="454"/>
                  </a:lnTo>
                  <a:lnTo>
                    <a:pt x="164" y="454"/>
                  </a:lnTo>
                  <a:lnTo>
                    <a:pt x="167" y="454"/>
                  </a:lnTo>
                  <a:lnTo>
                    <a:pt x="164" y="454"/>
                  </a:lnTo>
                  <a:lnTo>
                    <a:pt x="164" y="451"/>
                  </a:lnTo>
                  <a:lnTo>
                    <a:pt x="164" y="454"/>
                  </a:lnTo>
                  <a:lnTo>
                    <a:pt x="164" y="451"/>
                  </a:lnTo>
                  <a:lnTo>
                    <a:pt x="164" y="449"/>
                  </a:lnTo>
                  <a:lnTo>
                    <a:pt x="167" y="449"/>
                  </a:lnTo>
                  <a:lnTo>
                    <a:pt x="164" y="449"/>
                  </a:lnTo>
                  <a:lnTo>
                    <a:pt x="164" y="446"/>
                  </a:lnTo>
                  <a:lnTo>
                    <a:pt x="167" y="446"/>
                  </a:lnTo>
                  <a:lnTo>
                    <a:pt x="164" y="446"/>
                  </a:lnTo>
                  <a:lnTo>
                    <a:pt x="164" y="444"/>
                  </a:lnTo>
                  <a:lnTo>
                    <a:pt x="162" y="444"/>
                  </a:lnTo>
                  <a:lnTo>
                    <a:pt x="164" y="444"/>
                  </a:lnTo>
                  <a:lnTo>
                    <a:pt x="162" y="444"/>
                  </a:lnTo>
                  <a:lnTo>
                    <a:pt x="164" y="444"/>
                  </a:lnTo>
                  <a:lnTo>
                    <a:pt x="167" y="444"/>
                  </a:lnTo>
                  <a:lnTo>
                    <a:pt x="167" y="441"/>
                  </a:lnTo>
                  <a:lnTo>
                    <a:pt x="167" y="438"/>
                  </a:lnTo>
                  <a:lnTo>
                    <a:pt x="170" y="438"/>
                  </a:lnTo>
                  <a:lnTo>
                    <a:pt x="170" y="436"/>
                  </a:lnTo>
                  <a:lnTo>
                    <a:pt x="170" y="433"/>
                  </a:lnTo>
                  <a:lnTo>
                    <a:pt x="170" y="431"/>
                  </a:lnTo>
                  <a:lnTo>
                    <a:pt x="170" y="428"/>
                  </a:lnTo>
                  <a:lnTo>
                    <a:pt x="170" y="425"/>
                  </a:lnTo>
                  <a:lnTo>
                    <a:pt x="170" y="423"/>
                  </a:lnTo>
                  <a:lnTo>
                    <a:pt x="170" y="420"/>
                  </a:lnTo>
                  <a:lnTo>
                    <a:pt x="170" y="418"/>
                  </a:lnTo>
                  <a:lnTo>
                    <a:pt x="170" y="415"/>
                  </a:lnTo>
                  <a:lnTo>
                    <a:pt x="170" y="412"/>
                  </a:lnTo>
                  <a:lnTo>
                    <a:pt x="167" y="412"/>
                  </a:lnTo>
                  <a:lnTo>
                    <a:pt x="167" y="410"/>
                  </a:lnTo>
                  <a:lnTo>
                    <a:pt x="170" y="410"/>
                  </a:lnTo>
                  <a:lnTo>
                    <a:pt x="170" y="407"/>
                  </a:lnTo>
                  <a:lnTo>
                    <a:pt x="170" y="404"/>
                  </a:lnTo>
                  <a:lnTo>
                    <a:pt x="170" y="402"/>
                  </a:lnTo>
                  <a:lnTo>
                    <a:pt x="170" y="399"/>
                  </a:lnTo>
                  <a:lnTo>
                    <a:pt x="172" y="399"/>
                  </a:lnTo>
                  <a:lnTo>
                    <a:pt x="172" y="397"/>
                  </a:lnTo>
                  <a:lnTo>
                    <a:pt x="175" y="397"/>
                  </a:lnTo>
                  <a:lnTo>
                    <a:pt x="175" y="394"/>
                  </a:lnTo>
                  <a:lnTo>
                    <a:pt x="175" y="391"/>
                  </a:lnTo>
                  <a:lnTo>
                    <a:pt x="175" y="389"/>
                  </a:lnTo>
                  <a:lnTo>
                    <a:pt x="175" y="386"/>
                  </a:lnTo>
                  <a:lnTo>
                    <a:pt x="175" y="384"/>
                  </a:lnTo>
                  <a:lnTo>
                    <a:pt x="175" y="381"/>
                  </a:lnTo>
                  <a:lnTo>
                    <a:pt x="175" y="378"/>
                  </a:lnTo>
                  <a:lnTo>
                    <a:pt x="175" y="376"/>
                  </a:lnTo>
                  <a:lnTo>
                    <a:pt x="175" y="373"/>
                  </a:lnTo>
                  <a:lnTo>
                    <a:pt x="175" y="370"/>
                  </a:lnTo>
                  <a:lnTo>
                    <a:pt x="177" y="370"/>
                  </a:lnTo>
                  <a:lnTo>
                    <a:pt x="175" y="370"/>
                  </a:lnTo>
                  <a:lnTo>
                    <a:pt x="175" y="368"/>
                  </a:lnTo>
                  <a:lnTo>
                    <a:pt x="177" y="368"/>
                  </a:lnTo>
                  <a:lnTo>
                    <a:pt x="177" y="365"/>
                  </a:lnTo>
                  <a:lnTo>
                    <a:pt x="180" y="365"/>
                  </a:lnTo>
                  <a:lnTo>
                    <a:pt x="180" y="363"/>
                  </a:lnTo>
                  <a:lnTo>
                    <a:pt x="180" y="360"/>
                  </a:lnTo>
                  <a:lnTo>
                    <a:pt x="180" y="357"/>
                  </a:lnTo>
                  <a:lnTo>
                    <a:pt x="180" y="355"/>
                  </a:lnTo>
                  <a:lnTo>
                    <a:pt x="177" y="355"/>
                  </a:lnTo>
                  <a:lnTo>
                    <a:pt x="177" y="352"/>
                  </a:lnTo>
                  <a:lnTo>
                    <a:pt x="180" y="352"/>
                  </a:lnTo>
                  <a:lnTo>
                    <a:pt x="180" y="350"/>
                  </a:lnTo>
                  <a:lnTo>
                    <a:pt x="180" y="347"/>
                  </a:lnTo>
                  <a:lnTo>
                    <a:pt x="177" y="347"/>
                  </a:lnTo>
                  <a:lnTo>
                    <a:pt x="180" y="347"/>
                  </a:lnTo>
                  <a:lnTo>
                    <a:pt x="177" y="347"/>
                  </a:lnTo>
                  <a:lnTo>
                    <a:pt x="177" y="344"/>
                  </a:lnTo>
                  <a:lnTo>
                    <a:pt x="180" y="344"/>
                  </a:lnTo>
                  <a:lnTo>
                    <a:pt x="177" y="344"/>
                  </a:lnTo>
                  <a:lnTo>
                    <a:pt x="177" y="342"/>
                  </a:lnTo>
                  <a:lnTo>
                    <a:pt x="180" y="342"/>
                  </a:lnTo>
                  <a:lnTo>
                    <a:pt x="183" y="342"/>
                  </a:lnTo>
                  <a:lnTo>
                    <a:pt x="185" y="339"/>
                  </a:lnTo>
                  <a:lnTo>
                    <a:pt x="185" y="337"/>
                  </a:lnTo>
                  <a:lnTo>
                    <a:pt x="185" y="334"/>
                  </a:lnTo>
                  <a:lnTo>
                    <a:pt x="185" y="331"/>
                  </a:lnTo>
                  <a:lnTo>
                    <a:pt x="183" y="331"/>
                  </a:lnTo>
                  <a:lnTo>
                    <a:pt x="183" y="329"/>
                  </a:lnTo>
                  <a:lnTo>
                    <a:pt x="180" y="329"/>
                  </a:lnTo>
                  <a:lnTo>
                    <a:pt x="177" y="326"/>
                  </a:lnTo>
                  <a:lnTo>
                    <a:pt x="175" y="326"/>
                  </a:lnTo>
                  <a:lnTo>
                    <a:pt x="172" y="326"/>
                  </a:lnTo>
                  <a:lnTo>
                    <a:pt x="170" y="323"/>
                  </a:lnTo>
                  <a:lnTo>
                    <a:pt x="167" y="323"/>
                  </a:lnTo>
                  <a:lnTo>
                    <a:pt x="167" y="321"/>
                  </a:lnTo>
                  <a:lnTo>
                    <a:pt x="164" y="321"/>
                  </a:lnTo>
                  <a:lnTo>
                    <a:pt x="164" y="318"/>
                  </a:lnTo>
                  <a:lnTo>
                    <a:pt x="162" y="318"/>
                  </a:lnTo>
                  <a:lnTo>
                    <a:pt x="162" y="316"/>
                  </a:lnTo>
                  <a:lnTo>
                    <a:pt x="159" y="316"/>
                  </a:lnTo>
                  <a:lnTo>
                    <a:pt x="159" y="313"/>
                  </a:lnTo>
                  <a:lnTo>
                    <a:pt x="162" y="313"/>
                  </a:lnTo>
                  <a:lnTo>
                    <a:pt x="162" y="310"/>
                  </a:lnTo>
                  <a:lnTo>
                    <a:pt x="159" y="310"/>
                  </a:lnTo>
                  <a:lnTo>
                    <a:pt x="162" y="310"/>
                  </a:lnTo>
                  <a:lnTo>
                    <a:pt x="159" y="310"/>
                  </a:lnTo>
                  <a:lnTo>
                    <a:pt x="159" y="308"/>
                  </a:lnTo>
                  <a:lnTo>
                    <a:pt x="162" y="308"/>
                  </a:lnTo>
                  <a:lnTo>
                    <a:pt x="162" y="305"/>
                  </a:lnTo>
                  <a:lnTo>
                    <a:pt x="164" y="305"/>
                  </a:lnTo>
                  <a:lnTo>
                    <a:pt x="164" y="303"/>
                  </a:lnTo>
                  <a:lnTo>
                    <a:pt x="167" y="303"/>
                  </a:lnTo>
                  <a:lnTo>
                    <a:pt x="170" y="303"/>
                  </a:lnTo>
                  <a:lnTo>
                    <a:pt x="172" y="303"/>
                  </a:lnTo>
                  <a:lnTo>
                    <a:pt x="172" y="300"/>
                  </a:lnTo>
                  <a:lnTo>
                    <a:pt x="175" y="297"/>
                  </a:lnTo>
                  <a:lnTo>
                    <a:pt x="175" y="295"/>
                  </a:lnTo>
                  <a:lnTo>
                    <a:pt x="172" y="292"/>
                  </a:lnTo>
                  <a:lnTo>
                    <a:pt x="172" y="290"/>
                  </a:lnTo>
                  <a:lnTo>
                    <a:pt x="170" y="287"/>
                  </a:lnTo>
                  <a:lnTo>
                    <a:pt x="170" y="284"/>
                  </a:lnTo>
                  <a:lnTo>
                    <a:pt x="172" y="284"/>
                  </a:lnTo>
                  <a:lnTo>
                    <a:pt x="175" y="284"/>
                  </a:lnTo>
                  <a:lnTo>
                    <a:pt x="177" y="282"/>
                  </a:lnTo>
                  <a:lnTo>
                    <a:pt x="177" y="279"/>
                  </a:lnTo>
                  <a:lnTo>
                    <a:pt x="177" y="276"/>
                  </a:lnTo>
                  <a:lnTo>
                    <a:pt x="177" y="274"/>
                  </a:lnTo>
                  <a:lnTo>
                    <a:pt x="177" y="271"/>
                  </a:lnTo>
                  <a:lnTo>
                    <a:pt x="177" y="269"/>
                  </a:lnTo>
                  <a:lnTo>
                    <a:pt x="175" y="269"/>
                  </a:lnTo>
                  <a:lnTo>
                    <a:pt x="175" y="266"/>
                  </a:lnTo>
                  <a:lnTo>
                    <a:pt x="175" y="263"/>
                  </a:lnTo>
                  <a:lnTo>
                    <a:pt x="172" y="263"/>
                  </a:lnTo>
                  <a:lnTo>
                    <a:pt x="172" y="261"/>
                  </a:lnTo>
                  <a:lnTo>
                    <a:pt x="170" y="261"/>
                  </a:lnTo>
                  <a:lnTo>
                    <a:pt x="167" y="261"/>
                  </a:lnTo>
                  <a:lnTo>
                    <a:pt x="167" y="258"/>
                  </a:lnTo>
                  <a:lnTo>
                    <a:pt x="167" y="256"/>
                  </a:lnTo>
                  <a:lnTo>
                    <a:pt x="167" y="253"/>
                  </a:lnTo>
                  <a:lnTo>
                    <a:pt x="170" y="253"/>
                  </a:lnTo>
                  <a:lnTo>
                    <a:pt x="170" y="250"/>
                  </a:lnTo>
                  <a:lnTo>
                    <a:pt x="172" y="250"/>
                  </a:lnTo>
                  <a:lnTo>
                    <a:pt x="172" y="248"/>
                  </a:lnTo>
                  <a:lnTo>
                    <a:pt x="172" y="245"/>
                  </a:lnTo>
                  <a:lnTo>
                    <a:pt x="172" y="243"/>
                  </a:lnTo>
                  <a:lnTo>
                    <a:pt x="170" y="243"/>
                  </a:lnTo>
                  <a:lnTo>
                    <a:pt x="170" y="240"/>
                  </a:lnTo>
                  <a:lnTo>
                    <a:pt x="167" y="240"/>
                  </a:lnTo>
                  <a:lnTo>
                    <a:pt x="170" y="240"/>
                  </a:lnTo>
                  <a:lnTo>
                    <a:pt x="170" y="237"/>
                  </a:lnTo>
                  <a:lnTo>
                    <a:pt x="167" y="237"/>
                  </a:lnTo>
                  <a:lnTo>
                    <a:pt x="170" y="237"/>
                  </a:lnTo>
                  <a:lnTo>
                    <a:pt x="170" y="235"/>
                  </a:lnTo>
                  <a:lnTo>
                    <a:pt x="167" y="235"/>
                  </a:lnTo>
                  <a:lnTo>
                    <a:pt x="164" y="235"/>
                  </a:lnTo>
                  <a:lnTo>
                    <a:pt x="164" y="232"/>
                  </a:lnTo>
                  <a:lnTo>
                    <a:pt x="167" y="232"/>
                  </a:lnTo>
                  <a:lnTo>
                    <a:pt x="164" y="232"/>
                  </a:lnTo>
                  <a:lnTo>
                    <a:pt x="167" y="232"/>
                  </a:lnTo>
                  <a:lnTo>
                    <a:pt x="167" y="229"/>
                  </a:lnTo>
                  <a:lnTo>
                    <a:pt x="167" y="227"/>
                  </a:lnTo>
                  <a:lnTo>
                    <a:pt x="167" y="224"/>
                  </a:lnTo>
                  <a:lnTo>
                    <a:pt x="164" y="224"/>
                  </a:lnTo>
                  <a:lnTo>
                    <a:pt x="164" y="222"/>
                  </a:lnTo>
                  <a:lnTo>
                    <a:pt x="167" y="222"/>
                  </a:lnTo>
                  <a:lnTo>
                    <a:pt x="164" y="222"/>
                  </a:lnTo>
                  <a:lnTo>
                    <a:pt x="164" y="219"/>
                  </a:lnTo>
                  <a:lnTo>
                    <a:pt x="164" y="222"/>
                  </a:lnTo>
                  <a:lnTo>
                    <a:pt x="164" y="219"/>
                  </a:lnTo>
                  <a:lnTo>
                    <a:pt x="164" y="216"/>
                  </a:lnTo>
                  <a:lnTo>
                    <a:pt x="164" y="219"/>
                  </a:lnTo>
                  <a:lnTo>
                    <a:pt x="164" y="216"/>
                  </a:lnTo>
                  <a:lnTo>
                    <a:pt x="164" y="214"/>
                  </a:lnTo>
                  <a:lnTo>
                    <a:pt x="162" y="214"/>
                  </a:lnTo>
                  <a:lnTo>
                    <a:pt x="162" y="211"/>
                  </a:lnTo>
                  <a:lnTo>
                    <a:pt x="162" y="209"/>
                  </a:lnTo>
                  <a:lnTo>
                    <a:pt x="159" y="209"/>
                  </a:lnTo>
                  <a:lnTo>
                    <a:pt x="159" y="206"/>
                  </a:lnTo>
                  <a:lnTo>
                    <a:pt x="157" y="206"/>
                  </a:lnTo>
                  <a:lnTo>
                    <a:pt x="159" y="206"/>
                  </a:lnTo>
                  <a:lnTo>
                    <a:pt x="157" y="206"/>
                  </a:lnTo>
                  <a:lnTo>
                    <a:pt x="154" y="206"/>
                  </a:lnTo>
                  <a:lnTo>
                    <a:pt x="154" y="203"/>
                  </a:lnTo>
                  <a:lnTo>
                    <a:pt x="157" y="203"/>
                  </a:lnTo>
                  <a:lnTo>
                    <a:pt x="154" y="203"/>
                  </a:lnTo>
                  <a:lnTo>
                    <a:pt x="154" y="206"/>
                  </a:lnTo>
                  <a:lnTo>
                    <a:pt x="151" y="206"/>
                  </a:lnTo>
                  <a:lnTo>
                    <a:pt x="149" y="206"/>
                  </a:lnTo>
                  <a:lnTo>
                    <a:pt x="151" y="206"/>
                  </a:lnTo>
                  <a:lnTo>
                    <a:pt x="149" y="206"/>
                  </a:lnTo>
                  <a:lnTo>
                    <a:pt x="146" y="206"/>
                  </a:lnTo>
                  <a:lnTo>
                    <a:pt x="146" y="209"/>
                  </a:lnTo>
                  <a:lnTo>
                    <a:pt x="146" y="206"/>
                  </a:lnTo>
                  <a:lnTo>
                    <a:pt x="146" y="203"/>
                  </a:lnTo>
                  <a:lnTo>
                    <a:pt x="144" y="203"/>
                  </a:lnTo>
                  <a:lnTo>
                    <a:pt x="144" y="201"/>
                  </a:lnTo>
                  <a:lnTo>
                    <a:pt x="141" y="198"/>
                  </a:lnTo>
                  <a:lnTo>
                    <a:pt x="141" y="195"/>
                  </a:lnTo>
                  <a:lnTo>
                    <a:pt x="138" y="195"/>
                  </a:lnTo>
                  <a:lnTo>
                    <a:pt x="136" y="195"/>
                  </a:lnTo>
                  <a:lnTo>
                    <a:pt x="133" y="195"/>
                  </a:lnTo>
                  <a:lnTo>
                    <a:pt x="133" y="193"/>
                  </a:lnTo>
                  <a:lnTo>
                    <a:pt x="128" y="193"/>
                  </a:lnTo>
                  <a:lnTo>
                    <a:pt x="125" y="193"/>
                  </a:lnTo>
                  <a:lnTo>
                    <a:pt x="123" y="190"/>
                  </a:lnTo>
                  <a:lnTo>
                    <a:pt x="120" y="190"/>
                  </a:lnTo>
                  <a:lnTo>
                    <a:pt x="117" y="190"/>
                  </a:lnTo>
                  <a:lnTo>
                    <a:pt x="115" y="190"/>
                  </a:lnTo>
                  <a:lnTo>
                    <a:pt x="112" y="190"/>
                  </a:lnTo>
                  <a:lnTo>
                    <a:pt x="110" y="193"/>
                  </a:lnTo>
                  <a:lnTo>
                    <a:pt x="107" y="193"/>
                  </a:lnTo>
                  <a:lnTo>
                    <a:pt x="107" y="195"/>
                  </a:lnTo>
                  <a:lnTo>
                    <a:pt x="110" y="224"/>
                  </a:lnTo>
                  <a:lnTo>
                    <a:pt x="110" y="227"/>
                  </a:lnTo>
                  <a:lnTo>
                    <a:pt x="107" y="229"/>
                  </a:lnTo>
                  <a:lnTo>
                    <a:pt x="107" y="232"/>
                  </a:lnTo>
                  <a:lnTo>
                    <a:pt x="107" y="235"/>
                  </a:lnTo>
                  <a:lnTo>
                    <a:pt x="107" y="237"/>
                  </a:lnTo>
                  <a:lnTo>
                    <a:pt x="110" y="240"/>
                  </a:lnTo>
                  <a:lnTo>
                    <a:pt x="110" y="243"/>
                  </a:lnTo>
                  <a:lnTo>
                    <a:pt x="110" y="245"/>
                  </a:lnTo>
                  <a:lnTo>
                    <a:pt x="107" y="245"/>
                  </a:lnTo>
                  <a:lnTo>
                    <a:pt x="107" y="248"/>
                  </a:lnTo>
                  <a:lnTo>
                    <a:pt x="104" y="248"/>
                  </a:lnTo>
                  <a:lnTo>
                    <a:pt x="104" y="250"/>
                  </a:lnTo>
                  <a:lnTo>
                    <a:pt x="102" y="250"/>
                  </a:lnTo>
                  <a:lnTo>
                    <a:pt x="99" y="253"/>
                  </a:lnTo>
                  <a:lnTo>
                    <a:pt x="97" y="253"/>
                  </a:lnTo>
                  <a:lnTo>
                    <a:pt x="94" y="256"/>
                  </a:lnTo>
                  <a:lnTo>
                    <a:pt x="91" y="256"/>
                  </a:lnTo>
                  <a:lnTo>
                    <a:pt x="89" y="256"/>
                  </a:lnTo>
                  <a:lnTo>
                    <a:pt x="86" y="256"/>
                  </a:lnTo>
                  <a:lnTo>
                    <a:pt x="83" y="256"/>
                  </a:lnTo>
                  <a:lnTo>
                    <a:pt x="81" y="256"/>
                  </a:lnTo>
                  <a:lnTo>
                    <a:pt x="78" y="256"/>
                  </a:lnTo>
                  <a:lnTo>
                    <a:pt x="78" y="253"/>
                  </a:lnTo>
                  <a:lnTo>
                    <a:pt x="76" y="253"/>
                  </a:lnTo>
                  <a:lnTo>
                    <a:pt x="73" y="250"/>
                  </a:lnTo>
                  <a:lnTo>
                    <a:pt x="73" y="248"/>
                  </a:lnTo>
                  <a:lnTo>
                    <a:pt x="73" y="245"/>
                  </a:lnTo>
                  <a:lnTo>
                    <a:pt x="73" y="243"/>
                  </a:lnTo>
                  <a:lnTo>
                    <a:pt x="73" y="240"/>
                  </a:lnTo>
                  <a:lnTo>
                    <a:pt x="73" y="237"/>
                  </a:lnTo>
                  <a:lnTo>
                    <a:pt x="73" y="235"/>
                  </a:lnTo>
                  <a:lnTo>
                    <a:pt x="73" y="232"/>
                  </a:lnTo>
                  <a:lnTo>
                    <a:pt x="73" y="229"/>
                  </a:lnTo>
                  <a:lnTo>
                    <a:pt x="68" y="229"/>
                  </a:lnTo>
                  <a:lnTo>
                    <a:pt x="63" y="229"/>
                  </a:lnTo>
                  <a:lnTo>
                    <a:pt x="39" y="229"/>
                  </a:lnTo>
                  <a:lnTo>
                    <a:pt x="39" y="235"/>
                  </a:lnTo>
                  <a:lnTo>
                    <a:pt x="39" y="237"/>
                  </a:lnTo>
                  <a:lnTo>
                    <a:pt x="42" y="237"/>
                  </a:lnTo>
                  <a:lnTo>
                    <a:pt x="60" y="237"/>
                  </a:lnTo>
                  <a:lnTo>
                    <a:pt x="63" y="237"/>
                  </a:lnTo>
                  <a:lnTo>
                    <a:pt x="63" y="240"/>
                  </a:lnTo>
                  <a:lnTo>
                    <a:pt x="65" y="240"/>
                  </a:lnTo>
                  <a:lnTo>
                    <a:pt x="65" y="243"/>
                  </a:lnTo>
                  <a:lnTo>
                    <a:pt x="65" y="266"/>
                  </a:lnTo>
                  <a:lnTo>
                    <a:pt x="65" y="269"/>
                  </a:lnTo>
                  <a:lnTo>
                    <a:pt x="65" y="271"/>
                  </a:lnTo>
                  <a:lnTo>
                    <a:pt x="65" y="274"/>
                  </a:lnTo>
                  <a:lnTo>
                    <a:pt x="63" y="274"/>
                  </a:lnTo>
                  <a:lnTo>
                    <a:pt x="63" y="276"/>
                  </a:lnTo>
                  <a:lnTo>
                    <a:pt x="60" y="276"/>
                  </a:lnTo>
                  <a:lnTo>
                    <a:pt x="29" y="276"/>
                  </a:lnTo>
                  <a:lnTo>
                    <a:pt x="21" y="276"/>
                  </a:lnTo>
                  <a:lnTo>
                    <a:pt x="18" y="276"/>
                  </a:lnTo>
                  <a:lnTo>
                    <a:pt x="18" y="274"/>
                  </a:lnTo>
                  <a:lnTo>
                    <a:pt x="16" y="274"/>
                  </a:lnTo>
                  <a:lnTo>
                    <a:pt x="16" y="271"/>
                  </a:lnTo>
                  <a:lnTo>
                    <a:pt x="16" y="227"/>
                  </a:lnTo>
                  <a:lnTo>
                    <a:pt x="8" y="229"/>
                  </a:lnTo>
                  <a:lnTo>
                    <a:pt x="5" y="229"/>
                  </a:lnTo>
                  <a:lnTo>
                    <a:pt x="8" y="237"/>
                  </a:lnTo>
                  <a:lnTo>
                    <a:pt x="10" y="258"/>
                  </a:lnTo>
                  <a:lnTo>
                    <a:pt x="8" y="258"/>
                  </a:lnTo>
                  <a:lnTo>
                    <a:pt x="0" y="206"/>
                  </a:lnTo>
                  <a:lnTo>
                    <a:pt x="0" y="203"/>
                  </a:lnTo>
                  <a:lnTo>
                    <a:pt x="3" y="206"/>
                  </a:lnTo>
                  <a:lnTo>
                    <a:pt x="16" y="206"/>
                  </a:lnTo>
                  <a:lnTo>
                    <a:pt x="13" y="206"/>
                  </a:lnTo>
                  <a:lnTo>
                    <a:pt x="16" y="201"/>
                  </a:lnTo>
                  <a:lnTo>
                    <a:pt x="18" y="201"/>
                  </a:lnTo>
                  <a:lnTo>
                    <a:pt x="18" y="198"/>
                  </a:lnTo>
                  <a:lnTo>
                    <a:pt x="21" y="195"/>
                  </a:lnTo>
                  <a:lnTo>
                    <a:pt x="18" y="195"/>
                  </a:lnTo>
                  <a:lnTo>
                    <a:pt x="18" y="193"/>
                  </a:lnTo>
                  <a:lnTo>
                    <a:pt x="18" y="190"/>
                  </a:lnTo>
                  <a:lnTo>
                    <a:pt x="21" y="190"/>
                  </a:lnTo>
                  <a:lnTo>
                    <a:pt x="21" y="188"/>
                  </a:lnTo>
                  <a:lnTo>
                    <a:pt x="18" y="185"/>
                  </a:lnTo>
                  <a:lnTo>
                    <a:pt x="18" y="182"/>
                  </a:lnTo>
                  <a:lnTo>
                    <a:pt x="21" y="182"/>
                  </a:lnTo>
                  <a:lnTo>
                    <a:pt x="21" y="180"/>
                  </a:lnTo>
                  <a:lnTo>
                    <a:pt x="21" y="177"/>
                  </a:lnTo>
                  <a:lnTo>
                    <a:pt x="23" y="177"/>
                  </a:lnTo>
                  <a:lnTo>
                    <a:pt x="23" y="175"/>
                  </a:lnTo>
                  <a:lnTo>
                    <a:pt x="23" y="177"/>
                  </a:lnTo>
                  <a:lnTo>
                    <a:pt x="26" y="177"/>
                  </a:lnTo>
                  <a:lnTo>
                    <a:pt x="26" y="180"/>
                  </a:lnTo>
                  <a:lnTo>
                    <a:pt x="31" y="180"/>
                  </a:lnTo>
                  <a:lnTo>
                    <a:pt x="34" y="180"/>
                  </a:lnTo>
                  <a:lnTo>
                    <a:pt x="34" y="182"/>
                  </a:lnTo>
                  <a:lnTo>
                    <a:pt x="36" y="182"/>
                  </a:lnTo>
                  <a:lnTo>
                    <a:pt x="36" y="180"/>
                  </a:lnTo>
                  <a:lnTo>
                    <a:pt x="39" y="177"/>
                  </a:lnTo>
                  <a:lnTo>
                    <a:pt x="39" y="180"/>
                  </a:lnTo>
                  <a:lnTo>
                    <a:pt x="39" y="177"/>
                  </a:lnTo>
                  <a:lnTo>
                    <a:pt x="39" y="175"/>
                  </a:lnTo>
                  <a:lnTo>
                    <a:pt x="42" y="175"/>
                  </a:lnTo>
                  <a:lnTo>
                    <a:pt x="39" y="175"/>
                  </a:lnTo>
                  <a:lnTo>
                    <a:pt x="39" y="172"/>
                  </a:lnTo>
                  <a:lnTo>
                    <a:pt x="42" y="172"/>
                  </a:lnTo>
                  <a:lnTo>
                    <a:pt x="42" y="169"/>
                  </a:lnTo>
                  <a:lnTo>
                    <a:pt x="44" y="169"/>
                  </a:lnTo>
                  <a:lnTo>
                    <a:pt x="44" y="167"/>
                  </a:lnTo>
                  <a:lnTo>
                    <a:pt x="44" y="164"/>
                  </a:lnTo>
                  <a:lnTo>
                    <a:pt x="47" y="164"/>
                  </a:lnTo>
                  <a:lnTo>
                    <a:pt x="47" y="167"/>
                  </a:lnTo>
                  <a:lnTo>
                    <a:pt x="47" y="164"/>
                  </a:lnTo>
                  <a:lnTo>
                    <a:pt x="47" y="167"/>
                  </a:lnTo>
                  <a:lnTo>
                    <a:pt x="47" y="164"/>
                  </a:lnTo>
                  <a:lnTo>
                    <a:pt x="50" y="164"/>
                  </a:lnTo>
                  <a:lnTo>
                    <a:pt x="50" y="167"/>
                  </a:lnTo>
                  <a:lnTo>
                    <a:pt x="50" y="164"/>
                  </a:lnTo>
                  <a:lnTo>
                    <a:pt x="50" y="167"/>
                  </a:lnTo>
                  <a:lnTo>
                    <a:pt x="50" y="164"/>
                  </a:lnTo>
                  <a:lnTo>
                    <a:pt x="52" y="164"/>
                  </a:lnTo>
                  <a:lnTo>
                    <a:pt x="52" y="162"/>
                  </a:lnTo>
                  <a:lnTo>
                    <a:pt x="55" y="162"/>
                  </a:lnTo>
                  <a:lnTo>
                    <a:pt x="55" y="159"/>
                  </a:lnTo>
                  <a:lnTo>
                    <a:pt x="55" y="156"/>
                  </a:lnTo>
                  <a:lnTo>
                    <a:pt x="55" y="154"/>
                  </a:lnTo>
                  <a:lnTo>
                    <a:pt x="57" y="154"/>
                  </a:lnTo>
                  <a:lnTo>
                    <a:pt x="57" y="156"/>
                  </a:lnTo>
                  <a:lnTo>
                    <a:pt x="57" y="154"/>
                  </a:lnTo>
                  <a:lnTo>
                    <a:pt x="57" y="156"/>
                  </a:lnTo>
                  <a:lnTo>
                    <a:pt x="60" y="156"/>
                  </a:lnTo>
                  <a:lnTo>
                    <a:pt x="63" y="154"/>
                  </a:lnTo>
                  <a:lnTo>
                    <a:pt x="65" y="154"/>
                  </a:lnTo>
                  <a:lnTo>
                    <a:pt x="68" y="151"/>
                  </a:lnTo>
                  <a:lnTo>
                    <a:pt x="70" y="148"/>
                  </a:lnTo>
                  <a:lnTo>
                    <a:pt x="73" y="148"/>
                  </a:lnTo>
                  <a:lnTo>
                    <a:pt x="76" y="148"/>
                  </a:lnTo>
                  <a:lnTo>
                    <a:pt x="78" y="148"/>
                  </a:lnTo>
                  <a:lnTo>
                    <a:pt x="81" y="148"/>
                  </a:lnTo>
                  <a:lnTo>
                    <a:pt x="81" y="151"/>
                  </a:lnTo>
                  <a:lnTo>
                    <a:pt x="81" y="148"/>
                  </a:lnTo>
                  <a:lnTo>
                    <a:pt x="83" y="148"/>
                  </a:lnTo>
                  <a:lnTo>
                    <a:pt x="81" y="146"/>
                  </a:lnTo>
                  <a:lnTo>
                    <a:pt x="83" y="146"/>
                  </a:lnTo>
                  <a:lnTo>
                    <a:pt x="83" y="148"/>
                  </a:lnTo>
                  <a:lnTo>
                    <a:pt x="83" y="146"/>
                  </a:lnTo>
                  <a:lnTo>
                    <a:pt x="86" y="146"/>
                  </a:lnTo>
                  <a:lnTo>
                    <a:pt x="86" y="148"/>
                  </a:lnTo>
                  <a:lnTo>
                    <a:pt x="89" y="148"/>
                  </a:lnTo>
                  <a:lnTo>
                    <a:pt x="89" y="146"/>
                  </a:lnTo>
                  <a:lnTo>
                    <a:pt x="89" y="143"/>
                  </a:lnTo>
                  <a:lnTo>
                    <a:pt x="89" y="141"/>
                  </a:lnTo>
                  <a:lnTo>
                    <a:pt x="83" y="141"/>
                  </a:lnTo>
                  <a:lnTo>
                    <a:pt x="89" y="141"/>
                  </a:lnTo>
                  <a:lnTo>
                    <a:pt x="89" y="138"/>
                  </a:lnTo>
                  <a:lnTo>
                    <a:pt x="91" y="138"/>
                  </a:lnTo>
                  <a:lnTo>
                    <a:pt x="89" y="135"/>
                  </a:lnTo>
                  <a:lnTo>
                    <a:pt x="89" y="133"/>
                  </a:lnTo>
                  <a:lnTo>
                    <a:pt x="89" y="130"/>
                  </a:lnTo>
                  <a:lnTo>
                    <a:pt x="86" y="130"/>
                  </a:lnTo>
                  <a:lnTo>
                    <a:pt x="83" y="130"/>
                  </a:lnTo>
                  <a:lnTo>
                    <a:pt x="81" y="130"/>
                  </a:lnTo>
                  <a:lnTo>
                    <a:pt x="81" y="133"/>
                  </a:lnTo>
                  <a:lnTo>
                    <a:pt x="81" y="130"/>
                  </a:lnTo>
                  <a:lnTo>
                    <a:pt x="78" y="130"/>
                  </a:lnTo>
                  <a:lnTo>
                    <a:pt x="68" y="135"/>
                  </a:lnTo>
                  <a:lnTo>
                    <a:pt x="65" y="138"/>
                  </a:lnTo>
                  <a:lnTo>
                    <a:pt x="63" y="138"/>
                  </a:lnTo>
                  <a:lnTo>
                    <a:pt x="68" y="135"/>
                  </a:lnTo>
                  <a:lnTo>
                    <a:pt x="70" y="133"/>
                  </a:lnTo>
                  <a:lnTo>
                    <a:pt x="76" y="130"/>
                  </a:lnTo>
                  <a:lnTo>
                    <a:pt x="73" y="130"/>
                  </a:lnTo>
                  <a:lnTo>
                    <a:pt x="73" y="128"/>
                  </a:lnTo>
                  <a:lnTo>
                    <a:pt x="73" y="125"/>
                  </a:lnTo>
                  <a:lnTo>
                    <a:pt x="70" y="125"/>
                  </a:lnTo>
                  <a:lnTo>
                    <a:pt x="70" y="122"/>
                  </a:lnTo>
                  <a:lnTo>
                    <a:pt x="70" y="120"/>
                  </a:lnTo>
                  <a:lnTo>
                    <a:pt x="68" y="120"/>
                  </a:lnTo>
                  <a:lnTo>
                    <a:pt x="68" y="122"/>
                  </a:lnTo>
                  <a:lnTo>
                    <a:pt x="68" y="125"/>
                  </a:lnTo>
                  <a:lnTo>
                    <a:pt x="70" y="125"/>
                  </a:lnTo>
                  <a:lnTo>
                    <a:pt x="68" y="125"/>
                  </a:lnTo>
                  <a:lnTo>
                    <a:pt x="65" y="125"/>
                  </a:lnTo>
                  <a:lnTo>
                    <a:pt x="65" y="122"/>
                  </a:lnTo>
                  <a:lnTo>
                    <a:pt x="63" y="122"/>
                  </a:lnTo>
                  <a:lnTo>
                    <a:pt x="63" y="120"/>
                  </a:lnTo>
                  <a:lnTo>
                    <a:pt x="65" y="120"/>
                  </a:lnTo>
                  <a:lnTo>
                    <a:pt x="68" y="120"/>
                  </a:lnTo>
                  <a:lnTo>
                    <a:pt x="68" y="117"/>
                  </a:lnTo>
                  <a:lnTo>
                    <a:pt x="70" y="117"/>
                  </a:lnTo>
                  <a:lnTo>
                    <a:pt x="70" y="115"/>
                  </a:lnTo>
                  <a:lnTo>
                    <a:pt x="70" y="112"/>
                  </a:lnTo>
                  <a:lnTo>
                    <a:pt x="70" y="109"/>
                  </a:lnTo>
                  <a:lnTo>
                    <a:pt x="73" y="109"/>
                  </a:lnTo>
                  <a:lnTo>
                    <a:pt x="76" y="109"/>
                  </a:lnTo>
                  <a:lnTo>
                    <a:pt x="76" y="107"/>
                  </a:lnTo>
                  <a:lnTo>
                    <a:pt x="78" y="107"/>
                  </a:lnTo>
                  <a:lnTo>
                    <a:pt x="78" y="104"/>
                  </a:lnTo>
                  <a:lnTo>
                    <a:pt x="81" y="104"/>
                  </a:lnTo>
                  <a:lnTo>
                    <a:pt x="81" y="101"/>
                  </a:lnTo>
                  <a:lnTo>
                    <a:pt x="81" y="99"/>
                  </a:lnTo>
                  <a:lnTo>
                    <a:pt x="81" y="96"/>
                  </a:lnTo>
                  <a:lnTo>
                    <a:pt x="81" y="94"/>
                  </a:lnTo>
                  <a:lnTo>
                    <a:pt x="78" y="94"/>
                  </a:lnTo>
                  <a:lnTo>
                    <a:pt x="78" y="91"/>
                  </a:lnTo>
                  <a:lnTo>
                    <a:pt x="78" y="88"/>
                  </a:lnTo>
                  <a:lnTo>
                    <a:pt x="76" y="88"/>
                  </a:lnTo>
                  <a:lnTo>
                    <a:pt x="73" y="88"/>
                  </a:lnTo>
                  <a:lnTo>
                    <a:pt x="70" y="88"/>
                  </a:lnTo>
                  <a:lnTo>
                    <a:pt x="70" y="86"/>
                  </a:lnTo>
                  <a:lnTo>
                    <a:pt x="68" y="86"/>
                  </a:lnTo>
                  <a:lnTo>
                    <a:pt x="65" y="86"/>
                  </a:lnTo>
                  <a:lnTo>
                    <a:pt x="68" y="86"/>
                  </a:lnTo>
                  <a:lnTo>
                    <a:pt x="65" y="86"/>
                  </a:lnTo>
                  <a:lnTo>
                    <a:pt x="68" y="86"/>
                  </a:lnTo>
                  <a:lnTo>
                    <a:pt x="68" y="88"/>
                  </a:lnTo>
                  <a:lnTo>
                    <a:pt x="65" y="88"/>
                  </a:lnTo>
                  <a:lnTo>
                    <a:pt x="65" y="86"/>
                  </a:lnTo>
                  <a:lnTo>
                    <a:pt x="63" y="86"/>
                  </a:lnTo>
                  <a:lnTo>
                    <a:pt x="60" y="86"/>
                  </a:lnTo>
                  <a:lnTo>
                    <a:pt x="60" y="83"/>
                  </a:lnTo>
                  <a:lnTo>
                    <a:pt x="57" y="83"/>
                  </a:lnTo>
                  <a:lnTo>
                    <a:pt x="57" y="81"/>
                  </a:lnTo>
                  <a:lnTo>
                    <a:pt x="57" y="78"/>
                  </a:lnTo>
                  <a:lnTo>
                    <a:pt x="55" y="78"/>
                  </a:lnTo>
                  <a:lnTo>
                    <a:pt x="55" y="81"/>
                  </a:lnTo>
                  <a:lnTo>
                    <a:pt x="52" y="81"/>
                  </a:lnTo>
                  <a:lnTo>
                    <a:pt x="55" y="81"/>
                  </a:lnTo>
                  <a:lnTo>
                    <a:pt x="52" y="81"/>
                  </a:lnTo>
                  <a:lnTo>
                    <a:pt x="55" y="81"/>
                  </a:lnTo>
                  <a:lnTo>
                    <a:pt x="52" y="81"/>
                  </a:lnTo>
                  <a:lnTo>
                    <a:pt x="50" y="81"/>
                  </a:lnTo>
                  <a:lnTo>
                    <a:pt x="50" y="78"/>
                  </a:lnTo>
                  <a:lnTo>
                    <a:pt x="47" y="78"/>
                  </a:lnTo>
                  <a:lnTo>
                    <a:pt x="47" y="75"/>
                  </a:lnTo>
                  <a:lnTo>
                    <a:pt x="44" y="75"/>
                  </a:lnTo>
                  <a:lnTo>
                    <a:pt x="44" y="73"/>
                  </a:lnTo>
                  <a:lnTo>
                    <a:pt x="42" y="73"/>
                  </a:lnTo>
                  <a:lnTo>
                    <a:pt x="42" y="70"/>
                  </a:lnTo>
                  <a:lnTo>
                    <a:pt x="42" y="68"/>
                  </a:lnTo>
                  <a:lnTo>
                    <a:pt x="42" y="65"/>
                  </a:lnTo>
                  <a:lnTo>
                    <a:pt x="44" y="65"/>
                  </a:lnTo>
                  <a:lnTo>
                    <a:pt x="44" y="62"/>
                  </a:lnTo>
                  <a:lnTo>
                    <a:pt x="47" y="62"/>
                  </a:lnTo>
                  <a:lnTo>
                    <a:pt x="47" y="60"/>
                  </a:lnTo>
                  <a:lnTo>
                    <a:pt x="50" y="60"/>
                  </a:lnTo>
                  <a:lnTo>
                    <a:pt x="52" y="60"/>
                  </a:lnTo>
                  <a:lnTo>
                    <a:pt x="52" y="57"/>
                  </a:lnTo>
                  <a:lnTo>
                    <a:pt x="55" y="57"/>
                  </a:lnTo>
                  <a:lnTo>
                    <a:pt x="55" y="54"/>
                  </a:lnTo>
                  <a:lnTo>
                    <a:pt x="57" y="54"/>
                  </a:lnTo>
                  <a:lnTo>
                    <a:pt x="55" y="54"/>
                  </a:lnTo>
                  <a:lnTo>
                    <a:pt x="57" y="54"/>
                  </a:lnTo>
                  <a:lnTo>
                    <a:pt x="57" y="52"/>
                  </a:lnTo>
                  <a:lnTo>
                    <a:pt x="60" y="52"/>
                  </a:lnTo>
                  <a:lnTo>
                    <a:pt x="57" y="52"/>
                  </a:lnTo>
                  <a:lnTo>
                    <a:pt x="60" y="52"/>
                  </a:lnTo>
                  <a:lnTo>
                    <a:pt x="60" y="49"/>
                  </a:lnTo>
                  <a:lnTo>
                    <a:pt x="57" y="49"/>
                  </a:lnTo>
                  <a:lnTo>
                    <a:pt x="60" y="49"/>
                  </a:lnTo>
                  <a:lnTo>
                    <a:pt x="63" y="49"/>
                  </a:lnTo>
                  <a:lnTo>
                    <a:pt x="63" y="52"/>
                  </a:lnTo>
                  <a:lnTo>
                    <a:pt x="63" y="54"/>
                  </a:lnTo>
                  <a:lnTo>
                    <a:pt x="65" y="54"/>
                  </a:lnTo>
                  <a:lnTo>
                    <a:pt x="68" y="54"/>
                  </a:lnTo>
                  <a:lnTo>
                    <a:pt x="68" y="52"/>
                  </a:lnTo>
                  <a:lnTo>
                    <a:pt x="70" y="52"/>
                  </a:lnTo>
                  <a:lnTo>
                    <a:pt x="70" y="49"/>
                  </a:lnTo>
                  <a:lnTo>
                    <a:pt x="73" y="49"/>
                  </a:lnTo>
                  <a:lnTo>
                    <a:pt x="73" y="47"/>
                  </a:lnTo>
                  <a:lnTo>
                    <a:pt x="76" y="47"/>
                  </a:lnTo>
                  <a:lnTo>
                    <a:pt x="76" y="44"/>
                  </a:lnTo>
                  <a:lnTo>
                    <a:pt x="78" y="44"/>
                  </a:lnTo>
                  <a:lnTo>
                    <a:pt x="76" y="44"/>
                  </a:lnTo>
                  <a:lnTo>
                    <a:pt x="76" y="41"/>
                  </a:lnTo>
                  <a:lnTo>
                    <a:pt x="78" y="41"/>
                  </a:lnTo>
                  <a:lnTo>
                    <a:pt x="81" y="41"/>
                  </a:lnTo>
                  <a:lnTo>
                    <a:pt x="83" y="41"/>
                  </a:lnTo>
                  <a:lnTo>
                    <a:pt x="86" y="41"/>
                  </a:lnTo>
                  <a:lnTo>
                    <a:pt x="86" y="39"/>
                  </a:lnTo>
                  <a:lnTo>
                    <a:pt x="89" y="39"/>
                  </a:lnTo>
                  <a:lnTo>
                    <a:pt x="91" y="39"/>
                  </a:lnTo>
                  <a:lnTo>
                    <a:pt x="94" y="39"/>
                  </a:lnTo>
                  <a:lnTo>
                    <a:pt x="94" y="36"/>
                  </a:lnTo>
                  <a:lnTo>
                    <a:pt x="94" y="39"/>
                  </a:lnTo>
                  <a:lnTo>
                    <a:pt x="94" y="36"/>
                  </a:lnTo>
                  <a:lnTo>
                    <a:pt x="97" y="36"/>
                  </a:lnTo>
                  <a:lnTo>
                    <a:pt x="97" y="39"/>
                  </a:lnTo>
                  <a:lnTo>
                    <a:pt x="99" y="39"/>
                  </a:lnTo>
                  <a:lnTo>
                    <a:pt x="99" y="36"/>
                  </a:lnTo>
                  <a:lnTo>
                    <a:pt x="102" y="36"/>
                  </a:lnTo>
                  <a:lnTo>
                    <a:pt x="102" y="34"/>
                  </a:lnTo>
                  <a:lnTo>
                    <a:pt x="104" y="34"/>
                  </a:lnTo>
                  <a:lnTo>
                    <a:pt x="104" y="31"/>
                  </a:lnTo>
                  <a:lnTo>
                    <a:pt x="107" y="31"/>
                  </a:lnTo>
                  <a:lnTo>
                    <a:pt x="107" y="28"/>
                  </a:lnTo>
                  <a:lnTo>
                    <a:pt x="110" y="28"/>
                  </a:lnTo>
                  <a:lnTo>
                    <a:pt x="112" y="28"/>
                  </a:lnTo>
                  <a:lnTo>
                    <a:pt x="112" y="31"/>
                  </a:lnTo>
                  <a:lnTo>
                    <a:pt x="115" y="31"/>
                  </a:lnTo>
                  <a:lnTo>
                    <a:pt x="117" y="31"/>
                  </a:lnTo>
                  <a:lnTo>
                    <a:pt x="117" y="28"/>
                  </a:lnTo>
                  <a:lnTo>
                    <a:pt x="117" y="26"/>
                  </a:lnTo>
                  <a:lnTo>
                    <a:pt x="120" y="26"/>
                  </a:lnTo>
                  <a:lnTo>
                    <a:pt x="117" y="26"/>
                  </a:lnTo>
                  <a:lnTo>
                    <a:pt x="120" y="26"/>
                  </a:lnTo>
                  <a:lnTo>
                    <a:pt x="120" y="28"/>
                  </a:lnTo>
                  <a:lnTo>
                    <a:pt x="120" y="26"/>
                  </a:lnTo>
                  <a:lnTo>
                    <a:pt x="120" y="28"/>
                  </a:lnTo>
                  <a:lnTo>
                    <a:pt x="123" y="28"/>
                  </a:lnTo>
                  <a:lnTo>
                    <a:pt x="125" y="28"/>
                  </a:lnTo>
                  <a:lnTo>
                    <a:pt x="128" y="28"/>
                  </a:lnTo>
                  <a:lnTo>
                    <a:pt x="128" y="26"/>
                  </a:lnTo>
                  <a:lnTo>
                    <a:pt x="130" y="26"/>
                  </a:lnTo>
                  <a:lnTo>
                    <a:pt x="133" y="26"/>
                  </a:lnTo>
                  <a:lnTo>
                    <a:pt x="136" y="26"/>
                  </a:lnTo>
                  <a:lnTo>
                    <a:pt x="136" y="23"/>
                  </a:lnTo>
                  <a:lnTo>
                    <a:pt x="138" y="23"/>
                  </a:lnTo>
                  <a:lnTo>
                    <a:pt x="138" y="20"/>
                  </a:lnTo>
                  <a:lnTo>
                    <a:pt x="141" y="20"/>
                  </a:lnTo>
                  <a:lnTo>
                    <a:pt x="141" y="18"/>
                  </a:lnTo>
                  <a:lnTo>
                    <a:pt x="138" y="18"/>
                  </a:lnTo>
                  <a:lnTo>
                    <a:pt x="138" y="15"/>
                  </a:lnTo>
                  <a:lnTo>
                    <a:pt x="136" y="15"/>
                  </a:lnTo>
                  <a:lnTo>
                    <a:pt x="136" y="13"/>
                  </a:lnTo>
                  <a:lnTo>
                    <a:pt x="138" y="13"/>
                  </a:lnTo>
                  <a:lnTo>
                    <a:pt x="138" y="10"/>
                  </a:lnTo>
                  <a:lnTo>
                    <a:pt x="141" y="10"/>
                  </a:lnTo>
                  <a:lnTo>
                    <a:pt x="141" y="7"/>
                  </a:lnTo>
                  <a:lnTo>
                    <a:pt x="144" y="7"/>
                  </a:lnTo>
                  <a:lnTo>
                    <a:pt x="141" y="7"/>
                  </a:lnTo>
                  <a:lnTo>
                    <a:pt x="141" y="5"/>
                  </a:lnTo>
                  <a:lnTo>
                    <a:pt x="144" y="5"/>
                  </a:lnTo>
                  <a:lnTo>
                    <a:pt x="141" y="5"/>
                  </a:lnTo>
                  <a:lnTo>
                    <a:pt x="144" y="5"/>
                  </a:lnTo>
                  <a:lnTo>
                    <a:pt x="144" y="2"/>
                  </a:lnTo>
                  <a:lnTo>
                    <a:pt x="146" y="0"/>
                  </a:lnTo>
                  <a:lnTo>
                    <a:pt x="144" y="0"/>
                  </a:lnTo>
                  <a:lnTo>
                    <a:pt x="146" y="0"/>
                  </a:lnTo>
                </a:path>
              </a:pathLst>
            </a:custGeom>
            <a:noFill/>
            <a:ln w="4763">
              <a:solidFill>
                <a:srgbClr val="6E6E6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800" kern="1200">
                <a:solidFill>
                  <a:prstClr val="black"/>
                </a:solidFill>
                <a:latin typeface="Century Gothic"/>
                <a:ea typeface="+mn-ea"/>
                <a:cs typeface="+mn-cs"/>
              </a:endParaRPr>
            </a:p>
          </p:txBody>
        </p:sp>
      </p:grpSp>
      <p:sp>
        <p:nvSpPr>
          <p:cNvPr id="306" name="Freeform 96"/>
          <p:cNvSpPr>
            <a:spLocks/>
          </p:cNvSpPr>
          <p:nvPr/>
        </p:nvSpPr>
        <p:spPr bwMode="auto">
          <a:xfrm>
            <a:off x="1468316" y="4848225"/>
            <a:ext cx="16120" cy="58738"/>
          </a:xfrm>
          <a:custGeom>
            <a:avLst/>
            <a:gdLst>
              <a:gd name="T0" fmla="*/ 8 w 11"/>
              <a:gd name="T1" fmla="*/ 37 h 37"/>
              <a:gd name="T2" fmla="*/ 5 w 11"/>
              <a:gd name="T3" fmla="*/ 37 h 37"/>
              <a:gd name="T4" fmla="*/ 5 w 11"/>
              <a:gd name="T5" fmla="*/ 34 h 37"/>
              <a:gd name="T6" fmla="*/ 3 w 11"/>
              <a:gd name="T7" fmla="*/ 31 h 37"/>
              <a:gd name="T8" fmla="*/ 3 w 11"/>
              <a:gd name="T9" fmla="*/ 29 h 37"/>
              <a:gd name="T10" fmla="*/ 0 w 11"/>
              <a:gd name="T11" fmla="*/ 8 h 37"/>
              <a:gd name="T12" fmla="*/ 0 w 11"/>
              <a:gd name="T13" fmla="*/ 5 h 37"/>
              <a:gd name="T14" fmla="*/ 0 w 11"/>
              <a:gd name="T15" fmla="*/ 3 h 37"/>
              <a:gd name="T16" fmla="*/ 0 w 11"/>
              <a:gd name="T17" fmla="*/ 0 h 37"/>
              <a:gd name="T18" fmla="*/ 3 w 11"/>
              <a:gd name="T19" fmla="*/ 0 h 37"/>
              <a:gd name="T20" fmla="*/ 5 w 11"/>
              <a:gd name="T21" fmla="*/ 0 h 37"/>
              <a:gd name="T22" fmla="*/ 5 w 11"/>
              <a:gd name="T23" fmla="*/ 3 h 37"/>
              <a:gd name="T24" fmla="*/ 5 w 11"/>
              <a:gd name="T25" fmla="*/ 5 h 37"/>
              <a:gd name="T26" fmla="*/ 5 w 11"/>
              <a:gd name="T27" fmla="*/ 8 h 37"/>
              <a:gd name="T28" fmla="*/ 8 w 11"/>
              <a:gd name="T29" fmla="*/ 29 h 37"/>
              <a:gd name="T30" fmla="*/ 11 w 11"/>
              <a:gd name="T31" fmla="*/ 29 h 37"/>
              <a:gd name="T32" fmla="*/ 11 w 11"/>
              <a:gd name="T33" fmla="*/ 31 h 37"/>
              <a:gd name="T34" fmla="*/ 11 w 11"/>
              <a:gd name="T35" fmla="*/ 34 h 37"/>
              <a:gd name="T36" fmla="*/ 11 w 11"/>
              <a:gd name="T37" fmla="*/ 37 h 37"/>
              <a:gd name="T38" fmla="*/ 8 w 11"/>
              <a:gd name="T39" fmla="*/ 37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1" h="37">
                <a:moveTo>
                  <a:pt x="8" y="37"/>
                </a:moveTo>
                <a:lnTo>
                  <a:pt x="5" y="37"/>
                </a:lnTo>
                <a:lnTo>
                  <a:pt x="5" y="34"/>
                </a:lnTo>
                <a:lnTo>
                  <a:pt x="3" y="31"/>
                </a:lnTo>
                <a:lnTo>
                  <a:pt x="3" y="29"/>
                </a:lnTo>
                <a:lnTo>
                  <a:pt x="0" y="8"/>
                </a:lnTo>
                <a:lnTo>
                  <a:pt x="0" y="5"/>
                </a:lnTo>
                <a:lnTo>
                  <a:pt x="0" y="3"/>
                </a:lnTo>
                <a:lnTo>
                  <a:pt x="0" y="0"/>
                </a:lnTo>
                <a:lnTo>
                  <a:pt x="3" y="0"/>
                </a:lnTo>
                <a:lnTo>
                  <a:pt x="5" y="0"/>
                </a:lnTo>
                <a:lnTo>
                  <a:pt x="5" y="3"/>
                </a:lnTo>
                <a:lnTo>
                  <a:pt x="5" y="5"/>
                </a:lnTo>
                <a:lnTo>
                  <a:pt x="5" y="8"/>
                </a:lnTo>
                <a:lnTo>
                  <a:pt x="8" y="29"/>
                </a:lnTo>
                <a:lnTo>
                  <a:pt x="11" y="29"/>
                </a:lnTo>
                <a:lnTo>
                  <a:pt x="11" y="31"/>
                </a:lnTo>
                <a:lnTo>
                  <a:pt x="11" y="34"/>
                </a:lnTo>
                <a:lnTo>
                  <a:pt x="11" y="37"/>
                </a:lnTo>
                <a:lnTo>
                  <a:pt x="8" y="37"/>
                </a:lnTo>
              </a:path>
            </a:pathLst>
          </a:custGeom>
          <a:noFill/>
          <a:ln w="4763">
            <a:solidFill>
              <a:srgbClr val="6E6E6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309" name="Freeform 99"/>
          <p:cNvSpPr>
            <a:spLocks/>
          </p:cNvSpPr>
          <p:nvPr/>
        </p:nvSpPr>
        <p:spPr bwMode="auto">
          <a:xfrm>
            <a:off x="3530112" y="4603750"/>
            <a:ext cx="11723" cy="12700"/>
          </a:xfrm>
          <a:custGeom>
            <a:avLst/>
            <a:gdLst>
              <a:gd name="T0" fmla="*/ 8 w 8"/>
              <a:gd name="T1" fmla="*/ 0 h 8"/>
              <a:gd name="T2" fmla="*/ 8 w 8"/>
              <a:gd name="T3" fmla="*/ 3 h 8"/>
              <a:gd name="T4" fmla="*/ 8 w 8"/>
              <a:gd name="T5" fmla="*/ 0 h 8"/>
              <a:gd name="T6" fmla="*/ 8 w 8"/>
              <a:gd name="T7" fmla="*/ 3 h 8"/>
              <a:gd name="T8" fmla="*/ 5 w 8"/>
              <a:gd name="T9" fmla="*/ 3 h 8"/>
              <a:gd name="T10" fmla="*/ 8 w 8"/>
              <a:gd name="T11" fmla="*/ 3 h 8"/>
              <a:gd name="T12" fmla="*/ 5 w 8"/>
              <a:gd name="T13" fmla="*/ 3 h 8"/>
              <a:gd name="T14" fmla="*/ 8 w 8"/>
              <a:gd name="T15" fmla="*/ 3 h 8"/>
              <a:gd name="T16" fmla="*/ 5 w 8"/>
              <a:gd name="T17" fmla="*/ 3 h 8"/>
              <a:gd name="T18" fmla="*/ 8 w 8"/>
              <a:gd name="T19" fmla="*/ 3 h 8"/>
              <a:gd name="T20" fmla="*/ 8 w 8"/>
              <a:gd name="T21" fmla="*/ 5 h 8"/>
              <a:gd name="T22" fmla="*/ 5 w 8"/>
              <a:gd name="T23" fmla="*/ 5 h 8"/>
              <a:gd name="T24" fmla="*/ 3 w 8"/>
              <a:gd name="T25" fmla="*/ 5 h 8"/>
              <a:gd name="T26" fmla="*/ 3 w 8"/>
              <a:gd name="T27" fmla="*/ 8 h 8"/>
              <a:gd name="T28" fmla="*/ 0 w 8"/>
              <a:gd name="T29" fmla="*/ 8 h 8"/>
              <a:gd name="T30" fmla="*/ 3 w 8"/>
              <a:gd name="T31" fmla="*/ 8 h 8"/>
              <a:gd name="T32" fmla="*/ 0 w 8"/>
              <a:gd name="T33" fmla="*/ 8 h 8"/>
              <a:gd name="T34" fmla="*/ 0 w 8"/>
              <a:gd name="T35" fmla="*/ 5 h 8"/>
              <a:gd name="T36" fmla="*/ 3 w 8"/>
              <a:gd name="T37" fmla="*/ 5 h 8"/>
              <a:gd name="T38" fmla="*/ 3 w 8"/>
              <a:gd name="T39" fmla="*/ 3 h 8"/>
              <a:gd name="T40" fmla="*/ 5 w 8"/>
              <a:gd name="T41" fmla="*/ 3 h 8"/>
              <a:gd name="T42" fmla="*/ 5 w 8"/>
              <a:gd name="T43" fmla="*/ 0 h 8"/>
              <a:gd name="T44" fmla="*/ 8 w 8"/>
              <a:gd name="T45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8" h="8">
                <a:moveTo>
                  <a:pt x="8" y="0"/>
                </a:moveTo>
                <a:lnTo>
                  <a:pt x="8" y="3"/>
                </a:lnTo>
                <a:lnTo>
                  <a:pt x="8" y="0"/>
                </a:lnTo>
                <a:lnTo>
                  <a:pt x="8" y="3"/>
                </a:lnTo>
                <a:lnTo>
                  <a:pt x="5" y="3"/>
                </a:lnTo>
                <a:lnTo>
                  <a:pt x="8" y="3"/>
                </a:lnTo>
                <a:lnTo>
                  <a:pt x="5" y="3"/>
                </a:lnTo>
                <a:lnTo>
                  <a:pt x="8" y="3"/>
                </a:lnTo>
                <a:lnTo>
                  <a:pt x="5" y="3"/>
                </a:lnTo>
                <a:lnTo>
                  <a:pt x="8" y="3"/>
                </a:lnTo>
                <a:lnTo>
                  <a:pt x="8" y="5"/>
                </a:lnTo>
                <a:lnTo>
                  <a:pt x="5" y="5"/>
                </a:lnTo>
                <a:lnTo>
                  <a:pt x="3" y="5"/>
                </a:lnTo>
                <a:lnTo>
                  <a:pt x="3" y="8"/>
                </a:lnTo>
                <a:lnTo>
                  <a:pt x="0" y="8"/>
                </a:lnTo>
                <a:lnTo>
                  <a:pt x="3" y="8"/>
                </a:lnTo>
                <a:lnTo>
                  <a:pt x="0" y="8"/>
                </a:lnTo>
                <a:lnTo>
                  <a:pt x="0" y="5"/>
                </a:lnTo>
                <a:lnTo>
                  <a:pt x="3" y="5"/>
                </a:lnTo>
                <a:lnTo>
                  <a:pt x="3" y="3"/>
                </a:lnTo>
                <a:lnTo>
                  <a:pt x="5" y="3"/>
                </a:lnTo>
                <a:lnTo>
                  <a:pt x="5" y="0"/>
                </a:lnTo>
                <a:lnTo>
                  <a:pt x="8" y="0"/>
                </a:lnTo>
              </a:path>
            </a:pathLst>
          </a:custGeom>
          <a:noFill/>
          <a:ln w="4763">
            <a:solidFill>
              <a:srgbClr val="6E6E6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310" name="Freeform 100"/>
          <p:cNvSpPr>
            <a:spLocks/>
          </p:cNvSpPr>
          <p:nvPr/>
        </p:nvSpPr>
        <p:spPr bwMode="auto">
          <a:xfrm>
            <a:off x="3843705" y="4400551"/>
            <a:ext cx="7327" cy="4763"/>
          </a:xfrm>
          <a:custGeom>
            <a:avLst/>
            <a:gdLst>
              <a:gd name="T0" fmla="*/ 3 w 5"/>
              <a:gd name="T1" fmla="*/ 0 h 3"/>
              <a:gd name="T2" fmla="*/ 5 w 5"/>
              <a:gd name="T3" fmla="*/ 0 h 3"/>
              <a:gd name="T4" fmla="*/ 5 w 5"/>
              <a:gd name="T5" fmla="*/ 3 h 3"/>
              <a:gd name="T6" fmla="*/ 3 w 5"/>
              <a:gd name="T7" fmla="*/ 3 h 3"/>
              <a:gd name="T8" fmla="*/ 0 w 5"/>
              <a:gd name="T9" fmla="*/ 3 h 3"/>
              <a:gd name="T10" fmla="*/ 0 w 5"/>
              <a:gd name="T11" fmla="*/ 0 h 3"/>
              <a:gd name="T12" fmla="*/ 3 w 5"/>
              <a:gd name="T13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5" h="3">
                <a:moveTo>
                  <a:pt x="3" y="0"/>
                </a:moveTo>
                <a:lnTo>
                  <a:pt x="5" y="0"/>
                </a:lnTo>
                <a:lnTo>
                  <a:pt x="5" y="3"/>
                </a:lnTo>
                <a:lnTo>
                  <a:pt x="3" y="3"/>
                </a:lnTo>
                <a:lnTo>
                  <a:pt x="0" y="3"/>
                </a:lnTo>
                <a:lnTo>
                  <a:pt x="0" y="0"/>
                </a:lnTo>
                <a:lnTo>
                  <a:pt x="3" y="0"/>
                </a:lnTo>
              </a:path>
            </a:pathLst>
          </a:custGeom>
          <a:noFill/>
          <a:ln w="4763">
            <a:solidFill>
              <a:srgbClr val="6E6E6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313" name="Freeform 103"/>
          <p:cNvSpPr>
            <a:spLocks/>
          </p:cNvSpPr>
          <p:nvPr/>
        </p:nvSpPr>
        <p:spPr bwMode="auto">
          <a:xfrm>
            <a:off x="3637085" y="4300539"/>
            <a:ext cx="27843" cy="30163"/>
          </a:xfrm>
          <a:custGeom>
            <a:avLst/>
            <a:gdLst>
              <a:gd name="T0" fmla="*/ 13 w 19"/>
              <a:gd name="T1" fmla="*/ 6 h 19"/>
              <a:gd name="T2" fmla="*/ 16 w 19"/>
              <a:gd name="T3" fmla="*/ 6 h 19"/>
              <a:gd name="T4" fmla="*/ 16 w 19"/>
              <a:gd name="T5" fmla="*/ 8 h 19"/>
              <a:gd name="T6" fmla="*/ 16 w 19"/>
              <a:gd name="T7" fmla="*/ 11 h 19"/>
              <a:gd name="T8" fmla="*/ 19 w 19"/>
              <a:gd name="T9" fmla="*/ 11 h 19"/>
              <a:gd name="T10" fmla="*/ 19 w 19"/>
              <a:gd name="T11" fmla="*/ 13 h 19"/>
              <a:gd name="T12" fmla="*/ 16 w 19"/>
              <a:gd name="T13" fmla="*/ 13 h 19"/>
              <a:gd name="T14" fmla="*/ 16 w 19"/>
              <a:gd name="T15" fmla="*/ 19 h 19"/>
              <a:gd name="T16" fmla="*/ 13 w 19"/>
              <a:gd name="T17" fmla="*/ 13 h 19"/>
              <a:gd name="T18" fmla="*/ 13 w 19"/>
              <a:gd name="T19" fmla="*/ 16 h 19"/>
              <a:gd name="T20" fmla="*/ 11 w 19"/>
              <a:gd name="T21" fmla="*/ 16 h 19"/>
              <a:gd name="T22" fmla="*/ 8 w 19"/>
              <a:gd name="T23" fmla="*/ 16 h 19"/>
              <a:gd name="T24" fmla="*/ 5 w 19"/>
              <a:gd name="T25" fmla="*/ 16 h 19"/>
              <a:gd name="T26" fmla="*/ 3 w 19"/>
              <a:gd name="T27" fmla="*/ 13 h 19"/>
              <a:gd name="T28" fmla="*/ 0 w 19"/>
              <a:gd name="T29" fmla="*/ 13 h 19"/>
              <a:gd name="T30" fmla="*/ 0 w 19"/>
              <a:gd name="T31" fmla="*/ 11 h 19"/>
              <a:gd name="T32" fmla="*/ 3 w 19"/>
              <a:gd name="T33" fmla="*/ 11 h 19"/>
              <a:gd name="T34" fmla="*/ 3 w 19"/>
              <a:gd name="T35" fmla="*/ 8 h 19"/>
              <a:gd name="T36" fmla="*/ 3 w 19"/>
              <a:gd name="T37" fmla="*/ 11 h 19"/>
              <a:gd name="T38" fmla="*/ 3 w 19"/>
              <a:gd name="T39" fmla="*/ 8 h 19"/>
              <a:gd name="T40" fmla="*/ 5 w 19"/>
              <a:gd name="T41" fmla="*/ 8 h 19"/>
              <a:gd name="T42" fmla="*/ 5 w 19"/>
              <a:gd name="T43" fmla="*/ 6 h 19"/>
              <a:gd name="T44" fmla="*/ 8 w 19"/>
              <a:gd name="T45" fmla="*/ 6 h 19"/>
              <a:gd name="T46" fmla="*/ 11 w 19"/>
              <a:gd name="T47" fmla="*/ 6 h 19"/>
              <a:gd name="T48" fmla="*/ 11 w 19"/>
              <a:gd name="T49" fmla="*/ 3 h 19"/>
              <a:gd name="T50" fmla="*/ 8 w 19"/>
              <a:gd name="T51" fmla="*/ 3 h 19"/>
              <a:gd name="T52" fmla="*/ 11 w 19"/>
              <a:gd name="T53" fmla="*/ 0 h 19"/>
              <a:gd name="T54" fmla="*/ 11 w 19"/>
              <a:gd name="T55" fmla="*/ 3 h 19"/>
              <a:gd name="T56" fmla="*/ 13 w 19"/>
              <a:gd name="T57" fmla="*/ 3 h 19"/>
              <a:gd name="T58" fmla="*/ 13 w 19"/>
              <a:gd name="T59" fmla="*/ 6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9" h="19">
                <a:moveTo>
                  <a:pt x="13" y="6"/>
                </a:moveTo>
                <a:lnTo>
                  <a:pt x="16" y="6"/>
                </a:lnTo>
                <a:lnTo>
                  <a:pt x="16" y="8"/>
                </a:lnTo>
                <a:lnTo>
                  <a:pt x="16" y="11"/>
                </a:lnTo>
                <a:lnTo>
                  <a:pt x="19" y="11"/>
                </a:lnTo>
                <a:lnTo>
                  <a:pt x="19" y="13"/>
                </a:lnTo>
                <a:lnTo>
                  <a:pt x="16" y="13"/>
                </a:lnTo>
                <a:lnTo>
                  <a:pt x="16" y="19"/>
                </a:lnTo>
                <a:lnTo>
                  <a:pt x="13" y="13"/>
                </a:lnTo>
                <a:lnTo>
                  <a:pt x="13" y="16"/>
                </a:lnTo>
                <a:lnTo>
                  <a:pt x="11" y="16"/>
                </a:lnTo>
                <a:lnTo>
                  <a:pt x="8" y="16"/>
                </a:lnTo>
                <a:lnTo>
                  <a:pt x="5" y="16"/>
                </a:lnTo>
                <a:lnTo>
                  <a:pt x="3" y="13"/>
                </a:lnTo>
                <a:lnTo>
                  <a:pt x="0" y="13"/>
                </a:lnTo>
                <a:lnTo>
                  <a:pt x="0" y="11"/>
                </a:lnTo>
                <a:lnTo>
                  <a:pt x="3" y="11"/>
                </a:lnTo>
                <a:lnTo>
                  <a:pt x="3" y="8"/>
                </a:lnTo>
                <a:lnTo>
                  <a:pt x="3" y="11"/>
                </a:lnTo>
                <a:lnTo>
                  <a:pt x="3" y="8"/>
                </a:lnTo>
                <a:lnTo>
                  <a:pt x="5" y="8"/>
                </a:lnTo>
                <a:lnTo>
                  <a:pt x="5" y="6"/>
                </a:lnTo>
                <a:lnTo>
                  <a:pt x="8" y="6"/>
                </a:lnTo>
                <a:lnTo>
                  <a:pt x="11" y="6"/>
                </a:lnTo>
                <a:lnTo>
                  <a:pt x="11" y="3"/>
                </a:lnTo>
                <a:lnTo>
                  <a:pt x="8" y="3"/>
                </a:lnTo>
                <a:lnTo>
                  <a:pt x="11" y="0"/>
                </a:lnTo>
                <a:lnTo>
                  <a:pt x="11" y="3"/>
                </a:lnTo>
                <a:lnTo>
                  <a:pt x="13" y="3"/>
                </a:lnTo>
                <a:lnTo>
                  <a:pt x="13" y="6"/>
                </a:lnTo>
              </a:path>
            </a:pathLst>
          </a:custGeom>
          <a:noFill/>
          <a:ln w="4763">
            <a:solidFill>
              <a:srgbClr val="6E6E6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grpSp>
        <p:nvGrpSpPr>
          <p:cNvPr id="10" name="Group 9"/>
          <p:cNvGrpSpPr/>
          <p:nvPr userDrawn="1"/>
        </p:nvGrpSpPr>
        <p:grpSpPr>
          <a:xfrm>
            <a:off x="1985597" y="4276725"/>
            <a:ext cx="2247900" cy="2001838"/>
            <a:chOff x="2151063" y="4276725"/>
            <a:chExt cx="2435225" cy="2001838"/>
          </a:xfrm>
        </p:grpSpPr>
        <p:sp>
          <p:nvSpPr>
            <p:cNvPr id="279" name="Freeform 69"/>
            <p:cNvSpPr>
              <a:spLocks/>
            </p:cNvSpPr>
            <p:nvPr/>
          </p:nvSpPr>
          <p:spPr bwMode="auto">
            <a:xfrm>
              <a:off x="2457450" y="6245225"/>
              <a:ext cx="33338" cy="33338"/>
            </a:xfrm>
            <a:custGeom>
              <a:avLst/>
              <a:gdLst>
                <a:gd name="T0" fmla="*/ 15 w 21"/>
                <a:gd name="T1" fmla="*/ 0 h 21"/>
                <a:gd name="T2" fmla="*/ 18 w 21"/>
                <a:gd name="T3" fmla="*/ 3 h 21"/>
                <a:gd name="T4" fmla="*/ 18 w 21"/>
                <a:gd name="T5" fmla="*/ 6 h 21"/>
                <a:gd name="T6" fmla="*/ 21 w 21"/>
                <a:gd name="T7" fmla="*/ 8 h 21"/>
                <a:gd name="T8" fmla="*/ 21 w 21"/>
                <a:gd name="T9" fmla="*/ 11 h 21"/>
                <a:gd name="T10" fmla="*/ 18 w 21"/>
                <a:gd name="T11" fmla="*/ 11 h 21"/>
                <a:gd name="T12" fmla="*/ 15 w 21"/>
                <a:gd name="T13" fmla="*/ 11 h 21"/>
                <a:gd name="T14" fmla="*/ 15 w 21"/>
                <a:gd name="T15" fmla="*/ 13 h 21"/>
                <a:gd name="T16" fmla="*/ 13 w 21"/>
                <a:gd name="T17" fmla="*/ 13 h 21"/>
                <a:gd name="T18" fmla="*/ 10 w 21"/>
                <a:gd name="T19" fmla="*/ 16 h 21"/>
                <a:gd name="T20" fmla="*/ 10 w 21"/>
                <a:gd name="T21" fmla="*/ 19 h 21"/>
                <a:gd name="T22" fmla="*/ 8 w 21"/>
                <a:gd name="T23" fmla="*/ 19 h 21"/>
                <a:gd name="T24" fmla="*/ 5 w 21"/>
                <a:gd name="T25" fmla="*/ 21 h 21"/>
                <a:gd name="T26" fmla="*/ 5 w 21"/>
                <a:gd name="T27" fmla="*/ 19 h 21"/>
                <a:gd name="T28" fmla="*/ 2 w 21"/>
                <a:gd name="T29" fmla="*/ 19 h 21"/>
                <a:gd name="T30" fmla="*/ 2 w 21"/>
                <a:gd name="T31" fmla="*/ 16 h 21"/>
                <a:gd name="T32" fmla="*/ 0 w 21"/>
                <a:gd name="T33" fmla="*/ 16 h 21"/>
                <a:gd name="T34" fmla="*/ 2 w 21"/>
                <a:gd name="T35" fmla="*/ 11 h 21"/>
                <a:gd name="T36" fmla="*/ 0 w 21"/>
                <a:gd name="T37" fmla="*/ 11 h 21"/>
                <a:gd name="T38" fmla="*/ 2 w 21"/>
                <a:gd name="T39" fmla="*/ 11 h 21"/>
                <a:gd name="T40" fmla="*/ 2 w 21"/>
                <a:gd name="T41" fmla="*/ 8 h 21"/>
                <a:gd name="T42" fmla="*/ 2 w 21"/>
                <a:gd name="T43" fmla="*/ 6 h 21"/>
                <a:gd name="T44" fmla="*/ 5 w 21"/>
                <a:gd name="T45" fmla="*/ 6 h 21"/>
                <a:gd name="T46" fmla="*/ 5 w 21"/>
                <a:gd name="T47" fmla="*/ 3 h 21"/>
                <a:gd name="T48" fmla="*/ 5 w 21"/>
                <a:gd name="T49" fmla="*/ 0 h 21"/>
                <a:gd name="T50" fmla="*/ 8 w 21"/>
                <a:gd name="T51" fmla="*/ 0 h 21"/>
                <a:gd name="T52" fmla="*/ 8 w 21"/>
                <a:gd name="T53" fmla="*/ 3 h 21"/>
                <a:gd name="T54" fmla="*/ 10 w 21"/>
                <a:gd name="T55" fmla="*/ 3 h 21"/>
                <a:gd name="T56" fmla="*/ 13 w 21"/>
                <a:gd name="T57" fmla="*/ 3 h 21"/>
                <a:gd name="T58" fmla="*/ 15 w 21"/>
                <a:gd name="T5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1" h="21">
                  <a:moveTo>
                    <a:pt x="15" y="0"/>
                  </a:moveTo>
                  <a:lnTo>
                    <a:pt x="18" y="3"/>
                  </a:lnTo>
                  <a:lnTo>
                    <a:pt x="18" y="6"/>
                  </a:lnTo>
                  <a:lnTo>
                    <a:pt x="21" y="8"/>
                  </a:lnTo>
                  <a:lnTo>
                    <a:pt x="21" y="11"/>
                  </a:lnTo>
                  <a:lnTo>
                    <a:pt x="18" y="11"/>
                  </a:lnTo>
                  <a:lnTo>
                    <a:pt x="15" y="11"/>
                  </a:lnTo>
                  <a:lnTo>
                    <a:pt x="15" y="13"/>
                  </a:lnTo>
                  <a:lnTo>
                    <a:pt x="13" y="13"/>
                  </a:lnTo>
                  <a:lnTo>
                    <a:pt x="10" y="16"/>
                  </a:lnTo>
                  <a:lnTo>
                    <a:pt x="10" y="19"/>
                  </a:lnTo>
                  <a:lnTo>
                    <a:pt x="8" y="19"/>
                  </a:lnTo>
                  <a:lnTo>
                    <a:pt x="5" y="21"/>
                  </a:lnTo>
                  <a:lnTo>
                    <a:pt x="5" y="19"/>
                  </a:lnTo>
                  <a:lnTo>
                    <a:pt x="2" y="19"/>
                  </a:lnTo>
                  <a:lnTo>
                    <a:pt x="2" y="16"/>
                  </a:lnTo>
                  <a:lnTo>
                    <a:pt x="0" y="16"/>
                  </a:lnTo>
                  <a:lnTo>
                    <a:pt x="2" y="11"/>
                  </a:lnTo>
                  <a:lnTo>
                    <a:pt x="0" y="11"/>
                  </a:lnTo>
                  <a:lnTo>
                    <a:pt x="2" y="11"/>
                  </a:lnTo>
                  <a:lnTo>
                    <a:pt x="2" y="8"/>
                  </a:lnTo>
                  <a:lnTo>
                    <a:pt x="2" y="6"/>
                  </a:lnTo>
                  <a:lnTo>
                    <a:pt x="5" y="6"/>
                  </a:lnTo>
                  <a:lnTo>
                    <a:pt x="5" y="3"/>
                  </a:lnTo>
                  <a:lnTo>
                    <a:pt x="5" y="0"/>
                  </a:lnTo>
                  <a:lnTo>
                    <a:pt x="8" y="0"/>
                  </a:lnTo>
                  <a:lnTo>
                    <a:pt x="8" y="3"/>
                  </a:lnTo>
                  <a:lnTo>
                    <a:pt x="10" y="3"/>
                  </a:lnTo>
                  <a:lnTo>
                    <a:pt x="13" y="3"/>
                  </a:lnTo>
                  <a:lnTo>
                    <a:pt x="15" y="0"/>
                  </a:lnTo>
                </a:path>
              </a:pathLst>
            </a:custGeom>
            <a:noFill/>
            <a:ln w="4763">
              <a:solidFill>
                <a:srgbClr val="6E6E6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800" kern="1200">
                <a:solidFill>
                  <a:prstClr val="black"/>
                </a:solidFill>
                <a:latin typeface="Century Gothic"/>
                <a:ea typeface="+mn-ea"/>
                <a:cs typeface="+mn-cs"/>
              </a:endParaRPr>
            </a:p>
          </p:txBody>
        </p:sp>
        <p:sp>
          <p:nvSpPr>
            <p:cNvPr id="282" name="Freeform 72"/>
            <p:cNvSpPr>
              <a:spLocks/>
            </p:cNvSpPr>
            <p:nvPr/>
          </p:nvSpPr>
          <p:spPr bwMode="auto">
            <a:xfrm>
              <a:off x="2151063" y="6038850"/>
              <a:ext cx="252413" cy="203200"/>
            </a:xfrm>
            <a:custGeom>
              <a:avLst/>
              <a:gdLst>
                <a:gd name="T0" fmla="*/ 114 w 159"/>
                <a:gd name="T1" fmla="*/ 5 h 128"/>
                <a:gd name="T2" fmla="*/ 125 w 159"/>
                <a:gd name="T3" fmla="*/ 8 h 128"/>
                <a:gd name="T4" fmla="*/ 130 w 159"/>
                <a:gd name="T5" fmla="*/ 8 h 128"/>
                <a:gd name="T6" fmla="*/ 138 w 159"/>
                <a:gd name="T7" fmla="*/ 8 h 128"/>
                <a:gd name="T8" fmla="*/ 146 w 159"/>
                <a:gd name="T9" fmla="*/ 13 h 128"/>
                <a:gd name="T10" fmla="*/ 151 w 159"/>
                <a:gd name="T11" fmla="*/ 18 h 128"/>
                <a:gd name="T12" fmla="*/ 159 w 159"/>
                <a:gd name="T13" fmla="*/ 23 h 128"/>
                <a:gd name="T14" fmla="*/ 151 w 159"/>
                <a:gd name="T15" fmla="*/ 31 h 128"/>
                <a:gd name="T16" fmla="*/ 146 w 159"/>
                <a:gd name="T17" fmla="*/ 31 h 128"/>
                <a:gd name="T18" fmla="*/ 141 w 159"/>
                <a:gd name="T19" fmla="*/ 31 h 128"/>
                <a:gd name="T20" fmla="*/ 133 w 159"/>
                <a:gd name="T21" fmla="*/ 34 h 128"/>
                <a:gd name="T22" fmla="*/ 122 w 159"/>
                <a:gd name="T23" fmla="*/ 34 h 128"/>
                <a:gd name="T24" fmla="*/ 120 w 159"/>
                <a:gd name="T25" fmla="*/ 44 h 128"/>
                <a:gd name="T26" fmla="*/ 117 w 159"/>
                <a:gd name="T27" fmla="*/ 57 h 128"/>
                <a:gd name="T28" fmla="*/ 117 w 159"/>
                <a:gd name="T29" fmla="*/ 62 h 128"/>
                <a:gd name="T30" fmla="*/ 117 w 159"/>
                <a:gd name="T31" fmla="*/ 68 h 128"/>
                <a:gd name="T32" fmla="*/ 125 w 159"/>
                <a:gd name="T33" fmla="*/ 65 h 128"/>
                <a:gd name="T34" fmla="*/ 135 w 159"/>
                <a:gd name="T35" fmla="*/ 68 h 128"/>
                <a:gd name="T36" fmla="*/ 138 w 159"/>
                <a:gd name="T37" fmla="*/ 75 h 128"/>
                <a:gd name="T38" fmla="*/ 138 w 159"/>
                <a:gd name="T39" fmla="*/ 89 h 128"/>
                <a:gd name="T40" fmla="*/ 141 w 159"/>
                <a:gd name="T41" fmla="*/ 96 h 128"/>
                <a:gd name="T42" fmla="*/ 133 w 159"/>
                <a:gd name="T43" fmla="*/ 94 h 128"/>
                <a:gd name="T44" fmla="*/ 125 w 159"/>
                <a:gd name="T45" fmla="*/ 91 h 128"/>
                <a:gd name="T46" fmla="*/ 117 w 159"/>
                <a:gd name="T47" fmla="*/ 94 h 128"/>
                <a:gd name="T48" fmla="*/ 109 w 159"/>
                <a:gd name="T49" fmla="*/ 102 h 128"/>
                <a:gd name="T50" fmla="*/ 96 w 159"/>
                <a:gd name="T51" fmla="*/ 104 h 128"/>
                <a:gd name="T52" fmla="*/ 88 w 159"/>
                <a:gd name="T53" fmla="*/ 102 h 128"/>
                <a:gd name="T54" fmla="*/ 78 w 159"/>
                <a:gd name="T55" fmla="*/ 102 h 128"/>
                <a:gd name="T56" fmla="*/ 70 w 159"/>
                <a:gd name="T57" fmla="*/ 102 h 128"/>
                <a:gd name="T58" fmla="*/ 60 w 159"/>
                <a:gd name="T59" fmla="*/ 102 h 128"/>
                <a:gd name="T60" fmla="*/ 54 w 159"/>
                <a:gd name="T61" fmla="*/ 107 h 128"/>
                <a:gd name="T62" fmla="*/ 52 w 159"/>
                <a:gd name="T63" fmla="*/ 117 h 128"/>
                <a:gd name="T64" fmla="*/ 44 w 159"/>
                <a:gd name="T65" fmla="*/ 123 h 128"/>
                <a:gd name="T66" fmla="*/ 36 w 159"/>
                <a:gd name="T67" fmla="*/ 128 h 128"/>
                <a:gd name="T68" fmla="*/ 28 w 159"/>
                <a:gd name="T69" fmla="*/ 123 h 128"/>
                <a:gd name="T70" fmla="*/ 26 w 159"/>
                <a:gd name="T71" fmla="*/ 117 h 128"/>
                <a:gd name="T72" fmla="*/ 18 w 159"/>
                <a:gd name="T73" fmla="*/ 112 h 128"/>
                <a:gd name="T74" fmla="*/ 13 w 159"/>
                <a:gd name="T75" fmla="*/ 107 h 128"/>
                <a:gd name="T76" fmla="*/ 5 w 159"/>
                <a:gd name="T77" fmla="*/ 104 h 128"/>
                <a:gd name="T78" fmla="*/ 2 w 159"/>
                <a:gd name="T79" fmla="*/ 96 h 128"/>
                <a:gd name="T80" fmla="*/ 2 w 159"/>
                <a:gd name="T81" fmla="*/ 86 h 128"/>
                <a:gd name="T82" fmla="*/ 7 w 159"/>
                <a:gd name="T83" fmla="*/ 75 h 128"/>
                <a:gd name="T84" fmla="*/ 15 w 159"/>
                <a:gd name="T85" fmla="*/ 70 h 128"/>
                <a:gd name="T86" fmla="*/ 23 w 159"/>
                <a:gd name="T87" fmla="*/ 65 h 128"/>
                <a:gd name="T88" fmla="*/ 31 w 159"/>
                <a:gd name="T89" fmla="*/ 62 h 128"/>
                <a:gd name="T90" fmla="*/ 41 w 159"/>
                <a:gd name="T91" fmla="*/ 60 h 128"/>
                <a:gd name="T92" fmla="*/ 54 w 159"/>
                <a:gd name="T93" fmla="*/ 68 h 128"/>
                <a:gd name="T94" fmla="*/ 60 w 159"/>
                <a:gd name="T95" fmla="*/ 73 h 128"/>
                <a:gd name="T96" fmla="*/ 68 w 159"/>
                <a:gd name="T97" fmla="*/ 65 h 128"/>
                <a:gd name="T98" fmla="*/ 70 w 159"/>
                <a:gd name="T99" fmla="*/ 57 h 128"/>
                <a:gd name="T100" fmla="*/ 75 w 159"/>
                <a:gd name="T101" fmla="*/ 57 h 128"/>
                <a:gd name="T102" fmla="*/ 83 w 159"/>
                <a:gd name="T103" fmla="*/ 60 h 128"/>
                <a:gd name="T104" fmla="*/ 88 w 159"/>
                <a:gd name="T105" fmla="*/ 55 h 128"/>
                <a:gd name="T106" fmla="*/ 91 w 159"/>
                <a:gd name="T107" fmla="*/ 47 h 128"/>
                <a:gd name="T108" fmla="*/ 96 w 159"/>
                <a:gd name="T109" fmla="*/ 42 h 128"/>
                <a:gd name="T110" fmla="*/ 88 w 159"/>
                <a:gd name="T111" fmla="*/ 34 h 128"/>
                <a:gd name="T112" fmla="*/ 75 w 159"/>
                <a:gd name="T113" fmla="*/ 26 h 128"/>
                <a:gd name="T114" fmla="*/ 86 w 159"/>
                <a:gd name="T115" fmla="*/ 21 h 128"/>
                <a:gd name="T116" fmla="*/ 86 w 159"/>
                <a:gd name="T117" fmla="*/ 10 h 128"/>
                <a:gd name="T118" fmla="*/ 94 w 159"/>
                <a:gd name="T119" fmla="*/ 5 h 128"/>
                <a:gd name="T120" fmla="*/ 104 w 159"/>
                <a:gd name="T121" fmla="*/ 2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59" h="128">
                  <a:moveTo>
                    <a:pt x="109" y="2"/>
                  </a:moveTo>
                  <a:lnTo>
                    <a:pt x="112" y="2"/>
                  </a:lnTo>
                  <a:lnTo>
                    <a:pt x="112" y="5"/>
                  </a:lnTo>
                  <a:lnTo>
                    <a:pt x="114" y="5"/>
                  </a:lnTo>
                  <a:lnTo>
                    <a:pt x="117" y="5"/>
                  </a:lnTo>
                  <a:lnTo>
                    <a:pt x="120" y="5"/>
                  </a:lnTo>
                  <a:lnTo>
                    <a:pt x="122" y="8"/>
                  </a:lnTo>
                  <a:lnTo>
                    <a:pt x="125" y="8"/>
                  </a:lnTo>
                  <a:lnTo>
                    <a:pt x="125" y="10"/>
                  </a:lnTo>
                  <a:lnTo>
                    <a:pt x="128" y="10"/>
                  </a:lnTo>
                  <a:lnTo>
                    <a:pt x="128" y="8"/>
                  </a:lnTo>
                  <a:lnTo>
                    <a:pt x="130" y="8"/>
                  </a:lnTo>
                  <a:lnTo>
                    <a:pt x="133" y="8"/>
                  </a:lnTo>
                  <a:lnTo>
                    <a:pt x="133" y="5"/>
                  </a:lnTo>
                  <a:lnTo>
                    <a:pt x="135" y="8"/>
                  </a:lnTo>
                  <a:lnTo>
                    <a:pt x="138" y="8"/>
                  </a:lnTo>
                  <a:lnTo>
                    <a:pt x="141" y="8"/>
                  </a:lnTo>
                  <a:lnTo>
                    <a:pt x="141" y="10"/>
                  </a:lnTo>
                  <a:lnTo>
                    <a:pt x="143" y="10"/>
                  </a:lnTo>
                  <a:lnTo>
                    <a:pt x="146" y="13"/>
                  </a:lnTo>
                  <a:lnTo>
                    <a:pt x="148" y="13"/>
                  </a:lnTo>
                  <a:lnTo>
                    <a:pt x="148" y="15"/>
                  </a:lnTo>
                  <a:lnTo>
                    <a:pt x="151" y="15"/>
                  </a:lnTo>
                  <a:lnTo>
                    <a:pt x="151" y="18"/>
                  </a:lnTo>
                  <a:lnTo>
                    <a:pt x="154" y="18"/>
                  </a:lnTo>
                  <a:lnTo>
                    <a:pt x="156" y="21"/>
                  </a:lnTo>
                  <a:lnTo>
                    <a:pt x="156" y="23"/>
                  </a:lnTo>
                  <a:lnTo>
                    <a:pt x="159" y="23"/>
                  </a:lnTo>
                  <a:lnTo>
                    <a:pt x="156" y="26"/>
                  </a:lnTo>
                  <a:lnTo>
                    <a:pt x="154" y="28"/>
                  </a:lnTo>
                  <a:lnTo>
                    <a:pt x="151" y="28"/>
                  </a:lnTo>
                  <a:lnTo>
                    <a:pt x="151" y="31"/>
                  </a:lnTo>
                  <a:lnTo>
                    <a:pt x="148" y="31"/>
                  </a:lnTo>
                  <a:lnTo>
                    <a:pt x="148" y="28"/>
                  </a:lnTo>
                  <a:lnTo>
                    <a:pt x="146" y="28"/>
                  </a:lnTo>
                  <a:lnTo>
                    <a:pt x="146" y="31"/>
                  </a:lnTo>
                  <a:lnTo>
                    <a:pt x="143" y="31"/>
                  </a:lnTo>
                  <a:lnTo>
                    <a:pt x="143" y="34"/>
                  </a:lnTo>
                  <a:lnTo>
                    <a:pt x="141" y="34"/>
                  </a:lnTo>
                  <a:lnTo>
                    <a:pt x="141" y="31"/>
                  </a:lnTo>
                  <a:lnTo>
                    <a:pt x="138" y="31"/>
                  </a:lnTo>
                  <a:lnTo>
                    <a:pt x="138" y="34"/>
                  </a:lnTo>
                  <a:lnTo>
                    <a:pt x="135" y="34"/>
                  </a:lnTo>
                  <a:lnTo>
                    <a:pt x="133" y="34"/>
                  </a:lnTo>
                  <a:lnTo>
                    <a:pt x="130" y="34"/>
                  </a:lnTo>
                  <a:lnTo>
                    <a:pt x="128" y="31"/>
                  </a:lnTo>
                  <a:lnTo>
                    <a:pt x="125" y="31"/>
                  </a:lnTo>
                  <a:lnTo>
                    <a:pt x="122" y="34"/>
                  </a:lnTo>
                  <a:lnTo>
                    <a:pt x="120" y="36"/>
                  </a:lnTo>
                  <a:lnTo>
                    <a:pt x="120" y="42"/>
                  </a:lnTo>
                  <a:lnTo>
                    <a:pt x="122" y="44"/>
                  </a:lnTo>
                  <a:lnTo>
                    <a:pt x="120" y="44"/>
                  </a:lnTo>
                  <a:lnTo>
                    <a:pt x="120" y="47"/>
                  </a:lnTo>
                  <a:lnTo>
                    <a:pt x="120" y="49"/>
                  </a:lnTo>
                  <a:lnTo>
                    <a:pt x="117" y="55"/>
                  </a:lnTo>
                  <a:lnTo>
                    <a:pt x="117" y="57"/>
                  </a:lnTo>
                  <a:lnTo>
                    <a:pt x="120" y="57"/>
                  </a:lnTo>
                  <a:lnTo>
                    <a:pt x="120" y="60"/>
                  </a:lnTo>
                  <a:lnTo>
                    <a:pt x="117" y="60"/>
                  </a:lnTo>
                  <a:lnTo>
                    <a:pt x="117" y="62"/>
                  </a:lnTo>
                  <a:lnTo>
                    <a:pt x="114" y="62"/>
                  </a:lnTo>
                  <a:lnTo>
                    <a:pt x="114" y="65"/>
                  </a:lnTo>
                  <a:lnTo>
                    <a:pt x="117" y="65"/>
                  </a:lnTo>
                  <a:lnTo>
                    <a:pt x="117" y="68"/>
                  </a:lnTo>
                  <a:lnTo>
                    <a:pt x="120" y="68"/>
                  </a:lnTo>
                  <a:lnTo>
                    <a:pt x="122" y="68"/>
                  </a:lnTo>
                  <a:lnTo>
                    <a:pt x="122" y="65"/>
                  </a:lnTo>
                  <a:lnTo>
                    <a:pt x="125" y="65"/>
                  </a:lnTo>
                  <a:lnTo>
                    <a:pt x="128" y="65"/>
                  </a:lnTo>
                  <a:lnTo>
                    <a:pt x="130" y="65"/>
                  </a:lnTo>
                  <a:lnTo>
                    <a:pt x="133" y="65"/>
                  </a:lnTo>
                  <a:lnTo>
                    <a:pt x="135" y="68"/>
                  </a:lnTo>
                  <a:lnTo>
                    <a:pt x="135" y="70"/>
                  </a:lnTo>
                  <a:lnTo>
                    <a:pt x="135" y="73"/>
                  </a:lnTo>
                  <a:lnTo>
                    <a:pt x="135" y="75"/>
                  </a:lnTo>
                  <a:lnTo>
                    <a:pt x="138" y="75"/>
                  </a:lnTo>
                  <a:lnTo>
                    <a:pt x="138" y="81"/>
                  </a:lnTo>
                  <a:lnTo>
                    <a:pt x="138" y="83"/>
                  </a:lnTo>
                  <a:lnTo>
                    <a:pt x="138" y="86"/>
                  </a:lnTo>
                  <a:lnTo>
                    <a:pt x="138" y="89"/>
                  </a:lnTo>
                  <a:lnTo>
                    <a:pt x="141" y="89"/>
                  </a:lnTo>
                  <a:lnTo>
                    <a:pt x="141" y="91"/>
                  </a:lnTo>
                  <a:lnTo>
                    <a:pt x="141" y="94"/>
                  </a:lnTo>
                  <a:lnTo>
                    <a:pt x="141" y="96"/>
                  </a:lnTo>
                  <a:lnTo>
                    <a:pt x="138" y="96"/>
                  </a:lnTo>
                  <a:lnTo>
                    <a:pt x="135" y="96"/>
                  </a:lnTo>
                  <a:lnTo>
                    <a:pt x="133" y="96"/>
                  </a:lnTo>
                  <a:lnTo>
                    <a:pt x="133" y="94"/>
                  </a:lnTo>
                  <a:lnTo>
                    <a:pt x="130" y="94"/>
                  </a:lnTo>
                  <a:lnTo>
                    <a:pt x="128" y="94"/>
                  </a:lnTo>
                  <a:lnTo>
                    <a:pt x="128" y="91"/>
                  </a:lnTo>
                  <a:lnTo>
                    <a:pt x="125" y="91"/>
                  </a:lnTo>
                  <a:lnTo>
                    <a:pt x="125" y="94"/>
                  </a:lnTo>
                  <a:lnTo>
                    <a:pt x="122" y="91"/>
                  </a:lnTo>
                  <a:lnTo>
                    <a:pt x="120" y="91"/>
                  </a:lnTo>
                  <a:lnTo>
                    <a:pt x="117" y="94"/>
                  </a:lnTo>
                  <a:lnTo>
                    <a:pt x="114" y="94"/>
                  </a:lnTo>
                  <a:lnTo>
                    <a:pt x="114" y="96"/>
                  </a:lnTo>
                  <a:lnTo>
                    <a:pt x="112" y="99"/>
                  </a:lnTo>
                  <a:lnTo>
                    <a:pt x="109" y="102"/>
                  </a:lnTo>
                  <a:lnTo>
                    <a:pt x="104" y="104"/>
                  </a:lnTo>
                  <a:lnTo>
                    <a:pt x="101" y="104"/>
                  </a:lnTo>
                  <a:lnTo>
                    <a:pt x="99" y="104"/>
                  </a:lnTo>
                  <a:lnTo>
                    <a:pt x="96" y="104"/>
                  </a:lnTo>
                  <a:lnTo>
                    <a:pt x="94" y="104"/>
                  </a:lnTo>
                  <a:lnTo>
                    <a:pt x="94" y="102"/>
                  </a:lnTo>
                  <a:lnTo>
                    <a:pt x="91" y="102"/>
                  </a:lnTo>
                  <a:lnTo>
                    <a:pt x="88" y="102"/>
                  </a:lnTo>
                  <a:lnTo>
                    <a:pt x="86" y="102"/>
                  </a:lnTo>
                  <a:lnTo>
                    <a:pt x="83" y="102"/>
                  </a:lnTo>
                  <a:lnTo>
                    <a:pt x="81" y="102"/>
                  </a:lnTo>
                  <a:lnTo>
                    <a:pt x="78" y="102"/>
                  </a:lnTo>
                  <a:lnTo>
                    <a:pt x="75" y="104"/>
                  </a:lnTo>
                  <a:lnTo>
                    <a:pt x="73" y="104"/>
                  </a:lnTo>
                  <a:lnTo>
                    <a:pt x="73" y="102"/>
                  </a:lnTo>
                  <a:lnTo>
                    <a:pt x="70" y="102"/>
                  </a:lnTo>
                  <a:lnTo>
                    <a:pt x="68" y="102"/>
                  </a:lnTo>
                  <a:lnTo>
                    <a:pt x="65" y="102"/>
                  </a:lnTo>
                  <a:lnTo>
                    <a:pt x="62" y="102"/>
                  </a:lnTo>
                  <a:lnTo>
                    <a:pt x="60" y="102"/>
                  </a:lnTo>
                  <a:lnTo>
                    <a:pt x="57" y="102"/>
                  </a:lnTo>
                  <a:lnTo>
                    <a:pt x="57" y="104"/>
                  </a:lnTo>
                  <a:lnTo>
                    <a:pt x="54" y="104"/>
                  </a:lnTo>
                  <a:lnTo>
                    <a:pt x="54" y="107"/>
                  </a:lnTo>
                  <a:lnTo>
                    <a:pt x="54" y="109"/>
                  </a:lnTo>
                  <a:lnTo>
                    <a:pt x="54" y="112"/>
                  </a:lnTo>
                  <a:lnTo>
                    <a:pt x="54" y="115"/>
                  </a:lnTo>
                  <a:lnTo>
                    <a:pt x="52" y="117"/>
                  </a:lnTo>
                  <a:lnTo>
                    <a:pt x="49" y="120"/>
                  </a:lnTo>
                  <a:lnTo>
                    <a:pt x="47" y="120"/>
                  </a:lnTo>
                  <a:lnTo>
                    <a:pt x="47" y="123"/>
                  </a:lnTo>
                  <a:lnTo>
                    <a:pt x="44" y="123"/>
                  </a:lnTo>
                  <a:lnTo>
                    <a:pt x="41" y="125"/>
                  </a:lnTo>
                  <a:lnTo>
                    <a:pt x="41" y="128"/>
                  </a:lnTo>
                  <a:lnTo>
                    <a:pt x="39" y="128"/>
                  </a:lnTo>
                  <a:lnTo>
                    <a:pt x="36" y="128"/>
                  </a:lnTo>
                  <a:lnTo>
                    <a:pt x="34" y="128"/>
                  </a:lnTo>
                  <a:lnTo>
                    <a:pt x="34" y="125"/>
                  </a:lnTo>
                  <a:lnTo>
                    <a:pt x="31" y="125"/>
                  </a:lnTo>
                  <a:lnTo>
                    <a:pt x="28" y="123"/>
                  </a:lnTo>
                  <a:lnTo>
                    <a:pt x="31" y="123"/>
                  </a:lnTo>
                  <a:lnTo>
                    <a:pt x="31" y="120"/>
                  </a:lnTo>
                  <a:lnTo>
                    <a:pt x="28" y="117"/>
                  </a:lnTo>
                  <a:lnTo>
                    <a:pt x="26" y="117"/>
                  </a:lnTo>
                  <a:lnTo>
                    <a:pt x="23" y="115"/>
                  </a:lnTo>
                  <a:lnTo>
                    <a:pt x="21" y="115"/>
                  </a:lnTo>
                  <a:lnTo>
                    <a:pt x="18" y="115"/>
                  </a:lnTo>
                  <a:lnTo>
                    <a:pt x="18" y="112"/>
                  </a:lnTo>
                  <a:lnTo>
                    <a:pt x="15" y="112"/>
                  </a:lnTo>
                  <a:lnTo>
                    <a:pt x="15" y="109"/>
                  </a:lnTo>
                  <a:lnTo>
                    <a:pt x="13" y="109"/>
                  </a:lnTo>
                  <a:lnTo>
                    <a:pt x="13" y="107"/>
                  </a:lnTo>
                  <a:lnTo>
                    <a:pt x="10" y="107"/>
                  </a:lnTo>
                  <a:lnTo>
                    <a:pt x="7" y="107"/>
                  </a:lnTo>
                  <a:lnTo>
                    <a:pt x="7" y="104"/>
                  </a:lnTo>
                  <a:lnTo>
                    <a:pt x="5" y="104"/>
                  </a:lnTo>
                  <a:lnTo>
                    <a:pt x="5" y="102"/>
                  </a:lnTo>
                  <a:lnTo>
                    <a:pt x="2" y="102"/>
                  </a:lnTo>
                  <a:lnTo>
                    <a:pt x="2" y="99"/>
                  </a:lnTo>
                  <a:lnTo>
                    <a:pt x="2" y="96"/>
                  </a:lnTo>
                  <a:lnTo>
                    <a:pt x="0" y="94"/>
                  </a:lnTo>
                  <a:lnTo>
                    <a:pt x="2" y="91"/>
                  </a:lnTo>
                  <a:lnTo>
                    <a:pt x="2" y="89"/>
                  </a:lnTo>
                  <a:lnTo>
                    <a:pt x="2" y="86"/>
                  </a:lnTo>
                  <a:lnTo>
                    <a:pt x="2" y="83"/>
                  </a:lnTo>
                  <a:lnTo>
                    <a:pt x="5" y="81"/>
                  </a:lnTo>
                  <a:lnTo>
                    <a:pt x="5" y="78"/>
                  </a:lnTo>
                  <a:lnTo>
                    <a:pt x="7" y="75"/>
                  </a:lnTo>
                  <a:lnTo>
                    <a:pt x="10" y="75"/>
                  </a:lnTo>
                  <a:lnTo>
                    <a:pt x="10" y="73"/>
                  </a:lnTo>
                  <a:lnTo>
                    <a:pt x="13" y="73"/>
                  </a:lnTo>
                  <a:lnTo>
                    <a:pt x="15" y="70"/>
                  </a:lnTo>
                  <a:lnTo>
                    <a:pt x="18" y="68"/>
                  </a:lnTo>
                  <a:lnTo>
                    <a:pt x="21" y="68"/>
                  </a:lnTo>
                  <a:lnTo>
                    <a:pt x="21" y="65"/>
                  </a:lnTo>
                  <a:lnTo>
                    <a:pt x="23" y="65"/>
                  </a:lnTo>
                  <a:lnTo>
                    <a:pt x="26" y="65"/>
                  </a:lnTo>
                  <a:lnTo>
                    <a:pt x="26" y="62"/>
                  </a:lnTo>
                  <a:lnTo>
                    <a:pt x="28" y="62"/>
                  </a:lnTo>
                  <a:lnTo>
                    <a:pt x="31" y="62"/>
                  </a:lnTo>
                  <a:lnTo>
                    <a:pt x="34" y="60"/>
                  </a:lnTo>
                  <a:lnTo>
                    <a:pt x="36" y="60"/>
                  </a:lnTo>
                  <a:lnTo>
                    <a:pt x="39" y="60"/>
                  </a:lnTo>
                  <a:lnTo>
                    <a:pt x="41" y="60"/>
                  </a:lnTo>
                  <a:lnTo>
                    <a:pt x="47" y="60"/>
                  </a:lnTo>
                  <a:lnTo>
                    <a:pt x="49" y="62"/>
                  </a:lnTo>
                  <a:lnTo>
                    <a:pt x="52" y="65"/>
                  </a:lnTo>
                  <a:lnTo>
                    <a:pt x="54" y="68"/>
                  </a:lnTo>
                  <a:lnTo>
                    <a:pt x="54" y="70"/>
                  </a:lnTo>
                  <a:lnTo>
                    <a:pt x="54" y="73"/>
                  </a:lnTo>
                  <a:lnTo>
                    <a:pt x="57" y="73"/>
                  </a:lnTo>
                  <a:lnTo>
                    <a:pt x="60" y="73"/>
                  </a:lnTo>
                  <a:lnTo>
                    <a:pt x="62" y="73"/>
                  </a:lnTo>
                  <a:lnTo>
                    <a:pt x="65" y="70"/>
                  </a:lnTo>
                  <a:lnTo>
                    <a:pt x="65" y="68"/>
                  </a:lnTo>
                  <a:lnTo>
                    <a:pt x="68" y="65"/>
                  </a:lnTo>
                  <a:lnTo>
                    <a:pt x="68" y="62"/>
                  </a:lnTo>
                  <a:lnTo>
                    <a:pt x="68" y="60"/>
                  </a:lnTo>
                  <a:lnTo>
                    <a:pt x="68" y="57"/>
                  </a:lnTo>
                  <a:lnTo>
                    <a:pt x="70" y="57"/>
                  </a:lnTo>
                  <a:lnTo>
                    <a:pt x="70" y="55"/>
                  </a:lnTo>
                  <a:lnTo>
                    <a:pt x="70" y="57"/>
                  </a:lnTo>
                  <a:lnTo>
                    <a:pt x="73" y="57"/>
                  </a:lnTo>
                  <a:lnTo>
                    <a:pt x="75" y="57"/>
                  </a:lnTo>
                  <a:lnTo>
                    <a:pt x="78" y="57"/>
                  </a:lnTo>
                  <a:lnTo>
                    <a:pt x="81" y="60"/>
                  </a:lnTo>
                  <a:lnTo>
                    <a:pt x="83" y="57"/>
                  </a:lnTo>
                  <a:lnTo>
                    <a:pt x="83" y="60"/>
                  </a:lnTo>
                  <a:lnTo>
                    <a:pt x="86" y="60"/>
                  </a:lnTo>
                  <a:lnTo>
                    <a:pt x="86" y="57"/>
                  </a:lnTo>
                  <a:lnTo>
                    <a:pt x="88" y="57"/>
                  </a:lnTo>
                  <a:lnTo>
                    <a:pt x="88" y="55"/>
                  </a:lnTo>
                  <a:lnTo>
                    <a:pt x="91" y="52"/>
                  </a:lnTo>
                  <a:lnTo>
                    <a:pt x="88" y="49"/>
                  </a:lnTo>
                  <a:lnTo>
                    <a:pt x="91" y="49"/>
                  </a:lnTo>
                  <a:lnTo>
                    <a:pt x="91" y="47"/>
                  </a:lnTo>
                  <a:lnTo>
                    <a:pt x="91" y="44"/>
                  </a:lnTo>
                  <a:lnTo>
                    <a:pt x="94" y="44"/>
                  </a:lnTo>
                  <a:lnTo>
                    <a:pt x="96" y="44"/>
                  </a:lnTo>
                  <a:lnTo>
                    <a:pt x="96" y="42"/>
                  </a:lnTo>
                  <a:lnTo>
                    <a:pt x="96" y="39"/>
                  </a:lnTo>
                  <a:lnTo>
                    <a:pt x="94" y="39"/>
                  </a:lnTo>
                  <a:lnTo>
                    <a:pt x="91" y="36"/>
                  </a:lnTo>
                  <a:lnTo>
                    <a:pt x="88" y="34"/>
                  </a:lnTo>
                  <a:lnTo>
                    <a:pt x="83" y="31"/>
                  </a:lnTo>
                  <a:lnTo>
                    <a:pt x="81" y="31"/>
                  </a:lnTo>
                  <a:lnTo>
                    <a:pt x="78" y="28"/>
                  </a:lnTo>
                  <a:lnTo>
                    <a:pt x="75" y="26"/>
                  </a:lnTo>
                  <a:lnTo>
                    <a:pt x="75" y="23"/>
                  </a:lnTo>
                  <a:lnTo>
                    <a:pt x="81" y="23"/>
                  </a:lnTo>
                  <a:lnTo>
                    <a:pt x="86" y="23"/>
                  </a:lnTo>
                  <a:lnTo>
                    <a:pt x="86" y="21"/>
                  </a:lnTo>
                  <a:lnTo>
                    <a:pt x="86" y="18"/>
                  </a:lnTo>
                  <a:lnTo>
                    <a:pt x="88" y="15"/>
                  </a:lnTo>
                  <a:lnTo>
                    <a:pt x="88" y="13"/>
                  </a:lnTo>
                  <a:lnTo>
                    <a:pt x="86" y="10"/>
                  </a:lnTo>
                  <a:lnTo>
                    <a:pt x="88" y="8"/>
                  </a:lnTo>
                  <a:lnTo>
                    <a:pt x="91" y="5"/>
                  </a:lnTo>
                  <a:lnTo>
                    <a:pt x="94" y="2"/>
                  </a:lnTo>
                  <a:lnTo>
                    <a:pt x="94" y="5"/>
                  </a:lnTo>
                  <a:lnTo>
                    <a:pt x="96" y="2"/>
                  </a:lnTo>
                  <a:lnTo>
                    <a:pt x="99" y="2"/>
                  </a:lnTo>
                  <a:lnTo>
                    <a:pt x="101" y="2"/>
                  </a:lnTo>
                  <a:lnTo>
                    <a:pt x="104" y="2"/>
                  </a:lnTo>
                  <a:lnTo>
                    <a:pt x="107" y="0"/>
                  </a:lnTo>
                  <a:lnTo>
                    <a:pt x="109" y="2"/>
                  </a:lnTo>
                </a:path>
              </a:pathLst>
            </a:custGeom>
            <a:noFill/>
            <a:ln w="4763">
              <a:solidFill>
                <a:srgbClr val="6E6E6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800" kern="1200">
                <a:solidFill>
                  <a:prstClr val="black"/>
                </a:solidFill>
                <a:latin typeface="Century Gothic"/>
                <a:ea typeface="+mn-ea"/>
                <a:cs typeface="+mn-cs"/>
              </a:endParaRPr>
            </a:p>
          </p:txBody>
        </p:sp>
        <p:sp>
          <p:nvSpPr>
            <p:cNvPr id="291" name="Freeform 81"/>
            <p:cNvSpPr>
              <a:spLocks/>
            </p:cNvSpPr>
            <p:nvPr/>
          </p:nvSpPr>
          <p:spPr bwMode="auto">
            <a:xfrm>
              <a:off x="2481263" y="5892800"/>
              <a:ext cx="38100" cy="41275"/>
            </a:xfrm>
            <a:custGeom>
              <a:avLst/>
              <a:gdLst>
                <a:gd name="T0" fmla="*/ 6 w 24"/>
                <a:gd name="T1" fmla="*/ 0 h 26"/>
                <a:gd name="T2" fmla="*/ 8 w 24"/>
                <a:gd name="T3" fmla="*/ 0 h 26"/>
                <a:gd name="T4" fmla="*/ 8 w 24"/>
                <a:gd name="T5" fmla="*/ 3 h 26"/>
                <a:gd name="T6" fmla="*/ 8 w 24"/>
                <a:gd name="T7" fmla="*/ 6 h 26"/>
                <a:gd name="T8" fmla="*/ 11 w 24"/>
                <a:gd name="T9" fmla="*/ 6 h 26"/>
                <a:gd name="T10" fmla="*/ 14 w 24"/>
                <a:gd name="T11" fmla="*/ 8 h 26"/>
                <a:gd name="T12" fmla="*/ 16 w 24"/>
                <a:gd name="T13" fmla="*/ 8 h 26"/>
                <a:gd name="T14" fmla="*/ 19 w 24"/>
                <a:gd name="T15" fmla="*/ 8 h 26"/>
                <a:gd name="T16" fmla="*/ 21 w 24"/>
                <a:gd name="T17" fmla="*/ 8 h 26"/>
                <a:gd name="T18" fmla="*/ 21 w 24"/>
                <a:gd name="T19" fmla="*/ 11 h 26"/>
                <a:gd name="T20" fmla="*/ 21 w 24"/>
                <a:gd name="T21" fmla="*/ 13 h 26"/>
                <a:gd name="T22" fmla="*/ 24 w 24"/>
                <a:gd name="T23" fmla="*/ 13 h 26"/>
                <a:gd name="T24" fmla="*/ 24 w 24"/>
                <a:gd name="T25" fmla="*/ 16 h 26"/>
                <a:gd name="T26" fmla="*/ 21 w 24"/>
                <a:gd name="T27" fmla="*/ 16 h 26"/>
                <a:gd name="T28" fmla="*/ 21 w 24"/>
                <a:gd name="T29" fmla="*/ 19 h 26"/>
                <a:gd name="T30" fmla="*/ 19 w 24"/>
                <a:gd name="T31" fmla="*/ 19 h 26"/>
                <a:gd name="T32" fmla="*/ 19 w 24"/>
                <a:gd name="T33" fmla="*/ 21 h 26"/>
                <a:gd name="T34" fmla="*/ 21 w 24"/>
                <a:gd name="T35" fmla="*/ 19 h 26"/>
                <a:gd name="T36" fmla="*/ 24 w 24"/>
                <a:gd name="T37" fmla="*/ 21 h 26"/>
                <a:gd name="T38" fmla="*/ 21 w 24"/>
                <a:gd name="T39" fmla="*/ 21 h 26"/>
                <a:gd name="T40" fmla="*/ 21 w 24"/>
                <a:gd name="T41" fmla="*/ 24 h 26"/>
                <a:gd name="T42" fmla="*/ 19 w 24"/>
                <a:gd name="T43" fmla="*/ 24 h 26"/>
                <a:gd name="T44" fmla="*/ 19 w 24"/>
                <a:gd name="T45" fmla="*/ 26 h 26"/>
                <a:gd name="T46" fmla="*/ 16 w 24"/>
                <a:gd name="T47" fmla="*/ 26 h 26"/>
                <a:gd name="T48" fmla="*/ 14 w 24"/>
                <a:gd name="T49" fmla="*/ 26 h 26"/>
                <a:gd name="T50" fmla="*/ 14 w 24"/>
                <a:gd name="T51" fmla="*/ 24 h 26"/>
                <a:gd name="T52" fmla="*/ 14 w 24"/>
                <a:gd name="T53" fmla="*/ 26 h 26"/>
                <a:gd name="T54" fmla="*/ 11 w 24"/>
                <a:gd name="T55" fmla="*/ 24 h 26"/>
                <a:gd name="T56" fmla="*/ 8 w 24"/>
                <a:gd name="T57" fmla="*/ 24 h 26"/>
                <a:gd name="T58" fmla="*/ 8 w 24"/>
                <a:gd name="T59" fmla="*/ 21 h 26"/>
                <a:gd name="T60" fmla="*/ 6 w 24"/>
                <a:gd name="T61" fmla="*/ 19 h 26"/>
                <a:gd name="T62" fmla="*/ 6 w 24"/>
                <a:gd name="T63" fmla="*/ 16 h 26"/>
                <a:gd name="T64" fmla="*/ 6 w 24"/>
                <a:gd name="T65" fmla="*/ 19 h 26"/>
                <a:gd name="T66" fmla="*/ 6 w 24"/>
                <a:gd name="T67" fmla="*/ 16 h 26"/>
                <a:gd name="T68" fmla="*/ 3 w 24"/>
                <a:gd name="T69" fmla="*/ 16 h 26"/>
                <a:gd name="T70" fmla="*/ 3 w 24"/>
                <a:gd name="T71" fmla="*/ 13 h 26"/>
                <a:gd name="T72" fmla="*/ 3 w 24"/>
                <a:gd name="T73" fmla="*/ 11 h 26"/>
                <a:gd name="T74" fmla="*/ 0 w 24"/>
                <a:gd name="T75" fmla="*/ 11 h 26"/>
                <a:gd name="T76" fmla="*/ 0 w 24"/>
                <a:gd name="T77" fmla="*/ 8 h 26"/>
                <a:gd name="T78" fmla="*/ 0 w 24"/>
                <a:gd name="T79" fmla="*/ 6 h 26"/>
                <a:gd name="T80" fmla="*/ 0 w 24"/>
                <a:gd name="T81" fmla="*/ 3 h 26"/>
                <a:gd name="T82" fmla="*/ 0 w 24"/>
                <a:gd name="T83" fmla="*/ 0 h 26"/>
                <a:gd name="T84" fmla="*/ 3 w 24"/>
                <a:gd name="T85" fmla="*/ 0 h 26"/>
                <a:gd name="T86" fmla="*/ 6 w 24"/>
                <a:gd name="T8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4" h="26">
                  <a:moveTo>
                    <a:pt x="6" y="0"/>
                  </a:moveTo>
                  <a:lnTo>
                    <a:pt x="8" y="0"/>
                  </a:lnTo>
                  <a:lnTo>
                    <a:pt x="8" y="3"/>
                  </a:lnTo>
                  <a:lnTo>
                    <a:pt x="8" y="6"/>
                  </a:lnTo>
                  <a:lnTo>
                    <a:pt x="11" y="6"/>
                  </a:lnTo>
                  <a:lnTo>
                    <a:pt x="14" y="8"/>
                  </a:lnTo>
                  <a:lnTo>
                    <a:pt x="16" y="8"/>
                  </a:lnTo>
                  <a:lnTo>
                    <a:pt x="19" y="8"/>
                  </a:lnTo>
                  <a:lnTo>
                    <a:pt x="21" y="8"/>
                  </a:lnTo>
                  <a:lnTo>
                    <a:pt x="21" y="11"/>
                  </a:lnTo>
                  <a:lnTo>
                    <a:pt x="21" y="13"/>
                  </a:lnTo>
                  <a:lnTo>
                    <a:pt x="24" y="13"/>
                  </a:lnTo>
                  <a:lnTo>
                    <a:pt x="24" y="16"/>
                  </a:lnTo>
                  <a:lnTo>
                    <a:pt x="21" y="16"/>
                  </a:lnTo>
                  <a:lnTo>
                    <a:pt x="21" y="19"/>
                  </a:lnTo>
                  <a:lnTo>
                    <a:pt x="19" y="19"/>
                  </a:lnTo>
                  <a:lnTo>
                    <a:pt x="19" y="21"/>
                  </a:lnTo>
                  <a:lnTo>
                    <a:pt x="21" y="19"/>
                  </a:lnTo>
                  <a:lnTo>
                    <a:pt x="24" y="21"/>
                  </a:lnTo>
                  <a:lnTo>
                    <a:pt x="21" y="21"/>
                  </a:lnTo>
                  <a:lnTo>
                    <a:pt x="21" y="24"/>
                  </a:lnTo>
                  <a:lnTo>
                    <a:pt x="19" y="24"/>
                  </a:lnTo>
                  <a:lnTo>
                    <a:pt x="19" y="26"/>
                  </a:lnTo>
                  <a:lnTo>
                    <a:pt x="16" y="26"/>
                  </a:lnTo>
                  <a:lnTo>
                    <a:pt x="14" y="26"/>
                  </a:lnTo>
                  <a:lnTo>
                    <a:pt x="14" y="24"/>
                  </a:lnTo>
                  <a:lnTo>
                    <a:pt x="14" y="26"/>
                  </a:lnTo>
                  <a:lnTo>
                    <a:pt x="11" y="24"/>
                  </a:lnTo>
                  <a:lnTo>
                    <a:pt x="8" y="24"/>
                  </a:lnTo>
                  <a:lnTo>
                    <a:pt x="8" y="21"/>
                  </a:lnTo>
                  <a:lnTo>
                    <a:pt x="6" y="19"/>
                  </a:lnTo>
                  <a:lnTo>
                    <a:pt x="6" y="16"/>
                  </a:lnTo>
                  <a:lnTo>
                    <a:pt x="6" y="19"/>
                  </a:lnTo>
                  <a:lnTo>
                    <a:pt x="6" y="16"/>
                  </a:lnTo>
                  <a:lnTo>
                    <a:pt x="3" y="16"/>
                  </a:lnTo>
                  <a:lnTo>
                    <a:pt x="3" y="13"/>
                  </a:lnTo>
                  <a:lnTo>
                    <a:pt x="3" y="11"/>
                  </a:lnTo>
                  <a:lnTo>
                    <a:pt x="0" y="11"/>
                  </a:lnTo>
                  <a:lnTo>
                    <a:pt x="0" y="8"/>
                  </a:lnTo>
                  <a:lnTo>
                    <a:pt x="0" y="6"/>
                  </a:lnTo>
                  <a:lnTo>
                    <a:pt x="0" y="3"/>
                  </a:lnTo>
                  <a:lnTo>
                    <a:pt x="0" y="0"/>
                  </a:lnTo>
                  <a:lnTo>
                    <a:pt x="3" y="0"/>
                  </a:lnTo>
                  <a:lnTo>
                    <a:pt x="6" y="0"/>
                  </a:lnTo>
                </a:path>
              </a:pathLst>
            </a:custGeom>
            <a:noFill/>
            <a:ln w="4763">
              <a:solidFill>
                <a:srgbClr val="6E6E6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800" kern="1200">
                <a:solidFill>
                  <a:prstClr val="black"/>
                </a:solidFill>
                <a:latin typeface="Century Gothic"/>
                <a:ea typeface="+mn-ea"/>
                <a:cs typeface="+mn-cs"/>
              </a:endParaRPr>
            </a:p>
          </p:txBody>
        </p:sp>
        <p:sp>
          <p:nvSpPr>
            <p:cNvPr id="295" name="Freeform 85"/>
            <p:cNvSpPr>
              <a:spLocks/>
            </p:cNvSpPr>
            <p:nvPr/>
          </p:nvSpPr>
          <p:spPr bwMode="auto">
            <a:xfrm>
              <a:off x="2236788" y="5781675"/>
              <a:ext cx="200025" cy="149225"/>
            </a:xfrm>
            <a:custGeom>
              <a:avLst/>
              <a:gdLst>
                <a:gd name="T0" fmla="*/ 21 w 126"/>
                <a:gd name="T1" fmla="*/ 5 h 94"/>
                <a:gd name="T2" fmla="*/ 29 w 126"/>
                <a:gd name="T3" fmla="*/ 8 h 94"/>
                <a:gd name="T4" fmla="*/ 40 w 126"/>
                <a:gd name="T5" fmla="*/ 15 h 94"/>
                <a:gd name="T6" fmla="*/ 45 w 126"/>
                <a:gd name="T7" fmla="*/ 21 h 94"/>
                <a:gd name="T8" fmla="*/ 50 w 126"/>
                <a:gd name="T9" fmla="*/ 31 h 94"/>
                <a:gd name="T10" fmla="*/ 55 w 126"/>
                <a:gd name="T11" fmla="*/ 42 h 94"/>
                <a:gd name="T12" fmla="*/ 66 w 126"/>
                <a:gd name="T13" fmla="*/ 47 h 94"/>
                <a:gd name="T14" fmla="*/ 74 w 126"/>
                <a:gd name="T15" fmla="*/ 42 h 94"/>
                <a:gd name="T16" fmla="*/ 84 w 126"/>
                <a:gd name="T17" fmla="*/ 39 h 94"/>
                <a:gd name="T18" fmla="*/ 94 w 126"/>
                <a:gd name="T19" fmla="*/ 42 h 94"/>
                <a:gd name="T20" fmla="*/ 100 w 126"/>
                <a:gd name="T21" fmla="*/ 52 h 94"/>
                <a:gd name="T22" fmla="*/ 110 w 126"/>
                <a:gd name="T23" fmla="*/ 55 h 94"/>
                <a:gd name="T24" fmla="*/ 118 w 126"/>
                <a:gd name="T25" fmla="*/ 57 h 94"/>
                <a:gd name="T26" fmla="*/ 126 w 126"/>
                <a:gd name="T27" fmla="*/ 62 h 94"/>
                <a:gd name="T28" fmla="*/ 121 w 126"/>
                <a:gd name="T29" fmla="*/ 70 h 94"/>
                <a:gd name="T30" fmla="*/ 113 w 126"/>
                <a:gd name="T31" fmla="*/ 70 h 94"/>
                <a:gd name="T32" fmla="*/ 105 w 126"/>
                <a:gd name="T33" fmla="*/ 68 h 94"/>
                <a:gd name="T34" fmla="*/ 97 w 126"/>
                <a:gd name="T35" fmla="*/ 73 h 94"/>
                <a:gd name="T36" fmla="*/ 97 w 126"/>
                <a:gd name="T37" fmla="*/ 81 h 94"/>
                <a:gd name="T38" fmla="*/ 100 w 126"/>
                <a:gd name="T39" fmla="*/ 89 h 94"/>
                <a:gd name="T40" fmla="*/ 97 w 126"/>
                <a:gd name="T41" fmla="*/ 91 h 94"/>
                <a:gd name="T42" fmla="*/ 89 w 126"/>
                <a:gd name="T43" fmla="*/ 91 h 94"/>
                <a:gd name="T44" fmla="*/ 87 w 126"/>
                <a:gd name="T45" fmla="*/ 81 h 94"/>
                <a:gd name="T46" fmla="*/ 81 w 126"/>
                <a:gd name="T47" fmla="*/ 76 h 94"/>
                <a:gd name="T48" fmla="*/ 81 w 126"/>
                <a:gd name="T49" fmla="*/ 81 h 94"/>
                <a:gd name="T50" fmla="*/ 76 w 126"/>
                <a:gd name="T51" fmla="*/ 83 h 94"/>
                <a:gd name="T52" fmla="*/ 74 w 126"/>
                <a:gd name="T53" fmla="*/ 86 h 94"/>
                <a:gd name="T54" fmla="*/ 68 w 126"/>
                <a:gd name="T55" fmla="*/ 86 h 94"/>
                <a:gd name="T56" fmla="*/ 66 w 126"/>
                <a:gd name="T57" fmla="*/ 78 h 94"/>
                <a:gd name="T58" fmla="*/ 66 w 126"/>
                <a:gd name="T59" fmla="*/ 76 h 94"/>
                <a:gd name="T60" fmla="*/ 68 w 126"/>
                <a:gd name="T61" fmla="*/ 70 h 94"/>
                <a:gd name="T62" fmla="*/ 68 w 126"/>
                <a:gd name="T63" fmla="*/ 60 h 94"/>
                <a:gd name="T64" fmla="*/ 60 w 126"/>
                <a:gd name="T65" fmla="*/ 55 h 94"/>
                <a:gd name="T66" fmla="*/ 50 w 126"/>
                <a:gd name="T67" fmla="*/ 52 h 94"/>
                <a:gd name="T68" fmla="*/ 40 w 126"/>
                <a:gd name="T69" fmla="*/ 55 h 94"/>
                <a:gd name="T70" fmla="*/ 32 w 126"/>
                <a:gd name="T71" fmla="*/ 60 h 94"/>
                <a:gd name="T72" fmla="*/ 29 w 126"/>
                <a:gd name="T73" fmla="*/ 73 h 94"/>
                <a:gd name="T74" fmla="*/ 21 w 126"/>
                <a:gd name="T75" fmla="*/ 76 h 94"/>
                <a:gd name="T76" fmla="*/ 16 w 126"/>
                <a:gd name="T77" fmla="*/ 81 h 94"/>
                <a:gd name="T78" fmla="*/ 8 w 126"/>
                <a:gd name="T79" fmla="*/ 78 h 94"/>
                <a:gd name="T80" fmla="*/ 6 w 126"/>
                <a:gd name="T81" fmla="*/ 83 h 94"/>
                <a:gd name="T82" fmla="*/ 0 w 126"/>
                <a:gd name="T83" fmla="*/ 78 h 94"/>
                <a:gd name="T84" fmla="*/ 0 w 126"/>
                <a:gd name="T85" fmla="*/ 65 h 94"/>
                <a:gd name="T86" fmla="*/ 6 w 126"/>
                <a:gd name="T87" fmla="*/ 60 h 94"/>
                <a:gd name="T88" fmla="*/ 6 w 126"/>
                <a:gd name="T89" fmla="*/ 49 h 94"/>
                <a:gd name="T90" fmla="*/ 8 w 126"/>
                <a:gd name="T91" fmla="*/ 42 h 94"/>
                <a:gd name="T92" fmla="*/ 3 w 126"/>
                <a:gd name="T93" fmla="*/ 34 h 94"/>
                <a:gd name="T94" fmla="*/ 6 w 126"/>
                <a:gd name="T95" fmla="*/ 26 h 94"/>
                <a:gd name="T96" fmla="*/ 8 w 126"/>
                <a:gd name="T97" fmla="*/ 18 h 94"/>
                <a:gd name="T98" fmla="*/ 8 w 126"/>
                <a:gd name="T99" fmla="*/ 8 h 94"/>
                <a:gd name="T100" fmla="*/ 14 w 126"/>
                <a:gd name="T101" fmla="*/ 0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26" h="94">
                  <a:moveTo>
                    <a:pt x="16" y="2"/>
                  </a:moveTo>
                  <a:lnTo>
                    <a:pt x="19" y="2"/>
                  </a:lnTo>
                  <a:lnTo>
                    <a:pt x="21" y="2"/>
                  </a:lnTo>
                  <a:lnTo>
                    <a:pt x="21" y="5"/>
                  </a:lnTo>
                  <a:lnTo>
                    <a:pt x="24" y="5"/>
                  </a:lnTo>
                  <a:lnTo>
                    <a:pt x="27" y="5"/>
                  </a:lnTo>
                  <a:lnTo>
                    <a:pt x="27" y="8"/>
                  </a:lnTo>
                  <a:lnTo>
                    <a:pt x="29" y="8"/>
                  </a:lnTo>
                  <a:lnTo>
                    <a:pt x="32" y="10"/>
                  </a:lnTo>
                  <a:lnTo>
                    <a:pt x="34" y="15"/>
                  </a:lnTo>
                  <a:lnTo>
                    <a:pt x="37" y="15"/>
                  </a:lnTo>
                  <a:lnTo>
                    <a:pt x="40" y="15"/>
                  </a:lnTo>
                  <a:lnTo>
                    <a:pt x="40" y="18"/>
                  </a:lnTo>
                  <a:lnTo>
                    <a:pt x="42" y="18"/>
                  </a:lnTo>
                  <a:lnTo>
                    <a:pt x="42" y="21"/>
                  </a:lnTo>
                  <a:lnTo>
                    <a:pt x="45" y="21"/>
                  </a:lnTo>
                  <a:lnTo>
                    <a:pt x="45" y="23"/>
                  </a:lnTo>
                  <a:lnTo>
                    <a:pt x="47" y="26"/>
                  </a:lnTo>
                  <a:lnTo>
                    <a:pt x="50" y="29"/>
                  </a:lnTo>
                  <a:lnTo>
                    <a:pt x="50" y="31"/>
                  </a:lnTo>
                  <a:lnTo>
                    <a:pt x="53" y="36"/>
                  </a:lnTo>
                  <a:lnTo>
                    <a:pt x="53" y="39"/>
                  </a:lnTo>
                  <a:lnTo>
                    <a:pt x="55" y="39"/>
                  </a:lnTo>
                  <a:lnTo>
                    <a:pt x="55" y="42"/>
                  </a:lnTo>
                  <a:lnTo>
                    <a:pt x="58" y="44"/>
                  </a:lnTo>
                  <a:lnTo>
                    <a:pt x="60" y="44"/>
                  </a:lnTo>
                  <a:lnTo>
                    <a:pt x="63" y="47"/>
                  </a:lnTo>
                  <a:lnTo>
                    <a:pt x="66" y="47"/>
                  </a:lnTo>
                  <a:lnTo>
                    <a:pt x="68" y="47"/>
                  </a:lnTo>
                  <a:lnTo>
                    <a:pt x="71" y="47"/>
                  </a:lnTo>
                  <a:lnTo>
                    <a:pt x="71" y="44"/>
                  </a:lnTo>
                  <a:lnTo>
                    <a:pt x="74" y="42"/>
                  </a:lnTo>
                  <a:lnTo>
                    <a:pt x="76" y="39"/>
                  </a:lnTo>
                  <a:lnTo>
                    <a:pt x="76" y="36"/>
                  </a:lnTo>
                  <a:lnTo>
                    <a:pt x="79" y="36"/>
                  </a:lnTo>
                  <a:lnTo>
                    <a:pt x="84" y="39"/>
                  </a:lnTo>
                  <a:lnTo>
                    <a:pt x="87" y="39"/>
                  </a:lnTo>
                  <a:lnTo>
                    <a:pt x="89" y="39"/>
                  </a:lnTo>
                  <a:lnTo>
                    <a:pt x="92" y="42"/>
                  </a:lnTo>
                  <a:lnTo>
                    <a:pt x="94" y="42"/>
                  </a:lnTo>
                  <a:lnTo>
                    <a:pt x="94" y="44"/>
                  </a:lnTo>
                  <a:lnTo>
                    <a:pt x="97" y="47"/>
                  </a:lnTo>
                  <a:lnTo>
                    <a:pt x="97" y="49"/>
                  </a:lnTo>
                  <a:lnTo>
                    <a:pt x="100" y="52"/>
                  </a:lnTo>
                  <a:lnTo>
                    <a:pt x="102" y="55"/>
                  </a:lnTo>
                  <a:lnTo>
                    <a:pt x="105" y="55"/>
                  </a:lnTo>
                  <a:lnTo>
                    <a:pt x="107" y="55"/>
                  </a:lnTo>
                  <a:lnTo>
                    <a:pt x="110" y="55"/>
                  </a:lnTo>
                  <a:lnTo>
                    <a:pt x="113" y="55"/>
                  </a:lnTo>
                  <a:lnTo>
                    <a:pt x="115" y="55"/>
                  </a:lnTo>
                  <a:lnTo>
                    <a:pt x="118" y="55"/>
                  </a:lnTo>
                  <a:lnTo>
                    <a:pt x="118" y="57"/>
                  </a:lnTo>
                  <a:lnTo>
                    <a:pt x="121" y="57"/>
                  </a:lnTo>
                  <a:lnTo>
                    <a:pt x="123" y="60"/>
                  </a:lnTo>
                  <a:lnTo>
                    <a:pt x="126" y="60"/>
                  </a:lnTo>
                  <a:lnTo>
                    <a:pt x="126" y="62"/>
                  </a:lnTo>
                  <a:lnTo>
                    <a:pt x="126" y="65"/>
                  </a:lnTo>
                  <a:lnTo>
                    <a:pt x="123" y="68"/>
                  </a:lnTo>
                  <a:lnTo>
                    <a:pt x="123" y="70"/>
                  </a:lnTo>
                  <a:lnTo>
                    <a:pt x="121" y="70"/>
                  </a:lnTo>
                  <a:lnTo>
                    <a:pt x="118" y="73"/>
                  </a:lnTo>
                  <a:lnTo>
                    <a:pt x="115" y="73"/>
                  </a:lnTo>
                  <a:lnTo>
                    <a:pt x="115" y="70"/>
                  </a:lnTo>
                  <a:lnTo>
                    <a:pt x="113" y="70"/>
                  </a:lnTo>
                  <a:lnTo>
                    <a:pt x="113" y="68"/>
                  </a:lnTo>
                  <a:lnTo>
                    <a:pt x="110" y="68"/>
                  </a:lnTo>
                  <a:lnTo>
                    <a:pt x="107" y="68"/>
                  </a:lnTo>
                  <a:lnTo>
                    <a:pt x="105" y="68"/>
                  </a:lnTo>
                  <a:lnTo>
                    <a:pt x="102" y="68"/>
                  </a:lnTo>
                  <a:lnTo>
                    <a:pt x="100" y="70"/>
                  </a:lnTo>
                  <a:lnTo>
                    <a:pt x="100" y="73"/>
                  </a:lnTo>
                  <a:lnTo>
                    <a:pt x="97" y="73"/>
                  </a:lnTo>
                  <a:lnTo>
                    <a:pt x="94" y="73"/>
                  </a:lnTo>
                  <a:lnTo>
                    <a:pt x="94" y="76"/>
                  </a:lnTo>
                  <a:lnTo>
                    <a:pt x="97" y="78"/>
                  </a:lnTo>
                  <a:lnTo>
                    <a:pt x="97" y="81"/>
                  </a:lnTo>
                  <a:lnTo>
                    <a:pt x="97" y="83"/>
                  </a:lnTo>
                  <a:lnTo>
                    <a:pt x="97" y="86"/>
                  </a:lnTo>
                  <a:lnTo>
                    <a:pt x="100" y="86"/>
                  </a:lnTo>
                  <a:lnTo>
                    <a:pt x="100" y="89"/>
                  </a:lnTo>
                  <a:lnTo>
                    <a:pt x="100" y="91"/>
                  </a:lnTo>
                  <a:lnTo>
                    <a:pt x="100" y="94"/>
                  </a:lnTo>
                  <a:lnTo>
                    <a:pt x="97" y="94"/>
                  </a:lnTo>
                  <a:lnTo>
                    <a:pt x="97" y="91"/>
                  </a:lnTo>
                  <a:lnTo>
                    <a:pt x="97" y="94"/>
                  </a:lnTo>
                  <a:lnTo>
                    <a:pt x="94" y="94"/>
                  </a:lnTo>
                  <a:lnTo>
                    <a:pt x="92" y="94"/>
                  </a:lnTo>
                  <a:lnTo>
                    <a:pt x="89" y="91"/>
                  </a:lnTo>
                  <a:lnTo>
                    <a:pt x="87" y="91"/>
                  </a:lnTo>
                  <a:lnTo>
                    <a:pt x="87" y="89"/>
                  </a:lnTo>
                  <a:lnTo>
                    <a:pt x="87" y="86"/>
                  </a:lnTo>
                  <a:lnTo>
                    <a:pt x="87" y="81"/>
                  </a:lnTo>
                  <a:lnTo>
                    <a:pt x="84" y="81"/>
                  </a:lnTo>
                  <a:lnTo>
                    <a:pt x="84" y="78"/>
                  </a:lnTo>
                  <a:lnTo>
                    <a:pt x="84" y="76"/>
                  </a:lnTo>
                  <a:lnTo>
                    <a:pt x="81" y="76"/>
                  </a:lnTo>
                  <a:lnTo>
                    <a:pt x="81" y="78"/>
                  </a:lnTo>
                  <a:lnTo>
                    <a:pt x="79" y="78"/>
                  </a:lnTo>
                  <a:lnTo>
                    <a:pt x="81" y="78"/>
                  </a:lnTo>
                  <a:lnTo>
                    <a:pt x="81" y="81"/>
                  </a:lnTo>
                  <a:lnTo>
                    <a:pt x="79" y="81"/>
                  </a:lnTo>
                  <a:lnTo>
                    <a:pt x="76" y="81"/>
                  </a:lnTo>
                  <a:lnTo>
                    <a:pt x="79" y="83"/>
                  </a:lnTo>
                  <a:lnTo>
                    <a:pt x="76" y="83"/>
                  </a:lnTo>
                  <a:lnTo>
                    <a:pt x="76" y="81"/>
                  </a:lnTo>
                  <a:lnTo>
                    <a:pt x="76" y="83"/>
                  </a:lnTo>
                  <a:lnTo>
                    <a:pt x="74" y="83"/>
                  </a:lnTo>
                  <a:lnTo>
                    <a:pt x="74" y="86"/>
                  </a:lnTo>
                  <a:lnTo>
                    <a:pt x="71" y="86"/>
                  </a:lnTo>
                  <a:lnTo>
                    <a:pt x="71" y="89"/>
                  </a:lnTo>
                  <a:lnTo>
                    <a:pt x="68" y="89"/>
                  </a:lnTo>
                  <a:lnTo>
                    <a:pt x="68" y="86"/>
                  </a:lnTo>
                  <a:lnTo>
                    <a:pt x="66" y="86"/>
                  </a:lnTo>
                  <a:lnTo>
                    <a:pt x="66" y="83"/>
                  </a:lnTo>
                  <a:lnTo>
                    <a:pt x="66" y="81"/>
                  </a:lnTo>
                  <a:lnTo>
                    <a:pt x="66" y="78"/>
                  </a:lnTo>
                  <a:lnTo>
                    <a:pt x="63" y="78"/>
                  </a:lnTo>
                  <a:lnTo>
                    <a:pt x="66" y="78"/>
                  </a:lnTo>
                  <a:lnTo>
                    <a:pt x="63" y="76"/>
                  </a:lnTo>
                  <a:lnTo>
                    <a:pt x="66" y="76"/>
                  </a:lnTo>
                  <a:lnTo>
                    <a:pt x="63" y="73"/>
                  </a:lnTo>
                  <a:lnTo>
                    <a:pt x="66" y="73"/>
                  </a:lnTo>
                  <a:lnTo>
                    <a:pt x="68" y="73"/>
                  </a:lnTo>
                  <a:lnTo>
                    <a:pt x="68" y="70"/>
                  </a:lnTo>
                  <a:lnTo>
                    <a:pt x="68" y="68"/>
                  </a:lnTo>
                  <a:lnTo>
                    <a:pt x="68" y="65"/>
                  </a:lnTo>
                  <a:lnTo>
                    <a:pt x="68" y="62"/>
                  </a:lnTo>
                  <a:lnTo>
                    <a:pt x="68" y="60"/>
                  </a:lnTo>
                  <a:lnTo>
                    <a:pt x="66" y="60"/>
                  </a:lnTo>
                  <a:lnTo>
                    <a:pt x="66" y="57"/>
                  </a:lnTo>
                  <a:lnTo>
                    <a:pt x="63" y="57"/>
                  </a:lnTo>
                  <a:lnTo>
                    <a:pt x="60" y="55"/>
                  </a:lnTo>
                  <a:lnTo>
                    <a:pt x="58" y="55"/>
                  </a:lnTo>
                  <a:lnTo>
                    <a:pt x="55" y="55"/>
                  </a:lnTo>
                  <a:lnTo>
                    <a:pt x="50" y="55"/>
                  </a:lnTo>
                  <a:lnTo>
                    <a:pt x="50" y="52"/>
                  </a:lnTo>
                  <a:lnTo>
                    <a:pt x="47" y="55"/>
                  </a:lnTo>
                  <a:lnTo>
                    <a:pt x="45" y="55"/>
                  </a:lnTo>
                  <a:lnTo>
                    <a:pt x="42" y="55"/>
                  </a:lnTo>
                  <a:lnTo>
                    <a:pt x="40" y="55"/>
                  </a:lnTo>
                  <a:lnTo>
                    <a:pt x="37" y="55"/>
                  </a:lnTo>
                  <a:lnTo>
                    <a:pt x="37" y="57"/>
                  </a:lnTo>
                  <a:lnTo>
                    <a:pt x="34" y="60"/>
                  </a:lnTo>
                  <a:lnTo>
                    <a:pt x="32" y="60"/>
                  </a:lnTo>
                  <a:lnTo>
                    <a:pt x="32" y="62"/>
                  </a:lnTo>
                  <a:lnTo>
                    <a:pt x="29" y="65"/>
                  </a:lnTo>
                  <a:lnTo>
                    <a:pt x="29" y="68"/>
                  </a:lnTo>
                  <a:lnTo>
                    <a:pt x="29" y="73"/>
                  </a:lnTo>
                  <a:lnTo>
                    <a:pt x="29" y="76"/>
                  </a:lnTo>
                  <a:lnTo>
                    <a:pt x="27" y="76"/>
                  </a:lnTo>
                  <a:lnTo>
                    <a:pt x="24" y="76"/>
                  </a:lnTo>
                  <a:lnTo>
                    <a:pt x="21" y="76"/>
                  </a:lnTo>
                  <a:lnTo>
                    <a:pt x="21" y="78"/>
                  </a:lnTo>
                  <a:lnTo>
                    <a:pt x="19" y="78"/>
                  </a:lnTo>
                  <a:lnTo>
                    <a:pt x="19" y="81"/>
                  </a:lnTo>
                  <a:lnTo>
                    <a:pt x="16" y="81"/>
                  </a:lnTo>
                  <a:lnTo>
                    <a:pt x="14" y="81"/>
                  </a:lnTo>
                  <a:lnTo>
                    <a:pt x="14" y="78"/>
                  </a:lnTo>
                  <a:lnTo>
                    <a:pt x="11" y="78"/>
                  </a:lnTo>
                  <a:lnTo>
                    <a:pt x="8" y="78"/>
                  </a:lnTo>
                  <a:lnTo>
                    <a:pt x="6" y="78"/>
                  </a:lnTo>
                  <a:lnTo>
                    <a:pt x="3" y="78"/>
                  </a:lnTo>
                  <a:lnTo>
                    <a:pt x="6" y="81"/>
                  </a:lnTo>
                  <a:lnTo>
                    <a:pt x="6" y="83"/>
                  </a:lnTo>
                  <a:lnTo>
                    <a:pt x="3" y="83"/>
                  </a:lnTo>
                  <a:lnTo>
                    <a:pt x="3" y="81"/>
                  </a:lnTo>
                  <a:lnTo>
                    <a:pt x="0" y="81"/>
                  </a:lnTo>
                  <a:lnTo>
                    <a:pt x="0" y="78"/>
                  </a:lnTo>
                  <a:lnTo>
                    <a:pt x="0" y="76"/>
                  </a:lnTo>
                  <a:lnTo>
                    <a:pt x="0" y="73"/>
                  </a:lnTo>
                  <a:lnTo>
                    <a:pt x="0" y="68"/>
                  </a:lnTo>
                  <a:lnTo>
                    <a:pt x="0" y="65"/>
                  </a:lnTo>
                  <a:lnTo>
                    <a:pt x="3" y="65"/>
                  </a:lnTo>
                  <a:lnTo>
                    <a:pt x="3" y="62"/>
                  </a:lnTo>
                  <a:lnTo>
                    <a:pt x="3" y="60"/>
                  </a:lnTo>
                  <a:lnTo>
                    <a:pt x="6" y="60"/>
                  </a:lnTo>
                  <a:lnTo>
                    <a:pt x="6" y="57"/>
                  </a:lnTo>
                  <a:lnTo>
                    <a:pt x="6" y="55"/>
                  </a:lnTo>
                  <a:lnTo>
                    <a:pt x="6" y="52"/>
                  </a:lnTo>
                  <a:lnTo>
                    <a:pt x="6" y="49"/>
                  </a:lnTo>
                  <a:lnTo>
                    <a:pt x="8" y="49"/>
                  </a:lnTo>
                  <a:lnTo>
                    <a:pt x="8" y="47"/>
                  </a:lnTo>
                  <a:lnTo>
                    <a:pt x="8" y="44"/>
                  </a:lnTo>
                  <a:lnTo>
                    <a:pt x="8" y="42"/>
                  </a:lnTo>
                  <a:lnTo>
                    <a:pt x="6" y="39"/>
                  </a:lnTo>
                  <a:lnTo>
                    <a:pt x="6" y="36"/>
                  </a:lnTo>
                  <a:lnTo>
                    <a:pt x="6" y="34"/>
                  </a:lnTo>
                  <a:lnTo>
                    <a:pt x="3" y="34"/>
                  </a:lnTo>
                  <a:lnTo>
                    <a:pt x="3" y="31"/>
                  </a:lnTo>
                  <a:lnTo>
                    <a:pt x="3" y="29"/>
                  </a:lnTo>
                  <a:lnTo>
                    <a:pt x="3" y="26"/>
                  </a:lnTo>
                  <a:lnTo>
                    <a:pt x="6" y="26"/>
                  </a:lnTo>
                  <a:lnTo>
                    <a:pt x="8" y="26"/>
                  </a:lnTo>
                  <a:lnTo>
                    <a:pt x="8" y="23"/>
                  </a:lnTo>
                  <a:lnTo>
                    <a:pt x="8" y="21"/>
                  </a:lnTo>
                  <a:lnTo>
                    <a:pt x="8" y="18"/>
                  </a:lnTo>
                  <a:lnTo>
                    <a:pt x="8" y="15"/>
                  </a:lnTo>
                  <a:lnTo>
                    <a:pt x="8" y="13"/>
                  </a:lnTo>
                  <a:lnTo>
                    <a:pt x="8" y="10"/>
                  </a:lnTo>
                  <a:lnTo>
                    <a:pt x="8" y="8"/>
                  </a:lnTo>
                  <a:lnTo>
                    <a:pt x="8" y="5"/>
                  </a:lnTo>
                  <a:lnTo>
                    <a:pt x="8" y="2"/>
                  </a:lnTo>
                  <a:lnTo>
                    <a:pt x="11" y="0"/>
                  </a:lnTo>
                  <a:lnTo>
                    <a:pt x="14" y="0"/>
                  </a:lnTo>
                  <a:lnTo>
                    <a:pt x="14" y="2"/>
                  </a:lnTo>
                  <a:lnTo>
                    <a:pt x="16" y="2"/>
                  </a:lnTo>
                </a:path>
              </a:pathLst>
            </a:custGeom>
            <a:noFill/>
            <a:ln w="4763">
              <a:solidFill>
                <a:srgbClr val="6E6E6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800" kern="1200">
                <a:solidFill>
                  <a:prstClr val="black"/>
                </a:solidFill>
                <a:latin typeface="Century Gothic"/>
                <a:ea typeface="+mn-ea"/>
                <a:cs typeface="+mn-cs"/>
              </a:endParaRPr>
            </a:p>
          </p:txBody>
        </p:sp>
        <p:sp>
          <p:nvSpPr>
            <p:cNvPr id="300" name="Freeform 90"/>
            <p:cNvSpPr>
              <a:spLocks/>
            </p:cNvSpPr>
            <p:nvPr/>
          </p:nvSpPr>
          <p:spPr bwMode="auto">
            <a:xfrm>
              <a:off x="3273425" y="5578475"/>
              <a:ext cx="169863" cy="198438"/>
            </a:xfrm>
            <a:custGeom>
              <a:avLst/>
              <a:gdLst>
                <a:gd name="T0" fmla="*/ 47 w 107"/>
                <a:gd name="T1" fmla="*/ 2 h 125"/>
                <a:gd name="T2" fmla="*/ 55 w 107"/>
                <a:gd name="T3" fmla="*/ 2 h 125"/>
                <a:gd name="T4" fmla="*/ 55 w 107"/>
                <a:gd name="T5" fmla="*/ 0 h 125"/>
                <a:gd name="T6" fmla="*/ 60 w 107"/>
                <a:gd name="T7" fmla="*/ 0 h 125"/>
                <a:gd name="T8" fmla="*/ 68 w 107"/>
                <a:gd name="T9" fmla="*/ 5 h 125"/>
                <a:gd name="T10" fmla="*/ 73 w 107"/>
                <a:gd name="T11" fmla="*/ 15 h 125"/>
                <a:gd name="T12" fmla="*/ 70 w 107"/>
                <a:gd name="T13" fmla="*/ 21 h 125"/>
                <a:gd name="T14" fmla="*/ 81 w 107"/>
                <a:gd name="T15" fmla="*/ 26 h 125"/>
                <a:gd name="T16" fmla="*/ 81 w 107"/>
                <a:gd name="T17" fmla="*/ 34 h 125"/>
                <a:gd name="T18" fmla="*/ 84 w 107"/>
                <a:gd name="T19" fmla="*/ 39 h 125"/>
                <a:gd name="T20" fmla="*/ 84 w 107"/>
                <a:gd name="T21" fmla="*/ 47 h 125"/>
                <a:gd name="T22" fmla="*/ 78 w 107"/>
                <a:gd name="T23" fmla="*/ 49 h 125"/>
                <a:gd name="T24" fmla="*/ 78 w 107"/>
                <a:gd name="T25" fmla="*/ 52 h 125"/>
                <a:gd name="T26" fmla="*/ 78 w 107"/>
                <a:gd name="T27" fmla="*/ 60 h 125"/>
                <a:gd name="T28" fmla="*/ 81 w 107"/>
                <a:gd name="T29" fmla="*/ 68 h 125"/>
                <a:gd name="T30" fmla="*/ 86 w 107"/>
                <a:gd name="T31" fmla="*/ 70 h 125"/>
                <a:gd name="T32" fmla="*/ 89 w 107"/>
                <a:gd name="T33" fmla="*/ 65 h 125"/>
                <a:gd name="T34" fmla="*/ 94 w 107"/>
                <a:gd name="T35" fmla="*/ 63 h 125"/>
                <a:gd name="T36" fmla="*/ 99 w 107"/>
                <a:gd name="T37" fmla="*/ 65 h 125"/>
                <a:gd name="T38" fmla="*/ 107 w 107"/>
                <a:gd name="T39" fmla="*/ 73 h 125"/>
                <a:gd name="T40" fmla="*/ 104 w 107"/>
                <a:gd name="T41" fmla="*/ 83 h 125"/>
                <a:gd name="T42" fmla="*/ 102 w 107"/>
                <a:gd name="T43" fmla="*/ 89 h 125"/>
                <a:gd name="T44" fmla="*/ 102 w 107"/>
                <a:gd name="T45" fmla="*/ 99 h 125"/>
                <a:gd name="T46" fmla="*/ 97 w 107"/>
                <a:gd name="T47" fmla="*/ 107 h 125"/>
                <a:gd name="T48" fmla="*/ 94 w 107"/>
                <a:gd name="T49" fmla="*/ 110 h 125"/>
                <a:gd name="T50" fmla="*/ 86 w 107"/>
                <a:gd name="T51" fmla="*/ 115 h 125"/>
                <a:gd name="T52" fmla="*/ 81 w 107"/>
                <a:gd name="T53" fmla="*/ 117 h 125"/>
                <a:gd name="T54" fmla="*/ 76 w 107"/>
                <a:gd name="T55" fmla="*/ 120 h 125"/>
                <a:gd name="T56" fmla="*/ 70 w 107"/>
                <a:gd name="T57" fmla="*/ 123 h 125"/>
                <a:gd name="T58" fmla="*/ 65 w 107"/>
                <a:gd name="T59" fmla="*/ 125 h 125"/>
                <a:gd name="T60" fmla="*/ 60 w 107"/>
                <a:gd name="T61" fmla="*/ 123 h 125"/>
                <a:gd name="T62" fmla="*/ 57 w 107"/>
                <a:gd name="T63" fmla="*/ 117 h 125"/>
                <a:gd name="T64" fmla="*/ 52 w 107"/>
                <a:gd name="T65" fmla="*/ 112 h 125"/>
                <a:gd name="T66" fmla="*/ 44 w 107"/>
                <a:gd name="T67" fmla="*/ 107 h 125"/>
                <a:gd name="T68" fmla="*/ 42 w 107"/>
                <a:gd name="T69" fmla="*/ 102 h 125"/>
                <a:gd name="T70" fmla="*/ 42 w 107"/>
                <a:gd name="T71" fmla="*/ 99 h 125"/>
                <a:gd name="T72" fmla="*/ 39 w 107"/>
                <a:gd name="T73" fmla="*/ 99 h 125"/>
                <a:gd name="T74" fmla="*/ 34 w 107"/>
                <a:gd name="T75" fmla="*/ 96 h 125"/>
                <a:gd name="T76" fmla="*/ 26 w 107"/>
                <a:gd name="T77" fmla="*/ 96 h 125"/>
                <a:gd name="T78" fmla="*/ 26 w 107"/>
                <a:gd name="T79" fmla="*/ 99 h 125"/>
                <a:gd name="T80" fmla="*/ 24 w 107"/>
                <a:gd name="T81" fmla="*/ 94 h 125"/>
                <a:gd name="T82" fmla="*/ 18 w 107"/>
                <a:gd name="T83" fmla="*/ 89 h 125"/>
                <a:gd name="T84" fmla="*/ 18 w 107"/>
                <a:gd name="T85" fmla="*/ 86 h 125"/>
                <a:gd name="T86" fmla="*/ 13 w 107"/>
                <a:gd name="T87" fmla="*/ 89 h 125"/>
                <a:gd name="T88" fmla="*/ 8 w 107"/>
                <a:gd name="T89" fmla="*/ 83 h 125"/>
                <a:gd name="T90" fmla="*/ 5 w 107"/>
                <a:gd name="T91" fmla="*/ 78 h 125"/>
                <a:gd name="T92" fmla="*/ 0 w 107"/>
                <a:gd name="T93" fmla="*/ 76 h 125"/>
                <a:gd name="T94" fmla="*/ 3 w 107"/>
                <a:gd name="T95" fmla="*/ 65 h 125"/>
                <a:gd name="T96" fmla="*/ 3 w 107"/>
                <a:gd name="T97" fmla="*/ 57 h 125"/>
                <a:gd name="T98" fmla="*/ 5 w 107"/>
                <a:gd name="T99" fmla="*/ 52 h 125"/>
                <a:gd name="T100" fmla="*/ 5 w 107"/>
                <a:gd name="T101" fmla="*/ 44 h 125"/>
                <a:gd name="T102" fmla="*/ 5 w 107"/>
                <a:gd name="T103" fmla="*/ 42 h 125"/>
                <a:gd name="T104" fmla="*/ 8 w 107"/>
                <a:gd name="T105" fmla="*/ 36 h 125"/>
                <a:gd name="T106" fmla="*/ 13 w 107"/>
                <a:gd name="T107" fmla="*/ 29 h 125"/>
                <a:gd name="T108" fmla="*/ 21 w 107"/>
                <a:gd name="T109" fmla="*/ 23 h 125"/>
                <a:gd name="T110" fmla="*/ 26 w 107"/>
                <a:gd name="T111" fmla="*/ 15 h 125"/>
                <a:gd name="T112" fmla="*/ 37 w 107"/>
                <a:gd name="T113" fmla="*/ 8 h 125"/>
                <a:gd name="T114" fmla="*/ 42 w 107"/>
                <a:gd name="T115" fmla="*/ 0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07" h="125">
                  <a:moveTo>
                    <a:pt x="44" y="0"/>
                  </a:moveTo>
                  <a:lnTo>
                    <a:pt x="44" y="2"/>
                  </a:lnTo>
                  <a:lnTo>
                    <a:pt x="47" y="2"/>
                  </a:lnTo>
                  <a:lnTo>
                    <a:pt x="44" y="2"/>
                  </a:lnTo>
                  <a:lnTo>
                    <a:pt x="47" y="2"/>
                  </a:lnTo>
                  <a:lnTo>
                    <a:pt x="50" y="2"/>
                  </a:lnTo>
                  <a:lnTo>
                    <a:pt x="52" y="2"/>
                  </a:lnTo>
                  <a:lnTo>
                    <a:pt x="52" y="0"/>
                  </a:lnTo>
                  <a:lnTo>
                    <a:pt x="52" y="2"/>
                  </a:lnTo>
                  <a:lnTo>
                    <a:pt x="55" y="2"/>
                  </a:lnTo>
                  <a:lnTo>
                    <a:pt x="55" y="0"/>
                  </a:lnTo>
                  <a:lnTo>
                    <a:pt x="55" y="2"/>
                  </a:lnTo>
                  <a:lnTo>
                    <a:pt x="55" y="0"/>
                  </a:lnTo>
                  <a:lnTo>
                    <a:pt x="55" y="2"/>
                  </a:lnTo>
                  <a:lnTo>
                    <a:pt x="55" y="0"/>
                  </a:lnTo>
                  <a:lnTo>
                    <a:pt x="55" y="2"/>
                  </a:lnTo>
                  <a:lnTo>
                    <a:pt x="55" y="0"/>
                  </a:lnTo>
                  <a:lnTo>
                    <a:pt x="57" y="0"/>
                  </a:lnTo>
                  <a:lnTo>
                    <a:pt x="57" y="2"/>
                  </a:lnTo>
                  <a:lnTo>
                    <a:pt x="60" y="0"/>
                  </a:lnTo>
                  <a:lnTo>
                    <a:pt x="60" y="2"/>
                  </a:lnTo>
                  <a:lnTo>
                    <a:pt x="63" y="2"/>
                  </a:lnTo>
                  <a:lnTo>
                    <a:pt x="63" y="5"/>
                  </a:lnTo>
                  <a:lnTo>
                    <a:pt x="65" y="5"/>
                  </a:lnTo>
                  <a:lnTo>
                    <a:pt x="68" y="5"/>
                  </a:lnTo>
                  <a:lnTo>
                    <a:pt x="68" y="8"/>
                  </a:lnTo>
                  <a:lnTo>
                    <a:pt x="70" y="8"/>
                  </a:lnTo>
                  <a:lnTo>
                    <a:pt x="73" y="10"/>
                  </a:lnTo>
                  <a:lnTo>
                    <a:pt x="73" y="13"/>
                  </a:lnTo>
                  <a:lnTo>
                    <a:pt x="73" y="15"/>
                  </a:lnTo>
                  <a:lnTo>
                    <a:pt x="73" y="18"/>
                  </a:lnTo>
                  <a:lnTo>
                    <a:pt x="70" y="18"/>
                  </a:lnTo>
                  <a:lnTo>
                    <a:pt x="73" y="18"/>
                  </a:lnTo>
                  <a:lnTo>
                    <a:pt x="70" y="18"/>
                  </a:lnTo>
                  <a:lnTo>
                    <a:pt x="70" y="21"/>
                  </a:lnTo>
                  <a:lnTo>
                    <a:pt x="73" y="23"/>
                  </a:lnTo>
                  <a:lnTo>
                    <a:pt x="76" y="23"/>
                  </a:lnTo>
                  <a:lnTo>
                    <a:pt x="78" y="23"/>
                  </a:lnTo>
                  <a:lnTo>
                    <a:pt x="78" y="26"/>
                  </a:lnTo>
                  <a:lnTo>
                    <a:pt x="81" y="26"/>
                  </a:lnTo>
                  <a:lnTo>
                    <a:pt x="84" y="26"/>
                  </a:lnTo>
                  <a:lnTo>
                    <a:pt x="84" y="29"/>
                  </a:lnTo>
                  <a:lnTo>
                    <a:pt x="84" y="31"/>
                  </a:lnTo>
                  <a:lnTo>
                    <a:pt x="81" y="31"/>
                  </a:lnTo>
                  <a:lnTo>
                    <a:pt x="81" y="34"/>
                  </a:lnTo>
                  <a:lnTo>
                    <a:pt x="81" y="31"/>
                  </a:lnTo>
                  <a:lnTo>
                    <a:pt x="81" y="34"/>
                  </a:lnTo>
                  <a:lnTo>
                    <a:pt x="81" y="36"/>
                  </a:lnTo>
                  <a:lnTo>
                    <a:pt x="84" y="36"/>
                  </a:lnTo>
                  <a:lnTo>
                    <a:pt x="84" y="39"/>
                  </a:lnTo>
                  <a:lnTo>
                    <a:pt x="84" y="42"/>
                  </a:lnTo>
                  <a:lnTo>
                    <a:pt x="84" y="44"/>
                  </a:lnTo>
                  <a:lnTo>
                    <a:pt x="86" y="44"/>
                  </a:lnTo>
                  <a:lnTo>
                    <a:pt x="86" y="47"/>
                  </a:lnTo>
                  <a:lnTo>
                    <a:pt x="84" y="47"/>
                  </a:lnTo>
                  <a:lnTo>
                    <a:pt x="81" y="47"/>
                  </a:lnTo>
                  <a:lnTo>
                    <a:pt x="81" y="49"/>
                  </a:lnTo>
                  <a:lnTo>
                    <a:pt x="81" y="47"/>
                  </a:lnTo>
                  <a:lnTo>
                    <a:pt x="81" y="49"/>
                  </a:lnTo>
                  <a:lnTo>
                    <a:pt x="78" y="49"/>
                  </a:lnTo>
                  <a:lnTo>
                    <a:pt x="81" y="49"/>
                  </a:lnTo>
                  <a:lnTo>
                    <a:pt x="78" y="49"/>
                  </a:lnTo>
                  <a:lnTo>
                    <a:pt x="78" y="52"/>
                  </a:lnTo>
                  <a:lnTo>
                    <a:pt x="76" y="52"/>
                  </a:lnTo>
                  <a:lnTo>
                    <a:pt x="78" y="52"/>
                  </a:lnTo>
                  <a:lnTo>
                    <a:pt x="78" y="55"/>
                  </a:lnTo>
                  <a:lnTo>
                    <a:pt x="78" y="57"/>
                  </a:lnTo>
                  <a:lnTo>
                    <a:pt x="78" y="55"/>
                  </a:lnTo>
                  <a:lnTo>
                    <a:pt x="78" y="57"/>
                  </a:lnTo>
                  <a:lnTo>
                    <a:pt x="78" y="60"/>
                  </a:lnTo>
                  <a:lnTo>
                    <a:pt x="76" y="60"/>
                  </a:lnTo>
                  <a:lnTo>
                    <a:pt x="76" y="63"/>
                  </a:lnTo>
                  <a:lnTo>
                    <a:pt x="76" y="65"/>
                  </a:lnTo>
                  <a:lnTo>
                    <a:pt x="78" y="65"/>
                  </a:lnTo>
                  <a:lnTo>
                    <a:pt x="81" y="68"/>
                  </a:lnTo>
                  <a:lnTo>
                    <a:pt x="81" y="65"/>
                  </a:lnTo>
                  <a:lnTo>
                    <a:pt x="81" y="68"/>
                  </a:lnTo>
                  <a:lnTo>
                    <a:pt x="84" y="68"/>
                  </a:lnTo>
                  <a:lnTo>
                    <a:pt x="84" y="70"/>
                  </a:lnTo>
                  <a:lnTo>
                    <a:pt x="86" y="70"/>
                  </a:lnTo>
                  <a:lnTo>
                    <a:pt x="86" y="68"/>
                  </a:lnTo>
                  <a:lnTo>
                    <a:pt x="89" y="65"/>
                  </a:lnTo>
                  <a:lnTo>
                    <a:pt x="86" y="65"/>
                  </a:lnTo>
                  <a:lnTo>
                    <a:pt x="89" y="63"/>
                  </a:lnTo>
                  <a:lnTo>
                    <a:pt x="89" y="65"/>
                  </a:lnTo>
                  <a:lnTo>
                    <a:pt x="91" y="65"/>
                  </a:lnTo>
                  <a:lnTo>
                    <a:pt x="91" y="63"/>
                  </a:lnTo>
                  <a:lnTo>
                    <a:pt x="94" y="63"/>
                  </a:lnTo>
                  <a:lnTo>
                    <a:pt x="94" y="65"/>
                  </a:lnTo>
                  <a:lnTo>
                    <a:pt x="94" y="63"/>
                  </a:lnTo>
                  <a:lnTo>
                    <a:pt x="94" y="65"/>
                  </a:lnTo>
                  <a:lnTo>
                    <a:pt x="94" y="63"/>
                  </a:lnTo>
                  <a:lnTo>
                    <a:pt x="97" y="63"/>
                  </a:lnTo>
                  <a:lnTo>
                    <a:pt x="97" y="65"/>
                  </a:lnTo>
                  <a:lnTo>
                    <a:pt x="99" y="65"/>
                  </a:lnTo>
                  <a:lnTo>
                    <a:pt x="102" y="65"/>
                  </a:lnTo>
                  <a:lnTo>
                    <a:pt x="102" y="68"/>
                  </a:lnTo>
                  <a:lnTo>
                    <a:pt x="104" y="68"/>
                  </a:lnTo>
                  <a:lnTo>
                    <a:pt x="104" y="70"/>
                  </a:lnTo>
                  <a:lnTo>
                    <a:pt x="107" y="73"/>
                  </a:lnTo>
                  <a:lnTo>
                    <a:pt x="107" y="76"/>
                  </a:lnTo>
                  <a:lnTo>
                    <a:pt x="107" y="78"/>
                  </a:lnTo>
                  <a:lnTo>
                    <a:pt x="107" y="81"/>
                  </a:lnTo>
                  <a:lnTo>
                    <a:pt x="104" y="81"/>
                  </a:lnTo>
                  <a:lnTo>
                    <a:pt x="104" y="83"/>
                  </a:lnTo>
                  <a:lnTo>
                    <a:pt x="104" y="86"/>
                  </a:lnTo>
                  <a:lnTo>
                    <a:pt x="102" y="86"/>
                  </a:lnTo>
                  <a:lnTo>
                    <a:pt x="102" y="83"/>
                  </a:lnTo>
                  <a:lnTo>
                    <a:pt x="102" y="86"/>
                  </a:lnTo>
                  <a:lnTo>
                    <a:pt x="102" y="89"/>
                  </a:lnTo>
                  <a:lnTo>
                    <a:pt x="104" y="91"/>
                  </a:lnTo>
                  <a:lnTo>
                    <a:pt x="104" y="94"/>
                  </a:lnTo>
                  <a:lnTo>
                    <a:pt x="104" y="96"/>
                  </a:lnTo>
                  <a:lnTo>
                    <a:pt x="102" y="96"/>
                  </a:lnTo>
                  <a:lnTo>
                    <a:pt x="102" y="99"/>
                  </a:lnTo>
                  <a:lnTo>
                    <a:pt x="102" y="102"/>
                  </a:lnTo>
                  <a:lnTo>
                    <a:pt x="102" y="104"/>
                  </a:lnTo>
                  <a:lnTo>
                    <a:pt x="99" y="104"/>
                  </a:lnTo>
                  <a:lnTo>
                    <a:pt x="99" y="107"/>
                  </a:lnTo>
                  <a:lnTo>
                    <a:pt x="97" y="107"/>
                  </a:lnTo>
                  <a:lnTo>
                    <a:pt x="99" y="110"/>
                  </a:lnTo>
                  <a:lnTo>
                    <a:pt x="97" y="110"/>
                  </a:lnTo>
                  <a:lnTo>
                    <a:pt x="97" y="107"/>
                  </a:lnTo>
                  <a:lnTo>
                    <a:pt x="97" y="110"/>
                  </a:lnTo>
                  <a:lnTo>
                    <a:pt x="94" y="110"/>
                  </a:lnTo>
                  <a:lnTo>
                    <a:pt x="91" y="110"/>
                  </a:lnTo>
                  <a:lnTo>
                    <a:pt x="91" y="112"/>
                  </a:lnTo>
                  <a:lnTo>
                    <a:pt x="89" y="112"/>
                  </a:lnTo>
                  <a:lnTo>
                    <a:pt x="86" y="112"/>
                  </a:lnTo>
                  <a:lnTo>
                    <a:pt x="86" y="115"/>
                  </a:lnTo>
                  <a:lnTo>
                    <a:pt x="86" y="112"/>
                  </a:lnTo>
                  <a:lnTo>
                    <a:pt x="86" y="115"/>
                  </a:lnTo>
                  <a:lnTo>
                    <a:pt x="84" y="115"/>
                  </a:lnTo>
                  <a:lnTo>
                    <a:pt x="81" y="115"/>
                  </a:lnTo>
                  <a:lnTo>
                    <a:pt x="81" y="117"/>
                  </a:lnTo>
                  <a:lnTo>
                    <a:pt x="78" y="117"/>
                  </a:lnTo>
                  <a:lnTo>
                    <a:pt x="76" y="117"/>
                  </a:lnTo>
                  <a:lnTo>
                    <a:pt x="78" y="117"/>
                  </a:lnTo>
                  <a:lnTo>
                    <a:pt x="76" y="117"/>
                  </a:lnTo>
                  <a:lnTo>
                    <a:pt x="76" y="120"/>
                  </a:lnTo>
                  <a:lnTo>
                    <a:pt x="73" y="120"/>
                  </a:lnTo>
                  <a:lnTo>
                    <a:pt x="73" y="123"/>
                  </a:lnTo>
                  <a:lnTo>
                    <a:pt x="70" y="123"/>
                  </a:lnTo>
                  <a:lnTo>
                    <a:pt x="73" y="123"/>
                  </a:lnTo>
                  <a:lnTo>
                    <a:pt x="70" y="123"/>
                  </a:lnTo>
                  <a:lnTo>
                    <a:pt x="68" y="123"/>
                  </a:lnTo>
                  <a:lnTo>
                    <a:pt x="68" y="125"/>
                  </a:lnTo>
                  <a:lnTo>
                    <a:pt x="68" y="123"/>
                  </a:lnTo>
                  <a:lnTo>
                    <a:pt x="68" y="125"/>
                  </a:lnTo>
                  <a:lnTo>
                    <a:pt x="65" y="125"/>
                  </a:lnTo>
                  <a:lnTo>
                    <a:pt x="63" y="125"/>
                  </a:lnTo>
                  <a:lnTo>
                    <a:pt x="65" y="125"/>
                  </a:lnTo>
                  <a:lnTo>
                    <a:pt x="63" y="125"/>
                  </a:lnTo>
                  <a:lnTo>
                    <a:pt x="60" y="125"/>
                  </a:lnTo>
                  <a:lnTo>
                    <a:pt x="60" y="123"/>
                  </a:lnTo>
                  <a:lnTo>
                    <a:pt x="57" y="123"/>
                  </a:lnTo>
                  <a:lnTo>
                    <a:pt x="57" y="120"/>
                  </a:lnTo>
                  <a:lnTo>
                    <a:pt x="57" y="123"/>
                  </a:lnTo>
                  <a:lnTo>
                    <a:pt x="57" y="120"/>
                  </a:lnTo>
                  <a:lnTo>
                    <a:pt x="57" y="117"/>
                  </a:lnTo>
                  <a:lnTo>
                    <a:pt x="55" y="117"/>
                  </a:lnTo>
                  <a:lnTo>
                    <a:pt x="52" y="115"/>
                  </a:lnTo>
                  <a:lnTo>
                    <a:pt x="52" y="112"/>
                  </a:lnTo>
                  <a:lnTo>
                    <a:pt x="50" y="112"/>
                  </a:lnTo>
                  <a:lnTo>
                    <a:pt x="52" y="112"/>
                  </a:lnTo>
                  <a:lnTo>
                    <a:pt x="50" y="112"/>
                  </a:lnTo>
                  <a:lnTo>
                    <a:pt x="50" y="110"/>
                  </a:lnTo>
                  <a:lnTo>
                    <a:pt x="47" y="110"/>
                  </a:lnTo>
                  <a:lnTo>
                    <a:pt x="47" y="107"/>
                  </a:lnTo>
                  <a:lnTo>
                    <a:pt x="44" y="107"/>
                  </a:lnTo>
                  <a:lnTo>
                    <a:pt x="47" y="107"/>
                  </a:lnTo>
                  <a:lnTo>
                    <a:pt x="44" y="107"/>
                  </a:lnTo>
                  <a:lnTo>
                    <a:pt x="44" y="104"/>
                  </a:lnTo>
                  <a:lnTo>
                    <a:pt x="44" y="102"/>
                  </a:lnTo>
                  <a:lnTo>
                    <a:pt x="42" y="102"/>
                  </a:lnTo>
                  <a:lnTo>
                    <a:pt x="42" y="99"/>
                  </a:lnTo>
                  <a:lnTo>
                    <a:pt x="42" y="102"/>
                  </a:lnTo>
                  <a:lnTo>
                    <a:pt x="44" y="102"/>
                  </a:lnTo>
                  <a:lnTo>
                    <a:pt x="44" y="99"/>
                  </a:lnTo>
                  <a:lnTo>
                    <a:pt x="42" y="99"/>
                  </a:lnTo>
                  <a:lnTo>
                    <a:pt x="44" y="99"/>
                  </a:lnTo>
                  <a:lnTo>
                    <a:pt x="42" y="99"/>
                  </a:lnTo>
                  <a:lnTo>
                    <a:pt x="42" y="96"/>
                  </a:lnTo>
                  <a:lnTo>
                    <a:pt x="42" y="99"/>
                  </a:lnTo>
                  <a:lnTo>
                    <a:pt x="39" y="99"/>
                  </a:lnTo>
                  <a:lnTo>
                    <a:pt x="39" y="96"/>
                  </a:lnTo>
                  <a:lnTo>
                    <a:pt x="37" y="96"/>
                  </a:lnTo>
                  <a:lnTo>
                    <a:pt x="37" y="99"/>
                  </a:lnTo>
                  <a:lnTo>
                    <a:pt x="34" y="99"/>
                  </a:lnTo>
                  <a:lnTo>
                    <a:pt x="34" y="96"/>
                  </a:lnTo>
                  <a:lnTo>
                    <a:pt x="31" y="96"/>
                  </a:lnTo>
                  <a:lnTo>
                    <a:pt x="31" y="99"/>
                  </a:lnTo>
                  <a:lnTo>
                    <a:pt x="29" y="99"/>
                  </a:lnTo>
                  <a:lnTo>
                    <a:pt x="29" y="96"/>
                  </a:lnTo>
                  <a:lnTo>
                    <a:pt x="26" y="96"/>
                  </a:lnTo>
                  <a:lnTo>
                    <a:pt x="26" y="99"/>
                  </a:lnTo>
                  <a:lnTo>
                    <a:pt x="26" y="96"/>
                  </a:lnTo>
                  <a:lnTo>
                    <a:pt x="26" y="99"/>
                  </a:lnTo>
                  <a:lnTo>
                    <a:pt x="26" y="96"/>
                  </a:lnTo>
                  <a:lnTo>
                    <a:pt x="26" y="99"/>
                  </a:lnTo>
                  <a:lnTo>
                    <a:pt x="26" y="96"/>
                  </a:lnTo>
                  <a:lnTo>
                    <a:pt x="24" y="96"/>
                  </a:lnTo>
                  <a:lnTo>
                    <a:pt x="26" y="96"/>
                  </a:lnTo>
                  <a:lnTo>
                    <a:pt x="24" y="96"/>
                  </a:lnTo>
                  <a:lnTo>
                    <a:pt x="24" y="94"/>
                  </a:lnTo>
                  <a:lnTo>
                    <a:pt x="21" y="94"/>
                  </a:lnTo>
                  <a:lnTo>
                    <a:pt x="24" y="94"/>
                  </a:lnTo>
                  <a:lnTo>
                    <a:pt x="21" y="91"/>
                  </a:lnTo>
                  <a:lnTo>
                    <a:pt x="21" y="89"/>
                  </a:lnTo>
                  <a:lnTo>
                    <a:pt x="18" y="89"/>
                  </a:lnTo>
                  <a:lnTo>
                    <a:pt x="21" y="89"/>
                  </a:lnTo>
                  <a:lnTo>
                    <a:pt x="18" y="89"/>
                  </a:lnTo>
                  <a:lnTo>
                    <a:pt x="18" y="86"/>
                  </a:lnTo>
                  <a:lnTo>
                    <a:pt x="21" y="86"/>
                  </a:lnTo>
                  <a:lnTo>
                    <a:pt x="18" y="86"/>
                  </a:lnTo>
                  <a:lnTo>
                    <a:pt x="18" y="89"/>
                  </a:lnTo>
                  <a:lnTo>
                    <a:pt x="18" y="86"/>
                  </a:lnTo>
                  <a:lnTo>
                    <a:pt x="16" y="86"/>
                  </a:lnTo>
                  <a:lnTo>
                    <a:pt x="16" y="89"/>
                  </a:lnTo>
                  <a:lnTo>
                    <a:pt x="13" y="89"/>
                  </a:lnTo>
                  <a:lnTo>
                    <a:pt x="13" y="86"/>
                  </a:lnTo>
                  <a:lnTo>
                    <a:pt x="10" y="86"/>
                  </a:lnTo>
                  <a:lnTo>
                    <a:pt x="10" y="83"/>
                  </a:lnTo>
                  <a:lnTo>
                    <a:pt x="8" y="86"/>
                  </a:lnTo>
                  <a:lnTo>
                    <a:pt x="8" y="83"/>
                  </a:lnTo>
                  <a:lnTo>
                    <a:pt x="8" y="81"/>
                  </a:lnTo>
                  <a:lnTo>
                    <a:pt x="5" y="81"/>
                  </a:lnTo>
                  <a:lnTo>
                    <a:pt x="8" y="81"/>
                  </a:lnTo>
                  <a:lnTo>
                    <a:pt x="5" y="81"/>
                  </a:lnTo>
                  <a:lnTo>
                    <a:pt x="5" y="78"/>
                  </a:lnTo>
                  <a:lnTo>
                    <a:pt x="3" y="78"/>
                  </a:lnTo>
                  <a:lnTo>
                    <a:pt x="3" y="76"/>
                  </a:lnTo>
                  <a:lnTo>
                    <a:pt x="3" y="78"/>
                  </a:lnTo>
                  <a:lnTo>
                    <a:pt x="3" y="76"/>
                  </a:lnTo>
                  <a:lnTo>
                    <a:pt x="0" y="76"/>
                  </a:lnTo>
                  <a:lnTo>
                    <a:pt x="0" y="73"/>
                  </a:lnTo>
                  <a:lnTo>
                    <a:pt x="0" y="70"/>
                  </a:lnTo>
                  <a:lnTo>
                    <a:pt x="0" y="68"/>
                  </a:lnTo>
                  <a:lnTo>
                    <a:pt x="0" y="65"/>
                  </a:lnTo>
                  <a:lnTo>
                    <a:pt x="3" y="65"/>
                  </a:lnTo>
                  <a:lnTo>
                    <a:pt x="0" y="65"/>
                  </a:lnTo>
                  <a:lnTo>
                    <a:pt x="0" y="63"/>
                  </a:lnTo>
                  <a:lnTo>
                    <a:pt x="0" y="60"/>
                  </a:lnTo>
                  <a:lnTo>
                    <a:pt x="0" y="57"/>
                  </a:lnTo>
                  <a:lnTo>
                    <a:pt x="3" y="57"/>
                  </a:lnTo>
                  <a:lnTo>
                    <a:pt x="0" y="57"/>
                  </a:lnTo>
                  <a:lnTo>
                    <a:pt x="3" y="57"/>
                  </a:lnTo>
                  <a:lnTo>
                    <a:pt x="3" y="55"/>
                  </a:lnTo>
                  <a:lnTo>
                    <a:pt x="3" y="52"/>
                  </a:lnTo>
                  <a:lnTo>
                    <a:pt x="5" y="52"/>
                  </a:lnTo>
                  <a:lnTo>
                    <a:pt x="3" y="52"/>
                  </a:lnTo>
                  <a:lnTo>
                    <a:pt x="3" y="49"/>
                  </a:lnTo>
                  <a:lnTo>
                    <a:pt x="5" y="49"/>
                  </a:lnTo>
                  <a:lnTo>
                    <a:pt x="5" y="47"/>
                  </a:lnTo>
                  <a:lnTo>
                    <a:pt x="5" y="44"/>
                  </a:lnTo>
                  <a:lnTo>
                    <a:pt x="5" y="47"/>
                  </a:lnTo>
                  <a:lnTo>
                    <a:pt x="5" y="44"/>
                  </a:lnTo>
                  <a:lnTo>
                    <a:pt x="5" y="42"/>
                  </a:lnTo>
                  <a:lnTo>
                    <a:pt x="5" y="39"/>
                  </a:lnTo>
                  <a:lnTo>
                    <a:pt x="5" y="42"/>
                  </a:lnTo>
                  <a:lnTo>
                    <a:pt x="5" y="39"/>
                  </a:lnTo>
                  <a:lnTo>
                    <a:pt x="8" y="39"/>
                  </a:lnTo>
                  <a:lnTo>
                    <a:pt x="5" y="39"/>
                  </a:lnTo>
                  <a:lnTo>
                    <a:pt x="8" y="39"/>
                  </a:lnTo>
                  <a:lnTo>
                    <a:pt x="8" y="36"/>
                  </a:lnTo>
                  <a:lnTo>
                    <a:pt x="10" y="36"/>
                  </a:lnTo>
                  <a:lnTo>
                    <a:pt x="10" y="34"/>
                  </a:lnTo>
                  <a:lnTo>
                    <a:pt x="10" y="31"/>
                  </a:lnTo>
                  <a:lnTo>
                    <a:pt x="13" y="31"/>
                  </a:lnTo>
                  <a:lnTo>
                    <a:pt x="13" y="29"/>
                  </a:lnTo>
                  <a:lnTo>
                    <a:pt x="16" y="29"/>
                  </a:lnTo>
                  <a:lnTo>
                    <a:pt x="18" y="29"/>
                  </a:lnTo>
                  <a:lnTo>
                    <a:pt x="18" y="26"/>
                  </a:lnTo>
                  <a:lnTo>
                    <a:pt x="21" y="26"/>
                  </a:lnTo>
                  <a:lnTo>
                    <a:pt x="21" y="23"/>
                  </a:lnTo>
                  <a:lnTo>
                    <a:pt x="21" y="21"/>
                  </a:lnTo>
                  <a:lnTo>
                    <a:pt x="21" y="18"/>
                  </a:lnTo>
                  <a:lnTo>
                    <a:pt x="24" y="18"/>
                  </a:lnTo>
                  <a:lnTo>
                    <a:pt x="24" y="15"/>
                  </a:lnTo>
                  <a:lnTo>
                    <a:pt x="26" y="15"/>
                  </a:lnTo>
                  <a:lnTo>
                    <a:pt x="26" y="13"/>
                  </a:lnTo>
                  <a:lnTo>
                    <a:pt x="29" y="13"/>
                  </a:lnTo>
                  <a:lnTo>
                    <a:pt x="31" y="10"/>
                  </a:lnTo>
                  <a:lnTo>
                    <a:pt x="34" y="10"/>
                  </a:lnTo>
                  <a:lnTo>
                    <a:pt x="37" y="8"/>
                  </a:lnTo>
                  <a:lnTo>
                    <a:pt x="37" y="5"/>
                  </a:lnTo>
                  <a:lnTo>
                    <a:pt x="37" y="2"/>
                  </a:lnTo>
                  <a:lnTo>
                    <a:pt x="39" y="2"/>
                  </a:lnTo>
                  <a:lnTo>
                    <a:pt x="39" y="0"/>
                  </a:lnTo>
                  <a:lnTo>
                    <a:pt x="42" y="0"/>
                  </a:lnTo>
                  <a:lnTo>
                    <a:pt x="44" y="0"/>
                  </a:lnTo>
                </a:path>
              </a:pathLst>
            </a:custGeom>
            <a:noFill/>
            <a:ln w="4763">
              <a:solidFill>
                <a:srgbClr val="6E6E6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800" kern="1200">
                <a:solidFill>
                  <a:prstClr val="black"/>
                </a:solidFill>
                <a:latin typeface="Century Gothic"/>
                <a:ea typeface="+mn-ea"/>
                <a:cs typeface="+mn-cs"/>
              </a:endParaRPr>
            </a:p>
          </p:txBody>
        </p:sp>
        <p:sp>
          <p:nvSpPr>
            <p:cNvPr id="302" name="Freeform 92"/>
            <p:cNvSpPr>
              <a:spLocks/>
            </p:cNvSpPr>
            <p:nvPr/>
          </p:nvSpPr>
          <p:spPr bwMode="auto">
            <a:xfrm>
              <a:off x="3741738" y="5272088"/>
              <a:ext cx="323850" cy="401638"/>
            </a:xfrm>
            <a:custGeom>
              <a:avLst/>
              <a:gdLst>
                <a:gd name="T0" fmla="*/ 157 w 204"/>
                <a:gd name="T1" fmla="*/ 10 h 253"/>
                <a:gd name="T2" fmla="*/ 154 w 204"/>
                <a:gd name="T3" fmla="*/ 26 h 253"/>
                <a:gd name="T4" fmla="*/ 141 w 204"/>
                <a:gd name="T5" fmla="*/ 36 h 253"/>
                <a:gd name="T6" fmla="*/ 130 w 204"/>
                <a:gd name="T7" fmla="*/ 39 h 253"/>
                <a:gd name="T8" fmla="*/ 138 w 204"/>
                <a:gd name="T9" fmla="*/ 52 h 253"/>
                <a:gd name="T10" fmla="*/ 149 w 204"/>
                <a:gd name="T11" fmla="*/ 49 h 253"/>
                <a:gd name="T12" fmla="*/ 151 w 204"/>
                <a:gd name="T13" fmla="*/ 60 h 253"/>
                <a:gd name="T14" fmla="*/ 138 w 204"/>
                <a:gd name="T15" fmla="*/ 65 h 253"/>
                <a:gd name="T16" fmla="*/ 128 w 204"/>
                <a:gd name="T17" fmla="*/ 67 h 253"/>
                <a:gd name="T18" fmla="*/ 112 w 204"/>
                <a:gd name="T19" fmla="*/ 75 h 253"/>
                <a:gd name="T20" fmla="*/ 102 w 204"/>
                <a:gd name="T21" fmla="*/ 88 h 253"/>
                <a:gd name="T22" fmla="*/ 107 w 204"/>
                <a:gd name="T23" fmla="*/ 117 h 253"/>
                <a:gd name="T24" fmla="*/ 120 w 204"/>
                <a:gd name="T25" fmla="*/ 135 h 253"/>
                <a:gd name="T26" fmla="*/ 138 w 204"/>
                <a:gd name="T27" fmla="*/ 143 h 253"/>
                <a:gd name="T28" fmla="*/ 157 w 204"/>
                <a:gd name="T29" fmla="*/ 148 h 253"/>
                <a:gd name="T30" fmla="*/ 164 w 204"/>
                <a:gd name="T31" fmla="*/ 138 h 253"/>
                <a:gd name="T32" fmla="*/ 180 w 204"/>
                <a:gd name="T33" fmla="*/ 135 h 253"/>
                <a:gd name="T34" fmla="*/ 188 w 204"/>
                <a:gd name="T35" fmla="*/ 141 h 253"/>
                <a:gd name="T36" fmla="*/ 188 w 204"/>
                <a:gd name="T37" fmla="*/ 146 h 253"/>
                <a:gd name="T38" fmla="*/ 201 w 204"/>
                <a:gd name="T39" fmla="*/ 159 h 253"/>
                <a:gd name="T40" fmla="*/ 196 w 204"/>
                <a:gd name="T41" fmla="*/ 167 h 253"/>
                <a:gd name="T42" fmla="*/ 188 w 204"/>
                <a:gd name="T43" fmla="*/ 177 h 253"/>
                <a:gd name="T44" fmla="*/ 180 w 204"/>
                <a:gd name="T45" fmla="*/ 188 h 253"/>
                <a:gd name="T46" fmla="*/ 167 w 204"/>
                <a:gd name="T47" fmla="*/ 193 h 253"/>
                <a:gd name="T48" fmla="*/ 164 w 204"/>
                <a:gd name="T49" fmla="*/ 208 h 253"/>
                <a:gd name="T50" fmla="*/ 151 w 204"/>
                <a:gd name="T51" fmla="*/ 203 h 253"/>
                <a:gd name="T52" fmla="*/ 149 w 204"/>
                <a:gd name="T53" fmla="*/ 193 h 253"/>
                <a:gd name="T54" fmla="*/ 144 w 204"/>
                <a:gd name="T55" fmla="*/ 185 h 253"/>
                <a:gd name="T56" fmla="*/ 130 w 204"/>
                <a:gd name="T57" fmla="*/ 185 h 253"/>
                <a:gd name="T58" fmla="*/ 125 w 204"/>
                <a:gd name="T59" fmla="*/ 195 h 253"/>
                <a:gd name="T60" fmla="*/ 115 w 204"/>
                <a:gd name="T61" fmla="*/ 190 h 253"/>
                <a:gd name="T62" fmla="*/ 104 w 204"/>
                <a:gd name="T63" fmla="*/ 198 h 253"/>
                <a:gd name="T64" fmla="*/ 91 w 204"/>
                <a:gd name="T65" fmla="*/ 208 h 253"/>
                <a:gd name="T66" fmla="*/ 89 w 204"/>
                <a:gd name="T67" fmla="*/ 219 h 253"/>
                <a:gd name="T68" fmla="*/ 78 w 204"/>
                <a:gd name="T69" fmla="*/ 222 h 253"/>
                <a:gd name="T70" fmla="*/ 73 w 204"/>
                <a:gd name="T71" fmla="*/ 229 h 253"/>
                <a:gd name="T72" fmla="*/ 63 w 204"/>
                <a:gd name="T73" fmla="*/ 242 h 253"/>
                <a:gd name="T74" fmla="*/ 50 w 204"/>
                <a:gd name="T75" fmla="*/ 242 h 253"/>
                <a:gd name="T76" fmla="*/ 44 w 204"/>
                <a:gd name="T77" fmla="*/ 248 h 253"/>
                <a:gd name="T78" fmla="*/ 34 w 204"/>
                <a:gd name="T79" fmla="*/ 245 h 253"/>
                <a:gd name="T80" fmla="*/ 39 w 204"/>
                <a:gd name="T81" fmla="*/ 235 h 253"/>
                <a:gd name="T82" fmla="*/ 18 w 204"/>
                <a:gd name="T83" fmla="*/ 237 h 253"/>
                <a:gd name="T84" fmla="*/ 10 w 204"/>
                <a:gd name="T85" fmla="*/ 227 h 253"/>
                <a:gd name="T86" fmla="*/ 10 w 204"/>
                <a:gd name="T87" fmla="*/ 222 h 253"/>
                <a:gd name="T88" fmla="*/ 8 w 204"/>
                <a:gd name="T89" fmla="*/ 211 h 253"/>
                <a:gd name="T90" fmla="*/ 3 w 204"/>
                <a:gd name="T91" fmla="*/ 208 h 253"/>
                <a:gd name="T92" fmla="*/ 10 w 204"/>
                <a:gd name="T93" fmla="*/ 201 h 253"/>
                <a:gd name="T94" fmla="*/ 23 w 204"/>
                <a:gd name="T95" fmla="*/ 206 h 253"/>
                <a:gd name="T96" fmla="*/ 42 w 204"/>
                <a:gd name="T97" fmla="*/ 182 h 253"/>
                <a:gd name="T98" fmla="*/ 73 w 204"/>
                <a:gd name="T99" fmla="*/ 164 h 253"/>
                <a:gd name="T100" fmla="*/ 94 w 204"/>
                <a:gd name="T101" fmla="*/ 146 h 253"/>
                <a:gd name="T102" fmla="*/ 99 w 204"/>
                <a:gd name="T103" fmla="*/ 138 h 253"/>
                <a:gd name="T104" fmla="*/ 70 w 204"/>
                <a:gd name="T105" fmla="*/ 107 h 253"/>
                <a:gd name="T106" fmla="*/ 52 w 204"/>
                <a:gd name="T107" fmla="*/ 104 h 253"/>
                <a:gd name="T108" fmla="*/ 47 w 204"/>
                <a:gd name="T109" fmla="*/ 83 h 253"/>
                <a:gd name="T110" fmla="*/ 68 w 204"/>
                <a:gd name="T111" fmla="*/ 81 h 253"/>
                <a:gd name="T112" fmla="*/ 78 w 204"/>
                <a:gd name="T113" fmla="*/ 62 h 253"/>
                <a:gd name="T114" fmla="*/ 76 w 204"/>
                <a:gd name="T115" fmla="*/ 47 h 253"/>
                <a:gd name="T116" fmla="*/ 76 w 204"/>
                <a:gd name="T117" fmla="*/ 26 h 253"/>
                <a:gd name="T118" fmla="*/ 89 w 204"/>
                <a:gd name="T119" fmla="*/ 18 h 253"/>
                <a:gd name="T120" fmla="*/ 107 w 204"/>
                <a:gd name="T121" fmla="*/ 13 h 253"/>
                <a:gd name="T122" fmla="*/ 123 w 204"/>
                <a:gd name="T123" fmla="*/ 15 h 253"/>
                <a:gd name="T124" fmla="*/ 136 w 204"/>
                <a:gd name="T125" fmla="*/ 7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04" h="253">
                  <a:moveTo>
                    <a:pt x="146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0"/>
                  </a:lnTo>
                  <a:lnTo>
                    <a:pt x="149" y="2"/>
                  </a:lnTo>
                  <a:lnTo>
                    <a:pt x="151" y="2"/>
                  </a:lnTo>
                  <a:lnTo>
                    <a:pt x="151" y="5"/>
                  </a:lnTo>
                  <a:lnTo>
                    <a:pt x="154" y="5"/>
                  </a:lnTo>
                  <a:lnTo>
                    <a:pt x="154" y="7"/>
                  </a:lnTo>
                  <a:lnTo>
                    <a:pt x="157" y="7"/>
                  </a:lnTo>
                  <a:lnTo>
                    <a:pt x="157" y="10"/>
                  </a:lnTo>
                  <a:lnTo>
                    <a:pt x="157" y="13"/>
                  </a:lnTo>
                  <a:lnTo>
                    <a:pt x="157" y="15"/>
                  </a:lnTo>
                  <a:lnTo>
                    <a:pt x="157" y="18"/>
                  </a:lnTo>
                  <a:lnTo>
                    <a:pt x="157" y="20"/>
                  </a:lnTo>
                  <a:lnTo>
                    <a:pt x="154" y="20"/>
                  </a:lnTo>
                  <a:lnTo>
                    <a:pt x="157" y="20"/>
                  </a:lnTo>
                  <a:lnTo>
                    <a:pt x="154" y="20"/>
                  </a:lnTo>
                  <a:lnTo>
                    <a:pt x="154" y="23"/>
                  </a:lnTo>
                  <a:lnTo>
                    <a:pt x="157" y="23"/>
                  </a:lnTo>
                  <a:lnTo>
                    <a:pt x="154" y="23"/>
                  </a:lnTo>
                  <a:lnTo>
                    <a:pt x="154" y="26"/>
                  </a:lnTo>
                  <a:lnTo>
                    <a:pt x="154" y="28"/>
                  </a:lnTo>
                  <a:lnTo>
                    <a:pt x="151" y="28"/>
                  </a:lnTo>
                  <a:lnTo>
                    <a:pt x="151" y="31"/>
                  </a:lnTo>
                  <a:lnTo>
                    <a:pt x="149" y="31"/>
                  </a:lnTo>
                  <a:lnTo>
                    <a:pt x="149" y="28"/>
                  </a:lnTo>
                  <a:lnTo>
                    <a:pt x="149" y="31"/>
                  </a:lnTo>
                  <a:lnTo>
                    <a:pt x="146" y="31"/>
                  </a:lnTo>
                  <a:lnTo>
                    <a:pt x="146" y="33"/>
                  </a:lnTo>
                  <a:lnTo>
                    <a:pt x="144" y="33"/>
                  </a:lnTo>
                  <a:lnTo>
                    <a:pt x="144" y="36"/>
                  </a:lnTo>
                  <a:lnTo>
                    <a:pt x="141" y="36"/>
                  </a:lnTo>
                  <a:lnTo>
                    <a:pt x="138" y="36"/>
                  </a:lnTo>
                  <a:lnTo>
                    <a:pt x="141" y="36"/>
                  </a:lnTo>
                  <a:lnTo>
                    <a:pt x="138" y="36"/>
                  </a:lnTo>
                  <a:lnTo>
                    <a:pt x="138" y="39"/>
                  </a:lnTo>
                  <a:lnTo>
                    <a:pt x="138" y="36"/>
                  </a:lnTo>
                  <a:lnTo>
                    <a:pt x="136" y="36"/>
                  </a:lnTo>
                  <a:lnTo>
                    <a:pt x="136" y="39"/>
                  </a:lnTo>
                  <a:lnTo>
                    <a:pt x="136" y="36"/>
                  </a:lnTo>
                  <a:lnTo>
                    <a:pt x="136" y="39"/>
                  </a:lnTo>
                  <a:lnTo>
                    <a:pt x="133" y="39"/>
                  </a:lnTo>
                  <a:lnTo>
                    <a:pt x="130" y="39"/>
                  </a:lnTo>
                  <a:lnTo>
                    <a:pt x="128" y="41"/>
                  </a:lnTo>
                  <a:lnTo>
                    <a:pt x="128" y="44"/>
                  </a:lnTo>
                  <a:lnTo>
                    <a:pt x="128" y="47"/>
                  </a:lnTo>
                  <a:lnTo>
                    <a:pt x="128" y="49"/>
                  </a:lnTo>
                  <a:lnTo>
                    <a:pt x="130" y="49"/>
                  </a:lnTo>
                  <a:lnTo>
                    <a:pt x="130" y="52"/>
                  </a:lnTo>
                  <a:lnTo>
                    <a:pt x="133" y="52"/>
                  </a:lnTo>
                  <a:lnTo>
                    <a:pt x="133" y="49"/>
                  </a:lnTo>
                  <a:lnTo>
                    <a:pt x="133" y="52"/>
                  </a:lnTo>
                  <a:lnTo>
                    <a:pt x="136" y="52"/>
                  </a:lnTo>
                  <a:lnTo>
                    <a:pt x="138" y="52"/>
                  </a:lnTo>
                  <a:lnTo>
                    <a:pt x="138" y="54"/>
                  </a:lnTo>
                  <a:lnTo>
                    <a:pt x="141" y="54"/>
                  </a:lnTo>
                  <a:lnTo>
                    <a:pt x="138" y="54"/>
                  </a:lnTo>
                  <a:lnTo>
                    <a:pt x="138" y="52"/>
                  </a:lnTo>
                  <a:lnTo>
                    <a:pt x="141" y="52"/>
                  </a:lnTo>
                  <a:lnTo>
                    <a:pt x="141" y="49"/>
                  </a:lnTo>
                  <a:lnTo>
                    <a:pt x="144" y="49"/>
                  </a:lnTo>
                  <a:lnTo>
                    <a:pt x="144" y="52"/>
                  </a:lnTo>
                  <a:lnTo>
                    <a:pt x="146" y="52"/>
                  </a:lnTo>
                  <a:lnTo>
                    <a:pt x="146" y="49"/>
                  </a:lnTo>
                  <a:lnTo>
                    <a:pt x="149" y="49"/>
                  </a:lnTo>
                  <a:lnTo>
                    <a:pt x="151" y="49"/>
                  </a:lnTo>
                  <a:lnTo>
                    <a:pt x="154" y="49"/>
                  </a:lnTo>
                  <a:lnTo>
                    <a:pt x="154" y="52"/>
                  </a:lnTo>
                  <a:lnTo>
                    <a:pt x="157" y="52"/>
                  </a:lnTo>
                  <a:lnTo>
                    <a:pt x="157" y="54"/>
                  </a:lnTo>
                  <a:lnTo>
                    <a:pt x="159" y="54"/>
                  </a:lnTo>
                  <a:lnTo>
                    <a:pt x="159" y="57"/>
                  </a:lnTo>
                  <a:lnTo>
                    <a:pt x="157" y="57"/>
                  </a:lnTo>
                  <a:lnTo>
                    <a:pt x="154" y="57"/>
                  </a:lnTo>
                  <a:lnTo>
                    <a:pt x="151" y="57"/>
                  </a:lnTo>
                  <a:lnTo>
                    <a:pt x="151" y="60"/>
                  </a:lnTo>
                  <a:lnTo>
                    <a:pt x="149" y="60"/>
                  </a:lnTo>
                  <a:lnTo>
                    <a:pt x="146" y="60"/>
                  </a:lnTo>
                  <a:lnTo>
                    <a:pt x="144" y="60"/>
                  </a:lnTo>
                  <a:lnTo>
                    <a:pt x="144" y="57"/>
                  </a:lnTo>
                  <a:lnTo>
                    <a:pt x="144" y="60"/>
                  </a:lnTo>
                  <a:lnTo>
                    <a:pt x="141" y="60"/>
                  </a:lnTo>
                  <a:lnTo>
                    <a:pt x="141" y="62"/>
                  </a:lnTo>
                  <a:lnTo>
                    <a:pt x="141" y="65"/>
                  </a:lnTo>
                  <a:lnTo>
                    <a:pt x="138" y="65"/>
                  </a:lnTo>
                  <a:lnTo>
                    <a:pt x="138" y="62"/>
                  </a:lnTo>
                  <a:lnTo>
                    <a:pt x="138" y="65"/>
                  </a:lnTo>
                  <a:lnTo>
                    <a:pt x="136" y="65"/>
                  </a:lnTo>
                  <a:lnTo>
                    <a:pt x="138" y="65"/>
                  </a:lnTo>
                  <a:lnTo>
                    <a:pt x="136" y="65"/>
                  </a:lnTo>
                  <a:lnTo>
                    <a:pt x="138" y="65"/>
                  </a:lnTo>
                  <a:lnTo>
                    <a:pt x="136" y="65"/>
                  </a:lnTo>
                  <a:lnTo>
                    <a:pt x="136" y="67"/>
                  </a:lnTo>
                  <a:lnTo>
                    <a:pt x="133" y="67"/>
                  </a:lnTo>
                  <a:lnTo>
                    <a:pt x="130" y="67"/>
                  </a:lnTo>
                  <a:lnTo>
                    <a:pt x="128" y="67"/>
                  </a:lnTo>
                  <a:lnTo>
                    <a:pt x="128" y="70"/>
                  </a:lnTo>
                  <a:lnTo>
                    <a:pt x="128" y="67"/>
                  </a:lnTo>
                  <a:lnTo>
                    <a:pt x="125" y="67"/>
                  </a:lnTo>
                  <a:lnTo>
                    <a:pt x="125" y="70"/>
                  </a:lnTo>
                  <a:lnTo>
                    <a:pt x="125" y="67"/>
                  </a:lnTo>
                  <a:lnTo>
                    <a:pt x="123" y="67"/>
                  </a:lnTo>
                  <a:lnTo>
                    <a:pt x="120" y="67"/>
                  </a:lnTo>
                  <a:lnTo>
                    <a:pt x="120" y="70"/>
                  </a:lnTo>
                  <a:lnTo>
                    <a:pt x="117" y="70"/>
                  </a:lnTo>
                  <a:lnTo>
                    <a:pt x="115" y="70"/>
                  </a:lnTo>
                  <a:lnTo>
                    <a:pt x="115" y="73"/>
                  </a:lnTo>
                  <a:lnTo>
                    <a:pt x="112" y="73"/>
                  </a:lnTo>
                  <a:lnTo>
                    <a:pt x="112" y="75"/>
                  </a:lnTo>
                  <a:lnTo>
                    <a:pt x="110" y="75"/>
                  </a:lnTo>
                  <a:lnTo>
                    <a:pt x="112" y="75"/>
                  </a:lnTo>
                  <a:lnTo>
                    <a:pt x="110" y="75"/>
                  </a:lnTo>
                  <a:lnTo>
                    <a:pt x="110" y="78"/>
                  </a:lnTo>
                  <a:lnTo>
                    <a:pt x="107" y="78"/>
                  </a:lnTo>
                  <a:lnTo>
                    <a:pt x="107" y="81"/>
                  </a:lnTo>
                  <a:lnTo>
                    <a:pt x="104" y="81"/>
                  </a:lnTo>
                  <a:lnTo>
                    <a:pt x="104" y="83"/>
                  </a:lnTo>
                  <a:lnTo>
                    <a:pt x="104" y="86"/>
                  </a:lnTo>
                  <a:lnTo>
                    <a:pt x="102" y="86"/>
                  </a:lnTo>
                  <a:lnTo>
                    <a:pt x="102" y="88"/>
                  </a:lnTo>
                  <a:lnTo>
                    <a:pt x="102" y="91"/>
                  </a:lnTo>
                  <a:lnTo>
                    <a:pt x="102" y="94"/>
                  </a:lnTo>
                  <a:lnTo>
                    <a:pt x="102" y="96"/>
                  </a:lnTo>
                  <a:lnTo>
                    <a:pt x="102" y="99"/>
                  </a:lnTo>
                  <a:lnTo>
                    <a:pt x="102" y="101"/>
                  </a:lnTo>
                  <a:lnTo>
                    <a:pt x="102" y="104"/>
                  </a:lnTo>
                  <a:lnTo>
                    <a:pt x="102" y="107"/>
                  </a:lnTo>
                  <a:lnTo>
                    <a:pt x="104" y="109"/>
                  </a:lnTo>
                  <a:lnTo>
                    <a:pt x="104" y="112"/>
                  </a:lnTo>
                  <a:lnTo>
                    <a:pt x="107" y="114"/>
                  </a:lnTo>
                  <a:lnTo>
                    <a:pt x="107" y="117"/>
                  </a:lnTo>
                  <a:lnTo>
                    <a:pt x="110" y="117"/>
                  </a:lnTo>
                  <a:lnTo>
                    <a:pt x="110" y="120"/>
                  </a:lnTo>
                  <a:lnTo>
                    <a:pt x="110" y="122"/>
                  </a:lnTo>
                  <a:lnTo>
                    <a:pt x="112" y="122"/>
                  </a:lnTo>
                  <a:lnTo>
                    <a:pt x="112" y="125"/>
                  </a:lnTo>
                  <a:lnTo>
                    <a:pt x="115" y="125"/>
                  </a:lnTo>
                  <a:lnTo>
                    <a:pt x="115" y="128"/>
                  </a:lnTo>
                  <a:lnTo>
                    <a:pt x="117" y="128"/>
                  </a:lnTo>
                  <a:lnTo>
                    <a:pt x="117" y="130"/>
                  </a:lnTo>
                  <a:lnTo>
                    <a:pt x="120" y="133"/>
                  </a:lnTo>
                  <a:lnTo>
                    <a:pt x="120" y="135"/>
                  </a:lnTo>
                  <a:lnTo>
                    <a:pt x="123" y="135"/>
                  </a:lnTo>
                  <a:lnTo>
                    <a:pt x="128" y="141"/>
                  </a:lnTo>
                  <a:lnTo>
                    <a:pt x="130" y="141"/>
                  </a:lnTo>
                  <a:lnTo>
                    <a:pt x="133" y="141"/>
                  </a:lnTo>
                  <a:lnTo>
                    <a:pt x="136" y="141"/>
                  </a:lnTo>
                  <a:lnTo>
                    <a:pt x="138" y="141"/>
                  </a:lnTo>
                  <a:lnTo>
                    <a:pt x="138" y="138"/>
                  </a:lnTo>
                  <a:lnTo>
                    <a:pt x="141" y="138"/>
                  </a:lnTo>
                  <a:lnTo>
                    <a:pt x="141" y="141"/>
                  </a:lnTo>
                  <a:lnTo>
                    <a:pt x="141" y="143"/>
                  </a:lnTo>
                  <a:lnTo>
                    <a:pt x="138" y="143"/>
                  </a:lnTo>
                  <a:lnTo>
                    <a:pt x="141" y="146"/>
                  </a:lnTo>
                  <a:lnTo>
                    <a:pt x="144" y="146"/>
                  </a:lnTo>
                  <a:lnTo>
                    <a:pt x="141" y="146"/>
                  </a:lnTo>
                  <a:lnTo>
                    <a:pt x="144" y="146"/>
                  </a:lnTo>
                  <a:lnTo>
                    <a:pt x="144" y="148"/>
                  </a:lnTo>
                  <a:lnTo>
                    <a:pt x="146" y="148"/>
                  </a:lnTo>
                  <a:lnTo>
                    <a:pt x="149" y="148"/>
                  </a:lnTo>
                  <a:lnTo>
                    <a:pt x="151" y="148"/>
                  </a:lnTo>
                  <a:lnTo>
                    <a:pt x="154" y="151"/>
                  </a:lnTo>
                  <a:lnTo>
                    <a:pt x="154" y="148"/>
                  </a:lnTo>
                  <a:lnTo>
                    <a:pt x="157" y="148"/>
                  </a:lnTo>
                  <a:lnTo>
                    <a:pt x="159" y="148"/>
                  </a:lnTo>
                  <a:lnTo>
                    <a:pt x="159" y="146"/>
                  </a:lnTo>
                  <a:lnTo>
                    <a:pt x="162" y="146"/>
                  </a:lnTo>
                  <a:lnTo>
                    <a:pt x="162" y="143"/>
                  </a:lnTo>
                  <a:lnTo>
                    <a:pt x="159" y="143"/>
                  </a:lnTo>
                  <a:lnTo>
                    <a:pt x="162" y="143"/>
                  </a:lnTo>
                  <a:lnTo>
                    <a:pt x="162" y="141"/>
                  </a:lnTo>
                  <a:lnTo>
                    <a:pt x="164" y="141"/>
                  </a:lnTo>
                  <a:lnTo>
                    <a:pt x="164" y="138"/>
                  </a:lnTo>
                  <a:lnTo>
                    <a:pt x="164" y="141"/>
                  </a:lnTo>
                  <a:lnTo>
                    <a:pt x="164" y="138"/>
                  </a:lnTo>
                  <a:lnTo>
                    <a:pt x="167" y="138"/>
                  </a:lnTo>
                  <a:lnTo>
                    <a:pt x="170" y="138"/>
                  </a:lnTo>
                  <a:lnTo>
                    <a:pt x="172" y="138"/>
                  </a:lnTo>
                  <a:lnTo>
                    <a:pt x="172" y="135"/>
                  </a:lnTo>
                  <a:lnTo>
                    <a:pt x="175" y="135"/>
                  </a:lnTo>
                  <a:lnTo>
                    <a:pt x="177" y="135"/>
                  </a:lnTo>
                  <a:lnTo>
                    <a:pt x="177" y="133"/>
                  </a:lnTo>
                  <a:lnTo>
                    <a:pt x="177" y="135"/>
                  </a:lnTo>
                  <a:lnTo>
                    <a:pt x="180" y="135"/>
                  </a:lnTo>
                  <a:lnTo>
                    <a:pt x="177" y="135"/>
                  </a:lnTo>
                  <a:lnTo>
                    <a:pt x="180" y="135"/>
                  </a:lnTo>
                  <a:lnTo>
                    <a:pt x="180" y="138"/>
                  </a:lnTo>
                  <a:lnTo>
                    <a:pt x="183" y="138"/>
                  </a:lnTo>
                  <a:lnTo>
                    <a:pt x="185" y="138"/>
                  </a:lnTo>
                  <a:lnTo>
                    <a:pt x="185" y="141"/>
                  </a:lnTo>
                  <a:lnTo>
                    <a:pt x="185" y="138"/>
                  </a:lnTo>
                  <a:lnTo>
                    <a:pt x="185" y="141"/>
                  </a:lnTo>
                  <a:lnTo>
                    <a:pt x="185" y="138"/>
                  </a:lnTo>
                  <a:lnTo>
                    <a:pt x="188" y="138"/>
                  </a:lnTo>
                  <a:lnTo>
                    <a:pt x="188" y="141"/>
                  </a:lnTo>
                  <a:lnTo>
                    <a:pt x="188" y="138"/>
                  </a:lnTo>
                  <a:lnTo>
                    <a:pt x="188" y="141"/>
                  </a:lnTo>
                  <a:lnTo>
                    <a:pt x="188" y="138"/>
                  </a:lnTo>
                  <a:lnTo>
                    <a:pt x="191" y="138"/>
                  </a:lnTo>
                  <a:lnTo>
                    <a:pt x="191" y="141"/>
                  </a:lnTo>
                  <a:lnTo>
                    <a:pt x="191" y="143"/>
                  </a:lnTo>
                  <a:lnTo>
                    <a:pt x="188" y="143"/>
                  </a:lnTo>
                  <a:lnTo>
                    <a:pt x="191" y="143"/>
                  </a:lnTo>
                  <a:lnTo>
                    <a:pt x="188" y="143"/>
                  </a:lnTo>
                  <a:lnTo>
                    <a:pt x="191" y="146"/>
                  </a:lnTo>
                  <a:lnTo>
                    <a:pt x="188" y="146"/>
                  </a:lnTo>
                  <a:lnTo>
                    <a:pt x="191" y="146"/>
                  </a:lnTo>
                  <a:lnTo>
                    <a:pt x="188" y="146"/>
                  </a:lnTo>
                  <a:lnTo>
                    <a:pt x="188" y="148"/>
                  </a:lnTo>
                  <a:lnTo>
                    <a:pt x="191" y="148"/>
                  </a:lnTo>
                  <a:lnTo>
                    <a:pt x="191" y="151"/>
                  </a:lnTo>
                  <a:lnTo>
                    <a:pt x="193" y="151"/>
                  </a:lnTo>
                  <a:lnTo>
                    <a:pt x="193" y="154"/>
                  </a:lnTo>
                  <a:lnTo>
                    <a:pt x="196" y="154"/>
                  </a:lnTo>
                  <a:lnTo>
                    <a:pt x="196" y="156"/>
                  </a:lnTo>
                  <a:lnTo>
                    <a:pt x="198" y="156"/>
                  </a:lnTo>
                  <a:lnTo>
                    <a:pt x="201" y="156"/>
                  </a:lnTo>
                  <a:lnTo>
                    <a:pt x="198" y="156"/>
                  </a:lnTo>
                  <a:lnTo>
                    <a:pt x="201" y="159"/>
                  </a:lnTo>
                  <a:lnTo>
                    <a:pt x="204" y="159"/>
                  </a:lnTo>
                  <a:lnTo>
                    <a:pt x="204" y="161"/>
                  </a:lnTo>
                  <a:lnTo>
                    <a:pt x="204" y="159"/>
                  </a:lnTo>
                  <a:lnTo>
                    <a:pt x="204" y="161"/>
                  </a:lnTo>
                  <a:lnTo>
                    <a:pt x="204" y="164"/>
                  </a:lnTo>
                  <a:lnTo>
                    <a:pt x="201" y="164"/>
                  </a:lnTo>
                  <a:lnTo>
                    <a:pt x="198" y="164"/>
                  </a:lnTo>
                  <a:lnTo>
                    <a:pt x="198" y="167"/>
                  </a:lnTo>
                  <a:lnTo>
                    <a:pt x="198" y="164"/>
                  </a:lnTo>
                  <a:lnTo>
                    <a:pt x="198" y="167"/>
                  </a:lnTo>
                  <a:lnTo>
                    <a:pt x="196" y="167"/>
                  </a:lnTo>
                  <a:lnTo>
                    <a:pt x="196" y="164"/>
                  </a:lnTo>
                  <a:lnTo>
                    <a:pt x="193" y="164"/>
                  </a:lnTo>
                  <a:lnTo>
                    <a:pt x="193" y="167"/>
                  </a:lnTo>
                  <a:lnTo>
                    <a:pt x="191" y="167"/>
                  </a:lnTo>
                  <a:lnTo>
                    <a:pt x="191" y="169"/>
                  </a:lnTo>
                  <a:lnTo>
                    <a:pt x="191" y="172"/>
                  </a:lnTo>
                  <a:lnTo>
                    <a:pt x="188" y="172"/>
                  </a:lnTo>
                  <a:lnTo>
                    <a:pt x="191" y="172"/>
                  </a:lnTo>
                  <a:lnTo>
                    <a:pt x="191" y="175"/>
                  </a:lnTo>
                  <a:lnTo>
                    <a:pt x="188" y="175"/>
                  </a:lnTo>
                  <a:lnTo>
                    <a:pt x="188" y="177"/>
                  </a:lnTo>
                  <a:lnTo>
                    <a:pt x="188" y="175"/>
                  </a:lnTo>
                  <a:lnTo>
                    <a:pt x="188" y="177"/>
                  </a:lnTo>
                  <a:lnTo>
                    <a:pt x="191" y="177"/>
                  </a:lnTo>
                  <a:lnTo>
                    <a:pt x="191" y="180"/>
                  </a:lnTo>
                  <a:lnTo>
                    <a:pt x="188" y="180"/>
                  </a:lnTo>
                  <a:lnTo>
                    <a:pt x="188" y="182"/>
                  </a:lnTo>
                  <a:lnTo>
                    <a:pt x="188" y="185"/>
                  </a:lnTo>
                  <a:lnTo>
                    <a:pt x="185" y="185"/>
                  </a:lnTo>
                  <a:lnTo>
                    <a:pt x="185" y="188"/>
                  </a:lnTo>
                  <a:lnTo>
                    <a:pt x="183" y="188"/>
                  </a:lnTo>
                  <a:lnTo>
                    <a:pt x="180" y="188"/>
                  </a:lnTo>
                  <a:lnTo>
                    <a:pt x="177" y="188"/>
                  </a:lnTo>
                  <a:lnTo>
                    <a:pt x="175" y="188"/>
                  </a:lnTo>
                  <a:lnTo>
                    <a:pt x="172" y="188"/>
                  </a:lnTo>
                  <a:lnTo>
                    <a:pt x="170" y="188"/>
                  </a:lnTo>
                  <a:lnTo>
                    <a:pt x="167" y="188"/>
                  </a:lnTo>
                  <a:lnTo>
                    <a:pt x="167" y="190"/>
                  </a:lnTo>
                  <a:lnTo>
                    <a:pt x="167" y="193"/>
                  </a:lnTo>
                  <a:lnTo>
                    <a:pt x="164" y="193"/>
                  </a:lnTo>
                  <a:lnTo>
                    <a:pt x="167" y="193"/>
                  </a:lnTo>
                  <a:lnTo>
                    <a:pt x="164" y="193"/>
                  </a:lnTo>
                  <a:lnTo>
                    <a:pt x="167" y="193"/>
                  </a:lnTo>
                  <a:lnTo>
                    <a:pt x="167" y="195"/>
                  </a:lnTo>
                  <a:lnTo>
                    <a:pt x="164" y="195"/>
                  </a:lnTo>
                  <a:lnTo>
                    <a:pt x="164" y="198"/>
                  </a:lnTo>
                  <a:lnTo>
                    <a:pt x="164" y="201"/>
                  </a:lnTo>
                  <a:lnTo>
                    <a:pt x="164" y="203"/>
                  </a:lnTo>
                  <a:lnTo>
                    <a:pt x="162" y="203"/>
                  </a:lnTo>
                  <a:lnTo>
                    <a:pt x="164" y="203"/>
                  </a:lnTo>
                  <a:lnTo>
                    <a:pt x="167" y="203"/>
                  </a:lnTo>
                  <a:lnTo>
                    <a:pt x="167" y="206"/>
                  </a:lnTo>
                  <a:lnTo>
                    <a:pt x="164" y="206"/>
                  </a:lnTo>
                  <a:lnTo>
                    <a:pt x="164" y="208"/>
                  </a:lnTo>
                  <a:lnTo>
                    <a:pt x="164" y="211"/>
                  </a:lnTo>
                  <a:lnTo>
                    <a:pt x="164" y="208"/>
                  </a:lnTo>
                  <a:lnTo>
                    <a:pt x="164" y="211"/>
                  </a:lnTo>
                  <a:lnTo>
                    <a:pt x="162" y="211"/>
                  </a:lnTo>
                  <a:lnTo>
                    <a:pt x="159" y="211"/>
                  </a:lnTo>
                  <a:lnTo>
                    <a:pt x="157" y="211"/>
                  </a:lnTo>
                  <a:lnTo>
                    <a:pt x="157" y="208"/>
                  </a:lnTo>
                  <a:lnTo>
                    <a:pt x="154" y="208"/>
                  </a:lnTo>
                  <a:lnTo>
                    <a:pt x="154" y="206"/>
                  </a:lnTo>
                  <a:lnTo>
                    <a:pt x="154" y="203"/>
                  </a:lnTo>
                  <a:lnTo>
                    <a:pt x="151" y="203"/>
                  </a:lnTo>
                  <a:lnTo>
                    <a:pt x="154" y="203"/>
                  </a:lnTo>
                  <a:lnTo>
                    <a:pt x="151" y="203"/>
                  </a:lnTo>
                  <a:lnTo>
                    <a:pt x="151" y="201"/>
                  </a:lnTo>
                  <a:lnTo>
                    <a:pt x="151" y="203"/>
                  </a:lnTo>
                  <a:lnTo>
                    <a:pt x="151" y="201"/>
                  </a:lnTo>
                  <a:lnTo>
                    <a:pt x="154" y="201"/>
                  </a:lnTo>
                  <a:lnTo>
                    <a:pt x="151" y="201"/>
                  </a:lnTo>
                  <a:lnTo>
                    <a:pt x="151" y="198"/>
                  </a:lnTo>
                  <a:lnTo>
                    <a:pt x="151" y="195"/>
                  </a:lnTo>
                  <a:lnTo>
                    <a:pt x="149" y="195"/>
                  </a:lnTo>
                  <a:lnTo>
                    <a:pt x="149" y="193"/>
                  </a:lnTo>
                  <a:lnTo>
                    <a:pt x="146" y="193"/>
                  </a:lnTo>
                  <a:lnTo>
                    <a:pt x="144" y="193"/>
                  </a:lnTo>
                  <a:lnTo>
                    <a:pt x="144" y="190"/>
                  </a:lnTo>
                  <a:lnTo>
                    <a:pt x="144" y="188"/>
                  </a:lnTo>
                  <a:lnTo>
                    <a:pt x="141" y="188"/>
                  </a:lnTo>
                  <a:lnTo>
                    <a:pt x="144" y="188"/>
                  </a:lnTo>
                  <a:lnTo>
                    <a:pt x="144" y="185"/>
                  </a:lnTo>
                  <a:lnTo>
                    <a:pt x="141" y="185"/>
                  </a:lnTo>
                  <a:lnTo>
                    <a:pt x="144" y="185"/>
                  </a:lnTo>
                  <a:lnTo>
                    <a:pt x="141" y="185"/>
                  </a:lnTo>
                  <a:lnTo>
                    <a:pt x="144" y="185"/>
                  </a:lnTo>
                  <a:lnTo>
                    <a:pt x="141" y="185"/>
                  </a:lnTo>
                  <a:lnTo>
                    <a:pt x="141" y="182"/>
                  </a:lnTo>
                  <a:lnTo>
                    <a:pt x="138" y="182"/>
                  </a:lnTo>
                  <a:lnTo>
                    <a:pt x="138" y="185"/>
                  </a:lnTo>
                  <a:lnTo>
                    <a:pt x="136" y="185"/>
                  </a:lnTo>
                  <a:lnTo>
                    <a:pt x="138" y="185"/>
                  </a:lnTo>
                  <a:lnTo>
                    <a:pt x="136" y="185"/>
                  </a:lnTo>
                  <a:lnTo>
                    <a:pt x="133" y="185"/>
                  </a:lnTo>
                  <a:lnTo>
                    <a:pt x="133" y="182"/>
                  </a:lnTo>
                  <a:lnTo>
                    <a:pt x="133" y="185"/>
                  </a:lnTo>
                  <a:lnTo>
                    <a:pt x="130" y="185"/>
                  </a:lnTo>
                  <a:lnTo>
                    <a:pt x="130" y="182"/>
                  </a:lnTo>
                  <a:lnTo>
                    <a:pt x="128" y="185"/>
                  </a:lnTo>
                  <a:lnTo>
                    <a:pt x="128" y="188"/>
                  </a:lnTo>
                  <a:lnTo>
                    <a:pt x="128" y="190"/>
                  </a:lnTo>
                  <a:lnTo>
                    <a:pt x="128" y="188"/>
                  </a:lnTo>
                  <a:lnTo>
                    <a:pt x="128" y="190"/>
                  </a:lnTo>
                  <a:lnTo>
                    <a:pt x="130" y="190"/>
                  </a:lnTo>
                  <a:lnTo>
                    <a:pt x="130" y="193"/>
                  </a:lnTo>
                  <a:lnTo>
                    <a:pt x="130" y="195"/>
                  </a:lnTo>
                  <a:lnTo>
                    <a:pt x="128" y="195"/>
                  </a:lnTo>
                  <a:lnTo>
                    <a:pt x="125" y="195"/>
                  </a:lnTo>
                  <a:lnTo>
                    <a:pt x="125" y="193"/>
                  </a:lnTo>
                  <a:lnTo>
                    <a:pt x="125" y="195"/>
                  </a:lnTo>
                  <a:lnTo>
                    <a:pt x="123" y="193"/>
                  </a:lnTo>
                  <a:lnTo>
                    <a:pt x="120" y="193"/>
                  </a:lnTo>
                  <a:lnTo>
                    <a:pt x="117" y="193"/>
                  </a:lnTo>
                  <a:lnTo>
                    <a:pt x="117" y="190"/>
                  </a:lnTo>
                  <a:lnTo>
                    <a:pt x="120" y="190"/>
                  </a:lnTo>
                  <a:lnTo>
                    <a:pt x="117" y="190"/>
                  </a:lnTo>
                  <a:lnTo>
                    <a:pt x="117" y="193"/>
                  </a:lnTo>
                  <a:lnTo>
                    <a:pt x="115" y="193"/>
                  </a:lnTo>
                  <a:lnTo>
                    <a:pt x="115" y="190"/>
                  </a:lnTo>
                  <a:lnTo>
                    <a:pt x="115" y="188"/>
                  </a:lnTo>
                  <a:lnTo>
                    <a:pt x="112" y="188"/>
                  </a:lnTo>
                  <a:lnTo>
                    <a:pt x="112" y="190"/>
                  </a:lnTo>
                  <a:lnTo>
                    <a:pt x="110" y="190"/>
                  </a:lnTo>
                  <a:lnTo>
                    <a:pt x="110" y="193"/>
                  </a:lnTo>
                  <a:lnTo>
                    <a:pt x="110" y="190"/>
                  </a:lnTo>
                  <a:lnTo>
                    <a:pt x="107" y="190"/>
                  </a:lnTo>
                  <a:lnTo>
                    <a:pt x="107" y="193"/>
                  </a:lnTo>
                  <a:lnTo>
                    <a:pt x="107" y="195"/>
                  </a:lnTo>
                  <a:lnTo>
                    <a:pt x="104" y="195"/>
                  </a:lnTo>
                  <a:lnTo>
                    <a:pt x="104" y="198"/>
                  </a:lnTo>
                  <a:lnTo>
                    <a:pt x="104" y="201"/>
                  </a:lnTo>
                  <a:lnTo>
                    <a:pt x="102" y="201"/>
                  </a:lnTo>
                  <a:lnTo>
                    <a:pt x="102" y="203"/>
                  </a:lnTo>
                  <a:lnTo>
                    <a:pt x="102" y="206"/>
                  </a:lnTo>
                  <a:lnTo>
                    <a:pt x="99" y="206"/>
                  </a:lnTo>
                  <a:lnTo>
                    <a:pt x="97" y="206"/>
                  </a:lnTo>
                  <a:lnTo>
                    <a:pt x="94" y="206"/>
                  </a:lnTo>
                  <a:lnTo>
                    <a:pt x="97" y="206"/>
                  </a:lnTo>
                  <a:lnTo>
                    <a:pt x="94" y="206"/>
                  </a:lnTo>
                  <a:lnTo>
                    <a:pt x="94" y="208"/>
                  </a:lnTo>
                  <a:lnTo>
                    <a:pt x="91" y="208"/>
                  </a:lnTo>
                  <a:lnTo>
                    <a:pt x="94" y="208"/>
                  </a:lnTo>
                  <a:lnTo>
                    <a:pt x="94" y="211"/>
                  </a:lnTo>
                  <a:lnTo>
                    <a:pt x="97" y="211"/>
                  </a:lnTo>
                  <a:lnTo>
                    <a:pt x="94" y="211"/>
                  </a:lnTo>
                  <a:lnTo>
                    <a:pt x="97" y="211"/>
                  </a:lnTo>
                  <a:lnTo>
                    <a:pt x="97" y="214"/>
                  </a:lnTo>
                  <a:lnTo>
                    <a:pt x="97" y="216"/>
                  </a:lnTo>
                  <a:lnTo>
                    <a:pt x="97" y="219"/>
                  </a:lnTo>
                  <a:lnTo>
                    <a:pt x="94" y="219"/>
                  </a:lnTo>
                  <a:lnTo>
                    <a:pt x="91" y="219"/>
                  </a:lnTo>
                  <a:lnTo>
                    <a:pt x="89" y="219"/>
                  </a:lnTo>
                  <a:lnTo>
                    <a:pt x="86" y="219"/>
                  </a:lnTo>
                  <a:lnTo>
                    <a:pt x="86" y="216"/>
                  </a:lnTo>
                  <a:lnTo>
                    <a:pt x="83" y="216"/>
                  </a:lnTo>
                  <a:lnTo>
                    <a:pt x="81" y="216"/>
                  </a:lnTo>
                  <a:lnTo>
                    <a:pt x="81" y="219"/>
                  </a:lnTo>
                  <a:lnTo>
                    <a:pt x="78" y="219"/>
                  </a:lnTo>
                  <a:lnTo>
                    <a:pt x="78" y="222"/>
                  </a:lnTo>
                  <a:lnTo>
                    <a:pt x="76" y="222"/>
                  </a:lnTo>
                  <a:lnTo>
                    <a:pt x="78" y="222"/>
                  </a:lnTo>
                  <a:lnTo>
                    <a:pt x="76" y="222"/>
                  </a:lnTo>
                  <a:lnTo>
                    <a:pt x="78" y="222"/>
                  </a:lnTo>
                  <a:lnTo>
                    <a:pt x="81" y="222"/>
                  </a:lnTo>
                  <a:lnTo>
                    <a:pt x="81" y="224"/>
                  </a:lnTo>
                  <a:lnTo>
                    <a:pt x="78" y="224"/>
                  </a:lnTo>
                  <a:lnTo>
                    <a:pt x="81" y="224"/>
                  </a:lnTo>
                  <a:lnTo>
                    <a:pt x="81" y="227"/>
                  </a:lnTo>
                  <a:lnTo>
                    <a:pt x="78" y="227"/>
                  </a:lnTo>
                  <a:lnTo>
                    <a:pt x="78" y="224"/>
                  </a:lnTo>
                  <a:lnTo>
                    <a:pt x="78" y="227"/>
                  </a:lnTo>
                  <a:lnTo>
                    <a:pt x="76" y="227"/>
                  </a:lnTo>
                  <a:lnTo>
                    <a:pt x="73" y="227"/>
                  </a:lnTo>
                  <a:lnTo>
                    <a:pt x="73" y="229"/>
                  </a:lnTo>
                  <a:lnTo>
                    <a:pt x="73" y="227"/>
                  </a:lnTo>
                  <a:lnTo>
                    <a:pt x="70" y="227"/>
                  </a:lnTo>
                  <a:lnTo>
                    <a:pt x="70" y="229"/>
                  </a:lnTo>
                  <a:lnTo>
                    <a:pt x="73" y="229"/>
                  </a:lnTo>
                  <a:lnTo>
                    <a:pt x="73" y="232"/>
                  </a:lnTo>
                  <a:lnTo>
                    <a:pt x="70" y="235"/>
                  </a:lnTo>
                  <a:lnTo>
                    <a:pt x="68" y="237"/>
                  </a:lnTo>
                  <a:lnTo>
                    <a:pt x="65" y="237"/>
                  </a:lnTo>
                  <a:lnTo>
                    <a:pt x="65" y="240"/>
                  </a:lnTo>
                  <a:lnTo>
                    <a:pt x="63" y="240"/>
                  </a:lnTo>
                  <a:lnTo>
                    <a:pt x="63" y="242"/>
                  </a:lnTo>
                  <a:lnTo>
                    <a:pt x="60" y="242"/>
                  </a:lnTo>
                  <a:lnTo>
                    <a:pt x="60" y="240"/>
                  </a:lnTo>
                  <a:lnTo>
                    <a:pt x="60" y="242"/>
                  </a:lnTo>
                  <a:lnTo>
                    <a:pt x="57" y="242"/>
                  </a:lnTo>
                  <a:lnTo>
                    <a:pt x="57" y="245"/>
                  </a:lnTo>
                  <a:lnTo>
                    <a:pt x="57" y="242"/>
                  </a:lnTo>
                  <a:lnTo>
                    <a:pt x="55" y="242"/>
                  </a:lnTo>
                  <a:lnTo>
                    <a:pt x="52" y="242"/>
                  </a:lnTo>
                  <a:lnTo>
                    <a:pt x="55" y="242"/>
                  </a:lnTo>
                  <a:lnTo>
                    <a:pt x="52" y="242"/>
                  </a:lnTo>
                  <a:lnTo>
                    <a:pt x="50" y="242"/>
                  </a:lnTo>
                  <a:lnTo>
                    <a:pt x="50" y="245"/>
                  </a:lnTo>
                  <a:lnTo>
                    <a:pt x="47" y="245"/>
                  </a:lnTo>
                  <a:lnTo>
                    <a:pt x="50" y="242"/>
                  </a:lnTo>
                  <a:lnTo>
                    <a:pt x="47" y="242"/>
                  </a:lnTo>
                  <a:lnTo>
                    <a:pt x="47" y="245"/>
                  </a:lnTo>
                  <a:lnTo>
                    <a:pt x="50" y="245"/>
                  </a:lnTo>
                  <a:lnTo>
                    <a:pt x="47" y="245"/>
                  </a:lnTo>
                  <a:lnTo>
                    <a:pt x="47" y="242"/>
                  </a:lnTo>
                  <a:lnTo>
                    <a:pt x="47" y="245"/>
                  </a:lnTo>
                  <a:lnTo>
                    <a:pt x="44" y="245"/>
                  </a:lnTo>
                  <a:lnTo>
                    <a:pt x="44" y="248"/>
                  </a:lnTo>
                  <a:lnTo>
                    <a:pt x="42" y="248"/>
                  </a:lnTo>
                  <a:lnTo>
                    <a:pt x="44" y="248"/>
                  </a:lnTo>
                  <a:lnTo>
                    <a:pt x="42" y="248"/>
                  </a:lnTo>
                  <a:lnTo>
                    <a:pt x="42" y="250"/>
                  </a:lnTo>
                  <a:lnTo>
                    <a:pt x="39" y="250"/>
                  </a:lnTo>
                  <a:lnTo>
                    <a:pt x="39" y="253"/>
                  </a:lnTo>
                  <a:lnTo>
                    <a:pt x="37" y="253"/>
                  </a:lnTo>
                  <a:lnTo>
                    <a:pt x="37" y="250"/>
                  </a:lnTo>
                  <a:lnTo>
                    <a:pt x="37" y="248"/>
                  </a:lnTo>
                  <a:lnTo>
                    <a:pt x="34" y="248"/>
                  </a:lnTo>
                  <a:lnTo>
                    <a:pt x="34" y="245"/>
                  </a:lnTo>
                  <a:lnTo>
                    <a:pt x="34" y="242"/>
                  </a:lnTo>
                  <a:lnTo>
                    <a:pt x="34" y="245"/>
                  </a:lnTo>
                  <a:lnTo>
                    <a:pt x="34" y="242"/>
                  </a:lnTo>
                  <a:lnTo>
                    <a:pt x="37" y="242"/>
                  </a:lnTo>
                  <a:lnTo>
                    <a:pt x="39" y="242"/>
                  </a:lnTo>
                  <a:lnTo>
                    <a:pt x="39" y="240"/>
                  </a:lnTo>
                  <a:lnTo>
                    <a:pt x="39" y="242"/>
                  </a:lnTo>
                  <a:lnTo>
                    <a:pt x="39" y="240"/>
                  </a:lnTo>
                  <a:lnTo>
                    <a:pt x="42" y="240"/>
                  </a:lnTo>
                  <a:lnTo>
                    <a:pt x="42" y="237"/>
                  </a:lnTo>
                  <a:lnTo>
                    <a:pt x="39" y="235"/>
                  </a:lnTo>
                  <a:lnTo>
                    <a:pt x="37" y="235"/>
                  </a:lnTo>
                  <a:lnTo>
                    <a:pt x="37" y="232"/>
                  </a:lnTo>
                  <a:lnTo>
                    <a:pt x="34" y="232"/>
                  </a:lnTo>
                  <a:lnTo>
                    <a:pt x="31" y="232"/>
                  </a:lnTo>
                  <a:lnTo>
                    <a:pt x="31" y="235"/>
                  </a:lnTo>
                  <a:lnTo>
                    <a:pt x="29" y="235"/>
                  </a:lnTo>
                  <a:lnTo>
                    <a:pt x="29" y="237"/>
                  </a:lnTo>
                  <a:lnTo>
                    <a:pt x="26" y="237"/>
                  </a:lnTo>
                  <a:lnTo>
                    <a:pt x="23" y="237"/>
                  </a:lnTo>
                  <a:lnTo>
                    <a:pt x="21" y="237"/>
                  </a:lnTo>
                  <a:lnTo>
                    <a:pt x="18" y="237"/>
                  </a:lnTo>
                  <a:lnTo>
                    <a:pt x="16" y="237"/>
                  </a:lnTo>
                  <a:lnTo>
                    <a:pt x="16" y="235"/>
                  </a:lnTo>
                  <a:lnTo>
                    <a:pt x="13" y="235"/>
                  </a:lnTo>
                  <a:lnTo>
                    <a:pt x="13" y="232"/>
                  </a:lnTo>
                  <a:lnTo>
                    <a:pt x="10" y="232"/>
                  </a:lnTo>
                  <a:lnTo>
                    <a:pt x="8" y="232"/>
                  </a:lnTo>
                  <a:lnTo>
                    <a:pt x="8" y="229"/>
                  </a:lnTo>
                  <a:lnTo>
                    <a:pt x="8" y="227"/>
                  </a:lnTo>
                  <a:lnTo>
                    <a:pt x="8" y="224"/>
                  </a:lnTo>
                  <a:lnTo>
                    <a:pt x="10" y="224"/>
                  </a:lnTo>
                  <a:lnTo>
                    <a:pt x="10" y="227"/>
                  </a:lnTo>
                  <a:lnTo>
                    <a:pt x="13" y="227"/>
                  </a:lnTo>
                  <a:lnTo>
                    <a:pt x="16" y="227"/>
                  </a:lnTo>
                  <a:lnTo>
                    <a:pt x="13" y="227"/>
                  </a:lnTo>
                  <a:lnTo>
                    <a:pt x="13" y="224"/>
                  </a:lnTo>
                  <a:lnTo>
                    <a:pt x="16" y="224"/>
                  </a:lnTo>
                  <a:lnTo>
                    <a:pt x="16" y="222"/>
                  </a:lnTo>
                  <a:lnTo>
                    <a:pt x="13" y="224"/>
                  </a:lnTo>
                  <a:lnTo>
                    <a:pt x="13" y="222"/>
                  </a:lnTo>
                  <a:lnTo>
                    <a:pt x="13" y="224"/>
                  </a:lnTo>
                  <a:lnTo>
                    <a:pt x="13" y="222"/>
                  </a:lnTo>
                  <a:lnTo>
                    <a:pt x="10" y="222"/>
                  </a:lnTo>
                  <a:lnTo>
                    <a:pt x="8" y="222"/>
                  </a:lnTo>
                  <a:lnTo>
                    <a:pt x="8" y="219"/>
                  </a:lnTo>
                  <a:lnTo>
                    <a:pt x="10" y="219"/>
                  </a:lnTo>
                  <a:lnTo>
                    <a:pt x="8" y="219"/>
                  </a:lnTo>
                  <a:lnTo>
                    <a:pt x="8" y="216"/>
                  </a:lnTo>
                  <a:lnTo>
                    <a:pt x="8" y="214"/>
                  </a:lnTo>
                  <a:lnTo>
                    <a:pt x="8" y="216"/>
                  </a:lnTo>
                  <a:lnTo>
                    <a:pt x="8" y="214"/>
                  </a:lnTo>
                  <a:lnTo>
                    <a:pt x="5" y="214"/>
                  </a:lnTo>
                  <a:lnTo>
                    <a:pt x="8" y="214"/>
                  </a:lnTo>
                  <a:lnTo>
                    <a:pt x="8" y="211"/>
                  </a:lnTo>
                  <a:lnTo>
                    <a:pt x="5" y="211"/>
                  </a:lnTo>
                  <a:lnTo>
                    <a:pt x="5" y="214"/>
                  </a:lnTo>
                  <a:lnTo>
                    <a:pt x="3" y="214"/>
                  </a:lnTo>
                  <a:lnTo>
                    <a:pt x="3" y="211"/>
                  </a:lnTo>
                  <a:lnTo>
                    <a:pt x="0" y="211"/>
                  </a:lnTo>
                  <a:lnTo>
                    <a:pt x="0" y="208"/>
                  </a:lnTo>
                  <a:lnTo>
                    <a:pt x="3" y="208"/>
                  </a:lnTo>
                  <a:lnTo>
                    <a:pt x="0" y="208"/>
                  </a:lnTo>
                  <a:lnTo>
                    <a:pt x="3" y="208"/>
                  </a:lnTo>
                  <a:lnTo>
                    <a:pt x="0" y="208"/>
                  </a:lnTo>
                  <a:lnTo>
                    <a:pt x="3" y="208"/>
                  </a:lnTo>
                  <a:lnTo>
                    <a:pt x="0" y="208"/>
                  </a:lnTo>
                  <a:lnTo>
                    <a:pt x="3" y="206"/>
                  </a:lnTo>
                  <a:lnTo>
                    <a:pt x="0" y="206"/>
                  </a:lnTo>
                  <a:lnTo>
                    <a:pt x="0" y="203"/>
                  </a:lnTo>
                  <a:lnTo>
                    <a:pt x="3" y="203"/>
                  </a:lnTo>
                  <a:lnTo>
                    <a:pt x="3" y="201"/>
                  </a:lnTo>
                  <a:lnTo>
                    <a:pt x="5" y="201"/>
                  </a:lnTo>
                  <a:lnTo>
                    <a:pt x="5" y="203"/>
                  </a:lnTo>
                  <a:lnTo>
                    <a:pt x="5" y="201"/>
                  </a:lnTo>
                  <a:lnTo>
                    <a:pt x="8" y="201"/>
                  </a:lnTo>
                  <a:lnTo>
                    <a:pt x="10" y="201"/>
                  </a:lnTo>
                  <a:lnTo>
                    <a:pt x="10" y="198"/>
                  </a:lnTo>
                  <a:lnTo>
                    <a:pt x="13" y="198"/>
                  </a:lnTo>
                  <a:lnTo>
                    <a:pt x="16" y="198"/>
                  </a:lnTo>
                  <a:lnTo>
                    <a:pt x="18" y="198"/>
                  </a:lnTo>
                  <a:lnTo>
                    <a:pt x="21" y="198"/>
                  </a:lnTo>
                  <a:lnTo>
                    <a:pt x="23" y="198"/>
                  </a:lnTo>
                  <a:lnTo>
                    <a:pt x="23" y="201"/>
                  </a:lnTo>
                  <a:lnTo>
                    <a:pt x="31" y="201"/>
                  </a:lnTo>
                  <a:lnTo>
                    <a:pt x="31" y="203"/>
                  </a:lnTo>
                  <a:lnTo>
                    <a:pt x="23" y="203"/>
                  </a:lnTo>
                  <a:lnTo>
                    <a:pt x="23" y="206"/>
                  </a:lnTo>
                  <a:lnTo>
                    <a:pt x="26" y="206"/>
                  </a:lnTo>
                  <a:lnTo>
                    <a:pt x="26" y="208"/>
                  </a:lnTo>
                  <a:lnTo>
                    <a:pt x="29" y="208"/>
                  </a:lnTo>
                  <a:lnTo>
                    <a:pt x="31" y="208"/>
                  </a:lnTo>
                  <a:lnTo>
                    <a:pt x="34" y="208"/>
                  </a:lnTo>
                  <a:lnTo>
                    <a:pt x="34" y="206"/>
                  </a:lnTo>
                  <a:lnTo>
                    <a:pt x="34" y="201"/>
                  </a:lnTo>
                  <a:lnTo>
                    <a:pt x="37" y="198"/>
                  </a:lnTo>
                  <a:lnTo>
                    <a:pt x="37" y="195"/>
                  </a:lnTo>
                  <a:lnTo>
                    <a:pt x="37" y="193"/>
                  </a:lnTo>
                  <a:lnTo>
                    <a:pt x="42" y="182"/>
                  </a:lnTo>
                  <a:lnTo>
                    <a:pt x="44" y="180"/>
                  </a:lnTo>
                  <a:lnTo>
                    <a:pt x="44" y="175"/>
                  </a:lnTo>
                  <a:lnTo>
                    <a:pt x="47" y="169"/>
                  </a:lnTo>
                  <a:lnTo>
                    <a:pt x="50" y="169"/>
                  </a:lnTo>
                  <a:lnTo>
                    <a:pt x="50" y="167"/>
                  </a:lnTo>
                  <a:lnTo>
                    <a:pt x="52" y="167"/>
                  </a:lnTo>
                  <a:lnTo>
                    <a:pt x="55" y="164"/>
                  </a:lnTo>
                  <a:lnTo>
                    <a:pt x="63" y="164"/>
                  </a:lnTo>
                  <a:lnTo>
                    <a:pt x="65" y="164"/>
                  </a:lnTo>
                  <a:lnTo>
                    <a:pt x="70" y="164"/>
                  </a:lnTo>
                  <a:lnTo>
                    <a:pt x="73" y="164"/>
                  </a:lnTo>
                  <a:lnTo>
                    <a:pt x="76" y="164"/>
                  </a:lnTo>
                  <a:lnTo>
                    <a:pt x="76" y="161"/>
                  </a:lnTo>
                  <a:lnTo>
                    <a:pt x="83" y="161"/>
                  </a:lnTo>
                  <a:lnTo>
                    <a:pt x="86" y="161"/>
                  </a:lnTo>
                  <a:lnTo>
                    <a:pt x="89" y="161"/>
                  </a:lnTo>
                  <a:lnTo>
                    <a:pt x="89" y="159"/>
                  </a:lnTo>
                  <a:lnTo>
                    <a:pt x="89" y="156"/>
                  </a:lnTo>
                  <a:lnTo>
                    <a:pt x="91" y="151"/>
                  </a:lnTo>
                  <a:lnTo>
                    <a:pt x="91" y="148"/>
                  </a:lnTo>
                  <a:lnTo>
                    <a:pt x="94" y="148"/>
                  </a:lnTo>
                  <a:lnTo>
                    <a:pt x="94" y="146"/>
                  </a:lnTo>
                  <a:lnTo>
                    <a:pt x="91" y="143"/>
                  </a:lnTo>
                  <a:lnTo>
                    <a:pt x="94" y="143"/>
                  </a:lnTo>
                  <a:lnTo>
                    <a:pt x="94" y="146"/>
                  </a:lnTo>
                  <a:lnTo>
                    <a:pt x="94" y="143"/>
                  </a:lnTo>
                  <a:lnTo>
                    <a:pt x="97" y="143"/>
                  </a:lnTo>
                  <a:lnTo>
                    <a:pt x="99" y="143"/>
                  </a:lnTo>
                  <a:lnTo>
                    <a:pt x="99" y="141"/>
                  </a:lnTo>
                  <a:lnTo>
                    <a:pt x="97" y="141"/>
                  </a:lnTo>
                  <a:lnTo>
                    <a:pt x="94" y="141"/>
                  </a:lnTo>
                  <a:lnTo>
                    <a:pt x="99" y="141"/>
                  </a:lnTo>
                  <a:lnTo>
                    <a:pt x="99" y="138"/>
                  </a:lnTo>
                  <a:lnTo>
                    <a:pt x="97" y="135"/>
                  </a:lnTo>
                  <a:lnTo>
                    <a:pt x="94" y="135"/>
                  </a:lnTo>
                  <a:lnTo>
                    <a:pt x="91" y="133"/>
                  </a:lnTo>
                  <a:lnTo>
                    <a:pt x="97" y="133"/>
                  </a:lnTo>
                  <a:lnTo>
                    <a:pt x="97" y="125"/>
                  </a:lnTo>
                  <a:lnTo>
                    <a:pt x="97" y="122"/>
                  </a:lnTo>
                  <a:lnTo>
                    <a:pt x="94" y="122"/>
                  </a:lnTo>
                  <a:lnTo>
                    <a:pt x="94" y="117"/>
                  </a:lnTo>
                  <a:lnTo>
                    <a:pt x="83" y="109"/>
                  </a:lnTo>
                  <a:lnTo>
                    <a:pt x="78" y="104"/>
                  </a:lnTo>
                  <a:lnTo>
                    <a:pt x="70" y="107"/>
                  </a:lnTo>
                  <a:lnTo>
                    <a:pt x="70" y="109"/>
                  </a:lnTo>
                  <a:lnTo>
                    <a:pt x="70" y="107"/>
                  </a:lnTo>
                  <a:lnTo>
                    <a:pt x="65" y="107"/>
                  </a:lnTo>
                  <a:lnTo>
                    <a:pt x="63" y="107"/>
                  </a:lnTo>
                  <a:lnTo>
                    <a:pt x="63" y="109"/>
                  </a:lnTo>
                  <a:lnTo>
                    <a:pt x="60" y="109"/>
                  </a:lnTo>
                  <a:lnTo>
                    <a:pt x="57" y="109"/>
                  </a:lnTo>
                  <a:lnTo>
                    <a:pt x="55" y="109"/>
                  </a:lnTo>
                  <a:lnTo>
                    <a:pt x="55" y="107"/>
                  </a:lnTo>
                  <a:lnTo>
                    <a:pt x="55" y="104"/>
                  </a:lnTo>
                  <a:lnTo>
                    <a:pt x="52" y="104"/>
                  </a:lnTo>
                  <a:lnTo>
                    <a:pt x="50" y="104"/>
                  </a:lnTo>
                  <a:lnTo>
                    <a:pt x="52" y="104"/>
                  </a:lnTo>
                  <a:lnTo>
                    <a:pt x="52" y="101"/>
                  </a:lnTo>
                  <a:lnTo>
                    <a:pt x="52" y="99"/>
                  </a:lnTo>
                  <a:lnTo>
                    <a:pt x="50" y="99"/>
                  </a:lnTo>
                  <a:lnTo>
                    <a:pt x="50" y="96"/>
                  </a:lnTo>
                  <a:lnTo>
                    <a:pt x="42" y="94"/>
                  </a:lnTo>
                  <a:lnTo>
                    <a:pt x="42" y="91"/>
                  </a:lnTo>
                  <a:lnTo>
                    <a:pt x="44" y="88"/>
                  </a:lnTo>
                  <a:lnTo>
                    <a:pt x="47" y="86"/>
                  </a:lnTo>
                  <a:lnTo>
                    <a:pt x="47" y="83"/>
                  </a:lnTo>
                  <a:lnTo>
                    <a:pt x="50" y="86"/>
                  </a:lnTo>
                  <a:lnTo>
                    <a:pt x="57" y="88"/>
                  </a:lnTo>
                  <a:lnTo>
                    <a:pt x="57" y="91"/>
                  </a:lnTo>
                  <a:lnTo>
                    <a:pt x="57" y="88"/>
                  </a:lnTo>
                  <a:lnTo>
                    <a:pt x="60" y="88"/>
                  </a:lnTo>
                  <a:lnTo>
                    <a:pt x="63" y="88"/>
                  </a:lnTo>
                  <a:lnTo>
                    <a:pt x="63" y="86"/>
                  </a:lnTo>
                  <a:lnTo>
                    <a:pt x="63" y="83"/>
                  </a:lnTo>
                  <a:lnTo>
                    <a:pt x="65" y="83"/>
                  </a:lnTo>
                  <a:lnTo>
                    <a:pt x="65" y="81"/>
                  </a:lnTo>
                  <a:lnTo>
                    <a:pt x="68" y="81"/>
                  </a:lnTo>
                  <a:lnTo>
                    <a:pt x="68" y="78"/>
                  </a:lnTo>
                  <a:lnTo>
                    <a:pt x="70" y="78"/>
                  </a:lnTo>
                  <a:lnTo>
                    <a:pt x="70" y="75"/>
                  </a:lnTo>
                  <a:lnTo>
                    <a:pt x="70" y="73"/>
                  </a:lnTo>
                  <a:lnTo>
                    <a:pt x="70" y="70"/>
                  </a:lnTo>
                  <a:lnTo>
                    <a:pt x="70" y="67"/>
                  </a:lnTo>
                  <a:lnTo>
                    <a:pt x="70" y="65"/>
                  </a:lnTo>
                  <a:lnTo>
                    <a:pt x="73" y="65"/>
                  </a:lnTo>
                  <a:lnTo>
                    <a:pt x="76" y="65"/>
                  </a:lnTo>
                  <a:lnTo>
                    <a:pt x="78" y="65"/>
                  </a:lnTo>
                  <a:lnTo>
                    <a:pt x="78" y="62"/>
                  </a:lnTo>
                  <a:lnTo>
                    <a:pt x="78" y="60"/>
                  </a:lnTo>
                  <a:lnTo>
                    <a:pt x="81" y="60"/>
                  </a:lnTo>
                  <a:lnTo>
                    <a:pt x="81" y="57"/>
                  </a:lnTo>
                  <a:lnTo>
                    <a:pt x="81" y="54"/>
                  </a:lnTo>
                  <a:lnTo>
                    <a:pt x="81" y="52"/>
                  </a:lnTo>
                  <a:lnTo>
                    <a:pt x="81" y="49"/>
                  </a:lnTo>
                  <a:lnTo>
                    <a:pt x="78" y="49"/>
                  </a:lnTo>
                  <a:lnTo>
                    <a:pt x="78" y="47"/>
                  </a:lnTo>
                  <a:lnTo>
                    <a:pt x="78" y="49"/>
                  </a:lnTo>
                  <a:lnTo>
                    <a:pt x="78" y="47"/>
                  </a:lnTo>
                  <a:lnTo>
                    <a:pt x="76" y="47"/>
                  </a:lnTo>
                  <a:lnTo>
                    <a:pt x="73" y="47"/>
                  </a:lnTo>
                  <a:lnTo>
                    <a:pt x="70" y="44"/>
                  </a:lnTo>
                  <a:lnTo>
                    <a:pt x="70" y="41"/>
                  </a:lnTo>
                  <a:lnTo>
                    <a:pt x="70" y="39"/>
                  </a:lnTo>
                  <a:lnTo>
                    <a:pt x="70" y="36"/>
                  </a:lnTo>
                  <a:lnTo>
                    <a:pt x="73" y="36"/>
                  </a:lnTo>
                  <a:lnTo>
                    <a:pt x="73" y="33"/>
                  </a:lnTo>
                  <a:lnTo>
                    <a:pt x="73" y="31"/>
                  </a:lnTo>
                  <a:lnTo>
                    <a:pt x="76" y="31"/>
                  </a:lnTo>
                  <a:lnTo>
                    <a:pt x="76" y="28"/>
                  </a:lnTo>
                  <a:lnTo>
                    <a:pt x="76" y="26"/>
                  </a:lnTo>
                  <a:lnTo>
                    <a:pt x="78" y="26"/>
                  </a:lnTo>
                  <a:lnTo>
                    <a:pt x="76" y="26"/>
                  </a:lnTo>
                  <a:lnTo>
                    <a:pt x="78" y="23"/>
                  </a:lnTo>
                  <a:lnTo>
                    <a:pt x="78" y="20"/>
                  </a:lnTo>
                  <a:lnTo>
                    <a:pt x="81" y="20"/>
                  </a:lnTo>
                  <a:lnTo>
                    <a:pt x="81" y="18"/>
                  </a:lnTo>
                  <a:lnTo>
                    <a:pt x="81" y="15"/>
                  </a:lnTo>
                  <a:lnTo>
                    <a:pt x="83" y="15"/>
                  </a:lnTo>
                  <a:lnTo>
                    <a:pt x="83" y="18"/>
                  </a:lnTo>
                  <a:lnTo>
                    <a:pt x="86" y="18"/>
                  </a:lnTo>
                  <a:lnTo>
                    <a:pt x="89" y="18"/>
                  </a:lnTo>
                  <a:lnTo>
                    <a:pt x="89" y="15"/>
                  </a:lnTo>
                  <a:lnTo>
                    <a:pt x="91" y="15"/>
                  </a:lnTo>
                  <a:lnTo>
                    <a:pt x="94" y="15"/>
                  </a:lnTo>
                  <a:lnTo>
                    <a:pt x="94" y="13"/>
                  </a:lnTo>
                  <a:lnTo>
                    <a:pt x="94" y="15"/>
                  </a:lnTo>
                  <a:lnTo>
                    <a:pt x="97" y="15"/>
                  </a:lnTo>
                  <a:lnTo>
                    <a:pt x="97" y="13"/>
                  </a:lnTo>
                  <a:lnTo>
                    <a:pt x="99" y="13"/>
                  </a:lnTo>
                  <a:lnTo>
                    <a:pt x="102" y="13"/>
                  </a:lnTo>
                  <a:lnTo>
                    <a:pt x="104" y="13"/>
                  </a:lnTo>
                  <a:lnTo>
                    <a:pt x="107" y="13"/>
                  </a:lnTo>
                  <a:lnTo>
                    <a:pt x="110" y="13"/>
                  </a:lnTo>
                  <a:lnTo>
                    <a:pt x="110" y="10"/>
                  </a:lnTo>
                  <a:lnTo>
                    <a:pt x="112" y="10"/>
                  </a:lnTo>
                  <a:lnTo>
                    <a:pt x="112" y="13"/>
                  </a:lnTo>
                  <a:lnTo>
                    <a:pt x="115" y="13"/>
                  </a:lnTo>
                  <a:lnTo>
                    <a:pt x="117" y="13"/>
                  </a:lnTo>
                  <a:lnTo>
                    <a:pt x="120" y="13"/>
                  </a:lnTo>
                  <a:lnTo>
                    <a:pt x="120" y="15"/>
                  </a:lnTo>
                  <a:lnTo>
                    <a:pt x="123" y="15"/>
                  </a:lnTo>
                  <a:lnTo>
                    <a:pt x="123" y="13"/>
                  </a:lnTo>
                  <a:lnTo>
                    <a:pt x="123" y="15"/>
                  </a:lnTo>
                  <a:lnTo>
                    <a:pt x="125" y="15"/>
                  </a:lnTo>
                  <a:lnTo>
                    <a:pt x="128" y="13"/>
                  </a:lnTo>
                  <a:lnTo>
                    <a:pt x="128" y="15"/>
                  </a:lnTo>
                  <a:lnTo>
                    <a:pt x="128" y="13"/>
                  </a:lnTo>
                  <a:lnTo>
                    <a:pt x="130" y="13"/>
                  </a:lnTo>
                  <a:lnTo>
                    <a:pt x="130" y="10"/>
                  </a:lnTo>
                  <a:lnTo>
                    <a:pt x="133" y="10"/>
                  </a:lnTo>
                  <a:lnTo>
                    <a:pt x="133" y="7"/>
                  </a:lnTo>
                  <a:lnTo>
                    <a:pt x="133" y="10"/>
                  </a:lnTo>
                  <a:lnTo>
                    <a:pt x="133" y="7"/>
                  </a:lnTo>
                  <a:lnTo>
                    <a:pt x="136" y="7"/>
                  </a:lnTo>
                  <a:lnTo>
                    <a:pt x="136" y="5"/>
                  </a:lnTo>
                  <a:lnTo>
                    <a:pt x="138" y="5"/>
                  </a:lnTo>
                  <a:lnTo>
                    <a:pt x="138" y="2"/>
                  </a:lnTo>
                  <a:lnTo>
                    <a:pt x="141" y="2"/>
                  </a:lnTo>
                  <a:lnTo>
                    <a:pt x="144" y="2"/>
                  </a:lnTo>
                  <a:lnTo>
                    <a:pt x="144" y="0"/>
                  </a:lnTo>
                  <a:lnTo>
                    <a:pt x="146" y="0"/>
                  </a:lnTo>
                </a:path>
              </a:pathLst>
            </a:custGeom>
            <a:noFill/>
            <a:ln w="4763">
              <a:solidFill>
                <a:srgbClr val="6E6E6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800" kern="1200">
                <a:solidFill>
                  <a:prstClr val="black"/>
                </a:solidFill>
                <a:latin typeface="Century Gothic"/>
                <a:ea typeface="+mn-ea"/>
                <a:cs typeface="+mn-cs"/>
              </a:endParaRPr>
            </a:p>
          </p:txBody>
        </p:sp>
        <p:sp>
          <p:nvSpPr>
            <p:cNvPr id="307" name="Freeform 97"/>
            <p:cNvSpPr>
              <a:spLocks/>
            </p:cNvSpPr>
            <p:nvPr/>
          </p:nvSpPr>
          <p:spPr bwMode="auto">
            <a:xfrm>
              <a:off x="3870325" y="4760913"/>
              <a:ext cx="277813" cy="257175"/>
            </a:xfrm>
            <a:custGeom>
              <a:avLst/>
              <a:gdLst>
                <a:gd name="T0" fmla="*/ 68 w 175"/>
                <a:gd name="T1" fmla="*/ 0 h 162"/>
                <a:gd name="T2" fmla="*/ 76 w 175"/>
                <a:gd name="T3" fmla="*/ 3 h 162"/>
                <a:gd name="T4" fmla="*/ 86 w 175"/>
                <a:gd name="T5" fmla="*/ 3 h 162"/>
                <a:gd name="T6" fmla="*/ 94 w 175"/>
                <a:gd name="T7" fmla="*/ 5 h 162"/>
                <a:gd name="T8" fmla="*/ 110 w 175"/>
                <a:gd name="T9" fmla="*/ 8 h 162"/>
                <a:gd name="T10" fmla="*/ 123 w 175"/>
                <a:gd name="T11" fmla="*/ 5 h 162"/>
                <a:gd name="T12" fmla="*/ 133 w 175"/>
                <a:gd name="T13" fmla="*/ 5 h 162"/>
                <a:gd name="T14" fmla="*/ 141 w 175"/>
                <a:gd name="T15" fmla="*/ 8 h 162"/>
                <a:gd name="T16" fmla="*/ 149 w 175"/>
                <a:gd name="T17" fmla="*/ 16 h 162"/>
                <a:gd name="T18" fmla="*/ 159 w 175"/>
                <a:gd name="T19" fmla="*/ 21 h 162"/>
                <a:gd name="T20" fmla="*/ 159 w 175"/>
                <a:gd name="T21" fmla="*/ 32 h 162"/>
                <a:gd name="T22" fmla="*/ 156 w 175"/>
                <a:gd name="T23" fmla="*/ 45 h 162"/>
                <a:gd name="T24" fmla="*/ 151 w 175"/>
                <a:gd name="T25" fmla="*/ 55 h 162"/>
                <a:gd name="T26" fmla="*/ 149 w 175"/>
                <a:gd name="T27" fmla="*/ 71 h 162"/>
                <a:gd name="T28" fmla="*/ 149 w 175"/>
                <a:gd name="T29" fmla="*/ 76 h 162"/>
                <a:gd name="T30" fmla="*/ 156 w 175"/>
                <a:gd name="T31" fmla="*/ 84 h 162"/>
                <a:gd name="T32" fmla="*/ 162 w 175"/>
                <a:gd name="T33" fmla="*/ 89 h 162"/>
                <a:gd name="T34" fmla="*/ 162 w 175"/>
                <a:gd name="T35" fmla="*/ 92 h 162"/>
                <a:gd name="T36" fmla="*/ 164 w 175"/>
                <a:gd name="T37" fmla="*/ 100 h 162"/>
                <a:gd name="T38" fmla="*/ 172 w 175"/>
                <a:gd name="T39" fmla="*/ 107 h 162"/>
                <a:gd name="T40" fmla="*/ 175 w 175"/>
                <a:gd name="T41" fmla="*/ 113 h 162"/>
                <a:gd name="T42" fmla="*/ 170 w 175"/>
                <a:gd name="T43" fmla="*/ 123 h 162"/>
                <a:gd name="T44" fmla="*/ 167 w 175"/>
                <a:gd name="T45" fmla="*/ 126 h 162"/>
                <a:gd name="T46" fmla="*/ 167 w 175"/>
                <a:gd name="T47" fmla="*/ 136 h 162"/>
                <a:gd name="T48" fmla="*/ 162 w 175"/>
                <a:gd name="T49" fmla="*/ 147 h 162"/>
                <a:gd name="T50" fmla="*/ 156 w 175"/>
                <a:gd name="T51" fmla="*/ 157 h 162"/>
                <a:gd name="T52" fmla="*/ 143 w 175"/>
                <a:gd name="T53" fmla="*/ 162 h 162"/>
                <a:gd name="T54" fmla="*/ 138 w 175"/>
                <a:gd name="T55" fmla="*/ 157 h 162"/>
                <a:gd name="T56" fmla="*/ 130 w 175"/>
                <a:gd name="T57" fmla="*/ 149 h 162"/>
                <a:gd name="T58" fmla="*/ 120 w 175"/>
                <a:gd name="T59" fmla="*/ 144 h 162"/>
                <a:gd name="T60" fmla="*/ 115 w 175"/>
                <a:gd name="T61" fmla="*/ 133 h 162"/>
                <a:gd name="T62" fmla="*/ 112 w 175"/>
                <a:gd name="T63" fmla="*/ 120 h 162"/>
                <a:gd name="T64" fmla="*/ 110 w 175"/>
                <a:gd name="T65" fmla="*/ 113 h 162"/>
                <a:gd name="T66" fmla="*/ 102 w 175"/>
                <a:gd name="T67" fmla="*/ 105 h 162"/>
                <a:gd name="T68" fmla="*/ 99 w 175"/>
                <a:gd name="T69" fmla="*/ 97 h 162"/>
                <a:gd name="T70" fmla="*/ 104 w 175"/>
                <a:gd name="T71" fmla="*/ 92 h 162"/>
                <a:gd name="T72" fmla="*/ 99 w 175"/>
                <a:gd name="T73" fmla="*/ 81 h 162"/>
                <a:gd name="T74" fmla="*/ 89 w 175"/>
                <a:gd name="T75" fmla="*/ 76 h 162"/>
                <a:gd name="T76" fmla="*/ 76 w 175"/>
                <a:gd name="T77" fmla="*/ 79 h 162"/>
                <a:gd name="T78" fmla="*/ 76 w 175"/>
                <a:gd name="T79" fmla="*/ 81 h 162"/>
                <a:gd name="T80" fmla="*/ 73 w 175"/>
                <a:gd name="T81" fmla="*/ 84 h 162"/>
                <a:gd name="T82" fmla="*/ 70 w 175"/>
                <a:gd name="T83" fmla="*/ 76 h 162"/>
                <a:gd name="T84" fmla="*/ 65 w 175"/>
                <a:gd name="T85" fmla="*/ 66 h 162"/>
                <a:gd name="T86" fmla="*/ 60 w 175"/>
                <a:gd name="T87" fmla="*/ 55 h 162"/>
                <a:gd name="T88" fmla="*/ 57 w 175"/>
                <a:gd name="T89" fmla="*/ 53 h 162"/>
                <a:gd name="T90" fmla="*/ 52 w 175"/>
                <a:gd name="T91" fmla="*/ 47 h 162"/>
                <a:gd name="T92" fmla="*/ 49 w 175"/>
                <a:gd name="T93" fmla="*/ 45 h 162"/>
                <a:gd name="T94" fmla="*/ 44 w 175"/>
                <a:gd name="T95" fmla="*/ 39 h 162"/>
                <a:gd name="T96" fmla="*/ 34 w 175"/>
                <a:gd name="T97" fmla="*/ 45 h 162"/>
                <a:gd name="T98" fmla="*/ 21 w 175"/>
                <a:gd name="T99" fmla="*/ 42 h 162"/>
                <a:gd name="T100" fmla="*/ 16 w 175"/>
                <a:gd name="T101" fmla="*/ 45 h 162"/>
                <a:gd name="T102" fmla="*/ 10 w 175"/>
                <a:gd name="T103" fmla="*/ 39 h 162"/>
                <a:gd name="T104" fmla="*/ 5 w 175"/>
                <a:gd name="T105" fmla="*/ 29 h 162"/>
                <a:gd name="T106" fmla="*/ 0 w 175"/>
                <a:gd name="T107" fmla="*/ 24 h 162"/>
                <a:gd name="T108" fmla="*/ 0 w 175"/>
                <a:gd name="T109" fmla="*/ 19 h 162"/>
                <a:gd name="T110" fmla="*/ 10 w 175"/>
                <a:gd name="T111" fmla="*/ 19 h 162"/>
                <a:gd name="T112" fmla="*/ 13 w 175"/>
                <a:gd name="T113" fmla="*/ 11 h 162"/>
                <a:gd name="T114" fmla="*/ 13 w 175"/>
                <a:gd name="T115" fmla="*/ 5 h 162"/>
                <a:gd name="T116" fmla="*/ 21 w 175"/>
                <a:gd name="T117" fmla="*/ 0 h 162"/>
                <a:gd name="T118" fmla="*/ 26 w 175"/>
                <a:gd name="T119" fmla="*/ 0 h 162"/>
                <a:gd name="T120" fmla="*/ 34 w 175"/>
                <a:gd name="T121" fmla="*/ 3 h 162"/>
                <a:gd name="T122" fmla="*/ 39 w 175"/>
                <a:gd name="T123" fmla="*/ 8 h 162"/>
                <a:gd name="T124" fmla="*/ 49 w 175"/>
                <a:gd name="T125" fmla="*/ 0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75" h="162">
                  <a:moveTo>
                    <a:pt x="55" y="0"/>
                  </a:moveTo>
                  <a:lnTo>
                    <a:pt x="57" y="0"/>
                  </a:lnTo>
                  <a:lnTo>
                    <a:pt x="60" y="0"/>
                  </a:lnTo>
                  <a:lnTo>
                    <a:pt x="63" y="0"/>
                  </a:lnTo>
                  <a:lnTo>
                    <a:pt x="65" y="0"/>
                  </a:lnTo>
                  <a:lnTo>
                    <a:pt x="68" y="0"/>
                  </a:lnTo>
                  <a:lnTo>
                    <a:pt x="70" y="0"/>
                  </a:lnTo>
                  <a:lnTo>
                    <a:pt x="70" y="3"/>
                  </a:lnTo>
                  <a:lnTo>
                    <a:pt x="70" y="0"/>
                  </a:lnTo>
                  <a:lnTo>
                    <a:pt x="70" y="3"/>
                  </a:lnTo>
                  <a:lnTo>
                    <a:pt x="73" y="3"/>
                  </a:lnTo>
                  <a:lnTo>
                    <a:pt x="76" y="3"/>
                  </a:lnTo>
                  <a:lnTo>
                    <a:pt x="78" y="3"/>
                  </a:lnTo>
                  <a:lnTo>
                    <a:pt x="81" y="3"/>
                  </a:lnTo>
                  <a:lnTo>
                    <a:pt x="83" y="3"/>
                  </a:lnTo>
                  <a:lnTo>
                    <a:pt x="83" y="5"/>
                  </a:lnTo>
                  <a:lnTo>
                    <a:pt x="86" y="5"/>
                  </a:lnTo>
                  <a:lnTo>
                    <a:pt x="86" y="3"/>
                  </a:lnTo>
                  <a:lnTo>
                    <a:pt x="83" y="3"/>
                  </a:lnTo>
                  <a:lnTo>
                    <a:pt x="86" y="3"/>
                  </a:lnTo>
                  <a:lnTo>
                    <a:pt x="89" y="3"/>
                  </a:lnTo>
                  <a:lnTo>
                    <a:pt x="91" y="3"/>
                  </a:lnTo>
                  <a:lnTo>
                    <a:pt x="94" y="3"/>
                  </a:lnTo>
                  <a:lnTo>
                    <a:pt x="94" y="5"/>
                  </a:lnTo>
                  <a:lnTo>
                    <a:pt x="96" y="5"/>
                  </a:lnTo>
                  <a:lnTo>
                    <a:pt x="99" y="8"/>
                  </a:lnTo>
                  <a:lnTo>
                    <a:pt x="102" y="8"/>
                  </a:lnTo>
                  <a:lnTo>
                    <a:pt x="104" y="8"/>
                  </a:lnTo>
                  <a:lnTo>
                    <a:pt x="107" y="8"/>
                  </a:lnTo>
                  <a:lnTo>
                    <a:pt x="110" y="8"/>
                  </a:lnTo>
                  <a:lnTo>
                    <a:pt x="112" y="8"/>
                  </a:lnTo>
                  <a:lnTo>
                    <a:pt x="115" y="8"/>
                  </a:lnTo>
                  <a:lnTo>
                    <a:pt x="115" y="5"/>
                  </a:lnTo>
                  <a:lnTo>
                    <a:pt x="117" y="5"/>
                  </a:lnTo>
                  <a:lnTo>
                    <a:pt x="120" y="5"/>
                  </a:lnTo>
                  <a:lnTo>
                    <a:pt x="123" y="5"/>
                  </a:lnTo>
                  <a:lnTo>
                    <a:pt x="125" y="5"/>
                  </a:lnTo>
                  <a:lnTo>
                    <a:pt x="125" y="3"/>
                  </a:lnTo>
                  <a:lnTo>
                    <a:pt x="128" y="3"/>
                  </a:lnTo>
                  <a:lnTo>
                    <a:pt x="130" y="3"/>
                  </a:lnTo>
                  <a:lnTo>
                    <a:pt x="130" y="5"/>
                  </a:lnTo>
                  <a:lnTo>
                    <a:pt x="133" y="5"/>
                  </a:lnTo>
                  <a:lnTo>
                    <a:pt x="136" y="5"/>
                  </a:lnTo>
                  <a:lnTo>
                    <a:pt x="136" y="8"/>
                  </a:lnTo>
                  <a:lnTo>
                    <a:pt x="138" y="8"/>
                  </a:lnTo>
                  <a:lnTo>
                    <a:pt x="141" y="8"/>
                  </a:lnTo>
                  <a:lnTo>
                    <a:pt x="141" y="11"/>
                  </a:lnTo>
                  <a:lnTo>
                    <a:pt x="141" y="8"/>
                  </a:lnTo>
                  <a:lnTo>
                    <a:pt x="141" y="11"/>
                  </a:lnTo>
                  <a:lnTo>
                    <a:pt x="143" y="11"/>
                  </a:lnTo>
                  <a:lnTo>
                    <a:pt x="143" y="13"/>
                  </a:lnTo>
                  <a:lnTo>
                    <a:pt x="146" y="13"/>
                  </a:lnTo>
                  <a:lnTo>
                    <a:pt x="146" y="16"/>
                  </a:lnTo>
                  <a:lnTo>
                    <a:pt x="149" y="16"/>
                  </a:lnTo>
                  <a:lnTo>
                    <a:pt x="151" y="16"/>
                  </a:lnTo>
                  <a:lnTo>
                    <a:pt x="154" y="16"/>
                  </a:lnTo>
                  <a:lnTo>
                    <a:pt x="156" y="16"/>
                  </a:lnTo>
                  <a:lnTo>
                    <a:pt x="156" y="19"/>
                  </a:lnTo>
                  <a:lnTo>
                    <a:pt x="156" y="21"/>
                  </a:lnTo>
                  <a:lnTo>
                    <a:pt x="159" y="21"/>
                  </a:lnTo>
                  <a:lnTo>
                    <a:pt x="159" y="24"/>
                  </a:lnTo>
                  <a:lnTo>
                    <a:pt x="159" y="26"/>
                  </a:lnTo>
                  <a:lnTo>
                    <a:pt x="156" y="26"/>
                  </a:lnTo>
                  <a:lnTo>
                    <a:pt x="159" y="26"/>
                  </a:lnTo>
                  <a:lnTo>
                    <a:pt x="159" y="29"/>
                  </a:lnTo>
                  <a:lnTo>
                    <a:pt x="159" y="32"/>
                  </a:lnTo>
                  <a:lnTo>
                    <a:pt x="159" y="34"/>
                  </a:lnTo>
                  <a:lnTo>
                    <a:pt x="159" y="37"/>
                  </a:lnTo>
                  <a:lnTo>
                    <a:pt x="159" y="39"/>
                  </a:lnTo>
                  <a:lnTo>
                    <a:pt x="159" y="42"/>
                  </a:lnTo>
                  <a:lnTo>
                    <a:pt x="159" y="45"/>
                  </a:lnTo>
                  <a:lnTo>
                    <a:pt x="156" y="45"/>
                  </a:lnTo>
                  <a:lnTo>
                    <a:pt x="156" y="47"/>
                  </a:lnTo>
                  <a:lnTo>
                    <a:pt x="156" y="50"/>
                  </a:lnTo>
                  <a:lnTo>
                    <a:pt x="156" y="53"/>
                  </a:lnTo>
                  <a:lnTo>
                    <a:pt x="154" y="53"/>
                  </a:lnTo>
                  <a:lnTo>
                    <a:pt x="154" y="55"/>
                  </a:lnTo>
                  <a:lnTo>
                    <a:pt x="151" y="55"/>
                  </a:lnTo>
                  <a:lnTo>
                    <a:pt x="151" y="58"/>
                  </a:lnTo>
                  <a:lnTo>
                    <a:pt x="151" y="60"/>
                  </a:lnTo>
                  <a:lnTo>
                    <a:pt x="151" y="63"/>
                  </a:lnTo>
                  <a:lnTo>
                    <a:pt x="149" y="66"/>
                  </a:lnTo>
                  <a:lnTo>
                    <a:pt x="149" y="68"/>
                  </a:lnTo>
                  <a:lnTo>
                    <a:pt x="149" y="71"/>
                  </a:lnTo>
                  <a:lnTo>
                    <a:pt x="146" y="71"/>
                  </a:lnTo>
                  <a:lnTo>
                    <a:pt x="146" y="73"/>
                  </a:lnTo>
                  <a:lnTo>
                    <a:pt x="149" y="73"/>
                  </a:lnTo>
                  <a:lnTo>
                    <a:pt x="146" y="73"/>
                  </a:lnTo>
                  <a:lnTo>
                    <a:pt x="146" y="76"/>
                  </a:lnTo>
                  <a:lnTo>
                    <a:pt x="149" y="76"/>
                  </a:lnTo>
                  <a:lnTo>
                    <a:pt x="149" y="79"/>
                  </a:lnTo>
                  <a:lnTo>
                    <a:pt x="151" y="79"/>
                  </a:lnTo>
                  <a:lnTo>
                    <a:pt x="151" y="81"/>
                  </a:lnTo>
                  <a:lnTo>
                    <a:pt x="154" y="81"/>
                  </a:lnTo>
                  <a:lnTo>
                    <a:pt x="154" y="84"/>
                  </a:lnTo>
                  <a:lnTo>
                    <a:pt x="156" y="84"/>
                  </a:lnTo>
                  <a:lnTo>
                    <a:pt x="156" y="86"/>
                  </a:lnTo>
                  <a:lnTo>
                    <a:pt x="159" y="86"/>
                  </a:lnTo>
                  <a:lnTo>
                    <a:pt x="159" y="89"/>
                  </a:lnTo>
                  <a:lnTo>
                    <a:pt x="159" y="86"/>
                  </a:lnTo>
                  <a:lnTo>
                    <a:pt x="159" y="89"/>
                  </a:lnTo>
                  <a:lnTo>
                    <a:pt x="162" y="89"/>
                  </a:lnTo>
                  <a:lnTo>
                    <a:pt x="159" y="89"/>
                  </a:lnTo>
                  <a:lnTo>
                    <a:pt x="162" y="89"/>
                  </a:lnTo>
                  <a:lnTo>
                    <a:pt x="159" y="89"/>
                  </a:lnTo>
                  <a:lnTo>
                    <a:pt x="162" y="89"/>
                  </a:lnTo>
                  <a:lnTo>
                    <a:pt x="159" y="89"/>
                  </a:lnTo>
                  <a:lnTo>
                    <a:pt x="162" y="92"/>
                  </a:lnTo>
                  <a:lnTo>
                    <a:pt x="162" y="94"/>
                  </a:lnTo>
                  <a:lnTo>
                    <a:pt x="162" y="97"/>
                  </a:lnTo>
                  <a:lnTo>
                    <a:pt x="164" y="97"/>
                  </a:lnTo>
                  <a:lnTo>
                    <a:pt x="164" y="100"/>
                  </a:lnTo>
                  <a:lnTo>
                    <a:pt x="167" y="100"/>
                  </a:lnTo>
                  <a:lnTo>
                    <a:pt x="164" y="100"/>
                  </a:lnTo>
                  <a:lnTo>
                    <a:pt x="167" y="100"/>
                  </a:lnTo>
                  <a:lnTo>
                    <a:pt x="167" y="102"/>
                  </a:lnTo>
                  <a:lnTo>
                    <a:pt x="167" y="105"/>
                  </a:lnTo>
                  <a:lnTo>
                    <a:pt x="167" y="107"/>
                  </a:lnTo>
                  <a:lnTo>
                    <a:pt x="170" y="107"/>
                  </a:lnTo>
                  <a:lnTo>
                    <a:pt x="172" y="107"/>
                  </a:lnTo>
                  <a:lnTo>
                    <a:pt x="170" y="107"/>
                  </a:lnTo>
                  <a:lnTo>
                    <a:pt x="170" y="110"/>
                  </a:lnTo>
                  <a:lnTo>
                    <a:pt x="172" y="107"/>
                  </a:lnTo>
                  <a:lnTo>
                    <a:pt x="172" y="110"/>
                  </a:lnTo>
                  <a:lnTo>
                    <a:pt x="172" y="113"/>
                  </a:lnTo>
                  <a:lnTo>
                    <a:pt x="175" y="113"/>
                  </a:lnTo>
                  <a:lnTo>
                    <a:pt x="175" y="115"/>
                  </a:lnTo>
                  <a:lnTo>
                    <a:pt x="175" y="118"/>
                  </a:lnTo>
                  <a:lnTo>
                    <a:pt x="172" y="118"/>
                  </a:lnTo>
                  <a:lnTo>
                    <a:pt x="172" y="120"/>
                  </a:lnTo>
                  <a:lnTo>
                    <a:pt x="170" y="120"/>
                  </a:lnTo>
                  <a:lnTo>
                    <a:pt x="170" y="123"/>
                  </a:lnTo>
                  <a:lnTo>
                    <a:pt x="170" y="126"/>
                  </a:lnTo>
                  <a:lnTo>
                    <a:pt x="170" y="123"/>
                  </a:lnTo>
                  <a:lnTo>
                    <a:pt x="167" y="123"/>
                  </a:lnTo>
                  <a:lnTo>
                    <a:pt x="167" y="126"/>
                  </a:lnTo>
                  <a:lnTo>
                    <a:pt x="167" y="123"/>
                  </a:lnTo>
                  <a:lnTo>
                    <a:pt x="167" y="126"/>
                  </a:lnTo>
                  <a:lnTo>
                    <a:pt x="164" y="126"/>
                  </a:lnTo>
                  <a:lnTo>
                    <a:pt x="164" y="128"/>
                  </a:lnTo>
                  <a:lnTo>
                    <a:pt x="164" y="131"/>
                  </a:lnTo>
                  <a:lnTo>
                    <a:pt x="164" y="133"/>
                  </a:lnTo>
                  <a:lnTo>
                    <a:pt x="164" y="136"/>
                  </a:lnTo>
                  <a:lnTo>
                    <a:pt x="167" y="136"/>
                  </a:lnTo>
                  <a:lnTo>
                    <a:pt x="167" y="139"/>
                  </a:lnTo>
                  <a:lnTo>
                    <a:pt x="164" y="139"/>
                  </a:lnTo>
                  <a:lnTo>
                    <a:pt x="164" y="141"/>
                  </a:lnTo>
                  <a:lnTo>
                    <a:pt x="164" y="144"/>
                  </a:lnTo>
                  <a:lnTo>
                    <a:pt x="162" y="144"/>
                  </a:lnTo>
                  <a:lnTo>
                    <a:pt x="162" y="147"/>
                  </a:lnTo>
                  <a:lnTo>
                    <a:pt x="159" y="147"/>
                  </a:lnTo>
                  <a:lnTo>
                    <a:pt x="159" y="149"/>
                  </a:lnTo>
                  <a:lnTo>
                    <a:pt x="156" y="149"/>
                  </a:lnTo>
                  <a:lnTo>
                    <a:pt x="156" y="152"/>
                  </a:lnTo>
                  <a:lnTo>
                    <a:pt x="156" y="154"/>
                  </a:lnTo>
                  <a:lnTo>
                    <a:pt x="156" y="157"/>
                  </a:lnTo>
                  <a:lnTo>
                    <a:pt x="154" y="160"/>
                  </a:lnTo>
                  <a:lnTo>
                    <a:pt x="151" y="160"/>
                  </a:lnTo>
                  <a:lnTo>
                    <a:pt x="149" y="160"/>
                  </a:lnTo>
                  <a:lnTo>
                    <a:pt x="146" y="160"/>
                  </a:lnTo>
                  <a:lnTo>
                    <a:pt x="146" y="162"/>
                  </a:lnTo>
                  <a:lnTo>
                    <a:pt x="143" y="162"/>
                  </a:lnTo>
                  <a:lnTo>
                    <a:pt x="143" y="160"/>
                  </a:lnTo>
                  <a:lnTo>
                    <a:pt x="141" y="160"/>
                  </a:lnTo>
                  <a:lnTo>
                    <a:pt x="138" y="160"/>
                  </a:lnTo>
                  <a:lnTo>
                    <a:pt x="138" y="157"/>
                  </a:lnTo>
                  <a:lnTo>
                    <a:pt x="138" y="160"/>
                  </a:lnTo>
                  <a:lnTo>
                    <a:pt x="138" y="157"/>
                  </a:lnTo>
                  <a:lnTo>
                    <a:pt x="136" y="157"/>
                  </a:lnTo>
                  <a:lnTo>
                    <a:pt x="136" y="154"/>
                  </a:lnTo>
                  <a:lnTo>
                    <a:pt x="136" y="152"/>
                  </a:lnTo>
                  <a:lnTo>
                    <a:pt x="133" y="152"/>
                  </a:lnTo>
                  <a:lnTo>
                    <a:pt x="133" y="149"/>
                  </a:lnTo>
                  <a:lnTo>
                    <a:pt x="130" y="149"/>
                  </a:lnTo>
                  <a:lnTo>
                    <a:pt x="128" y="149"/>
                  </a:lnTo>
                  <a:lnTo>
                    <a:pt x="125" y="149"/>
                  </a:lnTo>
                  <a:lnTo>
                    <a:pt x="125" y="147"/>
                  </a:lnTo>
                  <a:lnTo>
                    <a:pt x="123" y="147"/>
                  </a:lnTo>
                  <a:lnTo>
                    <a:pt x="120" y="147"/>
                  </a:lnTo>
                  <a:lnTo>
                    <a:pt x="120" y="144"/>
                  </a:lnTo>
                  <a:lnTo>
                    <a:pt x="117" y="144"/>
                  </a:lnTo>
                  <a:lnTo>
                    <a:pt x="117" y="141"/>
                  </a:lnTo>
                  <a:lnTo>
                    <a:pt x="117" y="139"/>
                  </a:lnTo>
                  <a:lnTo>
                    <a:pt x="115" y="139"/>
                  </a:lnTo>
                  <a:lnTo>
                    <a:pt x="115" y="136"/>
                  </a:lnTo>
                  <a:lnTo>
                    <a:pt x="115" y="133"/>
                  </a:lnTo>
                  <a:lnTo>
                    <a:pt x="115" y="131"/>
                  </a:lnTo>
                  <a:lnTo>
                    <a:pt x="115" y="128"/>
                  </a:lnTo>
                  <a:lnTo>
                    <a:pt x="115" y="126"/>
                  </a:lnTo>
                  <a:lnTo>
                    <a:pt x="115" y="123"/>
                  </a:lnTo>
                  <a:lnTo>
                    <a:pt x="112" y="123"/>
                  </a:lnTo>
                  <a:lnTo>
                    <a:pt x="112" y="120"/>
                  </a:lnTo>
                  <a:lnTo>
                    <a:pt x="112" y="118"/>
                  </a:lnTo>
                  <a:lnTo>
                    <a:pt x="110" y="118"/>
                  </a:lnTo>
                  <a:lnTo>
                    <a:pt x="112" y="118"/>
                  </a:lnTo>
                  <a:lnTo>
                    <a:pt x="110" y="118"/>
                  </a:lnTo>
                  <a:lnTo>
                    <a:pt x="110" y="115"/>
                  </a:lnTo>
                  <a:lnTo>
                    <a:pt x="110" y="113"/>
                  </a:lnTo>
                  <a:lnTo>
                    <a:pt x="107" y="113"/>
                  </a:lnTo>
                  <a:lnTo>
                    <a:pt x="107" y="110"/>
                  </a:lnTo>
                  <a:lnTo>
                    <a:pt x="104" y="110"/>
                  </a:lnTo>
                  <a:lnTo>
                    <a:pt x="104" y="107"/>
                  </a:lnTo>
                  <a:lnTo>
                    <a:pt x="102" y="107"/>
                  </a:lnTo>
                  <a:lnTo>
                    <a:pt x="102" y="105"/>
                  </a:lnTo>
                  <a:lnTo>
                    <a:pt x="99" y="105"/>
                  </a:lnTo>
                  <a:lnTo>
                    <a:pt x="99" y="102"/>
                  </a:lnTo>
                  <a:lnTo>
                    <a:pt x="99" y="100"/>
                  </a:lnTo>
                  <a:lnTo>
                    <a:pt x="99" y="97"/>
                  </a:lnTo>
                  <a:lnTo>
                    <a:pt x="99" y="94"/>
                  </a:lnTo>
                  <a:lnTo>
                    <a:pt x="99" y="97"/>
                  </a:lnTo>
                  <a:lnTo>
                    <a:pt x="99" y="94"/>
                  </a:lnTo>
                  <a:lnTo>
                    <a:pt x="102" y="94"/>
                  </a:lnTo>
                  <a:lnTo>
                    <a:pt x="102" y="92"/>
                  </a:lnTo>
                  <a:lnTo>
                    <a:pt x="102" y="94"/>
                  </a:lnTo>
                  <a:lnTo>
                    <a:pt x="102" y="92"/>
                  </a:lnTo>
                  <a:lnTo>
                    <a:pt x="104" y="92"/>
                  </a:lnTo>
                  <a:lnTo>
                    <a:pt x="104" y="89"/>
                  </a:lnTo>
                  <a:lnTo>
                    <a:pt x="104" y="86"/>
                  </a:lnTo>
                  <a:lnTo>
                    <a:pt x="102" y="86"/>
                  </a:lnTo>
                  <a:lnTo>
                    <a:pt x="102" y="84"/>
                  </a:lnTo>
                  <a:lnTo>
                    <a:pt x="99" y="84"/>
                  </a:lnTo>
                  <a:lnTo>
                    <a:pt x="99" y="81"/>
                  </a:lnTo>
                  <a:lnTo>
                    <a:pt x="96" y="81"/>
                  </a:lnTo>
                  <a:lnTo>
                    <a:pt x="94" y="81"/>
                  </a:lnTo>
                  <a:lnTo>
                    <a:pt x="91" y="81"/>
                  </a:lnTo>
                  <a:lnTo>
                    <a:pt x="91" y="79"/>
                  </a:lnTo>
                  <a:lnTo>
                    <a:pt x="89" y="79"/>
                  </a:lnTo>
                  <a:lnTo>
                    <a:pt x="89" y="76"/>
                  </a:lnTo>
                  <a:lnTo>
                    <a:pt x="86" y="76"/>
                  </a:lnTo>
                  <a:lnTo>
                    <a:pt x="83" y="76"/>
                  </a:lnTo>
                  <a:lnTo>
                    <a:pt x="81" y="76"/>
                  </a:lnTo>
                  <a:lnTo>
                    <a:pt x="81" y="79"/>
                  </a:lnTo>
                  <a:lnTo>
                    <a:pt x="78" y="79"/>
                  </a:lnTo>
                  <a:lnTo>
                    <a:pt x="76" y="79"/>
                  </a:lnTo>
                  <a:lnTo>
                    <a:pt x="78" y="79"/>
                  </a:lnTo>
                  <a:lnTo>
                    <a:pt x="76" y="79"/>
                  </a:lnTo>
                  <a:lnTo>
                    <a:pt x="78" y="79"/>
                  </a:lnTo>
                  <a:lnTo>
                    <a:pt x="76" y="81"/>
                  </a:lnTo>
                  <a:lnTo>
                    <a:pt x="78" y="81"/>
                  </a:lnTo>
                  <a:lnTo>
                    <a:pt x="76" y="81"/>
                  </a:lnTo>
                  <a:lnTo>
                    <a:pt x="76" y="84"/>
                  </a:lnTo>
                  <a:lnTo>
                    <a:pt x="76" y="86"/>
                  </a:lnTo>
                  <a:lnTo>
                    <a:pt x="73" y="86"/>
                  </a:lnTo>
                  <a:lnTo>
                    <a:pt x="70" y="86"/>
                  </a:lnTo>
                  <a:lnTo>
                    <a:pt x="70" y="84"/>
                  </a:lnTo>
                  <a:lnTo>
                    <a:pt x="73" y="84"/>
                  </a:lnTo>
                  <a:lnTo>
                    <a:pt x="70" y="84"/>
                  </a:lnTo>
                  <a:lnTo>
                    <a:pt x="70" y="81"/>
                  </a:lnTo>
                  <a:lnTo>
                    <a:pt x="73" y="81"/>
                  </a:lnTo>
                  <a:lnTo>
                    <a:pt x="73" y="79"/>
                  </a:lnTo>
                  <a:lnTo>
                    <a:pt x="73" y="76"/>
                  </a:lnTo>
                  <a:lnTo>
                    <a:pt x="70" y="76"/>
                  </a:lnTo>
                  <a:lnTo>
                    <a:pt x="70" y="73"/>
                  </a:lnTo>
                  <a:lnTo>
                    <a:pt x="70" y="71"/>
                  </a:lnTo>
                  <a:lnTo>
                    <a:pt x="68" y="71"/>
                  </a:lnTo>
                  <a:lnTo>
                    <a:pt x="68" y="68"/>
                  </a:lnTo>
                  <a:lnTo>
                    <a:pt x="68" y="66"/>
                  </a:lnTo>
                  <a:lnTo>
                    <a:pt x="65" y="66"/>
                  </a:lnTo>
                  <a:lnTo>
                    <a:pt x="65" y="63"/>
                  </a:lnTo>
                  <a:lnTo>
                    <a:pt x="63" y="63"/>
                  </a:lnTo>
                  <a:lnTo>
                    <a:pt x="63" y="60"/>
                  </a:lnTo>
                  <a:lnTo>
                    <a:pt x="63" y="58"/>
                  </a:lnTo>
                  <a:lnTo>
                    <a:pt x="60" y="58"/>
                  </a:lnTo>
                  <a:lnTo>
                    <a:pt x="60" y="55"/>
                  </a:lnTo>
                  <a:lnTo>
                    <a:pt x="63" y="55"/>
                  </a:lnTo>
                  <a:lnTo>
                    <a:pt x="63" y="53"/>
                  </a:lnTo>
                  <a:lnTo>
                    <a:pt x="60" y="53"/>
                  </a:lnTo>
                  <a:lnTo>
                    <a:pt x="57" y="53"/>
                  </a:lnTo>
                  <a:lnTo>
                    <a:pt x="57" y="50"/>
                  </a:lnTo>
                  <a:lnTo>
                    <a:pt x="57" y="53"/>
                  </a:lnTo>
                  <a:lnTo>
                    <a:pt x="57" y="50"/>
                  </a:lnTo>
                  <a:lnTo>
                    <a:pt x="55" y="50"/>
                  </a:lnTo>
                  <a:lnTo>
                    <a:pt x="55" y="47"/>
                  </a:lnTo>
                  <a:lnTo>
                    <a:pt x="55" y="50"/>
                  </a:lnTo>
                  <a:lnTo>
                    <a:pt x="52" y="50"/>
                  </a:lnTo>
                  <a:lnTo>
                    <a:pt x="52" y="47"/>
                  </a:lnTo>
                  <a:lnTo>
                    <a:pt x="52" y="50"/>
                  </a:lnTo>
                  <a:lnTo>
                    <a:pt x="52" y="47"/>
                  </a:lnTo>
                  <a:lnTo>
                    <a:pt x="52" y="50"/>
                  </a:lnTo>
                  <a:lnTo>
                    <a:pt x="52" y="47"/>
                  </a:lnTo>
                  <a:lnTo>
                    <a:pt x="49" y="47"/>
                  </a:lnTo>
                  <a:lnTo>
                    <a:pt x="49" y="45"/>
                  </a:lnTo>
                  <a:lnTo>
                    <a:pt x="52" y="45"/>
                  </a:lnTo>
                  <a:lnTo>
                    <a:pt x="52" y="42"/>
                  </a:lnTo>
                  <a:lnTo>
                    <a:pt x="52" y="39"/>
                  </a:lnTo>
                  <a:lnTo>
                    <a:pt x="49" y="39"/>
                  </a:lnTo>
                  <a:lnTo>
                    <a:pt x="47" y="39"/>
                  </a:lnTo>
                  <a:lnTo>
                    <a:pt x="44" y="39"/>
                  </a:lnTo>
                  <a:lnTo>
                    <a:pt x="44" y="42"/>
                  </a:lnTo>
                  <a:lnTo>
                    <a:pt x="42" y="42"/>
                  </a:lnTo>
                  <a:lnTo>
                    <a:pt x="39" y="42"/>
                  </a:lnTo>
                  <a:lnTo>
                    <a:pt x="36" y="42"/>
                  </a:lnTo>
                  <a:lnTo>
                    <a:pt x="34" y="42"/>
                  </a:lnTo>
                  <a:lnTo>
                    <a:pt x="34" y="45"/>
                  </a:lnTo>
                  <a:lnTo>
                    <a:pt x="31" y="45"/>
                  </a:lnTo>
                  <a:lnTo>
                    <a:pt x="31" y="42"/>
                  </a:lnTo>
                  <a:lnTo>
                    <a:pt x="29" y="42"/>
                  </a:lnTo>
                  <a:lnTo>
                    <a:pt x="26" y="42"/>
                  </a:lnTo>
                  <a:lnTo>
                    <a:pt x="23" y="42"/>
                  </a:lnTo>
                  <a:lnTo>
                    <a:pt x="21" y="42"/>
                  </a:lnTo>
                  <a:lnTo>
                    <a:pt x="21" y="39"/>
                  </a:lnTo>
                  <a:lnTo>
                    <a:pt x="21" y="42"/>
                  </a:lnTo>
                  <a:lnTo>
                    <a:pt x="21" y="45"/>
                  </a:lnTo>
                  <a:lnTo>
                    <a:pt x="18" y="45"/>
                  </a:lnTo>
                  <a:lnTo>
                    <a:pt x="18" y="42"/>
                  </a:lnTo>
                  <a:lnTo>
                    <a:pt x="16" y="45"/>
                  </a:lnTo>
                  <a:lnTo>
                    <a:pt x="16" y="42"/>
                  </a:lnTo>
                  <a:lnTo>
                    <a:pt x="13" y="42"/>
                  </a:lnTo>
                  <a:lnTo>
                    <a:pt x="10" y="42"/>
                  </a:lnTo>
                  <a:lnTo>
                    <a:pt x="8" y="42"/>
                  </a:lnTo>
                  <a:lnTo>
                    <a:pt x="10" y="42"/>
                  </a:lnTo>
                  <a:lnTo>
                    <a:pt x="10" y="39"/>
                  </a:lnTo>
                  <a:lnTo>
                    <a:pt x="8" y="39"/>
                  </a:lnTo>
                  <a:lnTo>
                    <a:pt x="8" y="37"/>
                  </a:lnTo>
                  <a:lnTo>
                    <a:pt x="8" y="34"/>
                  </a:lnTo>
                  <a:lnTo>
                    <a:pt x="5" y="34"/>
                  </a:lnTo>
                  <a:lnTo>
                    <a:pt x="5" y="32"/>
                  </a:lnTo>
                  <a:lnTo>
                    <a:pt x="5" y="29"/>
                  </a:lnTo>
                  <a:lnTo>
                    <a:pt x="2" y="29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0" y="29"/>
                  </a:lnTo>
                  <a:lnTo>
                    <a:pt x="0" y="26"/>
                  </a:lnTo>
                  <a:lnTo>
                    <a:pt x="0" y="24"/>
                  </a:lnTo>
                  <a:lnTo>
                    <a:pt x="0" y="21"/>
                  </a:lnTo>
                  <a:lnTo>
                    <a:pt x="0" y="24"/>
                  </a:lnTo>
                  <a:lnTo>
                    <a:pt x="0" y="21"/>
                  </a:lnTo>
                  <a:lnTo>
                    <a:pt x="2" y="21"/>
                  </a:lnTo>
                  <a:lnTo>
                    <a:pt x="2" y="19"/>
                  </a:lnTo>
                  <a:lnTo>
                    <a:pt x="0" y="19"/>
                  </a:lnTo>
                  <a:lnTo>
                    <a:pt x="2" y="16"/>
                  </a:lnTo>
                  <a:lnTo>
                    <a:pt x="2" y="19"/>
                  </a:lnTo>
                  <a:lnTo>
                    <a:pt x="5" y="21"/>
                  </a:lnTo>
                  <a:lnTo>
                    <a:pt x="5" y="19"/>
                  </a:lnTo>
                  <a:lnTo>
                    <a:pt x="8" y="19"/>
                  </a:lnTo>
                  <a:lnTo>
                    <a:pt x="10" y="19"/>
                  </a:lnTo>
                  <a:lnTo>
                    <a:pt x="13" y="19"/>
                  </a:lnTo>
                  <a:lnTo>
                    <a:pt x="13" y="16"/>
                  </a:lnTo>
                  <a:lnTo>
                    <a:pt x="16" y="16"/>
                  </a:lnTo>
                  <a:lnTo>
                    <a:pt x="16" y="13"/>
                  </a:lnTo>
                  <a:lnTo>
                    <a:pt x="13" y="13"/>
                  </a:lnTo>
                  <a:lnTo>
                    <a:pt x="13" y="11"/>
                  </a:lnTo>
                  <a:lnTo>
                    <a:pt x="13" y="8"/>
                  </a:lnTo>
                  <a:lnTo>
                    <a:pt x="10" y="8"/>
                  </a:lnTo>
                  <a:lnTo>
                    <a:pt x="10" y="5"/>
                  </a:lnTo>
                  <a:lnTo>
                    <a:pt x="16" y="8"/>
                  </a:lnTo>
                  <a:lnTo>
                    <a:pt x="16" y="5"/>
                  </a:lnTo>
                  <a:lnTo>
                    <a:pt x="13" y="5"/>
                  </a:lnTo>
                  <a:lnTo>
                    <a:pt x="13" y="3"/>
                  </a:lnTo>
                  <a:lnTo>
                    <a:pt x="10" y="3"/>
                  </a:lnTo>
                  <a:lnTo>
                    <a:pt x="13" y="0"/>
                  </a:lnTo>
                  <a:lnTo>
                    <a:pt x="16" y="0"/>
                  </a:lnTo>
                  <a:lnTo>
                    <a:pt x="18" y="0"/>
                  </a:lnTo>
                  <a:lnTo>
                    <a:pt x="21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3" y="0"/>
                  </a:lnTo>
                  <a:lnTo>
                    <a:pt x="26" y="0"/>
                  </a:lnTo>
                  <a:lnTo>
                    <a:pt x="26" y="3"/>
                  </a:lnTo>
                  <a:lnTo>
                    <a:pt x="26" y="0"/>
                  </a:lnTo>
                  <a:lnTo>
                    <a:pt x="29" y="0"/>
                  </a:lnTo>
                  <a:lnTo>
                    <a:pt x="29" y="3"/>
                  </a:lnTo>
                  <a:lnTo>
                    <a:pt x="31" y="3"/>
                  </a:lnTo>
                  <a:lnTo>
                    <a:pt x="31" y="5"/>
                  </a:lnTo>
                  <a:lnTo>
                    <a:pt x="31" y="3"/>
                  </a:lnTo>
                  <a:lnTo>
                    <a:pt x="34" y="3"/>
                  </a:lnTo>
                  <a:lnTo>
                    <a:pt x="31" y="3"/>
                  </a:lnTo>
                  <a:lnTo>
                    <a:pt x="31" y="5"/>
                  </a:lnTo>
                  <a:lnTo>
                    <a:pt x="34" y="5"/>
                  </a:lnTo>
                  <a:lnTo>
                    <a:pt x="36" y="5"/>
                  </a:lnTo>
                  <a:lnTo>
                    <a:pt x="36" y="8"/>
                  </a:lnTo>
                  <a:lnTo>
                    <a:pt x="39" y="8"/>
                  </a:lnTo>
                  <a:lnTo>
                    <a:pt x="42" y="8"/>
                  </a:lnTo>
                  <a:lnTo>
                    <a:pt x="44" y="8"/>
                  </a:lnTo>
                  <a:lnTo>
                    <a:pt x="47" y="5"/>
                  </a:lnTo>
                  <a:lnTo>
                    <a:pt x="47" y="3"/>
                  </a:lnTo>
                  <a:lnTo>
                    <a:pt x="49" y="3"/>
                  </a:lnTo>
                  <a:lnTo>
                    <a:pt x="49" y="0"/>
                  </a:lnTo>
                  <a:lnTo>
                    <a:pt x="52" y="0"/>
                  </a:lnTo>
                  <a:lnTo>
                    <a:pt x="55" y="0"/>
                  </a:lnTo>
                </a:path>
              </a:pathLst>
            </a:custGeom>
            <a:noFill/>
            <a:ln w="4763">
              <a:solidFill>
                <a:srgbClr val="6E6E6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800" kern="1200">
                <a:solidFill>
                  <a:prstClr val="black"/>
                </a:solidFill>
                <a:latin typeface="Century Gothic"/>
                <a:ea typeface="+mn-ea"/>
                <a:cs typeface="+mn-cs"/>
              </a:endParaRPr>
            </a:p>
          </p:txBody>
        </p:sp>
        <p:sp>
          <p:nvSpPr>
            <p:cNvPr id="308" name="Freeform 98"/>
            <p:cNvSpPr>
              <a:spLocks/>
            </p:cNvSpPr>
            <p:nvPr/>
          </p:nvSpPr>
          <p:spPr bwMode="auto">
            <a:xfrm>
              <a:off x="4140200" y="4670425"/>
              <a:ext cx="131763" cy="115888"/>
            </a:xfrm>
            <a:custGeom>
              <a:avLst/>
              <a:gdLst>
                <a:gd name="T0" fmla="*/ 67 w 83"/>
                <a:gd name="T1" fmla="*/ 2 h 73"/>
                <a:gd name="T2" fmla="*/ 73 w 83"/>
                <a:gd name="T3" fmla="*/ 5 h 73"/>
                <a:gd name="T4" fmla="*/ 75 w 83"/>
                <a:gd name="T5" fmla="*/ 10 h 73"/>
                <a:gd name="T6" fmla="*/ 75 w 83"/>
                <a:gd name="T7" fmla="*/ 13 h 73"/>
                <a:gd name="T8" fmla="*/ 78 w 83"/>
                <a:gd name="T9" fmla="*/ 13 h 73"/>
                <a:gd name="T10" fmla="*/ 78 w 83"/>
                <a:gd name="T11" fmla="*/ 10 h 73"/>
                <a:gd name="T12" fmla="*/ 78 w 83"/>
                <a:gd name="T13" fmla="*/ 13 h 73"/>
                <a:gd name="T14" fmla="*/ 80 w 83"/>
                <a:gd name="T15" fmla="*/ 18 h 73"/>
                <a:gd name="T16" fmla="*/ 80 w 83"/>
                <a:gd name="T17" fmla="*/ 21 h 73"/>
                <a:gd name="T18" fmla="*/ 80 w 83"/>
                <a:gd name="T19" fmla="*/ 23 h 73"/>
                <a:gd name="T20" fmla="*/ 75 w 83"/>
                <a:gd name="T21" fmla="*/ 26 h 73"/>
                <a:gd name="T22" fmla="*/ 73 w 83"/>
                <a:gd name="T23" fmla="*/ 31 h 73"/>
                <a:gd name="T24" fmla="*/ 73 w 83"/>
                <a:gd name="T25" fmla="*/ 34 h 73"/>
                <a:gd name="T26" fmla="*/ 73 w 83"/>
                <a:gd name="T27" fmla="*/ 36 h 73"/>
                <a:gd name="T28" fmla="*/ 73 w 83"/>
                <a:gd name="T29" fmla="*/ 39 h 73"/>
                <a:gd name="T30" fmla="*/ 70 w 83"/>
                <a:gd name="T31" fmla="*/ 44 h 73"/>
                <a:gd name="T32" fmla="*/ 65 w 83"/>
                <a:gd name="T33" fmla="*/ 47 h 73"/>
                <a:gd name="T34" fmla="*/ 65 w 83"/>
                <a:gd name="T35" fmla="*/ 49 h 73"/>
                <a:gd name="T36" fmla="*/ 60 w 83"/>
                <a:gd name="T37" fmla="*/ 55 h 73"/>
                <a:gd name="T38" fmla="*/ 57 w 83"/>
                <a:gd name="T39" fmla="*/ 55 h 73"/>
                <a:gd name="T40" fmla="*/ 54 w 83"/>
                <a:gd name="T41" fmla="*/ 55 h 73"/>
                <a:gd name="T42" fmla="*/ 52 w 83"/>
                <a:gd name="T43" fmla="*/ 55 h 73"/>
                <a:gd name="T44" fmla="*/ 52 w 83"/>
                <a:gd name="T45" fmla="*/ 57 h 73"/>
                <a:gd name="T46" fmla="*/ 47 w 83"/>
                <a:gd name="T47" fmla="*/ 60 h 73"/>
                <a:gd name="T48" fmla="*/ 44 w 83"/>
                <a:gd name="T49" fmla="*/ 60 h 73"/>
                <a:gd name="T50" fmla="*/ 41 w 83"/>
                <a:gd name="T51" fmla="*/ 65 h 73"/>
                <a:gd name="T52" fmla="*/ 39 w 83"/>
                <a:gd name="T53" fmla="*/ 65 h 73"/>
                <a:gd name="T54" fmla="*/ 36 w 83"/>
                <a:gd name="T55" fmla="*/ 70 h 73"/>
                <a:gd name="T56" fmla="*/ 33 w 83"/>
                <a:gd name="T57" fmla="*/ 70 h 73"/>
                <a:gd name="T58" fmla="*/ 31 w 83"/>
                <a:gd name="T59" fmla="*/ 70 h 73"/>
                <a:gd name="T60" fmla="*/ 28 w 83"/>
                <a:gd name="T61" fmla="*/ 70 h 73"/>
                <a:gd name="T62" fmla="*/ 20 w 83"/>
                <a:gd name="T63" fmla="*/ 70 h 73"/>
                <a:gd name="T64" fmla="*/ 18 w 83"/>
                <a:gd name="T65" fmla="*/ 65 h 73"/>
                <a:gd name="T66" fmla="*/ 13 w 83"/>
                <a:gd name="T67" fmla="*/ 62 h 73"/>
                <a:gd name="T68" fmla="*/ 5 w 83"/>
                <a:gd name="T69" fmla="*/ 62 h 73"/>
                <a:gd name="T70" fmla="*/ 2 w 83"/>
                <a:gd name="T71" fmla="*/ 57 h 73"/>
                <a:gd name="T72" fmla="*/ 0 w 83"/>
                <a:gd name="T73" fmla="*/ 52 h 73"/>
                <a:gd name="T74" fmla="*/ 5 w 83"/>
                <a:gd name="T75" fmla="*/ 47 h 73"/>
                <a:gd name="T76" fmla="*/ 7 w 83"/>
                <a:gd name="T77" fmla="*/ 42 h 73"/>
                <a:gd name="T78" fmla="*/ 5 w 83"/>
                <a:gd name="T79" fmla="*/ 36 h 73"/>
                <a:gd name="T80" fmla="*/ 5 w 83"/>
                <a:gd name="T81" fmla="*/ 29 h 73"/>
                <a:gd name="T82" fmla="*/ 10 w 83"/>
                <a:gd name="T83" fmla="*/ 26 h 73"/>
                <a:gd name="T84" fmla="*/ 15 w 83"/>
                <a:gd name="T85" fmla="*/ 23 h 73"/>
                <a:gd name="T86" fmla="*/ 20 w 83"/>
                <a:gd name="T87" fmla="*/ 18 h 73"/>
                <a:gd name="T88" fmla="*/ 26 w 83"/>
                <a:gd name="T89" fmla="*/ 15 h 73"/>
                <a:gd name="T90" fmla="*/ 28 w 83"/>
                <a:gd name="T91" fmla="*/ 8 h 73"/>
                <a:gd name="T92" fmla="*/ 36 w 83"/>
                <a:gd name="T93" fmla="*/ 8 h 73"/>
                <a:gd name="T94" fmla="*/ 39 w 83"/>
                <a:gd name="T95" fmla="*/ 8 h 73"/>
                <a:gd name="T96" fmla="*/ 44 w 83"/>
                <a:gd name="T97" fmla="*/ 5 h 73"/>
                <a:gd name="T98" fmla="*/ 49 w 83"/>
                <a:gd name="T99" fmla="*/ 2 h 73"/>
                <a:gd name="T100" fmla="*/ 57 w 83"/>
                <a:gd name="T101" fmla="*/ 2 h 73"/>
                <a:gd name="T102" fmla="*/ 62 w 83"/>
                <a:gd name="T103" fmla="*/ 0 h 73"/>
                <a:gd name="T104" fmla="*/ 67 w 83"/>
                <a:gd name="T105" fmla="*/ 2 h 73"/>
                <a:gd name="T106" fmla="*/ 67 w 83"/>
                <a:gd name="T107" fmla="*/ 0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83" h="73">
                  <a:moveTo>
                    <a:pt x="70" y="0"/>
                  </a:moveTo>
                  <a:lnTo>
                    <a:pt x="70" y="2"/>
                  </a:lnTo>
                  <a:lnTo>
                    <a:pt x="67" y="2"/>
                  </a:lnTo>
                  <a:lnTo>
                    <a:pt x="70" y="2"/>
                  </a:lnTo>
                  <a:lnTo>
                    <a:pt x="73" y="2"/>
                  </a:lnTo>
                  <a:lnTo>
                    <a:pt x="73" y="5"/>
                  </a:lnTo>
                  <a:lnTo>
                    <a:pt x="73" y="8"/>
                  </a:lnTo>
                  <a:lnTo>
                    <a:pt x="73" y="10"/>
                  </a:lnTo>
                  <a:lnTo>
                    <a:pt x="75" y="10"/>
                  </a:lnTo>
                  <a:lnTo>
                    <a:pt x="75" y="13"/>
                  </a:lnTo>
                  <a:lnTo>
                    <a:pt x="75" y="10"/>
                  </a:lnTo>
                  <a:lnTo>
                    <a:pt x="75" y="13"/>
                  </a:lnTo>
                  <a:lnTo>
                    <a:pt x="75" y="10"/>
                  </a:lnTo>
                  <a:lnTo>
                    <a:pt x="78" y="10"/>
                  </a:lnTo>
                  <a:lnTo>
                    <a:pt x="78" y="13"/>
                  </a:lnTo>
                  <a:lnTo>
                    <a:pt x="78" y="10"/>
                  </a:lnTo>
                  <a:lnTo>
                    <a:pt x="78" y="13"/>
                  </a:lnTo>
                  <a:lnTo>
                    <a:pt x="78" y="10"/>
                  </a:lnTo>
                  <a:lnTo>
                    <a:pt x="78" y="13"/>
                  </a:lnTo>
                  <a:lnTo>
                    <a:pt x="80" y="13"/>
                  </a:lnTo>
                  <a:lnTo>
                    <a:pt x="78" y="13"/>
                  </a:lnTo>
                  <a:lnTo>
                    <a:pt x="78" y="15"/>
                  </a:lnTo>
                  <a:lnTo>
                    <a:pt x="78" y="18"/>
                  </a:lnTo>
                  <a:lnTo>
                    <a:pt x="80" y="18"/>
                  </a:lnTo>
                  <a:lnTo>
                    <a:pt x="83" y="18"/>
                  </a:lnTo>
                  <a:lnTo>
                    <a:pt x="83" y="21"/>
                  </a:lnTo>
                  <a:lnTo>
                    <a:pt x="80" y="21"/>
                  </a:lnTo>
                  <a:lnTo>
                    <a:pt x="83" y="21"/>
                  </a:lnTo>
                  <a:lnTo>
                    <a:pt x="80" y="21"/>
                  </a:lnTo>
                  <a:lnTo>
                    <a:pt x="80" y="23"/>
                  </a:lnTo>
                  <a:lnTo>
                    <a:pt x="80" y="26"/>
                  </a:lnTo>
                  <a:lnTo>
                    <a:pt x="78" y="26"/>
                  </a:lnTo>
                  <a:lnTo>
                    <a:pt x="75" y="26"/>
                  </a:lnTo>
                  <a:lnTo>
                    <a:pt x="73" y="26"/>
                  </a:lnTo>
                  <a:lnTo>
                    <a:pt x="73" y="29"/>
                  </a:lnTo>
                  <a:lnTo>
                    <a:pt x="73" y="31"/>
                  </a:lnTo>
                  <a:lnTo>
                    <a:pt x="75" y="31"/>
                  </a:lnTo>
                  <a:lnTo>
                    <a:pt x="75" y="34"/>
                  </a:lnTo>
                  <a:lnTo>
                    <a:pt x="73" y="34"/>
                  </a:lnTo>
                  <a:lnTo>
                    <a:pt x="73" y="36"/>
                  </a:lnTo>
                  <a:lnTo>
                    <a:pt x="73" y="34"/>
                  </a:lnTo>
                  <a:lnTo>
                    <a:pt x="73" y="36"/>
                  </a:lnTo>
                  <a:lnTo>
                    <a:pt x="70" y="36"/>
                  </a:lnTo>
                  <a:lnTo>
                    <a:pt x="70" y="39"/>
                  </a:lnTo>
                  <a:lnTo>
                    <a:pt x="73" y="39"/>
                  </a:lnTo>
                  <a:lnTo>
                    <a:pt x="70" y="39"/>
                  </a:lnTo>
                  <a:lnTo>
                    <a:pt x="70" y="42"/>
                  </a:lnTo>
                  <a:lnTo>
                    <a:pt x="70" y="44"/>
                  </a:lnTo>
                  <a:lnTo>
                    <a:pt x="67" y="44"/>
                  </a:lnTo>
                  <a:lnTo>
                    <a:pt x="65" y="44"/>
                  </a:lnTo>
                  <a:lnTo>
                    <a:pt x="65" y="47"/>
                  </a:lnTo>
                  <a:lnTo>
                    <a:pt x="67" y="47"/>
                  </a:lnTo>
                  <a:lnTo>
                    <a:pt x="65" y="47"/>
                  </a:lnTo>
                  <a:lnTo>
                    <a:pt x="65" y="49"/>
                  </a:lnTo>
                  <a:lnTo>
                    <a:pt x="62" y="52"/>
                  </a:lnTo>
                  <a:lnTo>
                    <a:pt x="60" y="52"/>
                  </a:lnTo>
                  <a:lnTo>
                    <a:pt x="60" y="55"/>
                  </a:lnTo>
                  <a:lnTo>
                    <a:pt x="57" y="55"/>
                  </a:lnTo>
                  <a:lnTo>
                    <a:pt x="60" y="55"/>
                  </a:lnTo>
                  <a:lnTo>
                    <a:pt x="57" y="55"/>
                  </a:lnTo>
                  <a:lnTo>
                    <a:pt x="57" y="57"/>
                  </a:lnTo>
                  <a:lnTo>
                    <a:pt x="57" y="55"/>
                  </a:lnTo>
                  <a:lnTo>
                    <a:pt x="54" y="55"/>
                  </a:lnTo>
                  <a:lnTo>
                    <a:pt x="54" y="57"/>
                  </a:lnTo>
                  <a:lnTo>
                    <a:pt x="54" y="55"/>
                  </a:lnTo>
                  <a:lnTo>
                    <a:pt x="52" y="55"/>
                  </a:lnTo>
                  <a:lnTo>
                    <a:pt x="52" y="57"/>
                  </a:lnTo>
                  <a:lnTo>
                    <a:pt x="52" y="55"/>
                  </a:lnTo>
                  <a:lnTo>
                    <a:pt x="52" y="57"/>
                  </a:lnTo>
                  <a:lnTo>
                    <a:pt x="49" y="57"/>
                  </a:lnTo>
                  <a:lnTo>
                    <a:pt x="47" y="57"/>
                  </a:lnTo>
                  <a:lnTo>
                    <a:pt x="47" y="60"/>
                  </a:lnTo>
                  <a:lnTo>
                    <a:pt x="47" y="62"/>
                  </a:lnTo>
                  <a:lnTo>
                    <a:pt x="44" y="62"/>
                  </a:lnTo>
                  <a:lnTo>
                    <a:pt x="44" y="60"/>
                  </a:lnTo>
                  <a:lnTo>
                    <a:pt x="44" y="62"/>
                  </a:lnTo>
                  <a:lnTo>
                    <a:pt x="41" y="62"/>
                  </a:lnTo>
                  <a:lnTo>
                    <a:pt x="41" y="65"/>
                  </a:lnTo>
                  <a:lnTo>
                    <a:pt x="41" y="68"/>
                  </a:lnTo>
                  <a:lnTo>
                    <a:pt x="41" y="65"/>
                  </a:lnTo>
                  <a:lnTo>
                    <a:pt x="39" y="65"/>
                  </a:lnTo>
                  <a:lnTo>
                    <a:pt x="39" y="68"/>
                  </a:lnTo>
                  <a:lnTo>
                    <a:pt x="36" y="68"/>
                  </a:lnTo>
                  <a:lnTo>
                    <a:pt x="36" y="70"/>
                  </a:lnTo>
                  <a:lnTo>
                    <a:pt x="33" y="70"/>
                  </a:lnTo>
                  <a:lnTo>
                    <a:pt x="33" y="73"/>
                  </a:lnTo>
                  <a:lnTo>
                    <a:pt x="33" y="70"/>
                  </a:lnTo>
                  <a:lnTo>
                    <a:pt x="31" y="70"/>
                  </a:lnTo>
                  <a:lnTo>
                    <a:pt x="31" y="73"/>
                  </a:lnTo>
                  <a:lnTo>
                    <a:pt x="31" y="70"/>
                  </a:lnTo>
                  <a:lnTo>
                    <a:pt x="28" y="70"/>
                  </a:lnTo>
                  <a:lnTo>
                    <a:pt x="28" y="73"/>
                  </a:lnTo>
                  <a:lnTo>
                    <a:pt x="28" y="70"/>
                  </a:lnTo>
                  <a:lnTo>
                    <a:pt x="26" y="70"/>
                  </a:lnTo>
                  <a:lnTo>
                    <a:pt x="23" y="70"/>
                  </a:lnTo>
                  <a:lnTo>
                    <a:pt x="20" y="70"/>
                  </a:lnTo>
                  <a:lnTo>
                    <a:pt x="18" y="70"/>
                  </a:lnTo>
                  <a:lnTo>
                    <a:pt x="18" y="68"/>
                  </a:lnTo>
                  <a:lnTo>
                    <a:pt x="18" y="65"/>
                  </a:lnTo>
                  <a:lnTo>
                    <a:pt x="15" y="65"/>
                  </a:lnTo>
                  <a:lnTo>
                    <a:pt x="15" y="62"/>
                  </a:lnTo>
                  <a:lnTo>
                    <a:pt x="13" y="62"/>
                  </a:lnTo>
                  <a:lnTo>
                    <a:pt x="10" y="62"/>
                  </a:lnTo>
                  <a:lnTo>
                    <a:pt x="7" y="62"/>
                  </a:lnTo>
                  <a:lnTo>
                    <a:pt x="5" y="62"/>
                  </a:lnTo>
                  <a:lnTo>
                    <a:pt x="5" y="60"/>
                  </a:lnTo>
                  <a:lnTo>
                    <a:pt x="2" y="60"/>
                  </a:lnTo>
                  <a:lnTo>
                    <a:pt x="2" y="57"/>
                  </a:lnTo>
                  <a:lnTo>
                    <a:pt x="2" y="55"/>
                  </a:lnTo>
                  <a:lnTo>
                    <a:pt x="0" y="55"/>
                  </a:lnTo>
                  <a:lnTo>
                    <a:pt x="0" y="52"/>
                  </a:lnTo>
                  <a:lnTo>
                    <a:pt x="0" y="49"/>
                  </a:lnTo>
                  <a:lnTo>
                    <a:pt x="2" y="49"/>
                  </a:lnTo>
                  <a:lnTo>
                    <a:pt x="5" y="47"/>
                  </a:lnTo>
                  <a:lnTo>
                    <a:pt x="7" y="47"/>
                  </a:lnTo>
                  <a:lnTo>
                    <a:pt x="7" y="44"/>
                  </a:lnTo>
                  <a:lnTo>
                    <a:pt x="7" y="42"/>
                  </a:lnTo>
                  <a:lnTo>
                    <a:pt x="7" y="39"/>
                  </a:lnTo>
                  <a:lnTo>
                    <a:pt x="7" y="36"/>
                  </a:lnTo>
                  <a:lnTo>
                    <a:pt x="5" y="36"/>
                  </a:lnTo>
                  <a:lnTo>
                    <a:pt x="5" y="34"/>
                  </a:lnTo>
                  <a:lnTo>
                    <a:pt x="5" y="31"/>
                  </a:lnTo>
                  <a:lnTo>
                    <a:pt x="5" y="29"/>
                  </a:lnTo>
                  <a:lnTo>
                    <a:pt x="7" y="29"/>
                  </a:lnTo>
                  <a:lnTo>
                    <a:pt x="7" y="26"/>
                  </a:lnTo>
                  <a:lnTo>
                    <a:pt x="10" y="26"/>
                  </a:lnTo>
                  <a:lnTo>
                    <a:pt x="10" y="23"/>
                  </a:lnTo>
                  <a:lnTo>
                    <a:pt x="13" y="23"/>
                  </a:lnTo>
                  <a:lnTo>
                    <a:pt x="15" y="23"/>
                  </a:lnTo>
                  <a:lnTo>
                    <a:pt x="15" y="21"/>
                  </a:lnTo>
                  <a:lnTo>
                    <a:pt x="18" y="21"/>
                  </a:lnTo>
                  <a:lnTo>
                    <a:pt x="20" y="18"/>
                  </a:lnTo>
                  <a:lnTo>
                    <a:pt x="23" y="18"/>
                  </a:lnTo>
                  <a:lnTo>
                    <a:pt x="23" y="15"/>
                  </a:lnTo>
                  <a:lnTo>
                    <a:pt x="26" y="15"/>
                  </a:lnTo>
                  <a:lnTo>
                    <a:pt x="26" y="13"/>
                  </a:lnTo>
                  <a:lnTo>
                    <a:pt x="28" y="10"/>
                  </a:lnTo>
                  <a:lnTo>
                    <a:pt x="28" y="8"/>
                  </a:lnTo>
                  <a:lnTo>
                    <a:pt x="31" y="8"/>
                  </a:lnTo>
                  <a:lnTo>
                    <a:pt x="33" y="8"/>
                  </a:lnTo>
                  <a:lnTo>
                    <a:pt x="36" y="8"/>
                  </a:lnTo>
                  <a:lnTo>
                    <a:pt x="33" y="8"/>
                  </a:lnTo>
                  <a:lnTo>
                    <a:pt x="36" y="8"/>
                  </a:lnTo>
                  <a:lnTo>
                    <a:pt x="39" y="8"/>
                  </a:lnTo>
                  <a:lnTo>
                    <a:pt x="41" y="8"/>
                  </a:lnTo>
                  <a:lnTo>
                    <a:pt x="44" y="8"/>
                  </a:lnTo>
                  <a:lnTo>
                    <a:pt x="44" y="5"/>
                  </a:lnTo>
                  <a:lnTo>
                    <a:pt x="47" y="5"/>
                  </a:lnTo>
                  <a:lnTo>
                    <a:pt x="49" y="5"/>
                  </a:lnTo>
                  <a:lnTo>
                    <a:pt x="49" y="2"/>
                  </a:lnTo>
                  <a:lnTo>
                    <a:pt x="52" y="2"/>
                  </a:lnTo>
                  <a:lnTo>
                    <a:pt x="54" y="2"/>
                  </a:lnTo>
                  <a:lnTo>
                    <a:pt x="57" y="2"/>
                  </a:lnTo>
                  <a:lnTo>
                    <a:pt x="57" y="0"/>
                  </a:lnTo>
                  <a:lnTo>
                    <a:pt x="60" y="0"/>
                  </a:lnTo>
                  <a:lnTo>
                    <a:pt x="62" y="0"/>
                  </a:lnTo>
                  <a:lnTo>
                    <a:pt x="62" y="2"/>
                  </a:lnTo>
                  <a:lnTo>
                    <a:pt x="65" y="2"/>
                  </a:lnTo>
                  <a:lnTo>
                    <a:pt x="67" y="2"/>
                  </a:lnTo>
                  <a:lnTo>
                    <a:pt x="67" y="0"/>
                  </a:lnTo>
                  <a:lnTo>
                    <a:pt x="67" y="2"/>
                  </a:lnTo>
                  <a:lnTo>
                    <a:pt x="67" y="0"/>
                  </a:lnTo>
                  <a:lnTo>
                    <a:pt x="70" y="0"/>
                  </a:lnTo>
                </a:path>
              </a:pathLst>
            </a:custGeom>
            <a:noFill/>
            <a:ln w="4763">
              <a:solidFill>
                <a:srgbClr val="6E6E6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800" kern="1200">
                <a:solidFill>
                  <a:prstClr val="black"/>
                </a:solidFill>
                <a:latin typeface="Century Gothic"/>
                <a:ea typeface="+mn-ea"/>
                <a:cs typeface="+mn-cs"/>
              </a:endParaRPr>
            </a:p>
          </p:txBody>
        </p:sp>
        <p:sp>
          <p:nvSpPr>
            <p:cNvPr id="311" name="Freeform 101"/>
            <p:cNvSpPr>
              <a:spLocks/>
            </p:cNvSpPr>
            <p:nvPr/>
          </p:nvSpPr>
          <p:spPr bwMode="auto">
            <a:xfrm>
              <a:off x="4508500" y="4354513"/>
              <a:ext cx="77788" cy="71438"/>
            </a:xfrm>
            <a:custGeom>
              <a:avLst/>
              <a:gdLst>
                <a:gd name="T0" fmla="*/ 44 w 49"/>
                <a:gd name="T1" fmla="*/ 0 h 45"/>
                <a:gd name="T2" fmla="*/ 49 w 49"/>
                <a:gd name="T3" fmla="*/ 3 h 45"/>
                <a:gd name="T4" fmla="*/ 49 w 49"/>
                <a:gd name="T5" fmla="*/ 8 h 45"/>
                <a:gd name="T6" fmla="*/ 47 w 49"/>
                <a:gd name="T7" fmla="*/ 11 h 45"/>
                <a:gd name="T8" fmla="*/ 49 w 49"/>
                <a:gd name="T9" fmla="*/ 13 h 45"/>
                <a:gd name="T10" fmla="*/ 47 w 49"/>
                <a:gd name="T11" fmla="*/ 16 h 45"/>
                <a:gd name="T12" fmla="*/ 42 w 49"/>
                <a:gd name="T13" fmla="*/ 16 h 45"/>
                <a:gd name="T14" fmla="*/ 42 w 49"/>
                <a:gd name="T15" fmla="*/ 21 h 45"/>
                <a:gd name="T16" fmla="*/ 42 w 49"/>
                <a:gd name="T17" fmla="*/ 26 h 45"/>
                <a:gd name="T18" fmla="*/ 44 w 49"/>
                <a:gd name="T19" fmla="*/ 29 h 45"/>
                <a:gd name="T20" fmla="*/ 47 w 49"/>
                <a:gd name="T21" fmla="*/ 32 h 45"/>
                <a:gd name="T22" fmla="*/ 49 w 49"/>
                <a:gd name="T23" fmla="*/ 34 h 45"/>
                <a:gd name="T24" fmla="*/ 47 w 49"/>
                <a:gd name="T25" fmla="*/ 37 h 45"/>
                <a:gd name="T26" fmla="*/ 47 w 49"/>
                <a:gd name="T27" fmla="*/ 42 h 45"/>
                <a:gd name="T28" fmla="*/ 42 w 49"/>
                <a:gd name="T29" fmla="*/ 42 h 45"/>
                <a:gd name="T30" fmla="*/ 42 w 49"/>
                <a:gd name="T31" fmla="*/ 42 h 45"/>
                <a:gd name="T32" fmla="*/ 36 w 49"/>
                <a:gd name="T33" fmla="*/ 42 h 45"/>
                <a:gd name="T34" fmla="*/ 31 w 49"/>
                <a:gd name="T35" fmla="*/ 42 h 45"/>
                <a:gd name="T36" fmla="*/ 29 w 49"/>
                <a:gd name="T37" fmla="*/ 39 h 45"/>
                <a:gd name="T38" fmla="*/ 26 w 49"/>
                <a:gd name="T39" fmla="*/ 42 h 45"/>
                <a:gd name="T40" fmla="*/ 29 w 49"/>
                <a:gd name="T41" fmla="*/ 45 h 45"/>
                <a:gd name="T42" fmla="*/ 26 w 49"/>
                <a:gd name="T43" fmla="*/ 42 h 45"/>
                <a:gd name="T44" fmla="*/ 26 w 49"/>
                <a:gd name="T45" fmla="*/ 42 h 45"/>
                <a:gd name="T46" fmla="*/ 21 w 49"/>
                <a:gd name="T47" fmla="*/ 42 h 45"/>
                <a:gd name="T48" fmla="*/ 23 w 49"/>
                <a:gd name="T49" fmla="*/ 39 h 45"/>
                <a:gd name="T50" fmla="*/ 21 w 49"/>
                <a:gd name="T51" fmla="*/ 42 h 45"/>
                <a:gd name="T52" fmla="*/ 18 w 49"/>
                <a:gd name="T53" fmla="*/ 39 h 45"/>
                <a:gd name="T54" fmla="*/ 16 w 49"/>
                <a:gd name="T55" fmla="*/ 42 h 45"/>
                <a:gd name="T56" fmla="*/ 10 w 49"/>
                <a:gd name="T57" fmla="*/ 42 h 45"/>
                <a:gd name="T58" fmla="*/ 5 w 49"/>
                <a:gd name="T59" fmla="*/ 42 h 45"/>
                <a:gd name="T60" fmla="*/ 5 w 49"/>
                <a:gd name="T61" fmla="*/ 42 h 45"/>
                <a:gd name="T62" fmla="*/ 8 w 49"/>
                <a:gd name="T63" fmla="*/ 39 h 45"/>
                <a:gd name="T64" fmla="*/ 5 w 49"/>
                <a:gd name="T65" fmla="*/ 37 h 45"/>
                <a:gd name="T66" fmla="*/ 2 w 49"/>
                <a:gd name="T67" fmla="*/ 39 h 45"/>
                <a:gd name="T68" fmla="*/ 2 w 49"/>
                <a:gd name="T69" fmla="*/ 34 h 45"/>
                <a:gd name="T70" fmla="*/ 0 w 49"/>
                <a:gd name="T71" fmla="*/ 32 h 45"/>
                <a:gd name="T72" fmla="*/ 0 w 49"/>
                <a:gd name="T73" fmla="*/ 26 h 45"/>
                <a:gd name="T74" fmla="*/ 2 w 49"/>
                <a:gd name="T75" fmla="*/ 21 h 45"/>
                <a:gd name="T76" fmla="*/ 5 w 49"/>
                <a:gd name="T77" fmla="*/ 19 h 45"/>
                <a:gd name="T78" fmla="*/ 5 w 49"/>
                <a:gd name="T79" fmla="*/ 19 h 45"/>
                <a:gd name="T80" fmla="*/ 8 w 49"/>
                <a:gd name="T81" fmla="*/ 16 h 45"/>
                <a:gd name="T82" fmla="*/ 10 w 49"/>
                <a:gd name="T83" fmla="*/ 13 h 45"/>
                <a:gd name="T84" fmla="*/ 13 w 49"/>
                <a:gd name="T85" fmla="*/ 11 h 45"/>
                <a:gd name="T86" fmla="*/ 13 w 49"/>
                <a:gd name="T87" fmla="*/ 11 h 45"/>
                <a:gd name="T88" fmla="*/ 16 w 49"/>
                <a:gd name="T89" fmla="*/ 8 h 45"/>
                <a:gd name="T90" fmla="*/ 21 w 49"/>
                <a:gd name="T91" fmla="*/ 8 h 45"/>
                <a:gd name="T92" fmla="*/ 23 w 49"/>
                <a:gd name="T93" fmla="*/ 6 h 45"/>
                <a:gd name="T94" fmla="*/ 29 w 49"/>
                <a:gd name="T95" fmla="*/ 6 h 45"/>
                <a:gd name="T96" fmla="*/ 29 w 49"/>
                <a:gd name="T97" fmla="*/ 6 h 45"/>
                <a:gd name="T98" fmla="*/ 31 w 49"/>
                <a:gd name="T99" fmla="*/ 3 h 45"/>
                <a:gd name="T100" fmla="*/ 36 w 49"/>
                <a:gd name="T101" fmla="*/ 3 h 45"/>
                <a:gd name="T102" fmla="*/ 39 w 49"/>
                <a:gd name="T103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9" h="45">
                  <a:moveTo>
                    <a:pt x="42" y="0"/>
                  </a:moveTo>
                  <a:lnTo>
                    <a:pt x="44" y="0"/>
                  </a:lnTo>
                  <a:lnTo>
                    <a:pt x="47" y="0"/>
                  </a:lnTo>
                  <a:lnTo>
                    <a:pt x="49" y="3"/>
                  </a:lnTo>
                  <a:lnTo>
                    <a:pt x="49" y="6"/>
                  </a:lnTo>
                  <a:lnTo>
                    <a:pt x="49" y="8"/>
                  </a:lnTo>
                  <a:lnTo>
                    <a:pt x="47" y="8"/>
                  </a:lnTo>
                  <a:lnTo>
                    <a:pt x="47" y="11"/>
                  </a:lnTo>
                  <a:lnTo>
                    <a:pt x="47" y="13"/>
                  </a:lnTo>
                  <a:lnTo>
                    <a:pt x="49" y="13"/>
                  </a:lnTo>
                  <a:lnTo>
                    <a:pt x="47" y="13"/>
                  </a:lnTo>
                  <a:lnTo>
                    <a:pt x="47" y="16"/>
                  </a:lnTo>
                  <a:lnTo>
                    <a:pt x="44" y="16"/>
                  </a:lnTo>
                  <a:lnTo>
                    <a:pt x="42" y="16"/>
                  </a:lnTo>
                  <a:lnTo>
                    <a:pt x="42" y="19"/>
                  </a:lnTo>
                  <a:lnTo>
                    <a:pt x="42" y="21"/>
                  </a:lnTo>
                  <a:lnTo>
                    <a:pt x="42" y="24"/>
                  </a:lnTo>
                  <a:lnTo>
                    <a:pt x="42" y="26"/>
                  </a:lnTo>
                  <a:lnTo>
                    <a:pt x="44" y="26"/>
                  </a:lnTo>
                  <a:lnTo>
                    <a:pt x="44" y="29"/>
                  </a:lnTo>
                  <a:lnTo>
                    <a:pt x="47" y="29"/>
                  </a:lnTo>
                  <a:lnTo>
                    <a:pt x="47" y="32"/>
                  </a:lnTo>
                  <a:lnTo>
                    <a:pt x="49" y="32"/>
                  </a:lnTo>
                  <a:lnTo>
                    <a:pt x="49" y="34"/>
                  </a:lnTo>
                  <a:lnTo>
                    <a:pt x="49" y="37"/>
                  </a:lnTo>
                  <a:lnTo>
                    <a:pt x="47" y="37"/>
                  </a:lnTo>
                  <a:lnTo>
                    <a:pt x="47" y="39"/>
                  </a:lnTo>
                  <a:lnTo>
                    <a:pt x="47" y="42"/>
                  </a:lnTo>
                  <a:lnTo>
                    <a:pt x="44" y="42"/>
                  </a:lnTo>
                  <a:lnTo>
                    <a:pt x="42" y="42"/>
                  </a:lnTo>
                  <a:lnTo>
                    <a:pt x="44" y="42"/>
                  </a:lnTo>
                  <a:lnTo>
                    <a:pt x="42" y="42"/>
                  </a:lnTo>
                  <a:lnTo>
                    <a:pt x="39" y="42"/>
                  </a:lnTo>
                  <a:lnTo>
                    <a:pt x="36" y="42"/>
                  </a:lnTo>
                  <a:lnTo>
                    <a:pt x="34" y="42"/>
                  </a:lnTo>
                  <a:lnTo>
                    <a:pt x="31" y="42"/>
                  </a:lnTo>
                  <a:lnTo>
                    <a:pt x="31" y="39"/>
                  </a:lnTo>
                  <a:lnTo>
                    <a:pt x="29" y="39"/>
                  </a:lnTo>
                  <a:lnTo>
                    <a:pt x="29" y="42"/>
                  </a:lnTo>
                  <a:lnTo>
                    <a:pt x="26" y="42"/>
                  </a:lnTo>
                  <a:lnTo>
                    <a:pt x="29" y="42"/>
                  </a:lnTo>
                  <a:lnTo>
                    <a:pt x="29" y="45"/>
                  </a:lnTo>
                  <a:lnTo>
                    <a:pt x="26" y="45"/>
                  </a:lnTo>
                  <a:lnTo>
                    <a:pt x="26" y="42"/>
                  </a:lnTo>
                  <a:lnTo>
                    <a:pt x="26" y="39"/>
                  </a:lnTo>
                  <a:lnTo>
                    <a:pt x="26" y="42"/>
                  </a:lnTo>
                  <a:lnTo>
                    <a:pt x="23" y="42"/>
                  </a:lnTo>
                  <a:lnTo>
                    <a:pt x="21" y="42"/>
                  </a:lnTo>
                  <a:lnTo>
                    <a:pt x="23" y="42"/>
                  </a:lnTo>
                  <a:lnTo>
                    <a:pt x="23" y="39"/>
                  </a:lnTo>
                  <a:lnTo>
                    <a:pt x="21" y="39"/>
                  </a:lnTo>
                  <a:lnTo>
                    <a:pt x="21" y="42"/>
                  </a:lnTo>
                  <a:lnTo>
                    <a:pt x="21" y="39"/>
                  </a:lnTo>
                  <a:lnTo>
                    <a:pt x="18" y="39"/>
                  </a:lnTo>
                  <a:lnTo>
                    <a:pt x="16" y="39"/>
                  </a:lnTo>
                  <a:lnTo>
                    <a:pt x="16" y="42"/>
                  </a:lnTo>
                  <a:lnTo>
                    <a:pt x="13" y="42"/>
                  </a:lnTo>
                  <a:lnTo>
                    <a:pt x="10" y="42"/>
                  </a:lnTo>
                  <a:lnTo>
                    <a:pt x="8" y="42"/>
                  </a:lnTo>
                  <a:lnTo>
                    <a:pt x="5" y="42"/>
                  </a:lnTo>
                  <a:lnTo>
                    <a:pt x="5" y="45"/>
                  </a:lnTo>
                  <a:lnTo>
                    <a:pt x="5" y="42"/>
                  </a:lnTo>
                  <a:lnTo>
                    <a:pt x="5" y="39"/>
                  </a:lnTo>
                  <a:lnTo>
                    <a:pt x="8" y="39"/>
                  </a:lnTo>
                  <a:lnTo>
                    <a:pt x="5" y="39"/>
                  </a:lnTo>
                  <a:lnTo>
                    <a:pt x="5" y="37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37"/>
                  </a:lnTo>
                  <a:lnTo>
                    <a:pt x="2" y="34"/>
                  </a:lnTo>
                  <a:lnTo>
                    <a:pt x="2" y="32"/>
                  </a:lnTo>
                  <a:lnTo>
                    <a:pt x="0" y="32"/>
                  </a:lnTo>
                  <a:lnTo>
                    <a:pt x="0" y="29"/>
                  </a:lnTo>
                  <a:lnTo>
                    <a:pt x="0" y="26"/>
                  </a:lnTo>
                  <a:lnTo>
                    <a:pt x="0" y="24"/>
                  </a:lnTo>
                  <a:lnTo>
                    <a:pt x="2" y="21"/>
                  </a:lnTo>
                  <a:lnTo>
                    <a:pt x="2" y="19"/>
                  </a:lnTo>
                  <a:lnTo>
                    <a:pt x="5" y="19"/>
                  </a:lnTo>
                  <a:lnTo>
                    <a:pt x="5" y="16"/>
                  </a:lnTo>
                  <a:lnTo>
                    <a:pt x="5" y="19"/>
                  </a:lnTo>
                  <a:lnTo>
                    <a:pt x="5" y="16"/>
                  </a:lnTo>
                  <a:lnTo>
                    <a:pt x="8" y="16"/>
                  </a:lnTo>
                  <a:lnTo>
                    <a:pt x="8" y="13"/>
                  </a:lnTo>
                  <a:lnTo>
                    <a:pt x="10" y="13"/>
                  </a:lnTo>
                  <a:lnTo>
                    <a:pt x="10" y="11"/>
                  </a:lnTo>
                  <a:lnTo>
                    <a:pt x="13" y="11"/>
                  </a:lnTo>
                  <a:lnTo>
                    <a:pt x="10" y="11"/>
                  </a:lnTo>
                  <a:lnTo>
                    <a:pt x="13" y="11"/>
                  </a:lnTo>
                  <a:lnTo>
                    <a:pt x="16" y="11"/>
                  </a:lnTo>
                  <a:lnTo>
                    <a:pt x="16" y="8"/>
                  </a:lnTo>
                  <a:lnTo>
                    <a:pt x="18" y="8"/>
                  </a:lnTo>
                  <a:lnTo>
                    <a:pt x="21" y="8"/>
                  </a:lnTo>
                  <a:lnTo>
                    <a:pt x="23" y="8"/>
                  </a:lnTo>
                  <a:lnTo>
                    <a:pt x="23" y="6"/>
                  </a:lnTo>
                  <a:lnTo>
                    <a:pt x="26" y="6"/>
                  </a:lnTo>
                  <a:lnTo>
                    <a:pt x="29" y="6"/>
                  </a:lnTo>
                  <a:lnTo>
                    <a:pt x="29" y="3"/>
                  </a:lnTo>
                  <a:lnTo>
                    <a:pt x="29" y="6"/>
                  </a:lnTo>
                  <a:lnTo>
                    <a:pt x="31" y="6"/>
                  </a:lnTo>
                  <a:lnTo>
                    <a:pt x="31" y="3"/>
                  </a:lnTo>
                  <a:lnTo>
                    <a:pt x="34" y="3"/>
                  </a:lnTo>
                  <a:lnTo>
                    <a:pt x="36" y="3"/>
                  </a:lnTo>
                  <a:lnTo>
                    <a:pt x="39" y="3"/>
                  </a:lnTo>
                  <a:lnTo>
                    <a:pt x="39" y="0"/>
                  </a:lnTo>
                  <a:lnTo>
                    <a:pt x="42" y="0"/>
                  </a:lnTo>
                </a:path>
              </a:pathLst>
            </a:custGeom>
            <a:noFill/>
            <a:ln w="4763">
              <a:solidFill>
                <a:srgbClr val="6E6E6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800" kern="1200">
                <a:solidFill>
                  <a:prstClr val="black"/>
                </a:solidFill>
                <a:latin typeface="Century Gothic"/>
                <a:ea typeface="+mn-ea"/>
                <a:cs typeface="+mn-cs"/>
              </a:endParaRPr>
            </a:p>
          </p:txBody>
        </p:sp>
        <p:sp>
          <p:nvSpPr>
            <p:cNvPr id="312" name="Freeform 102"/>
            <p:cNvSpPr>
              <a:spLocks/>
            </p:cNvSpPr>
            <p:nvPr/>
          </p:nvSpPr>
          <p:spPr bwMode="auto">
            <a:xfrm>
              <a:off x="4279900" y="4313238"/>
              <a:ext cx="50800" cy="28575"/>
            </a:xfrm>
            <a:custGeom>
              <a:avLst/>
              <a:gdLst>
                <a:gd name="T0" fmla="*/ 13 w 32"/>
                <a:gd name="T1" fmla="*/ 0 h 18"/>
                <a:gd name="T2" fmla="*/ 16 w 32"/>
                <a:gd name="T3" fmla="*/ 0 h 18"/>
                <a:gd name="T4" fmla="*/ 19 w 32"/>
                <a:gd name="T5" fmla="*/ 0 h 18"/>
                <a:gd name="T6" fmla="*/ 19 w 32"/>
                <a:gd name="T7" fmla="*/ 3 h 18"/>
                <a:gd name="T8" fmla="*/ 21 w 32"/>
                <a:gd name="T9" fmla="*/ 3 h 18"/>
                <a:gd name="T10" fmla="*/ 24 w 32"/>
                <a:gd name="T11" fmla="*/ 3 h 18"/>
                <a:gd name="T12" fmla="*/ 24 w 32"/>
                <a:gd name="T13" fmla="*/ 5 h 18"/>
                <a:gd name="T14" fmla="*/ 26 w 32"/>
                <a:gd name="T15" fmla="*/ 5 h 18"/>
                <a:gd name="T16" fmla="*/ 29 w 32"/>
                <a:gd name="T17" fmla="*/ 5 h 18"/>
                <a:gd name="T18" fmla="*/ 29 w 32"/>
                <a:gd name="T19" fmla="*/ 8 h 18"/>
                <a:gd name="T20" fmla="*/ 26 w 32"/>
                <a:gd name="T21" fmla="*/ 8 h 18"/>
                <a:gd name="T22" fmla="*/ 29 w 32"/>
                <a:gd name="T23" fmla="*/ 8 h 18"/>
                <a:gd name="T24" fmla="*/ 29 w 32"/>
                <a:gd name="T25" fmla="*/ 11 h 18"/>
                <a:gd name="T26" fmla="*/ 32 w 32"/>
                <a:gd name="T27" fmla="*/ 11 h 18"/>
                <a:gd name="T28" fmla="*/ 29 w 32"/>
                <a:gd name="T29" fmla="*/ 11 h 18"/>
                <a:gd name="T30" fmla="*/ 29 w 32"/>
                <a:gd name="T31" fmla="*/ 13 h 18"/>
                <a:gd name="T32" fmla="*/ 29 w 32"/>
                <a:gd name="T33" fmla="*/ 11 h 18"/>
                <a:gd name="T34" fmla="*/ 26 w 32"/>
                <a:gd name="T35" fmla="*/ 11 h 18"/>
                <a:gd name="T36" fmla="*/ 26 w 32"/>
                <a:gd name="T37" fmla="*/ 13 h 18"/>
                <a:gd name="T38" fmla="*/ 24 w 32"/>
                <a:gd name="T39" fmla="*/ 13 h 18"/>
                <a:gd name="T40" fmla="*/ 21 w 32"/>
                <a:gd name="T41" fmla="*/ 13 h 18"/>
                <a:gd name="T42" fmla="*/ 24 w 32"/>
                <a:gd name="T43" fmla="*/ 13 h 18"/>
                <a:gd name="T44" fmla="*/ 21 w 32"/>
                <a:gd name="T45" fmla="*/ 13 h 18"/>
                <a:gd name="T46" fmla="*/ 21 w 32"/>
                <a:gd name="T47" fmla="*/ 16 h 18"/>
                <a:gd name="T48" fmla="*/ 19 w 32"/>
                <a:gd name="T49" fmla="*/ 16 h 18"/>
                <a:gd name="T50" fmla="*/ 19 w 32"/>
                <a:gd name="T51" fmla="*/ 18 h 18"/>
                <a:gd name="T52" fmla="*/ 16 w 32"/>
                <a:gd name="T53" fmla="*/ 18 h 18"/>
                <a:gd name="T54" fmla="*/ 13 w 32"/>
                <a:gd name="T55" fmla="*/ 18 h 18"/>
                <a:gd name="T56" fmla="*/ 11 w 32"/>
                <a:gd name="T57" fmla="*/ 18 h 18"/>
                <a:gd name="T58" fmla="*/ 11 w 32"/>
                <a:gd name="T59" fmla="*/ 16 h 18"/>
                <a:gd name="T60" fmla="*/ 8 w 32"/>
                <a:gd name="T61" fmla="*/ 16 h 18"/>
                <a:gd name="T62" fmla="*/ 6 w 32"/>
                <a:gd name="T63" fmla="*/ 16 h 18"/>
                <a:gd name="T64" fmla="*/ 6 w 32"/>
                <a:gd name="T65" fmla="*/ 18 h 18"/>
                <a:gd name="T66" fmla="*/ 6 w 32"/>
                <a:gd name="T67" fmla="*/ 16 h 18"/>
                <a:gd name="T68" fmla="*/ 6 w 32"/>
                <a:gd name="T69" fmla="*/ 13 h 18"/>
                <a:gd name="T70" fmla="*/ 8 w 32"/>
                <a:gd name="T71" fmla="*/ 13 h 18"/>
                <a:gd name="T72" fmla="*/ 8 w 32"/>
                <a:gd name="T73" fmla="*/ 11 h 18"/>
                <a:gd name="T74" fmla="*/ 6 w 32"/>
                <a:gd name="T75" fmla="*/ 11 h 18"/>
                <a:gd name="T76" fmla="*/ 6 w 32"/>
                <a:gd name="T77" fmla="*/ 8 h 18"/>
                <a:gd name="T78" fmla="*/ 3 w 32"/>
                <a:gd name="T79" fmla="*/ 8 h 18"/>
                <a:gd name="T80" fmla="*/ 0 w 32"/>
                <a:gd name="T81" fmla="*/ 8 h 18"/>
                <a:gd name="T82" fmla="*/ 0 w 32"/>
                <a:gd name="T83" fmla="*/ 5 h 18"/>
                <a:gd name="T84" fmla="*/ 0 w 32"/>
                <a:gd name="T85" fmla="*/ 3 h 18"/>
                <a:gd name="T86" fmla="*/ 3 w 32"/>
                <a:gd name="T87" fmla="*/ 3 h 18"/>
                <a:gd name="T88" fmla="*/ 3 w 32"/>
                <a:gd name="T89" fmla="*/ 5 h 18"/>
                <a:gd name="T90" fmla="*/ 6 w 32"/>
                <a:gd name="T91" fmla="*/ 5 h 18"/>
                <a:gd name="T92" fmla="*/ 8 w 32"/>
                <a:gd name="T93" fmla="*/ 5 h 18"/>
                <a:gd name="T94" fmla="*/ 11 w 32"/>
                <a:gd name="T95" fmla="*/ 5 h 18"/>
                <a:gd name="T96" fmla="*/ 11 w 32"/>
                <a:gd name="T97" fmla="*/ 3 h 18"/>
                <a:gd name="T98" fmla="*/ 13 w 32"/>
                <a:gd name="T99" fmla="*/ 3 h 18"/>
                <a:gd name="T100" fmla="*/ 13 w 32"/>
                <a:gd name="T101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2" h="18">
                  <a:moveTo>
                    <a:pt x="13" y="0"/>
                  </a:moveTo>
                  <a:lnTo>
                    <a:pt x="16" y="0"/>
                  </a:lnTo>
                  <a:lnTo>
                    <a:pt x="19" y="0"/>
                  </a:lnTo>
                  <a:lnTo>
                    <a:pt x="19" y="3"/>
                  </a:lnTo>
                  <a:lnTo>
                    <a:pt x="21" y="3"/>
                  </a:lnTo>
                  <a:lnTo>
                    <a:pt x="24" y="3"/>
                  </a:lnTo>
                  <a:lnTo>
                    <a:pt x="24" y="5"/>
                  </a:lnTo>
                  <a:lnTo>
                    <a:pt x="26" y="5"/>
                  </a:lnTo>
                  <a:lnTo>
                    <a:pt x="29" y="5"/>
                  </a:lnTo>
                  <a:lnTo>
                    <a:pt x="29" y="8"/>
                  </a:lnTo>
                  <a:lnTo>
                    <a:pt x="26" y="8"/>
                  </a:lnTo>
                  <a:lnTo>
                    <a:pt x="29" y="8"/>
                  </a:lnTo>
                  <a:lnTo>
                    <a:pt x="29" y="11"/>
                  </a:lnTo>
                  <a:lnTo>
                    <a:pt x="32" y="11"/>
                  </a:lnTo>
                  <a:lnTo>
                    <a:pt x="29" y="11"/>
                  </a:lnTo>
                  <a:lnTo>
                    <a:pt x="29" y="13"/>
                  </a:lnTo>
                  <a:lnTo>
                    <a:pt x="29" y="11"/>
                  </a:lnTo>
                  <a:lnTo>
                    <a:pt x="26" y="11"/>
                  </a:lnTo>
                  <a:lnTo>
                    <a:pt x="26" y="13"/>
                  </a:lnTo>
                  <a:lnTo>
                    <a:pt x="24" y="13"/>
                  </a:lnTo>
                  <a:lnTo>
                    <a:pt x="21" y="13"/>
                  </a:lnTo>
                  <a:lnTo>
                    <a:pt x="24" y="13"/>
                  </a:lnTo>
                  <a:lnTo>
                    <a:pt x="21" y="13"/>
                  </a:lnTo>
                  <a:lnTo>
                    <a:pt x="21" y="16"/>
                  </a:lnTo>
                  <a:lnTo>
                    <a:pt x="19" y="16"/>
                  </a:lnTo>
                  <a:lnTo>
                    <a:pt x="19" y="18"/>
                  </a:lnTo>
                  <a:lnTo>
                    <a:pt x="16" y="18"/>
                  </a:lnTo>
                  <a:lnTo>
                    <a:pt x="13" y="18"/>
                  </a:lnTo>
                  <a:lnTo>
                    <a:pt x="11" y="18"/>
                  </a:lnTo>
                  <a:lnTo>
                    <a:pt x="11" y="16"/>
                  </a:lnTo>
                  <a:lnTo>
                    <a:pt x="8" y="16"/>
                  </a:lnTo>
                  <a:lnTo>
                    <a:pt x="6" y="16"/>
                  </a:lnTo>
                  <a:lnTo>
                    <a:pt x="6" y="18"/>
                  </a:lnTo>
                  <a:lnTo>
                    <a:pt x="6" y="16"/>
                  </a:lnTo>
                  <a:lnTo>
                    <a:pt x="6" y="13"/>
                  </a:lnTo>
                  <a:lnTo>
                    <a:pt x="8" y="13"/>
                  </a:lnTo>
                  <a:lnTo>
                    <a:pt x="8" y="11"/>
                  </a:lnTo>
                  <a:lnTo>
                    <a:pt x="6" y="11"/>
                  </a:lnTo>
                  <a:lnTo>
                    <a:pt x="6" y="8"/>
                  </a:lnTo>
                  <a:lnTo>
                    <a:pt x="3" y="8"/>
                  </a:lnTo>
                  <a:lnTo>
                    <a:pt x="0" y="8"/>
                  </a:lnTo>
                  <a:lnTo>
                    <a:pt x="0" y="5"/>
                  </a:lnTo>
                  <a:lnTo>
                    <a:pt x="0" y="3"/>
                  </a:lnTo>
                  <a:lnTo>
                    <a:pt x="3" y="3"/>
                  </a:lnTo>
                  <a:lnTo>
                    <a:pt x="3" y="5"/>
                  </a:lnTo>
                  <a:lnTo>
                    <a:pt x="6" y="5"/>
                  </a:lnTo>
                  <a:lnTo>
                    <a:pt x="8" y="5"/>
                  </a:lnTo>
                  <a:lnTo>
                    <a:pt x="11" y="5"/>
                  </a:lnTo>
                  <a:lnTo>
                    <a:pt x="11" y="3"/>
                  </a:lnTo>
                  <a:lnTo>
                    <a:pt x="13" y="3"/>
                  </a:lnTo>
                  <a:lnTo>
                    <a:pt x="13" y="0"/>
                  </a:lnTo>
                </a:path>
              </a:pathLst>
            </a:custGeom>
            <a:noFill/>
            <a:ln w="4763">
              <a:solidFill>
                <a:srgbClr val="6E6E6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800" kern="1200">
                <a:solidFill>
                  <a:prstClr val="black"/>
                </a:solidFill>
                <a:latin typeface="Century Gothic"/>
                <a:ea typeface="+mn-ea"/>
                <a:cs typeface="+mn-cs"/>
              </a:endParaRPr>
            </a:p>
          </p:txBody>
        </p:sp>
        <p:sp>
          <p:nvSpPr>
            <p:cNvPr id="314" name="Freeform 104"/>
            <p:cNvSpPr>
              <a:spLocks/>
            </p:cNvSpPr>
            <p:nvPr/>
          </p:nvSpPr>
          <p:spPr bwMode="auto">
            <a:xfrm>
              <a:off x="3986213" y="4276725"/>
              <a:ext cx="165100" cy="182563"/>
            </a:xfrm>
            <a:custGeom>
              <a:avLst/>
              <a:gdLst>
                <a:gd name="T0" fmla="*/ 76 w 104"/>
                <a:gd name="T1" fmla="*/ 5 h 115"/>
                <a:gd name="T2" fmla="*/ 78 w 104"/>
                <a:gd name="T3" fmla="*/ 5 h 115"/>
                <a:gd name="T4" fmla="*/ 81 w 104"/>
                <a:gd name="T5" fmla="*/ 10 h 115"/>
                <a:gd name="T6" fmla="*/ 91 w 104"/>
                <a:gd name="T7" fmla="*/ 13 h 115"/>
                <a:gd name="T8" fmla="*/ 83 w 104"/>
                <a:gd name="T9" fmla="*/ 18 h 115"/>
                <a:gd name="T10" fmla="*/ 81 w 104"/>
                <a:gd name="T11" fmla="*/ 23 h 115"/>
                <a:gd name="T12" fmla="*/ 70 w 104"/>
                <a:gd name="T13" fmla="*/ 26 h 115"/>
                <a:gd name="T14" fmla="*/ 63 w 104"/>
                <a:gd name="T15" fmla="*/ 31 h 115"/>
                <a:gd name="T16" fmla="*/ 57 w 104"/>
                <a:gd name="T17" fmla="*/ 34 h 115"/>
                <a:gd name="T18" fmla="*/ 55 w 104"/>
                <a:gd name="T19" fmla="*/ 34 h 115"/>
                <a:gd name="T20" fmla="*/ 55 w 104"/>
                <a:gd name="T21" fmla="*/ 36 h 115"/>
                <a:gd name="T22" fmla="*/ 52 w 104"/>
                <a:gd name="T23" fmla="*/ 41 h 115"/>
                <a:gd name="T24" fmla="*/ 44 w 104"/>
                <a:gd name="T25" fmla="*/ 41 h 115"/>
                <a:gd name="T26" fmla="*/ 39 w 104"/>
                <a:gd name="T27" fmla="*/ 49 h 115"/>
                <a:gd name="T28" fmla="*/ 44 w 104"/>
                <a:gd name="T29" fmla="*/ 62 h 115"/>
                <a:gd name="T30" fmla="*/ 52 w 104"/>
                <a:gd name="T31" fmla="*/ 68 h 115"/>
                <a:gd name="T32" fmla="*/ 57 w 104"/>
                <a:gd name="T33" fmla="*/ 65 h 115"/>
                <a:gd name="T34" fmla="*/ 60 w 104"/>
                <a:gd name="T35" fmla="*/ 60 h 115"/>
                <a:gd name="T36" fmla="*/ 65 w 104"/>
                <a:gd name="T37" fmla="*/ 52 h 115"/>
                <a:gd name="T38" fmla="*/ 73 w 104"/>
                <a:gd name="T39" fmla="*/ 47 h 115"/>
                <a:gd name="T40" fmla="*/ 83 w 104"/>
                <a:gd name="T41" fmla="*/ 49 h 115"/>
                <a:gd name="T42" fmla="*/ 94 w 104"/>
                <a:gd name="T43" fmla="*/ 52 h 115"/>
                <a:gd name="T44" fmla="*/ 94 w 104"/>
                <a:gd name="T45" fmla="*/ 60 h 115"/>
                <a:gd name="T46" fmla="*/ 94 w 104"/>
                <a:gd name="T47" fmla="*/ 68 h 115"/>
                <a:gd name="T48" fmla="*/ 99 w 104"/>
                <a:gd name="T49" fmla="*/ 70 h 115"/>
                <a:gd name="T50" fmla="*/ 102 w 104"/>
                <a:gd name="T51" fmla="*/ 70 h 115"/>
                <a:gd name="T52" fmla="*/ 104 w 104"/>
                <a:gd name="T53" fmla="*/ 75 h 115"/>
                <a:gd name="T54" fmla="*/ 102 w 104"/>
                <a:gd name="T55" fmla="*/ 81 h 115"/>
                <a:gd name="T56" fmla="*/ 99 w 104"/>
                <a:gd name="T57" fmla="*/ 86 h 115"/>
                <a:gd name="T58" fmla="*/ 94 w 104"/>
                <a:gd name="T59" fmla="*/ 94 h 115"/>
                <a:gd name="T60" fmla="*/ 91 w 104"/>
                <a:gd name="T61" fmla="*/ 99 h 115"/>
                <a:gd name="T62" fmla="*/ 86 w 104"/>
                <a:gd name="T63" fmla="*/ 102 h 115"/>
                <a:gd name="T64" fmla="*/ 78 w 104"/>
                <a:gd name="T65" fmla="*/ 107 h 115"/>
                <a:gd name="T66" fmla="*/ 78 w 104"/>
                <a:gd name="T67" fmla="*/ 109 h 115"/>
                <a:gd name="T68" fmla="*/ 70 w 104"/>
                <a:gd name="T69" fmla="*/ 109 h 115"/>
                <a:gd name="T70" fmla="*/ 63 w 104"/>
                <a:gd name="T71" fmla="*/ 109 h 115"/>
                <a:gd name="T72" fmla="*/ 52 w 104"/>
                <a:gd name="T73" fmla="*/ 112 h 115"/>
                <a:gd name="T74" fmla="*/ 50 w 104"/>
                <a:gd name="T75" fmla="*/ 112 h 115"/>
                <a:gd name="T76" fmla="*/ 42 w 104"/>
                <a:gd name="T77" fmla="*/ 107 h 115"/>
                <a:gd name="T78" fmla="*/ 39 w 104"/>
                <a:gd name="T79" fmla="*/ 112 h 115"/>
                <a:gd name="T80" fmla="*/ 34 w 104"/>
                <a:gd name="T81" fmla="*/ 104 h 115"/>
                <a:gd name="T82" fmla="*/ 23 w 104"/>
                <a:gd name="T83" fmla="*/ 102 h 115"/>
                <a:gd name="T84" fmla="*/ 18 w 104"/>
                <a:gd name="T85" fmla="*/ 88 h 115"/>
                <a:gd name="T86" fmla="*/ 26 w 104"/>
                <a:gd name="T87" fmla="*/ 75 h 115"/>
                <a:gd name="T88" fmla="*/ 23 w 104"/>
                <a:gd name="T89" fmla="*/ 70 h 115"/>
                <a:gd name="T90" fmla="*/ 13 w 104"/>
                <a:gd name="T91" fmla="*/ 70 h 115"/>
                <a:gd name="T92" fmla="*/ 5 w 104"/>
                <a:gd name="T93" fmla="*/ 47 h 115"/>
                <a:gd name="T94" fmla="*/ 3 w 104"/>
                <a:gd name="T95" fmla="*/ 34 h 115"/>
                <a:gd name="T96" fmla="*/ 5 w 104"/>
                <a:gd name="T97" fmla="*/ 26 h 115"/>
                <a:gd name="T98" fmla="*/ 13 w 104"/>
                <a:gd name="T99" fmla="*/ 21 h 115"/>
                <a:gd name="T100" fmla="*/ 16 w 104"/>
                <a:gd name="T101" fmla="*/ 15 h 115"/>
                <a:gd name="T102" fmla="*/ 21 w 104"/>
                <a:gd name="T103" fmla="*/ 13 h 115"/>
                <a:gd name="T104" fmla="*/ 23 w 104"/>
                <a:gd name="T105" fmla="*/ 13 h 115"/>
                <a:gd name="T106" fmla="*/ 31 w 104"/>
                <a:gd name="T107" fmla="*/ 13 h 115"/>
                <a:gd name="T108" fmla="*/ 39 w 104"/>
                <a:gd name="T109" fmla="*/ 7 h 115"/>
                <a:gd name="T110" fmla="*/ 50 w 104"/>
                <a:gd name="T111" fmla="*/ 5 h 115"/>
                <a:gd name="T112" fmla="*/ 60 w 104"/>
                <a:gd name="T113" fmla="*/ 2 h 115"/>
                <a:gd name="T114" fmla="*/ 68 w 104"/>
                <a:gd name="T115" fmla="*/ 2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04" h="115">
                  <a:moveTo>
                    <a:pt x="70" y="0"/>
                  </a:moveTo>
                  <a:lnTo>
                    <a:pt x="73" y="0"/>
                  </a:lnTo>
                  <a:lnTo>
                    <a:pt x="73" y="2"/>
                  </a:lnTo>
                  <a:lnTo>
                    <a:pt x="73" y="5"/>
                  </a:lnTo>
                  <a:lnTo>
                    <a:pt x="76" y="5"/>
                  </a:lnTo>
                  <a:lnTo>
                    <a:pt x="76" y="2"/>
                  </a:lnTo>
                  <a:lnTo>
                    <a:pt x="78" y="2"/>
                  </a:lnTo>
                  <a:lnTo>
                    <a:pt x="78" y="5"/>
                  </a:lnTo>
                  <a:lnTo>
                    <a:pt x="81" y="5"/>
                  </a:lnTo>
                  <a:lnTo>
                    <a:pt x="78" y="5"/>
                  </a:lnTo>
                  <a:lnTo>
                    <a:pt x="81" y="5"/>
                  </a:lnTo>
                  <a:lnTo>
                    <a:pt x="78" y="5"/>
                  </a:lnTo>
                  <a:lnTo>
                    <a:pt x="78" y="7"/>
                  </a:lnTo>
                  <a:lnTo>
                    <a:pt x="78" y="10"/>
                  </a:lnTo>
                  <a:lnTo>
                    <a:pt x="81" y="10"/>
                  </a:lnTo>
                  <a:lnTo>
                    <a:pt x="83" y="10"/>
                  </a:lnTo>
                  <a:lnTo>
                    <a:pt x="86" y="10"/>
                  </a:lnTo>
                  <a:lnTo>
                    <a:pt x="89" y="10"/>
                  </a:lnTo>
                  <a:lnTo>
                    <a:pt x="91" y="10"/>
                  </a:lnTo>
                  <a:lnTo>
                    <a:pt x="91" y="13"/>
                  </a:lnTo>
                  <a:lnTo>
                    <a:pt x="89" y="13"/>
                  </a:lnTo>
                  <a:lnTo>
                    <a:pt x="86" y="13"/>
                  </a:lnTo>
                  <a:lnTo>
                    <a:pt x="83" y="13"/>
                  </a:lnTo>
                  <a:lnTo>
                    <a:pt x="83" y="15"/>
                  </a:lnTo>
                  <a:lnTo>
                    <a:pt x="83" y="18"/>
                  </a:lnTo>
                  <a:lnTo>
                    <a:pt x="81" y="18"/>
                  </a:lnTo>
                  <a:lnTo>
                    <a:pt x="83" y="18"/>
                  </a:lnTo>
                  <a:lnTo>
                    <a:pt x="83" y="21"/>
                  </a:lnTo>
                  <a:lnTo>
                    <a:pt x="81" y="21"/>
                  </a:lnTo>
                  <a:lnTo>
                    <a:pt x="81" y="23"/>
                  </a:lnTo>
                  <a:lnTo>
                    <a:pt x="78" y="23"/>
                  </a:lnTo>
                  <a:lnTo>
                    <a:pt x="76" y="23"/>
                  </a:lnTo>
                  <a:lnTo>
                    <a:pt x="73" y="23"/>
                  </a:lnTo>
                  <a:lnTo>
                    <a:pt x="73" y="26"/>
                  </a:lnTo>
                  <a:lnTo>
                    <a:pt x="70" y="26"/>
                  </a:lnTo>
                  <a:lnTo>
                    <a:pt x="68" y="26"/>
                  </a:lnTo>
                  <a:lnTo>
                    <a:pt x="68" y="28"/>
                  </a:lnTo>
                  <a:lnTo>
                    <a:pt x="65" y="28"/>
                  </a:lnTo>
                  <a:lnTo>
                    <a:pt x="63" y="28"/>
                  </a:lnTo>
                  <a:lnTo>
                    <a:pt x="63" y="31"/>
                  </a:lnTo>
                  <a:lnTo>
                    <a:pt x="63" y="28"/>
                  </a:lnTo>
                  <a:lnTo>
                    <a:pt x="60" y="28"/>
                  </a:lnTo>
                  <a:lnTo>
                    <a:pt x="60" y="31"/>
                  </a:lnTo>
                  <a:lnTo>
                    <a:pt x="57" y="31"/>
                  </a:lnTo>
                  <a:lnTo>
                    <a:pt x="57" y="34"/>
                  </a:lnTo>
                  <a:lnTo>
                    <a:pt x="57" y="31"/>
                  </a:lnTo>
                  <a:lnTo>
                    <a:pt x="57" y="34"/>
                  </a:lnTo>
                  <a:lnTo>
                    <a:pt x="57" y="31"/>
                  </a:lnTo>
                  <a:lnTo>
                    <a:pt x="57" y="34"/>
                  </a:lnTo>
                  <a:lnTo>
                    <a:pt x="55" y="34"/>
                  </a:lnTo>
                  <a:lnTo>
                    <a:pt x="57" y="34"/>
                  </a:lnTo>
                  <a:lnTo>
                    <a:pt x="55" y="34"/>
                  </a:lnTo>
                  <a:lnTo>
                    <a:pt x="55" y="36"/>
                  </a:lnTo>
                  <a:lnTo>
                    <a:pt x="57" y="36"/>
                  </a:lnTo>
                  <a:lnTo>
                    <a:pt x="55" y="36"/>
                  </a:lnTo>
                  <a:lnTo>
                    <a:pt x="55" y="39"/>
                  </a:lnTo>
                  <a:lnTo>
                    <a:pt x="55" y="36"/>
                  </a:lnTo>
                  <a:lnTo>
                    <a:pt x="55" y="39"/>
                  </a:lnTo>
                  <a:lnTo>
                    <a:pt x="52" y="39"/>
                  </a:lnTo>
                  <a:lnTo>
                    <a:pt x="52" y="41"/>
                  </a:lnTo>
                  <a:lnTo>
                    <a:pt x="50" y="41"/>
                  </a:lnTo>
                  <a:lnTo>
                    <a:pt x="47" y="41"/>
                  </a:lnTo>
                  <a:lnTo>
                    <a:pt x="47" y="39"/>
                  </a:lnTo>
                  <a:lnTo>
                    <a:pt x="44" y="39"/>
                  </a:lnTo>
                  <a:lnTo>
                    <a:pt x="44" y="41"/>
                  </a:lnTo>
                  <a:lnTo>
                    <a:pt x="42" y="41"/>
                  </a:lnTo>
                  <a:lnTo>
                    <a:pt x="42" y="44"/>
                  </a:lnTo>
                  <a:lnTo>
                    <a:pt x="42" y="47"/>
                  </a:lnTo>
                  <a:lnTo>
                    <a:pt x="42" y="49"/>
                  </a:lnTo>
                  <a:lnTo>
                    <a:pt x="39" y="49"/>
                  </a:lnTo>
                  <a:lnTo>
                    <a:pt x="39" y="52"/>
                  </a:lnTo>
                  <a:lnTo>
                    <a:pt x="39" y="55"/>
                  </a:lnTo>
                  <a:lnTo>
                    <a:pt x="42" y="57"/>
                  </a:lnTo>
                  <a:lnTo>
                    <a:pt x="42" y="62"/>
                  </a:lnTo>
                  <a:lnTo>
                    <a:pt x="44" y="62"/>
                  </a:lnTo>
                  <a:lnTo>
                    <a:pt x="44" y="65"/>
                  </a:lnTo>
                  <a:lnTo>
                    <a:pt x="47" y="65"/>
                  </a:lnTo>
                  <a:lnTo>
                    <a:pt x="47" y="68"/>
                  </a:lnTo>
                  <a:lnTo>
                    <a:pt x="50" y="68"/>
                  </a:lnTo>
                  <a:lnTo>
                    <a:pt x="52" y="68"/>
                  </a:lnTo>
                  <a:lnTo>
                    <a:pt x="55" y="68"/>
                  </a:lnTo>
                  <a:lnTo>
                    <a:pt x="57" y="68"/>
                  </a:lnTo>
                  <a:lnTo>
                    <a:pt x="60" y="68"/>
                  </a:lnTo>
                  <a:lnTo>
                    <a:pt x="60" y="65"/>
                  </a:lnTo>
                  <a:lnTo>
                    <a:pt x="57" y="65"/>
                  </a:lnTo>
                  <a:lnTo>
                    <a:pt x="60" y="65"/>
                  </a:lnTo>
                  <a:lnTo>
                    <a:pt x="57" y="65"/>
                  </a:lnTo>
                  <a:lnTo>
                    <a:pt x="57" y="62"/>
                  </a:lnTo>
                  <a:lnTo>
                    <a:pt x="57" y="60"/>
                  </a:lnTo>
                  <a:lnTo>
                    <a:pt x="60" y="60"/>
                  </a:lnTo>
                  <a:lnTo>
                    <a:pt x="60" y="57"/>
                  </a:lnTo>
                  <a:lnTo>
                    <a:pt x="63" y="57"/>
                  </a:lnTo>
                  <a:lnTo>
                    <a:pt x="63" y="55"/>
                  </a:lnTo>
                  <a:lnTo>
                    <a:pt x="65" y="55"/>
                  </a:lnTo>
                  <a:lnTo>
                    <a:pt x="65" y="52"/>
                  </a:lnTo>
                  <a:lnTo>
                    <a:pt x="65" y="49"/>
                  </a:lnTo>
                  <a:lnTo>
                    <a:pt x="68" y="49"/>
                  </a:lnTo>
                  <a:lnTo>
                    <a:pt x="70" y="49"/>
                  </a:lnTo>
                  <a:lnTo>
                    <a:pt x="73" y="49"/>
                  </a:lnTo>
                  <a:lnTo>
                    <a:pt x="73" y="47"/>
                  </a:lnTo>
                  <a:lnTo>
                    <a:pt x="76" y="47"/>
                  </a:lnTo>
                  <a:lnTo>
                    <a:pt x="78" y="47"/>
                  </a:lnTo>
                  <a:lnTo>
                    <a:pt x="81" y="47"/>
                  </a:lnTo>
                  <a:lnTo>
                    <a:pt x="83" y="47"/>
                  </a:lnTo>
                  <a:lnTo>
                    <a:pt x="83" y="49"/>
                  </a:lnTo>
                  <a:lnTo>
                    <a:pt x="86" y="49"/>
                  </a:lnTo>
                  <a:lnTo>
                    <a:pt x="89" y="49"/>
                  </a:lnTo>
                  <a:lnTo>
                    <a:pt x="91" y="49"/>
                  </a:lnTo>
                  <a:lnTo>
                    <a:pt x="91" y="52"/>
                  </a:lnTo>
                  <a:lnTo>
                    <a:pt x="94" y="52"/>
                  </a:lnTo>
                  <a:lnTo>
                    <a:pt x="91" y="52"/>
                  </a:lnTo>
                  <a:lnTo>
                    <a:pt x="91" y="55"/>
                  </a:lnTo>
                  <a:lnTo>
                    <a:pt x="91" y="57"/>
                  </a:lnTo>
                  <a:lnTo>
                    <a:pt x="91" y="60"/>
                  </a:lnTo>
                  <a:lnTo>
                    <a:pt x="94" y="60"/>
                  </a:lnTo>
                  <a:lnTo>
                    <a:pt x="91" y="60"/>
                  </a:lnTo>
                  <a:lnTo>
                    <a:pt x="91" y="62"/>
                  </a:lnTo>
                  <a:lnTo>
                    <a:pt x="91" y="65"/>
                  </a:lnTo>
                  <a:lnTo>
                    <a:pt x="91" y="68"/>
                  </a:lnTo>
                  <a:lnTo>
                    <a:pt x="94" y="68"/>
                  </a:lnTo>
                  <a:lnTo>
                    <a:pt x="97" y="68"/>
                  </a:lnTo>
                  <a:lnTo>
                    <a:pt x="99" y="68"/>
                  </a:lnTo>
                  <a:lnTo>
                    <a:pt x="99" y="70"/>
                  </a:lnTo>
                  <a:lnTo>
                    <a:pt x="99" y="68"/>
                  </a:lnTo>
                  <a:lnTo>
                    <a:pt x="99" y="70"/>
                  </a:lnTo>
                  <a:lnTo>
                    <a:pt x="99" y="68"/>
                  </a:lnTo>
                  <a:lnTo>
                    <a:pt x="99" y="70"/>
                  </a:lnTo>
                  <a:lnTo>
                    <a:pt x="99" y="68"/>
                  </a:lnTo>
                  <a:lnTo>
                    <a:pt x="102" y="68"/>
                  </a:lnTo>
                  <a:lnTo>
                    <a:pt x="102" y="70"/>
                  </a:lnTo>
                  <a:lnTo>
                    <a:pt x="102" y="73"/>
                  </a:lnTo>
                  <a:lnTo>
                    <a:pt x="104" y="73"/>
                  </a:lnTo>
                  <a:lnTo>
                    <a:pt x="104" y="75"/>
                  </a:lnTo>
                  <a:lnTo>
                    <a:pt x="102" y="75"/>
                  </a:lnTo>
                  <a:lnTo>
                    <a:pt x="104" y="75"/>
                  </a:lnTo>
                  <a:lnTo>
                    <a:pt x="102" y="75"/>
                  </a:lnTo>
                  <a:lnTo>
                    <a:pt x="102" y="78"/>
                  </a:lnTo>
                  <a:lnTo>
                    <a:pt x="99" y="78"/>
                  </a:lnTo>
                  <a:lnTo>
                    <a:pt x="99" y="81"/>
                  </a:lnTo>
                  <a:lnTo>
                    <a:pt x="102" y="81"/>
                  </a:lnTo>
                  <a:lnTo>
                    <a:pt x="102" y="83"/>
                  </a:lnTo>
                  <a:lnTo>
                    <a:pt x="99" y="83"/>
                  </a:lnTo>
                  <a:lnTo>
                    <a:pt x="97" y="83"/>
                  </a:lnTo>
                  <a:lnTo>
                    <a:pt x="99" y="83"/>
                  </a:lnTo>
                  <a:lnTo>
                    <a:pt x="99" y="86"/>
                  </a:lnTo>
                  <a:lnTo>
                    <a:pt x="97" y="86"/>
                  </a:lnTo>
                  <a:lnTo>
                    <a:pt x="97" y="88"/>
                  </a:lnTo>
                  <a:lnTo>
                    <a:pt x="97" y="91"/>
                  </a:lnTo>
                  <a:lnTo>
                    <a:pt x="94" y="91"/>
                  </a:lnTo>
                  <a:lnTo>
                    <a:pt x="94" y="94"/>
                  </a:lnTo>
                  <a:lnTo>
                    <a:pt x="94" y="96"/>
                  </a:lnTo>
                  <a:lnTo>
                    <a:pt x="91" y="96"/>
                  </a:lnTo>
                  <a:lnTo>
                    <a:pt x="91" y="99"/>
                  </a:lnTo>
                  <a:lnTo>
                    <a:pt x="91" y="96"/>
                  </a:lnTo>
                  <a:lnTo>
                    <a:pt x="91" y="99"/>
                  </a:lnTo>
                  <a:lnTo>
                    <a:pt x="89" y="99"/>
                  </a:lnTo>
                  <a:lnTo>
                    <a:pt x="89" y="102"/>
                  </a:lnTo>
                  <a:lnTo>
                    <a:pt x="86" y="102"/>
                  </a:lnTo>
                  <a:lnTo>
                    <a:pt x="86" y="104"/>
                  </a:lnTo>
                  <a:lnTo>
                    <a:pt x="86" y="102"/>
                  </a:lnTo>
                  <a:lnTo>
                    <a:pt x="83" y="102"/>
                  </a:lnTo>
                  <a:lnTo>
                    <a:pt x="81" y="102"/>
                  </a:lnTo>
                  <a:lnTo>
                    <a:pt x="81" y="104"/>
                  </a:lnTo>
                  <a:lnTo>
                    <a:pt x="78" y="104"/>
                  </a:lnTo>
                  <a:lnTo>
                    <a:pt x="78" y="107"/>
                  </a:lnTo>
                  <a:lnTo>
                    <a:pt x="81" y="107"/>
                  </a:lnTo>
                  <a:lnTo>
                    <a:pt x="78" y="107"/>
                  </a:lnTo>
                  <a:lnTo>
                    <a:pt x="81" y="107"/>
                  </a:lnTo>
                  <a:lnTo>
                    <a:pt x="81" y="109"/>
                  </a:lnTo>
                  <a:lnTo>
                    <a:pt x="78" y="109"/>
                  </a:lnTo>
                  <a:lnTo>
                    <a:pt x="76" y="109"/>
                  </a:lnTo>
                  <a:lnTo>
                    <a:pt x="73" y="109"/>
                  </a:lnTo>
                  <a:lnTo>
                    <a:pt x="70" y="109"/>
                  </a:lnTo>
                  <a:lnTo>
                    <a:pt x="68" y="109"/>
                  </a:lnTo>
                  <a:lnTo>
                    <a:pt x="70" y="109"/>
                  </a:lnTo>
                  <a:lnTo>
                    <a:pt x="68" y="109"/>
                  </a:lnTo>
                  <a:lnTo>
                    <a:pt x="65" y="109"/>
                  </a:lnTo>
                  <a:lnTo>
                    <a:pt x="65" y="112"/>
                  </a:lnTo>
                  <a:lnTo>
                    <a:pt x="65" y="109"/>
                  </a:lnTo>
                  <a:lnTo>
                    <a:pt x="63" y="109"/>
                  </a:lnTo>
                  <a:lnTo>
                    <a:pt x="60" y="109"/>
                  </a:lnTo>
                  <a:lnTo>
                    <a:pt x="60" y="112"/>
                  </a:lnTo>
                  <a:lnTo>
                    <a:pt x="57" y="112"/>
                  </a:lnTo>
                  <a:lnTo>
                    <a:pt x="55" y="112"/>
                  </a:lnTo>
                  <a:lnTo>
                    <a:pt x="52" y="112"/>
                  </a:lnTo>
                  <a:lnTo>
                    <a:pt x="52" y="115"/>
                  </a:lnTo>
                  <a:lnTo>
                    <a:pt x="50" y="115"/>
                  </a:lnTo>
                  <a:lnTo>
                    <a:pt x="50" y="112"/>
                  </a:lnTo>
                  <a:lnTo>
                    <a:pt x="47" y="112"/>
                  </a:lnTo>
                  <a:lnTo>
                    <a:pt x="50" y="112"/>
                  </a:lnTo>
                  <a:lnTo>
                    <a:pt x="50" y="109"/>
                  </a:lnTo>
                  <a:lnTo>
                    <a:pt x="47" y="109"/>
                  </a:lnTo>
                  <a:lnTo>
                    <a:pt x="44" y="109"/>
                  </a:lnTo>
                  <a:lnTo>
                    <a:pt x="44" y="107"/>
                  </a:lnTo>
                  <a:lnTo>
                    <a:pt x="42" y="107"/>
                  </a:lnTo>
                  <a:lnTo>
                    <a:pt x="42" y="109"/>
                  </a:lnTo>
                  <a:lnTo>
                    <a:pt x="42" y="112"/>
                  </a:lnTo>
                  <a:lnTo>
                    <a:pt x="44" y="112"/>
                  </a:lnTo>
                  <a:lnTo>
                    <a:pt x="42" y="112"/>
                  </a:lnTo>
                  <a:lnTo>
                    <a:pt x="39" y="112"/>
                  </a:lnTo>
                  <a:lnTo>
                    <a:pt x="39" y="109"/>
                  </a:lnTo>
                  <a:lnTo>
                    <a:pt x="39" y="107"/>
                  </a:lnTo>
                  <a:lnTo>
                    <a:pt x="37" y="104"/>
                  </a:lnTo>
                  <a:lnTo>
                    <a:pt x="37" y="102"/>
                  </a:lnTo>
                  <a:lnTo>
                    <a:pt x="34" y="104"/>
                  </a:lnTo>
                  <a:lnTo>
                    <a:pt x="31" y="104"/>
                  </a:lnTo>
                  <a:lnTo>
                    <a:pt x="29" y="104"/>
                  </a:lnTo>
                  <a:lnTo>
                    <a:pt x="26" y="104"/>
                  </a:lnTo>
                  <a:lnTo>
                    <a:pt x="26" y="102"/>
                  </a:lnTo>
                  <a:lnTo>
                    <a:pt x="23" y="102"/>
                  </a:lnTo>
                  <a:lnTo>
                    <a:pt x="23" y="99"/>
                  </a:lnTo>
                  <a:lnTo>
                    <a:pt x="21" y="99"/>
                  </a:lnTo>
                  <a:lnTo>
                    <a:pt x="18" y="94"/>
                  </a:lnTo>
                  <a:lnTo>
                    <a:pt x="18" y="91"/>
                  </a:lnTo>
                  <a:lnTo>
                    <a:pt x="18" y="88"/>
                  </a:lnTo>
                  <a:lnTo>
                    <a:pt x="18" y="86"/>
                  </a:lnTo>
                  <a:lnTo>
                    <a:pt x="21" y="86"/>
                  </a:lnTo>
                  <a:lnTo>
                    <a:pt x="23" y="81"/>
                  </a:lnTo>
                  <a:lnTo>
                    <a:pt x="26" y="78"/>
                  </a:lnTo>
                  <a:lnTo>
                    <a:pt x="26" y="75"/>
                  </a:lnTo>
                  <a:lnTo>
                    <a:pt x="26" y="73"/>
                  </a:lnTo>
                  <a:lnTo>
                    <a:pt x="21" y="73"/>
                  </a:lnTo>
                  <a:lnTo>
                    <a:pt x="23" y="73"/>
                  </a:lnTo>
                  <a:lnTo>
                    <a:pt x="26" y="73"/>
                  </a:lnTo>
                  <a:lnTo>
                    <a:pt x="23" y="70"/>
                  </a:lnTo>
                  <a:lnTo>
                    <a:pt x="21" y="68"/>
                  </a:lnTo>
                  <a:lnTo>
                    <a:pt x="18" y="68"/>
                  </a:lnTo>
                  <a:lnTo>
                    <a:pt x="18" y="70"/>
                  </a:lnTo>
                  <a:lnTo>
                    <a:pt x="16" y="70"/>
                  </a:lnTo>
                  <a:lnTo>
                    <a:pt x="13" y="70"/>
                  </a:lnTo>
                  <a:lnTo>
                    <a:pt x="10" y="60"/>
                  </a:lnTo>
                  <a:lnTo>
                    <a:pt x="10" y="55"/>
                  </a:lnTo>
                  <a:lnTo>
                    <a:pt x="8" y="52"/>
                  </a:lnTo>
                  <a:lnTo>
                    <a:pt x="8" y="49"/>
                  </a:lnTo>
                  <a:lnTo>
                    <a:pt x="5" y="47"/>
                  </a:lnTo>
                  <a:lnTo>
                    <a:pt x="5" y="44"/>
                  </a:lnTo>
                  <a:lnTo>
                    <a:pt x="5" y="41"/>
                  </a:lnTo>
                  <a:lnTo>
                    <a:pt x="3" y="39"/>
                  </a:lnTo>
                  <a:lnTo>
                    <a:pt x="3" y="36"/>
                  </a:lnTo>
                  <a:lnTo>
                    <a:pt x="3" y="34"/>
                  </a:lnTo>
                  <a:lnTo>
                    <a:pt x="0" y="31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3" y="26"/>
                  </a:lnTo>
                  <a:lnTo>
                    <a:pt x="5" y="26"/>
                  </a:lnTo>
                  <a:lnTo>
                    <a:pt x="5" y="23"/>
                  </a:lnTo>
                  <a:lnTo>
                    <a:pt x="8" y="23"/>
                  </a:lnTo>
                  <a:lnTo>
                    <a:pt x="8" y="21"/>
                  </a:lnTo>
                  <a:lnTo>
                    <a:pt x="10" y="21"/>
                  </a:lnTo>
                  <a:lnTo>
                    <a:pt x="13" y="21"/>
                  </a:lnTo>
                  <a:lnTo>
                    <a:pt x="13" y="18"/>
                  </a:lnTo>
                  <a:lnTo>
                    <a:pt x="16" y="18"/>
                  </a:lnTo>
                  <a:lnTo>
                    <a:pt x="13" y="18"/>
                  </a:lnTo>
                  <a:lnTo>
                    <a:pt x="13" y="15"/>
                  </a:lnTo>
                  <a:lnTo>
                    <a:pt x="16" y="15"/>
                  </a:lnTo>
                  <a:lnTo>
                    <a:pt x="18" y="15"/>
                  </a:lnTo>
                  <a:lnTo>
                    <a:pt x="18" y="13"/>
                  </a:lnTo>
                  <a:lnTo>
                    <a:pt x="18" y="15"/>
                  </a:lnTo>
                  <a:lnTo>
                    <a:pt x="18" y="13"/>
                  </a:lnTo>
                  <a:lnTo>
                    <a:pt x="21" y="13"/>
                  </a:lnTo>
                  <a:lnTo>
                    <a:pt x="23" y="13"/>
                  </a:lnTo>
                  <a:lnTo>
                    <a:pt x="23" y="10"/>
                  </a:lnTo>
                  <a:lnTo>
                    <a:pt x="23" y="13"/>
                  </a:lnTo>
                  <a:lnTo>
                    <a:pt x="23" y="10"/>
                  </a:lnTo>
                  <a:lnTo>
                    <a:pt x="23" y="13"/>
                  </a:lnTo>
                  <a:lnTo>
                    <a:pt x="23" y="10"/>
                  </a:lnTo>
                  <a:lnTo>
                    <a:pt x="26" y="10"/>
                  </a:lnTo>
                  <a:lnTo>
                    <a:pt x="26" y="13"/>
                  </a:lnTo>
                  <a:lnTo>
                    <a:pt x="29" y="13"/>
                  </a:lnTo>
                  <a:lnTo>
                    <a:pt x="31" y="13"/>
                  </a:lnTo>
                  <a:lnTo>
                    <a:pt x="34" y="13"/>
                  </a:lnTo>
                  <a:lnTo>
                    <a:pt x="37" y="13"/>
                  </a:lnTo>
                  <a:lnTo>
                    <a:pt x="39" y="13"/>
                  </a:lnTo>
                  <a:lnTo>
                    <a:pt x="39" y="10"/>
                  </a:lnTo>
                  <a:lnTo>
                    <a:pt x="39" y="7"/>
                  </a:lnTo>
                  <a:lnTo>
                    <a:pt x="42" y="7"/>
                  </a:lnTo>
                  <a:lnTo>
                    <a:pt x="44" y="7"/>
                  </a:lnTo>
                  <a:lnTo>
                    <a:pt x="47" y="7"/>
                  </a:lnTo>
                  <a:lnTo>
                    <a:pt x="47" y="5"/>
                  </a:lnTo>
                  <a:lnTo>
                    <a:pt x="50" y="5"/>
                  </a:lnTo>
                  <a:lnTo>
                    <a:pt x="52" y="5"/>
                  </a:lnTo>
                  <a:lnTo>
                    <a:pt x="55" y="5"/>
                  </a:lnTo>
                  <a:lnTo>
                    <a:pt x="57" y="5"/>
                  </a:lnTo>
                  <a:lnTo>
                    <a:pt x="57" y="2"/>
                  </a:lnTo>
                  <a:lnTo>
                    <a:pt x="60" y="2"/>
                  </a:lnTo>
                  <a:lnTo>
                    <a:pt x="60" y="0"/>
                  </a:lnTo>
                  <a:lnTo>
                    <a:pt x="60" y="2"/>
                  </a:lnTo>
                  <a:lnTo>
                    <a:pt x="63" y="2"/>
                  </a:lnTo>
                  <a:lnTo>
                    <a:pt x="65" y="2"/>
                  </a:lnTo>
                  <a:lnTo>
                    <a:pt x="68" y="2"/>
                  </a:lnTo>
                  <a:lnTo>
                    <a:pt x="70" y="0"/>
                  </a:lnTo>
                </a:path>
              </a:pathLst>
            </a:custGeom>
            <a:noFill/>
            <a:ln w="4763">
              <a:solidFill>
                <a:srgbClr val="6E6E6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800" kern="1200">
                <a:solidFill>
                  <a:prstClr val="black"/>
                </a:solidFill>
                <a:latin typeface="Century Gothic"/>
                <a:ea typeface="+mn-ea"/>
                <a:cs typeface="+mn-cs"/>
              </a:endParaRPr>
            </a:p>
          </p:txBody>
        </p:sp>
      </p:grpSp>
      <p:grpSp>
        <p:nvGrpSpPr>
          <p:cNvPr id="13" name="Group 12"/>
          <p:cNvGrpSpPr/>
          <p:nvPr userDrawn="1"/>
        </p:nvGrpSpPr>
        <p:grpSpPr>
          <a:xfrm>
            <a:off x="1192823" y="3816351"/>
            <a:ext cx="5857143" cy="2466975"/>
            <a:chOff x="1292225" y="3816350"/>
            <a:chExt cx="6345238" cy="2466975"/>
          </a:xfrm>
        </p:grpSpPr>
        <p:sp>
          <p:nvSpPr>
            <p:cNvPr id="286" name="Freeform 76"/>
            <p:cNvSpPr>
              <a:spLocks/>
            </p:cNvSpPr>
            <p:nvPr/>
          </p:nvSpPr>
          <p:spPr bwMode="auto">
            <a:xfrm>
              <a:off x="6691313" y="5964238"/>
              <a:ext cx="17463" cy="7938"/>
            </a:xfrm>
            <a:custGeom>
              <a:avLst/>
              <a:gdLst>
                <a:gd name="T0" fmla="*/ 6 w 11"/>
                <a:gd name="T1" fmla="*/ 0 h 5"/>
                <a:gd name="T2" fmla="*/ 8 w 11"/>
                <a:gd name="T3" fmla="*/ 2 h 5"/>
                <a:gd name="T4" fmla="*/ 11 w 11"/>
                <a:gd name="T5" fmla="*/ 2 h 5"/>
                <a:gd name="T6" fmla="*/ 11 w 11"/>
                <a:gd name="T7" fmla="*/ 5 h 5"/>
                <a:gd name="T8" fmla="*/ 8 w 11"/>
                <a:gd name="T9" fmla="*/ 5 h 5"/>
                <a:gd name="T10" fmla="*/ 6 w 11"/>
                <a:gd name="T11" fmla="*/ 5 h 5"/>
                <a:gd name="T12" fmla="*/ 3 w 11"/>
                <a:gd name="T13" fmla="*/ 5 h 5"/>
                <a:gd name="T14" fmla="*/ 3 w 11"/>
                <a:gd name="T15" fmla="*/ 2 h 5"/>
                <a:gd name="T16" fmla="*/ 0 w 11"/>
                <a:gd name="T17" fmla="*/ 2 h 5"/>
                <a:gd name="T18" fmla="*/ 3 w 11"/>
                <a:gd name="T19" fmla="*/ 2 h 5"/>
                <a:gd name="T20" fmla="*/ 3 w 11"/>
                <a:gd name="T21" fmla="*/ 0 h 5"/>
                <a:gd name="T22" fmla="*/ 6 w 11"/>
                <a:gd name="T2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" h="5">
                  <a:moveTo>
                    <a:pt x="6" y="0"/>
                  </a:moveTo>
                  <a:lnTo>
                    <a:pt x="8" y="2"/>
                  </a:lnTo>
                  <a:lnTo>
                    <a:pt x="11" y="2"/>
                  </a:lnTo>
                  <a:lnTo>
                    <a:pt x="11" y="5"/>
                  </a:lnTo>
                  <a:lnTo>
                    <a:pt x="8" y="5"/>
                  </a:lnTo>
                  <a:lnTo>
                    <a:pt x="6" y="5"/>
                  </a:lnTo>
                  <a:lnTo>
                    <a:pt x="3" y="5"/>
                  </a:lnTo>
                  <a:lnTo>
                    <a:pt x="3" y="2"/>
                  </a:lnTo>
                  <a:lnTo>
                    <a:pt x="0" y="2"/>
                  </a:lnTo>
                  <a:lnTo>
                    <a:pt x="3" y="2"/>
                  </a:lnTo>
                  <a:lnTo>
                    <a:pt x="3" y="0"/>
                  </a:lnTo>
                  <a:lnTo>
                    <a:pt x="6" y="0"/>
                  </a:lnTo>
                </a:path>
              </a:pathLst>
            </a:custGeom>
            <a:noFill/>
            <a:ln w="4763">
              <a:solidFill>
                <a:srgbClr val="6E6E6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800" kern="1200">
                <a:solidFill>
                  <a:prstClr val="black"/>
                </a:solidFill>
                <a:latin typeface="Century Gothic"/>
                <a:ea typeface="+mn-ea"/>
                <a:cs typeface="+mn-cs"/>
              </a:endParaRPr>
            </a:p>
          </p:txBody>
        </p:sp>
        <p:grpSp>
          <p:nvGrpSpPr>
            <p:cNvPr id="8" name="Group 7"/>
            <p:cNvGrpSpPr/>
            <p:nvPr userDrawn="1"/>
          </p:nvGrpSpPr>
          <p:grpSpPr>
            <a:xfrm>
              <a:off x="6786563" y="5753100"/>
              <a:ext cx="850900" cy="504826"/>
              <a:chOff x="6786563" y="5753100"/>
              <a:chExt cx="850900" cy="504826"/>
            </a:xfrm>
          </p:grpSpPr>
          <p:sp>
            <p:nvSpPr>
              <p:cNvPr id="292" name="Freeform 82"/>
              <p:cNvSpPr>
                <a:spLocks/>
              </p:cNvSpPr>
              <p:nvPr/>
            </p:nvSpPr>
            <p:spPr bwMode="auto">
              <a:xfrm>
                <a:off x="6873875" y="5884863"/>
                <a:ext cx="331788" cy="373063"/>
              </a:xfrm>
              <a:custGeom>
                <a:avLst/>
                <a:gdLst>
                  <a:gd name="T0" fmla="*/ 144 w 209"/>
                  <a:gd name="T1" fmla="*/ 8 h 235"/>
                  <a:gd name="T2" fmla="*/ 152 w 209"/>
                  <a:gd name="T3" fmla="*/ 21 h 235"/>
                  <a:gd name="T4" fmla="*/ 157 w 209"/>
                  <a:gd name="T5" fmla="*/ 26 h 235"/>
                  <a:gd name="T6" fmla="*/ 162 w 209"/>
                  <a:gd name="T7" fmla="*/ 26 h 235"/>
                  <a:gd name="T8" fmla="*/ 170 w 209"/>
                  <a:gd name="T9" fmla="*/ 34 h 235"/>
                  <a:gd name="T10" fmla="*/ 180 w 209"/>
                  <a:gd name="T11" fmla="*/ 45 h 235"/>
                  <a:gd name="T12" fmla="*/ 186 w 209"/>
                  <a:gd name="T13" fmla="*/ 65 h 235"/>
                  <a:gd name="T14" fmla="*/ 188 w 209"/>
                  <a:gd name="T15" fmla="*/ 68 h 235"/>
                  <a:gd name="T16" fmla="*/ 191 w 209"/>
                  <a:gd name="T17" fmla="*/ 86 h 235"/>
                  <a:gd name="T18" fmla="*/ 183 w 209"/>
                  <a:gd name="T19" fmla="*/ 99 h 235"/>
                  <a:gd name="T20" fmla="*/ 188 w 209"/>
                  <a:gd name="T21" fmla="*/ 112 h 235"/>
                  <a:gd name="T22" fmla="*/ 196 w 209"/>
                  <a:gd name="T23" fmla="*/ 125 h 235"/>
                  <a:gd name="T24" fmla="*/ 196 w 209"/>
                  <a:gd name="T25" fmla="*/ 136 h 235"/>
                  <a:gd name="T26" fmla="*/ 204 w 209"/>
                  <a:gd name="T27" fmla="*/ 149 h 235"/>
                  <a:gd name="T28" fmla="*/ 209 w 209"/>
                  <a:gd name="T29" fmla="*/ 159 h 235"/>
                  <a:gd name="T30" fmla="*/ 201 w 209"/>
                  <a:gd name="T31" fmla="*/ 167 h 235"/>
                  <a:gd name="T32" fmla="*/ 186 w 209"/>
                  <a:gd name="T33" fmla="*/ 167 h 235"/>
                  <a:gd name="T34" fmla="*/ 170 w 209"/>
                  <a:gd name="T35" fmla="*/ 170 h 235"/>
                  <a:gd name="T36" fmla="*/ 162 w 209"/>
                  <a:gd name="T37" fmla="*/ 165 h 235"/>
                  <a:gd name="T38" fmla="*/ 146 w 209"/>
                  <a:gd name="T39" fmla="*/ 170 h 235"/>
                  <a:gd name="T40" fmla="*/ 139 w 209"/>
                  <a:gd name="T41" fmla="*/ 170 h 235"/>
                  <a:gd name="T42" fmla="*/ 139 w 209"/>
                  <a:gd name="T43" fmla="*/ 154 h 235"/>
                  <a:gd name="T44" fmla="*/ 128 w 209"/>
                  <a:gd name="T45" fmla="*/ 154 h 235"/>
                  <a:gd name="T46" fmla="*/ 118 w 209"/>
                  <a:gd name="T47" fmla="*/ 159 h 235"/>
                  <a:gd name="T48" fmla="*/ 107 w 209"/>
                  <a:gd name="T49" fmla="*/ 175 h 235"/>
                  <a:gd name="T50" fmla="*/ 94 w 209"/>
                  <a:gd name="T51" fmla="*/ 188 h 235"/>
                  <a:gd name="T52" fmla="*/ 97 w 209"/>
                  <a:gd name="T53" fmla="*/ 199 h 235"/>
                  <a:gd name="T54" fmla="*/ 86 w 209"/>
                  <a:gd name="T55" fmla="*/ 212 h 235"/>
                  <a:gd name="T56" fmla="*/ 71 w 209"/>
                  <a:gd name="T57" fmla="*/ 225 h 235"/>
                  <a:gd name="T58" fmla="*/ 55 w 209"/>
                  <a:gd name="T59" fmla="*/ 230 h 235"/>
                  <a:gd name="T60" fmla="*/ 45 w 209"/>
                  <a:gd name="T61" fmla="*/ 230 h 235"/>
                  <a:gd name="T62" fmla="*/ 52 w 209"/>
                  <a:gd name="T63" fmla="*/ 220 h 235"/>
                  <a:gd name="T64" fmla="*/ 58 w 209"/>
                  <a:gd name="T65" fmla="*/ 209 h 235"/>
                  <a:gd name="T66" fmla="*/ 66 w 209"/>
                  <a:gd name="T67" fmla="*/ 201 h 235"/>
                  <a:gd name="T68" fmla="*/ 66 w 209"/>
                  <a:gd name="T69" fmla="*/ 191 h 235"/>
                  <a:gd name="T70" fmla="*/ 47 w 209"/>
                  <a:gd name="T71" fmla="*/ 183 h 235"/>
                  <a:gd name="T72" fmla="*/ 34 w 209"/>
                  <a:gd name="T73" fmla="*/ 183 h 235"/>
                  <a:gd name="T74" fmla="*/ 24 w 209"/>
                  <a:gd name="T75" fmla="*/ 178 h 235"/>
                  <a:gd name="T76" fmla="*/ 21 w 209"/>
                  <a:gd name="T77" fmla="*/ 165 h 235"/>
                  <a:gd name="T78" fmla="*/ 32 w 209"/>
                  <a:gd name="T79" fmla="*/ 162 h 235"/>
                  <a:gd name="T80" fmla="*/ 37 w 209"/>
                  <a:gd name="T81" fmla="*/ 152 h 235"/>
                  <a:gd name="T82" fmla="*/ 29 w 209"/>
                  <a:gd name="T83" fmla="*/ 144 h 235"/>
                  <a:gd name="T84" fmla="*/ 19 w 209"/>
                  <a:gd name="T85" fmla="*/ 149 h 235"/>
                  <a:gd name="T86" fmla="*/ 6 w 209"/>
                  <a:gd name="T87" fmla="*/ 152 h 235"/>
                  <a:gd name="T88" fmla="*/ 3 w 209"/>
                  <a:gd name="T89" fmla="*/ 133 h 235"/>
                  <a:gd name="T90" fmla="*/ 13 w 209"/>
                  <a:gd name="T91" fmla="*/ 115 h 235"/>
                  <a:gd name="T92" fmla="*/ 21 w 209"/>
                  <a:gd name="T93" fmla="*/ 94 h 235"/>
                  <a:gd name="T94" fmla="*/ 32 w 209"/>
                  <a:gd name="T95" fmla="*/ 84 h 235"/>
                  <a:gd name="T96" fmla="*/ 45 w 209"/>
                  <a:gd name="T97" fmla="*/ 68 h 235"/>
                  <a:gd name="T98" fmla="*/ 50 w 209"/>
                  <a:gd name="T99" fmla="*/ 58 h 235"/>
                  <a:gd name="T100" fmla="*/ 60 w 209"/>
                  <a:gd name="T101" fmla="*/ 52 h 235"/>
                  <a:gd name="T102" fmla="*/ 76 w 209"/>
                  <a:gd name="T103" fmla="*/ 39 h 235"/>
                  <a:gd name="T104" fmla="*/ 89 w 209"/>
                  <a:gd name="T105" fmla="*/ 37 h 235"/>
                  <a:gd name="T106" fmla="*/ 102 w 209"/>
                  <a:gd name="T107" fmla="*/ 31 h 235"/>
                  <a:gd name="T108" fmla="*/ 113 w 209"/>
                  <a:gd name="T109" fmla="*/ 31 h 235"/>
                  <a:gd name="T110" fmla="*/ 120 w 209"/>
                  <a:gd name="T111" fmla="*/ 18 h 235"/>
                  <a:gd name="T112" fmla="*/ 128 w 209"/>
                  <a:gd name="T113" fmla="*/ 5 h 235"/>
                  <a:gd name="T114" fmla="*/ 136 w 209"/>
                  <a:gd name="T115" fmla="*/ 3 h 2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09" h="235">
                    <a:moveTo>
                      <a:pt x="139" y="0"/>
                    </a:moveTo>
                    <a:lnTo>
                      <a:pt x="139" y="3"/>
                    </a:lnTo>
                    <a:lnTo>
                      <a:pt x="139" y="0"/>
                    </a:lnTo>
                    <a:lnTo>
                      <a:pt x="139" y="3"/>
                    </a:lnTo>
                    <a:lnTo>
                      <a:pt x="141" y="3"/>
                    </a:lnTo>
                    <a:lnTo>
                      <a:pt x="139" y="3"/>
                    </a:lnTo>
                    <a:lnTo>
                      <a:pt x="141" y="3"/>
                    </a:lnTo>
                    <a:lnTo>
                      <a:pt x="141" y="5"/>
                    </a:lnTo>
                    <a:lnTo>
                      <a:pt x="144" y="5"/>
                    </a:lnTo>
                    <a:lnTo>
                      <a:pt x="144" y="8"/>
                    </a:lnTo>
                    <a:lnTo>
                      <a:pt x="144" y="11"/>
                    </a:lnTo>
                    <a:lnTo>
                      <a:pt x="144" y="13"/>
                    </a:lnTo>
                    <a:lnTo>
                      <a:pt x="146" y="13"/>
                    </a:lnTo>
                    <a:lnTo>
                      <a:pt x="146" y="16"/>
                    </a:lnTo>
                    <a:lnTo>
                      <a:pt x="146" y="18"/>
                    </a:lnTo>
                    <a:lnTo>
                      <a:pt x="146" y="21"/>
                    </a:lnTo>
                    <a:lnTo>
                      <a:pt x="146" y="24"/>
                    </a:lnTo>
                    <a:lnTo>
                      <a:pt x="149" y="24"/>
                    </a:lnTo>
                    <a:lnTo>
                      <a:pt x="149" y="21"/>
                    </a:lnTo>
                    <a:lnTo>
                      <a:pt x="152" y="21"/>
                    </a:lnTo>
                    <a:lnTo>
                      <a:pt x="154" y="21"/>
                    </a:lnTo>
                    <a:lnTo>
                      <a:pt x="154" y="24"/>
                    </a:lnTo>
                    <a:lnTo>
                      <a:pt x="157" y="24"/>
                    </a:lnTo>
                    <a:lnTo>
                      <a:pt x="154" y="24"/>
                    </a:lnTo>
                    <a:lnTo>
                      <a:pt x="157" y="24"/>
                    </a:lnTo>
                    <a:lnTo>
                      <a:pt x="157" y="26"/>
                    </a:lnTo>
                    <a:lnTo>
                      <a:pt x="154" y="26"/>
                    </a:lnTo>
                    <a:lnTo>
                      <a:pt x="157" y="26"/>
                    </a:lnTo>
                    <a:lnTo>
                      <a:pt x="154" y="26"/>
                    </a:lnTo>
                    <a:lnTo>
                      <a:pt x="157" y="26"/>
                    </a:lnTo>
                    <a:lnTo>
                      <a:pt x="154" y="26"/>
                    </a:lnTo>
                    <a:lnTo>
                      <a:pt x="157" y="26"/>
                    </a:lnTo>
                    <a:lnTo>
                      <a:pt x="157" y="29"/>
                    </a:lnTo>
                    <a:lnTo>
                      <a:pt x="154" y="29"/>
                    </a:lnTo>
                    <a:lnTo>
                      <a:pt x="157" y="29"/>
                    </a:lnTo>
                    <a:lnTo>
                      <a:pt x="157" y="26"/>
                    </a:lnTo>
                    <a:lnTo>
                      <a:pt x="160" y="26"/>
                    </a:lnTo>
                    <a:lnTo>
                      <a:pt x="162" y="26"/>
                    </a:lnTo>
                    <a:lnTo>
                      <a:pt x="160" y="26"/>
                    </a:lnTo>
                    <a:lnTo>
                      <a:pt x="162" y="26"/>
                    </a:lnTo>
                    <a:lnTo>
                      <a:pt x="165" y="26"/>
                    </a:lnTo>
                    <a:lnTo>
                      <a:pt x="165" y="29"/>
                    </a:lnTo>
                    <a:lnTo>
                      <a:pt x="167" y="29"/>
                    </a:lnTo>
                    <a:lnTo>
                      <a:pt x="167" y="31"/>
                    </a:lnTo>
                    <a:lnTo>
                      <a:pt x="167" y="34"/>
                    </a:lnTo>
                    <a:lnTo>
                      <a:pt x="170" y="34"/>
                    </a:lnTo>
                    <a:lnTo>
                      <a:pt x="170" y="37"/>
                    </a:lnTo>
                    <a:lnTo>
                      <a:pt x="170" y="34"/>
                    </a:lnTo>
                    <a:lnTo>
                      <a:pt x="170" y="31"/>
                    </a:lnTo>
                    <a:lnTo>
                      <a:pt x="170" y="34"/>
                    </a:lnTo>
                    <a:lnTo>
                      <a:pt x="173" y="34"/>
                    </a:lnTo>
                    <a:lnTo>
                      <a:pt x="173" y="31"/>
                    </a:lnTo>
                    <a:lnTo>
                      <a:pt x="173" y="34"/>
                    </a:lnTo>
                    <a:lnTo>
                      <a:pt x="175" y="34"/>
                    </a:lnTo>
                    <a:lnTo>
                      <a:pt x="175" y="37"/>
                    </a:lnTo>
                    <a:lnTo>
                      <a:pt x="178" y="37"/>
                    </a:lnTo>
                    <a:lnTo>
                      <a:pt x="180" y="37"/>
                    </a:lnTo>
                    <a:lnTo>
                      <a:pt x="180" y="39"/>
                    </a:lnTo>
                    <a:lnTo>
                      <a:pt x="180" y="42"/>
                    </a:lnTo>
                    <a:lnTo>
                      <a:pt x="180" y="45"/>
                    </a:lnTo>
                    <a:lnTo>
                      <a:pt x="183" y="45"/>
                    </a:lnTo>
                    <a:lnTo>
                      <a:pt x="183" y="47"/>
                    </a:lnTo>
                    <a:lnTo>
                      <a:pt x="186" y="47"/>
                    </a:lnTo>
                    <a:lnTo>
                      <a:pt x="186" y="50"/>
                    </a:lnTo>
                    <a:lnTo>
                      <a:pt x="186" y="52"/>
                    </a:lnTo>
                    <a:lnTo>
                      <a:pt x="186" y="55"/>
                    </a:lnTo>
                    <a:lnTo>
                      <a:pt x="186" y="58"/>
                    </a:lnTo>
                    <a:lnTo>
                      <a:pt x="186" y="60"/>
                    </a:lnTo>
                    <a:lnTo>
                      <a:pt x="186" y="63"/>
                    </a:lnTo>
                    <a:lnTo>
                      <a:pt x="186" y="65"/>
                    </a:lnTo>
                    <a:lnTo>
                      <a:pt x="186" y="63"/>
                    </a:lnTo>
                    <a:lnTo>
                      <a:pt x="186" y="65"/>
                    </a:lnTo>
                    <a:lnTo>
                      <a:pt x="186" y="63"/>
                    </a:lnTo>
                    <a:lnTo>
                      <a:pt x="186" y="65"/>
                    </a:lnTo>
                    <a:lnTo>
                      <a:pt x="188" y="65"/>
                    </a:lnTo>
                    <a:lnTo>
                      <a:pt x="186" y="65"/>
                    </a:lnTo>
                    <a:lnTo>
                      <a:pt x="188" y="65"/>
                    </a:lnTo>
                    <a:lnTo>
                      <a:pt x="191" y="65"/>
                    </a:lnTo>
                    <a:lnTo>
                      <a:pt x="188" y="65"/>
                    </a:lnTo>
                    <a:lnTo>
                      <a:pt x="188" y="68"/>
                    </a:lnTo>
                    <a:lnTo>
                      <a:pt x="191" y="68"/>
                    </a:lnTo>
                    <a:lnTo>
                      <a:pt x="191" y="71"/>
                    </a:lnTo>
                    <a:lnTo>
                      <a:pt x="193" y="71"/>
                    </a:lnTo>
                    <a:lnTo>
                      <a:pt x="193" y="73"/>
                    </a:lnTo>
                    <a:lnTo>
                      <a:pt x="193" y="76"/>
                    </a:lnTo>
                    <a:lnTo>
                      <a:pt x="193" y="78"/>
                    </a:lnTo>
                    <a:lnTo>
                      <a:pt x="193" y="81"/>
                    </a:lnTo>
                    <a:lnTo>
                      <a:pt x="193" y="84"/>
                    </a:lnTo>
                    <a:lnTo>
                      <a:pt x="191" y="84"/>
                    </a:lnTo>
                    <a:lnTo>
                      <a:pt x="191" y="86"/>
                    </a:lnTo>
                    <a:lnTo>
                      <a:pt x="191" y="89"/>
                    </a:lnTo>
                    <a:lnTo>
                      <a:pt x="188" y="89"/>
                    </a:lnTo>
                    <a:lnTo>
                      <a:pt x="188" y="92"/>
                    </a:lnTo>
                    <a:lnTo>
                      <a:pt x="186" y="92"/>
                    </a:lnTo>
                    <a:lnTo>
                      <a:pt x="186" y="94"/>
                    </a:lnTo>
                    <a:lnTo>
                      <a:pt x="183" y="94"/>
                    </a:lnTo>
                    <a:lnTo>
                      <a:pt x="183" y="97"/>
                    </a:lnTo>
                    <a:lnTo>
                      <a:pt x="186" y="97"/>
                    </a:lnTo>
                    <a:lnTo>
                      <a:pt x="183" y="97"/>
                    </a:lnTo>
                    <a:lnTo>
                      <a:pt x="183" y="99"/>
                    </a:lnTo>
                    <a:lnTo>
                      <a:pt x="183" y="102"/>
                    </a:lnTo>
                    <a:lnTo>
                      <a:pt x="183" y="105"/>
                    </a:lnTo>
                    <a:lnTo>
                      <a:pt x="183" y="107"/>
                    </a:lnTo>
                    <a:lnTo>
                      <a:pt x="183" y="110"/>
                    </a:lnTo>
                    <a:lnTo>
                      <a:pt x="183" y="107"/>
                    </a:lnTo>
                    <a:lnTo>
                      <a:pt x="186" y="107"/>
                    </a:lnTo>
                    <a:lnTo>
                      <a:pt x="186" y="110"/>
                    </a:lnTo>
                    <a:lnTo>
                      <a:pt x="186" y="112"/>
                    </a:lnTo>
                    <a:lnTo>
                      <a:pt x="186" y="110"/>
                    </a:lnTo>
                    <a:lnTo>
                      <a:pt x="188" y="112"/>
                    </a:lnTo>
                    <a:lnTo>
                      <a:pt x="191" y="112"/>
                    </a:lnTo>
                    <a:lnTo>
                      <a:pt x="191" y="115"/>
                    </a:lnTo>
                    <a:lnTo>
                      <a:pt x="191" y="118"/>
                    </a:lnTo>
                    <a:lnTo>
                      <a:pt x="193" y="118"/>
                    </a:lnTo>
                    <a:lnTo>
                      <a:pt x="193" y="120"/>
                    </a:lnTo>
                    <a:lnTo>
                      <a:pt x="196" y="120"/>
                    </a:lnTo>
                    <a:lnTo>
                      <a:pt x="196" y="123"/>
                    </a:lnTo>
                    <a:lnTo>
                      <a:pt x="199" y="123"/>
                    </a:lnTo>
                    <a:lnTo>
                      <a:pt x="199" y="125"/>
                    </a:lnTo>
                    <a:lnTo>
                      <a:pt x="196" y="125"/>
                    </a:lnTo>
                    <a:lnTo>
                      <a:pt x="193" y="125"/>
                    </a:lnTo>
                    <a:lnTo>
                      <a:pt x="193" y="128"/>
                    </a:lnTo>
                    <a:lnTo>
                      <a:pt x="196" y="128"/>
                    </a:lnTo>
                    <a:lnTo>
                      <a:pt x="196" y="131"/>
                    </a:lnTo>
                    <a:lnTo>
                      <a:pt x="196" y="128"/>
                    </a:lnTo>
                    <a:lnTo>
                      <a:pt x="196" y="131"/>
                    </a:lnTo>
                    <a:lnTo>
                      <a:pt x="196" y="133"/>
                    </a:lnTo>
                    <a:lnTo>
                      <a:pt x="199" y="133"/>
                    </a:lnTo>
                    <a:lnTo>
                      <a:pt x="196" y="133"/>
                    </a:lnTo>
                    <a:lnTo>
                      <a:pt x="196" y="136"/>
                    </a:lnTo>
                    <a:lnTo>
                      <a:pt x="199" y="136"/>
                    </a:lnTo>
                    <a:lnTo>
                      <a:pt x="201" y="136"/>
                    </a:lnTo>
                    <a:lnTo>
                      <a:pt x="204" y="136"/>
                    </a:lnTo>
                    <a:lnTo>
                      <a:pt x="204" y="139"/>
                    </a:lnTo>
                    <a:lnTo>
                      <a:pt x="204" y="141"/>
                    </a:lnTo>
                    <a:lnTo>
                      <a:pt x="204" y="144"/>
                    </a:lnTo>
                    <a:lnTo>
                      <a:pt x="204" y="146"/>
                    </a:lnTo>
                    <a:lnTo>
                      <a:pt x="206" y="146"/>
                    </a:lnTo>
                    <a:lnTo>
                      <a:pt x="204" y="146"/>
                    </a:lnTo>
                    <a:lnTo>
                      <a:pt x="204" y="149"/>
                    </a:lnTo>
                    <a:lnTo>
                      <a:pt x="204" y="152"/>
                    </a:lnTo>
                    <a:lnTo>
                      <a:pt x="204" y="154"/>
                    </a:lnTo>
                    <a:lnTo>
                      <a:pt x="201" y="154"/>
                    </a:lnTo>
                    <a:lnTo>
                      <a:pt x="201" y="157"/>
                    </a:lnTo>
                    <a:lnTo>
                      <a:pt x="204" y="157"/>
                    </a:lnTo>
                    <a:lnTo>
                      <a:pt x="206" y="157"/>
                    </a:lnTo>
                    <a:lnTo>
                      <a:pt x="206" y="159"/>
                    </a:lnTo>
                    <a:lnTo>
                      <a:pt x="209" y="159"/>
                    </a:lnTo>
                    <a:lnTo>
                      <a:pt x="206" y="159"/>
                    </a:lnTo>
                    <a:lnTo>
                      <a:pt x="209" y="159"/>
                    </a:lnTo>
                    <a:lnTo>
                      <a:pt x="209" y="162"/>
                    </a:lnTo>
                    <a:lnTo>
                      <a:pt x="209" y="165"/>
                    </a:lnTo>
                    <a:lnTo>
                      <a:pt x="209" y="167"/>
                    </a:lnTo>
                    <a:lnTo>
                      <a:pt x="206" y="167"/>
                    </a:lnTo>
                    <a:lnTo>
                      <a:pt x="206" y="170"/>
                    </a:lnTo>
                    <a:lnTo>
                      <a:pt x="204" y="170"/>
                    </a:lnTo>
                    <a:lnTo>
                      <a:pt x="201" y="170"/>
                    </a:lnTo>
                    <a:lnTo>
                      <a:pt x="201" y="167"/>
                    </a:lnTo>
                    <a:lnTo>
                      <a:pt x="201" y="170"/>
                    </a:lnTo>
                    <a:lnTo>
                      <a:pt x="201" y="167"/>
                    </a:lnTo>
                    <a:lnTo>
                      <a:pt x="201" y="170"/>
                    </a:lnTo>
                    <a:lnTo>
                      <a:pt x="199" y="170"/>
                    </a:lnTo>
                    <a:lnTo>
                      <a:pt x="196" y="170"/>
                    </a:lnTo>
                    <a:lnTo>
                      <a:pt x="193" y="170"/>
                    </a:lnTo>
                    <a:lnTo>
                      <a:pt x="191" y="170"/>
                    </a:lnTo>
                    <a:lnTo>
                      <a:pt x="188" y="170"/>
                    </a:lnTo>
                    <a:lnTo>
                      <a:pt x="191" y="170"/>
                    </a:lnTo>
                    <a:lnTo>
                      <a:pt x="188" y="170"/>
                    </a:lnTo>
                    <a:lnTo>
                      <a:pt x="188" y="167"/>
                    </a:lnTo>
                    <a:lnTo>
                      <a:pt x="186" y="167"/>
                    </a:lnTo>
                    <a:lnTo>
                      <a:pt x="186" y="170"/>
                    </a:lnTo>
                    <a:lnTo>
                      <a:pt x="183" y="170"/>
                    </a:lnTo>
                    <a:lnTo>
                      <a:pt x="180" y="170"/>
                    </a:lnTo>
                    <a:lnTo>
                      <a:pt x="180" y="172"/>
                    </a:lnTo>
                    <a:lnTo>
                      <a:pt x="178" y="172"/>
                    </a:lnTo>
                    <a:lnTo>
                      <a:pt x="178" y="170"/>
                    </a:lnTo>
                    <a:lnTo>
                      <a:pt x="175" y="170"/>
                    </a:lnTo>
                    <a:lnTo>
                      <a:pt x="173" y="167"/>
                    </a:lnTo>
                    <a:lnTo>
                      <a:pt x="173" y="170"/>
                    </a:lnTo>
                    <a:lnTo>
                      <a:pt x="170" y="170"/>
                    </a:lnTo>
                    <a:lnTo>
                      <a:pt x="170" y="172"/>
                    </a:lnTo>
                    <a:lnTo>
                      <a:pt x="167" y="172"/>
                    </a:lnTo>
                    <a:lnTo>
                      <a:pt x="165" y="172"/>
                    </a:lnTo>
                    <a:lnTo>
                      <a:pt x="162" y="172"/>
                    </a:lnTo>
                    <a:lnTo>
                      <a:pt x="165" y="172"/>
                    </a:lnTo>
                    <a:lnTo>
                      <a:pt x="162" y="170"/>
                    </a:lnTo>
                    <a:lnTo>
                      <a:pt x="165" y="170"/>
                    </a:lnTo>
                    <a:lnTo>
                      <a:pt x="162" y="170"/>
                    </a:lnTo>
                    <a:lnTo>
                      <a:pt x="162" y="167"/>
                    </a:lnTo>
                    <a:lnTo>
                      <a:pt x="162" y="165"/>
                    </a:lnTo>
                    <a:lnTo>
                      <a:pt x="160" y="165"/>
                    </a:lnTo>
                    <a:lnTo>
                      <a:pt x="160" y="167"/>
                    </a:lnTo>
                    <a:lnTo>
                      <a:pt x="157" y="167"/>
                    </a:lnTo>
                    <a:lnTo>
                      <a:pt x="157" y="170"/>
                    </a:lnTo>
                    <a:lnTo>
                      <a:pt x="154" y="170"/>
                    </a:lnTo>
                    <a:lnTo>
                      <a:pt x="152" y="170"/>
                    </a:lnTo>
                    <a:lnTo>
                      <a:pt x="149" y="170"/>
                    </a:lnTo>
                    <a:lnTo>
                      <a:pt x="149" y="167"/>
                    </a:lnTo>
                    <a:lnTo>
                      <a:pt x="149" y="170"/>
                    </a:lnTo>
                    <a:lnTo>
                      <a:pt x="146" y="170"/>
                    </a:lnTo>
                    <a:lnTo>
                      <a:pt x="146" y="172"/>
                    </a:lnTo>
                    <a:lnTo>
                      <a:pt x="146" y="170"/>
                    </a:lnTo>
                    <a:lnTo>
                      <a:pt x="144" y="170"/>
                    </a:lnTo>
                    <a:lnTo>
                      <a:pt x="141" y="170"/>
                    </a:lnTo>
                    <a:lnTo>
                      <a:pt x="144" y="167"/>
                    </a:lnTo>
                    <a:lnTo>
                      <a:pt x="141" y="167"/>
                    </a:lnTo>
                    <a:lnTo>
                      <a:pt x="141" y="170"/>
                    </a:lnTo>
                    <a:lnTo>
                      <a:pt x="141" y="167"/>
                    </a:lnTo>
                    <a:lnTo>
                      <a:pt x="141" y="170"/>
                    </a:lnTo>
                    <a:lnTo>
                      <a:pt x="139" y="170"/>
                    </a:lnTo>
                    <a:lnTo>
                      <a:pt x="139" y="167"/>
                    </a:lnTo>
                    <a:lnTo>
                      <a:pt x="139" y="165"/>
                    </a:lnTo>
                    <a:lnTo>
                      <a:pt x="141" y="165"/>
                    </a:lnTo>
                    <a:lnTo>
                      <a:pt x="141" y="162"/>
                    </a:lnTo>
                    <a:lnTo>
                      <a:pt x="141" y="159"/>
                    </a:lnTo>
                    <a:lnTo>
                      <a:pt x="141" y="162"/>
                    </a:lnTo>
                    <a:lnTo>
                      <a:pt x="139" y="162"/>
                    </a:lnTo>
                    <a:lnTo>
                      <a:pt x="139" y="159"/>
                    </a:lnTo>
                    <a:lnTo>
                      <a:pt x="139" y="157"/>
                    </a:lnTo>
                    <a:lnTo>
                      <a:pt x="139" y="154"/>
                    </a:lnTo>
                    <a:lnTo>
                      <a:pt x="139" y="152"/>
                    </a:lnTo>
                    <a:lnTo>
                      <a:pt x="141" y="152"/>
                    </a:lnTo>
                    <a:lnTo>
                      <a:pt x="139" y="152"/>
                    </a:lnTo>
                    <a:lnTo>
                      <a:pt x="139" y="149"/>
                    </a:lnTo>
                    <a:lnTo>
                      <a:pt x="136" y="149"/>
                    </a:lnTo>
                    <a:lnTo>
                      <a:pt x="136" y="152"/>
                    </a:lnTo>
                    <a:lnTo>
                      <a:pt x="133" y="152"/>
                    </a:lnTo>
                    <a:lnTo>
                      <a:pt x="133" y="154"/>
                    </a:lnTo>
                    <a:lnTo>
                      <a:pt x="131" y="154"/>
                    </a:lnTo>
                    <a:lnTo>
                      <a:pt x="128" y="154"/>
                    </a:lnTo>
                    <a:lnTo>
                      <a:pt x="128" y="152"/>
                    </a:lnTo>
                    <a:lnTo>
                      <a:pt x="128" y="149"/>
                    </a:lnTo>
                    <a:lnTo>
                      <a:pt x="126" y="149"/>
                    </a:lnTo>
                    <a:lnTo>
                      <a:pt x="126" y="152"/>
                    </a:lnTo>
                    <a:lnTo>
                      <a:pt x="126" y="154"/>
                    </a:lnTo>
                    <a:lnTo>
                      <a:pt x="123" y="154"/>
                    </a:lnTo>
                    <a:lnTo>
                      <a:pt x="123" y="157"/>
                    </a:lnTo>
                    <a:lnTo>
                      <a:pt x="120" y="157"/>
                    </a:lnTo>
                    <a:lnTo>
                      <a:pt x="120" y="159"/>
                    </a:lnTo>
                    <a:lnTo>
                      <a:pt x="118" y="159"/>
                    </a:lnTo>
                    <a:lnTo>
                      <a:pt x="118" y="162"/>
                    </a:lnTo>
                    <a:lnTo>
                      <a:pt x="118" y="165"/>
                    </a:lnTo>
                    <a:lnTo>
                      <a:pt x="115" y="165"/>
                    </a:lnTo>
                    <a:lnTo>
                      <a:pt x="115" y="167"/>
                    </a:lnTo>
                    <a:lnTo>
                      <a:pt x="113" y="167"/>
                    </a:lnTo>
                    <a:lnTo>
                      <a:pt x="113" y="170"/>
                    </a:lnTo>
                    <a:lnTo>
                      <a:pt x="113" y="172"/>
                    </a:lnTo>
                    <a:lnTo>
                      <a:pt x="110" y="172"/>
                    </a:lnTo>
                    <a:lnTo>
                      <a:pt x="110" y="175"/>
                    </a:lnTo>
                    <a:lnTo>
                      <a:pt x="107" y="175"/>
                    </a:lnTo>
                    <a:lnTo>
                      <a:pt x="107" y="178"/>
                    </a:lnTo>
                    <a:lnTo>
                      <a:pt x="105" y="178"/>
                    </a:lnTo>
                    <a:lnTo>
                      <a:pt x="105" y="180"/>
                    </a:lnTo>
                    <a:lnTo>
                      <a:pt x="102" y="180"/>
                    </a:lnTo>
                    <a:lnTo>
                      <a:pt x="102" y="183"/>
                    </a:lnTo>
                    <a:lnTo>
                      <a:pt x="99" y="183"/>
                    </a:lnTo>
                    <a:lnTo>
                      <a:pt x="97" y="183"/>
                    </a:lnTo>
                    <a:lnTo>
                      <a:pt x="97" y="186"/>
                    </a:lnTo>
                    <a:lnTo>
                      <a:pt x="97" y="188"/>
                    </a:lnTo>
                    <a:lnTo>
                      <a:pt x="94" y="188"/>
                    </a:lnTo>
                    <a:lnTo>
                      <a:pt x="92" y="191"/>
                    </a:lnTo>
                    <a:lnTo>
                      <a:pt x="89" y="191"/>
                    </a:lnTo>
                    <a:lnTo>
                      <a:pt x="86" y="191"/>
                    </a:lnTo>
                    <a:lnTo>
                      <a:pt x="86" y="193"/>
                    </a:lnTo>
                    <a:lnTo>
                      <a:pt x="89" y="193"/>
                    </a:lnTo>
                    <a:lnTo>
                      <a:pt x="92" y="193"/>
                    </a:lnTo>
                    <a:lnTo>
                      <a:pt x="94" y="193"/>
                    </a:lnTo>
                    <a:lnTo>
                      <a:pt x="94" y="196"/>
                    </a:lnTo>
                    <a:lnTo>
                      <a:pt x="97" y="196"/>
                    </a:lnTo>
                    <a:lnTo>
                      <a:pt x="97" y="199"/>
                    </a:lnTo>
                    <a:lnTo>
                      <a:pt x="99" y="199"/>
                    </a:lnTo>
                    <a:lnTo>
                      <a:pt x="99" y="201"/>
                    </a:lnTo>
                    <a:lnTo>
                      <a:pt x="97" y="204"/>
                    </a:lnTo>
                    <a:lnTo>
                      <a:pt x="97" y="206"/>
                    </a:lnTo>
                    <a:lnTo>
                      <a:pt x="94" y="206"/>
                    </a:lnTo>
                    <a:lnTo>
                      <a:pt x="94" y="209"/>
                    </a:lnTo>
                    <a:lnTo>
                      <a:pt x="92" y="209"/>
                    </a:lnTo>
                    <a:lnTo>
                      <a:pt x="89" y="209"/>
                    </a:lnTo>
                    <a:lnTo>
                      <a:pt x="89" y="212"/>
                    </a:lnTo>
                    <a:lnTo>
                      <a:pt x="86" y="212"/>
                    </a:lnTo>
                    <a:lnTo>
                      <a:pt x="86" y="214"/>
                    </a:lnTo>
                    <a:lnTo>
                      <a:pt x="84" y="214"/>
                    </a:lnTo>
                    <a:lnTo>
                      <a:pt x="81" y="214"/>
                    </a:lnTo>
                    <a:lnTo>
                      <a:pt x="81" y="217"/>
                    </a:lnTo>
                    <a:lnTo>
                      <a:pt x="79" y="217"/>
                    </a:lnTo>
                    <a:lnTo>
                      <a:pt x="76" y="220"/>
                    </a:lnTo>
                    <a:lnTo>
                      <a:pt x="76" y="222"/>
                    </a:lnTo>
                    <a:lnTo>
                      <a:pt x="73" y="222"/>
                    </a:lnTo>
                    <a:lnTo>
                      <a:pt x="73" y="225"/>
                    </a:lnTo>
                    <a:lnTo>
                      <a:pt x="71" y="225"/>
                    </a:lnTo>
                    <a:lnTo>
                      <a:pt x="68" y="225"/>
                    </a:lnTo>
                    <a:lnTo>
                      <a:pt x="68" y="227"/>
                    </a:lnTo>
                    <a:lnTo>
                      <a:pt x="66" y="227"/>
                    </a:lnTo>
                    <a:lnTo>
                      <a:pt x="63" y="227"/>
                    </a:lnTo>
                    <a:lnTo>
                      <a:pt x="60" y="227"/>
                    </a:lnTo>
                    <a:lnTo>
                      <a:pt x="58" y="227"/>
                    </a:lnTo>
                    <a:lnTo>
                      <a:pt x="55" y="227"/>
                    </a:lnTo>
                    <a:lnTo>
                      <a:pt x="58" y="227"/>
                    </a:lnTo>
                    <a:lnTo>
                      <a:pt x="58" y="230"/>
                    </a:lnTo>
                    <a:lnTo>
                      <a:pt x="55" y="230"/>
                    </a:lnTo>
                    <a:lnTo>
                      <a:pt x="55" y="233"/>
                    </a:lnTo>
                    <a:lnTo>
                      <a:pt x="52" y="233"/>
                    </a:lnTo>
                    <a:lnTo>
                      <a:pt x="50" y="233"/>
                    </a:lnTo>
                    <a:lnTo>
                      <a:pt x="50" y="235"/>
                    </a:lnTo>
                    <a:lnTo>
                      <a:pt x="47" y="235"/>
                    </a:lnTo>
                    <a:lnTo>
                      <a:pt x="45" y="235"/>
                    </a:lnTo>
                    <a:lnTo>
                      <a:pt x="45" y="233"/>
                    </a:lnTo>
                    <a:lnTo>
                      <a:pt x="42" y="233"/>
                    </a:lnTo>
                    <a:lnTo>
                      <a:pt x="45" y="233"/>
                    </a:lnTo>
                    <a:lnTo>
                      <a:pt x="45" y="230"/>
                    </a:lnTo>
                    <a:lnTo>
                      <a:pt x="47" y="230"/>
                    </a:lnTo>
                    <a:lnTo>
                      <a:pt x="47" y="227"/>
                    </a:lnTo>
                    <a:lnTo>
                      <a:pt x="50" y="227"/>
                    </a:lnTo>
                    <a:lnTo>
                      <a:pt x="50" y="225"/>
                    </a:lnTo>
                    <a:lnTo>
                      <a:pt x="52" y="225"/>
                    </a:lnTo>
                    <a:lnTo>
                      <a:pt x="50" y="225"/>
                    </a:lnTo>
                    <a:lnTo>
                      <a:pt x="50" y="222"/>
                    </a:lnTo>
                    <a:lnTo>
                      <a:pt x="52" y="220"/>
                    </a:lnTo>
                    <a:lnTo>
                      <a:pt x="50" y="220"/>
                    </a:lnTo>
                    <a:lnTo>
                      <a:pt x="52" y="220"/>
                    </a:lnTo>
                    <a:lnTo>
                      <a:pt x="52" y="217"/>
                    </a:lnTo>
                    <a:lnTo>
                      <a:pt x="55" y="217"/>
                    </a:lnTo>
                    <a:lnTo>
                      <a:pt x="55" y="214"/>
                    </a:lnTo>
                    <a:lnTo>
                      <a:pt x="52" y="214"/>
                    </a:lnTo>
                    <a:lnTo>
                      <a:pt x="55" y="214"/>
                    </a:lnTo>
                    <a:lnTo>
                      <a:pt x="55" y="212"/>
                    </a:lnTo>
                    <a:lnTo>
                      <a:pt x="58" y="212"/>
                    </a:lnTo>
                    <a:lnTo>
                      <a:pt x="60" y="212"/>
                    </a:lnTo>
                    <a:lnTo>
                      <a:pt x="58" y="212"/>
                    </a:lnTo>
                    <a:lnTo>
                      <a:pt x="58" y="209"/>
                    </a:lnTo>
                    <a:lnTo>
                      <a:pt x="60" y="209"/>
                    </a:lnTo>
                    <a:lnTo>
                      <a:pt x="60" y="206"/>
                    </a:lnTo>
                    <a:lnTo>
                      <a:pt x="60" y="209"/>
                    </a:lnTo>
                    <a:lnTo>
                      <a:pt x="60" y="206"/>
                    </a:lnTo>
                    <a:lnTo>
                      <a:pt x="63" y="206"/>
                    </a:lnTo>
                    <a:lnTo>
                      <a:pt x="63" y="209"/>
                    </a:lnTo>
                    <a:lnTo>
                      <a:pt x="63" y="206"/>
                    </a:lnTo>
                    <a:lnTo>
                      <a:pt x="63" y="204"/>
                    </a:lnTo>
                    <a:lnTo>
                      <a:pt x="66" y="204"/>
                    </a:lnTo>
                    <a:lnTo>
                      <a:pt x="66" y="201"/>
                    </a:lnTo>
                    <a:lnTo>
                      <a:pt x="66" y="199"/>
                    </a:lnTo>
                    <a:lnTo>
                      <a:pt x="68" y="199"/>
                    </a:lnTo>
                    <a:lnTo>
                      <a:pt x="68" y="196"/>
                    </a:lnTo>
                    <a:lnTo>
                      <a:pt x="71" y="196"/>
                    </a:lnTo>
                    <a:lnTo>
                      <a:pt x="73" y="196"/>
                    </a:lnTo>
                    <a:lnTo>
                      <a:pt x="73" y="193"/>
                    </a:lnTo>
                    <a:lnTo>
                      <a:pt x="71" y="193"/>
                    </a:lnTo>
                    <a:lnTo>
                      <a:pt x="68" y="193"/>
                    </a:lnTo>
                    <a:lnTo>
                      <a:pt x="66" y="193"/>
                    </a:lnTo>
                    <a:lnTo>
                      <a:pt x="66" y="191"/>
                    </a:lnTo>
                    <a:lnTo>
                      <a:pt x="66" y="188"/>
                    </a:lnTo>
                    <a:lnTo>
                      <a:pt x="66" y="186"/>
                    </a:lnTo>
                    <a:lnTo>
                      <a:pt x="63" y="186"/>
                    </a:lnTo>
                    <a:lnTo>
                      <a:pt x="60" y="186"/>
                    </a:lnTo>
                    <a:lnTo>
                      <a:pt x="58" y="186"/>
                    </a:lnTo>
                    <a:lnTo>
                      <a:pt x="55" y="186"/>
                    </a:lnTo>
                    <a:lnTo>
                      <a:pt x="55" y="183"/>
                    </a:lnTo>
                    <a:lnTo>
                      <a:pt x="52" y="183"/>
                    </a:lnTo>
                    <a:lnTo>
                      <a:pt x="50" y="183"/>
                    </a:lnTo>
                    <a:lnTo>
                      <a:pt x="47" y="183"/>
                    </a:lnTo>
                    <a:lnTo>
                      <a:pt x="45" y="183"/>
                    </a:lnTo>
                    <a:lnTo>
                      <a:pt x="45" y="186"/>
                    </a:lnTo>
                    <a:lnTo>
                      <a:pt x="45" y="183"/>
                    </a:lnTo>
                    <a:lnTo>
                      <a:pt x="42" y="183"/>
                    </a:lnTo>
                    <a:lnTo>
                      <a:pt x="39" y="183"/>
                    </a:lnTo>
                    <a:lnTo>
                      <a:pt x="39" y="180"/>
                    </a:lnTo>
                    <a:lnTo>
                      <a:pt x="37" y="180"/>
                    </a:lnTo>
                    <a:lnTo>
                      <a:pt x="37" y="178"/>
                    </a:lnTo>
                    <a:lnTo>
                      <a:pt x="37" y="180"/>
                    </a:lnTo>
                    <a:lnTo>
                      <a:pt x="34" y="183"/>
                    </a:lnTo>
                    <a:lnTo>
                      <a:pt x="32" y="183"/>
                    </a:lnTo>
                    <a:lnTo>
                      <a:pt x="32" y="180"/>
                    </a:lnTo>
                    <a:lnTo>
                      <a:pt x="32" y="178"/>
                    </a:lnTo>
                    <a:lnTo>
                      <a:pt x="29" y="178"/>
                    </a:lnTo>
                    <a:lnTo>
                      <a:pt x="29" y="175"/>
                    </a:lnTo>
                    <a:lnTo>
                      <a:pt x="26" y="175"/>
                    </a:lnTo>
                    <a:lnTo>
                      <a:pt x="24" y="175"/>
                    </a:lnTo>
                    <a:lnTo>
                      <a:pt x="24" y="178"/>
                    </a:lnTo>
                    <a:lnTo>
                      <a:pt x="26" y="178"/>
                    </a:lnTo>
                    <a:lnTo>
                      <a:pt x="24" y="178"/>
                    </a:lnTo>
                    <a:lnTo>
                      <a:pt x="21" y="178"/>
                    </a:lnTo>
                    <a:lnTo>
                      <a:pt x="19" y="178"/>
                    </a:lnTo>
                    <a:lnTo>
                      <a:pt x="19" y="175"/>
                    </a:lnTo>
                    <a:lnTo>
                      <a:pt x="19" y="172"/>
                    </a:lnTo>
                    <a:lnTo>
                      <a:pt x="21" y="170"/>
                    </a:lnTo>
                    <a:lnTo>
                      <a:pt x="19" y="170"/>
                    </a:lnTo>
                    <a:lnTo>
                      <a:pt x="19" y="167"/>
                    </a:lnTo>
                    <a:lnTo>
                      <a:pt x="21" y="167"/>
                    </a:lnTo>
                    <a:lnTo>
                      <a:pt x="19" y="167"/>
                    </a:lnTo>
                    <a:lnTo>
                      <a:pt x="21" y="165"/>
                    </a:lnTo>
                    <a:lnTo>
                      <a:pt x="21" y="167"/>
                    </a:lnTo>
                    <a:lnTo>
                      <a:pt x="24" y="167"/>
                    </a:lnTo>
                    <a:lnTo>
                      <a:pt x="24" y="170"/>
                    </a:lnTo>
                    <a:lnTo>
                      <a:pt x="26" y="170"/>
                    </a:lnTo>
                    <a:lnTo>
                      <a:pt x="29" y="170"/>
                    </a:lnTo>
                    <a:lnTo>
                      <a:pt x="29" y="167"/>
                    </a:lnTo>
                    <a:lnTo>
                      <a:pt x="32" y="165"/>
                    </a:lnTo>
                    <a:lnTo>
                      <a:pt x="29" y="165"/>
                    </a:lnTo>
                    <a:lnTo>
                      <a:pt x="32" y="165"/>
                    </a:lnTo>
                    <a:lnTo>
                      <a:pt x="32" y="162"/>
                    </a:lnTo>
                    <a:lnTo>
                      <a:pt x="26" y="162"/>
                    </a:lnTo>
                    <a:lnTo>
                      <a:pt x="29" y="162"/>
                    </a:lnTo>
                    <a:lnTo>
                      <a:pt x="32" y="162"/>
                    </a:lnTo>
                    <a:lnTo>
                      <a:pt x="34" y="162"/>
                    </a:lnTo>
                    <a:lnTo>
                      <a:pt x="34" y="159"/>
                    </a:lnTo>
                    <a:lnTo>
                      <a:pt x="32" y="159"/>
                    </a:lnTo>
                    <a:lnTo>
                      <a:pt x="34" y="159"/>
                    </a:lnTo>
                    <a:lnTo>
                      <a:pt x="34" y="157"/>
                    </a:lnTo>
                    <a:lnTo>
                      <a:pt x="34" y="154"/>
                    </a:lnTo>
                    <a:lnTo>
                      <a:pt x="37" y="152"/>
                    </a:lnTo>
                    <a:lnTo>
                      <a:pt x="37" y="149"/>
                    </a:lnTo>
                    <a:lnTo>
                      <a:pt x="39" y="149"/>
                    </a:lnTo>
                    <a:lnTo>
                      <a:pt x="37" y="149"/>
                    </a:lnTo>
                    <a:lnTo>
                      <a:pt x="37" y="146"/>
                    </a:lnTo>
                    <a:lnTo>
                      <a:pt x="34" y="146"/>
                    </a:lnTo>
                    <a:lnTo>
                      <a:pt x="34" y="144"/>
                    </a:lnTo>
                    <a:lnTo>
                      <a:pt x="32" y="144"/>
                    </a:lnTo>
                    <a:lnTo>
                      <a:pt x="32" y="141"/>
                    </a:lnTo>
                    <a:lnTo>
                      <a:pt x="32" y="144"/>
                    </a:lnTo>
                    <a:lnTo>
                      <a:pt x="29" y="144"/>
                    </a:lnTo>
                    <a:lnTo>
                      <a:pt x="29" y="146"/>
                    </a:lnTo>
                    <a:lnTo>
                      <a:pt x="26" y="146"/>
                    </a:lnTo>
                    <a:lnTo>
                      <a:pt x="29" y="146"/>
                    </a:lnTo>
                    <a:lnTo>
                      <a:pt x="26" y="146"/>
                    </a:lnTo>
                    <a:lnTo>
                      <a:pt x="24" y="146"/>
                    </a:lnTo>
                    <a:lnTo>
                      <a:pt x="24" y="149"/>
                    </a:lnTo>
                    <a:lnTo>
                      <a:pt x="24" y="146"/>
                    </a:lnTo>
                    <a:lnTo>
                      <a:pt x="21" y="146"/>
                    </a:lnTo>
                    <a:lnTo>
                      <a:pt x="21" y="149"/>
                    </a:lnTo>
                    <a:lnTo>
                      <a:pt x="19" y="149"/>
                    </a:lnTo>
                    <a:lnTo>
                      <a:pt x="19" y="152"/>
                    </a:lnTo>
                    <a:lnTo>
                      <a:pt x="16" y="152"/>
                    </a:lnTo>
                    <a:lnTo>
                      <a:pt x="13" y="152"/>
                    </a:lnTo>
                    <a:lnTo>
                      <a:pt x="13" y="154"/>
                    </a:lnTo>
                    <a:lnTo>
                      <a:pt x="11" y="154"/>
                    </a:lnTo>
                    <a:lnTo>
                      <a:pt x="11" y="157"/>
                    </a:lnTo>
                    <a:lnTo>
                      <a:pt x="8" y="157"/>
                    </a:lnTo>
                    <a:lnTo>
                      <a:pt x="8" y="154"/>
                    </a:lnTo>
                    <a:lnTo>
                      <a:pt x="6" y="154"/>
                    </a:lnTo>
                    <a:lnTo>
                      <a:pt x="6" y="152"/>
                    </a:lnTo>
                    <a:lnTo>
                      <a:pt x="3" y="149"/>
                    </a:lnTo>
                    <a:lnTo>
                      <a:pt x="6" y="149"/>
                    </a:lnTo>
                    <a:lnTo>
                      <a:pt x="6" y="146"/>
                    </a:lnTo>
                    <a:lnTo>
                      <a:pt x="6" y="144"/>
                    </a:lnTo>
                    <a:lnTo>
                      <a:pt x="3" y="144"/>
                    </a:lnTo>
                    <a:lnTo>
                      <a:pt x="3" y="141"/>
                    </a:lnTo>
                    <a:lnTo>
                      <a:pt x="3" y="139"/>
                    </a:lnTo>
                    <a:lnTo>
                      <a:pt x="0" y="139"/>
                    </a:lnTo>
                    <a:lnTo>
                      <a:pt x="0" y="136"/>
                    </a:lnTo>
                    <a:lnTo>
                      <a:pt x="3" y="133"/>
                    </a:lnTo>
                    <a:lnTo>
                      <a:pt x="3" y="131"/>
                    </a:lnTo>
                    <a:lnTo>
                      <a:pt x="6" y="131"/>
                    </a:lnTo>
                    <a:lnTo>
                      <a:pt x="6" y="128"/>
                    </a:lnTo>
                    <a:lnTo>
                      <a:pt x="8" y="125"/>
                    </a:lnTo>
                    <a:lnTo>
                      <a:pt x="8" y="123"/>
                    </a:lnTo>
                    <a:lnTo>
                      <a:pt x="8" y="120"/>
                    </a:lnTo>
                    <a:lnTo>
                      <a:pt x="8" y="118"/>
                    </a:lnTo>
                    <a:lnTo>
                      <a:pt x="11" y="118"/>
                    </a:lnTo>
                    <a:lnTo>
                      <a:pt x="11" y="115"/>
                    </a:lnTo>
                    <a:lnTo>
                      <a:pt x="13" y="115"/>
                    </a:lnTo>
                    <a:lnTo>
                      <a:pt x="13" y="112"/>
                    </a:lnTo>
                    <a:lnTo>
                      <a:pt x="16" y="112"/>
                    </a:lnTo>
                    <a:lnTo>
                      <a:pt x="16" y="110"/>
                    </a:lnTo>
                    <a:lnTo>
                      <a:pt x="16" y="107"/>
                    </a:lnTo>
                    <a:lnTo>
                      <a:pt x="19" y="107"/>
                    </a:lnTo>
                    <a:lnTo>
                      <a:pt x="19" y="105"/>
                    </a:lnTo>
                    <a:lnTo>
                      <a:pt x="19" y="102"/>
                    </a:lnTo>
                    <a:lnTo>
                      <a:pt x="19" y="99"/>
                    </a:lnTo>
                    <a:lnTo>
                      <a:pt x="19" y="97"/>
                    </a:lnTo>
                    <a:lnTo>
                      <a:pt x="21" y="94"/>
                    </a:lnTo>
                    <a:lnTo>
                      <a:pt x="21" y="92"/>
                    </a:lnTo>
                    <a:lnTo>
                      <a:pt x="24" y="92"/>
                    </a:lnTo>
                    <a:lnTo>
                      <a:pt x="24" y="89"/>
                    </a:lnTo>
                    <a:lnTo>
                      <a:pt x="24" y="86"/>
                    </a:lnTo>
                    <a:lnTo>
                      <a:pt x="24" y="89"/>
                    </a:lnTo>
                    <a:lnTo>
                      <a:pt x="24" y="86"/>
                    </a:lnTo>
                    <a:lnTo>
                      <a:pt x="26" y="86"/>
                    </a:lnTo>
                    <a:lnTo>
                      <a:pt x="26" y="84"/>
                    </a:lnTo>
                    <a:lnTo>
                      <a:pt x="29" y="84"/>
                    </a:lnTo>
                    <a:lnTo>
                      <a:pt x="32" y="84"/>
                    </a:lnTo>
                    <a:lnTo>
                      <a:pt x="32" y="81"/>
                    </a:lnTo>
                    <a:lnTo>
                      <a:pt x="34" y="81"/>
                    </a:lnTo>
                    <a:lnTo>
                      <a:pt x="34" y="78"/>
                    </a:lnTo>
                    <a:lnTo>
                      <a:pt x="37" y="78"/>
                    </a:lnTo>
                    <a:lnTo>
                      <a:pt x="37" y="76"/>
                    </a:lnTo>
                    <a:lnTo>
                      <a:pt x="39" y="76"/>
                    </a:lnTo>
                    <a:lnTo>
                      <a:pt x="42" y="76"/>
                    </a:lnTo>
                    <a:lnTo>
                      <a:pt x="42" y="73"/>
                    </a:lnTo>
                    <a:lnTo>
                      <a:pt x="42" y="71"/>
                    </a:lnTo>
                    <a:lnTo>
                      <a:pt x="45" y="68"/>
                    </a:lnTo>
                    <a:lnTo>
                      <a:pt x="45" y="65"/>
                    </a:lnTo>
                    <a:lnTo>
                      <a:pt x="47" y="65"/>
                    </a:lnTo>
                    <a:lnTo>
                      <a:pt x="47" y="63"/>
                    </a:lnTo>
                    <a:lnTo>
                      <a:pt x="47" y="65"/>
                    </a:lnTo>
                    <a:lnTo>
                      <a:pt x="47" y="63"/>
                    </a:lnTo>
                    <a:lnTo>
                      <a:pt x="50" y="63"/>
                    </a:lnTo>
                    <a:lnTo>
                      <a:pt x="47" y="63"/>
                    </a:lnTo>
                    <a:lnTo>
                      <a:pt x="47" y="60"/>
                    </a:lnTo>
                    <a:lnTo>
                      <a:pt x="47" y="58"/>
                    </a:lnTo>
                    <a:lnTo>
                      <a:pt x="50" y="58"/>
                    </a:lnTo>
                    <a:lnTo>
                      <a:pt x="50" y="55"/>
                    </a:lnTo>
                    <a:lnTo>
                      <a:pt x="52" y="55"/>
                    </a:lnTo>
                    <a:lnTo>
                      <a:pt x="55" y="55"/>
                    </a:lnTo>
                    <a:lnTo>
                      <a:pt x="55" y="58"/>
                    </a:lnTo>
                    <a:lnTo>
                      <a:pt x="55" y="60"/>
                    </a:lnTo>
                    <a:lnTo>
                      <a:pt x="58" y="60"/>
                    </a:lnTo>
                    <a:lnTo>
                      <a:pt x="58" y="58"/>
                    </a:lnTo>
                    <a:lnTo>
                      <a:pt x="60" y="58"/>
                    </a:lnTo>
                    <a:lnTo>
                      <a:pt x="60" y="55"/>
                    </a:lnTo>
                    <a:lnTo>
                      <a:pt x="60" y="52"/>
                    </a:lnTo>
                    <a:lnTo>
                      <a:pt x="63" y="52"/>
                    </a:lnTo>
                    <a:lnTo>
                      <a:pt x="63" y="50"/>
                    </a:lnTo>
                    <a:lnTo>
                      <a:pt x="66" y="50"/>
                    </a:lnTo>
                    <a:lnTo>
                      <a:pt x="66" y="47"/>
                    </a:lnTo>
                    <a:lnTo>
                      <a:pt x="68" y="47"/>
                    </a:lnTo>
                    <a:lnTo>
                      <a:pt x="68" y="45"/>
                    </a:lnTo>
                    <a:lnTo>
                      <a:pt x="71" y="45"/>
                    </a:lnTo>
                    <a:lnTo>
                      <a:pt x="71" y="42"/>
                    </a:lnTo>
                    <a:lnTo>
                      <a:pt x="73" y="42"/>
                    </a:lnTo>
                    <a:lnTo>
                      <a:pt x="76" y="39"/>
                    </a:lnTo>
                    <a:lnTo>
                      <a:pt x="79" y="39"/>
                    </a:lnTo>
                    <a:lnTo>
                      <a:pt x="81" y="39"/>
                    </a:lnTo>
                    <a:lnTo>
                      <a:pt x="81" y="37"/>
                    </a:lnTo>
                    <a:lnTo>
                      <a:pt x="81" y="39"/>
                    </a:lnTo>
                    <a:lnTo>
                      <a:pt x="84" y="39"/>
                    </a:lnTo>
                    <a:lnTo>
                      <a:pt x="84" y="37"/>
                    </a:lnTo>
                    <a:lnTo>
                      <a:pt x="86" y="37"/>
                    </a:lnTo>
                    <a:lnTo>
                      <a:pt x="89" y="37"/>
                    </a:lnTo>
                    <a:lnTo>
                      <a:pt x="92" y="37"/>
                    </a:lnTo>
                    <a:lnTo>
                      <a:pt x="89" y="37"/>
                    </a:lnTo>
                    <a:lnTo>
                      <a:pt x="92" y="37"/>
                    </a:lnTo>
                    <a:lnTo>
                      <a:pt x="92" y="39"/>
                    </a:lnTo>
                    <a:lnTo>
                      <a:pt x="92" y="37"/>
                    </a:lnTo>
                    <a:lnTo>
                      <a:pt x="94" y="37"/>
                    </a:lnTo>
                    <a:lnTo>
                      <a:pt x="97" y="39"/>
                    </a:lnTo>
                    <a:lnTo>
                      <a:pt x="99" y="39"/>
                    </a:lnTo>
                    <a:lnTo>
                      <a:pt x="99" y="37"/>
                    </a:lnTo>
                    <a:lnTo>
                      <a:pt x="99" y="34"/>
                    </a:lnTo>
                    <a:lnTo>
                      <a:pt x="102" y="34"/>
                    </a:lnTo>
                    <a:lnTo>
                      <a:pt x="102" y="31"/>
                    </a:lnTo>
                    <a:lnTo>
                      <a:pt x="105" y="31"/>
                    </a:lnTo>
                    <a:lnTo>
                      <a:pt x="105" y="34"/>
                    </a:lnTo>
                    <a:lnTo>
                      <a:pt x="107" y="34"/>
                    </a:lnTo>
                    <a:lnTo>
                      <a:pt x="110" y="34"/>
                    </a:lnTo>
                    <a:lnTo>
                      <a:pt x="110" y="31"/>
                    </a:lnTo>
                    <a:lnTo>
                      <a:pt x="110" y="34"/>
                    </a:lnTo>
                    <a:lnTo>
                      <a:pt x="113" y="34"/>
                    </a:lnTo>
                    <a:lnTo>
                      <a:pt x="113" y="31"/>
                    </a:lnTo>
                    <a:lnTo>
                      <a:pt x="115" y="31"/>
                    </a:lnTo>
                    <a:lnTo>
                      <a:pt x="113" y="31"/>
                    </a:lnTo>
                    <a:lnTo>
                      <a:pt x="115" y="31"/>
                    </a:lnTo>
                    <a:lnTo>
                      <a:pt x="115" y="29"/>
                    </a:lnTo>
                    <a:lnTo>
                      <a:pt x="118" y="29"/>
                    </a:lnTo>
                    <a:lnTo>
                      <a:pt x="120" y="29"/>
                    </a:lnTo>
                    <a:lnTo>
                      <a:pt x="120" y="26"/>
                    </a:lnTo>
                    <a:lnTo>
                      <a:pt x="118" y="24"/>
                    </a:lnTo>
                    <a:lnTo>
                      <a:pt x="118" y="21"/>
                    </a:lnTo>
                    <a:lnTo>
                      <a:pt x="120" y="21"/>
                    </a:lnTo>
                    <a:lnTo>
                      <a:pt x="118" y="18"/>
                    </a:lnTo>
                    <a:lnTo>
                      <a:pt x="120" y="18"/>
                    </a:lnTo>
                    <a:lnTo>
                      <a:pt x="120" y="16"/>
                    </a:lnTo>
                    <a:lnTo>
                      <a:pt x="118" y="16"/>
                    </a:lnTo>
                    <a:lnTo>
                      <a:pt x="118" y="13"/>
                    </a:lnTo>
                    <a:lnTo>
                      <a:pt x="120" y="13"/>
                    </a:lnTo>
                    <a:lnTo>
                      <a:pt x="120" y="11"/>
                    </a:lnTo>
                    <a:lnTo>
                      <a:pt x="120" y="8"/>
                    </a:lnTo>
                    <a:lnTo>
                      <a:pt x="123" y="8"/>
                    </a:lnTo>
                    <a:lnTo>
                      <a:pt x="123" y="5"/>
                    </a:lnTo>
                    <a:lnTo>
                      <a:pt x="126" y="5"/>
                    </a:lnTo>
                    <a:lnTo>
                      <a:pt x="128" y="5"/>
                    </a:lnTo>
                    <a:lnTo>
                      <a:pt x="131" y="5"/>
                    </a:lnTo>
                    <a:lnTo>
                      <a:pt x="131" y="3"/>
                    </a:lnTo>
                    <a:lnTo>
                      <a:pt x="131" y="5"/>
                    </a:lnTo>
                    <a:lnTo>
                      <a:pt x="131" y="3"/>
                    </a:lnTo>
                    <a:lnTo>
                      <a:pt x="133" y="3"/>
                    </a:lnTo>
                    <a:lnTo>
                      <a:pt x="136" y="3"/>
                    </a:lnTo>
                    <a:lnTo>
                      <a:pt x="133" y="3"/>
                    </a:lnTo>
                    <a:lnTo>
                      <a:pt x="133" y="5"/>
                    </a:lnTo>
                    <a:lnTo>
                      <a:pt x="133" y="3"/>
                    </a:lnTo>
                    <a:lnTo>
                      <a:pt x="136" y="3"/>
                    </a:lnTo>
                    <a:lnTo>
                      <a:pt x="136" y="0"/>
                    </a:lnTo>
                    <a:lnTo>
                      <a:pt x="139" y="0"/>
                    </a:lnTo>
                    <a:lnTo>
                      <a:pt x="139" y="3"/>
                    </a:lnTo>
                    <a:lnTo>
                      <a:pt x="139" y="0"/>
                    </a:lnTo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296" name="Freeform 86"/>
              <p:cNvSpPr>
                <a:spLocks/>
              </p:cNvSpPr>
              <p:nvPr/>
            </p:nvSpPr>
            <p:spPr bwMode="auto">
              <a:xfrm>
                <a:off x="7604125" y="5768975"/>
                <a:ext cx="33338" cy="82550"/>
              </a:xfrm>
              <a:custGeom>
                <a:avLst/>
                <a:gdLst>
                  <a:gd name="T0" fmla="*/ 21 w 21"/>
                  <a:gd name="T1" fmla="*/ 3 h 52"/>
                  <a:gd name="T2" fmla="*/ 18 w 21"/>
                  <a:gd name="T3" fmla="*/ 5 h 52"/>
                  <a:gd name="T4" fmla="*/ 15 w 21"/>
                  <a:gd name="T5" fmla="*/ 8 h 52"/>
                  <a:gd name="T6" fmla="*/ 18 w 21"/>
                  <a:gd name="T7" fmla="*/ 10 h 52"/>
                  <a:gd name="T8" fmla="*/ 15 w 21"/>
                  <a:gd name="T9" fmla="*/ 13 h 52"/>
                  <a:gd name="T10" fmla="*/ 18 w 21"/>
                  <a:gd name="T11" fmla="*/ 16 h 52"/>
                  <a:gd name="T12" fmla="*/ 21 w 21"/>
                  <a:gd name="T13" fmla="*/ 13 h 52"/>
                  <a:gd name="T14" fmla="*/ 21 w 21"/>
                  <a:gd name="T15" fmla="*/ 18 h 52"/>
                  <a:gd name="T16" fmla="*/ 18 w 21"/>
                  <a:gd name="T17" fmla="*/ 21 h 52"/>
                  <a:gd name="T18" fmla="*/ 15 w 21"/>
                  <a:gd name="T19" fmla="*/ 23 h 52"/>
                  <a:gd name="T20" fmla="*/ 15 w 21"/>
                  <a:gd name="T21" fmla="*/ 23 h 52"/>
                  <a:gd name="T22" fmla="*/ 18 w 21"/>
                  <a:gd name="T23" fmla="*/ 26 h 52"/>
                  <a:gd name="T24" fmla="*/ 18 w 21"/>
                  <a:gd name="T25" fmla="*/ 31 h 52"/>
                  <a:gd name="T26" fmla="*/ 15 w 21"/>
                  <a:gd name="T27" fmla="*/ 34 h 52"/>
                  <a:gd name="T28" fmla="*/ 13 w 21"/>
                  <a:gd name="T29" fmla="*/ 37 h 52"/>
                  <a:gd name="T30" fmla="*/ 13 w 21"/>
                  <a:gd name="T31" fmla="*/ 42 h 52"/>
                  <a:gd name="T32" fmla="*/ 10 w 21"/>
                  <a:gd name="T33" fmla="*/ 39 h 52"/>
                  <a:gd name="T34" fmla="*/ 10 w 21"/>
                  <a:gd name="T35" fmla="*/ 44 h 52"/>
                  <a:gd name="T36" fmla="*/ 8 w 21"/>
                  <a:gd name="T37" fmla="*/ 47 h 52"/>
                  <a:gd name="T38" fmla="*/ 8 w 21"/>
                  <a:gd name="T39" fmla="*/ 47 h 52"/>
                  <a:gd name="T40" fmla="*/ 8 w 21"/>
                  <a:gd name="T41" fmla="*/ 47 h 52"/>
                  <a:gd name="T42" fmla="*/ 10 w 21"/>
                  <a:gd name="T43" fmla="*/ 50 h 52"/>
                  <a:gd name="T44" fmla="*/ 8 w 21"/>
                  <a:gd name="T45" fmla="*/ 52 h 52"/>
                  <a:gd name="T46" fmla="*/ 5 w 21"/>
                  <a:gd name="T47" fmla="*/ 50 h 52"/>
                  <a:gd name="T48" fmla="*/ 2 w 21"/>
                  <a:gd name="T49" fmla="*/ 47 h 52"/>
                  <a:gd name="T50" fmla="*/ 0 w 21"/>
                  <a:gd name="T51" fmla="*/ 44 h 52"/>
                  <a:gd name="T52" fmla="*/ 2 w 21"/>
                  <a:gd name="T53" fmla="*/ 42 h 52"/>
                  <a:gd name="T54" fmla="*/ 5 w 21"/>
                  <a:gd name="T55" fmla="*/ 39 h 52"/>
                  <a:gd name="T56" fmla="*/ 5 w 21"/>
                  <a:gd name="T57" fmla="*/ 39 h 52"/>
                  <a:gd name="T58" fmla="*/ 2 w 21"/>
                  <a:gd name="T59" fmla="*/ 42 h 52"/>
                  <a:gd name="T60" fmla="*/ 5 w 21"/>
                  <a:gd name="T61" fmla="*/ 42 h 52"/>
                  <a:gd name="T62" fmla="*/ 5 w 21"/>
                  <a:gd name="T63" fmla="*/ 37 h 52"/>
                  <a:gd name="T64" fmla="*/ 8 w 21"/>
                  <a:gd name="T65" fmla="*/ 34 h 52"/>
                  <a:gd name="T66" fmla="*/ 8 w 21"/>
                  <a:gd name="T67" fmla="*/ 34 h 52"/>
                  <a:gd name="T68" fmla="*/ 8 w 21"/>
                  <a:gd name="T69" fmla="*/ 29 h 52"/>
                  <a:gd name="T70" fmla="*/ 8 w 21"/>
                  <a:gd name="T71" fmla="*/ 29 h 52"/>
                  <a:gd name="T72" fmla="*/ 8 w 21"/>
                  <a:gd name="T73" fmla="*/ 26 h 52"/>
                  <a:gd name="T74" fmla="*/ 8 w 21"/>
                  <a:gd name="T75" fmla="*/ 26 h 52"/>
                  <a:gd name="T76" fmla="*/ 10 w 21"/>
                  <a:gd name="T77" fmla="*/ 23 h 52"/>
                  <a:gd name="T78" fmla="*/ 10 w 21"/>
                  <a:gd name="T79" fmla="*/ 18 h 52"/>
                  <a:gd name="T80" fmla="*/ 8 w 21"/>
                  <a:gd name="T81" fmla="*/ 16 h 52"/>
                  <a:gd name="T82" fmla="*/ 10 w 21"/>
                  <a:gd name="T83" fmla="*/ 13 h 52"/>
                  <a:gd name="T84" fmla="*/ 13 w 21"/>
                  <a:gd name="T85" fmla="*/ 10 h 52"/>
                  <a:gd name="T86" fmla="*/ 10 w 21"/>
                  <a:gd name="T87" fmla="*/ 8 h 52"/>
                  <a:gd name="T88" fmla="*/ 10 w 21"/>
                  <a:gd name="T89" fmla="*/ 8 h 52"/>
                  <a:gd name="T90" fmla="*/ 13 w 21"/>
                  <a:gd name="T91" fmla="*/ 5 h 52"/>
                  <a:gd name="T92" fmla="*/ 13 w 21"/>
                  <a:gd name="T93" fmla="*/ 5 h 52"/>
                  <a:gd name="T94" fmla="*/ 15 w 21"/>
                  <a:gd name="T95" fmla="*/ 3 h 52"/>
                  <a:gd name="T96" fmla="*/ 18 w 21"/>
                  <a:gd name="T97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21" h="52">
                    <a:moveTo>
                      <a:pt x="18" y="3"/>
                    </a:moveTo>
                    <a:lnTo>
                      <a:pt x="21" y="3"/>
                    </a:lnTo>
                    <a:lnTo>
                      <a:pt x="18" y="3"/>
                    </a:lnTo>
                    <a:lnTo>
                      <a:pt x="18" y="5"/>
                    </a:lnTo>
                    <a:lnTo>
                      <a:pt x="18" y="8"/>
                    </a:lnTo>
                    <a:lnTo>
                      <a:pt x="15" y="8"/>
                    </a:lnTo>
                    <a:lnTo>
                      <a:pt x="15" y="10"/>
                    </a:lnTo>
                    <a:lnTo>
                      <a:pt x="18" y="10"/>
                    </a:lnTo>
                    <a:lnTo>
                      <a:pt x="18" y="13"/>
                    </a:lnTo>
                    <a:lnTo>
                      <a:pt x="15" y="13"/>
                    </a:lnTo>
                    <a:lnTo>
                      <a:pt x="18" y="13"/>
                    </a:lnTo>
                    <a:lnTo>
                      <a:pt x="18" y="16"/>
                    </a:lnTo>
                    <a:lnTo>
                      <a:pt x="18" y="13"/>
                    </a:lnTo>
                    <a:lnTo>
                      <a:pt x="21" y="13"/>
                    </a:lnTo>
                    <a:lnTo>
                      <a:pt x="21" y="16"/>
                    </a:lnTo>
                    <a:lnTo>
                      <a:pt x="21" y="18"/>
                    </a:lnTo>
                    <a:lnTo>
                      <a:pt x="18" y="18"/>
                    </a:lnTo>
                    <a:lnTo>
                      <a:pt x="18" y="21"/>
                    </a:lnTo>
                    <a:lnTo>
                      <a:pt x="18" y="23"/>
                    </a:lnTo>
                    <a:lnTo>
                      <a:pt x="15" y="23"/>
                    </a:lnTo>
                    <a:lnTo>
                      <a:pt x="15" y="21"/>
                    </a:lnTo>
                    <a:lnTo>
                      <a:pt x="15" y="23"/>
                    </a:lnTo>
                    <a:lnTo>
                      <a:pt x="15" y="26"/>
                    </a:lnTo>
                    <a:lnTo>
                      <a:pt x="18" y="26"/>
                    </a:lnTo>
                    <a:lnTo>
                      <a:pt x="18" y="29"/>
                    </a:lnTo>
                    <a:lnTo>
                      <a:pt x="18" y="31"/>
                    </a:lnTo>
                    <a:lnTo>
                      <a:pt x="15" y="31"/>
                    </a:lnTo>
                    <a:lnTo>
                      <a:pt x="15" y="34"/>
                    </a:lnTo>
                    <a:lnTo>
                      <a:pt x="13" y="34"/>
                    </a:lnTo>
                    <a:lnTo>
                      <a:pt x="13" y="37"/>
                    </a:lnTo>
                    <a:lnTo>
                      <a:pt x="13" y="39"/>
                    </a:lnTo>
                    <a:lnTo>
                      <a:pt x="13" y="42"/>
                    </a:lnTo>
                    <a:lnTo>
                      <a:pt x="10" y="42"/>
                    </a:lnTo>
                    <a:lnTo>
                      <a:pt x="10" y="39"/>
                    </a:lnTo>
                    <a:lnTo>
                      <a:pt x="10" y="42"/>
                    </a:lnTo>
                    <a:lnTo>
                      <a:pt x="10" y="44"/>
                    </a:lnTo>
                    <a:lnTo>
                      <a:pt x="8" y="44"/>
                    </a:lnTo>
                    <a:lnTo>
                      <a:pt x="8" y="47"/>
                    </a:lnTo>
                    <a:lnTo>
                      <a:pt x="10" y="47"/>
                    </a:lnTo>
                    <a:lnTo>
                      <a:pt x="8" y="47"/>
                    </a:lnTo>
                    <a:lnTo>
                      <a:pt x="10" y="47"/>
                    </a:lnTo>
                    <a:lnTo>
                      <a:pt x="8" y="47"/>
                    </a:lnTo>
                    <a:lnTo>
                      <a:pt x="8" y="50"/>
                    </a:lnTo>
                    <a:lnTo>
                      <a:pt x="10" y="50"/>
                    </a:lnTo>
                    <a:lnTo>
                      <a:pt x="8" y="50"/>
                    </a:lnTo>
                    <a:lnTo>
                      <a:pt x="8" y="52"/>
                    </a:lnTo>
                    <a:lnTo>
                      <a:pt x="8" y="50"/>
                    </a:lnTo>
                    <a:lnTo>
                      <a:pt x="5" y="50"/>
                    </a:lnTo>
                    <a:lnTo>
                      <a:pt x="2" y="50"/>
                    </a:lnTo>
                    <a:lnTo>
                      <a:pt x="2" y="47"/>
                    </a:lnTo>
                    <a:lnTo>
                      <a:pt x="0" y="47"/>
                    </a:lnTo>
                    <a:lnTo>
                      <a:pt x="0" y="44"/>
                    </a:lnTo>
                    <a:lnTo>
                      <a:pt x="2" y="44"/>
                    </a:lnTo>
                    <a:lnTo>
                      <a:pt x="2" y="42"/>
                    </a:lnTo>
                    <a:lnTo>
                      <a:pt x="5" y="42"/>
                    </a:lnTo>
                    <a:lnTo>
                      <a:pt x="5" y="39"/>
                    </a:lnTo>
                    <a:lnTo>
                      <a:pt x="8" y="39"/>
                    </a:lnTo>
                    <a:lnTo>
                      <a:pt x="5" y="39"/>
                    </a:lnTo>
                    <a:lnTo>
                      <a:pt x="5" y="42"/>
                    </a:lnTo>
                    <a:lnTo>
                      <a:pt x="2" y="42"/>
                    </a:lnTo>
                    <a:lnTo>
                      <a:pt x="5" y="39"/>
                    </a:lnTo>
                    <a:lnTo>
                      <a:pt x="5" y="42"/>
                    </a:lnTo>
                    <a:lnTo>
                      <a:pt x="5" y="39"/>
                    </a:lnTo>
                    <a:lnTo>
                      <a:pt x="5" y="37"/>
                    </a:lnTo>
                    <a:lnTo>
                      <a:pt x="5" y="34"/>
                    </a:lnTo>
                    <a:lnTo>
                      <a:pt x="8" y="34"/>
                    </a:lnTo>
                    <a:lnTo>
                      <a:pt x="8" y="31"/>
                    </a:lnTo>
                    <a:lnTo>
                      <a:pt x="8" y="34"/>
                    </a:lnTo>
                    <a:lnTo>
                      <a:pt x="8" y="31"/>
                    </a:lnTo>
                    <a:lnTo>
                      <a:pt x="8" y="29"/>
                    </a:lnTo>
                    <a:lnTo>
                      <a:pt x="10" y="29"/>
                    </a:lnTo>
                    <a:lnTo>
                      <a:pt x="8" y="29"/>
                    </a:lnTo>
                    <a:lnTo>
                      <a:pt x="10" y="26"/>
                    </a:lnTo>
                    <a:lnTo>
                      <a:pt x="8" y="26"/>
                    </a:lnTo>
                    <a:lnTo>
                      <a:pt x="10" y="26"/>
                    </a:lnTo>
                    <a:lnTo>
                      <a:pt x="8" y="26"/>
                    </a:lnTo>
                    <a:lnTo>
                      <a:pt x="10" y="26"/>
                    </a:lnTo>
                    <a:lnTo>
                      <a:pt x="10" y="23"/>
                    </a:lnTo>
                    <a:lnTo>
                      <a:pt x="10" y="21"/>
                    </a:lnTo>
                    <a:lnTo>
                      <a:pt x="10" y="18"/>
                    </a:lnTo>
                    <a:lnTo>
                      <a:pt x="8" y="18"/>
                    </a:lnTo>
                    <a:lnTo>
                      <a:pt x="8" y="16"/>
                    </a:lnTo>
                    <a:lnTo>
                      <a:pt x="10" y="16"/>
                    </a:lnTo>
                    <a:lnTo>
                      <a:pt x="10" y="13"/>
                    </a:lnTo>
                    <a:lnTo>
                      <a:pt x="13" y="13"/>
                    </a:lnTo>
                    <a:lnTo>
                      <a:pt x="13" y="10"/>
                    </a:lnTo>
                    <a:lnTo>
                      <a:pt x="10" y="10"/>
                    </a:lnTo>
                    <a:lnTo>
                      <a:pt x="10" y="8"/>
                    </a:lnTo>
                    <a:lnTo>
                      <a:pt x="13" y="8"/>
                    </a:lnTo>
                    <a:lnTo>
                      <a:pt x="10" y="8"/>
                    </a:lnTo>
                    <a:lnTo>
                      <a:pt x="10" y="5"/>
                    </a:lnTo>
                    <a:lnTo>
                      <a:pt x="13" y="5"/>
                    </a:lnTo>
                    <a:lnTo>
                      <a:pt x="13" y="8"/>
                    </a:lnTo>
                    <a:lnTo>
                      <a:pt x="13" y="5"/>
                    </a:lnTo>
                    <a:lnTo>
                      <a:pt x="15" y="5"/>
                    </a:lnTo>
                    <a:lnTo>
                      <a:pt x="15" y="3"/>
                    </a:lnTo>
                    <a:lnTo>
                      <a:pt x="18" y="3"/>
                    </a:lnTo>
                    <a:lnTo>
                      <a:pt x="18" y="0"/>
                    </a:lnTo>
                    <a:lnTo>
                      <a:pt x="18" y="3"/>
                    </a:lnTo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298" name="Freeform 88"/>
              <p:cNvSpPr>
                <a:spLocks/>
              </p:cNvSpPr>
              <p:nvPr/>
            </p:nvSpPr>
            <p:spPr bwMode="auto">
              <a:xfrm>
                <a:off x="7318375" y="5753100"/>
                <a:ext cx="90488" cy="136525"/>
              </a:xfrm>
              <a:custGeom>
                <a:avLst/>
                <a:gdLst>
                  <a:gd name="T0" fmla="*/ 49 w 57"/>
                  <a:gd name="T1" fmla="*/ 7 h 86"/>
                  <a:gd name="T2" fmla="*/ 49 w 57"/>
                  <a:gd name="T3" fmla="*/ 13 h 86"/>
                  <a:gd name="T4" fmla="*/ 54 w 57"/>
                  <a:gd name="T5" fmla="*/ 13 h 86"/>
                  <a:gd name="T6" fmla="*/ 57 w 57"/>
                  <a:gd name="T7" fmla="*/ 18 h 86"/>
                  <a:gd name="T8" fmla="*/ 57 w 57"/>
                  <a:gd name="T9" fmla="*/ 23 h 86"/>
                  <a:gd name="T10" fmla="*/ 54 w 57"/>
                  <a:gd name="T11" fmla="*/ 28 h 86"/>
                  <a:gd name="T12" fmla="*/ 57 w 57"/>
                  <a:gd name="T13" fmla="*/ 31 h 86"/>
                  <a:gd name="T14" fmla="*/ 54 w 57"/>
                  <a:gd name="T15" fmla="*/ 36 h 86"/>
                  <a:gd name="T16" fmla="*/ 54 w 57"/>
                  <a:gd name="T17" fmla="*/ 41 h 86"/>
                  <a:gd name="T18" fmla="*/ 49 w 57"/>
                  <a:gd name="T19" fmla="*/ 44 h 86"/>
                  <a:gd name="T20" fmla="*/ 49 w 57"/>
                  <a:gd name="T21" fmla="*/ 49 h 86"/>
                  <a:gd name="T22" fmla="*/ 49 w 57"/>
                  <a:gd name="T23" fmla="*/ 49 h 86"/>
                  <a:gd name="T24" fmla="*/ 52 w 57"/>
                  <a:gd name="T25" fmla="*/ 54 h 86"/>
                  <a:gd name="T26" fmla="*/ 54 w 57"/>
                  <a:gd name="T27" fmla="*/ 57 h 86"/>
                  <a:gd name="T28" fmla="*/ 54 w 57"/>
                  <a:gd name="T29" fmla="*/ 62 h 86"/>
                  <a:gd name="T30" fmla="*/ 54 w 57"/>
                  <a:gd name="T31" fmla="*/ 67 h 86"/>
                  <a:gd name="T32" fmla="*/ 54 w 57"/>
                  <a:gd name="T33" fmla="*/ 73 h 86"/>
                  <a:gd name="T34" fmla="*/ 54 w 57"/>
                  <a:gd name="T35" fmla="*/ 78 h 86"/>
                  <a:gd name="T36" fmla="*/ 49 w 57"/>
                  <a:gd name="T37" fmla="*/ 80 h 86"/>
                  <a:gd name="T38" fmla="*/ 47 w 57"/>
                  <a:gd name="T39" fmla="*/ 86 h 86"/>
                  <a:gd name="T40" fmla="*/ 41 w 57"/>
                  <a:gd name="T41" fmla="*/ 86 h 86"/>
                  <a:gd name="T42" fmla="*/ 36 w 57"/>
                  <a:gd name="T43" fmla="*/ 86 h 86"/>
                  <a:gd name="T44" fmla="*/ 28 w 57"/>
                  <a:gd name="T45" fmla="*/ 83 h 86"/>
                  <a:gd name="T46" fmla="*/ 23 w 57"/>
                  <a:gd name="T47" fmla="*/ 83 h 86"/>
                  <a:gd name="T48" fmla="*/ 20 w 57"/>
                  <a:gd name="T49" fmla="*/ 80 h 86"/>
                  <a:gd name="T50" fmla="*/ 15 w 57"/>
                  <a:gd name="T51" fmla="*/ 78 h 86"/>
                  <a:gd name="T52" fmla="*/ 10 w 57"/>
                  <a:gd name="T53" fmla="*/ 80 h 86"/>
                  <a:gd name="T54" fmla="*/ 10 w 57"/>
                  <a:gd name="T55" fmla="*/ 73 h 86"/>
                  <a:gd name="T56" fmla="*/ 13 w 57"/>
                  <a:gd name="T57" fmla="*/ 70 h 86"/>
                  <a:gd name="T58" fmla="*/ 7 w 57"/>
                  <a:gd name="T59" fmla="*/ 73 h 86"/>
                  <a:gd name="T60" fmla="*/ 10 w 57"/>
                  <a:gd name="T61" fmla="*/ 70 h 86"/>
                  <a:gd name="T62" fmla="*/ 5 w 57"/>
                  <a:gd name="T63" fmla="*/ 65 h 86"/>
                  <a:gd name="T64" fmla="*/ 7 w 57"/>
                  <a:gd name="T65" fmla="*/ 60 h 86"/>
                  <a:gd name="T66" fmla="*/ 7 w 57"/>
                  <a:gd name="T67" fmla="*/ 54 h 86"/>
                  <a:gd name="T68" fmla="*/ 5 w 57"/>
                  <a:gd name="T69" fmla="*/ 52 h 86"/>
                  <a:gd name="T70" fmla="*/ 5 w 57"/>
                  <a:gd name="T71" fmla="*/ 49 h 86"/>
                  <a:gd name="T72" fmla="*/ 2 w 57"/>
                  <a:gd name="T73" fmla="*/ 44 h 86"/>
                  <a:gd name="T74" fmla="*/ 0 w 57"/>
                  <a:gd name="T75" fmla="*/ 41 h 86"/>
                  <a:gd name="T76" fmla="*/ 2 w 57"/>
                  <a:gd name="T77" fmla="*/ 39 h 86"/>
                  <a:gd name="T78" fmla="*/ 5 w 57"/>
                  <a:gd name="T79" fmla="*/ 33 h 86"/>
                  <a:gd name="T80" fmla="*/ 7 w 57"/>
                  <a:gd name="T81" fmla="*/ 28 h 86"/>
                  <a:gd name="T82" fmla="*/ 13 w 57"/>
                  <a:gd name="T83" fmla="*/ 28 h 86"/>
                  <a:gd name="T84" fmla="*/ 15 w 57"/>
                  <a:gd name="T85" fmla="*/ 31 h 86"/>
                  <a:gd name="T86" fmla="*/ 20 w 57"/>
                  <a:gd name="T87" fmla="*/ 31 h 86"/>
                  <a:gd name="T88" fmla="*/ 26 w 57"/>
                  <a:gd name="T89" fmla="*/ 31 h 86"/>
                  <a:gd name="T90" fmla="*/ 28 w 57"/>
                  <a:gd name="T91" fmla="*/ 28 h 86"/>
                  <a:gd name="T92" fmla="*/ 26 w 57"/>
                  <a:gd name="T93" fmla="*/ 23 h 86"/>
                  <a:gd name="T94" fmla="*/ 26 w 57"/>
                  <a:gd name="T95" fmla="*/ 18 h 86"/>
                  <a:gd name="T96" fmla="*/ 28 w 57"/>
                  <a:gd name="T97" fmla="*/ 15 h 86"/>
                  <a:gd name="T98" fmla="*/ 28 w 57"/>
                  <a:gd name="T99" fmla="*/ 13 h 86"/>
                  <a:gd name="T100" fmla="*/ 28 w 57"/>
                  <a:gd name="T101" fmla="*/ 7 h 86"/>
                  <a:gd name="T102" fmla="*/ 31 w 57"/>
                  <a:gd name="T103" fmla="*/ 5 h 86"/>
                  <a:gd name="T104" fmla="*/ 34 w 57"/>
                  <a:gd name="T105" fmla="*/ 2 h 86"/>
                  <a:gd name="T106" fmla="*/ 36 w 57"/>
                  <a:gd name="T107" fmla="*/ 0 h 86"/>
                  <a:gd name="T108" fmla="*/ 39 w 57"/>
                  <a:gd name="T109" fmla="*/ 2 h 86"/>
                  <a:gd name="T110" fmla="*/ 41 w 57"/>
                  <a:gd name="T111" fmla="*/ 5 h 86"/>
                  <a:gd name="T112" fmla="*/ 47 w 57"/>
                  <a:gd name="T113" fmla="*/ 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57" h="86">
                    <a:moveTo>
                      <a:pt x="47" y="7"/>
                    </a:moveTo>
                    <a:lnTo>
                      <a:pt x="49" y="7"/>
                    </a:lnTo>
                    <a:lnTo>
                      <a:pt x="49" y="10"/>
                    </a:lnTo>
                    <a:lnTo>
                      <a:pt x="49" y="13"/>
                    </a:lnTo>
                    <a:lnTo>
                      <a:pt x="52" y="13"/>
                    </a:lnTo>
                    <a:lnTo>
                      <a:pt x="54" y="13"/>
                    </a:lnTo>
                    <a:lnTo>
                      <a:pt x="54" y="15"/>
                    </a:lnTo>
                    <a:lnTo>
                      <a:pt x="57" y="18"/>
                    </a:lnTo>
                    <a:lnTo>
                      <a:pt x="57" y="20"/>
                    </a:lnTo>
                    <a:lnTo>
                      <a:pt x="57" y="23"/>
                    </a:lnTo>
                    <a:lnTo>
                      <a:pt x="57" y="26"/>
                    </a:lnTo>
                    <a:lnTo>
                      <a:pt x="54" y="28"/>
                    </a:lnTo>
                    <a:lnTo>
                      <a:pt x="57" y="28"/>
                    </a:lnTo>
                    <a:lnTo>
                      <a:pt x="57" y="31"/>
                    </a:lnTo>
                    <a:lnTo>
                      <a:pt x="57" y="33"/>
                    </a:lnTo>
                    <a:lnTo>
                      <a:pt x="54" y="36"/>
                    </a:lnTo>
                    <a:lnTo>
                      <a:pt x="54" y="39"/>
                    </a:lnTo>
                    <a:lnTo>
                      <a:pt x="54" y="41"/>
                    </a:lnTo>
                    <a:lnTo>
                      <a:pt x="52" y="41"/>
                    </a:lnTo>
                    <a:lnTo>
                      <a:pt x="49" y="44"/>
                    </a:lnTo>
                    <a:lnTo>
                      <a:pt x="49" y="47"/>
                    </a:lnTo>
                    <a:lnTo>
                      <a:pt x="49" y="49"/>
                    </a:lnTo>
                    <a:lnTo>
                      <a:pt x="52" y="49"/>
                    </a:lnTo>
                    <a:lnTo>
                      <a:pt x="49" y="49"/>
                    </a:lnTo>
                    <a:lnTo>
                      <a:pt x="52" y="52"/>
                    </a:lnTo>
                    <a:lnTo>
                      <a:pt x="52" y="54"/>
                    </a:lnTo>
                    <a:lnTo>
                      <a:pt x="52" y="57"/>
                    </a:lnTo>
                    <a:lnTo>
                      <a:pt x="54" y="57"/>
                    </a:lnTo>
                    <a:lnTo>
                      <a:pt x="54" y="60"/>
                    </a:lnTo>
                    <a:lnTo>
                      <a:pt x="54" y="62"/>
                    </a:lnTo>
                    <a:lnTo>
                      <a:pt x="54" y="65"/>
                    </a:lnTo>
                    <a:lnTo>
                      <a:pt x="54" y="67"/>
                    </a:lnTo>
                    <a:lnTo>
                      <a:pt x="54" y="70"/>
                    </a:lnTo>
                    <a:lnTo>
                      <a:pt x="54" y="73"/>
                    </a:lnTo>
                    <a:lnTo>
                      <a:pt x="54" y="75"/>
                    </a:lnTo>
                    <a:lnTo>
                      <a:pt x="54" y="78"/>
                    </a:lnTo>
                    <a:lnTo>
                      <a:pt x="52" y="78"/>
                    </a:lnTo>
                    <a:lnTo>
                      <a:pt x="49" y="80"/>
                    </a:lnTo>
                    <a:lnTo>
                      <a:pt x="49" y="83"/>
                    </a:lnTo>
                    <a:lnTo>
                      <a:pt x="47" y="86"/>
                    </a:lnTo>
                    <a:lnTo>
                      <a:pt x="44" y="86"/>
                    </a:lnTo>
                    <a:lnTo>
                      <a:pt x="41" y="86"/>
                    </a:lnTo>
                    <a:lnTo>
                      <a:pt x="39" y="86"/>
                    </a:lnTo>
                    <a:lnTo>
                      <a:pt x="36" y="86"/>
                    </a:lnTo>
                    <a:lnTo>
                      <a:pt x="31" y="86"/>
                    </a:lnTo>
                    <a:lnTo>
                      <a:pt x="28" y="83"/>
                    </a:lnTo>
                    <a:lnTo>
                      <a:pt x="26" y="83"/>
                    </a:lnTo>
                    <a:lnTo>
                      <a:pt x="23" y="83"/>
                    </a:lnTo>
                    <a:lnTo>
                      <a:pt x="23" y="80"/>
                    </a:lnTo>
                    <a:lnTo>
                      <a:pt x="20" y="80"/>
                    </a:lnTo>
                    <a:lnTo>
                      <a:pt x="18" y="80"/>
                    </a:lnTo>
                    <a:lnTo>
                      <a:pt x="15" y="78"/>
                    </a:lnTo>
                    <a:lnTo>
                      <a:pt x="13" y="80"/>
                    </a:lnTo>
                    <a:lnTo>
                      <a:pt x="10" y="80"/>
                    </a:lnTo>
                    <a:lnTo>
                      <a:pt x="10" y="78"/>
                    </a:lnTo>
                    <a:lnTo>
                      <a:pt x="10" y="73"/>
                    </a:lnTo>
                    <a:lnTo>
                      <a:pt x="13" y="73"/>
                    </a:lnTo>
                    <a:lnTo>
                      <a:pt x="13" y="70"/>
                    </a:lnTo>
                    <a:lnTo>
                      <a:pt x="10" y="73"/>
                    </a:lnTo>
                    <a:lnTo>
                      <a:pt x="7" y="73"/>
                    </a:lnTo>
                    <a:lnTo>
                      <a:pt x="7" y="70"/>
                    </a:lnTo>
                    <a:lnTo>
                      <a:pt x="10" y="70"/>
                    </a:lnTo>
                    <a:lnTo>
                      <a:pt x="10" y="67"/>
                    </a:lnTo>
                    <a:lnTo>
                      <a:pt x="5" y="65"/>
                    </a:lnTo>
                    <a:lnTo>
                      <a:pt x="5" y="62"/>
                    </a:lnTo>
                    <a:lnTo>
                      <a:pt x="7" y="60"/>
                    </a:lnTo>
                    <a:lnTo>
                      <a:pt x="7" y="57"/>
                    </a:lnTo>
                    <a:lnTo>
                      <a:pt x="7" y="54"/>
                    </a:lnTo>
                    <a:lnTo>
                      <a:pt x="5" y="54"/>
                    </a:lnTo>
                    <a:lnTo>
                      <a:pt x="5" y="52"/>
                    </a:lnTo>
                    <a:lnTo>
                      <a:pt x="7" y="52"/>
                    </a:lnTo>
                    <a:lnTo>
                      <a:pt x="5" y="49"/>
                    </a:lnTo>
                    <a:lnTo>
                      <a:pt x="2" y="47"/>
                    </a:lnTo>
                    <a:lnTo>
                      <a:pt x="2" y="44"/>
                    </a:lnTo>
                    <a:lnTo>
                      <a:pt x="0" y="44"/>
                    </a:lnTo>
                    <a:lnTo>
                      <a:pt x="0" y="41"/>
                    </a:lnTo>
                    <a:lnTo>
                      <a:pt x="2" y="41"/>
                    </a:lnTo>
                    <a:lnTo>
                      <a:pt x="2" y="39"/>
                    </a:lnTo>
                    <a:lnTo>
                      <a:pt x="5" y="36"/>
                    </a:lnTo>
                    <a:lnTo>
                      <a:pt x="5" y="33"/>
                    </a:lnTo>
                    <a:lnTo>
                      <a:pt x="5" y="31"/>
                    </a:lnTo>
                    <a:lnTo>
                      <a:pt x="7" y="28"/>
                    </a:lnTo>
                    <a:lnTo>
                      <a:pt x="10" y="28"/>
                    </a:lnTo>
                    <a:lnTo>
                      <a:pt x="13" y="28"/>
                    </a:lnTo>
                    <a:lnTo>
                      <a:pt x="13" y="31"/>
                    </a:lnTo>
                    <a:lnTo>
                      <a:pt x="15" y="31"/>
                    </a:lnTo>
                    <a:lnTo>
                      <a:pt x="18" y="28"/>
                    </a:lnTo>
                    <a:lnTo>
                      <a:pt x="20" y="31"/>
                    </a:lnTo>
                    <a:lnTo>
                      <a:pt x="23" y="33"/>
                    </a:lnTo>
                    <a:lnTo>
                      <a:pt x="26" y="31"/>
                    </a:lnTo>
                    <a:lnTo>
                      <a:pt x="28" y="31"/>
                    </a:lnTo>
                    <a:lnTo>
                      <a:pt x="28" y="28"/>
                    </a:lnTo>
                    <a:lnTo>
                      <a:pt x="28" y="26"/>
                    </a:lnTo>
                    <a:lnTo>
                      <a:pt x="26" y="23"/>
                    </a:lnTo>
                    <a:lnTo>
                      <a:pt x="26" y="20"/>
                    </a:lnTo>
                    <a:lnTo>
                      <a:pt x="26" y="18"/>
                    </a:lnTo>
                    <a:lnTo>
                      <a:pt x="28" y="18"/>
                    </a:lnTo>
                    <a:lnTo>
                      <a:pt x="28" y="15"/>
                    </a:lnTo>
                    <a:lnTo>
                      <a:pt x="26" y="13"/>
                    </a:lnTo>
                    <a:lnTo>
                      <a:pt x="28" y="13"/>
                    </a:lnTo>
                    <a:lnTo>
                      <a:pt x="28" y="10"/>
                    </a:lnTo>
                    <a:lnTo>
                      <a:pt x="28" y="7"/>
                    </a:lnTo>
                    <a:lnTo>
                      <a:pt x="31" y="7"/>
                    </a:lnTo>
                    <a:lnTo>
                      <a:pt x="31" y="5"/>
                    </a:lnTo>
                    <a:lnTo>
                      <a:pt x="34" y="5"/>
                    </a:lnTo>
                    <a:lnTo>
                      <a:pt x="34" y="2"/>
                    </a:lnTo>
                    <a:lnTo>
                      <a:pt x="36" y="2"/>
                    </a:lnTo>
                    <a:lnTo>
                      <a:pt x="36" y="0"/>
                    </a:lnTo>
                    <a:lnTo>
                      <a:pt x="39" y="0"/>
                    </a:lnTo>
                    <a:lnTo>
                      <a:pt x="39" y="2"/>
                    </a:lnTo>
                    <a:lnTo>
                      <a:pt x="41" y="2"/>
                    </a:lnTo>
                    <a:lnTo>
                      <a:pt x="41" y="5"/>
                    </a:lnTo>
                    <a:lnTo>
                      <a:pt x="44" y="5"/>
                    </a:lnTo>
                    <a:lnTo>
                      <a:pt x="47" y="5"/>
                    </a:lnTo>
                    <a:lnTo>
                      <a:pt x="47" y="7"/>
                    </a:lnTo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299" name="Freeform 89"/>
              <p:cNvSpPr>
                <a:spLocks/>
              </p:cNvSpPr>
              <p:nvPr/>
            </p:nvSpPr>
            <p:spPr bwMode="auto">
              <a:xfrm>
                <a:off x="6786563" y="5753100"/>
                <a:ext cx="182563" cy="169863"/>
              </a:xfrm>
              <a:custGeom>
                <a:avLst/>
                <a:gdLst>
                  <a:gd name="T0" fmla="*/ 89 w 115"/>
                  <a:gd name="T1" fmla="*/ 0 h 107"/>
                  <a:gd name="T2" fmla="*/ 89 w 115"/>
                  <a:gd name="T3" fmla="*/ 2 h 107"/>
                  <a:gd name="T4" fmla="*/ 97 w 115"/>
                  <a:gd name="T5" fmla="*/ 2 h 107"/>
                  <a:gd name="T6" fmla="*/ 102 w 115"/>
                  <a:gd name="T7" fmla="*/ 7 h 107"/>
                  <a:gd name="T8" fmla="*/ 105 w 115"/>
                  <a:gd name="T9" fmla="*/ 13 h 107"/>
                  <a:gd name="T10" fmla="*/ 110 w 115"/>
                  <a:gd name="T11" fmla="*/ 18 h 107"/>
                  <a:gd name="T12" fmla="*/ 110 w 115"/>
                  <a:gd name="T13" fmla="*/ 26 h 107"/>
                  <a:gd name="T14" fmla="*/ 113 w 115"/>
                  <a:gd name="T15" fmla="*/ 31 h 107"/>
                  <a:gd name="T16" fmla="*/ 113 w 115"/>
                  <a:gd name="T17" fmla="*/ 39 h 107"/>
                  <a:gd name="T18" fmla="*/ 113 w 115"/>
                  <a:gd name="T19" fmla="*/ 44 h 107"/>
                  <a:gd name="T20" fmla="*/ 113 w 115"/>
                  <a:gd name="T21" fmla="*/ 54 h 107"/>
                  <a:gd name="T22" fmla="*/ 110 w 115"/>
                  <a:gd name="T23" fmla="*/ 67 h 107"/>
                  <a:gd name="T24" fmla="*/ 105 w 115"/>
                  <a:gd name="T25" fmla="*/ 73 h 107"/>
                  <a:gd name="T26" fmla="*/ 100 w 115"/>
                  <a:gd name="T27" fmla="*/ 78 h 107"/>
                  <a:gd name="T28" fmla="*/ 92 w 115"/>
                  <a:gd name="T29" fmla="*/ 83 h 107"/>
                  <a:gd name="T30" fmla="*/ 79 w 115"/>
                  <a:gd name="T31" fmla="*/ 94 h 107"/>
                  <a:gd name="T32" fmla="*/ 61 w 115"/>
                  <a:gd name="T33" fmla="*/ 99 h 107"/>
                  <a:gd name="T34" fmla="*/ 61 w 115"/>
                  <a:gd name="T35" fmla="*/ 91 h 107"/>
                  <a:gd name="T36" fmla="*/ 58 w 115"/>
                  <a:gd name="T37" fmla="*/ 86 h 107"/>
                  <a:gd name="T38" fmla="*/ 47 w 115"/>
                  <a:gd name="T39" fmla="*/ 86 h 107"/>
                  <a:gd name="T40" fmla="*/ 42 w 115"/>
                  <a:gd name="T41" fmla="*/ 83 h 107"/>
                  <a:gd name="T42" fmla="*/ 37 w 115"/>
                  <a:gd name="T43" fmla="*/ 80 h 107"/>
                  <a:gd name="T44" fmla="*/ 32 w 115"/>
                  <a:gd name="T45" fmla="*/ 78 h 107"/>
                  <a:gd name="T46" fmla="*/ 24 w 115"/>
                  <a:gd name="T47" fmla="*/ 78 h 107"/>
                  <a:gd name="T48" fmla="*/ 16 w 115"/>
                  <a:gd name="T49" fmla="*/ 78 h 107"/>
                  <a:gd name="T50" fmla="*/ 19 w 115"/>
                  <a:gd name="T51" fmla="*/ 88 h 107"/>
                  <a:gd name="T52" fmla="*/ 19 w 115"/>
                  <a:gd name="T53" fmla="*/ 99 h 107"/>
                  <a:gd name="T54" fmla="*/ 11 w 115"/>
                  <a:gd name="T55" fmla="*/ 104 h 107"/>
                  <a:gd name="T56" fmla="*/ 8 w 115"/>
                  <a:gd name="T57" fmla="*/ 101 h 107"/>
                  <a:gd name="T58" fmla="*/ 14 w 115"/>
                  <a:gd name="T59" fmla="*/ 86 h 107"/>
                  <a:gd name="T60" fmla="*/ 14 w 115"/>
                  <a:gd name="T61" fmla="*/ 83 h 107"/>
                  <a:gd name="T62" fmla="*/ 6 w 115"/>
                  <a:gd name="T63" fmla="*/ 83 h 107"/>
                  <a:gd name="T64" fmla="*/ 3 w 115"/>
                  <a:gd name="T65" fmla="*/ 75 h 107"/>
                  <a:gd name="T66" fmla="*/ 0 w 115"/>
                  <a:gd name="T67" fmla="*/ 70 h 107"/>
                  <a:gd name="T68" fmla="*/ 3 w 115"/>
                  <a:gd name="T69" fmla="*/ 62 h 107"/>
                  <a:gd name="T70" fmla="*/ 8 w 115"/>
                  <a:gd name="T71" fmla="*/ 60 h 107"/>
                  <a:gd name="T72" fmla="*/ 6 w 115"/>
                  <a:gd name="T73" fmla="*/ 54 h 107"/>
                  <a:gd name="T74" fmla="*/ 6 w 115"/>
                  <a:gd name="T75" fmla="*/ 47 h 107"/>
                  <a:gd name="T76" fmla="*/ 6 w 115"/>
                  <a:gd name="T77" fmla="*/ 36 h 107"/>
                  <a:gd name="T78" fmla="*/ 8 w 115"/>
                  <a:gd name="T79" fmla="*/ 31 h 107"/>
                  <a:gd name="T80" fmla="*/ 6 w 115"/>
                  <a:gd name="T81" fmla="*/ 28 h 107"/>
                  <a:gd name="T82" fmla="*/ 3 w 115"/>
                  <a:gd name="T83" fmla="*/ 20 h 107"/>
                  <a:gd name="T84" fmla="*/ 8 w 115"/>
                  <a:gd name="T85" fmla="*/ 15 h 107"/>
                  <a:gd name="T86" fmla="*/ 16 w 115"/>
                  <a:gd name="T87" fmla="*/ 15 h 107"/>
                  <a:gd name="T88" fmla="*/ 24 w 115"/>
                  <a:gd name="T89" fmla="*/ 15 h 107"/>
                  <a:gd name="T90" fmla="*/ 34 w 115"/>
                  <a:gd name="T91" fmla="*/ 13 h 107"/>
                  <a:gd name="T92" fmla="*/ 42 w 115"/>
                  <a:gd name="T93" fmla="*/ 13 h 107"/>
                  <a:gd name="T94" fmla="*/ 47 w 115"/>
                  <a:gd name="T95" fmla="*/ 13 h 107"/>
                  <a:gd name="T96" fmla="*/ 50 w 115"/>
                  <a:gd name="T97" fmla="*/ 13 h 107"/>
                  <a:gd name="T98" fmla="*/ 55 w 115"/>
                  <a:gd name="T99" fmla="*/ 7 h 107"/>
                  <a:gd name="T100" fmla="*/ 63 w 115"/>
                  <a:gd name="T101" fmla="*/ 7 h 107"/>
                  <a:gd name="T102" fmla="*/ 71 w 115"/>
                  <a:gd name="T103" fmla="*/ 7 h 107"/>
                  <a:gd name="T104" fmla="*/ 76 w 115"/>
                  <a:gd name="T105" fmla="*/ 5 h 107"/>
                  <a:gd name="T106" fmla="*/ 81 w 115"/>
                  <a:gd name="T107" fmla="*/ 2 h 107"/>
                  <a:gd name="T108" fmla="*/ 87 w 115"/>
                  <a:gd name="T109" fmla="*/ 2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15" h="107">
                    <a:moveTo>
                      <a:pt x="87" y="0"/>
                    </a:moveTo>
                    <a:lnTo>
                      <a:pt x="89" y="2"/>
                    </a:lnTo>
                    <a:lnTo>
                      <a:pt x="89" y="0"/>
                    </a:lnTo>
                    <a:lnTo>
                      <a:pt x="89" y="2"/>
                    </a:lnTo>
                    <a:lnTo>
                      <a:pt x="92" y="2"/>
                    </a:lnTo>
                    <a:lnTo>
                      <a:pt x="89" y="2"/>
                    </a:lnTo>
                    <a:lnTo>
                      <a:pt x="92" y="2"/>
                    </a:lnTo>
                    <a:lnTo>
                      <a:pt x="94" y="2"/>
                    </a:lnTo>
                    <a:lnTo>
                      <a:pt x="97" y="2"/>
                    </a:lnTo>
                    <a:lnTo>
                      <a:pt x="100" y="2"/>
                    </a:lnTo>
                    <a:lnTo>
                      <a:pt x="102" y="5"/>
                    </a:lnTo>
                    <a:lnTo>
                      <a:pt x="102" y="7"/>
                    </a:lnTo>
                    <a:lnTo>
                      <a:pt x="105" y="7"/>
                    </a:lnTo>
                    <a:lnTo>
                      <a:pt x="105" y="10"/>
                    </a:lnTo>
                    <a:lnTo>
                      <a:pt x="105" y="13"/>
                    </a:lnTo>
                    <a:lnTo>
                      <a:pt x="107" y="13"/>
                    </a:lnTo>
                    <a:lnTo>
                      <a:pt x="110" y="15"/>
                    </a:lnTo>
                    <a:lnTo>
                      <a:pt x="110" y="18"/>
                    </a:lnTo>
                    <a:lnTo>
                      <a:pt x="110" y="20"/>
                    </a:lnTo>
                    <a:lnTo>
                      <a:pt x="113" y="23"/>
                    </a:lnTo>
                    <a:lnTo>
                      <a:pt x="110" y="26"/>
                    </a:lnTo>
                    <a:lnTo>
                      <a:pt x="110" y="28"/>
                    </a:lnTo>
                    <a:lnTo>
                      <a:pt x="113" y="28"/>
                    </a:lnTo>
                    <a:lnTo>
                      <a:pt x="113" y="31"/>
                    </a:lnTo>
                    <a:lnTo>
                      <a:pt x="113" y="33"/>
                    </a:lnTo>
                    <a:lnTo>
                      <a:pt x="115" y="36"/>
                    </a:lnTo>
                    <a:lnTo>
                      <a:pt x="113" y="39"/>
                    </a:lnTo>
                    <a:lnTo>
                      <a:pt x="115" y="39"/>
                    </a:lnTo>
                    <a:lnTo>
                      <a:pt x="115" y="41"/>
                    </a:lnTo>
                    <a:lnTo>
                      <a:pt x="113" y="44"/>
                    </a:lnTo>
                    <a:lnTo>
                      <a:pt x="113" y="47"/>
                    </a:lnTo>
                    <a:lnTo>
                      <a:pt x="113" y="49"/>
                    </a:lnTo>
                    <a:lnTo>
                      <a:pt x="113" y="54"/>
                    </a:lnTo>
                    <a:lnTo>
                      <a:pt x="113" y="57"/>
                    </a:lnTo>
                    <a:lnTo>
                      <a:pt x="110" y="65"/>
                    </a:lnTo>
                    <a:lnTo>
                      <a:pt x="110" y="67"/>
                    </a:lnTo>
                    <a:lnTo>
                      <a:pt x="107" y="67"/>
                    </a:lnTo>
                    <a:lnTo>
                      <a:pt x="107" y="70"/>
                    </a:lnTo>
                    <a:lnTo>
                      <a:pt x="105" y="73"/>
                    </a:lnTo>
                    <a:lnTo>
                      <a:pt x="102" y="75"/>
                    </a:lnTo>
                    <a:lnTo>
                      <a:pt x="100" y="75"/>
                    </a:lnTo>
                    <a:lnTo>
                      <a:pt x="100" y="78"/>
                    </a:lnTo>
                    <a:lnTo>
                      <a:pt x="97" y="80"/>
                    </a:lnTo>
                    <a:lnTo>
                      <a:pt x="94" y="83"/>
                    </a:lnTo>
                    <a:lnTo>
                      <a:pt x="92" y="83"/>
                    </a:lnTo>
                    <a:lnTo>
                      <a:pt x="89" y="86"/>
                    </a:lnTo>
                    <a:lnTo>
                      <a:pt x="84" y="88"/>
                    </a:lnTo>
                    <a:lnTo>
                      <a:pt x="79" y="94"/>
                    </a:lnTo>
                    <a:lnTo>
                      <a:pt x="68" y="96"/>
                    </a:lnTo>
                    <a:lnTo>
                      <a:pt x="63" y="99"/>
                    </a:lnTo>
                    <a:lnTo>
                      <a:pt x="61" y="99"/>
                    </a:lnTo>
                    <a:lnTo>
                      <a:pt x="61" y="96"/>
                    </a:lnTo>
                    <a:lnTo>
                      <a:pt x="61" y="94"/>
                    </a:lnTo>
                    <a:lnTo>
                      <a:pt x="61" y="91"/>
                    </a:lnTo>
                    <a:lnTo>
                      <a:pt x="61" y="88"/>
                    </a:lnTo>
                    <a:lnTo>
                      <a:pt x="58" y="88"/>
                    </a:lnTo>
                    <a:lnTo>
                      <a:pt x="58" y="86"/>
                    </a:lnTo>
                    <a:lnTo>
                      <a:pt x="55" y="86"/>
                    </a:lnTo>
                    <a:lnTo>
                      <a:pt x="53" y="86"/>
                    </a:lnTo>
                    <a:lnTo>
                      <a:pt x="47" y="86"/>
                    </a:lnTo>
                    <a:lnTo>
                      <a:pt x="45" y="86"/>
                    </a:lnTo>
                    <a:lnTo>
                      <a:pt x="42" y="86"/>
                    </a:lnTo>
                    <a:lnTo>
                      <a:pt x="42" y="83"/>
                    </a:lnTo>
                    <a:lnTo>
                      <a:pt x="40" y="83"/>
                    </a:lnTo>
                    <a:lnTo>
                      <a:pt x="37" y="83"/>
                    </a:lnTo>
                    <a:lnTo>
                      <a:pt x="37" y="80"/>
                    </a:lnTo>
                    <a:lnTo>
                      <a:pt x="34" y="80"/>
                    </a:lnTo>
                    <a:lnTo>
                      <a:pt x="34" y="78"/>
                    </a:lnTo>
                    <a:lnTo>
                      <a:pt x="32" y="78"/>
                    </a:lnTo>
                    <a:lnTo>
                      <a:pt x="29" y="78"/>
                    </a:lnTo>
                    <a:lnTo>
                      <a:pt x="27" y="78"/>
                    </a:lnTo>
                    <a:lnTo>
                      <a:pt x="24" y="78"/>
                    </a:lnTo>
                    <a:lnTo>
                      <a:pt x="21" y="78"/>
                    </a:lnTo>
                    <a:lnTo>
                      <a:pt x="19" y="78"/>
                    </a:lnTo>
                    <a:lnTo>
                      <a:pt x="16" y="78"/>
                    </a:lnTo>
                    <a:lnTo>
                      <a:pt x="16" y="80"/>
                    </a:lnTo>
                    <a:lnTo>
                      <a:pt x="16" y="83"/>
                    </a:lnTo>
                    <a:lnTo>
                      <a:pt x="19" y="88"/>
                    </a:lnTo>
                    <a:lnTo>
                      <a:pt x="19" y="94"/>
                    </a:lnTo>
                    <a:lnTo>
                      <a:pt x="19" y="96"/>
                    </a:lnTo>
                    <a:lnTo>
                      <a:pt x="19" y="99"/>
                    </a:lnTo>
                    <a:lnTo>
                      <a:pt x="16" y="101"/>
                    </a:lnTo>
                    <a:lnTo>
                      <a:pt x="14" y="104"/>
                    </a:lnTo>
                    <a:lnTo>
                      <a:pt x="11" y="104"/>
                    </a:lnTo>
                    <a:lnTo>
                      <a:pt x="11" y="107"/>
                    </a:lnTo>
                    <a:lnTo>
                      <a:pt x="8" y="104"/>
                    </a:lnTo>
                    <a:lnTo>
                      <a:pt x="8" y="101"/>
                    </a:lnTo>
                    <a:lnTo>
                      <a:pt x="8" y="99"/>
                    </a:lnTo>
                    <a:lnTo>
                      <a:pt x="11" y="91"/>
                    </a:lnTo>
                    <a:lnTo>
                      <a:pt x="14" y="86"/>
                    </a:lnTo>
                    <a:lnTo>
                      <a:pt x="14" y="83"/>
                    </a:lnTo>
                    <a:lnTo>
                      <a:pt x="11" y="83"/>
                    </a:lnTo>
                    <a:lnTo>
                      <a:pt x="14" y="83"/>
                    </a:lnTo>
                    <a:lnTo>
                      <a:pt x="11" y="83"/>
                    </a:lnTo>
                    <a:lnTo>
                      <a:pt x="8" y="83"/>
                    </a:lnTo>
                    <a:lnTo>
                      <a:pt x="6" y="83"/>
                    </a:lnTo>
                    <a:lnTo>
                      <a:pt x="3" y="80"/>
                    </a:lnTo>
                    <a:lnTo>
                      <a:pt x="3" y="78"/>
                    </a:lnTo>
                    <a:lnTo>
                      <a:pt x="3" y="75"/>
                    </a:lnTo>
                    <a:lnTo>
                      <a:pt x="6" y="73"/>
                    </a:lnTo>
                    <a:lnTo>
                      <a:pt x="3" y="73"/>
                    </a:lnTo>
                    <a:lnTo>
                      <a:pt x="0" y="70"/>
                    </a:lnTo>
                    <a:lnTo>
                      <a:pt x="3" y="67"/>
                    </a:lnTo>
                    <a:lnTo>
                      <a:pt x="3" y="65"/>
                    </a:lnTo>
                    <a:lnTo>
                      <a:pt x="3" y="62"/>
                    </a:lnTo>
                    <a:lnTo>
                      <a:pt x="6" y="62"/>
                    </a:lnTo>
                    <a:lnTo>
                      <a:pt x="6" y="60"/>
                    </a:lnTo>
                    <a:lnTo>
                      <a:pt x="8" y="60"/>
                    </a:lnTo>
                    <a:lnTo>
                      <a:pt x="8" y="57"/>
                    </a:lnTo>
                    <a:lnTo>
                      <a:pt x="6" y="57"/>
                    </a:lnTo>
                    <a:lnTo>
                      <a:pt x="6" y="54"/>
                    </a:lnTo>
                    <a:lnTo>
                      <a:pt x="8" y="52"/>
                    </a:lnTo>
                    <a:lnTo>
                      <a:pt x="6" y="52"/>
                    </a:lnTo>
                    <a:lnTo>
                      <a:pt x="6" y="47"/>
                    </a:lnTo>
                    <a:lnTo>
                      <a:pt x="6" y="44"/>
                    </a:lnTo>
                    <a:lnTo>
                      <a:pt x="6" y="39"/>
                    </a:lnTo>
                    <a:lnTo>
                      <a:pt x="6" y="36"/>
                    </a:lnTo>
                    <a:lnTo>
                      <a:pt x="8" y="36"/>
                    </a:lnTo>
                    <a:lnTo>
                      <a:pt x="8" y="33"/>
                    </a:lnTo>
                    <a:lnTo>
                      <a:pt x="8" y="31"/>
                    </a:lnTo>
                    <a:lnTo>
                      <a:pt x="6" y="31"/>
                    </a:lnTo>
                    <a:lnTo>
                      <a:pt x="8" y="31"/>
                    </a:lnTo>
                    <a:lnTo>
                      <a:pt x="6" y="28"/>
                    </a:lnTo>
                    <a:lnTo>
                      <a:pt x="3" y="26"/>
                    </a:lnTo>
                    <a:lnTo>
                      <a:pt x="3" y="23"/>
                    </a:lnTo>
                    <a:lnTo>
                      <a:pt x="3" y="20"/>
                    </a:lnTo>
                    <a:lnTo>
                      <a:pt x="3" y="18"/>
                    </a:lnTo>
                    <a:lnTo>
                      <a:pt x="6" y="18"/>
                    </a:lnTo>
                    <a:lnTo>
                      <a:pt x="8" y="15"/>
                    </a:lnTo>
                    <a:lnTo>
                      <a:pt x="11" y="15"/>
                    </a:lnTo>
                    <a:lnTo>
                      <a:pt x="14" y="15"/>
                    </a:lnTo>
                    <a:lnTo>
                      <a:pt x="16" y="15"/>
                    </a:lnTo>
                    <a:lnTo>
                      <a:pt x="19" y="15"/>
                    </a:lnTo>
                    <a:lnTo>
                      <a:pt x="21" y="15"/>
                    </a:lnTo>
                    <a:lnTo>
                      <a:pt x="24" y="15"/>
                    </a:lnTo>
                    <a:lnTo>
                      <a:pt x="27" y="15"/>
                    </a:lnTo>
                    <a:lnTo>
                      <a:pt x="32" y="15"/>
                    </a:lnTo>
                    <a:lnTo>
                      <a:pt x="34" y="13"/>
                    </a:lnTo>
                    <a:lnTo>
                      <a:pt x="37" y="13"/>
                    </a:lnTo>
                    <a:lnTo>
                      <a:pt x="40" y="13"/>
                    </a:lnTo>
                    <a:lnTo>
                      <a:pt x="42" y="13"/>
                    </a:lnTo>
                    <a:lnTo>
                      <a:pt x="45" y="10"/>
                    </a:lnTo>
                    <a:lnTo>
                      <a:pt x="47" y="10"/>
                    </a:lnTo>
                    <a:lnTo>
                      <a:pt x="47" y="13"/>
                    </a:lnTo>
                    <a:lnTo>
                      <a:pt x="47" y="10"/>
                    </a:lnTo>
                    <a:lnTo>
                      <a:pt x="50" y="10"/>
                    </a:lnTo>
                    <a:lnTo>
                      <a:pt x="50" y="13"/>
                    </a:lnTo>
                    <a:lnTo>
                      <a:pt x="50" y="10"/>
                    </a:lnTo>
                    <a:lnTo>
                      <a:pt x="53" y="10"/>
                    </a:lnTo>
                    <a:lnTo>
                      <a:pt x="55" y="7"/>
                    </a:lnTo>
                    <a:lnTo>
                      <a:pt x="58" y="7"/>
                    </a:lnTo>
                    <a:lnTo>
                      <a:pt x="61" y="7"/>
                    </a:lnTo>
                    <a:lnTo>
                      <a:pt x="63" y="7"/>
                    </a:lnTo>
                    <a:lnTo>
                      <a:pt x="66" y="7"/>
                    </a:lnTo>
                    <a:lnTo>
                      <a:pt x="68" y="7"/>
                    </a:lnTo>
                    <a:lnTo>
                      <a:pt x="71" y="7"/>
                    </a:lnTo>
                    <a:lnTo>
                      <a:pt x="74" y="7"/>
                    </a:lnTo>
                    <a:lnTo>
                      <a:pt x="74" y="5"/>
                    </a:lnTo>
                    <a:lnTo>
                      <a:pt x="76" y="5"/>
                    </a:lnTo>
                    <a:lnTo>
                      <a:pt x="79" y="5"/>
                    </a:lnTo>
                    <a:lnTo>
                      <a:pt x="81" y="5"/>
                    </a:lnTo>
                    <a:lnTo>
                      <a:pt x="81" y="2"/>
                    </a:lnTo>
                    <a:lnTo>
                      <a:pt x="84" y="2"/>
                    </a:lnTo>
                    <a:lnTo>
                      <a:pt x="84" y="0"/>
                    </a:lnTo>
                    <a:lnTo>
                      <a:pt x="87" y="2"/>
                    </a:lnTo>
                    <a:lnTo>
                      <a:pt x="87" y="0"/>
                    </a:lnTo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</p:grpSp>
        <p:grpSp>
          <p:nvGrpSpPr>
            <p:cNvPr id="11" name="Group 10"/>
            <p:cNvGrpSpPr/>
            <p:nvPr userDrawn="1"/>
          </p:nvGrpSpPr>
          <p:grpSpPr>
            <a:xfrm>
              <a:off x="1292225" y="3816350"/>
              <a:ext cx="6345238" cy="2466975"/>
              <a:chOff x="1292225" y="3816350"/>
              <a:chExt cx="6345238" cy="2466975"/>
            </a:xfrm>
          </p:grpSpPr>
          <p:sp>
            <p:nvSpPr>
              <p:cNvPr id="277" name="Freeform 67"/>
              <p:cNvSpPr>
                <a:spLocks noEditPoints="1"/>
              </p:cNvSpPr>
              <p:nvPr/>
            </p:nvSpPr>
            <p:spPr bwMode="auto">
              <a:xfrm>
                <a:off x="1292225" y="3816350"/>
                <a:ext cx="6345238" cy="2466975"/>
              </a:xfrm>
              <a:custGeom>
                <a:avLst/>
                <a:gdLst>
                  <a:gd name="T0" fmla="*/ 669 w 3997"/>
                  <a:gd name="T1" fmla="*/ 1491 h 1554"/>
                  <a:gd name="T2" fmla="*/ 551 w 3997"/>
                  <a:gd name="T3" fmla="*/ 1389 h 1554"/>
                  <a:gd name="T4" fmla="*/ 3655 w 3997"/>
                  <a:gd name="T5" fmla="*/ 1303 h 1554"/>
                  <a:gd name="T6" fmla="*/ 3689 w 3997"/>
                  <a:gd name="T7" fmla="*/ 1470 h 1554"/>
                  <a:gd name="T8" fmla="*/ 3574 w 3997"/>
                  <a:gd name="T9" fmla="*/ 1489 h 1554"/>
                  <a:gd name="T10" fmla="*/ 3608 w 3997"/>
                  <a:gd name="T11" fmla="*/ 1342 h 1554"/>
                  <a:gd name="T12" fmla="*/ 710 w 3997"/>
                  <a:gd name="T13" fmla="*/ 1308 h 1554"/>
                  <a:gd name="T14" fmla="*/ 3986 w 3997"/>
                  <a:gd name="T15" fmla="*/ 1269 h 1554"/>
                  <a:gd name="T16" fmla="*/ 3822 w 3997"/>
                  <a:gd name="T17" fmla="*/ 1251 h 1554"/>
                  <a:gd name="T18" fmla="*/ 3522 w 3997"/>
                  <a:gd name="T19" fmla="*/ 1227 h 1554"/>
                  <a:gd name="T20" fmla="*/ 1300 w 3997"/>
                  <a:gd name="T21" fmla="*/ 1222 h 1554"/>
                  <a:gd name="T22" fmla="*/ 0 w 3997"/>
                  <a:gd name="T23" fmla="*/ 969 h 1554"/>
                  <a:gd name="T24" fmla="*/ 1705 w 3997"/>
                  <a:gd name="T25" fmla="*/ 1058 h 1554"/>
                  <a:gd name="T26" fmla="*/ 1650 w 3997"/>
                  <a:gd name="T27" fmla="*/ 1110 h 1554"/>
                  <a:gd name="T28" fmla="*/ 1574 w 3997"/>
                  <a:gd name="T29" fmla="*/ 1120 h 1554"/>
                  <a:gd name="T30" fmla="*/ 2545 w 3997"/>
                  <a:gd name="T31" fmla="*/ 893 h 1554"/>
                  <a:gd name="T32" fmla="*/ 2441 w 3997"/>
                  <a:gd name="T33" fmla="*/ 880 h 1554"/>
                  <a:gd name="T34" fmla="*/ 2558 w 3997"/>
                  <a:gd name="T35" fmla="*/ 971 h 1554"/>
                  <a:gd name="T36" fmla="*/ 2514 w 3997"/>
                  <a:gd name="T37" fmla="*/ 1076 h 1554"/>
                  <a:gd name="T38" fmla="*/ 2746 w 3997"/>
                  <a:gd name="T39" fmla="*/ 1042 h 1554"/>
                  <a:gd name="T40" fmla="*/ 2634 w 3997"/>
                  <a:gd name="T41" fmla="*/ 1131 h 1554"/>
                  <a:gd name="T42" fmla="*/ 2665 w 3997"/>
                  <a:gd name="T43" fmla="*/ 1290 h 1554"/>
                  <a:gd name="T44" fmla="*/ 2564 w 3997"/>
                  <a:gd name="T45" fmla="*/ 1321 h 1554"/>
                  <a:gd name="T46" fmla="*/ 2381 w 3997"/>
                  <a:gd name="T47" fmla="*/ 1298 h 1554"/>
                  <a:gd name="T48" fmla="*/ 2433 w 3997"/>
                  <a:gd name="T49" fmla="*/ 1084 h 1554"/>
                  <a:gd name="T50" fmla="*/ 2274 w 3997"/>
                  <a:gd name="T51" fmla="*/ 1031 h 1554"/>
                  <a:gd name="T52" fmla="*/ 2297 w 3997"/>
                  <a:gd name="T53" fmla="*/ 830 h 1554"/>
                  <a:gd name="T54" fmla="*/ 1773 w 3997"/>
                  <a:gd name="T55" fmla="*/ 611 h 1554"/>
                  <a:gd name="T56" fmla="*/ 1705 w 3997"/>
                  <a:gd name="T57" fmla="*/ 671 h 1554"/>
                  <a:gd name="T58" fmla="*/ 1877 w 3997"/>
                  <a:gd name="T59" fmla="*/ 559 h 1554"/>
                  <a:gd name="T60" fmla="*/ 2073 w 3997"/>
                  <a:gd name="T61" fmla="*/ 355 h 1554"/>
                  <a:gd name="T62" fmla="*/ 1770 w 3997"/>
                  <a:gd name="T63" fmla="*/ 292 h 1554"/>
                  <a:gd name="T64" fmla="*/ 1760 w 3997"/>
                  <a:gd name="T65" fmla="*/ 399 h 1554"/>
                  <a:gd name="T66" fmla="*/ 1734 w 3997"/>
                  <a:gd name="T67" fmla="*/ 167 h 1554"/>
                  <a:gd name="T68" fmla="*/ 1569 w 3997"/>
                  <a:gd name="T69" fmla="*/ 203 h 1554"/>
                  <a:gd name="T70" fmla="*/ 1569 w 3997"/>
                  <a:gd name="T71" fmla="*/ 297 h 1554"/>
                  <a:gd name="T72" fmla="*/ 1587 w 3997"/>
                  <a:gd name="T73" fmla="*/ 525 h 1554"/>
                  <a:gd name="T74" fmla="*/ 1384 w 3997"/>
                  <a:gd name="T75" fmla="*/ 514 h 1554"/>
                  <a:gd name="T76" fmla="*/ 1436 w 3997"/>
                  <a:gd name="T77" fmla="*/ 684 h 1554"/>
                  <a:gd name="T78" fmla="*/ 1423 w 3997"/>
                  <a:gd name="T79" fmla="*/ 799 h 1554"/>
                  <a:gd name="T80" fmla="*/ 1517 w 3997"/>
                  <a:gd name="T81" fmla="*/ 906 h 1554"/>
                  <a:gd name="T82" fmla="*/ 1355 w 3997"/>
                  <a:gd name="T83" fmla="*/ 974 h 1554"/>
                  <a:gd name="T84" fmla="*/ 1253 w 3997"/>
                  <a:gd name="T85" fmla="*/ 903 h 1554"/>
                  <a:gd name="T86" fmla="*/ 1157 w 3997"/>
                  <a:gd name="T87" fmla="*/ 770 h 1554"/>
                  <a:gd name="T88" fmla="*/ 898 w 3997"/>
                  <a:gd name="T89" fmla="*/ 856 h 1554"/>
                  <a:gd name="T90" fmla="*/ 697 w 3997"/>
                  <a:gd name="T91" fmla="*/ 961 h 1554"/>
                  <a:gd name="T92" fmla="*/ 747 w 3997"/>
                  <a:gd name="T93" fmla="*/ 1060 h 1554"/>
                  <a:gd name="T94" fmla="*/ 569 w 3997"/>
                  <a:gd name="T95" fmla="*/ 1011 h 1554"/>
                  <a:gd name="T96" fmla="*/ 410 w 3997"/>
                  <a:gd name="T97" fmla="*/ 948 h 1554"/>
                  <a:gd name="T98" fmla="*/ 290 w 3997"/>
                  <a:gd name="T99" fmla="*/ 1073 h 1554"/>
                  <a:gd name="T100" fmla="*/ 133 w 3997"/>
                  <a:gd name="T101" fmla="*/ 1157 h 1554"/>
                  <a:gd name="T102" fmla="*/ 58 w 3997"/>
                  <a:gd name="T103" fmla="*/ 1029 h 1554"/>
                  <a:gd name="T104" fmla="*/ 115 w 3997"/>
                  <a:gd name="T105" fmla="*/ 838 h 1554"/>
                  <a:gd name="T106" fmla="*/ 225 w 3997"/>
                  <a:gd name="T107" fmla="*/ 634 h 1554"/>
                  <a:gd name="T108" fmla="*/ 243 w 3997"/>
                  <a:gd name="T109" fmla="*/ 595 h 1554"/>
                  <a:gd name="T110" fmla="*/ 441 w 3997"/>
                  <a:gd name="T111" fmla="*/ 465 h 1554"/>
                  <a:gd name="T112" fmla="*/ 548 w 3997"/>
                  <a:gd name="T113" fmla="*/ 303 h 1554"/>
                  <a:gd name="T114" fmla="*/ 760 w 3997"/>
                  <a:gd name="T115" fmla="*/ 318 h 1554"/>
                  <a:gd name="T116" fmla="*/ 862 w 3997"/>
                  <a:gd name="T117" fmla="*/ 308 h 1554"/>
                  <a:gd name="T118" fmla="*/ 843 w 3997"/>
                  <a:gd name="T119" fmla="*/ 0 h 1554"/>
                  <a:gd name="T120" fmla="*/ 883 w 3997"/>
                  <a:gd name="T121" fmla="*/ 193 h 1554"/>
                  <a:gd name="T122" fmla="*/ 590 w 3997"/>
                  <a:gd name="T123" fmla="*/ 264 h 1554"/>
                  <a:gd name="T124" fmla="*/ 582 w 3997"/>
                  <a:gd name="T125" fmla="*/ 86 h 15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3997" h="1554">
                    <a:moveTo>
                      <a:pt x="739" y="1554"/>
                    </a:moveTo>
                    <a:lnTo>
                      <a:pt x="739" y="1551"/>
                    </a:lnTo>
                    <a:lnTo>
                      <a:pt x="736" y="1551"/>
                    </a:lnTo>
                    <a:lnTo>
                      <a:pt x="739" y="1551"/>
                    </a:lnTo>
                    <a:lnTo>
                      <a:pt x="739" y="1554"/>
                    </a:lnTo>
                    <a:close/>
                    <a:moveTo>
                      <a:pt x="749" y="1530"/>
                    </a:moveTo>
                    <a:lnTo>
                      <a:pt x="752" y="1533"/>
                    </a:lnTo>
                    <a:lnTo>
                      <a:pt x="752" y="1536"/>
                    </a:lnTo>
                    <a:lnTo>
                      <a:pt x="755" y="1538"/>
                    </a:lnTo>
                    <a:lnTo>
                      <a:pt x="755" y="1541"/>
                    </a:lnTo>
                    <a:lnTo>
                      <a:pt x="752" y="1541"/>
                    </a:lnTo>
                    <a:lnTo>
                      <a:pt x="749" y="1541"/>
                    </a:lnTo>
                    <a:lnTo>
                      <a:pt x="749" y="1543"/>
                    </a:lnTo>
                    <a:lnTo>
                      <a:pt x="747" y="1543"/>
                    </a:lnTo>
                    <a:lnTo>
                      <a:pt x="744" y="1546"/>
                    </a:lnTo>
                    <a:lnTo>
                      <a:pt x="744" y="1549"/>
                    </a:lnTo>
                    <a:lnTo>
                      <a:pt x="742" y="1549"/>
                    </a:lnTo>
                    <a:lnTo>
                      <a:pt x="739" y="1551"/>
                    </a:lnTo>
                    <a:lnTo>
                      <a:pt x="739" y="1549"/>
                    </a:lnTo>
                    <a:lnTo>
                      <a:pt x="736" y="1549"/>
                    </a:lnTo>
                    <a:lnTo>
                      <a:pt x="736" y="1546"/>
                    </a:lnTo>
                    <a:lnTo>
                      <a:pt x="734" y="1546"/>
                    </a:lnTo>
                    <a:lnTo>
                      <a:pt x="736" y="1541"/>
                    </a:lnTo>
                    <a:lnTo>
                      <a:pt x="734" y="1541"/>
                    </a:lnTo>
                    <a:lnTo>
                      <a:pt x="736" y="1541"/>
                    </a:lnTo>
                    <a:lnTo>
                      <a:pt x="736" y="1538"/>
                    </a:lnTo>
                    <a:lnTo>
                      <a:pt x="736" y="1536"/>
                    </a:lnTo>
                    <a:lnTo>
                      <a:pt x="739" y="1536"/>
                    </a:lnTo>
                    <a:lnTo>
                      <a:pt x="739" y="1533"/>
                    </a:lnTo>
                    <a:lnTo>
                      <a:pt x="739" y="1530"/>
                    </a:lnTo>
                    <a:lnTo>
                      <a:pt x="742" y="1530"/>
                    </a:lnTo>
                    <a:lnTo>
                      <a:pt x="742" y="1533"/>
                    </a:lnTo>
                    <a:lnTo>
                      <a:pt x="744" y="1533"/>
                    </a:lnTo>
                    <a:lnTo>
                      <a:pt x="747" y="1533"/>
                    </a:lnTo>
                    <a:lnTo>
                      <a:pt x="749" y="1530"/>
                    </a:lnTo>
                    <a:close/>
                    <a:moveTo>
                      <a:pt x="3524" y="1483"/>
                    </a:moveTo>
                    <a:lnTo>
                      <a:pt x="3527" y="1483"/>
                    </a:lnTo>
                    <a:lnTo>
                      <a:pt x="3527" y="1486"/>
                    </a:lnTo>
                    <a:lnTo>
                      <a:pt x="3529" y="1486"/>
                    </a:lnTo>
                    <a:lnTo>
                      <a:pt x="3529" y="1489"/>
                    </a:lnTo>
                    <a:lnTo>
                      <a:pt x="3529" y="1491"/>
                    </a:lnTo>
                    <a:lnTo>
                      <a:pt x="3529" y="1494"/>
                    </a:lnTo>
                    <a:lnTo>
                      <a:pt x="3527" y="1494"/>
                    </a:lnTo>
                    <a:lnTo>
                      <a:pt x="3524" y="1494"/>
                    </a:lnTo>
                    <a:lnTo>
                      <a:pt x="3524" y="1496"/>
                    </a:lnTo>
                    <a:lnTo>
                      <a:pt x="3522" y="1496"/>
                    </a:lnTo>
                    <a:lnTo>
                      <a:pt x="3519" y="1496"/>
                    </a:lnTo>
                    <a:lnTo>
                      <a:pt x="3519" y="1494"/>
                    </a:lnTo>
                    <a:lnTo>
                      <a:pt x="3516" y="1494"/>
                    </a:lnTo>
                    <a:lnTo>
                      <a:pt x="3516" y="1496"/>
                    </a:lnTo>
                    <a:lnTo>
                      <a:pt x="3514" y="1496"/>
                    </a:lnTo>
                    <a:lnTo>
                      <a:pt x="3511" y="1496"/>
                    </a:lnTo>
                    <a:lnTo>
                      <a:pt x="3508" y="1496"/>
                    </a:lnTo>
                    <a:lnTo>
                      <a:pt x="3508" y="1494"/>
                    </a:lnTo>
                    <a:lnTo>
                      <a:pt x="3511" y="1494"/>
                    </a:lnTo>
                    <a:lnTo>
                      <a:pt x="3511" y="1491"/>
                    </a:lnTo>
                    <a:lnTo>
                      <a:pt x="3514" y="1491"/>
                    </a:lnTo>
                    <a:lnTo>
                      <a:pt x="3514" y="1489"/>
                    </a:lnTo>
                    <a:lnTo>
                      <a:pt x="3511" y="1489"/>
                    </a:lnTo>
                    <a:lnTo>
                      <a:pt x="3514" y="1489"/>
                    </a:lnTo>
                    <a:lnTo>
                      <a:pt x="3516" y="1486"/>
                    </a:lnTo>
                    <a:lnTo>
                      <a:pt x="3519" y="1486"/>
                    </a:lnTo>
                    <a:lnTo>
                      <a:pt x="3522" y="1486"/>
                    </a:lnTo>
                    <a:lnTo>
                      <a:pt x="3522" y="1483"/>
                    </a:lnTo>
                    <a:lnTo>
                      <a:pt x="3524" y="1483"/>
                    </a:lnTo>
                    <a:close/>
                    <a:moveTo>
                      <a:pt x="695" y="1473"/>
                    </a:moveTo>
                    <a:lnTo>
                      <a:pt x="695" y="1475"/>
                    </a:lnTo>
                    <a:lnTo>
                      <a:pt x="692" y="1475"/>
                    </a:lnTo>
                    <a:lnTo>
                      <a:pt x="689" y="1475"/>
                    </a:lnTo>
                    <a:lnTo>
                      <a:pt x="692" y="1475"/>
                    </a:lnTo>
                    <a:lnTo>
                      <a:pt x="689" y="1475"/>
                    </a:lnTo>
                    <a:lnTo>
                      <a:pt x="687" y="1475"/>
                    </a:lnTo>
                    <a:lnTo>
                      <a:pt x="687" y="1473"/>
                    </a:lnTo>
                    <a:lnTo>
                      <a:pt x="684" y="1473"/>
                    </a:lnTo>
                    <a:lnTo>
                      <a:pt x="687" y="1470"/>
                    </a:lnTo>
                    <a:lnTo>
                      <a:pt x="684" y="1470"/>
                    </a:lnTo>
                    <a:lnTo>
                      <a:pt x="684" y="1468"/>
                    </a:lnTo>
                    <a:lnTo>
                      <a:pt x="687" y="1465"/>
                    </a:lnTo>
                    <a:lnTo>
                      <a:pt x="687" y="1462"/>
                    </a:lnTo>
                    <a:lnTo>
                      <a:pt x="689" y="1462"/>
                    </a:lnTo>
                    <a:lnTo>
                      <a:pt x="692" y="1465"/>
                    </a:lnTo>
                    <a:lnTo>
                      <a:pt x="695" y="1465"/>
                    </a:lnTo>
                    <a:lnTo>
                      <a:pt x="695" y="1468"/>
                    </a:lnTo>
                    <a:lnTo>
                      <a:pt x="695" y="1470"/>
                    </a:lnTo>
                    <a:lnTo>
                      <a:pt x="697" y="1470"/>
                    </a:lnTo>
                    <a:lnTo>
                      <a:pt x="695" y="1473"/>
                    </a:lnTo>
                    <a:close/>
                    <a:moveTo>
                      <a:pt x="650" y="1402"/>
                    </a:moveTo>
                    <a:lnTo>
                      <a:pt x="653" y="1402"/>
                    </a:lnTo>
                    <a:lnTo>
                      <a:pt x="653" y="1405"/>
                    </a:lnTo>
                    <a:lnTo>
                      <a:pt x="655" y="1405"/>
                    </a:lnTo>
                    <a:lnTo>
                      <a:pt x="658" y="1405"/>
                    </a:lnTo>
                    <a:lnTo>
                      <a:pt x="661" y="1405"/>
                    </a:lnTo>
                    <a:lnTo>
                      <a:pt x="663" y="1408"/>
                    </a:lnTo>
                    <a:lnTo>
                      <a:pt x="666" y="1408"/>
                    </a:lnTo>
                    <a:lnTo>
                      <a:pt x="666" y="1410"/>
                    </a:lnTo>
                    <a:lnTo>
                      <a:pt x="669" y="1410"/>
                    </a:lnTo>
                    <a:lnTo>
                      <a:pt x="669" y="1408"/>
                    </a:lnTo>
                    <a:lnTo>
                      <a:pt x="671" y="1408"/>
                    </a:lnTo>
                    <a:lnTo>
                      <a:pt x="674" y="1408"/>
                    </a:lnTo>
                    <a:lnTo>
                      <a:pt x="674" y="1405"/>
                    </a:lnTo>
                    <a:lnTo>
                      <a:pt x="676" y="1408"/>
                    </a:lnTo>
                    <a:lnTo>
                      <a:pt x="679" y="1408"/>
                    </a:lnTo>
                    <a:lnTo>
                      <a:pt x="682" y="1408"/>
                    </a:lnTo>
                    <a:lnTo>
                      <a:pt x="682" y="1410"/>
                    </a:lnTo>
                    <a:lnTo>
                      <a:pt x="684" y="1410"/>
                    </a:lnTo>
                    <a:lnTo>
                      <a:pt x="687" y="1413"/>
                    </a:lnTo>
                    <a:lnTo>
                      <a:pt x="689" y="1413"/>
                    </a:lnTo>
                    <a:lnTo>
                      <a:pt x="689" y="1415"/>
                    </a:lnTo>
                    <a:lnTo>
                      <a:pt x="692" y="1415"/>
                    </a:lnTo>
                    <a:lnTo>
                      <a:pt x="692" y="1418"/>
                    </a:lnTo>
                    <a:lnTo>
                      <a:pt x="695" y="1418"/>
                    </a:lnTo>
                    <a:lnTo>
                      <a:pt x="697" y="1421"/>
                    </a:lnTo>
                    <a:lnTo>
                      <a:pt x="697" y="1423"/>
                    </a:lnTo>
                    <a:lnTo>
                      <a:pt x="700" y="1423"/>
                    </a:lnTo>
                    <a:lnTo>
                      <a:pt x="697" y="1426"/>
                    </a:lnTo>
                    <a:lnTo>
                      <a:pt x="695" y="1428"/>
                    </a:lnTo>
                    <a:lnTo>
                      <a:pt x="692" y="1428"/>
                    </a:lnTo>
                    <a:lnTo>
                      <a:pt x="692" y="1431"/>
                    </a:lnTo>
                    <a:lnTo>
                      <a:pt x="689" y="1431"/>
                    </a:lnTo>
                    <a:lnTo>
                      <a:pt x="689" y="1428"/>
                    </a:lnTo>
                    <a:lnTo>
                      <a:pt x="687" y="1428"/>
                    </a:lnTo>
                    <a:lnTo>
                      <a:pt x="687" y="1431"/>
                    </a:lnTo>
                    <a:lnTo>
                      <a:pt x="684" y="1431"/>
                    </a:lnTo>
                    <a:lnTo>
                      <a:pt x="684" y="1434"/>
                    </a:lnTo>
                    <a:lnTo>
                      <a:pt x="682" y="1434"/>
                    </a:lnTo>
                    <a:lnTo>
                      <a:pt x="682" y="1431"/>
                    </a:lnTo>
                    <a:lnTo>
                      <a:pt x="679" y="1431"/>
                    </a:lnTo>
                    <a:lnTo>
                      <a:pt x="679" y="1434"/>
                    </a:lnTo>
                    <a:lnTo>
                      <a:pt x="676" y="1434"/>
                    </a:lnTo>
                    <a:lnTo>
                      <a:pt x="674" y="1434"/>
                    </a:lnTo>
                    <a:lnTo>
                      <a:pt x="671" y="1434"/>
                    </a:lnTo>
                    <a:lnTo>
                      <a:pt x="669" y="1431"/>
                    </a:lnTo>
                    <a:lnTo>
                      <a:pt x="666" y="1431"/>
                    </a:lnTo>
                    <a:lnTo>
                      <a:pt x="663" y="1434"/>
                    </a:lnTo>
                    <a:lnTo>
                      <a:pt x="661" y="1436"/>
                    </a:lnTo>
                    <a:lnTo>
                      <a:pt x="661" y="1442"/>
                    </a:lnTo>
                    <a:lnTo>
                      <a:pt x="663" y="1444"/>
                    </a:lnTo>
                    <a:lnTo>
                      <a:pt x="661" y="1444"/>
                    </a:lnTo>
                    <a:lnTo>
                      <a:pt x="661" y="1447"/>
                    </a:lnTo>
                    <a:lnTo>
                      <a:pt x="661" y="1449"/>
                    </a:lnTo>
                    <a:lnTo>
                      <a:pt x="658" y="1455"/>
                    </a:lnTo>
                    <a:lnTo>
                      <a:pt x="658" y="1457"/>
                    </a:lnTo>
                    <a:lnTo>
                      <a:pt x="661" y="1457"/>
                    </a:lnTo>
                    <a:lnTo>
                      <a:pt x="661" y="1460"/>
                    </a:lnTo>
                    <a:lnTo>
                      <a:pt x="658" y="1460"/>
                    </a:lnTo>
                    <a:lnTo>
                      <a:pt x="658" y="1462"/>
                    </a:lnTo>
                    <a:lnTo>
                      <a:pt x="655" y="1462"/>
                    </a:lnTo>
                    <a:lnTo>
                      <a:pt x="655" y="1465"/>
                    </a:lnTo>
                    <a:lnTo>
                      <a:pt x="658" y="1465"/>
                    </a:lnTo>
                    <a:lnTo>
                      <a:pt x="658" y="1468"/>
                    </a:lnTo>
                    <a:lnTo>
                      <a:pt x="661" y="1468"/>
                    </a:lnTo>
                    <a:lnTo>
                      <a:pt x="663" y="1468"/>
                    </a:lnTo>
                    <a:lnTo>
                      <a:pt x="663" y="1465"/>
                    </a:lnTo>
                    <a:lnTo>
                      <a:pt x="666" y="1465"/>
                    </a:lnTo>
                    <a:lnTo>
                      <a:pt x="669" y="1465"/>
                    </a:lnTo>
                    <a:lnTo>
                      <a:pt x="671" y="1465"/>
                    </a:lnTo>
                    <a:lnTo>
                      <a:pt x="674" y="1465"/>
                    </a:lnTo>
                    <a:lnTo>
                      <a:pt x="676" y="1468"/>
                    </a:lnTo>
                    <a:lnTo>
                      <a:pt x="676" y="1470"/>
                    </a:lnTo>
                    <a:lnTo>
                      <a:pt x="676" y="1473"/>
                    </a:lnTo>
                    <a:lnTo>
                      <a:pt x="676" y="1475"/>
                    </a:lnTo>
                    <a:lnTo>
                      <a:pt x="679" y="1475"/>
                    </a:lnTo>
                    <a:lnTo>
                      <a:pt x="679" y="1481"/>
                    </a:lnTo>
                    <a:lnTo>
                      <a:pt x="679" y="1483"/>
                    </a:lnTo>
                    <a:lnTo>
                      <a:pt x="679" y="1486"/>
                    </a:lnTo>
                    <a:lnTo>
                      <a:pt x="679" y="1489"/>
                    </a:lnTo>
                    <a:lnTo>
                      <a:pt x="682" y="1489"/>
                    </a:lnTo>
                    <a:lnTo>
                      <a:pt x="682" y="1491"/>
                    </a:lnTo>
                    <a:lnTo>
                      <a:pt x="682" y="1494"/>
                    </a:lnTo>
                    <a:lnTo>
                      <a:pt x="682" y="1496"/>
                    </a:lnTo>
                    <a:lnTo>
                      <a:pt x="679" y="1496"/>
                    </a:lnTo>
                    <a:lnTo>
                      <a:pt x="676" y="1496"/>
                    </a:lnTo>
                    <a:lnTo>
                      <a:pt x="674" y="1496"/>
                    </a:lnTo>
                    <a:lnTo>
                      <a:pt x="674" y="1494"/>
                    </a:lnTo>
                    <a:lnTo>
                      <a:pt x="671" y="1494"/>
                    </a:lnTo>
                    <a:lnTo>
                      <a:pt x="669" y="1494"/>
                    </a:lnTo>
                    <a:lnTo>
                      <a:pt x="669" y="1491"/>
                    </a:lnTo>
                    <a:lnTo>
                      <a:pt x="666" y="1491"/>
                    </a:lnTo>
                    <a:lnTo>
                      <a:pt x="666" y="1494"/>
                    </a:lnTo>
                    <a:lnTo>
                      <a:pt x="663" y="1491"/>
                    </a:lnTo>
                    <a:lnTo>
                      <a:pt x="661" y="1491"/>
                    </a:lnTo>
                    <a:lnTo>
                      <a:pt x="658" y="1494"/>
                    </a:lnTo>
                    <a:lnTo>
                      <a:pt x="655" y="1494"/>
                    </a:lnTo>
                    <a:lnTo>
                      <a:pt x="655" y="1496"/>
                    </a:lnTo>
                    <a:lnTo>
                      <a:pt x="653" y="1499"/>
                    </a:lnTo>
                    <a:lnTo>
                      <a:pt x="650" y="1502"/>
                    </a:lnTo>
                    <a:lnTo>
                      <a:pt x="645" y="1504"/>
                    </a:lnTo>
                    <a:lnTo>
                      <a:pt x="642" y="1504"/>
                    </a:lnTo>
                    <a:lnTo>
                      <a:pt x="640" y="1504"/>
                    </a:lnTo>
                    <a:lnTo>
                      <a:pt x="637" y="1504"/>
                    </a:lnTo>
                    <a:lnTo>
                      <a:pt x="635" y="1504"/>
                    </a:lnTo>
                    <a:lnTo>
                      <a:pt x="635" y="1502"/>
                    </a:lnTo>
                    <a:lnTo>
                      <a:pt x="632" y="1502"/>
                    </a:lnTo>
                    <a:lnTo>
                      <a:pt x="629" y="1502"/>
                    </a:lnTo>
                    <a:lnTo>
                      <a:pt x="627" y="1502"/>
                    </a:lnTo>
                    <a:lnTo>
                      <a:pt x="624" y="1502"/>
                    </a:lnTo>
                    <a:lnTo>
                      <a:pt x="622" y="1502"/>
                    </a:lnTo>
                    <a:lnTo>
                      <a:pt x="619" y="1502"/>
                    </a:lnTo>
                    <a:lnTo>
                      <a:pt x="616" y="1504"/>
                    </a:lnTo>
                    <a:lnTo>
                      <a:pt x="614" y="1504"/>
                    </a:lnTo>
                    <a:lnTo>
                      <a:pt x="614" y="1502"/>
                    </a:lnTo>
                    <a:lnTo>
                      <a:pt x="611" y="1502"/>
                    </a:lnTo>
                    <a:lnTo>
                      <a:pt x="609" y="1502"/>
                    </a:lnTo>
                    <a:lnTo>
                      <a:pt x="606" y="1502"/>
                    </a:lnTo>
                    <a:lnTo>
                      <a:pt x="603" y="1502"/>
                    </a:lnTo>
                    <a:lnTo>
                      <a:pt x="601" y="1502"/>
                    </a:lnTo>
                    <a:lnTo>
                      <a:pt x="598" y="1502"/>
                    </a:lnTo>
                    <a:lnTo>
                      <a:pt x="598" y="1504"/>
                    </a:lnTo>
                    <a:lnTo>
                      <a:pt x="595" y="1504"/>
                    </a:lnTo>
                    <a:lnTo>
                      <a:pt x="595" y="1507"/>
                    </a:lnTo>
                    <a:lnTo>
                      <a:pt x="595" y="1509"/>
                    </a:lnTo>
                    <a:lnTo>
                      <a:pt x="595" y="1512"/>
                    </a:lnTo>
                    <a:lnTo>
                      <a:pt x="595" y="1515"/>
                    </a:lnTo>
                    <a:lnTo>
                      <a:pt x="593" y="1517"/>
                    </a:lnTo>
                    <a:lnTo>
                      <a:pt x="590" y="1520"/>
                    </a:lnTo>
                    <a:lnTo>
                      <a:pt x="588" y="1520"/>
                    </a:lnTo>
                    <a:lnTo>
                      <a:pt x="588" y="1523"/>
                    </a:lnTo>
                    <a:lnTo>
                      <a:pt x="585" y="1523"/>
                    </a:lnTo>
                    <a:lnTo>
                      <a:pt x="582" y="1525"/>
                    </a:lnTo>
                    <a:lnTo>
                      <a:pt x="582" y="1528"/>
                    </a:lnTo>
                    <a:lnTo>
                      <a:pt x="580" y="1528"/>
                    </a:lnTo>
                    <a:lnTo>
                      <a:pt x="577" y="1528"/>
                    </a:lnTo>
                    <a:lnTo>
                      <a:pt x="575" y="1528"/>
                    </a:lnTo>
                    <a:lnTo>
                      <a:pt x="575" y="1525"/>
                    </a:lnTo>
                    <a:lnTo>
                      <a:pt x="572" y="1525"/>
                    </a:lnTo>
                    <a:lnTo>
                      <a:pt x="569" y="1523"/>
                    </a:lnTo>
                    <a:lnTo>
                      <a:pt x="572" y="1523"/>
                    </a:lnTo>
                    <a:lnTo>
                      <a:pt x="572" y="1520"/>
                    </a:lnTo>
                    <a:lnTo>
                      <a:pt x="569" y="1517"/>
                    </a:lnTo>
                    <a:lnTo>
                      <a:pt x="567" y="1517"/>
                    </a:lnTo>
                    <a:lnTo>
                      <a:pt x="564" y="1515"/>
                    </a:lnTo>
                    <a:lnTo>
                      <a:pt x="562" y="1515"/>
                    </a:lnTo>
                    <a:lnTo>
                      <a:pt x="559" y="1515"/>
                    </a:lnTo>
                    <a:lnTo>
                      <a:pt x="559" y="1512"/>
                    </a:lnTo>
                    <a:lnTo>
                      <a:pt x="556" y="1512"/>
                    </a:lnTo>
                    <a:lnTo>
                      <a:pt x="556" y="1509"/>
                    </a:lnTo>
                    <a:lnTo>
                      <a:pt x="554" y="1509"/>
                    </a:lnTo>
                    <a:lnTo>
                      <a:pt x="554" y="1507"/>
                    </a:lnTo>
                    <a:lnTo>
                      <a:pt x="551" y="1507"/>
                    </a:lnTo>
                    <a:lnTo>
                      <a:pt x="548" y="1507"/>
                    </a:lnTo>
                    <a:lnTo>
                      <a:pt x="548" y="1504"/>
                    </a:lnTo>
                    <a:lnTo>
                      <a:pt x="546" y="1504"/>
                    </a:lnTo>
                    <a:lnTo>
                      <a:pt x="546" y="1502"/>
                    </a:lnTo>
                    <a:lnTo>
                      <a:pt x="543" y="1502"/>
                    </a:lnTo>
                    <a:lnTo>
                      <a:pt x="543" y="1499"/>
                    </a:lnTo>
                    <a:lnTo>
                      <a:pt x="543" y="1496"/>
                    </a:lnTo>
                    <a:lnTo>
                      <a:pt x="541" y="1494"/>
                    </a:lnTo>
                    <a:lnTo>
                      <a:pt x="543" y="1491"/>
                    </a:lnTo>
                    <a:lnTo>
                      <a:pt x="543" y="1489"/>
                    </a:lnTo>
                    <a:lnTo>
                      <a:pt x="543" y="1486"/>
                    </a:lnTo>
                    <a:lnTo>
                      <a:pt x="543" y="1483"/>
                    </a:lnTo>
                    <a:lnTo>
                      <a:pt x="546" y="1481"/>
                    </a:lnTo>
                    <a:lnTo>
                      <a:pt x="546" y="1478"/>
                    </a:lnTo>
                    <a:lnTo>
                      <a:pt x="548" y="1475"/>
                    </a:lnTo>
                    <a:lnTo>
                      <a:pt x="551" y="1475"/>
                    </a:lnTo>
                    <a:lnTo>
                      <a:pt x="551" y="1473"/>
                    </a:lnTo>
                    <a:lnTo>
                      <a:pt x="554" y="1473"/>
                    </a:lnTo>
                    <a:lnTo>
                      <a:pt x="556" y="1470"/>
                    </a:lnTo>
                    <a:lnTo>
                      <a:pt x="559" y="1468"/>
                    </a:lnTo>
                    <a:lnTo>
                      <a:pt x="562" y="1468"/>
                    </a:lnTo>
                    <a:lnTo>
                      <a:pt x="562" y="1465"/>
                    </a:lnTo>
                    <a:lnTo>
                      <a:pt x="564" y="1465"/>
                    </a:lnTo>
                    <a:lnTo>
                      <a:pt x="567" y="1465"/>
                    </a:lnTo>
                    <a:lnTo>
                      <a:pt x="567" y="1462"/>
                    </a:lnTo>
                    <a:lnTo>
                      <a:pt x="569" y="1462"/>
                    </a:lnTo>
                    <a:lnTo>
                      <a:pt x="572" y="1462"/>
                    </a:lnTo>
                    <a:lnTo>
                      <a:pt x="575" y="1460"/>
                    </a:lnTo>
                    <a:lnTo>
                      <a:pt x="577" y="1460"/>
                    </a:lnTo>
                    <a:lnTo>
                      <a:pt x="580" y="1460"/>
                    </a:lnTo>
                    <a:lnTo>
                      <a:pt x="582" y="1460"/>
                    </a:lnTo>
                    <a:lnTo>
                      <a:pt x="588" y="1460"/>
                    </a:lnTo>
                    <a:lnTo>
                      <a:pt x="590" y="1462"/>
                    </a:lnTo>
                    <a:lnTo>
                      <a:pt x="593" y="1465"/>
                    </a:lnTo>
                    <a:lnTo>
                      <a:pt x="595" y="1468"/>
                    </a:lnTo>
                    <a:lnTo>
                      <a:pt x="595" y="1470"/>
                    </a:lnTo>
                    <a:lnTo>
                      <a:pt x="595" y="1473"/>
                    </a:lnTo>
                    <a:lnTo>
                      <a:pt x="598" y="1473"/>
                    </a:lnTo>
                    <a:lnTo>
                      <a:pt x="601" y="1473"/>
                    </a:lnTo>
                    <a:lnTo>
                      <a:pt x="603" y="1473"/>
                    </a:lnTo>
                    <a:lnTo>
                      <a:pt x="606" y="1470"/>
                    </a:lnTo>
                    <a:lnTo>
                      <a:pt x="606" y="1468"/>
                    </a:lnTo>
                    <a:lnTo>
                      <a:pt x="609" y="1465"/>
                    </a:lnTo>
                    <a:lnTo>
                      <a:pt x="609" y="1462"/>
                    </a:lnTo>
                    <a:lnTo>
                      <a:pt x="609" y="1460"/>
                    </a:lnTo>
                    <a:lnTo>
                      <a:pt x="609" y="1457"/>
                    </a:lnTo>
                    <a:lnTo>
                      <a:pt x="611" y="1457"/>
                    </a:lnTo>
                    <a:lnTo>
                      <a:pt x="611" y="1455"/>
                    </a:lnTo>
                    <a:lnTo>
                      <a:pt x="611" y="1457"/>
                    </a:lnTo>
                    <a:lnTo>
                      <a:pt x="614" y="1457"/>
                    </a:lnTo>
                    <a:lnTo>
                      <a:pt x="616" y="1457"/>
                    </a:lnTo>
                    <a:lnTo>
                      <a:pt x="619" y="1457"/>
                    </a:lnTo>
                    <a:lnTo>
                      <a:pt x="622" y="1460"/>
                    </a:lnTo>
                    <a:lnTo>
                      <a:pt x="624" y="1457"/>
                    </a:lnTo>
                    <a:lnTo>
                      <a:pt x="624" y="1460"/>
                    </a:lnTo>
                    <a:lnTo>
                      <a:pt x="627" y="1460"/>
                    </a:lnTo>
                    <a:lnTo>
                      <a:pt x="627" y="1457"/>
                    </a:lnTo>
                    <a:lnTo>
                      <a:pt x="629" y="1457"/>
                    </a:lnTo>
                    <a:lnTo>
                      <a:pt x="629" y="1455"/>
                    </a:lnTo>
                    <a:lnTo>
                      <a:pt x="632" y="1452"/>
                    </a:lnTo>
                    <a:lnTo>
                      <a:pt x="629" y="1449"/>
                    </a:lnTo>
                    <a:lnTo>
                      <a:pt x="632" y="1449"/>
                    </a:lnTo>
                    <a:lnTo>
                      <a:pt x="632" y="1447"/>
                    </a:lnTo>
                    <a:lnTo>
                      <a:pt x="632" y="1444"/>
                    </a:lnTo>
                    <a:lnTo>
                      <a:pt x="635" y="1444"/>
                    </a:lnTo>
                    <a:lnTo>
                      <a:pt x="637" y="1444"/>
                    </a:lnTo>
                    <a:lnTo>
                      <a:pt x="637" y="1442"/>
                    </a:lnTo>
                    <a:lnTo>
                      <a:pt x="637" y="1439"/>
                    </a:lnTo>
                    <a:lnTo>
                      <a:pt x="635" y="1439"/>
                    </a:lnTo>
                    <a:lnTo>
                      <a:pt x="632" y="1436"/>
                    </a:lnTo>
                    <a:lnTo>
                      <a:pt x="629" y="1434"/>
                    </a:lnTo>
                    <a:lnTo>
                      <a:pt x="624" y="1431"/>
                    </a:lnTo>
                    <a:lnTo>
                      <a:pt x="622" y="1431"/>
                    </a:lnTo>
                    <a:lnTo>
                      <a:pt x="619" y="1428"/>
                    </a:lnTo>
                    <a:lnTo>
                      <a:pt x="616" y="1426"/>
                    </a:lnTo>
                    <a:lnTo>
                      <a:pt x="616" y="1423"/>
                    </a:lnTo>
                    <a:lnTo>
                      <a:pt x="622" y="1423"/>
                    </a:lnTo>
                    <a:lnTo>
                      <a:pt x="627" y="1423"/>
                    </a:lnTo>
                    <a:lnTo>
                      <a:pt x="627" y="1421"/>
                    </a:lnTo>
                    <a:lnTo>
                      <a:pt x="627" y="1418"/>
                    </a:lnTo>
                    <a:lnTo>
                      <a:pt x="629" y="1415"/>
                    </a:lnTo>
                    <a:lnTo>
                      <a:pt x="629" y="1413"/>
                    </a:lnTo>
                    <a:lnTo>
                      <a:pt x="627" y="1410"/>
                    </a:lnTo>
                    <a:lnTo>
                      <a:pt x="629" y="1408"/>
                    </a:lnTo>
                    <a:lnTo>
                      <a:pt x="632" y="1405"/>
                    </a:lnTo>
                    <a:lnTo>
                      <a:pt x="635" y="1402"/>
                    </a:lnTo>
                    <a:lnTo>
                      <a:pt x="635" y="1405"/>
                    </a:lnTo>
                    <a:lnTo>
                      <a:pt x="637" y="1402"/>
                    </a:lnTo>
                    <a:lnTo>
                      <a:pt x="640" y="1402"/>
                    </a:lnTo>
                    <a:lnTo>
                      <a:pt x="642" y="1402"/>
                    </a:lnTo>
                    <a:lnTo>
                      <a:pt x="645" y="1402"/>
                    </a:lnTo>
                    <a:lnTo>
                      <a:pt x="648" y="1400"/>
                    </a:lnTo>
                    <a:lnTo>
                      <a:pt x="650" y="1402"/>
                    </a:lnTo>
                    <a:close/>
                    <a:moveTo>
                      <a:pt x="569" y="1374"/>
                    </a:moveTo>
                    <a:lnTo>
                      <a:pt x="572" y="1374"/>
                    </a:lnTo>
                    <a:lnTo>
                      <a:pt x="572" y="1376"/>
                    </a:lnTo>
                    <a:lnTo>
                      <a:pt x="569" y="1376"/>
                    </a:lnTo>
                    <a:lnTo>
                      <a:pt x="572" y="1376"/>
                    </a:lnTo>
                    <a:lnTo>
                      <a:pt x="575" y="1379"/>
                    </a:lnTo>
                    <a:lnTo>
                      <a:pt x="575" y="1381"/>
                    </a:lnTo>
                    <a:lnTo>
                      <a:pt x="572" y="1381"/>
                    </a:lnTo>
                    <a:lnTo>
                      <a:pt x="569" y="1379"/>
                    </a:lnTo>
                    <a:lnTo>
                      <a:pt x="567" y="1381"/>
                    </a:lnTo>
                    <a:lnTo>
                      <a:pt x="569" y="1381"/>
                    </a:lnTo>
                    <a:lnTo>
                      <a:pt x="569" y="1384"/>
                    </a:lnTo>
                    <a:lnTo>
                      <a:pt x="567" y="1384"/>
                    </a:lnTo>
                    <a:lnTo>
                      <a:pt x="567" y="1387"/>
                    </a:lnTo>
                    <a:lnTo>
                      <a:pt x="564" y="1389"/>
                    </a:lnTo>
                    <a:lnTo>
                      <a:pt x="562" y="1389"/>
                    </a:lnTo>
                    <a:lnTo>
                      <a:pt x="562" y="1384"/>
                    </a:lnTo>
                    <a:lnTo>
                      <a:pt x="559" y="1384"/>
                    </a:lnTo>
                    <a:lnTo>
                      <a:pt x="556" y="1381"/>
                    </a:lnTo>
                    <a:lnTo>
                      <a:pt x="554" y="1384"/>
                    </a:lnTo>
                    <a:lnTo>
                      <a:pt x="551" y="1387"/>
                    </a:lnTo>
                    <a:lnTo>
                      <a:pt x="551" y="1389"/>
                    </a:lnTo>
                    <a:lnTo>
                      <a:pt x="548" y="1389"/>
                    </a:lnTo>
                    <a:lnTo>
                      <a:pt x="546" y="1389"/>
                    </a:lnTo>
                    <a:lnTo>
                      <a:pt x="546" y="1392"/>
                    </a:lnTo>
                    <a:lnTo>
                      <a:pt x="546" y="1395"/>
                    </a:lnTo>
                    <a:lnTo>
                      <a:pt x="543" y="1392"/>
                    </a:lnTo>
                    <a:lnTo>
                      <a:pt x="541" y="1392"/>
                    </a:lnTo>
                    <a:lnTo>
                      <a:pt x="538" y="1392"/>
                    </a:lnTo>
                    <a:lnTo>
                      <a:pt x="538" y="1389"/>
                    </a:lnTo>
                    <a:lnTo>
                      <a:pt x="535" y="1389"/>
                    </a:lnTo>
                    <a:lnTo>
                      <a:pt x="533" y="1389"/>
                    </a:lnTo>
                    <a:lnTo>
                      <a:pt x="533" y="1387"/>
                    </a:lnTo>
                    <a:lnTo>
                      <a:pt x="530" y="1387"/>
                    </a:lnTo>
                    <a:lnTo>
                      <a:pt x="530" y="1384"/>
                    </a:lnTo>
                    <a:lnTo>
                      <a:pt x="533" y="1384"/>
                    </a:lnTo>
                    <a:lnTo>
                      <a:pt x="535" y="1384"/>
                    </a:lnTo>
                    <a:lnTo>
                      <a:pt x="538" y="1384"/>
                    </a:lnTo>
                    <a:lnTo>
                      <a:pt x="541" y="1381"/>
                    </a:lnTo>
                    <a:lnTo>
                      <a:pt x="543" y="1381"/>
                    </a:lnTo>
                    <a:lnTo>
                      <a:pt x="543" y="1379"/>
                    </a:lnTo>
                    <a:lnTo>
                      <a:pt x="546" y="1379"/>
                    </a:lnTo>
                    <a:lnTo>
                      <a:pt x="546" y="1381"/>
                    </a:lnTo>
                    <a:lnTo>
                      <a:pt x="551" y="1379"/>
                    </a:lnTo>
                    <a:lnTo>
                      <a:pt x="554" y="1381"/>
                    </a:lnTo>
                    <a:lnTo>
                      <a:pt x="556" y="1381"/>
                    </a:lnTo>
                    <a:lnTo>
                      <a:pt x="559" y="1381"/>
                    </a:lnTo>
                    <a:lnTo>
                      <a:pt x="559" y="1379"/>
                    </a:lnTo>
                    <a:lnTo>
                      <a:pt x="562" y="1374"/>
                    </a:lnTo>
                    <a:lnTo>
                      <a:pt x="559" y="1374"/>
                    </a:lnTo>
                    <a:lnTo>
                      <a:pt x="562" y="1374"/>
                    </a:lnTo>
                    <a:lnTo>
                      <a:pt x="562" y="1371"/>
                    </a:lnTo>
                    <a:lnTo>
                      <a:pt x="564" y="1368"/>
                    </a:lnTo>
                    <a:lnTo>
                      <a:pt x="567" y="1371"/>
                    </a:lnTo>
                    <a:lnTo>
                      <a:pt x="569" y="1374"/>
                    </a:lnTo>
                    <a:close/>
                    <a:moveTo>
                      <a:pt x="611" y="1368"/>
                    </a:moveTo>
                    <a:lnTo>
                      <a:pt x="614" y="1368"/>
                    </a:lnTo>
                    <a:lnTo>
                      <a:pt x="614" y="1371"/>
                    </a:lnTo>
                    <a:lnTo>
                      <a:pt x="614" y="1374"/>
                    </a:lnTo>
                    <a:lnTo>
                      <a:pt x="611" y="1374"/>
                    </a:lnTo>
                    <a:lnTo>
                      <a:pt x="609" y="1374"/>
                    </a:lnTo>
                    <a:lnTo>
                      <a:pt x="611" y="1374"/>
                    </a:lnTo>
                    <a:lnTo>
                      <a:pt x="609" y="1374"/>
                    </a:lnTo>
                    <a:lnTo>
                      <a:pt x="609" y="1371"/>
                    </a:lnTo>
                    <a:lnTo>
                      <a:pt x="606" y="1371"/>
                    </a:lnTo>
                    <a:lnTo>
                      <a:pt x="606" y="1368"/>
                    </a:lnTo>
                    <a:lnTo>
                      <a:pt x="609" y="1368"/>
                    </a:lnTo>
                    <a:lnTo>
                      <a:pt x="609" y="1366"/>
                    </a:lnTo>
                    <a:lnTo>
                      <a:pt x="611" y="1368"/>
                    </a:lnTo>
                    <a:close/>
                    <a:moveTo>
                      <a:pt x="593" y="1358"/>
                    </a:moveTo>
                    <a:lnTo>
                      <a:pt x="595" y="1361"/>
                    </a:lnTo>
                    <a:lnTo>
                      <a:pt x="595" y="1363"/>
                    </a:lnTo>
                    <a:lnTo>
                      <a:pt x="598" y="1366"/>
                    </a:lnTo>
                    <a:lnTo>
                      <a:pt x="598" y="1368"/>
                    </a:lnTo>
                    <a:lnTo>
                      <a:pt x="601" y="1368"/>
                    </a:lnTo>
                    <a:lnTo>
                      <a:pt x="601" y="1371"/>
                    </a:lnTo>
                    <a:lnTo>
                      <a:pt x="598" y="1371"/>
                    </a:lnTo>
                    <a:lnTo>
                      <a:pt x="598" y="1374"/>
                    </a:lnTo>
                    <a:lnTo>
                      <a:pt x="593" y="1374"/>
                    </a:lnTo>
                    <a:lnTo>
                      <a:pt x="590" y="1374"/>
                    </a:lnTo>
                    <a:lnTo>
                      <a:pt x="590" y="1371"/>
                    </a:lnTo>
                    <a:lnTo>
                      <a:pt x="588" y="1371"/>
                    </a:lnTo>
                    <a:lnTo>
                      <a:pt x="585" y="1371"/>
                    </a:lnTo>
                    <a:lnTo>
                      <a:pt x="582" y="1368"/>
                    </a:lnTo>
                    <a:lnTo>
                      <a:pt x="582" y="1366"/>
                    </a:lnTo>
                    <a:lnTo>
                      <a:pt x="585" y="1366"/>
                    </a:lnTo>
                    <a:lnTo>
                      <a:pt x="585" y="1363"/>
                    </a:lnTo>
                    <a:lnTo>
                      <a:pt x="585" y="1361"/>
                    </a:lnTo>
                    <a:lnTo>
                      <a:pt x="585" y="1358"/>
                    </a:lnTo>
                    <a:lnTo>
                      <a:pt x="588" y="1358"/>
                    </a:lnTo>
                    <a:lnTo>
                      <a:pt x="590" y="1358"/>
                    </a:lnTo>
                    <a:lnTo>
                      <a:pt x="593" y="1358"/>
                    </a:lnTo>
                    <a:close/>
                    <a:moveTo>
                      <a:pt x="3407" y="1353"/>
                    </a:moveTo>
                    <a:lnTo>
                      <a:pt x="3409" y="1355"/>
                    </a:lnTo>
                    <a:lnTo>
                      <a:pt x="3412" y="1355"/>
                    </a:lnTo>
                    <a:lnTo>
                      <a:pt x="3412" y="1358"/>
                    </a:lnTo>
                    <a:lnTo>
                      <a:pt x="3409" y="1358"/>
                    </a:lnTo>
                    <a:lnTo>
                      <a:pt x="3407" y="1358"/>
                    </a:lnTo>
                    <a:lnTo>
                      <a:pt x="3404" y="1358"/>
                    </a:lnTo>
                    <a:lnTo>
                      <a:pt x="3404" y="1355"/>
                    </a:lnTo>
                    <a:lnTo>
                      <a:pt x="3401" y="1355"/>
                    </a:lnTo>
                    <a:lnTo>
                      <a:pt x="3404" y="1355"/>
                    </a:lnTo>
                    <a:lnTo>
                      <a:pt x="3404" y="1353"/>
                    </a:lnTo>
                    <a:lnTo>
                      <a:pt x="3407" y="1353"/>
                    </a:lnTo>
                    <a:close/>
                    <a:moveTo>
                      <a:pt x="768" y="1348"/>
                    </a:moveTo>
                    <a:lnTo>
                      <a:pt x="765" y="1350"/>
                    </a:lnTo>
                    <a:lnTo>
                      <a:pt x="765" y="1348"/>
                    </a:lnTo>
                    <a:lnTo>
                      <a:pt x="765" y="1345"/>
                    </a:lnTo>
                    <a:lnTo>
                      <a:pt x="765" y="1342"/>
                    </a:lnTo>
                    <a:lnTo>
                      <a:pt x="768" y="1342"/>
                    </a:lnTo>
                    <a:lnTo>
                      <a:pt x="768" y="1345"/>
                    </a:lnTo>
                    <a:lnTo>
                      <a:pt x="768" y="1348"/>
                    </a:lnTo>
                    <a:close/>
                    <a:moveTo>
                      <a:pt x="760" y="1337"/>
                    </a:moveTo>
                    <a:lnTo>
                      <a:pt x="760" y="1340"/>
                    </a:lnTo>
                    <a:lnTo>
                      <a:pt x="763" y="1340"/>
                    </a:lnTo>
                    <a:lnTo>
                      <a:pt x="763" y="1342"/>
                    </a:lnTo>
                    <a:lnTo>
                      <a:pt x="763" y="1345"/>
                    </a:lnTo>
                    <a:lnTo>
                      <a:pt x="760" y="1345"/>
                    </a:lnTo>
                    <a:lnTo>
                      <a:pt x="760" y="1342"/>
                    </a:lnTo>
                    <a:lnTo>
                      <a:pt x="757" y="1342"/>
                    </a:lnTo>
                    <a:lnTo>
                      <a:pt x="757" y="1340"/>
                    </a:lnTo>
                    <a:lnTo>
                      <a:pt x="760" y="1340"/>
                    </a:lnTo>
                    <a:lnTo>
                      <a:pt x="757" y="1340"/>
                    </a:lnTo>
                    <a:lnTo>
                      <a:pt x="755" y="1340"/>
                    </a:lnTo>
                    <a:lnTo>
                      <a:pt x="755" y="1337"/>
                    </a:lnTo>
                    <a:lnTo>
                      <a:pt x="757" y="1337"/>
                    </a:lnTo>
                    <a:lnTo>
                      <a:pt x="760" y="1337"/>
                    </a:lnTo>
                    <a:close/>
                    <a:moveTo>
                      <a:pt x="640" y="1332"/>
                    </a:moveTo>
                    <a:lnTo>
                      <a:pt x="637" y="1332"/>
                    </a:lnTo>
                    <a:lnTo>
                      <a:pt x="637" y="1329"/>
                    </a:lnTo>
                    <a:lnTo>
                      <a:pt x="640" y="1329"/>
                    </a:lnTo>
                    <a:lnTo>
                      <a:pt x="640" y="1332"/>
                    </a:lnTo>
                    <a:close/>
                    <a:moveTo>
                      <a:pt x="729" y="1311"/>
                    </a:moveTo>
                    <a:lnTo>
                      <a:pt x="729" y="1314"/>
                    </a:lnTo>
                    <a:lnTo>
                      <a:pt x="726" y="1314"/>
                    </a:lnTo>
                    <a:lnTo>
                      <a:pt x="723" y="1316"/>
                    </a:lnTo>
                    <a:lnTo>
                      <a:pt x="721" y="1316"/>
                    </a:lnTo>
                    <a:lnTo>
                      <a:pt x="721" y="1319"/>
                    </a:lnTo>
                    <a:lnTo>
                      <a:pt x="718" y="1319"/>
                    </a:lnTo>
                    <a:lnTo>
                      <a:pt x="718" y="1316"/>
                    </a:lnTo>
                    <a:lnTo>
                      <a:pt x="718" y="1319"/>
                    </a:lnTo>
                    <a:lnTo>
                      <a:pt x="716" y="1319"/>
                    </a:lnTo>
                    <a:lnTo>
                      <a:pt x="716" y="1321"/>
                    </a:lnTo>
                    <a:lnTo>
                      <a:pt x="713" y="1321"/>
                    </a:lnTo>
                    <a:lnTo>
                      <a:pt x="710" y="1321"/>
                    </a:lnTo>
                    <a:lnTo>
                      <a:pt x="710" y="1319"/>
                    </a:lnTo>
                    <a:lnTo>
                      <a:pt x="713" y="1319"/>
                    </a:lnTo>
                    <a:lnTo>
                      <a:pt x="713" y="1316"/>
                    </a:lnTo>
                    <a:lnTo>
                      <a:pt x="716" y="1316"/>
                    </a:lnTo>
                    <a:lnTo>
                      <a:pt x="716" y="1314"/>
                    </a:lnTo>
                    <a:lnTo>
                      <a:pt x="718" y="1311"/>
                    </a:lnTo>
                    <a:lnTo>
                      <a:pt x="721" y="1311"/>
                    </a:lnTo>
                    <a:lnTo>
                      <a:pt x="726" y="1311"/>
                    </a:lnTo>
                    <a:lnTo>
                      <a:pt x="729" y="1311"/>
                    </a:lnTo>
                    <a:close/>
                    <a:moveTo>
                      <a:pt x="755" y="1308"/>
                    </a:moveTo>
                    <a:lnTo>
                      <a:pt x="757" y="1308"/>
                    </a:lnTo>
                    <a:lnTo>
                      <a:pt x="757" y="1311"/>
                    </a:lnTo>
                    <a:lnTo>
                      <a:pt x="757" y="1314"/>
                    </a:lnTo>
                    <a:lnTo>
                      <a:pt x="760" y="1314"/>
                    </a:lnTo>
                    <a:lnTo>
                      <a:pt x="763" y="1316"/>
                    </a:lnTo>
                    <a:lnTo>
                      <a:pt x="765" y="1316"/>
                    </a:lnTo>
                    <a:lnTo>
                      <a:pt x="768" y="1316"/>
                    </a:lnTo>
                    <a:lnTo>
                      <a:pt x="770" y="1316"/>
                    </a:lnTo>
                    <a:lnTo>
                      <a:pt x="770" y="1319"/>
                    </a:lnTo>
                    <a:lnTo>
                      <a:pt x="770" y="1321"/>
                    </a:lnTo>
                    <a:lnTo>
                      <a:pt x="773" y="1321"/>
                    </a:lnTo>
                    <a:lnTo>
                      <a:pt x="773" y="1324"/>
                    </a:lnTo>
                    <a:lnTo>
                      <a:pt x="770" y="1324"/>
                    </a:lnTo>
                    <a:lnTo>
                      <a:pt x="770" y="1327"/>
                    </a:lnTo>
                    <a:lnTo>
                      <a:pt x="768" y="1327"/>
                    </a:lnTo>
                    <a:lnTo>
                      <a:pt x="768" y="1329"/>
                    </a:lnTo>
                    <a:lnTo>
                      <a:pt x="770" y="1327"/>
                    </a:lnTo>
                    <a:lnTo>
                      <a:pt x="773" y="1329"/>
                    </a:lnTo>
                    <a:lnTo>
                      <a:pt x="770" y="1329"/>
                    </a:lnTo>
                    <a:lnTo>
                      <a:pt x="770" y="1332"/>
                    </a:lnTo>
                    <a:lnTo>
                      <a:pt x="768" y="1332"/>
                    </a:lnTo>
                    <a:lnTo>
                      <a:pt x="768" y="1334"/>
                    </a:lnTo>
                    <a:lnTo>
                      <a:pt x="765" y="1334"/>
                    </a:lnTo>
                    <a:lnTo>
                      <a:pt x="763" y="1334"/>
                    </a:lnTo>
                    <a:lnTo>
                      <a:pt x="763" y="1332"/>
                    </a:lnTo>
                    <a:lnTo>
                      <a:pt x="763" y="1334"/>
                    </a:lnTo>
                    <a:lnTo>
                      <a:pt x="760" y="1332"/>
                    </a:lnTo>
                    <a:lnTo>
                      <a:pt x="757" y="1332"/>
                    </a:lnTo>
                    <a:lnTo>
                      <a:pt x="757" y="1329"/>
                    </a:lnTo>
                    <a:lnTo>
                      <a:pt x="755" y="1327"/>
                    </a:lnTo>
                    <a:lnTo>
                      <a:pt x="755" y="1324"/>
                    </a:lnTo>
                    <a:lnTo>
                      <a:pt x="755" y="1327"/>
                    </a:lnTo>
                    <a:lnTo>
                      <a:pt x="755" y="1324"/>
                    </a:lnTo>
                    <a:lnTo>
                      <a:pt x="752" y="1324"/>
                    </a:lnTo>
                    <a:lnTo>
                      <a:pt x="752" y="1321"/>
                    </a:lnTo>
                    <a:lnTo>
                      <a:pt x="752" y="1319"/>
                    </a:lnTo>
                    <a:lnTo>
                      <a:pt x="749" y="1319"/>
                    </a:lnTo>
                    <a:lnTo>
                      <a:pt x="749" y="1316"/>
                    </a:lnTo>
                    <a:lnTo>
                      <a:pt x="749" y="1314"/>
                    </a:lnTo>
                    <a:lnTo>
                      <a:pt x="749" y="1311"/>
                    </a:lnTo>
                    <a:lnTo>
                      <a:pt x="749" y="1308"/>
                    </a:lnTo>
                    <a:lnTo>
                      <a:pt x="752" y="1308"/>
                    </a:lnTo>
                    <a:lnTo>
                      <a:pt x="755" y="1308"/>
                    </a:lnTo>
                    <a:close/>
                    <a:moveTo>
                      <a:pt x="3655" y="1303"/>
                    </a:moveTo>
                    <a:lnTo>
                      <a:pt x="3655" y="1306"/>
                    </a:lnTo>
                    <a:lnTo>
                      <a:pt x="3655" y="1303"/>
                    </a:lnTo>
                    <a:lnTo>
                      <a:pt x="3655" y="1306"/>
                    </a:lnTo>
                    <a:lnTo>
                      <a:pt x="3657" y="1306"/>
                    </a:lnTo>
                    <a:lnTo>
                      <a:pt x="3655" y="1306"/>
                    </a:lnTo>
                    <a:lnTo>
                      <a:pt x="3657" y="1306"/>
                    </a:lnTo>
                    <a:lnTo>
                      <a:pt x="3657" y="1308"/>
                    </a:lnTo>
                    <a:lnTo>
                      <a:pt x="3660" y="1308"/>
                    </a:lnTo>
                    <a:lnTo>
                      <a:pt x="3660" y="1311"/>
                    </a:lnTo>
                    <a:lnTo>
                      <a:pt x="3660" y="1314"/>
                    </a:lnTo>
                    <a:lnTo>
                      <a:pt x="3660" y="1316"/>
                    </a:lnTo>
                    <a:lnTo>
                      <a:pt x="3662" y="1316"/>
                    </a:lnTo>
                    <a:lnTo>
                      <a:pt x="3662" y="1319"/>
                    </a:lnTo>
                    <a:lnTo>
                      <a:pt x="3662" y="1321"/>
                    </a:lnTo>
                    <a:lnTo>
                      <a:pt x="3662" y="1324"/>
                    </a:lnTo>
                    <a:lnTo>
                      <a:pt x="3662" y="1327"/>
                    </a:lnTo>
                    <a:lnTo>
                      <a:pt x="3665" y="1327"/>
                    </a:lnTo>
                    <a:lnTo>
                      <a:pt x="3665" y="1324"/>
                    </a:lnTo>
                    <a:lnTo>
                      <a:pt x="3668" y="1324"/>
                    </a:lnTo>
                    <a:lnTo>
                      <a:pt x="3670" y="1324"/>
                    </a:lnTo>
                    <a:lnTo>
                      <a:pt x="3670" y="1327"/>
                    </a:lnTo>
                    <a:lnTo>
                      <a:pt x="3673" y="1327"/>
                    </a:lnTo>
                    <a:lnTo>
                      <a:pt x="3670" y="1327"/>
                    </a:lnTo>
                    <a:lnTo>
                      <a:pt x="3673" y="1327"/>
                    </a:lnTo>
                    <a:lnTo>
                      <a:pt x="3673" y="1329"/>
                    </a:lnTo>
                    <a:lnTo>
                      <a:pt x="3670" y="1329"/>
                    </a:lnTo>
                    <a:lnTo>
                      <a:pt x="3673" y="1329"/>
                    </a:lnTo>
                    <a:lnTo>
                      <a:pt x="3670" y="1329"/>
                    </a:lnTo>
                    <a:lnTo>
                      <a:pt x="3673" y="1329"/>
                    </a:lnTo>
                    <a:lnTo>
                      <a:pt x="3670" y="1329"/>
                    </a:lnTo>
                    <a:lnTo>
                      <a:pt x="3673" y="1329"/>
                    </a:lnTo>
                    <a:lnTo>
                      <a:pt x="3673" y="1332"/>
                    </a:lnTo>
                    <a:lnTo>
                      <a:pt x="3670" y="1332"/>
                    </a:lnTo>
                    <a:lnTo>
                      <a:pt x="3673" y="1332"/>
                    </a:lnTo>
                    <a:lnTo>
                      <a:pt x="3673" y="1329"/>
                    </a:lnTo>
                    <a:lnTo>
                      <a:pt x="3676" y="1329"/>
                    </a:lnTo>
                    <a:lnTo>
                      <a:pt x="3678" y="1329"/>
                    </a:lnTo>
                    <a:lnTo>
                      <a:pt x="3676" y="1329"/>
                    </a:lnTo>
                    <a:lnTo>
                      <a:pt x="3678" y="1329"/>
                    </a:lnTo>
                    <a:lnTo>
                      <a:pt x="3681" y="1329"/>
                    </a:lnTo>
                    <a:lnTo>
                      <a:pt x="3681" y="1332"/>
                    </a:lnTo>
                    <a:lnTo>
                      <a:pt x="3683" y="1332"/>
                    </a:lnTo>
                    <a:lnTo>
                      <a:pt x="3683" y="1334"/>
                    </a:lnTo>
                    <a:lnTo>
                      <a:pt x="3683" y="1337"/>
                    </a:lnTo>
                    <a:lnTo>
                      <a:pt x="3686" y="1337"/>
                    </a:lnTo>
                    <a:lnTo>
                      <a:pt x="3686" y="1340"/>
                    </a:lnTo>
                    <a:lnTo>
                      <a:pt x="3686" y="1337"/>
                    </a:lnTo>
                    <a:lnTo>
                      <a:pt x="3686" y="1334"/>
                    </a:lnTo>
                    <a:lnTo>
                      <a:pt x="3686" y="1337"/>
                    </a:lnTo>
                    <a:lnTo>
                      <a:pt x="3689" y="1337"/>
                    </a:lnTo>
                    <a:lnTo>
                      <a:pt x="3689" y="1334"/>
                    </a:lnTo>
                    <a:lnTo>
                      <a:pt x="3689" y="1337"/>
                    </a:lnTo>
                    <a:lnTo>
                      <a:pt x="3691" y="1337"/>
                    </a:lnTo>
                    <a:lnTo>
                      <a:pt x="3691" y="1340"/>
                    </a:lnTo>
                    <a:lnTo>
                      <a:pt x="3694" y="1340"/>
                    </a:lnTo>
                    <a:lnTo>
                      <a:pt x="3696" y="1340"/>
                    </a:lnTo>
                    <a:lnTo>
                      <a:pt x="3696" y="1342"/>
                    </a:lnTo>
                    <a:lnTo>
                      <a:pt x="3696" y="1345"/>
                    </a:lnTo>
                    <a:lnTo>
                      <a:pt x="3696" y="1348"/>
                    </a:lnTo>
                    <a:lnTo>
                      <a:pt x="3699" y="1348"/>
                    </a:lnTo>
                    <a:lnTo>
                      <a:pt x="3699" y="1350"/>
                    </a:lnTo>
                    <a:lnTo>
                      <a:pt x="3702" y="1350"/>
                    </a:lnTo>
                    <a:lnTo>
                      <a:pt x="3702" y="1353"/>
                    </a:lnTo>
                    <a:lnTo>
                      <a:pt x="3702" y="1355"/>
                    </a:lnTo>
                    <a:lnTo>
                      <a:pt x="3702" y="1358"/>
                    </a:lnTo>
                    <a:lnTo>
                      <a:pt x="3702" y="1361"/>
                    </a:lnTo>
                    <a:lnTo>
                      <a:pt x="3702" y="1363"/>
                    </a:lnTo>
                    <a:lnTo>
                      <a:pt x="3702" y="1366"/>
                    </a:lnTo>
                    <a:lnTo>
                      <a:pt x="3702" y="1368"/>
                    </a:lnTo>
                    <a:lnTo>
                      <a:pt x="3702" y="1366"/>
                    </a:lnTo>
                    <a:lnTo>
                      <a:pt x="3702" y="1368"/>
                    </a:lnTo>
                    <a:lnTo>
                      <a:pt x="3702" y="1366"/>
                    </a:lnTo>
                    <a:lnTo>
                      <a:pt x="3702" y="1368"/>
                    </a:lnTo>
                    <a:lnTo>
                      <a:pt x="3704" y="1368"/>
                    </a:lnTo>
                    <a:lnTo>
                      <a:pt x="3702" y="1368"/>
                    </a:lnTo>
                    <a:lnTo>
                      <a:pt x="3704" y="1368"/>
                    </a:lnTo>
                    <a:lnTo>
                      <a:pt x="3707" y="1368"/>
                    </a:lnTo>
                    <a:lnTo>
                      <a:pt x="3704" y="1368"/>
                    </a:lnTo>
                    <a:lnTo>
                      <a:pt x="3704" y="1371"/>
                    </a:lnTo>
                    <a:lnTo>
                      <a:pt x="3707" y="1371"/>
                    </a:lnTo>
                    <a:lnTo>
                      <a:pt x="3707" y="1374"/>
                    </a:lnTo>
                    <a:lnTo>
                      <a:pt x="3709" y="1374"/>
                    </a:lnTo>
                    <a:lnTo>
                      <a:pt x="3709" y="1376"/>
                    </a:lnTo>
                    <a:lnTo>
                      <a:pt x="3709" y="1379"/>
                    </a:lnTo>
                    <a:lnTo>
                      <a:pt x="3709" y="1381"/>
                    </a:lnTo>
                    <a:lnTo>
                      <a:pt x="3709" y="1384"/>
                    </a:lnTo>
                    <a:lnTo>
                      <a:pt x="3709" y="1387"/>
                    </a:lnTo>
                    <a:lnTo>
                      <a:pt x="3707" y="1387"/>
                    </a:lnTo>
                    <a:lnTo>
                      <a:pt x="3707" y="1389"/>
                    </a:lnTo>
                    <a:lnTo>
                      <a:pt x="3707" y="1392"/>
                    </a:lnTo>
                    <a:lnTo>
                      <a:pt x="3704" y="1392"/>
                    </a:lnTo>
                    <a:lnTo>
                      <a:pt x="3704" y="1395"/>
                    </a:lnTo>
                    <a:lnTo>
                      <a:pt x="3702" y="1395"/>
                    </a:lnTo>
                    <a:lnTo>
                      <a:pt x="3702" y="1397"/>
                    </a:lnTo>
                    <a:lnTo>
                      <a:pt x="3699" y="1397"/>
                    </a:lnTo>
                    <a:lnTo>
                      <a:pt x="3699" y="1400"/>
                    </a:lnTo>
                    <a:lnTo>
                      <a:pt x="3702" y="1400"/>
                    </a:lnTo>
                    <a:lnTo>
                      <a:pt x="3699" y="1400"/>
                    </a:lnTo>
                    <a:lnTo>
                      <a:pt x="3699" y="1402"/>
                    </a:lnTo>
                    <a:lnTo>
                      <a:pt x="3699" y="1405"/>
                    </a:lnTo>
                    <a:lnTo>
                      <a:pt x="3699" y="1408"/>
                    </a:lnTo>
                    <a:lnTo>
                      <a:pt x="3699" y="1410"/>
                    </a:lnTo>
                    <a:lnTo>
                      <a:pt x="3699" y="1413"/>
                    </a:lnTo>
                    <a:lnTo>
                      <a:pt x="3699" y="1410"/>
                    </a:lnTo>
                    <a:lnTo>
                      <a:pt x="3702" y="1410"/>
                    </a:lnTo>
                    <a:lnTo>
                      <a:pt x="3702" y="1413"/>
                    </a:lnTo>
                    <a:lnTo>
                      <a:pt x="3702" y="1415"/>
                    </a:lnTo>
                    <a:lnTo>
                      <a:pt x="3702" y="1413"/>
                    </a:lnTo>
                    <a:lnTo>
                      <a:pt x="3704" y="1415"/>
                    </a:lnTo>
                    <a:lnTo>
                      <a:pt x="3707" y="1415"/>
                    </a:lnTo>
                    <a:lnTo>
                      <a:pt x="3707" y="1418"/>
                    </a:lnTo>
                    <a:lnTo>
                      <a:pt x="3707" y="1421"/>
                    </a:lnTo>
                    <a:lnTo>
                      <a:pt x="3709" y="1421"/>
                    </a:lnTo>
                    <a:lnTo>
                      <a:pt x="3709" y="1423"/>
                    </a:lnTo>
                    <a:lnTo>
                      <a:pt x="3712" y="1423"/>
                    </a:lnTo>
                    <a:lnTo>
                      <a:pt x="3712" y="1426"/>
                    </a:lnTo>
                    <a:lnTo>
                      <a:pt x="3715" y="1426"/>
                    </a:lnTo>
                    <a:lnTo>
                      <a:pt x="3715" y="1428"/>
                    </a:lnTo>
                    <a:lnTo>
                      <a:pt x="3712" y="1428"/>
                    </a:lnTo>
                    <a:lnTo>
                      <a:pt x="3709" y="1428"/>
                    </a:lnTo>
                    <a:lnTo>
                      <a:pt x="3709" y="1431"/>
                    </a:lnTo>
                    <a:lnTo>
                      <a:pt x="3712" y="1431"/>
                    </a:lnTo>
                    <a:lnTo>
                      <a:pt x="3712" y="1434"/>
                    </a:lnTo>
                    <a:lnTo>
                      <a:pt x="3712" y="1431"/>
                    </a:lnTo>
                    <a:lnTo>
                      <a:pt x="3712" y="1434"/>
                    </a:lnTo>
                    <a:lnTo>
                      <a:pt x="3712" y="1436"/>
                    </a:lnTo>
                    <a:lnTo>
                      <a:pt x="3715" y="1436"/>
                    </a:lnTo>
                    <a:lnTo>
                      <a:pt x="3712" y="1436"/>
                    </a:lnTo>
                    <a:lnTo>
                      <a:pt x="3712" y="1439"/>
                    </a:lnTo>
                    <a:lnTo>
                      <a:pt x="3715" y="1439"/>
                    </a:lnTo>
                    <a:lnTo>
                      <a:pt x="3717" y="1439"/>
                    </a:lnTo>
                    <a:lnTo>
                      <a:pt x="3720" y="1439"/>
                    </a:lnTo>
                    <a:lnTo>
                      <a:pt x="3720" y="1442"/>
                    </a:lnTo>
                    <a:lnTo>
                      <a:pt x="3720" y="1444"/>
                    </a:lnTo>
                    <a:lnTo>
                      <a:pt x="3720" y="1447"/>
                    </a:lnTo>
                    <a:lnTo>
                      <a:pt x="3720" y="1449"/>
                    </a:lnTo>
                    <a:lnTo>
                      <a:pt x="3722" y="1449"/>
                    </a:lnTo>
                    <a:lnTo>
                      <a:pt x="3720" y="1449"/>
                    </a:lnTo>
                    <a:lnTo>
                      <a:pt x="3720" y="1452"/>
                    </a:lnTo>
                    <a:lnTo>
                      <a:pt x="3720" y="1455"/>
                    </a:lnTo>
                    <a:lnTo>
                      <a:pt x="3720" y="1457"/>
                    </a:lnTo>
                    <a:lnTo>
                      <a:pt x="3717" y="1457"/>
                    </a:lnTo>
                    <a:lnTo>
                      <a:pt x="3717" y="1460"/>
                    </a:lnTo>
                    <a:lnTo>
                      <a:pt x="3720" y="1460"/>
                    </a:lnTo>
                    <a:lnTo>
                      <a:pt x="3722" y="1460"/>
                    </a:lnTo>
                    <a:lnTo>
                      <a:pt x="3722" y="1462"/>
                    </a:lnTo>
                    <a:lnTo>
                      <a:pt x="3725" y="1462"/>
                    </a:lnTo>
                    <a:lnTo>
                      <a:pt x="3722" y="1462"/>
                    </a:lnTo>
                    <a:lnTo>
                      <a:pt x="3725" y="1462"/>
                    </a:lnTo>
                    <a:lnTo>
                      <a:pt x="3725" y="1465"/>
                    </a:lnTo>
                    <a:lnTo>
                      <a:pt x="3725" y="1468"/>
                    </a:lnTo>
                    <a:lnTo>
                      <a:pt x="3725" y="1470"/>
                    </a:lnTo>
                    <a:lnTo>
                      <a:pt x="3722" y="1470"/>
                    </a:lnTo>
                    <a:lnTo>
                      <a:pt x="3722" y="1473"/>
                    </a:lnTo>
                    <a:lnTo>
                      <a:pt x="3720" y="1473"/>
                    </a:lnTo>
                    <a:lnTo>
                      <a:pt x="3717" y="1473"/>
                    </a:lnTo>
                    <a:lnTo>
                      <a:pt x="3717" y="1470"/>
                    </a:lnTo>
                    <a:lnTo>
                      <a:pt x="3717" y="1473"/>
                    </a:lnTo>
                    <a:lnTo>
                      <a:pt x="3717" y="1470"/>
                    </a:lnTo>
                    <a:lnTo>
                      <a:pt x="3717" y="1473"/>
                    </a:lnTo>
                    <a:lnTo>
                      <a:pt x="3715" y="1473"/>
                    </a:lnTo>
                    <a:lnTo>
                      <a:pt x="3712" y="1473"/>
                    </a:lnTo>
                    <a:lnTo>
                      <a:pt x="3709" y="1473"/>
                    </a:lnTo>
                    <a:lnTo>
                      <a:pt x="3707" y="1473"/>
                    </a:lnTo>
                    <a:lnTo>
                      <a:pt x="3704" y="1473"/>
                    </a:lnTo>
                    <a:lnTo>
                      <a:pt x="3707" y="1473"/>
                    </a:lnTo>
                    <a:lnTo>
                      <a:pt x="3704" y="1473"/>
                    </a:lnTo>
                    <a:lnTo>
                      <a:pt x="3704" y="1470"/>
                    </a:lnTo>
                    <a:lnTo>
                      <a:pt x="3702" y="1470"/>
                    </a:lnTo>
                    <a:lnTo>
                      <a:pt x="3702" y="1473"/>
                    </a:lnTo>
                    <a:lnTo>
                      <a:pt x="3699" y="1473"/>
                    </a:lnTo>
                    <a:lnTo>
                      <a:pt x="3696" y="1473"/>
                    </a:lnTo>
                    <a:lnTo>
                      <a:pt x="3696" y="1475"/>
                    </a:lnTo>
                    <a:lnTo>
                      <a:pt x="3694" y="1475"/>
                    </a:lnTo>
                    <a:lnTo>
                      <a:pt x="3694" y="1473"/>
                    </a:lnTo>
                    <a:lnTo>
                      <a:pt x="3691" y="1473"/>
                    </a:lnTo>
                    <a:lnTo>
                      <a:pt x="3689" y="1470"/>
                    </a:lnTo>
                    <a:lnTo>
                      <a:pt x="3689" y="1473"/>
                    </a:lnTo>
                    <a:lnTo>
                      <a:pt x="3686" y="1473"/>
                    </a:lnTo>
                    <a:lnTo>
                      <a:pt x="3686" y="1475"/>
                    </a:lnTo>
                    <a:lnTo>
                      <a:pt x="3683" y="1475"/>
                    </a:lnTo>
                    <a:lnTo>
                      <a:pt x="3681" y="1475"/>
                    </a:lnTo>
                    <a:lnTo>
                      <a:pt x="3678" y="1475"/>
                    </a:lnTo>
                    <a:lnTo>
                      <a:pt x="3681" y="1475"/>
                    </a:lnTo>
                    <a:lnTo>
                      <a:pt x="3678" y="1473"/>
                    </a:lnTo>
                    <a:lnTo>
                      <a:pt x="3681" y="1473"/>
                    </a:lnTo>
                    <a:lnTo>
                      <a:pt x="3678" y="1473"/>
                    </a:lnTo>
                    <a:lnTo>
                      <a:pt x="3678" y="1470"/>
                    </a:lnTo>
                    <a:lnTo>
                      <a:pt x="3678" y="1468"/>
                    </a:lnTo>
                    <a:lnTo>
                      <a:pt x="3676" y="1468"/>
                    </a:lnTo>
                    <a:lnTo>
                      <a:pt x="3676" y="1470"/>
                    </a:lnTo>
                    <a:lnTo>
                      <a:pt x="3673" y="1470"/>
                    </a:lnTo>
                    <a:lnTo>
                      <a:pt x="3673" y="1473"/>
                    </a:lnTo>
                    <a:lnTo>
                      <a:pt x="3670" y="1473"/>
                    </a:lnTo>
                    <a:lnTo>
                      <a:pt x="3668" y="1473"/>
                    </a:lnTo>
                    <a:lnTo>
                      <a:pt x="3665" y="1473"/>
                    </a:lnTo>
                    <a:lnTo>
                      <a:pt x="3665" y="1470"/>
                    </a:lnTo>
                    <a:lnTo>
                      <a:pt x="3665" y="1473"/>
                    </a:lnTo>
                    <a:lnTo>
                      <a:pt x="3662" y="1473"/>
                    </a:lnTo>
                    <a:lnTo>
                      <a:pt x="3662" y="1475"/>
                    </a:lnTo>
                    <a:lnTo>
                      <a:pt x="3662" y="1473"/>
                    </a:lnTo>
                    <a:lnTo>
                      <a:pt x="3660" y="1473"/>
                    </a:lnTo>
                    <a:lnTo>
                      <a:pt x="3657" y="1473"/>
                    </a:lnTo>
                    <a:lnTo>
                      <a:pt x="3660" y="1470"/>
                    </a:lnTo>
                    <a:lnTo>
                      <a:pt x="3657" y="1470"/>
                    </a:lnTo>
                    <a:lnTo>
                      <a:pt x="3657" y="1473"/>
                    </a:lnTo>
                    <a:lnTo>
                      <a:pt x="3657" y="1470"/>
                    </a:lnTo>
                    <a:lnTo>
                      <a:pt x="3657" y="1473"/>
                    </a:lnTo>
                    <a:lnTo>
                      <a:pt x="3655" y="1473"/>
                    </a:lnTo>
                    <a:lnTo>
                      <a:pt x="3655" y="1470"/>
                    </a:lnTo>
                    <a:lnTo>
                      <a:pt x="3655" y="1468"/>
                    </a:lnTo>
                    <a:lnTo>
                      <a:pt x="3657" y="1468"/>
                    </a:lnTo>
                    <a:lnTo>
                      <a:pt x="3657" y="1465"/>
                    </a:lnTo>
                    <a:lnTo>
                      <a:pt x="3657" y="1462"/>
                    </a:lnTo>
                    <a:lnTo>
                      <a:pt x="3657" y="1465"/>
                    </a:lnTo>
                    <a:lnTo>
                      <a:pt x="3655" y="1465"/>
                    </a:lnTo>
                    <a:lnTo>
                      <a:pt x="3655" y="1462"/>
                    </a:lnTo>
                    <a:lnTo>
                      <a:pt x="3655" y="1460"/>
                    </a:lnTo>
                    <a:lnTo>
                      <a:pt x="3655" y="1457"/>
                    </a:lnTo>
                    <a:lnTo>
                      <a:pt x="3655" y="1455"/>
                    </a:lnTo>
                    <a:lnTo>
                      <a:pt x="3657" y="1455"/>
                    </a:lnTo>
                    <a:lnTo>
                      <a:pt x="3655" y="1455"/>
                    </a:lnTo>
                    <a:lnTo>
                      <a:pt x="3655" y="1452"/>
                    </a:lnTo>
                    <a:lnTo>
                      <a:pt x="3652" y="1452"/>
                    </a:lnTo>
                    <a:lnTo>
                      <a:pt x="3652" y="1455"/>
                    </a:lnTo>
                    <a:lnTo>
                      <a:pt x="3649" y="1455"/>
                    </a:lnTo>
                    <a:lnTo>
                      <a:pt x="3649" y="1457"/>
                    </a:lnTo>
                    <a:lnTo>
                      <a:pt x="3647" y="1457"/>
                    </a:lnTo>
                    <a:lnTo>
                      <a:pt x="3644" y="1457"/>
                    </a:lnTo>
                    <a:lnTo>
                      <a:pt x="3644" y="1455"/>
                    </a:lnTo>
                    <a:lnTo>
                      <a:pt x="3644" y="1452"/>
                    </a:lnTo>
                    <a:lnTo>
                      <a:pt x="3642" y="1452"/>
                    </a:lnTo>
                    <a:lnTo>
                      <a:pt x="3642" y="1455"/>
                    </a:lnTo>
                    <a:lnTo>
                      <a:pt x="3642" y="1457"/>
                    </a:lnTo>
                    <a:lnTo>
                      <a:pt x="3639" y="1457"/>
                    </a:lnTo>
                    <a:lnTo>
                      <a:pt x="3639" y="1460"/>
                    </a:lnTo>
                    <a:lnTo>
                      <a:pt x="3636" y="1460"/>
                    </a:lnTo>
                    <a:lnTo>
                      <a:pt x="3636" y="1462"/>
                    </a:lnTo>
                    <a:lnTo>
                      <a:pt x="3634" y="1462"/>
                    </a:lnTo>
                    <a:lnTo>
                      <a:pt x="3634" y="1465"/>
                    </a:lnTo>
                    <a:lnTo>
                      <a:pt x="3634" y="1468"/>
                    </a:lnTo>
                    <a:lnTo>
                      <a:pt x="3631" y="1468"/>
                    </a:lnTo>
                    <a:lnTo>
                      <a:pt x="3631" y="1470"/>
                    </a:lnTo>
                    <a:lnTo>
                      <a:pt x="3629" y="1470"/>
                    </a:lnTo>
                    <a:lnTo>
                      <a:pt x="3629" y="1473"/>
                    </a:lnTo>
                    <a:lnTo>
                      <a:pt x="3629" y="1475"/>
                    </a:lnTo>
                    <a:lnTo>
                      <a:pt x="3626" y="1475"/>
                    </a:lnTo>
                    <a:lnTo>
                      <a:pt x="3626" y="1478"/>
                    </a:lnTo>
                    <a:lnTo>
                      <a:pt x="3623" y="1478"/>
                    </a:lnTo>
                    <a:lnTo>
                      <a:pt x="3623" y="1481"/>
                    </a:lnTo>
                    <a:lnTo>
                      <a:pt x="3621" y="1481"/>
                    </a:lnTo>
                    <a:lnTo>
                      <a:pt x="3621" y="1483"/>
                    </a:lnTo>
                    <a:lnTo>
                      <a:pt x="3618" y="1483"/>
                    </a:lnTo>
                    <a:lnTo>
                      <a:pt x="3618" y="1486"/>
                    </a:lnTo>
                    <a:lnTo>
                      <a:pt x="3615" y="1486"/>
                    </a:lnTo>
                    <a:lnTo>
                      <a:pt x="3613" y="1486"/>
                    </a:lnTo>
                    <a:lnTo>
                      <a:pt x="3613" y="1489"/>
                    </a:lnTo>
                    <a:lnTo>
                      <a:pt x="3613" y="1491"/>
                    </a:lnTo>
                    <a:lnTo>
                      <a:pt x="3610" y="1491"/>
                    </a:lnTo>
                    <a:lnTo>
                      <a:pt x="3608" y="1494"/>
                    </a:lnTo>
                    <a:lnTo>
                      <a:pt x="3605" y="1494"/>
                    </a:lnTo>
                    <a:lnTo>
                      <a:pt x="3602" y="1494"/>
                    </a:lnTo>
                    <a:lnTo>
                      <a:pt x="3602" y="1496"/>
                    </a:lnTo>
                    <a:lnTo>
                      <a:pt x="3605" y="1496"/>
                    </a:lnTo>
                    <a:lnTo>
                      <a:pt x="3608" y="1496"/>
                    </a:lnTo>
                    <a:lnTo>
                      <a:pt x="3610" y="1496"/>
                    </a:lnTo>
                    <a:lnTo>
                      <a:pt x="3610" y="1499"/>
                    </a:lnTo>
                    <a:lnTo>
                      <a:pt x="3613" y="1499"/>
                    </a:lnTo>
                    <a:lnTo>
                      <a:pt x="3613" y="1502"/>
                    </a:lnTo>
                    <a:lnTo>
                      <a:pt x="3615" y="1502"/>
                    </a:lnTo>
                    <a:lnTo>
                      <a:pt x="3615" y="1504"/>
                    </a:lnTo>
                    <a:lnTo>
                      <a:pt x="3613" y="1507"/>
                    </a:lnTo>
                    <a:lnTo>
                      <a:pt x="3613" y="1509"/>
                    </a:lnTo>
                    <a:lnTo>
                      <a:pt x="3610" y="1509"/>
                    </a:lnTo>
                    <a:lnTo>
                      <a:pt x="3610" y="1512"/>
                    </a:lnTo>
                    <a:lnTo>
                      <a:pt x="3608" y="1512"/>
                    </a:lnTo>
                    <a:lnTo>
                      <a:pt x="3605" y="1512"/>
                    </a:lnTo>
                    <a:lnTo>
                      <a:pt x="3605" y="1515"/>
                    </a:lnTo>
                    <a:lnTo>
                      <a:pt x="3602" y="1515"/>
                    </a:lnTo>
                    <a:lnTo>
                      <a:pt x="3602" y="1517"/>
                    </a:lnTo>
                    <a:lnTo>
                      <a:pt x="3600" y="1517"/>
                    </a:lnTo>
                    <a:lnTo>
                      <a:pt x="3597" y="1517"/>
                    </a:lnTo>
                    <a:lnTo>
                      <a:pt x="3597" y="1520"/>
                    </a:lnTo>
                    <a:lnTo>
                      <a:pt x="3595" y="1520"/>
                    </a:lnTo>
                    <a:lnTo>
                      <a:pt x="3592" y="1523"/>
                    </a:lnTo>
                    <a:lnTo>
                      <a:pt x="3592" y="1525"/>
                    </a:lnTo>
                    <a:lnTo>
                      <a:pt x="3589" y="1525"/>
                    </a:lnTo>
                    <a:lnTo>
                      <a:pt x="3589" y="1528"/>
                    </a:lnTo>
                    <a:lnTo>
                      <a:pt x="3587" y="1528"/>
                    </a:lnTo>
                    <a:lnTo>
                      <a:pt x="3584" y="1528"/>
                    </a:lnTo>
                    <a:lnTo>
                      <a:pt x="3584" y="1530"/>
                    </a:lnTo>
                    <a:lnTo>
                      <a:pt x="3582" y="1530"/>
                    </a:lnTo>
                    <a:lnTo>
                      <a:pt x="3579" y="1530"/>
                    </a:lnTo>
                    <a:lnTo>
                      <a:pt x="3576" y="1530"/>
                    </a:lnTo>
                    <a:lnTo>
                      <a:pt x="3574" y="1530"/>
                    </a:lnTo>
                    <a:lnTo>
                      <a:pt x="3571" y="1530"/>
                    </a:lnTo>
                    <a:lnTo>
                      <a:pt x="3574" y="1530"/>
                    </a:lnTo>
                    <a:lnTo>
                      <a:pt x="3574" y="1533"/>
                    </a:lnTo>
                    <a:lnTo>
                      <a:pt x="3571" y="1533"/>
                    </a:lnTo>
                    <a:lnTo>
                      <a:pt x="3571" y="1536"/>
                    </a:lnTo>
                    <a:lnTo>
                      <a:pt x="3568" y="1536"/>
                    </a:lnTo>
                    <a:lnTo>
                      <a:pt x="3566" y="1536"/>
                    </a:lnTo>
                    <a:lnTo>
                      <a:pt x="3566" y="1538"/>
                    </a:lnTo>
                    <a:lnTo>
                      <a:pt x="3563" y="1538"/>
                    </a:lnTo>
                    <a:lnTo>
                      <a:pt x="3561" y="1538"/>
                    </a:lnTo>
                    <a:lnTo>
                      <a:pt x="3561" y="1536"/>
                    </a:lnTo>
                    <a:lnTo>
                      <a:pt x="3558" y="1536"/>
                    </a:lnTo>
                    <a:lnTo>
                      <a:pt x="3561" y="1536"/>
                    </a:lnTo>
                    <a:lnTo>
                      <a:pt x="3561" y="1533"/>
                    </a:lnTo>
                    <a:lnTo>
                      <a:pt x="3563" y="1533"/>
                    </a:lnTo>
                    <a:lnTo>
                      <a:pt x="3563" y="1530"/>
                    </a:lnTo>
                    <a:lnTo>
                      <a:pt x="3566" y="1530"/>
                    </a:lnTo>
                    <a:lnTo>
                      <a:pt x="3566" y="1528"/>
                    </a:lnTo>
                    <a:lnTo>
                      <a:pt x="3568" y="1528"/>
                    </a:lnTo>
                    <a:lnTo>
                      <a:pt x="3566" y="1528"/>
                    </a:lnTo>
                    <a:lnTo>
                      <a:pt x="3566" y="1525"/>
                    </a:lnTo>
                    <a:lnTo>
                      <a:pt x="3568" y="1523"/>
                    </a:lnTo>
                    <a:lnTo>
                      <a:pt x="3566" y="1523"/>
                    </a:lnTo>
                    <a:lnTo>
                      <a:pt x="3568" y="1523"/>
                    </a:lnTo>
                    <a:lnTo>
                      <a:pt x="3568" y="1520"/>
                    </a:lnTo>
                    <a:lnTo>
                      <a:pt x="3571" y="1520"/>
                    </a:lnTo>
                    <a:lnTo>
                      <a:pt x="3571" y="1517"/>
                    </a:lnTo>
                    <a:lnTo>
                      <a:pt x="3568" y="1517"/>
                    </a:lnTo>
                    <a:lnTo>
                      <a:pt x="3571" y="1517"/>
                    </a:lnTo>
                    <a:lnTo>
                      <a:pt x="3571" y="1515"/>
                    </a:lnTo>
                    <a:lnTo>
                      <a:pt x="3574" y="1515"/>
                    </a:lnTo>
                    <a:lnTo>
                      <a:pt x="3576" y="1515"/>
                    </a:lnTo>
                    <a:lnTo>
                      <a:pt x="3574" y="1515"/>
                    </a:lnTo>
                    <a:lnTo>
                      <a:pt x="3574" y="1512"/>
                    </a:lnTo>
                    <a:lnTo>
                      <a:pt x="3576" y="1512"/>
                    </a:lnTo>
                    <a:lnTo>
                      <a:pt x="3576" y="1509"/>
                    </a:lnTo>
                    <a:lnTo>
                      <a:pt x="3576" y="1512"/>
                    </a:lnTo>
                    <a:lnTo>
                      <a:pt x="3576" y="1509"/>
                    </a:lnTo>
                    <a:lnTo>
                      <a:pt x="3579" y="1509"/>
                    </a:lnTo>
                    <a:lnTo>
                      <a:pt x="3579" y="1512"/>
                    </a:lnTo>
                    <a:lnTo>
                      <a:pt x="3579" y="1509"/>
                    </a:lnTo>
                    <a:lnTo>
                      <a:pt x="3579" y="1507"/>
                    </a:lnTo>
                    <a:lnTo>
                      <a:pt x="3582" y="1507"/>
                    </a:lnTo>
                    <a:lnTo>
                      <a:pt x="3582" y="1504"/>
                    </a:lnTo>
                    <a:lnTo>
                      <a:pt x="3582" y="1502"/>
                    </a:lnTo>
                    <a:lnTo>
                      <a:pt x="3584" y="1502"/>
                    </a:lnTo>
                    <a:lnTo>
                      <a:pt x="3584" y="1499"/>
                    </a:lnTo>
                    <a:lnTo>
                      <a:pt x="3587" y="1499"/>
                    </a:lnTo>
                    <a:lnTo>
                      <a:pt x="3589" y="1499"/>
                    </a:lnTo>
                    <a:lnTo>
                      <a:pt x="3589" y="1496"/>
                    </a:lnTo>
                    <a:lnTo>
                      <a:pt x="3587" y="1496"/>
                    </a:lnTo>
                    <a:lnTo>
                      <a:pt x="3584" y="1496"/>
                    </a:lnTo>
                    <a:lnTo>
                      <a:pt x="3582" y="1496"/>
                    </a:lnTo>
                    <a:lnTo>
                      <a:pt x="3582" y="1494"/>
                    </a:lnTo>
                    <a:lnTo>
                      <a:pt x="3582" y="1491"/>
                    </a:lnTo>
                    <a:lnTo>
                      <a:pt x="3582" y="1489"/>
                    </a:lnTo>
                    <a:lnTo>
                      <a:pt x="3579" y="1489"/>
                    </a:lnTo>
                    <a:lnTo>
                      <a:pt x="3576" y="1489"/>
                    </a:lnTo>
                    <a:lnTo>
                      <a:pt x="3574" y="1489"/>
                    </a:lnTo>
                    <a:lnTo>
                      <a:pt x="3571" y="1489"/>
                    </a:lnTo>
                    <a:lnTo>
                      <a:pt x="3571" y="1486"/>
                    </a:lnTo>
                    <a:lnTo>
                      <a:pt x="3568" y="1486"/>
                    </a:lnTo>
                    <a:lnTo>
                      <a:pt x="3566" y="1486"/>
                    </a:lnTo>
                    <a:lnTo>
                      <a:pt x="3563" y="1486"/>
                    </a:lnTo>
                    <a:lnTo>
                      <a:pt x="3561" y="1486"/>
                    </a:lnTo>
                    <a:lnTo>
                      <a:pt x="3561" y="1489"/>
                    </a:lnTo>
                    <a:lnTo>
                      <a:pt x="3561" y="1486"/>
                    </a:lnTo>
                    <a:lnTo>
                      <a:pt x="3558" y="1486"/>
                    </a:lnTo>
                    <a:lnTo>
                      <a:pt x="3555" y="1486"/>
                    </a:lnTo>
                    <a:lnTo>
                      <a:pt x="3555" y="1483"/>
                    </a:lnTo>
                    <a:lnTo>
                      <a:pt x="3553" y="1483"/>
                    </a:lnTo>
                    <a:lnTo>
                      <a:pt x="3553" y="1481"/>
                    </a:lnTo>
                    <a:lnTo>
                      <a:pt x="3553" y="1483"/>
                    </a:lnTo>
                    <a:lnTo>
                      <a:pt x="3550" y="1486"/>
                    </a:lnTo>
                    <a:lnTo>
                      <a:pt x="3548" y="1486"/>
                    </a:lnTo>
                    <a:lnTo>
                      <a:pt x="3548" y="1483"/>
                    </a:lnTo>
                    <a:lnTo>
                      <a:pt x="3548" y="1481"/>
                    </a:lnTo>
                    <a:lnTo>
                      <a:pt x="3545" y="1481"/>
                    </a:lnTo>
                    <a:lnTo>
                      <a:pt x="3545" y="1478"/>
                    </a:lnTo>
                    <a:lnTo>
                      <a:pt x="3542" y="1478"/>
                    </a:lnTo>
                    <a:lnTo>
                      <a:pt x="3540" y="1478"/>
                    </a:lnTo>
                    <a:lnTo>
                      <a:pt x="3540" y="1481"/>
                    </a:lnTo>
                    <a:lnTo>
                      <a:pt x="3542" y="1481"/>
                    </a:lnTo>
                    <a:lnTo>
                      <a:pt x="3540" y="1481"/>
                    </a:lnTo>
                    <a:lnTo>
                      <a:pt x="3537" y="1481"/>
                    </a:lnTo>
                    <a:lnTo>
                      <a:pt x="3535" y="1481"/>
                    </a:lnTo>
                    <a:lnTo>
                      <a:pt x="3535" y="1478"/>
                    </a:lnTo>
                    <a:lnTo>
                      <a:pt x="3535" y="1475"/>
                    </a:lnTo>
                    <a:lnTo>
                      <a:pt x="3537" y="1473"/>
                    </a:lnTo>
                    <a:lnTo>
                      <a:pt x="3535" y="1473"/>
                    </a:lnTo>
                    <a:lnTo>
                      <a:pt x="3535" y="1470"/>
                    </a:lnTo>
                    <a:lnTo>
                      <a:pt x="3537" y="1470"/>
                    </a:lnTo>
                    <a:lnTo>
                      <a:pt x="3535" y="1470"/>
                    </a:lnTo>
                    <a:lnTo>
                      <a:pt x="3537" y="1468"/>
                    </a:lnTo>
                    <a:lnTo>
                      <a:pt x="3537" y="1470"/>
                    </a:lnTo>
                    <a:lnTo>
                      <a:pt x="3540" y="1470"/>
                    </a:lnTo>
                    <a:lnTo>
                      <a:pt x="3540" y="1473"/>
                    </a:lnTo>
                    <a:lnTo>
                      <a:pt x="3542" y="1473"/>
                    </a:lnTo>
                    <a:lnTo>
                      <a:pt x="3545" y="1473"/>
                    </a:lnTo>
                    <a:lnTo>
                      <a:pt x="3545" y="1470"/>
                    </a:lnTo>
                    <a:lnTo>
                      <a:pt x="3548" y="1468"/>
                    </a:lnTo>
                    <a:lnTo>
                      <a:pt x="3545" y="1468"/>
                    </a:lnTo>
                    <a:lnTo>
                      <a:pt x="3548" y="1468"/>
                    </a:lnTo>
                    <a:lnTo>
                      <a:pt x="3548" y="1465"/>
                    </a:lnTo>
                    <a:lnTo>
                      <a:pt x="3542" y="1465"/>
                    </a:lnTo>
                    <a:lnTo>
                      <a:pt x="3545" y="1465"/>
                    </a:lnTo>
                    <a:lnTo>
                      <a:pt x="3548" y="1465"/>
                    </a:lnTo>
                    <a:lnTo>
                      <a:pt x="3550" y="1465"/>
                    </a:lnTo>
                    <a:lnTo>
                      <a:pt x="3550" y="1462"/>
                    </a:lnTo>
                    <a:lnTo>
                      <a:pt x="3548" y="1462"/>
                    </a:lnTo>
                    <a:lnTo>
                      <a:pt x="3550" y="1462"/>
                    </a:lnTo>
                    <a:lnTo>
                      <a:pt x="3550" y="1460"/>
                    </a:lnTo>
                    <a:lnTo>
                      <a:pt x="3550" y="1457"/>
                    </a:lnTo>
                    <a:lnTo>
                      <a:pt x="3553" y="1455"/>
                    </a:lnTo>
                    <a:lnTo>
                      <a:pt x="3553" y="1452"/>
                    </a:lnTo>
                    <a:lnTo>
                      <a:pt x="3555" y="1452"/>
                    </a:lnTo>
                    <a:lnTo>
                      <a:pt x="3553" y="1452"/>
                    </a:lnTo>
                    <a:lnTo>
                      <a:pt x="3553" y="1449"/>
                    </a:lnTo>
                    <a:lnTo>
                      <a:pt x="3550" y="1449"/>
                    </a:lnTo>
                    <a:lnTo>
                      <a:pt x="3550" y="1447"/>
                    </a:lnTo>
                    <a:lnTo>
                      <a:pt x="3548" y="1447"/>
                    </a:lnTo>
                    <a:lnTo>
                      <a:pt x="3548" y="1444"/>
                    </a:lnTo>
                    <a:lnTo>
                      <a:pt x="3548" y="1447"/>
                    </a:lnTo>
                    <a:lnTo>
                      <a:pt x="3545" y="1447"/>
                    </a:lnTo>
                    <a:lnTo>
                      <a:pt x="3545" y="1449"/>
                    </a:lnTo>
                    <a:lnTo>
                      <a:pt x="3542" y="1449"/>
                    </a:lnTo>
                    <a:lnTo>
                      <a:pt x="3545" y="1449"/>
                    </a:lnTo>
                    <a:lnTo>
                      <a:pt x="3542" y="1449"/>
                    </a:lnTo>
                    <a:lnTo>
                      <a:pt x="3540" y="1449"/>
                    </a:lnTo>
                    <a:lnTo>
                      <a:pt x="3540" y="1452"/>
                    </a:lnTo>
                    <a:lnTo>
                      <a:pt x="3540" y="1449"/>
                    </a:lnTo>
                    <a:lnTo>
                      <a:pt x="3537" y="1449"/>
                    </a:lnTo>
                    <a:lnTo>
                      <a:pt x="3537" y="1452"/>
                    </a:lnTo>
                    <a:lnTo>
                      <a:pt x="3535" y="1452"/>
                    </a:lnTo>
                    <a:lnTo>
                      <a:pt x="3535" y="1455"/>
                    </a:lnTo>
                    <a:lnTo>
                      <a:pt x="3532" y="1455"/>
                    </a:lnTo>
                    <a:lnTo>
                      <a:pt x="3529" y="1455"/>
                    </a:lnTo>
                    <a:lnTo>
                      <a:pt x="3529" y="1457"/>
                    </a:lnTo>
                    <a:lnTo>
                      <a:pt x="3527" y="1457"/>
                    </a:lnTo>
                    <a:lnTo>
                      <a:pt x="3527" y="1460"/>
                    </a:lnTo>
                    <a:lnTo>
                      <a:pt x="3524" y="1460"/>
                    </a:lnTo>
                    <a:lnTo>
                      <a:pt x="3524" y="1457"/>
                    </a:lnTo>
                    <a:lnTo>
                      <a:pt x="3522" y="1457"/>
                    </a:lnTo>
                    <a:lnTo>
                      <a:pt x="3522" y="1455"/>
                    </a:lnTo>
                    <a:lnTo>
                      <a:pt x="3519" y="1452"/>
                    </a:lnTo>
                    <a:lnTo>
                      <a:pt x="3522" y="1452"/>
                    </a:lnTo>
                    <a:lnTo>
                      <a:pt x="3522" y="1449"/>
                    </a:lnTo>
                    <a:lnTo>
                      <a:pt x="3522" y="1447"/>
                    </a:lnTo>
                    <a:lnTo>
                      <a:pt x="3519" y="1447"/>
                    </a:lnTo>
                    <a:lnTo>
                      <a:pt x="3519" y="1444"/>
                    </a:lnTo>
                    <a:lnTo>
                      <a:pt x="3519" y="1442"/>
                    </a:lnTo>
                    <a:lnTo>
                      <a:pt x="3516" y="1442"/>
                    </a:lnTo>
                    <a:lnTo>
                      <a:pt x="3516" y="1439"/>
                    </a:lnTo>
                    <a:lnTo>
                      <a:pt x="3519" y="1436"/>
                    </a:lnTo>
                    <a:lnTo>
                      <a:pt x="3519" y="1434"/>
                    </a:lnTo>
                    <a:lnTo>
                      <a:pt x="3522" y="1434"/>
                    </a:lnTo>
                    <a:lnTo>
                      <a:pt x="3522" y="1431"/>
                    </a:lnTo>
                    <a:lnTo>
                      <a:pt x="3524" y="1428"/>
                    </a:lnTo>
                    <a:lnTo>
                      <a:pt x="3524" y="1426"/>
                    </a:lnTo>
                    <a:lnTo>
                      <a:pt x="3524" y="1423"/>
                    </a:lnTo>
                    <a:lnTo>
                      <a:pt x="3524" y="1421"/>
                    </a:lnTo>
                    <a:lnTo>
                      <a:pt x="3527" y="1421"/>
                    </a:lnTo>
                    <a:lnTo>
                      <a:pt x="3527" y="1418"/>
                    </a:lnTo>
                    <a:lnTo>
                      <a:pt x="3529" y="1418"/>
                    </a:lnTo>
                    <a:lnTo>
                      <a:pt x="3529" y="1415"/>
                    </a:lnTo>
                    <a:lnTo>
                      <a:pt x="3532" y="1415"/>
                    </a:lnTo>
                    <a:lnTo>
                      <a:pt x="3532" y="1413"/>
                    </a:lnTo>
                    <a:lnTo>
                      <a:pt x="3532" y="1410"/>
                    </a:lnTo>
                    <a:lnTo>
                      <a:pt x="3535" y="1410"/>
                    </a:lnTo>
                    <a:lnTo>
                      <a:pt x="3535" y="1408"/>
                    </a:lnTo>
                    <a:lnTo>
                      <a:pt x="3535" y="1405"/>
                    </a:lnTo>
                    <a:lnTo>
                      <a:pt x="3535" y="1402"/>
                    </a:lnTo>
                    <a:lnTo>
                      <a:pt x="3535" y="1400"/>
                    </a:lnTo>
                    <a:lnTo>
                      <a:pt x="3537" y="1397"/>
                    </a:lnTo>
                    <a:lnTo>
                      <a:pt x="3537" y="1395"/>
                    </a:lnTo>
                    <a:lnTo>
                      <a:pt x="3540" y="1395"/>
                    </a:lnTo>
                    <a:lnTo>
                      <a:pt x="3540" y="1392"/>
                    </a:lnTo>
                    <a:lnTo>
                      <a:pt x="3540" y="1389"/>
                    </a:lnTo>
                    <a:lnTo>
                      <a:pt x="3540" y="1392"/>
                    </a:lnTo>
                    <a:lnTo>
                      <a:pt x="3540" y="1389"/>
                    </a:lnTo>
                    <a:lnTo>
                      <a:pt x="3542" y="1389"/>
                    </a:lnTo>
                    <a:lnTo>
                      <a:pt x="3542" y="1387"/>
                    </a:lnTo>
                    <a:lnTo>
                      <a:pt x="3545" y="1387"/>
                    </a:lnTo>
                    <a:lnTo>
                      <a:pt x="3548" y="1387"/>
                    </a:lnTo>
                    <a:lnTo>
                      <a:pt x="3548" y="1384"/>
                    </a:lnTo>
                    <a:lnTo>
                      <a:pt x="3550" y="1384"/>
                    </a:lnTo>
                    <a:lnTo>
                      <a:pt x="3550" y="1381"/>
                    </a:lnTo>
                    <a:lnTo>
                      <a:pt x="3553" y="1381"/>
                    </a:lnTo>
                    <a:lnTo>
                      <a:pt x="3553" y="1379"/>
                    </a:lnTo>
                    <a:lnTo>
                      <a:pt x="3555" y="1379"/>
                    </a:lnTo>
                    <a:lnTo>
                      <a:pt x="3558" y="1379"/>
                    </a:lnTo>
                    <a:lnTo>
                      <a:pt x="3558" y="1376"/>
                    </a:lnTo>
                    <a:lnTo>
                      <a:pt x="3558" y="1374"/>
                    </a:lnTo>
                    <a:lnTo>
                      <a:pt x="3561" y="1371"/>
                    </a:lnTo>
                    <a:lnTo>
                      <a:pt x="3561" y="1368"/>
                    </a:lnTo>
                    <a:lnTo>
                      <a:pt x="3563" y="1368"/>
                    </a:lnTo>
                    <a:lnTo>
                      <a:pt x="3563" y="1366"/>
                    </a:lnTo>
                    <a:lnTo>
                      <a:pt x="3563" y="1368"/>
                    </a:lnTo>
                    <a:lnTo>
                      <a:pt x="3563" y="1366"/>
                    </a:lnTo>
                    <a:lnTo>
                      <a:pt x="3566" y="1366"/>
                    </a:lnTo>
                    <a:lnTo>
                      <a:pt x="3563" y="1366"/>
                    </a:lnTo>
                    <a:lnTo>
                      <a:pt x="3563" y="1363"/>
                    </a:lnTo>
                    <a:lnTo>
                      <a:pt x="3563" y="1361"/>
                    </a:lnTo>
                    <a:lnTo>
                      <a:pt x="3566" y="1361"/>
                    </a:lnTo>
                    <a:lnTo>
                      <a:pt x="3566" y="1358"/>
                    </a:lnTo>
                    <a:lnTo>
                      <a:pt x="3568" y="1358"/>
                    </a:lnTo>
                    <a:lnTo>
                      <a:pt x="3571" y="1358"/>
                    </a:lnTo>
                    <a:lnTo>
                      <a:pt x="3571" y="1361"/>
                    </a:lnTo>
                    <a:lnTo>
                      <a:pt x="3571" y="1363"/>
                    </a:lnTo>
                    <a:lnTo>
                      <a:pt x="3574" y="1363"/>
                    </a:lnTo>
                    <a:lnTo>
                      <a:pt x="3574" y="1361"/>
                    </a:lnTo>
                    <a:lnTo>
                      <a:pt x="3576" y="1361"/>
                    </a:lnTo>
                    <a:lnTo>
                      <a:pt x="3576" y="1358"/>
                    </a:lnTo>
                    <a:lnTo>
                      <a:pt x="3576" y="1355"/>
                    </a:lnTo>
                    <a:lnTo>
                      <a:pt x="3579" y="1355"/>
                    </a:lnTo>
                    <a:lnTo>
                      <a:pt x="3579" y="1353"/>
                    </a:lnTo>
                    <a:lnTo>
                      <a:pt x="3582" y="1353"/>
                    </a:lnTo>
                    <a:lnTo>
                      <a:pt x="3582" y="1350"/>
                    </a:lnTo>
                    <a:lnTo>
                      <a:pt x="3584" y="1350"/>
                    </a:lnTo>
                    <a:lnTo>
                      <a:pt x="3584" y="1348"/>
                    </a:lnTo>
                    <a:lnTo>
                      <a:pt x="3587" y="1348"/>
                    </a:lnTo>
                    <a:lnTo>
                      <a:pt x="3587" y="1345"/>
                    </a:lnTo>
                    <a:lnTo>
                      <a:pt x="3589" y="1345"/>
                    </a:lnTo>
                    <a:lnTo>
                      <a:pt x="3592" y="1342"/>
                    </a:lnTo>
                    <a:lnTo>
                      <a:pt x="3595" y="1342"/>
                    </a:lnTo>
                    <a:lnTo>
                      <a:pt x="3597" y="1342"/>
                    </a:lnTo>
                    <a:lnTo>
                      <a:pt x="3597" y="1340"/>
                    </a:lnTo>
                    <a:lnTo>
                      <a:pt x="3597" y="1342"/>
                    </a:lnTo>
                    <a:lnTo>
                      <a:pt x="3600" y="1342"/>
                    </a:lnTo>
                    <a:lnTo>
                      <a:pt x="3600" y="1340"/>
                    </a:lnTo>
                    <a:lnTo>
                      <a:pt x="3602" y="1340"/>
                    </a:lnTo>
                    <a:lnTo>
                      <a:pt x="3605" y="1340"/>
                    </a:lnTo>
                    <a:lnTo>
                      <a:pt x="3608" y="1340"/>
                    </a:lnTo>
                    <a:lnTo>
                      <a:pt x="3605" y="1340"/>
                    </a:lnTo>
                    <a:lnTo>
                      <a:pt x="3608" y="1340"/>
                    </a:lnTo>
                    <a:lnTo>
                      <a:pt x="3608" y="1342"/>
                    </a:lnTo>
                    <a:lnTo>
                      <a:pt x="3608" y="1340"/>
                    </a:lnTo>
                    <a:lnTo>
                      <a:pt x="3610" y="1340"/>
                    </a:lnTo>
                    <a:lnTo>
                      <a:pt x="3613" y="1342"/>
                    </a:lnTo>
                    <a:lnTo>
                      <a:pt x="3615" y="1342"/>
                    </a:lnTo>
                    <a:lnTo>
                      <a:pt x="3615" y="1340"/>
                    </a:lnTo>
                    <a:lnTo>
                      <a:pt x="3615" y="1337"/>
                    </a:lnTo>
                    <a:lnTo>
                      <a:pt x="3618" y="1337"/>
                    </a:lnTo>
                    <a:lnTo>
                      <a:pt x="3618" y="1334"/>
                    </a:lnTo>
                    <a:lnTo>
                      <a:pt x="3621" y="1334"/>
                    </a:lnTo>
                    <a:lnTo>
                      <a:pt x="3621" y="1337"/>
                    </a:lnTo>
                    <a:lnTo>
                      <a:pt x="3623" y="1337"/>
                    </a:lnTo>
                    <a:lnTo>
                      <a:pt x="3626" y="1337"/>
                    </a:lnTo>
                    <a:lnTo>
                      <a:pt x="3626" y="1334"/>
                    </a:lnTo>
                    <a:lnTo>
                      <a:pt x="3626" y="1337"/>
                    </a:lnTo>
                    <a:lnTo>
                      <a:pt x="3629" y="1337"/>
                    </a:lnTo>
                    <a:lnTo>
                      <a:pt x="3629" y="1334"/>
                    </a:lnTo>
                    <a:lnTo>
                      <a:pt x="3631" y="1334"/>
                    </a:lnTo>
                    <a:lnTo>
                      <a:pt x="3629" y="1334"/>
                    </a:lnTo>
                    <a:lnTo>
                      <a:pt x="3631" y="1334"/>
                    </a:lnTo>
                    <a:lnTo>
                      <a:pt x="3631" y="1332"/>
                    </a:lnTo>
                    <a:lnTo>
                      <a:pt x="3634" y="1332"/>
                    </a:lnTo>
                    <a:lnTo>
                      <a:pt x="3636" y="1332"/>
                    </a:lnTo>
                    <a:lnTo>
                      <a:pt x="3636" y="1329"/>
                    </a:lnTo>
                    <a:lnTo>
                      <a:pt x="3634" y="1327"/>
                    </a:lnTo>
                    <a:lnTo>
                      <a:pt x="3634" y="1324"/>
                    </a:lnTo>
                    <a:lnTo>
                      <a:pt x="3636" y="1324"/>
                    </a:lnTo>
                    <a:lnTo>
                      <a:pt x="3634" y="1321"/>
                    </a:lnTo>
                    <a:lnTo>
                      <a:pt x="3636" y="1321"/>
                    </a:lnTo>
                    <a:lnTo>
                      <a:pt x="3636" y="1319"/>
                    </a:lnTo>
                    <a:lnTo>
                      <a:pt x="3634" y="1319"/>
                    </a:lnTo>
                    <a:lnTo>
                      <a:pt x="3634" y="1316"/>
                    </a:lnTo>
                    <a:lnTo>
                      <a:pt x="3636" y="1316"/>
                    </a:lnTo>
                    <a:lnTo>
                      <a:pt x="3636" y="1314"/>
                    </a:lnTo>
                    <a:lnTo>
                      <a:pt x="3636" y="1311"/>
                    </a:lnTo>
                    <a:lnTo>
                      <a:pt x="3639" y="1311"/>
                    </a:lnTo>
                    <a:lnTo>
                      <a:pt x="3639" y="1308"/>
                    </a:lnTo>
                    <a:lnTo>
                      <a:pt x="3642" y="1308"/>
                    </a:lnTo>
                    <a:lnTo>
                      <a:pt x="3644" y="1308"/>
                    </a:lnTo>
                    <a:lnTo>
                      <a:pt x="3647" y="1308"/>
                    </a:lnTo>
                    <a:lnTo>
                      <a:pt x="3647" y="1306"/>
                    </a:lnTo>
                    <a:lnTo>
                      <a:pt x="3647" y="1308"/>
                    </a:lnTo>
                    <a:lnTo>
                      <a:pt x="3647" y="1306"/>
                    </a:lnTo>
                    <a:lnTo>
                      <a:pt x="3649" y="1306"/>
                    </a:lnTo>
                    <a:lnTo>
                      <a:pt x="3652" y="1306"/>
                    </a:lnTo>
                    <a:lnTo>
                      <a:pt x="3649" y="1306"/>
                    </a:lnTo>
                    <a:lnTo>
                      <a:pt x="3649" y="1308"/>
                    </a:lnTo>
                    <a:lnTo>
                      <a:pt x="3649" y="1306"/>
                    </a:lnTo>
                    <a:lnTo>
                      <a:pt x="3652" y="1306"/>
                    </a:lnTo>
                    <a:lnTo>
                      <a:pt x="3652" y="1303"/>
                    </a:lnTo>
                    <a:lnTo>
                      <a:pt x="3655" y="1303"/>
                    </a:lnTo>
                    <a:lnTo>
                      <a:pt x="3655" y="1306"/>
                    </a:lnTo>
                    <a:lnTo>
                      <a:pt x="3655" y="1303"/>
                    </a:lnTo>
                    <a:close/>
                    <a:moveTo>
                      <a:pt x="3952" y="1293"/>
                    </a:moveTo>
                    <a:lnTo>
                      <a:pt x="3952" y="1290"/>
                    </a:lnTo>
                    <a:lnTo>
                      <a:pt x="3952" y="1293"/>
                    </a:lnTo>
                    <a:close/>
                    <a:moveTo>
                      <a:pt x="3976" y="1280"/>
                    </a:moveTo>
                    <a:lnTo>
                      <a:pt x="3978" y="1280"/>
                    </a:lnTo>
                    <a:lnTo>
                      <a:pt x="3978" y="1282"/>
                    </a:lnTo>
                    <a:lnTo>
                      <a:pt x="3981" y="1282"/>
                    </a:lnTo>
                    <a:lnTo>
                      <a:pt x="3981" y="1285"/>
                    </a:lnTo>
                    <a:lnTo>
                      <a:pt x="3978" y="1285"/>
                    </a:lnTo>
                    <a:lnTo>
                      <a:pt x="3981" y="1285"/>
                    </a:lnTo>
                    <a:lnTo>
                      <a:pt x="3981" y="1287"/>
                    </a:lnTo>
                    <a:lnTo>
                      <a:pt x="3978" y="1287"/>
                    </a:lnTo>
                    <a:lnTo>
                      <a:pt x="3981" y="1287"/>
                    </a:lnTo>
                    <a:lnTo>
                      <a:pt x="3978" y="1287"/>
                    </a:lnTo>
                    <a:lnTo>
                      <a:pt x="3981" y="1287"/>
                    </a:lnTo>
                    <a:lnTo>
                      <a:pt x="3978" y="1287"/>
                    </a:lnTo>
                    <a:lnTo>
                      <a:pt x="3978" y="1290"/>
                    </a:lnTo>
                    <a:lnTo>
                      <a:pt x="3978" y="1287"/>
                    </a:lnTo>
                    <a:lnTo>
                      <a:pt x="3978" y="1290"/>
                    </a:lnTo>
                    <a:lnTo>
                      <a:pt x="3978" y="1293"/>
                    </a:lnTo>
                    <a:lnTo>
                      <a:pt x="3976" y="1293"/>
                    </a:lnTo>
                    <a:lnTo>
                      <a:pt x="3976" y="1290"/>
                    </a:lnTo>
                    <a:lnTo>
                      <a:pt x="3973" y="1290"/>
                    </a:lnTo>
                    <a:lnTo>
                      <a:pt x="3973" y="1293"/>
                    </a:lnTo>
                    <a:lnTo>
                      <a:pt x="3976" y="1293"/>
                    </a:lnTo>
                    <a:lnTo>
                      <a:pt x="3976" y="1295"/>
                    </a:lnTo>
                    <a:lnTo>
                      <a:pt x="3973" y="1295"/>
                    </a:lnTo>
                    <a:lnTo>
                      <a:pt x="3976" y="1295"/>
                    </a:lnTo>
                    <a:lnTo>
                      <a:pt x="3973" y="1295"/>
                    </a:lnTo>
                    <a:lnTo>
                      <a:pt x="3973" y="1298"/>
                    </a:lnTo>
                    <a:lnTo>
                      <a:pt x="3970" y="1298"/>
                    </a:lnTo>
                    <a:lnTo>
                      <a:pt x="3970" y="1300"/>
                    </a:lnTo>
                    <a:lnTo>
                      <a:pt x="3968" y="1300"/>
                    </a:lnTo>
                    <a:lnTo>
                      <a:pt x="3968" y="1303"/>
                    </a:lnTo>
                    <a:lnTo>
                      <a:pt x="3968" y="1300"/>
                    </a:lnTo>
                    <a:lnTo>
                      <a:pt x="3970" y="1300"/>
                    </a:lnTo>
                    <a:lnTo>
                      <a:pt x="3968" y="1300"/>
                    </a:lnTo>
                    <a:lnTo>
                      <a:pt x="3968" y="1303"/>
                    </a:lnTo>
                    <a:lnTo>
                      <a:pt x="3965" y="1303"/>
                    </a:lnTo>
                    <a:lnTo>
                      <a:pt x="3963" y="1303"/>
                    </a:lnTo>
                    <a:lnTo>
                      <a:pt x="3960" y="1303"/>
                    </a:lnTo>
                    <a:lnTo>
                      <a:pt x="3960" y="1300"/>
                    </a:lnTo>
                    <a:lnTo>
                      <a:pt x="3960" y="1298"/>
                    </a:lnTo>
                    <a:lnTo>
                      <a:pt x="3960" y="1295"/>
                    </a:lnTo>
                    <a:lnTo>
                      <a:pt x="3960" y="1293"/>
                    </a:lnTo>
                    <a:lnTo>
                      <a:pt x="3960" y="1295"/>
                    </a:lnTo>
                    <a:lnTo>
                      <a:pt x="3960" y="1293"/>
                    </a:lnTo>
                    <a:lnTo>
                      <a:pt x="3960" y="1290"/>
                    </a:lnTo>
                    <a:lnTo>
                      <a:pt x="3960" y="1287"/>
                    </a:lnTo>
                    <a:lnTo>
                      <a:pt x="3963" y="1287"/>
                    </a:lnTo>
                    <a:lnTo>
                      <a:pt x="3963" y="1285"/>
                    </a:lnTo>
                    <a:lnTo>
                      <a:pt x="3965" y="1285"/>
                    </a:lnTo>
                    <a:lnTo>
                      <a:pt x="3963" y="1285"/>
                    </a:lnTo>
                    <a:lnTo>
                      <a:pt x="3965" y="1285"/>
                    </a:lnTo>
                    <a:lnTo>
                      <a:pt x="3968" y="1285"/>
                    </a:lnTo>
                    <a:lnTo>
                      <a:pt x="3968" y="1282"/>
                    </a:lnTo>
                    <a:lnTo>
                      <a:pt x="3970" y="1282"/>
                    </a:lnTo>
                    <a:lnTo>
                      <a:pt x="3970" y="1285"/>
                    </a:lnTo>
                    <a:lnTo>
                      <a:pt x="3970" y="1282"/>
                    </a:lnTo>
                    <a:lnTo>
                      <a:pt x="3973" y="1282"/>
                    </a:lnTo>
                    <a:lnTo>
                      <a:pt x="3973" y="1280"/>
                    </a:lnTo>
                    <a:lnTo>
                      <a:pt x="3976" y="1280"/>
                    </a:lnTo>
                    <a:close/>
                    <a:moveTo>
                      <a:pt x="611" y="1240"/>
                    </a:moveTo>
                    <a:lnTo>
                      <a:pt x="614" y="1240"/>
                    </a:lnTo>
                    <a:lnTo>
                      <a:pt x="616" y="1240"/>
                    </a:lnTo>
                    <a:lnTo>
                      <a:pt x="616" y="1243"/>
                    </a:lnTo>
                    <a:lnTo>
                      <a:pt x="619" y="1243"/>
                    </a:lnTo>
                    <a:lnTo>
                      <a:pt x="622" y="1243"/>
                    </a:lnTo>
                    <a:lnTo>
                      <a:pt x="622" y="1246"/>
                    </a:lnTo>
                    <a:lnTo>
                      <a:pt x="624" y="1246"/>
                    </a:lnTo>
                    <a:lnTo>
                      <a:pt x="627" y="1248"/>
                    </a:lnTo>
                    <a:lnTo>
                      <a:pt x="629" y="1253"/>
                    </a:lnTo>
                    <a:lnTo>
                      <a:pt x="632" y="1253"/>
                    </a:lnTo>
                    <a:lnTo>
                      <a:pt x="635" y="1253"/>
                    </a:lnTo>
                    <a:lnTo>
                      <a:pt x="635" y="1256"/>
                    </a:lnTo>
                    <a:lnTo>
                      <a:pt x="637" y="1256"/>
                    </a:lnTo>
                    <a:lnTo>
                      <a:pt x="637" y="1259"/>
                    </a:lnTo>
                    <a:lnTo>
                      <a:pt x="640" y="1259"/>
                    </a:lnTo>
                    <a:lnTo>
                      <a:pt x="640" y="1261"/>
                    </a:lnTo>
                    <a:lnTo>
                      <a:pt x="642" y="1264"/>
                    </a:lnTo>
                    <a:lnTo>
                      <a:pt x="645" y="1267"/>
                    </a:lnTo>
                    <a:lnTo>
                      <a:pt x="645" y="1269"/>
                    </a:lnTo>
                    <a:lnTo>
                      <a:pt x="648" y="1274"/>
                    </a:lnTo>
                    <a:lnTo>
                      <a:pt x="648" y="1277"/>
                    </a:lnTo>
                    <a:lnTo>
                      <a:pt x="650" y="1277"/>
                    </a:lnTo>
                    <a:lnTo>
                      <a:pt x="650" y="1280"/>
                    </a:lnTo>
                    <a:lnTo>
                      <a:pt x="653" y="1282"/>
                    </a:lnTo>
                    <a:lnTo>
                      <a:pt x="655" y="1282"/>
                    </a:lnTo>
                    <a:lnTo>
                      <a:pt x="658" y="1285"/>
                    </a:lnTo>
                    <a:lnTo>
                      <a:pt x="661" y="1285"/>
                    </a:lnTo>
                    <a:lnTo>
                      <a:pt x="663" y="1285"/>
                    </a:lnTo>
                    <a:lnTo>
                      <a:pt x="666" y="1285"/>
                    </a:lnTo>
                    <a:lnTo>
                      <a:pt x="666" y="1282"/>
                    </a:lnTo>
                    <a:lnTo>
                      <a:pt x="669" y="1280"/>
                    </a:lnTo>
                    <a:lnTo>
                      <a:pt x="671" y="1277"/>
                    </a:lnTo>
                    <a:lnTo>
                      <a:pt x="671" y="1274"/>
                    </a:lnTo>
                    <a:lnTo>
                      <a:pt x="674" y="1274"/>
                    </a:lnTo>
                    <a:lnTo>
                      <a:pt x="679" y="1277"/>
                    </a:lnTo>
                    <a:lnTo>
                      <a:pt x="682" y="1277"/>
                    </a:lnTo>
                    <a:lnTo>
                      <a:pt x="684" y="1277"/>
                    </a:lnTo>
                    <a:lnTo>
                      <a:pt x="687" y="1280"/>
                    </a:lnTo>
                    <a:lnTo>
                      <a:pt x="689" y="1280"/>
                    </a:lnTo>
                    <a:lnTo>
                      <a:pt x="689" y="1282"/>
                    </a:lnTo>
                    <a:lnTo>
                      <a:pt x="692" y="1285"/>
                    </a:lnTo>
                    <a:lnTo>
                      <a:pt x="692" y="1287"/>
                    </a:lnTo>
                    <a:lnTo>
                      <a:pt x="695" y="1290"/>
                    </a:lnTo>
                    <a:lnTo>
                      <a:pt x="697" y="1293"/>
                    </a:lnTo>
                    <a:lnTo>
                      <a:pt x="700" y="1293"/>
                    </a:lnTo>
                    <a:lnTo>
                      <a:pt x="702" y="1293"/>
                    </a:lnTo>
                    <a:lnTo>
                      <a:pt x="705" y="1293"/>
                    </a:lnTo>
                    <a:lnTo>
                      <a:pt x="708" y="1293"/>
                    </a:lnTo>
                    <a:lnTo>
                      <a:pt x="710" y="1293"/>
                    </a:lnTo>
                    <a:lnTo>
                      <a:pt x="713" y="1293"/>
                    </a:lnTo>
                    <a:lnTo>
                      <a:pt x="713" y="1295"/>
                    </a:lnTo>
                    <a:lnTo>
                      <a:pt x="716" y="1295"/>
                    </a:lnTo>
                    <a:lnTo>
                      <a:pt x="718" y="1298"/>
                    </a:lnTo>
                    <a:lnTo>
                      <a:pt x="721" y="1298"/>
                    </a:lnTo>
                    <a:lnTo>
                      <a:pt x="721" y="1300"/>
                    </a:lnTo>
                    <a:lnTo>
                      <a:pt x="721" y="1303"/>
                    </a:lnTo>
                    <a:lnTo>
                      <a:pt x="718" y="1306"/>
                    </a:lnTo>
                    <a:lnTo>
                      <a:pt x="718" y="1308"/>
                    </a:lnTo>
                    <a:lnTo>
                      <a:pt x="716" y="1308"/>
                    </a:lnTo>
                    <a:lnTo>
                      <a:pt x="713" y="1311"/>
                    </a:lnTo>
                    <a:lnTo>
                      <a:pt x="710" y="1311"/>
                    </a:lnTo>
                    <a:lnTo>
                      <a:pt x="710" y="1308"/>
                    </a:lnTo>
                    <a:lnTo>
                      <a:pt x="708" y="1308"/>
                    </a:lnTo>
                    <a:lnTo>
                      <a:pt x="708" y="1306"/>
                    </a:lnTo>
                    <a:lnTo>
                      <a:pt x="705" y="1306"/>
                    </a:lnTo>
                    <a:lnTo>
                      <a:pt x="702" y="1306"/>
                    </a:lnTo>
                    <a:lnTo>
                      <a:pt x="700" y="1306"/>
                    </a:lnTo>
                    <a:lnTo>
                      <a:pt x="697" y="1306"/>
                    </a:lnTo>
                    <a:lnTo>
                      <a:pt x="695" y="1308"/>
                    </a:lnTo>
                    <a:lnTo>
                      <a:pt x="695" y="1311"/>
                    </a:lnTo>
                    <a:lnTo>
                      <a:pt x="692" y="1311"/>
                    </a:lnTo>
                    <a:lnTo>
                      <a:pt x="689" y="1311"/>
                    </a:lnTo>
                    <a:lnTo>
                      <a:pt x="689" y="1314"/>
                    </a:lnTo>
                    <a:lnTo>
                      <a:pt x="692" y="1316"/>
                    </a:lnTo>
                    <a:lnTo>
                      <a:pt x="692" y="1319"/>
                    </a:lnTo>
                    <a:lnTo>
                      <a:pt x="692" y="1321"/>
                    </a:lnTo>
                    <a:lnTo>
                      <a:pt x="692" y="1324"/>
                    </a:lnTo>
                    <a:lnTo>
                      <a:pt x="695" y="1324"/>
                    </a:lnTo>
                    <a:lnTo>
                      <a:pt x="695" y="1327"/>
                    </a:lnTo>
                    <a:lnTo>
                      <a:pt x="695" y="1329"/>
                    </a:lnTo>
                    <a:lnTo>
                      <a:pt x="695" y="1332"/>
                    </a:lnTo>
                    <a:lnTo>
                      <a:pt x="692" y="1332"/>
                    </a:lnTo>
                    <a:lnTo>
                      <a:pt x="692" y="1329"/>
                    </a:lnTo>
                    <a:lnTo>
                      <a:pt x="692" y="1332"/>
                    </a:lnTo>
                    <a:lnTo>
                      <a:pt x="689" y="1332"/>
                    </a:lnTo>
                    <a:lnTo>
                      <a:pt x="687" y="1332"/>
                    </a:lnTo>
                    <a:lnTo>
                      <a:pt x="684" y="1329"/>
                    </a:lnTo>
                    <a:lnTo>
                      <a:pt x="682" y="1329"/>
                    </a:lnTo>
                    <a:lnTo>
                      <a:pt x="682" y="1327"/>
                    </a:lnTo>
                    <a:lnTo>
                      <a:pt x="682" y="1324"/>
                    </a:lnTo>
                    <a:lnTo>
                      <a:pt x="682" y="1319"/>
                    </a:lnTo>
                    <a:lnTo>
                      <a:pt x="679" y="1319"/>
                    </a:lnTo>
                    <a:lnTo>
                      <a:pt x="679" y="1316"/>
                    </a:lnTo>
                    <a:lnTo>
                      <a:pt x="679" y="1314"/>
                    </a:lnTo>
                    <a:lnTo>
                      <a:pt x="676" y="1314"/>
                    </a:lnTo>
                    <a:lnTo>
                      <a:pt x="676" y="1316"/>
                    </a:lnTo>
                    <a:lnTo>
                      <a:pt x="674" y="1316"/>
                    </a:lnTo>
                    <a:lnTo>
                      <a:pt x="676" y="1316"/>
                    </a:lnTo>
                    <a:lnTo>
                      <a:pt x="676" y="1319"/>
                    </a:lnTo>
                    <a:lnTo>
                      <a:pt x="674" y="1319"/>
                    </a:lnTo>
                    <a:lnTo>
                      <a:pt x="671" y="1319"/>
                    </a:lnTo>
                    <a:lnTo>
                      <a:pt x="674" y="1321"/>
                    </a:lnTo>
                    <a:lnTo>
                      <a:pt x="671" y="1321"/>
                    </a:lnTo>
                    <a:lnTo>
                      <a:pt x="671" y="1319"/>
                    </a:lnTo>
                    <a:lnTo>
                      <a:pt x="671" y="1321"/>
                    </a:lnTo>
                    <a:lnTo>
                      <a:pt x="669" y="1321"/>
                    </a:lnTo>
                    <a:lnTo>
                      <a:pt x="669" y="1324"/>
                    </a:lnTo>
                    <a:lnTo>
                      <a:pt x="666" y="1324"/>
                    </a:lnTo>
                    <a:lnTo>
                      <a:pt x="666" y="1327"/>
                    </a:lnTo>
                    <a:lnTo>
                      <a:pt x="663" y="1327"/>
                    </a:lnTo>
                    <a:lnTo>
                      <a:pt x="663" y="1324"/>
                    </a:lnTo>
                    <a:lnTo>
                      <a:pt x="661" y="1324"/>
                    </a:lnTo>
                    <a:lnTo>
                      <a:pt x="661" y="1321"/>
                    </a:lnTo>
                    <a:lnTo>
                      <a:pt x="661" y="1319"/>
                    </a:lnTo>
                    <a:lnTo>
                      <a:pt x="661" y="1316"/>
                    </a:lnTo>
                    <a:lnTo>
                      <a:pt x="658" y="1316"/>
                    </a:lnTo>
                    <a:lnTo>
                      <a:pt x="661" y="1316"/>
                    </a:lnTo>
                    <a:lnTo>
                      <a:pt x="658" y="1314"/>
                    </a:lnTo>
                    <a:lnTo>
                      <a:pt x="661" y="1314"/>
                    </a:lnTo>
                    <a:lnTo>
                      <a:pt x="658" y="1311"/>
                    </a:lnTo>
                    <a:lnTo>
                      <a:pt x="661" y="1311"/>
                    </a:lnTo>
                    <a:lnTo>
                      <a:pt x="663" y="1311"/>
                    </a:lnTo>
                    <a:lnTo>
                      <a:pt x="663" y="1308"/>
                    </a:lnTo>
                    <a:lnTo>
                      <a:pt x="663" y="1306"/>
                    </a:lnTo>
                    <a:lnTo>
                      <a:pt x="663" y="1303"/>
                    </a:lnTo>
                    <a:lnTo>
                      <a:pt x="663" y="1300"/>
                    </a:lnTo>
                    <a:lnTo>
                      <a:pt x="663" y="1298"/>
                    </a:lnTo>
                    <a:lnTo>
                      <a:pt x="661" y="1298"/>
                    </a:lnTo>
                    <a:lnTo>
                      <a:pt x="661" y="1295"/>
                    </a:lnTo>
                    <a:lnTo>
                      <a:pt x="658" y="1295"/>
                    </a:lnTo>
                    <a:lnTo>
                      <a:pt x="655" y="1293"/>
                    </a:lnTo>
                    <a:lnTo>
                      <a:pt x="653" y="1293"/>
                    </a:lnTo>
                    <a:lnTo>
                      <a:pt x="650" y="1293"/>
                    </a:lnTo>
                    <a:lnTo>
                      <a:pt x="645" y="1293"/>
                    </a:lnTo>
                    <a:lnTo>
                      <a:pt x="645" y="1290"/>
                    </a:lnTo>
                    <a:lnTo>
                      <a:pt x="642" y="1293"/>
                    </a:lnTo>
                    <a:lnTo>
                      <a:pt x="640" y="1293"/>
                    </a:lnTo>
                    <a:lnTo>
                      <a:pt x="637" y="1293"/>
                    </a:lnTo>
                    <a:lnTo>
                      <a:pt x="635" y="1293"/>
                    </a:lnTo>
                    <a:lnTo>
                      <a:pt x="632" y="1293"/>
                    </a:lnTo>
                    <a:lnTo>
                      <a:pt x="632" y="1295"/>
                    </a:lnTo>
                    <a:lnTo>
                      <a:pt x="629" y="1298"/>
                    </a:lnTo>
                    <a:lnTo>
                      <a:pt x="627" y="1298"/>
                    </a:lnTo>
                    <a:lnTo>
                      <a:pt x="627" y="1300"/>
                    </a:lnTo>
                    <a:lnTo>
                      <a:pt x="624" y="1303"/>
                    </a:lnTo>
                    <a:lnTo>
                      <a:pt x="624" y="1306"/>
                    </a:lnTo>
                    <a:lnTo>
                      <a:pt x="624" y="1311"/>
                    </a:lnTo>
                    <a:lnTo>
                      <a:pt x="624" y="1314"/>
                    </a:lnTo>
                    <a:lnTo>
                      <a:pt x="622" y="1314"/>
                    </a:lnTo>
                    <a:lnTo>
                      <a:pt x="619" y="1314"/>
                    </a:lnTo>
                    <a:lnTo>
                      <a:pt x="616" y="1314"/>
                    </a:lnTo>
                    <a:lnTo>
                      <a:pt x="616" y="1316"/>
                    </a:lnTo>
                    <a:lnTo>
                      <a:pt x="614" y="1316"/>
                    </a:lnTo>
                    <a:lnTo>
                      <a:pt x="614" y="1319"/>
                    </a:lnTo>
                    <a:lnTo>
                      <a:pt x="611" y="1319"/>
                    </a:lnTo>
                    <a:lnTo>
                      <a:pt x="609" y="1319"/>
                    </a:lnTo>
                    <a:lnTo>
                      <a:pt x="609" y="1316"/>
                    </a:lnTo>
                    <a:lnTo>
                      <a:pt x="606" y="1316"/>
                    </a:lnTo>
                    <a:lnTo>
                      <a:pt x="603" y="1316"/>
                    </a:lnTo>
                    <a:lnTo>
                      <a:pt x="601" y="1316"/>
                    </a:lnTo>
                    <a:lnTo>
                      <a:pt x="598" y="1316"/>
                    </a:lnTo>
                    <a:lnTo>
                      <a:pt x="601" y="1319"/>
                    </a:lnTo>
                    <a:lnTo>
                      <a:pt x="601" y="1321"/>
                    </a:lnTo>
                    <a:lnTo>
                      <a:pt x="598" y="1321"/>
                    </a:lnTo>
                    <a:lnTo>
                      <a:pt x="598" y="1319"/>
                    </a:lnTo>
                    <a:lnTo>
                      <a:pt x="595" y="1319"/>
                    </a:lnTo>
                    <a:lnTo>
                      <a:pt x="595" y="1316"/>
                    </a:lnTo>
                    <a:lnTo>
                      <a:pt x="595" y="1314"/>
                    </a:lnTo>
                    <a:lnTo>
                      <a:pt x="595" y="1311"/>
                    </a:lnTo>
                    <a:lnTo>
                      <a:pt x="595" y="1306"/>
                    </a:lnTo>
                    <a:lnTo>
                      <a:pt x="595" y="1303"/>
                    </a:lnTo>
                    <a:lnTo>
                      <a:pt x="598" y="1303"/>
                    </a:lnTo>
                    <a:lnTo>
                      <a:pt x="598" y="1300"/>
                    </a:lnTo>
                    <a:lnTo>
                      <a:pt x="598" y="1298"/>
                    </a:lnTo>
                    <a:lnTo>
                      <a:pt x="601" y="1298"/>
                    </a:lnTo>
                    <a:lnTo>
                      <a:pt x="601" y="1295"/>
                    </a:lnTo>
                    <a:lnTo>
                      <a:pt x="601" y="1293"/>
                    </a:lnTo>
                    <a:lnTo>
                      <a:pt x="601" y="1290"/>
                    </a:lnTo>
                    <a:lnTo>
                      <a:pt x="601" y="1287"/>
                    </a:lnTo>
                    <a:lnTo>
                      <a:pt x="603" y="1287"/>
                    </a:lnTo>
                    <a:lnTo>
                      <a:pt x="603" y="1285"/>
                    </a:lnTo>
                    <a:lnTo>
                      <a:pt x="603" y="1282"/>
                    </a:lnTo>
                    <a:lnTo>
                      <a:pt x="603" y="1280"/>
                    </a:lnTo>
                    <a:lnTo>
                      <a:pt x="601" y="1277"/>
                    </a:lnTo>
                    <a:lnTo>
                      <a:pt x="601" y="1274"/>
                    </a:lnTo>
                    <a:lnTo>
                      <a:pt x="601" y="1272"/>
                    </a:lnTo>
                    <a:lnTo>
                      <a:pt x="598" y="1272"/>
                    </a:lnTo>
                    <a:lnTo>
                      <a:pt x="598" y="1269"/>
                    </a:lnTo>
                    <a:lnTo>
                      <a:pt x="598" y="1267"/>
                    </a:lnTo>
                    <a:lnTo>
                      <a:pt x="598" y="1264"/>
                    </a:lnTo>
                    <a:lnTo>
                      <a:pt x="601" y="1264"/>
                    </a:lnTo>
                    <a:lnTo>
                      <a:pt x="603" y="1264"/>
                    </a:lnTo>
                    <a:lnTo>
                      <a:pt x="603" y="1261"/>
                    </a:lnTo>
                    <a:lnTo>
                      <a:pt x="603" y="1259"/>
                    </a:lnTo>
                    <a:lnTo>
                      <a:pt x="603" y="1256"/>
                    </a:lnTo>
                    <a:lnTo>
                      <a:pt x="603" y="1253"/>
                    </a:lnTo>
                    <a:lnTo>
                      <a:pt x="603" y="1251"/>
                    </a:lnTo>
                    <a:lnTo>
                      <a:pt x="603" y="1248"/>
                    </a:lnTo>
                    <a:lnTo>
                      <a:pt x="603" y="1246"/>
                    </a:lnTo>
                    <a:lnTo>
                      <a:pt x="603" y="1243"/>
                    </a:lnTo>
                    <a:lnTo>
                      <a:pt x="603" y="1240"/>
                    </a:lnTo>
                    <a:lnTo>
                      <a:pt x="606" y="1238"/>
                    </a:lnTo>
                    <a:lnTo>
                      <a:pt x="609" y="1238"/>
                    </a:lnTo>
                    <a:lnTo>
                      <a:pt x="609" y="1240"/>
                    </a:lnTo>
                    <a:lnTo>
                      <a:pt x="611" y="1240"/>
                    </a:lnTo>
                    <a:close/>
                    <a:moveTo>
                      <a:pt x="3994" y="1233"/>
                    </a:moveTo>
                    <a:lnTo>
                      <a:pt x="3997" y="1233"/>
                    </a:lnTo>
                    <a:lnTo>
                      <a:pt x="3994" y="1233"/>
                    </a:lnTo>
                    <a:lnTo>
                      <a:pt x="3994" y="1235"/>
                    </a:lnTo>
                    <a:lnTo>
                      <a:pt x="3994" y="1238"/>
                    </a:lnTo>
                    <a:lnTo>
                      <a:pt x="3991" y="1238"/>
                    </a:lnTo>
                    <a:lnTo>
                      <a:pt x="3991" y="1240"/>
                    </a:lnTo>
                    <a:lnTo>
                      <a:pt x="3994" y="1240"/>
                    </a:lnTo>
                    <a:lnTo>
                      <a:pt x="3994" y="1243"/>
                    </a:lnTo>
                    <a:lnTo>
                      <a:pt x="3991" y="1243"/>
                    </a:lnTo>
                    <a:lnTo>
                      <a:pt x="3994" y="1243"/>
                    </a:lnTo>
                    <a:lnTo>
                      <a:pt x="3994" y="1246"/>
                    </a:lnTo>
                    <a:lnTo>
                      <a:pt x="3994" y="1243"/>
                    </a:lnTo>
                    <a:lnTo>
                      <a:pt x="3997" y="1243"/>
                    </a:lnTo>
                    <a:lnTo>
                      <a:pt x="3997" y="1246"/>
                    </a:lnTo>
                    <a:lnTo>
                      <a:pt x="3997" y="1248"/>
                    </a:lnTo>
                    <a:lnTo>
                      <a:pt x="3994" y="1248"/>
                    </a:lnTo>
                    <a:lnTo>
                      <a:pt x="3994" y="1251"/>
                    </a:lnTo>
                    <a:lnTo>
                      <a:pt x="3994" y="1253"/>
                    </a:lnTo>
                    <a:lnTo>
                      <a:pt x="3991" y="1253"/>
                    </a:lnTo>
                    <a:lnTo>
                      <a:pt x="3991" y="1251"/>
                    </a:lnTo>
                    <a:lnTo>
                      <a:pt x="3991" y="1253"/>
                    </a:lnTo>
                    <a:lnTo>
                      <a:pt x="3991" y="1256"/>
                    </a:lnTo>
                    <a:lnTo>
                      <a:pt x="3994" y="1256"/>
                    </a:lnTo>
                    <a:lnTo>
                      <a:pt x="3994" y="1259"/>
                    </a:lnTo>
                    <a:lnTo>
                      <a:pt x="3994" y="1261"/>
                    </a:lnTo>
                    <a:lnTo>
                      <a:pt x="3991" y="1261"/>
                    </a:lnTo>
                    <a:lnTo>
                      <a:pt x="3991" y="1264"/>
                    </a:lnTo>
                    <a:lnTo>
                      <a:pt x="3989" y="1264"/>
                    </a:lnTo>
                    <a:lnTo>
                      <a:pt x="3989" y="1267"/>
                    </a:lnTo>
                    <a:lnTo>
                      <a:pt x="3989" y="1269"/>
                    </a:lnTo>
                    <a:lnTo>
                      <a:pt x="3989" y="1272"/>
                    </a:lnTo>
                    <a:lnTo>
                      <a:pt x="3986" y="1272"/>
                    </a:lnTo>
                    <a:lnTo>
                      <a:pt x="3986" y="1269"/>
                    </a:lnTo>
                    <a:lnTo>
                      <a:pt x="3986" y="1272"/>
                    </a:lnTo>
                    <a:lnTo>
                      <a:pt x="3986" y="1274"/>
                    </a:lnTo>
                    <a:lnTo>
                      <a:pt x="3984" y="1274"/>
                    </a:lnTo>
                    <a:lnTo>
                      <a:pt x="3984" y="1277"/>
                    </a:lnTo>
                    <a:lnTo>
                      <a:pt x="3986" y="1277"/>
                    </a:lnTo>
                    <a:lnTo>
                      <a:pt x="3984" y="1277"/>
                    </a:lnTo>
                    <a:lnTo>
                      <a:pt x="3986" y="1277"/>
                    </a:lnTo>
                    <a:lnTo>
                      <a:pt x="3984" y="1277"/>
                    </a:lnTo>
                    <a:lnTo>
                      <a:pt x="3984" y="1280"/>
                    </a:lnTo>
                    <a:lnTo>
                      <a:pt x="3986" y="1280"/>
                    </a:lnTo>
                    <a:lnTo>
                      <a:pt x="3984" y="1280"/>
                    </a:lnTo>
                    <a:lnTo>
                      <a:pt x="3984" y="1282"/>
                    </a:lnTo>
                    <a:lnTo>
                      <a:pt x="3984" y="1280"/>
                    </a:lnTo>
                    <a:lnTo>
                      <a:pt x="3981" y="1280"/>
                    </a:lnTo>
                    <a:lnTo>
                      <a:pt x="3978" y="1280"/>
                    </a:lnTo>
                    <a:lnTo>
                      <a:pt x="3978" y="1277"/>
                    </a:lnTo>
                    <a:lnTo>
                      <a:pt x="3976" y="1277"/>
                    </a:lnTo>
                    <a:lnTo>
                      <a:pt x="3976" y="1274"/>
                    </a:lnTo>
                    <a:lnTo>
                      <a:pt x="3978" y="1274"/>
                    </a:lnTo>
                    <a:lnTo>
                      <a:pt x="3978" y="1272"/>
                    </a:lnTo>
                    <a:lnTo>
                      <a:pt x="3981" y="1272"/>
                    </a:lnTo>
                    <a:lnTo>
                      <a:pt x="3981" y="1269"/>
                    </a:lnTo>
                    <a:lnTo>
                      <a:pt x="3984" y="1269"/>
                    </a:lnTo>
                    <a:lnTo>
                      <a:pt x="3981" y="1269"/>
                    </a:lnTo>
                    <a:lnTo>
                      <a:pt x="3981" y="1272"/>
                    </a:lnTo>
                    <a:lnTo>
                      <a:pt x="3978" y="1272"/>
                    </a:lnTo>
                    <a:lnTo>
                      <a:pt x="3981" y="1269"/>
                    </a:lnTo>
                    <a:lnTo>
                      <a:pt x="3981" y="1272"/>
                    </a:lnTo>
                    <a:lnTo>
                      <a:pt x="3981" y="1269"/>
                    </a:lnTo>
                    <a:lnTo>
                      <a:pt x="3981" y="1267"/>
                    </a:lnTo>
                    <a:lnTo>
                      <a:pt x="3981" y="1264"/>
                    </a:lnTo>
                    <a:lnTo>
                      <a:pt x="3984" y="1264"/>
                    </a:lnTo>
                    <a:lnTo>
                      <a:pt x="3984" y="1261"/>
                    </a:lnTo>
                    <a:lnTo>
                      <a:pt x="3984" y="1264"/>
                    </a:lnTo>
                    <a:lnTo>
                      <a:pt x="3984" y="1261"/>
                    </a:lnTo>
                    <a:lnTo>
                      <a:pt x="3984" y="1259"/>
                    </a:lnTo>
                    <a:lnTo>
                      <a:pt x="3986" y="1259"/>
                    </a:lnTo>
                    <a:lnTo>
                      <a:pt x="3984" y="1259"/>
                    </a:lnTo>
                    <a:lnTo>
                      <a:pt x="3986" y="1256"/>
                    </a:lnTo>
                    <a:lnTo>
                      <a:pt x="3984" y="1256"/>
                    </a:lnTo>
                    <a:lnTo>
                      <a:pt x="3986" y="1256"/>
                    </a:lnTo>
                    <a:lnTo>
                      <a:pt x="3984" y="1256"/>
                    </a:lnTo>
                    <a:lnTo>
                      <a:pt x="3986" y="1256"/>
                    </a:lnTo>
                    <a:lnTo>
                      <a:pt x="3986" y="1253"/>
                    </a:lnTo>
                    <a:lnTo>
                      <a:pt x="3986" y="1251"/>
                    </a:lnTo>
                    <a:lnTo>
                      <a:pt x="3986" y="1248"/>
                    </a:lnTo>
                    <a:lnTo>
                      <a:pt x="3984" y="1248"/>
                    </a:lnTo>
                    <a:lnTo>
                      <a:pt x="3984" y="1246"/>
                    </a:lnTo>
                    <a:lnTo>
                      <a:pt x="3986" y="1246"/>
                    </a:lnTo>
                    <a:lnTo>
                      <a:pt x="3986" y="1243"/>
                    </a:lnTo>
                    <a:lnTo>
                      <a:pt x="3989" y="1243"/>
                    </a:lnTo>
                    <a:lnTo>
                      <a:pt x="3989" y="1240"/>
                    </a:lnTo>
                    <a:lnTo>
                      <a:pt x="3986" y="1240"/>
                    </a:lnTo>
                    <a:lnTo>
                      <a:pt x="3986" y="1238"/>
                    </a:lnTo>
                    <a:lnTo>
                      <a:pt x="3989" y="1238"/>
                    </a:lnTo>
                    <a:lnTo>
                      <a:pt x="3986" y="1238"/>
                    </a:lnTo>
                    <a:lnTo>
                      <a:pt x="3986" y="1235"/>
                    </a:lnTo>
                    <a:lnTo>
                      <a:pt x="3989" y="1235"/>
                    </a:lnTo>
                    <a:lnTo>
                      <a:pt x="3989" y="1238"/>
                    </a:lnTo>
                    <a:lnTo>
                      <a:pt x="3989" y="1235"/>
                    </a:lnTo>
                    <a:lnTo>
                      <a:pt x="3991" y="1235"/>
                    </a:lnTo>
                    <a:lnTo>
                      <a:pt x="3991" y="1233"/>
                    </a:lnTo>
                    <a:lnTo>
                      <a:pt x="3994" y="1233"/>
                    </a:lnTo>
                    <a:lnTo>
                      <a:pt x="3994" y="1230"/>
                    </a:lnTo>
                    <a:lnTo>
                      <a:pt x="3994" y="1233"/>
                    </a:lnTo>
                    <a:close/>
                    <a:moveTo>
                      <a:pt x="3861" y="1227"/>
                    </a:moveTo>
                    <a:lnTo>
                      <a:pt x="3863" y="1227"/>
                    </a:lnTo>
                    <a:lnTo>
                      <a:pt x="3863" y="1225"/>
                    </a:lnTo>
                    <a:lnTo>
                      <a:pt x="3863" y="1227"/>
                    </a:lnTo>
                    <a:lnTo>
                      <a:pt x="3861" y="1230"/>
                    </a:lnTo>
                    <a:lnTo>
                      <a:pt x="3861" y="1233"/>
                    </a:lnTo>
                    <a:lnTo>
                      <a:pt x="3861" y="1235"/>
                    </a:lnTo>
                    <a:lnTo>
                      <a:pt x="3858" y="1240"/>
                    </a:lnTo>
                    <a:lnTo>
                      <a:pt x="3856" y="1240"/>
                    </a:lnTo>
                    <a:lnTo>
                      <a:pt x="3856" y="1238"/>
                    </a:lnTo>
                    <a:lnTo>
                      <a:pt x="3853" y="1238"/>
                    </a:lnTo>
                    <a:lnTo>
                      <a:pt x="3853" y="1235"/>
                    </a:lnTo>
                    <a:lnTo>
                      <a:pt x="3853" y="1233"/>
                    </a:lnTo>
                    <a:lnTo>
                      <a:pt x="3853" y="1230"/>
                    </a:lnTo>
                    <a:lnTo>
                      <a:pt x="3853" y="1227"/>
                    </a:lnTo>
                    <a:lnTo>
                      <a:pt x="3853" y="1225"/>
                    </a:lnTo>
                    <a:lnTo>
                      <a:pt x="3856" y="1225"/>
                    </a:lnTo>
                    <a:lnTo>
                      <a:pt x="3858" y="1225"/>
                    </a:lnTo>
                    <a:lnTo>
                      <a:pt x="3858" y="1222"/>
                    </a:lnTo>
                    <a:lnTo>
                      <a:pt x="3861" y="1222"/>
                    </a:lnTo>
                    <a:lnTo>
                      <a:pt x="3861" y="1225"/>
                    </a:lnTo>
                    <a:lnTo>
                      <a:pt x="3861" y="1227"/>
                    </a:lnTo>
                    <a:close/>
                    <a:moveTo>
                      <a:pt x="3843" y="1227"/>
                    </a:moveTo>
                    <a:lnTo>
                      <a:pt x="3845" y="1227"/>
                    </a:lnTo>
                    <a:lnTo>
                      <a:pt x="3845" y="1230"/>
                    </a:lnTo>
                    <a:lnTo>
                      <a:pt x="3845" y="1233"/>
                    </a:lnTo>
                    <a:lnTo>
                      <a:pt x="3848" y="1233"/>
                    </a:lnTo>
                    <a:lnTo>
                      <a:pt x="3850" y="1233"/>
                    </a:lnTo>
                    <a:lnTo>
                      <a:pt x="3850" y="1235"/>
                    </a:lnTo>
                    <a:lnTo>
                      <a:pt x="3853" y="1238"/>
                    </a:lnTo>
                    <a:lnTo>
                      <a:pt x="3853" y="1240"/>
                    </a:lnTo>
                    <a:lnTo>
                      <a:pt x="3853" y="1243"/>
                    </a:lnTo>
                    <a:lnTo>
                      <a:pt x="3853" y="1246"/>
                    </a:lnTo>
                    <a:lnTo>
                      <a:pt x="3850" y="1248"/>
                    </a:lnTo>
                    <a:lnTo>
                      <a:pt x="3853" y="1248"/>
                    </a:lnTo>
                    <a:lnTo>
                      <a:pt x="3853" y="1251"/>
                    </a:lnTo>
                    <a:lnTo>
                      <a:pt x="3853" y="1253"/>
                    </a:lnTo>
                    <a:lnTo>
                      <a:pt x="3850" y="1256"/>
                    </a:lnTo>
                    <a:lnTo>
                      <a:pt x="3850" y="1259"/>
                    </a:lnTo>
                    <a:lnTo>
                      <a:pt x="3850" y="1261"/>
                    </a:lnTo>
                    <a:lnTo>
                      <a:pt x="3848" y="1261"/>
                    </a:lnTo>
                    <a:lnTo>
                      <a:pt x="3845" y="1264"/>
                    </a:lnTo>
                    <a:lnTo>
                      <a:pt x="3845" y="1267"/>
                    </a:lnTo>
                    <a:lnTo>
                      <a:pt x="3845" y="1269"/>
                    </a:lnTo>
                    <a:lnTo>
                      <a:pt x="3848" y="1269"/>
                    </a:lnTo>
                    <a:lnTo>
                      <a:pt x="3845" y="1269"/>
                    </a:lnTo>
                    <a:lnTo>
                      <a:pt x="3848" y="1272"/>
                    </a:lnTo>
                    <a:lnTo>
                      <a:pt x="3848" y="1274"/>
                    </a:lnTo>
                    <a:lnTo>
                      <a:pt x="3848" y="1277"/>
                    </a:lnTo>
                    <a:lnTo>
                      <a:pt x="3850" y="1277"/>
                    </a:lnTo>
                    <a:lnTo>
                      <a:pt x="3850" y="1280"/>
                    </a:lnTo>
                    <a:lnTo>
                      <a:pt x="3850" y="1282"/>
                    </a:lnTo>
                    <a:lnTo>
                      <a:pt x="3850" y="1285"/>
                    </a:lnTo>
                    <a:lnTo>
                      <a:pt x="3850" y="1287"/>
                    </a:lnTo>
                    <a:lnTo>
                      <a:pt x="3850" y="1290"/>
                    </a:lnTo>
                    <a:lnTo>
                      <a:pt x="3850" y="1293"/>
                    </a:lnTo>
                    <a:lnTo>
                      <a:pt x="3850" y="1295"/>
                    </a:lnTo>
                    <a:lnTo>
                      <a:pt x="3850" y="1298"/>
                    </a:lnTo>
                    <a:lnTo>
                      <a:pt x="3848" y="1298"/>
                    </a:lnTo>
                    <a:lnTo>
                      <a:pt x="3845" y="1300"/>
                    </a:lnTo>
                    <a:lnTo>
                      <a:pt x="3845" y="1303"/>
                    </a:lnTo>
                    <a:lnTo>
                      <a:pt x="3843" y="1306"/>
                    </a:lnTo>
                    <a:lnTo>
                      <a:pt x="3840" y="1306"/>
                    </a:lnTo>
                    <a:lnTo>
                      <a:pt x="3837" y="1306"/>
                    </a:lnTo>
                    <a:lnTo>
                      <a:pt x="3835" y="1306"/>
                    </a:lnTo>
                    <a:lnTo>
                      <a:pt x="3832" y="1306"/>
                    </a:lnTo>
                    <a:lnTo>
                      <a:pt x="3827" y="1306"/>
                    </a:lnTo>
                    <a:lnTo>
                      <a:pt x="3824" y="1303"/>
                    </a:lnTo>
                    <a:lnTo>
                      <a:pt x="3822" y="1303"/>
                    </a:lnTo>
                    <a:lnTo>
                      <a:pt x="3819" y="1303"/>
                    </a:lnTo>
                    <a:lnTo>
                      <a:pt x="3819" y="1300"/>
                    </a:lnTo>
                    <a:lnTo>
                      <a:pt x="3816" y="1300"/>
                    </a:lnTo>
                    <a:lnTo>
                      <a:pt x="3814" y="1300"/>
                    </a:lnTo>
                    <a:lnTo>
                      <a:pt x="3811" y="1298"/>
                    </a:lnTo>
                    <a:lnTo>
                      <a:pt x="3809" y="1300"/>
                    </a:lnTo>
                    <a:lnTo>
                      <a:pt x="3806" y="1300"/>
                    </a:lnTo>
                    <a:lnTo>
                      <a:pt x="3806" y="1298"/>
                    </a:lnTo>
                    <a:lnTo>
                      <a:pt x="3806" y="1293"/>
                    </a:lnTo>
                    <a:lnTo>
                      <a:pt x="3809" y="1293"/>
                    </a:lnTo>
                    <a:lnTo>
                      <a:pt x="3809" y="1290"/>
                    </a:lnTo>
                    <a:lnTo>
                      <a:pt x="3806" y="1293"/>
                    </a:lnTo>
                    <a:lnTo>
                      <a:pt x="3803" y="1293"/>
                    </a:lnTo>
                    <a:lnTo>
                      <a:pt x="3803" y="1290"/>
                    </a:lnTo>
                    <a:lnTo>
                      <a:pt x="3806" y="1290"/>
                    </a:lnTo>
                    <a:lnTo>
                      <a:pt x="3806" y="1287"/>
                    </a:lnTo>
                    <a:lnTo>
                      <a:pt x="3801" y="1285"/>
                    </a:lnTo>
                    <a:lnTo>
                      <a:pt x="3801" y="1282"/>
                    </a:lnTo>
                    <a:lnTo>
                      <a:pt x="3803" y="1280"/>
                    </a:lnTo>
                    <a:lnTo>
                      <a:pt x="3803" y="1277"/>
                    </a:lnTo>
                    <a:lnTo>
                      <a:pt x="3803" y="1274"/>
                    </a:lnTo>
                    <a:lnTo>
                      <a:pt x="3801" y="1274"/>
                    </a:lnTo>
                    <a:lnTo>
                      <a:pt x="3801" y="1272"/>
                    </a:lnTo>
                    <a:lnTo>
                      <a:pt x="3803" y="1272"/>
                    </a:lnTo>
                    <a:lnTo>
                      <a:pt x="3801" y="1269"/>
                    </a:lnTo>
                    <a:lnTo>
                      <a:pt x="3798" y="1267"/>
                    </a:lnTo>
                    <a:lnTo>
                      <a:pt x="3798" y="1264"/>
                    </a:lnTo>
                    <a:lnTo>
                      <a:pt x="3796" y="1264"/>
                    </a:lnTo>
                    <a:lnTo>
                      <a:pt x="3796" y="1261"/>
                    </a:lnTo>
                    <a:lnTo>
                      <a:pt x="3798" y="1261"/>
                    </a:lnTo>
                    <a:lnTo>
                      <a:pt x="3798" y="1259"/>
                    </a:lnTo>
                    <a:lnTo>
                      <a:pt x="3801" y="1256"/>
                    </a:lnTo>
                    <a:lnTo>
                      <a:pt x="3801" y="1253"/>
                    </a:lnTo>
                    <a:lnTo>
                      <a:pt x="3801" y="1251"/>
                    </a:lnTo>
                    <a:lnTo>
                      <a:pt x="3803" y="1248"/>
                    </a:lnTo>
                    <a:lnTo>
                      <a:pt x="3806" y="1248"/>
                    </a:lnTo>
                    <a:lnTo>
                      <a:pt x="3809" y="1248"/>
                    </a:lnTo>
                    <a:lnTo>
                      <a:pt x="3809" y="1251"/>
                    </a:lnTo>
                    <a:lnTo>
                      <a:pt x="3811" y="1251"/>
                    </a:lnTo>
                    <a:lnTo>
                      <a:pt x="3814" y="1248"/>
                    </a:lnTo>
                    <a:lnTo>
                      <a:pt x="3816" y="1251"/>
                    </a:lnTo>
                    <a:lnTo>
                      <a:pt x="3819" y="1253"/>
                    </a:lnTo>
                    <a:lnTo>
                      <a:pt x="3822" y="1251"/>
                    </a:lnTo>
                    <a:lnTo>
                      <a:pt x="3824" y="1251"/>
                    </a:lnTo>
                    <a:lnTo>
                      <a:pt x="3824" y="1248"/>
                    </a:lnTo>
                    <a:lnTo>
                      <a:pt x="3824" y="1246"/>
                    </a:lnTo>
                    <a:lnTo>
                      <a:pt x="3822" y="1243"/>
                    </a:lnTo>
                    <a:lnTo>
                      <a:pt x="3822" y="1240"/>
                    </a:lnTo>
                    <a:lnTo>
                      <a:pt x="3822" y="1238"/>
                    </a:lnTo>
                    <a:lnTo>
                      <a:pt x="3824" y="1238"/>
                    </a:lnTo>
                    <a:lnTo>
                      <a:pt x="3824" y="1235"/>
                    </a:lnTo>
                    <a:lnTo>
                      <a:pt x="3822" y="1233"/>
                    </a:lnTo>
                    <a:lnTo>
                      <a:pt x="3824" y="1233"/>
                    </a:lnTo>
                    <a:lnTo>
                      <a:pt x="3824" y="1230"/>
                    </a:lnTo>
                    <a:lnTo>
                      <a:pt x="3824" y="1227"/>
                    </a:lnTo>
                    <a:lnTo>
                      <a:pt x="3827" y="1227"/>
                    </a:lnTo>
                    <a:lnTo>
                      <a:pt x="3827" y="1225"/>
                    </a:lnTo>
                    <a:lnTo>
                      <a:pt x="3830" y="1225"/>
                    </a:lnTo>
                    <a:lnTo>
                      <a:pt x="3830" y="1222"/>
                    </a:lnTo>
                    <a:lnTo>
                      <a:pt x="3832" y="1222"/>
                    </a:lnTo>
                    <a:lnTo>
                      <a:pt x="3832" y="1220"/>
                    </a:lnTo>
                    <a:lnTo>
                      <a:pt x="3835" y="1220"/>
                    </a:lnTo>
                    <a:lnTo>
                      <a:pt x="3835" y="1222"/>
                    </a:lnTo>
                    <a:lnTo>
                      <a:pt x="3837" y="1222"/>
                    </a:lnTo>
                    <a:lnTo>
                      <a:pt x="3837" y="1225"/>
                    </a:lnTo>
                    <a:lnTo>
                      <a:pt x="3840" y="1225"/>
                    </a:lnTo>
                    <a:lnTo>
                      <a:pt x="3843" y="1225"/>
                    </a:lnTo>
                    <a:lnTo>
                      <a:pt x="3843" y="1227"/>
                    </a:lnTo>
                    <a:close/>
                    <a:moveTo>
                      <a:pt x="3548" y="1220"/>
                    </a:moveTo>
                    <a:lnTo>
                      <a:pt x="3550" y="1222"/>
                    </a:lnTo>
                    <a:lnTo>
                      <a:pt x="3550" y="1220"/>
                    </a:lnTo>
                    <a:lnTo>
                      <a:pt x="3550" y="1222"/>
                    </a:lnTo>
                    <a:lnTo>
                      <a:pt x="3553" y="1222"/>
                    </a:lnTo>
                    <a:lnTo>
                      <a:pt x="3550" y="1222"/>
                    </a:lnTo>
                    <a:lnTo>
                      <a:pt x="3553" y="1222"/>
                    </a:lnTo>
                    <a:lnTo>
                      <a:pt x="3555" y="1222"/>
                    </a:lnTo>
                    <a:lnTo>
                      <a:pt x="3558" y="1222"/>
                    </a:lnTo>
                    <a:lnTo>
                      <a:pt x="3561" y="1222"/>
                    </a:lnTo>
                    <a:lnTo>
                      <a:pt x="3563" y="1225"/>
                    </a:lnTo>
                    <a:lnTo>
                      <a:pt x="3563" y="1227"/>
                    </a:lnTo>
                    <a:lnTo>
                      <a:pt x="3566" y="1227"/>
                    </a:lnTo>
                    <a:lnTo>
                      <a:pt x="3566" y="1230"/>
                    </a:lnTo>
                    <a:lnTo>
                      <a:pt x="3566" y="1233"/>
                    </a:lnTo>
                    <a:lnTo>
                      <a:pt x="3568" y="1233"/>
                    </a:lnTo>
                    <a:lnTo>
                      <a:pt x="3571" y="1235"/>
                    </a:lnTo>
                    <a:lnTo>
                      <a:pt x="3571" y="1238"/>
                    </a:lnTo>
                    <a:lnTo>
                      <a:pt x="3571" y="1240"/>
                    </a:lnTo>
                    <a:lnTo>
                      <a:pt x="3574" y="1243"/>
                    </a:lnTo>
                    <a:lnTo>
                      <a:pt x="3571" y="1246"/>
                    </a:lnTo>
                    <a:lnTo>
                      <a:pt x="3571" y="1248"/>
                    </a:lnTo>
                    <a:lnTo>
                      <a:pt x="3574" y="1248"/>
                    </a:lnTo>
                    <a:lnTo>
                      <a:pt x="3574" y="1251"/>
                    </a:lnTo>
                    <a:lnTo>
                      <a:pt x="3574" y="1253"/>
                    </a:lnTo>
                    <a:lnTo>
                      <a:pt x="3576" y="1256"/>
                    </a:lnTo>
                    <a:lnTo>
                      <a:pt x="3574" y="1259"/>
                    </a:lnTo>
                    <a:lnTo>
                      <a:pt x="3576" y="1259"/>
                    </a:lnTo>
                    <a:lnTo>
                      <a:pt x="3576" y="1261"/>
                    </a:lnTo>
                    <a:lnTo>
                      <a:pt x="3574" y="1264"/>
                    </a:lnTo>
                    <a:lnTo>
                      <a:pt x="3574" y="1267"/>
                    </a:lnTo>
                    <a:lnTo>
                      <a:pt x="3574" y="1269"/>
                    </a:lnTo>
                    <a:lnTo>
                      <a:pt x="3574" y="1274"/>
                    </a:lnTo>
                    <a:lnTo>
                      <a:pt x="3574" y="1277"/>
                    </a:lnTo>
                    <a:lnTo>
                      <a:pt x="3571" y="1285"/>
                    </a:lnTo>
                    <a:lnTo>
                      <a:pt x="3571" y="1287"/>
                    </a:lnTo>
                    <a:lnTo>
                      <a:pt x="3568" y="1287"/>
                    </a:lnTo>
                    <a:lnTo>
                      <a:pt x="3568" y="1290"/>
                    </a:lnTo>
                    <a:lnTo>
                      <a:pt x="3566" y="1293"/>
                    </a:lnTo>
                    <a:lnTo>
                      <a:pt x="3563" y="1295"/>
                    </a:lnTo>
                    <a:lnTo>
                      <a:pt x="3561" y="1295"/>
                    </a:lnTo>
                    <a:lnTo>
                      <a:pt x="3561" y="1298"/>
                    </a:lnTo>
                    <a:lnTo>
                      <a:pt x="3558" y="1300"/>
                    </a:lnTo>
                    <a:lnTo>
                      <a:pt x="3555" y="1303"/>
                    </a:lnTo>
                    <a:lnTo>
                      <a:pt x="3553" y="1303"/>
                    </a:lnTo>
                    <a:lnTo>
                      <a:pt x="3550" y="1306"/>
                    </a:lnTo>
                    <a:lnTo>
                      <a:pt x="3545" y="1308"/>
                    </a:lnTo>
                    <a:lnTo>
                      <a:pt x="3540" y="1314"/>
                    </a:lnTo>
                    <a:lnTo>
                      <a:pt x="3529" y="1316"/>
                    </a:lnTo>
                    <a:lnTo>
                      <a:pt x="3524" y="1319"/>
                    </a:lnTo>
                    <a:lnTo>
                      <a:pt x="3522" y="1319"/>
                    </a:lnTo>
                    <a:lnTo>
                      <a:pt x="3522" y="1316"/>
                    </a:lnTo>
                    <a:lnTo>
                      <a:pt x="3522" y="1314"/>
                    </a:lnTo>
                    <a:lnTo>
                      <a:pt x="3522" y="1311"/>
                    </a:lnTo>
                    <a:lnTo>
                      <a:pt x="3522" y="1308"/>
                    </a:lnTo>
                    <a:lnTo>
                      <a:pt x="3519" y="1308"/>
                    </a:lnTo>
                    <a:lnTo>
                      <a:pt x="3519" y="1306"/>
                    </a:lnTo>
                    <a:lnTo>
                      <a:pt x="3516" y="1306"/>
                    </a:lnTo>
                    <a:lnTo>
                      <a:pt x="3514" y="1306"/>
                    </a:lnTo>
                    <a:lnTo>
                      <a:pt x="3508" y="1306"/>
                    </a:lnTo>
                    <a:lnTo>
                      <a:pt x="3506" y="1306"/>
                    </a:lnTo>
                    <a:lnTo>
                      <a:pt x="3503" y="1306"/>
                    </a:lnTo>
                    <a:lnTo>
                      <a:pt x="3503" y="1303"/>
                    </a:lnTo>
                    <a:lnTo>
                      <a:pt x="3501" y="1303"/>
                    </a:lnTo>
                    <a:lnTo>
                      <a:pt x="3498" y="1303"/>
                    </a:lnTo>
                    <a:lnTo>
                      <a:pt x="3498" y="1300"/>
                    </a:lnTo>
                    <a:lnTo>
                      <a:pt x="3495" y="1300"/>
                    </a:lnTo>
                    <a:lnTo>
                      <a:pt x="3495" y="1298"/>
                    </a:lnTo>
                    <a:lnTo>
                      <a:pt x="3493" y="1298"/>
                    </a:lnTo>
                    <a:lnTo>
                      <a:pt x="3490" y="1298"/>
                    </a:lnTo>
                    <a:lnTo>
                      <a:pt x="3488" y="1298"/>
                    </a:lnTo>
                    <a:lnTo>
                      <a:pt x="3485" y="1298"/>
                    </a:lnTo>
                    <a:lnTo>
                      <a:pt x="3482" y="1298"/>
                    </a:lnTo>
                    <a:lnTo>
                      <a:pt x="3480" y="1298"/>
                    </a:lnTo>
                    <a:lnTo>
                      <a:pt x="3477" y="1298"/>
                    </a:lnTo>
                    <a:lnTo>
                      <a:pt x="3477" y="1300"/>
                    </a:lnTo>
                    <a:lnTo>
                      <a:pt x="3477" y="1303"/>
                    </a:lnTo>
                    <a:lnTo>
                      <a:pt x="3480" y="1308"/>
                    </a:lnTo>
                    <a:lnTo>
                      <a:pt x="3480" y="1314"/>
                    </a:lnTo>
                    <a:lnTo>
                      <a:pt x="3480" y="1316"/>
                    </a:lnTo>
                    <a:lnTo>
                      <a:pt x="3480" y="1319"/>
                    </a:lnTo>
                    <a:lnTo>
                      <a:pt x="3477" y="1321"/>
                    </a:lnTo>
                    <a:lnTo>
                      <a:pt x="3475" y="1324"/>
                    </a:lnTo>
                    <a:lnTo>
                      <a:pt x="3472" y="1324"/>
                    </a:lnTo>
                    <a:lnTo>
                      <a:pt x="3472" y="1327"/>
                    </a:lnTo>
                    <a:lnTo>
                      <a:pt x="3469" y="1324"/>
                    </a:lnTo>
                    <a:lnTo>
                      <a:pt x="3469" y="1321"/>
                    </a:lnTo>
                    <a:lnTo>
                      <a:pt x="3469" y="1319"/>
                    </a:lnTo>
                    <a:lnTo>
                      <a:pt x="3472" y="1311"/>
                    </a:lnTo>
                    <a:lnTo>
                      <a:pt x="3475" y="1306"/>
                    </a:lnTo>
                    <a:lnTo>
                      <a:pt x="3475" y="1303"/>
                    </a:lnTo>
                    <a:lnTo>
                      <a:pt x="3472" y="1303"/>
                    </a:lnTo>
                    <a:lnTo>
                      <a:pt x="3475" y="1303"/>
                    </a:lnTo>
                    <a:lnTo>
                      <a:pt x="3472" y="1303"/>
                    </a:lnTo>
                    <a:lnTo>
                      <a:pt x="3469" y="1303"/>
                    </a:lnTo>
                    <a:lnTo>
                      <a:pt x="3467" y="1303"/>
                    </a:lnTo>
                    <a:lnTo>
                      <a:pt x="3464" y="1300"/>
                    </a:lnTo>
                    <a:lnTo>
                      <a:pt x="3464" y="1298"/>
                    </a:lnTo>
                    <a:lnTo>
                      <a:pt x="3464" y="1295"/>
                    </a:lnTo>
                    <a:lnTo>
                      <a:pt x="3467" y="1293"/>
                    </a:lnTo>
                    <a:lnTo>
                      <a:pt x="3464" y="1293"/>
                    </a:lnTo>
                    <a:lnTo>
                      <a:pt x="3461" y="1290"/>
                    </a:lnTo>
                    <a:lnTo>
                      <a:pt x="3464" y="1287"/>
                    </a:lnTo>
                    <a:lnTo>
                      <a:pt x="3464" y="1285"/>
                    </a:lnTo>
                    <a:lnTo>
                      <a:pt x="3464" y="1282"/>
                    </a:lnTo>
                    <a:lnTo>
                      <a:pt x="3467" y="1282"/>
                    </a:lnTo>
                    <a:lnTo>
                      <a:pt x="3467" y="1280"/>
                    </a:lnTo>
                    <a:lnTo>
                      <a:pt x="3469" y="1280"/>
                    </a:lnTo>
                    <a:lnTo>
                      <a:pt x="3469" y="1277"/>
                    </a:lnTo>
                    <a:lnTo>
                      <a:pt x="3467" y="1277"/>
                    </a:lnTo>
                    <a:lnTo>
                      <a:pt x="3467" y="1274"/>
                    </a:lnTo>
                    <a:lnTo>
                      <a:pt x="3469" y="1272"/>
                    </a:lnTo>
                    <a:lnTo>
                      <a:pt x="3467" y="1272"/>
                    </a:lnTo>
                    <a:lnTo>
                      <a:pt x="3467" y="1267"/>
                    </a:lnTo>
                    <a:lnTo>
                      <a:pt x="3467" y="1264"/>
                    </a:lnTo>
                    <a:lnTo>
                      <a:pt x="3467" y="1259"/>
                    </a:lnTo>
                    <a:lnTo>
                      <a:pt x="3467" y="1256"/>
                    </a:lnTo>
                    <a:lnTo>
                      <a:pt x="3469" y="1256"/>
                    </a:lnTo>
                    <a:lnTo>
                      <a:pt x="3469" y="1253"/>
                    </a:lnTo>
                    <a:lnTo>
                      <a:pt x="3469" y="1251"/>
                    </a:lnTo>
                    <a:lnTo>
                      <a:pt x="3467" y="1251"/>
                    </a:lnTo>
                    <a:lnTo>
                      <a:pt x="3469" y="1251"/>
                    </a:lnTo>
                    <a:lnTo>
                      <a:pt x="3467" y="1248"/>
                    </a:lnTo>
                    <a:lnTo>
                      <a:pt x="3464" y="1246"/>
                    </a:lnTo>
                    <a:lnTo>
                      <a:pt x="3464" y="1243"/>
                    </a:lnTo>
                    <a:lnTo>
                      <a:pt x="3464" y="1240"/>
                    </a:lnTo>
                    <a:lnTo>
                      <a:pt x="3464" y="1238"/>
                    </a:lnTo>
                    <a:lnTo>
                      <a:pt x="3467" y="1238"/>
                    </a:lnTo>
                    <a:lnTo>
                      <a:pt x="3469" y="1235"/>
                    </a:lnTo>
                    <a:lnTo>
                      <a:pt x="3472" y="1235"/>
                    </a:lnTo>
                    <a:lnTo>
                      <a:pt x="3475" y="1235"/>
                    </a:lnTo>
                    <a:lnTo>
                      <a:pt x="3477" y="1235"/>
                    </a:lnTo>
                    <a:lnTo>
                      <a:pt x="3480" y="1235"/>
                    </a:lnTo>
                    <a:lnTo>
                      <a:pt x="3482" y="1235"/>
                    </a:lnTo>
                    <a:lnTo>
                      <a:pt x="3485" y="1235"/>
                    </a:lnTo>
                    <a:lnTo>
                      <a:pt x="3488" y="1235"/>
                    </a:lnTo>
                    <a:lnTo>
                      <a:pt x="3493" y="1235"/>
                    </a:lnTo>
                    <a:lnTo>
                      <a:pt x="3495" y="1233"/>
                    </a:lnTo>
                    <a:lnTo>
                      <a:pt x="3498" y="1233"/>
                    </a:lnTo>
                    <a:lnTo>
                      <a:pt x="3501" y="1233"/>
                    </a:lnTo>
                    <a:lnTo>
                      <a:pt x="3503" y="1233"/>
                    </a:lnTo>
                    <a:lnTo>
                      <a:pt x="3506" y="1230"/>
                    </a:lnTo>
                    <a:lnTo>
                      <a:pt x="3508" y="1230"/>
                    </a:lnTo>
                    <a:lnTo>
                      <a:pt x="3508" y="1233"/>
                    </a:lnTo>
                    <a:lnTo>
                      <a:pt x="3508" y="1230"/>
                    </a:lnTo>
                    <a:lnTo>
                      <a:pt x="3511" y="1230"/>
                    </a:lnTo>
                    <a:lnTo>
                      <a:pt x="3511" y="1233"/>
                    </a:lnTo>
                    <a:lnTo>
                      <a:pt x="3511" y="1230"/>
                    </a:lnTo>
                    <a:lnTo>
                      <a:pt x="3514" y="1230"/>
                    </a:lnTo>
                    <a:lnTo>
                      <a:pt x="3516" y="1227"/>
                    </a:lnTo>
                    <a:lnTo>
                      <a:pt x="3519" y="1227"/>
                    </a:lnTo>
                    <a:lnTo>
                      <a:pt x="3522" y="1227"/>
                    </a:lnTo>
                    <a:lnTo>
                      <a:pt x="3524" y="1227"/>
                    </a:lnTo>
                    <a:lnTo>
                      <a:pt x="3527" y="1227"/>
                    </a:lnTo>
                    <a:lnTo>
                      <a:pt x="3529" y="1227"/>
                    </a:lnTo>
                    <a:lnTo>
                      <a:pt x="3532" y="1227"/>
                    </a:lnTo>
                    <a:lnTo>
                      <a:pt x="3535" y="1227"/>
                    </a:lnTo>
                    <a:lnTo>
                      <a:pt x="3535" y="1225"/>
                    </a:lnTo>
                    <a:lnTo>
                      <a:pt x="3537" y="1225"/>
                    </a:lnTo>
                    <a:lnTo>
                      <a:pt x="3540" y="1225"/>
                    </a:lnTo>
                    <a:lnTo>
                      <a:pt x="3542" y="1225"/>
                    </a:lnTo>
                    <a:lnTo>
                      <a:pt x="3542" y="1222"/>
                    </a:lnTo>
                    <a:lnTo>
                      <a:pt x="3545" y="1222"/>
                    </a:lnTo>
                    <a:lnTo>
                      <a:pt x="3545" y="1220"/>
                    </a:lnTo>
                    <a:lnTo>
                      <a:pt x="3548" y="1222"/>
                    </a:lnTo>
                    <a:lnTo>
                      <a:pt x="3548" y="1220"/>
                    </a:lnTo>
                    <a:close/>
                    <a:moveTo>
                      <a:pt x="1292" y="1110"/>
                    </a:moveTo>
                    <a:lnTo>
                      <a:pt x="1292" y="1112"/>
                    </a:lnTo>
                    <a:lnTo>
                      <a:pt x="1295" y="1112"/>
                    </a:lnTo>
                    <a:lnTo>
                      <a:pt x="1292" y="1112"/>
                    </a:lnTo>
                    <a:lnTo>
                      <a:pt x="1295" y="1112"/>
                    </a:lnTo>
                    <a:lnTo>
                      <a:pt x="1298" y="1112"/>
                    </a:lnTo>
                    <a:lnTo>
                      <a:pt x="1300" y="1112"/>
                    </a:lnTo>
                    <a:lnTo>
                      <a:pt x="1300" y="1110"/>
                    </a:lnTo>
                    <a:lnTo>
                      <a:pt x="1300" y="1112"/>
                    </a:lnTo>
                    <a:lnTo>
                      <a:pt x="1303" y="1112"/>
                    </a:lnTo>
                    <a:lnTo>
                      <a:pt x="1303" y="1110"/>
                    </a:lnTo>
                    <a:lnTo>
                      <a:pt x="1303" y="1112"/>
                    </a:lnTo>
                    <a:lnTo>
                      <a:pt x="1303" y="1110"/>
                    </a:lnTo>
                    <a:lnTo>
                      <a:pt x="1303" y="1112"/>
                    </a:lnTo>
                    <a:lnTo>
                      <a:pt x="1303" y="1110"/>
                    </a:lnTo>
                    <a:lnTo>
                      <a:pt x="1303" y="1112"/>
                    </a:lnTo>
                    <a:lnTo>
                      <a:pt x="1303" y="1110"/>
                    </a:lnTo>
                    <a:lnTo>
                      <a:pt x="1305" y="1110"/>
                    </a:lnTo>
                    <a:lnTo>
                      <a:pt x="1305" y="1112"/>
                    </a:lnTo>
                    <a:lnTo>
                      <a:pt x="1308" y="1110"/>
                    </a:lnTo>
                    <a:lnTo>
                      <a:pt x="1308" y="1112"/>
                    </a:lnTo>
                    <a:lnTo>
                      <a:pt x="1311" y="1112"/>
                    </a:lnTo>
                    <a:lnTo>
                      <a:pt x="1311" y="1115"/>
                    </a:lnTo>
                    <a:lnTo>
                      <a:pt x="1313" y="1115"/>
                    </a:lnTo>
                    <a:lnTo>
                      <a:pt x="1316" y="1115"/>
                    </a:lnTo>
                    <a:lnTo>
                      <a:pt x="1316" y="1118"/>
                    </a:lnTo>
                    <a:lnTo>
                      <a:pt x="1318" y="1118"/>
                    </a:lnTo>
                    <a:lnTo>
                      <a:pt x="1321" y="1120"/>
                    </a:lnTo>
                    <a:lnTo>
                      <a:pt x="1321" y="1123"/>
                    </a:lnTo>
                    <a:lnTo>
                      <a:pt x="1321" y="1125"/>
                    </a:lnTo>
                    <a:lnTo>
                      <a:pt x="1321" y="1128"/>
                    </a:lnTo>
                    <a:lnTo>
                      <a:pt x="1318" y="1128"/>
                    </a:lnTo>
                    <a:lnTo>
                      <a:pt x="1321" y="1128"/>
                    </a:lnTo>
                    <a:lnTo>
                      <a:pt x="1318" y="1128"/>
                    </a:lnTo>
                    <a:lnTo>
                      <a:pt x="1318" y="1131"/>
                    </a:lnTo>
                    <a:lnTo>
                      <a:pt x="1321" y="1133"/>
                    </a:lnTo>
                    <a:lnTo>
                      <a:pt x="1324" y="1133"/>
                    </a:lnTo>
                    <a:lnTo>
                      <a:pt x="1326" y="1133"/>
                    </a:lnTo>
                    <a:lnTo>
                      <a:pt x="1326" y="1136"/>
                    </a:lnTo>
                    <a:lnTo>
                      <a:pt x="1329" y="1136"/>
                    </a:lnTo>
                    <a:lnTo>
                      <a:pt x="1332" y="1136"/>
                    </a:lnTo>
                    <a:lnTo>
                      <a:pt x="1332" y="1139"/>
                    </a:lnTo>
                    <a:lnTo>
                      <a:pt x="1332" y="1141"/>
                    </a:lnTo>
                    <a:lnTo>
                      <a:pt x="1329" y="1141"/>
                    </a:lnTo>
                    <a:lnTo>
                      <a:pt x="1329" y="1144"/>
                    </a:lnTo>
                    <a:lnTo>
                      <a:pt x="1329" y="1141"/>
                    </a:lnTo>
                    <a:lnTo>
                      <a:pt x="1329" y="1144"/>
                    </a:lnTo>
                    <a:lnTo>
                      <a:pt x="1329" y="1146"/>
                    </a:lnTo>
                    <a:lnTo>
                      <a:pt x="1332" y="1146"/>
                    </a:lnTo>
                    <a:lnTo>
                      <a:pt x="1332" y="1149"/>
                    </a:lnTo>
                    <a:lnTo>
                      <a:pt x="1332" y="1152"/>
                    </a:lnTo>
                    <a:lnTo>
                      <a:pt x="1332" y="1154"/>
                    </a:lnTo>
                    <a:lnTo>
                      <a:pt x="1334" y="1154"/>
                    </a:lnTo>
                    <a:lnTo>
                      <a:pt x="1334" y="1157"/>
                    </a:lnTo>
                    <a:lnTo>
                      <a:pt x="1332" y="1157"/>
                    </a:lnTo>
                    <a:lnTo>
                      <a:pt x="1329" y="1157"/>
                    </a:lnTo>
                    <a:lnTo>
                      <a:pt x="1329" y="1159"/>
                    </a:lnTo>
                    <a:lnTo>
                      <a:pt x="1329" y="1157"/>
                    </a:lnTo>
                    <a:lnTo>
                      <a:pt x="1329" y="1159"/>
                    </a:lnTo>
                    <a:lnTo>
                      <a:pt x="1326" y="1159"/>
                    </a:lnTo>
                    <a:lnTo>
                      <a:pt x="1329" y="1159"/>
                    </a:lnTo>
                    <a:lnTo>
                      <a:pt x="1326" y="1159"/>
                    </a:lnTo>
                    <a:lnTo>
                      <a:pt x="1326" y="1162"/>
                    </a:lnTo>
                    <a:lnTo>
                      <a:pt x="1324" y="1162"/>
                    </a:lnTo>
                    <a:lnTo>
                      <a:pt x="1326" y="1162"/>
                    </a:lnTo>
                    <a:lnTo>
                      <a:pt x="1326" y="1165"/>
                    </a:lnTo>
                    <a:lnTo>
                      <a:pt x="1326" y="1167"/>
                    </a:lnTo>
                    <a:lnTo>
                      <a:pt x="1326" y="1165"/>
                    </a:lnTo>
                    <a:lnTo>
                      <a:pt x="1326" y="1167"/>
                    </a:lnTo>
                    <a:lnTo>
                      <a:pt x="1326" y="1170"/>
                    </a:lnTo>
                    <a:lnTo>
                      <a:pt x="1324" y="1170"/>
                    </a:lnTo>
                    <a:lnTo>
                      <a:pt x="1324" y="1173"/>
                    </a:lnTo>
                    <a:lnTo>
                      <a:pt x="1324" y="1175"/>
                    </a:lnTo>
                    <a:lnTo>
                      <a:pt x="1326" y="1175"/>
                    </a:lnTo>
                    <a:lnTo>
                      <a:pt x="1329" y="1178"/>
                    </a:lnTo>
                    <a:lnTo>
                      <a:pt x="1329" y="1175"/>
                    </a:lnTo>
                    <a:lnTo>
                      <a:pt x="1329" y="1178"/>
                    </a:lnTo>
                    <a:lnTo>
                      <a:pt x="1332" y="1178"/>
                    </a:lnTo>
                    <a:lnTo>
                      <a:pt x="1332" y="1180"/>
                    </a:lnTo>
                    <a:lnTo>
                      <a:pt x="1334" y="1180"/>
                    </a:lnTo>
                    <a:lnTo>
                      <a:pt x="1334" y="1178"/>
                    </a:lnTo>
                    <a:lnTo>
                      <a:pt x="1337" y="1175"/>
                    </a:lnTo>
                    <a:lnTo>
                      <a:pt x="1334" y="1175"/>
                    </a:lnTo>
                    <a:lnTo>
                      <a:pt x="1337" y="1173"/>
                    </a:lnTo>
                    <a:lnTo>
                      <a:pt x="1337" y="1175"/>
                    </a:lnTo>
                    <a:lnTo>
                      <a:pt x="1339" y="1175"/>
                    </a:lnTo>
                    <a:lnTo>
                      <a:pt x="1339" y="1173"/>
                    </a:lnTo>
                    <a:lnTo>
                      <a:pt x="1342" y="1173"/>
                    </a:lnTo>
                    <a:lnTo>
                      <a:pt x="1342" y="1175"/>
                    </a:lnTo>
                    <a:lnTo>
                      <a:pt x="1342" y="1173"/>
                    </a:lnTo>
                    <a:lnTo>
                      <a:pt x="1342" y="1175"/>
                    </a:lnTo>
                    <a:lnTo>
                      <a:pt x="1342" y="1173"/>
                    </a:lnTo>
                    <a:lnTo>
                      <a:pt x="1345" y="1173"/>
                    </a:lnTo>
                    <a:lnTo>
                      <a:pt x="1345" y="1175"/>
                    </a:lnTo>
                    <a:lnTo>
                      <a:pt x="1347" y="1175"/>
                    </a:lnTo>
                    <a:lnTo>
                      <a:pt x="1350" y="1175"/>
                    </a:lnTo>
                    <a:lnTo>
                      <a:pt x="1350" y="1178"/>
                    </a:lnTo>
                    <a:lnTo>
                      <a:pt x="1352" y="1178"/>
                    </a:lnTo>
                    <a:lnTo>
                      <a:pt x="1352" y="1180"/>
                    </a:lnTo>
                    <a:lnTo>
                      <a:pt x="1355" y="1183"/>
                    </a:lnTo>
                    <a:lnTo>
                      <a:pt x="1355" y="1186"/>
                    </a:lnTo>
                    <a:lnTo>
                      <a:pt x="1355" y="1188"/>
                    </a:lnTo>
                    <a:lnTo>
                      <a:pt x="1355" y="1191"/>
                    </a:lnTo>
                    <a:lnTo>
                      <a:pt x="1352" y="1191"/>
                    </a:lnTo>
                    <a:lnTo>
                      <a:pt x="1352" y="1193"/>
                    </a:lnTo>
                    <a:lnTo>
                      <a:pt x="1352" y="1196"/>
                    </a:lnTo>
                    <a:lnTo>
                      <a:pt x="1350" y="1196"/>
                    </a:lnTo>
                    <a:lnTo>
                      <a:pt x="1350" y="1193"/>
                    </a:lnTo>
                    <a:lnTo>
                      <a:pt x="1350" y="1196"/>
                    </a:lnTo>
                    <a:lnTo>
                      <a:pt x="1350" y="1199"/>
                    </a:lnTo>
                    <a:lnTo>
                      <a:pt x="1352" y="1201"/>
                    </a:lnTo>
                    <a:lnTo>
                      <a:pt x="1352" y="1204"/>
                    </a:lnTo>
                    <a:lnTo>
                      <a:pt x="1352" y="1206"/>
                    </a:lnTo>
                    <a:lnTo>
                      <a:pt x="1350" y="1206"/>
                    </a:lnTo>
                    <a:lnTo>
                      <a:pt x="1350" y="1209"/>
                    </a:lnTo>
                    <a:lnTo>
                      <a:pt x="1350" y="1212"/>
                    </a:lnTo>
                    <a:lnTo>
                      <a:pt x="1350" y="1214"/>
                    </a:lnTo>
                    <a:lnTo>
                      <a:pt x="1347" y="1214"/>
                    </a:lnTo>
                    <a:lnTo>
                      <a:pt x="1347" y="1217"/>
                    </a:lnTo>
                    <a:lnTo>
                      <a:pt x="1345" y="1217"/>
                    </a:lnTo>
                    <a:lnTo>
                      <a:pt x="1347" y="1220"/>
                    </a:lnTo>
                    <a:lnTo>
                      <a:pt x="1345" y="1220"/>
                    </a:lnTo>
                    <a:lnTo>
                      <a:pt x="1345" y="1217"/>
                    </a:lnTo>
                    <a:lnTo>
                      <a:pt x="1345" y="1220"/>
                    </a:lnTo>
                    <a:lnTo>
                      <a:pt x="1342" y="1220"/>
                    </a:lnTo>
                    <a:lnTo>
                      <a:pt x="1339" y="1220"/>
                    </a:lnTo>
                    <a:lnTo>
                      <a:pt x="1339" y="1222"/>
                    </a:lnTo>
                    <a:lnTo>
                      <a:pt x="1337" y="1222"/>
                    </a:lnTo>
                    <a:lnTo>
                      <a:pt x="1334" y="1222"/>
                    </a:lnTo>
                    <a:lnTo>
                      <a:pt x="1334" y="1225"/>
                    </a:lnTo>
                    <a:lnTo>
                      <a:pt x="1334" y="1222"/>
                    </a:lnTo>
                    <a:lnTo>
                      <a:pt x="1334" y="1225"/>
                    </a:lnTo>
                    <a:lnTo>
                      <a:pt x="1332" y="1225"/>
                    </a:lnTo>
                    <a:lnTo>
                      <a:pt x="1329" y="1225"/>
                    </a:lnTo>
                    <a:lnTo>
                      <a:pt x="1329" y="1227"/>
                    </a:lnTo>
                    <a:lnTo>
                      <a:pt x="1326" y="1227"/>
                    </a:lnTo>
                    <a:lnTo>
                      <a:pt x="1324" y="1227"/>
                    </a:lnTo>
                    <a:lnTo>
                      <a:pt x="1326" y="1227"/>
                    </a:lnTo>
                    <a:lnTo>
                      <a:pt x="1324" y="1227"/>
                    </a:lnTo>
                    <a:lnTo>
                      <a:pt x="1324" y="1230"/>
                    </a:lnTo>
                    <a:lnTo>
                      <a:pt x="1321" y="1230"/>
                    </a:lnTo>
                    <a:lnTo>
                      <a:pt x="1321" y="1233"/>
                    </a:lnTo>
                    <a:lnTo>
                      <a:pt x="1318" y="1233"/>
                    </a:lnTo>
                    <a:lnTo>
                      <a:pt x="1321" y="1233"/>
                    </a:lnTo>
                    <a:lnTo>
                      <a:pt x="1318" y="1233"/>
                    </a:lnTo>
                    <a:lnTo>
                      <a:pt x="1316" y="1233"/>
                    </a:lnTo>
                    <a:lnTo>
                      <a:pt x="1316" y="1235"/>
                    </a:lnTo>
                    <a:lnTo>
                      <a:pt x="1316" y="1233"/>
                    </a:lnTo>
                    <a:lnTo>
                      <a:pt x="1316" y="1235"/>
                    </a:lnTo>
                    <a:lnTo>
                      <a:pt x="1313" y="1235"/>
                    </a:lnTo>
                    <a:lnTo>
                      <a:pt x="1311" y="1235"/>
                    </a:lnTo>
                    <a:lnTo>
                      <a:pt x="1313" y="1235"/>
                    </a:lnTo>
                    <a:lnTo>
                      <a:pt x="1311" y="1235"/>
                    </a:lnTo>
                    <a:lnTo>
                      <a:pt x="1308" y="1235"/>
                    </a:lnTo>
                    <a:lnTo>
                      <a:pt x="1308" y="1233"/>
                    </a:lnTo>
                    <a:lnTo>
                      <a:pt x="1305" y="1233"/>
                    </a:lnTo>
                    <a:lnTo>
                      <a:pt x="1305" y="1230"/>
                    </a:lnTo>
                    <a:lnTo>
                      <a:pt x="1305" y="1233"/>
                    </a:lnTo>
                    <a:lnTo>
                      <a:pt x="1305" y="1230"/>
                    </a:lnTo>
                    <a:lnTo>
                      <a:pt x="1305" y="1227"/>
                    </a:lnTo>
                    <a:lnTo>
                      <a:pt x="1303" y="1227"/>
                    </a:lnTo>
                    <a:lnTo>
                      <a:pt x="1300" y="1225"/>
                    </a:lnTo>
                    <a:lnTo>
                      <a:pt x="1300" y="1222"/>
                    </a:lnTo>
                    <a:lnTo>
                      <a:pt x="1298" y="1222"/>
                    </a:lnTo>
                    <a:lnTo>
                      <a:pt x="1300" y="1222"/>
                    </a:lnTo>
                    <a:lnTo>
                      <a:pt x="1298" y="1222"/>
                    </a:lnTo>
                    <a:lnTo>
                      <a:pt x="1298" y="1220"/>
                    </a:lnTo>
                    <a:lnTo>
                      <a:pt x="1295" y="1220"/>
                    </a:lnTo>
                    <a:lnTo>
                      <a:pt x="1295" y="1217"/>
                    </a:lnTo>
                    <a:lnTo>
                      <a:pt x="1292" y="1217"/>
                    </a:lnTo>
                    <a:lnTo>
                      <a:pt x="1295" y="1217"/>
                    </a:lnTo>
                    <a:lnTo>
                      <a:pt x="1292" y="1217"/>
                    </a:lnTo>
                    <a:lnTo>
                      <a:pt x="1292" y="1214"/>
                    </a:lnTo>
                    <a:lnTo>
                      <a:pt x="1292" y="1212"/>
                    </a:lnTo>
                    <a:lnTo>
                      <a:pt x="1290" y="1212"/>
                    </a:lnTo>
                    <a:lnTo>
                      <a:pt x="1290" y="1209"/>
                    </a:lnTo>
                    <a:lnTo>
                      <a:pt x="1290" y="1212"/>
                    </a:lnTo>
                    <a:lnTo>
                      <a:pt x="1292" y="1212"/>
                    </a:lnTo>
                    <a:lnTo>
                      <a:pt x="1292" y="1209"/>
                    </a:lnTo>
                    <a:lnTo>
                      <a:pt x="1290" y="1209"/>
                    </a:lnTo>
                    <a:lnTo>
                      <a:pt x="1292" y="1209"/>
                    </a:lnTo>
                    <a:lnTo>
                      <a:pt x="1290" y="1209"/>
                    </a:lnTo>
                    <a:lnTo>
                      <a:pt x="1290" y="1206"/>
                    </a:lnTo>
                    <a:lnTo>
                      <a:pt x="1290" y="1209"/>
                    </a:lnTo>
                    <a:lnTo>
                      <a:pt x="1287" y="1209"/>
                    </a:lnTo>
                    <a:lnTo>
                      <a:pt x="1287" y="1206"/>
                    </a:lnTo>
                    <a:lnTo>
                      <a:pt x="1285" y="1206"/>
                    </a:lnTo>
                    <a:lnTo>
                      <a:pt x="1285" y="1209"/>
                    </a:lnTo>
                    <a:lnTo>
                      <a:pt x="1282" y="1209"/>
                    </a:lnTo>
                    <a:lnTo>
                      <a:pt x="1282" y="1206"/>
                    </a:lnTo>
                    <a:lnTo>
                      <a:pt x="1279" y="1206"/>
                    </a:lnTo>
                    <a:lnTo>
                      <a:pt x="1279" y="1209"/>
                    </a:lnTo>
                    <a:lnTo>
                      <a:pt x="1277" y="1209"/>
                    </a:lnTo>
                    <a:lnTo>
                      <a:pt x="1277" y="1206"/>
                    </a:lnTo>
                    <a:lnTo>
                      <a:pt x="1274" y="1206"/>
                    </a:lnTo>
                    <a:lnTo>
                      <a:pt x="1274" y="1209"/>
                    </a:lnTo>
                    <a:lnTo>
                      <a:pt x="1274" y="1206"/>
                    </a:lnTo>
                    <a:lnTo>
                      <a:pt x="1274" y="1209"/>
                    </a:lnTo>
                    <a:lnTo>
                      <a:pt x="1274" y="1206"/>
                    </a:lnTo>
                    <a:lnTo>
                      <a:pt x="1274" y="1209"/>
                    </a:lnTo>
                    <a:lnTo>
                      <a:pt x="1274" y="1206"/>
                    </a:lnTo>
                    <a:lnTo>
                      <a:pt x="1272" y="1206"/>
                    </a:lnTo>
                    <a:lnTo>
                      <a:pt x="1274" y="1206"/>
                    </a:lnTo>
                    <a:lnTo>
                      <a:pt x="1272" y="1206"/>
                    </a:lnTo>
                    <a:lnTo>
                      <a:pt x="1272" y="1204"/>
                    </a:lnTo>
                    <a:lnTo>
                      <a:pt x="1269" y="1204"/>
                    </a:lnTo>
                    <a:lnTo>
                      <a:pt x="1272" y="1204"/>
                    </a:lnTo>
                    <a:lnTo>
                      <a:pt x="1269" y="1201"/>
                    </a:lnTo>
                    <a:lnTo>
                      <a:pt x="1269" y="1199"/>
                    </a:lnTo>
                    <a:lnTo>
                      <a:pt x="1266" y="1199"/>
                    </a:lnTo>
                    <a:lnTo>
                      <a:pt x="1269" y="1199"/>
                    </a:lnTo>
                    <a:lnTo>
                      <a:pt x="1266" y="1199"/>
                    </a:lnTo>
                    <a:lnTo>
                      <a:pt x="1266" y="1196"/>
                    </a:lnTo>
                    <a:lnTo>
                      <a:pt x="1269" y="1196"/>
                    </a:lnTo>
                    <a:lnTo>
                      <a:pt x="1266" y="1196"/>
                    </a:lnTo>
                    <a:lnTo>
                      <a:pt x="1266" y="1199"/>
                    </a:lnTo>
                    <a:lnTo>
                      <a:pt x="1266" y="1196"/>
                    </a:lnTo>
                    <a:lnTo>
                      <a:pt x="1264" y="1196"/>
                    </a:lnTo>
                    <a:lnTo>
                      <a:pt x="1264" y="1199"/>
                    </a:lnTo>
                    <a:lnTo>
                      <a:pt x="1261" y="1199"/>
                    </a:lnTo>
                    <a:lnTo>
                      <a:pt x="1261" y="1196"/>
                    </a:lnTo>
                    <a:lnTo>
                      <a:pt x="1258" y="1196"/>
                    </a:lnTo>
                    <a:lnTo>
                      <a:pt x="1258" y="1193"/>
                    </a:lnTo>
                    <a:lnTo>
                      <a:pt x="1256" y="1196"/>
                    </a:lnTo>
                    <a:lnTo>
                      <a:pt x="1256" y="1193"/>
                    </a:lnTo>
                    <a:lnTo>
                      <a:pt x="1256" y="1191"/>
                    </a:lnTo>
                    <a:lnTo>
                      <a:pt x="1253" y="1191"/>
                    </a:lnTo>
                    <a:lnTo>
                      <a:pt x="1256" y="1191"/>
                    </a:lnTo>
                    <a:lnTo>
                      <a:pt x="1253" y="1191"/>
                    </a:lnTo>
                    <a:lnTo>
                      <a:pt x="1253" y="1188"/>
                    </a:lnTo>
                    <a:lnTo>
                      <a:pt x="1251" y="1188"/>
                    </a:lnTo>
                    <a:lnTo>
                      <a:pt x="1251" y="1186"/>
                    </a:lnTo>
                    <a:lnTo>
                      <a:pt x="1251" y="1188"/>
                    </a:lnTo>
                    <a:lnTo>
                      <a:pt x="1251" y="1186"/>
                    </a:lnTo>
                    <a:lnTo>
                      <a:pt x="1248" y="1186"/>
                    </a:lnTo>
                    <a:lnTo>
                      <a:pt x="1248" y="1183"/>
                    </a:lnTo>
                    <a:lnTo>
                      <a:pt x="1248" y="1180"/>
                    </a:lnTo>
                    <a:lnTo>
                      <a:pt x="1248" y="1178"/>
                    </a:lnTo>
                    <a:lnTo>
                      <a:pt x="1248" y="1175"/>
                    </a:lnTo>
                    <a:lnTo>
                      <a:pt x="1251" y="1175"/>
                    </a:lnTo>
                    <a:lnTo>
                      <a:pt x="1248" y="1175"/>
                    </a:lnTo>
                    <a:lnTo>
                      <a:pt x="1248" y="1173"/>
                    </a:lnTo>
                    <a:lnTo>
                      <a:pt x="1248" y="1170"/>
                    </a:lnTo>
                    <a:lnTo>
                      <a:pt x="1248" y="1167"/>
                    </a:lnTo>
                    <a:lnTo>
                      <a:pt x="1251" y="1167"/>
                    </a:lnTo>
                    <a:lnTo>
                      <a:pt x="1248" y="1167"/>
                    </a:lnTo>
                    <a:lnTo>
                      <a:pt x="1251" y="1167"/>
                    </a:lnTo>
                    <a:lnTo>
                      <a:pt x="1251" y="1165"/>
                    </a:lnTo>
                    <a:lnTo>
                      <a:pt x="1251" y="1162"/>
                    </a:lnTo>
                    <a:lnTo>
                      <a:pt x="1253" y="1162"/>
                    </a:lnTo>
                    <a:lnTo>
                      <a:pt x="1251" y="1162"/>
                    </a:lnTo>
                    <a:lnTo>
                      <a:pt x="1251" y="1159"/>
                    </a:lnTo>
                    <a:lnTo>
                      <a:pt x="1253" y="1159"/>
                    </a:lnTo>
                    <a:lnTo>
                      <a:pt x="1253" y="1157"/>
                    </a:lnTo>
                    <a:lnTo>
                      <a:pt x="1253" y="1154"/>
                    </a:lnTo>
                    <a:lnTo>
                      <a:pt x="1253" y="1157"/>
                    </a:lnTo>
                    <a:lnTo>
                      <a:pt x="1253" y="1154"/>
                    </a:lnTo>
                    <a:lnTo>
                      <a:pt x="1253" y="1152"/>
                    </a:lnTo>
                    <a:lnTo>
                      <a:pt x="1253" y="1149"/>
                    </a:lnTo>
                    <a:lnTo>
                      <a:pt x="1253" y="1152"/>
                    </a:lnTo>
                    <a:lnTo>
                      <a:pt x="1253" y="1149"/>
                    </a:lnTo>
                    <a:lnTo>
                      <a:pt x="1256" y="1149"/>
                    </a:lnTo>
                    <a:lnTo>
                      <a:pt x="1253" y="1149"/>
                    </a:lnTo>
                    <a:lnTo>
                      <a:pt x="1256" y="1149"/>
                    </a:lnTo>
                    <a:lnTo>
                      <a:pt x="1256" y="1146"/>
                    </a:lnTo>
                    <a:lnTo>
                      <a:pt x="1258" y="1146"/>
                    </a:lnTo>
                    <a:lnTo>
                      <a:pt x="1258" y="1144"/>
                    </a:lnTo>
                    <a:lnTo>
                      <a:pt x="1258" y="1141"/>
                    </a:lnTo>
                    <a:lnTo>
                      <a:pt x="1261" y="1141"/>
                    </a:lnTo>
                    <a:lnTo>
                      <a:pt x="1261" y="1139"/>
                    </a:lnTo>
                    <a:lnTo>
                      <a:pt x="1264" y="1139"/>
                    </a:lnTo>
                    <a:lnTo>
                      <a:pt x="1266" y="1139"/>
                    </a:lnTo>
                    <a:lnTo>
                      <a:pt x="1266" y="1136"/>
                    </a:lnTo>
                    <a:lnTo>
                      <a:pt x="1269" y="1136"/>
                    </a:lnTo>
                    <a:lnTo>
                      <a:pt x="1269" y="1133"/>
                    </a:lnTo>
                    <a:lnTo>
                      <a:pt x="1269" y="1131"/>
                    </a:lnTo>
                    <a:lnTo>
                      <a:pt x="1269" y="1128"/>
                    </a:lnTo>
                    <a:lnTo>
                      <a:pt x="1272" y="1128"/>
                    </a:lnTo>
                    <a:lnTo>
                      <a:pt x="1272" y="1125"/>
                    </a:lnTo>
                    <a:lnTo>
                      <a:pt x="1274" y="1125"/>
                    </a:lnTo>
                    <a:lnTo>
                      <a:pt x="1274" y="1123"/>
                    </a:lnTo>
                    <a:lnTo>
                      <a:pt x="1277" y="1123"/>
                    </a:lnTo>
                    <a:lnTo>
                      <a:pt x="1279" y="1120"/>
                    </a:lnTo>
                    <a:lnTo>
                      <a:pt x="1282" y="1120"/>
                    </a:lnTo>
                    <a:lnTo>
                      <a:pt x="1285" y="1118"/>
                    </a:lnTo>
                    <a:lnTo>
                      <a:pt x="1285" y="1115"/>
                    </a:lnTo>
                    <a:lnTo>
                      <a:pt x="1285" y="1112"/>
                    </a:lnTo>
                    <a:lnTo>
                      <a:pt x="1287" y="1112"/>
                    </a:lnTo>
                    <a:lnTo>
                      <a:pt x="1287" y="1110"/>
                    </a:lnTo>
                    <a:lnTo>
                      <a:pt x="1290" y="1110"/>
                    </a:lnTo>
                    <a:lnTo>
                      <a:pt x="1292" y="1110"/>
                    </a:lnTo>
                    <a:close/>
                    <a:moveTo>
                      <a:pt x="6" y="966"/>
                    </a:moveTo>
                    <a:lnTo>
                      <a:pt x="8" y="966"/>
                    </a:lnTo>
                    <a:lnTo>
                      <a:pt x="11" y="966"/>
                    </a:lnTo>
                    <a:lnTo>
                      <a:pt x="13" y="966"/>
                    </a:lnTo>
                    <a:lnTo>
                      <a:pt x="16" y="966"/>
                    </a:lnTo>
                    <a:lnTo>
                      <a:pt x="16" y="969"/>
                    </a:lnTo>
                    <a:lnTo>
                      <a:pt x="19" y="969"/>
                    </a:lnTo>
                    <a:lnTo>
                      <a:pt x="19" y="971"/>
                    </a:lnTo>
                    <a:lnTo>
                      <a:pt x="21" y="971"/>
                    </a:lnTo>
                    <a:lnTo>
                      <a:pt x="24" y="971"/>
                    </a:lnTo>
                    <a:lnTo>
                      <a:pt x="24" y="969"/>
                    </a:lnTo>
                    <a:lnTo>
                      <a:pt x="26" y="969"/>
                    </a:lnTo>
                    <a:lnTo>
                      <a:pt x="26" y="971"/>
                    </a:lnTo>
                    <a:lnTo>
                      <a:pt x="26" y="969"/>
                    </a:lnTo>
                    <a:lnTo>
                      <a:pt x="26" y="971"/>
                    </a:lnTo>
                    <a:lnTo>
                      <a:pt x="29" y="971"/>
                    </a:lnTo>
                    <a:lnTo>
                      <a:pt x="29" y="974"/>
                    </a:lnTo>
                    <a:lnTo>
                      <a:pt x="29" y="977"/>
                    </a:lnTo>
                    <a:lnTo>
                      <a:pt x="26" y="977"/>
                    </a:lnTo>
                    <a:lnTo>
                      <a:pt x="29" y="977"/>
                    </a:lnTo>
                    <a:lnTo>
                      <a:pt x="29" y="979"/>
                    </a:lnTo>
                    <a:lnTo>
                      <a:pt x="26" y="979"/>
                    </a:lnTo>
                    <a:lnTo>
                      <a:pt x="26" y="982"/>
                    </a:lnTo>
                    <a:lnTo>
                      <a:pt x="24" y="982"/>
                    </a:lnTo>
                    <a:lnTo>
                      <a:pt x="24" y="984"/>
                    </a:lnTo>
                    <a:lnTo>
                      <a:pt x="24" y="987"/>
                    </a:lnTo>
                    <a:lnTo>
                      <a:pt x="24" y="990"/>
                    </a:lnTo>
                    <a:lnTo>
                      <a:pt x="21" y="990"/>
                    </a:lnTo>
                    <a:lnTo>
                      <a:pt x="19" y="990"/>
                    </a:lnTo>
                    <a:lnTo>
                      <a:pt x="19" y="992"/>
                    </a:lnTo>
                    <a:lnTo>
                      <a:pt x="16" y="992"/>
                    </a:lnTo>
                    <a:lnTo>
                      <a:pt x="13" y="992"/>
                    </a:lnTo>
                    <a:lnTo>
                      <a:pt x="13" y="990"/>
                    </a:lnTo>
                    <a:lnTo>
                      <a:pt x="11" y="990"/>
                    </a:lnTo>
                    <a:lnTo>
                      <a:pt x="11" y="987"/>
                    </a:lnTo>
                    <a:lnTo>
                      <a:pt x="8" y="987"/>
                    </a:lnTo>
                    <a:lnTo>
                      <a:pt x="8" y="984"/>
                    </a:lnTo>
                    <a:lnTo>
                      <a:pt x="6" y="984"/>
                    </a:lnTo>
                    <a:lnTo>
                      <a:pt x="8" y="984"/>
                    </a:lnTo>
                    <a:lnTo>
                      <a:pt x="8" y="982"/>
                    </a:lnTo>
                    <a:lnTo>
                      <a:pt x="8" y="984"/>
                    </a:lnTo>
                    <a:lnTo>
                      <a:pt x="6" y="984"/>
                    </a:lnTo>
                    <a:lnTo>
                      <a:pt x="6" y="982"/>
                    </a:lnTo>
                    <a:lnTo>
                      <a:pt x="3" y="979"/>
                    </a:lnTo>
                    <a:lnTo>
                      <a:pt x="3" y="977"/>
                    </a:lnTo>
                    <a:lnTo>
                      <a:pt x="0" y="977"/>
                    </a:lnTo>
                    <a:lnTo>
                      <a:pt x="0" y="974"/>
                    </a:lnTo>
                    <a:lnTo>
                      <a:pt x="0" y="971"/>
                    </a:lnTo>
                    <a:lnTo>
                      <a:pt x="0" y="969"/>
                    </a:lnTo>
                    <a:lnTo>
                      <a:pt x="0" y="966"/>
                    </a:lnTo>
                    <a:lnTo>
                      <a:pt x="3" y="966"/>
                    </a:lnTo>
                    <a:lnTo>
                      <a:pt x="0" y="966"/>
                    </a:lnTo>
                    <a:lnTo>
                      <a:pt x="3" y="966"/>
                    </a:lnTo>
                    <a:lnTo>
                      <a:pt x="6" y="966"/>
                    </a:lnTo>
                    <a:close/>
                    <a:moveTo>
                      <a:pt x="1689" y="917"/>
                    </a:moveTo>
                    <a:lnTo>
                      <a:pt x="1692" y="917"/>
                    </a:lnTo>
                    <a:lnTo>
                      <a:pt x="1692" y="919"/>
                    </a:lnTo>
                    <a:lnTo>
                      <a:pt x="1692" y="917"/>
                    </a:lnTo>
                    <a:lnTo>
                      <a:pt x="1692" y="919"/>
                    </a:lnTo>
                    <a:lnTo>
                      <a:pt x="1694" y="919"/>
                    </a:lnTo>
                    <a:lnTo>
                      <a:pt x="1694" y="922"/>
                    </a:lnTo>
                    <a:lnTo>
                      <a:pt x="1697" y="922"/>
                    </a:lnTo>
                    <a:lnTo>
                      <a:pt x="1697" y="924"/>
                    </a:lnTo>
                    <a:lnTo>
                      <a:pt x="1700" y="924"/>
                    </a:lnTo>
                    <a:lnTo>
                      <a:pt x="1700" y="927"/>
                    </a:lnTo>
                    <a:lnTo>
                      <a:pt x="1700" y="930"/>
                    </a:lnTo>
                    <a:lnTo>
                      <a:pt x="1700" y="932"/>
                    </a:lnTo>
                    <a:lnTo>
                      <a:pt x="1700" y="935"/>
                    </a:lnTo>
                    <a:lnTo>
                      <a:pt x="1700" y="937"/>
                    </a:lnTo>
                    <a:lnTo>
                      <a:pt x="1697" y="937"/>
                    </a:lnTo>
                    <a:lnTo>
                      <a:pt x="1700" y="937"/>
                    </a:lnTo>
                    <a:lnTo>
                      <a:pt x="1697" y="937"/>
                    </a:lnTo>
                    <a:lnTo>
                      <a:pt x="1697" y="940"/>
                    </a:lnTo>
                    <a:lnTo>
                      <a:pt x="1700" y="940"/>
                    </a:lnTo>
                    <a:lnTo>
                      <a:pt x="1697" y="940"/>
                    </a:lnTo>
                    <a:lnTo>
                      <a:pt x="1697" y="943"/>
                    </a:lnTo>
                    <a:lnTo>
                      <a:pt x="1697" y="945"/>
                    </a:lnTo>
                    <a:lnTo>
                      <a:pt x="1694" y="945"/>
                    </a:lnTo>
                    <a:lnTo>
                      <a:pt x="1694" y="948"/>
                    </a:lnTo>
                    <a:lnTo>
                      <a:pt x="1692" y="948"/>
                    </a:lnTo>
                    <a:lnTo>
                      <a:pt x="1692" y="945"/>
                    </a:lnTo>
                    <a:lnTo>
                      <a:pt x="1692" y="948"/>
                    </a:lnTo>
                    <a:lnTo>
                      <a:pt x="1689" y="948"/>
                    </a:lnTo>
                    <a:lnTo>
                      <a:pt x="1689" y="950"/>
                    </a:lnTo>
                    <a:lnTo>
                      <a:pt x="1687" y="950"/>
                    </a:lnTo>
                    <a:lnTo>
                      <a:pt x="1687" y="953"/>
                    </a:lnTo>
                    <a:lnTo>
                      <a:pt x="1684" y="953"/>
                    </a:lnTo>
                    <a:lnTo>
                      <a:pt x="1681" y="953"/>
                    </a:lnTo>
                    <a:lnTo>
                      <a:pt x="1684" y="953"/>
                    </a:lnTo>
                    <a:lnTo>
                      <a:pt x="1681" y="953"/>
                    </a:lnTo>
                    <a:lnTo>
                      <a:pt x="1681" y="956"/>
                    </a:lnTo>
                    <a:lnTo>
                      <a:pt x="1681" y="953"/>
                    </a:lnTo>
                    <a:lnTo>
                      <a:pt x="1679" y="953"/>
                    </a:lnTo>
                    <a:lnTo>
                      <a:pt x="1679" y="956"/>
                    </a:lnTo>
                    <a:lnTo>
                      <a:pt x="1679" y="953"/>
                    </a:lnTo>
                    <a:lnTo>
                      <a:pt x="1679" y="956"/>
                    </a:lnTo>
                    <a:lnTo>
                      <a:pt x="1676" y="956"/>
                    </a:lnTo>
                    <a:lnTo>
                      <a:pt x="1673" y="956"/>
                    </a:lnTo>
                    <a:lnTo>
                      <a:pt x="1671" y="958"/>
                    </a:lnTo>
                    <a:lnTo>
                      <a:pt x="1671" y="961"/>
                    </a:lnTo>
                    <a:lnTo>
                      <a:pt x="1671" y="964"/>
                    </a:lnTo>
                    <a:lnTo>
                      <a:pt x="1671" y="966"/>
                    </a:lnTo>
                    <a:lnTo>
                      <a:pt x="1673" y="966"/>
                    </a:lnTo>
                    <a:lnTo>
                      <a:pt x="1673" y="969"/>
                    </a:lnTo>
                    <a:lnTo>
                      <a:pt x="1676" y="969"/>
                    </a:lnTo>
                    <a:lnTo>
                      <a:pt x="1676" y="966"/>
                    </a:lnTo>
                    <a:lnTo>
                      <a:pt x="1676" y="969"/>
                    </a:lnTo>
                    <a:lnTo>
                      <a:pt x="1679" y="969"/>
                    </a:lnTo>
                    <a:lnTo>
                      <a:pt x="1681" y="969"/>
                    </a:lnTo>
                    <a:lnTo>
                      <a:pt x="1681" y="971"/>
                    </a:lnTo>
                    <a:lnTo>
                      <a:pt x="1684" y="971"/>
                    </a:lnTo>
                    <a:lnTo>
                      <a:pt x="1681" y="971"/>
                    </a:lnTo>
                    <a:lnTo>
                      <a:pt x="1681" y="969"/>
                    </a:lnTo>
                    <a:lnTo>
                      <a:pt x="1684" y="969"/>
                    </a:lnTo>
                    <a:lnTo>
                      <a:pt x="1684" y="966"/>
                    </a:lnTo>
                    <a:lnTo>
                      <a:pt x="1687" y="966"/>
                    </a:lnTo>
                    <a:lnTo>
                      <a:pt x="1687" y="969"/>
                    </a:lnTo>
                    <a:lnTo>
                      <a:pt x="1689" y="969"/>
                    </a:lnTo>
                    <a:lnTo>
                      <a:pt x="1689" y="966"/>
                    </a:lnTo>
                    <a:lnTo>
                      <a:pt x="1692" y="966"/>
                    </a:lnTo>
                    <a:lnTo>
                      <a:pt x="1694" y="966"/>
                    </a:lnTo>
                    <a:lnTo>
                      <a:pt x="1697" y="966"/>
                    </a:lnTo>
                    <a:lnTo>
                      <a:pt x="1697" y="969"/>
                    </a:lnTo>
                    <a:lnTo>
                      <a:pt x="1700" y="969"/>
                    </a:lnTo>
                    <a:lnTo>
                      <a:pt x="1700" y="971"/>
                    </a:lnTo>
                    <a:lnTo>
                      <a:pt x="1702" y="971"/>
                    </a:lnTo>
                    <a:lnTo>
                      <a:pt x="1702" y="974"/>
                    </a:lnTo>
                    <a:lnTo>
                      <a:pt x="1700" y="974"/>
                    </a:lnTo>
                    <a:lnTo>
                      <a:pt x="1697" y="974"/>
                    </a:lnTo>
                    <a:lnTo>
                      <a:pt x="1694" y="974"/>
                    </a:lnTo>
                    <a:lnTo>
                      <a:pt x="1694" y="977"/>
                    </a:lnTo>
                    <a:lnTo>
                      <a:pt x="1692" y="977"/>
                    </a:lnTo>
                    <a:lnTo>
                      <a:pt x="1689" y="977"/>
                    </a:lnTo>
                    <a:lnTo>
                      <a:pt x="1687" y="977"/>
                    </a:lnTo>
                    <a:lnTo>
                      <a:pt x="1687" y="974"/>
                    </a:lnTo>
                    <a:lnTo>
                      <a:pt x="1687" y="977"/>
                    </a:lnTo>
                    <a:lnTo>
                      <a:pt x="1684" y="977"/>
                    </a:lnTo>
                    <a:lnTo>
                      <a:pt x="1684" y="979"/>
                    </a:lnTo>
                    <a:lnTo>
                      <a:pt x="1684" y="982"/>
                    </a:lnTo>
                    <a:lnTo>
                      <a:pt x="1681" y="982"/>
                    </a:lnTo>
                    <a:lnTo>
                      <a:pt x="1681" y="979"/>
                    </a:lnTo>
                    <a:lnTo>
                      <a:pt x="1681" y="982"/>
                    </a:lnTo>
                    <a:lnTo>
                      <a:pt x="1679" y="982"/>
                    </a:lnTo>
                    <a:lnTo>
                      <a:pt x="1681" y="982"/>
                    </a:lnTo>
                    <a:lnTo>
                      <a:pt x="1679" y="982"/>
                    </a:lnTo>
                    <a:lnTo>
                      <a:pt x="1681" y="982"/>
                    </a:lnTo>
                    <a:lnTo>
                      <a:pt x="1679" y="982"/>
                    </a:lnTo>
                    <a:lnTo>
                      <a:pt x="1679" y="984"/>
                    </a:lnTo>
                    <a:lnTo>
                      <a:pt x="1676" y="984"/>
                    </a:lnTo>
                    <a:lnTo>
                      <a:pt x="1673" y="984"/>
                    </a:lnTo>
                    <a:lnTo>
                      <a:pt x="1671" y="984"/>
                    </a:lnTo>
                    <a:lnTo>
                      <a:pt x="1671" y="987"/>
                    </a:lnTo>
                    <a:lnTo>
                      <a:pt x="1671" y="984"/>
                    </a:lnTo>
                    <a:lnTo>
                      <a:pt x="1668" y="984"/>
                    </a:lnTo>
                    <a:lnTo>
                      <a:pt x="1668" y="987"/>
                    </a:lnTo>
                    <a:lnTo>
                      <a:pt x="1668" y="984"/>
                    </a:lnTo>
                    <a:lnTo>
                      <a:pt x="1666" y="984"/>
                    </a:lnTo>
                    <a:lnTo>
                      <a:pt x="1663" y="984"/>
                    </a:lnTo>
                    <a:lnTo>
                      <a:pt x="1663" y="987"/>
                    </a:lnTo>
                    <a:lnTo>
                      <a:pt x="1660" y="987"/>
                    </a:lnTo>
                    <a:lnTo>
                      <a:pt x="1658" y="987"/>
                    </a:lnTo>
                    <a:lnTo>
                      <a:pt x="1658" y="990"/>
                    </a:lnTo>
                    <a:lnTo>
                      <a:pt x="1655" y="990"/>
                    </a:lnTo>
                    <a:lnTo>
                      <a:pt x="1655" y="992"/>
                    </a:lnTo>
                    <a:lnTo>
                      <a:pt x="1653" y="992"/>
                    </a:lnTo>
                    <a:lnTo>
                      <a:pt x="1655" y="992"/>
                    </a:lnTo>
                    <a:lnTo>
                      <a:pt x="1653" y="992"/>
                    </a:lnTo>
                    <a:lnTo>
                      <a:pt x="1653" y="995"/>
                    </a:lnTo>
                    <a:lnTo>
                      <a:pt x="1650" y="995"/>
                    </a:lnTo>
                    <a:lnTo>
                      <a:pt x="1650" y="998"/>
                    </a:lnTo>
                    <a:lnTo>
                      <a:pt x="1647" y="998"/>
                    </a:lnTo>
                    <a:lnTo>
                      <a:pt x="1647" y="1000"/>
                    </a:lnTo>
                    <a:lnTo>
                      <a:pt x="1647" y="1003"/>
                    </a:lnTo>
                    <a:lnTo>
                      <a:pt x="1645" y="1003"/>
                    </a:lnTo>
                    <a:lnTo>
                      <a:pt x="1645" y="1005"/>
                    </a:lnTo>
                    <a:lnTo>
                      <a:pt x="1645" y="1008"/>
                    </a:lnTo>
                    <a:lnTo>
                      <a:pt x="1645" y="1011"/>
                    </a:lnTo>
                    <a:lnTo>
                      <a:pt x="1645" y="1013"/>
                    </a:lnTo>
                    <a:lnTo>
                      <a:pt x="1645" y="1016"/>
                    </a:lnTo>
                    <a:lnTo>
                      <a:pt x="1645" y="1018"/>
                    </a:lnTo>
                    <a:lnTo>
                      <a:pt x="1645" y="1021"/>
                    </a:lnTo>
                    <a:lnTo>
                      <a:pt x="1645" y="1024"/>
                    </a:lnTo>
                    <a:lnTo>
                      <a:pt x="1647" y="1026"/>
                    </a:lnTo>
                    <a:lnTo>
                      <a:pt x="1647" y="1029"/>
                    </a:lnTo>
                    <a:lnTo>
                      <a:pt x="1650" y="1031"/>
                    </a:lnTo>
                    <a:lnTo>
                      <a:pt x="1650" y="1034"/>
                    </a:lnTo>
                    <a:lnTo>
                      <a:pt x="1653" y="1034"/>
                    </a:lnTo>
                    <a:lnTo>
                      <a:pt x="1653" y="1037"/>
                    </a:lnTo>
                    <a:lnTo>
                      <a:pt x="1653" y="1039"/>
                    </a:lnTo>
                    <a:lnTo>
                      <a:pt x="1655" y="1039"/>
                    </a:lnTo>
                    <a:lnTo>
                      <a:pt x="1655" y="1042"/>
                    </a:lnTo>
                    <a:lnTo>
                      <a:pt x="1658" y="1042"/>
                    </a:lnTo>
                    <a:lnTo>
                      <a:pt x="1658" y="1045"/>
                    </a:lnTo>
                    <a:lnTo>
                      <a:pt x="1660" y="1045"/>
                    </a:lnTo>
                    <a:lnTo>
                      <a:pt x="1660" y="1047"/>
                    </a:lnTo>
                    <a:lnTo>
                      <a:pt x="1663" y="1050"/>
                    </a:lnTo>
                    <a:lnTo>
                      <a:pt x="1663" y="1052"/>
                    </a:lnTo>
                    <a:lnTo>
                      <a:pt x="1666" y="1052"/>
                    </a:lnTo>
                    <a:lnTo>
                      <a:pt x="1671" y="1058"/>
                    </a:lnTo>
                    <a:lnTo>
                      <a:pt x="1673" y="1058"/>
                    </a:lnTo>
                    <a:lnTo>
                      <a:pt x="1676" y="1058"/>
                    </a:lnTo>
                    <a:lnTo>
                      <a:pt x="1679" y="1058"/>
                    </a:lnTo>
                    <a:lnTo>
                      <a:pt x="1681" y="1058"/>
                    </a:lnTo>
                    <a:lnTo>
                      <a:pt x="1681" y="1055"/>
                    </a:lnTo>
                    <a:lnTo>
                      <a:pt x="1684" y="1055"/>
                    </a:lnTo>
                    <a:lnTo>
                      <a:pt x="1684" y="1058"/>
                    </a:lnTo>
                    <a:lnTo>
                      <a:pt x="1684" y="1060"/>
                    </a:lnTo>
                    <a:lnTo>
                      <a:pt x="1681" y="1060"/>
                    </a:lnTo>
                    <a:lnTo>
                      <a:pt x="1684" y="1063"/>
                    </a:lnTo>
                    <a:lnTo>
                      <a:pt x="1687" y="1063"/>
                    </a:lnTo>
                    <a:lnTo>
                      <a:pt x="1684" y="1063"/>
                    </a:lnTo>
                    <a:lnTo>
                      <a:pt x="1687" y="1063"/>
                    </a:lnTo>
                    <a:lnTo>
                      <a:pt x="1687" y="1065"/>
                    </a:lnTo>
                    <a:lnTo>
                      <a:pt x="1689" y="1065"/>
                    </a:lnTo>
                    <a:lnTo>
                      <a:pt x="1692" y="1065"/>
                    </a:lnTo>
                    <a:lnTo>
                      <a:pt x="1694" y="1065"/>
                    </a:lnTo>
                    <a:lnTo>
                      <a:pt x="1697" y="1068"/>
                    </a:lnTo>
                    <a:lnTo>
                      <a:pt x="1697" y="1065"/>
                    </a:lnTo>
                    <a:lnTo>
                      <a:pt x="1700" y="1065"/>
                    </a:lnTo>
                    <a:lnTo>
                      <a:pt x="1702" y="1065"/>
                    </a:lnTo>
                    <a:lnTo>
                      <a:pt x="1702" y="1063"/>
                    </a:lnTo>
                    <a:lnTo>
                      <a:pt x="1705" y="1063"/>
                    </a:lnTo>
                    <a:lnTo>
                      <a:pt x="1705" y="1060"/>
                    </a:lnTo>
                    <a:lnTo>
                      <a:pt x="1702" y="1060"/>
                    </a:lnTo>
                    <a:lnTo>
                      <a:pt x="1705" y="1060"/>
                    </a:lnTo>
                    <a:lnTo>
                      <a:pt x="1705" y="1058"/>
                    </a:lnTo>
                    <a:lnTo>
                      <a:pt x="1707" y="1058"/>
                    </a:lnTo>
                    <a:lnTo>
                      <a:pt x="1707" y="1055"/>
                    </a:lnTo>
                    <a:lnTo>
                      <a:pt x="1707" y="1058"/>
                    </a:lnTo>
                    <a:lnTo>
                      <a:pt x="1707" y="1055"/>
                    </a:lnTo>
                    <a:lnTo>
                      <a:pt x="1710" y="1055"/>
                    </a:lnTo>
                    <a:lnTo>
                      <a:pt x="1713" y="1055"/>
                    </a:lnTo>
                    <a:lnTo>
                      <a:pt x="1715" y="1055"/>
                    </a:lnTo>
                    <a:lnTo>
                      <a:pt x="1715" y="1052"/>
                    </a:lnTo>
                    <a:lnTo>
                      <a:pt x="1718" y="1052"/>
                    </a:lnTo>
                    <a:lnTo>
                      <a:pt x="1720" y="1052"/>
                    </a:lnTo>
                    <a:lnTo>
                      <a:pt x="1720" y="1050"/>
                    </a:lnTo>
                    <a:lnTo>
                      <a:pt x="1720" y="1052"/>
                    </a:lnTo>
                    <a:lnTo>
                      <a:pt x="1723" y="1052"/>
                    </a:lnTo>
                    <a:lnTo>
                      <a:pt x="1720" y="1052"/>
                    </a:lnTo>
                    <a:lnTo>
                      <a:pt x="1723" y="1052"/>
                    </a:lnTo>
                    <a:lnTo>
                      <a:pt x="1723" y="1055"/>
                    </a:lnTo>
                    <a:lnTo>
                      <a:pt x="1726" y="1055"/>
                    </a:lnTo>
                    <a:lnTo>
                      <a:pt x="1728" y="1055"/>
                    </a:lnTo>
                    <a:lnTo>
                      <a:pt x="1728" y="1058"/>
                    </a:lnTo>
                    <a:lnTo>
                      <a:pt x="1728" y="1055"/>
                    </a:lnTo>
                    <a:lnTo>
                      <a:pt x="1728" y="1058"/>
                    </a:lnTo>
                    <a:lnTo>
                      <a:pt x="1728" y="1055"/>
                    </a:lnTo>
                    <a:lnTo>
                      <a:pt x="1731" y="1055"/>
                    </a:lnTo>
                    <a:lnTo>
                      <a:pt x="1731" y="1058"/>
                    </a:lnTo>
                    <a:lnTo>
                      <a:pt x="1731" y="1055"/>
                    </a:lnTo>
                    <a:lnTo>
                      <a:pt x="1731" y="1058"/>
                    </a:lnTo>
                    <a:lnTo>
                      <a:pt x="1731" y="1055"/>
                    </a:lnTo>
                    <a:lnTo>
                      <a:pt x="1734" y="1055"/>
                    </a:lnTo>
                    <a:lnTo>
                      <a:pt x="1734" y="1058"/>
                    </a:lnTo>
                    <a:lnTo>
                      <a:pt x="1734" y="1060"/>
                    </a:lnTo>
                    <a:lnTo>
                      <a:pt x="1731" y="1060"/>
                    </a:lnTo>
                    <a:lnTo>
                      <a:pt x="1734" y="1060"/>
                    </a:lnTo>
                    <a:lnTo>
                      <a:pt x="1731" y="1060"/>
                    </a:lnTo>
                    <a:lnTo>
                      <a:pt x="1734" y="1063"/>
                    </a:lnTo>
                    <a:lnTo>
                      <a:pt x="1731" y="1063"/>
                    </a:lnTo>
                    <a:lnTo>
                      <a:pt x="1734" y="1063"/>
                    </a:lnTo>
                    <a:lnTo>
                      <a:pt x="1731" y="1063"/>
                    </a:lnTo>
                    <a:lnTo>
                      <a:pt x="1731" y="1065"/>
                    </a:lnTo>
                    <a:lnTo>
                      <a:pt x="1734" y="1065"/>
                    </a:lnTo>
                    <a:lnTo>
                      <a:pt x="1734" y="1068"/>
                    </a:lnTo>
                    <a:lnTo>
                      <a:pt x="1736" y="1068"/>
                    </a:lnTo>
                    <a:lnTo>
                      <a:pt x="1736" y="1071"/>
                    </a:lnTo>
                    <a:lnTo>
                      <a:pt x="1739" y="1071"/>
                    </a:lnTo>
                    <a:lnTo>
                      <a:pt x="1739" y="1073"/>
                    </a:lnTo>
                    <a:lnTo>
                      <a:pt x="1741" y="1073"/>
                    </a:lnTo>
                    <a:lnTo>
                      <a:pt x="1744" y="1073"/>
                    </a:lnTo>
                    <a:lnTo>
                      <a:pt x="1741" y="1073"/>
                    </a:lnTo>
                    <a:lnTo>
                      <a:pt x="1744" y="1076"/>
                    </a:lnTo>
                    <a:lnTo>
                      <a:pt x="1747" y="1076"/>
                    </a:lnTo>
                    <a:lnTo>
                      <a:pt x="1747" y="1078"/>
                    </a:lnTo>
                    <a:lnTo>
                      <a:pt x="1747" y="1076"/>
                    </a:lnTo>
                    <a:lnTo>
                      <a:pt x="1747" y="1078"/>
                    </a:lnTo>
                    <a:lnTo>
                      <a:pt x="1747" y="1081"/>
                    </a:lnTo>
                    <a:lnTo>
                      <a:pt x="1744" y="1081"/>
                    </a:lnTo>
                    <a:lnTo>
                      <a:pt x="1741" y="1081"/>
                    </a:lnTo>
                    <a:lnTo>
                      <a:pt x="1741" y="1084"/>
                    </a:lnTo>
                    <a:lnTo>
                      <a:pt x="1741" y="1081"/>
                    </a:lnTo>
                    <a:lnTo>
                      <a:pt x="1741" y="1084"/>
                    </a:lnTo>
                    <a:lnTo>
                      <a:pt x="1739" y="1084"/>
                    </a:lnTo>
                    <a:lnTo>
                      <a:pt x="1739" y="1081"/>
                    </a:lnTo>
                    <a:lnTo>
                      <a:pt x="1736" y="1081"/>
                    </a:lnTo>
                    <a:lnTo>
                      <a:pt x="1736" y="1084"/>
                    </a:lnTo>
                    <a:lnTo>
                      <a:pt x="1734" y="1084"/>
                    </a:lnTo>
                    <a:lnTo>
                      <a:pt x="1734" y="1086"/>
                    </a:lnTo>
                    <a:lnTo>
                      <a:pt x="1734" y="1089"/>
                    </a:lnTo>
                    <a:lnTo>
                      <a:pt x="1731" y="1089"/>
                    </a:lnTo>
                    <a:lnTo>
                      <a:pt x="1734" y="1089"/>
                    </a:lnTo>
                    <a:lnTo>
                      <a:pt x="1734" y="1092"/>
                    </a:lnTo>
                    <a:lnTo>
                      <a:pt x="1731" y="1092"/>
                    </a:lnTo>
                    <a:lnTo>
                      <a:pt x="1731" y="1094"/>
                    </a:lnTo>
                    <a:lnTo>
                      <a:pt x="1731" y="1092"/>
                    </a:lnTo>
                    <a:lnTo>
                      <a:pt x="1731" y="1094"/>
                    </a:lnTo>
                    <a:lnTo>
                      <a:pt x="1734" y="1094"/>
                    </a:lnTo>
                    <a:lnTo>
                      <a:pt x="1734" y="1097"/>
                    </a:lnTo>
                    <a:lnTo>
                      <a:pt x="1731" y="1097"/>
                    </a:lnTo>
                    <a:lnTo>
                      <a:pt x="1731" y="1099"/>
                    </a:lnTo>
                    <a:lnTo>
                      <a:pt x="1731" y="1102"/>
                    </a:lnTo>
                    <a:lnTo>
                      <a:pt x="1728" y="1102"/>
                    </a:lnTo>
                    <a:lnTo>
                      <a:pt x="1728" y="1105"/>
                    </a:lnTo>
                    <a:lnTo>
                      <a:pt x="1726" y="1105"/>
                    </a:lnTo>
                    <a:lnTo>
                      <a:pt x="1723" y="1105"/>
                    </a:lnTo>
                    <a:lnTo>
                      <a:pt x="1720" y="1105"/>
                    </a:lnTo>
                    <a:lnTo>
                      <a:pt x="1718" y="1105"/>
                    </a:lnTo>
                    <a:lnTo>
                      <a:pt x="1715" y="1105"/>
                    </a:lnTo>
                    <a:lnTo>
                      <a:pt x="1713" y="1105"/>
                    </a:lnTo>
                    <a:lnTo>
                      <a:pt x="1710" y="1105"/>
                    </a:lnTo>
                    <a:lnTo>
                      <a:pt x="1710" y="1107"/>
                    </a:lnTo>
                    <a:lnTo>
                      <a:pt x="1710" y="1110"/>
                    </a:lnTo>
                    <a:lnTo>
                      <a:pt x="1707" y="1110"/>
                    </a:lnTo>
                    <a:lnTo>
                      <a:pt x="1710" y="1110"/>
                    </a:lnTo>
                    <a:lnTo>
                      <a:pt x="1707" y="1110"/>
                    </a:lnTo>
                    <a:lnTo>
                      <a:pt x="1710" y="1110"/>
                    </a:lnTo>
                    <a:lnTo>
                      <a:pt x="1710" y="1112"/>
                    </a:lnTo>
                    <a:lnTo>
                      <a:pt x="1707" y="1112"/>
                    </a:lnTo>
                    <a:lnTo>
                      <a:pt x="1707" y="1115"/>
                    </a:lnTo>
                    <a:lnTo>
                      <a:pt x="1707" y="1118"/>
                    </a:lnTo>
                    <a:lnTo>
                      <a:pt x="1707" y="1120"/>
                    </a:lnTo>
                    <a:lnTo>
                      <a:pt x="1705" y="1120"/>
                    </a:lnTo>
                    <a:lnTo>
                      <a:pt x="1707" y="1120"/>
                    </a:lnTo>
                    <a:lnTo>
                      <a:pt x="1710" y="1120"/>
                    </a:lnTo>
                    <a:lnTo>
                      <a:pt x="1710" y="1123"/>
                    </a:lnTo>
                    <a:lnTo>
                      <a:pt x="1707" y="1123"/>
                    </a:lnTo>
                    <a:lnTo>
                      <a:pt x="1707" y="1125"/>
                    </a:lnTo>
                    <a:lnTo>
                      <a:pt x="1707" y="1128"/>
                    </a:lnTo>
                    <a:lnTo>
                      <a:pt x="1707" y="1125"/>
                    </a:lnTo>
                    <a:lnTo>
                      <a:pt x="1707" y="1128"/>
                    </a:lnTo>
                    <a:lnTo>
                      <a:pt x="1705" y="1128"/>
                    </a:lnTo>
                    <a:lnTo>
                      <a:pt x="1702" y="1128"/>
                    </a:lnTo>
                    <a:lnTo>
                      <a:pt x="1700" y="1128"/>
                    </a:lnTo>
                    <a:lnTo>
                      <a:pt x="1700" y="1125"/>
                    </a:lnTo>
                    <a:lnTo>
                      <a:pt x="1697" y="1125"/>
                    </a:lnTo>
                    <a:lnTo>
                      <a:pt x="1697" y="1123"/>
                    </a:lnTo>
                    <a:lnTo>
                      <a:pt x="1697" y="1120"/>
                    </a:lnTo>
                    <a:lnTo>
                      <a:pt x="1694" y="1120"/>
                    </a:lnTo>
                    <a:lnTo>
                      <a:pt x="1697" y="1120"/>
                    </a:lnTo>
                    <a:lnTo>
                      <a:pt x="1694" y="1120"/>
                    </a:lnTo>
                    <a:lnTo>
                      <a:pt x="1694" y="1118"/>
                    </a:lnTo>
                    <a:lnTo>
                      <a:pt x="1694" y="1120"/>
                    </a:lnTo>
                    <a:lnTo>
                      <a:pt x="1694" y="1118"/>
                    </a:lnTo>
                    <a:lnTo>
                      <a:pt x="1697" y="1118"/>
                    </a:lnTo>
                    <a:lnTo>
                      <a:pt x="1694" y="1118"/>
                    </a:lnTo>
                    <a:lnTo>
                      <a:pt x="1694" y="1115"/>
                    </a:lnTo>
                    <a:lnTo>
                      <a:pt x="1694" y="1112"/>
                    </a:lnTo>
                    <a:lnTo>
                      <a:pt x="1692" y="1112"/>
                    </a:lnTo>
                    <a:lnTo>
                      <a:pt x="1692" y="1110"/>
                    </a:lnTo>
                    <a:lnTo>
                      <a:pt x="1689" y="1110"/>
                    </a:lnTo>
                    <a:lnTo>
                      <a:pt x="1687" y="1110"/>
                    </a:lnTo>
                    <a:lnTo>
                      <a:pt x="1687" y="1107"/>
                    </a:lnTo>
                    <a:lnTo>
                      <a:pt x="1687" y="1105"/>
                    </a:lnTo>
                    <a:lnTo>
                      <a:pt x="1684" y="1105"/>
                    </a:lnTo>
                    <a:lnTo>
                      <a:pt x="1687" y="1105"/>
                    </a:lnTo>
                    <a:lnTo>
                      <a:pt x="1687" y="1102"/>
                    </a:lnTo>
                    <a:lnTo>
                      <a:pt x="1684" y="1102"/>
                    </a:lnTo>
                    <a:lnTo>
                      <a:pt x="1687" y="1102"/>
                    </a:lnTo>
                    <a:lnTo>
                      <a:pt x="1684" y="1102"/>
                    </a:lnTo>
                    <a:lnTo>
                      <a:pt x="1687" y="1102"/>
                    </a:lnTo>
                    <a:lnTo>
                      <a:pt x="1684" y="1102"/>
                    </a:lnTo>
                    <a:lnTo>
                      <a:pt x="1684" y="1099"/>
                    </a:lnTo>
                    <a:lnTo>
                      <a:pt x="1681" y="1099"/>
                    </a:lnTo>
                    <a:lnTo>
                      <a:pt x="1681" y="1102"/>
                    </a:lnTo>
                    <a:lnTo>
                      <a:pt x="1679" y="1102"/>
                    </a:lnTo>
                    <a:lnTo>
                      <a:pt x="1681" y="1102"/>
                    </a:lnTo>
                    <a:lnTo>
                      <a:pt x="1679" y="1102"/>
                    </a:lnTo>
                    <a:lnTo>
                      <a:pt x="1676" y="1102"/>
                    </a:lnTo>
                    <a:lnTo>
                      <a:pt x="1676" y="1099"/>
                    </a:lnTo>
                    <a:lnTo>
                      <a:pt x="1676" y="1102"/>
                    </a:lnTo>
                    <a:lnTo>
                      <a:pt x="1673" y="1102"/>
                    </a:lnTo>
                    <a:lnTo>
                      <a:pt x="1673" y="1099"/>
                    </a:lnTo>
                    <a:lnTo>
                      <a:pt x="1671" y="1102"/>
                    </a:lnTo>
                    <a:lnTo>
                      <a:pt x="1671" y="1105"/>
                    </a:lnTo>
                    <a:lnTo>
                      <a:pt x="1671" y="1107"/>
                    </a:lnTo>
                    <a:lnTo>
                      <a:pt x="1671" y="1105"/>
                    </a:lnTo>
                    <a:lnTo>
                      <a:pt x="1671" y="1107"/>
                    </a:lnTo>
                    <a:lnTo>
                      <a:pt x="1673" y="1107"/>
                    </a:lnTo>
                    <a:lnTo>
                      <a:pt x="1673" y="1110"/>
                    </a:lnTo>
                    <a:lnTo>
                      <a:pt x="1673" y="1112"/>
                    </a:lnTo>
                    <a:lnTo>
                      <a:pt x="1671" y="1112"/>
                    </a:lnTo>
                    <a:lnTo>
                      <a:pt x="1668" y="1112"/>
                    </a:lnTo>
                    <a:lnTo>
                      <a:pt x="1668" y="1110"/>
                    </a:lnTo>
                    <a:lnTo>
                      <a:pt x="1668" y="1112"/>
                    </a:lnTo>
                    <a:lnTo>
                      <a:pt x="1666" y="1110"/>
                    </a:lnTo>
                    <a:lnTo>
                      <a:pt x="1663" y="1110"/>
                    </a:lnTo>
                    <a:lnTo>
                      <a:pt x="1660" y="1110"/>
                    </a:lnTo>
                    <a:lnTo>
                      <a:pt x="1660" y="1107"/>
                    </a:lnTo>
                    <a:lnTo>
                      <a:pt x="1663" y="1107"/>
                    </a:lnTo>
                    <a:lnTo>
                      <a:pt x="1660" y="1107"/>
                    </a:lnTo>
                    <a:lnTo>
                      <a:pt x="1660" y="1110"/>
                    </a:lnTo>
                    <a:lnTo>
                      <a:pt x="1658" y="1110"/>
                    </a:lnTo>
                    <a:lnTo>
                      <a:pt x="1658" y="1107"/>
                    </a:lnTo>
                    <a:lnTo>
                      <a:pt x="1658" y="1105"/>
                    </a:lnTo>
                    <a:lnTo>
                      <a:pt x="1655" y="1105"/>
                    </a:lnTo>
                    <a:lnTo>
                      <a:pt x="1655" y="1107"/>
                    </a:lnTo>
                    <a:lnTo>
                      <a:pt x="1653" y="1107"/>
                    </a:lnTo>
                    <a:lnTo>
                      <a:pt x="1653" y="1110"/>
                    </a:lnTo>
                    <a:lnTo>
                      <a:pt x="1653" y="1107"/>
                    </a:lnTo>
                    <a:lnTo>
                      <a:pt x="1650" y="1107"/>
                    </a:lnTo>
                    <a:lnTo>
                      <a:pt x="1650" y="1110"/>
                    </a:lnTo>
                    <a:lnTo>
                      <a:pt x="1650" y="1112"/>
                    </a:lnTo>
                    <a:lnTo>
                      <a:pt x="1647" y="1112"/>
                    </a:lnTo>
                    <a:lnTo>
                      <a:pt x="1647" y="1115"/>
                    </a:lnTo>
                    <a:lnTo>
                      <a:pt x="1647" y="1118"/>
                    </a:lnTo>
                    <a:lnTo>
                      <a:pt x="1645" y="1118"/>
                    </a:lnTo>
                    <a:lnTo>
                      <a:pt x="1645" y="1120"/>
                    </a:lnTo>
                    <a:lnTo>
                      <a:pt x="1645" y="1123"/>
                    </a:lnTo>
                    <a:lnTo>
                      <a:pt x="1642" y="1123"/>
                    </a:lnTo>
                    <a:lnTo>
                      <a:pt x="1640" y="1123"/>
                    </a:lnTo>
                    <a:lnTo>
                      <a:pt x="1637" y="1123"/>
                    </a:lnTo>
                    <a:lnTo>
                      <a:pt x="1640" y="1123"/>
                    </a:lnTo>
                    <a:lnTo>
                      <a:pt x="1637" y="1123"/>
                    </a:lnTo>
                    <a:lnTo>
                      <a:pt x="1637" y="1125"/>
                    </a:lnTo>
                    <a:lnTo>
                      <a:pt x="1634" y="1125"/>
                    </a:lnTo>
                    <a:lnTo>
                      <a:pt x="1637" y="1125"/>
                    </a:lnTo>
                    <a:lnTo>
                      <a:pt x="1637" y="1128"/>
                    </a:lnTo>
                    <a:lnTo>
                      <a:pt x="1640" y="1128"/>
                    </a:lnTo>
                    <a:lnTo>
                      <a:pt x="1637" y="1128"/>
                    </a:lnTo>
                    <a:lnTo>
                      <a:pt x="1640" y="1128"/>
                    </a:lnTo>
                    <a:lnTo>
                      <a:pt x="1640" y="1131"/>
                    </a:lnTo>
                    <a:lnTo>
                      <a:pt x="1640" y="1133"/>
                    </a:lnTo>
                    <a:lnTo>
                      <a:pt x="1640" y="1136"/>
                    </a:lnTo>
                    <a:lnTo>
                      <a:pt x="1637" y="1136"/>
                    </a:lnTo>
                    <a:lnTo>
                      <a:pt x="1634" y="1136"/>
                    </a:lnTo>
                    <a:lnTo>
                      <a:pt x="1632" y="1136"/>
                    </a:lnTo>
                    <a:lnTo>
                      <a:pt x="1629" y="1136"/>
                    </a:lnTo>
                    <a:lnTo>
                      <a:pt x="1629" y="1133"/>
                    </a:lnTo>
                    <a:lnTo>
                      <a:pt x="1626" y="1133"/>
                    </a:lnTo>
                    <a:lnTo>
                      <a:pt x="1624" y="1133"/>
                    </a:lnTo>
                    <a:lnTo>
                      <a:pt x="1624" y="1136"/>
                    </a:lnTo>
                    <a:lnTo>
                      <a:pt x="1621" y="1136"/>
                    </a:lnTo>
                    <a:lnTo>
                      <a:pt x="1621" y="1139"/>
                    </a:lnTo>
                    <a:lnTo>
                      <a:pt x="1619" y="1139"/>
                    </a:lnTo>
                    <a:lnTo>
                      <a:pt x="1621" y="1139"/>
                    </a:lnTo>
                    <a:lnTo>
                      <a:pt x="1619" y="1139"/>
                    </a:lnTo>
                    <a:lnTo>
                      <a:pt x="1621" y="1139"/>
                    </a:lnTo>
                    <a:lnTo>
                      <a:pt x="1624" y="1139"/>
                    </a:lnTo>
                    <a:lnTo>
                      <a:pt x="1624" y="1141"/>
                    </a:lnTo>
                    <a:lnTo>
                      <a:pt x="1621" y="1141"/>
                    </a:lnTo>
                    <a:lnTo>
                      <a:pt x="1624" y="1141"/>
                    </a:lnTo>
                    <a:lnTo>
                      <a:pt x="1624" y="1144"/>
                    </a:lnTo>
                    <a:lnTo>
                      <a:pt x="1621" y="1144"/>
                    </a:lnTo>
                    <a:lnTo>
                      <a:pt x="1621" y="1141"/>
                    </a:lnTo>
                    <a:lnTo>
                      <a:pt x="1621" y="1144"/>
                    </a:lnTo>
                    <a:lnTo>
                      <a:pt x="1619" y="1144"/>
                    </a:lnTo>
                    <a:lnTo>
                      <a:pt x="1616" y="1144"/>
                    </a:lnTo>
                    <a:lnTo>
                      <a:pt x="1616" y="1146"/>
                    </a:lnTo>
                    <a:lnTo>
                      <a:pt x="1616" y="1144"/>
                    </a:lnTo>
                    <a:lnTo>
                      <a:pt x="1613" y="1144"/>
                    </a:lnTo>
                    <a:lnTo>
                      <a:pt x="1613" y="1146"/>
                    </a:lnTo>
                    <a:lnTo>
                      <a:pt x="1616" y="1146"/>
                    </a:lnTo>
                    <a:lnTo>
                      <a:pt x="1616" y="1149"/>
                    </a:lnTo>
                    <a:lnTo>
                      <a:pt x="1613" y="1152"/>
                    </a:lnTo>
                    <a:lnTo>
                      <a:pt x="1611" y="1154"/>
                    </a:lnTo>
                    <a:lnTo>
                      <a:pt x="1608" y="1154"/>
                    </a:lnTo>
                    <a:lnTo>
                      <a:pt x="1608" y="1157"/>
                    </a:lnTo>
                    <a:lnTo>
                      <a:pt x="1606" y="1157"/>
                    </a:lnTo>
                    <a:lnTo>
                      <a:pt x="1606" y="1159"/>
                    </a:lnTo>
                    <a:lnTo>
                      <a:pt x="1603" y="1159"/>
                    </a:lnTo>
                    <a:lnTo>
                      <a:pt x="1603" y="1157"/>
                    </a:lnTo>
                    <a:lnTo>
                      <a:pt x="1603" y="1159"/>
                    </a:lnTo>
                    <a:lnTo>
                      <a:pt x="1600" y="1159"/>
                    </a:lnTo>
                    <a:lnTo>
                      <a:pt x="1600" y="1162"/>
                    </a:lnTo>
                    <a:lnTo>
                      <a:pt x="1600" y="1159"/>
                    </a:lnTo>
                    <a:lnTo>
                      <a:pt x="1598" y="1159"/>
                    </a:lnTo>
                    <a:lnTo>
                      <a:pt x="1595" y="1159"/>
                    </a:lnTo>
                    <a:lnTo>
                      <a:pt x="1598" y="1159"/>
                    </a:lnTo>
                    <a:lnTo>
                      <a:pt x="1595" y="1159"/>
                    </a:lnTo>
                    <a:lnTo>
                      <a:pt x="1593" y="1159"/>
                    </a:lnTo>
                    <a:lnTo>
                      <a:pt x="1593" y="1162"/>
                    </a:lnTo>
                    <a:lnTo>
                      <a:pt x="1590" y="1162"/>
                    </a:lnTo>
                    <a:lnTo>
                      <a:pt x="1593" y="1159"/>
                    </a:lnTo>
                    <a:lnTo>
                      <a:pt x="1590" y="1159"/>
                    </a:lnTo>
                    <a:lnTo>
                      <a:pt x="1590" y="1162"/>
                    </a:lnTo>
                    <a:lnTo>
                      <a:pt x="1593" y="1162"/>
                    </a:lnTo>
                    <a:lnTo>
                      <a:pt x="1590" y="1162"/>
                    </a:lnTo>
                    <a:lnTo>
                      <a:pt x="1590" y="1159"/>
                    </a:lnTo>
                    <a:lnTo>
                      <a:pt x="1590" y="1162"/>
                    </a:lnTo>
                    <a:lnTo>
                      <a:pt x="1587" y="1162"/>
                    </a:lnTo>
                    <a:lnTo>
                      <a:pt x="1587" y="1165"/>
                    </a:lnTo>
                    <a:lnTo>
                      <a:pt x="1585" y="1165"/>
                    </a:lnTo>
                    <a:lnTo>
                      <a:pt x="1587" y="1165"/>
                    </a:lnTo>
                    <a:lnTo>
                      <a:pt x="1585" y="1165"/>
                    </a:lnTo>
                    <a:lnTo>
                      <a:pt x="1585" y="1167"/>
                    </a:lnTo>
                    <a:lnTo>
                      <a:pt x="1582" y="1167"/>
                    </a:lnTo>
                    <a:lnTo>
                      <a:pt x="1582" y="1170"/>
                    </a:lnTo>
                    <a:lnTo>
                      <a:pt x="1580" y="1170"/>
                    </a:lnTo>
                    <a:lnTo>
                      <a:pt x="1580" y="1167"/>
                    </a:lnTo>
                    <a:lnTo>
                      <a:pt x="1580" y="1165"/>
                    </a:lnTo>
                    <a:lnTo>
                      <a:pt x="1577" y="1165"/>
                    </a:lnTo>
                    <a:lnTo>
                      <a:pt x="1577" y="1162"/>
                    </a:lnTo>
                    <a:lnTo>
                      <a:pt x="1577" y="1159"/>
                    </a:lnTo>
                    <a:lnTo>
                      <a:pt x="1577" y="1162"/>
                    </a:lnTo>
                    <a:lnTo>
                      <a:pt x="1577" y="1159"/>
                    </a:lnTo>
                    <a:lnTo>
                      <a:pt x="1580" y="1159"/>
                    </a:lnTo>
                    <a:lnTo>
                      <a:pt x="1582" y="1159"/>
                    </a:lnTo>
                    <a:lnTo>
                      <a:pt x="1582" y="1157"/>
                    </a:lnTo>
                    <a:lnTo>
                      <a:pt x="1582" y="1159"/>
                    </a:lnTo>
                    <a:lnTo>
                      <a:pt x="1582" y="1157"/>
                    </a:lnTo>
                    <a:lnTo>
                      <a:pt x="1585" y="1157"/>
                    </a:lnTo>
                    <a:lnTo>
                      <a:pt x="1585" y="1154"/>
                    </a:lnTo>
                    <a:lnTo>
                      <a:pt x="1582" y="1152"/>
                    </a:lnTo>
                    <a:lnTo>
                      <a:pt x="1580" y="1152"/>
                    </a:lnTo>
                    <a:lnTo>
                      <a:pt x="1580" y="1149"/>
                    </a:lnTo>
                    <a:lnTo>
                      <a:pt x="1577" y="1149"/>
                    </a:lnTo>
                    <a:lnTo>
                      <a:pt x="1574" y="1149"/>
                    </a:lnTo>
                    <a:lnTo>
                      <a:pt x="1574" y="1152"/>
                    </a:lnTo>
                    <a:lnTo>
                      <a:pt x="1572" y="1152"/>
                    </a:lnTo>
                    <a:lnTo>
                      <a:pt x="1572" y="1154"/>
                    </a:lnTo>
                    <a:lnTo>
                      <a:pt x="1569" y="1154"/>
                    </a:lnTo>
                    <a:lnTo>
                      <a:pt x="1566" y="1154"/>
                    </a:lnTo>
                    <a:lnTo>
                      <a:pt x="1564" y="1154"/>
                    </a:lnTo>
                    <a:lnTo>
                      <a:pt x="1561" y="1154"/>
                    </a:lnTo>
                    <a:lnTo>
                      <a:pt x="1559" y="1154"/>
                    </a:lnTo>
                    <a:lnTo>
                      <a:pt x="1559" y="1152"/>
                    </a:lnTo>
                    <a:lnTo>
                      <a:pt x="1556" y="1152"/>
                    </a:lnTo>
                    <a:lnTo>
                      <a:pt x="1556" y="1149"/>
                    </a:lnTo>
                    <a:lnTo>
                      <a:pt x="1553" y="1149"/>
                    </a:lnTo>
                    <a:lnTo>
                      <a:pt x="1551" y="1149"/>
                    </a:lnTo>
                    <a:lnTo>
                      <a:pt x="1551" y="1146"/>
                    </a:lnTo>
                    <a:lnTo>
                      <a:pt x="1551" y="1144"/>
                    </a:lnTo>
                    <a:lnTo>
                      <a:pt x="1551" y="1141"/>
                    </a:lnTo>
                    <a:lnTo>
                      <a:pt x="1553" y="1141"/>
                    </a:lnTo>
                    <a:lnTo>
                      <a:pt x="1553" y="1144"/>
                    </a:lnTo>
                    <a:lnTo>
                      <a:pt x="1556" y="1144"/>
                    </a:lnTo>
                    <a:lnTo>
                      <a:pt x="1559" y="1144"/>
                    </a:lnTo>
                    <a:lnTo>
                      <a:pt x="1556" y="1144"/>
                    </a:lnTo>
                    <a:lnTo>
                      <a:pt x="1556" y="1141"/>
                    </a:lnTo>
                    <a:lnTo>
                      <a:pt x="1559" y="1141"/>
                    </a:lnTo>
                    <a:lnTo>
                      <a:pt x="1559" y="1139"/>
                    </a:lnTo>
                    <a:lnTo>
                      <a:pt x="1556" y="1141"/>
                    </a:lnTo>
                    <a:lnTo>
                      <a:pt x="1556" y="1139"/>
                    </a:lnTo>
                    <a:lnTo>
                      <a:pt x="1556" y="1141"/>
                    </a:lnTo>
                    <a:lnTo>
                      <a:pt x="1556" y="1139"/>
                    </a:lnTo>
                    <a:lnTo>
                      <a:pt x="1553" y="1139"/>
                    </a:lnTo>
                    <a:lnTo>
                      <a:pt x="1551" y="1139"/>
                    </a:lnTo>
                    <a:lnTo>
                      <a:pt x="1551" y="1136"/>
                    </a:lnTo>
                    <a:lnTo>
                      <a:pt x="1553" y="1136"/>
                    </a:lnTo>
                    <a:lnTo>
                      <a:pt x="1551" y="1136"/>
                    </a:lnTo>
                    <a:lnTo>
                      <a:pt x="1551" y="1133"/>
                    </a:lnTo>
                    <a:lnTo>
                      <a:pt x="1551" y="1131"/>
                    </a:lnTo>
                    <a:lnTo>
                      <a:pt x="1551" y="1133"/>
                    </a:lnTo>
                    <a:lnTo>
                      <a:pt x="1551" y="1131"/>
                    </a:lnTo>
                    <a:lnTo>
                      <a:pt x="1548" y="1131"/>
                    </a:lnTo>
                    <a:lnTo>
                      <a:pt x="1551" y="1131"/>
                    </a:lnTo>
                    <a:lnTo>
                      <a:pt x="1551" y="1128"/>
                    </a:lnTo>
                    <a:lnTo>
                      <a:pt x="1548" y="1128"/>
                    </a:lnTo>
                    <a:lnTo>
                      <a:pt x="1548" y="1131"/>
                    </a:lnTo>
                    <a:lnTo>
                      <a:pt x="1546" y="1131"/>
                    </a:lnTo>
                    <a:lnTo>
                      <a:pt x="1546" y="1128"/>
                    </a:lnTo>
                    <a:lnTo>
                      <a:pt x="1543" y="1128"/>
                    </a:lnTo>
                    <a:lnTo>
                      <a:pt x="1543" y="1125"/>
                    </a:lnTo>
                    <a:lnTo>
                      <a:pt x="1546" y="1125"/>
                    </a:lnTo>
                    <a:lnTo>
                      <a:pt x="1543" y="1125"/>
                    </a:lnTo>
                    <a:lnTo>
                      <a:pt x="1546" y="1125"/>
                    </a:lnTo>
                    <a:lnTo>
                      <a:pt x="1543" y="1125"/>
                    </a:lnTo>
                    <a:lnTo>
                      <a:pt x="1546" y="1125"/>
                    </a:lnTo>
                    <a:lnTo>
                      <a:pt x="1543" y="1125"/>
                    </a:lnTo>
                    <a:lnTo>
                      <a:pt x="1546" y="1123"/>
                    </a:lnTo>
                    <a:lnTo>
                      <a:pt x="1543" y="1123"/>
                    </a:lnTo>
                    <a:lnTo>
                      <a:pt x="1543" y="1120"/>
                    </a:lnTo>
                    <a:lnTo>
                      <a:pt x="1546" y="1120"/>
                    </a:lnTo>
                    <a:lnTo>
                      <a:pt x="1546" y="1118"/>
                    </a:lnTo>
                    <a:lnTo>
                      <a:pt x="1548" y="1118"/>
                    </a:lnTo>
                    <a:lnTo>
                      <a:pt x="1548" y="1120"/>
                    </a:lnTo>
                    <a:lnTo>
                      <a:pt x="1548" y="1118"/>
                    </a:lnTo>
                    <a:lnTo>
                      <a:pt x="1551" y="1118"/>
                    </a:lnTo>
                    <a:lnTo>
                      <a:pt x="1553" y="1118"/>
                    </a:lnTo>
                    <a:lnTo>
                      <a:pt x="1553" y="1115"/>
                    </a:lnTo>
                    <a:lnTo>
                      <a:pt x="1556" y="1115"/>
                    </a:lnTo>
                    <a:lnTo>
                      <a:pt x="1559" y="1115"/>
                    </a:lnTo>
                    <a:lnTo>
                      <a:pt x="1561" y="1115"/>
                    </a:lnTo>
                    <a:lnTo>
                      <a:pt x="1564" y="1115"/>
                    </a:lnTo>
                    <a:lnTo>
                      <a:pt x="1566" y="1115"/>
                    </a:lnTo>
                    <a:lnTo>
                      <a:pt x="1566" y="1118"/>
                    </a:lnTo>
                    <a:lnTo>
                      <a:pt x="1574" y="1118"/>
                    </a:lnTo>
                    <a:lnTo>
                      <a:pt x="1574" y="1120"/>
                    </a:lnTo>
                    <a:lnTo>
                      <a:pt x="1566" y="1120"/>
                    </a:lnTo>
                    <a:lnTo>
                      <a:pt x="1566" y="1123"/>
                    </a:lnTo>
                    <a:lnTo>
                      <a:pt x="1569" y="1123"/>
                    </a:lnTo>
                    <a:lnTo>
                      <a:pt x="1569" y="1125"/>
                    </a:lnTo>
                    <a:lnTo>
                      <a:pt x="1572" y="1125"/>
                    </a:lnTo>
                    <a:lnTo>
                      <a:pt x="1574" y="1125"/>
                    </a:lnTo>
                    <a:lnTo>
                      <a:pt x="1577" y="1125"/>
                    </a:lnTo>
                    <a:lnTo>
                      <a:pt x="1577" y="1123"/>
                    </a:lnTo>
                    <a:lnTo>
                      <a:pt x="1577" y="1118"/>
                    </a:lnTo>
                    <a:lnTo>
                      <a:pt x="1580" y="1115"/>
                    </a:lnTo>
                    <a:lnTo>
                      <a:pt x="1580" y="1112"/>
                    </a:lnTo>
                    <a:lnTo>
                      <a:pt x="1580" y="1110"/>
                    </a:lnTo>
                    <a:lnTo>
                      <a:pt x="1585" y="1099"/>
                    </a:lnTo>
                    <a:lnTo>
                      <a:pt x="1587" y="1097"/>
                    </a:lnTo>
                    <a:lnTo>
                      <a:pt x="1587" y="1092"/>
                    </a:lnTo>
                    <a:lnTo>
                      <a:pt x="1590" y="1086"/>
                    </a:lnTo>
                    <a:lnTo>
                      <a:pt x="1593" y="1086"/>
                    </a:lnTo>
                    <a:lnTo>
                      <a:pt x="1593" y="1084"/>
                    </a:lnTo>
                    <a:lnTo>
                      <a:pt x="1595" y="1084"/>
                    </a:lnTo>
                    <a:lnTo>
                      <a:pt x="1598" y="1081"/>
                    </a:lnTo>
                    <a:lnTo>
                      <a:pt x="1606" y="1081"/>
                    </a:lnTo>
                    <a:lnTo>
                      <a:pt x="1608" y="1081"/>
                    </a:lnTo>
                    <a:lnTo>
                      <a:pt x="1613" y="1081"/>
                    </a:lnTo>
                    <a:lnTo>
                      <a:pt x="1616" y="1081"/>
                    </a:lnTo>
                    <a:lnTo>
                      <a:pt x="1619" y="1081"/>
                    </a:lnTo>
                    <a:lnTo>
                      <a:pt x="1619" y="1078"/>
                    </a:lnTo>
                    <a:lnTo>
                      <a:pt x="1626" y="1078"/>
                    </a:lnTo>
                    <a:lnTo>
                      <a:pt x="1629" y="1078"/>
                    </a:lnTo>
                    <a:lnTo>
                      <a:pt x="1632" y="1078"/>
                    </a:lnTo>
                    <a:lnTo>
                      <a:pt x="1632" y="1076"/>
                    </a:lnTo>
                    <a:lnTo>
                      <a:pt x="1632" y="1073"/>
                    </a:lnTo>
                    <a:lnTo>
                      <a:pt x="1634" y="1068"/>
                    </a:lnTo>
                    <a:lnTo>
                      <a:pt x="1634" y="1065"/>
                    </a:lnTo>
                    <a:lnTo>
                      <a:pt x="1637" y="1065"/>
                    </a:lnTo>
                    <a:lnTo>
                      <a:pt x="1637" y="1063"/>
                    </a:lnTo>
                    <a:lnTo>
                      <a:pt x="1634" y="1060"/>
                    </a:lnTo>
                    <a:lnTo>
                      <a:pt x="1637" y="1060"/>
                    </a:lnTo>
                    <a:lnTo>
                      <a:pt x="1637" y="1063"/>
                    </a:lnTo>
                    <a:lnTo>
                      <a:pt x="1637" y="1060"/>
                    </a:lnTo>
                    <a:lnTo>
                      <a:pt x="1640" y="1060"/>
                    </a:lnTo>
                    <a:lnTo>
                      <a:pt x="1642" y="1060"/>
                    </a:lnTo>
                    <a:lnTo>
                      <a:pt x="1642" y="1058"/>
                    </a:lnTo>
                    <a:lnTo>
                      <a:pt x="1640" y="1058"/>
                    </a:lnTo>
                    <a:lnTo>
                      <a:pt x="1637" y="1058"/>
                    </a:lnTo>
                    <a:lnTo>
                      <a:pt x="1642" y="1058"/>
                    </a:lnTo>
                    <a:lnTo>
                      <a:pt x="1642" y="1055"/>
                    </a:lnTo>
                    <a:lnTo>
                      <a:pt x="1640" y="1052"/>
                    </a:lnTo>
                    <a:lnTo>
                      <a:pt x="1637" y="1052"/>
                    </a:lnTo>
                    <a:lnTo>
                      <a:pt x="1634" y="1050"/>
                    </a:lnTo>
                    <a:lnTo>
                      <a:pt x="1640" y="1050"/>
                    </a:lnTo>
                    <a:lnTo>
                      <a:pt x="1640" y="1042"/>
                    </a:lnTo>
                    <a:lnTo>
                      <a:pt x="1640" y="1039"/>
                    </a:lnTo>
                    <a:lnTo>
                      <a:pt x="1637" y="1039"/>
                    </a:lnTo>
                    <a:lnTo>
                      <a:pt x="1637" y="1034"/>
                    </a:lnTo>
                    <a:lnTo>
                      <a:pt x="1626" y="1026"/>
                    </a:lnTo>
                    <a:lnTo>
                      <a:pt x="1621" y="1021"/>
                    </a:lnTo>
                    <a:lnTo>
                      <a:pt x="1613" y="1024"/>
                    </a:lnTo>
                    <a:lnTo>
                      <a:pt x="1613" y="1026"/>
                    </a:lnTo>
                    <a:lnTo>
                      <a:pt x="1613" y="1024"/>
                    </a:lnTo>
                    <a:lnTo>
                      <a:pt x="1608" y="1024"/>
                    </a:lnTo>
                    <a:lnTo>
                      <a:pt x="1606" y="1024"/>
                    </a:lnTo>
                    <a:lnTo>
                      <a:pt x="1606" y="1026"/>
                    </a:lnTo>
                    <a:lnTo>
                      <a:pt x="1603" y="1026"/>
                    </a:lnTo>
                    <a:lnTo>
                      <a:pt x="1600" y="1026"/>
                    </a:lnTo>
                    <a:lnTo>
                      <a:pt x="1598" y="1026"/>
                    </a:lnTo>
                    <a:lnTo>
                      <a:pt x="1598" y="1024"/>
                    </a:lnTo>
                    <a:lnTo>
                      <a:pt x="1598" y="1021"/>
                    </a:lnTo>
                    <a:lnTo>
                      <a:pt x="1595" y="1021"/>
                    </a:lnTo>
                    <a:lnTo>
                      <a:pt x="1593" y="1021"/>
                    </a:lnTo>
                    <a:lnTo>
                      <a:pt x="1595" y="1021"/>
                    </a:lnTo>
                    <a:lnTo>
                      <a:pt x="1595" y="1018"/>
                    </a:lnTo>
                    <a:lnTo>
                      <a:pt x="1595" y="1016"/>
                    </a:lnTo>
                    <a:lnTo>
                      <a:pt x="1593" y="1016"/>
                    </a:lnTo>
                    <a:lnTo>
                      <a:pt x="1593" y="1013"/>
                    </a:lnTo>
                    <a:lnTo>
                      <a:pt x="1585" y="1011"/>
                    </a:lnTo>
                    <a:lnTo>
                      <a:pt x="1585" y="1008"/>
                    </a:lnTo>
                    <a:lnTo>
                      <a:pt x="1587" y="1005"/>
                    </a:lnTo>
                    <a:lnTo>
                      <a:pt x="1590" y="1003"/>
                    </a:lnTo>
                    <a:lnTo>
                      <a:pt x="1590" y="1000"/>
                    </a:lnTo>
                    <a:lnTo>
                      <a:pt x="1593" y="1003"/>
                    </a:lnTo>
                    <a:lnTo>
                      <a:pt x="1600" y="1005"/>
                    </a:lnTo>
                    <a:lnTo>
                      <a:pt x="1600" y="1008"/>
                    </a:lnTo>
                    <a:lnTo>
                      <a:pt x="1600" y="1005"/>
                    </a:lnTo>
                    <a:lnTo>
                      <a:pt x="1603" y="1005"/>
                    </a:lnTo>
                    <a:lnTo>
                      <a:pt x="1606" y="1005"/>
                    </a:lnTo>
                    <a:lnTo>
                      <a:pt x="1606" y="1003"/>
                    </a:lnTo>
                    <a:lnTo>
                      <a:pt x="1606" y="1000"/>
                    </a:lnTo>
                    <a:lnTo>
                      <a:pt x="1608" y="1000"/>
                    </a:lnTo>
                    <a:lnTo>
                      <a:pt x="1608" y="998"/>
                    </a:lnTo>
                    <a:lnTo>
                      <a:pt x="1611" y="998"/>
                    </a:lnTo>
                    <a:lnTo>
                      <a:pt x="1611" y="995"/>
                    </a:lnTo>
                    <a:lnTo>
                      <a:pt x="1613" y="995"/>
                    </a:lnTo>
                    <a:lnTo>
                      <a:pt x="1613" y="992"/>
                    </a:lnTo>
                    <a:lnTo>
                      <a:pt x="1613" y="990"/>
                    </a:lnTo>
                    <a:lnTo>
                      <a:pt x="1613" y="987"/>
                    </a:lnTo>
                    <a:lnTo>
                      <a:pt x="1613" y="984"/>
                    </a:lnTo>
                    <a:lnTo>
                      <a:pt x="1613" y="982"/>
                    </a:lnTo>
                    <a:lnTo>
                      <a:pt x="1616" y="982"/>
                    </a:lnTo>
                    <a:lnTo>
                      <a:pt x="1619" y="982"/>
                    </a:lnTo>
                    <a:lnTo>
                      <a:pt x="1621" y="982"/>
                    </a:lnTo>
                    <a:lnTo>
                      <a:pt x="1621" y="979"/>
                    </a:lnTo>
                    <a:lnTo>
                      <a:pt x="1621" y="977"/>
                    </a:lnTo>
                    <a:lnTo>
                      <a:pt x="1624" y="977"/>
                    </a:lnTo>
                    <a:lnTo>
                      <a:pt x="1624" y="974"/>
                    </a:lnTo>
                    <a:lnTo>
                      <a:pt x="1624" y="971"/>
                    </a:lnTo>
                    <a:lnTo>
                      <a:pt x="1624" y="969"/>
                    </a:lnTo>
                    <a:lnTo>
                      <a:pt x="1624" y="966"/>
                    </a:lnTo>
                    <a:lnTo>
                      <a:pt x="1621" y="966"/>
                    </a:lnTo>
                    <a:lnTo>
                      <a:pt x="1621" y="964"/>
                    </a:lnTo>
                    <a:lnTo>
                      <a:pt x="1621" y="966"/>
                    </a:lnTo>
                    <a:lnTo>
                      <a:pt x="1621" y="964"/>
                    </a:lnTo>
                    <a:lnTo>
                      <a:pt x="1619" y="964"/>
                    </a:lnTo>
                    <a:lnTo>
                      <a:pt x="1616" y="964"/>
                    </a:lnTo>
                    <a:lnTo>
                      <a:pt x="1613" y="961"/>
                    </a:lnTo>
                    <a:lnTo>
                      <a:pt x="1613" y="958"/>
                    </a:lnTo>
                    <a:lnTo>
                      <a:pt x="1613" y="956"/>
                    </a:lnTo>
                    <a:lnTo>
                      <a:pt x="1613" y="953"/>
                    </a:lnTo>
                    <a:lnTo>
                      <a:pt x="1616" y="953"/>
                    </a:lnTo>
                    <a:lnTo>
                      <a:pt x="1616" y="950"/>
                    </a:lnTo>
                    <a:lnTo>
                      <a:pt x="1616" y="948"/>
                    </a:lnTo>
                    <a:lnTo>
                      <a:pt x="1619" y="948"/>
                    </a:lnTo>
                    <a:lnTo>
                      <a:pt x="1619" y="945"/>
                    </a:lnTo>
                    <a:lnTo>
                      <a:pt x="1619" y="943"/>
                    </a:lnTo>
                    <a:lnTo>
                      <a:pt x="1621" y="943"/>
                    </a:lnTo>
                    <a:lnTo>
                      <a:pt x="1619" y="943"/>
                    </a:lnTo>
                    <a:lnTo>
                      <a:pt x="1621" y="940"/>
                    </a:lnTo>
                    <a:lnTo>
                      <a:pt x="1621" y="937"/>
                    </a:lnTo>
                    <a:lnTo>
                      <a:pt x="1624" y="937"/>
                    </a:lnTo>
                    <a:lnTo>
                      <a:pt x="1624" y="935"/>
                    </a:lnTo>
                    <a:lnTo>
                      <a:pt x="1624" y="932"/>
                    </a:lnTo>
                    <a:lnTo>
                      <a:pt x="1626" y="932"/>
                    </a:lnTo>
                    <a:lnTo>
                      <a:pt x="1626" y="935"/>
                    </a:lnTo>
                    <a:lnTo>
                      <a:pt x="1629" y="935"/>
                    </a:lnTo>
                    <a:lnTo>
                      <a:pt x="1632" y="935"/>
                    </a:lnTo>
                    <a:lnTo>
                      <a:pt x="1632" y="932"/>
                    </a:lnTo>
                    <a:lnTo>
                      <a:pt x="1634" y="932"/>
                    </a:lnTo>
                    <a:lnTo>
                      <a:pt x="1637" y="932"/>
                    </a:lnTo>
                    <a:lnTo>
                      <a:pt x="1637" y="930"/>
                    </a:lnTo>
                    <a:lnTo>
                      <a:pt x="1637" y="932"/>
                    </a:lnTo>
                    <a:lnTo>
                      <a:pt x="1640" y="932"/>
                    </a:lnTo>
                    <a:lnTo>
                      <a:pt x="1640" y="930"/>
                    </a:lnTo>
                    <a:lnTo>
                      <a:pt x="1642" y="930"/>
                    </a:lnTo>
                    <a:lnTo>
                      <a:pt x="1645" y="930"/>
                    </a:lnTo>
                    <a:lnTo>
                      <a:pt x="1647" y="930"/>
                    </a:lnTo>
                    <a:lnTo>
                      <a:pt x="1650" y="930"/>
                    </a:lnTo>
                    <a:lnTo>
                      <a:pt x="1653" y="930"/>
                    </a:lnTo>
                    <a:lnTo>
                      <a:pt x="1653" y="927"/>
                    </a:lnTo>
                    <a:lnTo>
                      <a:pt x="1655" y="927"/>
                    </a:lnTo>
                    <a:lnTo>
                      <a:pt x="1655" y="930"/>
                    </a:lnTo>
                    <a:lnTo>
                      <a:pt x="1658" y="930"/>
                    </a:lnTo>
                    <a:lnTo>
                      <a:pt x="1660" y="930"/>
                    </a:lnTo>
                    <a:lnTo>
                      <a:pt x="1663" y="930"/>
                    </a:lnTo>
                    <a:lnTo>
                      <a:pt x="1663" y="932"/>
                    </a:lnTo>
                    <a:lnTo>
                      <a:pt x="1666" y="932"/>
                    </a:lnTo>
                    <a:lnTo>
                      <a:pt x="1666" y="930"/>
                    </a:lnTo>
                    <a:lnTo>
                      <a:pt x="1666" y="932"/>
                    </a:lnTo>
                    <a:lnTo>
                      <a:pt x="1668" y="932"/>
                    </a:lnTo>
                    <a:lnTo>
                      <a:pt x="1671" y="930"/>
                    </a:lnTo>
                    <a:lnTo>
                      <a:pt x="1671" y="932"/>
                    </a:lnTo>
                    <a:lnTo>
                      <a:pt x="1671" y="930"/>
                    </a:lnTo>
                    <a:lnTo>
                      <a:pt x="1673" y="930"/>
                    </a:lnTo>
                    <a:lnTo>
                      <a:pt x="1673" y="927"/>
                    </a:lnTo>
                    <a:lnTo>
                      <a:pt x="1676" y="927"/>
                    </a:lnTo>
                    <a:lnTo>
                      <a:pt x="1676" y="924"/>
                    </a:lnTo>
                    <a:lnTo>
                      <a:pt x="1676" y="927"/>
                    </a:lnTo>
                    <a:lnTo>
                      <a:pt x="1676" y="924"/>
                    </a:lnTo>
                    <a:lnTo>
                      <a:pt x="1679" y="924"/>
                    </a:lnTo>
                    <a:lnTo>
                      <a:pt x="1679" y="922"/>
                    </a:lnTo>
                    <a:lnTo>
                      <a:pt x="1681" y="922"/>
                    </a:lnTo>
                    <a:lnTo>
                      <a:pt x="1681" y="919"/>
                    </a:lnTo>
                    <a:lnTo>
                      <a:pt x="1684" y="919"/>
                    </a:lnTo>
                    <a:lnTo>
                      <a:pt x="1687" y="919"/>
                    </a:lnTo>
                    <a:lnTo>
                      <a:pt x="1687" y="917"/>
                    </a:lnTo>
                    <a:lnTo>
                      <a:pt x="1689" y="917"/>
                    </a:lnTo>
                    <a:close/>
                    <a:moveTo>
                      <a:pt x="2543" y="890"/>
                    </a:moveTo>
                    <a:lnTo>
                      <a:pt x="2545" y="890"/>
                    </a:lnTo>
                    <a:lnTo>
                      <a:pt x="2545" y="893"/>
                    </a:lnTo>
                    <a:lnTo>
                      <a:pt x="2548" y="893"/>
                    </a:lnTo>
                    <a:lnTo>
                      <a:pt x="2551" y="893"/>
                    </a:lnTo>
                    <a:lnTo>
                      <a:pt x="2551" y="896"/>
                    </a:lnTo>
                    <a:lnTo>
                      <a:pt x="2551" y="898"/>
                    </a:lnTo>
                    <a:lnTo>
                      <a:pt x="2551" y="896"/>
                    </a:lnTo>
                    <a:lnTo>
                      <a:pt x="2553" y="896"/>
                    </a:lnTo>
                    <a:lnTo>
                      <a:pt x="2553" y="898"/>
                    </a:lnTo>
                    <a:lnTo>
                      <a:pt x="2551" y="898"/>
                    </a:lnTo>
                    <a:lnTo>
                      <a:pt x="2553" y="898"/>
                    </a:lnTo>
                    <a:lnTo>
                      <a:pt x="2551" y="898"/>
                    </a:lnTo>
                    <a:lnTo>
                      <a:pt x="2551" y="901"/>
                    </a:lnTo>
                    <a:lnTo>
                      <a:pt x="2553" y="901"/>
                    </a:lnTo>
                    <a:lnTo>
                      <a:pt x="2551" y="901"/>
                    </a:lnTo>
                    <a:lnTo>
                      <a:pt x="2553" y="901"/>
                    </a:lnTo>
                    <a:lnTo>
                      <a:pt x="2553" y="903"/>
                    </a:lnTo>
                    <a:lnTo>
                      <a:pt x="2551" y="906"/>
                    </a:lnTo>
                    <a:lnTo>
                      <a:pt x="2551" y="909"/>
                    </a:lnTo>
                    <a:lnTo>
                      <a:pt x="2551" y="911"/>
                    </a:lnTo>
                    <a:lnTo>
                      <a:pt x="2551" y="914"/>
                    </a:lnTo>
                    <a:lnTo>
                      <a:pt x="2551" y="917"/>
                    </a:lnTo>
                    <a:lnTo>
                      <a:pt x="2551" y="914"/>
                    </a:lnTo>
                    <a:lnTo>
                      <a:pt x="2548" y="914"/>
                    </a:lnTo>
                    <a:lnTo>
                      <a:pt x="2545" y="914"/>
                    </a:lnTo>
                    <a:lnTo>
                      <a:pt x="2545" y="917"/>
                    </a:lnTo>
                    <a:lnTo>
                      <a:pt x="2543" y="917"/>
                    </a:lnTo>
                    <a:lnTo>
                      <a:pt x="2540" y="917"/>
                    </a:lnTo>
                    <a:lnTo>
                      <a:pt x="2540" y="919"/>
                    </a:lnTo>
                    <a:lnTo>
                      <a:pt x="2537" y="919"/>
                    </a:lnTo>
                    <a:lnTo>
                      <a:pt x="2535" y="919"/>
                    </a:lnTo>
                    <a:lnTo>
                      <a:pt x="2532" y="919"/>
                    </a:lnTo>
                    <a:lnTo>
                      <a:pt x="2530" y="919"/>
                    </a:lnTo>
                    <a:lnTo>
                      <a:pt x="2530" y="922"/>
                    </a:lnTo>
                    <a:lnTo>
                      <a:pt x="2527" y="919"/>
                    </a:lnTo>
                    <a:lnTo>
                      <a:pt x="2530" y="919"/>
                    </a:lnTo>
                    <a:lnTo>
                      <a:pt x="2527" y="919"/>
                    </a:lnTo>
                    <a:lnTo>
                      <a:pt x="2530" y="919"/>
                    </a:lnTo>
                    <a:lnTo>
                      <a:pt x="2527" y="919"/>
                    </a:lnTo>
                    <a:lnTo>
                      <a:pt x="2527" y="917"/>
                    </a:lnTo>
                    <a:lnTo>
                      <a:pt x="2527" y="914"/>
                    </a:lnTo>
                    <a:lnTo>
                      <a:pt x="2527" y="911"/>
                    </a:lnTo>
                    <a:lnTo>
                      <a:pt x="2527" y="909"/>
                    </a:lnTo>
                    <a:lnTo>
                      <a:pt x="2527" y="906"/>
                    </a:lnTo>
                    <a:lnTo>
                      <a:pt x="2527" y="903"/>
                    </a:lnTo>
                    <a:lnTo>
                      <a:pt x="2527" y="901"/>
                    </a:lnTo>
                    <a:lnTo>
                      <a:pt x="2530" y="901"/>
                    </a:lnTo>
                    <a:lnTo>
                      <a:pt x="2532" y="901"/>
                    </a:lnTo>
                    <a:lnTo>
                      <a:pt x="2532" y="898"/>
                    </a:lnTo>
                    <a:lnTo>
                      <a:pt x="2535" y="898"/>
                    </a:lnTo>
                    <a:lnTo>
                      <a:pt x="2535" y="896"/>
                    </a:lnTo>
                    <a:lnTo>
                      <a:pt x="2537" y="896"/>
                    </a:lnTo>
                    <a:lnTo>
                      <a:pt x="2537" y="893"/>
                    </a:lnTo>
                    <a:lnTo>
                      <a:pt x="2540" y="893"/>
                    </a:lnTo>
                    <a:lnTo>
                      <a:pt x="2540" y="890"/>
                    </a:lnTo>
                    <a:lnTo>
                      <a:pt x="2543" y="890"/>
                    </a:lnTo>
                    <a:lnTo>
                      <a:pt x="2540" y="890"/>
                    </a:lnTo>
                    <a:lnTo>
                      <a:pt x="2543" y="890"/>
                    </a:lnTo>
                    <a:close/>
                    <a:moveTo>
                      <a:pt x="2399" y="755"/>
                    </a:moveTo>
                    <a:lnTo>
                      <a:pt x="2399" y="757"/>
                    </a:lnTo>
                    <a:lnTo>
                      <a:pt x="2402" y="757"/>
                    </a:lnTo>
                    <a:lnTo>
                      <a:pt x="2399" y="757"/>
                    </a:lnTo>
                    <a:lnTo>
                      <a:pt x="2402" y="757"/>
                    </a:lnTo>
                    <a:lnTo>
                      <a:pt x="2402" y="760"/>
                    </a:lnTo>
                    <a:lnTo>
                      <a:pt x="2399" y="760"/>
                    </a:lnTo>
                    <a:lnTo>
                      <a:pt x="2399" y="762"/>
                    </a:lnTo>
                    <a:lnTo>
                      <a:pt x="2402" y="762"/>
                    </a:lnTo>
                    <a:lnTo>
                      <a:pt x="2404" y="762"/>
                    </a:lnTo>
                    <a:lnTo>
                      <a:pt x="2404" y="765"/>
                    </a:lnTo>
                    <a:lnTo>
                      <a:pt x="2407" y="765"/>
                    </a:lnTo>
                    <a:lnTo>
                      <a:pt x="2407" y="768"/>
                    </a:lnTo>
                    <a:lnTo>
                      <a:pt x="2404" y="768"/>
                    </a:lnTo>
                    <a:lnTo>
                      <a:pt x="2407" y="768"/>
                    </a:lnTo>
                    <a:lnTo>
                      <a:pt x="2404" y="768"/>
                    </a:lnTo>
                    <a:lnTo>
                      <a:pt x="2404" y="770"/>
                    </a:lnTo>
                    <a:lnTo>
                      <a:pt x="2407" y="770"/>
                    </a:lnTo>
                    <a:lnTo>
                      <a:pt x="2404" y="770"/>
                    </a:lnTo>
                    <a:lnTo>
                      <a:pt x="2407" y="770"/>
                    </a:lnTo>
                    <a:lnTo>
                      <a:pt x="2407" y="773"/>
                    </a:lnTo>
                    <a:lnTo>
                      <a:pt x="2410" y="773"/>
                    </a:lnTo>
                    <a:lnTo>
                      <a:pt x="2410" y="775"/>
                    </a:lnTo>
                    <a:lnTo>
                      <a:pt x="2412" y="775"/>
                    </a:lnTo>
                    <a:lnTo>
                      <a:pt x="2415" y="775"/>
                    </a:lnTo>
                    <a:lnTo>
                      <a:pt x="2415" y="773"/>
                    </a:lnTo>
                    <a:lnTo>
                      <a:pt x="2417" y="773"/>
                    </a:lnTo>
                    <a:lnTo>
                      <a:pt x="2420" y="773"/>
                    </a:lnTo>
                    <a:lnTo>
                      <a:pt x="2423" y="773"/>
                    </a:lnTo>
                    <a:lnTo>
                      <a:pt x="2425" y="773"/>
                    </a:lnTo>
                    <a:lnTo>
                      <a:pt x="2425" y="775"/>
                    </a:lnTo>
                    <a:lnTo>
                      <a:pt x="2428" y="775"/>
                    </a:lnTo>
                    <a:lnTo>
                      <a:pt x="2430" y="775"/>
                    </a:lnTo>
                    <a:lnTo>
                      <a:pt x="2430" y="778"/>
                    </a:lnTo>
                    <a:lnTo>
                      <a:pt x="2433" y="778"/>
                    </a:lnTo>
                    <a:lnTo>
                      <a:pt x="2430" y="778"/>
                    </a:lnTo>
                    <a:lnTo>
                      <a:pt x="2433" y="778"/>
                    </a:lnTo>
                    <a:lnTo>
                      <a:pt x="2433" y="781"/>
                    </a:lnTo>
                    <a:lnTo>
                      <a:pt x="2433" y="778"/>
                    </a:lnTo>
                    <a:lnTo>
                      <a:pt x="2433" y="781"/>
                    </a:lnTo>
                    <a:lnTo>
                      <a:pt x="2433" y="778"/>
                    </a:lnTo>
                    <a:lnTo>
                      <a:pt x="2436" y="778"/>
                    </a:lnTo>
                    <a:lnTo>
                      <a:pt x="2436" y="781"/>
                    </a:lnTo>
                    <a:lnTo>
                      <a:pt x="2436" y="783"/>
                    </a:lnTo>
                    <a:lnTo>
                      <a:pt x="2438" y="783"/>
                    </a:lnTo>
                    <a:lnTo>
                      <a:pt x="2438" y="786"/>
                    </a:lnTo>
                    <a:lnTo>
                      <a:pt x="2438" y="789"/>
                    </a:lnTo>
                    <a:lnTo>
                      <a:pt x="2441" y="789"/>
                    </a:lnTo>
                    <a:lnTo>
                      <a:pt x="2438" y="789"/>
                    </a:lnTo>
                    <a:lnTo>
                      <a:pt x="2441" y="789"/>
                    </a:lnTo>
                    <a:lnTo>
                      <a:pt x="2441" y="791"/>
                    </a:lnTo>
                    <a:lnTo>
                      <a:pt x="2441" y="794"/>
                    </a:lnTo>
                    <a:lnTo>
                      <a:pt x="2441" y="791"/>
                    </a:lnTo>
                    <a:lnTo>
                      <a:pt x="2441" y="794"/>
                    </a:lnTo>
                    <a:lnTo>
                      <a:pt x="2441" y="796"/>
                    </a:lnTo>
                    <a:lnTo>
                      <a:pt x="2441" y="799"/>
                    </a:lnTo>
                    <a:lnTo>
                      <a:pt x="2441" y="802"/>
                    </a:lnTo>
                    <a:lnTo>
                      <a:pt x="2438" y="802"/>
                    </a:lnTo>
                    <a:lnTo>
                      <a:pt x="2438" y="804"/>
                    </a:lnTo>
                    <a:lnTo>
                      <a:pt x="2438" y="807"/>
                    </a:lnTo>
                    <a:lnTo>
                      <a:pt x="2436" y="807"/>
                    </a:lnTo>
                    <a:lnTo>
                      <a:pt x="2438" y="807"/>
                    </a:lnTo>
                    <a:lnTo>
                      <a:pt x="2436" y="807"/>
                    </a:lnTo>
                    <a:lnTo>
                      <a:pt x="2438" y="807"/>
                    </a:lnTo>
                    <a:lnTo>
                      <a:pt x="2436" y="807"/>
                    </a:lnTo>
                    <a:lnTo>
                      <a:pt x="2438" y="807"/>
                    </a:lnTo>
                    <a:lnTo>
                      <a:pt x="2438" y="809"/>
                    </a:lnTo>
                    <a:lnTo>
                      <a:pt x="2436" y="809"/>
                    </a:lnTo>
                    <a:lnTo>
                      <a:pt x="2438" y="809"/>
                    </a:lnTo>
                    <a:lnTo>
                      <a:pt x="2436" y="809"/>
                    </a:lnTo>
                    <a:lnTo>
                      <a:pt x="2436" y="812"/>
                    </a:lnTo>
                    <a:lnTo>
                      <a:pt x="2433" y="812"/>
                    </a:lnTo>
                    <a:lnTo>
                      <a:pt x="2433" y="815"/>
                    </a:lnTo>
                    <a:lnTo>
                      <a:pt x="2433" y="817"/>
                    </a:lnTo>
                    <a:lnTo>
                      <a:pt x="2433" y="820"/>
                    </a:lnTo>
                    <a:lnTo>
                      <a:pt x="2430" y="820"/>
                    </a:lnTo>
                    <a:lnTo>
                      <a:pt x="2428" y="820"/>
                    </a:lnTo>
                    <a:lnTo>
                      <a:pt x="2428" y="823"/>
                    </a:lnTo>
                    <a:lnTo>
                      <a:pt x="2425" y="823"/>
                    </a:lnTo>
                    <a:lnTo>
                      <a:pt x="2423" y="823"/>
                    </a:lnTo>
                    <a:lnTo>
                      <a:pt x="2423" y="825"/>
                    </a:lnTo>
                    <a:lnTo>
                      <a:pt x="2420" y="825"/>
                    </a:lnTo>
                    <a:lnTo>
                      <a:pt x="2420" y="828"/>
                    </a:lnTo>
                    <a:lnTo>
                      <a:pt x="2420" y="830"/>
                    </a:lnTo>
                    <a:lnTo>
                      <a:pt x="2417" y="830"/>
                    </a:lnTo>
                    <a:lnTo>
                      <a:pt x="2417" y="833"/>
                    </a:lnTo>
                    <a:lnTo>
                      <a:pt x="2420" y="833"/>
                    </a:lnTo>
                    <a:lnTo>
                      <a:pt x="2417" y="833"/>
                    </a:lnTo>
                    <a:lnTo>
                      <a:pt x="2417" y="836"/>
                    </a:lnTo>
                    <a:lnTo>
                      <a:pt x="2417" y="838"/>
                    </a:lnTo>
                    <a:lnTo>
                      <a:pt x="2420" y="838"/>
                    </a:lnTo>
                    <a:lnTo>
                      <a:pt x="2417" y="838"/>
                    </a:lnTo>
                    <a:lnTo>
                      <a:pt x="2417" y="841"/>
                    </a:lnTo>
                    <a:lnTo>
                      <a:pt x="2417" y="843"/>
                    </a:lnTo>
                    <a:lnTo>
                      <a:pt x="2417" y="846"/>
                    </a:lnTo>
                    <a:lnTo>
                      <a:pt x="2417" y="849"/>
                    </a:lnTo>
                    <a:lnTo>
                      <a:pt x="2417" y="851"/>
                    </a:lnTo>
                    <a:lnTo>
                      <a:pt x="2417" y="854"/>
                    </a:lnTo>
                    <a:lnTo>
                      <a:pt x="2417" y="856"/>
                    </a:lnTo>
                    <a:lnTo>
                      <a:pt x="2420" y="859"/>
                    </a:lnTo>
                    <a:lnTo>
                      <a:pt x="2420" y="862"/>
                    </a:lnTo>
                    <a:lnTo>
                      <a:pt x="2420" y="864"/>
                    </a:lnTo>
                    <a:lnTo>
                      <a:pt x="2423" y="864"/>
                    </a:lnTo>
                    <a:lnTo>
                      <a:pt x="2425" y="864"/>
                    </a:lnTo>
                    <a:lnTo>
                      <a:pt x="2425" y="867"/>
                    </a:lnTo>
                    <a:lnTo>
                      <a:pt x="2425" y="864"/>
                    </a:lnTo>
                    <a:lnTo>
                      <a:pt x="2425" y="867"/>
                    </a:lnTo>
                    <a:lnTo>
                      <a:pt x="2428" y="867"/>
                    </a:lnTo>
                    <a:lnTo>
                      <a:pt x="2430" y="867"/>
                    </a:lnTo>
                    <a:lnTo>
                      <a:pt x="2430" y="870"/>
                    </a:lnTo>
                    <a:lnTo>
                      <a:pt x="2430" y="867"/>
                    </a:lnTo>
                    <a:lnTo>
                      <a:pt x="2430" y="870"/>
                    </a:lnTo>
                    <a:lnTo>
                      <a:pt x="2433" y="870"/>
                    </a:lnTo>
                    <a:lnTo>
                      <a:pt x="2433" y="872"/>
                    </a:lnTo>
                    <a:lnTo>
                      <a:pt x="2436" y="872"/>
                    </a:lnTo>
                    <a:lnTo>
                      <a:pt x="2438" y="875"/>
                    </a:lnTo>
                    <a:lnTo>
                      <a:pt x="2438" y="877"/>
                    </a:lnTo>
                    <a:lnTo>
                      <a:pt x="2441" y="877"/>
                    </a:lnTo>
                    <a:lnTo>
                      <a:pt x="2443" y="877"/>
                    </a:lnTo>
                    <a:lnTo>
                      <a:pt x="2443" y="880"/>
                    </a:lnTo>
                    <a:lnTo>
                      <a:pt x="2441" y="880"/>
                    </a:lnTo>
                    <a:lnTo>
                      <a:pt x="2443" y="880"/>
                    </a:lnTo>
                    <a:lnTo>
                      <a:pt x="2443" y="883"/>
                    </a:lnTo>
                    <a:lnTo>
                      <a:pt x="2446" y="883"/>
                    </a:lnTo>
                    <a:lnTo>
                      <a:pt x="2446" y="885"/>
                    </a:lnTo>
                    <a:lnTo>
                      <a:pt x="2449" y="885"/>
                    </a:lnTo>
                    <a:lnTo>
                      <a:pt x="2451" y="885"/>
                    </a:lnTo>
                    <a:lnTo>
                      <a:pt x="2454" y="885"/>
                    </a:lnTo>
                    <a:lnTo>
                      <a:pt x="2454" y="888"/>
                    </a:lnTo>
                    <a:lnTo>
                      <a:pt x="2457" y="888"/>
                    </a:lnTo>
                    <a:lnTo>
                      <a:pt x="2454" y="888"/>
                    </a:lnTo>
                    <a:lnTo>
                      <a:pt x="2457" y="888"/>
                    </a:lnTo>
                    <a:lnTo>
                      <a:pt x="2457" y="890"/>
                    </a:lnTo>
                    <a:lnTo>
                      <a:pt x="2459" y="888"/>
                    </a:lnTo>
                    <a:lnTo>
                      <a:pt x="2459" y="890"/>
                    </a:lnTo>
                    <a:lnTo>
                      <a:pt x="2459" y="888"/>
                    </a:lnTo>
                    <a:lnTo>
                      <a:pt x="2462" y="888"/>
                    </a:lnTo>
                    <a:lnTo>
                      <a:pt x="2462" y="890"/>
                    </a:lnTo>
                    <a:lnTo>
                      <a:pt x="2464" y="890"/>
                    </a:lnTo>
                    <a:lnTo>
                      <a:pt x="2464" y="893"/>
                    </a:lnTo>
                    <a:lnTo>
                      <a:pt x="2467" y="893"/>
                    </a:lnTo>
                    <a:lnTo>
                      <a:pt x="2467" y="896"/>
                    </a:lnTo>
                    <a:lnTo>
                      <a:pt x="2464" y="896"/>
                    </a:lnTo>
                    <a:lnTo>
                      <a:pt x="2467" y="896"/>
                    </a:lnTo>
                    <a:lnTo>
                      <a:pt x="2464" y="896"/>
                    </a:lnTo>
                    <a:lnTo>
                      <a:pt x="2464" y="898"/>
                    </a:lnTo>
                    <a:lnTo>
                      <a:pt x="2464" y="896"/>
                    </a:lnTo>
                    <a:lnTo>
                      <a:pt x="2464" y="898"/>
                    </a:lnTo>
                    <a:lnTo>
                      <a:pt x="2462" y="898"/>
                    </a:lnTo>
                    <a:lnTo>
                      <a:pt x="2462" y="901"/>
                    </a:lnTo>
                    <a:lnTo>
                      <a:pt x="2462" y="903"/>
                    </a:lnTo>
                    <a:lnTo>
                      <a:pt x="2462" y="901"/>
                    </a:lnTo>
                    <a:lnTo>
                      <a:pt x="2462" y="903"/>
                    </a:lnTo>
                    <a:lnTo>
                      <a:pt x="2462" y="906"/>
                    </a:lnTo>
                    <a:lnTo>
                      <a:pt x="2462" y="909"/>
                    </a:lnTo>
                    <a:lnTo>
                      <a:pt x="2464" y="909"/>
                    </a:lnTo>
                    <a:lnTo>
                      <a:pt x="2462" y="909"/>
                    </a:lnTo>
                    <a:lnTo>
                      <a:pt x="2464" y="909"/>
                    </a:lnTo>
                    <a:lnTo>
                      <a:pt x="2467" y="909"/>
                    </a:lnTo>
                    <a:lnTo>
                      <a:pt x="2467" y="911"/>
                    </a:lnTo>
                    <a:lnTo>
                      <a:pt x="2467" y="914"/>
                    </a:lnTo>
                    <a:lnTo>
                      <a:pt x="2470" y="914"/>
                    </a:lnTo>
                    <a:lnTo>
                      <a:pt x="2472" y="914"/>
                    </a:lnTo>
                    <a:lnTo>
                      <a:pt x="2472" y="917"/>
                    </a:lnTo>
                    <a:lnTo>
                      <a:pt x="2472" y="919"/>
                    </a:lnTo>
                    <a:lnTo>
                      <a:pt x="2470" y="919"/>
                    </a:lnTo>
                    <a:lnTo>
                      <a:pt x="2472" y="919"/>
                    </a:lnTo>
                    <a:lnTo>
                      <a:pt x="2470" y="919"/>
                    </a:lnTo>
                    <a:lnTo>
                      <a:pt x="2470" y="917"/>
                    </a:lnTo>
                    <a:lnTo>
                      <a:pt x="2470" y="914"/>
                    </a:lnTo>
                    <a:lnTo>
                      <a:pt x="2467" y="914"/>
                    </a:lnTo>
                    <a:lnTo>
                      <a:pt x="2464" y="914"/>
                    </a:lnTo>
                    <a:lnTo>
                      <a:pt x="2462" y="914"/>
                    </a:lnTo>
                    <a:lnTo>
                      <a:pt x="2462" y="917"/>
                    </a:lnTo>
                    <a:lnTo>
                      <a:pt x="2459" y="919"/>
                    </a:lnTo>
                    <a:lnTo>
                      <a:pt x="2459" y="922"/>
                    </a:lnTo>
                    <a:lnTo>
                      <a:pt x="2459" y="924"/>
                    </a:lnTo>
                    <a:lnTo>
                      <a:pt x="2459" y="927"/>
                    </a:lnTo>
                    <a:lnTo>
                      <a:pt x="2462" y="927"/>
                    </a:lnTo>
                    <a:lnTo>
                      <a:pt x="2464" y="927"/>
                    </a:lnTo>
                    <a:lnTo>
                      <a:pt x="2464" y="930"/>
                    </a:lnTo>
                    <a:lnTo>
                      <a:pt x="2464" y="932"/>
                    </a:lnTo>
                    <a:lnTo>
                      <a:pt x="2467" y="932"/>
                    </a:lnTo>
                    <a:lnTo>
                      <a:pt x="2470" y="932"/>
                    </a:lnTo>
                    <a:lnTo>
                      <a:pt x="2470" y="935"/>
                    </a:lnTo>
                    <a:lnTo>
                      <a:pt x="2472" y="935"/>
                    </a:lnTo>
                    <a:lnTo>
                      <a:pt x="2472" y="937"/>
                    </a:lnTo>
                    <a:lnTo>
                      <a:pt x="2475" y="937"/>
                    </a:lnTo>
                    <a:lnTo>
                      <a:pt x="2475" y="940"/>
                    </a:lnTo>
                    <a:lnTo>
                      <a:pt x="2472" y="940"/>
                    </a:lnTo>
                    <a:lnTo>
                      <a:pt x="2475" y="940"/>
                    </a:lnTo>
                    <a:lnTo>
                      <a:pt x="2472" y="940"/>
                    </a:lnTo>
                    <a:lnTo>
                      <a:pt x="2472" y="943"/>
                    </a:lnTo>
                    <a:lnTo>
                      <a:pt x="2475" y="943"/>
                    </a:lnTo>
                    <a:lnTo>
                      <a:pt x="2477" y="940"/>
                    </a:lnTo>
                    <a:lnTo>
                      <a:pt x="2475" y="940"/>
                    </a:lnTo>
                    <a:lnTo>
                      <a:pt x="2477" y="940"/>
                    </a:lnTo>
                    <a:lnTo>
                      <a:pt x="2475" y="943"/>
                    </a:lnTo>
                    <a:lnTo>
                      <a:pt x="2475" y="945"/>
                    </a:lnTo>
                    <a:lnTo>
                      <a:pt x="2475" y="948"/>
                    </a:lnTo>
                    <a:lnTo>
                      <a:pt x="2475" y="950"/>
                    </a:lnTo>
                    <a:lnTo>
                      <a:pt x="2477" y="950"/>
                    </a:lnTo>
                    <a:lnTo>
                      <a:pt x="2480" y="950"/>
                    </a:lnTo>
                    <a:lnTo>
                      <a:pt x="2480" y="953"/>
                    </a:lnTo>
                    <a:lnTo>
                      <a:pt x="2483" y="953"/>
                    </a:lnTo>
                    <a:lnTo>
                      <a:pt x="2485" y="953"/>
                    </a:lnTo>
                    <a:lnTo>
                      <a:pt x="2485" y="956"/>
                    </a:lnTo>
                    <a:lnTo>
                      <a:pt x="2488" y="956"/>
                    </a:lnTo>
                    <a:lnTo>
                      <a:pt x="2490" y="956"/>
                    </a:lnTo>
                    <a:lnTo>
                      <a:pt x="2493" y="956"/>
                    </a:lnTo>
                    <a:lnTo>
                      <a:pt x="2493" y="958"/>
                    </a:lnTo>
                    <a:lnTo>
                      <a:pt x="2496" y="958"/>
                    </a:lnTo>
                    <a:lnTo>
                      <a:pt x="2496" y="961"/>
                    </a:lnTo>
                    <a:lnTo>
                      <a:pt x="2496" y="958"/>
                    </a:lnTo>
                    <a:lnTo>
                      <a:pt x="2496" y="961"/>
                    </a:lnTo>
                    <a:lnTo>
                      <a:pt x="2496" y="964"/>
                    </a:lnTo>
                    <a:lnTo>
                      <a:pt x="2498" y="964"/>
                    </a:lnTo>
                    <a:lnTo>
                      <a:pt x="2498" y="966"/>
                    </a:lnTo>
                    <a:lnTo>
                      <a:pt x="2498" y="969"/>
                    </a:lnTo>
                    <a:lnTo>
                      <a:pt x="2501" y="969"/>
                    </a:lnTo>
                    <a:lnTo>
                      <a:pt x="2504" y="969"/>
                    </a:lnTo>
                    <a:lnTo>
                      <a:pt x="2506" y="966"/>
                    </a:lnTo>
                    <a:lnTo>
                      <a:pt x="2506" y="964"/>
                    </a:lnTo>
                    <a:lnTo>
                      <a:pt x="2504" y="964"/>
                    </a:lnTo>
                    <a:lnTo>
                      <a:pt x="2506" y="961"/>
                    </a:lnTo>
                    <a:lnTo>
                      <a:pt x="2506" y="964"/>
                    </a:lnTo>
                    <a:lnTo>
                      <a:pt x="2509" y="964"/>
                    </a:lnTo>
                    <a:lnTo>
                      <a:pt x="2511" y="964"/>
                    </a:lnTo>
                    <a:lnTo>
                      <a:pt x="2509" y="964"/>
                    </a:lnTo>
                    <a:lnTo>
                      <a:pt x="2509" y="961"/>
                    </a:lnTo>
                    <a:lnTo>
                      <a:pt x="2511" y="961"/>
                    </a:lnTo>
                    <a:lnTo>
                      <a:pt x="2514" y="961"/>
                    </a:lnTo>
                    <a:lnTo>
                      <a:pt x="2514" y="958"/>
                    </a:lnTo>
                    <a:lnTo>
                      <a:pt x="2517" y="958"/>
                    </a:lnTo>
                    <a:lnTo>
                      <a:pt x="2517" y="956"/>
                    </a:lnTo>
                    <a:lnTo>
                      <a:pt x="2514" y="956"/>
                    </a:lnTo>
                    <a:lnTo>
                      <a:pt x="2514" y="953"/>
                    </a:lnTo>
                    <a:lnTo>
                      <a:pt x="2517" y="953"/>
                    </a:lnTo>
                    <a:lnTo>
                      <a:pt x="2517" y="950"/>
                    </a:lnTo>
                    <a:lnTo>
                      <a:pt x="2519" y="950"/>
                    </a:lnTo>
                    <a:lnTo>
                      <a:pt x="2519" y="948"/>
                    </a:lnTo>
                    <a:lnTo>
                      <a:pt x="2517" y="948"/>
                    </a:lnTo>
                    <a:lnTo>
                      <a:pt x="2519" y="948"/>
                    </a:lnTo>
                    <a:lnTo>
                      <a:pt x="2519" y="945"/>
                    </a:lnTo>
                    <a:lnTo>
                      <a:pt x="2522" y="945"/>
                    </a:lnTo>
                    <a:lnTo>
                      <a:pt x="2522" y="943"/>
                    </a:lnTo>
                    <a:lnTo>
                      <a:pt x="2519" y="943"/>
                    </a:lnTo>
                    <a:lnTo>
                      <a:pt x="2522" y="943"/>
                    </a:lnTo>
                    <a:lnTo>
                      <a:pt x="2524" y="943"/>
                    </a:lnTo>
                    <a:lnTo>
                      <a:pt x="2527" y="943"/>
                    </a:lnTo>
                    <a:lnTo>
                      <a:pt x="2527" y="940"/>
                    </a:lnTo>
                    <a:lnTo>
                      <a:pt x="2524" y="940"/>
                    </a:lnTo>
                    <a:lnTo>
                      <a:pt x="2527" y="940"/>
                    </a:lnTo>
                    <a:lnTo>
                      <a:pt x="2530" y="940"/>
                    </a:lnTo>
                    <a:lnTo>
                      <a:pt x="2530" y="937"/>
                    </a:lnTo>
                    <a:lnTo>
                      <a:pt x="2532" y="937"/>
                    </a:lnTo>
                    <a:lnTo>
                      <a:pt x="2532" y="935"/>
                    </a:lnTo>
                    <a:lnTo>
                      <a:pt x="2530" y="935"/>
                    </a:lnTo>
                    <a:lnTo>
                      <a:pt x="2527" y="935"/>
                    </a:lnTo>
                    <a:lnTo>
                      <a:pt x="2527" y="937"/>
                    </a:lnTo>
                    <a:lnTo>
                      <a:pt x="2527" y="935"/>
                    </a:lnTo>
                    <a:lnTo>
                      <a:pt x="2530" y="935"/>
                    </a:lnTo>
                    <a:lnTo>
                      <a:pt x="2532" y="935"/>
                    </a:lnTo>
                    <a:lnTo>
                      <a:pt x="2532" y="932"/>
                    </a:lnTo>
                    <a:lnTo>
                      <a:pt x="2532" y="935"/>
                    </a:lnTo>
                    <a:lnTo>
                      <a:pt x="2532" y="932"/>
                    </a:lnTo>
                    <a:lnTo>
                      <a:pt x="2532" y="935"/>
                    </a:lnTo>
                    <a:lnTo>
                      <a:pt x="2535" y="935"/>
                    </a:lnTo>
                    <a:lnTo>
                      <a:pt x="2535" y="937"/>
                    </a:lnTo>
                    <a:lnTo>
                      <a:pt x="2537" y="937"/>
                    </a:lnTo>
                    <a:lnTo>
                      <a:pt x="2537" y="940"/>
                    </a:lnTo>
                    <a:lnTo>
                      <a:pt x="2537" y="937"/>
                    </a:lnTo>
                    <a:lnTo>
                      <a:pt x="2540" y="937"/>
                    </a:lnTo>
                    <a:lnTo>
                      <a:pt x="2540" y="940"/>
                    </a:lnTo>
                    <a:lnTo>
                      <a:pt x="2543" y="940"/>
                    </a:lnTo>
                    <a:lnTo>
                      <a:pt x="2543" y="937"/>
                    </a:lnTo>
                    <a:lnTo>
                      <a:pt x="2543" y="940"/>
                    </a:lnTo>
                    <a:lnTo>
                      <a:pt x="2545" y="940"/>
                    </a:lnTo>
                    <a:lnTo>
                      <a:pt x="2548" y="940"/>
                    </a:lnTo>
                    <a:lnTo>
                      <a:pt x="2548" y="943"/>
                    </a:lnTo>
                    <a:lnTo>
                      <a:pt x="2551" y="943"/>
                    </a:lnTo>
                    <a:lnTo>
                      <a:pt x="2551" y="945"/>
                    </a:lnTo>
                    <a:lnTo>
                      <a:pt x="2551" y="948"/>
                    </a:lnTo>
                    <a:lnTo>
                      <a:pt x="2553" y="948"/>
                    </a:lnTo>
                    <a:lnTo>
                      <a:pt x="2551" y="948"/>
                    </a:lnTo>
                    <a:lnTo>
                      <a:pt x="2551" y="950"/>
                    </a:lnTo>
                    <a:lnTo>
                      <a:pt x="2553" y="950"/>
                    </a:lnTo>
                    <a:lnTo>
                      <a:pt x="2553" y="953"/>
                    </a:lnTo>
                    <a:lnTo>
                      <a:pt x="2556" y="953"/>
                    </a:lnTo>
                    <a:lnTo>
                      <a:pt x="2556" y="956"/>
                    </a:lnTo>
                    <a:lnTo>
                      <a:pt x="2556" y="958"/>
                    </a:lnTo>
                    <a:lnTo>
                      <a:pt x="2558" y="958"/>
                    </a:lnTo>
                    <a:lnTo>
                      <a:pt x="2558" y="961"/>
                    </a:lnTo>
                    <a:lnTo>
                      <a:pt x="2558" y="964"/>
                    </a:lnTo>
                    <a:lnTo>
                      <a:pt x="2556" y="964"/>
                    </a:lnTo>
                    <a:lnTo>
                      <a:pt x="2558" y="966"/>
                    </a:lnTo>
                    <a:lnTo>
                      <a:pt x="2558" y="969"/>
                    </a:lnTo>
                    <a:lnTo>
                      <a:pt x="2558" y="971"/>
                    </a:lnTo>
                    <a:lnTo>
                      <a:pt x="2558" y="974"/>
                    </a:lnTo>
                    <a:lnTo>
                      <a:pt x="2558" y="977"/>
                    </a:lnTo>
                    <a:lnTo>
                      <a:pt x="2561" y="977"/>
                    </a:lnTo>
                    <a:lnTo>
                      <a:pt x="2561" y="979"/>
                    </a:lnTo>
                    <a:lnTo>
                      <a:pt x="2558" y="979"/>
                    </a:lnTo>
                    <a:lnTo>
                      <a:pt x="2561" y="979"/>
                    </a:lnTo>
                    <a:lnTo>
                      <a:pt x="2558" y="979"/>
                    </a:lnTo>
                    <a:lnTo>
                      <a:pt x="2558" y="982"/>
                    </a:lnTo>
                    <a:lnTo>
                      <a:pt x="2558" y="984"/>
                    </a:lnTo>
                    <a:lnTo>
                      <a:pt x="2556" y="984"/>
                    </a:lnTo>
                    <a:lnTo>
                      <a:pt x="2556" y="987"/>
                    </a:lnTo>
                    <a:lnTo>
                      <a:pt x="2556" y="990"/>
                    </a:lnTo>
                    <a:lnTo>
                      <a:pt x="2553" y="990"/>
                    </a:lnTo>
                    <a:lnTo>
                      <a:pt x="2553" y="992"/>
                    </a:lnTo>
                    <a:lnTo>
                      <a:pt x="2553" y="995"/>
                    </a:lnTo>
                    <a:lnTo>
                      <a:pt x="2551" y="995"/>
                    </a:lnTo>
                    <a:lnTo>
                      <a:pt x="2553" y="995"/>
                    </a:lnTo>
                    <a:lnTo>
                      <a:pt x="2551" y="995"/>
                    </a:lnTo>
                    <a:lnTo>
                      <a:pt x="2551" y="998"/>
                    </a:lnTo>
                    <a:lnTo>
                      <a:pt x="2548" y="998"/>
                    </a:lnTo>
                    <a:lnTo>
                      <a:pt x="2545" y="998"/>
                    </a:lnTo>
                    <a:lnTo>
                      <a:pt x="2545" y="1000"/>
                    </a:lnTo>
                    <a:lnTo>
                      <a:pt x="2543" y="1000"/>
                    </a:lnTo>
                    <a:lnTo>
                      <a:pt x="2545" y="1000"/>
                    </a:lnTo>
                    <a:lnTo>
                      <a:pt x="2545" y="1003"/>
                    </a:lnTo>
                    <a:lnTo>
                      <a:pt x="2543" y="1003"/>
                    </a:lnTo>
                    <a:lnTo>
                      <a:pt x="2543" y="1005"/>
                    </a:lnTo>
                    <a:lnTo>
                      <a:pt x="2540" y="1005"/>
                    </a:lnTo>
                    <a:lnTo>
                      <a:pt x="2540" y="1008"/>
                    </a:lnTo>
                    <a:lnTo>
                      <a:pt x="2540" y="1011"/>
                    </a:lnTo>
                    <a:lnTo>
                      <a:pt x="2537" y="1011"/>
                    </a:lnTo>
                    <a:lnTo>
                      <a:pt x="2535" y="1011"/>
                    </a:lnTo>
                    <a:lnTo>
                      <a:pt x="2532" y="1013"/>
                    </a:lnTo>
                    <a:lnTo>
                      <a:pt x="2530" y="1016"/>
                    </a:lnTo>
                    <a:lnTo>
                      <a:pt x="2527" y="1016"/>
                    </a:lnTo>
                    <a:lnTo>
                      <a:pt x="2524" y="1018"/>
                    </a:lnTo>
                    <a:lnTo>
                      <a:pt x="2519" y="1021"/>
                    </a:lnTo>
                    <a:lnTo>
                      <a:pt x="2517" y="1024"/>
                    </a:lnTo>
                    <a:lnTo>
                      <a:pt x="2511" y="1026"/>
                    </a:lnTo>
                    <a:lnTo>
                      <a:pt x="2506" y="1031"/>
                    </a:lnTo>
                    <a:lnTo>
                      <a:pt x="2504" y="1031"/>
                    </a:lnTo>
                    <a:lnTo>
                      <a:pt x="2501" y="1037"/>
                    </a:lnTo>
                    <a:lnTo>
                      <a:pt x="2498" y="1037"/>
                    </a:lnTo>
                    <a:lnTo>
                      <a:pt x="2498" y="1039"/>
                    </a:lnTo>
                    <a:lnTo>
                      <a:pt x="2496" y="1039"/>
                    </a:lnTo>
                    <a:lnTo>
                      <a:pt x="2496" y="1042"/>
                    </a:lnTo>
                    <a:lnTo>
                      <a:pt x="2493" y="1042"/>
                    </a:lnTo>
                    <a:lnTo>
                      <a:pt x="2493" y="1045"/>
                    </a:lnTo>
                    <a:lnTo>
                      <a:pt x="2490" y="1045"/>
                    </a:lnTo>
                    <a:lnTo>
                      <a:pt x="2488" y="1045"/>
                    </a:lnTo>
                    <a:lnTo>
                      <a:pt x="2488" y="1042"/>
                    </a:lnTo>
                    <a:lnTo>
                      <a:pt x="2488" y="1045"/>
                    </a:lnTo>
                    <a:lnTo>
                      <a:pt x="2488" y="1042"/>
                    </a:lnTo>
                    <a:lnTo>
                      <a:pt x="2485" y="1042"/>
                    </a:lnTo>
                    <a:lnTo>
                      <a:pt x="2485" y="1045"/>
                    </a:lnTo>
                    <a:lnTo>
                      <a:pt x="2483" y="1045"/>
                    </a:lnTo>
                    <a:lnTo>
                      <a:pt x="2485" y="1042"/>
                    </a:lnTo>
                    <a:lnTo>
                      <a:pt x="2485" y="1039"/>
                    </a:lnTo>
                    <a:lnTo>
                      <a:pt x="2483" y="1039"/>
                    </a:lnTo>
                    <a:lnTo>
                      <a:pt x="2480" y="1039"/>
                    </a:lnTo>
                    <a:lnTo>
                      <a:pt x="2477" y="1039"/>
                    </a:lnTo>
                    <a:lnTo>
                      <a:pt x="2475" y="1042"/>
                    </a:lnTo>
                    <a:lnTo>
                      <a:pt x="2475" y="1045"/>
                    </a:lnTo>
                    <a:lnTo>
                      <a:pt x="2472" y="1045"/>
                    </a:lnTo>
                    <a:lnTo>
                      <a:pt x="2472" y="1047"/>
                    </a:lnTo>
                    <a:lnTo>
                      <a:pt x="2475" y="1047"/>
                    </a:lnTo>
                    <a:lnTo>
                      <a:pt x="2475" y="1050"/>
                    </a:lnTo>
                    <a:lnTo>
                      <a:pt x="2475" y="1052"/>
                    </a:lnTo>
                    <a:lnTo>
                      <a:pt x="2475" y="1055"/>
                    </a:lnTo>
                    <a:lnTo>
                      <a:pt x="2475" y="1058"/>
                    </a:lnTo>
                    <a:lnTo>
                      <a:pt x="2475" y="1060"/>
                    </a:lnTo>
                    <a:lnTo>
                      <a:pt x="2472" y="1060"/>
                    </a:lnTo>
                    <a:lnTo>
                      <a:pt x="2472" y="1063"/>
                    </a:lnTo>
                    <a:lnTo>
                      <a:pt x="2470" y="1063"/>
                    </a:lnTo>
                    <a:lnTo>
                      <a:pt x="2470" y="1065"/>
                    </a:lnTo>
                    <a:lnTo>
                      <a:pt x="2472" y="1065"/>
                    </a:lnTo>
                    <a:lnTo>
                      <a:pt x="2470" y="1065"/>
                    </a:lnTo>
                    <a:lnTo>
                      <a:pt x="2472" y="1065"/>
                    </a:lnTo>
                    <a:lnTo>
                      <a:pt x="2472" y="1068"/>
                    </a:lnTo>
                    <a:lnTo>
                      <a:pt x="2472" y="1071"/>
                    </a:lnTo>
                    <a:lnTo>
                      <a:pt x="2475" y="1071"/>
                    </a:lnTo>
                    <a:lnTo>
                      <a:pt x="2472" y="1071"/>
                    </a:lnTo>
                    <a:lnTo>
                      <a:pt x="2472" y="1073"/>
                    </a:lnTo>
                    <a:lnTo>
                      <a:pt x="2472" y="1076"/>
                    </a:lnTo>
                    <a:lnTo>
                      <a:pt x="2470" y="1076"/>
                    </a:lnTo>
                    <a:lnTo>
                      <a:pt x="2472" y="1076"/>
                    </a:lnTo>
                    <a:lnTo>
                      <a:pt x="2472" y="1078"/>
                    </a:lnTo>
                    <a:lnTo>
                      <a:pt x="2472" y="1081"/>
                    </a:lnTo>
                    <a:lnTo>
                      <a:pt x="2475" y="1081"/>
                    </a:lnTo>
                    <a:lnTo>
                      <a:pt x="2477" y="1081"/>
                    </a:lnTo>
                    <a:lnTo>
                      <a:pt x="2477" y="1078"/>
                    </a:lnTo>
                    <a:lnTo>
                      <a:pt x="2480" y="1081"/>
                    </a:lnTo>
                    <a:lnTo>
                      <a:pt x="2480" y="1078"/>
                    </a:lnTo>
                    <a:lnTo>
                      <a:pt x="2480" y="1081"/>
                    </a:lnTo>
                    <a:lnTo>
                      <a:pt x="2483" y="1081"/>
                    </a:lnTo>
                    <a:lnTo>
                      <a:pt x="2480" y="1081"/>
                    </a:lnTo>
                    <a:lnTo>
                      <a:pt x="2483" y="1081"/>
                    </a:lnTo>
                    <a:lnTo>
                      <a:pt x="2480" y="1081"/>
                    </a:lnTo>
                    <a:lnTo>
                      <a:pt x="2480" y="1084"/>
                    </a:lnTo>
                    <a:lnTo>
                      <a:pt x="2480" y="1081"/>
                    </a:lnTo>
                    <a:lnTo>
                      <a:pt x="2480" y="1084"/>
                    </a:lnTo>
                    <a:lnTo>
                      <a:pt x="2477" y="1081"/>
                    </a:lnTo>
                    <a:lnTo>
                      <a:pt x="2477" y="1084"/>
                    </a:lnTo>
                    <a:lnTo>
                      <a:pt x="2477" y="1081"/>
                    </a:lnTo>
                    <a:lnTo>
                      <a:pt x="2475" y="1081"/>
                    </a:lnTo>
                    <a:lnTo>
                      <a:pt x="2475" y="1084"/>
                    </a:lnTo>
                    <a:lnTo>
                      <a:pt x="2475" y="1086"/>
                    </a:lnTo>
                    <a:lnTo>
                      <a:pt x="2472" y="1086"/>
                    </a:lnTo>
                    <a:lnTo>
                      <a:pt x="2472" y="1084"/>
                    </a:lnTo>
                    <a:lnTo>
                      <a:pt x="2470" y="1084"/>
                    </a:lnTo>
                    <a:lnTo>
                      <a:pt x="2472" y="1084"/>
                    </a:lnTo>
                    <a:lnTo>
                      <a:pt x="2472" y="1086"/>
                    </a:lnTo>
                    <a:lnTo>
                      <a:pt x="2470" y="1086"/>
                    </a:lnTo>
                    <a:lnTo>
                      <a:pt x="2472" y="1086"/>
                    </a:lnTo>
                    <a:lnTo>
                      <a:pt x="2472" y="1084"/>
                    </a:lnTo>
                    <a:lnTo>
                      <a:pt x="2472" y="1086"/>
                    </a:lnTo>
                    <a:lnTo>
                      <a:pt x="2475" y="1086"/>
                    </a:lnTo>
                    <a:lnTo>
                      <a:pt x="2475" y="1084"/>
                    </a:lnTo>
                    <a:lnTo>
                      <a:pt x="2477" y="1084"/>
                    </a:lnTo>
                    <a:lnTo>
                      <a:pt x="2477" y="1086"/>
                    </a:lnTo>
                    <a:lnTo>
                      <a:pt x="2477" y="1089"/>
                    </a:lnTo>
                    <a:lnTo>
                      <a:pt x="2480" y="1089"/>
                    </a:lnTo>
                    <a:lnTo>
                      <a:pt x="2480" y="1092"/>
                    </a:lnTo>
                    <a:lnTo>
                      <a:pt x="2483" y="1092"/>
                    </a:lnTo>
                    <a:lnTo>
                      <a:pt x="2485" y="1092"/>
                    </a:lnTo>
                    <a:lnTo>
                      <a:pt x="2485" y="1094"/>
                    </a:lnTo>
                    <a:lnTo>
                      <a:pt x="2488" y="1094"/>
                    </a:lnTo>
                    <a:lnTo>
                      <a:pt x="2490" y="1094"/>
                    </a:lnTo>
                    <a:lnTo>
                      <a:pt x="2490" y="1097"/>
                    </a:lnTo>
                    <a:lnTo>
                      <a:pt x="2493" y="1097"/>
                    </a:lnTo>
                    <a:lnTo>
                      <a:pt x="2490" y="1097"/>
                    </a:lnTo>
                    <a:lnTo>
                      <a:pt x="2493" y="1099"/>
                    </a:lnTo>
                    <a:lnTo>
                      <a:pt x="2490" y="1099"/>
                    </a:lnTo>
                    <a:lnTo>
                      <a:pt x="2493" y="1099"/>
                    </a:lnTo>
                    <a:lnTo>
                      <a:pt x="2490" y="1099"/>
                    </a:lnTo>
                    <a:lnTo>
                      <a:pt x="2493" y="1099"/>
                    </a:lnTo>
                    <a:lnTo>
                      <a:pt x="2493" y="1102"/>
                    </a:lnTo>
                    <a:lnTo>
                      <a:pt x="2493" y="1105"/>
                    </a:lnTo>
                    <a:lnTo>
                      <a:pt x="2496" y="1105"/>
                    </a:lnTo>
                    <a:lnTo>
                      <a:pt x="2496" y="1107"/>
                    </a:lnTo>
                    <a:lnTo>
                      <a:pt x="2498" y="1107"/>
                    </a:lnTo>
                    <a:lnTo>
                      <a:pt x="2498" y="1110"/>
                    </a:lnTo>
                    <a:lnTo>
                      <a:pt x="2498" y="1112"/>
                    </a:lnTo>
                    <a:lnTo>
                      <a:pt x="2501" y="1112"/>
                    </a:lnTo>
                    <a:lnTo>
                      <a:pt x="2501" y="1115"/>
                    </a:lnTo>
                    <a:lnTo>
                      <a:pt x="2501" y="1118"/>
                    </a:lnTo>
                    <a:lnTo>
                      <a:pt x="2498" y="1118"/>
                    </a:lnTo>
                    <a:lnTo>
                      <a:pt x="2498" y="1120"/>
                    </a:lnTo>
                    <a:lnTo>
                      <a:pt x="2501" y="1120"/>
                    </a:lnTo>
                    <a:lnTo>
                      <a:pt x="2501" y="1118"/>
                    </a:lnTo>
                    <a:lnTo>
                      <a:pt x="2501" y="1115"/>
                    </a:lnTo>
                    <a:lnTo>
                      <a:pt x="2501" y="1112"/>
                    </a:lnTo>
                    <a:lnTo>
                      <a:pt x="2501" y="1110"/>
                    </a:lnTo>
                    <a:lnTo>
                      <a:pt x="2504" y="1110"/>
                    </a:lnTo>
                    <a:lnTo>
                      <a:pt x="2504" y="1107"/>
                    </a:lnTo>
                    <a:lnTo>
                      <a:pt x="2504" y="1105"/>
                    </a:lnTo>
                    <a:lnTo>
                      <a:pt x="2504" y="1102"/>
                    </a:lnTo>
                    <a:lnTo>
                      <a:pt x="2506" y="1102"/>
                    </a:lnTo>
                    <a:lnTo>
                      <a:pt x="2506" y="1099"/>
                    </a:lnTo>
                    <a:lnTo>
                      <a:pt x="2506" y="1097"/>
                    </a:lnTo>
                    <a:lnTo>
                      <a:pt x="2506" y="1094"/>
                    </a:lnTo>
                    <a:lnTo>
                      <a:pt x="2506" y="1092"/>
                    </a:lnTo>
                    <a:lnTo>
                      <a:pt x="2506" y="1089"/>
                    </a:lnTo>
                    <a:lnTo>
                      <a:pt x="2506" y="1092"/>
                    </a:lnTo>
                    <a:lnTo>
                      <a:pt x="2506" y="1089"/>
                    </a:lnTo>
                    <a:lnTo>
                      <a:pt x="2509" y="1089"/>
                    </a:lnTo>
                    <a:lnTo>
                      <a:pt x="2509" y="1086"/>
                    </a:lnTo>
                    <a:lnTo>
                      <a:pt x="2509" y="1084"/>
                    </a:lnTo>
                    <a:lnTo>
                      <a:pt x="2509" y="1081"/>
                    </a:lnTo>
                    <a:lnTo>
                      <a:pt x="2511" y="1081"/>
                    </a:lnTo>
                    <a:lnTo>
                      <a:pt x="2509" y="1081"/>
                    </a:lnTo>
                    <a:lnTo>
                      <a:pt x="2509" y="1078"/>
                    </a:lnTo>
                    <a:lnTo>
                      <a:pt x="2506" y="1078"/>
                    </a:lnTo>
                    <a:lnTo>
                      <a:pt x="2509" y="1078"/>
                    </a:lnTo>
                    <a:lnTo>
                      <a:pt x="2511" y="1078"/>
                    </a:lnTo>
                    <a:lnTo>
                      <a:pt x="2511" y="1076"/>
                    </a:lnTo>
                    <a:lnTo>
                      <a:pt x="2514" y="1076"/>
                    </a:lnTo>
                    <a:lnTo>
                      <a:pt x="2511" y="1073"/>
                    </a:lnTo>
                    <a:lnTo>
                      <a:pt x="2509" y="1073"/>
                    </a:lnTo>
                    <a:lnTo>
                      <a:pt x="2509" y="1071"/>
                    </a:lnTo>
                    <a:lnTo>
                      <a:pt x="2509" y="1073"/>
                    </a:lnTo>
                    <a:lnTo>
                      <a:pt x="2511" y="1073"/>
                    </a:lnTo>
                    <a:lnTo>
                      <a:pt x="2514" y="1076"/>
                    </a:lnTo>
                    <a:lnTo>
                      <a:pt x="2514" y="1073"/>
                    </a:lnTo>
                    <a:lnTo>
                      <a:pt x="2517" y="1073"/>
                    </a:lnTo>
                    <a:lnTo>
                      <a:pt x="2517" y="1071"/>
                    </a:lnTo>
                    <a:lnTo>
                      <a:pt x="2519" y="1071"/>
                    </a:lnTo>
                    <a:lnTo>
                      <a:pt x="2517" y="1071"/>
                    </a:lnTo>
                    <a:lnTo>
                      <a:pt x="2519" y="1071"/>
                    </a:lnTo>
                    <a:lnTo>
                      <a:pt x="2522" y="1068"/>
                    </a:lnTo>
                    <a:lnTo>
                      <a:pt x="2527" y="1065"/>
                    </a:lnTo>
                    <a:lnTo>
                      <a:pt x="2524" y="1065"/>
                    </a:lnTo>
                    <a:lnTo>
                      <a:pt x="2527" y="1065"/>
                    </a:lnTo>
                    <a:lnTo>
                      <a:pt x="2524" y="1065"/>
                    </a:lnTo>
                    <a:lnTo>
                      <a:pt x="2527" y="1065"/>
                    </a:lnTo>
                    <a:lnTo>
                      <a:pt x="2527" y="1063"/>
                    </a:lnTo>
                    <a:lnTo>
                      <a:pt x="2527" y="1060"/>
                    </a:lnTo>
                    <a:lnTo>
                      <a:pt x="2527" y="1063"/>
                    </a:lnTo>
                    <a:lnTo>
                      <a:pt x="2527" y="1065"/>
                    </a:lnTo>
                    <a:lnTo>
                      <a:pt x="2530" y="1065"/>
                    </a:lnTo>
                    <a:lnTo>
                      <a:pt x="2532" y="1065"/>
                    </a:lnTo>
                    <a:lnTo>
                      <a:pt x="2532" y="1063"/>
                    </a:lnTo>
                    <a:lnTo>
                      <a:pt x="2535" y="1060"/>
                    </a:lnTo>
                    <a:lnTo>
                      <a:pt x="2537" y="1058"/>
                    </a:lnTo>
                    <a:lnTo>
                      <a:pt x="2540" y="1058"/>
                    </a:lnTo>
                    <a:lnTo>
                      <a:pt x="2540" y="1055"/>
                    </a:lnTo>
                    <a:lnTo>
                      <a:pt x="2543" y="1055"/>
                    </a:lnTo>
                    <a:lnTo>
                      <a:pt x="2543" y="1058"/>
                    </a:lnTo>
                    <a:lnTo>
                      <a:pt x="2545" y="1058"/>
                    </a:lnTo>
                    <a:lnTo>
                      <a:pt x="2548" y="1058"/>
                    </a:lnTo>
                    <a:lnTo>
                      <a:pt x="2548" y="1055"/>
                    </a:lnTo>
                    <a:lnTo>
                      <a:pt x="2548" y="1052"/>
                    </a:lnTo>
                    <a:lnTo>
                      <a:pt x="2551" y="1052"/>
                    </a:lnTo>
                    <a:lnTo>
                      <a:pt x="2553" y="1052"/>
                    </a:lnTo>
                    <a:lnTo>
                      <a:pt x="2556" y="1052"/>
                    </a:lnTo>
                    <a:lnTo>
                      <a:pt x="2556" y="1050"/>
                    </a:lnTo>
                    <a:lnTo>
                      <a:pt x="2558" y="1050"/>
                    </a:lnTo>
                    <a:lnTo>
                      <a:pt x="2561" y="1052"/>
                    </a:lnTo>
                    <a:lnTo>
                      <a:pt x="2561" y="1050"/>
                    </a:lnTo>
                    <a:lnTo>
                      <a:pt x="2564" y="1050"/>
                    </a:lnTo>
                    <a:lnTo>
                      <a:pt x="2566" y="1050"/>
                    </a:lnTo>
                    <a:lnTo>
                      <a:pt x="2569" y="1050"/>
                    </a:lnTo>
                    <a:lnTo>
                      <a:pt x="2571" y="1050"/>
                    </a:lnTo>
                    <a:lnTo>
                      <a:pt x="2574" y="1050"/>
                    </a:lnTo>
                    <a:lnTo>
                      <a:pt x="2577" y="1050"/>
                    </a:lnTo>
                    <a:lnTo>
                      <a:pt x="2579" y="1050"/>
                    </a:lnTo>
                    <a:lnTo>
                      <a:pt x="2582" y="1047"/>
                    </a:lnTo>
                    <a:lnTo>
                      <a:pt x="2584" y="1047"/>
                    </a:lnTo>
                    <a:lnTo>
                      <a:pt x="2587" y="1050"/>
                    </a:lnTo>
                    <a:lnTo>
                      <a:pt x="2590" y="1050"/>
                    </a:lnTo>
                    <a:lnTo>
                      <a:pt x="2590" y="1047"/>
                    </a:lnTo>
                    <a:lnTo>
                      <a:pt x="2592" y="1047"/>
                    </a:lnTo>
                    <a:lnTo>
                      <a:pt x="2592" y="1050"/>
                    </a:lnTo>
                    <a:lnTo>
                      <a:pt x="2595" y="1050"/>
                    </a:lnTo>
                    <a:lnTo>
                      <a:pt x="2597" y="1050"/>
                    </a:lnTo>
                    <a:lnTo>
                      <a:pt x="2600" y="1050"/>
                    </a:lnTo>
                    <a:lnTo>
                      <a:pt x="2603" y="1050"/>
                    </a:lnTo>
                    <a:lnTo>
                      <a:pt x="2603" y="1052"/>
                    </a:lnTo>
                    <a:lnTo>
                      <a:pt x="2603" y="1050"/>
                    </a:lnTo>
                    <a:lnTo>
                      <a:pt x="2603" y="1052"/>
                    </a:lnTo>
                    <a:lnTo>
                      <a:pt x="2605" y="1052"/>
                    </a:lnTo>
                    <a:lnTo>
                      <a:pt x="2603" y="1052"/>
                    </a:lnTo>
                    <a:lnTo>
                      <a:pt x="2605" y="1052"/>
                    </a:lnTo>
                    <a:lnTo>
                      <a:pt x="2608" y="1052"/>
                    </a:lnTo>
                    <a:lnTo>
                      <a:pt x="2608" y="1055"/>
                    </a:lnTo>
                    <a:lnTo>
                      <a:pt x="2611" y="1055"/>
                    </a:lnTo>
                    <a:lnTo>
                      <a:pt x="2611" y="1058"/>
                    </a:lnTo>
                    <a:lnTo>
                      <a:pt x="2613" y="1058"/>
                    </a:lnTo>
                    <a:lnTo>
                      <a:pt x="2613" y="1060"/>
                    </a:lnTo>
                    <a:lnTo>
                      <a:pt x="2616" y="1060"/>
                    </a:lnTo>
                    <a:lnTo>
                      <a:pt x="2618" y="1060"/>
                    </a:lnTo>
                    <a:lnTo>
                      <a:pt x="2621" y="1060"/>
                    </a:lnTo>
                    <a:lnTo>
                      <a:pt x="2624" y="1060"/>
                    </a:lnTo>
                    <a:lnTo>
                      <a:pt x="2626" y="1060"/>
                    </a:lnTo>
                    <a:lnTo>
                      <a:pt x="2626" y="1058"/>
                    </a:lnTo>
                    <a:lnTo>
                      <a:pt x="2629" y="1058"/>
                    </a:lnTo>
                    <a:lnTo>
                      <a:pt x="2631" y="1058"/>
                    </a:lnTo>
                    <a:lnTo>
                      <a:pt x="2631" y="1055"/>
                    </a:lnTo>
                    <a:lnTo>
                      <a:pt x="2634" y="1055"/>
                    </a:lnTo>
                    <a:lnTo>
                      <a:pt x="2634" y="1052"/>
                    </a:lnTo>
                    <a:lnTo>
                      <a:pt x="2631" y="1052"/>
                    </a:lnTo>
                    <a:lnTo>
                      <a:pt x="2634" y="1052"/>
                    </a:lnTo>
                    <a:lnTo>
                      <a:pt x="2631" y="1052"/>
                    </a:lnTo>
                    <a:lnTo>
                      <a:pt x="2634" y="1050"/>
                    </a:lnTo>
                    <a:lnTo>
                      <a:pt x="2634" y="1047"/>
                    </a:lnTo>
                    <a:lnTo>
                      <a:pt x="2631" y="1047"/>
                    </a:lnTo>
                    <a:lnTo>
                      <a:pt x="2634" y="1047"/>
                    </a:lnTo>
                    <a:lnTo>
                      <a:pt x="2637" y="1047"/>
                    </a:lnTo>
                    <a:lnTo>
                      <a:pt x="2639" y="1047"/>
                    </a:lnTo>
                    <a:lnTo>
                      <a:pt x="2642" y="1047"/>
                    </a:lnTo>
                    <a:lnTo>
                      <a:pt x="2642" y="1045"/>
                    </a:lnTo>
                    <a:lnTo>
                      <a:pt x="2642" y="1042"/>
                    </a:lnTo>
                    <a:lnTo>
                      <a:pt x="2642" y="1039"/>
                    </a:lnTo>
                    <a:lnTo>
                      <a:pt x="2644" y="1039"/>
                    </a:lnTo>
                    <a:lnTo>
                      <a:pt x="2644" y="1037"/>
                    </a:lnTo>
                    <a:lnTo>
                      <a:pt x="2642" y="1037"/>
                    </a:lnTo>
                    <a:lnTo>
                      <a:pt x="2642" y="1034"/>
                    </a:lnTo>
                    <a:lnTo>
                      <a:pt x="2644" y="1037"/>
                    </a:lnTo>
                    <a:lnTo>
                      <a:pt x="2644" y="1034"/>
                    </a:lnTo>
                    <a:lnTo>
                      <a:pt x="2647" y="1034"/>
                    </a:lnTo>
                    <a:lnTo>
                      <a:pt x="2647" y="1031"/>
                    </a:lnTo>
                    <a:lnTo>
                      <a:pt x="2650" y="1031"/>
                    </a:lnTo>
                    <a:lnTo>
                      <a:pt x="2650" y="1029"/>
                    </a:lnTo>
                    <a:lnTo>
                      <a:pt x="2652" y="1029"/>
                    </a:lnTo>
                    <a:lnTo>
                      <a:pt x="2655" y="1029"/>
                    </a:lnTo>
                    <a:lnTo>
                      <a:pt x="2658" y="1029"/>
                    </a:lnTo>
                    <a:lnTo>
                      <a:pt x="2658" y="1031"/>
                    </a:lnTo>
                    <a:lnTo>
                      <a:pt x="2658" y="1029"/>
                    </a:lnTo>
                    <a:lnTo>
                      <a:pt x="2658" y="1031"/>
                    </a:lnTo>
                    <a:lnTo>
                      <a:pt x="2660" y="1031"/>
                    </a:lnTo>
                    <a:lnTo>
                      <a:pt x="2663" y="1031"/>
                    </a:lnTo>
                    <a:lnTo>
                      <a:pt x="2663" y="1029"/>
                    </a:lnTo>
                    <a:lnTo>
                      <a:pt x="2665" y="1029"/>
                    </a:lnTo>
                    <a:lnTo>
                      <a:pt x="2668" y="1029"/>
                    </a:lnTo>
                    <a:lnTo>
                      <a:pt x="2668" y="1026"/>
                    </a:lnTo>
                    <a:lnTo>
                      <a:pt x="2671" y="1024"/>
                    </a:lnTo>
                    <a:lnTo>
                      <a:pt x="2671" y="1021"/>
                    </a:lnTo>
                    <a:lnTo>
                      <a:pt x="2673" y="1021"/>
                    </a:lnTo>
                    <a:lnTo>
                      <a:pt x="2673" y="1024"/>
                    </a:lnTo>
                    <a:lnTo>
                      <a:pt x="2676" y="1024"/>
                    </a:lnTo>
                    <a:lnTo>
                      <a:pt x="2676" y="1021"/>
                    </a:lnTo>
                    <a:lnTo>
                      <a:pt x="2676" y="1024"/>
                    </a:lnTo>
                    <a:lnTo>
                      <a:pt x="2678" y="1024"/>
                    </a:lnTo>
                    <a:lnTo>
                      <a:pt x="2678" y="1021"/>
                    </a:lnTo>
                    <a:lnTo>
                      <a:pt x="2678" y="1024"/>
                    </a:lnTo>
                    <a:lnTo>
                      <a:pt x="2681" y="1024"/>
                    </a:lnTo>
                    <a:lnTo>
                      <a:pt x="2681" y="1021"/>
                    </a:lnTo>
                    <a:lnTo>
                      <a:pt x="2684" y="1021"/>
                    </a:lnTo>
                    <a:lnTo>
                      <a:pt x="2686" y="1021"/>
                    </a:lnTo>
                    <a:lnTo>
                      <a:pt x="2686" y="1024"/>
                    </a:lnTo>
                    <a:lnTo>
                      <a:pt x="2689" y="1024"/>
                    </a:lnTo>
                    <a:lnTo>
                      <a:pt x="2689" y="1026"/>
                    </a:lnTo>
                    <a:lnTo>
                      <a:pt x="2689" y="1029"/>
                    </a:lnTo>
                    <a:lnTo>
                      <a:pt x="2689" y="1031"/>
                    </a:lnTo>
                    <a:lnTo>
                      <a:pt x="2689" y="1034"/>
                    </a:lnTo>
                    <a:lnTo>
                      <a:pt x="2689" y="1037"/>
                    </a:lnTo>
                    <a:lnTo>
                      <a:pt x="2689" y="1039"/>
                    </a:lnTo>
                    <a:lnTo>
                      <a:pt x="2689" y="1042"/>
                    </a:lnTo>
                    <a:lnTo>
                      <a:pt x="2691" y="1042"/>
                    </a:lnTo>
                    <a:lnTo>
                      <a:pt x="2691" y="1045"/>
                    </a:lnTo>
                    <a:lnTo>
                      <a:pt x="2694" y="1045"/>
                    </a:lnTo>
                    <a:lnTo>
                      <a:pt x="2697" y="1045"/>
                    </a:lnTo>
                    <a:lnTo>
                      <a:pt x="2699" y="1045"/>
                    </a:lnTo>
                    <a:lnTo>
                      <a:pt x="2702" y="1045"/>
                    </a:lnTo>
                    <a:lnTo>
                      <a:pt x="2705" y="1045"/>
                    </a:lnTo>
                    <a:lnTo>
                      <a:pt x="2707" y="1045"/>
                    </a:lnTo>
                    <a:lnTo>
                      <a:pt x="2705" y="1045"/>
                    </a:lnTo>
                    <a:lnTo>
                      <a:pt x="2707" y="1045"/>
                    </a:lnTo>
                    <a:lnTo>
                      <a:pt x="2707" y="1047"/>
                    </a:lnTo>
                    <a:lnTo>
                      <a:pt x="2710" y="1047"/>
                    </a:lnTo>
                    <a:lnTo>
                      <a:pt x="2712" y="1047"/>
                    </a:lnTo>
                    <a:lnTo>
                      <a:pt x="2712" y="1045"/>
                    </a:lnTo>
                    <a:lnTo>
                      <a:pt x="2715" y="1045"/>
                    </a:lnTo>
                    <a:lnTo>
                      <a:pt x="2715" y="1042"/>
                    </a:lnTo>
                    <a:lnTo>
                      <a:pt x="2718" y="1042"/>
                    </a:lnTo>
                    <a:lnTo>
                      <a:pt x="2720" y="1042"/>
                    </a:lnTo>
                    <a:lnTo>
                      <a:pt x="2723" y="1042"/>
                    </a:lnTo>
                    <a:lnTo>
                      <a:pt x="2725" y="1039"/>
                    </a:lnTo>
                    <a:lnTo>
                      <a:pt x="2725" y="1042"/>
                    </a:lnTo>
                    <a:lnTo>
                      <a:pt x="2728" y="1039"/>
                    </a:lnTo>
                    <a:lnTo>
                      <a:pt x="2731" y="1039"/>
                    </a:lnTo>
                    <a:lnTo>
                      <a:pt x="2733" y="1039"/>
                    </a:lnTo>
                    <a:lnTo>
                      <a:pt x="2736" y="1039"/>
                    </a:lnTo>
                    <a:lnTo>
                      <a:pt x="2738" y="1039"/>
                    </a:lnTo>
                    <a:lnTo>
                      <a:pt x="2741" y="1039"/>
                    </a:lnTo>
                    <a:lnTo>
                      <a:pt x="2741" y="1037"/>
                    </a:lnTo>
                    <a:lnTo>
                      <a:pt x="2738" y="1037"/>
                    </a:lnTo>
                    <a:lnTo>
                      <a:pt x="2741" y="1037"/>
                    </a:lnTo>
                    <a:lnTo>
                      <a:pt x="2744" y="1037"/>
                    </a:lnTo>
                    <a:lnTo>
                      <a:pt x="2741" y="1037"/>
                    </a:lnTo>
                    <a:lnTo>
                      <a:pt x="2744" y="1037"/>
                    </a:lnTo>
                    <a:lnTo>
                      <a:pt x="2744" y="1039"/>
                    </a:lnTo>
                    <a:lnTo>
                      <a:pt x="2746" y="1039"/>
                    </a:lnTo>
                    <a:lnTo>
                      <a:pt x="2746" y="1042"/>
                    </a:lnTo>
                    <a:lnTo>
                      <a:pt x="2749" y="1042"/>
                    </a:lnTo>
                    <a:lnTo>
                      <a:pt x="2751" y="1042"/>
                    </a:lnTo>
                    <a:lnTo>
                      <a:pt x="2751" y="1045"/>
                    </a:lnTo>
                    <a:lnTo>
                      <a:pt x="2749" y="1045"/>
                    </a:lnTo>
                    <a:lnTo>
                      <a:pt x="2751" y="1045"/>
                    </a:lnTo>
                    <a:lnTo>
                      <a:pt x="2751" y="1047"/>
                    </a:lnTo>
                    <a:lnTo>
                      <a:pt x="2754" y="1047"/>
                    </a:lnTo>
                    <a:lnTo>
                      <a:pt x="2754" y="1050"/>
                    </a:lnTo>
                    <a:lnTo>
                      <a:pt x="2757" y="1050"/>
                    </a:lnTo>
                    <a:lnTo>
                      <a:pt x="2757" y="1052"/>
                    </a:lnTo>
                    <a:lnTo>
                      <a:pt x="2754" y="1052"/>
                    </a:lnTo>
                    <a:lnTo>
                      <a:pt x="2754" y="1055"/>
                    </a:lnTo>
                    <a:lnTo>
                      <a:pt x="2757" y="1055"/>
                    </a:lnTo>
                    <a:lnTo>
                      <a:pt x="2757" y="1058"/>
                    </a:lnTo>
                    <a:lnTo>
                      <a:pt x="2757" y="1055"/>
                    </a:lnTo>
                    <a:lnTo>
                      <a:pt x="2754" y="1055"/>
                    </a:lnTo>
                    <a:lnTo>
                      <a:pt x="2754" y="1058"/>
                    </a:lnTo>
                    <a:lnTo>
                      <a:pt x="2757" y="1058"/>
                    </a:lnTo>
                    <a:lnTo>
                      <a:pt x="2757" y="1060"/>
                    </a:lnTo>
                    <a:lnTo>
                      <a:pt x="2757" y="1063"/>
                    </a:lnTo>
                    <a:lnTo>
                      <a:pt x="2754" y="1063"/>
                    </a:lnTo>
                    <a:lnTo>
                      <a:pt x="2757" y="1063"/>
                    </a:lnTo>
                    <a:lnTo>
                      <a:pt x="2754" y="1063"/>
                    </a:lnTo>
                    <a:lnTo>
                      <a:pt x="2754" y="1065"/>
                    </a:lnTo>
                    <a:lnTo>
                      <a:pt x="2757" y="1065"/>
                    </a:lnTo>
                    <a:lnTo>
                      <a:pt x="2754" y="1065"/>
                    </a:lnTo>
                    <a:lnTo>
                      <a:pt x="2754" y="1068"/>
                    </a:lnTo>
                    <a:lnTo>
                      <a:pt x="2751" y="1068"/>
                    </a:lnTo>
                    <a:lnTo>
                      <a:pt x="2754" y="1068"/>
                    </a:lnTo>
                    <a:lnTo>
                      <a:pt x="2751" y="1068"/>
                    </a:lnTo>
                    <a:lnTo>
                      <a:pt x="2751" y="1071"/>
                    </a:lnTo>
                    <a:lnTo>
                      <a:pt x="2749" y="1071"/>
                    </a:lnTo>
                    <a:lnTo>
                      <a:pt x="2746" y="1071"/>
                    </a:lnTo>
                    <a:lnTo>
                      <a:pt x="2744" y="1071"/>
                    </a:lnTo>
                    <a:lnTo>
                      <a:pt x="2741" y="1071"/>
                    </a:lnTo>
                    <a:lnTo>
                      <a:pt x="2741" y="1073"/>
                    </a:lnTo>
                    <a:lnTo>
                      <a:pt x="2744" y="1073"/>
                    </a:lnTo>
                    <a:lnTo>
                      <a:pt x="2741" y="1073"/>
                    </a:lnTo>
                    <a:lnTo>
                      <a:pt x="2741" y="1076"/>
                    </a:lnTo>
                    <a:lnTo>
                      <a:pt x="2741" y="1073"/>
                    </a:lnTo>
                    <a:lnTo>
                      <a:pt x="2741" y="1076"/>
                    </a:lnTo>
                    <a:lnTo>
                      <a:pt x="2741" y="1073"/>
                    </a:lnTo>
                    <a:lnTo>
                      <a:pt x="2738" y="1073"/>
                    </a:lnTo>
                    <a:lnTo>
                      <a:pt x="2736" y="1076"/>
                    </a:lnTo>
                    <a:lnTo>
                      <a:pt x="2736" y="1078"/>
                    </a:lnTo>
                    <a:lnTo>
                      <a:pt x="2736" y="1081"/>
                    </a:lnTo>
                    <a:lnTo>
                      <a:pt x="2733" y="1081"/>
                    </a:lnTo>
                    <a:lnTo>
                      <a:pt x="2733" y="1084"/>
                    </a:lnTo>
                    <a:lnTo>
                      <a:pt x="2736" y="1084"/>
                    </a:lnTo>
                    <a:lnTo>
                      <a:pt x="2736" y="1086"/>
                    </a:lnTo>
                    <a:lnTo>
                      <a:pt x="2736" y="1089"/>
                    </a:lnTo>
                    <a:lnTo>
                      <a:pt x="2736" y="1092"/>
                    </a:lnTo>
                    <a:lnTo>
                      <a:pt x="2733" y="1092"/>
                    </a:lnTo>
                    <a:lnTo>
                      <a:pt x="2733" y="1094"/>
                    </a:lnTo>
                    <a:lnTo>
                      <a:pt x="2731" y="1094"/>
                    </a:lnTo>
                    <a:lnTo>
                      <a:pt x="2728" y="1094"/>
                    </a:lnTo>
                    <a:lnTo>
                      <a:pt x="2725" y="1094"/>
                    </a:lnTo>
                    <a:lnTo>
                      <a:pt x="2725" y="1097"/>
                    </a:lnTo>
                    <a:lnTo>
                      <a:pt x="2725" y="1094"/>
                    </a:lnTo>
                    <a:lnTo>
                      <a:pt x="2725" y="1097"/>
                    </a:lnTo>
                    <a:lnTo>
                      <a:pt x="2725" y="1094"/>
                    </a:lnTo>
                    <a:lnTo>
                      <a:pt x="2723" y="1097"/>
                    </a:lnTo>
                    <a:lnTo>
                      <a:pt x="2720" y="1097"/>
                    </a:lnTo>
                    <a:lnTo>
                      <a:pt x="2718" y="1097"/>
                    </a:lnTo>
                    <a:lnTo>
                      <a:pt x="2720" y="1097"/>
                    </a:lnTo>
                    <a:lnTo>
                      <a:pt x="2718" y="1097"/>
                    </a:lnTo>
                    <a:lnTo>
                      <a:pt x="2715" y="1097"/>
                    </a:lnTo>
                    <a:lnTo>
                      <a:pt x="2715" y="1094"/>
                    </a:lnTo>
                    <a:lnTo>
                      <a:pt x="2712" y="1094"/>
                    </a:lnTo>
                    <a:lnTo>
                      <a:pt x="2710" y="1094"/>
                    </a:lnTo>
                    <a:lnTo>
                      <a:pt x="2710" y="1092"/>
                    </a:lnTo>
                    <a:lnTo>
                      <a:pt x="2707" y="1092"/>
                    </a:lnTo>
                    <a:lnTo>
                      <a:pt x="2705" y="1092"/>
                    </a:lnTo>
                    <a:lnTo>
                      <a:pt x="2707" y="1092"/>
                    </a:lnTo>
                    <a:lnTo>
                      <a:pt x="2705" y="1092"/>
                    </a:lnTo>
                    <a:lnTo>
                      <a:pt x="2702" y="1089"/>
                    </a:lnTo>
                    <a:lnTo>
                      <a:pt x="2699" y="1089"/>
                    </a:lnTo>
                    <a:lnTo>
                      <a:pt x="2699" y="1086"/>
                    </a:lnTo>
                    <a:lnTo>
                      <a:pt x="2697" y="1086"/>
                    </a:lnTo>
                    <a:lnTo>
                      <a:pt x="2697" y="1084"/>
                    </a:lnTo>
                    <a:lnTo>
                      <a:pt x="2697" y="1081"/>
                    </a:lnTo>
                    <a:lnTo>
                      <a:pt x="2694" y="1081"/>
                    </a:lnTo>
                    <a:lnTo>
                      <a:pt x="2694" y="1078"/>
                    </a:lnTo>
                    <a:lnTo>
                      <a:pt x="2694" y="1076"/>
                    </a:lnTo>
                    <a:lnTo>
                      <a:pt x="2691" y="1076"/>
                    </a:lnTo>
                    <a:lnTo>
                      <a:pt x="2691" y="1073"/>
                    </a:lnTo>
                    <a:lnTo>
                      <a:pt x="2689" y="1073"/>
                    </a:lnTo>
                    <a:lnTo>
                      <a:pt x="2686" y="1073"/>
                    </a:lnTo>
                    <a:lnTo>
                      <a:pt x="2684" y="1073"/>
                    </a:lnTo>
                    <a:lnTo>
                      <a:pt x="2681" y="1073"/>
                    </a:lnTo>
                    <a:lnTo>
                      <a:pt x="2681" y="1076"/>
                    </a:lnTo>
                    <a:lnTo>
                      <a:pt x="2678" y="1076"/>
                    </a:lnTo>
                    <a:lnTo>
                      <a:pt x="2678" y="1078"/>
                    </a:lnTo>
                    <a:lnTo>
                      <a:pt x="2676" y="1078"/>
                    </a:lnTo>
                    <a:lnTo>
                      <a:pt x="2676" y="1081"/>
                    </a:lnTo>
                    <a:lnTo>
                      <a:pt x="2673" y="1081"/>
                    </a:lnTo>
                    <a:lnTo>
                      <a:pt x="2671" y="1081"/>
                    </a:lnTo>
                    <a:lnTo>
                      <a:pt x="2671" y="1078"/>
                    </a:lnTo>
                    <a:lnTo>
                      <a:pt x="2668" y="1078"/>
                    </a:lnTo>
                    <a:lnTo>
                      <a:pt x="2665" y="1078"/>
                    </a:lnTo>
                    <a:lnTo>
                      <a:pt x="2665" y="1081"/>
                    </a:lnTo>
                    <a:lnTo>
                      <a:pt x="2668" y="1081"/>
                    </a:lnTo>
                    <a:lnTo>
                      <a:pt x="2668" y="1084"/>
                    </a:lnTo>
                    <a:lnTo>
                      <a:pt x="2665" y="1084"/>
                    </a:lnTo>
                    <a:lnTo>
                      <a:pt x="2665" y="1086"/>
                    </a:lnTo>
                    <a:lnTo>
                      <a:pt x="2665" y="1084"/>
                    </a:lnTo>
                    <a:lnTo>
                      <a:pt x="2665" y="1081"/>
                    </a:lnTo>
                    <a:lnTo>
                      <a:pt x="2663" y="1084"/>
                    </a:lnTo>
                    <a:lnTo>
                      <a:pt x="2665" y="1084"/>
                    </a:lnTo>
                    <a:lnTo>
                      <a:pt x="2665" y="1086"/>
                    </a:lnTo>
                    <a:lnTo>
                      <a:pt x="2668" y="1089"/>
                    </a:lnTo>
                    <a:lnTo>
                      <a:pt x="2668" y="1092"/>
                    </a:lnTo>
                    <a:lnTo>
                      <a:pt x="2671" y="1092"/>
                    </a:lnTo>
                    <a:lnTo>
                      <a:pt x="2671" y="1094"/>
                    </a:lnTo>
                    <a:lnTo>
                      <a:pt x="2668" y="1094"/>
                    </a:lnTo>
                    <a:lnTo>
                      <a:pt x="2668" y="1097"/>
                    </a:lnTo>
                    <a:lnTo>
                      <a:pt x="2668" y="1094"/>
                    </a:lnTo>
                    <a:lnTo>
                      <a:pt x="2665" y="1094"/>
                    </a:lnTo>
                    <a:lnTo>
                      <a:pt x="2665" y="1097"/>
                    </a:lnTo>
                    <a:lnTo>
                      <a:pt x="2663" y="1097"/>
                    </a:lnTo>
                    <a:lnTo>
                      <a:pt x="2663" y="1099"/>
                    </a:lnTo>
                    <a:lnTo>
                      <a:pt x="2660" y="1099"/>
                    </a:lnTo>
                    <a:lnTo>
                      <a:pt x="2660" y="1097"/>
                    </a:lnTo>
                    <a:lnTo>
                      <a:pt x="2658" y="1097"/>
                    </a:lnTo>
                    <a:lnTo>
                      <a:pt x="2660" y="1097"/>
                    </a:lnTo>
                    <a:lnTo>
                      <a:pt x="2658" y="1097"/>
                    </a:lnTo>
                    <a:lnTo>
                      <a:pt x="2658" y="1099"/>
                    </a:lnTo>
                    <a:lnTo>
                      <a:pt x="2658" y="1097"/>
                    </a:lnTo>
                    <a:lnTo>
                      <a:pt x="2655" y="1099"/>
                    </a:lnTo>
                    <a:lnTo>
                      <a:pt x="2652" y="1099"/>
                    </a:lnTo>
                    <a:lnTo>
                      <a:pt x="2650" y="1099"/>
                    </a:lnTo>
                    <a:lnTo>
                      <a:pt x="2652" y="1099"/>
                    </a:lnTo>
                    <a:lnTo>
                      <a:pt x="2652" y="1102"/>
                    </a:lnTo>
                    <a:lnTo>
                      <a:pt x="2652" y="1105"/>
                    </a:lnTo>
                    <a:lnTo>
                      <a:pt x="2652" y="1102"/>
                    </a:lnTo>
                    <a:lnTo>
                      <a:pt x="2650" y="1102"/>
                    </a:lnTo>
                    <a:lnTo>
                      <a:pt x="2650" y="1105"/>
                    </a:lnTo>
                    <a:lnTo>
                      <a:pt x="2650" y="1102"/>
                    </a:lnTo>
                    <a:lnTo>
                      <a:pt x="2650" y="1105"/>
                    </a:lnTo>
                    <a:lnTo>
                      <a:pt x="2652" y="1105"/>
                    </a:lnTo>
                    <a:lnTo>
                      <a:pt x="2652" y="1107"/>
                    </a:lnTo>
                    <a:lnTo>
                      <a:pt x="2652" y="1105"/>
                    </a:lnTo>
                    <a:lnTo>
                      <a:pt x="2652" y="1107"/>
                    </a:lnTo>
                    <a:lnTo>
                      <a:pt x="2652" y="1105"/>
                    </a:lnTo>
                    <a:lnTo>
                      <a:pt x="2650" y="1105"/>
                    </a:lnTo>
                    <a:lnTo>
                      <a:pt x="2650" y="1107"/>
                    </a:lnTo>
                    <a:lnTo>
                      <a:pt x="2647" y="1107"/>
                    </a:lnTo>
                    <a:lnTo>
                      <a:pt x="2647" y="1105"/>
                    </a:lnTo>
                    <a:lnTo>
                      <a:pt x="2644" y="1105"/>
                    </a:lnTo>
                    <a:lnTo>
                      <a:pt x="2644" y="1107"/>
                    </a:lnTo>
                    <a:lnTo>
                      <a:pt x="2644" y="1110"/>
                    </a:lnTo>
                    <a:lnTo>
                      <a:pt x="2644" y="1112"/>
                    </a:lnTo>
                    <a:lnTo>
                      <a:pt x="2642" y="1112"/>
                    </a:lnTo>
                    <a:lnTo>
                      <a:pt x="2642" y="1115"/>
                    </a:lnTo>
                    <a:lnTo>
                      <a:pt x="2644" y="1115"/>
                    </a:lnTo>
                    <a:lnTo>
                      <a:pt x="2644" y="1118"/>
                    </a:lnTo>
                    <a:lnTo>
                      <a:pt x="2642" y="1118"/>
                    </a:lnTo>
                    <a:lnTo>
                      <a:pt x="2639" y="1118"/>
                    </a:lnTo>
                    <a:lnTo>
                      <a:pt x="2642" y="1118"/>
                    </a:lnTo>
                    <a:lnTo>
                      <a:pt x="2642" y="1120"/>
                    </a:lnTo>
                    <a:lnTo>
                      <a:pt x="2639" y="1120"/>
                    </a:lnTo>
                    <a:lnTo>
                      <a:pt x="2639" y="1123"/>
                    </a:lnTo>
                    <a:lnTo>
                      <a:pt x="2642" y="1123"/>
                    </a:lnTo>
                    <a:lnTo>
                      <a:pt x="2642" y="1125"/>
                    </a:lnTo>
                    <a:lnTo>
                      <a:pt x="2644" y="1125"/>
                    </a:lnTo>
                    <a:lnTo>
                      <a:pt x="2642" y="1125"/>
                    </a:lnTo>
                    <a:lnTo>
                      <a:pt x="2642" y="1128"/>
                    </a:lnTo>
                    <a:lnTo>
                      <a:pt x="2644" y="1128"/>
                    </a:lnTo>
                    <a:lnTo>
                      <a:pt x="2642" y="1128"/>
                    </a:lnTo>
                    <a:lnTo>
                      <a:pt x="2644" y="1128"/>
                    </a:lnTo>
                    <a:lnTo>
                      <a:pt x="2642" y="1128"/>
                    </a:lnTo>
                    <a:lnTo>
                      <a:pt x="2642" y="1131"/>
                    </a:lnTo>
                    <a:lnTo>
                      <a:pt x="2639" y="1131"/>
                    </a:lnTo>
                    <a:lnTo>
                      <a:pt x="2637" y="1131"/>
                    </a:lnTo>
                    <a:lnTo>
                      <a:pt x="2634" y="1131"/>
                    </a:lnTo>
                    <a:lnTo>
                      <a:pt x="2634" y="1133"/>
                    </a:lnTo>
                    <a:lnTo>
                      <a:pt x="2634" y="1131"/>
                    </a:lnTo>
                    <a:lnTo>
                      <a:pt x="2631" y="1131"/>
                    </a:lnTo>
                    <a:lnTo>
                      <a:pt x="2631" y="1133"/>
                    </a:lnTo>
                    <a:lnTo>
                      <a:pt x="2629" y="1133"/>
                    </a:lnTo>
                    <a:lnTo>
                      <a:pt x="2629" y="1131"/>
                    </a:lnTo>
                    <a:lnTo>
                      <a:pt x="2626" y="1131"/>
                    </a:lnTo>
                    <a:lnTo>
                      <a:pt x="2626" y="1128"/>
                    </a:lnTo>
                    <a:lnTo>
                      <a:pt x="2626" y="1131"/>
                    </a:lnTo>
                    <a:lnTo>
                      <a:pt x="2624" y="1131"/>
                    </a:lnTo>
                    <a:lnTo>
                      <a:pt x="2624" y="1133"/>
                    </a:lnTo>
                    <a:lnTo>
                      <a:pt x="2624" y="1136"/>
                    </a:lnTo>
                    <a:lnTo>
                      <a:pt x="2624" y="1133"/>
                    </a:lnTo>
                    <a:lnTo>
                      <a:pt x="2621" y="1133"/>
                    </a:lnTo>
                    <a:lnTo>
                      <a:pt x="2624" y="1133"/>
                    </a:lnTo>
                    <a:lnTo>
                      <a:pt x="2624" y="1131"/>
                    </a:lnTo>
                    <a:lnTo>
                      <a:pt x="2621" y="1131"/>
                    </a:lnTo>
                    <a:lnTo>
                      <a:pt x="2621" y="1133"/>
                    </a:lnTo>
                    <a:lnTo>
                      <a:pt x="2618" y="1133"/>
                    </a:lnTo>
                    <a:lnTo>
                      <a:pt x="2616" y="1133"/>
                    </a:lnTo>
                    <a:lnTo>
                      <a:pt x="2613" y="1133"/>
                    </a:lnTo>
                    <a:lnTo>
                      <a:pt x="2613" y="1136"/>
                    </a:lnTo>
                    <a:lnTo>
                      <a:pt x="2611" y="1136"/>
                    </a:lnTo>
                    <a:lnTo>
                      <a:pt x="2611" y="1139"/>
                    </a:lnTo>
                    <a:lnTo>
                      <a:pt x="2613" y="1139"/>
                    </a:lnTo>
                    <a:lnTo>
                      <a:pt x="2616" y="1139"/>
                    </a:lnTo>
                    <a:lnTo>
                      <a:pt x="2616" y="1141"/>
                    </a:lnTo>
                    <a:lnTo>
                      <a:pt x="2616" y="1139"/>
                    </a:lnTo>
                    <a:lnTo>
                      <a:pt x="2618" y="1139"/>
                    </a:lnTo>
                    <a:lnTo>
                      <a:pt x="2621" y="1141"/>
                    </a:lnTo>
                    <a:lnTo>
                      <a:pt x="2621" y="1144"/>
                    </a:lnTo>
                    <a:lnTo>
                      <a:pt x="2618" y="1144"/>
                    </a:lnTo>
                    <a:lnTo>
                      <a:pt x="2618" y="1146"/>
                    </a:lnTo>
                    <a:lnTo>
                      <a:pt x="2616" y="1146"/>
                    </a:lnTo>
                    <a:lnTo>
                      <a:pt x="2616" y="1144"/>
                    </a:lnTo>
                    <a:lnTo>
                      <a:pt x="2613" y="1144"/>
                    </a:lnTo>
                    <a:lnTo>
                      <a:pt x="2613" y="1146"/>
                    </a:lnTo>
                    <a:lnTo>
                      <a:pt x="2611" y="1146"/>
                    </a:lnTo>
                    <a:lnTo>
                      <a:pt x="2611" y="1144"/>
                    </a:lnTo>
                    <a:lnTo>
                      <a:pt x="2608" y="1144"/>
                    </a:lnTo>
                    <a:lnTo>
                      <a:pt x="2608" y="1141"/>
                    </a:lnTo>
                    <a:lnTo>
                      <a:pt x="2605" y="1139"/>
                    </a:lnTo>
                    <a:lnTo>
                      <a:pt x="2605" y="1141"/>
                    </a:lnTo>
                    <a:lnTo>
                      <a:pt x="2603" y="1141"/>
                    </a:lnTo>
                    <a:lnTo>
                      <a:pt x="2603" y="1144"/>
                    </a:lnTo>
                    <a:lnTo>
                      <a:pt x="2603" y="1141"/>
                    </a:lnTo>
                    <a:lnTo>
                      <a:pt x="2600" y="1141"/>
                    </a:lnTo>
                    <a:lnTo>
                      <a:pt x="2597" y="1141"/>
                    </a:lnTo>
                    <a:lnTo>
                      <a:pt x="2595" y="1141"/>
                    </a:lnTo>
                    <a:lnTo>
                      <a:pt x="2595" y="1139"/>
                    </a:lnTo>
                    <a:lnTo>
                      <a:pt x="2597" y="1139"/>
                    </a:lnTo>
                    <a:lnTo>
                      <a:pt x="2597" y="1136"/>
                    </a:lnTo>
                    <a:lnTo>
                      <a:pt x="2595" y="1136"/>
                    </a:lnTo>
                    <a:lnTo>
                      <a:pt x="2595" y="1139"/>
                    </a:lnTo>
                    <a:lnTo>
                      <a:pt x="2595" y="1141"/>
                    </a:lnTo>
                    <a:lnTo>
                      <a:pt x="2592" y="1139"/>
                    </a:lnTo>
                    <a:lnTo>
                      <a:pt x="2590" y="1139"/>
                    </a:lnTo>
                    <a:lnTo>
                      <a:pt x="2590" y="1141"/>
                    </a:lnTo>
                    <a:lnTo>
                      <a:pt x="2587" y="1141"/>
                    </a:lnTo>
                    <a:lnTo>
                      <a:pt x="2587" y="1144"/>
                    </a:lnTo>
                    <a:lnTo>
                      <a:pt x="2584" y="1144"/>
                    </a:lnTo>
                    <a:lnTo>
                      <a:pt x="2584" y="1146"/>
                    </a:lnTo>
                    <a:lnTo>
                      <a:pt x="2582" y="1146"/>
                    </a:lnTo>
                    <a:lnTo>
                      <a:pt x="2582" y="1149"/>
                    </a:lnTo>
                    <a:lnTo>
                      <a:pt x="2582" y="1152"/>
                    </a:lnTo>
                    <a:lnTo>
                      <a:pt x="2582" y="1154"/>
                    </a:lnTo>
                    <a:lnTo>
                      <a:pt x="2582" y="1157"/>
                    </a:lnTo>
                    <a:lnTo>
                      <a:pt x="2582" y="1159"/>
                    </a:lnTo>
                    <a:lnTo>
                      <a:pt x="2582" y="1162"/>
                    </a:lnTo>
                    <a:lnTo>
                      <a:pt x="2584" y="1159"/>
                    </a:lnTo>
                    <a:lnTo>
                      <a:pt x="2582" y="1162"/>
                    </a:lnTo>
                    <a:lnTo>
                      <a:pt x="2584" y="1162"/>
                    </a:lnTo>
                    <a:lnTo>
                      <a:pt x="2584" y="1165"/>
                    </a:lnTo>
                    <a:lnTo>
                      <a:pt x="2584" y="1167"/>
                    </a:lnTo>
                    <a:lnTo>
                      <a:pt x="2584" y="1170"/>
                    </a:lnTo>
                    <a:lnTo>
                      <a:pt x="2587" y="1170"/>
                    </a:lnTo>
                    <a:lnTo>
                      <a:pt x="2587" y="1173"/>
                    </a:lnTo>
                    <a:lnTo>
                      <a:pt x="2590" y="1173"/>
                    </a:lnTo>
                    <a:lnTo>
                      <a:pt x="2592" y="1173"/>
                    </a:lnTo>
                    <a:lnTo>
                      <a:pt x="2592" y="1175"/>
                    </a:lnTo>
                    <a:lnTo>
                      <a:pt x="2595" y="1175"/>
                    </a:lnTo>
                    <a:lnTo>
                      <a:pt x="2595" y="1173"/>
                    </a:lnTo>
                    <a:lnTo>
                      <a:pt x="2595" y="1170"/>
                    </a:lnTo>
                    <a:lnTo>
                      <a:pt x="2595" y="1173"/>
                    </a:lnTo>
                    <a:lnTo>
                      <a:pt x="2597" y="1173"/>
                    </a:lnTo>
                    <a:lnTo>
                      <a:pt x="2597" y="1170"/>
                    </a:lnTo>
                    <a:lnTo>
                      <a:pt x="2597" y="1173"/>
                    </a:lnTo>
                    <a:lnTo>
                      <a:pt x="2600" y="1173"/>
                    </a:lnTo>
                    <a:lnTo>
                      <a:pt x="2600" y="1175"/>
                    </a:lnTo>
                    <a:lnTo>
                      <a:pt x="2603" y="1175"/>
                    </a:lnTo>
                    <a:lnTo>
                      <a:pt x="2605" y="1175"/>
                    </a:lnTo>
                    <a:lnTo>
                      <a:pt x="2605" y="1178"/>
                    </a:lnTo>
                    <a:lnTo>
                      <a:pt x="2608" y="1178"/>
                    </a:lnTo>
                    <a:lnTo>
                      <a:pt x="2608" y="1180"/>
                    </a:lnTo>
                    <a:lnTo>
                      <a:pt x="2608" y="1183"/>
                    </a:lnTo>
                    <a:lnTo>
                      <a:pt x="2608" y="1186"/>
                    </a:lnTo>
                    <a:lnTo>
                      <a:pt x="2611" y="1186"/>
                    </a:lnTo>
                    <a:lnTo>
                      <a:pt x="2613" y="1186"/>
                    </a:lnTo>
                    <a:lnTo>
                      <a:pt x="2613" y="1188"/>
                    </a:lnTo>
                    <a:lnTo>
                      <a:pt x="2616" y="1188"/>
                    </a:lnTo>
                    <a:lnTo>
                      <a:pt x="2616" y="1191"/>
                    </a:lnTo>
                    <a:lnTo>
                      <a:pt x="2618" y="1191"/>
                    </a:lnTo>
                    <a:lnTo>
                      <a:pt x="2618" y="1193"/>
                    </a:lnTo>
                    <a:lnTo>
                      <a:pt x="2618" y="1196"/>
                    </a:lnTo>
                    <a:lnTo>
                      <a:pt x="2618" y="1199"/>
                    </a:lnTo>
                    <a:lnTo>
                      <a:pt x="2618" y="1201"/>
                    </a:lnTo>
                    <a:lnTo>
                      <a:pt x="2618" y="1204"/>
                    </a:lnTo>
                    <a:lnTo>
                      <a:pt x="2618" y="1206"/>
                    </a:lnTo>
                    <a:lnTo>
                      <a:pt x="2616" y="1206"/>
                    </a:lnTo>
                    <a:lnTo>
                      <a:pt x="2616" y="1209"/>
                    </a:lnTo>
                    <a:lnTo>
                      <a:pt x="2613" y="1209"/>
                    </a:lnTo>
                    <a:lnTo>
                      <a:pt x="2613" y="1212"/>
                    </a:lnTo>
                    <a:lnTo>
                      <a:pt x="2611" y="1212"/>
                    </a:lnTo>
                    <a:lnTo>
                      <a:pt x="2611" y="1214"/>
                    </a:lnTo>
                    <a:lnTo>
                      <a:pt x="2613" y="1214"/>
                    </a:lnTo>
                    <a:lnTo>
                      <a:pt x="2613" y="1217"/>
                    </a:lnTo>
                    <a:lnTo>
                      <a:pt x="2616" y="1220"/>
                    </a:lnTo>
                    <a:lnTo>
                      <a:pt x="2618" y="1220"/>
                    </a:lnTo>
                    <a:lnTo>
                      <a:pt x="2621" y="1220"/>
                    </a:lnTo>
                    <a:lnTo>
                      <a:pt x="2624" y="1220"/>
                    </a:lnTo>
                    <a:lnTo>
                      <a:pt x="2626" y="1220"/>
                    </a:lnTo>
                    <a:lnTo>
                      <a:pt x="2629" y="1220"/>
                    </a:lnTo>
                    <a:lnTo>
                      <a:pt x="2629" y="1222"/>
                    </a:lnTo>
                    <a:lnTo>
                      <a:pt x="2629" y="1220"/>
                    </a:lnTo>
                    <a:lnTo>
                      <a:pt x="2631" y="1220"/>
                    </a:lnTo>
                    <a:lnTo>
                      <a:pt x="2631" y="1222"/>
                    </a:lnTo>
                    <a:lnTo>
                      <a:pt x="2634" y="1222"/>
                    </a:lnTo>
                    <a:lnTo>
                      <a:pt x="2634" y="1225"/>
                    </a:lnTo>
                    <a:lnTo>
                      <a:pt x="2631" y="1225"/>
                    </a:lnTo>
                    <a:lnTo>
                      <a:pt x="2634" y="1225"/>
                    </a:lnTo>
                    <a:lnTo>
                      <a:pt x="2634" y="1227"/>
                    </a:lnTo>
                    <a:lnTo>
                      <a:pt x="2634" y="1230"/>
                    </a:lnTo>
                    <a:lnTo>
                      <a:pt x="2637" y="1230"/>
                    </a:lnTo>
                    <a:lnTo>
                      <a:pt x="2634" y="1230"/>
                    </a:lnTo>
                    <a:lnTo>
                      <a:pt x="2634" y="1233"/>
                    </a:lnTo>
                    <a:lnTo>
                      <a:pt x="2637" y="1233"/>
                    </a:lnTo>
                    <a:lnTo>
                      <a:pt x="2637" y="1235"/>
                    </a:lnTo>
                    <a:lnTo>
                      <a:pt x="2637" y="1233"/>
                    </a:lnTo>
                    <a:lnTo>
                      <a:pt x="2637" y="1235"/>
                    </a:lnTo>
                    <a:lnTo>
                      <a:pt x="2639" y="1235"/>
                    </a:lnTo>
                    <a:lnTo>
                      <a:pt x="2637" y="1235"/>
                    </a:lnTo>
                    <a:lnTo>
                      <a:pt x="2637" y="1238"/>
                    </a:lnTo>
                    <a:lnTo>
                      <a:pt x="2639" y="1238"/>
                    </a:lnTo>
                    <a:lnTo>
                      <a:pt x="2639" y="1240"/>
                    </a:lnTo>
                    <a:lnTo>
                      <a:pt x="2642" y="1240"/>
                    </a:lnTo>
                    <a:lnTo>
                      <a:pt x="2642" y="1243"/>
                    </a:lnTo>
                    <a:lnTo>
                      <a:pt x="2639" y="1243"/>
                    </a:lnTo>
                    <a:lnTo>
                      <a:pt x="2642" y="1243"/>
                    </a:lnTo>
                    <a:lnTo>
                      <a:pt x="2642" y="1246"/>
                    </a:lnTo>
                    <a:lnTo>
                      <a:pt x="2644" y="1246"/>
                    </a:lnTo>
                    <a:lnTo>
                      <a:pt x="2644" y="1248"/>
                    </a:lnTo>
                    <a:lnTo>
                      <a:pt x="2644" y="1251"/>
                    </a:lnTo>
                    <a:lnTo>
                      <a:pt x="2644" y="1253"/>
                    </a:lnTo>
                    <a:lnTo>
                      <a:pt x="2644" y="1256"/>
                    </a:lnTo>
                    <a:lnTo>
                      <a:pt x="2644" y="1259"/>
                    </a:lnTo>
                    <a:lnTo>
                      <a:pt x="2644" y="1261"/>
                    </a:lnTo>
                    <a:lnTo>
                      <a:pt x="2647" y="1261"/>
                    </a:lnTo>
                    <a:lnTo>
                      <a:pt x="2647" y="1264"/>
                    </a:lnTo>
                    <a:lnTo>
                      <a:pt x="2647" y="1267"/>
                    </a:lnTo>
                    <a:lnTo>
                      <a:pt x="2650" y="1267"/>
                    </a:lnTo>
                    <a:lnTo>
                      <a:pt x="2650" y="1269"/>
                    </a:lnTo>
                    <a:lnTo>
                      <a:pt x="2647" y="1269"/>
                    </a:lnTo>
                    <a:lnTo>
                      <a:pt x="2647" y="1272"/>
                    </a:lnTo>
                    <a:lnTo>
                      <a:pt x="2650" y="1272"/>
                    </a:lnTo>
                    <a:lnTo>
                      <a:pt x="2652" y="1272"/>
                    </a:lnTo>
                    <a:lnTo>
                      <a:pt x="2652" y="1274"/>
                    </a:lnTo>
                    <a:lnTo>
                      <a:pt x="2655" y="1274"/>
                    </a:lnTo>
                    <a:lnTo>
                      <a:pt x="2655" y="1277"/>
                    </a:lnTo>
                    <a:lnTo>
                      <a:pt x="2658" y="1277"/>
                    </a:lnTo>
                    <a:lnTo>
                      <a:pt x="2658" y="1280"/>
                    </a:lnTo>
                    <a:lnTo>
                      <a:pt x="2660" y="1280"/>
                    </a:lnTo>
                    <a:lnTo>
                      <a:pt x="2660" y="1282"/>
                    </a:lnTo>
                    <a:lnTo>
                      <a:pt x="2663" y="1282"/>
                    </a:lnTo>
                    <a:lnTo>
                      <a:pt x="2663" y="1285"/>
                    </a:lnTo>
                    <a:lnTo>
                      <a:pt x="2660" y="1285"/>
                    </a:lnTo>
                    <a:lnTo>
                      <a:pt x="2660" y="1287"/>
                    </a:lnTo>
                    <a:lnTo>
                      <a:pt x="2660" y="1290"/>
                    </a:lnTo>
                    <a:lnTo>
                      <a:pt x="2663" y="1290"/>
                    </a:lnTo>
                    <a:lnTo>
                      <a:pt x="2665" y="1290"/>
                    </a:lnTo>
                    <a:lnTo>
                      <a:pt x="2665" y="1293"/>
                    </a:lnTo>
                    <a:lnTo>
                      <a:pt x="2665" y="1295"/>
                    </a:lnTo>
                    <a:lnTo>
                      <a:pt x="2665" y="1298"/>
                    </a:lnTo>
                    <a:lnTo>
                      <a:pt x="2665" y="1300"/>
                    </a:lnTo>
                    <a:lnTo>
                      <a:pt x="2663" y="1300"/>
                    </a:lnTo>
                    <a:lnTo>
                      <a:pt x="2663" y="1303"/>
                    </a:lnTo>
                    <a:lnTo>
                      <a:pt x="2660" y="1303"/>
                    </a:lnTo>
                    <a:lnTo>
                      <a:pt x="2658" y="1303"/>
                    </a:lnTo>
                    <a:lnTo>
                      <a:pt x="2658" y="1300"/>
                    </a:lnTo>
                    <a:lnTo>
                      <a:pt x="2655" y="1300"/>
                    </a:lnTo>
                    <a:lnTo>
                      <a:pt x="2652" y="1300"/>
                    </a:lnTo>
                    <a:lnTo>
                      <a:pt x="2652" y="1298"/>
                    </a:lnTo>
                    <a:lnTo>
                      <a:pt x="2652" y="1295"/>
                    </a:lnTo>
                    <a:lnTo>
                      <a:pt x="2652" y="1293"/>
                    </a:lnTo>
                    <a:lnTo>
                      <a:pt x="2655" y="1293"/>
                    </a:lnTo>
                    <a:lnTo>
                      <a:pt x="2652" y="1293"/>
                    </a:lnTo>
                    <a:lnTo>
                      <a:pt x="2655" y="1293"/>
                    </a:lnTo>
                    <a:lnTo>
                      <a:pt x="2655" y="1290"/>
                    </a:lnTo>
                    <a:lnTo>
                      <a:pt x="2652" y="1290"/>
                    </a:lnTo>
                    <a:lnTo>
                      <a:pt x="2652" y="1287"/>
                    </a:lnTo>
                    <a:lnTo>
                      <a:pt x="2652" y="1285"/>
                    </a:lnTo>
                    <a:lnTo>
                      <a:pt x="2650" y="1285"/>
                    </a:lnTo>
                    <a:lnTo>
                      <a:pt x="2650" y="1287"/>
                    </a:lnTo>
                    <a:lnTo>
                      <a:pt x="2650" y="1285"/>
                    </a:lnTo>
                    <a:lnTo>
                      <a:pt x="2650" y="1287"/>
                    </a:lnTo>
                    <a:lnTo>
                      <a:pt x="2650" y="1285"/>
                    </a:lnTo>
                    <a:lnTo>
                      <a:pt x="2650" y="1287"/>
                    </a:lnTo>
                    <a:lnTo>
                      <a:pt x="2650" y="1285"/>
                    </a:lnTo>
                    <a:lnTo>
                      <a:pt x="2647" y="1285"/>
                    </a:lnTo>
                    <a:lnTo>
                      <a:pt x="2644" y="1285"/>
                    </a:lnTo>
                    <a:lnTo>
                      <a:pt x="2644" y="1282"/>
                    </a:lnTo>
                    <a:lnTo>
                      <a:pt x="2642" y="1282"/>
                    </a:lnTo>
                    <a:lnTo>
                      <a:pt x="2639" y="1282"/>
                    </a:lnTo>
                    <a:lnTo>
                      <a:pt x="2639" y="1280"/>
                    </a:lnTo>
                    <a:lnTo>
                      <a:pt x="2637" y="1280"/>
                    </a:lnTo>
                    <a:lnTo>
                      <a:pt x="2634" y="1280"/>
                    </a:lnTo>
                    <a:lnTo>
                      <a:pt x="2634" y="1282"/>
                    </a:lnTo>
                    <a:lnTo>
                      <a:pt x="2634" y="1280"/>
                    </a:lnTo>
                    <a:lnTo>
                      <a:pt x="2634" y="1282"/>
                    </a:lnTo>
                    <a:lnTo>
                      <a:pt x="2631" y="1282"/>
                    </a:lnTo>
                    <a:lnTo>
                      <a:pt x="2629" y="1282"/>
                    </a:lnTo>
                    <a:lnTo>
                      <a:pt x="2626" y="1282"/>
                    </a:lnTo>
                    <a:lnTo>
                      <a:pt x="2629" y="1282"/>
                    </a:lnTo>
                    <a:lnTo>
                      <a:pt x="2629" y="1280"/>
                    </a:lnTo>
                    <a:lnTo>
                      <a:pt x="2626" y="1280"/>
                    </a:lnTo>
                    <a:lnTo>
                      <a:pt x="2624" y="1280"/>
                    </a:lnTo>
                    <a:lnTo>
                      <a:pt x="2624" y="1282"/>
                    </a:lnTo>
                    <a:lnTo>
                      <a:pt x="2621" y="1282"/>
                    </a:lnTo>
                    <a:lnTo>
                      <a:pt x="2621" y="1280"/>
                    </a:lnTo>
                    <a:lnTo>
                      <a:pt x="2618" y="1280"/>
                    </a:lnTo>
                    <a:lnTo>
                      <a:pt x="2618" y="1277"/>
                    </a:lnTo>
                    <a:lnTo>
                      <a:pt x="2616" y="1274"/>
                    </a:lnTo>
                    <a:lnTo>
                      <a:pt x="2613" y="1274"/>
                    </a:lnTo>
                    <a:lnTo>
                      <a:pt x="2613" y="1272"/>
                    </a:lnTo>
                    <a:lnTo>
                      <a:pt x="2616" y="1272"/>
                    </a:lnTo>
                    <a:lnTo>
                      <a:pt x="2613" y="1272"/>
                    </a:lnTo>
                    <a:lnTo>
                      <a:pt x="2613" y="1269"/>
                    </a:lnTo>
                    <a:lnTo>
                      <a:pt x="2613" y="1267"/>
                    </a:lnTo>
                    <a:lnTo>
                      <a:pt x="2613" y="1264"/>
                    </a:lnTo>
                    <a:lnTo>
                      <a:pt x="2611" y="1264"/>
                    </a:lnTo>
                    <a:lnTo>
                      <a:pt x="2611" y="1261"/>
                    </a:lnTo>
                    <a:lnTo>
                      <a:pt x="2608" y="1261"/>
                    </a:lnTo>
                    <a:lnTo>
                      <a:pt x="2608" y="1259"/>
                    </a:lnTo>
                    <a:lnTo>
                      <a:pt x="2605" y="1259"/>
                    </a:lnTo>
                    <a:lnTo>
                      <a:pt x="2605" y="1256"/>
                    </a:lnTo>
                    <a:lnTo>
                      <a:pt x="2603" y="1256"/>
                    </a:lnTo>
                    <a:lnTo>
                      <a:pt x="2600" y="1256"/>
                    </a:lnTo>
                    <a:lnTo>
                      <a:pt x="2600" y="1253"/>
                    </a:lnTo>
                    <a:lnTo>
                      <a:pt x="2597" y="1253"/>
                    </a:lnTo>
                    <a:lnTo>
                      <a:pt x="2597" y="1251"/>
                    </a:lnTo>
                    <a:lnTo>
                      <a:pt x="2595" y="1251"/>
                    </a:lnTo>
                    <a:lnTo>
                      <a:pt x="2595" y="1248"/>
                    </a:lnTo>
                    <a:lnTo>
                      <a:pt x="2595" y="1251"/>
                    </a:lnTo>
                    <a:lnTo>
                      <a:pt x="2592" y="1248"/>
                    </a:lnTo>
                    <a:lnTo>
                      <a:pt x="2592" y="1246"/>
                    </a:lnTo>
                    <a:lnTo>
                      <a:pt x="2590" y="1246"/>
                    </a:lnTo>
                    <a:lnTo>
                      <a:pt x="2590" y="1243"/>
                    </a:lnTo>
                    <a:lnTo>
                      <a:pt x="2587" y="1243"/>
                    </a:lnTo>
                    <a:lnTo>
                      <a:pt x="2587" y="1240"/>
                    </a:lnTo>
                    <a:lnTo>
                      <a:pt x="2584" y="1240"/>
                    </a:lnTo>
                    <a:lnTo>
                      <a:pt x="2582" y="1240"/>
                    </a:lnTo>
                    <a:lnTo>
                      <a:pt x="2579" y="1240"/>
                    </a:lnTo>
                    <a:lnTo>
                      <a:pt x="2582" y="1240"/>
                    </a:lnTo>
                    <a:lnTo>
                      <a:pt x="2579" y="1240"/>
                    </a:lnTo>
                    <a:lnTo>
                      <a:pt x="2577" y="1240"/>
                    </a:lnTo>
                    <a:lnTo>
                      <a:pt x="2577" y="1238"/>
                    </a:lnTo>
                    <a:lnTo>
                      <a:pt x="2574" y="1238"/>
                    </a:lnTo>
                    <a:lnTo>
                      <a:pt x="2574" y="1235"/>
                    </a:lnTo>
                    <a:lnTo>
                      <a:pt x="2571" y="1238"/>
                    </a:lnTo>
                    <a:lnTo>
                      <a:pt x="2571" y="1235"/>
                    </a:lnTo>
                    <a:lnTo>
                      <a:pt x="2569" y="1235"/>
                    </a:lnTo>
                    <a:lnTo>
                      <a:pt x="2569" y="1233"/>
                    </a:lnTo>
                    <a:lnTo>
                      <a:pt x="2569" y="1230"/>
                    </a:lnTo>
                    <a:lnTo>
                      <a:pt x="2569" y="1227"/>
                    </a:lnTo>
                    <a:lnTo>
                      <a:pt x="2569" y="1230"/>
                    </a:lnTo>
                    <a:lnTo>
                      <a:pt x="2566" y="1227"/>
                    </a:lnTo>
                    <a:lnTo>
                      <a:pt x="2564" y="1227"/>
                    </a:lnTo>
                    <a:lnTo>
                      <a:pt x="2561" y="1227"/>
                    </a:lnTo>
                    <a:lnTo>
                      <a:pt x="2561" y="1225"/>
                    </a:lnTo>
                    <a:lnTo>
                      <a:pt x="2561" y="1222"/>
                    </a:lnTo>
                    <a:lnTo>
                      <a:pt x="2540" y="1214"/>
                    </a:lnTo>
                    <a:lnTo>
                      <a:pt x="2537" y="1214"/>
                    </a:lnTo>
                    <a:lnTo>
                      <a:pt x="2537" y="1217"/>
                    </a:lnTo>
                    <a:lnTo>
                      <a:pt x="2537" y="1220"/>
                    </a:lnTo>
                    <a:lnTo>
                      <a:pt x="2537" y="1222"/>
                    </a:lnTo>
                    <a:lnTo>
                      <a:pt x="2535" y="1222"/>
                    </a:lnTo>
                    <a:lnTo>
                      <a:pt x="2537" y="1222"/>
                    </a:lnTo>
                    <a:lnTo>
                      <a:pt x="2537" y="1225"/>
                    </a:lnTo>
                    <a:lnTo>
                      <a:pt x="2537" y="1227"/>
                    </a:lnTo>
                    <a:lnTo>
                      <a:pt x="2537" y="1230"/>
                    </a:lnTo>
                    <a:lnTo>
                      <a:pt x="2537" y="1233"/>
                    </a:lnTo>
                    <a:lnTo>
                      <a:pt x="2537" y="1235"/>
                    </a:lnTo>
                    <a:lnTo>
                      <a:pt x="2535" y="1235"/>
                    </a:lnTo>
                    <a:lnTo>
                      <a:pt x="2537" y="1235"/>
                    </a:lnTo>
                    <a:lnTo>
                      <a:pt x="2537" y="1238"/>
                    </a:lnTo>
                    <a:lnTo>
                      <a:pt x="2537" y="1240"/>
                    </a:lnTo>
                    <a:lnTo>
                      <a:pt x="2537" y="1243"/>
                    </a:lnTo>
                    <a:lnTo>
                      <a:pt x="2535" y="1243"/>
                    </a:lnTo>
                    <a:lnTo>
                      <a:pt x="2535" y="1246"/>
                    </a:lnTo>
                    <a:lnTo>
                      <a:pt x="2535" y="1248"/>
                    </a:lnTo>
                    <a:lnTo>
                      <a:pt x="2535" y="1251"/>
                    </a:lnTo>
                    <a:lnTo>
                      <a:pt x="2537" y="1251"/>
                    </a:lnTo>
                    <a:lnTo>
                      <a:pt x="2540" y="1251"/>
                    </a:lnTo>
                    <a:lnTo>
                      <a:pt x="2543" y="1251"/>
                    </a:lnTo>
                    <a:lnTo>
                      <a:pt x="2543" y="1253"/>
                    </a:lnTo>
                    <a:lnTo>
                      <a:pt x="2545" y="1253"/>
                    </a:lnTo>
                    <a:lnTo>
                      <a:pt x="2548" y="1253"/>
                    </a:lnTo>
                    <a:lnTo>
                      <a:pt x="2548" y="1256"/>
                    </a:lnTo>
                    <a:lnTo>
                      <a:pt x="2548" y="1259"/>
                    </a:lnTo>
                    <a:lnTo>
                      <a:pt x="2551" y="1259"/>
                    </a:lnTo>
                    <a:lnTo>
                      <a:pt x="2551" y="1261"/>
                    </a:lnTo>
                    <a:lnTo>
                      <a:pt x="2548" y="1261"/>
                    </a:lnTo>
                    <a:lnTo>
                      <a:pt x="2548" y="1264"/>
                    </a:lnTo>
                    <a:lnTo>
                      <a:pt x="2551" y="1264"/>
                    </a:lnTo>
                    <a:lnTo>
                      <a:pt x="2551" y="1267"/>
                    </a:lnTo>
                    <a:lnTo>
                      <a:pt x="2551" y="1269"/>
                    </a:lnTo>
                    <a:lnTo>
                      <a:pt x="2553" y="1269"/>
                    </a:lnTo>
                    <a:lnTo>
                      <a:pt x="2551" y="1269"/>
                    </a:lnTo>
                    <a:lnTo>
                      <a:pt x="2553" y="1272"/>
                    </a:lnTo>
                    <a:lnTo>
                      <a:pt x="2551" y="1272"/>
                    </a:lnTo>
                    <a:lnTo>
                      <a:pt x="2553" y="1272"/>
                    </a:lnTo>
                    <a:lnTo>
                      <a:pt x="2553" y="1274"/>
                    </a:lnTo>
                    <a:lnTo>
                      <a:pt x="2556" y="1274"/>
                    </a:lnTo>
                    <a:lnTo>
                      <a:pt x="2556" y="1277"/>
                    </a:lnTo>
                    <a:lnTo>
                      <a:pt x="2556" y="1280"/>
                    </a:lnTo>
                    <a:lnTo>
                      <a:pt x="2558" y="1280"/>
                    </a:lnTo>
                    <a:lnTo>
                      <a:pt x="2558" y="1282"/>
                    </a:lnTo>
                    <a:lnTo>
                      <a:pt x="2558" y="1285"/>
                    </a:lnTo>
                    <a:lnTo>
                      <a:pt x="2561" y="1285"/>
                    </a:lnTo>
                    <a:lnTo>
                      <a:pt x="2558" y="1285"/>
                    </a:lnTo>
                    <a:lnTo>
                      <a:pt x="2558" y="1287"/>
                    </a:lnTo>
                    <a:lnTo>
                      <a:pt x="2561" y="1287"/>
                    </a:lnTo>
                    <a:lnTo>
                      <a:pt x="2561" y="1290"/>
                    </a:lnTo>
                    <a:lnTo>
                      <a:pt x="2561" y="1293"/>
                    </a:lnTo>
                    <a:lnTo>
                      <a:pt x="2561" y="1295"/>
                    </a:lnTo>
                    <a:lnTo>
                      <a:pt x="2561" y="1293"/>
                    </a:lnTo>
                    <a:lnTo>
                      <a:pt x="2561" y="1295"/>
                    </a:lnTo>
                    <a:lnTo>
                      <a:pt x="2564" y="1295"/>
                    </a:lnTo>
                    <a:lnTo>
                      <a:pt x="2564" y="1298"/>
                    </a:lnTo>
                    <a:lnTo>
                      <a:pt x="2564" y="1300"/>
                    </a:lnTo>
                    <a:lnTo>
                      <a:pt x="2564" y="1303"/>
                    </a:lnTo>
                    <a:lnTo>
                      <a:pt x="2564" y="1300"/>
                    </a:lnTo>
                    <a:lnTo>
                      <a:pt x="2564" y="1303"/>
                    </a:lnTo>
                    <a:lnTo>
                      <a:pt x="2566" y="1303"/>
                    </a:lnTo>
                    <a:lnTo>
                      <a:pt x="2566" y="1306"/>
                    </a:lnTo>
                    <a:lnTo>
                      <a:pt x="2564" y="1306"/>
                    </a:lnTo>
                    <a:lnTo>
                      <a:pt x="2566" y="1308"/>
                    </a:lnTo>
                    <a:lnTo>
                      <a:pt x="2566" y="1311"/>
                    </a:lnTo>
                    <a:lnTo>
                      <a:pt x="2566" y="1314"/>
                    </a:lnTo>
                    <a:lnTo>
                      <a:pt x="2566" y="1316"/>
                    </a:lnTo>
                    <a:lnTo>
                      <a:pt x="2564" y="1316"/>
                    </a:lnTo>
                    <a:lnTo>
                      <a:pt x="2564" y="1319"/>
                    </a:lnTo>
                    <a:lnTo>
                      <a:pt x="2564" y="1316"/>
                    </a:lnTo>
                    <a:lnTo>
                      <a:pt x="2564" y="1319"/>
                    </a:lnTo>
                    <a:lnTo>
                      <a:pt x="2561" y="1319"/>
                    </a:lnTo>
                    <a:lnTo>
                      <a:pt x="2564" y="1319"/>
                    </a:lnTo>
                    <a:lnTo>
                      <a:pt x="2564" y="1321"/>
                    </a:lnTo>
                    <a:lnTo>
                      <a:pt x="2564" y="1324"/>
                    </a:lnTo>
                    <a:lnTo>
                      <a:pt x="2564" y="1327"/>
                    </a:lnTo>
                    <a:lnTo>
                      <a:pt x="2564" y="1329"/>
                    </a:lnTo>
                    <a:lnTo>
                      <a:pt x="2564" y="1332"/>
                    </a:lnTo>
                    <a:lnTo>
                      <a:pt x="2561" y="1332"/>
                    </a:lnTo>
                    <a:lnTo>
                      <a:pt x="2561" y="1334"/>
                    </a:lnTo>
                    <a:lnTo>
                      <a:pt x="2558" y="1334"/>
                    </a:lnTo>
                    <a:lnTo>
                      <a:pt x="2558" y="1332"/>
                    </a:lnTo>
                    <a:lnTo>
                      <a:pt x="2556" y="1332"/>
                    </a:lnTo>
                    <a:lnTo>
                      <a:pt x="2556" y="1329"/>
                    </a:lnTo>
                    <a:lnTo>
                      <a:pt x="2553" y="1329"/>
                    </a:lnTo>
                    <a:lnTo>
                      <a:pt x="2553" y="1327"/>
                    </a:lnTo>
                    <a:lnTo>
                      <a:pt x="2551" y="1327"/>
                    </a:lnTo>
                    <a:lnTo>
                      <a:pt x="2551" y="1324"/>
                    </a:lnTo>
                    <a:lnTo>
                      <a:pt x="2548" y="1324"/>
                    </a:lnTo>
                    <a:lnTo>
                      <a:pt x="2548" y="1321"/>
                    </a:lnTo>
                    <a:lnTo>
                      <a:pt x="2548" y="1324"/>
                    </a:lnTo>
                    <a:lnTo>
                      <a:pt x="2548" y="1321"/>
                    </a:lnTo>
                    <a:lnTo>
                      <a:pt x="2545" y="1321"/>
                    </a:lnTo>
                    <a:lnTo>
                      <a:pt x="2543" y="1321"/>
                    </a:lnTo>
                    <a:lnTo>
                      <a:pt x="2543" y="1319"/>
                    </a:lnTo>
                    <a:lnTo>
                      <a:pt x="2540" y="1319"/>
                    </a:lnTo>
                    <a:lnTo>
                      <a:pt x="2540" y="1316"/>
                    </a:lnTo>
                    <a:lnTo>
                      <a:pt x="2540" y="1319"/>
                    </a:lnTo>
                    <a:lnTo>
                      <a:pt x="2540" y="1316"/>
                    </a:lnTo>
                    <a:lnTo>
                      <a:pt x="2537" y="1316"/>
                    </a:lnTo>
                    <a:lnTo>
                      <a:pt x="2535" y="1316"/>
                    </a:lnTo>
                    <a:lnTo>
                      <a:pt x="2535" y="1314"/>
                    </a:lnTo>
                    <a:lnTo>
                      <a:pt x="2535" y="1311"/>
                    </a:lnTo>
                    <a:lnTo>
                      <a:pt x="2535" y="1308"/>
                    </a:lnTo>
                    <a:lnTo>
                      <a:pt x="2532" y="1308"/>
                    </a:lnTo>
                    <a:lnTo>
                      <a:pt x="2532" y="1306"/>
                    </a:lnTo>
                    <a:lnTo>
                      <a:pt x="2532" y="1303"/>
                    </a:lnTo>
                    <a:lnTo>
                      <a:pt x="2530" y="1303"/>
                    </a:lnTo>
                    <a:lnTo>
                      <a:pt x="2530" y="1300"/>
                    </a:lnTo>
                    <a:lnTo>
                      <a:pt x="2527" y="1300"/>
                    </a:lnTo>
                    <a:lnTo>
                      <a:pt x="2530" y="1300"/>
                    </a:lnTo>
                    <a:lnTo>
                      <a:pt x="2527" y="1300"/>
                    </a:lnTo>
                    <a:lnTo>
                      <a:pt x="2527" y="1298"/>
                    </a:lnTo>
                    <a:lnTo>
                      <a:pt x="2527" y="1295"/>
                    </a:lnTo>
                    <a:lnTo>
                      <a:pt x="2524" y="1295"/>
                    </a:lnTo>
                    <a:lnTo>
                      <a:pt x="2524" y="1293"/>
                    </a:lnTo>
                    <a:lnTo>
                      <a:pt x="2527" y="1293"/>
                    </a:lnTo>
                    <a:lnTo>
                      <a:pt x="2524" y="1293"/>
                    </a:lnTo>
                    <a:lnTo>
                      <a:pt x="2524" y="1290"/>
                    </a:lnTo>
                    <a:lnTo>
                      <a:pt x="2524" y="1287"/>
                    </a:lnTo>
                    <a:lnTo>
                      <a:pt x="2524" y="1285"/>
                    </a:lnTo>
                    <a:lnTo>
                      <a:pt x="2522" y="1285"/>
                    </a:lnTo>
                    <a:lnTo>
                      <a:pt x="2522" y="1282"/>
                    </a:lnTo>
                    <a:lnTo>
                      <a:pt x="2519" y="1282"/>
                    </a:lnTo>
                    <a:lnTo>
                      <a:pt x="2517" y="1282"/>
                    </a:lnTo>
                    <a:lnTo>
                      <a:pt x="2517" y="1285"/>
                    </a:lnTo>
                    <a:lnTo>
                      <a:pt x="2514" y="1285"/>
                    </a:lnTo>
                    <a:lnTo>
                      <a:pt x="2514" y="1287"/>
                    </a:lnTo>
                    <a:lnTo>
                      <a:pt x="2511" y="1287"/>
                    </a:lnTo>
                    <a:lnTo>
                      <a:pt x="2509" y="1287"/>
                    </a:lnTo>
                    <a:lnTo>
                      <a:pt x="2509" y="1290"/>
                    </a:lnTo>
                    <a:lnTo>
                      <a:pt x="2506" y="1290"/>
                    </a:lnTo>
                    <a:lnTo>
                      <a:pt x="2504" y="1293"/>
                    </a:lnTo>
                    <a:lnTo>
                      <a:pt x="2501" y="1293"/>
                    </a:lnTo>
                    <a:lnTo>
                      <a:pt x="2504" y="1293"/>
                    </a:lnTo>
                    <a:lnTo>
                      <a:pt x="2504" y="1295"/>
                    </a:lnTo>
                    <a:lnTo>
                      <a:pt x="2501" y="1295"/>
                    </a:lnTo>
                    <a:lnTo>
                      <a:pt x="2501" y="1298"/>
                    </a:lnTo>
                    <a:lnTo>
                      <a:pt x="2498" y="1298"/>
                    </a:lnTo>
                    <a:lnTo>
                      <a:pt x="2498" y="1300"/>
                    </a:lnTo>
                    <a:lnTo>
                      <a:pt x="2498" y="1303"/>
                    </a:lnTo>
                    <a:lnTo>
                      <a:pt x="2496" y="1303"/>
                    </a:lnTo>
                    <a:lnTo>
                      <a:pt x="2493" y="1303"/>
                    </a:lnTo>
                    <a:lnTo>
                      <a:pt x="2493" y="1306"/>
                    </a:lnTo>
                    <a:lnTo>
                      <a:pt x="2496" y="1306"/>
                    </a:lnTo>
                    <a:lnTo>
                      <a:pt x="2493" y="1306"/>
                    </a:lnTo>
                    <a:lnTo>
                      <a:pt x="2496" y="1306"/>
                    </a:lnTo>
                    <a:lnTo>
                      <a:pt x="2493" y="1306"/>
                    </a:lnTo>
                    <a:lnTo>
                      <a:pt x="2493" y="1308"/>
                    </a:lnTo>
                    <a:lnTo>
                      <a:pt x="2493" y="1311"/>
                    </a:lnTo>
                    <a:lnTo>
                      <a:pt x="2490" y="1311"/>
                    </a:lnTo>
                    <a:lnTo>
                      <a:pt x="2488" y="1311"/>
                    </a:lnTo>
                    <a:lnTo>
                      <a:pt x="2485" y="1311"/>
                    </a:lnTo>
                    <a:lnTo>
                      <a:pt x="2485" y="1314"/>
                    </a:lnTo>
                    <a:lnTo>
                      <a:pt x="2483" y="1314"/>
                    </a:lnTo>
                    <a:lnTo>
                      <a:pt x="2485" y="1314"/>
                    </a:lnTo>
                    <a:lnTo>
                      <a:pt x="2483" y="1316"/>
                    </a:lnTo>
                    <a:lnTo>
                      <a:pt x="2485" y="1316"/>
                    </a:lnTo>
                    <a:lnTo>
                      <a:pt x="2485" y="1319"/>
                    </a:lnTo>
                    <a:lnTo>
                      <a:pt x="2483" y="1319"/>
                    </a:lnTo>
                    <a:lnTo>
                      <a:pt x="2483" y="1321"/>
                    </a:lnTo>
                    <a:lnTo>
                      <a:pt x="2483" y="1324"/>
                    </a:lnTo>
                    <a:lnTo>
                      <a:pt x="2480" y="1327"/>
                    </a:lnTo>
                    <a:lnTo>
                      <a:pt x="2480" y="1324"/>
                    </a:lnTo>
                    <a:lnTo>
                      <a:pt x="2477" y="1324"/>
                    </a:lnTo>
                    <a:lnTo>
                      <a:pt x="2477" y="1327"/>
                    </a:lnTo>
                    <a:lnTo>
                      <a:pt x="2475" y="1327"/>
                    </a:lnTo>
                    <a:lnTo>
                      <a:pt x="2472" y="1327"/>
                    </a:lnTo>
                    <a:lnTo>
                      <a:pt x="2470" y="1327"/>
                    </a:lnTo>
                    <a:lnTo>
                      <a:pt x="2467" y="1327"/>
                    </a:lnTo>
                    <a:lnTo>
                      <a:pt x="2464" y="1327"/>
                    </a:lnTo>
                    <a:lnTo>
                      <a:pt x="2464" y="1329"/>
                    </a:lnTo>
                    <a:lnTo>
                      <a:pt x="2462" y="1329"/>
                    </a:lnTo>
                    <a:lnTo>
                      <a:pt x="2462" y="1327"/>
                    </a:lnTo>
                    <a:lnTo>
                      <a:pt x="2462" y="1324"/>
                    </a:lnTo>
                    <a:lnTo>
                      <a:pt x="2459" y="1324"/>
                    </a:lnTo>
                    <a:lnTo>
                      <a:pt x="2459" y="1321"/>
                    </a:lnTo>
                    <a:lnTo>
                      <a:pt x="2462" y="1321"/>
                    </a:lnTo>
                    <a:lnTo>
                      <a:pt x="2462" y="1319"/>
                    </a:lnTo>
                    <a:lnTo>
                      <a:pt x="2462" y="1316"/>
                    </a:lnTo>
                    <a:lnTo>
                      <a:pt x="2462" y="1319"/>
                    </a:lnTo>
                    <a:lnTo>
                      <a:pt x="2459" y="1319"/>
                    </a:lnTo>
                    <a:lnTo>
                      <a:pt x="2459" y="1316"/>
                    </a:lnTo>
                    <a:lnTo>
                      <a:pt x="2459" y="1319"/>
                    </a:lnTo>
                    <a:lnTo>
                      <a:pt x="2459" y="1316"/>
                    </a:lnTo>
                    <a:lnTo>
                      <a:pt x="2457" y="1316"/>
                    </a:lnTo>
                    <a:lnTo>
                      <a:pt x="2457" y="1314"/>
                    </a:lnTo>
                    <a:lnTo>
                      <a:pt x="2454" y="1314"/>
                    </a:lnTo>
                    <a:lnTo>
                      <a:pt x="2451" y="1314"/>
                    </a:lnTo>
                    <a:lnTo>
                      <a:pt x="2454" y="1314"/>
                    </a:lnTo>
                    <a:lnTo>
                      <a:pt x="2451" y="1314"/>
                    </a:lnTo>
                    <a:lnTo>
                      <a:pt x="2451" y="1311"/>
                    </a:lnTo>
                    <a:lnTo>
                      <a:pt x="2451" y="1308"/>
                    </a:lnTo>
                    <a:lnTo>
                      <a:pt x="2449" y="1308"/>
                    </a:lnTo>
                    <a:lnTo>
                      <a:pt x="2449" y="1306"/>
                    </a:lnTo>
                    <a:lnTo>
                      <a:pt x="2446" y="1306"/>
                    </a:lnTo>
                    <a:lnTo>
                      <a:pt x="2446" y="1303"/>
                    </a:lnTo>
                    <a:lnTo>
                      <a:pt x="2443" y="1303"/>
                    </a:lnTo>
                    <a:lnTo>
                      <a:pt x="2446" y="1303"/>
                    </a:lnTo>
                    <a:lnTo>
                      <a:pt x="2443" y="1303"/>
                    </a:lnTo>
                    <a:lnTo>
                      <a:pt x="2443" y="1300"/>
                    </a:lnTo>
                    <a:lnTo>
                      <a:pt x="2443" y="1303"/>
                    </a:lnTo>
                    <a:lnTo>
                      <a:pt x="2443" y="1300"/>
                    </a:lnTo>
                    <a:lnTo>
                      <a:pt x="2443" y="1303"/>
                    </a:lnTo>
                    <a:lnTo>
                      <a:pt x="2443" y="1300"/>
                    </a:lnTo>
                    <a:lnTo>
                      <a:pt x="2441" y="1300"/>
                    </a:lnTo>
                    <a:lnTo>
                      <a:pt x="2441" y="1303"/>
                    </a:lnTo>
                    <a:lnTo>
                      <a:pt x="2438" y="1303"/>
                    </a:lnTo>
                    <a:lnTo>
                      <a:pt x="2436" y="1303"/>
                    </a:lnTo>
                    <a:lnTo>
                      <a:pt x="2436" y="1306"/>
                    </a:lnTo>
                    <a:lnTo>
                      <a:pt x="2436" y="1308"/>
                    </a:lnTo>
                    <a:lnTo>
                      <a:pt x="2433" y="1308"/>
                    </a:lnTo>
                    <a:lnTo>
                      <a:pt x="2433" y="1311"/>
                    </a:lnTo>
                    <a:lnTo>
                      <a:pt x="2433" y="1314"/>
                    </a:lnTo>
                    <a:lnTo>
                      <a:pt x="2430" y="1314"/>
                    </a:lnTo>
                    <a:lnTo>
                      <a:pt x="2428" y="1314"/>
                    </a:lnTo>
                    <a:lnTo>
                      <a:pt x="2425" y="1314"/>
                    </a:lnTo>
                    <a:lnTo>
                      <a:pt x="2423" y="1314"/>
                    </a:lnTo>
                    <a:lnTo>
                      <a:pt x="2420" y="1314"/>
                    </a:lnTo>
                    <a:lnTo>
                      <a:pt x="2417" y="1314"/>
                    </a:lnTo>
                    <a:lnTo>
                      <a:pt x="2417" y="1316"/>
                    </a:lnTo>
                    <a:lnTo>
                      <a:pt x="2417" y="1314"/>
                    </a:lnTo>
                    <a:lnTo>
                      <a:pt x="2415" y="1314"/>
                    </a:lnTo>
                    <a:lnTo>
                      <a:pt x="2412" y="1314"/>
                    </a:lnTo>
                    <a:lnTo>
                      <a:pt x="2415" y="1314"/>
                    </a:lnTo>
                    <a:lnTo>
                      <a:pt x="2412" y="1314"/>
                    </a:lnTo>
                    <a:lnTo>
                      <a:pt x="2410" y="1314"/>
                    </a:lnTo>
                    <a:lnTo>
                      <a:pt x="2407" y="1314"/>
                    </a:lnTo>
                    <a:lnTo>
                      <a:pt x="2404" y="1314"/>
                    </a:lnTo>
                    <a:lnTo>
                      <a:pt x="2404" y="1311"/>
                    </a:lnTo>
                    <a:lnTo>
                      <a:pt x="2404" y="1314"/>
                    </a:lnTo>
                    <a:lnTo>
                      <a:pt x="2402" y="1314"/>
                    </a:lnTo>
                    <a:lnTo>
                      <a:pt x="2402" y="1311"/>
                    </a:lnTo>
                    <a:lnTo>
                      <a:pt x="2402" y="1314"/>
                    </a:lnTo>
                    <a:lnTo>
                      <a:pt x="2399" y="1314"/>
                    </a:lnTo>
                    <a:lnTo>
                      <a:pt x="2399" y="1311"/>
                    </a:lnTo>
                    <a:lnTo>
                      <a:pt x="2397" y="1311"/>
                    </a:lnTo>
                    <a:lnTo>
                      <a:pt x="2397" y="1308"/>
                    </a:lnTo>
                    <a:lnTo>
                      <a:pt x="2394" y="1308"/>
                    </a:lnTo>
                    <a:lnTo>
                      <a:pt x="2394" y="1306"/>
                    </a:lnTo>
                    <a:lnTo>
                      <a:pt x="2394" y="1303"/>
                    </a:lnTo>
                    <a:lnTo>
                      <a:pt x="2391" y="1300"/>
                    </a:lnTo>
                    <a:lnTo>
                      <a:pt x="2389" y="1300"/>
                    </a:lnTo>
                    <a:lnTo>
                      <a:pt x="2386" y="1300"/>
                    </a:lnTo>
                    <a:lnTo>
                      <a:pt x="2386" y="1298"/>
                    </a:lnTo>
                    <a:lnTo>
                      <a:pt x="2386" y="1300"/>
                    </a:lnTo>
                    <a:lnTo>
                      <a:pt x="2383" y="1300"/>
                    </a:lnTo>
                    <a:lnTo>
                      <a:pt x="2383" y="1298"/>
                    </a:lnTo>
                    <a:lnTo>
                      <a:pt x="2383" y="1300"/>
                    </a:lnTo>
                    <a:lnTo>
                      <a:pt x="2381" y="1300"/>
                    </a:lnTo>
                    <a:lnTo>
                      <a:pt x="2381" y="1298"/>
                    </a:lnTo>
                    <a:lnTo>
                      <a:pt x="2378" y="1298"/>
                    </a:lnTo>
                    <a:lnTo>
                      <a:pt x="2376" y="1298"/>
                    </a:lnTo>
                    <a:lnTo>
                      <a:pt x="2376" y="1295"/>
                    </a:lnTo>
                    <a:lnTo>
                      <a:pt x="2376" y="1298"/>
                    </a:lnTo>
                    <a:lnTo>
                      <a:pt x="2376" y="1295"/>
                    </a:lnTo>
                    <a:lnTo>
                      <a:pt x="2373" y="1295"/>
                    </a:lnTo>
                    <a:lnTo>
                      <a:pt x="2373" y="1293"/>
                    </a:lnTo>
                    <a:lnTo>
                      <a:pt x="2373" y="1290"/>
                    </a:lnTo>
                    <a:lnTo>
                      <a:pt x="2370" y="1290"/>
                    </a:lnTo>
                    <a:lnTo>
                      <a:pt x="2370" y="1287"/>
                    </a:lnTo>
                    <a:lnTo>
                      <a:pt x="2370" y="1285"/>
                    </a:lnTo>
                    <a:lnTo>
                      <a:pt x="2370" y="1282"/>
                    </a:lnTo>
                    <a:lnTo>
                      <a:pt x="2370" y="1285"/>
                    </a:lnTo>
                    <a:lnTo>
                      <a:pt x="2368" y="1285"/>
                    </a:lnTo>
                    <a:lnTo>
                      <a:pt x="2368" y="1282"/>
                    </a:lnTo>
                    <a:lnTo>
                      <a:pt x="2365" y="1282"/>
                    </a:lnTo>
                    <a:lnTo>
                      <a:pt x="2365" y="1280"/>
                    </a:lnTo>
                    <a:lnTo>
                      <a:pt x="2365" y="1277"/>
                    </a:lnTo>
                    <a:lnTo>
                      <a:pt x="2363" y="1277"/>
                    </a:lnTo>
                    <a:lnTo>
                      <a:pt x="2365" y="1277"/>
                    </a:lnTo>
                    <a:lnTo>
                      <a:pt x="2363" y="1277"/>
                    </a:lnTo>
                    <a:lnTo>
                      <a:pt x="2363" y="1274"/>
                    </a:lnTo>
                    <a:lnTo>
                      <a:pt x="2365" y="1274"/>
                    </a:lnTo>
                    <a:lnTo>
                      <a:pt x="2363" y="1274"/>
                    </a:lnTo>
                    <a:lnTo>
                      <a:pt x="2363" y="1272"/>
                    </a:lnTo>
                    <a:lnTo>
                      <a:pt x="2365" y="1274"/>
                    </a:lnTo>
                    <a:lnTo>
                      <a:pt x="2365" y="1272"/>
                    </a:lnTo>
                    <a:lnTo>
                      <a:pt x="2363" y="1272"/>
                    </a:lnTo>
                    <a:lnTo>
                      <a:pt x="2365" y="1272"/>
                    </a:lnTo>
                    <a:lnTo>
                      <a:pt x="2363" y="1272"/>
                    </a:lnTo>
                    <a:lnTo>
                      <a:pt x="2365" y="1272"/>
                    </a:lnTo>
                    <a:lnTo>
                      <a:pt x="2365" y="1269"/>
                    </a:lnTo>
                    <a:lnTo>
                      <a:pt x="2365" y="1267"/>
                    </a:lnTo>
                    <a:lnTo>
                      <a:pt x="2368" y="1267"/>
                    </a:lnTo>
                    <a:lnTo>
                      <a:pt x="2365" y="1264"/>
                    </a:lnTo>
                    <a:lnTo>
                      <a:pt x="2365" y="1267"/>
                    </a:lnTo>
                    <a:lnTo>
                      <a:pt x="2365" y="1264"/>
                    </a:lnTo>
                    <a:lnTo>
                      <a:pt x="2363" y="1264"/>
                    </a:lnTo>
                    <a:lnTo>
                      <a:pt x="2363" y="1261"/>
                    </a:lnTo>
                    <a:lnTo>
                      <a:pt x="2365" y="1261"/>
                    </a:lnTo>
                    <a:lnTo>
                      <a:pt x="2363" y="1261"/>
                    </a:lnTo>
                    <a:lnTo>
                      <a:pt x="2365" y="1261"/>
                    </a:lnTo>
                    <a:lnTo>
                      <a:pt x="2368" y="1261"/>
                    </a:lnTo>
                    <a:lnTo>
                      <a:pt x="2365" y="1261"/>
                    </a:lnTo>
                    <a:lnTo>
                      <a:pt x="2365" y="1259"/>
                    </a:lnTo>
                    <a:lnTo>
                      <a:pt x="2365" y="1256"/>
                    </a:lnTo>
                    <a:lnTo>
                      <a:pt x="2368" y="1256"/>
                    </a:lnTo>
                    <a:lnTo>
                      <a:pt x="2365" y="1256"/>
                    </a:lnTo>
                    <a:lnTo>
                      <a:pt x="2368" y="1256"/>
                    </a:lnTo>
                    <a:lnTo>
                      <a:pt x="2368" y="1253"/>
                    </a:lnTo>
                    <a:lnTo>
                      <a:pt x="2368" y="1251"/>
                    </a:lnTo>
                    <a:lnTo>
                      <a:pt x="2370" y="1251"/>
                    </a:lnTo>
                    <a:lnTo>
                      <a:pt x="2368" y="1251"/>
                    </a:lnTo>
                    <a:lnTo>
                      <a:pt x="2370" y="1251"/>
                    </a:lnTo>
                    <a:lnTo>
                      <a:pt x="2370" y="1248"/>
                    </a:lnTo>
                    <a:lnTo>
                      <a:pt x="2370" y="1246"/>
                    </a:lnTo>
                    <a:lnTo>
                      <a:pt x="2370" y="1243"/>
                    </a:lnTo>
                    <a:lnTo>
                      <a:pt x="2373" y="1243"/>
                    </a:lnTo>
                    <a:lnTo>
                      <a:pt x="2376" y="1243"/>
                    </a:lnTo>
                    <a:lnTo>
                      <a:pt x="2376" y="1240"/>
                    </a:lnTo>
                    <a:lnTo>
                      <a:pt x="2378" y="1240"/>
                    </a:lnTo>
                    <a:lnTo>
                      <a:pt x="2376" y="1240"/>
                    </a:lnTo>
                    <a:lnTo>
                      <a:pt x="2378" y="1240"/>
                    </a:lnTo>
                    <a:lnTo>
                      <a:pt x="2378" y="1238"/>
                    </a:lnTo>
                    <a:lnTo>
                      <a:pt x="2381" y="1238"/>
                    </a:lnTo>
                    <a:lnTo>
                      <a:pt x="2383" y="1238"/>
                    </a:lnTo>
                    <a:lnTo>
                      <a:pt x="2386" y="1238"/>
                    </a:lnTo>
                    <a:lnTo>
                      <a:pt x="2386" y="1235"/>
                    </a:lnTo>
                    <a:lnTo>
                      <a:pt x="2386" y="1238"/>
                    </a:lnTo>
                    <a:lnTo>
                      <a:pt x="2389" y="1238"/>
                    </a:lnTo>
                    <a:lnTo>
                      <a:pt x="2391" y="1238"/>
                    </a:lnTo>
                    <a:lnTo>
                      <a:pt x="2391" y="1235"/>
                    </a:lnTo>
                    <a:lnTo>
                      <a:pt x="2394" y="1235"/>
                    </a:lnTo>
                    <a:lnTo>
                      <a:pt x="2397" y="1235"/>
                    </a:lnTo>
                    <a:lnTo>
                      <a:pt x="2397" y="1233"/>
                    </a:lnTo>
                    <a:lnTo>
                      <a:pt x="2399" y="1233"/>
                    </a:lnTo>
                    <a:lnTo>
                      <a:pt x="2399" y="1230"/>
                    </a:lnTo>
                    <a:lnTo>
                      <a:pt x="2402" y="1230"/>
                    </a:lnTo>
                    <a:lnTo>
                      <a:pt x="2399" y="1230"/>
                    </a:lnTo>
                    <a:lnTo>
                      <a:pt x="2402" y="1230"/>
                    </a:lnTo>
                    <a:lnTo>
                      <a:pt x="2402" y="1227"/>
                    </a:lnTo>
                    <a:lnTo>
                      <a:pt x="2402" y="1225"/>
                    </a:lnTo>
                    <a:lnTo>
                      <a:pt x="2404" y="1225"/>
                    </a:lnTo>
                    <a:lnTo>
                      <a:pt x="2404" y="1222"/>
                    </a:lnTo>
                    <a:lnTo>
                      <a:pt x="2404" y="1220"/>
                    </a:lnTo>
                    <a:lnTo>
                      <a:pt x="2407" y="1220"/>
                    </a:lnTo>
                    <a:lnTo>
                      <a:pt x="2410" y="1220"/>
                    </a:lnTo>
                    <a:lnTo>
                      <a:pt x="2410" y="1217"/>
                    </a:lnTo>
                    <a:lnTo>
                      <a:pt x="2412" y="1217"/>
                    </a:lnTo>
                    <a:lnTo>
                      <a:pt x="2415" y="1217"/>
                    </a:lnTo>
                    <a:lnTo>
                      <a:pt x="2415" y="1214"/>
                    </a:lnTo>
                    <a:lnTo>
                      <a:pt x="2417" y="1214"/>
                    </a:lnTo>
                    <a:lnTo>
                      <a:pt x="2420" y="1214"/>
                    </a:lnTo>
                    <a:lnTo>
                      <a:pt x="2420" y="1212"/>
                    </a:lnTo>
                    <a:lnTo>
                      <a:pt x="2420" y="1209"/>
                    </a:lnTo>
                    <a:lnTo>
                      <a:pt x="2417" y="1209"/>
                    </a:lnTo>
                    <a:lnTo>
                      <a:pt x="2420" y="1209"/>
                    </a:lnTo>
                    <a:lnTo>
                      <a:pt x="2417" y="1209"/>
                    </a:lnTo>
                    <a:lnTo>
                      <a:pt x="2417" y="1206"/>
                    </a:lnTo>
                    <a:lnTo>
                      <a:pt x="2417" y="1209"/>
                    </a:lnTo>
                    <a:lnTo>
                      <a:pt x="2417" y="1206"/>
                    </a:lnTo>
                    <a:lnTo>
                      <a:pt x="2417" y="1204"/>
                    </a:lnTo>
                    <a:lnTo>
                      <a:pt x="2420" y="1204"/>
                    </a:lnTo>
                    <a:lnTo>
                      <a:pt x="2417" y="1204"/>
                    </a:lnTo>
                    <a:lnTo>
                      <a:pt x="2417" y="1201"/>
                    </a:lnTo>
                    <a:lnTo>
                      <a:pt x="2420" y="1201"/>
                    </a:lnTo>
                    <a:lnTo>
                      <a:pt x="2417" y="1201"/>
                    </a:lnTo>
                    <a:lnTo>
                      <a:pt x="2417" y="1199"/>
                    </a:lnTo>
                    <a:lnTo>
                      <a:pt x="2415" y="1199"/>
                    </a:lnTo>
                    <a:lnTo>
                      <a:pt x="2417" y="1199"/>
                    </a:lnTo>
                    <a:lnTo>
                      <a:pt x="2415" y="1199"/>
                    </a:lnTo>
                    <a:lnTo>
                      <a:pt x="2417" y="1199"/>
                    </a:lnTo>
                    <a:lnTo>
                      <a:pt x="2420" y="1199"/>
                    </a:lnTo>
                    <a:lnTo>
                      <a:pt x="2420" y="1196"/>
                    </a:lnTo>
                    <a:lnTo>
                      <a:pt x="2420" y="1193"/>
                    </a:lnTo>
                    <a:lnTo>
                      <a:pt x="2423" y="1193"/>
                    </a:lnTo>
                    <a:lnTo>
                      <a:pt x="2423" y="1191"/>
                    </a:lnTo>
                    <a:lnTo>
                      <a:pt x="2423" y="1188"/>
                    </a:lnTo>
                    <a:lnTo>
                      <a:pt x="2423" y="1186"/>
                    </a:lnTo>
                    <a:lnTo>
                      <a:pt x="2423" y="1183"/>
                    </a:lnTo>
                    <a:lnTo>
                      <a:pt x="2423" y="1180"/>
                    </a:lnTo>
                    <a:lnTo>
                      <a:pt x="2423" y="1178"/>
                    </a:lnTo>
                    <a:lnTo>
                      <a:pt x="2423" y="1175"/>
                    </a:lnTo>
                    <a:lnTo>
                      <a:pt x="2423" y="1173"/>
                    </a:lnTo>
                    <a:lnTo>
                      <a:pt x="2423" y="1170"/>
                    </a:lnTo>
                    <a:lnTo>
                      <a:pt x="2423" y="1167"/>
                    </a:lnTo>
                    <a:lnTo>
                      <a:pt x="2420" y="1167"/>
                    </a:lnTo>
                    <a:lnTo>
                      <a:pt x="2420" y="1165"/>
                    </a:lnTo>
                    <a:lnTo>
                      <a:pt x="2423" y="1165"/>
                    </a:lnTo>
                    <a:lnTo>
                      <a:pt x="2423" y="1162"/>
                    </a:lnTo>
                    <a:lnTo>
                      <a:pt x="2423" y="1159"/>
                    </a:lnTo>
                    <a:lnTo>
                      <a:pt x="2423" y="1157"/>
                    </a:lnTo>
                    <a:lnTo>
                      <a:pt x="2423" y="1154"/>
                    </a:lnTo>
                    <a:lnTo>
                      <a:pt x="2425" y="1154"/>
                    </a:lnTo>
                    <a:lnTo>
                      <a:pt x="2425" y="1152"/>
                    </a:lnTo>
                    <a:lnTo>
                      <a:pt x="2428" y="1152"/>
                    </a:lnTo>
                    <a:lnTo>
                      <a:pt x="2428" y="1149"/>
                    </a:lnTo>
                    <a:lnTo>
                      <a:pt x="2428" y="1146"/>
                    </a:lnTo>
                    <a:lnTo>
                      <a:pt x="2428" y="1144"/>
                    </a:lnTo>
                    <a:lnTo>
                      <a:pt x="2428" y="1141"/>
                    </a:lnTo>
                    <a:lnTo>
                      <a:pt x="2428" y="1139"/>
                    </a:lnTo>
                    <a:lnTo>
                      <a:pt x="2428" y="1136"/>
                    </a:lnTo>
                    <a:lnTo>
                      <a:pt x="2428" y="1133"/>
                    </a:lnTo>
                    <a:lnTo>
                      <a:pt x="2428" y="1131"/>
                    </a:lnTo>
                    <a:lnTo>
                      <a:pt x="2428" y="1128"/>
                    </a:lnTo>
                    <a:lnTo>
                      <a:pt x="2428" y="1125"/>
                    </a:lnTo>
                    <a:lnTo>
                      <a:pt x="2430" y="1125"/>
                    </a:lnTo>
                    <a:lnTo>
                      <a:pt x="2428" y="1125"/>
                    </a:lnTo>
                    <a:lnTo>
                      <a:pt x="2428" y="1123"/>
                    </a:lnTo>
                    <a:lnTo>
                      <a:pt x="2430" y="1123"/>
                    </a:lnTo>
                    <a:lnTo>
                      <a:pt x="2430" y="1120"/>
                    </a:lnTo>
                    <a:lnTo>
                      <a:pt x="2433" y="1120"/>
                    </a:lnTo>
                    <a:lnTo>
                      <a:pt x="2433" y="1118"/>
                    </a:lnTo>
                    <a:lnTo>
                      <a:pt x="2433" y="1115"/>
                    </a:lnTo>
                    <a:lnTo>
                      <a:pt x="2433" y="1112"/>
                    </a:lnTo>
                    <a:lnTo>
                      <a:pt x="2433" y="1110"/>
                    </a:lnTo>
                    <a:lnTo>
                      <a:pt x="2430" y="1110"/>
                    </a:lnTo>
                    <a:lnTo>
                      <a:pt x="2430" y="1107"/>
                    </a:lnTo>
                    <a:lnTo>
                      <a:pt x="2433" y="1107"/>
                    </a:lnTo>
                    <a:lnTo>
                      <a:pt x="2433" y="1105"/>
                    </a:lnTo>
                    <a:lnTo>
                      <a:pt x="2433" y="1102"/>
                    </a:lnTo>
                    <a:lnTo>
                      <a:pt x="2430" y="1102"/>
                    </a:lnTo>
                    <a:lnTo>
                      <a:pt x="2433" y="1102"/>
                    </a:lnTo>
                    <a:lnTo>
                      <a:pt x="2430" y="1102"/>
                    </a:lnTo>
                    <a:lnTo>
                      <a:pt x="2430" y="1099"/>
                    </a:lnTo>
                    <a:lnTo>
                      <a:pt x="2433" y="1099"/>
                    </a:lnTo>
                    <a:lnTo>
                      <a:pt x="2430" y="1099"/>
                    </a:lnTo>
                    <a:lnTo>
                      <a:pt x="2430" y="1097"/>
                    </a:lnTo>
                    <a:lnTo>
                      <a:pt x="2433" y="1097"/>
                    </a:lnTo>
                    <a:lnTo>
                      <a:pt x="2436" y="1097"/>
                    </a:lnTo>
                    <a:lnTo>
                      <a:pt x="2438" y="1094"/>
                    </a:lnTo>
                    <a:lnTo>
                      <a:pt x="2438" y="1092"/>
                    </a:lnTo>
                    <a:lnTo>
                      <a:pt x="2438" y="1089"/>
                    </a:lnTo>
                    <a:lnTo>
                      <a:pt x="2438" y="1086"/>
                    </a:lnTo>
                    <a:lnTo>
                      <a:pt x="2436" y="1086"/>
                    </a:lnTo>
                    <a:lnTo>
                      <a:pt x="2436" y="1084"/>
                    </a:lnTo>
                    <a:lnTo>
                      <a:pt x="2433" y="1084"/>
                    </a:lnTo>
                    <a:lnTo>
                      <a:pt x="2430" y="1081"/>
                    </a:lnTo>
                    <a:lnTo>
                      <a:pt x="2428" y="1081"/>
                    </a:lnTo>
                    <a:lnTo>
                      <a:pt x="2425" y="1081"/>
                    </a:lnTo>
                    <a:lnTo>
                      <a:pt x="2423" y="1078"/>
                    </a:lnTo>
                    <a:lnTo>
                      <a:pt x="2420" y="1078"/>
                    </a:lnTo>
                    <a:lnTo>
                      <a:pt x="2420" y="1076"/>
                    </a:lnTo>
                    <a:lnTo>
                      <a:pt x="2417" y="1076"/>
                    </a:lnTo>
                    <a:lnTo>
                      <a:pt x="2417" y="1073"/>
                    </a:lnTo>
                    <a:lnTo>
                      <a:pt x="2415" y="1073"/>
                    </a:lnTo>
                    <a:lnTo>
                      <a:pt x="2415" y="1071"/>
                    </a:lnTo>
                    <a:lnTo>
                      <a:pt x="2412" y="1071"/>
                    </a:lnTo>
                    <a:lnTo>
                      <a:pt x="2412" y="1068"/>
                    </a:lnTo>
                    <a:lnTo>
                      <a:pt x="2415" y="1068"/>
                    </a:lnTo>
                    <a:lnTo>
                      <a:pt x="2415" y="1065"/>
                    </a:lnTo>
                    <a:lnTo>
                      <a:pt x="2412" y="1065"/>
                    </a:lnTo>
                    <a:lnTo>
                      <a:pt x="2415" y="1065"/>
                    </a:lnTo>
                    <a:lnTo>
                      <a:pt x="2412" y="1065"/>
                    </a:lnTo>
                    <a:lnTo>
                      <a:pt x="2412" y="1063"/>
                    </a:lnTo>
                    <a:lnTo>
                      <a:pt x="2415" y="1063"/>
                    </a:lnTo>
                    <a:lnTo>
                      <a:pt x="2415" y="1060"/>
                    </a:lnTo>
                    <a:lnTo>
                      <a:pt x="2417" y="1060"/>
                    </a:lnTo>
                    <a:lnTo>
                      <a:pt x="2417" y="1058"/>
                    </a:lnTo>
                    <a:lnTo>
                      <a:pt x="2420" y="1058"/>
                    </a:lnTo>
                    <a:lnTo>
                      <a:pt x="2423" y="1058"/>
                    </a:lnTo>
                    <a:lnTo>
                      <a:pt x="2425" y="1058"/>
                    </a:lnTo>
                    <a:lnTo>
                      <a:pt x="2425" y="1055"/>
                    </a:lnTo>
                    <a:lnTo>
                      <a:pt x="2428" y="1052"/>
                    </a:lnTo>
                    <a:lnTo>
                      <a:pt x="2428" y="1050"/>
                    </a:lnTo>
                    <a:lnTo>
                      <a:pt x="2425" y="1047"/>
                    </a:lnTo>
                    <a:lnTo>
                      <a:pt x="2425" y="1045"/>
                    </a:lnTo>
                    <a:lnTo>
                      <a:pt x="2423" y="1042"/>
                    </a:lnTo>
                    <a:lnTo>
                      <a:pt x="2423" y="1039"/>
                    </a:lnTo>
                    <a:lnTo>
                      <a:pt x="2425" y="1039"/>
                    </a:lnTo>
                    <a:lnTo>
                      <a:pt x="2428" y="1039"/>
                    </a:lnTo>
                    <a:lnTo>
                      <a:pt x="2430" y="1037"/>
                    </a:lnTo>
                    <a:lnTo>
                      <a:pt x="2430" y="1034"/>
                    </a:lnTo>
                    <a:lnTo>
                      <a:pt x="2430" y="1031"/>
                    </a:lnTo>
                    <a:lnTo>
                      <a:pt x="2430" y="1029"/>
                    </a:lnTo>
                    <a:lnTo>
                      <a:pt x="2430" y="1026"/>
                    </a:lnTo>
                    <a:lnTo>
                      <a:pt x="2430" y="1024"/>
                    </a:lnTo>
                    <a:lnTo>
                      <a:pt x="2428" y="1024"/>
                    </a:lnTo>
                    <a:lnTo>
                      <a:pt x="2428" y="1021"/>
                    </a:lnTo>
                    <a:lnTo>
                      <a:pt x="2428" y="1018"/>
                    </a:lnTo>
                    <a:lnTo>
                      <a:pt x="2425" y="1018"/>
                    </a:lnTo>
                    <a:lnTo>
                      <a:pt x="2425" y="1016"/>
                    </a:lnTo>
                    <a:lnTo>
                      <a:pt x="2423" y="1016"/>
                    </a:lnTo>
                    <a:lnTo>
                      <a:pt x="2420" y="1016"/>
                    </a:lnTo>
                    <a:lnTo>
                      <a:pt x="2420" y="1013"/>
                    </a:lnTo>
                    <a:lnTo>
                      <a:pt x="2420" y="1011"/>
                    </a:lnTo>
                    <a:lnTo>
                      <a:pt x="2420" y="1008"/>
                    </a:lnTo>
                    <a:lnTo>
                      <a:pt x="2423" y="1008"/>
                    </a:lnTo>
                    <a:lnTo>
                      <a:pt x="2423" y="1005"/>
                    </a:lnTo>
                    <a:lnTo>
                      <a:pt x="2425" y="1005"/>
                    </a:lnTo>
                    <a:lnTo>
                      <a:pt x="2425" y="1003"/>
                    </a:lnTo>
                    <a:lnTo>
                      <a:pt x="2425" y="1000"/>
                    </a:lnTo>
                    <a:lnTo>
                      <a:pt x="2425" y="998"/>
                    </a:lnTo>
                    <a:lnTo>
                      <a:pt x="2423" y="998"/>
                    </a:lnTo>
                    <a:lnTo>
                      <a:pt x="2423" y="995"/>
                    </a:lnTo>
                    <a:lnTo>
                      <a:pt x="2420" y="995"/>
                    </a:lnTo>
                    <a:lnTo>
                      <a:pt x="2423" y="995"/>
                    </a:lnTo>
                    <a:lnTo>
                      <a:pt x="2423" y="992"/>
                    </a:lnTo>
                    <a:lnTo>
                      <a:pt x="2420" y="992"/>
                    </a:lnTo>
                    <a:lnTo>
                      <a:pt x="2423" y="992"/>
                    </a:lnTo>
                    <a:lnTo>
                      <a:pt x="2423" y="990"/>
                    </a:lnTo>
                    <a:lnTo>
                      <a:pt x="2420" y="990"/>
                    </a:lnTo>
                    <a:lnTo>
                      <a:pt x="2417" y="990"/>
                    </a:lnTo>
                    <a:lnTo>
                      <a:pt x="2417" y="987"/>
                    </a:lnTo>
                    <a:lnTo>
                      <a:pt x="2420" y="987"/>
                    </a:lnTo>
                    <a:lnTo>
                      <a:pt x="2417" y="987"/>
                    </a:lnTo>
                    <a:lnTo>
                      <a:pt x="2420" y="987"/>
                    </a:lnTo>
                    <a:lnTo>
                      <a:pt x="2420" y="984"/>
                    </a:lnTo>
                    <a:lnTo>
                      <a:pt x="2420" y="982"/>
                    </a:lnTo>
                    <a:lnTo>
                      <a:pt x="2420" y="979"/>
                    </a:lnTo>
                    <a:lnTo>
                      <a:pt x="2417" y="979"/>
                    </a:lnTo>
                    <a:lnTo>
                      <a:pt x="2417" y="977"/>
                    </a:lnTo>
                    <a:lnTo>
                      <a:pt x="2420" y="977"/>
                    </a:lnTo>
                    <a:lnTo>
                      <a:pt x="2417" y="977"/>
                    </a:lnTo>
                    <a:lnTo>
                      <a:pt x="2417" y="974"/>
                    </a:lnTo>
                    <a:lnTo>
                      <a:pt x="2417" y="977"/>
                    </a:lnTo>
                    <a:lnTo>
                      <a:pt x="2417" y="974"/>
                    </a:lnTo>
                    <a:lnTo>
                      <a:pt x="2417" y="971"/>
                    </a:lnTo>
                    <a:lnTo>
                      <a:pt x="2417" y="974"/>
                    </a:lnTo>
                    <a:lnTo>
                      <a:pt x="2417" y="971"/>
                    </a:lnTo>
                    <a:lnTo>
                      <a:pt x="2417" y="969"/>
                    </a:lnTo>
                    <a:lnTo>
                      <a:pt x="2415" y="969"/>
                    </a:lnTo>
                    <a:lnTo>
                      <a:pt x="2415" y="966"/>
                    </a:lnTo>
                    <a:lnTo>
                      <a:pt x="2415" y="964"/>
                    </a:lnTo>
                    <a:lnTo>
                      <a:pt x="2412" y="964"/>
                    </a:lnTo>
                    <a:lnTo>
                      <a:pt x="2412" y="961"/>
                    </a:lnTo>
                    <a:lnTo>
                      <a:pt x="2410" y="961"/>
                    </a:lnTo>
                    <a:lnTo>
                      <a:pt x="2412" y="961"/>
                    </a:lnTo>
                    <a:lnTo>
                      <a:pt x="2410" y="961"/>
                    </a:lnTo>
                    <a:lnTo>
                      <a:pt x="2407" y="961"/>
                    </a:lnTo>
                    <a:lnTo>
                      <a:pt x="2407" y="958"/>
                    </a:lnTo>
                    <a:lnTo>
                      <a:pt x="2410" y="958"/>
                    </a:lnTo>
                    <a:lnTo>
                      <a:pt x="2407" y="958"/>
                    </a:lnTo>
                    <a:lnTo>
                      <a:pt x="2407" y="961"/>
                    </a:lnTo>
                    <a:lnTo>
                      <a:pt x="2404" y="961"/>
                    </a:lnTo>
                    <a:lnTo>
                      <a:pt x="2402" y="961"/>
                    </a:lnTo>
                    <a:lnTo>
                      <a:pt x="2404" y="961"/>
                    </a:lnTo>
                    <a:lnTo>
                      <a:pt x="2402" y="961"/>
                    </a:lnTo>
                    <a:lnTo>
                      <a:pt x="2399" y="961"/>
                    </a:lnTo>
                    <a:lnTo>
                      <a:pt x="2399" y="964"/>
                    </a:lnTo>
                    <a:lnTo>
                      <a:pt x="2399" y="961"/>
                    </a:lnTo>
                    <a:lnTo>
                      <a:pt x="2399" y="958"/>
                    </a:lnTo>
                    <a:lnTo>
                      <a:pt x="2397" y="958"/>
                    </a:lnTo>
                    <a:lnTo>
                      <a:pt x="2397" y="956"/>
                    </a:lnTo>
                    <a:lnTo>
                      <a:pt x="2394" y="953"/>
                    </a:lnTo>
                    <a:lnTo>
                      <a:pt x="2394" y="950"/>
                    </a:lnTo>
                    <a:lnTo>
                      <a:pt x="2391" y="950"/>
                    </a:lnTo>
                    <a:lnTo>
                      <a:pt x="2389" y="950"/>
                    </a:lnTo>
                    <a:lnTo>
                      <a:pt x="2386" y="950"/>
                    </a:lnTo>
                    <a:lnTo>
                      <a:pt x="2386" y="948"/>
                    </a:lnTo>
                    <a:lnTo>
                      <a:pt x="2381" y="948"/>
                    </a:lnTo>
                    <a:lnTo>
                      <a:pt x="2378" y="948"/>
                    </a:lnTo>
                    <a:lnTo>
                      <a:pt x="2376" y="945"/>
                    </a:lnTo>
                    <a:lnTo>
                      <a:pt x="2373" y="945"/>
                    </a:lnTo>
                    <a:lnTo>
                      <a:pt x="2370" y="945"/>
                    </a:lnTo>
                    <a:lnTo>
                      <a:pt x="2368" y="945"/>
                    </a:lnTo>
                    <a:lnTo>
                      <a:pt x="2365" y="945"/>
                    </a:lnTo>
                    <a:lnTo>
                      <a:pt x="2363" y="948"/>
                    </a:lnTo>
                    <a:lnTo>
                      <a:pt x="2360" y="948"/>
                    </a:lnTo>
                    <a:lnTo>
                      <a:pt x="2360" y="950"/>
                    </a:lnTo>
                    <a:lnTo>
                      <a:pt x="2363" y="979"/>
                    </a:lnTo>
                    <a:lnTo>
                      <a:pt x="2363" y="982"/>
                    </a:lnTo>
                    <a:lnTo>
                      <a:pt x="2360" y="984"/>
                    </a:lnTo>
                    <a:lnTo>
                      <a:pt x="2360" y="987"/>
                    </a:lnTo>
                    <a:lnTo>
                      <a:pt x="2360" y="990"/>
                    </a:lnTo>
                    <a:lnTo>
                      <a:pt x="2360" y="992"/>
                    </a:lnTo>
                    <a:lnTo>
                      <a:pt x="2363" y="995"/>
                    </a:lnTo>
                    <a:lnTo>
                      <a:pt x="2363" y="998"/>
                    </a:lnTo>
                    <a:lnTo>
                      <a:pt x="2363" y="1000"/>
                    </a:lnTo>
                    <a:lnTo>
                      <a:pt x="2360" y="1000"/>
                    </a:lnTo>
                    <a:lnTo>
                      <a:pt x="2360" y="1003"/>
                    </a:lnTo>
                    <a:lnTo>
                      <a:pt x="2357" y="1003"/>
                    </a:lnTo>
                    <a:lnTo>
                      <a:pt x="2357" y="1005"/>
                    </a:lnTo>
                    <a:lnTo>
                      <a:pt x="2355" y="1005"/>
                    </a:lnTo>
                    <a:lnTo>
                      <a:pt x="2352" y="1008"/>
                    </a:lnTo>
                    <a:lnTo>
                      <a:pt x="2350" y="1008"/>
                    </a:lnTo>
                    <a:lnTo>
                      <a:pt x="2347" y="1011"/>
                    </a:lnTo>
                    <a:lnTo>
                      <a:pt x="2344" y="1011"/>
                    </a:lnTo>
                    <a:lnTo>
                      <a:pt x="2342" y="1011"/>
                    </a:lnTo>
                    <a:lnTo>
                      <a:pt x="2339" y="1011"/>
                    </a:lnTo>
                    <a:lnTo>
                      <a:pt x="2336" y="1011"/>
                    </a:lnTo>
                    <a:lnTo>
                      <a:pt x="2334" y="1011"/>
                    </a:lnTo>
                    <a:lnTo>
                      <a:pt x="2331" y="1011"/>
                    </a:lnTo>
                    <a:lnTo>
                      <a:pt x="2331" y="1008"/>
                    </a:lnTo>
                    <a:lnTo>
                      <a:pt x="2329" y="1008"/>
                    </a:lnTo>
                    <a:lnTo>
                      <a:pt x="2326" y="1005"/>
                    </a:lnTo>
                    <a:lnTo>
                      <a:pt x="2326" y="1003"/>
                    </a:lnTo>
                    <a:lnTo>
                      <a:pt x="2326" y="1000"/>
                    </a:lnTo>
                    <a:lnTo>
                      <a:pt x="2326" y="998"/>
                    </a:lnTo>
                    <a:lnTo>
                      <a:pt x="2326" y="995"/>
                    </a:lnTo>
                    <a:lnTo>
                      <a:pt x="2326" y="992"/>
                    </a:lnTo>
                    <a:lnTo>
                      <a:pt x="2326" y="990"/>
                    </a:lnTo>
                    <a:lnTo>
                      <a:pt x="2326" y="987"/>
                    </a:lnTo>
                    <a:lnTo>
                      <a:pt x="2326" y="984"/>
                    </a:lnTo>
                    <a:lnTo>
                      <a:pt x="2321" y="984"/>
                    </a:lnTo>
                    <a:lnTo>
                      <a:pt x="2316" y="984"/>
                    </a:lnTo>
                    <a:lnTo>
                      <a:pt x="2292" y="984"/>
                    </a:lnTo>
                    <a:lnTo>
                      <a:pt x="2292" y="990"/>
                    </a:lnTo>
                    <a:lnTo>
                      <a:pt x="2292" y="992"/>
                    </a:lnTo>
                    <a:lnTo>
                      <a:pt x="2295" y="992"/>
                    </a:lnTo>
                    <a:lnTo>
                      <a:pt x="2313" y="992"/>
                    </a:lnTo>
                    <a:lnTo>
                      <a:pt x="2316" y="992"/>
                    </a:lnTo>
                    <a:lnTo>
                      <a:pt x="2316" y="995"/>
                    </a:lnTo>
                    <a:lnTo>
                      <a:pt x="2318" y="995"/>
                    </a:lnTo>
                    <a:lnTo>
                      <a:pt x="2318" y="998"/>
                    </a:lnTo>
                    <a:lnTo>
                      <a:pt x="2318" y="1021"/>
                    </a:lnTo>
                    <a:lnTo>
                      <a:pt x="2318" y="1024"/>
                    </a:lnTo>
                    <a:lnTo>
                      <a:pt x="2318" y="1026"/>
                    </a:lnTo>
                    <a:lnTo>
                      <a:pt x="2318" y="1029"/>
                    </a:lnTo>
                    <a:lnTo>
                      <a:pt x="2316" y="1029"/>
                    </a:lnTo>
                    <a:lnTo>
                      <a:pt x="2316" y="1031"/>
                    </a:lnTo>
                    <a:lnTo>
                      <a:pt x="2313" y="1031"/>
                    </a:lnTo>
                    <a:lnTo>
                      <a:pt x="2282" y="1031"/>
                    </a:lnTo>
                    <a:lnTo>
                      <a:pt x="2274" y="1031"/>
                    </a:lnTo>
                    <a:lnTo>
                      <a:pt x="2271" y="1031"/>
                    </a:lnTo>
                    <a:lnTo>
                      <a:pt x="2271" y="1029"/>
                    </a:lnTo>
                    <a:lnTo>
                      <a:pt x="2269" y="1029"/>
                    </a:lnTo>
                    <a:lnTo>
                      <a:pt x="2269" y="1026"/>
                    </a:lnTo>
                    <a:lnTo>
                      <a:pt x="2269" y="982"/>
                    </a:lnTo>
                    <a:lnTo>
                      <a:pt x="2261" y="984"/>
                    </a:lnTo>
                    <a:lnTo>
                      <a:pt x="2258" y="984"/>
                    </a:lnTo>
                    <a:lnTo>
                      <a:pt x="2261" y="992"/>
                    </a:lnTo>
                    <a:lnTo>
                      <a:pt x="2263" y="1013"/>
                    </a:lnTo>
                    <a:lnTo>
                      <a:pt x="2261" y="1013"/>
                    </a:lnTo>
                    <a:lnTo>
                      <a:pt x="2253" y="961"/>
                    </a:lnTo>
                    <a:lnTo>
                      <a:pt x="2253" y="958"/>
                    </a:lnTo>
                    <a:lnTo>
                      <a:pt x="2256" y="961"/>
                    </a:lnTo>
                    <a:lnTo>
                      <a:pt x="2269" y="961"/>
                    </a:lnTo>
                    <a:lnTo>
                      <a:pt x="2266" y="961"/>
                    </a:lnTo>
                    <a:lnTo>
                      <a:pt x="2269" y="956"/>
                    </a:lnTo>
                    <a:lnTo>
                      <a:pt x="2271" y="956"/>
                    </a:lnTo>
                    <a:lnTo>
                      <a:pt x="2271" y="953"/>
                    </a:lnTo>
                    <a:lnTo>
                      <a:pt x="2274" y="950"/>
                    </a:lnTo>
                    <a:lnTo>
                      <a:pt x="2271" y="950"/>
                    </a:lnTo>
                    <a:lnTo>
                      <a:pt x="2271" y="948"/>
                    </a:lnTo>
                    <a:lnTo>
                      <a:pt x="2271" y="945"/>
                    </a:lnTo>
                    <a:lnTo>
                      <a:pt x="2274" y="945"/>
                    </a:lnTo>
                    <a:lnTo>
                      <a:pt x="2274" y="943"/>
                    </a:lnTo>
                    <a:lnTo>
                      <a:pt x="2271" y="940"/>
                    </a:lnTo>
                    <a:lnTo>
                      <a:pt x="2271" y="937"/>
                    </a:lnTo>
                    <a:lnTo>
                      <a:pt x="2274" y="937"/>
                    </a:lnTo>
                    <a:lnTo>
                      <a:pt x="2274" y="935"/>
                    </a:lnTo>
                    <a:lnTo>
                      <a:pt x="2274" y="932"/>
                    </a:lnTo>
                    <a:lnTo>
                      <a:pt x="2276" y="932"/>
                    </a:lnTo>
                    <a:lnTo>
                      <a:pt x="2276" y="930"/>
                    </a:lnTo>
                    <a:lnTo>
                      <a:pt x="2276" y="932"/>
                    </a:lnTo>
                    <a:lnTo>
                      <a:pt x="2279" y="932"/>
                    </a:lnTo>
                    <a:lnTo>
                      <a:pt x="2279" y="935"/>
                    </a:lnTo>
                    <a:lnTo>
                      <a:pt x="2284" y="935"/>
                    </a:lnTo>
                    <a:lnTo>
                      <a:pt x="2287" y="935"/>
                    </a:lnTo>
                    <a:lnTo>
                      <a:pt x="2287" y="937"/>
                    </a:lnTo>
                    <a:lnTo>
                      <a:pt x="2289" y="937"/>
                    </a:lnTo>
                    <a:lnTo>
                      <a:pt x="2289" y="935"/>
                    </a:lnTo>
                    <a:lnTo>
                      <a:pt x="2292" y="932"/>
                    </a:lnTo>
                    <a:lnTo>
                      <a:pt x="2292" y="935"/>
                    </a:lnTo>
                    <a:lnTo>
                      <a:pt x="2292" y="932"/>
                    </a:lnTo>
                    <a:lnTo>
                      <a:pt x="2292" y="930"/>
                    </a:lnTo>
                    <a:lnTo>
                      <a:pt x="2295" y="930"/>
                    </a:lnTo>
                    <a:lnTo>
                      <a:pt x="2292" y="930"/>
                    </a:lnTo>
                    <a:lnTo>
                      <a:pt x="2292" y="927"/>
                    </a:lnTo>
                    <a:lnTo>
                      <a:pt x="2295" y="927"/>
                    </a:lnTo>
                    <a:lnTo>
                      <a:pt x="2295" y="924"/>
                    </a:lnTo>
                    <a:lnTo>
                      <a:pt x="2297" y="924"/>
                    </a:lnTo>
                    <a:lnTo>
                      <a:pt x="2297" y="922"/>
                    </a:lnTo>
                    <a:lnTo>
                      <a:pt x="2297" y="919"/>
                    </a:lnTo>
                    <a:lnTo>
                      <a:pt x="2300" y="919"/>
                    </a:lnTo>
                    <a:lnTo>
                      <a:pt x="2300" y="922"/>
                    </a:lnTo>
                    <a:lnTo>
                      <a:pt x="2300" y="919"/>
                    </a:lnTo>
                    <a:lnTo>
                      <a:pt x="2300" y="922"/>
                    </a:lnTo>
                    <a:lnTo>
                      <a:pt x="2300" y="919"/>
                    </a:lnTo>
                    <a:lnTo>
                      <a:pt x="2303" y="919"/>
                    </a:lnTo>
                    <a:lnTo>
                      <a:pt x="2303" y="922"/>
                    </a:lnTo>
                    <a:lnTo>
                      <a:pt x="2303" y="919"/>
                    </a:lnTo>
                    <a:lnTo>
                      <a:pt x="2303" y="922"/>
                    </a:lnTo>
                    <a:lnTo>
                      <a:pt x="2303" y="919"/>
                    </a:lnTo>
                    <a:lnTo>
                      <a:pt x="2305" y="919"/>
                    </a:lnTo>
                    <a:lnTo>
                      <a:pt x="2305" y="917"/>
                    </a:lnTo>
                    <a:lnTo>
                      <a:pt x="2308" y="917"/>
                    </a:lnTo>
                    <a:lnTo>
                      <a:pt x="2308" y="914"/>
                    </a:lnTo>
                    <a:lnTo>
                      <a:pt x="2308" y="911"/>
                    </a:lnTo>
                    <a:lnTo>
                      <a:pt x="2308" y="909"/>
                    </a:lnTo>
                    <a:lnTo>
                      <a:pt x="2310" y="909"/>
                    </a:lnTo>
                    <a:lnTo>
                      <a:pt x="2310" y="911"/>
                    </a:lnTo>
                    <a:lnTo>
                      <a:pt x="2310" y="909"/>
                    </a:lnTo>
                    <a:lnTo>
                      <a:pt x="2310" y="911"/>
                    </a:lnTo>
                    <a:lnTo>
                      <a:pt x="2313" y="911"/>
                    </a:lnTo>
                    <a:lnTo>
                      <a:pt x="2316" y="909"/>
                    </a:lnTo>
                    <a:lnTo>
                      <a:pt x="2318" y="909"/>
                    </a:lnTo>
                    <a:lnTo>
                      <a:pt x="2321" y="906"/>
                    </a:lnTo>
                    <a:lnTo>
                      <a:pt x="2323" y="903"/>
                    </a:lnTo>
                    <a:lnTo>
                      <a:pt x="2326" y="903"/>
                    </a:lnTo>
                    <a:lnTo>
                      <a:pt x="2329" y="903"/>
                    </a:lnTo>
                    <a:lnTo>
                      <a:pt x="2331" y="903"/>
                    </a:lnTo>
                    <a:lnTo>
                      <a:pt x="2334" y="903"/>
                    </a:lnTo>
                    <a:lnTo>
                      <a:pt x="2334" y="906"/>
                    </a:lnTo>
                    <a:lnTo>
                      <a:pt x="2334" y="903"/>
                    </a:lnTo>
                    <a:lnTo>
                      <a:pt x="2336" y="903"/>
                    </a:lnTo>
                    <a:lnTo>
                      <a:pt x="2334" y="901"/>
                    </a:lnTo>
                    <a:lnTo>
                      <a:pt x="2336" y="901"/>
                    </a:lnTo>
                    <a:lnTo>
                      <a:pt x="2336" y="903"/>
                    </a:lnTo>
                    <a:lnTo>
                      <a:pt x="2336" y="901"/>
                    </a:lnTo>
                    <a:lnTo>
                      <a:pt x="2339" y="901"/>
                    </a:lnTo>
                    <a:lnTo>
                      <a:pt x="2339" y="903"/>
                    </a:lnTo>
                    <a:lnTo>
                      <a:pt x="2342" y="903"/>
                    </a:lnTo>
                    <a:lnTo>
                      <a:pt x="2342" y="901"/>
                    </a:lnTo>
                    <a:lnTo>
                      <a:pt x="2342" y="898"/>
                    </a:lnTo>
                    <a:lnTo>
                      <a:pt x="2342" y="896"/>
                    </a:lnTo>
                    <a:lnTo>
                      <a:pt x="2336" y="896"/>
                    </a:lnTo>
                    <a:lnTo>
                      <a:pt x="2342" y="896"/>
                    </a:lnTo>
                    <a:lnTo>
                      <a:pt x="2342" y="893"/>
                    </a:lnTo>
                    <a:lnTo>
                      <a:pt x="2344" y="893"/>
                    </a:lnTo>
                    <a:lnTo>
                      <a:pt x="2342" y="890"/>
                    </a:lnTo>
                    <a:lnTo>
                      <a:pt x="2342" y="888"/>
                    </a:lnTo>
                    <a:lnTo>
                      <a:pt x="2342" y="885"/>
                    </a:lnTo>
                    <a:lnTo>
                      <a:pt x="2339" y="885"/>
                    </a:lnTo>
                    <a:lnTo>
                      <a:pt x="2336" y="885"/>
                    </a:lnTo>
                    <a:lnTo>
                      <a:pt x="2334" y="885"/>
                    </a:lnTo>
                    <a:lnTo>
                      <a:pt x="2334" y="888"/>
                    </a:lnTo>
                    <a:lnTo>
                      <a:pt x="2334" y="885"/>
                    </a:lnTo>
                    <a:lnTo>
                      <a:pt x="2331" y="885"/>
                    </a:lnTo>
                    <a:lnTo>
                      <a:pt x="2321" y="890"/>
                    </a:lnTo>
                    <a:lnTo>
                      <a:pt x="2318" y="893"/>
                    </a:lnTo>
                    <a:lnTo>
                      <a:pt x="2316" y="893"/>
                    </a:lnTo>
                    <a:lnTo>
                      <a:pt x="2321" y="890"/>
                    </a:lnTo>
                    <a:lnTo>
                      <a:pt x="2323" y="888"/>
                    </a:lnTo>
                    <a:lnTo>
                      <a:pt x="2329" y="885"/>
                    </a:lnTo>
                    <a:lnTo>
                      <a:pt x="2326" y="885"/>
                    </a:lnTo>
                    <a:lnTo>
                      <a:pt x="2326" y="883"/>
                    </a:lnTo>
                    <a:lnTo>
                      <a:pt x="2326" y="880"/>
                    </a:lnTo>
                    <a:lnTo>
                      <a:pt x="2323" y="880"/>
                    </a:lnTo>
                    <a:lnTo>
                      <a:pt x="2323" y="877"/>
                    </a:lnTo>
                    <a:lnTo>
                      <a:pt x="2323" y="875"/>
                    </a:lnTo>
                    <a:lnTo>
                      <a:pt x="2321" y="875"/>
                    </a:lnTo>
                    <a:lnTo>
                      <a:pt x="2321" y="877"/>
                    </a:lnTo>
                    <a:lnTo>
                      <a:pt x="2321" y="880"/>
                    </a:lnTo>
                    <a:lnTo>
                      <a:pt x="2323" y="880"/>
                    </a:lnTo>
                    <a:lnTo>
                      <a:pt x="2321" y="880"/>
                    </a:lnTo>
                    <a:lnTo>
                      <a:pt x="2318" y="880"/>
                    </a:lnTo>
                    <a:lnTo>
                      <a:pt x="2318" y="877"/>
                    </a:lnTo>
                    <a:lnTo>
                      <a:pt x="2316" y="877"/>
                    </a:lnTo>
                    <a:lnTo>
                      <a:pt x="2316" y="875"/>
                    </a:lnTo>
                    <a:lnTo>
                      <a:pt x="2318" y="875"/>
                    </a:lnTo>
                    <a:lnTo>
                      <a:pt x="2321" y="875"/>
                    </a:lnTo>
                    <a:lnTo>
                      <a:pt x="2321" y="872"/>
                    </a:lnTo>
                    <a:lnTo>
                      <a:pt x="2323" y="872"/>
                    </a:lnTo>
                    <a:lnTo>
                      <a:pt x="2323" y="870"/>
                    </a:lnTo>
                    <a:lnTo>
                      <a:pt x="2323" y="867"/>
                    </a:lnTo>
                    <a:lnTo>
                      <a:pt x="2323" y="864"/>
                    </a:lnTo>
                    <a:lnTo>
                      <a:pt x="2326" y="864"/>
                    </a:lnTo>
                    <a:lnTo>
                      <a:pt x="2329" y="864"/>
                    </a:lnTo>
                    <a:lnTo>
                      <a:pt x="2329" y="862"/>
                    </a:lnTo>
                    <a:lnTo>
                      <a:pt x="2331" y="862"/>
                    </a:lnTo>
                    <a:lnTo>
                      <a:pt x="2331" y="859"/>
                    </a:lnTo>
                    <a:lnTo>
                      <a:pt x="2334" y="859"/>
                    </a:lnTo>
                    <a:lnTo>
                      <a:pt x="2334" y="856"/>
                    </a:lnTo>
                    <a:lnTo>
                      <a:pt x="2334" y="854"/>
                    </a:lnTo>
                    <a:lnTo>
                      <a:pt x="2334" y="851"/>
                    </a:lnTo>
                    <a:lnTo>
                      <a:pt x="2334" y="849"/>
                    </a:lnTo>
                    <a:lnTo>
                      <a:pt x="2331" y="849"/>
                    </a:lnTo>
                    <a:lnTo>
                      <a:pt x="2331" y="846"/>
                    </a:lnTo>
                    <a:lnTo>
                      <a:pt x="2331" y="843"/>
                    </a:lnTo>
                    <a:lnTo>
                      <a:pt x="2329" y="843"/>
                    </a:lnTo>
                    <a:lnTo>
                      <a:pt x="2326" y="843"/>
                    </a:lnTo>
                    <a:lnTo>
                      <a:pt x="2323" y="843"/>
                    </a:lnTo>
                    <a:lnTo>
                      <a:pt x="2323" y="841"/>
                    </a:lnTo>
                    <a:lnTo>
                      <a:pt x="2321" y="841"/>
                    </a:lnTo>
                    <a:lnTo>
                      <a:pt x="2318" y="841"/>
                    </a:lnTo>
                    <a:lnTo>
                      <a:pt x="2321" y="841"/>
                    </a:lnTo>
                    <a:lnTo>
                      <a:pt x="2318" y="841"/>
                    </a:lnTo>
                    <a:lnTo>
                      <a:pt x="2321" y="841"/>
                    </a:lnTo>
                    <a:lnTo>
                      <a:pt x="2321" y="843"/>
                    </a:lnTo>
                    <a:lnTo>
                      <a:pt x="2318" y="843"/>
                    </a:lnTo>
                    <a:lnTo>
                      <a:pt x="2318" y="841"/>
                    </a:lnTo>
                    <a:lnTo>
                      <a:pt x="2316" y="841"/>
                    </a:lnTo>
                    <a:lnTo>
                      <a:pt x="2313" y="841"/>
                    </a:lnTo>
                    <a:lnTo>
                      <a:pt x="2313" y="838"/>
                    </a:lnTo>
                    <a:lnTo>
                      <a:pt x="2310" y="838"/>
                    </a:lnTo>
                    <a:lnTo>
                      <a:pt x="2310" y="836"/>
                    </a:lnTo>
                    <a:lnTo>
                      <a:pt x="2310" y="833"/>
                    </a:lnTo>
                    <a:lnTo>
                      <a:pt x="2308" y="833"/>
                    </a:lnTo>
                    <a:lnTo>
                      <a:pt x="2308" y="836"/>
                    </a:lnTo>
                    <a:lnTo>
                      <a:pt x="2305" y="836"/>
                    </a:lnTo>
                    <a:lnTo>
                      <a:pt x="2308" y="836"/>
                    </a:lnTo>
                    <a:lnTo>
                      <a:pt x="2305" y="836"/>
                    </a:lnTo>
                    <a:lnTo>
                      <a:pt x="2308" y="836"/>
                    </a:lnTo>
                    <a:lnTo>
                      <a:pt x="2305" y="836"/>
                    </a:lnTo>
                    <a:lnTo>
                      <a:pt x="2303" y="836"/>
                    </a:lnTo>
                    <a:lnTo>
                      <a:pt x="2303" y="833"/>
                    </a:lnTo>
                    <a:lnTo>
                      <a:pt x="2300" y="833"/>
                    </a:lnTo>
                    <a:lnTo>
                      <a:pt x="2300" y="830"/>
                    </a:lnTo>
                    <a:lnTo>
                      <a:pt x="2297" y="830"/>
                    </a:lnTo>
                    <a:lnTo>
                      <a:pt x="2297" y="828"/>
                    </a:lnTo>
                    <a:lnTo>
                      <a:pt x="2295" y="828"/>
                    </a:lnTo>
                    <a:lnTo>
                      <a:pt x="2295" y="825"/>
                    </a:lnTo>
                    <a:lnTo>
                      <a:pt x="2295" y="823"/>
                    </a:lnTo>
                    <a:lnTo>
                      <a:pt x="2295" y="820"/>
                    </a:lnTo>
                    <a:lnTo>
                      <a:pt x="2297" y="820"/>
                    </a:lnTo>
                    <a:lnTo>
                      <a:pt x="2297" y="817"/>
                    </a:lnTo>
                    <a:lnTo>
                      <a:pt x="2300" y="817"/>
                    </a:lnTo>
                    <a:lnTo>
                      <a:pt x="2300" y="815"/>
                    </a:lnTo>
                    <a:lnTo>
                      <a:pt x="2303" y="815"/>
                    </a:lnTo>
                    <a:lnTo>
                      <a:pt x="2305" y="815"/>
                    </a:lnTo>
                    <a:lnTo>
                      <a:pt x="2305" y="812"/>
                    </a:lnTo>
                    <a:lnTo>
                      <a:pt x="2308" y="812"/>
                    </a:lnTo>
                    <a:lnTo>
                      <a:pt x="2308" y="809"/>
                    </a:lnTo>
                    <a:lnTo>
                      <a:pt x="2310" y="809"/>
                    </a:lnTo>
                    <a:lnTo>
                      <a:pt x="2308" y="809"/>
                    </a:lnTo>
                    <a:lnTo>
                      <a:pt x="2310" y="809"/>
                    </a:lnTo>
                    <a:lnTo>
                      <a:pt x="2310" y="807"/>
                    </a:lnTo>
                    <a:lnTo>
                      <a:pt x="2313" y="807"/>
                    </a:lnTo>
                    <a:lnTo>
                      <a:pt x="2310" y="807"/>
                    </a:lnTo>
                    <a:lnTo>
                      <a:pt x="2313" y="807"/>
                    </a:lnTo>
                    <a:lnTo>
                      <a:pt x="2313" y="804"/>
                    </a:lnTo>
                    <a:lnTo>
                      <a:pt x="2310" y="804"/>
                    </a:lnTo>
                    <a:lnTo>
                      <a:pt x="2313" y="804"/>
                    </a:lnTo>
                    <a:lnTo>
                      <a:pt x="2316" y="804"/>
                    </a:lnTo>
                    <a:lnTo>
                      <a:pt x="2316" y="807"/>
                    </a:lnTo>
                    <a:lnTo>
                      <a:pt x="2316" y="809"/>
                    </a:lnTo>
                    <a:lnTo>
                      <a:pt x="2318" y="809"/>
                    </a:lnTo>
                    <a:lnTo>
                      <a:pt x="2321" y="809"/>
                    </a:lnTo>
                    <a:lnTo>
                      <a:pt x="2321" y="807"/>
                    </a:lnTo>
                    <a:lnTo>
                      <a:pt x="2323" y="807"/>
                    </a:lnTo>
                    <a:lnTo>
                      <a:pt x="2323" y="804"/>
                    </a:lnTo>
                    <a:lnTo>
                      <a:pt x="2326" y="804"/>
                    </a:lnTo>
                    <a:lnTo>
                      <a:pt x="2326" y="802"/>
                    </a:lnTo>
                    <a:lnTo>
                      <a:pt x="2329" y="802"/>
                    </a:lnTo>
                    <a:lnTo>
                      <a:pt x="2329" y="799"/>
                    </a:lnTo>
                    <a:lnTo>
                      <a:pt x="2331" y="799"/>
                    </a:lnTo>
                    <a:lnTo>
                      <a:pt x="2329" y="799"/>
                    </a:lnTo>
                    <a:lnTo>
                      <a:pt x="2329" y="796"/>
                    </a:lnTo>
                    <a:lnTo>
                      <a:pt x="2331" y="796"/>
                    </a:lnTo>
                    <a:lnTo>
                      <a:pt x="2334" y="796"/>
                    </a:lnTo>
                    <a:lnTo>
                      <a:pt x="2336" y="796"/>
                    </a:lnTo>
                    <a:lnTo>
                      <a:pt x="2339" y="796"/>
                    </a:lnTo>
                    <a:lnTo>
                      <a:pt x="2339" y="794"/>
                    </a:lnTo>
                    <a:lnTo>
                      <a:pt x="2342" y="794"/>
                    </a:lnTo>
                    <a:lnTo>
                      <a:pt x="2344" y="794"/>
                    </a:lnTo>
                    <a:lnTo>
                      <a:pt x="2347" y="794"/>
                    </a:lnTo>
                    <a:lnTo>
                      <a:pt x="2347" y="791"/>
                    </a:lnTo>
                    <a:lnTo>
                      <a:pt x="2347" y="794"/>
                    </a:lnTo>
                    <a:lnTo>
                      <a:pt x="2347" y="791"/>
                    </a:lnTo>
                    <a:lnTo>
                      <a:pt x="2350" y="791"/>
                    </a:lnTo>
                    <a:lnTo>
                      <a:pt x="2350" y="794"/>
                    </a:lnTo>
                    <a:lnTo>
                      <a:pt x="2352" y="794"/>
                    </a:lnTo>
                    <a:lnTo>
                      <a:pt x="2352" y="791"/>
                    </a:lnTo>
                    <a:lnTo>
                      <a:pt x="2355" y="791"/>
                    </a:lnTo>
                    <a:lnTo>
                      <a:pt x="2355" y="789"/>
                    </a:lnTo>
                    <a:lnTo>
                      <a:pt x="2357" y="789"/>
                    </a:lnTo>
                    <a:lnTo>
                      <a:pt x="2357" y="786"/>
                    </a:lnTo>
                    <a:lnTo>
                      <a:pt x="2360" y="786"/>
                    </a:lnTo>
                    <a:lnTo>
                      <a:pt x="2360" y="783"/>
                    </a:lnTo>
                    <a:lnTo>
                      <a:pt x="2363" y="783"/>
                    </a:lnTo>
                    <a:lnTo>
                      <a:pt x="2365" y="783"/>
                    </a:lnTo>
                    <a:lnTo>
                      <a:pt x="2365" y="786"/>
                    </a:lnTo>
                    <a:lnTo>
                      <a:pt x="2368" y="786"/>
                    </a:lnTo>
                    <a:lnTo>
                      <a:pt x="2370" y="786"/>
                    </a:lnTo>
                    <a:lnTo>
                      <a:pt x="2370" y="783"/>
                    </a:lnTo>
                    <a:lnTo>
                      <a:pt x="2370" y="781"/>
                    </a:lnTo>
                    <a:lnTo>
                      <a:pt x="2373" y="781"/>
                    </a:lnTo>
                    <a:lnTo>
                      <a:pt x="2370" y="781"/>
                    </a:lnTo>
                    <a:lnTo>
                      <a:pt x="2373" y="781"/>
                    </a:lnTo>
                    <a:lnTo>
                      <a:pt x="2373" y="783"/>
                    </a:lnTo>
                    <a:lnTo>
                      <a:pt x="2373" y="781"/>
                    </a:lnTo>
                    <a:lnTo>
                      <a:pt x="2373" y="783"/>
                    </a:lnTo>
                    <a:lnTo>
                      <a:pt x="2376" y="783"/>
                    </a:lnTo>
                    <a:lnTo>
                      <a:pt x="2378" y="783"/>
                    </a:lnTo>
                    <a:lnTo>
                      <a:pt x="2381" y="783"/>
                    </a:lnTo>
                    <a:lnTo>
                      <a:pt x="2381" y="781"/>
                    </a:lnTo>
                    <a:lnTo>
                      <a:pt x="2383" y="781"/>
                    </a:lnTo>
                    <a:lnTo>
                      <a:pt x="2386" y="781"/>
                    </a:lnTo>
                    <a:lnTo>
                      <a:pt x="2389" y="781"/>
                    </a:lnTo>
                    <a:lnTo>
                      <a:pt x="2389" y="778"/>
                    </a:lnTo>
                    <a:lnTo>
                      <a:pt x="2391" y="778"/>
                    </a:lnTo>
                    <a:lnTo>
                      <a:pt x="2391" y="775"/>
                    </a:lnTo>
                    <a:lnTo>
                      <a:pt x="2394" y="775"/>
                    </a:lnTo>
                    <a:lnTo>
                      <a:pt x="2394" y="773"/>
                    </a:lnTo>
                    <a:lnTo>
                      <a:pt x="2391" y="773"/>
                    </a:lnTo>
                    <a:lnTo>
                      <a:pt x="2391" y="770"/>
                    </a:lnTo>
                    <a:lnTo>
                      <a:pt x="2389" y="770"/>
                    </a:lnTo>
                    <a:lnTo>
                      <a:pt x="2389" y="768"/>
                    </a:lnTo>
                    <a:lnTo>
                      <a:pt x="2391" y="768"/>
                    </a:lnTo>
                    <a:lnTo>
                      <a:pt x="2391" y="765"/>
                    </a:lnTo>
                    <a:lnTo>
                      <a:pt x="2394" y="765"/>
                    </a:lnTo>
                    <a:lnTo>
                      <a:pt x="2394" y="762"/>
                    </a:lnTo>
                    <a:lnTo>
                      <a:pt x="2397" y="762"/>
                    </a:lnTo>
                    <a:lnTo>
                      <a:pt x="2394" y="762"/>
                    </a:lnTo>
                    <a:lnTo>
                      <a:pt x="2394" y="760"/>
                    </a:lnTo>
                    <a:lnTo>
                      <a:pt x="2397" y="760"/>
                    </a:lnTo>
                    <a:lnTo>
                      <a:pt x="2394" y="760"/>
                    </a:lnTo>
                    <a:lnTo>
                      <a:pt x="2397" y="760"/>
                    </a:lnTo>
                    <a:lnTo>
                      <a:pt x="2397" y="757"/>
                    </a:lnTo>
                    <a:lnTo>
                      <a:pt x="2399" y="755"/>
                    </a:lnTo>
                    <a:lnTo>
                      <a:pt x="2397" y="755"/>
                    </a:lnTo>
                    <a:lnTo>
                      <a:pt x="2399" y="755"/>
                    </a:lnTo>
                    <a:close/>
                    <a:moveTo>
                      <a:pt x="196" y="687"/>
                    </a:moveTo>
                    <a:lnTo>
                      <a:pt x="193" y="687"/>
                    </a:lnTo>
                    <a:lnTo>
                      <a:pt x="193" y="684"/>
                    </a:lnTo>
                    <a:lnTo>
                      <a:pt x="191" y="681"/>
                    </a:lnTo>
                    <a:lnTo>
                      <a:pt x="191" y="679"/>
                    </a:lnTo>
                    <a:lnTo>
                      <a:pt x="188" y="658"/>
                    </a:lnTo>
                    <a:lnTo>
                      <a:pt x="188" y="655"/>
                    </a:lnTo>
                    <a:lnTo>
                      <a:pt x="188" y="653"/>
                    </a:lnTo>
                    <a:lnTo>
                      <a:pt x="188" y="650"/>
                    </a:lnTo>
                    <a:lnTo>
                      <a:pt x="191" y="650"/>
                    </a:lnTo>
                    <a:lnTo>
                      <a:pt x="193" y="650"/>
                    </a:lnTo>
                    <a:lnTo>
                      <a:pt x="193" y="653"/>
                    </a:lnTo>
                    <a:lnTo>
                      <a:pt x="193" y="655"/>
                    </a:lnTo>
                    <a:lnTo>
                      <a:pt x="193" y="658"/>
                    </a:lnTo>
                    <a:lnTo>
                      <a:pt x="196" y="679"/>
                    </a:lnTo>
                    <a:lnTo>
                      <a:pt x="199" y="679"/>
                    </a:lnTo>
                    <a:lnTo>
                      <a:pt x="199" y="681"/>
                    </a:lnTo>
                    <a:lnTo>
                      <a:pt x="199" y="684"/>
                    </a:lnTo>
                    <a:lnTo>
                      <a:pt x="199" y="687"/>
                    </a:lnTo>
                    <a:lnTo>
                      <a:pt x="196" y="687"/>
                    </a:lnTo>
                    <a:close/>
                    <a:moveTo>
                      <a:pt x="1679" y="595"/>
                    </a:moveTo>
                    <a:lnTo>
                      <a:pt x="1681" y="595"/>
                    </a:lnTo>
                    <a:lnTo>
                      <a:pt x="1684" y="595"/>
                    </a:lnTo>
                    <a:lnTo>
                      <a:pt x="1687" y="595"/>
                    </a:lnTo>
                    <a:lnTo>
                      <a:pt x="1689" y="595"/>
                    </a:lnTo>
                    <a:lnTo>
                      <a:pt x="1692" y="595"/>
                    </a:lnTo>
                    <a:lnTo>
                      <a:pt x="1694" y="595"/>
                    </a:lnTo>
                    <a:lnTo>
                      <a:pt x="1694" y="598"/>
                    </a:lnTo>
                    <a:lnTo>
                      <a:pt x="1694" y="595"/>
                    </a:lnTo>
                    <a:lnTo>
                      <a:pt x="1694" y="598"/>
                    </a:lnTo>
                    <a:lnTo>
                      <a:pt x="1697" y="598"/>
                    </a:lnTo>
                    <a:lnTo>
                      <a:pt x="1700" y="598"/>
                    </a:lnTo>
                    <a:lnTo>
                      <a:pt x="1702" y="598"/>
                    </a:lnTo>
                    <a:lnTo>
                      <a:pt x="1705" y="598"/>
                    </a:lnTo>
                    <a:lnTo>
                      <a:pt x="1707" y="598"/>
                    </a:lnTo>
                    <a:lnTo>
                      <a:pt x="1707" y="600"/>
                    </a:lnTo>
                    <a:lnTo>
                      <a:pt x="1710" y="600"/>
                    </a:lnTo>
                    <a:lnTo>
                      <a:pt x="1710" y="598"/>
                    </a:lnTo>
                    <a:lnTo>
                      <a:pt x="1707" y="598"/>
                    </a:lnTo>
                    <a:lnTo>
                      <a:pt x="1710" y="598"/>
                    </a:lnTo>
                    <a:lnTo>
                      <a:pt x="1713" y="598"/>
                    </a:lnTo>
                    <a:lnTo>
                      <a:pt x="1715" y="598"/>
                    </a:lnTo>
                    <a:lnTo>
                      <a:pt x="1718" y="598"/>
                    </a:lnTo>
                    <a:lnTo>
                      <a:pt x="1718" y="600"/>
                    </a:lnTo>
                    <a:lnTo>
                      <a:pt x="1720" y="600"/>
                    </a:lnTo>
                    <a:lnTo>
                      <a:pt x="1723" y="603"/>
                    </a:lnTo>
                    <a:lnTo>
                      <a:pt x="1726" y="603"/>
                    </a:lnTo>
                    <a:lnTo>
                      <a:pt x="1728" y="603"/>
                    </a:lnTo>
                    <a:lnTo>
                      <a:pt x="1731" y="603"/>
                    </a:lnTo>
                    <a:lnTo>
                      <a:pt x="1734" y="603"/>
                    </a:lnTo>
                    <a:lnTo>
                      <a:pt x="1736" y="603"/>
                    </a:lnTo>
                    <a:lnTo>
                      <a:pt x="1739" y="603"/>
                    </a:lnTo>
                    <a:lnTo>
                      <a:pt x="1739" y="600"/>
                    </a:lnTo>
                    <a:lnTo>
                      <a:pt x="1741" y="600"/>
                    </a:lnTo>
                    <a:lnTo>
                      <a:pt x="1744" y="600"/>
                    </a:lnTo>
                    <a:lnTo>
                      <a:pt x="1747" y="600"/>
                    </a:lnTo>
                    <a:lnTo>
                      <a:pt x="1749" y="600"/>
                    </a:lnTo>
                    <a:lnTo>
                      <a:pt x="1749" y="598"/>
                    </a:lnTo>
                    <a:lnTo>
                      <a:pt x="1752" y="598"/>
                    </a:lnTo>
                    <a:lnTo>
                      <a:pt x="1754" y="598"/>
                    </a:lnTo>
                    <a:lnTo>
                      <a:pt x="1754" y="600"/>
                    </a:lnTo>
                    <a:lnTo>
                      <a:pt x="1757" y="600"/>
                    </a:lnTo>
                    <a:lnTo>
                      <a:pt x="1760" y="600"/>
                    </a:lnTo>
                    <a:lnTo>
                      <a:pt x="1760" y="603"/>
                    </a:lnTo>
                    <a:lnTo>
                      <a:pt x="1762" y="603"/>
                    </a:lnTo>
                    <a:lnTo>
                      <a:pt x="1765" y="603"/>
                    </a:lnTo>
                    <a:lnTo>
                      <a:pt x="1765" y="606"/>
                    </a:lnTo>
                    <a:lnTo>
                      <a:pt x="1765" y="603"/>
                    </a:lnTo>
                    <a:lnTo>
                      <a:pt x="1765" y="606"/>
                    </a:lnTo>
                    <a:lnTo>
                      <a:pt x="1767" y="606"/>
                    </a:lnTo>
                    <a:lnTo>
                      <a:pt x="1767" y="608"/>
                    </a:lnTo>
                    <a:lnTo>
                      <a:pt x="1770" y="608"/>
                    </a:lnTo>
                    <a:lnTo>
                      <a:pt x="1770" y="611"/>
                    </a:lnTo>
                    <a:lnTo>
                      <a:pt x="1773" y="611"/>
                    </a:lnTo>
                    <a:lnTo>
                      <a:pt x="1775" y="611"/>
                    </a:lnTo>
                    <a:lnTo>
                      <a:pt x="1778" y="611"/>
                    </a:lnTo>
                    <a:lnTo>
                      <a:pt x="1780" y="611"/>
                    </a:lnTo>
                    <a:lnTo>
                      <a:pt x="1780" y="614"/>
                    </a:lnTo>
                    <a:lnTo>
                      <a:pt x="1780" y="616"/>
                    </a:lnTo>
                    <a:lnTo>
                      <a:pt x="1783" y="616"/>
                    </a:lnTo>
                    <a:lnTo>
                      <a:pt x="1783" y="619"/>
                    </a:lnTo>
                    <a:lnTo>
                      <a:pt x="1783" y="621"/>
                    </a:lnTo>
                    <a:lnTo>
                      <a:pt x="1780" y="621"/>
                    </a:lnTo>
                    <a:lnTo>
                      <a:pt x="1783" y="621"/>
                    </a:lnTo>
                    <a:lnTo>
                      <a:pt x="1783" y="624"/>
                    </a:lnTo>
                    <a:lnTo>
                      <a:pt x="1783" y="627"/>
                    </a:lnTo>
                    <a:lnTo>
                      <a:pt x="1783" y="629"/>
                    </a:lnTo>
                    <a:lnTo>
                      <a:pt x="1783" y="632"/>
                    </a:lnTo>
                    <a:lnTo>
                      <a:pt x="1783" y="634"/>
                    </a:lnTo>
                    <a:lnTo>
                      <a:pt x="1783" y="637"/>
                    </a:lnTo>
                    <a:lnTo>
                      <a:pt x="1783" y="640"/>
                    </a:lnTo>
                    <a:lnTo>
                      <a:pt x="1780" y="640"/>
                    </a:lnTo>
                    <a:lnTo>
                      <a:pt x="1780" y="642"/>
                    </a:lnTo>
                    <a:lnTo>
                      <a:pt x="1780" y="645"/>
                    </a:lnTo>
                    <a:lnTo>
                      <a:pt x="1780" y="648"/>
                    </a:lnTo>
                    <a:lnTo>
                      <a:pt x="1778" y="648"/>
                    </a:lnTo>
                    <a:lnTo>
                      <a:pt x="1778" y="650"/>
                    </a:lnTo>
                    <a:lnTo>
                      <a:pt x="1775" y="650"/>
                    </a:lnTo>
                    <a:lnTo>
                      <a:pt x="1775" y="653"/>
                    </a:lnTo>
                    <a:lnTo>
                      <a:pt x="1775" y="655"/>
                    </a:lnTo>
                    <a:lnTo>
                      <a:pt x="1775" y="658"/>
                    </a:lnTo>
                    <a:lnTo>
                      <a:pt x="1773" y="661"/>
                    </a:lnTo>
                    <a:lnTo>
                      <a:pt x="1773" y="663"/>
                    </a:lnTo>
                    <a:lnTo>
                      <a:pt x="1773" y="666"/>
                    </a:lnTo>
                    <a:lnTo>
                      <a:pt x="1770" y="666"/>
                    </a:lnTo>
                    <a:lnTo>
                      <a:pt x="1770" y="668"/>
                    </a:lnTo>
                    <a:lnTo>
                      <a:pt x="1773" y="668"/>
                    </a:lnTo>
                    <a:lnTo>
                      <a:pt x="1770" y="668"/>
                    </a:lnTo>
                    <a:lnTo>
                      <a:pt x="1770" y="671"/>
                    </a:lnTo>
                    <a:lnTo>
                      <a:pt x="1773" y="671"/>
                    </a:lnTo>
                    <a:lnTo>
                      <a:pt x="1773" y="674"/>
                    </a:lnTo>
                    <a:lnTo>
                      <a:pt x="1775" y="674"/>
                    </a:lnTo>
                    <a:lnTo>
                      <a:pt x="1775" y="676"/>
                    </a:lnTo>
                    <a:lnTo>
                      <a:pt x="1778" y="676"/>
                    </a:lnTo>
                    <a:lnTo>
                      <a:pt x="1778" y="679"/>
                    </a:lnTo>
                    <a:lnTo>
                      <a:pt x="1780" y="679"/>
                    </a:lnTo>
                    <a:lnTo>
                      <a:pt x="1780" y="681"/>
                    </a:lnTo>
                    <a:lnTo>
                      <a:pt x="1783" y="681"/>
                    </a:lnTo>
                    <a:lnTo>
                      <a:pt x="1783" y="684"/>
                    </a:lnTo>
                    <a:lnTo>
                      <a:pt x="1783" y="681"/>
                    </a:lnTo>
                    <a:lnTo>
                      <a:pt x="1783" y="684"/>
                    </a:lnTo>
                    <a:lnTo>
                      <a:pt x="1786" y="684"/>
                    </a:lnTo>
                    <a:lnTo>
                      <a:pt x="1783" y="684"/>
                    </a:lnTo>
                    <a:lnTo>
                      <a:pt x="1786" y="684"/>
                    </a:lnTo>
                    <a:lnTo>
                      <a:pt x="1783" y="684"/>
                    </a:lnTo>
                    <a:lnTo>
                      <a:pt x="1786" y="684"/>
                    </a:lnTo>
                    <a:lnTo>
                      <a:pt x="1783" y="684"/>
                    </a:lnTo>
                    <a:lnTo>
                      <a:pt x="1786" y="687"/>
                    </a:lnTo>
                    <a:lnTo>
                      <a:pt x="1786" y="689"/>
                    </a:lnTo>
                    <a:lnTo>
                      <a:pt x="1786" y="692"/>
                    </a:lnTo>
                    <a:lnTo>
                      <a:pt x="1788" y="692"/>
                    </a:lnTo>
                    <a:lnTo>
                      <a:pt x="1788" y="695"/>
                    </a:lnTo>
                    <a:lnTo>
                      <a:pt x="1791" y="695"/>
                    </a:lnTo>
                    <a:lnTo>
                      <a:pt x="1788" y="695"/>
                    </a:lnTo>
                    <a:lnTo>
                      <a:pt x="1791" y="695"/>
                    </a:lnTo>
                    <a:lnTo>
                      <a:pt x="1791" y="697"/>
                    </a:lnTo>
                    <a:lnTo>
                      <a:pt x="1791" y="700"/>
                    </a:lnTo>
                    <a:lnTo>
                      <a:pt x="1791" y="702"/>
                    </a:lnTo>
                    <a:lnTo>
                      <a:pt x="1794" y="702"/>
                    </a:lnTo>
                    <a:lnTo>
                      <a:pt x="1796" y="702"/>
                    </a:lnTo>
                    <a:lnTo>
                      <a:pt x="1794" y="702"/>
                    </a:lnTo>
                    <a:lnTo>
                      <a:pt x="1794" y="705"/>
                    </a:lnTo>
                    <a:lnTo>
                      <a:pt x="1796" y="702"/>
                    </a:lnTo>
                    <a:lnTo>
                      <a:pt x="1796" y="705"/>
                    </a:lnTo>
                    <a:lnTo>
                      <a:pt x="1796" y="708"/>
                    </a:lnTo>
                    <a:lnTo>
                      <a:pt x="1799" y="708"/>
                    </a:lnTo>
                    <a:lnTo>
                      <a:pt x="1799" y="710"/>
                    </a:lnTo>
                    <a:lnTo>
                      <a:pt x="1799" y="713"/>
                    </a:lnTo>
                    <a:lnTo>
                      <a:pt x="1796" y="713"/>
                    </a:lnTo>
                    <a:lnTo>
                      <a:pt x="1796" y="715"/>
                    </a:lnTo>
                    <a:lnTo>
                      <a:pt x="1794" y="715"/>
                    </a:lnTo>
                    <a:lnTo>
                      <a:pt x="1794" y="718"/>
                    </a:lnTo>
                    <a:lnTo>
                      <a:pt x="1794" y="721"/>
                    </a:lnTo>
                    <a:lnTo>
                      <a:pt x="1794" y="718"/>
                    </a:lnTo>
                    <a:lnTo>
                      <a:pt x="1791" y="718"/>
                    </a:lnTo>
                    <a:lnTo>
                      <a:pt x="1791" y="721"/>
                    </a:lnTo>
                    <a:lnTo>
                      <a:pt x="1791" y="718"/>
                    </a:lnTo>
                    <a:lnTo>
                      <a:pt x="1791" y="721"/>
                    </a:lnTo>
                    <a:lnTo>
                      <a:pt x="1788" y="721"/>
                    </a:lnTo>
                    <a:lnTo>
                      <a:pt x="1788" y="723"/>
                    </a:lnTo>
                    <a:lnTo>
                      <a:pt x="1788" y="726"/>
                    </a:lnTo>
                    <a:lnTo>
                      <a:pt x="1788" y="728"/>
                    </a:lnTo>
                    <a:lnTo>
                      <a:pt x="1788" y="731"/>
                    </a:lnTo>
                    <a:lnTo>
                      <a:pt x="1791" y="731"/>
                    </a:lnTo>
                    <a:lnTo>
                      <a:pt x="1791" y="734"/>
                    </a:lnTo>
                    <a:lnTo>
                      <a:pt x="1788" y="734"/>
                    </a:lnTo>
                    <a:lnTo>
                      <a:pt x="1788" y="736"/>
                    </a:lnTo>
                    <a:lnTo>
                      <a:pt x="1788" y="739"/>
                    </a:lnTo>
                    <a:lnTo>
                      <a:pt x="1786" y="739"/>
                    </a:lnTo>
                    <a:lnTo>
                      <a:pt x="1786" y="742"/>
                    </a:lnTo>
                    <a:lnTo>
                      <a:pt x="1783" y="742"/>
                    </a:lnTo>
                    <a:lnTo>
                      <a:pt x="1783" y="744"/>
                    </a:lnTo>
                    <a:lnTo>
                      <a:pt x="1780" y="744"/>
                    </a:lnTo>
                    <a:lnTo>
                      <a:pt x="1780" y="747"/>
                    </a:lnTo>
                    <a:lnTo>
                      <a:pt x="1780" y="749"/>
                    </a:lnTo>
                    <a:lnTo>
                      <a:pt x="1780" y="752"/>
                    </a:lnTo>
                    <a:lnTo>
                      <a:pt x="1778" y="755"/>
                    </a:lnTo>
                    <a:lnTo>
                      <a:pt x="1775" y="755"/>
                    </a:lnTo>
                    <a:lnTo>
                      <a:pt x="1773" y="755"/>
                    </a:lnTo>
                    <a:lnTo>
                      <a:pt x="1770" y="755"/>
                    </a:lnTo>
                    <a:lnTo>
                      <a:pt x="1770" y="757"/>
                    </a:lnTo>
                    <a:lnTo>
                      <a:pt x="1767" y="757"/>
                    </a:lnTo>
                    <a:lnTo>
                      <a:pt x="1767" y="755"/>
                    </a:lnTo>
                    <a:lnTo>
                      <a:pt x="1765" y="755"/>
                    </a:lnTo>
                    <a:lnTo>
                      <a:pt x="1762" y="755"/>
                    </a:lnTo>
                    <a:lnTo>
                      <a:pt x="1762" y="752"/>
                    </a:lnTo>
                    <a:lnTo>
                      <a:pt x="1762" y="755"/>
                    </a:lnTo>
                    <a:lnTo>
                      <a:pt x="1762" y="752"/>
                    </a:lnTo>
                    <a:lnTo>
                      <a:pt x="1760" y="752"/>
                    </a:lnTo>
                    <a:lnTo>
                      <a:pt x="1760" y="749"/>
                    </a:lnTo>
                    <a:lnTo>
                      <a:pt x="1760" y="747"/>
                    </a:lnTo>
                    <a:lnTo>
                      <a:pt x="1757" y="747"/>
                    </a:lnTo>
                    <a:lnTo>
                      <a:pt x="1757" y="744"/>
                    </a:lnTo>
                    <a:lnTo>
                      <a:pt x="1754" y="744"/>
                    </a:lnTo>
                    <a:lnTo>
                      <a:pt x="1752" y="744"/>
                    </a:lnTo>
                    <a:lnTo>
                      <a:pt x="1749" y="744"/>
                    </a:lnTo>
                    <a:lnTo>
                      <a:pt x="1749" y="742"/>
                    </a:lnTo>
                    <a:lnTo>
                      <a:pt x="1747" y="742"/>
                    </a:lnTo>
                    <a:lnTo>
                      <a:pt x="1744" y="742"/>
                    </a:lnTo>
                    <a:lnTo>
                      <a:pt x="1744" y="739"/>
                    </a:lnTo>
                    <a:lnTo>
                      <a:pt x="1741" y="739"/>
                    </a:lnTo>
                    <a:lnTo>
                      <a:pt x="1741" y="736"/>
                    </a:lnTo>
                    <a:lnTo>
                      <a:pt x="1741" y="734"/>
                    </a:lnTo>
                    <a:lnTo>
                      <a:pt x="1739" y="734"/>
                    </a:lnTo>
                    <a:lnTo>
                      <a:pt x="1739" y="731"/>
                    </a:lnTo>
                    <a:lnTo>
                      <a:pt x="1739" y="728"/>
                    </a:lnTo>
                    <a:lnTo>
                      <a:pt x="1739" y="726"/>
                    </a:lnTo>
                    <a:lnTo>
                      <a:pt x="1739" y="723"/>
                    </a:lnTo>
                    <a:lnTo>
                      <a:pt x="1739" y="721"/>
                    </a:lnTo>
                    <a:lnTo>
                      <a:pt x="1739" y="718"/>
                    </a:lnTo>
                    <a:lnTo>
                      <a:pt x="1736" y="718"/>
                    </a:lnTo>
                    <a:lnTo>
                      <a:pt x="1736" y="715"/>
                    </a:lnTo>
                    <a:lnTo>
                      <a:pt x="1736" y="713"/>
                    </a:lnTo>
                    <a:lnTo>
                      <a:pt x="1734" y="713"/>
                    </a:lnTo>
                    <a:lnTo>
                      <a:pt x="1736" y="713"/>
                    </a:lnTo>
                    <a:lnTo>
                      <a:pt x="1734" y="713"/>
                    </a:lnTo>
                    <a:lnTo>
                      <a:pt x="1734" y="710"/>
                    </a:lnTo>
                    <a:lnTo>
                      <a:pt x="1734" y="708"/>
                    </a:lnTo>
                    <a:lnTo>
                      <a:pt x="1731" y="708"/>
                    </a:lnTo>
                    <a:lnTo>
                      <a:pt x="1731" y="705"/>
                    </a:lnTo>
                    <a:lnTo>
                      <a:pt x="1728" y="705"/>
                    </a:lnTo>
                    <a:lnTo>
                      <a:pt x="1728" y="702"/>
                    </a:lnTo>
                    <a:lnTo>
                      <a:pt x="1726" y="702"/>
                    </a:lnTo>
                    <a:lnTo>
                      <a:pt x="1726" y="700"/>
                    </a:lnTo>
                    <a:lnTo>
                      <a:pt x="1723" y="700"/>
                    </a:lnTo>
                    <a:lnTo>
                      <a:pt x="1723" y="697"/>
                    </a:lnTo>
                    <a:lnTo>
                      <a:pt x="1723" y="695"/>
                    </a:lnTo>
                    <a:lnTo>
                      <a:pt x="1723" y="692"/>
                    </a:lnTo>
                    <a:lnTo>
                      <a:pt x="1723" y="689"/>
                    </a:lnTo>
                    <a:lnTo>
                      <a:pt x="1723" y="692"/>
                    </a:lnTo>
                    <a:lnTo>
                      <a:pt x="1723" y="689"/>
                    </a:lnTo>
                    <a:lnTo>
                      <a:pt x="1726" y="689"/>
                    </a:lnTo>
                    <a:lnTo>
                      <a:pt x="1726" y="687"/>
                    </a:lnTo>
                    <a:lnTo>
                      <a:pt x="1726" y="689"/>
                    </a:lnTo>
                    <a:lnTo>
                      <a:pt x="1726" y="687"/>
                    </a:lnTo>
                    <a:lnTo>
                      <a:pt x="1728" y="687"/>
                    </a:lnTo>
                    <a:lnTo>
                      <a:pt x="1728" y="684"/>
                    </a:lnTo>
                    <a:lnTo>
                      <a:pt x="1728" y="681"/>
                    </a:lnTo>
                    <a:lnTo>
                      <a:pt x="1726" y="681"/>
                    </a:lnTo>
                    <a:lnTo>
                      <a:pt x="1726" y="679"/>
                    </a:lnTo>
                    <a:lnTo>
                      <a:pt x="1723" y="679"/>
                    </a:lnTo>
                    <a:lnTo>
                      <a:pt x="1723" y="676"/>
                    </a:lnTo>
                    <a:lnTo>
                      <a:pt x="1720" y="676"/>
                    </a:lnTo>
                    <a:lnTo>
                      <a:pt x="1718" y="676"/>
                    </a:lnTo>
                    <a:lnTo>
                      <a:pt x="1715" y="676"/>
                    </a:lnTo>
                    <a:lnTo>
                      <a:pt x="1715" y="674"/>
                    </a:lnTo>
                    <a:lnTo>
                      <a:pt x="1713" y="674"/>
                    </a:lnTo>
                    <a:lnTo>
                      <a:pt x="1713" y="671"/>
                    </a:lnTo>
                    <a:lnTo>
                      <a:pt x="1710" y="671"/>
                    </a:lnTo>
                    <a:lnTo>
                      <a:pt x="1707" y="671"/>
                    </a:lnTo>
                    <a:lnTo>
                      <a:pt x="1705" y="671"/>
                    </a:lnTo>
                    <a:lnTo>
                      <a:pt x="1705" y="674"/>
                    </a:lnTo>
                    <a:lnTo>
                      <a:pt x="1702" y="674"/>
                    </a:lnTo>
                    <a:lnTo>
                      <a:pt x="1700" y="674"/>
                    </a:lnTo>
                    <a:lnTo>
                      <a:pt x="1702" y="674"/>
                    </a:lnTo>
                    <a:lnTo>
                      <a:pt x="1700" y="674"/>
                    </a:lnTo>
                    <a:lnTo>
                      <a:pt x="1702" y="674"/>
                    </a:lnTo>
                    <a:lnTo>
                      <a:pt x="1700" y="676"/>
                    </a:lnTo>
                    <a:lnTo>
                      <a:pt x="1702" y="676"/>
                    </a:lnTo>
                    <a:lnTo>
                      <a:pt x="1700" y="676"/>
                    </a:lnTo>
                    <a:lnTo>
                      <a:pt x="1700" y="679"/>
                    </a:lnTo>
                    <a:lnTo>
                      <a:pt x="1700" y="681"/>
                    </a:lnTo>
                    <a:lnTo>
                      <a:pt x="1697" y="681"/>
                    </a:lnTo>
                    <a:lnTo>
                      <a:pt x="1694" y="681"/>
                    </a:lnTo>
                    <a:lnTo>
                      <a:pt x="1694" y="679"/>
                    </a:lnTo>
                    <a:lnTo>
                      <a:pt x="1697" y="679"/>
                    </a:lnTo>
                    <a:lnTo>
                      <a:pt x="1694" y="679"/>
                    </a:lnTo>
                    <a:lnTo>
                      <a:pt x="1694" y="676"/>
                    </a:lnTo>
                    <a:lnTo>
                      <a:pt x="1697" y="676"/>
                    </a:lnTo>
                    <a:lnTo>
                      <a:pt x="1697" y="674"/>
                    </a:lnTo>
                    <a:lnTo>
                      <a:pt x="1697" y="671"/>
                    </a:lnTo>
                    <a:lnTo>
                      <a:pt x="1694" y="671"/>
                    </a:lnTo>
                    <a:lnTo>
                      <a:pt x="1694" y="668"/>
                    </a:lnTo>
                    <a:lnTo>
                      <a:pt x="1694" y="666"/>
                    </a:lnTo>
                    <a:lnTo>
                      <a:pt x="1692" y="666"/>
                    </a:lnTo>
                    <a:lnTo>
                      <a:pt x="1692" y="663"/>
                    </a:lnTo>
                    <a:lnTo>
                      <a:pt x="1692" y="661"/>
                    </a:lnTo>
                    <a:lnTo>
                      <a:pt x="1689" y="661"/>
                    </a:lnTo>
                    <a:lnTo>
                      <a:pt x="1689" y="658"/>
                    </a:lnTo>
                    <a:lnTo>
                      <a:pt x="1687" y="658"/>
                    </a:lnTo>
                    <a:lnTo>
                      <a:pt x="1687" y="655"/>
                    </a:lnTo>
                    <a:lnTo>
                      <a:pt x="1687" y="653"/>
                    </a:lnTo>
                    <a:lnTo>
                      <a:pt x="1684" y="653"/>
                    </a:lnTo>
                    <a:lnTo>
                      <a:pt x="1684" y="650"/>
                    </a:lnTo>
                    <a:lnTo>
                      <a:pt x="1687" y="650"/>
                    </a:lnTo>
                    <a:lnTo>
                      <a:pt x="1687" y="648"/>
                    </a:lnTo>
                    <a:lnTo>
                      <a:pt x="1684" y="648"/>
                    </a:lnTo>
                    <a:lnTo>
                      <a:pt x="1681" y="648"/>
                    </a:lnTo>
                    <a:lnTo>
                      <a:pt x="1681" y="645"/>
                    </a:lnTo>
                    <a:lnTo>
                      <a:pt x="1681" y="648"/>
                    </a:lnTo>
                    <a:lnTo>
                      <a:pt x="1681" y="645"/>
                    </a:lnTo>
                    <a:lnTo>
                      <a:pt x="1679" y="645"/>
                    </a:lnTo>
                    <a:lnTo>
                      <a:pt x="1679" y="642"/>
                    </a:lnTo>
                    <a:lnTo>
                      <a:pt x="1679" y="645"/>
                    </a:lnTo>
                    <a:lnTo>
                      <a:pt x="1676" y="645"/>
                    </a:lnTo>
                    <a:lnTo>
                      <a:pt x="1676" y="642"/>
                    </a:lnTo>
                    <a:lnTo>
                      <a:pt x="1676" y="645"/>
                    </a:lnTo>
                    <a:lnTo>
                      <a:pt x="1676" y="642"/>
                    </a:lnTo>
                    <a:lnTo>
                      <a:pt x="1676" y="645"/>
                    </a:lnTo>
                    <a:lnTo>
                      <a:pt x="1676" y="642"/>
                    </a:lnTo>
                    <a:lnTo>
                      <a:pt x="1673" y="642"/>
                    </a:lnTo>
                    <a:lnTo>
                      <a:pt x="1673" y="640"/>
                    </a:lnTo>
                    <a:lnTo>
                      <a:pt x="1676" y="640"/>
                    </a:lnTo>
                    <a:lnTo>
                      <a:pt x="1676" y="637"/>
                    </a:lnTo>
                    <a:lnTo>
                      <a:pt x="1676" y="634"/>
                    </a:lnTo>
                    <a:lnTo>
                      <a:pt x="1673" y="634"/>
                    </a:lnTo>
                    <a:lnTo>
                      <a:pt x="1671" y="634"/>
                    </a:lnTo>
                    <a:lnTo>
                      <a:pt x="1668" y="634"/>
                    </a:lnTo>
                    <a:lnTo>
                      <a:pt x="1668" y="637"/>
                    </a:lnTo>
                    <a:lnTo>
                      <a:pt x="1666" y="637"/>
                    </a:lnTo>
                    <a:lnTo>
                      <a:pt x="1663" y="637"/>
                    </a:lnTo>
                    <a:lnTo>
                      <a:pt x="1660" y="637"/>
                    </a:lnTo>
                    <a:lnTo>
                      <a:pt x="1658" y="637"/>
                    </a:lnTo>
                    <a:lnTo>
                      <a:pt x="1658" y="640"/>
                    </a:lnTo>
                    <a:lnTo>
                      <a:pt x="1655" y="640"/>
                    </a:lnTo>
                    <a:lnTo>
                      <a:pt x="1655" y="637"/>
                    </a:lnTo>
                    <a:lnTo>
                      <a:pt x="1653" y="637"/>
                    </a:lnTo>
                    <a:lnTo>
                      <a:pt x="1650" y="637"/>
                    </a:lnTo>
                    <a:lnTo>
                      <a:pt x="1647" y="637"/>
                    </a:lnTo>
                    <a:lnTo>
                      <a:pt x="1645" y="637"/>
                    </a:lnTo>
                    <a:lnTo>
                      <a:pt x="1645" y="634"/>
                    </a:lnTo>
                    <a:lnTo>
                      <a:pt x="1645" y="637"/>
                    </a:lnTo>
                    <a:lnTo>
                      <a:pt x="1645" y="640"/>
                    </a:lnTo>
                    <a:lnTo>
                      <a:pt x="1642" y="640"/>
                    </a:lnTo>
                    <a:lnTo>
                      <a:pt x="1642" y="637"/>
                    </a:lnTo>
                    <a:lnTo>
                      <a:pt x="1640" y="640"/>
                    </a:lnTo>
                    <a:lnTo>
                      <a:pt x="1640" y="637"/>
                    </a:lnTo>
                    <a:lnTo>
                      <a:pt x="1637" y="637"/>
                    </a:lnTo>
                    <a:lnTo>
                      <a:pt x="1634" y="637"/>
                    </a:lnTo>
                    <a:lnTo>
                      <a:pt x="1632" y="637"/>
                    </a:lnTo>
                    <a:lnTo>
                      <a:pt x="1634" y="637"/>
                    </a:lnTo>
                    <a:lnTo>
                      <a:pt x="1634" y="634"/>
                    </a:lnTo>
                    <a:lnTo>
                      <a:pt x="1632" y="634"/>
                    </a:lnTo>
                    <a:lnTo>
                      <a:pt x="1632" y="632"/>
                    </a:lnTo>
                    <a:lnTo>
                      <a:pt x="1632" y="629"/>
                    </a:lnTo>
                    <a:lnTo>
                      <a:pt x="1629" y="629"/>
                    </a:lnTo>
                    <a:lnTo>
                      <a:pt x="1629" y="627"/>
                    </a:lnTo>
                    <a:lnTo>
                      <a:pt x="1629" y="624"/>
                    </a:lnTo>
                    <a:lnTo>
                      <a:pt x="1626" y="624"/>
                    </a:lnTo>
                    <a:lnTo>
                      <a:pt x="1626" y="621"/>
                    </a:lnTo>
                    <a:lnTo>
                      <a:pt x="1626" y="624"/>
                    </a:lnTo>
                    <a:lnTo>
                      <a:pt x="1624" y="624"/>
                    </a:lnTo>
                    <a:lnTo>
                      <a:pt x="1624" y="621"/>
                    </a:lnTo>
                    <a:lnTo>
                      <a:pt x="1624" y="619"/>
                    </a:lnTo>
                    <a:lnTo>
                      <a:pt x="1624" y="616"/>
                    </a:lnTo>
                    <a:lnTo>
                      <a:pt x="1624" y="619"/>
                    </a:lnTo>
                    <a:lnTo>
                      <a:pt x="1624" y="616"/>
                    </a:lnTo>
                    <a:lnTo>
                      <a:pt x="1626" y="616"/>
                    </a:lnTo>
                    <a:lnTo>
                      <a:pt x="1626" y="614"/>
                    </a:lnTo>
                    <a:lnTo>
                      <a:pt x="1624" y="614"/>
                    </a:lnTo>
                    <a:lnTo>
                      <a:pt x="1626" y="611"/>
                    </a:lnTo>
                    <a:lnTo>
                      <a:pt x="1626" y="614"/>
                    </a:lnTo>
                    <a:lnTo>
                      <a:pt x="1629" y="616"/>
                    </a:lnTo>
                    <a:lnTo>
                      <a:pt x="1629" y="614"/>
                    </a:lnTo>
                    <a:lnTo>
                      <a:pt x="1632" y="614"/>
                    </a:lnTo>
                    <a:lnTo>
                      <a:pt x="1634" y="614"/>
                    </a:lnTo>
                    <a:lnTo>
                      <a:pt x="1637" y="614"/>
                    </a:lnTo>
                    <a:lnTo>
                      <a:pt x="1637" y="611"/>
                    </a:lnTo>
                    <a:lnTo>
                      <a:pt x="1640" y="611"/>
                    </a:lnTo>
                    <a:lnTo>
                      <a:pt x="1640" y="608"/>
                    </a:lnTo>
                    <a:lnTo>
                      <a:pt x="1637" y="608"/>
                    </a:lnTo>
                    <a:lnTo>
                      <a:pt x="1637" y="606"/>
                    </a:lnTo>
                    <a:lnTo>
                      <a:pt x="1637" y="603"/>
                    </a:lnTo>
                    <a:lnTo>
                      <a:pt x="1634" y="603"/>
                    </a:lnTo>
                    <a:lnTo>
                      <a:pt x="1634" y="600"/>
                    </a:lnTo>
                    <a:lnTo>
                      <a:pt x="1640" y="603"/>
                    </a:lnTo>
                    <a:lnTo>
                      <a:pt x="1640" y="600"/>
                    </a:lnTo>
                    <a:lnTo>
                      <a:pt x="1637" y="600"/>
                    </a:lnTo>
                    <a:lnTo>
                      <a:pt x="1637" y="598"/>
                    </a:lnTo>
                    <a:lnTo>
                      <a:pt x="1634" y="598"/>
                    </a:lnTo>
                    <a:lnTo>
                      <a:pt x="1637" y="595"/>
                    </a:lnTo>
                    <a:lnTo>
                      <a:pt x="1640" y="595"/>
                    </a:lnTo>
                    <a:lnTo>
                      <a:pt x="1642" y="595"/>
                    </a:lnTo>
                    <a:lnTo>
                      <a:pt x="1645" y="595"/>
                    </a:lnTo>
                    <a:lnTo>
                      <a:pt x="1647" y="595"/>
                    </a:lnTo>
                    <a:lnTo>
                      <a:pt x="1645" y="595"/>
                    </a:lnTo>
                    <a:lnTo>
                      <a:pt x="1647" y="595"/>
                    </a:lnTo>
                    <a:lnTo>
                      <a:pt x="1650" y="595"/>
                    </a:lnTo>
                    <a:lnTo>
                      <a:pt x="1650" y="598"/>
                    </a:lnTo>
                    <a:lnTo>
                      <a:pt x="1650" y="595"/>
                    </a:lnTo>
                    <a:lnTo>
                      <a:pt x="1653" y="595"/>
                    </a:lnTo>
                    <a:lnTo>
                      <a:pt x="1653" y="598"/>
                    </a:lnTo>
                    <a:lnTo>
                      <a:pt x="1655" y="598"/>
                    </a:lnTo>
                    <a:lnTo>
                      <a:pt x="1655" y="600"/>
                    </a:lnTo>
                    <a:lnTo>
                      <a:pt x="1655" y="598"/>
                    </a:lnTo>
                    <a:lnTo>
                      <a:pt x="1658" y="598"/>
                    </a:lnTo>
                    <a:lnTo>
                      <a:pt x="1655" y="598"/>
                    </a:lnTo>
                    <a:lnTo>
                      <a:pt x="1655" y="600"/>
                    </a:lnTo>
                    <a:lnTo>
                      <a:pt x="1658" y="600"/>
                    </a:lnTo>
                    <a:lnTo>
                      <a:pt x="1660" y="600"/>
                    </a:lnTo>
                    <a:lnTo>
                      <a:pt x="1660" y="603"/>
                    </a:lnTo>
                    <a:lnTo>
                      <a:pt x="1663" y="603"/>
                    </a:lnTo>
                    <a:lnTo>
                      <a:pt x="1666" y="603"/>
                    </a:lnTo>
                    <a:lnTo>
                      <a:pt x="1668" y="603"/>
                    </a:lnTo>
                    <a:lnTo>
                      <a:pt x="1671" y="600"/>
                    </a:lnTo>
                    <a:lnTo>
                      <a:pt x="1671" y="598"/>
                    </a:lnTo>
                    <a:lnTo>
                      <a:pt x="1673" y="598"/>
                    </a:lnTo>
                    <a:lnTo>
                      <a:pt x="1673" y="595"/>
                    </a:lnTo>
                    <a:lnTo>
                      <a:pt x="1676" y="595"/>
                    </a:lnTo>
                    <a:lnTo>
                      <a:pt x="1679" y="595"/>
                    </a:lnTo>
                    <a:close/>
                    <a:moveTo>
                      <a:pt x="1864" y="538"/>
                    </a:moveTo>
                    <a:lnTo>
                      <a:pt x="1864" y="540"/>
                    </a:lnTo>
                    <a:lnTo>
                      <a:pt x="1861" y="540"/>
                    </a:lnTo>
                    <a:lnTo>
                      <a:pt x="1864" y="540"/>
                    </a:lnTo>
                    <a:lnTo>
                      <a:pt x="1867" y="540"/>
                    </a:lnTo>
                    <a:lnTo>
                      <a:pt x="1867" y="543"/>
                    </a:lnTo>
                    <a:lnTo>
                      <a:pt x="1867" y="546"/>
                    </a:lnTo>
                    <a:lnTo>
                      <a:pt x="1867" y="548"/>
                    </a:lnTo>
                    <a:lnTo>
                      <a:pt x="1869" y="548"/>
                    </a:lnTo>
                    <a:lnTo>
                      <a:pt x="1869" y="551"/>
                    </a:lnTo>
                    <a:lnTo>
                      <a:pt x="1869" y="548"/>
                    </a:lnTo>
                    <a:lnTo>
                      <a:pt x="1869" y="551"/>
                    </a:lnTo>
                    <a:lnTo>
                      <a:pt x="1869" y="548"/>
                    </a:lnTo>
                    <a:lnTo>
                      <a:pt x="1872" y="548"/>
                    </a:lnTo>
                    <a:lnTo>
                      <a:pt x="1872" y="551"/>
                    </a:lnTo>
                    <a:lnTo>
                      <a:pt x="1872" y="548"/>
                    </a:lnTo>
                    <a:lnTo>
                      <a:pt x="1872" y="551"/>
                    </a:lnTo>
                    <a:lnTo>
                      <a:pt x="1872" y="548"/>
                    </a:lnTo>
                    <a:lnTo>
                      <a:pt x="1872" y="551"/>
                    </a:lnTo>
                    <a:lnTo>
                      <a:pt x="1874" y="551"/>
                    </a:lnTo>
                    <a:lnTo>
                      <a:pt x="1872" y="551"/>
                    </a:lnTo>
                    <a:lnTo>
                      <a:pt x="1872" y="553"/>
                    </a:lnTo>
                    <a:lnTo>
                      <a:pt x="1872" y="556"/>
                    </a:lnTo>
                    <a:lnTo>
                      <a:pt x="1874" y="556"/>
                    </a:lnTo>
                    <a:lnTo>
                      <a:pt x="1877" y="556"/>
                    </a:lnTo>
                    <a:lnTo>
                      <a:pt x="1877" y="559"/>
                    </a:lnTo>
                    <a:lnTo>
                      <a:pt x="1874" y="559"/>
                    </a:lnTo>
                    <a:lnTo>
                      <a:pt x="1877" y="559"/>
                    </a:lnTo>
                    <a:lnTo>
                      <a:pt x="1874" y="559"/>
                    </a:lnTo>
                    <a:lnTo>
                      <a:pt x="1874" y="561"/>
                    </a:lnTo>
                    <a:lnTo>
                      <a:pt x="1874" y="564"/>
                    </a:lnTo>
                    <a:lnTo>
                      <a:pt x="1872" y="564"/>
                    </a:lnTo>
                    <a:lnTo>
                      <a:pt x="1869" y="564"/>
                    </a:lnTo>
                    <a:lnTo>
                      <a:pt x="1867" y="564"/>
                    </a:lnTo>
                    <a:lnTo>
                      <a:pt x="1867" y="567"/>
                    </a:lnTo>
                    <a:lnTo>
                      <a:pt x="1867" y="569"/>
                    </a:lnTo>
                    <a:lnTo>
                      <a:pt x="1869" y="569"/>
                    </a:lnTo>
                    <a:lnTo>
                      <a:pt x="1869" y="572"/>
                    </a:lnTo>
                    <a:lnTo>
                      <a:pt x="1867" y="572"/>
                    </a:lnTo>
                    <a:lnTo>
                      <a:pt x="1867" y="574"/>
                    </a:lnTo>
                    <a:lnTo>
                      <a:pt x="1867" y="572"/>
                    </a:lnTo>
                    <a:lnTo>
                      <a:pt x="1867" y="574"/>
                    </a:lnTo>
                    <a:lnTo>
                      <a:pt x="1864" y="574"/>
                    </a:lnTo>
                    <a:lnTo>
                      <a:pt x="1864" y="577"/>
                    </a:lnTo>
                    <a:lnTo>
                      <a:pt x="1867" y="577"/>
                    </a:lnTo>
                    <a:lnTo>
                      <a:pt x="1864" y="577"/>
                    </a:lnTo>
                    <a:lnTo>
                      <a:pt x="1864" y="580"/>
                    </a:lnTo>
                    <a:lnTo>
                      <a:pt x="1864" y="582"/>
                    </a:lnTo>
                    <a:lnTo>
                      <a:pt x="1861" y="582"/>
                    </a:lnTo>
                    <a:lnTo>
                      <a:pt x="1859" y="582"/>
                    </a:lnTo>
                    <a:lnTo>
                      <a:pt x="1859" y="585"/>
                    </a:lnTo>
                    <a:lnTo>
                      <a:pt x="1861" y="585"/>
                    </a:lnTo>
                    <a:lnTo>
                      <a:pt x="1859" y="585"/>
                    </a:lnTo>
                    <a:lnTo>
                      <a:pt x="1859" y="587"/>
                    </a:lnTo>
                    <a:lnTo>
                      <a:pt x="1856" y="590"/>
                    </a:lnTo>
                    <a:lnTo>
                      <a:pt x="1854" y="590"/>
                    </a:lnTo>
                    <a:lnTo>
                      <a:pt x="1854" y="593"/>
                    </a:lnTo>
                    <a:lnTo>
                      <a:pt x="1851" y="593"/>
                    </a:lnTo>
                    <a:lnTo>
                      <a:pt x="1854" y="593"/>
                    </a:lnTo>
                    <a:lnTo>
                      <a:pt x="1851" y="593"/>
                    </a:lnTo>
                    <a:lnTo>
                      <a:pt x="1851" y="595"/>
                    </a:lnTo>
                    <a:lnTo>
                      <a:pt x="1851" y="593"/>
                    </a:lnTo>
                    <a:lnTo>
                      <a:pt x="1848" y="593"/>
                    </a:lnTo>
                    <a:lnTo>
                      <a:pt x="1848" y="595"/>
                    </a:lnTo>
                    <a:lnTo>
                      <a:pt x="1848" y="593"/>
                    </a:lnTo>
                    <a:lnTo>
                      <a:pt x="1846" y="593"/>
                    </a:lnTo>
                    <a:lnTo>
                      <a:pt x="1846" y="595"/>
                    </a:lnTo>
                    <a:lnTo>
                      <a:pt x="1846" y="593"/>
                    </a:lnTo>
                    <a:lnTo>
                      <a:pt x="1846" y="595"/>
                    </a:lnTo>
                    <a:lnTo>
                      <a:pt x="1843" y="595"/>
                    </a:lnTo>
                    <a:lnTo>
                      <a:pt x="1841" y="595"/>
                    </a:lnTo>
                    <a:lnTo>
                      <a:pt x="1841" y="598"/>
                    </a:lnTo>
                    <a:lnTo>
                      <a:pt x="1841" y="600"/>
                    </a:lnTo>
                    <a:lnTo>
                      <a:pt x="1838" y="600"/>
                    </a:lnTo>
                    <a:lnTo>
                      <a:pt x="1838" y="598"/>
                    </a:lnTo>
                    <a:lnTo>
                      <a:pt x="1838" y="600"/>
                    </a:lnTo>
                    <a:lnTo>
                      <a:pt x="1835" y="600"/>
                    </a:lnTo>
                    <a:lnTo>
                      <a:pt x="1835" y="603"/>
                    </a:lnTo>
                    <a:lnTo>
                      <a:pt x="1835" y="606"/>
                    </a:lnTo>
                    <a:lnTo>
                      <a:pt x="1835" y="603"/>
                    </a:lnTo>
                    <a:lnTo>
                      <a:pt x="1833" y="603"/>
                    </a:lnTo>
                    <a:lnTo>
                      <a:pt x="1833" y="606"/>
                    </a:lnTo>
                    <a:lnTo>
                      <a:pt x="1830" y="606"/>
                    </a:lnTo>
                    <a:lnTo>
                      <a:pt x="1830" y="608"/>
                    </a:lnTo>
                    <a:lnTo>
                      <a:pt x="1827" y="608"/>
                    </a:lnTo>
                    <a:lnTo>
                      <a:pt x="1827" y="611"/>
                    </a:lnTo>
                    <a:lnTo>
                      <a:pt x="1827" y="608"/>
                    </a:lnTo>
                    <a:lnTo>
                      <a:pt x="1825" y="608"/>
                    </a:lnTo>
                    <a:lnTo>
                      <a:pt x="1825" y="611"/>
                    </a:lnTo>
                    <a:lnTo>
                      <a:pt x="1825" y="608"/>
                    </a:lnTo>
                    <a:lnTo>
                      <a:pt x="1822" y="608"/>
                    </a:lnTo>
                    <a:lnTo>
                      <a:pt x="1822" y="611"/>
                    </a:lnTo>
                    <a:lnTo>
                      <a:pt x="1822" y="608"/>
                    </a:lnTo>
                    <a:lnTo>
                      <a:pt x="1820" y="608"/>
                    </a:lnTo>
                    <a:lnTo>
                      <a:pt x="1817" y="608"/>
                    </a:lnTo>
                    <a:lnTo>
                      <a:pt x="1814" y="608"/>
                    </a:lnTo>
                    <a:lnTo>
                      <a:pt x="1812" y="608"/>
                    </a:lnTo>
                    <a:lnTo>
                      <a:pt x="1812" y="606"/>
                    </a:lnTo>
                    <a:lnTo>
                      <a:pt x="1812" y="603"/>
                    </a:lnTo>
                    <a:lnTo>
                      <a:pt x="1809" y="603"/>
                    </a:lnTo>
                    <a:lnTo>
                      <a:pt x="1809" y="600"/>
                    </a:lnTo>
                    <a:lnTo>
                      <a:pt x="1807" y="600"/>
                    </a:lnTo>
                    <a:lnTo>
                      <a:pt x="1804" y="600"/>
                    </a:lnTo>
                    <a:lnTo>
                      <a:pt x="1801" y="600"/>
                    </a:lnTo>
                    <a:lnTo>
                      <a:pt x="1799" y="600"/>
                    </a:lnTo>
                    <a:lnTo>
                      <a:pt x="1799" y="598"/>
                    </a:lnTo>
                    <a:lnTo>
                      <a:pt x="1796" y="598"/>
                    </a:lnTo>
                    <a:lnTo>
                      <a:pt x="1796" y="595"/>
                    </a:lnTo>
                    <a:lnTo>
                      <a:pt x="1796" y="593"/>
                    </a:lnTo>
                    <a:lnTo>
                      <a:pt x="1794" y="593"/>
                    </a:lnTo>
                    <a:lnTo>
                      <a:pt x="1794" y="590"/>
                    </a:lnTo>
                    <a:lnTo>
                      <a:pt x="1794" y="587"/>
                    </a:lnTo>
                    <a:lnTo>
                      <a:pt x="1796" y="587"/>
                    </a:lnTo>
                    <a:lnTo>
                      <a:pt x="1799" y="585"/>
                    </a:lnTo>
                    <a:lnTo>
                      <a:pt x="1801" y="585"/>
                    </a:lnTo>
                    <a:lnTo>
                      <a:pt x="1801" y="582"/>
                    </a:lnTo>
                    <a:lnTo>
                      <a:pt x="1801" y="580"/>
                    </a:lnTo>
                    <a:lnTo>
                      <a:pt x="1801" y="577"/>
                    </a:lnTo>
                    <a:lnTo>
                      <a:pt x="1801" y="574"/>
                    </a:lnTo>
                    <a:lnTo>
                      <a:pt x="1799" y="574"/>
                    </a:lnTo>
                    <a:lnTo>
                      <a:pt x="1799" y="572"/>
                    </a:lnTo>
                    <a:lnTo>
                      <a:pt x="1799" y="569"/>
                    </a:lnTo>
                    <a:lnTo>
                      <a:pt x="1799" y="567"/>
                    </a:lnTo>
                    <a:lnTo>
                      <a:pt x="1801" y="567"/>
                    </a:lnTo>
                    <a:lnTo>
                      <a:pt x="1801" y="564"/>
                    </a:lnTo>
                    <a:lnTo>
                      <a:pt x="1804" y="564"/>
                    </a:lnTo>
                    <a:lnTo>
                      <a:pt x="1804" y="561"/>
                    </a:lnTo>
                    <a:lnTo>
                      <a:pt x="1807" y="561"/>
                    </a:lnTo>
                    <a:lnTo>
                      <a:pt x="1809" y="561"/>
                    </a:lnTo>
                    <a:lnTo>
                      <a:pt x="1809" y="559"/>
                    </a:lnTo>
                    <a:lnTo>
                      <a:pt x="1812" y="559"/>
                    </a:lnTo>
                    <a:lnTo>
                      <a:pt x="1814" y="556"/>
                    </a:lnTo>
                    <a:lnTo>
                      <a:pt x="1817" y="556"/>
                    </a:lnTo>
                    <a:lnTo>
                      <a:pt x="1817" y="553"/>
                    </a:lnTo>
                    <a:lnTo>
                      <a:pt x="1820" y="553"/>
                    </a:lnTo>
                    <a:lnTo>
                      <a:pt x="1820" y="551"/>
                    </a:lnTo>
                    <a:lnTo>
                      <a:pt x="1822" y="548"/>
                    </a:lnTo>
                    <a:lnTo>
                      <a:pt x="1822" y="546"/>
                    </a:lnTo>
                    <a:lnTo>
                      <a:pt x="1825" y="546"/>
                    </a:lnTo>
                    <a:lnTo>
                      <a:pt x="1827" y="546"/>
                    </a:lnTo>
                    <a:lnTo>
                      <a:pt x="1830" y="546"/>
                    </a:lnTo>
                    <a:lnTo>
                      <a:pt x="1827" y="546"/>
                    </a:lnTo>
                    <a:lnTo>
                      <a:pt x="1830" y="546"/>
                    </a:lnTo>
                    <a:lnTo>
                      <a:pt x="1833" y="546"/>
                    </a:lnTo>
                    <a:lnTo>
                      <a:pt x="1835" y="546"/>
                    </a:lnTo>
                    <a:lnTo>
                      <a:pt x="1838" y="546"/>
                    </a:lnTo>
                    <a:lnTo>
                      <a:pt x="1838" y="543"/>
                    </a:lnTo>
                    <a:lnTo>
                      <a:pt x="1841" y="543"/>
                    </a:lnTo>
                    <a:lnTo>
                      <a:pt x="1843" y="543"/>
                    </a:lnTo>
                    <a:lnTo>
                      <a:pt x="1843" y="540"/>
                    </a:lnTo>
                    <a:lnTo>
                      <a:pt x="1846" y="540"/>
                    </a:lnTo>
                    <a:lnTo>
                      <a:pt x="1848" y="540"/>
                    </a:lnTo>
                    <a:lnTo>
                      <a:pt x="1851" y="540"/>
                    </a:lnTo>
                    <a:lnTo>
                      <a:pt x="1851" y="538"/>
                    </a:lnTo>
                    <a:lnTo>
                      <a:pt x="1854" y="538"/>
                    </a:lnTo>
                    <a:lnTo>
                      <a:pt x="1856" y="538"/>
                    </a:lnTo>
                    <a:lnTo>
                      <a:pt x="1856" y="540"/>
                    </a:lnTo>
                    <a:lnTo>
                      <a:pt x="1859" y="540"/>
                    </a:lnTo>
                    <a:lnTo>
                      <a:pt x="1861" y="540"/>
                    </a:lnTo>
                    <a:lnTo>
                      <a:pt x="1861" y="538"/>
                    </a:lnTo>
                    <a:lnTo>
                      <a:pt x="1861" y="540"/>
                    </a:lnTo>
                    <a:lnTo>
                      <a:pt x="1861" y="538"/>
                    </a:lnTo>
                    <a:lnTo>
                      <a:pt x="1864" y="538"/>
                    </a:lnTo>
                    <a:close/>
                    <a:moveTo>
                      <a:pt x="1603" y="496"/>
                    </a:moveTo>
                    <a:lnTo>
                      <a:pt x="1603" y="499"/>
                    </a:lnTo>
                    <a:lnTo>
                      <a:pt x="1603" y="496"/>
                    </a:lnTo>
                    <a:lnTo>
                      <a:pt x="1603" y="499"/>
                    </a:lnTo>
                    <a:lnTo>
                      <a:pt x="1600" y="499"/>
                    </a:lnTo>
                    <a:lnTo>
                      <a:pt x="1603" y="499"/>
                    </a:lnTo>
                    <a:lnTo>
                      <a:pt x="1600" y="499"/>
                    </a:lnTo>
                    <a:lnTo>
                      <a:pt x="1603" y="499"/>
                    </a:lnTo>
                    <a:lnTo>
                      <a:pt x="1600" y="499"/>
                    </a:lnTo>
                    <a:lnTo>
                      <a:pt x="1603" y="499"/>
                    </a:lnTo>
                    <a:lnTo>
                      <a:pt x="1603" y="501"/>
                    </a:lnTo>
                    <a:lnTo>
                      <a:pt x="1600" y="501"/>
                    </a:lnTo>
                    <a:lnTo>
                      <a:pt x="1598" y="501"/>
                    </a:lnTo>
                    <a:lnTo>
                      <a:pt x="1598" y="504"/>
                    </a:lnTo>
                    <a:lnTo>
                      <a:pt x="1595" y="504"/>
                    </a:lnTo>
                    <a:lnTo>
                      <a:pt x="1598" y="504"/>
                    </a:lnTo>
                    <a:lnTo>
                      <a:pt x="1595" y="504"/>
                    </a:lnTo>
                    <a:lnTo>
                      <a:pt x="1595" y="501"/>
                    </a:lnTo>
                    <a:lnTo>
                      <a:pt x="1598" y="501"/>
                    </a:lnTo>
                    <a:lnTo>
                      <a:pt x="1598" y="499"/>
                    </a:lnTo>
                    <a:lnTo>
                      <a:pt x="1600" y="499"/>
                    </a:lnTo>
                    <a:lnTo>
                      <a:pt x="1600" y="496"/>
                    </a:lnTo>
                    <a:lnTo>
                      <a:pt x="1603" y="496"/>
                    </a:lnTo>
                    <a:close/>
                    <a:moveTo>
                      <a:pt x="1812" y="368"/>
                    </a:moveTo>
                    <a:lnTo>
                      <a:pt x="1814" y="368"/>
                    </a:lnTo>
                    <a:lnTo>
                      <a:pt x="1814" y="371"/>
                    </a:lnTo>
                    <a:lnTo>
                      <a:pt x="1812" y="371"/>
                    </a:lnTo>
                    <a:lnTo>
                      <a:pt x="1809" y="371"/>
                    </a:lnTo>
                    <a:lnTo>
                      <a:pt x="1809" y="368"/>
                    </a:lnTo>
                    <a:lnTo>
                      <a:pt x="1812" y="368"/>
                    </a:lnTo>
                    <a:close/>
                    <a:moveTo>
                      <a:pt x="2068" y="339"/>
                    </a:moveTo>
                    <a:lnTo>
                      <a:pt x="2070" y="339"/>
                    </a:lnTo>
                    <a:lnTo>
                      <a:pt x="2073" y="339"/>
                    </a:lnTo>
                    <a:lnTo>
                      <a:pt x="2075" y="342"/>
                    </a:lnTo>
                    <a:lnTo>
                      <a:pt x="2075" y="345"/>
                    </a:lnTo>
                    <a:lnTo>
                      <a:pt x="2075" y="347"/>
                    </a:lnTo>
                    <a:lnTo>
                      <a:pt x="2073" y="347"/>
                    </a:lnTo>
                    <a:lnTo>
                      <a:pt x="2073" y="350"/>
                    </a:lnTo>
                    <a:lnTo>
                      <a:pt x="2073" y="352"/>
                    </a:lnTo>
                    <a:lnTo>
                      <a:pt x="2075" y="352"/>
                    </a:lnTo>
                    <a:lnTo>
                      <a:pt x="2073" y="352"/>
                    </a:lnTo>
                    <a:lnTo>
                      <a:pt x="2073" y="355"/>
                    </a:lnTo>
                    <a:lnTo>
                      <a:pt x="2070" y="355"/>
                    </a:lnTo>
                    <a:lnTo>
                      <a:pt x="2068" y="355"/>
                    </a:lnTo>
                    <a:lnTo>
                      <a:pt x="2068" y="358"/>
                    </a:lnTo>
                    <a:lnTo>
                      <a:pt x="2068" y="360"/>
                    </a:lnTo>
                    <a:lnTo>
                      <a:pt x="2068" y="363"/>
                    </a:lnTo>
                    <a:lnTo>
                      <a:pt x="2068" y="365"/>
                    </a:lnTo>
                    <a:lnTo>
                      <a:pt x="2070" y="365"/>
                    </a:lnTo>
                    <a:lnTo>
                      <a:pt x="2070" y="368"/>
                    </a:lnTo>
                    <a:lnTo>
                      <a:pt x="2073" y="368"/>
                    </a:lnTo>
                    <a:lnTo>
                      <a:pt x="2073" y="371"/>
                    </a:lnTo>
                    <a:lnTo>
                      <a:pt x="2075" y="371"/>
                    </a:lnTo>
                    <a:lnTo>
                      <a:pt x="2075" y="373"/>
                    </a:lnTo>
                    <a:lnTo>
                      <a:pt x="2075" y="376"/>
                    </a:lnTo>
                    <a:lnTo>
                      <a:pt x="2073" y="376"/>
                    </a:lnTo>
                    <a:lnTo>
                      <a:pt x="2073" y="378"/>
                    </a:lnTo>
                    <a:lnTo>
                      <a:pt x="2073" y="381"/>
                    </a:lnTo>
                    <a:lnTo>
                      <a:pt x="2070" y="381"/>
                    </a:lnTo>
                    <a:lnTo>
                      <a:pt x="2068" y="381"/>
                    </a:lnTo>
                    <a:lnTo>
                      <a:pt x="2070" y="381"/>
                    </a:lnTo>
                    <a:lnTo>
                      <a:pt x="2068" y="381"/>
                    </a:lnTo>
                    <a:lnTo>
                      <a:pt x="2065" y="381"/>
                    </a:lnTo>
                    <a:lnTo>
                      <a:pt x="2062" y="381"/>
                    </a:lnTo>
                    <a:lnTo>
                      <a:pt x="2060" y="381"/>
                    </a:lnTo>
                    <a:lnTo>
                      <a:pt x="2057" y="381"/>
                    </a:lnTo>
                    <a:lnTo>
                      <a:pt x="2057" y="378"/>
                    </a:lnTo>
                    <a:lnTo>
                      <a:pt x="2055" y="378"/>
                    </a:lnTo>
                    <a:lnTo>
                      <a:pt x="2055" y="381"/>
                    </a:lnTo>
                    <a:lnTo>
                      <a:pt x="2052" y="381"/>
                    </a:lnTo>
                    <a:lnTo>
                      <a:pt x="2055" y="381"/>
                    </a:lnTo>
                    <a:lnTo>
                      <a:pt x="2055" y="384"/>
                    </a:lnTo>
                    <a:lnTo>
                      <a:pt x="2052" y="384"/>
                    </a:lnTo>
                    <a:lnTo>
                      <a:pt x="2052" y="381"/>
                    </a:lnTo>
                    <a:lnTo>
                      <a:pt x="2052" y="378"/>
                    </a:lnTo>
                    <a:lnTo>
                      <a:pt x="2052" y="381"/>
                    </a:lnTo>
                    <a:lnTo>
                      <a:pt x="2049" y="381"/>
                    </a:lnTo>
                    <a:lnTo>
                      <a:pt x="2047" y="381"/>
                    </a:lnTo>
                    <a:lnTo>
                      <a:pt x="2049" y="381"/>
                    </a:lnTo>
                    <a:lnTo>
                      <a:pt x="2049" y="378"/>
                    </a:lnTo>
                    <a:lnTo>
                      <a:pt x="2047" y="378"/>
                    </a:lnTo>
                    <a:lnTo>
                      <a:pt x="2047" y="381"/>
                    </a:lnTo>
                    <a:lnTo>
                      <a:pt x="2047" y="378"/>
                    </a:lnTo>
                    <a:lnTo>
                      <a:pt x="2044" y="378"/>
                    </a:lnTo>
                    <a:lnTo>
                      <a:pt x="2042" y="378"/>
                    </a:lnTo>
                    <a:lnTo>
                      <a:pt x="2042" y="381"/>
                    </a:lnTo>
                    <a:lnTo>
                      <a:pt x="2039" y="381"/>
                    </a:lnTo>
                    <a:lnTo>
                      <a:pt x="2036" y="381"/>
                    </a:lnTo>
                    <a:lnTo>
                      <a:pt x="2034" y="381"/>
                    </a:lnTo>
                    <a:lnTo>
                      <a:pt x="2031" y="381"/>
                    </a:lnTo>
                    <a:lnTo>
                      <a:pt x="2031" y="384"/>
                    </a:lnTo>
                    <a:lnTo>
                      <a:pt x="2031" y="381"/>
                    </a:lnTo>
                    <a:lnTo>
                      <a:pt x="2031" y="378"/>
                    </a:lnTo>
                    <a:lnTo>
                      <a:pt x="2034" y="378"/>
                    </a:lnTo>
                    <a:lnTo>
                      <a:pt x="2031" y="378"/>
                    </a:lnTo>
                    <a:lnTo>
                      <a:pt x="2031" y="376"/>
                    </a:lnTo>
                    <a:lnTo>
                      <a:pt x="2028" y="376"/>
                    </a:lnTo>
                    <a:lnTo>
                      <a:pt x="2028" y="378"/>
                    </a:lnTo>
                    <a:lnTo>
                      <a:pt x="2028" y="376"/>
                    </a:lnTo>
                    <a:lnTo>
                      <a:pt x="2028" y="373"/>
                    </a:lnTo>
                    <a:lnTo>
                      <a:pt x="2028" y="371"/>
                    </a:lnTo>
                    <a:lnTo>
                      <a:pt x="2026" y="371"/>
                    </a:lnTo>
                    <a:lnTo>
                      <a:pt x="2026" y="368"/>
                    </a:lnTo>
                    <a:lnTo>
                      <a:pt x="2026" y="365"/>
                    </a:lnTo>
                    <a:lnTo>
                      <a:pt x="2026" y="363"/>
                    </a:lnTo>
                    <a:lnTo>
                      <a:pt x="2028" y="360"/>
                    </a:lnTo>
                    <a:lnTo>
                      <a:pt x="2028" y="358"/>
                    </a:lnTo>
                    <a:lnTo>
                      <a:pt x="2031" y="358"/>
                    </a:lnTo>
                    <a:lnTo>
                      <a:pt x="2031" y="355"/>
                    </a:lnTo>
                    <a:lnTo>
                      <a:pt x="2031" y="358"/>
                    </a:lnTo>
                    <a:lnTo>
                      <a:pt x="2031" y="355"/>
                    </a:lnTo>
                    <a:lnTo>
                      <a:pt x="2034" y="355"/>
                    </a:lnTo>
                    <a:lnTo>
                      <a:pt x="2034" y="352"/>
                    </a:lnTo>
                    <a:lnTo>
                      <a:pt x="2036" y="352"/>
                    </a:lnTo>
                    <a:lnTo>
                      <a:pt x="2036" y="350"/>
                    </a:lnTo>
                    <a:lnTo>
                      <a:pt x="2039" y="350"/>
                    </a:lnTo>
                    <a:lnTo>
                      <a:pt x="2036" y="350"/>
                    </a:lnTo>
                    <a:lnTo>
                      <a:pt x="2039" y="350"/>
                    </a:lnTo>
                    <a:lnTo>
                      <a:pt x="2042" y="350"/>
                    </a:lnTo>
                    <a:lnTo>
                      <a:pt x="2042" y="347"/>
                    </a:lnTo>
                    <a:lnTo>
                      <a:pt x="2044" y="347"/>
                    </a:lnTo>
                    <a:lnTo>
                      <a:pt x="2047" y="347"/>
                    </a:lnTo>
                    <a:lnTo>
                      <a:pt x="2049" y="347"/>
                    </a:lnTo>
                    <a:lnTo>
                      <a:pt x="2049" y="345"/>
                    </a:lnTo>
                    <a:lnTo>
                      <a:pt x="2052" y="345"/>
                    </a:lnTo>
                    <a:lnTo>
                      <a:pt x="2055" y="345"/>
                    </a:lnTo>
                    <a:lnTo>
                      <a:pt x="2055" y="342"/>
                    </a:lnTo>
                    <a:lnTo>
                      <a:pt x="2055" y="345"/>
                    </a:lnTo>
                    <a:lnTo>
                      <a:pt x="2057" y="345"/>
                    </a:lnTo>
                    <a:lnTo>
                      <a:pt x="2057" y="342"/>
                    </a:lnTo>
                    <a:lnTo>
                      <a:pt x="2060" y="342"/>
                    </a:lnTo>
                    <a:lnTo>
                      <a:pt x="2062" y="342"/>
                    </a:lnTo>
                    <a:lnTo>
                      <a:pt x="2065" y="342"/>
                    </a:lnTo>
                    <a:lnTo>
                      <a:pt x="2065" y="339"/>
                    </a:lnTo>
                    <a:lnTo>
                      <a:pt x="2068" y="339"/>
                    </a:lnTo>
                    <a:close/>
                    <a:moveTo>
                      <a:pt x="1895" y="313"/>
                    </a:moveTo>
                    <a:lnTo>
                      <a:pt x="1898" y="313"/>
                    </a:lnTo>
                    <a:lnTo>
                      <a:pt x="1901" y="313"/>
                    </a:lnTo>
                    <a:lnTo>
                      <a:pt x="1901" y="316"/>
                    </a:lnTo>
                    <a:lnTo>
                      <a:pt x="1903" y="316"/>
                    </a:lnTo>
                    <a:lnTo>
                      <a:pt x="1906" y="316"/>
                    </a:lnTo>
                    <a:lnTo>
                      <a:pt x="1906" y="318"/>
                    </a:lnTo>
                    <a:lnTo>
                      <a:pt x="1908" y="318"/>
                    </a:lnTo>
                    <a:lnTo>
                      <a:pt x="1911" y="318"/>
                    </a:lnTo>
                    <a:lnTo>
                      <a:pt x="1911" y="321"/>
                    </a:lnTo>
                    <a:lnTo>
                      <a:pt x="1908" y="321"/>
                    </a:lnTo>
                    <a:lnTo>
                      <a:pt x="1911" y="321"/>
                    </a:lnTo>
                    <a:lnTo>
                      <a:pt x="1911" y="324"/>
                    </a:lnTo>
                    <a:lnTo>
                      <a:pt x="1914" y="324"/>
                    </a:lnTo>
                    <a:lnTo>
                      <a:pt x="1911" y="324"/>
                    </a:lnTo>
                    <a:lnTo>
                      <a:pt x="1911" y="326"/>
                    </a:lnTo>
                    <a:lnTo>
                      <a:pt x="1911" y="324"/>
                    </a:lnTo>
                    <a:lnTo>
                      <a:pt x="1908" y="324"/>
                    </a:lnTo>
                    <a:lnTo>
                      <a:pt x="1908" y="326"/>
                    </a:lnTo>
                    <a:lnTo>
                      <a:pt x="1906" y="326"/>
                    </a:lnTo>
                    <a:lnTo>
                      <a:pt x="1903" y="326"/>
                    </a:lnTo>
                    <a:lnTo>
                      <a:pt x="1906" y="326"/>
                    </a:lnTo>
                    <a:lnTo>
                      <a:pt x="1903" y="326"/>
                    </a:lnTo>
                    <a:lnTo>
                      <a:pt x="1903" y="329"/>
                    </a:lnTo>
                    <a:lnTo>
                      <a:pt x="1901" y="329"/>
                    </a:lnTo>
                    <a:lnTo>
                      <a:pt x="1901" y="331"/>
                    </a:lnTo>
                    <a:lnTo>
                      <a:pt x="1898" y="331"/>
                    </a:lnTo>
                    <a:lnTo>
                      <a:pt x="1895" y="331"/>
                    </a:lnTo>
                    <a:lnTo>
                      <a:pt x="1893" y="331"/>
                    </a:lnTo>
                    <a:lnTo>
                      <a:pt x="1893" y="329"/>
                    </a:lnTo>
                    <a:lnTo>
                      <a:pt x="1890" y="329"/>
                    </a:lnTo>
                    <a:lnTo>
                      <a:pt x="1888" y="329"/>
                    </a:lnTo>
                    <a:lnTo>
                      <a:pt x="1888" y="331"/>
                    </a:lnTo>
                    <a:lnTo>
                      <a:pt x="1888" y="329"/>
                    </a:lnTo>
                    <a:lnTo>
                      <a:pt x="1888" y="326"/>
                    </a:lnTo>
                    <a:lnTo>
                      <a:pt x="1890" y="326"/>
                    </a:lnTo>
                    <a:lnTo>
                      <a:pt x="1890" y="324"/>
                    </a:lnTo>
                    <a:lnTo>
                      <a:pt x="1888" y="324"/>
                    </a:lnTo>
                    <a:lnTo>
                      <a:pt x="1888" y="321"/>
                    </a:lnTo>
                    <a:lnTo>
                      <a:pt x="1885" y="321"/>
                    </a:lnTo>
                    <a:lnTo>
                      <a:pt x="1882" y="321"/>
                    </a:lnTo>
                    <a:lnTo>
                      <a:pt x="1882" y="318"/>
                    </a:lnTo>
                    <a:lnTo>
                      <a:pt x="1882" y="316"/>
                    </a:lnTo>
                    <a:lnTo>
                      <a:pt x="1885" y="316"/>
                    </a:lnTo>
                    <a:lnTo>
                      <a:pt x="1885" y="318"/>
                    </a:lnTo>
                    <a:lnTo>
                      <a:pt x="1888" y="318"/>
                    </a:lnTo>
                    <a:lnTo>
                      <a:pt x="1890" y="318"/>
                    </a:lnTo>
                    <a:lnTo>
                      <a:pt x="1893" y="318"/>
                    </a:lnTo>
                    <a:lnTo>
                      <a:pt x="1893" y="316"/>
                    </a:lnTo>
                    <a:lnTo>
                      <a:pt x="1895" y="316"/>
                    </a:lnTo>
                    <a:lnTo>
                      <a:pt x="1895" y="313"/>
                    </a:lnTo>
                    <a:close/>
                    <a:moveTo>
                      <a:pt x="1681" y="311"/>
                    </a:moveTo>
                    <a:lnTo>
                      <a:pt x="1684" y="311"/>
                    </a:lnTo>
                    <a:lnTo>
                      <a:pt x="1684" y="313"/>
                    </a:lnTo>
                    <a:lnTo>
                      <a:pt x="1684" y="316"/>
                    </a:lnTo>
                    <a:lnTo>
                      <a:pt x="1687" y="316"/>
                    </a:lnTo>
                    <a:lnTo>
                      <a:pt x="1687" y="318"/>
                    </a:lnTo>
                    <a:lnTo>
                      <a:pt x="1684" y="318"/>
                    </a:lnTo>
                    <a:lnTo>
                      <a:pt x="1684" y="324"/>
                    </a:lnTo>
                    <a:lnTo>
                      <a:pt x="1681" y="318"/>
                    </a:lnTo>
                    <a:lnTo>
                      <a:pt x="1681" y="321"/>
                    </a:lnTo>
                    <a:lnTo>
                      <a:pt x="1679" y="321"/>
                    </a:lnTo>
                    <a:lnTo>
                      <a:pt x="1676" y="321"/>
                    </a:lnTo>
                    <a:lnTo>
                      <a:pt x="1673" y="321"/>
                    </a:lnTo>
                    <a:lnTo>
                      <a:pt x="1671" y="318"/>
                    </a:lnTo>
                    <a:lnTo>
                      <a:pt x="1668" y="318"/>
                    </a:lnTo>
                    <a:lnTo>
                      <a:pt x="1668" y="316"/>
                    </a:lnTo>
                    <a:lnTo>
                      <a:pt x="1671" y="316"/>
                    </a:lnTo>
                    <a:lnTo>
                      <a:pt x="1671" y="313"/>
                    </a:lnTo>
                    <a:lnTo>
                      <a:pt x="1671" y="316"/>
                    </a:lnTo>
                    <a:lnTo>
                      <a:pt x="1671" y="313"/>
                    </a:lnTo>
                    <a:lnTo>
                      <a:pt x="1673" y="313"/>
                    </a:lnTo>
                    <a:lnTo>
                      <a:pt x="1673" y="311"/>
                    </a:lnTo>
                    <a:lnTo>
                      <a:pt x="1676" y="311"/>
                    </a:lnTo>
                    <a:lnTo>
                      <a:pt x="1679" y="311"/>
                    </a:lnTo>
                    <a:lnTo>
                      <a:pt x="1679" y="308"/>
                    </a:lnTo>
                    <a:lnTo>
                      <a:pt x="1676" y="308"/>
                    </a:lnTo>
                    <a:lnTo>
                      <a:pt x="1679" y="305"/>
                    </a:lnTo>
                    <a:lnTo>
                      <a:pt x="1679" y="308"/>
                    </a:lnTo>
                    <a:lnTo>
                      <a:pt x="1681" y="308"/>
                    </a:lnTo>
                    <a:lnTo>
                      <a:pt x="1681" y="311"/>
                    </a:lnTo>
                    <a:close/>
                    <a:moveTo>
                      <a:pt x="1767" y="290"/>
                    </a:moveTo>
                    <a:lnTo>
                      <a:pt x="1770" y="290"/>
                    </a:lnTo>
                    <a:lnTo>
                      <a:pt x="1770" y="292"/>
                    </a:lnTo>
                    <a:lnTo>
                      <a:pt x="1770" y="295"/>
                    </a:lnTo>
                    <a:lnTo>
                      <a:pt x="1773" y="295"/>
                    </a:lnTo>
                    <a:lnTo>
                      <a:pt x="1773" y="292"/>
                    </a:lnTo>
                    <a:lnTo>
                      <a:pt x="1775" y="292"/>
                    </a:lnTo>
                    <a:lnTo>
                      <a:pt x="1775" y="295"/>
                    </a:lnTo>
                    <a:lnTo>
                      <a:pt x="1778" y="295"/>
                    </a:lnTo>
                    <a:lnTo>
                      <a:pt x="1775" y="295"/>
                    </a:lnTo>
                    <a:lnTo>
                      <a:pt x="1778" y="295"/>
                    </a:lnTo>
                    <a:lnTo>
                      <a:pt x="1775" y="295"/>
                    </a:lnTo>
                    <a:lnTo>
                      <a:pt x="1775" y="297"/>
                    </a:lnTo>
                    <a:lnTo>
                      <a:pt x="1775" y="300"/>
                    </a:lnTo>
                    <a:lnTo>
                      <a:pt x="1778" y="300"/>
                    </a:lnTo>
                    <a:lnTo>
                      <a:pt x="1780" y="300"/>
                    </a:lnTo>
                    <a:lnTo>
                      <a:pt x="1783" y="300"/>
                    </a:lnTo>
                    <a:lnTo>
                      <a:pt x="1786" y="300"/>
                    </a:lnTo>
                    <a:lnTo>
                      <a:pt x="1788" y="300"/>
                    </a:lnTo>
                    <a:lnTo>
                      <a:pt x="1788" y="303"/>
                    </a:lnTo>
                    <a:lnTo>
                      <a:pt x="1786" y="303"/>
                    </a:lnTo>
                    <a:lnTo>
                      <a:pt x="1783" y="303"/>
                    </a:lnTo>
                    <a:lnTo>
                      <a:pt x="1780" y="303"/>
                    </a:lnTo>
                    <a:lnTo>
                      <a:pt x="1780" y="305"/>
                    </a:lnTo>
                    <a:lnTo>
                      <a:pt x="1780" y="308"/>
                    </a:lnTo>
                    <a:lnTo>
                      <a:pt x="1778" y="308"/>
                    </a:lnTo>
                    <a:lnTo>
                      <a:pt x="1780" y="308"/>
                    </a:lnTo>
                    <a:lnTo>
                      <a:pt x="1780" y="311"/>
                    </a:lnTo>
                    <a:lnTo>
                      <a:pt x="1778" y="311"/>
                    </a:lnTo>
                    <a:lnTo>
                      <a:pt x="1778" y="313"/>
                    </a:lnTo>
                    <a:lnTo>
                      <a:pt x="1775" y="313"/>
                    </a:lnTo>
                    <a:lnTo>
                      <a:pt x="1773" y="313"/>
                    </a:lnTo>
                    <a:lnTo>
                      <a:pt x="1770" y="313"/>
                    </a:lnTo>
                    <a:lnTo>
                      <a:pt x="1770" y="316"/>
                    </a:lnTo>
                    <a:lnTo>
                      <a:pt x="1767" y="316"/>
                    </a:lnTo>
                    <a:lnTo>
                      <a:pt x="1765" y="316"/>
                    </a:lnTo>
                    <a:lnTo>
                      <a:pt x="1765" y="318"/>
                    </a:lnTo>
                    <a:lnTo>
                      <a:pt x="1762" y="318"/>
                    </a:lnTo>
                    <a:lnTo>
                      <a:pt x="1760" y="318"/>
                    </a:lnTo>
                    <a:lnTo>
                      <a:pt x="1760" y="321"/>
                    </a:lnTo>
                    <a:lnTo>
                      <a:pt x="1760" y="318"/>
                    </a:lnTo>
                    <a:lnTo>
                      <a:pt x="1757" y="318"/>
                    </a:lnTo>
                    <a:lnTo>
                      <a:pt x="1757" y="321"/>
                    </a:lnTo>
                    <a:lnTo>
                      <a:pt x="1754" y="321"/>
                    </a:lnTo>
                    <a:lnTo>
                      <a:pt x="1754" y="324"/>
                    </a:lnTo>
                    <a:lnTo>
                      <a:pt x="1754" y="321"/>
                    </a:lnTo>
                    <a:lnTo>
                      <a:pt x="1754" y="324"/>
                    </a:lnTo>
                    <a:lnTo>
                      <a:pt x="1754" y="321"/>
                    </a:lnTo>
                    <a:lnTo>
                      <a:pt x="1754" y="324"/>
                    </a:lnTo>
                    <a:lnTo>
                      <a:pt x="1752" y="324"/>
                    </a:lnTo>
                    <a:lnTo>
                      <a:pt x="1754" y="324"/>
                    </a:lnTo>
                    <a:lnTo>
                      <a:pt x="1752" y="324"/>
                    </a:lnTo>
                    <a:lnTo>
                      <a:pt x="1752" y="326"/>
                    </a:lnTo>
                    <a:lnTo>
                      <a:pt x="1754" y="326"/>
                    </a:lnTo>
                    <a:lnTo>
                      <a:pt x="1752" y="326"/>
                    </a:lnTo>
                    <a:lnTo>
                      <a:pt x="1752" y="329"/>
                    </a:lnTo>
                    <a:lnTo>
                      <a:pt x="1752" y="326"/>
                    </a:lnTo>
                    <a:lnTo>
                      <a:pt x="1752" y="329"/>
                    </a:lnTo>
                    <a:lnTo>
                      <a:pt x="1749" y="329"/>
                    </a:lnTo>
                    <a:lnTo>
                      <a:pt x="1749" y="331"/>
                    </a:lnTo>
                    <a:lnTo>
                      <a:pt x="1747" y="331"/>
                    </a:lnTo>
                    <a:lnTo>
                      <a:pt x="1744" y="331"/>
                    </a:lnTo>
                    <a:lnTo>
                      <a:pt x="1744" y="329"/>
                    </a:lnTo>
                    <a:lnTo>
                      <a:pt x="1741" y="329"/>
                    </a:lnTo>
                    <a:lnTo>
                      <a:pt x="1741" y="331"/>
                    </a:lnTo>
                    <a:lnTo>
                      <a:pt x="1739" y="331"/>
                    </a:lnTo>
                    <a:lnTo>
                      <a:pt x="1739" y="334"/>
                    </a:lnTo>
                    <a:lnTo>
                      <a:pt x="1739" y="337"/>
                    </a:lnTo>
                    <a:lnTo>
                      <a:pt x="1739" y="339"/>
                    </a:lnTo>
                    <a:lnTo>
                      <a:pt x="1736" y="339"/>
                    </a:lnTo>
                    <a:lnTo>
                      <a:pt x="1736" y="342"/>
                    </a:lnTo>
                    <a:lnTo>
                      <a:pt x="1736" y="345"/>
                    </a:lnTo>
                    <a:lnTo>
                      <a:pt x="1739" y="347"/>
                    </a:lnTo>
                    <a:lnTo>
                      <a:pt x="1739" y="352"/>
                    </a:lnTo>
                    <a:lnTo>
                      <a:pt x="1741" y="352"/>
                    </a:lnTo>
                    <a:lnTo>
                      <a:pt x="1741" y="355"/>
                    </a:lnTo>
                    <a:lnTo>
                      <a:pt x="1744" y="355"/>
                    </a:lnTo>
                    <a:lnTo>
                      <a:pt x="1744" y="358"/>
                    </a:lnTo>
                    <a:lnTo>
                      <a:pt x="1747" y="358"/>
                    </a:lnTo>
                    <a:lnTo>
                      <a:pt x="1749" y="358"/>
                    </a:lnTo>
                    <a:lnTo>
                      <a:pt x="1752" y="358"/>
                    </a:lnTo>
                    <a:lnTo>
                      <a:pt x="1754" y="358"/>
                    </a:lnTo>
                    <a:lnTo>
                      <a:pt x="1757" y="358"/>
                    </a:lnTo>
                    <a:lnTo>
                      <a:pt x="1757" y="355"/>
                    </a:lnTo>
                    <a:lnTo>
                      <a:pt x="1754" y="355"/>
                    </a:lnTo>
                    <a:lnTo>
                      <a:pt x="1757" y="355"/>
                    </a:lnTo>
                    <a:lnTo>
                      <a:pt x="1754" y="355"/>
                    </a:lnTo>
                    <a:lnTo>
                      <a:pt x="1754" y="352"/>
                    </a:lnTo>
                    <a:lnTo>
                      <a:pt x="1754" y="350"/>
                    </a:lnTo>
                    <a:lnTo>
                      <a:pt x="1757" y="350"/>
                    </a:lnTo>
                    <a:lnTo>
                      <a:pt x="1757" y="347"/>
                    </a:lnTo>
                    <a:lnTo>
                      <a:pt x="1760" y="347"/>
                    </a:lnTo>
                    <a:lnTo>
                      <a:pt x="1760" y="345"/>
                    </a:lnTo>
                    <a:lnTo>
                      <a:pt x="1762" y="345"/>
                    </a:lnTo>
                    <a:lnTo>
                      <a:pt x="1762" y="342"/>
                    </a:lnTo>
                    <a:lnTo>
                      <a:pt x="1762" y="339"/>
                    </a:lnTo>
                    <a:lnTo>
                      <a:pt x="1765" y="339"/>
                    </a:lnTo>
                    <a:lnTo>
                      <a:pt x="1767" y="339"/>
                    </a:lnTo>
                    <a:lnTo>
                      <a:pt x="1770" y="339"/>
                    </a:lnTo>
                    <a:lnTo>
                      <a:pt x="1770" y="337"/>
                    </a:lnTo>
                    <a:lnTo>
                      <a:pt x="1773" y="337"/>
                    </a:lnTo>
                    <a:lnTo>
                      <a:pt x="1775" y="337"/>
                    </a:lnTo>
                    <a:lnTo>
                      <a:pt x="1778" y="337"/>
                    </a:lnTo>
                    <a:lnTo>
                      <a:pt x="1780" y="337"/>
                    </a:lnTo>
                    <a:lnTo>
                      <a:pt x="1780" y="339"/>
                    </a:lnTo>
                    <a:lnTo>
                      <a:pt x="1783" y="339"/>
                    </a:lnTo>
                    <a:lnTo>
                      <a:pt x="1786" y="339"/>
                    </a:lnTo>
                    <a:lnTo>
                      <a:pt x="1788" y="339"/>
                    </a:lnTo>
                    <a:lnTo>
                      <a:pt x="1788" y="342"/>
                    </a:lnTo>
                    <a:lnTo>
                      <a:pt x="1791" y="342"/>
                    </a:lnTo>
                    <a:lnTo>
                      <a:pt x="1788" y="342"/>
                    </a:lnTo>
                    <a:lnTo>
                      <a:pt x="1788" y="345"/>
                    </a:lnTo>
                    <a:lnTo>
                      <a:pt x="1788" y="347"/>
                    </a:lnTo>
                    <a:lnTo>
                      <a:pt x="1788" y="350"/>
                    </a:lnTo>
                    <a:lnTo>
                      <a:pt x="1791" y="350"/>
                    </a:lnTo>
                    <a:lnTo>
                      <a:pt x="1788" y="350"/>
                    </a:lnTo>
                    <a:lnTo>
                      <a:pt x="1788" y="352"/>
                    </a:lnTo>
                    <a:lnTo>
                      <a:pt x="1788" y="355"/>
                    </a:lnTo>
                    <a:lnTo>
                      <a:pt x="1788" y="358"/>
                    </a:lnTo>
                    <a:lnTo>
                      <a:pt x="1791" y="358"/>
                    </a:lnTo>
                    <a:lnTo>
                      <a:pt x="1794" y="358"/>
                    </a:lnTo>
                    <a:lnTo>
                      <a:pt x="1796" y="358"/>
                    </a:lnTo>
                    <a:lnTo>
                      <a:pt x="1796" y="360"/>
                    </a:lnTo>
                    <a:lnTo>
                      <a:pt x="1796" y="358"/>
                    </a:lnTo>
                    <a:lnTo>
                      <a:pt x="1796" y="360"/>
                    </a:lnTo>
                    <a:lnTo>
                      <a:pt x="1796" y="358"/>
                    </a:lnTo>
                    <a:lnTo>
                      <a:pt x="1796" y="360"/>
                    </a:lnTo>
                    <a:lnTo>
                      <a:pt x="1796" y="358"/>
                    </a:lnTo>
                    <a:lnTo>
                      <a:pt x="1799" y="358"/>
                    </a:lnTo>
                    <a:lnTo>
                      <a:pt x="1799" y="360"/>
                    </a:lnTo>
                    <a:lnTo>
                      <a:pt x="1799" y="363"/>
                    </a:lnTo>
                    <a:lnTo>
                      <a:pt x="1801" y="363"/>
                    </a:lnTo>
                    <a:lnTo>
                      <a:pt x="1801" y="365"/>
                    </a:lnTo>
                    <a:lnTo>
                      <a:pt x="1799" y="365"/>
                    </a:lnTo>
                    <a:lnTo>
                      <a:pt x="1801" y="365"/>
                    </a:lnTo>
                    <a:lnTo>
                      <a:pt x="1799" y="365"/>
                    </a:lnTo>
                    <a:lnTo>
                      <a:pt x="1799" y="368"/>
                    </a:lnTo>
                    <a:lnTo>
                      <a:pt x="1796" y="368"/>
                    </a:lnTo>
                    <a:lnTo>
                      <a:pt x="1796" y="371"/>
                    </a:lnTo>
                    <a:lnTo>
                      <a:pt x="1799" y="371"/>
                    </a:lnTo>
                    <a:lnTo>
                      <a:pt x="1799" y="373"/>
                    </a:lnTo>
                    <a:lnTo>
                      <a:pt x="1796" y="373"/>
                    </a:lnTo>
                    <a:lnTo>
                      <a:pt x="1794" y="373"/>
                    </a:lnTo>
                    <a:lnTo>
                      <a:pt x="1796" y="373"/>
                    </a:lnTo>
                    <a:lnTo>
                      <a:pt x="1796" y="376"/>
                    </a:lnTo>
                    <a:lnTo>
                      <a:pt x="1794" y="376"/>
                    </a:lnTo>
                    <a:lnTo>
                      <a:pt x="1794" y="378"/>
                    </a:lnTo>
                    <a:lnTo>
                      <a:pt x="1794" y="381"/>
                    </a:lnTo>
                    <a:lnTo>
                      <a:pt x="1791" y="381"/>
                    </a:lnTo>
                    <a:lnTo>
                      <a:pt x="1791" y="384"/>
                    </a:lnTo>
                    <a:lnTo>
                      <a:pt x="1791" y="386"/>
                    </a:lnTo>
                    <a:lnTo>
                      <a:pt x="1788" y="386"/>
                    </a:lnTo>
                    <a:lnTo>
                      <a:pt x="1788" y="389"/>
                    </a:lnTo>
                    <a:lnTo>
                      <a:pt x="1788" y="386"/>
                    </a:lnTo>
                    <a:lnTo>
                      <a:pt x="1788" y="389"/>
                    </a:lnTo>
                    <a:lnTo>
                      <a:pt x="1786" y="389"/>
                    </a:lnTo>
                    <a:lnTo>
                      <a:pt x="1786" y="392"/>
                    </a:lnTo>
                    <a:lnTo>
                      <a:pt x="1783" y="392"/>
                    </a:lnTo>
                    <a:lnTo>
                      <a:pt x="1783" y="394"/>
                    </a:lnTo>
                    <a:lnTo>
                      <a:pt x="1783" y="392"/>
                    </a:lnTo>
                    <a:lnTo>
                      <a:pt x="1780" y="392"/>
                    </a:lnTo>
                    <a:lnTo>
                      <a:pt x="1778" y="392"/>
                    </a:lnTo>
                    <a:lnTo>
                      <a:pt x="1778" y="394"/>
                    </a:lnTo>
                    <a:lnTo>
                      <a:pt x="1775" y="394"/>
                    </a:lnTo>
                    <a:lnTo>
                      <a:pt x="1775" y="397"/>
                    </a:lnTo>
                    <a:lnTo>
                      <a:pt x="1778" y="397"/>
                    </a:lnTo>
                    <a:lnTo>
                      <a:pt x="1775" y="397"/>
                    </a:lnTo>
                    <a:lnTo>
                      <a:pt x="1778" y="397"/>
                    </a:lnTo>
                    <a:lnTo>
                      <a:pt x="1778" y="399"/>
                    </a:lnTo>
                    <a:lnTo>
                      <a:pt x="1775" y="399"/>
                    </a:lnTo>
                    <a:lnTo>
                      <a:pt x="1773" y="399"/>
                    </a:lnTo>
                    <a:lnTo>
                      <a:pt x="1770" y="399"/>
                    </a:lnTo>
                    <a:lnTo>
                      <a:pt x="1767" y="399"/>
                    </a:lnTo>
                    <a:lnTo>
                      <a:pt x="1765" y="399"/>
                    </a:lnTo>
                    <a:lnTo>
                      <a:pt x="1767" y="399"/>
                    </a:lnTo>
                    <a:lnTo>
                      <a:pt x="1765" y="399"/>
                    </a:lnTo>
                    <a:lnTo>
                      <a:pt x="1762" y="399"/>
                    </a:lnTo>
                    <a:lnTo>
                      <a:pt x="1762" y="402"/>
                    </a:lnTo>
                    <a:lnTo>
                      <a:pt x="1762" y="399"/>
                    </a:lnTo>
                    <a:lnTo>
                      <a:pt x="1760" y="399"/>
                    </a:lnTo>
                    <a:lnTo>
                      <a:pt x="1757" y="399"/>
                    </a:lnTo>
                    <a:lnTo>
                      <a:pt x="1757" y="402"/>
                    </a:lnTo>
                    <a:lnTo>
                      <a:pt x="1754" y="402"/>
                    </a:lnTo>
                    <a:lnTo>
                      <a:pt x="1752" y="402"/>
                    </a:lnTo>
                    <a:lnTo>
                      <a:pt x="1749" y="402"/>
                    </a:lnTo>
                    <a:lnTo>
                      <a:pt x="1749" y="405"/>
                    </a:lnTo>
                    <a:lnTo>
                      <a:pt x="1747" y="405"/>
                    </a:lnTo>
                    <a:lnTo>
                      <a:pt x="1747" y="402"/>
                    </a:lnTo>
                    <a:lnTo>
                      <a:pt x="1744" y="402"/>
                    </a:lnTo>
                    <a:lnTo>
                      <a:pt x="1747" y="402"/>
                    </a:lnTo>
                    <a:lnTo>
                      <a:pt x="1747" y="399"/>
                    </a:lnTo>
                    <a:lnTo>
                      <a:pt x="1744" y="399"/>
                    </a:lnTo>
                    <a:lnTo>
                      <a:pt x="1741" y="399"/>
                    </a:lnTo>
                    <a:lnTo>
                      <a:pt x="1741" y="397"/>
                    </a:lnTo>
                    <a:lnTo>
                      <a:pt x="1739" y="397"/>
                    </a:lnTo>
                    <a:lnTo>
                      <a:pt x="1739" y="399"/>
                    </a:lnTo>
                    <a:lnTo>
                      <a:pt x="1739" y="402"/>
                    </a:lnTo>
                    <a:lnTo>
                      <a:pt x="1741" y="402"/>
                    </a:lnTo>
                    <a:lnTo>
                      <a:pt x="1739" y="402"/>
                    </a:lnTo>
                    <a:lnTo>
                      <a:pt x="1736" y="402"/>
                    </a:lnTo>
                    <a:lnTo>
                      <a:pt x="1736" y="399"/>
                    </a:lnTo>
                    <a:lnTo>
                      <a:pt x="1736" y="397"/>
                    </a:lnTo>
                    <a:lnTo>
                      <a:pt x="1734" y="394"/>
                    </a:lnTo>
                    <a:lnTo>
                      <a:pt x="1734" y="392"/>
                    </a:lnTo>
                    <a:lnTo>
                      <a:pt x="1731" y="394"/>
                    </a:lnTo>
                    <a:lnTo>
                      <a:pt x="1728" y="394"/>
                    </a:lnTo>
                    <a:lnTo>
                      <a:pt x="1726" y="394"/>
                    </a:lnTo>
                    <a:lnTo>
                      <a:pt x="1723" y="394"/>
                    </a:lnTo>
                    <a:lnTo>
                      <a:pt x="1723" y="392"/>
                    </a:lnTo>
                    <a:lnTo>
                      <a:pt x="1720" y="392"/>
                    </a:lnTo>
                    <a:lnTo>
                      <a:pt x="1720" y="389"/>
                    </a:lnTo>
                    <a:lnTo>
                      <a:pt x="1718" y="389"/>
                    </a:lnTo>
                    <a:lnTo>
                      <a:pt x="1715" y="384"/>
                    </a:lnTo>
                    <a:lnTo>
                      <a:pt x="1715" y="381"/>
                    </a:lnTo>
                    <a:lnTo>
                      <a:pt x="1715" y="378"/>
                    </a:lnTo>
                    <a:lnTo>
                      <a:pt x="1715" y="376"/>
                    </a:lnTo>
                    <a:lnTo>
                      <a:pt x="1718" y="376"/>
                    </a:lnTo>
                    <a:lnTo>
                      <a:pt x="1720" y="371"/>
                    </a:lnTo>
                    <a:lnTo>
                      <a:pt x="1723" y="368"/>
                    </a:lnTo>
                    <a:lnTo>
                      <a:pt x="1723" y="365"/>
                    </a:lnTo>
                    <a:lnTo>
                      <a:pt x="1723" y="363"/>
                    </a:lnTo>
                    <a:lnTo>
                      <a:pt x="1718" y="363"/>
                    </a:lnTo>
                    <a:lnTo>
                      <a:pt x="1720" y="363"/>
                    </a:lnTo>
                    <a:lnTo>
                      <a:pt x="1723" y="363"/>
                    </a:lnTo>
                    <a:lnTo>
                      <a:pt x="1720" y="360"/>
                    </a:lnTo>
                    <a:lnTo>
                      <a:pt x="1718" y="358"/>
                    </a:lnTo>
                    <a:lnTo>
                      <a:pt x="1715" y="358"/>
                    </a:lnTo>
                    <a:lnTo>
                      <a:pt x="1715" y="360"/>
                    </a:lnTo>
                    <a:lnTo>
                      <a:pt x="1713" y="360"/>
                    </a:lnTo>
                    <a:lnTo>
                      <a:pt x="1710" y="360"/>
                    </a:lnTo>
                    <a:lnTo>
                      <a:pt x="1707" y="350"/>
                    </a:lnTo>
                    <a:lnTo>
                      <a:pt x="1707" y="345"/>
                    </a:lnTo>
                    <a:lnTo>
                      <a:pt x="1705" y="342"/>
                    </a:lnTo>
                    <a:lnTo>
                      <a:pt x="1705" y="339"/>
                    </a:lnTo>
                    <a:lnTo>
                      <a:pt x="1702" y="337"/>
                    </a:lnTo>
                    <a:lnTo>
                      <a:pt x="1702" y="334"/>
                    </a:lnTo>
                    <a:lnTo>
                      <a:pt x="1702" y="331"/>
                    </a:lnTo>
                    <a:lnTo>
                      <a:pt x="1700" y="329"/>
                    </a:lnTo>
                    <a:lnTo>
                      <a:pt x="1700" y="326"/>
                    </a:lnTo>
                    <a:lnTo>
                      <a:pt x="1700" y="324"/>
                    </a:lnTo>
                    <a:lnTo>
                      <a:pt x="1697" y="321"/>
                    </a:lnTo>
                    <a:lnTo>
                      <a:pt x="1697" y="318"/>
                    </a:lnTo>
                    <a:lnTo>
                      <a:pt x="1697" y="316"/>
                    </a:lnTo>
                    <a:lnTo>
                      <a:pt x="1700" y="316"/>
                    </a:lnTo>
                    <a:lnTo>
                      <a:pt x="1702" y="316"/>
                    </a:lnTo>
                    <a:lnTo>
                      <a:pt x="1702" y="313"/>
                    </a:lnTo>
                    <a:lnTo>
                      <a:pt x="1705" y="313"/>
                    </a:lnTo>
                    <a:lnTo>
                      <a:pt x="1705" y="311"/>
                    </a:lnTo>
                    <a:lnTo>
                      <a:pt x="1707" y="311"/>
                    </a:lnTo>
                    <a:lnTo>
                      <a:pt x="1710" y="311"/>
                    </a:lnTo>
                    <a:lnTo>
                      <a:pt x="1710" y="308"/>
                    </a:lnTo>
                    <a:lnTo>
                      <a:pt x="1713" y="308"/>
                    </a:lnTo>
                    <a:lnTo>
                      <a:pt x="1710" y="308"/>
                    </a:lnTo>
                    <a:lnTo>
                      <a:pt x="1710" y="305"/>
                    </a:lnTo>
                    <a:lnTo>
                      <a:pt x="1713" y="305"/>
                    </a:lnTo>
                    <a:lnTo>
                      <a:pt x="1715" y="305"/>
                    </a:lnTo>
                    <a:lnTo>
                      <a:pt x="1715" y="303"/>
                    </a:lnTo>
                    <a:lnTo>
                      <a:pt x="1715" y="305"/>
                    </a:lnTo>
                    <a:lnTo>
                      <a:pt x="1715" y="303"/>
                    </a:lnTo>
                    <a:lnTo>
                      <a:pt x="1718" y="303"/>
                    </a:lnTo>
                    <a:lnTo>
                      <a:pt x="1720" y="303"/>
                    </a:lnTo>
                    <a:lnTo>
                      <a:pt x="1720" y="300"/>
                    </a:lnTo>
                    <a:lnTo>
                      <a:pt x="1720" y="303"/>
                    </a:lnTo>
                    <a:lnTo>
                      <a:pt x="1720" y="300"/>
                    </a:lnTo>
                    <a:lnTo>
                      <a:pt x="1720" y="303"/>
                    </a:lnTo>
                    <a:lnTo>
                      <a:pt x="1720" y="300"/>
                    </a:lnTo>
                    <a:lnTo>
                      <a:pt x="1723" y="300"/>
                    </a:lnTo>
                    <a:lnTo>
                      <a:pt x="1723" y="303"/>
                    </a:lnTo>
                    <a:lnTo>
                      <a:pt x="1726" y="303"/>
                    </a:lnTo>
                    <a:lnTo>
                      <a:pt x="1728" y="303"/>
                    </a:lnTo>
                    <a:lnTo>
                      <a:pt x="1731" y="303"/>
                    </a:lnTo>
                    <a:lnTo>
                      <a:pt x="1734" y="303"/>
                    </a:lnTo>
                    <a:lnTo>
                      <a:pt x="1736" y="303"/>
                    </a:lnTo>
                    <a:lnTo>
                      <a:pt x="1736" y="300"/>
                    </a:lnTo>
                    <a:lnTo>
                      <a:pt x="1736" y="297"/>
                    </a:lnTo>
                    <a:lnTo>
                      <a:pt x="1739" y="297"/>
                    </a:lnTo>
                    <a:lnTo>
                      <a:pt x="1741" y="297"/>
                    </a:lnTo>
                    <a:lnTo>
                      <a:pt x="1744" y="297"/>
                    </a:lnTo>
                    <a:lnTo>
                      <a:pt x="1744" y="295"/>
                    </a:lnTo>
                    <a:lnTo>
                      <a:pt x="1747" y="295"/>
                    </a:lnTo>
                    <a:lnTo>
                      <a:pt x="1749" y="295"/>
                    </a:lnTo>
                    <a:lnTo>
                      <a:pt x="1752" y="295"/>
                    </a:lnTo>
                    <a:lnTo>
                      <a:pt x="1754" y="295"/>
                    </a:lnTo>
                    <a:lnTo>
                      <a:pt x="1754" y="292"/>
                    </a:lnTo>
                    <a:lnTo>
                      <a:pt x="1757" y="292"/>
                    </a:lnTo>
                    <a:lnTo>
                      <a:pt x="1757" y="290"/>
                    </a:lnTo>
                    <a:lnTo>
                      <a:pt x="1757" y="292"/>
                    </a:lnTo>
                    <a:lnTo>
                      <a:pt x="1760" y="292"/>
                    </a:lnTo>
                    <a:lnTo>
                      <a:pt x="1762" y="292"/>
                    </a:lnTo>
                    <a:lnTo>
                      <a:pt x="1765" y="292"/>
                    </a:lnTo>
                    <a:lnTo>
                      <a:pt x="1767" y="290"/>
                    </a:lnTo>
                    <a:close/>
                    <a:moveTo>
                      <a:pt x="1483" y="86"/>
                    </a:moveTo>
                    <a:lnTo>
                      <a:pt x="1483" y="89"/>
                    </a:lnTo>
                    <a:lnTo>
                      <a:pt x="1483" y="91"/>
                    </a:lnTo>
                    <a:lnTo>
                      <a:pt x="1488" y="91"/>
                    </a:lnTo>
                    <a:lnTo>
                      <a:pt x="1543" y="91"/>
                    </a:lnTo>
                    <a:lnTo>
                      <a:pt x="1546" y="91"/>
                    </a:lnTo>
                    <a:lnTo>
                      <a:pt x="1616" y="91"/>
                    </a:lnTo>
                    <a:lnTo>
                      <a:pt x="1681" y="94"/>
                    </a:lnTo>
                    <a:lnTo>
                      <a:pt x="1710" y="94"/>
                    </a:lnTo>
                    <a:lnTo>
                      <a:pt x="1869" y="96"/>
                    </a:lnTo>
                    <a:lnTo>
                      <a:pt x="1869" y="102"/>
                    </a:lnTo>
                    <a:lnTo>
                      <a:pt x="1869" y="120"/>
                    </a:lnTo>
                    <a:lnTo>
                      <a:pt x="1835" y="138"/>
                    </a:lnTo>
                    <a:lnTo>
                      <a:pt x="1833" y="138"/>
                    </a:lnTo>
                    <a:lnTo>
                      <a:pt x="1830" y="141"/>
                    </a:lnTo>
                    <a:lnTo>
                      <a:pt x="1827" y="141"/>
                    </a:lnTo>
                    <a:lnTo>
                      <a:pt x="1827" y="143"/>
                    </a:lnTo>
                    <a:lnTo>
                      <a:pt x="1825" y="143"/>
                    </a:lnTo>
                    <a:lnTo>
                      <a:pt x="1822" y="143"/>
                    </a:lnTo>
                    <a:lnTo>
                      <a:pt x="1822" y="146"/>
                    </a:lnTo>
                    <a:lnTo>
                      <a:pt x="1820" y="146"/>
                    </a:lnTo>
                    <a:lnTo>
                      <a:pt x="1807" y="151"/>
                    </a:lnTo>
                    <a:lnTo>
                      <a:pt x="1807" y="154"/>
                    </a:lnTo>
                    <a:lnTo>
                      <a:pt x="1807" y="156"/>
                    </a:lnTo>
                    <a:lnTo>
                      <a:pt x="1807" y="154"/>
                    </a:lnTo>
                    <a:lnTo>
                      <a:pt x="1804" y="154"/>
                    </a:lnTo>
                    <a:lnTo>
                      <a:pt x="1801" y="154"/>
                    </a:lnTo>
                    <a:lnTo>
                      <a:pt x="1799" y="154"/>
                    </a:lnTo>
                    <a:lnTo>
                      <a:pt x="1796" y="154"/>
                    </a:lnTo>
                    <a:lnTo>
                      <a:pt x="1794" y="154"/>
                    </a:lnTo>
                    <a:lnTo>
                      <a:pt x="1791" y="154"/>
                    </a:lnTo>
                    <a:lnTo>
                      <a:pt x="1788" y="154"/>
                    </a:lnTo>
                    <a:lnTo>
                      <a:pt x="1786" y="154"/>
                    </a:lnTo>
                    <a:lnTo>
                      <a:pt x="1791" y="154"/>
                    </a:lnTo>
                    <a:lnTo>
                      <a:pt x="1791" y="162"/>
                    </a:lnTo>
                    <a:lnTo>
                      <a:pt x="1791" y="167"/>
                    </a:lnTo>
                    <a:lnTo>
                      <a:pt x="1788" y="167"/>
                    </a:lnTo>
                    <a:lnTo>
                      <a:pt x="1788" y="162"/>
                    </a:lnTo>
                    <a:lnTo>
                      <a:pt x="1788" y="156"/>
                    </a:lnTo>
                    <a:lnTo>
                      <a:pt x="1786" y="156"/>
                    </a:lnTo>
                    <a:lnTo>
                      <a:pt x="1783" y="156"/>
                    </a:lnTo>
                    <a:lnTo>
                      <a:pt x="1783" y="162"/>
                    </a:lnTo>
                    <a:lnTo>
                      <a:pt x="1783" y="154"/>
                    </a:lnTo>
                    <a:lnTo>
                      <a:pt x="1786" y="154"/>
                    </a:lnTo>
                    <a:lnTo>
                      <a:pt x="1783" y="154"/>
                    </a:lnTo>
                    <a:lnTo>
                      <a:pt x="1780" y="154"/>
                    </a:lnTo>
                    <a:lnTo>
                      <a:pt x="1778" y="154"/>
                    </a:lnTo>
                    <a:lnTo>
                      <a:pt x="1775" y="154"/>
                    </a:lnTo>
                    <a:lnTo>
                      <a:pt x="1775" y="156"/>
                    </a:lnTo>
                    <a:lnTo>
                      <a:pt x="1770" y="159"/>
                    </a:lnTo>
                    <a:lnTo>
                      <a:pt x="1767" y="159"/>
                    </a:lnTo>
                    <a:lnTo>
                      <a:pt x="1765" y="159"/>
                    </a:lnTo>
                    <a:lnTo>
                      <a:pt x="1765" y="162"/>
                    </a:lnTo>
                    <a:lnTo>
                      <a:pt x="1762" y="162"/>
                    </a:lnTo>
                    <a:lnTo>
                      <a:pt x="1760" y="162"/>
                    </a:lnTo>
                    <a:lnTo>
                      <a:pt x="1757" y="162"/>
                    </a:lnTo>
                    <a:lnTo>
                      <a:pt x="1757" y="164"/>
                    </a:lnTo>
                    <a:lnTo>
                      <a:pt x="1754" y="164"/>
                    </a:lnTo>
                    <a:lnTo>
                      <a:pt x="1752" y="164"/>
                    </a:lnTo>
                    <a:lnTo>
                      <a:pt x="1749" y="164"/>
                    </a:lnTo>
                    <a:lnTo>
                      <a:pt x="1744" y="164"/>
                    </a:lnTo>
                    <a:lnTo>
                      <a:pt x="1741" y="164"/>
                    </a:lnTo>
                    <a:lnTo>
                      <a:pt x="1739" y="164"/>
                    </a:lnTo>
                    <a:lnTo>
                      <a:pt x="1736" y="164"/>
                    </a:lnTo>
                    <a:lnTo>
                      <a:pt x="1734" y="164"/>
                    </a:lnTo>
                    <a:lnTo>
                      <a:pt x="1734" y="167"/>
                    </a:lnTo>
                    <a:lnTo>
                      <a:pt x="1734" y="170"/>
                    </a:lnTo>
                    <a:lnTo>
                      <a:pt x="1731" y="170"/>
                    </a:lnTo>
                    <a:lnTo>
                      <a:pt x="1731" y="167"/>
                    </a:lnTo>
                    <a:lnTo>
                      <a:pt x="1734" y="167"/>
                    </a:lnTo>
                    <a:lnTo>
                      <a:pt x="1734" y="164"/>
                    </a:lnTo>
                    <a:lnTo>
                      <a:pt x="1731" y="164"/>
                    </a:lnTo>
                    <a:lnTo>
                      <a:pt x="1728" y="164"/>
                    </a:lnTo>
                    <a:lnTo>
                      <a:pt x="1726" y="164"/>
                    </a:lnTo>
                    <a:lnTo>
                      <a:pt x="1723" y="164"/>
                    </a:lnTo>
                    <a:lnTo>
                      <a:pt x="1720" y="164"/>
                    </a:lnTo>
                    <a:lnTo>
                      <a:pt x="1718" y="167"/>
                    </a:lnTo>
                    <a:lnTo>
                      <a:pt x="1718" y="164"/>
                    </a:lnTo>
                    <a:lnTo>
                      <a:pt x="1720" y="164"/>
                    </a:lnTo>
                    <a:lnTo>
                      <a:pt x="1720" y="162"/>
                    </a:lnTo>
                    <a:lnTo>
                      <a:pt x="1718" y="162"/>
                    </a:lnTo>
                    <a:lnTo>
                      <a:pt x="1715" y="162"/>
                    </a:lnTo>
                    <a:lnTo>
                      <a:pt x="1713" y="159"/>
                    </a:lnTo>
                    <a:lnTo>
                      <a:pt x="1710" y="159"/>
                    </a:lnTo>
                    <a:lnTo>
                      <a:pt x="1707" y="159"/>
                    </a:lnTo>
                    <a:lnTo>
                      <a:pt x="1707" y="156"/>
                    </a:lnTo>
                    <a:lnTo>
                      <a:pt x="1705" y="156"/>
                    </a:lnTo>
                    <a:lnTo>
                      <a:pt x="1702" y="154"/>
                    </a:lnTo>
                    <a:lnTo>
                      <a:pt x="1700" y="154"/>
                    </a:lnTo>
                    <a:lnTo>
                      <a:pt x="1697" y="151"/>
                    </a:lnTo>
                    <a:lnTo>
                      <a:pt x="1694" y="151"/>
                    </a:lnTo>
                    <a:lnTo>
                      <a:pt x="1694" y="149"/>
                    </a:lnTo>
                    <a:lnTo>
                      <a:pt x="1692" y="149"/>
                    </a:lnTo>
                    <a:lnTo>
                      <a:pt x="1692" y="146"/>
                    </a:lnTo>
                    <a:lnTo>
                      <a:pt x="1689" y="146"/>
                    </a:lnTo>
                    <a:lnTo>
                      <a:pt x="1689" y="143"/>
                    </a:lnTo>
                    <a:lnTo>
                      <a:pt x="1687" y="143"/>
                    </a:lnTo>
                    <a:lnTo>
                      <a:pt x="1681" y="138"/>
                    </a:lnTo>
                    <a:lnTo>
                      <a:pt x="1681" y="136"/>
                    </a:lnTo>
                    <a:lnTo>
                      <a:pt x="1681" y="133"/>
                    </a:lnTo>
                    <a:lnTo>
                      <a:pt x="1679" y="133"/>
                    </a:lnTo>
                    <a:lnTo>
                      <a:pt x="1676" y="128"/>
                    </a:lnTo>
                    <a:lnTo>
                      <a:pt x="1673" y="125"/>
                    </a:lnTo>
                    <a:lnTo>
                      <a:pt x="1673" y="122"/>
                    </a:lnTo>
                    <a:lnTo>
                      <a:pt x="1673" y="120"/>
                    </a:lnTo>
                    <a:lnTo>
                      <a:pt x="1673" y="117"/>
                    </a:lnTo>
                    <a:lnTo>
                      <a:pt x="1673" y="115"/>
                    </a:lnTo>
                    <a:lnTo>
                      <a:pt x="1671" y="115"/>
                    </a:lnTo>
                    <a:lnTo>
                      <a:pt x="1671" y="112"/>
                    </a:lnTo>
                    <a:lnTo>
                      <a:pt x="1668" y="112"/>
                    </a:lnTo>
                    <a:lnTo>
                      <a:pt x="1666" y="112"/>
                    </a:lnTo>
                    <a:lnTo>
                      <a:pt x="1666" y="109"/>
                    </a:lnTo>
                    <a:lnTo>
                      <a:pt x="1666" y="112"/>
                    </a:lnTo>
                    <a:lnTo>
                      <a:pt x="1666" y="109"/>
                    </a:lnTo>
                    <a:lnTo>
                      <a:pt x="1663" y="109"/>
                    </a:lnTo>
                    <a:lnTo>
                      <a:pt x="1663" y="107"/>
                    </a:lnTo>
                    <a:lnTo>
                      <a:pt x="1660" y="107"/>
                    </a:lnTo>
                    <a:lnTo>
                      <a:pt x="1658" y="107"/>
                    </a:lnTo>
                    <a:lnTo>
                      <a:pt x="1658" y="104"/>
                    </a:lnTo>
                    <a:lnTo>
                      <a:pt x="1655" y="104"/>
                    </a:lnTo>
                    <a:lnTo>
                      <a:pt x="1655" y="102"/>
                    </a:lnTo>
                    <a:lnTo>
                      <a:pt x="1653" y="102"/>
                    </a:lnTo>
                    <a:lnTo>
                      <a:pt x="1650" y="102"/>
                    </a:lnTo>
                    <a:lnTo>
                      <a:pt x="1647" y="99"/>
                    </a:lnTo>
                    <a:lnTo>
                      <a:pt x="1645" y="99"/>
                    </a:lnTo>
                    <a:lnTo>
                      <a:pt x="1645" y="102"/>
                    </a:lnTo>
                    <a:lnTo>
                      <a:pt x="1642" y="102"/>
                    </a:lnTo>
                    <a:lnTo>
                      <a:pt x="1642" y="104"/>
                    </a:lnTo>
                    <a:lnTo>
                      <a:pt x="1640" y="104"/>
                    </a:lnTo>
                    <a:lnTo>
                      <a:pt x="1640" y="107"/>
                    </a:lnTo>
                    <a:lnTo>
                      <a:pt x="1640" y="109"/>
                    </a:lnTo>
                    <a:lnTo>
                      <a:pt x="1637" y="109"/>
                    </a:lnTo>
                    <a:lnTo>
                      <a:pt x="1634" y="109"/>
                    </a:lnTo>
                    <a:lnTo>
                      <a:pt x="1634" y="112"/>
                    </a:lnTo>
                    <a:lnTo>
                      <a:pt x="1632" y="112"/>
                    </a:lnTo>
                    <a:lnTo>
                      <a:pt x="1632" y="115"/>
                    </a:lnTo>
                    <a:lnTo>
                      <a:pt x="1629" y="115"/>
                    </a:lnTo>
                    <a:lnTo>
                      <a:pt x="1629" y="117"/>
                    </a:lnTo>
                    <a:lnTo>
                      <a:pt x="1632" y="117"/>
                    </a:lnTo>
                    <a:lnTo>
                      <a:pt x="1629" y="117"/>
                    </a:lnTo>
                    <a:lnTo>
                      <a:pt x="1626" y="117"/>
                    </a:lnTo>
                    <a:lnTo>
                      <a:pt x="1626" y="120"/>
                    </a:lnTo>
                    <a:lnTo>
                      <a:pt x="1624" y="122"/>
                    </a:lnTo>
                    <a:lnTo>
                      <a:pt x="1621" y="122"/>
                    </a:lnTo>
                    <a:lnTo>
                      <a:pt x="1619" y="122"/>
                    </a:lnTo>
                    <a:lnTo>
                      <a:pt x="1619" y="125"/>
                    </a:lnTo>
                    <a:lnTo>
                      <a:pt x="1616" y="125"/>
                    </a:lnTo>
                    <a:lnTo>
                      <a:pt x="1616" y="128"/>
                    </a:lnTo>
                    <a:lnTo>
                      <a:pt x="1613" y="128"/>
                    </a:lnTo>
                    <a:lnTo>
                      <a:pt x="1611" y="128"/>
                    </a:lnTo>
                    <a:lnTo>
                      <a:pt x="1608" y="128"/>
                    </a:lnTo>
                    <a:lnTo>
                      <a:pt x="1606" y="128"/>
                    </a:lnTo>
                    <a:lnTo>
                      <a:pt x="1603" y="128"/>
                    </a:lnTo>
                    <a:lnTo>
                      <a:pt x="1600" y="128"/>
                    </a:lnTo>
                    <a:lnTo>
                      <a:pt x="1598" y="128"/>
                    </a:lnTo>
                    <a:lnTo>
                      <a:pt x="1595" y="128"/>
                    </a:lnTo>
                    <a:lnTo>
                      <a:pt x="1593" y="128"/>
                    </a:lnTo>
                    <a:lnTo>
                      <a:pt x="1590" y="125"/>
                    </a:lnTo>
                    <a:lnTo>
                      <a:pt x="1587" y="125"/>
                    </a:lnTo>
                    <a:lnTo>
                      <a:pt x="1585" y="125"/>
                    </a:lnTo>
                    <a:lnTo>
                      <a:pt x="1585" y="122"/>
                    </a:lnTo>
                    <a:lnTo>
                      <a:pt x="1582" y="122"/>
                    </a:lnTo>
                    <a:lnTo>
                      <a:pt x="1580" y="122"/>
                    </a:lnTo>
                    <a:lnTo>
                      <a:pt x="1580" y="125"/>
                    </a:lnTo>
                    <a:lnTo>
                      <a:pt x="1577" y="125"/>
                    </a:lnTo>
                    <a:lnTo>
                      <a:pt x="1574" y="125"/>
                    </a:lnTo>
                    <a:lnTo>
                      <a:pt x="1572" y="125"/>
                    </a:lnTo>
                    <a:lnTo>
                      <a:pt x="1569" y="125"/>
                    </a:lnTo>
                    <a:lnTo>
                      <a:pt x="1566" y="125"/>
                    </a:lnTo>
                    <a:lnTo>
                      <a:pt x="1564" y="125"/>
                    </a:lnTo>
                    <a:lnTo>
                      <a:pt x="1561" y="122"/>
                    </a:lnTo>
                    <a:lnTo>
                      <a:pt x="1559" y="122"/>
                    </a:lnTo>
                    <a:lnTo>
                      <a:pt x="1559" y="120"/>
                    </a:lnTo>
                    <a:lnTo>
                      <a:pt x="1556" y="120"/>
                    </a:lnTo>
                    <a:lnTo>
                      <a:pt x="1556" y="117"/>
                    </a:lnTo>
                    <a:lnTo>
                      <a:pt x="1556" y="120"/>
                    </a:lnTo>
                    <a:lnTo>
                      <a:pt x="1559" y="120"/>
                    </a:lnTo>
                    <a:lnTo>
                      <a:pt x="1559" y="122"/>
                    </a:lnTo>
                    <a:lnTo>
                      <a:pt x="1556" y="122"/>
                    </a:lnTo>
                    <a:lnTo>
                      <a:pt x="1553" y="122"/>
                    </a:lnTo>
                    <a:lnTo>
                      <a:pt x="1551" y="122"/>
                    </a:lnTo>
                    <a:lnTo>
                      <a:pt x="1551" y="125"/>
                    </a:lnTo>
                    <a:lnTo>
                      <a:pt x="1548" y="125"/>
                    </a:lnTo>
                    <a:lnTo>
                      <a:pt x="1548" y="128"/>
                    </a:lnTo>
                    <a:lnTo>
                      <a:pt x="1546" y="128"/>
                    </a:lnTo>
                    <a:lnTo>
                      <a:pt x="1546" y="130"/>
                    </a:lnTo>
                    <a:lnTo>
                      <a:pt x="1546" y="133"/>
                    </a:lnTo>
                    <a:lnTo>
                      <a:pt x="1546" y="136"/>
                    </a:lnTo>
                    <a:lnTo>
                      <a:pt x="1546" y="138"/>
                    </a:lnTo>
                    <a:lnTo>
                      <a:pt x="1546" y="141"/>
                    </a:lnTo>
                    <a:lnTo>
                      <a:pt x="1546" y="143"/>
                    </a:lnTo>
                    <a:lnTo>
                      <a:pt x="1546" y="146"/>
                    </a:lnTo>
                    <a:lnTo>
                      <a:pt x="1546" y="151"/>
                    </a:lnTo>
                    <a:lnTo>
                      <a:pt x="1546" y="154"/>
                    </a:lnTo>
                    <a:lnTo>
                      <a:pt x="1546" y="156"/>
                    </a:lnTo>
                    <a:lnTo>
                      <a:pt x="1543" y="156"/>
                    </a:lnTo>
                    <a:lnTo>
                      <a:pt x="1543" y="159"/>
                    </a:lnTo>
                    <a:lnTo>
                      <a:pt x="1543" y="162"/>
                    </a:lnTo>
                    <a:lnTo>
                      <a:pt x="1543" y="164"/>
                    </a:lnTo>
                    <a:lnTo>
                      <a:pt x="1538" y="167"/>
                    </a:lnTo>
                    <a:lnTo>
                      <a:pt x="1535" y="162"/>
                    </a:lnTo>
                    <a:lnTo>
                      <a:pt x="1533" y="162"/>
                    </a:lnTo>
                    <a:lnTo>
                      <a:pt x="1530" y="162"/>
                    </a:lnTo>
                    <a:lnTo>
                      <a:pt x="1530" y="164"/>
                    </a:lnTo>
                    <a:lnTo>
                      <a:pt x="1533" y="164"/>
                    </a:lnTo>
                    <a:lnTo>
                      <a:pt x="1533" y="167"/>
                    </a:lnTo>
                    <a:lnTo>
                      <a:pt x="1533" y="170"/>
                    </a:lnTo>
                    <a:lnTo>
                      <a:pt x="1533" y="172"/>
                    </a:lnTo>
                    <a:lnTo>
                      <a:pt x="1533" y="175"/>
                    </a:lnTo>
                    <a:lnTo>
                      <a:pt x="1533" y="177"/>
                    </a:lnTo>
                    <a:lnTo>
                      <a:pt x="1533" y="180"/>
                    </a:lnTo>
                    <a:lnTo>
                      <a:pt x="1533" y="183"/>
                    </a:lnTo>
                    <a:lnTo>
                      <a:pt x="1533" y="185"/>
                    </a:lnTo>
                    <a:lnTo>
                      <a:pt x="1535" y="185"/>
                    </a:lnTo>
                    <a:lnTo>
                      <a:pt x="1538" y="185"/>
                    </a:lnTo>
                    <a:lnTo>
                      <a:pt x="1538" y="188"/>
                    </a:lnTo>
                    <a:lnTo>
                      <a:pt x="1540" y="188"/>
                    </a:lnTo>
                    <a:lnTo>
                      <a:pt x="1543" y="188"/>
                    </a:lnTo>
                    <a:lnTo>
                      <a:pt x="1546" y="188"/>
                    </a:lnTo>
                    <a:lnTo>
                      <a:pt x="1548" y="190"/>
                    </a:lnTo>
                    <a:lnTo>
                      <a:pt x="1551" y="190"/>
                    </a:lnTo>
                    <a:lnTo>
                      <a:pt x="1551" y="193"/>
                    </a:lnTo>
                    <a:lnTo>
                      <a:pt x="1553" y="193"/>
                    </a:lnTo>
                    <a:lnTo>
                      <a:pt x="1556" y="193"/>
                    </a:lnTo>
                    <a:lnTo>
                      <a:pt x="1559" y="193"/>
                    </a:lnTo>
                    <a:lnTo>
                      <a:pt x="1561" y="193"/>
                    </a:lnTo>
                    <a:lnTo>
                      <a:pt x="1561" y="190"/>
                    </a:lnTo>
                    <a:lnTo>
                      <a:pt x="1564" y="190"/>
                    </a:lnTo>
                    <a:lnTo>
                      <a:pt x="1564" y="193"/>
                    </a:lnTo>
                    <a:lnTo>
                      <a:pt x="1566" y="193"/>
                    </a:lnTo>
                    <a:lnTo>
                      <a:pt x="1569" y="193"/>
                    </a:lnTo>
                    <a:lnTo>
                      <a:pt x="1566" y="193"/>
                    </a:lnTo>
                    <a:lnTo>
                      <a:pt x="1566" y="196"/>
                    </a:lnTo>
                    <a:lnTo>
                      <a:pt x="1564" y="196"/>
                    </a:lnTo>
                    <a:lnTo>
                      <a:pt x="1561" y="196"/>
                    </a:lnTo>
                    <a:lnTo>
                      <a:pt x="1561" y="198"/>
                    </a:lnTo>
                    <a:lnTo>
                      <a:pt x="1561" y="201"/>
                    </a:lnTo>
                    <a:lnTo>
                      <a:pt x="1561" y="203"/>
                    </a:lnTo>
                    <a:lnTo>
                      <a:pt x="1564" y="203"/>
                    </a:lnTo>
                    <a:lnTo>
                      <a:pt x="1564" y="206"/>
                    </a:lnTo>
                    <a:lnTo>
                      <a:pt x="1566" y="206"/>
                    </a:lnTo>
                    <a:lnTo>
                      <a:pt x="1569" y="206"/>
                    </a:lnTo>
                    <a:lnTo>
                      <a:pt x="1569" y="203"/>
                    </a:lnTo>
                    <a:lnTo>
                      <a:pt x="1572" y="203"/>
                    </a:lnTo>
                    <a:lnTo>
                      <a:pt x="1574" y="206"/>
                    </a:lnTo>
                    <a:lnTo>
                      <a:pt x="1574" y="209"/>
                    </a:lnTo>
                    <a:lnTo>
                      <a:pt x="1572" y="209"/>
                    </a:lnTo>
                    <a:lnTo>
                      <a:pt x="1572" y="206"/>
                    </a:lnTo>
                    <a:lnTo>
                      <a:pt x="1569" y="206"/>
                    </a:lnTo>
                    <a:lnTo>
                      <a:pt x="1566" y="206"/>
                    </a:lnTo>
                    <a:lnTo>
                      <a:pt x="1566" y="209"/>
                    </a:lnTo>
                    <a:lnTo>
                      <a:pt x="1564" y="209"/>
                    </a:lnTo>
                    <a:lnTo>
                      <a:pt x="1561" y="209"/>
                    </a:lnTo>
                    <a:lnTo>
                      <a:pt x="1561" y="211"/>
                    </a:lnTo>
                    <a:lnTo>
                      <a:pt x="1559" y="211"/>
                    </a:lnTo>
                    <a:lnTo>
                      <a:pt x="1556" y="211"/>
                    </a:lnTo>
                    <a:lnTo>
                      <a:pt x="1556" y="214"/>
                    </a:lnTo>
                    <a:lnTo>
                      <a:pt x="1553" y="214"/>
                    </a:lnTo>
                    <a:lnTo>
                      <a:pt x="1551" y="214"/>
                    </a:lnTo>
                    <a:lnTo>
                      <a:pt x="1548" y="214"/>
                    </a:lnTo>
                    <a:lnTo>
                      <a:pt x="1548" y="217"/>
                    </a:lnTo>
                    <a:lnTo>
                      <a:pt x="1546" y="217"/>
                    </a:lnTo>
                    <a:lnTo>
                      <a:pt x="1543" y="217"/>
                    </a:lnTo>
                    <a:lnTo>
                      <a:pt x="1540" y="217"/>
                    </a:lnTo>
                    <a:lnTo>
                      <a:pt x="1538" y="217"/>
                    </a:lnTo>
                    <a:lnTo>
                      <a:pt x="1535" y="217"/>
                    </a:lnTo>
                    <a:lnTo>
                      <a:pt x="1535" y="214"/>
                    </a:lnTo>
                    <a:lnTo>
                      <a:pt x="1535" y="217"/>
                    </a:lnTo>
                    <a:lnTo>
                      <a:pt x="1533" y="217"/>
                    </a:lnTo>
                    <a:lnTo>
                      <a:pt x="1530" y="217"/>
                    </a:lnTo>
                    <a:lnTo>
                      <a:pt x="1530" y="219"/>
                    </a:lnTo>
                    <a:lnTo>
                      <a:pt x="1530" y="222"/>
                    </a:lnTo>
                    <a:lnTo>
                      <a:pt x="1530" y="224"/>
                    </a:lnTo>
                    <a:lnTo>
                      <a:pt x="1530" y="227"/>
                    </a:lnTo>
                    <a:lnTo>
                      <a:pt x="1530" y="230"/>
                    </a:lnTo>
                    <a:lnTo>
                      <a:pt x="1530" y="232"/>
                    </a:lnTo>
                    <a:lnTo>
                      <a:pt x="1530" y="235"/>
                    </a:lnTo>
                    <a:lnTo>
                      <a:pt x="1530" y="237"/>
                    </a:lnTo>
                    <a:lnTo>
                      <a:pt x="1530" y="240"/>
                    </a:lnTo>
                    <a:lnTo>
                      <a:pt x="1533" y="240"/>
                    </a:lnTo>
                    <a:lnTo>
                      <a:pt x="1533" y="243"/>
                    </a:lnTo>
                    <a:lnTo>
                      <a:pt x="1533" y="245"/>
                    </a:lnTo>
                    <a:lnTo>
                      <a:pt x="1533" y="248"/>
                    </a:lnTo>
                    <a:lnTo>
                      <a:pt x="1535" y="248"/>
                    </a:lnTo>
                    <a:lnTo>
                      <a:pt x="1535" y="250"/>
                    </a:lnTo>
                    <a:lnTo>
                      <a:pt x="1538" y="250"/>
                    </a:lnTo>
                    <a:lnTo>
                      <a:pt x="1540" y="248"/>
                    </a:lnTo>
                    <a:lnTo>
                      <a:pt x="1543" y="248"/>
                    </a:lnTo>
                    <a:lnTo>
                      <a:pt x="1546" y="248"/>
                    </a:lnTo>
                    <a:lnTo>
                      <a:pt x="1548" y="248"/>
                    </a:lnTo>
                    <a:lnTo>
                      <a:pt x="1551" y="245"/>
                    </a:lnTo>
                    <a:lnTo>
                      <a:pt x="1551" y="248"/>
                    </a:lnTo>
                    <a:lnTo>
                      <a:pt x="1553" y="245"/>
                    </a:lnTo>
                    <a:lnTo>
                      <a:pt x="1553" y="248"/>
                    </a:lnTo>
                    <a:lnTo>
                      <a:pt x="1548" y="248"/>
                    </a:lnTo>
                    <a:lnTo>
                      <a:pt x="1548" y="256"/>
                    </a:lnTo>
                    <a:lnTo>
                      <a:pt x="1551" y="256"/>
                    </a:lnTo>
                    <a:lnTo>
                      <a:pt x="1561" y="253"/>
                    </a:lnTo>
                    <a:lnTo>
                      <a:pt x="1566" y="258"/>
                    </a:lnTo>
                    <a:lnTo>
                      <a:pt x="1569" y="258"/>
                    </a:lnTo>
                    <a:lnTo>
                      <a:pt x="1572" y="256"/>
                    </a:lnTo>
                    <a:lnTo>
                      <a:pt x="1572" y="253"/>
                    </a:lnTo>
                    <a:lnTo>
                      <a:pt x="1574" y="253"/>
                    </a:lnTo>
                    <a:lnTo>
                      <a:pt x="1577" y="250"/>
                    </a:lnTo>
                    <a:lnTo>
                      <a:pt x="1580" y="248"/>
                    </a:lnTo>
                    <a:lnTo>
                      <a:pt x="1582" y="245"/>
                    </a:lnTo>
                    <a:lnTo>
                      <a:pt x="1585" y="245"/>
                    </a:lnTo>
                    <a:lnTo>
                      <a:pt x="1585" y="243"/>
                    </a:lnTo>
                    <a:lnTo>
                      <a:pt x="1587" y="243"/>
                    </a:lnTo>
                    <a:lnTo>
                      <a:pt x="1590" y="243"/>
                    </a:lnTo>
                    <a:lnTo>
                      <a:pt x="1593" y="243"/>
                    </a:lnTo>
                    <a:lnTo>
                      <a:pt x="1593" y="240"/>
                    </a:lnTo>
                    <a:lnTo>
                      <a:pt x="1595" y="240"/>
                    </a:lnTo>
                    <a:lnTo>
                      <a:pt x="1595" y="237"/>
                    </a:lnTo>
                    <a:lnTo>
                      <a:pt x="1595" y="235"/>
                    </a:lnTo>
                    <a:lnTo>
                      <a:pt x="1598" y="235"/>
                    </a:lnTo>
                    <a:lnTo>
                      <a:pt x="1598" y="232"/>
                    </a:lnTo>
                    <a:lnTo>
                      <a:pt x="1600" y="232"/>
                    </a:lnTo>
                    <a:lnTo>
                      <a:pt x="1600" y="230"/>
                    </a:lnTo>
                    <a:lnTo>
                      <a:pt x="1603" y="230"/>
                    </a:lnTo>
                    <a:lnTo>
                      <a:pt x="1603" y="227"/>
                    </a:lnTo>
                    <a:lnTo>
                      <a:pt x="1606" y="227"/>
                    </a:lnTo>
                    <a:lnTo>
                      <a:pt x="1606" y="230"/>
                    </a:lnTo>
                    <a:lnTo>
                      <a:pt x="1606" y="232"/>
                    </a:lnTo>
                    <a:lnTo>
                      <a:pt x="1606" y="235"/>
                    </a:lnTo>
                    <a:lnTo>
                      <a:pt x="1608" y="235"/>
                    </a:lnTo>
                    <a:lnTo>
                      <a:pt x="1608" y="237"/>
                    </a:lnTo>
                    <a:lnTo>
                      <a:pt x="1611" y="237"/>
                    </a:lnTo>
                    <a:lnTo>
                      <a:pt x="1611" y="240"/>
                    </a:lnTo>
                    <a:lnTo>
                      <a:pt x="1611" y="237"/>
                    </a:lnTo>
                    <a:lnTo>
                      <a:pt x="1613" y="237"/>
                    </a:lnTo>
                    <a:lnTo>
                      <a:pt x="1613" y="240"/>
                    </a:lnTo>
                    <a:lnTo>
                      <a:pt x="1616" y="240"/>
                    </a:lnTo>
                    <a:lnTo>
                      <a:pt x="1616" y="243"/>
                    </a:lnTo>
                    <a:lnTo>
                      <a:pt x="1619" y="243"/>
                    </a:lnTo>
                    <a:lnTo>
                      <a:pt x="1619" y="245"/>
                    </a:lnTo>
                    <a:lnTo>
                      <a:pt x="1616" y="245"/>
                    </a:lnTo>
                    <a:lnTo>
                      <a:pt x="1619" y="245"/>
                    </a:lnTo>
                    <a:lnTo>
                      <a:pt x="1619" y="248"/>
                    </a:lnTo>
                    <a:lnTo>
                      <a:pt x="1616" y="248"/>
                    </a:lnTo>
                    <a:lnTo>
                      <a:pt x="1619" y="248"/>
                    </a:lnTo>
                    <a:lnTo>
                      <a:pt x="1616" y="250"/>
                    </a:lnTo>
                    <a:lnTo>
                      <a:pt x="1616" y="253"/>
                    </a:lnTo>
                    <a:lnTo>
                      <a:pt x="1616" y="256"/>
                    </a:lnTo>
                    <a:lnTo>
                      <a:pt x="1616" y="258"/>
                    </a:lnTo>
                    <a:lnTo>
                      <a:pt x="1616" y="261"/>
                    </a:lnTo>
                    <a:lnTo>
                      <a:pt x="1613" y="261"/>
                    </a:lnTo>
                    <a:lnTo>
                      <a:pt x="1616" y="261"/>
                    </a:lnTo>
                    <a:lnTo>
                      <a:pt x="1613" y="261"/>
                    </a:lnTo>
                    <a:lnTo>
                      <a:pt x="1613" y="264"/>
                    </a:lnTo>
                    <a:lnTo>
                      <a:pt x="1616" y="264"/>
                    </a:lnTo>
                    <a:lnTo>
                      <a:pt x="1616" y="266"/>
                    </a:lnTo>
                    <a:lnTo>
                      <a:pt x="1619" y="266"/>
                    </a:lnTo>
                    <a:lnTo>
                      <a:pt x="1621" y="266"/>
                    </a:lnTo>
                    <a:lnTo>
                      <a:pt x="1621" y="269"/>
                    </a:lnTo>
                    <a:lnTo>
                      <a:pt x="1621" y="271"/>
                    </a:lnTo>
                    <a:lnTo>
                      <a:pt x="1624" y="271"/>
                    </a:lnTo>
                    <a:lnTo>
                      <a:pt x="1621" y="271"/>
                    </a:lnTo>
                    <a:lnTo>
                      <a:pt x="1621" y="274"/>
                    </a:lnTo>
                    <a:lnTo>
                      <a:pt x="1621" y="277"/>
                    </a:lnTo>
                    <a:lnTo>
                      <a:pt x="1624" y="277"/>
                    </a:lnTo>
                    <a:lnTo>
                      <a:pt x="1624" y="279"/>
                    </a:lnTo>
                    <a:lnTo>
                      <a:pt x="1626" y="279"/>
                    </a:lnTo>
                    <a:lnTo>
                      <a:pt x="1626" y="282"/>
                    </a:lnTo>
                    <a:lnTo>
                      <a:pt x="1626" y="284"/>
                    </a:lnTo>
                    <a:lnTo>
                      <a:pt x="1629" y="284"/>
                    </a:lnTo>
                    <a:lnTo>
                      <a:pt x="1629" y="287"/>
                    </a:lnTo>
                    <a:lnTo>
                      <a:pt x="1632" y="287"/>
                    </a:lnTo>
                    <a:lnTo>
                      <a:pt x="1632" y="290"/>
                    </a:lnTo>
                    <a:lnTo>
                      <a:pt x="1632" y="292"/>
                    </a:lnTo>
                    <a:lnTo>
                      <a:pt x="1634" y="292"/>
                    </a:lnTo>
                    <a:lnTo>
                      <a:pt x="1634" y="295"/>
                    </a:lnTo>
                    <a:lnTo>
                      <a:pt x="1634" y="297"/>
                    </a:lnTo>
                    <a:lnTo>
                      <a:pt x="1632" y="297"/>
                    </a:lnTo>
                    <a:lnTo>
                      <a:pt x="1632" y="300"/>
                    </a:lnTo>
                    <a:lnTo>
                      <a:pt x="1629" y="300"/>
                    </a:lnTo>
                    <a:lnTo>
                      <a:pt x="1629" y="303"/>
                    </a:lnTo>
                    <a:lnTo>
                      <a:pt x="1629" y="300"/>
                    </a:lnTo>
                    <a:lnTo>
                      <a:pt x="1626" y="300"/>
                    </a:lnTo>
                    <a:lnTo>
                      <a:pt x="1624" y="300"/>
                    </a:lnTo>
                    <a:lnTo>
                      <a:pt x="1621" y="300"/>
                    </a:lnTo>
                    <a:lnTo>
                      <a:pt x="1616" y="300"/>
                    </a:lnTo>
                    <a:lnTo>
                      <a:pt x="1613" y="300"/>
                    </a:lnTo>
                    <a:lnTo>
                      <a:pt x="1611" y="297"/>
                    </a:lnTo>
                    <a:lnTo>
                      <a:pt x="1600" y="297"/>
                    </a:lnTo>
                    <a:lnTo>
                      <a:pt x="1600" y="295"/>
                    </a:lnTo>
                    <a:lnTo>
                      <a:pt x="1598" y="295"/>
                    </a:lnTo>
                    <a:lnTo>
                      <a:pt x="1595" y="292"/>
                    </a:lnTo>
                    <a:lnTo>
                      <a:pt x="1587" y="284"/>
                    </a:lnTo>
                    <a:lnTo>
                      <a:pt x="1585" y="284"/>
                    </a:lnTo>
                    <a:lnTo>
                      <a:pt x="1585" y="282"/>
                    </a:lnTo>
                    <a:lnTo>
                      <a:pt x="1582" y="282"/>
                    </a:lnTo>
                    <a:lnTo>
                      <a:pt x="1580" y="279"/>
                    </a:lnTo>
                    <a:lnTo>
                      <a:pt x="1577" y="279"/>
                    </a:lnTo>
                    <a:lnTo>
                      <a:pt x="1577" y="277"/>
                    </a:lnTo>
                    <a:lnTo>
                      <a:pt x="1574" y="277"/>
                    </a:lnTo>
                    <a:lnTo>
                      <a:pt x="1574" y="274"/>
                    </a:lnTo>
                    <a:lnTo>
                      <a:pt x="1572" y="274"/>
                    </a:lnTo>
                    <a:lnTo>
                      <a:pt x="1572" y="271"/>
                    </a:lnTo>
                    <a:lnTo>
                      <a:pt x="1569" y="271"/>
                    </a:lnTo>
                    <a:lnTo>
                      <a:pt x="1569" y="274"/>
                    </a:lnTo>
                    <a:lnTo>
                      <a:pt x="1566" y="274"/>
                    </a:lnTo>
                    <a:lnTo>
                      <a:pt x="1566" y="277"/>
                    </a:lnTo>
                    <a:lnTo>
                      <a:pt x="1564" y="277"/>
                    </a:lnTo>
                    <a:lnTo>
                      <a:pt x="1564" y="279"/>
                    </a:lnTo>
                    <a:lnTo>
                      <a:pt x="1564" y="282"/>
                    </a:lnTo>
                    <a:lnTo>
                      <a:pt x="1566" y="282"/>
                    </a:lnTo>
                    <a:lnTo>
                      <a:pt x="1569" y="282"/>
                    </a:lnTo>
                    <a:lnTo>
                      <a:pt x="1566" y="282"/>
                    </a:lnTo>
                    <a:lnTo>
                      <a:pt x="1564" y="282"/>
                    </a:lnTo>
                    <a:lnTo>
                      <a:pt x="1561" y="282"/>
                    </a:lnTo>
                    <a:lnTo>
                      <a:pt x="1561" y="284"/>
                    </a:lnTo>
                    <a:lnTo>
                      <a:pt x="1561" y="287"/>
                    </a:lnTo>
                    <a:lnTo>
                      <a:pt x="1561" y="290"/>
                    </a:lnTo>
                    <a:lnTo>
                      <a:pt x="1561" y="292"/>
                    </a:lnTo>
                    <a:lnTo>
                      <a:pt x="1561" y="295"/>
                    </a:lnTo>
                    <a:lnTo>
                      <a:pt x="1564" y="295"/>
                    </a:lnTo>
                    <a:lnTo>
                      <a:pt x="1564" y="297"/>
                    </a:lnTo>
                    <a:lnTo>
                      <a:pt x="1566" y="297"/>
                    </a:lnTo>
                    <a:lnTo>
                      <a:pt x="1569" y="297"/>
                    </a:lnTo>
                    <a:lnTo>
                      <a:pt x="1569" y="300"/>
                    </a:lnTo>
                    <a:lnTo>
                      <a:pt x="1572" y="300"/>
                    </a:lnTo>
                    <a:lnTo>
                      <a:pt x="1574" y="300"/>
                    </a:lnTo>
                    <a:lnTo>
                      <a:pt x="1574" y="303"/>
                    </a:lnTo>
                    <a:lnTo>
                      <a:pt x="1577" y="303"/>
                    </a:lnTo>
                    <a:lnTo>
                      <a:pt x="1577" y="305"/>
                    </a:lnTo>
                    <a:lnTo>
                      <a:pt x="1580" y="305"/>
                    </a:lnTo>
                    <a:lnTo>
                      <a:pt x="1577" y="305"/>
                    </a:lnTo>
                    <a:lnTo>
                      <a:pt x="1577" y="303"/>
                    </a:lnTo>
                    <a:lnTo>
                      <a:pt x="1574" y="303"/>
                    </a:lnTo>
                    <a:lnTo>
                      <a:pt x="1572" y="303"/>
                    </a:lnTo>
                    <a:lnTo>
                      <a:pt x="1572" y="305"/>
                    </a:lnTo>
                    <a:lnTo>
                      <a:pt x="1572" y="303"/>
                    </a:lnTo>
                    <a:lnTo>
                      <a:pt x="1572" y="305"/>
                    </a:lnTo>
                    <a:lnTo>
                      <a:pt x="1572" y="303"/>
                    </a:lnTo>
                    <a:lnTo>
                      <a:pt x="1569" y="303"/>
                    </a:lnTo>
                    <a:lnTo>
                      <a:pt x="1566" y="303"/>
                    </a:lnTo>
                    <a:lnTo>
                      <a:pt x="1566" y="305"/>
                    </a:lnTo>
                    <a:lnTo>
                      <a:pt x="1564" y="305"/>
                    </a:lnTo>
                    <a:lnTo>
                      <a:pt x="1564" y="308"/>
                    </a:lnTo>
                    <a:lnTo>
                      <a:pt x="1564" y="311"/>
                    </a:lnTo>
                    <a:lnTo>
                      <a:pt x="1561" y="311"/>
                    </a:lnTo>
                    <a:lnTo>
                      <a:pt x="1561" y="313"/>
                    </a:lnTo>
                    <a:lnTo>
                      <a:pt x="1561" y="316"/>
                    </a:lnTo>
                    <a:lnTo>
                      <a:pt x="1559" y="316"/>
                    </a:lnTo>
                    <a:lnTo>
                      <a:pt x="1559" y="318"/>
                    </a:lnTo>
                    <a:lnTo>
                      <a:pt x="1559" y="321"/>
                    </a:lnTo>
                    <a:lnTo>
                      <a:pt x="1559" y="324"/>
                    </a:lnTo>
                    <a:lnTo>
                      <a:pt x="1559" y="326"/>
                    </a:lnTo>
                    <a:lnTo>
                      <a:pt x="1559" y="329"/>
                    </a:lnTo>
                    <a:lnTo>
                      <a:pt x="1559" y="331"/>
                    </a:lnTo>
                    <a:lnTo>
                      <a:pt x="1559" y="334"/>
                    </a:lnTo>
                    <a:lnTo>
                      <a:pt x="1561" y="334"/>
                    </a:lnTo>
                    <a:lnTo>
                      <a:pt x="1561" y="337"/>
                    </a:lnTo>
                    <a:lnTo>
                      <a:pt x="1561" y="339"/>
                    </a:lnTo>
                    <a:lnTo>
                      <a:pt x="1561" y="342"/>
                    </a:lnTo>
                    <a:lnTo>
                      <a:pt x="1564" y="345"/>
                    </a:lnTo>
                    <a:lnTo>
                      <a:pt x="1564" y="347"/>
                    </a:lnTo>
                    <a:lnTo>
                      <a:pt x="1564" y="350"/>
                    </a:lnTo>
                    <a:lnTo>
                      <a:pt x="1566" y="350"/>
                    </a:lnTo>
                    <a:lnTo>
                      <a:pt x="1569" y="350"/>
                    </a:lnTo>
                    <a:lnTo>
                      <a:pt x="1569" y="352"/>
                    </a:lnTo>
                    <a:lnTo>
                      <a:pt x="1572" y="352"/>
                    </a:lnTo>
                    <a:lnTo>
                      <a:pt x="1572" y="355"/>
                    </a:lnTo>
                    <a:lnTo>
                      <a:pt x="1574" y="355"/>
                    </a:lnTo>
                    <a:lnTo>
                      <a:pt x="1574" y="358"/>
                    </a:lnTo>
                    <a:lnTo>
                      <a:pt x="1577" y="358"/>
                    </a:lnTo>
                    <a:lnTo>
                      <a:pt x="1577" y="360"/>
                    </a:lnTo>
                    <a:lnTo>
                      <a:pt x="1577" y="358"/>
                    </a:lnTo>
                    <a:lnTo>
                      <a:pt x="1580" y="360"/>
                    </a:lnTo>
                    <a:lnTo>
                      <a:pt x="1580" y="358"/>
                    </a:lnTo>
                    <a:lnTo>
                      <a:pt x="1580" y="360"/>
                    </a:lnTo>
                    <a:lnTo>
                      <a:pt x="1580" y="358"/>
                    </a:lnTo>
                    <a:lnTo>
                      <a:pt x="1582" y="358"/>
                    </a:lnTo>
                    <a:lnTo>
                      <a:pt x="1585" y="358"/>
                    </a:lnTo>
                    <a:lnTo>
                      <a:pt x="1587" y="358"/>
                    </a:lnTo>
                    <a:lnTo>
                      <a:pt x="1590" y="358"/>
                    </a:lnTo>
                    <a:lnTo>
                      <a:pt x="1593" y="358"/>
                    </a:lnTo>
                    <a:lnTo>
                      <a:pt x="1593" y="360"/>
                    </a:lnTo>
                    <a:lnTo>
                      <a:pt x="1593" y="363"/>
                    </a:lnTo>
                    <a:lnTo>
                      <a:pt x="1595" y="363"/>
                    </a:lnTo>
                    <a:lnTo>
                      <a:pt x="1593" y="363"/>
                    </a:lnTo>
                    <a:lnTo>
                      <a:pt x="1593" y="365"/>
                    </a:lnTo>
                    <a:lnTo>
                      <a:pt x="1595" y="365"/>
                    </a:lnTo>
                    <a:lnTo>
                      <a:pt x="1595" y="368"/>
                    </a:lnTo>
                    <a:lnTo>
                      <a:pt x="1593" y="368"/>
                    </a:lnTo>
                    <a:lnTo>
                      <a:pt x="1593" y="371"/>
                    </a:lnTo>
                    <a:lnTo>
                      <a:pt x="1590" y="373"/>
                    </a:lnTo>
                    <a:lnTo>
                      <a:pt x="1590" y="376"/>
                    </a:lnTo>
                    <a:lnTo>
                      <a:pt x="1590" y="378"/>
                    </a:lnTo>
                    <a:lnTo>
                      <a:pt x="1587" y="378"/>
                    </a:lnTo>
                    <a:lnTo>
                      <a:pt x="1587" y="381"/>
                    </a:lnTo>
                    <a:lnTo>
                      <a:pt x="1590" y="381"/>
                    </a:lnTo>
                    <a:lnTo>
                      <a:pt x="1590" y="384"/>
                    </a:lnTo>
                    <a:lnTo>
                      <a:pt x="1590" y="386"/>
                    </a:lnTo>
                    <a:lnTo>
                      <a:pt x="1593" y="386"/>
                    </a:lnTo>
                    <a:lnTo>
                      <a:pt x="1590" y="386"/>
                    </a:lnTo>
                    <a:lnTo>
                      <a:pt x="1590" y="389"/>
                    </a:lnTo>
                    <a:lnTo>
                      <a:pt x="1587" y="389"/>
                    </a:lnTo>
                    <a:lnTo>
                      <a:pt x="1587" y="392"/>
                    </a:lnTo>
                    <a:lnTo>
                      <a:pt x="1585" y="392"/>
                    </a:lnTo>
                    <a:lnTo>
                      <a:pt x="1585" y="394"/>
                    </a:lnTo>
                    <a:lnTo>
                      <a:pt x="1587" y="394"/>
                    </a:lnTo>
                    <a:lnTo>
                      <a:pt x="1587" y="397"/>
                    </a:lnTo>
                    <a:lnTo>
                      <a:pt x="1590" y="397"/>
                    </a:lnTo>
                    <a:lnTo>
                      <a:pt x="1590" y="399"/>
                    </a:lnTo>
                    <a:lnTo>
                      <a:pt x="1590" y="402"/>
                    </a:lnTo>
                    <a:lnTo>
                      <a:pt x="1593" y="402"/>
                    </a:lnTo>
                    <a:lnTo>
                      <a:pt x="1593" y="405"/>
                    </a:lnTo>
                    <a:lnTo>
                      <a:pt x="1595" y="405"/>
                    </a:lnTo>
                    <a:lnTo>
                      <a:pt x="1593" y="405"/>
                    </a:lnTo>
                    <a:lnTo>
                      <a:pt x="1595" y="405"/>
                    </a:lnTo>
                    <a:lnTo>
                      <a:pt x="1595" y="407"/>
                    </a:lnTo>
                    <a:lnTo>
                      <a:pt x="1598" y="407"/>
                    </a:lnTo>
                    <a:lnTo>
                      <a:pt x="1598" y="410"/>
                    </a:lnTo>
                    <a:lnTo>
                      <a:pt x="1598" y="412"/>
                    </a:lnTo>
                    <a:lnTo>
                      <a:pt x="1600" y="412"/>
                    </a:lnTo>
                    <a:lnTo>
                      <a:pt x="1603" y="412"/>
                    </a:lnTo>
                    <a:lnTo>
                      <a:pt x="1600" y="412"/>
                    </a:lnTo>
                    <a:lnTo>
                      <a:pt x="1603" y="412"/>
                    </a:lnTo>
                    <a:lnTo>
                      <a:pt x="1600" y="412"/>
                    </a:lnTo>
                    <a:lnTo>
                      <a:pt x="1603" y="412"/>
                    </a:lnTo>
                    <a:lnTo>
                      <a:pt x="1603" y="415"/>
                    </a:lnTo>
                    <a:lnTo>
                      <a:pt x="1600" y="415"/>
                    </a:lnTo>
                    <a:lnTo>
                      <a:pt x="1600" y="418"/>
                    </a:lnTo>
                    <a:lnTo>
                      <a:pt x="1598" y="418"/>
                    </a:lnTo>
                    <a:lnTo>
                      <a:pt x="1595" y="418"/>
                    </a:lnTo>
                    <a:lnTo>
                      <a:pt x="1593" y="418"/>
                    </a:lnTo>
                    <a:lnTo>
                      <a:pt x="1590" y="418"/>
                    </a:lnTo>
                    <a:lnTo>
                      <a:pt x="1587" y="418"/>
                    </a:lnTo>
                    <a:lnTo>
                      <a:pt x="1587" y="420"/>
                    </a:lnTo>
                    <a:lnTo>
                      <a:pt x="1587" y="423"/>
                    </a:lnTo>
                    <a:lnTo>
                      <a:pt x="1585" y="423"/>
                    </a:lnTo>
                    <a:lnTo>
                      <a:pt x="1587" y="423"/>
                    </a:lnTo>
                    <a:lnTo>
                      <a:pt x="1585" y="423"/>
                    </a:lnTo>
                    <a:lnTo>
                      <a:pt x="1585" y="425"/>
                    </a:lnTo>
                    <a:lnTo>
                      <a:pt x="1585" y="428"/>
                    </a:lnTo>
                    <a:lnTo>
                      <a:pt x="1585" y="431"/>
                    </a:lnTo>
                    <a:lnTo>
                      <a:pt x="1582" y="431"/>
                    </a:lnTo>
                    <a:lnTo>
                      <a:pt x="1582" y="433"/>
                    </a:lnTo>
                    <a:lnTo>
                      <a:pt x="1582" y="436"/>
                    </a:lnTo>
                    <a:lnTo>
                      <a:pt x="1582" y="439"/>
                    </a:lnTo>
                    <a:lnTo>
                      <a:pt x="1582" y="441"/>
                    </a:lnTo>
                    <a:lnTo>
                      <a:pt x="1582" y="444"/>
                    </a:lnTo>
                    <a:lnTo>
                      <a:pt x="1585" y="444"/>
                    </a:lnTo>
                    <a:lnTo>
                      <a:pt x="1587" y="444"/>
                    </a:lnTo>
                    <a:lnTo>
                      <a:pt x="1587" y="446"/>
                    </a:lnTo>
                    <a:lnTo>
                      <a:pt x="1587" y="444"/>
                    </a:lnTo>
                    <a:lnTo>
                      <a:pt x="1587" y="446"/>
                    </a:lnTo>
                    <a:lnTo>
                      <a:pt x="1590" y="446"/>
                    </a:lnTo>
                    <a:lnTo>
                      <a:pt x="1587" y="446"/>
                    </a:lnTo>
                    <a:lnTo>
                      <a:pt x="1590" y="446"/>
                    </a:lnTo>
                    <a:lnTo>
                      <a:pt x="1590" y="449"/>
                    </a:lnTo>
                    <a:lnTo>
                      <a:pt x="1587" y="449"/>
                    </a:lnTo>
                    <a:lnTo>
                      <a:pt x="1587" y="452"/>
                    </a:lnTo>
                    <a:lnTo>
                      <a:pt x="1590" y="452"/>
                    </a:lnTo>
                    <a:lnTo>
                      <a:pt x="1590" y="454"/>
                    </a:lnTo>
                    <a:lnTo>
                      <a:pt x="1590" y="457"/>
                    </a:lnTo>
                    <a:lnTo>
                      <a:pt x="1587" y="457"/>
                    </a:lnTo>
                    <a:lnTo>
                      <a:pt x="1587" y="462"/>
                    </a:lnTo>
                    <a:lnTo>
                      <a:pt x="1587" y="465"/>
                    </a:lnTo>
                    <a:lnTo>
                      <a:pt x="1587" y="467"/>
                    </a:lnTo>
                    <a:lnTo>
                      <a:pt x="1587" y="473"/>
                    </a:lnTo>
                    <a:lnTo>
                      <a:pt x="1587" y="483"/>
                    </a:lnTo>
                    <a:lnTo>
                      <a:pt x="1585" y="483"/>
                    </a:lnTo>
                    <a:lnTo>
                      <a:pt x="1587" y="483"/>
                    </a:lnTo>
                    <a:lnTo>
                      <a:pt x="1587" y="486"/>
                    </a:lnTo>
                    <a:lnTo>
                      <a:pt x="1585" y="486"/>
                    </a:lnTo>
                    <a:lnTo>
                      <a:pt x="1585" y="488"/>
                    </a:lnTo>
                    <a:lnTo>
                      <a:pt x="1585" y="491"/>
                    </a:lnTo>
                    <a:lnTo>
                      <a:pt x="1582" y="491"/>
                    </a:lnTo>
                    <a:lnTo>
                      <a:pt x="1585" y="491"/>
                    </a:lnTo>
                    <a:lnTo>
                      <a:pt x="1585" y="493"/>
                    </a:lnTo>
                    <a:lnTo>
                      <a:pt x="1585" y="496"/>
                    </a:lnTo>
                    <a:lnTo>
                      <a:pt x="1587" y="496"/>
                    </a:lnTo>
                    <a:lnTo>
                      <a:pt x="1587" y="499"/>
                    </a:lnTo>
                    <a:lnTo>
                      <a:pt x="1590" y="499"/>
                    </a:lnTo>
                    <a:lnTo>
                      <a:pt x="1590" y="501"/>
                    </a:lnTo>
                    <a:lnTo>
                      <a:pt x="1593" y="501"/>
                    </a:lnTo>
                    <a:lnTo>
                      <a:pt x="1593" y="504"/>
                    </a:lnTo>
                    <a:lnTo>
                      <a:pt x="1593" y="506"/>
                    </a:lnTo>
                    <a:lnTo>
                      <a:pt x="1590" y="506"/>
                    </a:lnTo>
                    <a:lnTo>
                      <a:pt x="1590" y="509"/>
                    </a:lnTo>
                    <a:lnTo>
                      <a:pt x="1590" y="506"/>
                    </a:lnTo>
                    <a:lnTo>
                      <a:pt x="1587" y="506"/>
                    </a:lnTo>
                    <a:lnTo>
                      <a:pt x="1585" y="506"/>
                    </a:lnTo>
                    <a:lnTo>
                      <a:pt x="1585" y="509"/>
                    </a:lnTo>
                    <a:lnTo>
                      <a:pt x="1582" y="509"/>
                    </a:lnTo>
                    <a:lnTo>
                      <a:pt x="1582" y="512"/>
                    </a:lnTo>
                    <a:lnTo>
                      <a:pt x="1580" y="514"/>
                    </a:lnTo>
                    <a:lnTo>
                      <a:pt x="1580" y="517"/>
                    </a:lnTo>
                    <a:lnTo>
                      <a:pt x="1582" y="517"/>
                    </a:lnTo>
                    <a:lnTo>
                      <a:pt x="1582" y="520"/>
                    </a:lnTo>
                    <a:lnTo>
                      <a:pt x="1582" y="522"/>
                    </a:lnTo>
                    <a:lnTo>
                      <a:pt x="1582" y="525"/>
                    </a:lnTo>
                    <a:lnTo>
                      <a:pt x="1585" y="525"/>
                    </a:lnTo>
                    <a:lnTo>
                      <a:pt x="1587" y="525"/>
                    </a:lnTo>
                    <a:lnTo>
                      <a:pt x="1587" y="522"/>
                    </a:lnTo>
                    <a:lnTo>
                      <a:pt x="1590" y="522"/>
                    </a:lnTo>
                    <a:lnTo>
                      <a:pt x="1587" y="522"/>
                    </a:lnTo>
                    <a:lnTo>
                      <a:pt x="1587" y="525"/>
                    </a:lnTo>
                    <a:lnTo>
                      <a:pt x="1585" y="525"/>
                    </a:lnTo>
                    <a:lnTo>
                      <a:pt x="1582" y="525"/>
                    </a:lnTo>
                    <a:lnTo>
                      <a:pt x="1585" y="525"/>
                    </a:lnTo>
                    <a:lnTo>
                      <a:pt x="1585" y="527"/>
                    </a:lnTo>
                    <a:lnTo>
                      <a:pt x="1587" y="527"/>
                    </a:lnTo>
                    <a:lnTo>
                      <a:pt x="1590" y="527"/>
                    </a:lnTo>
                    <a:lnTo>
                      <a:pt x="1593" y="527"/>
                    </a:lnTo>
                    <a:lnTo>
                      <a:pt x="1593" y="525"/>
                    </a:lnTo>
                    <a:lnTo>
                      <a:pt x="1595" y="525"/>
                    </a:lnTo>
                    <a:lnTo>
                      <a:pt x="1598" y="525"/>
                    </a:lnTo>
                    <a:lnTo>
                      <a:pt x="1598" y="527"/>
                    </a:lnTo>
                    <a:lnTo>
                      <a:pt x="1598" y="530"/>
                    </a:lnTo>
                    <a:lnTo>
                      <a:pt x="1595" y="530"/>
                    </a:lnTo>
                    <a:lnTo>
                      <a:pt x="1593" y="530"/>
                    </a:lnTo>
                    <a:lnTo>
                      <a:pt x="1593" y="527"/>
                    </a:lnTo>
                    <a:lnTo>
                      <a:pt x="1590" y="527"/>
                    </a:lnTo>
                    <a:lnTo>
                      <a:pt x="1587" y="527"/>
                    </a:lnTo>
                    <a:lnTo>
                      <a:pt x="1587" y="530"/>
                    </a:lnTo>
                    <a:lnTo>
                      <a:pt x="1587" y="527"/>
                    </a:lnTo>
                    <a:lnTo>
                      <a:pt x="1587" y="530"/>
                    </a:lnTo>
                    <a:lnTo>
                      <a:pt x="1587" y="527"/>
                    </a:lnTo>
                    <a:lnTo>
                      <a:pt x="1585" y="527"/>
                    </a:lnTo>
                    <a:lnTo>
                      <a:pt x="1585" y="530"/>
                    </a:lnTo>
                    <a:lnTo>
                      <a:pt x="1585" y="527"/>
                    </a:lnTo>
                    <a:lnTo>
                      <a:pt x="1582" y="527"/>
                    </a:lnTo>
                    <a:lnTo>
                      <a:pt x="1580" y="527"/>
                    </a:lnTo>
                    <a:lnTo>
                      <a:pt x="1580" y="530"/>
                    </a:lnTo>
                    <a:lnTo>
                      <a:pt x="1577" y="530"/>
                    </a:lnTo>
                    <a:lnTo>
                      <a:pt x="1574" y="530"/>
                    </a:lnTo>
                    <a:lnTo>
                      <a:pt x="1574" y="527"/>
                    </a:lnTo>
                    <a:lnTo>
                      <a:pt x="1574" y="525"/>
                    </a:lnTo>
                    <a:lnTo>
                      <a:pt x="1572" y="525"/>
                    </a:lnTo>
                    <a:lnTo>
                      <a:pt x="1569" y="525"/>
                    </a:lnTo>
                    <a:lnTo>
                      <a:pt x="1566" y="525"/>
                    </a:lnTo>
                    <a:lnTo>
                      <a:pt x="1564" y="525"/>
                    </a:lnTo>
                    <a:lnTo>
                      <a:pt x="1564" y="527"/>
                    </a:lnTo>
                    <a:lnTo>
                      <a:pt x="1564" y="525"/>
                    </a:lnTo>
                    <a:lnTo>
                      <a:pt x="1564" y="527"/>
                    </a:lnTo>
                    <a:lnTo>
                      <a:pt x="1561" y="527"/>
                    </a:lnTo>
                    <a:lnTo>
                      <a:pt x="1559" y="527"/>
                    </a:lnTo>
                    <a:lnTo>
                      <a:pt x="1556" y="527"/>
                    </a:lnTo>
                    <a:lnTo>
                      <a:pt x="1556" y="530"/>
                    </a:lnTo>
                    <a:lnTo>
                      <a:pt x="1553" y="530"/>
                    </a:lnTo>
                    <a:lnTo>
                      <a:pt x="1551" y="533"/>
                    </a:lnTo>
                    <a:lnTo>
                      <a:pt x="1548" y="533"/>
                    </a:lnTo>
                    <a:lnTo>
                      <a:pt x="1546" y="533"/>
                    </a:lnTo>
                    <a:lnTo>
                      <a:pt x="1546" y="535"/>
                    </a:lnTo>
                    <a:lnTo>
                      <a:pt x="1546" y="533"/>
                    </a:lnTo>
                    <a:lnTo>
                      <a:pt x="1546" y="535"/>
                    </a:lnTo>
                    <a:lnTo>
                      <a:pt x="1543" y="535"/>
                    </a:lnTo>
                    <a:lnTo>
                      <a:pt x="1540" y="535"/>
                    </a:lnTo>
                    <a:lnTo>
                      <a:pt x="1540" y="533"/>
                    </a:lnTo>
                    <a:lnTo>
                      <a:pt x="1538" y="533"/>
                    </a:lnTo>
                    <a:lnTo>
                      <a:pt x="1535" y="533"/>
                    </a:lnTo>
                    <a:lnTo>
                      <a:pt x="1533" y="533"/>
                    </a:lnTo>
                    <a:lnTo>
                      <a:pt x="1533" y="535"/>
                    </a:lnTo>
                    <a:lnTo>
                      <a:pt x="1530" y="535"/>
                    </a:lnTo>
                    <a:lnTo>
                      <a:pt x="1527" y="535"/>
                    </a:lnTo>
                    <a:lnTo>
                      <a:pt x="1525" y="535"/>
                    </a:lnTo>
                    <a:lnTo>
                      <a:pt x="1522" y="535"/>
                    </a:lnTo>
                    <a:lnTo>
                      <a:pt x="1519" y="535"/>
                    </a:lnTo>
                    <a:lnTo>
                      <a:pt x="1517" y="535"/>
                    </a:lnTo>
                    <a:lnTo>
                      <a:pt x="1517" y="533"/>
                    </a:lnTo>
                    <a:lnTo>
                      <a:pt x="1514" y="533"/>
                    </a:lnTo>
                    <a:lnTo>
                      <a:pt x="1514" y="530"/>
                    </a:lnTo>
                    <a:lnTo>
                      <a:pt x="1514" y="527"/>
                    </a:lnTo>
                    <a:lnTo>
                      <a:pt x="1512" y="527"/>
                    </a:lnTo>
                    <a:lnTo>
                      <a:pt x="1509" y="527"/>
                    </a:lnTo>
                    <a:lnTo>
                      <a:pt x="1506" y="527"/>
                    </a:lnTo>
                    <a:lnTo>
                      <a:pt x="1504" y="527"/>
                    </a:lnTo>
                    <a:lnTo>
                      <a:pt x="1504" y="525"/>
                    </a:lnTo>
                    <a:lnTo>
                      <a:pt x="1501" y="525"/>
                    </a:lnTo>
                    <a:lnTo>
                      <a:pt x="1499" y="525"/>
                    </a:lnTo>
                    <a:lnTo>
                      <a:pt x="1499" y="522"/>
                    </a:lnTo>
                    <a:lnTo>
                      <a:pt x="1496" y="522"/>
                    </a:lnTo>
                    <a:lnTo>
                      <a:pt x="1496" y="525"/>
                    </a:lnTo>
                    <a:lnTo>
                      <a:pt x="1496" y="522"/>
                    </a:lnTo>
                    <a:lnTo>
                      <a:pt x="1493" y="522"/>
                    </a:lnTo>
                    <a:lnTo>
                      <a:pt x="1491" y="522"/>
                    </a:lnTo>
                    <a:lnTo>
                      <a:pt x="1488" y="522"/>
                    </a:lnTo>
                    <a:lnTo>
                      <a:pt x="1491" y="522"/>
                    </a:lnTo>
                    <a:lnTo>
                      <a:pt x="1488" y="522"/>
                    </a:lnTo>
                    <a:lnTo>
                      <a:pt x="1488" y="520"/>
                    </a:lnTo>
                    <a:lnTo>
                      <a:pt x="1486" y="520"/>
                    </a:lnTo>
                    <a:lnTo>
                      <a:pt x="1486" y="517"/>
                    </a:lnTo>
                    <a:lnTo>
                      <a:pt x="1488" y="517"/>
                    </a:lnTo>
                    <a:lnTo>
                      <a:pt x="1488" y="514"/>
                    </a:lnTo>
                    <a:lnTo>
                      <a:pt x="1488" y="512"/>
                    </a:lnTo>
                    <a:lnTo>
                      <a:pt x="1488" y="509"/>
                    </a:lnTo>
                    <a:lnTo>
                      <a:pt x="1488" y="506"/>
                    </a:lnTo>
                    <a:lnTo>
                      <a:pt x="1486" y="506"/>
                    </a:lnTo>
                    <a:lnTo>
                      <a:pt x="1486" y="504"/>
                    </a:lnTo>
                    <a:lnTo>
                      <a:pt x="1483" y="504"/>
                    </a:lnTo>
                    <a:lnTo>
                      <a:pt x="1483" y="501"/>
                    </a:lnTo>
                    <a:lnTo>
                      <a:pt x="1480" y="501"/>
                    </a:lnTo>
                    <a:lnTo>
                      <a:pt x="1478" y="501"/>
                    </a:lnTo>
                    <a:lnTo>
                      <a:pt x="1478" y="504"/>
                    </a:lnTo>
                    <a:lnTo>
                      <a:pt x="1475" y="504"/>
                    </a:lnTo>
                    <a:lnTo>
                      <a:pt x="1475" y="501"/>
                    </a:lnTo>
                    <a:lnTo>
                      <a:pt x="1472" y="501"/>
                    </a:lnTo>
                    <a:lnTo>
                      <a:pt x="1470" y="501"/>
                    </a:lnTo>
                    <a:lnTo>
                      <a:pt x="1467" y="501"/>
                    </a:lnTo>
                    <a:lnTo>
                      <a:pt x="1467" y="499"/>
                    </a:lnTo>
                    <a:lnTo>
                      <a:pt x="1465" y="499"/>
                    </a:lnTo>
                    <a:lnTo>
                      <a:pt x="1462" y="499"/>
                    </a:lnTo>
                    <a:lnTo>
                      <a:pt x="1462" y="496"/>
                    </a:lnTo>
                    <a:lnTo>
                      <a:pt x="1459" y="496"/>
                    </a:lnTo>
                    <a:lnTo>
                      <a:pt x="1459" y="499"/>
                    </a:lnTo>
                    <a:lnTo>
                      <a:pt x="1459" y="496"/>
                    </a:lnTo>
                    <a:lnTo>
                      <a:pt x="1459" y="499"/>
                    </a:lnTo>
                    <a:lnTo>
                      <a:pt x="1457" y="499"/>
                    </a:lnTo>
                    <a:lnTo>
                      <a:pt x="1457" y="496"/>
                    </a:lnTo>
                    <a:lnTo>
                      <a:pt x="1459" y="496"/>
                    </a:lnTo>
                    <a:lnTo>
                      <a:pt x="1457" y="496"/>
                    </a:lnTo>
                    <a:lnTo>
                      <a:pt x="1454" y="496"/>
                    </a:lnTo>
                    <a:lnTo>
                      <a:pt x="1452" y="496"/>
                    </a:lnTo>
                    <a:lnTo>
                      <a:pt x="1452" y="493"/>
                    </a:lnTo>
                    <a:lnTo>
                      <a:pt x="1452" y="491"/>
                    </a:lnTo>
                    <a:lnTo>
                      <a:pt x="1449" y="491"/>
                    </a:lnTo>
                    <a:lnTo>
                      <a:pt x="1446" y="491"/>
                    </a:lnTo>
                    <a:lnTo>
                      <a:pt x="1449" y="491"/>
                    </a:lnTo>
                    <a:lnTo>
                      <a:pt x="1446" y="491"/>
                    </a:lnTo>
                    <a:lnTo>
                      <a:pt x="1449" y="491"/>
                    </a:lnTo>
                    <a:lnTo>
                      <a:pt x="1446" y="488"/>
                    </a:lnTo>
                    <a:lnTo>
                      <a:pt x="1444" y="488"/>
                    </a:lnTo>
                    <a:lnTo>
                      <a:pt x="1444" y="486"/>
                    </a:lnTo>
                    <a:lnTo>
                      <a:pt x="1444" y="483"/>
                    </a:lnTo>
                    <a:lnTo>
                      <a:pt x="1444" y="480"/>
                    </a:lnTo>
                    <a:lnTo>
                      <a:pt x="1441" y="480"/>
                    </a:lnTo>
                    <a:lnTo>
                      <a:pt x="1439" y="480"/>
                    </a:lnTo>
                    <a:lnTo>
                      <a:pt x="1436" y="480"/>
                    </a:lnTo>
                    <a:lnTo>
                      <a:pt x="1433" y="480"/>
                    </a:lnTo>
                    <a:lnTo>
                      <a:pt x="1433" y="478"/>
                    </a:lnTo>
                    <a:lnTo>
                      <a:pt x="1431" y="478"/>
                    </a:lnTo>
                    <a:lnTo>
                      <a:pt x="1431" y="475"/>
                    </a:lnTo>
                    <a:lnTo>
                      <a:pt x="1431" y="473"/>
                    </a:lnTo>
                    <a:lnTo>
                      <a:pt x="1431" y="470"/>
                    </a:lnTo>
                    <a:lnTo>
                      <a:pt x="1428" y="470"/>
                    </a:lnTo>
                    <a:lnTo>
                      <a:pt x="1426" y="470"/>
                    </a:lnTo>
                    <a:lnTo>
                      <a:pt x="1423" y="467"/>
                    </a:lnTo>
                    <a:lnTo>
                      <a:pt x="1420" y="467"/>
                    </a:lnTo>
                    <a:lnTo>
                      <a:pt x="1418" y="470"/>
                    </a:lnTo>
                    <a:lnTo>
                      <a:pt x="1415" y="470"/>
                    </a:lnTo>
                    <a:lnTo>
                      <a:pt x="1412" y="470"/>
                    </a:lnTo>
                    <a:lnTo>
                      <a:pt x="1410" y="473"/>
                    </a:lnTo>
                    <a:lnTo>
                      <a:pt x="1407" y="473"/>
                    </a:lnTo>
                    <a:lnTo>
                      <a:pt x="1410" y="473"/>
                    </a:lnTo>
                    <a:lnTo>
                      <a:pt x="1410" y="475"/>
                    </a:lnTo>
                    <a:lnTo>
                      <a:pt x="1407" y="475"/>
                    </a:lnTo>
                    <a:lnTo>
                      <a:pt x="1405" y="475"/>
                    </a:lnTo>
                    <a:lnTo>
                      <a:pt x="1402" y="475"/>
                    </a:lnTo>
                    <a:lnTo>
                      <a:pt x="1402" y="478"/>
                    </a:lnTo>
                    <a:lnTo>
                      <a:pt x="1399" y="478"/>
                    </a:lnTo>
                    <a:lnTo>
                      <a:pt x="1399" y="480"/>
                    </a:lnTo>
                    <a:lnTo>
                      <a:pt x="1397" y="480"/>
                    </a:lnTo>
                    <a:lnTo>
                      <a:pt x="1397" y="483"/>
                    </a:lnTo>
                    <a:lnTo>
                      <a:pt x="1394" y="486"/>
                    </a:lnTo>
                    <a:lnTo>
                      <a:pt x="1392" y="488"/>
                    </a:lnTo>
                    <a:lnTo>
                      <a:pt x="1392" y="491"/>
                    </a:lnTo>
                    <a:lnTo>
                      <a:pt x="1389" y="493"/>
                    </a:lnTo>
                    <a:lnTo>
                      <a:pt x="1389" y="496"/>
                    </a:lnTo>
                    <a:lnTo>
                      <a:pt x="1389" y="499"/>
                    </a:lnTo>
                    <a:lnTo>
                      <a:pt x="1389" y="501"/>
                    </a:lnTo>
                    <a:lnTo>
                      <a:pt x="1386" y="501"/>
                    </a:lnTo>
                    <a:lnTo>
                      <a:pt x="1386" y="504"/>
                    </a:lnTo>
                    <a:lnTo>
                      <a:pt x="1386" y="501"/>
                    </a:lnTo>
                    <a:lnTo>
                      <a:pt x="1384" y="501"/>
                    </a:lnTo>
                    <a:lnTo>
                      <a:pt x="1384" y="504"/>
                    </a:lnTo>
                    <a:lnTo>
                      <a:pt x="1386" y="504"/>
                    </a:lnTo>
                    <a:lnTo>
                      <a:pt x="1386" y="506"/>
                    </a:lnTo>
                    <a:lnTo>
                      <a:pt x="1386" y="509"/>
                    </a:lnTo>
                    <a:lnTo>
                      <a:pt x="1384" y="512"/>
                    </a:lnTo>
                    <a:lnTo>
                      <a:pt x="1384" y="514"/>
                    </a:lnTo>
                    <a:lnTo>
                      <a:pt x="1384" y="517"/>
                    </a:lnTo>
                    <a:lnTo>
                      <a:pt x="1384" y="520"/>
                    </a:lnTo>
                    <a:lnTo>
                      <a:pt x="1386" y="520"/>
                    </a:lnTo>
                    <a:lnTo>
                      <a:pt x="1384" y="520"/>
                    </a:lnTo>
                    <a:lnTo>
                      <a:pt x="1384" y="522"/>
                    </a:lnTo>
                    <a:lnTo>
                      <a:pt x="1379" y="522"/>
                    </a:lnTo>
                    <a:lnTo>
                      <a:pt x="1376" y="525"/>
                    </a:lnTo>
                    <a:lnTo>
                      <a:pt x="1373" y="525"/>
                    </a:lnTo>
                    <a:lnTo>
                      <a:pt x="1368" y="525"/>
                    </a:lnTo>
                    <a:lnTo>
                      <a:pt x="1368" y="527"/>
                    </a:lnTo>
                    <a:lnTo>
                      <a:pt x="1365" y="527"/>
                    </a:lnTo>
                    <a:lnTo>
                      <a:pt x="1365" y="530"/>
                    </a:lnTo>
                    <a:lnTo>
                      <a:pt x="1363" y="530"/>
                    </a:lnTo>
                    <a:lnTo>
                      <a:pt x="1360" y="530"/>
                    </a:lnTo>
                    <a:lnTo>
                      <a:pt x="1358" y="530"/>
                    </a:lnTo>
                    <a:lnTo>
                      <a:pt x="1355" y="530"/>
                    </a:lnTo>
                    <a:lnTo>
                      <a:pt x="1355" y="533"/>
                    </a:lnTo>
                    <a:lnTo>
                      <a:pt x="1358" y="533"/>
                    </a:lnTo>
                    <a:lnTo>
                      <a:pt x="1360" y="533"/>
                    </a:lnTo>
                    <a:lnTo>
                      <a:pt x="1363" y="533"/>
                    </a:lnTo>
                    <a:lnTo>
                      <a:pt x="1365" y="533"/>
                    </a:lnTo>
                    <a:lnTo>
                      <a:pt x="1373" y="527"/>
                    </a:lnTo>
                    <a:lnTo>
                      <a:pt x="1379" y="525"/>
                    </a:lnTo>
                    <a:lnTo>
                      <a:pt x="1384" y="522"/>
                    </a:lnTo>
                    <a:lnTo>
                      <a:pt x="1386" y="522"/>
                    </a:lnTo>
                    <a:lnTo>
                      <a:pt x="1389" y="522"/>
                    </a:lnTo>
                    <a:lnTo>
                      <a:pt x="1392" y="522"/>
                    </a:lnTo>
                    <a:lnTo>
                      <a:pt x="1394" y="522"/>
                    </a:lnTo>
                    <a:lnTo>
                      <a:pt x="1397" y="525"/>
                    </a:lnTo>
                    <a:lnTo>
                      <a:pt x="1399" y="525"/>
                    </a:lnTo>
                    <a:lnTo>
                      <a:pt x="1402" y="525"/>
                    </a:lnTo>
                    <a:lnTo>
                      <a:pt x="1405" y="527"/>
                    </a:lnTo>
                    <a:lnTo>
                      <a:pt x="1410" y="530"/>
                    </a:lnTo>
                    <a:lnTo>
                      <a:pt x="1410" y="533"/>
                    </a:lnTo>
                    <a:lnTo>
                      <a:pt x="1412" y="533"/>
                    </a:lnTo>
                    <a:lnTo>
                      <a:pt x="1412" y="530"/>
                    </a:lnTo>
                    <a:lnTo>
                      <a:pt x="1415" y="530"/>
                    </a:lnTo>
                    <a:lnTo>
                      <a:pt x="1412" y="530"/>
                    </a:lnTo>
                    <a:lnTo>
                      <a:pt x="1412" y="533"/>
                    </a:lnTo>
                    <a:lnTo>
                      <a:pt x="1415" y="533"/>
                    </a:lnTo>
                    <a:lnTo>
                      <a:pt x="1415" y="535"/>
                    </a:lnTo>
                    <a:lnTo>
                      <a:pt x="1420" y="535"/>
                    </a:lnTo>
                    <a:lnTo>
                      <a:pt x="1420" y="538"/>
                    </a:lnTo>
                    <a:lnTo>
                      <a:pt x="1418" y="538"/>
                    </a:lnTo>
                    <a:lnTo>
                      <a:pt x="1415" y="538"/>
                    </a:lnTo>
                    <a:lnTo>
                      <a:pt x="1415" y="540"/>
                    </a:lnTo>
                    <a:lnTo>
                      <a:pt x="1415" y="538"/>
                    </a:lnTo>
                    <a:lnTo>
                      <a:pt x="1418" y="540"/>
                    </a:lnTo>
                    <a:lnTo>
                      <a:pt x="1415" y="540"/>
                    </a:lnTo>
                    <a:lnTo>
                      <a:pt x="1418" y="556"/>
                    </a:lnTo>
                    <a:lnTo>
                      <a:pt x="1420" y="556"/>
                    </a:lnTo>
                    <a:lnTo>
                      <a:pt x="1418" y="556"/>
                    </a:lnTo>
                    <a:lnTo>
                      <a:pt x="1410" y="559"/>
                    </a:lnTo>
                    <a:lnTo>
                      <a:pt x="1410" y="561"/>
                    </a:lnTo>
                    <a:lnTo>
                      <a:pt x="1426" y="561"/>
                    </a:lnTo>
                    <a:lnTo>
                      <a:pt x="1428" y="561"/>
                    </a:lnTo>
                    <a:lnTo>
                      <a:pt x="1431" y="564"/>
                    </a:lnTo>
                    <a:lnTo>
                      <a:pt x="1436" y="567"/>
                    </a:lnTo>
                    <a:lnTo>
                      <a:pt x="1439" y="567"/>
                    </a:lnTo>
                    <a:lnTo>
                      <a:pt x="1444" y="569"/>
                    </a:lnTo>
                    <a:lnTo>
                      <a:pt x="1452" y="574"/>
                    </a:lnTo>
                    <a:lnTo>
                      <a:pt x="1452" y="572"/>
                    </a:lnTo>
                    <a:lnTo>
                      <a:pt x="1454" y="574"/>
                    </a:lnTo>
                    <a:lnTo>
                      <a:pt x="1452" y="580"/>
                    </a:lnTo>
                    <a:lnTo>
                      <a:pt x="1452" y="582"/>
                    </a:lnTo>
                    <a:lnTo>
                      <a:pt x="1452" y="580"/>
                    </a:lnTo>
                    <a:lnTo>
                      <a:pt x="1452" y="582"/>
                    </a:lnTo>
                    <a:lnTo>
                      <a:pt x="1454" y="582"/>
                    </a:lnTo>
                    <a:lnTo>
                      <a:pt x="1457" y="582"/>
                    </a:lnTo>
                    <a:lnTo>
                      <a:pt x="1457" y="585"/>
                    </a:lnTo>
                    <a:lnTo>
                      <a:pt x="1457" y="587"/>
                    </a:lnTo>
                    <a:lnTo>
                      <a:pt x="1457" y="590"/>
                    </a:lnTo>
                    <a:lnTo>
                      <a:pt x="1459" y="590"/>
                    </a:lnTo>
                    <a:lnTo>
                      <a:pt x="1462" y="593"/>
                    </a:lnTo>
                    <a:lnTo>
                      <a:pt x="1462" y="595"/>
                    </a:lnTo>
                    <a:lnTo>
                      <a:pt x="1459" y="595"/>
                    </a:lnTo>
                    <a:lnTo>
                      <a:pt x="1462" y="595"/>
                    </a:lnTo>
                    <a:lnTo>
                      <a:pt x="1462" y="598"/>
                    </a:lnTo>
                    <a:lnTo>
                      <a:pt x="1462" y="600"/>
                    </a:lnTo>
                    <a:lnTo>
                      <a:pt x="1465" y="600"/>
                    </a:lnTo>
                    <a:lnTo>
                      <a:pt x="1462" y="600"/>
                    </a:lnTo>
                    <a:lnTo>
                      <a:pt x="1462" y="603"/>
                    </a:lnTo>
                    <a:lnTo>
                      <a:pt x="1462" y="606"/>
                    </a:lnTo>
                    <a:lnTo>
                      <a:pt x="1465" y="606"/>
                    </a:lnTo>
                    <a:lnTo>
                      <a:pt x="1467" y="606"/>
                    </a:lnTo>
                    <a:lnTo>
                      <a:pt x="1467" y="608"/>
                    </a:lnTo>
                    <a:lnTo>
                      <a:pt x="1470" y="608"/>
                    </a:lnTo>
                    <a:lnTo>
                      <a:pt x="1470" y="611"/>
                    </a:lnTo>
                    <a:lnTo>
                      <a:pt x="1467" y="611"/>
                    </a:lnTo>
                    <a:lnTo>
                      <a:pt x="1467" y="614"/>
                    </a:lnTo>
                    <a:lnTo>
                      <a:pt x="1467" y="616"/>
                    </a:lnTo>
                    <a:lnTo>
                      <a:pt x="1467" y="619"/>
                    </a:lnTo>
                    <a:lnTo>
                      <a:pt x="1470" y="619"/>
                    </a:lnTo>
                    <a:lnTo>
                      <a:pt x="1470" y="621"/>
                    </a:lnTo>
                    <a:lnTo>
                      <a:pt x="1472" y="621"/>
                    </a:lnTo>
                    <a:lnTo>
                      <a:pt x="1475" y="621"/>
                    </a:lnTo>
                    <a:lnTo>
                      <a:pt x="1475" y="619"/>
                    </a:lnTo>
                    <a:lnTo>
                      <a:pt x="1475" y="621"/>
                    </a:lnTo>
                    <a:lnTo>
                      <a:pt x="1475" y="619"/>
                    </a:lnTo>
                    <a:lnTo>
                      <a:pt x="1475" y="621"/>
                    </a:lnTo>
                    <a:lnTo>
                      <a:pt x="1472" y="621"/>
                    </a:lnTo>
                    <a:lnTo>
                      <a:pt x="1475" y="621"/>
                    </a:lnTo>
                    <a:lnTo>
                      <a:pt x="1475" y="624"/>
                    </a:lnTo>
                    <a:lnTo>
                      <a:pt x="1475" y="621"/>
                    </a:lnTo>
                    <a:lnTo>
                      <a:pt x="1478" y="621"/>
                    </a:lnTo>
                    <a:lnTo>
                      <a:pt x="1478" y="624"/>
                    </a:lnTo>
                    <a:lnTo>
                      <a:pt x="1475" y="624"/>
                    </a:lnTo>
                    <a:lnTo>
                      <a:pt x="1478" y="624"/>
                    </a:lnTo>
                    <a:lnTo>
                      <a:pt x="1480" y="624"/>
                    </a:lnTo>
                    <a:lnTo>
                      <a:pt x="1480" y="627"/>
                    </a:lnTo>
                    <a:lnTo>
                      <a:pt x="1483" y="627"/>
                    </a:lnTo>
                    <a:lnTo>
                      <a:pt x="1483" y="629"/>
                    </a:lnTo>
                    <a:lnTo>
                      <a:pt x="1486" y="629"/>
                    </a:lnTo>
                    <a:lnTo>
                      <a:pt x="1488" y="629"/>
                    </a:lnTo>
                    <a:lnTo>
                      <a:pt x="1491" y="629"/>
                    </a:lnTo>
                    <a:lnTo>
                      <a:pt x="1491" y="632"/>
                    </a:lnTo>
                    <a:lnTo>
                      <a:pt x="1493" y="632"/>
                    </a:lnTo>
                    <a:lnTo>
                      <a:pt x="1493" y="634"/>
                    </a:lnTo>
                    <a:lnTo>
                      <a:pt x="1496" y="634"/>
                    </a:lnTo>
                    <a:lnTo>
                      <a:pt x="1496" y="637"/>
                    </a:lnTo>
                    <a:lnTo>
                      <a:pt x="1496" y="640"/>
                    </a:lnTo>
                    <a:lnTo>
                      <a:pt x="1496" y="642"/>
                    </a:lnTo>
                    <a:lnTo>
                      <a:pt x="1493" y="642"/>
                    </a:lnTo>
                    <a:lnTo>
                      <a:pt x="1493" y="645"/>
                    </a:lnTo>
                    <a:lnTo>
                      <a:pt x="1496" y="645"/>
                    </a:lnTo>
                    <a:lnTo>
                      <a:pt x="1496" y="648"/>
                    </a:lnTo>
                    <a:lnTo>
                      <a:pt x="1499" y="648"/>
                    </a:lnTo>
                    <a:lnTo>
                      <a:pt x="1501" y="648"/>
                    </a:lnTo>
                    <a:lnTo>
                      <a:pt x="1501" y="650"/>
                    </a:lnTo>
                    <a:lnTo>
                      <a:pt x="1501" y="653"/>
                    </a:lnTo>
                    <a:lnTo>
                      <a:pt x="1501" y="655"/>
                    </a:lnTo>
                    <a:lnTo>
                      <a:pt x="1499" y="655"/>
                    </a:lnTo>
                    <a:lnTo>
                      <a:pt x="1496" y="655"/>
                    </a:lnTo>
                    <a:lnTo>
                      <a:pt x="1493" y="655"/>
                    </a:lnTo>
                    <a:lnTo>
                      <a:pt x="1491" y="655"/>
                    </a:lnTo>
                    <a:lnTo>
                      <a:pt x="1488" y="655"/>
                    </a:lnTo>
                    <a:lnTo>
                      <a:pt x="1488" y="653"/>
                    </a:lnTo>
                    <a:lnTo>
                      <a:pt x="1486" y="653"/>
                    </a:lnTo>
                    <a:lnTo>
                      <a:pt x="1483" y="653"/>
                    </a:lnTo>
                    <a:lnTo>
                      <a:pt x="1483" y="655"/>
                    </a:lnTo>
                    <a:lnTo>
                      <a:pt x="1480" y="655"/>
                    </a:lnTo>
                    <a:lnTo>
                      <a:pt x="1480" y="658"/>
                    </a:lnTo>
                    <a:lnTo>
                      <a:pt x="1478" y="658"/>
                    </a:lnTo>
                    <a:lnTo>
                      <a:pt x="1478" y="661"/>
                    </a:lnTo>
                    <a:lnTo>
                      <a:pt x="1475" y="661"/>
                    </a:lnTo>
                    <a:lnTo>
                      <a:pt x="1475" y="663"/>
                    </a:lnTo>
                    <a:lnTo>
                      <a:pt x="1475" y="661"/>
                    </a:lnTo>
                    <a:lnTo>
                      <a:pt x="1475" y="663"/>
                    </a:lnTo>
                    <a:lnTo>
                      <a:pt x="1472" y="663"/>
                    </a:lnTo>
                    <a:lnTo>
                      <a:pt x="1472" y="666"/>
                    </a:lnTo>
                    <a:lnTo>
                      <a:pt x="1470" y="666"/>
                    </a:lnTo>
                    <a:lnTo>
                      <a:pt x="1467" y="666"/>
                    </a:lnTo>
                    <a:lnTo>
                      <a:pt x="1470" y="666"/>
                    </a:lnTo>
                    <a:lnTo>
                      <a:pt x="1470" y="668"/>
                    </a:lnTo>
                    <a:lnTo>
                      <a:pt x="1467" y="668"/>
                    </a:lnTo>
                    <a:lnTo>
                      <a:pt x="1465" y="668"/>
                    </a:lnTo>
                    <a:lnTo>
                      <a:pt x="1462" y="668"/>
                    </a:lnTo>
                    <a:lnTo>
                      <a:pt x="1462" y="671"/>
                    </a:lnTo>
                    <a:lnTo>
                      <a:pt x="1459" y="671"/>
                    </a:lnTo>
                    <a:lnTo>
                      <a:pt x="1462" y="671"/>
                    </a:lnTo>
                    <a:lnTo>
                      <a:pt x="1459" y="671"/>
                    </a:lnTo>
                    <a:lnTo>
                      <a:pt x="1457" y="671"/>
                    </a:lnTo>
                    <a:lnTo>
                      <a:pt x="1457" y="674"/>
                    </a:lnTo>
                    <a:lnTo>
                      <a:pt x="1454" y="674"/>
                    </a:lnTo>
                    <a:lnTo>
                      <a:pt x="1454" y="671"/>
                    </a:lnTo>
                    <a:lnTo>
                      <a:pt x="1454" y="674"/>
                    </a:lnTo>
                    <a:lnTo>
                      <a:pt x="1452" y="674"/>
                    </a:lnTo>
                    <a:lnTo>
                      <a:pt x="1449" y="674"/>
                    </a:lnTo>
                    <a:lnTo>
                      <a:pt x="1449" y="676"/>
                    </a:lnTo>
                    <a:lnTo>
                      <a:pt x="1449" y="679"/>
                    </a:lnTo>
                    <a:lnTo>
                      <a:pt x="1449" y="681"/>
                    </a:lnTo>
                    <a:lnTo>
                      <a:pt x="1446" y="681"/>
                    </a:lnTo>
                    <a:lnTo>
                      <a:pt x="1446" y="684"/>
                    </a:lnTo>
                    <a:lnTo>
                      <a:pt x="1444" y="684"/>
                    </a:lnTo>
                    <a:lnTo>
                      <a:pt x="1441" y="684"/>
                    </a:lnTo>
                    <a:lnTo>
                      <a:pt x="1439" y="684"/>
                    </a:lnTo>
                    <a:lnTo>
                      <a:pt x="1436" y="684"/>
                    </a:lnTo>
                    <a:lnTo>
                      <a:pt x="1436" y="681"/>
                    </a:lnTo>
                    <a:lnTo>
                      <a:pt x="1433" y="681"/>
                    </a:lnTo>
                    <a:lnTo>
                      <a:pt x="1431" y="681"/>
                    </a:lnTo>
                    <a:lnTo>
                      <a:pt x="1428" y="684"/>
                    </a:lnTo>
                    <a:lnTo>
                      <a:pt x="1428" y="687"/>
                    </a:lnTo>
                    <a:lnTo>
                      <a:pt x="1426" y="687"/>
                    </a:lnTo>
                    <a:lnTo>
                      <a:pt x="1426" y="689"/>
                    </a:lnTo>
                    <a:lnTo>
                      <a:pt x="1423" y="689"/>
                    </a:lnTo>
                    <a:lnTo>
                      <a:pt x="1423" y="687"/>
                    </a:lnTo>
                    <a:lnTo>
                      <a:pt x="1426" y="687"/>
                    </a:lnTo>
                    <a:lnTo>
                      <a:pt x="1423" y="687"/>
                    </a:lnTo>
                    <a:lnTo>
                      <a:pt x="1423" y="689"/>
                    </a:lnTo>
                    <a:lnTo>
                      <a:pt x="1423" y="687"/>
                    </a:lnTo>
                    <a:lnTo>
                      <a:pt x="1420" y="687"/>
                    </a:lnTo>
                    <a:lnTo>
                      <a:pt x="1418" y="687"/>
                    </a:lnTo>
                    <a:lnTo>
                      <a:pt x="1415" y="687"/>
                    </a:lnTo>
                    <a:lnTo>
                      <a:pt x="1415" y="684"/>
                    </a:lnTo>
                    <a:lnTo>
                      <a:pt x="1415" y="681"/>
                    </a:lnTo>
                    <a:lnTo>
                      <a:pt x="1412" y="681"/>
                    </a:lnTo>
                    <a:lnTo>
                      <a:pt x="1410" y="681"/>
                    </a:lnTo>
                    <a:lnTo>
                      <a:pt x="1412" y="681"/>
                    </a:lnTo>
                    <a:lnTo>
                      <a:pt x="1412" y="684"/>
                    </a:lnTo>
                    <a:lnTo>
                      <a:pt x="1410" y="684"/>
                    </a:lnTo>
                    <a:lnTo>
                      <a:pt x="1407" y="687"/>
                    </a:lnTo>
                    <a:lnTo>
                      <a:pt x="1405" y="687"/>
                    </a:lnTo>
                    <a:lnTo>
                      <a:pt x="1405" y="689"/>
                    </a:lnTo>
                    <a:lnTo>
                      <a:pt x="1405" y="692"/>
                    </a:lnTo>
                    <a:lnTo>
                      <a:pt x="1405" y="695"/>
                    </a:lnTo>
                    <a:lnTo>
                      <a:pt x="1405" y="697"/>
                    </a:lnTo>
                    <a:lnTo>
                      <a:pt x="1402" y="697"/>
                    </a:lnTo>
                    <a:lnTo>
                      <a:pt x="1402" y="700"/>
                    </a:lnTo>
                    <a:lnTo>
                      <a:pt x="1405" y="700"/>
                    </a:lnTo>
                    <a:lnTo>
                      <a:pt x="1402" y="700"/>
                    </a:lnTo>
                    <a:lnTo>
                      <a:pt x="1405" y="700"/>
                    </a:lnTo>
                    <a:lnTo>
                      <a:pt x="1402" y="700"/>
                    </a:lnTo>
                    <a:lnTo>
                      <a:pt x="1402" y="702"/>
                    </a:lnTo>
                    <a:lnTo>
                      <a:pt x="1399" y="702"/>
                    </a:lnTo>
                    <a:lnTo>
                      <a:pt x="1399" y="705"/>
                    </a:lnTo>
                    <a:lnTo>
                      <a:pt x="1397" y="705"/>
                    </a:lnTo>
                    <a:lnTo>
                      <a:pt x="1394" y="705"/>
                    </a:lnTo>
                    <a:lnTo>
                      <a:pt x="1394" y="708"/>
                    </a:lnTo>
                    <a:lnTo>
                      <a:pt x="1394" y="710"/>
                    </a:lnTo>
                    <a:lnTo>
                      <a:pt x="1394" y="713"/>
                    </a:lnTo>
                    <a:lnTo>
                      <a:pt x="1394" y="715"/>
                    </a:lnTo>
                    <a:lnTo>
                      <a:pt x="1397" y="715"/>
                    </a:lnTo>
                    <a:lnTo>
                      <a:pt x="1394" y="715"/>
                    </a:lnTo>
                    <a:lnTo>
                      <a:pt x="1392" y="715"/>
                    </a:lnTo>
                    <a:lnTo>
                      <a:pt x="1392" y="718"/>
                    </a:lnTo>
                    <a:lnTo>
                      <a:pt x="1392" y="715"/>
                    </a:lnTo>
                    <a:lnTo>
                      <a:pt x="1392" y="718"/>
                    </a:lnTo>
                    <a:lnTo>
                      <a:pt x="1392" y="715"/>
                    </a:lnTo>
                    <a:lnTo>
                      <a:pt x="1389" y="715"/>
                    </a:lnTo>
                    <a:lnTo>
                      <a:pt x="1386" y="715"/>
                    </a:lnTo>
                    <a:lnTo>
                      <a:pt x="1386" y="718"/>
                    </a:lnTo>
                    <a:lnTo>
                      <a:pt x="1386" y="721"/>
                    </a:lnTo>
                    <a:lnTo>
                      <a:pt x="1384" y="721"/>
                    </a:lnTo>
                    <a:lnTo>
                      <a:pt x="1386" y="721"/>
                    </a:lnTo>
                    <a:lnTo>
                      <a:pt x="1384" y="721"/>
                    </a:lnTo>
                    <a:lnTo>
                      <a:pt x="1381" y="721"/>
                    </a:lnTo>
                    <a:lnTo>
                      <a:pt x="1381" y="723"/>
                    </a:lnTo>
                    <a:lnTo>
                      <a:pt x="1379" y="723"/>
                    </a:lnTo>
                    <a:lnTo>
                      <a:pt x="1376" y="723"/>
                    </a:lnTo>
                    <a:lnTo>
                      <a:pt x="1376" y="726"/>
                    </a:lnTo>
                    <a:lnTo>
                      <a:pt x="1373" y="726"/>
                    </a:lnTo>
                    <a:lnTo>
                      <a:pt x="1373" y="728"/>
                    </a:lnTo>
                    <a:lnTo>
                      <a:pt x="1373" y="726"/>
                    </a:lnTo>
                    <a:lnTo>
                      <a:pt x="1373" y="728"/>
                    </a:lnTo>
                    <a:lnTo>
                      <a:pt x="1371" y="728"/>
                    </a:lnTo>
                    <a:lnTo>
                      <a:pt x="1368" y="728"/>
                    </a:lnTo>
                    <a:lnTo>
                      <a:pt x="1365" y="728"/>
                    </a:lnTo>
                    <a:lnTo>
                      <a:pt x="1365" y="731"/>
                    </a:lnTo>
                    <a:lnTo>
                      <a:pt x="1363" y="731"/>
                    </a:lnTo>
                    <a:lnTo>
                      <a:pt x="1363" y="734"/>
                    </a:lnTo>
                    <a:lnTo>
                      <a:pt x="1360" y="734"/>
                    </a:lnTo>
                    <a:lnTo>
                      <a:pt x="1360" y="736"/>
                    </a:lnTo>
                    <a:lnTo>
                      <a:pt x="1358" y="736"/>
                    </a:lnTo>
                    <a:lnTo>
                      <a:pt x="1355" y="736"/>
                    </a:lnTo>
                    <a:lnTo>
                      <a:pt x="1352" y="736"/>
                    </a:lnTo>
                    <a:lnTo>
                      <a:pt x="1350" y="736"/>
                    </a:lnTo>
                    <a:lnTo>
                      <a:pt x="1350" y="739"/>
                    </a:lnTo>
                    <a:lnTo>
                      <a:pt x="1347" y="739"/>
                    </a:lnTo>
                    <a:lnTo>
                      <a:pt x="1347" y="742"/>
                    </a:lnTo>
                    <a:lnTo>
                      <a:pt x="1345" y="742"/>
                    </a:lnTo>
                    <a:lnTo>
                      <a:pt x="1345" y="744"/>
                    </a:lnTo>
                    <a:lnTo>
                      <a:pt x="1345" y="747"/>
                    </a:lnTo>
                    <a:lnTo>
                      <a:pt x="1342" y="747"/>
                    </a:lnTo>
                    <a:lnTo>
                      <a:pt x="1342" y="749"/>
                    </a:lnTo>
                    <a:lnTo>
                      <a:pt x="1345" y="752"/>
                    </a:lnTo>
                    <a:lnTo>
                      <a:pt x="1345" y="755"/>
                    </a:lnTo>
                    <a:lnTo>
                      <a:pt x="1345" y="757"/>
                    </a:lnTo>
                    <a:lnTo>
                      <a:pt x="1347" y="757"/>
                    </a:lnTo>
                    <a:lnTo>
                      <a:pt x="1347" y="760"/>
                    </a:lnTo>
                    <a:lnTo>
                      <a:pt x="1350" y="762"/>
                    </a:lnTo>
                    <a:lnTo>
                      <a:pt x="1352" y="765"/>
                    </a:lnTo>
                    <a:lnTo>
                      <a:pt x="1355" y="765"/>
                    </a:lnTo>
                    <a:lnTo>
                      <a:pt x="1355" y="768"/>
                    </a:lnTo>
                    <a:lnTo>
                      <a:pt x="1352" y="768"/>
                    </a:lnTo>
                    <a:lnTo>
                      <a:pt x="1350" y="768"/>
                    </a:lnTo>
                    <a:lnTo>
                      <a:pt x="1347" y="768"/>
                    </a:lnTo>
                    <a:lnTo>
                      <a:pt x="1347" y="770"/>
                    </a:lnTo>
                    <a:lnTo>
                      <a:pt x="1350" y="770"/>
                    </a:lnTo>
                    <a:lnTo>
                      <a:pt x="1352" y="770"/>
                    </a:lnTo>
                    <a:lnTo>
                      <a:pt x="1352" y="768"/>
                    </a:lnTo>
                    <a:lnTo>
                      <a:pt x="1355" y="768"/>
                    </a:lnTo>
                    <a:lnTo>
                      <a:pt x="1358" y="768"/>
                    </a:lnTo>
                    <a:lnTo>
                      <a:pt x="1358" y="765"/>
                    </a:lnTo>
                    <a:lnTo>
                      <a:pt x="1358" y="762"/>
                    </a:lnTo>
                    <a:lnTo>
                      <a:pt x="1360" y="762"/>
                    </a:lnTo>
                    <a:lnTo>
                      <a:pt x="1360" y="765"/>
                    </a:lnTo>
                    <a:lnTo>
                      <a:pt x="1363" y="765"/>
                    </a:lnTo>
                    <a:lnTo>
                      <a:pt x="1365" y="765"/>
                    </a:lnTo>
                    <a:lnTo>
                      <a:pt x="1365" y="768"/>
                    </a:lnTo>
                    <a:lnTo>
                      <a:pt x="1368" y="768"/>
                    </a:lnTo>
                    <a:lnTo>
                      <a:pt x="1371" y="768"/>
                    </a:lnTo>
                    <a:lnTo>
                      <a:pt x="1368" y="768"/>
                    </a:lnTo>
                    <a:lnTo>
                      <a:pt x="1371" y="768"/>
                    </a:lnTo>
                    <a:lnTo>
                      <a:pt x="1371" y="770"/>
                    </a:lnTo>
                    <a:lnTo>
                      <a:pt x="1373" y="770"/>
                    </a:lnTo>
                    <a:lnTo>
                      <a:pt x="1376" y="770"/>
                    </a:lnTo>
                    <a:lnTo>
                      <a:pt x="1376" y="768"/>
                    </a:lnTo>
                    <a:lnTo>
                      <a:pt x="1379" y="765"/>
                    </a:lnTo>
                    <a:lnTo>
                      <a:pt x="1381" y="762"/>
                    </a:lnTo>
                    <a:lnTo>
                      <a:pt x="1384" y="760"/>
                    </a:lnTo>
                    <a:lnTo>
                      <a:pt x="1386" y="760"/>
                    </a:lnTo>
                    <a:lnTo>
                      <a:pt x="1386" y="757"/>
                    </a:lnTo>
                    <a:lnTo>
                      <a:pt x="1389" y="757"/>
                    </a:lnTo>
                    <a:lnTo>
                      <a:pt x="1389" y="760"/>
                    </a:lnTo>
                    <a:lnTo>
                      <a:pt x="1389" y="762"/>
                    </a:lnTo>
                    <a:lnTo>
                      <a:pt x="1392" y="762"/>
                    </a:lnTo>
                    <a:lnTo>
                      <a:pt x="1392" y="765"/>
                    </a:lnTo>
                    <a:lnTo>
                      <a:pt x="1392" y="768"/>
                    </a:lnTo>
                    <a:lnTo>
                      <a:pt x="1392" y="770"/>
                    </a:lnTo>
                    <a:lnTo>
                      <a:pt x="1394" y="770"/>
                    </a:lnTo>
                    <a:lnTo>
                      <a:pt x="1399" y="768"/>
                    </a:lnTo>
                    <a:lnTo>
                      <a:pt x="1402" y="768"/>
                    </a:lnTo>
                    <a:lnTo>
                      <a:pt x="1399" y="770"/>
                    </a:lnTo>
                    <a:lnTo>
                      <a:pt x="1399" y="768"/>
                    </a:lnTo>
                    <a:lnTo>
                      <a:pt x="1397" y="770"/>
                    </a:lnTo>
                    <a:lnTo>
                      <a:pt x="1394" y="770"/>
                    </a:lnTo>
                    <a:lnTo>
                      <a:pt x="1394" y="773"/>
                    </a:lnTo>
                    <a:lnTo>
                      <a:pt x="1392" y="773"/>
                    </a:lnTo>
                    <a:lnTo>
                      <a:pt x="1392" y="775"/>
                    </a:lnTo>
                    <a:lnTo>
                      <a:pt x="1394" y="778"/>
                    </a:lnTo>
                    <a:lnTo>
                      <a:pt x="1397" y="781"/>
                    </a:lnTo>
                    <a:lnTo>
                      <a:pt x="1399" y="783"/>
                    </a:lnTo>
                    <a:lnTo>
                      <a:pt x="1399" y="781"/>
                    </a:lnTo>
                    <a:lnTo>
                      <a:pt x="1402" y="781"/>
                    </a:lnTo>
                    <a:lnTo>
                      <a:pt x="1405" y="781"/>
                    </a:lnTo>
                    <a:lnTo>
                      <a:pt x="1405" y="778"/>
                    </a:lnTo>
                    <a:lnTo>
                      <a:pt x="1407" y="778"/>
                    </a:lnTo>
                    <a:lnTo>
                      <a:pt x="1407" y="781"/>
                    </a:lnTo>
                    <a:lnTo>
                      <a:pt x="1407" y="778"/>
                    </a:lnTo>
                    <a:lnTo>
                      <a:pt x="1407" y="781"/>
                    </a:lnTo>
                    <a:lnTo>
                      <a:pt x="1410" y="781"/>
                    </a:lnTo>
                    <a:lnTo>
                      <a:pt x="1410" y="783"/>
                    </a:lnTo>
                    <a:lnTo>
                      <a:pt x="1410" y="786"/>
                    </a:lnTo>
                    <a:lnTo>
                      <a:pt x="1412" y="786"/>
                    </a:lnTo>
                    <a:lnTo>
                      <a:pt x="1412" y="789"/>
                    </a:lnTo>
                    <a:lnTo>
                      <a:pt x="1415" y="789"/>
                    </a:lnTo>
                    <a:lnTo>
                      <a:pt x="1412" y="789"/>
                    </a:lnTo>
                    <a:lnTo>
                      <a:pt x="1415" y="789"/>
                    </a:lnTo>
                    <a:lnTo>
                      <a:pt x="1418" y="789"/>
                    </a:lnTo>
                    <a:lnTo>
                      <a:pt x="1415" y="789"/>
                    </a:lnTo>
                    <a:lnTo>
                      <a:pt x="1418" y="789"/>
                    </a:lnTo>
                    <a:lnTo>
                      <a:pt x="1418" y="791"/>
                    </a:lnTo>
                    <a:lnTo>
                      <a:pt x="1418" y="794"/>
                    </a:lnTo>
                    <a:lnTo>
                      <a:pt x="1420" y="794"/>
                    </a:lnTo>
                    <a:lnTo>
                      <a:pt x="1420" y="796"/>
                    </a:lnTo>
                    <a:lnTo>
                      <a:pt x="1420" y="794"/>
                    </a:lnTo>
                    <a:lnTo>
                      <a:pt x="1423" y="796"/>
                    </a:lnTo>
                    <a:lnTo>
                      <a:pt x="1423" y="794"/>
                    </a:lnTo>
                    <a:lnTo>
                      <a:pt x="1423" y="796"/>
                    </a:lnTo>
                    <a:lnTo>
                      <a:pt x="1423" y="794"/>
                    </a:lnTo>
                    <a:lnTo>
                      <a:pt x="1423" y="796"/>
                    </a:lnTo>
                    <a:lnTo>
                      <a:pt x="1426" y="796"/>
                    </a:lnTo>
                    <a:lnTo>
                      <a:pt x="1423" y="796"/>
                    </a:lnTo>
                    <a:lnTo>
                      <a:pt x="1423" y="799"/>
                    </a:lnTo>
                    <a:lnTo>
                      <a:pt x="1426" y="799"/>
                    </a:lnTo>
                    <a:lnTo>
                      <a:pt x="1428" y="799"/>
                    </a:lnTo>
                    <a:lnTo>
                      <a:pt x="1428" y="802"/>
                    </a:lnTo>
                    <a:lnTo>
                      <a:pt x="1431" y="802"/>
                    </a:lnTo>
                    <a:lnTo>
                      <a:pt x="1428" y="802"/>
                    </a:lnTo>
                    <a:lnTo>
                      <a:pt x="1431" y="802"/>
                    </a:lnTo>
                    <a:lnTo>
                      <a:pt x="1431" y="804"/>
                    </a:lnTo>
                    <a:lnTo>
                      <a:pt x="1431" y="807"/>
                    </a:lnTo>
                    <a:lnTo>
                      <a:pt x="1428" y="807"/>
                    </a:lnTo>
                    <a:lnTo>
                      <a:pt x="1431" y="807"/>
                    </a:lnTo>
                    <a:lnTo>
                      <a:pt x="1428" y="807"/>
                    </a:lnTo>
                    <a:lnTo>
                      <a:pt x="1428" y="809"/>
                    </a:lnTo>
                    <a:lnTo>
                      <a:pt x="1428" y="812"/>
                    </a:lnTo>
                    <a:lnTo>
                      <a:pt x="1428" y="815"/>
                    </a:lnTo>
                    <a:lnTo>
                      <a:pt x="1428" y="817"/>
                    </a:lnTo>
                    <a:lnTo>
                      <a:pt x="1426" y="817"/>
                    </a:lnTo>
                    <a:lnTo>
                      <a:pt x="1428" y="817"/>
                    </a:lnTo>
                    <a:lnTo>
                      <a:pt x="1431" y="820"/>
                    </a:lnTo>
                    <a:lnTo>
                      <a:pt x="1433" y="820"/>
                    </a:lnTo>
                    <a:lnTo>
                      <a:pt x="1433" y="823"/>
                    </a:lnTo>
                    <a:lnTo>
                      <a:pt x="1436" y="823"/>
                    </a:lnTo>
                    <a:lnTo>
                      <a:pt x="1436" y="825"/>
                    </a:lnTo>
                    <a:lnTo>
                      <a:pt x="1439" y="825"/>
                    </a:lnTo>
                    <a:lnTo>
                      <a:pt x="1441" y="825"/>
                    </a:lnTo>
                    <a:lnTo>
                      <a:pt x="1441" y="828"/>
                    </a:lnTo>
                    <a:lnTo>
                      <a:pt x="1444" y="828"/>
                    </a:lnTo>
                    <a:lnTo>
                      <a:pt x="1446" y="828"/>
                    </a:lnTo>
                    <a:lnTo>
                      <a:pt x="1449" y="828"/>
                    </a:lnTo>
                    <a:lnTo>
                      <a:pt x="1449" y="825"/>
                    </a:lnTo>
                    <a:lnTo>
                      <a:pt x="1452" y="825"/>
                    </a:lnTo>
                    <a:lnTo>
                      <a:pt x="1454" y="825"/>
                    </a:lnTo>
                    <a:lnTo>
                      <a:pt x="1457" y="825"/>
                    </a:lnTo>
                    <a:lnTo>
                      <a:pt x="1459" y="825"/>
                    </a:lnTo>
                    <a:lnTo>
                      <a:pt x="1462" y="825"/>
                    </a:lnTo>
                    <a:lnTo>
                      <a:pt x="1462" y="828"/>
                    </a:lnTo>
                    <a:lnTo>
                      <a:pt x="1459" y="828"/>
                    </a:lnTo>
                    <a:lnTo>
                      <a:pt x="1462" y="828"/>
                    </a:lnTo>
                    <a:lnTo>
                      <a:pt x="1462" y="825"/>
                    </a:lnTo>
                    <a:lnTo>
                      <a:pt x="1465" y="825"/>
                    </a:lnTo>
                    <a:lnTo>
                      <a:pt x="1467" y="825"/>
                    </a:lnTo>
                    <a:lnTo>
                      <a:pt x="1470" y="825"/>
                    </a:lnTo>
                    <a:lnTo>
                      <a:pt x="1470" y="823"/>
                    </a:lnTo>
                    <a:lnTo>
                      <a:pt x="1470" y="820"/>
                    </a:lnTo>
                    <a:lnTo>
                      <a:pt x="1470" y="817"/>
                    </a:lnTo>
                    <a:lnTo>
                      <a:pt x="1470" y="815"/>
                    </a:lnTo>
                    <a:lnTo>
                      <a:pt x="1472" y="815"/>
                    </a:lnTo>
                    <a:lnTo>
                      <a:pt x="1472" y="812"/>
                    </a:lnTo>
                    <a:lnTo>
                      <a:pt x="1475" y="812"/>
                    </a:lnTo>
                    <a:lnTo>
                      <a:pt x="1478" y="812"/>
                    </a:lnTo>
                    <a:lnTo>
                      <a:pt x="1480" y="809"/>
                    </a:lnTo>
                    <a:lnTo>
                      <a:pt x="1483" y="809"/>
                    </a:lnTo>
                    <a:lnTo>
                      <a:pt x="1486" y="809"/>
                    </a:lnTo>
                    <a:lnTo>
                      <a:pt x="1486" y="807"/>
                    </a:lnTo>
                    <a:lnTo>
                      <a:pt x="1488" y="807"/>
                    </a:lnTo>
                    <a:lnTo>
                      <a:pt x="1488" y="809"/>
                    </a:lnTo>
                    <a:lnTo>
                      <a:pt x="1491" y="809"/>
                    </a:lnTo>
                    <a:lnTo>
                      <a:pt x="1491" y="812"/>
                    </a:lnTo>
                    <a:lnTo>
                      <a:pt x="1491" y="815"/>
                    </a:lnTo>
                    <a:lnTo>
                      <a:pt x="1491" y="817"/>
                    </a:lnTo>
                    <a:lnTo>
                      <a:pt x="1491" y="820"/>
                    </a:lnTo>
                    <a:lnTo>
                      <a:pt x="1491" y="817"/>
                    </a:lnTo>
                    <a:lnTo>
                      <a:pt x="1488" y="817"/>
                    </a:lnTo>
                    <a:lnTo>
                      <a:pt x="1488" y="820"/>
                    </a:lnTo>
                    <a:lnTo>
                      <a:pt x="1491" y="823"/>
                    </a:lnTo>
                    <a:lnTo>
                      <a:pt x="1488" y="823"/>
                    </a:lnTo>
                    <a:lnTo>
                      <a:pt x="1488" y="825"/>
                    </a:lnTo>
                    <a:lnTo>
                      <a:pt x="1491" y="825"/>
                    </a:lnTo>
                    <a:lnTo>
                      <a:pt x="1491" y="828"/>
                    </a:lnTo>
                    <a:lnTo>
                      <a:pt x="1493" y="828"/>
                    </a:lnTo>
                    <a:lnTo>
                      <a:pt x="1493" y="830"/>
                    </a:lnTo>
                    <a:lnTo>
                      <a:pt x="1493" y="833"/>
                    </a:lnTo>
                    <a:lnTo>
                      <a:pt x="1496" y="836"/>
                    </a:lnTo>
                    <a:lnTo>
                      <a:pt x="1499" y="836"/>
                    </a:lnTo>
                    <a:lnTo>
                      <a:pt x="1501" y="836"/>
                    </a:lnTo>
                    <a:lnTo>
                      <a:pt x="1501" y="838"/>
                    </a:lnTo>
                    <a:lnTo>
                      <a:pt x="1504" y="838"/>
                    </a:lnTo>
                    <a:lnTo>
                      <a:pt x="1506" y="838"/>
                    </a:lnTo>
                    <a:lnTo>
                      <a:pt x="1506" y="836"/>
                    </a:lnTo>
                    <a:lnTo>
                      <a:pt x="1509" y="836"/>
                    </a:lnTo>
                    <a:lnTo>
                      <a:pt x="1512" y="836"/>
                    </a:lnTo>
                    <a:lnTo>
                      <a:pt x="1514" y="836"/>
                    </a:lnTo>
                    <a:lnTo>
                      <a:pt x="1517" y="836"/>
                    </a:lnTo>
                    <a:lnTo>
                      <a:pt x="1519" y="836"/>
                    </a:lnTo>
                    <a:lnTo>
                      <a:pt x="1522" y="836"/>
                    </a:lnTo>
                    <a:lnTo>
                      <a:pt x="1522" y="838"/>
                    </a:lnTo>
                    <a:lnTo>
                      <a:pt x="1525" y="838"/>
                    </a:lnTo>
                    <a:lnTo>
                      <a:pt x="1527" y="841"/>
                    </a:lnTo>
                    <a:lnTo>
                      <a:pt x="1527" y="843"/>
                    </a:lnTo>
                    <a:lnTo>
                      <a:pt x="1527" y="846"/>
                    </a:lnTo>
                    <a:lnTo>
                      <a:pt x="1530" y="846"/>
                    </a:lnTo>
                    <a:lnTo>
                      <a:pt x="1533" y="846"/>
                    </a:lnTo>
                    <a:lnTo>
                      <a:pt x="1533" y="849"/>
                    </a:lnTo>
                    <a:lnTo>
                      <a:pt x="1535" y="849"/>
                    </a:lnTo>
                    <a:lnTo>
                      <a:pt x="1538" y="849"/>
                    </a:lnTo>
                    <a:lnTo>
                      <a:pt x="1538" y="846"/>
                    </a:lnTo>
                    <a:lnTo>
                      <a:pt x="1540" y="843"/>
                    </a:lnTo>
                    <a:lnTo>
                      <a:pt x="1543" y="843"/>
                    </a:lnTo>
                    <a:lnTo>
                      <a:pt x="1546" y="843"/>
                    </a:lnTo>
                    <a:lnTo>
                      <a:pt x="1548" y="843"/>
                    </a:lnTo>
                    <a:lnTo>
                      <a:pt x="1551" y="841"/>
                    </a:lnTo>
                    <a:lnTo>
                      <a:pt x="1551" y="843"/>
                    </a:lnTo>
                    <a:lnTo>
                      <a:pt x="1551" y="841"/>
                    </a:lnTo>
                    <a:lnTo>
                      <a:pt x="1551" y="843"/>
                    </a:lnTo>
                    <a:lnTo>
                      <a:pt x="1553" y="843"/>
                    </a:lnTo>
                    <a:lnTo>
                      <a:pt x="1556" y="843"/>
                    </a:lnTo>
                    <a:lnTo>
                      <a:pt x="1556" y="846"/>
                    </a:lnTo>
                    <a:lnTo>
                      <a:pt x="1559" y="846"/>
                    </a:lnTo>
                    <a:lnTo>
                      <a:pt x="1561" y="849"/>
                    </a:lnTo>
                    <a:lnTo>
                      <a:pt x="1561" y="846"/>
                    </a:lnTo>
                    <a:lnTo>
                      <a:pt x="1564" y="846"/>
                    </a:lnTo>
                    <a:lnTo>
                      <a:pt x="1564" y="849"/>
                    </a:lnTo>
                    <a:lnTo>
                      <a:pt x="1566" y="849"/>
                    </a:lnTo>
                    <a:lnTo>
                      <a:pt x="1566" y="851"/>
                    </a:lnTo>
                    <a:lnTo>
                      <a:pt x="1569" y="851"/>
                    </a:lnTo>
                    <a:lnTo>
                      <a:pt x="1569" y="854"/>
                    </a:lnTo>
                    <a:lnTo>
                      <a:pt x="1572" y="854"/>
                    </a:lnTo>
                    <a:lnTo>
                      <a:pt x="1572" y="856"/>
                    </a:lnTo>
                    <a:lnTo>
                      <a:pt x="1572" y="859"/>
                    </a:lnTo>
                    <a:lnTo>
                      <a:pt x="1572" y="856"/>
                    </a:lnTo>
                    <a:lnTo>
                      <a:pt x="1569" y="856"/>
                    </a:lnTo>
                    <a:lnTo>
                      <a:pt x="1569" y="859"/>
                    </a:lnTo>
                    <a:lnTo>
                      <a:pt x="1569" y="856"/>
                    </a:lnTo>
                    <a:lnTo>
                      <a:pt x="1566" y="856"/>
                    </a:lnTo>
                    <a:lnTo>
                      <a:pt x="1564" y="856"/>
                    </a:lnTo>
                    <a:lnTo>
                      <a:pt x="1561" y="856"/>
                    </a:lnTo>
                    <a:lnTo>
                      <a:pt x="1561" y="859"/>
                    </a:lnTo>
                    <a:lnTo>
                      <a:pt x="1559" y="859"/>
                    </a:lnTo>
                    <a:lnTo>
                      <a:pt x="1559" y="862"/>
                    </a:lnTo>
                    <a:lnTo>
                      <a:pt x="1556" y="862"/>
                    </a:lnTo>
                    <a:lnTo>
                      <a:pt x="1553" y="862"/>
                    </a:lnTo>
                    <a:lnTo>
                      <a:pt x="1551" y="864"/>
                    </a:lnTo>
                    <a:lnTo>
                      <a:pt x="1548" y="867"/>
                    </a:lnTo>
                    <a:lnTo>
                      <a:pt x="1548" y="870"/>
                    </a:lnTo>
                    <a:lnTo>
                      <a:pt x="1548" y="872"/>
                    </a:lnTo>
                    <a:lnTo>
                      <a:pt x="1551" y="872"/>
                    </a:lnTo>
                    <a:lnTo>
                      <a:pt x="1551" y="875"/>
                    </a:lnTo>
                    <a:lnTo>
                      <a:pt x="1548" y="875"/>
                    </a:lnTo>
                    <a:lnTo>
                      <a:pt x="1551" y="875"/>
                    </a:lnTo>
                    <a:lnTo>
                      <a:pt x="1551" y="877"/>
                    </a:lnTo>
                    <a:lnTo>
                      <a:pt x="1553" y="877"/>
                    </a:lnTo>
                    <a:lnTo>
                      <a:pt x="1553" y="880"/>
                    </a:lnTo>
                    <a:lnTo>
                      <a:pt x="1553" y="877"/>
                    </a:lnTo>
                    <a:lnTo>
                      <a:pt x="1551" y="880"/>
                    </a:lnTo>
                    <a:lnTo>
                      <a:pt x="1551" y="883"/>
                    </a:lnTo>
                    <a:lnTo>
                      <a:pt x="1548" y="883"/>
                    </a:lnTo>
                    <a:lnTo>
                      <a:pt x="1551" y="883"/>
                    </a:lnTo>
                    <a:lnTo>
                      <a:pt x="1551" y="885"/>
                    </a:lnTo>
                    <a:lnTo>
                      <a:pt x="1548" y="885"/>
                    </a:lnTo>
                    <a:lnTo>
                      <a:pt x="1548" y="888"/>
                    </a:lnTo>
                    <a:lnTo>
                      <a:pt x="1548" y="890"/>
                    </a:lnTo>
                    <a:lnTo>
                      <a:pt x="1546" y="890"/>
                    </a:lnTo>
                    <a:lnTo>
                      <a:pt x="1548" y="890"/>
                    </a:lnTo>
                    <a:lnTo>
                      <a:pt x="1546" y="890"/>
                    </a:lnTo>
                    <a:lnTo>
                      <a:pt x="1546" y="893"/>
                    </a:lnTo>
                    <a:lnTo>
                      <a:pt x="1548" y="893"/>
                    </a:lnTo>
                    <a:lnTo>
                      <a:pt x="1546" y="893"/>
                    </a:lnTo>
                    <a:lnTo>
                      <a:pt x="1548" y="893"/>
                    </a:lnTo>
                    <a:lnTo>
                      <a:pt x="1546" y="893"/>
                    </a:lnTo>
                    <a:lnTo>
                      <a:pt x="1546" y="896"/>
                    </a:lnTo>
                    <a:lnTo>
                      <a:pt x="1543" y="898"/>
                    </a:lnTo>
                    <a:lnTo>
                      <a:pt x="1543" y="896"/>
                    </a:lnTo>
                    <a:lnTo>
                      <a:pt x="1543" y="898"/>
                    </a:lnTo>
                    <a:lnTo>
                      <a:pt x="1540" y="898"/>
                    </a:lnTo>
                    <a:lnTo>
                      <a:pt x="1538" y="898"/>
                    </a:lnTo>
                    <a:lnTo>
                      <a:pt x="1535" y="898"/>
                    </a:lnTo>
                    <a:lnTo>
                      <a:pt x="1535" y="901"/>
                    </a:lnTo>
                    <a:lnTo>
                      <a:pt x="1535" y="898"/>
                    </a:lnTo>
                    <a:lnTo>
                      <a:pt x="1535" y="901"/>
                    </a:lnTo>
                    <a:lnTo>
                      <a:pt x="1533" y="901"/>
                    </a:lnTo>
                    <a:lnTo>
                      <a:pt x="1530" y="901"/>
                    </a:lnTo>
                    <a:lnTo>
                      <a:pt x="1530" y="903"/>
                    </a:lnTo>
                    <a:lnTo>
                      <a:pt x="1527" y="903"/>
                    </a:lnTo>
                    <a:lnTo>
                      <a:pt x="1525" y="903"/>
                    </a:lnTo>
                    <a:lnTo>
                      <a:pt x="1525" y="906"/>
                    </a:lnTo>
                    <a:lnTo>
                      <a:pt x="1522" y="906"/>
                    </a:lnTo>
                    <a:lnTo>
                      <a:pt x="1519" y="906"/>
                    </a:lnTo>
                    <a:lnTo>
                      <a:pt x="1517" y="906"/>
                    </a:lnTo>
                    <a:lnTo>
                      <a:pt x="1514" y="906"/>
                    </a:lnTo>
                    <a:lnTo>
                      <a:pt x="1512" y="903"/>
                    </a:lnTo>
                    <a:lnTo>
                      <a:pt x="1512" y="906"/>
                    </a:lnTo>
                    <a:lnTo>
                      <a:pt x="1512" y="903"/>
                    </a:lnTo>
                    <a:lnTo>
                      <a:pt x="1509" y="903"/>
                    </a:lnTo>
                    <a:lnTo>
                      <a:pt x="1509" y="906"/>
                    </a:lnTo>
                    <a:lnTo>
                      <a:pt x="1506" y="906"/>
                    </a:lnTo>
                    <a:lnTo>
                      <a:pt x="1504" y="906"/>
                    </a:lnTo>
                    <a:lnTo>
                      <a:pt x="1504" y="903"/>
                    </a:lnTo>
                    <a:lnTo>
                      <a:pt x="1504" y="906"/>
                    </a:lnTo>
                    <a:lnTo>
                      <a:pt x="1504" y="909"/>
                    </a:lnTo>
                    <a:lnTo>
                      <a:pt x="1501" y="909"/>
                    </a:lnTo>
                    <a:lnTo>
                      <a:pt x="1501" y="906"/>
                    </a:lnTo>
                    <a:lnTo>
                      <a:pt x="1501" y="903"/>
                    </a:lnTo>
                    <a:lnTo>
                      <a:pt x="1501" y="906"/>
                    </a:lnTo>
                    <a:lnTo>
                      <a:pt x="1499" y="906"/>
                    </a:lnTo>
                    <a:lnTo>
                      <a:pt x="1499" y="909"/>
                    </a:lnTo>
                    <a:lnTo>
                      <a:pt x="1499" y="911"/>
                    </a:lnTo>
                    <a:lnTo>
                      <a:pt x="1499" y="914"/>
                    </a:lnTo>
                    <a:lnTo>
                      <a:pt x="1499" y="917"/>
                    </a:lnTo>
                    <a:lnTo>
                      <a:pt x="1496" y="917"/>
                    </a:lnTo>
                    <a:lnTo>
                      <a:pt x="1496" y="919"/>
                    </a:lnTo>
                    <a:lnTo>
                      <a:pt x="1493" y="919"/>
                    </a:lnTo>
                    <a:lnTo>
                      <a:pt x="1493" y="922"/>
                    </a:lnTo>
                    <a:lnTo>
                      <a:pt x="1491" y="922"/>
                    </a:lnTo>
                    <a:lnTo>
                      <a:pt x="1491" y="924"/>
                    </a:lnTo>
                    <a:lnTo>
                      <a:pt x="1491" y="927"/>
                    </a:lnTo>
                    <a:lnTo>
                      <a:pt x="1488" y="927"/>
                    </a:lnTo>
                    <a:lnTo>
                      <a:pt x="1488" y="930"/>
                    </a:lnTo>
                    <a:lnTo>
                      <a:pt x="1486" y="930"/>
                    </a:lnTo>
                    <a:lnTo>
                      <a:pt x="1483" y="930"/>
                    </a:lnTo>
                    <a:lnTo>
                      <a:pt x="1483" y="932"/>
                    </a:lnTo>
                    <a:lnTo>
                      <a:pt x="1483" y="935"/>
                    </a:lnTo>
                    <a:lnTo>
                      <a:pt x="1486" y="935"/>
                    </a:lnTo>
                    <a:lnTo>
                      <a:pt x="1483" y="935"/>
                    </a:lnTo>
                    <a:lnTo>
                      <a:pt x="1483" y="937"/>
                    </a:lnTo>
                    <a:lnTo>
                      <a:pt x="1486" y="937"/>
                    </a:lnTo>
                    <a:lnTo>
                      <a:pt x="1486" y="940"/>
                    </a:lnTo>
                    <a:lnTo>
                      <a:pt x="1488" y="940"/>
                    </a:lnTo>
                    <a:lnTo>
                      <a:pt x="1486" y="940"/>
                    </a:lnTo>
                    <a:lnTo>
                      <a:pt x="1488" y="940"/>
                    </a:lnTo>
                    <a:lnTo>
                      <a:pt x="1488" y="943"/>
                    </a:lnTo>
                    <a:lnTo>
                      <a:pt x="1488" y="945"/>
                    </a:lnTo>
                    <a:lnTo>
                      <a:pt x="1486" y="945"/>
                    </a:lnTo>
                    <a:lnTo>
                      <a:pt x="1488" y="945"/>
                    </a:lnTo>
                    <a:lnTo>
                      <a:pt x="1488" y="948"/>
                    </a:lnTo>
                    <a:lnTo>
                      <a:pt x="1488" y="950"/>
                    </a:lnTo>
                    <a:lnTo>
                      <a:pt x="1486" y="948"/>
                    </a:lnTo>
                    <a:lnTo>
                      <a:pt x="1486" y="950"/>
                    </a:lnTo>
                    <a:lnTo>
                      <a:pt x="1483" y="950"/>
                    </a:lnTo>
                    <a:lnTo>
                      <a:pt x="1480" y="950"/>
                    </a:lnTo>
                    <a:lnTo>
                      <a:pt x="1483" y="950"/>
                    </a:lnTo>
                    <a:lnTo>
                      <a:pt x="1480" y="950"/>
                    </a:lnTo>
                    <a:lnTo>
                      <a:pt x="1478" y="950"/>
                    </a:lnTo>
                    <a:lnTo>
                      <a:pt x="1480" y="950"/>
                    </a:lnTo>
                    <a:lnTo>
                      <a:pt x="1478" y="953"/>
                    </a:lnTo>
                    <a:lnTo>
                      <a:pt x="1478" y="956"/>
                    </a:lnTo>
                    <a:lnTo>
                      <a:pt x="1475" y="956"/>
                    </a:lnTo>
                    <a:lnTo>
                      <a:pt x="1472" y="956"/>
                    </a:lnTo>
                    <a:lnTo>
                      <a:pt x="1470" y="956"/>
                    </a:lnTo>
                    <a:lnTo>
                      <a:pt x="1470" y="953"/>
                    </a:lnTo>
                    <a:lnTo>
                      <a:pt x="1467" y="953"/>
                    </a:lnTo>
                    <a:lnTo>
                      <a:pt x="1465" y="953"/>
                    </a:lnTo>
                    <a:lnTo>
                      <a:pt x="1462" y="953"/>
                    </a:lnTo>
                    <a:lnTo>
                      <a:pt x="1459" y="953"/>
                    </a:lnTo>
                    <a:lnTo>
                      <a:pt x="1457" y="953"/>
                    </a:lnTo>
                    <a:lnTo>
                      <a:pt x="1454" y="956"/>
                    </a:lnTo>
                    <a:lnTo>
                      <a:pt x="1454" y="958"/>
                    </a:lnTo>
                    <a:lnTo>
                      <a:pt x="1452" y="958"/>
                    </a:lnTo>
                    <a:lnTo>
                      <a:pt x="1449" y="958"/>
                    </a:lnTo>
                    <a:lnTo>
                      <a:pt x="1449" y="961"/>
                    </a:lnTo>
                    <a:lnTo>
                      <a:pt x="1449" y="958"/>
                    </a:lnTo>
                    <a:lnTo>
                      <a:pt x="1446" y="958"/>
                    </a:lnTo>
                    <a:lnTo>
                      <a:pt x="1446" y="961"/>
                    </a:lnTo>
                    <a:lnTo>
                      <a:pt x="1449" y="961"/>
                    </a:lnTo>
                    <a:lnTo>
                      <a:pt x="1446" y="961"/>
                    </a:lnTo>
                    <a:lnTo>
                      <a:pt x="1444" y="961"/>
                    </a:lnTo>
                    <a:lnTo>
                      <a:pt x="1441" y="961"/>
                    </a:lnTo>
                    <a:lnTo>
                      <a:pt x="1439" y="961"/>
                    </a:lnTo>
                    <a:lnTo>
                      <a:pt x="1439" y="964"/>
                    </a:lnTo>
                    <a:lnTo>
                      <a:pt x="1439" y="966"/>
                    </a:lnTo>
                    <a:lnTo>
                      <a:pt x="1439" y="964"/>
                    </a:lnTo>
                    <a:lnTo>
                      <a:pt x="1439" y="966"/>
                    </a:lnTo>
                    <a:lnTo>
                      <a:pt x="1439" y="969"/>
                    </a:lnTo>
                    <a:lnTo>
                      <a:pt x="1441" y="969"/>
                    </a:lnTo>
                    <a:lnTo>
                      <a:pt x="1441" y="971"/>
                    </a:lnTo>
                    <a:lnTo>
                      <a:pt x="1439" y="971"/>
                    </a:lnTo>
                    <a:lnTo>
                      <a:pt x="1439" y="974"/>
                    </a:lnTo>
                    <a:lnTo>
                      <a:pt x="1441" y="977"/>
                    </a:lnTo>
                    <a:lnTo>
                      <a:pt x="1439" y="977"/>
                    </a:lnTo>
                    <a:lnTo>
                      <a:pt x="1439" y="979"/>
                    </a:lnTo>
                    <a:lnTo>
                      <a:pt x="1436" y="979"/>
                    </a:lnTo>
                    <a:lnTo>
                      <a:pt x="1436" y="982"/>
                    </a:lnTo>
                    <a:lnTo>
                      <a:pt x="1433" y="982"/>
                    </a:lnTo>
                    <a:lnTo>
                      <a:pt x="1433" y="984"/>
                    </a:lnTo>
                    <a:lnTo>
                      <a:pt x="1431" y="984"/>
                    </a:lnTo>
                    <a:lnTo>
                      <a:pt x="1431" y="987"/>
                    </a:lnTo>
                    <a:lnTo>
                      <a:pt x="1433" y="987"/>
                    </a:lnTo>
                    <a:lnTo>
                      <a:pt x="1436" y="987"/>
                    </a:lnTo>
                    <a:lnTo>
                      <a:pt x="1436" y="990"/>
                    </a:lnTo>
                    <a:lnTo>
                      <a:pt x="1436" y="992"/>
                    </a:lnTo>
                    <a:lnTo>
                      <a:pt x="1433" y="992"/>
                    </a:lnTo>
                    <a:lnTo>
                      <a:pt x="1433" y="995"/>
                    </a:lnTo>
                    <a:lnTo>
                      <a:pt x="1433" y="992"/>
                    </a:lnTo>
                    <a:lnTo>
                      <a:pt x="1431" y="992"/>
                    </a:lnTo>
                    <a:lnTo>
                      <a:pt x="1431" y="995"/>
                    </a:lnTo>
                    <a:lnTo>
                      <a:pt x="1431" y="992"/>
                    </a:lnTo>
                    <a:lnTo>
                      <a:pt x="1428" y="992"/>
                    </a:lnTo>
                    <a:lnTo>
                      <a:pt x="1426" y="992"/>
                    </a:lnTo>
                    <a:lnTo>
                      <a:pt x="1426" y="990"/>
                    </a:lnTo>
                    <a:lnTo>
                      <a:pt x="1423" y="990"/>
                    </a:lnTo>
                    <a:lnTo>
                      <a:pt x="1423" y="992"/>
                    </a:lnTo>
                    <a:lnTo>
                      <a:pt x="1423" y="990"/>
                    </a:lnTo>
                    <a:lnTo>
                      <a:pt x="1420" y="990"/>
                    </a:lnTo>
                    <a:lnTo>
                      <a:pt x="1420" y="992"/>
                    </a:lnTo>
                    <a:lnTo>
                      <a:pt x="1418" y="992"/>
                    </a:lnTo>
                    <a:lnTo>
                      <a:pt x="1415" y="992"/>
                    </a:lnTo>
                    <a:lnTo>
                      <a:pt x="1412" y="992"/>
                    </a:lnTo>
                    <a:lnTo>
                      <a:pt x="1412" y="995"/>
                    </a:lnTo>
                    <a:lnTo>
                      <a:pt x="1410" y="995"/>
                    </a:lnTo>
                    <a:lnTo>
                      <a:pt x="1412" y="995"/>
                    </a:lnTo>
                    <a:lnTo>
                      <a:pt x="1412" y="992"/>
                    </a:lnTo>
                    <a:lnTo>
                      <a:pt x="1410" y="992"/>
                    </a:lnTo>
                    <a:lnTo>
                      <a:pt x="1410" y="995"/>
                    </a:lnTo>
                    <a:lnTo>
                      <a:pt x="1407" y="995"/>
                    </a:lnTo>
                    <a:lnTo>
                      <a:pt x="1405" y="995"/>
                    </a:lnTo>
                    <a:lnTo>
                      <a:pt x="1402" y="995"/>
                    </a:lnTo>
                    <a:lnTo>
                      <a:pt x="1402" y="992"/>
                    </a:lnTo>
                    <a:lnTo>
                      <a:pt x="1402" y="990"/>
                    </a:lnTo>
                    <a:lnTo>
                      <a:pt x="1402" y="987"/>
                    </a:lnTo>
                    <a:lnTo>
                      <a:pt x="1399" y="984"/>
                    </a:lnTo>
                    <a:lnTo>
                      <a:pt x="1402" y="984"/>
                    </a:lnTo>
                    <a:lnTo>
                      <a:pt x="1402" y="982"/>
                    </a:lnTo>
                    <a:lnTo>
                      <a:pt x="1402" y="979"/>
                    </a:lnTo>
                    <a:lnTo>
                      <a:pt x="1402" y="977"/>
                    </a:lnTo>
                    <a:lnTo>
                      <a:pt x="1399" y="977"/>
                    </a:lnTo>
                    <a:lnTo>
                      <a:pt x="1402" y="977"/>
                    </a:lnTo>
                    <a:lnTo>
                      <a:pt x="1399" y="977"/>
                    </a:lnTo>
                    <a:lnTo>
                      <a:pt x="1399" y="974"/>
                    </a:lnTo>
                    <a:lnTo>
                      <a:pt x="1397" y="974"/>
                    </a:lnTo>
                    <a:lnTo>
                      <a:pt x="1397" y="977"/>
                    </a:lnTo>
                    <a:lnTo>
                      <a:pt x="1394" y="977"/>
                    </a:lnTo>
                    <a:lnTo>
                      <a:pt x="1397" y="977"/>
                    </a:lnTo>
                    <a:lnTo>
                      <a:pt x="1394" y="977"/>
                    </a:lnTo>
                    <a:lnTo>
                      <a:pt x="1394" y="974"/>
                    </a:lnTo>
                    <a:lnTo>
                      <a:pt x="1397" y="974"/>
                    </a:lnTo>
                    <a:lnTo>
                      <a:pt x="1397" y="971"/>
                    </a:lnTo>
                    <a:lnTo>
                      <a:pt x="1394" y="971"/>
                    </a:lnTo>
                    <a:lnTo>
                      <a:pt x="1397" y="971"/>
                    </a:lnTo>
                    <a:lnTo>
                      <a:pt x="1394" y="971"/>
                    </a:lnTo>
                    <a:lnTo>
                      <a:pt x="1394" y="969"/>
                    </a:lnTo>
                    <a:lnTo>
                      <a:pt x="1394" y="971"/>
                    </a:lnTo>
                    <a:lnTo>
                      <a:pt x="1394" y="969"/>
                    </a:lnTo>
                    <a:lnTo>
                      <a:pt x="1394" y="966"/>
                    </a:lnTo>
                    <a:lnTo>
                      <a:pt x="1392" y="966"/>
                    </a:lnTo>
                    <a:lnTo>
                      <a:pt x="1392" y="964"/>
                    </a:lnTo>
                    <a:lnTo>
                      <a:pt x="1389" y="964"/>
                    </a:lnTo>
                    <a:lnTo>
                      <a:pt x="1386" y="964"/>
                    </a:lnTo>
                    <a:lnTo>
                      <a:pt x="1384" y="964"/>
                    </a:lnTo>
                    <a:lnTo>
                      <a:pt x="1381" y="964"/>
                    </a:lnTo>
                    <a:lnTo>
                      <a:pt x="1379" y="964"/>
                    </a:lnTo>
                    <a:lnTo>
                      <a:pt x="1376" y="964"/>
                    </a:lnTo>
                    <a:lnTo>
                      <a:pt x="1373" y="964"/>
                    </a:lnTo>
                    <a:lnTo>
                      <a:pt x="1371" y="964"/>
                    </a:lnTo>
                    <a:lnTo>
                      <a:pt x="1371" y="966"/>
                    </a:lnTo>
                    <a:lnTo>
                      <a:pt x="1371" y="964"/>
                    </a:lnTo>
                    <a:lnTo>
                      <a:pt x="1371" y="966"/>
                    </a:lnTo>
                    <a:lnTo>
                      <a:pt x="1368" y="966"/>
                    </a:lnTo>
                    <a:lnTo>
                      <a:pt x="1365" y="966"/>
                    </a:lnTo>
                    <a:lnTo>
                      <a:pt x="1363" y="966"/>
                    </a:lnTo>
                    <a:lnTo>
                      <a:pt x="1363" y="969"/>
                    </a:lnTo>
                    <a:lnTo>
                      <a:pt x="1360" y="969"/>
                    </a:lnTo>
                    <a:lnTo>
                      <a:pt x="1358" y="971"/>
                    </a:lnTo>
                    <a:lnTo>
                      <a:pt x="1355" y="971"/>
                    </a:lnTo>
                    <a:lnTo>
                      <a:pt x="1355" y="974"/>
                    </a:lnTo>
                    <a:lnTo>
                      <a:pt x="1358" y="974"/>
                    </a:lnTo>
                    <a:lnTo>
                      <a:pt x="1355" y="974"/>
                    </a:lnTo>
                    <a:lnTo>
                      <a:pt x="1358" y="974"/>
                    </a:lnTo>
                    <a:lnTo>
                      <a:pt x="1358" y="977"/>
                    </a:lnTo>
                    <a:lnTo>
                      <a:pt x="1358" y="979"/>
                    </a:lnTo>
                    <a:lnTo>
                      <a:pt x="1355" y="979"/>
                    </a:lnTo>
                    <a:lnTo>
                      <a:pt x="1352" y="979"/>
                    </a:lnTo>
                    <a:lnTo>
                      <a:pt x="1350" y="979"/>
                    </a:lnTo>
                    <a:lnTo>
                      <a:pt x="1352" y="979"/>
                    </a:lnTo>
                    <a:lnTo>
                      <a:pt x="1350" y="979"/>
                    </a:lnTo>
                    <a:lnTo>
                      <a:pt x="1350" y="982"/>
                    </a:lnTo>
                    <a:lnTo>
                      <a:pt x="1352" y="982"/>
                    </a:lnTo>
                    <a:lnTo>
                      <a:pt x="1350" y="984"/>
                    </a:lnTo>
                    <a:lnTo>
                      <a:pt x="1352" y="982"/>
                    </a:lnTo>
                    <a:lnTo>
                      <a:pt x="1352" y="984"/>
                    </a:lnTo>
                    <a:lnTo>
                      <a:pt x="1350" y="984"/>
                    </a:lnTo>
                    <a:lnTo>
                      <a:pt x="1350" y="987"/>
                    </a:lnTo>
                    <a:lnTo>
                      <a:pt x="1347" y="987"/>
                    </a:lnTo>
                    <a:lnTo>
                      <a:pt x="1347" y="990"/>
                    </a:lnTo>
                    <a:lnTo>
                      <a:pt x="1345" y="990"/>
                    </a:lnTo>
                    <a:lnTo>
                      <a:pt x="1345" y="992"/>
                    </a:lnTo>
                    <a:lnTo>
                      <a:pt x="1345" y="990"/>
                    </a:lnTo>
                    <a:lnTo>
                      <a:pt x="1345" y="992"/>
                    </a:lnTo>
                    <a:lnTo>
                      <a:pt x="1342" y="992"/>
                    </a:lnTo>
                    <a:lnTo>
                      <a:pt x="1339" y="992"/>
                    </a:lnTo>
                    <a:lnTo>
                      <a:pt x="1337" y="992"/>
                    </a:lnTo>
                    <a:lnTo>
                      <a:pt x="1337" y="990"/>
                    </a:lnTo>
                    <a:lnTo>
                      <a:pt x="1337" y="992"/>
                    </a:lnTo>
                    <a:lnTo>
                      <a:pt x="1334" y="992"/>
                    </a:lnTo>
                    <a:lnTo>
                      <a:pt x="1332" y="990"/>
                    </a:lnTo>
                    <a:lnTo>
                      <a:pt x="1329" y="990"/>
                    </a:lnTo>
                    <a:lnTo>
                      <a:pt x="1329" y="987"/>
                    </a:lnTo>
                    <a:lnTo>
                      <a:pt x="1326" y="987"/>
                    </a:lnTo>
                    <a:lnTo>
                      <a:pt x="1326" y="990"/>
                    </a:lnTo>
                    <a:lnTo>
                      <a:pt x="1324" y="990"/>
                    </a:lnTo>
                    <a:lnTo>
                      <a:pt x="1324" y="992"/>
                    </a:lnTo>
                    <a:lnTo>
                      <a:pt x="1321" y="992"/>
                    </a:lnTo>
                    <a:lnTo>
                      <a:pt x="1318" y="992"/>
                    </a:lnTo>
                    <a:lnTo>
                      <a:pt x="1318" y="995"/>
                    </a:lnTo>
                    <a:lnTo>
                      <a:pt x="1316" y="995"/>
                    </a:lnTo>
                    <a:lnTo>
                      <a:pt x="1313" y="995"/>
                    </a:lnTo>
                    <a:lnTo>
                      <a:pt x="1313" y="998"/>
                    </a:lnTo>
                    <a:lnTo>
                      <a:pt x="1311" y="998"/>
                    </a:lnTo>
                    <a:lnTo>
                      <a:pt x="1311" y="1000"/>
                    </a:lnTo>
                    <a:lnTo>
                      <a:pt x="1308" y="1000"/>
                    </a:lnTo>
                    <a:lnTo>
                      <a:pt x="1308" y="1003"/>
                    </a:lnTo>
                    <a:lnTo>
                      <a:pt x="1308" y="1005"/>
                    </a:lnTo>
                    <a:lnTo>
                      <a:pt x="1311" y="1005"/>
                    </a:lnTo>
                    <a:lnTo>
                      <a:pt x="1311" y="1008"/>
                    </a:lnTo>
                    <a:lnTo>
                      <a:pt x="1313" y="1008"/>
                    </a:lnTo>
                    <a:lnTo>
                      <a:pt x="1313" y="1011"/>
                    </a:lnTo>
                    <a:lnTo>
                      <a:pt x="1313" y="1008"/>
                    </a:lnTo>
                    <a:lnTo>
                      <a:pt x="1311" y="1008"/>
                    </a:lnTo>
                    <a:lnTo>
                      <a:pt x="1313" y="1008"/>
                    </a:lnTo>
                    <a:lnTo>
                      <a:pt x="1311" y="1011"/>
                    </a:lnTo>
                    <a:lnTo>
                      <a:pt x="1313" y="1013"/>
                    </a:lnTo>
                    <a:lnTo>
                      <a:pt x="1311" y="1013"/>
                    </a:lnTo>
                    <a:lnTo>
                      <a:pt x="1313" y="1013"/>
                    </a:lnTo>
                    <a:lnTo>
                      <a:pt x="1311" y="1013"/>
                    </a:lnTo>
                    <a:lnTo>
                      <a:pt x="1311" y="1016"/>
                    </a:lnTo>
                    <a:lnTo>
                      <a:pt x="1311" y="1013"/>
                    </a:lnTo>
                    <a:lnTo>
                      <a:pt x="1311" y="1016"/>
                    </a:lnTo>
                    <a:lnTo>
                      <a:pt x="1308" y="1016"/>
                    </a:lnTo>
                    <a:lnTo>
                      <a:pt x="1305" y="1016"/>
                    </a:lnTo>
                    <a:lnTo>
                      <a:pt x="1303" y="1016"/>
                    </a:lnTo>
                    <a:lnTo>
                      <a:pt x="1300" y="1016"/>
                    </a:lnTo>
                    <a:lnTo>
                      <a:pt x="1298" y="1016"/>
                    </a:lnTo>
                    <a:lnTo>
                      <a:pt x="1295" y="1016"/>
                    </a:lnTo>
                    <a:lnTo>
                      <a:pt x="1292" y="1016"/>
                    </a:lnTo>
                    <a:lnTo>
                      <a:pt x="1292" y="1018"/>
                    </a:lnTo>
                    <a:lnTo>
                      <a:pt x="1290" y="1016"/>
                    </a:lnTo>
                    <a:lnTo>
                      <a:pt x="1290" y="1018"/>
                    </a:lnTo>
                    <a:lnTo>
                      <a:pt x="1287" y="1018"/>
                    </a:lnTo>
                    <a:lnTo>
                      <a:pt x="1287" y="1016"/>
                    </a:lnTo>
                    <a:lnTo>
                      <a:pt x="1287" y="1013"/>
                    </a:lnTo>
                    <a:lnTo>
                      <a:pt x="1287" y="1011"/>
                    </a:lnTo>
                    <a:lnTo>
                      <a:pt x="1287" y="1008"/>
                    </a:lnTo>
                    <a:lnTo>
                      <a:pt x="1287" y="1005"/>
                    </a:lnTo>
                    <a:lnTo>
                      <a:pt x="1287" y="1003"/>
                    </a:lnTo>
                    <a:lnTo>
                      <a:pt x="1287" y="1000"/>
                    </a:lnTo>
                    <a:lnTo>
                      <a:pt x="1287" y="998"/>
                    </a:lnTo>
                    <a:lnTo>
                      <a:pt x="1287" y="1000"/>
                    </a:lnTo>
                    <a:lnTo>
                      <a:pt x="1285" y="1000"/>
                    </a:lnTo>
                    <a:lnTo>
                      <a:pt x="1285" y="998"/>
                    </a:lnTo>
                    <a:lnTo>
                      <a:pt x="1285" y="1000"/>
                    </a:lnTo>
                    <a:lnTo>
                      <a:pt x="1287" y="1000"/>
                    </a:lnTo>
                    <a:lnTo>
                      <a:pt x="1287" y="998"/>
                    </a:lnTo>
                    <a:lnTo>
                      <a:pt x="1285" y="998"/>
                    </a:lnTo>
                    <a:lnTo>
                      <a:pt x="1282" y="998"/>
                    </a:lnTo>
                    <a:lnTo>
                      <a:pt x="1282" y="995"/>
                    </a:lnTo>
                    <a:lnTo>
                      <a:pt x="1279" y="995"/>
                    </a:lnTo>
                    <a:lnTo>
                      <a:pt x="1282" y="995"/>
                    </a:lnTo>
                    <a:lnTo>
                      <a:pt x="1279" y="995"/>
                    </a:lnTo>
                    <a:lnTo>
                      <a:pt x="1279" y="992"/>
                    </a:lnTo>
                    <a:lnTo>
                      <a:pt x="1279" y="990"/>
                    </a:lnTo>
                    <a:lnTo>
                      <a:pt x="1279" y="987"/>
                    </a:lnTo>
                    <a:lnTo>
                      <a:pt x="1277" y="987"/>
                    </a:lnTo>
                    <a:lnTo>
                      <a:pt x="1274" y="987"/>
                    </a:lnTo>
                    <a:lnTo>
                      <a:pt x="1272" y="987"/>
                    </a:lnTo>
                    <a:lnTo>
                      <a:pt x="1272" y="990"/>
                    </a:lnTo>
                    <a:lnTo>
                      <a:pt x="1272" y="987"/>
                    </a:lnTo>
                    <a:lnTo>
                      <a:pt x="1272" y="990"/>
                    </a:lnTo>
                    <a:lnTo>
                      <a:pt x="1269" y="990"/>
                    </a:lnTo>
                    <a:lnTo>
                      <a:pt x="1269" y="987"/>
                    </a:lnTo>
                    <a:lnTo>
                      <a:pt x="1269" y="990"/>
                    </a:lnTo>
                    <a:lnTo>
                      <a:pt x="1269" y="987"/>
                    </a:lnTo>
                    <a:lnTo>
                      <a:pt x="1266" y="987"/>
                    </a:lnTo>
                    <a:lnTo>
                      <a:pt x="1264" y="987"/>
                    </a:lnTo>
                    <a:lnTo>
                      <a:pt x="1264" y="990"/>
                    </a:lnTo>
                    <a:lnTo>
                      <a:pt x="1264" y="987"/>
                    </a:lnTo>
                    <a:lnTo>
                      <a:pt x="1264" y="990"/>
                    </a:lnTo>
                    <a:lnTo>
                      <a:pt x="1264" y="987"/>
                    </a:lnTo>
                    <a:lnTo>
                      <a:pt x="1264" y="990"/>
                    </a:lnTo>
                    <a:lnTo>
                      <a:pt x="1261" y="990"/>
                    </a:lnTo>
                    <a:lnTo>
                      <a:pt x="1261" y="987"/>
                    </a:lnTo>
                    <a:lnTo>
                      <a:pt x="1258" y="987"/>
                    </a:lnTo>
                    <a:lnTo>
                      <a:pt x="1258" y="984"/>
                    </a:lnTo>
                    <a:lnTo>
                      <a:pt x="1256" y="984"/>
                    </a:lnTo>
                    <a:lnTo>
                      <a:pt x="1256" y="982"/>
                    </a:lnTo>
                    <a:lnTo>
                      <a:pt x="1253" y="982"/>
                    </a:lnTo>
                    <a:lnTo>
                      <a:pt x="1251" y="982"/>
                    </a:lnTo>
                    <a:lnTo>
                      <a:pt x="1248" y="982"/>
                    </a:lnTo>
                    <a:lnTo>
                      <a:pt x="1245" y="982"/>
                    </a:lnTo>
                    <a:lnTo>
                      <a:pt x="1243" y="982"/>
                    </a:lnTo>
                    <a:lnTo>
                      <a:pt x="1243" y="979"/>
                    </a:lnTo>
                    <a:lnTo>
                      <a:pt x="1240" y="977"/>
                    </a:lnTo>
                    <a:lnTo>
                      <a:pt x="1240" y="974"/>
                    </a:lnTo>
                    <a:lnTo>
                      <a:pt x="1238" y="974"/>
                    </a:lnTo>
                    <a:lnTo>
                      <a:pt x="1238" y="977"/>
                    </a:lnTo>
                    <a:lnTo>
                      <a:pt x="1235" y="974"/>
                    </a:lnTo>
                    <a:lnTo>
                      <a:pt x="1235" y="971"/>
                    </a:lnTo>
                    <a:lnTo>
                      <a:pt x="1232" y="971"/>
                    </a:lnTo>
                    <a:lnTo>
                      <a:pt x="1232" y="974"/>
                    </a:lnTo>
                    <a:lnTo>
                      <a:pt x="1232" y="971"/>
                    </a:lnTo>
                    <a:lnTo>
                      <a:pt x="1232" y="969"/>
                    </a:lnTo>
                    <a:lnTo>
                      <a:pt x="1232" y="966"/>
                    </a:lnTo>
                    <a:lnTo>
                      <a:pt x="1232" y="964"/>
                    </a:lnTo>
                    <a:lnTo>
                      <a:pt x="1235" y="964"/>
                    </a:lnTo>
                    <a:lnTo>
                      <a:pt x="1235" y="961"/>
                    </a:lnTo>
                    <a:lnTo>
                      <a:pt x="1238" y="961"/>
                    </a:lnTo>
                    <a:lnTo>
                      <a:pt x="1240" y="961"/>
                    </a:lnTo>
                    <a:lnTo>
                      <a:pt x="1243" y="961"/>
                    </a:lnTo>
                    <a:lnTo>
                      <a:pt x="1243" y="958"/>
                    </a:lnTo>
                    <a:lnTo>
                      <a:pt x="1243" y="961"/>
                    </a:lnTo>
                    <a:lnTo>
                      <a:pt x="1243" y="958"/>
                    </a:lnTo>
                    <a:lnTo>
                      <a:pt x="1245" y="958"/>
                    </a:lnTo>
                    <a:lnTo>
                      <a:pt x="1245" y="956"/>
                    </a:lnTo>
                    <a:lnTo>
                      <a:pt x="1248" y="956"/>
                    </a:lnTo>
                    <a:lnTo>
                      <a:pt x="1248" y="953"/>
                    </a:lnTo>
                    <a:lnTo>
                      <a:pt x="1248" y="950"/>
                    </a:lnTo>
                    <a:lnTo>
                      <a:pt x="1251" y="950"/>
                    </a:lnTo>
                    <a:lnTo>
                      <a:pt x="1251" y="948"/>
                    </a:lnTo>
                    <a:lnTo>
                      <a:pt x="1251" y="945"/>
                    </a:lnTo>
                    <a:lnTo>
                      <a:pt x="1251" y="943"/>
                    </a:lnTo>
                    <a:lnTo>
                      <a:pt x="1251" y="940"/>
                    </a:lnTo>
                    <a:lnTo>
                      <a:pt x="1253" y="940"/>
                    </a:lnTo>
                    <a:lnTo>
                      <a:pt x="1253" y="937"/>
                    </a:lnTo>
                    <a:lnTo>
                      <a:pt x="1256" y="937"/>
                    </a:lnTo>
                    <a:lnTo>
                      <a:pt x="1256" y="935"/>
                    </a:lnTo>
                    <a:lnTo>
                      <a:pt x="1258" y="935"/>
                    </a:lnTo>
                    <a:lnTo>
                      <a:pt x="1258" y="932"/>
                    </a:lnTo>
                    <a:lnTo>
                      <a:pt x="1261" y="932"/>
                    </a:lnTo>
                    <a:lnTo>
                      <a:pt x="1258" y="932"/>
                    </a:lnTo>
                    <a:lnTo>
                      <a:pt x="1261" y="932"/>
                    </a:lnTo>
                    <a:lnTo>
                      <a:pt x="1261" y="930"/>
                    </a:lnTo>
                    <a:lnTo>
                      <a:pt x="1261" y="927"/>
                    </a:lnTo>
                    <a:lnTo>
                      <a:pt x="1264" y="927"/>
                    </a:lnTo>
                    <a:lnTo>
                      <a:pt x="1261" y="924"/>
                    </a:lnTo>
                    <a:lnTo>
                      <a:pt x="1264" y="924"/>
                    </a:lnTo>
                    <a:lnTo>
                      <a:pt x="1264" y="922"/>
                    </a:lnTo>
                    <a:lnTo>
                      <a:pt x="1264" y="919"/>
                    </a:lnTo>
                    <a:lnTo>
                      <a:pt x="1261" y="917"/>
                    </a:lnTo>
                    <a:lnTo>
                      <a:pt x="1261" y="914"/>
                    </a:lnTo>
                    <a:lnTo>
                      <a:pt x="1258" y="914"/>
                    </a:lnTo>
                    <a:lnTo>
                      <a:pt x="1258" y="911"/>
                    </a:lnTo>
                    <a:lnTo>
                      <a:pt x="1256" y="909"/>
                    </a:lnTo>
                    <a:lnTo>
                      <a:pt x="1256" y="906"/>
                    </a:lnTo>
                    <a:lnTo>
                      <a:pt x="1253" y="906"/>
                    </a:lnTo>
                    <a:lnTo>
                      <a:pt x="1253" y="903"/>
                    </a:lnTo>
                    <a:lnTo>
                      <a:pt x="1253" y="901"/>
                    </a:lnTo>
                    <a:lnTo>
                      <a:pt x="1251" y="901"/>
                    </a:lnTo>
                    <a:lnTo>
                      <a:pt x="1251" y="903"/>
                    </a:lnTo>
                    <a:lnTo>
                      <a:pt x="1248" y="903"/>
                    </a:lnTo>
                    <a:lnTo>
                      <a:pt x="1248" y="901"/>
                    </a:lnTo>
                    <a:lnTo>
                      <a:pt x="1245" y="901"/>
                    </a:lnTo>
                    <a:lnTo>
                      <a:pt x="1248" y="901"/>
                    </a:lnTo>
                    <a:lnTo>
                      <a:pt x="1245" y="901"/>
                    </a:lnTo>
                    <a:lnTo>
                      <a:pt x="1245" y="898"/>
                    </a:lnTo>
                    <a:lnTo>
                      <a:pt x="1243" y="898"/>
                    </a:lnTo>
                    <a:lnTo>
                      <a:pt x="1243" y="896"/>
                    </a:lnTo>
                    <a:lnTo>
                      <a:pt x="1240" y="896"/>
                    </a:lnTo>
                    <a:lnTo>
                      <a:pt x="1240" y="893"/>
                    </a:lnTo>
                    <a:lnTo>
                      <a:pt x="1240" y="890"/>
                    </a:lnTo>
                    <a:lnTo>
                      <a:pt x="1238" y="890"/>
                    </a:lnTo>
                    <a:lnTo>
                      <a:pt x="1238" y="888"/>
                    </a:lnTo>
                    <a:lnTo>
                      <a:pt x="1235" y="888"/>
                    </a:lnTo>
                    <a:lnTo>
                      <a:pt x="1235" y="885"/>
                    </a:lnTo>
                    <a:lnTo>
                      <a:pt x="1232" y="885"/>
                    </a:lnTo>
                    <a:lnTo>
                      <a:pt x="1232" y="883"/>
                    </a:lnTo>
                    <a:lnTo>
                      <a:pt x="1230" y="883"/>
                    </a:lnTo>
                    <a:lnTo>
                      <a:pt x="1230" y="880"/>
                    </a:lnTo>
                    <a:lnTo>
                      <a:pt x="1227" y="880"/>
                    </a:lnTo>
                    <a:lnTo>
                      <a:pt x="1227" y="877"/>
                    </a:lnTo>
                    <a:lnTo>
                      <a:pt x="1225" y="877"/>
                    </a:lnTo>
                    <a:lnTo>
                      <a:pt x="1222" y="877"/>
                    </a:lnTo>
                    <a:lnTo>
                      <a:pt x="1222" y="875"/>
                    </a:lnTo>
                    <a:lnTo>
                      <a:pt x="1219" y="875"/>
                    </a:lnTo>
                    <a:lnTo>
                      <a:pt x="1222" y="875"/>
                    </a:lnTo>
                    <a:lnTo>
                      <a:pt x="1219" y="875"/>
                    </a:lnTo>
                    <a:lnTo>
                      <a:pt x="1222" y="875"/>
                    </a:lnTo>
                    <a:lnTo>
                      <a:pt x="1219" y="875"/>
                    </a:lnTo>
                    <a:lnTo>
                      <a:pt x="1219" y="872"/>
                    </a:lnTo>
                    <a:lnTo>
                      <a:pt x="1219" y="875"/>
                    </a:lnTo>
                    <a:lnTo>
                      <a:pt x="1217" y="875"/>
                    </a:lnTo>
                    <a:lnTo>
                      <a:pt x="1214" y="872"/>
                    </a:lnTo>
                    <a:lnTo>
                      <a:pt x="1211" y="872"/>
                    </a:lnTo>
                    <a:lnTo>
                      <a:pt x="1209" y="872"/>
                    </a:lnTo>
                    <a:lnTo>
                      <a:pt x="1209" y="870"/>
                    </a:lnTo>
                    <a:lnTo>
                      <a:pt x="1209" y="867"/>
                    </a:lnTo>
                    <a:lnTo>
                      <a:pt x="1211" y="867"/>
                    </a:lnTo>
                    <a:lnTo>
                      <a:pt x="1211" y="864"/>
                    </a:lnTo>
                    <a:lnTo>
                      <a:pt x="1211" y="862"/>
                    </a:lnTo>
                    <a:lnTo>
                      <a:pt x="1214" y="859"/>
                    </a:lnTo>
                    <a:lnTo>
                      <a:pt x="1214" y="856"/>
                    </a:lnTo>
                    <a:lnTo>
                      <a:pt x="1214" y="854"/>
                    </a:lnTo>
                    <a:lnTo>
                      <a:pt x="1217" y="854"/>
                    </a:lnTo>
                    <a:lnTo>
                      <a:pt x="1217" y="851"/>
                    </a:lnTo>
                    <a:lnTo>
                      <a:pt x="1219" y="851"/>
                    </a:lnTo>
                    <a:lnTo>
                      <a:pt x="1217" y="851"/>
                    </a:lnTo>
                    <a:lnTo>
                      <a:pt x="1219" y="851"/>
                    </a:lnTo>
                    <a:lnTo>
                      <a:pt x="1219" y="849"/>
                    </a:lnTo>
                    <a:lnTo>
                      <a:pt x="1217" y="849"/>
                    </a:lnTo>
                    <a:lnTo>
                      <a:pt x="1219" y="849"/>
                    </a:lnTo>
                    <a:lnTo>
                      <a:pt x="1219" y="846"/>
                    </a:lnTo>
                    <a:lnTo>
                      <a:pt x="1219" y="849"/>
                    </a:lnTo>
                    <a:lnTo>
                      <a:pt x="1219" y="846"/>
                    </a:lnTo>
                    <a:lnTo>
                      <a:pt x="1219" y="843"/>
                    </a:lnTo>
                    <a:lnTo>
                      <a:pt x="1222" y="843"/>
                    </a:lnTo>
                    <a:lnTo>
                      <a:pt x="1222" y="841"/>
                    </a:lnTo>
                    <a:lnTo>
                      <a:pt x="1222" y="838"/>
                    </a:lnTo>
                    <a:lnTo>
                      <a:pt x="1222" y="836"/>
                    </a:lnTo>
                    <a:lnTo>
                      <a:pt x="1225" y="836"/>
                    </a:lnTo>
                    <a:lnTo>
                      <a:pt x="1225" y="833"/>
                    </a:lnTo>
                    <a:lnTo>
                      <a:pt x="1222" y="833"/>
                    </a:lnTo>
                    <a:lnTo>
                      <a:pt x="1225" y="833"/>
                    </a:lnTo>
                    <a:lnTo>
                      <a:pt x="1225" y="830"/>
                    </a:lnTo>
                    <a:lnTo>
                      <a:pt x="1222" y="830"/>
                    </a:lnTo>
                    <a:lnTo>
                      <a:pt x="1222" y="828"/>
                    </a:lnTo>
                    <a:lnTo>
                      <a:pt x="1225" y="828"/>
                    </a:lnTo>
                    <a:lnTo>
                      <a:pt x="1225" y="825"/>
                    </a:lnTo>
                    <a:lnTo>
                      <a:pt x="1225" y="823"/>
                    </a:lnTo>
                    <a:lnTo>
                      <a:pt x="1225" y="820"/>
                    </a:lnTo>
                    <a:lnTo>
                      <a:pt x="1227" y="820"/>
                    </a:lnTo>
                    <a:lnTo>
                      <a:pt x="1230" y="820"/>
                    </a:lnTo>
                    <a:lnTo>
                      <a:pt x="1227" y="820"/>
                    </a:lnTo>
                    <a:lnTo>
                      <a:pt x="1227" y="817"/>
                    </a:lnTo>
                    <a:lnTo>
                      <a:pt x="1230" y="817"/>
                    </a:lnTo>
                    <a:lnTo>
                      <a:pt x="1232" y="815"/>
                    </a:lnTo>
                    <a:lnTo>
                      <a:pt x="1235" y="815"/>
                    </a:lnTo>
                    <a:lnTo>
                      <a:pt x="1235" y="812"/>
                    </a:lnTo>
                    <a:lnTo>
                      <a:pt x="1238" y="812"/>
                    </a:lnTo>
                    <a:lnTo>
                      <a:pt x="1238" y="809"/>
                    </a:lnTo>
                    <a:lnTo>
                      <a:pt x="1240" y="809"/>
                    </a:lnTo>
                    <a:lnTo>
                      <a:pt x="1243" y="809"/>
                    </a:lnTo>
                    <a:lnTo>
                      <a:pt x="1245" y="809"/>
                    </a:lnTo>
                    <a:lnTo>
                      <a:pt x="1245" y="807"/>
                    </a:lnTo>
                    <a:lnTo>
                      <a:pt x="1248" y="807"/>
                    </a:lnTo>
                    <a:lnTo>
                      <a:pt x="1248" y="804"/>
                    </a:lnTo>
                    <a:lnTo>
                      <a:pt x="1245" y="804"/>
                    </a:lnTo>
                    <a:lnTo>
                      <a:pt x="1245" y="802"/>
                    </a:lnTo>
                    <a:lnTo>
                      <a:pt x="1245" y="799"/>
                    </a:lnTo>
                    <a:lnTo>
                      <a:pt x="1243" y="799"/>
                    </a:lnTo>
                    <a:lnTo>
                      <a:pt x="1245" y="799"/>
                    </a:lnTo>
                    <a:lnTo>
                      <a:pt x="1243" y="796"/>
                    </a:lnTo>
                    <a:lnTo>
                      <a:pt x="1243" y="794"/>
                    </a:lnTo>
                    <a:lnTo>
                      <a:pt x="1243" y="791"/>
                    </a:lnTo>
                    <a:lnTo>
                      <a:pt x="1245" y="791"/>
                    </a:lnTo>
                    <a:lnTo>
                      <a:pt x="1245" y="789"/>
                    </a:lnTo>
                    <a:lnTo>
                      <a:pt x="1245" y="786"/>
                    </a:lnTo>
                    <a:lnTo>
                      <a:pt x="1245" y="783"/>
                    </a:lnTo>
                    <a:lnTo>
                      <a:pt x="1248" y="783"/>
                    </a:lnTo>
                    <a:lnTo>
                      <a:pt x="1248" y="781"/>
                    </a:lnTo>
                    <a:lnTo>
                      <a:pt x="1248" y="778"/>
                    </a:lnTo>
                    <a:lnTo>
                      <a:pt x="1251" y="778"/>
                    </a:lnTo>
                    <a:lnTo>
                      <a:pt x="1248" y="778"/>
                    </a:lnTo>
                    <a:lnTo>
                      <a:pt x="1248" y="775"/>
                    </a:lnTo>
                    <a:lnTo>
                      <a:pt x="1245" y="775"/>
                    </a:lnTo>
                    <a:lnTo>
                      <a:pt x="1243" y="775"/>
                    </a:lnTo>
                    <a:lnTo>
                      <a:pt x="1240" y="775"/>
                    </a:lnTo>
                    <a:lnTo>
                      <a:pt x="1238" y="775"/>
                    </a:lnTo>
                    <a:lnTo>
                      <a:pt x="1238" y="773"/>
                    </a:lnTo>
                    <a:lnTo>
                      <a:pt x="1235" y="770"/>
                    </a:lnTo>
                    <a:lnTo>
                      <a:pt x="1235" y="768"/>
                    </a:lnTo>
                    <a:lnTo>
                      <a:pt x="1235" y="765"/>
                    </a:lnTo>
                    <a:lnTo>
                      <a:pt x="1232" y="765"/>
                    </a:lnTo>
                    <a:lnTo>
                      <a:pt x="1232" y="762"/>
                    </a:lnTo>
                    <a:lnTo>
                      <a:pt x="1230" y="760"/>
                    </a:lnTo>
                    <a:lnTo>
                      <a:pt x="1227" y="760"/>
                    </a:lnTo>
                    <a:lnTo>
                      <a:pt x="1227" y="762"/>
                    </a:lnTo>
                    <a:lnTo>
                      <a:pt x="1227" y="765"/>
                    </a:lnTo>
                    <a:lnTo>
                      <a:pt x="1230" y="768"/>
                    </a:lnTo>
                    <a:lnTo>
                      <a:pt x="1227" y="768"/>
                    </a:lnTo>
                    <a:lnTo>
                      <a:pt x="1227" y="770"/>
                    </a:lnTo>
                    <a:lnTo>
                      <a:pt x="1227" y="773"/>
                    </a:lnTo>
                    <a:lnTo>
                      <a:pt x="1225" y="773"/>
                    </a:lnTo>
                    <a:lnTo>
                      <a:pt x="1225" y="775"/>
                    </a:lnTo>
                    <a:lnTo>
                      <a:pt x="1227" y="775"/>
                    </a:lnTo>
                    <a:lnTo>
                      <a:pt x="1230" y="775"/>
                    </a:lnTo>
                    <a:lnTo>
                      <a:pt x="1232" y="778"/>
                    </a:lnTo>
                    <a:lnTo>
                      <a:pt x="1235" y="781"/>
                    </a:lnTo>
                    <a:lnTo>
                      <a:pt x="1238" y="781"/>
                    </a:lnTo>
                    <a:lnTo>
                      <a:pt x="1238" y="783"/>
                    </a:lnTo>
                    <a:lnTo>
                      <a:pt x="1240" y="783"/>
                    </a:lnTo>
                    <a:lnTo>
                      <a:pt x="1240" y="786"/>
                    </a:lnTo>
                    <a:lnTo>
                      <a:pt x="1243" y="786"/>
                    </a:lnTo>
                    <a:lnTo>
                      <a:pt x="1243" y="789"/>
                    </a:lnTo>
                    <a:lnTo>
                      <a:pt x="1240" y="789"/>
                    </a:lnTo>
                    <a:lnTo>
                      <a:pt x="1238" y="789"/>
                    </a:lnTo>
                    <a:lnTo>
                      <a:pt x="1235" y="789"/>
                    </a:lnTo>
                    <a:lnTo>
                      <a:pt x="1235" y="786"/>
                    </a:lnTo>
                    <a:lnTo>
                      <a:pt x="1232" y="786"/>
                    </a:lnTo>
                    <a:lnTo>
                      <a:pt x="1232" y="783"/>
                    </a:lnTo>
                    <a:lnTo>
                      <a:pt x="1230" y="783"/>
                    </a:lnTo>
                    <a:lnTo>
                      <a:pt x="1227" y="781"/>
                    </a:lnTo>
                    <a:lnTo>
                      <a:pt x="1225" y="781"/>
                    </a:lnTo>
                    <a:lnTo>
                      <a:pt x="1225" y="778"/>
                    </a:lnTo>
                    <a:lnTo>
                      <a:pt x="1222" y="778"/>
                    </a:lnTo>
                    <a:lnTo>
                      <a:pt x="1219" y="775"/>
                    </a:lnTo>
                    <a:lnTo>
                      <a:pt x="1214" y="773"/>
                    </a:lnTo>
                    <a:lnTo>
                      <a:pt x="1211" y="773"/>
                    </a:lnTo>
                    <a:lnTo>
                      <a:pt x="1209" y="770"/>
                    </a:lnTo>
                    <a:lnTo>
                      <a:pt x="1206" y="770"/>
                    </a:lnTo>
                    <a:lnTo>
                      <a:pt x="1204" y="768"/>
                    </a:lnTo>
                    <a:lnTo>
                      <a:pt x="1198" y="768"/>
                    </a:lnTo>
                    <a:lnTo>
                      <a:pt x="1196" y="768"/>
                    </a:lnTo>
                    <a:lnTo>
                      <a:pt x="1196" y="765"/>
                    </a:lnTo>
                    <a:lnTo>
                      <a:pt x="1193" y="765"/>
                    </a:lnTo>
                    <a:lnTo>
                      <a:pt x="1191" y="765"/>
                    </a:lnTo>
                    <a:lnTo>
                      <a:pt x="1188" y="762"/>
                    </a:lnTo>
                    <a:lnTo>
                      <a:pt x="1185" y="762"/>
                    </a:lnTo>
                    <a:lnTo>
                      <a:pt x="1183" y="762"/>
                    </a:lnTo>
                    <a:lnTo>
                      <a:pt x="1180" y="762"/>
                    </a:lnTo>
                    <a:lnTo>
                      <a:pt x="1178" y="760"/>
                    </a:lnTo>
                    <a:lnTo>
                      <a:pt x="1175" y="760"/>
                    </a:lnTo>
                    <a:lnTo>
                      <a:pt x="1175" y="757"/>
                    </a:lnTo>
                    <a:lnTo>
                      <a:pt x="1175" y="760"/>
                    </a:lnTo>
                    <a:lnTo>
                      <a:pt x="1172" y="760"/>
                    </a:lnTo>
                    <a:lnTo>
                      <a:pt x="1170" y="760"/>
                    </a:lnTo>
                    <a:lnTo>
                      <a:pt x="1167" y="760"/>
                    </a:lnTo>
                    <a:lnTo>
                      <a:pt x="1167" y="762"/>
                    </a:lnTo>
                    <a:lnTo>
                      <a:pt x="1164" y="765"/>
                    </a:lnTo>
                    <a:lnTo>
                      <a:pt x="1162" y="765"/>
                    </a:lnTo>
                    <a:lnTo>
                      <a:pt x="1162" y="768"/>
                    </a:lnTo>
                    <a:lnTo>
                      <a:pt x="1159" y="768"/>
                    </a:lnTo>
                    <a:lnTo>
                      <a:pt x="1159" y="770"/>
                    </a:lnTo>
                    <a:lnTo>
                      <a:pt x="1157" y="770"/>
                    </a:lnTo>
                    <a:lnTo>
                      <a:pt x="1157" y="768"/>
                    </a:lnTo>
                    <a:lnTo>
                      <a:pt x="1154" y="768"/>
                    </a:lnTo>
                    <a:lnTo>
                      <a:pt x="1151" y="768"/>
                    </a:lnTo>
                    <a:lnTo>
                      <a:pt x="1149" y="768"/>
                    </a:lnTo>
                    <a:lnTo>
                      <a:pt x="1149" y="770"/>
                    </a:lnTo>
                    <a:lnTo>
                      <a:pt x="1146" y="770"/>
                    </a:lnTo>
                    <a:lnTo>
                      <a:pt x="1146" y="773"/>
                    </a:lnTo>
                    <a:lnTo>
                      <a:pt x="1144" y="773"/>
                    </a:lnTo>
                    <a:lnTo>
                      <a:pt x="1144" y="775"/>
                    </a:lnTo>
                    <a:lnTo>
                      <a:pt x="1141" y="775"/>
                    </a:lnTo>
                    <a:lnTo>
                      <a:pt x="1138" y="778"/>
                    </a:lnTo>
                    <a:lnTo>
                      <a:pt x="1136" y="781"/>
                    </a:lnTo>
                    <a:lnTo>
                      <a:pt x="1133" y="781"/>
                    </a:lnTo>
                    <a:lnTo>
                      <a:pt x="1133" y="783"/>
                    </a:lnTo>
                    <a:lnTo>
                      <a:pt x="1133" y="786"/>
                    </a:lnTo>
                    <a:lnTo>
                      <a:pt x="1131" y="786"/>
                    </a:lnTo>
                    <a:lnTo>
                      <a:pt x="1128" y="786"/>
                    </a:lnTo>
                    <a:lnTo>
                      <a:pt x="1131" y="786"/>
                    </a:lnTo>
                    <a:lnTo>
                      <a:pt x="1131" y="789"/>
                    </a:lnTo>
                    <a:lnTo>
                      <a:pt x="1128" y="789"/>
                    </a:lnTo>
                    <a:lnTo>
                      <a:pt x="1125" y="789"/>
                    </a:lnTo>
                    <a:lnTo>
                      <a:pt x="1125" y="786"/>
                    </a:lnTo>
                    <a:lnTo>
                      <a:pt x="1125" y="789"/>
                    </a:lnTo>
                    <a:lnTo>
                      <a:pt x="1128" y="789"/>
                    </a:lnTo>
                    <a:lnTo>
                      <a:pt x="1125" y="789"/>
                    </a:lnTo>
                    <a:lnTo>
                      <a:pt x="1125" y="791"/>
                    </a:lnTo>
                    <a:lnTo>
                      <a:pt x="1123" y="791"/>
                    </a:lnTo>
                    <a:lnTo>
                      <a:pt x="1120" y="794"/>
                    </a:lnTo>
                    <a:lnTo>
                      <a:pt x="1118" y="794"/>
                    </a:lnTo>
                    <a:lnTo>
                      <a:pt x="1115" y="796"/>
                    </a:lnTo>
                    <a:lnTo>
                      <a:pt x="1112" y="796"/>
                    </a:lnTo>
                    <a:lnTo>
                      <a:pt x="1110" y="796"/>
                    </a:lnTo>
                    <a:lnTo>
                      <a:pt x="1107" y="796"/>
                    </a:lnTo>
                    <a:lnTo>
                      <a:pt x="1104" y="796"/>
                    </a:lnTo>
                    <a:lnTo>
                      <a:pt x="1102" y="796"/>
                    </a:lnTo>
                    <a:lnTo>
                      <a:pt x="1099" y="799"/>
                    </a:lnTo>
                    <a:lnTo>
                      <a:pt x="1097" y="799"/>
                    </a:lnTo>
                    <a:lnTo>
                      <a:pt x="1094" y="799"/>
                    </a:lnTo>
                    <a:lnTo>
                      <a:pt x="1094" y="802"/>
                    </a:lnTo>
                    <a:lnTo>
                      <a:pt x="1091" y="802"/>
                    </a:lnTo>
                    <a:lnTo>
                      <a:pt x="1091" y="804"/>
                    </a:lnTo>
                    <a:lnTo>
                      <a:pt x="1089" y="804"/>
                    </a:lnTo>
                    <a:lnTo>
                      <a:pt x="1086" y="802"/>
                    </a:lnTo>
                    <a:lnTo>
                      <a:pt x="1086" y="804"/>
                    </a:lnTo>
                    <a:lnTo>
                      <a:pt x="1084" y="804"/>
                    </a:lnTo>
                    <a:lnTo>
                      <a:pt x="1081" y="804"/>
                    </a:lnTo>
                    <a:lnTo>
                      <a:pt x="1081" y="807"/>
                    </a:lnTo>
                    <a:lnTo>
                      <a:pt x="1081" y="809"/>
                    </a:lnTo>
                    <a:lnTo>
                      <a:pt x="1084" y="809"/>
                    </a:lnTo>
                    <a:lnTo>
                      <a:pt x="1081" y="809"/>
                    </a:lnTo>
                    <a:lnTo>
                      <a:pt x="1081" y="812"/>
                    </a:lnTo>
                    <a:lnTo>
                      <a:pt x="1081" y="815"/>
                    </a:lnTo>
                    <a:lnTo>
                      <a:pt x="1081" y="817"/>
                    </a:lnTo>
                    <a:lnTo>
                      <a:pt x="1084" y="817"/>
                    </a:lnTo>
                    <a:lnTo>
                      <a:pt x="1081" y="817"/>
                    </a:lnTo>
                    <a:lnTo>
                      <a:pt x="1081" y="820"/>
                    </a:lnTo>
                    <a:lnTo>
                      <a:pt x="1081" y="823"/>
                    </a:lnTo>
                    <a:lnTo>
                      <a:pt x="1081" y="825"/>
                    </a:lnTo>
                    <a:lnTo>
                      <a:pt x="1081" y="828"/>
                    </a:lnTo>
                    <a:lnTo>
                      <a:pt x="1078" y="828"/>
                    </a:lnTo>
                    <a:lnTo>
                      <a:pt x="1076" y="828"/>
                    </a:lnTo>
                    <a:lnTo>
                      <a:pt x="1076" y="825"/>
                    </a:lnTo>
                    <a:lnTo>
                      <a:pt x="1073" y="825"/>
                    </a:lnTo>
                    <a:lnTo>
                      <a:pt x="1071" y="825"/>
                    </a:lnTo>
                    <a:lnTo>
                      <a:pt x="1071" y="828"/>
                    </a:lnTo>
                    <a:lnTo>
                      <a:pt x="1068" y="828"/>
                    </a:lnTo>
                    <a:lnTo>
                      <a:pt x="1065" y="828"/>
                    </a:lnTo>
                    <a:lnTo>
                      <a:pt x="1065" y="825"/>
                    </a:lnTo>
                    <a:lnTo>
                      <a:pt x="1063" y="825"/>
                    </a:lnTo>
                    <a:lnTo>
                      <a:pt x="1063" y="828"/>
                    </a:lnTo>
                    <a:lnTo>
                      <a:pt x="1060" y="828"/>
                    </a:lnTo>
                    <a:lnTo>
                      <a:pt x="1057" y="828"/>
                    </a:lnTo>
                    <a:lnTo>
                      <a:pt x="1057" y="830"/>
                    </a:lnTo>
                    <a:lnTo>
                      <a:pt x="1055" y="830"/>
                    </a:lnTo>
                    <a:lnTo>
                      <a:pt x="1052" y="830"/>
                    </a:lnTo>
                    <a:lnTo>
                      <a:pt x="1052" y="833"/>
                    </a:lnTo>
                    <a:lnTo>
                      <a:pt x="1050" y="833"/>
                    </a:lnTo>
                    <a:lnTo>
                      <a:pt x="1047" y="836"/>
                    </a:lnTo>
                    <a:lnTo>
                      <a:pt x="1050" y="836"/>
                    </a:lnTo>
                    <a:lnTo>
                      <a:pt x="1050" y="838"/>
                    </a:lnTo>
                    <a:lnTo>
                      <a:pt x="1047" y="838"/>
                    </a:lnTo>
                    <a:lnTo>
                      <a:pt x="1044" y="838"/>
                    </a:lnTo>
                    <a:lnTo>
                      <a:pt x="1044" y="841"/>
                    </a:lnTo>
                    <a:lnTo>
                      <a:pt x="1042" y="841"/>
                    </a:lnTo>
                    <a:lnTo>
                      <a:pt x="1042" y="838"/>
                    </a:lnTo>
                    <a:lnTo>
                      <a:pt x="1039" y="838"/>
                    </a:lnTo>
                    <a:lnTo>
                      <a:pt x="1039" y="841"/>
                    </a:lnTo>
                    <a:lnTo>
                      <a:pt x="1037" y="841"/>
                    </a:lnTo>
                    <a:lnTo>
                      <a:pt x="1037" y="838"/>
                    </a:lnTo>
                    <a:lnTo>
                      <a:pt x="1037" y="841"/>
                    </a:lnTo>
                    <a:lnTo>
                      <a:pt x="1037" y="838"/>
                    </a:lnTo>
                    <a:lnTo>
                      <a:pt x="1037" y="836"/>
                    </a:lnTo>
                    <a:lnTo>
                      <a:pt x="1034" y="836"/>
                    </a:lnTo>
                    <a:lnTo>
                      <a:pt x="1034" y="833"/>
                    </a:lnTo>
                    <a:lnTo>
                      <a:pt x="1034" y="836"/>
                    </a:lnTo>
                    <a:lnTo>
                      <a:pt x="1034" y="833"/>
                    </a:lnTo>
                    <a:lnTo>
                      <a:pt x="1037" y="833"/>
                    </a:lnTo>
                    <a:lnTo>
                      <a:pt x="1039" y="833"/>
                    </a:lnTo>
                    <a:lnTo>
                      <a:pt x="1039" y="830"/>
                    </a:lnTo>
                    <a:lnTo>
                      <a:pt x="1039" y="828"/>
                    </a:lnTo>
                    <a:lnTo>
                      <a:pt x="1037" y="828"/>
                    </a:lnTo>
                    <a:lnTo>
                      <a:pt x="1037" y="825"/>
                    </a:lnTo>
                    <a:lnTo>
                      <a:pt x="1034" y="825"/>
                    </a:lnTo>
                    <a:lnTo>
                      <a:pt x="1034" y="823"/>
                    </a:lnTo>
                    <a:lnTo>
                      <a:pt x="1031" y="823"/>
                    </a:lnTo>
                    <a:lnTo>
                      <a:pt x="1029" y="823"/>
                    </a:lnTo>
                    <a:lnTo>
                      <a:pt x="1029" y="820"/>
                    </a:lnTo>
                    <a:lnTo>
                      <a:pt x="1026" y="820"/>
                    </a:lnTo>
                    <a:lnTo>
                      <a:pt x="1024" y="820"/>
                    </a:lnTo>
                    <a:lnTo>
                      <a:pt x="1021" y="820"/>
                    </a:lnTo>
                    <a:lnTo>
                      <a:pt x="1018" y="820"/>
                    </a:lnTo>
                    <a:lnTo>
                      <a:pt x="1016" y="820"/>
                    </a:lnTo>
                    <a:lnTo>
                      <a:pt x="1016" y="817"/>
                    </a:lnTo>
                    <a:lnTo>
                      <a:pt x="1013" y="817"/>
                    </a:lnTo>
                    <a:lnTo>
                      <a:pt x="1010" y="817"/>
                    </a:lnTo>
                    <a:lnTo>
                      <a:pt x="1008" y="817"/>
                    </a:lnTo>
                    <a:lnTo>
                      <a:pt x="1005" y="817"/>
                    </a:lnTo>
                    <a:lnTo>
                      <a:pt x="1003" y="817"/>
                    </a:lnTo>
                    <a:lnTo>
                      <a:pt x="1003" y="820"/>
                    </a:lnTo>
                    <a:lnTo>
                      <a:pt x="1000" y="820"/>
                    </a:lnTo>
                    <a:lnTo>
                      <a:pt x="997" y="820"/>
                    </a:lnTo>
                    <a:lnTo>
                      <a:pt x="995" y="820"/>
                    </a:lnTo>
                    <a:lnTo>
                      <a:pt x="995" y="817"/>
                    </a:lnTo>
                    <a:lnTo>
                      <a:pt x="992" y="817"/>
                    </a:lnTo>
                    <a:lnTo>
                      <a:pt x="990" y="817"/>
                    </a:lnTo>
                    <a:lnTo>
                      <a:pt x="987" y="817"/>
                    </a:lnTo>
                    <a:lnTo>
                      <a:pt x="987" y="820"/>
                    </a:lnTo>
                    <a:lnTo>
                      <a:pt x="984" y="820"/>
                    </a:lnTo>
                    <a:lnTo>
                      <a:pt x="982" y="820"/>
                    </a:lnTo>
                    <a:lnTo>
                      <a:pt x="979" y="820"/>
                    </a:lnTo>
                    <a:lnTo>
                      <a:pt x="977" y="820"/>
                    </a:lnTo>
                    <a:lnTo>
                      <a:pt x="977" y="823"/>
                    </a:lnTo>
                    <a:lnTo>
                      <a:pt x="974" y="823"/>
                    </a:lnTo>
                    <a:lnTo>
                      <a:pt x="971" y="823"/>
                    </a:lnTo>
                    <a:lnTo>
                      <a:pt x="969" y="823"/>
                    </a:lnTo>
                    <a:lnTo>
                      <a:pt x="966" y="823"/>
                    </a:lnTo>
                    <a:lnTo>
                      <a:pt x="966" y="825"/>
                    </a:lnTo>
                    <a:lnTo>
                      <a:pt x="963" y="825"/>
                    </a:lnTo>
                    <a:lnTo>
                      <a:pt x="961" y="825"/>
                    </a:lnTo>
                    <a:lnTo>
                      <a:pt x="958" y="825"/>
                    </a:lnTo>
                    <a:lnTo>
                      <a:pt x="961" y="825"/>
                    </a:lnTo>
                    <a:lnTo>
                      <a:pt x="961" y="828"/>
                    </a:lnTo>
                    <a:lnTo>
                      <a:pt x="958" y="828"/>
                    </a:lnTo>
                    <a:lnTo>
                      <a:pt x="956" y="828"/>
                    </a:lnTo>
                    <a:lnTo>
                      <a:pt x="953" y="828"/>
                    </a:lnTo>
                    <a:lnTo>
                      <a:pt x="953" y="830"/>
                    </a:lnTo>
                    <a:lnTo>
                      <a:pt x="950" y="830"/>
                    </a:lnTo>
                    <a:lnTo>
                      <a:pt x="948" y="830"/>
                    </a:lnTo>
                    <a:lnTo>
                      <a:pt x="945" y="830"/>
                    </a:lnTo>
                    <a:lnTo>
                      <a:pt x="945" y="833"/>
                    </a:lnTo>
                    <a:lnTo>
                      <a:pt x="943" y="833"/>
                    </a:lnTo>
                    <a:lnTo>
                      <a:pt x="940" y="833"/>
                    </a:lnTo>
                    <a:lnTo>
                      <a:pt x="937" y="833"/>
                    </a:lnTo>
                    <a:lnTo>
                      <a:pt x="937" y="836"/>
                    </a:lnTo>
                    <a:lnTo>
                      <a:pt x="935" y="836"/>
                    </a:lnTo>
                    <a:lnTo>
                      <a:pt x="932" y="836"/>
                    </a:lnTo>
                    <a:lnTo>
                      <a:pt x="932" y="838"/>
                    </a:lnTo>
                    <a:lnTo>
                      <a:pt x="930" y="838"/>
                    </a:lnTo>
                    <a:lnTo>
                      <a:pt x="927" y="838"/>
                    </a:lnTo>
                    <a:lnTo>
                      <a:pt x="927" y="841"/>
                    </a:lnTo>
                    <a:lnTo>
                      <a:pt x="924" y="841"/>
                    </a:lnTo>
                    <a:lnTo>
                      <a:pt x="922" y="841"/>
                    </a:lnTo>
                    <a:lnTo>
                      <a:pt x="922" y="843"/>
                    </a:lnTo>
                    <a:lnTo>
                      <a:pt x="919" y="843"/>
                    </a:lnTo>
                    <a:lnTo>
                      <a:pt x="917" y="843"/>
                    </a:lnTo>
                    <a:lnTo>
                      <a:pt x="917" y="846"/>
                    </a:lnTo>
                    <a:lnTo>
                      <a:pt x="914" y="846"/>
                    </a:lnTo>
                    <a:lnTo>
                      <a:pt x="911" y="846"/>
                    </a:lnTo>
                    <a:lnTo>
                      <a:pt x="911" y="849"/>
                    </a:lnTo>
                    <a:lnTo>
                      <a:pt x="909" y="849"/>
                    </a:lnTo>
                    <a:lnTo>
                      <a:pt x="906" y="849"/>
                    </a:lnTo>
                    <a:lnTo>
                      <a:pt x="906" y="851"/>
                    </a:lnTo>
                    <a:lnTo>
                      <a:pt x="903" y="851"/>
                    </a:lnTo>
                    <a:lnTo>
                      <a:pt x="903" y="854"/>
                    </a:lnTo>
                    <a:lnTo>
                      <a:pt x="901" y="854"/>
                    </a:lnTo>
                    <a:lnTo>
                      <a:pt x="898" y="854"/>
                    </a:lnTo>
                    <a:lnTo>
                      <a:pt x="898" y="856"/>
                    </a:lnTo>
                    <a:lnTo>
                      <a:pt x="896" y="856"/>
                    </a:lnTo>
                    <a:lnTo>
                      <a:pt x="893" y="856"/>
                    </a:lnTo>
                    <a:lnTo>
                      <a:pt x="893" y="859"/>
                    </a:lnTo>
                    <a:lnTo>
                      <a:pt x="890" y="859"/>
                    </a:lnTo>
                    <a:lnTo>
                      <a:pt x="890" y="862"/>
                    </a:lnTo>
                    <a:lnTo>
                      <a:pt x="890" y="864"/>
                    </a:lnTo>
                    <a:lnTo>
                      <a:pt x="890" y="867"/>
                    </a:lnTo>
                    <a:lnTo>
                      <a:pt x="888" y="867"/>
                    </a:lnTo>
                    <a:lnTo>
                      <a:pt x="888" y="864"/>
                    </a:lnTo>
                    <a:lnTo>
                      <a:pt x="885" y="864"/>
                    </a:lnTo>
                    <a:lnTo>
                      <a:pt x="885" y="867"/>
                    </a:lnTo>
                    <a:lnTo>
                      <a:pt x="883" y="867"/>
                    </a:lnTo>
                    <a:lnTo>
                      <a:pt x="880" y="867"/>
                    </a:lnTo>
                    <a:lnTo>
                      <a:pt x="880" y="864"/>
                    </a:lnTo>
                    <a:lnTo>
                      <a:pt x="877" y="864"/>
                    </a:lnTo>
                    <a:lnTo>
                      <a:pt x="877" y="867"/>
                    </a:lnTo>
                    <a:lnTo>
                      <a:pt x="875" y="867"/>
                    </a:lnTo>
                    <a:lnTo>
                      <a:pt x="872" y="867"/>
                    </a:lnTo>
                    <a:lnTo>
                      <a:pt x="870" y="867"/>
                    </a:lnTo>
                    <a:lnTo>
                      <a:pt x="867" y="867"/>
                    </a:lnTo>
                    <a:lnTo>
                      <a:pt x="864" y="867"/>
                    </a:lnTo>
                    <a:lnTo>
                      <a:pt x="862" y="867"/>
                    </a:lnTo>
                    <a:lnTo>
                      <a:pt x="859" y="870"/>
                    </a:lnTo>
                    <a:lnTo>
                      <a:pt x="856" y="870"/>
                    </a:lnTo>
                    <a:lnTo>
                      <a:pt x="854" y="870"/>
                    </a:lnTo>
                    <a:lnTo>
                      <a:pt x="854" y="872"/>
                    </a:lnTo>
                    <a:lnTo>
                      <a:pt x="851" y="872"/>
                    </a:lnTo>
                    <a:lnTo>
                      <a:pt x="851" y="875"/>
                    </a:lnTo>
                    <a:lnTo>
                      <a:pt x="849" y="875"/>
                    </a:lnTo>
                    <a:lnTo>
                      <a:pt x="849" y="877"/>
                    </a:lnTo>
                    <a:lnTo>
                      <a:pt x="846" y="877"/>
                    </a:lnTo>
                    <a:lnTo>
                      <a:pt x="843" y="877"/>
                    </a:lnTo>
                    <a:lnTo>
                      <a:pt x="841" y="877"/>
                    </a:lnTo>
                    <a:lnTo>
                      <a:pt x="841" y="880"/>
                    </a:lnTo>
                    <a:lnTo>
                      <a:pt x="838" y="880"/>
                    </a:lnTo>
                    <a:lnTo>
                      <a:pt x="838" y="883"/>
                    </a:lnTo>
                    <a:lnTo>
                      <a:pt x="838" y="885"/>
                    </a:lnTo>
                    <a:lnTo>
                      <a:pt x="841" y="885"/>
                    </a:lnTo>
                    <a:lnTo>
                      <a:pt x="841" y="888"/>
                    </a:lnTo>
                    <a:lnTo>
                      <a:pt x="841" y="890"/>
                    </a:lnTo>
                    <a:lnTo>
                      <a:pt x="841" y="893"/>
                    </a:lnTo>
                    <a:lnTo>
                      <a:pt x="838" y="893"/>
                    </a:lnTo>
                    <a:lnTo>
                      <a:pt x="838" y="896"/>
                    </a:lnTo>
                    <a:lnTo>
                      <a:pt x="838" y="893"/>
                    </a:lnTo>
                    <a:lnTo>
                      <a:pt x="841" y="893"/>
                    </a:lnTo>
                    <a:lnTo>
                      <a:pt x="841" y="896"/>
                    </a:lnTo>
                    <a:lnTo>
                      <a:pt x="838" y="896"/>
                    </a:lnTo>
                    <a:lnTo>
                      <a:pt x="838" y="893"/>
                    </a:lnTo>
                    <a:lnTo>
                      <a:pt x="838" y="896"/>
                    </a:lnTo>
                    <a:lnTo>
                      <a:pt x="838" y="893"/>
                    </a:lnTo>
                    <a:lnTo>
                      <a:pt x="838" y="896"/>
                    </a:lnTo>
                    <a:lnTo>
                      <a:pt x="838" y="893"/>
                    </a:lnTo>
                    <a:lnTo>
                      <a:pt x="836" y="893"/>
                    </a:lnTo>
                    <a:lnTo>
                      <a:pt x="838" y="893"/>
                    </a:lnTo>
                    <a:lnTo>
                      <a:pt x="836" y="893"/>
                    </a:lnTo>
                    <a:lnTo>
                      <a:pt x="838" y="893"/>
                    </a:lnTo>
                    <a:lnTo>
                      <a:pt x="836" y="893"/>
                    </a:lnTo>
                    <a:lnTo>
                      <a:pt x="836" y="896"/>
                    </a:lnTo>
                    <a:lnTo>
                      <a:pt x="833" y="896"/>
                    </a:lnTo>
                    <a:lnTo>
                      <a:pt x="833" y="898"/>
                    </a:lnTo>
                    <a:lnTo>
                      <a:pt x="830" y="898"/>
                    </a:lnTo>
                    <a:lnTo>
                      <a:pt x="828" y="898"/>
                    </a:lnTo>
                    <a:lnTo>
                      <a:pt x="825" y="898"/>
                    </a:lnTo>
                    <a:lnTo>
                      <a:pt x="823" y="898"/>
                    </a:lnTo>
                    <a:lnTo>
                      <a:pt x="820" y="898"/>
                    </a:lnTo>
                    <a:lnTo>
                      <a:pt x="817" y="898"/>
                    </a:lnTo>
                    <a:lnTo>
                      <a:pt x="815" y="898"/>
                    </a:lnTo>
                    <a:lnTo>
                      <a:pt x="812" y="901"/>
                    </a:lnTo>
                    <a:lnTo>
                      <a:pt x="809" y="901"/>
                    </a:lnTo>
                    <a:lnTo>
                      <a:pt x="807" y="901"/>
                    </a:lnTo>
                    <a:lnTo>
                      <a:pt x="807" y="903"/>
                    </a:lnTo>
                    <a:lnTo>
                      <a:pt x="804" y="903"/>
                    </a:lnTo>
                    <a:lnTo>
                      <a:pt x="802" y="903"/>
                    </a:lnTo>
                    <a:lnTo>
                      <a:pt x="802" y="906"/>
                    </a:lnTo>
                    <a:lnTo>
                      <a:pt x="799" y="906"/>
                    </a:lnTo>
                    <a:lnTo>
                      <a:pt x="796" y="906"/>
                    </a:lnTo>
                    <a:lnTo>
                      <a:pt x="794" y="906"/>
                    </a:lnTo>
                    <a:lnTo>
                      <a:pt x="794" y="909"/>
                    </a:lnTo>
                    <a:lnTo>
                      <a:pt x="791" y="909"/>
                    </a:lnTo>
                    <a:lnTo>
                      <a:pt x="789" y="909"/>
                    </a:lnTo>
                    <a:lnTo>
                      <a:pt x="786" y="909"/>
                    </a:lnTo>
                    <a:lnTo>
                      <a:pt x="783" y="909"/>
                    </a:lnTo>
                    <a:lnTo>
                      <a:pt x="786" y="909"/>
                    </a:lnTo>
                    <a:lnTo>
                      <a:pt x="786" y="906"/>
                    </a:lnTo>
                    <a:lnTo>
                      <a:pt x="789" y="906"/>
                    </a:lnTo>
                    <a:lnTo>
                      <a:pt x="786" y="903"/>
                    </a:lnTo>
                    <a:lnTo>
                      <a:pt x="783" y="903"/>
                    </a:lnTo>
                    <a:lnTo>
                      <a:pt x="783" y="906"/>
                    </a:lnTo>
                    <a:lnTo>
                      <a:pt x="783" y="903"/>
                    </a:lnTo>
                    <a:lnTo>
                      <a:pt x="781" y="903"/>
                    </a:lnTo>
                    <a:lnTo>
                      <a:pt x="778" y="903"/>
                    </a:lnTo>
                    <a:lnTo>
                      <a:pt x="778" y="901"/>
                    </a:lnTo>
                    <a:lnTo>
                      <a:pt x="778" y="898"/>
                    </a:lnTo>
                    <a:lnTo>
                      <a:pt x="776" y="898"/>
                    </a:lnTo>
                    <a:lnTo>
                      <a:pt x="776" y="896"/>
                    </a:lnTo>
                    <a:lnTo>
                      <a:pt x="773" y="896"/>
                    </a:lnTo>
                    <a:lnTo>
                      <a:pt x="773" y="893"/>
                    </a:lnTo>
                    <a:lnTo>
                      <a:pt x="770" y="893"/>
                    </a:lnTo>
                    <a:lnTo>
                      <a:pt x="770" y="890"/>
                    </a:lnTo>
                    <a:lnTo>
                      <a:pt x="768" y="890"/>
                    </a:lnTo>
                    <a:lnTo>
                      <a:pt x="765" y="890"/>
                    </a:lnTo>
                    <a:lnTo>
                      <a:pt x="765" y="888"/>
                    </a:lnTo>
                    <a:lnTo>
                      <a:pt x="763" y="888"/>
                    </a:lnTo>
                    <a:lnTo>
                      <a:pt x="760" y="888"/>
                    </a:lnTo>
                    <a:lnTo>
                      <a:pt x="757" y="888"/>
                    </a:lnTo>
                    <a:lnTo>
                      <a:pt x="757" y="890"/>
                    </a:lnTo>
                    <a:lnTo>
                      <a:pt x="755" y="890"/>
                    </a:lnTo>
                    <a:lnTo>
                      <a:pt x="752" y="890"/>
                    </a:lnTo>
                    <a:lnTo>
                      <a:pt x="752" y="893"/>
                    </a:lnTo>
                    <a:lnTo>
                      <a:pt x="752" y="890"/>
                    </a:lnTo>
                    <a:lnTo>
                      <a:pt x="749" y="890"/>
                    </a:lnTo>
                    <a:lnTo>
                      <a:pt x="749" y="893"/>
                    </a:lnTo>
                    <a:lnTo>
                      <a:pt x="747" y="893"/>
                    </a:lnTo>
                    <a:lnTo>
                      <a:pt x="747" y="896"/>
                    </a:lnTo>
                    <a:lnTo>
                      <a:pt x="747" y="898"/>
                    </a:lnTo>
                    <a:lnTo>
                      <a:pt x="744" y="898"/>
                    </a:lnTo>
                    <a:lnTo>
                      <a:pt x="744" y="901"/>
                    </a:lnTo>
                    <a:lnTo>
                      <a:pt x="744" y="903"/>
                    </a:lnTo>
                    <a:lnTo>
                      <a:pt x="742" y="903"/>
                    </a:lnTo>
                    <a:lnTo>
                      <a:pt x="742" y="906"/>
                    </a:lnTo>
                    <a:lnTo>
                      <a:pt x="744" y="906"/>
                    </a:lnTo>
                    <a:lnTo>
                      <a:pt x="744" y="909"/>
                    </a:lnTo>
                    <a:lnTo>
                      <a:pt x="742" y="909"/>
                    </a:lnTo>
                    <a:lnTo>
                      <a:pt x="742" y="911"/>
                    </a:lnTo>
                    <a:lnTo>
                      <a:pt x="742" y="914"/>
                    </a:lnTo>
                    <a:lnTo>
                      <a:pt x="739" y="914"/>
                    </a:lnTo>
                    <a:lnTo>
                      <a:pt x="739" y="917"/>
                    </a:lnTo>
                    <a:lnTo>
                      <a:pt x="739" y="919"/>
                    </a:lnTo>
                    <a:lnTo>
                      <a:pt x="736" y="919"/>
                    </a:lnTo>
                    <a:lnTo>
                      <a:pt x="736" y="922"/>
                    </a:lnTo>
                    <a:lnTo>
                      <a:pt x="736" y="924"/>
                    </a:lnTo>
                    <a:lnTo>
                      <a:pt x="734" y="924"/>
                    </a:lnTo>
                    <a:lnTo>
                      <a:pt x="734" y="927"/>
                    </a:lnTo>
                    <a:lnTo>
                      <a:pt x="734" y="930"/>
                    </a:lnTo>
                    <a:lnTo>
                      <a:pt x="731" y="932"/>
                    </a:lnTo>
                    <a:lnTo>
                      <a:pt x="734" y="932"/>
                    </a:lnTo>
                    <a:lnTo>
                      <a:pt x="731" y="932"/>
                    </a:lnTo>
                    <a:lnTo>
                      <a:pt x="729" y="932"/>
                    </a:lnTo>
                    <a:lnTo>
                      <a:pt x="729" y="930"/>
                    </a:lnTo>
                    <a:lnTo>
                      <a:pt x="726" y="930"/>
                    </a:lnTo>
                    <a:lnTo>
                      <a:pt x="726" y="932"/>
                    </a:lnTo>
                    <a:lnTo>
                      <a:pt x="723" y="932"/>
                    </a:lnTo>
                    <a:lnTo>
                      <a:pt x="721" y="932"/>
                    </a:lnTo>
                    <a:lnTo>
                      <a:pt x="718" y="932"/>
                    </a:lnTo>
                    <a:lnTo>
                      <a:pt x="718" y="935"/>
                    </a:lnTo>
                    <a:lnTo>
                      <a:pt x="716" y="935"/>
                    </a:lnTo>
                    <a:lnTo>
                      <a:pt x="713" y="935"/>
                    </a:lnTo>
                    <a:lnTo>
                      <a:pt x="710" y="935"/>
                    </a:lnTo>
                    <a:lnTo>
                      <a:pt x="710" y="937"/>
                    </a:lnTo>
                    <a:lnTo>
                      <a:pt x="710" y="940"/>
                    </a:lnTo>
                    <a:lnTo>
                      <a:pt x="708" y="940"/>
                    </a:lnTo>
                    <a:lnTo>
                      <a:pt x="708" y="943"/>
                    </a:lnTo>
                    <a:lnTo>
                      <a:pt x="708" y="945"/>
                    </a:lnTo>
                    <a:lnTo>
                      <a:pt x="708" y="948"/>
                    </a:lnTo>
                    <a:lnTo>
                      <a:pt x="708" y="950"/>
                    </a:lnTo>
                    <a:lnTo>
                      <a:pt x="710" y="950"/>
                    </a:lnTo>
                    <a:lnTo>
                      <a:pt x="710" y="953"/>
                    </a:lnTo>
                    <a:lnTo>
                      <a:pt x="710" y="956"/>
                    </a:lnTo>
                    <a:lnTo>
                      <a:pt x="710" y="958"/>
                    </a:lnTo>
                    <a:lnTo>
                      <a:pt x="713" y="958"/>
                    </a:lnTo>
                    <a:lnTo>
                      <a:pt x="713" y="961"/>
                    </a:lnTo>
                    <a:lnTo>
                      <a:pt x="716" y="961"/>
                    </a:lnTo>
                    <a:lnTo>
                      <a:pt x="718" y="961"/>
                    </a:lnTo>
                    <a:lnTo>
                      <a:pt x="716" y="961"/>
                    </a:lnTo>
                    <a:lnTo>
                      <a:pt x="713" y="961"/>
                    </a:lnTo>
                    <a:lnTo>
                      <a:pt x="713" y="964"/>
                    </a:lnTo>
                    <a:lnTo>
                      <a:pt x="710" y="964"/>
                    </a:lnTo>
                    <a:lnTo>
                      <a:pt x="708" y="964"/>
                    </a:lnTo>
                    <a:lnTo>
                      <a:pt x="708" y="961"/>
                    </a:lnTo>
                    <a:lnTo>
                      <a:pt x="705" y="961"/>
                    </a:lnTo>
                    <a:lnTo>
                      <a:pt x="705" y="958"/>
                    </a:lnTo>
                    <a:lnTo>
                      <a:pt x="702" y="958"/>
                    </a:lnTo>
                    <a:lnTo>
                      <a:pt x="705" y="958"/>
                    </a:lnTo>
                    <a:lnTo>
                      <a:pt x="705" y="961"/>
                    </a:lnTo>
                    <a:lnTo>
                      <a:pt x="702" y="961"/>
                    </a:lnTo>
                    <a:lnTo>
                      <a:pt x="700" y="961"/>
                    </a:lnTo>
                    <a:lnTo>
                      <a:pt x="697" y="961"/>
                    </a:lnTo>
                    <a:lnTo>
                      <a:pt x="697" y="958"/>
                    </a:lnTo>
                    <a:lnTo>
                      <a:pt x="695" y="958"/>
                    </a:lnTo>
                    <a:lnTo>
                      <a:pt x="695" y="956"/>
                    </a:lnTo>
                    <a:lnTo>
                      <a:pt x="695" y="958"/>
                    </a:lnTo>
                    <a:lnTo>
                      <a:pt x="697" y="958"/>
                    </a:lnTo>
                    <a:lnTo>
                      <a:pt x="697" y="961"/>
                    </a:lnTo>
                    <a:lnTo>
                      <a:pt x="700" y="961"/>
                    </a:lnTo>
                    <a:lnTo>
                      <a:pt x="702" y="961"/>
                    </a:lnTo>
                    <a:lnTo>
                      <a:pt x="705" y="964"/>
                    </a:lnTo>
                    <a:lnTo>
                      <a:pt x="708" y="964"/>
                    </a:lnTo>
                    <a:lnTo>
                      <a:pt x="710" y="964"/>
                    </a:lnTo>
                    <a:lnTo>
                      <a:pt x="713" y="964"/>
                    </a:lnTo>
                    <a:lnTo>
                      <a:pt x="713" y="966"/>
                    </a:lnTo>
                    <a:lnTo>
                      <a:pt x="716" y="966"/>
                    </a:lnTo>
                    <a:lnTo>
                      <a:pt x="718" y="966"/>
                    </a:lnTo>
                    <a:lnTo>
                      <a:pt x="721" y="966"/>
                    </a:lnTo>
                    <a:lnTo>
                      <a:pt x="723" y="966"/>
                    </a:lnTo>
                    <a:lnTo>
                      <a:pt x="726" y="966"/>
                    </a:lnTo>
                    <a:lnTo>
                      <a:pt x="726" y="969"/>
                    </a:lnTo>
                    <a:lnTo>
                      <a:pt x="729" y="969"/>
                    </a:lnTo>
                    <a:lnTo>
                      <a:pt x="731" y="969"/>
                    </a:lnTo>
                    <a:lnTo>
                      <a:pt x="731" y="971"/>
                    </a:lnTo>
                    <a:lnTo>
                      <a:pt x="734" y="971"/>
                    </a:lnTo>
                    <a:lnTo>
                      <a:pt x="736" y="969"/>
                    </a:lnTo>
                    <a:lnTo>
                      <a:pt x="736" y="971"/>
                    </a:lnTo>
                    <a:lnTo>
                      <a:pt x="739" y="971"/>
                    </a:lnTo>
                    <a:lnTo>
                      <a:pt x="739" y="974"/>
                    </a:lnTo>
                    <a:lnTo>
                      <a:pt x="742" y="974"/>
                    </a:lnTo>
                    <a:lnTo>
                      <a:pt x="742" y="971"/>
                    </a:lnTo>
                    <a:lnTo>
                      <a:pt x="744" y="971"/>
                    </a:lnTo>
                    <a:lnTo>
                      <a:pt x="747" y="971"/>
                    </a:lnTo>
                    <a:lnTo>
                      <a:pt x="749" y="971"/>
                    </a:lnTo>
                    <a:lnTo>
                      <a:pt x="752" y="971"/>
                    </a:lnTo>
                    <a:lnTo>
                      <a:pt x="752" y="969"/>
                    </a:lnTo>
                    <a:lnTo>
                      <a:pt x="752" y="971"/>
                    </a:lnTo>
                    <a:lnTo>
                      <a:pt x="755" y="971"/>
                    </a:lnTo>
                    <a:lnTo>
                      <a:pt x="757" y="971"/>
                    </a:lnTo>
                    <a:lnTo>
                      <a:pt x="757" y="969"/>
                    </a:lnTo>
                    <a:lnTo>
                      <a:pt x="760" y="969"/>
                    </a:lnTo>
                    <a:lnTo>
                      <a:pt x="757" y="969"/>
                    </a:lnTo>
                    <a:lnTo>
                      <a:pt x="760" y="969"/>
                    </a:lnTo>
                    <a:lnTo>
                      <a:pt x="760" y="966"/>
                    </a:lnTo>
                    <a:lnTo>
                      <a:pt x="757" y="966"/>
                    </a:lnTo>
                    <a:lnTo>
                      <a:pt x="760" y="966"/>
                    </a:lnTo>
                    <a:lnTo>
                      <a:pt x="763" y="966"/>
                    </a:lnTo>
                    <a:lnTo>
                      <a:pt x="765" y="966"/>
                    </a:lnTo>
                    <a:lnTo>
                      <a:pt x="765" y="964"/>
                    </a:lnTo>
                    <a:lnTo>
                      <a:pt x="768" y="961"/>
                    </a:lnTo>
                    <a:lnTo>
                      <a:pt x="770" y="961"/>
                    </a:lnTo>
                    <a:lnTo>
                      <a:pt x="770" y="958"/>
                    </a:lnTo>
                    <a:lnTo>
                      <a:pt x="770" y="956"/>
                    </a:lnTo>
                    <a:lnTo>
                      <a:pt x="773" y="956"/>
                    </a:lnTo>
                    <a:lnTo>
                      <a:pt x="773" y="958"/>
                    </a:lnTo>
                    <a:lnTo>
                      <a:pt x="773" y="956"/>
                    </a:lnTo>
                    <a:lnTo>
                      <a:pt x="773" y="958"/>
                    </a:lnTo>
                    <a:lnTo>
                      <a:pt x="776" y="958"/>
                    </a:lnTo>
                    <a:lnTo>
                      <a:pt x="778" y="958"/>
                    </a:lnTo>
                    <a:lnTo>
                      <a:pt x="781" y="958"/>
                    </a:lnTo>
                    <a:lnTo>
                      <a:pt x="783" y="958"/>
                    </a:lnTo>
                    <a:lnTo>
                      <a:pt x="786" y="961"/>
                    </a:lnTo>
                    <a:lnTo>
                      <a:pt x="789" y="961"/>
                    </a:lnTo>
                    <a:lnTo>
                      <a:pt x="791" y="961"/>
                    </a:lnTo>
                    <a:lnTo>
                      <a:pt x="789" y="961"/>
                    </a:lnTo>
                    <a:lnTo>
                      <a:pt x="791" y="961"/>
                    </a:lnTo>
                    <a:lnTo>
                      <a:pt x="791" y="964"/>
                    </a:lnTo>
                    <a:lnTo>
                      <a:pt x="794" y="964"/>
                    </a:lnTo>
                    <a:lnTo>
                      <a:pt x="791" y="964"/>
                    </a:lnTo>
                    <a:lnTo>
                      <a:pt x="794" y="964"/>
                    </a:lnTo>
                    <a:lnTo>
                      <a:pt x="794" y="966"/>
                    </a:lnTo>
                    <a:lnTo>
                      <a:pt x="794" y="969"/>
                    </a:lnTo>
                    <a:lnTo>
                      <a:pt x="796" y="969"/>
                    </a:lnTo>
                    <a:lnTo>
                      <a:pt x="799" y="969"/>
                    </a:lnTo>
                    <a:lnTo>
                      <a:pt x="802" y="969"/>
                    </a:lnTo>
                    <a:lnTo>
                      <a:pt x="802" y="971"/>
                    </a:lnTo>
                    <a:lnTo>
                      <a:pt x="804" y="971"/>
                    </a:lnTo>
                    <a:lnTo>
                      <a:pt x="804" y="974"/>
                    </a:lnTo>
                    <a:lnTo>
                      <a:pt x="807" y="974"/>
                    </a:lnTo>
                    <a:lnTo>
                      <a:pt x="807" y="977"/>
                    </a:lnTo>
                    <a:lnTo>
                      <a:pt x="809" y="977"/>
                    </a:lnTo>
                    <a:lnTo>
                      <a:pt x="809" y="979"/>
                    </a:lnTo>
                    <a:lnTo>
                      <a:pt x="812" y="979"/>
                    </a:lnTo>
                    <a:lnTo>
                      <a:pt x="812" y="982"/>
                    </a:lnTo>
                    <a:lnTo>
                      <a:pt x="812" y="984"/>
                    </a:lnTo>
                    <a:lnTo>
                      <a:pt x="815" y="984"/>
                    </a:lnTo>
                    <a:lnTo>
                      <a:pt x="815" y="987"/>
                    </a:lnTo>
                    <a:lnTo>
                      <a:pt x="815" y="990"/>
                    </a:lnTo>
                    <a:lnTo>
                      <a:pt x="812" y="990"/>
                    </a:lnTo>
                    <a:lnTo>
                      <a:pt x="815" y="990"/>
                    </a:lnTo>
                    <a:lnTo>
                      <a:pt x="815" y="992"/>
                    </a:lnTo>
                    <a:lnTo>
                      <a:pt x="815" y="995"/>
                    </a:lnTo>
                    <a:lnTo>
                      <a:pt x="812" y="995"/>
                    </a:lnTo>
                    <a:lnTo>
                      <a:pt x="815" y="995"/>
                    </a:lnTo>
                    <a:lnTo>
                      <a:pt x="815" y="998"/>
                    </a:lnTo>
                    <a:lnTo>
                      <a:pt x="812" y="998"/>
                    </a:lnTo>
                    <a:lnTo>
                      <a:pt x="815" y="998"/>
                    </a:lnTo>
                    <a:lnTo>
                      <a:pt x="812" y="998"/>
                    </a:lnTo>
                    <a:lnTo>
                      <a:pt x="812" y="1000"/>
                    </a:lnTo>
                    <a:lnTo>
                      <a:pt x="815" y="1000"/>
                    </a:lnTo>
                    <a:lnTo>
                      <a:pt x="812" y="1000"/>
                    </a:lnTo>
                    <a:lnTo>
                      <a:pt x="812" y="1003"/>
                    </a:lnTo>
                    <a:lnTo>
                      <a:pt x="812" y="1000"/>
                    </a:lnTo>
                    <a:lnTo>
                      <a:pt x="812" y="1003"/>
                    </a:lnTo>
                    <a:lnTo>
                      <a:pt x="809" y="1003"/>
                    </a:lnTo>
                    <a:lnTo>
                      <a:pt x="812" y="1003"/>
                    </a:lnTo>
                    <a:lnTo>
                      <a:pt x="812" y="1005"/>
                    </a:lnTo>
                    <a:lnTo>
                      <a:pt x="809" y="1005"/>
                    </a:lnTo>
                    <a:lnTo>
                      <a:pt x="807" y="1005"/>
                    </a:lnTo>
                    <a:lnTo>
                      <a:pt x="807" y="1008"/>
                    </a:lnTo>
                    <a:lnTo>
                      <a:pt x="809" y="1008"/>
                    </a:lnTo>
                    <a:lnTo>
                      <a:pt x="807" y="1008"/>
                    </a:lnTo>
                    <a:lnTo>
                      <a:pt x="807" y="1011"/>
                    </a:lnTo>
                    <a:lnTo>
                      <a:pt x="807" y="1013"/>
                    </a:lnTo>
                    <a:lnTo>
                      <a:pt x="807" y="1016"/>
                    </a:lnTo>
                    <a:lnTo>
                      <a:pt x="809" y="1016"/>
                    </a:lnTo>
                    <a:lnTo>
                      <a:pt x="807" y="1016"/>
                    </a:lnTo>
                    <a:lnTo>
                      <a:pt x="807" y="1018"/>
                    </a:lnTo>
                    <a:lnTo>
                      <a:pt x="809" y="1018"/>
                    </a:lnTo>
                    <a:lnTo>
                      <a:pt x="807" y="1018"/>
                    </a:lnTo>
                    <a:lnTo>
                      <a:pt x="809" y="1018"/>
                    </a:lnTo>
                    <a:lnTo>
                      <a:pt x="809" y="1021"/>
                    </a:lnTo>
                    <a:lnTo>
                      <a:pt x="809" y="1024"/>
                    </a:lnTo>
                    <a:lnTo>
                      <a:pt x="809" y="1026"/>
                    </a:lnTo>
                    <a:lnTo>
                      <a:pt x="809" y="1029"/>
                    </a:lnTo>
                    <a:lnTo>
                      <a:pt x="809" y="1031"/>
                    </a:lnTo>
                    <a:lnTo>
                      <a:pt x="809" y="1034"/>
                    </a:lnTo>
                    <a:lnTo>
                      <a:pt x="812" y="1034"/>
                    </a:lnTo>
                    <a:lnTo>
                      <a:pt x="809" y="1034"/>
                    </a:lnTo>
                    <a:lnTo>
                      <a:pt x="809" y="1037"/>
                    </a:lnTo>
                    <a:lnTo>
                      <a:pt x="809" y="1039"/>
                    </a:lnTo>
                    <a:lnTo>
                      <a:pt x="807" y="1039"/>
                    </a:lnTo>
                    <a:lnTo>
                      <a:pt x="804" y="1039"/>
                    </a:lnTo>
                    <a:lnTo>
                      <a:pt x="802" y="1039"/>
                    </a:lnTo>
                    <a:lnTo>
                      <a:pt x="802" y="1042"/>
                    </a:lnTo>
                    <a:lnTo>
                      <a:pt x="802" y="1039"/>
                    </a:lnTo>
                    <a:lnTo>
                      <a:pt x="799" y="1039"/>
                    </a:lnTo>
                    <a:lnTo>
                      <a:pt x="796" y="1039"/>
                    </a:lnTo>
                    <a:lnTo>
                      <a:pt x="796" y="1042"/>
                    </a:lnTo>
                    <a:lnTo>
                      <a:pt x="794" y="1042"/>
                    </a:lnTo>
                    <a:lnTo>
                      <a:pt x="794" y="1039"/>
                    </a:lnTo>
                    <a:lnTo>
                      <a:pt x="791" y="1039"/>
                    </a:lnTo>
                    <a:lnTo>
                      <a:pt x="791" y="1042"/>
                    </a:lnTo>
                    <a:lnTo>
                      <a:pt x="789" y="1042"/>
                    </a:lnTo>
                    <a:lnTo>
                      <a:pt x="786" y="1042"/>
                    </a:lnTo>
                    <a:lnTo>
                      <a:pt x="786" y="1045"/>
                    </a:lnTo>
                    <a:lnTo>
                      <a:pt x="783" y="1045"/>
                    </a:lnTo>
                    <a:lnTo>
                      <a:pt x="783" y="1042"/>
                    </a:lnTo>
                    <a:lnTo>
                      <a:pt x="781" y="1042"/>
                    </a:lnTo>
                    <a:lnTo>
                      <a:pt x="781" y="1045"/>
                    </a:lnTo>
                    <a:lnTo>
                      <a:pt x="778" y="1045"/>
                    </a:lnTo>
                    <a:lnTo>
                      <a:pt x="778" y="1042"/>
                    </a:lnTo>
                    <a:lnTo>
                      <a:pt x="778" y="1045"/>
                    </a:lnTo>
                    <a:lnTo>
                      <a:pt x="776" y="1045"/>
                    </a:lnTo>
                    <a:lnTo>
                      <a:pt x="773" y="1045"/>
                    </a:lnTo>
                    <a:lnTo>
                      <a:pt x="770" y="1045"/>
                    </a:lnTo>
                    <a:lnTo>
                      <a:pt x="770" y="1047"/>
                    </a:lnTo>
                    <a:lnTo>
                      <a:pt x="770" y="1045"/>
                    </a:lnTo>
                    <a:lnTo>
                      <a:pt x="770" y="1047"/>
                    </a:lnTo>
                    <a:lnTo>
                      <a:pt x="768" y="1047"/>
                    </a:lnTo>
                    <a:lnTo>
                      <a:pt x="765" y="1047"/>
                    </a:lnTo>
                    <a:lnTo>
                      <a:pt x="763" y="1047"/>
                    </a:lnTo>
                    <a:lnTo>
                      <a:pt x="763" y="1050"/>
                    </a:lnTo>
                    <a:lnTo>
                      <a:pt x="760" y="1050"/>
                    </a:lnTo>
                    <a:lnTo>
                      <a:pt x="763" y="1050"/>
                    </a:lnTo>
                    <a:lnTo>
                      <a:pt x="760" y="1050"/>
                    </a:lnTo>
                    <a:lnTo>
                      <a:pt x="757" y="1050"/>
                    </a:lnTo>
                    <a:lnTo>
                      <a:pt x="757" y="1052"/>
                    </a:lnTo>
                    <a:lnTo>
                      <a:pt x="755" y="1052"/>
                    </a:lnTo>
                    <a:lnTo>
                      <a:pt x="752" y="1052"/>
                    </a:lnTo>
                    <a:lnTo>
                      <a:pt x="749" y="1052"/>
                    </a:lnTo>
                    <a:lnTo>
                      <a:pt x="749" y="1055"/>
                    </a:lnTo>
                    <a:lnTo>
                      <a:pt x="747" y="1055"/>
                    </a:lnTo>
                    <a:lnTo>
                      <a:pt x="747" y="1058"/>
                    </a:lnTo>
                    <a:lnTo>
                      <a:pt x="747" y="1060"/>
                    </a:lnTo>
                    <a:lnTo>
                      <a:pt x="749" y="1060"/>
                    </a:lnTo>
                    <a:lnTo>
                      <a:pt x="747" y="1060"/>
                    </a:lnTo>
                    <a:lnTo>
                      <a:pt x="749" y="1060"/>
                    </a:lnTo>
                    <a:lnTo>
                      <a:pt x="747" y="1060"/>
                    </a:lnTo>
                    <a:lnTo>
                      <a:pt x="749" y="1060"/>
                    </a:lnTo>
                    <a:lnTo>
                      <a:pt x="747" y="1063"/>
                    </a:lnTo>
                    <a:lnTo>
                      <a:pt x="747" y="1060"/>
                    </a:lnTo>
                    <a:lnTo>
                      <a:pt x="747" y="1063"/>
                    </a:lnTo>
                    <a:lnTo>
                      <a:pt x="744" y="1063"/>
                    </a:lnTo>
                    <a:lnTo>
                      <a:pt x="742" y="1063"/>
                    </a:lnTo>
                    <a:lnTo>
                      <a:pt x="742" y="1060"/>
                    </a:lnTo>
                    <a:lnTo>
                      <a:pt x="744" y="1060"/>
                    </a:lnTo>
                    <a:lnTo>
                      <a:pt x="742" y="1060"/>
                    </a:lnTo>
                    <a:lnTo>
                      <a:pt x="742" y="1058"/>
                    </a:lnTo>
                    <a:lnTo>
                      <a:pt x="739" y="1058"/>
                    </a:lnTo>
                    <a:lnTo>
                      <a:pt x="736" y="1058"/>
                    </a:lnTo>
                    <a:lnTo>
                      <a:pt x="736" y="1055"/>
                    </a:lnTo>
                    <a:lnTo>
                      <a:pt x="734" y="1055"/>
                    </a:lnTo>
                    <a:lnTo>
                      <a:pt x="734" y="1058"/>
                    </a:lnTo>
                    <a:lnTo>
                      <a:pt x="734" y="1055"/>
                    </a:lnTo>
                    <a:lnTo>
                      <a:pt x="734" y="1058"/>
                    </a:lnTo>
                    <a:lnTo>
                      <a:pt x="731" y="1058"/>
                    </a:lnTo>
                    <a:lnTo>
                      <a:pt x="729" y="1058"/>
                    </a:lnTo>
                    <a:lnTo>
                      <a:pt x="729" y="1060"/>
                    </a:lnTo>
                    <a:lnTo>
                      <a:pt x="726" y="1060"/>
                    </a:lnTo>
                    <a:lnTo>
                      <a:pt x="723" y="1060"/>
                    </a:lnTo>
                    <a:lnTo>
                      <a:pt x="723" y="1058"/>
                    </a:lnTo>
                    <a:lnTo>
                      <a:pt x="721" y="1058"/>
                    </a:lnTo>
                    <a:lnTo>
                      <a:pt x="721" y="1055"/>
                    </a:lnTo>
                    <a:lnTo>
                      <a:pt x="718" y="1055"/>
                    </a:lnTo>
                    <a:lnTo>
                      <a:pt x="718" y="1052"/>
                    </a:lnTo>
                    <a:lnTo>
                      <a:pt x="721" y="1052"/>
                    </a:lnTo>
                    <a:lnTo>
                      <a:pt x="721" y="1050"/>
                    </a:lnTo>
                    <a:lnTo>
                      <a:pt x="721" y="1047"/>
                    </a:lnTo>
                    <a:lnTo>
                      <a:pt x="721" y="1045"/>
                    </a:lnTo>
                    <a:lnTo>
                      <a:pt x="718" y="1045"/>
                    </a:lnTo>
                    <a:lnTo>
                      <a:pt x="716" y="1045"/>
                    </a:lnTo>
                    <a:lnTo>
                      <a:pt x="713" y="1045"/>
                    </a:lnTo>
                    <a:lnTo>
                      <a:pt x="713" y="1047"/>
                    </a:lnTo>
                    <a:lnTo>
                      <a:pt x="713" y="1050"/>
                    </a:lnTo>
                    <a:lnTo>
                      <a:pt x="710" y="1050"/>
                    </a:lnTo>
                    <a:lnTo>
                      <a:pt x="710" y="1047"/>
                    </a:lnTo>
                    <a:lnTo>
                      <a:pt x="710" y="1045"/>
                    </a:lnTo>
                    <a:lnTo>
                      <a:pt x="710" y="1042"/>
                    </a:lnTo>
                    <a:lnTo>
                      <a:pt x="710" y="1039"/>
                    </a:lnTo>
                    <a:lnTo>
                      <a:pt x="710" y="1037"/>
                    </a:lnTo>
                    <a:lnTo>
                      <a:pt x="708" y="1037"/>
                    </a:lnTo>
                    <a:lnTo>
                      <a:pt x="708" y="1034"/>
                    </a:lnTo>
                    <a:lnTo>
                      <a:pt x="705" y="1034"/>
                    </a:lnTo>
                    <a:lnTo>
                      <a:pt x="705" y="1031"/>
                    </a:lnTo>
                    <a:lnTo>
                      <a:pt x="702" y="1031"/>
                    </a:lnTo>
                    <a:lnTo>
                      <a:pt x="702" y="1029"/>
                    </a:lnTo>
                    <a:lnTo>
                      <a:pt x="700" y="1029"/>
                    </a:lnTo>
                    <a:lnTo>
                      <a:pt x="697" y="1029"/>
                    </a:lnTo>
                    <a:lnTo>
                      <a:pt x="700" y="1029"/>
                    </a:lnTo>
                    <a:lnTo>
                      <a:pt x="697" y="1029"/>
                    </a:lnTo>
                    <a:lnTo>
                      <a:pt x="697" y="1026"/>
                    </a:lnTo>
                    <a:lnTo>
                      <a:pt x="695" y="1026"/>
                    </a:lnTo>
                    <a:lnTo>
                      <a:pt x="695" y="1024"/>
                    </a:lnTo>
                    <a:lnTo>
                      <a:pt x="692" y="1024"/>
                    </a:lnTo>
                    <a:lnTo>
                      <a:pt x="692" y="1026"/>
                    </a:lnTo>
                    <a:lnTo>
                      <a:pt x="692" y="1024"/>
                    </a:lnTo>
                    <a:lnTo>
                      <a:pt x="689" y="1024"/>
                    </a:lnTo>
                    <a:lnTo>
                      <a:pt x="689" y="1026"/>
                    </a:lnTo>
                    <a:lnTo>
                      <a:pt x="687" y="1026"/>
                    </a:lnTo>
                    <a:lnTo>
                      <a:pt x="687" y="1024"/>
                    </a:lnTo>
                    <a:lnTo>
                      <a:pt x="684" y="1024"/>
                    </a:lnTo>
                    <a:lnTo>
                      <a:pt x="682" y="1024"/>
                    </a:lnTo>
                    <a:lnTo>
                      <a:pt x="679" y="1024"/>
                    </a:lnTo>
                    <a:lnTo>
                      <a:pt x="679" y="1026"/>
                    </a:lnTo>
                    <a:lnTo>
                      <a:pt x="676" y="1026"/>
                    </a:lnTo>
                    <a:lnTo>
                      <a:pt x="674" y="1026"/>
                    </a:lnTo>
                    <a:lnTo>
                      <a:pt x="674" y="1029"/>
                    </a:lnTo>
                    <a:lnTo>
                      <a:pt x="671" y="1029"/>
                    </a:lnTo>
                    <a:lnTo>
                      <a:pt x="671" y="1031"/>
                    </a:lnTo>
                    <a:lnTo>
                      <a:pt x="671" y="1034"/>
                    </a:lnTo>
                    <a:lnTo>
                      <a:pt x="671" y="1037"/>
                    </a:lnTo>
                    <a:lnTo>
                      <a:pt x="674" y="1037"/>
                    </a:lnTo>
                    <a:lnTo>
                      <a:pt x="671" y="1037"/>
                    </a:lnTo>
                    <a:lnTo>
                      <a:pt x="671" y="1039"/>
                    </a:lnTo>
                    <a:lnTo>
                      <a:pt x="671" y="1042"/>
                    </a:lnTo>
                    <a:lnTo>
                      <a:pt x="671" y="1045"/>
                    </a:lnTo>
                    <a:lnTo>
                      <a:pt x="671" y="1047"/>
                    </a:lnTo>
                    <a:lnTo>
                      <a:pt x="671" y="1050"/>
                    </a:lnTo>
                    <a:lnTo>
                      <a:pt x="669" y="1050"/>
                    </a:lnTo>
                    <a:lnTo>
                      <a:pt x="669" y="1052"/>
                    </a:lnTo>
                    <a:lnTo>
                      <a:pt x="666" y="1052"/>
                    </a:lnTo>
                    <a:lnTo>
                      <a:pt x="666" y="1055"/>
                    </a:lnTo>
                    <a:lnTo>
                      <a:pt x="663" y="1055"/>
                    </a:lnTo>
                    <a:lnTo>
                      <a:pt x="663" y="1058"/>
                    </a:lnTo>
                    <a:lnTo>
                      <a:pt x="663" y="1060"/>
                    </a:lnTo>
                    <a:lnTo>
                      <a:pt x="661" y="1060"/>
                    </a:lnTo>
                    <a:lnTo>
                      <a:pt x="658" y="1060"/>
                    </a:lnTo>
                    <a:lnTo>
                      <a:pt x="658" y="1063"/>
                    </a:lnTo>
                    <a:lnTo>
                      <a:pt x="655" y="1063"/>
                    </a:lnTo>
                    <a:lnTo>
                      <a:pt x="655" y="1065"/>
                    </a:lnTo>
                    <a:lnTo>
                      <a:pt x="658" y="1065"/>
                    </a:lnTo>
                    <a:lnTo>
                      <a:pt x="658" y="1068"/>
                    </a:lnTo>
                    <a:lnTo>
                      <a:pt x="655" y="1068"/>
                    </a:lnTo>
                    <a:lnTo>
                      <a:pt x="655" y="1071"/>
                    </a:lnTo>
                    <a:lnTo>
                      <a:pt x="653" y="1071"/>
                    </a:lnTo>
                    <a:lnTo>
                      <a:pt x="650" y="1071"/>
                    </a:lnTo>
                    <a:lnTo>
                      <a:pt x="650" y="1068"/>
                    </a:lnTo>
                    <a:lnTo>
                      <a:pt x="648" y="1068"/>
                    </a:lnTo>
                    <a:lnTo>
                      <a:pt x="648" y="1071"/>
                    </a:lnTo>
                    <a:lnTo>
                      <a:pt x="648" y="1068"/>
                    </a:lnTo>
                    <a:lnTo>
                      <a:pt x="645" y="1068"/>
                    </a:lnTo>
                    <a:lnTo>
                      <a:pt x="645" y="1065"/>
                    </a:lnTo>
                    <a:lnTo>
                      <a:pt x="642" y="1065"/>
                    </a:lnTo>
                    <a:lnTo>
                      <a:pt x="640" y="1065"/>
                    </a:lnTo>
                    <a:lnTo>
                      <a:pt x="637" y="1065"/>
                    </a:lnTo>
                    <a:lnTo>
                      <a:pt x="637" y="1063"/>
                    </a:lnTo>
                    <a:lnTo>
                      <a:pt x="635" y="1063"/>
                    </a:lnTo>
                    <a:lnTo>
                      <a:pt x="637" y="1063"/>
                    </a:lnTo>
                    <a:lnTo>
                      <a:pt x="635" y="1063"/>
                    </a:lnTo>
                    <a:lnTo>
                      <a:pt x="632" y="1063"/>
                    </a:lnTo>
                    <a:lnTo>
                      <a:pt x="632" y="1060"/>
                    </a:lnTo>
                    <a:lnTo>
                      <a:pt x="629" y="1060"/>
                    </a:lnTo>
                    <a:lnTo>
                      <a:pt x="627" y="1060"/>
                    </a:lnTo>
                    <a:lnTo>
                      <a:pt x="627" y="1058"/>
                    </a:lnTo>
                    <a:lnTo>
                      <a:pt x="624" y="1060"/>
                    </a:lnTo>
                    <a:lnTo>
                      <a:pt x="627" y="1060"/>
                    </a:lnTo>
                    <a:lnTo>
                      <a:pt x="624" y="1060"/>
                    </a:lnTo>
                    <a:lnTo>
                      <a:pt x="622" y="1060"/>
                    </a:lnTo>
                    <a:lnTo>
                      <a:pt x="622" y="1058"/>
                    </a:lnTo>
                    <a:lnTo>
                      <a:pt x="622" y="1055"/>
                    </a:lnTo>
                    <a:lnTo>
                      <a:pt x="619" y="1055"/>
                    </a:lnTo>
                    <a:lnTo>
                      <a:pt x="622" y="1055"/>
                    </a:lnTo>
                    <a:lnTo>
                      <a:pt x="619" y="1055"/>
                    </a:lnTo>
                    <a:lnTo>
                      <a:pt x="619" y="1052"/>
                    </a:lnTo>
                    <a:lnTo>
                      <a:pt x="616" y="1052"/>
                    </a:lnTo>
                    <a:lnTo>
                      <a:pt x="616" y="1050"/>
                    </a:lnTo>
                    <a:lnTo>
                      <a:pt x="616" y="1052"/>
                    </a:lnTo>
                    <a:lnTo>
                      <a:pt x="614" y="1050"/>
                    </a:lnTo>
                    <a:lnTo>
                      <a:pt x="614" y="1052"/>
                    </a:lnTo>
                    <a:lnTo>
                      <a:pt x="614" y="1050"/>
                    </a:lnTo>
                    <a:lnTo>
                      <a:pt x="614" y="1052"/>
                    </a:lnTo>
                    <a:lnTo>
                      <a:pt x="614" y="1050"/>
                    </a:lnTo>
                    <a:lnTo>
                      <a:pt x="611" y="1050"/>
                    </a:lnTo>
                    <a:lnTo>
                      <a:pt x="611" y="1047"/>
                    </a:lnTo>
                    <a:lnTo>
                      <a:pt x="609" y="1047"/>
                    </a:lnTo>
                    <a:lnTo>
                      <a:pt x="611" y="1047"/>
                    </a:lnTo>
                    <a:lnTo>
                      <a:pt x="609" y="1047"/>
                    </a:lnTo>
                    <a:lnTo>
                      <a:pt x="609" y="1045"/>
                    </a:lnTo>
                    <a:lnTo>
                      <a:pt x="609" y="1042"/>
                    </a:lnTo>
                    <a:lnTo>
                      <a:pt x="609" y="1039"/>
                    </a:lnTo>
                    <a:lnTo>
                      <a:pt x="606" y="1039"/>
                    </a:lnTo>
                    <a:lnTo>
                      <a:pt x="606" y="1037"/>
                    </a:lnTo>
                    <a:lnTo>
                      <a:pt x="603" y="1037"/>
                    </a:lnTo>
                    <a:lnTo>
                      <a:pt x="603" y="1034"/>
                    </a:lnTo>
                    <a:lnTo>
                      <a:pt x="603" y="1031"/>
                    </a:lnTo>
                    <a:lnTo>
                      <a:pt x="601" y="1031"/>
                    </a:lnTo>
                    <a:lnTo>
                      <a:pt x="598" y="1031"/>
                    </a:lnTo>
                    <a:lnTo>
                      <a:pt x="595" y="1031"/>
                    </a:lnTo>
                    <a:lnTo>
                      <a:pt x="595" y="1029"/>
                    </a:lnTo>
                    <a:lnTo>
                      <a:pt x="593" y="1029"/>
                    </a:lnTo>
                    <a:lnTo>
                      <a:pt x="593" y="1026"/>
                    </a:lnTo>
                    <a:lnTo>
                      <a:pt x="590" y="1024"/>
                    </a:lnTo>
                    <a:lnTo>
                      <a:pt x="588" y="1024"/>
                    </a:lnTo>
                    <a:lnTo>
                      <a:pt x="588" y="1026"/>
                    </a:lnTo>
                    <a:lnTo>
                      <a:pt x="585" y="1026"/>
                    </a:lnTo>
                    <a:lnTo>
                      <a:pt x="582" y="1026"/>
                    </a:lnTo>
                    <a:lnTo>
                      <a:pt x="582" y="1029"/>
                    </a:lnTo>
                    <a:lnTo>
                      <a:pt x="580" y="1029"/>
                    </a:lnTo>
                    <a:lnTo>
                      <a:pt x="580" y="1026"/>
                    </a:lnTo>
                    <a:lnTo>
                      <a:pt x="577" y="1026"/>
                    </a:lnTo>
                    <a:lnTo>
                      <a:pt x="577" y="1024"/>
                    </a:lnTo>
                    <a:lnTo>
                      <a:pt x="575" y="1024"/>
                    </a:lnTo>
                    <a:lnTo>
                      <a:pt x="575" y="1021"/>
                    </a:lnTo>
                    <a:lnTo>
                      <a:pt x="577" y="1021"/>
                    </a:lnTo>
                    <a:lnTo>
                      <a:pt x="580" y="1021"/>
                    </a:lnTo>
                    <a:lnTo>
                      <a:pt x="580" y="1018"/>
                    </a:lnTo>
                    <a:lnTo>
                      <a:pt x="577" y="1018"/>
                    </a:lnTo>
                    <a:lnTo>
                      <a:pt x="577" y="1016"/>
                    </a:lnTo>
                    <a:lnTo>
                      <a:pt x="575" y="1016"/>
                    </a:lnTo>
                    <a:lnTo>
                      <a:pt x="575" y="1013"/>
                    </a:lnTo>
                    <a:lnTo>
                      <a:pt x="572" y="1013"/>
                    </a:lnTo>
                    <a:lnTo>
                      <a:pt x="569" y="1013"/>
                    </a:lnTo>
                    <a:lnTo>
                      <a:pt x="569" y="1011"/>
                    </a:lnTo>
                    <a:lnTo>
                      <a:pt x="567" y="1011"/>
                    </a:lnTo>
                    <a:lnTo>
                      <a:pt x="569" y="1011"/>
                    </a:lnTo>
                    <a:lnTo>
                      <a:pt x="569" y="1008"/>
                    </a:lnTo>
                    <a:lnTo>
                      <a:pt x="567" y="1008"/>
                    </a:lnTo>
                    <a:lnTo>
                      <a:pt x="564" y="1008"/>
                    </a:lnTo>
                    <a:lnTo>
                      <a:pt x="564" y="1005"/>
                    </a:lnTo>
                    <a:lnTo>
                      <a:pt x="562" y="1005"/>
                    </a:lnTo>
                    <a:lnTo>
                      <a:pt x="562" y="1003"/>
                    </a:lnTo>
                    <a:lnTo>
                      <a:pt x="559" y="1003"/>
                    </a:lnTo>
                    <a:lnTo>
                      <a:pt x="559" y="1000"/>
                    </a:lnTo>
                    <a:lnTo>
                      <a:pt x="559" y="1003"/>
                    </a:lnTo>
                    <a:lnTo>
                      <a:pt x="556" y="1003"/>
                    </a:lnTo>
                    <a:lnTo>
                      <a:pt x="554" y="1003"/>
                    </a:lnTo>
                    <a:lnTo>
                      <a:pt x="554" y="1005"/>
                    </a:lnTo>
                    <a:lnTo>
                      <a:pt x="551" y="1005"/>
                    </a:lnTo>
                    <a:lnTo>
                      <a:pt x="551" y="1003"/>
                    </a:lnTo>
                    <a:lnTo>
                      <a:pt x="551" y="1000"/>
                    </a:lnTo>
                    <a:lnTo>
                      <a:pt x="551" y="1003"/>
                    </a:lnTo>
                    <a:lnTo>
                      <a:pt x="548" y="1003"/>
                    </a:lnTo>
                    <a:lnTo>
                      <a:pt x="548" y="1000"/>
                    </a:lnTo>
                    <a:lnTo>
                      <a:pt x="546" y="1000"/>
                    </a:lnTo>
                    <a:lnTo>
                      <a:pt x="546" y="998"/>
                    </a:lnTo>
                    <a:lnTo>
                      <a:pt x="543" y="998"/>
                    </a:lnTo>
                    <a:lnTo>
                      <a:pt x="541" y="998"/>
                    </a:lnTo>
                    <a:lnTo>
                      <a:pt x="541" y="995"/>
                    </a:lnTo>
                    <a:lnTo>
                      <a:pt x="541" y="992"/>
                    </a:lnTo>
                    <a:lnTo>
                      <a:pt x="538" y="992"/>
                    </a:lnTo>
                    <a:lnTo>
                      <a:pt x="541" y="992"/>
                    </a:lnTo>
                    <a:lnTo>
                      <a:pt x="538" y="992"/>
                    </a:lnTo>
                    <a:lnTo>
                      <a:pt x="538" y="990"/>
                    </a:lnTo>
                    <a:lnTo>
                      <a:pt x="535" y="990"/>
                    </a:lnTo>
                    <a:lnTo>
                      <a:pt x="538" y="990"/>
                    </a:lnTo>
                    <a:lnTo>
                      <a:pt x="538" y="987"/>
                    </a:lnTo>
                    <a:lnTo>
                      <a:pt x="535" y="987"/>
                    </a:lnTo>
                    <a:lnTo>
                      <a:pt x="535" y="990"/>
                    </a:lnTo>
                    <a:lnTo>
                      <a:pt x="535" y="987"/>
                    </a:lnTo>
                    <a:lnTo>
                      <a:pt x="535" y="984"/>
                    </a:lnTo>
                    <a:lnTo>
                      <a:pt x="535" y="982"/>
                    </a:lnTo>
                    <a:lnTo>
                      <a:pt x="533" y="982"/>
                    </a:lnTo>
                    <a:lnTo>
                      <a:pt x="535" y="982"/>
                    </a:lnTo>
                    <a:lnTo>
                      <a:pt x="535" y="979"/>
                    </a:lnTo>
                    <a:lnTo>
                      <a:pt x="538" y="979"/>
                    </a:lnTo>
                    <a:lnTo>
                      <a:pt x="535" y="979"/>
                    </a:lnTo>
                    <a:lnTo>
                      <a:pt x="535" y="977"/>
                    </a:lnTo>
                    <a:lnTo>
                      <a:pt x="535" y="974"/>
                    </a:lnTo>
                    <a:lnTo>
                      <a:pt x="533" y="974"/>
                    </a:lnTo>
                    <a:lnTo>
                      <a:pt x="533" y="971"/>
                    </a:lnTo>
                    <a:lnTo>
                      <a:pt x="533" y="969"/>
                    </a:lnTo>
                    <a:lnTo>
                      <a:pt x="530" y="969"/>
                    </a:lnTo>
                    <a:lnTo>
                      <a:pt x="530" y="966"/>
                    </a:lnTo>
                    <a:lnTo>
                      <a:pt x="528" y="966"/>
                    </a:lnTo>
                    <a:lnTo>
                      <a:pt x="525" y="966"/>
                    </a:lnTo>
                    <a:lnTo>
                      <a:pt x="525" y="964"/>
                    </a:lnTo>
                    <a:lnTo>
                      <a:pt x="525" y="961"/>
                    </a:lnTo>
                    <a:lnTo>
                      <a:pt x="525" y="958"/>
                    </a:lnTo>
                    <a:lnTo>
                      <a:pt x="525" y="956"/>
                    </a:lnTo>
                    <a:lnTo>
                      <a:pt x="528" y="956"/>
                    </a:lnTo>
                    <a:lnTo>
                      <a:pt x="528" y="953"/>
                    </a:lnTo>
                    <a:lnTo>
                      <a:pt x="530" y="953"/>
                    </a:lnTo>
                    <a:lnTo>
                      <a:pt x="530" y="950"/>
                    </a:lnTo>
                    <a:lnTo>
                      <a:pt x="533" y="950"/>
                    </a:lnTo>
                    <a:lnTo>
                      <a:pt x="533" y="948"/>
                    </a:lnTo>
                    <a:lnTo>
                      <a:pt x="530" y="948"/>
                    </a:lnTo>
                    <a:lnTo>
                      <a:pt x="533" y="948"/>
                    </a:lnTo>
                    <a:lnTo>
                      <a:pt x="533" y="950"/>
                    </a:lnTo>
                    <a:lnTo>
                      <a:pt x="533" y="948"/>
                    </a:lnTo>
                    <a:lnTo>
                      <a:pt x="535" y="948"/>
                    </a:lnTo>
                    <a:lnTo>
                      <a:pt x="535" y="945"/>
                    </a:lnTo>
                    <a:lnTo>
                      <a:pt x="538" y="945"/>
                    </a:lnTo>
                    <a:lnTo>
                      <a:pt x="538" y="943"/>
                    </a:lnTo>
                    <a:lnTo>
                      <a:pt x="538" y="940"/>
                    </a:lnTo>
                    <a:lnTo>
                      <a:pt x="538" y="937"/>
                    </a:lnTo>
                    <a:lnTo>
                      <a:pt x="535" y="937"/>
                    </a:lnTo>
                    <a:lnTo>
                      <a:pt x="535" y="935"/>
                    </a:lnTo>
                    <a:lnTo>
                      <a:pt x="535" y="932"/>
                    </a:lnTo>
                    <a:lnTo>
                      <a:pt x="535" y="930"/>
                    </a:lnTo>
                    <a:lnTo>
                      <a:pt x="535" y="927"/>
                    </a:lnTo>
                    <a:lnTo>
                      <a:pt x="533" y="927"/>
                    </a:lnTo>
                    <a:lnTo>
                      <a:pt x="530" y="927"/>
                    </a:lnTo>
                    <a:lnTo>
                      <a:pt x="528" y="927"/>
                    </a:lnTo>
                    <a:lnTo>
                      <a:pt x="528" y="924"/>
                    </a:lnTo>
                    <a:lnTo>
                      <a:pt x="525" y="924"/>
                    </a:lnTo>
                    <a:lnTo>
                      <a:pt x="522" y="924"/>
                    </a:lnTo>
                    <a:lnTo>
                      <a:pt x="522" y="927"/>
                    </a:lnTo>
                    <a:lnTo>
                      <a:pt x="520" y="927"/>
                    </a:lnTo>
                    <a:lnTo>
                      <a:pt x="517" y="927"/>
                    </a:lnTo>
                    <a:lnTo>
                      <a:pt x="515" y="927"/>
                    </a:lnTo>
                    <a:lnTo>
                      <a:pt x="515" y="930"/>
                    </a:lnTo>
                    <a:lnTo>
                      <a:pt x="515" y="932"/>
                    </a:lnTo>
                    <a:lnTo>
                      <a:pt x="501" y="945"/>
                    </a:lnTo>
                    <a:lnTo>
                      <a:pt x="501" y="943"/>
                    </a:lnTo>
                    <a:lnTo>
                      <a:pt x="515" y="932"/>
                    </a:lnTo>
                    <a:lnTo>
                      <a:pt x="512" y="927"/>
                    </a:lnTo>
                    <a:lnTo>
                      <a:pt x="509" y="927"/>
                    </a:lnTo>
                    <a:lnTo>
                      <a:pt x="507" y="927"/>
                    </a:lnTo>
                    <a:lnTo>
                      <a:pt x="504" y="927"/>
                    </a:lnTo>
                    <a:lnTo>
                      <a:pt x="501" y="927"/>
                    </a:lnTo>
                    <a:lnTo>
                      <a:pt x="501" y="930"/>
                    </a:lnTo>
                    <a:lnTo>
                      <a:pt x="499" y="930"/>
                    </a:lnTo>
                    <a:lnTo>
                      <a:pt x="499" y="927"/>
                    </a:lnTo>
                    <a:lnTo>
                      <a:pt x="499" y="924"/>
                    </a:lnTo>
                    <a:lnTo>
                      <a:pt x="501" y="924"/>
                    </a:lnTo>
                    <a:lnTo>
                      <a:pt x="501" y="922"/>
                    </a:lnTo>
                    <a:lnTo>
                      <a:pt x="501" y="919"/>
                    </a:lnTo>
                    <a:lnTo>
                      <a:pt x="499" y="919"/>
                    </a:lnTo>
                    <a:lnTo>
                      <a:pt x="496" y="919"/>
                    </a:lnTo>
                    <a:lnTo>
                      <a:pt x="496" y="917"/>
                    </a:lnTo>
                    <a:lnTo>
                      <a:pt x="494" y="917"/>
                    </a:lnTo>
                    <a:lnTo>
                      <a:pt x="491" y="917"/>
                    </a:lnTo>
                    <a:lnTo>
                      <a:pt x="488" y="917"/>
                    </a:lnTo>
                    <a:lnTo>
                      <a:pt x="486" y="917"/>
                    </a:lnTo>
                    <a:lnTo>
                      <a:pt x="483" y="919"/>
                    </a:lnTo>
                    <a:lnTo>
                      <a:pt x="481" y="919"/>
                    </a:lnTo>
                    <a:lnTo>
                      <a:pt x="478" y="919"/>
                    </a:lnTo>
                    <a:lnTo>
                      <a:pt x="478" y="922"/>
                    </a:lnTo>
                    <a:lnTo>
                      <a:pt x="475" y="922"/>
                    </a:lnTo>
                    <a:lnTo>
                      <a:pt x="475" y="924"/>
                    </a:lnTo>
                    <a:lnTo>
                      <a:pt x="475" y="927"/>
                    </a:lnTo>
                    <a:lnTo>
                      <a:pt x="478" y="927"/>
                    </a:lnTo>
                    <a:lnTo>
                      <a:pt x="478" y="930"/>
                    </a:lnTo>
                    <a:lnTo>
                      <a:pt x="478" y="932"/>
                    </a:lnTo>
                    <a:lnTo>
                      <a:pt x="478" y="935"/>
                    </a:lnTo>
                    <a:lnTo>
                      <a:pt x="481" y="935"/>
                    </a:lnTo>
                    <a:lnTo>
                      <a:pt x="481" y="937"/>
                    </a:lnTo>
                    <a:lnTo>
                      <a:pt x="478" y="937"/>
                    </a:lnTo>
                    <a:lnTo>
                      <a:pt x="478" y="940"/>
                    </a:lnTo>
                    <a:lnTo>
                      <a:pt x="478" y="937"/>
                    </a:lnTo>
                    <a:lnTo>
                      <a:pt x="478" y="940"/>
                    </a:lnTo>
                    <a:lnTo>
                      <a:pt x="475" y="940"/>
                    </a:lnTo>
                    <a:lnTo>
                      <a:pt x="473" y="940"/>
                    </a:lnTo>
                    <a:lnTo>
                      <a:pt x="473" y="937"/>
                    </a:lnTo>
                    <a:lnTo>
                      <a:pt x="473" y="940"/>
                    </a:lnTo>
                    <a:lnTo>
                      <a:pt x="473" y="937"/>
                    </a:lnTo>
                    <a:lnTo>
                      <a:pt x="470" y="937"/>
                    </a:lnTo>
                    <a:lnTo>
                      <a:pt x="470" y="940"/>
                    </a:lnTo>
                    <a:lnTo>
                      <a:pt x="468" y="940"/>
                    </a:lnTo>
                    <a:lnTo>
                      <a:pt x="470" y="940"/>
                    </a:lnTo>
                    <a:lnTo>
                      <a:pt x="470" y="943"/>
                    </a:lnTo>
                    <a:lnTo>
                      <a:pt x="468" y="943"/>
                    </a:lnTo>
                    <a:lnTo>
                      <a:pt x="465" y="943"/>
                    </a:lnTo>
                    <a:lnTo>
                      <a:pt x="465" y="945"/>
                    </a:lnTo>
                    <a:lnTo>
                      <a:pt x="468" y="945"/>
                    </a:lnTo>
                    <a:lnTo>
                      <a:pt x="465" y="945"/>
                    </a:lnTo>
                    <a:lnTo>
                      <a:pt x="465" y="948"/>
                    </a:lnTo>
                    <a:lnTo>
                      <a:pt x="462" y="948"/>
                    </a:lnTo>
                    <a:lnTo>
                      <a:pt x="465" y="948"/>
                    </a:lnTo>
                    <a:lnTo>
                      <a:pt x="462" y="948"/>
                    </a:lnTo>
                    <a:lnTo>
                      <a:pt x="460" y="948"/>
                    </a:lnTo>
                    <a:lnTo>
                      <a:pt x="462" y="948"/>
                    </a:lnTo>
                    <a:lnTo>
                      <a:pt x="460" y="948"/>
                    </a:lnTo>
                    <a:lnTo>
                      <a:pt x="457" y="948"/>
                    </a:lnTo>
                    <a:lnTo>
                      <a:pt x="457" y="945"/>
                    </a:lnTo>
                    <a:lnTo>
                      <a:pt x="455" y="945"/>
                    </a:lnTo>
                    <a:lnTo>
                      <a:pt x="455" y="943"/>
                    </a:lnTo>
                    <a:lnTo>
                      <a:pt x="455" y="945"/>
                    </a:lnTo>
                    <a:lnTo>
                      <a:pt x="452" y="945"/>
                    </a:lnTo>
                    <a:lnTo>
                      <a:pt x="452" y="943"/>
                    </a:lnTo>
                    <a:lnTo>
                      <a:pt x="455" y="943"/>
                    </a:lnTo>
                    <a:lnTo>
                      <a:pt x="452" y="943"/>
                    </a:lnTo>
                    <a:lnTo>
                      <a:pt x="452" y="940"/>
                    </a:lnTo>
                    <a:lnTo>
                      <a:pt x="452" y="937"/>
                    </a:lnTo>
                    <a:lnTo>
                      <a:pt x="449" y="937"/>
                    </a:lnTo>
                    <a:lnTo>
                      <a:pt x="447" y="937"/>
                    </a:lnTo>
                    <a:lnTo>
                      <a:pt x="444" y="937"/>
                    </a:lnTo>
                    <a:lnTo>
                      <a:pt x="441" y="937"/>
                    </a:lnTo>
                    <a:lnTo>
                      <a:pt x="439" y="937"/>
                    </a:lnTo>
                    <a:lnTo>
                      <a:pt x="436" y="937"/>
                    </a:lnTo>
                    <a:lnTo>
                      <a:pt x="434" y="937"/>
                    </a:lnTo>
                    <a:lnTo>
                      <a:pt x="431" y="937"/>
                    </a:lnTo>
                    <a:lnTo>
                      <a:pt x="428" y="937"/>
                    </a:lnTo>
                    <a:lnTo>
                      <a:pt x="426" y="937"/>
                    </a:lnTo>
                    <a:lnTo>
                      <a:pt x="426" y="940"/>
                    </a:lnTo>
                    <a:lnTo>
                      <a:pt x="423" y="940"/>
                    </a:lnTo>
                    <a:lnTo>
                      <a:pt x="421" y="943"/>
                    </a:lnTo>
                    <a:lnTo>
                      <a:pt x="418" y="945"/>
                    </a:lnTo>
                    <a:lnTo>
                      <a:pt x="418" y="948"/>
                    </a:lnTo>
                    <a:lnTo>
                      <a:pt x="415" y="948"/>
                    </a:lnTo>
                    <a:lnTo>
                      <a:pt x="413" y="948"/>
                    </a:lnTo>
                    <a:lnTo>
                      <a:pt x="410" y="948"/>
                    </a:lnTo>
                    <a:lnTo>
                      <a:pt x="410" y="950"/>
                    </a:lnTo>
                    <a:lnTo>
                      <a:pt x="408" y="950"/>
                    </a:lnTo>
                    <a:lnTo>
                      <a:pt x="405" y="950"/>
                    </a:lnTo>
                    <a:lnTo>
                      <a:pt x="408" y="950"/>
                    </a:lnTo>
                    <a:lnTo>
                      <a:pt x="408" y="953"/>
                    </a:lnTo>
                    <a:lnTo>
                      <a:pt x="408" y="956"/>
                    </a:lnTo>
                    <a:lnTo>
                      <a:pt x="408" y="953"/>
                    </a:lnTo>
                    <a:lnTo>
                      <a:pt x="405" y="953"/>
                    </a:lnTo>
                    <a:lnTo>
                      <a:pt x="405" y="956"/>
                    </a:lnTo>
                    <a:lnTo>
                      <a:pt x="402" y="956"/>
                    </a:lnTo>
                    <a:lnTo>
                      <a:pt x="400" y="956"/>
                    </a:lnTo>
                    <a:lnTo>
                      <a:pt x="400" y="958"/>
                    </a:lnTo>
                    <a:lnTo>
                      <a:pt x="397" y="958"/>
                    </a:lnTo>
                    <a:lnTo>
                      <a:pt x="397" y="961"/>
                    </a:lnTo>
                    <a:lnTo>
                      <a:pt x="397" y="964"/>
                    </a:lnTo>
                    <a:lnTo>
                      <a:pt x="394" y="964"/>
                    </a:lnTo>
                    <a:lnTo>
                      <a:pt x="397" y="964"/>
                    </a:lnTo>
                    <a:lnTo>
                      <a:pt x="394" y="964"/>
                    </a:lnTo>
                    <a:lnTo>
                      <a:pt x="397" y="964"/>
                    </a:lnTo>
                    <a:lnTo>
                      <a:pt x="397" y="966"/>
                    </a:lnTo>
                    <a:lnTo>
                      <a:pt x="394" y="966"/>
                    </a:lnTo>
                    <a:lnTo>
                      <a:pt x="394" y="969"/>
                    </a:lnTo>
                    <a:lnTo>
                      <a:pt x="394" y="966"/>
                    </a:lnTo>
                    <a:lnTo>
                      <a:pt x="394" y="969"/>
                    </a:lnTo>
                    <a:lnTo>
                      <a:pt x="394" y="971"/>
                    </a:lnTo>
                    <a:lnTo>
                      <a:pt x="392" y="971"/>
                    </a:lnTo>
                    <a:lnTo>
                      <a:pt x="394" y="971"/>
                    </a:lnTo>
                    <a:lnTo>
                      <a:pt x="392" y="971"/>
                    </a:lnTo>
                    <a:lnTo>
                      <a:pt x="392" y="974"/>
                    </a:lnTo>
                    <a:lnTo>
                      <a:pt x="389" y="974"/>
                    </a:lnTo>
                    <a:lnTo>
                      <a:pt x="392" y="974"/>
                    </a:lnTo>
                    <a:lnTo>
                      <a:pt x="389" y="974"/>
                    </a:lnTo>
                    <a:lnTo>
                      <a:pt x="389" y="977"/>
                    </a:lnTo>
                    <a:lnTo>
                      <a:pt x="387" y="977"/>
                    </a:lnTo>
                    <a:lnTo>
                      <a:pt x="389" y="977"/>
                    </a:lnTo>
                    <a:lnTo>
                      <a:pt x="387" y="979"/>
                    </a:lnTo>
                    <a:lnTo>
                      <a:pt x="387" y="982"/>
                    </a:lnTo>
                    <a:lnTo>
                      <a:pt x="387" y="984"/>
                    </a:lnTo>
                    <a:lnTo>
                      <a:pt x="384" y="984"/>
                    </a:lnTo>
                    <a:lnTo>
                      <a:pt x="384" y="987"/>
                    </a:lnTo>
                    <a:lnTo>
                      <a:pt x="381" y="987"/>
                    </a:lnTo>
                    <a:lnTo>
                      <a:pt x="381" y="990"/>
                    </a:lnTo>
                    <a:lnTo>
                      <a:pt x="379" y="990"/>
                    </a:lnTo>
                    <a:lnTo>
                      <a:pt x="376" y="990"/>
                    </a:lnTo>
                    <a:lnTo>
                      <a:pt x="376" y="992"/>
                    </a:lnTo>
                    <a:lnTo>
                      <a:pt x="374" y="992"/>
                    </a:lnTo>
                    <a:lnTo>
                      <a:pt x="376" y="992"/>
                    </a:lnTo>
                    <a:lnTo>
                      <a:pt x="374" y="992"/>
                    </a:lnTo>
                    <a:lnTo>
                      <a:pt x="376" y="992"/>
                    </a:lnTo>
                    <a:lnTo>
                      <a:pt x="374" y="992"/>
                    </a:lnTo>
                    <a:lnTo>
                      <a:pt x="374" y="995"/>
                    </a:lnTo>
                    <a:lnTo>
                      <a:pt x="371" y="995"/>
                    </a:lnTo>
                    <a:lnTo>
                      <a:pt x="368" y="995"/>
                    </a:lnTo>
                    <a:lnTo>
                      <a:pt x="366" y="995"/>
                    </a:lnTo>
                    <a:lnTo>
                      <a:pt x="366" y="998"/>
                    </a:lnTo>
                    <a:lnTo>
                      <a:pt x="363" y="998"/>
                    </a:lnTo>
                    <a:lnTo>
                      <a:pt x="363" y="1000"/>
                    </a:lnTo>
                    <a:lnTo>
                      <a:pt x="363" y="1003"/>
                    </a:lnTo>
                    <a:lnTo>
                      <a:pt x="366" y="1003"/>
                    </a:lnTo>
                    <a:lnTo>
                      <a:pt x="366" y="1005"/>
                    </a:lnTo>
                    <a:lnTo>
                      <a:pt x="368" y="1008"/>
                    </a:lnTo>
                    <a:lnTo>
                      <a:pt x="368" y="1011"/>
                    </a:lnTo>
                    <a:lnTo>
                      <a:pt x="366" y="1011"/>
                    </a:lnTo>
                    <a:lnTo>
                      <a:pt x="366" y="1013"/>
                    </a:lnTo>
                    <a:lnTo>
                      <a:pt x="368" y="1013"/>
                    </a:lnTo>
                    <a:lnTo>
                      <a:pt x="368" y="1016"/>
                    </a:lnTo>
                    <a:lnTo>
                      <a:pt x="371" y="1016"/>
                    </a:lnTo>
                    <a:lnTo>
                      <a:pt x="371" y="1018"/>
                    </a:lnTo>
                    <a:lnTo>
                      <a:pt x="374" y="1018"/>
                    </a:lnTo>
                    <a:lnTo>
                      <a:pt x="374" y="1016"/>
                    </a:lnTo>
                    <a:lnTo>
                      <a:pt x="374" y="1018"/>
                    </a:lnTo>
                    <a:lnTo>
                      <a:pt x="376" y="1018"/>
                    </a:lnTo>
                    <a:lnTo>
                      <a:pt x="376" y="1021"/>
                    </a:lnTo>
                    <a:lnTo>
                      <a:pt x="376" y="1024"/>
                    </a:lnTo>
                    <a:lnTo>
                      <a:pt x="379" y="1024"/>
                    </a:lnTo>
                    <a:lnTo>
                      <a:pt x="376" y="1024"/>
                    </a:lnTo>
                    <a:lnTo>
                      <a:pt x="379" y="1024"/>
                    </a:lnTo>
                    <a:lnTo>
                      <a:pt x="376" y="1024"/>
                    </a:lnTo>
                    <a:lnTo>
                      <a:pt x="376" y="1026"/>
                    </a:lnTo>
                    <a:lnTo>
                      <a:pt x="379" y="1026"/>
                    </a:lnTo>
                    <a:lnTo>
                      <a:pt x="376" y="1026"/>
                    </a:lnTo>
                    <a:lnTo>
                      <a:pt x="376" y="1029"/>
                    </a:lnTo>
                    <a:lnTo>
                      <a:pt x="376" y="1026"/>
                    </a:lnTo>
                    <a:lnTo>
                      <a:pt x="376" y="1029"/>
                    </a:lnTo>
                    <a:lnTo>
                      <a:pt x="374" y="1029"/>
                    </a:lnTo>
                    <a:lnTo>
                      <a:pt x="374" y="1031"/>
                    </a:lnTo>
                    <a:lnTo>
                      <a:pt x="374" y="1029"/>
                    </a:lnTo>
                    <a:lnTo>
                      <a:pt x="371" y="1029"/>
                    </a:lnTo>
                    <a:lnTo>
                      <a:pt x="371" y="1031"/>
                    </a:lnTo>
                    <a:lnTo>
                      <a:pt x="371" y="1029"/>
                    </a:lnTo>
                    <a:lnTo>
                      <a:pt x="368" y="1029"/>
                    </a:lnTo>
                    <a:lnTo>
                      <a:pt x="366" y="1029"/>
                    </a:lnTo>
                    <a:lnTo>
                      <a:pt x="366" y="1031"/>
                    </a:lnTo>
                    <a:lnTo>
                      <a:pt x="363" y="1031"/>
                    </a:lnTo>
                    <a:lnTo>
                      <a:pt x="363" y="1029"/>
                    </a:lnTo>
                    <a:lnTo>
                      <a:pt x="361" y="1029"/>
                    </a:lnTo>
                    <a:lnTo>
                      <a:pt x="363" y="1029"/>
                    </a:lnTo>
                    <a:lnTo>
                      <a:pt x="363" y="1026"/>
                    </a:lnTo>
                    <a:lnTo>
                      <a:pt x="361" y="1026"/>
                    </a:lnTo>
                    <a:lnTo>
                      <a:pt x="361" y="1024"/>
                    </a:lnTo>
                    <a:lnTo>
                      <a:pt x="358" y="1024"/>
                    </a:lnTo>
                    <a:lnTo>
                      <a:pt x="355" y="1024"/>
                    </a:lnTo>
                    <a:lnTo>
                      <a:pt x="353" y="1024"/>
                    </a:lnTo>
                    <a:lnTo>
                      <a:pt x="355" y="1024"/>
                    </a:lnTo>
                    <a:lnTo>
                      <a:pt x="355" y="1021"/>
                    </a:lnTo>
                    <a:lnTo>
                      <a:pt x="353" y="1021"/>
                    </a:lnTo>
                    <a:lnTo>
                      <a:pt x="355" y="1021"/>
                    </a:lnTo>
                    <a:lnTo>
                      <a:pt x="353" y="1021"/>
                    </a:lnTo>
                    <a:lnTo>
                      <a:pt x="350" y="1021"/>
                    </a:lnTo>
                    <a:lnTo>
                      <a:pt x="347" y="1021"/>
                    </a:lnTo>
                    <a:lnTo>
                      <a:pt x="347" y="1024"/>
                    </a:lnTo>
                    <a:lnTo>
                      <a:pt x="350" y="1024"/>
                    </a:lnTo>
                    <a:lnTo>
                      <a:pt x="347" y="1024"/>
                    </a:lnTo>
                    <a:lnTo>
                      <a:pt x="347" y="1021"/>
                    </a:lnTo>
                    <a:lnTo>
                      <a:pt x="347" y="1024"/>
                    </a:lnTo>
                    <a:lnTo>
                      <a:pt x="345" y="1024"/>
                    </a:lnTo>
                    <a:lnTo>
                      <a:pt x="342" y="1024"/>
                    </a:lnTo>
                    <a:lnTo>
                      <a:pt x="342" y="1026"/>
                    </a:lnTo>
                    <a:lnTo>
                      <a:pt x="340" y="1026"/>
                    </a:lnTo>
                    <a:lnTo>
                      <a:pt x="340" y="1024"/>
                    </a:lnTo>
                    <a:lnTo>
                      <a:pt x="337" y="1024"/>
                    </a:lnTo>
                    <a:lnTo>
                      <a:pt x="334" y="1024"/>
                    </a:lnTo>
                    <a:lnTo>
                      <a:pt x="334" y="1026"/>
                    </a:lnTo>
                    <a:lnTo>
                      <a:pt x="332" y="1026"/>
                    </a:lnTo>
                    <a:lnTo>
                      <a:pt x="329" y="1026"/>
                    </a:lnTo>
                    <a:lnTo>
                      <a:pt x="327" y="1026"/>
                    </a:lnTo>
                    <a:lnTo>
                      <a:pt x="327" y="1029"/>
                    </a:lnTo>
                    <a:lnTo>
                      <a:pt x="329" y="1029"/>
                    </a:lnTo>
                    <a:lnTo>
                      <a:pt x="329" y="1031"/>
                    </a:lnTo>
                    <a:lnTo>
                      <a:pt x="329" y="1029"/>
                    </a:lnTo>
                    <a:lnTo>
                      <a:pt x="329" y="1031"/>
                    </a:lnTo>
                    <a:lnTo>
                      <a:pt x="327" y="1031"/>
                    </a:lnTo>
                    <a:lnTo>
                      <a:pt x="324" y="1031"/>
                    </a:lnTo>
                    <a:lnTo>
                      <a:pt x="327" y="1031"/>
                    </a:lnTo>
                    <a:lnTo>
                      <a:pt x="324" y="1031"/>
                    </a:lnTo>
                    <a:lnTo>
                      <a:pt x="327" y="1031"/>
                    </a:lnTo>
                    <a:lnTo>
                      <a:pt x="324" y="1031"/>
                    </a:lnTo>
                    <a:lnTo>
                      <a:pt x="324" y="1034"/>
                    </a:lnTo>
                    <a:lnTo>
                      <a:pt x="321" y="1034"/>
                    </a:lnTo>
                    <a:lnTo>
                      <a:pt x="319" y="1034"/>
                    </a:lnTo>
                    <a:lnTo>
                      <a:pt x="321" y="1034"/>
                    </a:lnTo>
                    <a:lnTo>
                      <a:pt x="319" y="1034"/>
                    </a:lnTo>
                    <a:lnTo>
                      <a:pt x="321" y="1034"/>
                    </a:lnTo>
                    <a:lnTo>
                      <a:pt x="321" y="1037"/>
                    </a:lnTo>
                    <a:lnTo>
                      <a:pt x="319" y="1037"/>
                    </a:lnTo>
                    <a:lnTo>
                      <a:pt x="321" y="1037"/>
                    </a:lnTo>
                    <a:lnTo>
                      <a:pt x="319" y="1037"/>
                    </a:lnTo>
                    <a:lnTo>
                      <a:pt x="316" y="1037"/>
                    </a:lnTo>
                    <a:lnTo>
                      <a:pt x="316" y="1039"/>
                    </a:lnTo>
                    <a:lnTo>
                      <a:pt x="314" y="1039"/>
                    </a:lnTo>
                    <a:lnTo>
                      <a:pt x="314" y="1042"/>
                    </a:lnTo>
                    <a:lnTo>
                      <a:pt x="311" y="1042"/>
                    </a:lnTo>
                    <a:lnTo>
                      <a:pt x="308" y="1042"/>
                    </a:lnTo>
                    <a:lnTo>
                      <a:pt x="306" y="1042"/>
                    </a:lnTo>
                    <a:lnTo>
                      <a:pt x="306" y="1045"/>
                    </a:lnTo>
                    <a:lnTo>
                      <a:pt x="308" y="1045"/>
                    </a:lnTo>
                    <a:lnTo>
                      <a:pt x="308" y="1047"/>
                    </a:lnTo>
                    <a:lnTo>
                      <a:pt x="306" y="1047"/>
                    </a:lnTo>
                    <a:lnTo>
                      <a:pt x="306" y="1050"/>
                    </a:lnTo>
                    <a:lnTo>
                      <a:pt x="303" y="1050"/>
                    </a:lnTo>
                    <a:lnTo>
                      <a:pt x="303" y="1052"/>
                    </a:lnTo>
                    <a:lnTo>
                      <a:pt x="303" y="1050"/>
                    </a:lnTo>
                    <a:lnTo>
                      <a:pt x="303" y="1052"/>
                    </a:lnTo>
                    <a:lnTo>
                      <a:pt x="301" y="1055"/>
                    </a:lnTo>
                    <a:lnTo>
                      <a:pt x="301" y="1058"/>
                    </a:lnTo>
                    <a:lnTo>
                      <a:pt x="298" y="1058"/>
                    </a:lnTo>
                    <a:lnTo>
                      <a:pt x="298" y="1060"/>
                    </a:lnTo>
                    <a:lnTo>
                      <a:pt x="295" y="1060"/>
                    </a:lnTo>
                    <a:lnTo>
                      <a:pt x="295" y="1063"/>
                    </a:lnTo>
                    <a:lnTo>
                      <a:pt x="295" y="1065"/>
                    </a:lnTo>
                    <a:lnTo>
                      <a:pt x="293" y="1065"/>
                    </a:lnTo>
                    <a:lnTo>
                      <a:pt x="293" y="1068"/>
                    </a:lnTo>
                    <a:lnTo>
                      <a:pt x="295" y="1068"/>
                    </a:lnTo>
                    <a:lnTo>
                      <a:pt x="293" y="1068"/>
                    </a:lnTo>
                    <a:lnTo>
                      <a:pt x="293" y="1071"/>
                    </a:lnTo>
                    <a:lnTo>
                      <a:pt x="290" y="1071"/>
                    </a:lnTo>
                    <a:lnTo>
                      <a:pt x="290" y="1073"/>
                    </a:lnTo>
                    <a:lnTo>
                      <a:pt x="287" y="1073"/>
                    </a:lnTo>
                    <a:lnTo>
                      <a:pt x="285" y="1073"/>
                    </a:lnTo>
                    <a:lnTo>
                      <a:pt x="285" y="1076"/>
                    </a:lnTo>
                    <a:lnTo>
                      <a:pt x="282" y="1076"/>
                    </a:lnTo>
                    <a:lnTo>
                      <a:pt x="282" y="1078"/>
                    </a:lnTo>
                    <a:lnTo>
                      <a:pt x="282" y="1081"/>
                    </a:lnTo>
                    <a:lnTo>
                      <a:pt x="282" y="1084"/>
                    </a:lnTo>
                    <a:lnTo>
                      <a:pt x="285" y="1084"/>
                    </a:lnTo>
                    <a:lnTo>
                      <a:pt x="285" y="1086"/>
                    </a:lnTo>
                    <a:lnTo>
                      <a:pt x="285" y="1089"/>
                    </a:lnTo>
                    <a:lnTo>
                      <a:pt x="282" y="1089"/>
                    </a:lnTo>
                    <a:lnTo>
                      <a:pt x="282" y="1092"/>
                    </a:lnTo>
                    <a:lnTo>
                      <a:pt x="280" y="1092"/>
                    </a:lnTo>
                    <a:lnTo>
                      <a:pt x="280" y="1094"/>
                    </a:lnTo>
                    <a:lnTo>
                      <a:pt x="277" y="1094"/>
                    </a:lnTo>
                    <a:lnTo>
                      <a:pt x="280" y="1094"/>
                    </a:lnTo>
                    <a:lnTo>
                      <a:pt x="280" y="1097"/>
                    </a:lnTo>
                    <a:lnTo>
                      <a:pt x="277" y="1097"/>
                    </a:lnTo>
                    <a:lnTo>
                      <a:pt x="280" y="1097"/>
                    </a:lnTo>
                    <a:lnTo>
                      <a:pt x="277" y="1097"/>
                    </a:lnTo>
                    <a:lnTo>
                      <a:pt x="277" y="1099"/>
                    </a:lnTo>
                    <a:lnTo>
                      <a:pt x="277" y="1102"/>
                    </a:lnTo>
                    <a:lnTo>
                      <a:pt x="274" y="1102"/>
                    </a:lnTo>
                    <a:lnTo>
                      <a:pt x="277" y="1102"/>
                    </a:lnTo>
                    <a:lnTo>
                      <a:pt x="274" y="1102"/>
                    </a:lnTo>
                    <a:lnTo>
                      <a:pt x="274" y="1105"/>
                    </a:lnTo>
                    <a:lnTo>
                      <a:pt x="272" y="1105"/>
                    </a:lnTo>
                    <a:lnTo>
                      <a:pt x="274" y="1105"/>
                    </a:lnTo>
                    <a:lnTo>
                      <a:pt x="274" y="1102"/>
                    </a:lnTo>
                    <a:lnTo>
                      <a:pt x="272" y="1102"/>
                    </a:lnTo>
                    <a:lnTo>
                      <a:pt x="272" y="1105"/>
                    </a:lnTo>
                    <a:lnTo>
                      <a:pt x="269" y="1105"/>
                    </a:lnTo>
                    <a:lnTo>
                      <a:pt x="267" y="1105"/>
                    </a:lnTo>
                    <a:lnTo>
                      <a:pt x="267" y="1102"/>
                    </a:lnTo>
                    <a:lnTo>
                      <a:pt x="264" y="1102"/>
                    </a:lnTo>
                    <a:lnTo>
                      <a:pt x="261" y="1102"/>
                    </a:lnTo>
                    <a:lnTo>
                      <a:pt x="259" y="1102"/>
                    </a:lnTo>
                    <a:lnTo>
                      <a:pt x="256" y="1102"/>
                    </a:lnTo>
                    <a:lnTo>
                      <a:pt x="256" y="1105"/>
                    </a:lnTo>
                    <a:lnTo>
                      <a:pt x="254" y="1105"/>
                    </a:lnTo>
                    <a:lnTo>
                      <a:pt x="254" y="1107"/>
                    </a:lnTo>
                    <a:lnTo>
                      <a:pt x="251" y="1107"/>
                    </a:lnTo>
                    <a:lnTo>
                      <a:pt x="251" y="1110"/>
                    </a:lnTo>
                    <a:lnTo>
                      <a:pt x="248" y="1110"/>
                    </a:lnTo>
                    <a:lnTo>
                      <a:pt x="246" y="1110"/>
                    </a:lnTo>
                    <a:lnTo>
                      <a:pt x="246" y="1107"/>
                    </a:lnTo>
                    <a:lnTo>
                      <a:pt x="246" y="1105"/>
                    </a:lnTo>
                    <a:lnTo>
                      <a:pt x="248" y="1105"/>
                    </a:lnTo>
                    <a:lnTo>
                      <a:pt x="246" y="1105"/>
                    </a:lnTo>
                    <a:lnTo>
                      <a:pt x="248" y="1105"/>
                    </a:lnTo>
                    <a:lnTo>
                      <a:pt x="246" y="1105"/>
                    </a:lnTo>
                    <a:lnTo>
                      <a:pt x="248" y="1105"/>
                    </a:lnTo>
                    <a:lnTo>
                      <a:pt x="248" y="1102"/>
                    </a:lnTo>
                    <a:lnTo>
                      <a:pt x="246" y="1102"/>
                    </a:lnTo>
                    <a:lnTo>
                      <a:pt x="248" y="1102"/>
                    </a:lnTo>
                    <a:lnTo>
                      <a:pt x="246" y="1102"/>
                    </a:lnTo>
                    <a:lnTo>
                      <a:pt x="248" y="1102"/>
                    </a:lnTo>
                    <a:lnTo>
                      <a:pt x="248" y="1099"/>
                    </a:lnTo>
                    <a:lnTo>
                      <a:pt x="248" y="1097"/>
                    </a:lnTo>
                    <a:lnTo>
                      <a:pt x="251" y="1097"/>
                    </a:lnTo>
                    <a:lnTo>
                      <a:pt x="251" y="1094"/>
                    </a:lnTo>
                    <a:lnTo>
                      <a:pt x="251" y="1092"/>
                    </a:lnTo>
                    <a:lnTo>
                      <a:pt x="248" y="1092"/>
                    </a:lnTo>
                    <a:lnTo>
                      <a:pt x="248" y="1089"/>
                    </a:lnTo>
                    <a:lnTo>
                      <a:pt x="246" y="1089"/>
                    </a:lnTo>
                    <a:lnTo>
                      <a:pt x="246" y="1086"/>
                    </a:lnTo>
                    <a:lnTo>
                      <a:pt x="246" y="1084"/>
                    </a:lnTo>
                    <a:lnTo>
                      <a:pt x="246" y="1081"/>
                    </a:lnTo>
                    <a:lnTo>
                      <a:pt x="246" y="1084"/>
                    </a:lnTo>
                    <a:lnTo>
                      <a:pt x="246" y="1086"/>
                    </a:lnTo>
                    <a:lnTo>
                      <a:pt x="246" y="1089"/>
                    </a:lnTo>
                    <a:lnTo>
                      <a:pt x="246" y="1092"/>
                    </a:lnTo>
                    <a:lnTo>
                      <a:pt x="248" y="1092"/>
                    </a:lnTo>
                    <a:lnTo>
                      <a:pt x="248" y="1094"/>
                    </a:lnTo>
                    <a:lnTo>
                      <a:pt x="251" y="1094"/>
                    </a:lnTo>
                    <a:lnTo>
                      <a:pt x="248" y="1094"/>
                    </a:lnTo>
                    <a:lnTo>
                      <a:pt x="246" y="1094"/>
                    </a:lnTo>
                    <a:lnTo>
                      <a:pt x="246" y="1092"/>
                    </a:lnTo>
                    <a:lnTo>
                      <a:pt x="243" y="1092"/>
                    </a:lnTo>
                    <a:lnTo>
                      <a:pt x="240" y="1092"/>
                    </a:lnTo>
                    <a:lnTo>
                      <a:pt x="240" y="1089"/>
                    </a:lnTo>
                    <a:lnTo>
                      <a:pt x="238" y="1089"/>
                    </a:lnTo>
                    <a:lnTo>
                      <a:pt x="235" y="1089"/>
                    </a:lnTo>
                    <a:lnTo>
                      <a:pt x="233" y="1089"/>
                    </a:lnTo>
                    <a:lnTo>
                      <a:pt x="230" y="1089"/>
                    </a:lnTo>
                    <a:lnTo>
                      <a:pt x="227" y="1089"/>
                    </a:lnTo>
                    <a:lnTo>
                      <a:pt x="225" y="1089"/>
                    </a:lnTo>
                    <a:lnTo>
                      <a:pt x="222" y="1089"/>
                    </a:lnTo>
                    <a:lnTo>
                      <a:pt x="220" y="1089"/>
                    </a:lnTo>
                    <a:lnTo>
                      <a:pt x="217" y="1089"/>
                    </a:lnTo>
                    <a:lnTo>
                      <a:pt x="217" y="1092"/>
                    </a:lnTo>
                    <a:lnTo>
                      <a:pt x="214" y="1092"/>
                    </a:lnTo>
                    <a:lnTo>
                      <a:pt x="212" y="1092"/>
                    </a:lnTo>
                    <a:lnTo>
                      <a:pt x="212" y="1094"/>
                    </a:lnTo>
                    <a:lnTo>
                      <a:pt x="209" y="1094"/>
                    </a:lnTo>
                    <a:lnTo>
                      <a:pt x="212" y="1094"/>
                    </a:lnTo>
                    <a:lnTo>
                      <a:pt x="212" y="1097"/>
                    </a:lnTo>
                    <a:lnTo>
                      <a:pt x="209" y="1097"/>
                    </a:lnTo>
                    <a:lnTo>
                      <a:pt x="207" y="1097"/>
                    </a:lnTo>
                    <a:lnTo>
                      <a:pt x="204" y="1097"/>
                    </a:lnTo>
                    <a:lnTo>
                      <a:pt x="201" y="1094"/>
                    </a:lnTo>
                    <a:lnTo>
                      <a:pt x="201" y="1097"/>
                    </a:lnTo>
                    <a:lnTo>
                      <a:pt x="199" y="1097"/>
                    </a:lnTo>
                    <a:lnTo>
                      <a:pt x="199" y="1094"/>
                    </a:lnTo>
                    <a:lnTo>
                      <a:pt x="196" y="1094"/>
                    </a:lnTo>
                    <a:lnTo>
                      <a:pt x="196" y="1097"/>
                    </a:lnTo>
                    <a:lnTo>
                      <a:pt x="193" y="1097"/>
                    </a:lnTo>
                    <a:lnTo>
                      <a:pt x="191" y="1097"/>
                    </a:lnTo>
                    <a:lnTo>
                      <a:pt x="188" y="1097"/>
                    </a:lnTo>
                    <a:lnTo>
                      <a:pt x="186" y="1097"/>
                    </a:lnTo>
                    <a:lnTo>
                      <a:pt x="186" y="1099"/>
                    </a:lnTo>
                    <a:lnTo>
                      <a:pt x="183" y="1099"/>
                    </a:lnTo>
                    <a:lnTo>
                      <a:pt x="180" y="1099"/>
                    </a:lnTo>
                    <a:lnTo>
                      <a:pt x="180" y="1102"/>
                    </a:lnTo>
                    <a:lnTo>
                      <a:pt x="178" y="1102"/>
                    </a:lnTo>
                    <a:lnTo>
                      <a:pt x="175" y="1102"/>
                    </a:lnTo>
                    <a:lnTo>
                      <a:pt x="173" y="1102"/>
                    </a:lnTo>
                    <a:lnTo>
                      <a:pt x="173" y="1105"/>
                    </a:lnTo>
                    <a:lnTo>
                      <a:pt x="170" y="1105"/>
                    </a:lnTo>
                    <a:lnTo>
                      <a:pt x="167" y="1105"/>
                    </a:lnTo>
                    <a:lnTo>
                      <a:pt x="167" y="1107"/>
                    </a:lnTo>
                    <a:lnTo>
                      <a:pt x="165" y="1107"/>
                    </a:lnTo>
                    <a:lnTo>
                      <a:pt x="162" y="1107"/>
                    </a:lnTo>
                    <a:lnTo>
                      <a:pt x="162" y="1110"/>
                    </a:lnTo>
                    <a:lnTo>
                      <a:pt x="160" y="1110"/>
                    </a:lnTo>
                    <a:lnTo>
                      <a:pt x="160" y="1112"/>
                    </a:lnTo>
                    <a:lnTo>
                      <a:pt x="157" y="1112"/>
                    </a:lnTo>
                    <a:lnTo>
                      <a:pt x="157" y="1115"/>
                    </a:lnTo>
                    <a:lnTo>
                      <a:pt x="154" y="1115"/>
                    </a:lnTo>
                    <a:lnTo>
                      <a:pt x="154" y="1118"/>
                    </a:lnTo>
                    <a:lnTo>
                      <a:pt x="152" y="1118"/>
                    </a:lnTo>
                    <a:lnTo>
                      <a:pt x="152" y="1120"/>
                    </a:lnTo>
                    <a:lnTo>
                      <a:pt x="152" y="1123"/>
                    </a:lnTo>
                    <a:lnTo>
                      <a:pt x="149" y="1125"/>
                    </a:lnTo>
                    <a:lnTo>
                      <a:pt x="149" y="1128"/>
                    </a:lnTo>
                    <a:lnTo>
                      <a:pt x="149" y="1131"/>
                    </a:lnTo>
                    <a:lnTo>
                      <a:pt x="149" y="1133"/>
                    </a:lnTo>
                    <a:lnTo>
                      <a:pt x="149" y="1136"/>
                    </a:lnTo>
                    <a:lnTo>
                      <a:pt x="149" y="1139"/>
                    </a:lnTo>
                    <a:lnTo>
                      <a:pt x="152" y="1139"/>
                    </a:lnTo>
                    <a:lnTo>
                      <a:pt x="152" y="1141"/>
                    </a:lnTo>
                    <a:lnTo>
                      <a:pt x="154" y="1141"/>
                    </a:lnTo>
                    <a:lnTo>
                      <a:pt x="157" y="1141"/>
                    </a:lnTo>
                    <a:lnTo>
                      <a:pt x="160" y="1141"/>
                    </a:lnTo>
                    <a:lnTo>
                      <a:pt x="160" y="1144"/>
                    </a:lnTo>
                    <a:lnTo>
                      <a:pt x="162" y="1144"/>
                    </a:lnTo>
                    <a:lnTo>
                      <a:pt x="162" y="1146"/>
                    </a:lnTo>
                    <a:lnTo>
                      <a:pt x="165" y="1146"/>
                    </a:lnTo>
                    <a:lnTo>
                      <a:pt x="162" y="1146"/>
                    </a:lnTo>
                    <a:lnTo>
                      <a:pt x="162" y="1149"/>
                    </a:lnTo>
                    <a:lnTo>
                      <a:pt x="162" y="1152"/>
                    </a:lnTo>
                    <a:lnTo>
                      <a:pt x="160" y="1152"/>
                    </a:lnTo>
                    <a:lnTo>
                      <a:pt x="162" y="1152"/>
                    </a:lnTo>
                    <a:lnTo>
                      <a:pt x="160" y="1152"/>
                    </a:lnTo>
                    <a:lnTo>
                      <a:pt x="160" y="1154"/>
                    </a:lnTo>
                    <a:lnTo>
                      <a:pt x="160" y="1152"/>
                    </a:lnTo>
                    <a:lnTo>
                      <a:pt x="157" y="1149"/>
                    </a:lnTo>
                    <a:lnTo>
                      <a:pt x="154" y="1149"/>
                    </a:lnTo>
                    <a:lnTo>
                      <a:pt x="152" y="1149"/>
                    </a:lnTo>
                    <a:lnTo>
                      <a:pt x="152" y="1152"/>
                    </a:lnTo>
                    <a:lnTo>
                      <a:pt x="149" y="1152"/>
                    </a:lnTo>
                    <a:lnTo>
                      <a:pt x="149" y="1154"/>
                    </a:lnTo>
                    <a:lnTo>
                      <a:pt x="149" y="1157"/>
                    </a:lnTo>
                    <a:lnTo>
                      <a:pt x="147" y="1157"/>
                    </a:lnTo>
                    <a:lnTo>
                      <a:pt x="147" y="1159"/>
                    </a:lnTo>
                    <a:lnTo>
                      <a:pt x="147" y="1157"/>
                    </a:lnTo>
                    <a:lnTo>
                      <a:pt x="147" y="1159"/>
                    </a:lnTo>
                    <a:lnTo>
                      <a:pt x="144" y="1159"/>
                    </a:lnTo>
                    <a:lnTo>
                      <a:pt x="147" y="1159"/>
                    </a:lnTo>
                    <a:lnTo>
                      <a:pt x="144" y="1159"/>
                    </a:lnTo>
                    <a:lnTo>
                      <a:pt x="141" y="1159"/>
                    </a:lnTo>
                    <a:lnTo>
                      <a:pt x="139" y="1159"/>
                    </a:lnTo>
                    <a:lnTo>
                      <a:pt x="139" y="1157"/>
                    </a:lnTo>
                    <a:lnTo>
                      <a:pt x="136" y="1157"/>
                    </a:lnTo>
                    <a:lnTo>
                      <a:pt x="133" y="1157"/>
                    </a:lnTo>
                    <a:lnTo>
                      <a:pt x="131" y="1157"/>
                    </a:lnTo>
                    <a:lnTo>
                      <a:pt x="133" y="1157"/>
                    </a:lnTo>
                    <a:lnTo>
                      <a:pt x="131" y="1157"/>
                    </a:lnTo>
                    <a:lnTo>
                      <a:pt x="131" y="1154"/>
                    </a:lnTo>
                    <a:lnTo>
                      <a:pt x="128" y="1154"/>
                    </a:lnTo>
                    <a:lnTo>
                      <a:pt x="126" y="1154"/>
                    </a:lnTo>
                    <a:lnTo>
                      <a:pt x="126" y="1152"/>
                    </a:lnTo>
                    <a:lnTo>
                      <a:pt x="123" y="1152"/>
                    </a:lnTo>
                    <a:lnTo>
                      <a:pt x="123" y="1149"/>
                    </a:lnTo>
                    <a:lnTo>
                      <a:pt x="120" y="1149"/>
                    </a:lnTo>
                    <a:lnTo>
                      <a:pt x="120" y="1152"/>
                    </a:lnTo>
                    <a:lnTo>
                      <a:pt x="118" y="1152"/>
                    </a:lnTo>
                    <a:lnTo>
                      <a:pt x="118" y="1154"/>
                    </a:lnTo>
                    <a:lnTo>
                      <a:pt x="118" y="1152"/>
                    </a:lnTo>
                    <a:lnTo>
                      <a:pt x="115" y="1152"/>
                    </a:lnTo>
                    <a:lnTo>
                      <a:pt x="113" y="1152"/>
                    </a:lnTo>
                    <a:lnTo>
                      <a:pt x="110" y="1152"/>
                    </a:lnTo>
                    <a:lnTo>
                      <a:pt x="107" y="1152"/>
                    </a:lnTo>
                    <a:lnTo>
                      <a:pt x="107" y="1154"/>
                    </a:lnTo>
                    <a:lnTo>
                      <a:pt x="107" y="1157"/>
                    </a:lnTo>
                    <a:lnTo>
                      <a:pt x="105" y="1157"/>
                    </a:lnTo>
                    <a:lnTo>
                      <a:pt x="105" y="1159"/>
                    </a:lnTo>
                    <a:lnTo>
                      <a:pt x="107" y="1159"/>
                    </a:lnTo>
                    <a:lnTo>
                      <a:pt x="107" y="1162"/>
                    </a:lnTo>
                    <a:lnTo>
                      <a:pt x="105" y="1162"/>
                    </a:lnTo>
                    <a:lnTo>
                      <a:pt x="107" y="1162"/>
                    </a:lnTo>
                    <a:lnTo>
                      <a:pt x="107" y="1165"/>
                    </a:lnTo>
                    <a:lnTo>
                      <a:pt x="110" y="1165"/>
                    </a:lnTo>
                    <a:lnTo>
                      <a:pt x="110" y="1167"/>
                    </a:lnTo>
                    <a:lnTo>
                      <a:pt x="107" y="1167"/>
                    </a:lnTo>
                    <a:lnTo>
                      <a:pt x="105" y="1167"/>
                    </a:lnTo>
                    <a:lnTo>
                      <a:pt x="105" y="1165"/>
                    </a:lnTo>
                    <a:lnTo>
                      <a:pt x="102" y="1165"/>
                    </a:lnTo>
                    <a:lnTo>
                      <a:pt x="100" y="1165"/>
                    </a:lnTo>
                    <a:lnTo>
                      <a:pt x="100" y="1167"/>
                    </a:lnTo>
                    <a:lnTo>
                      <a:pt x="97" y="1167"/>
                    </a:lnTo>
                    <a:lnTo>
                      <a:pt x="97" y="1170"/>
                    </a:lnTo>
                    <a:lnTo>
                      <a:pt x="94" y="1170"/>
                    </a:lnTo>
                    <a:lnTo>
                      <a:pt x="92" y="1170"/>
                    </a:lnTo>
                    <a:lnTo>
                      <a:pt x="92" y="1167"/>
                    </a:lnTo>
                    <a:lnTo>
                      <a:pt x="89" y="1167"/>
                    </a:lnTo>
                    <a:lnTo>
                      <a:pt x="86" y="1167"/>
                    </a:lnTo>
                    <a:lnTo>
                      <a:pt x="84" y="1167"/>
                    </a:lnTo>
                    <a:lnTo>
                      <a:pt x="84" y="1165"/>
                    </a:lnTo>
                    <a:lnTo>
                      <a:pt x="84" y="1162"/>
                    </a:lnTo>
                    <a:lnTo>
                      <a:pt x="84" y="1159"/>
                    </a:lnTo>
                    <a:lnTo>
                      <a:pt x="84" y="1162"/>
                    </a:lnTo>
                    <a:lnTo>
                      <a:pt x="84" y="1159"/>
                    </a:lnTo>
                    <a:lnTo>
                      <a:pt x="81" y="1159"/>
                    </a:lnTo>
                    <a:lnTo>
                      <a:pt x="84" y="1159"/>
                    </a:lnTo>
                    <a:lnTo>
                      <a:pt x="84" y="1157"/>
                    </a:lnTo>
                    <a:lnTo>
                      <a:pt x="86" y="1157"/>
                    </a:lnTo>
                    <a:lnTo>
                      <a:pt x="86" y="1154"/>
                    </a:lnTo>
                    <a:lnTo>
                      <a:pt x="89" y="1154"/>
                    </a:lnTo>
                    <a:lnTo>
                      <a:pt x="89" y="1152"/>
                    </a:lnTo>
                    <a:lnTo>
                      <a:pt x="89" y="1154"/>
                    </a:lnTo>
                    <a:lnTo>
                      <a:pt x="89" y="1152"/>
                    </a:lnTo>
                    <a:lnTo>
                      <a:pt x="92" y="1152"/>
                    </a:lnTo>
                    <a:lnTo>
                      <a:pt x="94" y="1152"/>
                    </a:lnTo>
                    <a:lnTo>
                      <a:pt x="94" y="1149"/>
                    </a:lnTo>
                    <a:lnTo>
                      <a:pt x="94" y="1146"/>
                    </a:lnTo>
                    <a:lnTo>
                      <a:pt x="94" y="1144"/>
                    </a:lnTo>
                    <a:lnTo>
                      <a:pt x="97" y="1144"/>
                    </a:lnTo>
                    <a:lnTo>
                      <a:pt x="100" y="1144"/>
                    </a:lnTo>
                    <a:lnTo>
                      <a:pt x="100" y="1141"/>
                    </a:lnTo>
                    <a:lnTo>
                      <a:pt x="100" y="1139"/>
                    </a:lnTo>
                    <a:lnTo>
                      <a:pt x="102" y="1139"/>
                    </a:lnTo>
                    <a:lnTo>
                      <a:pt x="102" y="1136"/>
                    </a:lnTo>
                    <a:lnTo>
                      <a:pt x="102" y="1133"/>
                    </a:lnTo>
                    <a:lnTo>
                      <a:pt x="102" y="1131"/>
                    </a:lnTo>
                    <a:lnTo>
                      <a:pt x="100" y="1131"/>
                    </a:lnTo>
                    <a:lnTo>
                      <a:pt x="100" y="1128"/>
                    </a:lnTo>
                    <a:lnTo>
                      <a:pt x="100" y="1125"/>
                    </a:lnTo>
                    <a:lnTo>
                      <a:pt x="100" y="1123"/>
                    </a:lnTo>
                    <a:lnTo>
                      <a:pt x="97" y="1123"/>
                    </a:lnTo>
                    <a:lnTo>
                      <a:pt x="100" y="1123"/>
                    </a:lnTo>
                    <a:lnTo>
                      <a:pt x="100" y="1120"/>
                    </a:lnTo>
                    <a:lnTo>
                      <a:pt x="100" y="1123"/>
                    </a:lnTo>
                    <a:lnTo>
                      <a:pt x="100" y="1120"/>
                    </a:lnTo>
                    <a:lnTo>
                      <a:pt x="102" y="1120"/>
                    </a:lnTo>
                    <a:lnTo>
                      <a:pt x="102" y="1118"/>
                    </a:lnTo>
                    <a:lnTo>
                      <a:pt x="102" y="1115"/>
                    </a:lnTo>
                    <a:lnTo>
                      <a:pt x="100" y="1115"/>
                    </a:lnTo>
                    <a:lnTo>
                      <a:pt x="100" y="1112"/>
                    </a:lnTo>
                    <a:lnTo>
                      <a:pt x="102" y="1112"/>
                    </a:lnTo>
                    <a:lnTo>
                      <a:pt x="105" y="1112"/>
                    </a:lnTo>
                    <a:lnTo>
                      <a:pt x="107" y="1112"/>
                    </a:lnTo>
                    <a:lnTo>
                      <a:pt x="107" y="1115"/>
                    </a:lnTo>
                    <a:lnTo>
                      <a:pt x="110" y="1115"/>
                    </a:lnTo>
                    <a:lnTo>
                      <a:pt x="110" y="1112"/>
                    </a:lnTo>
                    <a:lnTo>
                      <a:pt x="113" y="1112"/>
                    </a:lnTo>
                    <a:lnTo>
                      <a:pt x="115" y="1110"/>
                    </a:lnTo>
                    <a:lnTo>
                      <a:pt x="115" y="1107"/>
                    </a:lnTo>
                    <a:lnTo>
                      <a:pt x="118" y="1107"/>
                    </a:lnTo>
                    <a:lnTo>
                      <a:pt x="118" y="1105"/>
                    </a:lnTo>
                    <a:lnTo>
                      <a:pt x="118" y="1102"/>
                    </a:lnTo>
                    <a:lnTo>
                      <a:pt x="118" y="1099"/>
                    </a:lnTo>
                    <a:lnTo>
                      <a:pt x="118" y="1097"/>
                    </a:lnTo>
                    <a:lnTo>
                      <a:pt x="118" y="1094"/>
                    </a:lnTo>
                    <a:lnTo>
                      <a:pt x="118" y="1092"/>
                    </a:lnTo>
                    <a:lnTo>
                      <a:pt x="118" y="1089"/>
                    </a:lnTo>
                    <a:lnTo>
                      <a:pt x="118" y="1086"/>
                    </a:lnTo>
                    <a:lnTo>
                      <a:pt x="115" y="1086"/>
                    </a:lnTo>
                    <a:lnTo>
                      <a:pt x="115" y="1084"/>
                    </a:lnTo>
                    <a:lnTo>
                      <a:pt x="113" y="1084"/>
                    </a:lnTo>
                    <a:lnTo>
                      <a:pt x="113" y="1086"/>
                    </a:lnTo>
                    <a:lnTo>
                      <a:pt x="113" y="1084"/>
                    </a:lnTo>
                    <a:lnTo>
                      <a:pt x="113" y="1081"/>
                    </a:lnTo>
                    <a:lnTo>
                      <a:pt x="110" y="1081"/>
                    </a:lnTo>
                    <a:lnTo>
                      <a:pt x="107" y="1081"/>
                    </a:lnTo>
                    <a:lnTo>
                      <a:pt x="105" y="1081"/>
                    </a:lnTo>
                    <a:lnTo>
                      <a:pt x="107" y="1081"/>
                    </a:lnTo>
                    <a:lnTo>
                      <a:pt x="105" y="1081"/>
                    </a:lnTo>
                    <a:lnTo>
                      <a:pt x="102" y="1081"/>
                    </a:lnTo>
                    <a:lnTo>
                      <a:pt x="100" y="1081"/>
                    </a:lnTo>
                    <a:lnTo>
                      <a:pt x="100" y="1084"/>
                    </a:lnTo>
                    <a:lnTo>
                      <a:pt x="97" y="1084"/>
                    </a:lnTo>
                    <a:lnTo>
                      <a:pt x="94" y="1084"/>
                    </a:lnTo>
                    <a:lnTo>
                      <a:pt x="94" y="1081"/>
                    </a:lnTo>
                    <a:lnTo>
                      <a:pt x="92" y="1081"/>
                    </a:lnTo>
                    <a:lnTo>
                      <a:pt x="94" y="1081"/>
                    </a:lnTo>
                    <a:lnTo>
                      <a:pt x="94" y="1078"/>
                    </a:lnTo>
                    <a:lnTo>
                      <a:pt x="92" y="1078"/>
                    </a:lnTo>
                    <a:lnTo>
                      <a:pt x="89" y="1078"/>
                    </a:lnTo>
                    <a:lnTo>
                      <a:pt x="89" y="1076"/>
                    </a:lnTo>
                    <a:lnTo>
                      <a:pt x="89" y="1078"/>
                    </a:lnTo>
                    <a:lnTo>
                      <a:pt x="89" y="1076"/>
                    </a:lnTo>
                    <a:lnTo>
                      <a:pt x="86" y="1076"/>
                    </a:lnTo>
                    <a:lnTo>
                      <a:pt x="86" y="1078"/>
                    </a:lnTo>
                    <a:lnTo>
                      <a:pt x="89" y="1078"/>
                    </a:lnTo>
                    <a:lnTo>
                      <a:pt x="86" y="1078"/>
                    </a:lnTo>
                    <a:lnTo>
                      <a:pt x="86" y="1076"/>
                    </a:lnTo>
                    <a:lnTo>
                      <a:pt x="84" y="1076"/>
                    </a:lnTo>
                    <a:lnTo>
                      <a:pt x="81" y="1076"/>
                    </a:lnTo>
                    <a:lnTo>
                      <a:pt x="81" y="1073"/>
                    </a:lnTo>
                    <a:lnTo>
                      <a:pt x="79" y="1073"/>
                    </a:lnTo>
                    <a:lnTo>
                      <a:pt x="79" y="1076"/>
                    </a:lnTo>
                    <a:lnTo>
                      <a:pt x="79" y="1073"/>
                    </a:lnTo>
                    <a:lnTo>
                      <a:pt x="79" y="1071"/>
                    </a:lnTo>
                    <a:lnTo>
                      <a:pt x="79" y="1068"/>
                    </a:lnTo>
                    <a:lnTo>
                      <a:pt x="76" y="1068"/>
                    </a:lnTo>
                    <a:lnTo>
                      <a:pt x="79" y="1068"/>
                    </a:lnTo>
                    <a:lnTo>
                      <a:pt x="76" y="1068"/>
                    </a:lnTo>
                    <a:lnTo>
                      <a:pt x="76" y="1065"/>
                    </a:lnTo>
                    <a:lnTo>
                      <a:pt x="73" y="1065"/>
                    </a:lnTo>
                    <a:lnTo>
                      <a:pt x="71" y="1065"/>
                    </a:lnTo>
                    <a:lnTo>
                      <a:pt x="68" y="1065"/>
                    </a:lnTo>
                    <a:lnTo>
                      <a:pt x="68" y="1063"/>
                    </a:lnTo>
                    <a:lnTo>
                      <a:pt x="68" y="1060"/>
                    </a:lnTo>
                    <a:lnTo>
                      <a:pt x="66" y="1060"/>
                    </a:lnTo>
                    <a:lnTo>
                      <a:pt x="66" y="1058"/>
                    </a:lnTo>
                    <a:lnTo>
                      <a:pt x="63" y="1058"/>
                    </a:lnTo>
                    <a:lnTo>
                      <a:pt x="63" y="1055"/>
                    </a:lnTo>
                    <a:lnTo>
                      <a:pt x="60" y="1055"/>
                    </a:lnTo>
                    <a:lnTo>
                      <a:pt x="63" y="1055"/>
                    </a:lnTo>
                    <a:lnTo>
                      <a:pt x="60" y="1055"/>
                    </a:lnTo>
                    <a:lnTo>
                      <a:pt x="60" y="1052"/>
                    </a:lnTo>
                    <a:lnTo>
                      <a:pt x="58" y="1052"/>
                    </a:lnTo>
                    <a:lnTo>
                      <a:pt x="58" y="1050"/>
                    </a:lnTo>
                    <a:lnTo>
                      <a:pt x="58" y="1052"/>
                    </a:lnTo>
                    <a:lnTo>
                      <a:pt x="58" y="1050"/>
                    </a:lnTo>
                    <a:lnTo>
                      <a:pt x="60" y="1050"/>
                    </a:lnTo>
                    <a:lnTo>
                      <a:pt x="58" y="1050"/>
                    </a:lnTo>
                    <a:lnTo>
                      <a:pt x="60" y="1050"/>
                    </a:lnTo>
                    <a:lnTo>
                      <a:pt x="58" y="1050"/>
                    </a:lnTo>
                    <a:lnTo>
                      <a:pt x="58" y="1047"/>
                    </a:lnTo>
                    <a:lnTo>
                      <a:pt x="58" y="1045"/>
                    </a:lnTo>
                    <a:lnTo>
                      <a:pt x="58" y="1042"/>
                    </a:lnTo>
                    <a:lnTo>
                      <a:pt x="60" y="1042"/>
                    </a:lnTo>
                    <a:lnTo>
                      <a:pt x="60" y="1039"/>
                    </a:lnTo>
                    <a:lnTo>
                      <a:pt x="58" y="1039"/>
                    </a:lnTo>
                    <a:lnTo>
                      <a:pt x="60" y="1039"/>
                    </a:lnTo>
                    <a:lnTo>
                      <a:pt x="60" y="1037"/>
                    </a:lnTo>
                    <a:lnTo>
                      <a:pt x="58" y="1037"/>
                    </a:lnTo>
                    <a:lnTo>
                      <a:pt x="58" y="1034"/>
                    </a:lnTo>
                    <a:lnTo>
                      <a:pt x="55" y="1034"/>
                    </a:lnTo>
                    <a:lnTo>
                      <a:pt x="55" y="1031"/>
                    </a:lnTo>
                    <a:lnTo>
                      <a:pt x="58" y="1031"/>
                    </a:lnTo>
                    <a:lnTo>
                      <a:pt x="58" y="1029"/>
                    </a:lnTo>
                    <a:lnTo>
                      <a:pt x="55" y="1029"/>
                    </a:lnTo>
                    <a:lnTo>
                      <a:pt x="55" y="1026"/>
                    </a:lnTo>
                    <a:lnTo>
                      <a:pt x="55" y="1024"/>
                    </a:lnTo>
                    <a:lnTo>
                      <a:pt x="55" y="1021"/>
                    </a:lnTo>
                    <a:lnTo>
                      <a:pt x="55" y="1018"/>
                    </a:lnTo>
                    <a:lnTo>
                      <a:pt x="58" y="1018"/>
                    </a:lnTo>
                    <a:lnTo>
                      <a:pt x="60" y="1018"/>
                    </a:lnTo>
                    <a:lnTo>
                      <a:pt x="63" y="1018"/>
                    </a:lnTo>
                    <a:lnTo>
                      <a:pt x="66" y="1018"/>
                    </a:lnTo>
                    <a:lnTo>
                      <a:pt x="68" y="1018"/>
                    </a:lnTo>
                    <a:lnTo>
                      <a:pt x="68" y="1016"/>
                    </a:lnTo>
                    <a:lnTo>
                      <a:pt x="71" y="1013"/>
                    </a:lnTo>
                    <a:lnTo>
                      <a:pt x="71" y="1011"/>
                    </a:lnTo>
                    <a:lnTo>
                      <a:pt x="71" y="1008"/>
                    </a:lnTo>
                    <a:lnTo>
                      <a:pt x="71" y="1005"/>
                    </a:lnTo>
                    <a:lnTo>
                      <a:pt x="71" y="1003"/>
                    </a:lnTo>
                    <a:lnTo>
                      <a:pt x="73" y="1000"/>
                    </a:lnTo>
                    <a:lnTo>
                      <a:pt x="73" y="998"/>
                    </a:lnTo>
                    <a:lnTo>
                      <a:pt x="73" y="995"/>
                    </a:lnTo>
                    <a:lnTo>
                      <a:pt x="76" y="995"/>
                    </a:lnTo>
                    <a:lnTo>
                      <a:pt x="76" y="992"/>
                    </a:lnTo>
                    <a:lnTo>
                      <a:pt x="73" y="992"/>
                    </a:lnTo>
                    <a:lnTo>
                      <a:pt x="73" y="990"/>
                    </a:lnTo>
                    <a:lnTo>
                      <a:pt x="76" y="990"/>
                    </a:lnTo>
                    <a:lnTo>
                      <a:pt x="76" y="987"/>
                    </a:lnTo>
                    <a:lnTo>
                      <a:pt x="76" y="984"/>
                    </a:lnTo>
                    <a:lnTo>
                      <a:pt x="73" y="984"/>
                    </a:lnTo>
                    <a:lnTo>
                      <a:pt x="73" y="982"/>
                    </a:lnTo>
                    <a:lnTo>
                      <a:pt x="71" y="982"/>
                    </a:lnTo>
                    <a:lnTo>
                      <a:pt x="71" y="979"/>
                    </a:lnTo>
                    <a:lnTo>
                      <a:pt x="71" y="977"/>
                    </a:lnTo>
                    <a:lnTo>
                      <a:pt x="68" y="977"/>
                    </a:lnTo>
                    <a:lnTo>
                      <a:pt x="68" y="974"/>
                    </a:lnTo>
                    <a:lnTo>
                      <a:pt x="66" y="974"/>
                    </a:lnTo>
                    <a:lnTo>
                      <a:pt x="66" y="971"/>
                    </a:lnTo>
                    <a:lnTo>
                      <a:pt x="63" y="971"/>
                    </a:lnTo>
                    <a:lnTo>
                      <a:pt x="63" y="969"/>
                    </a:lnTo>
                    <a:lnTo>
                      <a:pt x="60" y="969"/>
                    </a:lnTo>
                    <a:lnTo>
                      <a:pt x="58" y="969"/>
                    </a:lnTo>
                    <a:lnTo>
                      <a:pt x="58" y="966"/>
                    </a:lnTo>
                    <a:lnTo>
                      <a:pt x="55" y="966"/>
                    </a:lnTo>
                    <a:lnTo>
                      <a:pt x="53" y="964"/>
                    </a:lnTo>
                    <a:lnTo>
                      <a:pt x="50" y="964"/>
                    </a:lnTo>
                    <a:lnTo>
                      <a:pt x="47" y="964"/>
                    </a:lnTo>
                    <a:lnTo>
                      <a:pt x="45" y="964"/>
                    </a:lnTo>
                    <a:lnTo>
                      <a:pt x="45" y="961"/>
                    </a:lnTo>
                    <a:lnTo>
                      <a:pt x="42" y="961"/>
                    </a:lnTo>
                    <a:lnTo>
                      <a:pt x="42" y="958"/>
                    </a:lnTo>
                    <a:lnTo>
                      <a:pt x="42" y="956"/>
                    </a:lnTo>
                    <a:lnTo>
                      <a:pt x="39" y="956"/>
                    </a:lnTo>
                    <a:lnTo>
                      <a:pt x="42" y="956"/>
                    </a:lnTo>
                    <a:lnTo>
                      <a:pt x="42" y="953"/>
                    </a:lnTo>
                    <a:lnTo>
                      <a:pt x="42" y="950"/>
                    </a:lnTo>
                    <a:lnTo>
                      <a:pt x="42" y="948"/>
                    </a:lnTo>
                    <a:lnTo>
                      <a:pt x="42" y="945"/>
                    </a:lnTo>
                    <a:lnTo>
                      <a:pt x="42" y="943"/>
                    </a:lnTo>
                    <a:lnTo>
                      <a:pt x="39" y="943"/>
                    </a:lnTo>
                    <a:lnTo>
                      <a:pt x="39" y="940"/>
                    </a:lnTo>
                    <a:lnTo>
                      <a:pt x="42" y="940"/>
                    </a:lnTo>
                    <a:lnTo>
                      <a:pt x="42" y="937"/>
                    </a:lnTo>
                    <a:lnTo>
                      <a:pt x="39" y="937"/>
                    </a:lnTo>
                    <a:lnTo>
                      <a:pt x="39" y="935"/>
                    </a:lnTo>
                    <a:lnTo>
                      <a:pt x="39" y="932"/>
                    </a:lnTo>
                    <a:lnTo>
                      <a:pt x="42" y="932"/>
                    </a:lnTo>
                    <a:lnTo>
                      <a:pt x="42" y="930"/>
                    </a:lnTo>
                    <a:lnTo>
                      <a:pt x="39" y="930"/>
                    </a:lnTo>
                    <a:lnTo>
                      <a:pt x="39" y="927"/>
                    </a:lnTo>
                    <a:lnTo>
                      <a:pt x="39" y="924"/>
                    </a:lnTo>
                    <a:lnTo>
                      <a:pt x="39" y="922"/>
                    </a:lnTo>
                    <a:lnTo>
                      <a:pt x="42" y="922"/>
                    </a:lnTo>
                    <a:lnTo>
                      <a:pt x="42" y="919"/>
                    </a:lnTo>
                    <a:lnTo>
                      <a:pt x="39" y="919"/>
                    </a:lnTo>
                    <a:lnTo>
                      <a:pt x="39" y="917"/>
                    </a:lnTo>
                    <a:lnTo>
                      <a:pt x="42" y="917"/>
                    </a:lnTo>
                    <a:lnTo>
                      <a:pt x="42" y="914"/>
                    </a:lnTo>
                    <a:lnTo>
                      <a:pt x="42" y="911"/>
                    </a:lnTo>
                    <a:lnTo>
                      <a:pt x="42" y="909"/>
                    </a:lnTo>
                    <a:lnTo>
                      <a:pt x="42" y="906"/>
                    </a:lnTo>
                    <a:lnTo>
                      <a:pt x="42" y="903"/>
                    </a:lnTo>
                    <a:lnTo>
                      <a:pt x="42" y="901"/>
                    </a:lnTo>
                    <a:lnTo>
                      <a:pt x="42" y="898"/>
                    </a:lnTo>
                    <a:lnTo>
                      <a:pt x="42" y="896"/>
                    </a:lnTo>
                    <a:lnTo>
                      <a:pt x="45" y="896"/>
                    </a:lnTo>
                    <a:lnTo>
                      <a:pt x="45" y="893"/>
                    </a:lnTo>
                    <a:lnTo>
                      <a:pt x="45" y="890"/>
                    </a:lnTo>
                    <a:lnTo>
                      <a:pt x="45" y="888"/>
                    </a:lnTo>
                    <a:lnTo>
                      <a:pt x="42" y="888"/>
                    </a:lnTo>
                    <a:lnTo>
                      <a:pt x="45" y="888"/>
                    </a:lnTo>
                    <a:lnTo>
                      <a:pt x="45" y="885"/>
                    </a:lnTo>
                    <a:lnTo>
                      <a:pt x="42" y="885"/>
                    </a:lnTo>
                    <a:lnTo>
                      <a:pt x="42" y="883"/>
                    </a:lnTo>
                    <a:lnTo>
                      <a:pt x="39" y="883"/>
                    </a:lnTo>
                    <a:lnTo>
                      <a:pt x="37" y="880"/>
                    </a:lnTo>
                    <a:lnTo>
                      <a:pt x="37" y="883"/>
                    </a:lnTo>
                    <a:lnTo>
                      <a:pt x="37" y="880"/>
                    </a:lnTo>
                    <a:lnTo>
                      <a:pt x="37" y="877"/>
                    </a:lnTo>
                    <a:lnTo>
                      <a:pt x="34" y="877"/>
                    </a:lnTo>
                    <a:lnTo>
                      <a:pt x="34" y="875"/>
                    </a:lnTo>
                    <a:lnTo>
                      <a:pt x="37" y="875"/>
                    </a:lnTo>
                    <a:lnTo>
                      <a:pt x="37" y="872"/>
                    </a:lnTo>
                    <a:lnTo>
                      <a:pt x="39" y="872"/>
                    </a:lnTo>
                    <a:lnTo>
                      <a:pt x="39" y="870"/>
                    </a:lnTo>
                    <a:lnTo>
                      <a:pt x="39" y="867"/>
                    </a:lnTo>
                    <a:lnTo>
                      <a:pt x="42" y="867"/>
                    </a:lnTo>
                    <a:lnTo>
                      <a:pt x="45" y="867"/>
                    </a:lnTo>
                    <a:lnTo>
                      <a:pt x="45" y="864"/>
                    </a:lnTo>
                    <a:lnTo>
                      <a:pt x="47" y="864"/>
                    </a:lnTo>
                    <a:lnTo>
                      <a:pt x="47" y="862"/>
                    </a:lnTo>
                    <a:lnTo>
                      <a:pt x="47" y="859"/>
                    </a:lnTo>
                    <a:lnTo>
                      <a:pt x="47" y="856"/>
                    </a:lnTo>
                    <a:lnTo>
                      <a:pt x="50" y="854"/>
                    </a:lnTo>
                    <a:lnTo>
                      <a:pt x="50" y="851"/>
                    </a:lnTo>
                    <a:lnTo>
                      <a:pt x="50" y="849"/>
                    </a:lnTo>
                    <a:lnTo>
                      <a:pt x="50" y="846"/>
                    </a:lnTo>
                    <a:lnTo>
                      <a:pt x="53" y="846"/>
                    </a:lnTo>
                    <a:lnTo>
                      <a:pt x="53" y="843"/>
                    </a:lnTo>
                    <a:lnTo>
                      <a:pt x="53" y="841"/>
                    </a:lnTo>
                    <a:lnTo>
                      <a:pt x="53" y="838"/>
                    </a:lnTo>
                    <a:lnTo>
                      <a:pt x="53" y="836"/>
                    </a:lnTo>
                    <a:lnTo>
                      <a:pt x="55" y="836"/>
                    </a:lnTo>
                    <a:lnTo>
                      <a:pt x="55" y="833"/>
                    </a:lnTo>
                    <a:lnTo>
                      <a:pt x="55" y="830"/>
                    </a:lnTo>
                    <a:lnTo>
                      <a:pt x="55" y="828"/>
                    </a:lnTo>
                    <a:lnTo>
                      <a:pt x="55" y="825"/>
                    </a:lnTo>
                    <a:lnTo>
                      <a:pt x="55" y="823"/>
                    </a:lnTo>
                    <a:lnTo>
                      <a:pt x="55" y="820"/>
                    </a:lnTo>
                    <a:lnTo>
                      <a:pt x="55" y="817"/>
                    </a:lnTo>
                    <a:lnTo>
                      <a:pt x="58" y="817"/>
                    </a:lnTo>
                    <a:lnTo>
                      <a:pt x="58" y="815"/>
                    </a:lnTo>
                    <a:lnTo>
                      <a:pt x="60" y="815"/>
                    </a:lnTo>
                    <a:lnTo>
                      <a:pt x="58" y="812"/>
                    </a:lnTo>
                    <a:lnTo>
                      <a:pt x="60" y="812"/>
                    </a:lnTo>
                    <a:lnTo>
                      <a:pt x="60" y="815"/>
                    </a:lnTo>
                    <a:lnTo>
                      <a:pt x="63" y="812"/>
                    </a:lnTo>
                    <a:lnTo>
                      <a:pt x="63" y="809"/>
                    </a:lnTo>
                    <a:lnTo>
                      <a:pt x="66" y="809"/>
                    </a:lnTo>
                    <a:lnTo>
                      <a:pt x="66" y="807"/>
                    </a:lnTo>
                    <a:lnTo>
                      <a:pt x="68" y="807"/>
                    </a:lnTo>
                    <a:lnTo>
                      <a:pt x="66" y="807"/>
                    </a:lnTo>
                    <a:lnTo>
                      <a:pt x="68" y="807"/>
                    </a:lnTo>
                    <a:lnTo>
                      <a:pt x="71" y="807"/>
                    </a:lnTo>
                    <a:lnTo>
                      <a:pt x="73" y="807"/>
                    </a:lnTo>
                    <a:lnTo>
                      <a:pt x="73" y="809"/>
                    </a:lnTo>
                    <a:lnTo>
                      <a:pt x="76" y="809"/>
                    </a:lnTo>
                    <a:lnTo>
                      <a:pt x="76" y="807"/>
                    </a:lnTo>
                    <a:lnTo>
                      <a:pt x="79" y="807"/>
                    </a:lnTo>
                    <a:lnTo>
                      <a:pt x="79" y="809"/>
                    </a:lnTo>
                    <a:lnTo>
                      <a:pt x="79" y="807"/>
                    </a:lnTo>
                    <a:lnTo>
                      <a:pt x="81" y="809"/>
                    </a:lnTo>
                    <a:lnTo>
                      <a:pt x="84" y="809"/>
                    </a:lnTo>
                    <a:lnTo>
                      <a:pt x="84" y="807"/>
                    </a:lnTo>
                    <a:lnTo>
                      <a:pt x="86" y="807"/>
                    </a:lnTo>
                    <a:lnTo>
                      <a:pt x="86" y="804"/>
                    </a:lnTo>
                    <a:lnTo>
                      <a:pt x="89" y="804"/>
                    </a:lnTo>
                    <a:lnTo>
                      <a:pt x="92" y="804"/>
                    </a:lnTo>
                    <a:lnTo>
                      <a:pt x="94" y="804"/>
                    </a:lnTo>
                    <a:lnTo>
                      <a:pt x="94" y="807"/>
                    </a:lnTo>
                    <a:lnTo>
                      <a:pt x="97" y="807"/>
                    </a:lnTo>
                    <a:lnTo>
                      <a:pt x="97" y="809"/>
                    </a:lnTo>
                    <a:lnTo>
                      <a:pt x="97" y="812"/>
                    </a:lnTo>
                    <a:lnTo>
                      <a:pt x="100" y="812"/>
                    </a:lnTo>
                    <a:lnTo>
                      <a:pt x="100" y="815"/>
                    </a:lnTo>
                    <a:lnTo>
                      <a:pt x="102" y="815"/>
                    </a:lnTo>
                    <a:lnTo>
                      <a:pt x="105" y="815"/>
                    </a:lnTo>
                    <a:lnTo>
                      <a:pt x="105" y="817"/>
                    </a:lnTo>
                    <a:lnTo>
                      <a:pt x="107" y="817"/>
                    </a:lnTo>
                    <a:lnTo>
                      <a:pt x="107" y="820"/>
                    </a:lnTo>
                    <a:lnTo>
                      <a:pt x="110" y="820"/>
                    </a:lnTo>
                    <a:lnTo>
                      <a:pt x="110" y="823"/>
                    </a:lnTo>
                    <a:lnTo>
                      <a:pt x="113" y="823"/>
                    </a:lnTo>
                    <a:lnTo>
                      <a:pt x="113" y="825"/>
                    </a:lnTo>
                    <a:lnTo>
                      <a:pt x="113" y="828"/>
                    </a:lnTo>
                    <a:lnTo>
                      <a:pt x="115" y="828"/>
                    </a:lnTo>
                    <a:lnTo>
                      <a:pt x="115" y="830"/>
                    </a:lnTo>
                    <a:lnTo>
                      <a:pt x="115" y="833"/>
                    </a:lnTo>
                    <a:lnTo>
                      <a:pt x="115" y="836"/>
                    </a:lnTo>
                    <a:lnTo>
                      <a:pt x="115" y="838"/>
                    </a:lnTo>
                    <a:lnTo>
                      <a:pt x="115" y="841"/>
                    </a:lnTo>
                    <a:lnTo>
                      <a:pt x="115" y="846"/>
                    </a:lnTo>
                    <a:lnTo>
                      <a:pt x="118" y="846"/>
                    </a:lnTo>
                    <a:lnTo>
                      <a:pt x="118" y="849"/>
                    </a:lnTo>
                    <a:lnTo>
                      <a:pt x="115" y="849"/>
                    </a:lnTo>
                    <a:lnTo>
                      <a:pt x="115" y="851"/>
                    </a:lnTo>
                    <a:lnTo>
                      <a:pt x="115" y="854"/>
                    </a:lnTo>
                    <a:lnTo>
                      <a:pt x="118" y="854"/>
                    </a:lnTo>
                    <a:lnTo>
                      <a:pt x="118" y="851"/>
                    </a:lnTo>
                    <a:lnTo>
                      <a:pt x="118" y="854"/>
                    </a:lnTo>
                    <a:lnTo>
                      <a:pt x="118" y="851"/>
                    </a:lnTo>
                    <a:lnTo>
                      <a:pt x="118" y="849"/>
                    </a:lnTo>
                    <a:lnTo>
                      <a:pt x="120" y="849"/>
                    </a:lnTo>
                    <a:lnTo>
                      <a:pt x="123" y="849"/>
                    </a:lnTo>
                    <a:lnTo>
                      <a:pt x="126" y="849"/>
                    </a:lnTo>
                    <a:lnTo>
                      <a:pt x="128" y="849"/>
                    </a:lnTo>
                    <a:lnTo>
                      <a:pt x="131" y="849"/>
                    </a:lnTo>
                    <a:lnTo>
                      <a:pt x="133" y="849"/>
                    </a:lnTo>
                    <a:lnTo>
                      <a:pt x="136" y="849"/>
                    </a:lnTo>
                    <a:lnTo>
                      <a:pt x="136" y="846"/>
                    </a:lnTo>
                    <a:lnTo>
                      <a:pt x="136" y="843"/>
                    </a:lnTo>
                    <a:lnTo>
                      <a:pt x="136" y="841"/>
                    </a:lnTo>
                    <a:lnTo>
                      <a:pt x="139" y="841"/>
                    </a:lnTo>
                    <a:lnTo>
                      <a:pt x="141" y="838"/>
                    </a:lnTo>
                    <a:lnTo>
                      <a:pt x="141" y="836"/>
                    </a:lnTo>
                    <a:lnTo>
                      <a:pt x="139" y="836"/>
                    </a:lnTo>
                    <a:lnTo>
                      <a:pt x="139" y="833"/>
                    </a:lnTo>
                    <a:lnTo>
                      <a:pt x="141" y="833"/>
                    </a:lnTo>
                    <a:lnTo>
                      <a:pt x="144" y="836"/>
                    </a:lnTo>
                    <a:lnTo>
                      <a:pt x="144" y="833"/>
                    </a:lnTo>
                    <a:lnTo>
                      <a:pt x="144" y="830"/>
                    </a:lnTo>
                    <a:lnTo>
                      <a:pt x="147" y="830"/>
                    </a:lnTo>
                    <a:lnTo>
                      <a:pt x="147" y="828"/>
                    </a:lnTo>
                    <a:lnTo>
                      <a:pt x="144" y="828"/>
                    </a:lnTo>
                    <a:lnTo>
                      <a:pt x="147" y="828"/>
                    </a:lnTo>
                    <a:lnTo>
                      <a:pt x="149" y="828"/>
                    </a:lnTo>
                    <a:lnTo>
                      <a:pt x="149" y="825"/>
                    </a:lnTo>
                    <a:lnTo>
                      <a:pt x="149" y="823"/>
                    </a:lnTo>
                    <a:lnTo>
                      <a:pt x="149" y="820"/>
                    </a:lnTo>
                    <a:lnTo>
                      <a:pt x="149" y="817"/>
                    </a:lnTo>
                    <a:lnTo>
                      <a:pt x="152" y="817"/>
                    </a:lnTo>
                    <a:lnTo>
                      <a:pt x="149" y="817"/>
                    </a:lnTo>
                    <a:lnTo>
                      <a:pt x="149" y="815"/>
                    </a:lnTo>
                    <a:lnTo>
                      <a:pt x="152" y="815"/>
                    </a:lnTo>
                    <a:lnTo>
                      <a:pt x="152" y="812"/>
                    </a:lnTo>
                    <a:lnTo>
                      <a:pt x="149" y="812"/>
                    </a:lnTo>
                    <a:lnTo>
                      <a:pt x="149" y="809"/>
                    </a:lnTo>
                    <a:lnTo>
                      <a:pt x="149" y="807"/>
                    </a:lnTo>
                    <a:lnTo>
                      <a:pt x="149" y="804"/>
                    </a:lnTo>
                    <a:lnTo>
                      <a:pt x="147" y="804"/>
                    </a:lnTo>
                    <a:lnTo>
                      <a:pt x="149" y="804"/>
                    </a:lnTo>
                    <a:lnTo>
                      <a:pt x="149" y="807"/>
                    </a:lnTo>
                    <a:lnTo>
                      <a:pt x="149" y="804"/>
                    </a:lnTo>
                    <a:lnTo>
                      <a:pt x="149" y="802"/>
                    </a:lnTo>
                    <a:lnTo>
                      <a:pt x="149" y="799"/>
                    </a:lnTo>
                    <a:lnTo>
                      <a:pt x="152" y="796"/>
                    </a:lnTo>
                    <a:lnTo>
                      <a:pt x="149" y="796"/>
                    </a:lnTo>
                    <a:lnTo>
                      <a:pt x="149" y="794"/>
                    </a:lnTo>
                    <a:lnTo>
                      <a:pt x="149" y="791"/>
                    </a:lnTo>
                    <a:lnTo>
                      <a:pt x="149" y="789"/>
                    </a:lnTo>
                    <a:lnTo>
                      <a:pt x="147" y="789"/>
                    </a:lnTo>
                    <a:lnTo>
                      <a:pt x="147" y="786"/>
                    </a:lnTo>
                    <a:lnTo>
                      <a:pt x="147" y="783"/>
                    </a:lnTo>
                    <a:lnTo>
                      <a:pt x="147" y="786"/>
                    </a:lnTo>
                    <a:lnTo>
                      <a:pt x="147" y="783"/>
                    </a:lnTo>
                    <a:lnTo>
                      <a:pt x="147" y="781"/>
                    </a:lnTo>
                    <a:lnTo>
                      <a:pt x="147" y="778"/>
                    </a:lnTo>
                    <a:lnTo>
                      <a:pt x="147" y="775"/>
                    </a:lnTo>
                    <a:lnTo>
                      <a:pt x="147" y="773"/>
                    </a:lnTo>
                    <a:lnTo>
                      <a:pt x="144" y="773"/>
                    </a:lnTo>
                    <a:lnTo>
                      <a:pt x="144" y="770"/>
                    </a:lnTo>
                    <a:lnTo>
                      <a:pt x="144" y="768"/>
                    </a:lnTo>
                    <a:lnTo>
                      <a:pt x="141" y="768"/>
                    </a:lnTo>
                    <a:lnTo>
                      <a:pt x="141" y="765"/>
                    </a:lnTo>
                    <a:lnTo>
                      <a:pt x="139" y="765"/>
                    </a:lnTo>
                    <a:lnTo>
                      <a:pt x="139" y="762"/>
                    </a:lnTo>
                    <a:lnTo>
                      <a:pt x="139" y="760"/>
                    </a:lnTo>
                    <a:lnTo>
                      <a:pt x="136" y="760"/>
                    </a:lnTo>
                    <a:lnTo>
                      <a:pt x="136" y="757"/>
                    </a:lnTo>
                    <a:lnTo>
                      <a:pt x="136" y="755"/>
                    </a:lnTo>
                    <a:lnTo>
                      <a:pt x="136" y="752"/>
                    </a:lnTo>
                    <a:lnTo>
                      <a:pt x="136" y="749"/>
                    </a:lnTo>
                    <a:lnTo>
                      <a:pt x="133" y="749"/>
                    </a:lnTo>
                    <a:lnTo>
                      <a:pt x="133" y="747"/>
                    </a:lnTo>
                    <a:lnTo>
                      <a:pt x="136" y="747"/>
                    </a:lnTo>
                    <a:lnTo>
                      <a:pt x="133" y="747"/>
                    </a:lnTo>
                    <a:lnTo>
                      <a:pt x="133" y="744"/>
                    </a:lnTo>
                    <a:lnTo>
                      <a:pt x="133" y="742"/>
                    </a:lnTo>
                    <a:lnTo>
                      <a:pt x="136" y="742"/>
                    </a:lnTo>
                    <a:lnTo>
                      <a:pt x="136" y="739"/>
                    </a:lnTo>
                    <a:lnTo>
                      <a:pt x="136" y="736"/>
                    </a:lnTo>
                    <a:lnTo>
                      <a:pt x="139" y="736"/>
                    </a:lnTo>
                    <a:lnTo>
                      <a:pt x="139" y="734"/>
                    </a:lnTo>
                    <a:lnTo>
                      <a:pt x="141" y="734"/>
                    </a:lnTo>
                    <a:lnTo>
                      <a:pt x="141" y="731"/>
                    </a:lnTo>
                    <a:lnTo>
                      <a:pt x="144" y="731"/>
                    </a:lnTo>
                    <a:lnTo>
                      <a:pt x="144" y="728"/>
                    </a:lnTo>
                    <a:lnTo>
                      <a:pt x="147" y="728"/>
                    </a:lnTo>
                    <a:lnTo>
                      <a:pt x="149" y="728"/>
                    </a:lnTo>
                    <a:lnTo>
                      <a:pt x="149" y="726"/>
                    </a:lnTo>
                    <a:lnTo>
                      <a:pt x="152" y="726"/>
                    </a:lnTo>
                    <a:lnTo>
                      <a:pt x="152" y="723"/>
                    </a:lnTo>
                    <a:lnTo>
                      <a:pt x="154" y="723"/>
                    </a:lnTo>
                    <a:lnTo>
                      <a:pt x="157" y="723"/>
                    </a:lnTo>
                    <a:lnTo>
                      <a:pt x="160" y="723"/>
                    </a:lnTo>
                    <a:lnTo>
                      <a:pt x="160" y="721"/>
                    </a:lnTo>
                    <a:lnTo>
                      <a:pt x="160" y="723"/>
                    </a:lnTo>
                    <a:lnTo>
                      <a:pt x="160" y="721"/>
                    </a:lnTo>
                    <a:lnTo>
                      <a:pt x="162" y="721"/>
                    </a:lnTo>
                    <a:lnTo>
                      <a:pt x="165" y="721"/>
                    </a:lnTo>
                    <a:lnTo>
                      <a:pt x="167" y="721"/>
                    </a:lnTo>
                    <a:lnTo>
                      <a:pt x="170" y="718"/>
                    </a:lnTo>
                    <a:lnTo>
                      <a:pt x="173" y="718"/>
                    </a:lnTo>
                    <a:lnTo>
                      <a:pt x="175" y="718"/>
                    </a:lnTo>
                    <a:lnTo>
                      <a:pt x="178" y="718"/>
                    </a:lnTo>
                    <a:lnTo>
                      <a:pt x="180" y="715"/>
                    </a:lnTo>
                    <a:lnTo>
                      <a:pt x="183" y="715"/>
                    </a:lnTo>
                    <a:lnTo>
                      <a:pt x="186" y="715"/>
                    </a:lnTo>
                    <a:lnTo>
                      <a:pt x="188" y="715"/>
                    </a:lnTo>
                    <a:lnTo>
                      <a:pt x="191" y="715"/>
                    </a:lnTo>
                    <a:lnTo>
                      <a:pt x="193" y="715"/>
                    </a:lnTo>
                    <a:lnTo>
                      <a:pt x="196" y="715"/>
                    </a:lnTo>
                    <a:lnTo>
                      <a:pt x="199" y="715"/>
                    </a:lnTo>
                    <a:lnTo>
                      <a:pt x="201" y="715"/>
                    </a:lnTo>
                    <a:lnTo>
                      <a:pt x="204" y="715"/>
                    </a:lnTo>
                    <a:lnTo>
                      <a:pt x="204" y="713"/>
                    </a:lnTo>
                    <a:lnTo>
                      <a:pt x="207" y="713"/>
                    </a:lnTo>
                    <a:lnTo>
                      <a:pt x="209" y="713"/>
                    </a:lnTo>
                    <a:lnTo>
                      <a:pt x="212" y="710"/>
                    </a:lnTo>
                    <a:lnTo>
                      <a:pt x="214" y="710"/>
                    </a:lnTo>
                    <a:lnTo>
                      <a:pt x="217" y="710"/>
                    </a:lnTo>
                    <a:lnTo>
                      <a:pt x="217" y="708"/>
                    </a:lnTo>
                    <a:lnTo>
                      <a:pt x="220" y="708"/>
                    </a:lnTo>
                    <a:lnTo>
                      <a:pt x="217" y="708"/>
                    </a:lnTo>
                    <a:lnTo>
                      <a:pt x="220" y="708"/>
                    </a:lnTo>
                    <a:lnTo>
                      <a:pt x="222" y="705"/>
                    </a:lnTo>
                    <a:lnTo>
                      <a:pt x="222" y="702"/>
                    </a:lnTo>
                    <a:lnTo>
                      <a:pt x="225" y="702"/>
                    </a:lnTo>
                    <a:lnTo>
                      <a:pt x="227" y="702"/>
                    </a:lnTo>
                    <a:lnTo>
                      <a:pt x="227" y="700"/>
                    </a:lnTo>
                    <a:lnTo>
                      <a:pt x="230" y="700"/>
                    </a:lnTo>
                    <a:lnTo>
                      <a:pt x="230" y="697"/>
                    </a:lnTo>
                    <a:lnTo>
                      <a:pt x="227" y="697"/>
                    </a:lnTo>
                    <a:lnTo>
                      <a:pt x="225" y="697"/>
                    </a:lnTo>
                    <a:lnTo>
                      <a:pt x="222" y="697"/>
                    </a:lnTo>
                    <a:lnTo>
                      <a:pt x="222" y="695"/>
                    </a:lnTo>
                    <a:lnTo>
                      <a:pt x="222" y="689"/>
                    </a:lnTo>
                    <a:lnTo>
                      <a:pt x="222" y="687"/>
                    </a:lnTo>
                    <a:lnTo>
                      <a:pt x="220" y="687"/>
                    </a:lnTo>
                    <a:lnTo>
                      <a:pt x="220" y="684"/>
                    </a:lnTo>
                    <a:lnTo>
                      <a:pt x="220" y="681"/>
                    </a:lnTo>
                    <a:lnTo>
                      <a:pt x="220" y="679"/>
                    </a:lnTo>
                    <a:lnTo>
                      <a:pt x="220" y="676"/>
                    </a:lnTo>
                    <a:lnTo>
                      <a:pt x="220" y="674"/>
                    </a:lnTo>
                    <a:lnTo>
                      <a:pt x="220" y="671"/>
                    </a:lnTo>
                    <a:lnTo>
                      <a:pt x="217" y="671"/>
                    </a:lnTo>
                    <a:lnTo>
                      <a:pt x="217" y="668"/>
                    </a:lnTo>
                    <a:lnTo>
                      <a:pt x="217" y="666"/>
                    </a:lnTo>
                    <a:lnTo>
                      <a:pt x="217" y="663"/>
                    </a:lnTo>
                    <a:lnTo>
                      <a:pt x="217" y="661"/>
                    </a:lnTo>
                    <a:lnTo>
                      <a:pt x="217" y="658"/>
                    </a:lnTo>
                    <a:lnTo>
                      <a:pt x="217" y="655"/>
                    </a:lnTo>
                    <a:lnTo>
                      <a:pt x="217" y="653"/>
                    </a:lnTo>
                    <a:lnTo>
                      <a:pt x="217" y="650"/>
                    </a:lnTo>
                    <a:lnTo>
                      <a:pt x="214" y="648"/>
                    </a:lnTo>
                    <a:lnTo>
                      <a:pt x="217" y="648"/>
                    </a:lnTo>
                    <a:lnTo>
                      <a:pt x="217" y="650"/>
                    </a:lnTo>
                    <a:lnTo>
                      <a:pt x="222" y="648"/>
                    </a:lnTo>
                    <a:lnTo>
                      <a:pt x="225" y="648"/>
                    </a:lnTo>
                    <a:lnTo>
                      <a:pt x="225" y="645"/>
                    </a:lnTo>
                    <a:lnTo>
                      <a:pt x="227" y="645"/>
                    </a:lnTo>
                    <a:lnTo>
                      <a:pt x="225" y="642"/>
                    </a:lnTo>
                    <a:lnTo>
                      <a:pt x="227" y="642"/>
                    </a:lnTo>
                    <a:lnTo>
                      <a:pt x="225" y="642"/>
                    </a:lnTo>
                    <a:lnTo>
                      <a:pt x="225" y="640"/>
                    </a:lnTo>
                    <a:lnTo>
                      <a:pt x="225" y="637"/>
                    </a:lnTo>
                    <a:lnTo>
                      <a:pt x="225" y="634"/>
                    </a:lnTo>
                    <a:lnTo>
                      <a:pt x="222" y="634"/>
                    </a:lnTo>
                    <a:lnTo>
                      <a:pt x="220" y="634"/>
                    </a:lnTo>
                    <a:lnTo>
                      <a:pt x="220" y="632"/>
                    </a:lnTo>
                    <a:lnTo>
                      <a:pt x="217" y="632"/>
                    </a:lnTo>
                    <a:lnTo>
                      <a:pt x="214" y="632"/>
                    </a:lnTo>
                    <a:lnTo>
                      <a:pt x="212" y="632"/>
                    </a:lnTo>
                    <a:lnTo>
                      <a:pt x="209" y="632"/>
                    </a:lnTo>
                    <a:lnTo>
                      <a:pt x="207" y="632"/>
                    </a:lnTo>
                    <a:lnTo>
                      <a:pt x="204" y="632"/>
                    </a:lnTo>
                    <a:lnTo>
                      <a:pt x="204" y="629"/>
                    </a:lnTo>
                    <a:lnTo>
                      <a:pt x="201" y="629"/>
                    </a:lnTo>
                    <a:lnTo>
                      <a:pt x="199" y="629"/>
                    </a:lnTo>
                    <a:lnTo>
                      <a:pt x="199" y="627"/>
                    </a:lnTo>
                    <a:lnTo>
                      <a:pt x="196" y="627"/>
                    </a:lnTo>
                    <a:lnTo>
                      <a:pt x="196" y="624"/>
                    </a:lnTo>
                    <a:lnTo>
                      <a:pt x="193" y="624"/>
                    </a:lnTo>
                    <a:lnTo>
                      <a:pt x="191" y="624"/>
                    </a:lnTo>
                    <a:lnTo>
                      <a:pt x="191" y="621"/>
                    </a:lnTo>
                    <a:lnTo>
                      <a:pt x="188" y="621"/>
                    </a:lnTo>
                    <a:lnTo>
                      <a:pt x="186" y="621"/>
                    </a:lnTo>
                    <a:lnTo>
                      <a:pt x="186" y="624"/>
                    </a:lnTo>
                    <a:lnTo>
                      <a:pt x="186" y="627"/>
                    </a:lnTo>
                    <a:lnTo>
                      <a:pt x="183" y="627"/>
                    </a:lnTo>
                    <a:lnTo>
                      <a:pt x="183" y="629"/>
                    </a:lnTo>
                    <a:lnTo>
                      <a:pt x="183" y="632"/>
                    </a:lnTo>
                    <a:lnTo>
                      <a:pt x="186" y="632"/>
                    </a:lnTo>
                    <a:lnTo>
                      <a:pt x="188" y="632"/>
                    </a:lnTo>
                    <a:lnTo>
                      <a:pt x="186" y="632"/>
                    </a:lnTo>
                    <a:lnTo>
                      <a:pt x="188" y="632"/>
                    </a:lnTo>
                    <a:lnTo>
                      <a:pt x="188" y="634"/>
                    </a:lnTo>
                    <a:lnTo>
                      <a:pt x="186" y="634"/>
                    </a:lnTo>
                    <a:lnTo>
                      <a:pt x="183" y="634"/>
                    </a:lnTo>
                    <a:lnTo>
                      <a:pt x="183" y="637"/>
                    </a:lnTo>
                    <a:lnTo>
                      <a:pt x="180" y="637"/>
                    </a:lnTo>
                    <a:lnTo>
                      <a:pt x="180" y="640"/>
                    </a:lnTo>
                    <a:lnTo>
                      <a:pt x="178" y="640"/>
                    </a:lnTo>
                    <a:lnTo>
                      <a:pt x="175" y="640"/>
                    </a:lnTo>
                    <a:lnTo>
                      <a:pt x="173" y="642"/>
                    </a:lnTo>
                    <a:lnTo>
                      <a:pt x="170" y="642"/>
                    </a:lnTo>
                    <a:lnTo>
                      <a:pt x="170" y="645"/>
                    </a:lnTo>
                    <a:lnTo>
                      <a:pt x="170" y="648"/>
                    </a:lnTo>
                    <a:lnTo>
                      <a:pt x="170" y="645"/>
                    </a:lnTo>
                    <a:lnTo>
                      <a:pt x="167" y="645"/>
                    </a:lnTo>
                    <a:lnTo>
                      <a:pt x="162" y="645"/>
                    </a:lnTo>
                    <a:lnTo>
                      <a:pt x="154" y="648"/>
                    </a:lnTo>
                    <a:lnTo>
                      <a:pt x="152" y="650"/>
                    </a:lnTo>
                    <a:lnTo>
                      <a:pt x="149" y="650"/>
                    </a:lnTo>
                    <a:lnTo>
                      <a:pt x="149" y="648"/>
                    </a:lnTo>
                    <a:lnTo>
                      <a:pt x="152" y="648"/>
                    </a:lnTo>
                    <a:lnTo>
                      <a:pt x="154" y="645"/>
                    </a:lnTo>
                    <a:lnTo>
                      <a:pt x="152" y="645"/>
                    </a:lnTo>
                    <a:lnTo>
                      <a:pt x="154" y="645"/>
                    </a:lnTo>
                    <a:lnTo>
                      <a:pt x="154" y="642"/>
                    </a:lnTo>
                    <a:lnTo>
                      <a:pt x="152" y="642"/>
                    </a:lnTo>
                    <a:lnTo>
                      <a:pt x="152" y="640"/>
                    </a:lnTo>
                    <a:lnTo>
                      <a:pt x="149" y="640"/>
                    </a:lnTo>
                    <a:lnTo>
                      <a:pt x="149" y="637"/>
                    </a:lnTo>
                    <a:lnTo>
                      <a:pt x="149" y="634"/>
                    </a:lnTo>
                    <a:lnTo>
                      <a:pt x="149" y="632"/>
                    </a:lnTo>
                    <a:lnTo>
                      <a:pt x="147" y="632"/>
                    </a:lnTo>
                    <a:lnTo>
                      <a:pt x="147" y="629"/>
                    </a:lnTo>
                    <a:lnTo>
                      <a:pt x="144" y="629"/>
                    </a:lnTo>
                    <a:lnTo>
                      <a:pt x="144" y="627"/>
                    </a:lnTo>
                    <a:lnTo>
                      <a:pt x="144" y="624"/>
                    </a:lnTo>
                    <a:lnTo>
                      <a:pt x="144" y="621"/>
                    </a:lnTo>
                    <a:lnTo>
                      <a:pt x="141" y="619"/>
                    </a:lnTo>
                    <a:lnTo>
                      <a:pt x="141" y="616"/>
                    </a:lnTo>
                    <a:lnTo>
                      <a:pt x="144" y="616"/>
                    </a:lnTo>
                    <a:lnTo>
                      <a:pt x="144" y="614"/>
                    </a:lnTo>
                    <a:lnTo>
                      <a:pt x="147" y="614"/>
                    </a:lnTo>
                    <a:lnTo>
                      <a:pt x="147" y="611"/>
                    </a:lnTo>
                    <a:lnTo>
                      <a:pt x="144" y="611"/>
                    </a:lnTo>
                    <a:lnTo>
                      <a:pt x="147" y="611"/>
                    </a:lnTo>
                    <a:lnTo>
                      <a:pt x="149" y="611"/>
                    </a:lnTo>
                    <a:lnTo>
                      <a:pt x="149" y="608"/>
                    </a:lnTo>
                    <a:lnTo>
                      <a:pt x="152" y="608"/>
                    </a:lnTo>
                    <a:lnTo>
                      <a:pt x="149" y="608"/>
                    </a:lnTo>
                    <a:lnTo>
                      <a:pt x="152" y="608"/>
                    </a:lnTo>
                    <a:lnTo>
                      <a:pt x="154" y="606"/>
                    </a:lnTo>
                    <a:lnTo>
                      <a:pt x="157" y="606"/>
                    </a:lnTo>
                    <a:lnTo>
                      <a:pt x="157" y="603"/>
                    </a:lnTo>
                    <a:lnTo>
                      <a:pt x="160" y="603"/>
                    </a:lnTo>
                    <a:lnTo>
                      <a:pt x="160" y="600"/>
                    </a:lnTo>
                    <a:lnTo>
                      <a:pt x="162" y="600"/>
                    </a:lnTo>
                    <a:lnTo>
                      <a:pt x="165" y="600"/>
                    </a:lnTo>
                    <a:lnTo>
                      <a:pt x="162" y="600"/>
                    </a:lnTo>
                    <a:lnTo>
                      <a:pt x="165" y="600"/>
                    </a:lnTo>
                    <a:lnTo>
                      <a:pt x="165" y="598"/>
                    </a:lnTo>
                    <a:lnTo>
                      <a:pt x="167" y="598"/>
                    </a:lnTo>
                    <a:lnTo>
                      <a:pt x="167" y="595"/>
                    </a:lnTo>
                    <a:lnTo>
                      <a:pt x="170" y="595"/>
                    </a:lnTo>
                    <a:lnTo>
                      <a:pt x="170" y="593"/>
                    </a:lnTo>
                    <a:lnTo>
                      <a:pt x="173" y="590"/>
                    </a:lnTo>
                    <a:lnTo>
                      <a:pt x="170" y="590"/>
                    </a:lnTo>
                    <a:lnTo>
                      <a:pt x="173" y="590"/>
                    </a:lnTo>
                    <a:lnTo>
                      <a:pt x="173" y="587"/>
                    </a:lnTo>
                    <a:lnTo>
                      <a:pt x="173" y="585"/>
                    </a:lnTo>
                    <a:lnTo>
                      <a:pt x="175" y="585"/>
                    </a:lnTo>
                    <a:lnTo>
                      <a:pt x="178" y="585"/>
                    </a:lnTo>
                    <a:lnTo>
                      <a:pt x="180" y="585"/>
                    </a:lnTo>
                    <a:lnTo>
                      <a:pt x="178" y="585"/>
                    </a:lnTo>
                    <a:lnTo>
                      <a:pt x="180" y="585"/>
                    </a:lnTo>
                    <a:lnTo>
                      <a:pt x="180" y="582"/>
                    </a:lnTo>
                    <a:lnTo>
                      <a:pt x="183" y="582"/>
                    </a:lnTo>
                    <a:lnTo>
                      <a:pt x="183" y="580"/>
                    </a:lnTo>
                    <a:lnTo>
                      <a:pt x="183" y="582"/>
                    </a:lnTo>
                    <a:lnTo>
                      <a:pt x="183" y="580"/>
                    </a:lnTo>
                    <a:lnTo>
                      <a:pt x="186" y="580"/>
                    </a:lnTo>
                    <a:lnTo>
                      <a:pt x="188" y="580"/>
                    </a:lnTo>
                    <a:lnTo>
                      <a:pt x="188" y="577"/>
                    </a:lnTo>
                    <a:lnTo>
                      <a:pt x="191" y="577"/>
                    </a:lnTo>
                    <a:lnTo>
                      <a:pt x="193" y="577"/>
                    </a:lnTo>
                    <a:lnTo>
                      <a:pt x="196" y="577"/>
                    </a:lnTo>
                    <a:lnTo>
                      <a:pt x="196" y="574"/>
                    </a:lnTo>
                    <a:lnTo>
                      <a:pt x="199" y="574"/>
                    </a:lnTo>
                    <a:lnTo>
                      <a:pt x="201" y="574"/>
                    </a:lnTo>
                    <a:lnTo>
                      <a:pt x="201" y="572"/>
                    </a:lnTo>
                    <a:lnTo>
                      <a:pt x="201" y="574"/>
                    </a:lnTo>
                    <a:lnTo>
                      <a:pt x="201" y="572"/>
                    </a:lnTo>
                    <a:lnTo>
                      <a:pt x="204" y="572"/>
                    </a:lnTo>
                    <a:lnTo>
                      <a:pt x="204" y="574"/>
                    </a:lnTo>
                    <a:lnTo>
                      <a:pt x="207" y="574"/>
                    </a:lnTo>
                    <a:lnTo>
                      <a:pt x="207" y="572"/>
                    </a:lnTo>
                    <a:lnTo>
                      <a:pt x="209" y="572"/>
                    </a:lnTo>
                    <a:lnTo>
                      <a:pt x="207" y="572"/>
                    </a:lnTo>
                    <a:lnTo>
                      <a:pt x="209" y="572"/>
                    </a:lnTo>
                    <a:lnTo>
                      <a:pt x="209" y="569"/>
                    </a:lnTo>
                    <a:lnTo>
                      <a:pt x="212" y="569"/>
                    </a:lnTo>
                    <a:lnTo>
                      <a:pt x="212" y="572"/>
                    </a:lnTo>
                    <a:lnTo>
                      <a:pt x="212" y="569"/>
                    </a:lnTo>
                    <a:lnTo>
                      <a:pt x="214" y="569"/>
                    </a:lnTo>
                    <a:lnTo>
                      <a:pt x="214" y="572"/>
                    </a:lnTo>
                    <a:lnTo>
                      <a:pt x="214" y="569"/>
                    </a:lnTo>
                    <a:lnTo>
                      <a:pt x="217" y="569"/>
                    </a:lnTo>
                    <a:lnTo>
                      <a:pt x="217" y="572"/>
                    </a:lnTo>
                    <a:lnTo>
                      <a:pt x="214" y="572"/>
                    </a:lnTo>
                    <a:lnTo>
                      <a:pt x="217" y="572"/>
                    </a:lnTo>
                    <a:lnTo>
                      <a:pt x="220" y="572"/>
                    </a:lnTo>
                    <a:lnTo>
                      <a:pt x="222" y="572"/>
                    </a:lnTo>
                    <a:lnTo>
                      <a:pt x="222" y="574"/>
                    </a:lnTo>
                    <a:lnTo>
                      <a:pt x="225" y="574"/>
                    </a:lnTo>
                    <a:lnTo>
                      <a:pt x="227" y="574"/>
                    </a:lnTo>
                    <a:lnTo>
                      <a:pt x="230" y="574"/>
                    </a:lnTo>
                    <a:lnTo>
                      <a:pt x="230" y="572"/>
                    </a:lnTo>
                    <a:lnTo>
                      <a:pt x="233" y="572"/>
                    </a:lnTo>
                    <a:lnTo>
                      <a:pt x="233" y="569"/>
                    </a:lnTo>
                    <a:lnTo>
                      <a:pt x="233" y="572"/>
                    </a:lnTo>
                    <a:lnTo>
                      <a:pt x="233" y="569"/>
                    </a:lnTo>
                    <a:lnTo>
                      <a:pt x="233" y="572"/>
                    </a:lnTo>
                    <a:lnTo>
                      <a:pt x="233" y="574"/>
                    </a:lnTo>
                    <a:lnTo>
                      <a:pt x="233" y="577"/>
                    </a:lnTo>
                    <a:lnTo>
                      <a:pt x="233" y="580"/>
                    </a:lnTo>
                    <a:lnTo>
                      <a:pt x="230" y="580"/>
                    </a:lnTo>
                    <a:lnTo>
                      <a:pt x="230" y="582"/>
                    </a:lnTo>
                    <a:lnTo>
                      <a:pt x="233" y="582"/>
                    </a:lnTo>
                    <a:lnTo>
                      <a:pt x="230" y="582"/>
                    </a:lnTo>
                    <a:lnTo>
                      <a:pt x="233" y="582"/>
                    </a:lnTo>
                    <a:lnTo>
                      <a:pt x="235" y="582"/>
                    </a:lnTo>
                    <a:lnTo>
                      <a:pt x="238" y="582"/>
                    </a:lnTo>
                    <a:lnTo>
                      <a:pt x="238" y="585"/>
                    </a:lnTo>
                    <a:lnTo>
                      <a:pt x="240" y="585"/>
                    </a:lnTo>
                    <a:lnTo>
                      <a:pt x="240" y="587"/>
                    </a:lnTo>
                    <a:lnTo>
                      <a:pt x="238" y="587"/>
                    </a:lnTo>
                    <a:lnTo>
                      <a:pt x="238" y="590"/>
                    </a:lnTo>
                    <a:lnTo>
                      <a:pt x="235" y="590"/>
                    </a:lnTo>
                    <a:lnTo>
                      <a:pt x="233" y="590"/>
                    </a:lnTo>
                    <a:lnTo>
                      <a:pt x="233" y="593"/>
                    </a:lnTo>
                    <a:lnTo>
                      <a:pt x="233" y="595"/>
                    </a:lnTo>
                    <a:lnTo>
                      <a:pt x="233" y="600"/>
                    </a:lnTo>
                    <a:lnTo>
                      <a:pt x="230" y="600"/>
                    </a:lnTo>
                    <a:lnTo>
                      <a:pt x="233" y="600"/>
                    </a:lnTo>
                    <a:lnTo>
                      <a:pt x="235" y="600"/>
                    </a:lnTo>
                    <a:lnTo>
                      <a:pt x="235" y="598"/>
                    </a:lnTo>
                    <a:lnTo>
                      <a:pt x="235" y="595"/>
                    </a:lnTo>
                    <a:lnTo>
                      <a:pt x="238" y="595"/>
                    </a:lnTo>
                    <a:lnTo>
                      <a:pt x="240" y="595"/>
                    </a:lnTo>
                    <a:lnTo>
                      <a:pt x="243" y="595"/>
                    </a:lnTo>
                    <a:lnTo>
                      <a:pt x="246" y="595"/>
                    </a:lnTo>
                    <a:lnTo>
                      <a:pt x="246" y="593"/>
                    </a:lnTo>
                    <a:lnTo>
                      <a:pt x="248" y="593"/>
                    </a:lnTo>
                    <a:lnTo>
                      <a:pt x="251" y="593"/>
                    </a:lnTo>
                    <a:lnTo>
                      <a:pt x="251" y="590"/>
                    </a:lnTo>
                    <a:lnTo>
                      <a:pt x="254" y="590"/>
                    </a:lnTo>
                    <a:lnTo>
                      <a:pt x="256" y="590"/>
                    </a:lnTo>
                    <a:lnTo>
                      <a:pt x="256" y="587"/>
                    </a:lnTo>
                    <a:lnTo>
                      <a:pt x="259" y="587"/>
                    </a:lnTo>
                    <a:lnTo>
                      <a:pt x="259" y="585"/>
                    </a:lnTo>
                    <a:lnTo>
                      <a:pt x="259" y="582"/>
                    </a:lnTo>
                    <a:lnTo>
                      <a:pt x="259" y="580"/>
                    </a:lnTo>
                    <a:lnTo>
                      <a:pt x="261" y="580"/>
                    </a:lnTo>
                    <a:lnTo>
                      <a:pt x="261" y="577"/>
                    </a:lnTo>
                    <a:lnTo>
                      <a:pt x="261" y="574"/>
                    </a:lnTo>
                    <a:lnTo>
                      <a:pt x="264" y="574"/>
                    </a:lnTo>
                    <a:lnTo>
                      <a:pt x="264" y="572"/>
                    </a:lnTo>
                    <a:lnTo>
                      <a:pt x="264" y="569"/>
                    </a:lnTo>
                    <a:lnTo>
                      <a:pt x="267" y="569"/>
                    </a:lnTo>
                    <a:lnTo>
                      <a:pt x="267" y="567"/>
                    </a:lnTo>
                    <a:lnTo>
                      <a:pt x="269" y="567"/>
                    </a:lnTo>
                    <a:lnTo>
                      <a:pt x="269" y="564"/>
                    </a:lnTo>
                    <a:lnTo>
                      <a:pt x="272" y="564"/>
                    </a:lnTo>
                    <a:lnTo>
                      <a:pt x="272" y="561"/>
                    </a:lnTo>
                    <a:lnTo>
                      <a:pt x="274" y="561"/>
                    </a:lnTo>
                    <a:lnTo>
                      <a:pt x="274" y="559"/>
                    </a:lnTo>
                    <a:lnTo>
                      <a:pt x="274" y="556"/>
                    </a:lnTo>
                    <a:lnTo>
                      <a:pt x="277" y="556"/>
                    </a:lnTo>
                    <a:lnTo>
                      <a:pt x="277" y="553"/>
                    </a:lnTo>
                    <a:lnTo>
                      <a:pt x="280" y="553"/>
                    </a:lnTo>
                    <a:lnTo>
                      <a:pt x="280" y="551"/>
                    </a:lnTo>
                    <a:lnTo>
                      <a:pt x="282" y="548"/>
                    </a:lnTo>
                    <a:lnTo>
                      <a:pt x="282" y="546"/>
                    </a:lnTo>
                    <a:lnTo>
                      <a:pt x="282" y="543"/>
                    </a:lnTo>
                    <a:lnTo>
                      <a:pt x="285" y="543"/>
                    </a:lnTo>
                    <a:lnTo>
                      <a:pt x="285" y="540"/>
                    </a:lnTo>
                    <a:lnTo>
                      <a:pt x="287" y="540"/>
                    </a:lnTo>
                    <a:lnTo>
                      <a:pt x="287" y="538"/>
                    </a:lnTo>
                    <a:lnTo>
                      <a:pt x="290" y="535"/>
                    </a:lnTo>
                    <a:lnTo>
                      <a:pt x="290" y="533"/>
                    </a:lnTo>
                    <a:lnTo>
                      <a:pt x="293" y="533"/>
                    </a:lnTo>
                    <a:lnTo>
                      <a:pt x="293" y="530"/>
                    </a:lnTo>
                    <a:lnTo>
                      <a:pt x="293" y="527"/>
                    </a:lnTo>
                    <a:lnTo>
                      <a:pt x="293" y="525"/>
                    </a:lnTo>
                    <a:lnTo>
                      <a:pt x="293" y="522"/>
                    </a:lnTo>
                    <a:lnTo>
                      <a:pt x="293" y="520"/>
                    </a:lnTo>
                    <a:lnTo>
                      <a:pt x="295" y="517"/>
                    </a:lnTo>
                    <a:lnTo>
                      <a:pt x="295" y="514"/>
                    </a:lnTo>
                    <a:lnTo>
                      <a:pt x="298" y="514"/>
                    </a:lnTo>
                    <a:lnTo>
                      <a:pt x="298" y="512"/>
                    </a:lnTo>
                    <a:lnTo>
                      <a:pt x="301" y="512"/>
                    </a:lnTo>
                    <a:lnTo>
                      <a:pt x="301" y="509"/>
                    </a:lnTo>
                    <a:lnTo>
                      <a:pt x="298" y="509"/>
                    </a:lnTo>
                    <a:lnTo>
                      <a:pt x="301" y="509"/>
                    </a:lnTo>
                    <a:lnTo>
                      <a:pt x="301" y="506"/>
                    </a:lnTo>
                    <a:lnTo>
                      <a:pt x="303" y="506"/>
                    </a:lnTo>
                    <a:lnTo>
                      <a:pt x="306" y="506"/>
                    </a:lnTo>
                    <a:lnTo>
                      <a:pt x="306" y="504"/>
                    </a:lnTo>
                    <a:lnTo>
                      <a:pt x="308" y="504"/>
                    </a:lnTo>
                    <a:lnTo>
                      <a:pt x="308" y="501"/>
                    </a:lnTo>
                    <a:lnTo>
                      <a:pt x="311" y="501"/>
                    </a:lnTo>
                    <a:lnTo>
                      <a:pt x="311" y="499"/>
                    </a:lnTo>
                    <a:lnTo>
                      <a:pt x="314" y="499"/>
                    </a:lnTo>
                    <a:lnTo>
                      <a:pt x="316" y="499"/>
                    </a:lnTo>
                    <a:lnTo>
                      <a:pt x="319" y="499"/>
                    </a:lnTo>
                    <a:lnTo>
                      <a:pt x="319" y="501"/>
                    </a:lnTo>
                    <a:lnTo>
                      <a:pt x="321" y="501"/>
                    </a:lnTo>
                    <a:lnTo>
                      <a:pt x="324" y="501"/>
                    </a:lnTo>
                    <a:lnTo>
                      <a:pt x="327" y="501"/>
                    </a:lnTo>
                    <a:lnTo>
                      <a:pt x="329" y="501"/>
                    </a:lnTo>
                    <a:lnTo>
                      <a:pt x="329" y="504"/>
                    </a:lnTo>
                    <a:lnTo>
                      <a:pt x="332" y="504"/>
                    </a:lnTo>
                    <a:lnTo>
                      <a:pt x="334" y="504"/>
                    </a:lnTo>
                    <a:lnTo>
                      <a:pt x="337" y="504"/>
                    </a:lnTo>
                    <a:lnTo>
                      <a:pt x="340" y="504"/>
                    </a:lnTo>
                    <a:lnTo>
                      <a:pt x="340" y="501"/>
                    </a:lnTo>
                    <a:lnTo>
                      <a:pt x="342" y="501"/>
                    </a:lnTo>
                    <a:lnTo>
                      <a:pt x="345" y="501"/>
                    </a:lnTo>
                    <a:lnTo>
                      <a:pt x="347" y="501"/>
                    </a:lnTo>
                    <a:lnTo>
                      <a:pt x="347" y="499"/>
                    </a:lnTo>
                    <a:lnTo>
                      <a:pt x="350" y="499"/>
                    </a:lnTo>
                    <a:lnTo>
                      <a:pt x="353" y="499"/>
                    </a:lnTo>
                    <a:lnTo>
                      <a:pt x="353" y="496"/>
                    </a:lnTo>
                    <a:lnTo>
                      <a:pt x="355" y="496"/>
                    </a:lnTo>
                    <a:lnTo>
                      <a:pt x="358" y="496"/>
                    </a:lnTo>
                    <a:lnTo>
                      <a:pt x="361" y="496"/>
                    </a:lnTo>
                    <a:lnTo>
                      <a:pt x="361" y="493"/>
                    </a:lnTo>
                    <a:lnTo>
                      <a:pt x="363" y="493"/>
                    </a:lnTo>
                    <a:lnTo>
                      <a:pt x="363" y="491"/>
                    </a:lnTo>
                    <a:lnTo>
                      <a:pt x="366" y="491"/>
                    </a:lnTo>
                    <a:lnTo>
                      <a:pt x="366" y="488"/>
                    </a:lnTo>
                    <a:lnTo>
                      <a:pt x="368" y="488"/>
                    </a:lnTo>
                    <a:lnTo>
                      <a:pt x="371" y="488"/>
                    </a:lnTo>
                    <a:lnTo>
                      <a:pt x="374" y="488"/>
                    </a:lnTo>
                    <a:lnTo>
                      <a:pt x="376" y="488"/>
                    </a:lnTo>
                    <a:lnTo>
                      <a:pt x="379" y="488"/>
                    </a:lnTo>
                    <a:lnTo>
                      <a:pt x="381" y="488"/>
                    </a:lnTo>
                    <a:lnTo>
                      <a:pt x="381" y="486"/>
                    </a:lnTo>
                    <a:lnTo>
                      <a:pt x="384" y="486"/>
                    </a:lnTo>
                    <a:lnTo>
                      <a:pt x="387" y="486"/>
                    </a:lnTo>
                    <a:lnTo>
                      <a:pt x="387" y="483"/>
                    </a:lnTo>
                    <a:lnTo>
                      <a:pt x="389" y="483"/>
                    </a:lnTo>
                    <a:lnTo>
                      <a:pt x="392" y="483"/>
                    </a:lnTo>
                    <a:lnTo>
                      <a:pt x="392" y="480"/>
                    </a:lnTo>
                    <a:lnTo>
                      <a:pt x="394" y="480"/>
                    </a:lnTo>
                    <a:lnTo>
                      <a:pt x="394" y="478"/>
                    </a:lnTo>
                    <a:lnTo>
                      <a:pt x="397" y="478"/>
                    </a:lnTo>
                    <a:lnTo>
                      <a:pt x="397" y="475"/>
                    </a:lnTo>
                    <a:lnTo>
                      <a:pt x="400" y="475"/>
                    </a:lnTo>
                    <a:lnTo>
                      <a:pt x="400" y="473"/>
                    </a:lnTo>
                    <a:lnTo>
                      <a:pt x="400" y="470"/>
                    </a:lnTo>
                    <a:lnTo>
                      <a:pt x="402" y="470"/>
                    </a:lnTo>
                    <a:lnTo>
                      <a:pt x="405" y="470"/>
                    </a:lnTo>
                    <a:lnTo>
                      <a:pt x="405" y="467"/>
                    </a:lnTo>
                    <a:lnTo>
                      <a:pt x="405" y="465"/>
                    </a:lnTo>
                    <a:lnTo>
                      <a:pt x="405" y="467"/>
                    </a:lnTo>
                    <a:lnTo>
                      <a:pt x="408" y="467"/>
                    </a:lnTo>
                    <a:lnTo>
                      <a:pt x="408" y="465"/>
                    </a:lnTo>
                    <a:lnTo>
                      <a:pt x="408" y="467"/>
                    </a:lnTo>
                    <a:lnTo>
                      <a:pt x="410" y="467"/>
                    </a:lnTo>
                    <a:lnTo>
                      <a:pt x="410" y="465"/>
                    </a:lnTo>
                    <a:lnTo>
                      <a:pt x="410" y="467"/>
                    </a:lnTo>
                    <a:lnTo>
                      <a:pt x="410" y="465"/>
                    </a:lnTo>
                    <a:lnTo>
                      <a:pt x="410" y="467"/>
                    </a:lnTo>
                    <a:lnTo>
                      <a:pt x="413" y="467"/>
                    </a:lnTo>
                    <a:lnTo>
                      <a:pt x="413" y="470"/>
                    </a:lnTo>
                    <a:lnTo>
                      <a:pt x="415" y="470"/>
                    </a:lnTo>
                    <a:lnTo>
                      <a:pt x="415" y="473"/>
                    </a:lnTo>
                    <a:lnTo>
                      <a:pt x="418" y="473"/>
                    </a:lnTo>
                    <a:lnTo>
                      <a:pt x="418" y="475"/>
                    </a:lnTo>
                    <a:lnTo>
                      <a:pt x="418" y="478"/>
                    </a:lnTo>
                    <a:lnTo>
                      <a:pt x="415" y="480"/>
                    </a:lnTo>
                    <a:lnTo>
                      <a:pt x="415" y="483"/>
                    </a:lnTo>
                    <a:lnTo>
                      <a:pt x="415" y="486"/>
                    </a:lnTo>
                    <a:lnTo>
                      <a:pt x="415" y="488"/>
                    </a:lnTo>
                    <a:lnTo>
                      <a:pt x="418" y="488"/>
                    </a:lnTo>
                    <a:lnTo>
                      <a:pt x="418" y="491"/>
                    </a:lnTo>
                    <a:lnTo>
                      <a:pt x="421" y="491"/>
                    </a:lnTo>
                    <a:lnTo>
                      <a:pt x="421" y="493"/>
                    </a:lnTo>
                    <a:lnTo>
                      <a:pt x="423" y="493"/>
                    </a:lnTo>
                    <a:lnTo>
                      <a:pt x="426" y="493"/>
                    </a:lnTo>
                    <a:lnTo>
                      <a:pt x="426" y="496"/>
                    </a:lnTo>
                    <a:lnTo>
                      <a:pt x="428" y="496"/>
                    </a:lnTo>
                    <a:lnTo>
                      <a:pt x="431" y="496"/>
                    </a:lnTo>
                    <a:lnTo>
                      <a:pt x="431" y="499"/>
                    </a:lnTo>
                    <a:lnTo>
                      <a:pt x="434" y="499"/>
                    </a:lnTo>
                    <a:lnTo>
                      <a:pt x="434" y="501"/>
                    </a:lnTo>
                    <a:lnTo>
                      <a:pt x="436" y="501"/>
                    </a:lnTo>
                    <a:lnTo>
                      <a:pt x="436" y="504"/>
                    </a:lnTo>
                    <a:lnTo>
                      <a:pt x="439" y="504"/>
                    </a:lnTo>
                    <a:lnTo>
                      <a:pt x="439" y="501"/>
                    </a:lnTo>
                    <a:lnTo>
                      <a:pt x="441" y="501"/>
                    </a:lnTo>
                    <a:lnTo>
                      <a:pt x="444" y="501"/>
                    </a:lnTo>
                    <a:lnTo>
                      <a:pt x="444" y="504"/>
                    </a:lnTo>
                    <a:lnTo>
                      <a:pt x="447" y="504"/>
                    </a:lnTo>
                    <a:lnTo>
                      <a:pt x="444" y="504"/>
                    </a:lnTo>
                    <a:lnTo>
                      <a:pt x="444" y="501"/>
                    </a:lnTo>
                    <a:lnTo>
                      <a:pt x="444" y="499"/>
                    </a:lnTo>
                    <a:lnTo>
                      <a:pt x="447" y="499"/>
                    </a:lnTo>
                    <a:lnTo>
                      <a:pt x="447" y="496"/>
                    </a:lnTo>
                    <a:lnTo>
                      <a:pt x="447" y="493"/>
                    </a:lnTo>
                    <a:lnTo>
                      <a:pt x="447" y="491"/>
                    </a:lnTo>
                    <a:lnTo>
                      <a:pt x="447" y="488"/>
                    </a:lnTo>
                    <a:lnTo>
                      <a:pt x="447" y="486"/>
                    </a:lnTo>
                    <a:lnTo>
                      <a:pt x="447" y="483"/>
                    </a:lnTo>
                    <a:lnTo>
                      <a:pt x="447" y="480"/>
                    </a:lnTo>
                    <a:lnTo>
                      <a:pt x="449" y="483"/>
                    </a:lnTo>
                    <a:lnTo>
                      <a:pt x="449" y="480"/>
                    </a:lnTo>
                    <a:lnTo>
                      <a:pt x="449" y="478"/>
                    </a:lnTo>
                    <a:lnTo>
                      <a:pt x="449" y="475"/>
                    </a:lnTo>
                    <a:lnTo>
                      <a:pt x="449" y="473"/>
                    </a:lnTo>
                    <a:lnTo>
                      <a:pt x="447" y="473"/>
                    </a:lnTo>
                    <a:lnTo>
                      <a:pt x="447" y="470"/>
                    </a:lnTo>
                    <a:lnTo>
                      <a:pt x="447" y="467"/>
                    </a:lnTo>
                    <a:lnTo>
                      <a:pt x="444" y="467"/>
                    </a:lnTo>
                    <a:lnTo>
                      <a:pt x="441" y="467"/>
                    </a:lnTo>
                    <a:lnTo>
                      <a:pt x="441" y="465"/>
                    </a:lnTo>
                    <a:lnTo>
                      <a:pt x="439" y="462"/>
                    </a:lnTo>
                    <a:lnTo>
                      <a:pt x="436" y="462"/>
                    </a:lnTo>
                    <a:lnTo>
                      <a:pt x="436" y="459"/>
                    </a:lnTo>
                    <a:lnTo>
                      <a:pt x="434" y="459"/>
                    </a:lnTo>
                    <a:lnTo>
                      <a:pt x="434" y="457"/>
                    </a:lnTo>
                    <a:lnTo>
                      <a:pt x="431" y="457"/>
                    </a:lnTo>
                    <a:lnTo>
                      <a:pt x="431" y="454"/>
                    </a:lnTo>
                    <a:lnTo>
                      <a:pt x="431" y="452"/>
                    </a:lnTo>
                    <a:lnTo>
                      <a:pt x="428" y="452"/>
                    </a:lnTo>
                    <a:lnTo>
                      <a:pt x="428" y="449"/>
                    </a:lnTo>
                    <a:lnTo>
                      <a:pt x="428" y="446"/>
                    </a:lnTo>
                    <a:lnTo>
                      <a:pt x="428" y="444"/>
                    </a:lnTo>
                    <a:lnTo>
                      <a:pt x="428" y="441"/>
                    </a:lnTo>
                    <a:lnTo>
                      <a:pt x="431" y="441"/>
                    </a:lnTo>
                    <a:lnTo>
                      <a:pt x="431" y="439"/>
                    </a:lnTo>
                    <a:lnTo>
                      <a:pt x="431" y="436"/>
                    </a:lnTo>
                    <a:lnTo>
                      <a:pt x="428" y="436"/>
                    </a:lnTo>
                    <a:lnTo>
                      <a:pt x="431" y="436"/>
                    </a:lnTo>
                    <a:lnTo>
                      <a:pt x="431" y="433"/>
                    </a:lnTo>
                    <a:lnTo>
                      <a:pt x="431" y="431"/>
                    </a:lnTo>
                    <a:lnTo>
                      <a:pt x="434" y="431"/>
                    </a:lnTo>
                    <a:lnTo>
                      <a:pt x="434" y="428"/>
                    </a:lnTo>
                    <a:lnTo>
                      <a:pt x="434" y="425"/>
                    </a:lnTo>
                    <a:lnTo>
                      <a:pt x="436" y="425"/>
                    </a:lnTo>
                    <a:lnTo>
                      <a:pt x="434" y="425"/>
                    </a:lnTo>
                    <a:lnTo>
                      <a:pt x="434" y="423"/>
                    </a:lnTo>
                    <a:lnTo>
                      <a:pt x="436" y="423"/>
                    </a:lnTo>
                    <a:lnTo>
                      <a:pt x="434" y="423"/>
                    </a:lnTo>
                    <a:lnTo>
                      <a:pt x="436" y="423"/>
                    </a:lnTo>
                    <a:lnTo>
                      <a:pt x="436" y="420"/>
                    </a:lnTo>
                    <a:lnTo>
                      <a:pt x="436" y="418"/>
                    </a:lnTo>
                    <a:lnTo>
                      <a:pt x="439" y="418"/>
                    </a:lnTo>
                    <a:lnTo>
                      <a:pt x="439" y="415"/>
                    </a:lnTo>
                    <a:lnTo>
                      <a:pt x="439" y="418"/>
                    </a:lnTo>
                    <a:lnTo>
                      <a:pt x="441" y="418"/>
                    </a:lnTo>
                    <a:lnTo>
                      <a:pt x="441" y="415"/>
                    </a:lnTo>
                    <a:lnTo>
                      <a:pt x="444" y="415"/>
                    </a:lnTo>
                    <a:lnTo>
                      <a:pt x="447" y="415"/>
                    </a:lnTo>
                    <a:lnTo>
                      <a:pt x="449" y="415"/>
                    </a:lnTo>
                    <a:lnTo>
                      <a:pt x="449" y="412"/>
                    </a:lnTo>
                    <a:lnTo>
                      <a:pt x="452" y="412"/>
                    </a:lnTo>
                    <a:lnTo>
                      <a:pt x="455" y="412"/>
                    </a:lnTo>
                    <a:lnTo>
                      <a:pt x="457" y="410"/>
                    </a:lnTo>
                    <a:lnTo>
                      <a:pt x="460" y="410"/>
                    </a:lnTo>
                    <a:lnTo>
                      <a:pt x="460" y="407"/>
                    </a:lnTo>
                    <a:lnTo>
                      <a:pt x="462" y="407"/>
                    </a:lnTo>
                    <a:lnTo>
                      <a:pt x="465" y="407"/>
                    </a:lnTo>
                    <a:lnTo>
                      <a:pt x="465" y="405"/>
                    </a:lnTo>
                    <a:lnTo>
                      <a:pt x="468" y="405"/>
                    </a:lnTo>
                    <a:lnTo>
                      <a:pt x="470" y="405"/>
                    </a:lnTo>
                    <a:lnTo>
                      <a:pt x="470" y="402"/>
                    </a:lnTo>
                    <a:lnTo>
                      <a:pt x="473" y="399"/>
                    </a:lnTo>
                    <a:lnTo>
                      <a:pt x="475" y="399"/>
                    </a:lnTo>
                    <a:lnTo>
                      <a:pt x="478" y="399"/>
                    </a:lnTo>
                    <a:lnTo>
                      <a:pt x="481" y="399"/>
                    </a:lnTo>
                    <a:lnTo>
                      <a:pt x="481" y="397"/>
                    </a:lnTo>
                    <a:lnTo>
                      <a:pt x="483" y="397"/>
                    </a:lnTo>
                    <a:lnTo>
                      <a:pt x="486" y="397"/>
                    </a:lnTo>
                    <a:lnTo>
                      <a:pt x="486" y="394"/>
                    </a:lnTo>
                    <a:lnTo>
                      <a:pt x="488" y="394"/>
                    </a:lnTo>
                    <a:lnTo>
                      <a:pt x="488" y="392"/>
                    </a:lnTo>
                    <a:lnTo>
                      <a:pt x="491" y="392"/>
                    </a:lnTo>
                    <a:lnTo>
                      <a:pt x="491" y="389"/>
                    </a:lnTo>
                    <a:lnTo>
                      <a:pt x="494" y="386"/>
                    </a:lnTo>
                    <a:lnTo>
                      <a:pt x="494" y="389"/>
                    </a:lnTo>
                    <a:lnTo>
                      <a:pt x="494" y="392"/>
                    </a:lnTo>
                    <a:lnTo>
                      <a:pt x="496" y="392"/>
                    </a:lnTo>
                    <a:lnTo>
                      <a:pt x="496" y="394"/>
                    </a:lnTo>
                    <a:lnTo>
                      <a:pt x="496" y="392"/>
                    </a:lnTo>
                    <a:lnTo>
                      <a:pt x="494" y="392"/>
                    </a:lnTo>
                    <a:lnTo>
                      <a:pt x="494" y="389"/>
                    </a:lnTo>
                    <a:lnTo>
                      <a:pt x="494" y="386"/>
                    </a:lnTo>
                    <a:lnTo>
                      <a:pt x="496" y="384"/>
                    </a:lnTo>
                    <a:lnTo>
                      <a:pt x="499" y="384"/>
                    </a:lnTo>
                    <a:lnTo>
                      <a:pt x="499" y="381"/>
                    </a:lnTo>
                    <a:lnTo>
                      <a:pt x="501" y="381"/>
                    </a:lnTo>
                    <a:lnTo>
                      <a:pt x="501" y="378"/>
                    </a:lnTo>
                    <a:lnTo>
                      <a:pt x="501" y="376"/>
                    </a:lnTo>
                    <a:lnTo>
                      <a:pt x="501" y="373"/>
                    </a:lnTo>
                    <a:lnTo>
                      <a:pt x="499" y="373"/>
                    </a:lnTo>
                    <a:lnTo>
                      <a:pt x="501" y="373"/>
                    </a:lnTo>
                    <a:lnTo>
                      <a:pt x="501" y="371"/>
                    </a:lnTo>
                    <a:lnTo>
                      <a:pt x="504" y="371"/>
                    </a:lnTo>
                    <a:lnTo>
                      <a:pt x="504" y="368"/>
                    </a:lnTo>
                    <a:lnTo>
                      <a:pt x="501" y="368"/>
                    </a:lnTo>
                    <a:lnTo>
                      <a:pt x="504" y="368"/>
                    </a:lnTo>
                    <a:lnTo>
                      <a:pt x="504" y="365"/>
                    </a:lnTo>
                    <a:lnTo>
                      <a:pt x="501" y="365"/>
                    </a:lnTo>
                    <a:lnTo>
                      <a:pt x="501" y="363"/>
                    </a:lnTo>
                    <a:lnTo>
                      <a:pt x="499" y="363"/>
                    </a:lnTo>
                    <a:lnTo>
                      <a:pt x="501" y="363"/>
                    </a:lnTo>
                    <a:lnTo>
                      <a:pt x="499" y="363"/>
                    </a:lnTo>
                    <a:lnTo>
                      <a:pt x="499" y="360"/>
                    </a:lnTo>
                    <a:lnTo>
                      <a:pt x="501" y="360"/>
                    </a:lnTo>
                    <a:lnTo>
                      <a:pt x="499" y="360"/>
                    </a:lnTo>
                    <a:lnTo>
                      <a:pt x="499" y="358"/>
                    </a:lnTo>
                    <a:lnTo>
                      <a:pt x="499" y="355"/>
                    </a:lnTo>
                    <a:lnTo>
                      <a:pt x="499" y="352"/>
                    </a:lnTo>
                    <a:lnTo>
                      <a:pt x="501" y="352"/>
                    </a:lnTo>
                    <a:lnTo>
                      <a:pt x="501" y="350"/>
                    </a:lnTo>
                    <a:lnTo>
                      <a:pt x="504" y="350"/>
                    </a:lnTo>
                    <a:lnTo>
                      <a:pt x="504" y="347"/>
                    </a:lnTo>
                    <a:lnTo>
                      <a:pt x="504" y="345"/>
                    </a:lnTo>
                    <a:lnTo>
                      <a:pt x="504" y="342"/>
                    </a:lnTo>
                    <a:lnTo>
                      <a:pt x="504" y="339"/>
                    </a:lnTo>
                    <a:lnTo>
                      <a:pt x="507" y="339"/>
                    </a:lnTo>
                    <a:lnTo>
                      <a:pt x="504" y="339"/>
                    </a:lnTo>
                    <a:lnTo>
                      <a:pt x="507" y="339"/>
                    </a:lnTo>
                    <a:lnTo>
                      <a:pt x="507" y="337"/>
                    </a:lnTo>
                    <a:lnTo>
                      <a:pt x="507" y="334"/>
                    </a:lnTo>
                    <a:lnTo>
                      <a:pt x="507" y="331"/>
                    </a:lnTo>
                    <a:lnTo>
                      <a:pt x="504" y="331"/>
                    </a:lnTo>
                    <a:lnTo>
                      <a:pt x="504" y="334"/>
                    </a:lnTo>
                    <a:lnTo>
                      <a:pt x="504" y="331"/>
                    </a:lnTo>
                    <a:lnTo>
                      <a:pt x="501" y="331"/>
                    </a:lnTo>
                    <a:lnTo>
                      <a:pt x="504" y="331"/>
                    </a:lnTo>
                    <a:lnTo>
                      <a:pt x="504" y="329"/>
                    </a:lnTo>
                    <a:lnTo>
                      <a:pt x="501" y="329"/>
                    </a:lnTo>
                    <a:lnTo>
                      <a:pt x="504" y="329"/>
                    </a:lnTo>
                    <a:lnTo>
                      <a:pt x="504" y="326"/>
                    </a:lnTo>
                    <a:lnTo>
                      <a:pt x="507" y="326"/>
                    </a:lnTo>
                    <a:lnTo>
                      <a:pt x="507" y="324"/>
                    </a:lnTo>
                    <a:lnTo>
                      <a:pt x="504" y="324"/>
                    </a:lnTo>
                    <a:lnTo>
                      <a:pt x="507" y="324"/>
                    </a:lnTo>
                    <a:lnTo>
                      <a:pt x="507" y="321"/>
                    </a:lnTo>
                    <a:lnTo>
                      <a:pt x="507" y="318"/>
                    </a:lnTo>
                    <a:lnTo>
                      <a:pt x="509" y="318"/>
                    </a:lnTo>
                    <a:lnTo>
                      <a:pt x="512" y="316"/>
                    </a:lnTo>
                    <a:lnTo>
                      <a:pt x="515" y="316"/>
                    </a:lnTo>
                    <a:lnTo>
                      <a:pt x="517" y="316"/>
                    </a:lnTo>
                    <a:lnTo>
                      <a:pt x="517" y="313"/>
                    </a:lnTo>
                    <a:lnTo>
                      <a:pt x="520" y="313"/>
                    </a:lnTo>
                    <a:lnTo>
                      <a:pt x="520" y="311"/>
                    </a:lnTo>
                    <a:lnTo>
                      <a:pt x="522" y="311"/>
                    </a:lnTo>
                    <a:lnTo>
                      <a:pt x="522" y="308"/>
                    </a:lnTo>
                    <a:lnTo>
                      <a:pt x="522" y="305"/>
                    </a:lnTo>
                    <a:lnTo>
                      <a:pt x="522" y="303"/>
                    </a:lnTo>
                    <a:lnTo>
                      <a:pt x="520" y="303"/>
                    </a:lnTo>
                    <a:lnTo>
                      <a:pt x="522" y="303"/>
                    </a:lnTo>
                    <a:lnTo>
                      <a:pt x="520" y="303"/>
                    </a:lnTo>
                    <a:lnTo>
                      <a:pt x="520" y="300"/>
                    </a:lnTo>
                    <a:lnTo>
                      <a:pt x="520" y="297"/>
                    </a:lnTo>
                    <a:lnTo>
                      <a:pt x="520" y="295"/>
                    </a:lnTo>
                    <a:lnTo>
                      <a:pt x="522" y="295"/>
                    </a:lnTo>
                    <a:lnTo>
                      <a:pt x="522" y="292"/>
                    </a:lnTo>
                    <a:lnTo>
                      <a:pt x="525" y="292"/>
                    </a:lnTo>
                    <a:lnTo>
                      <a:pt x="525" y="295"/>
                    </a:lnTo>
                    <a:lnTo>
                      <a:pt x="528" y="295"/>
                    </a:lnTo>
                    <a:lnTo>
                      <a:pt x="528" y="297"/>
                    </a:lnTo>
                    <a:lnTo>
                      <a:pt x="530" y="297"/>
                    </a:lnTo>
                    <a:lnTo>
                      <a:pt x="530" y="300"/>
                    </a:lnTo>
                    <a:lnTo>
                      <a:pt x="533" y="300"/>
                    </a:lnTo>
                    <a:lnTo>
                      <a:pt x="535" y="300"/>
                    </a:lnTo>
                    <a:lnTo>
                      <a:pt x="538" y="300"/>
                    </a:lnTo>
                    <a:lnTo>
                      <a:pt x="538" y="297"/>
                    </a:lnTo>
                    <a:lnTo>
                      <a:pt x="541" y="297"/>
                    </a:lnTo>
                    <a:lnTo>
                      <a:pt x="543" y="297"/>
                    </a:lnTo>
                    <a:lnTo>
                      <a:pt x="543" y="295"/>
                    </a:lnTo>
                    <a:lnTo>
                      <a:pt x="546" y="295"/>
                    </a:lnTo>
                    <a:lnTo>
                      <a:pt x="546" y="292"/>
                    </a:lnTo>
                    <a:lnTo>
                      <a:pt x="546" y="295"/>
                    </a:lnTo>
                    <a:lnTo>
                      <a:pt x="548" y="295"/>
                    </a:lnTo>
                    <a:lnTo>
                      <a:pt x="551" y="295"/>
                    </a:lnTo>
                    <a:lnTo>
                      <a:pt x="548" y="295"/>
                    </a:lnTo>
                    <a:lnTo>
                      <a:pt x="548" y="297"/>
                    </a:lnTo>
                    <a:lnTo>
                      <a:pt x="551" y="297"/>
                    </a:lnTo>
                    <a:lnTo>
                      <a:pt x="548" y="297"/>
                    </a:lnTo>
                    <a:lnTo>
                      <a:pt x="548" y="300"/>
                    </a:lnTo>
                    <a:lnTo>
                      <a:pt x="551" y="300"/>
                    </a:lnTo>
                    <a:lnTo>
                      <a:pt x="551" y="297"/>
                    </a:lnTo>
                    <a:lnTo>
                      <a:pt x="554" y="297"/>
                    </a:lnTo>
                    <a:lnTo>
                      <a:pt x="551" y="297"/>
                    </a:lnTo>
                    <a:lnTo>
                      <a:pt x="551" y="300"/>
                    </a:lnTo>
                    <a:lnTo>
                      <a:pt x="548" y="300"/>
                    </a:lnTo>
                    <a:lnTo>
                      <a:pt x="548" y="303"/>
                    </a:lnTo>
                    <a:lnTo>
                      <a:pt x="551" y="303"/>
                    </a:lnTo>
                    <a:lnTo>
                      <a:pt x="548" y="303"/>
                    </a:lnTo>
                    <a:lnTo>
                      <a:pt x="548" y="305"/>
                    </a:lnTo>
                    <a:lnTo>
                      <a:pt x="551" y="305"/>
                    </a:lnTo>
                    <a:lnTo>
                      <a:pt x="551" y="308"/>
                    </a:lnTo>
                    <a:lnTo>
                      <a:pt x="551" y="311"/>
                    </a:lnTo>
                    <a:lnTo>
                      <a:pt x="554" y="311"/>
                    </a:lnTo>
                    <a:lnTo>
                      <a:pt x="556" y="311"/>
                    </a:lnTo>
                    <a:lnTo>
                      <a:pt x="554" y="311"/>
                    </a:lnTo>
                    <a:lnTo>
                      <a:pt x="556" y="311"/>
                    </a:lnTo>
                    <a:lnTo>
                      <a:pt x="556" y="313"/>
                    </a:lnTo>
                    <a:lnTo>
                      <a:pt x="559" y="313"/>
                    </a:lnTo>
                    <a:lnTo>
                      <a:pt x="562" y="313"/>
                    </a:lnTo>
                    <a:lnTo>
                      <a:pt x="564" y="313"/>
                    </a:lnTo>
                    <a:lnTo>
                      <a:pt x="564" y="316"/>
                    </a:lnTo>
                    <a:lnTo>
                      <a:pt x="567" y="316"/>
                    </a:lnTo>
                    <a:lnTo>
                      <a:pt x="569" y="316"/>
                    </a:lnTo>
                    <a:lnTo>
                      <a:pt x="567" y="316"/>
                    </a:lnTo>
                    <a:lnTo>
                      <a:pt x="567" y="313"/>
                    </a:lnTo>
                    <a:lnTo>
                      <a:pt x="569" y="313"/>
                    </a:lnTo>
                    <a:lnTo>
                      <a:pt x="569" y="311"/>
                    </a:lnTo>
                    <a:lnTo>
                      <a:pt x="572" y="311"/>
                    </a:lnTo>
                    <a:lnTo>
                      <a:pt x="575" y="311"/>
                    </a:lnTo>
                    <a:lnTo>
                      <a:pt x="575" y="308"/>
                    </a:lnTo>
                    <a:lnTo>
                      <a:pt x="575" y="305"/>
                    </a:lnTo>
                    <a:lnTo>
                      <a:pt x="572" y="305"/>
                    </a:lnTo>
                    <a:lnTo>
                      <a:pt x="575" y="305"/>
                    </a:lnTo>
                    <a:lnTo>
                      <a:pt x="575" y="303"/>
                    </a:lnTo>
                    <a:lnTo>
                      <a:pt x="575" y="300"/>
                    </a:lnTo>
                    <a:lnTo>
                      <a:pt x="577" y="300"/>
                    </a:lnTo>
                    <a:lnTo>
                      <a:pt x="580" y="300"/>
                    </a:lnTo>
                    <a:lnTo>
                      <a:pt x="580" y="297"/>
                    </a:lnTo>
                    <a:lnTo>
                      <a:pt x="582" y="297"/>
                    </a:lnTo>
                    <a:lnTo>
                      <a:pt x="582" y="295"/>
                    </a:lnTo>
                    <a:lnTo>
                      <a:pt x="585" y="295"/>
                    </a:lnTo>
                    <a:lnTo>
                      <a:pt x="585" y="292"/>
                    </a:lnTo>
                    <a:lnTo>
                      <a:pt x="588" y="292"/>
                    </a:lnTo>
                    <a:lnTo>
                      <a:pt x="588" y="290"/>
                    </a:lnTo>
                    <a:lnTo>
                      <a:pt x="585" y="290"/>
                    </a:lnTo>
                    <a:lnTo>
                      <a:pt x="585" y="287"/>
                    </a:lnTo>
                    <a:lnTo>
                      <a:pt x="588" y="287"/>
                    </a:lnTo>
                    <a:lnTo>
                      <a:pt x="585" y="287"/>
                    </a:lnTo>
                    <a:lnTo>
                      <a:pt x="585" y="284"/>
                    </a:lnTo>
                    <a:lnTo>
                      <a:pt x="585" y="282"/>
                    </a:lnTo>
                    <a:lnTo>
                      <a:pt x="588" y="282"/>
                    </a:lnTo>
                    <a:lnTo>
                      <a:pt x="585" y="274"/>
                    </a:lnTo>
                    <a:lnTo>
                      <a:pt x="588" y="274"/>
                    </a:lnTo>
                    <a:lnTo>
                      <a:pt x="585" y="274"/>
                    </a:lnTo>
                    <a:lnTo>
                      <a:pt x="588" y="279"/>
                    </a:lnTo>
                    <a:lnTo>
                      <a:pt x="588" y="282"/>
                    </a:lnTo>
                    <a:lnTo>
                      <a:pt x="588" y="279"/>
                    </a:lnTo>
                    <a:lnTo>
                      <a:pt x="590" y="279"/>
                    </a:lnTo>
                    <a:lnTo>
                      <a:pt x="593" y="279"/>
                    </a:lnTo>
                    <a:lnTo>
                      <a:pt x="595" y="279"/>
                    </a:lnTo>
                    <a:lnTo>
                      <a:pt x="593" y="279"/>
                    </a:lnTo>
                    <a:lnTo>
                      <a:pt x="593" y="282"/>
                    </a:lnTo>
                    <a:lnTo>
                      <a:pt x="595" y="282"/>
                    </a:lnTo>
                    <a:lnTo>
                      <a:pt x="595" y="284"/>
                    </a:lnTo>
                    <a:lnTo>
                      <a:pt x="598" y="284"/>
                    </a:lnTo>
                    <a:lnTo>
                      <a:pt x="598" y="287"/>
                    </a:lnTo>
                    <a:lnTo>
                      <a:pt x="598" y="284"/>
                    </a:lnTo>
                    <a:lnTo>
                      <a:pt x="598" y="287"/>
                    </a:lnTo>
                    <a:lnTo>
                      <a:pt x="601" y="287"/>
                    </a:lnTo>
                    <a:lnTo>
                      <a:pt x="603" y="284"/>
                    </a:lnTo>
                    <a:lnTo>
                      <a:pt x="606" y="284"/>
                    </a:lnTo>
                    <a:lnTo>
                      <a:pt x="609" y="284"/>
                    </a:lnTo>
                    <a:lnTo>
                      <a:pt x="606" y="284"/>
                    </a:lnTo>
                    <a:lnTo>
                      <a:pt x="609" y="284"/>
                    </a:lnTo>
                    <a:lnTo>
                      <a:pt x="609" y="287"/>
                    </a:lnTo>
                    <a:lnTo>
                      <a:pt x="609" y="284"/>
                    </a:lnTo>
                    <a:lnTo>
                      <a:pt x="609" y="287"/>
                    </a:lnTo>
                    <a:lnTo>
                      <a:pt x="611" y="287"/>
                    </a:lnTo>
                    <a:lnTo>
                      <a:pt x="611" y="284"/>
                    </a:lnTo>
                    <a:lnTo>
                      <a:pt x="614" y="284"/>
                    </a:lnTo>
                    <a:lnTo>
                      <a:pt x="614" y="287"/>
                    </a:lnTo>
                    <a:lnTo>
                      <a:pt x="616" y="287"/>
                    </a:lnTo>
                    <a:lnTo>
                      <a:pt x="616" y="290"/>
                    </a:lnTo>
                    <a:lnTo>
                      <a:pt x="619" y="290"/>
                    </a:lnTo>
                    <a:lnTo>
                      <a:pt x="622" y="290"/>
                    </a:lnTo>
                    <a:lnTo>
                      <a:pt x="624" y="290"/>
                    </a:lnTo>
                    <a:lnTo>
                      <a:pt x="624" y="292"/>
                    </a:lnTo>
                    <a:lnTo>
                      <a:pt x="624" y="295"/>
                    </a:lnTo>
                    <a:lnTo>
                      <a:pt x="624" y="297"/>
                    </a:lnTo>
                    <a:lnTo>
                      <a:pt x="622" y="297"/>
                    </a:lnTo>
                    <a:lnTo>
                      <a:pt x="624" y="297"/>
                    </a:lnTo>
                    <a:lnTo>
                      <a:pt x="624" y="300"/>
                    </a:lnTo>
                    <a:lnTo>
                      <a:pt x="624" y="297"/>
                    </a:lnTo>
                    <a:lnTo>
                      <a:pt x="624" y="300"/>
                    </a:lnTo>
                    <a:lnTo>
                      <a:pt x="624" y="303"/>
                    </a:lnTo>
                    <a:lnTo>
                      <a:pt x="624" y="305"/>
                    </a:lnTo>
                    <a:lnTo>
                      <a:pt x="627" y="305"/>
                    </a:lnTo>
                    <a:lnTo>
                      <a:pt x="629" y="305"/>
                    </a:lnTo>
                    <a:lnTo>
                      <a:pt x="629" y="308"/>
                    </a:lnTo>
                    <a:lnTo>
                      <a:pt x="632" y="308"/>
                    </a:lnTo>
                    <a:lnTo>
                      <a:pt x="632" y="311"/>
                    </a:lnTo>
                    <a:lnTo>
                      <a:pt x="635" y="311"/>
                    </a:lnTo>
                    <a:lnTo>
                      <a:pt x="635" y="308"/>
                    </a:lnTo>
                    <a:lnTo>
                      <a:pt x="637" y="308"/>
                    </a:lnTo>
                    <a:lnTo>
                      <a:pt x="640" y="308"/>
                    </a:lnTo>
                    <a:lnTo>
                      <a:pt x="642" y="308"/>
                    </a:lnTo>
                    <a:lnTo>
                      <a:pt x="642" y="305"/>
                    </a:lnTo>
                    <a:lnTo>
                      <a:pt x="645" y="305"/>
                    </a:lnTo>
                    <a:lnTo>
                      <a:pt x="645" y="303"/>
                    </a:lnTo>
                    <a:lnTo>
                      <a:pt x="648" y="303"/>
                    </a:lnTo>
                    <a:lnTo>
                      <a:pt x="648" y="300"/>
                    </a:lnTo>
                    <a:lnTo>
                      <a:pt x="648" y="297"/>
                    </a:lnTo>
                    <a:lnTo>
                      <a:pt x="650" y="297"/>
                    </a:lnTo>
                    <a:lnTo>
                      <a:pt x="653" y="297"/>
                    </a:lnTo>
                    <a:lnTo>
                      <a:pt x="655" y="297"/>
                    </a:lnTo>
                    <a:lnTo>
                      <a:pt x="655" y="295"/>
                    </a:lnTo>
                    <a:lnTo>
                      <a:pt x="655" y="292"/>
                    </a:lnTo>
                    <a:lnTo>
                      <a:pt x="655" y="290"/>
                    </a:lnTo>
                    <a:lnTo>
                      <a:pt x="658" y="290"/>
                    </a:lnTo>
                    <a:lnTo>
                      <a:pt x="661" y="290"/>
                    </a:lnTo>
                    <a:lnTo>
                      <a:pt x="661" y="292"/>
                    </a:lnTo>
                    <a:lnTo>
                      <a:pt x="663" y="292"/>
                    </a:lnTo>
                    <a:lnTo>
                      <a:pt x="663" y="290"/>
                    </a:lnTo>
                    <a:lnTo>
                      <a:pt x="666" y="290"/>
                    </a:lnTo>
                    <a:lnTo>
                      <a:pt x="669" y="290"/>
                    </a:lnTo>
                    <a:lnTo>
                      <a:pt x="669" y="287"/>
                    </a:lnTo>
                    <a:lnTo>
                      <a:pt x="671" y="287"/>
                    </a:lnTo>
                    <a:lnTo>
                      <a:pt x="671" y="284"/>
                    </a:lnTo>
                    <a:lnTo>
                      <a:pt x="674" y="284"/>
                    </a:lnTo>
                    <a:lnTo>
                      <a:pt x="676" y="284"/>
                    </a:lnTo>
                    <a:lnTo>
                      <a:pt x="679" y="284"/>
                    </a:lnTo>
                    <a:lnTo>
                      <a:pt x="682" y="284"/>
                    </a:lnTo>
                    <a:lnTo>
                      <a:pt x="684" y="284"/>
                    </a:lnTo>
                    <a:lnTo>
                      <a:pt x="687" y="284"/>
                    </a:lnTo>
                    <a:lnTo>
                      <a:pt x="689" y="284"/>
                    </a:lnTo>
                    <a:lnTo>
                      <a:pt x="692" y="284"/>
                    </a:lnTo>
                    <a:lnTo>
                      <a:pt x="692" y="287"/>
                    </a:lnTo>
                    <a:lnTo>
                      <a:pt x="695" y="287"/>
                    </a:lnTo>
                    <a:lnTo>
                      <a:pt x="697" y="287"/>
                    </a:lnTo>
                    <a:lnTo>
                      <a:pt x="700" y="287"/>
                    </a:lnTo>
                    <a:lnTo>
                      <a:pt x="702" y="287"/>
                    </a:lnTo>
                    <a:lnTo>
                      <a:pt x="702" y="290"/>
                    </a:lnTo>
                    <a:lnTo>
                      <a:pt x="702" y="287"/>
                    </a:lnTo>
                    <a:lnTo>
                      <a:pt x="705" y="287"/>
                    </a:lnTo>
                    <a:lnTo>
                      <a:pt x="705" y="290"/>
                    </a:lnTo>
                    <a:lnTo>
                      <a:pt x="708" y="290"/>
                    </a:lnTo>
                    <a:lnTo>
                      <a:pt x="708" y="292"/>
                    </a:lnTo>
                    <a:lnTo>
                      <a:pt x="708" y="290"/>
                    </a:lnTo>
                    <a:lnTo>
                      <a:pt x="710" y="292"/>
                    </a:lnTo>
                    <a:lnTo>
                      <a:pt x="710" y="295"/>
                    </a:lnTo>
                    <a:lnTo>
                      <a:pt x="713" y="295"/>
                    </a:lnTo>
                    <a:lnTo>
                      <a:pt x="716" y="295"/>
                    </a:lnTo>
                    <a:lnTo>
                      <a:pt x="716" y="297"/>
                    </a:lnTo>
                    <a:lnTo>
                      <a:pt x="713" y="297"/>
                    </a:lnTo>
                    <a:lnTo>
                      <a:pt x="716" y="297"/>
                    </a:lnTo>
                    <a:lnTo>
                      <a:pt x="716" y="300"/>
                    </a:lnTo>
                    <a:lnTo>
                      <a:pt x="718" y="300"/>
                    </a:lnTo>
                    <a:lnTo>
                      <a:pt x="721" y="300"/>
                    </a:lnTo>
                    <a:lnTo>
                      <a:pt x="723" y="300"/>
                    </a:lnTo>
                    <a:lnTo>
                      <a:pt x="726" y="300"/>
                    </a:lnTo>
                    <a:lnTo>
                      <a:pt x="729" y="300"/>
                    </a:lnTo>
                    <a:lnTo>
                      <a:pt x="729" y="297"/>
                    </a:lnTo>
                    <a:lnTo>
                      <a:pt x="731" y="297"/>
                    </a:lnTo>
                    <a:lnTo>
                      <a:pt x="734" y="297"/>
                    </a:lnTo>
                    <a:lnTo>
                      <a:pt x="734" y="295"/>
                    </a:lnTo>
                    <a:lnTo>
                      <a:pt x="736" y="295"/>
                    </a:lnTo>
                    <a:lnTo>
                      <a:pt x="736" y="297"/>
                    </a:lnTo>
                    <a:lnTo>
                      <a:pt x="739" y="297"/>
                    </a:lnTo>
                    <a:lnTo>
                      <a:pt x="742" y="297"/>
                    </a:lnTo>
                    <a:lnTo>
                      <a:pt x="742" y="300"/>
                    </a:lnTo>
                    <a:lnTo>
                      <a:pt x="744" y="300"/>
                    </a:lnTo>
                    <a:lnTo>
                      <a:pt x="744" y="303"/>
                    </a:lnTo>
                    <a:lnTo>
                      <a:pt x="747" y="303"/>
                    </a:lnTo>
                    <a:lnTo>
                      <a:pt x="749" y="303"/>
                    </a:lnTo>
                    <a:lnTo>
                      <a:pt x="752" y="303"/>
                    </a:lnTo>
                    <a:lnTo>
                      <a:pt x="752" y="305"/>
                    </a:lnTo>
                    <a:lnTo>
                      <a:pt x="755" y="308"/>
                    </a:lnTo>
                    <a:lnTo>
                      <a:pt x="757" y="308"/>
                    </a:lnTo>
                    <a:lnTo>
                      <a:pt x="757" y="311"/>
                    </a:lnTo>
                    <a:lnTo>
                      <a:pt x="755" y="311"/>
                    </a:lnTo>
                    <a:lnTo>
                      <a:pt x="755" y="313"/>
                    </a:lnTo>
                    <a:lnTo>
                      <a:pt x="757" y="313"/>
                    </a:lnTo>
                    <a:lnTo>
                      <a:pt x="757" y="316"/>
                    </a:lnTo>
                    <a:lnTo>
                      <a:pt x="757" y="318"/>
                    </a:lnTo>
                    <a:lnTo>
                      <a:pt x="760" y="318"/>
                    </a:lnTo>
                    <a:lnTo>
                      <a:pt x="763" y="318"/>
                    </a:lnTo>
                    <a:lnTo>
                      <a:pt x="765" y="316"/>
                    </a:lnTo>
                    <a:lnTo>
                      <a:pt x="765" y="318"/>
                    </a:lnTo>
                    <a:lnTo>
                      <a:pt x="765" y="316"/>
                    </a:lnTo>
                    <a:lnTo>
                      <a:pt x="763" y="318"/>
                    </a:lnTo>
                    <a:lnTo>
                      <a:pt x="760" y="318"/>
                    </a:lnTo>
                    <a:lnTo>
                      <a:pt x="760" y="321"/>
                    </a:lnTo>
                    <a:lnTo>
                      <a:pt x="763" y="321"/>
                    </a:lnTo>
                    <a:lnTo>
                      <a:pt x="760" y="324"/>
                    </a:lnTo>
                    <a:lnTo>
                      <a:pt x="760" y="326"/>
                    </a:lnTo>
                    <a:lnTo>
                      <a:pt x="760" y="329"/>
                    </a:lnTo>
                    <a:lnTo>
                      <a:pt x="763" y="329"/>
                    </a:lnTo>
                    <a:lnTo>
                      <a:pt x="763" y="331"/>
                    </a:lnTo>
                    <a:lnTo>
                      <a:pt x="760" y="334"/>
                    </a:lnTo>
                    <a:lnTo>
                      <a:pt x="760" y="337"/>
                    </a:lnTo>
                    <a:lnTo>
                      <a:pt x="760" y="339"/>
                    </a:lnTo>
                    <a:lnTo>
                      <a:pt x="760" y="342"/>
                    </a:lnTo>
                    <a:lnTo>
                      <a:pt x="760" y="345"/>
                    </a:lnTo>
                    <a:lnTo>
                      <a:pt x="760" y="347"/>
                    </a:lnTo>
                    <a:lnTo>
                      <a:pt x="763" y="347"/>
                    </a:lnTo>
                    <a:lnTo>
                      <a:pt x="763" y="350"/>
                    </a:lnTo>
                    <a:lnTo>
                      <a:pt x="765" y="350"/>
                    </a:lnTo>
                    <a:lnTo>
                      <a:pt x="765" y="352"/>
                    </a:lnTo>
                    <a:lnTo>
                      <a:pt x="768" y="352"/>
                    </a:lnTo>
                    <a:lnTo>
                      <a:pt x="768" y="355"/>
                    </a:lnTo>
                    <a:lnTo>
                      <a:pt x="770" y="355"/>
                    </a:lnTo>
                    <a:lnTo>
                      <a:pt x="770" y="358"/>
                    </a:lnTo>
                    <a:lnTo>
                      <a:pt x="773" y="358"/>
                    </a:lnTo>
                    <a:lnTo>
                      <a:pt x="773" y="360"/>
                    </a:lnTo>
                    <a:lnTo>
                      <a:pt x="776" y="360"/>
                    </a:lnTo>
                    <a:lnTo>
                      <a:pt x="776" y="363"/>
                    </a:lnTo>
                    <a:lnTo>
                      <a:pt x="778" y="363"/>
                    </a:lnTo>
                    <a:lnTo>
                      <a:pt x="778" y="365"/>
                    </a:lnTo>
                    <a:lnTo>
                      <a:pt x="781" y="365"/>
                    </a:lnTo>
                    <a:lnTo>
                      <a:pt x="781" y="368"/>
                    </a:lnTo>
                    <a:lnTo>
                      <a:pt x="781" y="371"/>
                    </a:lnTo>
                    <a:lnTo>
                      <a:pt x="783" y="371"/>
                    </a:lnTo>
                    <a:lnTo>
                      <a:pt x="783" y="373"/>
                    </a:lnTo>
                    <a:lnTo>
                      <a:pt x="783" y="376"/>
                    </a:lnTo>
                    <a:lnTo>
                      <a:pt x="783" y="378"/>
                    </a:lnTo>
                    <a:lnTo>
                      <a:pt x="786" y="378"/>
                    </a:lnTo>
                    <a:lnTo>
                      <a:pt x="786" y="381"/>
                    </a:lnTo>
                    <a:lnTo>
                      <a:pt x="786" y="384"/>
                    </a:lnTo>
                    <a:lnTo>
                      <a:pt x="786" y="386"/>
                    </a:lnTo>
                    <a:lnTo>
                      <a:pt x="786" y="389"/>
                    </a:lnTo>
                    <a:lnTo>
                      <a:pt x="786" y="392"/>
                    </a:lnTo>
                    <a:lnTo>
                      <a:pt x="786" y="394"/>
                    </a:lnTo>
                    <a:lnTo>
                      <a:pt x="783" y="394"/>
                    </a:lnTo>
                    <a:lnTo>
                      <a:pt x="786" y="394"/>
                    </a:lnTo>
                    <a:lnTo>
                      <a:pt x="786" y="397"/>
                    </a:lnTo>
                    <a:lnTo>
                      <a:pt x="786" y="399"/>
                    </a:lnTo>
                    <a:lnTo>
                      <a:pt x="789" y="399"/>
                    </a:lnTo>
                    <a:lnTo>
                      <a:pt x="791" y="399"/>
                    </a:lnTo>
                    <a:lnTo>
                      <a:pt x="791" y="402"/>
                    </a:lnTo>
                    <a:lnTo>
                      <a:pt x="794" y="402"/>
                    </a:lnTo>
                    <a:lnTo>
                      <a:pt x="794" y="399"/>
                    </a:lnTo>
                    <a:lnTo>
                      <a:pt x="794" y="397"/>
                    </a:lnTo>
                    <a:lnTo>
                      <a:pt x="794" y="399"/>
                    </a:lnTo>
                    <a:lnTo>
                      <a:pt x="796" y="399"/>
                    </a:lnTo>
                    <a:lnTo>
                      <a:pt x="796" y="397"/>
                    </a:lnTo>
                    <a:lnTo>
                      <a:pt x="799" y="397"/>
                    </a:lnTo>
                    <a:lnTo>
                      <a:pt x="799" y="399"/>
                    </a:lnTo>
                    <a:lnTo>
                      <a:pt x="802" y="402"/>
                    </a:lnTo>
                    <a:lnTo>
                      <a:pt x="804" y="402"/>
                    </a:lnTo>
                    <a:lnTo>
                      <a:pt x="804" y="399"/>
                    </a:lnTo>
                    <a:lnTo>
                      <a:pt x="804" y="397"/>
                    </a:lnTo>
                    <a:lnTo>
                      <a:pt x="807" y="397"/>
                    </a:lnTo>
                    <a:lnTo>
                      <a:pt x="807" y="394"/>
                    </a:lnTo>
                    <a:lnTo>
                      <a:pt x="809" y="394"/>
                    </a:lnTo>
                    <a:lnTo>
                      <a:pt x="812" y="394"/>
                    </a:lnTo>
                    <a:lnTo>
                      <a:pt x="815" y="394"/>
                    </a:lnTo>
                    <a:lnTo>
                      <a:pt x="817" y="394"/>
                    </a:lnTo>
                    <a:lnTo>
                      <a:pt x="817" y="392"/>
                    </a:lnTo>
                    <a:lnTo>
                      <a:pt x="820" y="392"/>
                    </a:lnTo>
                    <a:lnTo>
                      <a:pt x="823" y="392"/>
                    </a:lnTo>
                    <a:lnTo>
                      <a:pt x="825" y="392"/>
                    </a:lnTo>
                    <a:lnTo>
                      <a:pt x="825" y="389"/>
                    </a:lnTo>
                    <a:lnTo>
                      <a:pt x="828" y="389"/>
                    </a:lnTo>
                    <a:lnTo>
                      <a:pt x="830" y="389"/>
                    </a:lnTo>
                    <a:lnTo>
                      <a:pt x="830" y="392"/>
                    </a:lnTo>
                    <a:lnTo>
                      <a:pt x="828" y="394"/>
                    </a:lnTo>
                    <a:lnTo>
                      <a:pt x="828" y="397"/>
                    </a:lnTo>
                    <a:lnTo>
                      <a:pt x="828" y="399"/>
                    </a:lnTo>
                    <a:lnTo>
                      <a:pt x="830" y="399"/>
                    </a:lnTo>
                    <a:lnTo>
                      <a:pt x="830" y="402"/>
                    </a:lnTo>
                    <a:lnTo>
                      <a:pt x="833" y="402"/>
                    </a:lnTo>
                    <a:lnTo>
                      <a:pt x="833" y="399"/>
                    </a:lnTo>
                    <a:lnTo>
                      <a:pt x="836" y="399"/>
                    </a:lnTo>
                    <a:lnTo>
                      <a:pt x="836" y="402"/>
                    </a:lnTo>
                    <a:lnTo>
                      <a:pt x="836" y="399"/>
                    </a:lnTo>
                    <a:lnTo>
                      <a:pt x="836" y="397"/>
                    </a:lnTo>
                    <a:lnTo>
                      <a:pt x="836" y="394"/>
                    </a:lnTo>
                    <a:lnTo>
                      <a:pt x="838" y="394"/>
                    </a:lnTo>
                    <a:lnTo>
                      <a:pt x="841" y="392"/>
                    </a:lnTo>
                    <a:lnTo>
                      <a:pt x="838" y="392"/>
                    </a:lnTo>
                    <a:lnTo>
                      <a:pt x="838" y="389"/>
                    </a:lnTo>
                    <a:lnTo>
                      <a:pt x="841" y="389"/>
                    </a:lnTo>
                    <a:lnTo>
                      <a:pt x="838" y="389"/>
                    </a:lnTo>
                    <a:lnTo>
                      <a:pt x="838" y="386"/>
                    </a:lnTo>
                    <a:lnTo>
                      <a:pt x="836" y="386"/>
                    </a:lnTo>
                    <a:lnTo>
                      <a:pt x="836" y="384"/>
                    </a:lnTo>
                    <a:lnTo>
                      <a:pt x="836" y="381"/>
                    </a:lnTo>
                    <a:lnTo>
                      <a:pt x="833" y="381"/>
                    </a:lnTo>
                    <a:lnTo>
                      <a:pt x="833" y="378"/>
                    </a:lnTo>
                    <a:lnTo>
                      <a:pt x="833" y="376"/>
                    </a:lnTo>
                    <a:lnTo>
                      <a:pt x="833" y="373"/>
                    </a:lnTo>
                    <a:lnTo>
                      <a:pt x="836" y="373"/>
                    </a:lnTo>
                    <a:lnTo>
                      <a:pt x="833" y="373"/>
                    </a:lnTo>
                    <a:lnTo>
                      <a:pt x="833" y="371"/>
                    </a:lnTo>
                    <a:lnTo>
                      <a:pt x="836" y="371"/>
                    </a:lnTo>
                    <a:lnTo>
                      <a:pt x="838" y="371"/>
                    </a:lnTo>
                    <a:lnTo>
                      <a:pt x="836" y="371"/>
                    </a:lnTo>
                    <a:lnTo>
                      <a:pt x="836" y="368"/>
                    </a:lnTo>
                    <a:lnTo>
                      <a:pt x="836" y="365"/>
                    </a:lnTo>
                    <a:lnTo>
                      <a:pt x="838" y="365"/>
                    </a:lnTo>
                    <a:lnTo>
                      <a:pt x="841" y="365"/>
                    </a:lnTo>
                    <a:lnTo>
                      <a:pt x="843" y="365"/>
                    </a:lnTo>
                    <a:lnTo>
                      <a:pt x="843" y="363"/>
                    </a:lnTo>
                    <a:lnTo>
                      <a:pt x="841" y="363"/>
                    </a:lnTo>
                    <a:lnTo>
                      <a:pt x="843" y="363"/>
                    </a:lnTo>
                    <a:lnTo>
                      <a:pt x="843" y="360"/>
                    </a:lnTo>
                    <a:lnTo>
                      <a:pt x="846" y="360"/>
                    </a:lnTo>
                    <a:lnTo>
                      <a:pt x="849" y="360"/>
                    </a:lnTo>
                    <a:lnTo>
                      <a:pt x="846" y="358"/>
                    </a:lnTo>
                    <a:lnTo>
                      <a:pt x="849" y="355"/>
                    </a:lnTo>
                    <a:lnTo>
                      <a:pt x="849" y="352"/>
                    </a:lnTo>
                    <a:lnTo>
                      <a:pt x="849" y="355"/>
                    </a:lnTo>
                    <a:lnTo>
                      <a:pt x="849" y="358"/>
                    </a:lnTo>
                    <a:lnTo>
                      <a:pt x="851" y="358"/>
                    </a:lnTo>
                    <a:lnTo>
                      <a:pt x="851" y="355"/>
                    </a:lnTo>
                    <a:lnTo>
                      <a:pt x="851" y="352"/>
                    </a:lnTo>
                    <a:lnTo>
                      <a:pt x="851" y="355"/>
                    </a:lnTo>
                    <a:lnTo>
                      <a:pt x="854" y="352"/>
                    </a:lnTo>
                    <a:lnTo>
                      <a:pt x="851" y="352"/>
                    </a:lnTo>
                    <a:lnTo>
                      <a:pt x="854" y="352"/>
                    </a:lnTo>
                    <a:lnTo>
                      <a:pt x="849" y="350"/>
                    </a:lnTo>
                    <a:lnTo>
                      <a:pt x="849" y="347"/>
                    </a:lnTo>
                    <a:lnTo>
                      <a:pt x="849" y="350"/>
                    </a:lnTo>
                    <a:lnTo>
                      <a:pt x="846" y="347"/>
                    </a:lnTo>
                    <a:lnTo>
                      <a:pt x="846" y="345"/>
                    </a:lnTo>
                    <a:lnTo>
                      <a:pt x="846" y="347"/>
                    </a:lnTo>
                    <a:lnTo>
                      <a:pt x="846" y="345"/>
                    </a:lnTo>
                    <a:lnTo>
                      <a:pt x="843" y="345"/>
                    </a:lnTo>
                    <a:lnTo>
                      <a:pt x="843" y="347"/>
                    </a:lnTo>
                    <a:lnTo>
                      <a:pt x="843" y="350"/>
                    </a:lnTo>
                    <a:lnTo>
                      <a:pt x="843" y="352"/>
                    </a:lnTo>
                    <a:lnTo>
                      <a:pt x="843" y="350"/>
                    </a:lnTo>
                    <a:lnTo>
                      <a:pt x="843" y="347"/>
                    </a:lnTo>
                    <a:lnTo>
                      <a:pt x="843" y="345"/>
                    </a:lnTo>
                    <a:lnTo>
                      <a:pt x="846" y="345"/>
                    </a:lnTo>
                    <a:lnTo>
                      <a:pt x="843" y="345"/>
                    </a:lnTo>
                    <a:lnTo>
                      <a:pt x="841" y="345"/>
                    </a:lnTo>
                    <a:lnTo>
                      <a:pt x="841" y="342"/>
                    </a:lnTo>
                    <a:lnTo>
                      <a:pt x="843" y="342"/>
                    </a:lnTo>
                    <a:lnTo>
                      <a:pt x="846" y="342"/>
                    </a:lnTo>
                    <a:lnTo>
                      <a:pt x="846" y="339"/>
                    </a:lnTo>
                    <a:lnTo>
                      <a:pt x="846" y="337"/>
                    </a:lnTo>
                    <a:lnTo>
                      <a:pt x="849" y="337"/>
                    </a:lnTo>
                    <a:lnTo>
                      <a:pt x="849" y="334"/>
                    </a:lnTo>
                    <a:lnTo>
                      <a:pt x="851" y="334"/>
                    </a:lnTo>
                    <a:lnTo>
                      <a:pt x="851" y="331"/>
                    </a:lnTo>
                    <a:lnTo>
                      <a:pt x="849" y="331"/>
                    </a:lnTo>
                    <a:lnTo>
                      <a:pt x="851" y="331"/>
                    </a:lnTo>
                    <a:lnTo>
                      <a:pt x="851" y="329"/>
                    </a:lnTo>
                    <a:lnTo>
                      <a:pt x="854" y="326"/>
                    </a:lnTo>
                    <a:lnTo>
                      <a:pt x="856" y="326"/>
                    </a:lnTo>
                    <a:lnTo>
                      <a:pt x="856" y="324"/>
                    </a:lnTo>
                    <a:lnTo>
                      <a:pt x="859" y="324"/>
                    </a:lnTo>
                    <a:lnTo>
                      <a:pt x="859" y="321"/>
                    </a:lnTo>
                    <a:lnTo>
                      <a:pt x="859" y="318"/>
                    </a:lnTo>
                    <a:lnTo>
                      <a:pt x="862" y="318"/>
                    </a:lnTo>
                    <a:lnTo>
                      <a:pt x="862" y="316"/>
                    </a:lnTo>
                    <a:lnTo>
                      <a:pt x="859" y="316"/>
                    </a:lnTo>
                    <a:lnTo>
                      <a:pt x="859" y="313"/>
                    </a:lnTo>
                    <a:lnTo>
                      <a:pt x="859" y="311"/>
                    </a:lnTo>
                    <a:lnTo>
                      <a:pt x="859" y="308"/>
                    </a:lnTo>
                    <a:lnTo>
                      <a:pt x="862" y="308"/>
                    </a:lnTo>
                    <a:lnTo>
                      <a:pt x="862" y="305"/>
                    </a:lnTo>
                    <a:lnTo>
                      <a:pt x="867" y="297"/>
                    </a:lnTo>
                    <a:lnTo>
                      <a:pt x="877" y="290"/>
                    </a:lnTo>
                    <a:lnTo>
                      <a:pt x="885" y="282"/>
                    </a:lnTo>
                    <a:lnTo>
                      <a:pt x="888" y="279"/>
                    </a:lnTo>
                    <a:lnTo>
                      <a:pt x="890" y="277"/>
                    </a:lnTo>
                    <a:lnTo>
                      <a:pt x="890" y="274"/>
                    </a:lnTo>
                    <a:lnTo>
                      <a:pt x="896" y="274"/>
                    </a:lnTo>
                    <a:lnTo>
                      <a:pt x="898" y="274"/>
                    </a:lnTo>
                    <a:lnTo>
                      <a:pt x="924" y="271"/>
                    </a:lnTo>
                    <a:lnTo>
                      <a:pt x="935" y="258"/>
                    </a:lnTo>
                    <a:lnTo>
                      <a:pt x="930" y="253"/>
                    </a:lnTo>
                    <a:lnTo>
                      <a:pt x="930" y="250"/>
                    </a:lnTo>
                    <a:lnTo>
                      <a:pt x="932" y="250"/>
                    </a:lnTo>
                    <a:lnTo>
                      <a:pt x="935" y="256"/>
                    </a:lnTo>
                    <a:lnTo>
                      <a:pt x="937" y="253"/>
                    </a:lnTo>
                    <a:lnTo>
                      <a:pt x="932" y="250"/>
                    </a:lnTo>
                    <a:lnTo>
                      <a:pt x="932" y="248"/>
                    </a:lnTo>
                    <a:lnTo>
                      <a:pt x="935" y="248"/>
                    </a:lnTo>
                    <a:lnTo>
                      <a:pt x="940" y="253"/>
                    </a:lnTo>
                    <a:lnTo>
                      <a:pt x="945" y="250"/>
                    </a:lnTo>
                    <a:lnTo>
                      <a:pt x="945" y="248"/>
                    </a:lnTo>
                    <a:lnTo>
                      <a:pt x="948" y="248"/>
                    </a:lnTo>
                    <a:lnTo>
                      <a:pt x="948" y="245"/>
                    </a:lnTo>
                    <a:lnTo>
                      <a:pt x="950" y="245"/>
                    </a:lnTo>
                    <a:lnTo>
                      <a:pt x="953" y="245"/>
                    </a:lnTo>
                    <a:lnTo>
                      <a:pt x="956" y="245"/>
                    </a:lnTo>
                    <a:lnTo>
                      <a:pt x="958" y="245"/>
                    </a:lnTo>
                    <a:lnTo>
                      <a:pt x="961" y="245"/>
                    </a:lnTo>
                    <a:lnTo>
                      <a:pt x="963" y="245"/>
                    </a:lnTo>
                    <a:lnTo>
                      <a:pt x="966" y="245"/>
                    </a:lnTo>
                    <a:lnTo>
                      <a:pt x="992" y="243"/>
                    </a:lnTo>
                    <a:lnTo>
                      <a:pt x="1000" y="243"/>
                    </a:lnTo>
                    <a:lnTo>
                      <a:pt x="1008" y="243"/>
                    </a:lnTo>
                    <a:lnTo>
                      <a:pt x="1013" y="243"/>
                    </a:lnTo>
                    <a:lnTo>
                      <a:pt x="1018" y="243"/>
                    </a:lnTo>
                    <a:lnTo>
                      <a:pt x="1021" y="245"/>
                    </a:lnTo>
                    <a:lnTo>
                      <a:pt x="1024" y="245"/>
                    </a:lnTo>
                    <a:lnTo>
                      <a:pt x="1026" y="245"/>
                    </a:lnTo>
                    <a:lnTo>
                      <a:pt x="1029" y="243"/>
                    </a:lnTo>
                    <a:lnTo>
                      <a:pt x="1034" y="243"/>
                    </a:lnTo>
                    <a:lnTo>
                      <a:pt x="1034" y="248"/>
                    </a:lnTo>
                    <a:lnTo>
                      <a:pt x="1037" y="248"/>
                    </a:lnTo>
                    <a:lnTo>
                      <a:pt x="1039" y="245"/>
                    </a:lnTo>
                    <a:lnTo>
                      <a:pt x="1042" y="245"/>
                    </a:lnTo>
                    <a:lnTo>
                      <a:pt x="1044" y="245"/>
                    </a:lnTo>
                    <a:lnTo>
                      <a:pt x="1044" y="243"/>
                    </a:lnTo>
                    <a:lnTo>
                      <a:pt x="1047" y="243"/>
                    </a:lnTo>
                    <a:lnTo>
                      <a:pt x="1050" y="243"/>
                    </a:lnTo>
                    <a:lnTo>
                      <a:pt x="1052" y="240"/>
                    </a:lnTo>
                    <a:lnTo>
                      <a:pt x="1052" y="243"/>
                    </a:lnTo>
                    <a:lnTo>
                      <a:pt x="1052" y="240"/>
                    </a:lnTo>
                    <a:lnTo>
                      <a:pt x="1055" y="240"/>
                    </a:lnTo>
                    <a:lnTo>
                      <a:pt x="1057" y="240"/>
                    </a:lnTo>
                    <a:lnTo>
                      <a:pt x="1057" y="237"/>
                    </a:lnTo>
                    <a:lnTo>
                      <a:pt x="1060" y="237"/>
                    </a:lnTo>
                    <a:lnTo>
                      <a:pt x="1063" y="237"/>
                    </a:lnTo>
                    <a:lnTo>
                      <a:pt x="1065" y="237"/>
                    </a:lnTo>
                    <a:lnTo>
                      <a:pt x="1065" y="235"/>
                    </a:lnTo>
                    <a:lnTo>
                      <a:pt x="1068" y="235"/>
                    </a:lnTo>
                    <a:lnTo>
                      <a:pt x="1071" y="235"/>
                    </a:lnTo>
                    <a:lnTo>
                      <a:pt x="1073" y="235"/>
                    </a:lnTo>
                    <a:lnTo>
                      <a:pt x="1076" y="235"/>
                    </a:lnTo>
                    <a:lnTo>
                      <a:pt x="1078" y="235"/>
                    </a:lnTo>
                    <a:lnTo>
                      <a:pt x="1081" y="232"/>
                    </a:lnTo>
                    <a:lnTo>
                      <a:pt x="1084" y="232"/>
                    </a:lnTo>
                    <a:lnTo>
                      <a:pt x="1086" y="232"/>
                    </a:lnTo>
                    <a:lnTo>
                      <a:pt x="1089" y="232"/>
                    </a:lnTo>
                    <a:lnTo>
                      <a:pt x="1091" y="232"/>
                    </a:lnTo>
                    <a:lnTo>
                      <a:pt x="1094" y="232"/>
                    </a:lnTo>
                    <a:lnTo>
                      <a:pt x="1094" y="230"/>
                    </a:lnTo>
                    <a:lnTo>
                      <a:pt x="1097" y="230"/>
                    </a:lnTo>
                    <a:lnTo>
                      <a:pt x="1099" y="230"/>
                    </a:lnTo>
                    <a:lnTo>
                      <a:pt x="1102" y="230"/>
                    </a:lnTo>
                    <a:lnTo>
                      <a:pt x="1102" y="227"/>
                    </a:lnTo>
                    <a:lnTo>
                      <a:pt x="1104" y="227"/>
                    </a:lnTo>
                    <a:lnTo>
                      <a:pt x="1107" y="227"/>
                    </a:lnTo>
                    <a:lnTo>
                      <a:pt x="1110" y="227"/>
                    </a:lnTo>
                    <a:lnTo>
                      <a:pt x="1112" y="227"/>
                    </a:lnTo>
                    <a:lnTo>
                      <a:pt x="1112" y="224"/>
                    </a:lnTo>
                    <a:lnTo>
                      <a:pt x="1115" y="224"/>
                    </a:lnTo>
                    <a:lnTo>
                      <a:pt x="1118" y="224"/>
                    </a:lnTo>
                    <a:lnTo>
                      <a:pt x="1120" y="224"/>
                    </a:lnTo>
                    <a:lnTo>
                      <a:pt x="1118" y="222"/>
                    </a:lnTo>
                    <a:lnTo>
                      <a:pt x="1120" y="222"/>
                    </a:lnTo>
                    <a:lnTo>
                      <a:pt x="1120" y="224"/>
                    </a:lnTo>
                    <a:lnTo>
                      <a:pt x="1120" y="222"/>
                    </a:lnTo>
                    <a:lnTo>
                      <a:pt x="1123" y="222"/>
                    </a:lnTo>
                    <a:lnTo>
                      <a:pt x="1125" y="224"/>
                    </a:lnTo>
                    <a:lnTo>
                      <a:pt x="1125" y="222"/>
                    </a:lnTo>
                    <a:lnTo>
                      <a:pt x="1128" y="222"/>
                    </a:lnTo>
                    <a:lnTo>
                      <a:pt x="1131" y="222"/>
                    </a:lnTo>
                    <a:lnTo>
                      <a:pt x="1133" y="222"/>
                    </a:lnTo>
                    <a:lnTo>
                      <a:pt x="1133" y="219"/>
                    </a:lnTo>
                    <a:lnTo>
                      <a:pt x="1136" y="219"/>
                    </a:lnTo>
                    <a:lnTo>
                      <a:pt x="1138" y="219"/>
                    </a:lnTo>
                    <a:lnTo>
                      <a:pt x="1141" y="219"/>
                    </a:lnTo>
                    <a:lnTo>
                      <a:pt x="1141" y="217"/>
                    </a:lnTo>
                    <a:lnTo>
                      <a:pt x="1144" y="217"/>
                    </a:lnTo>
                    <a:lnTo>
                      <a:pt x="1146" y="217"/>
                    </a:lnTo>
                    <a:lnTo>
                      <a:pt x="1149" y="217"/>
                    </a:lnTo>
                    <a:lnTo>
                      <a:pt x="1149" y="214"/>
                    </a:lnTo>
                    <a:lnTo>
                      <a:pt x="1151" y="214"/>
                    </a:lnTo>
                    <a:lnTo>
                      <a:pt x="1154" y="214"/>
                    </a:lnTo>
                    <a:lnTo>
                      <a:pt x="1157" y="211"/>
                    </a:lnTo>
                    <a:lnTo>
                      <a:pt x="1159" y="211"/>
                    </a:lnTo>
                    <a:lnTo>
                      <a:pt x="1159" y="209"/>
                    </a:lnTo>
                    <a:lnTo>
                      <a:pt x="1164" y="209"/>
                    </a:lnTo>
                    <a:lnTo>
                      <a:pt x="1167" y="206"/>
                    </a:lnTo>
                    <a:lnTo>
                      <a:pt x="1170" y="206"/>
                    </a:lnTo>
                    <a:lnTo>
                      <a:pt x="1172" y="203"/>
                    </a:lnTo>
                    <a:lnTo>
                      <a:pt x="1178" y="201"/>
                    </a:lnTo>
                    <a:lnTo>
                      <a:pt x="1180" y="201"/>
                    </a:lnTo>
                    <a:lnTo>
                      <a:pt x="1180" y="198"/>
                    </a:lnTo>
                    <a:lnTo>
                      <a:pt x="1183" y="198"/>
                    </a:lnTo>
                    <a:lnTo>
                      <a:pt x="1185" y="198"/>
                    </a:lnTo>
                    <a:lnTo>
                      <a:pt x="1185" y="196"/>
                    </a:lnTo>
                    <a:lnTo>
                      <a:pt x="1188" y="196"/>
                    </a:lnTo>
                    <a:lnTo>
                      <a:pt x="1193" y="190"/>
                    </a:lnTo>
                    <a:lnTo>
                      <a:pt x="1204" y="185"/>
                    </a:lnTo>
                    <a:lnTo>
                      <a:pt x="1206" y="185"/>
                    </a:lnTo>
                    <a:lnTo>
                      <a:pt x="1206" y="183"/>
                    </a:lnTo>
                    <a:lnTo>
                      <a:pt x="1211" y="177"/>
                    </a:lnTo>
                    <a:lnTo>
                      <a:pt x="1211" y="175"/>
                    </a:lnTo>
                    <a:lnTo>
                      <a:pt x="1214" y="170"/>
                    </a:lnTo>
                    <a:lnTo>
                      <a:pt x="1219" y="162"/>
                    </a:lnTo>
                    <a:lnTo>
                      <a:pt x="1225" y="154"/>
                    </a:lnTo>
                    <a:lnTo>
                      <a:pt x="1227" y="154"/>
                    </a:lnTo>
                    <a:lnTo>
                      <a:pt x="1227" y="151"/>
                    </a:lnTo>
                    <a:lnTo>
                      <a:pt x="1230" y="149"/>
                    </a:lnTo>
                    <a:lnTo>
                      <a:pt x="1245" y="141"/>
                    </a:lnTo>
                    <a:lnTo>
                      <a:pt x="1248" y="141"/>
                    </a:lnTo>
                    <a:lnTo>
                      <a:pt x="1248" y="138"/>
                    </a:lnTo>
                    <a:lnTo>
                      <a:pt x="1264" y="128"/>
                    </a:lnTo>
                    <a:lnTo>
                      <a:pt x="1266" y="128"/>
                    </a:lnTo>
                    <a:lnTo>
                      <a:pt x="1269" y="128"/>
                    </a:lnTo>
                    <a:lnTo>
                      <a:pt x="1272" y="125"/>
                    </a:lnTo>
                    <a:lnTo>
                      <a:pt x="1277" y="122"/>
                    </a:lnTo>
                    <a:lnTo>
                      <a:pt x="1277" y="120"/>
                    </a:lnTo>
                    <a:lnTo>
                      <a:pt x="1285" y="117"/>
                    </a:lnTo>
                    <a:lnTo>
                      <a:pt x="1287" y="117"/>
                    </a:lnTo>
                    <a:lnTo>
                      <a:pt x="1305" y="115"/>
                    </a:lnTo>
                    <a:lnTo>
                      <a:pt x="1316" y="112"/>
                    </a:lnTo>
                    <a:lnTo>
                      <a:pt x="1318" y="112"/>
                    </a:lnTo>
                    <a:lnTo>
                      <a:pt x="1321" y="112"/>
                    </a:lnTo>
                    <a:lnTo>
                      <a:pt x="1324" y="112"/>
                    </a:lnTo>
                    <a:lnTo>
                      <a:pt x="1326" y="112"/>
                    </a:lnTo>
                    <a:lnTo>
                      <a:pt x="1326" y="109"/>
                    </a:lnTo>
                    <a:lnTo>
                      <a:pt x="1329" y="109"/>
                    </a:lnTo>
                    <a:lnTo>
                      <a:pt x="1334" y="107"/>
                    </a:lnTo>
                    <a:lnTo>
                      <a:pt x="1334" y="104"/>
                    </a:lnTo>
                    <a:lnTo>
                      <a:pt x="1337" y="104"/>
                    </a:lnTo>
                    <a:lnTo>
                      <a:pt x="1337" y="102"/>
                    </a:lnTo>
                    <a:lnTo>
                      <a:pt x="1339" y="102"/>
                    </a:lnTo>
                    <a:lnTo>
                      <a:pt x="1347" y="94"/>
                    </a:lnTo>
                    <a:lnTo>
                      <a:pt x="1350" y="94"/>
                    </a:lnTo>
                    <a:lnTo>
                      <a:pt x="1350" y="91"/>
                    </a:lnTo>
                    <a:lnTo>
                      <a:pt x="1352" y="91"/>
                    </a:lnTo>
                    <a:lnTo>
                      <a:pt x="1352" y="89"/>
                    </a:lnTo>
                    <a:lnTo>
                      <a:pt x="1355" y="89"/>
                    </a:lnTo>
                    <a:lnTo>
                      <a:pt x="1418" y="89"/>
                    </a:lnTo>
                    <a:lnTo>
                      <a:pt x="1457" y="89"/>
                    </a:lnTo>
                    <a:lnTo>
                      <a:pt x="1459" y="89"/>
                    </a:lnTo>
                    <a:lnTo>
                      <a:pt x="1462" y="86"/>
                    </a:lnTo>
                    <a:lnTo>
                      <a:pt x="1465" y="86"/>
                    </a:lnTo>
                    <a:lnTo>
                      <a:pt x="1467" y="86"/>
                    </a:lnTo>
                    <a:lnTo>
                      <a:pt x="1470" y="86"/>
                    </a:lnTo>
                    <a:lnTo>
                      <a:pt x="1472" y="86"/>
                    </a:lnTo>
                    <a:lnTo>
                      <a:pt x="1475" y="86"/>
                    </a:lnTo>
                    <a:lnTo>
                      <a:pt x="1475" y="83"/>
                    </a:lnTo>
                    <a:lnTo>
                      <a:pt x="1480" y="81"/>
                    </a:lnTo>
                    <a:lnTo>
                      <a:pt x="1480" y="83"/>
                    </a:lnTo>
                    <a:lnTo>
                      <a:pt x="1483" y="83"/>
                    </a:lnTo>
                    <a:lnTo>
                      <a:pt x="1483" y="86"/>
                    </a:lnTo>
                    <a:close/>
                    <a:moveTo>
                      <a:pt x="838" y="0"/>
                    </a:moveTo>
                    <a:lnTo>
                      <a:pt x="841" y="0"/>
                    </a:lnTo>
                    <a:lnTo>
                      <a:pt x="843" y="0"/>
                    </a:lnTo>
                    <a:lnTo>
                      <a:pt x="843" y="2"/>
                    </a:lnTo>
                    <a:lnTo>
                      <a:pt x="846" y="2"/>
                    </a:lnTo>
                    <a:lnTo>
                      <a:pt x="846" y="5"/>
                    </a:lnTo>
                    <a:lnTo>
                      <a:pt x="846" y="8"/>
                    </a:lnTo>
                    <a:lnTo>
                      <a:pt x="849" y="8"/>
                    </a:lnTo>
                    <a:lnTo>
                      <a:pt x="849" y="10"/>
                    </a:lnTo>
                    <a:lnTo>
                      <a:pt x="849" y="13"/>
                    </a:lnTo>
                    <a:lnTo>
                      <a:pt x="849" y="15"/>
                    </a:lnTo>
                    <a:lnTo>
                      <a:pt x="851" y="15"/>
                    </a:lnTo>
                    <a:lnTo>
                      <a:pt x="851" y="18"/>
                    </a:lnTo>
                    <a:lnTo>
                      <a:pt x="851" y="21"/>
                    </a:lnTo>
                    <a:lnTo>
                      <a:pt x="851" y="23"/>
                    </a:lnTo>
                    <a:lnTo>
                      <a:pt x="854" y="23"/>
                    </a:lnTo>
                    <a:lnTo>
                      <a:pt x="854" y="26"/>
                    </a:lnTo>
                    <a:lnTo>
                      <a:pt x="854" y="28"/>
                    </a:lnTo>
                    <a:lnTo>
                      <a:pt x="856" y="28"/>
                    </a:lnTo>
                    <a:lnTo>
                      <a:pt x="859" y="28"/>
                    </a:lnTo>
                    <a:lnTo>
                      <a:pt x="862" y="28"/>
                    </a:lnTo>
                    <a:lnTo>
                      <a:pt x="862" y="26"/>
                    </a:lnTo>
                    <a:lnTo>
                      <a:pt x="864" y="26"/>
                    </a:lnTo>
                    <a:lnTo>
                      <a:pt x="867" y="26"/>
                    </a:lnTo>
                    <a:lnTo>
                      <a:pt x="870" y="26"/>
                    </a:lnTo>
                    <a:lnTo>
                      <a:pt x="870" y="23"/>
                    </a:lnTo>
                    <a:lnTo>
                      <a:pt x="872" y="23"/>
                    </a:lnTo>
                    <a:lnTo>
                      <a:pt x="875" y="23"/>
                    </a:lnTo>
                    <a:lnTo>
                      <a:pt x="877" y="23"/>
                    </a:lnTo>
                    <a:lnTo>
                      <a:pt x="877" y="21"/>
                    </a:lnTo>
                    <a:lnTo>
                      <a:pt x="880" y="21"/>
                    </a:lnTo>
                    <a:lnTo>
                      <a:pt x="883" y="21"/>
                    </a:lnTo>
                    <a:lnTo>
                      <a:pt x="885" y="21"/>
                    </a:lnTo>
                    <a:lnTo>
                      <a:pt x="885" y="18"/>
                    </a:lnTo>
                    <a:lnTo>
                      <a:pt x="888" y="18"/>
                    </a:lnTo>
                    <a:lnTo>
                      <a:pt x="890" y="18"/>
                    </a:lnTo>
                    <a:lnTo>
                      <a:pt x="893" y="18"/>
                    </a:lnTo>
                    <a:lnTo>
                      <a:pt x="896" y="18"/>
                    </a:lnTo>
                    <a:lnTo>
                      <a:pt x="896" y="15"/>
                    </a:lnTo>
                    <a:lnTo>
                      <a:pt x="898" y="15"/>
                    </a:lnTo>
                    <a:lnTo>
                      <a:pt x="901" y="15"/>
                    </a:lnTo>
                    <a:lnTo>
                      <a:pt x="903" y="15"/>
                    </a:lnTo>
                    <a:lnTo>
                      <a:pt x="906" y="15"/>
                    </a:lnTo>
                    <a:lnTo>
                      <a:pt x="909" y="15"/>
                    </a:lnTo>
                    <a:lnTo>
                      <a:pt x="911" y="15"/>
                    </a:lnTo>
                    <a:lnTo>
                      <a:pt x="911" y="13"/>
                    </a:lnTo>
                    <a:lnTo>
                      <a:pt x="914" y="13"/>
                    </a:lnTo>
                    <a:lnTo>
                      <a:pt x="917" y="13"/>
                    </a:lnTo>
                    <a:lnTo>
                      <a:pt x="919" y="13"/>
                    </a:lnTo>
                    <a:lnTo>
                      <a:pt x="922" y="13"/>
                    </a:lnTo>
                    <a:lnTo>
                      <a:pt x="922" y="10"/>
                    </a:lnTo>
                    <a:lnTo>
                      <a:pt x="924" y="8"/>
                    </a:lnTo>
                    <a:lnTo>
                      <a:pt x="927" y="8"/>
                    </a:lnTo>
                    <a:lnTo>
                      <a:pt x="927" y="5"/>
                    </a:lnTo>
                    <a:lnTo>
                      <a:pt x="930" y="5"/>
                    </a:lnTo>
                    <a:lnTo>
                      <a:pt x="930" y="2"/>
                    </a:lnTo>
                    <a:lnTo>
                      <a:pt x="932" y="2"/>
                    </a:lnTo>
                    <a:lnTo>
                      <a:pt x="935" y="2"/>
                    </a:lnTo>
                    <a:lnTo>
                      <a:pt x="935" y="5"/>
                    </a:lnTo>
                    <a:lnTo>
                      <a:pt x="937" y="5"/>
                    </a:lnTo>
                    <a:lnTo>
                      <a:pt x="940" y="5"/>
                    </a:lnTo>
                    <a:lnTo>
                      <a:pt x="940" y="8"/>
                    </a:lnTo>
                    <a:lnTo>
                      <a:pt x="940" y="10"/>
                    </a:lnTo>
                    <a:lnTo>
                      <a:pt x="943" y="10"/>
                    </a:lnTo>
                    <a:lnTo>
                      <a:pt x="943" y="13"/>
                    </a:lnTo>
                    <a:lnTo>
                      <a:pt x="940" y="13"/>
                    </a:lnTo>
                    <a:lnTo>
                      <a:pt x="940" y="15"/>
                    </a:lnTo>
                    <a:lnTo>
                      <a:pt x="940" y="18"/>
                    </a:lnTo>
                    <a:lnTo>
                      <a:pt x="940" y="21"/>
                    </a:lnTo>
                    <a:lnTo>
                      <a:pt x="940" y="23"/>
                    </a:lnTo>
                    <a:lnTo>
                      <a:pt x="940" y="26"/>
                    </a:lnTo>
                    <a:lnTo>
                      <a:pt x="940" y="28"/>
                    </a:lnTo>
                    <a:lnTo>
                      <a:pt x="943" y="28"/>
                    </a:lnTo>
                    <a:lnTo>
                      <a:pt x="943" y="31"/>
                    </a:lnTo>
                    <a:lnTo>
                      <a:pt x="943" y="34"/>
                    </a:lnTo>
                    <a:lnTo>
                      <a:pt x="943" y="36"/>
                    </a:lnTo>
                    <a:lnTo>
                      <a:pt x="943" y="39"/>
                    </a:lnTo>
                    <a:lnTo>
                      <a:pt x="943" y="42"/>
                    </a:lnTo>
                    <a:lnTo>
                      <a:pt x="940" y="42"/>
                    </a:lnTo>
                    <a:lnTo>
                      <a:pt x="943" y="42"/>
                    </a:lnTo>
                    <a:lnTo>
                      <a:pt x="943" y="39"/>
                    </a:lnTo>
                    <a:lnTo>
                      <a:pt x="943" y="34"/>
                    </a:lnTo>
                    <a:lnTo>
                      <a:pt x="943" y="31"/>
                    </a:lnTo>
                    <a:lnTo>
                      <a:pt x="940" y="31"/>
                    </a:lnTo>
                    <a:lnTo>
                      <a:pt x="937" y="31"/>
                    </a:lnTo>
                    <a:lnTo>
                      <a:pt x="935" y="31"/>
                    </a:lnTo>
                    <a:lnTo>
                      <a:pt x="932" y="31"/>
                    </a:lnTo>
                    <a:lnTo>
                      <a:pt x="932" y="34"/>
                    </a:lnTo>
                    <a:lnTo>
                      <a:pt x="932" y="36"/>
                    </a:lnTo>
                    <a:lnTo>
                      <a:pt x="935" y="36"/>
                    </a:lnTo>
                    <a:lnTo>
                      <a:pt x="935" y="39"/>
                    </a:lnTo>
                    <a:lnTo>
                      <a:pt x="932" y="39"/>
                    </a:lnTo>
                    <a:lnTo>
                      <a:pt x="930" y="39"/>
                    </a:lnTo>
                    <a:lnTo>
                      <a:pt x="930" y="42"/>
                    </a:lnTo>
                    <a:lnTo>
                      <a:pt x="930" y="44"/>
                    </a:lnTo>
                    <a:lnTo>
                      <a:pt x="930" y="42"/>
                    </a:lnTo>
                    <a:lnTo>
                      <a:pt x="930" y="44"/>
                    </a:lnTo>
                    <a:lnTo>
                      <a:pt x="927" y="44"/>
                    </a:lnTo>
                    <a:lnTo>
                      <a:pt x="927" y="47"/>
                    </a:lnTo>
                    <a:lnTo>
                      <a:pt x="927" y="49"/>
                    </a:lnTo>
                    <a:lnTo>
                      <a:pt x="932" y="49"/>
                    </a:lnTo>
                    <a:lnTo>
                      <a:pt x="930" y="49"/>
                    </a:lnTo>
                    <a:lnTo>
                      <a:pt x="927" y="49"/>
                    </a:lnTo>
                    <a:lnTo>
                      <a:pt x="927" y="52"/>
                    </a:lnTo>
                    <a:lnTo>
                      <a:pt x="924" y="57"/>
                    </a:lnTo>
                    <a:lnTo>
                      <a:pt x="924" y="60"/>
                    </a:lnTo>
                    <a:lnTo>
                      <a:pt x="924" y="62"/>
                    </a:lnTo>
                    <a:lnTo>
                      <a:pt x="922" y="68"/>
                    </a:lnTo>
                    <a:lnTo>
                      <a:pt x="922" y="70"/>
                    </a:lnTo>
                    <a:lnTo>
                      <a:pt x="922" y="73"/>
                    </a:lnTo>
                    <a:lnTo>
                      <a:pt x="919" y="75"/>
                    </a:lnTo>
                    <a:lnTo>
                      <a:pt x="919" y="78"/>
                    </a:lnTo>
                    <a:lnTo>
                      <a:pt x="917" y="78"/>
                    </a:lnTo>
                    <a:lnTo>
                      <a:pt x="917" y="81"/>
                    </a:lnTo>
                    <a:lnTo>
                      <a:pt x="911" y="86"/>
                    </a:lnTo>
                    <a:lnTo>
                      <a:pt x="911" y="89"/>
                    </a:lnTo>
                    <a:lnTo>
                      <a:pt x="909" y="91"/>
                    </a:lnTo>
                    <a:lnTo>
                      <a:pt x="909" y="94"/>
                    </a:lnTo>
                    <a:lnTo>
                      <a:pt x="906" y="94"/>
                    </a:lnTo>
                    <a:lnTo>
                      <a:pt x="906" y="96"/>
                    </a:lnTo>
                    <a:lnTo>
                      <a:pt x="903" y="99"/>
                    </a:lnTo>
                    <a:lnTo>
                      <a:pt x="903" y="102"/>
                    </a:lnTo>
                    <a:lnTo>
                      <a:pt x="901" y="102"/>
                    </a:lnTo>
                    <a:lnTo>
                      <a:pt x="901" y="104"/>
                    </a:lnTo>
                    <a:lnTo>
                      <a:pt x="901" y="107"/>
                    </a:lnTo>
                    <a:lnTo>
                      <a:pt x="898" y="107"/>
                    </a:lnTo>
                    <a:lnTo>
                      <a:pt x="898" y="109"/>
                    </a:lnTo>
                    <a:lnTo>
                      <a:pt x="896" y="109"/>
                    </a:lnTo>
                    <a:lnTo>
                      <a:pt x="896" y="112"/>
                    </a:lnTo>
                    <a:lnTo>
                      <a:pt x="893" y="112"/>
                    </a:lnTo>
                    <a:lnTo>
                      <a:pt x="893" y="115"/>
                    </a:lnTo>
                    <a:lnTo>
                      <a:pt x="890" y="115"/>
                    </a:lnTo>
                    <a:lnTo>
                      <a:pt x="890" y="117"/>
                    </a:lnTo>
                    <a:lnTo>
                      <a:pt x="888" y="120"/>
                    </a:lnTo>
                    <a:lnTo>
                      <a:pt x="888" y="122"/>
                    </a:lnTo>
                    <a:lnTo>
                      <a:pt x="888" y="120"/>
                    </a:lnTo>
                    <a:lnTo>
                      <a:pt x="888" y="122"/>
                    </a:lnTo>
                    <a:lnTo>
                      <a:pt x="888" y="125"/>
                    </a:lnTo>
                    <a:lnTo>
                      <a:pt x="888" y="128"/>
                    </a:lnTo>
                    <a:lnTo>
                      <a:pt x="888" y="130"/>
                    </a:lnTo>
                    <a:lnTo>
                      <a:pt x="888" y="133"/>
                    </a:lnTo>
                    <a:lnTo>
                      <a:pt x="885" y="133"/>
                    </a:lnTo>
                    <a:lnTo>
                      <a:pt x="885" y="136"/>
                    </a:lnTo>
                    <a:lnTo>
                      <a:pt x="883" y="136"/>
                    </a:lnTo>
                    <a:lnTo>
                      <a:pt x="883" y="138"/>
                    </a:lnTo>
                    <a:lnTo>
                      <a:pt x="883" y="141"/>
                    </a:lnTo>
                    <a:lnTo>
                      <a:pt x="880" y="141"/>
                    </a:lnTo>
                    <a:lnTo>
                      <a:pt x="883" y="143"/>
                    </a:lnTo>
                    <a:lnTo>
                      <a:pt x="883" y="146"/>
                    </a:lnTo>
                    <a:lnTo>
                      <a:pt x="883" y="149"/>
                    </a:lnTo>
                    <a:lnTo>
                      <a:pt x="883" y="151"/>
                    </a:lnTo>
                    <a:lnTo>
                      <a:pt x="883" y="154"/>
                    </a:lnTo>
                    <a:lnTo>
                      <a:pt x="880" y="154"/>
                    </a:lnTo>
                    <a:lnTo>
                      <a:pt x="880" y="156"/>
                    </a:lnTo>
                    <a:lnTo>
                      <a:pt x="880" y="159"/>
                    </a:lnTo>
                    <a:lnTo>
                      <a:pt x="883" y="159"/>
                    </a:lnTo>
                    <a:lnTo>
                      <a:pt x="883" y="162"/>
                    </a:lnTo>
                    <a:lnTo>
                      <a:pt x="883" y="164"/>
                    </a:lnTo>
                    <a:lnTo>
                      <a:pt x="880" y="164"/>
                    </a:lnTo>
                    <a:lnTo>
                      <a:pt x="880" y="167"/>
                    </a:lnTo>
                    <a:lnTo>
                      <a:pt x="880" y="170"/>
                    </a:lnTo>
                    <a:lnTo>
                      <a:pt x="883" y="170"/>
                    </a:lnTo>
                    <a:lnTo>
                      <a:pt x="883" y="172"/>
                    </a:lnTo>
                    <a:lnTo>
                      <a:pt x="885" y="172"/>
                    </a:lnTo>
                    <a:lnTo>
                      <a:pt x="888" y="172"/>
                    </a:lnTo>
                    <a:lnTo>
                      <a:pt x="888" y="175"/>
                    </a:lnTo>
                    <a:lnTo>
                      <a:pt x="890" y="175"/>
                    </a:lnTo>
                    <a:lnTo>
                      <a:pt x="890" y="177"/>
                    </a:lnTo>
                    <a:lnTo>
                      <a:pt x="888" y="177"/>
                    </a:lnTo>
                    <a:lnTo>
                      <a:pt x="890" y="177"/>
                    </a:lnTo>
                    <a:lnTo>
                      <a:pt x="890" y="180"/>
                    </a:lnTo>
                    <a:lnTo>
                      <a:pt x="890" y="183"/>
                    </a:lnTo>
                    <a:lnTo>
                      <a:pt x="893" y="183"/>
                    </a:lnTo>
                    <a:lnTo>
                      <a:pt x="893" y="185"/>
                    </a:lnTo>
                    <a:lnTo>
                      <a:pt x="893" y="188"/>
                    </a:lnTo>
                    <a:lnTo>
                      <a:pt x="890" y="188"/>
                    </a:lnTo>
                    <a:lnTo>
                      <a:pt x="890" y="190"/>
                    </a:lnTo>
                    <a:lnTo>
                      <a:pt x="888" y="190"/>
                    </a:lnTo>
                    <a:lnTo>
                      <a:pt x="885" y="193"/>
                    </a:lnTo>
                    <a:lnTo>
                      <a:pt x="883" y="193"/>
                    </a:lnTo>
                    <a:lnTo>
                      <a:pt x="880" y="193"/>
                    </a:lnTo>
                    <a:lnTo>
                      <a:pt x="877" y="193"/>
                    </a:lnTo>
                    <a:lnTo>
                      <a:pt x="877" y="196"/>
                    </a:lnTo>
                    <a:lnTo>
                      <a:pt x="875" y="196"/>
                    </a:lnTo>
                    <a:lnTo>
                      <a:pt x="872" y="196"/>
                    </a:lnTo>
                    <a:lnTo>
                      <a:pt x="872" y="198"/>
                    </a:lnTo>
                    <a:lnTo>
                      <a:pt x="870" y="198"/>
                    </a:lnTo>
                    <a:lnTo>
                      <a:pt x="867" y="198"/>
                    </a:lnTo>
                    <a:lnTo>
                      <a:pt x="867" y="201"/>
                    </a:lnTo>
                    <a:lnTo>
                      <a:pt x="864" y="201"/>
                    </a:lnTo>
                    <a:lnTo>
                      <a:pt x="864" y="203"/>
                    </a:lnTo>
                    <a:lnTo>
                      <a:pt x="862" y="203"/>
                    </a:lnTo>
                    <a:lnTo>
                      <a:pt x="862" y="206"/>
                    </a:lnTo>
                    <a:lnTo>
                      <a:pt x="862" y="209"/>
                    </a:lnTo>
                    <a:lnTo>
                      <a:pt x="864" y="209"/>
                    </a:lnTo>
                    <a:lnTo>
                      <a:pt x="864" y="211"/>
                    </a:lnTo>
                    <a:lnTo>
                      <a:pt x="864" y="214"/>
                    </a:lnTo>
                    <a:lnTo>
                      <a:pt x="864" y="217"/>
                    </a:lnTo>
                    <a:lnTo>
                      <a:pt x="862" y="217"/>
                    </a:lnTo>
                    <a:lnTo>
                      <a:pt x="862" y="219"/>
                    </a:lnTo>
                    <a:lnTo>
                      <a:pt x="862" y="222"/>
                    </a:lnTo>
                    <a:lnTo>
                      <a:pt x="862" y="224"/>
                    </a:lnTo>
                    <a:lnTo>
                      <a:pt x="864" y="224"/>
                    </a:lnTo>
                    <a:lnTo>
                      <a:pt x="864" y="227"/>
                    </a:lnTo>
                    <a:lnTo>
                      <a:pt x="864" y="230"/>
                    </a:lnTo>
                    <a:lnTo>
                      <a:pt x="867" y="230"/>
                    </a:lnTo>
                    <a:lnTo>
                      <a:pt x="867" y="232"/>
                    </a:lnTo>
                    <a:lnTo>
                      <a:pt x="867" y="235"/>
                    </a:lnTo>
                    <a:lnTo>
                      <a:pt x="867" y="237"/>
                    </a:lnTo>
                    <a:lnTo>
                      <a:pt x="867" y="240"/>
                    </a:lnTo>
                    <a:lnTo>
                      <a:pt x="867" y="243"/>
                    </a:lnTo>
                    <a:lnTo>
                      <a:pt x="867" y="245"/>
                    </a:lnTo>
                    <a:lnTo>
                      <a:pt x="870" y="245"/>
                    </a:lnTo>
                    <a:lnTo>
                      <a:pt x="870" y="248"/>
                    </a:lnTo>
                    <a:lnTo>
                      <a:pt x="870" y="250"/>
                    </a:lnTo>
                    <a:lnTo>
                      <a:pt x="870" y="253"/>
                    </a:lnTo>
                    <a:lnTo>
                      <a:pt x="872" y="253"/>
                    </a:lnTo>
                    <a:lnTo>
                      <a:pt x="872" y="256"/>
                    </a:lnTo>
                    <a:lnTo>
                      <a:pt x="872" y="258"/>
                    </a:lnTo>
                    <a:lnTo>
                      <a:pt x="875" y="258"/>
                    </a:lnTo>
                    <a:lnTo>
                      <a:pt x="875" y="261"/>
                    </a:lnTo>
                    <a:lnTo>
                      <a:pt x="875" y="264"/>
                    </a:lnTo>
                    <a:lnTo>
                      <a:pt x="877" y="264"/>
                    </a:lnTo>
                    <a:lnTo>
                      <a:pt x="877" y="266"/>
                    </a:lnTo>
                    <a:lnTo>
                      <a:pt x="875" y="266"/>
                    </a:lnTo>
                    <a:lnTo>
                      <a:pt x="875" y="269"/>
                    </a:lnTo>
                    <a:lnTo>
                      <a:pt x="872" y="269"/>
                    </a:lnTo>
                    <a:lnTo>
                      <a:pt x="872" y="271"/>
                    </a:lnTo>
                    <a:lnTo>
                      <a:pt x="870" y="271"/>
                    </a:lnTo>
                    <a:lnTo>
                      <a:pt x="870" y="274"/>
                    </a:lnTo>
                    <a:lnTo>
                      <a:pt x="867" y="274"/>
                    </a:lnTo>
                    <a:lnTo>
                      <a:pt x="867" y="277"/>
                    </a:lnTo>
                    <a:lnTo>
                      <a:pt x="864" y="277"/>
                    </a:lnTo>
                    <a:lnTo>
                      <a:pt x="864" y="279"/>
                    </a:lnTo>
                    <a:lnTo>
                      <a:pt x="862" y="279"/>
                    </a:lnTo>
                    <a:lnTo>
                      <a:pt x="862" y="282"/>
                    </a:lnTo>
                    <a:lnTo>
                      <a:pt x="859" y="282"/>
                    </a:lnTo>
                    <a:lnTo>
                      <a:pt x="856" y="282"/>
                    </a:lnTo>
                    <a:lnTo>
                      <a:pt x="856" y="284"/>
                    </a:lnTo>
                    <a:lnTo>
                      <a:pt x="854" y="287"/>
                    </a:lnTo>
                    <a:lnTo>
                      <a:pt x="854" y="290"/>
                    </a:lnTo>
                    <a:lnTo>
                      <a:pt x="851" y="290"/>
                    </a:lnTo>
                    <a:lnTo>
                      <a:pt x="851" y="292"/>
                    </a:lnTo>
                    <a:lnTo>
                      <a:pt x="849" y="292"/>
                    </a:lnTo>
                    <a:lnTo>
                      <a:pt x="849" y="295"/>
                    </a:lnTo>
                    <a:lnTo>
                      <a:pt x="846" y="295"/>
                    </a:lnTo>
                    <a:lnTo>
                      <a:pt x="846" y="297"/>
                    </a:lnTo>
                    <a:lnTo>
                      <a:pt x="843" y="297"/>
                    </a:lnTo>
                    <a:lnTo>
                      <a:pt x="843" y="300"/>
                    </a:lnTo>
                    <a:lnTo>
                      <a:pt x="841" y="300"/>
                    </a:lnTo>
                    <a:lnTo>
                      <a:pt x="841" y="303"/>
                    </a:lnTo>
                    <a:lnTo>
                      <a:pt x="838" y="303"/>
                    </a:lnTo>
                    <a:lnTo>
                      <a:pt x="838" y="305"/>
                    </a:lnTo>
                    <a:lnTo>
                      <a:pt x="836" y="305"/>
                    </a:lnTo>
                    <a:lnTo>
                      <a:pt x="833" y="305"/>
                    </a:lnTo>
                    <a:lnTo>
                      <a:pt x="830" y="305"/>
                    </a:lnTo>
                    <a:lnTo>
                      <a:pt x="828" y="305"/>
                    </a:lnTo>
                    <a:lnTo>
                      <a:pt x="828" y="308"/>
                    </a:lnTo>
                    <a:lnTo>
                      <a:pt x="825" y="305"/>
                    </a:lnTo>
                    <a:lnTo>
                      <a:pt x="823" y="305"/>
                    </a:lnTo>
                    <a:lnTo>
                      <a:pt x="823" y="303"/>
                    </a:lnTo>
                    <a:lnTo>
                      <a:pt x="820" y="303"/>
                    </a:lnTo>
                    <a:lnTo>
                      <a:pt x="820" y="300"/>
                    </a:lnTo>
                    <a:lnTo>
                      <a:pt x="815" y="300"/>
                    </a:lnTo>
                    <a:lnTo>
                      <a:pt x="812" y="300"/>
                    </a:lnTo>
                    <a:lnTo>
                      <a:pt x="809" y="297"/>
                    </a:lnTo>
                    <a:lnTo>
                      <a:pt x="807" y="297"/>
                    </a:lnTo>
                    <a:lnTo>
                      <a:pt x="802" y="295"/>
                    </a:lnTo>
                    <a:lnTo>
                      <a:pt x="799" y="295"/>
                    </a:lnTo>
                    <a:lnTo>
                      <a:pt x="796" y="295"/>
                    </a:lnTo>
                    <a:lnTo>
                      <a:pt x="794" y="295"/>
                    </a:lnTo>
                    <a:lnTo>
                      <a:pt x="791" y="295"/>
                    </a:lnTo>
                    <a:lnTo>
                      <a:pt x="791" y="292"/>
                    </a:lnTo>
                    <a:lnTo>
                      <a:pt x="789" y="292"/>
                    </a:lnTo>
                    <a:lnTo>
                      <a:pt x="786" y="292"/>
                    </a:lnTo>
                    <a:lnTo>
                      <a:pt x="783" y="292"/>
                    </a:lnTo>
                    <a:lnTo>
                      <a:pt x="783" y="290"/>
                    </a:lnTo>
                    <a:lnTo>
                      <a:pt x="781" y="290"/>
                    </a:lnTo>
                    <a:lnTo>
                      <a:pt x="778" y="290"/>
                    </a:lnTo>
                    <a:lnTo>
                      <a:pt x="776" y="290"/>
                    </a:lnTo>
                    <a:lnTo>
                      <a:pt x="776" y="287"/>
                    </a:lnTo>
                    <a:lnTo>
                      <a:pt x="773" y="287"/>
                    </a:lnTo>
                    <a:lnTo>
                      <a:pt x="770" y="287"/>
                    </a:lnTo>
                    <a:lnTo>
                      <a:pt x="768" y="287"/>
                    </a:lnTo>
                    <a:lnTo>
                      <a:pt x="768" y="284"/>
                    </a:lnTo>
                    <a:lnTo>
                      <a:pt x="765" y="284"/>
                    </a:lnTo>
                    <a:lnTo>
                      <a:pt x="763" y="284"/>
                    </a:lnTo>
                    <a:lnTo>
                      <a:pt x="760" y="284"/>
                    </a:lnTo>
                    <a:lnTo>
                      <a:pt x="760" y="282"/>
                    </a:lnTo>
                    <a:lnTo>
                      <a:pt x="757" y="282"/>
                    </a:lnTo>
                    <a:lnTo>
                      <a:pt x="755" y="282"/>
                    </a:lnTo>
                    <a:lnTo>
                      <a:pt x="752" y="282"/>
                    </a:lnTo>
                    <a:lnTo>
                      <a:pt x="752" y="279"/>
                    </a:lnTo>
                    <a:lnTo>
                      <a:pt x="752" y="282"/>
                    </a:lnTo>
                    <a:lnTo>
                      <a:pt x="752" y="279"/>
                    </a:lnTo>
                    <a:lnTo>
                      <a:pt x="749" y="279"/>
                    </a:lnTo>
                    <a:lnTo>
                      <a:pt x="747" y="279"/>
                    </a:lnTo>
                    <a:lnTo>
                      <a:pt x="744" y="279"/>
                    </a:lnTo>
                    <a:lnTo>
                      <a:pt x="744" y="277"/>
                    </a:lnTo>
                    <a:lnTo>
                      <a:pt x="742" y="277"/>
                    </a:lnTo>
                    <a:lnTo>
                      <a:pt x="739" y="277"/>
                    </a:lnTo>
                    <a:lnTo>
                      <a:pt x="736" y="277"/>
                    </a:lnTo>
                    <a:lnTo>
                      <a:pt x="734" y="274"/>
                    </a:lnTo>
                    <a:lnTo>
                      <a:pt x="731" y="274"/>
                    </a:lnTo>
                    <a:lnTo>
                      <a:pt x="729" y="274"/>
                    </a:lnTo>
                    <a:lnTo>
                      <a:pt x="726" y="271"/>
                    </a:lnTo>
                    <a:lnTo>
                      <a:pt x="723" y="271"/>
                    </a:lnTo>
                    <a:lnTo>
                      <a:pt x="721" y="271"/>
                    </a:lnTo>
                    <a:lnTo>
                      <a:pt x="718" y="271"/>
                    </a:lnTo>
                    <a:lnTo>
                      <a:pt x="718" y="269"/>
                    </a:lnTo>
                    <a:lnTo>
                      <a:pt x="716" y="269"/>
                    </a:lnTo>
                    <a:lnTo>
                      <a:pt x="713" y="269"/>
                    </a:lnTo>
                    <a:lnTo>
                      <a:pt x="710" y="269"/>
                    </a:lnTo>
                    <a:lnTo>
                      <a:pt x="710" y="266"/>
                    </a:lnTo>
                    <a:lnTo>
                      <a:pt x="708" y="266"/>
                    </a:lnTo>
                    <a:lnTo>
                      <a:pt x="705" y="266"/>
                    </a:lnTo>
                    <a:lnTo>
                      <a:pt x="702" y="266"/>
                    </a:lnTo>
                    <a:lnTo>
                      <a:pt x="702" y="264"/>
                    </a:lnTo>
                    <a:lnTo>
                      <a:pt x="700" y="264"/>
                    </a:lnTo>
                    <a:lnTo>
                      <a:pt x="697" y="264"/>
                    </a:lnTo>
                    <a:lnTo>
                      <a:pt x="695" y="264"/>
                    </a:lnTo>
                    <a:lnTo>
                      <a:pt x="695" y="261"/>
                    </a:lnTo>
                    <a:lnTo>
                      <a:pt x="692" y="261"/>
                    </a:lnTo>
                    <a:lnTo>
                      <a:pt x="689" y="261"/>
                    </a:lnTo>
                    <a:lnTo>
                      <a:pt x="687" y="261"/>
                    </a:lnTo>
                    <a:lnTo>
                      <a:pt x="674" y="261"/>
                    </a:lnTo>
                    <a:lnTo>
                      <a:pt x="671" y="261"/>
                    </a:lnTo>
                    <a:lnTo>
                      <a:pt x="663" y="261"/>
                    </a:lnTo>
                    <a:lnTo>
                      <a:pt x="661" y="261"/>
                    </a:lnTo>
                    <a:lnTo>
                      <a:pt x="658" y="261"/>
                    </a:lnTo>
                    <a:lnTo>
                      <a:pt x="655" y="261"/>
                    </a:lnTo>
                    <a:lnTo>
                      <a:pt x="653" y="261"/>
                    </a:lnTo>
                    <a:lnTo>
                      <a:pt x="650" y="261"/>
                    </a:lnTo>
                    <a:lnTo>
                      <a:pt x="648" y="261"/>
                    </a:lnTo>
                    <a:lnTo>
                      <a:pt x="645" y="261"/>
                    </a:lnTo>
                    <a:lnTo>
                      <a:pt x="642" y="261"/>
                    </a:lnTo>
                    <a:lnTo>
                      <a:pt x="640" y="261"/>
                    </a:lnTo>
                    <a:lnTo>
                      <a:pt x="637" y="261"/>
                    </a:lnTo>
                    <a:lnTo>
                      <a:pt x="635" y="261"/>
                    </a:lnTo>
                    <a:lnTo>
                      <a:pt x="632" y="261"/>
                    </a:lnTo>
                    <a:lnTo>
                      <a:pt x="629" y="261"/>
                    </a:lnTo>
                    <a:lnTo>
                      <a:pt x="627" y="261"/>
                    </a:lnTo>
                    <a:lnTo>
                      <a:pt x="624" y="261"/>
                    </a:lnTo>
                    <a:lnTo>
                      <a:pt x="622" y="261"/>
                    </a:lnTo>
                    <a:lnTo>
                      <a:pt x="619" y="261"/>
                    </a:lnTo>
                    <a:lnTo>
                      <a:pt x="616" y="261"/>
                    </a:lnTo>
                    <a:lnTo>
                      <a:pt x="614" y="261"/>
                    </a:lnTo>
                    <a:lnTo>
                      <a:pt x="611" y="261"/>
                    </a:lnTo>
                    <a:lnTo>
                      <a:pt x="609" y="261"/>
                    </a:lnTo>
                    <a:lnTo>
                      <a:pt x="606" y="261"/>
                    </a:lnTo>
                    <a:lnTo>
                      <a:pt x="603" y="261"/>
                    </a:lnTo>
                    <a:lnTo>
                      <a:pt x="603" y="264"/>
                    </a:lnTo>
                    <a:lnTo>
                      <a:pt x="601" y="264"/>
                    </a:lnTo>
                    <a:lnTo>
                      <a:pt x="598" y="264"/>
                    </a:lnTo>
                    <a:lnTo>
                      <a:pt x="595" y="264"/>
                    </a:lnTo>
                    <a:lnTo>
                      <a:pt x="593" y="264"/>
                    </a:lnTo>
                    <a:lnTo>
                      <a:pt x="590" y="264"/>
                    </a:lnTo>
                    <a:lnTo>
                      <a:pt x="588" y="264"/>
                    </a:lnTo>
                    <a:lnTo>
                      <a:pt x="585" y="264"/>
                    </a:lnTo>
                    <a:lnTo>
                      <a:pt x="582" y="264"/>
                    </a:lnTo>
                    <a:lnTo>
                      <a:pt x="580" y="266"/>
                    </a:lnTo>
                    <a:lnTo>
                      <a:pt x="577" y="266"/>
                    </a:lnTo>
                    <a:lnTo>
                      <a:pt x="575" y="266"/>
                    </a:lnTo>
                    <a:lnTo>
                      <a:pt x="572" y="266"/>
                    </a:lnTo>
                    <a:lnTo>
                      <a:pt x="569" y="269"/>
                    </a:lnTo>
                    <a:lnTo>
                      <a:pt x="569" y="266"/>
                    </a:lnTo>
                    <a:lnTo>
                      <a:pt x="569" y="269"/>
                    </a:lnTo>
                    <a:lnTo>
                      <a:pt x="567" y="269"/>
                    </a:lnTo>
                    <a:lnTo>
                      <a:pt x="564" y="269"/>
                    </a:lnTo>
                    <a:lnTo>
                      <a:pt x="562" y="269"/>
                    </a:lnTo>
                    <a:lnTo>
                      <a:pt x="559" y="269"/>
                    </a:lnTo>
                    <a:lnTo>
                      <a:pt x="559" y="271"/>
                    </a:lnTo>
                    <a:lnTo>
                      <a:pt x="556" y="271"/>
                    </a:lnTo>
                    <a:lnTo>
                      <a:pt x="554" y="271"/>
                    </a:lnTo>
                    <a:lnTo>
                      <a:pt x="551" y="271"/>
                    </a:lnTo>
                    <a:lnTo>
                      <a:pt x="551" y="274"/>
                    </a:lnTo>
                    <a:lnTo>
                      <a:pt x="548" y="274"/>
                    </a:lnTo>
                    <a:lnTo>
                      <a:pt x="546" y="274"/>
                    </a:lnTo>
                    <a:lnTo>
                      <a:pt x="543" y="274"/>
                    </a:lnTo>
                    <a:lnTo>
                      <a:pt x="543" y="277"/>
                    </a:lnTo>
                    <a:lnTo>
                      <a:pt x="543" y="274"/>
                    </a:lnTo>
                    <a:lnTo>
                      <a:pt x="541" y="274"/>
                    </a:lnTo>
                    <a:lnTo>
                      <a:pt x="541" y="277"/>
                    </a:lnTo>
                    <a:lnTo>
                      <a:pt x="541" y="274"/>
                    </a:lnTo>
                    <a:lnTo>
                      <a:pt x="538" y="274"/>
                    </a:lnTo>
                    <a:lnTo>
                      <a:pt x="538" y="277"/>
                    </a:lnTo>
                    <a:lnTo>
                      <a:pt x="538" y="274"/>
                    </a:lnTo>
                    <a:lnTo>
                      <a:pt x="535" y="274"/>
                    </a:lnTo>
                    <a:lnTo>
                      <a:pt x="535" y="277"/>
                    </a:lnTo>
                    <a:lnTo>
                      <a:pt x="533" y="277"/>
                    </a:lnTo>
                    <a:lnTo>
                      <a:pt x="533" y="274"/>
                    </a:lnTo>
                    <a:lnTo>
                      <a:pt x="530" y="274"/>
                    </a:lnTo>
                    <a:lnTo>
                      <a:pt x="528" y="277"/>
                    </a:lnTo>
                    <a:lnTo>
                      <a:pt x="528" y="274"/>
                    </a:lnTo>
                    <a:lnTo>
                      <a:pt x="525" y="274"/>
                    </a:lnTo>
                    <a:lnTo>
                      <a:pt x="522" y="274"/>
                    </a:lnTo>
                    <a:lnTo>
                      <a:pt x="520" y="274"/>
                    </a:lnTo>
                    <a:lnTo>
                      <a:pt x="517" y="277"/>
                    </a:lnTo>
                    <a:lnTo>
                      <a:pt x="517" y="274"/>
                    </a:lnTo>
                    <a:lnTo>
                      <a:pt x="515" y="274"/>
                    </a:lnTo>
                    <a:lnTo>
                      <a:pt x="512" y="274"/>
                    </a:lnTo>
                    <a:lnTo>
                      <a:pt x="509" y="274"/>
                    </a:lnTo>
                    <a:lnTo>
                      <a:pt x="507" y="271"/>
                    </a:lnTo>
                    <a:lnTo>
                      <a:pt x="504" y="271"/>
                    </a:lnTo>
                    <a:lnTo>
                      <a:pt x="504" y="269"/>
                    </a:lnTo>
                    <a:lnTo>
                      <a:pt x="501" y="266"/>
                    </a:lnTo>
                    <a:lnTo>
                      <a:pt x="501" y="264"/>
                    </a:lnTo>
                    <a:lnTo>
                      <a:pt x="501" y="261"/>
                    </a:lnTo>
                    <a:lnTo>
                      <a:pt x="499" y="261"/>
                    </a:lnTo>
                    <a:lnTo>
                      <a:pt x="499" y="258"/>
                    </a:lnTo>
                    <a:lnTo>
                      <a:pt x="499" y="256"/>
                    </a:lnTo>
                    <a:lnTo>
                      <a:pt x="501" y="253"/>
                    </a:lnTo>
                    <a:lnTo>
                      <a:pt x="501" y="250"/>
                    </a:lnTo>
                    <a:lnTo>
                      <a:pt x="501" y="248"/>
                    </a:lnTo>
                    <a:lnTo>
                      <a:pt x="504" y="248"/>
                    </a:lnTo>
                    <a:lnTo>
                      <a:pt x="504" y="245"/>
                    </a:lnTo>
                    <a:lnTo>
                      <a:pt x="507" y="243"/>
                    </a:lnTo>
                    <a:lnTo>
                      <a:pt x="509" y="240"/>
                    </a:lnTo>
                    <a:lnTo>
                      <a:pt x="509" y="237"/>
                    </a:lnTo>
                    <a:lnTo>
                      <a:pt x="512" y="237"/>
                    </a:lnTo>
                    <a:lnTo>
                      <a:pt x="512" y="235"/>
                    </a:lnTo>
                    <a:lnTo>
                      <a:pt x="515" y="235"/>
                    </a:lnTo>
                    <a:lnTo>
                      <a:pt x="515" y="232"/>
                    </a:lnTo>
                    <a:lnTo>
                      <a:pt x="517" y="230"/>
                    </a:lnTo>
                    <a:lnTo>
                      <a:pt x="517" y="227"/>
                    </a:lnTo>
                    <a:lnTo>
                      <a:pt x="520" y="227"/>
                    </a:lnTo>
                    <a:lnTo>
                      <a:pt x="520" y="224"/>
                    </a:lnTo>
                    <a:lnTo>
                      <a:pt x="522" y="224"/>
                    </a:lnTo>
                    <a:lnTo>
                      <a:pt x="522" y="222"/>
                    </a:lnTo>
                    <a:lnTo>
                      <a:pt x="522" y="219"/>
                    </a:lnTo>
                    <a:lnTo>
                      <a:pt x="525" y="219"/>
                    </a:lnTo>
                    <a:lnTo>
                      <a:pt x="525" y="217"/>
                    </a:lnTo>
                    <a:lnTo>
                      <a:pt x="528" y="217"/>
                    </a:lnTo>
                    <a:lnTo>
                      <a:pt x="528" y="214"/>
                    </a:lnTo>
                    <a:lnTo>
                      <a:pt x="530" y="211"/>
                    </a:lnTo>
                    <a:lnTo>
                      <a:pt x="530" y="209"/>
                    </a:lnTo>
                    <a:lnTo>
                      <a:pt x="533" y="209"/>
                    </a:lnTo>
                    <a:lnTo>
                      <a:pt x="533" y="206"/>
                    </a:lnTo>
                    <a:lnTo>
                      <a:pt x="535" y="206"/>
                    </a:lnTo>
                    <a:lnTo>
                      <a:pt x="535" y="203"/>
                    </a:lnTo>
                    <a:lnTo>
                      <a:pt x="535" y="201"/>
                    </a:lnTo>
                    <a:lnTo>
                      <a:pt x="535" y="198"/>
                    </a:lnTo>
                    <a:lnTo>
                      <a:pt x="535" y="196"/>
                    </a:lnTo>
                    <a:lnTo>
                      <a:pt x="533" y="185"/>
                    </a:lnTo>
                    <a:lnTo>
                      <a:pt x="530" y="180"/>
                    </a:lnTo>
                    <a:lnTo>
                      <a:pt x="530" y="177"/>
                    </a:lnTo>
                    <a:lnTo>
                      <a:pt x="528" y="177"/>
                    </a:lnTo>
                    <a:lnTo>
                      <a:pt x="528" y="180"/>
                    </a:lnTo>
                    <a:lnTo>
                      <a:pt x="525" y="177"/>
                    </a:lnTo>
                    <a:lnTo>
                      <a:pt x="525" y="175"/>
                    </a:lnTo>
                    <a:lnTo>
                      <a:pt x="525" y="172"/>
                    </a:lnTo>
                    <a:lnTo>
                      <a:pt x="522" y="170"/>
                    </a:lnTo>
                    <a:lnTo>
                      <a:pt x="525" y="170"/>
                    </a:lnTo>
                    <a:lnTo>
                      <a:pt x="525" y="167"/>
                    </a:lnTo>
                    <a:lnTo>
                      <a:pt x="525" y="164"/>
                    </a:lnTo>
                    <a:lnTo>
                      <a:pt x="522" y="164"/>
                    </a:lnTo>
                    <a:lnTo>
                      <a:pt x="522" y="162"/>
                    </a:lnTo>
                    <a:lnTo>
                      <a:pt x="522" y="159"/>
                    </a:lnTo>
                    <a:lnTo>
                      <a:pt x="522" y="156"/>
                    </a:lnTo>
                    <a:lnTo>
                      <a:pt x="520" y="156"/>
                    </a:lnTo>
                    <a:lnTo>
                      <a:pt x="520" y="154"/>
                    </a:lnTo>
                    <a:lnTo>
                      <a:pt x="520" y="151"/>
                    </a:lnTo>
                    <a:lnTo>
                      <a:pt x="517" y="151"/>
                    </a:lnTo>
                    <a:lnTo>
                      <a:pt x="517" y="149"/>
                    </a:lnTo>
                    <a:lnTo>
                      <a:pt x="515" y="149"/>
                    </a:lnTo>
                    <a:lnTo>
                      <a:pt x="512" y="149"/>
                    </a:lnTo>
                    <a:lnTo>
                      <a:pt x="512" y="146"/>
                    </a:lnTo>
                    <a:lnTo>
                      <a:pt x="509" y="146"/>
                    </a:lnTo>
                    <a:lnTo>
                      <a:pt x="507" y="146"/>
                    </a:lnTo>
                    <a:lnTo>
                      <a:pt x="504" y="146"/>
                    </a:lnTo>
                    <a:lnTo>
                      <a:pt x="501" y="146"/>
                    </a:lnTo>
                    <a:lnTo>
                      <a:pt x="501" y="143"/>
                    </a:lnTo>
                    <a:lnTo>
                      <a:pt x="499" y="143"/>
                    </a:lnTo>
                    <a:lnTo>
                      <a:pt x="496" y="143"/>
                    </a:lnTo>
                    <a:lnTo>
                      <a:pt x="494" y="143"/>
                    </a:lnTo>
                    <a:lnTo>
                      <a:pt x="494" y="141"/>
                    </a:lnTo>
                    <a:lnTo>
                      <a:pt x="491" y="141"/>
                    </a:lnTo>
                    <a:lnTo>
                      <a:pt x="491" y="138"/>
                    </a:lnTo>
                    <a:lnTo>
                      <a:pt x="488" y="138"/>
                    </a:lnTo>
                    <a:lnTo>
                      <a:pt x="488" y="136"/>
                    </a:lnTo>
                    <a:lnTo>
                      <a:pt x="488" y="133"/>
                    </a:lnTo>
                    <a:lnTo>
                      <a:pt x="488" y="130"/>
                    </a:lnTo>
                    <a:lnTo>
                      <a:pt x="488" y="128"/>
                    </a:lnTo>
                    <a:lnTo>
                      <a:pt x="488" y="125"/>
                    </a:lnTo>
                    <a:lnTo>
                      <a:pt x="488" y="122"/>
                    </a:lnTo>
                    <a:lnTo>
                      <a:pt x="491" y="122"/>
                    </a:lnTo>
                    <a:lnTo>
                      <a:pt x="491" y="120"/>
                    </a:lnTo>
                    <a:lnTo>
                      <a:pt x="494" y="120"/>
                    </a:lnTo>
                    <a:lnTo>
                      <a:pt x="494" y="117"/>
                    </a:lnTo>
                    <a:lnTo>
                      <a:pt x="496" y="117"/>
                    </a:lnTo>
                    <a:lnTo>
                      <a:pt x="499" y="117"/>
                    </a:lnTo>
                    <a:lnTo>
                      <a:pt x="499" y="115"/>
                    </a:lnTo>
                    <a:lnTo>
                      <a:pt x="501" y="115"/>
                    </a:lnTo>
                    <a:lnTo>
                      <a:pt x="504" y="115"/>
                    </a:lnTo>
                    <a:lnTo>
                      <a:pt x="507" y="115"/>
                    </a:lnTo>
                    <a:lnTo>
                      <a:pt x="507" y="112"/>
                    </a:lnTo>
                    <a:lnTo>
                      <a:pt x="509" y="112"/>
                    </a:lnTo>
                    <a:lnTo>
                      <a:pt x="512" y="112"/>
                    </a:lnTo>
                    <a:lnTo>
                      <a:pt x="515" y="112"/>
                    </a:lnTo>
                    <a:lnTo>
                      <a:pt x="515" y="109"/>
                    </a:lnTo>
                    <a:lnTo>
                      <a:pt x="517" y="109"/>
                    </a:lnTo>
                    <a:lnTo>
                      <a:pt x="520" y="109"/>
                    </a:lnTo>
                    <a:lnTo>
                      <a:pt x="522" y="109"/>
                    </a:lnTo>
                    <a:lnTo>
                      <a:pt x="522" y="107"/>
                    </a:lnTo>
                    <a:lnTo>
                      <a:pt x="525" y="107"/>
                    </a:lnTo>
                    <a:lnTo>
                      <a:pt x="528" y="107"/>
                    </a:lnTo>
                    <a:lnTo>
                      <a:pt x="530" y="107"/>
                    </a:lnTo>
                    <a:lnTo>
                      <a:pt x="530" y="104"/>
                    </a:lnTo>
                    <a:lnTo>
                      <a:pt x="533" y="104"/>
                    </a:lnTo>
                    <a:lnTo>
                      <a:pt x="535" y="104"/>
                    </a:lnTo>
                    <a:lnTo>
                      <a:pt x="538" y="104"/>
                    </a:lnTo>
                    <a:lnTo>
                      <a:pt x="538" y="102"/>
                    </a:lnTo>
                    <a:lnTo>
                      <a:pt x="541" y="102"/>
                    </a:lnTo>
                    <a:lnTo>
                      <a:pt x="543" y="102"/>
                    </a:lnTo>
                    <a:lnTo>
                      <a:pt x="546" y="99"/>
                    </a:lnTo>
                    <a:lnTo>
                      <a:pt x="548" y="99"/>
                    </a:lnTo>
                    <a:lnTo>
                      <a:pt x="551" y="99"/>
                    </a:lnTo>
                    <a:lnTo>
                      <a:pt x="551" y="96"/>
                    </a:lnTo>
                    <a:lnTo>
                      <a:pt x="554" y="96"/>
                    </a:lnTo>
                    <a:lnTo>
                      <a:pt x="556" y="96"/>
                    </a:lnTo>
                    <a:lnTo>
                      <a:pt x="559" y="96"/>
                    </a:lnTo>
                    <a:lnTo>
                      <a:pt x="559" y="94"/>
                    </a:lnTo>
                    <a:lnTo>
                      <a:pt x="562" y="94"/>
                    </a:lnTo>
                    <a:lnTo>
                      <a:pt x="564" y="94"/>
                    </a:lnTo>
                    <a:lnTo>
                      <a:pt x="567" y="94"/>
                    </a:lnTo>
                    <a:lnTo>
                      <a:pt x="567" y="91"/>
                    </a:lnTo>
                    <a:lnTo>
                      <a:pt x="569" y="91"/>
                    </a:lnTo>
                    <a:lnTo>
                      <a:pt x="572" y="91"/>
                    </a:lnTo>
                    <a:lnTo>
                      <a:pt x="575" y="91"/>
                    </a:lnTo>
                    <a:lnTo>
                      <a:pt x="575" y="89"/>
                    </a:lnTo>
                    <a:lnTo>
                      <a:pt x="577" y="89"/>
                    </a:lnTo>
                    <a:lnTo>
                      <a:pt x="580" y="89"/>
                    </a:lnTo>
                    <a:lnTo>
                      <a:pt x="582" y="89"/>
                    </a:lnTo>
                    <a:lnTo>
                      <a:pt x="582" y="86"/>
                    </a:lnTo>
                    <a:lnTo>
                      <a:pt x="585" y="86"/>
                    </a:lnTo>
                    <a:lnTo>
                      <a:pt x="588" y="86"/>
                    </a:lnTo>
                    <a:lnTo>
                      <a:pt x="590" y="86"/>
                    </a:lnTo>
                    <a:lnTo>
                      <a:pt x="590" y="83"/>
                    </a:lnTo>
                    <a:lnTo>
                      <a:pt x="593" y="83"/>
                    </a:lnTo>
                    <a:lnTo>
                      <a:pt x="595" y="83"/>
                    </a:lnTo>
                    <a:lnTo>
                      <a:pt x="598" y="83"/>
                    </a:lnTo>
                    <a:lnTo>
                      <a:pt x="598" y="81"/>
                    </a:lnTo>
                    <a:lnTo>
                      <a:pt x="601" y="81"/>
                    </a:lnTo>
                    <a:lnTo>
                      <a:pt x="603" y="81"/>
                    </a:lnTo>
                    <a:lnTo>
                      <a:pt x="606" y="81"/>
                    </a:lnTo>
                    <a:lnTo>
                      <a:pt x="606" y="78"/>
                    </a:lnTo>
                    <a:lnTo>
                      <a:pt x="609" y="78"/>
                    </a:lnTo>
                    <a:lnTo>
                      <a:pt x="611" y="78"/>
                    </a:lnTo>
                    <a:lnTo>
                      <a:pt x="614" y="78"/>
                    </a:lnTo>
                    <a:lnTo>
                      <a:pt x="614" y="75"/>
                    </a:lnTo>
                    <a:lnTo>
                      <a:pt x="616" y="75"/>
                    </a:lnTo>
                    <a:lnTo>
                      <a:pt x="619" y="75"/>
                    </a:lnTo>
                    <a:lnTo>
                      <a:pt x="622" y="75"/>
                    </a:lnTo>
                    <a:lnTo>
                      <a:pt x="622" y="73"/>
                    </a:lnTo>
                    <a:lnTo>
                      <a:pt x="624" y="73"/>
                    </a:lnTo>
                    <a:lnTo>
                      <a:pt x="627" y="73"/>
                    </a:lnTo>
                    <a:lnTo>
                      <a:pt x="629" y="70"/>
                    </a:lnTo>
                    <a:lnTo>
                      <a:pt x="632" y="70"/>
                    </a:lnTo>
                    <a:lnTo>
                      <a:pt x="635" y="70"/>
                    </a:lnTo>
                    <a:lnTo>
                      <a:pt x="635" y="68"/>
                    </a:lnTo>
                    <a:lnTo>
                      <a:pt x="637" y="68"/>
                    </a:lnTo>
                    <a:lnTo>
                      <a:pt x="640" y="68"/>
                    </a:lnTo>
                    <a:lnTo>
                      <a:pt x="642" y="68"/>
                    </a:lnTo>
                    <a:lnTo>
                      <a:pt x="642" y="65"/>
                    </a:lnTo>
                    <a:lnTo>
                      <a:pt x="645" y="65"/>
                    </a:lnTo>
                    <a:lnTo>
                      <a:pt x="648" y="65"/>
                    </a:lnTo>
                    <a:lnTo>
                      <a:pt x="650" y="65"/>
                    </a:lnTo>
                    <a:lnTo>
                      <a:pt x="650" y="62"/>
                    </a:lnTo>
                    <a:lnTo>
                      <a:pt x="653" y="62"/>
                    </a:lnTo>
                    <a:lnTo>
                      <a:pt x="655" y="62"/>
                    </a:lnTo>
                    <a:lnTo>
                      <a:pt x="658" y="62"/>
                    </a:lnTo>
                    <a:lnTo>
                      <a:pt x="658" y="60"/>
                    </a:lnTo>
                    <a:lnTo>
                      <a:pt x="661" y="60"/>
                    </a:lnTo>
                    <a:lnTo>
                      <a:pt x="663" y="60"/>
                    </a:lnTo>
                    <a:lnTo>
                      <a:pt x="666" y="60"/>
                    </a:lnTo>
                    <a:lnTo>
                      <a:pt x="666" y="57"/>
                    </a:lnTo>
                    <a:lnTo>
                      <a:pt x="669" y="57"/>
                    </a:lnTo>
                    <a:lnTo>
                      <a:pt x="671" y="57"/>
                    </a:lnTo>
                    <a:lnTo>
                      <a:pt x="674" y="57"/>
                    </a:lnTo>
                    <a:lnTo>
                      <a:pt x="674" y="55"/>
                    </a:lnTo>
                    <a:lnTo>
                      <a:pt x="676" y="55"/>
                    </a:lnTo>
                    <a:lnTo>
                      <a:pt x="679" y="55"/>
                    </a:lnTo>
                    <a:lnTo>
                      <a:pt x="682" y="55"/>
                    </a:lnTo>
                    <a:lnTo>
                      <a:pt x="682" y="52"/>
                    </a:lnTo>
                    <a:lnTo>
                      <a:pt x="684" y="52"/>
                    </a:lnTo>
                    <a:lnTo>
                      <a:pt x="687" y="52"/>
                    </a:lnTo>
                    <a:lnTo>
                      <a:pt x="689" y="52"/>
                    </a:lnTo>
                    <a:lnTo>
                      <a:pt x="689" y="49"/>
                    </a:lnTo>
                    <a:lnTo>
                      <a:pt x="692" y="49"/>
                    </a:lnTo>
                    <a:lnTo>
                      <a:pt x="695" y="49"/>
                    </a:lnTo>
                    <a:lnTo>
                      <a:pt x="697" y="49"/>
                    </a:lnTo>
                    <a:lnTo>
                      <a:pt x="697" y="47"/>
                    </a:lnTo>
                    <a:lnTo>
                      <a:pt x="700" y="47"/>
                    </a:lnTo>
                    <a:lnTo>
                      <a:pt x="702" y="47"/>
                    </a:lnTo>
                    <a:lnTo>
                      <a:pt x="705" y="47"/>
                    </a:lnTo>
                    <a:lnTo>
                      <a:pt x="705" y="44"/>
                    </a:lnTo>
                    <a:lnTo>
                      <a:pt x="708" y="44"/>
                    </a:lnTo>
                    <a:lnTo>
                      <a:pt x="710" y="44"/>
                    </a:lnTo>
                    <a:lnTo>
                      <a:pt x="713" y="42"/>
                    </a:lnTo>
                    <a:lnTo>
                      <a:pt x="716" y="42"/>
                    </a:lnTo>
                    <a:lnTo>
                      <a:pt x="718" y="42"/>
                    </a:lnTo>
                    <a:lnTo>
                      <a:pt x="718" y="39"/>
                    </a:lnTo>
                    <a:lnTo>
                      <a:pt x="721" y="39"/>
                    </a:lnTo>
                    <a:lnTo>
                      <a:pt x="723" y="39"/>
                    </a:lnTo>
                    <a:lnTo>
                      <a:pt x="726" y="39"/>
                    </a:lnTo>
                    <a:lnTo>
                      <a:pt x="729" y="36"/>
                    </a:lnTo>
                    <a:lnTo>
                      <a:pt x="731" y="36"/>
                    </a:lnTo>
                    <a:lnTo>
                      <a:pt x="734" y="36"/>
                    </a:lnTo>
                    <a:lnTo>
                      <a:pt x="734" y="34"/>
                    </a:lnTo>
                    <a:lnTo>
                      <a:pt x="736" y="34"/>
                    </a:lnTo>
                    <a:lnTo>
                      <a:pt x="739" y="34"/>
                    </a:lnTo>
                    <a:lnTo>
                      <a:pt x="742" y="34"/>
                    </a:lnTo>
                    <a:lnTo>
                      <a:pt x="742" y="31"/>
                    </a:lnTo>
                    <a:lnTo>
                      <a:pt x="744" y="31"/>
                    </a:lnTo>
                    <a:lnTo>
                      <a:pt x="747" y="31"/>
                    </a:lnTo>
                    <a:lnTo>
                      <a:pt x="749" y="31"/>
                    </a:lnTo>
                    <a:lnTo>
                      <a:pt x="749" y="28"/>
                    </a:lnTo>
                    <a:lnTo>
                      <a:pt x="752" y="28"/>
                    </a:lnTo>
                    <a:lnTo>
                      <a:pt x="755" y="28"/>
                    </a:lnTo>
                    <a:lnTo>
                      <a:pt x="757" y="28"/>
                    </a:lnTo>
                    <a:lnTo>
                      <a:pt x="757" y="26"/>
                    </a:lnTo>
                    <a:lnTo>
                      <a:pt x="760" y="26"/>
                    </a:lnTo>
                    <a:lnTo>
                      <a:pt x="763" y="26"/>
                    </a:lnTo>
                    <a:lnTo>
                      <a:pt x="765" y="26"/>
                    </a:lnTo>
                    <a:lnTo>
                      <a:pt x="765" y="23"/>
                    </a:lnTo>
                    <a:lnTo>
                      <a:pt x="768" y="23"/>
                    </a:lnTo>
                    <a:lnTo>
                      <a:pt x="770" y="23"/>
                    </a:lnTo>
                    <a:lnTo>
                      <a:pt x="773" y="23"/>
                    </a:lnTo>
                    <a:lnTo>
                      <a:pt x="773" y="21"/>
                    </a:lnTo>
                    <a:lnTo>
                      <a:pt x="776" y="21"/>
                    </a:lnTo>
                    <a:lnTo>
                      <a:pt x="778" y="21"/>
                    </a:lnTo>
                    <a:lnTo>
                      <a:pt x="781" y="21"/>
                    </a:lnTo>
                    <a:lnTo>
                      <a:pt x="781" y="18"/>
                    </a:lnTo>
                    <a:lnTo>
                      <a:pt x="783" y="18"/>
                    </a:lnTo>
                    <a:lnTo>
                      <a:pt x="786" y="18"/>
                    </a:lnTo>
                    <a:lnTo>
                      <a:pt x="789" y="15"/>
                    </a:lnTo>
                    <a:lnTo>
                      <a:pt x="791" y="15"/>
                    </a:lnTo>
                    <a:lnTo>
                      <a:pt x="794" y="15"/>
                    </a:lnTo>
                    <a:lnTo>
                      <a:pt x="796" y="13"/>
                    </a:lnTo>
                    <a:lnTo>
                      <a:pt x="799" y="13"/>
                    </a:lnTo>
                    <a:lnTo>
                      <a:pt x="802" y="13"/>
                    </a:lnTo>
                    <a:lnTo>
                      <a:pt x="802" y="10"/>
                    </a:lnTo>
                    <a:lnTo>
                      <a:pt x="804" y="10"/>
                    </a:lnTo>
                    <a:lnTo>
                      <a:pt x="807" y="10"/>
                    </a:lnTo>
                    <a:lnTo>
                      <a:pt x="809" y="10"/>
                    </a:lnTo>
                    <a:lnTo>
                      <a:pt x="809" y="8"/>
                    </a:lnTo>
                    <a:lnTo>
                      <a:pt x="812" y="8"/>
                    </a:lnTo>
                    <a:lnTo>
                      <a:pt x="815" y="8"/>
                    </a:lnTo>
                    <a:lnTo>
                      <a:pt x="817" y="8"/>
                    </a:lnTo>
                    <a:lnTo>
                      <a:pt x="817" y="5"/>
                    </a:lnTo>
                    <a:lnTo>
                      <a:pt x="820" y="5"/>
                    </a:lnTo>
                    <a:lnTo>
                      <a:pt x="823" y="5"/>
                    </a:lnTo>
                    <a:lnTo>
                      <a:pt x="825" y="5"/>
                    </a:lnTo>
                    <a:lnTo>
                      <a:pt x="825" y="2"/>
                    </a:lnTo>
                    <a:lnTo>
                      <a:pt x="828" y="2"/>
                    </a:lnTo>
                    <a:lnTo>
                      <a:pt x="830" y="2"/>
                    </a:lnTo>
                    <a:lnTo>
                      <a:pt x="833" y="2"/>
                    </a:lnTo>
                    <a:lnTo>
                      <a:pt x="833" y="0"/>
                    </a:lnTo>
                    <a:lnTo>
                      <a:pt x="836" y="0"/>
                    </a:lnTo>
                    <a:lnTo>
                      <a:pt x="838" y="0"/>
                    </a:lnTo>
                    <a:close/>
                  </a:path>
                </a:pathLst>
              </a:custGeom>
              <a:no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315" name="Freeform 105"/>
              <p:cNvSpPr>
                <a:spLocks/>
              </p:cNvSpPr>
              <p:nvPr/>
            </p:nvSpPr>
            <p:spPr bwMode="auto">
              <a:xfrm>
                <a:off x="3443288" y="3952875"/>
                <a:ext cx="815975" cy="1028700"/>
              </a:xfrm>
              <a:custGeom>
                <a:avLst/>
                <a:gdLst>
                  <a:gd name="T0" fmla="*/ 472 w 514"/>
                  <a:gd name="T1" fmla="*/ 57 h 648"/>
                  <a:gd name="T2" fmla="*/ 436 w 514"/>
                  <a:gd name="T3" fmla="*/ 68 h 648"/>
                  <a:gd name="T4" fmla="*/ 412 w 514"/>
                  <a:gd name="T5" fmla="*/ 73 h 648"/>
                  <a:gd name="T6" fmla="*/ 376 w 514"/>
                  <a:gd name="T7" fmla="*/ 84 h 648"/>
                  <a:gd name="T8" fmla="*/ 352 w 514"/>
                  <a:gd name="T9" fmla="*/ 73 h 648"/>
                  <a:gd name="T10" fmla="*/ 321 w 514"/>
                  <a:gd name="T11" fmla="*/ 42 h 648"/>
                  <a:gd name="T12" fmla="*/ 303 w 514"/>
                  <a:gd name="T13" fmla="*/ 18 h 648"/>
                  <a:gd name="T14" fmla="*/ 277 w 514"/>
                  <a:gd name="T15" fmla="*/ 29 h 648"/>
                  <a:gd name="T16" fmla="*/ 248 w 514"/>
                  <a:gd name="T17" fmla="*/ 42 h 648"/>
                  <a:gd name="T18" fmla="*/ 209 w 514"/>
                  <a:gd name="T19" fmla="*/ 39 h 648"/>
                  <a:gd name="T20" fmla="*/ 191 w 514"/>
                  <a:gd name="T21" fmla="*/ 47 h 648"/>
                  <a:gd name="T22" fmla="*/ 175 w 514"/>
                  <a:gd name="T23" fmla="*/ 78 h 648"/>
                  <a:gd name="T24" fmla="*/ 196 w 514"/>
                  <a:gd name="T25" fmla="*/ 104 h 648"/>
                  <a:gd name="T26" fmla="*/ 206 w 514"/>
                  <a:gd name="T27" fmla="*/ 117 h 648"/>
                  <a:gd name="T28" fmla="*/ 204 w 514"/>
                  <a:gd name="T29" fmla="*/ 125 h 648"/>
                  <a:gd name="T30" fmla="*/ 175 w 514"/>
                  <a:gd name="T31" fmla="*/ 136 h 648"/>
                  <a:gd name="T32" fmla="*/ 191 w 514"/>
                  <a:gd name="T33" fmla="*/ 162 h 648"/>
                  <a:gd name="T34" fmla="*/ 227 w 514"/>
                  <a:gd name="T35" fmla="*/ 159 h 648"/>
                  <a:gd name="T36" fmla="*/ 251 w 514"/>
                  <a:gd name="T37" fmla="*/ 144 h 648"/>
                  <a:gd name="T38" fmla="*/ 261 w 514"/>
                  <a:gd name="T39" fmla="*/ 162 h 648"/>
                  <a:gd name="T40" fmla="*/ 269 w 514"/>
                  <a:gd name="T41" fmla="*/ 185 h 648"/>
                  <a:gd name="T42" fmla="*/ 277 w 514"/>
                  <a:gd name="T43" fmla="*/ 211 h 648"/>
                  <a:gd name="T44" fmla="*/ 230 w 514"/>
                  <a:gd name="T45" fmla="*/ 196 h 648"/>
                  <a:gd name="T46" fmla="*/ 214 w 514"/>
                  <a:gd name="T47" fmla="*/ 196 h 648"/>
                  <a:gd name="T48" fmla="*/ 222 w 514"/>
                  <a:gd name="T49" fmla="*/ 217 h 648"/>
                  <a:gd name="T50" fmla="*/ 206 w 514"/>
                  <a:gd name="T51" fmla="*/ 225 h 648"/>
                  <a:gd name="T52" fmla="*/ 209 w 514"/>
                  <a:gd name="T53" fmla="*/ 264 h 648"/>
                  <a:gd name="T54" fmla="*/ 232 w 514"/>
                  <a:gd name="T55" fmla="*/ 272 h 648"/>
                  <a:gd name="T56" fmla="*/ 235 w 514"/>
                  <a:gd name="T57" fmla="*/ 295 h 648"/>
                  <a:gd name="T58" fmla="*/ 240 w 514"/>
                  <a:gd name="T59" fmla="*/ 319 h 648"/>
                  <a:gd name="T60" fmla="*/ 240 w 514"/>
                  <a:gd name="T61" fmla="*/ 332 h 648"/>
                  <a:gd name="T62" fmla="*/ 227 w 514"/>
                  <a:gd name="T63" fmla="*/ 358 h 648"/>
                  <a:gd name="T64" fmla="*/ 232 w 514"/>
                  <a:gd name="T65" fmla="*/ 379 h 648"/>
                  <a:gd name="T66" fmla="*/ 235 w 514"/>
                  <a:gd name="T67" fmla="*/ 415 h 648"/>
                  <a:gd name="T68" fmla="*/ 227 w 514"/>
                  <a:gd name="T69" fmla="*/ 439 h 648"/>
                  <a:gd name="T70" fmla="*/ 243 w 514"/>
                  <a:gd name="T71" fmla="*/ 441 h 648"/>
                  <a:gd name="T72" fmla="*/ 222 w 514"/>
                  <a:gd name="T73" fmla="*/ 444 h 648"/>
                  <a:gd name="T74" fmla="*/ 193 w 514"/>
                  <a:gd name="T75" fmla="*/ 447 h 648"/>
                  <a:gd name="T76" fmla="*/ 162 w 514"/>
                  <a:gd name="T77" fmla="*/ 449 h 648"/>
                  <a:gd name="T78" fmla="*/ 136 w 514"/>
                  <a:gd name="T79" fmla="*/ 436 h 648"/>
                  <a:gd name="T80" fmla="*/ 123 w 514"/>
                  <a:gd name="T81" fmla="*/ 415 h 648"/>
                  <a:gd name="T82" fmla="*/ 104 w 514"/>
                  <a:gd name="T83" fmla="*/ 410 h 648"/>
                  <a:gd name="T84" fmla="*/ 84 w 514"/>
                  <a:gd name="T85" fmla="*/ 394 h 648"/>
                  <a:gd name="T86" fmla="*/ 55 w 514"/>
                  <a:gd name="T87" fmla="*/ 387 h 648"/>
                  <a:gd name="T88" fmla="*/ 31 w 514"/>
                  <a:gd name="T89" fmla="*/ 415 h 648"/>
                  <a:gd name="T90" fmla="*/ 18 w 514"/>
                  <a:gd name="T91" fmla="*/ 439 h 648"/>
                  <a:gd name="T92" fmla="*/ 31 w 514"/>
                  <a:gd name="T93" fmla="*/ 436 h 648"/>
                  <a:gd name="T94" fmla="*/ 65 w 514"/>
                  <a:gd name="T95" fmla="*/ 449 h 648"/>
                  <a:gd name="T96" fmla="*/ 84 w 514"/>
                  <a:gd name="T97" fmla="*/ 481 h 648"/>
                  <a:gd name="T98" fmla="*/ 104 w 514"/>
                  <a:gd name="T99" fmla="*/ 509 h 648"/>
                  <a:gd name="T100" fmla="*/ 115 w 514"/>
                  <a:gd name="T101" fmla="*/ 533 h 648"/>
                  <a:gd name="T102" fmla="*/ 125 w 514"/>
                  <a:gd name="T103" fmla="*/ 541 h 648"/>
                  <a:gd name="T104" fmla="*/ 144 w 514"/>
                  <a:gd name="T105" fmla="*/ 562 h 648"/>
                  <a:gd name="T106" fmla="*/ 123 w 514"/>
                  <a:gd name="T107" fmla="*/ 575 h 648"/>
                  <a:gd name="T108" fmla="*/ 104 w 514"/>
                  <a:gd name="T109" fmla="*/ 585 h 648"/>
                  <a:gd name="T110" fmla="*/ 81 w 514"/>
                  <a:gd name="T111" fmla="*/ 595 h 648"/>
                  <a:gd name="T112" fmla="*/ 60 w 514"/>
                  <a:gd name="T113" fmla="*/ 595 h 648"/>
                  <a:gd name="T114" fmla="*/ 47 w 514"/>
                  <a:gd name="T115" fmla="*/ 614 h 648"/>
                  <a:gd name="T116" fmla="*/ 34 w 514"/>
                  <a:gd name="T117" fmla="*/ 629 h 648"/>
                  <a:gd name="T118" fmla="*/ 13 w 514"/>
                  <a:gd name="T119" fmla="*/ 642 h 6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514" h="648">
                    <a:moveTo>
                      <a:pt x="128" y="0"/>
                    </a:moveTo>
                    <a:lnTo>
                      <a:pt x="128" y="3"/>
                    </a:lnTo>
                    <a:lnTo>
                      <a:pt x="128" y="5"/>
                    </a:lnTo>
                    <a:lnTo>
                      <a:pt x="133" y="5"/>
                    </a:lnTo>
                    <a:lnTo>
                      <a:pt x="188" y="5"/>
                    </a:lnTo>
                    <a:lnTo>
                      <a:pt x="191" y="5"/>
                    </a:lnTo>
                    <a:lnTo>
                      <a:pt x="261" y="5"/>
                    </a:lnTo>
                    <a:lnTo>
                      <a:pt x="326" y="8"/>
                    </a:lnTo>
                    <a:lnTo>
                      <a:pt x="355" y="8"/>
                    </a:lnTo>
                    <a:lnTo>
                      <a:pt x="514" y="10"/>
                    </a:lnTo>
                    <a:lnTo>
                      <a:pt x="514" y="16"/>
                    </a:lnTo>
                    <a:lnTo>
                      <a:pt x="514" y="34"/>
                    </a:lnTo>
                    <a:lnTo>
                      <a:pt x="480" y="52"/>
                    </a:lnTo>
                    <a:lnTo>
                      <a:pt x="478" y="52"/>
                    </a:lnTo>
                    <a:lnTo>
                      <a:pt x="475" y="55"/>
                    </a:lnTo>
                    <a:lnTo>
                      <a:pt x="472" y="55"/>
                    </a:lnTo>
                    <a:lnTo>
                      <a:pt x="472" y="57"/>
                    </a:lnTo>
                    <a:lnTo>
                      <a:pt x="470" y="57"/>
                    </a:lnTo>
                    <a:lnTo>
                      <a:pt x="467" y="57"/>
                    </a:lnTo>
                    <a:lnTo>
                      <a:pt x="467" y="60"/>
                    </a:lnTo>
                    <a:lnTo>
                      <a:pt x="465" y="60"/>
                    </a:lnTo>
                    <a:lnTo>
                      <a:pt x="452" y="65"/>
                    </a:lnTo>
                    <a:lnTo>
                      <a:pt x="452" y="68"/>
                    </a:lnTo>
                    <a:lnTo>
                      <a:pt x="452" y="70"/>
                    </a:lnTo>
                    <a:lnTo>
                      <a:pt x="452" y="68"/>
                    </a:lnTo>
                    <a:lnTo>
                      <a:pt x="449" y="68"/>
                    </a:lnTo>
                    <a:lnTo>
                      <a:pt x="446" y="68"/>
                    </a:lnTo>
                    <a:lnTo>
                      <a:pt x="444" y="68"/>
                    </a:lnTo>
                    <a:lnTo>
                      <a:pt x="441" y="68"/>
                    </a:lnTo>
                    <a:lnTo>
                      <a:pt x="439" y="68"/>
                    </a:lnTo>
                    <a:lnTo>
                      <a:pt x="436" y="68"/>
                    </a:lnTo>
                    <a:lnTo>
                      <a:pt x="433" y="68"/>
                    </a:lnTo>
                    <a:lnTo>
                      <a:pt x="431" y="68"/>
                    </a:lnTo>
                    <a:lnTo>
                      <a:pt x="436" y="68"/>
                    </a:lnTo>
                    <a:lnTo>
                      <a:pt x="436" y="76"/>
                    </a:lnTo>
                    <a:lnTo>
                      <a:pt x="436" y="81"/>
                    </a:lnTo>
                    <a:lnTo>
                      <a:pt x="433" y="81"/>
                    </a:lnTo>
                    <a:lnTo>
                      <a:pt x="433" y="76"/>
                    </a:lnTo>
                    <a:lnTo>
                      <a:pt x="433" y="70"/>
                    </a:lnTo>
                    <a:lnTo>
                      <a:pt x="431" y="70"/>
                    </a:lnTo>
                    <a:lnTo>
                      <a:pt x="428" y="70"/>
                    </a:lnTo>
                    <a:lnTo>
                      <a:pt x="428" y="76"/>
                    </a:lnTo>
                    <a:lnTo>
                      <a:pt x="428" y="68"/>
                    </a:lnTo>
                    <a:lnTo>
                      <a:pt x="431" y="68"/>
                    </a:lnTo>
                    <a:lnTo>
                      <a:pt x="428" y="68"/>
                    </a:lnTo>
                    <a:lnTo>
                      <a:pt x="425" y="68"/>
                    </a:lnTo>
                    <a:lnTo>
                      <a:pt x="423" y="68"/>
                    </a:lnTo>
                    <a:lnTo>
                      <a:pt x="420" y="68"/>
                    </a:lnTo>
                    <a:lnTo>
                      <a:pt x="420" y="70"/>
                    </a:lnTo>
                    <a:lnTo>
                      <a:pt x="415" y="73"/>
                    </a:lnTo>
                    <a:lnTo>
                      <a:pt x="412" y="73"/>
                    </a:lnTo>
                    <a:lnTo>
                      <a:pt x="410" y="73"/>
                    </a:lnTo>
                    <a:lnTo>
                      <a:pt x="410" y="76"/>
                    </a:lnTo>
                    <a:lnTo>
                      <a:pt x="407" y="76"/>
                    </a:lnTo>
                    <a:lnTo>
                      <a:pt x="405" y="76"/>
                    </a:lnTo>
                    <a:lnTo>
                      <a:pt x="402" y="76"/>
                    </a:lnTo>
                    <a:lnTo>
                      <a:pt x="402" y="78"/>
                    </a:lnTo>
                    <a:lnTo>
                      <a:pt x="399" y="78"/>
                    </a:lnTo>
                    <a:lnTo>
                      <a:pt x="397" y="78"/>
                    </a:lnTo>
                    <a:lnTo>
                      <a:pt x="394" y="78"/>
                    </a:lnTo>
                    <a:lnTo>
                      <a:pt x="389" y="78"/>
                    </a:lnTo>
                    <a:lnTo>
                      <a:pt x="386" y="78"/>
                    </a:lnTo>
                    <a:lnTo>
                      <a:pt x="384" y="78"/>
                    </a:lnTo>
                    <a:lnTo>
                      <a:pt x="381" y="78"/>
                    </a:lnTo>
                    <a:lnTo>
                      <a:pt x="379" y="78"/>
                    </a:lnTo>
                    <a:lnTo>
                      <a:pt x="379" y="81"/>
                    </a:lnTo>
                    <a:lnTo>
                      <a:pt x="379" y="84"/>
                    </a:lnTo>
                    <a:lnTo>
                      <a:pt x="376" y="84"/>
                    </a:lnTo>
                    <a:lnTo>
                      <a:pt x="376" y="81"/>
                    </a:lnTo>
                    <a:lnTo>
                      <a:pt x="379" y="81"/>
                    </a:lnTo>
                    <a:lnTo>
                      <a:pt x="379" y="78"/>
                    </a:lnTo>
                    <a:lnTo>
                      <a:pt x="376" y="78"/>
                    </a:lnTo>
                    <a:lnTo>
                      <a:pt x="373" y="78"/>
                    </a:lnTo>
                    <a:lnTo>
                      <a:pt x="371" y="78"/>
                    </a:lnTo>
                    <a:lnTo>
                      <a:pt x="368" y="78"/>
                    </a:lnTo>
                    <a:lnTo>
                      <a:pt x="365" y="78"/>
                    </a:lnTo>
                    <a:lnTo>
                      <a:pt x="363" y="81"/>
                    </a:lnTo>
                    <a:lnTo>
                      <a:pt x="363" y="78"/>
                    </a:lnTo>
                    <a:lnTo>
                      <a:pt x="365" y="78"/>
                    </a:lnTo>
                    <a:lnTo>
                      <a:pt x="365" y="76"/>
                    </a:lnTo>
                    <a:lnTo>
                      <a:pt x="363" y="76"/>
                    </a:lnTo>
                    <a:lnTo>
                      <a:pt x="360" y="76"/>
                    </a:lnTo>
                    <a:lnTo>
                      <a:pt x="358" y="73"/>
                    </a:lnTo>
                    <a:lnTo>
                      <a:pt x="355" y="73"/>
                    </a:lnTo>
                    <a:lnTo>
                      <a:pt x="352" y="73"/>
                    </a:lnTo>
                    <a:lnTo>
                      <a:pt x="352" y="70"/>
                    </a:lnTo>
                    <a:lnTo>
                      <a:pt x="350" y="70"/>
                    </a:lnTo>
                    <a:lnTo>
                      <a:pt x="347" y="68"/>
                    </a:lnTo>
                    <a:lnTo>
                      <a:pt x="345" y="68"/>
                    </a:lnTo>
                    <a:lnTo>
                      <a:pt x="342" y="65"/>
                    </a:lnTo>
                    <a:lnTo>
                      <a:pt x="339" y="65"/>
                    </a:lnTo>
                    <a:lnTo>
                      <a:pt x="339" y="63"/>
                    </a:lnTo>
                    <a:lnTo>
                      <a:pt x="337" y="63"/>
                    </a:lnTo>
                    <a:lnTo>
                      <a:pt x="337" y="60"/>
                    </a:lnTo>
                    <a:lnTo>
                      <a:pt x="334" y="60"/>
                    </a:lnTo>
                    <a:lnTo>
                      <a:pt x="334" y="57"/>
                    </a:lnTo>
                    <a:lnTo>
                      <a:pt x="332" y="57"/>
                    </a:lnTo>
                    <a:lnTo>
                      <a:pt x="326" y="52"/>
                    </a:lnTo>
                    <a:lnTo>
                      <a:pt x="326" y="50"/>
                    </a:lnTo>
                    <a:lnTo>
                      <a:pt x="326" y="47"/>
                    </a:lnTo>
                    <a:lnTo>
                      <a:pt x="324" y="47"/>
                    </a:lnTo>
                    <a:lnTo>
                      <a:pt x="321" y="42"/>
                    </a:lnTo>
                    <a:lnTo>
                      <a:pt x="318" y="39"/>
                    </a:lnTo>
                    <a:lnTo>
                      <a:pt x="318" y="36"/>
                    </a:lnTo>
                    <a:lnTo>
                      <a:pt x="318" y="34"/>
                    </a:lnTo>
                    <a:lnTo>
                      <a:pt x="318" y="31"/>
                    </a:lnTo>
                    <a:lnTo>
                      <a:pt x="318" y="29"/>
                    </a:lnTo>
                    <a:lnTo>
                      <a:pt x="316" y="29"/>
                    </a:lnTo>
                    <a:lnTo>
                      <a:pt x="316" y="26"/>
                    </a:lnTo>
                    <a:lnTo>
                      <a:pt x="313" y="26"/>
                    </a:lnTo>
                    <a:lnTo>
                      <a:pt x="311" y="26"/>
                    </a:lnTo>
                    <a:lnTo>
                      <a:pt x="311" y="23"/>
                    </a:lnTo>
                    <a:lnTo>
                      <a:pt x="311" y="26"/>
                    </a:lnTo>
                    <a:lnTo>
                      <a:pt x="311" y="23"/>
                    </a:lnTo>
                    <a:lnTo>
                      <a:pt x="308" y="23"/>
                    </a:lnTo>
                    <a:lnTo>
                      <a:pt x="308" y="21"/>
                    </a:lnTo>
                    <a:lnTo>
                      <a:pt x="305" y="21"/>
                    </a:lnTo>
                    <a:lnTo>
                      <a:pt x="303" y="21"/>
                    </a:lnTo>
                    <a:lnTo>
                      <a:pt x="303" y="18"/>
                    </a:lnTo>
                    <a:lnTo>
                      <a:pt x="300" y="18"/>
                    </a:lnTo>
                    <a:lnTo>
                      <a:pt x="300" y="16"/>
                    </a:lnTo>
                    <a:lnTo>
                      <a:pt x="298" y="16"/>
                    </a:lnTo>
                    <a:lnTo>
                      <a:pt x="295" y="16"/>
                    </a:lnTo>
                    <a:lnTo>
                      <a:pt x="292" y="13"/>
                    </a:lnTo>
                    <a:lnTo>
                      <a:pt x="290" y="13"/>
                    </a:lnTo>
                    <a:lnTo>
                      <a:pt x="290" y="16"/>
                    </a:lnTo>
                    <a:lnTo>
                      <a:pt x="287" y="16"/>
                    </a:lnTo>
                    <a:lnTo>
                      <a:pt x="287" y="18"/>
                    </a:lnTo>
                    <a:lnTo>
                      <a:pt x="285" y="18"/>
                    </a:lnTo>
                    <a:lnTo>
                      <a:pt x="285" y="21"/>
                    </a:lnTo>
                    <a:lnTo>
                      <a:pt x="285" y="23"/>
                    </a:lnTo>
                    <a:lnTo>
                      <a:pt x="282" y="23"/>
                    </a:lnTo>
                    <a:lnTo>
                      <a:pt x="279" y="23"/>
                    </a:lnTo>
                    <a:lnTo>
                      <a:pt x="279" y="26"/>
                    </a:lnTo>
                    <a:lnTo>
                      <a:pt x="277" y="26"/>
                    </a:lnTo>
                    <a:lnTo>
                      <a:pt x="277" y="29"/>
                    </a:lnTo>
                    <a:lnTo>
                      <a:pt x="274" y="29"/>
                    </a:lnTo>
                    <a:lnTo>
                      <a:pt x="274" y="31"/>
                    </a:lnTo>
                    <a:lnTo>
                      <a:pt x="277" y="31"/>
                    </a:lnTo>
                    <a:lnTo>
                      <a:pt x="274" y="31"/>
                    </a:lnTo>
                    <a:lnTo>
                      <a:pt x="271" y="31"/>
                    </a:lnTo>
                    <a:lnTo>
                      <a:pt x="271" y="34"/>
                    </a:lnTo>
                    <a:lnTo>
                      <a:pt x="269" y="36"/>
                    </a:lnTo>
                    <a:lnTo>
                      <a:pt x="266" y="36"/>
                    </a:lnTo>
                    <a:lnTo>
                      <a:pt x="264" y="36"/>
                    </a:lnTo>
                    <a:lnTo>
                      <a:pt x="264" y="39"/>
                    </a:lnTo>
                    <a:lnTo>
                      <a:pt x="261" y="39"/>
                    </a:lnTo>
                    <a:lnTo>
                      <a:pt x="261" y="42"/>
                    </a:lnTo>
                    <a:lnTo>
                      <a:pt x="258" y="42"/>
                    </a:lnTo>
                    <a:lnTo>
                      <a:pt x="256" y="42"/>
                    </a:lnTo>
                    <a:lnTo>
                      <a:pt x="253" y="42"/>
                    </a:lnTo>
                    <a:lnTo>
                      <a:pt x="251" y="42"/>
                    </a:lnTo>
                    <a:lnTo>
                      <a:pt x="248" y="42"/>
                    </a:lnTo>
                    <a:lnTo>
                      <a:pt x="245" y="42"/>
                    </a:lnTo>
                    <a:lnTo>
                      <a:pt x="243" y="42"/>
                    </a:lnTo>
                    <a:lnTo>
                      <a:pt x="240" y="42"/>
                    </a:lnTo>
                    <a:lnTo>
                      <a:pt x="238" y="42"/>
                    </a:lnTo>
                    <a:lnTo>
                      <a:pt x="235" y="39"/>
                    </a:lnTo>
                    <a:lnTo>
                      <a:pt x="232" y="39"/>
                    </a:lnTo>
                    <a:lnTo>
                      <a:pt x="230" y="39"/>
                    </a:lnTo>
                    <a:lnTo>
                      <a:pt x="230" y="36"/>
                    </a:lnTo>
                    <a:lnTo>
                      <a:pt x="227" y="36"/>
                    </a:lnTo>
                    <a:lnTo>
                      <a:pt x="225" y="36"/>
                    </a:lnTo>
                    <a:lnTo>
                      <a:pt x="225" y="39"/>
                    </a:lnTo>
                    <a:lnTo>
                      <a:pt x="222" y="39"/>
                    </a:lnTo>
                    <a:lnTo>
                      <a:pt x="219" y="39"/>
                    </a:lnTo>
                    <a:lnTo>
                      <a:pt x="217" y="39"/>
                    </a:lnTo>
                    <a:lnTo>
                      <a:pt x="214" y="39"/>
                    </a:lnTo>
                    <a:lnTo>
                      <a:pt x="211" y="39"/>
                    </a:lnTo>
                    <a:lnTo>
                      <a:pt x="209" y="39"/>
                    </a:lnTo>
                    <a:lnTo>
                      <a:pt x="206" y="36"/>
                    </a:lnTo>
                    <a:lnTo>
                      <a:pt x="204" y="36"/>
                    </a:lnTo>
                    <a:lnTo>
                      <a:pt x="204" y="34"/>
                    </a:lnTo>
                    <a:lnTo>
                      <a:pt x="201" y="34"/>
                    </a:lnTo>
                    <a:lnTo>
                      <a:pt x="201" y="31"/>
                    </a:lnTo>
                    <a:lnTo>
                      <a:pt x="201" y="34"/>
                    </a:lnTo>
                    <a:lnTo>
                      <a:pt x="204" y="34"/>
                    </a:lnTo>
                    <a:lnTo>
                      <a:pt x="204" y="36"/>
                    </a:lnTo>
                    <a:lnTo>
                      <a:pt x="201" y="36"/>
                    </a:lnTo>
                    <a:lnTo>
                      <a:pt x="198" y="36"/>
                    </a:lnTo>
                    <a:lnTo>
                      <a:pt x="196" y="36"/>
                    </a:lnTo>
                    <a:lnTo>
                      <a:pt x="196" y="39"/>
                    </a:lnTo>
                    <a:lnTo>
                      <a:pt x="193" y="39"/>
                    </a:lnTo>
                    <a:lnTo>
                      <a:pt x="193" y="42"/>
                    </a:lnTo>
                    <a:lnTo>
                      <a:pt x="191" y="42"/>
                    </a:lnTo>
                    <a:lnTo>
                      <a:pt x="191" y="44"/>
                    </a:lnTo>
                    <a:lnTo>
                      <a:pt x="191" y="47"/>
                    </a:lnTo>
                    <a:lnTo>
                      <a:pt x="191" y="50"/>
                    </a:lnTo>
                    <a:lnTo>
                      <a:pt x="191" y="52"/>
                    </a:lnTo>
                    <a:lnTo>
                      <a:pt x="191" y="55"/>
                    </a:lnTo>
                    <a:lnTo>
                      <a:pt x="191" y="57"/>
                    </a:lnTo>
                    <a:lnTo>
                      <a:pt x="191" y="60"/>
                    </a:lnTo>
                    <a:lnTo>
                      <a:pt x="191" y="65"/>
                    </a:lnTo>
                    <a:lnTo>
                      <a:pt x="191" y="68"/>
                    </a:lnTo>
                    <a:lnTo>
                      <a:pt x="191" y="70"/>
                    </a:lnTo>
                    <a:lnTo>
                      <a:pt x="188" y="70"/>
                    </a:lnTo>
                    <a:lnTo>
                      <a:pt x="188" y="73"/>
                    </a:lnTo>
                    <a:lnTo>
                      <a:pt x="188" y="76"/>
                    </a:lnTo>
                    <a:lnTo>
                      <a:pt x="188" y="78"/>
                    </a:lnTo>
                    <a:lnTo>
                      <a:pt x="183" y="81"/>
                    </a:lnTo>
                    <a:lnTo>
                      <a:pt x="180" y="76"/>
                    </a:lnTo>
                    <a:lnTo>
                      <a:pt x="178" y="76"/>
                    </a:lnTo>
                    <a:lnTo>
                      <a:pt x="175" y="76"/>
                    </a:lnTo>
                    <a:lnTo>
                      <a:pt x="175" y="78"/>
                    </a:lnTo>
                    <a:lnTo>
                      <a:pt x="178" y="78"/>
                    </a:lnTo>
                    <a:lnTo>
                      <a:pt x="178" y="81"/>
                    </a:lnTo>
                    <a:lnTo>
                      <a:pt x="178" y="84"/>
                    </a:lnTo>
                    <a:lnTo>
                      <a:pt x="178" y="86"/>
                    </a:lnTo>
                    <a:lnTo>
                      <a:pt x="178" y="89"/>
                    </a:lnTo>
                    <a:lnTo>
                      <a:pt x="178" y="91"/>
                    </a:lnTo>
                    <a:lnTo>
                      <a:pt x="178" y="94"/>
                    </a:lnTo>
                    <a:lnTo>
                      <a:pt x="178" y="97"/>
                    </a:lnTo>
                    <a:lnTo>
                      <a:pt x="178" y="99"/>
                    </a:lnTo>
                    <a:lnTo>
                      <a:pt x="180" y="99"/>
                    </a:lnTo>
                    <a:lnTo>
                      <a:pt x="183" y="99"/>
                    </a:lnTo>
                    <a:lnTo>
                      <a:pt x="183" y="102"/>
                    </a:lnTo>
                    <a:lnTo>
                      <a:pt x="185" y="102"/>
                    </a:lnTo>
                    <a:lnTo>
                      <a:pt x="188" y="102"/>
                    </a:lnTo>
                    <a:lnTo>
                      <a:pt x="191" y="102"/>
                    </a:lnTo>
                    <a:lnTo>
                      <a:pt x="193" y="104"/>
                    </a:lnTo>
                    <a:lnTo>
                      <a:pt x="196" y="104"/>
                    </a:lnTo>
                    <a:lnTo>
                      <a:pt x="196" y="107"/>
                    </a:lnTo>
                    <a:lnTo>
                      <a:pt x="198" y="107"/>
                    </a:lnTo>
                    <a:lnTo>
                      <a:pt x="201" y="107"/>
                    </a:lnTo>
                    <a:lnTo>
                      <a:pt x="204" y="107"/>
                    </a:lnTo>
                    <a:lnTo>
                      <a:pt x="206" y="107"/>
                    </a:lnTo>
                    <a:lnTo>
                      <a:pt x="206" y="104"/>
                    </a:lnTo>
                    <a:lnTo>
                      <a:pt x="209" y="104"/>
                    </a:lnTo>
                    <a:lnTo>
                      <a:pt x="209" y="107"/>
                    </a:lnTo>
                    <a:lnTo>
                      <a:pt x="211" y="107"/>
                    </a:lnTo>
                    <a:lnTo>
                      <a:pt x="214" y="107"/>
                    </a:lnTo>
                    <a:lnTo>
                      <a:pt x="211" y="107"/>
                    </a:lnTo>
                    <a:lnTo>
                      <a:pt x="211" y="110"/>
                    </a:lnTo>
                    <a:lnTo>
                      <a:pt x="209" y="110"/>
                    </a:lnTo>
                    <a:lnTo>
                      <a:pt x="206" y="110"/>
                    </a:lnTo>
                    <a:lnTo>
                      <a:pt x="206" y="112"/>
                    </a:lnTo>
                    <a:lnTo>
                      <a:pt x="206" y="115"/>
                    </a:lnTo>
                    <a:lnTo>
                      <a:pt x="206" y="117"/>
                    </a:lnTo>
                    <a:lnTo>
                      <a:pt x="209" y="117"/>
                    </a:lnTo>
                    <a:lnTo>
                      <a:pt x="209" y="120"/>
                    </a:lnTo>
                    <a:lnTo>
                      <a:pt x="211" y="120"/>
                    </a:lnTo>
                    <a:lnTo>
                      <a:pt x="214" y="120"/>
                    </a:lnTo>
                    <a:lnTo>
                      <a:pt x="214" y="117"/>
                    </a:lnTo>
                    <a:lnTo>
                      <a:pt x="217" y="117"/>
                    </a:lnTo>
                    <a:lnTo>
                      <a:pt x="219" y="120"/>
                    </a:lnTo>
                    <a:lnTo>
                      <a:pt x="219" y="123"/>
                    </a:lnTo>
                    <a:lnTo>
                      <a:pt x="217" y="123"/>
                    </a:lnTo>
                    <a:lnTo>
                      <a:pt x="217" y="120"/>
                    </a:lnTo>
                    <a:lnTo>
                      <a:pt x="214" y="120"/>
                    </a:lnTo>
                    <a:lnTo>
                      <a:pt x="211" y="120"/>
                    </a:lnTo>
                    <a:lnTo>
                      <a:pt x="211" y="123"/>
                    </a:lnTo>
                    <a:lnTo>
                      <a:pt x="209" y="123"/>
                    </a:lnTo>
                    <a:lnTo>
                      <a:pt x="206" y="123"/>
                    </a:lnTo>
                    <a:lnTo>
                      <a:pt x="206" y="125"/>
                    </a:lnTo>
                    <a:lnTo>
                      <a:pt x="204" y="125"/>
                    </a:lnTo>
                    <a:lnTo>
                      <a:pt x="201" y="125"/>
                    </a:lnTo>
                    <a:lnTo>
                      <a:pt x="201" y="128"/>
                    </a:lnTo>
                    <a:lnTo>
                      <a:pt x="198" y="128"/>
                    </a:lnTo>
                    <a:lnTo>
                      <a:pt x="196" y="128"/>
                    </a:lnTo>
                    <a:lnTo>
                      <a:pt x="193" y="128"/>
                    </a:lnTo>
                    <a:lnTo>
                      <a:pt x="193" y="131"/>
                    </a:lnTo>
                    <a:lnTo>
                      <a:pt x="191" y="131"/>
                    </a:lnTo>
                    <a:lnTo>
                      <a:pt x="188" y="131"/>
                    </a:lnTo>
                    <a:lnTo>
                      <a:pt x="185" y="131"/>
                    </a:lnTo>
                    <a:lnTo>
                      <a:pt x="183" y="131"/>
                    </a:lnTo>
                    <a:lnTo>
                      <a:pt x="180" y="131"/>
                    </a:lnTo>
                    <a:lnTo>
                      <a:pt x="180" y="128"/>
                    </a:lnTo>
                    <a:lnTo>
                      <a:pt x="180" y="131"/>
                    </a:lnTo>
                    <a:lnTo>
                      <a:pt x="178" y="131"/>
                    </a:lnTo>
                    <a:lnTo>
                      <a:pt x="175" y="131"/>
                    </a:lnTo>
                    <a:lnTo>
                      <a:pt x="175" y="133"/>
                    </a:lnTo>
                    <a:lnTo>
                      <a:pt x="175" y="136"/>
                    </a:lnTo>
                    <a:lnTo>
                      <a:pt x="175" y="138"/>
                    </a:lnTo>
                    <a:lnTo>
                      <a:pt x="175" y="141"/>
                    </a:lnTo>
                    <a:lnTo>
                      <a:pt x="175" y="144"/>
                    </a:lnTo>
                    <a:lnTo>
                      <a:pt x="175" y="146"/>
                    </a:lnTo>
                    <a:lnTo>
                      <a:pt x="175" y="149"/>
                    </a:lnTo>
                    <a:lnTo>
                      <a:pt x="175" y="151"/>
                    </a:lnTo>
                    <a:lnTo>
                      <a:pt x="175" y="154"/>
                    </a:lnTo>
                    <a:lnTo>
                      <a:pt x="178" y="154"/>
                    </a:lnTo>
                    <a:lnTo>
                      <a:pt x="178" y="157"/>
                    </a:lnTo>
                    <a:lnTo>
                      <a:pt x="178" y="159"/>
                    </a:lnTo>
                    <a:lnTo>
                      <a:pt x="178" y="162"/>
                    </a:lnTo>
                    <a:lnTo>
                      <a:pt x="180" y="162"/>
                    </a:lnTo>
                    <a:lnTo>
                      <a:pt x="180" y="164"/>
                    </a:lnTo>
                    <a:lnTo>
                      <a:pt x="183" y="164"/>
                    </a:lnTo>
                    <a:lnTo>
                      <a:pt x="185" y="162"/>
                    </a:lnTo>
                    <a:lnTo>
                      <a:pt x="188" y="162"/>
                    </a:lnTo>
                    <a:lnTo>
                      <a:pt x="191" y="162"/>
                    </a:lnTo>
                    <a:lnTo>
                      <a:pt x="193" y="162"/>
                    </a:lnTo>
                    <a:lnTo>
                      <a:pt x="196" y="159"/>
                    </a:lnTo>
                    <a:lnTo>
                      <a:pt x="196" y="162"/>
                    </a:lnTo>
                    <a:lnTo>
                      <a:pt x="198" y="159"/>
                    </a:lnTo>
                    <a:lnTo>
                      <a:pt x="198" y="162"/>
                    </a:lnTo>
                    <a:lnTo>
                      <a:pt x="193" y="162"/>
                    </a:lnTo>
                    <a:lnTo>
                      <a:pt x="193" y="170"/>
                    </a:lnTo>
                    <a:lnTo>
                      <a:pt x="196" y="170"/>
                    </a:lnTo>
                    <a:lnTo>
                      <a:pt x="206" y="167"/>
                    </a:lnTo>
                    <a:lnTo>
                      <a:pt x="211" y="172"/>
                    </a:lnTo>
                    <a:lnTo>
                      <a:pt x="214" y="172"/>
                    </a:lnTo>
                    <a:lnTo>
                      <a:pt x="217" y="170"/>
                    </a:lnTo>
                    <a:lnTo>
                      <a:pt x="217" y="167"/>
                    </a:lnTo>
                    <a:lnTo>
                      <a:pt x="219" y="167"/>
                    </a:lnTo>
                    <a:lnTo>
                      <a:pt x="222" y="164"/>
                    </a:lnTo>
                    <a:lnTo>
                      <a:pt x="225" y="162"/>
                    </a:lnTo>
                    <a:lnTo>
                      <a:pt x="227" y="159"/>
                    </a:lnTo>
                    <a:lnTo>
                      <a:pt x="230" y="159"/>
                    </a:lnTo>
                    <a:lnTo>
                      <a:pt x="230" y="157"/>
                    </a:lnTo>
                    <a:lnTo>
                      <a:pt x="232" y="157"/>
                    </a:lnTo>
                    <a:lnTo>
                      <a:pt x="235" y="157"/>
                    </a:lnTo>
                    <a:lnTo>
                      <a:pt x="238" y="157"/>
                    </a:lnTo>
                    <a:lnTo>
                      <a:pt x="238" y="154"/>
                    </a:lnTo>
                    <a:lnTo>
                      <a:pt x="240" y="154"/>
                    </a:lnTo>
                    <a:lnTo>
                      <a:pt x="240" y="151"/>
                    </a:lnTo>
                    <a:lnTo>
                      <a:pt x="240" y="149"/>
                    </a:lnTo>
                    <a:lnTo>
                      <a:pt x="243" y="149"/>
                    </a:lnTo>
                    <a:lnTo>
                      <a:pt x="243" y="146"/>
                    </a:lnTo>
                    <a:lnTo>
                      <a:pt x="245" y="146"/>
                    </a:lnTo>
                    <a:lnTo>
                      <a:pt x="245" y="144"/>
                    </a:lnTo>
                    <a:lnTo>
                      <a:pt x="248" y="144"/>
                    </a:lnTo>
                    <a:lnTo>
                      <a:pt x="248" y="141"/>
                    </a:lnTo>
                    <a:lnTo>
                      <a:pt x="251" y="141"/>
                    </a:lnTo>
                    <a:lnTo>
                      <a:pt x="251" y="144"/>
                    </a:lnTo>
                    <a:lnTo>
                      <a:pt x="251" y="146"/>
                    </a:lnTo>
                    <a:lnTo>
                      <a:pt x="251" y="149"/>
                    </a:lnTo>
                    <a:lnTo>
                      <a:pt x="253" y="149"/>
                    </a:lnTo>
                    <a:lnTo>
                      <a:pt x="253" y="151"/>
                    </a:lnTo>
                    <a:lnTo>
                      <a:pt x="256" y="151"/>
                    </a:lnTo>
                    <a:lnTo>
                      <a:pt x="256" y="154"/>
                    </a:lnTo>
                    <a:lnTo>
                      <a:pt x="256" y="151"/>
                    </a:lnTo>
                    <a:lnTo>
                      <a:pt x="258" y="151"/>
                    </a:lnTo>
                    <a:lnTo>
                      <a:pt x="258" y="154"/>
                    </a:lnTo>
                    <a:lnTo>
                      <a:pt x="261" y="154"/>
                    </a:lnTo>
                    <a:lnTo>
                      <a:pt x="261" y="157"/>
                    </a:lnTo>
                    <a:lnTo>
                      <a:pt x="264" y="157"/>
                    </a:lnTo>
                    <a:lnTo>
                      <a:pt x="264" y="159"/>
                    </a:lnTo>
                    <a:lnTo>
                      <a:pt x="261" y="159"/>
                    </a:lnTo>
                    <a:lnTo>
                      <a:pt x="264" y="159"/>
                    </a:lnTo>
                    <a:lnTo>
                      <a:pt x="264" y="162"/>
                    </a:lnTo>
                    <a:lnTo>
                      <a:pt x="261" y="162"/>
                    </a:lnTo>
                    <a:lnTo>
                      <a:pt x="264" y="162"/>
                    </a:lnTo>
                    <a:lnTo>
                      <a:pt x="261" y="164"/>
                    </a:lnTo>
                    <a:lnTo>
                      <a:pt x="261" y="167"/>
                    </a:lnTo>
                    <a:lnTo>
                      <a:pt x="261" y="170"/>
                    </a:lnTo>
                    <a:lnTo>
                      <a:pt x="261" y="172"/>
                    </a:lnTo>
                    <a:lnTo>
                      <a:pt x="261" y="175"/>
                    </a:lnTo>
                    <a:lnTo>
                      <a:pt x="258" y="175"/>
                    </a:lnTo>
                    <a:lnTo>
                      <a:pt x="261" y="175"/>
                    </a:lnTo>
                    <a:lnTo>
                      <a:pt x="258" y="175"/>
                    </a:lnTo>
                    <a:lnTo>
                      <a:pt x="258" y="178"/>
                    </a:lnTo>
                    <a:lnTo>
                      <a:pt x="261" y="178"/>
                    </a:lnTo>
                    <a:lnTo>
                      <a:pt x="261" y="180"/>
                    </a:lnTo>
                    <a:lnTo>
                      <a:pt x="264" y="180"/>
                    </a:lnTo>
                    <a:lnTo>
                      <a:pt x="266" y="180"/>
                    </a:lnTo>
                    <a:lnTo>
                      <a:pt x="266" y="183"/>
                    </a:lnTo>
                    <a:lnTo>
                      <a:pt x="266" y="185"/>
                    </a:lnTo>
                    <a:lnTo>
                      <a:pt x="269" y="185"/>
                    </a:lnTo>
                    <a:lnTo>
                      <a:pt x="266" y="185"/>
                    </a:lnTo>
                    <a:lnTo>
                      <a:pt x="266" y="188"/>
                    </a:lnTo>
                    <a:lnTo>
                      <a:pt x="266" y="191"/>
                    </a:lnTo>
                    <a:lnTo>
                      <a:pt x="269" y="191"/>
                    </a:lnTo>
                    <a:lnTo>
                      <a:pt x="269" y="193"/>
                    </a:lnTo>
                    <a:lnTo>
                      <a:pt x="271" y="193"/>
                    </a:lnTo>
                    <a:lnTo>
                      <a:pt x="271" y="196"/>
                    </a:lnTo>
                    <a:lnTo>
                      <a:pt x="271" y="198"/>
                    </a:lnTo>
                    <a:lnTo>
                      <a:pt x="274" y="198"/>
                    </a:lnTo>
                    <a:lnTo>
                      <a:pt x="274" y="201"/>
                    </a:lnTo>
                    <a:lnTo>
                      <a:pt x="277" y="201"/>
                    </a:lnTo>
                    <a:lnTo>
                      <a:pt x="277" y="204"/>
                    </a:lnTo>
                    <a:lnTo>
                      <a:pt x="277" y="206"/>
                    </a:lnTo>
                    <a:lnTo>
                      <a:pt x="279" y="206"/>
                    </a:lnTo>
                    <a:lnTo>
                      <a:pt x="279" y="209"/>
                    </a:lnTo>
                    <a:lnTo>
                      <a:pt x="279" y="211"/>
                    </a:lnTo>
                    <a:lnTo>
                      <a:pt x="277" y="211"/>
                    </a:lnTo>
                    <a:lnTo>
                      <a:pt x="277" y="214"/>
                    </a:lnTo>
                    <a:lnTo>
                      <a:pt x="274" y="214"/>
                    </a:lnTo>
                    <a:lnTo>
                      <a:pt x="274" y="217"/>
                    </a:lnTo>
                    <a:lnTo>
                      <a:pt x="274" y="214"/>
                    </a:lnTo>
                    <a:lnTo>
                      <a:pt x="271" y="214"/>
                    </a:lnTo>
                    <a:lnTo>
                      <a:pt x="269" y="214"/>
                    </a:lnTo>
                    <a:lnTo>
                      <a:pt x="266" y="214"/>
                    </a:lnTo>
                    <a:lnTo>
                      <a:pt x="261" y="214"/>
                    </a:lnTo>
                    <a:lnTo>
                      <a:pt x="258" y="214"/>
                    </a:lnTo>
                    <a:lnTo>
                      <a:pt x="256" y="211"/>
                    </a:lnTo>
                    <a:lnTo>
                      <a:pt x="245" y="211"/>
                    </a:lnTo>
                    <a:lnTo>
                      <a:pt x="245" y="209"/>
                    </a:lnTo>
                    <a:lnTo>
                      <a:pt x="243" y="209"/>
                    </a:lnTo>
                    <a:lnTo>
                      <a:pt x="240" y="206"/>
                    </a:lnTo>
                    <a:lnTo>
                      <a:pt x="232" y="198"/>
                    </a:lnTo>
                    <a:lnTo>
                      <a:pt x="230" y="198"/>
                    </a:lnTo>
                    <a:lnTo>
                      <a:pt x="230" y="196"/>
                    </a:lnTo>
                    <a:lnTo>
                      <a:pt x="227" y="196"/>
                    </a:lnTo>
                    <a:lnTo>
                      <a:pt x="225" y="193"/>
                    </a:lnTo>
                    <a:lnTo>
                      <a:pt x="222" y="193"/>
                    </a:lnTo>
                    <a:lnTo>
                      <a:pt x="222" y="191"/>
                    </a:lnTo>
                    <a:lnTo>
                      <a:pt x="219" y="191"/>
                    </a:lnTo>
                    <a:lnTo>
                      <a:pt x="219" y="188"/>
                    </a:lnTo>
                    <a:lnTo>
                      <a:pt x="217" y="188"/>
                    </a:lnTo>
                    <a:lnTo>
                      <a:pt x="217" y="185"/>
                    </a:lnTo>
                    <a:lnTo>
                      <a:pt x="214" y="185"/>
                    </a:lnTo>
                    <a:lnTo>
                      <a:pt x="214" y="188"/>
                    </a:lnTo>
                    <a:lnTo>
                      <a:pt x="211" y="188"/>
                    </a:lnTo>
                    <a:lnTo>
                      <a:pt x="211" y="191"/>
                    </a:lnTo>
                    <a:lnTo>
                      <a:pt x="209" y="191"/>
                    </a:lnTo>
                    <a:lnTo>
                      <a:pt x="209" y="193"/>
                    </a:lnTo>
                    <a:lnTo>
                      <a:pt x="209" y="196"/>
                    </a:lnTo>
                    <a:lnTo>
                      <a:pt x="211" y="196"/>
                    </a:lnTo>
                    <a:lnTo>
                      <a:pt x="214" y="196"/>
                    </a:lnTo>
                    <a:lnTo>
                      <a:pt x="211" y="196"/>
                    </a:lnTo>
                    <a:lnTo>
                      <a:pt x="209" y="196"/>
                    </a:lnTo>
                    <a:lnTo>
                      <a:pt x="206" y="196"/>
                    </a:lnTo>
                    <a:lnTo>
                      <a:pt x="206" y="198"/>
                    </a:lnTo>
                    <a:lnTo>
                      <a:pt x="206" y="201"/>
                    </a:lnTo>
                    <a:lnTo>
                      <a:pt x="206" y="204"/>
                    </a:lnTo>
                    <a:lnTo>
                      <a:pt x="206" y="206"/>
                    </a:lnTo>
                    <a:lnTo>
                      <a:pt x="206" y="209"/>
                    </a:lnTo>
                    <a:lnTo>
                      <a:pt x="209" y="209"/>
                    </a:lnTo>
                    <a:lnTo>
                      <a:pt x="209" y="211"/>
                    </a:lnTo>
                    <a:lnTo>
                      <a:pt x="211" y="211"/>
                    </a:lnTo>
                    <a:lnTo>
                      <a:pt x="214" y="211"/>
                    </a:lnTo>
                    <a:lnTo>
                      <a:pt x="214" y="214"/>
                    </a:lnTo>
                    <a:lnTo>
                      <a:pt x="217" y="214"/>
                    </a:lnTo>
                    <a:lnTo>
                      <a:pt x="219" y="214"/>
                    </a:lnTo>
                    <a:lnTo>
                      <a:pt x="219" y="217"/>
                    </a:lnTo>
                    <a:lnTo>
                      <a:pt x="222" y="217"/>
                    </a:lnTo>
                    <a:lnTo>
                      <a:pt x="222" y="219"/>
                    </a:lnTo>
                    <a:lnTo>
                      <a:pt x="225" y="219"/>
                    </a:lnTo>
                    <a:lnTo>
                      <a:pt x="222" y="219"/>
                    </a:lnTo>
                    <a:lnTo>
                      <a:pt x="222" y="217"/>
                    </a:lnTo>
                    <a:lnTo>
                      <a:pt x="219" y="217"/>
                    </a:lnTo>
                    <a:lnTo>
                      <a:pt x="217" y="217"/>
                    </a:lnTo>
                    <a:lnTo>
                      <a:pt x="217" y="219"/>
                    </a:lnTo>
                    <a:lnTo>
                      <a:pt x="217" y="217"/>
                    </a:lnTo>
                    <a:lnTo>
                      <a:pt x="217" y="219"/>
                    </a:lnTo>
                    <a:lnTo>
                      <a:pt x="217" y="217"/>
                    </a:lnTo>
                    <a:lnTo>
                      <a:pt x="214" y="217"/>
                    </a:lnTo>
                    <a:lnTo>
                      <a:pt x="211" y="217"/>
                    </a:lnTo>
                    <a:lnTo>
                      <a:pt x="211" y="219"/>
                    </a:lnTo>
                    <a:lnTo>
                      <a:pt x="209" y="219"/>
                    </a:lnTo>
                    <a:lnTo>
                      <a:pt x="209" y="222"/>
                    </a:lnTo>
                    <a:lnTo>
                      <a:pt x="209" y="225"/>
                    </a:lnTo>
                    <a:lnTo>
                      <a:pt x="206" y="225"/>
                    </a:lnTo>
                    <a:lnTo>
                      <a:pt x="206" y="227"/>
                    </a:lnTo>
                    <a:lnTo>
                      <a:pt x="206" y="230"/>
                    </a:lnTo>
                    <a:lnTo>
                      <a:pt x="204" y="230"/>
                    </a:lnTo>
                    <a:lnTo>
                      <a:pt x="204" y="232"/>
                    </a:lnTo>
                    <a:lnTo>
                      <a:pt x="204" y="235"/>
                    </a:lnTo>
                    <a:lnTo>
                      <a:pt x="204" y="238"/>
                    </a:lnTo>
                    <a:lnTo>
                      <a:pt x="204" y="240"/>
                    </a:lnTo>
                    <a:lnTo>
                      <a:pt x="204" y="243"/>
                    </a:lnTo>
                    <a:lnTo>
                      <a:pt x="204" y="245"/>
                    </a:lnTo>
                    <a:lnTo>
                      <a:pt x="204" y="248"/>
                    </a:lnTo>
                    <a:lnTo>
                      <a:pt x="206" y="248"/>
                    </a:lnTo>
                    <a:lnTo>
                      <a:pt x="206" y="251"/>
                    </a:lnTo>
                    <a:lnTo>
                      <a:pt x="206" y="253"/>
                    </a:lnTo>
                    <a:lnTo>
                      <a:pt x="206" y="256"/>
                    </a:lnTo>
                    <a:lnTo>
                      <a:pt x="209" y="259"/>
                    </a:lnTo>
                    <a:lnTo>
                      <a:pt x="209" y="261"/>
                    </a:lnTo>
                    <a:lnTo>
                      <a:pt x="209" y="264"/>
                    </a:lnTo>
                    <a:lnTo>
                      <a:pt x="211" y="264"/>
                    </a:lnTo>
                    <a:lnTo>
                      <a:pt x="214" y="264"/>
                    </a:lnTo>
                    <a:lnTo>
                      <a:pt x="214" y="266"/>
                    </a:lnTo>
                    <a:lnTo>
                      <a:pt x="217" y="266"/>
                    </a:lnTo>
                    <a:lnTo>
                      <a:pt x="217" y="269"/>
                    </a:lnTo>
                    <a:lnTo>
                      <a:pt x="219" y="269"/>
                    </a:lnTo>
                    <a:lnTo>
                      <a:pt x="219" y="272"/>
                    </a:lnTo>
                    <a:lnTo>
                      <a:pt x="222" y="272"/>
                    </a:lnTo>
                    <a:lnTo>
                      <a:pt x="222" y="274"/>
                    </a:lnTo>
                    <a:lnTo>
                      <a:pt x="222" y="272"/>
                    </a:lnTo>
                    <a:lnTo>
                      <a:pt x="225" y="274"/>
                    </a:lnTo>
                    <a:lnTo>
                      <a:pt x="225" y="272"/>
                    </a:lnTo>
                    <a:lnTo>
                      <a:pt x="225" y="274"/>
                    </a:lnTo>
                    <a:lnTo>
                      <a:pt x="225" y="272"/>
                    </a:lnTo>
                    <a:lnTo>
                      <a:pt x="227" y="272"/>
                    </a:lnTo>
                    <a:lnTo>
                      <a:pt x="230" y="272"/>
                    </a:lnTo>
                    <a:lnTo>
                      <a:pt x="232" y="272"/>
                    </a:lnTo>
                    <a:lnTo>
                      <a:pt x="235" y="272"/>
                    </a:lnTo>
                    <a:lnTo>
                      <a:pt x="238" y="272"/>
                    </a:lnTo>
                    <a:lnTo>
                      <a:pt x="238" y="274"/>
                    </a:lnTo>
                    <a:lnTo>
                      <a:pt x="238" y="277"/>
                    </a:lnTo>
                    <a:lnTo>
                      <a:pt x="240" y="277"/>
                    </a:lnTo>
                    <a:lnTo>
                      <a:pt x="238" y="277"/>
                    </a:lnTo>
                    <a:lnTo>
                      <a:pt x="238" y="279"/>
                    </a:lnTo>
                    <a:lnTo>
                      <a:pt x="240" y="279"/>
                    </a:lnTo>
                    <a:lnTo>
                      <a:pt x="240" y="282"/>
                    </a:lnTo>
                    <a:lnTo>
                      <a:pt x="238" y="282"/>
                    </a:lnTo>
                    <a:lnTo>
                      <a:pt x="238" y="285"/>
                    </a:lnTo>
                    <a:lnTo>
                      <a:pt x="235" y="287"/>
                    </a:lnTo>
                    <a:lnTo>
                      <a:pt x="235" y="290"/>
                    </a:lnTo>
                    <a:lnTo>
                      <a:pt x="235" y="292"/>
                    </a:lnTo>
                    <a:lnTo>
                      <a:pt x="232" y="292"/>
                    </a:lnTo>
                    <a:lnTo>
                      <a:pt x="232" y="295"/>
                    </a:lnTo>
                    <a:lnTo>
                      <a:pt x="235" y="295"/>
                    </a:lnTo>
                    <a:lnTo>
                      <a:pt x="235" y="298"/>
                    </a:lnTo>
                    <a:lnTo>
                      <a:pt x="235" y="300"/>
                    </a:lnTo>
                    <a:lnTo>
                      <a:pt x="238" y="300"/>
                    </a:lnTo>
                    <a:lnTo>
                      <a:pt x="235" y="300"/>
                    </a:lnTo>
                    <a:lnTo>
                      <a:pt x="235" y="303"/>
                    </a:lnTo>
                    <a:lnTo>
                      <a:pt x="232" y="303"/>
                    </a:lnTo>
                    <a:lnTo>
                      <a:pt x="232" y="306"/>
                    </a:lnTo>
                    <a:lnTo>
                      <a:pt x="230" y="306"/>
                    </a:lnTo>
                    <a:lnTo>
                      <a:pt x="230" y="308"/>
                    </a:lnTo>
                    <a:lnTo>
                      <a:pt x="232" y="308"/>
                    </a:lnTo>
                    <a:lnTo>
                      <a:pt x="232" y="311"/>
                    </a:lnTo>
                    <a:lnTo>
                      <a:pt x="235" y="311"/>
                    </a:lnTo>
                    <a:lnTo>
                      <a:pt x="235" y="313"/>
                    </a:lnTo>
                    <a:lnTo>
                      <a:pt x="235" y="316"/>
                    </a:lnTo>
                    <a:lnTo>
                      <a:pt x="238" y="316"/>
                    </a:lnTo>
                    <a:lnTo>
                      <a:pt x="238" y="319"/>
                    </a:lnTo>
                    <a:lnTo>
                      <a:pt x="240" y="319"/>
                    </a:lnTo>
                    <a:lnTo>
                      <a:pt x="238" y="319"/>
                    </a:lnTo>
                    <a:lnTo>
                      <a:pt x="240" y="319"/>
                    </a:lnTo>
                    <a:lnTo>
                      <a:pt x="240" y="321"/>
                    </a:lnTo>
                    <a:lnTo>
                      <a:pt x="243" y="321"/>
                    </a:lnTo>
                    <a:lnTo>
                      <a:pt x="243" y="324"/>
                    </a:lnTo>
                    <a:lnTo>
                      <a:pt x="243" y="326"/>
                    </a:lnTo>
                    <a:lnTo>
                      <a:pt x="245" y="326"/>
                    </a:lnTo>
                    <a:lnTo>
                      <a:pt x="248" y="326"/>
                    </a:lnTo>
                    <a:lnTo>
                      <a:pt x="245" y="326"/>
                    </a:lnTo>
                    <a:lnTo>
                      <a:pt x="248" y="326"/>
                    </a:lnTo>
                    <a:lnTo>
                      <a:pt x="245" y="326"/>
                    </a:lnTo>
                    <a:lnTo>
                      <a:pt x="248" y="326"/>
                    </a:lnTo>
                    <a:lnTo>
                      <a:pt x="248" y="329"/>
                    </a:lnTo>
                    <a:lnTo>
                      <a:pt x="245" y="329"/>
                    </a:lnTo>
                    <a:lnTo>
                      <a:pt x="245" y="332"/>
                    </a:lnTo>
                    <a:lnTo>
                      <a:pt x="243" y="332"/>
                    </a:lnTo>
                    <a:lnTo>
                      <a:pt x="240" y="332"/>
                    </a:lnTo>
                    <a:lnTo>
                      <a:pt x="238" y="332"/>
                    </a:lnTo>
                    <a:lnTo>
                      <a:pt x="235" y="332"/>
                    </a:lnTo>
                    <a:lnTo>
                      <a:pt x="232" y="332"/>
                    </a:lnTo>
                    <a:lnTo>
                      <a:pt x="232" y="334"/>
                    </a:lnTo>
                    <a:lnTo>
                      <a:pt x="232" y="337"/>
                    </a:lnTo>
                    <a:lnTo>
                      <a:pt x="230" y="337"/>
                    </a:lnTo>
                    <a:lnTo>
                      <a:pt x="232" y="337"/>
                    </a:lnTo>
                    <a:lnTo>
                      <a:pt x="230" y="337"/>
                    </a:lnTo>
                    <a:lnTo>
                      <a:pt x="230" y="339"/>
                    </a:lnTo>
                    <a:lnTo>
                      <a:pt x="230" y="342"/>
                    </a:lnTo>
                    <a:lnTo>
                      <a:pt x="230" y="345"/>
                    </a:lnTo>
                    <a:lnTo>
                      <a:pt x="227" y="345"/>
                    </a:lnTo>
                    <a:lnTo>
                      <a:pt x="227" y="347"/>
                    </a:lnTo>
                    <a:lnTo>
                      <a:pt x="227" y="350"/>
                    </a:lnTo>
                    <a:lnTo>
                      <a:pt x="227" y="353"/>
                    </a:lnTo>
                    <a:lnTo>
                      <a:pt x="227" y="355"/>
                    </a:lnTo>
                    <a:lnTo>
                      <a:pt x="227" y="358"/>
                    </a:lnTo>
                    <a:lnTo>
                      <a:pt x="230" y="358"/>
                    </a:lnTo>
                    <a:lnTo>
                      <a:pt x="232" y="358"/>
                    </a:lnTo>
                    <a:lnTo>
                      <a:pt x="232" y="360"/>
                    </a:lnTo>
                    <a:lnTo>
                      <a:pt x="232" y="358"/>
                    </a:lnTo>
                    <a:lnTo>
                      <a:pt x="232" y="360"/>
                    </a:lnTo>
                    <a:lnTo>
                      <a:pt x="235" y="360"/>
                    </a:lnTo>
                    <a:lnTo>
                      <a:pt x="232" y="360"/>
                    </a:lnTo>
                    <a:lnTo>
                      <a:pt x="235" y="360"/>
                    </a:lnTo>
                    <a:lnTo>
                      <a:pt x="235" y="363"/>
                    </a:lnTo>
                    <a:lnTo>
                      <a:pt x="232" y="363"/>
                    </a:lnTo>
                    <a:lnTo>
                      <a:pt x="232" y="366"/>
                    </a:lnTo>
                    <a:lnTo>
                      <a:pt x="235" y="366"/>
                    </a:lnTo>
                    <a:lnTo>
                      <a:pt x="235" y="368"/>
                    </a:lnTo>
                    <a:lnTo>
                      <a:pt x="235" y="371"/>
                    </a:lnTo>
                    <a:lnTo>
                      <a:pt x="232" y="371"/>
                    </a:lnTo>
                    <a:lnTo>
                      <a:pt x="232" y="376"/>
                    </a:lnTo>
                    <a:lnTo>
                      <a:pt x="232" y="379"/>
                    </a:lnTo>
                    <a:lnTo>
                      <a:pt x="232" y="381"/>
                    </a:lnTo>
                    <a:lnTo>
                      <a:pt x="232" y="387"/>
                    </a:lnTo>
                    <a:lnTo>
                      <a:pt x="232" y="397"/>
                    </a:lnTo>
                    <a:lnTo>
                      <a:pt x="230" y="397"/>
                    </a:lnTo>
                    <a:lnTo>
                      <a:pt x="232" y="397"/>
                    </a:lnTo>
                    <a:lnTo>
                      <a:pt x="232" y="400"/>
                    </a:lnTo>
                    <a:lnTo>
                      <a:pt x="230" y="400"/>
                    </a:lnTo>
                    <a:lnTo>
                      <a:pt x="230" y="402"/>
                    </a:lnTo>
                    <a:lnTo>
                      <a:pt x="230" y="405"/>
                    </a:lnTo>
                    <a:lnTo>
                      <a:pt x="227" y="405"/>
                    </a:lnTo>
                    <a:lnTo>
                      <a:pt x="230" y="405"/>
                    </a:lnTo>
                    <a:lnTo>
                      <a:pt x="230" y="407"/>
                    </a:lnTo>
                    <a:lnTo>
                      <a:pt x="230" y="410"/>
                    </a:lnTo>
                    <a:lnTo>
                      <a:pt x="232" y="410"/>
                    </a:lnTo>
                    <a:lnTo>
                      <a:pt x="232" y="413"/>
                    </a:lnTo>
                    <a:lnTo>
                      <a:pt x="235" y="413"/>
                    </a:lnTo>
                    <a:lnTo>
                      <a:pt x="235" y="415"/>
                    </a:lnTo>
                    <a:lnTo>
                      <a:pt x="238" y="415"/>
                    </a:lnTo>
                    <a:lnTo>
                      <a:pt x="238" y="418"/>
                    </a:lnTo>
                    <a:lnTo>
                      <a:pt x="238" y="420"/>
                    </a:lnTo>
                    <a:lnTo>
                      <a:pt x="235" y="420"/>
                    </a:lnTo>
                    <a:lnTo>
                      <a:pt x="235" y="423"/>
                    </a:lnTo>
                    <a:lnTo>
                      <a:pt x="235" y="420"/>
                    </a:lnTo>
                    <a:lnTo>
                      <a:pt x="232" y="420"/>
                    </a:lnTo>
                    <a:lnTo>
                      <a:pt x="230" y="420"/>
                    </a:lnTo>
                    <a:lnTo>
                      <a:pt x="230" y="423"/>
                    </a:lnTo>
                    <a:lnTo>
                      <a:pt x="227" y="423"/>
                    </a:lnTo>
                    <a:lnTo>
                      <a:pt x="227" y="426"/>
                    </a:lnTo>
                    <a:lnTo>
                      <a:pt x="225" y="428"/>
                    </a:lnTo>
                    <a:lnTo>
                      <a:pt x="225" y="431"/>
                    </a:lnTo>
                    <a:lnTo>
                      <a:pt x="227" y="431"/>
                    </a:lnTo>
                    <a:lnTo>
                      <a:pt x="227" y="434"/>
                    </a:lnTo>
                    <a:lnTo>
                      <a:pt x="227" y="436"/>
                    </a:lnTo>
                    <a:lnTo>
                      <a:pt x="227" y="439"/>
                    </a:lnTo>
                    <a:lnTo>
                      <a:pt x="230" y="439"/>
                    </a:lnTo>
                    <a:lnTo>
                      <a:pt x="232" y="439"/>
                    </a:lnTo>
                    <a:lnTo>
                      <a:pt x="232" y="436"/>
                    </a:lnTo>
                    <a:lnTo>
                      <a:pt x="235" y="436"/>
                    </a:lnTo>
                    <a:lnTo>
                      <a:pt x="232" y="436"/>
                    </a:lnTo>
                    <a:lnTo>
                      <a:pt x="232" y="439"/>
                    </a:lnTo>
                    <a:lnTo>
                      <a:pt x="230" y="439"/>
                    </a:lnTo>
                    <a:lnTo>
                      <a:pt x="227" y="439"/>
                    </a:lnTo>
                    <a:lnTo>
                      <a:pt x="230" y="439"/>
                    </a:lnTo>
                    <a:lnTo>
                      <a:pt x="230" y="441"/>
                    </a:lnTo>
                    <a:lnTo>
                      <a:pt x="232" y="441"/>
                    </a:lnTo>
                    <a:lnTo>
                      <a:pt x="235" y="441"/>
                    </a:lnTo>
                    <a:lnTo>
                      <a:pt x="238" y="441"/>
                    </a:lnTo>
                    <a:lnTo>
                      <a:pt x="238" y="439"/>
                    </a:lnTo>
                    <a:lnTo>
                      <a:pt x="240" y="439"/>
                    </a:lnTo>
                    <a:lnTo>
                      <a:pt x="243" y="439"/>
                    </a:lnTo>
                    <a:lnTo>
                      <a:pt x="243" y="441"/>
                    </a:lnTo>
                    <a:lnTo>
                      <a:pt x="243" y="444"/>
                    </a:lnTo>
                    <a:lnTo>
                      <a:pt x="240" y="444"/>
                    </a:lnTo>
                    <a:lnTo>
                      <a:pt x="238" y="444"/>
                    </a:lnTo>
                    <a:lnTo>
                      <a:pt x="238" y="441"/>
                    </a:lnTo>
                    <a:lnTo>
                      <a:pt x="235" y="441"/>
                    </a:lnTo>
                    <a:lnTo>
                      <a:pt x="232" y="441"/>
                    </a:lnTo>
                    <a:lnTo>
                      <a:pt x="232" y="444"/>
                    </a:lnTo>
                    <a:lnTo>
                      <a:pt x="232" y="441"/>
                    </a:lnTo>
                    <a:lnTo>
                      <a:pt x="232" y="444"/>
                    </a:lnTo>
                    <a:lnTo>
                      <a:pt x="232" y="441"/>
                    </a:lnTo>
                    <a:lnTo>
                      <a:pt x="230" y="441"/>
                    </a:lnTo>
                    <a:lnTo>
                      <a:pt x="230" y="444"/>
                    </a:lnTo>
                    <a:lnTo>
                      <a:pt x="230" y="441"/>
                    </a:lnTo>
                    <a:lnTo>
                      <a:pt x="227" y="441"/>
                    </a:lnTo>
                    <a:lnTo>
                      <a:pt x="225" y="441"/>
                    </a:lnTo>
                    <a:lnTo>
                      <a:pt x="225" y="444"/>
                    </a:lnTo>
                    <a:lnTo>
                      <a:pt x="222" y="444"/>
                    </a:lnTo>
                    <a:lnTo>
                      <a:pt x="219" y="444"/>
                    </a:lnTo>
                    <a:lnTo>
                      <a:pt x="219" y="441"/>
                    </a:lnTo>
                    <a:lnTo>
                      <a:pt x="219" y="439"/>
                    </a:lnTo>
                    <a:lnTo>
                      <a:pt x="217" y="439"/>
                    </a:lnTo>
                    <a:lnTo>
                      <a:pt x="214" y="439"/>
                    </a:lnTo>
                    <a:lnTo>
                      <a:pt x="211" y="439"/>
                    </a:lnTo>
                    <a:lnTo>
                      <a:pt x="209" y="439"/>
                    </a:lnTo>
                    <a:lnTo>
                      <a:pt x="209" y="441"/>
                    </a:lnTo>
                    <a:lnTo>
                      <a:pt x="209" y="439"/>
                    </a:lnTo>
                    <a:lnTo>
                      <a:pt x="209" y="441"/>
                    </a:lnTo>
                    <a:lnTo>
                      <a:pt x="206" y="441"/>
                    </a:lnTo>
                    <a:lnTo>
                      <a:pt x="204" y="441"/>
                    </a:lnTo>
                    <a:lnTo>
                      <a:pt x="201" y="441"/>
                    </a:lnTo>
                    <a:lnTo>
                      <a:pt x="201" y="444"/>
                    </a:lnTo>
                    <a:lnTo>
                      <a:pt x="198" y="444"/>
                    </a:lnTo>
                    <a:lnTo>
                      <a:pt x="196" y="447"/>
                    </a:lnTo>
                    <a:lnTo>
                      <a:pt x="193" y="447"/>
                    </a:lnTo>
                    <a:lnTo>
                      <a:pt x="191" y="447"/>
                    </a:lnTo>
                    <a:lnTo>
                      <a:pt x="191" y="449"/>
                    </a:lnTo>
                    <a:lnTo>
                      <a:pt x="191" y="447"/>
                    </a:lnTo>
                    <a:lnTo>
                      <a:pt x="191" y="449"/>
                    </a:lnTo>
                    <a:lnTo>
                      <a:pt x="188" y="449"/>
                    </a:lnTo>
                    <a:lnTo>
                      <a:pt x="185" y="449"/>
                    </a:lnTo>
                    <a:lnTo>
                      <a:pt x="185" y="447"/>
                    </a:lnTo>
                    <a:lnTo>
                      <a:pt x="183" y="447"/>
                    </a:lnTo>
                    <a:lnTo>
                      <a:pt x="180" y="447"/>
                    </a:lnTo>
                    <a:lnTo>
                      <a:pt x="178" y="447"/>
                    </a:lnTo>
                    <a:lnTo>
                      <a:pt x="178" y="449"/>
                    </a:lnTo>
                    <a:lnTo>
                      <a:pt x="175" y="449"/>
                    </a:lnTo>
                    <a:lnTo>
                      <a:pt x="172" y="449"/>
                    </a:lnTo>
                    <a:lnTo>
                      <a:pt x="170" y="449"/>
                    </a:lnTo>
                    <a:lnTo>
                      <a:pt x="167" y="449"/>
                    </a:lnTo>
                    <a:lnTo>
                      <a:pt x="164" y="449"/>
                    </a:lnTo>
                    <a:lnTo>
                      <a:pt x="162" y="449"/>
                    </a:lnTo>
                    <a:lnTo>
                      <a:pt x="162" y="447"/>
                    </a:lnTo>
                    <a:lnTo>
                      <a:pt x="159" y="447"/>
                    </a:lnTo>
                    <a:lnTo>
                      <a:pt x="159" y="444"/>
                    </a:lnTo>
                    <a:lnTo>
                      <a:pt x="159" y="441"/>
                    </a:lnTo>
                    <a:lnTo>
                      <a:pt x="157" y="441"/>
                    </a:lnTo>
                    <a:lnTo>
                      <a:pt x="154" y="441"/>
                    </a:lnTo>
                    <a:lnTo>
                      <a:pt x="151" y="441"/>
                    </a:lnTo>
                    <a:lnTo>
                      <a:pt x="149" y="441"/>
                    </a:lnTo>
                    <a:lnTo>
                      <a:pt x="149" y="439"/>
                    </a:lnTo>
                    <a:lnTo>
                      <a:pt x="146" y="439"/>
                    </a:lnTo>
                    <a:lnTo>
                      <a:pt x="144" y="439"/>
                    </a:lnTo>
                    <a:lnTo>
                      <a:pt x="144" y="436"/>
                    </a:lnTo>
                    <a:lnTo>
                      <a:pt x="141" y="436"/>
                    </a:lnTo>
                    <a:lnTo>
                      <a:pt x="141" y="439"/>
                    </a:lnTo>
                    <a:lnTo>
                      <a:pt x="141" y="436"/>
                    </a:lnTo>
                    <a:lnTo>
                      <a:pt x="138" y="436"/>
                    </a:lnTo>
                    <a:lnTo>
                      <a:pt x="136" y="436"/>
                    </a:lnTo>
                    <a:lnTo>
                      <a:pt x="133" y="436"/>
                    </a:lnTo>
                    <a:lnTo>
                      <a:pt x="136" y="436"/>
                    </a:lnTo>
                    <a:lnTo>
                      <a:pt x="133" y="436"/>
                    </a:lnTo>
                    <a:lnTo>
                      <a:pt x="133" y="434"/>
                    </a:lnTo>
                    <a:lnTo>
                      <a:pt x="131" y="434"/>
                    </a:lnTo>
                    <a:lnTo>
                      <a:pt x="131" y="431"/>
                    </a:lnTo>
                    <a:lnTo>
                      <a:pt x="133" y="431"/>
                    </a:lnTo>
                    <a:lnTo>
                      <a:pt x="133" y="428"/>
                    </a:lnTo>
                    <a:lnTo>
                      <a:pt x="133" y="426"/>
                    </a:lnTo>
                    <a:lnTo>
                      <a:pt x="133" y="423"/>
                    </a:lnTo>
                    <a:lnTo>
                      <a:pt x="133" y="420"/>
                    </a:lnTo>
                    <a:lnTo>
                      <a:pt x="131" y="420"/>
                    </a:lnTo>
                    <a:lnTo>
                      <a:pt x="131" y="418"/>
                    </a:lnTo>
                    <a:lnTo>
                      <a:pt x="128" y="418"/>
                    </a:lnTo>
                    <a:lnTo>
                      <a:pt x="128" y="415"/>
                    </a:lnTo>
                    <a:lnTo>
                      <a:pt x="125" y="415"/>
                    </a:lnTo>
                    <a:lnTo>
                      <a:pt x="123" y="415"/>
                    </a:lnTo>
                    <a:lnTo>
                      <a:pt x="123" y="418"/>
                    </a:lnTo>
                    <a:lnTo>
                      <a:pt x="120" y="418"/>
                    </a:lnTo>
                    <a:lnTo>
                      <a:pt x="120" y="415"/>
                    </a:lnTo>
                    <a:lnTo>
                      <a:pt x="117" y="415"/>
                    </a:lnTo>
                    <a:lnTo>
                      <a:pt x="115" y="415"/>
                    </a:lnTo>
                    <a:lnTo>
                      <a:pt x="112" y="415"/>
                    </a:lnTo>
                    <a:lnTo>
                      <a:pt x="112" y="413"/>
                    </a:lnTo>
                    <a:lnTo>
                      <a:pt x="110" y="413"/>
                    </a:lnTo>
                    <a:lnTo>
                      <a:pt x="107" y="413"/>
                    </a:lnTo>
                    <a:lnTo>
                      <a:pt x="107" y="410"/>
                    </a:lnTo>
                    <a:lnTo>
                      <a:pt x="104" y="410"/>
                    </a:lnTo>
                    <a:lnTo>
                      <a:pt x="104" y="413"/>
                    </a:lnTo>
                    <a:lnTo>
                      <a:pt x="104" y="410"/>
                    </a:lnTo>
                    <a:lnTo>
                      <a:pt x="104" y="413"/>
                    </a:lnTo>
                    <a:lnTo>
                      <a:pt x="102" y="413"/>
                    </a:lnTo>
                    <a:lnTo>
                      <a:pt x="102" y="410"/>
                    </a:lnTo>
                    <a:lnTo>
                      <a:pt x="104" y="410"/>
                    </a:lnTo>
                    <a:lnTo>
                      <a:pt x="102" y="410"/>
                    </a:lnTo>
                    <a:lnTo>
                      <a:pt x="99" y="410"/>
                    </a:lnTo>
                    <a:lnTo>
                      <a:pt x="97" y="410"/>
                    </a:lnTo>
                    <a:lnTo>
                      <a:pt x="97" y="407"/>
                    </a:lnTo>
                    <a:lnTo>
                      <a:pt x="97" y="405"/>
                    </a:lnTo>
                    <a:lnTo>
                      <a:pt x="94" y="405"/>
                    </a:lnTo>
                    <a:lnTo>
                      <a:pt x="91" y="405"/>
                    </a:lnTo>
                    <a:lnTo>
                      <a:pt x="94" y="405"/>
                    </a:lnTo>
                    <a:lnTo>
                      <a:pt x="91" y="405"/>
                    </a:lnTo>
                    <a:lnTo>
                      <a:pt x="94" y="405"/>
                    </a:lnTo>
                    <a:lnTo>
                      <a:pt x="91" y="402"/>
                    </a:lnTo>
                    <a:lnTo>
                      <a:pt x="89" y="402"/>
                    </a:lnTo>
                    <a:lnTo>
                      <a:pt x="89" y="400"/>
                    </a:lnTo>
                    <a:lnTo>
                      <a:pt x="89" y="397"/>
                    </a:lnTo>
                    <a:lnTo>
                      <a:pt x="89" y="394"/>
                    </a:lnTo>
                    <a:lnTo>
                      <a:pt x="86" y="394"/>
                    </a:lnTo>
                    <a:lnTo>
                      <a:pt x="84" y="394"/>
                    </a:lnTo>
                    <a:lnTo>
                      <a:pt x="81" y="394"/>
                    </a:lnTo>
                    <a:lnTo>
                      <a:pt x="78" y="394"/>
                    </a:lnTo>
                    <a:lnTo>
                      <a:pt x="78" y="392"/>
                    </a:lnTo>
                    <a:lnTo>
                      <a:pt x="76" y="392"/>
                    </a:lnTo>
                    <a:lnTo>
                      <a:pt x="76" y="389"/>
                    </a:lnTo>
                    <a:lnTo>
                      <a:pt x="76" y="387"/>
                    </a:lnTo>
                    <a:lnTo>
                      <a:pt x="76" y="384"/>
                    </a:lnTo>
                    <a:lnTo>
                      <a:pt x="73" y="384"/>
                    </a:lnTo>
                    <a:lnTo>
                      <a:pt x="71" y="384"/>
                    </a:lnTo>
                    <a:lnTo>
                      <a:pt x="68" y="381"/>
                    </a:lnTo>
                    <a:lnTo>
                      <a:pt x="65" y="381"/>
                    </a:lnTo>
                    <a:lnTo>
                      <a:pt x="63" y="384"/>
                    </a:lnTo>
                    <a:lnTo>
                      <a:pt x="60" y="384"/>
                    </a:lnTo>
                    <a:lnTo>
                      <a:pt x="57" y="384"/>
                    </a:lnTo>
                    <a:lnTo>
                      <a:pt x="55" y="387"/>
                    </a:lnTo>
                    <a:lnTo>
                      <a:pt x="52" y="387"/>
                    </a:lnTo>
                    <a:lnTo>
                      <a:pt x="55" y="387"/>
                    </a:lnTo>
                    <a:lnTo>
                      <a:pt x="55" y="389"/>
                    </a:lnTo>
                    <a:lnTo>
                      <a:pt x="52" y="389"/>
                    </a:lnTo>
                    <a:lnTo>
                      <a:pt x="50" y="389"/>
                    </a:lnTo>
                    <a:lnTo>
                      <a:pt x="47" y="389"/>
                    </a:lnTo>
                    <a:lnTo>
                      <a:pt x="47" y="392"/>
                    </a:lnTo>
                    <a:lnTo>
                      <a:pt x="44" y="392"/>
                    </a:lnTo>
                    <a:lnTo>
                      <a:pt x="44" y="394"/>
                    </a:lnTo>
                    <a:lnTo>
                      <a:pt x="42" y="394"/>
                    </a:lnTo>
                    <a:lnTo>
                      <a:pt x="42" y="397"/>
                    </a:lnTo>
                    <a:lnTo>
                      <a:pt x="39" y="400"/>
                    </a:lnTo>
                    <a:lnTo>
                      <a:pt x="37" y="402"/>
                    </a:lnTo>
                    <a:lnTo>
                      <a:pt x="37" y="405"/>
                    </a:lnTo>
                    <a:lnTo>
                      <a:pt x="34" y="407"/>
                    </a:lnTo>
                    <a:lnTo>
                      <a:pt x="34" y="410"/>
                    </a:lnTo>
                    <a:lnTo>
                      <a:pt x="34" y="413"/>
                    </a:lnTo>
                    <a:lnTo>
                      <a:pt x="34" y="415"/>
                    </a:lnTo>
                    <a:lnTo>
                      <a:pt x="31" y="415"/>
                    </a:lnTo>
                    <a:lnTo>
                      <a:pt x="31" y="418"/>
                    </a:lnTo>
                    <a:lnTo>
                      <a:pt x="31" y="415"/>
                    </a:lnTo>
                    <a:lnTo>
                      <a:pt x="29" y="415"/>
                    </a:lnTo>
                    <a:lnTo>
                      <a:pt x="29" y="418"/>
                    </a:lnTo>
                    <a:lnTo>
                      <a:pt x="31" y="418"/>
                    </a:lnTo>
                    <a:lnTo>
                      <a:pt x="31" y="420"/>
                    </a:lnTo>
                    <a:lnTo>
                      <a:pt x="31" y="423"/>
                    </a:lnTo>
                    <a:lnTo>
                      <a:pt x="29" y="426"/>
                    </a:lnTo>
                    <a:lnTo>
                      <a:pt x="29" y="428"/>
                    </a:lnTo>
                    <a:lnTo>
                      <a:pt x="29" y="431"/>
                    </a:lnTo>
                    <a:lnTo>
                      <a:pt x="29" y="434"/>
                    </a:lnTo>
                    <a:lnTo>
                      <a:pt x="31" y="434"/>
                    </a:lnTo>
                    <a:lnTo>
                      <a:pt x="29" y="434"/>
                    </a:lnTo>
                    <a:lnTo>
                      <a:pt x="29" y="436"/>
                    </a:lnTo>
                    <a:lnTo>
                      <a:pt x="24" y="436"/>
                    </a:lnTo>
                    <a:lnTo>
                      <a:pt x="21" y="439"/>
                    </a:lnTo>
                    <a:lnTo>
                      <a:pt x="18" y="439"/>
                    </a:lnTo>
                    <a:lnTo>
                      <a:pt x="13" y="439"/>
                    </a:lnTo>
                    <a:lnTo>
                      <a:pt x="13" y="441"/>
                    </a:lnTo>
                    <a:lnTo>
                      <a:pt x="10" y="441"/>
                    </a:lnTo>
                    <a:lnTo>
                      <a:pt x="10" y="444"/>
                    </a:lnTo>
                    <a:lnTo>
                      <a:pt x="8" y="444"/>
                    </a:lnTo>
                    <a:lnTo>
                      <a:pt x="5" y="444"/>
                    </a:lnTo>
                    <a:lnTo>
                      <a:pt x="3" y="444"/>
                    </a:lnTo>
                    <a:lnTo>
                      <a:pt x="0" y="444"/>
                    </a:lnTo>
                    <a:lnTo>
                      <a:pt x="0" y="447"/>
                    </a:lnTo>
                    <a:lnTo>
                      <a:pt x="3" y="447"/>
                    </a:lnTo>
                    <a:lnTo>
                      <a:pt x="5" y="447"/>
                    </a:lnTo>
                    <a:lnTo>
                      <a:pt x="8" y="447"/>
                    </a:lnTo>
                    <a:lnTo>
                      <a:pt x="10" y="447"/>
                    </a:lnTo>
                    <a:lnTo>
                      <a:pt x="18" y="441"/>
                    </a:lnTo>
                    <a:lnTo>
                      <a:pt x="24" y="439"/>
                    </a:lnTo>
                    <a:lnTo>
                      <a:pt x="29" y="436"/>
                    </a:lnTo>
                    <a:lnTo>
                      <a:pt x="31" y="436"/>
                    </a:lnTo>
                    <a:lnTo>
                      <a:pt x="34" y="436"/>
                    </a:lnTo>
                    <a:lnTo>
                      <a:pt x="37" y="436"/>
                    </a:lnTo>
                    <a:lnTo>
                      <a:pt x="39" y="436"/>
                    </a:lnTo>
                    <a:lnTo>
                      <a:pt x="42" y="439"/>
                    </a:lnTo>
                    <a:lnTo>
                      <a:pt x="44" y="439"/>
                    </a:lnTo>
                    <a:lnTo>
                      <a:pt x="47" y="439"/>
                    </a:lnTo>
                    <a:lnTo>
                      <a:pt x="50" y="441"/>
                    </a:lnTo>
                    <a:lnTo>
                      <a:pt x="55" y="444"/>
                    </a:lnTo>
                    <a:lnTo>
                      <a:pt x="55" y="447"/>
                    </a:lnTo>
                    <a:lnTo>
                      <a:pt x="57" y="447"/>
                    </a:lnTo>
                    <a:lnTo>
                      <a:pt x="57" y="444"/>
                    </a:lnTo>
                    <a:lnTo>
                      <a:pt x="60" y="444"/>
                    </a:lnTo>
                    <a:lnTo>
                      <a:pt x="57" y="444"/>
                    </a:lnTo>
                    <a:lnTo>
                      <a:pt x="57" y="447"/>
                    </a:lnTo>
                    <a:lnTo>
                      <a:pt x="60" y="447"/>
                    </a:lnTo>
                    <a:lnTo>
                      <a:pt x="60" y="449"/>
                    </a:lnTo>
                    <a:lnTo>
                      <a:pt x="65" y="449"/>
                    </a:lnTo>
                    <a:lnTo>
                      <a:pt x="65" y="452"/>
                    </a:lnTo>
                    <a:lnTo>
                      <a:pt x="63" y="452"/>
                    </a:lnTo>
                    <a:lnTo>
                      <a:pt x="60" y="452"/>
                    </a:lnTo>
                    <a:lnTo>
                      <a:pt x="60" y="454"/>
                    </a:lnTo>
                    <a:lnTo>
                      <a:pt x="60" y="452"/>
                    </a:lnTo>
                    <a:lnTo>
                      <a:pt x="63" y="454"/>
                    </a:lnTo>
                    <a:lnTo>
                      <a:pt x="60" y="454"/>
                    </a:lnTo>
                    <a:lnTo>
                      <a:pt x="63" y="470"/>
                    </a:lnTo>
                    <a:lnTo>
                      <a:pt x="65" y="470"/>
                    </a:lnTo>
                    <a:lnTo>
                      <a:pt x="63" y="470"/>
                    </a:lnTo>
                    <a:lnTo>
                      <a:pt x="55" y="473"/>
                    </a:lnTo>
                    <a:lnTo>
                      <a:pt x="55" y="475"/>
                    </a:lnTo>
                    <a:lnTo>
                      <a:pt x="71" y="475"/>
                    </a:lnTo>
                    <a:lnTo>
                      <a:pt x="73" y="475"/>
                    </a:lnTo>
                    <a:lnTo>
                      <a:pt x="76" y="478"/>
                    </a:lnTo>
                    <a:lnTo>
                      <a:pt x="81" y="481"/>
                    </a:lnTo>
                    <a:lnTo>
                      <a:pt x="84" y="481"/>
                    </a:lnTo>
                    <a:lnTo>
                      <a:pt x="89" y="483"/>
                    </a:lnTo>
                    <a:lnTo>
                      <a:pt x="97" y="488"/>
                    </a:lnTo>
                    <a:lnTo>
                      <a:pt x="97" y="486"/>
                    </a:lnTo>
                    <a:lnTo>
                      <a:pt x="99" y="488"/>
                    </a:lnTo>
                    <a:lnTo>
                      <a:pt x="97" y="494"/>
                    </a:lnTo>
                    <a:lnTo>
                      <a:pt x="97" y="496"/>
                    </a:lnTo>
                    <a:lnTo>
                      <a:pt x="97" y="494"/>
                    </a:lnTo>
                    <a:lnTo>
                      <a:pt x="97" y="496"/>
                    </a:lnTo>
                    <a:lnTo>
                      <a:pt x="99" y="496"/>
                    </a:lnTo>
                    <a:lnTo>
                      <a:pt x="102" y="496"/>
                    </a:lnTo>
                    <a:lnTo>
                      <a:pt x="102" y="499"/>
                    </a:lnTo>
                    <a:lnTo>
                      <a:pt x="102" y="501"/>
                    </a:lnTo>
                    <a:lnTo>
                      <a:pt x="102" y="504"/>
                    </a:lnTo>
                    <a:lnTo>
                      <a:pt x="104" y="504"/>
                    </a:lnTo>
                    <a:lnTo>
                      <a:pt x="107" y="507"/>
                    </a:lnTo>
                    <a:lnTo>
                      <a:pt x="107" y="509"/>
                    </a:lnTo>
                    <a:lnTo>
                      <a:pt x="104" y="509"/>
                    </a:lnTo>
                    <a:lnTo>
                      <a:pt x="107" y="509"/>
                    </a:lnTo>
                    <a:lnTo>
                      <a:pt x="107" y="512"/>
                    </a:lnTo>
                    <a:lnTo>
                      <a:pt x="107" y="514"/>
                    </a:lnTo>
                    <a:lnTo>
                      <a:pt x="110" y="514"/>
                    </a:lnTo>
                    <a:lnTo>
                      <a:pt x="107" y="514"/>
                    </a:lnTo>
                    <a:lnTo>
                      <a:pt x="107" y="517"/>
                    </a:lnTo>
                    <a:lnTo>
                      <a:pt x="107" y="520"/>
                    </a:lnTo>
                    <a:lnTo>
                      <a:pt x="110" y="520"/>
                    </a:lnTo>
                    <a:lnTo>
                      <a:pt x="112" y="520"/>
                    </a:lnTo>
                    <a:lnTo>
                      <a:pt x="112" y="522"/>
                    </a:lnTo>
                    <a:lnTo>
                      <a:pt x="115" y="522"/>
                    </a:lnTo>
                    <a:lnTo>
                      <a:pt x="115" y="525"/>
                    </a:lnTo>
                    <a:lnTo>
                      <a:pt x="112" y="525"/>
                    </a:lnTo>
                    <a:lnTo>
                      <a:pt x="112" y="528"/>
                    </a:lnTo>
                    <a:lnTo>
                      <a:pt x="112" y="530"/>
                    </a:lnTo>
                    <a:lnTo>
                      <a:pt x="112" y="533"/>
                    </a:lnTo>
                    <a:lnTo>
                      <a:pt x="115" y="533"/>
                    </a:lnTo>
                    <a:lnTo>
                      <a:pt x="115" y="535"/>
                    </a:lnTo>
                    <a:lnTo>
                      <a:pt x="117" y="535"/>
                    </a:lnTo>
                    <a:lnTo>
                      <a:pt x="120" y="535"/>
                    </a:lnTo>
                    <a:lnTo>
                      <a:pt x="120" y="533"/>
                    </a:lnTo>
                    <a:lnTo>
                      <a:pt x="120" y="535"/>
                    </a:lnTo>
                    <a:lnTo>
                      <a:pt x="120" y="533"/>
                    </a:lnTo>
                    <a:lnTo>
                      <a:pt x="120" y="535"/>
                    </a:lnTo>
                    <a:lnTo>
                      <a:pt x="117" y="535"/>
                    </a:lnTo>
                    <a:lnTo>
                      <a:pt x="120" y="535"/>
                    </a:lnTo>
                    <a:lnTo>
                      <a:pt x="120" y="538"/>
                    </a:lnTo>
                    <a:lnTo>
                      <a:pt x="120" y="535"/>
                    </a:lnTo>
                    <a:lnTo>
                      <a:pt x="123" y="535"/>
                    </a:lnTo>
                    <a:lnTo>
                      <a:pt x="123" y="538"/>
                    </a:lnTo>
                    <a:lnTo>
                      <a:pt x="120" y="538"/>
                    </a:lnTo>
                    <a:lnTo>
                      <a:pt x="123" y="538"/>
                    </a:lnTo>
                    <a:lnTo>
                      <a:pt x="125" y="538"/>
                    </a:lnTo>
                    <a:lnTo>
                      <a:pt x="125" y="541"/>
                    </a:lnTo>
                    <a:lnTo>
                      <a:pt x="128" y="541"/>
                    </a:lnTo>
                    <a:lnTo>
                      <a:pt x="128" y="543"/>
                    </a:lnTo>
                    <a:lnTo>
                      <a:pt x="131" y="543"/>
                    </a:lnTo>
                    <a:lnTo>
                      <a:pt x="133" y="543"/>
                    </a:lnTo>
                    <a:lnTo>
                      <a:pt x="136" y="543"/>
                    </a:lnTo>
                    <a:lnTo>
                      <a:pt x="136" y="546"/>
                    </a:lnTo>
                    <a:lnTo>
                      <a:pt x="138" y="546"/>
                    </a:lnTo>
                    <a:lnTo>
                      <a:pt x="138" y="548"/>
                    </a:lnTo>
                    <a:lnTo>
                      <a:pt x="141" y="548"/>
                    </a:lnTo>
                    <a:lnTo>
                      <a:pt x="141" y="551"/>
                    </a:lnTo>
                    <a:lnTo>
                      <a:pt x="141" y="554"/>
                    </a:lnTo>
                    <a:lnTo>
                      <a:pt x="141" y="556"/>
                    </a:lnTo>
                    <a:lnTo>
                      <a:pt x="138" y="556"/>
                    </a:lnTo>
                    <a:lnTo>
                      <a:pt x="138" y="559"/>
                    </a:lnTo>
                    <a:lnTo>
                      <a:pt x="141" y="559"/>
                    </a:lnTo>
                    <a:lnTo>
                      <a:pt x="141" y="562"/>
                    </a:lnTo>
                    <a:lnTo>
                      <a:pt x="144" y="562"/>
                    </a:lnTo>
                    <a:lnTo>
                      <a:pt x="146" y="562"/>
                    </a:lnTo>
                    <a:lnTo>
                      <a:pt x="146" y="564"/>
                    </a:lnTo>
                    <a:lnTo>
                      <a:pt x="146" y="567"/>
                    </a:lnTo>
                    <a:lnTo>
                      <a:pt x="146" y="569"/>
                    </a:lnTo>
                    <a:lnTo>
                      <a:pt x="144" y="569"/>
                    </a:lnTo>
                    <a:lnTo>
                      <a:pt x="141" y="569"/>
                    </a:lnTo>
                    <a:lnTo>
                      <a:pt x="138" y="569"/>
                    </a:lnTo>
                    <a:lnTo>
                      <a:pt x="136" y="569"/>
                    </a:lnTo>
                    <a:lnTo>
                      <a:pt x="133" y="569"/>
                    </a:lnTo>
                    <a:lnTo>
                      <a:pt x="133" y="567"/>
                    </a:lnTo>
                    <a:lnTo>
                      <a:pt x="131" y="567"/>
                    </a:lnTo>
                    <a:lnTo>
                      <a:pt x="128" y="567"/>
                    </a:lnTo>
                    <a:lnTo>
                      <a:pt x="128" y="569"/>
                    </a:lnTo>
                    <a:lnTo>
                      <a:pt x="125" y="569"/>
                    </a:lnTo>
                    <a:lnTo>
                      <a:pt x="125" y="572"/>
                    </a:lnTo>
                    <a:lnTo>
                      <a:pt x="123" y="572"/>
                    </a:lnTo>
                    <a:lnTo>
                      <a:pt x="123" y="575"/>
                    </a:lnTo>
                    <a:lnTo>
                      <a:pt x="120" y="575"/>
                    </a:lnTo>
                    <a:lnTo>
                      <a:pt x="120" y="577"/>
                    </a:lnTo>
                    <a:lnTo>
                      <a:pt x="120" y="575"/>
                    </a:lnTo>
                    <a:lnTo>
                      <a:pt x="120" y="577"/>
                    </a:lnTo>
                    <a:lnTo>
                      <a:pt x="117" y="577"/>
                    </a:lnTo>
                    <a:lnTo>
                      <a:pt x="117" y="580"/>
                    </a:lnTo>
                    <a:lnTo>
                      <a:pt x="115" y="580"/>
                    </a:lnTo>
                    <a:lnTo>
                      <a:pt x="112" y="580"/>
                    </a:lnTo>
                    <a:lnTo>
                      <a:pt x="115" y="580"/>
                    </a:lnTo>
                    <a:lnTo>
                      <a:pt x="115" y="582"/>
                    </a:lnTo>
                    <a:lnTo>
                      <a:pt x="112" y="582"/>
                    </a:lnTo>
                    <a:lnTo>
                      <a:pt x="110" y="582"/>
                    </a:lnTo>
                    <a:lnTo>
                      <a:pt x="107" y="582"/>
                    </a:lnTo>
                    <a:lnTo>
                      <a:pt x="107" y="585"/>
                    </a:lnTo>
                    <a:lnTo>
                      <a:pt x="104" y="585"/>
                    </a:lnTo>
                    <a:lnTo>
                      <a:pt x="107" y="585"/>
                    </a:lnTo>
                    <a:lnTo>
                      <a:pt x="104" y="585"/>
                    </a:lnTo>
                    <a:lnTo>
                      <a:pt x="102" y="585"/>
                    </a:lnTo>
                    <a:lnTo>
                      <a:pt x="102" y="588"/>
                    </a:lnTo>
                    <a:lnTo>
                      <a:pt x="99" y="588"/>
                    </a:lnTo>
                    <a:lnTo>
                      <a:pt x="99" y="585"/>
                    </a:lnTo>
                    <a:lnTo>
                      <a:pt x="99" y="588"/>
                    </a:lnTo>
                    <a:lnTo>
                      <a:pt x="97" y="588"/>
                    </a:lnTo>
                    <a:lnTo>
                      <a:pt x="94" y="588"/>
                    </a:lnTo>
                    <a:lnTo>
                      <a:pt x="94" y="590"/>
                    </a:lnTo>
                    <a:lnTo>
                      <a:pt x="94" y="593"/>
                    </a:lnTo>
                    <a:lnTo>
                      <a:pt x="94" y="595"/>
                    </a:lnTo>
                    <a:lnTo>
                      <a:pt x="91" y="595"/>
                    </a:lnTo>
                    <a:lnTo>
                      <a:pt x="91" y="598"/>
                    </a:lnTo>
                    <a:lnTo>
                      <a:pt x="89" y="598"/>
                    </a:lnTo>
                    <a:lnTo>
                      <a:pt x="86" y="598"/>
                    </a:lnTo>
                    <a:lnTo>
                      <a:pt x="84" y="598"/>
                    </a:lnTo>
                    <a:lnTo>
                      <a:pt x="81" y="598"/>
                    </a:lnTo>
                    <a:lnTo>
                      <a:pt x="81" y="595"/>
                    </a:lnTo>
                    <a:lnTo>
                      <a:pt x="78" y="595"/>
                    </a:lnTo>
                    <a:lnTo>
                      <a:pt x="76" y="595"/>
                    </a:lnTo>
                    <a:lnTo>
                      <a:pt x="73" y="598"/>
                    </a:lnTo>
                    <a:lnTo>
                      <a:pt x="73" y="601"/>
                    </a:lnTo>
                    <a:lnTo>
                      <a:pt x="71" y="601"/>
                    </a:lnTo>
                    <a:lnTo>
                      <a:pt x="71" y="603"/>
                    </a:lnTo>
                    <a:lnTo>
                      <a:pt x="68" y="603"/>
                    </a:lnTo>
                    <a:lnTo>
                      <a:pt x="68" y="601"/>
                    </a:lnTo>
                    <a:lnTo>
                      <a:pt x="71" y="601"/>
                    </a:lnTo>
                    <a:lnTo>
                      <a:pt x="68" y="601"/>
                    </a:lnTo>
                    <a:lnTo>
                      <a:pt x="68" y="603"/>
                    </a:lnTo>
                    <a:lnTo>
                      <a:pt x="68" y="601"/>
                    </a:lnTo>
                    <a:lnTo>
                      <a:pt x="65" y="601"/>
                    </a:lnTo>
                    <a:lnTo>
                      <a:pt x="63" y="601"/>
                    </a:lnTo>
                    <a:lnTo>
                      <a:pt x="60" y="601"/>
                    </a:lnTo>
                    <a:lnTo>
                      <a:pt x="60" y="598"/>
                    </a:lnTo>
                    <a:lnTo>
                      <a:pt x="60" y="595"/>
                    </a:lnTo>
                    <a:lnTo>
                      <a:pt x="57" y="595"/>
                    </a:lnTo>
                    <a:lnTo>
                      <a:pt x="55" y="595"/>
                    </a:lnTo>
                    <a:lnTo>
                      <a:pt x="57" y="595"/>
                    </a:lnTo>
                    <a:lnTo>
                      <a:pt x="57" y="598"/>
                    </a:lnTo>
                    <a:lnTo>
                      <a:pt x="55" y="598"/>
                    </a:lnTo>
                    <a:lnTo>
                      <a:pt x="52" y="601"/>
                    </a:lnTo>
                    <a:lnTo>
                      <a:pt x="50" y="601"/>
                    </a:lnTo>
                    <a:lnTo>
                      <a:pt x="50" y="603"/>
                    </a:lnTo>
                    <a:lnTo>
                      <a:pt x="50" y="606"/>
                    </a:lnTo>
                    <a:lnTo>
                      <a:pt x="50" y="609"/>
                    </a:lnTo>
                    <a:lnTo>
                      <a:pt x="50" y="611"/>
                    </a:lnTo>
                    <a:lnTo>
                      <a:pt x="47" y="611"/>
                    </a:lnTo>
                    <a:lnTo>
                      <a:pt x="47" y="614"/>
                    </a:lnTo>
                    <a:lnTo>
                      <a:pt x="50" y="614"/>
                    </a:lnTo>
                    <a:lnTo>
                      <a:pt x="47" y="614"/>
                    </a:lnTo>
                    <a:lnTo>
                      <a:pt x="50" y="614"/>
                    </a:lnTo>
                    <a:lnTo>
                      <a:pt x="47" y="614"/>
                    </a:lnTo>
                    <a:lnTo>
                      <a:pt x="47" y="616"/>
                    </a:lnTo>
                    <a:lnTo>
                      <a:pt x="44" y="616"/>
                    </a:lnTo>
                    <a:lnTo>
                      <a:pt x="44" y="619"/>
                    </a:lnTo>
                    <a:lnTo>
                      <a:pt x="42" y="619"/>
                    </a:lnTo>
                    <a:lnTo>
                      <a:pt x="39" y="619"/>
                    </a:lnTo>
                    <a:lnTo>
                      <a:pt x="39" y="622"/>
                    </a:lnTo>
                    <a:lnTo>
                      <a:pt x="39" y="624"/>
                    </a:lnTo>
                    <a:lnTo>
                      <a:pt x="39" y="627"/>
                    </a:lnTo>
                    <a:lnTo>
                      <a:pt x="39" y="629"/>
                    </a:lnTo>
                    <a:lnTo>
                      <a:pt x="42" y="629"/>
                    </a:lnTo>
                    <a:lnTo>
                      <a:pt x="39" y="629"/>
                    </a:lnTo>
                    <a:lnTo>
                      <a:pt x="37" y="629"/>
                    </a:lnTo>
                    <a:lnTo>
                      <a:pt x="37" y="632"/>
                    </a:lnTo>
                    <a:lnTo>
                      <a:pt x="37" y="629"/>
                    </a:lnTo>
                    <a:lnTo>
                      <a:pt x="37" y="632"/>
                    </a:lnTo>
                    <a:lnTo>
                      <a:pt x="37" y="629"/>
                    </a:lnTo>
                    <a:lnTo>
                      <a:pt x="34" y="629"/>
                    </a:lnTo>
                    <a:lnTo>
                      <a:pt x="31" y="629"/>
                    </a:lnTo>
                    <a:lnTo>
                      <a:pt x="31" y="632"/>
                    </a:lnTo>
                    <a:lnTo>
                      <a:pt x="31" y="635"/>
                    </a:lnTo>
                    <a:lnTo>
                      <a:pt x="29" y="635"/>
                    </a:lnTo>
                    <a:lnTo>
                      <a:pt x="31" y="635"/>
                    </a:lnTo>
                    <a:lnTo>
                      <a:pt x="29" y="635"/>
                    </a:lnTo>
                    <a:lnTo>
                      <a:pt x="26" y="635"/>
                    </a:lnTo>
                    <a:lnTo>
                      <a:pt x="26" y="637"/>
                    </a:lnTo>
                    <a:lnTo>
                      <a:pt x="24" y="637"/>
                    </a:lnTo>
                    <a:lnTo>
                      <a:pt x="21" y="637"/>
                    </a:lnTo>
                    <a:lnTo>
                      <a:pt x="21" y="640"/>
                    </a:lnTo>
                    <a:lnTo>
                      <a:pt x="18" y="640"/>
                    </a:lnTo>
                    <a:lnTo>
                      <a:pt x="18" y="642"/>
                    </a:lnTo>
                    <a:lnTo>
                      <a:pt x="18" y="640"/>
                    </a:lnTo>
                    <a:lnTo>
                      <a:pt x="18" y="642"/>
                    </a:lnTo>
                    <a:lnTo>
                      <a:pt x="16" y="642"/>
                    </a:lnTo>
                    <a:lnTo>
                      <a:pt x="13" y="642"/>
                    </a:lnTo>
                    <a:lnTo>
                      <a:pt x="10" y="642"/>
                    </a:lnTo>
                    <a:lnTo>
                      <a:pt x="10" y="645"/>
                    </a:lnTo>
                    <a:lnTo>
                      <a:pt x="8" y="645"/>
                    </a:lnTo>
                    <a:lnTo>
                      <a:pt x="8" y="648"/>
                    </a:lnTo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 dirty="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316" name="Freeform 106"/>
              <p:cNvSpPr>
                <a:spLocks/>
              </p:cNvSpPr>
              <p:nvPr/>
            </p:nvSpPr>
            <p:spPr bwMode="auto">
              <a:xfrm>
                <a:off x="2627313" y="4981575"/>
                <a:ext cx="1160463" cy="450850"/>
              </a:xfrm>
              <a:custGeom>
                <a:avLst/>
                <a:gdLst>
                  <a:gd name="T0" fmla="*/ 504 w 731"/>
                  <a:gd name="T1" fmla="*/ 21 h 284"/>
                  <a:gd name="T2" fmla="*/ 517 w 731"/>
                  <a:gd name="T3" fmla="*/ 31 h 284"/>
                  <a:gd name="T4" fmla="*/ 543 w 731"/>
                  <a:gd name="T5" fmla="*/ 26 h 284"/>
                  <a:gd name="T6" fmla="*/ 553 w 731"/>
                  <a:gd name="T7" fmla="*/ 39 h 284"/>
                  <a:gd name="T8" fmla="*/ 571 w 731"/>
                  <a:gd name="T9" fmla="*/ 52 h 284"/>
                  <a:gd name="T10" fmla="*/ 582 w 731"/>
                  <a:gd name="T11" fmla="*/ 62 h 284"/>
                  <a:gd name="T12" fmla="*/ 587 w 731"/>
                  <a:gd name="T13" fmla="*/ 81 h 284"/>
                  <a:gd name="T14" fmla="*/ 613 w 731"/>
                  <a:gd name="T15" fmla="*/ 91 h 284"/>
                  <a:gd name="T16" fmla="*/ 634 w 731"/>
                  <a:gd name="T17" fmla="*/ 78 h 284"/>
                  <a:gd name="T18" fmla="*/ 647 w 731"/>
                  <a:gd name="T19" fmla="*/ 89 h 284"/>
                  <a:gd name="T20" fmla="*/ 676 w 731"/>
                  <a:gd name="T21" fmla="*/ 102 h 284"/>
                  <a:gd name="T22" fmla="*/ 707 w 731"/>
                  <a:gd name="T23" fmla="*/ 109 h 284"/>
                  <a:gd name="T24" fmla="*/ 731 w 731"/>
                  <a:gd name="T25" fmla="*/ 120 h 284"/>
                  <a:gd name="T26" fmla="*/ 707 w 731"/>
                  <a:gd name="T27" fmla="*/ 136 h 284"/>
                  <a:gd name="T28" fmla="*/ 707 w 731"/>
                  <a:gd name="T29" fmla="*/ 156 h 284"/>
                  <a:gd name="T30" fmla="*/ 694 w 731"/>
                  <a:gd name="T31" fmla="*/ 164 h 284"/>
                  <a:gd name="T32" fmla="*/ 665 w 731"/>
                  <a:gd name="T33" fmla="*/ 172 h 284"/>
                  <a:gd name="T34" fmla="*/ 652 w 731"/>
                  <a:gd name="T35" fmla="*/ 188 h 284"/>
                  <a:gd name="T36" fmla="*/ 647 w 731"/>
                  <a:gd name="T37" fmla="*/ 206 h 284"/>
                  <a:gd name="T38" fmla="*/ 634 w 731"/>
                  <a:gd name="T39" fmla="*/ 222 h 284"/>
                  <a:gd name="T40" fmla="*/ 608 w 731"/>
                  <a:gd name="T41" fmla="*/ 227 h 284"/>
                  <a:gd name="T42" fmla="*/ 595 w 731"/>
                  <a:gd name="T43" fmla="*/ 245 h 284"/>
                  <a:gd name="T44" fmla="*/ 585 w 731"/>
                  <a:gd name="T45" fmla="*/ 258 h 284"/>
                  <a:gd name="T46" fmla="*/ 564 w 731"/>
                  <a:gd name="T47" fmla="*/ 261 h 284"/>
                  <a:gd name="T48" fmla="*/ 556 w 731"/>
                  <a:gd name="T49" fmla="*/ 243 h 284"/>
                  <a:gd name="T50" fmla="*/ 540 w 731"/>
                  <a:gd name="T51" fmla="*/ 230 h 284"/>
                  <a:gd name="T52" fmla="*/ 514 w 731"/>
                  <a:gd name="T53" fmla="*/ 240 h 284"/>
                  <a:gd name="T54" fmla="*/ 506 w 731"/>
                  <a:gd name="T55" fmla="*/ 256 h 284"/>
                  <a:gd name="T56" fmla="*/ 483 w 731"/>
                  <a:gd name="T57" fmla="*/ 258 h 284"/>
                  <a:gd name="T58" fmla="*/ 470 w 731"/>
                  <a:gd name="T59" fmla="*/ 274 h 284"/>
                  <a:gd name="T60" fmla="*/ 451 w 731"/>
                  <a:gd name="T61" fmla="*/ 284 h 284"/>
                  <a:gd name="T62" fmla="*/ 446 w 731"/>
                  <a:gd name="T63" fmla="*/ 264 h 284"/>
                  <a:gd name="T64" fmla="*/ 428 w 731"/>
                  <a:gd name="T65" fmla="*/ 253 h 284"/>
                  <a:gd name="T66" fmla="*/ 410 w 731"/>
                  <a:gd name="T67" fmla="*/ 248 h 284"/>
                  <a:gd name="T68" fmla="*/ 394 w 731"/>
                  <a:gd name="T69" fmla="*/ 230 h 284"/>
                  <a:gd name="T70" fmla="*/ 410 w 731"/>
                  <a:gd name="T71" fmla="*/ 206 h 284"/>
                  <a:gd name="T72" fmla="*/ 420 w 731"/>
                  <a:gd name="T73" fmla="*/ 183 h 284"/>
                  <a:gd name="T74" fmla="*/ 402 w 731"/>
                  <a:gd name="T75" fmla="*/ 164 h 284"/>
                  <a:gd name="T76" fmla="*/ 381 w 731"/>
                  <a:gd name="T77" fmla="*/ 141 h 284"/>
                  <a:gd name="T78" fmla="*/ 373 w 731"/>
                  <a:gd name="T79" fmla="*/ 125 h 284"/>
                  <a:gd name="T80" fmla="*/ 381 w 731"/>
                  <a:gd name="T81" fmla="*/ 104 h 284"/>
                  <a:gd name="T82" fmla="*/ 389 w 731"/>
                  <a:gd name="T83" fmla="*/ 83 h 284"/>
                  <a:gd name="T84" fmla="*/ 402 w 731"/>
                  <a:gd name="T85" fmla="*/ 62 h 284"/>
                  <a:gd name="T86" fmla="*/ 397 w 731"/>
                  <a:gd name="T87" fmla="*/ 39 h 284"/>
                  <a:gd name="T88" fmla="*/ 389 w 731"/>
                  <a:gd name="T89" fmla="*/ 41 h 284"/>
                  <a:gd name="T90" fmla="*/ 384 w 731"/>
                  <a:gd name="T91" fmla="*/ 47 h 284"/>
                  <a:gd name="T92" fmla="*/ 339 w 731"/>
                  <a:gd name="T93" fmla="*/ 28 h 284"/>
                  <a:gd name="T94" fmla="*/ 310 w 731"/>
                  <a:gd name="T95" fmla="*/ 34 h 284"/>
                  <a:gd name="T96" fmla="*/ 287 w 731"/>
                  <a:gd name="T97" fmla="*/ 55 h 284"/>
                  <a:gd name="T98" fmla="*/ 256 w 731"/>
                  <a:gd name="T99" fmla="*/ 65 h 284"/>
                  <a:gd name="T100" fmla="*/ 243 w 731"/>
                  <a:gd name="T101" fmla="*/ 83 h 284"/>
                  <a:gd name="T102" fmla="*/ 219 w 731"/>
                  <a:gd name="T103" fmla="*/ 94 h 284"/>
                  <a:gd name="T104" fmla="*/ 196 w 731"/>
                  <a:gd name="T105" fmla="*/ 107 h 284"/>
                  <a:gd name="T106" fmla="*/ 190 w 731"/>
                  <a:gd name="T107" fmla="*/ 89 h 284"/>
                  <a:gd name="T108" fmla="*/ 154 w 731"/>
                  <a:gd name="T109" fmla="*/ 86 h 284"/>
                  <a:gd name="T110" fmla="*/ 120 w 731"/>
                  <a:gd name="T111" fmla="*/ 91 h 284"/>
                  <a:gd name="T112" fmla="*/ 91 w 731"/>
                  <a:gd name="T113" fmla="*/ 102 h 284"/>
                  <a:gd name="T114" fmla="*/ 62 w 731"/>
                  <a:gd name="T115" fmla="*/ 117 h 284"/>
                  <a:gd name="T116" fmla="*/ 39 w 731"/>
                  <a:gd name="T117" fmla="*/ 133 h 284"/>
                  <a:gd name="T118" fmla="*/ 8 w 731"/>
                  <a:gd name="T119" fmla="*/ 143 h 2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731" h="284">
                    <a:moveTo>
                      <a:pt x="522" y="0"/>
                    </a:moveTo>
                    <a:lnTo>
                      <a:pt x="519" y="0"/>
                    </a:lnTo>
                    <a:lnTo>
                      <a:pt x="519" y="2"/>
                    </a:lnTo>
                    <a:lnTo>
                      <a:pt x="517" y="2"/>
                    </a:lnTo>
                    <a:lnTo>
                      <a:pt x="514" y="2"/>
                    </a:lnTo>
                    <a:lnTo>
                      <a:pt x="511" y="2"/>
                    </a:lnTo>
                    <a:lnTo>
                      <a:pt x="509" y="2"/>
                    </a:lnTo>
                    <a:lnTo>
                      <a:pt x="509" y="5"/>
                    </a:lnTo>
                    <a:lnTo>
                      <a:pt x="506" y="5"/>
                    </a:lnTo>
                    <a:lnTo>
                      <a:pt x="506" y="8"/>
                    </a:lnTo>
                    <a:lnTo>
                      <a:pt x="504" y="8"/>
                    </a:lnTo>
                    <a:lnTo>
                      <a:pt x="504" y="10"/>
                    </a:lnTo>
                    <a:lnTo>
                      <a:pt x="504" y="13"/>
                    </a:lnTo>
                    <a:lnTo>
                      <a:pt x="501" y="13"/>
                    </a:lnTo>
                    <a:lnTo>
                      <a:pt x="501" y="15"/>
                    </a:lnTo>
                    <a:lnTo>
                      <a:pt x="504" y="18"/>
                    </a:lnTo>
                    <a:lnTo>
                      <a:pt x="504" y="21"/>
                    </a:lnTo>
                    <a:lnTo>
                      <a:pt x="504" y="23"/>
                    </a:lnTo>
                    <a:lnTo>
                      <a:pt x="506" y="23"/>
                    </a:lnTo>
                    <a:lnTo>
                      <a:pt x="506" y="26"/>
                    </a:lnTo>
                    <a:lnTo>
                      <a:pt x="509" y="28"/>
                    </a:lnTo>
                    <a:lnTo>
                      <a:pt x="511" y="31"/>
                    </a:lnTo>
                    <a:lnTo>
                      <a:pt x="514" y="31"/>
                    </a:lnTo>
                    <a:lnTo>
                      <a:pt x="514" y="34"/>
                    </a:lnTo>
                    <a:lnTo>
                      <a:pt x="511" y="34"/>
                    </a:lnTo>
                    <a:lnTo>
                      <a:pt x="509" y="34"/>
                    </a:lnTo>
                    <a:lnTo>
                      <a:pt x="506" y="34"/>
                    </a:lnTo>
                    <a:lnTo>
                      <a:pt x="506" y="36"/>
                    </a:lnTo>
                    <a:lnTo>
                      <a:pt x="509" y="36"/>
                    </a:lnTo>
                    <a:lnTo>
                      <a:pt x="511" y="36"/>
                    </a:lnTo>
                    <a:lnTo>
                      <a:pt x="511" y="34"/>
                    </a:lnTo>
                    <a:lnTo>
                      <a:pt x="514" y="34"/>
                    </a:lnTo>
                    <a:lnTo>
                      <a:pt x="517" y="34"/>
                    </a:lnTo>
                    <a:lnTo>
                      <a:pt x="517" y="31"/>
                    </a:lnTo>
                    <a:lnTo>
                      <a:pt x="517" y="28"/>
                    </a:lnTo>
                    <a:lnTo>
                      <a:pt x="519" y="28"/>
                    </a:lnTo>
                    <a:lnTo>
                      <a:pt x="519" y="31"/>
                    </a:lnTo>
                    <a:lnTo>
                      <a:pt x="522" y="31"/>
                    </a:lnTo>
                    <a:lnTo>
                      <a:pt x="524" y="31"/>
                    </a:lnTo>
                    <a:lnTo>
                      <a:pt x="524" y="34"/>
                    </a:lnTo>
                    <a:lnTo>
                      <a:pt x="527" y="34"/>
                    </a:lnTo>
                    <a:lnTo>
                      <a:pt x="530" y="34"/>
                    </a:lnTo>
                    <a:lnTo>
                      <a:pt x="527" y="34"/>
                    </a:lnTo>
                    <a:lnTo>
                      <a:pt x="530" y="34"/>
                    </a:lnTo>
                    <a:lnTo>
                      <a:pt x="530" y="36"/>
                    </a:lnTo>
                    <a:lnTo>
                      <a:pt x="532" y="36"/>
                    </a:lnTo>
                    <a:lnTo>
                      <a:pt x="535" y="36"/>
                    </a:lnTo>
                    <a:lnTo>
                      <a:pt x="535" y="34"/>
                    </a:lnTo>
                    <a:lnTo>
                      <a:pt x="538" y="31"/>
                    </a:lnTo>
                    <a:lnTo>
                      <a:pt x="540" y="28"/>
                    </a:lnTo>
                    <a:lnTo>
                      <a:pt x="543" y="26"/>
                    </a:lnTo>
                    <a:lnTo>
                      <a:pt x="545" y="26"/>
                    </a:lnTo>
                    <a:lnTo>
                      <a:pt x="545" y="23"/>
                    </a:lnTo>
                    <a:lnTo>
                      <a:pt x="548" y="23"/>
                    </a:lnTo>
                    <a:lnTo>
                      <a:pt x="548" y="26"/>
                    </a:lnTo>
                    <a:lnTo>
                      <a:pt x="548" y="28"/>
                    </a:lnTo>
                    <a:lnTo>
                      <a:pt x="551" y="28"/>
                    </a:lnTo>
                    <a:lnTo>
                      <a:pt x="551" y="31"/>
                    </a:lnTo>
                    <a:lnTo>
                      <a:pt x="551" y="34"/>
                    </a:lnTo>
                    <a:lnTo>
                      <a:pt x="551" y="36"/>
                    </a:lnTo>
                    <a:lnTo>
                      <a:pt x="553" y="36"/>
                    </a:lnTo>
                    <a:lnTo>
                      <a:pt x="558" y="34"/>
                    </a:lnTo>
                    <a:lnTo>
                      <a:pt x="561" y="34"/>
                    </a:lnTo>
                    <a:lnTo>
                      <a:pt x="558" y="36"/>
                    </a:lnTo>
                    <a:lnTo>
                      <a:pt x="558" y="34"/>
                    </a:lnTo>
                    <a:lnTo>
                      <a:pt x="556" y="36"/>
                    </a:lnTo>
                    <a:lnTo>
                      <a:pt x="553" y="36"/>
                    </a:lnTo>
                    <a:lnTo>
                      <a:pt x="553" y="39"/>
                    </a:lnTo>
                    <a:lnTo>
                      <a:pt x="551" y="39"/>
                    </a:lnTo>
                    <a:lnTo>
                      <a:pt x="551" y="41"/>
                    </a:lnTo>
                    <a:lnTo>
                      <a:pt x="553" y="44"/>
                    </a:lnTo>
                    <a:lnTo>
                      <a:pt x="556" y="47"/>
                    </a:lnTo>
                    <a:lnTo>
                      <a:pt x="558" y="49"/>
                    </a:lnTo>
                    <a:lnTo>
                      <a:pt x="558" y="47"/>
                    </a:lnTo>
                    <a:lnTo>
                      <a:pt x="561" y="47"/>
                    </a:lnTo>
                    <a:lnTo>
                      <a:pt x="564" y="47"/>
                    </a:lnTo>
                    <a:lnTo>
                      <a:pt x="564" y="44"/>
                    </a:lnTo>
                    <a:lnTo>
                      <a:pt x="566" y="44"/>
                    </a:lnTo>
                    <a:lnTo>
                      <a:pt x="566" y="47"/>
                    </a:lnTo>
                    <a:lnTo>
                      <a:pt x="566" y="44"/>
                    </a:lnTo>
                    <a:lnTo>
                      <a:pt x="566" y="47"/>
                    </a:lnTo>
                    <a:lnTo>
                      <a:pt x="569" y="47"/>
                    </a:lnTo>
                    <a:lnTo>
                      <a:pt x="569" y="49"/>
                    </a:lnTo>
                    <a:lnTo>
                      <a:pt x="569" y="52"/>
                    </a:lnTo>
                    <a:lnTo>
                      <a:pt x="571" y="52"/>
                    </a:lnTo>
                    <a:lnTo>
                      <a:pt x="571" y="55"/>
                    </a:lnTo>
                    <a:lnTo>
                      <a:pt x="574" y="55"/>
                    </a:lnTo>
                    <a:lnTo>
                      <a:pt x="571" y="55"/>
                    </a:lnTo>
                    <a:lnTo>
                      <a:pt x="574" y="55"/>
                    </a:lnTo>
                    <a:lnTo>
                      <a:pt x="577" y="55"/>
                    </a:lnTo>
                    <a:lnTo>
                      <a:pt x="574" y="55"/>
                    </a:lnTo>
                    <a:lnTo>
                      <a:pt x="577" y="55"/>
                    </a:lnTo>
                    <a:lnTo>
                      <a:pt x="577" y="57"/>
                    </a:lnTo>
                    <a:lnTo>
                      <a:pt x="577" y="60"/>
                    </a:lnTo>
                    <a:lnTo>
                      <a:pt x="579" y="60"/>
                    </a:lnTo>
                    <a:lnTo>
                      <a:pt x="579" y="62"/>
                    </a:lnTo>
                    <a:lnTo>
                      <a:pt x="579" y="60"/>
                    </a:lnTo>
                    <a:lnTo>
                      <a:pt x="582" y="62"/>
                    </a:lnTo>
                    <a:lnTo>
                      <a:pt x="582" y="60"/>
                    </a:lnTo>
                    <a:lnTo>
                      <a:pt x="582" y="62"/>
                    </a:lnTo>
                    <a:lnTo>
                      <a:pt x="582" y="60"/>
                    </a:lnTo>
                    <a:lnTo>
                      <a:pt x="582" y="62"/>
                    </a:lnTo>
                    <a:lnTo>
                      <a:pt x="585" y="62"/>
                    </a:lnTo>
                    <a:lnTo>
                      <a:pt x="582" y="62"/>
                    </a:lnTo>
                    <a:lnTo>
                      <a:pt x="582" y="65"/>
                    </a:lnTo>
                    <a:lnTo>
                      <a:pt x="585" y="65"/>
                    </a:lnTo>
                    <a:lnTo>
                      <a:pt x="587" y="65"/>
                    </a:lnTo>
                    <a:lnTo>
                      <a:pt x="587" y="68"/>
                    </a:lnTo>
                    <a:lnTo>
                      <a:pt x="590" y="68"/>
                    </a:lnTo>
                    <a:lnTo>
                      <a:pt x="587" y="68"/>
                    </a:lnTo>
                    <a:lnTo>
                      <a:pt x="590" y="68"/>
                    </a:lnTo>
                    <a:lnTo>
                      <a:pt x="590" y="70"/>
                    </a:lnTo>
                    <a:lnTo>
                      <a:pt x="590" y="73"/>
                    </a:lnTo>
                    <a:lnTo>
                      <a:pt x="587" y="73"/>
                    </a:lnTo>
                    <a:lnTo>
                      <a:pt x="590" y="73"/>
                    </a:lnTo>
                    <a:lnTo>
                      <a:pt x="587" y="73"/>
                    </a:lnTo>
                    <a:lnTo>
                      <a:pt x="587" y="75"/>
                    </a:lnTo>
                    <a:lnTo>
                      <a:pt x="587" y="78"/>
                    </a:lnTo>
                    <a:lnTo>
                      <a:pt x="587" y="81"/>
                    </a:lnTo>
                    <a:lnTo>
                      <a:pt x="587" y="83"/>
                    </a:lnTo>
                    <a:lnTo>
                      <a:pt x="585" y="83"/>
                    </a:lnTo>
                    <a:lnTo>
                      <a:pt x="587" y="83"/>
                    </a:lnTo>
                    <a:lnTo>
                      <a:pt x="590" y="86"/>
                    </a:lnTo>
                    <a:lnTo>
                      <a:pt x="592" y="86"/>
                    </a:lnTo>
                    <a:lnTo>
                      <a:pt x="592" y="89"/>
                    </a:lnTo>
                    <a:lnTo>
                      <a:pt x="595" y="89"/>
                    </a:lnTo>
                    <a:lnTo>
                      <a:pt x="595" y="91"/>
                    </a:lnTo>
                    <a:lnTo>
                      <a:pt x="598" y="91"/>
                    </a:lnTo>
                    <a:lnTo>
                      <a:pt x="600" y="91"/>
                    </a:lnTo>
                    <a:lnTo>
                      <a:pt x="600" y="94"/>
                    </a:lnTo>
                    <a:lnTo>
                      <a:pt x="603" y="94"/>
                    </a:lnTo>
                    <a:lnTo>
                      <a:pt x="605" y="94"/>
                    </a:lnTo>
                    <a:lnTo>
                      <a:pt x="608" y="94"/>
                    </a:lnTo>
                    <a:lnTo>
                      <a:pt x="608" y="91"/>
                    </a:lnTo>
                    <a:lnTo>
                      <a:pt x="611" y="91"/>
                    </a:lnTo>
                    <a:lnTo>
                      <a:pt x="613" y="91"/>
                    </a:lnTo>
                    <a:lnTo>
                      <a:pt x="616" y="91"/>
                    </a:lnTo>
                    <a:lnTo>
                      <a:pt x="618" y="91"/>
                    </a:lnTo>
                    <a:lnTo>
                      <a:pt x="621" y="91"/>
                    </a:lnTo>
                    <a:lnTo>
                      <a:pt x="621" y="94"/>
                    </a:lnTo>
                    <a:lnTo>
                      <a:pt x="618" y="94"/>
                    </a:lnTo>
                    <a:lnTo>
                      <a:pt x="621" y="94"/>
                    </a:lnTo>
                    <a:lnTo>
                      <a:pt x="621" y="91"/>
                    </a:lnTo>
                    <a:lnTo>
                      <a:pt x="624" y="91"/>
                    </a:lnTo>
                    <a:lnTo>
                      <a:pt x="626" y="91"/>
                    </a:lnTo>
                    <a:lnTo>
                      <a:pt x="629" y="91"/>
                    </a:lnTo>
                    <a:lnTo>
                      <a:pt x="629" y="89"/>
                    </a:lnTo>
                    <a:lnTo>
                      <a:pt x="629" y="86"/>
                    </a:lnTo>
                    <a:lnTo>
                      <a:pt x="629" y="83"/>
                    </a:lnTo>
                    <a:lnTo>
                      <a:pt x="629" y="81"/>
                    </a:lnTo>
                    <a:lnTo>
                      <a:pt x="631" y="81"/>
                    </a:lnTo>
                    <a:lnTo>
                      <a:pt x="631" y="78"/>
                    </a:lnTo>
                    <a:lnTo>
                      <a:pt x="634" y="78"/>
                    </a:lnTo>
                    <a:lnTo>
                      <a:pt x="637" y="78"/>
                    </a:lnTo>
                    <a:lnTo>
                      <a:pt x="639" y="75"/>
                    </a:lnTo>
                    <a:lnTo>
                      <a:pt x="642" y="75"/>
                    </a:lnTo>
                    <a:lnTo>
                      <a:pt x="645" y="75"/>
                    </a:lnTo>
                    <a:lnTo>
                      <a:pt x="645" y="73"/>
                    </a:lnTo>
                    <a:lnTo>
                      <a:pt x="647" y="73"/>
                    </a:lnTo>
                    <a:lnTo>
                      <a:pt x="647" y="75"/>
                    </a:lnTo>
                    <a:lnTo>
                      <a:pt x="650" y="75"/>
                    </a:lnTo>
                    <a:lnTo>
                      <a:pt x="650" y="78"/>
                    </a:lnTo>
                    <a:lnTo>
                      <a:pt x="650" y="81"/>
                    </a:lnTo>
                    <a:lnTo>
                      <a:pt x="650" y="83"/>
                    </a:lnTo>
                    <a:lnTo>
                      <a:pt x="650" y="86"/>
                    </a:lnTo>
                    <a:lnTo>
                      <a:pt x="650" y="83"/>
                    </a:lnTo>
                    <a:lnTo>
                      <a:pt x="647" y="83"/>
                    </a:lnTo>
                    <a:lnTo>
                      <a:pt x="647" y="86"/>
                    </a:lnTo>
                    <a:lnTo>
                      <a:pt x="650" y="89"/>
                    </a:lnTo>
                    <a:lnTo>
                      <a:pt x="647" y="89"/>
                    </a:lnTo>
                    <a:lnTo>
                      <a:pt x="647" y="91"/>
                    </a:lnTo>
                    <a:lnTo>
                      <a:pt x="650" y="91"/>
                    </a:lnTo>
                    <a:lnTo>
                      <a:pt x="650" y="94"/>
                    </a:lnTo>
                    <a:lnTo>
                      <a:pt x="652" y="94"/>
                    </a:lnTo>
                    <a:lnTo>
                      <a:pt x="652" y="96"/>
                    </a:lnTo>
                    <a:lnTo>
                      <a:pt x="652" y="99"/>
                    </a:lnTo>
                    <a:lnTo>
                      <a:pt x="655" y="102"/>
                    </a:lnTo>
                    <a:lnTo>
                      <a:pt x="658" y="102"/>
                    </a:lnTo>
                    <a:lnTo>
                      <a:pt x="660" y="102"/>
                    </a:lnTo>
                    <a:lnTo>
                      <a:pt x="660" y="104"/>
                    </a:lnTo>
                    <a:lnTo>
                      <a:pt x="663" y="104"/>
                    </a:lnTo>
                    <a:lnTo>
                      <a:pt x="665" y="104"/>
                    </a:lnTo>
                    <a:lnTo>
                      <a:pt x="665" y="102"/>
                    </a:lnTo>
                    <a:lnTo>
                      <a:pt x="668" y="102"/>
                    </a:lnTo>
                    <a:lnTo>
                      <a:pt x="671" y="102"/>
                    </a:lnTo>
                    <a:lnTo>
                      <a:pt x="673" y="102"/>
                    </a:lnTo>
                    <a:lnTo>
                      <a:pt x="676" y="102"/>
                    </a:lnTo>
                    <a:lnTo>
                      <a:pt x="678" y="102"/>
                    </a:lnTo>
                    <a:lnTo>
                      <a:pt x="681" y="102"/>
                    </a:lnTo>
                    <a:lnTo>
                      <a:pt x="681" y="104"/>
                    </a:lnTo>
                    <a:lnTo>
                      <a:pt x="684" y="104"/>
                    </a:lnTo>
                    <a:lnTo>
                      <a:pt x="686" y="107"/>
                    </a:lnTo>
                    <a:lnTo>
                      <a:pt x="686" y="109"/>
                    </a:lnTo>
                    <a:lnTo>
                      <a:pt x="686" y="112"/>
                    </a:lnTo>
                    <a:lnTo>
                      <a:pt x="689" y="112"/>
                    </a:lnTo>
                    <a:lnTo>
                      <a:pt x="692" y="112"/>
                    </a:lnTo>
                    <a:lnTo>
                      <a:pt x="692" y="115"/>
                    </a:lnTo>
                    <a:lnTo>
                      <a:pt x="694" y="115"/>
                    </a:lnTo>
                    <a:lnTo>
                      <a:pt x="697" y="115"/>
                    </a:lnTo>
                    <a:lnTo>
                      <a:pt x="697" y="112"/>
                    </a:lnTo>
                    <a:lnTo>
                      <a:pt x="699" y="109"/>
                    </a:lnTo>
                    <a:lnTo>
                      <a:pt x="702" y="109"/>
                    </a:lnTo>
                    <a:lnTo>
                      <a:pt x="705" y="109"/>
                    </a:lnTo>
                    <a:lnTo>
                      <a:pt x="707" y="109"/>
                    </a:lnTo>
                    <a:lnTo>
                      <a:pt x="710" y="107"/>
                    </a:lnTo>
                    <a:lnTo>
                      <a:pt x="710" y="109"/>
                    </a:lnTo>
                    <a:lnTo>
                      <a:pt x="710" y="107"/>
                    </a:lnTo>
                    <a:lnTo>
                      <a:pt x="710" y="109"/>
                    </a:lnTo>
                    <a:lnTo>
                      <a:pt x="712" y="109"/>
                    </a:lnTo>
                    <a:lnTo>
                      <a:pt x="715" y="109"/>
                    </a:lnTo>
                    <a:lnTo>
                      <a:pt x="715" y="112"/>
                    </a:lnTo>
                    <a:lnTo>
                      <a:pt x="718" y="112"/>
                    </a:lnTo>
                    <a:lnTo>
                      <a:pt x="720" y="115"/>
                    </a:lnTo>
                    <a:lnTo>
                      <a:pt x="720" y="112"/>
                    </a:lnTo>
                    <a:lnTo>
                      <a:pt x="723" y="112"/>
                    </a:lnTo>
                    <a:lnTo>
                      <a:pt x="723" y="115"/>
                    </a:lnTo>
                    <a:lnTo>
                      <a:pt x="725" y="115"/>
                    </a:lnTo>
                    <a:lnTo>
                      <a:pt x="725" y="117"/>
                    </a:lnTo>
                    <a:lnTo>
                      <a:pt x="728" y="117"/>
                    </a:lnTo>
                    <a:lnTo>
                      <a:pt x="728" y="120"/>
                    </a:lnTo>
                    <a:lnTo>
                      <a:pt x="731" y="120"/>
                    </a:lnTo>
                    <a:lnTo>
                      <a:pt x="731" y="122"/>
                    </a:lnTo>
                    <a:lnTo>
                      <a:pt x="731" y="125"/>
                    </a:lnTo>
                    <a:lnTo>
                      <a:pt x="731" y="122"/>
                    </a:lnTo>
                    <a:lnTo>
                      <a:pt x="728" y="122"/>
                    </a:lnTo>
                    <a:lnTo>
                      <a:pt x="728" y="125"/>
                    </a:lnTo>
                    <a:lnTo>
                      <a:pt x="728" y="122"/>
                    </a:lnTo>
                    <a:lnTo>
                      <a:pt x="725" y="122"/>
                    </a:lnTo>
                    <a:lnTo>
                      <a:pt x="723" y="122"/>
                    </a:lnTo>
                    <a:lnTo>
                      <a:pt x="720" y="122"/>
                    </a:lnTo>
                    <a:lnTo>
                      <a:pt x="720" y="125"/>
                    </a:lnTo>
                    <a:lnTo>
                      <a:pt x="718" y="125"/>
                    </a:lnTo>
                    <a:lnTo>
                      <a:pt x="718" y="128"/>
                    </a:lnTo>
                    <a:lnTo>
                      <a:pt x="715" y="128"/>
                    </a:lnTo>
                    <a:lnTo>
                      <a:pt x="712" y="128"/>
                    </a:lnTo>
                    <a:lnTo>
                      <a:pt x="710" y="130"/>
                    </a:lnTo>
                    <a:lnTo>
                      <a:pt x="707" y="133"/>
                    </a:lnTo>
                    <a:lnTo>
                      <a:pt x="707" y="136"/>
                    </a:lnTo>
                    <a:lnTo>
                      <a:pt x="707" y="138"/>
                    </a:lnTo>
                    <a:lnTo>
                      <a:pt x="710" y="138"/>
                    </a:lnTo>
                    <a:lnTo>
                      <a:pt x="710" y="141"/>
                    </a:lnTo>
                    <a:lnTo>
                      <a:pt x="707" y="141"/>
                    </a:lnTo>
                    <a:lnTo>
                      <a:pt x="710" y="141"/>
                    </a:lnTo>
                    <a:lnTo>
                      <a:pt x="710" y="143"/>
                    </a:lnTo>
                    <a:lnTo>
                      <a:pt x="712" y="143"/>
                    </a:lnTo>
                    <a:lnTo>
                      <a:pt x="712" y="146"/>
                    </a:lnTo>
                    <a:lnTo>
                      <a:pt x="712" y="143"/>
                    </a:lnTo>
                    <a:lnTo>
                      <a:pt x="710" y="146"/>
                    </a:lnTo>
                    <a:lnTo>
                      <a:pt x="710" y="149"/>
                    </a:lnTo>
                    <a:lnTo>
                      <a:pt x="707" y="149"/>
                    </a:lnTo>
                    <a:lnTo>
                      <a:pt x="710" y="149"/>
                    </a:lnTo>
                    <a:lnTo>
                      <a:pt x="710" y="151"/>
                    </a:lnTo>
                    <a:lnTo>
                      <a:pt x="707" y="151"/>
                    </a:lnTo>
                    <a:lnTo>
                      <a:pt x="707" y="154"/>
                    </a:lnTo>
                    <a:lnTo>
                      <a:pt x="707" y="156"/>
                    </a:lnTo>
                    <a:lnTo>
                      <a:pt x="705" y="156"/>
                    </a:lnTo>
                    <a:lnTo>
                      <a:pt x="707" y="156"/>
                    </a:lnTo>
                    <a:lnTo>
                      <a:pt x="705" y="156"/>
                    </a:lnTo>
                    <a:lnTo>
                      <a:pt x="705" y="159"/>
                    </a:lnTo>
                    <a:lnTo>
                      <a:pt x="707" y="159"/>
                    </a:lnTo>
                    <a:lnTo>
                      <a:pt x="705" y="159"/>
                    </a:lnTo>
                    <a:lnTo>
                      <a:pt x="707" y="159"/>
                    </a:lnTo>
                    <a:lnTo>
                      <a:pt x="705" y="159"/>
                    </a:lnTo>
                    <a:lnTo>
                      <a:pt x="705" y="162"/>
                    </a:lnTo>
                    <a:lnTo>
                      <a:pt x="702" y="164"/>
                    </a:lnTo>
                    <a:lnTo>
                      <a:pt x="702" y="162"/>
                    </a:lnTo>
                    <a:lnTo>
                      <a:pt x="702" y="164"/>
                    </a:lnTo>
                    <a:lnTo>
                      <a:pt x="699" y="164"/>
                    </a:lnTo>
                    <a:lnTo>
                      <a:pt x="697" y="164"/>
                    </a:lnTo>
                    <a:lnTo>
                      <a:pt x="694" y="164"/>
                    </a:lnTo>
                    <a:lnTo>
                      <a:pt x="694" y="167"/>
                    </a:lnTo>
                    <a:lnTo>
                      <a:pt x="694" y="164"/>
                    </a:lnTo>
                    <a:lnTo>
                      <a:pt x="694" y="167"/>
                    </a:lnTo>
                    <a:lnTo>
                      <a:pt x="692" y="167"/>
                    </a:lnTo>
                    <a:lnTo>
                      <a:pt x="689" y="167"/>
                    </a:lnTo>
                    <a:lnTo>
                      <a:pt x="689" y="169"/>
                    </a:lnTo>
                    <a:lnTo>
                      <a:pt x="686" y="169"/>
                    </a:lnTo>
                    <a:lnTo>
                      <a:pt x="684" y="169"/>
                    </a:lnTo>
                    <a:lnTo>
                      <a:pt x="684" y="172"/>
                    </a:lnTo>
                    <a:lnTo>
                      <a:pt x="681" y="172"/>
                    </a:lnTo>
                    <a:lnTo>
                      <a:pt x="678" y="172"/>
                    </a:lnTo>
                    <a:lnTo>
                      <a:pt x="676" y="172"/>
                    </a:lnTo>
                    <a:lnTo>
                      <a:pt x="673" y="172"/>
                    </a:lnTo>
                    <a:lnTo>
                      <a:pt x="671" y="169"/>
                    </a:lnTo>
                    <a:lnTo>
                      <a:pt x="671" y="172"/>
                    </a:lnTo>
                    <a:lnTo>
                      <a:pt x="671" y="169"/>
                    </a:lnTo>
                    <a:lnTo>
                      <a:pt x="668" y="169"/>
                    </a:lnTo>
                    <a:lnTo>
                      <a:pt x="668" y="172"/>
                    </a:lnTo>
                    <a:lnTo>
                      <a:pt x="665" y="172"/>
                    </a:lnTo>
                    <a:lnTo>
                      <a:pt x="663" y="172"/>
                    </a:lnTo>
                    <a:lnTo>
                      <a:pt x="663" y="169"/>
                    </a:lnTo>
                    <a:lnTo>
                      <a:pt x="663" y="172"/>
                    </a:lnTo>
                    <a:lnTo>
                      <a:pt x="663" y="175"/>
                    </a:lnTo>
                    <a:lnTo>
                      <a:pt x="660" y="175"/>
                    </a:lnTo>
                    <a:lnTo>
                      <a:pt x="660" y="172"/>
                    </a:lnTo>
                    <a:lnTo>
                      <a:pt x="660" y="169"/>
                    </a:lnTo>
                    <a:lnTo>
                      <a:pt x="660" y="172"/>
                    </a:lnTo>
                    <a:lnTo>
                      <a:pt x="658" y="172"/>
                    </a:lnTo>
                    <a:lnTo>
                      <a:pt x="658" y="175"/>
                    </a:lnTo>
                    <a:lnTo>
                      <a:pt x="658" y="177"/>
                    </a:lnTo>
                    <a:lnTo>
                      <a:pt x="658" y="180"/>
                    </a:lnTo>
                    <a:lnTo>
                      <a:pt x="658" y="183"/>
                    </a:lnTo>
                    <a:lnTo>
                      <a:pt x="655" y="183"/>
                    </a:lnTo>
                    <a:lnTo>
                      <a:pt x="655" y="185"/>
                    </a:lnTo>
                    <a:lnTo>
                      <a:pt x="652" y="185"/>
                    </a:lnTo>
                    <a:lnTo>
                      <a:pt x="652" y="188"/>
                    </a:lnTo>
                    <a:lnTo>
                      <a:pt x="650" y="188"/>
                    </a:lnTo>
                    <a:lnTo>
                      <a:pt x="650" y="190"/>
                    </a:lnTo>
                    <a:lnTo>
                      <a:pt x="650" y="193"/>
                    </a:lnTo>
                    <a:lnTo>
                      <a:pt x="647" y="193"/>
                    </a:lnTo>
                    <a:lnTo>
                      <a:pt x="647" y="196"/>
                    </a:lnTo>
                    <a:lnTo>
                      <a:pt x="645" y="196"/>
                    </a:lnTo>
                    <a:lnTo>
                      <a:pt x="642" y="196"/>
                    </a:lnTo>
                    <a:lnTo>
                      <a:pt x="642" y="198"/>
                    </a:lnTo>
                    <a:lnTo>
                      <a:pt x="642" y="201"/>
                    </a:lnTo>
                    <a:lnTo>
                      <a:pt x="645" y="201"/>
                    </a:lnTo>
                    <a:lnTo>
                      <a:pt x="642" y="201"/>
                    </a:lnTo>
                    <a:lnTo>
                      <a:pt x="642" y="203"/>
                    </a:lnTo>
                    <a:lnTo>
                      <a:pt x="645" y="203"/>
                    </a:lnTo>
                    <a:lnTo>
                      <a:pt x="645" y="206"/>
                    </a:lnTo>
                    <a:lnTo>
                      <a:pt x="647" y="206"/>
                    </a:lnTo>
                    <a:lnTo>
                      <a:pt x="645" y="206"/>
                    </a:lnTo>
                    <a:lnTo>
                      <a:pt x="647" y="206"/>
                    </a:lnTo>
                    <a:lnTo>
                      <a:pt x="647" y="209"/>
                    </a:lnTo>
                    <a:lnTo>
                      <a:pt x="647" y="211"/>
                    </a:lnTo>
                    <a:lnTo>
                      <a:pt x="645" y="211"/>
                    </a:lnTo>
                    <a:lnTo>
                      <a:pt x="647" y="211"/>
                    </a:lnTo>
                    <a:lnTo>
                      <a:pt x="647" y="214"/>
                    </a:lnTo>
                    <a:lnTo>
                      <a:pt x="647" y="216"/>
                    </a:lnTo>
                    <a:lnTo>
                      <a:pt x="645" y="214"/>
                    </a:lnTo>
                    <a:lnTo>
                      <a:pt x="645" y="216"/>
                    </a:lnTo>
                    <a:lnTo>
                      <a:pt x="642" y="216"/>
                    </a:lnTo>
                    <a:lnTo>
                      <a:pt x="639" y="216"/>
                    </a:lnTo>
                    <a:lnTo>
                      <a:pt x="642" y="216"/>
                    </a:lnTo>
                    <a:lnTo>
                      <a:pt x="639" y="216"/>
                    </a:lnTo>
                    <a:lnTo>
                      <a:pt x="637" y="216"/>
                    </a:lnTo>
                    <a:lnTo>
                      <a:pt x="639" y="216"/>
                    </a:lnTo>
                    <a:lnTo>
                      <a:pt x="637" y="219"/>
                    </a:lnTo>
                    <a:lnTo>
                      <a:pt x="637" y="222"/>
                    </a:lnTo>
                    <a:lnTo>
                      <a:pt x="634" y="222"/>
                    </a:lnTo>
                    <a:lnTo>
                      <a:pt x="631" y="222"/>
                    </a:lnTo>
                    <a:lnTo>
                      <a:pt x="629" y="222"/>
                    </a:lnTo>
                    <a:lnTo>
                      <a:pt x="629" y="219"/>
                    </a:lnTo>
                    <a:lnTo>
                      <a:pt x="626" y="219"/>
                    </a:lnTo>
                    <a:lnTo>
                      <a:pt x="624" y="219"/>
                    </a:lnTo>
                    <a:lnTo>
                      <a:pt x="621" y="219"/>
                    </a:lnTo>
                    <a:lnTo>
                      <a:pt x="618" y="219"/>
                    </a:lnTo>
                    <a:lnTo>
                      <a:pt x="616" y="219"/>
                    </a:lnTo>
                    <a:lnTo>
                      <a:pt x="613" y="222"/>
                    </a:lnTo>
                    <a:lnTo>
                      <a:pt x="613" y="224"/>
                    </a:lnTo>
                    <a:lnTo>
                      <a:pt x="611" y="224"/>
                    </a:lnTo>
                    <a:lnTo>
                      <a:pt x="608" y="224"/>
                    </a:lnTo>
                    <a:lnTo>
                      <a:pt x="608" y="227"/>
                    </a:lnTo>
                    <a:lnTo>
                      <a:pt x="608" y="224"/>
                    </a:lnTo>
                    <a:lnTo>
                      <a:pt x="605" y="224"/>
                    </a:lnTo>
                    <a:lnTo>
                      <a:pt x="605" y="227"/>
                    </a:lnTo>
                    <a:lnTo>
                      <a:pt x="608" y="227"/>
                    </a:lnTo>
                    <a:lnTo>
                      <a:pt x="605" y="227"/>
                    </a:lnTo>
                    <a:lnTo>
                      <a:pt x="603" y="227"/>
                    </a:lnTo>
                    <a:lnTo>
                      <a:pt x="600" y="227"/>
                    </a:lnTo>
                    <a:lnTo>
                      <a:pt x="598" y="227"/>
                    </a:lnTo>
                    <a:lnTo>
                      <a:pt x="598" y="230"/>
                    </a:lnTo>
                    <a:lnTo>
                      <a:pt x="598" y="232"/>
                    </a:lnTo>
                    <a:lnTo>
                      <a:pt x="598" y="230"/>
                    </a:lnTo>
                    <a:lnTo>
                      <a:pt x="598" y="232"/>
                    </a:lnTo>
                    <a:lnTo>
                      <a:pt x="598" y="235"/>
                    </a:lnTo>
                    <a:lnTo>
                      <a:pt x="600" y="235"/>
                    </a:lnTo>
                    <a:lnTo>
                      <a:pt x="600" y="237"/>
                    </a:lnTo>
                    <a:lnTo>
                      <a:pt x="598" y="237"/>
                    </a:lnTo>
                    <a:lnTo>
                      <a:pt x="598" y="240"/>
                    </a:lnTo>
                    <a:lnTo>
                      <a:pt x="600" y="243"/>
                    </a:lnTo>
                    <a:lnTo>
                      <a:pt x="598" y="243"/>
                    </a:lnTo>
                    <a:lnTo>
                      <a:pt x="598" y="245"/>
                    </a:lnTo>
                    <a:lnTo>
                      <a:pt x="595" y="245"/>
                    </a:lnTo>
                    <a:lnTo>
                      <a:pt x="595" y="248"/>
                    </a:lnTo>
                    <a:lnTo>
                      <a:pt x="592" y="248"/>
                    </a:lnTo>
                    <a:lnTo>
                      <a:pt x="592" y="250"/>
                    </a:lnTo>
                    <a:lnTo>
                      <a:pt x="590" y="250"/>
                    </a:lnTo>
                    <a:lnTo>
                      <a:pt x="590" y="253"/>
                    </a:lnTo>
                    <a:lnTo>
                      <a:pt x="592" y="253"/>
                    </a:lnTo>
                    <a:lnTo>
                      <a:pt x="595" y="253"/>
                    </a:lnTo>
                    <a:lnTo>
                      <a:pt x="595" y="256"/>
                    </a:lnTo>
                    <a:lnTo>
                      <a:pt x="595" y="258"/>
                    </a:lnTo>
                    <a:lnTo>
                      <a:pt x="592" y="258"/>
                    </a:lnTo>
                    <a:lnTo>
                      <a:pt x="592" y="261"/>
                    </a:lnTo>
                    <a:lnTo>
                      <a:pt x="592" y="258"/>
                    </a:lnTo>
                    <a:lnTo>
                      <a:pt x="590" y="258"/>
                    </a:lnTo>
                    <a:lnTo>
                      <a:pt x="590" y="261"/>
                    </a:lnTo>
                    <a:lnTo>
                      <a:pt x="590" y="258"/>
                    </a:lnTo>
                    <a:lnTo>
                      <a:pt x="587" y="258"/>
                    </a:lnTo>
                    <a:lnTo>
                      <a:pt x="585" y="258"/>
                    </a:lnTo>
                    <a:lnTo>
                      <a:pt x="585" y="256"/>
                    </a:lnTo>
                    <a:lnTo>
                      <a:pt x="582" y="256"/>
                    </a:lnTo>
                    <a:lnTo>
                      <a:pt x="582" y="258"/>
                    </a:lnTo>
                    <a:lnTo>
                      <a:pt x="582" y="256"/>
                    </a:lnTo>
                    <a:lnTo>
                      <a:pt x="579" y="256"/>
                    </a:lnTo>
                    <a:lnTo>
                      <a:pt x="579" y="258"/>
                    </a:lnTo>
                    <a:lnTo>
                      <a:pt x="577" y="258"/>
                    </a:lnTo>
                    <a:lnTo>
                      <a:pt x="574" y="258"/>
                    </a:lnTo>
                    <a:lnTo>
                      <a:pt x="571" y="258"/>
                    </a:lnTo>
                    <a:lnTo>
                      <a:pt x="571" y="261"/>
                    </a:lnTo>
                    <a:lnTo>
                      <a:pt x="569" y="261"/>
                    </a:lnTo>
                    <a:lnTo>
                      <a:pt x="571" y="261"/>
                    </a:lnTo>
                    <a:lnTo>
                      <a:pt x="571" y="258"/>
                    </a:lnTo>
                    <a:lnTo>
                      <a:pt x="569" y="258"/>
                    </a:lnTo>
                    <a:lnTo>
                      <a:pt x="569" y="261"/>
                    </a:lnTo>
                    <a:lnTo>
                      <a:pt x="566" y="261"/>
                    </a:lnTo>
                    <a:lnTo>
                      <a:pt x="564" y="261"/>
                    </a:lnTo>
                    <a:lnTo>
                      <a:pt x="561" y="261"/>
                    </a:lnTo>
                    <a:lnTo>
                      <a:pt x="561" y="258"/>
                    </a:lnTo>
                    <a:lnTo>
                      <a:pt x="561" y="256"/>
                    </a:lnTo>
                    <a:lnTo>
                      <a:pt x="561" y="253"/>
                    </a:lnTo>
                    <a:lnTo>
                      <a:pt x="558" y="250"/>
                    </a:lnTo>
                    <a:lnTo>
                      <a:pt x="561" y="250"/>
                    </a:lnTo>
                    <a:lnTo>
                      <a:pt x="561" y="248"/>
                    </a:lnTo>
                    <a:lnTo>
                      <a:pt x="561" y="245"/>
                    </a:lnTo>
                    <a:lnTo>
                      <a:pt x="561" y="243"/>
                    </a:lnTo>
                    <a:lnTo>
                      <a:pt x="558" y="243"/>
                    </a:lnTo>
                    <a:lnTo>
                      <a:pt x="561" y="243"/>
                    </a:lnTo>
                    <a:lnTo>
                      <a:pt x="558" y="243"/>
                    </a:lnTo>
                    <a:lnTo>
                      <a:pt x="558" y="240"/>
                    </a:lnTo>
                    <a:lnTo>
                      <a:pt x="556" y="240"/>
                    </a:lnTo>
                    <a:lnTo>
                      <a:pt x="556" y="243"/>
                    </a:lnTo>
                    <a:lnTo>
                      <a:pt x="553" y="243"/>
                    </a:lnTo>
                    <a:lnTo>
                      <a:pt x="556" y="243"/>
                    </a:lnTo>
                    <a:lnTo>
                      <a:pt x="553" y="243"/>
                    </a:lnTo>
                    <a:lnTo>
                      <a:pt x="553" y="240"/>
                    </a:lnTo>
                    <a:lnTo>
                      <a:pt x="556" y="240"/>
                    </a:lnTo>
                    <a:lnTo>
                      <a:pt x="556" y="237"/>
                    </a:lnTo>
                    <a:lnTo>
                      <a:pt x="553" y="237"/>
                    </a:lnTo>
                    <a:lnTo>
                      <a:pt x="556" y="237"/>
                    </a:lnTo>
                    <a:lnTo>
                      <a:pt x="553" y="237"/>
                    </a:lnTo>
                    <a:lnTo>
                      <a:pt x="553" y="235"/>
                    </a:lnTo>
                    <a:lnTo>
                      <a:pt x="553" y="237"/>
                    </a:lnTo>
                    <a:lnTo>
                      <a:pt x="553" y="235"/>
                    </a:lnTo>
                    <a:lnTo>
                      <a:pt x="553" y="232"/>
                    </a:lnTo>
                    <a:lnTo>
                      <a:pt x="551" y="232"/>
                    </a:lnTo>
                    <a:lnTo>
                      <a:pt x="551" y="230"/>
                    </a:lnTo>
                    <a:lnTo>
                      <a:pt x="548" y="230"/>
                    </a:lnTo>
                    <a:lnTo>
                      <a:pt x="545" y="230"/>
                    </a:lnTo>
                    <a:lnTo>
                      <a:pt x="543" y="230"/>
                    </a:lnTo>
                    <a:lnTo>
                      <a:pt x="540" y="230"/>
                    </a:lnTo>
                    <a:lnTo>
                      <a:pt x="538" y="230"/>
                    </a:lnTo>
                    <a:lnTo>
                      <a:pt x="535" y="230"/>
                    </a:lnTo>
                    <a:lnTo>
                      <a:pt x="532" y="230"/>
                    </a:lnTo>
                    <a:lnTo>
                      <a:pt x="530" y="230"/>
                    </a:lnTo>
                    <a:lnTo>
                      <a:pt x="530" y="232"/>
                    </a:lnTo>
                    <a:lnTo>
                      <a:pt x="530" y="230"/>
                    </a:lnTo>
                    <a:lnTo>
                      <a:pt x="530" y="232"/>
                    </a:lnTo>
                    <a:lnTo>
                      <a:pt x="527" y="232"/>
                    </a:lnTo>
                    <a:lnTo>
                      <a:pt x="524" y="232"/>
                    </a:lnTo>
                    <a:lnTo>
                      <a:pt x="522" y="232"/>
                    </a:lnTo>
                    <a:lnTo>
                      <a:pt x="522" y="235"/>
                    </a:lnTo>
                    <a:lnTo>
                      <a:pt x="519" y="235"/>
                    </a:lnTo>
                    <a:lnTo>
                      <a:pt x="517" y="237"/>
                    </a:lnTo>
                    <a:lnTo>
                      <a:pt x="514" y="237"/>
                    </a:lnTo>
                    <a:lnTo>
                      <a:pt x="514" y="240"/>
                    </a:lnTo>
                    <a:lnTo>
                      <a:pt x="517" y="240"/>
                    </a:lnTo>
                    <a:lnTo>
                      <a:pt x="514" y="240"/>
                    </a:lnTo>
                    <a:lnTo>
                      <a:pt x="517" y="240"/>
                    </a:lnTo>
                    <a:lnTo>
                      <a:pt x="517" y="243"/>
                    </a:lnTo>
                    <a:lnTo>
                      <a:pt x="517" y="245"/>
                    </a:lnTo>
                    <a:lnTo>
                      <a:pt x="514" y="245"/>
                    </a:lnTo>
                    <a:lnTo>
                      <a:pt x="511" y="245"/>
                    </a:lnTo>
                    <a:lnTo>
                      <a:pt x="509" y="245"/>
                    </a:lnTo>
                    <a:lnTo>
                      <a:pt x="511" y="245"/>
                    </a:lnTo>
                    <a:lnTo>
                      <a:pt x="509" y="245"/>
                    </a:lnTo>
                    <a:lnTo>
                      <a:pt x="509" y="248"/>
                    </a:lnTo>
                    <a:lnTo>
                      <a:pt x="511" y="248"/>
                    </a:lnTo>
                    <a:lnTo>
                      <a:pt x="509" y="250"/>
                    </a:lnTo>
                    <a:lnTo>
                      <a:pt x="511" y="248"/>
                    </a:lnTo>
                    <a:lnTo>
                      <a:pt x="511" y="250"/>
                    </a:lnTo>
                    <a:lnTo>
                      <a:pt x="509" y="250"/>
                    </a:lnTo>
                    <a:lnTo>
                      <a:pt x="509" y="253"/>
                    </a:lnTo>
                    <a:lnTo>
                      <a:pt x="506" y="253"/>
                    </a:lnTo>
                    <a:lnTo>
                      <a:pt x="506" y="256"/>
                    </a:lnTo>
                    <a:lnTo>
                      <a:pt x="504" y="256"/>
                    </a:lnTo>
                    <a:lnTo>
                      <a:pt x="504" y="258"/>
                    </a:lnTo>
                    <a:lnTo>
                      <a:pt x="504" y="256"/>
                    </a:lnTo>
                    <a:lnTo>
                      <a:pt x="504" y="258"/>
                    </a:lnTo>
                    <a:lnTo>
                      <a:pt x="501" y="258"/>
                    </a:lnTo>
                    <a:lnTo>
                      <a:pt x="498" y="258"/>
                    </a:lnTo>
                    <a:lnTo>
                      <a:pt x="496" y="258"/>
                    </a:lnTo>
                    <a:lnTo>
                      <a:pt x="496" y="256"/>
                    </a:lnTo>
                    <a:lnTo>
                      <a:pt x="496" y="258"/>
                    </a:lnTo>
                    <a:lnTo>
                      <a:pt x="493" y="258"/>
                    </a:lnTo>
                    <a:lnTo>
                      <a:pt x="491" y="256"/>
                    </a:lnTo>
                    <a:lnTo>
                      <a:pt x="488" y="256"/>
                    </a:lnTo>
                    <a:lnTo>
                      <a:pt x="488" y="253"/>
                    </a:lnTo>
                    <a:lnTo>
                      <a:pt x="485" y="253"/>
                    </a:lnTo>
                    <a:lnTo>
                      <a:pt x="485" y="256"/>
                    </a:lnTo>
                    <a:lnTo>
                      <a:pt x="483" y="256"/>
                    </a:lnTo>
                    <a:lnTo>
                      <a:pt x="483" y="258"/>
                    </a:lnTo>
                    <a:lnTo>
                      <a:pt x="480" y="258"/>
                    </a:lnTo>
                    <a:lnTo>
                      <a:pt x="477" y="258"/>
                    </a:lnTo>
                    <a:lnTo>
                      <a:pt x="477" y="261"/>
                    </a:lnTo>
                    <a:lnTo>
                      <a:pt x="475" y="261"/>
                    </a:lnTo>
                    <a:lnTo>
                      <a:pt x="472" y="261"/>
                    </a:lnTo>
                    <a:lnTo>
                      <a:pt x="472" y="264"/>
                    </a:lnTo>
                    <a:lnTo>
                      <a:pt x="470" y="264"/>
                    </a:lnTo>
                    <a:lnTo>
                      <a:pt x="470" y="266"/>
                    </a:lnTo>
                    <a:lnTo>
                      <a:pt x="467" y="266"/>
                    </a:lnTo>
                    <a:lnTo>
                      <a:pt x="467" y="269"/>
                    </a:lnTo>
                    <a:lnTo>
                      <a:pt x="467" y="271"/>
                    </a:lnTo>
                    <a:lnTo>
                      <a:pt x="470" y="271"/>
                    </a:lnTo>
                    <a:lnTo>
                      <a:pt x="470" y="274"/>
                    </a:lnTo>
                    <a:lnTo>
                      <a:pt x="472" y="274"/>
                    </a:lnTo>
                    <a:lnTo>
                      <a:pt x="472" y="277"/>
                    </a:lnTo>
                    <a:lnTo>
                      <a:pt x="472" y="274"/>
                    </a:lnTo>
                    <a:lnTo>
                      <a:pt x="470" y="274"/>
                    </a:lnTo>
                    <a:lnTo>
                      <a:pt x="472" y="274"/>
                    </a:lnTo>
                    <a:lnTo>
                      <a:pt x="470" y="277"/>
                    </a:lnTo>
                    <a:lnTo>
                      <a:pt x="472" y="279"/>
                    </a:lnTo>
                    <a:lnTo>
                      <a:pt x="470" y="279"/>
                    </a:lnTo>
                    <a:lnTo>
                      <a:pt x="472" y="279"/>
                    </a:lnTo>
                    <a:lnTo>
                      <a:pt x="470" y="279"/>
                    </a:lnTo>
                    <a:lnTo>
                      <a:pt x="470" y="282"/>
                    </a:lnTo>
                    <a:lnTo>
                      <a:pt x="470" y="279"/>
                    </a:lnTo>
                    <a:lnTo>
                      <a:pt x="470" y="282"/>
                    </a:lnTo>
                    <a:lnTo>
                      <a:pt x="467" y="282"/>
                    </a:lnTo>
                    <a:lnTo>
                      <a:pt x="464" y="282"/>
                    </a:lnTo>
                    <a:lnTo>
                      <a:pt x="462" y="282"/>
                    </a:lnTo>
                    <a:lnTo>
                      <a:pt x="459" y="282"/>
                    </a:lnTo>
                    <a:lnTo>
                      <a:pt x="457" y="282"/>
                    </a:lnTo>
                    <a:lnTo>
                      <a:pt x="454" y="282"/>
                    </a:lnTo>
                    <a:lnTo>
                      <a:pt x="451" y="282"/>
                    </a:lnTo>
                    <a:lnTo>
                      <a:pt x="451" y="284"/>
                    </a:lnTo>
                    <a:lnTo>
                      <a:pt x="449" y="282"/>
                    </a:lnTo>
                    <a:lnTo>
                      <a:pt x="449" y="284"/>
                    </a:lnTo>
                    <a:lnTo>
                      <a:pt x="446" y="284"/>
                    </a:lnTo>
                    <a:lnTo>
                      <a:pt x="446" y="282"/>
                    </a:lnTo>
                    <a:lnTo>
                      <a:pt x="446" y="279"/>
                    </a:lnTo>
                    <a:lnTo>
                      <a:pt x="446" y="277"/>
                    </a:lnTo>
                    <a:lnTo>
                      <a:pt x="446" y="274"/>
                    </a:lnTo>
                    <a:lnTo>
                      <a:pt x="446" y="271"/>
                    </a:lnTo>
                    <a:lnTo>
                      <a:pt x="446" y="269"/>
                    </a:lnTo>
                    <a:lnTo>
                      <a:pt x="446" y="266"/>
                    </a:lnTo>
                    <a:lnTo>
                      <a:pt x="446" y="264"/>
                    </a:lnTo>
                    <a:lnTo>
                      <a:pt x="446" y="266"/>
                    </a:lnTo>
                    <a:lnTo>
                      <a:pt x="444" y="266"/>
                    </a:lnTo>
                    <a:lnTo>
                      <a:pt x="444" y="264"/>
                    </a:lnTo>
                    <a:lnTo>
                      <a:pt x="444" y="266"/>
                    </a:lnTo>
                    <a:lnTo>
                      <a:pt x="446" y="266"/>
                    </a:lnTo>
                    <a:lnTo>
                      <a:pt x="446" y="264"/>
                    </a:lnTo>
                    <a:lnTo>
                      <a:pt x="444" y="264"/>
                    </a:lnTo>
                    <a:lnTo>
                      <a:pt x="441" y="264"/>
                    </a:lnTo>
                    <a:lnTo>
                      <a:pt x="441" y="261"/>
                    </a:lnTo>
                    <a:lnTo>
                      <a:pt x="438" y="261"/>
                    </a:lnTo>
                    <a:lnTo>
                      <a:pt x="441" y="261"/>
                    </a:lnTo>
                    <a:lnTo>
                      <a:pt x="438" y="261"/>
                    </a:lnTo>
                    <a:lnTo>
                      <a:pt x="438" y="258"/>
                    </a:lnTo>
                    <a:lnTo>
                      <a:pt x="438" y="256"/>
                    </a:lnTo>
                    <a:lnTo>
                      <a:pt x="438" y="253"/>
                    </a:lnTo>
                    <a:lnTo>
                      <a:pt x="436" y="253"/>
                    </a:lnTo>
                    <a:lnTo>
                      <a:pt x="433" y="253"/>
                    </a:lnTo>
                    <a:lnTo>
                      <a:pt x="431" y="253"/>
                    </a:lnTo>
                    <a:lnTo>
                      <a:pt x="431" y="256"/>
                    </a:lnTo>
                    <a:lnTo>
                      <a:pt x="431" y="253"/>
                    </a:lnTo>
                    <a:lnTo>
                      <a:pt x="431" y="256"/>
                    </a:lnTo>
                    <a:lnTo>
                      <a:pt x="428" y="256"/>
                    </a:lnTo>
                    <a:lnTo>
                      <a:pt x="428" y="253"/>
                    </a:lnTo>
                    <a:lnTo>
                      <a:pt x="428" y="256"/>
                    </a:lnTo>
                    <a:lnTo>
                      <a:pt x="428" y="253"/>
                    </a:lnTo>
                    <a:lnTo>
                      <a:pt x="425" y="253"/>
                    </a:lnTo>
                    <a:lnTo>
                      <a:pt x="423" y="253"/>
                    </a:lnTo>
                    <a:lnTo>
                      <a:pt x="423" y="256"/>
                    </a:lnTo>
                    <a:lnTo>
                      <a:pt x="423" y="253"/>
                    </a:lnTo>
                    <a:lnTo>
                      <a:pt x="423" y="256"/>
                    </a:lnTo>
                    <a:lnTo>
                      <a:pt x="423" y="253"/>
                    </a:lnTo>
                    <a:lnTo>
                      <a:pt x="423" y="256"/>
                    </a:lnTo>
                    <a:lnTo>
                      <a:pt x="420" y="256"/>
                    </a:lnTo>
                    <a:lnTo>
                      <a:pt x="420" y="253"/>
                    </a:lnTo>
                    <a:lnTo>
                      <a:pt x="417" y="253"/>
                    </a:lnTo>
                    <a:lnTo>
                      <a:pt x="417" y="250"/>
                    </a:lnTo>
                    <a:lnTo>
                      <a:pt x="415" y="250"/>
                    </a:lnTo>
                    <a:lnTo>
                      <a:pt x="415" y="248"/>
                    </a:lnTo>
                    <a:lnTo>
                      <a:pt x="412" y="248"/>
                    </a:lnTo>
                    <a:lnTo>
                      <a:pt x="410" y="248"/>
                    </a:lnTo>
                    <a:lnTo>
                      <a:pt x="407" y="248"/>
                    </a:lnTo>
                    <a:lnTo>
                      <a:pt x="404" y="248"/>
                    </a:lnTo>
                    <a:lnTo>
                      <a:pt x="402" y="248"/>
                    </a:lnTo>
                    <a:lnTo>
                      <a:pt x="402" y="245"/>
                    </a:lnTo>
                    <a:lnTo>
                      <a:pt x="399" y="243"/>
                    </a:lnTo>
                    <a:lnTo>
                      <a:pt x="399" y="240"/>
                    </a:lnTo>
                    <a:lnTo>
                      <a:pt x="397" y="240"/>
                    </a:lnTo>
                    <a:lnTo>
                      <a:pt x="397" y="243"/>
                    </a:lnTo>
                    <a:lnTo>
                      <a:pt x="394" y="240"/>
                    </a:lnTo>
                    <a:lnTo>
                      <a:pt x="394" y="237"/>
                    </a:lnTo>
                    <a:lnTo>
                      <a:pt x="391" y="237"/>
                    </a:lnTo>
                    <a:lnTo>
                      <a:pt x="391" y="240"/>
                    </a:lnTo>
                    <a:lnTo>
                      <a:pt x="391" y="237"/>
                    </a:lnTo>
                    <a:lnTo>
                      <a:pt x="391" y="235"/>
                    </a:lnTo>
                    <a:lnTo>
                      <a:pt x="391" y="232"/>
                    </a:lnTo>
                    <a:lnTo>
                      <a:pt x="391" y="230"/>
                    </a:lnTo>
                    <a:lnTo>
                      <a:pt x="394" y="230"/>
                    </a:lnTo>
                    <a:lnTo>
                      <a:pt x="394" y="227"/>
                    </a:lnTo>
                    <a:lnTo>
                      <a:pt x="397" y="227"/>
                    </a:lnTo>
                    <a:lnTo>
                      <a:pt x="399" y="227"/>
                    </a:lnTo>
                    <a:lnTo>
                      <a:pt x="402" y="227"/>
                    </a:lnTo>
                    <a:lnTo>
                      <a:pt x="402" y="224"/>
                    </a:lnTo>
                    <a:lnTo>
                      <a:pt x="402" y="227"/>
                    </a:lnTo>
                    <a:lnTo>
                      <a:pt x="402" y="224"/>
                    </a:lnTo>
                    <a:lnTo>
                      <a:pt x="404" y="224"/>
                    </a:lnTo>
                    <a:lnTo>
                      <a:pt x="404" y="222"/>
                    </a:lnTo>
                    <a:lnTo>
                      <a:pt x="407" y="222"/>
                    </a:lnTo>
                    <a:lnTo>
                      <a:pt x="407" y="219"/>
                    </a:lnTo>
                    <a:lnTo>
                      <a:pt x="407" y="216"/>
                    </a:lnTo>
                    <a:lnTo>
                      <a:pt x="410" y="216"/>
                    </a:lnTo>
                    <a:lnTo>
                      <a:pt x="410" y="214"/>
                    </a:lnTo>
                    <a:lnTo>
                      <a:pt x="410" y="211"/>
                    </a:lnTo>
                    <a:lnTo>
                      <a:pt x="410" y="209"/>
                    </a:lnTo>
                    <a:lnTo>
                      <a:pt x="410" y="206"/>
                    </a:lnTo>
                    <a:lnTo>
                      <a:pt x="412" y="206"/>
                    </a:lnTo>
                    <a:lnTo>
                      <a:pt x="412" y="203"/>
                    </a:lnTo>
                    <a:lnTo>
                      <a:pt x="415" y="203"/>
                    </a:lnTo>
                    <a:lnTo>
                      <a:pt x="415" y="201"/>
                    </a:lnTo>
                    <a:lnTo>
                      <a:pt x="417" y="201"/>
                    </a:lnTo>
                    <a:lnTo>
                      <a:pt x="417" y="198"/>
                    </a:lnTo>
                    <a:lnTo>
                      <a:pt x="420" y="198"/>
                    </a:lnTo>
                    <a:lnTo>
                      <a:pt x="417" y="198"/>
                    </a:lnTo>
                    <a:lnTo>
                      <a:pt x="420" y="198"/>
                    </a:lnTo>
                    <a:lnTo>
                      <a:pt x="420" y="196"/>
                    </a:lnTo>
                    <a:lnTo>
                      <a:pt x="420" y="193"/>
                    </a:lnTo>
                    <a:lnTo>
                      <a:pt x="423" y="193"/>
                    </a:lnTo>
                    <a:lnTo>
                      <a:pt x="420" y="190"/>
                    </a:lnTo>
                    <a:lnTo>
                      <a:pt x="423" y="190"/>
                    </a:lnTo>
                    <a:lnTo>
                      <a:pt x="423" y="188"/>
                    </a:lnTo>
                    <a:lnTo>
                      <a:pt x="423" y="185"/>
                    </a:lnTo>
                    <a:lnTo>
                      <a:pt x="420" y="183"/>
                    </a:lnTo>
                    <a:lnTo>
                      <a:pt x="420" y="180"/>
                    </a:lnTo>
                    <a:lnTo>
                      <a:pt x="417" y="180"/>
                    </a:lnTo>
                    <a:lnTo>
                      <a:pt x="417" y="177"/>
                    </a:lnTo>
                    <a:lnTo>
                      <a:pt x="415" y="175"/>
                    </a:lnTo>
                    <a:lnTo>
                      <a:pt x="415" y="172"/>
                    </a:lnTo>
                    <a:lnTo>
                      <a:pt x="412" y="172"/>
                    </a:lnTo>
                    <a:lnTo>
                      <a:pt x="412" y="169"/>
                    </a:lnTo>
                    <a:lnTo>
                      <a:pt x="412" y="167"/>
                    </a:lnTo>
                    <a:lnTo>
                      <a:pt x="410" y="167"/>
                    </a:lnTo>
                    <a:lnTo>
                      <a:pt x="410" y="169"/>
                    </a:lnTo>
                    <a:lnTo>
                      <a:pt x="407" y="169"/>
                    </a:lnTo>
                    <a:lnTo>
                      <a:pt x="407" y="167"/>
                    </a:lnTo>
                    <a:lnTo>
                      <a:pt x="404" y="167"/>
                    </a:lnTo>
                    <a:lnTo>
                      <a:pt x="407" y="167"/>
                    </a:lnTo>
                    <a:lnTo>
                      <a:pt x="404" y="167"/>
                    </a:lnTo>
                    <a:lnTo>
                      <a:pt x="404" y="164"/>
                    </a:lnTo>
                    <a:lnTo>
                      <a:pt x="402" y="164"/>
                    </a:lnTo>
                    <a:lnTo>
                      <a:pt x="402" y="162"/>
                    </a:lnTo>
                    <a:lnTo>
                      <a:pt x="399" y="162"/>
                    </a:lnTo>
                    <a:lnTo>
                      <a:pt x="399" y="159"/>
                    </a:lnTo>
                    <a:lnTo>
                      <a:pt x="399" y="156"/>
                    </a:lnTo>
                    <a:lnTo>
                      <a:pt x="397" y="156"/>
                    </a:lnTo>
                    <a:lnTo>
                      <a:pt x="397" y="154"/>
                    </a:lnTo>
                    <a:lnTo>
                      <a:pt x="394" y="154"/>
                    </a:lnTo>
                    <a:lnTo>
                      <a:pt x="394" y="151"/>
                    </a:lnTo>
                    <a:lnTo>
                      <a:pt x="391" y="151"/>
                    </a:lnTo>
                    <a:lnTo>
                      <a:pt x="391" y="149"/>
                    </a:lnTo>
                    <a:lnTo>
                      <a:pt x="389" y="149"/>
                    </a:lnTo>
                    <a:lnTo>
                      <a:pt x="389" y="146"/>
                    </a:lnTo>
                    <a:lnTo>
                      <a:pt x="386" y="146"/>
                    </a:lnTo>
                    <a:lnTo>
                      <a:pt x="386" y="143"/>
                    </a:lnTo>
                    <a:lnTo>
                      <a:pt x="384" y="143"/>
                    </a:lnTo>
                    <a:lnTo>
                      <a:pt x="381" y="143"/>
                    </a:lnTo>
                    <a:lnTo>
                      <a:pt x="381" y="141"/>
                    </a:lnTo>
                    <a:lnTo>
                      <a:pt x="378" y="141"/>
                    </a:lnTo>
                    <a:lnTo>
                      <a:pt x="381" y="141"/>
                    </a:lnTo>
                    <a:lnTo>
                      <a:pt x="378" y="141"/>
                    </a:lnTo>
                    <a:lnTo>
                      <a:pt x="381" y="141"/>
                    </a:lnTo>
                    <a:lnTo>
                      <a:pt x="378" y="141"/>
                    </a:lnTo>
                    <a:lnTo>
                      <a:pt x="378" y="138"/>
                    </a:lnTo>
                    <a:lnTo>
                      <a:pt x="378" y="141"/>
                    </a:lnTo>
                    <a:lnTo>
                      <a:pt x="376" y="141"/>
                    </a:lnTo>
                    <a:lnTo>
                      <a:pt x="373" y="138"/>
                    </a:lnTo>
                    <a:lnTo>
                      <a:pt x="370" y="138"/>
                    </a:lnTo>
                    <a:lnTo>
                      <a:pt x="368" y="138"/>
                    </a:lnTo>
                    <a:lnTo>
                      <a:pt x="368" y="136"/>
                    </a:lnTo>
                    <a:lnTo>
                      <a:pt x="368" y="133"/>
                    </a:lnTo>
                    <a:lnTo>
                      <a:pt x="370" y="133"/>
                    </a:lnTo>
                    <a:lnTo>
                      <a:pt x="370" y="130"/>
                    </a:lnTo>
                    <a:lnTo>
                      <a:pt x="370" y="128"/>
                    </a:lnTo>
                    <a:lnTo>
                      <a:pt x="373" y="125"/>
                    </a:lnTo>
                    <a:lnTo>
                      <a:pt x="373" y="122"/>
                    </a:lnTo>
                    <a:lnTo>
                      <a:pt x="373" y="120"/>
                    </a:lnTo>
                    <a:lnTo>
                      <a:pt x="376" y="120"/>
                    </a:lnTo>
                    <a:lnTo>
                      <a:pt x="376" y="117"/>
                    </a:lnTo>
                    <a:lnTo>
                      <a:pt x="378" y="117"/>
                    </a:lnTo>
                    <a:lnTo>
                      <a:pt x="376" y="117"/>
                    </a:lnTo>
                    <a:lnTo>
                      <a:pt x="378" y="117"/>
                    </a:lnTo>
                    <a:lnTo>
                      <a:pt x="378" y="115"/>
                    </a:lnTo>
                    <a:lnTo>
                      <a:pt x="376" y="115"/>
                    </a:lnTo>
                    <a:lnTo>
                      <a:pt x="378" y="115"/>
                    </a:lnTo>
                    <a:lnTo>
                      <a:pt x="378" y="112"/>
                    </a:lnTo>
                    <a:lnTo>
                      <a:pt x="378" y="115"/>
                    </a:lnTo>
                    <a:lnTo>
                      <a:pt x="378" y="112"/>
                    </a:lnTo>
                    <a:lnTo>
                      <a:pt x="378" y="109"/>
                    </a:lnTo>
                    <a:lnTo>
                      <a:pt x="381" y="109"/>
                    </a:lnTo>
                    <a:lnTo>
                      <a:pt x="381" y="107"/>
                    </a:lnTo>
                    <a:lnTo>
                      <a:pt x="381" y="104"/>
                    </a:lnTo>
                    <a:lnTo>
                      <a:pt x="381" y="102"/>
                    </a:lnTo>
                    <a:lnTo>
                      <a:pt x="384" y="102"/>
                    </a:lnTo>
                    <a:lnTo>
                      <a:pt x="384" y="99"/>
                    </a:lnTo>
                    <a:lnTo>
                      <a:pt x="381" y="99"/>
                    </a:lnTo>
                    <a:lnTo>
                      <a:pt x="384" y="99"/>
                    </a:lnTo>
                    <a:lnTo>
                      <a:pt x="384" y="96"/>
                    </a:lnTo>
                    <a:lnTo>
                      <a:pt x="381" y="96"/>
                    </a:lnTo>
                    <a:lnTo>
                      <a:pt x="381" y="94"/>
                    </a:lnTo>
                    <a:lnTo>
                      <a:pt x="384" y="94"/>
                    </a:lnTo>
                    <a:lnTo>
                      <a:pt x="384" y="91"/>
                    </a:lnTo>
                    <a:lnTo>
                      <a:pt x="384" y="89"/>
                    </a:lnTo>
                    <a:lnTo>
                      <a:pt x="384" y="86"/>
                    </a:lnTo>
                    <a:lnTo>
                      <a:pt x="386" y="86"/>
                    </a:lnTo>
                    <a:lnTo>
                      <a:pt x="389" y="86"/>
                    </a:lnTo>
                    <a:lnTo>
                      <a:pt x="386" y="86"/>
                    </a:lnTo>
                    <a:lnTo>
                      <a:pt x="386" y="83"/>
                    </a:lnTo>
                    <a:lnTo>
                      <a:pt x="389" y="83"/>
                    </a:lnTo>
                    <a:lnTo>
                      <a:pt x="391" y="81"/>
                    </a:lnTo>
                    <a:lnTo>
                      <a:pt x="394" y="81"/>
                    </a:lnTo>
                    <a:lnTo>
                      <a:pt x="394" y="78"/>
                    </a:lnTo>
                    <a:lnTo>
                      <a:pt x="397" y="78"/>
                    </a:lnTo>
                    <a:lnTo>
                      <a:pt x="397" y="75"/>
                    </a:lnTo>
                    <a:lnTo>
                      <a:pt x="399" y="75"/>
                    </a:lnTo>
                    <a:lnTo>
                      <a:pt x="402" y="75"/>
                    </a:lnTo>
                    <a:lnTo>
                      <a:pt x="404" y="75"/>
                    </a:lnTo>
                    <a:lnTo>
                      <a:pt x="404" y="73"/>
                    </a:lnTo>
                    <a:lnTo>
                      <a:pt x="407" y="73"/>
                    </a:lnTo>
                    <a:lnTo>
                      <a:pt x="407" y="70"/>
                    </a:lnTo>
                    <a:lnTo>
                      <a:pt x="404" y="70"/>
                    </a:lnTo>
                    <a:lnTo>
                      <a:pt x="404" y="68"/>
                    </a:lnTo>
                    <a:lnTo>
                      <a:pt x="404" y="65"/>
                    </a:lnTo>
                    <a:lnTo>
                      <a:pt x="402" y="65"/>
                    </a:lnTo>
                    <a:lnTo>
                      <a:pt x="404" y="65"/>
                    </a:lnTo>
                    <a:lnTo>
                      <a:pt x="402" y="62"/>
                    </a:lnTo>
                    <a:lnTo>
                      <a:pt x="402" y="60"/>
                    </a:lnTo>
                    <a:lnTo>
                      <a:pt x="402" y="57"/>
                    </a:lnTo>
                    <a:lnTo>
                      <a:pt x="404" y="57"/>
                    </a:lnTo>
                    <a:lnTo>
                      <a:pt x="404" y="55"/>
                    </a:lnTo>
                    <a:lnTo>
                      <a:pt x="404" y="52"/>
                    </a:lnTo>
                    <a:lnTo>
                      <a:pt x="404" y="49"/>
                    </a:lnTo>
                    <a:lnTo>
                      <a:pt x="407" y="49"/>
                    </a:lnTo>
                    <a:lnTo>
                      <a:pt x="407" y="47"/>
                    </a:lnTo>
                    <a:lnTo>
                      <a:pt x="407" y="44"/>
                    </a:lnTo>
                    <a:lnTo>
                      <a:pt x="410" y="44"/>
                    </a:lnTo>
                    <a:lnTo>
                      <a:pt x="407" y="44"/>
                    </a:lnTo>
                    <a:lnTo>
                      <a:pt x="407" y="41"/>
                    </a:lnTo>
                    <a:lnTo>
                      <a:pt x="404" y="41"/>
                    </a:lnTo>
                    <a:lnTo>
                      <a:pt x="402" y="41"/>
                    </a:lnTo>
                    <a:lnTo>
                      <a:pt x="399" y="41"/>
                    </a:lnTo>
                    <a:lnTo>
                      <a:pt x="397" y="41"/>
                    </a:lnTo>
                    <a:lnTo>
                      <a:pt x="397" y="39"/>
                    </a:lnTo>
                    <a:lnTo>
                      <a:pt x="394" y="36"/>
                    </a:lnTo>
                    <a:lnTo>
                      <a:pt x="394" y="34"/>
                    </a:lnTo>
                    <a:lnTo>
                      <a:pt x="394" y="31"/>
                    </a:lnTo>
                    <a:lnTo>
                      <a:pt x="391" y="31"/>
                    </a:lnTo>
                    <a:lnTo>
                      <a:pt x="391" y="28"/>
                    </a:lnTo>
                    <a:lnTo>
                      <a:pt x="389" y="26"/>
                    </a:lnTo>
                    <a:lnTo>
                      <a:pt x="386" y="26"/>
                    </a:lnTo>
                    <a:lnTo>
                      <a:pt x="386" y="28"/>
                    </a:lnTo>
                    <a:lnTo>
                      <a:pt x="386" y="31"/>
                    </a:lnTo>
                    <a:lnTo>
                      <a:pt x="389" y="34"/>
                    </a:lnTo>
                    <a:lnTo>
                      <a:pt x="386" y="34"/>
                    </a:lnTo>
                    <a:lnTo>
                      <a:pt x="386" y="36"/>
                    </a:lnTo>
                    <a:lnTo>
                      <a:pt x="386" y="39"/>
                    </a:lnTo>
                    <a:lnTo>
                      <a:pt x="384" y="39"/>
                    </a:lnTo>
                    <a:lnTo>
                      <a:pt x="384" y="41"/>
                    </a:lnTo>
                    <a:lnTo>
                      <a:pt x="386" y="41"/>
                    </a:lnTo>
                    <a:lnTo>
                      <a:pt x="389" y="41"/>
                    </a:lnTo>
                    <a:lnTo>
                      <a:pt x="391" y="44"/>
                    </a:lnTo>
                    <a:lnTo>
                      <a:pt x="394" y="47"/>
                    </a:lnTo>
                    <a:lnTo>
                      <a:pt x="397" y="47"/>
                    </a:lnTo>
                    <a:lnTo>
                      <a:pt x="397" y="49"/>
                    </a:lnTo>
                    <a:lnTo>
                      <a:pt x="399" y="49"/>
                    </a:lnTo>
                    <a:lnTo>
                      <a:pt x="399" y="52"/>
                    </a:lnTo>
                    <a:lnTo>
                      <a:pt x="402" y="52"/>
                    </a:lnTo>
                    <a:lnTo>
                      <a:pt x="402" y="55"/>
                    </a:lnTo>
                    <a:lnTo>
                      <a:pt x="399" y="55"/>
                    </a:lnTo>
                    <a:lnTo>
                      <a:pt x="397" y="55"/>
                    </a:lnTo>
                    <a:lnTo>
                      <a:pt x="394" y="55"/>
                    </a:lnTo>
                    <a:lnTo>
                      <a:pt x="394" y="52"/>
                    </a:lnTo>
                    <a:lnTo>
                      <a:pt x="391" y="52"/>
                    </a:lnTo>
                    <a:lnTo>
                      <a:pt x="391" y="49"/>
                    </a:lnTo>
                    <a:lnTo>
                      <a:pt x="389" y="49"/>
                    </a:lnTo>
                    <a:lnTo>
                      <a:pt x="386" y="47"/>
                    </a:lnTo>
                    <a:lnTo>
                      <a:pt x="384" y="47"/>
                    </a:lnTo>
                    <a:lnTo>
                      <a:pt x="384" y="44"/>
                    </a:lnTo>
                    <a:lnTo>
                      <a:pt x="381" y="44"/>
                    </a:lnTo>
                    <a:lnTo>
                      <a:pt x="378" y="41"/>
                    </a:lnTo>
                    <a:lnTo>
                      <a:pt x="373" y="39"/>
                    </a:lnTo>
                    <a:lnTo>
                      <a:pt x="370" y="39"/>
                    </a:lnTo>
                    <a:lnTo>
                      <a:pt x="368" y="36"/>
                    </a:lnTo>
                    <a:lnTo>
                      <a:pt x="365" y="36"/>
                    </a:lnTo>
                    <a:lnTo>
                      <a:pt x="363" y="34"/>
                    </a:lnTo>
                    <a:lnTo>
                      <a:pt x="357" y="34"/>
                    </a:lnTo>
                    <a:lnTo>
                      <a:pt x="355" y="34"/>
                    </a:lnTo>
                    <a:lnTo>
                      <a:pt x="355" y="31"/>
                    </a:lnTo>
                    <a:lnTo>
                      <a:pt x="352" y="31"/>
                    </a:lnTo>
                    <a:lnTo>
                      <a:pt x="350" y="31"/>
                    </a:lnTo>
                    <a:lnTo>
                      <a:pt x="347" y="28"/>
                    </a:lnTo>
                    <a:lnTo>
                      <a:pt x="344" y="28"/>
                    </a:lnTo>
                    <a:lnTo>
                      <a:pt x="342" y="28"/>
                    </a:lnTo>
                    <a:lnTo>
                      <a:pt x="339" y="28"/>
                    </a:lnTo>
                    <a:lnTo>
                      <a:pt x="337" y="26"/>
                    </a:lnTo>
                    <a:lnTo>
                      <a:pt x="334" y="26"/>
                    </a:lnTo>
                    <a:lnTo>
                      <a:pt x="334" y="23"/>
                    </a:lnTo>
                    <a:lnTo>
                      <a:pt x="334" y="26"/>
                    </a:lnTo>
                    <a:lnTo>
                      <a:pt x="331" y="26"/>
                    </a:lnTo>
                    <a:lnTo>
                      <a:pt x="329" y="26"/>
                    </a:lnTo>
                    <a:lnTo>
                      <a:pt x="326" y="26"/>
                    </a:lnTo>
                    <a:lnTo>
                      <a:pt x="326" y="28"/>
                    </a:lnTo>
                    <a:lnTo>
                      <a:pt x="323" y="31"/>
                    </a:lnTo>
                    <a:lnTo>
                      <a:pt x="321" y="31"/>
                    </a:lnTo>
                    <a:lnTo>
                      <a:pt x="321" y="34"/>
                    </a:lnTo>
                    <a:lnTo>
                      <a:pt x="318" y="34"/>
                    </a:lnTo>
                    <a:lnTo>
                      <a:pt x="318" y="36"/>
                    </a:lnTo>
                    <a:lnTo>
                      <a:pt x="316" y="36"/>
                    </a:lnTo>
                    <a:lnTo>
                      <a:pt x="316" y="34"/>
                    </a:lnTo>
                    <a:lnTo>
                      <a:pt x="313" y="34"/>
                    </a:lnTo>
                    <a:lnTo>
                      <a:pt x="310" y="34"/>
                    </a:lnTo>
                    <a:lnTo>
                      <a:pt x="308" y="34"/>
                    </a:lnTo>
                    <a:lnTo>
                      <a:pt x="308" y="36"/>
                    </a:lnTo>
                    <a:lnTo>
                      <a:pt x="305" y="36"/>
                    </a:lnTo>
                    <a:lnTo>
                      <a:pt x="305" y="39"/>
                    </a:lnTo>
                    <a:lnTo>
                      <a:pt x="303" y="39"/>
                    </a:lnTo>
                    <a:lnTo>
                      <a:pt x="303" y="41"/>
                    </a:lnTo>
                    <a:lnTo>
                      <a:pt x="300" y="41"/>
                    </a:lnTo>
                    <a:lnTo>
                      <a:pt x="297" y="44"/>
                    </a:lnTo>
                    <a:lnTo>
                      <a:pt x="295" y="47"/>
                    </a:lnTo>
                    <a:lnTo>
                      <a:pt x="292" y="47"/>
                    </a:lnTo>
                    <a:lnTo>
                      <a:pt x="292" y="49"/>
                    </a:lnTo>
                    <a:lnTo>
                      <a:pt x="292" y="52"/>
                    </a:lnTo>
                    <a:lnTo>
                      <a:pt x="290" y="52"/>
                    </a:lnTo>
                    <a:lnTo>
                      <a:pt x="287" y="52"/>
                    </a:lnTo>
                    <a:lnTo>
                      <a:pt x="290" y="52"/>
                    </a:lnTo>
                    <a:lnTo>
                      <a:pt x="290" y="55"/>
                    </a:lnTo>
                    <a:lnTo>
                      <a:pt x="287" y="55"/>
                    </a:lnTo>
                    <a:lnTo>
                      <a:pt x="284" y="55"/>
                    </a:lnTo>
                    <a:lnTo>
                      <a:pt x="284" y="52"/>
                    </a:lnTo>
                    <a:lnTo>
                      <a:pt x="284" y="55"/>
                    </a:lnTo>
                    <a:lnTo>
                      <a:pt x="287" y="55"/>
                    </a:lnTo>
                    <a:lnTo>
                      <a:pt x="284" y="55"/>
                    </a:lnTo>
                    <a:lnTo>
                      <a:pt x="284" y="57"/>
                    </a:lnTo>
                    <a:lnTo>
                      <a:pt x="282" y="57"/>
                    </a:lnTo>
                    <a:lnTo>
                      <a:pt x="279" y="60"/>
                    </a:lnTo>
                    <a:lnTo>
                      <a:pt x="277" y="60"/>
                    </a:lnTo>
                    <a:lnTo>
                      <a:pt x="274" y="62"/>
                    </a:lnTo>
                    <a:lnTo>
                      <a:pt x="271" y="62"/>
                    </a:lnTo>
                    <a:lnTo>
                      <a:pt x="269" y="62"/>
                    </a:lnTo>
                    <a:lnTo>
                      <a:pt x="266" y="62"/>
                    </a:lnTo>
                    <a:lnTo>
                      <a:pt x="263" y="62"/>
                    </a:lnTo>
                    <a:lnTo>
                      <a:pt x="261" y="62"/>
                    </a:lnTo>
                    <a:lnTo>
                      <a:pt x="258" y="65"/>
                    </a:lnTo>
                    <a:lnTo>
                      <a:pt x="256" y="65"/>
                    </a:lnTo>
                    <a:lnTo>
                      <a:pt x="253" y="65"/>
                    </a:lnTo>
                    <a:lnTo>
                      <a:pt x="253" y="68"/>
                    </a:lnTo>
                    <a:lnTo>
                      <a:pt x="250" y="68"/>
                    </a:lnTo>
                    <a:lnTo>
                      <a:pt x="250" y="70"/>
                    </a:lnTo>
                    <a:lnTo>
                      <a:pt x="248" y="70"/>
                    </a:lnTo>
                    <a:lnTo>
                      <a:pt x="245" y="68"/>
                    </a:lnTo>
                    <a:lnTo>
                      <a:pt x="245" y="70"/>
                    </a:lnTo>
                    <a:lnTo>
                      <a:pt x="243" y="70"/>
                    </a:lnTo>
                    <a:lnTo>
                      <a:pt x="240" y="70"/>
                    </a:lnTo>
                    <a:lnTo>
                      <a:pt x="240" y="73"/>
                    </a:lnTo>
                    <a:lnTo>
                      <a:pt x="240" y="75"/>
                    </a:lnTo>
                    <a:lnTo>
                      <a:pt x="243" y="75"/>
                    </a:lnTo>
                    <a:lnTo>
                      <a:pt x="240" y="75"/>
                    </a:lnTo>
                    <a:lnTo>
                      <a:pt x="240" y="78"/>
                    </a:lnTo>
                    <a:lnTo>
                      <a:pt x="240" y="81"/>
                    </a:lnTo>
                    <a:lnTo>
                      <a:pt x="240" y="83"/>
                    </a:lnTo>
                    <a:lnTo>
                      <a:pt x="243" y="83"/>
                    </a:lnTo>
                    <a:lnTo>
                      <a:pt x="240" y="83"/>
                    </a:lnTo>
                    <a:lnTo>
                      <a:pt x="240" y="86"/>
                    </a:lnTo>
                    <a:lnTo>
                      <a:pt x="240" y="89"/>
                    </a:lnTo>
                    <a:lnTo>
                      <a:pt x="240" y="91"/>
                    </a:lnTo>
                    <a:lnTo>
                      <a:pt x="240" y="94"/>
                    </a:lnTo>
                    <a:lnTo>
                      <a:pt x="237" y="94"/>
                    </a:lnTo>
                    <a:lnTo>
                      <a:pt x="235" y="94"/>
                    </a:lnTo>
                    <a:lnTo>
                      <a:pt x="235" y="91"/>
                    </a:lnTo>
                    <a:lnTo>
                      <a:pt x="232" y="91"/>
                    </a:lnTo>
                    <a:lnTo>
                      <a:pt x="230" y="91"/>
                    </a:lnTo>
                    <a:lnTo>
                      <a:pt x="230" y="94"/>
                    </a:lnTo>
                    <a:lnTo>
                      <a:pt x="227" y="94"/>
                    </a:lnTo>
                    <a:lnTo>
                      <a:pt x="224" y="94"/>
                    </a:lnTo>
                    <a:lnTo>
                      <a:pt x="224" y="91"/>
                    </a:lnTo>
                    <a:lnTo>
                      <a:pt x="222" y="91"/>
                    </a:lnTo>
                    <a:lnTo>
                      <a:pt x="222" y="94"/>
                    </a:lnTo>
                    <a:lnTo>
                      <a:pt x="219" y="94"/>
                    </a:lnTo>
                    <a:lnTo>
                      <a:pt x="216" y="94"/>
                    </a:lnTo>
                    <a:lnTo>
                      <a:pt x="216" y="96"/>
                    </a:lnTo>
                    <a:lnTo>
                      <a:pt x="214" y="96"/>
                    </a:lnTo>
                    <a:lnTo>
                      <a:pt x="211" y="96"/>
                    </a:lnTo>
                    <a:lnTo>
                      <a:pt x="211" y="99"/>
                    </a:lnTo>
                    <a:lnTo>
                      <a:pt x="209" y="99"/>
                    </a:lnTo>
                    <a:lnTo>
                      <a:pt x="206" y="102"/>
                    </a:lnTo>
                    <a:lnTo>
                      <a:pt x="209" y="102"/>
                    </a:lnTo>
                    <a:lnTo>
                      <a:pt x="209" y="104"/>
                    </a:lnTo>
                    <a:lnTo>
                      <a:pt x="206" y="104"/>
                    </a:lnTo>
                    <a:lnTo>
                      <a:pt x="203" y="104"/>
                    </a:lnTo>
                    <a:lnTo>
                      <a:pt x="203" y="107"/>
                    </a:lnTo>
                    <a:lnTo>
                      <a:pt x="201" y="107"/>
                    </a:lnTo>
                    <a:lnTo>
                      <a:pt x="201" y="104"/>
                    </a:lnTo>
                    <a:lnTo>
                      <a:pt x="198" y="104"/>
                    </a:lnTo>
                    <a:lnTo>
                      <a:pt x="198" y="107"/>
                    </a:lnTo>
                    <a:lnTo>
                      <a:pt x="196" y="107"/>
                    </a:lnTo>
                    <a:lnTo>
                      <a:pt x="196" y="104"/>
                    </a:lnTo>
                    <a:lnTo>
                      <a:pt x="196" y="107"/>
                    </a:lnTo>
                    <a:lnTo>
                      <a:pt x="196" y="104"/>
                    </a:lnTo>
                    <a:lnTo>
                      <a:pt x="196" y="102"/>
                    </a:lnTo>
                    <a:lnTo>
                      <a:pt x="193" y="102"/>
                    </a:lnTo>
                    <a:lnTo>
                      <a:pt x="193" y="99"/>
                    </a:lnTo>
                    <a:lnTo>
                      <a:pt x="193" y="102"/>
                    </a:lnTo>
                    <a:lnTo>
                      <a:pt x="193" y="99"/>
                    </a:lnTo>
                    <a:lnTo>
                      <a:pt x="196" y="99"/>
                    </a:lnTo>
                    <a:lnTo>
                      <a:pt x="198" y="99"/>
                    </a:lnTo>
                    <a:lnTo>
                      <a:pt x="198" y="96"/>
                    </a:lnTo>
                    <a:lnTo>
                      <a:pt x="198" y="94"/>
                    </a:lnTo>
                    <a:lnTo>
                      <a:pt x="196" y="94"/>
                    </a:lnTo>
                    <a:lnTo>
                      <a:pt x="196" y="91"/>
                    </a:lnTo>
                    <a:lnTo>
                      <a:pt x="193" y="91"/>
                    </a:lnTo>
                    <a:lnTo>
                      <a:pt x="193" y="89"/>
                    </a:lnTo>
                    <a:lnTo>
                      <a:pt x="190" y="89"/>
                    </a:lnTo>
                    <a:lnTo>
                      <a:pt x="188" y="89"/>
                    </a:lnTo>
                    <a:lnTo>
                      <a:pt x="188" y="86"/>
                    </a:lnTo>
                    <a:lnTo>
                      <a:pt x="185" y="86"/>
                    </a:lnTo>
                    <a:lnTo>
                      <a:pt x="183" y="86"/>
                    </a:lnTo>
                    <a:lnTo>
                      <a:pt x="180" y="86"/>
                    </a:lnTo>
                    <a:lnTo>
                      <a:pt x="177" y="86"/>
                    </a:lnTo>
                    <a:lnTo>
                      <a:pt x="175" y="86"/>
                    </a:lnTo>
                    <a:lnTo>
                      <a:pt x="175" y="83"/>
                    </a:lnTo>
                    <a:lnTo>
                      <a:pt x="172" y="83"/>
                    </a:lnTo>
                    <a:lnTo>
                      <a:pt x="169" y="83"/>
                    </a:lnTo>
                    <a:lnTo>
                      <a:pt x="167" y="83"/>
                    </a:lnTo>
                    <a:lnTo>
                      <a:pt x="164" y="83"/>
                    </a:lnTo>
                    <a:lnTo>
                      <a:pt x="162" y="83"/>
                    </a:lnTo>
                    <a:lnTo>
                      <a:pt x="162" y="86"/>
                    </a:lnTo>
                    <a:lnTo>
                      <a:pt x="159" y="86"/>
                    </a:lnTo>
                    <a:lnTo>
                      <a:pt x="156" y="86"/>
                    </a:lnTo>
                    <a:lnTo>
                      <a:pt x="154" y="86"/>
                    </a:lnTo>
                    <a:lnTo>
                      <a:pt x="154" y="83"/>
                    </a:lnTo>
                    <a:lnTo>
                      <a:pt x="151" y="83"/>
                    </a:lnTo>
                    <a:lnTo>
                      <a:pt x="149" y="83"/>
                    </a:lnTo>
                    <a:lnTo>
                      <a:pt x="146" y="83"/>
                    </a:lnTo>
                    <a:lnTo>
                      <a:pt x="146" y="86"/>
                    </a:lnTo>
                    <a:lnTo>
                      <a:pt x="143" y="86"/>
                    </a:lnTo>
                    <a:lnTo>
                      <a:pt x="141" y="86"/>
                    </a:lnTo>
                    <a:lnTo>
                      <a:pt x="138" y="86"/>
                    </a:lnTo>
                    <a:lnTo>
                      <a:pt x="136" y="86"/>
                    </a:lnTo>
                    <a:lnTo>
                      <a:pt x="136" y="89"/>
                    </a:lnTo>
                    <a:lnTo>
                      <a:pt x="133" y="89"/>
                    </a:lnTo>
                    <a:lnTo>
                      <a:pt x="130" y="89"/>
                    </a:lnTo>
                    <a:lnTo>
                      <a:pt x="128" y="89"/>
                    </a:lnTo>
                    <a:lnTo>
                      <a:pt x="125" y="89"/>
                    </a:lnTo>
                    <a:lnTo>
                      <a:pt x="125" y="91"/>
                    </a:lnTo>
                    <a:lnTo>
                      <a:pt x="122" y="91"/>
                    </a:lnTo>
                    <a:lnTo>
                      <a:pt x="120" y="91"/>
                    </a:lnTo>
                    <a:lnTo>
                      <a:pt x="117" y="91"/>
                    </a:lnTo>
                    <a:lnTo>
                      <a:pt x="120" y="91"/>
                    </a:lnTo>
                    <a:lnTo>
                      <a:pt x="120" y="94"/>
                    </a:lnTo>
                    <a:lnTo>
                      <a:pt x="117" y="94"/>
                    </a:lnTo>
                    <a:lnTo>
                      <a:pt x="115" y="94"/>
                    </a:lnTo>
                    <a:lnTo>
                      <a:pt x="112" y="94"/>
                    </a:lnTo>
                    <a:lnTo>
                      <a:pt x="112" y="96"/>
                    </a:lnTo>
                    <a:lnTo>
                      <a:pt x="109" y="96"/>
                    </a:lnTo>
                    <a:lnTo>
                      <a:pt x="107" y="96"/>
                    </a:lnTo>
                    <a:lnTo>
                      <a:pt x="104" y="96"/>
                    </a:lnTo>
                    <a:lnTo>
                      <a:pt x="104" y="99"/>
                    </a:lnTo>
                    <a:lnTo>
                      <a:pt x="102" y="99"/>
                    </a:lnTo>
                    <a:lnTo>
                      <a:pt x="99" y="99"/>
                    </a:lnTo>
                    <a:lnTo>
                      <a:pt x="96" y="99"/>
                    </a:lnTo>
                    <a:lnTo>
                      <a:pt x="96" y="102"/>
                    </a:lnTo>
                    <a:lnTo>
                      <a:pt x="94" y="102"/>
                    </a:lnTo>
                    <a:lnTo>
                      <a:pt x="91" y="102"/>
                    </a:lnTo>
                    <a:lnTo>
                      <a:pt x="91" y="104"/>
                    </a:lnTo>
                    <a:lnTo>
                      <a:pt x="89" y="104"/>
                    </a:lnTo>
                    <a:lnTo>
                      <a:pt x="86" y="104"/>
                    </a:lnTo>
                    <a:lnTo>
                      <a:pt x="86" y="107"/>
                    </a:lnTo>
                    <a:lnTo>
                      <a:pt x="83" y="107"/>
                    </a:lnTo>
                    <a:lnTo>
                      <a:pt x="81" y="107"/>
                    </a:lnTo>
                    <a:lnTo>
                      <a:pt x="81" y="109"/>
                    </a:lnTo>
                    <a:lnTo>
                      <a:pt x="78" y="109"/>
                    </a:lnTo>
                    <a:lnTo>
                      <a:pt x="76" y="109"/>
                    </a:lnTo>
                    <a:lnTo>
                      <a:pt x="76" y="112"/>
                    </a:lnTo>
                    <a:lnTo>
                      <a:pt x="73" y="112"/>
                    </a:lnTo>
                    <a:lnTo>
                      <a:pt x="70" y="112"/>
                    </a:lnTo>
                    <a:lnTo>
                      <a:pt x="70" y="115"/>
                    </a:lnTo>
                    <a:lnTo>
                      <a:pt x="68" y="115"/>
                    </a:lnTo>
                    <a:lnTo>
                      <a:pt x="65" y="115"/>
                    </a:lnTo>
                    <a:lnTo>
                      <a:pt x="65" y="117"/>
                    </a:lnTo>
                    <a:lnTo>
                      <a:pt x="62" y="117"/>
                    </a:lnTo>
                    <a:lnTo>
                      <a:pt x="62" y="120"/>
                    </a:lnTo>
                    <a:lnTo>
                      <a:pt x="60" y="120"/>
                    </a:lnTo>
                    <a:lnTo>
                      <a:pt x="57" y="120"/>
                    </a:lnTo>
                    <a:lnTo>
                      <a:pt x="57" y="122"/>
                    </a:lnTo>
                    <a:lnTo>
                      <a:pt x="55" y="122"/>
                    </a:lnTo>
                    <a:lnTo>
                      <a:pt x="52" y="122"/>
                    </a:lnTo>
                    <a:lnTo>
                      <a:pt x="52" y="125"/>
                    </a:lnTo>
                    <a:lnTo>
                      <a:pt x="49" y="125"/>
                    </a:lnTo>
                    <a:lnTo>
                      <a:pt x="49" y="128"/>
                    </a:lnTo>
                    <a:lnTo>
                      <a:pt x="49" y="130"/>
                    </a:lnTo>
                    <a:lnTo>
                      <a:pt x="49" y="133"/>
                    </a:lnTo>
                    <a:lnTo>
                      <a:pt x="47" y="133"/>
                    </a:lnTo>
                    <a:lnTo>
                      <a:pt x="47" y="130"/>
                    </a:lnTo>
                    <a:lnTo>
                      <a:pt x="44" y="130"/>
                    </a:lnTo>
                    <a:lnTo>
                      <a:pt x="44" y="133"/>
                    </a:lnTo>
                    <a:lnTo>
                      <a:pt x="42" y="133"/>
                    </a:lnTo>
                    <a:lnTo>
                      <a:pt x="39" y="133"/>
                    </a:lnTo>
                    <a:lnTo>
                      <a:pt x="39" y="130"/>
                    </a:lnTo>
                    <a:lnTo>
                      <a:pt x="36" y="130"/>
                    </a:lnTo>
                    <a:lnTo>
                      <a:pt x="36" y="133"/>
                    </a:lnTo>
                    <a:lnTo>
                      <a:pt x="34" y="133"/>
                    </a:lnTo>
                    <a:lnTo>
                      <a:pt x="31" y="133"/>
                    </a:lnTo>
                    <a:lnTo>
                      <a:pt x="29" y="133"/>
                    </a:lnTo>
                    <a:lnTo>
                      <a:pt x="26" y="133"/>
                    </a:lnTo>
                    <a:lnTo>
                      <a:pt x="23" y="133"/>
                    </a:lnTo>
                    <a:lnTo>
                      <a:pt x="21" y="133"/>
                    </a:lnTo>
                    <a:lnTo>
                      <a:pt x="18" y="136"/>
                    </a:lnTo>
                    <a:lnTo>
                      <a:pt x="15" y="136"/>
                    </a:lnTo>
                    <a:lnTo>
                      <a:pt x="13" y="136"/>
                    </a:lnTo>
                    <a:lnTo>
                      <a:pt x="13" y="138"/>
                    </a:lnTo>
                    <a:lnTo>
                      <a:pt x="10" y="138"/>
                    </a:lnTo>
                    <a:lnTo>
                      <a:pt x="10" y="141"/>
                    </a:lnTo>
                    <a:lnTo>
                      <a:pt x="8" y="141"/>
                    </a:lnTo>
                    <a:lnTo>
                      <a:pt x="8" y="143"/>
                    </a:lnTo>
                    <a:lnTo>
                      <a:pt x="5" y="143"/>
                    </a:lnTo>
                    <a:lnTo>
                      <a:pt x="2" y="143"/>
                    </a:lnTo>
                    <a:lnTo>
                      <a:pt x="0" y="143"/>
                    </a:lnTo>
                    <a:lnTo>
                      <a:pt x="0" y="146"/>
                    </a:lnTo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317" name="Freeform 107"/>
              <p:cNvSpPr>
                <a:spLocks/>
              </p:cNvSpPr>
              <p:nvPr/>
            </p:nvSpPr>
            <p:spPr bwMode="auto">
              <a:xfrm>
                <a:off x="1512888" y="5213350"/>
                <a:ext cx="1114425" cy="442913"/>
              </a:xfrm>
              <a:custGeom>
                <a:avLst/>
                <a:gdLst>
                  <a:gd name="T0" fmla="*/ 699 w 702"/>
                  <a:gd name="T1" fmla="*/ 13 h 279"/>
                  <a:gd name="T2" fmla="*/ 676 w 702"/>
                  <a:gd name="T3" fmla="*/ 18 h 279"/>
                  <a:gd name="T4" fmla="*/ 647 w 702"/>
                  <a:gd name="T5" fmla="*/ 26 h 279"/>
                  <a:gd name="T6" fmla="*/ 626 w 702"/>
                  <a:gd name="T7" fmla="*/ 10 h 279"/>
                  <a:gd name="T8" fmla="*/ 605 w 702"/>
                  <a:gd name="T9" fmla="*/ 23 h 279"/>
                  <a:gd name="T10" fmla="*/ 592 w 702"/>
                  <a:gd name="T11" fmla="*/ 52 h 279"/>
                  <a:gd name="T12" fmla="*/ 569 w 702"/>
                  <a:gd name="T13" fmla="*/ 63 h 279"/>
                  <a:gd name="T14" fmla="*/ 569 w 702"/>
                  <a:gd name="T15" fmla="*/ 81 h 279"/>
                  <a:gd name="T16" fmla="*/ 566 w 702"/>
                  <a:gd name="T17" fmla="*/ 84 h 279"/>
                  <a:gd name="T18" fmla="*/ 600 w 702"/>
                  <a:gd name="T19" fmla="*/ 91 h 279"/>
                  <a:gd name="T20" fmla="*/ 618 w 702"/>
                  <a:gd name="T21" fmla="*/ 86 h 279"/>
                  <a:gd name="T22" fmla="*/ 647 w 702"/>
                  <a:gd name="T23" fmla="*/ 81 h 279"/>
                  <a:gd name="T24" fmla="*/ 668 w 702"/>
                  <a:gd name="T25" fmla="*/ 94 h 279"/>
                  <a:gd name="T26" fmla="*/ 673 w 702"/>
                  <a:gd name="T27" fmla="*/ 118 h 279"/>
                  <a:gd name="T28" fmla="*/ 668 w 702"/>
                  <a:gd name="T29" fmla="*/ 131 h 279"/>
                  <a:gd name="T30" fmla="*/ 670 w 702"/>
                  <a:gd name="T31" fmla="*/ 157 h 279"/>
                  <a:gd name="T32" fmla="*/ 644 w 702"/>
                  <a:gd name="T33" fmla="*/ 165 h 279"/>
                  <a:gd name="T34" fmla="*/ 621 w 702"/>
                  <a:gd name="T35" fmla="*/ 170 h 279"/>
                  <a:gd name="T36" fmla="*/ 608 w 702"/>
                  <a:gd name="T37" fmla="*/ 183 h 279"/>
                  <a:gd name="T38" fmla="*/ 590 w 702"/>
                  <a:gd name="T39" fmla="*/ 178 h 279"/>
                  <a:gd name="T40" fmla="*/ 574 w 702"/>
                  <a:gd name="T41" fmla="*/ 170 h 279"/>
                  <a:gd name="T42" fmla="*/ 558 w 702"/>
                  <a:gd name="T43" fmla="*/ 146 h 279"/>
                  <a:gd name="T44" fmla="*/ 532 w 702"/>
                  <a:gd name="T45" fmla="*/ 149 h 279"/>
                  <a:gd name="T46" fmla="*/ 524 w 702"/>
                  <a:gd name="T47" fmla="*/ 180 h 279"/>
                  <a:gd name="T48" fmla="*/ 506 w 702"/>
                  <a:gd name="T49" fmla="*/ 185 h 279"/>
                  <a:gd name="T50" fmla="*/ 483 w 702"/>
                  <a:gd name="T51" fmla="*/ 178 h 279"/>
                  <a:gd name="T52" fmla="*/ 472 w 702"/>
                  <a:gd name="T53" fmla="*/ 167 h 279"/>
                  <a:gd name="T54" fmla="*/ 449 w 702"/>
                  <a:gd name="T55" fmla="*/ 144 h 279"/>
                  <a:gd name="T56" fmla="*/ 436 w 702"/>
                  <a:gd name="T57" fmla="*/ 133 h 279"/>
                  <a:gd name="T58" fmla="*/ 415 w 702"/>
                  <a:gd name="T59" fmla="*/ 125 h 279"/>
                  <a:gd name="T60" fmla="*/ 396 w 702"/>
                  <a:gd name="T61" fmla="*/ 110 h 279"/>
                  <a:gd name="T62" fmla="*/ 394 w 702"/>
                  <a:gd name="T63" fmla="*/ 89 h 279"/>
                  <a:gd name="T64" fmla="*/ 394 w 702"/>
                  <a:gd name="T65" fmla="*/ 70 h 279"/>
                  <a:gd name="T66" fmla="*/ 386 w 702"/>
                  <a:gd name="T67" fmla="*/ 44 h 279"/>
                  <a:gd name="T68" fmla="*/ 360 w 702"/>
                  <a:gd name="T69" fmla="*/ 50 h 279"/>
                  <a:gd name="T70" fmla="*/ 336 w 702"/>
                  <a:gd name="T71" fmla="*/ 42 h 279"/>
                  <a:gd name="T72" fmla="*/ 334 w 702"/>
                  <a:gd name="T73" fmla="*/ 57 h 279"/>
                  <a:gd name="T74" fmla="*/ 321 w 702"/>
                  <a:gd name="T75" fmla="*/ 68 h 279"/>
                  <a:gd name="T76" fmla="*/ 297 w 702"/>
                  <a:gd name="T77" fmla="*/ 57 h 279"/>
                  <a:gd name="T78" fmla="*/ 269 w 702"/>
                  <a:gd name="T79" fmla="*/ 73 h 279"/>
                  <a:gd name="T80" fmla="*/ 255 w 702"/>
                  <a:gd name="T81" fmla="*/ 89 h 279"/>
                  <a:gd name="T82" fmla="*/ 245 w 702"/>
                  <a:gd name="T83" fmla="*/ 104 h 279"/>
                  <a:gd name="T84" fmla="*/ 224 w 702"/>
                  <a:gd name="T85" fmla="*/ 118 h 279"/>
                  <a:gd name="T86" fmla="*/ 237 w 702"/>
                  <a:gd name="T87" fmla="*/ 141 h 279"/>
                  <a:gd name="T88" fmla="*/ 232 w 702"/>
                  <a:gd name="T89" fmla="*/ 149 h 279"/>
                  <a:gd name="T90" fmla="*/ 216 w 702"/>
                  <a:gd name="T91" fmla="*/ 141 h 279"/>
                  <a:gd name="T92" fmla="*/ 193 w 702"/>
                  <a:gd name="T93" fmla="*/ 146 h 279"/>
                  <a:gd name="T94" fmla="*/ 182 w 702"/>
                  <a:gd name="T95" fmla="*/ 154 h 279"/>
                  <a:gd name="T96" fmla="*/ 167 w 702"/>
                  <a:gd name="T97" fmla="*/ 167 h 279"/>
                  <a:gd name="T98" fmla="*/ 154 w 702"/>
                  <a:gd name="T99" fmla="*/ 191 h 279"/>
                  <a:gd name="T100" fmla="*/ 138 w 702"/>
                  <a:gd name="T101" fmla="*/ 214 h 279"/>
                  <a:gd name="T102" fmla="*/ 130 w 702"/>
                  <a:gd name="T103" fmla="*/ 225 h 279"/>
                  <a:gd name="T104" fmla="*/ 107 w 702"/>
                  <a:gd name="T105" fmla="*/ 225 h 279"/>
                  <a:gd name="T106" fmla="*/ 107 w 702"/>
                  <a:gd name="T107" fmla="*/ 206 h 279"/>
                  <a:gd name="T108" fmla="*/ 96 w 702"/>
                  <a:gd name="T109" fmla="*/ 209 h 279"/>
                  <a:gd name="T110" fmla="*/ 65 w 702"/>
                  <a:gd name="T111" fmla="*/ 217 h 279"/>
                  <a:gd name="T112" fmla="*/ 34 w 702"/>
                  <a:gd name="T113" fmla="*/ 222 h 279"/>
                  <a:gd name="T114" fmla="*/ 10 w 702"/>
                  <a:gd name="T115" fmla="*/ 245 h 279"/>
                  <a:gd name="T116" fmla="*/ 23 w 702"/>
                  <a:gd name="T117" fmla="*/ 272 h 279"/>
                  <a:gd name="T118" fmla="*/ 5 w 702"/>
                  <a:gd name="T119" fmla="*/ 279 h 2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702" h="279">
                    <a:moveTo>
                      <a:pt x="702" y="0"/>
                    </a:moveTo>
                    <a:lnTo>
                      <a:pt x="699" y="0"/>
                    </a:lnTo>
                    <a:lnTo>
                      <a:pt x="699" y="3"/>
                    </a:lnTo>
                    <a:lnTo>
                      <a:pt x="699" y="5"/>
                    </a:lnTo>
                    <a:lnTo>
                      <a:pt x="702" y="5"/>
                    </a:lnTo>
                    <a:lnTo>
                      <a:pt x="702" y="8"/>
                    </a:lnTo>
                    <a:lnTo>
                      <a:pt x="702" y="10"/>
                    </a:lnTo>
                    <a:lnTo>
                      <a:pt x="702" y="13"/>
                    </a:lnTo>
                    <a:lnTo>
                      <a:pt x="699" y="13"/>
                    </a:lnTo>
                    <a:lnTo>
                      <a:pt x="699" y="16"/>
                    </a:lnTo>
                    <a:lnTo>
                      <a:pt x="699" y="13"/>
                    </a:lnTo>
                    <a:lnTo>
                      <a:pt x="702" y="13"/>
                    </a:lnTo>
                    <a:lnTo>
                      <a:pt x="702" y="16"/>
                    </a:lnTo>
                    <a:lnTo>
                      <a:pt x="699" y="16"/>
                    </a:lnTo>
                    <a:lnTo>
                      <a:pt x="699" y="13"/>
                    </a:lnTo>
                    <a:lnTo>
                      <a:pt x="699" y="16"/>
                    </a:lnTo>
                    <a:lnTo>
                      <a:pt x="699" y="13"/>
                    </a:lnTo>
                    <a:lnTo>
                      <a:pt x="699" y="16"/>
                    </a:lnTo>
                    <a:lnTo>
                      <a:pt x="699" y="13"/>
                    </a:lnTo>
                    <a:lnTo>
                      <a:pt x="697" y="13"/>
                    </a:lnTo>
                    <a:lnTo>
                      <a:pt x="699" y="13"/>
                    </a:lnTo>
                    <a:lnTo>
                      <a:pt x="697" y="13"/>
                    </a:lnTo>
                    <a:lnTo>
                      <a:pt x="699" y="13"/>
                    </a:lnTo>
                    <a:lnTo>
                      <a:pt x="697" y="13"/>
                    </a:lnTo>
                    <a:lnTo>
                      <a:pt x="697" y="16"/>
                    </a:lnTo>
                    <a:lnTo>
                      <a:pt x="694" y="16"/>
                    </a:lnTo>
                    <a:lnTo>
                      <a:pt x="694" y="18"/>
                    </a:lnTo>
                    <a:lnTo>
                      <a:pt x="691" y="18"/>
                    </a:lnTo>
                    <a:lnTo>
                      <a:pt x="689" y="18"/>
                    </a:lnTo>
                    <a:lnTo>
                      <a:pt x="686" y="18"/>
                    </a:lnTo>
                    <a:lnTo>
                      <a:pt x="684" y="18"/>
                    </a:lnTo>
                    <a:lnTo>
                      <a:pt x="681" y="18"/>
                    </a:lnTo>
                    <a:lnTo>
                      <a:pt x="678" y="18"/>
                    </a:lnTo>
                    <a:lnTo>
                      <a:pt x="676" y="18"/>
                    </a:lnTo>
                    <a:lnTo>
                      <a:pt x="673" y="21"/>
                    </a:lnTo>
                    <a:lnTo>
                      <a:pt x="670" y="21"/>
                    </a:lnTo>
                    <a:lnTo>
                      <a:pt x="668" y="21"/>
                    </a:lnTo>
                    <a:lnTo>
                      <a:pt x="668" y="23"/>
                    </a:lnTo>
                    <a:lnTo>
                      <a:pt x="665" y="23"/>
                    </a:lnTo>
                    <a:lnTo>
                      <a:pt x="663" y="23"/>
                    </a:lnTo>
                    <a:lnTo>
                      <a:pt x="663" y="26"/>
                    </a:lnTo>
                    <a:lnTo>
                      <a:pt x="660" y="26"/>
                    </a:lnTo>
                    <a:lnTo>
                      <a:pt x="657" y="26"/>
                    </a:lnTo>
                    <a:lnTo>
                      <a:pt x="655" y="26"/>
                    </a:lnTo>
                    <a:lnTo>
                      <a:pt x="655" y="29"/>
                    </a:lnTo>
                    <a:lnTo>
                      <a:pt x="652" y="29"/>
                    </a:lnTo>
                    <a:lnTo>
                      <a:pt x="650" y="29"/>
                    </a:lnTo>
                    <a:lnTo>
                      <a:pt x="647" y="29"/>
                    </a:lnTo>
                    <a:lnTo>
                      <a:pt x="644" y="29"/>
                    </a:lnTo>
                    <a:lnTo>
                      <a:pt x="647" y="29"/>
                    </a:lnTo>
                    <a:lnTo>
                      <a:pt x="647" y="26"/>
                    </a:lnTo>
                    <a:lnTo>
                      <a:pt x="650" y="26"/>
                    </a:lnTo>
                    <a:lnTo>
                      <a:pt x="647" y="23"/>
                    </a:lnTo>
                    <a:lnTo>
                      <a:pt x="644" y="23"/>
                    </a:lnTo>
                    <a:lnTo>
                      <a:pt x="644" y="26"/>
                    </a:lnTo>
                    <a:lnTo>
                      <a:pt x="644" y="23"/>
                    </a:lnTo>
                    <a:lnTo>
                      <a:pt x="642" y="23"/>
                    </a:lnTo>
                    <a:lnTo>
                      <a:pt x="639" y="23"/>
                    </a:lnTo>
                    <a:lnTo>
                      <a:pt x="639" y="21"/>
                    </a:lnTo>
                    <a:lnTo>
                      <a:pt x="639" y="18"/>
                    </a:lnTo>
                    <a:lnTo>
                      <a:pt x="637" y="18"/>
                    </a:lnTo>
                    <a:lnTo>
                      <a:pt x="637" y="16"/>
                    </a:lnTo>
                    <a:lnTo>
                      <a:pt x="634" y="16"/>
                    </a:lnTo>
                    <a:lnTo>
                      <a:pt x="634" y="13"/>
                    </a:lnTo>
                    <a:lnTo>
                      <a:pt x="631" y="13"/>
                    </a:lnTo>
                    <a:lnTo>
                      <a:pt x="631" y="10"/>
                    </a:lnTo>
                    <a:lnTo>
                      <a:pt x="629" y="10"/>
                    </a:lnTo>
                    <a:lnTo>
                      <a:pt x="626" y="10"/>
                    </a:lnTo>
                    <a:lnTo>
                      <a:pt x="626" y="8"/>
                    </a:lnTo>
                    <a:lnTo>
                      <a:pt x="624" y="8"/>
                    </a:lnTo>
                    <a:lnTo>
                      <a:pt x="621" y="8"/>
                    </a:lnTo>
                    <a:lnTo>
                      <a:pt x="618" y="8"/>
                    </a:lnTo>
                    <a:lnTo>
                      <a:pt x="618" y="10"/>
                    </a:lnTo>
                    <a:lnTo>
                      <a:pt x="616" y="10"/>
                    </a:lnTo>
                    <a:lnTo>
                      <a:pt x="613" y="10"/>
                    </a:lnTo>
                    <a:lnTo>
                      <a:pt x="613" y="13"/>
                    </a:lnTo>
                    <a:lnTo>
                      <a:pt x="613" y="10"/>
                    </a:lnTo>
                    <a:lnTo>
                      <a:pt x="610" y="10"/>
                    </a:lnTo>
                    <a:lnTo>
                      <a:pt x="610" y="13"/>
                    </a:lnTo>
                    <a:lnTo>
                      <a:pt x="608" y="13"/>
                    </a:lnTo>
                    <a:lnTo>
                      <a:pt x="608" y="16"/>
                    </a:lnTo>
                    <a:lnTo>
                      <a:pt x="608" y="18"/>
                    </a:lnTo>
                    <a:lnTo>
                      <a:pt x="605" y="18"/>
                    </a:lnTo>
                    <a:lnTo>
                      <a:pt x="605" y="21"/>
                    </a:lnTo>
                    <a:lnTo>
                      <a:pt x="605" y="23"/>
                    </a:lnTo>
                    <a:lnTo>
                      <a:pt x="603" y="23"/>
                    </a:lnTo>
                    <a:lnTo>
                      <a:pt x="603" y="26"/>
                    </a:lnTo>
                    <a:lnTo>
                      <a:pt x="605" y="26"/>
                    </a:lnTo>
                    <a:lnTo>
                      <a:pt x="605" y="29"/>
                    </a:lnTo>
                    <a:lnTo>
                      <a:pt x="603" y="29"/>
                    </a:lnTo>
                    <a:lnTo>
                      <a:pt x="603" y="31"/>
                    </a:lnTo>
                    <a:lnTo>
                      <a:pt x="603" y="34"/>
                    </a:lnTo>
                    <a:lnTo>
                      <a:pt x="600" y="34"/>
                    </a:lnTo>
                    <a:lnTo>
                      <a:pt x="600" y="37"/>
                    </a:lnTo>
                    <a:lnTo>
                      <a:pt x="600" y="39"/>
                    </a:lnTo>
                    <a:lnTo>
                      <a:pt x="597" y="39"/>
                    </a:lnTo>
                    <a:lnTo>
                      <a:pt x="597" y="42"/>
                    </a:lnTo>
                    <a:lnTo>
                      <a:pt x="597" y="44"/>
                    </a:lnTo>
                    <a:lnTo>
                      <a:pt x="595" y="44"/>
                    </a:lnTo>
                    <a:lnTo>
                      <a:pt x="595" y="47"/>
                    </a:lnTo>
                    <a:lnTo>
                      <a:pt x="595" y="50"/>
                    </a:lnTo>
                    <a:lnTo>
                      <a:pt x="592" y="52"/>
                    </a:lnTo>
                    <a:lnTo>
                      <a:pt x="595" y="52"/>
                    </a:lnTo>
                    <a:lnTo>
                      <a:pt x="592" y="52"/>
                    </a:lnTo>
                    <a:lnTo>
                      <a:pt x="590" y="52"/>
                    </a:lnTo>
                    <a:lnTo>
                      <a:pt x="590" y="50"/>
                    </a:lnTo>
                    <a:lnTo>
                      <a:pt x="587" y="50"/>
                    </a:lnTo>
                    <a:lnTo>
                      <a:pt x="587" y="52"/>
                    </a:lnTo>
                    <a:lnTo>
                      <a:pt x="584" y="52"/>
                    </a:lnTo>
                    <a:lnTo>
                      <a:pt x="582" y="52"/>
                    </a:lnTo>
                    <a:lnTo>
                      <a:pt x="579" y="52"/>
                    </a:lnTo>
                    <a:lnTo>
                      <a:pt x="579" y="55"/>
                    </a:lnTo>
                    <a:lnTo>
                      <a:pt x="577" y="55"/>
                    </a:lnTo>
                    <a:lnTo>
                      <a:pt x="574" y="55"/>
                    </a:lnTo>
                    <a:lnTo>
                      <a:pt x="571" y="55"/>
                    </a:lnTo>
                    <a:lnTo>
                      <a:pt x="571" y="57"/>
                    </a:lnTo>
                    <a:lnTo>
                      <a:pt x="571" y="60"/>
                    </a:lnTo>
                    <a:lnTo>
                      <a:pt x="569" y="60"/>
                    </a:lnTo>
                    <a:lnTo>
                      <a:pt x="569" y="63"/>
                    </a:lnTo>
                    <a:lnTo>
                      <a:pt x="569" y="65"/>
                    </a:lnTo>
                    <a:lnTo>
                      <a:pt x="569" y="68"/>
                    </a:lnTo>
                    <a:lnTo>
                      <a:pt x="569" y="70"/>
                    </a:lnTo>
                    <a:lnTo>
                      <a:pt x="571" y="70"/>
                    </a:lnTo>
                    <a:lnTo>
                      <a:pt x="571" y="73"/>
                    </a:lnTo>
                    <a:lnTo>
                      <a:pt x="571" y="76"/>
                    </a:lnTo>
                    <a:lnTo>
                      <a:pt x="571" y="78"/>
                    </a:lnTo>
                    <a:lnTo>
                      <a:pt x="574" y="78"/>
                    </a:lnTo>
                    <a:lnTo>
                      <a:pt x="574" y="81"/>
                    </a:lnTo>
                    <a:lnTo>
                      <a:pt x="577" y="81"/>
                    </a:lnTo>
                    <a:lnTo>
                      <a:pt x="579" y="81"/>
                    </a:lnTo>
                    <a:lnTo>
                      <a:pt x="577" y="81"/>
                    </a:lnTo>
                    <a:lnTo>
                      <a:pt x="574" y="81"/>
                    </a:lnTo>
                    <a:lnTo>
                      <a:pt x="574" y="84"/>
                    </a:lnTo>
                    <a:lnTo>
                      <a:pt x="571" y="84"/>
                    </a:lnTo>
                    <a:lnTo>
                      <a:pt x="569" y="84"/>
                    </a:lnTo>
                    <a:lnTo>
                      <a:pt x="569" y="81"/>
                    </a:lnTo>
                    <a:lnTo>
                      <a:pt x="566" y="81"/>
                    </a:lnTo>
                    <a:lnTo>
                      <a:pt x="566" y="78"/>
                    </a:lnTo>
                    <a:lnTo>
                      <a:pt x="563" y="78"/>
                    </a:lnTo>
                    <a:lnTo>
                      <a:pt x="566" y="78"/>
                    </a:lnTo>
                    <a:lnTo>
                      <a:pt x="566" y="81"/>
                    </a:lnTo>
                    <a:lnTo>
                      <a:pt x="563" y="81"/>
                    </a:lnTo>
                    <a:lnTo>
                      <a:pt x="561" y="81"/>
                    </a:lnTo>
                    <a:lnTo>
                      <a:pt x="558" y="81"/>
                    </a:lnTo>
                    <a:lnTo>
                      <a:pt x="558" y="78"/>
                    </a:lnTo>
                    <a:lnTo>
                      <a:pt x="556" y="78"/>
                    </a:lnTo>
                    <a:lnTo>
                      <a:pt x="556" y="76"/>
                    </a:lnTo>
                    <a:lnTo>
                      <a:pt x="556" y="78"/>
                    </a:lnTo>
                    <a:lnTo>
                      <a:pt x="558" y="78"/>
                    </a:lnTo>
                    <a:lnTo>
                      <a:pt x="558" y="81"/>
                    </a:lnTo>
                    <a:lnTo>
                      <a:pt x="561" y="81"/>
                    </a:lnTo>
                    <a:lnTo>
                      <a:pt x="563" y="81"/>
                    </a:lnTo>
                    <a:lnTo>
                      <a:pt x="566" y="84"/>
                    </a:lnTo>
                    <a:lnTo>
                      <a:pt x="569" y="84"/>
                    </a:lnTo>
                    <a:lnTo>
                      <a:pt x="571" y="84"/>
                    </a:lnTo>
                    <a:lnTo>
                      <a:pt x="574" y="84"/>
                    </a:lnTo>
                    <a:lnTo>
                      <a:pt x="574" y="86"/>
                    </a:lnTo>
                    <a:lnTo>
                      <a:pt x="577" y="86"/>
                    </a:lnTo>
                    <a:lnTo>
                      <a:pt x="579" y="86"/>
                    </a:lnTo>
                    <a:lnTo>
                      <a:pt x="582" y="86"/>
                    </a:lnTo>
                    <a:lnTo>
                      <a:pt x="584" y="86"/>
                    </a:lnTo>
                    <a:lnTo>
                      <a:pt x="587" y="86"/>
                    </a:lnTo>
                    <a:lnTo>
                      <a:pt x="587" y="89"/>
                    </a:lnTo>
                    <a:lnTo>
                      <a:pt x="590" y="89"/>
                    </a:lnTo>
                    <a:lnTo>
                      <a:pt x="592" y="89"/>
                    </a:lnTo>
                    <a:lnTo>
                      <a:pt x="592" y="91"/>
                    </a:lnTo>
                    <a:lnTo>
                      <a:pt x="595" y="91"/>
                    </a:lnTo>
                    <a:lnTo>
                      <a:pt x="597" y="89"/>
                    </a:lnTo>
                    <a:lnTo>
                      <a:pt x="597" y="91"/>
                    </a:lnTo>
                    <a:lnTo>
                      <a:pt x="600" y="91"/>
                    </a:lnTo>
                    <a:lnTo>
                      <a:pt x="600" y="94"/>
                    </a:lnTo>
                    <a:lnTo>
                      <a:pt x="603" y="94"/>
                    </a:lnTo>
                    <a:lnTo>
                      <a:pt x="603" y="91"/>
                    </a:lnTo>
                    <a:lnTo>
                      <a:pt x="605" y="91"/>
                    </a:lnTo>
                    <a:lnTo>
                      <a:pt x="608" y="91"/>
                    </a:lnTo>
                    <a:lnTo>
                      <a:pt x="610" y="91"/>
                    </a:lnTo>
                    <a:lnTo>
                      <a:pt x="613" y="91"/>
                    </a:lnTo>
                    <a:lnTo>
                      <a:pt x="613" y="89"/>
                    </a:lnTo>
                    <a:lnTo>
                      <a:pt x="613" y="91"/>
                    </a:lnTo>
                    <a:lnTo>
                      <a:pt x="616" y="91"/>
                    </a:lnTo>
                    <a:lnTo>
                      <a:pt x="618" y="91"/>
                    </a:lnTo>
                    <a:lnTo>
                      <a:pt x="618" y="89"/>
                    </a:lnTo>
                    <a:lnTo>
                      <a:pt x="621" y="89"/>
                    </a:lnTo>
                    <a:lnTo>
                      <a:pt x="618" y="89"/>
                    </a:lnTo>
                    <a:lnTo>
                      <a:pt x="621" y="89"/>
                    </a:lnTo>
                    <a:lnTo>
                      <a:pt x="621" y="86"/>
                    </a:lnTo>
                    <a:lnTo>
                      <a:pt x="618" y="86"/>
                    </a:lnTo>
                    <a:lnTo>
                      <a:pt x="621" y="86"/>
                    </a:lnTo>
                    <a:lnTo>
                      <a:pt x="624" y="86"/>
                    </a:lnTo>
                    <a:lnTo>
                      <a:pt x="626" y="86"/>
                    </a:lnTo>
                    <a:lnTo>
                      <a:pt x="626" y="84"/>
                    </a:lnTo>
                    <a:lnTo>
                      <a:pt x="629" y="81"/>
                    </a:lnTo>
                    <a:lnTo>
                      <a:pt x="631" y="81"/>
                    </a:lnTo>
                    <a:lnTo>
                      <a:pt x="631" y="78"/>
                    </a:lnTo>
                    <a:lnTo>
                      <a:pt x="631" y="76"/>
                    </a:lnTo>
                    <a:lnTo>
                      <a:pt x="634" y="76"/>
                    </a:lnTo>
                    <a:lnTo>
                      <a:pt x="634" y="78"/>
                    </a:lnTo>
                    <a:lnTo>
                      <a:pt x="634" y="76"/>
                    </a:lnTo>
                    <a:lnTo>
                      <a:pt x="634" y="78"/>
                    </a:lnTo>
                    <a:lnTo>
                      <a:pt x="637" y="78"/>
                    </a:lnTo>
                    <a:lnTo>
                      <a:pt x="639" y="78"/>
                    </a:lnTo>
                    <a:lnTo>
                      <a:pt x="642" y="78"/>
                    </a:lnTo>
                    <a:lnTo>
                      <a:pt x="644" y="78"/>
                    </a:lnTo>
                    <a:lnTo>
                      <a:pt x="647" y="81"/>
                    </a:lnTo>
                    <a:lnTo>
                      <a:pt x="650" y="81"/>
                    </a:lnTo>
                    <a:lnTo>
                      <a:pt x="652" y="81"/>
                    </a:lnTo>
                    <a:lnTo>
                      <a:pt x="650" y="81"/>
                    </a:lnTo>
                    <a:lnTo>
                      <a:pt x="652" y="81"/>
                    </a:lnTo>
                    <a:lnTo>
                      <a:pt x="652" y="84"/>
                    </a:lnTo>
                    <a:lnTo>
                      <a:pt x="655" y="84"/>
                    </a:lnTo>
                    <a:lnTo>
                      <a:pt x="652" y="84"/>
                    </a:lnTo>
                    <a:lnTo>
                      <a:pt x="655" y="84"/>
                    </a:lnTo>
                    <a:lnTo>
                      <a:pt x="655" y="86"/>
                    </a:lnTo>
                    <a:lnTo>
                      <a:pt x="655" y="89"/>
                    </a:lnTo>
                    <a:lnTo>
                      <a:pt x="657" y="89"/>
                    </a:lnTo>
                    <a:lnTo>
                      <a:pt x="660" y="89"/>
                    </a:lnTo>
                    <a:lnTo>
                      <a:pt x="663" y="89"/>
                    </a:lnTo>
                    <a:lnTo>
                      <a:pt x="663" y="91"/>
                    </a:lnTo>
                    <a:lnTo>
                      <a:pt x="665" y="91"/>
                    </a:lnTo>
                    <a:lnTo>
                      <a:pt x="665" y="94"/>
                    </a:lnTo>
                    <a:lnTo>
                      <a:pt x="668" y="94"/>
                    </a:lnTo>
                    <a:lnTo>
                      <a:pt x="668" y="97"/>
                    </a:lnTo>
                    <a:lnTo>
                      <a:pt x="670" y="97"/>
                    </a:lnTo>
                    <a:lnTo>
                      <a:pt x="670" y="99"/>
                    </a:lnTo>
                    <a:lnTo>
                      <a:pt x="673" y="99"/>
                    </a:lnTo>
                    <a:lnTo>
                      <a:pt x="673" y="102"/>
                    </a:lnTo>
                    <a:lnTo>
                      <a:pt x="673" y="104"/>
                    </a:lnTo>
                    <a:lnTo>
                      <a:pt x="676" y="104"/>
                    </a:lnTo>
                    <a:lnTo>
                      <a:pt x="676" y="107"/>
                    </a:lnTo>
                    <a:lnTo>
                      <a:pt x="676" y="110"/>
                    </a:lnTo>
                    <a:lnTo>
                      <a:pt x="673" y="110"/>
                    </a:lnTo>
                    <a:lnTo>
                      <a:pt x="676" y="110"/>
                    </a:lnTo>
                    <a:lnTo>
                      <a:pt x="676" y="112"/>
                    </a:lnTo>
                    <a:lnTo>
                      <a:pt x="676" y="115"/>
                    </a:lnTo>
                    <a:lnTo>
                      <a:pt x="673" y="115"/>
                    </a:lnTo>
                    <a:lnTo>
                      <a:pt x="676" y="115"/>
                    </a:lnTo>
                    <a:lnTo>
                      <a:pt x="676" y="118"/>
                    </a:lnTo>
                    <a:lnTo>
                      <a:pt x="673" y="118"/>
                    </a:lnTo>
                    <a:lnTo>
                      <a:pt x="676" y="118"/>
                    </a:lnTo>
                    <a:lnTo>
                      <a:pt x="673" y="118"/>
                    </a:lnTo>
                    <a:lnTo>
                      <a:pt x="673" y="120"/>
                    </a:lnTo>
                    <a:lnTo>
                      <a:pt x="676" y="120"/>
                    </a:lnTo>
                    <a:lnTo>
                      <a:pt x="673" y="120"/>
                    </a:lnTo>
                    <a:lnTo>
                      <a:pt x="673" y="123"/>
                    </a:lnTo>
                    <a:lnTo>
                      <a:pt x="673" y="120"/>
                    </a:lnTo>
                    <a:lnTo>
                      <a:pt x="673" y="123"/>
                    </a:lnTo>
                    <a:lnTo>
                      <a:pt x="670" y="123"/>
                    </a:lnTo>
                    <a:lnTo>
                      <a:pt x="673" y="123"/>
                    </a:lnTo>
                    <a:lnTo>
                      <a:pt x="673" y="125"/>
                    </a:lnTo>
                    <a:lnTo>
                      <a:pt x="670" y="125"/>
                    </a:lnTo>
                    <a:lnTo>
                      <a:pt x="668" y="125"/>
                    </a:lnTo>
                    <a:lnTo>
                      <a:pt x="668" y="128"/>
                    </a:lnTo>
                    <a:lnTo>
                      <a:pt x="670" y="128"/>
                    </a:lnTo>
                    <a:lnTo>
                      <a:pt x="668" y="128"/>
                    </a:lnTo>
                    <a:lnTo>
                      <a:pt x="668" y="131"/>
                    </a:lnTo>
                    <a:lnTo>
                      <a:pt x="668" y="133"/>
                    </a:lnTo>
                    <a:lnTo>
                      <a:pt x="668" y="136"/>
                    </a:lnTo>
                    <a:lnTo>
                      <a:pt x="670" y="136"/>
                    </a:lnTo>
                    <a:lnTo>
                      <a:pt x="668" y="136"/>
                    </a:lnTo>
                    <a:lnTo>
                      <a:pt x="668" y="138"/>
                    </a:lnTo>
                    <a:lnTo>
                      <a:pt x="670" y="138"/>
                    </a:lnTo>
                    <a:lnTo>
                      <a:pt x="668" y="138"/>
                    </a:lnTo>
                    <a:lnTo>
                      <a:pt x="670" y="138"/>
                    </a:lnTo>
                    <a:lnTo>
                      <a:pt x="670" y="141"/>
                    </a:lnTo>
                    <a:lnTo>
                      <a:pt x="670" y="144"/>
                    </a:lnTo>
                    <a:lnTo>
                      <a:pt x="670" y="146"/>
                    </a:lnTo>
                    <a:lnTo>
                      <a:pt x="670" y="149"/>
                    </a:lnTo>
                    <a:lnTo>
                      <a:pt x="670" y="151"/>
                    </a:lnTo>
                    <a:lnTo>
                      <a:pt x="670" y="154"/>
                    </a:lnTo>
                    <a:lnTo>
                      <a:pt x="673" y="154"/>
                    </a:lnTo>
                    <a:lnTo>
                      <a:pt x="670" y="154"/>
                    </a:lnTo>
                    <a:lnTo>
                      <a:pt x="670" y="157"/>
                    </a:lnTo>
                    <a:lnTo>
                      <a:pt x="670" y="159"/>
                    </a:lnTo>
                    <a:lnTo>
                      <a:pt x="668" y="159"/>
                    </a:lnTo>
                    <a:lnTo>
                      <a:pt x="665" y="159"/>
                    </a:lnTo>
                    <a:lnTo>
                      <a:pt x="663" y="159"/>
                    </a:lnTo>
                    <a:lnTo>
                      <a:pt x="663" y="162"/>
                    </a:lnTo>
                    <a:lnTo>
                      <a:pt x="663" y="159"/>
                    </a:lnTo>
                    <a:lnTo>
                      <a:pt x="660" y="159"/>
                    </a:lnTo>
                    <a:lnTo>
                      <a:pt x="657" y="159"/>
                    </a:lnTo>
                    <a:lnTo>
                      <a:pt x="657" y="162"/>
                    </a:lnTo>
                    <a:lnTo>
                      <a:pt x="655" y="162"/>
                    </a:lnTo>
                    <a:lnTo>
                      <a:pt x="655" y="159"/>
                    </a:lnTo>
                    <a:lnTo>
                      <a:pt x="652" y="159"/>
                    </a:lnTo>
                    <a:lnTo>
                      <a:pt x="652" y="162"/>
                    </a:lnTo>
                    <a:lnTo>
                      <a:pt x="650" y="162"/>
                    </a:lnTo>
                    <a:lnTo>
                      <a:pt x="647" y="162"/>
                    </a:lnTo>
                    <a:lnTo>
                      <a:pt x="647" y="165"/>
                    </a:lnTo>
                    <a:lnTo>
                      <a:pt x="644" y="165"/>
                    </a:lnTo>
                    <a:lnTo>
                      <a:pt x="644" y="162"/>
                    </a:lnTo>
                    <a:lnTo>
                      <a:pt x="642" y="162"/>
                    </a:lnTo>
                    <a:lnTo>
                      <a:pt x="642" y="165"/>
                    </a:lnTo>
                    <a:lnTo>
                      <a:pt x="639" y="165"/>
                    </a:lnTo>
                    <a:lnTo>
                      <a:pt x="639" y="162"/>
                    </a:lnTo>
                    <a:lnTo>
                      <a:pt x="639" y="165"/>
                    </a:lnTo>
                    <a:lnTo>
                      <a:pt x="637" y="165"/>
                    </a:lnTo>
                    <a:lnTo>
                      <a:pt x="634" y="165"/>
                    </a:lnTo>
                    <a:lnTo>
                      <a:pt x="631" y="165"/>
                    </a:lnTo>
                    <a:lnTo>
                      <a:pt x="631" y="167"/>
                    </a:lnTo>
                    <a:lnTo>
                      <a:pt x="631" y="165"/>
                    </a:lnTo>
                    <a:lnTo>
                      <a:pt x="631" y="167"/>
                    </a:lnTo>
                    <a:lnTo>
                      <a:pt x="629" y="167"/>
                    </a:lnTo>
                    <a:lnTo>
                      <a:pt x="626" y="167"/>
                    </a:lnTo>
                    <a:lnTo>
                      <a:pt x="624" y="167"/>
                    </a:lnTo>
                    <a:lnTo>
                      <a:pt x="624" y="170"/>
                    </a:lnTo>
                    <a:lnTo>
                      <a:pt x="621" y="170"/>
                    </a:lnTo>
                    <a:lnTo>
                      <a:pt x="624" y="170"/>
                    </a:lnTo>
                    <a:lnTo>
                      <a:pt x="621" y="170"/>
                    </a:lnTo>
                    <a:lnTo>
                      <a:pt x="618" y="170"/>
                    </a:lnTo>
                    <a:lnTo>
                      <a:pt x="618" y="172"/>
                    </a:lnTo>
                    <a:lnTo>
                      <a:pt x="616" y="172"/>
                    </a:lnTo>
                    <a:lnTo>
                      <a:pt x="613" y="172"/>
                    </a:lnTo>
                    <a:lnTo>
                      <a:pt x="610" y="172"/>
                    </a:lnTo>
                    <a:lnTo>
                      <a:pt x="610" y="175"/>
                    </a:lnTo>
                    <a:lnTo>
                      <a:pt x="608" y="175"/>
                    </a:lnTo>
                    <a:lnTo>
                      <a:pt x="608" y="178"/>
                    </a:lnTo>
                    <a:lnTo>
                      <a:pt x="608" y="180"/>
                    </a:lnTo>
                    <a:lnTo>
                      <a:pt x="610" y="180"/>
                    </a:lnTo>
                    <a:lnTo>
                      <a:pt x="608" y="180"/>
                    </a:lnTo>
                    <a:lnTo>
                      <a:pt x="610" y="180"/>
                    </a:lnTo>
                    <a:lnTo>
                      <a:pt x="608" y="180"/>
                    </a:lnTo>
                    <a:lnTo>
                      <a:pt x="610" y="180"/>
                    </a:lnTo>
                    <a:lnTo>
                      <a:pt x="608" y="183"/>
                    </a:lnTo>
                    <a:lnTo>
                      <a:pt x="608" y="180"/>
                    </a:lnTo>
                    <a:lnTo>
                      <a:pt x="608" y="183"/>
                    </a:lnTo>
                    <a:lnTo>
                      <a:pt x="605" y="183"/>
                    </a:lnTo>
                    <a:lnTo>
                      <a:pt x="603" y="183"/>
                    </a:lnTo>
                    <a:lnTo>
                      <a:pt x="603" y="180"/>
                    </a:lnTo>
                    <a:lnTo>
                      <a:pt x="605" y="180"/>
                    </a:lnTo>
                    <a:lnTo>
                      <a:pt x="603" y="180"/>
                    </a:lnTo>
                    <a:lnTo>
                      <a:pt x="603" y="178"/>
                    </a:lnTo>
                    <a:lnTo>
                      <a:pt x="600" y="178"/>
                    </a:lnTo>
                    <a:lnTo>
                      <a:pt x="597" y="178"/>
                    </a:lnTo>
                    <a:lnTo>
                      <a:pt x="597" y="175"/>
                    </a:lnTo>
                    <a:lnTo>
                      <a:pt x="595" y="175"/>
                    </a:lnTo>
                    <a:lnTo>
                      <a:pt x="595" y="178"/>
                    </a:lnTo>
                    <a:lnTo>
                      <a:pt x="595" y="175"/>
                    </a:lnTo>
                    <a:lnTo>
                      <a:pt x="595" y="178"/>
                    </a:lnTo>
                    <a:lnTo>
                      <a:pt x="592" y="178"/>
                    </a:lnTo>
                    <a:lnTo>
                      <a:pt x="590" y="178"/>
                    </a:lnTo>
                    <a:lnTo>
                      <a:pt x="590" y="180"/>
                    </a:lnTo>
                    <a:lnTo>
                      <a:pt x="587" y="180"/>
                    </a:lnTo>
                    <a:lnTo>
                      <a:pt x="584" y="180"/>
                    </a:lnTo>
                    <a:lnTo>
                      <a:pt x="584" y="178"/>
                    </a:lnTo>
                    <a:lnTo>
                      <a:pt x="582" y="178"/>
                    </a:lnTo>
                    <a:lnTo>
                      <a:pt x="582" y="175"/>
                    </a:lnTo>
                    <a:lnTo>
                      <a:pt x="579" y="175"/>
                    </a:lnTo>
                    <a:lnTo>
                      <a:pt x="579" y="172"/>
                    </a:lnTo>
                    <a:lnTo>
                      <a:pt x="582" y="172"/>
                    </a:lnTo>
                    <a:lnTo>
                      <a:pt x="582" y="170"/>
                    </a:lnTo>
                    <a:lnTo>
                      <a:pt x="582" y="167"/>
                    </a:lnTo>
                    <a:lnTo>
                      <a:pt x="582" y="165"/>
                    </a:lnTo>
                    <a:lnTo>
                      <a:pt x="579" y="165"/>
                    </a:lnTo>
                    <a:lnTo>
                      <a:pt x="577" y="165"/>
                    </a:lnTo>
                    <a:lnTo>
                      <a:pt x="574" y="165"/>
                    </a:lnTo>
                    <a:lnTo>
                      <a:pt x="574" y="167"/>
                    </a:lnTo>
                    <a:lnTo>
                      <a:pt x="574" y="170"/>
                    </a:lnTo>
                    <a:lnTo>
                      <a:pt x="571" y="170"/>
                    </a:lnTo>
                    <a:lnTo>
                      <a:pt x="571" y="167"/>
                    </a:lnTo>
                    <a:lnTo>
                      <a:pt x="571" y="165"/>
                    </a:lnTo>
                    <a:lnTo>
                      <a:pt x="571" y="162"/>
                    </a:lnTo>
                    <a:lnTo>
                      <a:pt x="571" y="159"/>
                    </a:lnTo>
                    <a:lnTo>
                      <a:pt x="571" y="157"/>
                    </a:lnTo>
                    <a:lnTo>
                      <a:pt x="569" y="157"/>
                    </a:lnTo>
                    <a:lnTo>
                      <a:pt x="569" y="154"/>
                    </a:lnTo>
                    <a:lnTo>
                      <a:pt x="566" y="154"/>
                    </a:lnTo>
                    <a:lnTo>
                      <a:pt x="566" y="151"/>
                    </a:lnTo>
                    <a:lnTo>
                      <a:pt x="563" y="151"/>
                    </a:lnTo>
                    <a:lnTo>
                      <a:pt x="563" y="149"/>
                    </a:lnTo>
                    <a:lnTo>
                      <a:pt x="561" y="149"/>
                    </a:lnTo>
                    <a:lnTo>
                      <a:pt x="558" y="149"/>
                    </a:lnTo>
                    <a:lnTo>
                      <a:pt x="561" y="149"/>
                    </a:lnTo>
                    <a:lnTo>
                      <a:pt x="558" y="149"/>
                    </a:lnTo>
                    <a:lnTo>
                      <a:pt x="558" y="146"/>
                    </a:lnTo>
                    <a:lnTo>
                      <a:pt x="556" y="146"/>
                    </a:lnTo>
                    <a:lnTo>
                      <a:pt x="556" y="144"/>
                    </a:lnTo>
                    <a:lnTo>
                      <a:pt x="553" y="144"/>
                    </a:lnTo>
                    <a:lnTo>
                      <a:pt x="553" y="146"/>
                    </a:lnTo>
                    <a:lnTo>
                      <a:pt x="553" y="144"/>
                    </a:lnTo>
                    <a:lnTo>
                      <a:pt x="550" y="144"/>
                    </a:lnTo>
                    <a:lnTo>
                      <a:pt x="550" y="146"/>
                    </a:lnTo>
                    <a:lnTo>
                      <a:pt x="548" y="146"/>
                    </a:lnTo>
                    <a:lnTo>
                      <a:pt x="548" y="144"/>
                    </a:lnTo>
                    <a:lnTo>
                      <a:pt x="545" y="144"/>
                    </a:lnTo>
                    <a:lnTo>
                      <a:pt x="543" y="144"/>
                    </a:lnTo>
                    <a:lnTo>
                      <a:pt x="540" y="144"/>
                    </a:lnTo>
                    <a:lnTo>
                      <a:pt x="540" y="146"/>
                    </a:lnTo>
                    <a:lnTo>
                      <a:pt x="537" y="146"/>
                    </a:lnTo>
                    <a:lnTo>
                      <a:pt x="535" y="146"/>
                    </a:lnTo>
                    <a:lnTo>
                      <a:pt x="535" y="149"/>
                    </a:lnTo>
                    <a:lnTo>
                      <a:pt x="532" y="149"/>
                    </a:lnTo>
                    <a:lnTo>
                      <a:pt x="532" y="151"/>
                    </a:lnTo>
                    <a:lnTo>
                      <a:pt x="532" y="154"/>
                    </a:lnTo>
                    <a:lnTo>
                      <a:pt x="532" y="157"/>
                    </a:lnTo>
                    <a:lnTo>
                      <a:pt x="535" y="157"/>
                    </a:lnTo>
                    <a:lnTo>
                      <a:pt x="532" y="157"/>
                    </a:lnTo>
                    <a:lnTo>
                      <a:pt x="532" y="159"/>
                    </a:lnTo>
                    <a:lnTo>
                      <a:pt x="532" y="162"/>
                    </a:lnTo>
                    <a:lnTo>
                      <a:pt x="532" y="165"/>
                    </a:lnTo>
                    <a:lnTo>
                      <a:pt x="532" y="167"/>
                    </a:lnTo>
                    <a:lnTo>
                      <a:pt x="532" y="170"/>
                    </a:lnTo>
                    <a:lnTo>
                      <a:pt x="530" y="170"/>
                    </a:lnTo>
                    <a:lnTo>
                      <a:pt x="530" y="172"/>
                    </a:lnTo>
                    <a:lnTo>
                      <a:pt x="527" y="172"/>
                    </a:lnTo>
                    <a:lnTo>
                      <a:pt x="527" y="175"/>
                    </a:lnTo>
                    <a:lnTo>
                      <a:pt x="524" y="175"/>
                    </a:lnTo>
                    <a:lnTo>
                      <a:pt x="524" y="178"/>
                    </a:lnTo>
                    <a:lnTo>
                      <a:pt x="524" y="180"/>
                    </a:lnTo>
                    <a:lnTo>
                      <a:pt x="522" y="180"/>
                    </a:lnTo>
                    <a:lnTo>
                      <a:pt x="519" y="180"/>
                    </a:lnTo>
                    <a:lnTo>
                      <a:pt x="519" y="183"/>
                    </a:lnTo>
                    <a:lnTo>
                      <a:pt x="516" y="183"/>
                    </a:lnTo>
                    <a:lnTo>
                      <a:pt x="516" y="185"/>
                    </a:lnTo>
                    <a:lnTo>
                      <a:pt x="519" y="185"/>
                    </a:lnTo>
                    <a:lnTo>
                      <a:pt x="519" y="188"/>
                    </a:lnTo>
                    <a:lnTo>
                      <a:pt x="516" y="188"/>
                    </a:lnTo>
                    <a:lnTo>
                      <a:pt x="516" y="191"/>
                    </a:lnTo>
                    <a:lnTo>
                      <a:pt x="514" y="191"/>
                    </a:lnTo>
                    <a:lnTo>
                      <a:pt x="511" y="191"/>
                    </a:lnTo>
                    <a:lnTo>
                      <a:pt x="511" y="188"/>
                    </a:lnTo>
                    <a:lnTo>
                      <a:pt x="509" y="188"/>
                    </a:lnTo>
                    <a:lnTo>
                      <a:pt x="509" y="191"/>
                    </a:lnTo>
                    <a:lnTo>
                      <a:pt x="509" y="188"/>
                    </a:lnTo>
                    <a:lnTo>
                      <a:pt x="506" y="188"/>
                    </a:lnTo>
                    <a:lnTo>
                      <a:pt x="506" y="185"/>
                    </a:lnTo>
                    <a:lnTo>
                      <a:pt x="503" y="185"/>
                    </a:lnTo>
                    <a:lnTo>
                      <a:pt x="501" y="185"/>
                    </a:lnTo>
                    <a:lnTo>
                      <a:pt x="498" y="185"/>
                    </a:lnTo>
                    <a:lnTo>
                      <a:pt x="498" y="183"/>
                    </a:lnTo>
                    <a:lnTo>
                      <a:pt x="496" y="183"/>
                    </a:lnTo>
                    <a:lnTo>
                      <a:pt x="498" y="183"/>
                    </a:lnTo>
                    <a:lnTo>
                      <a:pt x="496" y="183"/>
                    </a:lnTo>
                    <a:lnTo>
                      <a:pt x="493" y="183"/>
                    </a:lnTo>
                    <a:lnTo>
                      <a:pt x="493" y="180"/>
                    </a:lnTo>
                    <a:lnTo>
                      <a:pt x="490" y="180"/>
                    </a:lnTo>
                    <a:lnTo>
                      <a:pt x="488" y="180"/>
                    </a:lnTo>
                    <a:lnTo>
                      <a:pt x="488" y="178"/>
                    </a:lnTo>
                    <a:lnTo>
                      <a:pt x="485" y="180"/>
                    </a:lnTo>
                    <a:lnTo>
                      <a:pt x="488" y="180"/>
                    </a:lnTo>
                    <a:lnTo>
                      <a:pt x="485" y="180"/>
                    </a:lnTo>
                    <a:lnTo>
                      <a:pt x="483" y="180"/>
                    </a:lnTo>
                    <a:lnTo>
                      <a:pt x="483" y="178"/>
                    </a:lnTo>
                    <a:lnTo>
                      <a:pt x="483" y="175"/>
                    </a:lnTo>
                    <a:lnTo>
                      <a:pt x="480" y="175"/>
                    </a:lnTo>
                    <a:lnTo>
                      <a:pt x="483" y="175"/>
                    </a:lnTo>
                    <a:lnTo>
                      <a:pt x="480" y="175"/>
                    </a:lnTo>
                    <a:lnTo>
                      <a:pt x="480" y="172"/>
                    </a:lnTo>
                    <a:lnTo>
                      <a:pt x="477" y="172"/>
                    </a:lnTo>
                    <a:lnTo>
                      <a:pt x="477" y="170"/>
                    </a:lnTo>
                    <a:lnTo>
                      <a:pt x="477" y="172"/>
                    </a:lnTo>
                    <a:lnTo>
                      <a:pt x="475" y="170"/>
                    </a:lnTo>
                    <a:lnTo>
                      <a:pt x="475" y="172"/>
                    </a:lnTo>
                    <a:lnTo>
                      <a:pt x="475" y="170"/>
                    </a:lnTo>
                    <a:lnTo>
                      <a:pt x="475" y="172"/>
                    </a:lnTo>
                    <a:lnTo>
                      <a:pt x="475" y="170"/>
                    </a:lnTo>
                    <a:lnTo>
                      <a:pt x="472" y="170"/>
                    </a:lnTo>
                    <a:lnTo>
                      <a:pt x="472" y="167"/>
                    </a:lnTo>
                    <a:lnTo>
                      <a:pt x="470" y="167"/>
                    </a:lnTo>
                    <a:lnTo>
                      <a:pt x="472" y="167"/>
                    </a:lnTo>
                    <a:lnTo>
                      <a:pt x="470" y="167"/>
                    </a:lnTo>
                    <a:lnTo>
                      <a:pt x="470" y="165"/>
                    </a:lnTo>
                    <a:lnTo>
                      <a:pt x="470" y="162"/>
                    </a:lnTo>
                    <a:lnTo>
                      <a:pt x="470" y="159"/>
                    </a:lnTo>
                    <a:lnTo>
                      <a:pt x="467" y="159"/>
                    </a:lnTo>
                    <a:lnTo>
                      <a:pt x="467" y="157"/>
                    </a:lnTo>
                    <a:lnTo>
                      <a:pt x="464" y="157"/>
                    </a:lnTo>
                    <a:lnTo>
                      <a:pt x="464" y="154"/>
                    </a:lnTo>
                    <a:lnTo>
                      <a:pt x="464" y="151"/>
                    </a:lnTo>
                    <a:lnTo>
                      <a:pt x="462" y="151"/>
                    </a:lnTo>
                    <a:lnTo>
                      <a:pt x="459" y="151"/>
                    </a:lnTo>
                    <a:lnTo>
                      <a:pt x="456" y="151"/>
                    </a:lnTo>
                    <a:lnTo>
                      <a:pt x="456" y="149"/>
                    </a:lnTo>
                    <a:lnTo>
                      <a:pt x="454" y="149"/>
                    </a:lnTo>
                    <a:lnTo>
                      <a:pt x="454" y="146"/>
                    </a:lnTo>
                    <a:lnTo>
                      <a:pt x="451" y="144"/>
                    </a:lnTo>
                    <a:lnTo>
                      <a:pt x="449" y="144"/>
                    </a:lnTo>
                    <a:lnTo>
                      <a:pt x="449" y="146"/>
                    </a:lnTo>
                    <a:lnTo>
                      <a:pt x="446" y="146"/>
                    </a:lnTo>
                    <a:lnTo>
                      <a:pt x="443" y="146"/>
                    </a:lnTo>
                    <a:lnTo>
                      <a:pt x="443" y="149"/>
                    </a:lnTo>
                    <a:lnTo>
                      <a:pt x="441" y="149"/>
                    </a:lnTo>
                    <a:lnTo>
                      <a:pt x="441" y="146"/>
                    </a:lnTo>
                    <a:lnTo>
                      <a:pt x="438" y="146"/>
                    </a:lnTo>
                    <a:lnTo>
                      <a:pt x="438" y="144"/>
                    </a:lnTo>
                    <a:lnTo>
                      <a:pt x="436" y="144"/>
                    </a:lnTo>
                    <a:lnTo>
                      <a:pt x="436" y="141"/>
                    </a:lnTo>
                    <a:lnTo>
                      <a:pt x="438" y="141"/>
                    </a:lnTo>
                    <a:lnTo>
                      <a:pt x="441" y="141"/>
                    </a:lnTo>
                    <a:lnTo>
                      <a:pt x="441" y="138"/>
                    </a:lnTo>
                    <a:lnTo>
                      <a:pt x="438" y="138"/>
                    </a:lnTo>
                    <a:lnTo>
                      <a:pt x="438" y="136"/>
                    </a:lnTo>
                    <a:lnTo>
                      <a:pt x="436" y="136"/>
                    </a:lnTo>
                    <a:lnTo>
                      <a:pt x="436" y="133"/>
                    </a:lnTo>
                    <a:lnTo>
                      <a:pt x="433" y="133"/>
                    </a:lnTo>
                    <a:lnTo>
                      <a:pt x="430" y="133"/>
                    </a:lnTo>
                    <a:lnTo>
                      <a:pt x="430" y="131"/>
                    </a:lnTo>
                    <a:lnTo>
                      <a:pt x="428" y="131"/>
                    </a:lnTo>
                    <a:lnTo>
                      <a:pt x="430" y="131"/>
                    </a:lnTo>
                    <a:lnTo>
                      <a:pt x="430" y="128"/>
                    </a:lnTo>
                    <a:lnTo>
                      <a:pt x="428" y="128"/>
                    </a:lnTo>
                    <a:lnTo>
                      <a:pt x="425" y="128"/>
                    </a:lnTo>
                    <a:lnTo>
                      <a:pt x="425" y="125"/>
                    </a:lnTo>
                    <a:lnTo>
                      <a:pt x="423" y="125"/>
                    </a:lnTo>
                    <a:lnTo>
                      <a:pt x="423" y="123"/>
                    </a:lnTo>
                    <a:lnTo>
                      <a:pt x="420" y="123"/>
                    </a:lnTo>
                    <a:lnTo>
                      <a:pt x="420" y="120"/>
                    </a:lnTo>
                    <a:lnTo>
                      <a:pt x="420" y="123"/>
                    </a:lnTo>
                    <a:lnTo>
                      <a:pt x="417" y="123"/>
                    </a:lnTo>
                    <a:lnTo>
                      <a:pt x="415" y="123"/>
                    </a:lnTo>
                    <a:lnTo>
                      <a:pt x="415" y="125"/>
                    </a:lnTo>
                    <a:lnTo>
                      <a:pt x="412" y="125"/>
                    </a:lnTo>
                    <a:lnTo>
                      <a:pt x="412" y="123"/>
                    </a:lnTo>
                    <a:lnTo>
                      <a:pt x="412" y="120"/>
                    </a:lnTo>
                    <a:lnTo>
                      <a:pt x="412" y="123"/>
                    </a:lnTo>
                    <a:lnTo>
                      <a:pt x="409" y="123"/>
                    </a:lnTo>
                    <a:lnTo>
                      <a:pt x="409" y="120"/>
                    </a:lnTo>
                    <a:lnTo>
                      <a:pt x="407" y="120"/>
                    </a:lnTo>
                    <a:lnTo>
                      <a:pt x="407" y="118"/>
                    </a:lnTo>
                    <a:lnTo>
                      <a:pt x="404" y="118"/>
                    </a:lnTo>
                    <a:lnTo>
                      <a:pt x="402" y="118"/>
                    </a:lnTo>
                    <a:lnTo>
                      <a:pt x="402" y="115"/>
                    </a:lnTo>
                    <a:lnTo>
                      <a:pt x="402" y="112"/>
                    </a:lnTo>
                    <a:lnTo>
                      <a:pt x="399" y="112"/>
                    </a:lnTo>
                    <a:lnTo>
                      <a:pt x="402" y="112"/>
                    </a:lnTo>
                    <a:lnTo>
                      <a:pt x="399" y="112"/>
                    </a:lnTo>
                    <a:lnTo>
                      <a:pt x="399" y="110"/>
                    </a:lnTo>
                    <a:lnTo>
                      <a:pt x="396" y="110"/>
                    </a:lnTo>
                    <a:lnTo>
                      <a:pt x="399" y="110"/>
                    </a:lnTo>
                    <a:lnTo>
                      <a:pt x="399" y="107"/>
                    </a:lnTo>
                    <a:lnTo>
                      <a:pt x="396" y="107"/>
                    </a:lnTo>
                    <a:lnTo>
                      <a:pt x="396" y="110"/>
                    </a:lnTo>
                    <a:lnTo>
                      <a:pt x="396" y="107"/>
                    </a:lnTo>
                    <a:lnTo>
                      <a:pt x="396" y="104"/>
                    </a:lnTo>
                    <a:lnTo>
                      <a:pt x="396" y="102"/>
                    </a:lnTo>
                    <a:lnTo>
                      <a:pt x="394" y="102"/>
                    </a:lnTo>
                    <a:lnTo>
                      <a:pt x="396" y="102"/>
                    </a:lnTo>
                    <a:lnTo>
                      <a:pt x="396" y="99"/>
                    </a:lnTo>
                    <a:lnTo>
                      <a:pt x="399" y="99"/>
                    </a:lnTo>
                    <a:lnTo>
                      <a:pt x="396" y="99"/>
                    </a:lnTo>
                    <a:lnTo>
                      <a:pt x="396" y="97"/>
                    </a:lnTo>
                    <a:lnTo>
                      <a:pt x="396" y="94"/>
                    </a:lnTo>
                    <a:lnTo>
                      <a:pt x="394" y="94"/>
                    </a:lnTo>
                    <a:lnTo>
                      <a:pt x="394" y="91"/>
                    </a:lnTo>
                    <a:lnTo>
                      <a:pt x="394" y="89"/>
                    </a:lnTo>
                    <a:lnTo>
                      <a:pt x="391" y="89"/>
                    </a:lnTo>
                    <a:lnTo>
                      <a:pt x="391" y="86"/>
                    </a:lnTo>
                    <a:lnTo>
                      <a:pt x="389" y="86"/>
                    </a:lnTo>
                    <a:lnTo>
                      <a:pt x="386" y="86"/>
                    </a:lnTo>
                    <a:lnTo>
                      <a:pt x="386" y="84"/>
                    </a:lnTo>
                    <a:lnTo>
                      <a:pt x="386" y="81"/>
                    </a:lnTo>
                    <a:lnTo>
                      <a:pt x="386" y="78"/>
                    </a:lnTo>
                    <a:lnTo>
                      <a:pt x="386" y="76"/>
                    </a:lnTo>
                    <a:lnTo>
                      <a:pt x="389" y="76"/>
                    </a:lnTo>
                    <a:lnTo>
                      <a:pt x="389" y="73"/>
                    </a:lnTo>
                    <a:lnTo>
                      <a:pt x="391" y="73"/>
                    </a:lnTo>
                    <a:lnTo>
                      <a:pt x="391" y="70"/>
                    </a:lnTo>
                    <a:lnTo>
                      <a:pt x="394" y="70"/>
                    </a:lnTo>
                    <a:lnTo>
                      <a:pt x="394" y="68"/>
                    </a:lnTo>
                    <a:lnTo>
                      <a:pt x="391" y="68"/>
                    </a:lnTo>
                    <a:lnTo>
                      <a:pt x="394" y="68"/>
                    </a:lnTo>
                    <a:lnTo>
                      <a:pt x="394" y="70"/>
                    </a:lnTo>
                    <a:lnTo>
                      <a:pt x="394" y="68"/>
                    </a:lnTo>
                    <a:lnTo>
                      <a:pt x="396" y="68"/>
                    </a:lnTo>
                    <a:lnTo>
                      <a:pt x="396" y="65"/>
                    </a:lnTo>
                    <a:lnTo>
                      <a:pt x="399" y="65"/>
                    </a:lnTo>
                    <a:lnTo>
                      <a:pt x="399" y="63"/>
                    </a:lnTo>
                    <a:lnTo>
                      <a:pt x="399" y="60"/>
                    </a:lnTo>
                    <a:lnTo>
                      <a:pt x="399" y="57"/>
                    </a:lnTo>
                    <a:lnTo>
                      <a:pt x="396" y="57"/>
                    </a:lnTo>
                    <a:lnTo>
                      <a:pt x="396" y="55"/>
                    </a:lnTo>
                    <a:lnTo>
                      <a:pt x="396" y="52"/>
                    </a:lnTo>
                    <a:lnTo>
                      <a:pt x="396" y="50"/>
                    </a:lnTo>
                    <a:lnTo>
                      <a:pt x="396" y="47"/>
                    </a:lnTo>
                    <a:lnTo>
                      <a:pt x="394" y="47"/>
                    </a:lnTo>
                    <a:lnTo>
                      <a:pt x="391" y="47"/>
                    </a:lnTo>
                    <a:lnTo>
                      <a:pt x="389" y="47"/>
                    </a:lnTo>
                    <a:lnTo>
                      <a:pt x="389" y="44"/>
                    </a:lnTo>
                    <a:lnTo>
                      <a:pt x="386" y="44"/>
                    </a:lnTo>
                    <a:lnTo>
                      <a:pt x="383" y="44"/>
                    </a:lnTo>
                    <a:lnTo>
                      <a:pt x="383" y="47"/>
                    </a:lnTo>
                    <a:lnTo>
                      <a:pt x="381" y="47"/>
                    </a:lnTo>
                    <a:lnTo>
                      <a:pt x="378" y="47"/>
                    </a:lnTo>
                    <a:lnTo>
                      <a:pt x="376" y="47"/>
                    </a:lnTo>
                    <a:lnTo>
                      <a:pt x="376" y="50"/>
                    </a:lnTo>
                    <a:lnTo>
                      <a:pt x="376" y="52"/>
                    </a:lnTo>
                    <a:lnTo>
                      <a:pt x="362" y="65"/>
                    </a:lnTo>
                    <a:lnTo>
                      <a:pt x="362" y="63"/>
                    </a:lnTo>
                    <a:lnTo>
                      <a:pt x="376" y="52"/>
                    </a:lnTo>
                    <a:lnTo>
                      <a:pt x="373" y="47"/>
                    </a:lnTo>
                    <a:lnTo>
                      <a:pt x="370" y="47"/>
                    </a:lnTo>
                    <a:lnTo>
                      <a:pt x="368" y="47"/>
                    </a:lnTo>
                    <a:lnTo>
                      <a:pt x="365" y="47"/>
                    </a:lnTo>
                    <a:lnTo>
                      <a:pt x="362" y="47"/>
                    </a:lnTo>
                    <a:lnTo>
                      <a:pt x="362" y="50"/>
                    </a:lnTo>
                    <a:lnTo>
                      <a:pt x="360" y="50"/>
                    </a:lnTo>
                    <a:lnTo>
                      <a:pt x="360" y="47"/>
                    </a:lnTo>
                    <a:lnTo>
                      <a:pt x="360" y="44"/>
                    </a:lnTo>
                    <a:lnTo>
                      <a:pt x="362" y="44"/>
                    </a:lnTo>
                    <a:lnTo>
                      <a:pt x="362" y="42"/>
                    </a:lnTo>
                    <a:lnTo>
                      <a:pt x="362" y="39"/>
                    </a:lnTo>
                    <a:lnTo>
                      <a:pt x="360" y="39"/>
                    </a:lnTo>
                    <a:lnTo>
                      <a:pt x="357" y="39"/>
                    </a:lnTo>
                    <a:lnTo>
                      <a:pt x="357" y="37"/>
                    </a:lnTo>
                    <a:lnTo>
                      <a:pt x="355" y="37"/>
                    </a:lnTo>
                    <a:lnTo>
                      <a:pt x="352" y="37"/>
                    </a:lnTo>
                    <a:lnTo>
                      <a:pt x="349" y="37"/>
                    </a:lnTo>
                    <a:lnTo>
                      <a:pt x="347" y="37"/>
                    </a:lnTo>
                    <a:lnTo>
                      <a:pt x="344" y="39"/>
                    </a:lnTo>
                    <a:lnTo>
                      <a:pt x="342" y="39"/>
                    </a:lnTo>
                    <a:lnTo>
                      <a:pt x="339" y="39"/>
                    </a:lnTo>
                    <a:lnTo>
                      <a:pt x="339" y="42"/>
                    </a:lnTo>
                    <a:lnTo>
                      <a:pt x="336" y="42"/>
                    </a:lnTo>
                    <a:lnTo>
                      <a:pt x="336" y="44"/>
                    </a:lnTo>
                    <a:lnTo>
                      <a:pt x="336" y="47"/>
                    </a:lnTo>
                    <a:lnTo>
                      <a:pt x="339" y="47"/>
                    </a:lnTo>
                    <a:lnTo>
                      <a:pt x="339" y="50"/>
                    </a:lnTo>
                    <a:lnTo>
                      <a:pt x="339" y="52"/>
                    </a:lnTo>
                    <a:lnTo>
                      <a:pt x="339" y="55"/>
                    </a:lnTo>
                    <a:lnTo>
                      <a:pt x="342" y="55"/>
                    </a:lnTo>
                    <a:lnTo>
                      <a:pt x="342" y="57"/>
                    </a:lnTo>
                    <a:lnTo>
                      <a:pt x="339" y="57"/>
                    </a:lnTo>
                    <a:lnTo>
                      <a:pt x="339" y="60"/>
                    </a:lnTo>
                    <a:lnTo>
                      <a:pt x="339" y="57"/>
                    </a:lnTo>
                    <a:lnTo>
                      <a:pt x="339" y="60"/>
                    </a:lnTo>
                    <a:lnTo>
                      <a:pt x="336" y="60"/>
                    </a:lnTo>
                    <a:lnTo>
                      <a:pt x="334" y="60"/>
                    </a:lnTo>
                    <a:lnTo>
                      <a:pt x="334" y="57"/>
                    </a:lnTo>
                    <a:lnTo>
                      <a:pt x="334" y="60"/>
                    </a:lnTo>
                    <a:lnTo>
                      <a:pt x="334" y="57"/>
                    </a:lnTo>
                    <a:lnTo>
                      <a:pt x="331" y="57"/>
                    </a:lnTo>
                    <a:lnTo>
                      <a:pt x="331" y="60"/>
                    </a:lnTo>
                    <a:lnTo>
                      <a:pt x="329" y="60"/>
                    </a:lnTo>
                    <a:lnTo>
                      <a:pt x="331" y="60"/>
                    </a:lnTo>
                    <a:lnTo>
                      <a:pt x="331" y="63"/>
                    </a:lnTo>
                    <a:lnTo>
                      <a:pt x="329" y="63"/>
                    </a:lnTo>
                    <a:lnTo>
                      <a:pt x="326" y="63"/>
                    </a:lnTo>
                    <a:lnTo>
                      <a:pt x="326" y="65"/>
                    </a:lnTo>
                    <a:lnTo>
                      <a:pt x="329" y="65"/>
                    </a:lnTo>
                    <a:lnTo>
                      <a:pt x="326" y="65"/>
                    </a:lnTo>
                    <a:lnTo>
                      <a:pt x="326" y="68"/>
                    </a:lnTo>
                    <a:lnTo>
                      <a:pt x="323" y="68"/>
                    </a:lnTo>
                    <a:lnTo>
                      <a:pt x="326" y="68"/>
                    </a:lnTo>
                    <a:lnTo>
                      <a:pt x="323" y="68"/>
                    </a:lnTo>
                    <a:lnTo>
                      <a:pt x="321" y="68"/>
                    </a:lnTo>
                    <a:lnTo>
                      <a:pt x="323" y="68"/>
                    </a:lnTo>
                    <a:lnTo>
                      <a:pt x="321" y="68"/>
                    </a:lnTo>
                    <a:lnTo>
                      <a:pt x="318" y="68"/>
                    </a:lnTo>
                    <a:lnTo>
                      <a:pt x="318" y="65"/>
                    </a:lnTo>
                    <a:lnTo>
                      <a:pt x="316" y="65"/>
                    </a:lnTo>
                    <a:lnTo>
                      <a:pt x="316" y="63"/>
                    </a:lnTo>
                    <a:lnTo>
                      <a:pt x="316" y="65"/>
                    </a:lnTo>
                    <a:lnTo>
                      <a:pt x="313" y="65"/>
                    </a:lnTo>
                    <a:lnTo>
                      <a:pt x="313" y="63"/>
                    </a:lnTo>
                    <a:lnTo>
                      <a:pt x="316" y="63"/>
                    </a:lnTo>
                    <a:lnTo>
                      <a:pt x="313" y="63"/>
                    </a:lnTo>
                    <a:lnTo>
                      <a:pt x="313" y="60"/>
                    </a:lnTo>
                    <a:lnTo>
                      <a:pt x="313" y="57"/>
                    </a:lnTo>
                    <a:lnTo>
                      <a:pt x="310" y="57"/>
                    </a:lnTo>
                    <a:lnTo>
                      <a:pt x="308" y="57"/>
                    </a:lnTo>
                    <a:lnTo>
                      <a:pt x="305" y="57"/>
                    </a:lnTo>
                    <a:lnTo>
                      <a:pt x="302" y="57"/>
                    </a:lnTo>
                    <a:lnTo>
                      <a:pt x="300" y="57"/>
                    </a:lnTo>
                    <a:lnTo>
                      <a:pt x="297" y="57"/>
                    </a:lnTo>
                    <a:lnTo>
                      <a:pt x="295" y="57"/>
                    </a:lnTo>
                    <a:lnTo>
                      <a:pt x="292" y="57"/>
                    </a:lnTo>
                    <a:lnTo>
                      <a:pt x="289" y="57"/>
                    </a:lnTo>
                    <a:lnTo>
                      <a:pt x="287" y="57"/>
                    </a:lnTo>
                    <a:lnTo>
                      <a:pt x="287" y="60"/>
                    </a:lnTo>
                    <a:lnTo>
                      <a:pt x="284" y="60"/>
                    </a:lnTo>
                    <a:lnTo>
                      <a:pt x="282" y="63"/>
                    </a:lnTo>
                    <a:lnTo>
                      <a:pt x="279" y="65"/>
                    </a:lnTo>
                    <a:lnTo>
                      <a:pt x="279" y="68"/>
                    </a:lnTo>
                    <a:lnTo>
                      <a:pt x="276" y="68"/>
                    </a:lnTo>
                    <a:lnTo>
                      <a:pt x="274" y="68"/>
                    </a:lnTo>
                    <a:lnTo>
                      <a:pt x="271" y="68"/>
                    </a:lnTo>
                    <a:lnTo>
                      <a:pt x="271" y="70"/>
                    </a:lnTo>
                    <a:lnTo>
                      <a:pt x="269" y="70"/>
                    </a:lnTo>
                    <a:lnTo>
                      <a:pt x="266" y="70"/>
                    </a:lnTo>
                    <a:lnTo>
                      <a:pt x="269" y="70"/>
                    </a:lnTo>
                    <a:lnTo>
                      <a:pt x="269" y="73"/>
                    </a:lnTo>
                    <a:lnTo>
                      <a:pt x="269" y="76"/>
                    </a:lnTo>
                    <a:lnTo>
                      <a:pt x="269" y="73"/>
                    </a:lnTo>
                    <a:lnTo>
                      <a:pt x="266" y="73"/>
                    </a:lnTo>
                    <a:lnTo>
                      <a:pt x="266" y="76"/>
                    </a:lnTo>
                    <a:lnTo>
                      <a:pt x="263" y="76"/>
                    </a:lnTo>
                    <a:lnTo>
                      <a:pt x="261" y="76"/>
                    </a:lnTo>
                    <a:lnTo>
                      <a:pt x="261" y="78"/>
                    </a:lnTo>
                    <a:lnTo>
                      <a:pt x="258" y="78"/>
                    </a:lnTo>
                    <a:lnTo>
                      <a:pt x="258" y="81"/>
                    </a:lnTo>
                    <a:lnTo>
                      <a:pt x="258" y="84"/>
                    </a:lnTo>
                    <a:lnTo>
                      <a:pt x="255" y="84"/>
                    </a:lnTo>
                    <a:lnTo>
                      <a:pt x="258" y="84"/>
                    </a:lnTo>
                    <a:lnTo>
                      <a:pt x="255" y="84"/>
                    </a:lnTo>
                    <a:lnTo>
                      <a:pt x="258" y="84"/>
                    </a:lnTo>
                    <a:lnTo>
                      <a:pt x="258" y="86"/>
                    </a:lnTo>
                    <a:lnTo>
                      <a:pt x="255" y="86"/>
                    </a:lnTo>
                    <a:lnTo>
                      <a:pt x="255" y="89"/>
                    </a:lnTo>
                    <a:lnTo>
                      <a:pt x="255" y="86"/>
                    </a:lnTo>
                    <a:lnTo>
                      <a:pt x="255" y="89"/>
                    </a:lnTo>
                    <a:lnTo>
                      <a:pt x="255" y="91"/>
                    </a:lnTo>
                    <a:lnTo>
                      <a:pt x="253" y="91"/>
                    </a:lnTo>
                    <a:lnTo>
                      <a:pt x="255" y="91"/>
                    </a:lnTo>
                    <a:lnTo>
                      <a:pt x="253" y="91"/>
                    </a:lnTo>
                    <a:lnTo>
                      <a:pt x="253" y="94"/>
                    </a:lnTo>
                    <a:lnTo>
                      <a:pt x="250" y="94"/>
                    </a:lnTo>
                    <a:lnTo>
                      <a:pt x="253" y="94"/>
                    </a:lnTo>
                    <a:lnTo>
                      <a:pt x="250" y="94"/>
                    </a:lnTo>
                    <a:lnTo>
                      <a:pt x="250" y="97"/>
                    </a:lnTo>
                    <a:lnTo>
                      <a:pt x="248" y="97"/>
                    </a:lnTo>
                    <a:lnTo>
                      <a:pt x="250" y="97"/>
                    </a:lnTo>
                    <a:lnTo>
                      <a:pt x="248" y="99"/>
                    </a:lnTo>
                    <a:lnTo>
                      <a:pt x="248" y="102"/>
                    </a:lnTo>
                    <a:lnTo>
                      <a:pt x="248" y="104"/>
                    </a:lnTo>
                    <a:lnTo>
                      <a:pt x="245" y="104"/>
                    </a:lnTo>
                    <a:lnTo>
                      <a:pt x="245" y="107"/>
                    </a:lnTo>
                    <a:lnTo>
                      <a:pt x="242" y="107"/>
                    </a:lnTo>
                    <a:lnTo>
                      <a:pt x="242" y="110"/>
                    </a:lnTo>
                    <a:lnTo>
                      <a:pt x="240" y="110"/>
                    </a:lnTo>
                    <a:lnTo>
                      <a:pt x="237" y="110"/>
                    </a:lnTo>
                    <a:lnTo>
                      <a:pt x="237" y="112"/>
                    </a:lnTo>
                    <a:lnTo>
                      <a:pt x="235" y="112"/>
                    </a:lnTo>
                    <a:lnTo>
                      <a:pt x="237" y="112"/>
                    </a:lnTo>
                    <a:lnTo>
                      <a:pt x="235" y="112"/>
                    </a:lnTo>
                    <a:lnTo>
                      <a:pt x="237" y="112"/>
                    </a:lnTo>
                    <a:lnTo>
                      <a:pt x="235" y="112"/>
                    </a:lnTo>
                    <a:lnTo>
                      <a:pt x="235" y="115"/>
                    </a:lnTo>
                    <a:lnTo>
                      <a:pt x="232" y="115"/>
                    </a:lnTo>
                    <a:lnTo>
                      <a:pt x="229" y="115"/>
                    </a:lnTo>
                    <a:lnTo>
                      <a:pt x="227" y="115"/>
                    </a:lnTo>
                    <a:lnTo>
                      <a:pt x="227" y="118"/>
                    </a:lnTo>
                    <a:lnTo>
                      <a:pt x="224" y="118"/>
                    </a:lnTo>
                    <a:lnTo>
                      <a:pt x="224" y="120"/>
                    </a:lnTo>
                    <a:lnTo>
                      <a:pt x="224" y="123"/>
                    </a:lnTo>
                    <a:lnTo>
                      <a:pt x="227" y="123"/>
                    </a:lnTo>
                    <a:lnTo>
                      <a:pt x="227" y="125"/>
                    </a:lnTo>
                    <a:lnTo>
                      <a:pt x="229" y="128"/>
                    </a:lnTo>
                    <a:lnTo>
                      <a:pt x="229" y="131"/>
                    </a:lnTo>
                    <a:lnTo>
                      <a:pt x="227" y="131"/>
                    </a:lnTo>
                    <a:lnTo>
                      <a:pt x="227" y="133"/>
                    </a:lnTo>
                    <a:lnTo>
                      <a:pt x="229" y="133"/>
                    </a:lnTo>
                    <a:lnTo>
                      <a:pt x="229" y="136"/>
                    </a:lnTo>
                    <a:lnTo>
                      <a:pt x="232" y="136"/>
                    </a:lnTo>
                    <a:lnTo>
                      <a:pt x="232" y="138"/>
                    </a:lnTo>
                    <a:lnTo>
                      <a:pt x="235" y="138"/>
                    </a:lnTo>
                    <a:lnTo>
                      <a:pt x="235" y="136"/>
                    </a:lnTo>
                    <a:lnTo>
                      <a:pt x="235" y="138"/>
                    </a:lnTo>
                    <a:lnTo>
                      <a:pt x="237" y="138"/>
                    </a:lnTo>
                    <a:lnTo>
                      <a:pt x="237" y="141"/>
                    </a:lnTo>
                    <a:lnTo>
                      <a:pt x="237" y="144"/>
                    </a:lnTo>
                    <a:lnTo>
                      <a:pt x="240" y="144"/>
                    </a:lnTo>
                    <a:lnTo>
                      <a:pt x="237" y="144"/>
                    </a:lnTo>
                    <a:lnTo>
                      <a:pt x="240" y="144"/>
                    </a:lnTo>
                    <a:lnTo>
                      <a:pt x="237" y="144"/>
                    </a:lnTo>
                    <a:lnTo>
                      <a:pt x="237" y="146"/>
                    </a:lnTo>
                    <a:lnTo>
                      <a:pt x="240" y="146"/>
                    </a:lnTo>
                    <a:lnTo>
                      <a:pt x="237" y="146"/>
                    </a:lnTo>
                    <a:lnTo>
                      <a:pt x="237" y="149"/>
                    </a:lnTo>
                    <a:lnTo>
                      <a:pt x="237" y="146"/>
                    </a:lnTo>
                    <a:lnTo>
                      <a:pt x="237" y="149"/>
                    </a:lnTo>
                    <a:lnTo>
                      <a:pt x="235" y="149"/>
                    </a:lnTo>
                    <a:lnTo>
                      <a:pt x="235" y="151"/>
                    </a:lnTo>
                    <a:lnTo>
                      <a:pt x="235" y="149"/>
                    </a:lnTo>
                    <a:lnTo>
                      <a:pt x="232" y="149"/>
                    </a:lnTo>
                    <a:lnTo>
                      <a:pt x="232" y="151"/>
                    </a:lnTo>
                    <a:lnTo>
                      <a:pt x="232" y="149"/>
                    </a:lnTo>
                    <a:lnTo>
                      <a:pt x="229" y="149"/>
                    </a:lnTo>
                    <a:lnTo>
                      <a:pt x="227" y="149"/>
                    </a:lnTo>
                    <a:lnTo>
                      <a:pt x="227" y="151"/>
                    </a:lnTo>
                    <a:lnTo>
                      <a:pt x="224" y="151"/>
                    </a:lnTo>
                    <a:lnTo>
                      <a:pt x="224" y="149"/>
                    </a:lnTo>
                    <a:lnTo>
                      <a:pt x="222" y="149"/>
                    </a:lnTo>
                    <a:lnTo>
                      <a:pt x="224" y="149"/>
                    </a:lnTo>
                    <a:lnTo>
                      <a:pt x="224" y="146"/>
                    </a:lnTo>
                    <a:lnTo>
                      <a:pt x="222" y="146"/>
                    </a:lnTo>
                    <a:lnTo>
                      <a:pt x="222" y="144"/>
                    </a:lnTo>
                    <a:lnTo>
                      <a:pt x="219" y="144"/>
                    </a:lnTo>
                    <a:lnTo>
                      <a:pt x="216" y="144"/>
                    </a:lnTo>
                    <a:lnTo>
                      <a:pt x="214" y="144"/>
                    </a:lnTo>
                    <a:lnTo>
                      <a:pt x="216" y="144"/>
                    </a:lnTo>
                    <a:lnTo>
                      <a:pt x="216" y="141"/>
                    </a:lnTo>
                    <a:lnTo>
                      <a:pt x="214" y="141"/>
                    </a:lnTo>
                    <a:lnTo>
                      <a:pt x="216" y="141"/>
                    </a:lnTo>
                    <a:lnTo>
                      <a:pt x="214" y="141"/>
                    </a:lnTo>
                    <a:lnTo>
                      <a:pt x="211" y="141"/>
                    </a:lnTo>
                    <a:lnTo>
                      <a:pt x="208" y="141"/>
                    </a:lnTo>
                    <a:lnTo>
                      <a:pt x="208" y="144"/>
                    </a:lnTo>
                    <a:lnTo>
                      <a:pt x="211" y="144"/>
                    </a:lnTo>
                    <a:lnTo>
                      <a:pt x="208" y="144"/>
                    </a:lnTo>
                    <a:lnTo>
                      <a:pt x="208" y="141"/>
                    </a:lnTo>
                    <a:lnTo>
                      <a:pt x="208" y="144"/>
                    </a:lnTo>
                    <a:lnTo>
                      <a:pt x="206" y="144"/>
                    </a:lnTo>
                    <a:lnTo>
                      <a:pt x="203" y="144"/>
                    </a:lnTo>
                    <a:lnTo>
                      <a:pt x="203" y="146"/>
                    </a:lnTo>
                    <a:lnTo>
                      <a:pt x="201" y="146"/>
                    </a:lnTo>
                    <a:lnTo>
                      <a:pt x="201" y="144"/>
                    </a:lnTo>
                    <a:lnTo>
                      <a:pt x="198" y="144"/>
                    </a:lnTo>
                    <a:lnTo>
                      <a:pt x="195" y="144"/>
                    </a:lnTo>
                    <a:lnTo>
                      <a:pt x="195" y="146"/>
                    </a:lnTo>
                    <a:lnTo>
                      <a:pt x="193" y="146"/>
                    </a:lnTo>
                    <a:lnTo>
                      <a:pt x="190" y="146"/>
                    </a:lnTo>
                    <a:lnTo>
                      <a:pt x="188" y="146"/>
                    </a:lnTo>
                    <a:lnTo>
                      <a:pt x="188" y="149"/>
                    </a:lnTo>
                    <a:lnTo>
                      <a:pt x="190" y="149"/>
                    </a:lnTo>
                    <a:lnTo>
                      <a:pt x="190" y="151"/>
                    </a:lnTo>
                    <a:lnTo>
                      <a:pt x="190" y="149"/>
                    </a:lnTo>
                    <a:lnTo>
                      <a:pt x="190" y="151"/>
                    </a:lnTo>
                    <a:lnTo>
                      <a:pt x="188" y="151"/>
                    </a:lnTo>
                    <a:lnTo>
                      <a:pt x="185" y="151"/>
                    </a:lnTo>
                    <a:lnTo>
                      <a:pt x="188" y="151"/>
                    </a:lnTo>
                    <a:lnTo>
                      <a:pt x="185" y="151"/>
                    </a:lnTo>
                    <a:lnTo>
                      <a:pt x="188" y="151"/>
                    </a:lnTo>
                    <a:lnTo>
                      <a:pt x="185" y="151"/>
                    </a:lnTo>
                    <a:lnTo>
                      <a:pt x="185" y="154"/>
                    </a:lnTo>
                    <a:lnTo>
                      <a:pt x="182" y="154"/>
                    </a:lnTo>
                    <a:lnTo>
                      <a:pt x="180" y="154"/>
                    </a:lnTo>
                    <a:lnTo>
                      <a:pt x="182" y="154"/>
                    </a:lnTo>
                    <a:lnTo>
                      <a:pt x="180" y="154"/>
                    </a:lnTo>
                    <a:lnTo>
                      <a:pt x="182" y="154"/>
                    </a:lnTo>
                    <a:lnTo>
                      <a:pt x="182" y="157"/>
                    </a:lnTo>
                    <a:lnTo>
                      <a:pt x="180" y="157"/>
                    </a:lnTo>
                    <a:lnTo>
                      <a:pt x="182" y="157"/>
                    </a:lnTo>
                    <a:lnTo>
                      <a:pt x="180" y="157"/>
                    </a:lnTo>
                    <a:lnTo>
                      <a:pt x="177" y="157"/>
                    </a:lnTo>
                    <a:lnTo>
                      <a:pt x="177" y="159"/>
                    </a:lnTo>
                    <a:lnTo>
                      <a:pt x="175" y="159"/>
                    </a:lnTo>
                    <a:lnTo>
                      <a:pt x="175" y="162"/>
                    </a:lnTo>
                    <a:lnTo>
                      <a:pt x="172" y="162"/>
                    </a:lnTo>
                    <a:lnTo>
                      <a:pt x="169" y="162"/>
                    </a:lnTo>
                    <a:lnTo>
                      <a:pt x="167" y="162"/>
                    </a:lnTo>
                    <a:lnTo>
                      <a:pt x="167" y="165"/>
                    </a:lnTo>
                    <a:lnTo>
                      <a:pt x="169" y="165"/>
                    </a:lnTo>
                    <a:lnTo>
                      <a:pt x="169" y="167"/>
                    </a:lnTo>
                    <a:lnTo>
                      <a:pt x="167" y="167"/>
                    </a:lnTo>
                    <a:lnTo>
                      <a:pt x="167" y="170"/>
                    </a:lnTo>
                    <a:lnTo>
                      <a:pt x="164" y="170"/>
                    </a:lnTo>
                    <a:lnTo>
                      <a:pt x="164" y="172"/>
                    </a:lnTo>
                    <a:lnTo>
                      <a:pt x="164" y="170"/>
                    </a:lnTo>
                    <a:lnTo>
                      <a:pt x="164" y="172"/>
                    </a:lnTo>
                    <a:lnTo>
                      <a:pt x="162" y="175"/>
                    </a:lnTo>
                    <a:lnTo>
                      <a:pt x="162" y="178"/>
                    </a:lnTo>
                    <a:lnTo>
                      <a:pt x="159" y="178"/>
                    </a:lnTo>
                    <a:lnTo>
                      <a:pt x="159" y="180"/>
                    </a:lnTo>
                    <a:lnTo>
                      <a:pt x="156" y="180"/>
                    </a:lnTo>
                    <a:lnTo>
                      <a:pt x="156" y="183"/>
                    </a:lnTo>
                    <a:lnTo>
                      <a:pt x="156" y="185"/>
                    </a:lnTo>
                    <a:lnTo>
                      <a:pt x="154" y="185"/>
                    </a:lnTo>
                    <a:lnTo>
                      <a:pt x="154" y="188"/>
                    </a:lnTo>
                    <a:lnTo>
                      <a:pt x="156" y="188"/>
                    </a:lnTo>
                    <a:lnTo>
                      <a:pt x="154" y="188"/>
                    </a:lnTo>
                    <a:lnTo>
                      <a:pt x="154" y="191"/>
                    </a:lnTo>
                    <a:lnTo>
                      <a:pt x="151" y="191"/>
                    </a:lnTo>
                    <a:lnTo>
                      <a:pt x="151" y="193"/>
                    </a:lnTo>
                    <a:lnTo>
                      <a:pt x="148" y="193"/>
                    </a:lnTo>
                    <a:lnTo>
                      <a:pt x="146" y="193"/>
                    </a:lnTo>
                    <a:lnTo>
                      <a:pt x="146" y="196"/>
                    </a:lnTo>
                    <a:lnTo>
                      <a:pt x="143" y="196"/>
                    </a:lnTo>
                    <a:lnTo>
                      <a:pt x="143" y="198"/>
                    </a:lnTo>
                    <a:lnTo>
                      <a:pt x="143" y="201"/>
                    </a:lnTo>
                    <a:lnTo>
                      <a:pt x="143" y="204"/>
                    </a:lnTo>
                    <a:lnTo>
                      <a:pt x="146" y="204"/>
                    </a:lnTo>
                    <a:lnTo>
                      <a:pt x="146" y="206"/>
                    </a:lnTo>
                    <a:lnTo>
                      <a:pt x="146" y="209"/>
                    </a:lnTo>
                    <a:lnTo>
                      <a:pt x="143" y="209"/>
                    </a:lnTo>
                    <a:lnTo>
                      <a:pt x="143" y="212"/>
                    </a:lnTo>
                    <a:lnTo>
                      <a:pt x="141" y="212"/>
                    </a:lnTo>
                    <a:lnTo>
                      <a:pt x="141" y="214"/>
                    </a:lnTo>
                    <a:lnTo>
                      <a:pt x="138" y="214"/>
                    </a:lnTo>
                    <a:lnTo>
                      <a:pt x="141" y="214"/>
                    </a:lnTo>
                    <a:lnTo>
                      <a:pt x="141" y="217"/>
                    </a:lnTo>
                    <a:lnTo>
                      <a:pt x="138" y="217"/>
                    </a:lnTo>
                    <a:lnTo>
                      <a:pt x="141" y="217"/>
                    </a:lnTo>
                    <a:lnTo>
                      <a:pt x="138" y="217"/>
                    </a:lnTo>
                    <a:lnTo>
                      <a:pt x="138" y="219"/>
                    </a:lnTo>
                    <a:lnTo>
                      <a:pt x="138" y="222"/>
                    </a:lnTo>
                    <a:lnTo>
                      <a:pt x="135" y="222"/>
                    </a:lnTo>
                    <a:lnTo>
                      <a:pt x="138" y="222"/>
                    </a:lnTo>
                    <a:lnTo>
                      <a:pt x="135" y="222"/>
                    </a:lnTo>
                    <a:lnTo>
                      <a:pt x="135" y="225"/>
                    </a:lnTo>
                    <a:lnTo>
                      <a:pt x="133" y="225"/>
                    </a:lnTo>
                    <a:lnTo>
                      <a:pt x="135" y="225"/>
                    </a:lnTo>
                    <a:lnTo>
                      <a:pt x="135" y="222"/>
                    </a:lnTo>
                    <a:lnTo>
                      <a:pt x="133" y="222"/>
                    </a:lnTo>
                    <a:lnTo>
                      <a:pt x="133" y="225"/>
                    </a:lnTo>
                    <a:lnTo>
                      <a:pt x="130" y="225"/>
                    </a:lnTo>
                    <a:lnTo>
                      <a:pt x="128" y="225"/>
                    </a:lnTo>
                    <a:lnTo>
                      <a:pt x="128" y="222"/>
                    </a:lnTo>
                    <a:lnTo>
                      <a:pt x="125" y="222"/>
                    </a:lnTo>
                    <a:lnTo>
                      <a:pt x="122" y="222"/>
                    </a:lnTo>
                    <a:lnTo>
                      <a:pt x="120" y="222"/>
                    </a:lnTo>
                    <a:lnTo>
                      <a:pt x="117" y="222"/>
                    </a:lnTo>
                    <a:lnTo>
                      <a:pt x="117" y="225"/>
                    </a:lnTo>
                    <a:lnTo>
                      <a:pt x="115" y="225"/>
                    </a:lnTo>
                    <a:lnTo>
                      <a:pt x="115" y="227"/>
                    </a:lnTo>
                    <a:lnTo>
                      <a:pt x="112" y="227"/>
                    </a:lnTo>
                    <a:lnTo>
                      <a:pt x="112" y="230"/>
                    </a:lnTo>
                    <a:lnTo>
                      <a:pt x="109" y="230"/>
                    </a:lnTo>
                    <a:lnTo>
                      <a:pt x="107" y="230"/>
                    </a:lnTo>
                    <a:lnTo>
                      <a:pt x="107" y="227"/>
                    </a:lnTo>
                    <a:lnTo>
                      <a:pt x="107" y="225"/>
                    </a:lnTo>
                    <a:lnTo>
                      <a:pt x="109" y="225"/>
                    </a:lnTo>
                    <a:lnTo>
                      <a:pt x="107" y="225"/>
                    </a:lnTo>
                    <a:lnTo>
                      <a:pt x="109" y="225"/>
                    </a:lnTo>
                    <a:lnTo>
                      <a:pt x="107" y="225"/>
                    </a:lnTo>
                    <a:lnTo>
                      <a:pt x="109" y="225"/>
                    </a:lnTo>
                    <a:lnTo>
                      <a:pt x="109" y="222"/>
                    </a:lnTo>
                    <a:lnTo>
                      <a:pt x="107" y="222"/>
                    </a:lnTo>
                    <a:lnTo>
                      <a:pt x="109" y="222"/>
                    </a:lnTo>
                    <a:lnTo>
                      <a:pt x="107" y="222"/>
                    </a:lnTo>
                    <a:lnTo>
                      <a:pt x="109" y="222"/>
                    </a:lnTo>
                    <a:lnTo>
                      <a:pt x="109" y="219"/>
                    </a:lnTo>
                    <a:lnTo>
                      <a:pt x="109" y="217"/>
                    </a:lnTo>
                    <a:lnTo>
                      <a:pt x="112" y="217"/>
                    </a:lnTo>
                    <a:lnTo>
                      <a:pt x="112" y="214"/>
                    </a:lnTo>
                    <a:lnTo>
                      <a:pt x="112" y="212"/>
                    </a:lnTo>
                    <a:lnTo>
                      <a:pt x="109" y="212"/>
                    </a:lnTo>
                    <a:lnTo>
                      <a:pt x="109" y="209"/>
                    </a:lnTo>
                    <a:lnTo>
                      <a:pt x="107" y="209"/>
                    </a:lnTo>
                    <a:lnTo>
                      <a:pt x="107" y="206"/>
                    </a:lnTo>
                    <a:lnTo>
                      <a:pt x="107" y="204"/>
                    </a:lnTo>
                    <a:lnTo>
                      <a:pt x="107" y="201"/>
                    </a:lnTo>
                    <a:lnTo>
                      <a:pt x="107" y="204"/>
                    </a:lnTo>
                    <a:lnTo>
                      <a:pt x="107" y="206"/>
                    </a:lnTo>
                    <a:lnTo>
                      <a:pt x="107" y="209"/>
                    </a:lnTo>
                    <a:lnTo>
                      <a:pt x="107" y="212"/>
                    </a:lnTo>
                    <a:lnTo>
                      <a:pt x="109" y="212"/>
                    </a:lnTo>
                    <a:lnTo>
                      <a:pt x="109" y="214"/>
                    </a:lnTo>
                    <a:lnTo>
                      <a:pt x="112" y="214"/>
                    </a:lnTo>
                    <a:lnTo>
                      <a:pt x="109" y="214"/>
                    </a:lnTo>
                    <a:lnTo>
                      <a:pt x="107" y="214"/>
                    </a:lnTo>
                    <a:lnTo>
                      <a:pt x="107" y="212"/>
                    </a:lnTo>
                    <a:lnTo>
                      <a:pt x="104" y="212"/>
                    </a:lnTo>
                    <a:lnTo>
                      <a:pt x="101" y="212"/>
                    </a:lnTo>
                    <a:lnTo>
                      <a:pt x="101" y="209"/>
                    </a:lnTo>
                    <a:lnTo>
                      <a:pt x="99" y="209"/>
                    </a:lnTo>
                    <a:lnTo>
                      <a:pt x="96" y="209"/>
                    </a:lnTo>
                    <a:lnTo>
                      <a:pt x="94" y="209"/>
                    </a:lnTo>
                    <a:lnTo>
                      <a:pt x="91" y="209"/>
                    </a:lnTo>
                    <a:lnTo>
                      <a:pt x="88" y="209"/>
                    </a:lnTo>
                    <a:lnTo>
                      <a:pt x="86" y="209"/>
                    </a:lnTo>
                    <a:lnTo>
                      <a:pt x="83" y="209"/>
                    </a:lnTo>
                    <a:lnTo>
                      <a:pt x="81" y="209"/>
                    </a:lnTo>
                    <a:lnTo>
                      <a:pt x="78" y="209"/>
                    </a:lnTo>
                    <a:lnTo>
                      <a:pt x="78" y="212"/>
                    </a:lnTo>
                    <a:lnTo>
                      <a:pt x="75" y="212"/>
                    </a:lnTo>
                    <a:lnTo>
                      <a:pt x="73" y="212"/>
                    </a:lnTo>
                    <a:lnTo>
                      <a:pt x="73" y="214"/>
                    </a:lnTo>
                    <a:lnTo>
                      <a:pt x="70" y="214"/>
                    </a:lnTo>
                    <a:lnTo>
                      <a:pt x="73" y="214"/>
                    </a:lnTo>
                    <a:lnTo>
                      <a:pt x="73" y="217"/>
                    </a:lnTo>
                    <a:lnTo>
                      <a:pt x="70" y="217"/>
                    </a:lnTo>
                    <a:lnTo>
                      <a:pt x="68" y="217"/>
                    </a:lnTo>
                    <a:lnTo>
                      <a:pt x="65" y="217"/>
                    </a:lnTo>
                    <a:lnTo>
                      <a:pt x="62" y="214"/>
                    </a:lnTo>
                    <a:lnTo>
                      <a:pt x="62" y="217"/>
                    </a:lnTo>
                    <a:lnTo>
                      <a:pt x="60" y="217"/>
                    </a:lnTo>
                    <a:lnTo>
                      <a:pt x="60" y="214"/>
                    </a:lnTo>
                    <a:lnTo>
                      <a:pt x="57" y="214"/>
                    </a:lnTo>
                    <a:lnTo>
                      <a:pt x="57" y="217"/>
                    </a:lnTo>
                    <a:lnTo>
                      <a:pt x="54" y="217"/>
                    </a:lnTo>
                    <a:lnTo>
                      <a:pt x="52" y="217"/>
                    </a:lnTo>
                    <a:lnTo>
                      <a:pt x="49" y="217"/>
                    </a:lnTo>
                    <a:lnTo>
                      <a:pt x="47" y="217"/>
                    </a:lnTo>
                    <a:lnTo>
                      <a:pt x="47" y="219"/>
                    </a:lnTo>
                    <a:lnTo>
                      <a:pt x="44" y="219"/>
                    </a:lnTo>
                    <a:lnTo>
                      <a:pt x="41" y="219"/>
                    </a:lnTo>
                    <a:lnTo>
                      <a:pt x="41" y="222"/>
                    </a:lnTo>
                    <a:lnTo>
                      <a:pt x="39" y="222"/>
                    </a:lnTo>
                    <a:lnTo>
                      <a:pt x="36" y="222"/>
                    </a:lnTo>
                    <a:lnTo>
                      <a:pt x="34" y="222"/>
                    </a:lnTo>
                    <a:lnTo>
                      <a:pt x="34" y="225"/>
                    </a:lnTo>
                    <a:lnTo>
                      <a:pt x="31" y="225"/>
                    </a:lnTo>
                    <a:lnTo>
                      <a:pt x="28" y="225"/>
                    </a:lnTo>
                    <a:lnTo>
                      <a:pt x="28" y="227"/>
                    </a:lnTo>
                    <a:lnTo>
                      <a:pt x="26" y="227"/>
                    </a:lnTo>
                    <a:lnTo>
                      <a:pt x="23" y="227"/>
                    </a:lnTo>
                    <a:lnTo>
                      <a:pt x="23" y="230"/>
                    </a:lnTo>
                    <a:lnTo>
                      <a:pt x="21" y="230"/>
                    </a:lnTo>
                    <a:lnTo>
                      <a:pt x="21" y="232"/>
                    </a:lnTo>
                    <a:lnTo>
                      <a:pt x="18" y="232"/>
                    </a:lnTo>
                    <a:lnTo>
                      <a:pt x="18" y="235"/>
                    </a:lnTo>
                    <a:lnTo>
                      <a:pt x="15" y="235"/>
                    </a:lnTo>
                    <a:lnTo>
                      <a:pt x="15" y="238"/>
                    </a:lnTo>
                    <a:lnTo>
                      <a:pt x="13" y="238"/>
                    </a:lnTo>
                    <a:lnTo>
                      <a:pt x="13" y="240"/>
                    </a:lnTo>
                    <a:lnTo>
                      <a:pt x="13" y="243"/>
                    </a:lnTo>
                    <a:lnTo>
                      <a:pt x="10" y="245"/>
                    </a:lnTo>
                    <a:lnTo>
                      <a:pt x="10" y="248"/>
                    </a:lnTo>
                    <a:lnTo>
                      <a:pt x="10" y="251"/>
                    </a:lnTo>
                    <a:lnTo>
                      <a:pt x="10" y="253"/>
                    </a:lnTo>
                    <a:lnTo>
                      <a:pt x="10" y="256"/>
                    </a:lnTo>
                    <a:lnTo>
                      <a:pt x="10" y="259"/>
                    </a:lnTo>
                    <a:lnTo>
                      <a:pt x="13" y="259"/>
                    </a:lnTo>
                    <a:lnTo>
                      <a:pt x="13" y="261"/>
                    </a:lnTo>
                    <a:lnTo>
                      <a:pt x="15" y="261"/>
                    </a:lnTo>
                    <a:lnTo>
                      <a:pt x="18" y="261"/>
                    </a:lnTo>
                    <a:lnTo>
                      <a:pt x="21" y="261"/>
                    </a:lnTo>
                    <a:lnTo>
                      <a:pt x="21" y="264"/>
                    </a:lnTo>
                    <a:lnTo>
                      <a:pt x="23" y="264"/>
                    </a:lnTo>
                    <a:lnTo>
                      <a:pt x="23" y="266"/>
                    </a:lnTo>
                    <a:lnTo>
                      <a:pt x="26" y="266"/>
                    </a:lnTo>
                    <a:lnTo>
                      <a:pt x="23" y="266"/>
                    </a:lnTo>
                    <a:lnTo>
                      <a:pt x="23" y="269"/>
                    </a:lnTo>
                    <a:lnTo>
                      <a:pt x="23" y="272"/>
                    </a:lnTo>
                    <a:lnTo>
                      <a:pt x="21" y="272"/>
                    </a:lnTo>
                    <a:lnTo>
                      <a:pt x="23" y="272"/>
                    </a:lnTo>
                    <a:lnTo>
                      <a:pt x="21" y="272"/>
                    </a:lnTo>
                    <a:lnTo>
                      <a:pt x="21" y="274"/>
                    </a:lnTo>
                    <a:lnTo>
                      <a:pt x="21" y="272"/>
                    </a:lnTo>
                    <a:lnTo>
                      <a:pt x="18" y="269"/>
                    </a:lnTo>
                    <a:lnTo>
                      <a:pt x="15" y="269"/>
                    </a:lnTo>
                    <a:lnTo>
                      <a:pt x="13" y="269"/>
                    </a:lnTo>
                    <a:lnTo>
                      <a:pt x="13" y="272"/>
                    </a:lnTo>
                    <a:lnTo>
                      <a:pt x="10" y="272"/>
                    </a:lnTo>
                    <a:lnTo>
                      <a:pt x="10" y="274"/>
                    </a:lnTo>
                    <a:lnTo>
                      <a:pt x="10" y="277"/>
                    </a:lnTo>
                    <a:lnTo>
                      <a:pt x="8" y="277"/>
                    </a:lnTo>
                    <a:lnTo>
                      <a:pt x="8" y="279"/>
                    </a:lnTo>
                    <a:lnTo>
                      <a:pt x="8" y="277"/>
                    </a:lnTo>
                    <a:lnTo>
                      <a:pt x="8" y="279"/>
                    </a:lnTo>
                    <a:lnTo>
                      <a:pt x="5" y="279"/>
                    </a:lnTo>
                    <a:lnTo>
                      <a:pt x="8" y="279"/>
                    </a:lnTo>
                    <a:lnTo>
                      <a:pt x="5" y="279"/>
                    </a:lnTo>
                    <a:lnTo>
                      <a:pt x="2" y="279"/>
                    </a:lnTo>
                    <a:lnTo>
                      <a:pt x="0" y="279"/>
                    </a:lnTo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318" name="Freeform 108"/>
              <p:cNvSpPr>
                <a:spLocks/>
              </p:cNvSpPr>
              <p:nvPr/>
            </p:nvSpPr>
            <p:spPr bwMode="auto">
              <a:xfrm>
                <a:off x="1346200" y="4310063"/>
                <a:ext cx="771525" cy="1363663"/>
              </a:xfrm>
              <a:custGeom>
                <a:avLst/>
                <a:gdLst>
                  <a:gd name="T0" fmla="*/ 84 w 486"/>
                  <a:gd name="T1" fmla="*/ 843 h 859"/>
                  <a:gd name="T2" fmla="*/ 73 w 486"/>
                  <a:gd name="T3" fmla="*/ 856 h 859"/>
                  <a:gd name="T4" fmla="*/ 50 w 486"/>
                  <a:gd name="T5" fmla="*/ 851 h 859"/>
                  <a:gd name="T6" fmla="*/ 66 w 486"/>
                  <a:gd name="T7" fmla="*/ 833 h 859"/>
                  <a:gd name="T8" fmla="*/ 68 w 486"/>
                  <a:gd name="T9" fmla="*/ 807 h 859"/>
                  <a:gd name="T10" fmla="*/ 84 w 486"/>
                  <a:gd name="T11" fmla="*/ 786 h 859"/>
                  <a:gd name="T12" fmla="*/ 66 w 486"/>
                  <a:gd name="T13" fmla="*/ 770 h 859"/>
                  <a:gd name="T14" fmla="*/ 52 w 486"/>
                  <a:gd name="T15" fmla="*/ 765 h 859"/>
                  <a:gd name="T16" fmla="*/ 34 w 486"/>
                  <a:gd name="T17" fmla="*/ 749 h 859"/>
                  <a:gd name="T18" fmla="*/ 24 w 486"/>
                  <a:gd name="T19" fmla="*/ 736 h 859"/>
                  <a:gd name="T20" fmla="*/ 21 w 486"/>
                  <a:gd name="T21" fmla="*/ 710 h 859"/>
                  <a:gd name="T22" fmla="*/ 42 w 486"/>
                  <a:gd name="T23" fmla="*/ 681 h 859"/>
                  <a:gd name="T24" fmla="*/ 26 w 486"/>
                  <a:gd name="T25" fmla="*/ 658 h 859"/>
                  <a:gd name="T26" fmla="*/ 8 w 486"/>
                  <a:gd name="T27" fmla="*/ 634 h 859"/>
                  <a:gd name="T28" fmla="*/ 5 w 486"/>
                  <a:gd name="T29" fmla="*/ 608 h 859"/>
                  <a:gd name="T30" fmla="*/ 11 w 486"/>
                  <a:gd name="T31" fmla="*/ 574 h 859"/>
                  <a:gd name="T32" fmla="*/ 11 w 486"/>
                  <a:gd name="T33" fmla="*/ 553 h 859"/>
                  <a:gd name="T34" fmla="*/ 21 w 486"/>
                  <a:gd name="T35" fmla="*/ 517 h 859"/>
                  <a:gd name="T36" fmla="*/ 34 w 486"/>
                  <a:gd name="T37" fmla="*/ 496 h 859"/>
                  <a:gd name="T38" fmla="*/ 60 w 486"/>
                  <a:gd name="T39" fmla="*/ 496 h 859"/>
                  <a:gd name="T40" fmla="*/ 81 w 486"/>
                  <a:gd name="T41" fmla="*/ 519 h 859"/>
                  <a:gd name="T42" fmla="*/ 89 w 486"/>
                  <a:gd name="T43" fmla="*/ 538 h 859"/>
                  <a:gd name="T44" fmla="*/ 110 w 486"/>
                  <a:gd name="T45" fmla="*/ 519 h 859"/>
                  <a:gd name="T46" fmla="*/ 115 w 486"/>
                  <a:gd name="T47" fmla="*/ 496 h 859"/>
                  <a:gd name="T48" fmla="*/ 113 w 486"/>
                  <a:gd name="T49" fmla="*/ 472 h 859"/>
                  <a:gd name="T50" fmla="*/ 102 w 486"/>
                  <a:gd name="T51" fmla="*/ 438 h 859"/>
                  <a:gd name="T52" fmla="*/ 115 w 486"/>
                  <a:gd name="T53" fmla="*/ 417 h 859"/>
                  <a:gd name="T54" fmla="*/ 146 w 486"/>
                  <a:gd name="T55" fmla="*/ 404 h 859"/>
                  <a:gd name="T56" fmla="*/ 186 w 486"/>
                  <a:gd name="T57" fmla="*/ 397 h 859"/>
                  <a:gd name="T58" fmla="*/ 186 w 486"/>
                  <a:gd name="T59" fmla="*/ 373 h 859"/>
                  <a:gd name="T60" fmla="*/ 183 w 486"/>
                  <a:gd name="T61" fmla="*/ 339 h 859"/>
                  <a:gd name="T62" fmla="*/ 175 w 486"/>
                  <a:gd name="T63" fmla="*/ 321 h 859"/>
                  <a:gd name="T64" fmla="*/ 149 w 486"/>
                  <a:gd name="T65" fmla="*/ 318 h 859"/>
                  <a:gd name="T66" fmla="*/ 136 w 486"/>
                  <a:gd name="T67" fmla="*/ 337 h 859"/>
                  <a:gd name="T68" fmla="*/ 115 w 486"/>
                  <a:gd name="T69" fmla="*/ 323 h 859"/>
                  <a:gd name="T70" fmla="*/ 115 w 486"/>
                  <a:gd name="T71" fmla="*/ 297 h 859"/>
                  <a:gd name="T72" fmla="*/ 136 w 486"/>
                  <a:gd name="T73" fmla="*/ 282 h 859"/>
                  <a:gd name="T74" fmla="*/ 154 w 486"/>
                  <a:gd name="T75" fmla="*/ 269 h 859"/>
                  <a:gd name="T76" fmla="*/ 175 w 486"/>
                  <a:gd name="T77" fmla="*/ 261 h 859"/>
                  <a:gd name="T78" fmla="*/ 196 w 486"/>
                  <a:gd name="T79" fmla="*/ 263 h 859"/>
                  <a:gd name="T80" fmla="*/ 204 w 486"/>
                  <a:gd name="T81" fmla="*/ 274 h 859"/>
                  <a:gd name="T82" fmla="*/ 209 w 486"/>
                  <a:gd name="T83" fmla="*/ 284 h 859"/>
                  <a:gd name="T84" fmla="*/ 230 w 486"/>
                  <a:gd name="T85" fmla="*/ 261 h 859"/>
                  <a:gd name="T86" fmla="*/ 248 w 486"/>
                  <a:gd name="T87" fmla="*/ 232 h 859"/>
                  <a:gd name="T88" fmla="*/ 267 w 486"/>
                  <a:gd name="T89" fmla="*/ 201 h 859"/>
                  <a:gd name="T90" fmla="*/ 290 w 486"/>
                  <a:gd name="T91" fmla="*/ 190 h 859"/>
                  <a:gd name="T92" fmla="*/ 324 w 486"/>
                  <a:gd name="T93" fmla="*/ 185 h 859"/>
                  <a:gd name="T94" fmla="*/ 355 w 486"/>
                  <a:gd name="T95" fmla="*/ 172 h 859"/>
                  <a:gd name="T96" fmla="*/ 374 w 486"/>
                  <a:gd name="T97" fmla="*/ 156 h 859"/>
                  <a:gd name="T98" fmla="*/ 384 w 486"/>
                  <a:gd name="T99" fmla="*/ 177 h 859"/>
                  <a:gd name="T100" fmla="*/ 410 w 486"/>
                  <a:gd name="T101" fmla="*/ 190 h 859"/>
                  <a:gd name="T102" fmla="*/ 415 w 486"/>
                  <a:gd name="T103" fmla="*/ 164 h 859"/>
                  <a:gd name="T104" fmla="*/ 394 w 486"/>
                  <a:gd name="T105" fmla="*/ 138 h 859"/>
                  <a:gd name="T106" fmla="*/ 402 w 486"/>
                  <a:gd name="T107" fmla="*/ 112 h 859"/>
                  <a:gd name="T108" fmla="*/ 426 w 486"/>
                  <a:gd name="T109" fmla="*/ 99 h 859"/>
                  <a:gd name="T110" fmla="*/ 454 w 486"/>
                  <a:gd name="T111" fmla="*/ 81 h 859"/>
                  <a:gd name="T112" fmla="*/ 467 w 486"/>
                  <a:gd name="T113" fmla="*/ 65 h 859"/>
                  <a:gd name="T114" fmla="*/ 465 w 486"/>
                  <a:gd name="T115" fmla="*/ 49 h 859"/>
                  <a:gd name="T116" fmla="*/ 470 w 486"/>
                  <a:gd name="T117" fmla="*/ 20 h 859"/>
                  <a:gd name="T118" fmla="*/ 481 w 486"/>
                  <a:gd name="T119" fmla="*/ 5 h 8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486" h="859">
                    <a:moveTo>
                      <a:pt x="105" y="848"/>
                    </a:moveTo>
                    <a:lnTo>
                      <a:pt x="105" y="846"/>
                    </a:lnTo>
                    <a:lnTo>
                      <a:pt x="102" y="846"/>
                    </a:lnTo>
                    <a:lnTo>
                      <a:pt x="99" y="846"/>
                    </a:lnTo>
                    <a:lnTo>
                      <a:pt x="97" y="846"/>
                    </a:lnTo>
                    <a:lnTo>
                      <a:pt x="99" y="846"/>
                    </a:lnTo>
                    <a:lnTo>
                      <a:pt x="97" y="846"/>
                    </a:lnTo>
                    <a:lnTo>
                      <a:pt x="97" y="843"/>
                    </a:lnTo>
                    <a:lnTo>
                      <a:pt x="94" y="843"/>
                    </a:lnTo>
                    <a:lnTo>
                      <a:pt x="92" y="843"/>
                    </a:lnTo>
                    <a:lnTo>
                      <a:pt x="92" y="841"/>
                    </a:lnTo>
                    <a:lnTo>
                      <a:pt x="89" y="841"/>
                    </a:lnTo>
                    <a:lnTo>
                      <a:pt x="89" y="838"/>
                    </a:lnTo>
                    <a:lnTo>
                      <a:pt x="86" y="838"/>
                    </a:lnTo>
                    <a:lnTo>
                      <a:pt x="86" y="841"/>
                    </a:lnTo>
                    <a:lnTo>
                      <a:pt x="84" y="841"/>
                    </a:lnTo>
                    <a:lnTo>
                      <a:pt x="84" y="843"/>
                    </a:lnTo>
                    <a:lnTo>
                      <a:pt x="84" y="841"/>
                    </a:lnTo>
                    <a:lnTo>
                      <a:pt x="81" y="841"/>
                    </a:lnTo>
                    <a:lnTo>
                      <a:pt x="79" y="841"/>
                    </a:lnTo>
                    <a:lnTo>
                      <a:pt x="76" y="841"/>
                    </a:lnTo>
                    <a:lnTo>
                      <a:pt x="73" y="841"/>
                    </a:lnTo>
                    <a:lnTo>
                      <a:pt x="73" y="843"/>
                    </a:lnTo>
                    <a:lnTo>
                      <a:pt x="73" y="846"/>
                    </a:lnTo>
                    <a:lnTo>
                      <a:pt x="71" y="846"/>
                    </a:lnTo>
                    <a:lnTo>
                      <a:pt x="71" y="848"/>
                    </a:lnTo>
                    <a:lnTo>
                      <a:pt x="73" y="848"/>
                    </a:lnTo>
                    <a:lnTo>
                      <a:pt x="73" y="851"/>
                    </a:lnTo>
                    <a:lnTo>
                      <a:pt x="71" y="851"/>
                    </a:lnTo>
                    <a:lnTo>
                      <a:pt x="73" y="851"/>
                    </a:lnTo>
                    <a:lnTo>
                      <a:pt x="73" y="854"/>
                    </a:lnTo>
                    <a:lnTo>
                      <a:pt x="76" y="854"/>
                    </a:lnTo>
                    <a:lnTo>
                      <a:pt x="76" y="856"/>
                    </a:lnTo>
                    <a:lnTo>
                      <a:pt x="73" y="856"/>
                    </a:lnTo>
                    <a:lnTo>
                      <a:pt x="71" y="856"/>
                    </a:lnTo>
                    <a:lnTo>
                      <a:pt x="71" y="854"/>
                    </a:lnTo>
                    <a:lnTo>
                      <a:pt x="68" y="854"/>
                    </a:lnTo>
                    <a:lnTo>
                      <a:pt x="66" y="854"/>
                    </a:lnTo>
                    <a:lnTo>
                      <a:pt x="66" y="856"/>
                    </a:lnTo>
                    <a:lnTo>
                      <a:pt x="63" y="856"/>
                    </a:lnTo>
                    <a:lnTo>
                      <a:pt x="63" y="859"/>
                    </a:lnTo>
                    <a:lnTo>
                      <a:pt x="60" y="859"/>
                    </a:lnTo>
                    <a:lnTo>
                      <a:pt x="58" y="859"/>
                    </a:lnTo>
                    <a:lnTo>
                      <a:pt x="58" y="856"/>
                    </a:lnTo>
                    <a:lnTo>
                      <a:pt x="55" y="856"/>
                    </a:lnTo>
                    <a:lnTo>
                      <a:pt x="52" y="856"/>
                    </a:lnTo>
                    <a:lnTo>
                      <a:pt x="50" y="856"/>
                    </a:lnTo>
                    <a:lnTo>
                      <a:pt x="50" y="854"/>
                    </a:lnTo>
                    <a:lnTo>
                      <a:pt x="50" y="851"/>
                    </a:lnTo>
                    <a:lnTo>
                      <a:pt x="50" y="848"/>
                    </a:lnTo>
                    <a:lnTo>
                      <a:pt x="50" y="851"/>
                    </a:lnTo>
                    <a:lnTo>
                      <a:pt x="50" y="848"/>
                    </a:lnTo>
                    <a:lnTo>
                      <a:pt x="47" y="848"/>
                    </a:lnTo>
                    <a:lnTo>
                      <a:pt x="50" y="848"/>
                    </a:lnTo>
                    <a:lnTo>
                      <a:pt x="50" y="846"/>
                    </a:lnTo>
                    <a:lnTo>
                      <a:pt x="52" y="846"/>
                    </a:lnTo>
                    <a:lnTo>
                      <a:pt x="52" y="843"/>
                    </a:lnTo>
                    <a:lnTo>
                      <a:pt x="55" y="843"/>
                    </a:lnTo>
                    <a:lnTo>
                      <a:pt x="55" y="841"/>
                    </a:lnTo>
                    <a:lnTo>
                      <a:pt x="55" y="843"/>
                    </a:lnTo>
                    <a:lnTo>
                      <a:pt x="55" y="841"/>
                    </a:lnTo>
                    <a:lnTo>
                      <a:pt x="58" y="841"/>
                    </a:lnTo>
                    <a:lnTo>
                      <a:pt x="60" y="841"/>
                    </a:lnTo>
                    <a:lnTo>
                      <a:pt x="60" y="838"/>
                    </a:lnTo>
                    <a:lnTo>
                      <a:pt x="60" y="835"/>
                    </a:lnTo>
                    <a:lnTo>
                      <a:pt x="60" y="833"/>
                    </a:lnTo>
                    <a:lnTo>
                      <a:pt x="63" y="833"/>
                    </a:lnTo>
                    <a:lnTo>
                      <a:pt x="66" y="833"/>
                    </a:lnTo>
                    <a:lnTo>
                      <a:pt x="66" y="830"/>
                    </a:lnTo>
                    <a:lnTo>
                      <a:pt x="66" y="828"/>
                    </a:lnTo>
                    <a:lnTo>
                      <a:pt x="68" y="828"/>
                    </a:lnTo>
                    <a:lnTo>
                      <a:pt x="68" y="825"/>
                    </a:lnTo>
                    <a:lnTo>
                      <a:pt x="68" y="822"/>
                    </a:lnTo>
                    <a:lnTo>
                      <a:pt x="68" y="820"/>
                    </a:lnTo>
                    <a:lnTo>
                      <a:pt x="66" y="820"/>
                    </a:lnTo>
                    <a:lnTo>
                      <a:pt x="66" y="817"/>
                    </a:lnTo>
                    <a:lnTo>
                      <a:pt x="66" y="814"/>
                    </a:lnTo>
                    <a:lnTo>
                      <a:pt x="66" y="812"/>
                    </a:lnTo>
                    <a:lnTo>
                      <a:pt x="63" y="812"/>
                    </a:lnTo>
                    <a:lnTo>
                      <a:pt x="66" y="812"/>
                    </a:lnTo>
                    <a:lnTo>
                      <a:pt x="66" y="809"/>
                    </a:lnTo>
                    <a:lnTo>
                      <a:pt x="66" y="812"/>
                    </a:lnTo>
                    <a:lnTo>
                      <a:pt x="66" y="809"/>
                    </a:lnTo>
                    <a:lnTo>
                      <a:pt x="68" y="809"/>
                    </a:lnTo>
                    <a:lnTo>
                      <a:pt x="68" y="807"/>
                    </a:lnTo>
                    <a:lnTo>
                      <a:pt x="68" y="804"/>
                    </a:lnTo>
                    <a:lnTo>
                      <a:pt x="66" y="804"/>
                    </a:lnTo>
                    <a:lnTo>
                      <a:pt x="66" y="801"/>
                    </a:lnTo>
                    <a:lnTo>
                      <a:pt x="68" y="801"/>
                    </a:lnTo>
                    <a:lnTo>
                      <a:pt x="71" y="801"/>
                    </a:lnTo>
                    <a:lnTo>
                      <a:pt x="73" y="801"/>
                    </a:lnTo>
                    <a:lnTo>
                      <a:pt x="73" y="804"/>
                    </a:lnTo>
                    <a:lnTo>
                      <a:pt x="76" y="804"/>
                    </a:lnTo>
                    <a:lnTo>
                      <a:pt x="76" y="801"/>
                    </a:lnTo>
                    <a:lnTo>
                      <a:pt x="79" y="801"/>
                    </a:lnTo>
                    <a:lnTo>
                      <a:pt x="81" y="799"/>
                    </a:lnTo>
                    <a:lnTo>
                      <a:pt x="81" y="796"/>
                    </a:lnTo>
                    <a:lnTo>
                      <a:pt x="84" y="796"/>
                    </a:lnTo>
                    <a:lnTo>
                      <a:pt x="84" y="794"/>
                    </a:lnTo>
                    <a:lnTo>
                      <a:pt x="84" y="791"/>
                    </a:lnTo>
                    <a:lnTo>
                      <a:pt x="84" y="788"/>
                    </a:lnTo>
                    <a:lnTo>
                      <a:pt x="84" y="786"/>
                    </a:lnTo>
                    <a:lnTo>
                      <a:pt x="84" y="783"/>
                    </a:lnTo>
                    <a:lnTo>
                      <a:pt x="84" y="781"/>
                    </a:lnTo>
                    <a:lnTo>
                      <a:pt x="84" y="778"/>
                    </a:lnTo>
                    <a:lnTo>
                      <a:pt x="84" y="775"/>
                    </a:lnTo>
                    <a:lnTo>
                      <a:pt x="81" y="775"/>
                    </a:lnTo>
                    <a:lnTo>
                      <a:pt x="81" y="773"/>
                    </a:lnTo>
                    <a:lnTo>
                      <a:pt x="79" y="773"/>
                    </a:lnTo>
                    <a:lnTo>
                      <a:pt x="79" y="775"/>
                    </a:lnTo>
                    <a:lnTo>
                      <a:pt x="79" y="773"/>
                    </a:lnTo>
                    <a:lnTo>
                      <a:pt x="79" y="770"/>
                    </a:lnTo>
                    <a:lnTo>
                      <a:pt x="76" y="770"/>
                    </a:lnTo>
                    <a:lnTo>
                      <a:pt x="73" y="770"/>
                    </a:lnTo>
                    <a:lnTo>
                      <a:pt x="71" y="770"/>
                    </a:lnTo>
                    <a:lnTo>
                      <a:pt x="73" y="770"/>
                    </a:lnTo>
                    <a:lnTo>
                      <a:pt x="71" y="770"/>
                    </a:lnTo>
                    <a:lnTo>
                      <a:pt x="68" y="770"/>
                    </a:lnTo>
                    <a:lnTo>
                      <a:pt x="66" y="770"/>
                    </a:lnTo>
                    <a:lnTo>
                      <a:pt x="66" y="773"/>
                    </a:lnTo>
                    <a:lnTo>
                      <a:pt x="63" y="773"/>
                    </a:lnTo>
                    <a:lnTo>
                      <a:pt x="60" y="773"/>
                    </a:lnTo>
                    <a:lnTo>
                      <a:pt x="60" y="770"/>
                    </a:lnTo>
                    <a:lnTo>
                      <a:pt x="58" y="770"/>
                    </a:lnTo>
                    <a:lnTo>
                      <a:pt x="60" y="770"/>
                    </a:lnTo>
                    <a:lnTo>
                      <a:pt x="60" y="767"/>
                    </a:lnTo>
                    <a:lnTo>
                      <a:pt x="58" y="767"/>
                    </a:lnTo>
                    <a:lnTo>
                      <a:pt x="55" y="767"/>
                    </a:lnTo>
                    <a:lnTo>
                      <a:pt x="55" y="765"/>
                    </a:lnTo>
                    <a:lnTo>
                      <a:pt x="55" y="767"/>
                    </a:lnTo>
                    <a:lnTo>
                      <a:pt x="55" y="765"/>
                    </a:lnTo>
                    <a:lnTo>
                      <a:pt x="52" y="765"/>
                    </a:lnTo>
                    <a:lnTo>
                      <a:pt x="52" y="767"/>
                    </a:lnTo>
                    <a:lnTo>
                      <a:pt x="55" y="767"/>
                    </a:lnTo>
                    <a:lnTo>
                      <a:pt x="52" y="767"/>
                    </a:lnTo>
                    <a:lnTo>
                      <a:pt x="52" y="765"/>
                    </a:lnTo>
                    <a:lnTo>
                      <a:pt x="50" y="765"/>
                    </a:lnTo>
                    <a:lnTo>
                      <a:pt x="47" y="765"/>
                    </a:lnTo>
                    <a:lnTo>
                      <a:pt x="47" y="762"/>
                    </a:lnTo>
                    <a:lnTo>
                      <a:pt x="45" y="762"/>
                    </a:lnTo>
                    <a:lnTo>
                      <a:pt x="45" y="765"/>
                    </a:lnTo>
                    <a:lnTo>
                      <a:pt x="45" y="762"/>
                    </a:lnTo>
                    <a:lnTo>
                      <a:pt x="45" y="760"/>
                    </a:lnTo>
                    <a:lnTo>
                      <a:pt x="45" y="757"/>
                    </a:lnTo>
                    <a:lnTo>
                      <a:pt x="42" y="757"/>
                    </a:lnTo>
                    <a:lnTo>
                      <a:pt x="45" y="757"/>
                    </a:lnTo>
                    <a:lnTo>
                      <a:pt x="42" y="757"/>
                    </a:lnTo>
                    <a:lnTo>
                      <a:pt x="42" y="754"/>
                    </a:lnTo>
                    <a:lnTo>
                      <a:pt x="39" y="754"/>
                    </a:lnTo>
                    <a:lnTo>
                      <a:pt x="37" y="754"/>
                    </a:lnTo>
                    <a:lnTo>
                      <a:pt x="34" y="754"/>
                    </a:lnTo>
                    <a:lnTo>
                      <a:pt x="34" y="752"/>
                    </a:lnTo>
                    <a:lnTo>
                      <a:pt x="34" y="749"/>
                    </a:lnTo>
                    <a:lnTo>
                      <a:pt x="32" y="749"/>
                    </a:lnTo>
                    <a:lnTo>
                      <a:pt x="32" y="747"/>
                    </a:lnTo>
                    <a:lnTo>
                      <a:pt x="29" y="747"/>
                    </a:lnTo>
                    <a:lnTo>
                      <a:pt x="29" y="744"/>
                    </a:lnTo>
                    <a:lnTo>
                      <a:pt x="26" y="744"/>
                    </a:lnTo>
                    <a:lnTo>
                      <a:pt x="29" y="744"/>
                    </a:lnTo>
                    <a:lnTo>
                      <a:pt x="26" y="744"/>
                    </a:lnTo>
                    <a:lnTo>
                      <a:pt x="26" y="741"/>
                    </a:lnTo>
                    <a:lnTo>
                      <a:pt x="24" y="741"/>
                    </a:lnTo>
                    <a:lnTo>
                      <a:pt x="24" y="739"/>
                    </a:lnTo>
                    <a:lnTo>
                      <a:pt x="24" y="741"/>
                    </a:lnTo>
                    <a:lnTo>
                      <a:pt x="24" y="739"/>
                    </a:lnTo>
                    <a:lnTo>
                      <a:pt x="26" y="739"/>
                    </a:lnTo>
                    <a:lnTo>
                      <a:pt x="24" y="739"/>
                    </a:lnTo>
                    <a:lnTo>
                      <a:pt x="26" y="739"/>
                    </a:lnTo>
                    <a:lnTo>
                      <a:pt x="24" y="739"/>
                    </a:lnTo>
                    <a:lnTo>
                      <a:pt x="24" y="736"/>
                    </a:lnTo>
                    <a:lnTo>
                      <a:pt x="24" y="734"/>
                    </a:lnTo>
                    <a:lnTo>
                      <a:pt x="24" y="731"/>
                    </a:lnTo>
                    <a:lnTo>
                      <a:pt x="26" y="731"/>
                    </a:lnTo>
                    <a:lnTo>
                      <a:pt x="26" y="728"/>
                    </a:lnTo>
                    <a:lnTo>
                      <a:pt x="24" y="728"/>
                    </a:lnTo>
                    <a:lnTo>
                      <a:pt x="26" y="728"/>
                    </a:lnTo>
                    <a:lnTo>
                      <a:pt x="26" y="726"/>
                    </a:lnTo>
                    <a:lnTo>
                      <a:pt x="24" y="726"/>
                    </a:lnTo>
                    <a:lnTo>
                      <a:pt x="24" y="723"/>
                    </a:lnTo>
                    <a:lnTo>
                      <a:pt x="21" y="723"/>
                    </a:lnTo>
                    <a:lnTo>
                      <a:pt x="21" y="720"/>
                    </a:lnTo>
                    <a:lnTo>
                      <a:pt x="24" y="720"/>
                    </a:lnTo>
                    <a:lnTo>
                      <a:pt x="24" y="718"/>
                    </a:lnTo>
                    <a:lnTo>
                      <a:pt x="21" y="718"/>
                    </a:lnTo>
                    <a:lnTo>
                      <a:pt x="21" y="715"/>
                    </a:lnTo>
                    <a:lnTo>
                      <a:pt x="21" y="713"/>
                    </a:lnTo>
                    <a:lnTo>
                      <a:pt x="21" y="710"/>
                    </a:lnTo>
                    <a:lnTo>
                      <a:pt x="21" y="707"/>
                    </a:lnTo>
                    <a:lnTo>
                      <a:pt x="24" y="707"/>
                    </a:lnTo>
                    <a:lnTo>
                      <a:pt x="26" y="707"/>
                    </a:lnTo>
                    <a:lnTo>
                      <a:pt x="29" y="707"/>
                    </a:lnTo>
                    <a:lnTo>
                      <a:pt x="32" y="707"/>
                    </a:lnTo>
                    <a:lnTo>
                      <a:pt x="34" y="707"/>
                    </a:lnTo>
                    <a:lnTo>
                      <a:pt x="34" y="705"/>
                    </a:lnTo>
                    <a:lnTo>
                      <a:pt x="37" y="702"/>
                    </a:lnTo>
                    <a:lnTo>
                      <a:pt x="37" y="700"/>
                    </a:lnTo>
                    <a:lnTo>
                      <a:pt x="37" y="697"/>
                    </a:lnTo>
                    <a:lnTo>
                      <a:pt x="37" y="694"/>
                    </a:lnTo>
                    <a:lnTo>
                      <a:pt x="37" y="692"/>
                    </a:lnTo>
                    <a:lnTo>
                      <a:pt x="39" y="689"/>
                    </a:lnTo>
                    <a:lnTo>
                      <a:pt x="39" y="687"/>
                    </a:lnTo>
                    <a:lnTo>
                      <a:pt x="39" y="684"/>
                    </a:lnTo>
                    <a:lnTo>
                      <a:pt x="42" y="684"/>
                    </a:lnTo>
                    <a:lnTo>
                      <a:pt x="42" y="681"/>
                    </a:lnTo>
                    <a:lnTo>
                      <a:pt x="39" y="681"/>
                    </a:lnTo>
                    <a:lnTo>
                      <a:pt x="39" y="679"/>
                    </a:lnTo>
                    <a:lnTo>
                      <a:pt x="42" y="679"/>
                    </a:lnTo>
                    <a:lnTo>
                      <a:pt x="42" y="676"/>
                    </a:lnTo>
                    <a:lnTo>
                      <a:pt x="42" y="673"/>
                    </a:lnTo>
                    <a:lnTo>
                      <a:pt x="39" y="673"/>
                    </a:lnTo>
                    <a:lnTo>
                      <a:pt x="39" y="671"/>
                    </a:lnTo>
                    <a:lnTo>
                      <a:pt x="37" y="671"/>
                    </a:lnTo>
                    <a:lnTo>
                      <a:pt x="37" y="668"/>
                    </a:lnTo>
                    <a:lnTo>
                      <a:pt x="37" y="666"/>
                    </a:lnTo>
                    <a:lnTo>
                      <a:pt x="34" y="666"/>
                    </a:lnTo>
                    <a:lnTo>
                      <a:pt x="34" y="663"/>
                    </a:lnTo>
                    <a:lnTo>
                      <a:pt x="32" y="663"/>
                    </a:lnTo>
                    <a:lnTo>
                      <a:pt x="32" y="660"/>
                    </a:lnTo>
                    <a:lnTo>
                      <a:pt x="29" y="660"/>
                    </a:lnTo>
                    <a:lnTo>
                      <a:pt x="29" y="658"/>
                    </a:lnTo>
                    <a:lnTo>
                      <a:pt x="26" y="658"/>
                    </a:lnTo>
                    <a:lnTo>
                      <a:pt x="24" y="658"/>
                    </a:lnTo>
                    <a:lnTo>
                      <a:pt x="24" y="655"/>
                    </a:lnTo>
                    <a:lnTo>
                      <a:pt x="21" y="655"/>
                    </a:lnTo>
                    <a:lnTo>
                      <a:pt x="19" y="653"/>
                    </a:lnTo>
                    <a:lnTo>
                      <a:pt x="16" y="653"/>
                    </a:lnTo>
                    <a:lnTo>
                      <a:pt x="13" y="653"/>
                    </a:lnTo>
                    <a:lnTo>
                      <a:pt x="11" y="653"/>
                    </a:lnTo>
                    <a:lnTo>
                      <a:pt x="11" y="650"/>
                    </a:lnTo>
                    <a:lnTo>
                      <a:pt x="8" y="650"/>
                    </a:lnTo>
                    <a:lnTo>
                      <a:pt x="8" y="647"/>
                    </a:lnTo>
                    <a:lnTo>
                      <a:pt x="8" y="645"/>
                    </a:lnTo>
                    <a:lnTo>
                      <a:pt x="5" y="645"/>
                    </a:lnTo>
                    <a:lnTo>
                      <a:pt x="8" y="645"/>
                    </a:lnTo>
                    <a:lnTo>
                      <a:pt x="8" y="642"/>
                    </a:lnTo>
                    <a:lnTo>
                      <a:pt x="8" y="639"/>
                    </a:lnTo>
                    <a:lnTo>
                      <a:pt x="8" y="637"/>
                    </a:lnTo>
                    <a:lnTo>
                      <a:pt x="8" y="634"/>
                    </a:lnTo>
                    <a:lnTo>
                      <a:pt x="8" y="632"/>
                    </a:lnTo>
                    <a:lnTo>
                      <a:pt x="5" y="632"/>
                    </a:lnTo>
                    <a:lnTo>
                      <a:pt x="5" y="629"/>
                    </a:lnTo>
                    <a:lnTo>
                      <a:pt x="8" y="629"/>
                    </a:lnTo>
                    <a:lnTo>
                      <a:pt x="8" y="626"/>
                    </a:lnTo>
                    <a:lnTo>
                      <a:pt x="5" y="626"/>
                    </a:lnTo>
                    <a:lnTo>
                      <a:pt x="5" y="624"/>
                    </a:lnTo>
                    <a:lnTo>
                      <a:pt x="5" y="621"/>
                    </a:lnTo>
                    <a:lnTo>
                      <a:pt x="8" y="621"/>
                    </a:lnTo>
                    <a:lnTo>
                      <a:pt x="8" y="619"/>
                    </a:lnTo>
                    <a:lnTo>
                      <a:pt x="5" y="619"/>
                    </a:lnTo>
                    <a:lnTo>
                      <a:pt x="5" y="616"/>
                    </a:lnTo>
                    <a:lnTo>
                      <a:pt x="5" y="613"/>
                    </a:lnTo>
                    <a:lnTo>
                      <a:pt x="5" y="611"/>
                    </a:lnTo>
                    <a:lnTo>
                      <a:pt x="8" y="611"/>
                    </a:lnTo>
                    <a:lnTo>
                      <a:pt x="8" y="608"/>
                    </a:lnTo>
                    <a:lnTo>
                      <a:pt x="5" y="608"/>
                    </a:lnTo>
                    <a:lnTo>
                      <a:pt x="5" y="606"/>
                    </a:lnTo>
                    <a:lnTo>
                      <a:pt x="8" y="606"/>
                    </a:lnTo>
                    <a:lnTo>
                      <a:pt x="8" y="603"/>
                    </a:lnTo>
                    <a:lnTo>
                      <a:pt x="8" y="600"/>
                    </a:lnTo>
                    <a:lnTo>
                      <a:pt x="8" y="598"/>
                    </a:lnTo>
                    <a:lnTo>
                      <a:pt x="8" y="595"/>
                    </a:lnTo>
                    <a:lnTo>
                      <a:pt x="8" y="592"/>
                    </a:lnTo>
                    <a:lnTo>
                      <a:pt x="8" y="590"/>
                    </a:lnTo>
                    <a:lnTo>
                      <a:pt x="8" y="587"/>
                    </a:lnTo>
                    <a:lnTo>
                      <a:pt x="8" y="585"/>
                    </a:lnTo>
                    <a:lnTo>
                      <a:pt x="11" y="585"/>
                    </a:lnTo>
                    <a:lnTo>
                      <a:pt x="11" y="582"/>
                    </a:lnTo>
                    <a:lnTo>
                      <a:pt x="11" y="579"/>
                    </a:lnTo>
                    <a:lnTo>
                      <a:pt x="11" y="577"/>
                    </a:lnTo>
                    <a:lnTo>
                      <a:pt x="8" y="577"/>
                    </a:lnTo>
                    <a:lnTo>
                      <a:pt x="11" y="577"/>
                    </a:lnTo>
                    <a:lnTo>
                      <a:pt x="11" y="574"/>
                    </a:lnTo>
                    <a:lnTo>
                      <a:pt x="8" y="574"/>
                    </a:lnTo>
                    <a:lnTo>
                      <a:pt x="8" y="572"/>
                    </a:lnTo>
                    <a:lnTo>
                      <a:pt x="5" y="572"/>
                    </a:lnTo>
                    <a:lnTo>
                      <a:pt x="3" y="569"/>
                    </a:lnTo>
                    <a:lnTo>
                      <a:pt x="3" y="572"/>
                    </a:lnTo>
                    <a:lnTo>
                      <a:pt x="3" y="569"/>
                    </a:lnTo>
                    <a:lnTo>
                      <a:pt x="3" y="566"/>
                    </a:lnTo>
                    <a:lnTo>
                      <a:pt x="0" y="566"/>
                    </a:lnTo>
                    <a:lnTo>
                      <a:pt x="0" y="564"/>
                    </a:lnTo>
                    <a:lnTo>
                      <a:pt x="3" y="564"/>
                    </a:lnTo>
                    <a:lnTo>
                      <a:pt x="3" y="561"/>
                    </a:lnTo>
                    <a:lnTo>
                      <a:pt x="5" y="561"/>
                    </a:lnTo>
                    <a:lnTo>
                      <a:pt x="5" y="559"/>
                    </a:lnTo>
                    <a:lnTo>
                      <a:pt x="5" y="556"/>
                    </a:lnTo>
                    <a:lnTo>
                      <a:pt x="8" y="556"/>
                    </a:lnTo>
                    <a:lnTo>
                      <a:pt x="11" y="556"/>
                    </a:lnTo>
                    <a:lnTo>
                      <a:pt x="11" y="553"/>
                    </a:lnTo>
                    <a:lnTo>
                      <a:pt x="13" y="553"/>
                    </a:lnTo>
                    <a:lnTo>
                      <a:pt x="13" y="551"/>
                    </a:lnTo>
                    <a:lnTo>
                      <a:pt x="13" y="548"/>
                    </a:lnTo>
                    <a:lnTo>
                      <a:pt x="13" y="545"/>
                    </a:lnTo>
                    <a:lnTo>
                      <a:pt x="16" y="543"/>
                    </a:lnTo>
                    <a:lnTo>
                      <a:pt x="16" y="540"/>
                    </a:lnTo>
                    <a:lnTo>
                      <a:pt x="16" y="538"/>
                    </a:lnTo>
                    <a:lnTo>
                      <a:pt x="16" y="535"/>
                    </a:lnTo>
                    <a:lnTo>
                      <a:pt x="19" y="535"/>
                    </a:lnTo>
                    <a:lnTo>
                      <a:pt x="19" y="532"/>
                    </a:lnTo>
                    <a:lnTo>
                      <a:pt x="19" y="530"/>
                    </a:lnTo>
                    <a:lnTo>
                      <a:pt x="19" y="527"/>
                    </a:lnTo>
                    <a:lnTo>
                      <a:pt x="19" y="525"/>
                    </a:lnTo>
                    <a:lnTo>
                      <a:pt x="21" y="525"/>
                    </a:lnTo>
                    <a:lnTo>
                      <a:pt x="21" y="522"/>
                    </a:lnTo>
                    <a:lnTo>
                      <a:pt x="21" y="519"/>
                    </a:lnTo>
                    <a:lnTo>
                      <a:pt x="21" y="517"/>
                    </a:lnTo>
                    <a:lnTo>
                      <a:pt x="21" y="514"/>
                    </a:lnTo>
                    <a:lnTo>
                      <a:pt x="21" y="512"/>
                    </a:lnTo>
                    <a:lnTo>
                      <a:pt x="21" y="509"/>
                    </a:lnTo>
                    <a:lnTo>
                      <a:pt x="21" y="506"/>
                    </a:lnTo>
                    <a:lnTo>
                      <a:pt x="24" y="506"/>
                    </a:lnTo>
                    <a:lnTo>
                      <a:pt x="24" y="504"/>
                    </a:lnTo>
                    <a:lnTo>
                      <a:pt x="26" y="504"/>
                    </a:lnTo>
                    <a:lnTo>
                      <a:pt x="24" y="501"/>
                    </a:lnTo>
                    <a:lnTo>
                      <a:pt x="26" y="501"/>
                    </a:lnTo>
                    <a:lnTo>
                      <a:pt x="26" y="504"/>
                    </a:lnTo>
                    <a:lnTo>
                      <a:pt x="29" y="501"/>
                    </a:lnTo>
                    <a:lnTo>
                      <a:pt x="29" y="498"/>
                    </a:lnTo>
                    <a:lnTo>
                      <a:pt x="32" y="498"/>
                    </a:lnTo>
                    <a:lnTo>
                      <a:pt x="32" y="496"/>
                    </a:lnTo>
                    <a:lnTo>
                      <a:pt x="34" y="496"/>
                    </a:lnTo>
                    <a:lnTo>
                      <a:pt x="32" y="496"/>
                    </a:lnTo>
                    <a:lnTo>
                      <a:pt x="34" y="496"/>
                    </a:lnTo>
                    <a:lnTo>
                      <a:pt x="37" y="496"/>
                    </a:lnTo>
                    <a:lnTo>
                      <a:pt x="39" y="496"/>
                    </a:lnTo>
                    <a:lnTo>
                      <a:pt x="39" y="498"/>
                    </a:lnTo>
                    <a:lnTo>
                      <a:pt x="42" y="498"/>
                    </a:lnTo>
                    <a:lnTo>
                      <a:pt x="42" y="496"/>
                    </a:lnTo>
                    <a:lnTo>
                      <a:pt x="45" y="496"/>
                    </a:lnTo>
                    <a:lnTo>
                      <a:pt x="45" y="498"/>
                    </a:lnTo>
                    <a:lnTo>
                      <a:pt x="45" y="496"/>
                    </a:lnTo>
                    <a:lnTo>
                      <a:pt x="47" y="498"/>
                    </a:lnTo>
                    <a:lnTo>
                      <a:pt x="50" y="498"/>
                    </a:lnTo>
                    <a:lnTo>
                      <a:pt x="50" y="496"/>
                    </a:lnTo>
                    <a:lnTo>
                      <a:pt x="52" y="496"/>
                    </a:lnTo>
                    <a:lnTo>
                      <a:pt x="52" y="493"/>
                    </a:lnTo>
                    <a:lnTo>
                      <a:pt x="55" y="493"/>
                    </a:lnTo>
                    <a:lnTo>
                      <a:pt x="58" y="493"/>
                    </a:lnTo>
                    <a:lnTo>
                      <a:pt x="60" y="493"/>
                    </a:lnTo>
                    <a:lnTo>
                      <a:pt x="60" y="496"/>
                    </a:lnTo>
                    <a:lnTo>
                      <a:pt x="63" y="496"/>
                    </a:lnTo>
                    <a:lnTo>
                      <a:pt x="63" y="498"/>
                    </a:lnTo>
                    <a:lnTo>
                      <a:pt x="63" y="501"/>
                    </a:lnTo>
                    <a:lnTo>
                      <a:pt x="66" y="501"/>
                    </a:lnTo>
                    <a:lnTo>
                      <a:pt x="66" y="504"/>
                    </a:lnTo>
                    <a:lnTo>
                      <a:pt x="68" y="504"/>
                    </a:lnTo>
                    <a:lnTo>
                      <a:pt x="71" y="504"/>
                    </a:lnTo>
                    <a:lnTo>
                      <a:pt x="71" y="506"/>
                    </a:lnTo>
                    <a:lnTo>
                      <a:pt x="73" y="506"/>
                    </a:lnTo>
                    <a:lnTo>
                      <a:pt x="73" y="509"/>
                    </a:lnTo>
                    <a:lnTo>
                      <a:pt x="76" y="509"/>
                    </a:lnTo>
                    <a:lnTo>
                      <a:pt x="76" y="512"/>
                    </a:lnTo>
                    <a:lnTo>
                      <a:pt x="79" y="512"/>
                    </a:lnTo>
                    <a:lnTo>
                      <a:pt x="79" y="514"/>
                    </a:lnTo>
                    <a:lnTo>
                      <a:pt x="79" y="517"/>
                    </a:lnTo>
                    <a:lnTo>
                      <a:pt x="81" y="517"/>
                    </a:lnTo>
                    <a:lnTo>
                      <a:pt x="81" y="519"/>
                    </a:lnTo>
                    <a:lnTo>
                      <a:pt x="81" y="522"/>
                    </a:lnTo>
                    <a:lnTo>
                      <a:pt x="81" y="525"/>
                    </a:lnTo>
                    <a:lnTo>
                      <a:pt x="81" y="527"/>
                    </a:lnTo>
                    <a:lnTo>
                      <a:pt x="81" y="530"/>
                    </a:lnTo>
                    <a:lnTo>
                      <a:pt x="81" y="535"/>
                    </a:lnTo>
                    <a:lnTo>
                      <a:pt x="84" y="535"/>
                    </a:lnTo>
                    <a:lnTo>
                      <a:pt x="84" y="538"/>
                    </a:lnTo>
                    <a:lnTo>
                      <a:pt x="81" y="538"/>
                    </a:lnTo>
                    <a:lnTo>
                      <a:pt x="81" y="540"/>
                    </a:lnTo>
                    <a:lnTo>
                      <a:pt x="81" y="543"/>
                    </a:lnTo>
                    <a:lnTo>
                      <a:pt x="84" y="543"/>
                    </a:lnTo>
                    <a:lnTo>
                      <a:pt x="84" y="540"/>
                    </a:lnTo>
                    <a:lnTo>
                      <a:pt x="84" y="543"/>
                    </a:lnTo>
                    <a:lnTo>
                      <a:pt x="84" y="540"/>
                    </a:lnTo>
                    <a:lnTo>
                      <a:pt x="84" y="538"/>
                    </a:lnTo>
                    <a:lnTo>
                      <a:pt x="86" y="538"/>
                    </a:lnTo>
                    <a:lnTo>
                      <a:pt x="89" y="538"/>
                    </a:lnTo>
                    <a:lnTo>
                      <a:pt x="92" y="538"/>
                    </a:lnTo>
                    <a:lnTo>
                      <a:pt x="94" y="538"/>
                    </a:lnTo>
                    <a:lnTo>
                      <a:pt x="97" y="538"/>
                    </a:lnTo>
                    <a:lnTo>
                      <a:pt x="99" y="538"/>
                    </a:lnTo>
                    <a:lnTo>
                      <a:pt x="102" y="538"/>
                    </a:lnTo>
                    <a:lnTo>
                      <a:pt x="102" y="535"/>
                    </a:lnTo>
                    <a:lnTo>
                      <a:pt x="102" y="532"/>
                    </a:lnTo>
                    <a:lnTo>
                      <a:pt x="102" y="530"/>
                    </a:lnTo>
                    <a:lnTo>
                      <a:pt x="105" y="530"/>
                    </a:lnTo>
                    <a:lnTo>
                      <a:pt x="107" y="527"/>
                    </a:lnTo>
                    <a:lnTo>
                      <a:pt x="107" y="525"/>
                    </a:lnTo>
                    <a:lnTo>
                      <a:pt x="105" y="525"/>
                    </a:lnTo>
                    <a:lnTo>
                      <a:pt x="105" y="522"/>
                    </a:lnTo>
                    <a:lnTo>
                      <a:pt x="107" y="522"/>
                    </a:lnTo>
                    <a:lnTo>
                      <a:pt x="110" y="525"/>
                    </a:lnTo>
                    <a:lnTo>
                      <a:pt x="110" y="522"/>
                    </a:lnTo>
                    <a:lnTo>
                      <a:pt x="110" y="519"/>
                    </a:lnTo>
                    <a:lnTo>
                      <a:pt x="113" y="519"/>
                    </a:lnTo>
                    <a:lnTo>
                      <a:pt x="113" y="517"/>
                    </a:lnTo>
                    <a:lnTo>
                      <a:pt x="110" y="517"/>
                    </a:lnTo>
                    <a:lnTo>
                      <a:pt x="113" y="517"/>
                    </a:lnTo>
                    <a:lnTo>
                      <a:pt x="115" y="517"/>
                    </a:lnTo>
                    <a:lnTo>
                      <a:pt x="115" y="514"/>
                    </a:lnTo>
                    <a:lnTo>
                      <a:pt x="115" y="512"/>
                    </a:lnTo>
                    <a:lnTo>
                      <a:pt x="115" y="509"/>
                    </a:lnTo>
                    <a:lnTo>
                      <a:pt x="115" y="506"/>
                    </a:lnTo>
                    <a:lnTo>
                      <a:pt x="118" y="506"/>
                    </a:lnTo>
                    <a:lnTo>
                      <a:pt x="115" y="506"/>
                    </a:lnTo>
                    <a:lnTo>
                      <a:pt x="115" y="504"/>
                    </a:lnTo>
                    <a:lnTo>
                      <a:pt x="118" y="504"/>
                    </a:lnTo>
                    <a:lnTo>
                      <a:pt x="118" y="501"/>
                    </a:lnTo>
                    <a:lnTo>
                      <a:pt x="115" y="501"/>
                    </a:lnTo>
                    <a:lnTo>
                      <a:pt x="115" y="498"/>
                    </a:lnTo>
                    <a:lnTo>
                      <a:pt x="115" y="496"/>
                    </a:lnTo>
                    <a:lnTo>
                      <a:pt x="115" y="493"/>
                    </a:lnTo>
                    <a:lnTo>
                      <a:pt x="113" y="493"/>
                    </a:lnTo>
                    <a:lnTo>
                      <a:pt x="115" y="493"/>
                    </a:lnTo>
                    <a:lnTo>
                      <a:pt x="115" y="496"/>
                    </a:lnTo>
                    <a:lnTo>
                      <a:pt x="115" y="493"/>
                    </a:lnTo>
                    <a:lnTo>
                      <a:pt x="115" y="491"/>
                    </a:lnTo>
                    <a:lnTo>
                      <a:pt x="115" y="488"/>
                    </a:lnTo>
                    <a:lnTo>
                      <a:pt x="118" y="485"/>
                    </a:lnTo>
                    <a:lnTo>
                      <a:pt x="115" y="485"/>
                    </a:lnTo>
                    <a:lnTo>
                      <a:pt x="115" y="483"/>
                    </a:lnTo>
                    <a:lnTo>
                      <a:pt x="115" y="480"/>
                    </a:lnTo>
                    <a:lnTo>
                      <a:pt x="115" y="478"/>
                    </a:lnTo>
                    <a:lnTo>
                      <a:pt x="113" y="478"/>
                    </a:lnTo>
                    <a:lnTo>
                      <a:pt x="113" y="475"/>
                    </a:lnTo>
                    <a:lnTo>
                      <a:pt x="113" y="472"/>
                    </a:lnTo>
                    <a:lnTo>
                      <a:pt x="113" y="475"/>
                    </a:lnTo>
                    <a:lnTo>
                      <a:pt x="113" y="472"/>
                    </a:lnTo>
                    <a:lnTo>
                      <a:pt x="113" y="470"/>
                    </a:lnTo>
                    <a:lnTo>
                      <a:pt x="113" y="467"/>
                    </a:lnTo>
                    <a:lnTo>
                      <a:pt x="113" y="464"/>
                    </a:lnTo>
                    <a:lnTo>
                      <a:pt x="113" y="462"/>
                    </a:lnTo>
                    <a:lnTo>
                      <a:pt x="110" y="462"/>
                    </a:lnTo>
                    <a:lnTo>
                      <a:pt x="110" y="459"/>
                    </a:lnTo>
                    <a:lnTo>
                      <a:pt x="110" y="457"/>
                    </a:lnTo>
                    <a:lnTo>
                      <a:pt x="107" y="457"/>
                    </a:lnTo>
                    <a:lnTo>
                      <a:pt x="107" y="454"/>
                    </a:lnTo>
                    <a:lnTo>
                      <a:pt x="105" y="454"/>
                    </a:lnTo>
                    <a:lnTo>
                      <a:pt x="105" y="451"/>
                    </a:lnTo>
                    <a:lnTo>
                      <a:pt x="105" y="449"/>
                    </a:lnTo>
                    <a:lnTo>
                      <a:pt x="102" y="449"/>
                    </a:lnTo>
                    <a:lnTo>
                      <a:pt x="102" y="446"/>
                    </a:lnTo>
                    <a:lnTo>
                      <a:pt x="102" y="444"/>
                    </a:lnTo>
                    <a:lnTo>
                      <a:pt x="102" y="441"/>
                    </a:lnTo>
                    <a:lnTo>
                      <a:pt x="102" y="438"/>
                    </a:lnTo>
                    <a:lnTo>
                      <a:pt x="99" y="438"/>
                    </a:lnTo>
                    <a:lnTo>
                      <a:pt x="99" y="436"/>
                    </a:lnTo>
                    <a:lnTo>
                      <a:pt x="102" y="436"/>
                    </a:lnTo>
                    <a:lnTo>
                      <a:pt x="99" y="436"/>
                    </a:lnTo>
                    <a:lnTo>
                      <a:pt x="99" y="433"/>
                    </a:lnTo>
                    <a:lnTo>
                      <a:pt x="99" y="431"/>
                    </a:lnTo>
                    <a:lnTo>
                      <a:pt x="102" y="431"/>
                    </a:lnTo>
                    <a:lnTo>
                      <a:pt x="102" y="428"/>
                    </a:lnTo>
                    <a:lnTo>
                      <a:pt x="102" y="425"/>
                    </a:lnTo>
                    <a:lnTo>
                      <a:pt x="105" y="425"/>
                    </a:lnTo>
                    <a:lnTo>
                      <a:pt x="105" y="423"/>
                    </a:lnTo>
                    <a:lnTo>
                      <a:pt x="107" y="423"/>
                    </a:lnTo>
                    <a:lnTo>
                      <a:pt x="107" y="420"/>
                    </a:lnTo>
                    <a:lnTo>
                      <a:pt x="110" y="420"/>
                    </a:lnTo>
                    <a:lnTo>
                      <a:pt x="110" y="417"/>
                    </a:lnTo>
                    <a:lnTo>
                      <a:pt x="113" y="417"/>
                    </a:lnTo>
                    <a:lnTo>
                      <a:pt x="115" y="417"/>
                    </a:lnTo>
                    <a:lnTo>
                      <a:pt x="115" y="415"/>
                    </a:lnTo>
                    <a:lnTo>
                      <a:pt x="118" y="415"/>
                    </a:lnTo>
                    <a:lnTo>
                      <a:pt x="118" y="412"/>
                    </a:lnTo>
                    <a:lnTo>
                      <a:pt x="120" y="412"/>
                    </a:lnTo>
                    <a:lnTo>
                      <a:pt x="123" y="412"/>
                    </a:lnTo>
                    <a:lnTo>
                      <a:pt x="126" y="412"/>
                    </a:lnTo>
                    <a:lnTo>
                      <a:pt x="126" y="410"/>
                    </a:lnTo>
                    <a:lnTo>
                      <a:pt x="126" y="412"/>
                    </a:lnTo>
                    <a:lnTo>
                      <a:pt x="126" y="410"/>
                    </a:lnTo>
                    <a:lnTo>
                      <a:pt x="128" y="410"/>
                    </a:lnTo>
                    <a:lnTo>
                      <a:pt x="131" y="410"/>
                    </a:lnTo>
                    <a:lnTo>
                      <a:pt x="133" y="410"/>
                    </a:lnTo>
                    <a:lnTo>
                      <a:pt x="136" y="407"/>
                    </a:lnTo>
                    <a:lnTo>
                      <a:pt x="139" y="407"/>
                    </a:lnTo>
                    <a:lnTo>
                      <a:pt x="141" y="407"/>
                    </a:lnTo>
                    <a:lnTo>
                      <a:pt x="144" y="407"/>
                    </a:lnTo>
                    <a:lnTo>
                      <a:pt x="146" y="404"/>
                    </a:lnTo>
                    <a:lnTo>
                      <a:pt x="149" y="404"/>
                    </a:lnTo>
                    <a:lnTo>
                      <a:pt x="152" y="404"/>
                    </a:lnTo>
                    <a:lnTo>
                      <a:pt x="154" y="404"/>
                    </a:lnTo>
                    <a:lnTo>
                      <a:pt x="157" y="404"/>
                    </a:lnTo>
                    <a:lnTo>
                      <a:pt x="159" y="404"/>
                    </a:lnTo>
                    <a:lnTo>
                      <a:pt x="162" y="404"/>
                    </a:lnTo>
                    <a:lnTo>
                      <a:pt x="165" y="404"/>
                    </a:lnTo>
                    <a:lnTo>
                      <a:pt x="167" y="404"/>
                    </a:lnTo>
                    <a:lnTo>
                      <a:pt x="170" y="404"/>
                    </a:lnTo>
                    <a:lnTo>
                      <a:pt x="170" y="402"/>
                    </a:lnTo>
                    <a:lnTo>
                      <a:pt x="173" y="402"/>
                    </a:lnTo>
                    <a:lnTo>
                      <a:pt x="175" y="402"/>
                    </a:lnTo>
                    <a:lnTo>
                      <a:pt x="178" y="399"/>
                    </a:lnTo>
                    <a:lnTo>
                      <a:pt x="180" y="399"/>
                    </a:lnTo>
                    <a:lnTo>
                      <a:pt x="183" y="399"/>
                    </a:lnTo>
                    <a:lnTo>
                      <a:pt x="183" y="397"/>
                    </a:lnTo>
                    <a:lnTo>
                      <a:pt x="186" y="397"/>
                    </a:lnTo>
                    <a:lnTo>
                      <a:pt x="183" y="397"/>
                    </a:lnTo>
                    <a:lnTo>
                      <a:pt x="186" y="397"/>
                    </a:lnTo>
                    <a:lnTo>
                      <a:pt x="188" y="394"/>
                    </a:lnTo>
                    <a:lnTo>
                      <a:pt x="188" y="391"/>
                    </a:lnTo>
                    <a:lnTo>
                      <a:pt x="191" y="391"/>
                    </a:lnTo>
                    <a:lnTo>
                      <a:pt x="193" y="391"/>
                    </a:lnTo>
                    <a:lnTo>
                      <a:pt x="193" y="389"/>
                    </a:lnTo>
                    <a:lnTo>
                      <a:pt x="196" y="389"/>
                    </a:lnTo>
                    <a:lnTo>
                      <a:pt x="196" y="386"/>
                    </a:lnTo>
                    <a:lnTo>
                      <a:pt x="193" y="386"/>
                    </a:lnTo>
                    <a:lnTo>
                      <a:pt x="191" y="386"/>
                    </a:lnTo>
                    <a:lnTo>
                      <a:pt x="188" y="386"/>
                    </a:lnTo>
                    <a:lnTo>
                      <a:pt x="188" y="384"/>
                    </a:lnTo>
                    <a:lnTo>
                      <a:pt x="188" y="378"/>
                    </a:lnTo>
                    <a:lnTo>
                      <a:pt x="188" y="376"/>
                    </a:lnTo>
                    <a:lnTo>
                      <a:pt x="186" y="376"/>
                    </a:lnTo>
                    <a:lnTo>
                      <a:pt x="186" y="373"/>
                    </a:lnTo>
                    <a:lnTo>
                      <a:pt x="186" y="370"/>
                    </a:lnTo>
                    <a:lnTo>
                      <a:pt x="186" y="368"/>
                    </a:lnTo>
                    <a:lnTo>
                      <a:pt x="186" y="365"/>
                    </a:lnTo>
                    <a:lnTo>
                      <a:pt x="186" y="363"/>
                    </a:lnTo>
                    <a:lnTo>
                      <a:pt x="186" y="360"/>
                    </a:lnTo>
                    <a:lnTo>
                      <a:pt x="183" y="360"/>
                    </a:lnTo>
                    <a:lnTo>
                      <a:pt x="183" y="357"/>
                    </a:lnTo>
                    <a:lnTo>
                      <a:pt x="183" y="355"/>
                    </a:lnTo>
                    <a:lnTo>
                      <a:pt x="183" y="352"/>
                    </a:lnTo>
                    <a:lnTo>
                      <a:pt x="183" y="350"/>
                    </a:lnTo>
                    <a:lnTo>
                      <a:pt x="183" y="347"/>
                    </a:lnTo>
                    <a:lnTo>
                      <a:pt x="183" y="344"/>
                    </a:lnTo>
                    <a:lnTo>
                      <a:pt x="183" y="342"/>
                    </a:lnTo>
                    <a:lnTo>
                      <a:pt x="183" y="339"/>
                    </a:lnTo>
                    <a:lnTo>
                      <a:pt x="180" y="337"/>
                    </a:lnTo>
                    <a:lnTo>
                      <a:pt x="183" y="337"/>
                    </a:lnTo>
                    <a:lnTo>
                      <a:pt x="183" y="339"/>
                    </a:lnTo>
                    <a:lnTo>
                      <a:pt x="188" y="337"/>
                    </a:lnTo>
                    <a:lnTo>
                      <a:pt x="191" y="337"/>
                    </a:lnTo>
                    <a:lnTo>
                      <a:pt x="191" y="334"/>
                    </a:lnTo>
                    <a:lnTo>
                      <a:pt x="193" y="334"/>
                    </a:lnTo>
                    <a:lnTo>
                      <a:pt x="191" y="331"/>
                    </a:lnTo>
                    <a:lnTo>
                      <a:pt x="193" y="331"/>
                    </a:lnTo>
                    <a:lnTo>
                      <a:pt x="191" y="331"/>
                    </a:lnTo>
                    <a:lnTo>
                      <a:pt x="191" y="329"/>
                    </a:lnTo>
                    <a:lnTo>
                      <a:pt x="191" y="326"/>
                    </a:lnTo>
                    <a:lnTo>
                      <a:pt x="191" y="323"/>
                    </a:lnTo>
                    <a:lnTo>
                      <a:pt x="188" y="323"/>
                    </a:lnTo>
                    <a:lnTo>
                      <a:pt x="186" y="323"/>
                    </a:lnTo>
                    <a:lnTo>
                      <a:pt x="186" y="321"/>
                    </a:lnTo>
                    <a:lnTo>
                      <a:pt x="183" y="321"/>
                    </a:lnTo>
                    <a:lnTo>
                      <a:pt x="180" y="321"/>
                    </a:lnTo>
                    <a:lnTo>
                      <a:pt x="178" y="321"/>
                    </a:lnTo>
                    <a:lnTo>
                      <a:pt x="175" y="321"/>
                    </a:lnTo>
                    <a:lnTo>
                      <a:pt x="173" y="321"/>
                    </a:lnTo>
                    <a:lnTo>
                      <a:pt x="170" y="321"/>
                    </a:lnTo>
                    <a:lnTo>
                      <a:pt x="170" y="318"/>
                    </a:lnTo>
                    <a:lnTo>
                      <a:pt x="167" y="318"/>
                    </a:lnTo>
                    <a:lnTo>
                      <a:pt x="165" y="318"/>
                    </a:lnTo>
                    <a:lnTo>
                      <a:pt x="165" y="316"/>
                    </a:lnTo>
                    <a:lnTo>
                      <a:pt x="162" y="316"/>
                    </a:lnTo>
                    <a:lnTo>
                      <a:pt x="162" y="313"/>
                    </a:lnTo>
                    <a:lnTo>
                      <a:pt x="159" y="313"/>
                    </a:lnTo>
                    <a:lnTo>
                      <a:pt x="157" y="313"/>
                    </a:lnTo>
                    <a:lnTo>
                      <a:pt x="157" y="310"/>
                    </a:lnTo>
                    <a:lnTo>
                      <a:pt x="154" y="310"/>
                    </a:lnTo>
                    <a:lnTo>
                      <a:pt x="152" y="310"/>
                    </a:lnTo>
                    <a:lnTo>
                      <a:pt x="152" y="313"/>
                    </a:lnTo>
                    <a:lnTo>
                      <a:pt x="152" y="316"/>
                    </a:lnTo>
                    <a:lnTo>
                      <a:pt x="149" y="316"/>
                    </a:lnTo>
                    <a:lnTo>
                      <a:pt x="149" y="318"/>
                    </a:lnTo>
                    <a:lnTo>
                      <a:pt x="149" y="321"/>
                    </a:lnTo>
                    <a:lnTo>
                      <a:pt x="152" y="321"/>
                    </a:lnTo>
                    <a:lnTo>
                      <a:pt x="154" y="321"/>
                    </a:lnTo>
                    <a:lnTo>
                      <a:pt x="152" y="321"/>
                    </a:lnTo>
                    <a:lnTo>
                      <a:pt x="154" y="321"/>
                    </a:lnTo>
                    <a:lnTo>
                      <a:pt x="154" y="323"/>
                    </a:lnTo>
                    <a:lnTo>
                      <a:pt x="152" y="323"/>
                    </a:lnTo>
                    <a:lnTo>
                      <a:pt x="149" y="323"/>
                    </a:lnTo>
                    <a:lnTo>
                      <a:pt x="149" y="326"/>
                    </a:lnTo>
                    <a:lnTo>
                      <a:pt x="146" y="326"/>
                    </a:lnTo>
                    <a:lnTo>
                      <a:pt x="146" y="329"/>
                    </a:lnTo>
                    <a:lnTo>
                      <a:pt x="144" y="329"/>
                    </a:lnTo>
                    <a:lnTo>
                      <a:pt x="141" y="329"/>
                    </a:lnTo>
                    <a:lnTo>
                      <a:pt x="139" y="331"/>
                    </a:lnTo>
                    <a:lnTo>
                      <a:pt x="136" y="331"/>
                    </a:lnTo>
                    <a:lnTo>
                      <a:pt x="136" y="334"/>
                    </a:lnTo>
                    <a:lnTo>
                      <a:pt x="136" y="337"/>
                    </a:lnTo>
                    <a:lnTo>
                      <a:pt x="136" y="334"/>
                    </a:lnTo>
                    <a:lnTo>
                      <a:pt x="133" y="334"/>
                    </a:lnTo>
                    <a:lnTo>
                      <a:pt x="128" y="334"/>
                    </a:lnTo>
                    <a:lnTo>
                      <a:pt x="120" y="337"/>
                    </a:lnTo>
                    <a:lnTo>
                      <a:pt x="118" y="339"/>
                    </a:lnTo>
                    <a:lnTo>
                      <a:pt x="115" y="339"/>
                    </a:lnTo>
                    <a:lnTo>
                      <a:pt x="115" y="337"/>
                    </a:lnTo>
                    <a:lnTo>
                      <a:pt x="118" y="337"/>
                    </a:lnTo>
                    <a:lnTo>
                      <a:pt x="120" y="334"/>
                    </a:lnTo>
                    <a:lnTo>
                      <a:pt x="118" y="334"/>
                    </a:lnTo>
                    <a:lnTo>
                      <a:pt x="120" y="334"/>
                    </a:lnTo>
                    <a:lnTo>
                      <a:pt x="120" y="331"/>
                    </a:lnTo>
                    <a:lnTo>
                      <a:pt x="118" y="331"/>
                    </a:lnTo>
                    <a:lnTo>
                      <a:pt x="118" y="329"/>
                    </a:lnTo>
                    <a:lnTo>
                      <a:pt x="115" y="329"/>
                    </a:lnTo>
                    <a:lnTo>
                      <a:pt x="115" y="326"/>
                    </a:lnTo>
                    <a:lnTo>
                      <a:pt x="115" y="323"/>
                    </a:lnTo>
                    <a:lnTo>
                      <a:pt x="115" y="321"/>
                    </a:lnTo>
                    <a:lnTo>
                      <a:pt x="113" y="321"/>
                    </a:lnTo>
                    <a:lnTo>
                      <a:pt x="113" y="318"/>
                    </a:lnTo>
                    <a:lnTo>
                      <a:pt x="110" y="318"/>
                    </a:lnTo>
                    <a:lnTo>
                      <a:pt x="110" y="316"/>
                    </a:lnTo>
                    <a:lnTo>
                      <a:pt x="110" y="313"/>
                    </a:lnTo>
                    <a:lnTo>
                      <a:pt x="110" y="310"/>
                    </a:lnTo>
                    <a:lnTo>
                      <a:pt x="107" y="308"/>
                    </a:lnTo>
                    <a:lnTo>
                      <a:pt x="107" y="305"/>
                    </a:lnTo>
                    <a:lnTo>
                      <a:pt x="110" y="305"/>
                    </a:lnTo>
                    <a:lnTo>
                      <a:pt x="110" y="303"/>
                    </a:lnTo>
                    <a:lnTo>
                      <a:pt x="113" y="303"/>
                    </a:lnTo>
                    <a:lnTo>
                      <a:pt x="113" y="300"/>
                    </a:lnTo>
                    <a:lnTo>
                      <a:pt x="110" y="300"/>
                    </a:lnTo>
                    <a:lnTo>
                      <a:pt x="113" y="300"/>
                    </a:lnTo>
                    <a:lnTo>
                      <a:pt x="115" y="300"/>
                    </a:lnTo>
                    <a:lnTo>
                      <a:pt x="115" y="297"/>
                    </a:lnTo>
                    <a:lnTo>
                      <a:pt x="118" y="297"/>
                    </a:lnTo>
                    <a:lnTo>
                      <a:pt x="115" y="297"/>
                    </a:lnTo>
                    <a:lnTo>
                      <a:pt x="118" y="297"/>
                    </a:lnTo>
                    <a:lnTo>
                      <a:pt x="120" y="295"/>
                    </a:lnTo>
                    <a:lnTo>
                      <a:pt x="123" y="295"/>
                    </a:lnTo>
                    <a:lnTo>
                      <a:pt x="123" y="292"/>
                    </a:lnTo>
                    <a:lnTo>
                      <a:pt x="126" y="292"/>
                    </a:lnTo>
                    <a:lnTo>
                      <a:pt x="126" y="289"/>
                    </a:lnTo>
                    <a:lnTo>
                      <a:pt x="128" y="289"/>
                    </a:lnTo>
                    <a:lnTo>
                      <a:pt x="131" y="289"/>
                    </a:lnTo>
                    <a:lnTo>
                      <a:pt x="128" y="289"/>
                    </a:lnTo>
                    <a:lnTo>
                      <a:pt x="131" y="289"/>
                    </a:lnTo>
                    <a:lnTo>
                      <a:pt x="131" y="287"/>
                    </a:lnTo>
                    <a:lnTo>
                      <a:pt x="133" y="287"/>
                    </a:lnTo>
                    <a:lnTo>
                      <a:pt x="133" y="284"/>
                    </a:lnTo>
                    <a:lnTo>
                      <a:pt x="136" y="284"/>
                    </a:lnTo>
                    <a:lnTo>
                      <a:pt x="136" y="282"/>
                    </a:lnTo>
                    <a:lnTo>
                      <a:pt x="139" y="279"/>
                    </a:lnTo>
                    <a:lnTo>
                      <a:pt x="136" y="279"/>
                    </a:lnTo>
                    <a:lnTo>
                      <a:pt x="139" y="279"/>
                    </a:lnTo>
                    <a:lnTo>
                      <a:pt x="139" y="276"/>
                    </a:lnTo>
                    <a:lnTo>
                      <a:pt x="139" y="274"/>
                    </a:lnTo>
                    <a:lnTo>
                      <a:pt x="141" y="274"/>
                    </a:lnTo>
                    <a:lnTo>
                      <a:pt x="144" y="274"/>
                    </a:lnTo>
                    <a:lnTo>
                      <a:pt x="146" y="274"/>
                    </a:lnTo>
                    <a:lnTo>
                      <a:pt x="144" y="274"/>
                    </a:lnTo>
                    <a:lnTo>
                      <a:pt x="146" y="274"/>
                    </a:lnTo>
                    <a:lnTo>
                      <a:pt x="146" y="271"/>
                    </a:lnTo>
                    <a:lnTo>
                      <a:pt x="149" y="271"/>
                    </a:lnTo>
                    <a:lnTo>
                      <a:pt x="149" y="269"/>
                    </a:lnTo>
                    <a:lnTo>
                      <a:pt x="149" y="271"/>
                    </a:lnTo>
                    <a:lnTo>
                      <a:pt x="149" y="269"/>
                    </a:lnTo>
                    <a:lnTo>
                      <a:pt x="152" y="269"/>
                    </a:lnTo>
                    <a:lnTo>
                      <a:pt x="154" y="269"/>
                    </a:lnTo>
                    <a:lnTo>
                      <a:pt x="154" y="266"/>
                    </a:lnTo>
                    <a:lnTo>
                      <a:pt x="157" y="266"/>
                    </a:lnTo>
                    <a:lnTo>
                      <a:pt x="159" y="266"/>
                    </a:lnTo>
                    <a:lnTo>
                      <a:pt x="162" y="266"/>
                    </a:lnTo>
                    <a:lnTo>
                      <a:pt x="162" y="263"/>
                    </a:lnTo>
                    <a:lnTo>
                      <a:pt x="165" y="263"/>
                    </a:lnTo>
                    <a:lnTo>
                      <a:pt x="167" y="263"/>
                    </a:lnTo>
                    <a:lnTo>
                      <a:pt x="167" y="261"/>
                    </a:lnTo>
                    <a:lnTo>
                      <a:pt x="167" y="263"/>
                    </a:lnTo>
                    <a:lnTo>
                      <a:pt x="167" y="261"/>
                    </a:lnTo>
                    <a:lnTo>
                      <a:pt x="170" y="261"/>
                    </a:lnTo>
                    <a:lnTo>
                      <a:pt x="170" y="263"/>
                    </a:lnTo>
                    <a:lnTo>
                      <a:pt x="173" y="263"/>
                    </a:lnTo>
                    <a:lnTo>
                      <a:pt x="173" y="261"/>
                    </a:lnTo>
                    <a:lnTo>
                      <a:pt x="175" y="261"/>
                    </a:lnTo>
                    <a:lnTo>
                      <a:pt x="173" y="261"/>
                    </a:lnTo>
                    <a:lnTo>
                      <a:pt x="175" y="261"/>
                    </a:lnTo>
                    <a:lnTo>
                      <a:pt x="175" y="258"/>
                    </a:lnTo>
                    <a:lnTo>
                      <a:pt x="178" y="258"/>
                    </a:lnTo>
                    <a:lnTo>
                      <a:pt x="178" y="261"/>
                    </a:lnTo>
                    <a:lnTo>
                      <a:pt x="178" y="258"/>
                    </a:lnTo>
                    <a:lnTo>
                      <a:pt x="180" y="258"/>
                    </a:lnTo>
                    <a:lnTo>
                      <a:pt x="180" y="261"/>
                    </a:lnTo>
                    <a:lnTo>
                      <a:pt x="180" y="258"/>
                    </a:lnTo>
                    <a:lnTo>
                      <a:pt x="183" y="258"/>
                    </a:lnTo>
                    <a:lnTo>
                      <a:pt x="183" y="261"/>
                    </a:lnTo>
                    <a:lnTo>
                      <a:pt x="180" y="261"/>
                    </a:lnTo>
                    <a:lnTo>
                      <a:pt x="183" y="261"/>
                    </a:lnTo>
                    <a:lnTo>
                      <a:pt x="186" y="261"/>
                    </a:lnTo>
                    <a:lnTo>
                      <a:pt x="188" y="261"/>
                    </a:lnTo>
                    <a:lnTo>
                      <a:pt x="188" y="263"/>
                    </a:lnTo>
                    <a:lnTo>
                      <a:pt x="191" y="263"/>
                    </a:lnTo>
                    <a:lnTo>
                      <a:pt x="193" y="263"/>
                    </a:lnTo>
                    <a:lnTo>
                      <a:pt x="196" y="263"/>
                    </a:lnTo>
                    <a:lnTo>
                      <a:pt x="196" y="261"/>
                    </a:lnTo>
                    <a:lnTo>
                      <a:pt x="199" y="261"/>
                    </a:lnTo>
                    <a:lnTo>
                      <a:pt x="199" y="258"/>
                    </a:lnTo>
                    <a:lnTo>
                      <a:pt x="199" y="261"/>
                    </a:lnTo>
                    <a:lnTo>
                      <a:pt x="199" y="258"/>
                    </a:lnTo>
                    <a:lnTo>
                      <a:pt x="199" y="261"/>
                    </a:lnTo>
                    <a:lnTo>
                      <a:pt x="199" y="263"/>
                    </a:lnTo>
                    <a:lnTo>
                      <a:pt x="199" y="266"/>
                    </a:lnTo>
                    <a:lnTo>
                      <a:pt x="199" y="269"/>
                    </a:lnTo>
                    <a:lnTo>
                      <a:pt x="196" y="269"/>
                    </a:lnTo>
                    <a:lnTo>
                      <a:pt x="196" y="271"/>
                    </a:lnTo>
                    <a:lnTo>
                      <a:pt x="199" y="271"/>
                    </a:lnTo>
                    <a:lnTo>
                      <a:pt x="196" y="271"/>
                    </a:lnTo>
                    <a:lnTo>
                      <a:pt x="199" y="271"/>
                    </a:lnTo>
                    <a:lnTo>
                      <a:pt x="201" y="271"/>
                    </a:lnTo>
                    <a:lnTo>
                      <a:pt x="204" y="271"/>
                    </a:lnTo>
                    <a:lnTo>
                      <a:pt x="204" y="274"/>
                    </a:lnTo>
                    <a:lnTo>
                      <a:pt x="206" y="274"/>
                    </a:lnTo>
                    <a:lnTo>
                      <a:pt x="206" y="276"/>
                    </a:lnTo>
                    <a:lnTo>
                      <a:pt x="204" y="276"/>
                    </a:lnTo>
                    <a:lnTo>
                      <a:pt x="204" y="279"/>
                    </a:lnTo>
                    <a:lnTo>
                      <a:pt x="201" y="279"/>
                    </a:lnTo>
                    <a:lnTo>
                      <a:pt x="199" y="279"/>
                    </a:lnTo>
                    <a:lnTo>
                      <a:pt x="199" y="282"/>
                    </a:lnTo>
                    <a:lnTo>
                      <a:pt x="199" y="284"/>
                    </a:lnTo>
                    <a:lnTo>
                      <a:pt x="199" y="289"/>
                    </a:lnTo>
                    <a:lnTo>
                      <a:pt x="196" y="289"/>
                    </a:lnTo>
                    <a:lnTo>
                      <a:pt x="199" y="289"/>
                    </a:lnTo>
                    <a:lnTo>
                      <a:pt x="201" y="289"/>
                    </a:lnTo>
                    <a:lnTo>
                      <a:pt x="201" y="287"/>
                    </a:lnTo>
                    <a:lnTo>
                      <a:pt x="201" y="284"/>
                    </a:lnTo>
                    <a:lnTo>
                      <a:pt x="204" y="284"/>
                    </a:lnTo>
                    <a:lnTo>
                      <a:pt x="206" y="284"/>
                    </a:lnTo>
                    <a:lnTo>
                      <a:pt x="209" y="284"/>
                    </a:lnTo>
                    <a:lnTo>
                      <a:pt x="212" y="284"/>
                    </a:lnTo>
                    <a:lnTo>
                      <a:pt x="212" y="282"/>
                    </a:lnTo>
                    <a:lnTo>
                      <a:pt x="214" y="282"/>
                    </a:lnTo>
                    <a:lnTo>
                      <a:pt x="217" y="282"/>
                    </a:lnTo>
                    <a:lnTo>
                      <a:pt x="217" y="279"/>
                    </a:lnTo>
                    <a:lnTo>
                      <a:pt x="220" y="279"/>
                    </a:lnTo>
                    <a:lnTo>
                      <a:pt x="222" y="279"/>
                    </a:lnTo>
                    <a:lnTo>
                      <a:pt x="222" y="276"/>
                    </a:lnTo>
                    <a:lnTo>
                      <a:pt x="225" y="276"/>
                    </a:lnTo>
                    <a:lnTo>
                      <a:pt x="225" y="274"/>
                    </a:lnTo>
                    <a:lnTo>
                      <a:pt x="225" y="271"/>
                    </a:lnTo>
                    <a:lnTo>
                      <a:pt x="225" y="269"/>
                    </a:lnTo>
                    <a:lnTo>
                      <a:pt x="227" y="269"/>
                    </a:lnTo>
                    <a:lnTo>
                      <a:pt x="227" y="266"/>
                    </a:lnTo>
                    <a:lnTo>
                      <a:pt x="227" y="263"/>
                    </a:lnTo>
                    <a:lnTo>
                      <a:pt x="230" y="263"/>
                    </a:lnTo>
                    <a:lnTo>
                      <a:pt x="230" y="261"/>
                    </a:lnTo>
                    <a:lnTo>
                      <a:pt x="230" y="258"/>
                    </a:lnTo>
                    <a:lnTo>
                      <a:pt x="233" y="258"/>
                    </a:lnTo>
                    <a:lnTo>
                      <a:pt x="233" y="256"/>
                    </a:lnTo>
                    <a:lnTo>
                      <a:pt x="235" y="256"/>
                    </a:lnTo>
                    <a:lnTo>
                      <a:pt x="235" y="253"/>
                    </a:lnTo>
                    <a:lnTo>
                      <a:pt x="238" y="253"/>
                    </a:lnTo>
                    <a:lnTo>
                      <a:pt x="238" y="250"/>
                    </a:lnTo>
                    <a:lnTo>
                      <a:pt x="240" y="250"/>
                    </a:lnTo>
                    <a:lnTo>
                      <a:pt x="240" y="248"/>
                    </a:lnTo>
                    <a:lnTo>
                      <a:pt x="240" y="245"/>
                    </a:lnTo>
                    <a:lnTo>
                      <a:pt x="243" y="245"/>
                    </a:lnTo>
                    <a:lnTo>
                      <a:pt x="243" y="242"/>
                    </a:lnTo>
                    <a:lnTo>
                      <a:pt x="246" y="242"/>
                    </a:lnTo>
                    <a:lnTo>
                      <a:pt x="246" y="240"/>
                    </a:lnTo>
                    <a:lnTo>
                      <a:pt x="248" y="237"/>
                    </a:lnTo>
                    <a:lnTo>
                      <a:pt x="248" y="235"/>
                    </a:lnTo>
                    <a:lnTo>
                      <a:pt x="248" y="232"/>
                    </a:lnTo>
                    <a:lnTo>
                      <a:pt x="251" y="232"/>
                    </a:lnTo>
                    <a:lnTo>
                      <a:pt x="251" y="229"/>
                    </a:lnTo>
                    <a:lnTo>
                      <a:pt x="253" y="229"/>
                    </a:lnTo>
                    <a:lnTo>
                      <a:pt x="253" y="227"/>
                    </a:lnTo>
                    <a:lnTo>
                      <a:pt x="256" y="224"/>
                    </a:lnTo>
                    <a:lnTo>
                      <a:pt x="256" y="222"/>
                    </a:lnTo>
                    <a:lnTo>
                      <a:pt x="259" y="222"/>
                    </a:lnTo>
                    <a:lnTo>
                      <a:pt x="259" y="219"/>
                    </a:lnTo>
                    <a:lnTo>
                      <a:pt x="259" y="216"/>
                    </a:lnTo>
                    <a:lnTo>
                      <a:pt x="259" y="214"/>
                    </a:lnTo>
                    <a:lnTo>
                      <a:pt x="259" y="211"/>
                    </a:lnTo>
                    <a:lnTo>
                      <a:pt x="259" y="209"/>
                    </a:lnTo>
                    <a:lnTo>
                      <a:pt x="261" y="206"/>
                    </a:lnTo>
                    <a:lnTo>
                      <a:pt x="261" y="203"/>
                    </a:lnTo>
                    <a:lnTo>
                      <a:pt x="264" y="203"/>
                    </a:lnTo>
                    <a:lnTo>
                      <a:pt x="264" y="201"/>
                    </a:lnTo>
                    <a:lnTo>
                      <a:pt x="267" y="201"/>
                    </a:lnTo>
                    <a:lnTo>
                      <a:pt x="267" y="198"/>
                    </a:lnTo>
                    <a:lnTo>
                      <a:pt x="264" y="198"/>
                    </a:lnTo>
                    <a:lnTo>
                      <a:pt x="267" y="198"/>
                    </a:lnTo>
                    <a:lnTo>
                      <a:pt x="267" y="195"/>
                    </a:lnTo>
                    <a:lnTo>
                      <a:pt x="269" y="195"/>
                    </a:lnTo>
                    <a:lnTo>
                      <a:pt x="272" y="195"/>
                    </a:lnTo>
                    <a:lnTo>
                      <a:pt x="272" y="193"/>
                    </a:lnTo>
                    <a:lnTo>
                      <a:pt x="274" y="193"/>
                    </a:lnTo>
                    <a:lnTo>
                      <a:pt x="274" y="190"/>
                    </a:lnTo>
                    <a:lnTo>
                      <a:pt x="277" y="190"/>
                    </a:lnTo>
                    <a:lnTo>
                      <a:pt x="277" y="188"/>
                    </a:lnTo>
                    <a:lnTo>
                      <a:pt x="280" y="188"/>
                    </a:lnTo>
                    <a:lnTo>
                      <a:pt x="282" y="188"/>
                    </a:lnTo>
                    <a:lnTo>
                      <a:pt x="285" y="188"/>
                    </a:lnTo>
                    <a:lnTo>
                      <a:pt x="285" y="190"/>
                    </a:lnTo>
                    <a:lnTo>
                      <a:pt x="287" y="190"/>
                    </a:lnTo>
                    <a:lnTo>
                      <a:pt x="290" y="190"/>
                    </a:lnTo>
                    <a:lnTo>
                      <a:pt x="293" y="190"/>
                    </a:lnTo>
                    <a:lnTo>
                      <a:pt x="295" y="190"/>
                    </a:lnTo>
                    <a:lnTo>
                      <a:pt x="295" y="193"/>
                    </a:lnTo>
                    <a:lnTo>
                      <a:pt x="298" y="193"/>
                    </a:lnTo>
                    <a:lnTo>
                      <a:pt x="300" y="193"/>
                    </a:lnTo>
                    <a:lnTo>
                      <a:pt x="303" y="193"/>
                    </a:lnTo>
                    <a:lnTo>
                      <a:pt x="306" y="193"/>
                    </a:lnTo>
                    <a:lnTo>
                      <a:pt x="306" y="190"/>
                    </a:lnTo>
                    <a:lnTo>
                      <a:pt x="308" y="190"/>
                    </a:lnTo>
                    <a:lnTo>
                      <a:pt x="311" y="190"/>
                    </a:lnTo>
                    <a:lnTo>
                      <a:pt x="313" y="190"/>
                    </a:lnTo>
                    <a:lnTo>
                      <a:pt x="313" y="188"/>
                    </a:lnTo>
                    <a:lnTo>
                      <a:pt x="316" y="188"/>
                    </a:lnTo>
                    <a:lnTo>
                      <a:pt x="319" y="188"/>
                    </a:lnTo>
                    <a:lnTo>
                      <a:pt x="319" y="185"/>
                    </a:lnTo>
                    <a:lnTo>
                      <a:pt x="321" y="185"/>
                    </a:lnTo>
                    <a:lnTo>
                      <a:pt x="324" y="185"/>
                    </a:lnTo>
                    <a:lnTo>
                      <a:pt x="327" y="185"/>
                    </a:lnTo>
                    <a:lnTo>
                      <a:pt x="327" y="182"/>
                    </a:lnTo>
                    <a:lnTo>
                      <a:pt x="329" y="182"/>
                    </a:lnTo>
                    <a:lnTo>
                      <a:pt x="329" y="180"/>
                    </a:lnTo>
                    <a:lnTo>
                      <a:pt x="332" y="180"/>
                    </a:lnTo>
                    <a:lnTo>
                      <a:pt x="332" y="177"/>
                    </a:lnTo>
                    <a:lnTo>
                      <a:pt x="334" y="177"/>
                    </a:lnTo>
                    <a:lnTo>
                      <a:pt x="337" y="177"/>
                    </a:lnTo>
                    <a:lnTo>
                      <a:pt x="340" y="177"/>
                    </a:lnTo>
                    <a:lnTo>
                      <a:pt x="342" y="177"/>
                    </a:lnTo>
                    <a:lnTo>
                      <a:pt x="345" y="177"/>
                    </a:lnTo>
                    <a:lnTo>
                      <a:pt x="347" y="177"/>
                    </a:lnTo>
                    <a:lnTo>
                      <a:pt x="347" y="175"/>
                    </a:lnTo>
                    <a:lnTo>
                      <a:pt x="350" y="175"/>
                    </a:lnTo>
                    <a:lnTo>
                      <a:pt x="353" y="175"/>
                    </a:lnTo>
                    <a:lnTo>
                      <a:pt x="353" y="172"/>
                    </a:lnTo>
                    <a:lnTo>
                      <a:pt x="355" y="172"/>
                    </a:lnTo>
                    <a:lnTo>
                      <a:pt x="358" y="172"/>
                    </a:lnTo>
                    <a:lnTo>
                      <a:pt x="358" y="169"/>
                    </a:lnTo>
                    <a:lnTo>
                      <a:pt x="360" y="169"/>
                    </a:lnTo>
                    <a:lnTo>
                      <a:pt x="360" y="167"/>
                    </a:lnTo>
                    <a:lnTo>
                      <a:pt x="363" y="167"/>
                    </a:lnTo>
                    <a:lnTo>
                      <a:pt x="363" y="164"/>
                    </a:lnTo>
                    <a:lnTo>
                      <a:pt x="366" y="164"/>
                    </a:lnTo>
                    <a:lnTo>
                      <a:pt x="366" y="162"/>
                    </a:lnTo>
                    <a:lnTo>
                      <a:pt x="366" y="159"/>
                    </a:lnTo>
                    <a:lnTo>
                      <a:pt x="368" y="159"/>
                    </a:lnTo>
                    <a:lnTo>
                      <a:pt x="371" y="159"/>
                    </a:lnTo>
                    <a:lnTo>
                      <a:pt x="371" y="156"/>
                    </a:lnTo>
                    <a:lnTo>
                      <a:pt x="371" y="154"/>
                    </a:lnTo>
                    <a:lnTo>
                      <a:pt x="371" y="156"/>
                    </a:lnTo>
                    <a:lnTo>
                      <a:pt x="374" y="156"/>
                    </a:lnTo>
                    <a:lnTo>
                      <a:pt x="374" y="154"/>
                    </a:lnTo>
                    <a:lnTo>
                      <a:pt x="374" y="156"/>
                    </a:lnTo>
                    <a:lnTo>
                      <a:pt x="376" y="156"/>
                    </a:lnTo>
                    <a:lnTo>
                      <a:pt x="376" y="154"/>
                    </a:lnTo>
                    <a:lnTo>
                      <a:pt x="376" y="156"/>
                    </a:lnTo>
                    <a:lnTo>
                      <a:pt x="376" y="154"/>
                    </a:lnTo>
                    <a:lnTo>
                      <a:pt x="376" y="156"/>
                    </a:lnTo>
                    <a:lnTo>
                      <a:pt x="379" y="156"/>
                    </a:lnTo>
                    <a:lnTo>
                      <a:pt x="379" y="159"/>
                    </a:lnTo>
                    <a:lnTo>
                      <a:pt x="381" y="159"/>
                    </a:lnTo>
                    <a:lnTo>
                      <a:pt x="381" y="162"/>
                    </a:lnTo>
                    <a:lnTo>
                      <a:pt x="384" y="162"/>
                    </a:lnTo>
                    <a:lnTo>
                      <a:pt x="384" y="164"/>
                    </a:lnTo>
                    <a:lnTo>
                      <a:pt x="384" y="167"/>
                    </a:lnTo>
                    <a:lnTo>
                      <a:pt x="381" y="169"/>
                    </a:lnTo>
                    <a:lnTo>
                      <a:pt x="381" y="172"/>
                    </a:lnTo>
                    <a:lnTo>
                      <a:pt x="381" y="175"/>
                    </a:lnTo>
                    <a:lnTo>
                      <a:pt x="381" y="177"/>
                    </a:lnTo>
                    <a:lnTo>
                      <a:pt x="384" y="177"/>
                    </a:lnTo>
                    <a:lnTo>
                      <a:pt x="384" y="180"/>
                    </a:lnTo>
                    <a:lnTo>
                      <a:pt x="387" y="180"/>
                    </a:lnTo>
                    <a:lnTo>
                      <a:pt x="387" y="182"/>
                    </a:lnTo>
                    <a:lnTo>
                      <a:pt x="389" y="182"/>
                    </a:lnTo>
                    <a:lnTo>
                      <a:pt x="392" y="182"/>
                    </a:lnTo>
                    <a:lnTo>
                      <a:pt x="392" y="185"/>
                    </a:lnTo>
                    <a:lnTo>
                      <a:pt x="394" y="185"/>
                    </a:lnTo>
                    <a:lnTo>
                      <a:pt x="397" y="185"/>
                    </a:lnTo>
                    <a:lnTo>
                      <a:pt x="397" y="188"/>
                    </a:lnTo>
                    <a:lnTo>
                      <a:pt x="400" y="188"/>
                    </a:lnTo>
                    <a:lnTo>
                      <a:pt x="400" y="190"/>
                    </a:lnTo>
                    <a:lnTo>
                      <a:pt x="402" y="190"/>
                    </a:lnTo>
                    <a:lnTo>
                      <a:pt x="402" y="193"/>
                    </a:lnTo>
                    <a:lnTo>
                      <a:pt x="405" y="193"/>
                    </a:lnTo>
                    <a:lnTo>
                      <a:pt x="405" y="190"/>
                    </a:lnTo>
                    <a:lnTo>
                      <a:pt x="407" y="190"/>
                    </a:lnTo>
                    <a:lnTo>
                      <a:pt x="410" y="190"/>
                    </a:lnTo>
                    <a:lnTo>
                      <a:pt x="410" y="193"/>
                    </a:lnTo>
                    <a:lnTo>
                      <a:pt x="413" y="193"/>
                    </a:lnTo>
                    <a:lnTo>
                      <a:pt x="410" y="193"/>
                    </a:lnTo>
                    <a:lnTo>
                      <a:pt x="410" y="190"/>
                    </a:lnTo>
                    <a:lnTo>
                      <a:pt x="410" y="188"/>
                    </a:lnTo>
                    <a:lnTo>
                      <a:pt x="413" y="188"/>
                    </a:lnTo>
                    <a:lnTo>
                      <a:pt x="413" y="185"/>
                    </a:lnTo>
                    <a:lnTo>
                      <a:pt x="413" y="182"/>
                    </a:lnTo>
                    <a:lnTo>
                      <a:pt x="413" y="180"/>
                    </a:lnTo>
                    <a:lnTo>
                      <a:pt x="413" y="177"/>
                    </a:lnTo>
                    <a:lnTo>
                      <a:pt x="413" y="175"/>
                    </a:lnTo>
                    <a:lnTo>
                      <a:pt x="413" y="172"/>
                    </a:lnTo>
                    <a:lnTo>
                      <a:pt x="413" y="169"/>
                    </a:lnTo>
                    <a:lnTo>
                      <a:pt x="415" y="172"/>
                    </a:lnTo>
                    <a:lnTo>
                      <a:pt x="415" y="169"/>
                    </a:lnTo>
                    <a:lnTo>
                      <a:pt x="415" y="167"/>
                    </a:lnTo>
                    <a:lnTo>
                      <a:pt x="415" y="164"/>
                    </a:lnTo>
                    <a:lnTo>
                      <a:pt x="415" y="162"/>
                    </a:lnTo>
                    <a:lnTo>
                      <a:pt x="413" y="162"/>
                    </a:lnTo>
                    <a:lnTo>
                      <a:pt x="413" y="159"/>
                    </a:lnTo>
                    <a:lnTo>
                      <a:pt x="413" y="156"/>
                    </a:lnTo>
                    <a:lnTo>
                      <a:pt x="410" y="156"/>
                    </a:lnTo>
                    <a:lnTo>
                      <a:pt x="407" y="156"/>
                    </a:lnTo>
                    <a:lnTo>
                      <a:pt x="407" y="154"/>
                    </a:lnTo>
                    <a:lnTo>
                      <a:pt x="405" y="151"/>
                    </a:lnTo>
                    <a:lnTo>
                      <a:pt x="402" y="151"/>
                    </a:lnTo>
                    <a:lnTo>
                      <a:pt x="402" y="148"/>
                    </a:lnTo>
                    <a:lnTo>
                      <a:pt x="400" y="148"/>
                    </a:lnTo>
                    <a:lnTo>
                      <a:pt x="400" y="146"/>
                    </a:lnTo>
                    <a:lnTo>
                      <a:pt x="397" y="146"/>
                    </a:lnTo>
                    <a:lnTo>
                      <a:pt x="397" y="143"/>
                    </a:lnTo>
                    <a:lnTo>
                      <a:pt x="397" y="141"/>
                    </a:lnTo>
                    <a:lnTo>
                      <a:pt x="394" y="141"/>
                    </a:lnTo>
                    <a:lnTo>
                      <a:pt x="394" y="138"/>
                    </a:lnTo>
                    <a:lnTo>
                      <a:pt x="394" y="135"/>
                    </a:lnTo>
                    <a:lnTo>
                      <a:pt x="394" y="133"/>
                    </a:lnTo>
                    <a:lnTo>
                      <a:pt x="394" y="130"/>
                    </a:lnTo>
                    <a:lnTo>
                      <a:pt x="397" y="130"/>
                    </a:lnTo>
                    <a:lnTo>
                      <a:pt x="397" y="128"/>
                    </a:lnTo>
                    <a:lnTo>
                      <a:pt x="397" y="125"/>
                    </a:lnTo>
                    <a:lnTo>
                      <a:pt x="394" y="125"/>
                    </a:lnTo>
                    <a:lnTo>
                      <a:pt x="397" y="125"/>
                    </a:lnTo>
                    <a:lnTo>
                      <a:pt x="397" y="122"/>
                    </a:lnTo>
                    <a:lnTo>
                      <a:pt x="397" y="120"/>
                    </a:lnTo>
                    <a:lnTo>
                      <a:pt x="400" y="120"/>
                    </a:lnTo>
                    <a:lnTo>
                      <a:pt x="400" y="117"/>
                    </a:lnTo>
                    <a:lnTo>
                      <a:pt x="400" y="114"/>
                    </a:lnTo>
                    <a:lnTo>
                      <a:pt x="402" y="114"/>
                    </a:lnTo>
                    <a:lnTo>
                      <a:pt x="400" y="114"/>
                    </a:lnTo>
                    <a:lnTo>
                      <a:pt x="400" y="112"/>
                    </a:lnTo>
                    <a:lnTo>
                      <a:pt x="402" y="112"/>
                    </a:lnTo>
                    <a:lnTo>
                      <a:pt x="400" y="112"/>
                    </a:lnTo>
                    <a:lnTo>
                      <a:pt x="402" y="112"/>
                    </a:lnTo>
                    <a:lnTo>
                      <a:pt x="402" y="109"/>
                    </a:lnTo>
                    <a:lnTo>
                      <a:pt x="402" y="107"/>
                    </a:lnTo>
                    <a:lnTo>
                      <a:pt x="405" y="107"/>
                    </a:lnTo>
                    <a:lnTo>
                      <a:pt x="405" y="104"/>
                    </a:lnTo>
                    <a:lnTo>
                      <a:pt x="405" y="107"/>
                    </a:lnTo>
                    <a:lnTo>
                      <a:pt x="407" y="107"/>
                    </a:lnTo>
                    <a:lnTo>
                      <a:pt x="407" y="104"/>
                    </a:lnTo>
                    <a:lnTo>
                      <a:pt x="410" y="104"/>
                    </a:lnTo>
                    <a:lnTo>
                      <a:pt x="413" y="104"/>
                    </a:lnTo>
                    <a:lnTo>
                      <a:pt x="415" y="104"/>
                    </a:lnTo>
                    <a:lnTo>
                      <a:pt x="415" y="101"/>
                    </a:lnTo>
                    <a:lnTo>
                      <a:pt x="418" y="101"/>
                    </a:lnTo>
                    <a:lnTo>
                      <a:pt x="421" y="101"/>
                    </a:lnTo>
                    <a:lnTo>
                      <a:pt x="423" y="99"/>
                    </a:lnTo>
                    <a:lnTo>
                      <a:pt x="426" y="99"/>
                    </a:lnTo>
                    <a:lnTo>
                      <a:pt x="426" y="96"/>
                    </a:lnTo>
                    <a:lnTo>
                      <a:pt x="428" y="96"/>
                    </a:lnTo>
                    <a:lnTo>
                      <a:pt x="431" y="96"/>
                    </a:lnTo>
                    <a:lnTo>
                      <a:pt x="431" y="94"/>
                    </a:lnTo>
                    <a:lnTo>
                      <a:pt x="434" y="94"/>
                    </a:lnTo>
                    <a:lnTo>
                      <a:pt x="436" y="94"/>
                    </a:lnTo>
                    <a:lnTo>
                      <a:pt x="436" y="91"/>
                    </a:lnTo>
                    <a:lnTo>
                      <a:pt x="439" y="88"/>
                    </a:lnTo>
                    <a:lnTo>
                      <a:pt x="441" y="88"/>
                    </a:lnTo>
                    <a:lnTo>
                      <a:pt x="444" y="88"/>
                    </a:lnTo>
                    <a:lnTo>
                      <a:pt x="447" y="88"/>
                    </a:lnTo>
                    <a:lnTo>
                      <a:pt x="447" y="86"/>
                    </a:lnTo>
                    <a:lnTo>
                      <a:pt x="449" y="86"/>
                    </a:lnTo>
                    <a:lnTo>
                      <a:pt x="452" y="86"/>
                    </a:lnTo>
                    <a:lnTo>
                      <a:pt x="452" y="83"/>
                    </a:lnTo>
                    <a:lnTo>
                      <a:pt x="454" y="83"/>
                    </a:lnTo>
                    <a:lnTo>
                      <a:pt x="454" y="81"/>
                    </a:lnTo>
                    <a:lnTo>
                      <a:pt x="457" y="81"/>
                    </a:lnTo>
                    <a:lnTo>
                      <a:pt x="457" y="78"/>
                    </a:lnTo>
                    <a:lnTo>
                      <a:pt x="460" y="75"/>
                    </a:lnTo>
                    <a:lnTo>
                      <a:pt x="460" y="78"/>
                    </a:lnTo>
                    <a:lnTo>
                      <a:pt x="460" y="81"/>
                    </a:lnTo>
                    <a:lnTo>
                      <a:pt x="462" y="81"/>
                    </a:lnTo>
                    <a:lnTo>
                      <a:pt x="462" y="83"/>
                    </a:lnTo>
                    <a:lnTo>
                      <a:pt x="462" y="81"/>
                    </a:lnTo>
                    <a:lnTo>
                      <a:pt x="460" y="81"/>
                    </a:lnTo>
                    <a:lnTo>
                      <a:pt x="460" y="78"/>
                    </a:lnTo>
                    <a:lnTo>
                      <a:pt x="460" y="75"/>
                    </a:lnTo>
                    <a:lnTo>
                      <a:pt x="462" y="73"/>
                    </a:lnTo>
                    <a:lnTo>
                      <a:pt x="465" y="73"/>
                    </a:lnTo>
                    <a:lnTo>
                      <a:pt x="465" y="70"/>
                    </a:lnTo>
                    <a:lnTo>
                      <a:pt x="467" y="70"/>
                    </a:lnTo>
                    <a:lnTo>
                      <a:pt x="467" y="67"/>
                    </a:lnTo>
                    <a:lnTo>
                      <a:pt x="467" y="65"/>
                    </a:lnTo>
                    <a:lnTo>
                      <a:pt x="467" y="62"/>
                    </a:lnTo>
                    <a:lnTo>
                      <a:pt x="465" y="62"/>
                    </a:lnTo>
                    <a:lnTo>
                      <a:pt x="467" y="62"/>
                    </a:lnTo>
                    <a:lnTo>
                      <a:pt x="467" y="60"/>
                    </a:lnTo>
                    <a:lnTo>
                      <a:pt x="470" y="60"/>
                    </a:lnTo>
                    <a:lnTo>
                      <a:pt x="470" y="57"/>
                    </a:lnTo>
                    <a:lnTo>
                      <a:pt x="467" y="57"/>
                    </a:lnTo>
                    <a:lnTo>
                      <a:pt x="470" y="57"/>
                    </a:lnTo>
                    <a:lnTo>
                      <a:pt x="470" y="54"/>
                    </a:lnTo>
                    <a:lnTo>
                      <a:pt x="467" y="54"/>
                    </a:lnTo>
                    <a:lnTo>
                      <a:pt x="467" y="52"/>
                    </a:lnTo>
                    <a:lnTo>
                      <a:pt x="465" y="52"/>
                    </a:lnTo>
                    <a:lnTo>
                      <a:pt x="467" y="52"/>
                    </a:lnTo>
                    <a:lnTo>
                      <a:pt x="465" y="52"/>
                    </a:lnTo>
                    <a:lnTo>
                      <a:pt x="465" y="49"/>
                    </a:lnTo>
                    <a:lnTo>
                      <a:pt x="467" y="49"/>
                    </a:lnTo>
                    <a:lnTo>
                      <a:pt x="465" y="49"/>
                    </a:lnTo>
                    <a:lnTo>
                      <a:pt x="465" y="47"/>
                    </a:lnTo>
                    <a:lnTo>
                      <a:pt x="465" y="44"/>
                    </a:lnTo>
                    <a:lnTo>
                      <a:pt x="465" y="41"/>
                    </a:lnTo>
                    <a:lnTo>
                      <a:pt x="467" y="41"/>
                    </a:lnTo>
                    <a:lnTo>
                      <a:pt x="467" y="39"/>
                    </a:lnTo>
                    <a:lnTo>
                      <a:pt x="470" y="39"/>
                    </a:lnTo>
                    <a:lnTo>
                      <a:pt x="470" y="36"/>
                    </a:lnTo>
                    <a:lnTo>
                      <a:pt x="470" y="34"/>
                    </a:lnTo>
                    <a:lnTo>
                      <a:pt x="470" y="31"/>
                    </a:lnTo>
                    <a:lnTo>
                      <a:pt x="470" y="28"/>
                    </a:lnTo>
                    <a:lnTo>
                      <a:pt x="473" y="28"/>
                    </a:lnTo>
                    <a:lnTo>
                      <a:pt x="470" y="28"/>
                    </a:lnTo>
                    <a:lnTo>
                      <a:pt x="473" y="28"/>
                    </a:lnTo>
                    <a:lnTo>
                      <a:pt x="473" y="26"/>
                    </a:lnTo>
                    <a:lnTo>
                      <a:pt x="473" y="23"/>
                    </a:lnTo>
                    <a:lnTo>
                      <a:pt x="473" y="20"/>
                    </a:lnTo>
                    <a:lnTo>
                      <a:pt x="470" y="20"/>
                    </a:lnTo>
                    <a:lnTo>
                      <a:pt x="470" y="23"/>
                    </a:lnTo>
                    <a:lnTo>
                      <a:pt x="470" y="20"/>
                    </a:lnTo>
                    <a:lnTo>
                      <a:pt x="467" y="20"/>
                    </a:lnTo>
                    <a:lnTo>
                      <a:pt x="470" y="20"/>
                    </a:lnTo>
                    <a:lnTo>
                      <a:pt x="470" y="18"/>
                    </a:lnTo>
                    <a:lnTo>
                      <a:pt x="467" y="18"/>
                    </a:lnTo>
                    <a:lnTo>
                      <a:pt x="470" y="18"/>
                    </a:lnTo>
                    <a:lnTo>
                      <a:pt x="470" y="15"/>
                    </a:lnTo>
                    <a:lnTo>
                      <a:pt x="473" y="15"/>
                    </a:lnTo>
                    <a:lnTo>
                      <a:pt x="473" y="13"/>
                    </a:lnTo>
                    <a:lnTo>
                      <a:pt x="470" y="13"/>
                    </a:lnTo>
                    <a:lnTo>
                      <a:pt x="473" y="13"/>
                    </a:lnTo>
                    <a:lnTo>
                      <a:pt x="473" y="10"/>
                    </a:lnTo>
                    <a:lnTo>
                      <a:pt x="473" y="7"/>
                    </a:lnTo>
                    <a:lnTo>
                      <a:pt x="475" y="7"/>
                    </a:lnTo>
                    <a:lnTo>
                      <a:pt x="478" y="5"/>
                    </a:lnTo>
                    <a:lnTo>
                      <a:pt x="481" y="5"/>
                    </a:lnTo>
                    <a:lnTo>
                      <a:pt x="483" y="5"/>
                    </a:lnTo>
                    <a:lnTo>
                      <a:pt x="483" y="2"/>
                    </a:lnTo>
                    <a:lnTo>
                      <a:pt x="486" y="2"/>
                    </a:lnTo>
                    <a:lnTo>
                      <a:pt x="486" y="0"/>
                    </a:lnTo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319" name="Freeform 109"/>
              <p:cNvSpPr>
                <a:spLocks/>
              </p:cNvSpPr>
              <p:nvPr/>
            </p:nvSpPr>
            <p:spPr bwMode="auto">
              <a:xfrm>
                <a:off x="2117725" y="3944938"/>
                <a:ext cx="1528763" cy="509588"/>
              </a:xfrm>
              <a:custGeom>
                <a:avLst/>
                <a:gdLst>
                  <a:gd name="T0" fmla="*/ 0 w 963"/>
                  <a:gd name="T1" fmla="*/ 219 h 321"/>
                  <a:gd name="T2" fmla="*/ 10 w 963"/>
                  <a:gd name="T3" fmla="*/ 216 h 321"/>
                  <a:gd name="T4" fmla="*/ 26 w 963"/>
                  <a:gd name="T5" fmla="*/ 214 h 321"/>
                  <a:gd name="T6" fmla="*/ 28 w 963"/>
                  <a:gd name="T7" fmla="*/ 219 h 321"/>
                  <a:gd name="T8" fmla="*/ 28 w 963"/>
                  <a:gd name="T9" fmla="*/ 222 h 321"/>
                  <a:gd name="T10" fmla="*/ 36 w 963"/>
                  <a:gd name="T11" fmla="*/ 232 h 321"/>
                  <a:gd name="T12" fmla="*/ 49 w 963"/>
                  <a:gd name="T13" fmla="*/ 232 h 321"/>
                  <a:gd name="T14" fmla="*/ 55 w 963"/>
                  <a:gd name="T15" fmla="*/ 219 h 321"/>
                  <a:gd name="T16" fmla="*/ 68 w 963"/>
                  <a:gd name="T17" fmla="*/ 209 h 321"/>
                  <a:gd name="T18" fmla="*/ 68 w 963"/>
                  <a:gd name="T19" fmla="*/ 193 h 321"/>
                  <a:gd name="T20" fmla="*/ 73 w 963"/>
                  <a:gd name="T21" fmla="*/ 201 h 321"/>
                  <a:gd name="T22" fmla="*/ 86 w 963"/>
                  <a:gd name="T23" fmla="*/ 203 h 321"/>
                  <a:gd name="T24" fmla="*/ 94 w 963"/>
                  <a:gd name="T25" fmla="*/ 203 h 321"/>
                  <a:gd name="T26" fmla="*/ 104 w 963"/>
                  <a:gd name="T27" fmla="*/ 216 h 321"/>
                  <a:gd name="T28" fmla="*/ 109 w 963"/>
                  <a:gd name="T29" fmla="*/ 224 h 321"/>
                  <a:gd name="T30" fmla="*/ 122 w 963"/>
                  <a:gd name="T31" fmla="*/ 224 h 321"/>
                  <a:gd name="T32" fmla="*/ 135 w 963"/>
                  <a:gd name="T33" fmla="*/ 214 h 321"/>
                  <a:gd name="T34" fmla="*/ 149 w 963"/>
                  <a:gd name="T35" fmla="*/ 209 h 321"/>
                  <a:gd name="T36" fmla="*/ 167 w 963"/>
                  <a:gd name="T37" fmla="*/ 203 h 321"/>
                  <a:gd name="T38" fmla="*/ 182 w 963"/>
                  <a:gd name="T39" fmla="*/ 206 h 321"/>
                  <a:gd name="T40" fmla="*/ 196 w 963"/>
                  <a:gd name="T41" fmla="*/ 214 h 321"/>
                  <a:gd name="T42" fmla="*/ 209 w 963"/>
                  <a:gd name="T43" fmla="*/ 219 h 321"/>
                  <a:gd name="T44" fmla="*/ 222 w 963"/>
                  <a:gd name="T45" fmla="*/ 219 h 321"/>
                  <a:gd name="T46" fmla="*/ 237 w 963"/>
                  <a:gd name="T47" fmla="*/ 230 h 321"/>
                  <a:gd name="T48" fmla="*/ 245 w 963"/>
                  <a:gd name="T49" fmla="*/ 237 h 321"/>
                  <a:gd name="T50" fmla="*/ 243 w 963"/>
                  <a:gd name="T51" fmla="*/ 248 h 321"/>
                  <a:gd name="T52" fmla="*/ 243 w 963"/>
                  <a:gd name="T53" fmla="*/ 269 h 321"/>
                  <a:gd name="T54" fmla="*/ 256 w 963"/>
                  <a:gd name="T55" fmla="*/ 279 h 321"/>
                  <a:gd name="T56" fmla="*/ 263 w 963"/>
                  <a:gd name="T57" fmla="*/ 295 h 321"/>
                  <a:gd name="T58" fmla="*/ 263 w 963"/>
                  <a:gd name="T59" fmla="*/ 313 h 321"/>
                  <a:gd name="T60" fmla="*/ 274 w 963"/>
                  <a:gd name="T61" fmla="*/ 316 h 321"/>
                  <a:gd name="T62" fmla="*/ 284 w 963"/>
                  <a:gd name="T63" fmla="*/ 316 h 321"/>
                  <a:gd name="T64" fmla="*/ 303 w 963"/>
                  <a:gd name="T65" fmla="*/ 311 h 321"/>
                  <a:gd name="T66" fmla="*/ 310 w 963"/>
                  <a:gd name="T67" fmla="*/ 318 h 321"/>
                  <a:gd name="T68" fmla="*/ 318 w 963"/>
                  <a:gd name="T69" fmla="*/ 313 h 321"/>
                  <a:gd name="T70" fmla="*/ 316 w 963"/>
                  <a:gd name="T71" fmla="*/ 300 h 321"/>
                  <a:gd name="T72" fmla="*/ 318 w 963"/>
                  <a:gd name="T73" fmla="*/ 290 h 321"/>
                  <a:gd name="T74" fmla="*/ 323 w 963"/>
                  <a:gd name="T75" fmla="*/ 282 h 321"/>
                  <a:gd name="T76" fmla="*/ 331 w 963"/>
                  <a:gd name="T77" fmla="*/ 277 h 321"/>
                  <a:gd name="T78" fmla="*/ 329 w 963"/>
                  <a:gd name="T79" fmla="*/ 269 h 321"/>
                  <a:gd name="T80" fmla="*/ 323 w 963"/>
                  <a:gd name="T81" fmla="*/ 269 h 321"/>
                  <a:gd name="T82" fmla="*/ 326 w 963"/>
                  <a:gd name="T83" fmla="*/ 258 h 321"/>
                  <a:gd name="T84" fmla="*/ 334 w 963"/>
                  <a:gd name="T85" fmla="*/ 245 h 321"/>
                  <a:gd name="T86" fmla="*/ 339 w 963"/>
                  <a:gd name="T87" fmla="*/ 232 h 321"/>
                  <a:gd name="T88" fmla="*/ 370 w 963"/>
                  <a:gd name="T89" fmla="*/ 196 h 321"/>
                  <a:gd name="T90" fmla="*/ 415 w 963"/>
                  <a:gd name="T91" fmla="*/ 175 h 321"/>
                  <a:gd name="T92" fmla="*/ 428 w 963"/>
                  <a:gd name="T93" fmla="*/ 164 h 321"/>
                  <a:gd name="T94" fmla="*/ 480 w 963"/>
                  <a:gd name="T95" fmla="*/ 162 h 321"/>
                  <a:gd name="T96" fmla="*/ 514 w 963"/>
                  <a:gd name="T97" fmla="*/ 167 h 321"/>
                  <a:gd name="T98" fmla="*/ 532 w 963"/>
                  <a:gd name="T99" fmla="*/ 162 h 321"/>
                  <a:gd name="T100" fmla="*/ 548 w 963"/>
                  <a:gd name="T101" fmla="*/ 154 h 321"/>
                  <a:gd name="T102" fmla="*/ 571 w 963"/>
                  <a:gd name="T103" fmla="*/ 151 h 321"/>
                  <a:gd name="T104" fmla="*/ 590 w 963"/>
                  <a:gd name="T105" fmla="*/ 146 h 321"/>
                  <a:gd name="T106" fmla="*/ 600 w 963"/>
                  <a:gd name="T107" fmla="*/ 141 h 321"/>
                  <a:gd name="T108" fmla="*/ 618 w 963"/>
                  <a:gd name="T109" fmla="*/ 138 h 321"/>
                  <a:gd name="T110" fmla="*/ 637 w 963"/>
                  <a:gd name="T111" fmla="*/ 130 h 321"/>
                  <a:gd name="T112" fmla="*/ 660 w 963"/>
                  <a:gd name="T113" fmla="*/ 117 h 321"/>
                  <a:gd name="T114" fmla="*/ 691 w 963"/>
                  <a:gd name="T115" fmla="*/ 96 h 321"/>
                  <a:gd name="T116" fmla="*/ 728 w 963"/>
                  <a:gd name="T117" fmla="*/ 60 h 321"/>
                  <a:gd name="T118" fmla="*/ 767 w 963"/>
                  <a:gd name="T119" fmla="*/ 36 h 321"/>
                  <a:gd name="T120" fmla="*/ 814 w 963"/>
                  <a:gd name="T121" fmla="*/ 26 h 321"/>
                  <a:gd name="T122" fmla="*/ 832 w 963"/>
                  <a:gd name="T123" fmla="*/ 8 h 321"/>
                  <a:gd name="T124" fmla="*/ 952 w 963"/>
                  <a:gd name="T125" fmla="*/ 5 h 3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963" h="321">
                    <a:moveTo>
                      <a:pt x="0" y="230"/>
                    </a:moveTo>
                    <a:lnTo>
                      <a:pt x="2" y="230"/>
                    </a:lnTo>
                    <a:lnTo>
                      <a:pt x="2" y="227"/>
                    </a:lnTo>
                    <a:lnTo>
                      <a:pt x="2" y="224"/>
                    </a:lnTo>
                    <a:lnTo>
                      <a:pt x="2" y="222"/>
                    </a:lnTo>
                    <a:lnTo>
                      <a:pt x="0" y="222"/>
                    </a:lnTo>
                    <a:lnTo>
                      <a:pt x="2" y="222"/>
                    </a:lnTo>
                    <a:lnTo>
                      <a:pt x="0" y="222"/>
                    </a:lnTo>
                    <a:lnTo>
                      <a:pt x="0" y="219"/>
                    </a:lnTo>
                    <a:lnTo>
                      <a:pt x="0" y="216"/>
                    </a:lnTo>
                    <a:lnTo>
                      <a:pt x="0" y="214"/>
                    </a:lnTo>
                    <a:lnTo>
                      <a:pt x="2" y="214"/>
                    </a:lnTo>
                    <a:lnTo>
                      <a:pt x="2" y="211"/>
                    </a:lnTo>
                    <a:lnTo>
                      <a:pt x="5" y="211"/>
                    </a:lnTo>
                    <a:lnTo>
                      <a:pt x="5" y="214"/>
                    </a:lnTo>
                    <a:lnTo>
                      <a:pt x="8" y="214"/>
                    </a:lnTo>
                    <a:lnTo>
                      <a:pt x="8" y="216"/>
                    </a:lnTo>
                    <a:lnTo>
                      <a:pt x="10" y="216"/>
                    </a:lnTo>
                    <a:lnTo>
                      <a:pt x="10" y="219"/>
                    </a:lnTo>
                    <a:lnTo>
                      <a:pt x="13" y="219"/>
                    </a:lnTo>
                    <a:lnTo>
                      <a:pt x="15" y="219"/>
                    </a:lnTo>
                    <a:lnTo>
                      <a:pt x="18" y="219"/>
                    </a:lnTo>
                    <a:lnTo>
                      <a:pt x="18" y="216"/>
                    </a:lnTo>
                    <a:lnTo>
                      <a:pt x="21" y="216"/>
                    </a:lnTo>
                    <a:lnTo>
                      <a:pt x="23" y="216"/>
                    </a:lnTo>
                    <a:lnTo>
                      <a:pt x="23" y="214"/>
                    </a:lnTo>
                    <a:lnTo>
                      <a:pt x="26" y="214"/>
                    </a:lnTo>
                    <a:lnTo>
                      <a:pt x="26" y="211"/>
                    </a:lnTo>
                    <a:lnTo>
                      <a:pt x="26" y="214"/>
                    </a:lnTo>
                    <a:lnTo>
                      <a:pt x="28" y="214"/>
                    </a:lnTo>
                    <a:lnTo>
                      <a:pt x="31" y="214"/>
                    </a:lnTo>
                    <a:lnTo>
                      <a:pt x="28" y="214"/>
                    </a:lnTo>
                    <a:lnTo>
                      <a:pt x="28" y="216"/>
                    </a:lnTo>
                    <a:lnTo>
                      <a:pt x="31" y="216"/>
                    </a:lnTo>
                    <a:lnTo>
                      <a:pt x="28" y="216"/>
                    </a:lnTo>
                    <a:lnTo>
                      <a:pt x="28" y="219"/>
                    </a:lnTo>
                    <a:lnTo>
                      <a:pt x="31" y="219"/>
                    </a:lnTo>
                    <a:lnTo>
                      <a:pt x="31" y="216"/>
                    </a:lnTo>
                    <a:lnTo>
                      <a:pt x="34" y="216"/>
                    </a:lnTo>
                    <a:lnTo>
                      <a:pt x="31" y="216"/>
                    </a:lnTo>
                    <a:lnTo>
                      <a:pt x="31" y="219"/>
                    </a:lnTo>
                    <a:lnTo>
                      <a:pt x="28" y="219"/>
                    </a:lnTo>
                    <a:lnTo>
                      <a:pt x="28" y="222"/>
                    </a:lnTo>
                    <a:lnTo>
                      <a:pt x="31" y="222"/>
                    </a:lnTo>
                    <a:lnTo>
                      <a:pt x="28" y="222"/>
                    </a:lnTo>
                    <a:lnTo>
                      <a:pt x="28" y="224"/>
                    </a:lnTo>
                    <a:lnTo>
                      <a:pt x="31" y="224"/>
                    </a:lnTo>
                    <a:lnTo>
                      <a:pt x="31" y="227"/>
                    </a:lnTo>
                    <a:lnTo>
                      <a:pt x="31" y="230"/>
                    </a:lnTo>
                    <a:lnTo>
                      <a:pt x="34" y="230"/>
                    </a:lnTo>
                    <a:lnTo>
                      <a:pt x="36" y="230"/>
                    </a:lnTo>
                    <a:lnTo>
                      <a:pt x="34" y="230"/>
                    </a:lnTo>
                    <a:lnTo>
                      <a:pt x="36" y="230"/>
                    </a:lnTo>
                    <a:lnTo>
                      <a:pt x="36" y="232"/>
                    </a:lnTo>
                    <a:lnTo>
                      <a:pt x="39" y="232"/>
                    </a:lnTo>
                    <a:lnTo>
                      <a:pt x="42" y="232"/>
                    </a:lnTo>
                    <a:lnTo>
                      <a:pt x="44" y="232"/>
                    </a:lnTo>
                    <a:lnTo>
                      <a:pt x="44" y="235"/>
                    </a:lnTo>
                    <a:lnTo>
                      <a:pt x="47" y="235"/>
                    </a:lnTo>
                    <a:lnTo>
                      <a:pt x="49" y="235"/>
                    </a:lnTo>
                    <a:lnTo>
                      <a:pt x="47" y="235"/>
                    </a:lnTo>
                    <a:lnTo>
                      <a:pt x="47" y="232"/>
                    </a:lnTo>
                    <a:lnTo>
                      <a:pt x="49" y="232"/>
                    </a:lnTo>
                    <a:lnTo>
                      <a:pt x="49" y="230"/>
                    </a:lnTo>
                    <a:lnTo>
                      <a:pt x="52" y="230"/>
                    </a:lnTo>
                    <a:lnTo>
                      <a:pt x="55" y="230"/>
                    </a:lnTo>
                    <a:lnTo>
                      <a:pt x="55" y="227"/>
                    </a:lnTo>
                    <a:lnTo>
                      <a:pt x="55" y="224"/>
                    </a:lnTo>
                    <a:lnTo>
                      <a:pt x="52" y="224"/>
                    </a:lnTo>
                    <a:lnTo>
                      <a:pt x="55" y="224"/>
                    </a:lnTo>
                    <a:lnTo>
                      <a:pt x="55" y="222"/>
                    </a:lnTo>
                    <a:lnTo>
                      <a:pt x="55" y="219"/>
                    </a:lnTo>
                    <a:lnTo>
                      <a:pt x="57" y="219"/>
                    </a:lnTo>
                    <a:lnTo>
                      <a:pt x="60" y="219"/>
                    </a:lnTo>
                    <a:lnTo>
                      <a:pt x="60" y="216"/>
                    </a:lnTo>
                    <a:lnTo>
                      <a:pt x="62" y="216"/>
                    </a:lnTo>
                    <a:lnTo>
                      <a:pt x="62" y="214"/>
                    </a:lnTo>
                    <a:lnTo>
                      <a:pt x="65" y="214"/>
                    </a:lnTo>
                    <a:lnTo>
                      <a:pt x="65" y="211"/>
                    </a:lnTo>
                    <a:lnTo>
                      <a:pt x="68" y="211"/>
                    </a:lnTo>
                    <a:lnTo>
                      <a:pt x="68" y="209"/>
                    </a:lnTo>
                    <a:lnTo>
                      <a:pt x="65" y="209"/>
                    </a:lnTo>
                    <a:lnTo>
                      <a:pt x="65" y="206"/>
                    </a:lnTo>
                    <a:lnTo>
                      <a:pt x="68" y="206"/>
                    </a:lnTo>
                    <a:lnTo>
                      <a:pt x="65" y="206"/>
                    </a:lnTo>
                    <a:lnTo>
                      <a:pt x="65" y="203"/>
                    </a:lnTo>
                    <a:lnTo>
                      <a:pt x="65" y="201"/>
                    </a:lnTo>
                    <a:lnTo>
                      <a:pt x="68" y="201"/>
                    </a:lnTo>
                    <a:lnTo>
                      <a:pt x="65" y="193"/>
                    </a:lnTo>
                    <a:lnTo>
                      <a:pt x="68" y="193"/>
                    </a:lnTo>
                    <a:lnTo>
                      <a:pt x="65" y="193"/>
                    </a:lnTo>
                    <a:lnTo>
                      <a:pt x="68" y="198"/>
                    </a:lnTo>
                    <a:lnTo>
                      <a:pt x="68" y="201"/>
                    </a:lnTo>
                    <a:lnTo>
                      <a:pt x="68" y="198"/>
                    </a:lnTo>
                    <a:lnTo>
                      <a:pt x="70" y="198"/>
                    </a:lnTo>
                    <a:lnTo>
                      <a:pt x="73" y="198"/>
                    </a:lnTo>
                    <a:lnTo>
                      <a:pt x="75" y="198"/>
                    </a:lnTo>
                    <a:lnTo>
                      <a:pt x="73" y="198"/>
                    </a:lnTo>
                    <a:lnTo>
                      <a:pt x="73" y="201"/>
                    </a:lnTo>
                    <a:lnTo>
                      <a:pt x="75" y="201"/>
                    </a:lnTo>
                    <a:lnTo>
                      <a:pt x="75" y="203"/>
                    </a:lnTo>
                    <a:lnTo>
                      <a:pt x="78" y="203"/>
                    </a:lnTo>
                    <a:lnTo>
                      <a:pt x="78" y="206"/>
                    </a:lnTo>
                    <a:lnTo>
                      <a:pt x="78" y="203"/>
                    </a:lnTo>
                    <a:lnTo>
                      <a:pt x="78" y="206"/>
                    </a:lnTo>
                    <a:lnTo>
                      <a:pt x="81" y="206"/>
                    </a:lnTo>
                    <a:lnTo>
                      <a:pt x="83" y="203"/>
                    </a:lnTo>
                    <a:lnTo>
                      <a:pt x="86" y="203"/>
                    </a:lnTo>
                    <a:lnTo>
                      <a:pt x="89" y="203"/>
                    </a:lnTo>
                    <a:lnTo>
                      <a:pt x="86" y="203"/>
                    </a:lnTo>
                    <a:lnTo>
                      <a:pt x="89" y="203"/>
                    </a:lnTo>
                    <a:lnTo>
                      <a:pt x="89" y="206"/>
                    </a:lnTo>
                    <a:lnTo>
                      <a:pt x="89" y="203"/>
                    </a:lnTo>
                    <a:lnTo>
                      <a:pt x="89" y="206"/>
                    </a:lnTo>
                    <a:lnTo>
                      <a:pt x="91" y="206"/>
                    </a:lnTo>
                    <a:lnTo>
                      <a:pt x="91" y="203"/>
                    </a:lnTo>
                    <a:lnTo>
                      <a:pt x="94" y="203"/>
                    </a:lnTo>
                    <a:lnTo>
                      <a:pt x="94" y="206"/>
                    </a:lnTo>
                    <a:lnTo>
                      <a:pt x="96" y="206"/>
                    </a:lnTo>
                    <a:lnTo>
                      <a:pt x="96" y="209"/>
                    </a:lnTo>
                    <a:lnTo>
                      <a:pt x="99" y="209"/>
                    </a:lnTo>
                    <a:lnTo>
                      <a:pt x="102" y="209"/>
                    </a:lnTo>
                    <a:lnTo>
                      <a:pt x="104" y="209"/>
                    </a:lnTo>
                    <a:lnTo>
                      <a:pt x="104" y="211"/>
                    </a:lnTo>
                    <a:lnTo>
                      <a:pt x="104" y="214"/>
                    </a:lnTo>
                    <a:lnTo>
                      <a:pt x="104" y="216"/>
                    </a:lnTo>
                    <a:lnTo>
                      <a:pt x="102" y="216"/>
                    </a:lnTo>
                    <a:lnTo>
                      <a:pt x="104" y="216"/>
                    </a:lnTo>
                    <a:lnTo>
                      <a:pt x="104" y="219"/>
                    </a:lnTo>
                    <a:lnTo>
                      <a:pt x="104" y="216"/>
                    </a:lnTo>
                    <a:lnTo>
                      <a:pt x="104" y="219"/>
                    </a:lnTo>
                    <a:lnTo>
                      <a:pt x="104" y="222"/>
                    </a:lnTo>
                    <a:lnTo>
                      <a:pt x="104" y="224"/>
                    </a:lnTo>
                    <a:lnTo>
                      <a:pt x="107" y="224"/>
                    </a:lnTo>
                    <a:lnTo>
                      <a:pt x="109" y="224"/>
                    </a:lnTo>
                    <a:lnTo>
                      <a:pt x="109" y="227"/>
                    </a:lnTo>
                    <a:lnTo>
                      <a:pt x="112" y="227"/>
                    </a:lnTo>
                    <a:lnTo>
                      <a:pt x="112" y="230"/>
                    </a:lnTo>
                    <a:lnTo>
                      <a:pt x="115" y="230"/>
                    </a:lnTo>
                    <a:lnTo>
                      <a:pt x="115" y="227"/>
                    </a:lnTo>
                    <a:lnTo>
                      <a:pt x="117" y="227"/>
                    </a:lnTo>
                    <a:lnTo>
                      <a:pt x="120" y="227"/>
                    </a:lnTo>
                    <a:lnTo>
                      <a:pt x="122" y="227"/>
                    </a:lnTo>
                    <a:lnTo>
                      <a:pt x="122" y="224"/>
                    </a:lnTo>
                    <a:lnTo>
                      <a:pt x="125" y="224"/>
                    </a:lnTo>
                    <a:lnTo>
                      <a:pt x="125" y="222"/>
                    </a:lnTo>
                    <a:lnTo>
                      <a:pt x="128" y="222"/>
                    </a:lnTo>
                    <a:lnTo>
                      <a:pt x="128" y="219"/>
                    </a:lnTo>
                    <a:lnTo>
                      <a:pt x="128" y="216"/>
                    </a:lnTo>
                    <a:lnTo>
                      <a:pt x="130" y="216"/>
                    </a:lnTo>
                    <a:lnTo>
                      <a:pt x="133" y="216"/>
                    </a:lnTo>
                    <a:lnTo>
                      <a:pt x="135" y="216"/>
                    </a:lnTo>
                    <a:lnTo>
                      <a:pt x="135" y="214"/>
                    </a:lnTo>
                    <a:lnTo>
                      <a:pt x="135" y="211"/>
                    </a:lnTo>
                    <a:lnTo>
                      <a:pt x="135" y="209"/>
                    </a:lnTo>
                    <a:lnTo>
                      <a:pt x="138" y="209"/>
                    </a:lnTo>
                    <a:lnTo>
                      <a:pt x="141" y="209"/>
                    </a:lnTo>
                    <a:lnTo>
                      <a:pt x="141" y="211"/>
                    </a:lnTo>
                    <a:lnTo>
                      <a:pt x="143" y="211"/>
                    </a:lnTo>
                    <a:lnTo>
                      <a:pt x="143" y="209"/>
                    </a:lnTo>
                    <a:lnTo>
                      <a:pt x="146" y="209"/>
                    </a:lnTo>
                    <a:lnTo>
                      <a:pt x="149" y="209"/>
                    </a:lnTo>
                    <a:lnTo>
                      <a:pt x="149" y="206"/>
                    </a:lnTo>
                    <a:lnTo>
                      <a:pt x="151" y="206"/>
                    </a:lnTo>
                    <a:lnTo>
                      <a:pt x="151" y="203"/>
                    </a:lnTo>
                    <a:lnTo>
                      <a:pt x="154" y="203"/>
                    </a:lnTo>
                    <a:lnTo>
                      <a:pt x="156" y="203"/>
                    </a:lnTo>
                    <a:lnTo>
                      <a:pt x="159" y="203"/>
                    </a:lnTo>
                    <a:lnTo>
                      <a:pt x="162" y="203"/>
                    </a:lnTo>
                    <a:lnTo>
                      <a:pt x="164" y="203"/>
                    </a:lnTo>
                    <a:lnTo>
                      <a:pt x="167" y="203"/>
                    </a:lnTo>
                    <a:lnTo>
                      <a:pt x="169" y="203"/>
                    </a:lnTo>
                    <a:lnTo>
                      <a:pt x="172" y="203"/>
                    </a:lnTo>
                    <a:lnTo>
                      <a:pt x="172" y="206"/>
                    </a:lnTo>
                    <a:lnTo>
                      <a:pt x="175" y="206"/>
                    </a:lnTo>
                    <a:lnTo>
                      <a:pt x="177" y="206"/>
                    </a:lnTo>
                    <a:lnTo>
                      <a:pt x="180" y="206"/>
                    </a:lnTo>
                    <a:lnTo>
                      <a:pt x="182" y="206"/>
                    </a:lnTo>
                    <a:lnTo>
                      <a:pt x="182" y="209"/>
                    </a:lnTo>
                    <a:lnTo>
                      <a:pt x="182" y="206"/>
                    </a:lnTo>
                    <a:lnTo>
                      <a:pt x="185" y="206"/>
                    </a:lnTo>
                    <a:lnTo>
                      <a:pt x="185" y="209"/>
                    </a:lnTo>
                    <a:lnTo>
                      <a:pt x="188" y="209"/>
                    </a:lnTo>
                    <a:lnTo>
                      <a:pt x="188" y="211"/>
                    </a:lnTo>
                    <a:lnTo>
                      <a:pt x="188" y="209"/>
                    </a:lnTo>
                    <a:lnTo>
                      <a:pt x="190" y="211"/>
                    </a:lnTo>
                    <a:lnTo>
                      <a:pt x="190" y="214"/>
                    </a:lnTo>
                    <a:lnTo>
                      <a:pt x="193" y="214"/>
                    </a:lnTo>
                    <a:lnTo>
                      <a:pt x="196" y="214"/>
                    </a:lnTo>
                    <a:lnTo>
                      <a:pt x="196" y="216"/>
                    </a:lnTo>
                    <a:lnTo>
                      <a:pt x="193" y="216"/>
                    </a:lnTo>
                    <a:lnTo>
                      <a:pt x="196" y="216"/>
                    </a:lnTo>
                    <a:lnTo>
                      <a:pt x="196" y="219"/>
                    </a:lnTo>
                    <a:lnTo>
                      <a:pt x="198" y="219"/>
                    </a:lnTo>
                    <a:lnTo>
                      <a:pt x="201" y="219"/>
                    </a:lnTo>
                    <a:lnTo>
                      <a:pt x="203" y="219"/>
                    </a:lnTo>
                    <a:lnTo>
                      <a:pt x="206" y="219"/>
                    </a:lnTo>
                    <a:lnTo>
                      <a:pt x="209" y="219"/>
                    </a:lnTo>
                    <a:lnTo>
                      <a:pt x="209" y="216"/>
                    </a:lnTo>
                    <a:lnTo>
                      <a:pt x="211" y="216"/>
                    </a:lnTo>
                    <a:lnTo>
                      <a:pt x="214" y="216"/>
                    </a:lnTo>
                    <a:lnTo>
                      <a:pt x="214" y="214"/>
                    </a:lnTo>
                    <a:lnTo>
                      <a:pt x="216" y="214"/>
                    </a:lnTo>
                    <a:lnTo>
                      <a:pt x="216" y="216"/>
                    </a:lnTo>
                    <a:lnTo>
                      <a:pt x="219" y="216"/>
                    </a:lnTo>
                    <a:lnTo>
                      <a:pt x="222" y="216"/>
                    </a:lnTo>
                    <a:lnTo>
                      <a:pt x="222" y="219"/>
                    </a:lnTo>
                    <a:lnTo>
                      <a:pt x="224" y="219"/>
                    </a:lnTo>
                    <a:lnTo>
                      <a:pt x="224" y="222"/>
                    </a:lnTo>
                    <a:lnTo>
                      <a:pt x="227" y="222"/>
                    </a:lnTo>
                    <a:lnTo>
                      <a:pt x="229" y="222"/>
                    </a:lnTo>
                    <a:lnTo>
                      <a:pt x="232" y="222"/>
                    </a:lnTo>
                    <a:lnTo>
                      <a:pt x="232" y="224"/>
                    </a:lnTo>
                    <a:lnTo>
                      <a:pt x="235" y="227"/>
                    </a:lnTo>
                    <a:lnTo>
                      <a:pt x="237" y="227"/>
                    </a:lnTo>
                    <a:lnTo>
                      <a:pt x="237" y="230"/>
                    </a:lnTo>
                    <a:lnTo>
                      <a:pt x="235" y="230"/>
                    </a:lnTo>
                    <a:lnTo>
                      <a:pt x="235" y="232"/>
                    </a:lnTo>
                    <a:lnTo>
                      <a:pt x="237" y="232"/>
                    </a:lnTo>
                    <a:lnTo>
                      <a:pt x="237" y="235"/>
                    </a:lnTo>
                    <a:lnTo>
                      <a:pt x="237" y="237"/>
                    </a:lnTo>
                    <a:lnTo>
                      <a:pt x="240" y="237"/>
                    </a:lnTo>
                    <a:lnTo>
                      <a:pt x="243" y="237"/>
                    </a:lnTo>
                    <a:lnTo>
                      <a:pt x="245" y="235"/>
                    </a:lnTo>
                    <a:lnTo>
                      <a:pt x="245" y="237"/>
                    </a:lnTo>
                    <a:lnTo>
                      <a:pt x="245" y="235"/>
                    </a:lnTo>
                    <a:lnTo>
                      <a:pt x="243" y="237"/>
                    </a:lnTo>
                    <a:lnTo>
                      <a:pt x="240" y="237"/>
                    </a:lnTo>
                    <a:lnTo>
                      <a:pt x="240" y="240"/>
                    </a:lnTo>
                    <a:lnTo>
                      <a:pt x="243" y="240"/>
                    </a:lnTo>
                    <a:lnTo>
                      <a:pt x="240" y="243"/>
                    </a:lnTo>
                    <a:lnTo>
                      <a:pt x="240" y="245"/>
                    </a:lnTo>
                    <a:lnTo>
                      <a:pt x="240" y="248"/>
                    </a:lnTo>
                    <a:lnTo>
                      <a:pt x="243" y="248"/>
                    </a:lnTo>
                    <a:lnTo>
                      <a:pt x="243" y="250"/>
                    </a:lnTo>
                    <a:lnTo>
                      <a:pt x="240" y="253"/>
                    </a:lnTo>
                    <a:lnTo>
                      <a:pt x="240" y="256"/>
                    </a:lnTo>
                    <a:lnTo>
                      <a:pt x="240" y="258"/>
                    </a:lnTo>
                    <a:lnTo>
                      <a:pt x="240" y="261"/>
                    </a:lnTo>
                    <a:lnTo>
                      <a:pt x="240" y="264"/>
                    </a:lnTo>
                    <a:lnTo>
                      <a:pt x="240" y="266"/>
                    </a:lnTo>
                    <a:lnTo>
                      <a:pt x="243" y="266"/>
                    </a:lnTo>
                    <a:lnTo>
                      <a:pt x="243" y="269"/>
                    </a:lnTo>
                    <a:lnTo>
                      <a:pt x="245" y="269"/>
                    </a:lnTo>
                    <a:lnTo>
                      <a:pt x="245" y="271"/>
                    </a:lnTo>
                    <a:lnTo>
                      <a:pt x="248" y="271"/>
                    </a:lnTo>
                    <a:lnTo>
                      <a:pt x="248" y="274"/>
                    </a:lnTo>
                    <a:lnTo>
                      <a:pt x="250" y="274"/>
                    </a:lnTo>
                    <a:lnTo>
                      <a:pt x="250" y="277"/>
                    </a:lnTo>
                    <a:lnTo>
                      <a:pt x="253" y="277"/>
                    </a:lnTo>
                    <a:lnTo>
                      <a:pt x="253" y="279"/>
                    </a:lnTo>
                    <a:lnTo>
                      <a:pt x="256" y="279"/>
                    </a:lnTo>
                    <a:lnTo>
                      <a:pt x="256" y="282"/>
                    </a:lnTo>
                    <a:lnTo>
                      <a:pt x="258" y="282"/>
                    </a:lnTo>
                    <a:lnTo>
                      <a:pt x="258" y="284"/>
                    </a:lnTo>
                    <a:lnTo>
                      <a:pt x="261" y="284"/>
                    </a:lnTo>
                    <a:lnTo>
                      <a:pt x="261" y="287"/>
                    </a:lnTo>
                    <a:lnTo>
                      <a:pt x="261" y="290"/>
                    </a:lnTo>
                    <a:lnTo>
                      <a:pt x="263" y="290"/>
                    </a:lnTo>
                    <a:lnTo>
                      <a:pt x="263" y="292"/>
                    </a:lnTo>
                    <a:lnTo>
                      <a:pt x="263" y="295"/>
                    </a:lnTo>
                    <a:lnTo>
                      <a:pt x="263" y="297"/>
                    </a:lnTo>
                    <a:lnTo>
                      <a:pt x="266" y="297"/>
                    </a:lnTo>
                    <a:lnTo>
                      <a:pt x="266" y="300"/>
                    </a:lnTo>
                    <a:lnTo>
                      <a:pt x="266" y="303"/>
                    </a:lnTo>
                    <a:lnTo>
                      <a:pt x="266" y="305"/>
                    </a:lnTo>
                    <a:lnTo>
                      <a:pt x="266" y="308"/>
                    </a:lnTo>
                    <a:lnTo>
                      <a:pt x="266" y="311"/>
                    </a:lnTo>
                    <a:lnTo>
                      <a:pt x="266" y="313"/>
                    </a:lnTo>
                    <a:lnTo>
                      <a:pt x="263" y="313"/>
                    </a:lnTo>
                    <a:lnTo>
                      <a:pt x="266" y="313"/>
                    </a:lnTo>
                    <a:lnTo>
                      <a:pt x="266" y="316"/>
                    </a:lnTo>
                    <a:lnTo>
                      <a:pt x="266" y="318"/>
                    </a:lnTo>
                    <a:lnTo>
                      <a:pt x="269" y="318"/>
                    </a:lnTo>
                    <a:lnTo>
                      <a:pt x="271" y="318"/>
                    </a:lnTo>
                    <a:lnTo>
                      <a:pt x="271" y="321"/>
                    </a:lnTo>
                    <a:lnTo>
                      <a:pt x="274" y="321"/>
                    </a:lnTo>
                    <a:lnTo>
                      <a:pt x="274" y="318"/>
                    </a:lnTo>
                    <a:lnTo>
                      <a:pt x="274" y="316"/>
                    </a:lnTo>
                    <a:lnTo>
                      <a:pt x="274" y="318"/>
                    </a:lnTo>
                    <a:lnTo>
                      <a:pt x="276" y="318"/>
                    </a:lnTo>
                    <a:lnTo>
                      <a:pt x="276" y="316"/>
                    </a:lnTo>
                    <a:lnTo>
                      <a:pt x="279" y="316"/>
                    </a:lnTo>
                    <a:lnTo>
                      <a:pt x="279" y="318"/>
                    </a:lnTo>
                    <a:lnTo>
                      <a:pt x="282" y="321"/>
                    </a:lnTo>
                    <a:lnTo>
                      <a:pt x="284" y="321"/>
                    </a:lnTo>
                    <a:lnTo>
                      <a:pt x="284" y="318"/>
                    </a:lnTo>
                    <a:lnTo>
                      <a:pt x="284" y="316"/>
                    </a:lnTo>
                    <a:lnTo>
                      <a:pt x="287" y="316"/>
                    </a:lnTo>
                    <a:lnTo>
                      <a:pt x="287" y="313"/>
                    </a:lnTo>
                    <a:lnTo>
                      <a:pt x="289" y="313"/>
                    </a:lnTo>
                    <a:lnTo>
                      <a:pt x="292" y="313"/>
                    </a:lnTo>
                    <a:lnTo>
                      <a:pt x="295" y="313"/>
                    </a:lnTo>
                    <a:lnTo>
                      <a:pt x="297" y="313"/>
                    </a:lnTo>
                    <a:lnTo>
                      <a:pt x="297" y="311"/>
                    </a:lnTo>
                    <a:lnTo>
                      <a:pt x="300" y="311"/>
                    </a:lnTo>
                    <a:lnTo>
                      <a:pt x="303" y="311"/>
                    </a:lnTo>
                    <a:lnTo>
                      <a:pt x="305" y="311"/>
                    </a:lnTo>
                    <a:lnTo>
                      <a:pt x="305" y="308"/>
                    </a:lnTo>
                    <a:lnTo>
                      <a:pt x="308" y="308"/>
                    </a:lnTo>
                    <a:lnTo>
                      <a:pt x="310" y="308"/>
                    </a:lnTo>
                    <a:lnTo>
                      <a:pt x="310" y="311"/>
                    </a:lnTo>
                    <a:lnTo>
                      <a:pt x="308" y="313"/>
                    </a:lnTo>
                    <a:lnTo>
                      <a:pt x="308" y="316"/>
                    </a:lnTo>
                    <a:lnTo>
                      <a:pt x="308" y="318"/>
                    </a:lnTo>
                    <a:lnTo>
                      <a:pt x="310" y="318"/>
                    </a:lnTo>
                    <a:lnTo>
                      <a:pt x="310" y="321"/>
                    </a:lnTo>
                    <a:lnTo>
                      <a:pt x="313" y="321"/>
                    </a:lnTo>
                    <a:lnTo>
                      <a:pt x="313" y="318"/>
                    </a:lnTo>
                    <a:lnTo>
                      <a:pt x="316" y="318"/>
                    </a:lnTo>
                    <a:lnTo>
                      <a:pt x="316" y="321"/>
                    </a:lnTo>
                    <a:lnTo>
                      <a:pt x="316" y="318"/>
                    </a:lnTo>
                    <a:lnTo>
                      <a:pt x="316" y="316"/>
                    </a:lnTo>
                    <a:lnTo>
                      <a:pt x="316" y="313"/>
                    </a:lnTo>
                    <a:lnTo>
                      <a:pt x="318" y="313"/>
                    </a:lnTo>
                    <a:lnTo>
                      <a:pt x="321" y="311"/>
                    </a:lnTo>
                    <a:lnTo>
                      <a:pt x="318" y="311"/>
                    </a:lnTo>
                    <a:lnTo>
                      <a:pt x="318" y="308"/>
                    </a:lnTo>
                    <a:lnTo>
                      <a:pt x="321" y="308"/>
                    </a:lnTo>
                    <a:lnTo>
                      <a:pt x="318" y="308"/>
                    </a:lnTo>
                    <a:lnTo>
                      <a:pt x="318" y="305"/>
                    </a:lnTo>
                    <a:lnTo>
                      <a:pt x="316" y="305"/>
                    </a:lnTo>
                    <a:lnTo>
                      <a:pt x="316" y="303"/>
                    </a:lnTo>
                    <a:lnTo>
                      <a:pt x="316" y="300"/>
                    </a:lnTo>
                    <a:lnTo>
                      <a:pt x="313" y="300"/>
                    </a:lnTo>
                    <a:lnTo>
                      <a:pt x="313" y="297"/>
                    </a:lnTo>
                    <a:lnTo>
                      <a:pt x="313" y="295"/>
                    </a:lnTo>
                    <a:lnTo>
                      <a:pt x="313" y="292"/>
                    </a:lnTo>
                    <a:lnTo>
                      <a:pt x="316" y="292"/>
                    </a:lnTo>
                    <a:lnTo>
                      <a:pt x="313" y="292"/>
                    </a:lnTo>
                    <a:lnTo>
                      <a:pt x="313" y="290"/>
                    </a:lnTo>
                    <a:lnTo>
                      <a:pt x="316" y="290"/>
                    </a:lnTo>
                    <a:lnTo>
                      <a:pt x="318" y="290"/>
                    </a:lnTo>
                    <a:lnTo>
                      <a:pt x="316" y="290"/>
                    </a:lnTo>
                    <a:lnTo>
                      <a:pt x="316" y="287"/>
                    </a:lnTo>
                    <a:lnTo>
                      <a:pt x="316" y="284"/>
                    </a:lnTo>
                    <a:lnTo>
                      <a:pt x="318" y="284"/>
                    </a:lnTo>
                    <a:lnTo>
                      <a:pt x="321" y="284"/>
                    </a:lnTo>
                    <a:lnTo>
                      <a:pt x="323" y="284"/>
                    </a:lnTo>
                    <a:lnTo>
                      <a:pt x="323" y="282"/>
                    </a:lnTo>
                    <a:lnTo>
                      <a:pt x="321" y="282"/>
                    </a:lnTo>
                    <a:lnTo>
                      <a:pt x="323" y="282"/>
                    </a:lnTo>
                    <a:lnTo>
                      <a:pt x="323" y="279"/>
                    </a:lnTo>
                    <a:lnTo>
                      <a:pt x="326" y="279"/>
                    </a:lnTo>
                    <a:lnTo>
                      <a:pt x="329" y="279"/>
                    </a:lnTo>
                    <a:lnTo>
                      <a:pt x="326" y="277"/>
                    </a:lnTo>
                    <a:lnTo>
                      <a:pt x="329" y="274"/>
                    </a:lnTo>
                    <a:lnTo>
                      <a:pt x="329" y="271"/>
                    </a:lnTo>
                    <a:lnTo>
                      <a:pt x="329" y="274"/>
                    </a:lnTo>
                    <a:lnTo>
                      <a:pt x="329" y="277"/>
                    </a:lnTo>
                    <a:lnTo>
                      <a:pt x="331" y="277"/>
                    </a:lnTo>
                    <a:lnTo>
                      <a:pt x="331" y="274"/>
                    </a:lnTo>
                    <a:lnTo>
                      <a:pt x="331" y="271"/>
                    </a:lnTo>
                    <a:lnTo>
                      <a:pt x="331" y="274"/>
                    </a:lnTo>
                    <a:lnTo>
                      <a:pt x="334" y="271"/>
                    </a:lnTo>
                    <a:lnTo>
                      <a:pt x="331" y="271"/>
                    </a:lnTo>
                    <a:lnTo>
                      <a:pt x="334" y="271"/>
                    </a:lnTo>
                    <a:lnTo>
                      <a:pt x="329" y="269"/>
                    </a:lnTo>
                    <a:lnTo>
                      <a:pt x="329" y="266"/>
                    </a:lnTo>
                    <a:lnTo>
                      <a:pt x="329" y="269"/>
                    </a:lnTo>
                    <a:lnTo>
                      <a:pt x="326" y="266"/>
                    </a:lnTo>
                    <a:lnTo>
                      <a:pt x="326" y="264"/>
                    </a:lnTo>
                    <a:lnTo>
                      <a:pt x="326" y="266"/>
                    </a:lnTo>
                    <a:lnTo>
                      <a:pt x="326" y="264"/>
                    </a:lnTo>
                    <a:lnTo>
                      <a:pt x="323" y="264"/>
                    </a:lnTo>
                    <a:lnTo>
                      <a:pt x="323" y="266"/>
                    </a:lnTo>
                    <a:lnTo>
                      <a:pt x="323" y="269"/>
                    </a:lnTo>
                    <a:lnTo>
                      <a:pt x="323" y="271"/>
                    </a:lnTo>
                    <a:lnTo>
                      <a:pt x="323" y="269"/>
                    </a:lnTo>
                    <a:lnTo>
                      <a:pt x="323" y="266"/>
                    </a:lnTo>
                    <a:lnTo>
                      <a:pt x="323" y="264"/>
                    </a:lnTo>
                    <a:lnTo>
                      <a:pt x="326" y="264"/>
                    </a:lnTo>
                    <a:lnTo>
                      <a:pt x="323" y="264"/>
                    </a:lnTo>
                    <a:lnTo>
                      <a:pt x="321" y="264"/>
                    </a:lnTo>
                    <a:lnTo>
                      <a:pt x="321" y="261"/>
                    </a:lnTo>
                    <a:lnTo>
                      <a:pt x="323" y="261"/>
                    </a:lnTo>
                    <a:lnTo>
                      <a:pt x="326" y="261"/>
                    </a:lnTo>
                    <a:lnTo>
                      <a:pt x="326" y="258"/>
                    </a:lnTo>
                    <a:lnTo>
                      <a:pt x="326" y="256"/>
                    </a:lnTo>
                    <a:lnTo>
                      <a:pt x="329" y="256"/>
                    </a:lnTo>
                    <a:lnTo>
                      <a:pt x="329" y="253"/>
                    </a:lnTo>
                    <a:lnTo>
                      <a:pt x="331" y="253"/>
                    </a:lnTo>
                    <a:lnTo>
                      <a:pt x="331" y="250"/>
                    </a:lnTo>
                    <a:lnTo>
                      <a:pt x="329" y="250"/>
                    </a:lnTo>
                    <a:lnTo>
                      <a:pt x="331" y="250"/>
                    </a:lnTo>
                    <a:lnTo>
                      <a:pt x="331" y="248"/>
                    </a:lnTo>
                    <a:lnTo>
                      <a:pt x="334" y="245"/>
                    </a:lnTo>
                    <a:lnTo>
                      <a:pt x="336" y="245"/>
                    </a:lnTo>
                    <a:lnTo>
                      <a:pt x="336" y="243"/>
                    </a:lnTo>
                    <a:lnTo>
                      <a:pt x="339" y="243"/>
                    </a:lnTo>
                    <a:lnTo>
                      <a:pt x="339" y="240"/>
                    </a:lnTo>
                    <a:lnTo>
                      <a:pt x="339" y="237"/>
                    </a:lnTo>
                    <a:lnTo>
                      <a:pt x="342" y="237"/>
                    </a:lnTo>
                    <a:lnTo>
                      <a:pt x="342" y="235"/>
                    </a:lnTo>
                    <a:lnTo>
                      <a:pt x="339" y="235"/>
                    </a:lnTo>
                    <a:lnTo>
                      <a:pt x="339" y="232"/>
                    </a:lnTo>
                    <a:lnTo>
                      <a:pt x="339" y="230"/>
                    </a:lnTo>
                    <a:lnTo>
                      <a:pt x="339" y="227"/>
                    </a:lnTo>
                    <a:lnTo>
                      <a:pt x="342" y="227"/>
                    </a:lnTo>
                    <a:lnTo>
                      <a:pt x="342" y="224"/>
                    </a:lnTo>
                    <a:lnTo>
                      <a:pt x="347" y="216"/>
                    </a:lnTo>
                    <a:lnTo>
                      <a:pt x="357" y="209"/>
                    </a:lnTo>
                    <a:lnTo>
                      <a:pt x="365" y="201"/>
                    </a:lnTo>
                    <a:lnTo>
                      <a:pt x="368" y="198"/>
                    </a:lnTo>
                    <a:lnTo>
                      <a:pt x="370" y="196"/>
                    </a:lnTo>
                    <a:lnTo>
                      <a:pt x="370" y="193"/>
                    </a:lnTo>
                    <a:lnTo>
                      <a:pt x="376" y="193"/>
                    </a:lnTo>
                    <a:lnTo>
                      <a:pt x="378" y="193"/>
                    </a:lnTo>
                    <a:lnTo>
                      <a:pt x="404" y="190"/>
                    </a:lnTo>
                    <a:lnTo>
                      <a:pt x="415" y="177"/>
                    </a:lnTo>
                    <a:lnTo>
                      <a:pt x="410" y="172"/>
                    </a:lnTo>
                    <a:lnTo>
                      <a:pt x="410" y="169"/>
                    </a:lnTo>
                    <a:lnTo>
                      <a:pt x="412" y="169"/>
                    </a:lnTo>
                    <a:lnTo>
                      <a:pt x="415" y="175"/>
                    </a:lnTo>
                    <a:lnTo>
                      <a:pt x="417" y="172"/>
                    </a:lnTo>
                    <a:lnTo>
                      <a:pt x="412" y="169"/>
                    </a:lnTo>
                    <a:lnTo>
                      <a:pt x="412" y="167"/>
                    </a:lnTo>
                    <a:lnTo>
                      <a:pt x="415" y="167"/>
                    </a:lnTo>
                    <a:lnTo>
                      <a:pt x="420" y="172"/>
                    </a:lnTo>
                    <a:lnTo>
                      <a:pt x="425" y="169"/>
                    </a:lnTo>
                    <a:lnTo>
                      <a:pt x="425" y="167"/>
                    </a:lnTo>
                    <a:lnTo>
                      <a:pt x="428" y="167"/>
                    </a:lnTo>
                    <a:lnTo>
                      <a:pt x="428" y="164"/>
                    </a:lnTo>
                    <a:lnTo>
                      <a:pt x="430" y="164"/>
                    </a:lnTo>
                    <a:lnTo>
                      <a:pt x="433" y="164"/>
                    </a:lnTo>
                    <a:lnTo>
                      <a:pt x="436" y="164"/>
                    </a:lnTo>
                    <a:lnTo>
                      <a:pt x="438" y="164"/>
                    </a:lnTo>
                    <a:lnTo>
                      <a:pt x="441" y="164"/>
                    </a:lnTo>
                    <a:lnTo>
                      <a:pt x="443" y="164"/>
                    </a:lnTo>
                    <a:lnTo>
                      <a:pt x="446" y="164"/>
                    </a:lnTo>
                    <a:lnTo>
                      <a:pt x="472" y="162"/>
                    </a:lnTo>
                    <a:lnTo>
                      <a:pt x="480" y="162"/>
                    </a:lnTo>
                    <a:lnTo>
                      <a:pt x="488" y="162"/>
                    </a:lnTo>
                    <a:lnTo>
                      <a:pt x="493" y="162"/>
                    </a:lnTo>
                    <a:lnTo>
                      <a:pt x="498" y="162"/>
                    </a:lnTo>
                    <a:lnTo>
                      <a:pt x="501" y="164"/>
                    </a:lnTo>
                    <a:lnTo>
                      <a:pt x="504" y="164"/>
                    </a:lnTo>
                    <a:lnTo>
                      <a:pt x="506" y="164"/>
                    </a:lnTo>
                    <a:lnTo>
                      <a:pt x="509" y="162"/>
                    </a:lnTo>
                    <a:lnTo>
                      <a:pt x="514" y="162"/>
                    </a:lnTo>
                    <a:lnTo>
                      <a:pt x="514" y="167"/>
                    </a:lnTo>
                    <a:lnTo>
                      <a:pt x="517" y="167"/>
                    </a:lnTo>
                    <a:lnTo>
                      <a:pt x="519" y="164"/>
                    </a:lnTo>
                    <a:lnTo>
                      <a:pt x="522" y="164"/>
                    </a:lnTo>
                    <a:lnTo>
                      <a:pt x="524" y="164"/>
                    </a:lnTo>
                    <a:lnTo>
                      <a:pt x="524" y="162"/>
                    </a:lnTo>
                    <a:lnTo>
                      <a:pt x="527" y="162"/>
                    </a:lnTo>
                    <a:lnTo>
                      <a:pt x="530" y="162"/>
                    </a:lnTo>
                    <a:lnTo>
                      <a:pt x="532" y="159"/>
                    </a:lnTo>
                    <a:lnTo>
                      <a:pt x="532" y="162"/>
                    </a:lnTo>
                    <a:lnTo>
                      <a:pt x="532" y="159"/>
                    </a:lnTo>
                    <a:lnTo>
                      <a:pt x="535" y="159"/>
                    </a:lnTo>
                    <a:lnTo>
                      <a:pt x="537" y="159"/>
                    </a:lnTo>
                    <a:lnTo>
                      <a:pt x="537" y="156"/>
                    </a:lnTo>
                    <a:lnTo>
                      <a:pt x="540" y="156"/>
                    </a:lnTo>
                    <a:lnTo>
                      <a:pt x="543" y="156"/>
                    </a:lnTo>
                    <a:lnTo>
                      <a:pt x="545" y="156"/>
                    </a:lnTo>
                    <a:lnTo>
                      <a:pt x="545" y="154"/>
                    </a:lnTo>
                    <a:lnTo>
                      <a:pt x="548" y="154"/>
                    </a:lnTo>
                    <a:lnTo>
                      <a:pt x="551" y="154"/>
                    </a:lnTo>
                    <a:lnTo>
                      <a:pt x="553" y="154"/>
                    </a:lnTo>
                    <a:lnTo>
                      <a:pt x="556" y="154"/>
                    </a:lnTo>
                    <a:lnTo>
                      <a:pt x="558" y="154"/>
                    </a:lnTo>
                    <a:lnTo>
                      <a:pt x="561" y="151"/>
                    </a:lnTo>
                    <a:lnTo>
                      <a:pt x="564" y="151"/>
                    </a:lnTo>
                    <a:lnTo>
                      <a:pt x="566" y="151"/>
                    </a:lnTo>
                    <a:lnTo>
                      <a:pt x="569" y="151"/>
                    </a:lnTo>
                    <a:lnTo>
                      <a:pt x="571" y="151"/>
                    </a:lnTo>
                    <a:lnTo>
                      <a:pt x="574" y="151"/>
                    </a:lnTo>
                    <a:lnTo>
                      <a:pt x="574" y="149"/>
                    </a:lnTo>
                    <a:lnTo>
                      <a:pt x="577" y="149"/>
                    </a:lnTo>
                    <a:lnTo>
                      <a:pt x="579" y="149"/>
                    </a:lnTo>
                    <a:lnTo>
                      <a:pt x="582" y="149"/>
                    </a:lnTo>
                    <a:lnTo>
                      <a:pt x="582" y="146"/>
                    </a:lnTo>
                    <a:lnTo>
                      <a:pt x="584" y="146"/>
                    </a:lnTo>
                    <a:lnTo>
                      <a:pt x="587" y="146"/>
                    </a:lnTo>
                    <a:lnTo>
                      <a:pt x="590" y="146"/>
                    </a:lnTo>
                    <a:lnTo>
                      <a:pt x="592" y="146"/>
                    </a:lnTo>
                    <a:lnTo>
                      <a:pt x="592" y="143"/>
                    </a:lnTo>
                    <a:lnTo>
                      <a:pt x="595" y="143"/>
                    </a:lnTo>
                    <a:lnTo>
                      <a:pt x="598" y="143"/>
                    </a:lnTo>
                    <a:lnTo>
                      <a:pt x="600" y="143"/>
                    </a:lnTo>
                    <a:lnTo>
                      <a:pt x="598" y="141"/>
                    </a:lnTo>
                    <a:lnTo>
                      <a:pt x="600" y="141"/>
                    </a:lnTo>
                    <a:lnTo>
                      <a:pt x="600" y="143"/>
                    </a:lnTo>
                    <a:lnTo>
                      <a:pt x="600" y="141"/>
                    </a:lnTo>
                    <a:lnTo>
                      <a:pt x="603" y="141"/>
                    </a:lnTo>
                    <a:lnTo>
                      <a:pt x="605" y="143"/>
                    </a:lnTo>
                    <a:lnTo>
                      <a:pt x="605" y="141"/>
                    </a:lnTo>
                    <a:lnTo>
                      <a:pt x="608" y="141"/>
                    </a:lnTo>
                    <a:lnTo>
                      <a:pt x="611" y="141"/>
                    </a:lnTo>
                    <a:lnTo>
                      <a:pt x="613" y="141"/>
                    </a:lnTo>
                    <a:lnTo>
                      <a:pt x="613" y="138"/>
                    </a:lnTo>
                    <a:lnTo>
                      <a:pt x="616" y="138"/>
                    </a:lnTo>
                    <a:lnTo>
                      <a:pt x="618" y="138"/>
                    </a:lnTo>
                    <a:lnTo>
                      <a:pt x="621" y="138"/>
                    </a:lnTo>
                    <a:lnTo>
                      <a:pt x="621" y="136"/>
                    </a:lnTo>
                    <a:lnTo>
                      <a:pt x="624" y="136"/>
                    </a:lnTo>
                    <a:lnTo>
                      <a:pt x="626" y="136"/>
                    </a:lnTo>
                    <a:lnTo>
                      <a:pt x="629" y="136"/>
                    </a:lnTo>
                    <a:lnTo>
                      <a:pt x="629" y="133"/>
                    </a:lnTo>
                    <a:lnTo>
                      <a:pt x="631" y="133"/>
                    </a:lnTo>
                    <a:lnTo>
                      <a:pt x="634" y="133"/>
                    </a:lnTo>
                    <a:lnTo>
                      <a:pt x="637" y="130"/>
                    </a:lnTo>
                    <a:lnTo>
                      <a:pt x="639" y="130"/>
                    </a:lnTo>
                    <a:lnTo>
                      <a:pt x="639" y="128"/>
                    </a:lnTo>
                    <a:lnTo>
                      <a:pt x="644" y="128"/>
                    </a:lnTo>
                    <a:lnTo>
                      <a:pt x="647" y="125"/>
                    </a:lnTo>
                    <a:lnTo>
                      <a:pt x="650" y="125"/>
                    </a:lnTo>
                    <a:lnTo>
                      <a:pt x="652" y="122"/>
                    </a:lnTo>
                    <a:lnTo>
                      <a:pt x="658" y="120"/>
                    </a:lnTo>
                    <a:lnTo>
                      <a:pt x="660" y="120"/>
                    </a:lnTo>
                    <a:lnTo>
                      <a:pt x="660" y="117"/>
                    </a:lnTo>
                    <a:lnTo>
                      <a:pt x="663" y="117"/>
                    </a:lnTo>
                    <a:lnTo>
                      <a:pt x="665" y="117"/>
                    </a:lnTo>
                    <a:lnTo>
                      <a:pt x="665" y="115"/>
                    </a:lnTo>
                    <a:lnTo>
                      <a:pt x="668" y="115"/>
                    </a:lnTo>
                    <a:lnTo>
                      <a:pt x="673" y="109"/>
                    </a:lnTo>
                    <a:lnTo>
                      <a:pt x="684" y="104"/>
                    </a:lnTo>
                    <a:lnTo>
                      <a:pt x="686" y="104"/>
                    </a:lnTo>
                    <a:lnTo>
                      <a:pt x="686" y="102"/>
                    </a:lnTo>
                    <a:lnTo>
                      <a:pt x="691" y="96"/>
                    </a:lnTo>
                    <a:lnTo>
                      <a:pt x="691" y="94"/>
                    </a:lnTo>
                    <a:lnTo>
                      <a:pt x="694" y="89"/>
                    </a:lnTo>
                    <a:lnTo>
                      <a:pt x="699" y="81"/>
                    </a:lnTo>
                    <a:lnTo>
                      <a:pt x="705" y="73"/>
                    </a:lnTo>
                    <a:lnTo>
                      <a:pt x="707" y="73"/>
                    </a:lnTo>
                    <a:lnTo>
                      <a:pt x="707" y="70"/>
                    </a:lnTo>
                    <a:lnTo>
                      <a:pt x="710" y="68"/>
                    </a:lnTo>
                    <a:lnTo>
                      <a:pt x="725" y="60"/>
                    </a:lnTo>
                    <a:lnTo>
                      <a:pt x="728" y="60"/>
                    </a:lnTo>
                    <a:lnTo>
                      <a:pt x="728" y="57"/>
                    </a:lnTo>
                    <a:lnTo>
                      <a:pt x="744" y="47"/>
                    </a:lnTo>
                    <a:lnTo>
                      <a:pt x="746" y="47"/>
                    </a:lnTo>
                    <a:lnTo>
                      <a:pt x="749" y="47"/>
                    </a:lnTo>
                    <a:lnTo>
                      <a:pt x="752" y="44"/>
                    </a:lnTo>
                    <a:lnTo>
                      <a:pt x="757" y="41"/>
                    </a:lnTo>
                    <a:lnTo>
                      <a:pt x="757" y="39"/>
                    </a:lnTo>
                    <a:lnTo>
                      <a:pt x="765" y="36"/>
                    </a:lnTo>
                    <a:lnTo>
                      <a:pt x="767" y="36"/>
                    </a:lnTo>
                    <a:lnTo>
                      <a:pt x="785" y="34"/>
                    </a:lnTo>
                    <a:lnTo>
                      <a:pt x="796" y="31"/>
                    </a:lnTo>
                    <a:lnTo>
                      <a:pt x="798" y="31"/>
                    </a:lnTo>
                    <a:lnTo>
                      <a:pt x="801" y="31"/>
                    </a:lnTo>
                    <a:lnTo>
                      <a:pt x="804" y="31"/>
                    </a:lnTo>
                    <a:lnTo>
                      <a:pt x="806" y="31"/>
                    </a:lnTo>
                    <a:lnTo>
                      <a:pt x="806" y="28"/>
                    </a:lnTo>
                    <a:lnTo>
                      <a:pt x="809" y="28"/>
                    </a:lnTo>
                    <a:lnTo>
                      <a:pt x="814" y="26"/>
                    </a:lnTo>
                    <a:lnTo>
                      <a:pt x="814" y="23"/>
                    </a:lnTo>
                    <a:lnTo>
                      <a:pt x="817" y="23"/>
                    </a:lnTo>
                    <a:lnTo>
                      <a:pt x="817" y="21"/>
                    </a:lnTo>
                    <a:lnTo>
                      <a:pt x="819" y="21"/>
                    </a:lnTo>
                    <a:lnTo>
                      <a:pt x="827" y="13"/>
                    </a:lnTo>
                    <a:lnTo>
                      <a:pt x="830" y="13"/>
                    </a:lnTo>
                    <a:lnTo>
                      <a:pt x="830" y="10"/>
                    </a:lnTo>
                    <a:lnTo>
                      <a:pt x="832" y="10"/>
                    </a:lnTo>
                    <a:lnTo>
                      <a:pt x="832" y="8"/>
                    </a:lnTo>
                    <a:lnTo>
                      <a:pt x="835" y="8"/>
                    </a:lnTo>
                    <a:lnTo>
                      <a:pt x="898" y="8"/>
                    </a:lnTo>
                    <a:lnTo>
                      <a:pt x="937" y="8"/>
                    </a:lnTo>
                    <a:lnTo>
                      <a:pt x="939" y="8"/>
                    </a:lnTo>
                    <a:lnTo>
                      <a:pt x="942" y="5"/>
                    </a:lnTo>
                    <a:lnTo>
                      <a:pt x="945" y="5"/>
                    </a:lnTo>
                    <a:lnTo>
                      <a:pt x="947" y="5"/>
                    </a:lnTo>
                    <a:lnTo>
                      <a:pt x="950" y="5"/>
                    </a:lnTo>
                    <a:lnTo>
                      <a:pt x="952" y="5"/>
                    </a:lnTo>
                    <a:lnTo>
                      <a:pt x="955" y="5"/>
                    </a:lnTo>
                    <a:lnTo>
                      <a:pt x="955" y="2"/>
                    </a:lnTo>
                    <a:lnTo>
                      <a:pt x="960" y="0"/>
                    </a:lnTo>
                    <a:lnTo>
                      <a:pt x="960" y="2"/>
                    </a:lnTo>
                    <a:lnTo>
                      <a:pt x="963" y="2"/>
                    </a:lnTo>
                    <a:lnTo>
                      <a:pt x="963" y="5"/>
                    </a:lnTo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</p:grpSp>
      </p:grpSp>
      <p:sp>
        <p:nvSpPr>
          <p:cNvPr id="320" name="Freeform 110"/>
          <p:cNvSpPr>
            <a:spLocks/>
          </p:cNvSpPr>
          <p:nvPr/>
        </p:nvSpPr>
        <p:spPr bwMode="auto">
          <a:xfrm>
            <a:off x="1907931" y="3816350"/>
            <a:ext cx="666750" cy="488950"/>
          </a:xfrm>
          <a:custGeom>
            <a:avLst/>
            <a:gdLst>
              <a:gd name="T0" fmla="*/ 361 w 455"/>
              <a:gd name="T1" fmla="*/ 15 h 308"/>
              <a:gd name="T2" fmla="*/ 374 w 455"/>
              <a:gd name="T3" fmla="*/ 26 h 308"/>
              <a:gd name="T4" fmla="*/ 397 w 455"/>
              <a:gd name="T5" fmla="*/ 21 h 308"/>
              <a:gd name="T6" fmla="*/ 421 w 455"/>
              <a:gd name="T7" fmla="*/ 15 h 308"/>
              <a:gd name="T8" fmla="*/ 442 w 455"/>
              <a:gd name="T9" fmla="*/ 5 h 308"/>
              <a:gd name="T10" fmla="*/ 452 w 455"/>
              <a:gd name="T11" fmla="*/ 13 h 308"/>
              <a:gd name="T12" fmla="*/ 455 w 455"/>
              <a:gd name="T13" fmla="*/ 39 h 308"/>
              <a:gd name="T14" fmla="*/ 444 w 455"/>
              <a:gd name="T15" fmla="*/ 34 h 308"/>
              <a:gd name="T16" fmla="*/ 439 w 455"/>
              <a:gd name="T17" fmla="*/ 47 h 308"/>
              <a:gd name="T18" fmla="*/ 434 w 455"/>
              <a:gd name="T19" fmla="*/ 73 h 308"/>
              <a:gd name="T20" fmla="*/ 415 w 455"/>
              <a:gd name="T21" fmla="*/ 99 h 308"/>
              <a:gd name="T22" fmla="*/ 402 w 455"/>
              <a:gd name="T23" fmla="*/ 115 h 308"/>
              <a:gd name="T24" fmla="*/ 397 w 455"/>
              <a:gd name="T25" fmla="*/ 136 h 308"/>
              <a:gd name="T26" fmla="*/ 392 w 455"/>
              <a:gd name="T27" fmla="*/ 156 h 308"/>
              <a:gd name="T28" fmla="*/ 400 w 455"/>
              <a:gd name="T29" fmla="*/ 172 h 308"/>
              <a:gd name="T30" fmla="*/ 402 w 455"/>
              <a:gd name="T31" fmla="*/ 188 h 308"/>
              <a:gd name="T32" fmla="*/ 382 w 455"/>
              <a:gd name="T33" fmla="*/ 198 h 308"/>
              <a:gd name="T34" fmla="*/ 376 w 455"/>
              <a:gd name="T35" fmla="*/ 217 h 308"/>
              <a:gd name="T36" fmla="*/ 379 w 455"/>
              <a:gd name="T37" fmla="*/ 237 h 308"/>
              <a:gd name="T38" fmla="*/ 387 w 455"/>
              <a:gd name="T39" fmla="*/ 258 h 308"/>
              <a:gd name="T40" fmla="*/ 379 w 455"/>
              <a:gd name="T41" fmla="*/ 274 h 308"/>
              <a:gd name="T42" fmla="*/ 363 w 455"/>
              <a:gd name="T43" fmla="*/ 290 h 308"/>
              <a:gd name="T44" fmla="*/ 350 w 455"/>
              <a:gd name="T45" fmla="*/ 305 h 308"/>
              <a:gd name="T46" fmla="*/ 327 w 455"/>
              <a:gd name="T47" fmla="*/ 300 h 308"/>
              <a:gd name="T48" fmla="*/ 298 w 455"/>
              <a:gd name="T49" fmla="*/ 292 h 308"/>
              <a:gd name="T50" fmla="*/ 277 w 455"/>
              <a:gd name="T51" fmla="*/ 284 h 308"/>
              <a:gd name="T52" fmla="*/ 259 w 455"/>
              <a:gd name="T53" fmla="*/ 279 h 308"/>
              <a:gd name="T54" fmla="*/ 233 w 455"/>
              <a:gd name="T55" fmla="*/ 271 h 308"/>
              <a:gd name="T56" fmla="*/ 212 w 455"/>
              <a:gd name="T57" fmla="*/ 264 h 308"/>
              <a:gd name="T58" fmla="*/ 170 w 455"/>
              <a:gd name="T59" fmla="*/ 261 h 308"/>
              <a:gd name="T60" fmla="*/ 141 w 455"/>
              <a:gd name="T61" fmla="*/ 261 h 308"/>
              <a:gd name="T62" fmla="*/ 115 w 455"/>
              <a:gd name="T63" fmla="*/ 264 h 308"/>
              <a:gd name="T64" fmla="*/ 87 w 455"/>
              <a:gd name="T65" fmla="*/ 266 h 308"/>
              <a:gd name="T66" fmla="*/ 66 w 455"/>
              <a:gd name="T67" fmla="*/ 271 h 308"/>
              <a:gd name="T68" fmla="*/ 50 w 455"/>
              <a:gd name="T69" fmla="*/ 274 h 308"/>
              <a:gd name="T70" fmla="*/ 34 w 455"/>
              <a:gd name="T71" fmla="*/ 274 h 308"/>
              <a:gd name="T72" fmla="*/ 13 w 455"/>
              <a:gd name="T73" fmla="*/ 264 h 308"/>
              <a:gd name="T74" fmla="*/ 21 w 455"/>
              <a:gd name="T75" fmla="*/ 240 h 308"/>
              <a:gd name="T76" fmla="*/ 34 w 455"/>
              <a:gd name="T77" fmla="*/ 222 h 308"/>
              <a:gd name="T78" fmla="*/ 47 w 455"/>
              <a:gd name="T79" fmla="*/ 203 h 308"/>
              <a:gd name="T80" fmla="*/ 37 w 455"/>
              <a:gd name="T81" fmla="*/ 172 h 308"/>
              <a:gd name="T82" fmla="*/ 32 w 455"/>
              <a:gd name="T83" fmla="*/ 151 h 308"/>
              <a:gd name="T84" fmla="*/ 11 w 455"/>
              <a:gd name="T85" fmla="*/ 143 h 308"/>
              <a:gd name="T86" fmla="*/ 0 w 455"/>
              <a:gd name="T87" fmla="*/ 125 h 308"/>
              <a:gd name="T88" fmla="*/ 19 w 455"/>
              <a:gd name="T89" fmla="*/ 115 h 308"/>
              <a:gd name="T90" fmla="*/ 40 w 455"/>
              <a:gd name="T91" fmla="*/ 107 h 308"/>
              <a:gd name="T92" fmla="*/ 63 w 455"/>
              <a:gd name="T93" fmla="*/ 99 h 308"/>
              <a:gd name="T94" fmla="*/ 84 w 455"/>
              <a:gd name="T95" fmla="*/ 91 h 308"/>
              <a:gd name="T96" fmla="*/ 105 w 455"/>
              <a:gd name="T97" fmla="*/ 83 h 308"/>
              <a:gd name="T98" fmla="*/ 126 w 455"/>
              <a:gd name="T99" fmla="*/ 75 h 308"/>
              <a:gd name="T100" fmla="*/ 149 w 455"/>
              <a:gd name="T101" fmla="*/ 68 h 308"/>
              <a:gd name="T102" fmla="*/ 170 w 455"/>
              <a:gd name="T103" fmla="*/ 60 h 308"/>
              <a:gd name="T104" fmla="*/ 194 w 455"/>
              <a:gd name="T105" fmla="*/ 55 h 308"/>
              <a:gd name="T106" fmla="*/ 214 w 455"/>
              <a:gd name="T107" fmla="*/ 47 h 308"/>
              <a:gd name="T108" fmla="*/ 238 w 455"/>
              <a:gd name="T109" fmla="*/ 39 h 308"/>
              <a:gd name="T110" fmla="*/ 261 w 455"/>
              <a:gd name="T111" fmla="*/ 31 h 308"/>
              <a:gd name="T112" fmla="*/ 282 w 455"/>
              <a:gd name="T113" fmla="*/ 23 h 308"/>
              <a:gd name="T114" fmla="*/ 306 w 455"/>
              <a:gd name="T115" fmla="*/ 15 h 308"/>
              <a:gd name="T116" fmla="*/ 329 w 455"/>
              <a:gd name="T117" fmla="*/ 8 h 308"/>
              <a:gd name="T118" fmla="*/ 350 w 455"/>
              <a:gd name="T119" fmla="*/ 0 h 3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455" h="308">
                <a:moveTo>
                  <a:pt x="350" y="0"/>
                </a:moveTo>
                <a:lnTo>
                  <a:pt x="353" y="0"/>
                </a:lnTo>
                <a:lnTo>
                  <a:pt x="355" y="0"/>
                </a:lnTo>
                <a:lnTo>
                  <a:pt x="355" y="2"/>
                </a:lnTo>
                <a:lnTo>
                  <a:pt x="358" y="2"/>
                </a:lnTo>
                <a:lnTo>
                  <a:pt x="358" y="5"/>
                </a:lnTo>
                <a:lnTo>
                  <a:pt x="358" y="8"/>
                </a:lnTo>
                <a:lnTo>
                  <a:pt x="361" y="8"/>
                </a:lnTo>
                <a:lnTo>
                  <a:pt x="361" y="10"/>
                </a:lnTo>
                <a:lnTo>
                  <a:pt x="361" y="13"/>
                </a:lnTo>
                <a:lnTo>
                  <a:pt x="361" y="15"/>
                </a:lnTo>
                <a:lnTo>
                  <a:pt x="363" y="15"/>
                </a:lnTo>
                <a:lnTo>
                  <a:pt x="363" y="18"/>
                </a:lnTo>
                <a:lnTo>
                  <a:pt x="363" y="21"/>
                </a:lnTo>
                <a:lnTo>
                  <a:pt x="363" y="23"/>
                </a:lnTo>
                <a:lnTo>
                  <a:pt x="366" y="23"/>
                </a:lnTo>
                <a:lnTo>
                  <a:pt x="366" y="26"/>
                </a:lnTo>
                <a:lnTo>
                  <a:pt x="366" y="28"/>
                </a:lnTo>
                <a:lnTo>
                  <a:pt x="368" y="28"/>
                </a:lnTo>
                <a:lnTo>
                  <a:pt x="371" y="28"/>
                </a:lnTo>
                <a:lnTo>
                  <a:pt x="374" y="28"/>
                </a:lnTo>
                <a:lnTo>
                  <a:pt x="374" y="26"/>
                </a:lnTo>
                <a:lnTo>
                  <a:pt x="376" y="26"/>
                </a:lnTo>
                <a:lnTo>
                  <a:pt x="379" y="26"/>
                </a:lnTo>
                <a:lnTo>
                  <a:pt x="382" y="26"/>
                </a:lnTo>
                <a:lnTo>
                  <a:pt x="382" y="23"/>
                </a:lnTo>
                <a:lnTo>
                  <a:pt x="384" y="23"/>
                </a:lnTo>
                <a:lnTo>
                  <a:pt x="387" y="23"/>
                </a:lnTo>
                <a:lnTo>
                  <a:pt x="389" y="23"/>
                </a:lnTo>
                <a:lnTo>
                  <a:pt x="389" y="21"/>
                </a:lnTo>
                <a:lnTo>
                  <a:pt x="392" y="21"/>
                </a:lnTo>
                <a:lnTo>
                  <a:pt x="395" y="21"/>
                </a:lnTo>
                <a:lnTo>
                  <a:pt x="397" y="21"/>
                </a:lnTo>
                <a:lnTo>
                  <a:pt x="397" y="18"/>
                </a:lnTo>
                <a:lnTo>
                  <a:pt x="400" y="18"/>
                </a:lnTo>
                <a:lnTo>
                  <a:pt x="402" y="18"/>
                </a:lnTo>
                <a:lnTo>
                  <a:pt x="405" y="18"/>
                </a:lnTo>
                <a:lnTo>
                  <a:pt x="408" y="18"/>
                </a:lnTo>
                <a:lnTo>
                  <a:pt x="408" y="15"/>
                </a:lnTo>
                <a:lnTo>
                  <a:pt x="410" y="15"/>
                </a:lnTo>
                <a:lnTo>
                  <a:pt x="413" y="15"/>
                </a:lnTo>
                <a:lnTo>
                  <a:pt x="415" y="15"/>
                </a:lnTo>
                <a:lnTo>
                  <a:pt x="418" y="15"/>
                </a:lnTo>
                <a:lnTo>
                  <a:pt x="421" y="15"/>
                </a:lnTo>
                <a:lnTo>
                  <a:pt x="423" y="15"/>
                </a:lnTo>
                <a:lnTo>
                  <a:pt x="423" y="13"/>
                </a:lnTo>
                <a:lnTo>
                  <a:pt x="426" y="13"/>
                </a:lnTo>
                <a:lnTo>
                  <a:pt x="429" y="13"/>
                </a:lnTo>
                <a:lnTo>
                  <a:pt x="431" y="13"/>
                </a:lnTo>
                <a:lnTo>
                  <a:pt x="434" y="13"/>
                </a:lnTo>
                <a:lnTo>
                  <a:pt x="434" y="10"/>
                </a:lnTo>
                <a:lnTo>
                  <a:pt x="436" y="8"/>
                </a:lnTo>
                <a:lnTo>
                  <a:pt x="439" y="8"/>
                </a:lnTo>
                <a:lnTo>
                  <a:pt x="439" y="5"/>
                </a:lnTo>
                <a:lnTo>
                  <a:pt x="442" y="5"/>
                </a:lnTo>
                <a:lnTo>
                  <a:pt x="442" y="2"/>
                </a:lnTo>
                <a:lnTo>
                  <a:pt x="444" y="2"/>
                </a:lnTo>
                <a:lnTo>
                  <a:pt x="447" y="2"/>
                </a:lnTo>
                <a:lnTo>
                  <a:pt x="447" y="5"/>
                </a:lnTo>
                <a:lnTo>
                  <a:pt x="449" y="5"/>
                </a:lnTo>
                <a:lnTo>
                  <a:pt x="452" y="5"/>
                </a:lnTo>
                <a:lnTo>
                  <a:pt x="452" y="8"/>
                </a:lnTo>
                <a:lnTo>
                  <a:pt x="452" y="10"/>
                </a:lnTo>
                <a:lnTo>
                  <a:pt x="455" y="10"/>
                </a:lnTo>
                <a:lnTo>
                  <a:pt x="455" y="13"/>
                </a:lnTo>
                <a:lnTo>
                  <a:pt x="452" y="13"/>
                </a:lnTo>
                <a:lnTo>
                  <a:pt x="452" y="15"/>
                </a:lnTo>
                <a:lnTo>
                  <a:pt x="452" y="18"/>
                </a:lnTo>
                <a:lnTo>
                  <a:pt x="452" y="21"/>
                </a:lnTo>
                <a:lnTo>
                  <a:pt x="452" y="23"/>
                </a:lnTo>
                <a:lnTo>
                  <a:pt x="452" y="26"/>
                </a:lnTo>
                <a:lnTo>
                  <a:pt x="452" y="28"/>
                </a:lnTo>
                <a:lnTo>
                  <a:pt x="455" y="28"/>
                </a:lnTo>
                <a:lnTo>
                  <a:pt x="455" y="31"/>
                </a:lnTo>
                <a:lnTo>
                  <a:pt x="455" y="34"/>
                </a:lnTo>
                <a:lnTo>
                  <a:pt x="455" y="36"/>
                </a:lnTo>
                <a:lnTo>
                  <a:pt x="455" y="39"/>
                </a:lnTo>
                <a:lnTo>
                  <a:pt x="455" y="42"/>
                </a:lnTo>
                <a:lnTo>
                  <a:pt x="452" y="42"/>
                </a:lnTo>
                <a:lnTo>
                  <a:pt x="455" y="42"/>
                </a:lnTo>
                <a:lnTo>
                  <a:pt x="455" y="39"/>
                </a:lnTo>
                <a:lnTo>
                  <a:pt x="455" y="34"/>
                </a:lnTo>
                <a:lnTo>
                  <a:pt x="455" y="31"/>
                </a:lnTo>
                <a:lnTo>
                  <a:pt x="452" y="31"/>
                </a:lnTo>
                <a:lnTo>
                  <a:pt x="449" y="31"/>
                </a:lnTo>
                <a:lnTo>
                  <a:pt x="447" y="31"/>
                </a:lnTo>
                <a:lnTo>
                  <a:pt x="444" y="31"/>
                </a:lnTo>
                <a:lnTo>
                  <a:pt x="444" y="34"/>
                </a:lnTo>
                <a:lnTo>
                  <a:pt x="444" y="36"/>
                </a:lnTo>
                <a:lnTo>
                  <a:pt x="447" y="36"/>
                </a:lnTo>
                <a:lnTo>
                  <a:pt x="447" y="39"/>
                </a:lnTo>
                <a:lnTo>
                  <a:pt x="444" y="39"/>
                </a:lnTo>
                <a:lnTo>
                  <a:pt x="442" y="39"/>
                </a:lnTo>
                <a:lnTo>
                  <a:pt x="442" y="42"/>
                </a:lnTo>
                <a:lnTo>
                  <a:pt x="442" y="44"/>
                </a:lnTo>
                <a:lnTo>
                  <a:pt x="442" y="42"/>
                </a:lnTo>
                <a:lnTo>
                  <a:pt x="442" y="44"/>
                </a:lnTo>
                <a:lnTo>
                  <a:pt x="439" y="44"/>
                </a:lnTo>
                <a:lnTo>
                  <a:pt x="439" y="47"/>
                </a:lnTo>
                <a:lnTo>
                  <a:pt x="439" y="49"/>
                </a:lnTo>
                <a:lnTo>
                  <a:pt x="444" y="49"/>
                </a:lnTo>
                <a:lnTo>
                  <a:pt x="442" y="49"/>
                </a:lnTo>
                <a:lnTo>
                  <a:pt x="439" y="49"/>
                </a:lnTo>
                <a:lnTo>
                  <a:pt x="439" y="52"/>
                </a:lnTo>
                <a:lnTo>
                  <a:pt x="436" y="57"/>
                </a:lnTo>
                <a:lnTo>
                  <a:pt x="436" y="60"/>
                </a:lnTo>
                <a:lnTo>
                  <a:pt x="436" y="62"/>
                </a:lnTo>
                <a:lnTo>
                  <a:pt x="434" y="68"/>
                </a:lnTo>
                <a:lnTo>
                  <a:pt x="434" y="70"/>
                </a:lnTo>
                <a:lnTo>
                  <a:pt x="434" y="73"/>
                </a:lnTo>
                <a:lnTo>
                  <a:pt x="431" y="75"/>
                </a:lnTo>
                <a:lnTo>
                  <a:pt x="431" y="78"/>
                </a:lnTo>
                <a:lnTo>
                  <a:pt x="429" y="78"/>
                </a:lnTo>
                <a:lnTo>
                  <a:pt x="429" y="81"/>
                </a:lnTo>
                <a:lnTo>
                  <a:pt x="423" y="86"/>
                </a:lnTo>
                <a:lnTo>
                  <a:pt x="423" y="89"/>
                </a:lnTo>
                <a:lnTo>
                  <a:pt x="421" y="91"/>
                </a:lnTo>
                <a:lnTo>
                  <a:pt x="421" y="94"/>
                </a:lnTo>
                <a:lnTo>
                  <a:pt x="418" y="94"/>
                </a:lnTo>
                <a:lnTo>
                  <a:pt x="418" y="96"/>
                </a:lnTo>
                <a:lnTo>
                  <a:pt x="415" y="99"/>
                </a:lnTo>
                <a:lnTo>
                  <a:pt x="415" y="102"/>
                </a:lnTo>
                <a:lnTo>
                  <a:pt x="413" y="102"/>
                </a:lnTo>
                <a:lnTo>
                  <a:pt x="413" y="104"/>
                </a:lnTo>
                <a:lnTo>
                  <a:pt x="413" y="107"/>
                </a:lnTo>
                <a:lnTo>
                  <a:pt x="410" y="107"/>
                </a:lnTo>
                <a:lnTo>
                  <a:pt x="410" y="109"/>
                </a:lnTo>
                <a:lnTo>
                  <a:pt x="408" y="109"/>
                </a:lnTo>
                <a:lnTo>
                  <a:pt x="408" y="112"/>
                </a:lnTo>
                <a:lnTo>
                  <a:pt x="405" y="112"/>
                </a:lnTo>
                <a:lnTo>
                  <a:pt x="405" y="115"/>
                </a:lnTo>
                <a:lnTo>
                  <a:pt x="402" y="115"/>
                </a:lnTo>
                <a:lnTo>
                  <a:pt x="402" y="117"/>
                </a:lnTo>
                <a:lnTo>
                  <a:pt x="400" y="120"/>
                </a:lnTo>
                <a:lnTo>
                  <a:pt x="400" y="122"/>
                </a:lnTo>
                <a:lnTo>
                  <a:pt x="400" y="120"/>
                </a:lnTo>
                <a:lnTo>
                  <a:pt x="400" y="122"/>
                </a:lnTo>
                <a:lnTo>
                  <a:pt x="400" y="125"/>
                </a:lnTo>
                <a:lnTo>
                  <a:pt x="400" y="128"/>
                </a:lnTo>
                <a:lnTo>
                  <a:pt x="400" y="130"/>
                </a:lnTo>
                <a:lnTo>
                  <a:pt x="400" y="133"/>
                </a:lnTo>
                <a:lnTo>
                  <a:pt x="397" y="133"/>
                </a:lnTo>
                <a:lnTo>
                  <a:pt x="397" y="136"/>
                </a:lnTo>
                <a:lnTo>
                  <a:pt x="395" y="136"/>
                </a:lnTo>
                <a:lnTo>
                  <a:pt x="395" y="138"/>
                </a:lnTo>
                <a:lnTo>
                  <a:pt x="395" y="141"/>
                </a:lnTo>
                <a:lnTo>
                  <a:pt x="392" y="141"/>
                </a:lnTo>
                <a:lnTo>
                  <a:pt x="395" y="143"/>
                </a:lnTo>
                <a:lnTo>
                  <a:pt x="395" y="146"/>
                </a:lnTo>
                <a:lnTo>
                  <a:pt x="395" y="149"/>
                </a:lnTo>
                <a:lnTo>
                  <a:pt x="395" y="151"/>
                </a:lnTo>
                <a:lnTo>
                  <a:pt x="395" y="154"/>
                </a:lnTo>
                <a:lnTo>
                  <a:pt x="392" y="154"/>
                </a:lnTo>
                <a:lnTo>
                  <a:pt x="392" y="156"/>
                </a:lnTo>
                <a:lnTo>
                  <a:pt x="392" y="159"/>
                </a:lnTo>
                <a:lnTo>
                  <a:pt x="395" y="159"/>
                </a:lnTo>
                <a:lnTo>
                  <a:pt x="395" y="162"/>
                </a:lnTo>
                <a:lnTo>
                  <a:pt x="395" y="164"/>
                </a:lnTo>
                <a:lnTo>
                  <a:pt x="392" y="164"/>
                </a:lnTo>
                <a:lnTo>
                  <a:pt x="392" y="167"/>
                </a:lnTo>
                <a:lnTo>
                  <a:pt x="392" y="170"/>
                </a:lnTo>
                <a:lnTo>
                  <a:pt x="395" y="170"/>
                </a:lnTo>
                <a:lnTo>
                  <a:pt x="395" y="172"/>
                </a:lnTo>
                <a:lnTo>
                  <a:pt x="397" y="172"/>
                </a:lnTo>
                <a:lnTo>
                  <a:pt x="400" y="172"/>
                </a:lnTo>
                <a:lnTo>
                  <a:pt x="400" y="175"/>
                </a:lnTo>
                <a:lnTo>
                  <a:pt x="402" y="175"/>
                </a:lnTo>
                <a:lnTo>
                  <a:pt x="402" y="177"/>
                </a:lnTo>
                <a:lnTo>
                  <a:pt x="400" y="177"/>
                </a:lnTo>
                <a:lnTo>
                  <a:pt x="402" y="177"/>
                </a:lnTo>
                <a:lnTo>
                  <a:pt x="402" y="180"/>
                </a:lnTo>
                <a:lnTo>
                  <a:pt x="402" y="183"/>
                </a:lnTo>
                <a:lnTo>
                  <a:pt x="405" y="183"/>
                </a:lnTo>
                <a:lnTo>
                  <a:pt x="405" y="185"/>
                </a:lnTo>
                <a:lnTo>
                  <a:pt x="405" y="188"/>
                </a:lnTo>
                <a:lnTo>
                  <a:pt x="402" y="188"/>
                </a:lnTo>
                <a:lnTo>
                  <a:pt x="402" y="190"/>
                </a:lnTo>
                <a:lnTo>
                  <a:pt x="400" y="190"/>
                </a:lnTo>
                <a:lnTo>
                  <a:pt x="397" y="193"/>
                </a:lnTo>
                <a:lnTo>
                  <a:pt x="395" y="193"/>
                </a:lnTo>
                <a:lnTo>
                  <a:pt x="392" y="193"/>
                </a:lnTo>
                <a:lnTo>
                  <a:pt x="389" y="193"/>
                </a:lnTo>
                <a:lnTo>
                  <a:pt x="389" y="196"/>
                </a:lnTo>
                <a:lnTo>
                  <a:pt x="387" y="196"/>
                </a:lnTo>
                <a:lnTo>
                  <a:pt x="384" y="196"/>
                </a:lnTo>
                <a:lnTo>
                  <a:pt x="384" y="198"/>
                </a:lnTo>
                <a:lnTo>
                  <a:pt x="382" y="198"/>
                </a:lnTo>
                <a:lnTo>
                  <a:pt x="379" y="198"/>
                </a:lnTo>
                <a:lnTo>
                  <a:pt x="379" y="201"/>
                </a:lnTo>
                <a:lnTo>
                  <a:pt x="376" y="201"/>
                </a:lnTo>
                <a:lnTo>
                  <a:pt x="376" y="203"/>
                </a:lnTo>
                <a:lnTo>
                  <a:pt x="374" y="203"/>
                </a:lnTo>
                <a:lnTo>
                  <a:pt x="374" y="206"/>
                </a:lnTo>
                <a:lnTo>
                  <a:pt x="374" y="209"/>
                </a:lnTo>
                <a:lnTo>
                  <a:pt x="376" y="209"/>
                </a:lnTo>
                <a:lnTo>
                  <a:pt x="376" y="211"/>
                </a:lnTo>
                <a:lnTo>
                  <a:pt x="376" y="214"/>
                </a:lnTo>
                <a:lnTo>
                  <a:pt x="376" y="217"/>
                </a:lnTo>
                <a:lnTo>
                  <a:pt x="374" y="217"/>
                </a:lnTo>
                <a:lnTo>
                  <a:pt x="374" y="219"/>
                </a:lnTo>
                <a:lnTo>
                  <a:pt x="374" y="222"/>
                </a:lnTo>
                <a:lnTo>
                  <a:pt x="374" y="224"/>
                </a:lnTo>
                <a:lnTo>
                  <a:pt x="376" y="224"/>
                </a:lnTo>
                <a:lnTo>
                  <a:pt x="376" y="227"/>
                </a:lnTo>
                <a:lnTo>
                  <a:pt x="376" y="230"/>
                </a:lnTo>
                <a:lnTo>
                  <a:pt x="379" y="230"/>
                </a:lnTo>
                <a:lnTo>
                  <a:pt x="379" y="232"/>
                </a:lnTo>
                <a:lnTo>
                  <a:pt x="379" y="235"/>
                </a:lnTo>
                <a:lnTo>
                  <a:pt x="379" y="237"/>
                </a:lnTo>
                <a:lnTo>
                  <a:pt x="379" y="240"/>
                </a:lnTo>
                <a:lnTo>
                  <a:pt x="379" y="243"/>
                </a:lnTo>
                <a:lnTo>
                  <a:pt x="379" y="245"/>
                </a:lnTo>
                <a:lnTo>
                  <a:pt x="382" y="245"/>
                </a:lnTo>
                <a:lnTo>
                  <a:pt x="382" y="248"/>
                </a:lnTo>
                <a:lnTo>
                  <a:pt x="382" y="250"/>
                </a:lnTo>
                <a:lnTo>
                  <a:pt x="382" y="253"/>
                </a:lnTo>
                <a:lnTo>
                  <a:pt x="384" y="253"/>
                </a:lnTo>
                <a:lnTo>
                  <a:pt x="384" y="256"/>
                </a:lnTo>
                <a:lnTo>
                  <a:pt x="384" y="258"/>
                </a:lnTo>
                <a:lnTo>
                  <a:pt x="387" y="258"/>
                </a:lnTo>
                <a:lnTo>
                  <a:pt x="387" y="261"/>
                </a:lnTo>
                <a:lnTo>
                  <a:pt x="387" y="264"/>
                </a:lnTo>
                <a:lnTo>
                  <a:pt x="389" y="264"/>
                </a:lnTo>
                <a:lnTo>
                  <a:pt x="389" y="266"/>
                </a:lnTo>
                <a:lnTo>
                  <a:pt x="387" y="266"/>
                </a:lnTo>
                <a:lnTo>
                  <a:pt x="387" y="269"/>
                </a:lnTo>
                <a:lnTo>
                  <a:pt x="384" y="269"/>
                </a:lnTo>
                <a:lnTo>
                  <a:pt x="384" y="271"/>
                </a:lnTo>
                <a:lnTo>
                  <a:pt x="382" y="271"/>
                </a:lnTo>
                <a:lnTo>
                  <a:pt x="382" y="274"/>
                </a:lnTo>
                <a:lnTo>
                  <a:pt x="379" y="274"/>
                </a:lnTo>
                <a:lnTo>
                  <a:pt x="379" y="277"/>
                </a:lnTo>
                <a:lnTo>
                  <a:pt x="376" y="277"/>
                </a:lnTo>
                <a:lnTo>
                  <a:pt x="376" y="279"/>
                </a:lnTo>
                <a:lnTo>
                  <a:pt x="374" y="279"/>
                </a:lnTo>
                <a:lnTo>
                  <a:pt x="374" y="282"/>
                </a:lnTo>
                <a:lnTo>
                  <a:pt x="371" y="282"/>
                </a:lnTo>
                <a:lnTo>
                  <a:pt x="368" y="282"/>
                </a:lnTo>
                <a:lnTo>
                  <a:pt x="368" y="284"/>
                </a:lnTo>
                <a:lnTo>
                  <a:pt x="366" y="287"/>
                </a:lnTo>
                <a:lnTo>
                  <a:pt x="366" y="290"/>
                </a:lnTo>
                <a:lnTo>
                  <a:pt x="363" y="290"/>
                </a:lnTo>
                <a:lnTo>
                  <a:pt x="363" y="292"/>
                </a:lnTo>
                <a:lnTo>
                  <a:pt x="361" y="292"/>
                </a:lnTo>
                <a:lnTo>
                  <a:pt x="361" y="295"/>
                </a:lnTo>
                <a:lnTo>
                  <a:pt x="358" y="295"/>
                </a:lnTo>
                <a:lnTo>
                  <a:pt x="358" y="297"/>
                </a:lnTo>
                <a:lnTo>
                  <a:pt x="355" y="297"/>
                </a:lnTo>
                <a:lnTo>
                  <a:pt x="355" y="300"/>
                </a:lnTo>
                <a:lnTo>
                  <a:pt x="353" y="300"/>
                </a:lnTo>
                <a:lnTo>
                  <a:pt x="353" y="303"/>
                </a:lnTo>
                <a:lnTo>
                  <a:pt x="350" y="303"/>
                </a:lnTo>
                <a:lnTo>
                  <a:pt x="350" y="305"/>
                </a:lnTo>
                <a:lnTo>
                  <a:pt x="348" y="305"/>
                </a:lnTo>
                <a:lnTo>
                  <a:pt x="345" y="305"/>
                </a:lnTo>
                <a:lnTo>
                  <a:pt x="342" y="305"/>
                </a:lnTo>
                <a:lnTo>
                  <a:pt x="340" y="305"/>
                </a:lnTo>
                <a:lnTo>
                  <a:pt x="340" y="308"/>
                </a:lnTo>
                <a:lnTo>
                  <a:pt x="337" y="305"/>
                </a:lnTo>
                <a:lnTo>
                  <a:pt x="335" y="305"/>
                </a:lnTo>
                <a:lnTo>
                  <a:pt x="335" y="303"/>
                </a:lnTo>
                <a:lnTo>
                  <a:pt x="332" y="303"/>
                </a:lnTo>
                <a:lnTo>
                  <a:pt x="332" y="300"/>
                </a:lnTo>
                <a:lnTo>
                  <a:pt x="327" y="300"/>
                </a:lnTo>
                <a:lnTo>
                  <a:pt x="324" y="300"/>
                </a:lnTo>
                <a:lnTo>
                  <a:pt x="321" y="297"/>
                </a:lnTo>
                <a:lnTo>
                  <a:pt x="319" y="297"/>
                </a:lnTo>
                <a:lnTo>
                  <a:pt x="314" y="295"/>
                </a:lnTo>
                <a:lnTo>
                  <a:pt x="311" y="295"/>
                </a:lnTo>
                <a:lnTo>
                  <a:pt x="308" y="295"/>
                </a:lnTo>
                <a:lnTo>
                  <a:pt x="306" y="295"/>
                </a:lnTo>
                <a:lnTo>
                  <a:pt x="303" y="295"/>
                </a:lnTo>
                <a:lnTo>
                  <a:pt x="303" y="292"/>
                </a:lnTo>
                <a:lnTo>
                  <a:pt x="301" y="292"/>
                </a:lnTo>
                <a:lnTo>
                  <a:pt x="298" y="292"/>
                </a:lnTo>
                <a:lnTo>
                  <a:pt x="295" y="292"/>
                </a:lnTo>
                <a:lnTo>
                  <a:pt x="295" y="290"/>
                </a:lnTo>
                <a:lnTo>
                  <a:pt x="293" y="290"/>
                </a:lnTo>
                <a:lnTo>
                  <a:pt x="290" y="290"/>
                </a:lnTo>
                <a:lnTo>
                  <a:pt x="288" y="290"/>
                </a:lnTo>
                <a:lnTo>
                  <a:pt x="288" y="287"/>
                </a:lnTo>
                <a:lnTo>
                  <a:pt x="285" y="287"/>
                </a:lnTo>
                <a:lnTo>
                  <a:pt x="282" y="287"/>
                </a:lnTo>
                <a:lnTo>
                  <a:pt x="280" y="287"/>
                </a:lnTo>
                <a:lnTo>
                  <a:pt x="280" y="284"/>
                </a:lnTo>
                <a:lnTo>
                  <a:pt x="277" y="284"/>
                </a:lnTo>
                <a:lnTo>
                  <a:pt x="275" y="284"/>
                </a:lnTo>
                <a:lnTo>
                  <a:pt x="272" y="284"/>
                </a:lnTo>
                <a:lnTo>
                  <a:pt x="272" y="282"/>
                </a:lnTo>
                <a:lnTo>
                  <a:pt x="269" y="282"/>
                </a:lnTo>
                <a:lnTo>
                  <a:pt x="267" y="282"/>
                </a:lnTo>
                <a:lnTo>
                  <a:pt x="264" y="282"/>
                </a:lnTo>
                <a:lnTo>
                  <a:pt x="264" y="279"/>
                </a:lnTo>
                <a:lnTo>
                  <a:pt x="264" y="282"/>
                </a:lnTo>
                <a:lnTo>
                  <a:pt x="264" y="279"/>
                </a:lnTo>
                <a:lnTo>
                  <a:pt x="261" y="279"/>
                </a:lnTo>
                <a:lnTo>
                  <a:pt x="259" y="279"/>
                </a:lnTo>
                <a:lnTo>
                  <a:pt x="256" y="279"/>
                </a:lnTo>
                <a:lnTo>
                  <a:pt x="256" y="277"/>
                </a:lnTo>
                <a:lnTo>
                  <a:pt x="254" y="277"/>
                </a:lnTo>
                <a:lnTo>
                  <a:pt x="251" y="277"/>
                </a:lnTo>
                <a:lnTo>
                  <a:pt x="248" y="277"/>
                </a:lnTo>
                <a:lnTo>
                  <a:pt x="246" y="274"/>
                </a:lnTo>
                <a:lnTo>
                  <a:pt x="243" y="274"/>
                </a:lnTo>
                <a:lnTo>
                  <a:pt x="241" y="274"/>
                </a:lnTo>
                <a:lnTo>
                  <a:pt x="238" y="271"/>
                </a:lnTo>
                <a:lnTo>
                  <a:pt x="235" y="271"/>
                </a:lnTo>
                <a:lnTo>
                  <a:pt x="233" y="271"/>
                </a:lnTo>
                <a:lnTo>
                  <a:pt x="230" y="271"/>
                </a:lnTo>
                <a:lnTo>
                  <a:pt x="230" y="269"/>
                </a:lnTo>
                <a:lnTo>
                  <a:pt x="228" y="269"/>
                </a:lnTo>
                <a:lnTo>
                  <a:pt x="225" y="269"/>
                </a:lnTo>
                <a:lnTo>
                  <a:pt x="222" y="269"/>
                </a:lnTo>
                <a:lnTo>
                  <a:pt x="222" y="266"/>
                </a:lnTo>
                <a:lnTo>
                  <a:pt x="220" y="266"/>
                </a:lnTo>
                <a:lnTo>
                  <a:pt x="217" y="266"/>
                </a:lnTo>
                <a:lnTo>
                  <a:pt x="214" y="266"/>
                </a:lnTo>
                <a:lnTo>
                  <a:pt x="214" y="264"/>
                </a:lnTo>
                <a:lnTo>
                  <a:pt x="212" y="264"/>
                </a:lnTo>
                <a:lnTo>
                  <a:pt x="209" y="264"/>
                </a:lnTo>
                <a:lnTo>
                  <a:pt x="207" y="264"/>
                </a:lnTo>
                <a:lnTo>
                  <a:pt x="207" y="261"/>
                </a:lnTo>
                <a:lnTo>
                  <a:pt x="204" y="261"/>
                </a:lnTo>
                <a:lnTo>
                  <a:pt x="201" y="261"/>
                </a:lnTo>
                <a:lnTo>
                  <a:pt x="199" y="261"/>
                </a:lnTo>
                <a:lnTo>
                  <a:pt x="186" y="261"/>
                </a:lnTo>
                <a:lnTo>
                  <a:pt x="183" y="261"/>
                </a:lnTo>
                <a:lnTo>
                  <a:pt x="175" y="261"/>
                </a:lnTo>
                <a:lnTo>
                  <a:pt x="173" y="261"/>
                </a:lnTo>
                <a:lnTo>
                  <a:pt x="170" y="261"/>
                </a:lnTo>
                <a:lnTo>
                  <a:pt x="167" y="261"/>
                </a:lnTo>
                <a:lnTo>
                  <a:pt x="165" y="261"/>
                </a:lnTo>
                <a:lnTo>
                  <a:pt x="162" y="261"/>
                </a:lnTo>
                <a:lnTo>
                  <a:pt x="160" y="261"/>
                </a:lnTo>
                <a:lnTo>
                  <a:pt x="157" y="261"/>
                </a:lnTo>
                <a:lnTo>
                  <a:pt x="154" y="261"/>
                </a:lnTo>
                <a:lnTo>
                  <a:pt x="152" y="261"/>
                </a:lnTo>
                <a:lnTo>
                  <a:pt x="149" y="261"/>
                </a:lnTo>
                <a:lnTo>
                  <a:pt x="147" y="261"/>
                </a:lnTo>
                <a:lnTo>
                  <a:pt x="144" y="261"/>
                </a:lnTo>
                <a:lnTo>
                  <a:pt x="141" y="261"/>
                </a:lnTo>
                <a:lnTo>
                  <a:pt x="139" y="261"/>
                </a:lnTo>
                <a:lnTo>
                  <a:pt x="136" y="261"/>
                </a:lnTo>
                <a:lnTo>
                  <a:pt x="134" y="261"/>
                </a:lnTo>
                <a:lnTo>
                  <a:pt x="131" y="261"/>
                </a:lnTo>
                <a:lnTo>
                  <a:pt x="128" y="261"/>
                </a:lnTo>
                <a:lnTo>
                  <a:pt x="126" y="261"/>
                </a:lnTo>
                <a:lnTo>
                  <a:pt x="123" y="261"/>
                </a:lnTo>
                <a:lnTo>
                  <a:pt x="121" y="261"/>
                </a:lnTo>
                <a:lnTo>
                  <a:pt x="118" y="261"/>
                </a:lnTo>
                <a:lnTo>
                  <a:pt x="115" y="261"/>
                </a:lnTo>
                <a:lnTo>
                  <a:pt x="115" y="264"/>
                </a:lnTo>
                <a:lnTo>
                  <a:pt x="113" y="264"/>
                </a:lnTo>
                <a:lnTo>
                  <a:pt x="110" y="264"/>
                </a:lnTo>
                <a:lnTo>
                  <a:pt x="107" y="264"/>
                </a:lnTo>
                <a:lnTo>
                  <a:pt x="105" y="264"/>
                </a:lnTo>
                <a:lnTo>
                  <a:pt x="102" y="264"/>
                </a:lnTo>
                <a:lnTo>
                  <a:pt x="100" y="264"/>
                </a:lnTo>
                <a:lnTo>
                  <a:pt x="97" y="264"/>
                </a:lnTo>
                <a:lnTo>
                  <a:pt x="94" y="264"/>
                </a:lnTo>
                <a:lnTo>
                  <a:pt x="92" y="266"/>
                </a:lnTo>
                <a:lnTo>
                  <a:pt x="89" y="266"/>
                </a:lnTo>
                <a:lnTo>
                  <a:pt x="87" y="266"/>
                </a:lnTo>
                <a:lnTo>
                  <a:pt x="84" y="266"/>
                </a:lnTo>
                <a:lnTo>
                  <a:pt x="81" y="269"/>
                </a:lnTo>
                <a:lnTo>
                  <a:pt x="81" y="266"/>
                </a:lnTo>
                <a:lnTo>
                  <a:pt x="81" y="269"/>
                </a:lnTo>
                <a:lnTo>
                  <a:pt x="79" y="269"/>
                </a:lnTo>
                <a:lnTo>
                  <a:pt x="76" y="269"/>
                </a:lnTo>
                <a:lnTo>
                  <a:pt x="74" y="269"/>
                </a:lnTo>
                <a:lnTo>
                  <a:pt x="71" y="269"/>
                </a:lnTo>
                <a:lnTo>
                  <a:pt x="71" y="271"/>
                </a:lnTo>
                <a:lnTo>
                  <a:pt x="68" y="271"/>
                </a:lnTo>
                <a:lnTo>
                  <a:pt x="66" y="271"/>
                </a:lnTo>
                <a:lnTo>
                  <a:pt x="63" y="271"/>
                </a:lnTo>
                <a:lnTo>
                  <a:pt x="63" y="274"/>
                </a:lnTo>
                <a:lnTo>
                  <a:pt x="60" y="274"/>
                </a:lnTo>
                <a:lnTo>
                  <a:pt x="58" y="274"/>
                </a:lnTo>
                <a:lnTo>
                  <a:pt x="55" y="274"/>
                </a:lnTo>
                <a:lnTo>
                  <a:pt x="55" y="277"/>
                </a:lnTo>
                <a:lnTo>
                  <a:pt x="55" y="274"/>
                </a:lnTo>
                <a:lnTo>
                  <a:pt x="53" y="274"/>
                </a:lnTo>
                <a:lnTo>
                  <a:pt x="53" y="277"/>
                </a:lnTo>
                <a:lnTo>
                  <a:pt x="53" y="274"/>
                </a:lnTo>
                <a:lnTo>
                  <a:pt x="50" y="274"/>
                </a:lnTo>
                <a:lnTo>
                  <a:pt x="50" y="277"/>
                </a:lnTo>
                <a:lnTo>
                  <a:pt x="50" y="274"/>
                </a:lnTo>
                <a:lnTo>
                  <a:pt x="47" y="274"/>
                </a:lnTo>
                <a:lnTo>
                  <a:pt x="47" y="277"/>
                </a:lnTo>
                <a:lnTo>
                  <a:pt x="45" y="277"/>
                </a:lnTo>
                <a:lnTo>
                  <a:pt x="45" y="274"/>
                </a:lnTo>
                <a:lnTo>
                  <a:pt x="42" y="274"/>
                </a:lnTo>
                <a:lnTo>
                  <a:pt x="40" y="277"/>
                </a:lnTo>
                <a:lnTo>
                  <a:pt x="40" y="274"/>
                </a:lnTo>
                <a:lnTo>
                  <a:pt x="37" y="274"/>
                </a:lnTo>
                <a:lnTo>
                  <a:pt x="34" y="274"/>
                </a:lnTo>
                <a:lnTo>
                  <a:pt x="32" y="274"/>
                </a:lnTo>
                <a:lnTo>
                  <a:pt x="29" y="277"/>
                </a:lnTo>
                <a:lnTo>
                  <a:pt x="29" y="274"/>
                </a:lnTo>
                <a:lnTo>
                  <a:pt x="27" y="274"/>
                </a:lnTo>
                <a:lnTo>
                  <a:pt x="24" y="274"/>
                </a:lnTo>
                <a:lnTo>
                  <a:pt x="21" y="274"/>
                </a:lnTo>
                <a:lnTo>
                  <a:pt x="19" y="271"/>
                </a:lnTo>
                <a:lnTo>
                  <a:pt x="16" y="271"/>
                </a:lnTo>
                <a:lnTo>
                  <a:pt x="16" y="269"/>
                </a:lnTo>
                <a:lnTo>
                  <a:pt x="13" y="266"/>
                </a:lnTo>
                <a:lnTo>
                  <a:pt x="13" y="264"/>
                </a:lnTo>
                <a:lnTo>
                  <a:pt x="13" y="261"/>
                </a:lnTo>
                <a:lnTo>
                  <a:pt x="11" y="261"/>
                </a:lnTo>
                <a:lnTo>
                  <a:pt x="11" y="258"/>
                </a:lnTo>
                <a:lnTo>
                  <a:pt x="11" y="256"/>
                </a:lnTo>
                <a:lnTo>
                  <a:pt x="13" y="253"/>
                </a:lnTo>
                <a:lnTo>
                  <a:pt x="13" y="250"/>
                </a:lnTo>
                <a:lnTo>
                  <a:pt x="13" y="248"/>
                </a:lnTo>
                <a:lnTo>
                  <a:pt x="16" y="248"/>
                </a:lnTo>
                <a:lnTo>
                  <a:pt x="16" y="245"/>
                </a:lnTo>
                <a:lnTo>
                  <a:pt x="19" y="243"/>
                </a:lnTo>
                <a:lnTo>
                  <a:pt x="21" y="240"/>
                </a:lnTo>
                <a:lnTo>
                  <a:pt x="21" y="237"/>
                </a:lnTo>
                <a:lnTo>
                  <a:pt x="24" y="237"/>
                </a:lnTo>
                <a:lnTo>
                  <a:pt x="24" y="235"/>
                </a:lnTo>
                <a:lnTo>
                  <a:pt x="27" y="235"/>
                </a:lnTo>
                <a:lnTo>
                  <a:pt x="27" y="232"/>
                </a:lnTo>
                <a:lnTo>
                  <a:pt x="29" y="230"/>
                </a:lnTo>
                <a:lnTo>
                  <a:pt x="29" y="227"/>
                </a:lnTo>
                <a:lnTo>
                  <a:pt x="32" y="227"/>
                </a:lnTo>
                <a:lnTo>
                  <a:pt x="32" y="224"/>
                </a:lnTo>
                <a:lnTo>
                  <a:pt x="34" y="224"/>
                </a:lnTo>
                <a:lnTo>
                  <a:pt x="34" y="222"/>
                </a:lnTo>
                <a:lnTo>
                  <a:pt x="34" y="219"/>
                </a:lnTo>
                <a:lnTo>
                  <a:pt x="37" y="219"/>
                </a:lnTo>
                <a:lnTo>
                  <a:pt x="37" y="217"/>
                </a:lnTo>
                <a:lnTo>
                  <a:pt x="40" y="217"/>
                </a:lnTo>
                <a:lnTo>
                  <a:pt x="40" y="214"/>
                </a:lnTo>
                <a:lnTo>
                  <a:pt x="42" y="211"/>
                </a:lnTo>
                <a:lnTo>
                  <a:pt x="42" y="209"/>
                </a:lnTo>
                <a:lnTo>
                  <a:pt x="45" y="209"/>
                </a:lnTo>
                <a:lnTo>
                  <a:pt x="45" y="206"/>
                </a:lnTo>
                <a:lnTo>
                  <a:pt x="47" y="206"/>
                </a:lnTo>
                <a:lnTo>
                  <a:pt x="47" y="203"/>
                </a:lnTo>
                <a:lnTo>
                  <a:pt x="47" y="201"/>
                </a:lnTo>
                <a:lnTo>
                  <a:pt x="47" y="198"/>
                </a:lnTo>
                <a:lnTo>
                  <a:pt x="47" y="196"/>
                </a:lnTo>
                <a:lnTo>
                  <a:pt x="45" y="185"/>
                </a:lnTo>
                <a:lnTo>
                  <a:pt x="42" y="180"/>
                </a:lnTo>
                <a:lnTo>
                  <a:pt x="42" y="177"/>
                </a:lnTo>
                <a:lnTo>
                  <a:pt x="40" y="177"/>
                </a:lnTo>
                <a:lnTo>
                  <a:pt x="40" y="180"/>
                </a:lnTo>
                <a:lnTo>
                  <a:pt x="37" y="177"/>
                </a:lnTo>
                <a:lnTo>
                  <a:pt x="37" y="175"/>
                </a:lnTo>
                <a:lnTo>
                  <a:pt x="37" y="172"/>
                </a:lnTo>
                <a:lnTo>
                  <a:pt x="34" y="170"/>
                </a:lnTo>
                <a:lnTo>
                  <a:pt x="37" y="170"/>
                </a:lnTo>
                <a:lnTo>
                  <a:pt x="37" y="167"/>
                </a:lnTo>
                <a:lnTo>
                  <a:pt x="37" y="164"/>
                </a:lnTo>
                <a:lnTo>
                  <a:pt x="34" y="164"/>
                </a:lnTo>
                <a:lnTo>
                  <a:pt x="34" y="162"/>
                </a:lnTo>
                <a:lnTo>
                  <a:pt x="34" y="159"/>
                </a:lnTo>
                <a:lnTo>
                  <a:pt x="34" y="156"/>
                </a:lnTo>
                <a:lnTo>
                  <a:pt x="32" y="156"/>
                </a:lnTo>
                <a:lnTo>
                  <a:pt x="32" y="154"/>
                </a:lnTo>
                <a:lnTo>
                  <a:pt x="32" y="151"/>
                </a:lnTo>
                <a:lnTo>
                  <a:pt x="29" y="151"/>
                </a:lnTo>
                <a:lnTo>
                  <a:pt x="29" y="149"/>
                </a:lnTo>
                <a:lnTo>
                  <a:pt x="27" y="149"/>
                </a:lnTo>
                <a:lnTo>
                  <a:pt x="24" y="149"/>
                </a:lnTo>
                <a:lnTo>
                  <a:pt x="24" y="146"/>
                </a:lnTo>
                <a:lnTo>
                  <a:pt x="21" y="146"/>
                </a:lnTo>
                <a:lnTo>
                  <a:pt x="19" y="146"/>
                </a:lnTo>
                <a:lnTo>
                  <a:pt x="16" y="146"/>
                </a:lnTo>
                <a:lnTo>
                  <a:pt x="13" y="146"/>
                </a:lnTo>
                <a:lnTo>
                  <a:pt x="13" y="143"/>
                </a:lnTo>
                <a:lnTo>
                  <a:pt x="11" y="143"/>
                </a:lnTo>
                <a:lnTo>
                  <a:pt x="8" y="143"/>
                </a:lnTo>
                <a:lnTo>
                  <a:pt x="6" y="143"/>
                </a:lnTo>
                <a:lnTo>
                  <a:pt x="6" y="141"/>
                </a:lnTo>
                <a:lnTo>
                  <a:pt x="3" y="141"/>
                </a:lnTo>
                <a:lnTo>
                  <a:pt x="3" y="138"/>
                </a:lnTo>
                <a:lnTo>
                  <a:pt x="0" y="138"/>
                </a:lnTo>
                <a:lnTo>
                  <a:pt x="0" y="136"/>
                </a:lnTo>
                <a:lnTo>
                  <a:pt x="0" y="133"/>
                </a:lnTo>
                <a:lnTo>
                  <a:pt x="0" y="130"/>
                </a:lnTo>
                <a:lnTo>
                  <a:pt x="0" y="128"/>
                </a:lnTo>
                <a:lnTo>
                  <a:pt x="0" y="125"/>
                </a:lnTo>
                <a:lnTo>
                  <a:pt x="0" y="122"/>
                </a:lnTo>
                <a:lnTo>
                  <a:pt x="3" y="122"/>
                </a:lnTo>
                <a:lnTo>
                  <a:pt x="3" y="120"/>
                </a:lnTo>
                <a:lnTo>
                  <a:pt x="6" y="120"/>
                </a:lnTo>
                <a:lnTo>
                  <a:pt x="6" y="117"/>
                </a:lnTo>
                <a:lnTo>
                  <a:pt x="8" y="117"/>
                </a:lnTo>
                <a:lnTo>
                  <a:pt x="11" y="117"/>
                </a:lnTo>
                <a:lnTo>
                  <a:pt x="11" y="115"/>
                </a:lnTo>
                <a:lnTo>
                  <a:pt x="13" y="115"/>
                </a:lnTo>
                <a:lnTo>
                  <a:pt x="16" y="115"/>
                </a:lnTo>
                <a:lnTo>
                  <a:pt x="19" y="115"/>
                </a:lnTo>
                <a:lnTo>
                  <a:pt x="19" y="112"/>
                </a:lnTo>
                <a:lnTo>
                  <a:pt x="21" y="112"/>
                </a:lnTo>
                <a:lnTo>
                  <a:pt x="24" y="112"/>
                </a:lnTo>
                <a:lnTo>
                  <a:pt x="27" y="112"/>
                </a:lnTo>
                <a:lnTo>
                  <a:pt x="27" y="109"/>
                </a:lnTo>
                <a:lnTo>
                  <a:pt x="29" y="109"/>
                </a:lnTo>
                <a:lnTo>
                  <a:pt x="32" y="109"/>
                </a:lnTo>
                <a:lnTo>
                  <a:pt x="34" y="109"/>
                </a:lnTo>
                <a:lnTo>
                  <a:pt x="34" y="107"/>
                </a:lnTo>
                <a:lnTo>
                  <a:pt x="37" y="107"/>
                </a:lnTo>
                <a:lnTo>
                  <a:pt x="40" y="107"/>
                </a:lnTo>
                <a:lnTo>
                  <a:pt x="42" y="107"/>
                </a:lnTo>
                <a:lnTo>
                  <a:pt x="42" y="104"/>
                </a:lnTo>
                <a:lnTo>
                  <a:pt x="45" y="104"/>
                </a:lnTo>
                <a:lnTo>
                  <a:pt x="47" y="104"/>
                </a:lnTo>
                <a:lnTo>
                  <a:pt x="50" y="104"/>
                </a:lnTo>
                <a:lnTo>
                  <a:pt x="50" y="102"/>
                </a:lnTo>
                <a:lnTo>
                  <a:pt x="53" y="102"/>
                </a:lnTo>
                <a:lnTo>
                  <a:pt x="55" y="102"/>
                </a:lnTo>
                <a:lnTo>
                  <a:pt x="58" y="99"/>
                </a:lnTo>
                <a:lnTo>
                  <a:pt x="60" y="99"/>
                </a:lnTo>
                <a:lnTo>
                  <a:pt x="63" y="99"/>
                </a:lnTo>
                <a:lnTo>
                  <a:pt x="63" y="96"/>
                </a:lnTo>
                <a:lnTo>
                  <a:pt x="66" y="96"/>
                </a:lnTo>
                <a:lnTo>
                  <a:pt x="68" y="96"/>
                </a:lnTo>
                <a:lnTo>
                  <a:pt x="71" y="96"/>
                </a:lnTo>
                <a:lnTo>
                  <a:pt x="71" y="94"/>
                </a:lnTo>
                <a:lnTo>
                  <a:pt x="74" y="94"/>
                </a:lnTo>
                <a:lnTo>
                  <a:pt x="76" y="94"/>
                </a:lnTo>
                <a:lnTo>
                  <a:pt x="79" y="94"/>
                </a:lnTo>
                <a:lnTo>
                  <a:pt x="79" y="91"/>
                </a:lnTo>
                <a:lnTo>
                  <a:pt x="81" y="91"/>
                </a:lnTo>
                <a:lnTo>
                  <a:pt x="84" y="91"/>
                </a:lnTo>
                <a:lnTo>
                  <a:pt x="87" y="91"/>
                </a:lnTo>
                <a:lnTo>
                  <a:pt x="87" y="89"/>
                </a:lnTo>
                <a:lnTo>
                  <a:pt x="89" y="89"/>
                </a:lnTo>
                <a:lnTo>
                  <a:pt x="92" y="89"/>
                </a:lnTo>
                <a:lnTo>
                  <a:pt x="94" y="89"/>
                </a:lnTo>
                <a:lnTo>
                  <a:pt x="94" y="86"/>
                </a:lnTo>
                <a:lnTo>
                  <a:pt x="97" y="86"/>
                </a:lnTo>
                <a:lnTo>
                  <a:pt x="100" y="86"/>
                </a:lnTo>
                <a:lnTo>
                  <a:pt x="102" y="86"/>
                </a:lnTo>
                <a:lnTo>
                  <a:pt x="102" y="83"/>
                </a:lnTo>
                <a:lnTo>
                  <a:pt x="105" y="83"/>
                </a:lnTo>
                <a:lnTo>
                  <a:pt x="107" y="83"/>
                </a:lnTo>
                <a:lnTo>
                  <a:pt x="110" y="83"/>
                </a:lnTo>
                <a:lnTo>
                  <a:pt x="110" y="81"/>
                </a:lnTo>
                <a:lnTo>
                  <a:pt x="113" y="81"/>
                </a:lnTo>
                <a:lnTo>
                  <a:pt x="115" y="81"/>
                </a:lnTo>
                <a:lnTo>
                  <a:pt x="118" y="81"/>
                </a:lnTo>
                <a:lnTo>
                  <a:pt x="118" y="78"/>
                </a:lnTo>
                <a:lnTo>
                  <a:pt x="121" y="78"/>
                </a:lnTo>
                <a:lnTo>
                  <a:pt x="123" y="78"/>
                </a:lnTo>
                <a:lnTo>
                  <a:pt x="126" y="78"/>
                </a:lnTo>
                <a:lnTo>
                  <a:pt x="126" y="75"/>
                </a:lnTo>
                <a:lnTo>
                  <a:pt x="128" y="75"/>
                </a:lnTo>
                <a:lnTo>
                  <a:pt x="131" y="75"/>
                </a:lnTo>
                <a:lnTo>
                  <a:pt x="134" y="75"/>
                </a:lnTo>
                <a:lnTo>
                  <a:pt x="134" y="73"/>
                </a:lnTo>
                <a:lnTo>
                  <a:pt x="136" y="73"/>
                </a:lnTo>
                <a:lnTo>
                  <a:pt x="139" y="73"/>
                </a:lnTo>
                <a:lnTo>
                  <a:pt x="141" y="70"/>
                </a:lnTo>
                <a:lnTo>
                  <a:pt x="144" y="70"/>
                </a:lnTo>
                <a:lnTo>
                  <a:pt x="147" y="70"/>
                </a:lnTo>
                <a:lnTo>
                  <a:pt x="147" y="68"/>
                </a:lnTo>
                <a:lnTo>
                  <a:pt x="149" y="68"/>
                </a:lnTo>
                <a:lnTo>
                  <a:pt x="152" y="68"/>
                </a:lnTo>
                <a:lnTo>
                  <a:pt x="154" y="68"/>
                </a:lnTo>
                <a:lnTo>
                  <a:pt x="154" y="65"/>
                </a:lnTo>
                <a:lnTo>
                  <a:pt x="157" y="65"/>
                </a:lnTo>
                <a:lnTo>
                  <a:pt x="160" y="65"/>
                </a:lnTo>
                <a:lnTo>
                  <a:pt x="162" y="65"/>
                </a:lnTo>
                <a:lnTo>
                  <a:pt x="162" y="62"/>
                </a:lnTo>
                <a:lnTo>
                  <a:pt x="165" y="62"/>
                </a:lnTo>
                <a:lnTo>
                  <a:pt x="167" y="62"/>
                </a:lnTo>
                <a:lnTo>
                  <a:pt x="170" y="62"/>
                </a:lnTo>
                <a:lnTo>
                  <a:pt x="170" y="60"/>
                </a:lnTo>
                <a:lnTo>
                  <a:pt x="173" y="60"/>
                </a:lnTo>
                <a:lnTo>
                  <a:pt x="175" y="60"/>
                </a:lnTo>
                <a:lnTo>
                  <a:pt x="178" y="60"/>
                </a:lnTo>
                <a:lnTo>
                  <a:pt x="178" y="57"/>
                </a:lnTo>
                <a:lnTo>
                  <a:pt x="181" y="57"/>
                </a:lnTo>
                <a:lnTo>
                  <a:pt x="183" y="57"/>
                </a:lnTo>
                <a:lnTo>
                  <a:pt x="186" y="57"/>
                </a:lnTo>
                <a:lnTo>
                  <a:pt x="186" y="55"/>
                </a:lnTo>
                <a:lnTo>
                  <a:pt x="188" y="55"/>
                </a:lnTo>
                <a:lnTo>
                  <a:pt x="191" y="55"/>
                </a:lnTo>
                <a:lnTo>
                  <a:pt x="194" y="55"/>
                </a:lnTo>
                <a:lnTo>
                  <a:pt x="194" y="52"/>
                </a:lnTo>
                <a:lnTo>
                  <a:pt x="196" y="52"/>
                </a:lnTo>
                <a:lnTo>
                  <a:pt x="199" y="52"/>
                </a:lnTo>
                <a:lnTo>
                  <a:pt x="201" y="52"/>
                </a:lnTo>
                <a:lnTo>
                  <a:pt x="201" y="49"/>
                </a:lnTo>
                <a:lnTo>
                  <a:pt x="204" y="49"/>
                </a:lnTo>
                <a:lnTo>
                  <a:pt x="207" y="49"/>
                </a:lnTo>
                <a:lnTo>
                  <a:pt x="209" y="49"/>
                </a:lnTo>
                <a:lnTo>
                  <a:pt x="209" y="47"/>
                </a:lnTo>
                <a:lnTo>
                  <a:pt x="212" y="47"/>
                </a:lnTo>
                <a:lnTo>
                  <a:pt x="214" y="47"/>
                </a:lnTo>
                <a:lnTo>
                  <a:pt x="217" y="47"/>
                </a:lnTo>
                <a:lnTo>
                  <a:pt x="217" y="44"/>
                </a:lnTo>
                <a:lnTo>
                  <a:pt x="220" y="44"/>
                </a:lnTo>
                <a:lnTo>
                  <a:pt x="222" y="44"/>
                </a:lnTo>
                <a:lnTo>
                  <a:pt x="225" y="42"/>
                </a:lnTo>
                <a:lnTo>
                  <a:pt x="228" y="42"/>
                </a:lnTo>
                <a:lnTo>
                  <a:pt x="230" y="42"/>
                </a:lnTo>
                <a:lnTo>
                  <a:pt x="230" y="39"/>
                </a:lnTo>
                <a:lnTo>
                  <a:pt x="233" y="39"/>
                </a:lnTo>
                <a:lnTo>
                  <a:pt x="235" y="39"/>
                </a:lnTo>
                <a:lnTo>
                  <a:pt x="238" y="39"/>
                </a:lnTo>
                <a:lnTo>
                  <a:pt x="241" y="36"/>
                </a:lnTo>
                <a:lnTo>
                  <a:pt x="243" y="36"/>
                </a:lnTo>
                <a:lnTo>
                  <a:pt x="246" y="36"/>
                </a:lnTo>
                <a:lnTo>
                  <a:pt x="246" y="34"/>
                </a:lnTo>
                <a:lnTo>
                  <a:pt x="248" y="34"/>
                </a:lnTo>
                <a:lnTo>
                  <a:pt x="251" y="34"/>
                </a:lnTo>
                <a:lnTo>
                  <a:pt x="254" y="34"/>
                </a:lnTo>
                <a:lnTo>
                  <a:pt x="254" y="31"/>
                </a:lnTo>
                <a:lnTo>
                  <a:pt x="256" y="31"/>
                </a:lnTo>
                <a:lnTo>
                  <a:pt x="259" y="31"/>
                </a:lnTo>
                <a:lnTo>
                  <a:pt x="261" y="31"/>
                </a:lnTo>
                <a:lnTo>
                  <a:pt x="261" y="28"/>
                </a:lnTo>
                <a:lnTo>
                  <a:pt x="264" y="28"/>
                </a:lnTo>
                <a:lnTo>
                  <a:pt x="267" y="28"/>
                </a:lnTo>
                <a:lnTo>
                  <a:pt x="269" y="28"/>
                </a:lnTo>
                <a:lnTo>
                  <a:pt x="269" y="26"/>
                </a:lnTo>
                <a:lnTo>
                  <a:pt x="272" y="26"/>
                </a:lnTo>
                <a:lnTo>
                  <a:pt x="275" y="26"/>
                </a:lnTo>
                <a:lnTo>
                  <a:pt x="277" y="26"/>
                </a:lnTo>
                <a:lnTo>
                  <a:pt x="277" y="23"/>
                </a:lnTo>
                <a:lnTo>
                  <a:pt x="280" y="23"/>
                </a:lnTo>
                <a:lnTo>
                  <a:pt x="282" y="23"/>
                </a:lnTo>
                <a:lnTo>
                  <a:pt x="285" y="23"/>
                </a:lnTo>
                <a:lnTo>
                  <a:pt x="285" y="21"/>
                </a:lnTo>
                <a:lnTo>
                  <a:pt x="288" y="21"/>
                </a:lnTo>
                <a:lnTo>
                  <a:pt x="290" y="21"/>
                </a:lnTo>
                <a:lnTo>
                  <a:pt x="293" y="21"/>
                </a:lnTo>
                <a:lnTo>
                  <a:pt x="293" y="18"/>
                </a:lnTo>
                <a:lnTo>
                  <a:pt x="295" y="18"/>
                </a:lnTo>
                <a:lnTo>
                  <a:pt x="298" y="18"/>
                </a:lnTo>
                <a:lnTo>
                  <a:pt x="301" y="15"/>
                </a:lnTo>
                <a:lnTo>
                  <a:pt x="303" y="15"/>
                </a:lnTo>
                <a:lnTo>
                  <a:pt x="306" y="15"/>
                </a:lnTo>
                <a:lnTo>
                  <a:pt x="308" y="13"/>
                </a:lnTo>
                <a:lnTo>
                  <a:pt x="311" y="13"/>
                </a:lnTo>
                <a:lnTo>
                  <a:pt x="314" y="13"/>
                </a:lnTo>
                <a:lnTo>
                  <a:pt x="314" y="10"/>
                </a:lnTo>
                <a:lnTo>
                  <a:pt x="316" y="10"/>
                </a:lnTo>
                <a:lnTo>
                  <a:pt x="319" y="10"/>
                </a:lnTo>
                <a:lnTo>
                  <a:pt x="321" y="10"/>
                </a:lnTo>
                <a:lnTo>
                  <a:pt x="321" y="8"/>
                </a:lnTo>
                <a:lnTo>
                  <a:pt x="324" y="8"/>
                </a:lnTo>
                <a:lnTo>
                  <a:pt x="327" y="8"/>
                </a:lnTo>
                <a:lnTo>
                  <a:pt x="329" y="8"/>
                </a:lnTo>
                <a:lnTo>
                  <a:pt x="329" y="5"/>
                </a:lnTo>
                <a:lnTo>
                  <a:pt x="332" y="5"/>
                </a:lnTo>
                <a:lnTo>
                  <a:pt x="335" y="5"/>
                </a:lnTo>
                <a:lnTo>
                  <a:pt x="337" y="5"/>
                </a:lnTo>
                <a:lnTo>
                  <a:pt x="337" y="2"/>
                </a:lnTo>
                <a:lnTo>
                  <a:pt x="340" y="2"/>
                </a:lnTo>
                <a:lnTo>
                  <a:pt x="342" y="2"/>
                </a:lnTo>
                <a:lnTo>
                  <a:pt x="345" y="2"/>
                </a:lnTo>
                <a:lnTo>
                  <a:pt x="345" y="0"/>
                </a:lnTo>
                <a:lnTo>
                  <a:pt x="348" y="0"/>
                </a:lnTo>
                <a:lnTo>
                  <a:pt x="350" y="0"/>
                </a:lnTo>
              </a:path>
            </a:pathLst>
          </a:custGeom>
          <a:noFill/>
          <a:ln w="4763">
            <a:solidFill>
              <a:srgbClr val="6E6E6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322" name="Freeform 112"/>
          <p:cNvSpPr>
            <a:spLocks/>
          </p:cNvSpPr>
          <p:nvPr/>
        </p:nvSpPr>
        <p:spPr bwMode="auto">
          <a:xfrm>
            <a:off x="6846277" y="5014914"/>
            <a:ext cx="7327" cy="3175"/>
          </a:xfrm>
          <a:custGeom>
            <a:avLst/>
            <a:gdLst>
              <a:gd name="T0" fmla="*/ 3 w 5"/>
              <a:gd name="T1" fmla="*/ 0 h 2"/>
              <a:gd name="T2" fmla="*/ 5 w 5"/>
              <a:gd name="T3" fmla="*/ 0 h 2"/>
              <a:gd name="T4" fmla="*/ 5 w 5"/>
              <a:gd name="T5" fmla="*/ 2 h 2"/>
              <a:gd name="T6" fmla="*/ 3 w 5"/>
              <a:gd name="T7" fmla="*/ 2 h 2"/>
              <a:gd name="T8" fmla="*/ 3 w 5"/>
              <a:gd name="T9" fmla="*/ 0 h 2"/>
              <a:gd name="T10" fmla="*/ 0 w 5"/>
              <a:gd name="T11" fmla="*/ 0 h 2"/>
              <a:gd name="T12" fmla="*/ 3 w 5"/>
              <a:gd name="T13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5" h="2">
                <a:moveTo>
                  <a:pt x="3" y="0"/>
                </a:moveTo>
                <a:lnTo>
                  <a:pt x="5" y="0"/>
                </a:lnTo>
                <a:lnTo>
                  <a:pt x="5" y="2"/>
                </a:lnTo>
                <a:lnTo>
                  <a:pt x="3" y="2"/>
                </a:lnTo>
                <a:lnTo>
                  <a:pt x="3" y="0"/>
                </a:lnTo>
                <a:lnTo>
                  <a:pt x="0" y="0"/>
                </a:lnTo>
                <a:lnTo>
                  <a:pt x="3" y="0"/>
                </a:lnTo>
              </a:path>
            </a:pathLst>
          </a:custGeom>
          <a:noFill/>
          <a:ln w="4763">
            <a:solidFill>
              <a:srgbClr val="6E6E6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323" name="Freeform 113"/>
          <p:cNvSpPr>
            <a:spLocks/>
          </p:cNvSpPr>
          <p:nvPr/>
        </p:nvSpPr>
        <p:spPr bwMode="auto">
          <a:xfrm>
            <a:off x="6724651" y="4989513"/>
            <a:ext cx="7327" cy="7938"/>
          </a:xfrm>
          <a:custGeom>
            <a:avLst/>
            <a:gdLst>
              <a:gd name="T0" fmla="*/ 2 w 5"/>
              <a:gd name="T1" fmla="*/ 0 h 5"/>
              <a:gd name="T2" fmla="*/ 2 w 5"/>
              <a:gd name="T3" fmla="*/ 3 h 5"/>
              <a:gd name="T4" fmla="*/ 5 w 5"/>
              <a:gd name="T5" fmla="*/ 3 h 5"/>
              <a:gd name="T6" fmla="*/ 5 w 5"/>
              <a:gd name="T7" fmla="*/ 5 h 5"/>
              <a:gd name="T8" fmla="*/ 2 w 5"/>
              <a:gd name="T9" fmla="*/ 5 h 5"/>
              <a:gd name="T10" fmla="*/ 0 w 5"/>
              <a:gd name="T11" fmla="*/ 3 h 5"/>
              <a:gd name="T12" fmla="*/ 0 w 5"/>
              <a:gd name="T13" fmla="*/ 0 h 5"/>
              <a:gd name="T14" fmla="*/ 2 w 5"/>
              <a:gd name="T15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5" h="5">
                <a:moveTo>
                  <a:pt x="2" y="0"/>
                </a:moveTo>
                <a:lnTo>
                  <a:pt x="2" y="3"/>
                </a:lnTo>
                <a:lnTo>
                  <a:pt x="5" y="3"/>
                </a:lnTo>
                <a:lnTo>
                  <a:pt x="5" y="5"/>
                </a:lnTo>
                <a:lnTo>
                  <a:pt x="2" y="5"/>
                </a:lnTo>
                <a:lnTo>
                  <a:pt x="0" y="3"/>
                </a:lnTo>
                <a:lnTo>
                  <a:pt x="0" y="0"/>
                </a:lnTo>
                <a:lnTo>
                  <a:pt x="2" y="0"/>
                </a:lnTo>
              </a:path>
            </a:pathLst>
          </a:custGeom>
          <a:noFill/>
          <a:ln w="4763">
            <a:solidFill>
              <a:srgbClr val="6E6E6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324" name="Freeform 114"/>
          <p:cNvSpPr>
            <a:spLocks/>
          </p:cNvSpPr>
          <p:nvPr/>
        </p:nvSpPr>
        <p:spPr bwMode="auto">
          <a:xfrm>
            <a:off x="6743700" y="4984751"/>
            <a:ext cx="0" cy="9525"/>
          </a:xfrm>
          <a:custGeom>
            <a:avLst/>
            <a:gdLst>
              <a:gd name="T0" fmla="*/ 6 h 6"/>
              <a:gd name="T1" fmla="*/ 3 h 6"/>
              <a:gd name="T2" fmla="*/ 0 h 6"/>
              <a:gd name="T3" fmla="*/ 3 h 6"/>
              <a:gd name="T4" fmla="*/ 6 h 6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  <a:cxn ang="0">
                <a:pos x="0" y="T3"/>
              </a:cxn>
              <a:cxn ang="0">
                <a:pos x="0" y="T4"/>
              </a:cxn>
            </a:cxnLst>
            <a:rect l="0" t="0" r="r" b="b"/>
            <a:pathLst>
              <a:path h="6">
                <a:moveTo>
                  <a:pt x="0" y="6"/>
                </a:moveTo>
                <a:lnTo>
                  <a:pt x="0" y="3"/>
                </a:lnTo>
                <a:lnTo>
                  <a:pt x="0" y="0"/>
                </a:lnTo>
                <a:lnTo>
                  <a:pt x="0" y="3"/>
                </a:lnTo>
                <a:lnTo>
                  <a:pt x="0" y="6"/>
                </a:lnTo>
              </a:path>
            </a:pathLst>
          </a:custGeom>
          <a:noFill/>
          <a:ln w="4763">
            <a:solidFill>
              <a:srgbClr val="6E6E6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325" name="Freeform 115"/>
          <p:cNvSpPr>
            <a:spLocks/>
          </p:cNvSpPr>
          <p:nvPr/>
        </p:nvSpPr>
        <p:spPr bwMode="auto">
          <a:xfrm>
            <a:off x="6743700" y="4981576"/>
            <a:ext cx="0" cy="3175"/>
          </a:xfrm>
          <a:custGeom>
            <a:avLst/>
            <a:gdLst>
              <a:gd name="T0" fmla="*/ 2 h 2"/>
              <a:gd name="T1" fmla="*/ 0 h 2"/>
              <a:gd name="T2" fmla="*/ 2 h 2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2">
                <a:moveTo>
                  <a:pt x="0" y="2"/>
                </a:moveTo>
                <a:lnTo>
                  <a:pt x="0" y="0"/>
                </a:lnTo>
                <a:lnTo>
                  <a:pt x="0" y="2"/>
                </a:lnTo>
              </a:path>
            </a:pathLst>
          </a:custGeom>
          <a:noFill/>
          <a:ln w="4763">
            <a:solidFill>
              <a:srgbClr val="6E6E6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326" name="Freeform 116"/>
          <p:cNvSpPr>
            <a:spLocks/>
          </p:cNvSpPr>
          <p:nvPr/>
        </p:nvSpPr>
        <p:spPr bwMode="auto">
          <a:xfrm>
            <a:off x="7530612" y="4811714"/>
            <a:ext cx="27843" cy="23813"/>
          </a:xfrm>
          <a:custGeom>
            <a:avLst/>
            <a:gdLst>
              <a:gd name="T0" fmla="*/ 11 w 19"/>
              <a:gd name="T1" fmla="*/ 0 h 15"/>
              <a:gd name="T2" fmla="*/ 11 w 19"/>
              <a:gd name="T3" fmla="*/ 2 h 15"/>
              <a:gd name="T4" fmla="*/ 14 w 19"/>
              <a:gd name="T5" fmla="*/ 2 h 15"/>
              <a:gd name="T6" fmla="*/ 16 w 19"/>
              <a:gd name="T7" fmla="*/ 5 h 15"/>
              <a:gd name="T8" fmla="*/ 16 w 19"/>
              <a:gd name="T9" fmla="*/ 7 h 15"/>
              <a:gd name="T10" fmla="*/ 16 w 19"/>
              <a:gd name="T11" fmla="*/ 10 h 15"/>
              <a:gd name="T12" fmla="*/ 19 w 19"/>
              <a:gd name="T13" fmla="*/ 10 h 15"/>
              <a:gd name="T14" fmla="*/ 19 w 19"/>
              <a:gd name="T15" fmla="*/ 13 h 15"/>
              <a:gd name="T16" fmla="*/ 19 w 19"/>
              <a:gd name="T17" fmla="*/ 15 h 15"/>
              <a:gd name="T18" fmla="*/ 16 w 19"/>
              <a:gd name="T19" fmla="*/ 15 h 15"/>
              <a:gd name="T20" fmla="*/ 14 w 19"/>
              <a:gd name="T21" fmla="*/ 15 h 15"/>
              <a:gd name="T22" fmla="*/ 11 w 19"/>
              <a:gd name="T23" fmla="*/ 15 h 15"/>
              <a:gd name="T24" fmla="*/ 8 w 19"/>
              <a:gd name="T25" fmla="*/ 13 h 15"/>
              <a:gd name="T26" fmla="*/ 6 w 19"/>
              <a:gd name="T27" fmla="*/ 13 h 15"/>
              <a:gd name="T28" fmla="*/ 3 w 19"/>
              <a:gd name="T29" fmla="*/ 10 h 15"/>
              <a:gd name="T30" fmla="*/ 0 w 19"/>
              <a:gd name="T31" fmla="*/ 10 h 15"/>
              <a:gd name="T32" fmla="*/ 0 w 19"/>
              <a:gd name="T33" fmla="*/ 7 h 15"/>
              <a:gd name="T34" fmla="*/ 3 w 19"/>
              <a:gd name="T35" fmla="*/ 7 h 15"/>
              <a:gd name="T36" fmla="*/ 0 w 19"/>
              <a:gd name="T37" fmla="*/ 7 h 15"/>
              <a:gd name="T38" fmla="*/ 0 w 19"/>
              <a:gd name="T39" fmla="*/ 5 h 15"/>
              <a:gd name="T40" fmla="*/ 3 w 19"/>
              <a:gd name="T41" fmla="*/ 5 h 15"/>
              <a:gd name="T42" fmla="*/ 0 w 19"/>
              <a:gd name="T43" fmla="*/ 5 h 15"/>
              <a:gd name="T44" fmla="*/ 0 w 19"/>
              <a:gd name="T45" fmla="*/ 2 h 15"/>
              <a:gd name="T46" fmla="*/ 0 w 19"/>
              <a:gd name="T47" fmla="*/ 0 h 15"/>
              <a:gd name="T48" fmla="*/ 3 w 19"/>
              <a:gd name="T49" fmla="*/ 0 h 15"/>
              <a:gd name="T50" fmla="*/ 6 w 19"/>
              <a:gd name="T51" fmla="*/ 0 h 15"/>
              <a:gd name="T52" fmla="*/ 8 w 19"/>
              <a:gd name="T53" fmla="*/ 0 h 15"/>
              <a:gd name="T54" fmla="*/ 11 w 19"/>
              <a:gd name="T55" fmla="*/ 0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9" h="15">
                <a:moveTo>
                  <a:pt x="11" y="0"/>
                </a:moveTo>
                <a:lnTo>
                  <a:pt x="11" y="2"/>
                </a:lnTo>
                <a:lnTo>
                  <a:pt x="14" y="2"/>
                </a:lnTo>
                <a:lnTo>
                  <a:pt x="16" y="5"/>
                </a:lnTo>
                <a:lnTo>
                  <a:pt x="16" y="7"/>
                </a:lnTo>
                <a:lnTo>
                  <a:pt x="16" y="10"/>
                </a:lnTo>
                <a:lnTo>
                  <a:pt x="19" y="10"/>
                </a:lnTo>
                <a:lnTo>
                  <a:pt x="19" y="13"/>
                </a:lnTo>
                <a:lnTo>
                  <a:pt x="19" y="15"/>
                </a:lnTo>
                <a:lnTo>
                  <a:pt x="16" y="15"/>
                </a:lnTo>
                <a:lnTo>
                  <a:pt x="14" y="15"/>
                </a:lnTo>
                <a:lnTo>
                  <a:pt x="11" y="15"/>
                </a:lnTo>
                <a:lnTo>
                  <a:pt x="8" y="13"/>
                </a:lnTo>
                <a:lnTo>
                  <a:pt x="6" y="13"/>
                </a:lnTo>
                <a:lnTo>
                  <a:pt x="3" y="10"/>
                </a:lnTo>
                <a:lnTo>
                  <a:pt x="0" y="10"/>
                </a:lnTo>
                <a:lnTo>
                  <a:pt x="0" y="7"/>
                </a:lnTo>
                <a:lnTo>
                  <a:pt x="3" y="7"/>
                </a:lnTo>
                <a:lnTo>
                  <a:pt x="0" y="7"/>
                </a:lnTo>
                <a:lnTo>
                  <a:pt x="0" y="5"/>
                </a:lnTo>
                <a:lnTo>
                  <a:pt x="3" y="5"/>
                </a:lnTo>
                <a:lnTo>
                  <a:pt x="0" y="5"/>
                </a:lnTo>
                <a:lnTo>
                  <a:pt x="0" y="2"/>
                </a:lnTo>
                <a:lnTo>
                  <a:pt x="0" y="0"/>
                </a:lnTo>
                <a:lnTo>
                  <a:pt x="3" y="0"/>
                </a:lnTo>
                <a:lnTo>
                  <a:pt x="6" y="0"/>
                </a:lnTo>
                <a:lnTo>
                  <a:pt x="8" y="0"/>
                </a:lnTo>
                <a:lnTo>
                  <a:pt x="11" y="0"/>
                </a:lnTo>
              </a:path>
            </a:pathLst>
          </a:custGeom>
          <a:noFill/>
          <a:ln w="4763">
            <a:solidFill>
              <a:srgbClr val="6E6E6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327" name="Freeform 117"/>
          <p:cNvSpPr>
            <a:spLocks/>
          </p:cNvSpPr>
          <p:nvPr/>
        </p:nvSpPr>
        <p:spPr bwMode="auto">
          <a:xfrm>
            <a:off x="7618536" y="4794251"/>
            <a:ext cx="8792" cy="4763"/>
          </a:xfrm>
          <a:custGeom>
            <a:avLst/>
            <a:gdLst>
              <a:gd name="T0" fmla="*/ 3 w 6"/>
              <a:gd name="T1" fmla="*/ 3 h 3"/>
              <a:gd name="T2" fmla="*/ 0 w 6"/>
              <a:gd name="T3" fmla="*/ 3 h 3"/>
              <a:gd name="T4" fmla="*/ 3 w 6"/>
              <a:gd name="T5" fmla="*/ 3 h 3"/>
              <a:gd name="T6" fmla="*/ 3 w 6"/>
              <a:gd name="T7" fmla="*/ 0 h 3"/>
              <a:gd name="T8" fmla="*/ 6 w 6"/>
              <a:gd name="T9" fmla="*/ 0 h 3"/>
              <a:gd name="T10" fmla="*/ 6 w 6"/>
              <a:gd name="T11" fmla="*/ 3 h 3"/>
              <a:gd name="T12" fmla="*/ 3 w 6"/>
              <a:gd name="T13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6" h="3">
                <a:moveTo>
                  <a:pt x="3" y="3"/>
                </a:moveTo>
                <a:lnTo>
                  <a:pt x="0" y="3"/>
                </a:lnTo>
                <a:lnTo>
                  <a:pt x="3" y="3"/>
                </a:lnTo>
                <a:lnTo>
                  <a:pt x="3" y="0"/>
                </a:lnTo>
                <a:lnTo>
                  <a:pt x="6" y="0"/>
                </a:lnTo>
                <a:lnTo>
                  <a:pt x="6" y="3"/>
                </a:lnTo>
                <a:lnTo>
                  <a:pt x="3" y="3"/>
                </a:lnTo>
              </a:path>
            </a:pathLst>
          </a:custGeom>
          <a:noFill/>
          <a:ln w="4763">
            <a:solidFill>
              <a:srgbClr val="6E6E6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328" name="Freeform 118"/>
          <p:cNvSpPr>
            <a:spLocks/>
          </p:cNvSpPr>
          <p:nvPr/>
        </p:nvSpPr>
        <p:spPr bwMode="auto">
          <a:xfrm>
            <a:off x="7618535" y="4768850"/>
            <a:ext cx="11723" cy="12700"/>
          </a:xfrm>
          <a:custGeom>
            <a:avLst/>
            <a:gdLst>
              <a:gd name="T0" fmla="*/ 6 w 8"/>
              <a:gd name="T1" fmla="*/ 0 h 8"/>
              <a:gd name="T2" fmla="*/ 6 w 8"/>
              <a:gd name="T3" fmla="*/ 3 h 8"/>
              <a:gd name="T4" fmla="*/ 8 w 8"/>
              <a:gd name="T5" fmla="*/ 3 h 8"/>
              <a:gd name="T6" fmla="*/ 8 w 8"/>
              <a:gd name="T7" fmla="*/ 6 h 8"/>
              <a:gd name="T8" fmla="*/ 6 w 8"/>
              <a:gd name="T9" fmla="*/ 8 h 8"/>
              <a:gd name="T10" fmla="*/ 6 w 8"/>
              <a:gd name="T11" fmla="*/ 6 h 8"/>
              <a:gd name="T12" fmla="*/ 3 w 8"/>
              <a:gd name="T13" fmla="*/ 6 h 8"/>
              <a:gd name="T14" fmla="*/ 3 w 8"/>
              <a:gd name="T15" fmla="*/ 3 h 8"/>
              <a:gd name="T16" fmla="*/ 0 w 8"/>
              <a:gd name="T17" fmla="*/ 3 h 8"/>
              <a:gd name="T18" fmla="*/ 0 w 8"/>
              <a:gd name="T19" fmla="*/ 0 h 8"/>
              <a:gd name="T20" fmla="*/ 3 w 8"/>
              <a:gd name="T21" fmla="*/ 0 h 8"/>
              <a:gd name="T22" fmla="*/ 6 w 8"/>
              <a:gd name="T23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8" h="8">
                <a:moveTo>
                  <a:pt x="6" y="0"/>
                </a:moveTo>
                <a:lnTo>
                  <a:pt x="6" y="3"/>
                </a:lnTo>
                <a:lnTo>
                  <a:pt x="8" y="3"/>
                </a:lnTo>
                <a:lnTo>
                  <a:pt x="8" y="6"/>
                </a:lnTo>
                <a:lnTo>
                  <a:pt x="6" y="8"/>
                </a:lnTo>
                <a:lnTo>
                  <a:pt x="6" y="6"/>
                </a:lnTo>
                <a:lnTo>
                  <a:pt x="3" y="6"/>
                </a:lnTo>
                <a:lnTo>
                  <a:pt x="3" y="3"/>
                </a:lnTo>
                <a:lnTo>
                  <a:pt x="0" y="3"/>
                </a:lnTo>
                <a:lnTo>
                  <a:pt x="0" y="0"/>
                </a:lnTo>
                <a:lnTo>
                  <a:pt x="3" y="0"/>
                </a:lnTo>
                <a:lnTo>
                  <a:pt x="6" y="0"/>
                </a:lnTo>
              </a:path>
            </a:pathLst>
          </a:custGeom>
          <a:noFill/>
          <a:ln w="4763">
            <a:solidFill>
              <a:srgbClr val="6E6E6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329" name="Freeform 119"/>
          <p:cNvSpPr>
            <a:spLocks/>
          </p:cNvSpPr>
          <p:nvPr/>
        </p:nvSpPr>
        <p:spPr bwMode="auto">
          <a:xfrm>
            <a:off x="6720254" y="4760914"/>
            <a:ext cx="230066" cy="307975"/>
          </a:xfrm>
          <a:custGeom>
            <a:avLst/>
            <a:gdLst>
              <a:gd name="T0" fmla="*/ 136 w 157"/>
              <a:gd name="T1" fmla="*/ 8 h 194"/>
              <a:gd name="T2" fmla="*/ 128 w 157"/>
              <a:gd name="T3" fmla="*/ 16 h 194"/>
              <a:gd name="T4" fmla="*/ 136 w 157"/>
              <a:gd name="T5" fmla="*/ 24 h 194"/>
              <a:gd name="T6" fmla="*/ 144 w 157"/>
              <a:gd name="T7" fmla="*/ 26 h 194"/>
              <a:gd name="T8" fmla="*/ 146 w 157"/>
              <a:gd name="T9" fmla="*/ 39 h 194"/>
              <a:gd name="T10" fmla="*/ 131 w 157"/>
              <a:gd name="T11" fmla="*/ 34 h 194"/>
              <a:gd name="T12" fmla="*/ 136 w 157"/>
              <a:gd name="T13" fmla="*/ 45 h 194"/>
              <a:gd name="T14" fmla="*/ 133 w 157"/>
              <a:gd name="T15" fmla="*/ 47 h 194"/>
              <a:gd name="T16" fmla="*/ 133 w 157"/>
              <a:gd name="T17" fmla="*/ 58 h 194"/>
              <a:gd name="T18" fmla="*/ 138 w 157"/>
              <a:gd name="T19" fmla="*/ 63 h 194"/>
              <a:gd name="T20" fmla="*/ 136 w 157"/>
              <a:gd name="T21" fmla="*/ 66 h 194"/>
              <a:gd name="T22" fmla="*/ 146 w 157"/>
              <a:gd name="T23" fmla="*/ 76 h 194"/>
              <a:gd name="T24" fmla="*/ 154 w 157"/>
              <a:gd name="T25" fmla="*/ 79 h 194"/>
              <a:gd name="T26" fmla="*/ 154 w 157"/>
              <a:gd name="T27" fmla="*/ 84 h 194"/>
              <a:gd name="T28" fmla="*/ 154 w 157"/>
              <a:gd name="T29" fmla="*/ 100 h 194"/>
              <a:gd name="T30" fmla="*/ 141 w 157"/>
              <a:gd name="T31" fmla="*/ 97 h 194"/>
              <a:gd name="T32" fmla="*/ 133 w 157"/>
              <a:gd name="T33" fmla="*/ 105 h 194"/>
              <a:gd name="T34" fmla="*/ 138 w 157"/>
              <a:gd name="T35" fmla="*/ 115 h 194"/>
              <a:gd name="T36" fmla="*/ 138 w 157"/>
              <a:gd name="T37" fmla="*/ 131 h 194"/>
              <a:gd name="T38" fmla="*/ 131 w 157"/>
              <a:gd name="T39" fmla="*/ 144 h 194"/>
              <a:gd name="T40" fmla="*/ 133 w 157"/>
              <a:gd name="T41" fmla="*/ 147 h 194"/>
              <a:gd name="T42" fmla="*/ 128 w 157"/>
              <a:gd name="T43" fmla="*/ 157 h 194"/>
              <a:gd name="T44" fmla="*/ 120 w 157"/>
              <a:gd name="T45" fmla="*/ 154 h 194"/>
              <a:gd name="T46" fmla="*/ 112 w 157"/>
              <a:gd name="T47" fmla="*/ 147 h 194"/>
              <a:gd name="T48" fmla="*/ 102 w 157"/>
              <a:gd name="T49" fmla="*/ 147 h 194"/>
              <a:gd name="T50" fmla="*/ 97 w 157"/>
              <a:gd name="T51" fmla="*/ 152 h 194"/>
              <a:gd name="T52" fmla="*/ 97 w 157"/>
              <a:gd name="T53" fmla="*/ 144 h 194"/>
              <a:gd name="T54" fmla="*/ 84 w 157"/>
              <a:gd name="T55" fmla="*/ 147 h 194"/>
              <a:gd name="T56" fmla="*/ 81 w 157"/>
              <a:gd name="T57" fmla="*/ 154 h 194"/>
              <a:gd name="T58" fmla="*/ 73 w 157"/>
              <a:gd name="T59" fmla="*/ 162 h 194"/>
              <a:gd name="T60" fmla="*/ 81 w 157"/>
              <a:gd name="T61" fmla="*/ 167 h 194"/>
              <a:gd name="T62" fmla="*/ 84 w 157"/>
              <a:gd name="T63" fmla="*/ 180 h 194"/>
              <a:gd name="T64" fmla="*/ 78 w 157"/>
              <a:gd name="T65" fmla="*/ 186 h 194"/>
              <a:gd name="T66" fmla="*/ 71 w 157"/>
              <a:gd name="T67" fmla="*/ 194 h 194"/>
              <a:gd name="T68" fmla="*/ 68 w 157"/>
              <a:gd name="T69" fmla="*/ 188 h 194"/>
              <a:gd name="T70" fmla="*/ 60 w 157"/>
              <a:gd name="T71" fmla="*/ 186 h 194"/>
              <a:gd name="T72" fmla="*/ 58 w 157"/>
              <a:gd name="T73" fmla="*/ 183 h 194"/>
              <a:gd name="T74" fmla="*/ 60 w 157"/>
              <a:gd name="T75" fmla="*/ 170 h 194"/>
              <a:gd name="T76" fmla="*/ 68 w 157"/>
              <a:gd name="T77" fmla="*/ 157 h 194"/>
              <a:gd name="T78" fmla="*/ 60 w 157"/>
              <a:gd name="T79" fmla="*/ 154 h 194"/>
              <a:gd name="T80" fmla="*/ 50 w 157"/>
              <a:gd name="T81" fmla="*/ 149 h 194"/>
              <a:gd name="T82" fmla="*/ 44 w 157"/>
              <a:gd name="T83" fmla="*/ 149 h 194"/>
              <a:gd name="T84" fmla="*/ 37 w 157"/>
              <a:gd name="T85" fmla="*/ 147 h 194"/>
              <a:gd name="T86" fmla="*/ 24 w 157"/>
              <a:gd name="T87" fmla="*/ 139 h 194"/>
              <a:gd name="T88" fmla="*/ 16 w 157"/>
              <a:gd name="T89" fmla="*/ 136 h 194"/>
              <a:gd name="T90" fmla="*/ 8 w 157"/>
              <a:gd name="T91" fmla="*/ 128 h 194"/>
              <a:gd name="T92" fmla="*/ 3 w 157"/>
              <a:gd name="T93" fmla="*/ 118 h 194"/>
              <a:gd name="T94" fmla="*/ 5 w 157"/>
              <a:gd name="T95" fmla="*/ 107 h 194"/>
              <a:gd name="T96" fmla="*/ 5 w 157"/>
              <a:gd name="T97" fmla="*/ 92 h 194"/>
              <a:gd name="T98" fmla="*/ 5 w 157"/>
              <a:gd name="T99" fmla="*/ 81 h 194"/>
              <a:gd name="T100" fmla="*/ 11 w 157"/>
              <a:gd name="T101" fmla="*/ 71 h 194"/>
              <a:gd name="T102" fmla="*/ 16 w 157"/>
              <a:gd name="T103" fmla="*/ 60 h 194"/>
              <a:gd name="T104" fmla="*/ 24 w 157"/>
              <a:gd name="T105" fmla="*/ 53 h 194"/>
              <a:gd name="T106" fmla="*/ 34 w 157"/>
              <a:gd name="T107" fmla="*/ 42 h 194"/>
              <a:gd name="T108" fmla="*/ 47 w 157"/>
              <a:gd name="T109" fmla="*/ 34 h 194"/>
              <a:gd name="T110" fmla="*/ 58 w 157"/>
              <a:gd name="T111" fmla="*/ 45 h 194"/>
              <a:gd name="T112" fmla="*/ 71 w 157"/>
              <a:gd name="T113" fmla="*/ 42 h 194"/>
              <a:gd name="T114" fmla="*/ 78 w 157"/>
              <a:gd name="T115" fmla="*/ 39 h 194"/>
              <a:gd name="T116" fmla="*/ 84 w 157"/>
              <a:gd name="T117" fmla="*/ 29 h 194"/>
              <a:gd name="T118" fmla="*/ 94 w 157"/>
              <a:gd name="T119" fmla="*/ 19 h 194"/>
              <a:gd name="T120" fmla="*/ 107 w 157"/>
              <a:gd name="T121" fmla="*/ 11 h 194"/>
              <a:gd name="T122" fmla="*/ 120 w 157"/>
              <a:gd name="T123" fmla="*/ 8 h 1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57" h="194">
                <a:moveTo>
                  <a:pt x="131" y="0"/>
                </a:moveTo>
                <a:lnTo>
                  <a:pt x="133" y="0"/>
                </a:lnTo>
                <a:lnTo>
                  <a:pt x="136" y="0"/>
                </a:lnTo>
                <a:lnTo>
                  <a:pt x="136" y="3"/>
                </a:lnTo>
                <a:lnTo>
                  <a:pt x="136" y="5"/>
                </a:lnTo>
                <a:lnTo>
                  <a:pt x="133" y="5"/>
                </a:lnTo>
                <a:lnTo>
                  <a:pt x="133" y="8"/>
                </a:lnTo>
                <a:lnTo>
                  <a:pt x="136" y="8"/>
                </a:lnTo>
                <a:lnTo>
                  <a:pt x="133" y="8"/>
                </a:lnTo>
                <a:lnTo>
                  <a:pt x="131" y="8"/>
                </a:lnTo>
                <a:lnTo>
                  <a:pt x="128" y="8"/>
                </a:lnTo>
                <a:lnTo>
                  <a:pt x="128" y="11"/>
                </a:lnTo>
                <a:lnTo>
                  <a:pt x="131" y="11"/>
                </a:lnTo>
                <a:lnTo>
                  <a:pt x="131" y="13"/>
                </a:lnTo>
                <a:lnTo>
                  <a:pt x="128" y="13"/>
                </a:lnTo>
                <a:lnTo>
                  <a:pt x="128" y="16"/>
                </a:lnTo>
                <a:lnTo>
                  <a:pt x="128" y="19"/>
                </a:lnTo>
                <a:lnTo>
                  <a:pt x="131" y="19"/>
                </a:lnTo>
                <a:lnTo>
                  <a:pt x="131" y="21"/>
                </a:lnTo>
                <a:lnTo>
                  <a:pt x="133" y="21"/>
                </a:lnTo>
                <a:lnTo>
                  <a:pt x="133" y="19"/>
                </a:lnTo>
                <a:lnTo>
                  <a:pt x="133" y="21"/>
                </a:lnTo>
                <a:lnTo>
                  <a:pt x="136" y="21"/>
                </a:lnTo>
                <a:lnTo>
                  <a:pt x="136" y="24"/>
                </a:lnTo>
                <a:lnTo>
                  <a:pt x="138" y="24"/>
                </a:lnTo>
                <a:lnTo>
                  <a:pt x="138" y="26"/>
                </a:lnTo>
                <a:lnTo>
                  <a:pt x="138" y="24"/>
                </a:lnTo>
                <a:lnTo>
                  <a:pt x="138" y="26"/>
                </a:lnTo>
                <a:lnTo>
                  <a:pt x="138" y="24"/>
                </a:lnTo>
                <a:lnTo>
                  <a:pt x="138" y="26"/>
                </a:lnTo>
                <a:lnTo>
                  <a:pt x="141" y="26"/>
                </a:lnTo>
                <a:lnTo>
                  <a:pt x="144" y="26"/>
                </a:lnTo>
                <a:lnTo>
                  <a:pt x="146" y="26"/>
                </a:lnTo>
                <a:lnTo>
                  <a:pt x="146" y="29"/>
                </a:lnTo>
                <a:lnTo>
                  <a:pt x="146" y="32"/>
                </a:lnTo>
                <a:lnTo>
                  <a:pt x="149" y="32"/>
                </a:lnTo>
                <a:lnTo>
                  <a:pt x="149" y="34"/>
                </a:lnTo>
                <a:lnTo>
                  <a:pt x="149" y="37"/>
                </a:lnTo>
                <a:lnTo>
                  <a:pt x="146" y="37"/>
                </a:lnTo>
                <a:lnTo>
                  <a:pt x="146" y="39"/>
                </a:lnTo>
                <a:lnTo>
                  <a:pt x="144" y="39"/>
                </a:lnTo>
                <a:lnTo>
                  <a:pt x="141" y="39"/>
                </a:lnTo>
                <a:lnTo>
                  <a:pt x="138" y="39"/>
                </a:lnTo>
                <a:lnTo>
                  <a:pt x="138" y="37"/>
                </a:lnTo>
                <a:lnTo>
                  <a:pt x="136" y="37"/>
                </a:lnTo>
                <a:lnTo>
                  <a:pt x="136" y="34"/>
                </a:lnTo>
                <a:lnTo>
                  <a:pt x="133" y="34"/>
                </a:lnTo>
                <a:lnTo>
                  <a:pt x="131" y="34"/>
                </a:lnTo>
                <a:lnTo>
                  <a:pt x="131" y="37"/>
                </a:lnTo>
                <a:lnTo>
                  <a:pt x="133" y="37"/>
                </a:lnTo>
                <a:lnTo>
                  <a:pt x="136" y="37"/>
                </a:lnTo>
                <a:lnTo>
                  <a:pt x="136" y="39"/>
                </a:lnTo>
                <a:lnTo>
                  <a:pt x="136" y="42"/>
                </a:lnTo>
                <a:lnTo>
                  <a:pt x="138" y="42"/>
                </a:lnTo>
                <a:lnTo>
                  <a:pt x="136" y="42"/>
                </a:lnTo>
                <a:lnTo>
                  <a:pt x="136" y="45"/>
                </a:lnTo>
                <a:lnTo>
                  <a:pt x="138" y="45"/>
                </a:lnTo>
                <a:lnTo>
                  <a:pt x="138" y="47"/>
                </a:lnTo>
                <a:lnTo>
                  <a:pt x="136" y="47"/>
                </a:lnTo>
                <a:lnTo>
                  <a:pt x="133" y="47"/>
                </a:lnTo>
                <a:lnTo>
                  <a:pt x="133" y="45"/>
                </a:lnTo>
                <a:lnTo>
                  <a:pt x="131" y="45"/>
                </a:lnTo>
                <a:lnTo>
                  <a:pt x="133" y="45"/>
                </a:lnTo>
                <a:lnTo>
                  <a:pt x="133" y="47"/>
                </a:lnTo>
                <a:lnTo>
                  <a:pt x="133" y="50"/>
                </a:lnTo>
                <a:lnTo>
                  <a:pt x="133" y="53"/>
                </a:lnTo>
                <a:lnTo>
                  <a:pt x="133" y="55"/>
                </a:lnTo>
                <a:lnTo>
                  <a:pt x="136" y="55"/>
                </a:lnTo>
                <a:lnTo>
                  <a:pt x="133" y="55"/>
                </a:lnTo>
                <a:lnTo>
                  <a:pt x="131" y="55"/>
                </a:lnTo>
                <a:lnTo>
                  <a:pt x="133" y="55"/>
                </a:lnTo>
                <a:lnTo>
                  <a:pt x="133" y="58"/>
                </a:lnTo>
                <a:lnTo>
                  <a:pt x="136" y="58"/>
                </a:lnTo>
                <a:lnTo>
                  <a:pt x="136" y="60"/>
                </a:lnTo>
                <a:lnTo>
                  <a:pt x="136" y="58"/>
                </a:lnTo>
                <a:lnTo>
                  <a:pt x="138" y="58"/>
                </a:lnTo>
                <a:lnTo>
                  <a:pt x="138" y="60"/>
                </a:lnTo>
                <a:lnTo>
                  <a:pt x="138" y="63"/>
                </a:lnTo>
                <a:lnTo>
                  <a:pt x="141" y="63"/>
                </a:lnTo>
                <a:lnTo>
                  <a:pt x="138" y="63"/>
                </a:lnTo>
                <a:lnTo>
                  <a:pt x="141" y="63"/>
                </a:lnTo>
                <a:lnTo>
                  <a:pt x="141" y="66"/>
                </a:lnTo>
                <a:lnTo>
                  <a:pt x="138" y="66"/>
                </a:lnTo>
                <a:lnTo>
                  <a:pt x="141" y="66"/>
                </a:lnTo>
                <a:lnTo>
                  <a:pt x="138" y="66"/>
                </a:lnTo>
                <a:lnTo>
                  <a:pt x="138" y="68"/>
                </a:lnTo>
                <a:lnTo>
                  <a:pt x="138" y="66"/>
                </a:lnTo>
                <a:lnTo>
                  <a:pt x="136" y="66"/>
                </a:lnTo>
                <a:lnTo>
                  <a:pt x="136" y="68"/>
                </a:lnTo>
                <a:lnTo>
                  <a:pt x="136" y="71"/>
                </a:lnTo>
                <a:lnTo>
                  <a:pt x="138" y="71"/>
                </a:lnTo>
                <a:lnTo>
                  <a:pt x="138" y="73"/>
                </a:lnTo>
                <a:lnTo>
                  <a:pt x="141" y="73"/>
                </a:lnTo>
                <a:lnTo>
                  <a:pt x="144" y="73"/>
                </a:lnTo>
                <a:lnTo>
                  <a:pt x="146" y="73"/>
                </a:lnTo>
                <a:lnTo>
                  <a:pt x="146" y="76"/>
                </a:lnTo>
                <a:lnTo>
                  <a:pt x="149" y="76"/>
                </a:lnTo>
                <a:lnTo>
                  <a:pt x="149" y="73"/>
                </a:lnTo>
                <a:lnTo>
                  <a:pt x="151" y="73"/>
                </a:lnTo>
                <a:lnTo>
                  <a:pt x="151" y="76"/>
                </a:lnTo>
                <a:lnTo>
                  <a:pt x="154" y="76"/>
                </a:lnTo>
                <a:lnTo>
                  <a:pt x="154" y="79"/>
                </a:lnTo>
                <a:lnTo>
                  <a:pt x="157" y="79"/>
                </a:lnTo>
                <a:lnTo>
                  <a:pt x="154" y="79"/>
                </a:lnTo>
                <a:lnTo>
                  <a:pt x="154" y="81"/>
                </a:lnTo>
                <a:lnTo>
                  <a:pt x="154" y="84"/>
                </a:lnTo>
                <a:lnTo>
                  <a:pt x="157" y="84"/>
                </a:lnTo>
                <a:lnTo>
                  <a:pt x="154" y="84"/>
                </a:lnTo>
                <a:lnTo>
                  <a:pt x="157" y="84"/>
                </a:lnTo>
                <a:lnTo>
                  <a:pt x="157" y="86"/>
                </a:lnTo>
                <a:lnTo>
                  <a:pt x="154" y="86"/>
                </a:lnTo>
                <a:lnTo>
                  <a:pt x="154" y="84"/>
                </a:lnTo>
                <a:lnTo>
                  <a:pt x="154" y="86"/>
                </a:lnTo>
                <a:lnTo>
                  <a:pt x="151" y="86"/>
                </a:lnTo>
                <a:lnTo>
                  <a:pt x="154" y="86"/>
                </a:lnTo>
                <a:lnTo>
                  <a:pt x="154" y="89"/>
                </a:lnTo>
                <a:lnTo>
                  <a:pt x="154" y="92"/>
                </a:lnTo>
                <a:lnTo>
                  <a:pt x="154" y="94"/>
                </a:lnTo>
                <a:lnTo>
                  <a:pt x="154" y="97"/>
                </a:lnTo>
                <a:lnTo>
                  <a:pt x="154" y="100"/>
                </a:lnTo>
                <a:lnTo>
                  <a:pt x="154" y="102"/>
                </a:lnTo>
                <a:lnTo>
                  <a:pt x="151" y="102"/>
                </a:lnTo>
                <a:lnTo>
                  <a:pt x="149" y="102"/>
                </a:lnTo>
                <a:lnTo>
                  <a:pt x="149" y="100"/>
                </a:lnTo>
                <a:lnTo>
                  <a:pt x="146" y="100"/>
                </a:lnTo>
                <a:lnTo>
                  <a:pt x="144" y="100"/>
                </a:lnTo>
                <a:lnTo>
                  <a:pt x="141" y="100"/>
                </a:lnTo>
                <a:lnTo>
                  <a:pt x="141" y="97"/>
                </a:lnTo>
                <a:lnTo>
                  <a:pt x="138" y="97"/>
                </a:lnTo>
                <a:lnTo>
                  <a:pt x="138" y="100"/>
                </a:lnTo>
                <a:lnTo>
                  <a:pt x="136" y="100"/>
                </a:lnTo>
                <a:lnTo>
                  <a:pt x="136" y="102"/>
                </a:lnTo>
                <a:lnTo>
                  <a:pt x="133" y="102"/>
                </a:lnTo>
                <a:lnTo>
                  <a:pt x="133" y="105"/>
                </a:lnTo>
                <a:lnTo>
                  <a:pt x="136" y="105"/>
                </a:lnTo>
                <a:lnTo>
                  <a:pt x="133" y="105"/>
                </a:lnTo>
                <a:lnTo>
                  <a:pt x="133" y="107"/>
                </a:lnTo>
                <a:lnTo>
                  <a:pt x="133" y="110"/>
                </a:lnTo>
                <a:lnTo>
                  <a:pt x="131" y="110"/>
                </a:lnTo>
                <a:lnTo>
                  <a:pt x="131" y="113"/>
                </a:lnTo>
                <a:lnTo>
                  <a:pt x="133" y="113"/>
                </a:lnTo>
                <a:lnTo>
                  <a:pt x="136" y="113"/>
                </a:lnTo>
                <a:lnTo>
                  <a:pt x="136" y="115"/>
                </a:lnTo>
                <a:lnTo>
                  <a:pt x="138" y="115"/>
                </a:lnTo>
                <a:lnTo>
                  <a:pt x="138" y="118"/>
                </a:lnTo>
                <a:lnTo>
                  <a:pt x="138" y="120"/>
                </a:lnTo>
                <a:lnTo>
                  <a:pt x="138" y="123"/>
                </a:lnTo>
                <a:lnTo>
                  <a:pt x="138" y="126"/>
                </a:lnTo>
                <a:lnTo>
                  <a:pt x="138" y="128"/>
                </a:lnTo>
                <a:lnTo>
                  <a:pt x="141" y="128"/>
                </a:lnTo>
                <a:lnTo>
                  <a:pt x="141" y="131"/>
                </a:lnTo>
                <a:lnTo>
                  <a:pt x="138" y="131"/>
                </a:lnTo>
                <a:lnTo>
                  <a:pt x="138" y="133"/>
                </a:lnTo>
                <a:lnTo>
                  <a:pt x="136" y="133"/>
                </a:lnTo>
                <a:lnTo>
                  <a:pt x="136" y="136"/>
                </a:lnTo>
                <a:lnTo>
                  <a:pt x="136" y="139"/>
                </a:lnTo>
                <a:lnTo>
                  <a:pt x="136" y="141"/>
                </a:lnTo>
                <a:lnTo>
                  <a:pt x="133" y="141"/>
                </a:lnTo>
                <a:lnTo>
                  <a:pt x="133" y="144"/>
                </a:lnTo>
                <a:lnTo>
                  <a:pt x="131" y="144"/>
                </a:lnTo>
                <a:lnTo>
                  <a:pt x="131" y="147"/>
                </a:lnTo>
                <a:lnTo>
                  <a:pt x="131" y="149"/>
                </a:lnTo>
                <a:lnTo>
                  <a:pt x="133" y="149"/>
                </a:lnTo>
                <a:lnTo>
                  <a:pt x="131" y="149"/>
                </a:lnTo>
                <a:lnTo>
                  <a:pt x="131" y="152"/>
                </a:lnTo>
                <a:lnTo>
                  <a:pt x="133" y="152"/>
                </a:lnTo>
                <a:lnTo>
                  <a:pt x="133" y="149"/>
                </a:lnTo>
                <a:lnTo>
                  <a:pt x="133" y="147"/>
                </a:lnTo>
                <a:lnTo>
                  <a:pt x="133" y="149"/>
                </a:lnTo>
                <a:lnTo>
                  <a:pt x="136" y="149"/>
                </a:lnTo>
                <a:lnTo>
                  <a:pt x="136" y="152"/>
                </a:lnTo>
                <a:lnTo>
                  <a:pt x="133" y="152"/>
                </a:lnTo>
                <a:lnTo>
                  <a:pt x="133" y="154"/>
                </a:lnTo>
                <a:lnTo>
                  <a:pt x="133" y="157"/>
                </a:lnTo>
                <a:lnTo>
                  <a:pt x="131" y="157"/>
                </a:lnTo>
                <a:lnTo>
                  <a:pt x="128" y="157"/>
                </a:lnTo>
                <a:lnTo>
                  <a:pt x="128" y="160"/>
                </a:lnTo>
                <a:lnTo>
                  <a:pt x="128" y="157"/>
                </a:lnTo>
                <a:lnTo>
                  <a:pt x="128" y="154"/>
                </a:lnTo>
                <a:lnTo>
                  <a:pt x="128" y="157"/>
                </a:lnTo>
                <a:lnTo>
                  <a:pt x="125" y="157"/>
                </a:lnTo>
                <a:lnTo>
                  <a:pt x="123" y="157"/>
                </a:lnTo>
                <a:lnTo>
                  <a:pt x="123" y="154"/>
                </a:lnTo>
                <a:lnTo>
                  <a:pt x="120" y="154"/>
                </a:lnTo>
                <a:lnTo>
                  <a:pt x="120" y="157"/>
                </a:lnTo>
                <a:lnTo>
                  <a:pt x="120" y="154"/>
                </a:lnTo>
                <a:lnTo>
                  <a:pt x="118" y="154"/>
                </a:lnTo>
                <a:lnTo>
                  <a:pt x="118" y="152"/>
                </a:lnTo>
                <a:lnTo>
                  <a:pt x="115" y="152"/>
                </a:lnTo>
                <a:lnTo>
                  <a:pt x="112" y="152"/>
                </a:lnTo>
                <a:lnTo>
                  <a:pt x="112" y="149"/>
                </a:lnTo>
                <a:lnTo>
                  <a:pt x="112" y="147"/>
                </a:lnTo>
                <a:lnTo>
                  <a:pt x="110" y="147"/>
                </a:lnTo>
                <a:lnTo>
                  <a:pt x="110" y="149"/>
                </a:lnTo>
                <a:lnTo>
                  <a:pt x="107" y="149"/>
                </a:lnTo>
                <a:lnTo>
                  <a:pt x="107" y="152"/>
                </a:lnTo>
                <a:lnTo>
                  <a:pt x="104" y="152"/>
                </a:lnTo>
                <a:lnTo>
                  <a:pt x="104" y="149"/>
                </a:lnTo>
                <a:lnTo>
                  <a:pt x="102" y="149"/>
                </a:lnTo>
                <a:lnTo>
                  <a:pt x="102" y="147"/>
                </a:lnTo>
                <a:lnTo>
                  <a:pt x="99" y="147"/>
                </a:lnTo>
                <a:lnTo>
                  <a:pt x="99" y="144"/>
                </a:lnTo>
                <a:lnTo>
                  <a:pt x="99" y="147"/>
                </a:lnTo>
                <a:lnTo>
                  <a:pt x="99" y="149"/>
                </a:lnTo>
                <a:lnTo>
                  <a:pt x="99" y="152"/>
                </a:lnTo>
                <a:lnTo>
                  <a:pt x="97" y="152"/>
                </a:lnTo>
                <a:lnTo>
                  <a:pt x="97" y="149"/>
                </a:lnTo>
                <a:lnTo>
                  <a:pt x="97" y="152"/>
                </a:lnTo>
                <a:lnTo>
                  <a:pt x="94" y="149"/>
                </a:lnTo>
                <a:lnTo>
                  <a:pt x="97" y="149"/>
                </a:lnTo>
                <a:lnTo>
                  <a:pt x="94" y="149"/>
                </a:lnTo>
                <a:lnTo>
                  <a:pt x="94" y="147"/>
                </a:lnTo>
                <a:lnTo>
                  <a:pt x="97" y="147"/>
                </a:lnTo>
                <a:lnTo>
                  <a:pt x="94" y="147"/>
                </a:lnTo>
                <a:lnTo>
                  <a:pt x="94" y="144"/>
                </a:lnTo>
                <a:lnTo>
                  <a:pt x="97" y="144"/>
                </a:lnTo>
                <a:lnTo>
                  <a:pt x="94" y="144"/>
                </a:lnTo>
                <a:lnTo>
                  <a:pt x="97" y="144"/>
                </a:lnTo>
                <a:lnTo>
                  <a:pt x="94" y="144"/>
                </a:lnTo>
                <a:lnTo>
                  <a:pt x="91" y="144"/>
                </a:lnTo>
                <a:lnTo>
                  <a:pt x="89" y="144"/>
                </a:lnTo>
                <a:lnTo>
                  <a:pt x="86" y="144"/>
                </a:lnTo>
                <a:lnTo>
                  <a:pt x="86" y="147"/>
                </a:lnTo>
                <a:lnTo>
                  <a:pt x="84" y="147"/>
                </a:lnTo>
                <a:lnTo>
                  <a:pt x="84" y="149"/>
                </a:lnTo>
                <a:lnTo>
                  <a:pt x="84" y="152"/>
                </a:lnTo>
                <a:lnTo>
                  <a:pt x="86" y="152"/>
                </a:lnTo>
                <a:lnTo>
                  <a:pt x="86" y="154"/>
                </a:lnTo>
                <a:lnTo>
                  <a:pt x="86" y="157"/>
                </a:lnTo>
                <a:lnTo>
                  <a:pt x="84" y="157"/>
                </a:lnTo>
                <a:lnTo>
                  <a:pt x="84" y="154"/>
                </a:lnTo>
                <a:lnTo>
                  <a:pt x="81" y="154"/>
                </a:lnTo>
                <a:lnTo>
                  <a:pt x="81" y="152"/>
                </a:lnTo>
                <a:lnTo>
                  <a:pt x="81" y="154"/>
                </a:lnTo>
                <a:lnTo>
                  <a:pt x="81" y="157"/>
                </a:lnTo>
                <a:lnTo>
                  <a:pt x="78" y="157"/>
                </a:lnTo>
                <a:lnTo>
                  <a:pt x="76" y="157"/>
                </a:lnTo>
                <a:lnTo>
                  <a:pt x="73" y="157"/>
                </a:lnTo>
                <a:lnTo>
                  <a:pt x="73" y="160"/>
                </a:lnTo>
                <a:lnTo>
                  <a:pt x="73" y="162"/>
                </a:lnTo>
                <a:lnTo>
                  <a:pt x="73" y="160"/>
                </a:lnTo>
                <a:lnTo>
                  <a:pt x="76" y="162"/>
                </a:lnTo>
                <a:lnTo>
                  <a:pt x="76" y="160"/>
                </a:lnTo>
                <a:lnTo>
                  <a:pt x="76" y="162"/>
                </a:lnTo>
                <a:lnTo>
                  <a:pt x="78" y="162"/>
                </a:lnTo>
                <a:lnTo>
                  <a:pt x="78" y="165"/>
                </a:lnTo>
                <a:lnTo>
                  <a:pt x="81" y="165"/>
                </a:lnTo>
                <a:lnTo>
                  <a:pt x="81" y="167"/>
                </a:lnTo>
                <a:lnTo>
                  <a:pt x="81" y="170"/>
                </a:lnTo>
                <a:lnTo>
                  <a:pt x="84" y="170"/>
                </a:lnTo>
                <a:lnTo>
                  <a:pt x="81" y="170"/>
                </a:lnTo>
                <a:lnTo>
                  <a:pt x="84" y="170"/>
                </a:lnTo>
                <a:lnTo>
                  <a:pt x="84" y="173"/>
                </a:lnTo>
                <a:lnTo>
                  <a:pt x="84" y="175"/>
                </a:lnTo>
                <a:lnTo>
                  <a:pt x="84" y="178"/>
                </a:lnTo>
                <a:lnTo>
                  <a:pt x="84" y="180"/>
                </a:lnTo>
                <a:lnTo>
                  <a:pt x="81" y="180"/>
                </a:lnTo>
                <a:lnTo>
                  <a:pt x="81" y="183"/>
                </a:lnTo>
                <a:lnTo>
                  <a:pt x="78" y="183"/>
                </a:lnTo>
                <a:lnTo>
                  <a:pt x="76" y="183"/>
                </a:lnTo>
                <a:lnTo>
                  <a:pt x="78" y="183"/>
                </a:lnTo>
                <a:lnTo>
                  <a:pt x="76" y="183"/>
                </a:lnTo>
                <a:lnTo>
                  <a:pt x="76" y="186"/>
                </a:lnTo>
                <a:lnTo>
                  <a:pt x="78" y="186"/>
                </a:lnTo>
                <a:lnTo>
                  <a:pt x="78" y="188"/>
                </a:lnTo>
                <a:lnTo>
                  <a:pt x="76" y="188"/>
                </a:lnTo>
                <a:lnTo>
                  <a:pt x="78" y="188"/>
                </a:lnTo>
                <a:lnTo>
                  <a:pt x="78" y="191"/>
                </a:lnTo>
                <a:lnTo>
                  <a:pt x="76" y="191"/>
                </a:lnTo>
                <a:lnTo>
                  <a:pt x="73" y="191"/>
                </a:lnTo>
                <a:lnTo>
                  <a:pt x="73" y="194"/>
                </a:lnTo>
                <a:lnTo>
                  <a:pt x="71" y="194"/>
                </a:lnTo>
                <a:lnTo>
                  <a:pt x="73" y="191"/>
                </a:lnTo>
                <a:lnTo>
                  <a:pt x="71" y="191"/>
                </a:lnTo>
                <a:lnTo>
                  <a:pt x="68" y="191"/>
                </a:lnTo>
                <a:lnTo>
                  <a:pt x="68" y="194"/>
                </a:lnTo>
                <a:lnTo>
                  <a:pt x="65" y="194"/>
                </a:lnTo>
                <a:lnTo>
                  <a:pt x="65" y="191"/>
                </a:lnTo>
                <a:lnTo>
                  <a:pt x="65" y="188"/>
                </a:lnTo>
                <a:lnTo>
                  <a:pt x="68" y="188"/>
                </a:lnTo>
                <a:lnTo>
                  <a:pt x="65" y="188"/>
                </a:lnTo>
                <a:lnTo>
                  <a:pt x="65" y="186"/>
                </a:lnTo>
                <a:lnTo>
                  <a:pt x="63" y="186"/>
                </a:lnTo>
                <a:lnTo>
                  <a:pt x="65" y="186"/>
                </a:lnTo>
                <a:lnTo>
                  <a:pt x="65" y="188"/>
                </a:lnTo>
                <a:lnTo>
                  <a:pt x="63" y="188"/>
                </a:lnTo>
                <a:lnTo>
                  <a:pt x="60" y="188"/>
                </a:lnTo>
                <a:lnTo>
                  <a:pt x="60" y="186"/>
                </a:lnTo>
                <a:lnTo>
                  <a:pt x="63" y="186"/>
                </a:lnTo>
                <a:lnTo>
                  <a:pt x="63" y="188"/>
                </a:lnTo>
                <a:lnTo>
                  <a:pt x="63" y="186"/>
                </a:lnTo>
                <a:lnTo>
                  <a:pt x="60" y="186"/>
                </a:lnTo>
                <a:lnTo>
                  <a:pt x="60" y="183"/>
                </a:lnTo>
                <a:lnTo>
                  <a:pt x="60" y="186"/>
                </a:lnTo>
                <a:lnTo>
                  <a:pt x="58" y="186"/>
                </a:lnTo>
                <a:lnTo>
                  <a:pt x="58" y="183"/>
                </a:lnTo>
                <a:lnTo>
                  <a:pt x="55" y="183"/>
                </a:lnTo>
                <a:lnTo>
                  <a:pt x="55" y="180"/>
                </a:lnTo>
                <a:lnTo>
                  <a:pt x="58" y="180"/>
                </a:lnTo>
                <a:lnTo>
                  <a:pt x="58" y="178"/>
                </a:lnTo>
                <a:lnTo>
                  <a:pt x="58" y="175"/>
                </a:lnTo>
                <a:lnTo>
                  <a:pt x="58" y="173"/>
                </a:lnTo>
                <a:lnTo>
                  <a:pt x="60" y="173"/>
                </a:lnTo>
                <a:lnTo>
                  <a:pt x="60" y="170"/>
                </a:lnTo>
                <a:lnTo>
                  <a:pt x="63" y="170"/>
                </a:lnTo>
                <a:lnTo>
                  <a:pt x="63" y="167"/>
                </a:lnTo>
                <a:lnTo>
                  <a:pt x="65" y="167"/>
                </a:lnTo>
                <a:lnTo>
                  <a:pt x="65" y="165"/>
                </a:lnTo>
                <a:lnTo>
                  <a:pt x="68" y="165"/>
                </a:lnTo>
                <a:lnTo>
                  <a:pt x="68" y="162"/>
                </a:lnTo>
                <a:lnTo>
                  <a:pt x="68" y="160"/>
                </a:lnTo>
                <a:lnTo>
                  <a:pt x="68" y="157"/>
                </a:lnTo>
                <a:lnTo>
                  <a:pt x="65" y="157"/>
                </a:lnTo>
                <a:lnTo>
                  <a:pt x="65" y="154"/>
                </a:lnTo>
                <a:lnTo>
                  <a:pt x="63" y="154"/>
                </a:lnTo>
                <a:lnTo>
                  <a:pt x="65" y="154"/>
                </a:lnTo>
                <a:lnTo>
                  <a:pt x="63" y="154"/>
                </a:lnTo>
                <a:lnTo>
                  <a:pt x="63" y="152"/>
                </a:lnTo>
                <a:lnTo>
                  <a:pt x="60" y="152"/>
                </a:lnTo>
                <a:lnTo>
                  <a:pt x="60" y="154"/>
                </a:lnTo>
                <a:lnTo>
                  <a:pt x="58" y="154"/>
                </a:lnTo>
                <a:lnTo>
                  <a:pt x="58" y="152"/>
                </a:lnTo>
                <a:lnTo>
                  <a:pt x="55" y="152"/>
                </a:lnTo>
                <a:lnTo>
                  <a:pt x="58" y="152"/>
                </a:lnTo>
                <a:lnTo>
                  <a:pt x="58" y="149"/>
                </a:lnTo>
                <a:lnTo>
                  <a:pt x="55" y="149"/>
                </a:lnTo>
                <a:lnTo>
                  <a:pt x="52" y="149"/>
                </a:lnTo>
                <a:lnTo>
                  <a:pt x="50" y="149"/>
                </a:lnTo>
                <a:lnTo>
                  <a:pt x="47" y="149"/>
                </a:lnTo>
                <a:lnTo>
                  <a:pt x="47" y="152"/>
                </a:lnTo>
                <a:lnTo>
                  <a:pt x="47" y="149"/>
                </a:lnTo>
                <a:lnTo>
                  <a:pt x="50" y="149"/>
                </a:lnTo>
                <a:lnTo>
                  <a:pt x="47" y="149"/>
                </a:lnTo>
                <a:lnTo>
                  <a:pt x="44" y="149"/>
                </a:lnTo>
                <a:lnTo>
                  <a:pt x="44" y="147"/>
                </a:lnTo>
                <a:lnTo>
                  <a:pt x="44" y="149"/>
                </a:lnTo>
                <a:lnTo>
                  <a:pt x="42" y="149"/>
                </a:lnTo>
                <a:lnTo>
                  <a:pt x="42" y="147"/>
                </a:lnTo>
                <a:lnTo>
                  <a:pt x="39" y="147"/>
                </a:lnTo>
                <a:lnTo>
                  <a:pt x="39" y="144"/>
                </a:lnTo>
                <a:lnTo>
                  <a:pt x="39" y="147"/>
                </a:lnTo>
                <a:lnTo>
                  <a:pt x="37" y="147"/>
                </a:lnTo>
                <a:lnTo>
                  <a:pt x="37" y="144"/>
                </a:lnTo>
                <a:lnTo>
                  <a:pt x="37" y="147"/>
                </a:lnTo>
                <a:lnTo>
                  <a:pt x="34" y="147"/>
                </a:lnTo>
                <a:lnTo>
                  <a:pt x="34" y="144"/>
                </a:lnTo>
                <a:lnTo>
                  <a:pt x="31" y="144"/>
                </a:lnTo>
                <a:lnTo>
                  <a:pt x="29" y="144"/>
                </a:lnTo>
                <a:lnTo>
                  <a:pt x="29" y="141"/>
                </a:lnTo>
                <a:lnTo>
                  <a:pt x="26" y="141"/>
                </a:lnTo>
                <a:lnTo>
                  <a:pt x="24" y="141"/>
                </a:lnTo>
                <a:lnTo>
                  <a:pt x="24" y="139"/>
                </a:lnTo>
                <a:lnTo>
                  <a:pt x="21" y="139"/>
                </a:lnTo>
                <a:lnTo>
                  <a:pt x="21" y="141"/>
                </a:lnTo>
                <a:lnTo>
                  <a:pt x="18" y="141"/>
                </a:lnTo>
                <a:lnTo>
                  <a:pt x="18" y="139"/>
                </a:lnTo>
                <a:lnTo>
                  <a:pt x="18" y="136"/>
                </a:lnTo>
                <a:lnTo>
                  <a:pt x="16" y="136"/>
                </a:lnTo>
                <a:lnTo>
                  <a:pt x="18" y="136"/>
                </a:lnTo>
                <a:lnTo>
                  <a:pt x="16" y="136"/>
                </a:lnTo>
                <a:lnTo>
                  <a:pt x="16" y="133"/>
                </a:lnTo>
                <a:lnTo>
                  <a:pt x="13" y="133"/>
                </a:lnTo>
                <a:lnTo>
                  <a:pt x="11" y="133"/>
                </a:lnTo>
                <a:lnTo>
                  <a:pt x="11" y="131"/>
                </a:lnTo>
                <a:lnTo>
                  <a:pt x="13" y="131"/>
                </a:lnTo>
                <a:lnTo>
                  <a:pt x="11" y="131"/>
                </a:lnTo>
                <a:lnTo>
                  <a:pt x="8" y="131"/>
                </a:lnTo>
                <a:lnTo>
                  <a:pt x="8" y="128"/>
                </a:lnTo>
                <a:lnTo>
                  <a:pt x="5" y="128"/>
                </a:lnTo>
                <a:lnTo>
                  <a:pt x="5" y="126"/>
                </a:lnTo>
                <a:lnTo>
                  <a:pt x="3" y="126"/>
                </a:lnTo>
                <a:lnTo>
                  <a:pt x="3" y="123"/>
                </a:lnTo>
                <a:lnTo>
                  <a:pt x="0" y="123"/>
                </a:lnTo>
                <a:lnTo>
                  <a:pt x="0" y="120"/>
                </a:lnTo>
                <a:lnTo>
                  <a:pt x="0" y="118"/>
                </a:lnTo>
                <a:lnTo>
                  <a:pt x="3" y="118"/>
                </a:lnTo>
                <a:lnTo>
                  <a:pt x="5" y="118"/>
                </a:lnTo>
                <a:lnTo>
                  <a:pt x="5" y="115"/>
                </a:lnTo>
                <a:lnTo>
                  <a:pt x="8" y="113"/>
                </a:lnTo>
                <a:lnTo>
                  <a:pt x="8" y="110"/>
                </a:lnTo>
                <a:lnTo>
                  <a:pt x="5" y="110"/>
                </a:lnTo>
                <a:lnTo>
                  <a:pt x="8" y="110"/>
                </a:lnTo>
                <a:lnTo>
                  <a:pt x="8" y="107"/>
                </a:lnTo>
                <a:lnTo>
                  <a:pt x="5" y="107"/>
                </a:lnTo>
                <a:lnTo>
                  <a:pt x="8" y="107"/>
                </a:lnTo>
                <a:lnTo>
                  <a:pt x="8" y="105"/>
                </a:lnTo>
                <a:lnTo>
                  <a:pt x="8" y="102"/>
                </a:lnTo>
                <a:lnTo>
                  <a:pt x="5" y="102"/>
                </a:lnTo>
                <a:lnTo>
                  <a:pt x="5" y="100"/>
                </a:lnTo>
                <a:lnTo>
                  <a:pt x="5" y="97"/>
                </a:lnTo>
                <a:lnTo>
                  <a:pt x="5" y="94"/>
                </a:lnTo>
                <a:lnTo>
                  <a:pt x="5" y="92"/>
                </a:lnTo>
                <a:lnTo>
                  <a:pt x="5" y="89"/>
                </a:lnTo>
                <a:lnTo>
                  <a:pt x="3" y="89"/>
                </a:lnTo>
                <a:lnTo>
                  <a:pt x="3" y="86"/>
                </a:lnTo>
                <a:lnTo>
                  <a:pt x="3" y="84"/>
                </a:lnTo>
                <a:lnTo>
                  <a:pt x="3" y="86"/>
                </a:lnTo>
                <a:lnTo>
                  <a:pt x="3" y="84"/>
                </a:lnTo>
                <a:lnTo>
                  <a:pt x="3" y="81"/>
                </a:lnTo>
                <a:lnTo>
                  <a:pt x="5" y="81"/>
                </a:lnTo>
                <a:lnTo>
                  <a:pt x="5" y="79"/>
                </a:lnTo>
                <a:lnTo>
                  <a:pt x="5" y="76"/>
                </a:lnTo>
                <a:lnTo>
                  <a:pt x="8" y="76"/>
                </a:lnTo>
                <a:lnTo>
                  <a:pt x="8" y="73"/>
                </a:lnTo>
                <a:lnTo>
                  <a:pt x="8" y="76"/>
                </a:lnTo>
                <a:lnTo>
                  <a:pt x="8" y="73"/>
                </a:lnTo>
                <a:lnTo>
                  <a:pt x="11" y="73"/>
                </a:lnTo>
                <a:lnTo>
                  <a:pt x="11" y="71"/>
                </a:lnTo>
                <a:lnTo>
                  <a:pt x="11" y="68"/>
                </a:lnTo>
                <a:lnTo>
                  <a:pt x="13" y="68"/>
                </a:lnTo>
                <a:lnTo>
                  <a:pt x="13" y="66"/>
                </a:lnTo>
                <a:lnTo>
                  <a:pt x="16" y="66"/>
                </a:lnTo>
                <a:lnTo>
                  <a:pt x="16" y="63"/>
                </a:lnTo>
                <a:lnTo>
                  <a:pt x="18" y="63"/>
                </a:lnTo>
                <a:lnTo>
                  <a:pt x="16" y="63"/>
                </a:lnTo>
                <a:lnTo>
                  <a:pt x="16" y="60"/>
                </a:lnTo>
                <a:lnTo>
                  <a:pt x="18" y="60"/>
                </a:lnTo>
                <a:lnTo>
                  <a:pt x="18" y="58"/>
                </a:lnTo>
                <a:lnTo>
                  <a:pt x="21" y="58"/>
                </a:lnTo>
                <a:lnTo>
                  <a:pt x="21" y="55"/>
                </a:lnTo>
                <a:lnTo>
                  <a:pt x="18" y="55"/>
                </a:lnTo>
                <a:lnTo>
                  <a:pt x="21" y="55"/>
                </a:lnTo>
                <a:lnTo>
                  <a:pt x="21" y="53"/>
                </a:lnTo>
                <a:lnTo>
                  <a:pt x="24" y="53"/>
                </a:lnTo>
                <a:lnTo>
                  <a:pt x="24" y="50"/>
                </a:lnTo>
                <a:lnTo>
                  <a:pt x="26" y="50"/>
                </a:lnTo>
                <a:lnTo>
                  <a:pt x="26" y="47"/>
                </a:lnTo>
                <a:lnTo>
                  <a:pt x="29" y="47"/>
                </a:lnTo>
                <a:lnTo>
                  <a:pt x="29" y="45"/>
                </a:lnTo>
                <a:lnTo>
                  <a:pt x="31" y="45"/>
                </a:lnTo>
                <a:lnTo>
                  <a:pt x="31" y="42"/>
                </a:lnTo>
                <a:lnTo>
                  <a:pt x="34" y="42"/>
                </a:lnTo>
                <a:lnTo>
                  <a:pt x="37" y="42"/>
                </a:lnTo>
                <a:lnTo>
                  <a:pt x="37" y="39"/>
                </a:lnTo>
                <a:lnTo>
                  <a:pt x="39" y="39"/>
                </a:lnTo>
                <a:lnTo>
                  <a:pt x="39" y="37"/>
                </a:lnTo>
                <a:lnTo>
                  <a:pt x="42" y="37"/>
                </a:lnTo>
                <a:lnTo>
                  <a:pt x="44" y="37"/>
                </a:lnTo>
                <a:lnTo>
                  <a:pt x="44" y="34"/>
                </a:lnTo>
                <a:lnTo>
                  <a:pt x="47" y="34"/>
                </a:lnTo>
                <a:lnTo>
                  <a:pt x="47" y="37"/>
                </a:lnTo>
                <a:lnTo>
                  <a:pt x="50" y="37"/>
                </a:lnTo>
                <a:lnTo>
                  <a:pt x="50" y="39"/>
                </a:lnTo>
                <a:lnTo>
                  <a:pt x="52" y="39"/>
                </a:lnTo>
                <a:lnTo>
                  <a:pt x="52" y="42"/>
                </a:lnTo>
                <a:lnTo>
                  <a:pt x="55" y="42"/>
                </a:lnTo>
                <a:lnTo>
                  <a:pt x="55" y="45"/>
                </a:lnTo>
                <a:lnTo>
                  <a:pt x="58" y="45"/>
                </a:lnTo>
                <a:lnTo>
                  <a:pt x="58" y="47"/>
                </a:lnTo>
                <a:lnTo>
                  <a:pt x="58" y="45"/>
                </a:lnTo>
                <a:lnTo>
                  <a:pt x="60" y="45"/>
                </a:lnTo>
                <a:lnTo>
                  <a:pt x="63" y="45"/>
                </a:lnTo>
                <a:lnTo>
                  <a:pt x="65" y="45"/>
                </a:lnTo>
                <a:lnTo>
                  <a:pt x="68" y="45"/>
                </a:lnTo>
                <a:lnTo>
                  <a:pt x="71" y="45"/>
                </a:lnTo>
                <a:lnTo>
                  <a:pt x="71" y="42"/>
                </a:lnTo>
                <a:lnTo>
                  <a:pt x="73" y="42"/>
                </a:lnTo>
                <a:lnTo>
                  <a:pt x="76" y="42"/>
                </a:lnTo>
                <a:lnTo>
                  <a:pt x="76" y="39"/>
                </a:lnTo>
                <a:lnTo>
                  <a:pt x="73" y="39"/>
                </a:lnTo>
                <a:lnTo>
                  <a:pt x="73" y="37"/>
                </a:lnTo>
                <a:lnTo>
                  <a:pt x="73" y="39"/>
                </a:lnTo>
                <a:lnTo>
                  <a:pt x="76" y="39"/>
                </a:lnTo>
                <a:lnTo>
                  <a:pt x="78" y="39"/>
                </a:lnTo>
                <a:lnTo>
                  <a:pt x="78" y="37"/>
                </a:lnTo>
                <a:lnTo>
                  <a:pt x="78" y="34"/>
                </a:lnTo>
                <a:lnTo>
                  <a:pt x="78" y="32"/>
                </a:lnTo>
                <a:lnTo>
                  <a:pt x="78" y="29"/>
                </a:lnTo>
                <a:lnTo>
                  <a:pt x="81" y="29"/>
                </a:lnTo>
                <a:lnTo>
                  <a:pt x="84" y="29"/>
                </a:lnTo>
                <a:lnTo>
                  <a:pt x="84" y="26"/>
                </a:lnTo>
                <a:lnTo>
                  <a:pt x="84" y="29"/>
                </a:lnTo>
                <a:lnTo>
                  <a:pt x="84" y="26"/>
                </a:lnTo>
                <a:lnTo>
                  <a:pt x="86" y="26"/>
                </a:lnTo>
                <a:lnTo>
                  <a:pt x="86" y="24"/>
                </a:lnTo>
                <a:lnTo>
                  <a:pt x="89" y="24"/>
                </a:lnTo>
                <a:lnTo>
                  <a:pt x="89" y="21"/>
                </a:lnTo>
                <a:lnTo>
                  <a:pt x="91" y="21"/>
                </a:lnTo>
                <a:lnTo>
                  <a:pt x="91" y="19"/>
                </a:lnTo>
                <a:lnTo>
                  <a:pt x="94" y="19"/>
                </a:lnTo>
                <a:lnTo>
                  <a:pt x="94" y="16"/>
                </a:lnTo>
                <a:lnTo>
                  <a:pt x="97" y="16"/>
                </a:lnTo>
                <a:lnTo>
                  <a:pt x="97" y="13"/>
                </a:lnTo>
                <a:lnTo>
                  <a:pt x="99" y="13"/>
                </a:lnTo>
                <a:lnTo>
                  <a:pt x="102" y="13"/>
                </a:lnTo>
                <a:lnTo>
                  <a:pt x="104" y="13"/>
                </a:lnTo>
                <a:lnTo>
                  <a:pt x="104" y="11"/>
                </a:lnTo>
                <a:lnTo>
                  <a:pt x="107" y="11"/>
                </a:lnTo>
                <a:lnTo>
                  <a:pt x="107" y="8"/>
                </a:lnTo>
                <a:lnTo>
                  <a:pt x="110" y="8"/>
                </a:lnTo>
                <a:lnTo>
                  <a:pt x="112" y="8"/>
                </a:lnTo>
                <a:lnTo>
                  <a:pt x="112" y="5"/>
                </a:lnTo>
                <a:lnTo>
                  <a:pt x="112" y="8"/>
                </a:lnTo>
                <a:lnTo>
                  <a:pt x="115" y="11"/>
                </a:lnTo>
                <a:lnTo>
                  <a:pt x="118" y="11"/>
                </a:lnTo>
                <a:lnTo>
                  <a:pt x="120" y="8"/>
                </a:lnTo>
                <a:lnTo>
                  <a:pt x="123" y="8"/>
                </a:lnTo>
                <a:lnTo>
                  <a:pt x="123" y="5"/>
                </a:lnTo>
                <a:lnTo>
                  <a:pt x="123" y="3"/>
                </a:lnTo>
                <a:lnTo>
                  <a:pt x="125" y="3"/>
                </a:lnTo>
                <a:lnTo>
                  <a:pt x="125" y="0"/>
                </a:lnTo>
                <a:lnTo>
                  <a:pt x="128" y="0"/>
                </a:lnTo>
                <a:lnTo>
                  <a:pt x="131" y="0"/>
                </a:lnTo>
              </a:path>
            </a:pathLst>
          </a:custGeom>
          <a:noFill/>
          <a:ln w="4763">
            <a:solidFill>
              <a:srgbClr val="6E6E6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330" name="Rectangle 120"/>
          <p:cNvSpPr>
            <a:spLocks noChangeArrowheads="1"/>
          </p:cNvSpPr>
          <p:nvPr/>
        </p:nvSpPr>
        <p:spPr bwMode="auto">
          <a:xfrm>
            <a:off x="7622931" y="4745039"/>
            <a:ext cx="4397" cy="3175"/>
          </a:xfrm>
          <a:prstGeom prst="rect">
            <a:avLst/>
          </a:prstGeom>
          <a:noFill/>
          <a:ln w="4763">
            <a:solidFill>
              <a:srgbClr val="6E6E6E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331" name="Freeform 121"/>
          <p:cNvSpPr>
            <a:spLocks/>
          </p:cNvSpPr>
          <p:nvPr/>
        </p:nvSpPr>
        <p:spPr bwMode="auto">
          <a:xfrm>
            <a:off x="7561385" y="4732339"/>
            <a:ext cx="61546" cy="112713"/>
          </a:xfrm>
          <a:custGeom>
            <a:avLst/>
            <a:gdLst>
              <a:gd name="T0" fmla="*/ 34 w 42"/>
              <a:gd name="T1" fmla="*/ 5 h 71"/>
              <a:gd name="T2" fmla="*/ 37 w 42"/>
              <a:gd name="T3" fmla="*/ 10 h 71"/>
              <a:gd name="T4" fmla="*/ 37 w 42"/>
              <a:gd name="T5" fmla="*/ 16 h 71"/>
              <a:gd name="T6" fmla="*/ 34 w 42"/>
              <a:gd name="T7" fmla="*/ 21 h 71"/>
              <a:gd name="T8" fmla="*/ 39 w 42"/>
              <a:gd name="T9" fmla="*/ 26 h 71"/>
              <a:gd name="T10" fmla="*/ 42 w 42"/>
              <a:gd name="T11" fmla="*/ 31 h 71"/>
              <a:gd name="T12" fmla="*/ 37 w 42"/>
              <a:gd name="T13" fmla="*/ 34 h 71"/>
              <a:gd name="T14" fmla="*/ 39 w 42"/>
              <a:gd name="T15" fmla="*/ 34 h 71"/>
              <a:gd name="T16" fmla="*/ 42 w 42"/>
              <a:gd name="T17" fmla="*/ 39 h 71"/>
              <a:gd name="T18" fmla="*/ 37 w 42"/>
              <a:gd name="T19" fmla="*/ 42 h 71"/>
              <a:gd name="T20" fmla="*/ 37 w 42"/>
              <a:gd name="T21" fmla="*/ 42 h 71"/>
              <a:gd name="T22" fmla="*/ 34 w 42"/>
              <a:gd name="T23" fmla="*/ 42 h 71"/>
              <a:gd name="T24" fmla="*/ 32 w 42"/>
              <a:gd name="T25" fmla="*/ 42 h 71"/>
              <a:gd name="T26" fmla="*/ 34 w 42"/>
              <a:gd name="T27" fmla="*/ 47 h 71"/>
              <a:gd name="T28" fmla="*/ 37 w 42"/>
              <a:gd name="T29" fmla="*/ 52 h 71"/>
              <a:gd name="T30" fmla="*/ 39 w 42"/>
              <a:gd name="T31" fmla="*/ 57 h 71"/>
              <a:gd name="T32" fmla="*/ 39 w 42"/>
              <a:gd name="T33" fmla="*/ 60 h 71"/>
              <a:gd name="T34" fmla="*/ 39 w 42"/>
              <a:gd name="T35" fmla="*/ 63 h 71"/>
              <a:gd name="T36" fmla="*/ 32 w 42"/>
              <a:gd name="T37" fmla="*/ 63 h 71"/>
              <a:gd name="T38" fmla="*/ 24 w 42"/>
              <a:gd name="T39" fmla="*/ 60 h 71"/>
              <a:gd name="T40" fmla="*/ 19 w 42"/>
              <a:gd name="T41" fmla="*/ 57 h 71"/>
              <a:gd name="T42" fmla="*/ 16 w 42"/>
              <a:gd name="T43" fmla="*/ 57 h 71"/>
              <a:gd name="T44" fmla="*/ 13 w 42"/>
              <a:gd name="T45" fmla="*/ 57 h 71"/>
              <a:gd name="T46" fmla="*/ 16 w 42"/>
              <a:gd name="T47" fmla="*/ 63 h 71"/>
              <a:gd name="T48" fmla="*/ 16 w 42"/>
              <a:gd name="T49" fmla="*/ 65 h 71"/>
              <a:gd name="T50" fmla="*/ 16 w 42"/>
              <a:gd name="T51" fmla="*/ 68 h 71"/>
              <a:gd name="T52" fmla="*/ 11 w 42"/>
              <a:gd name="T53" fmla="*/ 65 h 71"/>
              <a:gd name="T54" fmla="*/ 6 w 42"/>
              <a:gd name="T55" fmla="*/ 60 h 71"/>
              <a:gd name="T56" fmla="*/ 6 w 42"/>
              <a:gd name="T57" fmla="*/ 57 h 71"/>
              <a:gd name="T58" fmla="*/ 8 w 42"/>
              <a:gd name="T59" fmla="*/ 52 h 71"/>
              <a:gd name="T60" fmla="*/ 6 w 42"/>
              <a:gd name="T61" fmla="*/ 47 h 71"/>
              <a:gd name="T62" fmla="*/ 0 w 42"/>
              <a:gd name="T63" fmla="*/ 44 h 71"/>
              <a:gd name="T64" fmla="*/ 0 w 42"/>
              <a:gd name="T65" fmla="*/ 37 h 71"/>
              <a:gd name="T66" fmla="*/ 0 w 42"/>
              <a:gd name="T67" fmla="*/ 31 h 71"/>
              <a:gd name="T68" fmla="*/ 0 w 42"/>
              <a:gd name="T69" fmla="*/ 29 h 71"/>
              <a:gd name="T70" fmla="*/ 0 w 42"/>
              <a:gd name="T71" fmla="*/ 26 h 71"/>
              <a:gd name="T72" fmla="*/ 6 w 42"/>
              <a:gd name="T73" fmla="*/ 23 h 71"/>
              <a:gd name="T74" fmla="*/ 13 w 42"/>
              <a:gd name="T75" fmla="*/ 23 h 71"/>
              <a:gd name="T76" fmla="*/ 19 w 42"/>
              <a:gd name="T77" fmla="*/ 26 h 71"/>
              <a:gd name="T78" fmla="*/ 21 w 42"/>
              <a:gd name="T79" fmla="*/ 31 h 71"/>
              <a:gd name="T80" fmla="*/ 29 w 42"/>
              <a:gd name="T81" fmla="*/ 31 h 71"/>
              <a:gd name="T82" fmla="*/ 26 w 42"/>
              <a:gd name="T83" fmla="*/ 26 h 71"/>
              <a:gd name="T84" fmla="*/ 29 w 42"/>
              <a:gd name="T85" fmla="*/ 23 h 71"/>
              <a:gd name="T86" fmla="*/ 29 w 42"/>
              <a:gd name="T87" fmla="*/ 21 h 71"/>
              <a:gd name="T88" fmla="*/ 32 w 42"/>
              <a:gd name="T89" fmla="*/ 18 h 71"/>
              <a:gd name="T90" fmla="*/ 29 w 42"/>
              <a:gd name="T91" fmla="*/ 13 h 71"/>
              <a:gd name="T92" fmla="*/ 32 w 42"/>
              <a:gd name="T93" fmla="*/ 10 h 71"/>
              <a:gd name="T94" fmla="*/ 29 w 42"/>
              <a:gd name="T95" fmla="*/ 8 h 71"/>
              <a:gd name="T96" fmla="*/ 32 w 42"/>
              <a:gd name="T97" fmla="*/ 8 h 71"/>
              <a:gd name="T98" fmla="*/ 26 w 42"/>
              <a:gd name="T99" fmla="*/ 3 h 71"/>
              <a:gd name="T100" fmla="*/ 29 w 42"/>
              <a:gd name="T101" fmla="*/ 3 h 71"/>
              <a:gd name="T102" fmla="*/ 34 w 42"/>
              <a:gd name="T103" fmla="*/ 5 h 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42" h="71">
                <a:moveTo>
                  <a:pt x="34" y="5"/>
                </a:moveTo>
                <a:lnTo>
                  <a:pt x="34" y="3"/>
                </a:lnTo>
                <a:lnTo>
                  <a:pt x="34" y="5"/>
                </a:lnTo>
                <a:lnTo>
                  <a:pt x="37" y="5"/>
                </a:lnTo>
                <a:lnTo>
                  <a:pt x="37" y="8"/>
                </a:lnTo>
                <a:lnTo>
                  <a:pt x="37" y="10"/>
                </a:lnTo>
                <a:lnTo>
                  <a:pt x="34" y="10"/>
                </a:lnTo>
                <a:lnTo>
                  <a:pt x="34" y="13"/>
                </a:lnTo>
                <a:lnTo>
                  <a:pt x="37" y="16"/>
                </a:lnTo>
                <a:lnTo>
                  <a:pt x="37" y="18"/>
                </a:lnTo>
                <a:lnTo>
                  <a:pt x="37" y="21"/>
                </a:lnTo>
                <a:lnTo>
                  <a:pt x="34" y="21"/>
                </a:lnTo>
                <a:lnTo>
                  <a:pt x="34" y="23"/>
                </a:lnTo>
                <a:lnTo>
                  <a:pt x="37" y="23"/>
                </a:lnTo>
                <a:lnTo>
                  <a:pt x="39" y="26"/>
                </a:lnTo>
                <a:lnTo>
                  <a:pt x="39" y="29"/>
                </a:lnTo>
                <a:lnTo>
                  <a:pt x="39" y="31"/>
                </a:lnTo>
                <a:lnTo>
                  <a:pt x="42" y="31"/>
                </a:lnTo>
                <a:lnTo>
                  <a:pt x="42" y="34"/>
                </a:lnTo>
                <a:lnTo>
                  <a:pt x="39" y="34"/>
                </a:lnTo>
                <a:lnTo>
                  <a:pt x="37" y="34"/>
                </a:lnTo>
                <a:lnTo>
                  <a:pt x="34" y="34"/>
                </a:lnTo>
                <a:lnTo>
                  <a:pt x="37" y="34"/>
                </a:lnTo>
                <a:lnTo>
                  <a:pt x="39" y="34"/>
                </a:lnTo>
                <a:lnTo>
                  <a:pt x="39" y="37"/>
                </a:lnTo>
                <a:lnTo>
                  <a:pt x="42" y="37"/>
                </a:lnTo>
                <a:lnTo>
                  <a:pt x="42" y="39"/>
                </a:lnTo>
                <a:lnTo>
                  <a:pt x="42" y="42"/>
                </a:lnTo>
                <a:lnTo>
                  <a:pt x="39" y="42"/>
                </a:lnTo>
                <a:lnTo>
                  <a:pt x="37" y="42"/>
                </a:lnTo>
                <a:lnTo>
                  <a:pt x="37" y="39"/>
                </a:lnTo>
                <a:lnTo>
                  <a:pt x="34" y="42"/>
                </a:lnTo>
                <a:lnTo>
                  <a:pt x="37" y="42"/>
                </a:lnTo>
                <a:lnTo>
                  <a:pt x="37" y="44"/>
                </a:lnTo>
                <a:lnTo>
                  <a:pt x="34" y="44"/>
                </a:lnTo>
                <a:lnTo>
                  <a:pt x="34" y="42"/>
                </a:lnTo>
                <a:lnTo>
                  <a:pt x="32" y="42"/>
                </a:lnTo>
                <a:lnTo>
                  <a:pt x="32" y="39"/>
                </a:lnTo>
                <a:lnTo>
                  <a:pt x="32" y="42"/>
                </a:lnTo>
                <a:lnTo>
                  <a:pt x="32" y="44"/>
                </a:lnTo>
                <a:lnTo>
                  <a:pt x="34" y="44"/>
                </a:lnTo>
                <a:lnTo>
                  <a:pt x="34" y="47"/>
                </a:lnTo>
                <a:lnTo>
                  <a:pt x="37" y="47"/>
                </a:lnTo>
                <a:lnTo>
                  <a:pt x="37" y="50"/>
                </a:lnTo>
                <a:lnTo>
                  <a:pt x="37" y="52"/>
                </a:lnTo>
                <a:lnTo>
                  <a:pt x="39" y="52"/>
                </a:lnTo>
                <a:lnTo>
                  <a:pt x="39" y="55"/>
                </a:lnTo>
                <a:lnTo>
                  <a:pt x="39" y="57"/>
                </a:lnTo>
                <a:lnTo>
                  <a:pt x="42" y="57"/>
                </a:lnTo>
                <a:lnTo>
                  <a:pt x="42" y="60"/>
                </a:lnTo>
                <a:lnTo>
                  <a:pt x="39" y="60"/>
                </a:lnTo>
                <a:lnTo>
                  <a:pt x="42" y="60"/>
                </a:lnTo>
                <a:lnTo>
                  <a:pt x="39" y="60"/>
                </a:lnTo>
                <a:lnTo>
                  <a:pt x="39" y="63"/>
                </a:lnTo>
                <a:lnTo>
                  <a:pt x="37" y="63"/>
                </a:lnTo>
                <a:lnTo>
                  <a:pt x="34" y="63"/>
                </a:lnTo>
                <a:lnTo>
                  <a:pt x="32" y="63"/>
                </a:lnTo>
                <a:lnTo>
                  <a:pt x="29" y="63"/>
                </a:lnTo>
                <a:lnTo>
                  <a:pt x="26" y="60"/>
                </a:lnTo>
                <a:lnTo>
                  <a:pt x="24" y="60"/>
                </a:lnTo>
                <a:lnTo>
                  <a:pt x="24" y="57"/>
                </a:lnTo>
                <a:lnTo>
                  <a:pt x="21" y="57"/>
                </a:lnTo>
                <a:lnTo>
                  <a:pt x="19" y="57"/>
                </a:lnTo>
                <a:lnTo>
                  <a:pt x="16" y="55"/>
                </a:lnTo>
                <a:lnTo>
                  <a:pt x="13" y="55"/>
                </a:lnTo>
                <a:lnTo>
                  <a:pt x="16" y="57"/>
                </a:lnTo>
                <a:lnTo>
                  <a:pt x="19" y="57"/>
                </a:lnTo>
                <a:lnTo>
                  <a:pt x="16" y="57"/>
                </a:lnTo>
                <a:lnTo>
                  <a:pt x="13" y="57"/>
                </a:lnTo>
                <a:lnTo>
                  <a:pt x="13" y="60"/>
                </a:lnTo>
                <a:lnTo>
                  <a:pt x="16" y="60"/>
                </a:lnTo>
                <a:lnTo>
                  <a:pt x="16" y="63"/>
                </a:lnTo>
                <a:lnTo>
                  <a:pt x="13" y="63"/>
                </a:lnTo>
                <a:lnTo>
                  <a:pt x="13" y="65"/>
                </a:lnTo>
                <a:lnTo>
                  <a:pt x="16" y="65"/>
                </a:lnTo>
                <a:lnTo>
                  <a:pt x="16" y="68"/>
                </a:lnTo>
                <a:lnTo>
                  <a:pt x="16" y="71"/>
                </a:lnTo>
                <a:lnTo>
                  <a:pt x="16" y="68"/>
                </a:lnTo>
                <a:lnTo>
                  <a:pt x="13" y="68"/>
                </a:lnTo>
                <a:lnTo>
                  <a:pt x="11" y="68"/>
                </a:lnTo>
                <a:lnTo>
                  <a:pt x="11" y="65"/>
                </a:lnTo>
                <a:lnTo>
                  <a:pt x="8" y="65"/>
                </a:lnTo>
                <a:lnTo>
                  <a:pt x="6" y="63"/>
                </a:lnTo>
                <a:lnTo>
                  <a:pt x="6" y="60"/>
                </a:lnTo>
                <a:lnTo>
                  <a:pt x="3" y="60"/>
                </a:lnTo>
                <a:lnTo>
                  <a:pt x="3" y="57"/>
                </a:lnTo>
                <a:lnTo>
                  <a:pt x="6" y="57"/>
                </a:lnTo>
                <a:lnTo>
                  <a:pt x="6" y="55"/>
                </a:lnTo>
                <a:lnTo>
                  <a:pt x="6" y="52"/>
                </a:lnTo>
                <a:lnTo>
                  <a:pt x="8" y="52"/>
                </a:lnTo>
                <a:lnTo>
                  <a:pt x="8" y="50"/>
                </a:lnTo>
                <a:lnTo>
                  <a:pt x="6" y="50"/>
                </a:lnTo>
                <a:lnTo>
                  <a:pt x="6" y="47"/>
                </a:lnTo>
                <a:lnTo>
                  <a:pt x="3" y="47"/>
                </a:lnTo>
                <a:lnTo>
                  <a:pt x="3" y="44"/>
                </a:lnTo>
                <a:lnTo>
                  <a:pt x="0" y="44"/>
                </a:lnTo>
                <a:lnTo>
                  <a:pt x="0" y="42"/>
                </a:lnTo>
                <a:lnTo>
                  <a:pt x="0" y="39"/>
                </a:lnTo>
                <a:lnTo>
                  <a:pt x="0" y="37"/>
                </a:lnTo>
                <a:lnTo>
                  <a:pt x="3" y="37"/>
                </a:lnTo>
                <a:lnTo>
                  <a:pt x="0" y="34"/>
                </a:lnTo>
                <a:lnTo>
                  <a:pt x="0" y="31"/>
                </a:lnTo>
                <a:lnTo>
                  <a:pt x="3" y="31"/>
                </a:lnTo>
                <a:lnTo>
                  <a:pt x="3" y="29"/>
                </a:lnTo>
                <a:lnTo>
                  <a:pt x="0" y="29"/>
                </a:lnTo>
                <a:lnTo>
                  <a:pt x="0" y="26"/>
                </a:lnTo>
                <a:lnTo>
                  <a:pt x="3" y="26"/>
                </a:lnTo>
                <a:lnTo>
                  <a:pt x="0" y="26"/>
                </a:lnTo>
                <a:lnTo>
                  <a:pt x="0" y="23"/>
                </a:lnTo>
                <a:lnTo>
                  <a:pt x="3" y="23"/>
                </a:lnTo>
                <a:lnTo>
                  <a:pt x="6" y="23"/>
                </a:lnTo>
                <a:lnTo>
                  <a:pt x="8" y="23"/>
                </a:lnTo>
                <a:lnTo>
                  <a:pt x="11" y="23"/>
                </a:lnTo>
                <a:lnTo>
                  <a:pt x="13" y="23"/>
                </a:lnTo>
                <a:lnTo>
                  <a:pt x="13" y="26"/>
                </a:lnTo>
                <a:lnTo>
                  <a:pt x="16" y="26"/>
                </a:lnTo>
                <a:lnTo>
                  <a:pt x="19" y="26"/>
                </a:lnTo>
                <a:lnTo>
                  <a:pt x="19" y="29"/>
                </a:lnTo>
                <a:lnTo>
                  <a:pt x="21" y="29"/>
                </a:lnTo>
                <a:lnTo>
                  <a:pt x="21" y="31"/>
                </a:lnTo>
                <a:lnTo>
                  <a:pt x="24" y="31"/>
                </a:lnTo>
                <a:lnTo>
                  <a:pt x="26" y="31"/>
                </a:lnTo>
                <a:lnTo>
                  <a:pt x="29" y="31"/>
                </a:lnTo>
                <a:lnTo>
                  <a:pt x="26" y="31"/>
                </a:lnTo>
                <a:lnTo>
                  <a:pt x="26" y="29"/>
                </a:lnTo>
                <a:lnTo>
                  <a:pt x="26" y="26"/>
                </a:lnTo>
                <a:lnTo>
                  <a:pt x="26" y="23"/>
                </a:lnTo>
                <a:lnTo>
                  <a:pt x="29" y="26"/>
                </a:lnTo>
                <a:lnTo>
                  <a:pt x="29" y="23"/>
                </a:lnTo>
                <a:lnTo>
                  <a:pt x="32" y="23"/>
                </a:lnTo>
                <a:lnTo>
                  <a:pt x="29" y="23"/>
                </a:lnTo>
                <a:lnTo>
                  <a:pt x="29" y="21"/>
                </a:lnTo>
                <a:lnTo>
                  <a:pt x="32" y="21"/>
                </a:lnTo>
                <a:lnTo>
                  <a:pt x="29" y="18"/>
                </a:lnTo>
                <a:lnTo>
                  <a:pt x="32" y="18"/>
                </a:lnTo>
                <a:lnTo>
                  <a:pt x="32" y="16"/>
                </a:lnTo>
                <a:lnTo>
                  <a:pt x="29" y="16"/>
                </a:lnTo>
                <a:lnTo>
                  <a:pt x="29" y="13"/>
                </a:lnTo>
                <a:lnTo>
                  <a:pt x="32" y="16"/>
                </a:lnTo>
                <a:lnTo>
                  <a:pt x="32" y="13"/>
                </a:lnTo>
                <a:lnTo>
                  <a:pt x="32" y="10"/>
                </a:lnTo>
                <a:lnTo>
                  <a:pt x="29" y="10"/>
                </a:lnTo>
                <a:lnTo>
                  <a:pt x="32" y="10"/>
                </a:lnTo>
                <a:lnTo>
                  <a:pt x="29" y="8"/>
                </a:lnTo>
                <a:lnTo>
                  <a:pt x="32" y="8"/>
                </a:lnTo>
                <a:lnTo>
                  <a:pt x="32" y="5"/>
                </a:lnTo>
                <a:lnTo>
                  <a:pt x="32" y="8"/>
                </a:lnTo>
                <a:lnTo>
                  <a:pt x="29" y="5"/>
                </a:lnTo>
                <a:lnTo>
                  <a:pt x="26" y="5"/>
                </a:lnTo>
                <a:lnTo>
                  <a:pt x="26" y="3"/>
                </a:lnTo>
                <a:lnTo>
                  <a:pt x="29" y="3"/>
                </a:lnTo>
                <a:lnTo>
                  <a:pt x="29" y="0"/>
                </a:lnTo>
                <a:lnTo>
                  <a:pt x="29" y="3"/>
                </a:lnTo>
                <a:lnTo>
                  <a:pt x="32" y="3"/>
                </a:lnTo>
                <a:lnTo>
                  <a:pt x="32" y="5"/>
                </a:lnTo>
                <a:lnTo>
                  <a:pt x="34" y="5"/>
                </a:lnTo>
              </a:path>
            </a:pathLst>
          </a:custGeom>
          <a:noFill/>
          <a:ln w="4763">
            <a:solidFill>
              <a:srgbClr val="6E6E6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332" name="Rectangle 122"/>
          <p:cNvSpPr>
            <a:spLocks noChangeArrowheads="1"/>
          </p:cNvSpPr>
          <p:nvPr/>
        </p:nvSpPr>
        <p:spPr bwMode="auto">
          <a:xfrm>
            <a:off x="7608277" y="4732339"/>
            <a:ext cx="2931" cy="4763"/>
          </a:xfrm>
          <a:prstGeom prst="rect">
            <a:avLst/>
          </a:prstGeom>
          <a:noFill/>
          <a:ln w="4763">
            <a:solidFill>
              <a:srgbClr val="6E6E6E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333" name="Freeform 123"/>
          <p:cNvSpPr>
            <a:spLocks/>
          </p:cNvSpPr>
          <p:nvPr/>
        </p:nvSpPr>
        <p:spPr bwMode="auto">
          <a:xfrm>
            <a:off x="7611208" y="4727576"/>
            <a:ext cx="7327" cy="9525"/>
          </a:xfrm>
          <a:custGeom>
            <a:avLst/>
            <a:gdLst>
              <a:gd name="T0" fmla="*/ 3 w 5"/>
              <a:gd name="T1" fmla="*/ 3 h 6"/>
              <a:gd name="T2" fmla="*/ 5 w 5"/>
              <a:gd name="T3" fmla="*/ 3 h 6"/>
              <a:gd name="T4" fmla="*/ 3 w 5"/>
              <a:gd name="T5" fmla="*/ 6 h 6"/>
              <a:gd name="T6" fmla="*/ 3 w 5"/>
              <a:gd name="T7" fmla="*/ 3 h 6"/>
              <a:gd name="T8" fmla="*/ 0 w 5"/>
              <a:gd name="T9" fmla="*/ 3 h 6"/>
              <a:gd name="T10" fmla="*/ 0 w 5"/>
              <a:gd name="T11" fmla="*/ 0 h 6"/>
              <a:gd name="T12" fmla="*/ 3 w 5"/>
              <a:gd name="T13" fmla="*/ 0 h 6"/>
              <a:gd name="T14" fmla="*/ 3 w 5"/>
              <a:gd name="T15" fmla="*/ 3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5" h="6">
                <a:moveTo>
                  <a:pt x="3" y="3"/>
                </a:moveTo>
                <a:lnTo>
                  <a:pt x="5" y="3"/>
                </a:lnTo>
                <a:lnTo>
                  <a:pt x="3" y="6"/>
                </a:lnTo>
                <a:lnTo>
                  <a:pt x="3" y="3"/>
                </a:lnTo>
                <a:lnTo>
                  <a:pt x="0" y="3"/>
                </a:lnTo>
                <a:lnTo>
                  <a:pt x="0" y="0"/>
                </a:lnTo>
                <a:lnTo>
                  <a:pt x="3" y="0"/>
                </a:lnTo>
                <a:lnTo>
                  <a:pt x="3" y="3"/>
                </a:lnTo>
              </a:path>
            </a:pathLst>
          </a:custGeom>
          <a:noFill/>
          <a:ln w="4763">
            <a:solidFill>
              <a:srgbClr val="6E6E6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334" name="Freeform 124"/>
          <p:cNvSpPr>
            <a:spLocks/>
          </p:cNvSpPr>
          <p:nvPr/>
        </p:nvSpPr>
        <p:spPr bwMode="auto">
          <a:xfrm>
            <a:off x="7599485" y="4727576"/>
            <a:ext cx="8792" cy="4763"/>
          </a:xfrm>
          <a:custGeom>
            <a:avLst/>
            <a:gdLst>
              <a:gd name="T0" fmla="*/ 6 w 6"/>
              <a:gd name="T1" fmla="*/ 0 h 3"/>
              <a:gd name="T2" fmla="*/ 6 w 6"/>
              <a:gd name="T3" fmla="*/ 3 h 3"/>
              <a:gd name="T4" fmla="*/ 3 w 6"/>
              <a:gd name="T5" fmla="*/ 3 h 3"/>
              <a:gd name="T6" fmla="*/ 0 w 6"/>
              <a:gd name="T7" fmla="*/ 3 h 3"/>
              <a:gd name="T8" fmla="*/ 0 w 6"/>
              <a:gd name="T9" fmla="*/ 0 h 3"/>
              <a:gd name="T10" fmla="*/ 3 w 6"/>
              <a:gd name="T11" fmla="*/ 0 h 3"/>
              <a:gd name="T12" fmla="*/ 6 w 6"/>
              <a:gd name="T13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6" h="3">
                <a:moveTo>
                  <a:pt x="6" y="0"/>
                </a:moveTo>
                <a:lnTo>
                  <a:pt x="6" y="3"/>
                </a:lnTo>
                <a:lnTo>
                  <a:pt x="3" y="3"/>
                </a:lnTo>
                <a:lnTo>
                  <a:pt x="0" y="3"/>
                </a:lnTo>
                <a:lnTo>
                  <a:pt x="0" y="0"/>
                </a:lnTo>
                <a:lnTo>
                  <a:pt x="3" y="0"/>
                </a:lnTo>
                <a:lnTo>
                  <a:pt x="6" y="0"/>
                </a:lnTo>
              </a:path>
            </a:pathLst>
          </a:custGeom>
          <a:noFill/>
          <a:ln w="4763">
            <a:solidFill>
              <a:srgbClr val="6E6E6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335" name="Freeform 125"/>
          <p:cNvSpPr>
            <a:spLocks/>
          </p:cNvSpPr>
          <p:nvPr/>
        </p:nvSpPr>
        <p:spPr bwMode="auto">
          <a:xfrm>
            <a:off x="7608277" y="4716463"/>
            <a:ext cx="7327" cy="7938"/>
          </a:xfrm>
          <a:custGeom>
            <a:avLst/>
            <a:gdLst>
              <a:gd name="T0" fmla="*/ 5 w 5"/>
              <a:gd name="T1" fmla="*/ 2 h 5"/>
              <a:gd name="T2" fmla="*/ 5 w 5"/>
              <a:gd name="T3" fmla="*/ 5 h 5"/>
              <a:gd name="T4" fmla="*/ 5 w 5"/>
              <a:gd name="T5" fmla="*/ 2 h 5"/>
              <a:gd name="T6" fmla="*/ 2 w 5"/>
              <a:gd name="T7" fmla="*/ 2 h 5"/>
              <a:gd name="T8" fmla="*/ 2 w 5"/>
              <a:gd name="T9" fmla="*/ 5 h 5"/>
              <a:gd name="T10" fmla="*/ 0 w 5"/>
              <a:gd name="T11" fmla="*/ 5 h 5"/>
              <a:gd name="T12" fmla="*/ 0 w 5"/>
              <a:gd name="T13" fmla="*/ 2 h 5"/>
              <a:gd name="T14" fmla="*/ 2 w 5"/>
              <a:gd name="T15" fmla="*/ 2 h 5"/>
              <a:gd name="T16" fmla="*/ 2 w 5"/>
              <a:gd name="T17" fmla="*/ 0 h 5"/>
              <a:gd name="T18" fmla="*/ 5 w 5"/>
              <a:gd name="T19" fmla="*/ 0 h 5"/>
              <a:gd name="T20" fmla="*/ 5 w 5"/>
              <a:gd name="T21" fmla="*/ 2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5" h="5">
                <a:moveTo>
                  <a:pt x="5" y="2"/>
                </a:moveTo>
                <a:lnTo>
                  <a:pt x="5" y="5"/>
                </a:lnTo>
                <a:lnTo>
                  <a:pt x="5" y="2"/>
                </a:lnTo>
                <a:lnTo>
                  <a:pt x="2" y="2"/>
                </a:lnTo>
                <a:lnTo>
                  <a:pt x="2" y="5"/>
                </a:lnTo>
                <a:lnTo>
                  <a:pt x="0" y="5"/>
                </a:lnTo>
                <a:lnTo>
                  <a:pt x="0" y="2"/>
                </a:lnTo>
                <a:lnTo>
                  <a:pt x="2" y="2"/>
                </a:lnTo>
                <a:lnTo>
                  <a:pt x="2" y="0"/>
                </a:lnTo>
                <a:lnTo>
                  <a:pt x="5" y="0"/>
                </a:lnTo>
                <a:lnTo>
                  <a:pt x="5" y="2"/>
                </a:lnTo>
              </a:path>
            </a:pathLst>
          </a:custGeom>
          <a:noFill/>
          <a:ln w="4763">
            <a:solidFill>
              <a:srgbClr val="6E6E6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336" name="Freeform 126"/>
          <p:cNvSpPr>
            <a:spLocks/>
          </p:cNvSpPr>
          <p:nvPr/>
        </p:nvSpPr>
        <p:spPr bwMode="auto">
          <a:xfrm>
            <a:off x="7618535" y="4716464"/>
            <a:ext cx="4397" cy="3175"/>
          </a:xfrm>
          <a:custGeom>
            <a:avLst/>
            <a:gdLst>
              <a:gd name="T0" fmla="*/ 3 w 3"/>
              <a:gd name="T1" fmla="*/ 0 h 2"/>
              <a:gd name="T2" fmla="*/ 3 w 3"/>
              <a:gd name="T3" fmla="*/ 2 h 2"/>
              <a:gd name="T4" fmla="*/ 3 w 3"/>
              <a:gd name="T5" fmla="*/ 0 h 2"/>
              <a:gd name="T6" fmla="*/ 0 w 3"/>
              <a:gd name="T7" fmla="*/ 0 h 2"/>
              <a:gd name="T8" fmla="*/ 3 w 3"/>
              <a:gd name="T9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" h="2">
                <a:moveTo>
                  <a:pt x="3" y="0"/>
                </a:moveTo>
                <a:lnTo>
                  <a:pt x="3" y="2"/>
                </a:lnTo>
                <a:lnTo>
                  <a:pt x="3" y="0"/>
                </a:lnTo>
                <a:lnTo>
                  <a:pt x="0" y="0"/>
                </a:lnTo>
                <a:lnTo>
                  <a:pt x="3" y="0"/>
                </a:lnTo>
              </a:path>
            </a:pathLst>
          </a:custGeom>
          <a:noFill/>
          <a:ln w="4763">
            <a:solidFill>
              <a:srgbClr val="6E6E6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337" name="Freeform 127"/>
          <p:cNvSpPr>
            <a:spLocks/>
          </p:cNvSpPr>
          <p:nvPr/>
        </p:nvSpPr>
        <p:spPr bwMode="auto">
          <a:xfrm>
            <a:off x="7523285" y="4694238"/>
            <a:ext cx="11723" cy="12700"/>
          </a:xfrm>
          <a:custGeom>
            <a:avLst/>
            <a:gdLst>
              <a:gd name="T0" fmla="*/ 5 w 8"/>
              <a:gd name="T1" fmla="*/ 0 h 8"/>
              <a:gd name="T2" fmla="*/ 5 w 8"/>
              <a:gd name="T3" fmla="*/ 3 h 8"/>
              <a:gd name="T4" fmla="*/ 8 w 8"/>
              <a:gd name="T5" fmla="*/ 3 h 8"/>
              <a:gd name="T6" fmla="*/ 5 w 8"/>
              <a:gd name="T7" fmla="*/ 3 h 8"/>
              <a:gd name="T8" fmla="*/ 5 w 8"/>
              <a:gd name="T9" fmla="*/ 6 h 8"/>
              <a:gd name="T10" fmla="*/ 5 w 8"/>
              <a:gd name="T11" fmla="*/ 8 h 8"/>
              <a:gd name="T12" fmla="*/ 3 w 8"/>
              <a:gd name="T13" fmla="*/ 8 h 8"/>
              <a:gd name="T14" fmla="*/ 3 w 8"/>
              <a:gd name="T15" fmla="*/ 6 h 8"/>
              <a:gd name="T16" fmla="*/ 0 w 8"/>
              <a:gd name="T17" fmla="*/ 6 h 8"/>
              <a:gd name="T18" fmla="*/ 0 w 8"/>
              <a:gd name="T19" fmla="*/ 3 h 8"/>
              <a:gd name="T20" fmla="*/ 3 w 8"/>
              <a:gd name="T21" fmla="*/ 3 h 8"/>
              <a:gd name="T22" fmla="*/ 3 w 8"/>
              <a:gd name="T23" fmla="*/ 0 h 8"/>
              <a:gd name="T24" fmla="*/ 5 w 8"/>
              <a:gd name="T25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8" h="8">
                <a:moveTo>
                  <a:pt x="5" y="0"/>
                </a:moveTo>
                <a:lnTo>
                  <a:pt x="5" y="3"/>
                </a:lnTo>
                <a:lnTo>
                  <a:pt x="8" y="3"/>
                </a:lnTo>
                <a:lnTo>
                  <a:pt x="5" y="3"/>
                </a:lnTo>
                <a:lnTo>
                  <a:pt x="5" y="6"/>
                </a:lnTo>
                <a:lnTo>
                  <a:pt x="5" y="8"/>
                </a:lnTo>
                <a:lnTo>
                  <a:pt x="3" y="8"/>
                </a:lnTo>
                <a:lnTo>
                  <a:pt x="3" y="6"/>
                </a:lnTo>
                <a:lnTo>
                  <a:pt x="0" y="6"/>
                </a:lnTo>
                <a:lnTo>
                  <a:pt x="0" y="3"/>
                </a:lnTo>
                <a:lnTo>
                  <a:pt x="3" y="3"/>
                </a:lnTo>
                <a:lnTo>
                  <a:pt x="3" y="0"/>
                </a:lnTo>
                <a:lnTo>
                  <a:pt x="5" y="0"/>
                </a:lnTo>
              </a:path>
            </a:pathLst>
          </a:custGeom>
          <a:noFill/>
          <a:ln w="4763">
            <a:solidFill>
              <a:srgbClr val="6E6E6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338" name="Rectangle 128"/>
          <p:cNvSpPr>
            <a:spLocks noChangeArrowheads="1"/>
          </p:cNvSpPr>
          <p:nvPr/>
        </p:nvSpPr>
        <p:spPr bwMode="auto">
          <a:xfrm>
            <a:off x="7806105" y="4673601"/>
            <a:ext cx="4397" cy="4763"/>
          </a:xfrm>
          <a:prstGeom prst="rect">
            <a:avLst/>
          </a:prstGeom>
          <a:noFill/>
          <a:ln w="4763">
            <a:solidFill>
              <a:srgbClr val="6E6E6E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339" name="Freeform 129"/>
          <p:cNvSpPr>
            <a:spLocks/>
          </p:cNvSpPr>
          <p:nvPr/>
        </p:nvSpPr>
        <p:spPr bwMode="auto">
          <a:xfrm>
            <a:off x="6708531" y="4665663"/>
            <a:ext cx="11723" cy="7938"/>
          </a:xfrm>
          <a:custGeom>
            <a:avLst/>
            <a:gdLst>
              <a:gd name="T0" fmla="*/ 3 w 8"/>
              <a:gd name="T1" fmla="*/ 0 h 5"/>
              <a:gd name="T2" fmla="*/ 5 w 8"/>
              <a:gd name="T3" fmla="*/ 0 h 5"/>
              <a:gd name="T4" fmla="*/ 8 w 8"/>
              <a:gd name="T5" fmla="*/ 0 h 5"/>
              <a:gd name="T6" fmla="*/ 8 w 8"/>
              <a:gd name="T7" fmla="*/ 3 h 5"/>
              <a:gd name="T8" fmla="*/ 5 w 8"/>
              <a:gd name="T9" fmla="*/ 3 h 5"/>
              <a:gd name="T10" fmla="*/ 8 w 8"/>
              <a:gd name="T11" fmla="*/ 3 h 5"/>
              <a:gd name="T12" fmla="*/ 8 w 8"/>
              <a:gd name="T13" fmla="*/ 5 h 5"/>
              <a:gd name="T14" fmla="*/ 5 w 8"/>
              <a:gd name="T15" fmla="*/ 5 h 5"/>
              <a:gd name="T16" fmla="*/ 3 w 8"/>
              <a:gd name="T17" fmla="*/ 5 h 5"/>
              <a:gd name="T18" fmla="*/ 0 w 8"/>
              <a:gd name="T19" fmla="*/ 5 h 5"/>
              <a:gd name="T20" fmla="*/ 0 w 8"/>
              <a:gd name="T21" fmla="*/ 3 h 5"/>
              <a:gd name="T22" fmla="*/ 3 w 8"/>
              <a:gd name="T23" fmla="*/ 3 h 5"/>
              <a:gd name="T24" fmla="*/ 3 w 8"/>
              <a:gd name="T25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8" h="5">
                <a:moveTo>
                  <a:pt x="3" y="0"/>
                </a:moveTo>
                <a:lnTo>
                  <a:pt x="5" y="0"/>
                </a:lnTo>
                <a:lnTo>
                  <a:pt x="8" y="0"/>
                </a:lnTo>
                <a:lnTo>
                  <a:pt x="8" y="3"/>
                </a:lnTo>
                <a:lnTo>
                  <a:pt x="5" y="3"/>
                </a:lnTo>
                <a:lnTo>
                  <a:pt x="8" y="3"/>
                </a:lnTo>
                <a:lnTo>
                  <a:pt x="8" y="5"/>
                </a:lnTo>
                <a:lnTo>
                  <a:pt x="5" y="5"/>
                </a:lnTo>
                <a:lnTo>
                  <a:pt x="3" y="5"/>
                </a:lnTo>
                <a:lnTo>
                  <a:pt x="0" y="5"/>
                </a:lnTo>
                <a:lnTo>
                  <a:pt x="0" y="3"/>
                </a:lnTo>
                <a:lnTo>
                  <a:pt x="3" y="3"/>
                </a:lnTo>
                <a:lnTo>
                  <a:pt x="3" y="0"/>
                </a:lnTo>
              </a:path>
            </a:pathLst>
          </a:custGeom>
          <a:noFill/>
          <a:ln w="4763">
            <a:solidFill>
              <a:srgbClr val="6E6E6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340" name="Freeform 130"/>
          <p:cNvSpPr>
            <a:spLocks/>
          </p:cNvSpPr>
          <p:nvPr/>
        </p:nvSpPr>
        <p:spPr bwMode="auto">
          <a:xfrm>
            <a:off x="7825154" y="4652963"/>
            <a:ext cx="19050" cy="20638"/>
          </a:xfrm>
          <a:custGeom>
            <a:avLst/>
            <a:gdLst>
              <a:gd name="T0" fmla="*/ 8 w 13"/>
              <a:gd name="T1" fmla="*/ 6 h 13"/>
              <a:gd name="T2" fmla="*/ 11 w 13"/>
              <a:gd name="T3" fmla="*/ 6 h 13"/>
              <a:gd name="T4" fmla="*/ 11 w 13"/>
              <a:gd name="T5" fmla="*/ 8 h 13"/>
              <a:gd name="T6" fmla="*/ 13 w 13"/>
              <a:gd name="T7" fmla="*/ 8 h 13"/>
              <a:gd name="T8" fmla="*/ 13 w 13"/>
              <a:gd name="T9" fmla="*/ 11 h 13"/>
              <a:gd name="T10" fmla="*/ 13 w 13"/>
              <a:gd name="T11" fmla="*/ 13 h 13"/>
              <a:gd name="T12" fmla="*/ 11 w 13"/>
              <a:gd name="T13" fmla="*/ 13 h 13"/>
              <a:gd name="T14" fmla="*/ 8 w 13"/>
              <a:gd name="T15" fmla="*/ 13 h 13"/>
              <a:gd name="T16" fmla="*/ 6 w 13"/>
              <a:gd name="T17" fmla="*/ 13 h 13"/>
              <a:gd name="T18" fmla="*/ 6 w 13"/>
              <a:gd name="T19" fmla="*/ 11 h 13"/>
              <a:gd name="T20" fmla="*/ 6 w 13"/>
              <a:gd name="T21" fmla="*/ 8 h 13"/>
              <a:gd name="T22" fmla="*/ 3 w 13"/>
              <a:gd name="T23" fmla="*/ 8 h 13"/>
              <a:gd name="T24" fmla="*/ 3 w 13"/>
              <a:gd name="T25" fmla="*/ 6 h 13"/>
              <a:gd name="T26" fmla="*/ 0 w 13"/>
              <a:gd name="T27" fmla="*/ 6 h 13"/>
              <a:gd name="T28" fmla="*/ 0 w 13"/>
              <a:gd name="T29" fmla="*/ 3 h 13"/>
              <a:gd name="T30" fmla="*/ 0 w 13"/>
              <a:gd name="T31" fmla="*/ 0 h 13"/>
              <a:gd name="T32" fmla="*/ 3 w 13"/>
              <a:gd name="T33" fmla="*/ 0 h 13"/>
              <a:gd name="T34" fmla="*/ 6 w 13"/>
              <a:gd name="T35" fmla="*/ 0 h 13"/>
              <a:gd name="T36" fmla="*/ 6 w 13"/>
              <a:gd name="T37" fmla="*/ 3 h 13"/>
              <a:gd name="T38" fmla="*/ 8 w 13"/>
              <a:gd name="T39" fmla="*/ 3 h 13"/>
              <a:gd name="T40" fmla="*/ 8 w 13"/>
              <a:gd name="T41" fmla="*/ 6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3" h="13">
                <a:moveTo>
                  <a:pt x="8" y="6"/>
                </a:moveTo>
                <a:lnTo>
                  <a:pt x="11" y="6"/>
                </a:lnTo>
                <a:lnTo>
                  <a:pt x="11" y="8"/>
                </a:lnTo>
                <a:lnTo>
                  <a:pt x="13" y="8"/>
                </a:lnTo>
                <a:lnTo>
                  <a:pt x="13" y="11"/>
                </a:lnTo>
                <a:lnTo>
                  <a:pt x="13" y="13"/>
                </a:lnTo>
                <a:lnTo>
                  <a:pt x="11" y="13"/>
                </a:lnTo>
                <a:lnTo>
                  <a:pt x="8" y="13"/>
                </a:lnTo>
                <a:lnTo>
                  <a:pt x="6" y="13"/>
                </a:lnTo>
                <a:lnTo>
                  <a:pt x="6" y="11"/>
                </a:lnTo>
                <a:lnTo>
                  <a:pt x="6" y="8"/>
                </a:lnTo>
                <a:lnTo>
                  <a:pt x="3" y="8"/>
                </a:lnTo>
                <a:lnTo>
                  <a:pt x="3" y="6"/>
                </a:lnTo>
                <a:lnTo>
                  <a:pt x="0" y="6"/>
                </a:lnTo>
                <a:lnTo>
                  <a:pt x="0" y="3"/>
                </a:lnTo>
                <a:lnTo>
                  <a:pt x="0" y="0"/>
                </a:lnTo>
                <a:lnTo>
                  <a:pt x="3" y="0"/>
                </a:lnTo>
                <a:lnTo>
                  <a:pt x="6" y="0"/>
                </a:lnTo>
                <a:lnTo>
                  <a:pt x="6" y="3"/>
                </a:lnTo>
                <a:lnTo>
                  <a:pt x="8" y="3"/>
                </a:lnTo>
                <a:lnTo>
                  <a:pt x="8" y="6"/>
                </a:lnTo>
              </a:path>
            </a:pathLst>
          </a:custGeom>
          <a:noFill/>
          <a:ln w="4763">
            <a:solidFill>
              <a:srgbClr val="6E6E6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341" name="Freeform 131"/>
          <p:cNvSpPr>
            <a:spLocks/>
          </p:cNvSpPr>
          <p:nvPr/>
        </p:nvSpPr>
        <p:spPr bwMode="auto">
          <a:xfrm>
            <a:off x="7833947" y="4652964"/>
            <a:ext cx="2931" cy="4763"/>
          </a:xfrm>
          <a:custGeom>
            <a:avLst/>
            <a:gdLst>
              <a:gd name="T0" fmla="*/ 0 w 2"/>
              <a:gd name="T1" fmla="*/ 0 h 3"/>
              <a:gd name="T2" fmla="*/ 2 w 2"/>
              <a:gd name="T3" fmla="*/ 0 h 3"/>
              <a:gd name="T4" fmla="*/ 2 w 2"/>
              <a:gd name="T5" fmla="*/ 3 h 3"/>
              <a:gd name="T6" fmla="*/ 2 w 2"/>
              <a:gd name="T7" fmla="*/ 0 h 3"/>
              <a:gd name="T8" fmla="*/ 0 w 2"/>
              <a:gd name="T9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" h="3">
                <a:moveTo>
                  <a:pt x="0" y="0"/>
                </a:moveTo>
                <a:lnTo>
                  <a:pt x="2" y="0"/>
                </a:lnTo>
                <a:lnTo>
                  <a:pt x="2" y="3"/>
                </a:lnTo>
                <a:lnTo>
                  <a:pt x="2" y="0"/>
                </a:lnTo>
                <a:lnTo>
                  <a:pt x="0" y="0"/>
                </a:lnTo>
              </a:path>
            </a:pathLst>
          </a:custGeom>
          <a:noFill/>
          <a:ln w="4763">
            <a:solidFill>
              <a:srgbClr val="6E6E6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342" name="Freeform 132"/>
          <p:cNvSpPr>
            <a:spLocks/>
          </p:cNvSpPr>
          <p:nvPr/>
        </p:nvSpPr>
        <p:spPr bwMode="auto">
          <a:xfrm>
            <a:off x="7791451" y="4637088"/>
            <a:ext cx="11723" cy="12700"/>
          </a:xfrm>
          <a:custGeom>
            <a:avLst/>
            <a:gdLst>
              <a:gd name="T0" fmla="*/ 5 w 8"/>
              <a:gd name="T1" fmla="*/ 0 h 8"/>
              <a:gd name="T2" fmla="*/ 8 w 8"/>
              <a:gd name="T3" fmla="*/ 0 h 8"/>
              <a:gd name="T4" fmla="*/ 8 w 8"/>
              <a:gd name="T5" fmla="*/ 3 h 8"/>
              <a:gd name="T6" fmla="*/ 8 w 8"/>
              <a:gd name="T7" fmla="*/ 5 h 8"/>
              <a:gd name="T8" fmla="*/ 8 w 8"/>
              <a:gd name="T9" fmla="*/ 8 h 8"/>
              <a:gd name="T10" fmla="*/ 5 w 8"/>
              <a:gd name="T11" fmla="*/ 8 h 8"/>
              <a:gd name="T12" fmla="*/ 3 w 8"/>
              <a:gd name="T13" fmla="*/ 8 h 8"/>
              <a:gd name="T14" fmla="*/ 3 w 8"/>
              <a:gd name="T15" fmla="*/ 5 h 8"/>
              <a:gd name="T16" fmla="*/ 0 w 8"/>
              <a:gd name="T17" fmla="*/ 5 h 8"/>
              <a:gd name="T18" fmla="*/ 3 w 8"/>
              <a:gd name="T19" fmla="*/ 5 h 8"/>
              <a:gd name="T20" fmla="*/ 3 w 8"/>
              <a:gd name="T21" fmla="*/ 3 h 8"/>
              <a:gd name="T22" fmla="*/ 3 w 8"/>
              <a:gd name="T23" fmla="*/ 0 h 8"/>
              <a:gd name="T24" fmla="*/ 5 w 8"/>
              <a:gd name="T25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8" h="8">
                <a:moveTo>
                  <a:pt x="5" y="0"/>
                </a:moveTo>
                <a:lnTo>
                  <a:pt x="8" y="0"/>
                </a:lnTo>
                <a:lnTo>
                  <a:pt x="8" y="3"/>
                </a:lnTo>
                <a:lnTo>
                  <a:pt x="8" y="5"/>
                </a:lnTo>
                <a:lnTo>
                  <a:pt x="8" y="8"/>
                </a:lnTo>
                <a:lnTo>
                  <a:pt x="5" y="8"/>
                </a:lnTo>
                <a:lnTo>
                  <a:pt x="3" y="8"/>
                </a:lnTo>
                <a:lnTo>
                  <a:pt x="3" y="5"/>
                </a:lnTo>
                <a:lnTo>
                  <a:pt x="0" y="5"/>
                </a:lnTo>
                <a:lnTo>
                  <a:pt x="3" y="5"/>
                </a:lnTo>
                <a:lnTo>
                  <a:pt x="3" y="3"/>
                </a:lnTo>
                <a:lnTo>
                  <a:pt x="3" y="0"/>
                </a:lnTo>
                <a:lnTo>
                  <a:pt x="5" y="0"/>
                </a:lnTo>
              </a:path>
            </a:pathLst>
          </a:custGeom>
          <a:noFill/>
          <a:ln w="4763">
            <a:solidFill>
              <a:srgbClr val="6E6E6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343" name="Freeform 133"/>
          <p:cNvSpPr>
            <a:spLocks/>
          </p:cNvSpPr>
          <p:nvPr/>
        </p:nvSpPr>
        <p:spPr bwMode="auto">
          <a:xfrm>
            <a:off x="7535008" y="4583113"/>
            <a:ext cx="68874" cy="120650"/>
          </a:xfrm>
          <a:custGeom>
            <a:avLst/>
            <a:gdLst>
              <a:gd name="T0" fmla="*/ 39 w 47"/>
              <a:gd name="T1" fmla="*/ 3 h 76"/>
              <a:gd name="T2" fmla="*/ 44 w 47"/>
              <a:gd name="T3" fmla="*/ 5 h 76"/>
              <a:gd name="T4" fmla="*/ 47 w 47"/>
              <a:gd name="T5" fmla="*/ 10 h 76"/>
              <a:gd name="T6" fmla="*/ 44 w 47"/>
              <a:gd name="T7" fmla="*/ 16 h 76"/>
              <a:gd name="T8" fmla="*/ 39 w 47"/>
              <a:gd name="T9" fmla="*/ 18 h 76"/>
              <a:gd name="T10" fmla="*/ 34 w 47"/>
              <a:gd name="T11" fmla="*/ 16 h 76"/>
              <a:gd name="T12" fmla="*/ 34 w 47"/>
              <a:gd name="T13" fmla="*/ 18 h 76"/>
              <a:gd name="T14" fmla="*/ 39 w 47"/>
              <a:gd name="T15" fmla="*/ 21 h 76"/>
              <a:gd name="T16" fmla="*/ 39 w 47"/>
              <a:gd name="T17" fmla="*/ 23 h 76"/>
              <a:gd name="T18" fmla="*/ 42 w 47"/>
              <a:gd name="T19" fmla="*/ 29 h 76"/>
              <a:gd name="T20" fmla="*/ 39 w 47"/>
              <a:gd name="T21" fmla="*/ 29 h 76"/>
              <a:gd name="T22" fmla="*/ 39 w 47"/>
              <a:gd name="T23" fmla="*/ 31 h 76"/>
              <a:gd name="T24" fmla="*/ 34 w 47"/>
              <a:gd name="T25" fmla="*/ 34 h 76"/>
              <a:gd name="T26" fmla="*/ 31 w 47"/>
              <a:gd name="T27" fmla="*/ 34 h 76"/>
              <a:gd name="T28" fmla="*/ 29 w 47"/>
              <a:gd name="T29" fmla="*/ 39 h 76"/>
              <a:gd name="T30" fmla="*/ 29 w 47"/>
              <a:gd name="T31" fmla="*/ 42 h 76"/>
              <a:gd name="T32" fmla="*/ 31 w 47"/>
              <a:gd name="T33" fmla="*/ 42 h 76"/>
              <a:gd name="T34" fmla="*/ 26 w 47"/>
              <a:gd name="T35" fmla="*/ 44 h 76"/>
              <a:gd name="T36" fmla="*/ 29 w 47"/>
              <a:gd name="T37" fmla="*/ 44 h 76"/>
              <a:gd name="T38" fmla="*/ 24 w 47"/>
              <a:gd name="T39" fmla="*/ 47 h 76"/>
              <a:gd name="T40" fmla="*/ 26 w 47"/>
              <a:gd name="T41" fmla="*/ 52 h 76"/>
              <a:gd name="T42" fmla="*/ 29 w 47"/>
              <a:gd name="T43" fmla="*/ 57 h 76"/>
              <a:gd name="T44" fmla="*/ 26 w 47"/>
              <a:gd name="T45" fmla="*/ 63 h 76"/>
              <a:gd name="T46" fmla="*/ 24 w 47"/>
              <a:gd name="T47" fmla="*/ 68 h 76"/>
              <a:gd name="T48" fmla="*/ 18 w 47"/>
              <a:gd name="T49" fmla="*/ 70 h 76"/>
              <a:gd name="T50" fmla="*/ 16 w 47"/>
              <a:gd name="T51" fmla="*/ 70 h 76"/>
              <a:gd name="T52" fmla="*/ 13 w 47"/>
              <a:gd name="T53" fmla="*/ 76 h 76"/>
              <a:gd name="T54" fmla="*/ 11 w 47"/>
              <a:gd name="T55" fmla="*/ 76 h 76"/>
              <a:gd name="T56" fmla="*/ 5 w 47"/>
              <a:gd name="T57" fmla="*/ 73 h 76"/>
              <a:gd name="T58" fmla="*/ 3 w 47"/>
              <a:gd name="T59" fmla="*/ 68 h 76"/>
              <a:gd name="T60" fmla="*/ 0 w 47"/>
              <a:gd name="T61" fmla="*/ 63 h 76"/>
              <a:gd name="T62" fmla="*/ 3 w 47"/>
              <a:gd name="T63" fmla="*/ 63 h 76"/>
              <a:gd name="T64" fmla="*/ 3 w 47"/>
              <a:gd name="T65" fmla="*/ 60 h 76"/>
              <a:gd name="T66" fmla="*/ 5 w 47"/>
              <a:gd name="T67" fmla="*/ 55 h 76"/>
              <a:gd name="T68" fmla="*/ 3 w 47"/>
              <a:gd name="T69" fmla="*/ 50 h 76"/>
              <a:gd name="T70" fmla="*/ 5 w 47"/>
              <a:gd name="T71" fmla="*/ 44 h 76"/>
              <a:gd name="T72" fmla="*/ 5 w 47"/>
              <a:gd name="T73" fmla="*/ 42 h 76"/>
              <a:gd name="T74" fmla="*/ 5 w 47"/>
              <a:gd name="T75" fmla="*/ 34 h 76"/>
              <a:gd name="T76" fmla="*/ 5 w 47"/>
              <a:gd name="T77" fmla="*/ 31 h 76"/>
              <a:gd name="T78" fmla="*/ 11 w 47"/>
              <a:gd name="T79" fmla="*/ 29 h 76"/>
              <a:gd name="T80" fmla="*/ 13 w 47"/>
              <a:gd name="T81" fmla="*/ 23 h 76"/>
              <a:gd name="T82" fmla="*/ 18 w 47"/>
              <a:gd name="T83" fmla="*/ 21 h 76"/>
              <a:gd name="T84" fmla="*/ 24 w 47"/>
              <a:gd name="T85" fmla="*/ 18 h 76"/>
              <a:gd name="T86" fmla="*/ 29 w 47"/>
              <a:gd name="T87" fmla="*/ 16 h 76"/>
              <a:gd name="T88" fmla="*/ 26 w 47"/>
              <a:gd name="T89" fmla="*/ 10 h 76"/>
              <a:gd name="T90" fmla="*/ 26 w 47"/>
              <a:gd name="T91" fmla="*/ 3 h 76"/>
              <a:gd name="T92" fmla="*/ 29 w 47"/>
              <a:gd name="T93" fmla="*/ 3 h 76"/>
              <a:gd name="T94" fmla="*/ 34 w 47"/>
              <a:gd name="T95" fmla="*/ 0 h 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47" h="76">
                <a:moveTo>
                  <a:pt x="37" y="0"/>
                </a:moveTo>
                <a:lnTo>
                  <a:pt x="39" y="0"/>
                </a:lnTo>
                <a:lnTo>
                  <a:pt x="39" y="3"/>
                </a:lnTo>
                <a:lnTo>
                  <a:pt x="42" y="3"/>
                </a:lnTo>
                <a:lnTo>
                  <a:pt x="42" y="5"/>
                </a:lnTo>
                <a:lnTo>
                  <a:pt x="44" y="5"/>
                </a:lnTo>
                <a:lnTo>
                  <a:pt x="44" y="8"/>
                </a:lnTo>
                <a:lnTo>
                  <a:pt x="47" y="8"/>
                </a:lnTo>
                <a:lnTo>
                  <a:pt x="47" y="10"/>
                </a:lnTo>
                <a:lnTo>
                  <a:pt x="47" y="13"/>
                </a:lnTo>
                <a:lnTo>
                  <a:pt x="44" y="13"/>
                </a:lnTo>
                <a:lnTo>
                  <a:pt x="44" y="16"/>
                </a:lnTo>
                <a:lnTo>
                  <a:pt x="42" y="16"/>
                </a:lnTo>
                <a:lnTo>
                  <a:pt x="42" y="18"/>
                </a:lnTo>
                <a:lnTo>
                  <a:pt x="39" y="18"/>
                </a:lnTo>
                <a:lnTo>
                  <a:pt x="37" y="18"/>
                </a:lnTo>
                <a:lnTo>
                  <a:pt x="34" y="18"/>
                </a:lnTo>
                <a:lnTo>
                  <a:pt x="34" y="16"/>
                </a:lnTo>
                <a:lnTo>
                  <a:pt x="31" y="16"/>
                </a:lnTo>
                <a:lnTo>
                  <a:pt x="31" y="18"/>
                </a:lnTo>
                <a:lnTo>
                  <a:pt x="34" y="18"/>
                </a:lnTo>
                <a:lnTo>
                  <a:pt x="34" y="21"/>
                </a:lnTo>
                <a:lnTo>
                  <a:pt x="37" y="21"/>
                </a:lnTo>
                <a:lnTo>
                  <a:pt x="39" y="21"/>
                </a:lnTo>
                <a:lnTo>
                  <a:pt x="39" y="23"/>
                </a:lnTo>
                <a:lnTo>
                  <a:pt x="37" y="23"/>
                </a:lnTo>
                <a:lnTo>
                  <a:pt x="39" y="23"/>
                </a:lnTo>
                <a:lnTo>
                  <a:pt x="39" y="26"/>
                </a:lnTo>
                <a:lnTo>
                  <a:pt x="42" y="26"/>
                </a:lnTo>
                <a:lnTo>
                  <a:pt x="42" y="29"/>
                </a:lnTo>
                <a:lnTo>
                  <a:pt x="39" y="29"/>
                </a:lnTo>
                <a:lnTo>
                  <a:pt x="39" y="26"/>
                </a:lnTo>
                <a:lnTo>
                  <a:pt x="39" y="29"/>
                </a:lnTo>
                <a:lnTo>
                  <a:pt x="37" y="29"/>
                </a:lnTo>
                <a:lnTo>
                  <a:pt x="37" y="31"/>
                </a:lnTo>
                <a:lnTo>
                  <a:pt x="39" y="31"/>
                </a:lnTo>
                <a:lnTo>
                  <a:pt x="39" y="34"/>
                </a:lnTo>
                <a:lnTo>
                  <a:pt x="37" y="34"/>
                </a:lnTo>
                <a:lnTo>
                  <a:pt x="34" y="34"/>
                </a:lnTo>
                <a:lnTo>
                  <a:pt x="31" y="34"/>
                </a:lnTo>
                <a:lnTo>
                  <a:pt x="34" y="34"/>
                </a:lnTo>
                <a:lnTo>
                  <a:pt x="31" y="34"/>
                </a:lnTo>
                <a:lnTo>
                  <a:pt x="31" y="37"/>
                </a:lnTo>
                <a:lnTo>
                  <a:pt x="29" y="37"/>
                </a:lnTo>
                <a:lnTo>
                  <a:pt x="29" y="39"/>
                </a:lnTo>
                <a:lnTo>
                  <a:pt x="31" y="39"/>
                </a:lnTo>
                <a:lnTo>
                  <a:pt x="29" y="39"/>
                </a:lnTo>
                <a:lnTo>
                  <a:pt x="29" y="42"/>
                </a:lnTo>
                <a:lnTo>
                  <a:pt x="31" y="42"/>
                </a:lnTo>
                <a:lnTo>
                  <a:pt x="29" y="42"/>
                </a:lnTo>
                <a:lnTo>
                  <a:pt x="31" y="42"/>
                </a:lnTo>
                <a:lnTo>
                  <a:pt x="29" y="42"/>
                </a:lnTo>
                <a:lnTo>
                  <a:pt x="26" y="42"/>
                </a:lnTo>
                <a:lnTo>
                  <a:pt x="26" y="44"/>
                </a:lnTo>
                <a:lnTo>
                  <a:pt x="29" y="44"/>
                </a:lnTo>
                <a:lnTo>
                  <a:pt x="31" y="44"/>
                </a:lnTo>
                <a:lnTo>
                  <a:pt x="29" y="44"/>
                </a:lnTo>
                <a:lnTo>
                  <a:pt x="29" y="47"/>
                </a:lnTo>
                <a:lnTo>
                  <a:pt x="26" y="47"/>
                </a:lnTo>
                <a:lnTo>
                  <a:pt x="24" y="47"/>
                </a:lnTo>
                <a:lnTo>
                  <a:pt x="24" y="50"/>
                </a:lnTo>
                <a:lnTo>
                  <a:pt x="24" y="52"/>
                </a:lnTo>
                <a:lnTo>
                  <a:pt x="26" y="52"/>
                </a:lnTo>
                <a:lnTo>
                  <a:pt x="29" y="52"/>
                </a:lnTo>
                <a:lnTo>
                  <a:pt x="29" y="55"/>
                </a:lnTo>
                <a:lnTo>
                  <a:pt x="29" y="57"/>
                </a:lnTo>
                <a:lnTo>
                  <a:pt x="29" y="60"/>
                </a:lnTo>
                <a:lnTo>
                  <a:pt x="29" y="63"/>
                </a:lnTo>
                <a:lnTo>
                  <a:pt x="26" y="63"/>
                </a:lnTo>
                <a:lnTo>
                  <a:pt x="26" y="65"/>
                </a:lnTo>
                <a:lnTo>
                  <a:pt x="26" y="68"/>
                </a:lnTo>
                <a:lnTo>
                  <a:pt x="24" y="68"/>
                </a:lnTo>
                <a:lnTo>
                  <a:pt x="24" y="70"/>
                </a:lnTo>
                <a:lnTo>
                  <a:pt x="21" y="70"/>
                </a:lnTo>
                <a:lnTo>
                  <a:pt x="18" y="70"/>
                </a:lnTo>
                <a:lnTo>
                  <a:pt x="16" y="70"/>
                </a:lnTo>
                <a:lnTo>
                  <a:pt x="16" y="68"/>
                </a:lnTo>
                <a:lnTo>
                  <a:pt x="16" y="70"/>
                </a:lnTo>
                <a:lnTo>
                  <a:pt x="16" y="73"/>
                </a:lnTo>
                <a:lnTo>
                  <a:pt x="13" y="73"/>
                </a:lnTo>
                <a:lnTo>
                  <a:pt x="13" y="76"/>
                </a:lnTo>
                <a:lnTo>
                  <a:pt x="13" y="73"/>
                </a:lnTo>
                <a:lnTo>
                  <a:pt x="11" y="73"/>
                </a:lnTo>
                <a:lnTo>
                  <a:pt x="11" y="76"/>
                </a:lnTo>
                <a:lnTo>
                  <a:pt x="11" y="73"/>
                </a:lnTo>
                <a:lnTo>
                  <a:pt x="8" y="73"/>
                </a:lnTo>
                <a:lnTo>
                  <a:pt x="5" y="73"/>
                </a:lnTo>
                <a:lnTo>
                  <a:pt x="3" y="73"/>
                </a:lnTo>
                <a:lnTo>
                  <a:pt x="3" y="70"/>
                </a:lnTo>
                <a:lnTo>
                  <a:pt x="3" y="68"/>
                </a:lnTo>
                <a:lnTo>
                  <a:pt x="3" y="65"/>
                </a:lnTo>
                <a:lnTo>
                  <a:pt x="0" y="65"/>
                </a:lnTo>
                <a:lnTo>
                  <a:pt x="0" y="63"/>
                </a:lnTo>
                <a:lnTo>
                  <a:pt x="3" y="63"/>
                </a:lnTo>
                <a:lnTo>
                  <a:pt x="3" y="65"/>
                </a:lnTo>
                <a:lnTo>
                  <a:pt x="3" y="63"/>
                </a:lnTo>
                <a:lnTo>
                  <a:pt x="3" y="60"/>
                </a:lnTo>
                <a:lnTo>
                  <a:pt x="5" y="60"/>
                </a:lnTo>
                <a:lnTo>
                  <a:pt x="3" y="60"/>
                </a:lnTo>
                <a:lnTo>
                  <a:pt x="3" y="57"/>
                </a:lnTo>
                <a:lnTo>
                  <a:pt x="3" y="55"/>
                </a:lnTo>
                <a:lnTo>
                  <a:pt x="5" y="55"/>
                </a:lnTo>
                <a:lnTo>
                  <a:pt x="5" y="52"/>
                </a:lnTo>
                <a:lnTo>
                  <a:pt x="3" y="52"/>
                </a:lnTo>
                <a:lnTo>
                  <a:pt x="3" y="50"/>
                </a:lnTo>
                <a:lnTo>
                  <a:pt x="5" y="50"/>
                </a:lnTo>
                <a:lnTo>
                  <a:pt x="5" y="47"/>
                </a:lnTo>
                <a:lnTo>
                  <a:pt x="5" y="44"/>
                </a:lnTo>
                <a:lnTo>
                  <a:pt x="8" y="44"/>
                </a:lnTo>
                <a:lnTo>
                  <a:pt x="8" y="42"/>
                </a:lnTo>
                <a:lnTo>
                  <a:pt x="5" y="42"/>
                </a:lnTo>
                <a:lnTo>
                  <a:pt x="5" y="39"/>
                </a:lnTo>
                <a:lnTo>
                  <a:pt x="5" y="37"/>
                </a:lnTo>
                <a:lnTo>
                  <a:pt x="5" y="34"/>
                </a:lnTo>
                <a:lnTo>
                  <a:pt x="3" y="34"/>
                </a:lnTo>
                <a:lnTo>
                  <a:pt x="3" y="31"/>
                </a:lnTo>
                <a:lnTo>
                  <a:pt x="5" y="31"/>
                </a:lnTo>
                <a:lnTo>
                  <a:pt x="5" y="29"/>
                </a:lnTo>
                <a:lnTo>
                  <a:pt x="8" y="29"/>
                </a:lnTo>
                <a:lnTo>
                  <a:pt x="11" y="29"/>
                </a:lnTo>
                <a:lnTo>
                  <a:pt x="11" y="26"/>
                </a:lnTo>
                <a:lnTo>
                  <a:pt x="13" y="26"/>
                </a:lnTo>
                <a:lnTo>
                  <a:pt x="13" y="23"/>
                </a:lnTo>
                <a:lnTo>
                  <a:pt x="16" y="23"/>
                </a:lnTo>
                <a:lnTo>
                  <a:pt x="18" y="23"/>
                </a:lnTo>
                <a:lnTo>
                  <a:pt x="18" y="21"/>
                </a:lnTo>
                <a:lnTo>
                  <a:pt x="21" y="21"/>
                </a:lnTo>
                <a:lnTo>
                  <a:pt x="21" y="18"/>
                </a:lnTo>
                <a:lnTo>
                  <a:pt x="24" y="18"/>
                </a:lnTo>
                <a:lnTo>
                  <a:pt x="24" y="16"/>
                </a:lnTo>
                <a:lnTo>
                  <a:pt x="26" y="16"/>
                </a:lnTo>
                <a:lnTo>
                  <a:pt x="29" y="16"/>
                </a:lnTo>
                <a:lnTo>
                  <a:pt x="29" y="13"/>
                </a:lnTo>
                <a:lnTo>
                  <a:pt x="26" y="13"/>
                </a:lnTo>
                <a:lnTo>
                  <a:pt x="26" y="10"/>
                </a:lnTo>
                <a:lnTo>
                  <a:pt x="26" y="8"/>
                </a:lnTo>
                <a:lnTo>
                  <a:pt x="26" y="5"/>
                </a:lnTo>
                <a:lnTo>
                  <a:pt x="26" y="3"/>
                </a:lnTo>
                <a:lnTo>
                  <a:pt x="26" y="0"/>
                </a:lnTo>
                <a:lnTo>
                  <a:pt x="29" y="0"/>
                </a:lnTo>
                <a:lnTo>
                  <a:pt x="29" y="3"/>
                </a:lnTo>
                <a:lnTo>
                  <a:pt x="31" y="3"/>
                </a:lnTo>
                <a:lnTo>
                  <a:pt x="31" y="0"/>
                </a:lnTo>
                <a:lnTo>
                  <a:pt x="34" y="0"/>
                </a:lnTo>
                <a:lnTo>
                  <a:pt x="37" y="0"/>
                </a:lnTo>
              </a:path>
            </a:pathLst>
          </a:custGeom>
          <a:noFill/>
          <a:ln w="4763">
            <a:solidFill>
              <a:srgbClr val="6E6E6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344" name="Freeform 134"/>
          <p:cNvSpPr>
            <a:spLocks/>
          </p:cNvSpPr>
          <p:nvPr/>
        </p:nvSpPr>
        <p:spPr bwMode="auto">
          <a:xfrm>
            <a:off x="7603881" y="4567239"/>
            <a:ext cx="0" cy="3175"/>
          </a:xfrm>
          <a:custGeom>
            <a:avLst/>
            <a:gdLst>
              <a:gd name="T0" fmla="*/ 0 h 2"/>
              <a:gd name="T1" fmla="*/ 2 h 2"/>
              <a:gd name="T2" fmla="*/ 0 h 2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2">
                <a:moveTo>
                  <a:pt x="0" y="0"/>
                </a:moveTo>
                <a:lnTo>
                  <a:pt x="0" y="2"/>
                </a:lnTo>
                <a:lnTo>
                  <a:pt x="0" y="0"/>
                </a:lnTo>
              </a:path>
            </a:pathLst>
          </a:custGeom>
          <a:noFill/>
          <a:ln w="4763">
            <a:solidFill>
              <a:srgbClr val="6E6E6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345" name="Freeform 135"/>
          <p:cNvSpPr>
            <a:spLocks/>
          </p:cNvSpPr>
          <p:nvPr/>
        </p:nvSpPr>
        <p:spPr bwMode="auto">
          <a:xfrm>
            <a:off x="7592158" y="4567239"/>
            <a:ext cx="11723" cy="15875"/>
          </a:xfrm>
          <a:custGeom>
            <a:avLst/>
            <a:gdLst>
              <a:gd name="T0" fmla="*/ 3 w 8"/>
              <a:gd name="T1" fmla="*/ 0 h 10"/>
              <a:gd name="T2" fmla="*/ 5 w 8"/>
              <a:gd name="T3" fmla="*/ 0 h 10"/>
              <a:gd name="T4" fmla="*/ 5 w 8"/>
              <a:gd name="T5" fmla="*/ 2 h 10"/>
              <a:gd name="T6" fmla="*/ 3 w 8"/>
              <a:gd name="T7" fmla="*/ 2 h 10"/>
              <a:gd name="T8" fmla="*/ 3 w 8"/>
              <a:gd name="T9" fmla="*/ 5 h 10"/>
              <a:gd name="T10" fmla="*/ 5 w 8"/>
              <a:gd name="T11" fmla="*/ 5 h 10"/>
              <a:gd name="T12" fmla="*/ 8 w 8"/>
              <a:gd name="T13" fmla="*/ 5 h 10"/>
              <a:gd name="T14" fmla="*/ 8 w 8"/>
              <a:gd name="T15" fmla="*/ 7 h 10"/>
              <a:gd name="T16" fmla="*/ 8 w 8"/>
              <a:gd name="T17" fmla="*/ 10 h 10"/>
              <a:gd name="T18" fmla="*/ 5 w 8"/>
              <a:gd name="T19" fmla="*/ 10 h 10"/>
              <a:gd name="T20" fmla="*/ 5 w 8"/>
              <a:gd name="T21" fmla="*/ 7 h 10"/>
              <a:gd name="T22" fmla="*/ 3 w 8"/>
              <a:gd name="T23" fmla="*/ 7 h 10"/>
              <a:gd name="T24" fmla="*/ 0 w 8"/>
              <a:gd name="T25" fmla="*/ 7 h 10"/>
              <a:gd name="T26" fmla="*/ 0 w 8"/>
              <a:gd name="T27" fmla="*/ 5 h 10"/>
              <a:gd name="T28" fmla="*/ 0 w 8"/>
              <a:gd name="T29" fmla="*/ 2 h 10"/>
              <a:gd name="T30" fmla="*/ 0 w 8"/>
              <a:gd name="T31" fmla="*/ 0 h 10"/>
              <a:gd name="T32" fmla="*/ 3 w 8"/>
              <a:gd name="T33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8" h="10">
                <a:moveTo>
                  <a:pt x="3" y="0"/>
                </a:moveTo>
                <a:lnTo>
                  <a:pt x="5" y="0"/>
                </a:lnTo>
                <a:lnTo>
                  <a:pt x="5" y="2"/>
                </a:lnTo>
                <a:lnTo>
                  <a:pt x="3" y="2"/>
                </a:lnTo>
                <a:lnTo>
                  <a:pt x="3" y="5"/>
                </a:lnTo>
                <a:lnTo>
                  <a:pt x="5" y="5"/>
                </a:lnTo>
                <a:lnTo>
                  <a:pt x="8" y="5"/>
                </a:lnTo>
                <a:lnTo>
                  <a:pt x="8" y="7"/>
                </a:lnTo>
                <a:lnTo>
                  <a:pt x="8" y="10"/>
                </a:lnTo>
                <a:lnTo>
                  <a:pt x="5" y="10"/>
                </a:lnTo>
                <a:lnTo>
                  <a:pt x="5" y="7"/>
                </a:lnTo>
                <a:lnTo>
                  <a:pt x="3" y="7"/>
                </a:lnTo>
                <a:lnTo>
                  <a:pt x="0" y="7"/>
                </a:lnTo>
                <a:lnTo>
                  <a:pt x="0" y="5"/>
                </a:lnTo>
                <a:lnTo>
                  <a:pt x="0" y="2"/>
                </a:lnTo>
                <a:lnTo>
                  <a:pt x="0" y="0"/>
                </a:lnTo>
                <a:lnTo>
                  <a:pt x="3" y="0"/>
                </a:lnTo>
              </a:path>
            </a:pathLst>
          </a:custGeom>
          <a:noFill/>
          <a:ln w="4763">
            <a:solidFill>
              <a:srgbClr val="6E6E6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346" name="Freeform 136"/>
          <p:cNvSpPr>
            <a:spLocks/>
          </p:cNvSpPr>
          <p:nvPr/>
        </p:nvSpPr>
        <p:spPr bwMode="auto">
          <a:xfrm>
            <a:off x="7118839" y="4483100"/>
            <a:ext cx="45427" cy="58738"/>
          </a:xfrm>
          <a:custGeom>
            <a:avLst/>
            <a:gdLst>
              <a:gd name="T0" fmla="*/ 23 w 31"/>
              <a:gd name="T1" fmla="*/ 0 h 37"/>
              <a:gd name="T2" fmla="*/ 26 w 31"/>
              <a:gd name="T3" fmla="*/ 3 h 37"/>
              <a:gd name="T4" fmla="*/ 26 w 31"/>
              <a:gd name="T5" fmla="*/ 8 h 37"/>
              <a:gd name="T6" fmla="*/ 28 w 31"/>
              <a:gd name="T7" fmla="*/ 11 h 37"/>
              <a:gd name="T8" fmla="*/ 28 w 31"/>
              <a:gd name="T9" fmla="*/ 16 h 37"/>
              <a:gd name="T10" fmla="*/ 31 w 31"/>
              <a:gd name="T11" fmla="*/ 19 h 37"/>
              <a:gd name="T12" fmla="*/ 31 w 31"/>
              <a:gd name="T13" fmla="*/ 24 h 37"/>
              <a:gd name="T14" fmla="*/ 31 w 31"/>
              <a:gd name="T15" fmla="*/ 29 h 37"/>
              <a:gd name="T16" fmla="*/ 28 w 31"/>
              <a:gd name="T17" fmla="*/ 32 h 37"/>
              <a:gd name="T18" fmla="*/ 26 w 31"/>
              <a:gd name="T19" fmla="*/ 34 h 37"/>
              <a:gd name="T20" fmla="*/ 23 w 31"/>
              <a:gd name="T21" fmla="*/ 32 h 37"/>
              <a:gd name="T22" fmla="*/ 20 w 31"/>
              <a:gd name="T23" fmla="*/ 34 h 37"/>
              <a:gd name="T24" fmla="*/ 18 w 31"/>
              <a:gd name="T25" fmla="*/ 37 h 37"/>
              <a:gd name="T26" fmla="*/ 18 w 31"/>
              <a:gd name="T27" fmla="*/ 32 h 37"/>
              <a:gd name="T28" fmla="*/ 15 w 31"/>
              <a:gd name="T29" fmla="*/ 29 h 37"/>
              <a:gd name="T30" fmla="*/ 15 w 31"/>
              <a:gd name="T31" fmla="*/ 29 h 37"/>
              <a:gd name="T32" fmla="*/ 15 w 31"/>
              <a:gd name="T33" fmla="*/ 29 h 37"/>
              <a:gd name="T34" fmla="*/ 13 w 31"/>
              <a:gd name="T35" fmla="*/ 32 h 37"/>
              <a:gd name="T36" fmla="*/ 10 w 31"/>
              <a:gd name="T37" fmla="*/ 29 h 37"/>
              <a:gd name="T38" fmla="*/ 7 w 31"/>
              <a:gd name="T39" fmla="*/ 26 h 37"/>
              <a:gd name="T40" fmla="*/ 7 w 31"/>
              <a:gd name="T41" fmla="*/ 21 h 37"/>
              <a:gd name="T42" fmla="*/ 5 w 31"/>
              <a:gd name="T43" fmla="*/ 19 h 37"/>
              <a:gd name="T44" fmla="*/ 5 w 31"/>
              <a:gd name="T45" fmla="*/ 24 h 37"/>
              <a:gd name="T46" fmla="*/ 2 w 31"/>
              <a:gd name="T47" fmla="*/ 21 h 37"/>
              <a:gd name="T48" fmla="*/ 2 w 31"/>
              <a:gd name="T49" fmla="*/ 21 h 37"/>
              <a:gd name="T50" fmla="*/ 2 w 31"/>
              <a:gd name="T51" fmla="*/ 21 h 37"/>
              <a:gd name="T52" fmla="*/ 0 w 31"/>
              <a:gd name="T53" fmla="*/ 19 h 37"/>
              <a:gd name="T54" fmla="*/ 0 w 31"/>
              <a:gd name="T55" fmla="*/ 19 h 37"/>
              <a:gd name="T56" fmla="*/ 2 w 31"/>
              <a:gd name="T57" fmla="*/ 16 h 37"/>
              <a:gd name="T58" fmla="*/ 5 w 31"/>
              <a:gd name="T59" fmla="*/ 13 h 37"/>
              <a:gd name="T60" fmla="*/ 5 w 31"/>
              <a:gd name="T61" fmla="*/ 13 h 37"/>
              <a:gd name="T62" fmla="*/ 7 w 31"/>
              <a:gd name="T63" fmla="*/ 11 h 37"/>
              <a:gd name="T64" fmla="*/ 10 w 31"/>
              <a:gd name="T65" fmla="*/ 8 h 37"/>
              <a:gd name="T66" fmla="*/ 13 w 31"/>
              <a:gd name="T67" fmla="*/ 5 h 37"/>
              <a:gd name="T68" fmla="*/ 13 w 31"/>
              <a:gd name="T69" fmla="*/ 5 h 37"/>
              <a:gd name="T70" fmla="*/ 15 w 31"/>
              <a:gd name="T71" fmla="*/ 3 h 37"/>
              <a:gd name="T72" fmla="*/ 15 w 31"/>
              <a:gd name="T73" fmla="*/ 3 h 37"/>
              <a:gd name="T74" fmla="*/ 18 w 31"/>
              <a:gd name="T75" fmla="*/ 0 h 37"/>
              <a:gd name="T76" fmla="*/ 20 w 31"/>
              <a:gd name="T77" fmla="*/ 3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31" h="37">
                <a:moveTo>
                  <a:pt x="20" y="0"/>
                </a:moveTo>
                <a:lnTo>
                  <a:pt x="23" y="0"/>
                </a:lnTo>
                <a:lnTo>
                  <a:pt x="23" y="3"/>
                </a:lnTo>
                <a:lnTo>
                  <a:pt x="26" y="3"/>
                </a:lnTo>
                <a:lnTo>
                  <a:pt x="26" y="5"/>
                </a:lnTo>
                <a:lnTo>
                  <a:pt x="26" y="8"/>
                </a:lnTo>
                <a:lnTo>
                  <a:pt x="28" y="8"/>
                </a:lnTo>
                <a:lnTo>
                  <a:pt x="28" y="11"/>
                </a:lnTo>
                <a:lnTo>
                  <a:pt x="28" y="13"/>
                </a:lnTo>
                <a:lnTo>
                  <a:pt x="28" y="16"/>
                </a:lnTo>
                <a:lnTo>
                  <a:pt x="28" y="19"/>
                </a:lnTo>
                <a:lnTo>
                  <a:pt x="31" y="19"/>
                </a:lnTo>
                <a:lnTo>
                  <a:pt x="31" y="21"/>
                </a:lnTo>
                <a:lnTo>
                  <a:pt x="31" y="24"/>
                </a:lnTo>
                <a:lnTo>
                  <a:pt x="31" y="26"/>
                </a:lnTo>
                <a:lnTo>
                  <a:pt x="31" y="29"/>
                </a:lnTo>
                <a:lnTo>
                  <a:pt x="31" y="32"/>
                </a:lnTo>
                <a:lnTo>
                  <a:pt x="28" y="32"/>
                </a:lnTo>
                <a:lnTo>
                  <a:pt x="28" y="34"/>
                </a:lnTo>
                <a:lnTo>
                  <a:pt x="26" y="34"/>
                </a:lnTo>
                <a:lnTo>
                  <a:pt x="23" y="34"/>
                </a:lnTo>
                <a:lnTo>
                  <a:pt x="23" y="32"/>
                </a:lnTo>
                <a:lnTo>
                  <a:pt x="20" y="32"/>
                </a:lnTo>
                <a:lnTo>
                  <a:pt x="20" y="34"/>
                </a:lnTo>
                <a:lnTo>
                  <a:pt x="20" y="37"/>
                </a:lnTo>
                <a:lnTo>
                  <a:pt x="18" y="37"/>
                </a:lnTo>
                <a:lnTo>
                  <a:pt x="18" y="34"/>
                </a:lnTo>
                <a:lnTo>
                  <a:pt x="18" y="32"/>
                </a:lnTo>
                <a:lnTo>
                  <a:pt x="18" y="29"/>
                </a:lnTo>
                <a:lnTo>
                  <a:pt x="15" y="29"/>
                </a:lnTo>
                <a:lnTo>
                  <a:pt x="15" y="32"/>
                </a:lnTo>
                <a:lnTo>
                  <a:pt x="15" y="29"/>
                </a:lnTo>
                <a:lnTo>
                  <a:pt x="15" y="32"/>
                </a:lnTo>
                <a:lnTo>
                  <a:pt x="15" y="29"/>
                </a:lnTo>
                <a:lnTo>
                  <a:pt x="13" y="29"/>
                </a:lnTo>
                <a:lnTo>
                  <a:pt x="13" y="32"/>
                </a:lnTo>
                <a:lnTo>
                  <a:pt x="10" y="32"/>
                </a:lnTo>
                <a:lnTo>
                  <a:pt x="10" y="29"/>
                </a:lnTo>
                <a:lnTo>
                  <a:pt x="10" y="26"/>
                </a:lnTo>
                <a:lnTo>
                  <a:pt x="7" y="26"/>
                </a:lnTo>
                <a:lnTo>
                  <a:pt x="7" y="24"/>
                </a:lnTo>
                <a:lnTo>
                  <a:pt x="7" y="21"/>
                </a:lnTo>
                <a:lnTo>
                  <a:pt x="7" y="19"/>
                </a:lnTo>
                <a:lnTo>
                  <a:pt x="5" y="19"/>
                </a:lnTo>
                <a:lnTo>
                  <a:pt x="5" y="21"/>
                </a:lnTo>
                <a:lnTo>
                  <a:pt x="5" y="24"/>
                </a:lnTo>
                <a:lnTo>
                  <a:pt x="2" y="24"/>
                </a:lnTo>
                <a:lnTo>
                  <a:pt x="2" y="21"/>
                </a:lnTo>
                <a:lnTo>
                  <a:pt x="2" y="19"/>
                </a:lnTo>
                <a:lnTo>
                  <a:pt x="2" y="21"/>
                </a:lnTo>
                <a:lnTo>
                  <a:pt x="2" y="24"/>
                </a:lnTo>
                <a:lnTo>
                  <a:pt x="2" y="21"/>
                </a:lnTo>
                <a:lnTo>
                  <a:pt x="0" y="21"/>
                </a:lnTo>
                <a:lnTo>
                  <a:pt x="0" y="19"/>
                </a:lnTo>
                <a:lnTo>
                  <a:pt x="2" y="19"/>
                </a:lnTo>
                <a:lnTo>
                  <a:pt x="0" y="19"/>
                </a:lnTo>
                <a:lnTo>
                  <a:pt x="0" y="16"/>
                </a:lnTo>
                <a:lnTo>
                  <a:pt x="2" y="16"/>
                </a:lnTo>
                <a:lnTo>
                  <a:pt x="2" y="13"/>
                </a:lnTo>
                <a:lnTo>
                  <a:pt x="5" y="13"/>
                </a:lnTo>
                <a:lnTo>
                  <a:pt x="2" y="13"/>
                </a:lnTo>
                <a:lnTo>
                  <a:pt x="5" y="13"/>
                </a:lnTo>
                <a:lnTo>
                  <a:pt x="5" y="11"/>
                </a:lnTo>
                <a:lnTo>
                  <a:pt x="7" y="11"/>
                </a:lnTo>
                <a:lnTo>
                  <a:pt x="7" y="8"/>
                </a:lnTo>
                <a:lnTo>
                  <a:pt x="10" y="8"/>
                </a:lnTo>
                <a:lnTo>
                  <a:pt x="10" y="5"/>
                </a:lnTo>
                <a:lnTo>
                  <a:pt x="13" y="5"/>
                </a:lnTo>
                <a:lnTo>
                  <a:pt x="13" y="3"/>
                </a:lnTo>
                <a:lnTo>
                  <a:pt x="13" y="5"/>
                </a:lnTo>
                <a:lnTo>
                  <a:pt x="15" y="5"/>
                </a:lnTo>
                <a:lnTo>
                  <a:pt x="15" y="3"/>
                </a:lnTo>
                <a:lnTo>
                  <a:pt x="18" y="3"/>
                </a:lnTo>
                <a:lnTo>
                  <a:pt x="15" y="3"/>
                </a:lnTo>
                <a:lnTo>
                  <a:pt x="15" y="0"/>
                </a:lnTo>
                <a:lnTo>
                  <a:pt x="18" y="0"/>
                </a:lnTo>
                <a:lnTo>
                  <a:pt x="18" y="3"/>
                </a:lnTo>
                <a:lnTo>
                  <a:pt x="20" y="3"/>
                </a:lnTo>
                <a:lnTo>
                  <a:pt x="20" y="0"/>
                </a:lnTo>
              </a:path>
            </a:pathLst>
          </a:custGeom>
          <a:noFill/>
          <a:ln w="4763">
            <a:solidFill>
              <a:srgbClr val="6E6E6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347" name="Freeform 137"/>
          <p:cNvSpPr>
            <a:spLocks/>
          </p:cNvSpPr>
          <p:nvPr/>
        </p:nvSpPr>
        <p:spPr bwMode="auto">
          <a:xfrm>
            <a:off x="7187712" y="4156075"/>
            <a:ext cx="14654" cy="12700"/>
          </a:xfrm>
          <a:custGeom>
            <a:avLst/>
            <a:gdLst>
              <a:gd name="T0" fmla="*/ 5 w 10"/>
              <a:gd name="T1" fmla="*/ 0 h 8"/>
              <a:gd name="T2" fmla="*/ 5 w 10"/>
              <a:gd name="T3" fmla="*/ 3 h 8"/>
              <a:gd name="T4" fmla="*/ 5 w 10"/>
              <a:gd name="T5" fmla="*/ 0 h 8"/>
              <a:gd name="T6" fmla="*/ 7 w 10"/>
              <a:gd name="T7" fmla="*/ 3 h 8"/>
              <a:gd name="T8" fmla="*/ 10 w 10"/>
              <a:gd name="T9" fmla="*/ 3 h 8"/>
              <a:gd name="T10" fmla="*/ 7 w 10"/>
              <a:gd name="T11" fmla="*/ 5 h 8"/>
              <a:gd name="T12" fmla="*/ 7 w 10"/>
              <a:gd name="T13" fmla="*/ 3 h 8"/>
              <a:gd name="T14" fmla="*/ 5 w 10"/>
              <a:gd name="T15" fmla="*/ 3 h 8"/>
              <a:gd name="T16" fmla="*/ 5 w 10"/>
              <a:gd name="T17" fmla="*/ 5 h 8"/>
              <a:gd name="T18" fmla="*/ 2 w 10"/>
              <a:gd name="T19" fmla="*/ 5 h 8"/>
              <a:gd name="T20" fmla="*/ 2 w 10"/>
              <a:gd name="T21" fmla="*/ 8 h 8"/>
              <a:gd name="T22" fmla="*/ 5 w 10"/>
              <a:gd name="T23" fmla="*/ 8 h 8"/>
              <a:gd name="T24" fmla="*/ 2 w 10"/>
              <a:gd name="T25" fmla="*/ 8 h 8"/>
              <a:gd name="T26" fmla="*/ 0 w 10"/>
              <a:gd name="T27" fmla="*/ 8 h 8"/>
              <a:gd name="T28" fmla="*/ 0 w 10"/>
              <a:gd name="T29" fmla="*/ 5 h 8"/>
              <a:gd name="T30" fmla="*/ 2 w 10"/>
              <a:gd name="T31" fmla="*/ 5 h 8"/>
              <a:gd name="T32" fmla="*/ 2 w 10"/>
              <a:gd name="T33" fmla="*/ 3 h 8"/>
              <a:gd name="T34" fmla="*/ 2 w 10"/>
              <a:gd name="T35" fmla="*/ 0 h 8"/>
              <a:gd name="T36" fmla="*/ 5 w 10"/>
              <a:gd name="T37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0" h="8">
                <a:moveTo>
                  <a:pt x="5" y="0"/>
                </a:moveTo>
                <a:lnTo>
                  <a:pt x="5" y="3"/>
                </a:lnTo>
                <a:lnTo>
                  <a:pt x="5" y="0"/>
                </a:lnTo>
                <a:lnTo>
                  <a:pt x="7" y="3"/>
                </a:lnTo>
                <a:lnTo>
                  <a:pt x="10" y="3"/>
                </a:lnTo>
                <a:lnTo>
                  <a:pt x="7" y="5"/>
                </a:lnTo>
                <a:lnTo>
                  <a:pt x="7" y="3"/>
                </a:lnTo>
                <a:lnTo>
                  <a:pt x="5" y="3"/>
                </a:lnTo>
                <a:lnTo>
                  <a:pt x="5" y="5"/>
                </a:lnTo>
                <a:lnTo>
                  <a:pt x="2" y="5"/>
                </a:lnTo>
                <a:lnTo>
                  <a:pt x="2" y="8"/>
                </a:lnTo>
                <a:lnTo>
                  <a:pt x="5" y="8"/>
                </a:lnTo>
                <a:lnTo>
                  <a:pt x="2" y="8"/>
                </a:lnTo>
                <a:lnTo>
                  <a:pt x="0" y="8"/>
                </a:lnTo>
                <a:lnTo>
                  <a:pt x="0" y="5"/>
                </a:lnTo>
                <a:lnTo>
                  <a:pt x="2" y="5"/>
                </a:lnTo>
                <a:lnTo>
                  <a:pt x="2" y="3"/>
                </a:lnTo>
                <a:lnTo>
                  <a:pt x="2" y="0"/>
                </a:lnTo>
                <a:lnTo>
                  <a:pt x="5" y="0"/>
                </a:lnTo>
              </a:path>
            </a:pathLst>
          </a:custGeom>
          <a:noFill/>
          <a:ln w="4763">
            <a:solidFill>
              <a:srgbClr val="6E6E6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348" name="Rectangle 138"/>
          <p:cNvSpPr>
            <a:spLocks noChangeArrowheads="1"/>
          </p:cNvSpPr>
          <p:nvPr/>
        </p:nvSpPr>
        <p:spPr bwMode="auto">
          <a:xfrm>
            <a:off x="7202366" y="4151314"/>
            <a:ext cx="4397" cy="4763"/>
          </a:xfrm>
          <a:prstGeom prst="rect">
            <a:avLst/>
          </a:prstGeom>
          <a:noFill/>
          <a:ln w="4763">
            <a:solidFill>
              <a:srgbClr val="6E6E6E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349" name="Rectangle 139"/>
          <p:cNvSpPr>
            <a:spLocks noChangeArrowheads="1"/>
          </p:cNvSpPr>
          <p:nvPr/>
        </p:nvSpPr>
        <p:spPr bwMode="auto">
          <a:xfrm>
            <a:off x="7118839" y="4148139"/>
            <a:ext cx="2931" cy="3175"/>
          </a:xfrm>
          <a:prstGeom prst="rect">
            <a:avLst/>
          </a:prstGeom>
          <a:noFill/>
          <a:ln w="4763">
            <a:solidFill>
              <a:srgbClr val="6E6E6E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350" name="Freeform 140"/>
          <p:cNvSpPr>
            <a:spLocks/>
          </p:cNvSpPr>
          <p:nvPr/>
        </p:nvSpPr>
        <p:spPr bwMode="auto">
          <a:xfrm>
            <a:off x="7206762" y="4138614"/>
            <a:ext cx="26377" cy="17463"/>
          </a:xfrm>
          <a:custGeom>
            <a:avLst/>
            <a:gdLst>
              <a:gd name="T0" fmla="*/ 7 w 18"/>
              <a:gd name="T1" fmla="*/ 0 h 11"/>
              <a:gd name="T2" fmla="*/ 10 w 18"/>
              <a:gd name="T3" fmla="*/ 0 h 11"/>
              <a:gd name="T4" fmla="*/ 10 w 18"/>
              <a:gd name="T5" fmla="*/ 3 h 11"/>
              <a:gd name="T6" fmla="*/ 13 w 18"/>
              <a:gd name="T7" fmla="*/ 3 h 11"/>
              <a:gd name="T8" fmla="*/ 13 w 18"/>
              <a:gd name="T9" fmla="*/ 6 h 11"/>
              <a:gd name="T10" fmla="*/ 10 w 18"/>
              <a:gd name="T11" fmla="*/ 6 h 11"/>
              <a:gd name="T12" fmla="*/ 13 w 18"/>
              <a:gd name="T13" fmla="*/ 6 h 11"/>
              <a:gd name="T14" fmla="*/ 13 w 18"/>
              <a:gd name="T15" fmla="*/ 8 h 11"/>
              <a:gd name="T16" fmla="*/ 15 w 18"/>
              <a:gd name="T17" fmla="*/ 8 h 11"/>
              <a:gd name="T18" fmla="*/ 15 w 18"/>
              <a:gd name="T19" fmla="*/ 11 h 11"/>
              <a:gd name="T20" fmla="*/ 18 w 18"/>
              <a:gd name="T21" fmla="*/ 11 h 11"/>
              <a:gd name="T22" fmla="*/ 15 w 18"/>
              <a:gd name="T23" fmla="*/ 11 h 11"/>
              <a:gd name="T24" fmla="*/ 13 w 18"/>
              <a:gd name="T25" fmla="*/ 11 h 11"/>
              <a:gd name="T26" fmla="*/ 10 w 18"/>
              <a:gd name="T27" fmla="*/ 11 h 11"/>
              <a:gd name="T28" fmla="*/ 7 w 18"/>
              <a:gd name="T29" fmla="*/ 11 h 11"/>
              <a:gd name="T30" fmla="*/ 5 w 18"/>
              <a:gd name="T31" fmla="*/ 11 h 11"/>
              <a:gd name="T32" fmla="*/ 2 w 18"/>
              <a:gd name="T33" fmla="*/ 11 h 11"/>
              <a:gd name="T34" fmla="*/ 2 w 18"/>
              <a:gd name="T35" fmla="*/ 8 h 11"/>
              <a:gd name="T36" fmla="*/ 0 w 18"/>
              <a:gd name="T37" fmla="*/ 8 h 11"/>
              <a:gd name="T38" fmla="*/ 0 w 18"/>
              <a:gd name="T39" fmla="*/ 6 h 11"/>
              <a:gd name="T40" fmla="*/ 2 w 18"/>
              <a:gd name="T41" fmla="*/ 6 h 11"/>
              <a:gd name="T42" fmla="*/ 0 w 18"/>
              <a:gd name="T43" fmla="*/ 6 h 11"/>
              <a:gd name="T44" fmla="*/ 0 w 18"/>
              <a:gd name="T45" fmla="*/ 3 h 11"/>
              <a:gd name="T46" fmla="*/ 2 w 18"/>
              <a:gd name="T47" fmla="*/ 3 h 11"/>
              <a:gd name="T48" fmla="*/ 5 w 18"/>
              <a:gd name="T49" fmla="*/ 3 h 11"/>
              <a:gd name="T50" fmla="*/ 5 w 18"/>
              <a:gd name="T51" fmla="*/ 0 h 11"/>
              <a:gd name="T52" fmla="*/ 7 w 18"/>
              <a:gd name="T53" fmla="*/ 0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8" h="11">
                <a:moveTo>
                  <a:pt x="7" y="0"/>
                </a:moveTo>
                <a:lnTo>
                  <a:pt x="10" y="0"/>
                </a:lnTo>
                <a:lnTo>
                  <a:pt x="10" y="3"/>
                </a:lnTo>
                <a:lnTo>
                  <a:pt x="13" y="3"/>
                </a:lnTo>
                <a:lnTo>
                  <a:pt x="13" y="6"/>
                </a:lnTo>
                <a:lnTo>
                  <a:pt x="10" y="6"/>
                </a:lnTo>
                <a:lnTo>
                  <a:pt x="13" y="6"/>
                </a:lnTo>
                <a:lnTo>
                  <a:pt x="13" y="8"/>
                </a:lnTo>
                <a:lnTo>
                  <a:pt x="15" y="8"/>
                </a:lnTo>
                <a:lnTo>
                  <a:pt x="15" y="11"/>
                </a:lnTo>
                <a:lnTo>
                  <a:pt x="18" y="11"/>
                </a:lnTo>
                <a:lnTo>
                  <a:pt x="15" y="11"/>
                </a:lnTo>
                <a:lnTo>
                  <a:pt x="13" y="11"/>
                </a:lnTo>
                <a:lnTo>
                  <a:pt x="10" y="11"/>
                </a:lnTo>
                <a:lnTo>
                  <a:pt x="7" y="11"/>
                </a:lnTo>
                <a:lnTo>
                  <a:pt x="5" y="11"/>
                </a:lnTo>
                <a:lnTo>
                  <a:pt x="2" y="11"/>
                </a:lnTo>
                <a:lnTo>
                  <a:pt x="2" y="8"/>
                </a:lnTo>
                <a:lnTo>
                  <a:pt x="0" y="8"/>
                </a:lnTo>
                <a:lnTo>
                  <a:pt x="0" y="6"/>
                </a:lnTo>
                <a:lnTo>
                  <a:pt x="2" y="6"/>
                </a:lnTo>
                <a:lnTo>
                  <a:pt x="0" y="6"/>
                </a:lnTo>
                <a:lnTo>
                  <a:pt x="0" y="3"/>
                </a:lnTo>
                <a:lnTo>
                  <a:pt x="2" y="3"/>
                </a:lnTo>
                <a:lnTo>
                  <a:pt x="5" y="3"/>
                </a:lnTo>
                <a:lnTo>
                  <a:pt x="5" y="0"/>
                </a:lnTo>
                <a:lnTo>
                  <a:pt x="7" y="0"/>
                </a:lnTo>
              </a:path>
            </a:pathLst>
          </a:custGeom>
          <a:noFill/>
          <a:ln w="4763">
            <a:solidFill>
              <a:srgbClr val="6E6E6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351" name="Freeform 141"/>
          <p:cNvSpPr>
            <a:spLocks/>
          </p:cNvSpPr>
          <p:nvPr/>
        </p:nvSpPr>
        <p:spPr bwMode="auto">
          <a:xfrm>
            <a:off x="7107115" y="4122738"/>
            <a:ext cx="11723" cy="20638"/>
          </a:xfrm>
          <a:custGeom>
            <a:avLst/>
            <a:gdLst>
              <a:gd name="T0" fmla="*/ 0 w 8"/>
              <a:gd name="T1" fmla="*/ 3 h 13"/>
              <a:gd name="T2" fmla="*/ 2 w 8"/>
              <a:gd name="T3" fmla="*/ 3 h 13"/>
              <a:gd name="T4" fmla="*/ 0 w 8"/>
              <a:gd name="T5" fmla="*/ 5 h 13"/>
              <a:gd name="T6" fmla="*/ 2 w 8"/>
              <a:gd name="T7" fmla="*/ 5 h 13"/>
              <a:gd name="T8" fmla="*/ 2 w 8"/>
              <a:gd name="T9" fmla="*/ 8 h 13"/>
              <a:gd name="T10" fmla="*/ 2 w 8"/>
              <a:gd name="T11" fmla="*/ 5 h 13"/>
              <a:gd name="T12" fmla="*/ 5 w 8"/>
              <a:gd name="T13" fmla="*/ 5 h 13"/>
              <a:gd name="T14" fmla="*/ 8 w 8"/>
              <a:gd name="T15" fmla="*/ 8 h 13"/>
              <a:gd name="T16" fmla="*/ 8 w 8"/>
              <a:gd name="T17" fmla="*/ 10 h 13"/>
              <a:gd name="T18" fmla="*/ 5 w 8"/>
              <a:gd name="T19" fmla="*/ 10 h 13"/>
              <a:gd name="T20" fmla="*/ 5 w 8"/>
              <a:gd name="T21" fmla="*/ 13 h 13"/>
              <a:gd name="T22" fmla="*/ 2 w 8"/>
              <a:gd name="T23" fmla="*/ 13 h 13"/>
              <a:gd name="T24" fmla="*/ 2 w 8"/>
              <a:gd name="T25" fmla="*/ 10 h 13"/>
              <a:gd name="T26" fmla="*/ 2 w 8"/>
              <a:gd name="T27" fmla="*/ 8 h 13"/>
              <a:gd name="T28" fmla="*/ 0 w 8"/>
              <a:gd name="T29" fmla="*/ 8 h 13"/>
              <a:gd name="T30" fmla="*/ 0 w 8"/>
              <a:gd name="T31" fmla="*/ 10 h 13"/>
              <a:gd name="T32" fmla="*/ 0 w 8"/>
              <a:gd name="T33" fmla="*/ 8 h 13"/>
              <a:gd name="T34" fmla="*/ 0 w 8"/>
              <a:gd name="T35" fmla="*/ 5 h 13"/>
              <a:gd name="T36" fmla="*/ 0 w 8"/>
              <a:gd name="T37" fmla="*/ 3 h 13"/>
              <a:gd name="T38" fmla="*/ 0 w 8"/>
              <a:gd name="T39" fmla="*/ 0 h 13"/>
              <a:gd name="T40" fmla="*/ 0 w 8"/>
              <a:gd name="T41" fmla="*/ 3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8" h="13">
                <a:moveTo>
                  <a:pt x="0" y="3"/>
                </a:moveTo>
                <a:lnTo>
                  <a:pt x="2" y="3"/>
                </a:lnTo>
                <a:lnTo>
                  <a:pt x="0" y="5"/>
                </a:lnTo>
                <a:lnTo>
                  <a:pt x="2" y="5"/>
                </a:lnTo>
                <a:lnTo>
                  <a:pt x="2" y="8"/>
                </a:lnTo>
                <a:lnTo>
                  <a:pt x="2" y="5"/>
                </a:lnTo>
                <a:lnTo>
                  <a:pt x="5" y="5"/>
                </a:lnTo>
                <a:lnTo>
                  <a:pt x="8" y="8"/>
                </a:lnTo>
                <a:lnTo>
                  <a:pt x="8" y="10"/>
                </a:lnTo>
                <a:lnTo>
                  <a:pt x="5" y="10"/>
                </a:lnTo>
                <a:lnTo>
                  <a:pt x="5" y="13"/>
                </a:lnTo>
                <a:lnTo>
                  <a:pt x="2" y="13"/>
                </a:lnTo>
                <a:lnTo>
                  <a:pt x="2" y="10"/>
                </a:lnTo>
                <a:lnTo>
                  <a:pt x="2" y="8"/>
                </a:lnTo>
                <a:lnTo>
                  <a:pt x="0" y="8"/>
                </a:lnTo>
                <a:lnTo>
                  <a:pt x="0" y="10"/>
                </a:lnTo>
                <a:lnTo>
                  <a:pt x="0" y="8"/>
                </a:lnTo>
                <a:lnTo>
                  <a:pt x="0" y="5"/>
                </a:lnTo>
                <a:lnTo>
                  <a:pt x="0" y="3"/>
                </a:lnTo>
                <a:lnTo>
                  <a:pt x="0" y="0"/>
                </a:lnTo>
                <a:lnTo>
                  <a:pt x="0" y="3"/>
                </a:lnTo>
              </a:path>
            </a:pathLst>
          </a:custGeom>
          <a:noFill/>
          <a:ln w="4763">
            <a:solidFill>
              <a:srgbClr val="6E6E6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352" name="Freeform 142"/>
          <p:cNvSpPr>
            <a:spLocks/>
          </p:cNvSpPr>
          <p:nvPr/>
        </p:nvSpPr>
        <p:spPr bwMode="auto">
          <a:xfrm>
            <a:off x="7178920" y="4106863"/>
            <a:ext cx="4397" cy="7938"/>
          </a:xfrm>
          <a:custGeom>
            <a:avLst/>
            <a:gdLst>
              <a:gd name="T0" fmla="*/ 3 w 3"/>
              <a:gd name="T1" fmla="*/ 5 h 5"/>
              <a:gd name="T2" fmla="*/ 0 w 3"/>
              <a:gd name="T3" fmla="*/ 5 h 5"/>
              <a:gd name="T4" fmla="*/ 0 w 3"/>
              <a:gd name="T5" fmla="*/ 2 h 5"/>
              <a:gd name="T6" fmla="*/ 0 w 3"/>
              <a:gd name="T7" fmla="*/ 0 h 5"/>
              <a:gd name="T8" fmla="*/ 3 w 3"/>
              <a:gd name="T9" fmla="*/ 0 h 5"/>
              <a:gd name="T10" fmla="*/ 3 w 3"/>
              <a:gd name="T11" fmla="*/ 2 h 5"/>
              <a:gd name="T12" fmla="*/ 3 w 3"/>
              <a:gd name="T13" fmla="*/ 5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" h="5">
                <a:moveTo>
                  <a:pt x="3" y="5"/>
                </a:moveTo>
                <a:lnTo>
                  <a:pt x="0" y="5"/>
                </a:lnTo>
                <a:lnTo>
                  <a:pt x="0" y="2"/>
                </a:lnTo>
                <a:lnTo>
                  <a:pt x="0" y="0"/>
                </a:lnTo>
                <a:lnTo>
                  <a:pt x="3" y="0"/>
                </a:lnTo>
                <a:lnTo>
                  <a:pt x="3" y="2"/>
                </a:lnTo>
                <a:lnTo>
                  <a:pt x="3" y="5"/>
                </a:lnTo>
              </a:path>
            </a:pathLst>
          </a:custGeom>
          <a:noFill/>
          <a:ln w="4763">
            <a:solidFill>
              <a:srgbClr val="6E6E6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353" name="Freeform 143"/>
          <p:cNvSpPr>
            <a:spLocks/>
          </p:cNvSpPr>
          <p:nvPr/>
        </p:nvSpPr>
        <p:spPr bwMode="auto">
          <a:xfrm>
            <a:off x="7171593" y="4106863"/>
            <a:ext cx="7327" cy="7938"/>
          </a:xfrm>
          <a:custGeom>
            <a:avLst/>
            <a:gdLst>
              <a:gd name="T0" fmla="*/ 3 w 5"/>
              <a:gd name="T1" fmla="*/ 0 h 5"/>
              <a:gd name="T2" fmla="*/ 3 w 5"/>
              <a:gd name="T3" fmla="*/ 2 h 5"/>
              <a:gd name="T4" fmla="*/ 5 w 5"/>
              <a:gd name="T5" fmla="*/ 2 h 5"/>
              <a:gd name="T6" fmla="*/ 5 w 5"/>
              <a:gd name="T7" fmla="*/ 5 h 5"/>
              <a:gd name="T8" fmla="*/ 3 w 5"/>
              <a:gd name="T9" fmla="*/ 5 h 5"/>
              <a:gd name="T10" fmla="*/ 3 w 5"/>
              <a:gd name="T11" fmla="*/ 2 h 5"/>
              <a:gd name="T12" fmla="*/ 0 w 5"/>
              <a:gd name="T13" fmla="*/ 2 h 5"/>
              <a:gd name="T14" fmla="*/ 3 w 5"/>
              <a:gd name="T15" fmla="*/ 2 h 5"/>
              <a:gd name="T16" fmla="*/ 3 w 5"/>
              <a:gd name="T17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5" h="5">
                <a:moveTo>
                  <a:pt x="3" y="0"/>
                </a:moveTo>
                <a:lnTo>
                  <a:pt x="3" y="2"/>
                </a:lnTo>
                <a:lnTo>
                  <a:pt x="5" y="2"/>
                </a:lnTo>
                <a:lnTo>
                  <a:pt x="5" y="5"/>
                </a:lnTo>
                <a:lnTo>
                  <a:pt x="3" y="5"/>
                </a:lnTo>
                <a:lnTo>
                  <a:pt x="3" y="2"/>
                </a:lnTo>
                <a:lnTo>
                  <a:pt x="0" y="2"/>
                </a:lnTo>
                <a:lnTo>
                  <a:pt x="3" y="2"/>
                </a:lnTo>
                <a:lnTo>
                  <a:pt x="3" y="0"/>
                </a:lnTo>
              </a:path>
            </a:pathLst>
          </a:custGeom>
          <a:noFill/>
          <a:ln w="4763">
            <a:solidFill>
              <a:srgbClr val="6E6E6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354" name="Freeform 144"/>
          <p:cNvSpPr>
            <a:spLocks/>
          </p:cNvSpPr>
          <p:nvPr/>
        </p:nvSpPr>
        <p:spPr bwMode="auto">
          <a:xfrm>
            <a:off x="7098323" y="4097338"/>
            <a:ext cx="11723" cy="20638"/>
          </a:xfrm>
          <a:custGeom>
            <a:avLst/>
            <a:gdLst>
              <a:gd name="T0" fmla="*/ 8 w 8"/>
              <a:gd name="T1" fmla="*/ 8 h 13"/>
              <a:gd name="T2" fmla="*/ 8 w 8"/>
              <a:gd name="T3" fmla="*/ 11 h 13"/>
              <a:gd name="T4" fmla="*/ 6 w 8"/>
              <a:gd name="T5" fmla="*/ 11 h 13"/>
              <a:gd name="T6" fmla="*/ 8 w 8"/>
              <a:gd name="T7" fmla="*/ 11 h 13"/>
              <a:gd name="T8" fmla="*/ 8 w 8"/>
              <a:gd name="T9" fmla="*/ 13 h 13"/>
              <a:gd name="T10" fmla="*/ 6 w 8"/>
              <a:gd name="T11" fmla="*/ 13 h 13"/>
              <a:gd name="T12" fmla="*/ 3 w 8"/>
              <a:gd name="T13" fmla="*/ 13 h 13"/>
              <a:gd name="T14" fmla="*/ 3 w 8"/>
              <a:gd name="T15" fmla="*/ 11 h 13"/>
              <a:gd name="T16" fmla="*/ 3 w 8"/>
              <a:gd name="T17" fmla="*/ 8 h 13"/>
              <a:gd name="T18" fmla="*/ 3 w 8"/>
              <a:gd name="T19" fmla="*/ 6 h 13"/>
              <a:gd name="T20" fmla="*/ 0 w 8"/>
              <a:gd name="T21" fmla="*/ 6 h 13"/>
              <a:gd name="T22" fmla="*/ 0 w 8"/>
              <a:gd name="T23" fmla="*/ 3 h 13"/>
              <a:gd name="T24" fmla="*/ 0 w 8"/>
              <a:gd name="T25" fmla="*/ 0 h 13"/>
              <a:gd name="T26" fmla="*/ 3 w 8"/>
              <a:gd name="T27" fmla="*/ 0 h 13"/>
              <a:gd name="T28" fmla="*/ 6 w 8"/>
              <a:gd name="T29" fmla="*/ 0 h 13"/>
              <a:gd name="T30" fmla="*/ 6 w 8"/>
              <a:gd name="T31" fmla="*/ 3 h 13"/>
              <a:gd name="T32" fmla="*/ 6 w 8"/>
              <a:gd name="T33" fmla="*/ 6 h 13"/>
              <a:gd name="T34" fmla="*/ 8 w 8"/>
              <a:gd name="T35" fmla="*/ 6 h 13"/>
              <a:gd name="T36" fmla="*/ 8 w 8"/>
              <a:gd name="T37" fmla="*/ 8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8" h="13">
                <a:moveTo>
                  <a:pt x="8" y="8"/>
                </a:moveTo>
                <a:lnTo>
                  <a:pt x="8" y="11"/>
                </a:lnTo>
                <a:lnTo>
                  <a:pt x="6" y="11"/>
                </a:lnTo>
                <a:lnTo>
                  <a:pt x="8" y="11"/>
                </a:lnTo>
                <a:lnTo>
                  <a:pt x="8" y="13"/>
                </a:lnTo>
                <a:lnTo>
                  <a:pt x="6" y="13"/>
                </a:lnTo>
                <a:lnTo>
                  <a:pt x="3" y="13"/>
                </a:lnTo>
                <a:lnTo>
                  <a:pt x="3" y="11"/>
                </a:lnTo>
                <a:lnTo>
                  <a:pt x="3" y="8"/>
                </a:lnTo>
                <a:lnTo>
                  <a:pt x="3" y="6"/>
                </a:lnTo>
                <a:lnTo>
                  <a:pt x="0" y="6"/>
                </a:lnTo>
                <a:lnTo>
                  <a:pt x="0" y="3"/>
                </a:lnTo>
                <a:lnTo>
                  <a:pt x="0" y="0"/>
                </a:lnTo>
                <a:lnTo>
                  <a:pt x="3" y="0"/>
                </a:lnTo>
                <a:lnTo>
                  <a:pt x="6" y="0"/>
                </a:lnTo>
                <a:lnTo>
                  <a:pt x="6" y="3"/>
                </a:lnTo>
                <a:lnTo>
                  <a:pt x="6" y="6"/>
                </a:lnTo>
                <a:lnTo>
                  <a:pt x="8" y="6"/>
                </a:lnTo>
                <a:lnTo>
                  <a:pt x="8" y="8"/>
                </a:lnTo>
              </a:path>
            </a:pathLst>
          </a:custGeom>
          <a:noFill/>
          <a:ln w="4763">
            <a:solidFill>
              <a:srgbClr val="6E6E6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355" name="Rectangle 145"/>
          <p:cNvSpPr>
            <a:spLocks noChangeArrowheads="1"/>
          </p:cNvSpPr>
          <p:nvPr/>
        </p:nvSpPr>
        <p:spPr bwMode="auto">
          <a:xfrm>
            <a:off x="7071946" y="4094164"/>
            <a:ext cx="4397" cy="3175"/>
          </a:xfrm>
          <a:prstGeom prst="rect">
            <a:avLst/>
          </a:prstGeom>
          <a:noFill/>
          <a:ln w="4763">
            <a:solidFill>
              <a:srgbClr val="6E6E6E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356" name="Rectangle 146"/>
          <p:cNvSpPr>
            <a:spLocks noChangeArrowheads="1"/>
          </p:cNvSpPr>
          <p:nvPr/>
        </p:nvSpPr>
        <p:spPr bwMode="auto">
          <a:xfrm>
            <a:off x="7090997" y="4094164"/>
            <a:ext cx="4397" cy="3175"/>
          </a:xfrm>
          <a:prstGeom prst="rect">
            <a:avLst/>
          </a:prstGeom>
          <a:noFill/>
          <a:ln w="4763">
            <a:solidFill>
              <a:srgbClr val="6E6E6E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357" name="Freeform 147"/>
          <p:cNvSpPr>
            <a:spLocks/>
          </p:cNvSpPr>
          <p:nvPr/>
        </p:nvSpPr>
        <p:spPr bwMode="auto">
          <a:xfrm>
            <a:off x="7088066" y="4060826"/>
            <a:ext cx="2931" cy="3175"/>
          </a:xfrm>
          <a:custGeom>
            <a:avLst/>
            <a:gdLst>
              <a:gd name="T0" fmla="*/ 2 w 2"/>
              <a:gd name="T1" fmla="*/ 0 h 2"/>
              <a:gd name="T2" fmla="*/ 2 w 2"/>
              <a:gd name="T3" fmla="*/ 2 h 2"/>
              <a:gd name="T4" fmla="*/ 0 w 2"/>
              <a:gd name="T5" fmla="*/ 0 h 2"/>
              <a:gd name="T6" fmla="*/ 2 w 2"/>
              <a:gd name="T7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" h="2">
                <a:moveTo>
                  <a:pt x="2" y="0"/>
                </a:moveTo>
                <a:lnTo>
                  <a:pt x="2" y="2"/>
                </a:lnTo>
                <a:lnTo>
                  <a:pt x="0" y="0"/>
                </a:lnTo>
                <a:lnTo>
                  <a:pt x="2" y="0"/>
                </a:lnTo>
              </a:path>
            </a:pathLst>
          </a:custGeom>
          <a:noFill/>
          <a:ln w="4763">
            <a:solidFill>
              <a:srgbClr val="6E6E6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358" name="Freeform 148"/>
          <p:cNvSpPr>
            <a:spLocks/>
          </p:cNvSpPr>
          <p:nvPr/>
        </p:nvSpPr>
        <p:spPr bwMode="auto">
          <a:xfrm>
            <a:off x="7810500" y="4056063"/>
            <a:ext cx="7327" cy="12700"/>
          </a:xfrm>
          <a:custGeom>
            <a:avLst/>
            <a:gdLst>
              <a:gd name="T0" fmla="*/ 3 w 5"/>
              <a:gd name="T1" fmla="*/ 3 h 8"/>
              <a:gd name="T2" fmla="*/ 5 w 5"/>
              <a:gd name="T3" fmla="*/ 3 h 8"/>
              <a:gd name="T4" fmla="*/ 5 w 5"/>
              <a:gd name="T5" fmla="*/ 5 h 8"/>
              <a:gd name="T6" fmla="*/ 5 w 5"/>
              <a:gd name="T7" fmla="*/ 8 h 8"/>
              <a:gd name="T8" fmla="*/ 5 w 5"/>
              <a:gd name="T9" fmla="*/ 5 h 8"/>
              <a:gd name="T10" fmla="*/ 3 w 5"/>
              <a:gd name="T11" fmla="*/ 5 h 8"/>
              <a:gd name="T12" fmla="*/ 0 w 5"/>
              <a:gd name="T13" fmla="*/ 5 h 8"/>
              <a:gd name="T14" fmla="*/ 0 w 5"/>
              <a:gd name="T15" fmla="*/ 3 h 8"/>
              <a:gd name="T16" fmla="*/ 3 w 5"/>
              <a:gd name="T17" fmla="*/ 3 h 8"/>
              <a:gd name="T18" fmla="*/ 3 w 5"/>
              <a:gd name="T19" fmla="*/ 0 h 8"/>
              <a:gd name="T20" fmla="*/ 3 w 5"/>
              <a:gd name="T21" fmla="*/ 3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5" h="8">
                <a:moveTo>
                  <a:pt x="3" y="3"/>
                </a:moveTo>
                <a:lnTo>
                  <a:pt x="5" y="3"/>
                </a:lnTo>
                <a:lnTo>
                  <a:pt x="5" y="5"/>
                </a:lnTo>
                <a:lnTo>
                  <a:pt x="5" y="8"/>
                </a:lnTo>
                <a:lnTo>
                  <a:pt x="5" y="5"/>
                </a:lnTo>
                <a:lnTo>
                  <a:pt x="3" y="5"/>
                </a:lnTo>
                <a:lnTo>
                  <a:pt x="0" y="5"/>
                </a:lnTo>
                <a:lnTo>
                  <a:pt x="0" y="3"/>
                </a:lnTo>
                <a:lnTo>
                  <a:pt x="3" y="3"/>
                </a:lnTo>
                <a:lnTo>
                  <a:pt x="3" y="0"/>
                </a:lnTo>
                <a:lnTo>
                  <a:pt x="3" y="3"/>
                </a:lnTo>
              </a:path>
            </a:pathLst>
          </a:custGeom>
          <a:noFill/>
          <a:ln w="4763">
            <a:solidFill>
              <a:srgbClr val="6E6E6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359" name="Rectangle 149"/>
          <p:cNvSpPr>
            <a:spLocks noChangeArrowheads="1"/>
          </p:cNvSpPr>
          <p:nvPr/>
        </p:nvSpPr>
        <p:spPr bwMode="auto">
          <a:xfrm>
            <a:off x="7079274" y="4052888"/>
            <a:ext cx="4397" cy="3175"/>
          </a:xfrm>
          <a:prstGeom prst="rect">
            <a:avLst/>
          </a:prstGeom>
          <a:noFill/>
          <a:ln w="4763">
            <a:solidFill>
              <a:srgbClr val="6E6E6E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360" name="Freeform 150"/>
          <p:cNvSpPr>
            <a:spLocks/>
          </p:cNvSpPr>
          <p:nvPr/>
        </p:nvSpPr>
        <p:spPr bwMode="auto">
          <a:xfrm>
            <a:off x="7088066" y="4052888"/>
            <a:ext cx="0" cy="3175"/>
          </a:xfrm>
          <a:custGeom>
            <a:avLst/>
            <a:gdLst>
              <a:gd name="T0" fmla="*/ 0 h 2"/>
              <a:gd name="T1" fmla="*/ 2 h 2"/>
              <a:gd name="T2" fmla="*/ 0 h 2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2">
                <a:moveTo>
                  <a:pt x="0" y="0"/>
                </a:moveTo>
                <a:lnTo>
                  <a:pt x="0" y="2"/>
                </a:lnTo>
                <a:lnTo>
                  <a:pt x="0" y="0"/>
                </a:lnTo>
              </a:path>
            </a:pathLst>
          </a:custGeom>
          <a:noFill/>
          <a:ln w="4763">
            <a:solidFill>
              <a:srgbClr val="6E6E6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361" name="Freeform 151"/>
          <p:cNvSpPr>
            <a:spLocks/>
          </p:cNvSpPr>
          <p:nvPr/>
        </p:nvSpPr>
        <p:spPr bwMode="auto">
          <a:xfrm>
            <a:off x="7768005" y="4048125"/>
            <a:ext cx="4397" cy="7938"/>
          </a:xfrm>
          <a:custGeom>
            <a:avLst/>
            <a:gdLst>
              <a:gd name="T0" fmla="*/ 3 w 3"/>
              <a:gd name="T1" fmla="*/ 5 h 5"/>
              <a:gd name="T2" fmla="*/ 0 w 3"/>
              <a:gd name="T3" fmla="*/ 5 h 5"/>
              <a:gd name="T4" fmla="*/ 0 w 3"/>
              <a:gd name="T5" fmla="*/ 3 h 5"/>
              <a:gd name="T6" fmla="*/ 0 w 3"/>
              <a:gd name="T7" fmla="*/ 0 h 5"/>
              <a:gd name="T8" fmla="*/ 3 w 3"/>
              <a:gd name="T9" fmla="*/ 0 h 5"/>
              <a:gd name="T10" fmla="*/ 3 w 3"/>
              <a:gd name="T11" fmla="*/ 3 h 5"/>
              <a:gd name="T12" fmla="*/ 3 w 3"/>
              <a:gd name="T13" fmla="*/ 5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" h="5">
                <a:moveTo>
                  <a:pt x="3" y="5"/>
                </a:moveTo>
                <a:lnTo>
                  <a:pt x="0" y="5"/>
                </a:lnTo>
                <a:lnTo>
                  <a:pt x="0" y="3"/>
                </a:lnTo>
                <a:lnTo>
                  <a:pt x="0" y="0"/>
                </a:lnTo>
                <a:lnTo>
                  <a:pt x="3" y="0"/>
                </a:lnTo>
                <a:lnTo>
                  <a:pt x="3" y="3"/>
                </a:lnTo>
                <a:lnTo>
                  <a:pt x="3" y="5"/>
                </a:lnTo>
              </a:path>
            </a:pathLst>
          </a:custGeom>
          <a:noFill/>
          <a:ln w="4763">
            <a:solidFill>
              <a:srgbClr val="6E6E6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362" name="Freeform 152"/>
          <p:cNvSpPr>
            <a:spLocks/>
          </p:cNvSpPr>
          <p:nvPr/>
        </p:nvSpPr>
        <p:spPr bwMode="auto">
          <a:xfrm>
            <a:off x="7090997" y="4027489"/>
            <a:ext cx="4397" cy="4763"/>
          </a:xfrm>
          <a:custGeom>
            <a:avLst/>
            <a:gdLst>
              <a:gd name="T0" fmla="*/ 0 w 3"/>
              <a:gd name="T1" fmla="*/ 0 h 3"/>
              <a:gd name="T2" fmla="*/ 3 w 3"/>
              <a:gd name="T3" fmla="*/ 0 h 3"/>
              <a:gd name="T4" fmla="*/ 0 w 3"/>
              <a:gd name="T5" fmla="*/ 0 h 3"/>
              <a:gd name="T6" fmla="*/ 3 w 3"/>
              <a:gd name="T7" fmla="*/ 0 h 3"/>
              <a:gd name="T8" fmla="*/ 0 w 3"/>
              <a:gd name="T9" fmla="*/ 0 h 3"/>
              <a:gd name="T10" fmla="*/ 3 w 3"/>
              <a:gd name="T11" fmla="*/ 0 h 3"/>
              <a:gd name="T12" fmla="*/ 0 w 3"/>
              <a:gd name="T13" fmla="*/ 0 h 3"/>
              <a:gd name="T14" fmla="*/ 0 w 3"/>
              <a:gd name="T15" fmla="*/ 3 h 3"/>
              <a:gd name="T16" fmla="*/ 0 w 3"/>
              <a:gd name="T17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" h="3">
                <a:moveTo>
                  <a:pt x="0" y="0"/>
                </a:moveTo>
                <a:lnTo>
                  <a:pt x="3" y="0"/>
                </a:lnTo>
                <a:lnTo>
                  <a:pt x="0" y="0"/>
                </a:lnTo>
                <a:lnTo>
                  <a:pt x="3" y="0"/>
                </a:lnTo>
                <a:lnTo>
                  <a:pt x="0" y="0"/>
                </a:lnTo>
                <a:lnTo>
                  <a:pt x="3" y="0"/>
                </a:lnTo>
                <a:lnTo>
                  <a:pt x="0" y="0"/>
                </a:lnTo>
                <a:lnTo>
                  <a:pt x="0" y="3"/>
                </a:lnTo>
                <a:lnTo>
                  <a:pt x="0" y="0"/>
                </a:lnTo>
              </a:path>
            </a:pathLst>
          </a:custGeom>
          <a:noFill/>
          <a:ln w="4763">
            <a:solidFill>
              <a:srgbClr val="6E6E6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363" name="Freeform 153"/>
          <p:cNvSpPr>
            <a:spLocks/>
          </p:cNvSpPr>
          <p:nvPr/>
        </p:nvSpPr>
        <p:spPr bwMode="auto">
          <a:xfrm>
            <a:off x="7817827" y="4010026"/>
            <a:ext cx="11723" cy="4763"/>
          </a:xfrm>
          <a:custGeom>
            <a:avLst/>
            <a:gdLst>
              <a:gd name="T0" fmla="*/ 5 w 8"/>
              <a:gd name="T1" fmla="*/ 0 h 3"/>
              <a:gd name="T2" fmla="*/ 5 w 8"/>
              <a:gd name="T3" fmla="*/ 3 h 3"/>
              <a:gd name="T4" fmla="*/ 8 w 8"/>
              <a:gd name="T5" fmla="*/ 3 h 3"/>
              <a:gd name="T6" fmla="*/ 5 w 8"/>
              <a:gd name="T7" fmla="*/ 3 h 3"/>
              <a:gd name="T8" fmla="*/ 3 w 8"/>
              <a:gd name="T9" fmla="*/ 3 h 3"/>
              <a:gd name="T10" fmla="*/ 3 w 8"/>
              <a:gd name="T11" fmla="*/ 0 h 3"/>
              <a:gd name="T12" fmla="*/ 0 w 8"/>
              <a:gd name="T13" fmla="*/ 0 h 3"/>
              <a:gd name="T14" fmla="*/ 3 w 8"/>
              <a:gd name="T15" fmla="*/ 0 h 3"/>
              <a:gd name="T16" fmla="*/ 5 w 8"/>
              <a:gd name="T17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8" h="3">
                <a:moveTo>
                  <a:pt x="5" y="0"/>
                </a:moveTo>
                <a:lnTo>
                  <a:pt x="5" y="3"/>
                </a:lnTo>
                <a:lnTo>
                  <a:pt x="8" y="3"/>
                </a:lnTo>
                <a:lnTo>
                  <a:pt x="5" y="3"/>
                </a:lnTo>
                <a:lnTo>
                  <a:pt x="3" y="3"/>
                </a:lnTo>
                <a:lnTo>
                  <a:pt x="3" y="0"/>
                </a:lnTo>
                <a:lnTo>
                  <a:pt x="0" y="0"/>
                </a:lnTo>
                <a:lnTo>
                  <a:pt x="3" y="0"/>
                </a:lnTo>
                <a:lnTo>
                  <a:pt x="5" y="0"/>
                </a:lnTo>
              </a:path>
            </a:pathLst>
          </a:custGeom>
          <a:noFill/>
          <a:ln w="4763">
            <a:solidFill>
              <a:srgbClr val="6E6E6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364" name="Rectangle 154"/>
          <p:cNvSpPr>
            <a:spLocks noChangeArrowheads="1"/>
          </p:cNvSpPr>
          <p:nvPr/>
        </p:nvSpPr>
        <p:spPr bwMode="auto">
          <a:xfrm>
            <a:off x="7867651" y="3994150"/>
            <a:ext cx="4397" cy="4763"/>
          </a:xfrm>
          <a:prstGeom prst="rect">
            <a:avLst/>
          </a:prstGeom>
          <a:noFill/>
          <a:ln w="4763">
            <a:solidFill>
              <a:srgbClr val="6E6E6E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365" name="Freeform 155"/>
          <p:cNvSpPr>
            <a:spLocks/>
          </p:cNvSpPr>
          <p:nvPr/>
        </p:nvSpPr>
        <p:spPr bwMode="auto">
          <a:xfrm>
            <a:off x="7848600" y="3986213"/>
            <a:ext cx="11723" cy="12700"/>
          </a:xfrm>
          <a:custGeom>
            <a:avLst/>
            <a:gdLst>
              <a:gd name="T0" fmla="*/ 8 w 8"/>
              <a:gd name="T1" fmla="*/ 0 h 8"/>
              <a:gd name="T2" fmla="*/ 8 w 8"/>
              <a:gd name="T3" fmla="*/ 2 h 8"/>
              <a:gd name="T4" fmla="*/ 8 w 8"/>
              <a:gd name="T5" fmla="*/ 5 h 8"/>
              <a:gd name="T6" fmla="*/ 8 w 8"/>
              <a:gd name="T7" fmla="*/ 8 h 8"/>
              <a:gd name="T8" fmla="*/ 8 w 8"/>
              <a:gd name="T9" fmla="*/ 5 h 8"/>
              <a:gd name="T10" fmla="*/ 5 w 8"/>
              <a:gd name="T11" fmla="*/ 5 h 8"/>
              <a:gd name="T12" fmla="*/ 5 w 8"/>
              <a:gd name="T13" fmla="*/ 2 h 8"/>
              <a:gd name="T14" fmla="*/ 3 w 8"/>
              <a:gd name="T15" fmla="*/ 2 h 8"/>
              <a:gd name="T16" fmla="*/ 3 w 8"/>
              <a:gd name="T17" fmla="*/ 0 h 8"/>
              <a:gd name="T18" fmla="*/ 0 w 8"/>
              <a:gd name="T19" fmla="*/ 0 h 8"/>
              <a:gd name="T20" fmla="*/ 3 w 8"/>
              <a:gd name="T21" fmla="*/ 0 h 8"/>
              <a:gd name="T22" fmla="*/ 5 w 8"/>
              <a:gd name="T23" fmla="*/ 0 h 8"/>
              <a:gd name="T24" fmla="*/ 8 w 8"/>
              <a:gd name="T25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8" h="8">
                <a:moveTo>
                  <a:pt x="8" y="0"/>
                </a:moveTo>
                <a:lnTo>
                  <a:pt x="8" y="2"/>
                </a:lnTo>
                <a:lnTo>
                  <a:pt x="8" y="5"/>
                </a:lnTo>
                <a:lnTo>
                  <a:pt x="8" y="8"/>
                </a:lnTo>
                <a:lnTo>
                  <a:pt x="8" y="5"/>
                </a:lnTo>
                <a:lnTo>
                  <a:pt x="5" y="5"/>
                </a:lnTo>
                <a:lnTo>
                  <a:pt x="5" y="2"/>
                </a:lnTo>
                <a:lnTo>
                  <a:pt x="3" y="2"/>
                </a:lnTo>
                <a:lnTo>
                  <a:pt x="3" y="0"/>
                </a:lnTo>
                <a:lnTo>
                  <a:pt x="0" y="0"/>
                </a:lnTo>
                <a:lnTo>
                  <a:pt x="3" y="0"/>
                </a:lnTo>
                <a:lnTo>
                  <a:pt x="5" y="0"/>
                </a:lnTo>
                <a:lnTo>
                  <a:pt x="8" y="0"/>
                </a:lnTo>
              </a:path>
            </a:pathLst>
          </a:custGeom>
          <a:noFill/>
          <a:ln w="4763">
            <a:solidFill>
              <a:srgbClr val="6E6E6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366" name="Freeform 156"/>
          <p:cNvSpPr>
            <a:spLocks/>
          </p:cNvSpPr>
          <p:nvPr/>
        </p:nvSpPr>
        <p:spPr bwMode="auto">
          <a:xfrm>
            <a:off x="7836877" y="3986213"/>
            <a:ext cx="16120" cy="12700"/>
          </a:xfrm>
          <a:custGeom>
            <a:avLst/>
            <a:gdLst>
              <a:gd name="T0" fmla="*/ 11 w 11"/>
              <a:gd name="T1" fmla="*/ 8 h 8"/>
              <a:gd name="T2" fmla="*/ 8 w 11"/>
              <a:gd name="T3" fmla="*/ 8 h 8"/>
              <a:gd name="T4" fmla="*/ 5 w 11"/>
              <a:gd name="T5" fmla="*/ 8 h 8"/>
              <a:gd name="T6" fmla="*/ 3 w 11"/>
              <a:gd name="T7" fmla="*/ 8 h 8"/>
              <a:gd name="T8" fmla="*/ 3 w 11"/>
              <a:gd name="T9" fmla="*/ 5 h 8"/>
              <a:gd name="T10" fmla="*/ 0 w 11"/>
              <a:gd name="T11" fmla="*/ 5 h 8"/>
              <a:gd name="T12" fmla="*/ 0 w 11"/>
              <a:gd name="T13" fmla="*/ 2 h 8"/>
              <a:gd name="T14" fmla="*/ 0 w 11"/>
              <a:gd name="T15" fmla="*/ 0 h 8"/>
              <a:gd name="T16" fmla="*/ 3 w 11"/>
              <a:gd name="T17" fmla="*/ 0 h 8"/>
              <a:gd name="T18" fmla="*/ 5 w 11"/>
              <a:gd name="T19" fmla="*/ 0 h 8"/>
              <a:gd name="T20" fmla="*/ 8 w 11"/>
              <a:gd name="T21" fmla="*/ 0 h 8"/>
              <a:gd name="T22" fmla="*/ 8 w 11"/>
              <a:gd name="T23" fmla="*/ 2 h 8"/>
              <a:gd name="T24" fmla="*/ 11 w 11"/>
              <a:gd name="T25" fmla="*/ 2 h 8"/>
              <a:gd name="T26" fmla="*/ 11 w 11"/>
              <a:gd name="T27" fmla="*/ 5 h 8"/>
              <a:gd name="T28" fmla="*/ 8 w 11"/>
              <a:gd name="T29" fmla="*/ 5 h 8"/>
              <a:gd name="T30" fmla="*/ 11 w 11"/>
              <a:gd name="T31" fmla="*/ 5 h 8"/>
              <a:gd name="T32" fmla="*/ 11 w 11"/>
              <a:gd name="T33" fmla="*/ 8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1" h="8">
                <a:moveTo>
                  <a:pt x="11" y="8"/>
                </a:moveTo>
                <a:lnTo>
                  <a:pt x="8" y="8"/>
                </a:lnTo>
                <a:lnTo>
                  <a:pt x="5" y="8"/>
                </a:lnTo>
                <a:lnTo>
                  <a:pt x="3" y="8"/>
                </a:lnTo>
                <a:lnTo>
                  <a:pt x="3" y="5"/>
                </a:lnTo>
                <a:lnTo>
                  <a:pt x="0" y="5"/>
                </a:lnTo>
                <a:lnTo>
                  <a:pt x="0" y="2"/>
                </a:lnTo>
                <a:lnTo>
                  <a:pt x="0" y="0"/>
                </a:lnTo>
                <a:lnTo>
                  <a:pt x="3" y="0"/>
                </a:lnTo>
                <a:lnTo>
                  <a:pt x="5" y="0"/>
                </a:lnTo>
                <a:lnTo>
                  <a:pt x="8" y="0"/>
                </a:lnTo>
                <a:lnTo>
                  <a:pt x="8" y="2"/>
                </a:lnTo>
                <a:lnTo>
                  <a:pt x="11" y="2"/>
                </a:lnTo>
                <a:lnTo>
                  <a:pt x="11" y="5"/>
                </a:lnTo>
                <a:lnTo>
                  <a:pt x="8" y="5"/>
                </a:lnTo>
                <a:lnTo>
                  <a:pt x="11" y="5"/>
                </a:lnTo>
                <a:lnTo>
                  <a:pt x="11" y="8"/>
                </a:lnTo>
              </a:path>
            </a:pathLst>
          </a:custGeom>
          <a:noFill/>
          <a:ln w="4763">
            <a:solidFill>
              <a:srgbClr val="6E6E6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367" name="Freeform 157"/>
          <p:cNvSpPr>
            <a:spLocks/>
          </p:cNvSpPr>
          <p:nvPr/>
        </p:nvSpPr>
        <p:spPr bwMode="auto">
          <a:xfrm>
            <a:off x="7195039" y="3978276"/>
            <a:ext cx="11723" cy="28575"/>
          </a:xfrm>
          <a:custGeom>
            <a:avLst/>
            <a:gdLst>
              <a:gd name="T0" fmla="*/ 0 w 8"/>
              <a:gd name="T1" fmla="*/ 2 h 18"/>
              <a:gd name="T2" fmla="*/ 2 w 8"/>
              <a:gd name="T3" fmla="*/ 2 h 18"/>
              <a:gd name="T4" fmla="*/ 2 w 8"/>
              <a:gd name="T5" fmla="*/ 5 h 18"/>
              <a:gd name="T6" fmla="*/ 5 w 8"/>
              <a:gd name="T7" fmla="*/ 5 h 18"/>
              <a:gd name="T8" fmla="*/ 5 w 8"/>
              <a:gd name="T9" fmla="*/ 7 h 18"/>
              <a:gd name="T10" fmla="*/ 5 w 8"/>
              <a:gd name="T11" fmla="*/ 10 h 18"/>
              <a:gd name="T12" fmla="*/ 5 w 8"/>
              <a:gd name="T13" fmla="*/ 13 h 18"/>
              <a:gd name="T14" fmla="*/ 8 w 8"/>
              <a:gd name="T15" fmla="*/ 13 h 18"/>
              <a:gd name="T16" fmla="*/ 8 w 8"/>
              <a:gd name="T17" fmla="*/ 15 h 18"/>
              <a:gd name="T18" fmla="*/ 5 w 8"/>
              <a:gd name="T19" fmla="*/ 15 h 18"/>
              <a:gd name="T20" fmla="*/ 5 w 8"/>
              <a:gd name="T21" fmla="*/ 18 h 18"/>
              <a:gd name="T22" fmla="*/ 2 w 8"/>
              <a:gd name="T23" fmla="*/ 18 h 18"/>
              <a:gd name="T24" fmla="*/ 2 w 8"/>
              <a:gd name="T25" fmla="*/ 15 h 18"/>
              <a:gd name="T26" fmla="*/ 0 w 8"/>
              <a:gd name="T27" fmla="*/ 15 h 18"/>
              <a:gd name="T28" fmla="*/ 2 w 8"/>
              <a:gd name="T29" fmla="*/ 15 h 18"/>
              <a:gd name="T30" fmla="*/ 0 w 8"/>
              <a:gd name="T31" fmla="*/ 13 h 18"/>
              <a:gd name="T32" fmla="*/ 0 w 8"/>
              <a:gd name="T33" fmla="*/ 10 h 18"/>
              <a:gd name="T34" fmla="*/ 0 w 8"/>
              <a:gd name="T35" fmla="*/ 7 h 18"/>
              <a:gd name="T36" fmla="*/ 0 w 8"/>
              <a:gd name="T37" fmla="*/ 5 h 18"/>
              <a:gd name="T38" fmla="*/ 0 w 8"/>
              <a:gd name="T39" fmla="*/ 2 h 18"/>
              <a:gd name="T40" fmla="*/ 0 w 8"/>
              <a:gd name="T41" fmla="*/ 0 h 18"/>
              <a:gd name="T42" fmla="*/ 0 w 8"/>
              <a:gd name="T43" fmla="*/ 2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8" h="18">
                <a:moveTo>
                  <a:pt x="0" y="2"/>
                </a:moveTo>
                <a:lnTo>
                  <a:pt x="2" y="2"/>
                </a:lnTo>
                <a:lnTo>
                  <a:pt x="2" y="5"/>
                </a:lnTo>
                <a:lnTo>
                  <a:pt x="5" y="5"/>
                </a:lnTo>
                <a:lnTo>
                  <a:pt x="5" y="7"/>
                </a:lnTo>
                <a:lnTo>
                  <a:pt x="5" y="10"/>
                </a:lnTo>
                <a:lnTo>
                  <a:pt x="5" y="13"/>
                </a:lnTo>
                <a:lnTo>
                  <a:pt x="8" y="13"/>
                </a:lnTo>
                <a:lnTo>
                  <a:pt x="8" y="15"/>
                </a:lnTo>
                <a:lnTo>
                  <a:pt x="5" y="15"/>
                </a:lnTo>
                <a:lnTo>
                  <a:pt x="5" y="18"/>
                </a:lnTo>
                <a:lnTo>
                  <a:pt x="2" y="18"/>
                </a:lnTo>
                <a:lnTo>
                  <a:pt x="2" y="15"/>
                </a:lnTo>
                <a:lnTo>
                  <a:pt x="0" y="15"/>
                </a:lnTo>
                <a:lnTo>
                  <a:pt x="2" y="15"/>
                </a:lnTo>
                <a:lnTo>
                  <a:pt x="0" y="13"/>
                </a:lnTo>
                <a:lnTo>
                  <a:pt x="0" y="10"/>
                </a:lnTo>
                <a:lnTo>
                  <a:pt x="0" y="7"/>
                </a:lnTo>
                <a:lnTo>
                  <a:pt x="0" y="5"/>
                </a:lnTo>
                <a:lnTo>
                  <a:pt x="0" y="2"/>
                </a:lnTo>
                <a:lnTo>
                  <a:pt x="0" y="0"/>
                </a:lnTo>
                <a:lnTo>
                  <a:pt x="0" y="2"/>
                </a:lnTo>
              </a:path>
            </a:pathLst>
          </a:custGeom>
          <a:noFill/>
          <a:ln w="4763">
            <a:solidFill>
              <a:srgbClr val="6E6E6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368" name="Freeform 158"/>
          <p:cNvSpPr>
            <a:spLocks/>
          </p:cNvSpPr>
          <p:nvPr/>
        </p:nvSpPr>
        <p:spPr bwMode="auto">
          <a:xfrm>
            <a:off x="7542336" y="3948114"/>
            <a:ext cx="8792" cy="9525"/>
          </a:xfrm>
          <a:custGeom>
            <a:avLst/>
            <a:gdLst>
              <a:gd name="T0" fmla="*/ 3 w 6"/>
              <a:gd name="T1" fmla="*/ 6 h 6"/>
              <a:gd name="T2" fmla="*/ 3 w 6"/>
              <a:gd name="T3" fmla="*/ 3 h 6"/>
              <a:gd name="T4" fmla="*/ 0 w 6"/>
              <a:gd name="T5" fmla="*/ 3 h 6"/>
              <a:gd name="T6" fmla="*/ 3 w 6"/>
              <a:gd name="T7" fmla="*/ 3 h 6"/>
              <a:gd name="T8" fmla="*/ 0 w 6"/>
              <a:gd name="T9" fmla="*/ 3 h 6"/>
              <a:gd name="T10" fmla="*/ 3 w 6"/>
              <a:gd name="T11" fmla="*/ 0 h 6"/>
              <a:gd name="T12" fmla="*/ 6 w 6"/>
              <a:gd name="T13" fmla="*/ 0 h 6"/>
              <a:gd name="T14" fmla="*/ 3 w 6"/>
              <a:gd name="T15" fmla="*/ 3 h 6"/>
              <a:gd name="T16" fmla="*/ 3 w 6"/>
              <a:gd name="T17" fmla="*/ 6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6" h="6">
                <a:moveTo>
                  <a:pt x="3" y="6"/>
                </a:moveTo>
                <a:lnTo>
                  <a:pt x="3" y="3"/>
                </a:lnTo>
                <a:lnTo>
                  <a:pt x="0" y="3"/>
                </a:lnTo>
                <a:lnTo>
                  <a:pt x="3" y="3"/>
                </a:lnTo>
                <a:lnTo>
                  <a:pt x="0" y="3"/>
                </a:lnTo>
                <a:lnTo>
                  <a:pt x="3" y="0"/>
                </a:lnTo>
                <a:lnTo>
                  <a:pt x="6" y="0"/>
                </a:lnTo>
                <a:lnTo>
                  <a:pt x="3" y="3"/>
                </a:lnTo>
                <a:lnTo>
                  <a:pt x="3" y="6"/>
                </a:lnTo>
              </a:path>
            </a:pathLst>
          </a:custGeom>
          <a:noFill/>
          <a:ln w="4763">
            <a:solidFill>
              <a:srgbClr val="6E6E6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369" name="Freeform 159"/>
          <p:cNvSpPr>
            <a:spLocks/>
          </p:cNvSpPr>
          <p:nvPr/>
        </p:nvSpPr>
        <p:spPr bwMode="auto">
          <a:xfrm>
            <a:off x="7722577" y="3857626"/>
            <a:ext cx="126023" cy="206375"/>
          </a:xfrm>
          <a:custGeom>
            <a:avLst/>
            <a:gdLst>
              <a:gd name="T0" fmla="*/ 47 w 86"/>
              <a:gd name="T1" fmla="*/ 2 h 130"/>
              <a:gd name="T2" fmla="*/ 44 w 86"/>
              <a:gd name="T3" fmla="*/ 8 h 130"/>
              <a:gd name="T4" fmla="*/ 39 w 86"/>
              <a:gd name="T5" fmla="*/ 5 h 130"/>
              <a:gd name="T6" fmla="*/ 37 w 86"/>
              <a:gd name="T7" fmla="*/ 5 h 130"/>
              <a:gd name="T8" fmla="*/ 44 w 86"/>
              <a:gd name="T9" fmla="*/ 10 h 130"/>
              <a:gd name="T10" fmla="*/ 47 w 86"/>
              <a:gd name="T11" fmla="*/ 16 h 130"/>
              <a:gd name="T12" fmla="*/ 55 w 86"/>
              <a:gd name="T13" fmla="*/ 21 h 130"/>
              <a:gd name="T14" fmla="*/ 57 w 86"/>
              <a:gd name="T15" fmla="*/ 21 h 130"/>
              <a:gd name="T16" fmla="*/ 60 w 86"/>
              <a:gd name="T17" fmla="*/ 26 h 130"/>
              <a:gd name="T18" fmla="*/ 60 w 86"/>
              <a:gd name="T19" fmla="*/ 31 h 130"/>
              <a:gd name="T20" fmla="*/ 60 w 86"/>
              <a:gd name="T21" fmla="*/ 34 h 130"/>
              <a:gd name="T22" fmla="*/ 63 w 86"/>
              <a:gd name="T23" fmla="*/ 39 h 130"/>
              <a:gd name="T24" fmla="*/ 65 w 86"/>
              <a:gd name="T25" fmla="*/ 47 h 130"/>
              <a:gd name="T26" fmla="*/ 68 w 86"/>
              <a:gd name="T27" fmla="*/ 49 h 130"/>
              <a:gd name="T28" fmla="*/ 73 w 86"/>
              <a:gd name="T29" fmla="*/ 57 h 130"/>
              <a:gd name="T30" fmla="*/ 65 w 86"/>
              <a:gd name="T31" fmla="*/ 57 h 130"/>
              <a:gd name="T32" fmla="*/ 63 w 86"/>
              <a:gd name="T33" fmla="*/ 63 h 130"/>
              <a:gd name="T34" fmla="*/ 63 w 86"/>
              <a:gd name="T35" fmla="*/ 65 h 130"/>
              <a:gd name="T36" fmla="*/ 68 w 86"/>
              <a:gd name="T37" fmla="*/ 73 h 130"/>
              <a:gd name="T38" fmla="*/ 70 w 86"/>
              <a:gd name="T39" fmla="*/ 78 h 130"/>
              <a:gd name="T40" fmla="*/ 76 w 86"/>
              <a:gd name="T41" fmla="*/ 86 h 130"/>
              <a:gd name="T42" fmla="*/ 81 w 86"/>
              <a:gd name="T43" fmla="*/ 89 h 130"/>
              <a:gd name="T44" fmla="*/ 83 w 86"/>
              <a:gd name="T45" fmla="*/ 94 h 130"/>
              <a:gd name="T46" fmla="*/ 76 w 86"/>
              <a:gd name="T47" fmla="*/ 94 h 130"/>
              <a:gd name="T48" fmla="*/ 73 w 86"/>
              <a:gd name="T49" fmla="*/ 94 h 130"/>
              <a:gd name="T50" fmla="*/ 68 w 86"/>
              <a:gd name="T51" fmla="*/ 96 h 130"/>
              <a:gd name="T52" fmla="*/ 63 w 86"/>
              <a:gd name="T53" fmla="*/ 96 h 130"/>
              <a:gd name="T54" fmla="*/ 60 w 86"/>
              <a:gd name="T55" fmla="*/ 102 h 130"/>
              <a:gd name="T56" fmla="*/ 55 w 86"/>
              <a:gd name="T57" fmla="*/ 99 h 130"/>
              <a:gd name="T58" fmla="*/ 57 w 86"/>
              <a:gd name="T59" fmla="*/ 104 h 130"/>
              <a:gd name="T60" fmla="*/ 55 w 86"/>
              <a:gd name="T61" fmla="*/ 115 h 130"/>
              <a:gd name="T62" fmla="*/ 52 w 86"/>
              <a:gd name="T63" fmla="*/ 115 h 130"/>
              <a:gd name="T64" fmla="*/ 57 w 86"/>
              <a:gd name="T65" fmla="*/ 123 h 130"/>
              <a:gd name="T66" fmla="*/ 52 w 86"/>
              <a:gd name="T67" fmla="*/ 130 h 130"/>
              <a:gd name="T68" fmla="*/ 44 w 86"/>
              <a:gd name="T69" fmla="*/ 125 h 130"/>
              <a:gd name="T70" fmla="*/ 37 w 86"/>
              <a:gd name="T71" fmla="*/ 120 h 130"/>
              <a:gd name="T72" fmla="*/ 39 w 86"/>
              <a:gd name="T73" fmla="*/ 115 h 130"/>
              <a:gd name="T74" fmla="*/ 39 w 86"/>
              <a:gd name="T75" fmla="*/ 107 h 130"/>
              <a:gd name="T76" fmla="*/ 39 w 86"/>
              <a:gd name="T77" fmla="*/ 99 h 130"/>
              <a:gd name="T78" fmla="*/ 37 w 86"/>
              <a:gd name="T79" fmla="*/ 94 h 130"/>
              <a:gd name="T80" fmla="*/ 34 w 86"/>
              <a:gd name="T81" fmla="*/ 94 h 130"/>
              <a:gd name="T82" fmla="*/ 37 w 86"/>
              <a:gd name="T83" fmla="*/ 83 h 130"/>
              <a:gd name="T84" fmla="*/ 29 w 86"/>
              <a:gd name="T85" fmla="*/ 83 h 130"/>
              <a:gd name="T86" fmla="*/ 21 w 86"/>
              <a:gd name="T87" fmla="*/ 83 h 130"/>
              <a:gd name="T88" fmla="*/ 16 w 86"/>
              <a:gd name="T89" fmla="*/ 76 h 130"/>
              <a:gd name="T90" fmla="*/ 10 w 86"/>
              <a:gd name="T91" fmla="*/ 68 h 130"/>
              <a:gd name="T92" fmla="*/ 10 w 86"/>
              <a:gd name="T93" fmla="*/ 60 h 130"/>
              <a:gd name="T94" fmla="*/ 8 w 86"/>
              <a:gd name="T95" fmla="*/ 55 h 130"/>
              <a:gd name="T96" fmla="*/ 3 w 86"/>
              <a:gd name="T97" fmla="*/ 52 h 130"/>
              <a:gd name="T98" fmla="*/ 0 w 86"/>
              <a:gd name="T99" fmla="*/ 47 h 130"/>
              <a:gd name="T100" fmla="*/ 3 w 86"/>
              <a:gd name="T101" fmla="*/ 42 h 130"/>
              <a:gd name="T102" fmla="*/ 3 w 86"/>
              <a:gd name="T103" fmla="*/ 34 h 130"/>
              <a:gd name="T104" fmla="*/ 3 w 86"/>
              <a:gd name="T105" fmla="*/ 26 h 130"/>
              <a:gd name="T106" fmla="*/ 3 w 86"/>
              <a:gd name="T107" fmla="*/ 23 h 130"/>
              <a:gd name="T108" fmla="*/ 0 w 86"/>
              <a:gd name="T109" fmla="*/ 13 h 130"/>
              <a:gd name="T110" fmla="*/ 5 w 86"/>
              <a:gd name="T111" fmla="*/ 10 h 130"/>
              <a:gd name="T112" fmla="*/ 13 w 86"/>
              <a:gd name="T113" fmla="*/ 5 h 130"/>
              <a:gd name="T114" fmla="*/ 23 w 86"/>
              <a:gd name="T115" fmla="*/ 2 h 130"/>
              <a:gd name="T116" fmla="*/ 31 w 86"/>
              <a:gd name="T117" fmla="*/ 2 h 1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86" h="130">
                <a:moveTo>
                  <a:pt x="39" y="0"/>
                </a:moveTo>
                <a:lnTo>
                  <a:pt x="42" y="0"/>
                </a:lnTo>
                <a:lnTo>
                  <a:pt x="44" y="0"/>
                </a:lnTo>
                <a:lnTo>
                  <a:pt x="47" y="0"/>
                </a:lnTo>
                <a:lnTo>
                  <a:pt x="47" y="2"/>
                </a:lnTo>
                <a:lnTo>
                  <a:pt x="44" y="2"/>
                </a:lnTo>
                <a:lnTo>
                  <a:pt x="44" y="5"/>
                </a:lnTo>
                <a:lnTo>
                  <a:pt x="47" y="5"/>
                </a:lnTo>
                <a:lnTo>
                  <a:pt x="47" y="8"/>
                </a:lnTo>
                <a:lnTo>
                  <a:pt x="44" y="8"/>
                </a:lnTo>
                <a:lnTo>
                  <a:pt x="44" y="5"/>
                </a:lnTo>
                <a:lnTo>
                  <a:pt x="42" y="5"/>
                </a:lnTo>
                <a:lnTo>
                  <a:pt x="42" y="2"/>
                </a:lnTo>
                <a:lnTo>
                  <a:pt x="42" y="5"/>
                </a:lnTo>
                <a:lnTo>
                  <a:pt x="39" y="5"/>
                </a:lnTo>
                <a:lnTo>
                  <a:pt x="37" y="5"/>
                </a:lnTo>
                <a:lnTo>
                  <a:pt x="39" y="5"/>
                </a:lnTo>
                <a:lnTo>
                  <a:pt x="42" y="5"/>
                </a:lnTo>
                <a:lnTo>
                  <a:pt x="39" y="5"/>
                </a:lnTo>
                <a:lnTo>
                  <a:pt x="37" y="5"/>
                </a:lnTo>
                <a:lnTo>
                  <a:pt x="37" y="8"/>
                </a:lnTo>
                <a:lnTo>
                  <a:pt x="37" y="10"/>
                </a:lnTo>
                <a:lnTo>
                  <a:pt x="39" y="10"/>
                </a:lnTo>
                <a:lnTo>
                  <a:pt x="42" y="10"/>
                </a:lnTo>
                <a:lnTo>
                  <a:pt x="44" y="10"/>
                </a:lnTo>
                <a:lnTo>
                  <a:pt x="44" y="13"/>
                </a:lnTo>
                <a:lnTo>
                  <a:pt x="47" y="13"/>
                </a:lnTo>
                <a:lnTo>
                  <a:pt x="47" y="16"/>
                </a:lnTo>
                <a:lnTo>
                  <a:pt x="50" y="16"/>
                </a:lnTo>
                <a:lnTo>
                  <a:pt x="47" y="16"/>
                </a:lnTo>
                <a:lnTo>
                  <a:pt x="47" y="18"/>
                </a:lnTo>
                <a:lnTo>
                  <a:pt x="50" y="18"/>
                </a:lnTo>
                <a:lnTo>
                  <a:pt x="52" y="18"/>
                </a:lnTo>
                <a:lnTo>
                  <a:pt x="55" y="18"/>
                </a:lnTo>
                <a:lnTo>
                  <a:pt x="55" y="21"/>
                </a:lnTo>
                <a:lnTo>
                  <a:pt x="57" y="21"/>
                </a:lnTo>
                <a:lnTo>
                  <a:pt x="57" y="23"/>
                </a:lnTo>
                <a:lnTo>
                  <a:pt x="60" y="23"/>
                </a:lnTo>
                <a:lnTo>
                  <a:pt x="57" y="23"/>
                </a:lnTo>
                <a:lnTo>
                  <a:pt x="57" y="21"/>
                </a:lnTo>
                <a:lnTo>
                  <a:pt x="55" y="21"/>
                </a:lnTo>
                <a:lnTo>
                  <a:pt x="55" y="23"/>
                </a:lnTo>
                <a:lnTo>
                  <a:pt x="57" y="23"/>
                </a:lnTo>
                <a:lnTo>
                  <a:pt x="57" y="26"/>
                </a:lnTo>
                <a:lnTo>
                  <a:pt x="60" y="26"/>
                </a:lnTo>
                <a:lnTo>
                  <a:pt x="63" y="26"/>
                </a:lnTo>
                <a:lnTo>
                  <a:pt x="60" y="29"/>
                </a:lnTo>
                <a:lnTo>
                  <a:pt x="63" y="29"/>
                </a:lnTo>
                <a:lnTo>
                  <a:pt x="60" y="29"/>
                </a:lnTo>
                <a:lnTo>
                  <a:pt x="60" y="31"/>
                </a:lnTo>
                <a:lnTo>
                  <a:pt x="63" y="31"/>
                </a:lnTo>
                <a:lnTo>
                  <a:pt x="63" y="34"/>
                </a:lnTo>
                <a:lnTo>
                  <a:pt x="60" y="34"/>
                </a:lnTo>
                <a:lnTo>
                  <a:pt x="60" y="31"/>
                </a:lnTo>
                <a:lnTo>
                  <a:pt x="60" y="34"/>
                </a:lnTo>
                <a:lnTo>
                  <a:pt x="63" y="34"/>
                </a:lnTo>
                <a:lnTo>
                  <a:pt x="60" y="34"/>
                </a:lnTo>
                <a:lnTo>
                  <a:pt x="60" y="36"/>
                </a:lnTo>
                <a:lnTo>
                  <a:pt x="63" y="36"/>
                </a:lnTo>
                <a:lnTo>
                  <a:pt x="63" y="39"/>
                </a:lnTo>
                <a:lnTo>
                  <a:pt x="65" y="42"/>
                </a:lnTo>
                <a:lnTo>
                  <a:pt x="65" y="44"/>
                </a:lnTo>
                <a:lnTo>
                  <a:pt x="68" y="44"/>
                </a:lnTo>
                <a:lnTo>
                  <a:pt x="68" y="47"/>
                </a:lnTo>
                <a:lnTo>
                  <a:pt x="65" y="47"/>
                </a:lnTo>
                <a:lnTo>
                  <a:pt x="68" y="49"/>
                </a:lnTo>
                <a:lnTo>
                  <a:pt x="68" y="47"/>
                </a:lnTo>
                <a:lnTo>
                  <a:pt x="70" y="47"/>
                </a:lnTo>
                <a:lnTo>
                  <a:pt x="70" y="49"/>
                </a:lnTo>
                <a:lnTo>
                  <a:pt x="68" y="49"/>
                </a:lnTo>
                <a:lnTo>
                  <a:pt x="70" y="49"/>
                </a:lnTo>
                <a:lnTo>
                  <a:pt x="70" y="52"/>
                </a:lnTo>
                <a:lnTo>
                  <a:pt x="73" y="52"/>
                </a:lnTo>
                <a:lnTo>
                  <a:pt x="73" y="55"/>
                </a:lnTo>
                <a:lnTo>
                  <a:pt x="73" y="57"/>
                </a:lnTo>
                <a:lnTo>
                  <a:pt x="70" y="57"/>
                </a:lnTo>
                <a:lnTo>
                  <a:pt x="70" y="60"/>
                </a:lnTo>
                <a:lnTo>
                  <a:pt x="68" y="60"/>
                </a:lnTo>
                <a:lnTo>
                  <a:pt x="68" y="57"/>
                </a:lnTo>
                <a:lnTo>
                  <a:pt x="65" y="57"/>
                </a:lnTo>
                <a:lnTo>
                  <a:pt x="65" y="60"/>
                </a:lnTo>
                <a:lnTo>
                  <a:pt x="65" y="57"/>
                </a:lnTo>
                <a:lnTo>
                  <a:pt x="65" y="60"/>
                </a:lnTo>
                <a:lnTo>
                  <a:pt x="63" y="60"/>
                </a:lnTo>
                <a:lnTo>
                  <a:pt x="63" y="63"/>
                </a:lnTo>
                <a:lnTo>
                  <a:pt x="65" y="63"/>
                </a:lnTo>
                <a:lnTo>
                  <a:pt x="63" y="63"/>
                </a:lnTo>
                <a:lnTo>
                  <a:pt x="65" y="63"/>
                </a:lnTo>
                <a:lnTo>
                  <a:pt x="65" y="65"/>
                </a:lnTo>
                <a:lnTo>
                  <a:pt x="63" y="65"/>
                </a:lnTo>
                <a:lnTo>
                  <a:pt x="63" y="68"/>
                </a:lnTo>
                <a:lnTo>
                  <a:pt x="63" y="70"/>
                </a:lnTo>
                <a:lnTo>
                  <a:pt x="65" y="70"/>
                </a:lnTo>
                <a:lnTo>
                  <a:pt x="65" y="73"/>
                </a:lnTo>
                <a:lnTo>
                  <a:pt x="68" y="73"/>
                </a:lnTo>
                <a:lnTo>
                  <a:pt x="68" y="76"/>
                </a:lnTo>
                <a:lnTo>
                  <a:pt x="70" y="76"/>
                </a:lnTo>
                <a:lnTo>
                  <a:pt x="73" y="76"/>
                </a:lnTo>
                <a:lnTo>
                  <a:pt x="70" y="76"/>
                </a:lnTo>
                <a:lnTo>
                  <a:pt x="70" y="78"/>
                </a:lnTo>
                <a:lnTo>
                  <a:pt x="73" y="78"/>
                </a:lnTo>
                <a:lnTo>
                  <a:pt x="73" y="81"/>
                </a:lnTo>
                <a:lnTo>
                  <a:pt x="76" y="81"/>
                </a:lnTo>
                <a:lnTo>
                  <a:pt x="76" y="83"/>
                </a:lnTo>
                <a:lnTo>
                  <a:pt x="76" y="86"/>
                </a:lnTo>
                <a:lnTo>
                  <a:pt x="73" y="86"/>
                </a:lnTo>
                <a:lnTo>
                  <a:pt x="76" y="86"/>
                </a:lnTo>
                <a:lnTo>
                  <a:pt x="76" y="89"/>
                </a:lnTo>
                <a:lnTo>
                  <a:pt x="78" y="89"/>
                </a:lnTo>
                <a:lnTo>
                  <a:pt x="81" y="89"/>
                </a:lnTo>
                <a:lnTo>
                  <a:pt x="81" y="91"/>
                </a:lnTo>
                <a:lnTo>
                  <a:pt x="83" y="91"/>
                </a:lnTo>
                <a:lnTo>
                  <a:pt x="83" y="94"/>
                </a:lnTo>
                <a:lnTo>
                  <a:pt x="86" y="94"/>
                </a:lnTo>
                <a:lnTo>
                  <a:pt x="83" y="94"/>
                </a:lnTo>
                <a:lnTo>
                  <a:pt x="81" y="94"/>
                </a:lnTo>
                <a:lnTo>
                  <a:pt x="78" y="94"/>
                </a:lnTo>
                <a:lnTo>
                  <a:pt x="78" y="91"/>
                </a:lnTo>
                <a:lnTo>
                  <a:pt x="76" y="91"/>
                </a:lnTo>
                <a:lnTo>
                  <a:pt x="76" y="94"/>
                </a:lnTo>
                <a:lnTo>
                  <a:pt x="73" y="94"/>
                </a:lnTo>
                <a:lnTo>
                  <a:pt x="73" y="91"/>
                </a:lnTo>
                <a:lnTo>
                  <a:pt x="70" y="91"/>
                </a:lnTo>
                <a:lnTo>
                  <a:pt x="70" y="94"/>
                </a:lnTo>
                <a:lnTo>
                  <a:pt x="73" y="94"/>
                </a:lnTo>
                <a:lnTo>
                  <a:pt x="73" y="96"/>
                </a:lnTo>
                <a:lnTo>
                  <a:pt x="76" y="96"/>
                </a:lnTo>
                <a:lnTo>
                  <a:pt x="73" y="96"/>
                </a:lnTo>
                <a:lnTo>
                  <a:pt x="70" y="96"/>
                </a:lnTo>
                <a:lnTo>
                  <a:pt x="68" y="96"/>
                </a:lnTo>
                <a:lnTo>
                  <a:pt x="68" y="94"/>
                </a:lnTo>
                <a:lnTo>
                  <a:pt x="65" y="94"/>
                </a:lnTo>
                <a:lnTo>
                  <a:pt x="63" y="94"/>
                </a:lnTo>
                <a:lnTo>
                  <a:pt x="65" y="94"/>
                </a:lnTo>
                <a:lnTo>
                  <a:pt x="63" y="96"/>
                </a:lnTo>
                <a:lnTo>
                  <a:pt x="65" y="96"/>
                </a:lnTo>
                <a:lnTo>
                  <a:pt x="63" y="96"/>
                </a:lnTo>
                <a:lnTo>
                  <a:pt x="60" y="96"/>
                </a:lnTo>
                <a:lnTo>
                  <a:pt x="60" y="99"/>
                </a:lnTo>
                <a:lnTo>
                  <a:pt x="60" y="102"/>
                </a:lnTo>
                <a:lnTo>
                  <a:pt x="57" y="102"/>
                </a:lnTo>
                <a:lnTo>
                  <a:pt x="60" y="102"/>
                </a:lnTo>
                <a:lnTo>
                  <a:pt x="57" y="102"/>
                </a:lnTo>
                <a:lnTo>
                  <a:pt x="57" y="99"/>
                </a:lnTo>
                <a:lnTo>
                  <a:pt x="55" y="99"/>
                </a:lnTo>
                <a:lnTo>
                  <a:pt x="52" y="99"/>
                </a:lnTo>
                <a:lnTo>
                  <a:pt x="52" y="102"/>
                </a:lnTo>
                <a:lnTo>
                  <a:pt x="55" y="102"/>
                </a:lnTo>
                <a:lnTo>
                  <a:pt x="55" y="104"/>
                </a:lnTo>
                <a:lnTo>
                  <a:pt x="57" y="104"/>
                </a:lnTo>
                <a:lnTo>
                  <a:pt x="57" y="107"/>
                </a:lnTo>
                <a:lnTo>
                  <a:pt x="57" y="110"/>
                </a:lnTo>
                <a:lnTo>
                  <a:pt x="57" y="112"/>
                </a:lnTo>
                <a:lnTo>
                  <a:pt x="55" y="112"/>
                </a:lnTo>
                <a:lnTo>
                  <a:pt x="55" y="115"/>
                </a:lnTo>
                <a:lnTo>
                  <a:pt x="52" y="115"/>
                </a:lnTo>
                <a:lnTo>
                  <a:pt x="52" y="112"/>
                </a:lnTo>
                <a:lnTo>
                  <a:pt x="50" y="112"/>
                </a:lnTo>
                <a:lnTo>
                  <a:pt x="50" y="115"/>
                </a:lnTo>
                <a:lnTo>
                  <a:pt x="52" y="115"/>
                </a:lnTo>
                <a:lnTo>
                  <a:pt x="52" y="117"/>
                </a:lnTo>
                <a:lnTo>
                  <a:pt x="55" y="117"/>
                </a:lnTo>
                <a:lnTo>
                  <a:pt x="55" y="120"/>
                </a:lnTo>
                <a:lnTo>
                  <a:pt x="57" y="120"/>
                </a:lnTo>
                <a:lnTo>
                  <a:pt x="57" y="123"/>
                </a:lnTo>
                <a:lnTo>
                  <a:pt x="57" y="125"/>
                </a:lnTo>
                <a:lnTo>
                  <a:pt x="57" y="128"/>
                </a:lnTo>
                <a:lnTo>
                  <a:pt x="57" y="130"/>
                </a:lnTo>
                <a:lnTo>
                  <a:pt x="55" y="130"/>
                </a:lnTo>
                <a:lnTo>
                  <a:pt x="52" y="130"/>
                </a:lnTo>
                <a:lnTo>
                  <a:pt x="50" y="130"/>
                </a:lnTo>
                <a:lnTo>
                  <a:pt x="47" y="130"/>
                </a:lnTo>
                <a:lnTo>
                  <a:pt x="47" y="128"/>
                </a:lnTo>
                <a:lnTo>
                  <a:pt x="44" y="128"/>
                </a:lnTo>
                <a:lnTo>
                  <a:pt x="44" y="125"/>
                </a:lnTo>
                <a:lnTo>
                  <a:pt x="42" y="125"/>
                </a:lnTo>
                <a:lnTo>
                  <a:pt x="39" y="125"/>
                </a:lnTo>
                <a:lnTo>
                  <a:pt x="39" y="123"/>
                </a:lnTo>
                <a:lnTo>
                  <a:pt x="37" y="123"/>
                </a:lnTo>
                <a:lnTo>
                  <a:pt x="37" y="120"/>
                </a:lnTo>
                <a:lnTo>
                  <a:pt x="34" y="120"/>
                </a:lnTo>
                <a:lnTo>
                  <a:pt x="34" y="117"/>
                </a:lnTo>
                <a:lnTo>
                  <a:pt x="34" y="115"/>
                </a:lnTo>
                <a:lnTo>
                  <a:pt x="37" y="115"/>
                </a:lnTo>
                <a:lnTo>
                  <a:pt x="39" y="115"/>
                </a:lnTo>
                <a:lnTo>
                  <a:pt x="39" y="112"/>
                </a:lnTo>
                <a:lnTo>
                  <a:pt x="37" y="112"/>
                </a:lnTo>
                <a:lnTo>
                  <a:pt x="37" y="110"/>
                </a:lnTo>
                <a:lnTo>
                  <a:pt x="37" y="107"/>
                </a:lnTo>
                <a:lnTo>
                  <a:pt x="39" y="107"/>
                </a:lnTo>
                <a:lnTo>
                  <a:pt x="37" y="107"/>
                </a:lnTo>
                <a:lnTo>
                  <a:pt x="37" y="104"/>
                </a:lnTo>
                <a:lnTo>
                  <a:pt x="39" y="104"/>
                </a:lnTo>
                <a:lnTo>
                  <a:pt x="39" y="102"/>
                </a:lnTo>
                <a:lnTo>
                  <a:pt x="39" y="99"/>
                </a:lnTo>
                <a:lnTo>
                  <a:pt x="37" y="99"/>
                </a:lnTo>
                <a:lnTo>
                  <a:pt x="39" y="99"/>
                </a:lnTo>
                <a:lnTo>
                  <a:pt x="39" y="96"/>
                </a:lnTo>
                <a:lnTo>
                  <a:pt x="37" y="96"/>
                </a:lnTo>
                <a:lnTo>
                  <a:pt x="37" y="94"/>
                </a:lnTo>
                <a:lnTo>
                  <a:pt x="39" y="94"/>
                </a:lnTo>
                <a:lnTo>
                  <a:pt x="39" y="91"/>
                </a:lnTo>
                <a:lnTo>
                  <a:pt x="37" y="91"/>
                </a:lnTo>
                <a:lnTo>
                  <a:pt x="37" y="94"/>
                </a:lnTo>
                <a:lnTo>
                  <a:pt x="34" y="94"/>
                </a:lnTo>
                <a:lnTo>
                  <a:pt x="34" y="91"/>
                </a:lnTo>
                <a:lnTo>
                  <a:pt x="34" y="89"/>
                </a:lnTo>
                <a:lnTo>
                  <a:pt x="37" y="89"/>
                </a:lnTo>
                <a:lnTo>
                  <a:pt x="37" y="86"/>
                </a:lnTo>
                <a:lnTo>
                  <a:pt x="37" y="83"/>
                </a:lnTo>
                <a:lnTo>
                  <a:pt x="34" y="83"/>
                </a:lnTo>
                <a:lnTo>
                  <a:pt x="34" y="86"/>
                </a:lnTo>
                <a:lnTo>
                  <a:pt x="31" y="86"/>
                </a:lnTo>
                <a:lnTo>
                  <a:pt x="29" y="86"/>
                </a:lnTo>
                <a:lnTo>
                  <a:pt x="29" y="83"/>
                </a:lnTo>
                <a:lnTo>
                  <a:pt x="26" y="83"/>
                </a:lnTo>
                <a:lnTo>
                  <a:pt x="23" y="83"/>
                </a:lnTo>
                <a:lnTo>
                  <a:pt x="23" y="81"/>
                </a:lnTo>
                <a:lnTo>
                  <a:pt x="21" y="81"/>
                </a:lnTo>
                <a:lnTo>
                  <a:pt x="21" y="83"/>
                </a:lnTo>
                <a:lnTo>
                  <a:pt x="21" y="81"/>
                </a:lnTo>
                <a:lnTo>
                  <a:pt x="18" y="81"/>
                </a:lnTo>
                <a:lnTo>
                  <a:pt x="18" y="78"/>
                </a:lnTo>
                <a:lnTo>
                  <a:pt x="16" y="78"/>
                </a:lnTo>
                <a:lnTo>
                  <a:pt x="16" y="76"/>
                </a:lnTo>
                <a:lnTo>
                  <a:pt x="16" y="73"/>
                </a:lnTo>
                <a:lnTo>
                  <a:pt x="13" y="73"/>
                </a:lnTo>
                <a:lnTo>
                  <a:pt x="13" y="70"/>
                </a:lnTo>
                <a:lnTo>
                  <a:pt x="10" y="70"/>
                </a:lnTo>
                <a:lnTo>
                  <a:pt x="10" y="68"/>
                </a:lnTo>
                <a:lnTo>
                  <a:pt x="10" y="65"/>
                </a:lnTo>
                <a:lnTo>
                  <a:pt x="8" y="65"/>
                </a:lnTo>
                <a:lnTo>
                  <a:pt x="8" y="63"/>
                </a:lnTo>
                <a:lnTo>
                  <a:pt x="8" y="60"/>
                </a:lnTo>
                <a:lnTo>
                  <a:pt x="10" y="60"/>
                </a:lnTo>
                <a:lnTo>
                  <a:pt x="13" y="60"/>
                </a:lnTo>
                <a:lnTo>
                  <a:pt x="13" y="57"/>
                </a:lnTo>
                <a:lnTo>
                  <a:pt x="10" y="57"/>
                </a:lnTo>
                <a:lnTo>
                  <a:pt x="8" y="57"/>
                </a:lnTo>
                <a:lnTo>
                  <a:pt x="8" y="55"/>
                </a:lnTo>
                <a:lnTo>
                  <a:pt x="10" y="55"/>
                </a:lnTo>
                <a:lnTo>
                  <a:pt x="8" y="55"/>
                </a:lnTo>
                <a:lnTo>
                  <a:pt x="8" y="52"/>
                </a:lnTo>
                <a:lnTo>
                  <a:pt x="5" y="52"/>
                </a:lnTo>
                <a:lnTo>
                  <a:pt x="3" y="52"/>
                </a:lnTo>
                <a:lnTo>
                  <a:pt x="3" y="49"/>
                </a:lnTo>
                <a:lnTo>
                  <a:pt x="5" y="49"/>
                </a:lnTo>
                <a:lnTo>
                  <a:pt x="3" y="49"/>
                </a:lnTo>
                <a:lnTo>
                  <a:pt x="0" y="49"/>
                </a:lnTo>
                <a:lnTo>
                  <a:pt x="0" y="47"/>
                </a:lnTo>
                <a:lnTo>
                  <a:pt x="0" y="44"/>
                </a:lnTo>
                <a:lnTo>
                  <a:pt x="0" y="42"/>
                </a:lnTo>
                <a:lnTo>
                  <a:pt x="3" y="42"/>
                </a:lnTo>
                <a:lnTo>
                  <a:pt x="5" y="42"/>
                </a:lnTo>
                <a:lnTo>
                  <a:pt x="3" y="42"/>
                </a:lnTo>
                <a:lnTo>
                  <a:pt x="3" y="39"/>
                </a:lnTo>
                <a:lnTo>
                  <a:pt x="5" y="39"/>
                </a:lnTo>
                <a:lnTo>
                  <a:pt x="3" y="39"/>
                </a:lnTo>
                <a:lnTo>
                  <a:pt x="3" y="36"/>
                </a:lnTo>
                <a:lnTo>
                  <a:pt x="3" y="34"/>
                </a:lnTo>
                <a:lnTo>
                  <a:pt x="3" y="31"/>
                </a:lnTo>
                <a:lnTo>
                  <a:pt x="0" y="31"/>
                </a:lnTo>
                <a:lnTo>
                  <a:pt x="0" y="29"/>
                </a:lnTo>
                <a:lnTo>
                  <a:pt x="3" y="29"/>
                </a:lnTo>
                <a:lnTo>
                  <a:pt x="3" y="26"/>
                </a:lnTo>
                <a:lnTo>
                  <a:pt x="0" y="26"/>
                </a:lnTo>
                <a:lnTo>
                  <a:pt x="0" y="23"/>
                </a:lnTo>
                <a:lnTo>
                  <a:pt x="0" y="21"/>
                </a:lnTo>
                <a:lnTo>
                  <a:pt x="3" y="21"/>
                </a:lnTo>
                <a:lnTo>
                  <a:pt x="3" y="23"/>
                </a:lnTo>
                <a:lnTo>
                  <a:pt x="3" y="21"/>
                </a:lnTo>
                <a:lnTo>
                  <a:pt x="0" y="21"/>
                </a:lnTo>
                <a:lnTo>
                  <a:pt x="0" y="18"/>
                </a:lnTo>
                <a:lnTo>
                  <a:pt x="0" y="16"/>
                </a:lnTo>
                <a:lnTo>
                  <a:pt x="0" y="13"/>
                </a:lnTo>
                <a:lnTo>
                  <a:pt x="3" y="13"/>
                </a:lnTo>
                <a:lnTo>
                  <a:pt x="3" y="10"/>
                </a:lnTo>
                <a:lnTo>
                  <a:pt x="5" y="10"/>
                </a:lnTo>
                <a:lnTo>
                  <a:pt x="5" y="8"/>
                </a:lnTo>
                <a:lnTo>
                  <a:pt x="5" y="10"/>
                </a:lnTo>
                <a:lnTo>
                  <a:pt x="8" y="10"/>
                </a:lnTo>
                <a:lnTo>
                  <a:pt x="10" y="10"/>
                </a:lnTo>
                <a:lnTo>
                  <a:pt x="10" y="8"/>
                </a:lnTo>
                <a:lnTo>
                  <a:pt x="10" y="5"/>
                </a:lnTo>
                <a:lnTo>
                  <a:pt x="13" y="5"/>
                </a:lnTo>
                <a:lnTo>
                  <a:pt x="16" y="5"/>
                </a:lnTo>
                <a:lnTo>
                  <a:pt x="18" y="5"/>
                </a:lnTo>
                <a:lnTo>
                  <a:pt x="18" y="2"/>
                </a:lnTo>
                <a:lnTo>
                  <a:pt x="21" y="2"/>
                </a:lnTo>
                <a:lnTo>
                  <a:pt x="23" y="2"/>
                </a:lnTo>
                <a:lnTo>
                  <a:pt x="23" y="5"/>
                </a:lnTo>
                <a:lnTo>
                  <a:pt x="26" y="5"/>
                </a:lnTo>
                <a:lnTo>
                  <a:pt x="29" y="5"/>
                </a:lnTo>
                <a:lnTo>
                  <a:pt x="31" y="5"/>
                </a:lnTo>
                <a:lnTo>
                  <a:pt x="31" y="2"/>
                </a:lnTo>
                <a:lnTo>
                  <a:pt x="34" y="2"/>
                </a:lnTo>
                <a:lnTo>
                  <a:pt x="37" y="2"/>
                </a:lnTo>
                <a:lnTo>
                  <a:pt x="37" y="0"/>
                </a:lnTo>
                <a:lnTo>
                  <a:pt x="39" y="0"/>
                </a:lnTo>
              </a:path>
            </a:pathLst>
          </a:custGeom>
          <a:noFill/>
          <a:ln w="4763">
            <a:solidFill>
              <a:srgbClr val="6E6E6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370" name="Freeform 160"/>
          <p:cNvSpPr>
            <a:spLocks/>
          </p:cNvSpPr>
          <p:nvPr/>
        </p:nvSpPr>
        <p:spPr bwMode="auto">
          <a:xfrm>
            <a:off x="7779728" y="3836988"/>
            <a:ext cx="16120" cy="12700"/>
          </a:xfrm>
          <a:custGeom>
            <a:avLst/>
            <a:gdLst>
              <a:gd name="T0" fmla="*/ 8 w 11"/>
              <a:gd name="T1" fmla="*/ 5 h 8"/>
              <a:gd name="T2" fmla="*/ 11 w 11"/>
              <a:gd name="T3" fmla="*/ 8 h 8"/>
              <a:gd name="T4" fmla="*/ 8 w 11"/>
              <a:gd name="T5" fmla="*/ 8 h 8"/>
              <a:gd name="T6" fmla="*/ 5 w 11"/>
              <a:gd name="T7" fmla="*/ 8 h 8"/>
              <a:gd name="T8" fmla="*/ 3 w 11"/>
              <a:gd name="T9" fmla="*/ 8 h 8"/>
              <a:gd name="T10" fmla="*/ 3 w 11"/>
              <a:gd name="T11" fmla="*/ 5 h 8"/>
              <a:gd name="T12" fmla="*/ 3 w 11"/>
              <a:gd name="T13" fmla="*/ 8 h 8"/>
              <a:gd name="T14" fmla="*/ 3 w 11"/>
              <a:gd name="T15" fmla="*/ 5 h 8"/>
              <a:gd name="T16" fmla="*/ 0 w 11"/>
              <a:gd name="T17" fmla="*/ 5 h 8"/>
              <a:gd name="T18" fmla="*/ 0 w 11"/>
              <a:gd name="T19" fmla="*/ 2 h 8"/>
              <a:gd name="T20" fmla="*/ 0 w 11"/>
              <a:gd name="T21" fmla="*/ 0 h 8"/>
              <a:gd name="T22" fmla="*/ 3 w 11"/>
              <a:gd name="T23" fmla="*/ 0 h 8"/>
              <a:gd name="T24" fmla="*/ 5 w 11"/>
              <a:gd name="T25" fmla="*/ 0 h 8"/>
              <a:gd name="T26" fmla="*/ 5 w 11"/>
              <a:gd name="T27" fmla="*/ 2 h 8"/>
              <a:gd name="T28" fmla="*/ 8 w 11"/>
              <a:gd name="T29" fmla="*/ 2 h 8"/>
              <a:gd name="T30" fmla="*/ 8 w 11"/>
              <a:gd name="T31" fmla="*/ 5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1" h="8">
                <a:moveTo>
                  <a:pt x="8" y="5"/>
                </a:moveTo>
                <a:lnTo>
                  <a:pt x="11" y="8"/>
                </a:lnTo>
                <a:lnTo>
                  <a:pt x="8" y="8"/>
                </a:lnTo>
                <a:lnTo>
                  <a:pt x="5" y="8"/>
                </a:lnTo>
                <a:lnTo>
                  <a:pt x="3" y="8"/>
                </a:lnTo>
                <a:lnTo>
                  <a:pt x="3" y="5"/>
                </a:lnTo>
                <a:lnTo>
                  <a:pt x="3" y="8"/>
                </a:lnTo>
                <a:lnTo>
                  <a:pt x="3" y="5"/>
                </a:lnTo>
                <a:lnTo>
                  <a:pt x="0" y="5"/>
                </a:lnTo>
                <a:lnTo>
                  <a:pt x="0" y="2"/>
                </a:lnTo>
                <a:lnTo>
                  <a:pt x="0" y="0"/>
                </a:lnTo>
                <a:lnTo>
                  <a:pt x="3" y="0"/>
                </a:lnTo>
                <a:lnTo>
                  <a:pt x="5" y="0"/>
                </a:lnTo>
                <a:lnTo>
                  <a:pt x="5" y="2"/>
                </a:lnTo>
                <a:lnTo>
                  <a:pt x="8" y="2"/>
                </a:lnTo>
                <a:lnTo>
                  <a:pt x="8" y="5"/>
                </a:lnTo>
              </a:path>
            </a:pathLst>
          </a:custGeom>
          <a:noFill/>
          <a:ln w="4763">
            <a:solidFill>
              <a:srgbClr val="6E6E6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371" name="Freeform 161"/>
          <p:cNvSpPr>
            <a:spLocks/>
          </p:cNvSpPr>
          <p:nvPr/>
        </p:nvSpPr>
        <p:spPr bwMode="auto">
          <a:xfrm>
            <a:off x="6981093" y="3836988"/>
            <a:ext cx="10258" cy="15875"/>
          </a:xfrm>
          <a:custGeom>
            <a:avLst/>
            <a:gdLst>
              <a:gd name="T0" fmla="*/ 2 w 7"/>
              <a:gd name="T1" fmla="*/ 2 h 10"/>
              <a:gd name="T2" fmla="*/ 2 w 7"/>
              <a:gd name="T3" fmla="*/ 0 h 10"/>
              <a:gd name="T4" fmla="*/ 2 w 7"/>
              <a:gd name="T5" fmla="*/ 2 h 10"/>
              <a:gd name="T6" fmla="*/ 2 w 7"/>
              <a:gd name="T7" fmla="*/ 0 h 10"/>
              <a:gd name="T8" fmla="*/ 2 w 7"/>
              <a:gd name="T9" fmla="*/ 2 h 10"/>
              <a:gd name="T10" fmla="*/ 5 w 7"/>
              <a:gd name="T11" fmla="*/ 2 h 10"/>
              <a:gd name="T12" fmla="*/ 7 w 7"/>
              <a:gd name="T13" fmla="*/ 5 h 10"/>
              <a:gd name="T14" fmla="*/ 7 w 7"/>
              <a:gd name="T15" fmla="*/ 8 h 10"/>
              <a:gd name="T16" fmla="*/ 7 w 7"/>
              <a:gd name="T17" fmla="*/ 10 h 10"/>
              <a:gd name="T18" fmla="*/ 7 w 7"/>
              <a:gd name="T19" fmla="*/ 8 h 10"/>
              <a:gd name="T20" fmla="*/ 5 w 7"/>
              <a:gd name="T21" fmla="*/ 8 h 10"/>
              <a:gd name="T22" fmla="*/ 5 w 7"/>
              <a:gd name="T23" fmla="*/ 5 h 10"/>
              <a:gd name="T24" fmla="*/ 2 w 7"/>
              <a:gd name="T25" fmla="*/ 5 h 10"/>
              <a:gd name="T26" fmla="*/ 2 w 7"/>
              <a:gd name="T27" fmla="*/ 2 h 10"/>
              <a:gd name="T28" fmla="*/ 2 w 7"/>
              <a:gd name="T29" fmla="*/ 5 h 10"/>
              <a:gd name="T30" fmla="*/ 0 w 7"/>
              <a:gd name="T31" fmla="*/ 5 h 10"/>
              <a:gd name="T32" fmla="*/ 0 w 7"/>
              <a:gd name="T33" fmla="*/ 2 h 10"/>
              <a:gd name="T34" fmla="*/ 0 w 7"/>
              <a:gd name="T35" fmla="*/ 0 h 10"/>
              <a:gd name="T36" fmla="*/ 2 w 7"/>
              <a:gd name="T37" fmla="*/ 0 h 10"/>
              <a:gd name="T38" fmla="*/ 0 w 7"/>
              <a:gd name="T39" fmla="*/ 0 h 10"/>
              <a:gd name="T40" fmla="*/ 2 w 7"/>
              <a:gd name="T41" fmla="*/ 2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7" h="10">
                <a:moveTo>
                  <a:pt x="2" y="2"/>
                </a:moveTo>
                <a:lnTo>
                  <a:pt x="2" y="0"/>
                </a:lnTo>
                <a:lnTo>
                  <a:pt x="2" y="2"/>
                </a:lnTo>
                <a:lnTo>
                  <a:pt x="2" y="0"/>
                </a:lnTo>
                <a:lnTo>
                  <a:pt x="2" y="2"/>
                </a:lnTo>
                <a:lnTo>
                  <a:pt x="5" y="2"/>
                </a:lnTo>
                <a:lnTo>
                  <a:pt x="7" y="5"/>
                </a:lnTo>
                <a:lnTo>
                  <a:pt x="7" y="8"/>
                </a:lnTo>
                <a:lnTo>
                  <a:pt x="7" y="10"/>
                </a:lnTo>
                <a:lnTo>
                  <a:pt x="7" y="8"/>
                </a:lnTo>
                <a:lnTo>
                  <a:pt x="5" y="8"/>
                </a:lnTo>
                <a:lnTo>
                  <a:pt x="5" y="5"/>
                </a:lnTo>
                <a:lnTo>
                  <a:pt x="2" y="5"/>
                </a:lnTo>
                <a:lnTo>
                  <a:pt x="2" y="2"/>
                </a:lnTo>
                <a:lnTo>
                  <a:pt x="2" y="5"/>
                </a:lnTo>
                <a:lnTo>
                  <a:pt x="0" y="5"/>
                </a:lnTo>
                <a:lnTo>
                  <a:pt x="0" y="2"/>
                </a:lnTo>
                <a:lnTo>
                  <a:pt x="0" y="0"/>
                </a:lnTo>
                <a:lnTo>
                  <a:pt x="2" y="0"/>
                </a:lnTo>
                <a:lnTo>
                  <a:pt x="0" y="0"/>
                </a:lnTo>
                <a:lnTo>
                  <a:pt x="2" y="2"/>
                </a:lnTo>
              </a:path>
            </a:pathLst>
          </a:custGeom>
          <a:noFill/>
          <a:ln w="4763">
            <a:solidFill>
              <a:srgbClr val="6E6E6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372" name="Freeform 162"/>
          <p:cNvSpPr>
            <a:spLocks/>
          </p:cNvSpPr>
          <p:nvPr/>
        </p:nvSpPr>
        <p:spPr bwMode="auto">
          <a:xfrm>
            <a:off x="6984023" y="3832226"/>
            <a:ext cx="4397" cy="4763"/>
          </a:xfrm>
          <a:custGeom>
            <a:avLst/>
            <a:gdLst>
              <a:gd name="T0" fmla="*/ 3 w 3"/>
              <a:gd name="T1" fmla="*/ 0 h 3"/>
              <a:gd name="T2" fmla="*/ 3 w 3"/>
              <a:gd name="T3" fmla="*/ 3 h 3"/>
              <a:gd name="T4" fmla="*/ 3 w 3"/>
              <a:gd name="T5" fmla="*/ 0 h 3"/>
              <a:gd name="T6" fmla="*/ 0 w 3"/>
              <a:gd name="T7" fmla="*/ 0 h 3"/>
              <a:gd name="T8" fmla="*/ 3 w 3"/>
              <a:gd name="T9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" h="3">
                <a:moveTo>
                  <a:pt x="3" y="0"/>
                </a:moveTo>
                <a:lnTo>
                  <a:pt x="3" y="3"/>
                </a:lnTo>
                <a:lnTo>
                  <a:pt x="3" y="0"/>
                </a:lnTo>
                <a:lnTo>
                  <a:pt x="0" y="0"/>
                </a:lnTo>
                <a:lnTo>
                  <a:pt x="3" y="0"/>
                </a:lnTo>
              </a:path>
            </a:pathLst>
          </a:custGeom>
          <a:noFill/>
          <a:ln w="4763">
            <a:solidFill>
              <a:srgbClr val="6E6E6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373" name="Freeform 163"/>
          <p:cNvSpPr>
            <a:spLocks/>
          </p:cNvSpPr>
          <p:nvPr/>
        </p:nvSpPr>
        <p:spPr bwMode="auto">
          <a:xfrm>
            <a:off x="7803174" y="3783014"/>
            <a:ext cx="21981" cy="15875"/>
          </a:xfrm>
          <a:custGeom>
            <a:avLst/>
            <a:gdLst>
              <a:gd name="T0" fmla="*/ 2 w 15"/>
              <a:gd name="T1" fmla="*/ 2 h 10"/>
              <a:gd name="T2" fmla="*/ 5 w 15"/>
              <a:gd name="T3" fmla="*/ 2 h 10"/>
              <a:gd name="T4" fmla="*/ 8 w 15"/>
              <a:gd name="T5" fmla="*/ 2 h 10"/>
              <a:gd name="T6" fmla="*/ 10 w 15"/>
              <a:gd name="T7" fmla="*/ 2 h 10"/>
              <a:gd name="T8" fmla="*/ 10 w 15"/>
              <a:gd name="T9" fmla="*/ 5 h 10"/>
              <a:gd name="T10" fmla="*/ 13 w 15"/>
              <a:gd name="T11" fmla="*/ 5 h 10"/>
              <a:gd name="T12" fmla="*/ 15 w 15"/>
              <a:gd name="T13" fmla="*/ 5 h 10"/>
              <a:gd name="T14" fmla="*/ 15 w 15"/>
              <a:gd name="T15" fmla="*/ 8 h 10"/>
              <a:gd name="T16" fmla="*/ 13 w 15"/>
              <a:gd name="T17" fmla="*/ 8 h 10"/>
              <a:gd name="T18" fmla="*/ 10 w 15"/>
              <a:gd name="T19" fmla="*/ 8 h 10"/>
              <a:gd name="T20" fmla="*/ 8 w 15"/>
              <a:gd name="T21" fmla="*/ 8 h 10"/>
              <a:gd name="T22" fmla="*/ 8 w 15"/>
              <a:gd name="T23" fmla="*/ 10 h 10"/>
              <a:gd name="T24" fmla="*/ 5 w 15"/>
              <a:gd name="T25" fmla="*/ 10 h 10"/>
              <a:gd name="T26" fmla="*/ 5 w 15"/>
              <a:gd name="T27" fmla="*/ 8 h 10"/>
              <a:gd name="T28" fmla="*/ 2 w 15"/>
              <a:gd name="T29" fmla="*/ 8 h 10"/>
              <a:gd name="T30" fmla="*/ 2 w 15"/>
              <a:gd name="T31" fmla="*/ 5 h 10"/>
              <a:gd name="T32" fmla="*/ 0 w 15"/>
              <a:gd name="T33" fmla="*/ 5 h 10"/>
              <a:gd name="T34" fmla="*/ 0 w 15"/>
              <a:gd name="T35" fmla="*/ 2 h 10"/>
              <a:gd name="T36" fmla="*/ 2 w 15"/>
              <a:gd name="T37" fmla="*/ 2 h 10"/>
              <a:gd name="T38" fmla="*/ 2 w 15"/>
              <a:gd name="T39" fmla="*/ 0 h 10"/>
              <a:gd name="T40" fmla="*/ 2 w 15"/>
              <a:gd name="T41" fmla="*/ 2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5" h="10">
                <a:moveTo>
                  <a:pt x="2" y="2"/>
                </a:moveTo>
                <a:lnTo>
                  <a:pt x="5" y="2"/>
                </a:lnTo>
                <a:lnTo>
                  <a:pt x="8" y="2"/>
                </a:lnTo>
                <a:lnTo>
                  <a:pt x="10" y="2"/>
                </a:lnTo>
                <a:lnTo>
                  <a:pt x="10" y="5"/>
                </a:lnTo>
                <a:lnTo>
                  <a:pt x="13" y="5"/>
                </a:lnTo>
                <a:lnTo>
                  <a:pt x="15" y="5"/>
                </a:lnTo>
                <a:lnTo>
                  <a:pt x="15" y="8"/>
                </a:lnTo>
                <a:lnTo>
                  <a:pt x="13" y="8"/>
                </a:lnTo>
                <a:lnTo>
                  <a:pt x="10" y="8"/>
                </a:lnTo>
                <a:lnTo>
                  <a:pt x="8" y="8"/>
                </a:lnTo>
                <a:lnTo>
                  <a:pt x="8" y="10"/>
                </a:lnTo>
                <a:lnTo>
                  <a:pt x="5" y="10"/>
                </a:lnTo>
                <a:lnTo>
                  <a:pt x="5" y="8"/>
                </a:lnTo>
                <a:lnTo>
                  <a:pt x="2" y="8"/>
                </a:lnTo>
                <a:lnTo>
                  <a:pt x="2" y="5"/>
                </a:lnTo>
                <a:lnTo>
                  <a:pt x="0" y="5"/>
                </a:lnTo>
                <a:lnTo>
                  <a:pt x="0" y="2"/>
                </a:lnTo>
                <a:lnTo>
                  <a:pt x="2" y="2"/>
                </a:lnTo>
                <a:lnTo>
                  <a:pt x="2" y="0"/>
                </a:lnTo>
                <a:lnTo>
                  <a:pt x="2" y="2"/>
                </a:lnTo>
              </a:path>
            </a:pathLst>
          </a:custGeom>
          <a:noFill/>
          <a:ln w="4763">
            <a:solidFill>
              <a:srgbClr val="6E6E6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374" name="Freeform 164"/>
          <p:cNvSpPr>
            <a:spLocks/>
          </p:cNvSpPr>
          <p:nvPr/>
        </p:nvSpPr>
        <p:spPr bwMode="auto">
          <a:xfrm>
            <a:off x="7214089" y="3783013"/>
            <a:ext cx="7327" cy="12700"/>
          </a:xfrm>
          <a:custGeom>
            <a:avLst/>
            <a:gdLst>
              <a:gd name="T0" fmla="*/ 0 w 5"/>
              <a:gd name="T1" fmla="*/ 0 h 8"/>
              <a:gd name="T2" fmla="*/ 0 w 5"/>
              <a:gd name="T3" fmla="*/ 2 h 8"/>
              <a:gd name="T4" fmla="*/ 2 w 5"/>
              <a:gd name="T5" fmla="*/ 2 h 8"/>
              <a:gd name="T6" fmla="*/ 2 w 5"/>
              <a:gd name="T7" fmla="*/ 5 h 8"/>
              <a:gd name="T8" fmla="*/ 5 w 5"/>
              <a:gd name="T9" fmla="*/ 5 h 8"/>
              <a:gd name="T10" fmla="*/ 5 w 5"/>
              <a:gd name="T11" fmla="*/ 8 h 8"/>
              <a:gd name="T12" fmla="*/ 2 w 5"/>
              <a:gd name="T13" fmla="*/ 8 h 8"/>
              <a:gd name="T14" fmla="*/ 2 w 5"/>
              <a:gd name="T15" fmla="*/ 5 h 8"/>
              <a:gd name="T16" fmla="*/ 0 w 5"/>
              <a:gd name="T17" fmla="*/ 8 h 8"/>
              <a:gd name="T18" fmla="*/ 0 w 5"/>
              <a:gd name="T19" fmla="*/ 5 h 8"/>
              <a:gd name="T20" fmla="*/ 0 w 5"/>
              <a:gd name="T21" fmla="*/ 2 h 8"/>
              <a:gd name="T22" fmla="*/ 0 w 5"/>
              <a:gd name="T23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5" h="8">
                <a:moveTo>
                  <a:pt x="0" y="0"/>
                </a:moveTo>
                <a:lnTo>
                  <a:pt x="0" y="2"/>
                </a:lnTo>
                <a:lnTo>
                  <a:pt x="2" y="2"/>
                </a:lnTo>
                <a:lnTo>
                  <a:pt x="2" y="5"/>
                </a:lnTo>
                <a:lnTo>
                  <a:pt x="5" y="5"/>
                </a:lnTo>
                <a:lnTo>
                  <a:pt x="5" y="8"/>
                </a:lnTo>
                <a:lnTo>
                  <a:pt x="2" y="8"/>
                </a:lnTo>
                <a:lnTo>
                  <a:pt x="2" y="5"/>
                </a:lnTo>
                <a:lnTo>
                  <a:pt x="0" y="8"/>
                </a:lnTo>
                <a:lnTo>
                  <a:pt x="0" y="5"/>
                </a:lnTo>
                <a:lnTo>
                  <a:pt x="0" y="2"/>
                </a:lnTo>
                <a:lnTo>
                  <a:pt x="0" y="0"/>
                </a:lnTo>
              </a:path>
            </a:pathLst>
          </a:custGeom>
          <a:noFill/>
          <a:ln w="4763">
            <a:solidFill>
              <a:srgbClr val="6E6E6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375" name="Freeform 165"/>
          <p:cNvSpPr>
            <a:spLocks/>
          </p:cNvSpPr>
          <p:nvPr/>
        </p:nvSpPr>
        <p:spPr bwMode="auto">
          <a:xfrm>
            <a:off x="7791451" y="3783014"/>
            <a:ext cx="11723" cy="15875"/>
          </a:xfrm>
          <a:custGeom>
            <a:avLst/>
            <a:gdLst>
              <a:gd name="T0" fmla="*/ 8 w 8"/>
              <a:gd name="T1" fmla="*/ 0 h 10"/>
              <a:gd name="T2" fmla="*/ 8 w 8"/>
              <a:gd name="T3" fmla="*/ 2 h 10"/>
              <a:gd name="T4" fmla="*/ 8 w 8"/>
              <a:gd name="T5" fmla="*/ 5 h 10"/>
              <a:gd name="T6" fmla="*/ 8 w 8"/>
              <a:gd name="T7" fmla="*/ 8 h 10"/>
              <a:gd name="T8" fmla="*/ 5 w 8"/>
              <a:gd name="T9" fmla="*/ 8 h 10"/>
              <a:gd name="T10" fmla="*/ 5 w 8"/>
              <a:gd name="T11" fmla="*/ 10 h 10"/>
              <a:gd name="T12" fmla="*/ 3 w 8"/>
              <a:gd name="T13" fmla="*/ 10 h 10"/>
              <a:gd name="T14" fmla="*/ 3 w 8"/>
              <a:gd name="T15" fmla="*/ 8 h 10"/>
              <a:gd name="T16" fmla="*/ 3 w 8"/>
              <a:gd name="T17" fmla="*/ 5 h 10"/>
              <a:gd name="T18" fmla="*/ 0 w 8"/>
              <a:gd name="T19" fmla="*/ 5 h 10"/>
              <a:gd name="T20" fmla="*/ 0 w 8"/>
              <a:gd name="T21" fmla="*/ 2 h 10"/>
              <a:gd name="T22" fmla="*/ 3 w 8"/>
              <a:gd name="T23" fmla="*/ 2 h 10"/>
              <a:gd name="T24" fmla="*/ 3 w 8"/>
              <a:gd name="T25" fmla="*/ 5 h 10"/>
              <a:gd name="T26" fmla="*/ 3 w 8"/>
              <a:gd name="T27" fmla="*/ 2 h 10"/>
              <a:gd name="T28" fmla="*/ 5 w 8"/>
              <a:gd name="T29" fmla="*/ 2 h 10"/>
              <a:gd name="T30" fmla="*/ 5 w 8"/>
              <a:gd name="T31" fmla="*/ 0 h 10"/>
              <a:gd name="T32" fmla="*/ 8 w 8"/>
              <a:gd name="T33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8" h="10">
                <a:moveTo>
                  <a:pt x="8" y="0"/>
                </a:moveTo>
                <a:lnTo>
                  <a:pt x="8" y="2"/>
                </a:lnTo>
                <a:lnTo>
                  <a:pt x="8" y="5"/>
                </a:lnTo>
                <a:lnTo>
                  <a:pt x="8" y="8"/>
                </a:lnTo>
                <a:lnTo>
                  <a:pt x="5" y="8"/>
                </a:lnTo>
                <a:lnTo>
                  <a:pt x="5" y="10"/>
                </a:lnTo>
                <a:lnTo>
                  <a:pt x="3" y="10"/>
                </a:lnTo>
                <a:lnTo>
                  <a:pt x="3" y="8"/>
                </a:lnTo>
                <a:lnTo>
                  <a:pt x="3" y="5"/>
                </a:lnTo>
                <a:lnTo>
                  <a:pt x="0" y="5"/>
                </a:lnTo>
                <a:lnTo>
                  <a:pt x="0" y="2"/>
                </a:lnTo>
                <a:lnTo>
                  <a:pt x="3" y="2"/>
                </a:lnTo>
                <a:lnTo>
                  <a:pt x="3" y="5"/>
                </a:lnTo>
                <a:lnTo>
                  <a:pt x="3" y="2"/>
                </a:lnTo>
                <a:lnTo>
                  <a:pt x="5" y="2"/>
                </a:lnTo>
                <a:lnTo>
                  <a:pt x="5" y="0"/>
                </a:lnTo>
                <a:lnTo>
                  <a:pt x="8" y="0"/>
                </a:lnTo>
              </a:path>
            </a:pathLst>
          </a:custGeom>
          <a:noFill/>
          <a:ln w="4763">
            <a:solidFill>
              <a:srgbClr val="6E6E6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376" name="Freeform 166"/>
          <p:cNvSpPr>
            <a:spLocks/>
          </p:cNvSpPr>
          <p:nvPr/>
        </p:nvSpPr>
        <p:spPr bwMode="auto">
          <a:xfrm>
            <a:off x="7539405" y="3778250"/>
            <a:ext cx="145074" cy="203200"/>
          </a:xfrm>
          <a:custGeom>
            <a:avLst/>
            <a:gdLst>
              <a:gd name="T0" fmla="*/ 88 w 99"/>
              <a:gd name="T1" fmla="*/ 3 h 128"/>
              <a:gd name="T2" fmla="*/ 99 w 99"/>
              <a:gd name="T3" fmla="*/ 5 h 128"/>
              <a:gd name="T4" fmla="*/ 91 w 99"/>
              <a:gd name="T5" fmla="*/ 13 h 128"/>
              <a:gd name="T6" fmla="*/ 91 w 99"/>
              <a:gd name="T7" fmla="*/ 21 h 128"/>
              <a:gd name="T8" fmla="*/ 86 w 99"/>
              <a:gd name="T9" fmla="*/ 26 h 128"/>
              <a:gd name="T10" fmla="*/ 78 w 99"/>
              <a:gd name="T11" fmla="*/ 26 h 128"/>
              <a:gd name="T12" fmla="*/ 75 w 99"/>
              <a:gd name="T13" fmla="*/ 29 h 128"/>
              <a:gd name="T14" fmla="*/ 81 w 99"/>
              <a:gd name="T15" fmla="*/ 34 h 128"/>
              <a:gd name="T16" fmla="*/ 70 w 99"/>
              <a:gd name="T17" fmla="*/ 29 h 128"/>
              <a:gd name="T18" fmla="*/ 70 w 99"/>
              <a:gd name="T19" fmla="*/ 34 h 128"/>
              <a:gd name="T20" fmla="*/ 68 w 99"/>
              <a:gd name="T21" fmla="*/ 37 h 128"/>
              <a:gd name="T22" fmla="*/ 60 w 99"/>
              <a:gd name="T23" fmla="*/ 42 h 128"/>
              <a:gd name="T24" fmla="*/ 60 w 99"/>
              <a:gd name="T25" fmla="*/ 50 h 128"/>
              <a:gd name="T26" fmla="*/ 60 w 99"/>
              <a:gd name="T27" fmla="*/ 58 h 128"/>
              <a:gd name="T28" fmla="*/ 65 w 99"/>
              <a:gd name="T29" fmla="*/ 63 h 128"/>
              <a:gd name="T30" fmla="*/ 62 w 99"/>
              <a:gd name="T31" fmla="*/ 66 h 128"/>
              <a:gd name="T32" fmla="*/ 62 w 99"/>
              <a:gd name="T33" fmla="*/ 79 h 128"/>
              <a:gd name="T34" fmla="*/ 62 w 99"/>
              <a:gd name="T35" fmla="*/ 86 h 128"/>
              <a:gd name="T36" fmla="*/ 54 w 99"/>
              <a:gd name="T37" fmla="*/ 86 h 128"/>
              <a:gd name="T38" fmla="*/ 52 w 99"/>
              <a:gd name="T39" fmla="*/ 92 h 128"/>
              <a:gd name="T40" fmla="*/ 44 w 99"/>
              <a:gd name="T41" fmla="*/ 97 h 128"/>
              <a:gd name="T42" fmla="*/ 39 w 99"/>
              <a:gd name="T43" fmla="*/ 89 h 128"/>
              <a:gd name="T44" fmla="*/ 28 w 99"/>
              <a:gd name="T45" fmla="*/ 92 h 128"/>
              <a:gd name="T46" fmla="*/ 21 w 99"/>
              <a:gd name="T47" fmla="*/ 97 h 128"/>
              <a:gd name="T48" fmla="*/ 18 w 99"/>
              <a:gd name="T49" fmla="*/ 107 h 128"/>
              <a:gd name="T50" fmla="*/ 15 w 99"/>
              <a:gd name="T51" fmla="*/ 113 h 128"/>
              <a:gd name="T52" fmla="*/ 23 w 99"/>
              <a:gd name="T53" fmla="*/ 120 h 128"/>
              <a:gd name="T54" fmla="*/ 18 w 99"/>
              <a:gd name="T55" fmla="*/ 128 h 128"/>
              <a:gd name="T56" fmla="*/ 10 w 99"/>
              <a:gd name="T57" fmla="*/ 123 h 128"/>
              <a:gd name="T58" fmla="*/ 10 w 99"/>
              <a:gd name="T59" fmla="*/ 115 h 128"/>
              <a:gd name="T60" fmla="*/ 8 w 99"/>
              <a:gd name="T61" fmla="*/ 110 h 128"/>
              <a:gd name="T62" fmla="*/ 2 w 99"/>
              <a:gd name="T63" fmla="*/ 105 h 128"/>
              <a:gd name="T64" fmla="*/ 5 w 99"/>
              <a:gd name="T65" fmla="*/ 97 h 128"/>
              <a:gd name="T66" fmla="*/ 2 w 99"/>
              <a:gd name="T67" fmla="*/ 92 h 128"/>
              <a:gd name="T68" fmla="*/ 0 w 99"/>
              <a:gd name="T69" fmla="*/ 86 h 128"/>
              <a:gd name="T70" fmla="*/ 5 w 99"/>
              <a:gd name="T71" fmla="*/ 79 h 128"/>
              <a:gd name="T72" fmla="*/ 8 w 99"/>
              <a:gd name="T73" fmla="*/ 73 h 128"/>
              <a:gd name="T74" fmla="*/ 15 w 99"/>
              <a:gd name="T75" fmla="*/ 66 h 128"/>
              <a:gd name="T76" fmla="*/ 13 w 99"/>
              <a:gd name="T77" fmla="*/ 55 h 128"/>
              <a:gd name="T78" fmla="*/ 15 w 99"/>
              <a:gd name="T79" fmla="*/ 50 h 128"/>
              <a:gd name="T80" fmla="*/ 15 w 99"/>
              <a:gd name="T81" fmla="*/ 42 h 128"/>
              <a:gd name="T82" fmla="*/ 18 w 99"/>
              <a:gd name="T83" fmla="*/ 37 h 128"/>
              <a:gd name="T84" fmla="*/ 23 w 99"/>
              <a:gd name="T85" fmla="*/ 32 h 128"/>
              <a:gd name="T86" fmla="*/ 26 w 99"/>
              <a:gd name="T87" fmla="*/ 26 h 128"/>
              <a:gd name="T88" fmla="*/ 31 w 99"/>
              <a:gd name="T89" fmla="*/ 19 h 128"/>
              <a:gd name="T90" fmla="*/ 39 w 99"/>
              <a:gd name="T91" fmla="*/ 13 h 128"/>
              <a:gd name="T92" fmla="*/ 47 w 99"/>
              <a:gd name="T93" fmla="*/ 21 h 128"/>
              <a:gd name="T94" fmla="*/ 54 w 99"/>
              <a:gd name="T95" fmla="*/ 29 h 128"/>
              <a:gd name="T96" fmla="*/ 65 w 99"/>
              <a:gd name="T97" fmla="*/ 26 h 128"/>
              <a:gd name="T98" fmla="*/ 68 w 99"/>
              <a:gd name="T99" fmla="*/ 21 h 128"/>
              <a:gd name="T100" fmla="*/ 73 w 99"/>
              <a:gd name="T101" fmla="*/ 13 h 128"/>
              <a:gd name="T102" fmla="*/ 73 w 99"/>
              <a:gd name="T103" fmla="*/ 5 h 128"/>
              <a:gd name="T104" fmla="*/ 78 w 99"/>
              <a:gd name="T105" fmla="*/ 0 h 1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99" h="128">
                <a:moveTo>
                  <a:pt x="81" y="0"/>
                </a:moveTo>
                <a:lnTo>
                  <a:pt x="83" y="0"/>
                </a:lnTo>
                <a:lnTo>
                  <a:pt x="83" y="3"/>
                </a:lnTo>
                <a:lnTo>
                  <a:pt x="86" y="3"/>
                </a:lnTo>
                <a:lnTo>
                  <a:pt x="88" y="3"/>
                </a:lnTo>
                <a:lnTo>
                  <a:pt x="91" y="3"/>
                </a:lnTo>
                <a:lnTo>
                  <a:pt x="91" y="5"/>
                </a:lnTo>
                <a:lnTo>
                  <a:pt x="94" y="5"/>
                </a:lnTo>
                <a:lnTo>
                  <a:pt x="96" y="5"/>
                </a:lnTo>
                <a:lnTo>
                  <a:pt x="99" y="5"/>
                </a:lnTo>
                <a:lnTo>
                  <a:pt x="99" y="8"/>
                </a:lnTo>
                <a:lnTo>
                  <a:pt x="96" y="8"/>
                </a:lnTo>
                <a:lnTo>
                  <a:pt x="94" y="8"/>
                </a:lnTo>
                <a:lnTo>
                  <a:pt x="91" y="11"/>
                </a:lnTo>
                <a:lnTo>
                  <a:pt x="91" y="13"/>
                </a:lnTo>
                <a:lnTo>
                  <a:pt x="94" y="13"/>
                </a:lnTo>
                <a:lnTo>
                  <a:pt x="91" y="13"/>
                </a:lnTo>
                <a:lnTo>
                  <a:pt x="91" y="16"/>
                </a:lnTo>
                <a:lnTo>
                  <a:pt x="91" y="19"/>
                </a:lnTo>
                <a:lnTo>
                  <a:pt x="91" y="21"/>
                </a:lnTo>
                <a:lnTo>
                  <a:pt x="91" y="24"/>
                </a:lnTo>
                <a:lnTo>
                  <a:pt x="88" y="26"/>
                </a:lnTo>
                <a:lnTo>
                  <a:pt x="88" y="29"/>
                </a:lnTo>
                <a:lnTo>
                  <a:pt x="86" y="29"/>
                </a:lnTo>
                <a:lnTo>
                  <a:pt x="86" y="26"/>
                </a:lnTo>
                <a:lnTo>
                  <a:pt x="83" y="26"/>
                </a:lnTo>
                <a:lnTo>
                  <a:pt x="81" y="26"/>
                </a:lnTo>
                <a:lnTo>
                  <a:pt x="83" y="26"/>
                </a:lnTo>
                <a:lnTo>
                  <a:pt x="81" y="26"/>
                </a:lnTo>
                <a:lnTo>
                  <a:pt x="78" y="26"/>
                </a:lnTo>
                <a:lnTo>
                  <a:pt x="78" y="24"/>
                </a:lnTo>
                <a:lnTo>
                  <a:pt x="78" y="26"/>
                </a:lnTo>
                <a:lnTo>
                  <a:pt x="75" y="29"/>
                </a:lnTo>
                <a:lnTo>
                  <a:pt x="78" y="29"/>
                </a:lnTo>
                <a:lnTo>
                  <a:pt x="75" y="29"/>
                </a:lnTo>
                <a:lnTo>
                  <a:pt x="73" y="29"/>
                </a:lnTo>
                <a:lnTo>
                  <a:pt x="75" y="29"/>
                </a:lnTo>
                <a:lnTo>
                  <a:pt x="75" y="32"/>
                </a:lnTo>
                <a:lnTo>
                  <a:pt x="78" y="32"/>
                </a:lnTo>
                <a:lnTo>
                  <a:pt x="81" y="34"/>
                </a:lnTo>
                <a:lnTo>
                  <a:pt x="78" y="34"/>
                </a:lnTo>
                <a:lnTo>
                  <a:pt x="75" y="34"/>
                </a:lnTo>
                <a:lnTo>
                  <a:pt x="73" y="34"/>
                </a:lnTo>
                <a:lnTo>
                  <a:pt x="70" y="32"/>
                </a:lnTo>
                <a:lnTo>
                  <a:pt x="70" y="29"/>
                </a:lnTo>
                <a:lnTo>
                  <a:pt x="68" y="29"/>
                </a:lnTo>
                <a:lnTo>
                  <a:pt x="70" y="32"/>
                </a:lnTo>
                <a:lnTo>
                  <a:pt x="68" y="32"/>
                </a:lnTo>
                <a:lnTo>
                  <a:pt x="70" y="32"/>
                </a:lnTo>
                <a:lnTo>
                  <a:pt x="70" y="34"/>
                </a:lnTo>
                <a:lnTo>
                  <a:pt x="73" y="34"/>
                </a:lnTo>
                <a:lnTo>
                  <a:pt x="73" y="37"/>
                </a:lnTo>
                <a:lnTo>
                  <a:pt x="70" y="37"/>
                </a:lnTo>
                <a:lnTo>
                  <a:pt x="68" y="39"/>
                </a:lnTo>
                <a:lnTo>
                  <a:pt x="68" y="37"/>
                </a:lnTo>
                <a:lnTo>
                  <a:pt x="65" y="37"/>
                </a:lnTo>
                <a:lnTo>
                  <a:pt x="62" y="37"/>
                </a:lnTo>
                <a:lnTo>
                  <a:pt x="60" y="37"/>
                </a:lnTo>
                <a:lnTo>
                  <a:pt x="60" y="39"/>
                </a:lnTo>
                <a:lnTo>
                  <a:pt x="60" y="42"/>
                </a:lnTo>
                <a:lnTo>
                  <a:pt x="60" y="45"/>
                </a:lnTo>
                <a:lnTo>
                  <a:pt x="62" y="45"/>
                </a:lnTo>
                <a:lnTo>
                  <a:pt x="62" y="47"/>
                </a:lnTo>
                <a:lnTo>
                  <a:pt x="60" y="47"/>
                </a:lnTo>
                <a:lnTo>
                  <a:pt x="60" y="50"/>
                </a:lnTo>
                <a:lnTo>
                  <a:pt x="57" y="50"/>
                </a:lnTo>
                <a:lnTo>
                  <a:pt x="57" y="52"/>
                </a:lnTo>
                <a:lnTo>
                  <a:pt x="57" y="55"/>
                </a:lnTo>
                <a:lnTo>
                  <a:pt x="60" y="55"/>
                </a:lnTo>
                <a:lnTo>
                  <a:pt x="60" y="58"/>
                </a:lnTo>
                <a:lnTo>
                  <a:pt x="62" y="58"/>
                </a:lnTo>
                <a:lnTo>
                  <a:pt x="62" y="60"/>
                </a:lnTo>
                <a:lnTo>
                  <a:pt x="62" y="58"/>
                </a:lnTo>
                <a:lnTo>
                  <a:pt x="65" y="60"/>
                </a:lnTo>
                <a:lnTo>
                  <a:pt x="65" y="63"/>
                </a:lnTo>
                <a:lnTo>
                  <a:pt x="68" y="66"/>
                </a:lnTo>
                <a:lnTo>
                  <a:pt x="68" y="68"/>
                </a:lnTo>
                <a:lnTo>
                  <a:pt x="65" y="68"/>
                </a:lnTo>
                <a:lnTo>
                  <a:pt x="65" y="66"/>
                </a:lnTo>
                <a:lnTo>
                  <a:pt x="62" y="66"/>
                </a:lnTo>
                <a:lnTo>
                  <a:pt x="62" y="68"/>
                </a:lnTo>
                <a:lnTo>
                  <a:pt x="62" y="71"/>
                </a:lnTo>
                <a:lnTo>
                  <a:pt x="62" y="73"/>
                </a:lnTo>
                <a:lnTo>
                  <a:pt x="62" y="76"/>
                </a:lnTo>
                <a:lnTo>
                  <a:pt x="62" y="79"/>
                </a:lnTo>
                <a:lnTo>
                  <a:pt x="65" y="79"/>
                </a:lnTo>
                <a:lnTo>
                  <a:pt x="65" y="81"/>
                </a:lnTo>
                <a:lnTo>
                  <a:pt x="65" y="84"/>
                </a:lnTo>
                <a:lnTo>
                  <a:pt x="65" y="86"/>
                </a:lnTo>
                <a:lnTo>
                  <a:pt x="62" y="86"/>
                </a:lnTo>
                <a:lnTo>
                  <a:pt x="60" y="86"/>
                </a:lnTo>
                <a:lnTo>
                  <a:pt x="57" y="86"/>
                </a:lnTo>
                <a:lnTo>
                  <a:pt x="57" y="84"/>
                </a:lnTo>
                <a:lnTo>
                  <a:pt x="54" y="84"/>
                </a:lnTo>
                <a:lnTo>
                  <a:pt x="54" y="86"/>
                </a:lnTo>
                <a:lnTo>
                  <a:pt x="52" y="86"/>
                </a:lnTo>
                <a:lnTo>
                  <a:pt x="52" y="89"/>
                </a:lnTo>
                <a:lnTo>
                  <a:pt x="54" y="89"/>
                </a:lnTo>
                <a:lnTo>
                  <a:pt x="54" y="92"/>
                </a:lnTo>
                <a:lnTo>
                  <a:pt x="52" y="92"/>
                </a:lnTo>
                <a:lnTo>
                  <a:pt x="52" y="94"/>
                </a:lnTo>
                <a:lnTo>
                  <a:pt x="52" y="97"/>
                </a:lnTo>
                <a:lnTo>
                  <a:pt x="49" y="97"/>
                </a:lnTo>
                <a:lnTo>
                  <a:pt x="47" y="97"/>
                </a:lnTo>
                <a:lnTo>
                  <a:pt x="44" y="97"/>
                </a:lnTo>
                <a:lnTo>
                  <a:pt x="41" y="97"/>
                </a:lnTo>
                <a:lnTo>
                  <a:pt x="39" y="97"/>
                </a:lnTo>
                <a:lnTo>
                  <a:pt x="39" y="94"/>
                </a:lnTo>
                <a:lnTo>
                  <a:pt x="39" y="92"/>
                </a:lnTo>
                <a:lnTo>
                  <a:pt x="39" y="89"/>
                </a:lnTo>
                <a:lnTo>
                  <a:pt x="36" y="89"/>
                </a:lnTo>
                <a:lnTo>
                  <a:pt x="34" y="89"/>
                </a:lnTo>
                <a:lnTo>
                  <a:pt x="31" y="89"/>
                </a:lnTo>
                <a:lnTo>
                  <a:pt x="31" y="92"/>
                </a:lnTo>
                <a:lnTo>
                  <a:pt x="28" y="92"/>
                </a:lnTo>
                <a:lnTo>
                  <a:pt x="26" y="92"/>
                </a:lnTo>
                <a:lnTo>
                  <a:pt x="26" y="94"/>
                </a:lnTo>
                <a:lnTo>
                  <a:pt x="23" y="94"/>
                </a:lnTo>
                <a:lnTo>
                  <a:pt x="23" y="97"/>
                </a:lnTo>
                <a:lnTo>
                  <a:pt x="21" y="97"/>
                </a:lnTo>
                <a:lnTo>
                  <a:pt x="21" y="99"/>
                </a:lnTo>
                <a:lnTo>
                  <a:pt x="21" y="102"/>
                </a:lnTo>
                <a:lnTo>
                  <a:pt x="21" y="105"/>
                </a:lnTo>
                <a:lnTo>
                  <a:pt x="21" y="107"/>
                </a:lnTo>
                <a:lnTo>
                  <a:pt x="18" y="107"/>
                </a:lnTo>
                <a:lnTo>
                  <a:pt x="15" y="107"/>
                </a:lnTo>
                <a:lnTo>
                  <a:pt x="13" y="107"/>
                </a:lnTo>
                <a:lnTo>
                  <a:pt x="13" y="110"/>
                </a:lnTo>
                <a:lnTo>
                  <a:pt x="15" y="110"/>
                </a:lnTo>
                <a:lnTo>
                  <a:pt x="15" y="113"/>
                </a:lnTo>
                <a:lnTo>
                  <a:pt x="18" y="113"/>
                </a:lnTo>
                <a:lnTo>
                  <a:pt x="18" y="115"/>
                </a:lnTo>
                <a:lnTo>
                  <a:pt x="21" y="115"/>
                </a:lnTo>
                <a:lnTo>
                  <a:pt x="23" y="118"/>
                </a:lnTo>
                <a:lnTo>
                  <a:pt x="23" y="120"/>
                </a:lnTo>
                <a:lnTo>
                  <a:pt x="23" y="123"/>
                </a:lnTo>
                <a:lnTo>
                  <a:pt x="21" y="123"/>
                </a:lnTo>
                <a:lnTo>
                  <a:pt x="21" y="126"/>
                </a:lnTo>
                <a:lnTo>
                  <a:pt x="21" y="128"/>
                </a:lnTo>
                <a:lnTo>
                  <a:pt x="18" y="128"/>
                </a:lnTo>
                <a:lnTo>
                  <a:pt x="15" y="128"/>
                </a:lnTo>
                <a:lnTo>
                  <a:pt x="15" y="126"/>
                </a:lnTo>
                <a:lnTo>
                  <a:pt x="13" y="126"/>
                </a:lnTo>
                <a:lnTo>
                  <a:pt x="13" y="123"/>
                </a:lnTo>
                <a:lnTo>
                  <a:pt x="10" y="123"/>
                </a:lnTo>
                <a:lnTo>
                  <a:pt x="10" y="120"/>
                </a:lnTo>
                <a:lnTo>
                  <a:pt x="10" y="118"/>
                </a:lnTo>
                <a:lnTo>
                  <a:pt x="13" y="118"/>
                </a:lnTo>
                <a:lnTo>
                  <a:pt x="13" y="115"/>
                </a:lnTo>
                <a:lnTo>
                  <a:pt x="10" y="115"/>
                </a:lnTo>
                <a:lnTo>
                  <a:pt x="8" y="115"/>
                </a:lnTo>
                <a:lnTo>
                  <a:pt x="8" y="113"/>
                </a:lnTo>
                <a:lnTo>
                  <a:pt x="8" y="110"/>
                </a:lnTo>
                <a:lnTo>
                  <a:pt x="8" y="113"/>
                </a:lnTo>
                <a:lnTo>
                  <a:pt x="8" y="110"/>
                </a:lnTo>
                <a:lnTo>
                  <a:pt x="8" y="107"/>
                </a:lnTo>
                <a:lnTo>
                  <a:pt x="8" y="105"/>
                </a:lnTo>
                <a:lnTo>
                  <a:pt x="8" y="107"/>
                </a:lnTo>
                <a:lnTo>
                  <a:pt x="5" y="107"/>
                </a:lnTo>
                <a:lnTo>
                  <a:pt x="2" y="105"/>
                </a:lnTo>
                <a:lnTo>
                  <a:pt x="5" y="105"/>
                </a:lnTo>
                <a:lnTo>
                  <a:pt x="5" y="102"/>
                </a:lnTo>
                <a:lnTo>
                  <a:pt x="5" y="99"/>
                </a:lnTo>
                <a:lnTo>
                  <a:pt x="2" y="99"/>
                </a:lnTo>
                <a:lnTo>
                  <a:pt x="5" y="97"/>
                </a:lnTo>
                <a:lnTo>
                  <a:pt x="5" y="94"/>
                </a:lnTo>
                <a:lnTo>
                  <a:pt x="2" y="94"/>
                </a:lnTo>
                <a:lnTo>
                  <a:pt x="0" y="94"/>
                </a:lnTo>
                <a:lnTo>
                  <a:pt x="0" y="92"/>
                </a:lnTo>
                <a:lnTo>
                  <a:pt x="2" y="92"/>
                </a:lnTo>
                <a:lnTo>
                  <a:pt x="0" y="92"/>
                </a:lnTo>
                <a:lnTo>
                  <a:pt x="0" y="89"/>
                </a:lnTo>
                <a:lnTo>
                  <a:pt x="0" y="86"/>
                </a:lnTo>
                <a:lnTo>
                  <a:pt x="2" y="86"/>
                </a:lnTo>
                <a:lnTo>
                  <a:pt x="0" y="86"/>
                </a:lnTo>
                <a:lnTo>
                  <a:pt x="0" y="84"/>
                </a:lnTo>
                <a:lnTo>
                  <a:pt x="0" y="81"/>
                </a:lnTo>
                <a:lnTo>
                  <a:pt x="0" y="79"/>
                </a:lnTo>
                <a:lnTo>
                  <a:pt x="2" y="79"/>
                </a:lnTo>
                <a:lnTo>
                  <a:pt x="5" y="79"/>
                </a:lnTo>
                <a:lnTo>
                  <a:pt x="2" y="79"/>
                </a:lnTo>
                <a:lnTo>
                  <a:pt x="2" y="76"/>
                </a:lnTo>
                <a:lnTo>
                  <a:pt x="5" y="76"/>
                </a:lnTo>
                <a:lnTo>
                  <a:pt x="5" y="73"/>
                </a:lnTo>
                <a:lnTo>
                  <a:pt x="8" y="73"/>
                </a:lnTo>
                <a:lnTo>
                  <a:pt x="10" y="73"/>
                </a:lnTo>
                <a:lnTo>
                  <a:pt x="10" y="71"/>
                </a:lnTo>
                <a:lnTo>
                  <a:pt x="13" y="71"/>
                </a:lnTo>
                <a:lnTo>
                  <a:pt x="13" y="68"/>
                </a:lnTo>
                <a:lnTo>
                  <a:pt x="15" y="66"/>
                </a:lnTo>
                <a:lnTo>
                  <a:pt x="15" y="63"/>
                </a:lnTo>
                <a:lnTo>
                  <a:pt x="15" y="60"/>
                </a:lnTo>
                <a:lnTo>
                  <a:pt x="15" y="58"/>
                </a:lnTo>
                <a:lnTo>
                  <a:pt x="13" y="58"/>
                </a:lnTo>
                <a:lnTo>
                  <a:pt x="13" y="55"/>
                </a:lnTo>
                <a:lnTo>
                  <a:pt x="13" y="52"/>
                </a:lnTo>
                <a:lnTo>
                  <a:pt x="13" y="50"/>
                </a:lnTo>
                <a:lnTo>
                  <a:pt x="10" y="50"/>
                </a:lnTo>
                <a:lnTo>
                  <a:pt x="13" y="50"/>
                </a:lnTo>
                <a:lnTo>
                  <a:pt x="15" y="50"/>
                </a:lnTo>
                <a:lnTo>
                  <a:pt x="18" y="50"/>
                </a:lnTo>
                <a:lnTo>
                  <a:pt x="18" y="47"/>
                </a:lnTo>
                <a:lnTo>
                  <a:pt x="18" y="45"/>
                </a:lnTo>
                <a:lnTo>
                  <a:pt x="18" y="42"/>
                </a:lnTo>
                <a:lnTo>
                  <a:pt x="15" y="42"/>
                </a:lnTo>
                <a:lnTo>
                  <a:pt x="18" y="42"/>
                </a:lnTo>
                <a:lnTo>
                  <a:pt x="15" y="42"/>
                </a:lnTo>
                <a:lnTo>
                  <a:pt x="15" y="39"/>
                </a:lnTo>
                <a:lnTo>
                  <a:pt x="18" y="39"/>
                </a:lnTo>
                <a:lnTo>
                  <a:pt x="18" y="37"/>
                </a:lnTo>
                <a:lnTo>
                  <a:pt x="21" y="37"/>
                </a:lnTo>
                <a:lnTo>
                  <a:pt x="18" y="34"/>
                </a:lnTo>
                <a:lnTo>
                  <a:pt x="21" y="34"/>
                </a:lnTo>
                <a:lnTo>
                  <a:pt x="21" y="32"/>
                </a:lnTo>
                <a:lnTo>
                  <a:pt x="23" y="32"/>
                </a:lnTo>
                <a:lnTo>
                  <a:pt x="21" y="32"/>
                </a:lnTo>
                <a:lnTo>
                  <a:pt x="23" y="32"/>
                </a:lnTo>
                <a:lnTo>
                  <a:pt x="23" y="29"/>
                </a:lnTo>
                <a:lnTo>
                  <a:pt x="23" y="26"/>
                </a:lnTo>
                <a:lnTo>
                  <a:pt x="26" y="26"/>
                </a:lnTo>
                <a:lnTo>
                  <a:pt x="28" y="26"/>
                </a:lnTo>
                <a:lnTo>
                  <a:pt x="28" y="24"/>
                </a:lnTo>
                <a:lnTo>
                  <a:pt x="28" y="21"/>
                </a:lnTo>
                <a:lnTo>
                  <a:pt x="31" y="21"/>
                </a:lnTo>
                <a:lnTo>
                  <a:pt x="31" y="19"/>
                </a:lnTo>
                <a:lnTo>
                  <a:pt x="34" y="19"/>
                </a:lnTo>
                <a:lnTo>
                  <a:pt x="34" y="16"/>
                </a:lnTo>
                <a:lnTo>
                  <a:pt x="34" y="13"/>
                </a:lnTo>
                <a:lnTo>
                  <a:pt x="36" y="13"/>
                </a:lnTo>
                <a:lnTo>
                  <a:pt x="39" y="13"/>
                </a:lnTo>
                <a:lnTo>
                  <a:pt x="41" y="16"/>
                </a:lnTo>
                <a:lnTo>
                  <a:pt x="44" y="16"/>
                </a:lnTo>
                <a:lnTo>
                  <a:pt x="44" y="19"/>
                </a:lnTo>
                <a:lnTo>
                  <a:pt x="47" y="19"/>
                </a:lnTo>
                <a:lnTo>
                  <a:pt x="47" y="21"/>
                </a:lnTo>
                <a:lnTo>
                  <a:pt x="49" y="21"/>
                </a:lnTo>
                <a:lnTo>
                  <a:pt x="52" y="24"/>
                </a:lnTo>
                <a:lnTo>
                  <a:pt x="52" y="26"/>
                </a:lnTo>
                <a:lnTo>
                  <a:pt x="54" y="26"/>
                </a:lnTo>
                <a:lnTo>
                  <a:pt x="54" y="29"/>
                </a:lnTo>
                <a:lnTo>
                  <a:pt x="57" y="29"/>
                </a:lnTo>
                <a:lnTo>
                  <a:pt x="60" y="29"/>
                </a:lnTo>
                <a:lnTo>
                  <a:pt x="62" y="29"/>
                </a:lnTo>
                <a:lnTo>
                  <a:pt x="62" y="26"/>
                </a:lnTo>
                <a:lnTo>
                  <a:pt x="65" y="26"/>
                </a:lnTo>
                <a:lnTo>
                  <a:pt x="68" y="26"/>
                </a:lnTo>
                <a:lnTo>
                  <a:pt x="65" y="26"/>
                </a:lnTo>
                <a:lnTo>
                  <a:pt x="65" y="24"/>
                </a:lnTo>
                <a:lnTo>
                  <a:pt x="68" y="24"/>
                </a:lnTo>
                <a:lnTo>
                  <a:pt x="68" y="21"/>
                </a:lnTo>
                <a:lnTo>
                  <a:pt x="70" y="21"/>
                </a:lnTo>
                <a:lnTo>
                  <a:pt x="70" y="19"/>
                </a:lnTo>
                <a:lnTo>
                  <a:pt x="70" y="16"/>
                </a:lnTo>
                <a:lnTo>
                  <a:pt x="70" y="13"/>
                </a:lnTo>
                <a:lnTo>
                  <a:pt x="73" y="13"/>
                </a:lnTo>
                <a:lnTo>
                  <a:pt x="70" y="13"/>
                </a:lnTo>
                <a:lnTo>
                  <a:pt x="70" y="11"/>
                </a:lnTo>
                <a:lnTo>
                  <a:pt x="73" y="11"/>
                </a:lnTo>
                <a:lnTo>
                  <a:pt x="73" y="8"/>
                </a:lnTo>
                <a:lnTo>
                  <a:pt x="73" y="5"/>
                </a:lnTo>
                <a:lnTo>
                  <a:pt x="75" y="5"/>
                </a:lnTo>
                <a:lnTo>
                  <a:pt x="73" y="5"/>
                </a:lnTo>
                <a:lnTo>
                  <a:pt x="73" y="3"/>
                </a:lnTo>
                <a:lnTo>
                  <a:pt x="75" y="3"/>
                </a:lnTo>
                <a:lnTo>
                  <a:pt x="78" y="0"/>
                </a:lnTo>
                <a:lnTo>
                  <a:pt x="81" y="0"/>
                </a:lnTo>
              </a:path>
            </a:pathLst>
          </a:custGeom>
          <a:noFill/>
          <a:ln w="4763">
            <a:solidFill>
              <a:srgbClr val="6E6E6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377" name="Freeform 167"/>
          <p:cNvSpPr>
            <a:spLocks/>
          </p:cNvSpPr>
          <p:nvPr/>
        </p:nvSpPr>
        <p:spPr bwMode="auto">
          <a:xfrm>
            <a:off x="7806104" y="3775076"/>
            <a:ext cx="23446" cy="11113"/>
          </a:xfrm>
          <a:custGeom>
            <a:avLst/>
            <a:gdLst>
              <a:gd name="T0" fmla="*/ 6 w 16"/>
              <a:gd name="T1" fmla="*/ 0 h 7"/>
              <a:gd name="T2" fmla="*/ 8 w 16"/>
              <a:gd name="T3" fmla="*/ 0 h 7"/>
              <a:gd name="T4" fmla="*/ 11 w 16"/>
              <a:gd name="T5" fmla="*/ 0 h 7"/>
              <a:gd name="T6" fmla="*/ 13 w 16"/>
              <a:gd name="T7" fmla="*/ 0 h 7"/>
              <a:gd name="T8" fmla="*/ 13 w 16"/>
              <a:gd name="T9" fmla="*/ 2 h 7"/>
              <a:gd name="T10" fmla="*/ 13 w 16"/>
              <a:gd name="T11" fmla="*/ 5 h 7"/>
              <a:gd name="T12" fmla="*/ 16 w 16"/>
              <a:gd name="T13" fmla="*/ 5 h 7"/>
              <a:gd name="T14" fmla="*/ 13 w 16"/>
              <a:gd name="T15" fmla="*/ 5 h 7"/>
              <a:gd name="T16" fmla="*/ 13 w 16"/>
              <a:gd name="T17" fmla="*/ 7 h 7"/>
              <a:gd name="T18" fmla="*/ 13 w 16"/>
              <a:gd name="T19" fmla="*/ 5 h 7"/>
              <a:gd name="T20" fmla="*/ 13 w 16"/>
              <a:gd name="T21" fmla="*/ 7 h 7"/>
              <a:gd name="T22" fmla="*/ 11 w 16"/>
              <a:gd name="T23" fmla="*/ 7 h 7"/>
              <a:gd name="T24" fmla="*/ 11 w 16"/>
              <a:gd name="T25" fmla="*/ 5 h 7"/>
              <a:gd name="T26" fmla="*/ 8 w 16"/>
              <a:gd name="T27" fmla="*/ 5 h 7"/>
              <a:gd name="T28" fmla="*/ 6 w 16"/>
              <a:gd name="T29" fmla="*/ 5 h 7"/>
              <a:gd name="T30" fmla="*/ 3 w 16"/>
              <a:gd name="T31" fmla="*/ 5 h 7"/>
              <a:gd name="T32" fmla="*/ 0 w 16"/>
              <a:gd name="T33" fmla="*/ 5 h 7"/>
              <a:gd name="T34" fmla="*/ 0 w 16"/>
              <a:gd name="T35" fmla="*/ 2 h 7"/>
              <a:gd name="T36" fmla="*/ 0 w 16"/>
              <a:gd name="T37" fmla="*/ 0 h 7"/>
              <a:gd name="T38" fmla="*/ 3 w 16"/>
              <a:gd name="T39" fmla="*/ 0 h 7"/>
              <a:gd name="T40" fmla="*/ 6 w 16"/>
              <a:gd name="T41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6" h="7">
                <a:moveTo>
                  <a:pt x="6" y="0"/>
                </a:moveTo>
                <a:lnTo>
                  <a:pt x="8" y="0"/>
                </a:lnTo>
                <a:lnTo>
                  <a:pt x="11" y="0"/>
                </a:lnTo>
                <a:lnTo>
                  <a:pt x="13" y="0"/>
                </a:lnTo>
                <a:lnTo>
                  <a:pt x="13" y="2"/>
                </a:lnTo>
                <a:lnTo>
                  <a:pt x="13" y="5"/>
                </a:lnTo>
                <a:lnTo>
                  <a:pt x="16" y="5"/>
                </a:lnTo>
                <a:lnTo>
                  <a:pt x="13" y="5"/>
                </a:lnTo>
                <a:lnTo>
                  <a:pt x="13" y="7"/>
                </a:lnTo>
                <a:lnTo>
                  <a:pt x="13" y="5"/>
                </a:lnTo>
                <a:lnTo>
                  <a:pt x="13" y="7"/>
                </a:lnTo>
                <a:lnTo>
                  <a:pt x="11" y="7"/>
                </a:lnTo>
                <a:lnTo>
                  <a:pt x="11" y="5"/>
                </a:lnTo>
                <a:lnTo>
                  <a:pt x="8" y="5"/>
                </a:lnTo>
                <a:lnTo>
                  <a:pt x="6" y="5"/>
                </a:lnTo>
                <a:lnTo>
                  <a:pt x="3" y="5"/>
                </a:lnTo>
                <a:lnTo>
                  <a:pt x="0" y="5"/>
                </a:lnTo>
                <a:lnTo>
                  <a:pt x="0" y="2"/>
                </a:lnTo>
                <a:lnTo>
                  <a:pt x="0" y="0"/>
                </a:lnTo>
                <a:lnTo>
                  <a:pt x="3" y="0"/>
                </a:lnTo>
                <a:lnTo>
                  <a:pt x="6" y="0"/>
                </a:lnTo>
              </a:path>
            </a:pathLst>
          </a:custGeom>
          <a:noFill/>
          <a:ln w="4763">
            <a:solidFill>
              <a:srgbClr val="6E6E6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378" name="Rectangle 168"/>
          <p:cNvSpPr>
            <a:spLocks noChangeArrowheads="1"/>
          </p:cNvSpPr>
          <p:nvPr/>
        </p:nvSpPr>
        <p:spPr bwMode="auto">
          <a:xfrm>
            <a:off x="7734300" y="3724275"/>
            <a:ext cx="2931" cy="4763"/>
          </a:xfrm>
          <a:prstGeom prst="rect">
            <a:avLst/>
          </a:prstGeom>
          <a:noFill/>
          <a:ln w="4763">
            <a:solidFill>
              <a:srgbClr val="6E6E6E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379" name="Freeform 169"/>
          <p:cNvSpPr>
            <a:spLocks/>
          </p:cNvSpPr>
          <p:nvPr/>
        </p:nvSpPr>
        <p:spPr bwMode="auto">
          <a:xfrm>
            <a:off x="7795847" y="3721100"/>
            <a:ext cx="2931" cy="7938"/>
          </a:xfrm>
          <a:custGeom>
            <a:avLst/>
            <a:gdLst>
              <a:gd name="T0" fmla="*/ 2 w 2"/>
              <a:gd name="T1" fmla="*/ 5 h 5"/>
              <a:gd name="T2" fmla="*/ 0 w 2"/>
              <a:gd name="T3" fmla="*/ 5 h 5"/>
              <a:gd name="T4" fmla="*/ 0 w 2"/>
              <a:gd name="T5" fmla="*/ 2 h 5"/>
              <a:gd name="T6" fmla="*/ 0 w 2"/>
              <a:gd name="T7" fmla="*/ 0 h 5"/>
              <a:gd name="T8" fmla="*/ 2 w 2"/>
              <a:gd name="T9" fmla="*/ 0 h 5"/>
              <a:gd name="T10" fmla="*/ 2 w 2"/>
              <a:gd name="T11" fmla="*/ 2 h 5"/>
              <a:gd name="T12" fmla="*/ 2 w 2"/>
              <a:gd name="T13" fmla="*/ 5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" h="5">
                <a:moveTo>
                  <a:pt x="2" y="5"/>
                </a:moveTo>
                <a:lnTo>
                  <a:pt x="0" y="5"/>
                </a:lnTo>
                <a:lnTo>
                  <a:pt x="0" y="2"/>
                </a:lnTo>
                <a:lnTo>
                  <a:pt x="0" y="0"/>
                </a:lnTo>
                <a:lnTo>
                  <a:pt x="2" y="0"/>
                </a:lnTo>
                <a:lnTo>
                  <a:pt x="2" y="2"/>
                </a:lnTo>
                <a:lnTo>
                  <a:pt x="2" y="5"/>
                </a:lnTo>
              </a:path>
            </a:pathLst>
          </a:custGeom>
          <a:noFill/>
          <a:ln w="4763">
            <a:solidFill>
              <a:srgbClr val="6E6E6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380" name="Freeform 170"/>
          <p:cNvSpPr>
            <a:spLocks/>
          </p:cNvSpPr>
          <p:nvPr/>
        </p:nvSpPr>
        <p:spPr bwMode="auto">
          <a:xfrm>
            <a:off x="7803174" y="3716338"/>
            <a:ext cx="7327" cy="12700"/>
          </a:xfrm>
          <a:custGeom>
            <a:avLst/>
            <a:gdLst>
              <a:gd name="T0" fmla="*/ 2 w 5"/>
              <a:gd name="T1" fmla="*/ 3 h 8"/>
              <a:gd name="T2" fmla="*/ 2 w 5"/>
              <a:gd name="T3" fmla="*/ 0 h 8"/>
              <a:gd name="T4" fmla="*/ 2 w 5"/>
              <a:gd name="T5" fmla="*/ 3 h 8"/>
              <a:gd name="T6" fmla="*/ 5 w 5"/>
              <a:gd name="T7" fmla="*/ 3 h 8"/>
              <a:gd name="T8" fmla="*/ 5 w 5"/>
              <a:gd name="T9" fmla="*/ 5 h 8"/>
              <a:gd name="T10" fmla="*/ 5 w 5"/>
              <a:gd name="T11" fmla="*/ 8 h 8"/>
              <a:gd name="T12" fmla="*/ 2 w 5"/>
              <a:gd name="T13" fmla="*/ 8 h 8"/>
              <a:gd name="T14" fmla="*/ 2 w 5"/>
              <a:gd name="T15" fmla="*/ 5 h 8"/>
              <a:gd name="T16" fmla="*/ 0 w 5"/>
              <a:gd name="T17" fmla="*/ 5 h 8"/>
              <a:gd name="T18" fmla="*/ 0 w 5"/>
              <a:gd name="T19" fmla="*/ 3 h 8"/>
              <a:gd name="T20" fmla="*/ 2 w 5"/>
              <a:gd name="T21" fmla="*/ 3 h 8"/>
              <a:gd name="T22" fmla="*/ 0 w 5"/>
              <a:gd name="T23" fmla="*/ 3 h 8"/>
              <a:gd name="T24" fmla="*/ 0 w 5"/>
              <a:gd name="T25" fmla="*/ 0 h 8"/>
              <a:gd name="T26" fmla="*/ 2 w 5"/>
              <a:gd name="T27" fmla="*/ 3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" h="8">
                <a:moveTo>
                  <a:pt x="2" y="3"/>
                </a:moveTo>
                <a:lnTo>
                  <a:pt x="2" y="0"/>
                </a:lnTo>
                <a:lnTo>
                  <a:pt x="2" y="3"/>
                </a:lnTo>
                <a:lnTo>
                  <a:pt x="5" y="3"/>
                </a:lnTo>
                <a:lnTo>
                  <a:pt x="5" y="5"/>
                </a:lnTo>
                <a:lnTo>
                  <a:pt x="5" y="8"/>
                </a:lnTo>
                <a:lnTo>
                  <a:pt x="2" y="8"/>
                </a:lnTo>
                <a:lnTo>
                  <a:pt x="2" y="5"/>
                </a:lnTo>
                <a:lnTo>
                  <a:pt x="0" y="5"/>
                </a:lnTo>
                <a:lnTo>
                  <a:pt x="0" y="3"/>
                </a:lnTo>
                <a:lnTo>
                  <a:pt x="2" y="3"/>
                </a:lnTo>
                <a:lnTo>
                  <a:pt x="0" y="3"/>
                </a:lnTo>
                <a:lnTo>
                  <a:pt x="0" y="0"/>
                </a:lnTo>
                <a:lnTo>
                  <a:pt x="2" y="3"/>
                </a:lnTo>
              </a:path>
            </a:pathLst>
          </a:custGeom>
          <a:noFill/>
          <a:ln w="4763">
            <a:solidFill>
              <a:srgbClr val="6E6E6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381" name="Freeform 171"/>
          <p:cNvSpPr>
            <a:spLocks/>
          </p:cNvSpPr>
          <p:nvPr/>
        </p:nvSpPr>
        <p:spPr bwMode="auto">
          <a:xfrm>
            <a:off x="7798777" y="3716338"/>
            <a:ext cx="4397" cy="7938"/>
          </a:xfrm>
          <a:custGeom>
            <a:avLst/>
            <a:gdLst>
              <a:gd name="T0" fmla="*/ 0 w 3"/>
              <a:gd name="T1" fmla="*/ 3 h 5"/>
              <a:gd name="T2" fmla="*/ 3 w 3"/>
              <a:gd name="T3" fmla="*/ 3 h 5"/>
              <a:gd name="T4" fmla="*/ 3 w 3"/>
              <a:gd name="T5" fmla="*/ 5 h 5"/>
              <a:gd name="T6" fmla="*/ 0 w 3"/>
              <a:gd name="T7" fmla="*/ 5 h 5"/>
              <a:gd name="T8" fmla="*/ 0 w 3"/>
              <a:gd name="T9" fmla="*/ 3 h 5"/>
              <a:gd name="T10" fmla="*/ 0 w 3"/>
              <a:gd name="T11" fmla="*/ 0 h 5"/>
              <a:gd name="T12" fmla="*/ 0 w 3"/>
              <a:gd name="T13" fmla="*/ 3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" h="5">
                <a:moveTo>
                  <a:pt x="0" y="3"/>
                </a:moveTo>
                <a:lnTo>
                  <a:pt x="3" y="3"/>
                </a:lnTo>
                <a:lnTo>
                  <a:pt x="3" y="5"/>
                </a:lnTo>
                <a:lnTo>
                  <a:pt x="0" y="5"/>
                </a:lnTo>
                <a:lnTo>
                  <a:pt x="0" y="3"/>
                </a:lnTo>
                <a:lnTo>
                  <a:pt x="0" y="0"/>
                </a:lnTo>
                <a:lnTo>
                  <a:pt x="0" y="3"/>
                </a:lnTo>
              </a:path>
            </a:pathLst>
          </a:custGeom>
          <a:noFill/>
          <a:ln w="4763">
            <a:solidFill>
              <a:srgbClr val="6E6E6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382" name="Freeform 172"/>
          <p:cNvSpPr>
            <a:spLocks/>
          </p:cNvSpPr>
          <p:nvPr/>
        </p:nvSpPr>
        <p:spPr bwMode="auto">
          <a:xfrm>
            <a:off x="6877050" y="3703638"/>
            <a:ext cx="118697" cy="141288"/>
          </a:xfrm>
          <a:custGeom>
            <a:avLst/>
            <a:gdLst>
              <a:gd name="T0" fmla="*/ 11 w 81"/>
              <a:gd name="T1" fmla="*/ 3 h 89"/>
              <a:gd name="T2" fmla="*/ 18 w 81"/>
              <a:gd name="T3" fmla="*/ 3 h 89"/>
              <a:gd name="T4" fmla="*/ 21 w 81"/>
              <a:gd name="T5" fmla="*/ 8 h 89"/>
              <a:gd name="T6" fmla="*/ 24 w 81"/>
              <a:gd name="T7" fmla="*/ 11 h 89"/>
              <a:gd name="T8" fmla="*/ 26 w 81"/>
              <a:gd name="T9" fmla="*/ 16 h 89"/>
              <a:gd name="T10" fmla="*/ 31 w 81"/>
              <a:gd name="T11" fmla="*/ 18 h 89"/>
              <a:gd name="T12" fmla="*/ 34 w 81"/>
              <a:gd name="T13" fmla="*/ 18 h 89"/>
              <a:gd name="T14" fmla="*/ 37 w 81"/>
              <a:gd name="T15" fmla="*/ 18 h 89"/>
              <a:gd name="T16" fmla="*/ 37 w 81"/>
              <a:gd name="T17" fmla="*/ 21 h 89"/>
              <a:gd name="T18" fmla="*/ 39 w 81"/>
              <a:gd name="T19" fmla="*/ 26 h 89"/>
              <a:gd name="T20" fmla="*/ 47 w 81"/>
              <a:gd name="T21" fmla="*/ 26 h 89"/>
              <a:gd name="T22" fmla="*/ 47 w 81"/>
              <a:gd name="T23" fmla="*/ 29 h 89"/>
              <a:gd name="T24" fmla="*/ 50 w 81"/>
              <a:gd name="T25" fmla="*/ 29 h 89"/>
              <a:gd name="T26" fmla="*/ 55 w 81"/>
              <a:gd name="T27" fmla="*/ 32 h 89"/>
              <a:gd name="T28" fmla="*/ 52 w 81"/>
              <a:gd name="T29" fmla="*/ 32 h 89"/>
              <a:gd name="T30" fmla="*/ 50 w 81"/>
              <a:gd name="T31" fmla="*/ 37 h 89"/>
              <a:gd name="T32" fmla="*/ 55 w 81"/>
              <a:gd name="T33" fmla="*/ 39 h 89"/>
              <a:gd name="T34" fmla="*/ 58 w 81"/>
              <a:gd name="T35" fmla="*/ 45 h 89"/>
              <a:gd name="T36" fmla="*/ 60 w 81"/>
              <a:gd name="T37" fmla="*/ 45 h 89"/>
              <a:gd name="T38" fmla="*/ 63 w 81"/>
              <a:gd name="T39" fmla="*/ 45 h 89"/>
              <a:gd name="T40" fmla="*/ 68 w 81"/>
              <a:gd name="T41" fmla="*/ 47 h 89"/>
              <a:gd name="T42" fmla="*/ 65 w 81"/>
              <a:gd name="T43" fmla="*/ 47 h 89"/>
              <a:gd name="T44" fmla="*/ 65 w 81"/>
              <a:gd name="T45" fmla="*/ 50 h 89"/>
              <a:gd name="T46" fmla="*/ 65 w 81"/>
              <a:gd name="T47" fmla="*/ 52 h 89"/>
              <a:gd name="T48" fmla="*/ 71 w 81"/>
              <a:gd name="T49" fmla="*/ 55 h 89"/>
              <a:gd name="T50" fmla="*/ 78 w 81"/>
              <a:gd name="T51" fmla="*/ 55 h 89"/>
              <a:gd name="T52" fmla="*/ 78 w 81"/>
              <a:gd name="T53" fmla="*/ 63 h 89"/>
              <a:gd name="T54" fmla="*/ 78 w 81"/>
              <a:gd name="T55" fmla="*/ 66 h 89"/>
              <a:gd name="T56" fmla="*/ 76 w 81"/>
              <a:gd name="T57" fmla="*/ 71 h 89"/>
              <a:gd name="T58" fmla="*/ 71 w 81"/>
              <a:gd name="T59" fmla="*/ 68 h 89"/>
              <a:gd name="T60" fmla="*/ 68 w 81"/>
              <a:gd name="T61" fmla="*/ 73 h 89"/>
              <a:gd name="T62" fmla="*/ 73 w 81"/>
              <a:gd name="T63" fmla="*/ 76 h 89"/>
              <a:gd name="T64" fmla="*/ 71 w 81"/>
              <a:gd name="T65" fmla="*/ 84 h 89"/>
              <a:gd name="T66" fmla="*/ 68 w 81"/>
              <a:gd name="T67" fmla="*/ 84 h 89"/>
              <a:gd name="T68" fmla="*/ 63 w 81"/>
              <a:gd name="T69" fmla="*/ 86 h 89"/>
              <a:gd name="T70" fmla="*/ 60 w 81"/>
              <a:gd name="T71" fmla="*/ 86 h 89"/>
              <a:gd name="T72" fmla="*/ 60 w 81"/>
              <a:gd name="T73" fmla="*/ 89 h 89"/>
              <a:gd name="T74" fmla="*/ 52 w 81"/>
              <a:gd name="T75" fmla="*/ 89 h 89"/>
              <a:gd name="T76" fmla="*/ 50 w 81"/>
              <a:gd name="T77" fmla="*/ 84 h 89"/>
              <a:gd name="T78" fmla="*/ 47 w 81"/>
              <a:gd name="T79" fmla="*/ 86 h 89"/>
              <a:gd name="T80" fmla="*/ 44 w 81"/>
              <a:gd name="T81" fmla="*/ 86 h 89"/>
              <a:gd name="T82" fmla="*/ 39 w 81"/>
              <a:gd name="T83" fmla="*/ 84 h 89"/>
              <a:gd name="T84" fmla="*/ 31 w 81"/>
              <a:gd name="T85" fmla="*/ 84 h 89"/>
              <a:gd name="T86" fmla="*/ 29 w 81"/>
              <a:gd name="T87" fmla="*/ 84 h 89"/>
              <a:gd name="T88" fmla="*/ 29 w 81"/>
              <a:gd name="T89" fmla="*/ 81 h 89"/>
              <a:gd name="T90" fmla="*/ 24 w 81"/>
              <a:gd name="T91" fmla="*/ 79 h 89"/>
              <a:gd name="T92" fmla="*/ 21 w 81"/>
              <a:gd name="T93" fmla="*/ 79 h 89"/>
              <a:gd name="T94" fmla="*/ 18 w 81"/>
              <a:gd name="T95" fmla="*/ 71 h 89"/>
              <a:gd name="T96" fmla="*/ 16 w 81"/>
              <a:gd name="T97" fmla="*/ 66 h 89"/>
              <a:gd name="T98" fmla="*/ 13 w 81"/>
              <a:gd name="T99" fmla="*/ 60 h 89"/>
              <a:gd name="T100" fmla="*/ 11 w 81"/>
              <a:gd name="T101" fmla="*/ 55 h 89"/>
              <a:gd name="T102" fmla="*/ 8 w 81"/>
              <a:gd name="T103" fmla="*/ 50 h 89"/>
              <a:gd name="T104" fmla="*/ 5 w 81"/>
              <a:gd name="T105" fmla="*/ 45 h 89"/>
              <a:gd name="T106" fmla="*/ 0 w 81"/>
              <a:gd name="T107" fmla="*/ 42 h 89"/>
              <a:gd name="T108" fmla="*/ 0 w 81"/>
              <a:gd name="T109" fmla="*/ 34 h 89"/>
              <a:gd name="T110" fmla="*/ 3 w 81"/>
              <a:gd name="T111" fmla="*/ 26 h 89"/>
              <a:gd name="T112" fmla="*/ 5 w 81"/>
              <a:gd name="T113" fmla="*/ 18 h 89"/>
              <a:gd name="T114" fmla="*/ 8 w 81"/>
              <a:gd name="T115" fmla="*/ 11 h 89"/>
              <a:gd name="T116" fmla="*/ 8 w 81"/>
              <a:gd name="T117" fmla="*/ 3 h 89"/>
              <a:gd name="T118" fmla="*/ 8 w 81"/>
              <a:gd name="T119" fmla="*/ 0 h 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81" h="89">
                <a:moveTo>
                  <a:pt x="11" y="3"/>
                </a:moveTo>
                <a:lnTo>
                  <a:pt x="11" y="0"/>
                </a:lnTo>
                <a:lnTo>
                  <a:pt x="11" y="3"/>
                </a:lnTo>
                <a:lnTo>
                  <a:pt x="13" y="3"/>
                </a:lnTo>
                <a:lnTo>
                  <a:pt x="16" y="3"/>
                </a:lnTo>
                <a:lnTo>
                  <a:pt x="18" y="3"/>
                </a:lnTo>
                <a:lnTo>
                  <a:pt x="18" y="5"/>
                </a:lnTo>
                <a:lnTo>
                  <a:pt x="21" y="5"/>
                </a:lnTo>
                <a:lnTo>
                  <a:pt x="21" y="8"/>
                </a:lnTo>
                <a:lnTo>
                  <a:pt x="21" y="11"/>
                </a:lnTo>
                <a:lnTo>
                  <a:pt x="24" y="8"/>
                </a:lnTo>
                <a:lnTo>
                  <a:pt x="24" y="11"/>
                </a:lnTo>
                <a:lnTo>
                  <a:pt x="26" y="11"/>
                </a:lnTo>
                <a:lnTo>
                  <a:pt x="26" y="13"/>
                </a:lnTo>
                <a:lnTo>
                  <a:pt x="26" y="16"/>
                </a:lnTo>
                <a:lnTo>
                  <a:pt x="29" y="16"/>
                </a:lnTo>
                <a:lnTo>
                  <a:pt x="29" y="18"/>
                </a:lnTo>
                <a:lnTo>
                  <a:pt x="31" y="18"/>
                </a:lnTo>
                <a:lnTo>
                  <a:pt x="31" y="16"/>
                </a:lnTo>
                <a:lnTo>
                  <a:pt x="34" y="16"/>
                </a:lnTo>
                <a:lnTo>
                  <a:pt x="34" y="18"/>
                </a:lnTo>
                <a:lnTo>
                  <a:pt x="31" y="18"/>
                </a:lnTo>
                <a:lnTo>
                  <a:pt x="34" y="18"/>
                </a:lnTo>
                <a:lnTo>
                  <a:pt x="37" y="18"/>
                </a:lnTo>
                <a:lnTo>
                  <a:pt x="34" y="18"/>
                </a:lnTo>
                <a:lnTo>
                  <a:pt x="34" y="21"/>
                </a:lnTo>
                <a:lnTo>
                  <a:pt x="37" y="21"/>
                </a:lnTo>
                <a:lnTo>
                  <a:pt x="37" y="24"/>
                </a:lnTo>
                <a:lnTo>
                  <a:pt x="39" y="24"/>
                </a:lnTo>
                <a:lnTo>
                  <a:pt x="39" y="26"/>
                </a:lnTo>
                <a:lnTo>
                  <a:pt x="42" y="26"/>
                </a:lnTo>
                <a:lnTo>
                  <a:pt x="44" y="26"/>
                </a:lnTo>
                <a:lnTo>
                  <a:pt x="47" y="26"/>
                </a:lnTo>
                <a:lnTo>
                  <a:pt x="47" y="29"/>
                </a:lnTo>
                <a:lnTo>
                  <a:pt x="44" y="29"/>
                </a:lnTo>
                <a:lnTo>
                  <a:pt x="47" y="29"/>
                </a:lnTo>
                <a:lnTo>
                  <a:pt x="44" y="29"/>
                </a:lnTo>
                <a:lnTo>
                  <a:pt x="47" y="29"/>
                </a:lnTo>
                <a:lnTo>
                  <a:pt x="50" y="29"/>
                </a:lnTo>
                <a:lnTo>
                  <a:pt x="50" y="32"/>
                </a:lnTo>
                <a:lnTo>
                  <a:pt x="52" y="32"/>
                </a:lnTo>
                <a:lnTo>
                  <a:pt x="55" y="32"/>
                </a:lnTo>
                <a:lnTo>
                  <a:pt x="55" y="34"/>
                </a:lnTo>
                <a:lnTo>
                  <a:pt x="55" y="32"/>
                </a:lnTo>
                <a:lnTo>
                  <a:pt x="52" y="32"/>
                </a:lnTo>
                <a:lnTo>
                  <a:pt x="52" y="34"/>
                </a:lnTo>
                <a:lnTo>
                  <a:pt x="50" y="34"/>
                </a:lnTo>
                <a:lnTo>
                  <a:pt x="50" y="37"/>
                </a:lnTo>
                <a:lnTo>
                  <a:pt x="52" y="37"/>
                </a:lnTo>
                <a:lnTo>
                  <a:pt x="52" y="39"/>
                </a:lnTo>
                <a:lnTo>
                  <a:pt x="55" y="39"/>
                </a:lnTo>
                <a:lnTo>
                  <a:pt x="55" y="42"/>
                </a:lnTo>
                <a:lnTo>
                  <a:pt x="58" y="42"/>
                </a:lnTo>
                <a:lnTo>
                  <a:pt x="58" y="45"/>
                </a:lnTo>
                <a:lnTo>
                  <a:pt x="60" y="45"/>
                </a:lnTo>
                <a:lnTo>
                  <a:pt x="60" y="42"/>
                </a:lnTo>
                <a:lnTo>
                  <a:pt x="60" y="45"/>
                </a:lnTo>
                <a:lnTo>
                  <a:pt x="60" y="42"/>
                </a:lnTo>
                <a:lnTo>
                  <a:pt x="60" y="45"/>
                </a:lnTo>
                <a:lnTo>
                  <a:pt x="63" y="45"/>
                </a:lnTo>
                <a:lnTo>
                  <a:pt x="65" y="45"/>
                </a:lnTo>
                <a:lnTo>
                  <a:pt x="68" y="45"/>
                </a:lnTo>
                <a:lnTo>
                  <a:pt x="68" y="47"/>
                </a:lnTo>
                <a:lnTo>
                  <a:pt x="68" y="45"/>
                </a:lnTo>
                <a:lnTo>
                  <a:pt x="65" y="45"/>
                </a:lnTo>
                <a:lnTo>
                  <a:pt x="65" y="47"/>
                </a:lnTo>
                <a:lnTo>
                  <a:pt x="65" y="45"/>
                </a:lnTo>
                <a:lnTo>
                  <a:pt x="65" y="47"/>
                </a:lnTo>
                <a:lnTo>
                  <a:pt x="65" y="50"/>
                </a:lnTo>
                <a:lnTo>
                  <a:pt x="68" y="50"/>
                </a:lnTo>
                <a:lnTo>
                  <a:pt x="68" y="52"/>
                </a:lnTo>
                <a:lnTo>
                  <a:pt x="65" y="52"/>
                </a:lnTo>
                <a:lnTo>
                  <a:pt x="68" y="52"/>
                </a:lnTo>
                <a:lnTo>
                  <a:pt x="71" y="52"/>
                </a:lnTo>
                <a:lnTo>
                  <a:pt x="71" y="55"/>
                </a:lnTo>
                <a:lnTo>
                  <a:pt x="73" y="55"/>
                </a:lnTo>
                <a:lnTo>
                  <a:pt x="76" y="55"/>
                </a:lnTo>
                <a:lnTo>
                  <a:pt x="78" y="55"/>
                </a:lnTo>
                <a:lnTo>
                  <a:pt x="78" y="58"/>
                </a:lnTo>
                <a:lnTo>
                  <a:pt x="78" y="60"/>
                </a:lnTo>
                <a:lnTo>
                  <a:pt x="78" y="63"/>
                </a:lnTo>
                <a:lnTo>
                  <a:pt x="81" y="63"/>
                </a:lnTo>
                <a:lnTo>
                  <a:pt x="78" y="63"/>
                </a:lnTo>
                <a:lnTo>
                  <a:pt x="78" y="66"/>
                </a:lnTo>
                <a:lnTo>
                  <a:pt x="78" y="68"/>
                </a:lnTo>
                <a:lnTo>
                  <a:pt x="76" y="68"/>
                </a:lnTo>
                <a:lnTo>
                  <a:pt x="76" y="71"/>
                </a:lnTo>
                <a:lnTo>
                  <a:pt x="73" y="71"/>
                </a:lnTo>
                <a:lnTo>
                  <a:pt x="73" y="68"/>
                </a:lnTo>
                <a:lnTo>
                  <a:pt x="71" y="68"/>
                </a:lnTo>
                <a:lnTo>
                  <a:pt x="71" y="71"/>
                </a:lnTo>
                <a:lnTo>
                  <a:pt x="68" y="71"/>
                </a:lnTo>
                <a:lnTo>
                  <a:pt x="68" y="73"/>
                </a:lnTo>
                <a:lnTo>
                  <a:pt x="68" y="76"/>
                </a:lnTo>
                <a:lnTo>
                  <a:pt x="71" y="76"/>
                </a:lnTo>
                <a:lnTo>
                  <a:pt x="73" y="76"/>
                </a:lnTo>
                <a:lnTo>
                  <a:pt x="73" y="79"/>
                </a:lnTo>
                <a:lnTo>
                  <a:pt x="73" y="81"/>
                </a:lnTo>
                <a:lnTo>
                  <a:pt x="71" y="84"/>
                </a:lnTo>
                <a:lnTo>
                  <a:pt x="71" y="86"/>
                </a:lnTo>
                <a:lnTo>
                  <a:pt x="68" y="86"/>
                </a:lnTo>
                <a:lnTo>
                  <a:pt x="68" y="84"/>
                </a:lnTo>
                <a:lnTo>
                  <a:pt x="68" y="86"/>
                </a:lnTo>
                <a:lnTo>
                  <a:pt x="65" y="86"/>
                </a:lnTo>
                <a:lnTo>
                  <a:pt x="63" y="86"/>
                </a:lnTo>
                <a:lnTo>
                  <a:pt x="63" y="89"/>
                </a:lnTo>
                <a:lnTo>
                  <a:pt x="60" y="89"/>
                </a:lnTo>
                <a:lnTo>
                  <a:pt x="60" y="86"/>
                </a:lnTo>
                <a:lnTo>
                  <a:pt x="63" y="86"/>
                </a:lnTo>
                <a:lnTo>
                  <a:pt x="60" y="86"/>
                </a:lnTo>
                <a:lnTo>
                  <a:pt x="60" y="89"/>
                </a:lnTo>
                <a:lnTo>
                  <a:pt x="58" y="89"/>
                </a:lnTo>
                <a:lnTo>
                  <a:pt x="55" y="89"/>
                </a:lnTo>
                <a:lnTo>
                  <a:pt x="52" y="89"/>
                </a:lnTo>
                <a:lnTo>
                  <a:pt x="52" y="86"/>
                </a:lnTo>
                <a:lnTo>
                  <a:pt x="50" y="86"/>
                </a:lnTo>
                <a:lnTo>
                  <a:pt x="50" y="84"/>
                </a:lnTo>
                <a:lnTo>
                  <a:pt x="47" y="84"/>
                </a:lnTo>
                <a:lnTo>
                  <a:pt x="50" y="86"/>
                </a:lnTo>
                <a:lnTo>
                  <a:pt x="47" y="86"/>
                </a:lnTo>
                <a:lnTo>
                  <a:pt x="47" y="84"/>
                </a:lnTo>
                <a:lnTo>
                  <a:pt x="44" y="84"/>
                </a:lnTo>
                <a:lnTo>
                  <a:pt x="44" y="86"/>
                </a:lnTo>
                <a:lnTo>
                  <a:pt x="42" y="86"/>
                </a:lnTo>
                <a:lnTo>
                  <a:pt x="39" y="86"/>
                </a:lnTo>
                <a:lnTo>
                  <a:pt x="39" y="84"/>
                </a:lnTo>
                <a:lnTo>
                  <a:pt x="37" y="84"/>
                </a:lnTo>
                <a:lnTo>
                  <a:pt x="34" y="84"/>
                </a:lnTo>
                <a:lnTo>
                  <a:pt x="31" y="84"/>
                </a:lnTo>
                <a:lnTo>
                  <a:pt x="29" y="84"/>
                </a:lnTo>
                <a:lnTo>
                  <a:pt x="29" y="81"/>
                </a:lnTo>
                <a:lnTo>
                  <a:pt x="29" y="84"/>
                </a:lnTo>
                <a:lnTo>
                  <a:pt x="29" y="81"/>
                </a:lnTo>
                <a:lnTo>
                  <a:pt x="31" y="81"/>
                </a:lnTo>
                <a:lnTo>
                  <a:pt x="29" y="81"/>
                </a:lnTo>
                <a:lnTo>
                  <a:pt x="26" y="81"/>
                </a:lnTo>
                <a:lnTo>
                  <a:pt x="26" y="79"/>
                </a:lnTo>
                <a:lnTo>
                  <a:pt x="24" y="79"/>
                </a:lnTo>
                <a:lnTo>
                  <a:pt x="24" y="76"/>
                </a:lnTo>
                <a:lnTo>
                  <a:pt x="21" y="76"/>
                </a:lnTo>
                <a:lnTo>
                  <a:pt x="21" y="79"/>
                </a:lnTo>
                <a:lnTo>
                  <a:pt x="21" y="76"/>
                </a:lnTo>
                <a:lnTo>
                  <a:pt x="18" y="73"/>
                </a:lnTo>
                <a:lnTo>
                  <a:pt x="18" y="71"/>
                </a:lnTo>
                <a:lnTo>
                  <a:pt x="16" y="71"/>
                </a:lnTo>
                <a:lnTo>
                  <a:pt x="16" y="68"/>
                </a:lnTo>
                <a:lnTo>
                  <a:pt x="16" y="66"/>
                </a:lnTo>
                <a:lnTo>
                  <a:pt x="16" y="63"/>
                </a:lnTo>
                <a:lnTo>
                  <a:pt x="16" y="60"/>
                </a:lnTo>
                <a:lnTo>
                  <a:pt x="13" y="60"/>
                </a:lnTo>
                <a:lnTo>
                  <a:pt x="13" y="58"/>
                </a:lnTo>
                <a:lnTo>
                  <a:pt x="11" y="58"/>
                </a:lnTo>
                <a:lnTo>
                  <a:pt x="11" y="55"/>
                </a:lnTo>
                <a:lnTo>
                  <a:pt x="8" y="55"/>
                </a:lnTo>
                <a:lnTo>
                  <a:pt x="8" y="52"/>
                </a:lnTo>
                <a:lnTo>
                  <a:pt x="8" y="50"/>
                </a:lnTo>
                <a:lnTo>
                  <a:pt x="8" y="47"/>
                </a:lnTo>
                <a:lnTo>
                  <a:pt x="5" y="47"/>
                </a:lnTo>
                <a:lnTo>
                  <a:pt x="5" y="45"/>
                </a:lnTo>
                <a:lnTo>
                  <a:pt x="3" y="45"/>
                </a:lnTo>
                <a:lnTo>
                  <a:pt x="3" y="42"/>
                </a:lnTo>
                <a:lnTo>
                  <a:pt x="0" y="42"/>
                </a:lnTo>
                <a:lnTo>
                  <a:pt x="0" y="39"/>
                </a:lnTo>
                <a:lnTo>
                  <a:pt x="0" y="37"/>
                </a:lnTo>
                <a:lnTo>
                  <a:pt x="0" y="34"/>
                </a:lnTo>
                <a:lnTo>
                  <a:pt x="3" y="32"/>
                </a:lnTo>
                <a:lnTo>
                  <a:pt x="3" y="29"/>
                </a:lnTo>
                <a:lnTo>
                  <a:pt x="3" y="26"/>
                </a:lnTo>
                <a:lnTo>
                  <a:pt x="3" y="24"/>
                </a:lnTo>
                <a:lnTo>
                  <a:pt x="5" y="21"/>
                </a:lnTo>
                <a:lnTo>
                  <a:pt x="5" y="18"/>
                </a:lnTo>
                <a:lnTo>
                  <a:pt x="5" y="16"/>
                </a:lnTo>
                <a:lnTo>
                  <a:pt x="5" y="13"/>
                </a:lnTo>
                <a:lnTo>
                  <a:pt x="8" y="11"/>
                </a:lnTo>
                <a:lnTo>
                  <a:pt x="8" y="8"/>
                </a:lnTo>
                <a:lnTo>
                  <a:pt x="8" y="5"/>
                </a:lnTo>
                <a:lnTo>
                  <a:pt x="8" y="3"/>
                </a:lnTo>
                <a:lnTo>
                  <a:pt x="5" y="3"/>
                </a:lnTo>
                <a:lnTo>
                  <a:pt x="8" y="3"/>
                </a:lnTo>
                <a:lnTo>
                  <a:pt x="8" y="0"/>
                </a:lnTo>
                <a:lnTo>
                  <a:pt x="11" y="3"/>
                </a:lnTo>
              </a:path>
            </a:pathLst>
          </a:custGeom>
          <a:noFill/>
          <a:ln w="4763">
            <a:solidFill>
              <a:srgbClr val="6E6E6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383" name="Freeform 173"/>
          <p:cNvSpPr>
            <a:spLocks/>
          </p:cNvSpPr>
          <p:nvPr/>
        </p:nvSpPr>
        <p:spPr bwMode="auto">
          <a:xfrm>
            <a:off x="7860323" y="3683000"/>
            <a:ext cx="4397" cy="7938"/>
          </a:xfrm>
          <a:custGeom>
            <a:avLst/>
            <a:gdLst>
              <a:gd name="T0" fmla="*/ 0 w 3"/>
              <a:gd name="T1" fmla="*/ 0 h 5"/>
              <a:gd name="T2" fmla="*/ 3 w 3"/>
              <a:gd name="T3" fmla="*/ 0 h 5"/>
              <a:gd name="T4" fmla="*/ 3 w 3"/>
              <a:gd name="T5" fmla="*/ 3 h 5"/>
              <a:gd name="T6" fmla="*/ 3 w 3"/>
              <a:gd name="T7" fmla="*/ 5 h 5"/>
              <a:gd name="T8" fmla="*/ 0 w 3"/>
              <a:gd name="T9" fmla="*/ 5 h 5"/>
              <a:gd name="T10" fmla="*/ 0 w 3"/>
              <a:gd name="T11" fmla="*/ 3 h 5"/>
              <a:gd name="T12" fmla="*/ 0 w 3"/>
              <a:gd name="T13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" h="5">
                <a:moveTo>
                  <a:pt x="0" y="0"/>
                </a:moveTo>
                <a:lnTo>
                  <a:pt x="3" y="0"/>
                </a:lnTo>
                <a:lnTo>
                  <a:pt x="3" y="3"/>
                </a:lnTo>
                <a:lnTo>
                  <a:pt x="3" y="5"/>
                </a:lnTo>
                <a:lnTo>
                  <a:pt x="0" y="5"/>
                </a:lnTo>
                <a:lnTo>
                  <a:pt x="0" y="3"/>
                </a:lnTo>
                <a:lnTo>
                  <a:pt x="0" y="0"/>
                </a:lnTo>
              </a:path>
            </a:pathLst>
          </a:custGeom>
          <a:noFill/>
          <a:ln w="4763">
            <a:solidFill>
              <a:srgbClr val="6E6E6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384" name="Freeform 174"/>
          <p:cNvSpPr>
            <a:spLocks/>
          </p:cNvSpPr>
          <p:nvPr/>
        </p:nvSpPr>
        <p:spPr bwMode="auto">
          <a:xfrm>
            <a:off x="7836877" y="3670300"/>
            <a:ext cx="99646" cy="95250"/>
          </a:xfrm>
          <a:custGeom>
            <a:avLst/>
            <a:gdLst>
              <a:gd name="T0" fmla="*/ 8 w 68"/>
              <a:gd name="T1" fmla="*/ 6 h 60"/>
              <a:gd name="T2" fmla="*/ 3 w 68"/>
              <a:gd name="T3" fmla="*/ 8 h 60"/>
              <a:gd name="T4" fmla="*/ 8 w 68"/>
              <a:gd name="T5" fmla="*/ 6 h 60"/>
              <a:gd name="T6" fmla="*/ 13 w 68"/>
              <a:gd name="T7" fmla="*/ 8 h 60"/>
              <a:gd name="T8" fmla="*/ 16 w 68"/>
              <a:gd name="T9" fmla="*/ 16 h 60"/>
              <a:gd name="T10" fmla="*/ 13 w 68"/>
              <a:gd name="T11" fmla="*/ 16 h 60"/>
              <a:gd name="T12" fmla="*/ 13 w 68"/>
              <a:gd name="T13" fmla="*/ 19 h 60"/>
              <a:gd name="T14" fmla="*/ 16 w 68"/>
              <a:gd name="T15" fmla="*/ 19 h 60"/>
              <a:gd name="T16" fmla="*/ 19 w 68"/>
              <a:gd name="T17" fmla="*/ 19 h 60"/>
              <a:gd name="T18" fmla="*/ 19 w 68"/>
              <a:gd name="T19" fmla="*/ 21 h 60"/>
              <a:gd name="T20" fmla="*/ 21 w 68"/>
              <a:gd name="T21" fmla="*/ 21 h 60"/>
              <a:gd name="T22" fmla="*/ 24 w 68"/>
              <a:gd name="T23" fmla="*/ 24 h 60"/>
              <a:gd name="T24" fmla="*/ 24 w 68"/>
              <a:gd name="T25" fmla="*/ 29 h 60"/>
              <a:gd name="T26" fmla="*/ 29 w 68"/>
              <a:gd name="T27" fmla="*/ 32 h 60"/>
              <a:gd name="T28" fmla="*/ 34 w 68"/>
              <a:gd name="T29" fmla="*/ 34 h 60"/>
              <a:gd name="T30" fmla="*/ 37 w 68"/>
              <a:gd name="T31" fmla="*/ 34 h 60"/>
              <a:gd name="T32" fmla="*/ 45 w 68"/>
              <a:gd name="T33" fmla="*/ 32 h 60"/>
              <a:gd name="T34" fmla="*/ 47 w 68"/>
              <a:gd name="T35" fmla="*/ 39 h 60"/>
              <a:gd name="T36" fmla="*/ 50 w 68"/>
              <a:gd name="T37" fmla="*/ 45 h 60"/>
              <a:gd name="T38" fmla="*/ 50 w 68"/>
              <a:gd name="T39" fmla="*/ 42 h 60"/>
              <a:gd name="T40" fmla="*/ 55 w 68"/>
              <a:gd name="T41" fmla="*/ 45 h 60"/>
              <a:gd name="T42" fmla="*/ 60 w 68"/>
              <a:gd name="T43" fmla="*/ 47 h 60"/>
              <a:gd name="T44" fmla="*/ 66 w 68"/>
              <a:gd name="T45" fmla="*/ 50 h 60"/>
              <a:gd name="T46" fmla="*/ 68 w 68"/>
              <a:gd name="T47" fmla="*/ 55 h 60"/>
              <a:gd name="T48" fmla="*/ 66 w 68"/>
              <a:gd name="T49" fmla="*/ 60 h 60"/>
              <a:gd name="T50" fmla="*/ 60 w 68"/>
              <a:gd name="T51" fmla="*/ 58 h 60"/>
              <a:gd name="T52" fmla="*/ 58 w 68"/>
              <a:gd name="T53" fmla="*/ 58 h 60"/>
              <a:gd name="T54" fmla="*/ 55 w 68"/>
              <a:gd name="T55" fmla="*/ 53 h 60"/>
              <a:gd name="T56" fmla="*/ 52 w 68"/>
              <a:gd name="T57" fmla="*/ 53 h 60"/>
              <a:gd name="T58" fmla="*/ 50 w 68"/>
              <a:gd name="T59" fmla="*/ 53 h 60"/>
              <a:gd name="T60" fmla="*/ 50 w 68"/>
              <a:gd name="T61" fmla="*/ 55 h 60"/>
              <a:gd name="T62" fmla="*/ 45 w 68"/>
              <a:gd name="T63" fmla="*/ 58 h 60"/>
              <a:gd name="T64" fmla="*/ 39 w 68"/>
              <a:gd name="T65" fmla="*/ 55 h 60"/>
              <a:gd name="T66" fmla="*/ 34 w 68"/>
              <a:gd name="T67" fmla="*/ 58 h 60"/>
              <a:gd name="T68" fmla="*/ 32 w 68"/>
              <a:gd name="T69" fmla="*/ 53 h 60"/>
              <a:gd name="T70" fmla="*/ 29 w 68"/>
              <a:gd name="T71" fmla="*/ 53 h 60"/>
              <a:gd name="T72" fmla="*/ 26 w 68"/>
              <a:gd name="T73" fmla="*/ 53 h 60"/>
              <a:gd name="T74" fmla="*/ 29 w 68"/>
              <a:gd name="T75" fmla="*/ 58 h 60"/>
              <a:gd name="T76" fmla="*/ 26 w 68"/>
              <a:gd name="T77" fmla="*/ 53 h 60"/>
              <a:gd name="T78" fmla="*/ 21 w 68"/>
              <a:gd name="T79" fmla="*/ 50 h 60"/>
              <a:gd name="T80" fmla="*/ 16 w 68"/>
              <a:gd name="T81" fmla="*/ 53 h 60"/>
              <a:gd name="T82" fmla="*/ 16 w 68"/>
              <a:gd name="T83" fmla="*/ 55 h 60"/>
              <a:gd name="T84" fmla="*/ 13 w 68"/>
              <a:gd name="T85" fmla="*/ 50 h 60"/>
              <a:gd name="T86" fmla="*/ 16 w 68"/>
              <a:gd name="T87" fmla="*/ 45 h 60"/>
              <a:gd name="T88" fmla="*/ 16 w 68"/>
              <a:gd name="T89" fmla="*/ 39 h 60"/>
              <a:gd name="T90" fmla="*/ 13 w 68"/>
              <a:gd name="T91" fmla="*/ 39 h 60"/>
              <a:gd name="T92" fmla="*/ 11 w 68"/>
              <a:gd name="T93" fmla="*/ 39 h 60"/>
              <a:gd name="T94" fmla="*/ 8 w 68"/>
              <a:gd name="T95" fmla="*/ 34 h 60"/>
              <a:gd name="T96" fmla="*/ 8 w 68"/>
              <a:gd name="T97" fmla="*/ 26 h 60"/>
              <a:gd name="T98" fmla="*/ 5 w 68"/>
              <a:gd name="T99" fmla="*/ 24 h 60"/>
              <a:gd name="T100" fmla="*/ 0 w 68"/>
              <a:gd name="T101" fmla="*/ 19 h 60"/>
              <a:gd name="T102" fmla="*/ 0 w 68"/>
              <a:gd name="T103" fmla="*/ 11 h 60"/>
              <a:gd name="T104" fmla="*/ 3 w 68"/>
              <a:gd name="T105" fmla="*/ 6 h 60"/>
              <a:gd name="T106" fmla="*/ 3 w 68"/>
              <a:gd name="T107" fmla="*/ 3 h 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68" h="60">
                <a:moveTo>
                  <a:pt x="8" y="0"/>
                </a:moveTo>
                <a:lnTo>
                  <a:pt x="8" y="3"/>
                </a:lnTo>
                <a:lnTo>
                  <a:pt x="8" y="6"/>
                </a:lnTo>
                <a:lnTo>
                  <a:pt x="5" y="6"/>
                </a:lnTo>
                <a:lnTo>
                  <a:pt x="3" y="6"/>
                </a:lnTo>
                <a:lnTo>
                  <a:pt x="3" y="8"/>
                </a:lnTo>
                <a:lnTo>
                  <a:pt x="5" y="8"/>
                </a:lnTo>
                <a:lnTo>
                  <a:pt x="5" y="6"/>
                </a:lnTo>
                <a:lnTo>
                  <a:pt x="8" y="6"/>
                </a:lnTo>
                <a:lnTo>
                  <a:pt x="11" y="6"/>
                </a:lnTo>
                <a:lnTo>
                  <a:pt x="11" y="8"/>
                </a:lnTo>
                <a:lnTo>
                  <a:pt x="13" y="8"/>
                </a:lnTo>
                <a:lnTo>
                  <a:pt x="16" y="11"/>
                </a:lnTo>
                <a:lnTo>
                  <a:pt x="16" y="13"/>
                </a:lnTo>
                <a:lnTo>
                  <a:pt x="16" y="16"/>
                </a:lnTo>
                <a:lnTo>
                  <a:pt x="13" y="16"/>
                </a:lnTo>
                <a:lnTo>
                  <a:pt x="11" y="16"/>
                </a:lnTo>
                <a:lnTo>
                  <a:pt x="13" y="16"/>
                </a:lnTo>
                <a:lnTo>
                  <a:pt x="13" y="19"/>
                </a:lnTo>
                <a:lnTo>
                  <a:pt x="13" y="16"/>
                </a:lnTo>
                <a:lnTo>
                  <a:pt x="13" y="19"/>
                </a:lnTo>
                <a:lnTo>
                  <a:pt x="13" y="21"/>
                </a:lnTo>
                <a:lnTo>
                  <a:pt x="16" y="21"/>
                </a:lnTo>
                <a:lnTo>
                  <a:pt x="16" y="19"/>
                </a:lnTo>
                <a:lnTo>
                  <a:pt x="19" y="19"/>
                </a:lnTo>
                <a:lnTo>
                  <a:pt x="21" y="19"/>
                </a:lnTo>
                <a:lnTo>
                  <a:pt x="19" y="19"/>
                </a:lnTo>
                <a:lnTo>
                  <a:pt x="19" y="21"/>
                </a:lnTo>
                <a:lnTo>
                  <a:pt x="16" y="21"/>
                </a:lnTo>
                <a:lnTo>
                  <a:pt x="19" y="21"/>
                </a:lnTo>
                <a:lnTo>
                  <a:pt x="21" y="21"/>
                </a:lnTo>
                <a:lnTo>
                  <a:pt x="21" y="24"/>
                </a:lnTo>
                <a:lnTo>
                  <a:pt x="21" y="21"/>
                </a:lnTo>
                <a:lnTo>
                  <a:pt x="24" y="24"/>
                </a:lnTo>
                <a:lnTo>
                  <a:pt x="24" y="21"/>
                </a:lnTo>
                <a:lnTo>
                  <a:pt x="24" y="24"/>
                </a:lnTo>
                <a:lnTo>
                  <a:pt x="26" y="24"/>
                </a:lnTo>
                <a:lnTo>
                  <a:pt x="26" y="26"/>
                </a:lnTo>
                <a:lnTo>
                  <a:pt x="24" y="29"/>
                </a:lnTo>
                <a:lnTo>
                  <a:pt x="24" y="32"/>
                </a:lnTo>
                <a:lnTo>
                  <a:pt x="26" y="32"/>
                </a:lnTo>
                <a:lnTo>
                  <a:pt x="29" y="32"/>
                </a:lnTo>
                <a:lnTo>
                  <a:pt x="32" y="32"/>
                </a:lnTo>
                <a:lnTo>
                  <a:pt x="32" y="34"/>
                </a:lnTo>
                <a:lnTo>
                  <a:pt x="34" y="34"/>
                </a:lnTo>
                <a:lnTo>
                  <a:pt x="34" y="32"/>
                </a:lnTo>
                <a:lnTo>
                  <a:pt x="34" y="34"/>
                </a:lnTo>
                <a:lnTo>
                  <a:pt x="37" y="34"/>
                </a:lnTo>
                <a:lnTo>
                  <a:pt x="39" y="32"/>
                </a:lnTo>
                <a:lnTo>
                  <a:pt x="42" y="32"/>
                </a:lnTo>
                <a:lnTo>
                  <a:pt x="45" y="32"/>
                </a:lnTo>
                <a:lnTo>
                  <a:pt x="45" y="34"/>
                </a:lnTo>
                <a:lnTo>
                  <a:pt x="45" y="37"/>
                </a:lnTo>
                <a:lnTo>
                  <a:pt x="47" y="39"/>
                </a:lnTo>
                <a:lnTo>
                  <a:pt x="47" y="42"/>
                </a:lnTo>
                <a:lnTo>
                  <a:pt x="47" y="45"/>
                </a:lnTo>
                <a:lnTo>
                  <a:pt x="50" y="45"/>
                </a:lnTo>
                <a:lnTo>
                  <a:pt x="50" y="42"/>
                </a:lnTo>
                <a:lnTo>
                  <a:pt x="50" y="45"/>
                </a:lnTo>
                <a:lnTo>
                  <a:pt x="50" y="42"/>
                </a:lnTo>
                <a:lnTo>
                  <a:pt x="52" y="42"/>
                </a:lnTo>
                <a:lnTo>
                  <a:pt x="55" y="42"/>
                </a:lnTo>
                <a:lnTo>
                  <a:pt x="55" y="45"/>
                </a:lnTo>
                <a:lnTo>
                  <a:pt x="58" y="45"/>
                </a:lnTo>
                <a:lnTo>
                  <a:pt x="60" y="45"/>
                </a:lnTo>
                <a:lnTo>
                  <a:pt x="60" y="47"/>
                </a:lnTo>
                <a:lnTo>
                  <a:pt x="63" y="47"/>
                </a:lnTo>
                <a:lnTo>
                  <a:pt x="63" y="50"/>
                </a:lnTo>
                <a:lnTo>
                  <a:pt x="66" y="50"/>
                </a:lnTo>
                <a:lnTo>
                  <a:pt x="68" y="50"/>
                </a:lnTo>
                <a:lnTo>
                  <a:pt x="68" y="53"/>
                </a:lnTo>
                <a:lnTo>
                  <a:pt x="68" y="55"/>
                </a:lnTo>
                <a:lnTo>
                  <a:pt x="68" y="58"/>
                </a:lnTo>
                <a:lnTo>
                  <a:pt x="66" y="58"/>
                </a:lnTo>
                <a:lnTo>
                  <a:pt x="66" y="60"/>
                </a:lnTo>
                <a:lnTo>
                  <a:pt x="63" y="60"/>
                </a:lnTo>
                <a:lnTo>
                  <a:pt x="63" y="58"/>
                </a:lnTo>
                <a:lnTo>
                  <a:pt x="60" y="58"/>
                </a:lnTo>
                <a:lnTo>
                  <a:pt x="60" y="55"/>
                </a:lnTo>
                <a:lnTo>
                  <a:pt x="60" y="58"/>
                </a:lnTo>
                <a:lnTo>
                  <a:pt x="58" y="58"/>
                </a:lnTo>
                <a:lnTo>
                  <a:pt x="58" y="55"/>
                </a:lnTo>
                <a:lnTo>
                  <a:pt x="55" y="55"/>
                </a:lnTo>
                <a:lnTo>
                  <a:pt x="55" y="53"/>
                </a:lnTo>
                <a:lnTo>
                  <a:pt x="52" y="53"/>
                </a:lnTo>
                <a:lnTo>
                  <a:pt x="52" y="50"/>
                </a:lnTo>
                <a:lnTo>
                  <a:pt x="52" y="53"/>
                </a:lnTo>
                <a:lnTo>
                  <a:pt x="52" y="55"/>
                </a:lnTo>
                <a:lnTo>
                  <a:pt x="52" y="53"/>
                </a:lnTo>
                <a:lnTo>
                  <a:pt x="50" y="53"/>
                </a:lnTo>
                <a:lnTo>
                  <a:pt x="50" y="50"/>
                </a:lnTo>
                <a:lnTo>
                  <a:pt x="50" y="53"/>
                </a:lnTo>
                <a:lnTo>
                  <a:pt x="50" y="55"/>
                </a:lnTo>
                <a:lnTo>
                  <a:pt x="47" y="55"/>
                </a:lnTo>
                <a:lnTo>
                  <a:pt x="45" y="55"/>
                </a:lnTo>
                <a:lnTo>
                  <a:pt x="45" y="58"/>
                </a:lnTo>
                <a:lnTo>
                  <a:pt x="42" y="58"/>
                </a:lnTo>
                <a:lnTo>
                  <a:pt x="42" y="55"/>
                </a:lnTo>
                <a:lnTo>
                  <a:pt x="39" y="55"/>
                </a:lnTo>
                <a:lnTo>
                  <a:pt x="39" y="58"/>
                </a:lnTo>
                <a:lnTo>
                  <a:pt x="37" y="58"/>
                </a:lnTo>
                <a:lnTo>
                  <a:pt x="34" y="58"/>
                </a:lnTo>
                <a:lnTo>
                  <a:pt x="34" y="55"/>
                </a:lnTo>
                <a:lnTo>
                  <a:pt x="32" y="55"/>
                </a:lnTo>
                <a:lnTo>
                  <a:pt x="32" y="53"/>
                </a:lnTo>
                <a:lnTo>
                  <a:pt x="29" y="53"/>
                </a:lnTo>
                <a:lnTo>
                  <a:pt x="26" y="53"/>
                </a:lnTo>
                <a:lnTo>
                  <a:pt x="29" y="53"/>
                </a:lnTo>
                <a:lnTo>
                  <a:pt x="29" y="55"/>
                </a:lnTo>
                <a:lnTo>
                  <a:pt x="26" y="55"/>
                </a:lnTo>
                <a:lnTo>
                  <a:pt x="26" y="53"/>
                </a:lnTo>
                <a:lnTo>
                  <a:pt x="26" y="55"/>
                </a:lnTo>
                <a:lnTo>
                  <a:pt x="29" y="55"/>
                </a:lnTo>
                <a:lnTo>
                  <a:pt x="29" y="58"/>
                </a:lnTo>
                <a:lnTo>
                  <a:pt x="29" y="55"/>
                </a:lnTo>
                <a:lnTo>
                  <a:pt x="26" y="55"/>
                </a:lnTo>
                <a:lnTo>
                  <a:pt x="26" y="53"/>
                </a:lnTo>
                <a:lnTo>
                  <a:pt x="24" y="50"/>
                </a:lnTo>
                <a:lnTo>
                  <a:pt x="24" y="53"/>
                </a:lnTo>
                <a:lnTo>
                  <a:pt x="21" y="50"/>
                </a:lnTo>
                <a:lnTo>
                  <a:pt x="19" y="50"/>
                </a:lnTo>
                <a:lnTo>
                  <a:pt x="19" y="53"/>
                </a:lnTo>
                <a:lnTo>
                  <a:pt x="16" y="53"/>
                </a:lnTo>
                <a:lnTo>
                  <a:pt x="16" y="55"/>
                </a:lnTo>
                <a:lnTo>
                  <a:pt x="19" y="55"/>
                </a:lnTo>
                <a:lnTo>
                  <a:pt x="16" y="55"/>
                </a:lnTo>
                <a:lnTo>
                  <a:pt x="16" y="53"/>
                </a:lnTo>
                <a:lnTo>
                  <a:pt x="13" y="53"/>
                </a:lnTo>
                <a:lnTo>
                  <a:pt x="13" y="50"/>
                </a:lnTo>
                <a:lnTo>
                  <a:pt x="13" y="47"/>
                </a:lnTo>
                <a:lnTo>
                  <a:pt x="13" y="45"/>
                </a:lnTo>
                <a:lnTo>
                  <a:pt x="16" y="45"/>
                </a:lnTo>
                <a:lnTo>
                  <a:pt x="13" y="45"/>
                </a:lnTo>
                <a:lnTo>
                  <a:pt x="16" y="42"/>
                </a:lnTo>
                <a:lnTo>
                  <a:pt x="16" y="39"/>
                </a:lnTo>
                <a:lnTo>
                  <a:pt x="16" y="42"/>
                </a:lnTo>
                <a:lnTo>
                  <a:pt x="13" y="42"/>
                </a:lnTo>
                <a:lnTo>
                  <a:pt x="13" y="39"/>
                </a:lnTo>
                <a:lnTo>
                  <a:pt x="13" y="42"/>
                </a:lnTo>
                <a:lnTo>
                  <a:pt x="11" y="42"/>
                </a:lnTo>
                <a:lnTo>
                  <a:pt x="11" y="39"/>
                </a:lnTo>
                <a:lnTo>
                  <a:pt x="8" y="39"/>
                </a:lnTo>
                <a:lnTo>
                  <a:pt x="8" y="37"/>
                </a:lnTo>
                <a:lnTo>
                  <a:pt x="8" y="34"/>
                </a:lnTo>
                <a:lnTo>
                  <a:pt x="8" y="32"/>
                </a:lnTo>
                <a:lnTo>
                  <a:pt x="8" y="29"/>
                </a:lnTo>
                <a:lnTo>
                  <a:pt x="8" y="26"/>
                </a:lnTo>
                <a:lnTo>
                  <a:pt x="11" y="24"/>
                </a:lnTo>
                <a:lnTo>
                  <a:pt x="8" y="24"/>
                </a:lnTo>
                <a:lnTo>
                  <a:pt x="5" y="24"/>
                </a:lnTo>
                <a:lnTo>
                  <a:pt x="5" y="21"/>
                </a:lnTo>
                <a:lnTo>
                  <a:pt x="3" y="19"/>
                </a:lnTo>
                <a:lnTo>
                  <a:pt x="0" y="19"/>
                </a:lnTo>
                <a:lnTo>
                  <a:pt x="0" y="16"/>
                </a:lnTo>
                <a:lnTo>
                  <a:pt x="0" y="13"/>
                </a:lnTo>
                <a:lnTo>
                  <a:pt x="0" y="11"/>
                </a:lnTo>
                <a:lnTo>
                  <a:pt x="3" y="11"/>
                </a:lnTo>
                <a:lnTo>
                  <a:pt x="3" y="8"/>
                </a:lnTo>
                <a:lnTo>
                  <a:pt x="3" y="6"/>
                </a:lnTo>
                <a:lnTo>
                  <a:pt x="0" y="6"/>
                </a:lnTo>
                <a:lnTo>
                  <a:pt x="0" y="3"/>
                </a:lnTo>
                <a:lnTo>
                  <a:pt x="3" y="3"/>
                </a:lnTo>
                <a:lnTo>
                  <a:pt x="5" y="0"/>
                </a:lnTo>
                <a:lnTo>
                  <a:pt x="8" y="0"/>
                </a:lnTo>
              </a:path>
            </a:pathLst>
          </a:custGeom>
          <a:noFill/>
          <a:ln w="4763">
            <a:solidFill>
              <a:srgbClr val="6E6E6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385" name="Freeform 175"/>
          <p:cNvSpPr>
            <a:spLocks/>
          </p:cNvSpPr>
          <p:nvPr/>
        </p:nvSpPr>
        <p:spPr bwMode="auto">
          <a:xfrm>
            <a:off x="7825154" y="3662363"/>
            <a:ext cx="23446" cy="12700"/>
          </a:xfrm>
          <a:custGeom>
            <a:avLst/>
            <a:gdLst>
              <a:gd name="T0" fmla="*/ 13 w 16"/>
              <a:gd name="T1" fmla="*/ 0 h 8"/>
              <a:gd name="T2" fmla="*/ 13 w 16"/>
              <a:gd name="T3" fmla="*/ 3 h 8"/>
              <a:gd name="T4" fmla="*/ 16 w 16"/>
              <a:gd name="T5" fmla="*/ 3 h 8"/>
              <a:gd name="T6" fmla="*/ 13 w 16"/>
              <a:gd name="T7" fmla="*/ 3 h 8"/>
              <a:gd name="T8" fmla="*/ 13 w 16"/>
              <a:gd name="T9" fmla="*/ 5 h 8"/>
              <a:gd name="T10" fmla="*/ 11 w 16"/>
              <a:gd name="T11" fmla="*/ 5 h 8"/>
              <a:gd name="T12" fmla="*/ 8 w 16"/>
              <a:gd name="T13" fmla="*/ 5 h 8"/>
              <a:gd name="T14" fmla="*/ 6 w 16"/>
              <a:gd name="T15" fmla="*/ 5 h 8"/>
              <a:gd name="T16" fmla="*/ 3 w 16"/>
              <a:gd name="T17" fmla="*/ 5 h 8"/>
              <a:gd name="T18" fmla="*/ 3 w 16"/>
              <a:gd name="T19" fmla="*/ 8 h 8"/>
              <a:gd name="T20" fmla="*/ 3 w 16"/>
              <a:gd name="T21" fmla="*/ 5 h 8"/>
              <a:gd name="T22" fmla="*/ 0 w 16"/>
              <a:gd name="T23" fmla="*/ 5 h 8"/>
              <a:gd name="T24" fmla="*/ 0 w 16"/>
              <a:gd name="T25" fmla="*/ 3 h 8"/>
              <a:gd name="T26" fmla="*/ 0 w 16"/>
              <a:gd name="T27" fmla="*/ 5 h 8"/>
              <a:gd name="T28" fmla="*/ 0 w 16"/>
              <a:gd name="T29" fmla="*/ 3 h 8"/>
              <a:gd name="T30" fmla="*/ 3 w 16"/>
              <a:gd name="T31" fmla="*/ 3 h 8"/>
              <a:gd name="T32" fmla="*/ 3 w 16"/>
              <a:gd name="T33" fmla="*/ 0 h 8"/>
              <a:gd name="T34" fmla="*/ 3 w 16"/>
              <a:gd name="T35" fmla="*/ 3 h 8"/>
              <a:gd name="T36" fmla="*/ 6 w 16"/>
              <a:gd name="T37" fmla="*/ 3 h 8"/>
              <a:gd name="T38" fmla="*/ 8 w 16"/>
              <a:gd name="T39" fmla="*/ 3 h 8"/>
              <a:gd name="T40" fmla="*/ 11 w 16"/>
              <a:gd name="T41" fmla="*/ 0 h 8"/>
              <a:gd name="T42" fmla="*/ 11 w 16"/>
              <a:gd name="T43" fmla="*/ 3 h 8"/>
              <a:gd name="T44" fmla="*/ 11 w 16"/>
              <a:gd name="T45" fmla="*/ 0 h 8"/>
              <a:gd name="T46" fmla="*/ 13 w 16"/>
              <a:gd name="T47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6" h="8">
                <a:moveTo>
                  <a:pt x="13" y="0"/>
                </a:moveTo>
                <a:lnTo>
                  <a:pt x="13" y="3"/>
                </a:lnTo>
                <a:lnTo>
                  <a:pt x="16" y="3"/>
                </a:lnTo>
                <a:lnTo>
                  <a:pt x="13" y="3"/>
                </a:lnTo>
                <a:lnTo>
                  <a:pt x="13" y="5"/>
                </a:lnTo>
                <a:lnTo>
                  <a:pt x="11" y="5"/>
                </a:lnTo>
                <a:lnTo>
                  <a:pt x="8" y="5"/>
                </a:lnTo>
                <a:lnTo>
                  <a:pt x="6" y="5"/>
                </a:lnTo>
                <a:lnTo>
                  <a:pt x="3" y="5"/>
                </a:lnTo>
                <a:lnTo>
                  <a:pt x="3" y="8"/>
                </a:lnTo>
                <a:lnTo>
                  <a:pt x="3" y="5"/>
                </a:lnTo>
                <a:lnTo>
                  <a:pt x="0" y="5"/>
                </a:lnTo>
                <a:lnTo>
                  <a:pt x="0" y="3"/>
                </a:lnTo>
                <a:lnTo>
                  <a:pt x="0" y="5"/>
                </a:lnTo>
                <a:lnTo>
                  <a:pt x="0" y="3"/>
                </a:lnTo>
                <a:lnTo>
                  <a:pt x="3" y="3"/>
                </a:lnTo>
                <a:lnTo>
                  <a:pt x="3" y="0"/>
                </a:lnTo>
                <a:lnTo>
                  <a:pt x="3" y="3"/>
                </a:lnTo>
                <a:lnTo>
                  <a:pt x="6" y="3"/>
                </a:lnTo>
                <a:lnTo>
                  <a:pt x="8" y="3"/>
                </a:lnTo>
                <a:lnTo>
                  <a:pt x="11" y="0"/>
                </a:lnTo>
                <a:lnTo>
                  <a:pt x="11" y="3"/>
                </a:lnTo>
                <a:lnTo>
                  <a:pt x="11" y="0"/>
                </a:lnTo>
                <a:lnTo>
                  <a:pt x="13" y="0"/>
                </a:lnTo>
              </a:path>
            </a:pathLst>
          </a:custGeom>
          <a:noFill/>
          <a:ln w="4763">
            <a:solidFill>
              <a:srgbClr val="6E6E6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386" name="Freeform 176"/>
          <p:cNvSpPr>
            <a:spLocks/>
          </p:cNvSpPr>
          <p:nvPr/>
        </p:nvSpPr>
        <p:spPr bwMode="auto">
          <a:xfrm>
            <a:off x="7833946" y="3657601"/>
            <a:ext cx="7327" cy="9525"/>
          </a:xfrm>
          <a:custGeom>
            <a:avLst/>
            <a:gdLst>
              <a:gd name="T0" fmla="*/ 2 w 5"/>
              <a:gd name="T1" fmla="*/ 3 h 6"/>
              <a:gd name="T2" fmla="*/ 5 w 5"/>
              <a:gd name="T3" fmla="*/ 3 h 6"/>
              <a:gd name="T4" fmla="*/ 2 w 5"/>
              <a:gd name="T5" fmla="*/ 3 h 6"/>
              <a:gd name="T6" fmla="*/ 2 w 5"/>
              <a:gd name="T7" fmla="*/ 6 h 6"/>
              <a:gd name="T8" fmla="*/ 0 w 5"/>
              <a:gd name="T9" fmla="*/ 6 h 6"/>
              <a:gd name="T10" fmla="*/ 0 w 5"/>
              <a:gd name="T11" fmla="*/ 3 h 6"/>
              <a:gd name="T12" fmla="*/ 0 w 5"/>
              <a:gd name="T13" fmla="*/ 0 h 6"/>
              <a:gd name="T14" fmla="*/ 2 w 5"/>
              <a:gd name="T15" fmla="*/ 0 h 6"/>
              <a:gd name="T16" fmla="*/ 2 w 5"/>
              <a:gd name="T17" fmla="*/ 3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5" h="6">
                <a:moveTo>
                  <a:pt x="2" y="3"/>
                </a:moveTo>
                <a:lnTo>
                  <a:pt x="5" y="3"/>
                </a:lnTo>
                <a:lnTo>
                  <a:pt x="2" y="3"/>
                </a:lnTo>
                <a:lnTo>
                  <a:pt x="2" y="6"/>
                </a:lnTo>
                <a:lnTo>
                  <a:pt x="0" y="6"/>
                </a:lnTo>
                <a:lnTo>
                  <a:pt x="0" y="3"/>
                </a:lnTo>
                <a:lnTo>
                  <a:pt x="0" y="0"/>
                </a:lnTo>
                <a:lnTo>
                  <a:pt x="2" y="0"/>
                </a:lnTo>
                <a:lnTo>
                  <a:pt x="2" y="3"/>
                </a:lnTo>
              </a:path>
            </a:pathLst>
          </a:custGeom>
          <a:noFill/>
          <a:ln w="4763">
            <a:solidFill>
              <a:srgbClr val="6E6E6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387" name="Rectangle 177"/>
          <p:cNvSpPr>
            <a:spLocks noChangeArrowheads="1"/>
          </p:cNvSpPr>
          <p:nvPr/>
        </p:nvSpPr>
        <p:spPr bwMode="auto">
          <a:xfrm>
            <a:off x="7836877" y="3654426"/>
            <a:ext cx="4397" cy="3175"/>
          </a:xfrm>
          <a:prstGeom prst="rect">
            <a:avLst/>
          </a:prstGeom>
          <a:noFill/>
          <a:ln w="4763">
            <a:solidFill>
              <a:srgbClr val="6E6E6E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388" name="Freeform 178"/>
          <p:cNvSpPr>
            <a:spLocks/>
          </p:cNvSpPr>
          <p:nvPr/>
        </p:nvSpPr>
        <p:spPr bwMode="auto">
          <a:xfrm>
            <a:off x="7806105" y="3629025"/>
            <a:ext cx="4397" cy="12700"/>
          </a:xfrm>
          <a:custGeom>
            <a:avLst/>
            <a:gdLst>
              <a:gd name="T0" fmla="*/ 3 w 3"/>
              <a:gd name="T1" fmla="*/ 3 h 8"/>
              <a:gd name="T2" fmla="*/ 3 w 3"/>
              <a:gd name="T3" fmla="*/ 5 h 8"/>
              <a:gd name="T4" fmla="*/ 3 w 3"/>
              <a:gd name="T5" fmla="*/ 8 h 8"/>
              <a:gd name="T6" fmla="*/ 0 w 3"/>
              <a:gd name="T7" fmla="*/ 8 h 8"/>
              <a:gd name="T8" fmla="*/ 0 w 3"/>
              <a:gd name="T9" fmla="*/ 5 h 8"/>
              <a:gd name="T10" fmla="*/ 0 w 3"/>
              <a:gd name="T11" fmla="*/ 3 h 8"/>
              <a:gd name="T12" fmla="*/ 0 w 3"/>
              <a:gd name="T13" fmla="*/ 0 h 8"/>
              <a:gd name="T14" fmla="*/ 3 w 3"/>
              <a:gd name="T15" fmla="*/ 0 h 8"/>
              <a:gd name="T16" fmla="*/ 3 w 3"/>
              <a:gd name="T17" fmla="*/ 3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" h="8">
                <a:moveTo>
                  <a:pt x="3" y="3"/>
                </a:moveTo>
                <a:lnTo>
                  <a:pt x="3" y="5"/>
                </a:lnTo>
                <a:lnTo>
                  <a:pt x="3" y="8"/>
                </a:lnTo>
                <a:lnTo>
                  <a:pt x="0" y="8"/>
                </a:lnTo>
                <a:lnTo>
                  <a:pt x="0" y="5"/>
                </a:lnTo>
                <a:lnTo>
                  <a:pt x="0" y="3"/>
                </a:lnTo>
                <a:lnTo>
                  <a:pt x="0" y="0"/>
                </a:lnTo>
                <a:lnTo>
                  <a:pt x="3" y="0"/>
                </a:lnTo>
                <a:lnTo>
                  <a:pt x="3" y="3"/>
                </a:lnTo>
              </a:path>
            </a:pathLst>
          </a:custGeom>
          <a:noFill/>
          <a:ln w="4763">
            <a:solidFill>
              <a:srgbClr val="6E6E6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389" name="Freeform 179"/>
          <p:cNvSpPr>
            <a:spLocks/>
          </p:cNvSpPr>
          <p:nvPr/>
        </p:nvSpPr>
        <p:spPr bwMode="auto">
          <a:xfrm>
            <a:off x="7373816" y="3625850"/>
            <a:ext cx="39566" cy="44450"/>
          </a:xfrm>
          <a:custGeom>
            <a:avLst/>
            <a:gdLst>
              <a:gd name="T0" fmla="*/ 13 w 27"/>
              <a:gd name="T1" fmla="*/ 0 h 28"/>
              <a:gd name="T2" fmla="*/ 16 w 27"/>
              <a:gd name="T3" fmla="*/ 0 h 28"/>
              <a:gd name="T4" fmla="*/ 19 w 27"/>
              <a:gd name="T5" fmla="*/ 0 h 28"/>
              <a:gd name="T6" fmla="*/ 19 w 27"/>
              <a:gd name="T7" fmla="*/ 2 h 28"/>
              <a:gd name="T8" fmla="*/ 16 w 27"/>
              <a:gd name="T9" fmla="*/ 2 h 28"/>
              <a:gd name="T10" fmla="*/ 19 w 27"/>
              <a:gd name="T11" fmla="*/ 2 h 28"/>
              <a:gd name="T12" fmla="*/ 19 w 27"/>
              <a:gd name="T13" fmla="*/ 5 h 28"/>
              <a:gd name="T14" fmla="*/ 19 w 27"/>
              <a:gd name="T15" fmla="*/ 7 h 28"/>
              <a:gd name="T16" fmla="*/ 19 w 27"/>
              <a:gd name="T17" fmla="*/ 10 h 28"/>
              <a:gd name="T18" fmla="*/ 19 w 27"/>
              <a:gd name="T19" fmla="*/ 13 h 28"/>
              <a:gd name="T20" fmla="*/ 21 w 27"/>
              <a:gd name="T21" fmla="*/ 13 h 28"/>
              <a:gd name="T22" fmla="*/ 21 w 27"/>
              <a:gd name="T23" fmla="*/ 15 h 28"/>
              <a:gd name="T24" fmla="*/ 21 w 27"/>
              <a:gd name="T25" fmla="*/ 18 h 28"/>
              <a:gd name="T26" fmla="*/ 24 w 27"/>
              <a:gd name="T27" fmla="*/ 18 h 28"/>
              <a:gd name="T28" fmla="*/ 24 w 27"/>
              <a:gd name="T29" fmla="*/ 20 h 28"/>
              <a:gd name="T30" fmla="*/ 27 w 27"/>
              <a:gd name="T31" fmla="*/ 20 h 28"/>
              <a:gd name="T32" fmla="*/ 27 w 27"/>
              <a:gd name="T33" fmla="*/ 23 h 28"/>
              <a:gd name="T34" fmla="*/ 24 w 27"/>
              <a:gd name="T35" fmla="*/ 23 h 28"/>
              <a:gd name="T36" fmla="*/ 27 w 27"/>
              <a:gd name="T37" fmla="*/ 23 h 28"/>
              <a:gd name="T38" fmla="*/ 24 w 27"/>
              <a:gd name="T39" fmla="*/ 23 h 28"/>
              <a:gd name="T40" fmla="*/ 27 w 27"/>
              <a:gd name="T41" fmla="*/ 23 h 28"/>
              <a:gd name="T42" fmla="*/ 24 w 27"/>
              <a:gd name="T43" fmla="*/ 20 h 28"/>
              <a:gd name="T44" fmla="*/ 27 w 27"/>
              <a:gd name="T45" fmla="*/ 20 h 28"/>
              <a:gd name="T46" fmla="*/ 24 w 27"/>
              <a:gd name="T47" fmla="*/ 20 h 28"/>
              <a:gd name="T48" fmla="*/ 27 w 27"/>
              <a:gd name="T49" fmla="*/ 20 h 28"/>
              <a:gd name="T50" fmla="*/ 24 w 27"/>
              <a:gd name="T51" fmla="*/ 20 h 28"/>
              <a:gd name="T52" fmla="*/ 24 w 27"/>
              <a:gd name="T53" fmla="*/ 23 h 28"/>
              <a:gd name="T54" fmla="*/ 24 w 27"/>
              <a:gd name="T55" fmla="*/ 26 h 28"/>
              <a:gd name="T56" fmla="*/ 21 w 27"/>
              <a:gd name="T57" fmla="*/ 26 h 28"/>
              <a:gd name="T58" fmla="*/ 19 w 27"/>
              <a:gd name="T59" fmla="*/ 26 h 28"/>
              <a:gd name="T60" fmla="*/ 16 w 27"/>
              <a:gd name="T61" fmla="*/ 26 h 28"/>
              <a:gd name="T62" fmla="*/ 16 w 27"/>
              <a:gd name="T63" fmla="*/ 23 h 28"/>
              <a:gd name="T64" fmla="*/ 13 w 27"/>
              <a:gd name="T65" fmla="*/ 26 h 28"/>
              <a:gd name="T66" fmla="*/ 13 w 27"/>
              <a:gd name="T67" fmla="*/ 28 h 28"/>
              <a:gd name="T68" fmla="*/ 11 w 27"/>
              <a:gd name="T69" fmla="*/ 28 h 28"/>
              <a:gd name="T70" fmla="*/ 11 w 27"/>
              <a:gd name="T71" fmla="*/ 26 h 28"/>
              <a:gd name="T72" fmla="*/ 8 w 27"/>
              <a:gd name="T73" fmla="*/ 26 h 28"/>
              <a:gd name="T74" fmla="*/ 8 w 27"/>
              <a:gd name="T75" fmla="*/ 28 h 28"/>
              <a:gd name="T76" fmla="*/ 8 w 27"/>
              <a:gd name="T77" fmla="*/ 26 h 28"/>
              <a:gd name="T78" fmla="*/ 6 w 27"/>
              <a:gd name="T79" fmla="*/ 26 h 28"/>
              <a:gd name="T80" fmla="*/ 3 w 27"/>
              <a:gd name="T81" fmla="*/ 26 h 28"/>
              <a:gd name="T82" fmla="*/ 3 w 27"/>
              <a:gd name="T83" fmla="*/ 23 h 28"/>
              <a:gd name="T84" fmla="*/ 0 w 27"/>
              <a:gd name="T85" fmla="*/ 23 h 28"/>
              <a:gd name="T86" fmla="*/ 0 w 27"/>
              <a:gd name="T87" fmla="*/ 20 h 28"/>
              <a:gd name="T88" fmla="*/ 0 w 27"/>
              <a:gd name="T89" fmla="*/ 18 h 28"/>
              <a:gd name="T90" fmla="*/ 0 w 27"/>
              <a:gd name="T91" fmla="*/ 15 h 28"/>
              <a:gd name="T92" fmla="*/ 3 w 27"/>
              <a:gd name="T93" fmla="*/ 15 h 28"/>
              <a:gd name="T94" fmla="*/ 3 w 27"/>
              <a:gd name="T95" fmla="*/ 13 h 28"/>
              <a:gd name="T96" fmla="*/ 3 w 27"/>
              <a:gd name="T97" fmla="*/ 10 h 28"/>
              <a:gd name="T98" fmla="*/ 3 w 27"/>
              <a:gd name="T99" fmla="*/ 7 h 28"/>
              <a:gd name="T100" fmla="*/ 3 w 27"/>
              <a:gd name="T101" fmla="*/ 5 h 28"/>
              <a:gd name="T102" fmla="*/ 3 w 27"/>
              <a:gd name="T103" fmla="*/ 2 h 28"/>
              <a:gd name="T104" fmla="*/ 6 w 27"/>
              <a:gd name="T105" fmla="*/ 2 h 28"/>
              <a:gd name="T106" fmla="*/ 6 w 27"/>
              <a:gd name="T107" fmla="*/ 0 h 28"/>
              <a:gd name="T108" fmla="*/ 6 w 27"/>
              <a:gd name="T109" fmla="*/ 2 h 28"/>
              <a:gd name="T110" fmla="*/ 8 w 27"/>
              <a:gd name="T111" fmla="*/ 2 h 28"/>
              <a:gd name="T112" fmla="*/ 6 w 27"/>
              <a:gd name="T113" fmla="*/ 2 h 28"/>
              <a:gd name="T114" fmla="*/ 6 w 27"/>
              <a:gd name="T115" fmla="*/ 0 h 28"/>
              <a:gd name="T116" fmla="*/ 8 w 27"/>
              <a:gd name="T117" fmla="*/ 0 h 28"/>
              <a:gd name="T118" fmla="*/ 11 w 27"/>
              <a:gd name="T119" fmla="*/ 0 h 28"/>
              <a:gd name="T120" fmla="*/ 13 w 27"/>
              <a:gd name="T121" fmla="*/ 0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27" h="28">
                <a:moveTo>
                  <a:pt x="13" y="0"/>
                </a:moveTo>
                <a:lnTo>
                  <a:pt x="16" y="0"/>
                </a:lnTo>
                <a:lnTo>
                  <a:pt x="19" y="0"/>
                </a:lnTo>
                <a:lnTo>
                  <a:pt x="19" y="2"/>
                </a:lnTo>
                <a:lnTo>
                  <a:pt x="16" y="2"/>
                </a:lnTo>
                <a:lnTo>
                  <a:pt x="19" y="2"/>
                </a:lnTo>
                <a:lnTo>
                  <a:pt x="19" y="5"/>
                </a:lnTo>
                <a:lnTo>
                  <a:pt x="19" y="7"/>
                </a:lnTo>
                <a:lnTo>
                  <a:pt x="19" y="10"/>
                </a:lnTo>
                <a:lnTo>
                  <a:pt x="19" y="13"/>
                </a:lnTo>
                <a:lnTo>
                  <a:pt x="21" y="13"/>
                </a:lnTo>
                <a:lnTo>
                  <a:pt x="21" y="15"/>
                </a:lnTo>
                <a:lnTo>
                  <a:pt x="21" y="18"/>
                </a:lnTo>
                <a:lnTo>
                  <a:pt x="24" y="18"/>
                </a:lnTo>
                <a:lnTo>
                  <a:pt x="24" y="20"/>
                </a:lnTo>
                <a:lnTo>
                  <a:pt x="27" y="20"/>
                </a:lnTo>
                <a:lnTo>
                  <a:pt x="27" y="23"/>
                </a:lnTo>
                <a:lnTo>
                  <a:pt x="24" y="23"/>
                </a:lnTo>
                <a:lnTo>
                  <a:pt x="27" y="23"/>
                </a:lnTo>
                <a:lnTo>
                  <a:pt x="24" y="23"/>
                </a:lnTo>
                <a:lnTo>
                  <a:pt x="27" y="23"/>
                </a:lnTo>
                <a:lnTo>
                  <a:pt x="24" y="20"/>
                </a:lnTo>
                <a:lnTo>
                  <a:pt x="27" y="20"/>
                </a:lnTo>
                <a:lnTo>
                  <a:pt x="24" y="20"/>
                </a:lnTo>
                <a:lnTo>
                  <a:pt x="27" y="20"/>
                </a:lnTo>
                <a:lnTo>
                  <a:pt x="24" y="20"/>
                </a:lnTo>
                <a:lnTo>
                  <a:pt x="24" y="23"/>
                </a:lnTo>
                <a:lnTo>
                  <a:pt x="24" y="26"/>
                </a:lnTo>
                <a:lnTo>
                  <a:pt x="21" y="26"/>
                </a:lnTo>
                <a:lnTo>
                  <a:pt x="19" y="26"/>
                </a:lnTo>
                <a:lnTo>
                  <a:pt x="16" y="26"/>
                </a:lnTo>
                <a:lnTo>
                  <a:pt x="16" y="23"/>
                </a:lnTo>
                <a:lnTo>
                  <a:pt x="13" y="26"/>
                </a:lnTo>
                <a:lnTo>
                  <a:pt x="13" y="28"/>
                </a:lnTo>
                <a:lnTo>
                  <a:pt x="11" y="28"/>
                </a:lnTo>
                <a:lnTo>
                  <a:pt x="11" y="26"/>
                </a:lnTo>
                <a:lnTo>
                  <a:pt x="8" y="26"/>
                </a:lnTo>
                <a:lnTo>
                  <a:pt x="8" y="28"/>
                </a:lnTo>
                <a:lnTo>
                  <a:pt x="8" y="26"/>
                </a:lnTo>
                <a:lnTo>
                  <a:pt x="6" y="26"/>
                </a:lnTo>
                <a:lnTo>
                  <a:pt x="3" y="26"/>
                </a:lnTo>
                <a:lnTo>
                  <a:pt x="3" y="23"/>
                </a:lnTo>
                <a:lnTo>
                  <a:pt x="0" y="23"/>
                </a:lnTo>
                <a:lnTo>
                  <a:pt x="0" y="20"/>
                </a:lnTo>
                <a:lnTo>
                  <a:pt x="0" y="18"/>
                </a:lnTo>
                <a:lnTo>
                  <a:pt x="0" y="15"/>
                </a:lnTo>
                <a:lnTo>
                  <a:pt x="3" y="15"/>
                </a:lnTo>
                <a:lnTo>
                  <a:pt x="3" y="13"/>
                </a:lnTo>
                <a:lnTo>
                  <a:pt x="3" y="10"/>
                </a:lnTo>
                <a:lnTo>
                  <a:pt x="3" y="7"/>
                </a:lnTo>
                <a:lnTo>
                  <a:pt x="3" y="5"/>
                </a:lnTo>
                <a:lnTo>
                  <a:pt x="3" y="2"/>
                </a:lnTo>
                <a:lnTo>
                  <a:pt x="6" y="2"/>
                </a:lnTo>
                <a:lnTo>
                  <a:pt x="6" y="0"/>
                </a:lnTo>
                <a:lnTo>
                  <a:pt x="6" y="2"/>
                </a:lnTo>
                <a:lnTo>
                  <a:pt x="8" y="2"/>
                </a:lnTo>
                <a:lnTo>
                  <a:pt x="6" y="2"/>
                </a:lnTo>
                <a:lnTo>
                  <a:pt x="6" y="0"/>
                </a:lnTo>
                <a:lnTo>
                  <a:pt x="8" y="0"/>
                </a:lnTo>
                <a:lnTo>
                  <a:pt x="11" y="0"/>
                </a:lnTo>
                <a:lnTo>
                  <a:pt x="13" y="0"/>
                </a:lnTo>
              </a:path>
            </a:pathLst>
          </a:custGeom>
          <a:noFill/>
          <a:ln w="4763">
            <a:solidFill>
              <a:srgbClr val="6E6E6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390" name="Freeform 180"/>
          <p:cNvSpPr>
            <a:spLocks/>
          </p:cNvSpPr>
          <p:nvPr/>
        </p:nvSpPr>
        <p:spPr bwMode="auto">
          <a:xfrm>
            <a:off x="7891097" y="3595689"/>
            <a:ext cx="14654" cy="9525"/>
          </a:xfrm>
          <a:custGeom>
            <a:avLst/>
            <a:gdLst>
              <a:gd name="T0" fmla="*/ 0 w 10"/>
              <a:gd name="T1" fmla="*/ 0 h 6"/>
              <a:gd name="T2" fmla="*/ 2 w 10"/>
              <a:gd name="T3" fmla="*/ 0 h 6"/>
              <a:gd name="T4" fmla="*/ 5 w 10"/>
              <a:gd name="T5" fmla="*/ 0 h 6"/>
              <a:gd name="T6" fmla="*/ 8 w 10"/>
              <a:gd name="T7" fmla="*/ 0 h 6"/>
              <a:gd name="T8" fmla="*/ 5 w 10"/>
              <a:gd name="T9" fmla="*/ 0 h 6"/>
              <a:gd name="T10" fmla="*/ 8 w 10"/>
              <a:gd name="T11" fmla="*/ 3 h 6"/>
              <a:gd name="T12" fmla="*/ 8 w 10"/>
              <a:gd name="T13" fmla="*/ 0 h 6"/>
              <a:gd name="T14" fmla="*/ 8 w 10"/>
              <a:gd name="T15" fmla="*/ 3 h 6"/>
              <a:gd name="T16" fmla="*/ 10 w 10"/>
              <a:gd name="T17" fmla="*/ 3 h 6"/>
              <a:gd name="T18" fmla="*/ 10 w 10"/>
              <a:gd name="T19" fmla="*/ 6 h 6"/>
              <a:gd name="T20" fmla="*/ 8 w 10"/>
              <a:gd name="T21" fmla="*/ 6 h 6"/>
              <a:gd name="T22" fmla="*/ 5 w 10"/>
              <a:gd name="T23" fmla="*/ 6 h 6"/>
              <a:gd name="T24" fmla="*/ 2 w 10"/>
              <a:gd name="T25" fmla="*/ 6 h 6"/>
              <a:gd name="T26" fmla="*/ 0 w 10"/>
              <a:gd name="T27" fmla="*/ 6 h 6"/>
              <a:gd name="T28" fmla="*/ 0 w 10"/>
              <a:gd name="T29" fmla="*/ 3 h 6"/>
              <a:gd name="T30" fmla="*/ 0 w 10"/>
              <a:gd name="T31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0" h="6">
                <a:moveTo>
                  <a:pt x="0" y="0"/>
                </a:moveTo>
                <a:lnTo>
                  <a:pt x="2" y="0"/>
                </a:lnTo>
                <a:lnTo>
                  <a:pt x="5" y="0"/>
                </a:lnTo>
                <a:lnTo>
                  <a:pt x="8" y="0"/>
                </a:lnTo>
                <a:lnTo>
                  <a:pt x="5" y="0"/>
                </a:lnTo>
                <a:lnTo>
                  <a:pt x="8" y="3"/>
                </a:lnTo>
                <a:lnTo>
                  <a:pt x="8" y="0"/>
                </a:lnTo>
                <a:lnTo>
                  <a:pt x="8" y="3"/>
                </a:lnTo>
                <a:lnTo>
                  <a:pt x="10" y="3"/>
                </a:lnTo>
                <a:lnTo>
                  <a:pt x="10" y="6"/>
                </a:lnTo>
                <a:lnTo>
                  <a:pt x="8" y="6"/>
                </a:lnTo>
                <a:lnTo>
                  <a:pt x="5" y="6"/>
                </a:lnTo>
                <a:lnTo>
                  <a:pt x="2" y="6"/>
                </a:lnTo>
                <a:lnTo>
                  <a:pt x="0" y="6"/>
                </a:lnTo>
                <a:lnTo>
                  <a:pt x="0" y="3"/>
                </a:lnTo>
                <a:lnTo>
                  <a:pt x="0" y="0"/>
                </a:lnTo>
              </a:path>
            </a:pathLst>
          </a:custGeom>
          <a:noFill/>
          <a:ln w="4763">
            <a:solidFill>
              <a:srgbClr val="6E6E6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391" name="Freeform 181"/>
          <p:cNvSpPr>
            <a:spLocks/>
          </p:cNvSpPr>
          <p:nvPr/>
        </p:nvSpPr>
        <p:spPr bwMode="auto">
          <a:xfrm>
            <a:off x="7894028" y="3592513"/>
            <a:ext cx="4397" cy="0"/>
          </a:xfrm>
          <a:custGeom>
            <a:avLst/>
            <a:gdLst>
              <a:gd name="T0" fmla="*/ 3 w 3"/>
              <a:gd name="T1" fmla="*/ 0 w 3"/>
              <a:gd name="T2" fmla="*/ 3 w 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3">
                <a:moveTo>
                  <a:pt x="3" y="0"/>
                </a:moveTo>
                <a:lnTo>
                  <a:pt x="0" y="0"/>
                </a:lnTo>
                <a:lnTo>
                  <a:pt x="3" y="0"/>
                </a:lnTo>
              </a:path>
            </a:pathLst>
          </a:custGeom>
          <a:noFill/>
          <a:ln w="4763">
            <a:solidFill>
              <a:srgbClr val="6E6E6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392" name="Freeform 182"/>
          <p:cNvSpPr>
            <a:spLocks/>
          </p:cNvSpPr>
          <p:nvPr/>
        </p:nvSpPr>
        <p:spPr bwMode="auto">
          <a:xfrm>
            <a:off x="7715251" y="3587750"/>
            <a:ext cx="95250" cy="166688"/>
          </a:xfrm>
          <a:custGeom>
            <a:avLst/>
            <a:gdLst>
              <a:gd name="T0" fmla="*/ 52 w 65"/>
              <a:gd name="T1" fmla="*/ 3 h 105"/>
              <a:gd name="T2" fmla="*/ 52 w 65"/>
              <a:gd name="T3" fmla="*/ 5 h 105"/>
              <a:gd name="T4" fmla="*/ 62 w 65"/>
              <a:gd name="T5" fmla="*/ 11 h 105"/>
              <a:gd name="T6" fmla="*/ 62 w 65"/>
              <a:gd name="T7" fmla="*/ 18 h 105"/>
              <a:gd name="T8" fmla="*/ 60 w 65"/>
              <a:gd name="T9" fmla="*/ 26 h 105"/>
              <a:gd name="T10" fmla="*/ 62 w 65"/>
              <a:gd name="T11" fmla="*/ 37 h 105"/>
              <a:gd name="T12" fmla="*/ 60 w 65"/>
              <a:gd name="T13" fmla="*/ 42 h 105"/>
              <a:gd name="T14" fmla="*/ 57 w 65"/>
              <a:gd name="T15" fmla="*/ 42 h 105"/>
              <a:gd name="T16" fmla="*/ 55 w 65"/>
              <a:gd name="T17" fmla="*/ 50 h 105"/>
              <a:gd name="T18" fmla="*/ 47 w 65"/>
              <a:gd name="T19" fmla="*/ 55 h 105"/>
              <a:gd name="T20" fmla="*/ 49 w 65"/>
              <a:gd name="T21" fmla="*/ 65 h 105"/>
              <a:gd name="T22" fmla="*/ 52 w 65"/>
              <a:gd name="T23" fmla="*/ 68 h 105"/>
              <a:gd name="T24" fmla="*/ 52 w 65"/>
              <a:gd name="T25" fmla="*/ 76 h 105"/>
              <a:gd name="T26" fmla="*/ 55 w 65"/>
              <a:gd name="T27" fmla="*/ 81 h 105"/>
              <a:gd name="T28" fmla="*/ 52 w 65"/>
              <a:gd name="T29" fmla="*/ 86 h 105"/>
              <a:gd name="T30" fmla="*/ 49 w 65"/>
              <a:gd name="T31" fmla="*/ 86 h 105"/>
              <a:gd name="T32" fmla="*/ 44 w 65"/>
              <a:gd name="T33" fmla="*/ 89 h 105"/>
              <a:gd name="T34" fmla="*/ 44 w 65"/>
              <a:gd name="T35" fmla="*/ 94 h 105"/>
              <a:gd name="T36" fmla="*/ 49 w 65"/>
              <a:gd name="T37" fmla="*/ 97 h 105"/>
              <a:gd name="T38" fmla="*/ 49 w 65"/>
              <a:gd name="T39" fmla="*/ 105 h 105"/>
              <a:gd name="T40" fmla="*/ 44 w 65"/>
              <a:gd name="T41" fmla="*/ 97 h 105"/>
              <a:gd name="T42" fmla="*/ 42 w 65"/>
              <a:gd name="T43" fmla="*/ 97 h 105"/>
              <a:gd name="T44" fmla="*/ 34 w 65"/>
              <a:gd name="T45" fmla="*/ 91 h 105"/>
              <a:gd name="T46" fmla="*/ 28 w 65"/>
              <a:gd name="T47" fmla="*/ 91 h 105"/>
              <a:gd name="T48" fmla="*/ 23 w 65"/>
              <a:gd name="T49" fmla="*/ 84 h 105"/>
              <a:gd name="T50" fmla="*/ 18 w 65"/>
              <a:gd name="T51" fmla="*/ 86 h 105"/>
              <a:gd name="T52" fmla="*/ 15 w 65"/>
              <a:gd name="T53" fmla="*/ 81 h 105"/>
              <a:gd name="T54" fmla="*/ 10 w 65"/>
              <a:gd name="T55" fmla="*/ 84 h 105"/>
              <a:gd name="T56" fmla="*/ 8 w 65"/>
              <a:gd name="T57" fmla="*/ 89 h 105"/>
              <a:gd name="T58" fmla="*/ 2 w 65"/>
              <a:gd name="T59" fmla="*/ 86 h 105"/>
              <a:gd name="T60" fmla="*/ 2 w 65"/>
              <a:gd name="T61" fmla="*/ 78 h 105"/>
              <a:gd name="T62" fmla="*/ 2 w 65"/>
              <a:gd name="T63" fmla="*/ 76 h 105"/>
              <a:gd name="T64" fmla="*/ 5 w 65"/>
              <a:gd name="T65" fmla="*/ 71 h 105"/>
              <a:gd name="T66" fmla="*/ 5 w 65"/>
              <a:gd name="T67" fmla="*/ 68 h 105"/>
              <a:gd name="T68" fmla="*/ 10 w 65"/>
              <a:gd name="T69" fmla="*/ 60 h 105"/>
              <a:gd name="T70" fmla="*/ 2 w 65"/>
              <a:gd name="T71" fmla="*/ 55 h 105"/>
              <a:gd name="T72" fmla="*/ 8 w 65"/>
              <a:gd name="T73" fmla="*/ 52 h 105"/>
              <a:gd name="T74" fmla="*/ 2 w 65"/>
              <a:gd name="T75" fmla="*/ 50 h 105"/>
              <a:gd name="T76" fmla="*/ 2 w 65"/>
              <a:gd name="T77" fmla="*/ 50 h 105"/>
              <a:gd name="T78" fmla="*/ 2 w 65"/>
              <a:gd name="T79" fmla="*/ 42 h 105"/>
              <a:gd name="T80" fmla="*/ 8 w 65"/>
              <a:gd name="T81" fmla="*/ 34 h 105"/>
              <a:gd name="T82" fmla="*/ 5 w 65"/>
              <a:gd name="T83" fmla="*/ 29 h 105"/>
              <a:gd name="T84" fmla="*/ 5 w 65"/>
              <a:gd name="T85" fmla="*/ 21 h 105"/>
              <a:gd name="T86" fmla="*/ 5 w 65"/>
              <a:gd name="T87" fmla="*/ 13 h 105"/>
              <a:gd name="T88" fmla="*/ 8 w 65"/>
              <a:gd name="T89" fmla="*/ 8 h 105"/>
              <a:gd name="T90" fmla="*/ 13 w 65"/>
              <a:gd name="T91" fmla="*/ 11 h 105"/>
              <a:gd name="T92" fmla="*/ 18 w 65"/>
              <a:gd name="T93" fmla="*/ 8 h 105"/>
              <a:gd name="T94" fmla="*/ 23 w 65"/>
              <a:gd name="T95" fmla="*/ 11 h 105"/>
              <a:gd name="T96" fmla="*/ 28 w 65"/>
              <a:gd name="T97" fmla="*/ 16 h 105"/>
              <a:gd name="T98" fmla="*/ 34 w 65"/>
              <a:gd name="T99" fmla="*/ 18 h 105"/>
              <a:gd name="T100" fmla="*/ 42 w 65"/>
              <a:gd name="T101" fmla="*/ 16 h 105"/>
              <a:gd name="T102" fmla="*/ 44 w 65"/>
              <a:gd name="T103" fmla="*/ 5 h 1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65" h="105">
                <a:moveTo>
                  <a:pt x="47" y="0"/>
                </a:moveTo>
                <a:lnTo>
                  <a:pt x="49" y="3"/>
                </a:lnTo>
                <a:lnTo>
                  <a:pt x="49" y="0"/>
                </a:lnTo>
                <a:lnTo>
                  <a:pt x="49" y="3"/>
                </a:lnTo>
                <a:lnTo>
                  <a:pt x="52" y="3"/>
                </a:lnTo>
                <a:lnTo>
                  <a:pt x="55" y="3"/>
                </a:lnTo>
                <a:lnTo>
                  <a:pt x="52" y="3"/>
                </a:lnTo>
                <a:lnTo>
                  <a:pt x="49" y="3"/>
                </a:lnTo>
                <a:lnTo>
                  <a:pt x="49" y="5"/>
                </a:lnTo>
                <a:lnTo>
                  <a:pt x="52" y="5"/>
                </a:lnTo>
                <a:lnTo>
                  <a:pt x="55" y="5"/>
                </a:lnTo>
                <a:lnTo>
                  <a:pt x="57" y="5"/>
                </a:lnTo>
                <a:lnTo>
                  <a:pt x="60" y="8"/>
                </a:lnTo>
                <a:lnTo>
                  <a:pt x="62" y="8"/>
                </a:lnTo>
                <a:lnTo>
                  <a:pt x="62" y="11"/>
                </a:lnTo>
                <a:lnTo>
                  <a:pt x="62" y="13"/>
                </a:lnTo>
                <a:lnTo>
                  <a:pt x="62" y="16"/>
                </a:lnTo>
                <a:lnTo>
                  <a:pt x="65" y="16"/>
                </a:lnTo>
                <a:lnTo>
                  <a:pt x="65" y="18"/>
                </a:lnTo>
                <a:lnTo>
                  <a:pt x="62" y="18"/>
                </a:lnTo>
                <a:lnTo>
                  <a:pt x="65" y="21"/>
                </a:lnTo>
                <a:lnTo>
                  <a:pt x="62" y="21"/>
                </a:lnTo>
                <a:lnTo>
                  <a:pt x="62" y="24"/>
                </a:lnTo>
                <a:lnTo>
                  <a:pt x="62" y="26"/>
                </a:lnTo>
                <a:lnTo>
                  <a:pt x="60" y="26"/>
                </a:lnTo>
                <a:lnTo>
                  <a:pt x="60" y="29"/>
                </a:lnTo>
                <a:lnTo>
                  <a:pt x="60" y="31"/>
                </a:lnTo>
                <a:lnTo>
                  <a:pt x="62" y="31"/>
                </a:lnTo>
                <a:lnTo>
                  <a:pt x="62" y="34"/>
                </a:lnTo>
                <a:lnTo>
                  <a:pt x="62" y="37"/>
                </a:lnTo>
                <a:lnTo>
                  <a:pt x="62" y="39"/>
                </a:lnTo>
                <a:lnTo>
                  <a:pt x="62" y="42"/>
                </a:lnTo>
                <a:lnTo>
                  <a:pt x="62" y="39"/>
                </a:lnTo>
                <a:lnTo>
                  <a:pt x="62" y="42"/>
                </a:lnTo>
                <a:lnTo>
                  <a:pt x="60" y="42"/>
                </a:lnTo>
                <a:lnTo>
                  <a:pt x="60" y="39"/>
                </a:lnTo>
                <a:lnTo>
                  <a:pt x="60" y="42"/>
                </a:lnTo>
                <a:lnTo>
                  <a:pt x="60" y="39"/>
                </a:lnTo>
                <a:lnTo>
                  <a:pt x="57" y="39"/>
                </a:lnTo>
                <a:lnTo>
                  <a:pt x="57" y="42"/>
                </a:lnTo>
                <a:lnTo>
                  <a:pt x="57" y="44"/>
                </a:lnTo>
                <a:lnTo>
                  <a:pt x="55" y="44"/>
                </a:lnTo>
                <a:lnTo>
                  <a:pt x="57" y="47"/>
                </a:lnTo>
                <a:lnTo>
                  <a:pt x="57" y="50"/>
                </a:lnTo>
                <a:lnTo>
                  <a:pt x="55" y="50"/>
                </a:lnTo>
                <a:lnTo>
                  <a:pt x="52" y="50"/>
                </a:lnTo>
                <a:lnTo>
                  <a:pt x="49" y="50"/>
                </a:lnTo>
                <a:lnTo>
                  <a:pt x="49" y="52"/>
                </a:lnTo>
                <a:lnTo>
                  <a:pt x="49" y="55"/>
                </a:lnTo>
                <a:lnTo>
                  <a:pt x="47" y="55"/>
                </a:lnTo>
                <a:lnTo>
                  <a:pt x="47" y="58"/>
                </a:lnTo>
                <a:lnTo>
                  <a:pt x="49" y="58"/>
                </a:lnTo>
                <a:lnTo>
                  <a:pt x="49" y="60"/>
                </a:lnTo>
                <a:lnTo>
                  <a:pt x="49" y="63"/>
                </a:lnTo>
                <a:lnTo>
                  <a:pt x="49" y="65"/>
                </a:lnTo>
                <a:lnTo>
                  <a:pt x="49" y="63"/>
                </a:lnTo>
                <a:lnTo>
                  <a:pt x="49" y="65"/>
                </a:lnTo>
                <a:lnTo>
                  <a:pt x="49" y="68"/>
                </a:lnTo>
                <a:lnTo>
                  <a:pt x="49" y="71"/>
                </a:lnTo>
                <a:lnTo>
                  <a:pt x="52" y="68"/>
                </a:lnTo>
                <a:lnTo>
                  <a:pt x="52" y="71"/>
                </a:lnTo>
                <a:lnTo>
                  <a:pt x="49" y="71"/>
                </a:lnTo>
                <a:lnTo>
                  <a:pt x="49" y="73"/>
                </a:lnTo>
                <a:lnTo>
                  <a:pt x="52" y="73"/>
                </a:lnTo>
                <a:lnTo>
                  <a:pt x="52" y="76"/>
                </a:lnTo>
                <a:lnTo>
                  <a:pt x="52" y="78"/>
                </a:lnTo>
                <a:lnTo>
                  <a:pt x="55" y="78"/>
                </a:lnTo>
                <a:lnTo>
                  <a:pt x="55" y="81"/>
                </a:lnTo>
                <a:lnTo>
                  <a:pt x="52" y="81"/>
                </a:lnTo>
                <a:lnTo>
                  <a:pt x="55" y="81"/>
                </a:lnTo>
                <a:lnTo>
                  <a:pt x="55" y="84"/>
                </a:lnTo>
                <a:lnTo>
                  <a:pt x="55" y="86"/>
                </a:lnTo>
                <a:lnTo>
                  <a:pt x="55" y="89"/>
                </a:lnTo>
                <a:lnTo>
                  <a:pt x="52" y="89"/>
                </a:lnTo>
                <a:lnTo>
                  <a:pt x="52" y="86"/>
                </a:lnTo>
                <a:lnTo>
                  <a:pt x="52" y="89"/>
                </a:lnTo>
                <a:lnTo>
                  <a:pt x="52" y="86"/>
                </a:lnTo>
                <a:lnTo>
                  <a:pt x="49" y="86"/>
                </a:lnTo>
                <a:lnTo>
                  <a:pt x="49" y="89"/>
                </a:lnTo>
                <a:lnTo>
                  <a:pt x="49" y="86"/>
                </a:lnTo>
                <a:lnTo>
                  <a:pt x="47" y="86"/>
                </a:lnTo>
                <a:lnTo>
                  <a:pt x="47" y="89"/>
                </a:lnTo>
                <a:lnTo>
                  <a:pt x="47" y="86"/>
                </a:lnTo>
                <a:lnTo>
                  <a:pt x="47" y="89"/>
                </a:lnTo>
                <a:lnTo>
                  <a:pt x="44" y="89"/>
                </a:lnTo>
                <a:lnTo>
                  <a:pt x="47" y="89"/>
                </a:lnTo>
                <a:lnTo>
                  <a:pt x="44" y="89"/>
                </a:lnTo>
                <a:lnTo>
                  <a:pt x="44" y="91"/>
                </a:lnTo>
                <a:lnTo>
                  <a:pt x="42" y="94"/>
                </a:lnTo>
                <a:lnTo>
                  <a:pt x="44" y="94"/>
                </a:lnTo>
                <a:lnTo>
                  <a:pt x="44" y="91"/>
                </a:lnTo>
                <a:lnTo>
                  <a:pt x="44" y="94"/>
                </a:lnTo>
                <a:lnTo>
                  <a:pt x="47" y="94"/>
                </a:lnTo>
                <a:lnTo>
                  <a:pt x="49" y="94"/>
                </a:lnTo>
                <a:lnTo>
                  <a:pt x="49" y="97"/>
                </a:lnTo>
                <a:lnTo>
                  <a:pt x="52" y="97"/>
                </a:lnTo>
                <a:lnTo>
                  <a:pt x="52" y="99"/>
                </a:lnTo>
                <a:lnTo>
                  <a:pt x="52" y="102"/>
                </a:lnTo>
                <a:lnTo>
                  <a:pt x="49" y="102"/>
                </a:lnTo>
                <a:lnTo>
                  <a:pt x="49" y="105"/>
                </a:lnTo>
                <a:lnTo>
                  <a:pt x="47" y="105"/>
                </a:lnTo>
                <a:lnTo>
                  <a:pt x="47" y="102"/>
                </a:lnTo>
                <a:lnTo>
                  <a:pt x="44" y="102"/>
                </a:lnTo>
                <a:lnTo>
                  <a:pt x="44" y="99"/>
                </a:lnTo>
                <a:lnTo>
                  <a:pt x="44" y="97"/>
                </a:lnTo>
                <a:lnTo>
                  <a:pt x="42" y="97"/>
                </a:lnTo>
                <a:lnTo>
                  <a:pt x="42" y="99"/>
                </a:lnTo>
                <a:lnTo>
                  <a:pt x="39" y="99"/>
                </a:lnTo>
                <a:lnTo>
                  <a:pt x="39" y="97"/>
                </a:lnTo>
                <a:lnTo>
                  <a:pt x="42" y="97"/>
                </a:lnTo>
                <a:lnTo>
                  <a:pt x="39" y="97"/>
                </a:lnTo>
                <a:lnTo>
                  <a:pt x="39" y="94"/>
                </a:lnTo>
                <a:lnTo>
                  <a:pt x="36" y="94"/>
                </a:lnTo>
                <a:lnTo>
                  <a:pt x="36" y="91"/>
                </a:lnTo>
                <a:lnTo>
                  <a:pt x="34" y="91"/>
                </a:lnTo>
                <a:lnTo>
                  <a:pt x="34" y="94"/>
                </a:lnTo>
                <a:lnTo>
                  <a:pt x="34" y="97"/>
                </a:lnTo>
                <a:lnTo>
                  <a:pt x="31" y="97"/>
                </a:lnTo>
                <a:lnTo>
                  <a:pt x="31" y="94"/>
                </a:lnTo>
                <a:lnTo>
                  <a:pt x="28" y="91"/>
                </a:lnTo>
                <a:lnTo>
                  <a:pt x="28" y="89"/>
                </a:lnTo>
                <a:lnTo>
                  <a:pt x="26" y="89"/>
                </a:lnTo>
                <a:lnTo>
                  <a:pt x="23" y="89"/>
                </a:lnTo>
                <a:lnTo>
                  <a:pt x="23" y="86"/>
                </a:lnTo>
                <a:lnTo>
                  <a:pt x="23" y="84"/>
                </a:lnTo>
                <a:lnTo>
                  <a:pt x="23" y="86"/>
                </a:lnTo>
                <a:lnTo>
                  <a:pt x="21" y="86"/>
                </a:lnTo>
                <a:lnTo>
                  <a:pt x="21" y="84"/>
                </a:lnTo>
                <a:lnTo>
                  <a:pt x="18" y="84"/>
                </a:lnTo>
                <a:lnTo>
                  <a:pt x="18" y="86"/>
                </a:lnTo>
                <a:lnTo>
                  <a:pt x="18" y="84"/>
                </a:lnTo>
                <a:lnTo>
                  <a:pt x="15" y="84"/>
                </a:lnTo>
                <a:lnTo>
                  <a:pt x="15" y="81"/>
                </a:lnTo>
                <a:lnTo>
                  <a:pt x="15" y="84"/>
                </a:lnTo>
                <a:lnTo>
                  <a:pt x="15" y="81"/>
                </a:lnTo>
                <a:lnTo>
                  <a:pt x="15" y="84"/>
                </a:lnTo>
                <a:lnTo>
                  <a:pt x="15" y="81"/>
                </a:lnTo>
                <a:lnTo>
                  <a:pt x="15" y="84"/>
                </a:lnTo>
                <a:lnTo>
                  <a:pt x="13" y="84"/>
                </a:lnTo>
                <a:lnTo>
                  <a:pt x="10" y="84"/>
                </a:lnTo>
                <a:lnTo>
                  <a:pt x="10" y="86"/>
                </a:lnTo>
                <a:lnTo>
                  <a:pt x="10" y="84"/>
                </a:lnTo>
                <a:lnTo>
                  <a:pt x="8" y="84"/>
                </a:lnTo>
                <a:lnTo>
                  <a:pt x="8" y="86"/>
                </a:lnTo>
                <a:lnTo>
                  <a:pt x="8" y="89"/>
                </a:lnTo>
                <a:lnTo>
                  <a:pt x="5" y="89"/>
                </a:lnTo>
                <a:lnTo>
                  <a:pt x="5" y="91"/>
                </a:lnTo>
                <a:lnTo>
                  <a:pt x="2" y="91"/>
                </a:lnTo>
                <a:lnTo>
                  <a:pt x="2" y="89"/>
                </a:lnTo>
                <a:lnTo>
                  <a:pt x="2" y="86"/>
                </a:lnTo>
                <a:lnTo>
                  <a:pt x="2" y="84"/>
                </a:lnTo>
                <a:lnTo>
                  <a:pt x="0" y="84"/>
                </a:lnTo>
                <a:lnTo>
                  <a:pt x="0" y="81"/>
                </a:lnTo>
                <a:lnTo>
                  <a:pt x="2" y="81"/>
                </a:lnTo>
                <a:lnTo>
                  <a:pt x="2" y="78"/>
                </a:lnTo>
                <a:lnTo>
                  <a:pt x="0" y="78"/>
                </a:lnTo>
                <a:lnTo>
                  <a:pt x="2" y="78"/>
                </a:lnTo>
                <a:lnTo>
                  <a:pt x="0" y="78"/>
                </a:lnTo>
                <a:lnTo>
                  <a:pt x="0" y="76"/>
                </a:lnTo>
                <a:lnTo>
                  <a:pt x="2" y="76"/>
                </a:lnTo>
                <a:lnTo>
                  <a:pt x="5" y="76"/>
                </a:lnTo>
                <a:lnTo>
                  <a:pt x="5" y="73"/>
                </a:lnTo>
                <a:lnTo>
                  <a:pt x="2" y="73"/>
                </a:lnTo>
                <a:lnTo>
                  <a:pt x="5" y="73"/>
                </a:lnTo>
                <a:lnTo>
                  <a:pt x="5" y="71"/>
                </a:lnTo>
                <a:lnTo>
                  <a:pt x="5" y="68"/>
                </a:lnTo>
                <a:lnTo>
                  <a:pt x="5" y="71"/>
                </a:lnTo>
                <a:lnTo>
                  <a:pt x="8" y="71"/>
                </a:lnTo>
                <a:lnTo>
                  <a:pt x="5" y="71"/>
                </a:lnTo>
                <a:lnTo>
                  <a:pt x="5" y="68"/>
                </a:lnTo>
                <a:lnTo>
                  <a:pt x="8" y="68"/>
                </a:lnTo>
                <a:lnTo>
                  <a:pt x="10" y="68"/>
                </a:lnTo>
                <a:lnTo>
                  <a:pt x="10" y="65"/>
                </a:lnTo>
                <a:lnTo>
                  <a:pt x="10" y="63"/>
                </a:lnTo>
                <a:lnTo>
                  <a:pt x="10" y="60"/>
                </a:lnTo>
                <a:lnTo>
                  <a:pt x="8" y="60"/>
                </a:lnTo>
                <a:lnTo>
                  <a:pt x="8" y="58"/>
                </a:lnTo>
                <a:lnTo>
                  <a:pt x="5" y="58"/>
                </a:lnTo>
                <a:lnTo>
                  <a:pt x="5" y="55"/>
                </a:lnTo>
                <a:lnTo>
                  <a:pt x="2" y="55"/>
                </a:lnTo>
                <a:lnTo>
                  <a:pt x="2" y="52"/>
                </a:lnTo>
                <a:lnTo>
                  <a:pt x="5" y="52"/>
                </a:lnTo>
                <a:lnTo>
                  <a:pt x="5" y="55"/>
                </a:lnTo>
                <a:lnTo>
                  <a:pt x="8" y="55"/>
                </a:lnTo>
                <a:lnTo>
                  <a:pt x="8" y="52"/>
                </a:lnTo>
                <a:lnTo>
                  <a:pt x="5" y="52"/>
                </a:lnTo>
                <a:lnTo>
                  <a:pt x="5" y="50"/>
                </a:lnTo>
                <a:lnTo>
                  <a:pt x="2" y="50"/>
                </a:lnTo>
                <a:lnTo>
                  <a:pt x="5" y="50"/>
                </a:lnTo>
                <a:lnTo>
                  <a:pt x="2" y="50"/>
                </a:lnTo>
                <a:lnTo>
                  <a:pt x="5" y="50"/>
                </a:lnTo>
                <a:lnTo>
                  <a:pt x="5" y="47"/>
                </a:lnTo>
                <a:lnTo>
                  <a:pt x="5" y="50"/>
                </a:lnTo>
                <a:lnTo>
                  <a:pt x="2" y="47"/>
                </a:lnTo>
                <a:lnTo>
                  <a:pt x="2" y="50"/>
                </a:lnTo>
                <a:lnTo>
                  <a:pt x="2" y="47"/>
                </a:lnTo>
                <a:lnTo>
                  <a:pt x="2" y="44"/>
                </a:lnTo>
                <a:lnTo>
                  <a:pt x="2" y="42"/>
                </a:lnTo>
                <a:lnTo>
                  <a:pt x="0" y="42"/>
                </a:lnTo>
                <a:lnTo>
                  <a:pt x="2" y="42"/>
                </a:lnTo>
                <a:lnTo>
                  <a:pt x="2" y="39"/>
                </a:lnTo>
                <a:lnTo>
                  <a:pt x="2" y="37"/>
                </a:lnTo>
                <a:lnTo>
                  <a:pt x="5" y="37"/>
                </a:lnTo>
                <a:lnTo>
                  <a:pt x="5" y="34"/>
                </a:lnTo>
                <a:lnTo>
                  <a:pt x="8" y="34"/>
                </a:lnTo>
                <a:lnTo>
                  <a:pt x="8" y="31"/>
                </a:lnTo>
                <a:lnTo>
                  <a:pt x="8" y="29"/>
                </a:lnTo>
                <a:lnTo>
                  <a:pt x="5" y="29"/>
                </a:lnTo>
                <a:lnTo>
                  <a:pt x="8" y="29"/>
                </a:lnTo>
                <a:lnTo>
                  <a:pt x="5" y="29"/>
                </a:lnTo>
                <a:lnTo>
                  <a:pt x="5" y="26"/>
                </a:lnTo>
                <a:lnTo>
                  <a:pt x="8" y="26"/>
                </a:lnTo>
                <a:lnTo>
                  <a:pt x="5" y="26"/>
                </a:lnTo>
                <a:lnTo>
                  <a:pt x="5" y="24"/>
                </a:lnTo>
                <a:lnTo>
                  <a:pt x="5" y="21"/>
                </a:lnTo>
                <a:lnTo>
                  <a:pt x="5" y="18"/>
                </a:lnTo>
                <a:lnTo>
                  <a:pt x="5" y="16"/>
                </a:lnTo>
                <a:lnTo>
                  <a:pt x="5" y="13"/>
                </a:lnTo>
                <a:lnTo>
                  <a:pt x="8" y="13"/>
                </a:lnTo>
                <a:lnTo>
                  <a:pt x="5" y="13"/>
                </a:lnTo>
                <a:lnTo>
                  <a:pt x="5" y="11"/>
                </a:lnTo>
                <a:lnTo>
                  <a:pt x="8" y="11"/>
                </a:lnTo>
                <a:lnTo>
                  <a:pt x="8" y="8"/>
                </a:lnTo>
                <a:lnTo>
                  <a:pt x="8" y="11"/>
                </a:lnTo>
                <a:lnTo>
                  <a:pt x="8" y="8"/>
                </a:lnTo>
                <a:lnTo>
                  <a:pt x="10" y="8"/>
                </a:lnTo>
                <a:lnTo>
                  <a:pt x="10" y="11"/>
                </a:lnTo>
                <a:lnTo>
                  <a:pt x="13" y="11"/>
                </a:lnTo>
                <a:lnTo>
                  <a:pt x="13" y="13"/>
                </a:lnTo>
                <a:lnTo>
                  <a:pt x="13" y="11"/>
                </a:lnTo>
                <a:lnTo>
                  <a:pt x="15" y="11"/>
                </a:lnTo>
                <a:lnTo>
                  <a:pt x="18" y="11"/>
                </a:lnTo>
                <a:lnTo>
                  <a:pt x="18" y="13"/>
                </a:lnTo>
                <a:lnTo>
                  <a:pt x="18" y="11"/>
                </a:lnTo>
                <a:lnTo>
                  <a:pt x="18" y="8"/>
                </a:lnTo>
                <a:lnTo>
                  <a:pt x="18" y="11"/>
                </a:lnTo>
                <a:lnTo>
                  <a:pt x="18" y="8"/>
                </a:lnTo>
                <a:lnTo>
                  <a:pt x="21" y="8"/>
                </a:lnTo>
                <a:lnTo>
                  <a:pt x="21" y="11"/>
                </a:lnTo>
                <a:lnTo>
                  <a:pt x="23" y="11"/>
                </a:lnTo>
                <a:lnTo>
                  <a:pt x="26" y="11"/>
                </a:lnTo>
                <a:lnTo>
                  <a:pt x="26" y="13"/>
                </a:lnTo>
                <a:lnTo>
                  <a:pt x="28" y="16"/>
                </a:lnTo>
                <a:lnTo>
                  <a:pt x="28" y="13"/>
                </a:lnTo>
                <a:lnTo>
                  <a:pt x="28" y="16"/>
                </a:lnTo>
                <a:lnTo>
                  <a:pt x="31" y="16"/>
                </a:lnTo>
                <a:lnTo>
                  <a:pt x="31" y="13"/>
                </a:lnTo>
                <a:lnTo>
                  <a:pt x="31" y="16"/>
                </a:lnTo>
                <a:lnTo>
                  <a:pt x="31" y="18"/>
                </a:lnTo>
                <a:lnTo>
                  <a:pt x="34" y="18"/>
                </a:lnTo>
                <a:lnTo>
                  <a:pt x="34" y="21"/>
                </a:lnTo>
                <a:lnTo>
                  <a:pt x="36" y="21"/>
                </a:lnTo>
                <a:lnTo>
                  <a:pt x="39" y="18"/>
                </a:lnTo>
                <a:lnTo>
                  <a:pt x="42" y="18"/>
                </a:lnTo>
                <a:lnTo>
                  <a:pt x="42" y="16"/>
                </a:lnTo>
                <a:lnTo>
                  <a:pt x="42" y="13"/>
                </a:lnTo>
                <a:lnTo>
                  <a:pt x="42" y="11"/>
                </a:lnTo>
                <a:lnTo>
                  <a:pt x="42" y="8"/>
                </a:lnTo>
                <a:lnTo>
                  <a:pt x="42" y="5"/>
                </a:lnTo>
                <a:lnTo>
                  <a:pt x="44" y="5"/>
                </a:lnTo>
                <a:lnTo>
                  <a:pt x="44" y="3"/>
                </a:lnTo>
                <a:lnTo>
                  <a:pt x="47" y="3"/>
                </a:lnTo>
                <a:lnTo>
                  <a:pt x="47" y="0"/>
                </a:lnTo>
              </a:path>
            </a:pathLst>
          </a:custGeom>
          <a:noFill/>
          <a:ln w="4763">
            <a:solidFill>
              <a:srgbClr val="6E6E6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393" name="Freeform 183"/>
          <p:cNvSpPr>
            <a:spLocks/>
          </p:cNvSpPr>
          <p:nvPr/>
        </p:nvSpPr>
        <p:spPr bwMode="auto">
          <a:xfrm>
            <a:off x="7159869" y="3559175"/>
            <a:ext cx="187569" cy="236538"/>
          </a:xfrm>
          <a:custGeom>
            <a:avLst/>
            <a:gdLst>
              <a:gd name="T0" fmla="*/ 68 w 128"/>
              <a:gd name="T1" fmla="*/ 2 h 149"/>
              <a:gd name="T2" fmla="*/ 79 w 128"/>
              <a:gd name="T3" fmla="*/ 8 h 149"/>
              <a:gd name="T4" fmla="*/ 89 w 128"/>
              <a:gd name="T5" fmla="*/ 13 h 149"/>
              <a:gd name="T6" fmla="*/ 92 w 128"/>
              <a:gd name="T7" fmla="*/ 26 h 149"/>
              <a:gd name="T8" fmla="*/ 97 w 128"/>
              <a:gd name="T9" fmla="*/ 36 h 149"/>
              <a:gd name="T10" fmla="*/ 99 w 128"/>
              <a:gd name="T11" fmla="*/ 44 h 149"/>
              <a:gd name="T12" fmla="*/ 102 w 128"/>
              <a:gd name="T13" fmla="*/ 52 h 149"/>
              <a:gd name="T14" fmla="*/ 107 w 128"/>
              <a:gd name="T15" fmla="*/ 57 h 149"/>
              <a:gd name="T16" fmla="*/ 110 w 128"/>
              <a:gd name="T17" fmla="*/ 60 h 149"/>
              <a:gd name="T18" fmla="*/ 120 w 128"/>
              <a:gd name="T19" fmla="*/ 68 h 149"/>
              <a:gd name="T20" fmla="*/ 128 w 128"/>
              <a:gd name="T21" fmla="*/ 76 h 149"/>
              <a:gd name="T22" fmla="*/ 128 w 128"/>
              <a:gd name="T23" fmla="*/ 81 h 149"/>
              <a:gd name="T24" fmla="*/ 126 w 128"/>
              <a:gd name="T25" fmla="*/ 89 h 149"/>
              <a:gd name="T26" fmla="*/ 128 w 128"/>
              <a:gd name="T27" fmla="*/ 96 h 149"/>
              <a:gd name="T28" fmla="*/ 128 w 128"/>
              <a:gd name="T29" fmla="*/ 96 h 149"/>
              <a:gd name="T30" fmla="*/ 126 w 128"/>
              <a:gd name="T31" fmla="*/ 104 h 149"/>
              <a:gd name="T32" fmla="*/ 128 w 128"/>
              <a:gd name="T33" fmla="*/ 120 h 149"/>
              <a:gd name="T34" fmla="*/ 120 w 128"/>
              <a:gd name="T35" fmla="*/ 128 h 149"/>
              <a:gd name="T36" fmla="*/ 110 w 128"/>
              <a:gd name="T37" fmla="*/ 125 h 149"/>
              <a:gd name="T38" fmla="*/ 107 w 128"/>
              <a:gd name="T39" fmla="*/ 133 h 149"/>
              <a:gd name="T40" fmla="*/ 107 w 128"/>
              <a:gd name="T41" fmla="*/ 136 h 149"/>
              <a:gd name="T42" fmla="*/ 107 w 128"/>
              <a:gd name="T43" fmla="*/ 143 h 149"/>
              <a:gd name="T44" fmla="*/ 102 w 128"/>
              <a:gd name="T45" fmla="*/ 133 h 149"/>
              <a:gd name="T46" fmla="*/ 102 w 128"/>
              <a:gd name="T47" fmla="*/ 141 h 149"/>
              <a:gd name="T48" fmla="*/ 97 w 128"/>
              <a:gd name="T49" fmla="*/ 146 h 149"/>
              <a:gd name="T50" fmla="*/ 89 w 128"/>
              <a:gd name="T51" fmla="*/ 149 h 149"/>
              <a:gd name="T52" fmla="*/ 86 w 128"/>
              <a:gd name="T53" fmla="*/ 141 h 149"/>
              <a:gd name="T54" fmla="*/ 79 w 128"/>
              <a:gd name="T55" fmla="*/ 133 h 149"/>
              <a:gd name="T56" fmla="*/ 71 w 128"/>
              <a:gd name="T57" fmla="*/ 136 h 149"/>
              <a:gd name="T58" fmla="*/ 63 w 128"/>
              <a:gd name="T59" fmla="*/ 138 h 149"/>
              <a:gd name="T60" fmla="*/ 60 w 128"/>
              <a:gd name="T61" fmla="*/ 136 h 149"/>
              <a:gd name="T62" fmla="*/ 58 w 128"/>
              <a:gd name="T63" fmla="*/ 133 h 149"/>
              <a:gd name="T64" fmla="*/ 50 w 128"/>
              <a:gd name="T65" fmla="*/ 143 h 149"/>
              <a:gd name="T66" fmla="*/ 39 w 128"/>
              <a:gd name="T67" fmla="*/ 141 h 149"/>
              <a:gd name="T68" fmla="*/ 39 w 128"/>
              <a:gd name="T69" fmla="*/ 133 h 149"/>
              <a:gd name="T70" fmla="*/ 34 w 128"/>
              <a:gd name="T71" fmla="*/ 123 h 149"/>
              <a:gd name="T72" fmla="*/ 32 w 128"/>
              <a:gd name="T73" fmla="*/ 117 h 149"/>
              <a:gd name="T74" fmla="*/ 26 w 128"/>
              <a:gd name="T75" fmla="*/ 112 h 149"/>
              <a:gd name="T76" fmla="*/ 26 w 128"/>
              <a:gd name="T77" fmla="*/ 107 h 149"/>
              <a:gd name="T78" fmla="*/ 32 w 128"/>
              <a:gd name="T79" fmla="*/ 102 h 149"/>
              <a:gd name="T80" fmla="*/ 32 w 128"/>
              <a:gd name="T81" fmla="*/ 96 h 149"/>
              <a:gd name="T82" fmla="*/ 24 w 128"/>
              <a:gd name="T83" fmla="*/ 94 h 149"/>
              <a:gd name="T84" fmla="*/ 19 w 128"/>
              <a:gd name="T85" fmla="*/ 83 h 149"/>
              <a:gd name="T86" fmla="*/ 19 w 128"/>
              <a:gd name="T87" fmla="*/ 73 h 149"/>
              <a:gd name="T88" fmla="*/ 19 w 128"/>
              <a:gd name="T89" fmla="*/ 68 h 149"/>
              <a:gd name="T90" fmla="*/ 16 w 128"/>
              <a:gd name="T91" fmla="*/ 60 h 149"/>
              <a:gd name="T92" fmla="*/ 8 w 128"/>
              <a:gd name="T93" fmla="*/ 49 h 149"/>
              <a:gd name="T94" fmla="*/ 3 w 128"/>
              <a:gd name="T95" fmla="*/ 39 h 149"/>
              <a:gd name="T96" fmla="*/ 0 w 128"/>
              <a:gd name="T97" fmla="*/ 31 h 149"/>
              <a:gd name="T98" fmla="*/ 5 w 128"/>
              <a:gd name="T99" fmla="*/ 26 h 149"/>
              <a:gd name="T100" fmla="*/ 11 w 128"/>
              <a:gd name="T101" fmla="*/ 21 h 149"/>
              <a:gd name="T102" fmla="*/ 13 w 128"/>
              <a:gd name="T103" fmla="*/ 13 h 149"/>
              <a:gd name="T104" fmla="*/ 19 w 128"/>
              <a:gd name="T105" fmla="*/ 13 h 149"/>
              <a:gd name="T106" fmla="*/ 29 w 128"/>
              <a:gd name="T107" fmla="*/ 13 h 149"/>
              <a:gd name="T108" fmla="*/ 39 w 128"/>
              <a:gd name="T109" fmla="*/ 8 h 149"/>
              <a:gd name="T110" fmla="*/ 50 w 128"/>
              <a:gd name="T111" fmla="*/ 2 h 1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28" h="149">
                <a:moveTo>
                  <a:pt x="58" y="0"/>
                </a:moveTo>
                <a:lnTo>
                  <a:pt x="58" y="2"/>
                </a:lnTo>
                <a:lnTo>
                  <a:pt x="60" y="2"/>
                </a:lnTo>
                <a:lnTo>
                  <a:pt x="63" y="2"/>
                </a:lnTo>
                <a:lnTo>
                  <a:pt x="66" y="2"/>
                </a:lnTo>
                <a:lnTo>
                  <a:pt x="68" y="2"/>
                </a:lnTo>
                <a:lnTo>
                  <a:pt x="68" y="5"/>
                </a:lnTo>
                <a:lnTo>
                  <a:pt x="71" y="5"/>
                </a:lnTo>
                <a:lnTo>
                  <a:pt x="73" y="5"/>
                </a:lnTo>
                <a:lnTo>
                  <a:pt x="76" y="5"/>
                </a:lnTo>
                <a:lnTo>
                  <a:pt x="76" y="8"/>
                </a:lnTo>
                <a:lnTo>
                  <a:pt x="79" y="8"/>
                </a:lnTo>
                <a:lnTo>
                  <a:pt x="79" y="10"/>
                </a:lnTo>
                <a:lnTo>
                  <a:pt x="81" y="10"/>
                </a:lnTo>
                <a:lnTo>
                  <a:pt x="84" y="10"/>
                </a:lnTo>
                <a:lnTo>
                  <a:pt x="86" y="10"/>
                </a:lnTo>
                <a:lnTo>
                  <a:pt x="89" y="10"/>
                </a:lnTo>
                <a:lnTo>
                  <a:pt x="89" y="13"/>
                </a:lnTo>
                <a:lnTo>
                  <a:pt x="89" y="15"/>
                </a:lnTo>
                <a:lnTo>
                  <a:pt x="92" y="15"/>
                </a:lnTo>
                <a:lnTo>
                  <a:pt x="92" y="18"/>
                </a:lnTo>
                <a:lnTo>
                  <a:pt x="92" y="21"/>
                </a:lnTo>
                <a:lnTo>
                  <a:pt x="92" y="23"/>
                </a:lnTo>
                <a:lnTo>
                  <a:pt x="92" y="26"/>
                </a:lnTo>
                <a:lnTo>
                  <a:pt x="94" y="26"/>
                </a:lnTo>
                <a:lnTo>
                  <a:pt x="94" y="29"/>
                </a:lnTo>
                <a:lnTo>
                  <a:pt x="94" y="31"/>
                </a:lnTo>
                <a:lnTo>
                  <a:pt x="94" y="34"/>
                </a:lnTo>
                <a:lnTo>
                  <a:pt x="94" y="36"/>
                </a:lnTo>
                <a:lnTo>
                  <a:pt x="97" y="36"/>
                </a:lnTo>
                <a:lnTo>
                  <a:pt x="99" y="36"/>
                </a:lnTo>
                <a:lnTo>
                  <a:pt x="99" y="39"/>
                </a:lnTo>
                <a:lnTo>
                  <a:pt x="102" y="39"/>
                </a:lnTo>
                <a:lnTo>
                  <a:pt x="102" y="42"/>
                </a:lnTo>
                <a:lnTo>
                  <a:pt x="102" y="44"/>
                </a:lnTo>
                <a:lnTo>
                  <a:pt x="99" y="44"/>
                </a:lnTo>
                <a:lnTo>
                  <a:pt x="102" y="44"/>
                </a:lnTo>
                <a:lnTo>
                  <a:pt x="102" y="47"/>
                </a:lnTo>
                <a:lnTo>
                  <a:pt x="102" y="49"/>
                </a:lnTo>
                <a:lnTo>
                  <a:pt x="99" y="49"/>
                </a:lnTo>
                <a:lnTo>
                  <a:pt x="99" y="52"/>
                </a:lnTo>
                <a:lnTo>
                  <a:pt x="102" y="52"/>
                </a:lnTo>
                <a:lnTo>
                  <a:pt x="102" y="55"/>
                </a:lnTo>
                <a:lnTo>
                  <a:pt x="105" y="55"/>
                </a:lnTo>
                <a:lnTo>
                  <a:pt x="102" y="55"/>
                </a:lnTo>
                <a:lnTo>
                  <a:pt x="105" y="55"/>
                </a:lnTo>
                <a:lnTo>
                  <a:pt x="105" y="57"/>
                </a:lnTo>
                <a:lnTo>
                  <a:pt x="107" y="57"/>
                </a:lnTo>
                <a:lnTo>
                  <a:pt x="107" y="60"/>
                </a:lnTo>
                <a:lnTo>
                  <a:pt x="110" y="60"/>
                </a:lnTo>
                <a:lnTo>
                  <a:pt x="107" y="60"/>
                </a:lnTo>
                <a:lnTo>
                  <a:pt x="110" y="60"/>
                </a:lnTo>
                <a:lnTo>
                  <a:pt x="110" y="62"/>
                </a:lnTo>
                <a:lnTo>
                  <a:pt x="110" y="60"/>
                </a:lnTo>
                <a:lnTo>
                  <a:pt x="110" y="62"/>
                </a:lnTo>
                <a:lnTo>
                  <a:pt x="112" y="62"/>
                </a:lnTo>
                <a:lnTo>
                  <a:pt x="115" y="62"/>
                </a:lnTo>
                <a:lnTo>
                  <a:pt x="118" y="65"/>
                </a:lnTo>
                <a:lnTo>
                  <a:pt x="118" y="68"/>
                </a:lnTo>
                <a:lnTo>
                  <a:pt x="120" y="68"/>
                </a:lnTo>
                <a:lnTo>
                  <a:pt x="123" y="68"/>
                </a:lnTo>
                <a:lnTo>
                  <a:pt x="123" y="70"/>
                </a:lnTo>
                <a:lnTo>
                  <a:pt x="126" y="70"/>
                </a:lnTo>
                <a:lnTo>
                  <a:pt x="126" y="73"/>
                </a:lnTo>
                <a:lnTo>
                  <a:pt x="126" y="76"/>
                </a:lnTo>
                <a:lnTo>
                  <a:pt x="128" y="76"/>
                </a:lnTo>
                <a:lnTo>
                  <a:pt x="126" y="76"/>
                </a:lnTo>
                <a:lnTo>
                  <a:pt x="123" y="76"/>
                </a:lnTo>
                <a:lnTo>
                  <a:pt x="123" y="78"/>
                </a:lnTo>
                <a:lnTo>
                  <a:pt x="126" y="78"/>
                </a:lnTo>
                <a:lnTo>
                  <a:pt x="126" y="81"/>
                </a:lnTo>
                <a:lnTo>
                  <a:pt x="128" y="81"/>
                </a:lnTo>
                <a:lnTo>
                  <a:pt x="128" y="83"/>
                </a:lnTo>
                <a:lnTo>
                  <a:pt x="128" y="86"/>
                </a:lnTo>
                <a:lnTo>
                  <a:pt x="126" y="86"/>
                </a:lnTo>
                <a:lnTo>
                  <a:pt x="128" y="86"/>
                </a:lnTo>
                <a:lnTo>
                  <a:pt x="126" y="86"/>
                </a:lnTo>
                <a:lnTo>
                  <a:pt x="126" y="89"/>
                </a:lnTo>
                <a:lnTo>
                  <a:pt x="128" y="89"/>
                </a:lnTo>
                <a:lnTo>
                  <a:pt x="126" y="89"/>
                </a:lnTo>
                <a:lnTo>
                  <a:pt x="128" y="89"/>
                </a:lnTo>
                <a:lnTo>
                  <a:pt x="128" y="91"/>
                </a:lnTo>
                <a:lnTo>
                  <a:pt x="128" y="94"/>
                </a:lnTo>
                <a:lnTo>
                  <a:pt x="128" y="96"/>
                </a:lnTo>
                <a:lnTo>
                  <a:pt x="128" y="99"/>
                </a:lnTo>
                <a:lnTo>
                  <a:pt x="128" y="102"/>
                </a:lnTo>
                <a:lnTo>
                  <a:pt x="126" y="102"/>
                </a:lnTo>
                <a:lnTo>
                  <a:pt x="126" y="99"/>
                </a:lnTo>
                <a:lnTo>
                  <a:pt x="128" y="99"/>
                </a:lnTo>
                <a:lnTo>
                  <a:pt x="128" y="96"/>
                </a:lnTo>
                <a:lnTo>
                  <a:pt x="128" y="99"/>
                </a:lnTo>
                <a:lnTo>
                  <a:pt x="126" y="99"/>
                </a:lnTo>
                <a:lnTo>
                  <a:pt x="126" y="102"/>
                </a:lnTo>
                <a:lnTo>
                  <a:pt x="126" y="104"/>
                </a:lnTo>
                <a:lnTo>
                  <a:pt x="126" y="107"/>
                </a:lnTo>
                <a:lnTo>
                  <a:pt x="126" y="104"/>
                </a:lnTo>
                <a:lnTo>
                  <a:pt x="126" y="107"/>
                </a:lnTo>
                <a:lnTo>
                  <a:pt x="126" y="109"/>
                </a:lnTo>
                <a:lnTo>
                  <a:pt x="126" y="112"/>
                </a:lnTo>
                <a:lnTo>
                  <a:pt x="126" y="115"/>
                </a:lnTo>
                <a:lnTo>
                  <a:pt x="128" y="117"/>
                </a:lnTo>
                <a:lnTo>
                  <a:pt x="128" y="120"/>
                </a:lnTo>
                <a:lnTo>
                  <a:pt x="128" y="123"/>
                </a:lnTo>
                <a:lnTo>
                  <a:pt x="126" y="123"/>
                </a:lnTo>
                <a:lnTo>
                  <a:pt x="126" y="125"/>
                </a:lnTo>
                <a:lnTo>
                  <a:pt x="126" y="128"/>
                </a:lnTo>
                <a:lnTo>
                  <a:pt x="123" y="128"/>
                </a:lnTo>
                <a:lnTo>
                  <a:pt x="120" y="128"/>
                </a:lnTo>
                <a:lnTo>
                  <a:pt x="118" y="128"/>
                </a:lnTo>
                <a:lnTo>
                  <a:pt x="115" y="125"/>
                </a:lnTo>
                <a:lnTo>
                  <a:pt x="115" y="128"/>
                </a:lnTo>
                <a:lnTo>
                  <a:pt x="112" y="128"/>
                </a:lnTo>
                <a:lnTo>
                  <a:pt x="110" y="128"/>
                </a:lnTo>
                <a:lnTo>
                  <a:pt x="110" y="125"/>
                </a:lnTo>
                <a:lnTo>
                  <a:pt x="110" y="128"/>
                </a:lnTo>
                <a:lnTo>
                  <a:pt x="110" y="130"/>
                </a:lnTo>
                <a:lnTo>
                  <a:pt x="107" y="130"/>
                </a:lnTo>
                <a:lnTo>
                  <a:pt x="107" y="128"/>
                </a:lnTo>
                <a:lnTo>
                  <a:pt x="107" y="130"/>
                </a:lnTo>
                <a:lnTo>
                  <a:pt x="107" y="133"/>
                </a:lnTo>
                <a:lnTo>
                  <a:pt x="105" y="133"/>
                </a:lnTo>
                <a:lnTo>
                  <a:pt x="102" y="133"/>
                </a:lnTo>
                <a:lnTo>
                  <a:pt x="102" y="130"/>
                </a:lnTo>
                <a:lnTo>
                  <a:pt x="102" y="133"/>
                </a:lnTo>
                <a:lnTo>
                  <a:pt x="105" y="133"/>
                </a:lnTo>
                <a:lnTo>
                  <a:pt x="107" y="136"/>
                </a:lnTo>
                <a:lnTo>
                  <a:pt x="107" y="138"/>
                </a:lnTo>
                <a:lnTo>
                  <a:pt x="107" y="141"/>
                </a:lnTo>
                <a:lnTo>
                  <a:pt x="105" y="141"/>
                </a:lnTo>
                <a:lnTo>
                  <a:pt x="107" y="141"/>
                </a:lnTo>
                <a:lnTo>
                  <a:pt x="105" y="141"/>
                </a:lnTo>
                <a:lnTo>
                  <a:pt x="107" y="143"/>
                </a:lnTo>
                <a:lnTo>
                  <a:pt x="105" y="143"/>
                </a:lnTo>
                <a:lnTo>
                  <a:pt x="105" y="141"/>
                </a:lnTo>
                <a:lnTo>
                  <a:pt x="102" y="141"/>
                </a:lnTo>
                <a:lnTo>
                  <a:pt x="102" y="138"/>
                </a:lnTo>
                <a:lnTo>
                  <a:pt x="102" y="136"/>
                </a:lnTo>
                <a:lnTo>
                  <a:pt x="102" y="133"/>
                </a:lnTo>
                <a:lnTo>
                  <a:pt x="99" y="133"/>
                </a:lnTo>
                <a:lnTo>
                  <a:pt x="99" y="136"/>
                </a:lnTo>
                <a:lnTo>
                  <a:pt x="99" y="138"/>
                </a:lnTo>
                <a:lnTo>
                  <a:pt x="102" y="138"/>
                </a:lnTo>
                <a:lnTo>
                  <a:pt x="99" y="141"/>
                </a:lnTo>
                <a:lnTo>
                  <a:pt x="102" y="141"/>
                </a:lnTo>
                <a:lnTo>
                  <a:pt x="102" y="143"/>
                </a:lnTo>
                <a:lnTo>
                  <a:pt x="99" y="143"/>
                </a:lnTo>
                <a:lnTo>
                  <a:pt x="97" y="143"/>
                </a:lnTo>
                <a:lnTo>
                  <a:pt x="94" y="143"/>
                </a:lnTo>
                <a:lnTo>
                  <a:pt x="97" y="143"/>
                </a:lnTo>
                <a:lnTo>
                  <a:pt x="97" y="146"/>
                </a:lnTo>
                <a:lnTo>
                  <a:pt x="94" y="146"/>
                </a:lnTo>
                <a:lnTo>
                  <a:pt x="97" y="146"/>
                </a:lnTo>
                <a:lnTo>
                  <a:pt x="97" y="149"/>
                </a:lnTo>
                <a:lnTo>
                  <a:pt x="94" y="149"/>
                </a:lnTo>
                <a:lnTo>
                  <a:pt x="92" y="149"/>
                </a:lnTo>
                <a:lnTo>
                  <a:pt x="89" y="149"/>
                </a:lnTo>
                <a:lnTo>
                  <a:pt x="89" y="146"/>
                </a:lnTo>
                <a:lnTo>
                  <a:pt x="92" y="146"/>
                </a:lnTo>
                <a:lnTo>
                  <a:pt x="89" y="146"/>
                </a:lnTo>
                <a:lnTo>
                  <a:pt x="89" y="143"/>
                </a:lnTo>
                <a:lnTo>
                  <a:pt x="86" y="143"/>
                </a:lnTo>
                <a:lnTo>
                  <a:pt x="86" y="141"/>
                </a:lnTo>
                <a:lnTo>
                  <a:pt x="84" y="141"/>
                </a:lnTo>
                <a:lnTo>
                  <a:pt x="84" y="138"/>
                </a:lnTo>
                <a:lnTo>
                  <a:pt x="81" y="138"/>
                </a:lnTo>
                <a:lnTo>
                  <a:pt x="81" y="136"/>
                </a:lnTo>
                <a:lnTo>
                  <a:pt x="79" y="136"/>
                </a:lnTo>
                <a:lnTo>
                  <a:pt x="79" y="133"/>
                </a:lnTo>
                <a:lnTo>
                  <a:pt x="76" y="133"/>
                </a:lnTo>
                <a:lnTo>
                  <a:pt x="76" y="130"/>
                </a:lnTo>
                <a:lnTo>
                  <a:pt x="76" y="133"/>
                </a:lnTo>
                <a:lnTo>
                  <a:pt x="76" y="136"/>
                </a:lnTo>
                <a:lnTo>
                  <a:pt x="73" y="136"/>
                </a:lnTo>
                <a:lnTo>
                  <a:pt x="71" y="136"/>
                </a:lnTo>
                <a:lnTo>
                  <a:pt x="68" y="136"/>
                </a:lnTo>
                <a:lnTo>
                  <a:pt x="68" y="138"/>
                </a:lnTo>
                <a:lnTo>
                  <a:pt x="66" y="138"/>
                </a:lnTo>
                <a:lnTo>
                  <a:pt x="63" y="138"/>
                </a:lnTo>
                <a:lnTo>
                  <a:pt x="63" y="141"/>
                </a:lnTo>
                <a:lnTo>
                  <a:pt x="63" y="138"/>
                </a:lnTo>
                <a:lnTo>
                  <a:pt x="63" y="136"/>
                </a:lnTo>
                <a:lnTo>
                  <a:pt x="60" y="136"/>
                </a:lnTo>
                <a:lnTo>
                  <a:pt x="60" y="138"/>
                </a:lnTo>
                <a:lnTo>
                  <a:pt x="58" y="138"/>
                </a:lnTo>
                <a:lnTo>
                  <a:pt x="58" y="136"/>
                </a:lnTo>
                <a:lnTo>
                  <a:pt x="60" y="136"/>
                </a:lnTo>
                <a:lnTo>
                  <a:pt x="58" y="136"/>
                </a:lnTo>
                <a:lnTo>
                  <a:pt x="60" y="136"/>
                </a:lnTo>
                <a:lnTo>
                  <a:pt x="60" y="133"/>
                </a:lnTo>
                <a:lnTo>
                  <a:pt x="60" y="130"/>
                </a:lnTo>
                <a:lnTo>
                  <a:pt x="60" y="133"/>
                </a:lnTo>
                <a:lnTo>
                  <a:pt x="58" y="133"/>
                </a:lnTo>
                <a:lnTo>
                  <a:pt x="58" y="136"/>
                </a:lnTo>
                <a:lnTo>
                  <a:pt x="55" y="136"/>
                </a:lnTo>
                <a:lnTo>
                  <a:pt x="55" y="138"/>
                </a:lnTo>
                <a:lnTo>
                  <a:pt x="52" y="138"/>
                </a:lnTo>
                <a:lnTo>
                  <a:pt x="52" y="141"/>
                </a:lnTo>
                <a:lnTo>
                  <a:pt x="50" y="143"/>
                </a:lnTo>
                <a:lnTo>
                  <a:pt x="50" y="141"/>
                </a:lnTo>
                <a:lnTo>
                  <a:pt x="50" y="143"/>
                </a:lnTo>
                <a:lnTo>
                  <a:pt x="47" y="143"/>
                </a:lnTo>
                <a:lnTo>
                  <a:pt x="45" y="143"/>
                </a:lnTo>
                <a:lnTo>
                  <a:pt x="42" y="141"/>
                </a:lnTo>
                <a:lnTo>
                  <a:pt x="39" y="141"/>
                </a:lnTo>
                <a:lnTo>
                  <a:pt x="39" y="138"/>
                </a:lnTo>
                <a:lnTo>
                  <a:pt x="37" y="138"/>
                </a:lnTo>
                <a:lnTo>
                  <a:pt x="37" y="136"/>
                </a:lnTo>
                <a:lnTo>
                  <a:pt x="39" y="133"/>
                </a:lnTo>
                <a:lnTo>
                  <a:pt x="37" y="133"/>
                </a:lnTo>
                <a:lnTo>
                  <a:pt x="39" y="133"/>
                </a:lnTo>
                <a:lnTo>
                  <a:pt x="37" y="133"/>
                </a:lnTo>
                <a:lnTo>
                  <a:pt x="37" y="130"/>
                </a:lnTo>
                <a:lnTo>
                  <a:pt x="37" y="128"/>
                </a:lnTo>
                <a:lnTo>
                  <a:pt x="34" y="128"/>
                </a:lnTo>
                <a:lnTo>
                  <a:pt x="34" y="125"/>
                </a:lnTo>
                <a:lnTo>
                  <a:pt x="34" y="123"/>
                </a:lnTo>
                <a:lnTo>
                  <a:pt x="32" y="123"/>
                </a:lnTo>
                <a:lnTo>
                  <a:pt x="34" y="123"/>
                </a:lnTo>
                <a:lnTo>
                  <a:pt x="32" y="123"/>
                </a:lnTo>
                <a:lnTo>
                  <a:pt x="32" y="120"/>
                </a:lnTo>
                <a:lnTo>
                  <a:pt x="29" y="120"/>
                </a:lnTo>
                <a:lnTo>
                  <a:pt x="32" y="117"/>
                </a:lnTo>
                <a:lnTo>
                  <a:pt x="32" y="120"/>
                </a:lnTo>
                <a:lnTo>
                  <a:pt x="32" y="117"/>
                </a:lnTo>
                <a:lnTo>
                  <a:pt x="29" y="117"/>
                </a:lnTo>
                <a:lnTo>
                  <a:pt x="29" y="115"/>
                </a:lnTo>
                <a:lnTo>
                  <a:pt x="29" y="112"/>
                </a:lnTo>
                <a:lnTo>
                  <a:pt x="26" y="112"/>
                </a:lnTo>
                <a:lnTo>
                  <a:pt x="29" y="112"/>
                </a:lnTo>
                <a:lnTo>
                  <a:pt x="32" y="112"/>
                </a:lnTo>
                <a:lnTo>
                  <a:pt x="29" y="112"/>
                </a:lnTo>
                <a:lnTo>
                  <a:pt x="29" y="109"/>
                </a:lnTo>
                <a:lnTo>
                  <a:pt x="26" y="109"/>
                </a:lnTo>
                <a:lnTo>
                  <a:pt x="26" y="107"/>
                </a:lnTo>
                <a:lnTo>
                  <a:pt x="24" y="107"/>
                </a:lnTo>
                <a:lnTo>
                  <a:pt x="24" y="104"/>
                </a:lnTo>
                <a:lnTo>
                  <a:pt x="26" y="104"/>
                </a:lnTo>
                <a:lnTo>
                  <a:pt x="26" y="102"/>
                </a:lnTo>
                <a:lnTo>
                  <a:pt x="29" y="102"/>
                </a:lnTo>
                <a:lnTo>
                  <a:pt x="32" y="102"/>
                </a:lnTo>
                <a:lnTo>
                  <a:pt x="32" y="99"/>
                </a:lnTo>
                <a:lnTo>
                  <a:pt x="34" y="99"/>
                </a:lnTo>
                <a:lnTo>
                  <a:pt x="34" y="96"/>
                </a:lnTo>
                <a:lnTo>
                  <a:pt x="32" y="96"/>
                </a:lnTo>
                <a:lnTo>
                  <a:pt x="32" y="94"/>
                </a:lnTo>
                <a:lnTo>
                  <a:pt x="32" y="96"/>
                </a:lnTo>
                <a:lnTo>
                  <a:pt x="29" y="96"/>
                </a:lnTo>
                <a:lnTo>
                  <a:pt x="29" y="94"/>
                </a:lnTo>
                <a:lnTo>
                  <a:pt x="26" y="94"/>
                </a:lnTo>
                <a:lnTo>
                  <a:pt x="24" y="94"/>
                </a:lnTo>
                <a:lnTo>
                  <a:pt x="24" y="91"/>
                </a:lnTo>
                <a:lnTo>
                  <a:pt x="24" y="94"/>
                </a:lnTo>
                <a:lnTo>
                  <a:pt x="24" y="91"/>
                </a:lnTo>
                <a:lnTo>
                  <a:pt x="21" y="91"/>
                </a:lnTo>
                <a:lnTo>
                  <a:pt x="21" y="89"/>
                </a:lnTo>
                <a:lnTo>
                  <a:pt x="19" y="89"/>
                </a:lnTo>
                <a:lnTo>
                  <a:pt x="19" y="86"/>
                </a:lnTo>
                <a:lnTo>
                  <a:pt x="19" y="83"/>
                </a:lnTo>
                <a:lnTo>
                  <a:pt x="19" y="81"/>
                </a:lnTo>
                <a:lnTo>
                  <a:pt x="16" y="81"/>
                </a:lnTo>
                <a:lnTo>
                  <a:pt x="16" y="78"/>
                </a:lnTo>
                <a:lnTo>
                  <a:pt x="16" y="76"/>
                </a:lnTo>
                <a:lnTo>
                  <a:pt x="19" y="76"/>
                </a:lnTo>
                <a:lnTo>
                  <a:pt x="19" y="73"/>
                </a:lnTo>
                <a:lnTo>
                  <a:pt x="16" y="73"/>
                </a:lnTo>
                <a:lnTo>
                  <a:pt x="16" y="70"/>
                </a:lnTo>
                <a:lnTo>
                  <a:pt x="19" y="70"/>
                </a:lnTo>
                <a:lnTo>
                  <a:pt x="21" y="70"/>
                </a:lnTo>
                <a:lnTo>
                  <a:pt x="21" y="68"/>
                </a:lnTo>
                <a:lnTo>
                  <a:pt x="19" y="68"/>
                </a:lnTo>
                <a:lnTo>
                  <a:pt x="19" y="65"/>
                </a:lnTo>
                <a:lnTo>
                  <a:pt x="19" y="62"/>
                </a:lnTo>
                <a:lnTo>
                  <a:pt x="16" y="62"/>
                </a:lnTo>
                <a:lnTo>
                  <a:pt x="16" y="60"/>
                </a:lnTo>
                <a:lnTo>
                  <a:pt x="16" y="62"/>
                </a:lnTo>
                <a:lnTo>
                  <a:pt x="16" y="60"/>
                </a:lnTo>
                <a:lnTo>
                  <a:pt x="13" y="60"/>
                </a:lnTo>
                <a:lnTo>
                  <a:pt x="13" y="57"/>
                </a:lnTo>
                <a:lnTo>
                  <a:pt x="11" y="55"/>
                </a:lnTo>
                <a:lnTo>
                  <a:pt x="11" y="52"/>
                </a:lnTo>
                <a:lnTo>
                  <a:pt x="8" y="52"/>
                </a:lnTo>
                <a:lnTo>
                  <a:pt x="8" y="49"/>
                </a:lnTo>
                <a:lnTo>
                  <a:pt x="8" y="47"/>
                </a:lnTo>
                <a:lnTo>
                  <a:pt x="5" y="47"/>
                </a:lnTo>
                <a:lnTo>
                  <a:pt x="5" y="44"/>
                </a:lnTo>
                <a:lnTo>
                  <a:pt x="5" y="42"/>
                </a:lnTo>
                <a:lnTo>
                  <a:pt x="3" y="42"/>
                </a:lnTo>
                <a:lnTo>
                  <a:pt x="3" y="39"/>
                </a:lnTo>
                <a:lnTo>
                  <a:pt x="0" y="39"/>
                </a:lnTo>
                <a:lnTo>
                  <a:pt x="0" y="36"/>
                </a:lnTo>
                <a:lnTo>
                  <a:pt x="3" y="36"/>
                </a:lnTo>
                <a:lnTo>
                  <a:pt x="0" y="36"/>
                </a:lnTo>
                <a:lnTo>
                  <a:pt x="0" y="34"/>
                </a:lnTo>
                <a:lnTo>
                  <a:pt x="0" y="31"/>
                </a:lnTo>
                <a:lnTo>
                  <a:pt x="0" y="29"/>
                </a:lnTo>
                <a:lnTo>
                  <a:pt x="0" y="31"/>
                </a:lnTo>
                <a:lnTo>
                  <a:pt x="3" y="31"/>
                </a:lnTo>
                <a:lnTo>
                  <a:pt x="3" y="29"/>
                </a:lnTo>
                <a:lnTo>
                  <a:pt x="5" y="29"/>
                </a:lnTo>
                <a:lnTo>
                  <a:pt x="5" y="26"/>
                </a:lnTo>
                <a:lnTo>
                  <a:pt x="8" y="26"/>
                </a:lnTo>
                <a:lnTo>
                  <a:pt x="8" y="23"/>
                </a:lnTo>
                <a:lnTo>
                  <a:pt x="11" y="23"/>
                </a:lnTo>
                <a:lnTo>
                  <a:pt x="8" y="23"/>
                </a:lnTo>
                <a:lnTo>
                  <a:pt x="11" y="23"/>
                </a:lnTo>
                <a:lnTo>
                  <a:pt x="11" y="21"/>
                </a:lnTo>
                <a:lnTo>
                  <a:pt x="8" y="21"/>
                </a:lnTo>
                <a:lnTo>
                  <a:pt x="11" y="21"/>
                </a:lnTo>
                <a:lnTo>
                  <a:pt x="11" y="18"/>
                </a:lnTo>
                <a:lnTo>
                  <a:pt x="11" y="15"/>
                </a:lnTo>
                <a:lnTo>
                  <a:pt x="13" y="15"/>
                </a:lnTo>
                <a:lnTo>
                  <a:pt x="13" y="13"/>
                </a:lnTo>
                <a:lnTo>
                  <a:pt x="13" y="10"/>
                </a:lnTo>
                <a:lnTo>
                  <a:pt x="13" y="13"/>
                </a:lnTo>
                <a:lnTo>
                  <a:pt x="13" y="10"/>
                </a:lnTo>
                <a:lnTo>
                  <a:pt x="13" y="13"/>
                </a:lnTo>
                <a:lnTo>
                  <a:pt x="16" y="13"/>
                </a:lnTo>
                <a:lnTo>
                  <a:pt x="19" y="13"/>
                </a:lnTo>
                <a:lnTo>
                  <a:pt x="19" y="10"/>
                </a:lnTo>
                <a:lnTo>
                  <a:pt x="21" y="10"/>
                </a:lnTo>
                <a:lnTo>
                  <a:pt x="24" y="10"/>
                </a:lnTo>
                <a:lnTo>
                  <a:pt x="24" y="13"/>
                </a:lnTo>
                <a:lnTo>
                  <a:pt x="26" y="13"/>
                </a:lnTo>
                <a:lnTo>
                  <a:pt x="29" y="13"/>
                </a:lnTo>
                <a:lnTo>
                  <a:pt x="32" y="13"/>
                </a:lnTo>
                <a:lnTo>
                  <a:pt x="32" y="10"/>
                </a:lnTo>
                <a:lnTo>
                  <a:pt x="34" y="10"/>
                </a:lnTo>
                <a:lnTo>
                  <a:pt x="37" y="10"/>
                </a:lnTo>
                <a:lnTo>
                  <a:pt x="37" y="8"/>
                </a:lnTo>
                <a:lnTo>
                  <a:pt x="39" y="8"/>
                </a:lnTo>
                <a:lnTo>
                  <a:pt x="39" y="5"/>
                </a:lnTo>
                <a:lnTo>
                  <a:pt x="42" y="5"/>
                </a:lnTo>
                <a:lnTo>
                  <a:pt x="45" y="5"/>
                </a:lnTo>
                <a:lnTo>
                  <a:pt x="47" y="5"/>
                </a:lnTo>
                <a:lnTo>
                  <a:pt x="47" y="2"/>
                </a:lnTo>
                <a:lnTo>
                  <a:pt x="50" y="2"/>
                </a:lnTo>
                <a:lnTo>
                  <a:pt x="52" y="2"/>
                </a:lnTo>
                <a:lnTo>
                  <a:pt x="52" y="0"/>
                </a:lnTo>
                <a:lnTo>
                  <a:pt x="55" y="0"/>
                </a:lnTo>
                <a:lnTo>
                  <a:pt x="58" y="0"/>
                </a:lnTo>
              </a:path>
            </a:pathLst>
          </a:custGeom>
          <a:noFill/>
          <a:ln w="4763">
            <a:solidFill>
              <a:srgbClr val="6E6E6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394" name="Freeform 184"/>
          <p:cNvSpPr>
            <a:spLocks/>
          </p:cNvSpPr>
          <p:nvPr/>
        </p:nvSpPr>
        <p:spPr bwMode="auto">
          <a:xfrm>
            <a:off x="7603881" y="3546475"/>
            <a:ext cx="11723" cy="12700"/>
          </a:xfrm>
          <a:custGeom>
            <a:avLst/>
            <a:gdLst>
              <a:gd name="T0" fmla="*/ 5 w 8"/>
              <a:gd name="T1" fmla="*/ 0 h 8"/>
              <a:gd name="T2" fmla="*/ 8 w 8"/>
              <a:gd name="T3" fmla="*/ 0 h 8"/>
              <a:gd name="T4" fmla="*/ 5 w 8"/>
              <a:gd name="T5" fmla="*/ 0 h 8"/>
              <a:gd name="T6" fmla="*/ 8 w 8"/>
              <a:gd name="T7" fmla="*/ 0 h 8"/>
              <a:gd name="T8" fmla="*/ 5 w 8"/>
              <a:gd name="T9" fmla="*/ 3 h 8"/>
              <a:gd name="T10" fmla="*/ 8 w 8"/>
              <a:gd name="T11" fmla="*/ 3 h 8"/>
              <a:gd name="T12" fmla="*/ 8 w 8"/>
              <a:gd name="T13" fmla="*/ 5 h 8"/>
              <a:gd name="T14" fmla="*/ 5 w 8"/>
              <a:gd name="T15" fmla="*/ 5 h 8"/>
              <a:gd name="T16" fmla="*/ 5 w 8"/>
              <a:gd name="T17" fmla="*/ 8 h 8"/>
              <a:gd name="T18" fmla="*/ 3 w 8"/>
              <a:gd name="T19" fmla="*/ 8 h 8"/>
              <a:gd name="T20" fmla="*/ 3 w 8"/>
              <a:gd name="T21" fmla="*/ 5 h 8"/>
              <a:gd name="T22" fmla="*/ 0 w 8"/>
              <a:gd name="T23" fmla="*/ 5 h 8"/>
              <a:gd name="T24" fmla="*/ 0 w 8"/>
              <a:gd name="T25" fmla="*/ 3 h 8"/>
              <a:gd name="T26" fmla="*/ 3 w 8"/>
              <a:gd name="T27" fmla="*/ 3 h 8"/>
              <a:gd name="T28" fmla="*/ 3 w 8"/>
              <a:gd name="T29" fmla="*/ 0 h 8"/>
              <a:gd name="T30" fmla="*/ 5 w 8"/>
              <a:gd name="T31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8" h="8">
                <a:moveTo>
                  <a:pt x="5" y="0"/>
                </a:moveTo>
                <a:lnTo>
                  <a:pt x="8" y="0"/>
                </a:lnTo>
                <a:lnTo>
                  <a:pt x="5" y="0"/>
                </a:lnTo>
                <a:lnTo>
                  <a:pt x="8" y="0"/>
                </a:lnTo>
                <a:lnTo>
                  <a:pt x="5" y="3"/>
                </a:lnTo>
                <a:lnTo>
                  <a:pt x="8" y="3"/>
                </a:lnTo>
                <a:lnTo>
                  <a:pt x="8" y="5"/>
                </a:lnTo>
                <a:lnTo>
                  <a:pt x="5" y="5"/>
                </a:lnTo>
                <a:lnTo>
                  <a:pt x="5" y="8"/>
                </a:lnTo>
                <a:lnTo>
                  <a:pt x="3" y="8"/>
                </a:lnTo>
                <a:lnTo>
                  <a:pt x="3" y="5"/>
                </a:lnTo>
                <a:lnTo>
                  <a:pt x="0" y="5"/>
                </a:lnTo>
                <a:lnTo>
                  <a:pt x="0" y="3"/>
                </a:lnTo>
                <a:lnTo>
                  <a:pt x="3" y="3"/>
                </a:lnTo>
                <a:lnTo>
                  <a:pt x="3" y="0"/>
                </a:lnTo>
                <a:lnTo>
                  <a:pt x="5" y="0"/>
                </a:lnTo>
              </a:path>
            </a:pathLst>
          </a:custGeom>
          <a:noFill/>
          <a:ln w="4763">
            <a:solidFill>
              <a:srgbClr val="6E6E6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395" name="Freeform 185"/>
          <p:cNvSpPr>
            <a:spLocks/>
          </p:cNvSpPr>
          <p:nvPr/>
        </p:nvSpPr>
        <p:spPr bwMode="auto">
          <a:xfrm>
            <a:off x="7718182" y="3530600"/>
            <a:ext cx="4397" cy="7938"/>
          </a:xfrm>
          <a:custGeom>
            <a:avLst/>
            <a:gdLst>
              <a:gd name="T0" fmla="*/ 0 w 3"/>
              <a:gd name="T1" fmla="*/ 2 h 5"/>
              <a:gd name="T2" fmla="*/ 3 w 3"/>
              <a:gd name="T3" fmla="*/ 2 h 5"/>
              <a:gd name="T4" fmla="*/ 3 w 3"/>
              <a:gd name="T5" fmla="*/ 5 h 5"/>
              <a:gd name="T6" fmla="*/ 0 w 3"/>
              <a:gd name="T7" fmla="*/ 5 h 5"/>
              <a:gd name="T8" fmla="*/ 0 w 3"/>
              <a:gd name="T9" fmla="*/ 2 h 5"/>
              <a:gd name="T10" fmla="*/ 0 w 3"/>
              <a:gd name="T11" fmla="*/ 0 h 5"/>
              <a:gd name="T12" fmla="*/ 0 w 3"/>
              <a:gd name="T13" fmla="*/ 2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" h="5">
                <a:moveTo>
                  <a:pt x="0" y="2"/>
                </a:moveTo>
                <a:lnTo>
                  <a:pt x="3" y="2"/>
                </a:lnTo>
                <a:lnTo>
                  <a:pt x="3" y="5"/>
                </a:lnTo>
                <a:lnTo>
                  <a:pt x="0" y="5"/>
                </a:lnTo>
                <a:lnTo>
                  <a:pt x="0" y="2"/>
                </a:lnTo>
                <a:lnTo>
                  <a:pt x="0" y="0"/>
                </a:lnTo>
                <a:lnTo>
                  <a:pt x="0" y="2"/>
                </a:lnTo>
              </a:path>
            </a:pathLst>
          </a:custGeom>
          <a:noFill/>
          <a:ln w="4763">
            <a:solidFill>
              <a:srgbClr val="6E6E6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396" name="Freeform 186"/>
          <p:cNvSpPr>
            <a:spLocks/>
          </p:cNvSpPr>
          <p:nvPr/>
        </p:nvSpPr>
        <p:spPr bwMode="auto">
          <a:xfrm>
            <a:off x="7817828" y="3505200"/>
            <a:ext cx="19050" cy="20638"/>
          </a:xfrm>
          <a:custGeom>
            <a:avLst/>
            <a:gdLst>
              <a:gd name="T0" fmla="*/ 11 w 13"/>
              <a:gd name="T1" fmla="*/ 0 h 13"/>
              <a:gd name="T2" fmla="*/ 13 w 13"/>
              <a:gd name="T3" fmla="*/ 0 h 13"/>
              <a:gd name="T4" fmla="*/ 13 w 13"/>
              <a:gd name="T5" fmla="*/ 2 h 13"/>
              <a:gd name="T6" fmla="*/ 13 w 13"/>
              <a:gd name="T7" fmla="*/ 5 h 13"/>
              <a:gd name="T8" fmla="*/ 13 w 13"/>
              <a:gd name="T9" fmla="*/ 8 h 13"/>
              <a:gd name="T10" fmla="*/ 13 w 13"/>
              <a:gd name="T11" fmla="*/ 10 h 13"/>
              <a:gd name="T12" fmla="*/ 11 w 13"/>
              <a:gd name="T13" fmla="*/ 10 h 13"/>
              <a:gd name="T14" fmla="*/ 11 w 13"/>
              <a:gd name="T15" fmla="*/ 13 h 13"/>
              <a:gd name="T16" fmla="*/ 11 w 13"/>
              <a:gd name="T17" fmla="*/ 10 h 13"/>
              <a:gd name="T18" fmla="*/ 8 w 13"/>
              <a:gd name="T19" fmla="*/ 10 h 13"/>
              <a:gd name="T20" fmla="*/ 8 w 13"/>
              <a:gd name="T21" fmla="*/ 13 h 13"/>
              <a:gd name="T22" fmla="*/ 11 w 13"/>
              <a:gd name="T23" fmla="*/ 13 h 13"/>
              <a:gd name="T24" fmla="*/ 8 w 13"/>
              <a:gd name="T25" fmla="*/ 13 h 13"/>
              <a:gd name="T26" fmla="*/ 8 w 13"/>
              <a:gd name="T27" fmla="*/ 10 h 13"/>
              <a:gd name="T28" fmla="*/ 5 w 13"/>
              <a:gd name="T29" fmla="*/ 10 h 13"/>
              <a:gd name="T30" fmla="*/ 3 w 13"/>
              <a:gd name="T31" fmla="*/ 10 h 13"/>
              <a:gd name="T32" fmla="*/ 3 w 13"/>
              <a:gd name="T33" fmla="*/ 8 h 13"/>
              <a:gd name="T34" fmla="*/ 0 w 13"/>
              <a:gd name="T35" fmla="*/ 8 h 13"/>
              <a:gd name="T36" fmla="*/ 3 w 13"/>
              <a:gd name="T37" fmla="*/ 5 h 13"/>
              <a:gd name="T38" fmla="*/ 3 w 13"/>
              <a:gd name="T39" fmla="*/ 2 h 13"/>
              <a:gd name="T40" fmla="*/ 3 w 13"/>
              <a:gd name="T41" fmla="*/ 5 h 13"/>
              <a:gd name="T42" fmla="*/ 3 w 13"/>
              <a:gd name="T43" fmla="*/ 2 h 13"/>
              <a:gd name="T44" fmla="*/ 5 w 13"/>
              <a:gd name="T45" fmla="*/ 2 h 13"/>
              <a:gd name="T46" fmla="*/ 8 w 13"/>
              <a:gd name="T47" fmla="*/ 0 h 13"/>
              <a:gd name="T48" fmla="*/ 11 w 13"/>
              <a:gd name="T49" fmla="*/ 0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3" h="13">
                <a:moveTo>
                  <a:pt x="11" y="0"/>
                </a:moveTo>
                <a:lnTo>
                  <a:pt x="13" y="0"/>
                </a:lnTo>
                <a:lnTo>
                  <a:pt x="13" y="2"/>
                </a:lnTo>
                <a:lnTo>
                  <a:pt x="13" y="5"/>
                </a:lnTo>
                <a:lnTo>
                  <a:pt x="13" y="8"/>
                </a:lnTo>
                <a:lnTo>
                  <a:pt x="13" y="10"/>
                </a:lnTo>
                <a:lnTo>
                  <a:pt x="11" y="10"/>
                </a:lnTo>
                <a:lnTo>
                  <a:pt x="11" y="13"/>
                </a:lnTo>
                <a:lnTo>
                  <a:pt x="11" y="10"/>
                </a:lnTo>
                <a:lnTo>
                  <a:pt x="8" y="10"/>
                </a:lnTo>
                <a:lnTo>
                  <a:pt x="8" y="13"/>
                </a:lnTo>
                <a:lnTo>
                  <a:pt x="11" y="13"/>
                </a:lnTo>
                <a:lnTo>
                  <a:pt x="8" y="13"/>
                </a:lnTo>
                <a:lnTo>
                  <a:pt x="8" y="10"/>
                </a:lnTo>
                <a:lnTo>
                  <a:pt x="5" y="10"/>
                </a:lnTo>
                <a:lnTo>
                  <a:pt x="3" y="10"/>
                </a:lnTo>
                <a:lnTo>
                  <a:pt x="3" y="8"/>
                </a:lnTo>
                <a:lnTo>
                  <a:pt x="0" y="8"/>
                </a:lnTo>
                <a:lnTo>
                  <a:pt x="3" y="5"/>
                </a:lnTo>
                <a:lnTo>
                  <a:pt x="3" y="2"/>
                </a:lnTo>
                <a:lnTo>
                  <a:pt x="3" y="5"/>
                </a:lnTo>
                <a:lnTo>
                  <a:pt x="3" y="2"/>
                </a:lnTo>
                <a:lnTo>
                  <a:pt x="5" y="2"/>
                </a:lnTo>
                <a:lnTo>
                  <a:pt x="8" y="0"/>
                </a:lnTo>
                <a:lnTo>
                  <a:pt x="11" y="0"/>
                </a:lnTo>
              </a:path>
            </a:pathLst>
          </a:custGeom>
          <a:noFill/>
          <a:ln w="4763">
            <a:solidFill>
              <a:srgbClr val="6E6E6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397" name="Freeform 187"/>
          <p:cNvSpPr>
            <a:spLocks/>
          </p:cNvSpPr>
          <p:nvPr/>
        </p:nvSpPr>
        <p:spPr bwMode="auto">
          <a:xfrm>
            <a:off x="7707923" y="3484563"/>
            <a:ext cx="2931" cy="7938"/>
          </a:xfrm>
          <a:custGeom>
            <a:avLst/>
            <a:gdLst>
              <a:gd name="T0" fmla="*/ 2 w 2"/>
              <a:gd name="T1" fmla="*/ 2 h 5"/>
              <a:gd name="T2" fmla="*/ 2 w 2"/>
              <a:gd name="T3" fmla="*/ 5 h 5"/>
              <a:gd name="T4" fmla="*/ 0 w 2"/>
              <a:gd name="T5" fmla="*/ 5 h 5"/>
              <a:gd name="T6" fmla="*/ 0 w 2"/>
              <a:gd name="T7" fmla="*/ 2 h 5"/>
              <a:gd name="T8" fmla="*/ 2 w 2"/>
              <a:gd name="T9" fmla="*/ 0 h 5"/>
              <a:gd name="T10" fmla="*/ 2 w 2"/>
              <a:gd name="T11" fmla="*/ 2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" h="5">
                <a:moveTo>
                  <a:pt x="2" y="2"/>
                </a:moveTo>
                <a:lnTo>
                  <a:pt x="2" y="5"/>
                </a:lnTo>
                <a:lnTo>
                  <a:pt x="0" y="5"/>
                </a:lnTo>
                <a:lnTo>
                  <a:pt x="0" y="2"/>
                </a:lnTo>
                <a:lnTo>
                  <a:pt x="2" y="0"/>
                </a:lnTo>
                <a:lnTo>
                  <a:pt x="2" y="2"/>
                </a:lnTo>
              </a:path>
            </a:pathLst>
          </a:custGeom>
          <a:noFill/>
          <a:ln w="4763">
            <a:solidFill>
              <a:srgbClr val="6E6E6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398" name="Freeform 188"/>
          <p:cNvSpPr>
            <a:spLocks/>
          </p:cNvSpPr>
          <p:nvPr/>
        </p:nvSpPr>
        <p:spPr bwMode="auto">
          <a:xfrm>
            <a:off x="7779728" y="3467101"/>
            <a:ext cx="7327" cy="4763"/>
          </a:xfrm>
          <a:custGeom>
            <a:avLst/>
            <a:gdLst>
              <a:gd name="T0" fmla="*/ 0 w 5"/>
              <a:gd name="T1" fmla="*/ 0 h 3"/>
              <a:gd name="T2" fmla="*/ 3 w 5"/>
              <a:gd name="T3" fmla="*/ 0 h 3"/>
              <a:gd name="T4" fmla="*/ 5 w 5"/>
              <a:gd name="T5" fmla="*/ 0 h 3"/>
              <a:gd name="T6" fmla="*/ 5 w 5"/>
              <a:gd name="T7" fmla="*/ 3 h 3"/>
              <a:gd name="T8" fmla="*/ 3 w 5"/>
              <a:gd name="T9" fmla="*/ 3 h 3"/>
              <a:gd name="T10" fmla="*/ 0 w 5"/>
              <a:gd name="T11" fmla="*/ 3 h 3"/>
              <a:gd name="T12" fmla="*/ 0 w 5"/>
              <a:gd name="T13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5" h="3">
                <a:moveTo>
                  <a:pt x="0" y="0"/>
                </a:moveTo>
                <a:lnTo>
                  <a:pt x="3" y="0"/>
                </a:lnTo>
                <a:lnTo>
                  <a:pt x="5" y="0"/>
                </a:lnTo>
                <a:lnTo>
                  <a:pt x="5" y="3"/>
                </a:lnTo>
                <a:lnTo>
                  <a:pt x="3" y="3"/>
                </a:lnTo>
                <a:lnTo>
                  <a:pt x="0" y="3"/>
                </a:lnTo>
                <a:lnTo>
                  <a:pt x="0" y="0"/>
                </a:lnTo>
              </a:path>
            </a:pathLst>
          </a:custGeom>
          <a:noFill/>
          <a:ln w="4763">
            <a:solidFill>
              <a:srgbClr val="6E6E6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399" name="Rectangle 189"/>
          <p:cNvSpPr>
            <a:spLocks noChangeArrowheads="1"/>
          </p:cNvSpPr>
          <p:nvPr/>
        </p:nvSpPr>
        <p:spPr bwMode="auto">
          <a:xfrm>
            <a:off x="7776797" y="3454401"/>
            <a:ext cx="2931" cy="4763"/>
          </a:xfrm>
          <a:prstGeom prst="rect">
            <a:avLst/>
          </a:prstGeom>
          <a:noFill/>
          <a:ln w="4763">
            <a:solidFill>
              <a:srgbClr val="6E6E6E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400" name="Rectangle 190"/>
          <p:cNvSpPr>
            <a:spLocks noChangeArrowheads="1"/>
          </p:cNvSpPr>
          <p:nvPr/>
        </p:nvSpPr>
        <p:spPr bwMode="auto">
          <a:xfrm>
            <a:off x="7779728" y="3446464"/>
            <a:ext cx="4397" cy="4763"/>
          </a:xfrm>
          <a:prstGeom prst="rect">
            <a:avLst/>
          </a:prstGeom>
          <a:noFill/>
          <a:ln w="4763">
            <a:solidFill>
              <a:srgbClr val="6E6E6E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401" name="Freeform 191"/>
          <p:cNvSpPr>
            <a:spLocks/>
          </p:cNvSpPr>
          <p:nvPr/>
        </p:nvSpPr>
        <p:spPr bwMode="auto">
          <a:xfrm>
            <a:off x="7565781" y="3433764"/>
            <a:ext cx="7327" cy="17463"/>
          </a:xfrm>
          <a:custGeom>
            <a:avLst/>
            <a:gdLst>
              <a:gd name="T0" fmla="*/ 3 w 5"/>
              <a:gd name="T1" fmla="*/ 0 h 11"/>
              <a:gd name="T2" fmla="*/ 3 w 5"/>
              <a:gd name="T3" fmla="*/ 3 h 11"/>
              <a:gd name="T4" fmla="*/ 5 w 5"/>
              <a:gd name="T5" fmla="*/ 3 h 11"/>
              <a:gd name="T6" fmla="*/ 5 w 5"/>
              <a:gd name="T7" fmla="*/ 6 h 11"/>
              <a:gd name="T8" fmla="*/ 3 w 5"/>
              <a:gd name="T9" fmla="*/ 6 h 11"/>
              <a:gd name="T10" fmla="*/ 3 w 5"/>
              <a:gd name="T11" fmla="*/ 8 h 11"/>
              <a:gd name="T12" fmla="*/ 0 w 5"/>
              <a:gd name="T13" fmla="*/ 11 h 11"/>
              <a:gd name="T14" fmla="*/ 0 w 5"/>
              <a:gd name="T15" fmla="*/ 8 h 11"/>
              <a:gd name="T16" fmla="*/ 0 w 5"/>
              <a:gd name="T17" fmla="*/ 6 h 11"/>
              <a:gd name="T18" fmla="*/ 0 w 5"/>
              <a:gd name="T19" fmla="*/ 3 h 11"/>
              <a:gd name="T20" fmla="*/ 0 w 5"/>
              <a:gd name="T21" fmla="*/ 0 h 11"/>
              <a:gd name="T22" fmla="*/ 3 w 5"/>
              <a:gd name="T23" fmla="*/ 0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5" h="11">
                <a:moveTo>
                  <a:pt x="3" y="0"/>
                </a:moveTo>
                <a:lnTo>
                  <a:pt x="3" y="3"/>
                </a:lnTo>
                <a:lnTo>
                  <a:pt x="5" y="3"/>
                </a:lnTo>
                <a:lnTo>
                  <a:pt x="5" y="6"/>
                </a:lnTo>
                <a:lnTo>
                  <a:pt x="3" y="6"/>
                </a:lnTo>
                <a:lnTo>
                  <a:pt x="3" y="8"/>
                </a:lnTo>
                <a:lnTo>
                  <a:pt x="0" y="11"/>
                </a:lnTo>
                <a:lnTo>
                  <a:pt x="0" y="8"/>
                </a:lnTo>
                <a:lnTo>
                  <a:pt x="0" y="6"/>
                </a:lnTo>
                <a:lnTo>
                  <a:pt x="0" y="3"/>
                </a:lnTo>
                <a:lnTo>
                  <a:pt x="0" y="0"/>
                </a:lnTo>
                <a:lnTo>
                  <a:pt x="3" y="0"/>
                </a:lnTo>
              </a:path>
            </a:pathLst>
          </a:custGeom>
          <a:noFill/>
          <a:ln w="4763">
            <a:solidFill>
              <a:srgbClr val="6E6E6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402" name="Freeform 192"/>
          <p:cNvSpPr>
            <a:spLocks/>
          </p:cNvSpPr>
          <p:nvPr/>
        </p:nvSpPr>
        <p:spPr bwMode="auto">
          <a:xfrm>
            <a:off x="7321062" y="3425826"/>
            <a:ext cx="7327" cy="4763"/>
          </a:xfrm>
          <a:custGeom>
            <a:avLst/>
            <a:gdLst>
              <a:gd name="T0" fmla="*/ 2 w 5"/>
              <a:gd name="T1" fmla="*/ 3 h 3"/>
              <a:gd name="T2" fmla="*/ 0 w 5"/>
              <a:gd name="T3" fmla="*/ 3 h 3"/>
              <a:gd name="T4" fmla="*/ 0 w 5"/>
              <a:gd name="T5" fmla="*/ 0 h 3"/>
              <a:gd name="T6" fmla="*/ 2 w 5"/>
              <a:gd name="T7" fmla="*/ 0 h 3"/>
              <a:gd name="T8" fmla="*/ 5 w 5"/>
              <a:gd name="T9" fmla="*/ 0 h 3"/>
              <a:gd name="T10" fmla="*/ 5 w 5"/>
              <a:gd name="T11" fmla="*/ 3 h 3"/>
              <a:gd name="T12" fmla="*/ 2 w 5"/>
              <a:gd name="T13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5" h="3">
                <a:moveTo>
                  <a:pt x="2" y="3"/>
                </a:moveTo>
                <a:lnTo>
                  <a:pt x="0" y="3"/>
                </a:lnTo>
                <a:lnTo>
                  <a:pt x="0" y="0"/>
                </a:lnTo>
                <a:lnTo>
                  <a:pt x="2" y="0"/>
                </a:lnTo>
                <a:lnTo>
                  <a:pt x="5" y="0"/>
                </a:lnTo>
                <a:lnTo>
                  <a:pt x="5" y="3"/>
                </a:lnTo>
                <a:lnTo>
                  <a:pt x="2" y="3"/>
                </a:lnTo>
              </a:path>
            </a:pathLst>
          </a:custGeom>
          <a:noFill/>
          <a:ln w="4763">
            <a:solidFill>
              <a:srgbClr val="6E6E6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403" name="Rectangle 193"/>
          <p:cNvSpPr>
            <a:spLocks noChangeArrowheads="1"/>
          </p:cNvSpPr>
          <p:nvPr/>
        </p:nvSpPr>
        <p:spPr bwMode="auto">
          <a:xfrm>
            <a:off x="7852997" y="3417889"/>
            <a:ext cx="2931" cy="4763"/>
          </a:xfrm>
          <a:prstGeom prst="rect">
            <a:avLst/>
          </a:prstGeom>
          <a:noFill/>
          <a:ln w="4763">
            <a:solidFill>
              <a:srgbClr val="6E6E6E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404" name="Freeform 194"/>
          <p:cNvSpPr>
            <a:spLocks/>
          </p:cNvSpPr>
          <p:nvPr/>
        </p:nvSpPr>
        <p:spPr bwMode="auto">
          <a:xfrm>
            <a:off x="6532685" y="3402013"/>
            <a:ext cx="7327" cy="0"/>
          </a:xfrm>
          <a:custGeom>
            <a:avLst/>
            <a:gdLst>
              <a:gd name="T0" fmla="*/ 3 w 5"/>
              <a:gd name="T1" fmla="*/ 5 w 5"/>
              <a:gd name="T2" fmla="*/ 3 w 5"/>
              <a:gd name="T3" fmla="*/ 0 w 5"/>
              <a:gd name="T4" fmla="*/ 3 w 5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</a:cxnLst>
            <a:rect l="0" t="0" r="r" b="b"/>
            <a:pathLst>
              <a:path w="5">
                <a:moveTo>
                  <a:pt x="3" y="0"/>
                </a:moveTo>
                <a:lnTo>
                  <a:pt x="5" y="0"/>
                </a:lnTo>
                <a:lnTo>
                  <a:pt x="3" y="0"/>
                </a:lnTo>
                <a:lnTo>
                  <a:pt x="0" y="0"/>
                </a:lnTo>
                <a:lnTo>
                  <a:pt x="3" y="0"/>
                </a:lnTo>
              </a:path>
            </a:pathLst>
          </a:custGeom>
          <a:noFill/>
          <a:ln w="4763">
            <a:solidFill>
              <a:srgbClr val="6E6E6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405" name="Freeform 195"/>
          <p:cNvSpPr>
            <a:spLocks/>
          </p:cNvSpPr>
          <p:nvPr/>
        </p:nvSpPr>
        <p:spPr bwMode="auto">
          <a:xfrm>
            <a:off x="7589228" y="3379789"/>
            <a:ext cx="14654" cy="22225"/>
          </a:xfrm>
          <a:custGeom>
            <a:avLst/>
            <a:gdLst>
              <a:gd name="T0" fmla="*/ 2 w 10"/>
              <a:gd name="T1" fmla="*/ 0 h 14"/>
              <a:gd name="T2" fmla="*/ 2 w 10"/>
              <a:gd name="T3" fmla="*/ 3 h 14"/>
              <a:gd name="T4" fmla="*/ 5 w 10"/>
              <a:gd name="T5" fmla="*/ 3 h 14"/>
              <a:gd name="T6" fmla="*/ 5 w 10"/>
              <a:gd name="T7" fmla="*/ 6 h 14"/>
              <a:gd name="T8" fmla="*/ 5 w 10"/>
              <a:gd name="T9" fmla="*/ 8 h 14"/>
              <a:gd name="T10" fmla="*/ 7 w 10"/>
              <a:gd name="T11" fmla="*/ 8 h 14"/>
              <a:gd name="T12" fmla="*/ 7 w 10"/>
              <a:gd name="T13" fmla="*/ 11 h 14"/>
              <a:gd name="T14" fmla="*/ 10 w 10"/>
              <a:gd name="T15" fmla="*/ 11 h 14"/>
              <a:gd name="T16" fmla="*/ 10 w 10"/>
              <a:gd name="T17" fmla="*/ 14 h 14"/>
              <a:gd name="T18" fmla="*/ 7 w 10"/>
              <a:gd name="T19" fmla="*/ 14 h 14"/>
              <a:gd name="T20" fmla="*/ 5 w 10"/>
              <a:gd name="T21" fmla="*/ 14 h 14"/>
              <a:gd name="T22" fmla="*/ 5 w 10"/>
              <a:gd name="T23" fmla="*/ 11 h 14"/>
              <a:gd name="T24" fmla="*/ 2 w 10"/>
              <a:gd name="T25" fmla="*/ 11 h 14"/>
              <a:gd name="T26" fmla="*/ 2 w 10"/>
              <a:gd name="T27" fmla="*/ 8 h 14"/>
              <a:gd name="T28" fmla="*/ 0 w 10"/>
              <a:gd name="T29" fmla="*/ 8 h 14"/>
              <a:gd name="T30" fmla="*/ 0 w 10"/>
              <a:gd name="T31" fmla="*/ 6 h 14"/>
              <a:gd name="T32" fmla="*/ 0 w 10"/>
              <a:gd name="T33" fmla="*/ 8 h 14"/>
              <a:gd name="T34" fmla="*/ 0 w 10"/>
              <a:gd name="T35" fmla="*/ 6 h 14"/>
              <a:gd name="T36" fmla="*/ 0 w 10"/>
              <a:gd name="T37" fmla="*/ 8 h 14"/>
              <a:gd name="T38" fmla="*/ 0 w 10"/>
              <a:gd name="T39" fmla="*/ 6 h 14"/>
              <a:gd name="T40" fmla="*/ 0 w 10"/>
              <a:gd name="T41" fmla="*/ 3 h 14"/>
              <a:gd name="T42" fmla="*/ 2 w 10"/>
              <a:gd name="T43" fmla="*/ 3 h 14"/>
              <a:gd name="T44" fmla="*/ 2 w 10"/>
              <a:gd name="T45" fmla="*/ 0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10" h="14">
                <a:moveTo>
                  <a:pt x="2" y="0"/>
                </a:moveTo>
                <a:lnTo>
                  <a:pt x="2" y="3"/>
                </a:lnTo>
                <a:lnTo>
                  <a:pt x="5" y="3"/>
                </a:lnTo>
                <a:lnTo>
                  <a:pt x="5" y="6"/>
                </a:lnTo>
                <a:lnTo>
                  <a:pt x="5" y="8"/>
                </a:lnTo>
                <a:lnTo>
                  <a:pt x="7" y="8"/>
                </a:lnTo>
                <a:lnTo>
                  <a:pt x="7" y="11"/>
                </a:lnTo>
                <a:lnTo>
                  <a:pt x="10" y="11"/>
                </a:lnTo>
                <a:lnTo>
                  <a:pt x="10" y="14"/>
                </a:lnTo>
                <a:lnTo>
                  <a:pt x="7" y="14"/>
                </a:lnTo>
                <a:lnTo>
                  <a:pt x="5" y="14"/>
                </a:lnTo>
                <a:lnTo>
                  <a:pt x="5" y="11"/>
                </a:lnTo>
                <a:lnTo>
                  <a:pt x="2" y="11"/>
                </a:lnTo>
                <a:lnTo>
                  <a:pt x="2" y="8"/>
                </a:lnTo>
                <a:lnTo>
                  <a:pt x="0" y="8"/>
                </a:lnTo>
                <a:lnTo>
                  <a:pt x="0" y="6"/>
                </a:lnTo>
                <a:lnTo>
                  <a:pt x="0" y="8"/>
                </a:lnTo>
                <a:lnTo>
                  <a:pt x="0" y="6"/>
                </a:lnTo>
                <a:lnTo>
                  <a:pt x="0" y="8"/>
                </a:lnTo>
                <a:lnTo>
                  <a:pt x="0" y="6"/>
                </a:lnTo>
                <a:lnTo>
                  <a:pt x="0" y="3"/>
                </a:lnTo>
                <a:lnTo>
                  <a:pt x="2" y="3"/>
                </a:lnTo>
                <a:lnTo>
                  <a:pt x="2" y="0"/>
                </a:lnTo>
              </a:path>
            </a:pathLst>
          </a:custGeom>
          <a:noFill/>
          <a:ln w="4763">
            <a:solidFill>
              <a:srgbClr val="6E6E6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406" name="Freeform 196"/>
          <p:cNvSpPr>
            <a:spLocks/>
          </p:cNvSpPr>
          <p:nvPr/>
        </p:nvSpPr>
        <p:spPr bwMode="auto">
          <a:xfrm>
            <a:off x="7924800" y="3305175"/>
            <a:ext cx="27843" cy="25400"/>
          </a:xfrm>
          <a:custGeom>
            <a:avLst/>
            <a:gdLst>
              <a:gd name="T0" fmla="*/ 3 w 19"/>
              <a:gd name="T1" fmla="*/ 0 h 16"/>
              <a:gd name="T2" fmla="*/ 6 w 19"/>
              <a:gd name="T3" fmla="*/ 0 h 16"/>
              <a:gd name="T4" fmla="*/ 6 w 19"/>
              <a:gd name="T5" fmla="*/ 3 h 16"/>
              <a:gd name="T6" fmla="*/ 8 w 19"/>
              <a:gd name="T7" fmla="*/ 3 h 16"/>
              <a:gd name="T8" fmla="*/ 11 w 19"/>
              <a:gd name="T9" fmla="*/ 6 h 16"/>
              <a:gd name="T10" fmla="*/ 13 w 19"/>
              <a:gd name="T11" fmla="*/ 6 h 16"/>
              <a:gd name="T12" fmla="*/ 13 w 19"/>
              <a:gd name="T13" fmla="*/ 8 h 16"/>
              <a:gd name="T14" fmla="*/ 16 w 19"/>
              <a:gd name="T15" fmla="*/ 8 h 16"/>
              <a:gd name="T16" fmla="*/ 16 w 19"/>
              <a:gd name="T17" fmla="*/ 11 h 16"/>
              <a:gd name="T18" fmla="*/ 19 w 19"/>
              <a:gd name="T19" fmla="*/ 11 h 16"/>
              <a:gd name="T20" fmla="*/ 19 w 19"/>
              <a:gd name="T21" fmla="*/ 14 h 16"/>
              <a:gd name="T22" fmla="*/ 19 w 19"/>
              <a:gd name="T23" fmla="*/ 16 h 16"/>
              <a:gd name="T24" fmla="*/ 16 w 19"/>
              <a:gd name="T25" fmla="*/ 16 h 16"/>
              <a:gd name="T26" fmla="*/ 13 w 19"/>
              <a:gd name="T27" fmla="*/ 14 h 16"/>
              <a:gd name="T28" fmla="*/ 11 w 19"/>
              <a:gd name="T29" fmla="*/ 14 h 16"/>
              <a:gd name="T30" fmla="*/ 8 w 19"/>
              <a:gd name="T31" fmla="*/ 14 h 16"/>
              <a:gd name="T32" fmla="*/ 8 w 19"/>
              <a:gd name="T33" fmla="*/ 11 h 16"/>
              <a:gd name="T34" fmla="*/ 6 w 19"/>
              <a:gd name="T35" fmla="*/ 11 h 16"/>
              <a:gd name="T36" fmla="*/ 6 w 19"/>
              <a:gd name="T37" fmla="*/ 8 h 16"/>
              <a:gd name="T38" fmla="*/ 3 w 19"/>
              <a:gd name="T39" fmla="*/ 6 h 16"/>
              <a:gd name="T40" fmla="*/ 0 w 19"/>
              <a:gd name="T41" fmla="*/ 6 h 16"/>
              <a:gd name="T42" fmla="*/ 0 w 19"/>
              <a:gd name="T43" fmla="*/ 3 h 16"/>
              <a:gd name="T44" fmla="*/ 0 w 19"/>
              <a:gd name="T45" fmla="*/ 0 h 16"/>
              <a:gd name="T46" fmla="*/ 3 w 19"/>
              <a:gd name="T47" fmla="*/ 0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9" h="16">
                <a:moveTo>
                  <a:pt x="3" y="0"/>
                </a:moveTo>
                <a:lnTo>
                  <a:pt x="6" y="0"/>
                </a:lnTo>
                <a:lnTo>
                  <a:pt x="6" y="3"/>
                </a:lnTo>
                <a:lnTo>
                  <a:pt x="8" y="3"/>
                </a:lnTo>
                <a:lnTo>
                  <a:pt x="11" y="6"/>
                </a:lnTo>
                <a:lnTo>
                  <a:pt x="13" y="6"/>
                </a:lnTo>
                <a:lnTo>
                  <a:pt x="13" y="8"/>
                </a:lnTo>
                <a:lnTo>
                  <a:pt x="16" y="8"/>
                </a:lnTo>
                <a:lnTo>
                  <a:pt x="16" y="11"/>
                </a:lnTo>
                <a:lnTo>
                  <a:pt x="19" y="11"/>
                </a:lnTo>
                <a:lnTo>
                  <a:pt x="19" y="14"/>
                </a:lnTo>
                <a:lnTo>
                  <a:pt x="19" y="16"/>
                </a:lnTo>
                <a:lnTo>
                  <a:pt x="16" y="16"/>
                </a:lnTo>
                <a:lnTo>
                  <a:pt x="13" y="14"/>
                </a:lnTo>
                <a:lnTo>
                  <a:pt x="11" y="14"/>
                </a:lnTo>
                <a:lnTo>
                  <a:pt x="8" y="14"/>
                </a:lnTo>
                <a:lnTo>
                  <a:pt x="8" y="11"/>
                </a:lnTo>
                <a:lnTo>
                  <a:pt x="6" y="11"/>
                </a:lnTo>
                <a:lnTo>
                  <a:pt x="6" y="8"/>
                </a:lnTo>
                <a:lnTo>
                  <a:pt x="3" y="6"/>
                </a:lnTo>
                <a:lnTo>
                  <a:pt x="0" y="6"/>
                </a:lnTo>
                <a:lnTo>
                  <a:pt x="0" y="3"/>
                </a:lnTo>
                <a:lnTo>
                  <a:pt x="0" y="0"/>
                </a:lnTo>
                <a:lnTo>
                  <a:pt x="3" y="0"/>
                </a:lnTo>
              </a:path>
            </a:pathLst>
          </a:custGeom>
          <a:noFill/>
          <a:ln w="4763">
            <a:solidFill>
              <a:srgbClr val="6E6E6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407" name="Freeform 197"/>
          <p:cNvSpPr>
            <a:spLocks/>
          </p:cNvSpPr>
          <p:nvPr/>
        </p:nvSpPr>
        <p:spPr bwMode="auto">
          <a:xfrm>
            <a:off x="8093320" y="3227389"/>
            <a:ext cx="19050" cy="28575"/>
          </a:xfrm>
          <a:custGeom>
            <a:avLst/>
            <a:gdLst>
              <a:gd name="T0" fmla="*/ 3 w 13"/>
              <a:gd name="T1" fmla="*/ 0 h 18"/>
              <a:gd name="T2" fmla="*/ 5 w 13"/>
              <a:gd name="T3" fmla="*/ 0 h 18"/>
              <a:gd name="T4" fmla="*/ 8 w 13"/>
              <a:gd name="T5" fmla="*/ 0 h 18"/>
              <a:gd name="T6" fmla="*/ 11 w 13"/>
              <a:gd name="T7" fmla="*/ 0 h 18"/>
              <a:gd name="T8" fmla="*/ 11 w 13"/>
              <a:gd name="T9" fmla="*/ 2 h 18"/>
              <a:gd name="T10" fmla="*/ 8 w 13"/>
              <a:gd name="T11" fmla="*/ 2 h 18"/>
              <a:gd name="T12" fmla="*/ 8 w 13"/>
              <a:gd name="T13" fmla="*/ 5 h 18"/>
              <a:gd name="T14" fmla="*/ 11 w 13"/>
              <a:gd name="T15" fmla="*/ 8 h 18"/>
              <a:gd name="T16" fmla="*/ 11 w 13"/>
              <a:gd name="T17" fmla="*/ 10 h 18"/>
              <a:gd name="T18" fmla="*/ 11 w 13"/>
              <a:gd name="T19" fmla="*/ 13 h 18"/>
              <a:gd name="T20" fmla="*/ 11 w 13"/>
              <a:gd name="T21" fmla="*/ 16 h 18"/>
              <a:gd name="T22" fmla="*/ 13 w 13"/>
              <a:gd name="T23" fmla="*/ 16 h 18"/>
              <a:gd name="T24" fmla="*/ 11 w 13"/>
              <a:gd name="T25" fmla="*/ 16 h 18"/>
              <a:gd name="T26" fmla="*/ 13 w 13"/>
              <a:gd name="T27" fmla="*/ 16 h 18"/>
              <a:gd name="T28" fmla="*/ 13 w 13"/>
              <a:gd name="T29" fmla="*/ 18 h 18"/>
              <a:gd name="T30" fmla="*/ 11 w 13"/>
              <a:gd name="T31" fmla="*/ 18 h 18"/>
              <a:gd name="T32" fmla="*/ 8 w 13"/>
              <a:gd name="T33" fmla="*/ 18 h 18"/>
              <a:gd name="T34" fmla="*/ 8 w 13"/>
              <a:gd name="T35" fmla="*/ 16 h 18"/>
              <a:gd name="T36" fmla="*/ 5 w 13"/>
              <a:gd name="T37" fmla="*/ 16 h 18"/>
              <a:gd name="T38" fmla="*/ 5 w 13"/>
              <a:gd name="T39" fmla="*/ 13 h 18"/>
              <a:gd name="T40" fmla="*/ 3 w 13"/>
              <a:gd name="T41" fmla="*/ 13 h 18"/>
              <a:gd name="T42" fmla="*/ 3 w 13"/>
              <a:gd name="T43" fmla="*/ 10 h 18"/>
              <a:gd name="T44" fmla="*/ 0 w 13"/>
              <a:gd name="T45" fmla="*/ 8 h 18"/>
              <a:gd name="T46" fmla="*/ 0 w 13"/>
              <a:gd name="T47" fmla="*/ 5 h 18"/>
              <a:gd name="T48" fmla="*/ 0 w 13"/>
              <a:gd name="T49" fmla="*/ 2 h 18"/>
              <a:gd name="T50" fmla="*/ 0 w 13"/>
              <a:gd name="T51" fmla="*/ 0 h 18"/>
              <a:gd name="T52" fmla="*/ 3 w 13"/>
              <a:gd name="T53" fmla="*/ 0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3" h="18">
                <a:moveTo>
                  <a:pt x="3" y="0"/>
                </a:moveTo>
                <a:lnTo>
                  <a:pt x="5" y="0"/>
                </a:lnTo>
                <a:lnTo>
                  <a:pt x="8" y="0"/>
                </a:lnTo>
                <a:lnTo>
                  <a:pt x="11" y="0"/>
                </a:lnTo>
                <a:lnTo>
                  <a:pt x="11" y="2"/>
                </a:lnTo>
                <a:lnTo>
                  <a:pt x="8" y="2"/>
                </a:lnTo>
                <a:lnTo>
                  <a:pt x="8" y="5"/>
                </a:lnTo>
                <a:lnTo>
                  <a:pt x="11" y="8"/>
                </a:lnTo>
                <a:lnTo>
                  <a:pt x="11" y="10"/>
                </a:lnTo>
                <a:lnTo>
                  <a:pt x="11" y="13"/>
                </a:lnTo>
                <a:lnTo>
                  <a:pt x="11" y="16"/>
                </a:lnTo>
                <a:lnTo>
                  <a:pt x="13" y="16"/>
                </a:lnTo>
                <a:lnTo>
                  <a:pt x="11" y="16"/>
                </a:lnTo>
                <a:lnTo>
                  <a:pt x="13" y="16"/>
                </a:lnTo>
                <a:lnTo>
                  <a:pt x="13" y="18"/>
                </a:lnTo>
                <a:lnTo>
                  <a:pt x="11" y="18"/>
                </a:lnTo>
                <a:lnTo>
                  <a:pt x="8" y="18"/>
                </a:lnTo>
                <a:lnTo>
                  <a:pt x="8" y="16"/>
                </a:lnTo>
                <a:lnTo>
                  <a:pt x="5" y="16"/>
                </a:lnTo>
                <a:lnTo>
                  <a:pt x="5" y="13"/>
                </a:lnTo>
                <a:lnTo>
                  <a:pt x="3" y="13"/>
                </a:lnTo>
                <a:lnTo>
                  <a:pt x="3" y="10"/>
                </a:lnTo>
                <a:lnTo>
                  <a:pt x="0" y="8"/>
                </a:lnTo>
                <a:lnTo>
                  <a:pt x="0" y="5"/>
                </a:lnTo>
                <a:lnTo>
                  <a:pt x="0" y="2"/>
                </a:lnTo>
                <a:lnTo>
                  <a:pt x="0" y="0"/>
                </a:lnTo>
                <a:lnTo>
                  <a:pt x="3" y="0"/>
                </a:lnTo>
              </a:path>
            </a:pathLst>
          </a:custGeom>
          <a:noFill/>
          <a:ln w="4763">
            <a:solidFill>
              <a:srgbClr val="6E6E6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408" name="Freeform 198"/>
          <p:cNvSpPr>
            <a:spLocks/>
          </p:cNvSpPr>
          <p:nvPr/>
        </p:nvSpPr>
        <p:spPr bwMode="auto">
          <a:xfrm>
            <a:off x="7259515" y="3189288"/>
            <a:ext cx="23446" cy="12700"/>
          </a:xfrm>
          <a:custGeom>
            <a:avLst/>
            <a:gdLst>
              <a:gd name="T0" fmla="*/ 11 w 16"/>
              <a:gd name="T1" fmla="*/ 0 h 8"/>
              <a:gd name="T2" fmla="*/ 13 w 16"/>
              <a:gd name="T3" fmla="*/ 0 h 8"/>
              <a:gd name="T4" fmla="*/ 13 w 16"/>
              <a:gd name="T5" fmla="*/ 3 h 8"/>
              <a:gd name="T6" fmla="*/ 16 w 16"/>
              <a:gd name="T7" fmla="*/ 3 h 8"/>
              <a:gd name="T8" fmla="*/ 16 w 16"/>
              <a:gd name="T9" fmla="*/ 6 h 8"/>
              <a:gd name="T10" fmla="*/ 13 w 16"/>
              <a:gd name="T11" fmla="*/ 6 h 8"/>
              <a:gd name="T12" fmla="*/ 13 w 16"/>
              <a:gd name="T13" fmla="*/ 8 h 8"/>
              <a:gd name="T14" fmla="*/ 11 w 16"/>
              <a:gd name="T15" fmla="*/ 8 h 8"/>
              <a:gd name="T16" fmla="*/ 8 w 16"/>
              <a:gd name="T17" fmla="*/ 8 h 8"/>
              <a:gd name="T18" fmla="*/ 5 w 16"/>
              <a:gd name="T19" fmla="*/ 8 h 8"/>
              <a:gd name="T20" fmla="*/ 3 w 16"/>
              <a:gd name="T21" fmla="*/ 8 h 8"/>
              <a:gd name="T22" fmla="*/ 3 w 16"/>
              <a:gd name="T23" fmla="*/ 6 h 8"/>
              <a:gd name="T24" fmla="*/ 0 w 16"/>
              <a:gd name="T25" fmla="*/ 6 h 8"/>
              <a:gd name="T26" fmla="*/ 0 w 16"/>
              <a:gd name="T27" fmla="*/ 3 h 8"/>
              <a:gd name="T28" fmla="*/ 0 w 16"/>
              <a:gd name="T29" fmla="*/ 0 h 8"/>
              <a:gd name="T30" fmla="*/ 3 w 16"/>
              <a:gd name="T31" fmla="*/ 0 h 8"/>
              <a:gd name="T32" fmla="*/ 5 w 16"/>
              <a:gd name="T33" fmla="*/ 0 h 8"/>
              <a:gd name="T34" fmla="*/ 8 w 16"/>
              <a:gd name="T35" fmla="*/ 0 h 8"/>
              <a:gd name="T36" fmla="*/ 11 w 16"/>
              <a:gd name="T37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6" h="8">
                <a:moveTo>
                  <a:pt x="11" y="0"/>
                </a:moveTo>
                <a:lnTo>
                  <a:pt x="13" y="0"/>
                </a:lnTo>
                <a:lnTo>
                  <a:pt x="13" y="3"/>
                </a:lnTo>
                <a:lnTo>
                  <a:pt x="16" y="3"/>
                </a:lnTo>
                <a:lnTo>
                  <a:pt x="16" y="6"/>
                </a:lnTo>
                <a:lnTo>
                  <a:pt x="13" y="6"/>
                </a:lnTo>
                <a:lnTo>
                  <a:pt x="13" y="8"/>
                </a:lnTo>
                <a:lnTo>
                  <a:pt x="11" y="8"/>
                </a:lnTo>
                <a:lnTo>
                  <a:pt x="8" y="8"/>
                </a:lnTo>
                <a:lnTo>
                  <a:pt x="5" y="8"/>
                </a:lnTo>
                <a:lnTo>
                  <a:pt x="3" y="8"/>
                </a:lnTo>
                <a:lnTo>
                  <a:pt x="3" y="6"/>
                </a:lnTo>
                <a:lnTo>
                  <a:pt x="0" y="6"/>
                </a:lnTo>
                <a:lnTo>
                  <a:pt x="0" y="3"/>
                </a:lnTo>
                <a:lnTo>
                  <a:pt x="0" y="0"/>
                </a:lnTo>
                <a:lnTo>
                  <a:pt x="3" y="0"/>
                </a:lnTo>
                <a:lnTo>
                  <a:pt x="5" y="0"/>
                </a:lnTo>
                <a:lnTo>
                  <a:pt x="8" y="0"/>
                </a:lnTo>
                <a:lnTo>
                  <a:pt x="11" y="0"/>
                </a:lnTo>
              </a:path>
            </a:pathLst>
          </a:custGeom>
          <a:noFill/>
          <a:ln w="4763">
            <a:solidFill>
              <a:srgbClr val="6E6E6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409" name="Freeform 199"/>
          <p:cNvSpPr>
            <a:spLocks/>
          </p:cNvSpPr>
          <p:nvPr/>
        </p:nvSpPr>
        <p:spPr bwMode="auto">
          <a:xfrm>
            <a:off x="6513635" y="3127375"/>
            <a:ext cx="7327" cy="7938"/>
          </a:xfrm>
          <a:custGeom>
            <a:avLst/>
            <a:gdLst>
              <a:gd name="T0" fmla="*/ 3 w 5"/>
              <a:gd name="T1" fmla="*/ 3 h 5"/>
              <a:gd name="T2" fmla="*/ 5 w 5"/>
              <a:gd name="T3" fmla="*/ 3 h 5"/>
              <a:gd name="T4" fmla="*/ 5 w 5"/>
              <a:gd name="T5" fmla="*/ 5 h 5"/>
              <a:gd name="T6" fmla="*/ 3 w 5"/>
              <a:gd name="T7" fmla="*/ 5 h 5"/>
              <a:gd name="T8" fmla="*/ 5 w 5"/>
              <a:gd name="T9" fmla="*/ 3 h 5"/>
              <a:gd name="T10" fmla="*/ 3 w 5"/>
              <a:gd name="T11" fmla="*/ 3 h 5"/>
              <a:gd name="T12" fmla="*/ 0 w 5"/>
              <a:gd name="T13" fmla="*/ 3 h 5"/>
              <a:gd name="T14" fmla="*/ 0 w 5"/>
              <a:gd name="T15" fmla="*/ 0 h 5"/>
              <a:gd name="T16" fmla="*/ 3 w 5"/>
              <a:gd name="T17" fmla="*/ 0 h 5"/>
              <a:gd name="T18" fmla="*/ 3 w 5"/>
              <a:gd name="T19" fmla="*/ 3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5" h="5">
                <a:moveTo>
                  <a:pt x="3" y="3"/>
                </a:moveTo>
                <a:lnTo>
                  <a:pt x="5" y="3"/>
                </a:lnTo>
                <a:lnTo>
                  <a:pt x="5" y="5"/>
                </a:lnTo>
                <a:lnTo>
                  <a:pt x="3" y="5"/>
                </a:lnTo>
                <a:lnTo>
                  <a:pt x="5" y="3"/>
                </a:lnTo>
                <a:lnTo>
                  <a:pt x="3" y="3"/>
                </a:lnTo>
                <a:lnTo>
                  <a:pt x="0" y="3"/>
                </a:lnTo>
                <a:lnTo>
                  <a:pt x="0" y="0"/>
                </a:lnTo>
                <a:lnTo>
                  <a:pt x="3" y="0"/>
                </a:lnTo>
                <a:lnTo>
                  <a:pt x="3" y="3"/>
                </a:lnTo>
              </a:path>
            </a:pathLst>
          </a:custGeom>
          <a:noFill/>
          <a:ln w="4763">
            <a:solidFill>
              <a:srgbClr val="6E6E6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410" name="Freeform 200"/>
          <p:cNvSpPr>
            <a:spLocks/>
          </p:cNvSpPr>
          <p:nvPr/>
        </p:nvSpPr>
        <p:spPr bwMode="auto">
          <a:xfrm>
            <a:off x="6976697" y="3124201"/>
            <a:ext cx="14654" cy="15875"/>
          </a:xfrm>
          <a:custGeom>
            <a:avLst/>
            <a:gdLst>
              <a:gd name="T0" fmla="*/ 8 w 10"/>
              <a:gd name="T1" fmla="*/ 10 h 10"/>
              <a:gd name="T2" fmla="*/ 5 w 10"/>
              <a:gd name="T3" fmla="*/ 10 h 10"/>
              <a:gd name="T4" fmla="*/ 3 w 10"/>
              <a:gd name="T5" fmla="*/ 10 h 10"/>
              <a:gd name="T6" fmla="*/ 0 w 10"/>
              <a:gd name="T7" fmla="*/ 7 h 10"/>
              <a:gd name="T8" fmla="*/ 0 w 10"/>
              <a:gd name="T9" fmla="*/ 5 h 10"/>
              <a:gd name="T10" fmla="*/ 0 w 10"/>
              <a:gd name="T11" fmla="*/ 2 h 10"/>
              <a:gd name="T12" fmla="*/ 3 w 10"/>
              <a:gd name="T13" fmla="*/ 2 h 10"/>
              <a:gd name="T14" fmla="*/ 3 w 10"/>
              <a:gd name="T15" fmla="*/ 0 h 10"/>
              <a:gd name="T16" fmla="*/ 5 w 10"/>
              <a:gd name="T17" fmla="*/ 0 h 10"/>
              <a:gd name="T18" fmla="*/ 5 w 10"/>
              <a:gd name="T19" fmla="*/ 2 h 10"/>
              <a:gd name="T20" fmla="*/ 8 w 10"/>
              <a:gd name="T21" fmla="*/ 2 h 10"/>
              <a:gd name="T22" fmla="*/ 8 w 10"/>
              <a:gd name="T23" fmla="*/ 5 h 10"/>
              <a:gd name="T24" fmla="*/ 8 w 10"/>
              <a:gd name="T25" fmla="*/ 7 h 10"/>
              <a:gd name="T26" fmla="*/ 10 w 10"/>
              <a:gd name="T27" fmla="*/ 7 h 10"/>
              <a:gd name="T28" fmla="*/ 8 w 10"/>
              <a:gd name="T29" fmla="*/ 7 h 10"/>
              <a:gd name="T30" fmla="*/ 8 w 10"/>
              <a:gd name="T31" fmla="*/ 1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0" h="10">
                <a:moveTo>
                  <a:pt x="8" y="10"/>
                </a:moveTo>
                <a:lnTo>
                  <a:pt x="5" y="10"/>
                </a:lnTo>
                <a:lnTo>
                  <a:pt x="3" y="10"/>
                </a:lnTo>
                <a:lnTo>
                  <a:pt x="0" y="7"/>
                </a:lnTo>
                <a:lnTo>
                  <a:pt x="0" y="5"/>
                </a:lnTo>
                <a:lnTo>
                  <a:pt x="0" y="2"/>
                </a:lnTo>
                <a:lnTo>
                  <a:pt x="3" y="2"/>
                </a:lnTo>
                <a:lnTo>
                  <a:pt x="3" y="0"/>
                </a:lnTo>
                <a:lnTo>
                  <a:pt x="5" y="0"/>
                </a:lnTo>
                <a:lnTo>
                  <a:pt x="5" y="2"/>
                </a:lnTo>
                <a:lnTo>
                  <a:pt x="8" y="2"/>
                </a:lnTo>
                <a:lnTo>
                  <a:pt x="8" y="5"/>
                </a:lnTo>
                <a:lnTo>
                  <a:pt x="8" y="7"/>
                </a:lnTo>
                <a:lnTo>
                  <a:pt x="10" y="7"/>
                </a:lnTo>
                <a:lnTo>
                  <a:pt x="8" y="7"/>
                </a:lnTo>
                <a:lnTo>
                  <a:pt x="8" y="10"/>
                </a:lnTo>
              </a:path>
            </a:pathLst>
          </a:custGeom>
          <a:noFill/>
          <a:ln w="4763">
            <a:solidFill>
              <a:srgbClr val="6E6E6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411" name="Freeform 201"/>
          <p:cNvSpPr>
            <a:spLocks/>
          </p:cNvSpPr>
          <p:nvPr/>
        </p:nvSpPr>
        <p:spPr bwMode="auto">
          <a:xfrm>
            <a:off x="6900497" y="3124201"/>
            <a:ext cx="21981" cy="28575"/>
          </a:xfrm>
          <a:custGeom>
            <a:avLst/>
            <a:gdLst>
              <a:gd name="T0" fmla="*/ 10 w 15"/>
              <a:gd name="T1" fmla="*/ 7 h 18"/>
              <a:gd name="T2" fmla="*/ 13 w 15"/>
              <a:gd name="T3" fmla="*/ 7 h 18"/>
              <a:gd name="T4" fmla="*/ 15 w 15"/>
              <a:gd name="T5" fmla="*/ 7 h 18"/>
              <a:gd name="T6" fmla="*/ 15 w 15"/>
              <a:gd name="T7" fmla="*/ 10 h 18"/>
              <a:gd name="T8" fmla="*/ 13 w 15"/>
              <a:gd name="T9" fmla="*/ 10 h 18"/>
              <a:gd name="T10" fmla="*/ 13 w 15"/>
              <a:gd name="T11" fmla="*/ 13 h 18"/>
              <a:gd name="T12" fmla="*/ 10 w 15"/>
              <a:gd name="T13" fmla="*/ 13 h 18"/>
              <a:gd name="T14" fmla="*/ 10 w 15"/>
              <a:gd name="T15" fmla="*/ 15 h 18"/>
              <a:gd name="T16" fmla="*/ 8 w 15"/>
              <a:gd name="T17" fmla="*/ 15 h 18"/>
              <a:gd name="T18" fmla="*/ 8 w 15"/>
              <a:gd name="T19" fmla="*/ 18 h 18"/>
              <a:gd name="T20" fmla="*/ 8 w 15"/>
              <a:gd name="T21" fmla="*/ 15 h 18"/>
              <a:gd name="T22" fmla="*/ 5 w 15"/>
              <a:gd name="T23" fmla="*/ 15 h 18"/>
              <a:gd name="T24" fmla="*/ 5 w 15"/>
              <a:gd name="T25" fmla="*/ 13 h 18"/>
              <a:gd name="T26" fmla="*/ 2 w 15"/>
              <a:gd name="T27" fmla="*/ 13 h 18"/>
              <a:gd name="T28" fmla="*/ 2 w 15"/>
              <a:gd name="T29" fmla="*/ 10 h 18"/>
              <a:gd name="T30" fmla="*/ 2 w 15"/>
              <a:gd name="T31" fmla="*/ 7 h 18"/>
              <a:gd name="T32" fmla="*/ 0 w 15"/>
              <a:gd name="T33" fmla="*/ 7 h 18"/>
              <a:gd name="T34" fmla="*/ 0 w 15"/>
              <a:gd name="T35" fmla="*/ 5 h 18"/>
              <a:gd name="T36" fmla="*/ 0 w 15"/>
              <a:gd name="T37" fmla="*/ 2 h 18"/>
              <a:gd name="T38" fmla="*/ 0 w 15"/>
              <a:gd name="T39" fmla="*/ 0 h 18"/>
              <a:gd name="T40" fmla="*/ 2 w 15"/>
              <a:gd name="T41" fmla="*/ 0 h 18"/>
              <a:gd name="T42" fmla="*/ 2 w 15"/>
              <a:gd name="T43" fmla="*/ 2 h 18"/>
              <a:gd name="T44" fmla="*/ 5 w 15"/>
              <a:gd name="T45" fmla="*/ 2 h 18"/>
              <a:gd name="T46" fmla="*/ 5 w 15"/>
              <a:gd name="T47" fmla="*/ 5 h 18"/>
              <a:gd name="T48" fmla="*/ 8 w 15"/>
              <a:gd name="T49" fmla="*/ 5 h 18"/>
              <a:gd name="T50" fmla="*/ 10 w 15"/>
              <a:gd name="T51" fmla="*/ 5 h 18"/>
              <a:gd name="T52" fmla="*/ 10 w 15"/>
              <a:gd name="T53" fmla="*/ 7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5" h="18">
                <a:moveTo>
                  <a:pt x="10" y="7"/>
                </a:moveTo>
                <a:lnTo>
                  <a:pt x="13" y="7"/>
                </a:lnTo>
                <a:lnTo>
                  <a:pt x="15" y="7"/>
                </a:lnTo>
                <a:lnTo>
                  <a:pt x="15" y="10"/>
                </a:lnTo>
                <a:lnTo>
                  <a:pt x="13" y="10"/>
                </a:lnTo>
                <a:lnTo>
                  <a:pt x="13" y="13"/>
                </a:lnTo>
                <a:lnTo>
                  <a:pt x="10" y="13"/>
                </a:lnTo>
                <a:lnTo>
                  <a:pt x="10" y="15"/>
                </a:lnTo>
                <a:lnTo>
                  <a:pt x="8" y="15"/>
                </a:lnTo>
                <a:lnTo>
                  <a:pt x="8" y="18"/>
                </a:lnTo>
                <a:lnTo>
                  <a:pt x="8" y="15"/>
                </a:lnTo>
                <a:lnTo>
                  <a:pt x="5" y="15"/>
                </a:lnTo>
                <a:lnTo>
                  <a:pt x="5" y="13"/>
                </a:lnTo>
                <a:lnTo>
                  <a:pt x="2" y="13"/>
                </a:lnTo>
                <a:lnTo>
                  <a:pt x="2" y="10"/>
                </a:lnTo>
                <a:lnTo>
                  <a:pt x="2" y="7"/>
                </a:lnTo>
                <a:lnTo>
                  <a:pt x="0" y="7"/>
                </a:lnTo>
                <a:lnTo>
                  <a:pt x="0" y="5"/>
                </a:lnTo>
                <a:lnTo>
                  <a:pt x="0" y="2"/>
                </a:lnTo>
                <a:lnTo>
                  <a:pt x="0" y="0"/>
                </a:lnTo>
                <a:lnTo>
                  <a:pt x="2" y="0"/>
                </a:lnTo>
                <a:lnTo>
                  <a:pt x="2" y="2"/>
                </a:lnTo>
                <a:lnTo>
                  <a:pt x="5" y="2"/>
                </a:lnTo>
                <a:lnTo>
                  <a:pt x="5" y="5"/>
                </a:lnTo>
                <a:lnTo>
                  <a:pt x="8" y="5"/>
                </a:lnTo>
                <a:lnTo>
                  <a:pt x="10" y="5"/>
                </a:lnTo>
                <a:lnTo>
                  <a:pt x="10" y="7"/>
                </a:lnTo>
              </a:path>
            </a:pathLst>
          </a:custGeom>
          <a:noFill/>
          <a:ln w="4763">
            <a:solidFill>
              <a:srgbClr val="6E6E6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412" name="Freeform 202"/>
          <p:cNvSpPr>
            <a:spLocks/>
          </p:cNvSpPr>
          <p:nvPr/>
        </p:nvSpPr>
        <p:spPr bwMode="auto">
          <a:xfrm>
            <a:off x="6900497" y="3090864"/>
            <a:ext cx="21981" cy="15875"/>
          </a:xfrm>
          <a:custGeom>
            <a:avLst/>
            <a:gdLst>
              <a:gd name="T0" fmla="*/ 13 w 15"/>
              <a:gd name="T1" fmla="*/ 2 h 10"/>
              <a:gd name="T2" fmla="*/ 13 w 15"/>
              <a:gd name="T3" fmla="*/ 5 h 10"/>
              <a:gd name="T4" fmla="*/ 15 w 15"/>
              <a:gd name="T5" fmla="*/ 5 h 10"/>
              <a:gd name="T6" fmla="*/ 15 w 15"/>
              <a:gd name="T7" fmla="*/ 7 h 10"/>
              <a:gd name="T8" fmla="*/ 13 w 15"/>
              <a:gd name="T9" fmla="*/ 7 h 10"/>
              <a:gd name="T10" fmla="*/ 13 w 15"/>
              <a:gd name="T11" fmla="*/ 10 h 10"/>
              <a:gd name="T12" fmla="*/ 10 w 15"/>
              <a:gd name="T13" fmla="*/ 10 h 10"/>
              <a:gd name="T14" fmla="*/ 8 w 15"/>
              <a:gd name="T15" fmla="*/ 10 h 10"/>
              <a:gd name="T16" fmla="*/ 8 w 15"/>
              <a:gd name="T17" fmla="*/ 7 h 10"/>
              <a:gd name="T18" fmla="*/ 8 w 15"/>
              <a:gd name="T19" fmla="*/ 5 h 10"/>
              <a:gd name="T20" fmla="*/ 8 w 15"/>
              <a:gd name="T21" fmla="*/ 7 h 10"/>
              <a:gd name="T22" fmla="*/ 5 w 15"/>
              <a:gd name="T23" fmla="*/ 7 h 10"/>
              <a:gd name="T24" fmla="*/ 5 w 15"/>
              <a:gd name="T25" fmla="*/ 10 h 10"/>
              <a:gd name="T26" fmla="*/ 2 w 15"/>
              <a:gd name="T27" fmla="*/ 10 h 10"/>
              <a:gd name="T28" fmla="*/ 2 w 15"/>
              <a:gd name="T29" fmla="*/ 7 h 10"/>
              <a:gd name="T30" fmla="*/ 2 w 15"/>
              <a:gd name="T31" fmla="*/ 5 h 10"/>
              <a:gd name="T32" fmla="*/ 0 w 15"/>
              <a:gd name="T33" fmla="*/ 5 h 10"/>
              <a:gd name="T34" fmla="*/ 2 w 15"/>
              <a:gd name="T35" fmla="*/ 5 h 10"/>
              <a:gd name="T36" fmla="*/ 2 w 15"/>
              <a:gd name="T37" fmla="*/ 2 h 10"/>
              <a:gd name="T38" fmla="*/ 5 w 15"/>
              <a:gd name="T39" fmla="*/ 2 h 10"/>
              <a:gd name="T40" fmla="*/ 5 w 15"/>
              <a:gd name="T41" fmla="*/ 0 h 10"/>
              <a:gd name="T42" fmla="*/ 8 w 15"/>
              <a:gd name="T43" fmla="*/ 0 h 10"/>
              <a:gd name="T44" fmla="*/ 10 w 15"/>
              <a:gd name="T45" fmla="*/ 0 h 10"/>
              <a:gd name="T46" fmla="*/ 10 w 15"/>
              <a:gd name="T47" fmla="*/ 2 h 10"/>
              <a:gd name="T48" fmla="*/ 13 w 15"/>
              <a:gd name="T49" fmla="*/ 2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5" h="10">
                <a:moveTo>
                  <a:pt x="13" y="2"/>
                </a:moveTo>
                <a:lnTo>
                  <a:pt x="13" y="5"/>
                </a:lnTo>
                <a:lnTo>
                  <a:pt x="15" y="5"/>
                </a:lnTo>
                <a:lnTo>
                  <a:pt x="15" y="7"/>
                </a:lnTo>
                <a:lnTo>
                  <a:pt x="13" y="7"/>
                </a:lnTo>
                <a:lnTo>
                  <a:pt x="13" y="10"/>
                </a:lnTo>
                <a:lnTo>
                  <a:pt x="10" y="10"/>
                </a:lnTo>
                <a:lnTo>
                  <a:pt x="8" y="10"/>
                </a:lnTo>
                <a:lnTo>
                  <a:pt x="8" y="7"/>
                </a:lnTo>
                <a:lnTo>
                  <a:pt x="8" y="5"/>
                </a:lnTo>
                <a:lnTo>
                  <a:pt x="8" y="7"/>
                </a:lnTo>
                <a:lnTo>
                  <a:pt x="5" y="7"/>
                </a:lnTo>
                <a:lnTo>
                  <a:pt x="5" y="10"/>
                </a:lnTo>
                <a:lnTo>
                  <a:pt x="2" y="10"/>
                </a:lnTo>
                <a:lnTo>
                  <a:pt x="2" y="7"/>
                </a:lnTo>
                <a:lnTo>
                  <a:pt x="2" y="5"/>
                </a:lnTo>
                <a:lnTo>
                  <a:pt x="0" y="5"/>
                </a:lnTo>
                <a:lnTo>
                  <a:pt x="2" y="5"/>
                </a:lnTo>
                <a:lnTo>
                  <a:pt x="2" y="2"/>
                </a:lnTo>
                <a:lnTo>
                  <a:pt x="5" y="2"/>
                </a:lnTo>
                <a:lnTo>
                  <a:pt x="5" y="0"/>
                </a:lnTo>
                <a:lnTo>
                  <a:pt x="8" y="0"/>
                </a:lnTo>
                <a:lnTo>
                  <a:pt x="10" y="0"/>
                </a:lnTo>
                <a:lnTo>
                  <a:pt x="10" y="2"/>
                </a:lnTo>
                <a:lnTo>
                  <a:pt x="13" y="2"/>
                </a:lnTo>
              </a:path>
            </a:pathLst>
          </a:custGeom>
          <a:noFill/>
          <a:ln w="4763">
            <a:solidFill>
              <a:srgbClr val="6E6E6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413" name="Freeform 203"/>
          <p:cNvSpPr>
            <a:spLocks/>
          </p:cNvSpPr>
          <p:nvPr/>
        </p:nvSpPr>
        <p:spPr bwMode="auto">
          <a:xfrm>
            <a:off x="6789128" y="3070226"/>
            <a:ext cx="149469" cy="327025"/>
          </a:xfrm>
          <a:custGeom>
            <a:avLst/>
            <a:gdLst>
              <a:gd name="T0" fmla="*/ 78 w 102"/>
              <a:gd name="T1" fmla="*/ 7 h 206"/>
              <a:gd name="T2" fmla="*/ 73 w 102"/>
              <a:gd name="T3" fmla="*/ 20 h 206"/>
              <a:gd name="T4" fmla="*/ 60 w 102"/>
              <a:gd name="T5" fmla="*/ 20 h 206"/>
              <a:gd name="T6" fmla="*/ 63 w 102"/>
              <a:gd name="T7" fmla="*/ 26 h 206"/>
              <a:gd name="T8" fmla="*/ 60 w 102"/>
              <a:gd name="T9" fmla="*/ 31 h 206"/>
              <a:gd name="T10" fmla="*/ 71 w 102"/>
              <a:gd name="T11" fmla="*/ 39 h 206"/>
              <a:gd name="T12" fmla="*/ 68 w 102"/>
              <a:gd name="T13" fmla="*/ 52 h 206"/>
              <a:gd name="T14" fmla="*/ 73 w 102"/>
              <a:gd name="T15" fmla="*/ 65 h 206"/>
              <a:gd name="T16" fmla="*/ 86 w 102"/>
              <a:gd name="T17" fmla="*/ 70 h 206"/>
              <a:gd name="T18" fmla="*/ 84 w 102"/>
              <a:gd name="T19" fmla="*/ 81 h 206"/>
              <a:gd name="T20" fmla="*/ 97 w 102"/>
              <a:gd name="T21" fmla="*/ 86 h 206"/>
              <a:gd name="T22" fmla="*/ 99 w 102"/>
              <a:gd name="T23" fmla="*/ 91 h 206"/>
              <a:gd name="T24" fmla="*/ 102 w 102"/>
              <a:gd name="T25" fmla="*/ 99 h 206"/>
              <a:gd name="T26" fmla="*/ 99 w 102"/>
              <a:gd name="T27" fmla="*/ 104 h 206"/>
              <a:gd name="T28" fmla="*/ 91 w 102"/>
              <a:gd name="T29" fmla="*/ 109 h 206"/>
              <a:gd name="T30" fmla="*/ 89 w 102"/>
              <a:gd name="T31" fmla="*/ 120 h 206"/>
              <a:gd name="T32" fmla="*/ 91 w 102"/>
              <a:gd name="T33" fmla="*/ 135 h 206"/>
              <a:gd name="T34" fmla="*/ 91 w 102"/>
              <a:gd name="T35" fmla="*/ 154 h 206"/>
              <a:gd name="T36" fmla="*/ 94 w 102"/>
              <a:gd name="T37" fmla="*/ 164 h 206"/>
              <a:gd name="T38" fmla="*/ 99 w 102"/>
              <a:gd name="T39" fmla="*/ 177 h 206"/>
              <a:gd name="T40" fmla="*/ 97 w 102"/>
              <a:gd name="T41" fmla="*/ 190 h 206"/>
              <a:gd name="T42" fmla="*/ 102 w 102"/>
              <a:gd name="T43" fmla="*/ 198 h 206"/>
              <a:gd name="T44" fmla="*/ 97 w 102"/>
              <a:gd name="T45" fmla="*/ 198 h 206"/>
              <a:gd name="T46" fmla="*/ 91 w 102"/>
              <a:gd name="T47" fmla="*/ 206 h 206"/>
              <a:gd name="T48" fmla="*/ 81 w 102"/>
              <a:gd name="T49" fmla="*/ 203 h 206"/>
              <a:gd name="T50" fmla="*/ 81 w 102"/>
              <a:gd name="T51" fmla="*/ 190 h 206"/>
              <a:gd name="T52" fmla="*/ 89 w 102"/>
              <a:gd name="T53" fmla="*/ 177 h 206"/>
              <a:gd name="T54" fmla="*/ 81 w 102"/>
              <a:gd name="T55" fmla="*/ 169 h 206"/>
              <a:gd name="T56" fmla="*/ 76 w 102"/>
              <a:gd name="T57" fmla="*/ 167 h 206"/>
              <a:gd name="T58" fmla="*/ 71 w 102"/>
              <a:gd name="T59" fmla="*/ 164 h 206"/>
              <a:gd name="T60" fmla="*/ 68 w 102"/>
              <a:gd name="T61" fmla="*/ 164 h 206"/>
              <a:gd name="T62" fmla="*/ 60 w 102"/>
              <a:gd name="T63" fmla="*/ 164 h 206"/>
              <a:gd name="T64" fmla="*/ 60 w 102"/>
              <a:gd name="T65" fmla="*/ 156 h 206"/>
              <a:gd name="T66" fmla="*/ 57 w 102"/>
              <a:gd name="T67" fmla="*/ 141 h 206"/>
              <a:gd name="T68" fmla="*/ 55 w 102"/>
              <a:gd name="T69" fmla="*/ 125 h 206"/>
              <a:gd name="T70" fmla="*/ 55 w 102"/>
              <a:gd name="T71" fmla="*/ 117 h 206"/>
              <a:gd name="T72" fmla="*/ 47 w 102"/>
              <a:gd name="T73" fmla="*/ 107 h 206"/>
              <a:gd name="T74" fmla="*/ 34 w 102"/>
              <a:gd name="T75" fmla="*/ 99 h 206"/>
              <a:gd name="T76" fmla="*/ 26 w 102"/>
              <a:gd name="T77" fmla="*/ 88 h 206"/>
              <a:gd name="T78" fmla="*/ 16 w 102"/>
              <a:gd name="T79" fmla="*/ 99 h 206"/>
              <a:gd name="T80" fmla="*/ 13 w 102"/>
              <a:gd name="T81" fmla="*/ 112 h 206"/>
              <a:gd name="T82" fmla="*/ 11 w 102"/>
              <a:gd name="T83" fmla="*/ 122 h 206"/>
              <a:gd name="T84" fmla="*/ 0 w 102"/>
              <a:gd name="T85" fmla="*/ 115 h 206"/>
              <a:gd name="T86" fmla="*/ 8 w 102"/>
              <a:gd name="T87" fmla="*/ 104 h 206"/>
              <a:gd name="T88" fmla="*/ 16 w 102"/>
              <a:gd name="T89" fmla="*/ 99 h 206"/>
              <a:gd name="T90" fmla="*/ 21 w 102"/>
              <a:gd name="T91" fmla="*/ 86 h 206"/>
              <a:gd name="T92" fmla="*/ 18 w 102"/>
              <a:gd name="T93" fmla="*/ 78 h 206"/>
              <a:gd name="T94" fmla="*/ 11 w 102"/>
              <a:gd name="T95" fmla="*/ 78 h 206"/>
              <a:gd name="T96" fmla="*/ 16 w 102"/>
              <a:gd name="T97" fmla="*/ 70 h 206"/>
              <a:gd name="T98" fmla="*/ 26 w 102"/>
              <a:gd name="T99" fmla="*/ 67 h 206"/>
              <a:gd name="T100" fmla="*/ 34 w 102"/>
              <a:gd name="T101" fmla="*/ 57 h 206"/>
              <a:gd name="T102" fmla="*/ 39 w 102"/>
              <a:gd name="T103" fmla="*/ 44 h 206"/>
              <a:gd name="T104" fmla="*/ 47 w 102"/>
              <a:gd name="T105" fmla="*/ 34 h 206"/>
              <a:gd name="T106" fmla="*/ 39 w 102"/>
              <a:gd name="T107" fmla="*/ 31 h 206"/>
              <a:gd name="T108" fmla="*/ 47 w 102"/>
              <a:gd name="T109" fmla="*/ 23 h 206"/>
              <a:gd name="T110" fmla="*/ 52 w 102"/>
              <a:gd name="T111" fmla="*/ 13 h 206"/>
              <a:gd name="T112" fmla="*/ 63 w 102"/>
              <a:gd name="T113" fmla="*/ 5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02" h="206">
                <a:moveTo>
                  <a:pt x="68" y="0"/>
                </a:moveTo>
                <a:lnTo>
                  <a:pt x="71" y="0"/>
                </a:lnTo>
                <a:lnTo>
                  <a:pt x="73" y="2"/>
                </a:lnTo>
                <a:lnTo>
                  <a:pt x="76" y="2"/>
                </a:lnTo>
                <a:lnTo>
                  <a:pt x="78" y="2"/>
                </a:lnTo>
                <a:lnTo>
                  <a:pt x="78" y="5"/>
                </a:lnTo>
                <a:lnTo>
                  <a:pt x="78" y="7"/>
                </a:lnTo>
                <a:lnTo>
                  <a:pt x="78" y="10"/>
                </a:lnTo>
                <a:lnTo>
                  <a:pt x="78" y="13"/>
                </a:lnTo>
                <a:lnTo>
                  <a:pt x="76" y="13"/>
                </a:lnTo>
                <a:lnTo>
                  <a:pt x="76" y="15"/>
                </a:lnTo>
                <a:lnTo>
                  <a:pt x="76" y="18"/>
                </a:lnTo>
                <a:lnTo>
                  <a:pt x="73" y="18"/>
                </a:lnTo>
                <a:lnTo>
                  <a:pt x="73" y="20"/>
                </a:lnTo>
                <a:lnTo>
                  <a:pt x="71" y="20"/>
                </a:lnTo>
                <a:lnTo>
                  <a:pt x="71" y="18"/>
                </a:lnTo>
                <a:lnTo>
                  <a:pt x="68" y="18"/>
                </a:lnTo>
                <a:lnTo>
                  <a:pt x="65" y="18"/>
                </a:lnTo>
                <a:lnTo>
                  <a:pt x="65" y="20"/>
                </a:lnTo>
                <a:lnTo>
                  <a:pt x="63" y="20"/>
                </a:lnTo>
                <a:lnTo>
                  <a:pt x="60" y="20"/>
                </a:lnTo>
                <a:lnTo>
                  <a:pt x="60" y="18"/>
                </a:lnTo>
                <a:lnTo>
                  <a:pt x="57" y="18"/>
                </a:lnTo>
                <a:lnTo>
                  <a:pt x="57" y="20"/>
                </a:lnTo>
                <a:lnTo>
                  <a:pt x="60" y="20"/>
                </a:lnTo>
                <a:lnTo>
                  <a:pt x="60" y="23"/>
                </a:lnTo>
                <a:lnTo>
                  <a:pt x="60" y="26"/>
                </a:lnTo>
                <a:lnTo>
                  <a:pt x="63" y="26"/>
                </a:lnTo>
                <a:lnTo>
                  <a:pt x="65" y="26"/>
                </a:lnTo>
                <a:lnTo>
                  <a:pt x="63" y="26"/>
                </a:lnTo>
                <a:lnTo>
                  <a:pt x="63" y="28"/>
                </a:lnTo>
                <a:lnTo>
                  <a:pt x="63" y="26"/>
                </a:lnTo>
                <a:lnTo>
                  <a:pt x="60" y="26"/>
                </a:lnTo>
                <a:lnTo>
                  <a:pt x="60" y="28"/>
                </a:lnTo>
                <a:lnTo>
                  <a:pt x="60" y="31"/>
                </a:lnTo>
                <a:lnTo>
                  <a:pt x="63" y="31"/>
                </a:lnTo>
                <a:lnTo>
                  <a:pt x="63" y="34"/>
                </a:lnTo>
                <a:lnTo>
                  <a:pt x="65" y="34"/>
                </a:lnTo>
                <a:lnTo>
                  <a:pt x="65" y="36"/>
                </a:lnTo>
                <a:lnTo>
                  <a:pt x="68" y="36"/>
                </a:lnTo>
                <a:lnTo>
                  <a:pt x="68" y="39"/>
                </a:lnTo>
                <a:lnTo>
                  <a:pt x="71" y="39"/>
                </a:lnTo>
                <a:lnTo>
                  <a:pt x="71" y="41"/>
                </a:lnTo>
                <a:lnTo>
                  <a:pt x="73" y="41"/>
                </a:lnTo>
                <a:lnTo>
                  <a:pt x="73" y="44"/>
                </a:lnTo>
                <a:lnTo>
                  <a:pt x="71" y="44"/>
                </a:lnTo>
                <a:lnTo>
                  <a:pt x="68" y="47"/>
                </a:lnTo>
                <a:lnTo>
                  <a:pt x="68" y="49"/>
                </a:lnTo>
                <a:lnTo>
                  <a:pt x="68" y="52"/>
                </a:lnTo>
                <a:lnTo>
                  <a:pt x="68" y="54"/>
                </a:lnTo>
                <a:lnTo>
                  <a:pt x="71" y="54"/>
                </a:lnTo>
                <a:lnTo>
                  <a:pt x="71" y="57"/>
                </a:lnTo>
                <a:lnTo>
                  <a:pt x="71" y="60"/>
                </a:lnTo>
                <a:lnTo>
                  <a:pt x="73" y="60"/>
                </a:lnTo>
                <a:lnTo>
                  <a:pt x="73" y="62"/>
                </a:lnTo>
                <a:lnTo>
                  <a:pt x="73" y="65"/>
                </a:lnTo>
                <a:lnTo>
                  <a:pt x="76" y="65"/>
                </a:lnTo>
                <a:lnTo>
                  <a:pt x="76" y="67"/>
                </a:lnTo>
                <a:lnTo>
                  <a:pt x="76" y="70"/>
                </a:lnTo>
                <a:lnTo>
                  <a:pt x="78" y="70"/>
                </a:lnTo>
                <a:lnTo>
                  <a:pt x="81" y="70"/>
                </a:lnTo>
                <a:lnTo>
                  <a:pt x="84" y="70"/>
                </a:lnTo>
                <a:lnTo>
                  <a:pt x="86" y="70"/>
                </a:lnTo>
                <a:lnTo>
                  <a:pt x="86" y="73"/>
                </a:lnTo>
                <a:lnTo>
                  <a:pt x="84" y="73"/>
                </a:lnTo>
                <a:lnTo>
                  <a:pt x="84" y="75"/>
                </a:lnTo>
                <a:lnTo>
                  <a:pt x="81" y="75"/>
                </a:lnTo>
                <a:lnTo>
                  <a:pt x="81" y="78"/>
                </a:lnTo>
                <a:lnTo>
                  <a:pt x="84" y="78"/>
                </a:lnTo>
                <a:lnTo>
                  <a:pt x="84" y="81"/>
                </a:lnTo>
                <a:lnTo>
                  <a:pt x="84" y="83"/>
                </a:lnTo>
                <a:lnTo>
                  <a:pt x="86" y="83"/>
                </a:lnTo>
                <a:lnTo>
                  <a:pt x="89" y="83"/>
                </a:lnTo>
                <a:lnTo>
                  <a:pt x="91" y="83"/>
                </a:lnTo>
                <a:lnTo>
                  <a:pt x="94" y="83"/>
                </a:lnTo>
                <a:lnTo>
                  <a:pt x="94" y="86"/>
                </a:lnTo>
                <a:lnTo>
                  <a:pt x="97" y="86"/>
                </a:lnTo>
                <a:lnTo>
                  <a:pt x="97" y="88"/>
                </a:lnTo>
                <a:lnTo>
                  <a:pt x="99" y="88"/>
                </a:lnTo>
                <a:lnTo>
                  <a:pt x="102" y="88"/>
                </a:lnTo>
                <a:lnTo>
                  <a:pt x="99" y="88"/>
                </a:lnTo>
                <a:lnTo>
                  <a:pt x="99" y="91"/>
                </a:lnTo>
                <a:lnTo>
                  <a:pt x="99" y="88"/>
                </a:lnTo>
                <a:lnTo>
                  <a:pt x="99" y="91"/>
                </a:lnTo>
                <a:lnTo>
                  <a:pt x="102" y="91"/>
                </a:lnTo>
                <a:lnTo>
                  <a:pt x="102" y="88"/>
                </a:lnTo>
                <a:lnTo>
                  <a:pt x="102" y="91"/>
                </a:lnTo>
                <a:lnTo>
                  <a:pt x="102" y="94"/>
                </a:lnTo>
                <a:lnTo>
                  <a:pt x="99" y="96"/>
                </a:lnTo>
                <a:lnTo>
                  <a:pt x="102" y="96"/>
                </a:lnTo>
                <a:lnTo>
                  <a:pt x="102" y="99"/>
                </a:lnTo>
                <a:lnTo>
                  <a:pt x="102" y="101"/>
                </a:lnTo>
                <a:lnTo>
                  <a:pt x="99" y="101"/>
                </a:lnTo>
                <a:lnTo>
                  <a:pt x="102" y="101"/>
                </a:lnTo>
                <a:lnTo>
                  <a:pt x="102" y="104"/>
                </a:lnTo>
                <a:lnTo>
                  <a:pt x="99" y="104"/>
                </a:lnTo>
                <a:lnTo>
                  <a:pt x="99" y="107"/>
                </a:lnTo>
                <a:lnTo>
                  <a:pt x="99" y="104"/>
                </a:lnTo>
                <a:lnTo>
                  <a:pt x="99" y="107"/>
                </a:lnTo>
                <a:lnTo>
                  <a:pt x="97" y="107"/>
                </a:lnTo>
                <a:lnTo>
                  <a:pt x="94" y="107"/>
                </a:lnTo>
                <a:lnTo>
                  <a:pt x="97" y="107"/>
                </a:lnTo>
                <a:lnTo>
                  <a:pt x="94" y="107"/>
                </a:lnTo>
                <a:lnTo>
                  <a:pt x="94" y="109"/>
                </a:lnTo>
                <a:lnTo>
                  <a:pt x="91" y="109"/>
                </a:lnTo>
                <a:lnTo>
                  <a:pt x="89" y="109"/>
                </a:lnTo>
                <a:lnTo>
                  <a:pt x="89" y="112"/>
                </a:lnTo>
                <a:lnTo>
                  <a:pt x="89" y="115"/>
                </a:lnTo>
                <a:lnTo>
                  <a:pt x="86" y="115"/>
                </a:lnTo>
                <a:lnTo>
                  <a:pt x="86" y="117"/>
                </a:lnTo>
                <a:lnTo>
                  <a:pt x="86" y="120"/>
                </a:lnTo>
                <a:lnTo>
                  <a:pt x="89" y="120"/>
                </a:lnTo>
                <a:lnTo>
                  <a:pt x="89" y="122"/>
                </a:lnTo>
                <a:lnTo>
                  <a:pt x="89" y="125"/>
                </a:lnTo>
                <a:lnTo>
                  <a:pt x="89" y="128"/>
                </a:lnTo>
                <a:lnTo>
                  <a:pt x="89" y="130"/>
                </a:lnTo>
                <a:lnTo>
                  <a:pt x="89" y="133"/>
                </a:lnTo>
                <a:lnTo>
                  <a:pt x="89" y="135"/>
                </a:lnTo>
                <a:lnTo>
                  <a:pt x="91" y="135"/>
                </a:lnTo>
                <a:lnTo>
                  <a:pt x="91" y="138"/>
                </a:lnTo>
                <a:lnTo>
                  <a:pt x="91" y="141"/>
                </a:lnTo>
                <a:lnTo>
                  <a:pt x="91" y="143"/>
                </a:lnTo>
                <a:lnTo>
                  <a:pt x="91" y="146"/>
                </a:lnTo>
                <a:lnTo>
                  <a:pt x="91" y="148"/>
                </a:lnTo>
                <a:lnTo>
                  <a:pt x="91" y="151"/>
                </a:lnTo>
                <a:lnTo>
                  <a:pt x="91" y="154"/>
                </a:lnTo>
                <a:lnTo>
                  <a:pt x="91" y="156"/>
                </a:lnTo>
                <a:lnTo>
                  <a:pt x="91" y="154"/>
                </a:lnTo>
                <a:lnTo>
                  <a:pt x="91" y="156"/>
                </a:lnTo>
                <a:lnTo>
                  <a:pt x="91" y="159"/>
                </a:lnTo>
                <a:lnTo>
                  <a:pt x="91" y="162"/>
                </a:lnTo>
                <a:lnTo>
                  <a:pt x="94" y="162"/>
                </a:lnTo>
                <a:lnTo>
                  <a:pt x="94" y="164"/>
                </a:lnTo>
                <a:lnTo>
                  <a:pt x="94" y="167"/>
                </a:lnTo>
                <a:lnTo>
                  <a:pt x="94" y="169"/>
                </a:lnTo>
                <a:lnTo>
                  <a:pt x="94" y="172"/>
                </a:lnTo>
                <a:lnTo>
                  <a:pt x="97" y="172"/>
                </a:lnTo>
                <a:lnTo>
                  <a:pt x="97" y="175"/>
                </a:lnTo>
                <a:lnTo>
                  <a:pt x="97" y="177"/>
                </a:lnTo>
                <a:lnTo>
                  <a:pt x="99" y="177"/>
                </a:lnTo>
                <a:lnTo>
                  <a:pt x="99" y="180"/>
                </a:lnTo>
                <a:lnTo>
                  <a:pt x="99" y="182"/>
                </a:lnTo>
                <a:lnTo>
                  <a:pt x="99" y="185"/>
                </a:lnTo>
                <a:lnTo>
                  <a:pt x="102" y="185"/>
                </a:lnTo>
                <a:lnTo>
                  <a:pt x="102" y="188"/>
                </a:lnTo>
                <a:lnTo>
                  <a:pt x="99" y="188"/>
                </a:lnTo>
                <a:lnTo>
                  <a:pt x="97" y="190"/>
                </a:lnTo>
                <a:lnTo>
                  <a:pt x="99" y="190"/>
                </a:lnTo>
                <a:lnTo>
                  <a:pt x="97" y="190"/>
                </a:lnTo>
                <a:lnTo>
                  <a:pt x="99" y="190"/>
                </a:lnTo>
                <a:lnTo>
                  <a:pt x="99" y="193"/>
                </a:lnTo>
                <a:lnTo>
                  <a:pt x="99" y="195"/>
                </a:lnTo>
                <a:lnTo>
                  <a:pt x="102" y="195"/>
                </a:lnTo>
                <a:lnTo>
                  <a:pt x="102" y="198"/>
                </a:lnTo>
                <a:lnTo>
                  <a:pt x="102" y="201"/>
                </a:lnTo>
                <a:lnTo>
                  <a:pt x="99" y="201"/>
                </a:lnTo>
                <a:lnTo>
                  <a:pt x="99" y="198"/>
                </a:lnTo>
                <a:lnTo>
                  <a:pt x="97" y="195"/>
                </a:lnTo>
                <a:lnTo>
                  <a:pt x="94" y="195"/>
                </a:lnTo>
                <a:lnTo>
                  <a:pt x="94" y="198"/>
                </a:lnTo>
                <a:lnTo>
                  <a:pt x="97" y="198"/>
                </a:lnTo>
                <a:lnTo>
                  <a:pt x="94" y="198"/>
                </a:lnTo>
                <a:lnTo>
                  <a:pt x="94" y="201"/>
                </a:lnTo>
                <a:lnTo>
                  <a:pt x="94" y="203"/>
                </a:lnTo>
                <a:lnTo>
                  <a:pt x="91" y="203"/>
                </a:lnTo>
                <a:lnTo>
                  <a:pt x="91" y="206"/>
                </a:lnTo>
                <a:lnTo>
                  <a:pt x="91" y="203"/>
                </a:lnTo>
                <a:lnTo>
                  <a:pt x="91" y="206"/>
                </a:lnTo>
                <a:lnTo>
                  <a:pt x="89" y="206"/>
                </a:lnTo>
                <a:lnTo>
                  <a:pt x="86" y="206"/>
                </a:lnTo>
                <a:lnTo>
                  <a:pt x="86" y="203"/>
                </a:lnTo>
                <a:lnTo>
                  <a:pt x="86" y="201"/>
                </a:lnTo>
                <a:lnTo>
                  <a:pt x="84" y="201"/>
                </a:lnTo>
                <a:lnTo>
                  <a:pt x="84" y="203"/>
                </a:lnTo>
                <a:lnTo>
                  <a:pt x="81" y="203"/>
                </a:lnTo>
                <a:lnTo>
                  <a:pt x="81" y="201"/>
                </a:lnTo>
                <a:lnTo>
                  <a:pt x="78" y="201"/>
                </a:lnTo>
                <a:lnTo>
                  <a:pt x="78" y="198"/>
                </a:lnTo>
                <a:lnTo>
                  <a:pt x="78" y="195"/>
                </a:lnTo>
                <a:lnTo>
                  <a:pt x="78" y="193"/>
                </a:lnTo>
                <a:lnTo>
                  <a:pt x="81" y="193"/>
                </a:lnTo>
                <a:lnTo>
                  <a:pt x="81" y="190"/>
                </a:lnTo>
                <a:lnTo>
                  <a:pt x="81" y="188"/>
                </a:lnTo>
                <a:lnTo>
                  <a:pt x="81" y="185"/>
                </a:lnTo>
                <a:lnTo>
                  <a:pt x="84" y="185"/>
                </a:lnTo>
                <a:lnTo>
                  <a:pt x="86" y="185"/>
                </a:lnTo>
                <a:lnTo>
                  <a:pt x="86" y="182"/>
                </a:lnTo>
                <a:lnTo>
                  <a:pt x="89" y="180"/>
                </a:lnTo>
                <a:lnTo>
                  <a:pt x="89" y="177"/>
                </a:lnTo>
                <a:lnTo>
                  <a:pt x="89" y="175"/>
                </a:lnTo>
                <a:lnTo>
                  <a:pt x="86" y="172"/>
                </a:lnTo>
                <a:lnTo>
                  <a:pt x="86" y="169"/>
                </a:lnTo>
                <a:lnTo>
                  <a:pt x="84" y="169"/>
                </a:lnTo>
                <a:lnTo>
                  <a:pt x="81" y="169"/>
                </a:lnTo>
                <a:lnTo>
                  <a:pt x="84" y="169"/>
                </a:lnTo>
                <a:lnTo>
                  <a:pt x="81" y="169"/>
                </a:lnTo>
                <a:lnTo>
                  <a:pt x="78" y="169"/>
                </a:lnTo>
                <a:lnTo>
                  <a:pt x="81" y="169"/>
                </a:lnTo>
                <a:lnTo>
                  <a:pt x="78" y="169"/>
                </a:lnTo>
                <a:lnTo>
                  <a:pt x="81" y="169"/>
                </a:lnTo>
                <a:lnTo>
                  <a:pt x="78" y="169"/>
                </a:lnTo>
                <a:lnTo>
                  <a:pt x="78" y="167"/>
                </a:lnTo>
                <a:lnTo>
                  <a:pt x="76" y="167"/>
                </a:lnTo>
                <a:lnTo>
                  <a:pt x="76" y="169"/>
                </a:lnTo>
                <a:lnTo>
                  <a:pt x="76" y="167"/>
                </a:lnTo>
                <a:lnTo>
                  <a:pt x="73" y="167"/>
                </a:lnTo>
                <a:lnTo>
                  <a:pt x="76" y="167"/>
                </a:lnTo>
                <a:lnTo>
                  <a:pt x="73" y="167"/>
                </a:lnTo>
                <a:lnTo>
                  <a:pt x="73" y="164"/>
                </a:lnTo>
                <a:lnTo>
                  <a:pt x="71" y="164"/>
                </a:lnTo>
                <a:lnTo>
                  <a:pt x="71" y="162"/>
                </a:lnTo>
                <a:lnTo>
                  <a:pt x="71" y="164"/>
                </a:lnTo>
                <a:lnTo>
                  <a:pt x="68" y="164"/>
                </a:lnTo>
                <a:lnTo>
                  <a:pt x="71" y="164"/>
                </a:lnTo>
                <a:lnTo>
                  <a:pt x="68" y="164"/>
                </a:lnTo>
                <a:lnTo>
                  <a:pt x="68" y="162"/>
                </a:lnTo>
                <a:lnTo>
                  <a:pt x="68" y="164"/>
                </a:lnTo>
                <a:lnTo>
                  <a:pt x="68" y="162"/>
                </a:lnTo>
                <a:lnTo>
                  <a:pt x="68" y="164"/>
                </a:lnTo>
                <a:lnTo>
                  <a:pt x="65" y="164"/>
                </a:lnTo>
                <a:lnTo>
                  <a:pt x="68" y="164"/>
                </a:lnTo>
                <a:lnTo>
                  <a:pt x="65" y="164"/>
                </a:lnTo>
                <a:lnTo>
                  <a:pt x="63" y="164"/>
                </a:lnTo>
                <a:lnTo>
                  <a:pt x="60" y="164"/>
                </a:lnTo>
                <a:lnTo>
                  <a:pt x="60" y="167"/>
                </a:lnTo>
                <a:lnTo>
                  <a:pt x="60" y="164"/>
                </a:lnTo>
                <a:lnTo>
                  <a:pt x="60" y="162"/>
                </a:lnTo>
                <a:lnTo>
                  <a:pt x="63" y="162"/>
                </a:lnTo>
                <a:lnTo>
                  <a:pt x="60" y="162"/>
                </a:lnTo>
                <a:lnTo>
                  <a:pt x="60" y="159"/>
                </a:lnTo>
                <a:lnTo>
                  <a:pt x="60" y="156"/>
                </a:lnTo>
                <a:lnTo>
                  <a:pt x="63" y="156"/>
                </a:lnTo>
                <a:lnTo>
                  <a:pt x="63" y="154"/>
                </a:lnTo>
                <a:lnTo>
                  <a:pt x="63" y="151"/>
                </a:lnTo>
                <a:lnTo>
                  <a:pt x="63" y="148"/>
                </a:lnTo>
                <a:lnTo>
                  <a:pt x="60" y="146"/>
                </a:lnTo>
                <a:lnTo>
                  <a:pt x="57" y="143"/>
                </a:lnTo>
                <a:lnTo>
                  <a:pt x="57" y="141"/>
                </a:lnTo>
                <a:lnTo>
                  <a:pt x="57" y="138"/>
                </a:lnTo>
                <a:lnTo>
                  <a:pt x="57" y="135"/>
                </a:lnTo>
                <a:lnTo>
                  <a:pt x="57" y="133"/>
                </a:lnTo>
                <a:lnTo>
                  <a:pt x="57" y="130"/>
                </a:lnTo>
                <a:lnTo>
                  <a:pt x="57" y="128"/>
                </a:lnTo>
                <a:lnTo>
                  <a:pt x="55" y="128"/>
                </a:lnTo>
                <a:lnTo>
                  <a:pt x="55" y="125"/>
                </a:lnTo>
                <a:lnTo>
                  <a:pt x="57" y="125"/>
                </a:lnTo>
                <a:lnTo>
                  <a:pt x="55" y="125"/>
                </a:lnTo>
                <a:lnTo>
                  <a:pt x="55" y="122"/>
                </a:lnTo>
                <a:lnTo>
                  <a:pt x="55" y="120"/>
                </a:lnTo>
                <a:lnTo>
                  <a:pt x="55" y="117"/>
                </a:lnTo>
                <a:lnTo>
                  <a:pt x="57" y="117"/>
                </a:lnTo>
                <a:lnTo>
                  <a:pt x="55" y="117"/>
                </a:lnTo>
                <a:lnTo>
                  <a:pt x="55" y="115"/>
                </a:lnTo>
                <a:lnTo>
                  <a:pt x="55" y="112"/>
                </a:lnTo>
                <a:lnTo>
                  <a:pt x="52" y="112"/>
                </a:lnTo>
                <a:lnTo>
                  <a:pt x="50" y="112"/>
                </a:lnTo>
                <a:lnTo>
                  <a:pt x="50" y="109"/>
                </a:lnTo>
                <a:lnTo>
                  <a:pt x="50" y="107"/>
                </a:lnTo>
                <a:lnTo>
                  <a:pt x="47" y="107"/>
                </a:lnTo>
                <a:lnTo>
                  <a:pt x="47" y="104"/>
                </a:lnTo>
                <a:lnTo>
                  <a:pt x="44" y="104"/>
                </a:lnTo>
                <a:lnTo>
                  <a:pt x="44" y="101"/>
                </a:lnTo>
                <a:lnTo>
                  <a:pt x="42" y="101"/>
                </a:lnTo>
                <a:lnTo>
                  <a:pt x="39" y="101"/>
                </a:lnTo>
                <a:lnTo>
                  <a:pt x="37" y="99"/>
                </a:lnTo>
                <a:lnTo>
                  <a:pt x="34" y="99"/>
                </a:lnTo>
                <a:lnTo>
                  <a:pt x="34" y="96"/>
                </a:lnTo>
                <a:lnTo>
                  <a:pt x="31" y="96"/>
                </a:lnTo>
                <a:lnTo>
                  <a:pt x="31" y="94"/>
                </a:lnTo>
                <a:lnTo>
                  <a:pt x="29" y="94"/>
                </a:lnTo>
                <a:lnTo>
                  <a:pt x="29" y="91"/>
                </a:lnTo>
                <a:lnTo>
                  <a:pt x="26" y="91"/>
                </a:lnTo>
                <a:lnTo>
                  <a:pt x="26" y="88"/>
                </a:lnTo>
                <a:lnTo>
                  <a:pt x="24" y="88"/>
                </a:lnTo>
                <a:lnTo>
                  <a:pt x="21" y="88"/>
                </a:lnTo>
                <a:lnTo>
                  <a:pt x="21" y="91"/>
                </a:lnTo>
                <a:lnTo>
                  <a:pt x="18" y="94"/>
                </a:lnTo>
                <a:lnTo>
                  <a:pt x="18" y="96"/>
                </a:lnTo>
                <a:lnTo>
                  <a:pt x="18" y="99"/>
                </a:lnTo>
                <a:lnTo>
                  <a:pt x="16" y="99"/>
                </a:lnTo>
                <a:lnTo>
                  <a:pt x="16" y="101"/>
                </a:lnTo>
                <a:lnTo>
                  <a:pt x="13" y="104"/>
                </a:lnTo>
                <a:lnTo>
                  <a:pt x="13" y="107"/>
                </a:lnTo>
                <a:lnTo>
                  <a:pt x="13" y="109"/>
                </a:lnTo>
                <a:lnTo>
                  <a:pt x="11" y="109"/>
                </a:lnTo>
                <a:lnTo>
                  <a:pt x="11" y="112"/>
                </a:lnTo>
                <a:lnTo>
                  <a:pt x="13" y="112"/>
                </a:lnTo>
                <a:lnTo>
                  <a:pt x="13" y="115"/>
                </a:lnTo>
                <a:lnTo>
                  <a:pt x="13" y="117"/>
                </a:lnTo>
                <a:lnTo>
                  <a:pt x="11" y="117"/>
                </a:lnTo>
                <a:lnTo>
                  <a:pt x="13" y="117"/>
                </a:lnTo>
                <a:lnTo>
                  <a:pt x="13" y="120"/>
                </a:lnTo>
                <a:lnTo>
                  <a:pt x="11" y="120"/>
                </a:lnTo>
                <a:lnTo>
                  <a:pt x="11" y="122"/>
                </a:lnTo>
                <a:lnTo>
                  <a:pt x="8" y="122"/>
                </a:lnTo>
                <a:lnTo>
                  <a:pt x="8" y="120"/>
                </a:lnTo>
                <a:lnTo>
                  <a:pt x="5" y="120"/>
                </a:lnTo>
                <a:lnTo>
                  <a:pt x="5" y="117"/>
                </a:lnTo>
                <a:lnTo>
                  <a:pt x="3" y="117"/>
                </a:lnTo>
                <a:lnTo>
                  <a:pt x="3" y="115"/>
                </a:lnTo>
                <a:lnTo>
                  <a:pt x="0" y="115"/>
                </a:lnTo>
                <a:lnTo>
                  <a:pt x="3" y="115"/>
                </a:lnTo>
                <a:lnTo>
                  <a:pt x="3" y="112"/>
                </a:lnTo>
                <a:lnTo>
                  <a:pt x="5" y="112"/>
                </a:lnTo>
                <a:lnTo>
                  <a:pt x="5" y="109"/>
                </a:lnTo>
                <a:lnTo>
                  <a:pt x="5" y="107"/>
                </a:lnTo>
                <a:lnTo>
                  <a:pt x="8" y="107"/>
                </a:lnTo>
                <a:lnTo>
                  <a:pt x="8" y="104"/>
                </a:lnTo>
                <a:lnTo>
                  <a:pt x="11" y="104"/>
                </a:lnTo>
                <a:lnTo>
                  <a:pt x="11" y="101"/>
                </a:lnTo>
                <a:lnTo>
                  <a:pt x="11" y="104"/>
                </a:lnTo>
                <a:lnTo>
                  <a:pt x="11" y="101"/>
                </a:lnTo>
                <a:lnTo>
                  <a:pt x="13" y="101"/>
                </a:lnTo>
                <a:lnTo>
                  <a:pt x="16" y="101"/>
                </a:lnTo>
                <a:lnTo>
                  <a:pt x="16" y="99"/>
                </a:lnTo>
                <a:lnTo>
                  <a:pt x="16" y="96"/>
                </a:lnTo>
                <a:lnTo>
                  <a:pt x="18" y="96"/>
                </a:lnTo>
                <a:lnTo>
                  <a:pt x="18" y="94"/>
                </a:lnTo>
                <a:lnTo>
                  <a:pt x="18" y="91"/>
                </a:lnTo>
                <a:lnTo>
                  <a:pt x="21" y="91"/>
                </a:lnTo>
                <a:lnTo>
                  <a:pt x="21" y="88"/>
                </a:lnTo>
                <a:lnTo>
                  <a:pt x="21" y="86"/>
                </a:lnTo>
                <a:lnTo>
                  <a:pt x="24" y="86"/>
                </a:lnTo>
                <a:lnTo>
                  <a:pt x="24" y="83"/>
                </a:lnTo>
                <a:lnTo>
                  <a:pt x="21" y="83"/>
                </a:lnTo>
                <a:lnTo>
                  <a:pt x="24" y="83"/>
                </a:lnTo>
                <a:lnTo>
                  <a:pt x="21" y="83"/>
                </a:lnTo>
                <a:lnTo>
                  <a:pt x="21" y="81"/>
                </a:lnTo>
                <a:lnTo>
                  <a:pt x="18" y="78"/>
                </a:lnTo>
                <a:lnTo>
                  <a:pt x="16" y="78"/>
                </a:lnTo>
                <a:lnTo>
                  <a:pt x="16" y="81"/>
                </a:lnTo>
                <a:lnTo>
                  <a:pt x="16" y="78"/>
                </a:lnTo>
                <a:lnTo>
                  <a:pt x="13" y="78"/>
                </a:lnTo>
                <a:lnTo>
                  <a:pt x="13" y="75"/>
                </a:lnTo>
                <a:lnTo>
                  <a:pt x="13" y="78"/>
                </a:lnTo>
                <a:lnTo>
                  <a:pt x="11" y="78"/>
                </a:lnTo>
                <a:lnTo>
                  <a:pt x="11" y="75"/>
                </a:lnTo>
                <a:lnTo>
                  <a:pt x="13" y="75"/>
                </a:lnTo>
                <a:lnTo>
                  <a:pt x="13" y="73"/>
                </a:lnTo>
                <a:lnTo>
                  <a:pt x="13" y="75"/>
                </a:lnTo>
                <a:lnTo>
                  <a:pt x="16" y="75"/>
                </a:lnTo>
                <a:lnTo>
                  <a:pt x="16" y="73"/>
                </a:lnTo>
                <a:lnTo>
                  <a:pt x="16" y="70"/>
                </a:lnTo>
                <a:lnTo>
                  <a:pt x="16" y="73"/>
                </a:lnTo>
                <a:lnTo>
                  <a:pt x="18" y="73"/>
                </a:lnTo>
                <a:lnTo>
                  <a:pt x="21" y="73"/>
                </a:lnTo>
                <a:lnTo>
                  <a:pt x="21" y="70"/>
                </a:lnTo>
                <a:lnTo>
                  <a:pt x="24" y="70"/>
                </a:lnTo>
                <a:lnTo>
                  <a:pt x="24" y="67"/>
                </a:lnTo>
                <a:lnTo>
                  <a:pt x="26" y="67"/>
                </a:lnTo>
                <a:lnTo>
                  <a:pt x="29" y="67"/>
                </a:lnTo>
                <a:lnTo>
                  <a:pt x="29" y="65"/>
                </a:lnTo>
                <a:lnTo>
                  <a:pt x="31" y="65"/>
                </a:lnTo>
                <a:lnTo>
                  <a:pt x="31" y="62"/>
                </a:lnTo>
                <a:lnTo>
                  <a:pt x="31" y="60"/>
                </a:lnTo>
                <a:lnTo>
                  <a:pt x="34" y="60"/>
                </a:lnTo>
                <a:lnTo>
                  <a:pt x="34" y="57"/>
                </a:lnTo>
                <a:lnTo>
                  <a:pt x="37" y="57"/>
                </a:lnTo>
                <a:lnTo>
                  <a:pt x="37" y="54"/>
                </a:lnTo>
                <a:lnTo>
                  <a:pt x="37" y="52"/>
                </a:lnTo>
                <a:lnTo>
                  <a:pt x="37" y="49"/>
                </a:lnTo>
                <a:lnTo>
                  <a:pt x="37" y="47"/>
                </a:lnTo>
                <a:lnTo>
                  <a:pt x="39" y="47"/>
                </a:lnTo>
                <a:lnTo>
                  <a:pt x="39" y="44"/>
                </a:lnTo>
                <a:lnTo>
                  <a:pt x="42" y="44"/>
                </a:lnTo>
                <a:lnTo>
                  <a:pt x="42" y="41"/>
                </a:lnTo>
                <a:lnTo>
                  <a:pt x="42" y="39"/>
                </a:lnTo>
                <a:lnTo>
                  <a:pt x="44" y="39"/>
                </a:lnTo>
                <a:lnTo>
                  <a:pt x="44" y="36"/>
                </a:lnTo>
                <a:lnTo>
                  <a:pt x="47" y="36"/>
                </a:lnTo>
                <a:lnTo>
                  <a:pt x="47" y="34"/>
                </a:lnTo>
                <a:lnTo>
                  <a:pt x="44" y="34"/>
                </a:lnTo>
                <a:lnTo>
                  <a:pt x="44" y="31"/>
                </a:lnTo>
                <a:lnTo>
                  <a:pt x="42" y="34"/>
                </a:lnTo>
                <a:lnTo>
                  <a:pt x="44" y="31"/>
                </a:lnTo>
                <a:lnTo>
                  <a:pt x="42" y="31"/>
                </a:lnTo>
                <a:lnTo>
                  <a:pt x="42" y="28"/>
                </a:lnTo>
                <a:lnTo>
                  <a:pt x="39" y="31"/>
                </a:lnTo>
                <a:lnTo>
                  <a:pt x="42" y="28"/>
                </a:lnTo>
                <a:lnTo>
                  <a:pt x="39" y="28"/>
                </a:lnTo>
                <a:lnTo>
                  <a:pt x="39" y="26"/>
                </a:lnTo>
                <a:lnTo>
                  <a:pt x="42" y="26"/>
                </a:lnTo>
                <a:lnTo>
                  <a:pt x="44" y="26"/>
                </a:lnTo>
                <a:lnTo>
                  <a:pt x="44" y="23"/>
                </a:lnTo>
                <a:lnTo>
                  <a:pt x="47" y="23"/>
                </a:lnTo>
                <a:lnTo>
                  <a:pt x="47" y="20"/>
                </a:lnTo>
                <a:lnTo>
                  <a:pt x="47" y="18"/>
                </a:lnTo>
                <a:lnTo>
                  <a:pt x="47" y="15"/>
                </a:lnTo>
                <a:lnTo>
                  <a:pt x="50" y="15"/>
                </a:lnTo>
                <a:lnTo>
                  <a:pt x="50" y="13"/>
                </a:lnTo>
                <a:lnTo>
                  <a:pt x="52" y="10"/>
                </a:lnTo>
                <a:lnTo>
                  <a:pt x="52" y="13"/>
                </a:lnTo>
                <a:lnTo>
                  <a:pt x="55" y="13"/>
                </a:lnTo>
                <a:lnTo>
                  <a:pt x="57" y="13"/>
                </a:lnTo>
                <a:lnTo>
                  <a:pt x="57" y="10"/>
                </a:lnTo>
                <a:lnTo>
                  <a:pt x="60" y="10"/>
                </a:lnTo>
                <a:lnTo>
                  <a:pt x="60" y="7"/>
                </a:lnTo>
                <a:lnTo>
                  <a:pt x="63" y="7"/>
                </a:lnTo>
                <a:lnTo>
                  <a:pt x="63" y="5"/>
                </a:lnTo>
                <a:lnTo>
                  <a:pt x="63" y="2"/>
                </a:lnTo>
                <a:lnTo>
                  <a:pt x="65" y="2"/>
                </a:lnTo>
                <a:lnTo>
                  <a:pt x="68" y="2"/>
                </a:lnTo>
                <a:lnTo>
                  <a:pt x="68" y="0"/>
                </a:lnTo>
              </a:path>
            </a:pathLst>
          </a:custGeom>
          <a:noFill/>
          <a:ln w="4763">
            <a:solidFill>
              <a:srgbClr val="6E6E6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414" name="Freeform 204"/>
          <p:cNvSpPr>
            <a:spLocks/>
          </p:cNvSpPr>
          <p:nvPr/>
        </p:nvSpPr>
        <p:spPr bwMode="auto">
          <a:xfrm>
            <a:off x="6957647" y="3070226"/>
            <a:ext cx="38100" cy="41275"/>
          </a:xfrm>
          <a:custGeom>
            <a:avLst/>
            <a:gdLst>
              <a:gd name="T0" fmla="*/ 10 w 26"/>
              <a:gd name="T1" fmla="*/ 7 h 26"/>
              <a:gd name="T2" fmla="*/ 13 w 26"/>
              <a:gd name="T3" fmla="*/ 7 h 26"/>
              <a:gd name="T4" fmla="*/ 16 w 26"/>
              <a:gd name="T5" fmla="*/ 7 h 26"/>
              <a:gd name="T6" fmla="*/ 18 w 26"/>
              <a:gd name="T7" fmla="*/ 7 h 26"/>
              <a:gd name="T8" fmla="*/ 16 w 26"/>
              <a:gd name="T9" fmla="*/ 7 h 26"/>
              <a:gd name="T10" fmla="*/ 16 w 26"/>
              <a:gd name="T11" fmla="*/ 5 h 26"/>
              <a:gd name="T12" fmla="*/ 18 w 26"/>
              <a:gd name="T13" fmla="*/ 5 h 26"/>
              <a:gd name="T14" fmla="*/ 18 w 26"/>
              <a:gd name="T15" fmla="*/ 7 h 26"/>
              <a:gd name="T16" fmla="*/ 21 w 26"/>
              <a:gd name="T17" fmla="*/ 7 h 26"/>
              <a:gd name="T18" fmla="*/ 23 w 26"/>
              <a:gd name="T19" fmla="*/ 7 h 26"/>
              <a:gd name="T20" fmla="*/ 23 w 26"/>
              <a:gd name="T21" fmla="*/ 10 h 26"/>
              <a:gd name="T22" fmla="*/ 23 w 26"/>
              <a:gd name="T23" fmla="*/ 13 h 26"/>
              <a:gd name="T24" fmla="*/ 26 w 26"/>
              <a:gd name="T25" fmla="*/ 15 h 26"/>
              <a:gd name="T26" fmla="*/ 26 w 26"/>
              <a:gd name="T27" fmla="*/ 18 h 26"/>
              <a:gd name="T28" fmla="*/ 26 w 26"/>
              <a:gd name="T29" fmla="*/ 20 h 26"/>
              <a:gd name="T30" fmla="*/ 23 w 26"/>
              <a:gd name="T31" fmla="*/ 20 h 26"/>
              <a:gd name="T32" fmla="*/ 23 w 26"/>
              <a:gd name="T33" fmla="*/ 23 h 26"/>
              <a:gd name="T34" fmla="*/ 23 w 26"/>
              <a:gd name="T35" fmla="*/ 26 h 26"/>
              <a:gd name="T36" fmla="*/ 21 w 26"/>
              <a:gd name="T37" fmla="*/ 26 h 26"/>
              <a:gd name="T38" fmla="*/ 18 w 26"/>
              <a:gd name="T39" fmla="*/ 26 h 26"/>
              <a:gd name="T40" fmla="*/ 16 w 26"/>
              <a:gd name="T41" fmla="*/ 26 h 26"/>
              <a:gd name="T42" fmla="*/ 13 w 26"/>
              <a:gd name="T43" fmla="*/ 26 h 26"/>
              <a:gd name="T44" fmla="*/ 10 w 26"/>
              <a:gd name="T45" fmla="*/ 26 h 26"/>
              <a:gd name="T46" fmla="*/ 10 w 26"/>
              <a:gd name="T47" fmla="*/ 23 h 26"/>
              <a:gd name="T48" fmla="*/ 8 w 26"/>
              <a:gd name="T49" fmla="*/ 23 h 26"/>
              <a:gd name="T50" fmla="*/ 8 w 26"/>
              <a:gd name="T51" fmla="*/ 20 h 26"/>
              <a:gd name="T52" fmla="*/ 8 w 26"/>
              <a:gd name="T53" fmla="*/ 18 h 26"/>
              <a:gd name="T54" fmla="*/ 8 w 26"/>
              <a:gd name="T55" fmla="*/ 15 h 26"/>
              <a:gd name="T56" fmla="*/ 10 w 26"/>
              <a:gd name="T57" fmla="*/ 15 h 26"/>
              <a:gd name="T58" fmla="*/ 10 w 26"/>
              <a:gd name="T59" fmla="*/ 13 h 26"/>
              <a:gd name="T60" fmla="*/ 8 w 26"/>
              <a:gd name="T61" fmla="*/ 13 h 26"/>
              <a:gd name="T62" fmla="*/ 8 w 26"/>
              <a:gd name="T63" fmla="*/ 10 h 26"/>
              <a:gd name="T64" fmla="*/ 5 w 26"/>
              <a:gd name="T65" fmla="*/ 10 h 26"/>
              <a:gd name="T66" fmla="*/ 5 w 26"/>
              <a:gd name="T67" fmla="*/ 7 h 26"/>
              <a:gd name="T68" fmla="*/ 3 w 26"/>
              <a:gd name="T69" fmla="*/ 7 h 26"/>
              <a:gd name="T70" fmla="*/ 3 w 26"/>
              <a:gd name="T71" fmla="*/ 5 h 26"/>
              <a:gd name="T72" fmla="*/ 0 w 26"/>
              <a:gd name="T73" fmla="*/ 5 h 26"/>
              <a:gd name="T74" fmla="*/ 3 w 26"/>
              <a:gd name="T75" fmla="*/ 5 h 26"/>
              <a:gd name="T76" fmla="*/ 3 w 26"/>
              <a:gd name="T77" fmla="*/ 2 h 26"/>
              <a:gd name="T78" fmla="*/ 5 w 26"/>
              <a:gd name="T79" fmla="*/ 2 h 26"/>
              <a:gd name="T80" fmla="*/ 5 w 26"/>
              <a:gd name="T81" fmla="*/ 0 h 26"/>
              <a:gd name="T82" fmla="*/ 8 w 26"/>
              <a:gd name="T83" fmla="*/ 0 h 26"/>
              <a:gd name="T84" fmla="*/ 8 w 26"/>
              <a:gd name="T85" fmla="*/ 2 h 26"/>
              <a:gd name="T86" fmla="*/ 8 w 26"/>
              <a:gd name="T87" fmla="*/ 5 h 26"/>
              <a:gd name="T88" fmla="*/ 10 w 26"/>
              <a:gd name="T89" fmla="*/ 5 h 26"/>
              <a:gd name="T90" fmla="*/ 10 w 26"/>
              <a:gd name="T91" fmla="*/ 7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26" h="26">
                <a:moveTo>
                  <a:pt x="10" y="7"/>
                </a:moveTo>
                <a:lnTo>
                  <a:pt x="13" y="7"/>
                </a:lnTo>
                <a:lnTo>
                  <a:pt x="16" y="7"/>
                </a:lnTo>
                <a:lnTo>
                  <a:pt x="18" y="7"/>
                </a:lnTo>
                <a:lnTo>
                  <a:pt x="16" y="7"/>
                </a:lnTo>
                <a:lnTo>
                  <a:pt x="16" y="5"/>
                </a:lnTo>
                <a:lnTo>
                  <a:pt x="18" y="5"/>
                </a:lnTo>
                <a:lnTo>
                  <a:pt x="18" y="7"/>
                </a:lnTo>
                <a:lnTo>
                  <a:pt x="21" y="7"/>
                </a:lnTo>
                <a:lnTo>
                  <a:pt x="23" y="7"/>
                </a:lnTo>
                <a:lnTo>
                  <a:pt x="23" y="10"/>
                </a:lnTo>
                <a:lnTo>
                  <a:pt x="23" y="13"/>
                </a:lnTo>
                <a:lnTo>
                  <a:pt x="26" y="15"/>
                </a:lnTo>
                <a:lnTo>
                  <a:pt x="26" y="18"/>
                </a:lnTo>
                <a:lnTo>
                  <a:pt x="26" y="20"/>
                </a:lnTo>
                <a:lnTo>
                  <a:pt x="23" y="20"/>
                </a:lnTo>
                <a:lnTo>
                  <a:pt x="23" y="23"/>
                </a:lnTo>
                <a:lnTo>
                  <a:pt x="23" y="26"/>
                </a:lnTo>
                <a:lnTo>
                  <a:pt x="21" y="26"/>
                </a:lnTo>
                <a:lnTo>
                  <a:pt x="18" y="26"/>
                </a:lnTo>
                <a:lnTo>
                  <a:pt x="16" y="26"/>
                </a:lnTo>
                <a:lnTo>
                  <a:pt x="13" y="26"/>
                </a:lnTo>
                <a:lnTo>
                  <a:pt x="10" y="26"/>
                </a:lnTo>
                <a:lnTo>
                  <a:pt x="10" y="23"/>
                </a:lnTo>
                <a:lnTo>
                  <a:pt x="8" y="23"/>
                </a:lnTo>
                <a:lnTo>
                  <a:pt x="8" y="20"/>
                </a:lnTo>
                <a:lnTo>
                  <a:pt x="8" y="18"/>
                </a:lnTo>
                <a:lnTo>
                  <a:pt x="8" y="15"/>
                </a:lnTo>
                <a:lnTo>
                  <a:pt x="10" y="15"/>
                </a:lnTo>
                <a:lnTo>
                  <a:pt x="10" y="13"/>
                </a:lnTo>
                <a:lnTo>
                  <a:pt x="8" y="13"/>
                </a:lnTo>
                <a:lnTo>
                  <a:pt x="8" y="10"/>
                </a:lnTo>
                <a:lnTo>
                  <a:pt x="5" y="10"/>
                </a:lnTo>
                <a:lnTo>
                  <a:pt x="5" y="7"/>
                </a:lnTo>
                <a:lnTo>
                  <a:pt x="3" y="7"/>
                </a:lnTo>
                <a:lnTo>
                  <a:pt x="3" y="5"/>
                </a:lnTo>
                <a:lnTo>
                  <a:pt x="0" y="5"/>
                </a:lnTo>
                <a:lnTo>
                  <a:pt x="3" y="5"/>
                </a:lnTo>
                <a:lnTo>
                  <a:pt x="3" y="2"/>
                </a:lnTo>
                <a:lnTo>
                  <a:pt x="5" y="2"/>
                </a:lnTo>
                <a:lnTo>
                  <a:pt x="5" y="0"/>
                </a:lnTo>
                <a:lnTo>
                  <a:pt x="8" y="0"/>
                </a:lnTo>
                <a:lnTo>
                  <a:pt x="8" y="2"/>
                </a:lnTo>
                <a:lnTo>
                  <a:pt x="8" y="5"/>
                </a:lnTo>
                <a:lnTo>
                  <a:pt x="10" y="5"/>
                </a:lnTo>
                <a:lnTo>
                  <a:pt x="10" y="7"/>
                </a:lnTo>
              </a:path>
            </a:pathLst>
          </a:custGeom>
          <a:noFill/>
          <a:ln w="4763">
            <a:solidFill>
              <a:srgbClr val="6E6E6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42" name="Freeform 206"/>
          <p:cNvSpPr>
            <a:spLocks/>
          </p:cNvSpPr>
          <p:nvPr/>
        </p:nvSpPr>
        <p:spPr bwMode="auto">
          <a:xfrm>
            <a:off x="6774473" y="3065464"/>
            <a:ext cx="30774" cy="36513"/>
          </a:xfrm>
          <a:custGeom>
            <a:avLst/>
            <a:gdLst>
              <a:gd name="T0" fmla="*/ 15 w 21"/>
              <a:gd name="T1" fmla="*/ 8 h 23"/>
              <a:gd name="T2" fmla="*/ 15 w 21"/>
              <a:gd name="T3" fmla="*/ 10 h 23"/>
              <a:gd name="T4" fmla="*/ 15 w 21"/>
              <a:gd name="T5" fmla="*/ 13 h 23"/>
              <a:gd name="T6" fmla="*/ 18 w 21"/>
              <a:gd name="T7" fmla="*/ 13 h 23"/>
              <a:gd name="T8" fmla="*/ 21 w 21"/>
              <a:gd name="T9" fmla="*/ 13 h 23"/>
              <a:gd name="T10" fmla="*/ 18 w 21"/>
              <a:gd name="T11" fmla="*/ 13 h 23"/>
              <a:gd name="T12" fmla="*/ 15 w 21"/>
              <a:gd name="T13" fmla="*/ 13 h 23"/>
              <a:gd name="T14" fmla="*/ 15 w 21"/>
              <a:gd name="T15" fmla="*/ 16 h 23"/>
              <a:gd name="T16" fmla="*/ 15 w 21"/>
              <a:gd name="T17" fmla="*/ 18 h 23"/>
              <a:gd name="T18" fmla="*/ 13 w 21"/>
              <a:gd name="T19" fmla="*/ 18 h 23"/>
              <a:gd name="T20" fmla="*/ 13 w 21"/>
              <a:gd name="T21" fmla="*/ 21 h 23"/>
              <a:gd name="T22" fmla="*/ 10 w 21"/>
              <a:gd name="T23" fmla="*/ 21 h 23"/>
              <a:gd name="T24" fmla="*/ 10 w 21"/>
              <a:gd name="T25" fmla="*/ 23 h 23"/>
              <a:gd name="T26" fmla="*/ 10 w 21"/>
              <a:gd name="T27" fmla="*/ 21 h 23"/>
              <a:gd name="T28" fmla="*/ 7 w 21"/>
              <a:gd name="T29" fmla="*/ 21 h 23"/>
              <a:gd name="T30" fmla="*/ 5 w 21"/>
              <a:gd name="T31" fmla="*/ 21 h 23"/>
              <a:gd name="T32" fmla="*/ 5 w 21"/>
              <a:gd name="T33" fmla="*/ 18 h 23"/>
              <a:gd name="T34" fmla="*/ 2 w 21"/>
              <a:gd name="T35" fmla="*/ 21 h 23"/>
              <a:gd name="T36" fmla="*/ 2 w 21"/>
              <a:gd name="T37" fmla="*/ 18 h 23"/>
              <a:gd name="T38" fmla="*/ 2 w 21"/>
              <a:gd name="T39" fmla="*/ 21 h 23"/>
              <a:gd name="T40" fmla="*/ 2 w 21"/>
              <a:gd name="T41" fmla="*/ 18 h 23"/>
              <a:gd name="T42" fmla="*/ 0 w 21"/>
              <a:gd name="T43" fmla="*/ 18 h 23"/>
              <a:gd name="T44" fmla="*/ 0 w 21"/>
              <a:gd name="T45" fmla="*/ 16 h 23"/>
              <a:gd name="T46" fmla="*/ 0 w 21"/>
              <a:gd name="T47" fmla="*/ 13 h 23"/>
              <a:gd name="T48" fmla="*/ 0 w 21"/>
              <a:gd name="T49" fmla="*/ 10 h 23"/>
              <a:gd name="T50" fmla="*/ 0 w 21"/>
              <a:gd name="T51" fmla="*/ 8 h 23"/>
              <a:gd name="T52" fmla="*/ 2 w 21"/>
              <a:gd name="T53" fmla="*/ 8 h 23"/>
              <a:gd name="T54" fmla="*/ 5 w 21"/>
              <a:gd name="T55" fmla="*/ 8 h 23"/>
              <a:gd name="T56" fmla="*/ 7 w 21"/>
              <a:gd name="T57" fmla="*/ 8 h 23"/>
              <a:gd name="T58" fmla="*/ 10 w 21"/>
              <a:gd name="T59" fmla="*/ 8 h 23"/>
              <a:gd name="T60" fmla="*/ 10 w 21"/>
              <a:gd name="T61" fmla="*/ 5 h 23"/>
              <a:gd name="T62" fmla="*/ 13 w 21"/>
              <a:gd name="T63" fmla="*/ 5 h 23"/>
              <a:gd name="T64" fmla="*/ 13 w 21"/>
              <a:gd name="T65" fmla="*/ 3 h 23"/>
              <a:gd name="T66" fmla="*/ 13 w 21"/>
              <a:gd name="T67" fmla="*/ 0 h 23"/>
              <a:gd name="T68" fmla="*/ 15 w 21"/>
              <a:gd name="T69" fmla="*/ 0 h 23"/>
              <a:gd name="T70" fmla="*/ 18 w 21"/>
              <a:gd name="T71" fmla="*/ 0 h 23"/>
              <a:gd name="T72" fmla="*/ 21 w 21"/>
              <a:gd name="T73" fmla="*/ 0 h 23"/>
              <a:gd name="T74" fmla="*/ 18 w 21"/>
              <a:gd name="T75" fmla="*/ 0 h 23"/>
              <a:gd name="T76" fmla="*/ 18 w 21"/>
              <a:gd name="T77" fmla="*/ 3 h 23"/>
              <a:gd name="T78" fmla="*/ 18 w 21"/>
              <a:gd name="T79" fmla="*/ 5 h 23"/>
              <a:gd name="T80" fmla="*/ 18 w 21"/>
              <a:gd name="T81" fmla="*/ 8 h 23"/>
              <a:gd name="T82" fmla="*/ 15 w 21"/>
              <a:gd name="T83" fmla="*/ 8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21" h="23">
                <a:moveTo>
                  <a:pt x="15" y="8"/>
                </a:moveTo>
                <a:lnTo>
                  <a:pt x="15" y="10"/>
                </a:lnTo>
                <a:lnTo>
                  <a:pt x="15" y="13"/>
                </a:lnTo>
                <a:lnTo>
                  <a:pt x="18" y="13"/>
                </a:lnTo>
                <a:lnTo>
                  <a:pt x="21" y="13"/>
                </a:lnTo>
                <a:lnTo>
                  <a:pt x="18" y="13"/>
                </a:lnTo>
                <a:lnTo>
                  <a:pt x="15" y="13"/>
                </a:lnTo>
                <a:lnTo>
                  <a:pt x="15" y="16"/>
                </a:lnTo>
                <a:lnTo>
                  <a:pt x="15" y="18"/>
                </a:lnTo>
                <a:lnTo>
                  <a:pt x="13" y="18"/>
                </a:lnTo>
                <a:lnTo>
                  <a:pt x="13" y="21"/>
                </a:lnTo>
                <a:lnTo>
                  <a:pt x="10" y="21"/>
                </a:lnTo>
                <a:lnTo>
                  <a:pt x="10" y="23"/>
                </a:lnTo>
                <a:lnTo>
                  <a:pt x="10" y="21"/>
                </a:lnTo>
                <a:lnTo>
                  <a:pt x="7" y="21"/>
                </a:lnTo>
                <a:lnTo>
                  <a:pt x="5" y="21"/>
                </a:lnTo>
                <a:lnTo>
                  <a:pt x="5" y="18"/>
                </a:lnTo>
                <a:lnTo>
                  <a:pt x="2" y="21"/>
                </a:lnTo>
                <a:lnTo>
                  <a:pt x="2" y="18"/>
                </a:lnTo>
                <a:lnTo>
                  <a:pt x="2" y="21"/>
                </a:lnTo>
                <a:lnTo>
                  <a:pt x="2" y="18"/>
                </a:lnTo>
                <a:lnTo>
                  <a:pt x="0" y="18"/>
                </a:lnTo>
                <a:lnTo>
                  <a:pt x="0" y="16"/>
                </a:lnTo>
                <a:lnTo>
                  <a:pt x="0" y="13"/>
                </a:lnTo>
                <a:lnTo>
                  <a:pt x="0" y="10"/>
                </a:lnTo>
                <a:lnTo>
                  <a:pt x="0" y="8"/>
                </a:lnTo>
                <a:lnTo>
                  <a:pt x="2" y="8"/>
                </a:lnTo>
                <a:lnTo>
                  <a:pt x="5" y="8"/>
                </a:lnTo>
                <a:lnTo>
                  <a:pt x="7" y="8"/>
                </a:lnTo>
                <a:lnTo>
                  <a:pt x="10" y="8"/>
                </a:lnTo>
                <a:lnTo>
                  <a:pt x="10" y="5"/>
                </a:lnTo>
                <a:lnTo>
                  <a:pt x="13" y="5"/>
                </a:lnTo>
                <a:lnTo>
                  <a:pt x="13" y="3"/>
                </a:lnTo>
                <a:lnTo>
                  <a:pt x="13" y="0"/>
                </a:lnTo>
                <a:lnTo>
                  <a:pt x="15" y="0"/>
                </a:lnTo>
                <a:lnTo>
                  <a:pt x="18" y="0"/>
                </a:lnTo>
                <a:lnTo>
                  <a:pt x="21" y="0"/>
                </a:lnTo>
                <a:lnTo>
                  <a:pt x="18" y="0"/>
                </a:lnTo>
                <a:lnTo>
                  <a:pt x="18" y="3"/>
                </a:lnTo>
                <a:lnTo>
                  <a:pt x="18" y="5"/>
                </a:lnTo>
                <a:lnTo>
                  <a:pt x="18" y="8"/>
                </a:lnTo>
                <a:lnTo>
                  <a:pt x="15" y="8"/>
                </a:lnTo>
              </a:path>
            </a:pathLst>
          </a:custGeom>
          <a:noFill/>
          <a:ln w="4763">
            <a:solidFill>
              <a:srgbClr val="6E6E6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43" name="Freeform 207"/>
          <p:cNvSpPr>
            <a:spLocks/>
          </p:cNvSpPr>
          <p:nvPr/>
        </p:nvSpPr>
        <p:spPr bwMode="auto">
          <a:xfrm>
            <a:off x="7221415" y="3049589"/>
            <a:ext cx="111369" cy="169863"/>
          </a:xfrm>
          <a:custGeom>
            <a:avLst/>
            <a:gdLst>
              <a:gd name="T0" fmla="*/ 21 w 76"/>
              <a:gd name="T1" fmla="*/ 2 h 107"/>
              <a:gd name="T2" fmla="*/ 26 w 76"/>
              <a:gd name="T3" fmla="*/ 7 h 107"/>
              <a:gd name="T4" fmla="*/ 29 w 76"/>
              <a:gd name="T5" fmla="*/ 10 h 107"/>
              <a:gd name="T6" fmla="*/ 37 w 76"/>
              <a:gd name="T7" fmla="*/ 7 h 107"/>
              <a:gd name="T8" fmla="*/ 44 w 76"/>
              <a:gd name="T9" fmla="*/ 10 h 107"/>
              <a:gd name="T10" fmla="*/ 50 w 76"/>
              <a:gd name="T11" fmla="*/ 15 h 107"/>
              <a:gd name="T12" fmla="*/ 57 w 76"/>
              <a:gd name="T13" fmla="*/ 18 h 107"/>
              <a:gd name="T14" fmla="*/ 63 w 76"/>
              <a:gd name="T15" fmla="*/ 23 h 107"/>
              <a:gd name="T16" fmla="*/ 73 w 76"/>
              <a:gd name="T17" fmla="*/ 28 h 107"/>
              <a:gd name="T18" fmla="*/ 76 w 76"/>
              <a:gd name="T19" fmla="*/ 36 h 107"/>
              <a:gd name="T20" fmla="*/ 76 w 76"/>
              <a:gd name="T21" fmla="*/ 47 h 107"/>
              <a:gd name="T22" fmla="*/ 76 w 76"/>
              <a:gd name="T23" fmla="*/ 57 h 107"/>
              <a:gd name="T24" fmla="*/ 70 w 76"/>
              <a:gd name="T25" fmla="*/ 62 h 107"/>
              <a:gd name="T26" fmla="*/ 65 w 76"/>
              <a:gd name="T27" fmla="*/ 67 h 107"/>
              <a:gd name="T28" fmla="*/ 70 w 76"/>
              <a:gd name="T29" fmla="*/ 73 h 107"/>
              <a:gd name="T30" fmla="*/ 70 w 76"/>
              <a:gd name="T31" fmla="*/ 78 h 107"/>
              <a:gd name="T32" fmla="*/ 70 w 76"/>
              <a:gd name="T33" fmla="*/ 83 h 107"/>
              <a:gd name="T34" fmla="*/ 70 w 76"/>
              <a:gd name="T35" fmla="*/ 94 h 107"/>
              <a:gd name="T36" fmla="*/ 68 w 76"/>
              <a:gd name="T37" fmla="*/ 101 h 107"/>
              <a:gd name="T38" fmla="*/ 65 w 76"/>
              <a:gd name="T39" fmla="*/ 101 h 107"/>
              <a:gd name="T40" fmla="*/ 60 w 76"/>
              <a:gd name="T41" fmla="*/ 107 h 107"/>
              <a:gd name="T42" fmla="*/ 55 w 76"/>
              <a:gd name="T43" fmla="*/ 101 h 107"/>
              <a:gd name="T44" fmla="*/ 55 w 76"/>
              <a:gd name="T45" fmla="*/ 101 h 107"/>
              <a:gd name="T46" fmla="*/ 57 w 76"/>
              <a:gd name="T47" fmla="*/ 94 h 107"/>
              <a:gd name="T48" fmla="*/ 52 w 76"/>
              <a:gd name="T49" fmla="*/ 86 h 107"/>
              <a:gd name="T50" fmla="*/ 50 w 76"/>
              <a:gd name="T51" fmla="*/ 78 h 107"/>
              <a:gd name="T52" fmla="*/ 44 w 76"/>
              <a:gd name="T53" fmla="*/ 73 h 107"/>
              <a:gd name="T54" fmla="*/ 44 w 76"/>
              <a:gd name="T55" fmla="*/ 62 h 107"/>
              <a:gd name="T56" fmla="*/ 44 w 76"/>
              <a:gd name="T57" fmla="*/ 54 h 107"/>
              <a:gd name="T58" fmla="*/ 44 w 76"/>
              <a:gd name="T59" fmla="*/ 49 h 107"/>
              <a:gd name="T60" fmla="*/ 47 w 76"/>
              <a:gd name="T61" fmla="*/ 41 h 107"/>
              <a:gd name="T62" fmla="*/ 44 w 76"/>
              <a:gd name="T63" fmla="*/ 33 h 107"/>
              <a:gd name="T64" fmla="*/ 39 w 76"/>
              <a:gd name="T65" fmla="*/ 28 h 107"/>
              <a:gd name="T66" fmla="*/ 34 w 76"/>
              <a:gd name="T67" fmla="*/ 23 h 107"/>
              <a:gd name="T68" fmla="*/ 31 w 76"/>
              <a:gd name="T69" fmla="*/ 31 h 107"/>
              <a:gd name="T70" fmla="*/ 31 w 76"/>
              <a:gd name="T71" fmla="*/ 41 h 107"/>
              <a:gd name="T72" fmla="*/ 26 w 76"/>
              <a:gd name="T73" fmla="*/ 49 h 107"/>
              <a:gd name="T74" fmla="*/ 24 w 76"/>
              <a:gd name="T75" fmla="*/ 57 h 107"/>
              <a:gd name="T76" fmla="*/ 18 w 76"/>
              <a:gd name="T77" fmla="*/ 57 h 107"/>
              <a:gd name="T78" fmla="*/ 16 w 76"/>
              <a:gd name="T79" fmla="*/ 49 h 107"/>
              <a:gd name="T80" fmla="*/ 10 w 76"/>
              <a:gd name="T81" fmla="*/ 49 h 107"/>
              <a:gd name="T82" fmla="*/ 8 w 76"/>
              <a:gd name="T83" fmla="*/ 41 h 107"/>
              <a:gd name="T84" fmla="*/ 0 w 76"/>
              <a:gd name="T85" fmla="*/ 36 h 107"/>
              <a:gd name="T86" fmla="*/ 5 w 76"/>
              <a:gd name="T87" fmla="*/ 31 h 107"/>
              <a:gd name="T88" fmla="*/ 0 w 76"/>
              <a:gd name="T89" fmla="*/ 26 h 107"/>
              <a:gd name="T90" fmla="*/ 3 w 76"/>
              <a:gd name="T91" fmla="*/ 23 h 107"/>
              <a:gd name="T92" fmla="*/ 3 w 76"/>
              <a:gd name="T93" fmla="*/ 13 h 107"/>
              <a:gd name="T94" fmla="*/ 3 w 76"/>
              <a:gd name="T95" fmla="*/ 7 h 107"/>
              <a:gd name="T96" fmla="*/ 5 w 76"/>
              <a:gd name="T97" fmla="*/ 5 h 107"/>
              <a:gd name="T98" fmla="*/ 13 w 76"/>
              <a:gd name="T99" fmla="*/ 7 h 107"/>
              <a:gd name="T100" fmla="*/ 16 w 76"/>
              <a:gd name="T101" fmla="*/ 0 h 1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76" h="107">
                <a:moveTo>
                  <a:pt x="16" y="0"/>
                </a:moveTo>
                <a:lnTo>
                  <a:pt x="18" y="0"/>
                </a:lnTo>
                <a:lnTo>
                  <a:pt x="21" y="0"/>
                </a:lnTo>
                <a:lnTo>
                  <a:pt x="21" y="2"/>
                </a:lnTo>
                <a:lnTo>
                  <a:pt x="21" y="5"/>
                </a:lnTo>
                <a:lnTo>
                  <a:pt x="24" y="5"/>
                </a:lnTo>
                <a:lnTo>
                  <a:pt x="24" y="7"/>
                </a:lnTo>
                <a:lnTo>
                  <a:pt x="26" y="7"/>
                </a:lnTo>
                <a:lnTo>
                  <a:pt x="26" y="10"/>
                </a:lnTo>
                <a:lnTo>
                  <a:pt x="29" y="10"/>
                </a:lnTo>
                <a:lnTo>
                  <a:pt x="29" y="13"/>
                </a:lnTo>
                <a:lnTo>
                  <a:pt x="29" y="10"/>
                </a:lnTo>
                <a:lnTo>
                  <a:pt x="31" y="10"/>
                </a:lnTo>
                <a:lnTo>
                  <a:pt x="31" y="7"/>
                </a:lnTo>
                <a:lnTo>
                  <a:pt x="34" y="7"/>
                </a:lnTo>
                <a:lnTo>
                  <a:pt x="37" y="7"/>
                </a:lnTo>
                <a:lnTo>
                  <a:pt x="39" y="7"/>
                </a:lnTo>
                <a:lnTo>
                  <a:pt x="39" y="10"/>
                </a:lnTo>
                <a:lnTo>
                  <a:pt x="42" y="10"/>
                </a:lnTo>
                <a:lnTo>
                  <a:pt x="44" y="10"/>
                </a:lnTo>
                <a:lnTo>
                  <a:pt x="44" y="13"/>
                </a:lnTo>
                <a:lnTo>
                  <a:pt x="47" y="13"/>
                </a:lnTo>
                <a:lnTo>
                  <a:pt x="50" y="13"/>
                </a:lnTo>
                <a:lnTo>
                  <a:pt x="50" y="15"/>
                </a:lnTo>
                <a:lnTo>
                  <a:pt x="52" y="15"/>
                </a:lnTo>
                <a:lnTo>
                  <a:pt x="55" y="15"/>
                </a:lnTo>
                <a:lnTo>
                  <a:pt x="55" y="18"/>
                </a:lnTo>
                <a:lnTo>
                  <a:pt x="57" y="18"/>
                </a:lnTo>
                <a:lnTo>
                  <a:pt x="57" y="20"/>
                </a:lnTo>
                <a:lnTo>
                  <a:pt x="60" y="20"/>
                </a:lnTo>
                <a:lnTo>
                  <a:pt x="60" y="23"/>
                </a:lnTo>
                <a:lnTo>
                  <a:pt x="63" y="23"/>
                </a:lnTo>
                <a:lnTo>
                  <a:pt x="65" y="26"/>
                </a:lnTo>
                <a:lnTo>
                  <a:pt x="68" y="28"/>
                </a:lnTo>
                <a:lnTo>
                  <a:pt x="70" y="28"/>
                </a:lnTo>
                <a:lnTo>
                  <a:pt x="73" y="28"/>
                </a:lnTo>
                <a:lnTo>
                  <a:pt x="73" y="31"/>
                </a:lnTo>
                <a:lnTo>
                  <a:pt x="76" y="31"/>
                </a:lnTo>
                <a:lnTo>
                  <a:pt x="76" y="33"/>
                </a:lnTo>
                <a:lnTo>
                  <a:pt x="76" y="36"/>
                </a:lnTo>
                <a:lnTo>
                  <a:pt x="76" y="39"/>
                </a:lnTo>
                <a:lnTo>
                  <a:pt x="76" y="41"/>
                </a:lnTo>
                <a:lnTo>
                  <a:pt x="76" y="44"/>
                </a:lnTo>
                <a:lnTo>
                  <a:pt x="76" y="47"/>
                </a:lnTo>
                <a:lnTo>
                  <a:pt x="76" y="49"/>
                </a:lnTo>
                <a:lnTo>
                  <a:pt x="76" y="52"/>
                </a:lnTo>
                <a:lnTo>
                  <a:pt x="76" y="54"/>
                </a:lnTo>
                <a:lnTo>
                  <a:pt x="76" y="57"/>
                </a:lnTo>
                <a:lnTo>
                  <a:pt x="76" y="60"/>
                </a:lnTo>
                <a:lnTo>
                  <a:pt x="73" y="60"/>
                </a:lnTo>
                <a:lnTo>
                  <a:pt x="70" y="60"/>
                </a:lnTo>
                <a:lnTo>
                  <a:pt x="70" y="62"/>
                </a:lnTo>
                <a:lnTo>
                  <a:pt x="68" y="62"/>
                </a:lnTo>
                <a:lnTo>
                  <a:pt x="65" y="62"/>
                </a:lnTo>
                <a:lnTo>
                  <a:pt x="65" y="65"/>
                </a:lnTo>
                <a:lnTo>
                  <a:pt x="65" y="67"/>
                </a:lnTo>
                <a:lnTo>
                  <a:pt x="68" y="67"/>
                </a:lnTo>
                <a:lnTo>
                  <a:pt x="68" y="70"/>
                </a:lnTo>
                <a:lnTo>
                  <a:pt x="70" y="70"/>
                </a:lnTo>
                <a:lnTo>
                  <a:pt x="70" y="73"/>
                </a:lnTo>
                <a:lnTo>
                  <a:pt x="68" y="73"/>
                </a:lnTo>
                <a:lnTo>
                  <a:pt x="68" y="75"/>
                </a:lnTo>
                <a:lnTo>
                  <a:pt x="70" y="75"/>
                </a:lnTo>
                <a:lnTo>
                  <a:pt x="70" y="78"/>
                </a:lnTo>
                <a:lnTo>
                  <a:pt x="68" y="78"/>
                </a:lnTo>
                <a:lnTo>
                  <a:pt x="68" y="80"/>
                </a:lnTo>
                <a:lnTo>
                  <a:pt x="68" y="83"/>
                </a:lnTo>
                <a:lnTo>
                  <a:pt x="70" y="83"/>
                </a:lnTo>
                <a:lnTo>
                  <a:pt x="70" y="86"/>
                </a:lnTo>
                <a:lnTo>
                  <a:pt x="70" y="88"/>
                </a:lnTo>
                <a:lnTo>
                  <a:pt x="70" y="91"/>
                </a:lnTo>
                <a:lnTo>
                  <a:pt x="70" y="94"/>
                </a:lnTo>
                <a:lnTo>
                  <a:pt x="70" y="96"/>
                </a:lnTo>
                <a:lnTo>
                  <a:pt x="70" y="99"/>
                </a:lnTo>
                <a:lnTo>
                  <a:pt x="68" y="99"/>
                </a:lnTo>
                <a:lnTo>
                  <a:pt x="68" y="101"/>
                </a:lnTo>
                <a:lnTo>
                  <a:pt x="68" y="104"/>
                </a:lnTo>
                <a:lnTo>
                  <a:pt x="65" y="101"/>
                </a:lnTo>
                <a:lnTo>
                  <a:pt x="65" y="104"/>
                </a:lnTo>
                <a:lnTo>
                  <a:pt x="65" y="101"/>
                </a:lnTo>
                <a:lnTo>
                  <a:pt x="63" y="101"/>
                </a:lnTo>
                <a:lnTo>
                  <a:pt x="63" y="104"/>
                </a:lnTo>
                <a:lnTo>
                  <a:pt x="60" y="104"/>
                </a:lnTo>
                <a:lnTo>
                  <a:pt x="60" y="107"/>
                </a:lnTo>
                <a:lnTo>
                  <a:pt x="57" y="107"/>
                </a:lnTo>
                <a:lnTo>
                  <a:pt x="57" y="104"/>
                </a:lnTo>
                <a:lnTo>
                  <a:pt x="55" y="104"/>
                </a:lnTo>
                <a:lnTo>
                  <a:pt x="55" y="101"/>
                </a:lnTo>
                <a:lnTo>
                  <a:pt x="55" y="104"/>
                </a:lnTo>
                <a:lnTo>
                  <a:pt x="55" y="101"/>
                </a:lnTo>
                <a:lnTo>
                  <a:pt x="57" y="101"/>
                </a:lnTo>
                <a:lnTo>
                  <a:pt x="55" y="101"/>
                </a:lnTo>
                <a:lnTo>
                  <a:pt x="57" y="99"/>
                </a:lnTo>
                <a:lnTo>
                  <a:pt x="55" y="99"/>
                </a:lnTo>
                <a:lnTo>
                  <a:pt x="57" y="96"/>
                </a:lnTo>
                <a:lnTo>
                  <a:pt x="57" y="94"/>
                </a:lnTo>
                <a:lnTo>
                  <a:pt x="55" y="94"/>
                </a:lnTo>
                <a:lnTo>
                  <a:pt x="55" y="91"/>
                </a:lnTo>
                <a:lnTo>
                  <a:pt x="55" y="88"/>
                </a:lnTo>
                <a:lnTo>
                  <a:pt x="52" y="86"/>
                </a:lnTo>
                <a:lnTo>
                  <a:pt x="52" y="83"/>
                </a:lnTo>
                <a:lnTo>
                  <a:pt x="50" y="83"/>
                </a:lnTo>
                <a:lnTo>
                  <a:pt x="50" y="80"/>
                </a:lnTo>
                <a:lnTo>
                  <a:pt x="50" y="78"/>
                </a:lnTo>
                <a:lnTo>
                  <a:pt x="50" y="75"/>
                </a:lnTo>
                <a:lnTo>
                  <a:pt x="47" y="75"/>
                </a:lnTo>
                <a:lnTo>
                  <a:pt x="47" y="73"/>
                </a:lnTo>
                <a:lnTo>
                  <a:pt x="44" y="73"/>
                </a:lnTo>
                <a:lnTo>
                  <a:pt x="44" y="70"/>
                </a:lnTo>
                <a:lnTo>
                  <a:pt x="44" y="67"/>
                </a:lnTo>
                <a:lnTo>
                  <a:pt x="44" y="65"/>
                </a:lnTo>
                <a:lnTo>
                  <a:pt x="44" y="62"/>
                </a:lnTo>
                <a:lnTo>
                  <a:pt x="44" y="60"/>
                </a:lnTo>
                <a:lnTo>
                  <a:pt x="42" y="60"/>
                </a:lnTo>
                <a:lnTo>
                  <a:pt x="42" y="57"/>
                </a:lnTo>
                <a:lnTo>
                  <a:pt x="44" y="54"/>
                </a:lnTo>
                <a:lnTo>
                  <a:pt x="47" y="54"/>
                </a:lnTo>
                <a:lnTo>
                  <a:pt x="47" y="52"/>
                </a:lnTo>
                <a:lnTo>
                  <a:pt x="44" y="52"/>
                </a:lnTo>
                <a:lnTo>
                  <a:pt x="44" y="49"/>
                </a:lnTo>
                <a:lnTo>
                  <a:pt x="44" y="47"/>
                </a:lnTo>
                <a:lnTo>
                  <a:pt x="44" y="44"/>
                </a:lnTo>
                <a:lnTo>
                  <a:pt x="44" y="41"/>
                </a:lnTo>
                <a:lnTo>
                  <a:pt x="47" y="41"/>
                </a:lnTo>
                <a:lnTo>
                  <a:pt x="47" y="39"/>
                </a:lnTo>
                <a:lnTo>
                  <a:pt x="47" y="36"/>
                </a:lnTo>
                <a:lnTo>
                  <a:pt x="44" y="36"/>
                </a:lnTo>
                <a:lnTo>
                  <a:pt x="44" y="33"/>
                </a:lnTo>
                <a:lnTo>
                  <a:pt x="44" y="31"/>
                </a:lnTo>
                <a:lnTo>
                  <a:pt x="42" y="31"/>
                </a:lnTo>
                <a:lnTo>
                  <a:pt x="39" y="31"/>
                </a:lnTo>
                <a:lnTo>
                  <a:pt x="39" y="28"/>
                </a:lnTo>
                <a:lnTo>
                  <a:pt x="37" y="28"/>
                </a:lnTo>
                <a:lnTo>
                  <a:pt x="37" y="26"/>
                </a:lnTo>
                <a:lnTo>
                  <a:pt x="34" y="26"/>
                </a:lnTo>
                <a:lnTo>
                  <a:pt x="34" y="23"/>
                </a:lnTo>
                <a:lnTo>
                  <a:pt x="31" y="23"/>
                </a:lnTo>
                <a:lnTo>
                  <a:pt x="31" y="26"/>
                </a:lnTo>
                <a:lnTo>
                  <a:pt x="31" y="28"/>
                </a:lnTo>
                <a:lnTo>
                  <a:pt x="31" y="31"/>
                </a:lnTo>
                <a:lnTo>
                  <a:pt x="31" y="33"/>
                </a:lnTo>
                <a:lnTo>
                  <a:pt x="31" y="36"/>
                </a:lnTo>
                <a:lnTo>
                  <a:pt x="31" y="39"/>
                </a:lnTo>
                <a:lnTo>
                  <a:pt x="31" y="41"/>
                </a:lnTo>
                <a:lnTo>
                  <a:pt x="31" y="44"/>
                </a:lnTo>
                <a:lnTo>
                  <a:pt x="29" y="47"/>
                </a:lnTo>
                <a:lnTo>
                  <a:pt x="26" y="47"/>
                </a:lnTo>
                <a:lnTo>
                  <a:pt x="26" y="49"/>
                </a:lnTo>
                <a:lnTo>
                  <a:pt x="24" y="49"/>
                </a:lnTo>
                <a:lnTo>
                  <a:pt x="24" y="52"/>
                </a:lnTo>
                <a:lnTo>
                  <a:pt x="24" y="54"/>
                </a:lnTo>
                <a:lnTo>
                  <a:pt x="24" y="57"/>
                </a:lnTo>
                <a:lnTo>
                  <a:pt x="21" y="57"/>
                </a:lnTo>
                <a:lnTo>
                  <a:pt x="18" y="57"/>
                </a:lnTo>
                <a:lnTo>
                  <a:pt x="16" y="57"/>
                </a:lnTo>
                <a:lnTo>
                  <a:pt x="18" y="57"/>
                </a:lnTo>
                <a:lnTo>
                  <a:pt x="18" y="54"/>
                </a:lnTo>
                <a:lnTo>
                  <a:pt x="18" y="52"/>
                </a:lnTo>
                <a:lnTo>
                  <a:pt x="16" y="52"/>
                </a:lnTo>
                <a:lnTo>
                  <a:pt x="16" y="49"/>
                </a:lnTo>
                <a:lnTo>
                  <a:pt x="13" y="49"/>
                </a:lnTo>
                <a:lnTo>
                  <a:pt x="13" y="52"/>
                </a:lnTo>
                <a:lnTo>
                  <a:pt x="13" y="49"/>
                </a:lnTo>
                <a:lnTo>
                  <a:pt x="10" y="49"/>
                </a:lnTo>
                <a:lnTo>
                  <a:pt x="10" y="47"/>
                </a:lnTo>
                <a:lnTo>
                  <a:pt x="10" y="44"/>
                </a:lnTo>
                <a:lnTo>
                  <a:pt x="8" y="44"/>
                </a:lnTo>
                <a:lnTo>
                  <a:pt x="8" y="41"/>
                </a:lnTo>
                <a:lnTo>
                  <a:pt x="5" y="41"/>
                </a:lnTo>
                <a:lnTo>
                  <a:pt x="3" y="41"/>
                </a:lnTo>
                <a:lnTo>
                  <a:pt x="0" y="39"/>
                </a:lnTo>
                <a:lnTo>
                  <a:pt x="0" y="36"/>
                </a:lnTo>
                <a:lnTo>
                  <a:pt x="0" y="33"/>
                </a:lnTo>
                <a:lnTo>
                  <a:pt x="3" y="33"/>
                </a:lnTo>
                <a:lnTo>
                  <a:pt x="5" y="33"/>
                </a:lnTo>
                <a:lnTo>
                  <a:pt x="5" y="31"/>
                </a:lnTo>
                <a:lnTo>
                  <a:pt x="3" y="31"/>
                </a:lnTo>
                <a:lnTo>
                  <a:pt x="3" y="28"/>
                </a:lnTo>
                <a:lnTo>
                  <a:pt x="3" y="26"/>
                </a:lnTo>
                <a:lnTo>
                  <a:pt x="0" y="26"/>
                </a:lnTo>
                <a:lnTo>
                  <a:pt x="3" y="26"/>
                </a:lnTo>
                <a:lnTo>
                  <a:pt x="3" y="23"/>
                </a:lnTo>
                <a:lnTo>
                  <a:pt x="0" y="23"/>
                </a:lnTo>
                <a:lnTo>
                  <a:pt x="3" y="23"/>
                </a:lnTo>
                <a:lnTo>
                  <a:pt x="3" y="20"/>
                </a:lnTo>
                <a:lnTo>
                  <a:pt x="3" y="18"/>
                </a:lnTo>
                <a:lnTo>
                  <a:pt x="3" y="15"/>
                </a:lnTo>
                <a:lnTo>
                  <a:pt x="3" y="13"/>
                </a:lnTo>
                <a:lnTo>
                  <a:pt x="0" y="13"/>
                </a:lnTo>
                <a:lnTo>
                  <a:pt x="0" y="10"/>
                </a:lnTo>
                <a:lnTo>
                  <a:pt x="3" y="10"/>
                </a:lnTo>
                <a:lnTo>
                  <a:pt x="3" y="7"/>
                </a:lnTo>
                <a:lnTo>
                  <a:pt x="5" y="7"/>
                </a:lnTo>
                <a:lnTo>
                  <a:pt x="3" y="7"/>
                </a:lnTo>
                <a:lnTo>
                  <a:pt x="3" y="5"/>
                </a:lnTo>
                <a:lnTo>
                  <a:pt x="5" y="5"/>
                </a:lnTo>
                <a:lnTo>
                  <a:pt x="8" y="5"/>
                </a:lnTo>
                <a:lnTo>
                  <a:pt x="8" y="7"/>
                </a:lnTo>
                <a:lnTo>
                  <a:pt x="10" y="7"/>
                </a:lnTo>
                <a:lnTo>
                  <a:pt x="13" y="7"/>
                </a:lnTo>
                <a:lnTo>
                  <a:pt x="13" y="5"/>
                </a:lnTo>
                <a:lnTo>
                  <a:pt x="13" y="2"/>
                </a:lnTo>
                <a:lnTo>
                  <a:pt x="13" y="0"/>
                </a:lnTo>
                <a:lnTo>
                  <a:pt x="16" y="0"/>
                </a:lnTo>
              </a:path>
            </a:pathLst>
          </a:custGeom>
          <a:noFill/>
          <a:ln w="4763">
            <a:solidFill>
              <a:srgbClr val="6E6E6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44" name="Freeform 208"/>
          <p:cNvSpPr>
            <a:spLocks/>
          </p:cNvSpPr>
          <p:nvPr/>
        </p:nvSpPr>
        <p:spPr bwMode="auto">
          <a:xfrm>
            <a:off x="6812574" y="3003551"/>
            <a:ext cx="26377" cy="28575"/>
          </a:xfrm>
          <a:custGeom>
            <a:avLst/>
            <a:gdLst>
              <a:gd name="T0" fmla="*/ 2 w 18"/>
              <a:gd name="T1" fmla="*/ 0 h 18"/>
              <a:gd name="T2" fmla="*/ 5 w 18"/>
              <a:gd name="T3" fmla="*/ 0 h 18"/>
              <a:gd name="T4" fmla="*/ 5 w 18"/>
              <a:gd name="T5" fmla="*/ 2 h 18"/>
              <a:gd name="T6" fmla="*/ 8 w 18"/>
              <a:gd name="T7" fmla="*/ 2 h 18"/>
              <a:gd name="T8" fmla="*/ 8 w 18"/>
              <a:gd name="T9" fmla="*/ 5 h 18"/>
              <a:gd name="T10" fmla="*/ 10 w 18"/>
              <a:gd name="T11" fmla="*/ 5 h 18"/>
              <a:gd name="T12" fmla="*/ 13 w 18"/>
              <a:gd name="T13" fmla="*/ 5 h 18"/>
              <a:gd name="T14" fmla="*/ 13 w 18"/>
              <a:gd name="T15" fmla="*/ 8 h 18"/>
              <a:gd name="T16" fmla="*/ 15 w 18"/>
              <a:gd name="T17" fmla="*/ 8 h 18"/>
              <a:gd name="T18" fmla="*/ 15 w 18"/>
              <a:gd name="T19" fmla="*/ 10 h 18"/>
              <a:gd name="T20" fmla="*/ 18 w 18"/>
              <a:gd name="T21" fmla="*/ 13 h 18"/>
              <a:gd name="T22" fmla="*/ 15 w 18"/>
              <a:gd name="T23" fmla="*/ 13 h 18"/>
              <a:gd name="T24" fmla="*/ 15 w 18"/>
              <a:gd name="T25" fmla="*/ 15 h 18"/>
              <a:gd name="T26" fmla="*/ 15 w 18"/>
              <a:gd name="T27" fmla="*/ 18 h 18"/>
              <a:gd name="T28" fmla="*/ 13 w 18"/>
              <a:gd name="T29" fmla="*/ 18 h 18"/>
              <a:gd name="T30" fmla="*/ 10 w 18"/>
              <a:gd name="T31" fmla="*/ 18 h 18"/>
              <a:gd name="T32" fmla="*/ 10 w 18"/>
              <a:gd name="T33" fmla="*/ 15 h 18"/>
              <a:gd name="T34" fmla="*/ 8 w 18"/>
              <a:gd name="T35" fmla="*/ 15 h 18"/>
              <a:gd name="T36" fmla="*/ 8 w 18"/>
              <a:gd name="T37" fmla="*/ 13 h 18"/>
              <a:gd name="T38" fmla="*/ 8 w 18"/>
              <a:gd name="T39" fmla="*/ 10 h 18"/>
              <a:gd name="T40" fmla="*/ 5 w 18"/>
              <a:gd name="T41" fmla="*/ 10 h 18"/>
              <a:gd name="T42" fmla="*/ 5 w 18"/>
              <a:gd name="T43" fmla="*/ 8 h 18"/>
              <a:gd name="T44" fmla="*/ 2 w 18"/>
              <a:gd name="T45" fmla="*/ 8 h 18"/>
              <a:gd name="T46" fmla="*/ 0 w 18"/>
              <a:gd name="T47" fmla="*/ 8 h 18"/>
              <a:gd name="T48" fmla="*/ 0 w 18"/>
              <a:gd name="T49" fmla="*/ 5 h 18"/>
              <a:gd name="T50" fmla="*/ 0 w 18"/>
              <a:gd name="T51" fmla="*/ 2 h 18"/>
              <a:gd name="T52" fmla="*/ 0 w 18"/>
              <a:gd name="T53" fmla="*/ 0 h 18"/>
              <a:gd name="T54" fmla="*/ 2 w 18"/>
              <a:gd name="T55" fmla="*/ 0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8" h="18">
                <a:moveTo>
                  <a:pt x="2" y="0"/>
                </a:moveTo>
                <a:lnTo>
                  <a:pt x="5" y="0"/>
                </a:lnTo>
                <a:lnTo>
                  <a:pt x="5" y="2"/>
                </a:lnTo>
                <a:lnTo>
                  <a:pt x="8" y="2"/>
                </a:lnTo>
                <a:lnTo>
                  <a:pt x="8" y="5"/>
                </a:lnTo>
                <a:lnTo>
                  <a:pt x="10" y="5"/>
                </a:lnTo>
                <a:lnTo>
                  <a:pt x="13" y="5"/>
                </a:lnTo>
                <a:lnTo>
                  <a:pt x="13" y="8"/>
                </a:lnTo>
                <a:lnTo>
                  <a:pt x="15" y="8"/>
                </a:lnTo>
                <a:lnTo>
                  <a:pt x="15" y="10"/>
                </a:lnTo>
                <a:lnTo>
                  <a:pt x="18" y="13"/>
                </a:lnTo>
                <a:lnTo>
                  <a:pt x="15" y="13"/>
                </a:lnTo>
                <a:lnTo>
                  <a:pt x="15" y="15"/>
                </a:lnTo>
                <a:lnTo>
                  <a:pt x="15" y="18"/>
                </a:lnTo>
                <a:lnTo>
                  <a:pt x="13" y="18"/>
                </a:lnTo>
                <a:lnTo>
                  <a:pt x="10" y="18"/>
                </a:lnTo>
                <a:lnTo>
                  <a:pt x="10" y="15"/>
                </a:lnTo>
                <a:lnTo>
                  <a:pt x="8" y="15"/>
                </a:lnTo>
                <a:lnTo>
                  <a:pt x="8" y="13"/>
                </a:lnTo>
                <a:lnTo>
                  <a:pt x="8" y="10"/>
                </a:lnTo>
                <a:lnTo>
                  <a:pt x="5" y="10"/>
                </a:lnTo>
                <a:lnTo>
                  <a:pt x="5" y="8"/>
                </a:lnTo>
                <a:lnTo>
                  <a:pt x="2" y="8"/>
                </a:lnTo>
                <a:lnTo>
                  <a:pt x="0" y="8"/>
                </a:lnTo>
                <a:lnTo>
                  <a:pt x="0" y="5"/>
                </a:lnTo>
                <a:lnTo>
                  <a:pt x="0" y="2"/>
                </a:lnTo>
                <a:lnTo>
                  <a:pt x="0" y="0"/>
                </a:lnTo>
                <a:lnTo>
                  <a:pt x="2" y="0"/>
                </a:lnTo>
              </a:path>
            </a:pathLst>
          </a:custGeom>
          <a:noFill/>
          <a:ln w="4763">
            <a:solidFill>
              <a:srgbClr val="6E6E6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45" name="Freeform 209"/>
          <p:cNvSpPr>
            <a:spLocks/>
          </p:cNvSpPr>
          <p:nvPr/>
        </p:nvSpPr>
        <p:spPr bwMode="auto">
          <a:xfrm>
            <a:off x="6972300" y="2990851"/>
            <a:ext cx="341435" cy="563563"/>
          </a:xfrm>
          <a:custGeom>
            <a:avLst/>
            <a:gdLst>
              <a:gd name="T0" fmla="*/ 79 w 233"/>
              <a:gd name="T1" fmla="*/ 16 h 355"/>
              <a:gd name="T2" fmla="*/ 110 w 233"/>
              <a:gd name="T3" fmla="*/ 10 h 355"/>
              <a:gd name="T4" fmla="*/ 105 w 233"/>
              <a:gd name="T5" fmla="*/ 31 h 355"/>
              <a:gd name="T6" fmla="*/ 100 w 233"/>
              <a:gd name="T7" fmla="*/ 47 h 355"/>
              <a:gd name="T8" fmla="*/ 86 w 233"/>
              <a:gd name="T9" fmla="*/ 60 h 355"/>
              <a:gd name="T10" fmla="*/ 79 w 233"/>
              <a:gd name="T11" fmla="*/ 78 h 355"/>
              <a:gd name="T12" fmla="*/ 68 w 233"/>
              <a:gd name="T13" fmla="*/ 89 h 355"/>
              <a:gd name="T14" fmla="*/ 86 w 233"/>
              <a:gd name="T15" fmla="*/ 76 h 355"/>
              <a:gd name="T16" fmla="*/ 102 w 233"/>
              <a:gd name="T17" fmla="*/ 65 h 355"/>
              <a:gd name="T18" fmla="*/ 110 w 233"/>
              <a:gd name="T19" fmla="*/ 44 h 355"/>
              <a:gd name="T20" fmla="*/ 128 w 233"/>
              <a:gd name="T21" fmla="*/ 23 h 355"/>
              <a:gd name="T22" fmla="*/ 144 w 233"/>
              <a:gd name="T23" fmla="*/ 44 h 355"/>
              <a:gd name="T24" fmla="*/ 139 w 233"/>
              <a:gd name="T25" fmla="*/ 63 h 355"/>
              <a:gd name="T26" fmla="*/ 147 w 233"/>
              <a:gd name="T27" fmla="*/ 94 h 355"/>
              <a:gd name="T28" fmla="*/ 160 w 233"/>
              <a:gd name="T29" fmla="*/ 112 h 355"/>
              <a:gd name="T30" fmla="*/ 170 w 233"/>
              <a:gd name="T31" fmla="*/ 144 h 355"/>
              <a:gd name="T32" fmla="*/ 160 w 233"/>
              <a:gd name="T33" fmla="*/ 149 h 355"/>
              <a:gd name="T34" fmla="*/ 162 w 233"/>
              <a:gd name="T35" fmla="*/ 180 h 355"/>
              <a:gd name="T36" fmla="*/ 170 w 233"/>
              <a:gd name="T37" fmla="*/ 209 h 355"/>
              <a:gd name="T38" fmla="*/ 170 w 233"/>
              <a:gd name="T39" fmla="*/ 191 h 355"/>
              <a:gd name="T40" fmla="*/ 196 w 233"/>
              <a:gd name="T41" fmla="*/ 201 h 355"/>
              <a:gd name="T42" fmla="*/ 214 w 233"/>
              <a:gd name="T43" fmla="*/ 214 h 355"/>
              <a:gd name="T44" fmla="*/ 227 w 233"/>
              <a:gd name="T45" fmla="*/ 232 h 355"/>
              <a:gd name="T46" fmla="*/ 220 w 233"/>
              <a:gd name="T47" fmla="*/ 253 h 355"/>
              <a:gd name="T48" fmla="*/ 225 w 233"/>
              <a:gd name="T49" fmla="*/ 279 h 355"/>
              <a:gd name="T50" fmla="*/ 212 w 233"/>
              <a:gd name="T51" fmla="*/ 287 h 355"/>
              <a:gd name="T52" fmla="*/ 209 w 233"/>
              <a:gd name="T53" fmla="*/ 303 h 355"/>
              <a:gd name="T54" fmla="*/ 194 w 233"/>
              <a:gd name="T55" fmla="*/ 313 h 355"/>
              <a:gd name="T56" fmla="*/ 207 w 233"/>
              <a:gd name="T57" fmla="*/ 340 h 355"/>
              <a:gd name="T58" fmla="*/ 180 w 233"/>
              <a:gd name="T59" fmla="*/ 355 h 355"/>
              <a:gd name="T60" fmla="*/ 152 w 233"/>
              <a:gd name="T61" fmla="*/ 345 h 355"/>
              <a:gd name="T62" fmla="*/ 133 w 233"/>
              <a:gd name="T63" fmla="*/ 337 h 355"/>
              <a:gd name="T64" fmla="*/ 113 w 233"/>
              <a:gd name="T65" fmla="*/ 319 h 355"/>
              <a:gd name="T66" fmla="*/ 97 w 233"/>
              <a:gd name="T67" fmla="*/ 345 h 355"/>
              <a:gd name="T68" fmla="*/ 79 w 233"/>
              <a:gd name="T69" fmla="*/ 334 h 355"/>
              <a:gd name="T70" fmla="*/ 71 w 233"/>
              <a:gd name="T71" fmla="*/ 326 h 355"/>
              <a:gd name="T72" fmla="*/ 55 w 233"/>
              <a:gd name="T73" fmla="*/ 316 h 355"/>
              <a:gd name="T74" fmla="*/ 40 w 233"/>
              <a:gd name="T75" fmla="*/ 295 h 355"/>
              <a:gd name="T76" fmla="*/ 29 w 233"/>
              <a:gd name="T77" fmla="*/ 274 h 355"/>
              <a:gd name="T78" fmla="*/ 32 w 233"/>
              <a:gd name="T79" fmla="*/ 251 h 355"/>
              <a:gd name="T80" fmla="*/ 40 w 233"/>
              <a:gd name="T81" fmla="*/ 230 h 355"/>
              <a:gd name="T82" fmla="*/ 42 w 233"/>
              <a:gd name="T83" fmla="*/ 204 h 355"/>
              <a:gd name="T84" fmla="*/ 58 w 233"/>
              <a:gd name="T85" fmla="*/ 193 h 355"/>
              <a:gd name="T86" fmla="*/ 53 w 233"/>
              <a:gd name="T87" fmla="*/ 175 h 355"/>
              <a:gd name="T88" fmla="*/ 42 w 233"/>
              <a:gd name="T89" fmla="*/ 146 h 355"/>
              <a:gd name="T90" fmla="*/ 37 w 233"/>
              <a:gd name="T91" fmla="*/ 120 h 355"/>
              <a:gd name="T92" fmla="*/ 21 w 233"/>
              <a:gd name="T93" fmla="*/ 131 h 355"/>
              <a:gd name="T94" fmla="*/ 16 w 233"/>
              <a:gd name="T95" fmla="*/ 99 h 355"/>
              <a:gd name="T96" fmla="*/ 34 w 233"/>
              <a:gd name="T97" fmla="*/ 89 h 355"/>
              <a:gd name="T98" fmla="*/ 37 w 233"/>
              <a:gd name="T99" fmla="*/ 76 h 355"/>
              <a:gd name="T100" fmla="*/ 24 w 233"/>
              <a:gd name="T101" fmla="*/ 52 h 355"/>
              <a:gd name="T102" fmla="*/ 3 w 233"/>
              <a:gd name="T103" fmla="*/ 50 h 355"/>
              <a:gd name="T104" fmla="*/ 3 w 233"/>
              <a:gd name="T105" fmla="*/ 26 h 355"/>
              <a:gd name="T106" fmla="*/ 16 w 233"/>
              <a:gd name="T107" fmla="*/ 5 h 355"/>
              <a:gd name="T108" fmla="*/ 37 w 233"/>
              <a:gd name="T109" fmla="*/ 10 h 355"/>
              <a:gd name="T110" fmla="*/ 50 w 233"/>
              <a:gd name="T111" fmla="*/ 34 h 355"/>
              <a:gd name="T112" fmla="*/ 37 w 233"/>
              <a:gd name="T113" fmla="*/ 57 h 355"/>
              <a:gd name="T114" fmla="*/ 42 w 233"/>
              <a:gd name="T115" fmla="*/ 68 h 355"/>
              <a:gd name="T116" fmla="*/ 53 w 233"/>
              <a:gd name="T117" fmla="*/ 63 h 355"/>
              <a:gd name="T118" fmla="*/ 55 w 233"/>
              <a:gd name="T119" fmla="*/ 68 h 355"/>
              <a:gd name="T120" fmla="*/ 66 w 233"/>
              <a:gd name="T121" fmla="*/ 50 h 355"/>
              <a:gd name="T122" fmla="*/ 68 w 233"/>
              <a:gd name="T123" fmla="*/ 39 h 355"/>
              <a:gd name="T124" fmla="*/ 73 w 233"/>
              <a:gd name="T125" fmla="*/ 13 h 3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33" h="355">
                <a:moveTo>
                  <a:pt x="58" y="0"/>
                </a:moveTo>
                <a:lnTo>
                  <a:pt x="60" y="0"/>
                </a:lnTo>
                <a:lnTo>
                  <a:pt x="60" y="3"/>
                </a:lnTo>
                <a:lnTo>
                  <a:pt x="60" y="5"/>
                </a:lnTo>
                <a:lnTo>
                  <a:pt x="63" y="5"/>
                </a:lnTo>
                <a:lnTo>
                  <a:pt x="63" y="3"/>
                </a:lnTo>
                <a:lnTo>
                  <a:pt x="66" y="3"/>
                </a:lnTo>
                <a:lnTo>
                  <a:pt x="68" y="3"/>
                </a:lnTo>
                <a:lnTo>
                  <a:pt x="68" y="5"/>
                </a:lnTo>
                <a:lnTo>
                  <a:pt x="68" y="8"/>
                </a:lnTo>
                <a:lnTo>
                  <a:pt x="71" y="8"/>
                </a:lnTo>
                <a:lnTo>
                  <a:pt x="71" y="10"/>
                </a:lnTo>
                <a:lnTo>
                  <a:pt x="73" y="10"/>
                </a:lnTo>
                <a:lnTo>
                  <a:pt x="73" y="13"/>
                </a:lnTo>
                <a:lnTo>
                  <a:pt x="76" y="13"/>
                </a:lnTo>
                <a:lnTo>
                  <a:pt x="79" y="16"/>
                </a:lnTo>
                <a:lnTo>
                  <a:pt x="81" y="16"/>
                </a:lnTo>
                <a:lnTo>
                  <a:pt x="81" y="13"/>
                </a:lnTo>
                <a:lnTo>
                  <a:pt x="84" y="13"/>
                </a:lnTo>
                <a:lnTo>
                  <a:pt x="86" y="13"/>
                </a:lnTo>
                <a:lnTo>
                  <a:pt x="86" y="10"/>
                </a:lnTo>
                <a:lnTo>
                  <a:pt x="89" y="10"/>
                </a:lnTo>
                <a:lnTo>
                  <a:pt x="92" y="10"/>
                </a:lnTo>
                <a:lnTo>
                  <a:pt x="94" y="10"/>
                </a:lnTo>
                <a:lnTo>
                  <a:pt x="94" y="8"/>
                </a:lnTo>
                <a:lnTo>
                  <a:pt x="97" y="8"/>
                </a:lnTo>
                <a:lnTo>
                  <a:pt x="100" y="8"/>
                </a:lnTo>
                <a:lnTo>
                  <a:pt x="102" y="8"/>
                </a:lnTo>
                <a:lnTo>
                  <a:pt x="105" y="8"/>
                </a:lnTo>
                <a:lnTo>
                  <a:pt x="107" y="8"/>
                </a:lnTo>
                <a:lnTo>
                  <a:pt x="110" y="8"/>
                </a:lnTo>
                <a:lnTo>
                  <a:pt x="110" y="10"/>
                </a:lnTo>
                <a:lnTo>
                  <a:pt x="110" y="13"/>
                </a:lnTo>
                <a:lnTo>
                  <a:pt x="113" y="13"/>
                </a:lnTo>
                <a:lnTo>
                  <a:pt x="113" y="16"/>
                </a:lnTo>
                <a:lnTo>
                  <a:pt x="110" y="16"/>
                </a:lnTo>
                <a:lnTo>
                  <a:pt x="110" y="18"/>
                </a:lnTo>
                <a:lnTo>
                  <a:pt x="113" y="18"/>
                </a:lnTo>
                <a:lnTo>
                  <a:pt x="113" y="21"/>
                </a:lnTo>
                <a:lnTo>
                  <a:pt x="110" y="21"/>
                </a:lnTo>
                <a:lnTo>
                  <a:pt x="110" y="23"/>
                </a:lnTo>
                <a:lnTo>
                  <a:pt x="110" y="26"/>
                </a:lnTo>
                <a:lnTo>
                  <a:pt x="107" y="26"/>
                </a:lnTo>
                <a:lnTo>
                  <a:pt x="107" y="29"/>
                </a:lnTo>
                <a:lnTo>
                  <a:pt x="107" y="31"/>
                </a:lnTo>
                <a:lnTo>
                  <a:pt x="105" y="31"/>
                </a:lnTo>
                <a:lnTo>
                  <a:pt x="105" y="34"/>
                </a:lnTo>
                <a:lnTo>
                  <a:pt x="105" y="31"/>
                </a:lnTo>
                <a:lnTo>
                  <a:pt x="105" y="34"/>
                </a:lnTo>
                <a:lnTo>
                  <a:pt x="105" y="31"/>
                </a:lnTo>
                <a:lnTo>
                  <a:pt x="102" y="31"/>
                </a:lnTo>
                <a:lnTo>
                  <a:pt x="100" y="31"/>
                </a:lnTo>
                <a:lnTo>
                  <a:pt x="102" y="31"/>
                </a:lnTo>
                <a:lnTo>
                  <a:pt x="102" y="34"/>
                </a:lnTo>
                <a:lnTo>
                  <a:pt x="100" y="34"/>
                </a:lnTo>
                <a:lnTo>
                  <a:pt x="100" y="37"/>
                </a:lnTo>
                <a:lnTo>
                  <a:pt x="100" y="39"/>
                </a:lnTo>
                <a:lnTo>
                  <a:pt x="100" y="42"/>
                </a:lnTo>
                <a:lnTo>
                  <a:pt x="102" y="42"/>
                </a:lnTo>
                <a:lnTo>
                  <a:pt x="102" y="44"/>
                </a:lnTo>
                <a:lnTo>
                  <a:pt x="102" y="47"/>
                </a:lnTo>
                <a:lnTo>
                  <a:pt x="102" y="50"/>
                </a:lnTo>
                <a:lnTo>
                  <a:pt x="100" y="50"/>
                </a:lnTo>
                <a:lnTo>
                  <a:pt x="100" y="47"/>
                </a:lnTo>
                <a:lnTo>
                  <a:pt x="97" y="47"/>
                </a:lnTo>
                <a:lnTo>
                  <a:pt x="97" y="44"/>
                </a:lnTo>
                <a:lnTo>
                  <a:pt x="94" y="44"/>
                </a:lnTo>
                <a:lnTo>
                  <a:pt x="94" y="47"/>
                </a:lnTo>
                <a:lnTo>
                  <a:pt x="92" y="47"/>
                </a:lnTo>
                <a:lnTo>
                  <a:pt x="92" y="50"/>
                </a:lnTo>
                <a:lnTo>
                  <a:pt x="94" y="50"/>
                </a:lnTo>
                <a:lnTo>
                  <a:pt x="94" y="52"/>
                </a:lnTo>
                <a:lnTo>
                  <a:pt x="97" y="52"/>
                </a:lnTo>
                <a:lnTo>
                  <a:pt x="97" y="55"/>
                </a:lnTo>
                <a:lnTo>
                  <a:pt x="97" y="57"/>
                </a:lnTo>
                <a:lnTo>
                  <a:pt x="94" y="57"/>
                </a:lnTo>
                <a:lnTo>
                  <a:pt x="92" y="57"/>
                </a:lnTo>
                <a:lnTo>
                  <a:pt x="89" y="57"/>
                </a:lnTo>
                <a:lnTo>
                  <a:pt x="86" y="57"/>
                </a:lnTo>
                <a:lnTo>
                  <a:pt x="86" y="60"/>
                </a:lnTo>
                <a:lnTo>
                  <a:pt x="89" y="60"/>
                </a:lnTo>
                <a:lnTo>
                  <a:pt x="89" y="63"/>
                </a:lnTo>
                <a:lnTo>
                  <a:pt x="86" y="63"/>
                </a:lnTo>
                <a:lnTo>
                  <a:pt x="86" y="65"/>
                </a:lnTo>
                <a:lnTo>
                  <a:pt x="86" y="63"/>
                </a:lnTo>
                <a:lnTo>
                  <a:pt x="84" y="63"/>
                </a:lnTo>
                <a:lnTo>
                  <a:pt x="84" y="65"/>
                </a:lnTo>
                <a:lnTo>
                  <a:pt x="86" y="65"/>
                </a:lnTo>
                <a:lnTo>
                  <a:pt x="86" y="68"/>
                </a:lnTo>
                <a:lnTo>
                  <a:pt x="84" y="68"/>
                </a:lnTo>
                <a:lnTo>
                  <a:pt x="84" y="70"/>
                </a:lnTo>
                <a:lnTo>
                  <a:pt x="84" y="73"/>
                </a:lnTo>
                <a:lnTo>
                  <a:pt x="81" y="73"/>
                </a:lnTo>
                <a:lnTo>
                  <a:pt x="79" y="73"/>
                </a:lnTo>
                <a:lnTo>
                  <a:pt x="79" y="76"/>
                </a:lnTo>
                <a:lnTo>
                  <a:pt x="79" y="78"/>
                </a:lnTo>
                <a:lnTo>
                  <a:pt x="76" y="78"/>
                </a:lnTo>
                <a:lnTo>
                  <a:pt x="76" y="81"/>
                </a:lnTo>
                <a:lnTo>
                  <a:pt x="73" y="81"/>
                </a:lnTo>
                <a:lnTo>
                  <a:pt x="73" y="84"/>
                </a:lnTo>
                <a:lnTo>
                  <a:pt x="71" y="84"/>
                </a:lnTo>
                <a:lnTo>
                  <a:pt x="71" y="86"/>
                </a:lnTo>
                <a:lnTo>
                  <a:pt x="68" y="89"/>
                </a:lnTo>
                <a:lnTo>
                  <a:pt x="68" y="91"/>
                </a:lnTo>
                <a:lnTo>
                  <a:pt x="66" y="91"/>
                </a:lnTo>
                <a:lnTo>
                  <a:pt x="63" y="94"/>
                </a:lnTo>
                <a:lnTo>
                  <a:pt x="63" y="97"/>
                </a:lnTo>
                <a:lnTo>
                  <a:pt x="66" y="97"/>
                </a:lnTo>
                <a:lnTo>
                  <a:pt x="66" y="94"/>
                </a:lnTo>
                <a:lnTo>
                  <a:pt x="66" y="91"/>
                </a:lnTo>
                <a:lnTo>
                  <a:pt x="68" y="91"/>
                </a:lnTo>
                <a:lnTo>
                  <a:pt x="68" y="89"/>
                </a:lnTo>
                <a:lnTo>
                  <a:pt x="71" y="89"/>
                </a:lnTo>
                <a:lnTo>
                  <a:pt x="71" y="86"/>
                </a:lnTo>
                <a:lnTo>
                  <a:pt x="73" y="86"/>
                </a:lnTo>
                <a:lnTo>
                  <a:pt x="73" y="84"/>
                </a:lnTo>
                <a:lnTo>
                  <a:pt x="76" y="84"/>
                </a:lnTo>
                <a:lnTo>
                  <a:pt x="76" y="81"/>
                </a:lnTo>
                <a:lnTo>
                  <a:pt x="79" y="81"/>
                </a:lnTo>
                <a:lnTo>
                  <a:pt x="79" y="78"/>
                </a:lnTo>
                <a:lnTo>
                  <a:pt x="81" y="78"/>
                </a:lnTo>
                <a:lnTo>
                  <a:pt x="81" y="81"/>
                </a:lnTo>
                <a:lnTo>
                  <a:pt x="84" y="81"/>
                </a:lnTo>
                <a:lnTo>
                  <a:pt x="86" y="81"/>
                </a:lnTo>
                <a:lnTo>
                  <a:pt x="86" y="78"/>
                </a:lnTo>
                <a:lnTo>
                  <a:pt x="84" y="78"/>
                </a:lnTo>
                <a:lnTo>
                  <a:pt x="84" y="76"/>
                </a:lnTo>
                <a:lnTo>
                  <a:pt x="86" y="76"/>
                </a:lnTo>
                <a:lnTo>
                  <a:pt x="86" y="73"/>
                </a:lnTo>
                <a:lnTo>
                  <a:pt x="89" y="73"/>
                </a:lnTo>
                <a:lnTo>
                  <a:pt x="89" y="70"/>
                </a:lnTo>
                <a:lnTo>
                  <a:pt x="89" y="68"/>
                </a:lnTo>
                <a:lnTo>
                  <a:pt x="92" y="68"/>
                </a:lnTo>
                <a:lnTo>
                  <a:pt x="92" y="65"/>
                </a:lnTo>
                <a:lnTo>
                  <a:pt x="94" y="65"/>
                </a:lnTo>
                <a:lnTo>
                  <a:pt x="94" y="68"/>
                </a:lnTo>
                <a:lnTo>
                  <a:pt x="97" y="68"/>
                </a:lnTo>
                <a:lnTo>
                  <a:pt x="97" y="70"/>
                </a:lnTo>
                <a:lnTo>
                  <a:pt x="97" y="73"/>
                </a:lnTo>
                <a:lnTo>
                  <a:pt x="100" y="73"/>
                </a:lnTo>
                <a:lnTo>
                  <a:pt x="102" y="73"/>
                </a:lnTo>
                <a:lnTo>
                  <a:pt x="102" y="70"/>
                </a:lnTo>
                <a:lnTo>
                  <a:pt x="102" y="68"/>
                </a:lnTo>
                <a:lnTo>
                  <a:pt x="102" y="65"/>
                </a:lnTo>
                <a:lnTo>
                  <a:pt x="102" y="63"/>
                </a:lnTo>
                <a:lnTo>
                  <a:pt x="102" y="60"/>
                </a:lnTo>
                <a:lnTo>
                  <a:pt x="102" y="57"/>
                </a:lnTo>
                <a:lnTo>
                  <a:pt x="105" y="57"/>
                </a:lnTo>
                <a:lnTo>
                  <a:pt x="105" y="55"/>
                </a:lnTo>
                <a:lnTo>
                  <a:pt x="107" y="55"/>
                </a:lnTo>
                <a:lnTo>
                  <a:pt x="107" y="57"/>
                </a:lnTo>
                <a:lnTo>
                  <a:pt x="107" y="60"/>
                </a:lnTo>
                <a:lnTo>
                  <a:pt x="107" y="63"/>
                </a:lnTo>
                <a:lnTo>
                  <a:pt x="110" y="60"/>
                </a:lnTo>
                <a:lnTo>
                  <a:pt x="110" y="57"/>
                </a:lnTo>
                <a:lnTo>
                  <a:pt x="110" y="55"/>
                </a:lnTo>
                <a:lnTo>
                  <a:pt x="110" y="52"/>
                </a:lnTo>
                <a:lnTo>
                  <a:pt x="110" y="50"/>
                </a:lnTo>
                <a:lnTo>
                  <a:pt x="110" y="47"/>
                </a:lnTo>
                <a:lnTo>
                  <a:pt x="110" y="44"/>
                </a:lnTo>
                <a:lnTo>
                  <a:pt x="113" y="44"/>
                </a:lnTo>
                <a:lnTo>
                  <a:pt x="113" y="42"/>
                </a:lnTo>
                <a:lnTo>
                  <a:pt x="115" y="42"/>
                </a:lnTo>
                <a:lnTo>
                  <a:pt x="113" y="39"/>
                </a:lnTo>
                <a:lnTo>
                  <a:pt x="115" y="39"/>
                </a:lnTo>
                <a:lnTo>
                  <a:pt x="115" y="37"/>
                </a:lnTo>
                <a:lnTo>
                  <a:pt x="115" y="34"/>
                </a:lnTo>
                <a:lnTo>
                  <a:pt x="118" y="34"/>
                </a:lnTo>
                <a:lnTo>
                  <a:pt x="118" y="31"/>
                </a:lnTo>
                <a:lnTo>
                  <a:pt x="120" y="31"/>
                </a:lnTo>
                <a:lnTo>
                  <a:pt x="120" y="29"/>
                </a:lnTo>
                <a:lnTo>
                  <a:pt x="123" y="29"/>
                </a:lnTo>
                <a:lnTo>
                  <a:pt x="123" y="26"/>
                </a:lnTo>
                <a:lnTo>
                  <a:pt x="126" y="26"/>
                </a:lnTo>
                <a:lnTo>
                  <a:pt x="126" y="23"/>
                </a:lnTo>
                <a:lnTo>
                  <a:pt x="128" y="23"/>
                </a:lnTo>
                <a:lnTo>
                  <a:pt x="131" y="23"/>
                </a:lnTo>
                <a:lnTo>
                  <a:pt x="133" y="23"/>
                </a:lnTo>
                <a:lnTo>
                  <a:pt x="133" y="26"/>
                </a:lnTo>
                <a:lnTo>
                  <a:pt x="136" y="29"/>
                </a:lnTo>
                <a:lnTo>
                  <a:pt x="139" y="29"/>
                </a:lnTo>
                <a:lnTo>
                  <a:pt x="141" y="29"/>
                </a:lnTo>
                <a:lnTo>
                  <a:pt x="144" y="29"/>
                </a:lnTo>
                <a:lnTo>
                  <a:pt x="147" y="31"/>
                </a:lnTo>
                <a:lnTo>
                  <a:pt x="147" y="34"/>
                </a:lnTo>
                <a:lnTo>
                  <a:pt x="144" y="34"/>
                </a:lnTo>
                <a:lnTo>
                  <a:pt x="144" y="37"/>
                </a:lnTo>
                <a:lnTo>
                  <a:pt x="141" y="37"/>
                </a:lnTo>
                <a:lnTo>
                  <a:pt x="141" y="39"/>
                </a:lnTo>
                <a:lnTo>
                  <a:pt x="141" y="42"/>
                </a:lnTo>
                <a:lnTo>
                  <a:pt x="141" y="44"/>
                </a:lnTo>
                <a:lnTo>
                  <a:pt x="144" y="44"/>
                </a:lnTo>
                <a:lnTo>
                  <a:pt x="144" y="42"/>
                </a:lnTo>
                <a:lnTo>
                  <a:pt x="147" y="42"/>
                </a:lnTo>
                <a:lnTo>
                  <a:pt x="147" y="44"/>
                </a:lnTo>
                <a:lnTo>
                  <a:pt x="147" y="47"/>
                </a:lnTo>
                <a:lnTo>
                  <a:pt x="147" y="50"/>
                </a:lnTo>
                <a:lnTo>
                  <a:pt x="144" y="50"/>
                </a:lnTo>
                <a:lnTo>
                  <a:pt x="144" y="52"/>
                </a:lnTo>
                <a:lnTo>
                  <a:pt x="144" y="55"/>
                </a:lnTo>
                <a:lnTo>
                  <a:pt x="144" y="52"/>
                </a:lnTo>
                <a:lnTo>
                  <a:pt x="141" y="52"/>
                </a:lnTo>
                <a:lnTo>
                  <a:pt x="139" y="50"/>
                </a:lnTo>
                <a:lnTo>
                  <a:pt x="139" y="52"/>
                </a:lnTo>
                <a:lnTo>
                  <a:pt x="136" y="55"/>
                </a:lnTo>
                <a:lnTo>
                  <a:pt x="136" y="57"/>
                </a:lnTo>
                <a:lnTo>
                  <a:pt x="139" y="60"/>
                </a:lnTo>
                <a:lnTo>
                  <a:pt x="139" y="63"/>
                </a:lnTo>
                <a:lnTo>
                  <a:pt x="141" y="65"/>
                </a:lnTo>
                <a:lnTo>
                  <a:pt x="141" y="68"/>
                </a:lnTo>
                <a:lnTo>
                  <a:pt x="141" y="70"/>
                </a:lnTo>
                <a:lnTo>
                  <a:pt x="141" y="73"/>
                </a:lnTo>
                <a:lnTo>
                  <a:pt x="144" y="76"/>
                </a:lnTo>
                <a:lnTo>
                  <a:pt x="144" y="78"/>
                </a:lnTo>
                <a:lnTo>
                  <a:pt x="144" y="81"/>
                </a:lnTo>
                <a:lnTo>
                  <a:pt x="141" y="84"/>
                </a:lnTo>
                <a:lnTo>
                  <a:pt x="139" y="84"/>
                </a:lnTo>
                <a:lnTo>
                  <a:pt x="139" y="86"/>
                </a:lnTo>
                <a:lnTo>
                  <a:pt x="136" y="86"/>
                </a:lnTo>
                <a:lnTo>
                  <a:pt x="139" y="89"/>
                </a:lnTo>
                <a:lnTo>
                  <a:pt x="141" y="89"/>
                </a:lnTo>
                <a:lnTo>
                  <a:pt x="141" y="91"/>
                </a:lnTo>
                <a:lnTo>
                  <a:pt x="144" y="94"/>
                </a:lnTo>
                <a:lnTo>
                  <a:pt x="147" y="94"/>
                </a:lnTo>
                <a:lnTo>
                  <a:pt x="147" y="97"/>
                </a:lnTo>
                <a:lnTo>
                  <a:pt x="147" y="99"/>
                </a:lnTo>
                <a:lnTo>
                  <a:pt x="149" y="102"/>
                </a:lnTo>
                <a:lnTo>
                  <a:pt x="149" y="107"/>
                </a:lnTo>
                <a:lnTo>
                  <a:pt x="149" y="104"/>
                </a:lnTo>
                <a:lnTo>
                  <a:pt x="152" y="104"/>
                </a:lnTo>
                <a:lnTo>
                  <a:pt x="152" y="102"/>
                </a:lnTo>
                <a:lnTo>
                  <a:pt x="154" y="102"/>
                </a:lnTo>
                <a:lnTo>
                  <a:pt x="157" y="102"/>
                </a:lnTo>
                <a:lnTo>
                  <a:pt x="160" y="102"/>
                </a:lnTo>
                <a:lnTo>
                  <a:pt x="160" y="104"/>
                </a:lnTo>
                <a:lnTo>
                  <a:pt x="160" y="107"/>
                </a:lnTo>
                <a:lnTo>
                  <a:pt x="160" y="110"/>
                </a:lnTo>
                <a:lnTo>
                  <a:pt x="162" y="110"/>
                </a:lnTo>
                <a:lnTo>
                  <a:pt x="162" y="112"/>
                </a:lnTo>
                <a:lnTo>
                  <a:pt x="160" y="112"/>
                </a:lnTo>
                <a:lnTo>
                  <a:pt x="160" y="117"/>
                </a:lnTo>
                <a:lnTo>
                  <a:pt x="160" y="120"/>
                </a:lnTo>
                <a:lnTo>
                  <a:pt x="160" y="123"/>
                </a:lnTo>
                <a:lnTo>
                  <a:pt x="165" y="123"/>
                </a:lnTo>
                <a:lnTo>
                  <a:pt x="165" y="125"/>
                </a:lnTo>
                <a:lnTo>
                  <a:pt x="165" y="128"/>
                </a:lnTo>
                <a:lnTo>
                  <a:pt x="167" y="128"/>
                </a:lnTo>
                <a:lnTo>
                  <a:pt x="167" y="131"/>
                </a:lnTo>
                <a:lnTo>
                  <a:pt x="167" y="133"/>
                </a:lnTo>
                <a:lnTo>
                  <a:pt x="170" y="133"/>
                </a:lnTo>
                <a:lnTo>
                  <a:pt x="167" y="133"/>
                </a:lnTo>
                <a:lnTo>
                  <a:pt x="167" y="136"/>
                </a:lnTo>
                <a:lnTo>
                  <a:pt x="167" y="138"/>
                </a:lnTo>
                <a:lnTo>
                  <a:pt x="170" y="138"/>
                </a:lnTo>
                <a:lnTo>
                  <a:pt x="170" y="141"/>
                </a:lnTo>
                <a:lnTo>
                  <a:pt x="170" y="144"/>
                </a:lnTo>
                <a:lnTo>
                  <a:pt x="170" y="146"/>
                </a:lnTo>
                <a:lnTo>
                  <a:pt x="170" y="149"/>
                </a:lnTo>
                <a:lnTo>
                  <a:pt x="170" y="151"/>
                </a:lnTo>
                <a:lnTo>
                  <a:pt x="173" y="151"/>
                </a:lnTo>
                <a:lnTo>
                  <a:pt x="173" y="154"/>
                </a:lnTo>
                <a:lnTo>
                  <a:pt x="170" y="154"/>
                </a:lnTo>
                <a:lnTo>
                  <a:pt x="170" y="151"/>
                </a:lnTo>
                <a:lnTo>
                  <a:pt x="167" y="151"/>
                </a:lnTo>
                <a:lnTo>
                  <a:pt x="167" y="149"/>
                </a:lnTo>
                <a:lnTo>
                  <a:pt x="165" y="149"/>
                </a:lnTo>
                <a:lnTo>
                  <a:pt x="165" y="151"/>
                </a:lnTo>
                <a:lnTo>
                  <a:pt x="165" y="149"/>
                </a:lnTo>
                <a:lnTo>
                  <a:pt x="162" y="149"/>
                </a:lnTo>
                <a:lnTo>
                  <a:pt x="162" y="151"/>
                </a:lnTo>
                <a:lnTo>
                  <a:pt x="160" y="151"/>
                </a:lnTo>
                <a:lnTo>
                  <a:pt x="160" y="149"/>
                </a:lnTo>
                <a:lnTo>
                  <a:pt x="157" y="149"/>
                </a:lnTo>
                <a:lnTo>
                  <a:pt x="157" y="151"/>
                </a:lnTo>
                <a:lnTo>
                  <a:pt x="154" y="151"/>
                </a:lnTo>
                <a:lnTo>
                  <a:pt x="154" y="154"/>
                </a:lnTo>
                <a:lnTo>
                  <a:pt x="157" y="157"/>
                </a:lnTo>
                <a:lnTo>
                  <a:pt x="160" y="157"/>
                </a:lnTo>
                <a:lnTo>
                  <a:pt x="162" y="157"/>
                </a:lnTo>
                <a:lnTo>
                  <a:pt x="162" y="159"/>
                </a:lnTo>
                <a:lnTo>
                  <a:pt x="165" y="159"/>
                </a:lnTo>
                <a:lnTo>
                  <a:pt x="165" y="162"/>
                </a:lnTo>
                <a:lnTo>
                  <a:pt x="165" y="165"/>
                </a:lnTo>
                <a:lnTo>
                  <a:pt x="162" y="167"/>
                </a:lnTo>
                <a:lnTo>
                  <a:pt x="162" y="172"/>
                </a:lnTo>
                <a:lnTo>
                  <a:pt x="162" y="175"/>
                </a:lnTo>
                <a:lnTo>
                  <a:pt x="162" y="178"/>
                </a:lnTo>
                <a:lnTo>
                  <a:pt x="162" y="180"/>
                </a:lnTo>
                <a:lnTo>
                  <a:pt x="162" y="183"/>
                </a:lnTo>
                <a:lnTo>
                  <a:pt x="160" y="183"/>
                </a:lnTo>
                <a:lnTo>
                  <a:pt x="157" y="183"/>
                </a:lnTo>
                <a:lnTo>
                  <a:pt x="154" y="185"/>
                </a:lnTo>
                <a:lnTo>
                  <a:pt x="157" y="188"/>
                </a:lnTo>
                <a:lnTo>
                  <a:pt x="157" y="191"/>
                </a:lnTo>
                <a:lnTo>
                  <a:pt x="157" y="193"/>
                </a:lnTo>
                <a:lnTo>
                  <a:pt x="160" y="193"/>
                </a:lnTo>
                <a:lnTo>
                  <a:pt x="162" y="193"/>
                </a:lnTo>
                <a:lnTo>
                  <a:pt x="165" y="196"/>
                </a:lnTo>
                <a:lnTo>
                  <a:pt x="165" y="198"/>
                </a:lnTo>
                <a:lnTo>
                  <a:pt x="167" y="201"/>
                </a:lnTo>
                <a:lnTo>
                  <a:pt x="167" y="204"/>
                </a:lnTo>
                <a:lnTo>
                  <a:pt x="167" y="206"/>
                </a:lnTo>
                <a:lnTo>
                  <a:pt x="170" y="206"/>
                </a:lnTo>
                <a:lnTo>
                  <a:pt x="170" y="209"/>
                </a:lnTo>
                <a:lnTo>
                  <a:pt x="173" y="212"/>
                </a:lnTo>
                <a:lnTo>
                  <a:pt x="175" y="214"/>
                </a:lnTo>
                <a:lnTo>
                  <a:pt x="175" y="217"/>
                </a:lnTo>
                <a:lnTo>
                  <a:pt x="175" y="214"/>
                </a:lnTo>
                <a:lnTo>
                  <a:pt x="175" y="212"/>
                </a:lnTo>
                <a:lnTo>
                  <a:pt x="173" y="209"/>
                </a:lnTo>
                <a:lnTo>
                  <a:pt x="173" y="206"/>
                </a:lnTo>
                <a:lnTo>
                  <a:pt x="170" y="206"/>
                </a:lnTo>
                <a:lnTo>
                  <a:pt x="170" y="204"/>
                </a:lnTo>
                <a:lnTo>
                  <a:pt x="170" y="201"/>
                </a:lnTo>
                <a:lnTo>
                  <a:pt x="167" y="201"/>
                </a:lnTo>
                <a:lnTo>
                  <a:pt x="167" y="198"/>
                </a:lnTo>
                <a:lnTo>
                  <a:pt x="167" y="196"/>
                </a:lnTo>
                <a:lnTo>
                  <a:pt x="167" y="193"/>
                </a:lnTo>
                <a:lnTo>
                  <a:pt x="167" y="191"/>
                </a:lnTo>
                <a:lnTo>
                  <a:pt x="170" y="191"/>
                </a:lnTo>
                <a:lnTo>
                  <a:pt x="170" y="188"/>
                </a:lnTo>
                <a:lnTo>
                  <a:pt x="170" y="191"/>
                </a:lnTo>
                <a:lnTo>
                  <a:pt x="173" y="191"/>
                </a:lnTo>
                <a:lnTo>
                  <a:pt x="175" y="193"/>
                </a:lnTo>
                <a:lnTo>
                  <a:pt x="178" y="193"/>
                </a:lnTo>
                <a:lnTo>
                  <a:pt x="180" y="196"/>
                </a:lnTo>
                <a:lnTo>
                  <a:pt x="180" y="193"/>
                </a:lnTo>
                <a:lnTo>
                  <a:pt x="183" y="193"/>
                </a:lnTo>
                <a:lnTo>
                  <a:pt x="186" y="193"/>
                </a:lnTo>
                <a:lnTo>
                  <a:pt x="186" y="196"/>
                </a:lnTo>
                <a:lnTo>
                  <a:pt x="188" y="198"/>
                </a:lnTo>
                <a:lnTo>
                  <a:pt x="188" y="201"/>
                </a:lnTo>
                <a:lnTo>
                  <a:pt x="191" y="201"/>
                </a:lnTo>
                <a:lnTo>
                  <a:pt x="191" y="198"/>
                </a:lnTo>
                <a:lnTo>
                  <a:pt x="194" y="201"/>
                </a:lnTo>
                <a:lnTo>
                  <a:pt x="196" y="201"/>
                </a:lnTo>
                <a:lnTo>
                  <a:pt x="199" y="201"/>
                </a:lnTo>
                <a:lnTo>
                  <a:pt x="199" y="204"/>
                </a:lnTo>
                <a:lnTo>
                  <a:pt x="201" y="204"/>
                </a:lnTo>
                <a:lnTo>
                  <a:pt x="204" y="204"/>
                </a:lnTo>
                <a:lnTo>
                  <a:pt x="204" y="206"/>
                </a:lnTo>
                <a:lnTo>
                  <a:pt x="204" y="209"/>
                </a:lnTo>
                <a:lnTo>
                  <a:pt x="204" y="212"/>
                </a:lnTo>
                <a:lnTo>
                  <a:pt x="204" y="214"/>
                </a:lnTo>
                <a:lnTo>
                  <a:pt x="204" y="217"/>
                </a:lnTo>
                <a:lnTo>
                  <a:pt x="204" y="214"/>
                </a:lnTo>
                <a:lnTo>
                  <a:pt x="207" y="214"/>
                </a:lnTo>
                <a:lnTo>
                  <a:pt x="209" y="214"/>
                </a:lnTo>
                <a:lnTo>
                  <a:pt x="212" y="214"/>
                </a:lnTo>
                <a:lnTo>
                  <a:pt x="212" y="212"/>
                </a:lnTo>
                <a:lnTo>
                  <a:pt x="214" y="212"/>
                </a:lnTo>
                <a:lnTo>
                  <a:pt x="214" y="214"/>
                </a:lnTo>
                <a:lnTo>
                  <a:pt x="217" y="214"/>
                </a:lnTo>
                <a:lnTo>
                  <a:pt x="220" y="214"/>
                </a:lnTo>
                <a:lnTo>
                  <a:pt x="222" y="214"/>
                </a:lnTo>
                <a:lnTo>
                  <a:pt x="222" y="217"/>
                </a:lnTo>
                <a:lnTo>
                  <a:pt x="225" y="217"/>
                </a:lnTo>
                <a:lnTo>
                  <a:pt x="225" y="219"/>
                </a:lnTo>
                <a:lnTo>
                  <a:pt x="225" y="222"/>
                </a:lnTo>
                <a:lnTo>
                  <a:pt x="225" y="225"/>
                </a:lnTo>
                <a:lnTo>
                  <a:pt x="227" y="225"/>
                </a:lnTo>
                <a:lnTo>
                  <a:pt x="227" y="227"/>
                </a:lnTo>
                <a:lnTo>
                  <a:pt x="230" y="227"/>
                </a:lnTo>
                <a:lnTo>
                  <a:pt x="233" y="227"/>
                </a:lnTo>
                <a:lnTo>
                  <a:pt x="233" y="230"/>
                </a:lnTo>
                <a:lnTo>
                  <a:pt x="230" y="230"/>
                </a:lnTo>
                <a:lnTo>
                  <a:pt x="227" y="230"/>
                </a:lnTo>
                <a:lnTo>
                  <a:pt x="227" y="232"/>
                </a:lnTo>
                <a:lnTo>
                  <a:pt x="225" y="232"/>
                </a:lnTo>
                <a:lnTo>
                  <a:pt x="225" y="235"/>
                </a:lnTo>
                <a:lnTo>
                  <a:pt x="225" y="232"/>
                </a:lnTo>
                <a:lnTo>
                  <a:pt x="225" y="235"/>
                </a:lnTo>
                <a:lnTo>
                  <a:pt x="227" y="238"/>
                </a:lnTo>
                <a:lnTo>
                  <a:pt x="227" y="240"/>
                </a:lnTo>
                <a:lnTo>
                  <a:pt x="225" y="240"/>
                </a:lnTo>
                <a:lnTo>
                  <a:pt x="222" y="240"/>
                </a:lnTo>
                <a:lnTo>
                  <a:pt x="222" y="243"/>
                </a:lnTo>
                <a:lnTo>
                  <a:pt x="220" y="243"/>
                </a:lnTo>
                <a:lnTo>
                  <a:pt x="220" y="245"/>
                </a:lnTo>
                <a:lnTo>
                  <a:pt x="217" y="245"/>
                </a:lnTo>
                <a:lnTo>
                  <a:pt x="217" y="248"/>
                </a:lnTo>
                <a:lnTo>
                  <a:pt x="217" y="251"/>
                </a:lnTo>
                <a:lnTo>
                  <a:pt x="220" y="251"/>
                </a:lnTo>
                <a:lnTo>
                  <a:pt x="220" y="253"/>
                </a:lnTo>
                <a:lnTo>
                  <a:pt x="222" y="253"/>
                </a:lnTo>
                <a:lnTo>
                  <a:pt x="222" y="256"/>
                </a:lnTo>
                <a:lnTo>
                  <a:pt x="222" y="259"/>
                </a:lnTo>
                <a:lnTo>
                  <a:pt x="222" y="261"/>
                </a:lnTo>
                <a:lnTo>
                  <a:pt x="225" y="261"/>
                </a:lnTo>
                <a:lnTo>
                  <a:pt x="225" y="264"/>
                </a:lnTo>
                <a:lnTo>
                  <a:pt x="225" y="266"/>
                </a:lnTo>
                <a:lnTo>
                  <a:pt x="227" y="266"/>
                </a:lnTo>
                <a:lnTo>
                  <a:pt x="227" y="269"/>
                </a:lnTo>
                <a:lnTo>
                  <a:pt x="227" y="272"/>
                </a:lnTo>
                <a:lnTo>
                  <a:pt x="227" y="274"/>
                </a:lnTo>
                <a:lnTo>
                  <a:pt x="225" y="274"/>
                </a:lnTo>
                <a:lnTo>
                  <a:pt x="225" y="277"/>
                </a:lnTo>
                <a:lnTo>
                  <a:pt x="227" y="277"/>
                </a:lnTo>
                <a:lnTo>
                  <a:pt x="227" y="279"/>
                </a:lnTo>
                <a:lnTo>
                  <a:pt x="225" y="279"/>
                </a:lnTo>
                <a:lnTo>
                  <a:pt x="225" y="277"/>
                </a:lnTo>
                <a:lnTo>
                  <a:pt x="222" y="277"/>
                </a:lnTo>
                <a:lnTo>
                  <a:pt x="220" y="277"/>
                </a:lnTo>
                <a:lnTo>
                  <a:pt x="220" y="274"/>
                </a:lnTo>
                <a:lnTo>
                  <a:pt x="217" y="274"/>
                </a:lnTo>
                <a:lnTo>
                  <a:pt x="217" y="277"/>
                </a:lnTo>
                <a:lnTo>
                  <a:pt x="214" y="277"/>
                </a:lnTo>
                <a:lnTo>
                  <a:pt x="214" y="274"/>
                </a:lnTo>
                <a:lnTo>
                  <a:pt x="212" y="274"/>
                </a:lnTo>
                <a:lnTo>
                  <a:pt x="212" y="277"/>
                </a:lnTo>
                <a:lnTo>
                  <a:pt x="209" y="277"/>
                </a:lnTo>
                <a:lnTo>
                  <a:pt x="209" y="279"/>
                </a:lnTo>
                <a:lnTo>
                  <a:pt x="212" y="279"/>
                </a:lnTo>
                <a:lnTo>
                  <a:pt x="212" y="282"/>
                </a:lnTo>
                <a:lnTo>
                  <a:pt x="212" y="285"/>
                </a:lnTo>
                <a:lnTo>
                  <a:pt x="212" y="287"/>
                </a:lnTo>
                <a:lnTo>
                  <a:pt x="214" y="287"/>
                </a:lnTo>
                <a:lnTo>
                  <a:pt x="214" y="290"/>
                </a:lnTo>
                <a:lnTo>
                  <a:pt x="214" y="292"/>
                </a:lnTo>
                <a:lnTo>
                  <a:pt x="217" y="292"/>
                </a:lnTo>
                <a:lnTo>
                  <a:pt x="217" y="295"/>
                </a:lnTo>
                <a:lnTo>
                  <a:pt x="220" y="298"/>
                </a:lnTo>
                <a:lnTo>
                  <a:pt x="217" y="298"/>
                </a:lnTo>
                <a:lnTo>
                  <a:pt x="217" y="300"/>
                </a:lnTo>
                <a:lnTo>
                  <a:pt x="214" y="300"/>
                </a:lnTo>
                <a:lnTo>
                  <a:pt x="212" y="300"/>
                </a:lnTo>
                <a:lnTo>
                  <a:pt x="214" y="300"/>
                </a:lnTo>
                <a:lnTo>
                  <a:pt x="214" y="303"/>
                </a:lnTo>
                <a:lnTo>
                  <a:pt x="212" y="303"/>
                </a:lnTo>
                <a:lnTo>
                  <a:pt x="214" y="303"/>
                </a:lnTo>
                <a:lnTo>
                  <a:pt x="212" y="303"/>
                </a:lnTo>
                <a:lnTo>
                  <a:pt x="209" y="303"/>
                </a:lnTo>
                <a:lnTo>
                  <a:pt x="207" y="303"/>
                </a:lnTo>
                <a:lnTo>
                  <a:pt x="207" y="306"/>
                </a:lnTo>
                <a:lnTo>
                  <a:pt x="204" y="306"/>
                </a:lnTo>
                <a:lnTo>
                  <a:pt x="204" y="303"/>
                </a:lnTo>
                <a:lnTo>
                  <a:pt x="204" y="306"/>
                </a:lnTo>
                <a:lnTo>
                  <a:pt x="204" y="303"/>
                </a:lnTo>
                <a:lnTo>
                  <a:pt x="201" y="303"/>
                </a:lnTo>
                <a:lnTo>
                  <a:pt x="199" y="303"/>
                </a:lnTo>
                <a:lnTo>
                  <a:pt x="196" y="303"/>
                </a:lnTo>
                <a:lnTo>
                  <a:pt x="196" y="306"/>
                </a:lnTo>
                <a:lnTo>
                  <a:pt x="194" y="306"/>
                </a:lnTo>
                <a:lnTo>
                  <a:pt x="194" y="308"/>
                </a:lnTo>
                <a:lnTo>
                  <a:pt x="191" y="308"/>
                </a:lnTo>
                <a:lnTo>
                  <a:pt x="191" y="311"/>
                </a:lnTo>
                <a:lnTo>
                  <a:pt x="194" y="311"/>
                </a:lnTo>
                <a:lnTo>
                  <a:pt x="194" y="313"/>
                </a:lnTo>
                <a:lnTo>
                  <a:pt x="196" y="313"/>
                </a:lnTo>
                <a:lnTo>
                  <a:pt x="196" y="316"/>
                </a:lnTo>
                <a:lnTo>
                  <a:pt x="199" y="316"/>
                </a:lnTo>
                <a:lnTo>
                  <a:pt x="199" y="319"/>
                </a:lnTo>
                <a:lnTo>
                  <a:pt x="201" y="319"/>
                </a:lnTo>
                <a:lnTo>
                  <a:pt x="201" y="321"/>
                </a:lnTo>
                <a:lnTo>
                  <a:pt x="204" y="321"/>
                </a:lnTo>
                <a:lnTo>
                  <a:pt x="204" y="324"/>
                </a:lnTo>
                <a:lnTo>
                  <a:pt x="201" y="324"/>
                </a:lnTo>
                <a:lnTo>
                  <a:pt x="201" y="326"/>
                </a:lnTo>
                <a:lnTo>
                  <a:pt x="204" y="329"/>
                </a:lnTo>
                <a:lnTo>
                  <a:pt x="204" y="332"/>
                </a:lnTo>
                <a:lnTo>
                  <a:pt x="204" y="334"/>
                </a:lnTo>
                <a:lnTo>
                  <a:pt x="204" y="337"/>
                </a:lnTo>
                <a:lnTo>
                  <a:pt x="207" y="337"/>
                </a:lnTo>
                <a:lnTo>
                  <a:pt x="207" y="340"/>
                </a:lnTo>
                <a:lnTo>
                  <a:pt x="204" y="340"/>
                </a:lnTo>
                <a:lnTo>
                  <a:pt x="204" y="342"/>
                </a:lnTo>
                <a:lnTo>
                  <a:pt x="201" y="342"/>
                </a:lnTo>
                <a:lnTo>
                  <a:pt x="201" y="345"/>
                </a:lnTo>
                <a:lnTo>
                  <a:pt x="199" y="345"/>
                </a:lnTo>
                <a:lnTo>
                  <a:pt x="199" y="347"/>
                </a:lnTo>
                <a:lnTo>
                  <a:pt x="196" y="347"/>
                </a:lnTo>
                <a:lnTo>
                  <a:pt x="196" y="350"/>
                </a:lnTo>
                <a:lnTo>
                  <a:pt x="196" y="353"/>
                </a:lnTo>
                <a:lnTo>
                  <a:pt x="194" y="353"/>
                </a:lnTo>
                <a:lnTo>
                  <a:pt x="191" y="353"/>
                </a:lnTo>
                <a:lnTo>
                  <a:pt x="191" y="355"/>
                </a:lnTo>
                <a:lnTo>
                  <a:pt x="188" y="355"/>
                </a:lnTo>
                <a:lnTo>
                  <a:pt x="186" y="355"/>
                </a:lnTo>
                <a:lnTo>
                  <a:pt x="183" y="355"/>
                </a:lnTo>
                <a:lnTo>
                  <a:pt x="180" y="355"/>
                </a:lnTo>
                <a:lnTo>
                  <a:pt x="178" y="355"/>
                </a:lnTo>
                <a:lnTo>
                  <a:pt x="175" y="355"/>
                </a:lnTo>
                <a:lnTo>
                  <a:pt x="175" y="353"/>
                </a:lnTo>
                <a:lnTo>
                  <a:pt x="173" y="353"/>
                </a:lnTo>
                <a:lnTo>
                  <a:pt x="170" y="353"/>
                </a:lnTo>
                <a:lnTo>
                  <a:pt x="170" y="350"/>
                </a:lnTo>
                <a:lnTo>
                  <a:pt x="167" y="350"/>
                </a:lnTo>
                <a:lnTo>
                  <a:pt x="165" y="350"/>
                </a:lnTo>
                <a:lnTo>
                  <a:pt x="162" y="350"/>
                </a:lnTo>
                <a:lnTo>
                  <a:pt x="162" y="347"/>
                </a:lnTo>
                <a:lnTo>
                  <a:pt x="160" y="347"/>
                </a:lnTo>
                <a:lnTo>
                  <a:pt x="157" y="347"/>
                </a:lnTo>
                <a:lnTo>
                  <a:pt x="154" y="345"/>
                </a:lnTo>
                <a:lnTo>
                  <a:pt x="152" y="345"/>
                </a:lnTo>
                <a:lnTo>
                  <a:pt x="152" y="342"/>
                </a:lnTo>
                <a:lnTo>
                  <a:pt x="152" y="345"/>
                </a:lnTo>
                <a:lnTo>
                  <a:pt x="149" y="345"/>
                </a:lnTo>
                <a:lnTo>
                  <a:pt x="147" y="345"/>
                </a:lnTo>
                <a:lnTo>
                  <a:pt x="144" y="345"/>
                </a:lnTo>
                <a:lnTo>
                  <a:pt x="144" y="342"/>
                </a:lnTo>
                <a:lnTo>
                  <a:pt x="141" y="342"/>
                </a:lnTo>
                <a:lnTo>
                  <a:pt x="141" y="345"/>
                </a:lnTo>
                <a:lnTo>
                  <a:pt x="139" y="345"/>
                </a:lnTo>
                <a:lnTo>
                  <a:pt x="136" y="345"/>
                </a:lnTo>
                <a:lnTo>
                  <a:pt x="136" y="342"/>
                </a:lnTo>
                <a:lnTo>
                  <a:pt x="136" y="340"/>
                </a:lnTo>
                <a:lnTo>
                  <a:pt x="136" y="337"/>
                </a:lnTo>
                <a:lnTo>
                  <a:pt x="133" y="337"/>
                </a:lnTo>
                <a:lnTo>
                  <a:pt x="136" y="337"/>
                </a:lnTo>
                <a:lnTo>
                  <a:pt x="133" y="337"/>
                </a:lnTo>
                <a:lnTo>
                  <a:pt x="133" y="340"/>
                </a:lnTo>
                <a:lnTo>
                  <a:pt x="133" y="337"/>
                </a:lnTo>
                <a:lnTo>
                  <a:pt x="131" y="337"/>
                </a:lnTo>
                <a:lnTo>
                  <a:pt x="128" y="334"/>
                </a:lnTo>
                <a:lnTo>
                  <a:pt x="128" y="332"/>
                </a:lnTo>
                <a:lnTo>
                  <a:pt x="126" y="332"/>
                </a:lnTo>
                <a:lnTo>
                  <a:pt x="126" y="329"/>
                </a:lnTo>
                <a:lnTo>
                  <a:pt x="123" y="329"/>
                </a:lnTo>
                <a:lnTo>
                  <a:pt x="123" y="326"/>
                </a:lnTo>
                <a:lnTo>
                  <a:pt x="120" y="326"/>
                </a:lnTo>
                <a:lnTo>
                  <a:pt x="120" y="324"/>
                </a:lnTo>
                <a:lnTo>
                  <a:pt x="120" y="321"/>
                </a:lnTo>
                <a:lnTo>
                  <a:pt x="120" y="319"/>
                </a:lnTo>
                <a:lnTo>
                  <a:pt x="118" y="319"/>
                </a:lnTo>
                <a:lnTo>
                  <a:pt x="115" y="319"/>
                </a:lnTo>
                <a:lnTo>
                  <a:pt x="115" y="316"/>
                </a:lnTo>
                <a:lnTo>
                  <a:pt x="115" y="319"/>
                </a:lnTo>
                <a:lnTo>
                  <a:pt x="113" y="319"/>
                </a:lnTo>
                <a:lnTo>
                  <a:pt x="110" y="319"/>
                </a:lnTo>
                <a:lnTo>
                  <a:pt x="107" y="319"/>
                </a:lnTo>
                <a:lnTo>
                  <a:pt x="107" y="321"/>
                </a:lnTo>
                <a:lnTo>
                  <a:pt x="107" y="324"/>
                </a:lnTo>
                <a:lnTo>
                  <a:pt x="107" y="326"/>
                </a:lnTo>
                <a:lnTo>
                  <a:pt x="107" y="329"/>
                </a:lnTo>
                <a:lnTo>
                  <a:pt x="107" y="332"/>
                </a:lnTo>
                <a:lnTo>
                  <a:pt x="107" y="334"/>
                </a:lnTo>
                <a:lnTo>
                  <a:pt x="107" y="337"/>
                </a:lnTo>
                <a:lnTo>
                  <a:pt x="105" y="337"/>
                </a:lnTo>
                <a:lnTo>
                  <a:pt x="105" y="340"/>
                </a:lnTo>
                <a:lnTo>
                  <a:pt x="105" y="342"/>
                </a:lnTo>
                <a:lnTo>
                  <a:pt x="102" y="342"/>
                </a:lnTo>
                <a:lnTo>
                  <a:pt x="100" y="342"/>
                </a:lnTo>
                <a:lnTo>
                  <a:pt x="97" y="342"/>
                </a:lnTo>
                <a:lnTo>
                  <a:pt x="97" y="345"/>
                </a:lnTo>
                <a:lnTo>
                  <a:pt x="100" y="345"/>
                </a:lnTo>
                <a:lnTo>
                  <a:pt x="97" y="345"/>
                </a:lnTo>
                <a:lnTo>
                  <a:pt x="94" y="347"/>
                </a:lnTo>
                <a:lnTo>
                  <a:pt x="94" y="345"/>
                </a:lnTo>
                <a:lnTo>
                  <a:pt x="92" y="345"/>
                </a:lnTo>
                <a:lnTo>
                  <a:pt x="92" y="342"/>
                </a:lnTo>
                <a:lnTo>
                  <a:pt x="89" y="342"/>
                </a:lnTo>
                <a:lnTo>
                  <a:pt x="86" y="342"/>
                </a:lnTo>
                <a:lnTo>
                  <a:pt x="84" y="342"/>
                </a:lnTo>
                <a:lnTo>
                  <a:pt x="84" y="340"/>
                </a:lnTo>
                <a:lnTo>
                  <a:pt x="81" y="340"/>
                </a:lnTo>
                <a:lnTo>
                  <a:pt x="81" y="337"/>
                </a:lnTo>
                <a:lnTo>
                  <a:pt x="79" y="337"/>
                </a:lnTo>
                <a:lnTo>
                  <a:pt x="79" y="334"/>
                </a:lnTo>
                <a:lnTo>
                  <a:pt x="81" y="334"/>
                </a:lnTo>
                <a:lnTo>
                  <a:pt x="79" y="334"/>
                </a:lnTo>
                <a:lnTo>
                  <a:pt x="79" y="332"/>
                </a:lnTo>
                <a:lnTo>
                  <a:pt x="79" y="329"/>
                </a:lnTo>
                <a:lnTo>
                  <a:pt x="76" y="329"/>
                </a:lnTo>
                <a:lnTo>
                  <a:pt x="76" y="332"/>
                </a:lnTo>
                <a:lnTo>
                  <a:pt x="76" y="329"/>
                </a:lnTo>
                <a:lnTo>
                  <a:pt x="73" y="329"/>
                </a:lnTo>
                <a:lnTo>
                  <a:pt x="73" y="326"/>
                </a:lnTo>
                <a:lnTo>
                  <a:pt x="76" y="326"/>
                </a:lnTo>
                <a:lnTo>
                  <a:pt x="76" y="324"/>
                </a:lnTo>
                <a:lnTo>
                  <a:pt x="73" y="326"/>
                </a:lnTo>
                <a:lnTo>
                  <a:pt x="71" y="326"/>
                </a:lnTo>
                <a:lnTo>
                  <a:pt x="73" y="326"/>
                </a:lnTo>
                <a:lnTo>
                  <a:pt x="73" y="324"/>
                </a:lnTo>
                <a:lnTo>
                  <a:pt x="71" y="326"/>
                </a:lnTo>
                <a:lnTo>
                  <a:pt x="71" y="324"/>
                </a:lnTo>
                <a:lnTo>
                  <a:pt x="71" y="326"/>
                </a:lnTo>
                <a:lnTo>
                  <a:pt x="71" y="324"/>
                </a:lnTo>
                <a:lnTo>
                  <a:pt x="68" y="324"/>
                </a:lnTo>
                <a:lnTo>
                  <a:pt x="66" y="324"/>
                </a:lnTo>
                <a:lnTo>
                  <a:pt x="66" y="326"/>
                </a:lnTo>
                <a:lnTo>
                  <a:pt x="63" y="326"/>
                </a:lnTo>
                <a:lnTo>
                  <a:pt x="63" y="324"/>
                </a:lnTo>
                <a:lnTo>
                  <a:pt x="60" y="324"/>
                </a:lnTo>
                <a:lnTo>
                  <a:pt x="60" y="321"/>
                </a:lnTo>
                <a:lnTo>
                  <a:pt x="60" y="324"/>
                </a:lnTo>
                <a:lnTo>
                  <a:pt x="58" y="324"/>
                </a:lnTo>
                <a:lnTo>
                  <a:pt x="58" y="321"/>
                </a:lnTo>
                <a:lnTo>
                  <a:pt x="58" y="319"/>
                </a:lnTo>
                <a:lnTo>
                  <a:pt x="55" y="319"/>
                </a:lnTo>
                <a:lnTo>
                  <a:pt x="58" y="319"/>
                </a:lnTo>
                <a:lnTo>
                  <a:pt x="58" y="316"/>
                </a:lnTo>
                <a:lnTo>
                  <a:pt x="55" y="316"/>
                </a:lnTo>
                <a:lnTo>
                  <a:pt x="55" y="313"/>
                </a:lnTo>
                <a:lnTo>
                  <a:pt x="53" y="313"/>
                </a:lnTo>
                <a:lnTo>
                  <a:pt x="53" y="311"/>
                </a:lnTo>
                <a:lnTo>
                  <a:pt x="50" y="311"/>
                </a:lnTo>
                <a:lnTo>
                  <a:pt x="50" y="308"/>
                </a:lnTo>
                <a:lnTo>
                  <a:pt x="47" y="308"/>
                </a:lnTo>
                <a:lnTo>
                  <a:pt x="50" y="308"/>
                </a:lnTo>
                <a:lnTo>
                  <a:pt x="47" y="308"/>
                </a:lnTo>
                <a:lnTo>
                  <a:pt x="45" y="308"/>
                </a:lnTo>
                <a:lnTo>
                  <a:pt x="45" y="306"/>
                </a:lnTo>
                <a:lnTo>
                  <a:pt x="42" y="306"/>
                </a:lnTo>
                <a:lnTo>
                  <a:pt x="42" y="303"/>
                </a:lnTo>
                <a:lnTo>
                  <a:pt x="42" y="300"/>
                </a:lnTo>
                <a:lnTo>
                  <a:pt x="42" y="298"/>
                </a:lnTo>
                <a:lnTo>
                  <a:pt x="40" y="298"/>
                </a:lnTo>
                <a:lnTo>
                  <a:pt x="40" y="295"/>
                </a:lnTo>
                <a:lnTo>
                  <a:pt x="40" y="292"/>
                </a:lnTo>
                <a:lnTo>
                  <a:pt x="40" y="290"/>
                </a:lnTo>
                <a:lnTo>
                  <a:pt x="37" y="290"/>
                </a:lnTo>
                <a:lnTo>
                  <a:pt x="37" y="287"/>
                </a:lnTo>
                <a:lnTo>
                  <a:pt x="37" y="285"/>
                </a:lnTo>
                <a:lnTo>
                  <a:pt x="37" y="282"/>
                </a:lnTo>
                <a:lnTo>
                  <a:pt x="37" y="279"/>
                </a:lnTo>
                <a:lnTo>
                  <a:pt x="34" y="279"/>
                </a:lnTo>
                <a:lnTo>
                  <a:pt x="34" y="282"/>
                </a:lnTo>
                <a:lnTo>
                  <a:pt x="34" y="279"/>
                </a:lnTo>
                <a:lnTo>
                  <a:pt x="32" y="279"/>
                </a:lnTo>
                <a:lnTo>
                  <a:pt x="32" y="277"/>
                </a:lnTo>
                <a:lnTo>
                  <a:pt x="32" y="279"/>
                </a:lnTo>
                <a:lnTo>
                  <a:pt x="32" y="277"/>
                </a:lnTo>
                <a:lnTo>
                  <a:pt x="29" y="277"/>
                </a:lnTo>
                <a:lnTo>
                  <a:pt x="29" y="274"/>
                </a:lnTo>
                <a:lnTo>
                  <a:pt x="26" y="274"/>
                </a:lnTo>
                <a:lnTo>
                  <a:pt x="26" y="272"/>
                </a:lnTo>
                <a:lnTo>
                  <a:pt x="26" y="269"/>
                </a:lnTo>
                <a:lnTo>
                  <a:pt x="29" y="269"/>
                </a:lnTo>
                <a:lnTo>
                  <a:pt x="26" y="269"/>
                </a:lnTo>
                <a:lnTo>
                  <a:pt x="26" y="266"/>
                </a:lnTo>
                <a:lnTo>
                  <a:pt x="24" y="266"/>
                </a:lnTo>
                <a:lnTo>
                  <a:pt x="24" y="264"/>
                </a:lnTo>
                <a:lnTo>
                  <a:pt x="26" y="264"/>
                </a:lnTo>
                <a:lnTo>
                  <a:pt x="26" y="261"/>
                </a:lnTo>
                <a:lnTo>
                  <a:pt x="26" y="259"/>
                </a:lnTo>
                <a:lnTo>
                  <a:pt x="29" y="259"/>
                </a:lnTo>
                <a:lnTo>
                  <a:pt x="29" y="256"/>
                </a:lnTo>
                <a:lnTo>
                  <a:pt x="29" y="253"/>
                </a:lnTo>
                <a:lnTo>
                  <a:pt x="32" y="253"/>
                </a:lnTo>
                <a:lnTo>
                  <a:pt x="32" y="251"/>
                </a:lnTo>
                <a:lnTo>
                  <a:pt x="32" y="248"/>
                </a:lnTo>
                <a:lnTo>
                  <a:pt x="29" y="245"/>
                </a:lnTo>
                <a:lnTo>
                  <a:pt x="29" y="243"/>
                </a:lnTo>
                <a:lnTo>
                  <a:pt x="26" y="243"/>
                </a:lnTo>
                <a:lnTo>
                  <a:pt x="26" y="240"/>
                </a:lnTo>
                <a:lnTo>
                  <a:pt x="29" y="240"/>
                </a:lnTo>
                <a:lnTo>
                  <a:pt x="29" y="238"/>
                </a:lnTo>
                <a:lnTo>
                  <a:pt x="32" y="238"/>
                </a:lnTo>
                <a:lnTo>
                  <a:pt x="32" y="240"/>
                </a:lnTo>
                <a:lnTo>
                  <a:pt x="34" y="240"/>
                </a:lnTo>
                <a:lnTo>
                  <a:pt x="34" y="238"/>
                </a:lnTo>
                <a:lnTo>
                  <a:pt x="37" y="238"/>
                </a:lnTo>
                <a:lnTo>
                  <a:pt x="37" y="235"/>
                </a:lnTo>
                <a:lnTo>
                  <a:pt x="40" y="235"/>
                </a:lnTo>
                <a:lnTo>
                  <a:pt x="40" y="232"/>
                </a:lnTo>
                <a:lnTo>
                  <a:pt x="40" y="230"/>
                </a:lnTo>
                <a:lnTo>
                  <a:pt x="40" y="227"/>
                </a:lnTo>
                <a:lnTo>
                  <a:pt x="42" y="227"/>
                </a:lnTo>
                <a:lnTo>
                  <a:pt x="42" y="225"/>
                </a:lnTo>
                <a:lnTo>
                  <a:pt x="45" y="225"/>
                </a:lnTo>
                <a:lnTo>
                  <a:pt x="47" y="222"/>
                </a:lnTo>
                <a:lnTo>
                  <a:pt x="50" y="222"/>
                </a:lnTo>
                <a:lnTo>
                  <a:pt x="53" y="217"/>
                </a:lnTo>
                <a:lnTo>
                  <a:pt x="53" y="214"/>
                </a:lnTo>
                <a:lnTo>
                  <a:pt x="55" y="214"/>
                </a:lnTo>
                <a:lnTo>
                  <a:pt x="55" y="212"/>
                </a:lnTo>
                <a:lnTo>
                  <a:pt x="53" y="212"/>
                </a:lnTo>
                <a:lnTo>
                  <a:pt x="50" y="209"/>
                </a:lnTo>
                <a:lnTo>
                  <a:pt x="47" y="209"/>
                </a:lnTo>
                <a:lnTo>
                  <a:pt x="47" y="206"/>
                </a:lnTo>
                <a:lnTo>
                  <a:pt x="45" y="206"/>
                </a:lnTo>
                <a:lnTo>
                  <a:pt x="42" y="204"/>
                </a:lnTo>
                <a:lnTo>
                  <a:pt x="42" y="201"/>
                </a:lnTo>
                <a:lnTo>
                  <a:pt x="42" y="196"/>
                </a:lnTo>
                <a:lnTo>
                  <a:pt x="40" y="196"/>
                </a:lnTo>
                <a:lnTo>
                  <a:pt x="40" y="193"/>
                </a:lnTo>
                <a:lnTo>
                  <a:pt x="40" y="191"/>
                </a:lnTo>
                <a:lnTo>
                  <a:pt x="40" y="188"/>
                </a:lnTo>
                <a:lnTo>
                  <a:pt x="42" y="188"/>
                </a:lnTo>
                <a:lnTo>
                  <a:pt x="42" y="185"/>
                </a:lnTo>
                <a:lnTo>
                  <a:pt x="45" y="183"/>
                </a:lnTo>
                <a:lnTo>
                  <a:pt x="47" y="183"/>
                </a:lnTo>
                <a:lnTo>
                  <a:pt x="50" y="185"/>
                </a:lnTo>
                <a:lnTo>
                  <a:pt x="50" y="188"/>
                </a:lnTo>
                <a:lnTo>
                  <a:pt x="50" y="191"/>
                </a:lnTo>
                <a:lnTo>
                  <a:pt x="53" y="191"/>
                </a:lnTo>
                <a:lnTo>
                  <a:pt x="55" y="193"/>
                </a:lnTo>
                <a:lnTo>
                  <a:pt x="58" y="193"/>
                </a:lnTo>
                <a:lnTo>
                  <a:pt x="60" y="193"/>
                </a:lnTo>
                <a:lnTo>
                  <a:pt x="63" y="196"/>
                </a:lnTo>
                <a:lnTo>
                  <a:pt x="68" y="196"/>
                </a:lnTo>
                <a:lnTo>
                  <a:pt x="68" y="193"/>
                </a:lnTo>
                <a:lnTo>
                  <a:pt x="66" y="191"/>
                </a:lnTo>
                <a:lnTo>
                  <a:pt x="66" y="188"/>
                </a:lnTo>
                <a:lnTo>
                  <a:pt x="66" y="185"/>
                </a:lnTo>
                <a:lnTo>
                  <a:pt x="63" y="185"/>
                </a:lnTo>
                <a:lnTo>
                  <a:pt x="63" y="183"/>
                </a:lnTo>
                <a:lnTo>
                  <a:pt x="60" y="183"/>
                </a:lnTo>
                <a:lnTo>
                  <a:pt x="58" y="183"/>
                </a:lnTo>
                <a:lnTo>
                  <a:pt x="58" y="180"/>
                </a:lnTo>
                <a:lnTo>
                  <a:pt x="58" y="178"/>
                </a:lnTo>
                <a:lnTo>
                  <a:pt x="55" y="178"/>
                </a:lnTo>
                <a:lnTo>
                  <a:pt x="55" y="175"/>
                </a:lnTo>
                <a:lnTo>
                  <a:pt x="53" y="175"/>
                </a:lnTo>
                <a:lnTo>
                  <a:pt x="50" y="175"/>
                </a:lnTo>
                <a:lnTo>
                  <a:pt x="47" y="172"/>
                </a:lnTo>
                <a:lnTo>
                  <a:pt x="47" y="170"/>
                </a:lnTo>
                <a:lnTo>
                  <a:pt x="45" y="167"/>
                </a:lnTo>
                <a:lnTo>
                  <a:pt x="47" y="165"/>
                </a:lnTo>
                <a:lnTo>
                  <a:pt x="45" y="165"/>
                </a:lnTo>
                <a:lnTo>
                  <a:pt x="45" y="162"/>
                </a:lnTo>
                <a:lnTo>
                  <a:pt x="45" y="159"/>
                </a:lnTo>
                <a:lnTo>
                  <a:pt x="45" y="157"/>
                </a:lnTo>
                <a:lnTo>
                  <a:pt x="47" y="157"/>
                </a:lnTo>
                <a:lnTo>
                  <a:pt x="50" y="154"/>
                </a:lnTo>
                <a:lnTo>
                  <a:pt x="47" y="154"/>
                </a:lnTo>
                <a:lnTo>
                  <a:pt x="45" y="154"/>
                </a:lnTo>
                <a:lnTo>
                  <a:pt x="42" y="154"/>
                </a:lnTo>
                <a:lnTo>
                  <a:pt x="42" y="151"/>
                </a:lnTo>
                <a:lnTo>
                  <a:pt x="42" y="146"/>
                </a:lnTo>
                <a:lnTo>
                  <a:pt x="42" y="144"/>
                </a:lnTo>
                <a:lnTo>
                  <a:pt x="40" y="144"/>
                </a:lnTo>
                <a:lnTo>
                  <a:pt x="37" y="144"/>
                </a:lnTo>
                <a:lnTo>
                  <a:pt x="40" y="141"/>
                </a:lnTo>
                <a:lnTo>
                  <a:pt x="40" y="138"/>
                </a:lnTo>
                <a:lnTo>
                  <a:pt x="42" y="138"/>
                </a:lnTo>
                <a:lnTo>
                  <a:pt x="42" y="136"/>
                </a:lnTo>
                <a:lnTo>
                  <a:pt x="45" y="133"/>
                </a:lnTo>
                <a:lnTo>
                  <a:pt x="45" y="131"/>
                </a:lnTo>
                <a:lnTo>
                  <a:pt x="42" y="131"/>
                </a:lnTo>
                <a:lnTo>
                  <a:pt x="42" y="128"/>
                </a:lnTo>
                <a:lnTo>
                  <a:pt x="42" y="125"/>
                </a:lnTo>
                <a:lnTo>
                  <a:pt x="42" y="123"/>
                </a:lnTo>
                <a:lnTo>
                  <a:pt x="42" y="120"/>
                </a:lnTo>
                <a:lnTo>
                  <a:pt x="40" y="120"/>
                </a:lnTo>
                <a:lnTo>
                  <a:pt x="37" y="120"/>
                </a:lnTo>
                <a:lnTo>
                  <a:pt x="34" y="120"/>
                </a:lnTo>
                <a:lnTo>
                  <a:pt x="34" y="117"/>
                </a:lnTo>
                <a:lnTo>
                  <a:pt x="32" y="117"/>
                </a:lnTo>
                <a:lnTo>
                  <a:pt x="29" y="117"/>
                </a:lnTo>
                <a:lnTo>
                  <a:pt x="29" y="120"/>
                </a:lnTo>
                <a:lnTo>
                  <a:pt x="29" y="123"/>
                </a:lnTo>
                <a:lnTo>
                  <a:pt x="29" y="125"/>
                </a:lnTo>
                <a:lnTo>
                  <a:pt x="32" y="125"/>
                </a:lnTo>
                <a:lnTo>
                  <a:pt x="32" y="128"/>
                </a:lnTo>
                <a:lnTo>
                  <a:pt x="32" y="131"/>
                </a:lnTo>
                <a:lnTo>
                  <a:pt x="29" y="131"/>
                </a:lnTo>
                <a:lnTo>
                  <a:pt x="29" y="133"/>
                </a:lnTo>
                <a:lnTo>
                  <a:pt x="26" y="131"/>
                </a:lnTo>
                <a:lnTo>
                  <a:pt x="24" y="131"/>
                </a:lnTo>
                <a:lnTo>
                  <a:pt x="21" y="128"/>
                </a:lnTo>
                <a:lnTo>
                  <a:pt x="21" y="131"/>
                </a:lnTo>
                <a:lnTo>
                  <a:pt x="19" y="131"/>
                </a:lnTo>
                <a:lnTo>
                  <a:pt x="19" y="128"/>
                </a:lnTo>
                <a:lnTo>
                  <a:pt x="19" y="125"/>
                </a:lnTo>
                <a:lnTo>
                  <a:pt x="19" y="123"/>
                </a:lnTo>
                <a:lnTo>
                  <a:pt x="16" y="123"/>
                </a:lnTo>
                <a:lnTo>
                  <a:pt x="13" y="123"/>
                </a:lnTo>
                <a:lnTo>
                  <a:pt x="13" y="120"/>
                </a:lnTo>
                <a:lnTo>
                  <a:pt x="13" y="117"/>
                </a:lnTo>
                <a:lnTo>
                  <a:pt x="13" y="115"/>
                </a:lnTo>
                <a:lnTo>
                  <a:pt x="13" y="112"/>
                </a:lnTo>
                <a:lnTo>
                  <a:pt x="13" y="110"/>
                </a:lnTo>
                <a:lnTo>
                  <a:pt x="16" y="110"/>
                </a:lnTo>
                <a:lnTo>
                  <a:pt x="16" y="107"/>
                </a:lnTo>
                <a:lnTo>
                  <a:pt x="16" y="104"/>
                </a:lnTo>
                <a:lnTo>
                  <a:pt x="16" y="102"/>
                </a:lnTo>
                <a:lnTo>
                  <a:pt x="16" y="99"/>
                </a:lnTo>
                <a:lnTo>
                  <a:pt x="16" y="97"/>
                </a:lnTo>
                <a:lnTo>
                  <a:pt x="19" y="97"/>
                </a:lnTo>
                <a:lnTo>
                  <a:pt x="21" y="97"/>
                </a:lnTo>
                <a:lnTo>
                  <a:pt x="24" y="97"/>
                </a:lnTo>
                <a:lnTo>
                  <a:pt x="26" y="97"/>
                </a:lnTo>
                <a:lnTo>
                  <a:pt x="26" y="99"/>
                </a:lnTo>
                <a:lnTo>
                  <a:pt x="29" y="99"/>
                </a:lnTo>
                <a:lnTo>
                  <a:pt x="32" y="99"/>
                </a:lnTo>
                <a:lnTo>
                  <a:pt x="34" y="99"/>
                </a:lnTo>
                <a:lnTo>
                  <a:pt x="37" y="99"/>
                </a:lnTo>
                <a:lnTo>
                  <a:pt x="37" y="97"/>
                </a:lnTo>
                <a:lnTo>
                  <a:pt x="34" y="94"/>
                </a:lnTo>
                <a:lnTo>
                  <a:pt x="34" y="91"/>
                </a:lnTo>
                <a:lnTo>
                  <a:pt x="32" y="91"/>
                </a:lnTo>
                <a:lnTo>
                  <a:pt x="32" y="89"/>
                </a:lnTo>
                <a:lnTo>
                  <a:pt x="34" y="89"/>
                </a:lnTo>
                <a:lnTo>
                  <a:pt x="34" y="86"/>
                </a:lnTo>
                <a:lnTo>
                  <a:pt x="34" y="84"/>
                </a:lnTo>
                <a:lnTo>
                  <a:pt x="34" y="81"/>
                </a:lnTo>
                <a:lnTo>
                  <a:pt x="37" y="81"/>
                </a:lnTo>
                <a:lnTo>
                  <a:pt x="40" y="84"/>
                </a:lnTo>
                <a:lnTo>
                  <a:pt x="40" y="86"/>
                </a:lnTo>
                <a:lnTo>
                  <a:pt x="42" y="84"/>
                </a:lnTo>
                <a:lnTo>
                  <a:pt x="42" y="86"/>
                </a:lnTo>
                <a:lnTo>
                  <a:pt x="42" y="84"/>
                </a:lnTo>
                <a:lnTo>
                  <a:pt x="45" y="84"/>
                </a:lnTo>
                <a:lnTo>
                  <a:pt x="42" y="84"/>
                </a:lnTo>
                <a:lnTo>
                  <a:pt x="42" y="81"/>
                </a:lnTo>
                <a:lnTo>
                  <a:pt x="40" y="81"/>
                </a:lnTo>
                <a:lnTo>
                  <a:pt x="37" y="81"/>
                </a:lnTo>
                <a:lnTo>
                  <a:pt x="37" y="78"/>
                </a:lnTo>
                <a:lnTo>
                  <a:pt x="37" y="76"/>
                </a:lnTo>
                <a:lnTo>
                  <a:pt x="37" y="73"/>
                </a:lnTo>
                <a:lnTo>
                  <a:pt x="34" y="73"/>
                </a:lnTo>
                <a:lnTo>
                  <a:pt x="32" y="68"/>
                </a:lnTo>
                <a:lnTo>
                  <a:pt x="32" y="65"/>
                </a:lnTo>
                <a:lnTo>
                  <a:pt x="29" y="65"/>
                </a:lnTo>
                <a:lnTo>
                  <a:pt x="26" y="68"/>
                </a:lnTo>
                <a:lnTo>
                  <a:pt x="24" y="65"/>
                </a:lnTo>
                <a:lnTo>
                  <a:pt x="24" y="63"/>
                </a:lnTo>
                <a:lnTo>
                  <a:pt x="24" y="60"/>
                </a:lnTo>
                <a:lnTo>
                  <a:pt x="21" y="60"/>
                </a:lnTo>
                <a:lnTo>
                  <a:pt x="21" y="57"/>
                </a:lnTo>
                <a:lnTo>
                  <a:pt x="24" y="57"/>
                </a:lnTo>
                <a:lnTo>
                  <a:pt x="21" y="57"/>
                </a:lnTo>
                <a:lnTo>
                  <a:pt x="24" y="57"/>
                </a:lnTo>
                <a:lnTo>
                  <a:pt x="24" y="55"/>
                </a:lnTo>
                <a:lnTo>
                  <a:pt x="24" y="52"/>
                </a:lnTo>
                <a:lnTo>
                  <a:pt x="21" y="52"/>
                </a:lnTo>
                <a:lnTo>
                  <a:pt x="21" y="55"/>
                </a:lnTo>
                <a:lnTo>
                  <a:pt x="19" y="55"/>
                </a:lnTo>
                <a:lnTo>
                  <a:pt x="19" y="57"/>
                </a:lnTo>
                <a:lnTo>
                  <a:pt x="19" y="55"/>
                </a:lnTo>
                <a:lnTo>
                  <a:pt x="16" y="55"/>
                </a:lnTo>
                <a:lnTo>
                  <a:pt x="13" y="55"/>
                </a:lnTo>
                <a:lnTo>
                  <a:pt x="13" y="52"/>
                </a:lnTo>
                <a:lnTo>
                  <a:pt x="13" y="50"/>
                </a:lnTo>
                <a:lnTo>
                  <a:pt x="13" y="47"/>
                </a:lnTo>
                <a:lnTo>
                  <a:pt x="11" y="47"/>
                </a:lnTo>
                <a:lnTo>
                  <a:pt x="11" y="44"/>
                </a:lnTo>
                <a:lnTo>
                  <a:pt x="8" y="47"/>
                </a:lnTo>
                <a:lnTo>
                  <a:pt x="8" y="50"/>
                </a:lnTo>
                <a:lnTo>
                  <a:pt x="6" y="50"/>
                </a:lnTo>
                <a:lnTo>
                  <a:pt x="3" y="50"/>
                </a:lnTo>
                <a:lnTo>
                  <a:pt x="0" y="50"/>
                </a:lnTo>
                <a:lnTo>
                  <a:pt x="0" y="47"/>
                </a:lnTo>
                <a:lnTo>
                  <a:pt x="3" y="47"/>
                </a:lnTo>
                <a:lnTo>
                  <a:pt x="3" y="44"/>
                </a:lnTo>
                <a:lnTo>
                  <a:pt x="3" y="42"/>
                </a:lnTo>
                <a:lnTo>
                  <a:pt x="3" y="39"/>
                </a:lnTo>
                <a:lnTo>
                  <a:pt x="6" y="39"/>
                </a:lnTo>
                <a:lnTo>
                  <a:pt x="6" y="37"/>
                </a:lnTo>
                <a:lnTo>
                  <a:pt x="6" y="34"/>
                </a:lnTo>
                <a:lnTo>
                  <a:pt x="3" y="34"/>
                </a:lnTo>
                <a:lnTo>
                  <a:pt x="0" y="34"/>
                </a:lnTo>
                <a:lnTo>
                  <a:pt x="3" y="34"/>
                </a:lnTo>
                <a:lnTo>
                  <a:pt x="3" y="31"/>
                </a:lnTo>
                <a:lnTo>
                  <a:pt x="0" y="29"/>
                </a:lnTo>
                <a:lnTo>
                  <a:pt x="0" y="26"/>
                </a:lnTo>
                <a:lnTo>
                  <a:pt x="3" y="26"/>
                </a:lnTo>
                <a:lnTo>
                  <a:pt x="3" y="23"/>
                </a:lnTo>
                <a:lnTo>
                  <a:pt x="3" y="21"/>
                </a:lnTo>
                <a:lnTo>
                  <a:pt x="6" y="21"/>
                </a:lnTo>
                <a:lnTo>
                  <a:pt x="6" y="18"/>
                </a:lnTo>
                <a:lnTo>
                  <a:pt x="3" y="16"/>
                </a:lnTo>
                <a:lnTo>
                  <a:pt x="3" y="13"/>
                </a:lnTo>
                <a:lnTo>
                  <a:pt x="0" y="13"/>
                </a:lnTo>
                <a:lnTo>
                  <a:pt x="0" y="10"/>
                </a:lnTo>
                <a:lnTo>
                  <a:pt x="0" y="8"/>
                </a:lnTo>
                <a:lnTo>
                  <a:pt x="3" y="8"/>
                </a:lnTo>
                <a:lnTo>
                  <a:pt x="6" y="8"/>
                </a:lnTo>
                <a:lnTo>
                  <a:pt x="6" y="5"/>
                </a:lnTo>
                <a:lnTo>
                  <a:pt x="8" y="5"/>
                </a:lnTo>
                <a:lnTo>
                  <a:pt x="11" y="5"/>
                </a:lnTo>
                <a:lnTo>
                  <a:pt x="13" y="5"/>
                </a:lnTo>
                <a:lnTo>
                  <a:pt x="16" y="5"/>
                </a:lnTo>
                <a:lnTo>
                  <a:pt x="19" y="5"/>
                </a:lnTo>
                <a:lnTo>
                  <a:pt x="21" y="5"/>
                </a:lnTo>
                <a:lnTo>
                  <a:pt x="21" y="8"/>
                </a:lnTo>
                <a:lnTo>
                  <a:pt x="24" y="8"/>
                </a:lnTo>
                <a:lnTo>
                  <a:pt x="24" y="10"/>
                </a:lnTo>
                <a:lnTo>
                  <a:pt x="21" y="10"/>
                </a:lnTo>
                <a:lnTo>
                  <a:pt x="21" y="13"/>
                </a:lnTo>
                <a:lnTo>
                  <a:pt x="21" y="16"/>
                </a:lnTo>
                <a:lnTo>
                  <a:pt x="24" y="16"/>
                </a:lnTo>
                <a:lnTo>
                  <a:pt x="26" y="16"/>
                </a:lnTo>
                <a:lnTo>
                  <a:pt x="29" y="16"/>
                </a:lnTo>
                <a:lnTo>
                  <a:pt x="32" y="16"/>
                </a:lnTo>
                <a:lnTo>
                  <a:pt x="32" y="13"/>
                </a:lnTo>
                <a:lnTo>
                  <a:pt x="34" y="13"/>
                </a:lnTo>
                <a:lnTo>
                  <a:pt x="37" y="13"/>
                </a:lnTo>
                <a:lnTo>
                  <a:pt x="37" y="10"/>
                </a:lnTo>
                <a:lnTo>
                  <a:pt x="40" y="10"/>
                </a:lnTo>
                <a:lnTo>
                  <a:pt x="42" y="10"/>
                </a:lnTo>
                <a:lnTo>
                  <a:pt x="45" y="13"/>
                </a:lnTo>
                <a:lnTo>
                  <a:pt x="42" y="16"/>
                </a:lnTo>
                <a:lnTo>
                  <a:pt x="42" y="18"/>
                </a:lnTo>
                <a:lnTo>
                  <a:pt x="40" y="18"/>
                </a:lnTo>
                <a:lnTo>
                  <a:pt x="42" y="21"/>
                </a:lnTo>
                <a:lnTo>
                  <a:pt x="42" y="23"/>
                </a:lnTo>
                <a:lnTo>
                  <a:pt x="45" y="23"/>
                </a:lnTo>
                <a:lnTo>
                  <a:pt x="45" y="21"/>
                </a:lnTo>
                <a:lnTo>
                  <a:pt x="47" y="21"/>
                </a:lnTo>
                <a:lnTo>
                  <a:pt x="47" y="23"/>
                </a:lnTo>
                <a:lnTo>
                  <a:pt x="47" y="26"/>
                </a:lnTo>
                <a:lnTo>
                  <a:pt x="47" y="29"/>
                </a:lnTo>
                <a:lnTo>
                  <a:pt x="47" y="31"/>
                </a:lnTo>
                <a:lnTo>
                  <a:pt x="50" y="34"/>
                </a:lnTo>
                <a:lnTo>
                  <a:pt x="47" y="37"/>
                </a:lnTo>
                <a:lnTo>
                  <a:pt x="50" y="37"/>
                </a:lnTo>
                <a:lnTo>
                  <a:pt x="50" y="39"/>
                </a:lnTo>
                <a:lnTo>
                  <a:pt x="47" y="39"/>
                </a:lnTo>
                <a:lnTo>
                  <a:pt x="45" y="39"/>
                </a:lnTo>
                <a:lnTo>
                  <a:pt x="45" y="42"/>
                </a:lnTo>
                <a:lnTo>
                  <a:pt x="45" y="44"/>
                </a:lnTo>
                <a:lnTo>
                  <a:pt x="42" y="44"/>
                </a:lnTo>
                <a:lnTo>
                  <a:pt x="42" y="47"/>
                </a:lnTo>
                <a:lnTo>
                  <a:pt x="45" y="47"/>
                </a:lnTo>
                <a:lnTo>
                  <a:pt x="45" y="50"/>
                </a:lnTo>
                <a:lnTo>
                  <a:pt x="42" y="52"/>
                </a:lnTo>
                <a:lnTo>
                  <a:pt x="40" y="52"/>
                </a:lnTo>
                <a:lnTo>
                  <a:pt x="37" y="52"/>
                </a:lnTo>
                <a:lnTo>
                  <a:pt x="37" y="55"/>
                </a:lnTo>
                <a:lnTo>
                  <a:pt x="37" y="57"/>
                </a:lnTo>
                <a:lnTo>
                  <a:pt x="37" y="60"/>
                </a:lnTo>
                <a:lnTo>
                  <a:pt x="34" y="60"/>
                </a:lnTo>
                <a:lnTo>
                  <a:pt x="34" y="63"/>
                </a:lnTo>
                <a:lnTo>
                  <a:pt x="32" y="63"/>
                </a:lnTo>
                <a:lnTo>
                  <a:pt x="32" y="65"/>
                </a:lnTo>
                <a:lnTo>
                  <a:pt x="32" y="68"/>
                </a:lnTo>
                <a:lnTo>
                  <a:pt x="34" y="70"/>
                </a:lnTo>
                <a:lnTo>
                  <a:pt x="34" y="73"/>
                </a:lnTo>
                <a:lnTo>
                  <a:pt x="37" y="73"/>
                </a:lnTo>
                <a:lnTo>
                  <a:pt x="37" y="70"/>
                </a:lnTo>
                <a:lnTo>
                  <a:pt x="37" y="73"/>
                </a:lnTo>
                <a:lnTo>
                  <a:pt x="40" y="70"/>
                </a:lnTo>
                <a:lnTo>
                  <a:pt x="40" y="73"/>
                </a:lnTo>
                <a:lnTo>
                  <a:pt x="42" y="73"/>
                </a:lnTo>
                <a:lnTo>
                  <a:pt x="42" y="70"/>
                </a:lnTo>
                <a:lnTo>
                  <a:pt x="42" y="68"/>
                </a:lnTo>
                <a:lnTo>
                  <a:pt x="45" y="68"/>
                </a:lnTo>
                <a:lnTo>
                  <a:pt x="45" y="65"/>
                </a:lnTo>
                <a:lnTo>
                  <a:pt x="42" y="65"/>
                </a:lnTo>
                <a:lnTo>
                  <a:pt x="45" y="65"/>
                </a:lnTo>
                <a:lnTo>
                  <a:pt x="42" y="65"/>
                </a:lnTo>
                <a:lnTo>
                  <a:pt x="42" y="63"/>
                </a:lnTo>
                <a:lnTo>
                  <a:pt x="45" y="63"/>
                </a:lnTo>
                <a:lnTo>
                  <a:pt x="45" y="60"/>
                </a:lnTo>
                <a:lnTo>
                  <a:pt x="47" y="60"/>
                </a:lnTo>
                <a:lnTo>
                  <a:pt x="47" y="57"/>
                </a:lnTo>
                <a:lnTo>
                  <a:pt x="47" y="55"/>
                </a:lnTo>
                <a:lnTo>
                  <a:pt x="50" y="55"/>
                </a:lnTo>
                <a:lnTo>
                  <a:pt x="47" y="57"/>
                </a:lnTo>
                <a:lnTo>
                  <a:pt x="50" y="57"/>
                </a:lnTo>
                <a:lnTo>
                  <a:pt x="53" y="60"/>
                </a:lnTo>
                <a:lnTo>
                  <a:pt x="53" y="63"/>
                </a:lnTo>
                <a:lnTo>
                  <a:pt x="50" y="63"/>
                </a:lnTo>
                <a:lnTo>
                  <a:pt x="50" y="65"/>
                </a:lnTo>
                <a:lnTo>
                  <a:pt x="53" y="65"/>
                </a:lnTo>
                <a:lnTo>
                  <a:pt x="50" y="65"/>
                </a:lnTo>
                <a:lnTo>
                  <a:pt x="53" y="68"/>
                </a:lnTo>
                <a:lnTo>
                  <a:pt x="50" y="68"/>
                </a:lnTo>
                <a:lnTo>
                  <a:pt x="50" y="70"/>
                </a:lnTo>
                <a:lnTo>
                  <a:pt x="50" y="73"/>
                </a:lnTo>
                <a:lnTo>
                  <a:pt x="50" y="76"/>
                </a:lnTo>
                <a:lnTo>
                  <a:pt x="53" y="76"/>
                </a:lnTo>
                <a:lnTo>
                  <a:pt x="53" y="73"/>
                </a:lnTo>
                <a:lnTo>
                  <a:pt x="53" y="70"/>
                </a:lnTo>
                <a:lnTo>
                  <a:pt x="55" y="70"/>
                </a:lnTo>
                <a:lnTo>
                  <a:pt x="53" y="70"/>
                </a:lnTo>
                <a:lnTo>
                  <a:pt x="53" y="68"/>
                </a:lnTo>
                <a:lnTo>
                  <a:pt x="55" y="68"/>
                </a:lnTo>
                <a:lnTo>
                  <a:pt x="55" y="65"/>
                </a:lnTo>
                <a:lnTo>
                  <a:pt x="55" y="68"/>
                </a:lnTo>
                <a:lnTo>
                  <a:pt x="58" y="68"/>
                </a:lnTo>
                <a:lnTo>
                  <a:pt x="58" y="65"/>
                </a:lnTo>
                <a:lnTo>
                  <a:pt x="58" y="63"/>
                </a:lnTo>
                <a:lnTo>
                  <a:pt x="58" y="60"/>
                </a:lnTo>
                <a:lnTo>
                  <a:pt x="58" y="57"/>
                </a:lnTo>
                <a:lnTo>
                  <a:pt x="58" y="55"/>
                </a:lnTo>
                <a:lnTo>
                  <a:pt x="60" y="55"/>
                </a:lnTo>
                <a:lnTo>
                  <a:pt x="63" y="52"/>
                </a:lnTo>
                <a:lnTo>
                  <a:pt x="63" y="50"/>
                </a:lnTo>
                <a:lnTo>
                  <a:pt x="60" y="50"/>
                </a:lnTo>
                <a:lnTo>
                  <a:pt x="63" y="50"/>
                </a:lnTo>
                <a:lnTo>
                  <a:pt x="63" y="47"/>
                </a:lnTo>
                <a:lnTo>
                  <a:pt x="66" y="47"/>
                </a:lnTo>
                <a:lnTo>
                  <a:pt x="66" y="50"/>
                </a:lnTo>
                <a:lnTo>
                  <a:pt x="66" y="52"/>
                </a:lnTo>
                <a:lnTo>
                  <a:pt x="68" y="52"/>
                </a:lnTo>
                <a:lnTo>
                  <a:pt x="68" y="50"/>
                </a:lnTo>
                <a:lnTo>
                  <a:pt x="68" y="52"/>
                </a:lnTo>
                <a:lnTo>
                  <a:pt x="68" y="50"/>
                </a:lnTo>
                <a:lnTo>
                  <a:pt x="66" y="50"/>
                </a:lnTo>
                <a:lnTo>
                  <a:pt x="68" y="50"/>
                </a:lnTo>
                <a:lnTo>
                  <a:pt x="71" y="50"/>
                </a:lnTo>
                <a:lnTo>
                  <a:pt x="68" y="50"/>
                </a:lnTo>
                <a:lnTo>
                  <a:pt x="68" y="47"/>
                </a:lnTo>
                <a:lnTo>
                  <a:pt x="66" y="44"/>
                </a:lnTo>
                <a:lnTo>
                  <a:pt x="66" y="42"/>
                </a:lnTo>
                <a:lnTo>
                  <a:pt x="66" y="39"/>
                </a:lnTo>
                <a:lnTo>
                  <a:pt x="68" y="39"/>
                </a:lnTo>
                <a:lnTo>
                  <a:pt x="68" y="42"/>
                </a:lnTo>
                <a:lnTo>
                  <a:pt x="68" y="39"/>
                </a:lnTo>
                <a:lnTo>
                  <a:pt x="71" y="39"/>
                </a:lnTo>
                <a:lnTo>
                  <a:pt x="71" y="37"/>
                </a:lnTo>
                <a:lnTo>
                  <a:pt x="71" y="34"/>
                </a:lnTo>
                <a:lnTo>
                  <a:pt x="73" y="34"/>
                </a:lnTo>
                <a:lnTo>
                  <a:pt x="73" y="31"/>
                </a:lnTo>
                <a:lnTo>
                  <a:pt x="73" y="29"/>
                </a:lnTo>
                <a:lnTo>
                  <a:pt x="76" y="29"/>
                </a:lnTo>
                <a:lnTo>
                  <a:pt x="76" y="26"/>
                </a:lnTo>
                <a:lnTo>
                  <a:pt x="76" y="23"/>
                </a:lnTo>
                <a:lnTo>
                  <a:pt x="76" y="21"/>
                </a:lnTo>
                <a:lnTo>
                  <a:pt x="79" y="21"/>
                </a:lnTo>
                <a:lnTo>
                  <a:pt x="79" y="18"/>
                </a:lnTo>
                <a:lnTo>
                  <a:pt x="79" y="16"/>
                </a:lnTo>
                <a:lnTo>
                  <a:pt x="76" y="16"/>
                </a:lnTo>
                <a:lnTo>
                  <a:pt x="76" y="13"/>
                </a:lnTo>
                <a:lnTo>
                  <a:pt x="73" y="13"/>
                </a:lnTo>
                <a:lnTo>
                  <a:pt x="71" y="13"/>
                </a:lnTo>
                <a:lnTo>
                  <a:pt x="71" y="10"/>
                </a:lnTo>
                <a:lnTo>
                  <a:pt x="68" y="10"/>
                </a:lnTo>
                <a:lnTo>
                  <a:pt x="68" y="8"/>
                </a:lnTo>
                <a:lnTo>
                  <a:pt x="66" y="8"/>
                </a:lnTo>
                <a:lnTo>
                  <a:pt x="63" y="8"/>
                </a:lnTo>
                <a:lnTo>
                  <a:pt x="63" y="5"/>
                </a:lnTo>
                <a:lnTo>
                  <a:pt x="60" y="5"/>
                </a:lnTo>
                <a:lnTo>
                  <a:pt x="58" y="5"/>
                </a:lnTo>
                <a:lnTo>
                  <a:pt x="58" y="3"/>
                </a:lnTo>
                <a:lnTo>
                  <a:pt x="55" y="3"/>
                </a:lnTo>
                <a:lnTo>
                  <a:pt x="53" y="3"/>
                </a:lnTo>
                <a:lnTo>
                  <a:pt x="55" y="3"/>
                </a:lnTo>
                <a:lnTo>
                  <a:pt x="58" y="3"/>
                </a:lnTo>
                <a:lnTo>
                  <a:pt x="58" y="0"/>
                </a:lnTo>
              </a:path>
            </a:pathLst>
          </a:custGeom>
          <a:noFill/>
          <a:ln w="4763">
            <a:solidFill>
              <a:srgbClr val="6E6E6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46" name="Freeform 210"/>
          <p:cNvSpPr>
            <a:spLocks/>
          </p:cNvSpPr>
          <p:nvPr/>
        </p:nvSpPr>
        <p:spPr bwMode="auto">
          <a:xfrm>
            <a:off x="6708531" y="2978151"/>
            <a:ext cx="46892" cy="49213"/>
          </a:xfrm>
          <a:custGeom>
            <a:avLst/>
            <a:gdLst>
              <a:gd name="T0" fmla="*/ 13 w 32"/>
              <a:gd name="T1" fmla="*/ 5 h 31"/>
              <a:gd name="T2" fmla="*/ 16 w 32"/>
              <a:gd name="T3" fmla="*/ 5 h 31"/>
              <a:gd name="T4" fmla="*/ 16 w 32"/>
              <a:gd name="T5" fmla="*/ 8 h 31"/>
              <a:gd name="T6" fmla="*/ 19 w 32"/>
              <a:gd name="T7" fmla="*/ 8 h 31"/>
              <a:gd name="T8" fmla="*/ 19 w 32"/>
              <a:gd name="T9" fmla="*/ 11 h 31"/>
              <a:gd name="T10" fmla="*/ 21 w 32"/>
              <a:gd name="T11" fmla="*/ 11 h 31"/>
              <a:gd name="T12" fmla="*/ 24 w 32"/>
              <a:gd name="T13" fmla="*/ 11 h 31"/>
              <a:gd name="T14" fmla="*/ 24 w 32"/>
              <a:gd name="T15" fmla="*/ 13 h 31"/>
              <a:gd name="T16" fmla="*/ 26 w 32"/>
              <a:gd name="T17" fmla="*/ 13 h 31"/>
              <a:gd name="T18" fmla="*/ 29 w 32"/>
              <a:gd name="T19" fmla="*/ 13 h 31"/>
              <a:gd name="T20" fmla="*/ 29 w 32"/>
              <a:gd name="T21" fmla="*/ 16 h 31"/>
              <a:gd name="T22" fmla="*/ 32 w 32"/>
              <a:gd name="T23" fmla="*/ 16 h 31"/>
              <a:gd name="T24" fmla="*/ 32 w 32"/>
              <a:gd name="T25" fmla="*/ 18 h 31"/>
              <a:gd name="T26" fmla="*/ 29 w 32"/>
              <a:gd name="T27" fmla="*/ 18 h 31"/>
              <a:gd name="T28" fmla="*/ 29 w 32"/>
              <a:gd name="T29" fmla="*/ 21 h 31"/>
              <a:gd name="T30" fmla="*/ 29 w 32"/>
              <a:gd name="T31" fmla="*/ 24 h 31"/>
              <a:gd name="T32" fmla="*/ 29 w 32"/>
              <a:gd name="T33" fmla="*/ 26 h 31"/>
              <a:gd name="T34" fmla="*/ 29 w 32"/>
              <a:gd name="T35" fmla="*/ 29 h 31"/>
              <a:gd name="T36" fmla="*/ 26 w 32"/>
              <a:gd name="T37" fmla="*/ 29 h 31"/>
              <a:gd name="T38" fmla="*/ 26 w 32"/>
              <a:gd name="T39" fmla="*/ 31 h 31"/>
              <a:gd name="T40" fmla="*/ 24 w 32"/>
              <a:gd name="T41" fmla="*/ 31 h 31"/>
              <a:gd name="T42" fmla="*/ 21 w 32"/>
              <a:gd name="T43" fmla="*/ 31 h 31"/>
              <a:gd name="T44" fmla="*/ 21 w 32"/>
              <a:gd name="T45" fmla="*/ 29 h 31"/>
              <a:gd name="T46" fmla="*/ 19 w 32"/>
              <a:gd name="T47" fmla="*/ 29 h 31"/>
              <a:gd name="T48" fmla="*/ 16 w 32"/>
              <a:gd name="T49" fmla="*/ 29 h 31"/>
              <a:gd name="T50" fmla="*/ 16 w 32"/>
              <a:gd name="T51" fmla="*/ 26 h 31"/>
              <a:gd name="T52" fmla="*/ 16 w 32"/>
              <a:gd name="T53" fmla="*/ 24 h 31"/>
              <a:gd name="T54" fmla="*/ 13 w 32"/>
              <a:gd name="T55" fmla="*/ 24 h 31"/>
              <a:gd name="T56" fmla="*/ 13 w 32"/>
              <a:gd name="T57" fmla="*/ 21 h 31"/>
              <a:gd name="T58" fmla="*/ 13 w 32"/>
              <a:gd name="T59" fmla="*/ 18 h 31"/>
              <a:gd name="T60" fmla="*/ 13 w 32"/>
              <a:gd name="T61" fmla="*/ 16 h 31"/>
              <a:gd name="T62" fmla="*/ 11 w 32"/>
              <a:gd name="T63" fmla="*/ 16 h 31"/>
              <a:gd name="T64" fmla="*/ 11 w 32"/>
              <a:gd name="T65" fmla="*/ 13 h 31"/>
              <a:gd name="T66" fmla="*/ 8 w 32"/>
              <a:gd name="T67" fmla="*/ 13 h 31"/>
              <a:gd name="T68" fmla="*/ 5 w 32"/>
              <a:gd name="T69" fmla="*/ 13 h 31"/>
              <a:gd name="T70" fmla="*/ 5 w 32"/>
              <a:gd name="T71" fmla="*/ 16 h 31"/>
              <a:gd name="T72" fmla="*/ 5 w 32"/>
              <a:gd name="T73" fmla="*/ 18 h 31"/>
              <a:gd name="T74" fmla="*/ 3 w 32"/>
              <a:gd name="T75" fmla="*/ 18 h 31"/>
              <a:gd name="T76" fmla="*/ 5 w 32"/>
              <a:gd name="T77" fmla="*/ 16 h 31"/>
              <a:gd name="T78" fmla="*/ 5 w 32"/>
              <a:gd name="T79" fmla="*/ 13 h 31"/>
              <a:gd name="T80" fmla="*/ 5 w 32"/>
              <a:gd name="T81" fmla="*/ 11 h 31"/>
              <a:gd name="T82" fmla="*/ 3 w 32"/>
              <a:gd name="T83" fmla="*/ 8 h 31"/>
              <a:gd name="T84" fmla="*/ 3 w 32"/>
              <a:gd name="T85" fmla="*/ 5 h 31"/>
              <a:gd name="T86" fmla="*/ 0 w 32"/>
              <a:gd name="T87" fmla="*/ 5 h 31"/>
              <a:gd name="T88" fmla="*/ 0 w 32"/>
              <a:gd name="T89" fmla="*/ 3 h 31"/>
              <a:gd name="T90" fmla="*/ 3 w 32"/>
              <a:gd name="T91" fmla="*/ 3 h 31"/>
              <a:gd name="T92" fmla="*/ 3 w 32"/>
              <a:gd name="T93" fmla="*/ 0 h 31"/>
              <a:gd name="T94" fmla="*/ 5 w 32"/>
              <a:gd name="T95" fmla="*/ 0 h 31"/>
              <a:gd name="T96" fmla="*/ 5 w 32"/>
              <a:gd name="T97" fmla="*/ 3 h 31"/>
              <a:gd name="T98" fmla="*/ 8 w 32"/>
              <a:gd name="T99" fmla="*/ 3 h 31"/>
              <a:gd name="T100" fmla="*/ 11 w 32"/>
              <a:gd name="T101" fmla="*/ 3 h 31"/>
              <a:gd name="T102" fmla="*/ 11 w 32"/>
              <a:gd name="T103" fmla="*/ 5 h 31"/>
              <a:gd name="T104" fmla="*/ 13 w 32"/>
              <a:gd name="T105" fmla="*/ 5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32" h="31">
                <a:moveTo>
                  <a:pt x="13" y="5"/>
                </a:moveTo>
                <a:lnTo>
                  <a:pt x="16" y="5"/>
                </a:lnTo>
                <a:lnTo>
                  <a:pt x="16" y="8"/>
                </a:lnTo>
                <a:lnTo>
                  <a:pt x="19" y="8"/>
                </a:lnTo>
                <a:lnTo>
                  <a:pt x="19" y="11"/>
                </a:lnTo>
                <a:lnTo>
                  <a:pt x="21" y="11"/>
                </a:lnTo>
                <a:lnTo>
                  <a:pt x="24" y="11"/>
                </a:lnTo>
                <a:lnTo>
                  <a:pt x="24" y="13"/>
                </a:lnTo>
                <a:lnTo>
                  <a:pt x="26" y="13"/>
                </a:lnTo>
                <a:lnTo>
                  <a:pt x="29" y="13"/>
                </a:lnTo>
                <a:lnTo>
                  <a:pt x="29" y="16"/>
                </a:lnTo>
                <a:lnTo>
                  <a:pt x="32" y="16"/>
                </a:lnTo>
                <a:lnTo>
                  <a:pt x="32" y="18"/>
                </a:lnTo>
                <a:lnTo>
                  <a:pt x="29" y="18"/>
                </a:lnTo>
                <a:lnTo>
                  <a:pt x="29" y="21"/>
                </a:lnTo>
                <a:lnTo>
                  <a:pt x="29" y="24"/>
                </a:lnTo>
                <a:lnTo>
                  <a:pt x="29" y="26"/>
                </a:lnTo>
                <a:lnTo>
                  <a:pt x="29" y="29"/>
                </a:lnTo>
                <a:lnTo>
                  <a:pt x="26" y="29"/>
                </a:lnTo>
                <a:lnTo>
                  <a:pt x="26" y="31"/>
                </a:lnTo>
                <a:lnTo>
                  <a:pt x="24" y="31"/>
                </a:lnTo>
                <a:lnTo>
                  <a:pt x="21" y="31"/>
                </a:lnTo>
                <a:lnTo>
                  <a:pt x="21" y="29"/>
                </a:lnTo>
                <a:lnTo>
                  <a:pt x="19" y="29"/>
                </a:lnTo>
                <a:lnTo>
                  <a:pt x="16" y="29"/>
                </a:lnTo>
                <a:lnTo>
                  <a:pt x="16" y="26"/>
                </a:lnTo>
                <a:lnTo>
                  <a:pt x="16" y="24"/>
                </a:lnTo>
                <a:lnTo>
                  <a:pt x="13" y="24"/>
                </a:lnTo>
                <a:lnTo>
                  <a:pt x="13" y="21"/>
                </a:lnTo>
                <a:lnTo>
                  <a:pt x="13" y="18"/>
                </a:lnTo>
                <a:lnTo>
                  <a:pt x="13" y="16"/>
                </a:lnTo>
                <a:lnTo>
                  <a:pt x="11" y="16"/>
                </a:lnTo>
                <a:lnTo>
                  <a:pt x="11" y="13"/>
                </a:lnTo>
                <a:lnTo>
                  <a:pt x="8" y="13"/>
                </a:lnTo>
                <a:lnTo>
                  <a:pt x="5" y="13"/>
                </a:lnTo>
                <a:lnTo>
                  <a:pt x="5" y="16"/>
                </a:lnTo>
                <a:lnTo>
                  <a:pt x="5" y="18"/>
                </a:lnTo>
                <a:lnTo>
                  <a:pt x="3" y="18"/>
                </a:lnTo>
                <a:lnTo>
                  <a:pt x="5" y="16"/>
                </a:lnTo>
                <a:lnTo>
                  <a:pt x="5" y="13"/>
                </a:lnTo>
                <a:lnTo>
                  <a:pt x="5" y="11"/>
                </a:lnTo>
                <a:lnTo>
                  <a:pt x="3" y="8"/>
                </a:lnTo>
                <a:lnTo>
                  <a:pt x="3" y="5"/>
                </a:lnTo>
                <a:lnTo>
                  <a:pt x="0" y="5"/>
                </a:lnTo>
                <a:lnTo>
                  <a:pt x="0" y="3"/>
                </a:lnTo>
                <a:lnTo>
                  <a:pt x="3" y="3"/>
                </a:lnTo>
                <a:lnTo>
                  <a:pt x="3" y="0"/>
                </a:lnTo>
                <a:lnTo>
                  <a:pt x="5" y="0"/>
                </a:lnTo>
                <a:lnTo>
                  <a:pt x="5" y="3"/>
                </a:lnTo>
                <a:lnTo>
                  <a:pt x="8" y="3"/>
                </a:lnTo>
                <a:lnTo>
                  <a:pt x="11" y="3"/>
                </a:lnTo>
                <a:lnTo>
                  <a:pt x="11" y="5"/>
                </a:lnTo>
                <a:lnTo>
                  <a:pt x="13" y="5"/>
                </a:lnTo>
              </a:path>
            </a:pathLst>
          </a:custGeom>
          <a:noFill/>
          <a:ln w="4763">
            <a:solidFill>
              <a:srgbClr val="6E6E6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47" name="Freeform 211"/>
          <p:cNvSpPr>
            <a:spLocks/>
          </p:cNvSpPr>
          <p:nvPr/>
        </p:nvSpPr>
        <p:spPr bwMode="auto">
          <a:xfrm>
            <a:off x="6736374" y="2974976"/>
            <a:ext cx="7327" cy="3175"/>
          </a:xfrm>
          <a:custGeom>
            <a:avLst/>
            <a:gdLst>
              <a:gd name="T0" fmla="*/ 5 w 5"/>
              <a:gd name="T1" fmla="*/ 2 h 2"/>
              <a:gd name="T2" fmla="*/ 2 w 5"/>
              <a:gd name="T3" fmla="*/ 2 h 2"/>
              <a:gd name="T4" fmla="*/ 0 w 5"/>
              <a:gd name="T5" fmla="*/ 2 h 2"/>
              <a:gd name="T6" fmla="*/ 0 w 5"/>
              <a:gd name="T7" fmla="*/ 0 h 2"/>
              <a:gd name="T8" fmla="*/ 2 w 5"/>
              <a:gd name="T9" fmla="*/ 0 h 2"/>
              <a:gd name="T10" fmla="*/ 2 w 5"/>
              <a:gd name="T11" fmla="*/ 2 h 2"/>
              <a:gd name="T12" fmla="*/ 5 w 5"/>
              <a:gd name="T13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5" h="2">
                <a:moveTo>
                  <a:pt x="5" y="2"/>
                </a:moveTo>
                <a:lnTo>
                  <a:pt x="2" y="2"/>
                </a:lnTo>
                <a:lnTo>
                  <a:pt x="0" y="2"/>
                </a:lnTo>
                <a:lnTo>
                  <a:pt x="0" y="0"/>
                </a:lnTo>
                <a:lnTo>
                  <a:pt x="2" y="0"/>
                </a:lnTo>
                <a:lnTo>
                  <a:pt x="2" y="2"/>
                </a:lnTo>
                <a:lnTo>
                  <a:pt x="5" y="2"/>
                </a:lnTo>
              </a:path>
            </a:pathLst>
          </a:custGeom>
          <a:noFill/>
          <a:ln w="4763">
            <a:solidFill>
              <a:srgbClr val="6E6E6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48" name="Freeform 212"/>
          <p:cNvSpPr>
            <a:spLocks/>
          </p:cNvSpPr>
          <p:nvPr/>
        </p:nvSpPr>
        <p:spPr bwMode="auto">
          <a:xfrm>
            <a:off x="7152543" y="2890838"/>
            <a:ext cx="42497" cy="58738"/>
          </a:xfrm>
          <a:custGeom>
            <a:avLst/>
            <a:gdLst>
              <a:gd name="T0" fmla="*/ 29 w 29"/>
              <a:gd name="T1" fmla="*/ 5 h 37"/>
              <a:gd name="T2" fmla="*/ 29 w 29"/>
              <a:gd name="T3" fmla="*/ 8 h 37"/>
              <a:gd name="T4" fmla="*/ 29 w 29"/>
              <a:gd name="T5" fmla="*/ 11 h 37"/>
              <a:gd name="T6" fmla="*/ 26 w 29"/>
              <a:gd name="T7" fmla="*/ 11 h 37"/>
              <a:gd name="T8" fmla="*/ 26 w 29"/>
              <a:gd name="T9" fmla="*/ 13 h 37"/>
              <a:gd name="T10" fmla="*/ 24 w 29"/>
              <a:gd name="T11" fmla="*/ 13 h 37"/>
              <a:gd name="T12" fmla="*/ 24 w 29"/>
              <a:gd name="T13" fmla="*/ 16 h 37"/>
              <a:gd name="T14" fmla="*/ 24 w 29"/>
              <a:gd name="T15" fmla="*/ 19 h 37"/>
              <a:gd name="T16" fmla="*/ 24 w 29"/>
              <a:gd name="T17" fmla="*/ 21 h 37"/>
              <a:gd name="T18" fmla="*/ 21 w 29"/>
              <a:gd name="T19" fmla="*/ 21 h 37"/>
              <a:gd name="T20" fmla="*/ 21 w 29"/>
              <a:gd name="T21" fmla="*/ 24 h 37"/>
              <a:gd name="T22" fmla="*/ 21 w 29"/>
              <a:gd name="T23" fmla="*/ 26 h 37"/>
              <a:gd name="T24" fmla="*/ 18 w 29"/>
              <a:gd name="T25" fmla="*/ 26 h 37"/>
              <a:gd name="T26" fmla="*/ 16 w 29"/>
              <a:gd name="T27" fmla="*/ 29 h 37"/>
              <a:gd name="T28" fmla="*/ 16 w 29"/>
              <a:gd name="T29" fmla="*/ 32 h 37"/>
              <a:gd name="T30" fmla="*/ 13 w 29"/>
              <a:gd name="T31" fmla="*/ 34 h 37"/>
              <a:gd name="T32" fmla="*/ 10 w 29"/>
              <a:gd name="T33" fmla="*/ 34 h 37"/>
              <a:gd name="T34" fmla="*/ 10 w 29"/>
              <a:gd name="T35" fmla="*/ 37 h 37"/>
              <a:gd name="T36" fmla="*/ 10 w 29"/>
              <a:gd name="T37" fmla="*/ 34 h 37"/>
              <a:gd name="T38" fmla="*/ 8 w 29"/>
              <a:gd name="T39" fmla="*/ 34 h 37"/>
              <a:gd name="T40" fmla="*/ 5 w 29"/>
              <a:gd name="T41" fmla="*/ 34 h 37"/>
              <a:gd name="T42" fmla="*/ 5 w 29"/>
              <a:gd name="T43" fmla="*/ 37 h 37"/>
              <a:gd name="T44" fmla="*/ 3 w 29"/>
              <a:gd name="T45" fmla="*/ 37 h 37"/>
              <a:gd name="T46" fmla="*/ 3 w 29"/>
              <a:gd name="T47" fmla="*/ 34 h 37"/>
              <a:gd name="T48" fmla="*/ 3 w 29"/>
              <a:gd name="T49" fmla="*/ 32 h 37"/>
              <a:gd name="T50" fmla="*/ 3 w 29"/>
              <a:gd name="T51" fmla="*/ 29 h 37"/>
              <a:gd name="T52" fmla="*/ 3 w 29"/>
              <a:gd name="T53" fmla="*/ 26 h 37"/>
              <a:gd name="T54" fmla="*/ 0 w 29"/>
              <a:gd name="T55" fmla="*/ 24 h 37"/>
              <a:gd name="T56" fmla="*/ 0 w 29"/>
              <a:gd name="T57" fmla="*/ 21 h 37"/>
              <a:gd name="T58" fmla="*/ 3 w 29"/>
              <a:gd name="T59" fmla="*/ 21 h 37"/>
              <a:gd name="T60" fmla="*/ 3 w 29"/>
              <a:gd name="T61" fmla="*/ 19 h 37"/>
              <a:gd name="T62" fmla="*/ 3 w 29"/>
              <a:gd name="T63" fmla="*/ 16 h 37"/>
              <a:gd name="T64" fmla="*/ 5 w 29"/>
              <a:gd name="T65" fmla="*/ 16 h 37"/>
              <a:gd name="T66" fmla="*/ 5 w 29"/>
              <a:gd name="T67" fmla="*/ 13 h 37"/>
              <a:gd name="T68" fmla="*/ 3 w 29"/>
              <a:gd name="T69" fmla="*/ 13 h 37"/>
              <a:gd name="T70" fmla="*/ 3 w 29"/>
              <a:gd name="T71" fmla="*/ 11 h 37"/>
              <a:gd name="T72" fmla="*/ 5 w 29"/>
              <a:gd name="T73" fmla="*/ 11 h 37"/>
              <a:gd name="T74" fmla="*/ 5 w 29"/>
              <a:gd name="T75" fmla="*/ 8 h 37"/>
              <a:gd name="T76" fmla="*/ 8 w 29"/>
              <a:gd name="T77" fmla="*/ 5 h 37"/>
              <a:gd name="T78" fmla="*/ 8 w 29"/>
              <a:gd name="T79" fmla="*/ 3 h 37"/>
              <a:gd name="T80" fmla="*/ 10 w 29"/>
              <a:gd name="T81" fmla="*/ 3 h 37"/>
              <a:gd name="T82" fmla="*/ 10 w 29"/>
              <a:gd name="T83" fmla="*/ 0 h 37"/>
              <a:gd name="T84" fmla="*/ 13 w 29"/>
              <a:gd name="T85" fmla="*/ 0 h 37"/>
              <a:gd name="T86" fmla="*/ 16 w 29"/>
              <a:gd name="T87" fmla="*/ 0 h 37"/>
              <a:gd name="T88" fmla="*/ 16 w 29"/>
              <a:gd name="T89" fmla="*/ 3 h 37"/>
              <a:gd name="T90" fmla="*/ 13 w 29"/>
              <a:gd name="T91" fmla="*/ 3 h 37"/>
              <a:gd name="T92" fmla="*/ 13 w 29"/>
              <a:gd name="T93" fmla="*/ 5 h 37"/>
              <a:gd name="T94" fmla="*/ 16 w 29"/>
              <a:gd name="T95" fmla="*/ 5 h 37"/>
              <a:gd name="T96" fmla="*/ 18 w 29"/>
              <a:gd name="T97" fmla="*/ 5 h 37"/>
              <a:gd name="T98" fmla="*/ 21 w 29"/>
              <a:gd name="T99" fmla="*/ 5 h 37"/>
              <a:gd name="T100" fmla="*/ 21 w 29"/>
              <a:gd name="T101" fmla="*/ 3 h 37"/>
              <a:gd name="T102" fmla="*/ 24 w 29"/>
              <a:gd name="T103" fmla="*/ 3 h 37"/>
              <a:gd name="T104" fmla="*/ 24 w 29"/>
              <a:gd name="T105" fmla="*/ 0 h 37"/>
              <a:gd name="T106" fmla="*/ 26 w 29"/>
              <a:gd name="T107" fmla="*/ 0 h 37"/>
              <a:gd name="T108" fmla="*/ 29 w 29"/>
              <a:gd name="T109" fmla="*/ 3 h 37"/>
              <a:gd name="T110" fmla="*/ 29 w 29"/>
              <a:gd name="T111" fmla="*/ 5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29" h="37">
                <a:moveTo>
                  <a:pt x="29" y="5"/>
                </a:moveTo>
                <a:lnTo>
                  <a:pt x="29" y="8"/>
                </a:lnTo>
                <a:lnTo>
                  <a:pt x="29" y="11"/>
                </a:lnTo>
                <a:lnTo>
                  <a:pt x="26" y="11"/>
                </a:lnTo>
                <a:lnTo>
                  <a:pt x="26" y="13"/>
                </a:lnTo>
                <a:lnTo>
                  <a:pt x="24" y="13"/>
                </a:lnTo>
                <a:lnTo>
                  <a:pt x="24" y="16"/>
                </a:lnTo>
                <a:lnTo>
                  <a:pt x="24" y="19"/>
                </a:lnTo>
                <a:lnTo>
                  <a:pt x="24" y="21"/>
                </a:lnTo>
                <a:lnTo>
                  <a:pt x="21" y="21"/>
                </a:lnTo>
                <a:lnTo>
                  <a:pt x="21" y="24"/>
                </a:lnTo>
                <a:lnTo>
                  <a:pt x="21" y="26"/>
                </a:lnTo>
                <a:lnTo>
                  <a:pt x="18" y="26"/>
                </a:lnTo>
                <a:lnTo>
                  <a:pt x="16" y="29"/>
                </a:lnTo>
                <a:lnTo>
                  <a:pt x="16" y="32"/>
                </a:lnTo>
                <a:lnTo>
                  <a:pt x="13" y="34"/>
                </a:lnTo>
                <a:lnTo>
                  <a:pt x="10" y="34"/>
                </a:lnTo>
                <a:lnTo>
                  <a:pt x="10" y="37"/>
                </a:lnTo>
                <a:lnTo>
                  <a:pt x="10" y="34"/>
                </a:lnTo>
                <a:lnTo>
                  <a:pt x="8" y="34"/>
                </a:lnTo>
                <a:lnTo>
                  <a:pt x="5" y="34"/>
                </a:lnTo>
                <a:lnTo>
                  <a:pt x="5" y="37"/>
                </a:lnTo>
                <a:lnTo>
                  <a:pt x="3" y="37"/>
                </a:lnTo>
                <a:lnTo>
                  <a:pt x="3" y="34"/>
                </a:lnTo>
                <a:lnTo>
                  <a:pt x="3" y="32"/>
                </a:lnTo>
                <a:lnTo>
                  <a:pt x="3" y="29"/>
                </a:lnTo>
                <a:lnTo>
                  <a:pt x="3" y="26"/>
                </a:lnTo>
                <a:lnTo>
                  <a:pt x="0" y="24"/>
                </a:lnTo>
                <a:lnTo>
                  <a:pt x="0" y="21"/>
                </a:lnTo>
                <a:lnTo>
                  <a:pt x="3" y="21"/>
                </a:lnTo>
                <a:lnTo>
                  <a:pt x="3" y="19"/>
                </a:lnTo>
                <a:lnTo>
                  <a:pt x="3" y="16"/>
                </a:lnTo>
                <a:lnTo>
                  <a:pt x="5" y="16"/>
                </a:lnTo>
                <a:lnTo>
                  <a:pt x="5" y="13"/>
                </a:lnTo>
                <a:lnTo>
                  <a:pt x="3" y="13"/>
                </a:lnTo>
                <a:lnTo>
                  <a:pt x="3" y="11"/>
                </a:lnTo>
                <a:lnTo>
                  <a:pt x="5" y="11"/>
                </a:lnTo>
                <a:lnTo>
                  <a:pt x="5" y="8"/>
                </a:lnTo>
                <a:lnTo>
                  <a:pt x="8" y="5"/>
                </a:lnTo>
                <a:lnTo>
                  <a:pt x="8" y="3"/>
                </a:lnTo>
                <a:lnTo>
                  <a:pt x="10" y="3"/>
                </a:lnTo>
                <a:lnTo>
                  <a:pt x="10" y="0"/>
                </a:lnTo>
                <a:lnTo>
                  <a:pt x="13" y="0"/>
                </a:lnTo>
                <a:lnTo>
                  <a:pt x="16" y="0"/>
                </a:lnTo>
                <a:lnTo>
                  <a:pt x="16" y="3"/>
                </a:lnTo>
                <a:lnTo>
                  <a:pt x="13" y="3"/>
                </a:lnTo>
                <a:lnTo>
                  <a:pt x="13" y="5"/>
                </a:lnTo>
                <a:lnTo>
                  <a:pt x="16" y="5"/>
                </a:lnTo>
                <a:lnTo>
                  <a:pt x="18" y="5"/>
                </a:lnTo>
                <a:lnTo>
                  <a:pt x="21" y="5"/>
                </a:lnTo>
                <a:lnTo>
                  <a:pt x="21" y="3"/>
                </a:lnTo>
                <a:lnTo>
                  <a:pt x="24" y="3"/>
                </a:lnTo>
                <a:lnTo>
                  <a:pt x="24" y="0"/>
                </a:lnTo>
                <a:lnTo>
                  <a:pt x="26" y="0"/>
                </a:lnTo>
                <a:lnTo>
                  <a:pt x="29" y="3"/>
                </a:lnTo>
                <a:lnTo>
                  <a:pt x="29" y="5"/>
                </a:lnTo>
              </a:path>
            </a:pathLst>
          </a:custGeom>
          <a:noFill/>
          <a:ln w="4763">
            <a:solidFill>
              <a:srgbClr val="6E6E6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49" name="Freeform 213"/>
          <p:cNvSpPr>
            <a:spLocks/>
          </p:cNvSpPr>
          <p:nvPr/>
        </p:nvSpPr>
        <p:spPr bwMode="auto">
          <a:xfrm>
            <a:off x="8131420" y="2152651"/>
            <a:ext cx="7327" cy="9525"/>
          </a:xfrm>
          <a:custGeom>
            <a:avLst/>
            <a:gdLst>
              <a:gd name="T0" fmla="*/ 5 w 5"/>
              <a:gd name="T1" fmla="*/ 3 h 6"/>
              <a:gd name="T2" fmla="*/ 5 w 5"/>
              <a:gd name="T3" fmla="*/ 6 h 6"/>
              <a:gd name="T4" fmla="*/ 3 w 5"/>
              <a:gd name="T5" fmla="*/ 6 h 6"/>
              <a:gd name="T6" fmla="*/ 0 w 5"/>
              <a:gd name="T7" fmla="*/ 6 h 6"/>
              <a:gd name="T8" fmla="*/ 3 w 5"/>
              <a:gd name="T9" fmla="*/ 6 h 6"/>
              <a:gd name="T10" fmla="*/ 0 w 5"/>
              <a:gd name="T11" fmla="*/ 6 h 6"/>
              <a:gd name="T12" fmla="*/ 3 w 5"/>
              <a:gd name="T13" fmla="*/ 6 h 6"/>
              <a:gd name="T14" fmla="*/ 3 w 5"/>
              <a:gd name="T15" fmla="*/ 3 h 6"/>
              <a:gd name="T16" fmla="*/ 3 w 5"/>
              <a:gd name="T17" fmla="*/ 0 h 6"/>
              <a:gd name="T18" fmla="*/ 5 w 5"/>
              <a:gd name="T19" fmla="*/ 0 h 6"/>
              <a:gd name="T20" fmla="*/ 5 w 5"/>
              <a:gd name="T21" fmla="*/ 3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5" h="6">
                <a:moveTo>
                  <a:pt x="5" y="3"/>
                </a:moveTo>
                <a:lnTo>
                  <a:pt x="5" y="6"/>
                </a:lnTo>
                <a:lnTo>
                  <a:pt x="3" y="6"/>
                </a:lnTo>
                <a:lnTo>
                  <a:pt x="0" y="6"/>
                </a:lnTo>
                <a:lnTo>
                  <a:pt x="3" y="6"/>
                </a:lnTo>
                <a:lnTo>
                  <a:pt x="0" y="6"/>
                </a:lnTo>
                <a:lnTo>
                  <a:pt x="3" y="6"/>
                </a:lnTo>
                <a:lnTo>
                  <a:pt x="3" y="3"/>
                </a:lnTo>
                <a:lnTo>
                  <a:pt x="3" y="0"/>
                </a:lnTo>
                <a:lnTo>
                  <a:pt x="5" y="0"/>
                </a:lnTo>
                <a:lnTo>
                  <a:pt x="5" y="3"/>
                </a:lnTo>
              </a:path>
            </a:pathLst>
          </a:custGeom>
          <a:noFill/>
          <a:ln w="4763">
            <a:solidFill>
              <a:srgbClr val="6E6E6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50" name="Freeform 214"/>
          <p:cNvSpPr>
            <a:spLocks/>
          </p:cNvSpPr>
          <p:nvPr/>
        </p:nvSpPr>
        <p:spPr bwMode="auto">
          <a:xfrm>
            <a:off x="8105043" y="2119314"/>
            <a:ext cx="7327" cy="9525"/>
          </a:xfrm>
          <a:custGeom>
            <a:avLst/>
            <a:gdLst>
              <a:gd name="T0" fmla="*/ 5 w 5"/>
              <a:gd name="T1" fmla="*/ 3 h 6"/>
              <a:gd name="T2" fmla="*/ 3 w 5"/>
              <a:gd name="T3" fmla="*/ 3 h 6"/>
              <a:gd name="T4" fmla="*/ 3 w 5"/>
              <a:gd name="T5" fmla="*/ 6 h 6"/>
              <a:gd name="T6" fmla="*/ 5 w 5"/>
              <a:gd name="T7" fmla="*/ 6 h 6"/>
              <a:gd name="T8" fmla="*/ 3 w 5"/>
              <a:gd name="T9" fmla="*/ 6 h 6"/>
              <a:gd name="T10" fmla="*/ 0 w 5"/>
              <a:gd name="T11" fmla="*/ 6 h 6"/>
              <a:gd name="T12" fmla="*/ 0 w 5"/>
              <a:gd name="T13" fmla="*/ 3 h 6"/>
              <a:gd name="T14" fmla="*/ 0 w 5"/>
              <a:gd name="T15" fmla="*/ 0 h 6"/>
              <a:gd name="T16" fmla="*/ 3 w 5"/>
              <a:gd name="T17" fmla="*/ 0 h 6"/>
              <a:gd name="T18" fmla="*/ 3 w 5"/>
              <a:gd name="T19" fmla="*/ 3 h 6"/>
              <a:gd name="T20" fmla="*/ 5 w 5"/>
              <a:gd name="T21" fmla="*/ 3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5" h="6">
                <a:moveTo>
                  <a:pt x="5" y="3"/>
                </a:moveTo>
                <a:lnTo>
                  <a:pt x="3" y="3"/>
                </a:lnTo>
                <a:lnTo>
                  <a:pt x="3" y="6"/>
                </a:lnTo>
                <a:lnTo>
                  <a:pt x="5" y="6"/>
                </a:lnTo>
                <a:lnTo>
                  <a:pt x="3" y="6"/>
                </a:lnTo>
                <a:lnTo>
                  <a:pt x="0" y="6"/>
                </a:lnTo>
                <a:lnTo>
                  <a:pt x="0" y="3"/>
                </a:lnTo>
                <a:lnTo>
                  <a:pt x="0" y="0"/>
                </a:lnTo>
                <a:lnTo>
                  <a:pt x="3" y="0"/>
                </a:lnTo>
                <a:lnTo>
                  <a:pt x="3" y="3"/>
                </a:lnTo>
                <a:lnTo>
                  <a:pt x="5" y="3"/>
                </a:lnTo>
              </a:path>
            </a:pathLst>
          </a:custGeom>
          <a:noFill/>
          <a:ln w="4763">
            <a:solidFill>
              <a:srgbClr val="6E6E6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51" name="Freeform 215"/>
          <p:cNvSpPr>
            <a:spLocks/>
          </p:cNvSpPr>
          <p:nvPr/>
        </p:nvSpPr>
        <p:spPr bwMode="auto">
          <a:xfrm>
            <a:off x="7810501" y="2116139"/>
            <a:ext cx="465992" cy="650875"/>
          </a:xfrm>
          <a:custGeom>
            <a:avLst/>
            <a:gdLst>
              <a:gd name="T0" fmla="*/ 8 w 318"/>
              <a:gd name="T1" fmla="*/ 21 h 410"/>
              <a:gd name="T2" fmla="*/ 31 w 318"/>
              <a:gd name="T3" fmla="*/ 42 h 410"/>
              <a:gd name="T4" fmla="*/ 50 w 318"/>
              <a:gd name="T5" fmla="*/ 31 h 410"/>
              <a:gd name="T6" fmla="*/ 65 w 318"/>
              <a:gd name="T7" fmla="*/ 26 h 410"/>
              <a:gd name="T8" fmla="*/ 86 w 318"/>
              <a:gd name="T9" fmla="*/ 39 h 410"/>
              <a:gd name="T10" fmla="*/ 125 w 318"/>
              <a:gd name="T11" fmla="*/ 44 h 410"/>
              <a:gd name="T12" fmla="*/ 149 w 318"/>
              <a:gd name="T13" fmla="*/ 29 h 410"/>
              <a:gd name="T14" fmla="*/ 175 w 318"/>
              <a:gd name="T15" fmla="*/ 26 h 410"/>
              <a:gd name="T16" fmla="*/ 193 w 318"/>
              <a:gd name="T17" fmla="*/ 21 h 410"/>
              <a:gd name="T18" fmla="*/ 204 w 318"/>
              <a:gd name="T19" fmla="*/ 8 h 410"/>
              <a:gd name="T20" fmla="*/ 201 w 318"/>
              <a:gd name="T21" fmla="*/ 18 h 410"/>
              <a:gd name="T22" fmla="*/ 198 w 318"/>
              <a:gd name="T23" fmla="*/ 31 h 410"/>
              <a:gd name="T24" fmla="*/ 214 w 318"/>
              <a:gd name="T25" fmla="*/ 34 h 410"/>
              <a:gd name="T26" fmla="*/ 230 w 318"/>
              <a:gd name="T27" fmla="*/ 42 h 410"/>
              <a:gd name="T28" fmla="*/ 245 w 318"/>
              <a:gd name="T29" fmla="*/ 52 h 410"/>
              <a:gd name="T30" fmla="*/ 274 w 318"/>
              <a:gd name="T31" fmla="*/ 49 h 410"/>
              <a:gd name="T32" fmla="*/ 271 w 318"/>
              <a:gd name="T33" fmla="*/ 65 h 410"/>
              <a:gd name="T34" fmla="*/ 264 w 318"/>
              <a:gd name="T35" fmla="*/ 68 h 410"/>
              <a:gd name="T36" fmla="*/ 258 w 318"/>
              <a:gd name="T37" fmla="*/ 89 h 410"/>
              <a:gd name="T38" fmla="*/ 240 w 318"/>
              <a:gd name="T39" fmla="*/ 102 h 410"/>
              <a:gd name="T40" fmla="*/ 230 w 318"/>
              <a:gd name="T41" fmla="*/ 110 h 410"/>
              <a:gd name="T42" fmla="*/ 243 w 318"/>
              <a:gd name="T43" fmla="*/ 130 h 410"/>
              <a:gd name="T44" fmla="*/ 253 w 318"/>
              <a:gd name="T45" fmla="*/ 146 h 410"/>
              <a:gd name="T46" fmla="*/ 245 w 318"/>
              <a:gd name="T47" fmla="*/ 162 h 410"/>
              <a:gd name="T48" fmla="*/ 261 w 318"/>
              <a:gd name="T49" fmla="*/ 180 h 410"/>
              <a:gd name="T50" fmla="*/ 277 w 318"/>
              <a:gd name="T51" fmla="*/ 190 h 410"/>
              <a:gd name="T52" fmla="*/ 298 w 318"/>
              <a:gd name="T53" fmla="*/ 198 h 410"/>
              <a:gd name="T54" fmla="*/ 300 w 318"/>
              <a:gd name="T55" fmla="*/ 222 h 410"/>
              <a:gd name="T56" fmla="*/ 303 w 318"/>
              <a:gd name="T57" fmla="*/ 235 h 410"/>
              <a:gd name="T58" fmla="*/ 318 w 318"/>
              <a:gd name="T59" fmla="*/ 258 h 410"/>
              <a:gd name="T60" fmla="*/ 308 w 318"/>
              <a:gd name="T61" fmla="*/ 264 h 410"/>
              <a:gd name="T62" fmla="*/ 287 w 318"/>
              <a:gd name="T63" fmla="*/ 266 h 410"/>
              <a:gd name="T64" fmla="*/ 277 w 318"/>
              <a:gd name="T65" fmla="*/ 271 h 410"/>
              <a:gd name="T66" fmla="*/ 253 w 318"/>
              <a:gd name="T67" fmla="*/ 253 h 410"/>
              <a:gd name="T68" fmla="*/ 230 w 318"/>
              <a:gd name="T69" fmla="*/ 238 h 410"/>
              <a:gd name="T70" fmla="*/ 227 w 318"/>
              <a:gd name="T71" fmla="*/ 217 h 410"/>
              <a:gd name="T72" fmla="*/ 211 w 318"/>
              <a:gd name="T73" fmla="*/ 196 h 410"/>
              <a:gd name="T74" fmla="*/ 198 w 318"/>
              <a:gd name="T75" fmla="*/ 193 h 410"/>
              <a:gd name="T76" fmla="*/ 175 w 318"/>
              <a:gd name="T77" fmla="*/ 193 h 410"/>
              <a:gd name="T78" fmla="*/ 151 w 318"/>
              <a:gd name="T79" fmla="*/ 190 h 410"/>
              <a:gd name="T80" fmla="*/ 131 w 318"/>
              <a:gd name="T81" fmla="*/ 206 h 410"/>
              <a:gd name="T82" fmla="*/ 123 w 318"/>
              <a:gd name="T83" fmla="*/ 217 h 410"/>
              <a:gd name="T84" fmla="*/ 107 w 318"/>
              <a:gd name="T85" fmla="*/ 227 h 410"/>
              <a:gd name="T86" fmla="*/ 89 w 318"/>
              <a:gd name="T87" fmla="*/ 258 h 410"/>
              <a:gd name="T88" fmla="*/ 89 w 318"/>
              <a:gd name="T89" fmla="*/ 282 h 410"/>
              <a:gd name="T90" fmla="*/ 89 w 318"/>
              <a:gd name="T91" fmla="*/ 292 h 410"/>
              <a:gd name="T92" fmla="*/ 73 w 318"/>
              <a:gd name="T93" fmla="*/ 279 h 410"/>
              <a:gd name="T94" fmla="*/ 52 w 318"/>
              <a:gd name="T95" fmla="*/ 269 h 410"/>
              <a:gd name="T96" fmla="*/ 55 w 318"/>
              <a:gd name="T97" fmla="*/ 285 h 410"/>
              <a:gd name="T98" fmla="*/ 60 w 318"/>
              <a:gd name="T99" fmla="*/ 292 h 410"/>
              <a:gd name="T100" fmla="*/ 57 w 318"/>
              <a:gd name="T101" fmla="*/ 305 h 410"/>
              <a:gd name="T102" fmla="*/ 57 w 318"/>
              <a:gd name="T103" fmla="*/ 324 h 410"/>
              <a:gd name="T104" fmla="*/ 52 w 318"/>
              <a:gd name="T105" fmla="*/ 342 h 410"/>
              <a:gd name="T106" fmla="*/ 55 w 318"/>
              <a:gd name="T107" fmla="*/ 347 h 410"/>
              <a:gd name="T108" fmla="*/ 50 w 318"/>
              <a:gd name="T109" fmla="*/ 358 h 410"/>
              <a:gd name="T110" fmla="*/ 44 w 318"/>
              <a:gd name="T111" fmla="*/ 368 h 410"/>
              <a:gd name="T112" fmla="*/ 26 w 318"/>
              <a:gd name="T113" fmla="*/ 373 h 410"/>
              <a:gd name="T114" fmla="*/ 3 w 318"/>
              <a:gd name="T115" fmla="*/ 376 h 410"/>
              <a:gd name="T116" fmla="*/ 23 w 318"/>
              <a:gd name="T117" fmla="*/ 394 h 410"/>
              <a:gd name="T118" fmla="*/ 31 w 318"/>
              <a:gd name="T119" fmla="*/ 405 h 4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318" h="410">
                <a:moveTo>
                  <a:pt x="3" y="0"/>
                </a:moveTo>
                <a:lnTo>
                  <a:pt x="3" y="2"/>
                </a:lnTo>
                <a:lnTo>
                  <a:pt x="3" y="5"/>
                </a:lnTo>
                <a:lnTo>
                  <a:pt x="5" y="5"/>
                </a:lnTo>
                <a:lnTo>
                  <a:pt x="5" y="8"/>
                </a:lnTo>
                <a:lnTo>
                  <a:pt x="5" y="10"/>
                </a:lnTo>
                <a:lnTo>
                  <a:pt x="8" y="10"/>
                </a:lnTo>
                <a:lnTo>
                  <a:pt x="5" y="10"/>
                </a:lnTo>
                <a:lnTo>
                  <a:pt x="8" y="10"/>
                </a:lnTo>
                <a:lnTo>
                  <a:pt x="8" y="13"/>
                </a:lnTo>
                <a:lnTo>
                  <a:pt x="8" y="15"/>
                </a:lnTo>
                <a:lnTo>
                  <a:pt x="8" y="13"/>
                </a:lnTo>
                <a:lnTo>
                  <a:pt x="8" y="15"/>
                </a:lnTo>
                <a:lnTo>
                  <a:pt x="8" y="18"/>
                </a:lnTo>
                <a:lnTo>
                  <a:pt x="10" y="18"/>
                </a:lnTo>
                <a:lnTo>
                  <a:pt x="10" y="21"/>
                </a:lnTo>
                <a:lnTo>
                  <a:pt x="8" y="21"/>
                </a:lnTo>
                <a:lnTo>
                  <a:pt x="10" y="21"/>
                </a:lnTo>
                <a:lnTo>
                  <a:pt x="10" y="23"/>
                </a:lnTo>
                <a:lnTo>
                  <a:pt x="13" y="23"/>
                </a:lnTo>
                <a:lnTo>
                  <a:pt x="13" y="26"/>
                </a:lnTo>
                <a:lnTo>
                  <a:pt x="13" y="29"/>
                </a:lnTo>
                <a:lnTo>
                  <a:pt x="13" y="31"/>
                </a:lnTo>
                <a:lnTo>
                  <a:pt x="10" y="31"/>
                </a:lnTo>
                <a:lnTo>
                  <a:pt x="13" y="34"/>
                </a:lnTo>
                <a:lnTo>
                  <a:pt x="16" y="36"/>
                </a:lnTo>
                <a:lnTo>
                  <a:pt x="18" y="36"/>
                </a:lnTo>
                <a:lnTo>
                  <a:pt x="18" y="39"/>
                </a:lnTo>
                <a:lnTo>
                  <a:pt x="21" y="39"/>
                </a:lnTo>
                <a:lnTo>
                  <a:pt x="21" y="42"/>
                </a:lnTo>
                <a:lnTo>
                  <a:pt x="23" y="42"/>
                </a:lnTo>
                <a:lnTo>
                  <a:pt x="26" y="42"/>
                </a:lnTo>
                <a:lnTo>
                  <a:pt x="29" y="42"/>
                </a:lnTo>
                <a:lnTo>
                  <a:pt x="31" y="42"/>
                </a:lnTo>
                <a:lnTo>
                  <a:pt x="34" y="42"/>
                </a:lnTo>
                <a:lnTo>
                  <a:pt x="34" y="39"/>
                </a:lnTo>
                <a:lnTo>
                  <a:pt x="37" y="39"/>
                </a:lnTo>
                <a:lnTo>
                  <a:pt x="37" y="36"/>
                </a:lnTo>
                <a:lnTo>
                  <a:pt x="39" y="36"/>
                </a:lnTo>
                <a:lnTo>
                  <a:pt x="39" y="34"/>
                </a:lnTo>
                <a:lnTo>
                  <a:pt x="42" y="34"/>
                </a:lnTo>
                <a:lnTo>
                  <a:pt x="42" y="31"/>
                </a:lnTo>
                <a:lnTo>
                  <a:pt x="42" y="34"/>
                </a:lnTo>
                <a:lnTo>
                  <a:pt x="42" y="31"/>
                </a:lnTo>
                <a:lnTo>
                  <a:pt x="44" y="31"/>
                </a:lnTo>
                <a:lnTo>
                  <a:pt x="44" y="34"/>
                </a:lnTo>
                <a:lnTo>
                  <a:pt x="47" y="34"/>
                </a:lnTo>
                <a:lnTo>
                  <a:pt x="47" y="31"/>
                </a:lnTo>
                <a:lnTo>
                  <a:pt x="50" y="31"/>
                </a:lnTo>
                <a:lnTo>
                  <a:pt x="50" y="34"/>
                </a:lnTo>
                <a:lnTo>
                  <a:pt x="50" y="31"/>
                </a:lnTo>
                <a:lnTo>
                  <a:pt x="50" y="34"/>
                </a:lnTo>
                <a:lnTo>
                  <a:pt x="52" y="34"/>
                </a:lnTo>
                <a:lnTo>
                  <a:pt x="52" y="31"/>
                </a:lnTo>
                <a:lnTo>
                  <a:pt x="55" y="31"/>
                </a:lnTo>
                <a:lnTo>
                  <a:pt x="52" y="31"/>
                </a:lnTo>
                <a:lnTo>
                  <a:pt x="55" y="31"/>
                </a:lnTo>
                <a:lnTo>
                  <a:pt x="52" y="31"/>
                </a:lnTo>
                <a:lnTo>
                  <a:pt x="52" y="34"/>
                </a:lnTo>
                <a:lnTo>
                  <a:pt x="55" y="31"/>
                </a:lnTo>
                <a:lnTo>
                  <a:pt x="57" y="31"/>
                </a:lnTo>
                <a:lnTo>
                  <a:pt x="57" y="29"/>
                </a:lnTo>
                <a:lnTo>
                  <a:pt x="57" y="26"/>
                </a:lnTo>
                <a:lnTo>
                  <a:pt x="60" y="26"/>
                </a:lnTo>
                <a:lnTo>
                  <a:pt x="60" y="29"/>
                </a:lnTo>
                <a:lnTo>
                  <a:pt x="63" y="29"/>
                </a:lnTo>
                <a:lnTo>
                  <a:pt x="63" y="26"/>
                </a:lnTo>
                <a:lnTo>
                  <a:pt x="65" y="26"/>
                </a:lnTo>
                <a:lnTo>
                  <a:pt x="68" y="26"/>
                </a:lnTo>
                <a:lnTo>
                  <a:pt x="68" y="29"/>
                </a:lnTo>
                <a:lnTo>
                  <a:pt x="68" y="26"/>
                </a:lnTo>
                <a:lnTo>
                  <a:pt x="68" y="29"/>
                </a:lnTo>
                <a:lnTo>
                  <a:pt x="70" y="29"/>
                </a:lnTo>
                <a:lnTo>
                  <a:pt x="70" y="26"/>
                </a:lnTo>
                <a:lnTo>
                  <a:pt x="73" y="26"/>
                </a:lnTo>
                <a:lnTo>
                  <a:pt x="73" y="29"/>
                </a:lnTo>
                <a:lnTo>
                  <a:pt x="73" y="26"/>
                </a:lnTo>
                <a:lnTo>
                  <a:pt x="73" y="29"/>
                </a:lnTo>
                <a:lnTo>
                  <a:pt x="73" y="31"/>
                </a:lnTo>
                <a:lnTo>
                  <a:pt x="76" y="34"/>
                </a:lnTo>
                <a:lnTo>
                  <a:pt x="78" y="36"/>
                </a:lnTo>
                <a:lnTo>
                  <a:pt x="81" y="36"/>
                </a:lnTo>
                <a:lnTo>
                  <a:pt x="81" y="39"/>
                </a:lnTo>
                <a:lnTo>
                  <a:pt x="84" y="39"/>
                </a:lnTo>
                <a:lnTo>
                  <a:pt x="86" y="39"/>
                </a:lnTo>
                <a:lnTo>
                  <a:pt x="86" y="42"/>
                </a:lnTo>
                <a:lnTo>
                  <a:pt x="89" y="42"/>
                </a:lnTo>
                <a:lnTo>
                  <a:pt x="91" y="42"/>
                </a:lnTo>
                <a:lnTo>
                  <a:pt x="94" y="44"/>
                </a:lnTo>
                <a:lnTo>
                  <a:pt x="97" y="44"/>
                </a:lnTo>
                <a:lnTo>
                  <a:pt x="99" y="44"/>
                </a:lnTo>
                <a:lnTo>
                  <a:pt x="102" y="47"/>
                </a:lnTo>
                <a:lnTo>
                  <a:pt x="104" y="47"/>
                </a:lnTo>
                <a:lnTo>
                  <a:pt x="107" y="47"/>
                </a:lnTo>
                <a:lnTo>
                  <a:pt x="110" y="47"/>
                </a:lnTo>
                <a:lnTo>
                  <a:pt x="112" y="47"/>
                </a:lnTo>
                <a:lnTo>
                  <a:pt x="115" y="47"/>
                </a:lnTo>
                <a:lnTo>
                  <a:pt x="117" y="47"/>
                </a:lnTo>
                <a:lnTo>
                  <a:pt x="120" y="47"/>
                </a:lnTo>
                <a:lnTo>
                  <a:pt x="123" y="47"/>
                </a:lnTo>
                <a:lnTo>
                  <a:pt x="123" y="44"/>
                </a:lnTo>
                <a:lnTo>
                  <a:pt x="125" y="44"/>
                </a:lnTo>
                <a:lnTo>
                  <a:pt x="128" y="44"/>
                </a:lnTo>
                <a:lnTo>
                  <a:pt x="128" y="42"/>
                </a:lnTo>
                <a:lnTo>
                  <a:pt x="131" y="42"/>
                </a:lnTo>
                <a:lnTo>
                  <a:pt x="131" y="39"/>
                </a:lnTo>
                <a:lnTo>
                  <a:pt x="131" y="42"/>
                </a:lnTo>
                <a:lnTo>
                  <a:pt x="133" y="39"/>
                </a:lnTo>
                <a:lnTo>
                  <a:pt x="136" y="36"/>
                </a:lnTo>
                <a:lnTo>
                  <a:pt x="136" y="34"/>
                </a:lnTo>
                <a:lnTo>
                  <a:pt x="138" y="34"/>
                </a:lnTo>
                <a:lnTo>
                  <a:pt x="138" y="31"/>
                </a:lnTo>
                <a:lnTo>
                  <a:pt x="141" y="31"/>
                </a:lnTo>
                <a:lnTo>
                  <a:pt x="141" y="29"/>
                </a:lnTo>
                <a:lnTo>
                  <a:pt x="144" y="29"/>
                </a:lnTo>
                <a:lnTo>
                  <a:pt x="144" y="31"/>
                </a:lnTo>
                <a:lnTo>
                  <a:pt x="146" y="31"/>
                </a:lnTo>
                <a:lnTo>
                  <a:pt x="149" y="31"/>
                </a:lnTo>
                <a:lnTo>
                  <a:pt x="149" y="29"/>
                </a:lnTo>
                <a:lnTo>
                  <a:pt x="151" y="29"/>
                </a:lnTo>
                <a:lnTo>
                  <a:pt x="154" y="29"/>
                </a:lnTo>
                <a:lnTo>
                  <a:pt x="157" y="29"/>
                </a:lnTo>
                <a:lnTo>
                  <a:pt x="159" y="29"/>
                </a:lnTo>
                <a:lnTo>
                  <a:pt x="159" y="26"/>
                </a:lnTo>
                <a:lnTo>
                  <a:pt x="162" y="26"/>
                </a:lnTo>
                <a:lnTo>
                  <a:pt x="164" y="26"/>
                </a:lnTo>
                <a:lnTo>
                  <a:pt x="164" y="23"/>
                </a:lnTo>
                <a:lnTo>
                  <a:pt x="164" y="26"/>
                </a:lnTo>
                <a:lnTo>
                  <a:pt x="167" y="26"/>
                </a:lnTo>
                <a:lnTo>
                  <a:pt x="167" y="23"/>
                </a:lnTo>
                <a:lnTo>
                  <a:pt x="170" y="23"/>
                </a:lnTo>
                <a:lnTo>
                  <a:pt x="172" y="23"/>
                </a:lnTo>
                <a:lnTo>
                  <a:pt x="175" y="23"/>
                </a:lnTo>
                <a:lnTo>
                  <a:pt x="172" y="23"/>
                </a:lnTo>
                <a:lnTo>
                  <a:pt x="175" y="23"/>
                </a:lnTo>
                <a:lnTo>
                  <a:pt x="175" y="26"/>
                </a:lnTo>
                <a:lnTo>
                  <a:pt x="175" y="23"/>
                </a:lnTo>
                <a:lnTo>
                  <a:pt x="175" y="26"/>
                </a:lnTo>
                <a:lnTo>
                  <a:pt x="175" y="23"/>
                </a:lnTo>
                <a:lnTo>
                  <a:pt x="175" y="26"/>
                </a:lnTo>
                <a:lnTo>
                  <a:pt x="177" y="26"/>
                </a:lnTo>
                <a:lnTo>
                  <a:pt x="180" y="26"/>
                </a:lnTo>
                <a:lnTo>
                  <a:pt x="183" y="26"/>
                </a:lnTo>
                <a:lnTo>
                  <a:pt x="185" y="26"/>
                </a:lnTo>
                <a:lnTo>
                  <a:pt x="188" y="26"/>
                </a:lnTo>
                <a:lnTo>
                  <a:pt x="188" y="23"/>
                </a:lnTo>
                <a:lnTo>
                  <a:pt x="191" y="23"/>
                </a:lnTo>
                <a:lnTo>
                  <a:pt x="191" y="21"/>
                </a:lnTo>
                <a:lnTo>
                  <a:pt x="191" y="23"/>
                </a:lnTo>
                <a:lnTo>
                  <a:pt x="191" y="21"/>
                </a:lnTo>
                <a:lnTo>
                  <a:pt x="191" y="23"/>
                </a:lnTo>
                <a:lnTo>
                  <a:pt x="193" y="23"/>
                </a:lnTo>
                <a:lnTo>
                  <a:pt x="193" y="21"/>
                </a:lnTo>
                <a:lnTo>
                  <a:pt x="196" y="21"/>
                </a:lnTo>
                <a:lnTo>
                  <a:pt x="196" y="18"/>
                </a:lnTo>
                <a:lnTo>
                  <a:pt x="196" y="15"/>
                </a:lnTo>
                <a:lnTo>
                  <a:pt x="196" y="13"/>
                </a:lnTo>
                <a:lnTo>
                  <a:pt x="196" y="10"/>
                </a:lnTo>
                <a:lnTo>
                  <a:pt x="198" y="10"/>
                </a:lnTo>
                <a:lnTo>
                  <a:pt x="198" y="8"/>
                </a:lnTo>
                <a:lnTo>
                  <a:pt x="198" y="10"/>
                </a:lnTo>
                <a:lnTo>
                  <a:pt x="198" y="8"/>
                </a:lnTo>
                <a:lnTo>
                  <a:pt x="198" y="10"/>
                </a:lnTo>
                <a:lnTo>
                  <a:pt x="198" y="8"/>
                </a:lnTo>
                <a:lnTo>
                  <a:pt x="198" y="10"/>
                </a:lnTo>
                <a:lnTo>
                  <a:pt x="198" y="8"/>
                </a:lnTo>
                <a:lnTo>
                  <a:pt x="198" y="5"/>
                </a:lnTo>
                <a:lnTo>
                  <a:pt x="201" y="5"/>
                </a:lnTo>
                <a:lnTo>
                  <a:pt x="201" y="8"/>
                </a:lnTo>
                <a:lnTo>
                  <a:pt x="204" y="8"/>
                </a:lnTo>
                <a:lnTo>
                  <a:pt x="204" y="10"/>
                </a:lnTo>
                <a:lnTo>
                  <a:pt x="206" y="10"/>
                </a:lnTo>
                <a:lnTo>
                  <a:pt x="204" y="10"/>
                </a:lnTo>
                <a:lnTo>
                  <a:pt x="206" y="10"/>
                </a:lnTo>
                <a:lnTo>
                  <a:pt x="206" y="13"/>
                </a:lnTo>
                <a:lnTo>
                  <a:pt x="204" y="13"/>
                </a:lnTo>
                <a:lnTo>
                  <a:pt x="201" y="13"/>
                </a:lnTo>
                <a:lnTo>
                  <a:pt x="204" y="13"/>
                </a:lnTo>
                <a:lnTo>
                  <a:pt x="204" y="15"/>
                </a:lnTo>
                <a:lnTo>
                  <a:pt x="201" y="15"/>
                </a:lnTo>
                <a:lnTo>
                  <a:pt x="204" y="15"/>
                </a:lnTo>
                <a:lnTo>
                  <a:pt x="201" y="15"/>
                </a:lnTo>
                <a:lnTo>
                  <a:pt x="204" y="15"/>
                </a:lnTo>
                <a:lnTo>
                  <a:pt x="201" y="15"/>
                </a:lnTo>
                <a:lnTo>
                  <a:pt x="201" y="18"/>
                </a:lnTo>
                <a:lnTo>
                  <a:pt x="204" y="18"/>
                </a:lnTo>
                <a:lnTo>
                  <a:pt x="201" y="18"/>
                </a:lnTo>
                <a:lnTo>
                  <a:pt x="204" y="18"/>
                </a:lnTo>
                <a:lnTo>
                  <a:pt x="204" y="21"/>
                </a:lnTo>
                <a:lnTo>
                  <a:pt x="201" y="21"/>
                </a:lnTo>
                <a:lnTo>
                  <a:pt x="201" y="18"/>
                </a:lnTo>
                <a:lnTo>
                  <a:pt x="201" y="21"/>
                </a:lnTo>
                <a:lnTo>
                  <a:pt x="204" y="21"/>
                </a:lnTo>
                <a:lnTo>
                  <a:pt x="201" y="21"/>
                </a:lnTo>
                <a:lnTo>
                  <a:pt x="201" y="23"/>
                </a:lnTo>
                <a:lnTo>
                  <a:pt x="198" y="23"/>
                </a:lnTo>
                <a:lnTo>
                  <a:pt x="198" y="26"/>
                </a:lnTo>
                <a:lnTo>
                  <a:pt x="198" y="23"/>
                </a:lnTo>
                <a:lnTo>
                  <a:pt x="201" y="26"/>
                </a:lnTo>
                <a:lnTo>
                  <a:pt x="198" y="26"/>
                </a:lnTo>
                <a:lnTo>
                  <a:pt x="201" y="26"/>
                </a:lnTo>
                <a:lnTo>
                  <a:pt x="201" y="29"/>
                </a:lnTo>
                <a:lnTo>
                  <a:pt x="198" y="29"/>
                </a:lnTo>
                <a:lnTo>
                  <a:pt x="198" y="31"/>
                </a:lnTo>
                <a:lnTo>
                  <a:pt x="201" y="31"/>
                </a:lnTo>
                <a:lnTo>
                  <a:pt x="201" y="34"/>
                </a:lnTo>
                <a:lnTo>
                  <a:pt x="198" y="34"/>
                </a:lnTo>
                <a:lnTo>
                  <a:pt x="201" y="34"/>
                </a:lnTo>
                <a:lnTo>
                  <a:pt x="201" y="36"/>
                </a:lnTo>
                <a:lnTo>
                  <a:pt x="204" y="36"/>
                </a:lnTo>
                <a:lnTo>
                  <a:pt x="204" y="39"/>
                </a:lnTo>
                <a:lnTo>
                  <a:pt x="201" y="39"/>
                </a:lnTo>
                <a:lnTo>
                  <a:pt x="204" y="39"/>
                </a:lnTo>
                <a:lnTo>
                  <a:pt x="204" y="42"/>
                </a:lnTo>
                <a:lnTo>
                  <a:pt x="206" y="42"/>
                </a:lnTo>
                <a:lnTo>
                  <a:pt x="209" y="42"/>
                </a:lnTo>
                <a:lnTo>
                  <a:pt x="209" y="39"/>
                </a:lnTo>
                <a:lnTo>
                  <a:pt x="211" y="39"/>
                </a:lnTo>
                <a:lnTo>
                  <a:pt x="211" y="36"/>
                </a:lnTo>
                <a:lnTo>
                  <a:pt x="214" y="36"/>
                </a:lnTo>
                <a:lnTo>
                  <a:pt x="214" y="34"/>
                </a:lnTo>
                <a:lnTo>
                  <a:pt x="217" y="34"/>
                </a:lnTo>
                <a:lnTo>
                  <a:pt x="217" y="31"/>
                </a:lnTo>
                <a:lnTo>
                  <a:pt x="219" y="31"/>
                </a:lnTo>
                <a:lnTo>
                  <a:pt x="219" y="29"/>
                </a:lnTo>
                <a:lnTo>
                  <a:pt x="222" y="29"/>
                </a:lnTo>
                <a:lnTo>
                  <a:pt x="224" y="29"/>
                </a:lnTo>
                <a:lnTo>
                  <a:pt x="224" y="31"/>
                </a:lnTo>
                <a:lnTo>
                  <a:pt x="224" y="34"/>
                </a:lnTo>
                <a:lnTo>
                  <a:pt x="227" y="34"/>
                </a:lnTo>
                <a:lnTo>
                  <a:pt x="227" y="36"/>
                </a:lnTo>
                <a:lnTo>
                  <a:pt x="227" y="39"/>
                </a:lnTo>
                <a:lnTo>
                  <a:pt x="227" y="42"/>
                </a:lnTo>
                <a:lnTo>
                  <a:pt x="230" y="42"/>
                </a:lnTo>
                <a:lnTo>
                  <a:pt x="230" y="39"/>
                </a:lnTo>
                <a:lnTo>
                  <a:pt x="230" y="42"/>
                </a:lnTo>
                <a:lnTo>
                  <a:pt x="230" y="39"/>
                </a:lnTo>
                <a:lnTo>
                  <a:pt x="230" y="42"/>
                </a:lnTo>
                <a:lnTo>
                  <a:pt x="232" y="42"/>
                </a:lnTo>
                <a:lnTo>
                  <a:pt x="232" y="44"/>
                </a:lnTo>
                <a:lnTo>
                  <a:pt x="232" y="47"/>
                </a:lnTo>
                <a:lnTo>
                  <a:pt x="235" y="47"/>
                </a:lnTo>
                <a:lnTo>
                  <a:pt x="232" y="49"/>
                </a:lnTo>
                <a:lnTo>
                  <a:pt x="232" y="52"/>
                </a:lnTo>
                <a:lnTo>
                  <a:pt x="235" y="52"/>
                </a:lnTo>
                <a:lnTo>
                  <a:pt x="238" y="52"/>
                </a:lnTo>
                <a:lnTo>
                  <a:pt x="238" y="55"/>
                </a:lnTo>
                <a:lnTo>
                  <a:pt x="240" y="55"/>
                </a:lnTo>
                <a:lnTo>
                  <a:pt x="240" y="57"/>
                </a:lnTo>
                <a:lnTo>
                  <a:pt x="240" y="60"/>
                </a:lnTo>
                <a:lnTo>
                  <a:pt x="243" y="60"/>
                </a:lnTo>
                <a:lnTo>
                  <a:pt x="243" y="57"/>
                </a:lnTo>
                <a:lnTo>
                  <a:pt x="243" y="55"/>
                </a:lnTo>
                <a:lnTo>
                  <a:pt x="245" y="55"/>
                </a:lnTo>
                <a:lnTo>
                  <a:pt x="245" y="52"/>
                </a:lnTo>
                <a:lnTo>
                  <a:pt x="248" y="52"/>
                </a:lnTo>
                <a:lnTo>
                  <a:pt x="248" y="49"/>
                </a:lnTo>
                <a:lnTo>
                  <a:pt x="251" y="49"/>
                </a:lnTo>
                <a:lnTo>
                  <a:pt x="251" y="52"/>
                </a:lnTo>
                <a:lnTo>
                  <a:pt x="251" y="49"/>
                </a:lnTo>
                <a:lnTo>
                  <a:pt x="253" y="49"/>
                </a:lnTo>
                <a:lnTo>
                  <a:pt x="256" y="47"/>
                </a:lnTo>
                <a:lnTo>
                  <a:pt x="256" y="49"/>
                </a:lnTo>
                <a:lnTo>
                  <a:pt x="258" y="49"/>
                </a:lnTo>
                <a:lnTo>
                  <a:pt x="261" y="49"/>
                </a:lnTo>
                <a:lnTo>
                  <a:pt x="264" y="49"/>
                </a:lnTo>
                <a:lnTo>
                  <a:pt x="266" y="49"/>
                </a:lnTo>
                <a:lnTo>
                  <a:pt x="269" y="49"/>
                </a:lnTo>
                <a:lnTo>
                  <a:pt x="269" y="47"/>
                </a:lnTo>
                <a:lnTo>
                  <a:pt x="271" y="47"/>
                </a:lnTo>
                <a:lnTo>
                  <a:pt x="274" y="47"/>
                </a:lnTo>
                <a:lnTo>
                  <a:pt x="274" y="49"/>
                </a:lnTo>
                <a:lnTo>
                  <a:pt x="277" y="49"/>
                </a:lnTo>
                <a:lnTo>
                  <a:pt x="277" y="47"/>
                </a:lnTo>
                <a:lnTo>
                  <a:pt x="279" y="47"/>
                </a:lnTo>
                <a:lnTo>
                  <a:pt x="279" y="49"/>
                </a:lnTo>
                <a:lnTo>
                  <a:pt x="279" y="52"/>
                </a:lnTo>
                <a:lnTo>
                  <a:pt x="277" y="52"/>
                </a:lnTo>
                <a:lnTo>
                  <a:pt x="277" y="55"/>
                </a:lnTo>
                <a:lnTo>
                  <a:pt x="274" y="55"/>
                </a:lnTo>
                <a:lnTo>
                  <a:pt x="274" y="57"/>
                </a:lnTo>
                <a:lnTo>
                  <a:pt x="274" y="60"/>
                </a:lnTo>
                <a:lnTo>
                  <a:pt x="274" y="63"/>
                </a:lnTo>
                <a:lnTo>
                  <a:pt x="271" y="63"/>
                </a:lnTo>
                <a:lnTo>
                  <a:pt x="269" y="63"/>
                </a:lnTo>
                <a:lnTo>
                  <a:pt x="269" y="65"/>
                </a:lnTo>
                <a:lnTo>
                  <a:pt x="271" y="65"/>
                </a:lnTo>
                <a:lnTo>
                  <a:pt x="269" y="65"/>
                </a:lnTo>
                <a:lnTo>
                  <a:pt x="271" y="65"/>
                </a:lnTo>
                <a:lnTo>
                  <a:pt x="271" y="68"/>
                </a:lnTo>
                <a:lnTo>
                  <a:pt x="271" y="65"/>
                </a:lnTo>
                <a:lnTo>
                  <a:pt x="271" y="68"/>
                </a:lnTo>
                <a:lnTo>
                  <a:pt x="271" y="65"/>
                </a:lnTo>
                <a:lnTo>
                  <a:pt x="271" y="68"/>
                </a:lnTo>
                <a:lnTo>
                  <a:pt x="271" y="65"/>
                </a:lnTo>
                <a:lnTo>
                  <a:pt x="271" y="68"/>
                </a:lnTo>
                <a:lnTo>
                  <a:pt x="271" y="65"/>
                </a:lnTo>
                <a:lnTo>
                  <a:pt x="271" y="68"/>
                </a:lnTo>
                <a:lnTo>
                  <a:pt x="269" y="65"/>
                </a:lnTo>
                <a:lnTo>
                  <a:pt x="269" y="63"/>
                </a:lnTo>
                <a:lnTo>
                  <a:pt x="269" y="65"/>
                </a:lnTo>
                <a:lnTo>
                  <a:pt x="266" y="68"/>
                </a:lnTo>
                <a:lnTo>
                  <a:pt x="269" y="68"/>
                </a:lnTo>
                <a:lnTo>
                  <a:pt x="266" y="70"/>
                </a:lnTo>
                <a:lnTo>
                  <a:pt x="264" y="70"/>
                </a:lnTo>
                <a:lnTo>
                  <a:pt x="264" y="68"/>
                </a:lnTo>
                <a:lnTo>
                  <a:pt x="264" y="65"/>
                </a:lnTo>
                <a:lnTo>
                  <a:pt x="261" y="65"/>
                </a:lnTo>
                <a:lnTo>
                  <a:pt x="258" y="65"/>
                </a:lnTo>
                <a:lnTo>
                  <a:pt x="258" y="68"/>
                </a:lnTo>
                <a:lnTo>
                  <a:pt x="261" y="70"/>
                </a:lnTo>
                <a:lnTo>
                  <a:pt x="258" y="70"/>
                </a:lnTo>
                <a:lnTo>
                  <a:pt x="258" y="73"/>
                </a:lnTo>
                <a:lnTo>
                  <a:pt x="256" y="73"/>
                </a:lnTo>
                <a:lnTo>
                  <a:pt x="256" y="76"/>
                </a:lnTo>
                <a:lnTo>
                  <a:pt x="258" y="76"/>
                </a:lnTo>
                <a:lnTo>
                  <a:pt x="258" y="78"/>
                </a:lnTo>
                <a:lnTo>
                  <a:pt x="258" y="81"/>
                </a:lnTo>
                <a:lnTo>
                  <a:pt x="258" y="83"/>
                </a:lnTo>
                <a:lnTo>
                  <a:pt x="258" y="86"/>
                </a:lnTo>
                <a:lnTo>
                  <a:pt x="258" y="89"/>
                </a:lnTo>
                <a:lnTo>
                  <a:pt x="256" y="89"/>
                </a:lnTo>
                <a:lnTo>
                  <a:pt x="258" y="89"/>
                </a:lnTo>
                <a:lnTo>
                  <a:pt x="258" y="91"/>
                </a:lnTo>
                <a:lnTo>
                  <a:pt x="258" y="94"/>
                </a:lnTo>
                <a:lnTo>
                  <a:pt x="256" y="94"/>
                </a:lnTo>
                <a:lnTo>
                  <a:pt x="256" y="96"/>
                </a:lnTo>
                <a:lnTo>
                  <a:pt x="253" y="96"/>
                </a:lnTo>
                <a:lnTo>
                  <a:pt x="253" y="99"/>
                </a:lnTo>
                <a:lnTo>
                  <a:pt x="256" y="99"/>
                </a:lnTo>
                <a:lnTo>
                  <a:pt x="253" y="99"/>
                </a:lnTo>
                <a:lnTo>
                  <a:pt x="251" y="99"/>
                </a:lnTo>
                <a:lnTo>
                  <a:pt x="251" y="96"/>
                </a:lnTo>
                <a:lnTo>
                  <a:pt x="248" y="96"/>
                </a:lnTo>
                <a:lnTo>
                  <a:pt x="248" y="99"/>
                </a:lnTo>
                <a:lnTo>
                  <a:pt x="245" y="99"/>
                </a:lnTo>
                <a:lnTo>
                  <a:pt x="243" y="99"/>
                </a:lnTo>
                <a:lnTo>
                  <a:pt x="240" y="96"/>
                </a:lnTo>
                <a:lnTo>
                  <a:pt x="240" y="99"/>
                </a:lnTo>
                <a:lnTo>
                  <a:pt x="240" y="102"/>
                </a:lnTo>
                <a:lnTo>
                  <a:pt x="243" y="102"/>
                </a:lnTo>
                <a:lnTo>
                  <a:pt x="243" y="104"/>
                </a:lnTo>
                <a:lnTo>
                  <a:pt x="240" y="104"/>
                </a:lnTo>
                <a:lnTo>
                  <a:pt x="240" y="102"/>
                </a:lnTo>
                <a:lnTo>
                  <a:pt x="240" y="104"/>
                </a:lnTo>
                <a:lnTo>
                  <a:pt x="240" y="102"/>
                </a:lnTo>
                <a:lnTo>
                  <a:pt x="240" y="104"/>
                </a:lnTo>
                <a:lnTo>
                  <a:pt x="240" y="102"/>
                </a:lnTo>
                <a:lnTo>
                  <a:pt x="240" y="104"/>
                </a:lnTo>
                <a:lnTo>
                  <a:pt x="238" y="104"/>
                </a:lnTo>
                <a:lnTo>
                  <a:pt x="235" y="104"/>
                </a:lnTo>
                <a:lnTo>
                  <a:pt x="235" y="102"/>
                </a:lnTo>
                <a:lnTo>
                  <a:pt x="235" y="104"/>
                </a:lnTo>
                <a:lnTo>
                  <a:pt x="232" y="104"/>
                </a:lnTo>
                <a:lnTo>
                  <a:pt x="232" y="107"/>
                </a:lnTo>
                <a:lnTo>
                  <a:pt x="230" y="107"/>
                </a:lnTo>
                <a:lnTo>
                  <a:pt x="230" y="110"/>
                </a:lnTo>
                <a:lnTo>
                  <a:pt x="230" y="112"/>
                </a:lnTo>
                <a:lnTo>
                  <a:pt x="232" y="112"/>
                </a:lnTo>
                <a:lnTo>
                  <a:pt x="235" y="115"/>
                </a:lnTo>
                <a:lnTo>
                  <a:pt x="238" y="115"/>
                </a:lnTo>
                <a:lnTo>
                  <a:pt x="235" y="115"/>
                </a:lnTo>
                <a:lnTo>
                  <a:pt x="238" y="117"/>
                </a:lnTo>
                <a:lnTo>
                  <a:pt x="240" y="117"/>
                </a:lnTo>
                <a:lnTo>
                  <a:pt x="238" y="117"/>
                </a:lnTo>
                <a:lnTo>
                  <a:pt x="238" y="120"/>
                </a:lnTo>
                <a:lnTo>
                  <a:pt x="240" y="120"/>
                </a:lnTo>
                <a:lnTo>
                  <a:pt x="243" y="120"/>
                </a:lnTo>
                <a:lnTo>
                  <a:pt x="243" y="123"/>
                </a:lnTo>
                <a:lnTo>
                  <a:pt x="243" y="125"/>
                </a:lnTo>
                <a:lnTo>
                  <a:pt x="240" y="125"/>
                </a:lnTo>
                <a:lnTo>
                  <a:pt x="240" y="128"/>
                </a:lnTo>
                <a:lnTo>
                  <a:pt x="243" y="128"/>
                </a:lnTo>
                <a:lnTo>
                  <a:pt x="243" y="130"/>
                </a:lnTo>
                <a:lnTo>
                  <a:pt x="243" y="133"/>
                </a:lnTo>
                <a:lnTo>
                  <a:pt x="245" y="133"/>
                </a:lnTo>
                <a:lnTo>
                  <a:pt x="248" y="133"/>
                </a:lnTo>
                <a:lnTo>
                  <a:pt x="251" y="133"/>
                </a:lnTo>
                <a:lnTo>
                  <a:pt x="253" y="133"/>
                </a:lnTo>
                <a:lnTo>
                  <a:pt x="253" y="136"/>
                </a:lnTo>
                <a:lnTo>
                  <a:pt x="251" y="136"/>
                </a:lnTo>
                <a:lnTo>
                  <a:pt x="251" y="138"/>
                </a:lnTo>
                <a:lnTo>
                  <a:pt x="253" y="138"/>
                </a:lnTo>
                <a:lnTo>
                  <a:pt x="253" y="141"/>
                </a:lnTo>
                <a:lnTo>
                  <a:pt x="251" y="141"/>
                </a:lnTo>
                <a:lnTo>
                  <a:pt x="251" y="143"/>
                </a:lnTo>
                <a:lnTo>
                  <a:pt x="253" y="143"/>
                </a:lnTo>
                <a:lnTo>
                  <a:pt x="251" y="143"/>
                </a:lnTo>
                <a:lnTo>
                  <a:pt x="251" y="146"/>
                </a:lnTo>
                <a:lnTo>
                  <a:pt x="251" y="143"/>
                </a:lnTo>
                <a:lnTo>
                  <a:pt x="253" y="146"/>
                </a:lnTo>
                <a:lnTo>
                  <a:pt x="251" y="146"/>
                </a:lnTo>
                <a:lnTo>
                  <a:pt x="251" y="149"/>
                </a:lnTo>
                <a:lnTo>
                  <a:pt x="248" y="149"/>
                </a:lnTo>
                <a:lnTo>
                  <a:pt x="251" y="149"/>
                </a:lnTo>
                <a:lnTo>
                  <a:pt x="251" y="151"/>
                </a:lnTo>
                <a:lnTo>
                  <a:pt x="248" y="151"/>
                </a:lnTo>
                <a:lnTo>
                  <a:pt x="251" y="151"/>
                </a:lnTo>
                <a:lnTo>
                  <a:pt x="251" y="154"/>
                </a:lnTo>
                <a:lnTo>
                  <a:pt x="248" y="154"/>
                </a:lnTo>
                <a:lnTo>
                  <a:pt x="248" y="151"/>
                </a:lnTo>
                <a:lnTo>
                  <a:pt x="245" y="151"/>
                </a:lnTo>
                <a:lnTo>
                  <a:pt x="245" y="154"/>
                </a:lnTo>
                <a:lnTo>
                  <a:pt x="248" y="154"/>
                </a:lnTo>
                <a:lnTo>
                  <a:pt x="248" y="157"/>
                </a:lnTo>
                <a:lnTo>
                  <a:pt x="248" y="159"/>
                </a:lnTo>
                <a:lnTo>
                  <a:pt x="248" y="162"/>
                </a:lnTo>
                <a:lnTo>
                  <a:pt x="245" y="162"/>
                </a:lnTo>
                <a:lnTo>
                  <a:pt x="245" y="164"/>
                </a:lnTo>
                <a:lnTo>
                  <a:pt x="245" y="167"/>
                </a:lnTo>
                <a:lnTo>
                  <a:pt x="243" y="167"/>
                </a:lnTo>
                <a:lnTo>
                  <a:pt x="245" y="167"/>
                </a:lnTo>
                <a:lnTo>
                  <a:pt x="245" y="170"/>
                </a:lnTo>
                <a:lnTo>
                  <a:pt x="248" y="170"/>
                </a:lnTo>
                <a:lnTo>
                  <a:pt x="251" y="170"/>
                </a:lnTo>
                <a:lnTo>
                  <a:pt x="251" y="172"/>
                </a:lnTo>
                <a:lnTo>
                  <a:pt x="248" y="172"/>
                </a:lnTo>
                <a:lnTo>
                  <a:pt x="251" y="172"/>
                </a:lnTo>
                <a:lnTo>
                  <a:pt x="251" y="175"/>
                </a:lnTo>
                <a:lnTo>
                  <a:pt x="253" y="175"/>
                </a:lnTo>
                <a:lnTo>
                  <a:pt x="253" y="177"/>
                </a:lnTo>
                <a:lnTo>
                  <a:pt x="256" y="175"/>
                </a:lnTo>
                <a:lnTo>
                  <a:pt x="256" y="177"/>
                </a:lnTo>
                <a:lnTo>
                  <a:pt x="258" y="177"/>
                </a:lnTo>
                <a:lnTo>
                  <a:pt x="261" y="180"/>
                </a:lnTo>
                <a:lnTo>
                  <a:pt x="261" y="183"/>
                </a:lnTo>
                <a:lnTo>
                  <a:pt x="264" y="183"/>
                </a:lnTo>
                <a:lnTo>
                  <a:pt x="261" y="185"/>
                </a:lnTo>
                <a:lnTo>
                  <a:pt x="264" y="185"/>
                </a:lnTo>
                <a:lnTo>
                  <a:pt x="264" y="188"/>
                </a:lnTo>
                <a:lnTo>
                  <a:pt x="264" y="190"/>
                </a:lnTo>
                <a:lnTo>
                  <a:pt x="264" y="188"/>
                </a:lnTo>
                <a:lnTo>
                  <a:pt x="266" y="188"/>
                </a:lnTo>
                <a:lnTo>
                  <a:pt x="269" y="188"/>
                </a:lnTo>
                <a:lnTo>
                  <a:pt x="266" y="188"/>
                </a:lnTo>
                <a:lnTo>
                  <a:pt x="269" y="188"/>
                </a:lnTo>
                <a:lnTo>
                  <a:pt x="269" y="190"/>
                </a:lnTo>
                <a:lnTo>
                  <a:pt x="271" y="190"/>
                </a:lnTo>
                <a:lnTo>
                  <a:pt x="274" y="190"/>
                </a:lnTo>
                <a:lnTo>
                  <a:pt x="274" y="193"/>
                </a:lnTo>
                <a:lnTo>
                  <a:pt x="274" y="190"/>
                </a:lnTo>
                <a:lnTo>
                  <a:pt x="277" y="190"/>
                </a:lnTo>
                <a:lnTo>
                  <a:pt x="277" y="193"/>
                </a:lnTo>
                <a:lnTo>
                  <a:pt x="279" y="193"/>
                </a:lnTo>
                <a:lnTo>
                  <a:pt x="282" y="193"/>
                </a:lnTo>
                <a:lnTo>
                  <a:pt x="285" y="193"/>
                </a:lnTo>
                <a:lnTo>
                  <a:pt x="285" y="196"/>
                </a:lnTo>
                <a:lnTo>
                  <a:pt x="287" y="196"/>
                </a:lnTo>
                <a:lnTo>
                  <a:pt x="287" y="198"/>
                </a:lnTo>
                <a:lnTo>
                  <a:pt x="290" y="198"/>
                </a:lnTo>
                <a:lnTo>
                  <a:pt x="290" y="201"/>
                </a:lnTo>
                <a:lnTo>
                  <a:pt x="290" y="204"/>
                </a:lnTo>
                <a:lnTo>
                  <a:pt x="290" y="201"/>
                </a:lnTo>
                <a:lnTo>
                  <a:pt x="290" y="198"/>
                </a:lnTo>
                <a:lnTo>
                  <a:pt x="292" y="198"/>
                </a:lnTo>
                <a:lnTo>
                  <a:pt x="295" y="198"/>
                </a:lnTo>
                <a:lnTo>
                  <a:pt x="295" y="201"/>
                </a:lnTo>
                <a:lnTo>
                  <a:pt x="295" y="198"/>
                </a:lnTo>
                <a:lnTo>
                  <a:pt x="298" y="198"/>
                </a:lnTo>
                <a:lnTo>
                  <a:pt x="298" y="201"/>
                </a:lnTo>
                <a:lnTo>
                  <a:pt x="300" y="201"/>
                </a:lnTo>
                <a:lnTo>
                  <a:pt x="298" y="201"/>
                </a:lnTo>
                <a:lnTo>
                  <a:pt x="298" y="204"/>
                </a:lnTo>
                <a:lnTo>
                  <a:pt x="300" y="204"/>
                </a:lnTo>
                <a:lnTo>
                  <a:pt x="300" y="206"/>
                </a:lnTo>
                <a:lnTo>
                  <a:pt x="300" y="209"/>
                </a:lnTo>
                <a:lnTo>
                  <a:pt x="298" y="209"/>
                </a:lnTo>
                <a:lnTo>
                  <a:pt x="295" y="209"/>
                </a:lnTo>
                <a:lnTo>
                  <a:pt x="295" y="211"/>
                </a:lnTo>
                <a:lnTo>
                  <a:pt x="295" y="214"/>
                </a:lnTo>
                <a:lnTo>
                  <a:pt x="295" y="217"/>
                </a:lnTo>
                <a:lnTo>
                  <a:pt x="295" y="219"/>
                </a:lnTo>
                <a:lnTo>
                  <a:pt x="298" y="219"/>
                </a:lnTo>
                <a:lnTo>
                  <a:pt x="300" y="219"/>
                </a:lnTo>
                <a:lnTo>
                  <a:pt x="298" y="222"/>
                </a:lnTo>
                <a:lnTo>
                  <a:pt x="300" y="222"/>
                </a:lnTo>
                <a:lnTo>
                  <a:pt x="303" y="222"/>
                </a:lnTo>
                <a:lnTo>
                  <a:pt x="305" y="222"/>
                </a:lnTo>
                <a:lnTo>
                  <a:pt x="305" y="224"/>
                </a:lnTo>
                <a:lnTo>
                  <a:pt x="305" y="227"/>
                </a:lnTo>
                <a:lnTo>
                  <a:pt x="308" y="227"/>
                </a:lnTo>
                <a:lnTo>
                  <a:pt x="308" y="230"/>
                </a:lnTo>
                <a:lnTo>
                  <a:pt x="305" y="230"/>
                </a:lnTo>
                <a:lnTo>
                  <a:pt x="305" y="227"/>
                </a:lnTo>
                <a:lnTo>
                  <a:pt x="305" y="230"/>
                </a:lnTo>
                <a:lnTo>
                  <a:pt x="308" y="230"/>
                </a:lnTo>
                <a:lnTo>
                  <a:pt x="308" y="232"/>
                </a:lnTo>
                <a:lnTo>
                  <a:pt x="308" y="235"/>
                </a:lnTo>
                <a:lnTo>
                  <a:pt x="305" y="235"/>
                </a:lnTo>
                <a:lnTo>
                  <a:pt x="303" y="235"/>
                </a:lnTo>
                <a:lnTo>
                  <a:pt x="305" y="235"/>
                </a:lnTo>
                <a:lnTo>
                  <a:pt x="303" y="232"/>
                </a:lnTo>
                <a:lnTo>
                  <a:pt x="303" y="235"/>
                </a:lnTo>
                <a:lnTo>
                  <a:pt x="300" y="235"/>
                </a:lnTo>
                <a:lnTo>
                  <a:pt x="298" y="235"/>
                </a:lnTo>
                <a:lnTo>
                  <a:pt x="300" y="238"/>
                </a:lnTo>
                <a:lnTo>
                  <a:pt x="303" y="238"/>
                </a:lnTo>
                <a:lnTo>
                  <a:pt x="303" y="240"/>
                </a:lnTo>
                <a:lnTo>
                  <a:pt x="305" y="243"/>
                </a:lnTo>
                <a:lnTo>
                  <a:pt x="308" y="243"/>
                </a:lnTo>
                <a:lnTo>
                  <a:pt x="308" y="245"/>
                </a:lnTo>
                <a:lnTo>
                  <a:pt x="311" y="245"/>
                </a:lnTo>
                <a:lnTo>
                  <a:pt x="313" y="245"/>
                </a:lnTo>
                <a:lnTo>
                  <a:pt x="313" y="248"/>
                </a:lnTo>
                <a:lnTo>
                  <a:pt x="313" y="251"/>
                </a:lnTo>
                <a:lnTo>
                  <a:pt x="313" y="253"/>
                </a:lnTo>
                <a:lnTo>
                  <a:pt x="313" y="256"/>
                </a:lnTo>
                <a:lnTo>
                  <a:pt x="316" y="256"/>
                </a:lnTo>
                <a:lnTo>
                  <a:pt x="316" y="258"/>
                </a:lnTo>
                <a:lnTo>
                  <a:pt x="318" y="258"/>
                </a:lnTo>
                <a:lnTo>
                  <a:pt x="318" y="261"/>
                </a:lnTo>
                <a:lnTo>
                  <a:pt x="318" y="264"/>
                </a:lnTo>
                <a:lnTo>
                  <a:pt x="316" y="264"/>
                </a:lnTo>
                <a:lnTo>
                  <a:pt x="316" y="261"/>
                </a:lnTo>
                <a:lnTo>
                  <a:pt x="316" y="264"/>
                </a:lnTo>
                <a:lnTo>
                  <a:pt x="313" y="264"/>
                </a:lnTo>
                <a:lnTo>
                  <a:pt x="313" y="261"/>
                </a:lnTo>
                <a:lnTo>
                  <a:pt x="311" y="261"/>
                </a:lnTo>
                <a:lnTo>
                  <a:pt x="311" y="258"/>
                </a:lnTo>
                <a:lnTo>
                  <a:pt x="308" y="258"/>
                </a:lnTo>
                <a:lnTo>
                  <a:pt x="308" y="256"/>
                </a:lnTo>
                <a:lnTo>
                  <a:pt x="305" y="256"/>
                </a:lnTo>
                <a:lnTo>
                  <a:pt x="305" y="258"/>
                </a:lnTo>
                <a:lnTo>
                  <a:pt x="308" y="261"/>
                </a:lnTo>
                <a:lnTo>
                  <a:pt x="305" y="261"/>
                </a:lnTo>
                <a:lnTo>
                  <a:pt x="308" y="261"/>
                </a:lnTo>
                <a:lnTo>
                  <a:pt x="308" y="264"/>
                </a:lnTo>
                <a:lnTo>
                  <a:pt x="308" y="266"/>
                </a:lnTo>
                <a:lnTo>
                  <a:pt x="308" y="269"/>
                </a:lnTo>
                <a:lnTo>
                  <a:pt x="305" y="269"/>
                </a:lnTo>
                <a:lnTo>
                  <a:pt x="305" y="266"/>
                </a:lnTo>
                <a:lnTo>
                  <a:pt x="303" y="266"/>
                </a:lnTo>
                <a:lnTo>
                  <a:pt x="303" y="269"/>
                </a:lnTo>
                <a:lnTo>
                  <a:pt x="300" y="269"/>
                </a:lnTo>
                <a:lnTo>
                  <a:pt x="298" y="269"/>
                </a:lnTo>
                <a:lnTo>
                  <a:pt x="298" y="266"/>
                </a:lnTo>
                <a:lnTo>
                  <a:pt x="295" y="266"/>
                </a:lnTo>
                <a:lnTo>
                  <a:pt x="292" y="266"/>
                </a:lnTo>
                <a:lnTo>
                  <a:pt x="292" y="269"/>
                </a:lnTo>
                <a:lnTo>
                  <a:pt x="292" y="271"/>
                </a:lnTo>
                <a:lnTo>
                  <a:pt x="290" y="271"/>
                </a:lnTo>
                <a:lnTo>
                  <a:pt x="290" y="269"/>
                </a:lnTo>
                <a:lnTo>
                  <a:pt x="287" y="269"/>
                </a:lnTo>
                <a:lnTo>
                  <a:pt x="287" y="266"/>
                </a:lnTo>
                <a:lnTo>
                  <a:pt x="287" y="269"/>
                </a:lnTo>
                <a:lnTo>
                  <a:pt x="287" y="266"/>
                </a:lnTo>
                <a:lnTo>
                  <a:pt x="285" y="266"/>
                </a:lnTo>
                <a:lnTo>
                  <a:pt x="285" y="269"/>
                </a:lnTo>
                <a:lnTo>
                  <a:pt x="285" y="266"/>
                </a:lnTo>
                <a:lnTo>
                  <a:pt x="285" y="264"/>
                </a:lnTo>
                <a:lnTo>
                  <a:pt x="285" y="261"/>
                </a:lnTo>
                <a:lnTo>
                  <a:pt x="285" y="264"/>
                </a:lnTo>
                <a:lnTo>
                  <a:pt x="282" y="264"/>
                </a:lnTo>
                <a:lnTo>
                  <a:pt x="279" y="264"/>
                </a:lnTo>
                <a:lnTo>
                  <a:pt x="279" y="261"/>
                </a:lnTo>
                <a:lnTo>
                  <a:pt x="277" y="261"/>
                </a:lnTo>
                <a:lnTo>
                  <a:pt x="277" y="264"/>
                </a:lnTo>
                <a:lnTo>
                  <a:pt x="279" y="266"/>
                </a:lnTo>
                <a:lnTo>
                  <a:pt x="279" y="269"/>
                </a:lnTo>
                <a:lnTo>
                  <a:pt x="279" y="271"/>
                </a:lnTo>
                <a:lnTo>
                  <a:pt x="277" y="271"/>
                </a:lnTo>
                <a:lnTo>
                  <a:pt x="274" y="271"/>
                </a:lnTo>
                <a:lnTo>
                  <a:pt x="271" y="271"/>
                </a:lnTo>
                <a:lnTo>
                  <a:pt x="269" y="271"/>
                </a:lnTo>
                <a:lnTo>
                  <a:pt x="266" y="271"/>
                </a:lnTo>
                <a:lnTo>
                  <a:pt x="266" y="269"/>
                </a:lnTo>
                <a:lnTo>
                  <a:pt x="266" y="271"/>
                </a:lnTo>
                <a:lnTo>
                  <a:pt x="266" y="269"/>
                </a:lnTo>
                <a:lnTo>
                  <a:pt x="264" y="269"/>
                </a:lnTo>
                <a:lnTo>
                  <a:pt x="261" y="269"/>
                </a:lnTo>
                <a:lnTo>
                  <a:pt x="261" y="266"/>
                </a:lnTo>
                <a:lnTo>
                  <a:pt x="258" y="266"/>
                </a:lnTo>
                <a:lnTo>
                  <a:pt x="256" y="264"/>
                </a:lnTo>
                <a:lnTo>
                  <a:pt x="256" y="261"/>
                </a:lnTo>
                <a:lnTo>
                  <a:pt x="256" y="258"/>
                </a:lnTo>
                <a:lnTo>
                  <a:pt x="256" y="256"/>
                </a:lnTo>
                <a:lnTo>
                  <a:pt x="256" y="253"/>
                </a:lnTo>
                <a:lnTo>
                  <a:pt x="253" y="253"/>
                </a:lnTo>
                <a:lnTo>
                  <a:pt x="253" y="251"/>
                </a:lnTo>
                <a:lnTo>
                  <a:pt x="251" y="251"/>
                </a:lnTo>
                <a:lnTo>
                  <a:pt x="251" y="248"/>
                </a:lnTo>
                <a:lnTo>
                  <a:pt x="248" y="248"/>
                </a:lnTo>
                <a:lnTo>
                  <a:pt x="245" y="248"/>
                </a:lnTo>
                <a:lnTo>
                  <a:pt x="243" y="248"/>
                </a:lnTo>
                <a:lnTo>
                  <a:pt x="240" y="248"/>
                </a:lnTo>
                <a:lnTo>
                  <a:pt x="240" y="245"/>
                </a:lnTo>
                <a:lnTo>
                  <a:pt x="238" y="245"/>
                </a:lnTo>
                <a:lnTo>
                  <a:pt x="238" y="243"/>
                </a:lnTo>
                <a:lnTo>
                  <a:pt x="238" y="240"/>
                </a:lnTo>
                <a:lnTo>
                  <a:pt x="238" y="243"/>
                </a:lnTo>
                <a:lnTo>
                  <a:pt x="235" y="243"/>
                </a:lnTo>
                <a:lnTo>
                  <a:pt x="235" y="240"/>
                </a:lnTo>
                <a:lnTo>
                  <a:pt x="232" y="240"/>
                </a:lnTo>
                <a:lnTo>
                  <a:pt x="230" y="240"/>
                </a:lnTo>
                <a:lnTo>
                  <a:pt x="230" y="238"/>
                </a:lnTo>
                <a:lnTo>
                  <a:pt x="227" y="238"/>
                </a:lnTo>
                <a:lnTo>
                  <a:pt x="227" y="235"/>
                </a:lnTo>
                <a:lnTo>
                  <a:pt x="224" y="235"/>
                </a:lnTo>
                <a:lnTo>
                  <a:pt x="224" y="232"/>
                </a:lnTo>
                <a:lnTo>
                  <a:pt x="227" y="232"/>
                </a:lnTo>
                <a:lnTo>
                  <a:pt x="227" y="230"/>
                </a:lnTo>
                <a:lnTo>
                  <a:pt x="224" y="230"/>
                </a:lnTo>
                <a:lnTo>
                  <a:pt x="227" y="230"/>
                </a:lnTo>
                <a:lnTo>
                  <a:pt x="227" y="227"/>
                </a:lnTo>
                <a:lnTo>
                  <a:pt x="224" y="227"/>
                </a:lnTo>
                <a:lnTo>
                  <a:pt x="224" y="224"/>
                </a:lnTo>
                <a:lnTo>
                  <a:pt x="224" y="222"/>
                </a:lnTo>
                <a:lnTo>
                  <a:pt x="227" y="222"/>
                </a:lnTo>
                <a:lnTo>
                  <a:pt x="227" y="219"/>
                </a:lnTo>
                <a:lnTo>
                  <a:pt x="227" y="222"/>
                </a:lnTo>
                <a:lnTo>
                  <a:pt x="227" y="219"/>
                </a:lnTo>
                <a:lnTo>
                  <a:pt x="227" y="217"/>
                </a:lnTo>
                <a:lnTo>
                  <a:pt x="227" y="214"/>
                </a:lnTo>
                <a:lnTo>
                  <a:pt x="224" y="214"/>
                </a:lnTo>
                <a:lnTo>
                  <a:pt x="224" y="211"/>
                </a:lnTo>
                <a:lnTo>
                  <a:pt x="222" y="211"/>
                </a:lnTo>
                <a:lnTo>
                  <a:pt x="219" y="211"/>
                </a:lnTo>
                <a:lnTo>
                  <a:pt x="217" y="209"/>
                </a:lnTo>
                <a:lnTo>
                  <a:pt x="214" y="209"/>
                </a:lnTo>
                <a:lnTo>
                  <a:pt x="214" y="206"/>
                </a:lnTo>
                <a:lnTo>
                  <a:pt x="217" y="206"/>
                </a:lnTo>
                <a:lnTo>
                  <a:pt x="217" y="204"/>
                </a:lnTo>
                <a:lnTo>
                  <a:pt x="214" y="204"/>
                </a:lnTo>
                <a:lnTo>
                  <a:pt x="214" y="201"/>
                </a:lnTo>
                <a:lnTo>
                  <a:pt x="211" y="201"/>
                </a:lnTo>
                <a:lnTo>
                  <a:pt x="211" y="198"/>
                </a:lnTo>
                <a:lnTo>
                  <a:pt x="214" y="198"/>
                </a:lnTo>
                <a:lnTo>
                  <a:pt x="211" y="198"/>
                </a:lnTo>
                <a:lnTo>
                  <a:pt x="211" y="196"/>
                </a:lnTo>
                <a:lnTo>
                  <a:pt x="214" y="196"/>
                </a:lnTo>
                <a:lnTo>
                  <a:pt x="211" y="196"/>
                </a:lnTo>
                <a:lnTo>
                  <a:pt x="209" y="196"/>
                </a:lnTo>
                <a:lnTo>
                  <a:pt x="211" y="196"/>
                </a:lnTo>
                <a:lnTo>
                  <a:pt x="211" y="193"/>
                </a:lnTo>
                <a:lnTo>
                  <a:pt x="209" y="193"/>
                </a:lnTo>
                <a:lnTo>
                  <a:pt x="211" y="193"/>
                </a:lnTo>
                <a:lnTo>
                  <a:pt x="209" y="193"/>
                </a:lnTo>
                <a:lnTo>
                  <a:pt x="209" y="196"/>
                </a:lnTo>
                <a:lnTo>
                  <a:pt x="206" y="196"/>
                </a:lnTo>
                <a:lnTo>
                  <a:pt x="209" y="193"/>
                </a:lnTo>
                <a:lnTo>
                  <a:pt x="206" y="193"/>
                </a:lnTo>
                <a:lnTo>
                  <a:pt x="206" y="190"/>
                </a:lnTo>
                <a:lnTo>
                  <a:pt x="204" y="190"/>
                </a:lnTo>
                <a:lnTo>
                  <a:pt x="204" y="193"/>
                </a:lnTo>
                <a:lnTo>
                  <a:pt x="201" y="193"/>
                </a:lnTo>
                <a:lnTo>
                  <a:pt x="198" y="193"/>
                </a:lnTo>
                <a:lnTo>
                  <a:pt x="196" y="193"/>
                </a:lnTo>
                <a:lnTo>
                  <a:pt x="196" y="196"/>
                </a:lnTo>
                <a:lnTo>
                  <a:pt x="193" y="196"/>
                </a:lnTo>
                <a:lnTo>
                  <a:pt x="191" y="196"/>
                </a:lnTo>
                <a:lnTo>
                  <a:pt x="191" y="198"/>
                </a:lnTo>
                <a:lnTo>
                  <a:pt x="188" y="198"/>
                </a:lnTo>
                <a:lnTo>
                  <a:pt x="188" y="196"/>
                </a:lnTo>
                <a:lnTo>
                  <a:pt x="185" y="196"/>
                </a:lnTo>
                <a:lnTo>
                  <a:pt x="185" y="198"/>
                </a:lnTo>
                <a:lnTo>
                  <a:pt x="185" y="196"/>
                </a:lnTo>
                <a:lnTo>
                  <a:pt x="185" y="198"/>
                </a:lnTo>
                <a:lnTo>
                  <a:pt x="183" y="198"/>
                </a:lnTo>
                <a:lnTo>
                  <a:pt x="183" y="196"/>
                </a:lnTo>
                <a:lnTo>
                  <a:pt x="180" y="196"/>
                </a:lnTo>
                <a:lnTo>
                  <a:pt x="177" y="196"/>
                </a:lnTo>
                <a:lnTo>
                  <a:pt x="175" y="196"/>
                </a:lnTo>
                <a:lnTo>
                  <a:pt x="175" y="193"/>
                </a:lnTo>
                <a:lnTo>
                  <a:pt x="175" y="196"/>
                </a:lnTo>
                <a:lnTo>
                  <a:pt x="172" y="196"/>
                </a:lnTo>
                <a:lnTo>
                  <a:pt x="172" y="193"/>
                </a:lnTo>
                <a:lnTo>
                  <a:pt x="170" y="196"/>
                </a:lnTo>
                <a:lnTo>
                  <a:pt x="170" y="193"/>
                </a:lnTo>
                <a:lnTo>
                  <a:pt x="167" y="193"/>
                </a:lnTo>
                <a:lnTo>
                  <a:pt x="164" y="193"/>
                </a:lnTo>
                <a:lnTo>
                  <a:pt x="164" y="190"/>
                </a:lnTo>
                <a:lnTo>
                  <a:pt x="162" y="190"/>
                </a:lnTo>
                <a:lnTo>
                  <a:pt x="162" y="193"/>
                </a:lnTo>
                <a:lnTo>
                  <a:pt x="162" y="190"/>
                </a:lnTo>
                <a:lnTo>
                  <a:pt x="159" y="190"/>
                </a:lnTo>
                <a:lnTo>
                  <a:pt x="159" y="188"/>
                </a:lnTo>
                <a:lnTo>
                  <a:pt x="157" y="188"/>
                </a:lnTo>
                <a:lnTo>
                  <a:pt x="154" y="188"/>
                </a:lnTo>
                <a:lnTo>
                  <a:pt x="154" y="190"/>
                </a:lnTo>
                <a:lnTo>
                  <a:pt x="151" y="190"/>
                </a:lnTo>
                <a:lnTo>
                  <a:pt x="149" y="190"/>
                </a:lnTo>
                <a:lnTo>
                  <a:pt x="149" y="193"/>
                </a:lnTo>
                <a:lnTo>
                  <a:pt x="146" y="193"/>
                </a:lnTo>
                <a:lnTo>
                  <a:pt x="144" y="193"/>
                </a:lnTo>
                <a:lnTo>
                  <a:pt x="144" y="196"/>
                </a:lnTo>
                <a:lnTo>
                  <a:pt x="141" y="196"/>
                </a:lnTo>
                <a:lnTo>
                  <a:pt x="144" y="198"/>
                </a:lnTo>
                <a:lnTo>
                  <a:pt x="141" y="198"/>
                </a:lnTo>
                <a:lnTo>
                  <a:pt x="138" y="201"/>
                </a:lnTo>
                <a:lnTo>
                  <a:pt x="136" y="204"/>
                </a:lnTo>
                <a:lnTo>
                  <a:pt x="133" y="204"/>
                </a:lnTo>
                <a:lnTo>
                  <a:pt x="136" y="204"/>
                </a:lnTo>
                <a:lnTo>
                  <a:pt x="133" y="204"/>
                </a:lnTo>
                <a:lnTo>
                  <a:pt x="133" y="206"/>
                </a:lnTo>
                <a:lnTo>
                  <a:pt x="133" y="204"/>
                </a:lnTo>
                <a:lnTo>
                  <a:pt x="133" y="206"/>
                </a:lnTo>
                <a:lnTo>
                  <a:pt x="131" y="206"/>
                </a:lnTo>
                <a:lnTo>
                  <a:pt x="133" y="206"/>
                </a:lnTo>
                <a:lnTo>
                  <a:pt x="133" y="209"/>
                </a:lnTo>
                <a:lnTo>
                  <a:pt x="131" y="209"/>
                </a:lnTo>
                <a:lnTo>
                  <a:pt x="131" y="206"/>
                </a:lnTo>
                <a:lnTo>
                  <a:pt x="128" y="206"/>
                </a:lnTo>
                <a:lnTo>
                  <a:pt x="128" y="209"/>
                </a:lnTo>
                <a:lnTo>
                  <a:pt x="128" y="211"/>
                </a:lnTo>
                <a:lnTo>
                  <a:pt x="125" y="211"/>
                </a:lnTo>
                <a:lnTo>
                  <a:pt x="125" y="214"/>
                </a:lnTo>
                <a:lnTo>
                  <a:pt x="125" y="217"/>
                </a:lnTo>
                <a:lnTo>
                  <a:pt x="125" y="214"/>
                </a:lnTo>
                <a:lnTo>
                  <a:pt x="123" y="214"/>
                </a:lnTo>
                <a:lnTo>
                  <a:pt x="125" y="214"/>
                </a:lnTo>
                <a:lnTo>
                  <a:pt x="123" y="214"/>
                </a:lnTo>
                <a:lnTo>
                  <a:pt x="123" y="217"/>
                </a:lnTo>
                <a:lnTo>
                  <a:pt x="125" y="217"/>
                </a:lnTo>
                <a:lnTo>
                  <a:pt x="123" y="217"/>
                </a:lnTo>
                <a:lnTo>
                  <a:pt x="123" y="219"/>
                </a:lnTo>
                <a:lnTo>
                  <a:pt x="125" y="219"/>
                </a:lnTo>
                <a:lnTo>
                  <a:pt x="123" y="219"/>
                </a:lnTo>
                <a:lnTo>
                  <a:pt x="123" y="222"/>
                </a:lnTo>
                <a:lnTo>
                  <a:pt x="123" y="224"/>
                </a:lnTo>
                <a:lnTo>
                  <a:pt x="120" y="224"/>
                </a:lnTo>
                <a:lnTo>
                  <a:pt x="120" y="222"/>
                </a:lnTo>
                <a:lnTo>
                  <a:pt x="120" y="224"/>
                </a:lnTo>
                <a:lnTo>
                  <a:pt x="117" y="224"/>
                </a:lnTo>
                <a:lnTo>
                  <a:pt x="117" y="222"/>
                </a:lnTo>
                <a:lnTo>
                  <a:pt x="117" y="224"/>
                </a:lnTo>
                <a:lnTo>
                  <a:pt x="115" y="224"/>
                </a:lnTo>
                <a:lnTo>
                  <a:pt x="115" y="222"/>
                </a:lnTo>
                <a:lnTo>
                  <a:pt x="112" y="222"/>
                </a:lnTo>
                <a:lnTo>
                  <a:pt x="110" y="222"/>
                </a:lnTo>
                <a:lnTo>
                  <a:pt x="110" y="224"/>
                </a:lnTo>
                <a:lnTo>
                  <a:pt x="107" y="227"/>
                </a:lnTo>
                <a:lnTo>
                  <a:pt x="107" y="230"/>
                </a:lnTo>
                <a:lnTo>
                  <a:pt x="104" y="230"/>
                </a:lnTo>
                <a:lnTo>
                  <a:pt x="104" y="232"/>
                </a:lnTo>
                <a:lnTo>
                  <a:pt x="102" y="232"/>
                </a:lnTo>
                <a:lnTo>
                  <a:pt x="102" y="235"/>
                </a:lnTo>
                <a:lnTo>
                  <a:pt x="99" y="238"/>
                </a:lnTo>
                <a:lnTo>
                  <a:pt x="99" y="240"/>
                </a:lnTo>
                <a:lnTo>
                  <a:pt x="99" y="243"/>
                </a:lnTo>
                <a:lnTo>
                  <a:pt x="97" y="243"/>
                </a:lnTo>
                <a:lnTo>
                  <a:pt x="97" y="245"/>
                </a:lnTo>
                <a:lnTo>
                  <a:pt x="94" y="245"/>
                </a:lnTo>
                <a:lnTo>
                  <a:pt x="94" y="248"/>
                </a:lnTo>
                <a:lnTo>
                  <a:pt x="91" y="251"/>
                </a:lnTo>
                <a:lnTo>
                  <a:pt x="91" y="253"/>
                </a:lnTo>
                <a:lnTo>
                  <a:pt x="91" y="256"/>
                </a:lnTo>
                <a:lnTo>
                  <a:pt x="89" y="256"/>
                </a:lnTo>
                <a:lnTo>
                  <a:pt x="89" y="258"/>
                </a:lnTo>
                <a:lnTo>
                  <a:pt x="86" y="261"/>
                </a:lnTo>
                <a:lnTo>
                  <a:pt x="86" y="264"/>
                </a:lnTo>
                <a:lnTo>
                  <a:pt x="86" y="266"/>
                </a:lnTo>
                <a:lnTo>
                  <a:pt x="84" y="266"/>
                </a:lnTo>
                <a:lnTo>
                  <a:pt x="84" y="269"/>
                </a:lnTo>
                <a:lnTo>
                  <a:pt x="86" y="269"/>
                </a:lnTo>
                <a:lnTo>
                  <a:pt x="86" y="271"/>
                </a:lnTo>
                <a:lnTo>
                  <a:pt x="86" y="274"/>
                </a:lnTo>
                <a:lnTo>
                  <a:pt x="89" y="274"/>
                </a:lnTo>
                <a:lnTo>
                  <a:pt x="86" y="274"/>
                </a:lnTo>
                <a:lnTo>
                  <a:pt x="86" y="277"/>
                </a:lnTo>
                <a:lnTo>
                  <a:pt x="89" y="277"/>
                </a:lnTo>
                <a:lnTo>
                  <a:pt x="89" y="279"/>
                </a:lnTo>
                <a:lnTo>
                  <a:pt x="91" y="279"/>
                </a:lnTo>
                <a:lnTo>
                  <a:pt x="94" y="282"/>
                </a:lnTo>
                <a:lnTo>
                  <a:pt x="91" y="282"/>
                </a:lnTo>
                <a:lnTo>
                  <a:pt x="89" y="282"/>
                </a:lnTo>
                <a:lnTo>
                  <a:pt x="89" y="279"/>
                </a:lnTo>
                <a:lnTo>
                  <a:pt x="89" y="282"/>
                </a:lnTo>
                <a:lnTo>
                  <a:pt x="91" y="282"/>
                </a:lnTo>
                <a:lnTo>
                  <a:pt x="91" y="285"/>
                </a:lnTo>
                <a:lnTo>
                  <a:pt x="94" y="285"/>
                </a:lnTo>
                <a:lnTo>
                  <a:pt x="94" y="287"/>
                </a:lnTo>
                <a:lnTo>
                  <a:pt x="91" y="287"/>
                </a:lnTo>
                <a:lnTo>
                  <a:pt x="94" y="287"/>
                </a:lnTo>
                <a:lnTo>
                  <a:pt x="94" y="290"/>
                </a:lnTo>
                <a:lnTo>
                  <a:pt x="91" y="290"/>
                </a:lnTo>
                <a:lnTo>
                  <a:pt x="91" y="287"/>
                </a:lnTo>
                <a:lnTo>
                  <a:pt x="91" y="290"/>
                </a:lnTo>
                <a:lnTo>
                  <a:pt x="94" y="290"/>
                </a:lnTo>
                <a:lnTo>
                  <a:pt x="94" y="292"/>
                </a:lnTo>
                <a:lnTo>
                  <a:pt x="91" y="292"/>
                </a:lnTo>
                <a:lnTo>
                  <a:pt x="91" y="295"/>
                </a:lnTo>
                <a:lnTo>
                  <a:pt x="89" y="292"/>
                </a:lnTo>
                <a:lnTo>
                  <a:pt x="89" y="295"/>
                </a:lnTo>
                <a:lnTo>
                  <a:pt x="89" y="292"/>
                </a:lnTo>
                <a:lnTo>
                  <a:pt x="89" y="295"/>
                </a:lnTo>
                <a:lnTo>
                  <a:pt x="86" y="292"/>
                </a:lnTo>
                <a:lnTo>
                  <a:pt x="86" y="295"/>
                </a:lnTo>
                <a:lnTo>
                  <a:pt x="86" y="292"/>
                </a:lnTo>
                <a:lnTo>
                  <a:pt x="86" y="295"/>
                </a:lnTo>
                <a:lnTo>
                  <a:pt x="86" y="292"/>
                </a:lnTo>
                <a:lnTo>
                  <a:pt x="84" y="292"/>
                </a:lnTo>
                <a:lnTo>
                  <a:pt x="84" y="290"/>
                </a:lnTo>
                <a:lnTo>
                  <a:pt x="81" y="290"/>
                </a:lnTo>
                <a:lnTo>
                  <a:pt x="81" y="287"/>
                </a:lnTo>
                <a:lnTo>
                  <a:pt x="78" y="285"/>
                </a:lnTo>
                <a:lnTo>
                  <a:pt x="78" y="282"/>
                </a:lnTo>
                <a:lnTo>
                  <a:pt x="76" y="282"/>
                </a:lnTo>
                <a:lnTo>
                  <a:pt x="76" y="279"/>
                </a:lnTo>
                <a:lnTo>
                  <a:pt x="73" y="279"/>
                </a:lnTo>
                <a:lnTo>
                  <a:pt x="73" y="277"/>
                </a:lnTo>
                <a:lnTo>
                  <a:pt x="70" y="277"/>
                </a:lnTo>
                <a:lnTo>
                  <a:pt x="70" y="279"/>
                </a:lnTo>
                <a:lnTo>
                  <a:pt x="68" y="279"/>
                </a:lnTo>
                <a:lnTo>
                  <a:pt x="65" y="279"/>
                </a:lnTo>
                <a:lnTo>
                  <a:pt x="65" y="282"/>
                </a:lnTo>
                <a:lnTo>
                  <a:pt x="63" y="282"/>
                </a:lnTo>
                <a:lnTo>
                  <a:pt x="63" y="279"/>
                </a:lnTo>
                <a:lnTo>
                  <a:pt x="60" y="279"/>
                </a:lnTo>
                <a:lnTo>
                  <a:pt x="60" y="277"/>
                </a:lnTo>
                <a:lnTo>
                  <a:pt x="57" y="277"/>
                </a:lnTo>
                <a:lnTo>
                  <a:pt x="57" y="274"/>
                </a:lnTo>
                <a:lnTo>
                  <a:pt x="55" y="274"/>
                </a:lnTo>
                <a:lnTo>
                  <a:pt x="52" y="274"/>
                </a:lnTo>
                <a:lnTo>
                  <a:pt x="52" y="271"/>
                </a:lnTo>
                <a:lnTo>
                  <a:pt x="50" y="269"/>
                </a:lnTo>
                <a:lnTo>
                  <a:pt x="52" y="269"/>
                </a:lnTo>
                <a:lnTo>
                  <a:pt x="50" y="266"/>
                </a:lnTo>
                <a:lnTo>
                  <a:pt x="50" y="269"/>
                </a:lnTo>
                <a:lnTo>
                  <a:pt x="50" y="271"/>
                </a:lnTo>
                <a:lnTo>
                  <a:pt x="52" y="274"/>
                </a:lnTo>
                <a:lnTo>
                  <a:pt x="55" y="274"/>
                </a:lnTo>
                <a:lnTo>
                  <a:pt x="55" y="277"/>
                </a:lnTo>
                <a:lnTo>
                  <a:pt x="57" y="277"/>
                </a:lnTo>
                <a:lnTo>
                  <a:pt x="57" y="279"/>
                </a:lnTo>
                <a:lnTo>
                  <a:pt x="55" y="279"/>
                </a:lnTo>
                <a:lnTo>
                  <a:pt x="52" y="279"/>
                </a:lnTo>
                <a:lnTo>
                  <a:pt x="55" y="279"/>
                </a:lnTo>
                <a:lnTo>
                  <a:pt x="55" y="282"/>
                </a:lnTo>
                <a:lnTo>
                  <a:pt x="55" y="279"/>
                </a:lnTo>
                <a:lnTo>
                  <a:pt x="57" y="279"/>
                </a:lnTo>
                <a:lnTo>
                  <a:pt x="55" y="279"/>
                </a:lnTo>
                <a:lnTo>
                  <a:pt x="55" y="282"/>
                </a:lnTo>
                <a:lnTo>
                  <a:pt x="55" y="285"/>
                </a:lnTo>
                <a:lnTo>
                  <a:pt x="52" y="285"/>
                </a:lnTo>
                <a:lnTo>
                  <a:pt x="55" y="285"/>
                </a:lnTo>
                <a:lnTo>
                  <a:pt x="55" y="282"/>
                </a:lnTo>
                <a:lnTo>
                  <a:pt x="57" y="282"/>
                </a:lnTo>
                <a:lnTo>
                  <a:pt x="57" y="279"/>
                </a:lnTo>
                <a:lnTo>
                  <a:pt x="60" y="279"/>
                </a:lnTo>
                <a:lnTo>
                  <a:pt x="60" y="282"/>
                </a:lnTo>
                <a:lnTo>
                  <a:pt x="63" y="282"/>
                </a:lnTo>
                <a:lnTo>
                  <a:pt x="65" y="282"/>
                </a:lnTo>
                <a:lnTo>
                  <a:pt x="68" y="282"/>
                </a:lnTo>
                <a:lnTo>
                  <a:pt x="68" y="285"/>
                </a:lnTo>
                <a:lnTo>
                  <a:pt x="68" y="287"/>
                </a:lnTo>
                <a:lnTo>
                  <a:pt x="68" y="290"/>
                </a:lnTo>
                <a:lnTo>
                  <a:pt x="68" y="292"/>
                </a:lnTo>
                <a:lnTo>
                  <a:pt x="65" y="292"/>
                </a:lnTo>
                <a:lnTo>
                  <a:pt x="63" y="292"/>
                </a:lnTo>
                <a:lnTo>
                  <a:pt x="60" y="292"/>
                </a:lnTo>
                <a:lnTo>
                  <a:pt x="60" y="295"/>
                </a:lnTo>
                <a:lnTo>
                  <a:pt x="57" y="298"/>
                </a:lnTo>
                <a:lnTo>
                  <a:pt x="57" y="300"/>
                </a:lnTo>
                <a:lnTo>
                  <a:pt x="55" y="300"/>
                </a:lnTo>
                <a:lnTo>
                  <a:pt x="52" y="300"/>
                </a:lnTo>
                <a:lnTo>
                  <a:pt x="52" y="303"/>
                </a:lnTo>
                <a:lnTo>
                  <a:pt x="52" y="300"/>
                </a:lnTo>
                <a:lnTo>
                  <a:pt x="52" y="303"/>
                </a:lnTo>
                <a:lnTo>
                  <a:pt x="52" y="300"/>
                </a:lnTo>
                <a:lnTo>
                  <a:pt x="50" y="300"/>
                </a:lnTo>
                <a:lnTo>
                  <a:pt x="50" y="303"/>
                </a:lnTo>
                <a:lnTo>
                  <a:pt x="52" y="303"/>
                </a:lnTo>
                <a:lnTo>
                  <a:pt x="55" y="303"/>
                </a:lnTo>
                <a:lnTo>
                  <a:pt x="55" y="305"/>
                </a:lnTo>
                <a:lnTo>
                  <a:pt x="57" y="305"/>
                </a:lnTo>
                <a:lnTo>
                  <a:pt x="55" y="305"/>
                </a:lnTo>
                <a:lnTo>
                  <a:pt x="57" y="305"/>
                </a:lnTo>
                <a:lnTo>
                  <a:pt x="57" y="308"/>
                </a:lnTo>
                <a:lnTo>
                  <a:pt x="57" y="311"/>
                </a:lnTo>
                <a:lnTo>
                  <a:pt x="57" y="308"/>
                </a:lnTo>
                <a:lnTo>
                  <a:pt x="57" y="311"/>
                </a:lnTo>
                <a:lnTo>
                  <a:pt x="55" y="311"/>
                </a:lnTo>
                <a:lnTo>
                  <a:pt x="55" y="313"/>
                </a:lnTo>
                <a:lnTo>
                  <a:pt x="55" y="316"/>
                </a:lnTo>
                <a:lnTo>
                  <a:pt x="55" y="313"/>
                </a:lnTo>
                <a:lnTo>
                  <a:pt x="55" y="316"/>
                </a:lnTo>
                <a:lnTo>
                  <a:pt x="55" y="318"/>
                </a:lnTo>
                <a:lnTo>
                  <a:pt x="55" y="316"/>
                </a:lnTo>
                <a:lnTo>
                  <a:pt x="52" y="316"/>
                </a:lnTo>
                <a:lnTo>
                  <a:pt x="55" y="318"/>
                </a:lnTo>
                <a:lnTo>
                  <a:pt x="52" y="318"/>
                </a:lnTo>
                <a:lnTo>
                  <a:pt x="52" y="321"/>
                </a:lnTo>
                <a:lnTo>
                  <a:pt x="55" y="321"/>
                </a:lnTo>
                <a:lnTo>
                  <a:pt x="57" y="324"/>
                </a:lnTo>
                <a:lnTo>
                  <a:pt x="57" y="326"/>
                </a:lnTo>
                <a:lnTo>
                  <a:pt x="60" y="326"/>
                </a:lnTo>
                <a:lnTo>
                  <a:pt x="60" y="329"/>
                </a:lnTo>
                <a:lnTo>
                  <a:pt x="57" y="329"/>
                </a:lnTo>
                <a:lnTo>
                  <a:pt x="57" y="332"/>
                </a:lnTo>
                <a:lnTo>
                  <a:pt x="55" y="332"/>
                </a:lnTo>
                <a:lnTo>
                  <a:pt x="55" y="334"/>
                </a:lnTo>
                <a:lnTo>
                  <a:pt x="55" y="337"/>
                </a:lnTo>
                <a:lnTo>
                  <a:pt x="52" y="337"/>
                </a:lnTo>
                <a:lnTo>
                  <a:pt x="52" y="339"/>
                </a:lnTo>
                <a:lnTo>
                  <a:pt x="55" y="339"/>
                </a:lnTo>
                <a:lnTo>
                  <a:pt x="52" y="339"/>
                </a:lnTo>
                <a:lnTo>
                  <a:pt x="55" y="339"/>
                </a:lnTo>
                <a:lnTo>
                  <a:pt x="55" y="342"/>
                </a:lnTo>
                <a:lnTo>
                  <a:pt x="55" y="345"/>
                </a:lnTo>
                <a:lnTo>
                  <a:pt x="55" y="342"/>
                </a:lnTo>
                <a:lnTo>
                  <a:pt x="52" y="342"/>
                </a:lnTo>
                <a:lnTo>
                  <a:pt x="52" y="345"/>
                </a:lnTo>
                <a:lnTo>
                  <a:pt x="55" y="345"/>
                </a:lnTo>
                <a:lnTo>
                  <a:pt x="55" y="347"/>
                </a:lnTo>
                <a:lnTo>
                  <a:pt x="55" y="345"/>
                </a:lnTo>
                <a:lnTo>
                  <a:pt x="55" y="347"/>
                </a:lnTo>
                <a:lnTo>
                  <a:pt x="55" y="345"/>
                </a:lnTo>
                <a:lnTo>
                  <a:pt x="55" y="347"/>
                </a:lnTo>
                <a:lnTo>
                  <a:pt x="55" y="345"/>
                </a:lnTo>
                <a:lnTo>
                  <a:pt x="57" y="345"/>
                </a:lnTo>
                <a:lnTo>
                  <a:pt x="57" y="347"/>
                </a:lnTo>
                <a:lnTo>
                  <a:pt x="60" y="347"/>
                </a:lnTo>
                <a:lnTo>
                  <a:pt x="60" y="350"/>
                </a:lnTo>
                <a:lnTo>
                  <a:pt x="57" y="350"/>
                </a:lnTo>
                <a:lnTo>
                  <a:pt x="57" y="347"/>
                </a:lnTo>
                <a:lnTo>
                  <a:pt x="57" y="350"/>
                </a:lnTo>
                <a:lnTo>
                  <a:pt x="57" y="347"/>
                </a:lnTo>
                <a:lnTo>
                  <a:pt x="55" y="347"/>
                </a:lnTo>
                <a:lnTo>
                  <a:pt x="57" y="347"/>
                </a:lnTo>
                <a:lnTo>
                  <a:pt x="55" y="347"/>
                </a:lnTo>
                <a:lnTo>
                  <a:pt x="52" y="347"/>
                </a:lnTo>
                <a:lnTo>
                  <a:pt x="52" y="345"/>
                </a:lnTo>
                <a:lnTo>
                  <a:pt x="52" y="347"/>
                </a:lnTo>
                <a:lnTo>
                  <a:pt x="52" y="345"/>
                </a:lnTo>
                <a:lnTo>
                  <a:pt x="50" y="345"/>
                </a:lnTo>
                <a:lnTo>
                  <a:pt x="50" y="347"/>
                </a:lnTo>
                <a:lnTo>
                  <a:pt x="47" y="347"/>
                </a:lnTo>
                <a:lnTo>
                  <a:pt x="47" y="350"/>
                </a:lnTo>
                <a:lnTo>
                  <a:pt x="50" y="352"/>
                </a:lnTo>
                <a:lnTo>
                  <a:pt x="52" y="352"/>
                </a:lnTo>
                <a:lnTo>
                  <a:pt x="52" y="355"/>
                </a:lnTo>
                <a:lnTo>
                  <a:pt x="55" y="355"/>
                </a:lnTo>
                <a:lnTo>
                  <a:pt x="52" y="355"/>
                </a:lnTo>
                <a:lnTo>
                  <a:pt x="52" y="358"/>
                </a:lnTo>
                <a:lnTo>
                  <a:pt x="50" y="358"/>
                </a:lnTo>
                <a:lnTo>
                  <a:pt x="47" y="358"/>
                </a:lnTo>
                <a:lnTo>
                  <a:pt x="44" y="358"/>
                </a:lnTo>
                <a:lnTo>
                  <a:pt x="47" y="358"/>
                </a:lnTo>
                <a:lnTo>
                  <a:pt x="47" y="360"/>
                </a:lnTo>
                <a:lnTo>
                  <a:pt x="44" y="360"/>
                </a:lnTo>
                <a:lnTo>
                  <a:pt x="42" y="358"/>
                </a:lnTo>
                <a:lnTo>
                  <a:pt x="42" y="360"/>
                </a:lnTo>
                <a:lnTo>
                  <a:pt x="44" y="360"/>
                </a:lnTo>
                <a:lnTo>
                  <a:pt x="47" y="360"/>
                </a:lnTo>
                <a:lnTo>
                  <a:pt x="50" y="360"/>
                </a:lnTo>
                <a:lnTo>
                  <a:pt x="50" y="363"/>
                </a:lnTo>
                <a:lnTo>
                  <a:pt x="47" y="363"/>
                </a:lnTo>
                <a:lnTo>
                  <a:pt x="44" y="363"/>
                </a:lnTo>
                <a:lnTo>
                  <a:pt x="44" y="365"/>
                </a:lnTo>
                <a:lnTo>
                  <a:pt x="42" y="365"/>
                </a:lnTo>
                <a:lnTo>
                  <a:pt x="44" y="365"/>
                </a:lnTo>
                <a:lnTo>
                  <a:pt x="44" y="368"/>
                </a:lnTo>
                <a:lnTo>
                  <a:pt x="42" y="368"/>
                </a:lnTo>
                <a:lnTo>
                  <a:pt x="39" y="368"/>
                </a:lnTo>
                <a:lnTo>
                  <a:pt x="37" y="368"/>
                </a:lnTo>
                <a:lnTo>
                  <a:pt x="37" y="365"/>
                </a:lnTo>
                <a:lnTo>
                  <a:pt x="39" y="365"/>
                </a:lnTo>
                <a:lnTo>
                  <a:pt x="37" y="365"/>
                </a:lnTo>
                <a:lnTo>
                  <a:pt x="34" y="365"/>
                </a:lnTo>
                <a:lnTo>
                  <a:pt x="31" y="365"/>
                </a:lnTo>
                <a:lnTo>
                  <a:pt x="34" y="368"/>
                </a:lnTo>
                <a:lnTo>
                  <a:pt x="31" y="371"/>
                </a:lnTo>
                <a:lnTo>
                  <a:pt x="34" y="371"/>
                </a:lnTo>
                <a:lnTo>
                  <a:pt x="34" y="373"/>
                </a:lnTo>
                <a:lnTo>
                  <a:pt x="31" y="373"/>
                </a:lnTo>
                <a:lnTo>
                  <a:pt x="29" y="373"/>
                </a:lnTo>
                <a:lnTo>
                  <a:pt x="29" y="371"/>
                </a:lnTo>
                <a:lnTo>
                  <a:pt x="29" y="373"/>
                </a:lnTo>
                <a:lnTo>
                  <a:pt x="26" y="373"/>
                </a:lnTo>
                <a:lnTo>
                  <a:pt x="23" y="373"/>
                </a:lnTo>
                <a:lnTo>
                  <a:pt x="21" y="373"/>
                </a:lnTo>
                <a:lnTo>
                  <a:pt x="23" y="373"/>
                </a:lnTo>
                <a:lnTo>
                  <a:pt x="23" y="376"/>
                </a:lnTo>
                <a:lnTo>
                  <a:pt x="21" y="376"/>
                </a:lnTo>
                <a:lnTo>
                  <a:pt x="18" y="376"/>
                </a:lnTo>
                <a:lnTo>
                  <a:pt x="16" y="376"/>
                </a:lnTo>
                <a:lnTo>
                  <a:pt x="13" y="376"/>
                </a:lnTo>
                <a:lnTo>
                  <a:pt x="10" y="376"/>
                </a:lnTo>
                <a:lnTo>
                  <a:pt x="8" y="376"/>
                </a:lnTo>
                <a:lnTo>
                  <a:pt x="8" y="373"/>
                </a:lnTo>
                <a:lnTo>
                  <a:pt x="5" y="373"/>
                </a:lnTo>
                <a:lnTo>
                  <a:pt x="5" y="371"/>
                </a:lnTo>
                <a:lnTo>
                  <a:pt x="3" y="371"/>
                </a:lnTo>
                <a:lnTo>
                  <a:pt x="0" y="371"/>
                </a:lnTo>
                <a:lnTo>
                  <a:pt x="3" y="373"/>
                </a:lnTo>
                <a:lnTo>
                  <a:pt x="3" y="376"/>
                </a:lnTo>
                <a:lnTo>
                  <a:pt x="5" y="376"/>
                </a:lnTo>
                <a:lnTo>
                  <a:pt x="8" y="376"/>
                </a:lnTo>
                <a:lnTo>
                  <a:pt x="8" y="379"/>
                </a:lnTo>
                <a:lnTo>
                  <a:pt x="10" y="379"/>
                </a:lnTo>
                <a:lnTo>
                  <a:pt x="13" y="379"/>
                </a:lnTo>
                <a:lnTo>
                  <a:pt x="16" y="379"/>
                </a:lnTo>
                <a:lnTo>
                  <a:pt x="16" y="381"/>
                </a:lnTo>
                <a:lnTo>
                  <a:pt x="16" y="384"/>
                </a:lnTo>
                <a:lnTo>
                  <a:pt x="18" y="386"/>
                </a:lnTo>
                <a:lnTo>
                  <a:pt x="18" y="389"/>
                </a:lnTo>
                <a:lnTo>
                  <a:pt x="18" y="392"/>
                </a:lnTo>
                <a:lnTo>
                  <a:pt x="21" y="394"/>
                </a:lnTo>
                <a:lnTo>
                  <a:pt x="18" y="394"/>
                </a:lnTo>
                <a:lnTo>
                  <a:pt x="21" y="394"/>
                </a:lnTo>
                <a:lnTo>
                  <a:pt x="21" y="397"/>
                </a:lnTo>
                <a:lnTo>
                  <a:pt x="23" y="397"/>
                </a:lnTo>
                <a:lnTo>
                  <a:pt x="23" y="394"/>
                </a:lnTo>
                <a:lnTo>
                  <a:pt x="23" y="397"/>
                </a:lnTo>
                <a:lnTo>
                  <a:pt x="26" y="397"/>
                </a:lnTo>
                <a:lnTo>
                  <a:pt x="26" y="394"/>
                </a:lnTo>
                <a:lnTo>
                  <a:pt x="26" y="397"/>
                </a:lnTo>
                <a:lnTo>
                  <a:pt x="29" y="397"/>
                </a:lnTo>
                <a:lnTo>
                  <a:pt x="29" y="394"/>
                </a:lnTo>
                <a:lnTo>
                  <a:pt x="29" y="397"/>
                </a:lnTo>
                <a:lnTo>
                  <a:pt x="29" y="394"/>
                </a:lnTo>
                <a:lnTo>
                  <a:pt x="29" y="397"/>
                </a:lnTo>
                <a:lnTo>
                  <a:pt x="31" y="397"/>
                </a:lnTo>
                <a:lnTo>
                  <a:pt x="29" y="397"/>
                </a:lnTo>
                <a:lnTo>
                  <a:pt x="29" y="399"/>
                </a:lnTo>
                <a:lnTo>
                  <a:pt x="26" y="399"/>
                </a:lnTo>
                <a:lnTo>
                  <a:pt x="29" y="399"/>
                </a:lnTo>
                <a:lnTo>
                  <a:pt x="29" y="402"/>
                </a:lnTo>
                <a:lnTo>
                  <a:pt x="31" y="402"/>
                </a:lnTo>
                <a:lnTo>
                  <a:pt x="31" y="405"/>
                </a:lnTo>
                <a:lnTo>
                  <a:pt x="34" y="405"/>
                </a:lnTo>
                <a:lnTo>
                  <a:pt x="34" y="407"/>
                </a:lnTo>
                <a:lnTo>
                  <a:pt x="37" y="407"/>
                </a:lnTo>
                <a:lnTo>
                  <a:pt x="37" y="410"/>
                </a:lnTo>
              </a:path>
            </a:pathLst>
          </a:custGeom>
          <a:noFill/>
          <a:ln w="4763">
            <a:solidFill>
              <a:srgbClr val="6E6E6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52" name="Freeform 216"/>
          <p:cNvSpPr>
            <a:spLocks/>
          </p:cNvSpPr>
          <p:nvPr/>
        </p:nvSpPr>
        <p:spPr bwMode="auto">
          <a:xfrm>
            <a:off x="7703528" y="2741613"/>
            <a:ext cx="401515" cy="750888"/>
          </a:xfrm>
          <a:custGeom>
            <a:avLst/>
            <a:gdLst>
              <a:gd name="T0" fmla="*/ 138 w 274"/>
              <a:gd name="T1" fmla="*/ 0 h 473"/>
              <a:gd name="T2" fmla="*/ 151 w 274"/>
              <a:gd name="T3" fmla="*/ 11 h 473"/>
              <a:gd name="T4" fmla="*/ 167 w 274"/>
              <a:gd name="T5" fmla="*/ 21 h 473"/>
              <a:gd name="T6" fmla="*/ 180 w 274"/>
              <a:gd name="T7" fmla="*/ 37 h 473"/>
              <a:gd name="T8" fmla="*/ 185 w 274"/>
              <a:gd name="T9" fmla="*/ 60 h 473"/>
              <a:gd name="T10" fmla="*/ 206 w 274"/>
              <a:gd name="T11" fmla="*/ 68 h 473"/>
              <a:gd name="T12" fmla="*/ 222 w 274"/>
              <a:gd name="T13" fmla="*/ 76 h 473"/>
              <a:gd name="T14" fmla="*/ 232 w 274"/>
              <a:gd name="T15" fmla="*/ 79 h 473"/>
              <a:gd name="T16" fmla="*/ 253 w 274"/>
              <a:gd name="T17" fmla="*/ 86 h 473"/>
              <a:gd name="T18" fmla="*/ 261 w 274"/>
              <a:gd name="T19" fmla="*/ 99 h 473"/>
              <a:gd name="T20" fmla="*/ 261 w 274"/>
              <a:gd name="T21" fmla="*/ 128 h 473"/>
              <a:gd name="T22" fmla="*/ 261 w 274"/>
              <a:gd name="T23" fmla="*/ 152 h 473"/>
              <a:gd name="T24" fmla="*/ 269 w 274"/>
              <a:gd name="T25" fmla="*/ 162 h 473"/>
              <a:gd name="T26" fmla="*/ 269 w 274"/>
              <a:gd name="T27" fmla="*/ 180 h 473"/>
              <a:gd name="T28" fmla="*/ 264 w 274"/>
              <a:gd name="T29" fmla="*/ 194 h 473"/>
              <a:gd name="T30" fmla="*/ 256 w 274"/>
              <a:gd name="T31" fmla="*/ 199 h 473"/>
              <a:gd name="T32" fmla="*/ 240 w 274"/>
              <a:gd name="T33" fmla="*/ 196 h 473"/>
              <a:gd name="T34" fmla="*/ 235 w 274"/>
              <a:gd name="T35" fmla="*/ 201 h 473"/>
              <a:gd name="T36" fmla="*/ 243 w 274"/>
              <a:gd name="T37" fmla="*/ 217 h 473"/>
              <a:gd name="T38" fmla="*/ 258 w 274"/>
              <a:gd name="T39" fmla="*/ 243 h 473"/>
              <a:gd name="T40" fmla="*/ 258 w 274"/>
              <a:gd name="T41" fmla="*/ 256 h 473"/>
              <a:gd name="T42" fmla="*/ 271 w 274"/>
              <a:gd name="T43" fmla="*/ 274 h 473"/>
              <a:gd name="T44" fmla="*/ 256 w 274"/>
              <a:gd name="T45" fmla="*/ 277 h 473"/>
              <a:gd name="T46" fmla="*/ 258 w 274"/>
              <a:gd name="T47" fmla="*/ 293 h 473"/>
              <a:gd name="T48" fmla="*/ 258 w 274"/>
              <a:gd name="T49" fmla="*/ 301 h 473"/>
              <a:gd name="T50" fmla="*/ 237 w 274"/>
              <a:gd name="T51" fmla="*/ 295 h 473"/>
              <a:gd name="T52" fmla="*/ 227 w 274"/>
              <a:gd name="T53" fmla="*/ 282 h 473"/>
              <a:gd name="T54" fmla="*/ 224 w 274"/>
              <a:gd name="T55" fmla="*/ 267 h 473"/>
              <a:gd name="T56" fmla="*/ 206 w 274"/>
              <a:gd name="T57" fmla="*/ 243 h 473"/>
              <a:gd name="T58" fmla="*/ 201 w 274"/>
              <a:gd name="T59" fmla="*/ 225 h 473"/>
              <a:gd name="T60" fmla="*/ 198 w 274"/>
              <a:gd name="T61" fmla="*/ 212 h 473"/>
              <a:gd name="T62" fmla="*/ 180 w 274"/>
              <a:gd name="T63" fmla="*/ 220 h 473"/>
              <a:gd name="T64" fmla="*/ 159 w 274"/>
              <a:gd name="T65" fmla="*/ 217 h 473"/>
              <a:gd name="T66" fmla="*/ 138 w 274"/>
              <a:gd name="T67" fmla="*/ 227 h 473"/>
              <a:gd name="T68" fmla="*/ 138 w 274"/>
              <a:gd name="T69" fmla="*/ 251 h 473"/>
              <a:gd name="T70" fmla="*/ 149 w 274"/>
              <a:gd name="T71" fmla="*/ 267 h 473"/>
              <a:gd name="T72" fmla="*/ 170 w 274"/>
              <a:gd name="T73" fmla="*/ 288 h 473"/>
              <a:gd name="T74" fmla="*/ 183 w 274"/>
              <a:gd name="T75" fmla="*/ 308 h 473"/>
              <a:gd name="T76" fmla="*/ 154 w 274"/>
              <a:gd name="T77" fmla="*/ 319 h 473"/>
              <a:gd name="T78" fmla="*/ 128 w 274"/>
              <a:gd name="T79" fmla="*/ 350 h 473"/>
              <a:gd name="T80" fmla="*/ 143 w 274"/>
              <a:gd name="T81" fmla="*/ 358 h 473"/>
              <a:gd name="T82" fmla="*/ 149 w 274"/>
              <a:gd name="T83" fmla="*/ 369 h 473"/>
              <a:gd name="T84" fmla="*/ 130 w 274"/>
              <a:gd name="T85" fmla="*/ 371 h 473"/>
              <a:gd name="T86" fmla="*/ 128 w 274"/>
              <a:gd name="T87" fmla="*/ 387 h 473"/>
              <a:gd name="T88" fmla="*/ 125 w 274"/>
              <a:gd name="T89" fmla="*/ 400 h 473"/>
              <a:gd name="T90" fmla="*/ 104 w 274"/>
              <a:gd name="T91" fmla="*/ 405 h 473"/>
              <a:gd name="T92" fmla="*/ 102 w 274"/>
              <a:gd name="T93" fmla="*/ 421 h 473"/>
              <a:gd name="T94" fmla="*/ 83 w 274"/>
              <a:gd name="T95" fmla="*/ 408 h 473"/>
              <a:gd name="T96" fmla="*/ 73 w 274"/>
              <a:gd name="T97" fmla="*/ 405 h 473"/>
              <a:gd name="T98" fmla="*/ 60 w 274"/>
              <a:gd name="T99" fmla="*/ 397 h 473"/>
              <a:gd name="T100" fmla="*/ 47 w 274"/>
              <a:gd name="T101" fmla="*/ 402 h 473"/>
              <a:gd name="T102" fmla="*/ 42 w 274"/>
              <a:gd name="T103" fmla="*/ 416 h 473"/>
              <a:gd name="T104" fmla="*/ 63 w 274"/>
              <a:gd name="T105" fmla="*/ 426 h 473"/>
              <a:gd name="T106" fmla="*/ 68 w 274"/>
              <a:gd name="T107" fmla="*/ 439 h 473"/>
              <a:gd name="T108" fmla="*/ 63 w 274"/>
              <a:gd name="T109" fmla="*/ 439 h 473"/>
              <a:gd name="T110" fmla="*/ 44 w 274"/>
              <a:gd name="T111" fmla="*/ 449 h 473"/>
              <a:gd name="T112" fmla="*/ 26 w 274"/>
              <a:gd name="T113" fmla="*/ 429 h 473"/>
              <a:gd name="T114" fmla="*/ 5 w 274"/>
              <a:gd name="T115" fmla="*/ 426 h 473"/>
              <a:gd name="T116" fmla="*/ 3 w 274"/>
              <a:gd name="T117" fmla="*/ 447 h 473"/>
              <a:gd name="T118" fmla="*/ 3 w 274"/>
              <a:gd name="T119" fmla="*/ 470 h 4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274" h="473">
                <a:moveTo>
                  <a:pt x="110" y="16"/>
                </a:moveTo>
                <a:lnTo>
                  <a:pt x="112" y="16"/>
                </a:lnTo>
                <a:lnTo>
                  <a:pt x="115" y="16"/>
                </a:lnTo>
                <a:lnTo>
                  <a:pt x="117" y="16"/>
                </a:lnTo>
                <a:lnTo>
                  <a:pt x="120" y="13"/>
                </a:lnTo>
                <a:lnTo>
                  <a:pt x="123" y="13"/>
                </a:lnTo>
                <a:lnTo>
                  <a:pt x="123" y="11"/>
                </a:lnTo>
                <a:lnTo>
                  <a:pt x="123" y="8"/>
                </a:lnTo>
                <a:lnTo>
                  <a:pt x="125" y="8"/>
                </a:lnTo>
                <a:lnTo>
                  <a:pt x="125" y="5"/>
                </a:lnTo>
                <a:lnTo>
                  <a:pt x="128" y="5"/>
                </a:lnTo>
                <a:lnTo>
                  <a:pt x="128" y="3"/>
                </a:lnTo>
                <a:lnTo>
                  <a:pt x="130" y="3"/>
                </a:lnTo>
                <a:lnTo>
                  <a:pt x="130" y="0"/>
                </a:lnTo>
                <a:lnTo>
                  <a:pt x="133" y="0"/>
                </a:lnTo>
                <a:lnTo>
                  <a:pt x="136" y="0"/>
                </a:lnTo>
                <a:lnTo>
                  <a:pt x="138" y="0"/>
                </a:lnTo>
                <a:lnTo>
                  <a:pt x="141" y="0"/>
                </a:lnTo>
                <a:lnTo>
                  <a:pt x="143" y="0"/>
                </a:lnTo>
                <a:lnTo>
                  <a:pt x="143" y="3"/>
                </a:lnTo>
                <a:lnTo>
                  <a:pt x="143" y="0"/>
                </a:lnTo>
                <a:lnTo>
                  <a:pt x="143" y="3"/>
                </a:lnTo>
                <a:lnTo>
                  <a:pt x="146" y="3"/>
                </a:lnTo>
                <a:lnTo>
                  <a:pt x="146" y="5"/>
                </a:lnTo>
                <a:lnTo>
                  <a:pt x="146" y="8"/>
                </a:lnTo>
                <a:lnTo>
                  <a:pt x="146" y="11"/>
                </a:lnTo>
                <a:lnTo>
                  <a:pt x="146" y="13"/>
                </a:lnTo>
                <a:lnTo>
                  <a:pt x="143" y="13"/>
                </a:lnTo>
                <a:lnTo>
                  <a:pt x="143" y="16"/>
                </a:lnTo>
                <a:lnTo>
                  <a:pt x="146" y="16"/>
                </a:lnTo>
                <a:lnTo>
                  <a:pt x="146" y="13"/>
                </a:lnTo>
                <a:lnTo>
                  <a:pt x="149" y="13"/>
                </a:lnTo>
                <a:lnTo>
                  <a:pt x="151" y="13"/>
                </a:lnTo>
                <a:lnTo>
                  <a:pt x="151" y="11"/>
                </a:lnTo>
                <a:lnTo>
                  <a:pt x="154" y="11"/>
                </a:lnTo>
                <a:lnTo>
                  <a:pt x="154" y="13"/>
                </a:lnTo>
                <a:lnTo>
                  <a:pt x="157" y="13"/>
                </a:lnTo>
                <a:lnTo>
                  <a:pt x="157" y="16"/>
                </a:lnTo>
                <a:lnTo>
                  <a:pt x="159" y="16"/>
                </a:lnTo>
                <a:lnTo>
                  <a:pt x="159" y="19"/>
                </a:lnTo>
                <a:lnTo>
                  <a:pt x="159" y="21"/>
                </a:lnTo>
                <a:lnTo>
                  <a:pt x="159" y="24"/>
                </a:lnTo>
                <a:lnTo>
                  <a:pt x="162" y="24"/>
                </a:lnTo>
                <a:lnTo>
                  <a:pt x="162" y="21"/>
                </a:lnTo>
                <a:lnTo>
                  <a:pt x="162" y="24"/>
                </a:lnTo>
                <a:lnTo>
                  <a:pt x="162" y="21"/>
                </a:lnTo>
                <a:lnTo>
                  <a:pt x="162" y="19"/>
                </a:lnTo>
                <a:lnTo>
                  <a:pt x="162" y="21"/>
                </a:lnTo>
                <a:lnTo>
                  <a:pt x="164" y="19"/>
                </a:lnTo>
                <a:lnTo>
                  <a:pt x="164" y="21"/>
                </a:lnTo>
                <a:lnTo>
                  <a:pt x="167" y="21"/>
                </a:lnTo>
                <a:lnTo>
                  <a:pt x="164" y="21"/>
                </a:lnTo>
                <a:lnTo>
                  <a:pt x="164" y="24"/>
                </a:lnTo>
                <a:lnTo>
                  <a:pt x="167" y="21"/>
                </a:lnTo>
                <a:lnTo>
                  <a:pt x="170" y="21"/>
                </a:lnTo>
                <a:lnTo>
                  <a:pt x="170" y="19"/>
                </a:lnTo>
                <a:lnTo>
                  <a:pt x="172" y="21"/>
                </a:lnTo>
                <a:lnTo>
                  <a:pt x="172" y="24"/>
                </a:lnTo>
                <a:lnTo>
                  <a:pt x="175" y="24"/>
                </a:lnTo>
                <a:lnTo>
                  <a:pt x="175" y="26"/>
                </a:lnTo>
                <a:lnTo>
                  <a:pt x="172" y="26"/>
                </a:lnTo>
                <a:lnTo>
                  <a:pt x="175" y="26"/>
                </a:lnTo>
                <a:lnTo>
                  <a:pt x="175" y="29"/>
                </a:lnTo>
                <a:lnTo>
                  <a:pt x="177" y="29"/>
                </a:lnTo>
                <a:lnTo>
                  <a:pt x="177" y="32"/>
                </a:lnTo>
                <a:lnTo>
                  <a:pt x="177" y="34"/>
                </a:lnTo>
                <a:lnTo>
                  <a:pt x="180" y="34"/>
                </a:lnTo>
                <a:lnTo>
                  <a:pt x="180" y="37"/>
                </a:lnTo>
                <a:lnTo>
                  <a:pt x="183" y="37"/>
                </a:lnTo>
                <a:lnTo>
                  <a:pt x="183" y="39"/>
                </a:lnTo>
                <a:lnTo>
                  <a:pt x="180" y="39"/>
                </a:lnTo>
                <a:lnTo>
                  <a:pt x="183" y="39"/>
                </a:lnTo>
                <a:lnTo>
                  <a:pt x="183" y="42"/>
                </a:lnTo>
                <a:lnTo>
                  <a:pt x="185" y="42"/>
                </a:lnTo>
                <a:lnTo>
                  <a:pt x="185" y="45"/>
                </a:lnTo>
                <a:lnTo>
                  <a:pt x="188" y="45"/>
                </a:lnTo>
                <a:lnTo>
                  <a:pt x="188" y="47"/>
                </a:lnTo>
                <a:lnTo>
                  <a:pt x="188" y="50"/>
                </a:lnTo>
                <a:lnTo>
                  <a:pt x="188" y="52"/>
                </a:lnTo>
                <a:lnTo>
                  <a:pt x="188" y="55"/>
                </a:lnTo>
                <a:lnTo>
                  <a:pt x="188" y="58"/>
                </a:lnTo>
                <a:lnTo>
                  <a:pt x="188" y="60"/>
                </a:lnTo>
                <a:lnTo>
                  <a:pt x="185" y="60"/>
                </a:lnTo>
                <a:lnTo>
                  <a:pt x="188" y="60"/>
                </a:lnTo>
                <a:lnTo>
                  <a:pt x="185" y="60"/>
                </a:lnTo>
                <a:lnTo>
                  <a:pt x="188" y="60"/>
                </a:lnTo>
                <a:lnTo>
                  <a:pt x="190" y="60"/>
                </a:lnTo>
                <a:lnTo>
                  <a:pt x="193" y="60"/>
                </a:lnTo>
                <a:lnTo>
                  <a:pt x="193" y="63"/>
                </a:lnTo>
                <a:lnTo>
                  <a:pt x="193" y="60"/>
                </a:lnTo>
                <a:lnTo>
                  <a:pt x="196" y="60"/>
                </a:lnTo>
                <a:lnTo>
                  <a:pt x="196" y="63"/>
                </a:lnTo>
                <a:lnTo>
                  <a:pt x="198" y="63"/>
                </a:lnTo>
                <a:lnTo>
                  <a:pt x="196" y="63"/>
                </a:lnTo>
                <a:lnTo>
                  <a:pt x="196" y="60"/>
                </a:lnTo>
                <a:lnTo>
                  <a:pt x="198" y="60"/>
                </a:lnTo>
                <a:lnTo>
                  <a:pt x="201" y="60"/>
                </a:lnTo>
                <a:lnTo>
                  <a:pt x="201" y="63"/>
                </a:lnTo>
                <a:lnTo>
                  <a:pt x="204" y="63"/>
                </a:lnTo>
                <a:lnTo>
                  <a:pt x="204" y="66"/>
                </a:lnTo>
                <a:lnTo>
                  <a:pt x="206" y="66"/>
                </a:lnTo>
                <a:lnTo>
                  <a:pt x="206" y="68"/>
                </a:lnTo>
                <a:lnTo>
                  <a:pt x="206" y="71"/>
                </a:lnTo>
                <a:lnTo>
                  <a:pt x="206" y="73"/>
                </a:lnTo>
                <a:lnTo>
                  <a:pt x="209" y="73"/>
                </a:lnTo>
                <a:lnTo>
                  <a:pt x="209" y="76"/>
                </a:lnTo>
                <a:lnTo>
                  <a:pt x="211" y="76"/>
                </a:lnTo>
                <a:lnTo>
                  <a:pt x="211" y="79"/>
                </a:lnTo>
                <a:lnTo>
                  <a:pt x="211" y="81"/>
                </a:lnTo>
                <a:lnTo>
                  <a:pt x="214" y="81"/>
                </a:lnTo>
                <a:lnTo>
                  <a:pt x="217" y="81"/>
                </a:lnTo>
                <a:lnTo>
                  <a:pt x="219" y="81"/>
                </a:lnTo>
                <a:lnTo>
                  <a:pt x="219" y="79"/>
                </a:lnTo>
                <a:lnTo>
                  <a:pt x="219" y="76"/>
                </a:lnTo>
                <a:lnTo>
                  <a:pt x="222" y="76"/>
                </a:lnTo>
                <a:lnTo>
                  <a:pt x="219" y="76"/>
                </a:lnTo>
                <a:lnTo>
                  <a:pt x="222" y="76"/>
                </a:lnTo>
                <a:lnTo>
                  <a:pt x="222" y="73"/>
                </a:lnTo>
                <a:lnTo>
                  <a:pt x="222" y="76"/>
                </a:lnTo>
                <a:lnTo>
                  <a:pt x="224" y="76"/>
                </a:lnTo>
                <a:lnTo>
                  <a:pt x="224" y="73"/>
                </a:lnTo>
                <a:lnTo>
                  <a:pt x="222" y="73"/>
                </a:lnTo>
                <a:lnTo>
                  <a:pt x="224" y="73"/>
                </a:lnTo>
                <a:lnTo>
                  <a:pt x="224" y="71"/>
                </a:lnTo>
                <a:lnTo>
                  <a:pt x="227" y="71"/>
                </a:lnTo>
                <a:lnTo>
                  <a:pt x="230" y="71"/>
                </a:lnTo>
                <a:lnTo>
                  <a:pt x="232" y="71"/>
                </a:lnTo>
                <a:lnTo>
                  <a:pt x="232" y="73"/>
                </a:lnTo>
                <a:lnTo>
                  <a:pt x="230" y="73"/>
                </a:lnTo>
                <a:lnTo>
                  <a:pt x="230" y="76"/>
                </a:lnTo>
                <a:lnTo>
                  <a:pt x="230" y="73"/>
                </a:lnTo>
                <a:lnTo>
                  <a:pt x="232" y="73"/>
                </a:lnTo>
                <a:lnTo>
                  <a:pt x="232" y="76"/>
                </a:lnTo>
                <a:lnTo>
                  <a:pt x="235" y="76"/>
                </a:lnTo>
                <a:lnTo>
                  <a:pt x="232" y="76"/>
                </a:lnTo>
                <a:lnTo>
                  <a:pt x="232" y="79"/>
                </a:lnTo>
                <a:lnTo>
                  <a:pt x="235" y="79"/>
                </a:lnTo>
                <a:lnTo>
                  <a:pt x="232" y="79"/>
                </a:lnTo>
                <a:lnTo>
                  <a:pt x="235" y="79"/>
                </a:lnTo>
                <a:lnTo>
                  <a:pt x="237" y="79"/>
                </a:lnTo>
                <a:lnTo>
                  <a:pt x="240" y="79"/>
                </a:lnTo>
                <a:lnTo>
                  <a:pt x="240" y="81"/>
                </a:lnTo>
                <a:lnTo>
                  <a:pt x="240" y="84"/>
                </a:lnTo>
                <a:lnTo>
                  <a:pt x="243" y="84"/>
                </a:lnTo>
                <a:lnTo>
                  <a:pt x="245" y="84"/>
                </a:lnTo>
                <a:lnTo>
                  <a:pt x="248" y="81"/>
                </a:lnTo>
                <a:lnTo>
                  <a:pt x="248" y="84"/>
                </a:lnTo>
                <a:lnTo>
                  <a:pt x="250" y="84"/>
                </a:lnTo>
                <a:lnTo>
                  <a:pt x="248" y="84"/>
                </a:lnTo>
                <a:lnTo>
                  <a:pt x="248" y="86"/>
                </a:lnTo>
                <a:lnTo>
                  <a:pt x="250" y="86"/>
                </a:lnTo>
                <a:lnTo>
                  <a:pt x="253" y="84"/>
                </a:lnTo>
                <a:lnTo>
                  <a:pt x="253" y="86"/>
                </a:lnTo>
                <a:lnTo>
                  <a:pt x="256" y="86"/>
                </a:lnTo>
                <a:lnTo>
                  <a:pt x="256" y="89"/>
                </a:lnTo>
                <a:lnTo>
                  <a:pt x="256" y="92"/>
                </a:lnTo>
                <a:lnTo>
                  <a:pt x="258" y="92"/>
                </a:lnTo>
                <a:lnTo>
                  <a:pt x="256" y="92"/>
                </a:lnTo>
                <a:lnTo>
                  <a:pt x="258" y="92"/>
                </a:lnTo>
                <a:lnTo>
                  <a:pt x="261" y="92"/>
                </a:lnTo>
                <a:lnTo>
                  <a:pt x="261" y="94"/>
                </a:lnTo>
                <a:lnTo>
                  <a:pt x="264" y="94"/>
                </a:lnTo>
                <a:lnTo>
                  <a:pt x="264" y="97"/>
                </a:lnTo>
                <a:lnTo>
                  <a:pt x="266" y="97"/>
                </a:lnTo>
                <a:lnTo>
                  <a:pt x="264" y="99"/>
                </a:lnTo>
                <a:lnTo>
                  <a:pt x="264" y="97"/>
                </a:lnTo>
                <a:lnTo>
                  <a:pt x="261" y="97"/>
                </a:lnTo>
                <a:lnTo>
                  <a:pt x="258" y="97"/>
                </a:lnTo>
                <a:lnTo>
                  <a:pt x="258" y="99"/>
                </a:lnTo>
                <a:lnTo>
                  <a:pt x="261" y="99"/>
                </a:lnTo>
                <a:lnTo>
                  <a:pt x="261" y="102"/>
                </a:lnTo>
                <a:lnTo>
                  <a:pt x="264" y="102"/>
                </a:lnTo>
                <a:lnTo>
                  <a:pt x="264" y="105"/>
                </a:lnTo>
                <a:lnTo>
                  <a:pt x="264" y="107"/>
                </a:lnTo>
                <a:lnTo>
                  <a:pt x="264" y="110"/>
                </a:lnTo>
                <a:lnTo>
                  <a:pt x="264" y="113"/>
                </a:lnTo>
                <a:lnTo>
                  <a:pt x="261" y="113"/>
                </a:lnTo>
                <a:lnTo>
                  <a:pt x="261" y="115"/>
                </a:lnTo>
                <a:lnTo>
                  <a:pt x="258" y="115"/>
                </a:lnTo>
                <a:lnTo>
                  <a:pt x="256" y="115"/>
                </a:lnTo>
                <a:lnTo>
                  <a:pt x="258" y="115"/>
                </a:lnTo>
                <a:lnTo>
                  <a:pt x="258" y="118"/>
                </a:lnTo>
                <a:lnTo>
                  <a:pt x="261" y="118"/>
                </a:lnTo>
                <a:lnTo>
                  <a:pt x="261" y="120"/>
                </a:lnTo>
                <a:lnTo>
                  <a:pt x="261" y="123"/>
                </a:lnTo>
                <a:lnTo>
                  <a:pt x="261" y="126"/>
                </a:lnTo>
                <a:lnTo>
                  <a:pt x="261" y="128"/>
                </a:lnTo>
                <a:lnTo>
                  <a:pt x="261" y="131"/>
                </a:lnTo>
                <a:lnTo>
                  <a:pt x="258" y="131"/>
                </a:lnTo>
                <a:lnTo>
                  <a:pt x="258" y="133"/>
                </a:lnTo>
                <a:lnTo>
                  <a:pt x="261" y="133"/>
                </a:lnTo>
                <a:lnTo>
                  <a:pt x="261" y="136"/>
                </a:lnTo>
                <a:lnTo>
                  <a:pt x="261" y="139"/>
                </a:lnTo>
                <a:lnTo>
                  <a:pt x="261" y="141"/>
                </a:lnTo>
                <a:lnTo>
                  <a:pt x="261" y="144"/>
                </a:lnTo>
                <a:lnTo>
                  <a:pt x="261" y="147"/>
                </a:lnTo>
                <a:lnTo>
                  <a:pt x="261" y="144"/>
                </a:lnTo>
                <a:lnTo>
                  <a:pt x="261" y="147"/>
                </a:lnTo>
                <a:lnTo>
                  <a:pt x="258" y="147"/>
                </a:lnTo>
                <a:lnTo>
                  <a:pt x="258" y="149"/>
                </a:lnTo>
                <a:lnTo>
                  <a:pt x="261" y="149"/>
                </a:lnTo>
                <a:lnTo>
                  <a:pt x="258" y="149"/>
                </a:lnTo>
                <a:lnTo>
                  <a:pt x="258" y="152"/>
                </a:lnTo>
                <a:lnTo>
                  <a:pt x="261" y="152"/>
                </a:lnTo>
                <a:lnTo>
                  <a:pt x="258" y="152"/>
                </a:lnTo>
                <a:lnTo>
                  <a:pt x="258" y="154"/>
                </a:lnTo>
                <a:lnTo>
                  <a:pt x="261" y="154"/>
                </a:lnTo>
                <a:lnTo>
                  <a:pt x="258" y="154"/>
                </a:lnTo>
                <a:lnTo>
                  <a:pt x="261" y="154"/>
                </a:lnTo>
                <a:lnTo>
                  <a:pt x="264" y="154"/>
                </a:lnTo>
                <a:lnTo>
                  <a:pt x="264" y="157"/>
                </a:lnTo>
                <a:lnTo>
                  <a:pt x="264" y="160"/>
                </a:lnTo>
                <a:lnTo>
                  <a:pt x="266" y="160"/>
                </a:lnTo>
                <a:lnTo>
                  <a:pt x="269" y="160"/>
                </a:lnTo>
                <a:lnTo>
                  <a:pt x="269" y="162"/>
                </a:lnTo>
                <a:lnTo>
                  <a:pt x="271" y="162"/>
                </a:lnTo>
                <a:lnTo>
                  <a:pt x="269" y="162"/>
                </a:lnTo>
                <a:lnTo>
                  <a:pt x="271" y="162"/>
                </a:lnTo>
                <a:lnTo>
                  <a:pt x="271" y="165"/>
                </a:lnTo>
                <a:lnTo>
                  <a:pt x="269" y="165"/>
                </a:lnTo>
                <a:lnTo>
                  <a:pt x="269" y="162"/>
                </a:lnTo>
                <a:lnTo>
                  <a:pt x="266" y="162"/>
                </a:lnTo>
                <a:lnTo>
                  <a:pt x="266" y="165"/>
                </a:lnTo>
                <a:lnTo>
                  <a:pt x="269" y="165"/>
                </a:lnTo>
                <a:lnTo>
                  <a:pt x="269" y="167"/>
                </a:lnTo>
                <a:lnTo>
                  <a:pt x="271" y="170"/>
                </a:lnTo>
                <a:lnTo>
                  <a:pt x="269" y="170"/>
                </a:lnTo>
                <a:lnTo>
                  <a:pt x="266" y="170"/>
                </a:lnTo>
                <a:lnTo>
                  <a:pt x="269" y="170"/>
                </a:lnTo>
                <a:lnTo>
                  <a:pt x="266" y="170"/>
                </a:lnTo>
                <a:lnTo>
                  <a:pt x="266" y="173"/>
                </a:lnTo>
                <a:lnTo>
                  <a:pt x="269" y="173"/>
                </a:lnTo>
                <a:lnTo>
                  <a:pt x="269" y="175"/>
                </a:lnTo>
                <a:lnTo>
                  <a:pt x="266" y="175"/>
                </a:lnTo>
                <a:lnTo>
                  <a:pt x="269" y="175"/>
                </a:lnTo>
                <a:lnTo>
                  <a:pt x="271" y="178"/>
                </a:lnTo>
                <a:lnTo>
                  <a:pt x="271" y="180"/>
                </a:lnTo>
                <a:lnTo>
                  <a:pt x="269" y="180"/>
                </a:lnTo>
                <a:lnTo>
                  <a:pt x="269" y="183"/>
                </a:lnTo>
                <a:lnTo>
                  <a:pt x="271" y="183"/>
                </a:lnTo>
                <a:lnTo>
                  <a:pt x="271" y="180"/>
                </a:lnTo>
                <a:lnTo>
                  <a:pt x="271" y="183"/>
                </a:lnTo>
                <a:lnTo>
                  <a:pt x="274" y="183"/>
                </a:lnTo>
                <a:lnTo>
                  <a:pt x="274" y="186"/>
                </a:lnTo>
                <a:lnTo>
                  <a:pt x="271" y="186"/>
                </a:lnTo>
                <a:lnTo>
                  <a:pt x="271" y="188"/>
                </a:lnTo>
                <a:lnTo>
                  <a:pt x="271" y="191"/>
                </a:lnTo>
                <a:lnTo>
                  <a:pt x="271" y="194"/>
                </a:lnTo>
                <a:lnTo>
                  <a:pt x="269" y="194"/>
                </a:lnTo>
                <a:lnTo>
                  <a:pt x="271" y="194"/>
                </a:lnTo>
                <a:lnTo>
                  <a:pt x="269" y="194"/>
                </a:lnTo>
                <a:lnTo>
                  <a:pt x="269" y="196"/>
                </a:lnTo>
                <a:lnTo>
                  <a:pt x="266" y="196"/>
                </a:lnTo>
                <a:lnTo>
                  <a:pt x="264" y="196"/>
                </a:lnTo>
                <a:lnTo>
                  <a:pt x="264" y="194"/>
                </a:lnTo>
                <a:lnTo>
                  <a:pt x="264" y="191"/>
                </a:lnTo>
                <a:lnTo>
                  <a:pt x="266" y="191"/>
                </a:lnTo>
                <a:lnTo>
                  <a:pt x="264" y="191"/>
                </a:lnTo>
                <a:lnTo>
                  <a:pt x="266" y="191"/>
                </a:lnTo>
                <a:lnTo>
                  <a:pt x="264" y="191"/>
                </a:lnTo>
                <a:lnTo>
                  <a:pt x="264" y="188"/>
                </a:lnTo>
                <a:lnTo>
                  <a:pt x="264" y="191"/>
                </a:lnTo>
                <a:lnTo>
                  <a:pt x="264" y="194"/>
                </a:lnTo>
                <a:lnTo>
                  <a:pt x="261" y="194"/>
                </a:lnTo>
                <a:lnTo>
                  <a:pt x="261" y="196"/>
                </a:lnTo>
                <a:lnTo>
                  <a:pt x="258" y="196"/>
                </a:lnTo>
                <a:lnTo>
                  <a:pt x="258" y="194"/>
                </a:lnTo>
                <a:lnTo>
                  <a:pt x="258" y="191"/>
                </a:lnTo>
                <a:lnTo>
                  <a:pt x="258" y="194"/>
                </a:lnTo>
                <a:lnTo>
                  <a:pt x="258" y="196"/>
                </a:lnTo>
                <a:lnTo>
                  <a:pt x="258" y="199"/>
                </a:lnTo>
                <a:lnTo>
                  <a:pt x="256" y="199"/>
                </a:lnTo>
                <a:lnTo>
                  <a:pt x="256" y="196"/>
                </a:lnTo>
                <a:lnTo>
                  <a:pt x="256" y="194"/>
                </a:lnTo>
                <a:lnTo>
                  <a:pt x="256" y="196"/>
                </a:lnTo>
                <a:lnTo>
                  <a:pt x="253" y="196"/>
                </a:lnTo>
                <a:lnTo>
                  <a:pt x="250" y="196"/>
                </a:lnTo>
                <a:lnTo>
                  <a:pt x="248" y="196"/>
                </a:lnTo>
                <a:lnTo>
                  <a:pt x="248" y="199"/>
                </a:lnTo>
                <a:lnTo>
                  <a:pt x="245" y="199"/>
                </a:lnTo>
                <a:lnTo>
                  <a:pt x="245" y="196"/>
                </a:lnTo>
                <a:lnTo>
                  <a:pt x="245" y="194"/>
                </a:lnTo>
                <a:lnTo>
                  <a:pt x="243" y="194"/>
                </a:lnTo>
                <a:lnTo>
                  <a:pt x="240" y="194"/>
                </a:lnTo>
                <a:lnTo>
                  <a:pt x="243" y="194"/>
                </a:lnTo>
                <a:lnTo>
                  <a:pt x="243" y="196"/>
                </a:lnTo>
                <a:lnTo>
                  <a:pt x="240" y="196"/>
                </a:lnTo>
                <a:lnTo>
                  <a:pt x="240" y="194"/>
                </a:lnTo>
                <a:lnTo>
                  <a:pt x="240" y="196"/>
                </a:lnTo>
                <a:lnTo>
                  <a:pt x="237" y="196"/>
                </a:lnTo>
                <a:lnTo>
                  <a:pt x="237" y="194"/>
                </a:lnTo>
                <a:lnTo>
                  <a:pt x="235" y="194"/>
                </a:lnTo>
                <a:lnTo>
                  <a:pt x="232" y="191"/>
                </a:lnTo>
                <a:lnTo>
                  <a:pt x="230" y="191"/>
                </a:lnTo>
                <a:lnTo>
                  <a:pt x="232" y="191"/>
                </a:lnTo>
                <a:lnTo>
                  <a:pt x="232" y="194"/>
                </a:lnTo>
                <a:lnTo>
                  <a:pt x="232" y="196"/>
                </a:lnTo>
                <a:lnTo>
                  <a:pt x="230" y="196"/>
                </a:lnTo>
                <a:lnTo>
                  <a:pt x="230" y="194"/>
                </a:lnTo>
                <a:lnTo>
                  <a:pt x="230" y="196"/>
                </a:lnTo>
                <a:lnTo>
                  <a:pt x="232" y="196"/>
                </a:lnTo>
                <a:lnTo>
                  <a:pt x="232" y="199"/>
                </a:lnTo>
                <a:lnTo>
                  <a:pt x="235" y="199"/>
                </a:lnTo>
                <a:lnTo>
                  <a:pt x="235" y="201"/>
                </a:lnTo>
                <a:lnTo>
                  <a:pt x="235" y="199"/>
                </a:lnTo>
                <a:lnTo>
                  <a:pt x="235" y="201"/>
                </a:lnTo>
                <a:lnTo>
                  <a:pt x="232" y="201"/>
                </a:lnTo>
                <a:lnTo>
                  <a:pt x="232" y="204"/>
                </a:lnTo>
                <a:lnTo>
                  <a:pt x="235" y="204"/>
                </a:lnTo>
                <a:lnTo>
                  <a:pt x="237" y="204"/>
                </a:lnTo>
                <a:lnTo>
                  <a:pt x="237" y="207"/>
                </a:lnTo>
                <a:lnTo>
                  <a:pt x="237" y="209"/>
                </a:lnTo>
                <a:lnTo>
                  <a:pt x="235" y="209"/>
                </a:lnTo>
                <a:lnTo>
                  <a:pt x="235" y="212"/>
                </a:lnTo>
                <a:lnTo>
                  <a:pt x="235" y="209"/>
                </a:lnTo>
                <a:lnTo>
                  <a:pt x="237" y="209"/>
                </a:lnTo>
                <a:lnTo>
                  <a:pt x="240" y="212"/>
                </a:lnTo>
                <a:lnTo>
                  <a:pt x="240" y="214"/>
                </a:lnTo>
                <a:lnTo>
                  <a:pt x="237" y="214"/>
                </a:lnTo>
                <a:lnTo>
                  <a:pt x="237" y="217"/>
                </a:lnTo>
                <a:lnTo>
                  <a:pt x="240" y="214"/>
                </a:lnTo>
                <a:lnTo>
                  <a:pt x="243" y="214"/>
                </a:lnTo>
                <a:lnTo>
                  <a:pt x="243" y="217"/>
                </a:lnTo>
                <a:lnTo>
                  <a:pt x="245" y="217"/>
                </a:lnTo>
                <a:lnTo>
                  <a:pt x="245" y="220"/>
                </a:lnTo>
                <a:lnTo>
                  <a:pt x="245" y="222"/>
                </a:lnTo>
                <a:lnTo>
                  <a:pt x="248" y="222"/>
                </a:lnTo>
                <a:lnTo>
                  <a:pt x="248" y="225"/>
                </a:lnTo>
                <a:lnTo>
                  <a:pt x="248" y="227"/>
                </a:lnTo>
                <a:lnTo>
                  <a:pt x="250" y="227"/>
                </a:lnTo>
                <a:lnTo>
                  <a:pt x="250" y="230"/>
                </a:lnTo>
                <a:lnTo>
                  <a:pt x="250" y="233"/>
                </a:lnTo>
                <a:lnTo>
                  <a:pt x="253" y="233"/>
                </a:lnTo>
                <a:lnTo>
                  <a:pt x="253" y="235"/>
                </a:lnTo>
                <a:lnTo>
                  <a:pt x="256" y="235"/>
                </a:lnTo>
                <a:lnTo>
                  <a:pt x="256" y="238"/>
                </a:lnTo>
                <a:lnTo>
                  <a:pt x="253" y="238"/>
                </a:lnTo>
                <a:lnTo>
                  <a:pt x="256" y="241"/>
                </a:lnTo>
                <a:lnTo>
                  <a:pt x="258" y="241"/>
                </a:lnTo>
                <a:lnTo>
                  <a:pt x="258" y="243"/>
                </a:lnTo>
                <a:lnTo>
                  <a:pt x="258" y="246"/>
                </a:lnTo>
                <a:lnTo>
                  <a:pt x="261" y="246"/>
                </a:lnTo>
                <a:lnTo>
                  <a:pt x="258" y="246"/>
                </a:lnTo>
                <a:lnTo>
                  <a:pt x="261" y="246"/>
                </a:lnTo>
                <a:lnTo>
                  <a:pt x="258" y="246"/>
                </a:lnTo>
                <a:lnTo>
                  <a:pt x="258" y="248"/>
                </a:lnTo>
                <a:lnTo>
                  <a:pt x="261" y="248"/>
                </a:lnTo>
                <a:lnTo>
                  <a:pt x="258" y="248"/>
                </a:lnTo>
                <a:lnTo>
                  <a:pt x="258" y="251"/>
                </a:lnTo>
                <a:lnTo>
                  <a:pt x="258" y="254"/>
                </a:lnTo>
                <a:lnTo>
                  <a:pt x="258" y="256"/>
                </a:lnTo>
                <a:lnTo>
                  <a:pt x="258" y="259"/>
                </a:lnTo>
                <a:lnTo>
                  <a:pt x="256" y="259"/>
                </a:lnTo>
                <a:lnTo>
                  <a:pt x="258" y="259"/>
                </a:lnTo>
                <a:lnTo>
                  <a:pt x="258" y="261"/>
                </a:lnTo>
                <a:lnTo>
                  <a:pt x="258" y="259"/>
                </a:lnTo>
                <a:lnTo>
                  <a:pt x="258" y="256"/>
                </a:lnTo>
                <a:lnTo>
                  <a:pt x="261" y="254"/>
                </a:lnTo>
                <a:lnTo>
                  <a:pt x="261" y="251"/>
                </a:lnTo>
                <a:lnTo>
                  <a:pt x="264" y="251"/>
                </a:lnTo>
                <a:lnTo>
                  <a:pt x="264" y="248"/>
                </a:lnTo>
                <a:lnTo>
                  <a:pt x="266" y="248"/>
                </a:lnTo>
                <a:lnTo>
                  <a:pt x="266" y="251"/>
                </a:lnTo>
                <a:lnTo>
                  <a:pt x="269" y="251"/>
                </a:lnTo>
                <a:lnTo>
                  <a:pt x="269" y="254"/>
                </a:lnTo>
                <a:lnTo>
                  <a:pt x="269" y="256"/>
                </a:lnTo>
                <a:lnTo>
                  <a:pt x="269" y="259"/>
                </a:lnTo>
                <a:lnTo>
                  <a:pt x="269" y="261"/>
                </a:lnTo>
                <a:lnTo>
                  <a:pt x="269" y="264"/>
                </a:lnTo>
                <a:lnTo>
                  <a:pt x="271" y="264"/>
                </a:lnTo>
                <a:lnTo>
                  <a:pt x="271" y="267"/>
                </a:lnTo>
                <a:lnTo>
                  <a:pt x="271" y="269"/>
                </a:lnTo>
                <a:lnTo>
                  <a:pt x="271" y="272"/>
                </a:lnTo>
                <a:lnTo>
                  <a:pt x="271" y="274"/>
                </a:lnTo>
                <a:lnTo>
                  <a:pt x="271" y="277"/>
                </a:lnTo>
                <a:lnTo>
                  <a:pt x="271" y="280"/>
                </a:lnTo>
                <a:lnTo>
                  <a:pt x="269" y="280"/>
                </a:lnTo>
                <a:lnTo>
                  <a:pt x="269" y="282"/>
                </a:lnTo>
                <a:lnTo>
                  <a:pt x="266" y="282"/>
                </a:lnTo>
                <a:lnTo>
                  <a:pt x="266" y="280"/>
                </a:lnTo>
                <a:lnTo>
                  <a:pt x="264" y="280"/>
                </a:lnTo>
                <a:lnTo>
                  <a:pt x="261" y="280"/>
                </a:lnTo>
                <a:lnTo>
                  <a:pt x="261" y="277"/>
                </a:lnTo>
                <a:lnTo>
                  <a:pt x="258" y="277"/>
                </a:lnTo>
                <a:lnTo>
                  <a:pt x="261" y="277"/>
                </a:lnTo>
                <a:lnTo>
                  <a:pt x="261" y="280"/>
                </a:lnTo>
                <a:lnTo>
                  <a:pt x="258" y="280"/>
                </a:lnTo>
                <a:lnTo>
                  <a:pt x="258" y="277"/>
                </a:lnTo>
                <a:lnTo>
                  <a:pt x="256" y="277"/>
                </a:lnTo>
                <a:lnTo>
                  <a:pt x="256" y="274"/>
                </a:lnTo>
                <a:lnTo>
                  <a:pt x="256" y="277"/>
                </a:lnTo>
                <a:lnTo>
                  <a:pt x="258" y="280"/>
                </a:lnTo>
                <a:lnTo>
                  <a:pt x="258" y="282"/>
                </a:lnTo>
                <a:lnTo>
                  <a:pt x="258" y="285"/>
                </a:lnTo>
                <a:lnTo>
                  <a:pt x="256" y="285"/>
                </a:lnTo>
                <a:lnTo>
                  <a:pt x="258" y="285"/>
                </a:lnTo>
                <a:lnTo>
                  <a:pt x="261" y="285"/>
                </a:lnTo>
                <a:lnTo>
                  <a:pt x="261" y="288"/>
                </a:lnTo>
                <a:lnTo>
                  <a:pt x="264" y="288"/>
                </a:lnTo>
                <a:lnTo>
                  <a:pt x="266" y="290"/>
                </a:lnTo>
                <a:lnTo>
                  <a:pt x="266" y="293"/>
                </a:lnTo>
                <a:lnTo>
                  <a:pt x="264" y="293"/>
                </a:lnTo>
                <a:lnTo>
                  <a:pt x="264" y="295"/>
                </a:lnTo>
                <a:lnTo>
                  <a:pt x="261" y="295"/>
                </a:lnTo>
                <a:lnTo>
                  <a:pt x="261" y="293"/>
                </a:lnTo>
                <a:lnTo>
                  <a:pt x="258" y="293"/>
                </a:lnTo>
                <a:lnTo>
                  <a:pt x="261" y="293"/>
                </a:lnTo>
                <a:lnTo>
                  <a:pt x="258" y="293"/>
                </a:lnTo>
                <a:lnTo>
                  <a:pt x="258" y="290"/>
                </a:lnTo>
                <a:lnTo>
                  <a:pt x="256" y="290"/>
                </a:lnTo>
                <a:lnTo>
                  <a:pt x="253" y="290"/>
                </a:lnTo>
                <a:lnTo>
                  <a:pt x="253" y="288"/>
                </a:lnTo>
                <a:lnTo>
                  <a:pt x="253" y="290"/>
                </a:lnTo>
                <a:lnTo>
                  <a:pt x="256" y="290"/>
                </a:lnTo>
                <a:lnTo>
                  <a:pt x="253" y="290"/>
                </a:lnTo>
                <a:lnTo>
                  <a:pt x="256" y="290"/>
                </a:lnTo>
                <a:lnTo>
                  <a:pt x="256" y="293"/>
                </a:lnTo>
                <a:lnTo>
                  <a:pt x="258" y="293"/>
                </a:lnTo>
                <a:lnTo>
                  <a:pt x="258" y="295"/>
                </a:lnTo>
                <a:lnTo>
                  <a:pt x="256" y="298"/>
                </a:lnTo>
                <a:lnTo>
                  <a:pt x="256" y="295"/>
                </a:lnTo>
                <a:lnTo>
                  <a:pt x="253" y="295"/>
                </a:lnTo>
                <a:lnTo>
                  <a:pt x="253" y="298"/>
                </a:lnTo>
                <a:lnTo>
                  <a:pt x="256" y="298"/>
                </a:lnTo>
                <a:lnTo>
                  <a:pt x="258" y="301"/>
                </a:lnTo>
                <a:lnTo>
                  <a:pt x="258" y="303"/>
                </a:lnTo>
                <a:lnTo>
                  <a:pt x="256" y="303"/>
                </a:lnTo>
                <a:lnTo>
                  <a:pt x="253" y="303"/>
                </a:lnTo>
                <a:lnTo>
                  <a:pt x="250" y="301"/>
                </a:lnTo>
                <a:lnTo>
                  <a:pt x="248" y="301"/>
                </a:lnTo>
                <a:lnTo>
                  <a:pt x="248" y="298"/>
                </a:lnTo>
                <a:lnTo>
                  <a:pt x="245" y="298"/>
                </a:lnTo>
                <a:lnTo>
                  <a:pt x="245" y="295"/>
                </a:lnTo>
                <a:lnTo>
                  <a:pt x="243" y="295"/>
                </a:lnTo>
                <a:lnTo>
                  <a:pt x="243" y="293"/>
                </a:lnTo>
                <a:lnTo>
                  <a:pt x="240" y="295"/>
                </a:lnTo>
                <a:lnTo>
                  <a:pt x="243" y="295"/>
                </a:lnTo>
                <a:lnTo>
                  <a:pt x="243" y="293"/>
                </a:lnTo>
                <a:lnTo>
                  <a:pt x="243" y="295"/>
                </a:lnTo>
                <a:lnTo>
                  <a:pt x="240" y="295"/>
                </a:lnTo>
                <a:lnTo>
                  <a:pt x="240" y="298"/>
                </a:lnTo>
                <a:lnTo>
                  <a:pt x="237" y="295"/>
                </a:lnTo>
                <a:lnTo>
                  <a:pt x="237" y="298"/>
                </a:lnTo>
                <a:lnTo>
                  <a:pt x="237" y="295"/>
                </a:lnTo>
                <a:lnTo>
                  <a:pt x="235" y="295"/>
                </a:lnTo>
                <a:lnTo>
                  <a:pt x="232" y="295"/>
                </a:lnTo>
                <a:lnTo>
                  <a:pt x="232" y="293"/>
                </a:lnTo>
                <a:lnTo>
                  <a:pt x="230" y="293"/>
                </a:lnTo>
                <a:lnTo>
                  <a:pt x="230" y="290"/>
                </a:lnTo>
                <a:lnTo>
                  <a:pt x="227" y="290"/>
                </a:lnTo>
                <a:lnTo>
                  <a:pt x="227" y="288"/>
                </a:lnTo>
                <a:lnTo>
                  <a:pt x="227" y="285"/>
                </a:lnTo>
                <a:lnTo>
                  <a:pt x="224" y="285"/>
                </a:lnTo>
                <a:lnTo>
                  <a:pt x="224" y="282"/>
                </a:lnTo>
                <a:lnTo>
                  <a:pt x="227" y="282"/>
                </a:lnTo>
                <a:lnTo>
                  <a:pt x="227" y="285"/>
                </a:lnTo>
                <a:lnTo>
                  <a:pt x="230" y="285"/>
                </a:lnTo>
                <a:lnTo>
                  <a:pt x="227" y="285"/>
                </a:lnTo>
                <a:lnTo>
                  <a:pt x="227" y="282"/>
                </a:lnTo>
                <a:lnTo>
                  <a:pt x="224" y="282"/>
                </a:lnTo>
                <a:lnTo>
                  <a:pt x="224" y="280"/>
                </a:lnTo>
                <a:lnTo>
                  <a:pt x="222" y="280"/>
                </a:lnTo>
                <a:lnTo>
                  <a:pt x="222" y="277"/>
                </a:lnTo>
                <a:lnTo>
                  <a:pt x="224" y="277"/>
                </a:lnTo>
                <a:lnTo>
                  <a:pt x="222" y="277"/>
                </a:lnTo>
                <a:lnTo>
                  <a:pt x="222" y="274"/>
                </a:lnTo>
                <a:lnTo>
                  <a:pt x="219" y="274"/>
                </a:lnTo>
                <a:lnTo>
                  <a:pt x="219" y="272"/>
                </a:lnTo>
                <a:lnTo>
                  <a:pt x="219" y="269"/>
                </a:lnTo>
                <a:lnTo>
                  <a:pt x="222" y="269"/>
                </a:lnTo>
                <a:lnTo>
                  <a:pt x="222" y="267"/>
                </a:lnTo>
                <a:lnTo>
                  <a:pt x="222" y="264"/>
                </a:lnTo>
                <a:lnTo>
                  <a:pt x="222" y="267"/>
                </a:lnTo>
                <a:lnTo>
                  <a:pt x="222" y="264"/>
                </a:lnTo>
                <a:lnTo>
                  <a:pt x="224" y="264"/>
                </a:lnTo>
                <a:lnTo>
                  <a:pt x="224" y="267"/>
                </a:lnTo>
                <a:lnTo>
                  <a:pt x="224" y="264"/>
                </a:lnTo>
                <a:lnTo>
                  <a:pt x="222" y="261"/>
                </a:lnTo>
                <a:lnTo>
                  <a:pt x="219" y="261"/>
                </a:lnTo>
                <a:lnTo>
                  <a:pt x="219" y="259"/>
                </a:lnTo>
                <a:lnTo>
                  <a:pt x="219" y="256"/>
                </a:lnTo>
                <a:lnTo>
                  <a:pt x="217" y="256"/>
                </a:lnTo>
                <a:lnTo>
                  <a:pt x="217" y="254"/>
                </a:lnTo>
                <a:lnTo>
                  <a:pt x="217" y="251"/>
                </a:lnTo>
                <a:lnTo>
                  <a:pt x="214" y="251"/>
                </a:lnTo>
                <a:lnTo>
                  <a:pt x="214" y="248"/>
                </a:lnTo>
                <a:lnTo>
                  <a:pt x="214" y="246"/>
                </a:lnTo>
                <a:lnTo>
                  <a:pt x="211" y="246"/>
                </a:lnTo>
                <a:lnTo>
                  <a:pt x="211" y="248"/>
                </a:lnTo>
                <a:lnTo>
                  <a:pt x="211" y="246"/>
                </a:lnTo>
                <a:lnTo>
                  <a:pt x="209" y="246"/>
                </a:lnTo>
                <a:lnTo>
                  <a:pt x="206" y="246"/>
                </a:lnTo>
                <a:lnTo>
                  <a:pt x="206" y="243"/>
                </a:lnTo>
                <a:lnTo>
                  <a:pt x="206" y="241"/>
                </a:lnTo>
                <a:lnTo>
                  <a:pt x="204" y="241"/>
                </a:lnTo>
                <a:lnTo>
                  <a:pt x="206" y="241"/>
                </a:lnTo>
                <a:lnTo>
                  <a:pt x="204" y="241"/>
                </a:lnTo>
                <a:lnTo>
                  <a:pt x="204" y="238"/>
                </a:lnTo>
                <a:lnTo>
                  <a:pt x="204" y="235"/>
                </a:lnTo>
                <a:lnTo>
                  <a:pt x="201" y="235"/>
                </a:lnTo>
                <a:lnTo>
                  <a:pt x="201" y="233"/>
                </a:lnTo>
                <a:lnTo>
                  <a:pt x="201" y="230"/>
                </a:lnTo>
                <a:lnTo>
                  <a:pt x="204" y="230"/>
                </a:lnTo>
                <a:lnTo>
                  <a:pt x="201" y="230"/>
                </a:lnTo>
                <a:lnTo>
                  <a:pt x="201" y="227"/>
                </a:lnTo>
                <a:lnTo>
                  <a:pt x="204" y="227"/>
                </a:lnTo>
                <a:lnTo>
                  <a:pt x="201" y="227"/>
                </a:lnTo>
                <a:lnTo>
                  <a:pt x="201" y="225"/>
                </a:lnTo>
                <a:lnTo>
                  <a:pt x="201" y="227"/>
                </a:lnTo>
                <a:lnTo>
                  <a:pt x="201" y="225"/>
                </a:lnTo>
                <a:lnTo>
                  <a:pt x="198" y="225"/>
                </a:lnTo>
                <a:lnTo>
                  <a:pt x="201" y="225"/>
                </a:lnTo>
                <a:lnTo>
                  <a:pt x="198" y="225"/>
                </a:lnTo>
                <a:lnTo>
                  <a:pt x="198" y="222"/>
                </a:lnTo>
                <a:lnTo>
                  <a:pt x="201" y="220"/>
                </a:lnTo>
                <a:lnTo>
                  <a:pt x="198" y="220"/>
                </a:lnTo>
                <a:lnTo>
                  <a:pt x="201" y="220"/>
                </a:lnTo>
                <a:lnTo>
                  <a:pt x="201" y="217"/>
                </a:lnTo>
                <a:lnTo>
                  <a:pt x="204" y="217"/>
                </a:lnTo>
                <a:lnTo>
                  <a:pt x="201" y="217"/>
                </a:lnTo>
                <a:lnTo>
                  <a:pt x="201" y="214"/>
                </a:lnTo>
                <a:lnTo>
                  <a:pt x="201" y="217"/>
                </a:lnTo>
                <a:lnTo>
                  <a:pt x="201" y="214"/>
                </a:lnTo>
                <a:lnTo>
                  <a:pt x="198" y="214"/>
                </a:lnTo>
                <a:lnTo>
                  <a:pt x="198" y="212"/>
                </a:lnTo>
                <a:lnTo>
                  <a:pt x="201" y="212"/>
                </a:lnTo>
                <a:lnTo>
                  <a:pt x="198" y="212"/>
                </a:lnTo>
                <a:lnTo>
                  <a:pt x="198" y="209"/>
                </a:lnTo>
                <a:lnTo>
                  <a:pt x="196" y="209"/>
                </a:lnTo>
                <a:lnTo>
                  <a:pt x="196" y="207"/>
                </a:lnTo>
                <a:lnTo>
                  <a:pt x="196" y="204"/>
                </a:lnTo>
                <a:lnTo>
                  <a:pt x="193" y="204"/>
                </a:lnTo>
                <a:lnTo>
                  <a:pt x="190" y="204"/>
                </a:lnTo>
                <a:lnTo>
                  <a:pt x="188" y="204"/>
                </a:lnTo>
                <a:lnTo>
                  <a:pt x="188" y="207"/>
                </a:lnTo>
                <a:lnTo>
                  <a:pt x="188" y="209"/>
                </a:lnTo>
                <a:lnTo>
                  <a:pt x="188" y="212"/>
                </a:lnTo>
                <a:lnTo>
                  <a:pt x="188" y="214"/>
                </a:lnTo>
                <a:lnTo>
                  <a:pt x="188" y="217"/>
                </a:lnTo>
                <a:lnTo>
                  <a:pt x="185" y="220"/>
                </a:lnTo>
                <a:lnTo>
                  <a:pt x="183" y="220"/>
                </a:lnTo>
                <a:lnTo>
                  <a:pt x="185" y="220"/>
                </a:lnTo>
                <a:lnTo>
                  <a:pt x="183" y="220"/>
                </a:lnTo>
                <a:lnTo>
                  <a:pt x="180" y="220"/>
                </a:lnTo>
                <a:lnTo>
                  <a:pt x="180" y="222"/>
                </a:lnTo>
                <a:lnTo>
                  <a:pt x="177" y="222"/>
                </a:lnTo>
                <a:lnTo>
                  <a:pt x="177" y="225"/>
                </a:lnTo>
                <a:lnTo>
                  <a:pt x="177" y="222"/>
                </a:lnTo>
                <a:lnTo>
                  <a:pt x="175" y="222"/>
                </a:lnTo>
                <a:lnTo>
                  <a:pt x="175" y="220"/>
                </a:lnTo>
                <a:lnTo>
                  <a:pt x="175" y="222"/>
                </a:lnTo>
                <a:lnTo>
                  <a:pt x="172" y="222"/>
                </a:lnTo>
                <a:lnTo>
                  <a:pt x="172" y="220"/>
                </a:lnTo>
                <a:lnTo>
                  <a:pt x="172" y="222"/>
                </a:lnTo>
                <a:lnTo>
                  <a:pt x="170" y="222"/>
                </a:lnTo>
                <a:lnTo>
                  <a:pt x="170" y="220"/>
                </a:lnTo>
                <a:lnTo>
                  <a:pt x="167" y="220"/>
                </a:lnTo>
                <a:lnTo>
                  <a:pt x="167" y="222"/>
                </a:lnTo>
                <a:lnTo>
                  <a:pt x="164" y="220"/>
                </a:lnTo>
                <a:lnTo>
                  <a:pt x="162" y="217"/>
                </a:lnTo>
                <a:lnTo>
                  <a:pt x="159" y="217"/>
                </a:lnTo>
                <a:lnTo>
                  <a:pt x="159" y="220"/>
                </a:lnTo>
                <a:lnTo>
                  <a:pt x="159" y="217"/>
                </a:lnTo>
                <a:lnTo>
                  <a:pt x="159" y="214"/>
                </a:lnTo>
                <a:lnTo>
                  <a:pt x="157" y="214"/>
                </a:lnTo>
                <a:lnTo>
                  <a:pt x="157" y="212"/>
                </a:lnTo>
                <a:lnTo>
                  <a:pt x="154" y="212"/>
                </a:lnTo>
                <a:lnTo>
                  <a:pt x="151" y="212"/>
                </a:lnTo>
                <a:lnTo>
                  <a:pt x="151" y="214"/>
                </a:lnTo>
                <a:lnTo>
                  <a:pt x="149" y="214"/>
                </a:lnTo>
                <a:lnTo>
                  <a:pt x="146" y="217"/>
                </a:lnTo>
                <a:lnTo>
                  <a:pt x="146" y="220"/>
                </a:lnTo>
                <a:lnTo>
                  <a:pt x="143" y="220"/>
                </a:lnTo>
                <a:lnTo>
                  <a:pt x="143" y="222"/>
                </a:lnTo>
                <a:lnTo>
                  <a:pt x="141" y="222"/>
                </a:lnTo>
                <a:lnTo>
                  <a:pt x="141" y="225"/>
                </a:lnTo>
                <a:lnTo>
                  <a:pt x="138" y="225"/>
                </a:lnTo>
                <a:lnTo>
                  <a:pt x="138" y="227"/>
                </a:lnTo>
                <a:lnTo>
                  <a:pt x="136" y="230"/>
                </a:lnTo>
                <a:lnTo>
                  <a:pt x="136" y="233"/>
                </a:lnTo>
                <a:lnTo>
                  <a:pt x="133" y="233"/>
                </a:lnTo>
                <a:lnTo>
                  <a:pt x="133" y="235"/>
                </a:lnTo>
                <a:lnTo>
                  <a:pt x="136" y="235"/>
                </a:lnTo>
                <a:lnTo>
                  <a:pt x="136" y="238"/>
                </a:lnTo>
                <a:lnTo>
                  <a:pt x="133" y="238"/>
                </a:lnTo>
                <a:lnTo>
                  <a:pt x="136" y="238"/>
                </a:lnTo>
                <a:lnTo>
                  <a:pt x="133" y="238"/>
                </a:lnTo>
                <a:lnTo>
                  <a:pt x="133" y="241"/>
                </a:lnTo>
                <a:lnTo>
                  <a:pt x="136" y="241"/>
                </a:lnTo>
                <a:lnTo>
                  <a:pt x="138" y="243"/>
                </a:lnTo>
                <a:lnTo>
                  <a:pt x="138" y="246"/>
                </a:lnTo>
                <a:lnTo>
                  <a:pt x="136" y="246"/>
                </a:lnTo>
                <a:lnTo>
                  <a:pt x="136" y="248"/>
                </a:lnTo>
                <a:lnTo>
                  <a:pt x="138" y="248"/>
                </a:lnTo>
                <a:lnTo>
                  <a:pt x="138" y="251"/>
                </a:lnTo>
                <a:lnTo>
                  <a:pt x="138" y="248"/>
                </a:lnTo>
                <a:lnTo>
                  <a:pt x="138" y="251"/>
                </a:lnTo>
                <a:lnTo>
                  <a:pt x="141" y="251"/>
                </a:lnTo>
                <a:lnTo>
                  <a:pt x="141" y="254"/>
                </a:lnTo>
                <a:lnTo>
                  <a:pt x="141" y="256"/>
                </a:lnTo>
                <a:lnTo>
                  <a:pt x="138" y="256"/>
                </a:lnTo>
                <a:lnTo>
                  <a:pt x="138" y="259"/>
                </a:lnTo>
                <a:lnTo>
                  <a:pt x="141" y="259"/>
                </a:lnTo>
                <a:lnTo>
                  <a:pt x="141" y="261"/>
                </a:lnTo>
                <a:lnTo>
                  <a:pt x="138" y="264"/>
                </a:lnTo>
                <a:lnTo>
                  <a:pt x="141" y="264"/>
                </a:lnTo>
                <a:lnTo>
                  <a:pt x="141" y="267"/>
                </a:lnTo>
                <a:lnTo>
                  <a:pt x="143" y="267"/>
                </a:lnTo>
                <a:lnTo>
                  <a:pt x="146" y="267"/>
                </a:lnTo>
                <a:lnTo>
                  <a:pt x="143" y="267"/>
                </a:lnTo>
                <a:lnTo>
                  <a:pt x="146" y="267"/>
                </a:lnTo>
                <a:lnTo>
                  <a:pt x="149" y="267"/>
                </a:lnTo>
                <a:lnTo>
                  <a:pt x="151" y="267"/>
                </a:lnTo>
                <a:lnTo>
                  <a:pt x="154" y="267"/>
                </a:lnTo>
                <a:lnTo>
                  <a:pt x="154" y="269"/>
                </a:lnTo>
                <a:lnTo>
                  <a:pt x="157" y="269"/>
                </a:lnTo>
                <a:lnTo>
                  <a:pt x="159" y="269"/>
                </a:lnTo>
                <a:lnTo>
                  <a:pt x="159" y="272"/>
                </a:lnTo>
                <a:lnTo>
                  <a:pt x="162" y="272"/>
                </a:lnTo>
                <a:lnTo>
                  <a:pt x="164" y="272"/>
                </a:lnTo>
                <a:lnTo>
                  <a:pt x="164" y="274"/>
                </a:lnTo>
                <a:lnTo>
                  <a:pt x="167" y="274"/>
                </a:lnTo>
                <a:lnTo>
                  <a:pt x="167" y="277"/>
                </a:lnTo>
                <a:lnTo>
                  <a:pt x="170" y="277"/>
                </a:lnTo>
                <a:lnTo>
                  <a:pt x="170" y="280"/>
                </a:lnTo>
                <a:lnTo>
                  <a:pt x="172" y="280"/>
                </a:lnTo>
                <a:lnTo>
                  <a:pt x="172" y="282"/>
                </a:lnTo>
                <a:lnTo>
                  <a:pt x="172" y="285"/>
                </a:lnTo>
                <a:lnTo>
                  <a:pt x="170" y="288"/>
                </a:lnTo>
                <a:lnTo>
                  <a:pt x="172" y="288"/>
                </a:lnTo>
                <a:lnTo>
                  <a:pt x="175" y="288"/>
                </a:lnTo>
                <a:lnTo>
                  <a:pt x="175" y="285"/>
                </a:lnTo>
                <a:lnTo>
                  <a:pt x="177" y="285"/>
                </a:lnTo>
                <a:lnTo>
                  <a:pt x="177" y="288"/>
                </a:lnTo>
                <a:lnTo>
                  <a:pt x="180" y="288"/>
                </a:lnTo>
                <a:lnTo>
                  <a:pt x="183" y="288"/>
                </a:lnTo>
                <a:lnTo>
                  <a:pt x="183" y="290"/>
                </a:lnTo>
                <a:lnTo>
                  <a:pt x="183" y="293"/>
                </a:lnTo>
                <a:lnTo>
                  <a:pt x="180" y="293"/>
                </a:lnTo>
                <a:lnTo>
                  <a:pt x="180" y="295"/>
                </a:lnTo>
                <a:lnTo>
                  <a:pt x="183" y="295"/>
                </a:lnTo>
                <a:lnTo>
                  <a:pt x="183" y="298"/>
                </a:lnTo>
                <a:lnTo>
                  <a:pt x="183" y="301"/>
                </a:lnTo>
                <a:lnTo>
                  <a:pt x="183" y="303"/>
                </a:lnTo>
                <a:lnTo>
                  <a:pt x="183" y="306"/>
                </a:lnTo>
                <a:lnTo>
                  <a:pt x="183" y="308"/>
                </a:lnTo>
                <a:lnTo>
                  <a:pt x="183" y="311"/>
                </a:lnTo>
                <a:lnTo>
                  <a:pt x="180" y="311"/>
                </a:lnTo>
                <a:lnTo>
                  <a:pt x="180" y="314"/>
                </a:lnTo>
                <a:lnTo>
                  <a:pt x="180" y="316"/>
                </a:lnTo>
                <a:lnTo>
                  <a:pt x="177" y="316"/>
                </a:lnTo>
                <a:lnTo>
                  <a:pt x="177" y="319"/>
                </a:lnTo>
                <a:lnTo>
                  <a:pt x="175" y="319"/>
                </a:lnTo>
                <a:lnTo>
                  <a:pt x="175" y="322"/>
                </a:lnTo>
                <a:lnTo>
                  <a:pt x="172" y="322"/>
                </a:lnTo>
                <a:lnTo>
                  <a:pt x="170" y="322"/>
                </a:lnTo>
                <a:lnTo>
                  <a:pt x="167" y="322"/>
                </a:lnTo>
                <a:lnTo>
                  <a:pt x="164" y="322"/>
                </a:lnTo>
                <a:lnTo>
                  <a:pt x="162" y="322"/>
                </a:lnTo>
                <a:lnTo>
                  <a:pt x="159" y="322"/>
                </a:lnTo>
                <a:lnTo>
                  <a:pt x="157" y="322"/>
                </a:lnTo>
                <a:lnTo>
                  <a:pt x="157" y="319"/>
                </a:lnTo>
                <a:lnTo>
                  <a:pt x="154" y="319"/>
                </a:lnTo>
                <a:lnTo>
                  <a:pt x="151" y="319"/>
                </a:lnTo>
                <a:lnTo>
                  <a:pt x="151" y="316"/>
                </a:lnTo>
                <a:lnTo>
                  <a:pt x="149" y="316"/>
                </a:lnTo>
                <a:lnTo>
                  <a:pt x="149" y="319"/>
                </a:lnTo>
                <a:lnTo>
                  <a:pt x="146" y="322"/>
                </a:lnTo>
                <a:lnTo>
                  <a:pt x="146" y="324"/>
                </a:lnTo>
                <a:lnTo>
                  <a:pt x="143" y="324"/>
                </a:lnTo>
                <a:lnTo>
                  <a:pt x="143" y="327"/>
                </a:lnTo>
                <a:lnTo>
                  <a:pt x="141" y="329"/>
                </a:lnTo>
                <a:lnTo>
                  <a:pt x="141" y="332"/>
                </a:lnTo>
                <a:lnTo>
                  <a:pt x="138" y="332"/>
                </a:lnTo>
                <a:lnTo>
                  <a:pt x="138" y="335"/>
                </a:lnTo>
                <a:lnTo>
                  <a:pt x="136" y="337"/>
                </a:lnTo>
                <a:lnTo>
                  <a:pt x="136" y="340"/>
                </a:lnTo>
                <a:lnTo>
                  <a:pt x="133" y="342"/>
                </a:lnTo>
                <a:lnTo>
                  <a:pt x="130" y="345"/>
                </a:lnTo>
                <a:lnTo>
                  <a:pt x="128" y="350"/>
                </a:lnTo>
                <a:lnTo>
                  <a:pt x="128" y="353"/>
                </a:lnTo>
                <a:lnTo>
                  <a:pt x="125" y="353"/>
                </a:lnTo>
                <a:lnTo>
                  <a:pt x="128" y="355"/>
                </a:lnTo>
                <a:lnTo>
                  <a:pt x="128" y="353"/>
                </a:lnTo>
                <a:lnTo>
                  <a:pt x="130" y="353"/>
                </a:lnTo>
                <a:lnTo>
                  <a:pt x="130" y="350"/>
                </a:lnTo>
                <a:lnTo>
                  <a:pt x="130" y="353"/>
                </a:lnTo>
                <a:lnTo>
                  <a:pt x="133" y="353"/>
                </a:lnTo>
                <a:lnTo>
                  <a:pt x="130" y="353"/>
                </a:lnTo>
                <a:lnTo>
                  <a:pt x="130" y="355"/>
                </a:lnTo>
                <a:lnTo>
                  <a:pt x="133" y="355"/>
                </a:lnTo>
                <a:lnTo>
                  <a:pt x="133" y="353"/>
                </a:lnTo>
                <a:lnTo>
                  <a:pt x="136" y="353"/>
                </a:lnTo>
                <a:lnTo>
                  <a:pt x="138" y="353"/>
                </a:lnTo>
                <a:lnTo>
                  <a:pt x="141" y="353"/>
                </a:lnTo>
                <a:lnTo>
                  <a:pt x="143" y="355"/>
                </a:lnTo>
                <a:lnTo>
                  <a:pt x="143" y="358"/>
                </a:lnTo>
                <a:lnTo>
                  <a:pt x="146" y="355"/>
                </a:lnTo>
                <a:lnTo>
                  <a:pt x="149" y="355"/>
                </a:lnTo>
                <a:lnTo>
                  <a:pt x="149" y="358"/>
                </a:lnTo>
                <a:lnTo>
                  <a:pt x="151" y="358"/>
                </a:lnTo>
                <a:lnTo>
                  <a:pt x="151" y="361"/>
                </a:lnTo>
                <a:lnTo>
                  <a:pt x="154" y="361"/>
                </a:lnTo>
                <a:lnTo>
                  <a:pt x="154" y="363"/>
                </a:lnTo>
                <a:lnTo>
                  <a:pt x="157" y="363"/>
                </a:lnTo>
                <a:lnTo>
                  <a:pt x="157" y="366"/>
                </a:lnTo>
                <a:lnTo>
                  <a:pt x="154" y="366"/>
                </a:lnTo>
                <a:lnTo>
                  <a:pt x="154" y="369"/>
                </a:lnTo>
                <a:lnTo>
                  <a:pt x="157" y="369"/>
                </a:lnTo>
                <a:lnTo>
                  <a:pt x="157" y="371"/>
                </a:lnTo>
                <a:lnTo>
                  <a:pt x="154" y="371"/>
                </a:lnTo>
                <a:lnTo>
                  <a:pt x="154" y="369"/>
                </a:lnTo>
                <a:lnTo>
                  <a:pt x="151" y="369"/>
                </a:lnTo>
                <a:lnTo>
                  <a:pt x="149" y="369"/>
                </a:lnTo>
                <a:lnTo>
                  <a:pt x="149" y="371"/>
                </a:lnTo>
                <a:lnTo>
                  <a:pt x="149" y="374"/>
                </a:lnTo>
                <a:lnTo>
                  <a:pt x="146" y="374"/>
                </a:lnTo>
                <a:lnTo>
                  <a:pt x="143" y="374"/>
                </a:lnTo>
                <a:lnTo>
                  <a:pt x="143" y="371"/>
                </a:lnTo>
                <a:lnTo>
                  <a:pt x="141" y="371"/>
                </a:lnTo>
                <a:lnTo>
                  <a:pt x="141" y="369"/>
                </a:lnTo>
                <a:lnTo>
                  <a:pt x="138" y="369"/>
                </a:lnTo>
                <a:lnTo>
                  <a:pt x="141" y="371"/>
                </a:lnTo>
                <a:lnTo>
                  <a:pt x="138" y="371"/>
                </a:lnTo>
                <a:lnTo>
                  <a:pt x="138" y="369"/>
                </a:lnTo>
                <a:lnTo>
                  <a:pt x="136" y="369"/>
                </a:lnTo>
                <a:lnTo>
                  <a:pt x="136" y="371"/>
                </a:lnTo>
                <a:lnTo>
                  <a:pt x="136" y="369"/>
                </a:lnTo>
                <a:lnTo>
                  <a:pt x="133" y="369"/>
                </a:lnTo>
                <a:lnTo>
                  <a:pt x="133" y="371"/>
                </a:lnTo>
                <a:lnTo>
                  <a:pt x="130" y="371"/>
                </a:lnTo>
                <a:lnTo>
                  <a:pt x="130" y="374"/>
                </a:lnTo>
                <a:lnTo>
                  <a:pt x="130" y="376"/>
                </a:lnTo>
                <a:lnTo>
                  <a:pt x="130" y="379"/>
                </a:lnTo>
                <a:lnTo>
                  <a:pt x="133" y="379"/>
                </a:lnTo>
                <a:lnTo>
                  <a:pt x="133" y="382"/>
                </a:lnTo>
                <a:lnTo>
                  <a:pt x="130" y="382"/>
                </a:lnTo>
                <a:lnTo>
                  <a:pt x="133" y="382"/>
                </a:lnTo>
                <a:lnTo>
                  <a:pt x="133" y="384"/>
                </a:lnTo>
                <a:lnTo>
                  <a:pt x="136" y="384"/>
                </a:lnTo>
                <a:lnTo>
                  <a:pt x="136" y="387"/>
                </a:lnTo>
                <a:lnTo>
                  <a:pt x="133" y="387"/>
                </a:lnTo>
                <a:lnTo>
                  <a:pt x="133" y="384"/>
                </a:lnTo>
                <a:lnTo>
                  <a:pt x="130" y="384"/>
                </a:lnTo>
                <a:lnTo>
                  <a:pt x="130" y="387"/>
                </a:lnTo>
                <a:lnTo>
                  <a:pt x="128" y="387"/>
                </a:lnTo>
                <a:lnTo>
                  <a:pt x="128" y="389"/>
                </a:lnTo>
                <a:lnTo>
                  <a:pt x="128" y="387"/>
                </a:lnTo>
                <a:lnTo>
                  <a:pt x="125" y="387"/>
                </a:lnTo>
                <a:lnTo>
                  <a:pt x="123" y="387"/>
                </a:lnTo>
                <a:lnTo>
                  <a:pt x="120" y="387"/>
                </a:lnTo>
                <a:lnTo>
                  <a:pt x="123" y="387"/>
                </a:lnTo>
                <a:lnTo>
                  <a:pt x="120" y="387"/>
                </a:lnTo>
                <a:lnTo>
                  <a:pt x="120" y="389"/>
                </a:lnTo>
                <a:lnTo>
                  <a:pt x="120" y="387"/>
                </a:lnTo>
                <a:lnTo>
                  <a:pt x="120" y="389"/>
                </a:lnTo>
                <a:lnTo>
                  <a:pt x="117" y="389"/>
                </a:lnTo>
                <a:lnTo>
                  <a:pt x="117" y="392"/>
                </a:lnTo>
                <a:lnTo>
                  <a:pt x="120" y="392"/>
                </a:lnTo>
                <a:lnTo>
                  <a:pt x="120" y="395"/>
                </a:lnTo>
                <a:lnTo>
                  <a:pt x="123" y="395"/>
                </a:lnTo>
                <a:lnTo>
                  <a:pt x="123" y="397"/>
                </a:lnTo>
                <a:lnTo>
                  <a:pt x="125" y="400"/>
                </a:lnTo>
                <a:lnTo>
                  <a:pt x="123" y="400"/>
                </a:lnTo>
                <a:lnTo>
                  <a:pt x="125" y="400"/>
                </a:lnTo>
                <a:lnTo>
                  <a:pt x="125" y="402"/>
                </a:lnTo>
                <a:lnTo>
                  <a:pt x="125" y="405"/>
                </a:lnTo>
                <a:lnTo>
                  <a:pt x="123" y="405"/>
                </a:lnTo>
                <a:lnTo>
                  <a:pt x="120" y="405"/>
                </a:lnTo>
                <a:lnTo>
                  <a:pt x="123" y="405"/>
                </a:lnTo>
                <a:lnTo>
                  <a:pt x="123" y="408"/>
                </a:lnTo>
                <a:lnTo>
                  <a:pt x="123" y="410"/>
                </a:lnTo>
                <a:lnTo>
                  <a:pt x="120" y="410"/>
                </a:lnTo>
                <a:lnTo>
                  <a:pt x="120" y="408"/>
                </a:lnTo>
                <a:lnTo>
                  <a:pt x="117" y="408"/>
                </a:lnTo>
                <a:lnTo>
                  <a:pt x="115" y="408"/>
                </a:lnTo>
                <a:lnTo>
                  <a:pt x="112" y="408"/>
                </a:lnTo>
                <a:lnTo>
                  <a:pt x="110" y="405"/>
                </a:lnTo>
                <a:lnTo>
                  <a:pt x="107" y="405"/>
                </a:lnTo>
                <a:lnTo>
                  <a:pt x="107" y="402"/>
                </a:lnTo>
                <a:lnTo>
                  <a:pt x="104" y="402"/>
                </a:lnTo>
                <a:lnTo>
                  <a:pt x="104" y="405"/>
                </a:lnTo>
                <a:lnTo>
                  <a:pt x="102" y="405"/>
                </a:lnTo>
                <a:lnTo>
                  <a:pt x="102" y="408"/>
                </a:lnTo>
                <a:lnTo>
                  <a:pt x="99" y="408"/>
                </a:lnTo>
                <a:lnTo>
                  <a:pt x="99" y="410"/>
                </a:lnTo>
                <a:lnTo>
                  <a:pt x="102" y="410"/>
                </a:lnTo>
                <a:lnTo>
                  <a:pt x="99" y="410"/>
                </a:lnTo>
                <a:lnTo>
                  <a:pt x="102" y="410"/>
                </a:lnTo>
                <a:lnTo>
                  <a:pt x="102" y="413"/>
                </a:lnTo>
                <a:lnTo>
                  <a:pt x="99" y="413"/>
                </a:lnTo>
                <a:lnTo>
                  <a:pt x="96" y="413"/>
                </a:lnTo>
                <a:lnTo>
                  <a:pt x="99" y="413"/>
                </a:lnTo>
                <a:lnTo>
                  <a:pt x="96" y="413"/>
                </a:lnTo>
                <a:lnTo>
                  <a:pt x="99" y="413"/>
                </a:lnTo>
                <a:lnTo>
                  <a:pt x="102" y="413"/>
                </a:lnTo>
                <a:lnTo>
                  <a:pt x="102" y="416"/>
                </a:lnTo>
                <a:lnTo>
                  <a:pt x="102" y="418"/>
                </a:lnTo>
                <a:lnTo>
                  <a:pt x="102" y="421"/>
                </a:lnTo>
                <a:lnTo>
                  <a:pt x="99" y="421"/>
                </a:lnTo>
                <a:lnTo>
                  <a:pt x="99" y="423"/>
                </a:lnTo>
                <a:lnTo>
                  <a:pt x="96" y="423"/>
                </a:lnTo>
                <a:lnTo>
                  <a:pt x="96" y="421"/>
                </a:lnTo>
                <a:lnTo>
                  <a:pt x="94" y="421"/>
                </a:lnTo>
                <a:lnTo>
                  <a:pt x="94" y="418"/>
                </a:lnTo>
                <a:lnTo>
                  <a:pt x="94" y="416"/>
                </a:lnTo>
                <a:lnTo>
                  <a:pt x="94" y="418"/>
                </a:lnTo>
                <a:lnTo>
                  <a:pt x="91" y="418"/>
                </a:lnTo>
                <a:lnTo>
                  <a:pt x="91" y="416"/>
                </a:lnTo>
                <a:lnTo>
                  <a:pt x="91" y="418"/>
                </a:lnTo>
                <a:lnTo>
                  <a:pt x="91" y="416"/>
                </a:lnTo>
                <a:lnTo>
                  <a:pt x="89" y="416"/>
                </a:lnTo>
                <a:lnTo>
                  <a:pt x="89" y="413"/>
                </a:lnTo>
                <a:lnTo>
                  <a:pt x="86" y="413"/>
                </a:lnTo>
                <a:lnTo>
                  <a:pt x="86" y="410"/>
                </a:lnTo>
                <a:lnTo>
                  <a:pt x="83" y="408"/>
                </a:lnTo>
                <a:lnTo>
                  <a:pt x="86" y="408"/>
                </a:lnTo>
                <a:lnTo>
                  <a:pt x="86" y="410"/>
                </a:lnTo>
                <a:lnTo>
                  <a:pt x="89" y="410"/>
                </a:lnTo>
                <a:lnTo>
                  <a:pt x="86" y="408"/>
                </a:lnTo>
                <a:lnTo>
                  <a:pt x="83" y="408"/>
                </a:lnTo>
                <a:lnTo>
                  <a:pt x="83" y="405"/>
                </a:lnTo>
                <a:lnTo>
                  <a:pt x="83" y="402"/>
                </a:lnTo>
                <a:lnTo>
                  <a:pt x="83" y="405"/>
                </a:lnTo>
                <a:lnTo>
                  <a:pt x="83" y="402"/>
                </a:lnTo>
                <a:lnTo>
                  <a:pt x="81" y="402"/>
                </a:lnTo>
                <a:lnTo>
                  <a:pt x="78" y="402"/>
                </a:lnTo>
                <a:lnTo>
                  <a:pt x="76" y="402"/>
                </a:lnTo>
                <a:lnTo>
                  <a:pt x="76" y="405"/>
                </a:lnTo>
                <a:lnTo>
                  <a:pt x="76" y="402"/>
                </a:lnTo>
                <a:lnTo>
                  <a:pt x="73" y="405"/>
                </a:lnTo>
                <a:lnTo>
                  <a:pt x="73" y="402"/>
                </a:lnTo>
                <a:lnTo>
                  <a:pt x="73" y="405"/>
                </a:lnTo>
                <a:lnTo>
                  <a:pt x="70" y="405"/>
                </a:lnTo>
                <a:lnTo>
                  <a:pt x="70" y="402"/>
                </a:lnTo>
                <a:lnTo>
                  <a:pt x="68" y="402"/>
                </a:lnTo>
                <a:lnTo>
                  <a:pt x="65" y="402"/>
                </a:lnTo>
                <a:lnTo>
                  <a:pt x="68" y="405"/>
                </a:lnTo>
                <a:lnTo>
                  <a:pt x="68" y="408"/>
                </a:lnTo>
                <a:lnTo>
                  <a:pt x="68" y="405"/>
                </a:lnTo>
                <a:lnTo>
                  <a:pt x="65" y="405"/>
                </a:lnTo>
                <a:lnTo>
                  <a:pt x="65" y="408"/>
                </a:lnTo>
                <a:lnTo>
                  <a:pt x="65" y="405"/>
                </a:lnTo>
                <a:lnTo>
                  <a:pt x="63" y="405"/>
                </a:lnTo>
                <a:lnTo>
                  <a:pt x="63" y="402"/>
                </a:lnTo>
                <a:lnTo>
                  <a:pt x="60" y="402"/>
                </a:lnTo>
                <a:lnTo>
                  <a:pt x="60" y="400"/>
                </a:lnTo>
                <a:lnTo>
                  <a:pt x="60" y="402"/>
                </a:lnTo>
                <a:lnTo>
                  <a:pt x="60" y="400"/>
                </a:lnTo>
                <a:lnTo>
                  <a:pt x="60" y="397"/>
                </a:lnTo>
                <a:lnTo>
                  <a:pt x="57" y="400"/>
                </a:lnTo>
                <a:lnTo>
                  <a:pt x="57" y="397"/>
                </a:lnTo>
                <a:lnTo>
                  <a:pt x="55" y="397"/>
                </a:lnTo>
                <a:lnTo>
                  <a:pt x="55" y="395"/>
                </a:lnTo>
                <a:lnTo>
                  <a:pt x="52" y="395"/>
                </a:lnTo>
                <a:lnTo>
                  <a:pt x="50" y="395"/>
                </a:lnTo>
                <a:lnTo>
                  <a:pt x="47" y="395"/>
                </a:lnTo>
                <a:lnTo>
                  <a:pt x="47" y="397"/>
                </a:lnTo>
                <a:lnTo>
                  <a:pt x="44" y="400"/>
                </a:lnTo>
                <a:lnTo>
                  <a:pt x="47" y="400"/>
                </a:lnTo>
                <a:lnTo>
                  <a:pt x="50" y="400"/>
                </a:lnTo>
                <a:lnTo>
                  <a:pt x="47" y="400"/>
                </a:lnTo>
                <a:lnTo>
                  <a:pt x="47" y="402"/>
                </a:lnTo>
                <a:lnTo>
                  <a:pt x="50" y="402"/>
                </a:lnTo>
                <a:lnTo>
                  <a:pt x="47" y="402"/>
                </a:lnTo>
                <a:lnTo>
                  <a:pt x="50" y="402"/>
                </a:lnTo>
                <a:lnTo>
                  <a:pt x="47" y="402"/>
                </a:lnTo>
                <a:lnTo>
                  <a:pt x="47" y="405"/>
                </a:lnTo>
                <a:lnTo>
                  <a:pt x="50" y="405"/>
                </a:lnTo>
                <a:lnTo>
                  <a:pt x="50" y="408"/>
                </a:lnTo>
                <a:lnTo>
                  <a:pt x="47" y="408"/>
                </a:lnTo>
                <a:lnTo>
                  <a:pt x="47" y="405"/>
                </a:lnTo>
                <a:lnTo>
                  <a:pt x="44" y="405"/>
                </a:lnTo>
                <a:lnTo>
                  <a:pt x="44" y="408"/>
                </a:lnTo>
                <a:lnTo>
                  <a:pt x="44" y="405"/>
                </a:lnTo>
                <a:lnTo>
                  <a:pt x="44" y="408"/>
                </a:lnTo>
                <a:lnTo>
                  <a:pt x="42" y="408"/>
                </a:lnTo>
                <a:lnTo>
                  <a:pt x="39" y="408"/>
                </a:lnTo>
                <a:lnTo>
                  <a:pt x="39" y="410"/>
                </a:lnTo>
                <a:lnTo>
                  <a:pt x="36" y="410"/>
                </a:lnTo>
                <a:lnTo>
                  <a:pt x="36" y="413"/>
                </a:lnTo>
                <a:lnTo>
                  <a:pt x="36" y="416"/>
                </a:lnTo>
                <a:lnTo>
                  <a:pt x="39" y="416"/>
                </a:lnTo>
                <a:lnTo>
                  <a:pt x="42" y="416"/>
                </a:lnTo>
                <a:lnTo>
                  <a:pt x="44" y="416"/>
                </a:lnTo>
                <a:lnTo>
                  <a:pt x="47" y="416"/>
                </a:lnTo>
                <a:lnTo>
                  <a:pt x="47" y="418"/>
                </a:lnTo>
                <a:lnTo>
                  <a:pt x="50" y="418"/>
                </a:lnTo>
                <a:lnTo>
                  <a:pt x="52" y="418"/>
                </a:lnTo>
                <a:lnTo>
                  <a:pt x="55" y="418"/>
                </a:lnTo>
                <a:lnTo>
                  <a:pt x="55" y="421"/>
                </a:lnTo>
                <a:lnTo>
                  <a:pt x="55" y="418"/>
                </a:lnTo>
                <a:lnTo>
                  <a:pt x="55" y="421"/>
                </a:lnTo>
                <a:lnTo>
                  <a:pt x="52" y="421"/>
                </a:lnTo>
                <a:lnTo>
                  <a:pt x="55" y="421"/>
                </a:lnTo>
                <a:lnTo>
                  <a:pt x="52" y="421"/>
                </a:lnTo>
                <a:lnTo>
                  <a:pt x="55" y="421"/>
                </a:lnTo>
                <a:lnTo>
                  <a:pt x="57" y="421"/>
                </a:lnTo>
                <a:lnTo>
                  <a:pt x="60" y="423"/>
                </a:lnTo>
                <a:lnTo>
                  <a:pt x="63" y="423"/>
                </a:lnTo>
                <a:lnTo>
                  <a:pt x="63" y="426"/>
                </a:lnTo>
                <a:lnTo>
                  <a:pt x="65" y="429"/>
                </a:lnTo>
                <a:lnTo>
                  <a:pt x="63" y="431"/>
                </a:lnTo>
                <a:lnTo>
                  <a:pt x="60" y="431"/>
                </a:lnTo>
                <a:lnTo>
                  <a:pt x="60" y="434"/>
                </a:lnTo>
                <a:lnTo>
                  <a:pt x="63" y="434"/>
                </a:lnTo>
                <a:lnTo>
                  <a:pt x="63" y="431"/>
                </a:lnTo>
                <a:lnTo>
                  <a:pt x="65" y="431"/>
                </a:lnTo>
                <a:lnTo>
                  <a:pt x="68" y="431"/>
                </a:lnTo>
                <a:lnTo>
                  <a:pt x="68" y="434"/>
                </a:lnTo>
                <a:lnTo>
                  <a:pt x="65" y="434"/>
                </a:lnTo>
                <a:lnTo>
                  <a:pt x="65" y="436"/>
                </a:lnTo>
                <a:lnTo>
                  <a:pt x="68" y="436"/>
                </a:lnTo>
                <a:lnTo>
                  <a:pt x="68" y="434"/>
                </a:lnTo>
                <a:lnTo>
                  <a:pt x="70" y="434"/>
                </a:lnTo>
                <a:lnTo>
                  <a:pt x="68" y="434"/>
                </a:lnTo>
                <a:lnTo>
                  <a:pt x="68" y="436"/>
                </a:lnTo>
                <a:lnTo>
                  <a:pt x="68" y="439"/>
                </a:lnTo>
                <a:lnTo>
                  <a:pt x="65" y="439"/>
                </a:lnTo>
                <a:lnTo>
                  <a:pt x="63" y="439"/>
                </a:lnTo>
                <a:lnTo>
                  <a:pt x="63" y="442"/>
                </a:lnTo>
                <a:lnTo>
                  <a:pt x="65" y="439"/>
                </a:lnTo>
                <a:lnTo>
                  <a:pt x="65" y="442"/>
                </a:lnTo>
                <a:lnTo>
                  <a:pt x="65" y="439"/>
                </a:lnTo>
                <a:lnTo>
                  <a:pt x="65" y="442"/>
                </a:lnTo>
                <a:lnTo>
                  <a:pt x="68" y="442"/>
                </a:lnTo>
                <a:lnTo>
                  <a:pt x="70" y="442"/>
                </a:lnTo>
                <a:lnTo>
                  <a:pt x="70" y="444"/>
                </a:lnTo>
                <a:lnTo>
                  <a:pt x="68" y="444"/>
                </a:lnTo>
                <a:lnTo>
                  <a:pt x="65" y="444"/>
                </a:lnTo>
                <a:lnTo>
                  <a:pt x="65" y="442"/>
                </a:lnTo>
                <a:lnTo>
                  <a:pt x="63" y="442"/>
                </a:lnTo>
                <a:lnTo>
                  <a:pt x="63" y="439"/>
                </a:lnTo>
                <a:lnTo>
                  <a:pt x="60" y="439"/>
                </a:lnTo>
                <a:lnTo>
                  <a:pt x="63" y="439"/>
                </a:lnTo>
                <a:lnTo>
                  <a:pt x="60" y="439"/>
                </a:lnTo>
                <a:lnTo>
                  <a:pt x="60" y="436"/>
                </a:lnTo>
                <a:lnTo>
                  <a:pt x="57" y="436"/>
                </a:lnTo>
                <a:lnTo>
                  <a:pt x="57" y="439"/>
                </a:lnTo>
                <a:lnTo>
                  <a:pt x="55" y="439"/>
                </a:lnTo>
                <a:lnTo>
                  <a:pt x="52" y="439"/>
                </a:lnTo>
                <a:lnTo>
                  <a:pt x="52" y="442"/>
                </a:lnTo>
                <a:lnTo>
                  <a:pt x="50" y="442"/>
                </a:lnTo>
                <a:lnTo>
                  <a:pt x="50" y="444"/>
                </a:lnTo>
                <a:lnTo>
                  <a:pt x="52" y="444"/>
                </a:lnTo>
                <a:lnTo>
                  <a:pt x="52" y="447"/>
                </a:lnTo>
                <a:lnTo>
                  <a:pt x="50" y="447"/>
                </a:lnTo>
                <a:lnTo>
                  <a:pt x="50" y="449"/>
                </a:lnTo>
                <a:lnTo>
                  <a:pt x="47" y="449"/>
                </a:lnTo>
                <a:lnTo>
                  <a:pt x="47" y="447"/>
                </a:lnTo>
                <a:lnTo>
                  <a:pt x="47" y="449"/>
                </a:lnTo>
                <a:lnTo>
                  <a:pt x="44" y="449"/>
                </a:lnTo>
                <a:lnTo>
                  <a:pt x="44" y="447"/>
                </a:lnTo>
                <a:lnTo>
                  <a:pt x="42" y="447"/>
                </a:lnTo>
                <a:lnTo>
                  <a:pt x="42" y="444"/>
                </a:lnTo>
                <a:lnTo>
                  <a:pt x="39" y="444"/>
                </a:lnTo>
                <a:lnTo>
                  <a:pt x="39" y="442"/>
                </a:lnTo>
                <a:lnTo>
                  <a:pt x="39" y="439"/>
                </a:lnTo>
                <a:lnTo>
                  <a:pt x="36" y="439"/>
                </a:lnTo>
                <a:lnTo>
                  <a:pt x="36" y="436"/>
                </a:lnTo>
                <a:lnTo>
                  <a:pt x="34" y="436"/>
                </a:lnTo>
                <a:lnTo>
                  <a:pt x="34" y="434"/>
                </a:lnTo>
                <a:lnTo>
                  <a:pt x="31" y="434"/>
                </a:lnTo>
                <a:lnTo>
                  <a:pt x="31" y="431"/>
                </a:lnTo>
                <a:lnTo>
                  <a:pt x="31" y="434"/>
                </a:lnTo>
                <a:lnTo>
                  <a:pt x="31" y="431"/>
                </a:lnTo>
                <a:lnTo>
                  <a:pt x="29" y="431"/>
                </a:lnTo>
                <a:lnTo>
                  <a:pt x="26" y="431"/>
                </a:lnTo>
                <a:lnTo>
                  <a:pt x="26" y="429"/>
                </a:lnTo>
                <a:lnTo>
                  <a:pt x="26" y="426"/>
                </a:lnTo>
                <a:lnTo>
                  <a:pt x="26" y="429"/>
                </a:lnTo>
                <a:lnTo>
                  <a:pt x="23" y="429"/>
                </a:lnTo>
                <a:lnTo>
                  <a:pt x="23" y="426"/>
                </a:lnTo>
                <a:lnTo>
                  <a:pt x="21" y="426"/>
                </a:lnTo>
                <a:lnTo>
                  <a:pt x="23" y="426"/>
                </a:lnTo>
                <a:lnTo>
                  <a:pt x="23" y="423"/>
                </a:lnTo>
                <a:lnTo>
                  <a:pt x="21" y="423"/>
                </a:lnTo>
                <a:lnTo>
                  <a:pt x="21" y="421"/>
                </a:lnTo>
                <a:lnTo>
                  <a:pt x="18" y="421"/>
                </a:lnTo>
                <a:lnTo>
                  <a:pt x="16" y="421"/>
                </a:lnTo>
                <a:lnTo>
                  <a:pt x="16" y="423"/>
                </a:lnTo>
                <a:lnTo>
                  <a:pt x="13" y="423"/>
                </a:lnTo>
                <a:lnTo>
                  <a:pt x="10" y="423"/>
                </a:lnTo>
                <a:lnTo>
                  <a:pt x="8" y="423"/>
                </a:lnTo>
                <a:lnTo>
                  <a:pt x="8" y="426"/>
                </a:lnTo>
                <a:lnTo>
                  <a:pt x="5" y="426"/>
                </a:lnTo>
                <a:lnTo>
                  <a:pt x="3" y="426"/>
                </a:lnTo>
                <a:lnTo>
                  <a:pt x="3" y="429"/>
                </a:lnTo>
                <a:lnTo>
                  <a:pt x="0" y="429"/>
                </a:lnTo>
                <a:lnTo>
                  <a:pt x="0" y="431"/>
                </a:lnTo>
                <a:lnTo>
                  <a:pt x="0" y="434"/>
                </a:lnTo>
                <a:lnTo>
                  <a:pt x="0" y="436"/>
                </a:lnTo>
                <a:lnTo>
                  <a:pt x="0" y="434"/>
                </a:lnTo>
                <a:lnTo>
                  <a:pt x="0" y="436"/>
                </a:lnTo>
                <a:lnTo>
                  <a:pt x="0" y="439"/>
                </a:lnTo>
                <a:lnTo>
                  <a:pt x="3" y="439"/>
                </a:lnTo>
                <a:lnTo>
                  <a:pt x="0" y="439"/>
                </a:lnTo>
                <a:lnTo>
                  <a:pt x="0" y="442"/>
                </a:lnTo>
                <a:lnTo>
                  <a:pt x="0" y="439"/>
                </a:lnTo>
                <a:lnTo>
                  <a:pt x="0" y="442"/>
                </a:lnTo>
                <a:lnTo>
                  <a:pt x="0" y="444"/>
                </a:lnTo>
                <a:lnTo>
                  <a:pt x="0" y="447"/>
                </a:lnTo>
                <a:lnTo>
                  <a:pt x="3" y="447"/>
                </a:lnTo>
                <a:lnTo>
                  <a:pt x="3" y="449"/>
                </a:lnTo>
                <a:lnTo>
                  <a:pt x="3" y="452"/>
                </a:lnTo>
                <a:lnTo>
                  <a:pt x="3" y="449"/>
                </a:lnTo>
                <a:lnTo>
                  <a:pt x="5" y="452"/>
                </a:lnTo>
                <a:lnTo>
                  <a:pt x="5" y="455"/>
                </a:lnTo>
                <a:lnTo>
                  <a:pt x="8" y="457"/>
                </a:lnTo>
                <a:lnTo>
                  <a:pt x="5" y="457"/>
                </a:lnTo>
                <a:lnTo>
                  <a:pt x="8" y="457"/>
                </a:lnTo>
                <a:lnTo>
                  <a:pt x="8" y="460"/>
                </a:lnTo>
                <a:lnTo>
                  <a:pt x="5" y="460"/>
                </a:lnTo>
                <a:lnTo>
                  <a:pt x="3" y="460"/>
                </a:lnTo>
                <a:lnTo>
                  <a:pt x="3" y="463"/>
                </a:lnTo>
                <a:lnTo>
                  <a:pt x="5" y="463"/>
                </a:lnTo>
                <a:lnTo>
                  <a:pt x="5" y="465"/>
                </a:lnTo>
                <a:lnTo>
                  <a:pt x="5" y="468"/>
                </a:lnTo>
                <a:lnTo>
                  <a:pt x="3" y="468"/>
                </a:lnTo>
                <a:lnTo>
                  <a:pt x="3" y="470"/>
                </a:lnTo>
                <a:lnTo>
                  <a:pt x="3" y="473"/>
                </a:lnTo>
                <a:lnTo>
                  <a:pt x="3" y="470"/>
                </a:lnTo>
                <a:lnTo>
                  <a:pt x="3" y="473"/>
                </a:lnTo>
                <a:lnTo>
                  <a:pt x="0" y="473"/>
                </a:lnTo>
              </a:path>
            </a:pathLst>
          </a:custGeom>
          <a:noFill/>
          <a:ln w="4763">
            <a:solidFill>
              <a:srgbClr val="6E6E6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53" name="Freeform 217"/>
          <p:cNvSpPr>
            <a:spLocks/>
          </p:cNvSpPr>
          <p:nvPr/>
        </p:nvSpPr>
        <p:spPr bwMode="auto">
          <a:xfrm>
            <a:off x="7060223" y="2800351"/>
            <a:ext cx="669681" cy="854075"/>
          </a:xfrm>
          <a:custGeom>
            <a:avLst/>
            <a:gdLst>
              <a:gd name="T0" fmla="*/ 436 w 457"/>
              <a:gd name="T1" fmla="*/ 449 h 538"/>
              <a:gd name="T2" fmla="*/ 455 w 457"/>
              <a:gd name="T3" fmla="*/ 475 h 538"/>
              <a:gd name="T4" fmla="*/ 449 w 457"/>
              <a:gd name="T5" fmla="*/ 480 h 538"/>
              <a:gd name="T6" fmla="*/ 436 w 457"/>
              <a:gd name="T7" fmla="*/ 499 h 538"/>
              <a:gd name="T8" fmla="*/ 439 w 457"/>
              <a:gd name="T9" fmla="*/ 520 h 538"/>
              <a:gd name="T10" fmla="*/ 428 w 457"/>
              <a:gd name="T11" fmla="*/ 530 h 538"/>
              <a:gd name="T12" fmla="*/ 418 w 457"/>
              <a:gd name="T13" fmla="*/ 538 h 538"/>
              <a:gd name="T14" fmla="*/ 402 w 457"/>
              <a:gd name="T15" fmla="*/ 525 h 538"/>
              <a:gd name="T16" fmla="*/ 397 w 457"/>
              <a:gd name="T17" fmla="*/ 504 h 538"/>
              <a:gd name="T18" fmla="*/ 397 w 457"/>
              <a:gd name="T19" fmla="*/ 480 h 538"/>
              <a:gd name="T20" fmla="*/ 384 w 457"/>
              <a:gd name="T21" fmla="*/ 465 h 538"/>
              <a:gd name="T22" fmla="*/ 381 w 457"/>
              <a:gd name="T23" fmla="*/ 436 h 538"/>
              <a:gd name="T24" fmla="*/ 374 w 457"/>
              <a:gd name="T25" fmla="*/ 431 h 538"/>
              <a:gd name="T26" fmla="*/ 381 w 457"/>
              <a:gd name="T27" fmla="*/ 420 h 538"/>
              <a:gd name="T28" fmla="*/ 395 w 457"/>
              <a:gd name="T29" fmla="*/ 412 h 538"/>
              <a:gd name="T30" fmla="*/ 387 w 457"/>
              <a:gd name="T31" fmla="*/ 392 h 538"/>
              <a:gd name="T32" fmla="*/ 376 w 457"/>
              <a:gd name="T33" fmla="*/ 363 h 538"/>
              <a:gd name="T34" fmla="*/ 363 w 457"/>
              <a:gd name="T35" fmla="*/ 363 h 538"/>
              <a:gd name="T36" fmla="*/ 353 w 457"/>
              <a:gd name="T37" fmla="*/ 379 h 538"/>
              <a:gd name="T38" fmla="*/ 342 w 457"/>
              <a:gd name="T39" fmla="*/ 399 h 538"/>
              <a:gd name="T40" fmla="*/ 329 w 457"/>
              <a:gd name="T41" fmla="*/ 399 h 538"/>
              <a:gd name="T42" fmla="*/ 319 w 457"/>
              <a:gd name="T43" fmla="*/ 412 h 538"/>
              <a:gd name="T44" fmla="*/ 306 w 457"/>
              <a:gd name="T45" fmla="*/ 431 h 538"/>
              <a:gd name="T46" fmla="*/ 285 w 457"/>
              <a:gd name="T47" fmla="*/ 412 h 538"/>
              <a:gd name="T48" fmla="*/ 282 w 457"/>
              <a:gd name="T49" fmla="*/ 402 h 538"/>
              <a:gd name="T50" fmla="*/ 267 w 457"/>
              <a:gd name="T51" fmla="*/ 389 h 538"/>
              <a:gd name="T52" fmla="*/ 261 w 457"/>
              <a:gd name="T53" fmla="*/ 365 h 538"/>
              <a:gd name="T54" fmla="*/ 280 w 457"/>
              <a:gd name="T55" fmla="*/ 360 h 538"/>
              <a:gd name="T56" fmla="*/ 290 w 457"/>
              <a:gd name="T57" fmla="*/ 350 h 538"/>
              <a:gd name="T58" fmla="*/ 272 w 457"/>
              <a:gd name="T59" fmla="*/ 334 h 538"/>
              <a:gd name="T60" fmla="*/ 259 w 457"/>
              <a:gd name="T61" fmla="*/ 324 h 538"/>
              <a:gd name="T62" fmla="*/ 241 w 457"/>
              <a:gd name="T63" fmla="*/ 321 h 538"/>
              <a:gd name="T64" fmla="*/ 225 w 457"/>
              <a:gd name="T65" fmla="*/ 316 h 538"/>
              <a:gd name="T66" fmla="*/ 209 w 457"/>
              <a:gd name="T67" fmla="*/ 295 h 538"/>
              <a:gd name="T68" fmla="*/ 199 w 457"/>
              <a:gd name="T69" fmla="*/ 274 h 538"/>
              <a:gd name="T70" fmla="*/ 217 w 457"/>
              <a:gd name="T71" fmla="*/ 240 h 538"/>
              <a:gd name="T72" fmla="*/ 243 w 457"/>
              <a:gd name="T73" fmla="*/ 240 h 538"/>
              <a:gd name="T74" fmla="*/ 233 w 457"/>
              <a:gd name="T75" fmla="*/ 224 h 538"/>
              <a:gd name="T76" fmla="*/ 227 w 457"/>
              <a:gd name="T77" fmla="*/ 188 h 538"/>
              <a:gd name="T78" fmla="*/ 235 w 457"/>
              <a:gd name="T79" fmla="*/ 154 h 538"/>
              <a:gd name="T80" fmla="*/ 217 w 457"/>
              <a:gd name="T81" fmla="*/ 157 h 538"/>
              <a:gd name="T82" fmla="*/ 191 w 457"/>
              <a:gd name="T83" fmla="*/ 151 h 538"/>
              <a:gd name="T84" fmla="*/ 160 w 457"/>
              <a:gd name="T85" fmla="*/ 141 h 538"/>
              <a:gd name="T86" fmla="*/ 131 w 457"/>
              <a:gd name="T87" fmla="*/ 117 h 538"/>
              <a:gd name="T88" fmla="*/ 131 w 457"/>
              <a:gd name="T89" fmla="*/ 94 h 538"/>
              <a:gd name="T90" fmla="*/ 107 w 457"/>
              <a:gd name="T91" fmla="*/ 107 h 538"/>
              <a:gd name="T92" fmla="*/ 89 w 457"/>
              <a:gd name="T93" fmla="*/ 96 h 538"/>
              <a:gd name="T94" fmla="*/ 97 w 457"/>
              <a:gd name="T95" fmla="*/ 65 h 538"/>
              <a:gd name="T96" fmla="*/ 100 w 457"/>
              <a:gd name="T97" fmla="*/ 55 h 538"/>
              <a:gd name="T98" fmla="*/ 92 w 457"/>
              <a:gd name="T99" fmla="*/ 34 h 538"/>
              <a:gd name="T100" fmla="*/ 97 w 457"/>
              <a:gd name="T101" fmla="*/ 15 h 538"/>
              <a:gd name="T102" fmla="*/ 113 w 457"/>
              <a:gd name="T103" fmla="*/ 23 h 538"/>
              <a:gd name="T104" fmla="*/ 94 w 457"/>
              <a:gd name="T105" fmla="*/ 5 h 538"/>
              <a:gd name="T106" fmla="*/ 81 w 457"/>
              <a:gd name="T107" fmla="*/ 0 h 538"/>
              <a:gd name="T108" fmla="*/ 58 w 457"/>
              <a:gd name="T109" fmla="*/ 13 h 538"/>
              <a:gd name="T110" fmla="*/ 21 w 457"/>
              <a:gd name="T111" fmla="*/ 15 h 538"/>
              <a:gd name="T112" fmla="*/ 13 w 457"/>
              <a:gd name="T113" fmla="*/ 47 h 538"/>
              <a:gd name="T114" fmla="*/ 8 w 457"/>
              <a:gd name="T115" fmla="*/ 52 h 538"/>
              <a:gd name="T116" fmla="*/ 21 w 457"/>
              <a:gd name="T117" fmla="*/ 73 h 538"/>
              <a:gd name="T118" fmla="*/ 6 w 457"/>
              <a:gd name="T119" fmla="*/ 86 h 5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457" h="538">
                <a:moveTo>
                  <a:pt x="439" y="436"/>
                </a:moveTo>
                <a:lnTo>
                  <a:pt x="439" y="439"/>
                </a:lnTo>
                <a:lnTo>
                  <a:pt x="436" y="439"/>
                </a:lnTo>
                <a:lnTo>
                  <a:pt x="436" y="441"/>
                </a:lnTo>
                <a:lnTo>
                  <a:pt x="436" y="444"/>
                </a:lnTo>
                <a:lnTo>
                  <a:pt x="436" y="446"/>
                </a:lnTo>
                <a:lnTo>
                  <a:pt x="439" y="446"/>
                </a:lnTo>
                <a:lnTo>
                  <a:pt x="442" y="446"/>
                </a:lnTo>
                <a:lnTo>
                  <a:pt x="442" y="449"/>
                </a:lnTo>
                <a:lnTo>
                  <a:pt x="439" y="449"/>
                </a:lnTo>
                <a:lnTo>
                  <a:pt x="442" y="449"/>
                </a:lnTo>
                <a:lnTo>
                  <a:pt x="442" y="452"/>
                </a:lnTo>
                <a:lnTo>
                  <a:pt x="442" y="449"/>
                </a:lnTo>
                <a:lnTo>
                  <a:pt x="439" y="449"/>
                </a:lnTo>
                <a:lnTo>
                  <a:pt x="436" y="449"/>
                </a:lnTo>
                <a:lnTo>
                  <a:pt x="439" y="449"/>
                </a:lnTo>
                <a:lnTo>
                  <a:pt x="436" y="449"/>
                </a:lnTo>
                <a:lnTo>
                  <a:pt x="439" y="449"/>
                </a:lnTo>
                <a:lnTo>
                  <a:pt x="439" y="452"/>
                </a:lnTo>
                <a:lnTo>
                  <a:pt x="442" y="452"/>
                </a:lnTo>
                <a:lnTo>
                  <a:pt x="442" y="454"/>
                </a:lnTo>
                <a:lnTo>
                  <a:pt x="444" y="454"/>
                </a:lnTo>
                <a:lnTo>
                  <a:pt x="444" y="457"/>
                </a:lnTo>
                <a:lnTo>
                  <a:pt x="447" y="457"/>
                </a:lnTo>
                <a:lnTo>
                  <a:pt x="447" y="460"/>
                </a:lnTo>
                <a:lnTo>
                  <a:pt x="447" y="462"/>
                </a:lnTo>
                <a:lnTo>
                  <a:pt x="447" y="465"/>
                </a:lnTo>
                <a:lnTo>
                  <a:pt x="447" y="467"/>
                </a:lnTo>
                <a:lnTo>
                  <a:pt x="447" y="470"/>
                </a:lnTo>
                <a:lnTo>
                  <a:pt x="449" y="470"/>
                </a:lnTo>
                <a:lnTo>
                  <a:pt x="452" y="470"/>
                </a:lnTo>
                <a:lnTo>
                  <a:pt x="455" y="470"/>
                </a:lnTo>
                <a:lnTo>
                  <a:pt x="455" y="473"/>
                </a:lnTo>
                <a:lnTo>
                  <a:pt x="455" y="475"/>
                </a:lnTo>
                <a:lnTo>
                  <a:pt x="455" y="478"/>
                </a:lnTo>
                <a:lnTo>
                  <a:pt x="452" y="478"/>
                </a:lnTo>
                <a:lnTo>
                  <a:pt x="452" y="475"/>
                </a:lnTo>
                <a:lnTo>
                  <a:pt x="452" y="478"/>
                </a:lnTo>
                <a:lnTo>
                  <a:pt x="455" y="478"/>
                </a:lnTo>
                <a:lnTo>
                  <a:pt x="455" y="480"/>
                </a:lnTo>
                <a:lnTo>
                  <a:pt x="455" y="483"/>
                </a:lnTo>
                <a:lnTo>
                  <a:pt x="457" y="483"/>
                </a:lnTo>
                <a:lnTo>
                  <a:pt x="455" y="483"/>
                </a:lnTo>
                <a:lnTo>
                  <a:pt x="455" y="486"/>
                </a:lnTo>
                <a:lnTo>
                  <a:pt x="455" y="483"/>
                </a:lnTo>
                <a:lnTo>
                  <a:pt x="452" y="483"/>
                </a:lnTo>
                <a:lnTo>
                  <a:pt x="452" y="480"/>
                </a:lnTo>
                <a:lnTo>
                  <a:pt x="449" y="483"/>
                </a:lnTo>
                <a:lnTo>
                  <a:pt x="452" y="483"/>
                </a:lnTo>
                <a:lnTo>
                  <a:pt x="449" y="483"/>
                </a:lnTo>
                <a:lnTo>
                  <a:pt x="449" y="480"/>
                </a:lnTo>
                <a:lnTo>
                  <a:pt x="447" y="480"/>
                </a:lnTo>
                <a:lnTo>
                  <a:pt x="447" y="483"/>
                </a:lnTo>
                <a:lnTo>
                  <a:pt x="447" y="486"/>
                </a:lnTo>
                <a:lnTo>
                  <a:pt x="447" y="483"/>
                </a:lnTo>
                <a:lnTo>
                  <a:pt x="447" y="486"/>
                </a:lnTo>
                <a:lnTo>
                  <a:pt x="444" y="486"/>
                </a:lnTo>
                <a:lnTo>
                  <a:pt x="444" y="488"/>
                </a:lnTo>
                <a:lnTo>
                  <a:pt x="442" y="491"/>
                </a:lnTo>
                <a:lnTo>
                  <a:pt x="444" y="491"/>
                </a:lnTo>
                <a:lnTo>
                  <a:pt x="444" y="488"/>
                </a:lnTo>
                <a:lnTo>
                  <a:pt x="444" y="491"/>
                </a:lnTo>
                <a:lnTo>
                  <a:pt x="442" y="491"/>
                </a:lnTo>
                <a:lnTo>
                  <a:pt x="442" y="493"/>
                </a:lnTo>
                <a:lnTo>
                  <a:pt x="439" y="493"/>
                </a:lnTo>
                <a:lnTo>
                  <a:pt x="439" y="496"/>
                </a:lnTo>
                <a:lnTo>
                  <a:pt x="436" y="496"/>
                </a:lnTo>
                <a:lnTo>
                  <a:pt x="436" y="499"/>
                </a:lnTo>
                <a:lnTo>
                  <a:pt x="434" y="499"/>
                </a:lnTo>
                <a:lnTo>
                  <a:pt x="436" y="499"/>
                </a:lnTo>
                <a:lnTo>
                  <a:pt x="436" y="501"/>
                </a:lnTo>
                <a:lnTo>
                  <a:pt x="436" y="499"/>
                </a:lnTo>
                <a:lnTo>
                  <a:pt x="436" y="501"/>
                </a:lnTo>
                <a:lnTo>
                  <a:pt x="439" y="501"/>
                </a:lnTo>
                <a:lnTo>
                  <a:pt x="439" y="504"/>
                </a:lnTo>
                <a:lnTo>
                  <a:pt x="439" y="501"/>
                </a:lnTo>
                <a:lnTo>
                  <a:pt x="439" y="504"/>
                </a:lnTo>
                <a:lnTo>
                  <a:pt x="439" y="507"/>
                </a:lnTo>
                <a:lnTo>
                  <a:pt x="439" y="509"/>
                </a:lnTo>
                <a:lnTo>
                  <a:pt x="439" y="507"/>
                </a:lnTo>
                <a:lnTo>
                  <a:pt x="439" y="509"/>
                </a:lnTo>
                <a:lnTo>
                  <a:pt x="439" y="512"/>
                </a:lnTo>
                <a:lnTo>
                  <a:pt x="439" y="514"/>
                </a:lnTo>
                <a:lnTo>
                  <a:pt x="439" y="517"/>
                </a:lnTo>
                <a:lnTo>
                  <a:pt x="439" y="520"/>
                </a:lnTo>
                <a:lnTo>
                  <a:pt x="436" y="520"/>
                </a:lnTo>
                <a:lnTo>
                  <a:pt x="439" y="520"/>
                </a:lnTo>
                <a:lnTo>
                  <a:pt x="436" y="520"/>
                </a:lnTo>
                <a:lnTo>
                  <a:pt x="439" y="520"/>
                </a:lnTo>
                <a:lnTo>
                  <a:pt x="439" y="522"/>
                </a:lnTo>
                <a:lnTo>
                  <a:pt x="436" y="522"/>
                </a:lnTo>
                <a:lnTo>
                  <a:pt x="439" y="522"/>
                </a:lnTo>
                <a:lnTo>
                  <a:pt x="439" y="525"/>
                </a:lnTo>
                <a:lnTo>
                  <a:pt x="436" y="525"/>
                </a:lnTo>
                <a:lnTo>
                  <a:pt x="436" y="527"/>
                </a:lnTo>
                <a:lnTo>
                  <a:pt x="434" y="527"/>
                </a:lnTo>
                <a:lnTo>
                  <a:pt x="431" y="527"/>
                </a:lnTo>
                <a:lnTo>
                  <a:pt x="431" y="525"/>
                </a:lnTo>
                <a:lnTo>
                  <a:pt x="431" y="527"/>
                </a:lnTo>
                <a:lnTo>
                  <a:pt x="431" y="530"/>
                </a:lnTo>
                <a:lnTo>
                  <a:pt x="431" y="527"/>
                </a:lnTo>
                <a:lnTo>
                  <a:pt x="428" y="530"/>
                </a:lnTo>
                <a:lnTo>
                  <a:pt x="428" y="527"/>
                </a:lnTo>
                <a:lnTo>
                  <a:pt x="431" y="527"/>
                </a:lnTo>
                <a:lnTo>
                  <a:pt x="428" y="527"/>
                </a:lnTo>
                <a:lnTo>
                  <a:pt x="428" y="530"/>
                </a:lnTo>
                <a:lnTo>
                  <a:pt x="426" y="530"/>
                </a:lnTo>
                <a:lnTo>
                  <a:pt x="426" y="527"/>
                </a:lnTo>
                <a:lnTo>
                  <a:pt x="423" y="527"/>
                </a:lnTo>
                <a:lnTo>
                  <a:pt x="423" y="530"/>
                </a:lnTo>
                <a:lnTo>
                  <a:pt x="423" y="533"/>
                </a:lnTo>
                <a:lnTo>
                  <a:pt x="423" y="535"/>
                </a:lnTo>
                <a:lnTo>
                  <a:pt x="421" y="535"/>
                </a:lnTo>
                <a:lnTo>
                  <a:pt x="421" y="533"/>
                </a:lnTo>
                <a:lnTo>
                  <a:pt x="418" y="533"/>
                </a:lnTo>
                <a:lnTo>
                  <a:pt x="418" y="535"/>
                </a:lnTo>
                <a:lnTo>
                  <a:pt x="421" y="535"/>
                </a:lnTo>
                <a:lnTo>
                  <a:pt x="421" y="538"/>
                </a:lnTo>
                <a:lnTo>
                  <a:pt x="418" y="538"/>
                </a:lnTo>
                <a:lnTo>
                  <a:pt x="415" y="538"/>
                </a:lnTo>
                <a:lnTo>
                  <a:pt x="415" y="535"/>
                </a:lnTo>
                <a:lnTo>
                  <a:pt x="413" y="535"/>
                </a:lnTo>
                <a:lnTo>
                  <a:pt x="410" y="535"/>
                </a:lnTo>
                <a:lnTo>
                  <a:pt x="410" y="533"/>
                </a:lnTo>
                <a:lnTo>
                  <a:pt x="408" y="533"/>
                </a:lnTo>
                <a:lnTo>
                  <a:pt x="408" y="530"/>
                </a:lnTo>
                <a:lnTo>
                  <a:pt x="410" y="530"/>
                </a:lnTo>
                <a:lnTo>
                  <a:pt x="408" y="530"/>
                </a:lnTo>
                <a:lnTo>
                  <a:pt x="405" y="530"/>
                </a:lnTo>
                <a:lnTo>
                  <a:pt x="402" y="530"/>
                </a:lnTo>
                <a:lnTo>
                  <a:pt x="402" y="527"/>
                </a:lnTo>
                <a:lnTo>
                  <a:pt x="400" y="527"/>
                </a:lnTo>
                <a:lnTo>
                  <a:pt x="402" y="527"/>
                </a:lnTo>
                <a:lnTo>
                  <a:pt x="402" y="525"/>
                </a:lnTo>
                <a:lnTo>
                  <a:pt x="400" y="525"/>
                </a:lnTo>
                <a:lnTo>
                  <a:pt x="402" y="525"/>
                </a:lnTo>
                <a:lnTo>
                  <a:pt x="400" y="522"/>
                </a:lnTo>
                <a:lnTo>
                  <a:pt x="402" y="522"/>
                </a:lnTo>
                <a:lnTo>
                  <a:pt x="400" y="522"/>
                </a:lnTo>
                <a:lnTo>
                  <a:pt x="400" y="520"/>
                </a:lnTo>
                <a:lnTo>
                  <a:pt x="402" y="520"/>
                </a:lnTo>
                <a:lnTo>
                  <a:pt x="400" y="520"/>
                </a:lnTo>
                <a:lnTo>
                  <a:pt x="400" y="517"/>
                </a:lnTo>
                <a:lnTo>
                  <a:pt x="402" y="517"/>
                </a:lnTo>
                <a:lnTo>
                  <a:pt x="400" y="517"/>
                </a:lnTo>
                <a:lnTo>
                  <a:pt x="400" y="514"/>
                </a:lnTo>
                <a:lnTo>
                  <a:pt x="400" y="517"/>
                </a:lnTo>
                <a:lnTo>
                  <a:pt x="400" y="514"/>
                </a:lnTo>
                <a:lnTo>
                  <a:pt x="400" y="512"/>
                </a:lnTo>
                <a:lnTo>
                  <a:pt x="400" y="509"/>
                </a:lnTo>
                <a:lnTo>
                  <a:pt x="397" y="509"/>
                </a:lnTo>
                <a:lnTo>
                  <a:pt x="397" y="507"/>
                </a:lnTo>
                <a:lnTo>
                  <a:pt x="397" y="504"/>
                </a:lnTo>
                <a:lnTo>
                  <a:pt x="395" y="504"/>
                </a:lnTo>
                <a:lnTo>
                  <a:pt x="395" y="501"/>
                </a:lnTo>
                <a:lnTo>
                  <a:pt x="397" y="501"/>
                </a:lnTo>
                <a:lnTo>
                  <a:pt x="397" y="499"/>
                </a:lnTo>
                <a:lnTo>
                  <a:pt x="397" y="501"/>
                </a:lnTo>
                <a:lnTo>
                  <a:pt x="400" y="501"/>
                </a:lnTo>
                <a:lnTo>
                  <a:pt x="400" y="499"/>
                </a:lnTo>
                <a:lnTo>
                  <a:pt x="400" y="496"/>
                </a:lnTo>
                <a:lnTo>
                  <a:pt x="400" y="493"/>
                </a:lnTo>
                <a:lnTo>
                  <a:pt x="397" y="493"/>
                </a:lnTo>
                <a:lnTo>
                  <a:pt x="397" y="491"/>
                </a:lnTo>
                <a:lnTo>
                  <a:pt x="397" y="488"/>
                </a:lnTo>
                <a:lnTo>
                  <a:pt x="397" y="486"/>
                </a:lnTo>
                <a:lnTo>
                  <a:pt x="397" y="483"/>
                </a:lnTo>
                <a:lnTo>
                  <a:pt x="397" y="486"/>
                </a:lnTo>
                <a:lnTo>
                  <a:pt x="397" y="483"/>
                </a:lnTo>
                <a:lnTo>
                  <a:pt x="397" y="480"/>
                </a:lnTo>
                <a:lnTo>
                  <a:pt x="397" y="483"/>
                </a:lnTo>
                <a:lnTo>
                  <a:pt x="395" y="483"/>
                </a:lnTo>
                <a:lnTo>
                  <a:pt x="395" y="480"/>
                </a:lnTo>
                <a:lnTo>
                  <a:pt x="397" y="480"/>
                </a:lnTo>
                <a:lnTo>
                  <a:pt x="397" y="478"/>
                </a:lnTo>
                <a:lnTo>
                  <a:pt x="395" y="478"/>
                </a:lnTo>
                <a:lnTo>
                  <a:pt x="395" y="475"/>
                </a:lnTo>
                <a:lnTo>
                  <a:pt x="392" y="475"/>
                </a:lnTo>
                <a:lnTo>
                  <a:pt x="389" y="475"/>
                </a:lnTo>
                <a:lnTo>
                  <a:pt x="389" y="473"/>
                </a:lnTo>
                <a:lnTo>
                  <a:pt x="387" y="473"/>
                </a:lnTo>
                <a:lnTo>
                  <a:pt x="384" y="473"/>
                </a:lnTo>
                <a:lnTo>
                  <a:pt x="387" y="473"/>
                </a:lnTo>
                <a:lnTo>
                  <a:pt x="384" y="473"/>
                </a:lnTo>
                <a:lnTo>
                  <a:pt x="384" y="470"/>
                </a:lnTo>
                <a:lnTo>
                  <a:pt x="384" y="467"/>
                </a:lnTo>
                <a:lnTo>
                  <a:pt x="384" y="465"/>
                </a:lnTo>
                <a:lnTo>
                  <a:pt x="384" y="462"/>
                </a:lnTo>
                <a:lnTo>
                  <a:pt x="384" y="460"/>
                </a:lnTo>
                <a:lnTo>
                  <a:pt x="381" y="460"/>
                </a:lnTo>
                <a:lnTo>
                  <a:pt x="381" y="457"/>
                </a:lnTo>
                <a:lnTo>
                  <a:pt x="381" y="454"/>
                </a:lnTo>
                <a:lnTo>
                  <a:pt x="381" y="452"/>
                </a:lnTo>
                <a:lnTo>
                  <a:pt x="381" y="449"/>
                </a:lnTo>
                <a:lnTo>
                  <a:pt x="379" y="449"/>
                </a:lnTo>
                <a:lnTo>
                  <a:pt x="379" y="446"/>
                </a:lnTo>
                <a:lnTo>
                  <a:pt x="379" y="444"/>
                </a:lnTo>
                <a:lnTo>
                  <a:pt x="379" y="441"/>
                </a:lnTo>
                <a:lnTo>
                  <a:pt x="379" y="444"/>
                </a:lnTo>
                <a:lnTo>
                  <a:pt x="381" y="444"/>
                </a:lnTo>
                <a:lnTo>
                  <a:pt x="381" y="441"/>
                </a:lnTo>
                <a:lnTo>
                  <a:pt x="384" y="439"/>
                </a:lnTo>
                <a:lnTo>
                  <a:pt x="381" y="439"/>
                </a:lnTo>
                <a:lnTo>
                  <a:pt x="381" y="436"/>
                </a:lnTo>
                <a:lnTo>
                  <a:pt x="381" y="433"/>
                </a:lnTo>
                <a:lnTo>
                  <a:pt x="379" y="433"/>
                </a:lnTo>
                <a:lnTo>
                  <a:pt x="379" y="431"/>
                </a:lnTo>
                <a:lnTo>
                  <a:pt x="381" y="431"/>
                </a:lnTo>
                <a:lnTo>
                  <a:pt x="381" y="428"/>
                </a:lnTo>
                <a:lnTo>
                  <a:pt x="379" y="428"/>
                </a:lnTo>
                <a:lnTo>
                  <a:pt x="376" y="428"/>
                </a:lnTo>
                <a:lnTo>
                  <a:pt x="379" y="428"/>
                </a:lnTo>
                <a:lnTo>
                  <a:pt x="379" y="431"/>
                </a:lnTo>
                <a:lnTo>
                  <a:pt x="376" y="431"/>
                </a:lnTo>
                <a:lnTo>
                  <a:pt x="374" y="431"/>
                </a:lnTo>
                <a:lnTo>
                  <a:pt x="376" y="431"/>
                </a:lnTo>
                <a:lnTo>
                  <a:pt x="374" y="431"/>
                </a:lnTo>
                <a:lnTo>
                  <a:pt x="374" y="428"/>
                </a:lnTo>
                <a:lnTo>
                  <a:pt x="374" y="431"/>
                </a:lnTo>
                <a:lnTo>
                  <a:pt x="374" y="428"/>
                </a:lnTo>
                <a:lnTo>
                  <a:pt x="374" y="431"/>
                </a:lnTo>
                <a:lnTo>
                  <a:pt x="371" y="428"/>
                </a:lnTo>
                <a:lnTo>
                  <a:pt x="371" y="426"/>
                </a:lnTo>
                <a:lnTo>
                  <a:pt x="371" y="423"/>
                </a:lnTo>
                <a:lnTo>
                  <a:pt x="368" y="423"/>
                </a:lnTo>
                <a:lnTo>
                  <a:pt x="368" y="420"/>
                </a:lnTo>
                <a:lnTo>
                  <a:pt x="371" y="420"/>
                </a:lnTo>
                <a:lnTo>
                  <a:pt x="374" y="423"/>
                </a:lnTo>
                <a:lnTo>
                  <a:pt x="374" y="420"/>
                </a:lnTo>
                <a:lnTo>
                  <a:pt x="376" y="420"/>
                </a:lnTo>
                <a:lnTo>
                  <a:pt x="376" y="423"/>
                </a:lnTo>
                <a:lnTo>
                  <a:pt x="379" y="423"/>
                </a:lnTo>
                <a:lnTo>
                  <a:pt x="381" y="423"/>
                </a:lnTo>
                <a:lnTo>
                  <a:pt x="384" y="423"/>
                </a:lnTo>
                <a:lnTo>
                  <a:pt x="384" y="420"/>
                </a:lnTo>
                <a:lnTo>
                  <a:pt x="381" y="420"/>
                </a:lnTo>
                <a:lnTo>
                  <a:pt x="384" y="420"/>
                </a:lnTo>
                <a:lnTo>
                  <a:pt x="381" y="420"/>
                </a:lnTo>
                <a:lnTo>
                  <a:pt x="381" y="418"/>
                </a:lnTo>
                <a:lnTo>
                  <a:pt x="381" y="420"/>
                </a:lnTo>
                <a:lnTo>
                  <a:pt x="381" y="418"/>
                </a:lnTo>
                <a:lnTo>
                  <a:pt x="384" y="418"/>
                </a:lnTo>
                <a:lnTo>
                  <a:pt x="384" y="420"/>
                </a:lnTo>
                <a:lnTo>
                  <a:pt x="387" y="420"/>
                </a:lnTo>
                <a:lnTo>
                  <a:pt x="389" y="420"/>
                </a:lnTo>
                <a:lnTo>
                  <a:pt x="392" y="420"/>
                </a:lnTo>
                <a:lnTo>
                  <a:pt x="395" y="423"/>
                </a:lnTo>
                <a:lnTo>
                  <a:pt x="397" y="423"/>
                </a:lnTo>
                <a:lnTo>
                  <a:pt x="400" y="423"/>
                </a:lnTo>
                <a:lnTo>
                  <a:pt x="402" y="420"/>
                </a:lnTo>
                <a:lnTo>
                  <a:pt x="400" y="418"/>
                </a:lnTo>
                <a:lnTo>
                  <a:pt x="397" y="418"/>
                </a:lnTo>
                <a:lnTo>
                  <a:pt x="397" y="415"/>
                </a:lnTo>
                <a:lnTo>
                  <a:pt x="395" y="415"/>
                </a:lnTo>
                <a:lnTo>
                  <a:pt x="395" y="412"/>
                </a:lnTo>
                <a:lnTo>
                  <a:pt x="392" y="412"/>
                </a:lnTo>
                <a:lnTo>
                  <a:pt x="392" y="410"/>
                </a:lnTo>
                <a:lnTo>
                  <a:pt x="392" y="407"/>
                </a:lnTo>
                <a:lnTo>
                  <a:pt x="389" y="407"/>
                </a:lnTo>
                <a:lnTo>
                  <a:pt x="392" y="407"/>
                </a:lnTo>
                <a:lnTo>
                  <a:pt x="392" y="405"/>
                </a:lnTo>
                <a:lnTo>
                  <a:pt x="389" y="405"/>
                </a:lnTo>
                <a:lnTo>
                  <a:pt x="389" y="402"/>
                </a:lnTo>
                <a:lnTo>
                  <a:pt x="389" y="399"/>
                </a:lnTo>
                <a:lnTo>
                  <a:pt x="389" y="402"/>
                </a:lnTo>
                <a:lnTo>
                  <a:pt x="389" y="399"/>
                </a:lnTo>
                <a:lnTo>
                  <a:pt x="387" y="399"/>
                </a:lnTo>
                <a:lnTo>
                  <a:pt x="387" y="397"/>
                </a:lnTo>
                <a:lnTo>
                  <a:pt x="384" y="397"/>
                </a:lnTo>
                <a:lnTo>
                  <a:pt x="384" y="394"/>
                </a:lnTo>
                <a:lnTo>
                  <a:pt x="387" y="394"/>
                </a:lnTo>
                <a:lnTo>
                  <a:pt x="387" y="392"/>
                </a:lnTo>
                <a:lnTo>
                  <a:pt x="384" y="392"/>
                </a:lnTo>
                <a:lnTo>
                  <a:pt x="384" y="389"/>
                </a:lnTo>
                <a:lnTo>
                  <a:pt x="384" y="386"/>
                </a:lnTo>
                <a:lnTo>
                  <a:pt x="381" y="386"/>
                </a:lnTo>
                <a:lnTo>
                  <a:pt x="381" y="384"/>
                </a:lnTo>
                <a:lnTo>
                  <a:pt x="381" y="381"/>
                </a:lnTo>
                <a:lnTo>
                  <a:pt x="381" y="379"/>
                </a:lnTo>
                <a:lnTo>
                  <a:pt x="379" y="379"/>
                </a:lnTo>
                <a:lnTo>
                  <a:pt x="379" y="376"/>
                </a:lnTo>
                <a:lnTo>
                  <a:pt x="379" y="373"/>
                </a:lnTo>
                <a:lnTo>
                  <a:pt x="379" y="371"/>
                </a:lnTo>
                <a:lnTo>
                  <a:pt x="379" y="368"/>
                </a:lnTo>
                <a:lnTo>
                  <a:pt x="376" y="368"/>
                </a:lnTo>
                <a:lnTo>
                  <a:pt x="376" y="365"/>
                </a:lnTo>
                <a:lnTo>
                  <a:pt x="376" y="363"/>
                </a:lnTo>
                <a:lnTo>
                  <a:pt x="374" y="363"/>
                </a:lnTo>
                <a:lnTo>
                  <a:pt x="376" y="363"/>
                </a:lnTo>
                <a:lnTo>
                  <a:pt x="376" y="360"/>
                </a:lnTo>
                <a:lnTo>
                  <a:pt x="374" y="360"/>
                </a:lnTo>
                <a:lnTo>
                  <a:pt x="374" y="358"/>
                </a:lnTo>
                <a:lnTo>
                  <a:pt x="374" y="360"/>
                </a:lnTo>
                <a:lnTo>
                  <a:pt x="374" y="358"/>
                </a:lnTo>
                <a:lnTo>
                  <a:pt x="371" y="358"/>
                </a:lnTo>
                <a:lnTo>
                  <a:pt x="368" y="358"/>
                </a:lnTo>
                <a:lnTo>
                  <a:pt x="368" y="360"/>
                </a:lnTo>
                <a:lnTo>
                  <a:pt x="371" y="360"/>
                </a:lnTo>
                <a:lnTo>
                  <a:pt x="368" y="363"/>
                </a:lnTo>
                <a:lnTo>
                  <a:pt x="368" y="365"/>
                </a:lnTo>
                <a:lnTo>
                  <a:pt x="371" y="365"/>
                </a:lnTo>
                <a:lnTo>
                  <a:pt x="371" y="368"/>
                </a:lnTo>
                <a:lnTo>
                  <a:pt x="368" y="365"/>
                </a:lnTo>
                <a:lnTo>
                  <a:pt x="368" y="363"/>
                </a:lnTo>
                <a:lnTo>
                  <a:pt x="366" y="363"/>
                </a:lnTo>
                <a:lnTo>
                  <a:pt x="363" y="363"/>
                </a:lnTo>
                <a:lnTo>
                  <a:pt x="363" y="360"/>
                </a:lnTo>
                <a:lnTo>
                  <a:pt x="363" y="358"/>
                </a:lnTo>
                <a:lnTo>
                  <a:pt x="363" y="360"/>
                </a:lnTo>
                <a:lnTo>
                  <a:pt x="363" y="363"/>
                </a:lnTo>
                <a:lnTo>
                  <a:pt x="363" y="365"/>
                </a:lnTo>
                <a:lnTo>
                  <a:pt x="361" y="365"/>
                </a:lnTo>
                <a:lnTo>
                  <a:pt x="358" y="365"/>
                </a:lnTo>
                <a:lnTo>
                  <a:pt x="355" y="365"/>
                </a:lnTo>
                <a:lnTo>
                  <a:pt x="358" y="365"/>
                </a:lnTo>
                <a:lnTo>
                  <a:pt x="355" y="368"/>
                </a:lnTo>
                <a:lnTo>
                  <a:pt x="355" y="371"/>
                </a:lnTo>
                <a:lnTo>
                  <a:pt x="355" y="373"/>
                </a:lnTo>
                <a:lnTo>
                  <a:pt x="353" y="373"/>
                </a:lnTo>
                <a:lnTo>
                  <a:pt x="353" y="376"/>
                </a:lnTo>
                <a:lnTo>
                  <a:pt x="358" y="379"/>
                </a:lnTo>
                <a:lnTo>
                  <a:pt x="355" y="379"/>
                </a:lnTo>
                <a:lnTo>
                  <a:pt x="353" y="379"/>
                </a:lnTo>
                <a:lnTo>
                  <a:pt x="353" y="381"/>
                </a:lnTo>
                <a:lnTo>
                  <a:pt x="355" y="381"/>
                </a:lnTo>
                <a:lnTo>
                  <a:pt x="353" y="381"/>
                </a:lnTo>
                <a:lnTo>
                  <a:pt x="355" y="384"/>
                </a:lnTo>
                <a:lnTo>
                  <a:pt x="355" y="386"/>
                </a:lnTo>
                <a:lnTo>
                  <a:pt x="353" y="386"/>
                </a:lnTo>
                <a:lnTo>
                  <a:pt x="353" y="389"/>
                </a:lnTo>
                <a:lnTo>
                  <a:pt x="350" y="389"/>
                </a:lnTo>
                <a:lnTo>
                  <a:pt x="350" y="392"/>
                </a:lnTo>
                <a:lnTo>
                  <a:pt x="350" y="394"/>
                </a:lnTo>
                <a:lnTo>
                  <a:pt x="348" y="394"/>
                </a:lnTo>
                <a:lnTo>
                  <a:pt x="348" y="397"/>
                </a:lnTo>
                <a:lnTo>
                  <a:pt x="348" y="399"/>
                </a:lnTo>
                <a:lnTo>
                  <a:pt x="348" y="397"/>
                </a:lnTo>
                <a:lnTo>
                  <a:pt x="345" y="397"/>
                </a:lnTo>
                <a:lnTo>
                  <a:pt x="345" y="399"/>
                </a:lnTo>
                <a:lnTo>
                  <a:pt x="342" y="399"/>
                </a:lnTo>
                <a:lnTo>
                  <a:pt x="342" y="402"/>
                </a:lnTo>
                <a:lnTo>
                  <a:pt x="342" y="399"/>
                </a:lnTo>
                <a:lnTo>
                  <a:pt x="342" y="402"/>
                </a:lnTo>
                <a:lnTo>
                  <a:pt x="340" y="402"/>
                </a:lnTo>
                <a:lnTo>
                  <a:pt x="340" y="399"/>
                </a:lnTo>
                <a:lnTo>
                  <a:pt x="340" y="402"/>
                </a:lnTo>
                <a:lnTo>
                  <a:pt x="340" y="399"/>
                </a:lnTo>
                <a:lnTo>
                  <a:pt x="337" y="399"/>
                </a:lnTo>
                <a:lnTo>
                  <a:pt x="337" y="397"/>
                </a:lnTo>
                <a:lnTo>
                  <a:pt x="335" y="397"/>
                </a:lnTo>
                <a:lnTo>
                  <a:pt x="337" y="397"/>
                </a:lnTo>
                <a:lnTo>
                  <a:pt x="335" y="397"/>
                </a:lnTo>
                <a:lnTo>
                  <a:pt x="335" y="399"/>
                </a:lnTo>
                <a:lnTo>
                  <a:pt x="332" y="399"/>
                </a:lnTo>
                <a:lnTo>
                  <a:pt x="332" y="402"/>
                </a:lnTo>
                <a:lnTo>
                  <a:pt x="329" y="402"/>
                </a:lnTo>
                <a:lnTo>
                  <a:pt x="329" y="399"/>
                </a:lnTo>
                <a:lnTo>
                  <a:pt x="332" y="399"/>
                </a:lnTo>
                <a:lnTo>
                  <a:pt x="329" y="399"/>
                </a:lnTo>
                <a:lnTo>
                  <a:pt x="332" y="399"/>
                </a:lnTo>
                <a:lnTo>
                  <a:pt x="329" y="399"/>
                </a:lnTo>
                <a:lnTo>
                  <a:pt x="327" y="399"/>
                </a:lnTo>
                <a:lnTo>
                  <a:pt x="324" y="399"/>
                </a:lnTo>
                <a:lnTo>
                  <a:pt x="321" y="399"/>
                </a:lnTo>
                <a:lnTo>
                  <a:pt x="319" y="399"/>
                </a:lnTo>
                <a:lnTo>
                  <a:pt x="319" y="402"/>
                </a:lnTo>
                <a:lnTo>
                  <a:pt x="319" y="405"/>
                </a:lnTo>
                <a:lnTo>
                  <a:pt x="319" y="407"/>
                </a:lnTo>
                <a:lnTo>
                  <a:pt x="319" y="410"/>
                </a:lnTo>
                <a:lnTo>
                  <a:pt x="319" y="407"/>
                </a:lnTo>
                <a:lnTo>
                  <a:pt x="319" y="410"/>
                </a:lnTo>
                <a:lnTo>
                  <a:pt x="316" y="410"/>
                </a:lnTo>
                <a:lnTo>
                  <a:pt x="316" y="412"/>
                </a:lnTo>
                <a:lnTo>
                  <a:pt x="319" y="412"/>
                </a:lnTo>
                <a:lnTo>
                  <a:pt x="316" y="412"/>
                </a:lnTo>
                <a:lnTo>
                  <a:pt x="316" y="415"/>
                </a:lnTo>
                <a:lnTo>
                  <a:pt x="316" y="418"/>
                </a:lnTo>
                <a:lnTo>
                  <a:pt x="316" y="420"/>
                </a:lnTo>
                <a:lnTo>
                  <a:pt x="314" y="420"/>
                </a:lnTo>
                <a:lnTo>
                  <a:pt x="311" y="420"/>
                </a:lnTo>
                <a:lnTo>
                  <a:pt x="314" y="420"/>
                </a:lnTo>
                <a:lnTo>
                  <a:pt x="314" y="423"/>
                </a:lnTo>
                <a:lnTo>
                  <a:pt x="311" y="423"/>
                </a:lnTo>
                <a:lnTo>
                  <a:pt x="311" y="426"/>
                </a:lnTo>
                <a:lnTo>
                  <a:pt x="311" y="423"/>
                </a:lnTo>
                <a:lnTo>
                  <a:pt x="308" y="423"/>
                </a:lnTo>
                <a:lnTo>
                  <a:pt x="308" y="426"/>
                </a:lnTo>
                <a:lnTo>
                  <a:pt x="311" y="426"/>
                </a:lnTo>
                <a:lnTo>
                  <a:pt x="311" y="428"/>
                </a:lnTo>
                <a:lnTo>
                  <a:pt x="308" y="431"/>
                </a:lnTo>
                <a:lnTo>
                  <a:pt x="306" y="431"/>
                </a:lnTo>
                <a:lnTo>
                  <a:pt x="303" y="431"/>
                </a:lnTo>
                <a:lnTo>
                  <a:pt x="301" y="431"/>
                </a:lnTo>
                <a:lnTo>
                  <a:pt x="301" y="428"/>
                </a:lnTo>
                <a:lnTo>
                  <a:pt x="301" y="426"/>
                </a:lnTo>
                <a:lnTo>
                  <a:pt x="298" y="428"/>
                </a:lnTo>
                <a:lnTo>
                  <a:pt x="295" y="426"/>
                </a:lnTo>
                <a:lnTo>
                  <a:pt x="295" y="423"/>
                </a:lnTo>
                <a:lnTo>
                  <a:pt x="293" y="423"/>
                </a:lnTo>
                <a:lnTo>
                  <a:pt x="295" y="423"/>
                </a:lnTo>
                <a:lnTo>
                  <a:pt x="295" y="420"/>
                </a:lnTo>
                <a:lnTo>
                  <a:pt x="293" y="420"/>
                </a:lnTo>
                <a:lnTo>
                  <a:pt x="293" y="418"/>
                </a:lnTo>
                <a:lnTo>
                  <a:pt x="290" y="418"/>
                </a:lnTo>
                <a:lnTo>
                  <a:pt x="290" y="415"/>
                </a:lnTo>
                <a:lnTo>
                  <a:pt x="288" y="415"/>
                </a:lnTo>
                <a:lnTo>
                  <a:pt x="288" y="412"/>
                </a:lnTo>
                <a:lnTo>
                  <a:pt x="285" y="412"/>
                </a:lnTo>
                <a:lnTo>
                  <a:pt x="285" y="415"/>
                </a:lnTo>
                <a:lnTo>
                  <a:pt x="285" y="412"/>
                </a:lnTo>
                <a:lnTo>
                  <a:pt x="285" y="415"/>
                </a:lnTo>
                <a:lnTo>
                  <a:pt x="285" y="412"/>
                </a:lnTo>
                <a:lnTo>
                  <a:pt x="285" y="415"/>
                </a:lnTo>
                <a:lnTo>
                  <a:pt x="285" y="412"/>
                </a:lnTo>
                <a:lnTo>
                  <a:pt x="282" y="412"/>
                </a:lnTo>
                <a:lnTo>
                  <a:pt x="285" y="412"/>
                </a:lnTo>
                <a:lnTo>
                  <a:pt x="285" y="410"/>
                </a:lnTo>
                <a:lnTo>
                  <a:pt x="282" y="410"/>
                </a:lnTo>
                <a:lnTo>
                  <a:pt x="282" y="407"/>
                </a:lnTo>
                <a:lnTo>
                  <a:pt x="280" y="407"/>
                </a:lnTo>
                <a:lnTo>
                  <a:pt x="280" y="405"/>
                </a:lnTo>
                <a:lnTo>
                  <a:pt x="282" y="405"/>
                </a:lnTo>
                <a:lnTo>
                  <a:pt x="282" y="402"/>
                </a:lnTo>
                <a:lnTo>
                  <a:pt x="282" y="399"/>
                </a:lnTo>
                <a:lnTo>
                  <a:pt x="282" y="402"/>
                </a:lnTo>
                <a:lnTo>
                  <a:pt x="280" y="402"/>
                </a:lnTo>
                <a:lnTo>
                  <a:pt x="280" y="399"/>
                </a:lnTo>
                <a:lnTo>
                  <a:pt x="277" y="399"/>
                </a:lnTo>
                <a:lnTo>
                  <a:pt x="277" y="397"/>
                </a:lnTo>
                <a:lnTo>
                  <a:pt x="277" y="394"/>
                </a:lnTo>
                <a:lnTo>
                  <a:pt x="277" y="397"/>
                </a:lnTo>
                <a:lnTo>
                  <a:pt x="274" y="397"/>
                </a:lnTo>
                <a:lnTo>
                  <a:pt x="274" y="394"/>
                </a:lnTo>
                <a:lnTo>
                  <a:pt x="272" y="394"/>
                </a:lnTo>
                <a:lnTo>
                  <a:pt x="274" y="394"/>
                </a:lnTo>
                <a:lnTo>
                  <a:pt x="272" y="394"/>
                </a:lnTo>
                <a:lnTo>
                  <a:pt x="272" y="392"/>
                </a:lnTo>
                <a:lnTo>
                  <a:pt x="269" y="392"/>
                </a:lnTo>
                <a:lnTo>
                  <a:pt x="272" y="392"/>
                </a:lnTo>
                <a:lnTo>
                  <a:pt x="269" y="392"/>
                </a:lnTo>
                <a:lnTo>
                  <a:pt x="267" y="392"/>
                </a:lnTo>
                <a:lnTo>
                  <a:pt x="267" y="389"/>
                </a:lnTo>
                <a:lnTo>
                  <a:pt x="267" y="386"/>
                </a:lnTo>
                <a:lnTo>
                  <a:pt x="267" y="384"/>
                </a:lnTo>
                <a:lnTo>
                  <a:pt x="267" y="381"/>
                </a:lnTo>
                <a:lnTo>
                  <a:pt x="267" y="379"/>
                </a:lnTo>
                <a:lnTo>
                  <a:pt x="269" y="379"/>
                </a:lnTo>
                <a:lnTo>
                  <a:pt x="269" y="376"/>
                </a:lnTo>
                <a:lnTo>
                  <a:pt x="269" y="373"/>
                </a:lnTo>
                <a:lnTo>
                  <a:pt x="272" y="373"/>
                </a:lnTo>
                <a:lnTo>
                  <a:pt x="269" y="373"/>
                </a:lnTo>
                <a:lnTo>
                  <a:pt x="269" y="371"/>
                </a:lnTo>
                <a:lnTo>
                  <a:pt x="269" y="373"/>
                </a:lnTo>
                <a:lnTo>
                  <a:pt x="269" y="371"/>
                </a:lnTo>
                <a:lnTo>
                  <a:pt x="269" y="368"/>
                </a:lnTo>
                <a:lnTo>
                  <a:pt x="267" y="368"/>
                </a:lnTo>
                <a:lnTo>
                  <a:pt x="264" y="368"/>
                </a:lnTo>
                <a:lnTo>
                  <a:pt x="261" y="368"/>
                </a:lnTo>
                <a:lnTo>
                  <a:pt x="261" y="365"/>
                </a:lnTo>
                <a:lnTo>
                  <a:pt x="259" y="365"/>
                </a:lnTo>
                <a:lnTo>
                  <a:pt x="259" y="363"/>
                </a:lnTo>
                <a:lnTo>
                  <a:pt x="259" y="365"/>
                </a:lnTo>
                <a:lnTo>
                  <a:pt x="259" y="363"/>
                </a:lnTo>
                <a:lnTo>
                  <a:pt x="259" y="365"/>
                </a:lnTo>
                <a:lnTo>
                  <a:pt x="259" y="363"/>
                </a:lnTo>
                <a:lnTo>
                  <a:pt x="259" y="360"/>
                </a:lnTo>
                <a:lnTo>
                  <a:pt x="261" y="360"/>
                </a:lnTo>
                <a:lnTo>
                  <a:pt x="261" y="363"/>
                </a:lnTo>
                <a:lnTo>
                  <a:pt x="264" y="363"/>
                </a:lnTo>
                <a:lnTo>
                  <a:pt x="267" y="363"/>
                </a:lnTo>
                <a:lnTo>
                  <a:pt x="267" y="360"/>
                </a:lnTo>
                <a:lnTo>
                  <a:pt x="269" y="360"/>
                </a:lnTo>
                <a:lnTo>
                  <a:pt x="272" y="360"/>
                </a:lnTo>
                <a:lnTo>
                  <a:pt x="274" y="360"/>
                </a:lnTo>
                <a:lnTo>
                  <a:pt x="277" y="360"/>
                </a:lnTo>
                <a:lnTo>
                  <a:pt x="280" y="360"/>
                </a:lnTo>
                <a:lnTo>
                  <a:pt x="282" y="360"/>
                </a:lnTo>
                <a:lnTo>
                  <a:pt x="282" y="363"/>
                </a:lnTo>
                <a:lnTo>
                  <a:pt x="285" y="363"/>
                </a:lnTo>
                <a:lnTo>
                  <a:pt x="285" y="365"/>
                </a:lnTo>
                <a:lnTo>
                  <a:pt x="288" y="365"/>
                </a:lnTo>
                <a:lnTo>
                  <a:pt x="290" y="365"/>
                </a:lnTo>
                <a:lnTo>
                  <a:pt x="293" y="365"/>
                </a:lnTo>
                <a:lnTo>
                  <a:pt x="290" y="365"/>
                </a:lnTo>
                <a:lnTo>
                  <a:pt x="293" y="365"/>
                </a:lnTo>
                <a:lnTo>
                  <a:pt x="293" y="363"/>
                </a:lnTo>
                <a:lnTo>
                  <a:pt x="293" y="360"/>
                </a:lnTo>
                <a:lnTo>
                  <a:pt x="293" y="358"/>
                </a:lnTo>
                <a:lnTo>
                  <a:pt x="290" y="355"/>
                </a:lnTo>
                <a:lnTo>
                  <a:pt x="288" y="352"/>
                </a:lnTo>
                <a:lnTo>
                  <a:pt x="285" y="352"/>
                </a:lnTo>
                <a:lnTo>
                  <a:pt x="288" y="352"/>
                </a:lnTo>
                <a:lnTo>
                  <a:pt x="290" y="350"/>
                </a:lnTo>
                <a:lnTo>
                  <a:pt x="288" y="350"/>
                </a:lnTo>
                <a:lnTo>
                  <a:pt x="288" y="347"/>
                </a:lnTo>
                <a:lnTo>
                  <a:pt x="288" y="350"/>
                </a:lnTo>
                <a:lnTo>
                  <a:pt x="288" y="347"/>
                </a:lnTo>
                <a:lnTo>
                  <a:pt x="285" y="347"/>
                </a:lnTo>
                <a:lnTo>
                  <a:pt x="285" y="345"/>
                </a:lnTo>
                <a:lnTo>
                  <a:pt x="282" y="345"/>
                </a:lnTo>
                <a:lnTo>
                  <a:pt x="285" y="345"/>
                </a:lnTo>
                <a:lnTo>
                  <a:pt x="282" y="345"/>
                </a:lnTo>
                <a:lnTo>
                  <a:pt x="282" y="342"/>
                </a:lnTo>
                <a:lnTo>
                  <a:pt x="280" y="342"/>
                </a:lnTo>
                <a:lnTo>
                  <a:pt x="280" y="339"/>
                </a:lnTo>
                <a:lnTo>
                  <a:pt x="277" y="339"/>
                </a:lnTo>
                <a:lnTo>
                  <a:pt x="274" y="339"/>
                </a:lnTo>
                <a:lnTo>
                  <a:pt x="274" y="337"/>
                </a:lnTo>
                <a:lnTo>
                  <a:pt x="272" y="337"/>
                </a:lnTo>
                <a:lnTo>
                  <a:pt x="272" y="334"/>
                </a:lnTo>
                <a:lnTo>
                  <a:pt x="269" y="334"/>
                </a:lnTo>
                <a:lnTo>
                  <a:pt x="269" y="337"/>
                </a:lnTo>
                <a:lnTo>
                  <a:pt x="267" y="337"/>
                </a:lnTo>
                <a:lnTo>
                  <a:pt x="267" y="334"/>
                </a:lnTo>
                <a:lnTo>
                  <a:pt x="267" y="337"/>
                </a:lnTo>
                <a:lnTo>
                  <a:pt x="267" y="334"/>
                </a:lnTo>
                <a:lnTo>
                  <a:pt x="264" y="334"/>
                </a:lnTo>
                <a:lnTo>
                  <a:pt x="264" y="337"/>
                </a:lnTo>
                <a:lnTo>
                  <a:pt x="264" y="334"/>
                </a:lnTo>
                <a:lnTo>
                  <a:pt x="261" y="334"/>
                </a:lnTo>
                <a:lnTo>
                  <a:pt x="261" y="332"/>
                </a:lnTo>
                <a:lnTo>
                  <a:pt x="259" y="332"/>
                </a:lnTo>
                <a:lnTo>
                  <a:pt x="259" y="329"/>
                </a:lnTo>
                <a:lnTo>
                  <a:pt x="261" y="329"/>
                </a:lnTo>
                <a:lnTo>
                  <a:pt x="261" y="326"/>
                </a:lnTo>
                <a:lnTo>
                  <a:pt x="259" y="326"/>
                </a:lnTo>
                <a:lnTo>
                  <a:pt x="259" y="324"/>
                </a:lnTo>
                <a:lnTo>
                  <a:pt x="259" y="321"/>
                </a:lnTo>
                <a:lnTo>
                  <a:pt x="256" y="321"/>
                </a:lnTo>
                <a:lnTo>
                  <a:pt x="256" y="318"/>
                </a:lnTo>
                <a:lnTo>
                  <a:pt x="254" y="318"/>
                </a:lnTo>
                <a:lnTo>
                  <a:pt x="254" y="316"/>
                </a:lnTo>
                <a:lnTo>
                  <a:pt x="251" y="316"/>
                </a:lnTo>
                <a:lnTo>
                  <a:pt x="248" y="316"/>
                </a:lnTo>
                <a:lnTo>
                  <a:pt x="248" y="313"/>
                </a:lnTo>
                <a:lnTo>
                  <a:pt x="248" y="316"/>
                </a:lnTo>
                <a:lnTo>
                  <a:pt x="248" y="313"/>
                </a:lnTo>
                <a:lnTo>
                  <a:pt x="246" y="313"/>
                </a:lnTo>
                <a:lnTo>
                  <a:pt x="246" y="316"/>
                </a:lnTo>
                <a:lnTo>
                  <a:pt x="246" y="318"/>
                </a:lnTo>
                <a:lnTo>
                  <a:pt x="243" y="318"/>
                </a:lnTo>
                <a:lnTo>
                  <a:pt x="243" y="321"/>
                </a:lnTo>
                <a:lnTo>
                  <a:pt x="243" y="324"/>
                </a:lnTo>
                <a:lnTo>
                  <a:pt x="241" y="321"/>
                </a:lnTo>
                <a:lnTo>
                  <a:pt x="238" y="321"/>
                </a:lnTo>
                <a:lnTo>
                  <a:pt x="235" y="321"/>
                </a:lnTo>
                <a:lnTo>
                  <a:pt x="238" y="321"/>
                </a:lnTo>
                <a:lnTo>
                  <a:pt x="235" y="321"/>
                </a:lnTo>
                <a:lnTo>
                  <a:pt x="235" y="318"/>
                </a:lnTo>
                <a:lnTo>
                  <a:pt x="235" y="321"/>
                </a:lnTo>
                <a:lnTo>
                  <a:pt x="235" y="318"/>
                </a:lnTo>
                <a:lnTo>
                  <a:pt x="235" y="321"/>
                </a:lnTo>
                <a:lnTo>
                  <a:pt x="233" y="321"/>
                </a:lnTo>
                <a:lnTo>
                  <a:pt x="233" y="318"/>
                </a:lnTo>
                <a:lnTo>
                  <a:pt x="230" y="318"/>
                </a:lnTo>
                <a:lnTo>
                  <a:pt x="233" y="318"/>
                </a:lnTo>
                <a:lnTo>
                  <a:pt x="230" y="318"/>
                </a:lnTo>
                <a:lnTo>
                  <a:pt x="230" y="316"/>
                </a:lnTo>
                <a:lnTo>
                  <a:pt x="227" y="316"/>
                </a:lnTo>
                <a:lnTo>
                  <a:pt x="227" y="313"/>
                </a:lnTo>
                <a:lnTo>
                  <a:pt x="225" y="316"/>
                </a:lnTo>
                <a:lnTo>
                  <a:pt x="225" y="313"/>
                </a:lnTo>
                <a:lnTo>
                  <a:pt x="227" y="313"/>
                </a:lnTo>
                <a:lnTo>
                  <a:pt x="225" y="313"/>
                </a:lnTo>
                <a:lnTo>
                  <a:pt x="222" y="311"/>
                </a:lnTo>
                <a:lnTo>
                  <a:pt x="222" y="308"/>
                </a:lnTo>
                <a:lnTo>
                  <a:pt x="220" y="311"/>
                </a:lnTo>
                <a:lnTo>
                  <a:pt x="220" y="308"/>
                </a:lnTo>
                <a:lnTo>
                  <a:pt x="222" y="308"/>
                </a:lnTo>
                <a:lnTo>
                  <a:pt x="220" y="308"/>
                </a:lnTo>
                <a:lnTo>
                  <a:pt x="220" y="305"/>
                </a:lnTo>
                <a:lnTo>
                  <a:pt x="217" y="303"/>
                </a:lnTo>
                <a:lnTo>
                  <a:pt x="217" y="300"/>
                </a:lnTo>
                <a:lnTo>
                  <a:pt x="214" y="300"/>
                </a:lnTo>
                <a:lnTo>
                  <a:pt x="212" y="300"/>
                </a:lnTo>
                <a:lnTo>
                  <a:pt x="212" y="298"/>
                </a:lnTo>
                <a:lnTo>
                  <a:pt x="209" y="298"/>
                </a:lnTo>
                <a:lnTo>
                  <a:pt x="209" y="295"/>
                </a:lnTo>
                <a:lnTo>
                  <a:pt x="207" y="295"/>
                </a:lnTo>
                <a:lnTo>
                  <a:pt x="207" y="292"/>
                </a:lnTo>
                <a:lnTo>
                  <a:pt x="204" y="292"/>
                </a:lnTo>
                <a:lnTo>
                  <a:pt x="207" y="292"/>
                </a:lnTo>
                <a:lnTo>
                  <a:pt x="204" y="292"/>
                </a:lnTo>
                <a:lnTo>
                  <a:pt x="207" y="292"/>
                </a:lnTo>
                <a:lnTo>
                  <a:pt x="204" y="290"/>
                </a:lnTo>
                <a:lnTo>
                  <a:pt x="204" y="287"/>
                </a:lnTo>
                <a:lnTo>
                  <a:pt x="204" y="285"/>
                </a:lnTo>
                <a:lnTo>
                  <a:pt x="201" y="285"/>
                </a:lnTo>
                <a:lnTo>
                  <a:pt x="201" y="282"/>
                </a:lnTo>
                <a:lnTo>
                  <a:pt x="201" y="279"/>
                </a:lnTo>
                <a:lnTo>
                  <a:pt x="199" y="279"/>
                </a:lnTo>
                <a:lnTo>
                  <a:pt x="199" y="277"/>
                </a:lnTo>
                <a:lnTo>
                  <a:pt x="199" y="274"/>
                </a:lnTo>
                <a:lnTo>
                  <a:pt x="201" y="274"/>
                </a:lnTo>
                <a:lnTo>
                  <a:pt x="199" y="274"/>
                </a:lnTo>
                <a:lnTo>
                  <a:pt x="201" y="271"/>
                </a:lnTo>
                <a:lnTo>
                  <a:pt x="201" y="269"/>
                </a:lnTo>
                <a:lnTo>
                  <a:pt x="204" y="266"/>
                </a:lnTo>
                <a:lnTo>
                  <a:pt x="207" y="266"/>
                </a:lnTo>
                <a:lnTo>
                  <a:pt x="209" y="264"/>
                </a:lnTo>
                <a:lnTo>
                  <a:pt x="209" y="261"/>
                </a:lnTo>
                <a:lnTo>
                  <a:pt x="209" y="258"/>
                </a:lnTo>
                <a:lnTo>
                  <a:pt x="212" y="258"/>
                </a:lnTo>
                <a:lnTo>
                  <a:pt x="212" y="256"/>
                </a:lnTo>
                <a:lnTo>
                  <a:pt x="212" y="253"/>
                </a:lnTo>
                <a:lnTo>
                  <a:pt x="212" y="251"/>
                </a:lnTo>
                <a:lnTo>
                  <a:pt x="212" y="248"/>
                </a:lnTo>
                <a:lnTo>
                  <a:pt x="214" y="248"/>
                </a:lnTo>
                <a:lnTo>
                  <a:pt x="214" y="245"/>
                </a:lnTo>
                <a:lnTo>
                  <a:pt x="214" y="243"/>
                </a:lnTo>
                <a:lnTo>
                  <a:pt x="217" y="243"/>
                </a:lnTo>
                <a:lnTo>
                  <a:pt x="217" y="240"/>
                </a:lnTo>
                <a:lnTo>
                  <a:pt x="217" y="237"/>
                </a:lnTo>
                <a:lnTo>
                  <a:pt x="220" y="237"/>
                </a:lnTo>
                <a:lnTo>
                  <a:pt x="220" y="240"/>
                </a:lnTo>
                <a:lnTo>
                  <a:pt x="222" y="240"/>
                </a:lnTo>
                <a:lnTo>
                  <a:pt x="222" y="243"/>
                </a:lnTo>
                <a:lnTo>
                  <a:pt x="225" y="243"/>
                </a:lnTo>
                <a:lnTo>
                  <a:pt x="225" y="240"/>
                </a:lnTo>
                <a:lnTo>
                  <a:pt x="227" y="240"/>
                </a:lnTo>
                <a:lnTo>
                  <a:pt x="227" y="243"/>
                </a:lnTo>
                <a:lnTo>
                  <a:pt x="230" y="243"/>
                </a:lnTo>
                <a:lnTo>
                  <a:pt x="233" y="243"/>
                </a:lnTo>
                <a:lnTo>
                  <a:pt x="233" y="240"/>
                </a:lnTo>
                <a:lnTo>
                  <a:pt x="235" y="240"/>
                </a:lnTo>
                <a:lnTo>
                  <a:pt x="238" y="240"/>
                </a:lnTo>
                <a:lnTo>
                  <a:pt x="241" y="237"/>
                </a:lnTo>
                <a:lnTo>
                  <a:pt x="243" y="237"/>
                </a:lnTo>
                <a:lnTo>
                  <a:pt x="243" y="240"/>
                </a:lnTo>
                <a:lnTo>
                  <a:pt x="246" y="240"/>
                </a:lnTo>
                <a:lnTo>
                  <a:pt x="246" y="237"/>
                </a:lnTo>
                <a:lnTo>
                  <a:pt x="248" y="237"/>
                </a:lnTo>
                <a:lnTo>
                  <a:pt x="251" y="237"/>
                </a:lnTo>
                <a:lnTo>
                  <a:pt x="254" y="237"/>
                </a:lnTo>
                <a:lnTo>
                  <a:pt x="254" y="235"/>
                </a:lnTo>
                <a:lnTo>
                  <a:pt x="251" y="235"/>
                </a:lnTo>
                <a:lnTo>
                  <a:pt x="251" y="232"/>
                </a:lnTo>
                <a:lnTo>
                  <a:pt x="248" y="232"/>
                </a:lnTo>
                <a:lnTo>
                  <a:pt x="248" y="230"/>
                </a:lnTo>
                <a:lnTo>
                  <a:pt x="246" y="230"/>
                </a:lnTo>
                <a:lnTo>
                  <a:pt x="243" y="230"/>
                </a:lnTo>
                <a:lnTo>
                  <a:pt x="241" y="230"/>
                </a:lnTo>
                <a:lnTo>
                  <a:pt x="238" y="230"/>
                </a:lnTo>
                <a:lnTo>
                  <a:pt x="238" y="227"/>
                </a:lnTo>
                <a:lnTo>
                  <a:pt x="235" y="227"/>
                </a:lnTo>
                <a:lnTo>
                  <a:pt x="233" y="224"/>
                </a:lnTo>
                <a:lnTo>
                  <a:pt x="230" y="224"/>
                </a:lnTo>
                <a:lnTo>
                  <a:pt x="230" y="222"/>
                </a:lnTo>
                <a:lnTo>
                  <a:pt x="227" y="222"/>
                </a:lnTo>
                <a:lnTo>
                  <a:pt x="227" y="219"/>
                </a:lnTo>
                <a:lnTo>
                  <a:pt x="225" y="219"/>
                </a:lnTo>
                <a:lnTo>
                  <a:pt x="225" y="214"/>
                </a:lnTo>
                <a:lnTo>
                  <a:pt x="227" y="214"/>
                </a:lnTo>
                <a:lnTo>
                  <a:pt x="227" y="211"/>
                </a:lnTo>
                <a:lnTo>
                  <a:pt x="227" y="209"/>
                </a:lnTo>
                <a:lnTo>
                  <a:pt x="227" y="206"/>
                </a:lnTo>
                <a:lnTo>
                  <a:pt x="227" y="204"/>
                </a:lnTo>
                <a:lnTo>
                  <a:pt x="227" y="201"/>
                </a:lnTo>
                <a:lnTo>
                  <a:pt x="227" y="198"/>
                </a:lnTo>
                <a:lnTo>
                  <a:pt x="227" y="196"/>
                </a:lnTo>
                <a:lnTo>
                  <a:pt x="227" y="193"/>
                </a:lnTo>
                <a:lnTo>
                  <a:pt x="227" y="190"/>
                </a:lnTo>
                <a:lnTo>
                  <a:pt x="227" y="188"/>
                </a:lnTo>
                <a:lnTo>
                  <a:pt x="227" y="185"/>
                </a:lnTo>
                <a:lnTo>
                  <a:pt x="227" y="183"/>
                </a:lnTo>
                <a:lnTo>
                  <a:pt x="227" y="180"/>
                </a:lnTo>
                <a:lnTo>
                  <a:pt x="230" y="177"/>
                </a:lnTo>
                <a:lnTo>
                  <a:pt x="230" y="175"/>
                </a:lnTo>
                <a:lnTo>
                  <a:pt x="230" y="172"/>
                </a:lnTo>
                <a:lnTo>
                  <a:pt x="233" y="170"/>
                </a:lnTo>
                <a:lnTo>
                  <a:pt x="233" y="167"/>
                </a:lnTo>
                <a:lnTo>
                  <a:pt x="233" y="164"/>
                </a:lnTo>
                <a:lnTo>
                  <a:pt x="235" y="162"/>
                </a:lnTo>
                <a:lnTo>
                  <a:pt x="235" y="159"/>
                </a:lnTo>
                <a:lnTo>
                  <a:pt x="233" y="159"/>
                </a:lnTo>
                <a:lnTo>
                  <a:pt x="233" y="157"/>
                </a:lnTo>
                <a:lnTo>
                  <a:pt x="233" y="159"/>
                </a:lnTo>
                <a:lnTo>
                  <a:pt x="233" y="157"/>
                </a:lnTo>
                <a:lnTo>
                  <a:pt x="233" y="154"/>
                </a:lnTo>
                <a:lnTo>
                  <a:pt x="235" y="154"/>
                </a:lnTo>
                <a:lnTo>
                  <a:pt x="235" y="151"/>
                </a:lnTo>
                <a:lnTo>
                  <a:pt x="235" y="149"/>
                </a:lnTo>
                <a:lnTo>
                  <a:pt x="235" y="146"/>
                </a:lnTo>
                <a:lnTo>
                  <a:pt x="238" y="146"/>
                </a:lnTo>
                <a:lnTo>
                  <a:pt x="235" y="146"/>
                </a:lnTo>
                <a:lnTo>
                  <a:pt x="235" y="143"/>
                </a:lnTo>
                <a:lnTo>
                  <a:pt x="233" y="143"/>
                </a:lnTo>
                <a:lnTo>
                  <a:pt x="230" y="143"/>
                </a:lnTo>
                <a:lnTo>
                  <a:pt x="230" y="146"/>
                </a:lnTo>
                <a:lnTo>
                  <a:pt x="227" y="149"/>
                </a:lnTo>
                <a:lnTo>
                  <a:pt x="227" y="151"/>
                </a:lnTo>
                <a:lnTo>
                  <a:pt x="225" y="151"/>
                </a:lnTo>
                <a:lnTo>
                  <a:pt x="222" y="151"/>
                </a:lnTo>
                <a:lnTo>
                  <a:pt x="222" y="154"/>
                </a:lnTo>
                <a:lnTo>
                  <a:pt x="220" y="154"/>
                </a:lnTo>
                <a:lnTo>
                  <a:pt x="220" y="157"/>
                </a:lnTo>
                <a:lnTo>
                  <a:pt x="217" y="157"/>
                </a:lnTo>
                <a:lnTo>
                  <a:pt x="217" y="159"/>
                </a:lnTo>
                <a:lnTo>
                  <a:pt x="214" y="159"/>
                </a:lnTo>
                <a:lnTo>
                  <a:pt x="214" y="162"/>
                </a:lnTo>
                <a:lnTo>
                  <a:pt x="212" y="162"/>
                </a:lnTo>
                <a:lnTo>
                  <a:pt x="212" y="159"/>
                </a:lnTo>
                <a:lnTo>
                  <a:pt x="209" y="159"/>
                </a:lnTo>
                <a:lnTo>
                  <a:pt x="209" y="162"/>
                </a:lnTo>
                <a:lnTo>
                  <a:pt x="209" y="159"/>
                </a:lnTo>
                <a:lnTo>
                  <a:pt x="207" y="157"/>
                </a:lnTo>
                <a:lnTo>
                  <a:pt x="204" y="157"/>
                </a:lnTo>
                <a:lnTo>
                  <a:pt x="204" y="154"/>
                </a:lnTo>
                <a:lnTo>
                  <a:pt x="201" y="154"/>
                </a:lnTo>
                <a:lnTo>
                  <a:pt x="199" y="154"/>
                </a:lnTo>
                <a:lnTo>
                  <a:pt x="199" y="151"/>
                </a:lnTo>
                <a:lnTo>
                  <a:pt x="196" y="151"/>
                </a:lnTo>
                <a:lnTo>
                  <a:pt x="194" y="151"/>
                </a:lnTo>
                <a:lnTo>
                  <a:pt x="191" y="151"/>
                </a:lnTo>
                <a:lnTo>
                  <a:pt x="188" y="151"/>
                </a:lnTo>
                <a:lnTo>
                  <a:pt x="188" y="149"/>
                </a:lnTo>
                <a:lnTo>
                  <a:pt x="186" y="149"/>
                </a:lnTo>
                <a:lnTo>
                  <a:pt x="183" y="149"/>
                </a:lnTo>
                <a:lnTo>
                  <a:pt x="180" y="146"/>
                </a:lnTo>
                <a:lnTo>
                  <a:pt x="178" y="146"/>
                </a:lnTo>
                <a:lnTo>
                  <a:pt x="175" y="146"/>
                </a:lnTo>
                <a:lnTo>
                  <a:pt x="175" y="143"/>
                </a:lnTo>
                <a:lnTo>
                  <a:pt x="173" y="143"/>
                </a:lnTo>
                <a:lnTo>
                  <a:pt x="170" y="143"/>
                </a:lnTo>
                <a:lnTo>
                  <a:pt x="167" y="143"/>
                </a:lnTo>
                <a:lnTo>
                  <a:pt x="167" y="141"/>
                </a:lnTo>
                <a:lnTo>
                  <a:pt x="167" y="143"/>
                </a:lnTo>
                <a:lnTo>
                  <a:pt x="167" y="141"/>
                </a:lnTo>
                <a:lnTo>
                  <a:pt x="165" y="141"/>
                </a:lnTo>
                <a:lnTo>
                  <a:pt x="162" y="141"/>
                </a:lnTo>
                <a:lnTo>
                  <a:pt x="160" y="141"/>
                </a:lnTo>
                <a:lnTo>
                  <a:pt x="157" y="141"/>
                </a:lnTo>
                <a:lnTo>
                  <a:pt x="157" y="138"/>
                </a:lnTo>
                <a:lnTo>
                  <a:pt x="154" y="138"/>
                </a:lnTo>
                <a:lnTo>
                  <a:pt x="152" y="138"/>
                </a:lnTo>
                <a:lnTo>
                  <a:pt x="152" y="136"/>
                </a:lnTo>
                <a:lnTo>
                  <a:pt x="149" y="133"/>
                </a:lnTo>
                <a:lnTo>
                  <a:pt x="147" y="133"/>
                </a:lnTo>
                <a:lnTo>
                  <a:pt x="147" y="130"/>
                </a:lnTo>
                <a:lnTo>
                  <a:pt x="144" y="130"/>
                </a:lnTo>
                <a:lnTo>
                  <a:pt x="141" y="130"/>
                </a:lnTo>
                <a:lnTo>
                  <a:pt x="139" y="128"/>
                </a:lnTo>
                <a:lnTo>
                  <a:pt x="139" y="125"/>
                </a:lnTo>
                <a:lnTo>
                  <a:pt x="136" y="125"/>
                </a:lnTo>
                <a:lnTo>
                  <a:pt x="134" y="123"/>
                </a:lnTo>
                <a:lnTo>
                  <a:pt x="134" y="120"/>
                </a:lnTo>
                <a:lnTo>
                  <a:pt x="131" y="120"/>
                </a:lnTo>
                <a:lnTo>
                  <a:pt x="131" y="117"/>
                </a:lnTo>
                <a:lnTo>
                  <a:pt x="128" y="117"/>
                </a:lnTo>
                <a:lnTo>
                  <a:pt x="128" y="115"/>
                </a:lnTo>
                <a:lnTo>
                  <a:pt x="128" y="112"/>
                </a:lnTo>
                <a:lnTo>
                  <a:pt x="128" y="110"/>
                </a:lnTo>
                <a:lnTo>
                  <a:pt x="131" y="110"/>
                </a:lnTo>
                <a:lnTo>
                  <a:pt x="131" y="107"/>
                </a:lnTo>
                <a:lnTo>
                  <a:pt x="134" y="104"/>
                </a:lnTo>
                <a:lnTo>
                  <a:pt x="136" y="104"/>
                </a:lnTo>
                <a:lnTo>
                  <a:pt x="136" y="102"/>
                </a:lnTo>
                <a:lnTo>
                  <a:pt x="136" y="99"/>
                </a:lnTo>
                <a:lnTo>
                  <a:pt x="139" y="99"/>
                </a:lnTo>
                <a:lnTo>
                  <a:pt x="139" y="96"/>
                </a:lnTo>
                <a:lnTo>
                  <a:pt x="136" y="96"/>
                </a:lnTo>
                <a:lnTo>
                  <a:pt x="136" y="94"/>
                </a:lnTo>
                <a:lnTo>
                  <a:pt x="134" y="91"/>
                </a:lnTo>
                <a:lnTo>
                  <a:pt x="131" y="91"/>
                </a:lnTo>
                <a:lnTo>
                  <a:pt x="131" y="94"/>
                </a:lnTo>
                <a:lnTo>
                  <a:pt x="131" y="96"/>
                </a:lnTo>
                <a:lnTo>
                  <a:pt x="128" y="96"/>
                </a:lnTo>
                <a:lnTo>
                  <a:pt x="128" y="99"/>
                </a:lnTo>
                <a:lnTo>
                  <a:pt x="128" y="102"/>
                </a:lnTo>
                <a:lnTo>
                  <a:pt x="128" y="104"/>
                </a:lnTo>
                <a:lnTo>
                  <a:pt x="126" y="104"/>
                </a:lnTo>
                <a:lnTo>
                  <a:pt x="123" y="104"/>
                </a:lnTo>
                <a:lnTo>
                  <a:pt x="123" y="107"/>
                </a:lnTo>
                <a:lnTo>
                  <a:pt x="120" y="107"/>
                </a:lnTo>
                <a:lnTo>
                  <a:pt x="118" y="104"/>
                </a:lnTo>
                <a:lnTo>
                  <a:pt x="118" y="107"/>
                </a:lnTo>
                <a:lnTo>
                  <a:pt x="115" y="107"/>
                </a:lnTo>
                <a:lnTo>
                  <a:pt x="115" y="110"/>
                </a:lnTo>
                <a:lnTo>
                  <a:pt x="113" y="107"/>
                </a:lnTo>
                <a:lnTo>
                  <a:pt x="110" y="107"/>
                </a:lnTo>
                <a:lnTo>
                  <a:pt x="110" y="104"/>
                </a:lnTo>
                <a:lnTo>
                  <a:pt x="107" y="107"/>
                </a:lnTo>
                <a:lnTo>
                  <a:pt x="105" y="107"/>
                </a:lnTo>
                <a:lnTo>
                  <a:pt x="102" y="107"/>
                </a:lnTo>
                <a:lnTo>
                  <a:pt x="102" y="110"/>
                </a:lnTo>
                <a:lnTo>
                  <a:pt x="102" y="112"/>
                </a:lnTo>
                <a:lnTo>
                  <a:pt x="102" y="115"/>
                </a:lnTo>
                <a:lnTo>
                  <a:pt x="100" y="115"/>
                </a:lnTo>
                <a:lnTo>
                  <a:pt x="97" y="115"/>
                </a:lnTo>
                <a:lnTo>
                  <a:pt x="94" y="115"/>
                </a:lnTo>
                <a:lnTo>
                  <a:pt x="94" y="112"/>
                </a:lnTo>
                <a:lnTo>
                  <a:pt x="92" y="112"/>
                </a:lnTo>
                <a:lnTo>
                  <a:pt x="92" y="110"/>
                </a:lnTo>
                <a:lnTo>
                  <a:pt x="89" y="110"/>
                </a:lnTo>
                <a:lnTo>
                  <a:pt x="89" y="107"/>
                </a:lnTo>
                <a:lnTo>
                  <a:pt x="89" y="104"/>
                </a:lnTo>
                <a:lnTo>
                  <a:pt x="89" y="102"/>
                </a:lnTo>
                <a:lnTo>
                  <a:pt x="89" y="99"/>
                </a:lnTo>
                <a:lnTo>
                  <a:pt x="89" y="96"/>
                </a:lnTo>
                <a:lnTo>
                  <a:pt x="89" y="94"/>
                </a:lnTo>
                <a:lnTo>
                  <a:pt x="92" y="94"/>
                </a:lnTo>
                <a:lnTo>
                  <a:pt x="92" y="91"/>
                </a:lnTo>
                <a:lnTo>
                  <a:pt x="92" y="89"/>
                </a:lnTo>
                <a:lnTo>
                  <a:pt x="94" y="89"/>
                </a:lnTo>
                <a:lnTo>
                  <a:pt x="94" y="86"/>
                </a:lnTo>
                <a:lnTo>
                  <a:pt x="94" y="83"/>
                </a:lnTo>
                <a:lnTo>
                  <a:pt x="94" y="81"/>
                </a:lnTo>
                <a:lnTo>
                  <a:pt x="97" y="81"/>
                </a:lnTo>
                <a:lnTo>
                  <a:pt x="94" y="81"/>
                </a:lnTo>
                <a:lnTo>
                  <a:pt x="97" y="81"/>
                </a:lnTo>
                <a:lnTo>
                  <a:pt x="97" y="78"/>
                </a:lnTo>
                <a:lnTo>
                  <a:pt x="97" y="76"/>
                </a:lnTo>
                <a:lnTo>
                  <a:pt x="97" y="73"/>
                </a:lnTo>
                <a:lnTo>
                  <a:pt x="97" y="70"/>
                </a:lnTo>
                <a:lnTo>
                  <a:pt x="97" y="68"/>
                </a:lnTo>
                <a:lnTo>
                  <a:pt x="97" y="65"/>
                </a:lnTo>
                <a:lnTo>
                  <a:pt x="100" y="65"/>
                </a:lnTo>
                <a:lnTo>
                  <a:pt x="102" y="62"/>
                </a:lnTo>
                <a:lnTo>
                  <a:pt x="105" y="62"/>
                </a:lnTo>
                <a:lnTo>
                  <a:pt x="105" y="60"/>
                </a:lnTo>
                <a:lnTo>
                  <a:pt x="105" y="57"/>
                </a:lnTo>
                <a:lnTo>
                  <a:pt x="105" y="55"/>
                </a:lnTo>
                <a:lnTo>
                  <a:pt x="102" y="55"/>
                </a:lnTo>
                <a:lnTo>
                  <a:pt x="105" y="55"/>
                </a:lnTo>
                <a:lnTo>
                  <a:pt x="105" y="52"/>
                </a:lnTo>
                <a:lnTo>
                  <a:pt x="107" y="52"/>
                </a:lnTo>
                <a:lnTo>
                  <a:pt x="107" y="49"/>
                </a:lnTo>
                <a:lnTo>
                  <a:pt x="105" y="52"/>
                </a:lnTo>
                <a:lnTo>
                  <a:pt x="102" y="52"/>
                </a:lnTo>
                <a:lnTo>
                  <a:pt x="102" y="49"/>
                </a:lnTo>
                <a:lnTo>
                  <a:pt x="102" y="52"/>
                </a:lnTo>
                <a:lnTo>
                  <a:pt x="102" y="55"/>
                </a:lnTo>
                <a:lnTo>
                  <a:pt x="100" y="55"/>
                </a:lnTo>
                <a:lnTo>
                  <a:pt x="97" y="55"/>
                </a:lnTo>
                <a:lnTo>
                  <a:pt x="94" y="55"/>
                </a:lnTo>
                <a:lnTo>
                  <a:pt x="94" y="52"/>
                </a:lnTo>
                <a:lnTo>
                  <a:pt x="92" y="52"/>
                </a:lnTo>
                <a:lnTo>
                  <a:pt x="89" y="52"/>
                </a:lnTo>
                <a:lnTo>
                  <a:pt x="87" y="52"/>
                </a:lnTo>
                <a:lnTo>
                  <a:pt x="87" y="49"/>
                </a:lnTo>
                <a:lnTo>
                  <a:pt x="87" y="47"/>
                </a:lnTo>
                <a:lnTo>
                  <a:pt x="87" y="44"/>
                </a:lnTo>
                <a:lnTo>
                  <a:pt x="84" y="44"/>
                </a:lnTo>
                <a:lnTo>
                  <a:pt x="84" y="42"/>
                </a:lnTo>
                <a:lnTo>
                  <a:pt x="84" y="39"/>
                </a:lnTo>
                <a:lnTo>
                  <a:pt x="87" y="39"/>
                </a:lnTo>
                <a:lnTo>
                  <a:pt x="89" y="39"/>
                </a:lnTo>
                <a:lnTo>
                  <a:pt x="89" y="36"/>
                </a:lnTo>
                <a:lnTo>
                  <a:pt x="92" y="36"/>
                </a:lnTo>
                <a:lnTo>
                  <a:pt x="92" y="34"/>
                </a:lnTo>
                <a:lnTo>
                  <a:pt x="89" y="34"/>
                </a:lnTo>
                <a:lnTo>
                  <a:pt x="87" y="34"/>
                </a:lnTo>
                <a:lnTo>
                  <a:pt x="84" y="34"/>
                </a:lnTo>
                <a:lnTo>
                  <a:pt x="84" y="36"/>
                </a:lnTo>
                <a:lnTo>
                  <a:pt x="84" y="34"/>
                </a:lnTo>
                <a:lnTo>
                  <a:pt x="81" y="31"/>
                </a:lnTo>
                <a:lnTo>
                  <a:pt x="81" y="29"/>
                </a:lnTo>
                <a:lnTo>
                  <a:pt x="81" y="26"/>
                </a:lnTo>
                <a:lnTo>
                  <a:pt x="81" y="23"/>
                </a:lnTo>
                <a:lnTo>
                  <a:pt x="84" y="23"/>
                </a:lnTo>
                <a:lnTo>
                  <a:pt x="87" y="23"/>
                </a:lnTo>
                <a:lnTo>
                  <a:pt x="87" y="21"/>
                </a:lnTo>
                <a:lnTo>
                  <a:pt x="89" y="21"/>
                </a:lnTo>
                <a:lnTo>
                  <a:pt x="92" y="18"/>
                </a:lnTo>
                <a:lnTo>
                  <a:pt x="94" y="18"/>
                </a:lnTo>
                <a:lnTo>
                  <a:pt x="97" y="18"/>
                </a:lnTo>
                <a:lnTo>
                  <a:pt x="97" y="15"/>
                </a:lnTo>
                <a:lnTo>
                  <a:pt x="97" y="13"/>
                </a:lnTo>
                <a:lnTo>
                  <a:pt x="100" y="13"/>
                </a:lnTo>
                <a:lnTo>
                  <a:pt x="102" y="13"/>
                </a:lnTo>
                <a:lnTo>
                  <a:pt x="102" y="15"/>
                </a:lnTo>
                <a:lnTo>
                  <a:pt x="102" y="13"/>
                </a:lnTo>
                <a:lnTo>
                  <a:pt x="105" y="13"/>
                </a:lnTo>
                <a:lnTo>
                  <a:pt x="105" y="15"/>
                </a:lnTo>
                <a:lnTo>
                  <a:pt x="107" y="15"/>
                </a:lnTo>
                <a:lnTo>
                  <a:pt x="107" y="18"/>
                </a:lnTo>
                <a:lnTo>
                  <a:pt x="110" y="18"/>
                </a:lnTo>
                <a:lnTo>
                  <a:pt x="110" y="21"/>
                </a:lnTo>
                <a:lnTo>
                  <a:pt x="110" y="23"/>
                </a:lnTo>
                <a:lnTo>
                  <a:pt x="110" y="26"/>
                </a:lnTo>
                <a:lnTo>
                  <a:pt x="110" y="23"/>
                </a:lnTo>
                <a:lnTo>
                  <a:pt x="113" y="23"/>
                </a:lnTo>
                <a:lnTo>
                  <a:pt x="110" y="23"/>
                </a:lnTo>
                <a:lnTo>
                  <a:pt x="113" y="23"/>
                </a:lnTo>
                <a:lnTo>
                  <a:pt x="113" y="21"/>
                </a:lnTo>
                <a:lnTo>
                  <a:pt x="113" y="18"/>
                </a:lnTo>
                <a:lnTo>
                  <a:pt x="115" y="18"/>
                </a:lnTo>
                <a:lnTo>
                  <a:pt x="113" y="15"/>
                </a:lnTo>
                <a:lnTo>
                  <a:pt x="115" y="18"/>
                </a:lnTo>
                <a:lnTo>
                  <a:pt x="115" y="15"/>
                </a:lnTo>
                <a:lnTo>
                  <a:pt x="115" y="13"/>
                </a:lnTo>
                <a:lnTo>
                  <a:pt x="115" y="10"/>
                </a:lnTo>
                <a:lnTo>
                  <a:pt x="115" y="8"/>
                </a:lnTo>
                <a:lnTo>
                  <a:pt x="115" y="5"/>
                </a:lnTo>
                <a:lnTo>
                  <a:pt x="118" y="5"/>
                </a:lnTo>
                <a:lnTo>
                  <a:pt x="105" y="8"/>
                </a:lnTo>
                <a:lnTo>
                  <a:pt x="105" y="5"/>
                </a:lnTo>
                <a:lnTo>
                  <a:pt x="102" y="5"/>
                </a:lnTo>
                <a:lnTo>
                  <a:pt x="100" y="5"/>
                </a:lnTo>
                <a:lnTo>
                  <a:pt x="97" y="5"/>
                </a:lnTo>
                <a:lnTo>
                  <a:pt x="94" y="5"/>
                </a:lnTo>
                <a:lnTo>
                  <a:pt x="94" y="8"/>
                </a:lnTo>
                <a:lnTo>
                  <a:pt x="92" y="8"/>
                </a:lnTo>
                <a:lnTo>
                  <a:pt x="89" y="8"/>
                </a:lnTo>
                <a:lnTo>
                  <a:pt x="89" y="5"/>
                </a:lnTo>
                <a:lnTo>
                  <a:pt x="89" y="8"/>
                </a:lnTo>
                <a:lnTo>
                  <a:pt x="89" y="5"/>
                </a:lnTo>
                <a:lnTo>
                  <a:pt x="87" y="8"/>
                </a:lnTo>
                <a:lnTo>
                  <a:pt x="89" y="5"/>
                </a:lnTo>
                <a:lnTo>
                  <a:pt x="87" y="5"/>
                </a:lnTo>
                <a:lnTo>
                  <a:pt x="87" y="2"/>
                </a:lnTo>
                <a:lnTo>
                  <a:pt x="84" y="5"/>
                </a:lnTo>
                <a:lnTo>
                  <a:pt x="87" y="2"/>
                </a:lnTo>
                <a:lnTo>
                  <a:pt x="84" y="2"/>
                </a:lnTo>
                <a:lnTo>
                  <a:pt x="81" y="2"/>
                </a:lnTo>
                <a:lnTo>
                  <a:pt x="81" y="5"/>
                </a:lnTo>
                <a:lnTo>
                  <a:pt x="81" y="2"/>
                </a:lnTo>
                <a:lnTo>
                  <a:pt x="81" y="0"/>
                </a:lnTo>
                <a:lnTo>
                  <a:pt x="79" y="0"/>
                </a:lnTo>
                <a:lnTo>
                  <a:pt x="76" y="0"/>
                </a:lnTo>
                <a:lnTo>
                  <a:pt x="76" y="2"/>
                </a:lnTo>
                <a:lnTo>
                  <a:pt x="73" y="2"/>
                </a:lnTo>
                <a:lnTo>
                  <a:pt x="71" y="5"/>
                </a:lnTo>
                <a:lnTo>
                  <a:pt x="68" y="5"/>
                </a:lnTo>
                <a:lnTo>
                  <a:pt x="68" y="8"/>
                </a:lnTo>
                <a:lnTo>
                  <a:pt x="68" y="10"/>
                </a:lnTo>
                <a:lnTo>
                  <a:pt x="68" y="8"/>
                </a:lnTo>
                <a:lnTo>
                  <a:pt x="66" y="8"/>
                </a:lnTo>
                <a:lnTo>
                  <a:pt x="63" y="8"/>
                </a:lnTo>
                <a:lnTo>
                  <a:pt x="63" y="10"/>
                </a:lnTo>
                <a:lnTo>
                  <a:pt x="60" y="10"/>
                </a:lnTo>
                <a:lnTo>
                  <a:pt x="58" y="10"/>
                </a:lnTo>
                <a:lnTo>
                  <a:pt x="58" y="13"/>
                </a:lnTo>
                <a:lnTo>
                  <a:pt x="55" y="13"/>
                </a:lnTo>
                <a:lnTo>
                  <a:pt x="58" y="13"/>
                </a:lnTo>
                <a:lnTo>
                  <a:pt x="55" y="13"/>
                </a:lnTo>
                <a:lnTo>
                  <a:pt x="53" y="13"/>
                </a:lnTo>
                <a:lnTo>
                  <a:pt x="50" y="13"/>
                </a:lnTo>
                <a:lnTo>
                  <a:pt x="50" y="10"/>
                </a:lnTo>
                <a:lnTo>
                  <a:pt x="47" y="10"/>
                </a:lnTo>
                <a:lnTo>
                  <a:pt x="45" y="10"/>
                </a:lnTo>
                <a:lnTo>
                  <a:pt x="42" y="10"/>
                </a:lnTo>
                <a:lnTo>
                  <a:pt x="40" y="10"/>
                </a:lnTo>
                <a:lnTo>
                  <a:pt x="40" y="13"/>
                </a:lnTo>
                <a:lnTo>
                  <a:pt x="37" y="13"/>
                </a:lnTo>
                <a:lnTo>
                  <a:pt x="34" y="13"/>
                </a:lnTo>
                <a:lnTo>
                  <a:pt x="32" y="13"/>
                </a:lnTo>
                <a:lnTo>
                  <a:pt x="32" y="15"/>
                </a:lnTo>
                <a:lnTo>
                  <a:pt x="29" y="15"/>
                </a:lnTo>
                <a:lnTo>
                  <a:pt x="26" y="15"/>
                </a:lnTo>
                <a:lnTo>
                  <a:pt x="24" y="15"/>
                </a:lnTo>
                <a:lnTo>
                  <a:pt x="21" y="15"/>
                </a:lnTo>
                <a:lnTo>
                  <a:pt x="21" y="18"/>
                </a:lnTo>
                <a:lnTo>
                  <a:pt x="19" y="18"/>
                </a:lnTo>
                <a:lnTo>
                  <a:pt x="19" y="21"/>
                </a:lnTo>
                <a:lnTo>
                  <a:pt x="19" y="26"/>
                </a:lnTo>
                <a:lnTo>
                  <a:pt x="19" y="29"/>
                </a:lnTo>
                <a:lnTo>
                  <a:pt x="19" y="31"/>
                </a:lnTo>
                <a:lnTo>
                  <a:pt x="19" y="34"/>
                </a:lnTo>
                <a:lnTo>
                  <a:pt x="19" y="36"/>
                </a:lnTo>
                <a:lnTo>
                  <a:pt x="21" y="36"/>
                </a:lnTo>
                <a:lnTo>
                  <a:pt x="21" y="39"/>
                </a:lnTo>
                <a:lnTo>
                  <a:pt x="19" y="42"/>
                </a:lnTo>
                <a:lnTo>
                  <a:pt x="16" y="42"/>
                </a:lnTo>
                <a:lnTo>
                  <a:pt x="16" y="44"/>
                </a:lnTo>
                <a:lnTo>
                  <a:pt x="13" y="44"/>
                </a:lnTo>
                <a:lnTo>
                  <a:pt x="16" y="44"/>
                </a:lnTo>
                <a:lnTo>
                  <a:pt x="13" y="44"/>
                </a:lnTo>
                <a:lnTo>
                  <a:pt x="13" y="47"/>
                </a:lnTo>
                <a:lnTo>
                  <a:pt x="13" y="44"/>
                </a:lnTo>
                <a:lnTo>
                  <a:pt x="11" y="44"/>
                </a:lnTo>
                <a:lnTo>
                  <a:pt x="11" y="42"/>
                </a:lnTo>
                <a:lnTo>
                  <a:pt x="8" y="42"/>
                </a:lnTo>
                <a:lnTo>
                  <a:pt x="8" y="39"/>
                </a:lnTo>
                <a:lnTo>
                  <a:pt x="8" y="42"/>
                </a:lnTo>
                <a:lnTo>
                  <a:pt x="6" y="42"/>
                </a:lnTo>
                <a:lnTo>
                  <a:pt x="8" y="44"/>
                </a:lnTo>
                <a:lnTo>
                  <a:pt x="8" y="47"/>
                </a:lnTo>
                <a:lnTo>
                  <a:pt x="8" y="49"/>
                </a:lnTo>
                <a:lnTo>
                  <a:pt x="6" y="49"/>
                </a:lnTo>
                <a:lnTo>
                  <a:pt x="6" y="52"/>
                </a:lnTo>
                <a:lnTo>
                  <a:pt x="3" y="52"/>
                </a:lnTo>
                <a:lnTo>
                  <a:pt x="3" y="55"/>
                </a:lnTo>
                <a:lnTo>
                  <a:pt x="6" y="55"/>
                </a:lnTo>
                <a:lnTo>
                  <a:pt x="8" y="55"/>
                </a:lnTo>
                <a:lnTo>
                  <a:pt x="8" y="52"/>
                </a:lnTo>
                <a:lnTo>
                  <a:pt x="11" y="52"/>
                </a:lnTo>
                <a:lnTo>
                  <a:pt x="11" y="55"/>
                </a:lnTo>
                <a:lnTo>
                  <a:pt x="11" y="57"/>
                </a:lnTo>
                <a:lnTo>
                  <a:pt x="11" y="60"/>
                </a:lnTo>
                <a:lnTo>
                  <a:pt x="11" y="62"/>
                </a:lnTo>
                <a:lnTo>
                  <a:pt x="8" y="62"/>
                </a:lnTo>
                <a:lnTo>
                  <a:pt x="6" y="62"/>
                </a:lnTo>
                <a:lnTo>
                  <a:pt x="6" y="65"/>
                </a:lnTo>
                <a:lnTo>
                  <a:pt x="8" y="65"/>
                </a:lnTo>
                <a:lnTo>
                  <a:pt x="8" y="68"/>
                </a:lnTo>
                <a:lnTo>
                  <a:pt x="8" y="70"/>
                </a:lnTo>
                <a:lnTo>
                  <a:pt x="11" y="70"/>
                </a:lnTo>
                <a:lnTo>
                  <a:pt x="13" y="70"/>
                </a:lnTo>
                <a:lnTo>
                  <a:pt x="16" y="70"/>
                </a:lnTo>
                <a:lnTo>
                  <a:pt x="19" y="70"/>
                </a:lnTo>
                <a:lnTo>
                  <a:pt x="19" y="73"/>
                </a:lnTo>
                <a:lnTo>
                  <a:pt x="21" y="73"/>
                </a:lnTo>
                <a:lnTo>
                  <a:pt x="21" y="76"/>
                </a:lnTo>
                <a:lnTo>
                  <a:pt x="24" y="76"/>
                </a:lnTo>
                <a:lnTo>
                  <a:pt x="24" y="78"/>
                </a:lnTo>
                <a:lnTo>
                  <a:pt x="24" y="81"/>
                </a:lnTo>
                <a:lnTo>
                  <a:pt x="21" y="81"/>
                </a:lnTo>
                <a:lnTo>
                  <a:pt x="21" y="83"/>
                </a:lnTo>
                <a:lnTo>
                  <a:pt x="21" y="86"/>
                </a:lnTo>
                <a:lnTo>
                  <a:pt x="19" y="86"/>
                </a:lnTo>
                <a:lnTo>
                  <a:pt x="19" y="83"/>
                </a:lnTo>
                <a:lnTo>
                  <a:pt x="16" y="83"/>
                </a:lnTo>
                <a:lnTo>
                  <a:pt x="16" y="81"/>
                </a:lnTo>
                <a:lnTo>
                  <a:pt x="13" y="81"/>
                </a:lnTo>
                <a:lnTo>
                  <a:pt x="11" y="81"/>
                </a:lnTo>
                <a:lnTo>
                  <a:pt x="8" y="81"/>
                </a:lnTo>
                <a:lnTo>
                  <a:pt x="8" y="83"/>
                </a:lnTo>
                <a:lnTo>
                  <a:pt x="8" y="86"/>
                </a:lnTo>
                <a:lnTo>
                  <a:pt x="6" y="86"/>
                </a:lnTo>
                <a:lnTo>
                  <a:pt x="3" y="86"/>
                </a:lnTo>
                <a:lnTo>
                  <a:pt x="3" y="83"/>
                </a:lnTo>
                <a:lnTo>
                  <a:pt x="0" y="83"/>
                </a:lnTo>
                <a:lnTo>
                  <a:pt x="0" y="81"/>
                </a:lnTo>
              </a:path>
            </a:pathLst>
          </a:custGeom>
          <a:noFill/>
          <a:ln w="4763">
            <a:solidFill>
              <a:srgbClr val="6E6E6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54" name="Freeform 218"/>
          <p:cNvSpPr>
            <a:spLocks/>
          </p:cNvSpPr>
          <p:nvPr/>
        </p:nvSpPr>
        <p:spPr bwMode="auto">
          <a:xfrm>
            <a:off x="6392008" y="2771775"/>
            <a:ext cx="668215" cy="666750"/>
          </a:xfrm>
          <a:custGeom>
            <a:avLst/>
            <a:gdLst>
              <a:gd name="T0" fmla="*/ 438 w 456"/>
              <a:gd name="T1" fmla="*/ 112 h 420"/>
              <a:gd name="T2" fmla="*/ 417 w 456"/>
              <a:gd name="T3" fmla="*/ 88 h 420"/>
              <a:gd name="T4" fmla="*/ 407 w 456"/>
              <a:gd name="T5" fmla="*/ 86 h 420"/>
              <a:gd name="T6" fmla="*/ 391 w 456"/>
              <a:gd name="T7" fmla="*/ 104 h 420"/>
              <a:gd name="T8" fmla="*/ 389 w 456"/>
              <a:gd name="T9" fmla="*/ 86 h 420"/>
              <a:gd name="T10" fmla="*/ 375 w 456"/>
              <a:gd name="T11" fmla="*/ 73 h 420"/>
              <a:gd name="T12" fmla="*/ 362 w 456"/>
              <a:gd name="T13" fmla="*/ 67 h 420"/>
              <a:gd name="T14" fmla="*/ 355 w 456"/>
              <a:gd name="T15" fmla="*/ 52 h 420"/>
              <a:gd name="T16" fmla="*/ 339 w 456"/>
              <a:gd name="T17" fmla="*/ 75 h 420"/>
              <a:gd name="T18" fmla="*/ 310 w 456"/>
              <a:gd name="T19" fmla="*/ 57 h 420"/>
              <a:gd name="T20" fmla="*/ 295 w 456"/>
              <a:gd name="T21" fmla="*/ 36 h 420"/>
              <a:gd name="T22" fmla="*/ 284 w 456"/>
              <a:gd name="T23" fmla="*/ 18 h 420"/>
              <a:gd name="T24" fmla="*/ 263 w 456"/>
              <a:gd name="T25" fmla="*/ 7 h 420"/>
              <a:gd name="T26" fmla="*/ 237 w 456"/>
              <a:gd name="T27" fmla="*/ 20 h 420"/>
              <a:gd name="T28" fmla="*/ 227 w 456"/>
              <a:gd name="T29" fmla="*/ 20 h 420"/>
              <a:gd name="T30" fmla="*/ 203 w 456"/>
              <a:gd name="T31" fmla="*/ 26 h 420"/>
              <a:gd name="T32" fmla="*/ 193 w 456"/>
              <a:gd name="T33" fmla="*/ 57 h 420"/>
              <a:gd name="T34" fmla="*/ 190 w 456"/>
              <a:gd name="T35" fmla="*/ 94 h 420"/>
              <a:gd name="T36" fmla="*/ 182 w 456"/>
              <a:gd name="T37" fmla="*/ 135 h 420"/>
              <a:gd name="T38" fmla="*/ 143 w 456"/>
              <a:gd name="T39" fmla="*/ 156 h 420"/>
              <a:gd name="T40" fmla="*/ 174 w 456"/>
              <a:gd name="T41" fmla="*/ 180 h 420"/>
              <a:gd name="T42" fmla="*/ 172 w 456"/>
              <a:gd name="T43" fmla="*/ 208 h 420"/>
              <a:gd name="T44" fmla="*/ 159 w 456"/>
              <a:gd name="T45" fmla="*/ 229 h 420"/>
              <a:gd name="T46" fmla="*/ 154 w 456"/>
              <a:gd name="T47" fmla="*/ 253 h 420"/>
              <a:gd name="T48" fmla="*/ 161 w 456"/>
              <a:gd name="T49" fmla="*/ 282 h 420"/>
              <a:gd name="T50" fmla="*/ 172 w 456"/>
              <a:gd name="T51" fmla="*/ 300 h 420"/>
              <a:gd name="T52" fmla="*/ 185 w 456"/>
              <a:gd name="T53" fmla="*/ 321 h 420"/>
              <a:gd name="T54" fmla="*/ 208 w 456"/>
              <a:gd name="T55" fmla="*/ 334 h 420"/>
              <a:gd name="T56" fmla="*/ 198 w 456"/>
              <a:gd name="T57" fmla="*/ 355 h 420"/>
              <a:gd name="T58" fmla="*/ 203 w 456"/>
              <a:gd name="T59" fmla="*/ 381 h 420"/>
              <a:gd name="T60" fmla="*/ 185 w 456"/>
              <a:gd name="T61" fmla="*/ 391 h 420"/>
              <a:gd name="T62" fmla="*/ 180 w 456"/>
              <a:gd name="T63" fmla="*/ 415 h 420"/>
              <a:gd name="T64" fmla="*/ 164 w 456"/>
              <a:gd name="T65" fmla="*/ 397 h 420"/>
              <a:gd name="T66" fmla="*/ 151 w 456"/>
              <a:gd name="T67" fmla="*/ 368 h 420"/>
              <a:gd name="T68" fmla="*/ 151 w 456"/>
              <a:gd name="T69" fmla="*/ 352 h 420"/>
              <a:gd name="T70" fmla="*/ 154 w 456"/>
              <a:gd name="T71" fmla="*/ 334 h 420"/>
              <a:gd name="T72" fmla="*/ 133 w 456"/>
              <a:gd name="T73" fmla="*/ 357 h 420"/>
              <a:gd name="T74" fmla="*/ 109 w 456"/>
              <a:gd name="T75" fmla="*/ 357 h 420"/>
              <a:gd name="T76" fmla="*/ 101 w 456"/>
              <a:gd name="T77" fmla="*/ 368 h 420"/>
              <a:gd name="T78" fmla="*/ 101 w 456"/>
              <a:gd name="T79" fmla="*/ 344 h 420"/>
              <a:gd name="T80" fmla="*/ 117 w 456"/>
              <a:gd name="T81" fmla="*/ 329 h 420"/>
              <a:gd name="T82" fmla="*/ 138 w 456"/>
              <a:gd name="T83" fmla="*/ 303 h 420"/>
              <a:gd name="T84" fmla="*/ 135 w 456"/>
              <a:gd name="T85" fmla="*/ 271 h 420"/>
              <a:gd name="T86" fmla="*/ 117 w 456"/>
              <a:gd name="T87" fmla="*/ 235 h 420"/>
              <a:gd name="T88" fmla="*/ 83 w 456"/>
              <a:gd name="T89" fmla="*/ 219 h 420"/>
              <a:gd name="T90" fmla="*/ 88 w 456"/>
              <a:gd name="T91" fmla="*/ 245 h 420"/>
              <a:gd name="T92" fmla="*/ 78 w 456"/>
              <a:gd name="T93" fmla="*/ 253 h 420"/>
              <a:gd name="T94" fmla="*/ 62 w 456"/>
              <a:gd name="T95" fmla="*/ 255 h 420"/>
              <a:gd name="T96" fmla="*/ 60 w 456"/>
              <a:gd name="T97" fmla="*/ 271 h 420"/>
              <a:gd name="T98" fmla="*/ 57 w 456"/>
              <a:gd name="T99" fmla="*/ 284 h 420"/>
              <a:gd name="T100" fmla="*/ 52 w 456"/>
              <a:gd name="T101" fmla="*/ 308 h 420"/>
              <a:gd name="T102" fmla="*/ 44 w 456"/>
              <a:gd name="T103" fmla="*/ 303 h 420"/>
              <a:gd name="T104" fmla="*/ 31 w 456"/>
              <a:gd name="T105" fmla="*/ 316 h 420"/>
              <a:gd name="T106" fmla="*/ 28 w 456"/>
              <a:gd name="T107" fmla="*/ 357 h 420"/>
              <a:gd name="T108" fmla="*/ 41 w 456"/>
              <a:gd name="T109" fmla="*/ 370 h 420"/>
              <a:gd name="T110" fmla="*/ 57 w 456"/>
              <a:gd name="T111" fmla="*/ 368 h 420"/>
              <a:gd name="T112" fmla="*/ 75 w 456"/>
              <a:gd name="T113" fmla="*/ 378 h 420"/>
              <a:gd name="T114" fmla="*/ 91 w 456"/>
              <a:gd name="T115" fmla="*/ 402 h 420"/>
              <a:gd name="T116" fmla="*/ 101 w 456"/>
              <a:gd name="T117" fmla="*/ 415 h 420"/>
              <a:gd name="T118" fmla="*/ 125 w 456"/>
              <a:gd name="T119" fmla="*/ 417 h 4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456" h="420">
                <a:moveTo>
                  <a:pt x="456" y="99"/>
                </a:moveTo>
                <a:lnTo>
                  <a:pt x="456" y="96"/>
                </a:lnTo>
                <a:lnTo>
                  <a:pt x="454" y="96"/>
                </a:lnTo>
                <a:lnTo>
                  <a:pt x="451" y="96"/>
                </a:lnTo>
                <a:lnTo>
                  <a:pt x="449" y="96"/>
                </a:lnTo>
                <a:lnTo>
                  <a:pt x="446" y="96"/>
                </a:lnTo>
                <a:lnTo>
                  <a:pt x="446" y="94"/>
                </a:lnTo>
                <a:lnTo>
                  <a:pt x="446" y="96"/>
                </a:lnTo>
                <a:lnTo>
                  <a:pt x="443" y="96"/>
                </a:lnTo>
                <a:lnTo>
                  <a:pt x="443" y="99"/>
                </a:lnTo>
                <a:lnTo>
                  <a:pt x="443" y="101"/>
                </a:lnTo>
                <a:lnTo>
                  <a:pt x="443" y="104"/>
                </a:lnTo>
                <a:lnTo>
                  <a:pt x="443" y="107"/>
                </a:lnTo>
                <a:lnTo>
                  <a:pt x="441" y="107"/>
                </a:lnTo>
                <a:lnTo>
                  <a:pt x="441" y="109"/>
                </a:lnTo>
                <a:lnTo>
                  <a:pt x="438" y="109"/>
                </a:lnTo>
                <a:lnTo>
                  <a:pt x="438" y="112"/>
                </a:lnTo>
                <a:lnTo>
                  <a:pt x="436" y="112"/>
                </a:lnTo>
                <a:lnTo>
                  <a:pt x="433" y="112"/>
                </a:lnTo>
                <a:lnTo>
                  <a:pt x="430" y="112"/>
                </a:lnTo>
                <a:lnTo>
                  <a:pt x="428" y="112"/>
                </a:lnTo>
                <a:lnTo>
                  <a:pt x="428" y="109"/>
                </a:lnTo>
                <a:lnTo>
                  <a:pt x="428" y="107"/>
                </a:lnTo>
                <a:lnTo>
                  <a:pt x="428" y="104"/>
                </a:lnTo>
                <a:lnTo>
                  <a:pt x="428" y="101"/>
                </a:lnTo>
                <a:lnTo>
                  <a:pt x="428" y="99"/>
                </a:lnTo>
                <a:lnTo>
                  <a:pt x="430" y="99"/>
                </a:lnTo>
                <a:lnTo>
                  <a:pt x="430" y="96"/>
                </a:lnTo>
                <a:lnTo>
                  <a:pt x="428" y="94"/>
                </a:lnTo>
                <a:lnTo>
                  <a:pt x="425" y="94"/>
                </a:lnTo>
                <a:lnTo>
                  <a:pt x="422" y="94"/>
                </a:lnTo>
                <a:lnTo>
                  <a:pt x="422" y="91"/>
                </a:lnTo>
                <a:lnTo>
                  <a:pt x="420" y="91"/>
                </a:lnTo>
                <a:lnTo>
                  <a:pt x="417" y="88"/>
                </a:lnTo>
                <a:lnTo>
                  <a:pt x="417" y="86"/>
                </a:lnTo>
                <a:lnTo>
                  <a:pt x="417" y="83"/>
                </a:lnTo>
                <a:lnTo>
                  <a:pt x="415" y="86"/>
                </a:lnTo>
                <a:lnTo>
                  <a:pt x="415" y="83"/>
                </a:lnTo>
                <a:lnTo>
                  <a:pt x="415" y="80"/>
                </a:lnTo>
                <a:lnTo>
                  <a:pt x="412" y="80"/>
                </a:lnTo>
                <a:lnTo>
                  <a:pt x="412" y="78"/>
                </a:lnTo>
                <a:lnTo>
                  <a:pt x="409" y="75"/>
                </a:lnTo>
                <a:lnTo>
                  <a:pt x="409" y="73"/>
                </a:lnTo>
                <a:lnTo>
                  <a:pt x="407" y="73"/>
                </a:lnTo>
                <a:lnTo>
                  <a:pt x="407" y="70"/>
                </a:lnTo>
                <a:lnTo>
                  <a:pt x="404" y="73"/>
                </a:lnTo>
                <a:lnTo>
                  <a:pt x="404" y="75"/>
                </a:lnTo>
                <a:lnTo>
                  <a:pt x="407" y="78"/>
                </a:lnTo>
                <a:lnTo>
                  <a:pt x="407" y="80"/>
                </a:lnTo>
                <a:lnTo>
                  <a:pt x="407" y="83"/>
                </a:lnTo>
                <a:lnTo>
                  <a:pt x="407" y="86"/>
                </a:lnTo>
                <a:lnTo>
                  <a:pt x="407" y="88"/>
                </a:lnTo>
                <a:lnTo>
                  <a:pt x="409" y="88"/>
                </a:lnTo>
                <a:lnTo>
                  <a:pt x="409" y="91"/>
                </a:lnTo>
                <a:lnTo>
                  <a:pt x="412" y="91"/>
                </a:lnTo>
                <a:lnTo>
                  <a:pt x="412" y="94"/>
                </a:lnTo>
                <a:lnTo>
                  <a:pt x="412" y="96"/>
                </a:lnTo>
                <a:lnTo>
                  <a:pt x="412" y="99"/>
                </a:lnTo>
                <a:lnTo>
                  <a:pt x="412" y="101"/>
                </a:lnTo>
                <a:lnTo>
                  <a:pt x="409" y="101"/>
                </a:lnTo>
                <a:lnTo>
                  <a:pt x="407" y="101"/>
                </a:lnTo>
                <a:lnTo>
                  <a:pt x="404" y="101"/>
                </a:lnTo>
                <a:lnTo>
                  <a:pt x="404" y="104"/>
                </a:lnTo>
                <a:lnTo>
                  <a:pt x="402" y="104"/>
                </a:lnTo>
                <a:lnTo>
                  <a:pt x="399" y="104"/>
                </a:lnTo>
                <a:lnTo>
                  <a:pt x="396" y="104"/>
                </a:lnTo>
                <a:lnTo>
                  <a:pt x="394" y="104"/>
                </a:lnTo>
                <a:lnTo>
                  <a:pt x="391" y="104"/>
                </a:lnTo>
                <a:lnTo>
                  <a:pt x="389" y="104"/>
                </a:lnTo>
                <a:lnTo>
                  <a:pt x="389" y="107"/>
                </a:lnTo>
                <a:lnTo>
                  <a:pt x="386" y="109"/>
                </a:lnTo>
                <a:lnTo>
                  <a:pt x="386" y="112"/>
                </a:lnTo>
                <a:lnTo>
                  <a:pt x="383" y="112"/>
                </a:lnTo>
                <a:lnTo>
                  <a:pt x="381" y="112"/>
                </a:lnTo>
                <a:lnTo>
                  <a:pt x="381" y="109"/>
                </a:lnTo>
                <a:lnTo>
                  <a:pt x="381" y="107"/>
                </a:lnTo>
                <a:lnTo>
                  <a:pt x="383" y="104"/>
                </a:lnTo>
                <a:lnTo>
                  <a:pt x="383" y="101"/>
                </a:lnTo>
                <a:lnTo>
                  <a:pt x="386" y="101"/>
                </a:lnTo>
                <a:lnTo>
                  <a:pt x="386" y="99"/>
                </a:lnTo>
                <a:lnTo>
                  <a:pt x="389" y="96"/>
                </a:lnTo>
                <a:lnTo>
                  <a:pt x="389" y="94"/>
                </a:lnTo>
                <a:lnTo>
                  <a:pt x="389" y="91"/>
                </a:lnTo>
                <a:lnTo>
                  <a:pt x="389" y="88"/>
                </a:lnTo>
                <a:lnTo>
                  <a:pt x="389" y="86"/>
                </a:lnTo>
                <a:lnTo>
                  <a:pt x="386" y="86"/>
                </a:lnTo>
                <a:lnTo>
                  <a:pt x="386" y="83"/>
                </a:lnTo>
                <a:lnTo>
                  <a:pt x="383" y="83"/>
                </a:lnTo>
                <a:lnTo>
                  <a:pt x="386" y="83"/>
                </a:lnTo>
                <a:lnTo>
                  <a:pt x="378" y="86"/>
                </a:lnTo>
                <a:lnTo>
                  <a:pt x="375" y="86"/>
                </a:lnTo>
                <a:lnTo>
                  <a:pt x="378" y="86"/>
                </a:lnTo>
                <a:lnTo>
                  <a:pt x="386" y="83"/>
                </a:lnTo>
                <a:lnTo>
                  <a:pt x="386" y="80"/>
                </a:lnTo>
                <a:lnTo>
                  <a:pt x="386" y="78"/>
                </a:lnTo>
                <a:lnTo>
                  <a:pt x="383" y="78"/>
                </a:lnTo>
                <a:lnTo>
                  <a:pt x="383" y="80"/>
                </a:lnTo>
                <a:lnTo>
                  <a:pt x="383" y="78"/>
                </a:lnTo>
                <a:lnTo>
                  <a:pt x="381" y="75"/>
                </a:lnTo>
                <a:lnTo>
                  <a:pt x="381" y="73"/>
                </a:lnTo>
                <a:lnTo>
                  <a:pt x="378" y="73"/>
                </a:lnTo>
                <a:lnTo>
                  <a:pt x="375" y="73"/>
                </a:lnTo>
                <a:lnTo>
                  <a:pt x="378" y="73"/>
                </a:lnTo>
                <a:lnTo>
                  <a:pt x="378" y="75"/>
                </a:lnTo>
                <a:lnTo>
                  <a:pt x="375" y="75"/>
                </a:lnTo>
                <a:lnTo>
                  <a:pt x="375" y="73"/>
                </a:lnTo>
                <a:lnTo>
                  <a:pt x="373" y="73"/>
                </a:lnTo>
                <a:lnTo>
                  <a:pt x="373" y="75"/>
                </a:lnTo>
                <a:lnTo>
                  <a:pt x="370" y="75"/>
                </a:lnTo>
                <a:lnTo>
                  <a:pt x="368" y="73"/>
                </a:lnTo>
                <a:lnTo>
                  <a:pt x="368" y="75"/>
                </a:lnTo>
                <a:lnTo>
                  <a:pt x="365" y="73"/>
                </a:lnTo>
                <a:lnTo>
                  <a:pt x="365" y="70"/>
                </a:lnTo>
                <a:lnTo>
                  <a:pt x="362" y="70"/>
                </a:lnTo>
                <a:lnTo>
                  <a:pt x="365" y="70"/>
                </a:lnTo>
                <a:lnTo>
                  <a:pt x="362" y="70"/>
                </a:lnTo>
                <a:lnTo>
                  <a:pt x="365" y="70"/>
                </a:lnTo>
                <a:lnTo>
                  <a:pt x="362" y="70"/>
                </a:lnTo>
                <a:lnTo>
                  <a:pt x="362" y="67"/>
                </a:lnTo>
                <a:lnTo>
                  <a:pt x="362" y="65"/>
                </a:lnTo>
                <a:lnTo>
                  <a:pt x="365" y="65"/>
                </a:lnTo>
                <a:lnTo>
                  <a:pt x="365" y="62"/>
                </a:lnTo>
                <a:lnTo>
                  <a:pt x="365" y="60"/>
                </a:lnTo>
                <a:lnTo>
                  <a:pt x="365" y="57"/>
                </a:lnTo>
                <a:lnTo>
                  <a:pt x="365" y="54"/>
                </a:lnTo>
                <a:lnTo>
                  <a:pt x="362" y="54"/>
                </a:lnTo>
                <a:lnTo>
                  <a:pt x="362" y="52"/>
                </a:lnTo>
                <a:lnTo>
                  <a:pt x="362" y="49"/>
                </a:lnTo>
                <a:lnTo>
                  <a:pt x="360" y="49"/>
                </a:lnTo>
                <a:lnTo>
                  <a:pt x="357" y="49"/>
                </a:lnTo>
                <a:lnTo>
                  <a:pt x="357" y="52"/>
                </a:lnTo>
                <a:lnTo>
                  <a:pt x="355" y="52"/>
                </a:lnTo>
                <a:lnTo>
                  <a:pt x="355" y="54"/>
                </a:lnTo>
                <a:lnTo>
                  <a:pt x="357" y="54"/>
                </a:lnTo>
                <a:lnTo>
                  <a:pt x="355" y="54"/>
                </a:lnTo>
                <a:lnTo>
                  <a:pt x="355" y="52"/>
                </a:lnTo>
                <a:lnTo>
                  <a:pt x="355" y="54"/>
                </a:lnTo>
                <a:lnTo>
                  <a:pt x="352" y="54"/>
                </a:lnTo>
                <a:lnTo>
                  <a:pt x="352" y="52"/>
                </a:lnTo>
                <a:lnTo>
                  <a:pt x="352" y="54"/>
                </a:lnTo>
                <a:lnTo>
                  <a:pt x="352" y="57"/>
                </a:lnTo>
                <a:lnTo>
                  <a:pt x="352" y="60"/>
                </a:lnTo>
                <a:lnTo>
                  <a:pt x="352" y="62"/>
                </a:lnTo>
                <a:lnTo>
                  <a:pt x="349" y="62"/>
                </a:lnTo>
                <a:lnTo>
                  <a:pt x="349" y="65"/>
                </a:lnTo>
                <a:lnTo>
                  <a:pt x="349" y="67"/>
                </a:lnTo>
                <a:lnTo>
                  <a:pt x="347" y="67"/>
                </a:lnTo>
                <a:lnTo>
                  <a:pt x="347" y="70"/>
                </a:lnTo>
                <a:lnTo>
                  <a:pt x="347" y="73"/>
                </a:lnTo>
                <a:lnTo>
                  <a:pt x="344" y="73"/>
                </a:lnTo>
                <a:lnTo>
                  <a:pt x="342" y="73"/>
                </a:lnTo>
                <a:lnTo>
                  <a:pt x="339" y="73"/>
                </a:lnTo>
                <a:lnTo>
                  <a:pt x="339" y="75"/>
                </a:lnTo>
                <a:lnTo>
                  <a:pt x="336" y="75"/>
                </a:lnTo>
                <a:lnTo>
                  <a:pt x="334" y="75"/>
                </a:lnTo>
                <a:lnTo>
                  <a:pt x="334" y="73"/>
                </a:lnTo>
                <a:lnTo>
                  <a:pt x="331" y="73"/>
                </a:lnTo>
                <a:lnTo>
                  <a:pt x="328" y="73"/>
                </a:lnTo>
                <a:lnTo>
                  <a:pt x="328" y="70"/>
                </a:lnTo>
                <a:lnTo>
                  <a:pt x="326" y="70"/>
                </a:lnTo>
                <a:lnTo>
                  <a:pt x="323" y="67"/>
                </a:lnTo>
                <a:lnTo>
                  <a:pt x="321" y="67"/>
                </a:lnTo>
                <a:lnTo>
                  <a:pt x="321" y="65"/>
                </a:lnTo>
                <a:lnTo>
                  <a:pt x="318" y="65"/>
                </a:lnTo>
                <a:lnTo>
                  <a:pt x="315" y="65"/>
                </a:lnTo>
                <a:lnTo>
                  <a:pt x="315" y="62"/>
                </a:lnTo>
                <a:lnTo>
                  <a:pt x="313" y="62"/>
                </a:lnTo>
                <a:lnTo>
                  <a:pt x="313" y="60"/>
                </a:lnTo>
                <a:lnTo>
                  <a:pt x="310" y="60"/>
                </a:lnTo>
                <a:lnTo>
                  <a:pt x="310" y="57"/>
                </a:lnTo>
                <a:lnTo>
                  <a:pt x="310" y="54"/>
                </a:lnTo>
                <a:lnTo>
                  <a:pt x="308" y="54"/>
                </a:lnTo>
                <a:lnTo>
                  <a:pt x="308" y="52"/>
                </a:lnTo>
                <a:lnTo>
                  <a:pt x="308" y="49"/>
                </a:lnTo>
                <a:lnTo>
                  <a:pt x="305" y="49"/>
                </a:lnTo>
                <a:lnTo>
                  <a:pt x="305" y="47"/>
                </a:lnTo>
                <a:lnTo>
                  <a:pt x="305" y="44"/>
                </a:lnTo>
                <a:lnTo>
                  <a:pt x="302" y="44"/>
                </a:lnTo>
                <a:lnTo>
                  <a:pt x="302" y="41"/>
                </a:lnTo>
                <a:lnTo>
                  <a:pt x="302" y="39"/>
                </a:lnTo>
                <a:lnTo>
                  <a:pt x="302" y="36"/>
                </a:lnTo>
                <a:lnTo>
                  <a:pt x="300" y="36"/>
                </a:lnTo>
                <a:lnTo>
                  <a:pt x="300" y="33"/>
                </a:lnTo>
                <a:lnTo>
                  <a:pt x="297" y="33"/>
                </a:lnTo>
                <a:lnTo>
                  <a:pt x="297" y="36"/>
                </a:lnTo>
                <a:lnTo>
                  <a:pt x="295" y="39"/>
                </a:lnTo>
                <a:lnTo>
                  <a:pt x="295" y="36"/>
                </a:lnTo>
                <a:lnTo>
                  <a:pt x="297" y="36"/>
                </a:lnTo>
                <a:lnTo>
                  <a:pt x="297" y="33"/>
                </a:lnTo>
                <a:lnTo>
                  <a:pt x="300" y="33"/>
                </a:lnTo>
                <a:lnTo>
                  <a:pt x="300" y="31"/>
                </a:lnTo>
                <a:lnTo>
                  <a:pt x="300" y="28"/>
                </a:lnTo>
                <a:lnTo>
                  <a:pt x="300" y="26"/>
                </a:lnTo>
                <a:lnTo>
                  <a:pt x="300" y="23"/>
                </a:lnTo>
                <a:lnTo>
                  <a:pt x="297" y="23"/>
                </a:lnTo>
                <a:lnTo>
                  <a:pt x="297" y="20"/>
                </a:lnTo>
                <a:lnTo>
                  <a:pt x="295" y="20"/>
                </a:lnTo>
                <a:lnTo>
                  <a:pt x="295" y="18"/>
                </a:lnTo>
                <a:lnTo>
                  <a:pt x="292" y="18"/>
                </a:lnTo>
                <a:lnTo>
                  <a:pt x="289" y="18"/>
                </a:lnTo>
                <a:lnTo>
                  <a:pt x="287" y="18"/>
                </a:lnTo>
                <a:lnTo>
                  <a:pt x="284" y="18"/>
                </a:lnTo>
                <a:lnTo>
                  <a:pt x="287" y="18"/>
                </a:lnTo>
                <a:lnTo>
                  <a:pt x="284" y="18"/>
                </a:lnTo>
                <a:lnTo>
                  <a:pt x="284" y="15"/>
                </a:lnTo>
                <a:lnTo>
                  <a:pt x="284" y="13"/>
                </a:lnTo>
                <a:lnTo>
                  <a:pt x="284" y="10"/>
                </a:lnTo>
                <a:lnTo>
                  <a:pt x="282" y="10"/>
                </a:lnTo>
                <a:lnTo>
                  <a:pt x="276" y="7"/>
                </a:lnTo>
                <a:lnTo>
                  <a:pt x="276" y="5"/>
                </a:lnTo>
                <a:lnTo>
                  <a:pt x="276" y="2"/>
                </a:lnTo>
                <a:lnTo>
                  <a:pt x="274" y="2"/>
                </a:lnTo>
                <a:lnTo>
                  <a:pt x="274" y="5"/>
                </a:lnTo>
                <a:lnTo>
                  <a:pt x="271" y="5"/>
                </a:lnTo>
                <a:lnTo>
                  <a:pt x="268" y="2"/>
                </a:lnTo>
                <a:lnTo>
                  <a:pt x="268" y="0"/>
                </a:lnTo>
                <a:lnTo>
                  <a:pt x="268" y="2"/>
                </a:lnTo>
                <a:lnTo>
                  <a:pt x="266" y="2"/>
                </a:lnTo>
                <a:lnTo>
                  <a:pt x="266" y="5"/>
                </a:lnTo>
                <a:lnTo>
                  <a:pt x="263" y="5"/>
                </a:lnTo>
                <a:lnTo>
                  <a:pt x="263" y="7"/>
                </a:lnTo>
                <a:lnTo>
                  <a:pt x="261" y="7"/>
                </a:lnTo>
                <a:lnTo>
                  <a:pt x="258" y="7"/>
                </a:lnTo>
                <a:lnTo>
                  <a:pt x="258" y="10"/>
                </a:lnTo>
                <a:lnTo>
                  <a:pt x="255" y="10"/>
                </a:lnTo>
                <a:lnTo>
                  <a:pt x="253" y="10"/>
                </a:lnTo>
                <a:lnTo>
                  <a:pt x="250" y="10"/>
                </a:lnTo>
                <a:lnTo>
                  <a:pt x="248" y="10"/>
                </a:lnTo>
                <a:lnTo>
                  <a:pt x="245" y="10"/>
                </a:lnTo>
                <a:lnTo>
                  <a:pt x="245" y="7"/>
                </a:lnTo>
                <a:lnTo>
                  <a:pt x="245" y="10"/>
                </a:lnTo>
                <a:lnTo>
                  <a:pt x="245" y="13"/>
                </a:lnTo>
                <a:lnTo>
                  <a:pt x="245" y="15"/>
                </a:lnTo>
                <a:lnTo>
                  <a:pt x="245" y="18"/>
                </a:lnTo>
                <a:lnTo>
                  <a:pt x="242" y="18"/>
                </a:lnTo>
                <a:lnTo>
                  <a:pt x="240" y="18"/>
                </a:lnTo>
                <a:lnTo>
                  <a:pt x="240" y="20"/>
                </a:lnTo>
                <a:lnTo>
                  <a:pt x="237" y="20"/>
                </a:lnTo>
                <a:lnTo>
                  <a:pt x="237" y="23"/>
                </a:lnTo>
                <a:lnTo>
                  <a:pt x="235" y="23"/>
                </a:lnTo>
                <a:lnTo>
                  <a:pt x="235" y="26"/>
                </a:lnTo>
                <a:lnTo>
                  <a:pt x="235" y="28"/>
                </a:lnTo>
                <a:lnTo>
                  <a:pt x="232" y="28"/>
                </a:lnTo>
                <a:lnTo>
                  <a:pt x="232" y="31"/>
                </a:lnTo>
                <a:lnTo>
                  <a:pt x="235" y="31"/>
                </a:lnTo>
                <a:lnTo>
                  <a:pt x="232" y="31"/>
                </a:lnTo>
                <a:lnTo>
                  <a:pt x="229" y="33"/>
                </a:lnTo>
                <a:lnTo>
                  <a:pt x="229" y="31"/>
                </a:lnTo>
                <a:lnTo>
                  <a:pt x="227" y="31"/>
                </a:lnTo>
                <a:lnTo>
                  <a:pt x="227" y="28"/>
                </a:lnTo>
                <a:lnTo>
                  <a:pt x="227" y="26"/>
                </a:lnTo>
                <a:lnTo>
                  <a:pt x="229" y="26"/>
                </a:lnTo>
                <a:lnTo>
                  <a:pt x="229" y="23"/>
                </a:lnTo>
                <a:lnTo>
                  <a:pt x="227" y="23"/>
                </a:lnTo>
                <a:lnTo>
                  <a:pt x="227" y="20"/>
                </a:lnTo>
                <a:lnTo>
                  <a:pt x="224" y="20"/>
                </a:lnTo>
                <a:lnTo>
                  <a:pt x="224" y="18"/>
                </a:lnTo>
                <a:lnTo>
                  <a:pt x="221" y="18"/>
                </a:lnTo>
                <a:lnTo>
                  <a:pt x="221" y="15"/>
                </a:lnTo>
                <a:lnTo>
                  <a:pt x="219" y="15"/>
                </a:lnTo>
                <a:lnTo>
                  <a:pt x="216" y="15"/>
                </a:lnTo>
                <a:lnTo>
                  <a:pt x="214" y="13"/>
                </a:lnTo>
                <a:lnTo>
                  <a:pt x="211" y="13"/>
                </a:lnTo>
                <a:lnTo>
                  <a:pt x="211" y="15"/>
                </a:lnTo>
                <a:lnTo>
                  <a:pt x="208" y="15"/>
                </a:lnTo>
                <a:lnTo>
                  <a:pt x="208" y="18"/>
                </a:lnTo>
                <a:lnTo>
                  <a:pt x="206" y="18"/>
                </a:lnTo>
                <a:lnTo>
                  <a:pt x="206" y="20"/>
                </a:lnTo>
                <a:lnTo>
                  <a:pt x="203" y="20"/>
                </a:lnTo>
                <a:lnTo>
                  <a:pt x="201" y="23"/>
                </a:lnTo>
                <a:lnTo>
                  <a:pt x="201" y="26"/>
                </a:lnTo>
                <a:lnTo>
                  <a:pt x="203" y="26"/>
                </a:lnTo>
                <a:lnTo>
                  <a:pt x="201" y="26"/>
                </a:lnTo>
                <a:lnTo>
                  <a:pt x="203" y="26"/>
                </a:lnTo>
                <a:lnTo>
                  <a:pt x="203" y="28"/>
                </a:lnTo>
                <a:lnTo>
                  <a:pt x="201" y="28"/>
                </a:lnTo>
                <a:lnTo>
                  <a:pt x="201" y="31"/>
                </a:lnTo>
                <a:lnTo>
                  <a:pt x="201" y="33"/>
                </a:lnTo>
                <a:lnTo>
                  <a:pt x="198" y="33"/>
                </a:lnTo>
                <a:lnTo>
                  <a:pt x="198" y="36"/>
                </a:lnTo>
                <a:lnTo>
                  <a:pt x="198" y="39"/>
                </a:lnTo>
                <a:lnTo>
                  <a:pt x="195" y="39"/>
                </a:lnTo>
                <a:lnTo>
                  <a:pt x="195" y="41"/>
                </a:lnTo>
                <a:lnTo>
                  <a:pt x="193" y="44"/>
                </a:lnTo>
                <a:lnTo>
                  <a:pt x="193" y="47"/>
                </a:lnTo>
                <a:lnTo>
                  <a:pt x="193" y="49"/>
                </a:lnTo>
                <a:lnTo>
                  <a:pt x="193" y="52"/>
                </a:lnTo>
                <a:lnTo>
                  <a:pt x="193" y="54"/>
                </a:lnTo>
                <a:lnTo>
                  <a:pt x="193" y="57"/>
                </a:lnTo>
                <a:lnTo>
                  <a:pt x="193" y="60"/>
                </a:lnTo>
                <a:lnTo>
                  <a:pt x="190" y="60"/>
                </a:lnTo>
                <a:lnTo>
                  <a:pt x="193" y="62"/>
                </a:lnTo>
                <a:lnTo>
                  <a:pt x="190" y="62"/>
                </a:lnTo>
                <a:lnTo>
                  <a:pt x="190" y="65"/>
                </a:lnTo>
                <a:lnTo>
                  <a:pt x="190" y="67"/>
                </a:lnTo>
                <a:lnTo>
                  <a:pt x="190" y="73"/>
                </a:lnTo>
                <a:lnTo>
                  <a:pt x="190" y="75"/>
                </a:lnTo>
                <a:lnTo>
                  <a:pt x="190" y="78"/>
                </a:lnTo>
                <a:lnTo>
                  <a:pt x="188" y="78"/>
                </a:lnTo>
                <a:lnTo>
                  <a:pt x="188" y="80"/>
                </a:lnTo>
                <a:lnTo>
                  <a:pt x="190" y="80"/>
                </a:lnTo>
                <a:lnTo>
                  <a:pt x="190" y="83"/>
                </a:lnTo>
                <a:lnTo>
                  <a:pt x="190" y="86"/>
                </a:lnTo>
                <a:lnTo>
                  <a:pt x="190" y="88"/>
                </a:lnTo>
                <a:lnTo>
                  <a:pt x="190" y="91"/>
                </a:lnTo>
                <a:lnTo>
                  <a:pt x="190" y="94"/>
                </a:lnTo>
                <a:lnTo>
                  <a:pt x="193" y="96"/>
                </a:lnTo>
                <a:lnTo>
                  <a:pt x="193" y="99"/>
                </a:lnTo>
                <a:lnTo>
                  <a:pt x="195" y="101"/>
                </a:lnTo>
                <a:lnTo>
                  <a:pt x="198" y="104"/>
                </a:lnTo>
                <a:lnTo>
                  <a:pt x="198" y="107"/>
                </a:lnTo>
                <a:lnTo>
                  <a:pt x="201" y="109"/>
                </a:lnTo>
                <a:lnTo>
                  <a:pt x="201" y="112"/>
                </a:lnTo>
                <a:lnTo>
                  <a:pt x="198" y="114"/>
                </a:lnTo>
                <a:lnTo>
                  <a:pt x="190" y="114"/>
                </a:lnTo>
                <a:lnTo>
                  <a:pt x="182" y="122"/>
                </a:lnTo>
                <a:lnTo>
                  <a:pt x="180" y="128"/>
                </a:lnTo>
                <a:lnTo>
                  <a:pt x="177" y="130"/>
                </a:lnTo>
                <a:lnTo>
                  <a:pt x="185" y="135"/>
                </a:lnTo>
                <a:lnTo>
                  <a:pt x="188" y="138"/>
                </a:lnTo>
                <a:lnTo>
                  <a:pt x="185" y="138"/>
                </a:lnTo>
                <a:lnTo>
                  <a:pt x="185" y="135"/>
                </a:lnTo>
                <a:lnTo>
                  <a:pt x="182" y="135"/>
                </a:lnTo>
                <a:lnTo>
                  <a:pt x="177" y="130"/>
                </a:lnTo>
                <a:lnTo>
                  <a:pt x="174" y="133"/>
                </a:lnTo>
                <a:lnTo>
                  <a:pt x="172" y="135"/>
                </a:lnTo>
                <a:lnTo>
                  <a:pt x="172" y="138"/>
                </a:lnTo>
                <a:lnTo>
                  <a:pt x="169" y="138"/>
                </a:lnTo>
                <a:lnTo>
                  <a:pt x="164" y="146"/>
                </a:lnTo>
                <a:lnTo>
                  <a:pt x="161" y="148"/>
                </a:lnTo>
                <a:lnTo>
                  <a:pt x="161" y="151"/>
                </a:lnTo>
                <a:lnTo>
                  <a:pt x="159" y="151"/>
                </a:lnTo>
                <a:lnTo>
                  <a:pt x="154" y="156"/>
                </a:lnTo>
                <a:lnTo>
                  <a:pt x="154" y="154"/>
                </a:lnTo>
                <a:lnTo>
                  <a:pt x="151" y="156"/>
                </a:lnTo>
                <a:lnTo>
                  <a:pt x="148" y="156"/>
                </a:lnTo>
                <a:lnTo>
                  <a:pt x="146" y="156"/>
                </a:lnTo>
                <a:lnTo>
                  <a:pt x="143" y="156"/>
                </a:lnTo>
                <a:lnTo>
                  <a:pt x="143" y="159"/>
                </a:lnTo>
                <a:lnTo>
                  <a:pt x="143" y="156"/>
                </a:lnTo>
                <a:lnTo>
                  <a:pt x="141" y="159"/>
                </a:lnTo>
                <a:lnTo>
                  <a:pt x="138" y="164"/>
                </a:lnTo>
                <a:lnTo>
                  <a:pt x="141" y="164"/>
                </a:lnTo>
                <a:lnTo>
                  <a:pt x="143" y="167"/>
                </a:lnTo>
                <a:lnTo>
                  <a:pt x="148" y="167"/>
                </a:lnTo>
                <a:lnTo>
                  <a:pt x="154" y="169"/>
                </a:lnTo>
                <a:lnTo>
                  <a:pt x="156" y="169"/>
                </a:lnTo>
                <a:lnTo>
                  <a:pt x="159" y="169"/>
                </a:lnTo>
                <a:lnTo>
                  <a:pt x="161" y="169"/>
                </a:lnTo>
                <a:lnTo>
                  <a:pt x="164" y="169"/>
                </a:lnTo>
                <a:lnTo>
                  <a:pt x="167" y="167"/>
                </a:lnTo>
                <a:lnTo>
                  <a:pt x="169" y="167"/>
                </a:lnTo>
                <a:lnTo>
                  <a:pt x="174" y="167"/>
                </a:lnTo>
                <a:lnTo>
                  <a:pt x="177" y="169"/>
                </a:lnTo>
                <a:lnTo>
                  <a:pt x="177" y="172"/>
                </a:lnTo>
                <a:lnTo>
                  <a:pt x="174" y="177"/>
                </a:lnTo>
                <a:lnTo>
                  <a:pt x="174" y="180"/>
                </a:lnTo>
                <a:lnTo>
                  <a:pt x="174" y="182"/>
                </a:lnTo>
                <a:lnTo>
                  <a:pt x="174" y="185"/>
                </a:lnTo>
                <a:lnTo>
                  <a:pt x="172" y="185"/>
                </a:lnTo>
                <a:lnTo>
                  <a:pt x="174" y="188"/>
                </a:lnTo>
                <a:lnTo>
                  <a:pt x="177" y="188"/>
                </a:lnTo>
                <a:lnTo>
                  <a:pt x="177" y="190"/>
                </a:lnTo>
                <a:lnTo>
                  <a:pt x="180" y="190"/>
                </a:lnTo>
                <a:lnTo>
                  <a:pt x="180" y="193"/>
                </a:lnTo>
                <a:lnTo>
                  <a:pt x="180" y="195"/>
                </a:lnTo>
                <a:lnTo>
                  <a:pt x="177" y="195"/>
                </a:lnTo>
                <a:lnTo>
                  <a:pt x="177" y="198"/>
                </a:lnTo>
                <a:lnTo>
                  <a:pt x="177" y="201"/>
                </a:lnTo>
                <a:lnTo>
                  <a:pt x="174" y="201"/>
                </a:lnTo>
                <a:lnTo>
                  <a:pt x="174" y="203"/>
                </a:lnTo>
                <a:lnTo>
                  <a:pt x="174" y="206"/>
                </a:lnTo>
                <a:lnTo>
                  <a:pt x="172" y="206"/>
                </a:lnTo>
                <a:lnTo>
                  <a:pt x="172" y="208"/>
                </a:lnTo>
                <a:lnTo>
                  <a:pt x="172" y="211"/>
                </a:lnTo>
                <a:lnTo>
                  <a:pt x="169" y="211"/>
                </a:lnTo>
                <a:lnTo>
                  <a:pt x="169" y="214"/>
                </a:lnTo>
                <a:lnTo>
                  <a:pt x="169" y="216"/>
                </a:lnTo>
                <a:lnTo>
                  <a:pt x="167" y="216"/>
                </a:lnTo>
                <a:lnTo>
                  <a:pt x="167" y="219"/>
                </a:lnTo>
                <a:lnTo>
                  <a:pt x="164" y="219"/>
                </a:lnTo>
                <a:lnTo>
                  <a:pt x="167" y="219"/>
                </a:lnTo>
                <a:lnTo>
                  <a:pt x="167" y="222"/>
                </a:lnTo>
                <a:lnTo>
                  <a:pt x="164" y="222"/>
                </a:lnTo>
                <a:lnTo>
                  <a:pt x="164" y="219"/>
                </a:lnTo>
                <a:lnTo>
                  <a:pt x="164" y="222"/>
                </a:lnTo>
                <a:lnTo>
                  <a:pt x="164" y="224"/>
                </a:lnTo>
                <a:lnTo>
                  <a:pt x="161" y="224"/>
                </a:lnTo>
                <a:lnTo>
                  <a:pt x="161" y="227"/>
                </a:lnTo>
                <a:lnTo>
                  <a:pt x="159" y="227"/>
                </a:lnTo>
                <a:lnTo>
                  <a:pt x="159" y="229"/>
                </a:lnTo>
                <a:lnTo>
                  <a:pt x="156" y="229"/>
                </a:lnTo>
                <a:lnTo>
                  <a:pt x="156" y="232"/>
                </a:lnTo>
                <a:lnTo>
                  <a:pt x="156" y="235"/>
                </a:lnTo>
                <a:lnTo>
                  <a:pt x="156" y="232"/>
                </a:lnTo>
                <a:lnTo>
                  <a:pt x="156" y="235"/>
                </a:lnTo>
                <a:lnTo>
                  <a:pt x="154" y="235"/>
                </a:lnTo>
                <a:lnTo>
                  <a:pt x="154" y="237"/>
                </a:lnTo>
                <a:lnTo>
                  <a:pt x="151" y="237"/>
                </a:lnTo>
                <a:lnTo>
                  <a:pt x="151" y="240"/>
                </a:lnTo>
                <a:lnTo>
                  <a:pt x="151" y="242"/>
                </a:lnTo>
                <a:lnTo>
                  <a:pt x="154" y="242"/>
                </a:lnTo>
                <a:lnTo>
                  <a:pt x="154" y="245"/>
                </a:lnTo>
                <a:lnTo>
                  <a:pt x="151" y="245"/>
                </a:lnTo>
                <a:lnTo>
                  <a:pt x="154" y="245"/>
                </a:lnTo>
                <a:lnTo>
                  <a:pt x="154" y="248"/>
                </a:lnTo>
                <a:lnTo>
                  <a:pt x="154" y="250"/>
                </a:lnTo>
                <a:lnTo>
                  <a:pt x="154" y="253"/>
                </a:lnTo>
                <a:lnTo>
                  <a:pt x="154" y="255"/>
                </a:lnTo>
                <a:lnTo>
                  <a:pt x="154" y="258"/>
                </a:lnTo>
                <a:lnTo>
                  <a:pt x="156" y="261"/>
                </a:lnTo>
                <a:lnTo>
                  <a:pt x="156" y="263"/>
                </a:lnTo>
                <a:lnTo>
                  <a:pt x="156" y="261"/>
                </a:lnTo>
                <a:lnTo>
                  <a:pt x="156" y="263"/>
                </a:lnTo>
                <a:lnTo>
                  <a:pt x="156" y="266"/>
                </a:lnTo>
                <a:lnTo>
                  <a:pt x="159" y="266"/>
                </a:lnTo>
                <a:lnTo>
                  <a:pt x="159" y="269"/>
                </a:lnTo>
                <a:lnTo>
                  <a:pt x="159" y="271"/>
                </a:lnTo>
                <a:lnTo>
                  <a:pt x="161" y="271"/>
                </a:lnTo>
                <a:lnTo>
                  <a:pt x="161" y="274"/>
                </a:lnTo>
                <a:lnTo>
                  <a:pt x="164" y="274"/>
                </a:lnTo>
                <a:lnTo>
                  <a:pt x="164" y="276"/>
                </a:lnTo>
                <a:lnTo>
                  <a:pt x="161" y="276"/>
                </a:lnTo>
                <a:lnTo>
                  <a:pt x="161" y="279"/>
                </a:lnTo>
                <a:lnTo>
                  <a:pt x="161" y="282"/>
                </a:lnTo>
                <a:lnTo>
                  <a:pt x="161" y="284"/>
                </a:lnTo>
                <a:lnTo>
                  <a:pt x="159" y="284"/>
                </a:lnTo>
                <a:lnTo>
                  <a:pt x="161" y="284"/>
                </a:lnTo>
                <a:lnTo>
                  <a:pt x="161" y="287"/>
                </a:lnTo>
                <a:lnTo>
                  <a:pt x="161" y="289"/>
                </a:lnTo>
                <a:lnTo>
                  <a:pt x="161" y="292"/>
                </a:lnTo>
                <a:lnTo>
                  <a:pt x="164" y="292"/>
                </a:lnTo>
                <a:lnTo>
                  <a:pt x="164" y="295"/>
                </a:lnTo>
                <a:lnTo>
                  <a:pt x="167" y="295"/>
                </a:lnTo>
                <a:lnTo>
                  <a:pt x="167" y="297"/>
                </a:lnTo>
                <a:lnTo>
                  <a:pt x="167" y="295"/>
                </a:lnTo>
                <a:lnTo>
                  <a:pt x="169" y="295"/>
                </a:lnTo>
                <a:lnTo>
                  <a:pt x="172" y="295"/>
                </a:lnTo>
                <a:lnTo>
                  <a:pt x="172" y="297"/>
                </a:lnTo>
                <a:lnTo>
                  <a:pt x="174" y="297"/>
                </a:lnTo>
                <a:lnTo>
                  <a:pt x="174" y="300"/>
                </a:lnTo>
                <a:lnTo>
                  <a:pt x="172" y="300"/>
                </a:lnTo>
                <a:lnTo>
                  <a:pt x="174" y="300"/>
                </a:lnTo>
                <a:lnTo>
                  <a:pt x="174" y="303"/>
                </a:lnTo>
                <a:lnTo>
                  <a:pt x="174" y="305"/>
                </a:lnTo>
                <a:lnTo>
                  <a:pt x="174" y="308"/>
                </a:lnTo>
                <a:lnTo>
                  <a:pt x="177" y="308"/>
                </a:lnTo>
                <a:lnTo>
                  <a:pt x="180" y="308"/>
                </a:lnTo>
                <a:lnTo>
                  <a:pt x="180" y="310"/>
                </a:lnTo>
                <a:lnTo>
                  <a:pt x="180" y="313"/>
                </a:lnTo>
                <a:lnTo>
                  <a:pt x="180" y="316"/>
                </a:lnTo>
                <a:lnTo>
                  <a:pt x="180" y="318"/>
                </a:lnTo>
                <a:lnTo>
                  <a:pt x="180" y="321"/>
                </a:lnTo>
                <a:lnTo>
                  <a:pt x="182" y="321"/>
                </a:lnTo>
                <a:lnTo>
                  <a:pt x="182" y="323"/>
                </a:lnTo>
                <a:lnTo>
                  <a:pt x="185" y="323"/>
                </a:lnTo>
                <a:lnTo>
                  <a:pt x="185" y="321"/>
                </a:lnTo>
                <a:lnTo>
                  <a:pt x="185" y="323"/>
                </a:lnTo>
                <a:lnTo>
                  <a:pt x="185" y="321"/>
                </a:lnTo>
                <a:lnTo>
                  <a:pt x="185" y="323"/>
                </a:lnTo>
                <a:lnTo>
                  <a:pt x="188" y="321"/>
                </a:lnTo>
                <a:lnTo>
                  <a:pt x="188" y="323"/>
                </a:lnTo>
                <a:lnTo>
                  <a:pt x="188" y="321"/>
                </a:lnTo>
                <a:lnTo>
                  <a:pt x="190" y="321"/>
                </a:lnTo>
                <a:lnTo>
                  <a:pt x="190" y="323"/>
                </a:lnTo>
                <a:lnTo>
                  <a:pt x="193" y="323"/>
                </a:lnTo>
                <a:lnTo>
                  <a:pt x="195" y="323"/>
                </a:lnTo>
                <a:lnTo>
                  <a:pt x="198" y="323"/>
                </a:lnTo>
                <a:lnTo>
                  <a:pt x="201" y="323"/>
                </a:lnTo>
                <a:lnTo>
                  <a:pt x="201" y="326"/>
                </a:lnTo>
                <a:lnTo>
                  <a:pt x="201" y="329"/>
                </a:lnTo>
                <a:lnTo>
                  <a:pt x="203" y="329"/>
                </a:lnTo>
                <a:lnTo>
                  <a:pt x="206" y="329"/>
                </a:lnTo>
                <a:lnTo>
                  <a:pt x="208" y="329"/>
                </a:lnTo>
                <a:lnTo>
                  <a:pt x="208" y="331"/>
                </a:lnTo>
                <a:lnTo>
                  <a:pt x="208" y="334"/>
                </a:lnTo>
                <a:lnTo>
                  <a:pt x="211" y="336"/>
                </a:lnTo>
                <a:lnTo>
                  <a:pt x="211" y="339"/>
                </a:lnTo>
                <a:lnTo>
                  <a:pt x="211" y="342"/>
                </a:lnTo>
                <a:lnTo>
                  <a:pt x="211" y="344"/>
                </a:lnTo>
                <a:lnTo>
                  <a:pt x="208" y="344"/>
                </a:lnTo>
                <a:lnTo>
                  <a:pt x="208" y="347"/>
                </a:lnTo>
                <a:lnTo>
                  <a:pt x="206" y="347"/>
                </a:lnTo>
                <a:lnTo>
                  <a:pt x="203" y="347"/>
                </a:lnTo>
                <a:lnTo>
                  <a:pt x="201" y="347"/>
                </a:lnTo>
                <a:lnTo>
                  <a:pt x="201" y="350"/>
                </a:lnTo>
                <a:lnTo>
                  <a:pt x="201" y="347"/>
                </a:lnTo>
                <a:lnTo>
                  <a:pt x="201" y="350"/>
                </a:lnTo>
                <a:lnTo>
                  <a:pt x="198" y="350"/>
                </a:lnTo>
                <a:lnTo>
                  <a:pt x="198" y="352"/>
                </a:lnTo>
                <a:lnTo>
                  <a:pt x="195" y="352"/>
                </a:lnTo>
                <a:lnTo>
                  <a:pt x="198" y="352"/>
                </a:lnTo>
                <a:lnTo>
                  <a:pt x="198" y="355"/>
                </a:lnTo>
                <a:lnTo>
                  <a:pt x="195" y="355"/>
                </a:lnTo>
                <a:lnTo>
                  <a:pt x="195" y="357"/>
                </a:lnTo>
                <a:lnTo>
                  <a:pt x="198" y="357"/>
                </a:lnTo>
                <a:lnTo>
                  <a:pt x="198" y="360"/>
                </a:lnTo>
                <a:lnTo>
                  <a:pt x="198" y="363"/>
                </a:lnTo>
                <a:lnTo>
                  <a:pt x="198" y="365"/>
                </a:lnTo>
                <a:lnTo>
                  <a:pt x="201" y="365"/>
                </a:lnTo>
                <a:lnTo>
                  <a:pt x="201" y="368"/>
                </a:lnTo>
                <a:lnTo>
                  <a:pt x="203" y="370"/>
                </a:lnTo>
                <a:lnTo>
                  <a:pt x="201" y="370"/>
                </a:lnTo>
                <a:lnTo>
                  <a:pt x="203" y="370"/>
                </a:lnTo>
                <a:lnTo>
                  <a:pt x="203" y="373"/>
                </a:lnTo>
                <a:lnTo>
                  <a:pt x="206" y="373"/>
                </a:lnTo>
                <a:lnTo>
                  <a:pt x="206" y="376"/>
                </a:lnTo>
                <a:lnTo>
                  <a:pt x="206" y="378"/>
                </a:lnTo>
                <a:lnTo>
                  <a:pt x="203" y="378"/>
                </a:lnTo>
                <a:lnTo>
                  <a:pt x="203" y="381"/>
                </a:lnTo>
                <a:lnTo>
                  <a:pt x="201" y="381"/>
                </a:lnTo>
                <a:lnTo>
                  <a:pt x="201" y="383"/>
                </a:lnTo>
                <a:lnTo>
                  <a:pt x="198" y="383"/>
                </a:lnTo>
                <a:lnTo>
                  <a:pt x="198" y="381"/>
                </a:lnTo>
                <a:lnTo>
                  <a:pt x="195" y="381"/>
                </a:lnTo>
                <a:lnTo>
                  <a:pt x="195" y="383"/>
                </a:lnTo>
                <a:lnTo>
                  <a:pt x="193" y="383"/>
                </a:lnTo>
                <a:lnTo>
                  <a:pt x="190" y="383"/>
                </a:lnTo>
                <a:lnTo>
                  <a:pt x="188" y="383"/>
                </a:lnTo>
                <a:lnTo>
                  <a:pt x="188" y="386"/>
                </a:lnTo>
                <a:lnTo>
                  <a:pt x="185" y="386"/>
                </a:lnTo>
                <a:lnTo>
                  <a:pt x="185" y="389"/>
                </a:lnTo>
                <a:lnTo>
                  <a:pt x="188" y="389"/>
                </a:lnTo>
                <a:lnTo>
                  <a:pt x="188" y="391"/>
                </a:lnTo>
                <a:lnTo>
                  <a:pt x="188" y="394"/>
                </a:lnTo>
                <a:lnTo>
                  <a:pt x="188" y="391"/>
                </a:lnTo>
                <a:lnTo>
                  <a:pt x="185" y="391"/>
                </a:lnTo>
                <a:lnTo>
                  <a:pt x="185" y="394"/>
                </a:lnTo>
                <a:lnTo>
                  <a:pt x="185" y="397"/>
                </a:lnTo>
                <a:lnTo>
                  <a:pt x="185" y="394"/>
                </a:lnTo>
                <a:lnTo>
                  <a:pt x="182" y="394"/>
                </a:lnTo>
                <a:lnTo>
                  <a:pt x="182" y="397"/>
                </a:lnTo>
                <a:lnTo>
                  <a:pt x="185" y="397"/>
                </a:lnTo>
                <a:lnTo>
                  <a:pt x="185" y="399"/>
                </a:lnTo>
                <a:lnTo>
                  <a:pt x="185" y="402"/>
                </a:lnTo>
                <a:lnTo>
                  <a:pt x="185" y="404"/>
                </a:lnTo>
                <a:lnTo>
                  <a:pt x="182" y="404"/>
                </a:lnTo>
                <a:lnTo>
                  <a:pt x="182" y="407"/>
                </a:lnTo>
                <a:lnTo>
                  <a:pt x="182" y="410"/>
                </a:lnTo>
                <a:lnTo>
                  <a:pt x="182" y="412"/>
                </a:lnTo>
                <a:lnTo>
                  <a:pt x="182" y="415"/>
                </a:lnTo>
                <a:lnTo>
                  <a:pt x="180" y="415"/>
                </a:lnTo>
                <a:lnTo>
                  <a:pt x="180" y="412"/>
                </a:lnTo>
                <a:lnTo>
                  <a:pt x="180" y="415"/>
                </a:lnTo>
                <a:lnTo>
                  <a:pt x="177" y="415"/>
                </a:lnTo>
                <a:lnTo>
                  <a:pt x="180" y="415"/>
                </a:lnTo>
                <a:lnTo>
                  <a:pt x="177" y="415"/>
                </a:lnTo>
                <a:lnTo>
                  <a:pt x="177" y="412"/>
                </a:lnTo>
                <a:lnTo>
                  <a:pt x="174" y="412"/>
                </a:lnTo>
                <a:lnTo>
                  <a:pt x="174" y="410"/>
                </a:lnTo>
                <a:lnTo>
                  <a:pt x="172" y="410"/>
                </a:lnTo>
                <a:lnTo>
                  <a:pt x="169" y="410"/>
                </a:lnTo>
                <a:lnTo>
                  <a:pt x="167" y="410"/>
                </a:lnTo>
                <a:lnTo>
                  <a:pt x="167" y="407"/>
                </a:lnTo>
                <a:lnTo>
                  <a:pt x="169" y="407"/>
                </a:lnTo>
                <a:lnTo>
                  <a:pt x="169" y="404"/>
                </a:lnTo>
                <a:lnTo>
                  <a:pt x="169" y="402"/>
                </a:lnTo>
                <a:lnTo>
                  <a:pt x="167" y="402"/>
                </a:lnTo>
                <a:lnTo>
                  <a:pt x="167" y="399"/>
                </a:lnTo>
                <a:lnTo>
                  <a:pt x="164" y="399"/>
                </a:lnTo>
                <a:lnTo>
                  <a:pt x="164" y="397"/>
                </a:lnTo>
                <a:lnTo>
                  <a:pt x="164" y="394"/>
                </a:lnTo>
                <a:lnTo>
                  <a:pt x="161" y="394"/>
                </a:lnTo>
                <a:lnTo>
                  <a:pt x="161" y="391"/>
                </a:lnTo>
                <a:lnTo>
                  <a:pt x="161" y="389"/>
                </a:lnTo>
                <a:lnTo>
                  <a:pt x="159" y="389"/>
                </a:lnTo>
                <a:lnTo>
                  <a:pt x="159" y="391"/>
                </a:lnTo>
                <a:lnTo>
                  <a:pt x="159" y="389"/>
                </a:lnTo>
                <a:lnTo>
                  <a:pt x="159" y="386"/>
                </a:lnTo>
                <a:lnTo>
                  <a:pt x="159" y="383"/>
                </a:lnTo>
                <a:lnTo>
                  <a:pt x="156" y="383"/>
                </a:lnTo>
                <a:lnTo>
                  <a:pt x="156" y="381"/>
                </a:lnTo>
                <a:lnTo>
                  <a:pt x="154" y="378"/>
                </a:lnTo>
                <a:lnTo>
                  <a:pt x="154" y="376"/>
                </a:lnTo>
                <a:lnTo>
                  <a:pt x="151" y="376"/>
                </a:lnTo>
                <a:lnTo>
                  <a:pt x="151" y="373"/>
                </a:lnTo>
                <a:lnTo>
                  <a:pt x="151" y="370"/>
                </a:lnTo>
                <a:lnTo>
                  <a:pt x="151" y="368"/>
                </a:lnTo>
                <a:lnTo>
                  <a:pt x="151" y="365"/>
                </a:lnTo>
                <a:lnTo>
                  <a:pt x="148" y="365"/>
                </a:lnTo>
                <a:lnTo>
                  <a:pt x="151" y="365"/>
                </a:lnTo>
                <a:lnTo>
                  <a:pt x="148" y="365"/>
                </a:lnTo>
                <a:lnTo>
                  <a:pt x="151" y="365"/>
                </a:lnTo>
                <a:lnTo>
                  <a:pt x="148" y="365"/>
                </a:lnTo>
                <a:lnTo>
                  <a:pt x="151" y="365"/>
                </a:lnTo>
                <a:lnTo>
                  <a:pt x="151" y="363"/>
                </a:lnTo>
                <a:lnTo>
                  <a:pt x="148" y="363"/>
                </a:lnTo>
                <a:lnTo>
                  <a:pt x="148" y="360"/>
                </a:lnTo>
                <a:lnTo>
                  <a:pt x="151" y="357"/>
                </a:lnTo>
                <a:lnTo>
                  <a:pt x="148" y="355"/>
                </a:lnTo>
                <a:lnTo>
                  <a:pt x="151" y="357"/>
                </a:lnTo>
                <a:lnTo>
                  <a:pt x="154" y="357"/>
                </a:lnTo>
                <a:lnTo>
                  <a:pt x="154" y="355"/>
                </a:lnTo>
                <a:lnTo>
                  <a:pt x="151" y="355"/>
                </a:lnTo>
                <a:lnTo>
                  <a:pt x="151" y="352"/>
                </a:lnTo>
                <a:lnTo>
                  <a:pt x="154" y="355"/>
                </a:lnTo>
                <a:lnTo>
                  <a:pt x="154" y="352"/>
                </a:lnTo>
                <a:lnTo>
                  <a:pt x="156" y="352"/>
                </a:lnTo>
                <a:lnTo>
                  <a:pt x="154" y="352"/>
                </a:lnTo>
                <a:lnTo>
                  <a:pt x="156" y="352"/>
                </a:lnTo>
                <a:lnTo>
                  <a:pt x="156" y="350"/>
                </a:lnTo>
                <a:lnTo>
                  <a:pt x="156" y="347"/>
                </a:lnTo>
                <a:lnTo>
                  <a:pt x="156" y="344"/>
                </a:lnTo>
                <a:lnTo>
                  <a:pt x="156" y="342"/>
                </a:lnTo>
                <a:lnTo>
                  <a:pt x="159" y="342"/>
                </a:lnTo>
                <a:lnTo>
                  <a:pt x="159" y="339"/>
                </a:lnTo>
                <a:lnTo>
                  <a:pt x="159" y="336"/>
                </a:lnTo>
                <a:lnTo>
                  <a:pt x="159" y="334"/>
                </a:lnTo>
                <a:lnTo>
                  <a:pt x="159" y="331"/>
                </a:lnTo>
                <a:lnTo>
                  <a:pt x="156" y="331"/>
                </a:lnTo>
                <a:lnTo>
                  <a:pt x="154" y="331"/>
                </a:lnTo>
                <a:lnTo>
                  <a:pt x="154" y="334"/>
                </a:lnTo>
                <a:lnTo>
                  <a:pt x="154" y="336"/>
                </a:lnTo>
                <a:lnTo>
                  <a:pt x="154" y="339"/>
                </a:lnTo>
                <a:lnTo>
                  <a:pt x="151" y="339"/>
                </a:lnTo>
                <a:lnTo>
                  <a:pt x="151" y="342"/>
                </a:lnTo>
                <a:lnTo>
                  <a:pt x="148" y="342"/>
                </a:lnTo>
                <a:lnTo>
                  <a:pt x="148" y="344"/>
                </a:lnTo>
                <a:lnTo>
                  <a:pt x="146" y="344"/>
                </a:lnTo>
                <a:lnTo>
                  <a:pt x="146" y="347"/>
                </a:lnTo>
                <a:lnTo>
                  <a:pt x="143" y="347"/>
                </a:lnTo>
                <a:lnTo>
                  <a:pt x="143" y="350"/>
                </a:lnTo>
                <a:lnTo>
                  <a:pt x="141" y="350"/>
                </a:lnTo>
                <a:lnTo>
                  <a:pt x="141" y="352"/>
                </a:lnTo>
                <a:lnTo>
                  <a:pt x="138" y="352"/>
                </a:lnTo>
                <a:lnTo>
                  <a:pt x="138" y="355"/>
                </a:lnTo>
                <a:lnTo>
                  <a:pt x="135" y="355"/>
                </a:lnTo>
                <a:lnTo>
                  <a:pt x="133" y="355"/>
                </a:lnTo>
                <a:lnTo>
                  <a:pt x="133" y="357"/>
                </a:lnTo>
                <a:lnTo>
                  <a:pt x="133" y="355"/>
                </a:lnTo>
                <a:lnTo>
                  <a:pt x="130" y="355"/>
                </a:lnTo>
                <a:lnTo>
                  <a:pt x="128" y="355"/>
                </a:lnTo>
                <a:lnTo>
                  <a:pt x="128" y="352"/>
                </a:lnTo>
                <a:lnTo>
                  <a:pt x="125" y="352"/>
                </a:lnTo>
                <a:lnTo>
                  <a:pt x="122" y="352"/>
                </a:lnTo>
                <a:lnTo>
                  <a:pt x="120" y="352"/>
                </a:lnTo>
                <a:lnTo>
                  <a:pt x="117" y="352"/>
                </a:lnTo>
                <a:lnTo>
                  <a:pt x="117" y="355"/>
                </a:lnTo>
                <a:lnTo>
                  <a:pt x="114" y="355"/>
                </a:lnTo>
                <a:lnTo>
                  <a:pt x="114" y="352"/>
                </a:lnTo>
                <a:lnTo>
                  <a:pt x="112" y="352"/>
                </a:lnTo>
                <a:lnTo>
                  <a:pt x="109" y="352"/>
                </a:lnTo>
                <a:lnTo>
                  <a:pt x="109" y="355"/>
                </a:lnTo>
                <a:lnTo>
                  <a:pt x="109" y="352"/>
                </a:lnTo>
                <a:lnTo>
                  <a:pt x="109" y="355"/>
                </a:lnTo>
                <a:lnTo>
                  <a:pt x="109" y="357"/>
                </a:lnTo>
                <a:lnTo>
                  <a:pt x="107" y="357"/>
                </a:lnTo>
                <a:lnTo>
                  <a:pt x="104" y="357"/>
                </a:lnTo>
                <a:lnTo>
                  <a:pt x="104" y="360"/>
                </a:lnTo>
                <a:lnTo>
                  <a:pt x="104" y="357"/>
                </a:lnTo>
                <a:lnTo>
                  <a:pt x="104" y="360"/>
                </a:lnTo>
                <a:lnTo>
                  <a:pt x="101" y="360"/>
                </a:lnTo>
                <a:lnTo>
                  <a:pt x="104" y="360"/>
                </a:lnTo>
                <a:lnTo>
                  <a:pt x="104" y="363"/>
                </a:lnTo>
                <a:lnTo>
                  <a:pt x="101" y="363"/>
                </a:lnTo>
                <a:lnTo>
                  <a:pt x="101" y="365"/>
                </a:lnTo>
                <a:lnTo>
                  <a:pt x="104" y="365"/>
                </a:lnTo>
                <a:lnTo>
                  <a:pt x="101" y="365"/>
                </a:lnTo>
                <a:lnTo>
                  <a:pt x="104" y="365"/>
                </a:lnTo>
                <a:lnTo>
                  <a:pt x="101" y="365"/>
                </a:lnTo>
                <a:lnTo>
                  <a:pt x="101" y="368"/>
                </a:lnTo>
                <a:lnTo>
                  <a:pt x="101" y="365"/>
                </a:lnTo>
                <a:lnTo>
                  <a:pt x="101" y="368"/>
                </a:lnTo>
                <a:lnTo>
                  <a:pt x="101" y="365"/>
                </a:lnTo>
                <a:lnTo>
                  <a:pt x="99" y="365"/>
                </a:lnTo>
                <a:lnTo>
                  <a:pt x="99" y="363"/>
                </a:lnTo>
                <a:lnTo>
                  <a:pt x="99" y="365"/>
                </a:lnTo>
                <a:lnTo>
                  <a:pt x="99" y="363"/>
                </a:lnTo>
                <a:lnTo>
                  <a:pt x="96" y="363"/>
                </a:lnTo>
                <a:lnTo>
                  <a:pt x="96" y="365"/>
                </a:lnTo>
                <a:lnTo>
                  <a:pt x="96" y="363"/>
                </a:lnTo>
                <a:lnTo>
                  <a:pt x="96" y="360"/>
                </a:lnTo>
                <a:lnTo>
                  <a:pt x="99" y="360"/>
                </a:lnTo>
                <a:lnTo>
                  <a:pt x="99" y="357"/>
                </a:lnTo>
                <a:lnTo>
                  <a:pt x="99" y="355"/>
                </a:lnTo>
                <a:lnTo>
                  <a:pt x="99" y="352"/>
                </a:lnTo>
                <a:lnTo>
                  <a:pt x="99" y="350"/>
                </a:lnTo>
                <a:lnTo>
                  <a:pt x="99" y="347"/>
                </a:lnTo>
                <a:lnTo>
                  <a:pt x="99" y="344"/>
                </a:lnTo>
                <a:lnTo>
                  <a:pt x="101" y="344"/>
                </a:lnTo>
                <a:lnTo>
                  <a:pt x="101" y="342"/>
                </a:lnTo>
                <a:lnTo>
                  <a:pt x="99" y="339"/>
                </a:lnTo>
                <a:lnTo>
                  <a:pt x="96" y="339"/>
                </a:lnTo>
                <a:lnTo>
                  <a:pt x="99" y="339"/>
                </a:lnTo>
                <a:lnTo>
                  <a:pt x="99" y="336"/>
                </a:lnTo>
                <a:lnTo>
                  <a:pt x="99" y="334"/>
                </a:lnTo>
                <a:lnTo>
                  <a:pt x="101" y="334"/>
                </a:lnTo>
                <a:lnTo>
                  <a:pt x="101" y="331"/>
                </a:lnTo>
                <a:lnTo>
                  <a:pt x="101" y="334"/>
                </a:lnTo>
                <a:lnTo>
                  <a:pt x="104" y="334"/>
                </a:lnTo>
                <a:lnTo>
                  <a:pt x="104" y="331"/>
                </a:lnTo>
                <a:lnTo>
                  <a:pt x="107" y="331"/>
                </a:lnTo>
                <a:lnTo>
                  <a:pt x="112" y="331"/>
                </a:lnTo>
                <a:lnTo>
                  <a:pt x="114" y="329"/>
                </a:lnTo>
                <a:lnTo>
                  <a:pt x="114" y="331"/>
                </a:lnTo>
                <a:lnTo>
                  <a:pt x="117" y="331"/>
                </a:lnTo>
                <a:lnTo>
                  <a:pt x="117" y="329"/>
                </a:lnTo>
                <a:lnTo>
                  <a:pt x="120" y="329"/>
                </a:lnTo>
                <a:lnTo>
                  <a:pt x="120" y="326"/>
                </a:lnTo>
                <a:lnTo>
                  <a:pt x="120" y="323"/>
                </a:lnTo>
                <a:lnTo>
                  <a:pt x="122" y="323"/>
                </a:lnTo>
                <a:lnTo>
                  <a:pt x="125" y="323"/>
                </a:lnTo>
                <a:lnTo>
                  <a:pt x="125" y="321"/>
                </a:lnTo>
                <a:lnTo>
                  <a:pt x="128" y="321"/>
                </a:lnTo>
                <a:lnTo>
                  <a:pt x="128" y="318"/>
                </a:lnTo>
                <a:lnTo>
                  <a:pt x="130" y="318"/>
                </a:lnTo>
                <a:lnTo>
                  <a:pt x="130" y="316"/>
                </a:lnTo>
                <a:lnTo>
                  <a:pt x="130" y="313"/>
                </a:lnTo>
                <a:lnTo>
                  <a:pt x="130" y="310"/>
                </a:lnTo>
                <a:lnTo>
                  <a:pt x="133" y="310"/>
                </a:lnTo>
                <a:lnTo>
                  <a:pt x="135" y="308"/>
                </a:lnTo>
                <a:lnTo>
                  <a:pt x="135" y="305"/>
                </a:lnTo>
                <a:lnTo>
                  <a:pt x="135" y="303"/>
                </a:lnTo>
                <a:lnTo>
                  <a:pt x="138" y="303"/>
                </a:lnTo>
                <a:lnTo>
                  <a:pt x="138" y="300"/>
                </a:lnTo>
                <a:lnTo>
                  <a:pt x="138" y="297"/>
                </a:lnTo>
                <a:lnTo>
                  <a:pt x="138" y="295"/>
                </a:lnTo>
                <a:lnTo>
                  <a:pt x="138" y="292"/>
                </a:lnTo>
                <a:lnTo>
                  <a:pt x="135" y="292"/>
                </a:lnTo>
                <a:lnTo>
                  <a:pt x="138" y="292"/>
                </a:lnTo>
                <a:lnTo>
                  <a:pt x="138" y="289"/>
                </a:lnTo>
                <a:lnTo>
                  <a:pt x="135" y="289"/>
                </a:lnTo>
                <a:lnTo>
                  <a:pt x="135" y="287"/>
                </a:lnTo>
                <a:lnTo>
                  <a:pt x="135" y="284"/>
                </a:lnTo>
                <a:lnTo>
                  <a:pt x="135" y="282"/>
                </a:lnTo>
                <a:lnTo>
                  <a:pt x="138" y="282"/>
                </a:lnTo>
                <a:lnTo>
                  <a:pt x="138" y="279"/>
                </a:lnTo>
                <a:lnTo>
                  <a:pt x="138" y="276"/>
                </a:lnTo>
                <a:lnTo>
                  <a:pt x="138" y="274"/>
                </a:lnTo>
                <a:lnTo>
                  <a:pt x="138" y="271"/>
                </a:lnTo>
                <a:lnTo>
                  <a:pt x="135" y="271"/>
                </a:lnTo>
                <a:lnTo>
                  <a:pt x="135" y="269"/>
                </a:lnTo>
                <a:lnTo>
                  <a:pt x="133" y="269"/>
                </a:lnTo>
                <a:lnTo>
                  <a:pt x="133" y="266"/>
                </a:lnTo>
                <a:lnTo>
                  <a:pt x="130" y="263"/>
                </a:lnTo>
                <a:lnTo>
                  <a:pt x="128" y="263"/>
                </a:lnTo>
                <a:lnTo>
                  <a:pt x="128" y="261"/>
                </a:lnTo>
                <a:lnTo>
                  <a:pt x="128" y="258"/>
                </a:lnTo>
                <a:lnTo>
                  <a:pt x="125" y="258"/>
                </a:lnTo>
                <a:lnTo>
                  <a:pt x="125" y="255"/>
                </a:lnTo>
                <a:lnTo>
                  <a:pt x="122" y="248"/>
                </a:lnTo>
                <a:lnTo>
                  <a:pt x="122" y="245"/>
                </a:lnTo>
                <a:lnTo>
                  <a:pt x="122" y="242"/>
                </a:lnTo>
                <a:lnTo>
                  <a:pt x="120" y="242"/>
                </a:lnTo>
                <a:lnTo>
                  <a:pt x="120" y="240"/>
                </a:lnTo>
                <a:lnTo>
                  <a:pt x="120" y="237"/>
                </a:lnTo>
                <a:lnTo>
                  <a:pt x="120" y="235"/>
                </a:lnTo>
                <a:lnTo>
                  <a:pt x="117" y="235"/>
                </a:lnTo>
                <a:lnTo>
                  <a:pt x="114" y="235"/>
                </a:lnTo>
                <a:lnTo>
                  <a:pt x="114" y="237"/>
                </a:lnTo>
                <a:lnTo>
                  <a:pt x="112" y="237"/>
                </a:lnTo>
                <a:lnTo>
                  <a:pt x="109" y="237"/>
                </a:lnTo>
                <a:lnTo>
                  <a:pt x="107" y="237"/>
                </a:lnTo>
                <a:lnTo>
                  <a:pt x="107" y="235"/>
                </a:lnTo>
                <a:lnTo>
                  <a:pt x="104" y="232"/>
                </a:lnTo>
                <a:lnTo>
                  <a:pt x="99" y="229"/>
                </a:lnTo>
                <a:lnTo>
                  <a:pt x="96" y="229"/>
                </a:lnTo>
                <a:lnTo>
                  <a:pt x="96" y="227"/>
                </a:lnTo>
                <a:lnTo>
                  <a:pt x="94" y="227"/>
                </a:lnTo>
                <a:lnTo>
                  <a:pt x="94" y="224"/>
                </a:lnTo>
                <a:lnTo>
                  <a:pt x="91" y="224"/>
                </a:lnTo>
                <a:lnTo>
                  <a:pt x="91" y="222"/>
                </a:lnTo>
                <a:lnTo>
                  <a:pt x="88" y="219"/>
                </a:lnTo>
                <a:lnTo>
                  <a:pt x="86" y="219"/>
                </a:lnTo>
                <a:lnTo>
                  <a:pt x="83" y="219"/>
                </a:lnTo>
                <a:lnTo>
                  <a:pt x="81" y="222"/>
                </a:lnTo>
                <a:lnTo>
                  <a:pt x="78" y="222"/>
                </a:lnTo>
                <a:lnTo>
                  <a:pt x="78" y="224"/>
                </a:lnTo>
                <a:lnTo>
                  <a:pt x="81" y="224"/>
                </a:lnTo>
                <a:lnTo>
                  <a:pt x="83" y="224"/>
                </a:lnTo>
                <a:lnTo>
                  <a:pt x="83" y="227"/>
                </a:lnTo>
                <a:lnTo>
                  <a:pt x="86" y="229"/>
                </a:lnTo>
                <a:lnTo>
                  <a:pt x="86" y="232"/>
                </a:lnTo>
                <a:lnTo>
                  <a:pt x="88" y="232"/>
                </a:lnTo>
                <a:lnTo>
                  <a:pt x="88" y="235"/>
                </a:lnTo>
                <a:lnTo>
                  <a:pt x="86" y="232"/>
                </a:lnTo>
                <a:lnTo>
                  <a:pt x="86" y="235"/>
                </a:lnTo>
                <a:lnTo>
                  <a:pt x="86" y="237"/>
                </a:lnTo>
                <a:lnTo>
                  <a:pt x="86" y="240"/>
                </a:lnTo>
                <a:lnTo>
                  <a:pt x="88" y="240"/>
                </a:lnTo>
                <a:lnTo>
                  <a:pt x="88" y="242"/>
                </a:lnTo>
                <a:lnTo>
                  <a:pt x="88" y="245"/>
                </a:lnTo>
                <a:lnTo>
                  <a:pt x="86" y="245"/>
                </a:lnTo>
                <a:lnTo>
                  <a:pt x="86" y="248"/>
                </a:lnTo>
                <a:lnTo>
                  <a:pt x="83" y="248"/>
                </a:lnTo>
                <a:lnTo>
                  <a:pt x="83" y="245"/>
                </a:lnTo>
                <a:lnTo>
                  <a:pt x="81" y="245"/>
                </a:lnTo>
                <a:lnTo>
                  <a:pt x="81" y="242"/>
                </a:lnTo>
                <a:lnTo>
                  <a:pt x="78" y="242"/>
                </a:lnTo>
                <a:lnTo>
                  <a:pt x="78" y="245"/>
                </a:lnTo>
                <a:lnTo>
                  <a:pt x="75" y="245"/>
                </a:lnTo>
                <a:lnTo>
                  <a:pt x="75" y="242"/>
                </a:lnTo>
                <a:lnTo>
                  <a:pt x="75" y="245"/>
                </a:lnTo>
                <a:lnTo>
                  <a:pt x="75" y="248"/>
                </a:lnTo>
                <a:lnTo>
                  <a:pt x="78" y="248"/>
                </a:lnTo>
                <a:lnTo>
                  <a:pt x="78" y="250"/>
                </a:lnTo>
                <a:lnTo>
                  <a:pt x="78" y="253"/>
                </a:lnTo>
                <a:lnTo>
                  <a:pt x="78" y="255"/>
                </a:lnTo>
                <a:lnTo>
                  <a:pt x="78" y="253"/>
                </a:lnTo>
                <a:lnTo>
                  <a:pt x="78" y="255"/>
                </a:lnTo>
                <a:lnTo>
                  <a:pt x="78" y="253"/>
                </a:lnTo>
                <a:lnTo>
                  <a:pt x="78" y="255"/>
                </a:lnTo>
                <a:lnTo>
                  <a:pt x="81" y="255"/>
                </a:lnTo>
                <a:lnTo>
                  <a:pt x="78" y="255"/>
                </a:lnTo>
                <a:lnTo>
                  <a:pt x="78" y="258"/>
                </a:lnTo>
                <a:lnTo>
                  <a:pt x="78" y="261"/>
                </a:lnTo>
                <a:lnTo>
                  <a:pt x="78" y="263"/>
                </a:lnTo>
                <a:lnTo>
                  <a:pt x="75" y="263"/>
                </a:lnTo>
                <a:lnTo>
                  <a:pt x="75" y="261"/>
                </a:lnTo>
                <a:lnTo>
                  <a:pt x="73" y="261"/>
                </a:lnTo>
                <a:lnTo>
                  <a:pt x="70" y="261"/>
                </a:lnTo>
                <a:lnTo>
                  <a:pt x="67" y="261"/>
                </a:lnTo>
                <a:lnTo>
                  <a:pt x="65" y="261"/>
                </a:lnTo>
                <a:lnTo>
                  <a:pt x="62" y="261"/>
                </a:lnTo>
                <a:lnTo>
                  <a:pt x="62" y="258"/>
                </a:lnTo>
                <a:lnTo>
                  <a:pt x="62" y="255"/>
                </a:lnTo>
                <a:lnTo>
                  <a:pt x="60" y="255"/>
                </a:lnTo>
                <a:lnTo>
                  <a:pt x="57" y="255"/>
                </a:lnTo>
                <a:lnTo>
                  <a:pt x="57" y="253"/>
                </a:lnTo>
                <a:lnTo>
                  <a:pt x="57" y="250"/>
                </a:lnTo>
                <a:lnTo>
                  <a:pt x="54" y="250"/>
                </a:lnTo>
                <a:lnTo>
                  <a:pt x="54" y="253"/>
                </a:lnTo>
                <a:lnTo>
                  <a:pt x="54" y="250"/>
                </a:lnTo>
                <a:lnTo>
                  <a:pt x="52" y="250"/>
                </a:lnTo>
                <a:lnTo>
                  <a:pt x="52" y="253"/>
                </a:lnTo>
                <a:lnTo>
                  <a:pt x="54" y="253"/>
                </a:lnTo>
                <a:lnTo>
                  <a:pt x="54" y="255"/>
                </a:lnTo>
                <a:lnTo>
                  <a:pt x="54" y="258"/>
                </a:lnTo>
                <a:lnTo>
                  <a:pt x="57" y="258"/>
                </a:lnTo>
                <a:lnTo>
                  <a:pt x="57" y="261"/>
                </a:lnTo>
                <a:lnTo>
                  <a:pt x="57" y="263"/>
                </a:lnTo>
                <a:lnTo>
                  <a:pt x="60" y="266"/>
                </a:lnTo>
                <a:lnTo>
                  <a:pt x="60" y="271"/>
                </a:lnTo>
                <a:lnTo>
                  <a:pt x="60" y="274"/>
                </a:lnTo>
                <a:lnTo>
                  <a:pt x="60" y="276"/>
                </a:lnTo>
                <a:lnTo>
                  <a:pt x="57" y="276"/>
                </a:lnTo>
                <a:lnTo>
                  <a:pt x="54" y="276"/>
                </a:lnTo>
                <a:lnTo>
                  <a:pt x="57" y="276"/>
                </a:lnTo>
                <a:lnTo>
                  <a:pt x="54" y="276"/>
                </a:lnTo>
                <a:lnTo>
                  <a:pt x="57" y="279"/>
                </a:lnTo>
                <a:lnTo>
                  <a:pt x="54" y="279"/>
                </a:lnTo>
                <a:lnTo>
                  <a:pt x="57" y="279"/>
                </a:lnTo>
                <a:lnTo>
                  <a:pt x="54" y="279"/>
                </a:lnTo>
                <a:lnTo>
                  <a:pt x="54" y="282"/>
                </a:lnTo>
                <a:lnTo>
                  <a:pt x="60" y="282"/>
                </a:lnTo>
                <a:lnTo>
                  <a:pt x="62" y="284"/>
                </a:lnTo>
                <a:lnTo>
                  <a:pt x="62" y="287"/>
                </a:lnTo>
                <a:lnTo>
                  <a:pt x="60" y="289"/>
                </a:lnTo>
                <a:lnTo>
                  <a:pt x="57" y="289"/>
                </a:lnTo>
                <a:lnTo>
                  <a:pt x="57" y="284"/>
                </a:lnTo>
                <a:lnTo>
                  <a:pt x="54" y="284"/>
                </a:lnTo>
                <a:lnTo>
                  <a:pt x="52" y="284"/>
                </a:lnTo>
                <a:lnTo>
                  <a:pt x="54" y="289"/>
                </a:lnTo>
                <a:lnTo>
                  <a:pt x="52" y="289"/>
                </a:lnTo>
                <a:lnTo>
                  <a:pt x="49" y="289"/>
                </a:lnTo>
                <a:lnTo>
                  <a:pt x="54" y="289"/>
                </a:lnTo>
                <a:lnTo>
                  <a:pt x="52" y="289"/>
                </a:lnTo>
                <a:lnTo>
                  <a:pt x="52" y="292"/>
                </a:lnTo>
                <a:lnTo>
                  <a:pt x="52" y="295"/>
                </a:lnTo>
                <a:lnTo>
                  <a:pt x="49" y="295"/>
                </a:lnTo>
                <a:lnTo>
                  <a:pt x="52" y="295"/>
                </a:lnTo>
                <a:lnTo>
                  <a:pt x="52" y="297"/>
                </a:lnTo>
                <a:lnTo>
                  <a:pt x="54" y="297"/>
                </a:lnTo>
                <a:lnTo>
                  <a:pt x="52" y="297"/>
                </a:lnTo>
                <a:lnTo>
                  <a:pt x="49" y="300"/>
                </a:lnTo>
                <a:lnTo>
                  <a:pt x="52" y="305"/>
                </a:lnTo>
                <a:lnTo>
                  <a:pt x="52" y="308"/>
                </a:lnTo>
                <a:lnTo>
                  <a:pt x="52" y="310"/>
                </a:lnTo>
                <a:lnTo>
                  <a:pt x="54" y="310"/>
                </a:lnTo>
                <a:lnTo>
                  <a:pt x="54" y="313"/>
                </a:lnTo>
                <a:lnTo>
                  <a:pt x="52" y="313"/>
                </a:lnTo>
                <a:lnTo>
                  <a:pt x="52" y="310"/>
                </a:lnTo>
                <a:lnTo>
                  <a:pt x="54" y="310"/>
                </a:lnTo>
                <a:lnTo>
                  <a:pt x="52" y="310"/>
                </a:lnTo>
                <a:lnTo>
                  <a:pt x="52" y="308"/>
                </a:lnTo>
                <a:lnTo>
                  <a:pt x="49" y="308"/>
                </a:lnTo>
                <a:lnTo>
                  <a:pt x="49" y="305"/>
                </a:lnTo>
                <a:lnTo>
                  <a:pt x="49" y="303"/>
                </a:lnTo>
                <a:lnTo>
                  <a:pt x="47" y="303"/>
                </a:lnTo>
                <a:lnTo>
                  <a:pt x="47" y="300"/>
                </a:lnTo>
                <a:lnTo>
                  <a:pt x="47" y="303"/>
                </a:lnTo>
                <a:lnTo>
                  <a:pt x="47" y="300"/>
                </a:lnTo>
                <a:lnTo>
                  <a:pt x="44" y="300"/>
                </a:lnTo>
                <a:lnTo>
                  <a:pt x="44" y="303"/>
                </a:lnTo>
                <a:lnTo>
                  <a:pt x="44" y="300"/>
                </a:lnTo>
                <a:lnTo>
                  <a:pt x="41" y="300"/>
                </a:lnTo>
                <a:lnTo>
                  <a:pt x="41" y="303"/>
                </a:lnTo>
                <a:lnTo>
                  <a:pt x="44" y="305"/>
                </a:lnTo>
                <a:lnTo>
                  <a:pt x="41" y="305"/>
                </a:lnTo>
                <a:lnTo>
                  <a:pt x="41" y="303"/>
                </a:lnTo>
                <a:lnTo>
                  <a:pt x="39" y="303"/>
                </a:lnTo>
                <a:lnTo>
                  <a:pt x="39" y="305"/>
                </a:lnTo>
                <a:lnTo>
                  <a:pt x="39" y="303"/>
                </a:lnTo>
                <a:lnTo>
                  <a:pt x="39" y="305"/>
                </a:lnTo>
                <a:lnTo>
                  <a:pt x="36" y="305"/>
                </a:lnTo>
                <a:lnTo>
                  <a:pt x="36" y="308"/>
                </a:lnTo>
                <a:lnTo>
                  <a:pt x="34" y="308"/>
                </a:lnTo>
                <a:lnTo>
                  <a:pt x="34" y="313"/>
                </a:lnTo>
                <a:lnTo>
                  <a:pt x="31" y="316"/>
                </a:lnTo>
                <a:lnTo>
                  <a:pt x="31" y="313"/>
                </a:lnTo>
                <a:lnTo>
                  <a:pt x="31" y="316"/>
                </a:lnTo>
                <a:lnTo>
                  <a:pt x="28" y="318"/>
                </a:lnTo>
                <a:lnTo>
                  <a:pt x="28" y="321"/>
                </a:lnTo>
                <a:lnTo>
                  <a:pt x="34" y="321"/>
                </a:lnTo>
                <a:lnTo>
                  <a:pt x="28" y="321"/>
                </a:lnTo>
                <a:lnTo>
                  <a:pt x="28" y="323"/>
                </a:lnTo>
                <a:lnTo>
                  <a:pt x="31" y="323"/>
                </a:lnTo>
                <a:lnTo>
                  <a:pt x="31" y="326"/>
                </a:lnTo>
                <a:lnTo>
                  <a:pt x="31" y="329"/>
                </a:lnTo>
                <a:lnTo>
                  <a:pt x="44" y="344"/>
                </a:lnTo>
                <a:lnTo>
                  <a:pt x="47" y="344"/>
                </a:lnTo>
                <a:lnTo>
                  <a:pt x="47" y="347"/>
                </a:lnTo>
                <a:lnTo>
                  <a:pt x="47" y="350"/>
                </a:lnTo>
                <a:lnTo>
                  <a:pt x="44" y="350"/>
                </a:lnTo>
                <a:lnTo>
                  <a:pt x="39" y="352"/>
                </a:lnTo>
                <a:lnTo>
                  <a:pt x="36" y="355"/>
                </a:lnTo>
                <a:lnTo>
                  <a:pt x="34" y="355"/>
                </a:lnTo>
                <a:lnTo>
                  <a:pt x="28" y="357"/>
                </a:lnTo>
                <a:lnTo>
                  <a:pt x="26" y="357"/>
                </a:lnTo>
                <a:lnTo>
                  <a:pt x="7" y="363"/>
                </a:lnTo>
                <a:lnTo>
                  <a:pt x="5" y="365"/>
                </a:lnTo>
                <a:lnTo>
                  <a:pt x="2" y="368"/>
                </a:lnTo>
                <a:lnTo>
                  <a:pt x="0" y="368"/>
                </a:lnTo>
                <a:lnTo>
                  <a:pt x="15" y="368"/>
                </a:lnTo>
                <a:lnTo>
                  <a:pt x="18" y="368"/>
                </a:lnTo>
                <a:lnTo>
                  <a:pt x="20" y="368"/>
                </a:lnTo>
                <a:lnTo>
                  <a:pt x="23" y="368"/>
                </a:lnTo>
                <a:lnTo>
                  <a:pt x="26" y="368"/>
                </a:lnTo>
                <a:lnTo>
                  <a:pt x="28" y="368"/>
                </a:lnTo>
                <a:lnTo>
                  <a:pt x="31" y="368"/>
                </a:lnTo>
                <a:lnTo>
                  <a:pt x="31" y="370"/>
                </a:lnTo>
                <a:lnTo>
                  <a:pt x="34" y="370"/>
                </a:lnTo>
                <a:lnTo>
                  <a:pt x="36" y="370"/>
                </a:lnTo>
                <a:lnTo>
                  <a:pt x="39" y="370"/>
                </a:lnTo>
                <a:lnTo>
                  <a:pt x="41" y="370"/>
                </a:lnTo>
                <a:lnTo>
                  <a:pt x="44" y="370"/>
                </a:lnTo>
                <a:lnTo>
                  <a:pt x="44" y="373"/>
                </a:lnTo>
                <a:lnTo>
                  <a:pt x="47" y="373"/>
                </a:lnTo>
                <a:lnTo>
                  <a:pt x="49" y="373"/>
                </a:lnTo>
                <a:lnTo>
                  <a:pt x="52" y="373"/>
                </a:lnTo>
                <a:lnTo>
                  <a:pt x="52" y="370"/>
                </a:lnTo>
                <a:lnTo>
                  <a:pt x="52" y="368"/>
                </a:lnTo>
                <a:lnTo>
                  <a:pt x="52" y="365"/>
                </a:lnTo>
                <a:lnTo>
                  <a:pt x="52" y="363"/>
                </a:lnTo>
                <a:lnTo>
                  <a:pt x="54" y="363"/>
                </a:lnTo>
                <a:lnTo>
                  <a:pt x="54" y="360"/>
                </a:lnTo>
                <a:lnTo>
                  <a:pt x="57" y="360"/>
                </a:lnTo>
                <a:lnTo>
                  <a:pt x="60" y="360"/>
                </a:lnTo>
                <a:lnTo>
                  <a:pt x="60" y="363"/>
                </a:lnTo>
                <a:lnTo>
                  <a:pt x="60" y="365"/>
                </a:lnTo>
                <a:lnTo>
                  <a:pt x="60" y="368"/>
                </a:lnTo>
                <a:lnTo>
                  <a:pt x="57" y="368"/>
                </a:lnTo>
                <a:lnTo>
                  <a:pt x="57" y="370"/>
                </a:lnTo>
                <a:lnTo>
                  <a:pt x="54" y="370"/>
                </a:lnTo>
                <a:lnTo>
                  <a:pt x="54" y="373"/>
                </a:lnTo>
                <a:lnTo>
                  <a:pt x="57" y="373"/>
                </a:lnTo>
                <a:lnTo>
                  <a:pt x="57" y="376"/>
                </a:lnTo>
                <a:lnTo>
                  <a:pt x="57" y="378"/>
                </a:lnTo>
                <a:lnTo>
                  <a:pt x="60" y="378"/>
                </a:lnTo>
                <a:lnTo>
                  <a:pt x="60" y="381"/>
                </a:lnTo>
                <a:lnTo>
                  <a:pt x="62" y="381"/>
                </a:lnTo>
                <a:lnTo>
                  <a:pt x="62" y="383"/>
                </a:lnTo>
                <a:lnTo>
                  <a:pt x="65" y="383"/>
                </a:lnTo>
                <a:lnTo>
                  <a:pt x="67" y="383"/>
                </a:lnTo>
                <a:lnTo>
                  <a:pt x="70" y="383"/>
                </a:lnTo>
                <a:lnTo>
                  <a:pt x="70" y="381"/>
                </a:lnTo>
                <a:lnTo>
                  <a:pt x="73" y="381"/>
                </a:lnTo>
                <a:lnTo>
                  <a:pt x="73" y="378"/>
                </a:lnTo>
                <a:lnTo>
                  <a:pt x="75" y="378"/>
                </a:lnTo>
                <a:lnTo>
                  <a:pt x="78" y="378"/>
                </a:lnTo>
                <a:lnTo>
                  <a:pt x="78" y="381"/>
                </a:lnTo>
                <a:lnTo>
                  <a:pt x="78" y="383"/>
                </a:lnTo>
                <a:lnTo>
                  <a:pt x="78" y="386"/>
                </a:lnTo>
                <a:lnTo>
                  <a:pt x="81" y="386"/>
                </a:lnTo>
                <a:lnTo>
                  <a:pt x="81" y="389"/>
                </a:lnTo>
                <a:lnTo>
                  <a:pt x="83" y="389"/>
                </a:lnTo>
                <a:lnTo>
                  <a:pt x="83" y="391"/>
                </a:lnTo>
                <a:lnTo>
                  <a:pt x="83" y="394"/>
                </a:lnTo>
                <a:lnTo>
                  <a:pt x="86" y="394"/>
                </a:lnTo>
                <a:lnTo>
                  <a:pt x="86" y="397"/>
                </a:lnTo>
                <a:lnTo>
                  <a:pt x="88" y="397"/>
                </a:lnTo>
                <a:lnTo>
                  <a:pt x="88" y="399"/>
                </a:lnTo>
                <a:lnTo>
                  <a:pt x="91" y="399"/>
                </a:lnTo>
                <a:lnTo>
                  <a:pt x="94" y="399"/>
                </a:lnTo>
                <a:lnTo>
                  <a:pt x="91" y="399"/>
                </a:lnTo>
                <a:lnTo>
                  <a:pt x="91" y="402"/>
                </a:lnTo>
                <a:lnTo>
                  <a:pt x="94" y="402"/>
                </a:lnTo>
                <a:lnTo>
                  <a:pt x="94" y="404"/>
                </a:lnTo>
                <a:lnTo>
                  <a:pt x="94" y="407"/>
                </a:lnTo>
                <a:lnTo>
                  <a:pt x="91" y="407"/>
                </a:lnTo>
                <a:lnTo>
                  <a:pt x="91" y="410"/>
                </a:lnTo>
                <a:lnTo>
                  <a:pt x="94" y="410"/>
                </a:lnTo>
                <a:lnTo>
                  <a:pt x="91" y="410"/>
                </a:lnTo>
                <a:lnTo>
                  <a:pt x="91" y="412"/>
                </a:lnTo>
                <a:lnTo>
                  <a:pt x="91" y="415"/>
                </a:lnTo>
                <a:lnTo>
                  <a:pt x="91" y="417"/>
                </a:lnTo>
                <a:lnTo>
                  <a:pt x="91" y="420"/>
                </a:lnTo>
                <a:lnTo>
                  <a:pt x="94" y="420"/>
                </a:lnTo>
                <a:lnTo>
                  <a:pt x="96" y="420"/>
                </a:lnTo>
                <a:lnTo>
                  <a:pt x="96" y="417"/>
                </a:lnTo>
                <a:lnTo>
                  <a:pt x="99" y="417"/>
                </a:lnTo>
                <a:lnTo>
                  <a:pt x="99" y="415"/>
                </a:lnTo>
                <a:lnTo>
                  <a:pt x="101" y="415"/>
                </a:lnTo>
                <a:lnTo>
                  <a:pt x="101" y="412"/>
                </a:lnTo>
                <a:lnTo>
                  <a:pt x="104" y="412"/>
                </a:lnTo>
                <a:lnTo>
                  <a:pt x="107" y="412"/>
                </a:lnTo>
                <a:lnTo>
                  <a:pt x="109" y="412"/>
                </a:lnTo>
                <a:lnTo>
                  <a:pt x="112" y="412"/>
                </a:lnTo>
                <a:lnTo>
                  <a:pt x="114" y="412"/>
                </a:lnTo>
                <a:lnTo>
                  <a:pt x="117" y="412"/>
                </a:lnTo>
                <a:lnTo>
                  <a:pt x="120" y="412"/>
                </a:lnTo>
                <a:lnTo>
                  <a:pt x="122" y="412"/>
                </a:lnTo>
                <a:lnTo>
                  <a:pt x="125" y="415"/>
                </a:lnTo>
                <a:lnTo>
                  <a:pt x="122" y="415"/>
                </a:lnTo>
                <a:lnTo>
                  <a:pt x="125" y="415"/>
                </a:lnTo>
                <a:lnTo>
                  <a:pt x="122" y="415"/>
                </a:lnTo>
                <a:lnTo>
                  <a:pt x="122" y="417"/>
                </a:lnTo>
                <a:lnTo>
                  <a:pt x="122" y="415"/>
                </a:lnTo>
                <a:lnTo>
                  <a:pt x="122" y="417"/>
                </a:lnTo>
                <a:lnTo>
                  <a:pt x="125" y="417"/>
                </a:lnTo>
                <a:lnTo>
                  <a:pt x="122" y="417"/>
                </a:lnTo>
                <a:lnTo>
                  <a:pt x="125" y="417"/>
                </a:lnTo>
                <a:lnTo>
                  <a:pt x="125" y="420"/>
                </a:lnTo>
                <a:lnTo>
                  <a:pt x="128" y="420"/>
                </a:lnTo>
              </a:path>
            </a:pathLst>
          </a:custGeom>
          <a:noFill/>
          <a:ln w="4763">
            <a:solidFill>
              <a:srgbClr val="6E6E6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55" name="Freeform 219"/>
          <p:cNvSpPr>
            <a:spLocks/>
          </p:cNvSpPr>
          <p:nvPr/>
        </p:nvSpPr>
        <p:spPr bwMode="auto">
          <a:xfrm>
            <a:off x="6537081" y="3438525"/>
            <a:ext cx="581758" cy="1116013"/>
          </a:xfrm>
          <a:custGeom>
            <a:avLst/>
            <a:gdLst>
              <a:gd name="T0" fmla="*/ 10 w 397"/>
              <a:gd name="T1" fmla="*/ 18 h 703"/>
              <a:gd name="T2" fmla="*/ 8 w 397"/>
              <a:gd name="T3" fmla="*/ 31 h 703"/>
              <a:gd name="T4" fmla="*/ 5 w 397"/>
              <a:gd name="T5" fmla="*/ 50 h 703"/>
              <a:gd name="T6" fmla="*/ 8 w 397"/>
              <a:gd name="T7" fmla="*/ 71 h 703"/>
              <a:gd name="T8" fmla="*/ 2 w 397"/>
              <a:gd name="T9" fmla="*/ 86 h 703"/>
              <a:gd name="T10" fmla="*/ 13 w 397"/>
              <a:gd name="T11" fmla="*/ 110 h 703"/>
              <a:gd name="T12" fmla="*/ 36 w 397"/>
              <a:gd name="T13" fmla="*/ 128 h 703"/>
              <a:gd name="T14" fmla="*/ 44 w 397"/>
              <a:gd name="T15" fmla="*/ 154 h 703"/>
              <a:gd name="T16" fmla="*/ 52 w 397"/>
              <a:gd name="T17" fmla="*/ 180 h 703"/>
              <a:gd name="T18" fmla="*/ 57 w 397"/>
              <a:gd name="T19" fmla="*/ 201 h 703"/>
              <a:gd name="T20" fmla="*/ 57 w 397"/>
              <a:gd name="T21" fmla="*/ 225 h 703"/>
              <a:gd name="T22" fmla="*/ 65 w 397"/>
              <a:gd name="T23" fmla="*/ 253 h 703"/>
              <a:gd name="T24" fmla="*/ 89 w 397"/>
              <a:gd name="T25" fmla="*/ 259 h 703"/>
              <a:gd name="T26" fmla="*/ 104 w 397"/>
              <a:gd name="T27" fmla="*/ 277 h 703"/>
              <a:gd name="T28" fmla="*/ 133 w 397"/>
              <a:gd name="T29" fmla="*/ 272 h 703"/>
              <a:gd name="T30" fmla="*/ 167 w 397"/>
              <a:gd name="T31" fmla="*/ 261 h 703"/>
              <a:gd name="T32" fmla="*/ 185 w 397"/>
              <a:gd name="T33" fmla="*/ 277 h 703"/>
              <a:gd name="T34" fmla="*/ 206 w 397"/>
              <a:gd name="T35" fmla="*/ 269 h 703"/>
              <a:gd name="T36" fmla="*/ 196 w 397"/>
              <a:gd name="T37" fmla="*/ 277 h 703"/>
              <a:gd name="T38" fmla="*/ 206 w 397"/>
              <a:gd name="T39" fmla="*/ 303 h 703"/>
              <a:gd name="T40" fmla="*/ 206 w 397"/>
              <a:gd name="T41" fmla="*/ 321 h 703"/>
              <a:gd name="T42" fmla="*/ 229 w 397"/>
              <a:gd name="T43" fmla="*/ 337 h 703"/>
              <a:gd name="T44" fmla="*/ 229 w 397"/>
              <a:gd name="T45" fmla="*/ 355 h 703"/>
              <a:gd name="T46" fmla="*/ 214 w 397"/>
              <a:gd name="T47" fmla="*/ 387 h 703"/>
              <a:gd name="T48" fmla="*/ 232 w 397"/>
              <a:gd name="T49" fmla="*/ 394 h 703"/>
              <a:gd name="T50" fmla="*/ 227 w 397"/>
              <a:gd name="T51" fmla="*/ 418 h 703"/>
              <a:gd name="T52" fmla="*/ 258 w 397"/>
              <a:gd name="T53" fmla="*/ 413 h 703"/>
              <a:gd name="T54" fmla="*/ 258 w 397"/>
              <a:gd name="T55" fmla="*/ 389 h 703"/>
              <a:gd name="T56" fmla="*/ 279 w 397"/>
              <a:gd name="T57" fmla="*/ 366 h 703"/>
              <a:gd name="T58" fmla="*/ 303 w 397"/>
              <a:gd name="T59" fmla="*/ 371 h 703"/>
              <a:gd name="T60" fmla="*/ 321 w 397"/>
              <a:gd name="T61" fmla="*/ 363 h 703"/>
              <a:gd name="T62" fmla="*/ 331 w 397"/>
              <a:gd name="T63" fmla="*/ 381 h 703"/>
              <a:gd name="T64" fmla="*/ 344 w 397"/>
              <a:gd name="T65" fmla="*/ 400 h 703"/>
              <a:gd name="T66" fmla="*/ 360 w 397"/>
              <a:gd name="T67" fmla="*/ 415 h 703"/>
              <a:gd name="T68" fmla="*/ 381 w 397"/>
              <a:gd name="T69" fmla="*/ 436 h 703"/>
              <a:gd name="T70" fmla="*/ 394 w 397"/>
              <a:gd name="T71" fmla="*/ 460 h 703"/>
              <a:gd name="T72" fmla="*/ 389 w 397"/>
              <a:gd name="T73" fmla="*/ 478 h 703"/>
              <a:gd name="T74" fmla="*/ 383 w 397"/>
              <a:gd name="T75" fmla="*/ 494 h 703"/>
              <a:gd name="T76" fmla="*/ 376 w 397"/>
              <a:gd name="T77" fmla="*/ 522 h 703"/>
              <a:gd name="T78" fmla="*/ 352 w 397"/>
              <a:gd name="T79" fmla="*/ 528 h 703"/>
              <a:gd name="T80" fmla="*/ 337 w 397"/>
              <a:gd name="T81" fmla="*/ 538 h 703"/>
              <a:gd name="T82" fmla="*/ 326 w 397"/>
              <a:gd name="T83" fmla="*/ 546 h 703"/>
              <a:gd name="T84" fmla="*/ 323 w 397"/>
              <a:gd name="T85" fmla="*/ 551 h 703"/>
              <a:gd name="T86" fmla="*/ 310 w 397"/>
              <a:gd name="T87" fmla="*/ 572 h 703"/>
              <a:gd name="T88" fmla="*/ 290 w 397"/>
              <a:gd name="T89" fmla="*/ 575 h 703"/>
              <a:gd name="T90" fmla="*/ 271 w 397"/>
              <a:gd name="T91" fmla="*/ 564 h 703"/>
              <a:gd name="T92" fmla="*/ 243 w 397"/>
              <a:gd name="T93" fmla="*/ 562 h 703"/>
              <a:gd name="T94" fmla="*/ 235 w 397"/>
              <a:gd name="T95" fmla="*/ 541 h 703"/>
              <a:gd name="T96" fmla="*/ 214 w 397"/>
              <a:gd name="T97" fmla="*/ 543 h 703"/>
              <a:gd name="T98" fmla="*/ 190 w 397"/>
              <a:gd name="T99" fmla="*/ 564 h 703"/>
              <a:gd name="T100" fmla="*/ 211 w 397"/>
              <a:gd name="T101" fmla="*/ 588 h 703"/>
              <a:gd name="T102" fmla="*/ 198 w 397"/>
              <a:gd name="T103" fmla="*/ 598 h 703"/>
              <a:gd name="T104" fmla="*/ 190 w 397"/>
              <a:gd name="T105" fmla="*/ 624 h 703"/>
              <a:gd name="T106" fmla="*/ 214 w 397"/>
              <a:gd name="T107" fmla="*/ 645 h 703"/>
              <a:gd name="T108" fmla="*/ 237 w 397"/>
              <a:gd name="T109" fmla="*/ 650 h 703"/>
              <a:gd name="T110" fmla="*/ 258 w 397"/>
              <a:gd name="T111" fmla="*/ 648 h 703"/>
              <a:gd name="T112" fmla="*/ 248 w 397"/>
              <a:gd name="T113" fmla="*/ 666 h 703"/>
              <a:gd name="T114" fmla="*/ 229 w 397"/>
              <a:gd name="T115" fmla="*/ 690 h 703"/>
              <a:gd name="T116" fmla="*/ 256 w 397"/>
              <a:gd name="T117" fmla="*/ 697 h 703"/>
              <a:gd name="T118" fmla="*/ 256 w 397"/>
              <a:gd name="T119" fmla="*/ 674 h 7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397" h="703">
                <a:moveTo>
                  <a:pt x="29" y="0"/>
                </a:moveTo>
                <a:lnTo>
                  <a:pt x="26" y="0"/>
                </a:lnTo>
                <a:lnTo>
                  <a:pt x="26" y="3"/>
                </a:lnTo>
                <a:lnTo>
                  <a:pt x="29" y="3"/>
                </a:lnTo>
                <a:lnTo>
                  <a:pt x="26" y="3"/>
                </a:lnTo>
                <a:lnTo>
                  <a:pt x="26" y="5"/>
                </a:lnTo>
                <a:lnTo>
                  <a:pt x="29" y="5"/>
                </a:lnTo>
                <a:lnTo>
                  <a:pt x="29" y="8"/>
                </a:lnTo>
                <a:lnTo>
                  <a:pt x="26" y="8"/>
                </a:lnTo>
                <a:lnTo>
                  <a:pt x="26" y="10"/>
                </a:lnTo>
                <a:lnTo>
                  <a:pt x="23" y="10"/>
                </a:lnTo>
                <a:lnTo>
                  <a:pt x="21" y="13"/>
                </a:lnTo>
                <a:lnTo>
                  <a:pt x="18" y="13"/>
                </a:lnTo>
                <a:lnTo>
                  <a:pt x="15" y="16"/>
                </a:lnTo>
                <a:lnTo>
                  <a:pt x="13" y="16"/>
                </a:lnTo>
                <a:lnTo>
                  <a:pt x="13" y="18"/>
                </a:lnTo>
                <a:lnTo>
                  <a:pt x="10" y="18"/>
                </a:lnTo>
                <a:lnTo>
                  <a:pt x="10" y="21"/>
                </a:lnTo>
                <a:lnTo>
                  <a:pt x="10" y="18"/>
                </a:lnTo>
                <a:lnTo>
                  <a:pt x="10" y="21"/>
                </a:lnTo>
                <a:lnTo>
                  <a:pt x="10" y="24"/>
                </a:lnTo>
                <a:lnTo>
                  <a:pt x="10" y="26"/>
                </a:lnTo>
                <a:lnTo>
                  <a:pt x="10" y="29"/>
                </a:lnTo>
                <a:lnTo>
                  <a:pt x="13" y="29"/>
                </a:lnTo>
                <a:lnTo>
                  <a:pt x="15" y="29"/>
                </a:lnTo>
                <a:lnTo>
                  <a:pt x="15" y="31"/>
                </a:lnTo>
                <a:lnTo>
                  <a:pt x="13" y="29"/>
                </a:lnTo>
                <a:lnTo>
                  <a:pt x="13" y="31"/>
                </a:lnTo>
                <a:lnTo>
                  <a:pt x="13" y="29"/>
                </a:lnTo>
                <a:lnTo>
                  <a:pt x="13" y="31"/>
                </a:lnTo>
                <a:lnTo>
                  <a:pt x="10" y="31"/>
                </a:lnTo>
                <a:lnTo>
                  <a:pt x="10" y="29"/>
                </a:lnTo>
                <a:lnTo>
                  <a:pt x="10" y="31"/>
                </a:lnTo>
                <a:lnTo>
                  <a:pt x="8" y="31"/>
                </a:lnTo>
                <a:lnTo>
                  <a:pt x="8" y="29"/>
                </a:lnTo>
                <a:lnTo>
                  <a:pt x="8" y="31"/>
                </a:lnTo>
                <a:lnTo>
                  <a:pt x="8" y="29"/>
                </a:lnTo>
                <a:lnTo>
                  <a:pt x="8" y="31"/>
                </a:lnTo>
                <a:lnTo>
                  <a:pt x="5" y="34"/>
                </a:lnTo>
                <a:lnTo>
                  <a:pt x="5" y="37"/>
                </a:lnTo>
                <a:lnTo>
                  <a:pt x="5" y="39"/>
                </a:lnTo>
                <a:lnTo>
                  <a:pt x="5" y="42"/>
                </a:lnTo>
                <a:lnTo>
                  <a:pt x="5" y="44"/>
                </a:lnTo>
                <a:lnTo>
                  <a:pt x="8" y="44"/>
                </a:lnTo>
                <a:lnTo>
                  <a:pt x="5" y="44"/>
                </a:lnTo>
                <a:lnTo>
                  <a:pt x="5" y="47"/>
                </a:lnTo>
                <a:lnTo>
                  <a:pt x="8" y="47"/>
                </a:lnTo>
                <a:lnTo>
                  <a:pt x="8" y="50"/>
                </a:lnTo>
                <a:lnTo>
                  <a:pt x="5" y="50"/>
                </a:lnTo>
                <a:lnTo>
                  <a:pt x="2" y="50"/>
                </a:lnTo>
                <a:lnTo>
                  <a:pt x="5" y="50"/>
                </a:lnTo>
                <a:lnTo>
                  <a:pt x="5" y="52"/>
                </a:lnTo>
                <a:lnTo>
                  <a:pt x="2" y="52"/>
                </a:lnTo>
                <a:lnTo>
                  <a:pt x="2" y="55"/>
                </a:lnTo>
                <a:lnTo>
                  <a:pt x="0" y="55"/>
                </a:lnTo>
                <a:lnTo>
                  <a:pt x="0" y="58"/>
                </a:lnTo>
                <a:lnTo>
                  <a:pt x="2" y="58"/>
                </a:lnTo>
                <a:lnTo>
                  <a:pt x="2" y="60"/>
                </a:lnTo>
                <a:lnTo>
                  <a:pt x="2" y="63"/>
                </a:lnTo>
                <a:lnTo>
                  <a:pt x="2" y="60"/>
                </a:lnTo>
                <a:lnTo>
                  <a:pt x="2" y="63"/>
                </a:lnTo>
                <a:lnTo>
                  <a:pt x="2" y="65"/>
                </a:lnTo>
                <a:lnTo>
                  <a:pt x="5" y="65"/>
                </a:lnTo>
                <a:lnTo>
                  <a:pt x="2" y="65"/>
                </a:lnTo>
                <a:lnTo>
                  <a:pt x="2" y="68"/>
                </a:lnTo>
                <a:lnTo>
                  <a:pt x="5" y="68"/>
                </a:lnTo>
                <a:lnTo>
                  <a:pt x="5" y="71"/>
                </a:lnTo>
                <a:lnTo>
                  <a:pt x="8" y="71"/>
                </a:lnTo>
                <a:lnTo>
                  <a:pt x="5" y="71"/>
                </a:lnTo>
                <a:lnTo>
                  <a:pt x="5" y="73"/>
                </a:lnTo>
                <a:lnTo>
                  <a:pt x="5" y="76"/>
                </a:lnTo>
                <a:lnTo>
                  <a:pt x="8" y="73"/>
                </a:lnTo>
                <a:lnTo>
                  <a:pt x="8" y="76"/>
                </a:lnTo>
                <a:lnTo>
                  <a:pt x="5" y="76"/>
                </a:lnTo>
                <a:lnTo>
                  <a:pt x="2" y="76"/>
                </a:lnTo>
                <a:lnTo>
                  <a:pt x="0" y="76"/>
                </a:lnTo>
                <a:lnTo>
                  <a:pt x="2" y="76"/>
                </a:lnTo>
                <a:lnTo>
                  <a:pt x="2" y="78"/>
                </a:lnTo>
                <a:lnTo>
                  <a:pt x="2" y="76"/>
                </a:lnTo>
                <a:lnTo>
                  <a:pt x="5" y="76"/>
                </a:lnTo>
                <a:lnTo>
                  <a:pt x="5" y="78"/>
                </a:lnTo>
                <a:lnTo>
                  <a:pt x="5" y="81"/>
                </a:lnTo>
                <a:lnTo>
                  <a:pt x="5" y="84"/>
                </a:lnTo>
                <a:lnTo>
                  <a:pt x="2" y="84"/>
                </a:lnTo>
                <a:lnTo>
                  <a:pt x="2" y="86"/>
                </a:lnTo>
                <a:lnTo>
                  <a:pt x="5" y="86"/>
                </a:lnTo>
                <a:lnTo>
                  <a:pt x="5" y="89"/>
                </a:lnTo>
                <a:lnTo>
                  <a:pt x="5" y="91"/>
                </a:lnTo>
                <a:lnTo>
                  <a:pt x="8" y="91"/>
                </a:lnTo>
                <a:lnTo>
                  <a:pt x="5" y="94"/>
                </a:lnTo>
                <a:lnTo>
                  <a:pt x="8" y="94"/>
                </a:lnTo>
                <a:lnTo>
                  <a:pt x="10" y="94"/>
                </a:lnTo>
                <a:lnTo>
                  <a:pt x="8" y="94"/>
                </a:lnTo>
                <a:lnTo>
                  <a:pt x="10" y="97"/>
                </a:lnTo>
                <a:lnTo>
                  <a:pt x="10" y="94"/>
                </a:lnTo>
                <a:lnTo>
                  <a:pt x="10" y="97"/>
                </a:lnTo>
                <a:lnTo>
                  <a:pt x="10" y="99"/>
                </a:lnTo>
                <a:lnTo>
                  <a:pt x="10" y="102"/>
                </a:lnTo>
                <a:lnTo>
                  <a:pt x="10" y="105"/>
                </a:lnTo>
                <a:lnTo>
                  <a:pt x="13" y="105"/>
                </a:lnTo>
                <a:lnTo>
                  <a:pt x="13" y="107"/>
                </a:lnTo>
                <a:lnTo>
                  <a:pt x="13" y="110"/>
                </a:lnTo>
                <a:lnTo>
                  <a:pt x="15" y="110"/>
                </a:lnTo>
                <a:lnTo>
                  <a:pt x="15" y="107"/>
                </a:lnTo>
                <a:lnTo>
                  <a:pt x="18" y="107"/>
                </a:lnTo>
                <a:lnTo>
                  <a:pt x="18" y="110"/>
                </a:lnTo>
                <a:lnTo>
                  <a:pt x="21" y="110"/>
                </a:lnTo>
                <a:lnTo>
                  <a:pt x="31" y="112"/>
                </a:lnTo>
                <a:lnTo>
                  <a:pt x="34" y="112"/>
                </a:lnTo>
                <a:lnTo>
                  <a:pt x="36" y="112"/>
                </a:lnTo>
                <a:lnTo>
                  <a:pt x="34" y="112"/>
                </a:lnTo>
                <a:lnTo>
                  <a:pt x="36" y="112"/>
                </a:lnTo>
                <a:lnTo>
                  <a:pt x="36" y="115"/>
                </a:lnTo>
                <a:lnTo>
                  <a:pt x="34" y="118"/>
                </a:lnTo>
                <a:lnTo>
                  <a:pt x="34" y="123"/>
                </a:lnTo>
                <a:lnTo>
                  <a:pt x="31" y="125"/>
                </a:lnTo>
                <a:lnTo>
                  <a:pt x="34" y="125"/>
                </a:lnTo>
                <a:lnTo>
                  <a:pt x="36" y="125"/>
                </a:lnTo>
                <a:lnTo>
                  <a:pt x="36" y="128"/>
                </a:lnTo>
                <a:lnTo>
                  <a:pt x="39" y="128"/>
                </a:lnTo>
                <a:lnTo>
                  <a:pt x="39" y="131"/>
                </a:lnTo>
                <a:lnTo>
                  <a:pt x="36" y="131"/>
                </a:lnTo>
                <a:lnTo>
                  <a:pt x="39" y="131"/>
                </a:lnTo>
                <a:lnTo>
                  <a:pt x="39" y="133"/>
                </a:lnTo>
                <a:lnTo>
                  <a:pt x="39" y="136"/>
                </a:lnTo>
                <a:lnTo>
                  <a:pt x="42" y="136"/>
                </a:lnTo>
                <a:lnTo>
                  <a:pt x="42" y="138"/>
                </a:lnTo>
                <a:lnTo>
                  <a:pt x="42" y="141"/>
                </a:lnTo>
                <a:lnTo>
                  <a:pt x="42" y="144"/>
                </a:lnTo>
                <a:lnTo>
                  <a:pt x="44" y="144"/>
                </a:lnTo>
                <a:lnTo>
                  <a:pt x="44" y="146"/>
                </a:lnTo>
                <a:lnTo>
                  <a:pt x="44" y="149"/>
                </a:lnTo>
                <a:lnTo>
                  <a:pt x="47" y="149"/>
                </a:lnTo>
                <a:lnTo>
                  <a:pt x="44" y="149"/>
                </a:lnTo>
                <a:lnTo>
                  <a:pt x="44" y="152"/>
                </a:lnTo>
                <a:lnTo>
                  <a:pt x="44" y="154"/>
                </a:lnTo>
                <a:lnTo>
                  <a:pt x="42" y="154"/>
                </a:lnTo>
                <a:lnTo>
                  <a:pt x="42" y="157"/>
                </a:lnTo>
                <a:lnTo>
                  <a:pt x="42" y="159"/>
                </a:lnTo>
                <a:lnTo>
                  <a:pt x="42" y="162"/>
                </a:lnTo>
                <a:lnTo>
                  <a:pt x="42" y="165"/>
                </a:lnTo>
                <a:lnTo>
                  <a:pt x="44" y="165"/>
                </a:lnTo>
                <a:lnTo>
                  <a:pt x="44" y="167"/>
                </a:lnTo>
                <a:lnTo>
                  <a:pt x="44" y="170"/>
                </a:lnTo>
                <a:lnTo>
                  <a:pt x="44" y="172"/>
                </a:lnTo>
                <a:lnTo>
                  <a:pt x="47" y="172"/>
                </a:lnTo>
                <a:lnTo>
                  <a:pt x="47" y="175"/>
                </a:lnTo>
                <a:lnTo>
                  <a:pt x="47" y="178"/>
                </a:lnTo>
                <a:lnTo>
                  <a:pt x="49" y="178"/>
                </a:lnTo>
                <a:lnTo>
                  <a:pt x="52" y="178"/>
                </a:lnTo>
                <a:lnTo>
                  <a:pt x="52" y="180"/>
                </a:lnTo>
                <a:lnTo>
                  <a:pt x="52" y="178"/>
                </a:lnTo>
                <a:lnTo>
                  <a:pt x="52" y="180"/>
                </a:lnTo>
                <a:lnTo>
                  <a:pt x="55" y="180"/>
                </a:lnTo>
                <a:lnTo>
                  <a:pt x="55" y="183"/>
                </a:lnTo>
                <a:lnTo>
                  <a:pt x="55" y="185"/>
                </a:lnTo>
                <a:lnTo>
                  <a:pt x="55" y="188"/>
                </a:lnTo>
                <a:lnTo>
                  <a:pt x="57" y="188"/>
                </a:lnTo>
                <a:lnTo>
                  <a:pt x="57" y="191"/>
                </a:lnTo>
                <a:lnTo>
                  <a:pt x="60" y="191"/>
                </a:lnTo>
                <a:lnTo>
                  <a:pt x="57" y="191"/>
                </a:lnTo>
                <a:lnTo>
                  <a:pt x="60" y="191"/>
                </a:lnTo>
                <a:lnTo>
                  <a:pt x="60" y="193"/>
                </a:lnTo>
                <a:lnTo>
                  <a:pt x="57" y="191"/>
                </a:lnTo>
                <a:lnTo>
                  <a:pt x="57" y="193"/>
                </a:lnTo>
                <a:lnTo>
                  <a:pt x="60" y="193"/>
                </a:lnTo>
                <a:lnTo>
                  <a:pt x="57" y="193"/>
                </a:lnTo>
                <a:lnTo>
                  <a:pt x="57" y="196"/>
                </a:lnTo>
                <a:lnTo>
                  <a:pt x="57" y="199"/>
                </a:lnTo>
                <a:lnTo>
                  <a:pt x="57" y="201"/>
                </a:lnTo>
                <a:lnTo>
                  <a:pt x="57" y="204"/>
                </a:lnTo>
                <a:lnTo>
                  <a:pt x="55" y="204"/>
                </a:lnTo>
                <a:lnTo>
                  <a:pt x="55" y="206"/>
                </a:lnTo>
                <a:lnTo>
                  <a:pt x="57" y="206"/>
                </a:lnTo>
                <a:lnTo>
                  <a:pt x="55" y="206"/>
                </a:lnTo>
                <a:lnTo>
                  <a:pt x="55" y="209"/>
                </a:lnTo>
                <a:lnTo>
                  <a:pt x="55" y="212"/>
                </a:lnTo>
                <a:lnTo>
                  <a:pt x="55" y="214"/>
                </a:lnTo>
                <a:lnTo>
                  <a:pt x="57" y="214"/>
                </a:lnTo>
                <a:lnTo>
                  <a:pt x="55" y="214"/>
                </a:lnTo>
                <a:lnTo>
                  <a:pt x="55" y="217"/>
                </a:lnTo>
                <a:lnTo>
                  <a:pt x="55" y="219"/>
                </a:lnTo>
                <a:lnTo>
                  <a:pt x="55" y="222"/>
                </a:lnTo>
                <a:lnTo>
                  <a:pt x="55" y="225"/>
                </a:lnTo>
                <a:lnTo>
                  <a:pt x="57" y="225"/>
                </a:lnTo>
                <a:lnTo>
                  <a:pt x="57" y="227"/>
                </a:lnTo>
                <a:lnTo>
                  <a:pt x="57" y="225"/>
                </a:lnTo>
                <a:lnTo>
                  <a:pt x="57" y="227"/>
                </a:lnTo>
                <a:lnTo>
                  <a:pt x="57" y="230"/>
                </a:lnTo>
                <a:lnTo>
                  <a:pt x="57" y="233"/>
                </a:lnTo>
                <a:lnTo>
                  <a:pt x="57" y="235"/>
                </a:lnTo>
                <a:lnTo>
                  <a:pt x="57" y="238"/>
                </a:lnTo>
                <a:lnTo>
                  <a:pt x="57" y="240"/>
                </a:lnTo>
                <a:lnTo>
                  <a:pt x="55" y="240"/>
                </a:lnTo>
                <a:lnTo>
                  <a:pt x="55" y="243"/>
                </a:lnTo>
                <a:lnTo>
                  <a:pt x="55" y="246"/>
                </a:lnTo>
                <a:lnTo>
                  <a:pt x="52" y="246"/>
                </a:lnTo>
                <a:lnTo>
                  <a:pt x="55" y="248"/>
                </a:lnTo>
                <a:lnTo>
                  <a:pt x="55" y="251"/>
                </a:lnTo>
                <a:lnTo>
                  <a:pt x="57" y="251"/>
                </a:lnTo>
                <a:lnTo>
                  <a:pt x="57" y="253"/>
                </a:lnTo>
                <a:lnTo>
                  <a:pt x="60" y="253"/>
                </a:lnTo>
                <a:lnTo>
                  <a:pt x="62" y="253"/>
                </a:lnTo>
                <a:lnTo>
                  <a:pt x="65" y="253"/>
                </a:lnTo>
                <a:lnTo>
                  <a:pt x="68" y="253"/>
                </a:lnTo>
                <a:lnTo>
                  <a:pt x="68" y="256"/>
                </a:lnTo>
                <a:lnTo>
                  <a:pt x="68" y="253"/>
                </a:lnTo>
                <a:lnTo>
                  <a:pt x="70" y="253"/>
                </a:lnTo>
                <a:lnTo>
                  <a:pt x="73" y="253"/>
                </a:lnTo>
                <a:lnTo>
                  <a:pt x="73" y="256"/>
                </a:lnTo>
                <a:lnTo>
                  <a:pt x="75" y="256"/>
                </a:lnTo>
                <a:lnTo>
                  <a:pt x="78" y="256"/>
                </a:lnTo>
                <a:lnTo>
                  <a:pt x="81" y="256"/>
                </a:lnTo>
                <a:lnTo>
                  <a:pt x="83" y="256"/>
                </a:lnTo>
                <a:lnTo>
                  <a:pt x="86" y="256"/>
                </a:lnTo>
                <a:lnTo>
                  <a:pt x="86" y="259"/>
                </a:lnTo>
                <a:lnTo>
                  <a:pt x="86" y="256"/>
                </a:lnTo>
                <a:lnTo>
                  <a:pt x="86" y="259"/>
                </a:lnTo>
                <a:lnTo>
                  <a:pt x="89" y="259"/>
                </a:lnTo>
                <a:lnTo>
                  <a:pt x="89" y="256"/>
                </a:lnTo>
                <a:lnTo>
                  <a:pt x="89" y="259"/>
                </a:lnTo>
                <a:lnTo>
                  <a:pt x="91" y="259"/>
                </a:lnTo>
                <a:lnTo>
                  <a:pt x="94" y="259"/>
                </a:lnTo>
                <a:lnTo>
                  <a:pt x="94" y="261"/>
                </a:lnTo>
                <a:lnTo>
                  <a:pt x="96" y="261"/>
                </a:lnTo>
                <a:lnTo>
                  <a:pt x="99" y="261"/>
                </a:lnTo>
                <a:lnTo>
                  <a:pt x="99" y="264"/>
                </a:lnTo>
                <a:lnTo>
                  <a:pt x="99" y="266"/>
                </a:lnTo>
                <a:lnTo>
                  <a:pt x="102" y="266"/>
                </a:lnTo>
                <a:lnTo>
                  <a:pt x="99" y="266"/>
                </a:lnTo>
                <a:lnTo>
                  <a:pt x="99" y="269"/>
                </a:lnTo>
                <a:lnTo>
                  <a:pt x="102" y="272"/>
                </a:lnTo>
                <a:lnTo>
                  <a:pt x="102" y="274"/>
                </a:lnTo>
                <a:lnTo>
                  <a:pt x="102" y="272"/>
                </a:lnTo>
                <a:lnTo>
                  <a:pt x="104" y="274"/>
                </a:lnTo>
                <a:lnTo>
                  <a:pt x="102" y="274"/>
                </a:lnTo>
                <a:lnTo>
                  <a:pt x="104" y="274"/>
                </a:lnTo>
                <a:lnTo>
                  <a:pt x="104" y="277"/>
                </a:lnTo>
                <a:lnTo>
                  <a:pt x="102" y="277"/>
                </a:lnTo>
                <a:lnTo>
                  <a:pt x="104" y="277"/>
                </a:lnTo>
                <a:lnTo>
                  <a:pt x="104" y="280"/>
                </a:lnTo>
                <a:lnTo>
                  <a:pt x="107" y="282"/>
                </a:lnTo>
                <a:lnTo>
                  <a:pt x="109" y="282"/>
                </a:lnTo>
                <a:lnTo>
                  <a:pt x="112" y="280"/>
                </a:lnTo>
                <a:lnTo>
                  <a:pt x="115" y="280"/>
                </a:lnTo>
                <a:lnTo>
                  <a:pt x="115" y="277"/>
                </a:lnTo>
                <a:lnTo>
                  <a:pt x="117" y="277"/>
                </a:lnTo>
                <a:lnTo>
                  <a:pt x="120" y="277"/>
                </a:lnTo>
                <a:lnTo>
                  <a:pt x="122" y="277"/>
                </a:lnTo>
                <a:lnTo>
                  <a:pt x="122" y="274"/>
                </a:lnTo>
                <a:lnTo>
                  <a:pt x="125" y="274"/>
                </a:lnTo>
                <a:lnTo>
                  <a:pt x="128" y="274"/>
                </a:lnTo>
                <a:lnTo>
                  <a:pt x="128" y="272"/>
                </a:lnTo>
                <a:lnTo>
                  <a:pt x="130" y="272"/>
                </a:lnTo>
                <a:lnTo>
                  <a:pt x="133" y="272"/>
                </a:lnTo>
                <a:lnTo>
                  <a:pt x="133" y="269"/>
                </a:lnTo>
                <a:lnTo>
                  <a:pt x="136" y="269"/>
                </a:lnTo>
                <a:lnTo>
                  <a:pt x="138" y="269"/>
                </a:lnTo>
                <a:lnTo>
                  <a:pt x="141" y="269"/>
                </a:lnTo>
                <a:lnTo>
                  <a:pt x="141" y="266"/>
                </a:lnTo>
                <a:lnTo>
                  <a:pt x="141" y="264"/>
                </a:lnTo>
                <a:lnTo>
                  <a:pt x="143" y="264"/>
                </a:lnTo>
                <a:lnTo>
                  <a:pt x="146" y="264"/>
                </a:lnTo>
                <a:lnTo>
                  <a:pt x="149" y="264"/>
                </a:lnTo>
                <a:lnTo>
                  <a:pt x="151" y="264"/>
                </a:lnTo>
                <a:lnTo>
                  <a:pt x="154" y="264"/>
                </a:lnTo>
                <a:lnTo>
                  <a:pt x="156" y="264"/>
                </a:lnTo>
                <a:lnTo>
                  <a:pt x="159" y="264"/>
                </a:lnTo>
                <a:lnTo>
                  <a:pt x="162" y="264"/>
                </a:lnTo>
                <a:lnTo>
                  <a:pt x="162" y="261"/>
                </a:lnTo>
                <a:lnTo>
                  <a:pt x="164" y="261"/>
                </a:lnTo>
                <a:lnTo>
                  <a:pt x="167" y="261"/>
                </a:lnTo>
                <a:lnTo>
                  <a:pt x="164" y="261"/>
                </a:lnTo>
                <a:lnTo>
                  <a:pt x="167" y="261"/>
                </a:lnTo>
                <a:lnTo>
                  <a:pt x="167" y="264"/>
                </a:lnTo>
                <a:lnTo>
                  <a:pt x="169" y="264"/>
                </a:lnTo>
                <a:lnTo>
                  <a:pt x="169" y="266"/>
                </a:lnTo>
                <a:lnTo>
                  <a:pt x="169" y="269"/>
                </a:lnTo>
                <a:lnTo>
                  <a:pt x="167" y="269"/>
                </a:lnTo>
                <a:lnTo>
                  <a:pt x="169" y="269"/>
                </a:lnTo>
                <a:lnTo>
                  <a:pt x="169" y="272"/>
                </a:lnTo>
                <a:lnTo>
                  <a:pt x="172" y="272"/>
                </a:lnTo>
                <a:lnTo>
                  <a:pt x="172" y="274"/>
                </a:lnTo>
                <a:lnTo>
                  <a:pt x="175" y="274"/>
                </a:lnTo>
                <a:lnTo>
                  <a:pt x="177" y="274"/>
                </a:lnTo>
                <a:lnTo>
                  <a:pt x="180" y="274"/>
                </a:lnTo>
                <a:lnTo>
                  <a:pt x="183" y="274"/>
                </a:lnTo>
                <a:lnTo>
                  <a:pt x="185" y="274"/>
                </a:lnTo>
                <a:lnTo>
                  <a:pt x="185" y="277"/>
                </a:lnTo>
                <a:lnTo>
                  <a:pt x="188" y="277"/>
                </a:lnTo>
                <a:lnTo>
                  <a:pt x="190" y="277"/>
                </a:lnTo>
                <a:lnTo>
                  <a:pt x="190" y="274"/>
                </a:lnTo>
                <a:lnTo>
                  <a:pt x="193" y="274"/>
                </a:lnTo>
                <a:lnTo>
                  <a:pt x="196" y="274"/>
                </a:lnTo>
                <a:lnTo>
                  <a:pt x="196" y="272"/>
                </a:lnTo>
                <a:lnTo>
                  <a:pt x="198" y="272"/>
                </a:lnTo>
                <a:lnTo>
                  <a:pt x="196" y="272"/>
                </a:lnTo>
                <a:lnTo>
                  <a:pt x="196" y="269"/>
                </a:lnTo>
                <a:lnTo>
                  <a:pt x="196" y="266"/>
                </a:lnTo>
                <a:lnTo>
                  <a:pt x="198" y="266"/>
                </a:lnTo>
                <a:lnTo>
                  <a:pt x="198" y="264"/>
                </a:lnTo>
                <a:lnTo>
                  <a:pt x="201" y="264"/>
                </a:lnTo>
                <a:lnTo>
                  <a:pt x="203" y="264"/>
                </a:lnTo>
                <a:lnTo>
                  <a:pt x="203" y="266"/>
                </a:lnTo>
                <a:lnTo>
                  <a:pt x="206" y="266"/>
                </a:lnTo>
                <a:lnTo>
                  <a:pt x="206" y="269"/>
                </a:lnTo>
                <a:lnTo>
                  <a:pt x="203" y="269"/>
                </a:lnTo>
                <a:lnTo>
                  <a:pt x="203" y="266"/>
                </a:lnTo>
                <a:lnTo>
                  <a:pt x="201" y="269"/>
                </a:lnTo>
                <a:lnTo>
                  <a:pt x="203" y="269"/>
                </a:lnTo>
                <a:lnTo>
                  <a:pt x="206" y="269"/>
                </a:lnTo>
                <a:lnTo>
                  <a:pt x="203" y="269"/>
                </a:lnTo>
                <a:lnTo>
                  <a:pt x="206" y="269"/>
                </a:lnTo>
                <a:lnTo>
                  <a:pt x="206" y="272"/>
                </a:lnTo>
                <a:lnTo>
                  <a:pt x="206" y="274"/>
                </a:lnTo>
                <a:lnTo>
                  <a:pt x="206" y="277"/>
                </a:lnTo>
                <a:lnTo>
                  <a:pt x="203" y="277"/>
                </a:lnTo>
                <a:lnTo>
                  <a:pt x="206" y="277"/>
                </a:lnTo>
                <a:lnTo>
                  <a:pt x="206" y="280"/>
                </a:lnTo>
                <a:lnTo>
                  <a:pt x="203" y="280"/>
                </a:lnTo>
                <a:lnTo>
                  <a:pt x="201" y="277"/>
                </a:lnTo>
                <a:lnTo>
                  <a:pt x="198" y="277"/>
                </a:lnTo>
                <a:lnTo>
                  <a:pt x="196" y="277"/>
                </a:lnTo>
                <a:lnTo>
                  <a:pt x="196" y="280"/>
                </a:lnTo>
                <a:lnTo>
                  <a:pt x="196" y="282"/>
                </a:lnTo>
                <a:lnTo>
                  <a:pt x="198" y="282"/>
                </a:lnTo>
                <a:lnTo>
                  <a:pt x="201" y="285"/>
                </a:lnTo>
                <a:lnTo>
                  <a:pt x="201" y="287"/>
                </a:lnTo>
                <a:lnTo>
                  <a:pt x="203" y="287"/>
                </a:lnTo>
                <a:lnTo>
                  <a:pt x="203" y="290"/>
                </a:lnTo>
                <a:lnTo>
                  <a:pt x="203" y="293"/>
                </a:lnTo>
                <a:lnTo>
                  <a:pt x="206" y="293"/>
                </a:lnTo>
                <a:lnTo>
                  <a:pt x="206" y="295"/>
                </a:lnTo>
                <a:lnTo>
                  <a:pt x="209" y="295"/>
                </a:lnTo>
                <a:lnTo>
                  <a:pt x="209" y="298"/>
                </a:lnTo>
                <a:lnTo>
                  <a:pt x="209" y="300"/>
                </a:lnTo>
                <a:lnTo>
                  <a:pt x="209" y="303"/>
                </a:lnTo>
                <a:lnTo>
                  <a:pt x="206" y="303"/>
                </a:lnTo>
                <a:lnTo>
                  <a:pt x="206" y="300"/>
                </a:lnTo>
                <a:lnTo>
                  <a:pt x="206" y="303"/>
                </a:lnTo>
                <a:lnTo>
                  <a:pt x="209" y="303"/>
                </a:lnTo>
                <a:lnTo>
                  <a:pt x="209" y="306"/>
                </a:lnTo>
                <a:lnTo>
                  <a:pt x="209" y="308"/>
                </a:lnTo>
                <a:lnTo>
                  <a:pt x="211" y="308"/>
                </a:lnTo>
                <a:lnTo>
                  <a:pt x="209" y="308"/>
                </a:lnTo>
                <a:lnTo>
                  <a:pt x="211" y="308"/>
                </a:lnTo>
                <a:lnTo>
                  <a:pt x="211" y="311"/>
                </a:lnTo>
                <a:lnTo>
                  <a:pt x="211" y="313"/>
                </a:lnTo>
                <a:lnTo>
                  <a:pt x="209" y="313"/>
                </a:lnTo>
                <a:lnTo>
                  <a:pt x="209" y="316"/>
                </a:lnTo>
                <a:lnTo>
                  <a:pt x="206" y="316"/>
                </a:lnTo>
                <a:lnTo>
                  <a:pt x="206" y="319"/>
                </a:lnTo>
                <a:lnTo>
                  <a:pt x="209" y="319"/>
                </a:lnTo>
                <a:lnTo>
                  <a:pt x="206" y="319"/>
                </a:lnTo>
                <a:lnTo>
                  <a:pt x="209" y="319"/>
                </a:lnTo>
                <a:lnTo>
                  <a:pt x="206" y="319"/>
                </a:lnTo>
                <a:lnTo>
                  <a:pt x="206" y="321"/>
                </a:lnTo>
                <a:lnTo>
                  <a:pt x="209" y="321"/>
                </a:lnTo>
                <a:lnTo>
                  <a:pt x="209" y="324"/>
                </a:lnTo>
                <a:lnTo>
                  <a:pt x="209" y="327"/>
                </a:lnTo>
                <a:lnTo>
                  <a:pt x="209" y="329"/>
                </a:lnTo>
                <a:lnTo>
                  <a:pt x="211" y="329"/>
                </a:lnTo>
                <a:lnTo>
                  <a:pt x="211" y="332"/>
                </a:lnTo>
                <a:lnTo>
                  <a:pt x="214" y="332"/>
                </a:lnTo>
                <a:lnTo>
                  <a:pt x="216" y="332"/>
                </a:lnTo>
                <a:lnTo>
                  <a:pt x="219" y="332"/>
                </a:lnTo>
                <a:lnTo>
                  <a:pt x="219" y="334"/>
                </a:lnTo>
                <a:lnTo>
                  <a:pt x="222" y="334"/>
                </a:lnTo>
                <a:lnTo>
                  <a:pt x="224" y="334"/>
                </a:lnTo>
                <a:lnTo>
                  <a:pt x="224" y="337"/>
                </a:lnTo>
                <a:lnTo>
                  <a:pt x="224" y="334"/>
                </a:lnTo>
                <a:lnTo>
                  <a:pt x="224" y="337"/>
                </a:lnTo>
                <a:lnTo>
                  <a:pt x="227" y="337"/>
                </a:lnTo>
                <a:lnTo>
                  <a:pt x="229" y="337"/>
                </a:lnTo>
                <a:lnTo>
                  <a:pt x="229" y="340"/>
                </a:lnTo>
                <a:lnTo>
                  <a:pt x="227" y="340"/>
                </a:lnTo>
                <a:lnTo>
                  <a:pt x="229" y="340"/>
                </a:lnTo>
                <a:lnTo>
                  <a:pt x="229" y="342"/>
                </a:lnTo>
                <a:lnTo>
                  <a:pt x="229" y="345"/>
                </a:lnTo>
                <a:lnTo>
                  <a:pt x="227" y="345"/>
                </a:lnTo>
                <a:lnTo>
                  <a:pt x="227" y="347"/>
                </a:lnTo>
                <a:lnTo>
                  <a:pt x="227" y="345"/>
                </a:lnTo>
                <a:lnTo>
                  <a:pt x="227" y="347"/>
                </a:lnTo>
                <a:lnTo>
                  <a:pt x="224" y="347"/>
                </a:lnTo>
                <a:lnTo>
                  <a:pt x="224" y="350"/>
                </a:lnTo>
                <a:lnTo>
                  <a:pt x="222" y="350"/>
                </a:lnTo>
                <a:lnTo>
                  <a:pt x="222" y="353"/>
                </a:lnTo>
                <a:lnTo>
                  <a:pt x="224" y="353"/>
                </a:lnTo>
                <a:lnTo>
                  <a:pt x="224" y="355"/>
                </a:lnTo>
                <a:lnTo>
                  <a:pt x="227" y="355"/>
                </a:lnTo>
                <a:lnTo>
                  <a:pt x="229" y="355"/>
                </a:lnTo>
                <a:lnTo>
                  <a:pt x="229" y="358"/>
                </a:lnTo>
                <a:lnTo>
                  <a:pt x="229" y="360"/>
                </a:lnTo>
                <a:lnTo>
                  <a:pt x="229" y="363"/>
                </a:lnTo>
                <a:lnTo>
                  <a:pt x="229" y="366"/>
                </a:lnTo>
                <a:lnTo>
                  <a:pt x="227" y="366"/>
                </a:lnTo>
                <a:lnTo>
                  <a:pt x="227" y="368"/>
                </a:lnTo>
                <a:lnTo>
                  <a:pt x="224" y="371"/>
                </a:lnTo>
                <a:lnTo>
                  <a:pt x="224" y="374"/>
                </a:lnTo>
                <a:lnTo>
                  <a:pt x="222" y="374"/>
                </a:lnTo>
                <a:lnTo>
                  <a:pt x="222" y="376"/>
                </a:lnTo>
                <a:lnTo>
                  <a:pt x="222" y="379"/>
                </a:lnTo>
                <a:lnTo>
                  <a:pt x="219" y="379"/>
                </a:lnTo>
                <a:lnTo>
                  <a:pt x="216" y="379"/>
                </a:lnTo>
                <a:lnTo>
                  <a:pt x="216" y="381"/>
                </a:lnTo>
                <a:lnTo>
                  <a:pt x="216" y="384"/>
                </a:lnTo>
                <a:lnTo>
                  <a:pt x="214" y="384"/>
                </a:lnTo>
                <a:lnTo>
                  <a:pt x="214" y="387"/>
                </a:lnTo>
                <a:lnTo>
                  <a:pt x="211" y="387"/>
                </a:lnTo>
                <a:lnTo>
                  <a:pt x="211" y="389"/>
                </a:lnTo>
                <a:lnTo>
                  <a:pt x="214" y="392"/>
                </a:lnTo>
                <a:lnTo>
                  <a:pt x="216" y="392"/>
                </a:lnTo>
                <a:lnTo>
                  <a:pt x="216" y="394"/>
                </a:lnTo>
                <a:lnTo>
                  <a:pt x="219" y="394"/>
                </a:lnTo>
                <a:lnTo>
                  <a:pt x="222" y="394"/>
                </a:lnTo>
                <a:lnTo>
                  <a:pt x="224" y="394"/>
                </a:lnTo>
                <a:lnTo>
                  <a:pt x="227" y="394"/>
                </a:lnTo>
                <a:lnTo>
                  <a:pt x="227" y="397"/>
                </a:lnTo>
                <a:lnTo>
                  <a:pt x="227" y="394"/>
                </a:lnTo>
                <a:lnTo>
                  <a:pt x="227" y="397"/>
                </a:lnTo>
                <a:lnTo>
                  <a:pt x="229" y="397"/>
                </a:lnTo>
                <a:lnTo>
                  <a:pt x="229" y="394"/>
                </a:lnTo>
                <a:lnTo>
                  <a:pt x="232" y="394"/>
                </a:lnTo>
                <a:lnTo>
                  <a:pt x="232" y="392"/>
                </a:lnTo>
                <a:lnTo>
                  <a:pt x="232" y="394"/>
                </a:lnTo>
                <a:lnTo>
                  <a:pt x="235" y="394"/>
                </a:lnTo>
                <a:lnTo>
                  <a:pt x="232" y="394"/>
                </a:lnTo>
                <a:lnTo>
                  <a:pt x="232" y="397"/>
                </a:lnTo>
                <a:lnTo>
                  <a:pt x="232" y="400"/>
                </a:lnTo>
                <a:lnTo>
                  <a:pt x="235" y="400"/>
                </a:lnTo>
                <a:lnTo>
                  <a:pt x="235" y="397"/>
                </a:lnTo>
                <a:lnTo>
                  <a:pt x="235" y="400"/>
                </a:lnTo>
                <a:lnTo>
                  <a:pt x="232" y="400"/>
                </a:lnTo>
                <a:lnTo>
                  <a:pt x="232" y="402"/>
                </a:lnTo>
                <a:lnTo>
                  <a:pt x="229" y="402"/>
                </a:lnTo>
                <a:lnTo>
                  <a:pt x="229" y="405"/>
                </a:lnTo>
                <a:lnTo>
                  <a:pt x="229" y="408"/>
                </a:lnTo>
                <a:lnTo>
                  <a:pt x="229" y="410"/>
                </a:lnTo>
                <a:lnTo>
                  <a:pt x="227" y="410"/>
                </a:lnTo>
                <a:lnTo>
                  <a:pt x="227" y="413"/>
                </a:lnTo>
                <a:lnTo>
                  <a:pt x="227" y="415"/>
                </a:lnTo>
                <a:lnTo>
                  <a:pt x="227" y="418"/>
                </a:lnTo>
                <a:lnTo>
                  <a:pt x="229" y="418"/>
                </a:lnTo>
                <a:lnTo>
                  <a:pt x="229" y="421"/>
                </a:lnTo>
                <a:lnTo>
                  <a:pt x="232" y="421"/>
                </a:lnTo>
                <a:lnTo>
                  <a:pt x="235" y="421"/>
                </a:lnTo>
                <a:lnTo>
                  <a:pt x="235" y="418"/>
                </a:lnTo>
                <a:lnTo>
                  <a:pt x="237" y="418"/>
                </a:lnTo>
                <a:lnTo>
                  <a:pt x="240" y="418"/>
                </a:lnTo>
                <a:lnTo>
                  <a:pt x="240" y="421"/>
                </a:lnTo>
                <a:lnTo>
                  <a:pt x="243" y="421"/>
                </a:lnTo>
                <a:lnTo>
                  <a:pt x="245" y="421"/>
                </a:lnTo>
                <a:lnTo>
                  <a:pt x="245" y="418"/>
                </a:lnTo>
                <a:lnTo>
                  <a:pt x="248" y="418"/>
                </a:lnTo>
                <a:lnTo>
                  <a:pt x="250" y="418"/>
                </a:lnTo>
                <a:lnTo>
                  <a:pt x="253" y="418"/>
                </a:lnTo>
                <a:lnTo>
                  <a:pt x="256" y="418"/>
                </a:lnTo>
                <a:lnTo>
                  <a:pt x="258" y="415"/>
                </a:lnTo>
                <a:lnTo>
                  <a:pt x="258" y="413"/>
                </a:lnTo>
                <a:lnTo>
                  <a:pt x="258" y="410"/>
                </a:lnTo>
                <a:lnTo>
                  <a:pt x="258" y="408"/>
                </a:lnTo>
                <a:lnTo>
                  <a:pt x="258" y="405"/>
                </a:lnTo>
                <a:lnTo>
                  <a:pt x="258" y="402"/>
                </a:lnTo>
                <a:lnTo>
                  <a:pt x="256" y="402"/>
                </a:lnTo>
                <a:lnTo>
                  <a:pt x="256" y="400"/>
                </a:lnTo>
                <a:lnTo>
                  <a:pt x="256" y="397"/>
                </a:lnTo>
                <a:lnTo>
                  <a:pt x="253" y="397"/>
                </a:lnTo>
                <a:lnTo>
                  <a:pt x="253" y="394"/>
                </a:lnTo>
                <a:lnTo>
                  <a:pt x="250" y="394"/>
                </a:lnTo>
                <a:lnTo>
                  <a:pt x="248" y="394"/>
                </a:lnTo>
                <a:lnTo>
                  <a:pt x="248" y="392"/>
                </a:lnTo>
                <a:lnTo>
                  <a:pt x="250" y="392"/>
                </a:lnTo>
                <a:lnTo>
                  <a:pt x="253" y="392"/>
                </a:lnTo>
                <a:lnTo>
                  <a:pt x="253" y="389"/>
                </a:lnTo>
                <a:lnTo>
                  <a:pt x="256" y="389"/>
                </a:lnTo>
                <a:lnTo>
                  <a:pt x="258" y="389"/>
                </a:lnTo>
                <a:lnTo>
                  <a:pt x="258" y="387"/>
                </a:lnTo>
                <a:lnTo>
                  <a:pt x="261" y="387"/>
                </a:lnTo>
                <a:lnTo>
                  <a:pt x="261" y="384"/>
                </a:lnTo>
                <a:lnTo>
                  <a:pt x="263" y="384"/>
                </a:lnTo>
                <a:lnTo>
                  <a:pt x="263" y="381"/>
                </a:lnTo>
                <a:lnTo>
                  <a:pt x="263" y="379"/>
                </a:lnTo>
                <a:lnTo>
                  <a:pt x="266" y="379"/>
                </a:lnTo>
                <a:lnTo>
                  <a:pt x="269" y="379"/>
                </a:lnTo>
                <a:lnTo>
                  <a:pt x="269" y="376"/>
                </a:lnTo>
                <a:lnTo>
                  <a:pt x="271" y="376"/>
                </a:lnTo>
                <a:lnTo>
                  <a:pt x="271" y="374"/>
                </a:lnTo>
                <a:lnTo>
                  <a:pt x="274" y="374"/>
                </a:lnTo>
                <a:lnTo>
                  <a:pt x="274" y="371"/>
                </a:lnTo>
                <a:lnTo>
                  <a:pt x="276" y="371"/>
                </a:lnTo>
                <a:lnTo>
                  <a:pt x="276" y="368"/>
                </a:lnTo>
                <a:lnTo>
                  <a:pt x="279" y="368"/>
                </a:lnTo>
                <a:lnTo>
                  <a:pt x="279" y="366"/>
                </a:lnTo>
                <a:lnTo>
                  <a:pt x="282" y="366"/>
                </a:lnTo>
                <a:lnTo>
                  <a:pt x="282" y="363"/>
                </a:lnTo>
                <a:lnTo>
                  <a:pt x="284" y="363"/>
                </a:lnTo>
                <a:lnTo>
                  <a:pt x="287" y="363"/>
                </a:lnTo>
                <a:lnTo>
                  <a:pt x="287" y="366"/>
                </a:lnTo>
                <a:lnTo>
                  <a:pt x="290" y="366"/>
                </a:lnTo>
                <a:lnTo>
                  <a:pt x="292" y="366"/>
                </a:lnTo>
                <a:lnTo>
                  <a:pt x="292" y="368"/>
                </a:lnTo>
                <a:lnTo>
                  <a:pt x="292" y="366"/>
                </a:lnTo>
                <a:lnTo>
                  <a:pt x="292" y="368"/>
                </a:lnTo>
                <a:lnTo>
                  <a:pt x="292" y="366"/>
                </a:lnTo>
                <a:lnTo>
                  <a:pt x="295" y="366"/>
                </a:lnTo>
                <a:lnTo>
                  <a:pt x="297" y="366"/>
                </a:lnTo>
                <a:lnTo>
                  <a:pt x="297" y="368"/>
                </a:lnTo>
                <a:lnTo>
                  <a:pt x="300" y="368"/>
                </a:lnTo>
                <a:lnTo>
                  <a:pt x="303" y="368"/>
                </a:lnTo>
                <a:lnTo>
                  <a:pt x="303" y="371"/>
                </a:lnTo>
                <a:lnTo>
                  <a:pt x="305" y="371"/>
                </a:lnTo>
                <a:lnTo>
                  <a:pt x="308" y="371"/>
                </a:lnTo>
                <a:lnTo>
                  <a:pt x="308" y="368"/>
                </a:lnTo>
                <a:lnTo>
                  <a:pt x="310" y="368"/>
                </a:lnTo>
                <a:lnTo>
                  <a:pt x="313" y="368"/>
                </a:lnTo>
                <a:lnTo>
                  <a:pt x="310" y="368"/>
                </a:lnTo>
                <a:lnTo>
                  <a:pt x="310" y="366"/>
                </a:lnTo>
                <a:lnTo>
                  <a:pt x="313" y="368"/>
                </a:lnTo>
                <a:lnTo>
                  <a:pt x="313" y="366"/>
                </a:lnTo>
                <a:lnTo>
                  <a:pt x="313" y="363"/>
                </a:lnTo>
                <a:lnTo>
                  <a:pt x="316" y="363"/>
                </a:lnTo>
                <a:lnTo>
                  <a:pt x="316" y="360"/>
                </a:lnTo>
                <a:lnTo>
                  <a:pt x="318" y="360"/>
                </a:lnTo>
                <a:lnTo>
                  <a:pt x="318" y="363"/>
                </a:lnTo>
                <a:lnTo>
                  <a:pt x="318" y="360"/>
                </a:lnTo>
                <a:lnTo>
                  <a:pt x="321" y="360"/>
                </a:lnTo>
                <a:lnTo>
                  <a:pt x="321" y="363"/>
                </a:lnTo>
                <a:lnTo>
                  <a:pt x="321" y="366"/>
                </a:lnTo>
                <a:lnTo>
                  <a:pt x="318" y="366"/>
                </a:lnTo>
                <a:lnTo>
                  <a:pt x="321" y="368"/>
                </a:lnTo>
                <a:lnTo>
                  <a:pt x="323" y="371"/>
                </a:lnTo>
                <a:lnTo>
                  <a:pt x="326" y="368"/>
                </a:lnTo>
                <a:lnTo>
                  <a:pt x="326" y="371"/>
                </a:lnTo>
                <a:lnTo>
                  <a:pt x="326" y="368"/>
                </a:lnTo>
                <a:lnTo>
                  <a:pt x="329" y="368"/>
                </a:lnTo>
                <a:lnTo>
                  <a:pt x="329" y="371"/>
                </a:lnTo>
                <a:lnTo>
                  <a:pt x="331" y="371"/>
                </a:lnTo>
                <a:lnTo>
                  <a:pt x="331" y="374"/>
                </a:lnTo>
                <a:lnTo>
                  <a:pt x="331" y="376"/>
                </a:lnTo>
                <a:lnTo>
                  <a:pt x="334" y="376"/>
                </a:lnTo>
                <a:lnTo>
                  <a:pt x="334" y="379"/>
                </a:lnTo>
                <a:lnTo>
                  <a:pt x="331" y="379"/>
                </a:lnTo>
                <a:lnTo>
                  <a:pt x="334" y="379"/>
                </a:lnTo>
                <a:lnTo>
                  <a:pt x="331" y="381"/>
                </a:lnTo>
                <a:lnTo>
                  <a:pt x="329" y="381"/>
                </a:lnTo>
                <a:lnTo>
                  <a:pt x="326" y="381"/>
                </a:lnTo>
                <a:lnTo>
                  <a:pt x="323" y="384"/>
                </a:lnTo>
                <a:lnTo>
                  <a:pt x="323" y="387"/>
                </a:lnTo>
                <a:lnTo>
                  <a:pt x="326" y="387"/>
                </a:lnTo>
                <a:lnTo>
                  <a:pt x="329" y="387"/>
                </a:lnTo>
                <a:lnTo>
                  <a:pt x="329" y="389"/>
                </a:lnTo>
                <a:lnTo>
                  <a:pt x="331" y="389"/>
                </a:lnTo>
                <a:lnTo>
                  <a:pt x="331" y="392"/>
                </a:lnTo>
                <a:lnTo>
                  <a:pt x="334" y="392"/>
                </a:lnTo>
                <a:lnTo>
                  <a:pt x="337" y="392"/>
                </a:lnTo>
                <a:lnTo>
                  <a:pt x="337" y="394"/>
                </a:lnTo>
                <a:lnTo>
                  <a:pt x="337" y="397"/>
                </a:lnTo>
                <a:lnTo>
                  <a:pt x="339" y="397"/>
                </a:lnTo>
                <a:lnTo>
                  <a:pt x="342" y="397"/>
                </a:lnTo>
                <a:lnTo>
                  <a:pt x="344" y="397"/>
                </a:lnTo>
                <a:lnTo>
                  <a:pt x="344" y="400"/>
                </a:lnTo>
                <a:lnTo>
                  <a:pt x="344" y="402"/>
                </a:lnTo>
                <a:lnTo>
                  <a:pt x="347" y="402"/>
                </a:lnTo>
                <a:lnTo>
                  <a:pt x="347" y="405"/>
                </a:lnTo>
                <a:lnTo>
                  <a:pt x="350" y="405"/>
                </a:lnTo>
                <a:lnTo>
                  <a:pt x="352" y="405"/>
                </a:lnTo>
                <a:lnTo>
                  <a:pt x="352" y="408"/>
                </a:lnTo>
                <a:lnTo>
                  <a:pt x="355" y="408"/>
                </a:lnTo>
                <a:lnTo>
                  <a:pt x="355" y="410"/>
                </a:lnTo>
                <a:lnTo>
                  <a:pt x="355" y="408"/>
                </a:lnTo>
                <a:lnTo>
                  <a:pt x="357" y="410"/>
                </a:lnTo>
                <a:lnTo>
                  <a:pt x="355" y="410"/>
                </a:lnTo>
                <a:lnTo>
                  <a:pt x="357" y="410"/>
                </a:lnTo>
                <a:lnTo>
                  <a:pt x="355" y="410"/>
                </a:lnTo>
                <a:lnTo>
                  <a:pt x="357" y="410"/>
                </a:lnTo>
                <a:lnTo>
                  <a:pt x="357" y="413"/>
                </a:lnTo>
                <a:lnTo>
                  <a:pt x="360" y="413"/>
                </a:lnTo>
                <a:lnTo>
                  <a:pt x="360" y="415"/>
                </a:lnTo>
                <a:lnTo>
                  <a:pt x="363" y="418"/>
                </a:lnTo>
                <a:lnTo>
                  <a:pt x="363" y="421"/>
                </a:lnTo>
                <a:lnTo>
                  <a:pt x="365" y="421"/>
                </a:lnTo>
                <a:lnTo>
                  <a:pt x="365" y="423"/>
                </a:lnTo>
                <a:lnTo>
                  <a:pt x="368" y="426"/>
                </a:lnTo>
                <a:lnTo>
                  <a:pt x="368" y="423"/>
                </a:lnTo>
                <a:lnTo>
                  <a:pt x="370" y="423"/>
                </a:lnTo>
                <a:lnTo>
                  <a:pt x="370" y="426"/>
                </a:lnTo>
                <a:lnTo>
                  <a:pt x="370" y="428"/>
                </a:lnTo>
                <a:lnTo>
                  <a:pt x="373" y="428"/>
                </a:lnTo>
                <a:lnTo>
                  <a:pt x="376" y="431"/>
                </a:lnTo>
                <a:lnTo>
                  <a:pt x="378" y="431"/>
                </a:lnTo>
                <a:lnTo>
                  <a:pt x="381" y="431"/>
                </a:lnTo>
                <a:lnTo>
                  <a:pt x="381" y="434"/>
                </a:lnTo>
                <a:lnTo>
                  <a:pt x="383" y="434"/>
                </a:lnTo>
                <a:lnTo>
                  <a:pt x="383" y="436"/>
                </a:lnTo>
                <a:lnTo>
                  <a:pt x="381" y="436"/>
                </a:lnTo>
                <a:lnTo>
                  <a:pt x="383" y="436"/>
                </a:lnTo>
                <a:lnTo>
                  <a:pt x="383" y="439"/>
                </a:lnTo>
                <a:lnTo>
                  <a:pt x="386" y="441"/>
                </a:lnTo>
                <a:lnTo>
                  <a:pt x="386" y="444"/>
                </a:lnTo>
                <a:lnTo>
                  <a:pt x="386" y="447"/>
                </a:lnTo>
                <a:lnTo>
                  <a:pt x="386" y="449"/>
                </a:lnTo>
                <a:lnTo>
                  <a:pt x="383" y="449"/>
                </a:lnTo>
                <a:lnTo>
                  <a:pt x="381" y="449"/>
                </a:lnTo>
                <a:lnTo>
                  <a:pt x="381" y="452"/>
                </a:lnTo>
                <a:lnTo>
                  <a:pt x="383" y="452"/>
                </a:lnTo>
                <a:lnTo>
                  <a:pt x="386" y="452"/>
                </a:lnTo>
                <a:lnTo>
                  <a:pt x="386" y="455"/>
                </a:lnTo>
                <a:lnTo>
                  <a:pt x="389" y="455"/>
                </a:lnTo>
                <a:lnTo>
                  <a:pt x="391" y="455"/>
                </a:lnTo>
                <a:lnTo>
                  <a:pt x="391" y="457"/>
                </a:lnTo>
                <a:lnTo>
                  <a:pt x="394" y="457"/>
                </a:lnTo>
                <a:lnTo>
                  <a:pt x="394" y="460"/>
                </a:lnTo>
                <a:lnTo>
                  <a:pt x="394" y="462"/>
                </a:lnTo>
                <a:lnTo>
                  <a:pt x="394" y="465"/>
                </a:lnTo>
                <a:lnTo>
                  <a:pt x="394" y="468"/>
                </a:lnTo>
                <a:lnTo>
                  <a:pt x="397" y="468"/>
                </a:lnTo>
                <a:lnTo>
                  <a:pt x="397" y="470"/>
                </a:lnTo>
                <a:lnTo>
                  <a:pt x="397" y="473"/>
                </a:lnTo>
                <a:lnTo>
                  <a:pt x="394" y="473"/>
                </a:lnTo>
                <a:lnTo>
                  <a:pt x="391" y="473"/>
                </a:lnTo>
                <a:lnTo>
                  <a:pt x="389" y="473"/>
                </a:lnTo>
                <a:lnTo>
                  <a:pt x="386" y="473"/>
                </a:lnTo>
                <a:lnTo>
                  <a:pt x="386" y="475"/>
                </a:lnTo>
                <a:lnTo>
                  <a:pt x="389" y="475"/>
                </a:lnTo>
                <a:lnTo>
                  <a:pt x="391" y="475"/>
                </a:lnTo>
                <a:lnTo>
                  <a:pt x="394" y="475"/>
                </a:lnTo>
                <a:lnTo>
                  <a:pt x="394" y="478"/>
                </a:lnTo>
                <a:lnTo>
                  <a:pt x="391" y="478"/>
                </a:lnTo>
                <a:lnTo>
                  <a:pt x="389" y="478"/>
                </a:lnTo>
                <a:lnTo>
                  <a:pt x="386" y="478"/>
                </a:lnTo>
                <a:lnTo>
                  <a:pt x="386" y="481"/>
                </a:lnTo>
                <a:lnTo>
                  <a:pt x="383" y="481"/>
                </a:lnTo>
                <a:lnTo>
                  <a:pt x="381" y="481"/>
                </a:lnTo>
                <a:lnTo>
                  <a:pt x="378" y="481"/>
                </a:lnTo>
                <a:lnTo>
                  <a:pt x="376" y="481"/>
                </a:lnTo>
                <a:lnTo>
                  <a:pt x="373" y="483"/>
                </a:lnTo>
                <a:lnTo>
                  <a:pt x="370" y="483"/>
                </a:lnTo>
                <a:lnTo>
                  <a:pt x="370" y="486"/>
                </a:lnTo>
                <a:lnTo>
                  <a:pt x="373" y="486"/>
                </a:lnTo>
                <a:lnTo>
                  <a:pt x="373" y="488"/>
                </a:lnTo>
                <a:lnTo>
                  <a:pt x="376" y="488"/>
                </a:lnTo>
                <a:lnTo>
                  <a:pt x="378" y="488"/>
                </a:lnTo>
                <a:lnTo>
                  <a:pt x="378" y="491"/>
                </a:lnTo>
                <a:lnTo>
                  <a:pt x="381" y="491"/>
                </a:lnTo>
                <a:lnTo>
                  <a:pt x="383" y="491"/>
                </a:lnTo>
                <a:lnTo>
                  <a:pt x="383" y="494"/>
                </a:lnTo>
                <a:lnTo>
                  <a:pt x="381" y="494"/>
                </a:lnTo>
                <a:lnTo>
                  <a:pt x="378" y="494"/>
                </a:lnTo>
                <a:lnTo>
                  <a:pt x="378" y="496"/>
                </a:lnTo>
                <a:lnTo>
                  <a:pt x="381" y="496"/>
                </a:lnTo>
                <a:lnTo>
                  <a:pt x="383" y="499"/>
                </a:lnTo>
                <a:lnTo>
                  <a:pt x="383" y="502"/>
                </a:lnTo>
                <a:lnTo>
                  <a:pt x="383" y="504"/>
                </a:lnTo>
                <a:lnTo>
                  <a:pt x="383" y="507"/>
                </a:lnTo>
                <a:lnTo>
                  <a:pt x="383" y="509"/>
                </a:lnTo>
                <a:lnTo>
                  <a:pt x="381" y="509"/>
                </a:lnTo>
                <a:lnTo>
                  <a:pt x="381" y="512"/>
                </a:lnTo>
                <a:lnTo>
                  <a:pt x="381" y="515"/>
                </a:lnTo>
                <a:lnTo>
                  <a:pt x="378" y="515"/>
                </a:lnTo>
                <a:lnTo>
                  <a:pt x="378" y="517"/>
                </a:lnTo>
                <a:lnTo>
                  <a:pt x="378" y="520"/>
                </a:lnTo>
                <a:lnTo>
                  <a:pt x="378" y="522"/>
                </a:lnTo>
                <a:lnTo>
                  <a:pt x="376" y="522"/>
                </a:lnTo>
                <a:lnTo>
                  <a:pt x="376" y="525"/>
                </a:lnTo>
                <a:lnTo>
                  <a:pt x="373" y="525"/>
                </a:lnTo>
                <a:lnTo>
                  <a:pt x="370" y="525"/>
                </a:lnTo>
                <a:lnTo>
                  <a:pt x="368" y="525"/>
                </a:lnTo>
                <a:lnTo>
                  <a:pt x="368" y="528"/>
                </a:lnTo>
                <a:lnTo>
                  <a:pt x="365" y="528"/>
                </a:lnTo>
                <a:lnTo>
                  <a:pt x="368" y="528"/>
                </a:lnTo>
                <a:lnTo>
                  <a:pt x="368" y="530"/>
                </a:lnTo>
                <a:lnTo>
                  <a:pt x="365" y="530"/>
                </a:lnTo>
                <a:lnTo>
                  <a:pt x="365" y="528"/>
                </a:lnTo>
                <a:lnTo>
                  <a:pt x="363" y="528"/>
                </a:lnTo>
                <a:lnTo>
                  <a:pt x="360" y="528"/>
                </a:lnTo>
                <a:lnTo>
                  <a:pt x="360" y="525"/>
                </a:lnTo>
                <a:lnTo>
                  <a:pt x="357" y="525"/>
                </a:lnTo>
                <a:lnTo>
                  <a:pt x="357" y="528"/>
                </a:lnTo>
                <a:lnTo>
                  <a:pt x="355" y="528"/>
                </a:lnTo>
                <a:lnTo>
                  <a:pt x="352" y="528"/>
                </a:lnTo>
                <a:lnTo>
                  <a:pt x="350" y="528"/>
                </a:lnTo>
                <a:lnTo>
                  <a:pt x="347" y="528"/>
                </a:lnTo>
                <a:lnTo>
                  <a:pt x="344" y="528"/>
                </a:lnTo>
                <a:lnTo>
                  <a:pt x="344" y="530"/>
                </a:lnTo>
                <a:lnTo>
                  <a:pt x="342" y="530"/>
                </a:lnTo>
                <a:lnTo>
                  <a:pt x="342" y="533"/>
                </a:lnTo>
                <a:lnTo>
                  <a:pt x="344" y="533"/>
                </a:lnTo>
                <a:lnTo>
                  <a:pt x="344" y="535"/>
                </a:lnTo>
                <a:lnTo>
                  <a:pt x="342" y="535"/>
                </a:lnTo>
                <a:lnTo>
                  <a:pt x="342" y="538"/>
                </a:lnTo>
                <a:lnTo>
                  <a:pt x="342" y="535"/>
                </a:lnTo>
                <a:lnTo>
                  <a:pt x="339" y="535"/>
                </a:lnTo>
                <a:lnTo>
                  <a:pt x="337" y="535"/>
                </a:lnTo>
                <a:lnTo>
                  <a:pt x="337" y="538"/>
                </a:lnTo>
                <a:lnTo>
                  <a:pt x="337" y="535"/>
                </a:lnTo>
                <a:lnTo>
                  <a:pt x="339" y="538"/>
                </a:lnTo>
                <a:lnTo>
                  <a:pt x="337" y="538"/>
                </a:lnTo>
                <a:lnTo>
                  <a:pt x="334" y="538"/>
                </a:lnTo>
                <a:lnTo>
                  <a:pt x="334" y="541"/>
                </a:lnTo>
                <a:lnTo>
                  <a:pt x="331" y="541"/>
                </a:lnTo>
                <a:lnTo>
                  <a:pt x="334" y="541"/>
                </a:lnTo>
                <a:lnTo>
                  <a:pt x="331" y="541"/>
                </a:lnTo>
                <a:lnTo>
                  <a:pt x="334" y="541"/>
                </a:lnTo>
                <a:lnTo>
                  <a:pt x="331" y="541"/>
                </a:lnTo>
                <a:lnTo>
                  <a:pt x="329" y="541"/>
                </a:lnTo>
                <a:lnTo>
                  <a:pt x="329" y="543"/>
                </a:lnTo>
                <a:lnTo>
                  <a:pt x="329" y="541"/>
                </a:lnTo>
                <a:lnTo>
                  <a:pt x="329" y="543"/>
                </a:lnTo>
                <a:lnTo>
                  <a:pt x="326" y="543"/>
                </a:lnTo>
                <a:lnTo>
                  <a:pt x="329" y="543"/>
                </a:lnTo>
                <a:lnTo>
                  <a:pt x="329" y="546"/>
                </a:lnTo>
                <a:lnTo>
                  <a:pt x="326" y="546"/>
                </a:lnTo>
                <a:lnTo>
                  <a:pt x="326" y="543"/>
                </a:lnTo>
                <a:lnTo>
                  <a:pt x="326" y="546"/>
                </a:lnTo>
                <a:lnTo>
                  <a:pt x="326" y="543"/>
                </a:lnTo>
                <a:lnTo>
                  <a:pt x="326" y="546"/>
                </a:lnTo>
                <a:lnTo>
                  <a:pt x="323" y="546"/>
                </a:lnTo>
                <a:lnTo>
                  <a:pt x="323" y="549"/>
                </a:lnTo>
                <a:lnTo>
                  <a:pt x="323" y="546"/>
                </a:lnTo>
                <a:lnTo>
                  <a:pt x="323" y="549"/>
                </a:lnTo>
                <a:lnTo>
                  <a:pt x="323" y="546"/>
                </a:lnTo>
                <a:lnTo>
                  <a:pt x="323" y="549"/>
                </a:lnTo>
                <a:lnTo>
                  <a:pt x="323" y="546"/>
                </a:lnTo>
                <a:lnTo>
                  <a:pt x="323" y="549"/>
                </a:lnTo>
                <a:lnTo>
                  <a:pt x="323" y="546"/>
                </a:lnTo>
                <a:lnTo>
                  <a:pt x="323" y="549"/>
                </a:lnTo>
                <a:lnTo>
                  <a:pt x="323" y="551"/>
                </a:lnTo>
                <a:lnTo>
                  <a:pt x="321" y="551"/>
                </a:lnTo>
                <a:lnTo>
                  <a:pt x="323" y="551"/>
                </a:lnTo>
                <a:lnTo>
                  <a:pt x="321" y="551"/>
                </a:lnTo>
                <a:lnTo>
                  <a:pt x="323" y="551"/>
                </a:lnTo>
                <a:lnTo>
                  <a:pt x="323" y="554"/>
                </a:lnTo>
                <a:lnTo>
                  <a:pt x="321" y="554"/>
                </a:lnTo>
                <a:lnTo>
                  <a:pt x="318" y="554"/>
                </a:lnTo>
                <a:lnTo>
                  <a:pt x="318" y="556"/>
                </a:lnTo>
                <a:lnTo>
                  <a:pt x="316" y="556"/>
                </a:lnTo>
                <a:lnTo>
                  <a:pt x="316" y="559"/>
                </a:lnTo>
                <a:lnTo>
                  <a:pt x="313" y="559"/>
                </a:lnTo>
                <a:lnTo>
                  <a:pt x="316" y="559"/>
                </a:lnTo>
                <a:lnTo>
                  <a:pt x="316" y="562"/>
                </a:lnTo>
                <a:lnTo>
                  <a:pt x="313" y="562"/>
                </a:lnTo>
                <a:lnTo>
                  <a:pt x="316" y="562"/>
                </a:lnTo>
                <a:lnTo>
                  <a:pt x="313" y="562"/>
                </a:lnTo>
                <a:lnTo>
                  <a:pt x="313" y="564"/>
                </a:lnTo>
                <a:lnTo>
                  <a:pt x="313" y="567"/>
                </a:lnTo>
                <a:lnTo>
                  <a:pt x="313" y="569"/>
                </a:lnTo>
                <a:lnTo>
                  <a:pt x="310" y="569"/>
                </a:lnTo>
                <a:lnTo>
                  <a:pt x="310" y="572"/>
                </a:lnTo>
                <a:lnTo>
                  <a:pt x="308" y="572"/>
                </a:lnTo>
                <a:lnTo>
                  <a:pt x="305" y="572"/>
                </a:lnTo>
                <a:lnTo>
                  <a:pt x="308" y="572"/>
                </a:lnTo>
                <a:lnTo>
                  <a:pt x="305" y="572"/>
                </a:lnTo>
                <a:lnTo>
                  <a:pt x="305" y="569"/>
                </a:lnTo>
                <a:lnTo>
                  <a:pt x="305" y="572"/>
                </a:lnTo>
                <a:lnTo>
                  <a:pt x="305" y="575"/>
                </a:lnTo>
                <a:lnTo>
                  <a:pt x="303" y="575"/>
                </a:lnTo>
                <a:lnTo>
                  <a:pt x="300" y="575"/>
                </a:lnTo>
                <a:lnTo>
                  <a:pt x="297" y="575"/>
                </a:lnTo>
                <a:lnTo>
                  <a:pt x="297" y="572"/>
                </a:lnTo>
                <a:lnTo>
                  <a:pt x="295" y="572"/>
                </a:lnTo>
                <a:lnTo>
                  <a:pt x="295" y="575"/>
                </a:lnTo>
                <a:lnTo>
                  <a:pt x="297" y="575"/>
                </a:lnTo>
                <a:lnTo>
                  <a:pt x="295" y="575"/>
                </a:lnTo>
                <a:lnTo>
                  <a:pt x="292" y="575"/>
                </a:lnTo>
                <a:lnTo>
                  <a:pt x="290" y="575"/>
                </a:lnTo>
                <a:lnTo>
                  <a:pt x="290" y="572"/>
                </a:lnTo>
                <a:lnTo>
                  <a:pt x="290" y="575"/>
                </a:lnTo>
                <a:lnTo>
                  <a:pt x="287" y="575"/>
                </a:lnTo>
                <a:lnTo>
                  <a:pt x="287" y="572"/>
                </a:lnTo>
                <a:lnTo>
                  <a:pt x="284" y="572"/>
                </a:lnTo>
                <a:lnTo>
                  <a:pt x="282" y="572"/>
                </a:lnTo>
                <a:lnTo>
                  <a:pt x="282" y="569"/>
                </a:lnTo>
                <a:lnTo>
                  <a:pt x="282" y="572"/>
                </a:lnTo>
                <a:lnTo>
                  <a:pt x="282" y="569"/>
                </a:lnTo>
                <a:lnTo>
                  <a:pt x="279" y="569"/>
                </a:lnTo>
                <a:lnTo>
                  <a:pt x="276" y="569"/>
                </a:lnTo>
                <a:lnTo>
                  <a:pt x="276" y="567"/>
                </a:lnTo>
                <a:lnTo>
                  <a:pt x="276" y="569"/>
                </a:lnTo>
                <a:lnTo>
                  <a:pt x="276" y="567"/>
                </a:lnTo>
                <a:lnTo>
                  <a:pt x="276" y="564"/>
                </a:lnTo>
                <a:lnTo>
                  <a:pt x="274" y="564"/>
                </a:lnTo>
                <a:lnTo>
                  <a:pt x="271" y="564"/>
                </a:lnTo>
                <a:lnTo>
                  <a:pt x="271" y="567"/>
                </a:lnTo>
                <a:lnTo>
                  <a:pt x="269" y="567"/>
                </a:lnTo>
                <a:lnTo>
                  <a:pt x="269" y="569"/>
                </a:lnTo>
                <a:lnTo>
                  <a:pt x="266" y="569"/>
                </a:lnTo>
                <a:lnTo>
                  <a:pt x="266" y="567"/>
                </a:lnTo>
                <a:lnTo>
                  <a:pt x="263" y="567"/>
                </a:lnTo>
                <a:lnTo>
                  <a:pt x="261" y="567"/>
                </a:lnTo>
                <a:lnTo>
                  <a:pt x="258" y="567"/>
                </a:lnTo>
                <a:lnTo>
                  <a:pt x="256" y="567"/>
                </a:lnTo>
                <a:lnTo>
                  <a:pt x="256" y="564"/>
                </a:lnTo>
                <a:lnTo>
                  <a:pt x="256" y="567"/>
                </a:lnTo>
                <a:lnTo>
                  <a:pt x="256" y="564"/>
                </a:lnTo>
                <a:lnTo>
                  <a:pt x="253" y="564"/>
                </a:lnTo>
                <a:lnTo>
                  <a:pt x="250" y="564"/>
                </a:lnTo>
                <a:lnTo>
                  <a:pt x="248" y="564"/>
                </a:lnTo>
                <a:lnTo>
                  <a:pt x="245" y="562"/>
                </a:lnTo>
                <a:lnTo>
                  <a:pt x="243" y="562"/>
                </a:lnTo>
                <a:lnTo>
                  <a:pt x="243" y="559"/>
                </a:lnTo>
                <a:lnTo>
                  <a:pt x="243" y="556"/>
                </a:lnTo>
                <a:lnTo>
                  <a:pt x="243" y="554"/>
                </a:lnTo>
                <a:lnTo>
                  <a:pt x="243" y="551"/>
                </a:lnTo>
                <a:lnTo>
                  <a:pt x="245" y="551"/>
                </a:lnTo>
                <a:lnTo>
                  <a:pt x="245" y="549"/>
                </a:lnTo>
                <a:lnTo>
                  <a:pt x="248" y="549"/>
                </a:lnTo>
                <a:lnTo>
                  <a:pt x="248" y="546"/>
                </a:lnTo>
                <a:lnTo>
                  <a:pt x="245" y="546"/>
                </a:lnTo>
                <a:lnTo>
                  <a:pt x="248" y="546"/>
                </a:lnTo>
                <a:lnTo>
                  <a:pt x="245" y="546"/>
                </a:lnTo>
                <a:lnTo>
                  <a:pt x="245" y="543"/>
                </a:lnTo>
                <a:lnTo>
                  <a:pt x="245" y="541"/>
                </a:lnTo>
                <a:lnTo>
                  <a:pt x="243" y="541"/>
                </a:lnTo>
                <a:lnTo>
                  <a:pt x="240" y="541"/>
                </a:lnTo>
                <a:lnTo>
                  <a:pt x="237" y="541"/>
                </a:lnTo>
                <a:lnTo>
                  <a:pt x="235" y="541"/>
                </a:lnTo>
                <a:lnTo>
                  <a:pt x="232" y="541"/>
                </a:lnTo>
                <a:lnTo>
                  <a:pt x="229" y="541"/>
                </a:lnTo>
                <a:lnTo>
                  <a:pt x="229" y="538"/>
                </a:lnTo>
                <a:lnTo>
                  <a:pt x="229" y="541"/>
                </a:lnTo>
                <a:lnTo>
                  <a:pt x="227" y="541"/>
                </a:lnTo>
                <a:lnTo>
                  <a:pt x="227" y="538"/>
                </a:lnTo>
                <a:lnTo>
                  <a:pt x="224" y="538"/>
                </a:lnTo>
                <a:lnTo>
                  <a:pt x="224" y="535"/>
                </a:lnTo>
                <a:lnTo>
                  <a:pt x="222" y="535"/>
                </a:lnTo>
                <a:lnTo>
                  <a:pt x="222" y="538"/>
                </a:lnTo>
                <a:lnTo>
                  <a:pt x="219" y="538"/>
                </a:lnTo>
                <a:lnTo>
                  <a:pt x="216" y="538"/>
                </a:lnTo>
                <a:lnTo>
                  <a:pt x="214" y="538"/>
                </a:lnTo>
                <a:lnTo>
                  <a:pt x="214" y="541"/>
                </a:lnTo>
                <a:lnTo>
                  <a:pt x="214" y="543"/>
                </a:lnTo>
                <a:lnTo>
                  <a:pt x="214" y="541"/>
                </a:lnTo>
                <a:lnTo>
                  <a:pt x="214" y="543"/>
                </a:lnTo>
                <a:lnTo>
                  <a:pt x="211" y="543"/>
                </a:lnTo>
                <a:lnTo>
                  <a:pt x="211" y="546"/>
                </a:lnTo>
                <a:lnTo>
                  <a:pt x="211" y="549"/>
                </a:lnTo>
                <a:lnTo>
                  <a:pt x="209" y="549"/>
                </a:lnTo>
                <a:lnTo>
                  <a:pt x="206" y="549"/>
                </a:lnTo>
                <a:lnTo>
                  <a:pt x="206" y="551"/>
                </a:lnTo>
                <a:lnTo>
                  <a:pt x="206" y="554"/>
                </a:lnTo>
                <a:lnTo>
                  <a:pt x="203" y="554"/>
                </a:lnTo>
                <a:lnTo>
                  <a:pt x="201" y="554"/>
                </a:lnTo>
                <a:lnTo>
                  <a:pt x="201" y="556"/>
                </a:lnTo>
                <a:lnTo>
                  <a:pt x="198" y="556"/>
                </a:lnTo>
                <a:lnTo>
                  <a:pt x="198" y="559"/>
                </a:lnTo>
                <a:lnTo>
                  <a:pt x="196" y="559"/>
                </a:lnTo>
                <a:lnTo>
                  <a:pt x="193" y="559"/>
                </a:lnTo>
                <a:lnTo>
                  <a:pt x="193" y="562"/>
                </a:lnTo>
                <a:lnTo>
                  <a:pt x="193" y="564"/>
                </a:lnTo>
                <a:lnTo>
                  <a:pt x="190" y="564"/>
                </a:lnTo>
                <a:lnTo>
                  <a:pt x="190" y="567"/>
                </a:lnTo>
                <a:lnTo>
                  <a:pt x="190" y="569"/>
                </a:lnTo>
                <a:lnTo>
                  <a:pt x="190" y="572"/>
                </a:lnTo>
                <a:lnTo>
                  <a:pt x="190" y="575"/>
                </a:lnTo>
                <a:lnTo>
                  <a:pt x="190" y="577"/>
                </a:lnTo>
                <a:lnTo>
                  <a:pt x="190" y="580"/>
                </a:lnTo>
                <a:lnTo>
                  <a:pt x="193" y="580"/>
                </a:lnTo>
                <a:lnTo>
                  <a:pt x="193" y="583"/>
                </a:lnTo>
                <a:lnTo>
                  <a:pt x="196" y="583"/>
                </a:lnTo>
                <a:lnTo>
                  <a:pt x="196" y="585"/>
                </a:lnTo>
                <a:lnTo>
                  <a:pt x="198" y="585"/>
                </a:lnTo>
                <a:lnTo>
                  <a:pt x="201" y="585"/>
                </a:lnTo>
                <a:lnTo>
                  <a:pt x="201" y="588"/>
                </a:lnTo>
                <a:lnTo>
                  <a:pt x="203" y="588"/>
                </a:lnTo>
                <a:lnTo>
                  <a:pt x="206" y="588"/>
                </a:lnTo>
                <a:lnTo>
                  <a:pt x="209" y="588"/>
                </a:lnTo>
                <a:lnTo>
                  <a:pt x="211" y="588"/>
                </a:lnTo>
                <a:lnTo>
                  <a:pt x="211" y="590"/>
                </a:lnTo>
                <a:lnTo>
                  <a:pt x="214" y="590"/>
                </a:lnTo>
                <a:lnTo>
                  <a:pt x="211" y="590"/>
                </a:lnTo>
                <a:lnTo>
                  <a:pt x="211" y="593"/>
                </a:lnTo>
                <a:lnTo>
                  <a:pt x="211" y="596"/>
                </a:lnTo>
                <a:lnTo>
                  <a:pt x="209" y="596"/>
                </a:lnTo>
                <a:lnTo>
                  <a:pt x="206" y="596"/>
                </a:lnTo>
                <a:lnTo>
                  <a:pt x="206" y="598"/>
                </a:lnTo>
                <a:lnTo>
                  <a:pt x="206" y="596"/>
                </a:lnTo>
                <a:lnTo>
                  <a:pt x="203" y="596"/>
                </a:lnTo>
                <a:lnTo>
                  <a:pt x="203" y="598"/>
                </a:lnTo>
                <a:lnTo>
                  <a:pt x="201" y="598"/>
                </a:lnTo>
                <a:lnTo>
                  <a:pt x="203" y="598"/>
                </a:lnTo>
                <a:lnTo>
                  <a:pt x="201" y="598"/>
                </a:lnTo>
                <a:lnTo>
                  <a:pt x="201" y="601"/>
                </a:lnTo>
                <a:lnTo>
                  <a:pt x="201" y="598"/>
                </a:lnTo>
                <a:lnTo>
                  <a:pt x="198" y="598"/>
                </a:lnTo>
                <a:lnTo>
                  <a:pt x="198" y="601"/>
                </a:lnTo>
                <a:lnTo>
                  <a:pt x="196" y="601"/>
                </a:lnTo>
                <a:lnTo>
                  <a:pt x="198" y="601"/>
                </a:lnTo>
                <a:lnTo>
                  <a:pt x="198" y="603"/>
                </a:lnTo>
                <a:lnTo>
                  <a:pt x="196" y="603"/>
                </a:lnTo>
                <a:lnTo>
                  <a:pt x="196" y="606"/>
                </a:lnTo>
                <a:lnTo>
                  <a:pt x="193" y="606"/>
                </a:lnTo>
                <a:lnTo>
                  <a:pt x="193" y="609"/>
                </a:lnTo>
                <a:lnTo>
                  <a:pt x="190" y="609"/>
                </a:lnTo>
                <a:lnTo>
                  <a:pt x="190" y="611"/>
                </a:lnTo>
                <a:lnTo>
                  <a:pt x="190" y="614"/>
                </a:lnTo>
                <a:lnTo>
                  <a:pt x="193" y="614"/>
                </a:lnTo>
                <a:lnTo>
                  <a:pt x="193" y="616"/>
                </a:lnTo>
                <a:lnTo>
                  <a:pt x="190" y="616"/>
                </a:lnTo>
                <a:lnTo>
                  <a:pt x="190" y="619"/>
                </a:lnTo>
                <a:lnTo>
                  <a:pt x="190" y="622"/>
                </a:lnTo>
                <a:lnTo>
                  <a:pt x="190" y="624"/>
                </a:lnTo>
                <a:lnTo>
                  <a:pt x="190" y="627"/>
                </a:lnTo>
                <a:lnTo>
                  <a:pt x="190" y="630"/>
                </a:lnTo>
                <a:lnTo>
                  <a:pt x="193" y="630"/>
                </a:lnTo>
                <a:lnTo>
                  <a:pt x="193" y="632"/>
                </a:lnTo>
                <a:lnTo>
                  <a:pt x="193" y="635"/>
                </a:lnTo>
                <a:lnTo>
                  <a:pt x="196" y="635"/>
                </a:lnTo>
                <a:lnTo>
                  <a:pt x="196" y="637"/>
                </a:lnTo>
                <a:lnTo>
                  <a:pt x="198" y="637"/>
                </a:lnTo>
                <a:lnTo>
                  <a:pt x="198" y="640"/>
                </a:lnTo>
                <a:lnTo>
                  <a:pt x="201" y="640"/>
                </a:lnTo>
                <a:lnTo>
                  <a:pt x="203" y="640"/>
                </a:lnTo>
                <a:lnTo>
                  <a:pt x="203" y="643"/>
                </a:lnTo>
                <a:lnTo>
                  <a:pt x="206" y="643"/>
                </a:lnTo>
                <a:lnTo>
                  <a:pt x="209" y="643"/>
                </a:lnTo>
                <a:lnTo>
                  <a:pt x="211" y="643"/>
                </a:lnTo>
                <a:lnTo>
                  <a:pt x="214" y="643"/>
                </a:lnTo>
                <a:lnTo>
                  <a:pt x="214" y="645"/>
                </a:lnTo>
                <a:lnTo>
                  <a:pt x="216" y="645"/>
                </a:lnTo>
                <a:lnTo>
                  <a:pt x="219" y="645"/>
                </a:lnTo>
                <a:lnTo>
                  <a:pt x="222" y="645"/>
                </a:lnTo>
                <a:lnTo>
                  <a:pt x="224" y="645"/>
                </a:lnTo>
                <a:lnTo>
                  <a:pt x="227" y="645"/>
                </a:lnTo>
                <a:lnTo>
                  <a:pt x="227" y="648"/>
                </a:lnTo>
                <a:lnTo>
                  <a:pt x="227" y="645"/>
                </a:lnTo>
                <a:lnTo>
                  <a:pt x="227" y="648"/>
                </a:lnTo>
                <a:lnTo>
                  <a:pt x="227" y="645"/>
                </a:lnTo>
                <a:lnTo>
                  <a:pt x="227" y="648"/>
                </a:lnTo>
                <a:lnTo>
                  <a:pt x="229" y="648"/>
                </a:lnTo>
                <a:lnTo>
                  <a:pt x="227" y="648"/>
                </a:lnTo>
                <a:lnTo>
                  <a:pt x="229" y="648"/>
                </a:lnTo>
                <a:lnTo>
                  <a:pt x="229" y="650"/>
                </a:lnTo>
                <a:lnTo>
                  <a:pt x="232" y="650"/>
                </a:lnTo>
                <a:lnTo>
                  <a:pt x="235" y="650"/>
                </a:lnTo>
                <a:lnTo>
                  <a:pt x="237" y="650"/>
                </a:lnTo>
                <a:lnTo>
                  <a:pt x="237" y="648"/>
                </a:lnTo>
                <a:lnTo>
                  <a:pt x="240" y="648"/>
                </a:lnTo>
                <a:lnTo>
                  <a:pt x="240" y="645"/>
                </a:lnTo>
                <a:lnTo>
                  <a:pt x="243" y="645"/>
                </a:lnTo>
                <a:lnTo>
                  <a:pt x="245" y="645"/>
                </a:lnTo>
                <a:lnTo>
                  <a:pt x="245" y="648"/>
                </a:lnTo>
                <a:lnTo>
                  <a:pt x="248" y="648"/>
                </a:lnTo>
                <a:lnTo>
                  <a:pt x="248" y="645"/>
                </a:lnTo>
                <a:lnTo>
                  <a:pt x="248" y="648"/>
                </a:lnTo>
                <a:lnTo>
                  <a:pt x="250" y="648"/>
                </a:lnTo>
                <a:lnTo>
                  <a:pt x="250" y="645"/>
                </a:lnTo>
                <a:lnTo>
                  <a:pt x="250" y="648"/>
                </a:lnTo>
                <a:lnTo>
                  <a:pt x="253" y="648"/>
                </a:lnTo>
                <a:lnTo>
                  <a:pt x="256" y="648"/>
                </a:lnTo>
                <a:lnTo>
                  <a:pt x="258" y="648"/>
                </a:lnTo>
                <a:lnTo>
                  <a:pt x="258" y="645"/>
                </a:lnTo>
                <a:lnTo>
                  <a:pt x="258" y="648"/>
                </a:lnTo>
                <a:lnTo>
                  <a:pt x="258" y="645"/>
                </a:lnTo>
                <a:lnTo>
                  <a:pt x="261" y="645"/>
                </a:lnTo>
                <a:lnTo>
                  <a:pt x="261" y="648"/>
                </a:lnTo>
                <a:lnTo>
                  <a:pt x="261" y="650"/>
                </a:lnTo>
                <a:lnTo>
                  <a:pt x="263" y="650"/>
                </a:lnTo>
                <a:lnTo>
                  <a:pt x="261" y="650"/>
                </a:lnTo>
                <a:lnTo>
                  <a:pt x="261" y="653"/>
                </a:lnTo>
                <a:lnTo>
                  <a:pt x="258" y="653"/>
                </a:lnTo>
                <a:lnTo>
                  <a:pt x="258" y="656"/>
                </a:lnTo>
                <a:lnTo>
                  <a:pt x="258" y="658"/>
                </a:lnTo>
                <a:lnTo>
                  <a:pt x="258" y="661"/>
                </a:lnTo>
                <a:lnTo>
                  <a:pt x="256" y="661"/>
                </a:lnTo>
                <a:lnTo>
                  <a:pt x="253" y="661"/>
                </a:lnTo>
                <a:lnTo>
                  <a:pt x="253" y="663"/>
                </a:lnTo>
                <a:lnTo>
                  <a:pt x="250" y="663"/>
                </a:lnTo>
                <a:lnTo>
                  <a:pt x="250" y="666"/>
                </a:lnTo>
                <a:lnTo>
                  <a:pt x="248" y="666"/>
                </a:lnTo>
                <a:lnTo>
                  <a:pt x="245" y="669"/>
                </a:lnTo>
                <a:lnTo>
                  <a:pt x="245" y="666"/>
                </a:lnTo>
                <a:lnTo>
                  <a:pt x="243" y="666"/>
                </a:lnTo>
                <a:lnTo>
                  <a:pt x="240" y="666"/>
                </a:lnTo>
                <a:lnTo>
                  <a:pt x="240" y="669"/>
                </a:lnTo>
                <a:lnTo>
                  <a:pt x="240" y="671"/>
                </a:lnTo>
                <a:lnTo>
                  <a:pt x="237" y="671"/>
                </a:lnTo>
                <a:lnTo>
                  <a:pt x="237" y="674"/>
                </a:lnTo>
                <a:lnTo>
                  <a:pt x="235" y="674"/>
                </a:lnTo>
                <a:lnTo>
                  <a:pt x="235" y="677"/>
                </a:lnTo>
                <a:lnTo>
                  <a:pt x="232" y="677"/>
                </a:lnTo>
                <a:lnTo>
                  <a:pt x="232" y="679"/>
                </a:lnTo>
                <a:lnTo>
                  <a:pt x="232" y="682"/>
                </a:lnTo>
                <a:lnTo>
                  <a:pt x="232" y="684"/>
                </a:lnTo>
                <a:lnTo>
                  <a:pt x="232" y="687"/>
                </a:lnTo>
                <a:lnTo>
                  <a:pt x="232" y="690"/>
                </a:lnTo>
                <a:lnTo>
                  <a:pt x="229" y="690"/>
                </a:lnTo>
                <a:lnTo>
                  <a:pt x="232" y="690"/>
                </a:lnTo>
                <a:lnTo>
                  <a:pt x="232" y="692"/>
                </a:lnTo>
                <a:lnTo>
                  <a:pt x="232" y="695"/>
                </a:lnTo>
                <a:lnTo>
                  <a:pt x="232" y="697"/>
                </a:lnTo>
                <a:lnTo>
                  <a:pt x="235" y="697"/>
                </a:lnTo>
                <a:lnTo>
                  <a:pt x="235" y="700"/>
                </a:lnTo>
                <a:lnTo>
                  <a:pt x="237" y="700"/>
                </a:lnTo>
                <a:lnTo>
                  <a:pt x="237" y="703"/>
                </a:lnTo>
                <a:lnTo>
                  <a:pt x="240" y="703"/>
                </a:lnTo>
                <a:lnTo>
                  <a:pt x="243" y="703"/>
                </a:lnTo>
                <a:lnTo>
                  <a:pt x="245" y="703"/>
                </a:lnTo>
                <a:lnTo>
                  <a:pt x="248" y="703"/>
                </a:lnTo>
                <a:lnTo>
                  <a:pt x="250" y="703"/>
                </a:lnTo>
                <a:lnTo>
                  <a:pt x="253" y="703"/>
                </a:lnTo>
                <a:lnTo>
                  <a:pt x="253" y="700"/>
                </a:lnTo>
                <a:lnTo>
                  <a:pt x="253" y="697"/>
                </a:lnTo>
                <a:lnTo>
                  <a:pt x="256" y="697"/>
                </a:lnTo>
                <a:lnTo>
                  <a:pt x="256" y="695"/>
                </a:lnTo>
                <a:lnTo>
                  <a:pt x="253" y="695"/>
                </a:lnTo>
                <a:lnTo>
                  <a:pt x="253" y="692"/>
                </a:lnTo>
                <a:lnTo>
                  <a:pt x="256" y="692"/>
                </a:lnTo>
                <a:lnTo>
                  <a:pt x="256" y="690"/>
                </a:lnTo>
                <a:lnTo>
                  <a:pt x="256" y="687"/>
                </a:lnTo>
                <a:lnTo>
                  <a:pt x="253" y="687"/>
                </a:lnTo>
                <a:lnTo>
                  <a:pt x="256" y="687"/>
                </a:lnTo>
                <a:lnTo>
                  <a:pt x="253" y="687"/>
                </a:lnTo>
                <a:lnTo>
                  <a:pt x="253" y="684"/>
                </a:lnTo>
                <a:lnTo>
                  <a:pt x="256" y="684"/>
                </a:lnTo>
                <a:lnTo>
                  <a:pt x="256" y="682"/>
                </a:lnTo>
                <a:lnTo>
                  <a:pt x="256" y="679"/>
                </a:lnTo>
                <a:lnTo>
                  <a:pt x="256" y="677"/>
                </a:lnTo>
                <a:lnTo>
                  <a:pt x="253" y="677"/>
                </a:lnTo>
                <a:lnTo>
                  <a:pt x="253" y="674"/>
                </a:lnTo>
                <a:lnTo>
                  <a:pt x="256" y="674"/>
                </a:lnTo>
                <a:lnTo>
                  <a:pt x="258" y="674"/>
                </a:lnTo>
                <a:lnTo>
                  <a:pt x="256" y="671"/>
                </a:lnTo>
                <a:lnTo>
                  <a:pt x="256" y="669"/>
                </a:lnTo>
                <a:lnTo>
                  <a:pt x="256" y="671"/>
                </a:lnTo>
              </a:path>
            </a:pathLst>
          </a:custGeom>
          <a:noFill/>
          <a:ln w="4763">
            <a:solidFill>
              <a:srgbClr val="6E6E6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56" name="Freeform 220"/>
          <p:cNvSpPr>
            <a:spLocks/>
          </p:cNvSpPr>
          <p:nvPr/>
        </p:nvSpPr>
        <p:spPr bwMode="auto">
          <a:xfrm>
            <a:off x="6235212" y="4032250"/>
            <a:ext cx="822081" cy="704850"/>
          </a:xfrm>
          <a:custGeom>
            <a:avLst/>
            <a:gdLst>
              <a:gd name="T0" fmla="*/ 482 w 561"/>
              <a:gd name="T1" fmla="*/ 276 h 444"/>
              <a:gd name="T2" fmla="*/ 511 w 561"/>
              <a:gd name="T3" fmla="*/ 261 h 444"/>
              <a:gd name="T4" fmla="*/ 519 w 561"/>
              <a:gd name="T5" fmla="*/ 274 h 444"/>
              <a:gd name="T6" fmla="*/ 503 w 561"/>
              <a:gd name="T7" fmla="*/ 289 h 444"/>
              <a:gd name="T8" fmla="*/ 511 w 561"/>
              <a:gd name="T9" fmla="*/ 321 h 444"/>
              <a:gd name="T10" fmla="*/ 519 w 561"/>
              <a:gd name="T11" fmla="*/ 342 h 444"/>
              <a:gd name="T12" fmla="*/ 506 w 561"/>
              <a:gd name="T13" fmla="*/ 347 h 444"/>
              <a:gd name="T14" fmla="*/ 511 w 561"/>
              <a:gd name="T15" fmla="*/ 365 h 444"/>
              <a:gd name="T16" fmla="*/ 537 w 561"/>
              <a:gd name="T17" fmla="*/ 368 h 444"/>
              <a:gd name="T18" fmla="*/ 556 w 561"/>
              <a:gd name="T19" fmla="*/ 368 h 444"/>
              <a:gd name="T20" fmla="*/ 553 w 561"/>
              <a:gd name="T21" fmla="*/ 386 h 444"/>
              <a:gd name="T22" fmla="*/ 540 w 561"/>
              <a:gd name="T23" fmla="*/ 397 h 444"/>
              <a:gd name="T24" fmla="*/ 535 w 561"/>
              <a:gd name="T25" fmla="*/ 404 h 444"/>
              <a:gd name="T26" fmla="*/ 514 w 561"/>
              <a:gd name="T27" fmla="*/ 386 h 444"/>
              <a:gd name="T28" fmla="*/ 503 w 561"/>
              <a:gd name="T29" fmla="*/ 394 h 444"/>
              <a:gd name="T30" fmla="*/ 503 w 561"/>
              <a:gd name="T31" fmla="*/ 412 h 444"/>
              <a:gd name="T32" fmla="*/ 506 w 561"/>
              <a:gd name="T33" fmla="*/ 431 h 444"/>
              <a:gd name="T34" fmla="*/ 490 w 561"/>
              <a:gd name="T35" fmla="*/ 438 h 444"/>
              <a:gd name="T36" fmla="*/ 475 w 561"/>
              <a:gd name="T37" fmla="*/ 425 h 444"/>
              <a:gd name="T38" fmla="*/ 464 w 561"/>
              <a:gd name="T39" fmla="*/ 404 h 444"/>
              <a:gd name="T40" fmla="*/ 435 w 561"/>
              <a:gd name="T41" fmla="*/ 389 h 444"/>
              <a:gd name="T42" fmla="*/ 417 w 561"/>
              <a:gd name="T43" fmla="*/ 363 h 444"/>
              <a:gd name="T44" fmla="*/ 402 w 561"/>
              <a:gd name="T45" fmla="*/ 352 h 444"/>
              <a:gd name="T46" fmla="*/ 375 w 561"/>
              <a:gd name="T47" fmla="*/ 350 h 444"/>
              <a:gd name="T48" fmla="*/ 349 w 561"/>
              <a:gd name="T49" fmla="*/ 342 h 444"/>
              <a:gd name="T50" fmla="*/ 349 w 561"/>
              <a:gd name="T51" fmla="*/ 370 h 444"/>
              <a:gd name="T52" fmla="*/ 326 w 561"/>
              <a:gd name="T53" fmla="*/ 384 h 444"/>
              <a:gd name="T54" fmla="*/ 315 w 561"/>
              <a:gd name="T55" fmla="*/ 402 h 444"/>
              <a:gd name="T56" fmla="*/ 305 w 561"/>
              <a:gd name="T57" fmla="*/ 425 h 444"/>
              <a:gd name="T58" fmla="*/ 279 w 561"/>
              <a:gd name="T59" fmla="*/ 423 h 444"/>
              <a:gd name="T60" fmla="*/ 263 w 561"/>
              <a:gd name="T61" fmla="*/ 394 h 444"/>
              <a:gd name="T62" fmla="*/ 245 w 561"/>
              <a:gd name="T63" fmla="*/ 365 h 444"/>
              <a:gd name="T64" fmla="*/ 214 w 561"/>
              <a:gd name="T65" fmla="*/ 318 h 444"/>
              <a:gd name="T66" fmla="*/ 203 w 561"/>
              <a:gd name="T67" fmla="*/ 310 h 444"/>
              <a:gd name="T68" fmla="*/ 201 w 561"/>
              <a:gd name="T69" fmla="*/ 295 h 444"/>
              <a:gd name="T70" fmla="*/ 208 w 561"/>
              <a:gd name="T71" fmla="*/ 276 h 444"/>
              <a:gd name="T72" fmla="*/ 224 w 561"/>
              <a:gd name="T73" fmla="*/ 256 h 444"/>
              <a:gd name="T74" fmla="*/ 224 w 561"/>
              <a:gd name="T75" fmla="*/ 229 h 444"/>
              <a:gd name="T76" fmla="*/ 245 w 561"/>
              <a:gd name="T77" fmla="*/ 188 h 444"/>
              <a:gd name="T78" fmla="*/ 216 w 561"/>
              <a:gd name="T79" fmla="*/ 156 h 444"/>
              <a:gd name="T80" fmla="*/ 198 w 561"/>
              <a:gd name="T81" fmla="*/ 107 h 444"/>
              <a:gd name="T82" fmla="*/ 195 w 561"/>
              <a:gd name="T83" fmla="*/ 73 h 444"/>
              <a:gd name="T84" fmla="*/ 214 w 561"/>
              <a:gd name="T85" fmla="*/ 39 h 444"/>
              <a:gd name="T86" fmla="*/ 211 w 561"/>
              <a:gd name="T87" fmla="*/ 13 h 444"/>
              <a:gd name="T88" fmla="*/ 198 w 561"/>
              <a:gd name="T89" fmla="*/ 10 h 444"/>
              <a:gd name="T90" fmla="*/ 198 w 561"/>
              <a:gd name="T91" fmla="*/ 52 h 444"/>
              <a:gd name="T92" fmla="*/ 177 w 561"/>
              <a:gd name="T93" fmla="*/ 70 h 444"/>
              <a:gd name="T94" fmla="*/ 151 w 561"/>
              <a:gd name="T95" fmla="*/ 70 h 444"/>
              <a:gd name="T96" fmla="*/ 114 w 561"/>
              <a:gd name="T97" fmla="*/ 94 h 444"/>
              <a:gd name="T98" fmla="*/ 101 w 561"/>
              <a:gd name="T99" fmla="*/ 109 h 444"/>
              <a:gd name="T100" fmla="*/ 91 w 561"/>
              <a:gd name="T101" fmla="*/ 120 h 444"/>
              <a:gd name="T102" fmla="*/ 81 w 561"/>
              <a:gd name="T103" fmla="*/ 138 h 444"/>
              <a:gd name="T104" fmla="*/ 65 w 561"/>
              <a:gd name="T105" fmla="*/ 151 h 444"/>
              <a:gd name="T106" fmla="*/ 54 w 561"/>
              <a:gd name="T107" fmla="*/ 164 h 444"/>
              <a:gd name="T108" fmla="*/ 47 w 561"/>
              <a:gd name="T109" fmla="*/ 175 h 444"/>
              <a:gd name="T110" fmla="*/ 36 w 561"/>
              <a:gd name="T111" fmla="*/ 193 h 444"/>
              <a:gd name="T112" fmla="*/ 10 w 561"/>
              <a:gd name="T113" fmla="*/ 209 h 444"/>
              <a:gd name="T114" fmla="*/ 2 w 561"/>
              <a:gd name="T115" fmla="*/ 167 h 444"/>
              <a:gd name="T116" fmla="*/ 13 w 561"/>
              <a:gd name="T117" fmla="*/ 135 h 444"/>
              <a:gd name="T118" fmla="*/ 31 w 561"/>
              <a:gd name="T119" fmla="*/ 120 h 4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561" h="444">
                <a:moveTo>
                  <a:pt x="462" y="297"/>
                </a:moveTo>
                <a:lnTo>
                  <a:pt x="464" y="297"/>
                </a:lnTo>
                <a:lnTo>
                  <a:pt x="467" y="297"/>
                </a:lnTo>
                <a:lnTo>
                  <a:pt x="467" y="295"/>
                </a:lnTo>
                <a:lnTo>
                  <a:pt x="469" y="295"/>
                </a:lnTo>
                <a:lnTo>
                  <a:pt x="472" y="295"/>
                </a:lnTo>
                <a:lnTo>
                  <a:pt x="472" y="292"/>
                </a:lnTo>
                <a:lnTo>
                  <a:pt x="475" y="292"/>
                </a:lnTo>
                <a:lnTo>
                  <a:pt x="477" y="292"/>
                </a:lnTo>
                <a:lnTo>
                  <a:pt x="477" y="289"/>
                </a:lnTo>
                <a:lnTo>
                  <a:pt x="480" y="289"/>
                </a:lnTo>
                <a:lnTo>
                  <a:pt x="480" y="287"/>
                </a:lnTo>
                <a:lnTo>
                  <a:pt x="480" y="284"/>
                </a:lnTo>
                <a:lnTo>
                  <a:pt x="480" y="282"/>
                </a:lnTo>
                <a:lnTo>
                  <a:pt x="482" y="282"/>
                </a:lnTo>
                <a:lnTo>
                  <a:pt x="482" y="279"/>
                </a:lnTo>
                <a:lnTo>
                  <a:pt x="482" y="276"/>
                </a:lnTo>
                <a:lnTo>
                  <a:pt x="485" y="276"/>
                </a:lnTo>
                <a:lnTo>
                  <a:pt x="485" y="274"/>
                </a:lnTo>
                <a:lnTo>
                  <a:pt x="488" y="274"/>
                </a:lnTo>
                <a:lnTo>
                  <a:pt x="488" y="271"/>
                </a:lnTo>
                <a:lnTo>
                  <a:pt x="490" y="271"/>
                </a:lnTo>
                <a:lnTo>
                  <a:pt x="490" y="269"/>
                </a:lnTo>
                <a:lnTo>
                  <a:pt x="493" y="269"/>
                </a:lnTo>
                <a:lnTo>
                  <a:pt x="493" y="266"/>
                </a:lnTo>
                <a:lnTo>
                  <a:pt x="496" y="266"/>
                </a:lnTo>
                <a:lnTo>
                  <a:pt x="496" y="263"/>
                </a:lnTo>
                <a:lnTo>
                  <a:pt x="498" y="263"/>
                </a:lnTo>
                <a:lnTo>
                  <a:pt x="498" y="261"/>
                </a:lnTo>
                <a:lnTo>
                  <a:pt x="501" y="261"/>
                </a:lnTo>
                <a:lnTo>
                  <a:pt x="503" y="261"/>
                </a:lnTo>
                <a:lnTo>
                  <a:pt x="506" y="261"/>
                </a:lnTo>
                <a:lnTo>
                  <a:pt x="509" y="261"/>
                </a:lnTo>
                <a:lnTo>
                  <a:pt x="511" y="261"/>
                </a:lnTo>
                <a:lnTo>
                  <a:pt x="514" y="261"/>
                </a:lnTo>
                <a:lnTo>
                  <a:pt x="516" y="261"/>
                </a:lnTo>
                <a:lnTo>
                  <a:pt x="516" y="263"/>
                </a:lnTo>
                <a:lnTo>
                  <a:pt x="519" y="263"/>
                </a:lnTo>
                <a:lnTo>
                  <a:pt x="519" y="266"/>
                </a:lnTo>
                <a:lnTo>
                  <a:pt x="522" y="266"/>
                </a:lnTo>
                <a:lnTo>
                  <a:pt x="524" y="266"/>
                </a:lnTo>
                <a:lnTo>
                  <a:pt x="524" y="269"/>
                </a:lnTo>
                <a:lnTo>
                  <a:pt x="522" y="269"/>
                </a:lnTo>
                <a:lnTo>
                  <a:pt x="524" y="269"/>
                </a:lnTo>
                <a:lnTo>
                  <a:pt x="522" y="269"/>
                </a:lnTo>
                <a:lnTo>
                  <a:pt x="524" y="269"/>
                </a:lnTo>
                <a:lnTo>
                  <a:pt x="527" y="271"/>
                </a:lnTo>
                <a:lnTo>
                  <a:pt x="524" y="271"/>
                </a:lnTo>
                <a:lnTo>
                  <a:pt x="522" y="271"/>
                </a:lnTo>
                <a:lnTo>
                  <a:pt x="522" y="274"/>
                </a:lnTo>
                <a:lnTo>
                  <a:pt x="519" y="274"/>
                </a:lnTo>
                <a:lnTo>
                  <a:pt x="516" y="274"/>
                </a:lnTo>
                <a:lnTo>
                  <a:pt x="516" y="276"/>
                </a:lnTo>
                <a:lnTo>
                  <a:pt x="514" y="276"/>
                </a:lnTo>
                <a:lnTo>
                  <a:pt x="514" y="274"/>
                </a:lnTo>
                <a:lnTo>
                  <a:pt x="511" y="274"/>
                </a:lnTo>
                <a:lnTo>
                  <a:pt x="509" y="276"/>
                </a:lnTo>
                <a:lnTo>
                  <a:pt x="509" y="274"/>
                </a:lnTo>
                <a:lnTo>
                  <a:pt x="506" y="274"/>
                </a:lnTo>
                <a:lnTo>
                  <a:pt x="506" y="276"/>
                </a:lnTo>
                <a:lnTo>
                  <a:pt x="503" y="276"/>
                </a:lnTo>
                <a:lnTo>
                  <a:pt x="503" y="274"/>
                </a:lnTo>
                <a:lnTo>
                  <a:pt x="503" y="276"/>
                </a:lnTo>
                <a:lnTo>
                  <a:pt x="503" y="279"/>
                </a:lnTo>
                <a:lnTo>
                  <a:pt x="503" y="282"/>
                </a:lnTo>
                <a:lnTo>
                  <a:pt x="503" y="284"/>
                </a:lnTo>
                <a:lnTo>
                  <a:pt x="503" y="287"/>
                </a:lnTo>
                <a:lnTo>
                  <a:pt x="503" y="289"/>
                </a:lnTo>
                <a:lnTo>
                  <a:pt x="501" y="289"/>
                </a:lnTo>
                <a:lnTo>
                  <a:pt x="501" y="292"/>
                </a:lnTo>
                <a:lnTo>
                  <a:pt x="501" y="295"/>
                </a:lnTo>
                <a:lnTo>
                  <a:pt x="503" y="295"/>
                </a:lnTo>
                <a:lnTo>
                  <a:pt x="503" y="297"/>
                </a:lnTo>
                <a:lnTo>
                  <a:pt x="503" y="300"/>
                </a:lnTo>
                <a:lnTo>
                  <a:pt x="503" y="303"/>
                </a:lnTo>
                <a:lnTo>
                  <a:pt x="503" y="305"/>
                </a:lnTo>
                <a:lnTo>
                  <a:pt x="503" y="308"/>
                </a:lnTo>
                <a:lnTo>
                  <a:pt x="506" y="308"/>
                </a:lnTo>
                <a:lnTo>
                  <a:pt x="506" y="310"/>
                </a:lnTo>
                <a:lnTo>
                  <a:pt x="506" y="313"/>
                </a:lnTo>
                <a:lnTo>
                  <a:pt x="509" y="313"/>
                </a:lnTo>
                <a:lnTo>
                  <a:pt x="509" y="316"/>
                </a:lnTo>
                <a:lnTo>
                  <a:pt x="509" y="318"/>
                </a:lnTo>
                <a:lnTo>
                  <a:pt x="509" y="321"/>
                </a:lnTo>
                <a:lnTo>
                  <a:pt x="511" y="321"/>
                </a:lnTo>
                <a:lnTo>
                  <a:pt x="509" y="321"/>
                </a:lnTo>
                <a:lnTo>
                  <a:pt x="509" y="323"/>
                </a:lnTo>
                <a:lnTo>
                  <a:pt x="511" y="323"/>
                </a:lnTo>
                <a:lnTo>
                  <a:pt x="514" y="323"/>
                </a:lnTo>
                <a:lnTo>
                  <a:pt x="514" y="326"/>
                </a:lnTo>
                <a:lnTo>
                  <a:pt x="514" y="323"/>
                </a:lnTo>
                <a:lnTo>
                  <a:pt x="514" y="326"/>
                </a:lnTo>
                <a:lnTo>
                  <a:pt x="511" y="326"/>
                </a:lnTo>
                <a:lnTo>
                  <a:pt x="514" y="326"/>
                </a:lnTo>
                <a:lnTo>
                  <a:pt x="514" y="329"/>
                </a:lnTo>
                <a:lnTo>
                  <a:pt x="511" y="329"/>
                </a:lnTo>
                <a:lnTo>
                  <a:pt x="511" y="331"/>
                </a:lnTo>
                <a:lnTo>
                  <a:pt x="511" y="334"/>
                </a:lnTo>
                <a:lnTo>
                  <a:pt x="514" y="334"/>
                </a:lnTo>
                <a:lnTo>
                  <a:pt x="516" y="337"/>
                </a:lnTo>
                <a:lnTo>
                  <a:pt x="516" y="339"/>
                </a:lnTo>
                <a:lnTo>
                  <a:pt x="519" y="342"/>
                </a:lnTo>
                <a:lnTo>
                  <a:pt x="524" y="347"/>
                </a:lnTo>
                <a:lnTo>
                  <a:pt x="529" y="352"/>
                </a:lnTo>
                <a:lnTo>
                  <a:pt x="537" y="357"/>
                </a:lnTo>
                <a:lnTo>
                  <a:pt x="537" y="360"/>
                </a:lnTo>
                <a:lnTo>
                  <a:pt x="535" y="360"/>
                </a:lnTo>
                <a:lnTo>
                  <a:pt x="532" y="360"/>
                </a:lnTo>
                <a:lnTo>
                  <a:pt x="529" y="360"/>
                </a:lnTo>
                <a:lnTo>
                  <a:pt x="529" y="357"/>
                </a:lnTo>
                <a:lnTo>
                  <a:pt x="527" y="357"/>
                </a:lnTo>
                <a:lnTo>
                  <a:pt x="527" y="355"/>
                </a:lnTo>
                <a:lnTo>
                  <a:pt x="516" y="347"/>
                </a:lnTo>
                <a:lnTo>
                  <a:pt x="514" y="344"/>
                </a:lnTo>
                <a:lnTo>
                  <a:pt x="511" y="344"/>
                </a:lnTo>
                <a:lnTo>
                  <a:pt x="511" y="342"/>
                </a:lnTo>
                <a:lnTo>
                  <a:pt x="511" y="344"/>
                </a:lnTo>
                <a:lnTo>
                  <a:pt x="509" y="347"/>
                </a:lnTo>
                <a:lnTo>
                  <a:pt x="506" y="347"/>
                </a:lnTo>
                <a:lnTo>
                  <a:pt x="506" y="350"/>
                </a:lnTo>
                <a:lnTo>
                  <a:pt x="506" y="352"/>
                </a:lnTo>
                <a:lnTo>
                  <a:pt x="503" y="352"/>
                </a:lnTo>
                <a:lnTo>
                  <a:pt x="503" y="355"/>
                </a:lnTo>
                <a:lnTo>
                  <a:pt x="506" y="355"/>
                </a:lnTo>
                <a:lnTo>
                  <a:pt x="506" y="357"/>
                </a:lnTo>
                <a:lnTo>
                  <a:pt x="503" y="357"/>
                </a:lnTo>
                <a:lnTo>
                  <a:pt x="503" y="360"/>
                </a:lnTo>
                <a:lnTo>
                  <a:pt x="503" y="363"/>
                </a:lnTo>
                <a:lnTo>
                  <a:pt x="501" y="363"/>
                </a:lnTo>
                <a:lnTo>
                  <a:pt x="503" y="363"/>
                </a:lnTo>
                <a:lnTo>
                  <a:pt x="503" y="365"/>
                </a:lnTo>
                <a:lnTo>
                  <a:pt x="503" y="363"/>
                </a:lnTo>
                <a:lnTo>
                  <a:pt x="506" y="363"/>
                </a:lnTo>
                <a:lnTo>
                  <a:pt x="506" y="365"/>
                </a:lnTo>
                <a:lnTo>
                  <a:pt x="509" y="365"/>
                </a:lnTo>
                <a:lnTo>
                  <a:pt x="511" y="365"/>
                </a:lnTo>
                <a:lnTo>
                  <a:pt x="511" y="368"/>
                </a:lnTo>
                <a:lnTo>
                  <a:pt x="514" y="368"/>
                </a:lnTo>
                <a:lnTo>
                  <a:pt x="516" y="370"/>
                </a:lnTo>
                <a:lnTo>
                  <a:pt x="519" y="373"/>
                </a:lnTo>
                <a:lnTo>
                  <a:pt x="519" y="370"/>
                </a:lnTo>
                <a:lnTo>
                  <a:pt x="519" y="373"/>
                </a:lnTo>
                <a:lnTo>
                  <a:pt x="522" y="373"/>
                </a:lnTo>
                <a:lnTo>
                  <a:pt x="519" y="373"/>
                </a:lnTo>
                <a:lnTo>
                  <a:pt x="524" y="370"/>
                </a:lnTo>
                <a:lnTo>
                  <a:pt x="527" y="370"/>
                </a:lnTo>
                <a:lnTo>
                  <a:pt x="527" y="368"/>
                </a:lnTo>
                <a:lnTo>
                  <a:pt x="529" y="368"/>
                </a:lnTo>
                <a:lnTo>
                  <a:pt x="529" y="365"/>
                </a:lnTo>
                <a:lnTo>
                  <a:pt x="532" y="365"/>
                </a:lnTo>
                <a:lnTo>
                  <a:pt x="532" y="368"/>
                </a:lnTo>
                <a:lnTo>
                  <a:pt x="535" y="368"/>
                </a:lnTo>
                <a:lnTo>
                  <a:pt x="537" y="368"/>
                </a:lnTo>
                <a:lnTo>
                  <a:pt x="540" y="368"/>
                </a:lnTo>
                <a:lnTo>
                  <a:pt x="540" y="365"/>
                </a:lnTo>
                <a:lnTo>
                  <a:pt x="543" y="365"/>
                </a:lnTo>
                <a:lnTo>
                  <a:pt x="543" y="363"/>
                </a:lnTo>
                <a:lnTo>
                  <a:pt x="543" y="360"/>
                </a:lnTo>
                <a:lnTo>
                  <a:pt x="545" y="360"/>
                </a:lnTo>
                <a:lnTo>
                  <a:pt x="545" y="357"/>
                </a:lnTo>
                <a:lnTo>
                  <a:pt x="548" y="357"/>
                </a:lnTo>
                <a:lnTo>
                  <a:pt x="550" y="357"/>
                </a:lnTo>
                <a:lnTo>
                  <a:pt x="550" y="360"/>
                </a:lnTo>
                <a:lnTo>
                  <a:pt x="553" y="360"/>
                </a:lnTo>
                <a:lnTo>
                  <a:pt x="550" y="360"/>
                </a:lnTo>
                <a:lnTo>
                  <a:pt x="553" y="360"/>
                </a:lnTo>
                <a:lnTo>
                  <a:pt x="553" y="363"/>
                </a:lnTo>
                <a:lnTo>
                  <a:pt x="556" y="363"/>
                </a:lnTo>
                <a:lnTo>
                  <a:pt x="556" y="365"/>
                </a:lnTo>
                <a:lnTo>
                  <a:pt x="556" y="368"/>
                </a:lnTo>
                <a:lnTo>
                  <a:pt x="558" y="368"/>
                </a:lnTo>
                <a:lnTo>
                  <a:pt x="558" y="370"/>
                </a:lnTo>
                <a:lnTo>
                  <a:pt x="558" y="373"/>
                </a:lnTo>
                <a:lnTo>
                  <a:pt x="558" y="376"/>
                </a:lnTo>
                <a:lnTo>
                  <a:pt x="561" y="376"/>
                </a:lnTo>
                <a:lnTo>
                  <a:pt x="558" y="376"/>
                </a:lnTo>
                <a:lnTo>
                  <a:pt x="561" y="376"/>
                </a:lnTo>
                <a:lnTo>
                  <a:pt x="561" y="378"/>
                </a:lnTo>
                <a:lnTo>
                  <a:pt x="558" y="378"/>
                </a:lnTo>
                <a:lnTo>
                  <a:pt x="556" y="378"/>
                </a:lnTo>
                <a:lnTo>
                  <a:pt x="556" y="381"/>
                </a:lnTo>
                <a:lnTo>
                  <a:pt x="553" y="384"/>
                </a:lnTo>
                <a:lnTo>
                  <a:pt x="556" y="384"/>
                </a:lnTo>
                <a:lnTo>
                  <a:pt x="556" y="386"/>
                </a:lnTo>
                <a:lnTo>
                  <a:pt x="556" y="389"/>
                </a:lnTo>
                <a:lnTo>
                  <a:pt x="553" y="389"/>
                </a:lnTo>
                <a:lnTo>
                  <a:pt x="553" y="386"/>
                </a:lnTo>
                <a:lnTo>
                  <a:pt x="553" y="389"/>
                </a:lnTo>
                <a:lnTo>
                  <a:pt x="556" y="389"/>
                </a:lnTo>
                <a:lnTo>
                  <a:pt x="556" y="391"/>
                </a:lnTo>
                <a:lnTo>
                  <a:pt x="553" y="391"/>
                </a:lnTo>
                <a:lnTo>
                  <a:pt x="556" y="391"/>
                </a:lnTo>
                <a:lnTo>
                  <a:pt x="556" y="394"/>
                </a:lnTo>
                <a:lnTo>
                  <a:pt x="553" y="394"/>
                </a:lnTo>
                <a:lnTo>
                  <a:pt x="553" y="397"/>
                </a:lnTo>
                <a:lnTo>
                  <a:pt x="550" y="397"/>
                </a:lnTo>
                <a:lnTo>
                  <a:pt x="548" y="397"/>
                </a:lnTo>
                <a:lnTo>
                  <a:pt x="548" y="399"/>
                </a:lnTo>
                <a:lnTo>
                  <a:pt x="545" y="399"/>
                </a:lnTo>
                <a:lnTo>
                  <a:pt x="543" y="399"/>
                </a:lnTo>
                <a:lnTo>
                  <a:pt x="543" y="397"/>
                </a:lnTo>
                <a:lnTo>
                  <a:pt x="540" y="397"/>
                </a:lnTo>
                <a:lnTo>
                  <a:pt x="540" y="394"/>
                </a:lnTo>
                <a:lnTo>
                  <a:pt x="540" y="397"/>
                </a:lnTo>
                <a:lnTo>
                  <a:pt x="543" y="397"/>
                </a:lnTo>
                <a:lnTo>
                  <a:pt x="543" y="399"/>
                </a:lnTo>
                <a:lnTo>
                  <a:pt x="540" y="399"/>
                </a:lnTo>
                <a:lnTo>
                  <a:pt x="540" y="397"/>
                </a:lnTo>
                <a:lnTo>
                  <a:pt x="537" y="397"/>
                </a:lnTo>
                <a:lnTo>
                  <a:pt x="537" y="399"/>
                </a:lnTo>
                <a:lnTo>
                  <a:pt x="540" y="399"/>
                </a:lnTo>
                <a:lnTo>
                  <a:pt x="540" y="402"/>
                </a:lnTo>
                <a:lnTo>
                  <a:pt x="543" y="402"/>
                </a:lnTo>
                <a:lnTo>
                  <a:pt x="543" y="404"/>
                </a:lnTo>
                <a:lnTo>
                  <a:pt x="545" y="404"/>
                </a:lnTo>
                <a:lnTo>
                  <a:pt x="545" y="407"/>
                </a:lnTo>
                <a:lnTo>
                  <a:pt x="543" y="407"/>
                </a:lnTo>
                <a:lnTo>
                  <a:pt x="543" y="404"/>
                </a:lnTo>
                <a:lnTo>
                  <a:pt x="540" y="404"/>
                </a:lnTo>
                <a:lnTo>
                  <a:pt x="537" y="404"/>
                </a:lnTo>
                <a:lnTo>
                  <a:pt x="535" y="404"/>
                </a:lnTo>
                <a:lnTo>
                  <a:pt x="532" y="404"/>
                </a:lnTo>
                <a:lnTo>
                  <a:pt x="532" y="402"/>
                </a:lnTo>
                <a:lnTo>
                  <a:pt x="529" y="402"/>
                </a:lnTo>
                <a:lnTo>
                  <a:pt x="527" y="402"/>
                </a:lnTo>
                <a:lnTo>
                  <a:pt x="527" y="399"/>
                </a:lnTo>
                <a:lnTo>
                  <a:pt x="524" y="399"/>
                </a:lnTo>
                <a:lnTo>
                  <a:pt x="524" y="397"/>
                </a:lnTo>
                <a:lnTo>
                  <a:pt x="524" y="394"/>
                </a:lnTo>
                <a:lnTo>
                  <a:pt x="522" y="394"/>
                </a:lnTo>
                <a:lnTo>
                  <a:pt x="522" y="397"/>
                </a:lnTo>
                <a:lnTo>
                  <a:pt x="522" y="394"/>
                </a:lnTo>
                <a:lnTo>
                  <a:pt x="519" y="394"/>
                </a:lnTo>
                <a:lnTo>
                  <a:pt x="516" y="394"/>
                </a:lnTo>
                <a:lnTo>
                  <a:pt x="516" y="391"/>
                </a:lnTo>
                <a:lnTo>
                  <a:pt x="516" y="389"/>
                </a:lnTo>
                <a:lnTo>
                  <a:pt x="514" y="389"/>
                </a:lnTo>
                <a:lnTo>
                  <a:pt x="514" y="386"/>
                </a:lnTo>
                <a:lnTo>
                  <a:pt x="511" y="386"/>
                </a:lnTo>
                <a:lnTo>
                  <a:pt x="511" y="389"/>
                </a:lnTo>
                <a:lnTo>
                  <a:pt x="511" y="386"/>
                </a:lnTo>
                <a:lnTo>
                  <a:pt x="509" y="386"/>
                </a:lnTo>
                <a:lnTo>
                  <a:pt x="506" y="386"/>
                </a:lnTo>
                <a:lnTo>
                  <a:pt x="506" y="389"/>
                </a:lnTo>
                <a:lnTo>
                  <a:pt x="503" y="389"/>
                </a:lnTo>
                <a:lnTo>
                  <a:pt x="506" y="389"/>
                </a:lnTo>
                <a:lnTo>
                  <a:pt x="506" y="386"/>
                </a:lnTo>
                <a:lnTo>
                  <a:pt x="503" y="386"/>
                </a:lnTo>
                <a:lnTo>
                  <a:pt x="503" y="389"/>
                </a:lnTo>
                <a:lnTo>
                  <a:pt x="503" y="391"/>
                </a:lnTo>
                <a:lnTo>
                  <a:pt x="501" y="391"/>
                </a:lnTo>
                <a:lnTo>
                  <a:pt x="503" y="391"/>
                </a:lnTo>
                <a:lnTo>
                  <a:pt x="501" y="391"/>
                </a:lnTo>
                <a:lnTo>
                  <a:pt x="501" y="394"/>
                </a:lnTo>
                <a:lnTo>
                  <a:pt x="503" y="394"/>
                </a:lnTo>
                <a:lnTo>
                  <a:pt x="501" y="394"/>
                </a:lnTo>
                <a:lnTo>
                  <a:pt x="501" y="397"/>
                </a:lnTo>
                <a:lnTo>
                  <a:pt x="498" y="397"/>
                </a:lnTo>
                <a:lnTo>
                  <a:pt x="498" y="399"/>
                </a:lnTo>
                <a:lnTo>
                  <a:pt x="498" y="402"/>
                </a:lnTo>
                <a:lnTo>
                  <a:pt x="501" y="402"/>
                </a:lnTo>
                <a:lnTo>
                  <a:pt x="501" y="404"/>
                </a:lnTo>
                <a:lnTo>
                  <a:pt x="498" y="402"/>
                </a:lnTo>
                <a:lnTo>
                  <a:pt x="496" y="402"/>
                </a:lnTo>
                <a:lnTo>
                  <a:pt x="498" y="402"/>
                </a:lnTo>
                <a:lnTo>
                  <a:pt x="498" y="404"/>
                </a:lnTo>
                <a:lnTo>
                  <a:pt x="501" y="404"/>
                </a:lnTo>
                <a:lnTo>
                  <a:pt x="501" y="407"/>
                </a:lnTo>
                <a:lnTo>
                  <a:pt x="503" y="410"/>
                </a:lnTo>
                <a:lnTo>
                  <a:pt x="501" y="410"/>
                </a:lnTo>
                <a:lnTo>
                  <a:pt x="503" y="410"/>
                </a:lnTo>
                <a:lnTo>
                  <a:pt x="503" y="412"/>
                </a:lnTo>
                <a:lnTo>
                  <a:pt x="506" y="415"/>
                </a:lnTo>
                <a:lnTo>
                  <a:pt x="506" y="417"/>
                </a:lnTo>
                <a:lnTo>
                  <a:pt x="503" y="417"/>
                </a:lnTo>
                <a:lnTo>
                  <a:pt x="503" y="415"/>
                </a:lnTo>
                <a:lnTo>
                  <a:pt x="503" y="417"/>
                </a:lnTo>
                <a:lnTo>
                  <a:pt x="503" y="420"/>
                </a:lnTo>
                <a:lnTo>
                  <a:pt x="506" y="420"/>
                </a:lnTo>
                <a:lnTo>
                  <a:pt x="503" y="420"/>
                </a:lnTo>
                <a:lnTo>
                  <a:pt x="506" y="420"/>
                </a:lnTo>
                <a:lnTo>
                  <a:pt x="506" y="423"/>
                </a:lnTo>
                <a:lnTo>
                  <a:pt x="503" y="423"/>
                </a:lnTo>
                <a:lnTo>
                  <a:pt x="503" y="425"/>
                </a:lnTo>
                <a:lnTo>
                  <a:pt x="506" y="425"/>
                </a:lnTo>
                <a:lnTo>
                  <a:pt x="506" y="428"/>
                </a:lnTo>
                <a:lnTo>
                  <a:pt x="509" y="428"/>
                </a:lnTo>
                <a:lnTo>
                  <a:pt x="509" y="431"/>
                </a:lnTo>
                <a:lnTo>
                  <a:pt x="506" y="431"/>
                </a:lnTo>
                <a:lnTo>
                  <a:pt x="506" y="428"/>
                </a:lnTo>
                <a:lnTo>
                  <a:pt x="506" y="431"/>
                </a:lnTo>
                <a:lnTo>
                  <a:pt x="503" y="431"/>
                </a:lnTo>
                <a:lnTo>
                  <a:pt x="503" y="428"/>
                </a:lnTo>
                <a:lnTo>
                  <a:pt x="503" y="431"/>
                </a:lnTo>
                <a:lnTo>
                  <a:pt x="503" y="433"/>
                </a:lnTo>
                <a:lnTo>
                  <a:pt x="503" y="436"/>
                </a:lnTo>
                <a:lnTo>
                  <a:pt x="501" y="436"/>
                </a:lnTo>
                <a:lnTo>
                  <a:pt x="503" y="436"/>
                </a:lnTo>
                <a:lnTo>
                  <a:pt x="501" y="436"/>
                </a:lnTo>
                <a:lnTo>
                  <a:pt x="501" y="438"/>
                </a:lnTo>
                <a:lnTo>
                  <a:pt x="498" y="441"/>
                </a:lnTo>
                <a:lnTo>
                  <a:pt x="496" y="444"/>
                </a:lnTo>
                <a:lnTo>
                  <a:pt x="493" y="444"/>
                </a:lnTo>
                <a:lnTo>
                  <a:pt x="490" y="444"/>
                </a:lnTo>
                <a:lnTo>
                  <a:pt x="490" y="441"/>
                </a:lnTo>
                <a:lnTo>
                  <a:pt x="490" y="438"/>
                </a:lnTo>
                <a:lnTo>
                  <a:pt x="490" y="441"/>
                </a:lnTo>
                <a:lnTo>
                  <a:pt x="488" y="441"/>
                </a:lnTo>
                <a:lnTo>
                  <a:pt x="488" y="438"/>
                </a:lnTo>
                <a:lnTo>
                  <a:pt x="485" y="438"/>
                </a:lnTo>
                <a:lnTo>
                  <a:pt x="482" y="438"/>
                </a:lnTo>
                <a:lnTo>
                  <a:pt x="480" y="438"/>
                </a:lnTo>
                <a:lnTo>
                  <a:pt x="480" y="436"/>
                </a:lnTo>
                <a:lnTo>
                  <a:pt x="477" y="436"/>
                </a:lnTo>
                <a:lnTo>
                  <a:pt x="477" y="433"/>
                </a:lnTo>
                <a:lnTo>
                  <a:pt x="475" y="433"/>
                </a:lnTo>
                <a:lnTo>
                  <a:pt x="475" y="431"/>
                </a:lnTo>
                <a:lnTo>
                  <a:pt x="475" y="433"/>
                </a:lnTo>
                <a:lnTo>
                  <a:pt x="477" y="433"/>
                </a:lnTo>
                <a:lnTo>
                  <a:pt x="477" y="431"/>
                </a:lnTo>
                <a:lnTo>
                  <a:pt x="477" y="428"/>
                </a:lnTo>
                <a:lnTo>
                  <a:pt x="475" y="428"/>
                </a:lnTo>
                <a:lnTo>
                  <a:pt x="475" y="425"/>
                </a:lnTo>
                <a:lnTo>
                  <a:pt x="475" y="428"/>
                </a:lnTo>
                <a:lnTo>
                  <a:pt x="477" y="425"/>
                </a:lnTo>
                <a:lnTo>
                  <a:pt x="477" y="423"/>
                </a:lnTo>
                <a:lnTo>
                  <a:pt x="475" y="423"/>
                </a:lnTo>
                <a:lnTo>
                  <a:pt x="475" y="420"/>
                </a:lnTo>
                <a:lnTo>
                  <a:pt x="475" y="417"/>
                </a:lnTo>
                <a:lnTo>
                  <a:pt x="472" y="417"/>
                </a:lnTo>
                <a:lnTo>
                  <a:pt x="475" y="417"/>
                </a:lnTo>
                <a:lnTo>
                  <a:pt x="472" y="417"/>
                </a:lnTo>
                <a:lnTo>
                  <a:pt x="472" y="415"/>
                </a:lnTo>
                <a:lnTo>
                  <a:pt x="469" y="415"/>
                </a:lnTo>
                <a:lnTo>
                  <a:pt x="469" y="412"/>
                </a:lnTo>
                <a:lnTo>
                  <a:pt x="467" y="412"/>
                </a:lnTo>
                <a:lnTo>
                  <a:pt x="467" y="410"/>
                </a:lnTo>
                <a:lnTo>
                  <a:pt x="467" y="407"/>
                </a:lnTo>
                <a:lnTo>
                  <a:pt x="464" y="407"/>
                </a:lnTo>
                <a:lnTo>
                  <a:pt x="464" y="404"/>
                </a:lnTo>
                <a:lnTo>
                  <a:pt x="464" y="402"/>
                </a:lnTo>
                <a:lnTo>
                  <a:pt x="464" y="399"/>
                </a:lnTo>
                <a:lnTo>
                  <a:pt x="462" y="399"/>
                </a:lnTo>
                <a:lnTo>
                  <a:pt x="462" y="397"/>
                </a:lnTo>
                <a:lnTo>
                  <a:pt x="459" y="397"/>
                </a:lnTo>
                <a:lnTo>
                  <a:pt x="456" y="397"/>
                </a:lnTo>
                <a:lnTo>
                  <a:pt x="456" y="394"/>
                </a:lnTo>
                <a:lnTo>
                  <a:pt x="454" y="394"/>
                </a:lnTo>
                <a:lnTo>
                  <a:pt x="451" y="394"/>
                </a:lnTo>
                <a:lnTo>
                  <a:pt x="451" y="391"/>
                </a:lnTo>
                <a:lnTo>
                  <a:pt x="449" y="391"/>
                </a:lnTo>
                <a:lnTo>
                  <a:pt x="446" y="391"/>
                </a:lnTo>
                <a:lnTo>
                  <a:pt x="443" y="391"/>
                </a:lnTo>
                <a:lnTo>
                  <a:pt x="441" y="391"/>
                </a:lnTo>
                <a:lnTo>
                  <a:pt x="441" y="389"/>
                </a:lnTo>
                <a:lnTo>
                  <a:pt x="438" y="389"/>
                </a:lnTo>
                <a:lnTo>
                  <a:pt x="435" y="389"/>
                </a:lnTo>
                <a:lnTo>
                  <a:pt x="435" y="386"/>
                </a:lnTo>
                <a:lnTo>
                  <a:pt x="433" y="386"/>
                </a:lnTo>
                <a:lnTo>
                  <a:pt x="433" y="384"/>
                </a:lnTo>
                <a:lnTo>
                  <a:pt x="430" y="384"/>
                </a:lnTo>
                <a:lnTo>
                  <a:pt x="428" y="384"/>
                </a:lnTo>
                <a:lnTo>
                  <a:pt x="425" y="384"/>
                </a:lnTo>
                <a:lnTo>
                  <a:pt x="422" y="384"/>
                </a:lnTo>
                <a:lnTo>
                  <a:pt x="422" y="381"/>
                </a:lnTo>
                <a:lnTo>
                  <a:pt x="420" y="381"/>
                </a:lnTo>
                <a:lnTo>
                  <a:pt x="420" y="378"/>
                </a:lnTo>
                <a:lnTo>
                  <a:pt x="420" y="376"/>
                </a:lnTo>
                <a:lnTo>
                  <a:pt x="417" y="376"/>
                </a:lnTo>
                <a:lnTo>
                  <a:pt x="417" y="373"/>
                </a:lnTo>
                <a:lnTo>
                  <a:pt x="417" y="370"/>
                </a:lnTo>
                <a:lnTo>
                  <a:pt x="417" y="368"/>
                </a:lnTo>
                <a:lnTo>
                  <a:pt x="417" y="365"/>
                </a:lnTo>
                <a:lnTo>
                  <a:pt x="417" y="363"/>
                </a:lnTo>
                <a:lnTo>
                  <a:pt x="417" y="360"/>
                </a:lnTo>
                <a:lnTo>
                  <a:pt x="415" y="360"/>
                </a:lnTo>
                <a:lnTo>
                  <a:pt x="412" y="357"/>
                </a:lnTo>
                <a:lnTo>
                  <a:pt x="409" y="355"/>
                </a:lnTo>
                <a:lnTo>
                  <a:pt x="404" y="357"/>
                </a:lnTo>
                <a:lnTo>
                  <a:pt x="404" y="360"/>
                </a:lnTo>
                <a:lnTo>
                  <a:pt x="402" y="357"/>
                </a:lnTo>
                <a:lnTo>
                  <a:pt x="404" y="357"/>
                </a:lnTo>
                <a:lnTo>
                  <a:pt x="407" y="355"/>
                </a:lnTo>
                <a:lnTo>
                  <a:pt x="409" y="352"/>
                </a:lnTo>
                <a:lnTo>
                  <a:pt x="407" y="352"/>
                </a:lnTo>
                <a:lnTo>
                  <a:pt x="407" y="350"/>
                </a:lnTo>
                <a:lnTo>
                  <a:pt x="407" y="352"/>
                </a:lnTo>
                <a:lnTo>
                  <a:pt x="404" y="352"/>
                </a:lnTo>
                <a:lnTo>
                  <a:pt x="407" y="352"/>
                </a:lnTo>
                <a:lnTo>
                  <a:pt x="404" y="352"/>
                </a:lnTo>
                <a:lnTo>
                  <a:pt x="402" y="352"/>
                </a:lnTo>
                <a:lnTo>
                  <a:pt x="402" y="355"/>
                </a:lnTo>
                <a:lnTo>
                  <a:pt x="399" y="355"/>
                </a:lnTo>
                <a:lnTo>
                  <a:pt x="399" y="352"/>
                </a:lnTo>
                <a:lnTo>
                  <a:pt x="396" y="352"/>
                </a:lnTo>
                <a:lnTo>
                  <a:pt x="394" y="352"/>
                </a:lnTo>
                <a:lnTo>
                  <a:pt x="394" y="350"/>
                </a:lnTo>
                <a:lnTo>
                  <a:pt x="391" y="350"/>
                </a:lnTo>
                <a:lnTo>
                  <a:pt x="389" y="350"/>
                </a:lnTo>
                <a:lnTo>
                  <a:pt x="386" y="350"/>
                </a:lnTo>
                <a:lnTo>
                  <a:pt x="383" y="350"/>
                </a:lnTo>
                <a:lnTo>
                  <a:pt x="381" y="350"/>
                </a:lnTo>
                <a:lnTo>
                  <a:pt x="381" y="352"/>
                </a:lnTo>
                <a:lnTo>
                  <a:pt x="381" y="350"/>
                </a:lnTo>
                <a:lnTo>
                  <a:pt x="378" y="350"/>
                </a:lnTo>
                <a:lnTo>
                  <a:pt x="375" y="350"/>
                </a:lnTo>
                <a:lnTo>
                  <a:pt x="375" y="352"/>
                </a:lnTo>
                <a:lnTo>
                  <a:pt x="375" y="350"/>
                </a:lnTo>
                <a:lnTo>
                  <a:pt x="373" y="350"/>
                </a:lnTo>
                <a:lnTo>
                  <a:pt x="370" y="350"/>
                </a:lnTo>
                <a:lnTo>
                  <a:pt x="368" y="350"/>
                </a:lnTo>
                <a:lnTo>
                  <a:pt x="365" y="350"/>
                </a:lnTo>
                <a:lnTo>
                  <a:pt x="365" y="347"/>
                </a:lnTo>
                <a:lnTo>
                  <a:pt x="365" y="350"/>
                </a:lnTo>
                <a:lnTo>
                  <a:pt x="365" y="347"/>
                </a:lnTo>
                <a:lnTo>
                  <a:pt x="365" y="350"/>
                </a:lnTo>
                <a:lnTo>
                  <a:pt x="362" y="350"/>
                </a:lnTo>
                <a:lnTo>
                  <a:pt x="362" y="347"/>
                </a:lnTo>
                <a:lnTo>
                  <a:pt x="360" y="347"/>
                </a:lnTo>
                <a:lnTo>
                  <a:pt x="357" y="347"/>
                </a:lnTo>
                <a:lnTo>
                  <a:pt x="357" y="344"/>
                </a:lnTo>
                <a:lnTo>
                  <a:pt x="355" y="344"/>
                </a:lnTo>
                <a:lnTo>
                  <a:pt x="355" y="342"/>
                </a:lnTo>
                <a:lnTo>
                  <a:pt x="352" y="342"/>
                </a:lnTo>
                <a:lnTo>
                  <a:pt x="349" y="342"/>
                </a:lnTo>
                <a:lnTo>
                  <a:pt x="347" y="342"/>
                </a:lnTo>
                <a:lnTo>
                  <a:pt x="347" y="344"/>
                </a:lnTo>
                <a:lnTo>
                  <a:pt x="344" y="344"/>
                </a:lnTo>
                <a:lnTo>
                  <a:pt x="344" y="347"/>
                </a:lnTo>
                <a:lnTo>
                  <a:pt x="342" y="347"/>
                </a:lnTo>
                <a:lnTo>
                  <a:pt x="344" y="347"/>
                </a:lnTo>
                <a:lnTo>
                  <a:pt x="344" y="350"/>
                </a:lnTo>
                <a:lnTo>
                  <a:pt x="344" y="352"/>
                </a:lnTo>
                <a:lnTo>
                  <a:pt x="344" y="355"/>
                </a:lnTo>
                <a:lnTo>
                  <a:pt x="347" y="355"/>
                </a:lnTo>
                <a:lnTo>
                  <a:pt x="347" y="357"/>
                </a:lnTo>
                <a:lnTo>
                  <a:pt x="347" y="360"/>
                </a:lnTo>
                <a:lnTo>
                  <a:pt x="349" y="360"/>
                </a:lnTo>
                <a:lnTo>
                  <a:pt x="349" y="363"/>
                </a:lnTo>
                <a:lnTo>
                  <a:pt x="349" y="365"/>
                </a:lnTo>
                <a:lnTo>
                  <a:pt x="349" y="368"/>
                </a:lnTo>
                <a:lnTo>
                  <a:pt x="349" y="370"/>
                </a:lnTo>
                <a:lnTo>
                  <a:pt x="347" y="370"/>
                </a:lnTo>
                <a:lnTo>
                  <a:pt x="347" y="373"/>
                </a:lnTo>
                <a:lnTo>
                  <a:pt x="344" y="373"/>
                </a:lnTo>
                <a:lnTo>
                  <a:pt x="342" y="373"/>
                </a:lnTo>
                <a:lnTo>
                  <a:pt x="342" y="370"/>
                </a:lnTo>
                <a:lnTo>
                  <a:pt x="342" y="373"/>
                </a:lnTo>
                <a:lnTo>
                  <a:pt x="339" y="373"/>
                </a:lnTo>
                <a:lnTo>
                  <a:pt x="339" y="370"/>
                </a:lnTo>
                <a:lnTo>
                  <a:pt x="339" y="373"/>
                </a:lnTo>
                <a:lnTo>
                  <a:pt x="336" y="373"/>
                </a:lnTo>
                <a:lnTo>
                  <a:pt x="334" y="376"/>
                </a:lnTo>
                <a:lnTo>
                  <a:pt x="334" y="378"/>
                </a:lnTo>
                <a:lnTo>
                  <a:pt x="331" y="378"/>
                </a:lnTo>
                <a:lnTo>
                  <a:pt x="331" y="381"/>
                </a:lnTo>
                <a:lnTo>
                  <a:pt x="328" y="381"/>
                </a:lnTo>
                <a:lnTo>
                  <a:pt x="328" y="384"/>
                </a:lnTo>
                <a:lnTo>
                  <a:pt x="326" y="384"/>
                </a:lnTo>
                <a:lnTo>
                  <a:pt x="326" y="386"/>
                </a:lnTo>
                <a:lnTo>
                  <a:pt x="326" y="389"/>
                </a:lnTo>
                <a:lnTo>
                  <a:pt x="326" y="391"/>
                </a:lnTo>
                <a:lnTo>
                  <a:pt x="323" y="391"/>
                </a:lnTo>
                <a:lnTo>
                  <a:pt x="326" y="391"/>
                </a:lnTo>
                <a:lnTo>
                  <a:pt x="326" y="394"/>
                </a:lnTo>
                <a:lnTo>
                  <a:pt x="323" y="394"/>
                </a:lnTo>
                <a:lnTo>
                  <a:pt x="326" y="394"/>
                </a:lnTo>
                <a:lnTo>
                  <a:pt x="323" y="394"/>
                </a:lnTo>
                <a:lnTo>
                  <a:pt x="321" y="394"/>
                </a:lnTo>
                <a:lnTo>
                  <a:pt x="321" y="391"/>
                </a:lnTo>
                <a:lnTo>
                  <a:pt x="321" y="394"/>
                </a:lnTo>
                <a:lnTo>
                  <a:pt x="318" y="394"/>
                </a:lnTo>
                <a:lnTo>
                  <a:pt x="318" y="397"/>
                </a:lnTo>
                <a:lnTo>
                  <a:pt x="315" y="397"/>
                </a:lnTo>
                <a:lnTo>
                  <a:pt x="315" y="399"/>
                </a:lnTo>
                <a:lnTo>
                  <a:pt x="315" y="402"/>
                </a:lnTo>
                <a:lnTo>
                  <a:pt x="313" y="402"/>
                </a:lnTo>
                <a:lnTo>
                  <a:pt x="315" y="404"/>
                </a:lnTo>
                <a:lnTo>
                  <a:pt x="315" y="407"/>
                </a:lnTo>
                <a:lnTo>
                  <a:pt x="313" y="407"/>
                </a:lnTo>
                <a:lnTo>
                  <a:pt x="310" y="407"/>
                </a:lnTo>
                <a:lnTo>
                  <a:pt x="310" y="410"/>
                </a:lnTo>
                <a:lnTo>
                  <a:pt x="308" y="410"/>
                </a:lnTo>
                <a:lnTo>
                  <a:pt x="310" y="410"/>
                </a:lnTo>
                <a:lnTo>
                  <a:pt x="310" y="412"/>
                </a:lnTo>
                <a:lnTo>
                  <a:pt x="310" y="415"/>
                </a:lnTo>
                <a:lnTo>
                  <a:pt x="310" y="417"/>
                </a:lnTo>
                <a:lnTo>
                  <a:pt x="308" y="417"/>
                </a:lnTo>
                <a:lnTo>
                  <a:pt x="310" y="420"/>
                </a:lnTo>
                <a:lnTo>
                  <a:pt x="308" y="420"/>
                </a:lnTo>
                <a:lnTo>
                  <a:pt x="308" y="423"/>
                </a:lnTo>
                <a:lnTo>
                  <a:pt x="305" y="423"/>
                </a:lnTo>
                <a:lnTo>
                  <a:pt x="305" y="425"/>
                </a:lnTo>
                <a:lnTo>
                  <a:pt x="305" y="423"/>
                </a:lnTo>
                <a:lnTo>
                  <a:pt x="305" y="425"/>
                </a:lnTo>
                <a:lnTo>
                  <a:pt x="302" y="425"/>
                </a:lnTo>
                <a:lnTo>
                  <a:pt x="302" y="423"/>
                </a:lnTo>
                <a:lnTo>
                  <a:pt x="300" y="423"/>
                </a:lnTo>
                <a:lnTo>
                  <a:pt x="297" y="423"/>
                </a:lnTo>
                <a:lnTo>
                  <a:pt x="295" y="423"/>
                </a:lnTo>
                <a:lnTo>
                  <a:pt x="292" y="423"/>
                </a:lnTo>
                <a:lnTo>
                  <a:pt x="289" y="423"/>
                </a:lnTo>
                <a:lnTo>
                  <a:pt x="289" y="420"/>
                </a:lnTo>
                <a:lnTo>
                  <a:pt x="287" y="420"/>
                </a:lnTo>
                <a:lnTo>
                  <a:pt x="284" y="420"/>
                </a:lnTo>
                <a:lnTo>
                  <a:pt x="284" y="423"/>
                </a:lnTo>
                <a:lnTo>
                  <a:pt x="281" y="423"/>
                </a:lnTo>
                <a:lnTo>
                  <a:pt x="281" y="425"/>
                </a:lnTo>
                <a:lnTo>
                  <a:pt x="279" y="425"/>
                </a:lnTo>
                <a:lnTo>
                  <a:pt x="279" y="423"/>
                </a:lnTo>
                <a:lnTo>
                  <a:pt x="276" y="423"/>
                </a:lnTo>
                <a:lnTo>
                  <a:pt x="276" y="420"/>
                </a:lnTo>
                <a:lnTo>
                  <a:pt x="276" y="417"/>
                </a:lnTo>
                <a:lnTo>
                  <a:pt x="274" y="417"/>
                </a:lnTo>
                <a:lnTo>
                  <a:pt x="274" y="415"/>
                </a:lnTo>
                <a:lnTo>
                  <a:pt x="274" y="412"/>
                </a:lnTo>
                <a:lnTo>
                  <a:pt x="271" y="412"/>
                </a:lnTo>
                <a:lnTo>
                  <a:pt x="271" y="410"/>
                </a:lnTo>
                <a:lnTo>
                  <a:pt x="271" y="407"/>
                </a:lnTo>
                <a:lnTo>
                  <a:pt x="268" y="407"/>
                </a:lnTo>
                <a:lnTo>
                  <a:pt x="268" y="404"/>
                </a:lnTo>
                <a:lnTo>
                  <a:pt x="266" y="404"/>
                </a:lnTo>
                <a:lnTo>
                  <a:pt x="266" y="402"/>
                </a:lnTo>
                <a:lnTo>
                  <a:pt x="266" y="399"/>
                </a:lnTo>
                <a:lnTo>
                  <a:pt x="263" y="399"/>
                </a:lnTo>
                <a:lnTo>
                  <a:pt x="263" y="397"/>
                </a:lnTo>
                <a:lnTo>
                  <a:pt x="263" y="394"/>
                </a:lnTo>
                <a:lnTo>
                  <a:pt x="261" y="394"/>
                </a:lnTo>
                <a:lnTo>
                  <a:pt x="261" y="391"/>
                </a:lnTo>
                <a:lnTo>
                  <a:pt x="261" y="389"/>
                </a:lnTo>
                <a:lnTo>
                  <a:pt x="258" y="389"/>
                </a:lnTo>
                <a:lnTo>
                  <a:pt x="258" y="386"/>
                </a:lnTo>
                <a:lnTo>
                  <a:pt x="255" y="384"/>
                </a:lnTo>
                <a:lnTo>
                  <a:pt x="255" y="381"/>
                </a:lnTo>
                <a:lnTo>
                  <a:pt x="253" y="381"/>
                </a:lnTo>
                <a:lnTo>
                  <a:pt x="253" y="378"/>
                </a:lnTo>
                <a:lnTo>
                  <a:pt x="253" y="376"/>
                </a:lnTo>
                <a:lnTo>
                  <a:pt x="250" y="376"/>
                </a:lnTo>
                <a:lnTo>
                  <a:pt x="250" y="373"/>
                </a:lnTo>
                <a:lnTo>
                  <a:pt x="250" y="370"/>
                </a:lnTo>
                <a:lnTo>
                  <a:pt x="248" y="370"/>
                </a:lnTo>
                <a:lnTo>
                  <a:pt x="248" y="368"/>
                </a:lnTo>
                <a:lnTo>
                  <a:pt x="248" y="365"/>
                </a:lnTo>
                <a:lnTo>
                  <a:pt x="245" y="365"/>
                </a:lnTo>
                <a:lnTo>
                  <a:pt x="245" y="363"/>
                </a:lnTo>
                <a:lnTo>
                  <a:pt x="242" y="363"/>
                </a:lnTo>
                <a:lnTo>
                  <a:pt x="242" y="360"/>
                </a:lnTo>
                <a:lnTo>
                  <a:pt x="237" y="350"/>
                </a:lnTo>
                <a:lnTo>
                  <a:pt x="232" y="355"/>
                </a:lnTo>
                <a:lnTo>
                  <a:pt x="224" y="339"/>
                </a:lnTo>
                <a:lnTo>
                  <a:pt x="248" y="331"/>
                </a:lnTo>
                <a:lnTo>
                  <a:pt x="240" y="313"/>
                </a:lnTo>
                <a:lnTo>
                  <a:pt x="240" y="310"/>
                </a:lnTo>
                <a:lnTo>
                  <a:pt x="237" y="313"/>
                </a:lnTo>
                <a:lnTo>
                  <a:pt x="235" y="313"/>
                </a:lnTo>
                <a:lnTo>
                  <a:pt x="229" y="316"/>
                </a:lnTo>
                <a:lnTo>
                  <a:pt x="219" y="321"/>
                </a:lnTo>
                <a:lnTo>
                  <a:pt x="219" y="318"/>
                </a:lnTo>
                <a:lnTo>
                  <a:pt x="216" y="316"/>
                </a:lnTo>
                <a:lnTo>
                  <a:pt x="214" y="316"/>
                </a:lnTo>
                <a:lnTo>
                  <a:pt x="214" y="318"/>
                </a:lnTo>
                <a:lnTo>
                  <a:pt x="216" y="318"/>
                </a:lnTo>
                <a:lnTo>
                  <a:pt x="214" y="318"/>
                </a:lnTo>
                <a:lnTo>
                  <a:pt x="211" y="318"/>
                </a:lnTo>
                <a:lnTo>
                  <a:pt x="211" y="321"/>
                </a:lnTo>
                <a:lnTo>
                  <a:pt x="214" y="321"/>
                </a:lnTo>
                <a:lnTo>
                  <a:pt x="214" y="323"/>
                </a:lnTo>
                <a:lnTo>
                  <a:pt x="211" y="323"/>
                </a:lnTo>
                <a:lnTo>
                  <a:pt x="208" y="323"/>
                </a:lnTo>
                <a:lnTo>
                  <a:pt x="208" y="321"/>
                </a:lnTo>
                <a:lnTo>
                  <a:pt x="208" y="318"/>
                </a:lnTo>
                <a:lnTo>
                  <a:pt x="208" y="316"/>
                </a:lnTo>
                <a:lnTo>
                  <a:pt x="208" y="313"/>
                </a:lnTo>
                <a:lnTo>
                  <a:pt x="206" y="313"/>
                </a:lnTo>
                <a:lnTo>
                  <a:pt x="206" y="310"/>
                </a:lnTo>
                <a:lnTo>
                  <a:pt x="206" y="313"/>
                </a:lnTo>
                <a:lnTo>
                  <a:pt x="206" y="310"/>
                </a:lnTo>
                <a:lnTo>
                  <a:pt x="203" y="310"/>
                </a:lnTo>
                <a:lnTo>
                  <a:pt x="203" y="308"/>
                </a:lnTo>
                <a:lnTo>
                  <a:pt x="203" y="310"/>
                </a:lnTo>
                <a:lnTo>
                  <a:pt x="203" y="308"/>
                </a:lnTo>
                <a:lnTo>
                  <a:pt x="203" y="305"/>
                </a:lnTo>
                <a:lnTo>
                  <a:pt x="201" y="305"/>
                </a:lnTo>
                <a:lnTo>
                  <a:pt x="201" y="308"/>
                </a:lnTo>
                <a:lnTo>
                  <a:pt x="201" y="305"/>
                </a:lnTo>
                <a:lnTo>
                  <a:pt x="201" y="308"/>
                </a:lnTo>
                <a:lnTo>
                  <a:pt x="201" y="305"/>
                </a:lnTo>
                <a:lnTo>
                  <a:pt x="198" y="305"/>
                </a:lnTo>
                <a:lnTo>
                  <a:pt x="201" y="305"/>
                </a:lnTo>
                <a:lnTo>
                  <a:pt x="201" y="303"/>
                </a:lnTo>
                <a:lnTo>
                  <a:pt x="203" y="303"/>
                </a:lnTo>
                <a:lnTo>
                  <a:pt x="203" y="300"/>
                </a:lnTo>
                <a:lnTo>
                  <a:pt x="201" y="300"/>
                </a:lnTo>
                <a:lnTo>
                  <a:pt x="201" y="297"/>
                </a:lnTo>
                <a:lnTo>
                  <a:pt x="201" y="295"/>
                </a:lnTo>
                <a:lnTo>
                  <a:pt x="201" y="292"/>
                </a:lnTo>
                <a:lnTo>
                  <a:pt x="203" y="289"/>
                </a:lnTo>
                <a:lnTo>
                  <a:pt x="201" y="289"/>
                </a:lnTo>
                <a:lnTo>
                  <a:pt x="201" y="287"/>
                </a:lnTo>
                <a:lnTo>
                  <a:pt x="201" y="289"/>
                </a:lnTo>
                <a:lnTo>
                  <a:pt x="203" y="289"/>
                </a:lnTo>
                <a:lnTo>
                  <a:pt x="203" y="287"/>
                </a:lnTo>
                <a:lnTo>
                  <a:pt x="203" y="284"/>
                </a:lnTo>
                <a:lnTo>
                  <a:pt x="203" y="282"/>
                </a:lnTo>
                <a:lnTo>
                  <a:pt x="206" y="282"/>
                </a:lnTo>
                <a:lnTo>
                  <a:pt x="206" y="284"/>
                </a:lnTo>
                <a:lnTo>
                  <a:pt x="206" y="282"/>
                </a:lnTo>
                <a:lnTo>
                  <a:pt x="206" y="279"/>
                </a:lnTo>
                <a:lnTo>
                  <a:pt x="208" y="279"/>
                </a:lnTo>
                <a:lnTo>
                  <a:pt x="206" y="279"/>
                </a:lnTo>
                <a:lnTo>
                  <a:pt x="208" y="279"/>
                </a:lnTo>
                <a:lnTo>
                  <a:pt x="208" y="276"/>
                </a:lnTo>
                <a:lnTo>
                  <a:pt x="211" y="276"/>
                </a:lnTo>
                <a:lnTo>
                  <a:pt x="211" y="274"/>
                </a:lnTo>
                <a:lnTo>
                  <a:pt x="214" y="274"/>
                </a:lnTo>
                <a:lnTo>
                  <a:pt x="214" y="271"/>
                </a:lnTo>
                <a:lnTo>
                  <a:pt x="211" y="271"/>
                </a:lnTo>
                <a:lnTo>
                  <a:pt x="214" y="271"/>
                </a:lnTo>
                <a:lnTo>
                  <a:pt x="216" y="271"/>
                </a:lnTo>
                <a:lnTo>
                  <a:pt x="214" y="271"/>
                </a:lnTo>
                <a:lnTo>
                  <a:pt x="216" y="271"/>
                </a:lnTo>
                <a:lnTo>
                  <a:pt x="219" y="271"/>
                </a:lnTo>
                <a:lnTo>
                  <a:pt x="219" y="269"/>
                </a:lnTo>
                <a:lnTo>
                  <a:pt x="219" y="266"/>
                </a:lnTo>
                <a:lnTo>
                  <a:pt x="221" y="266"/>
                </a:lnTo>
                <a:lnTo>
                  <a:pt x="221" y="263"/>
                </a:lnTo>
                <a:lnTo>
                  <a:pt x="221" y="261"/>
                </a:lnTo>
                <a:lnTo>
                  <a:pt x="224" y="258"/>
                </a:lnTo>
                <a:lnTo>
                  <a:pt x="224" y="256"/>
                </a:lnTo>
                <a:lnTo>
                  <a:pt x="224" y="253"/>
                </a:lnTo>
                <a:lnTo>
                  <a:pt x="224" y="250"/>
                </a:lnTo>
                <a:lnTo>
                  <a:pt x="224" y="248"/>
                </a:lnTo>
                <a:lnTo>
                  <a:pt x="221" y="248"/>
                </a:lnTo>
                <a:lnTo>
                  <a:pt x="219" y="248"/>
                </a:lnTo>
                <a:lnTo>
                  <a:pt x="219" y="245"/>
                </a:lnTo>
                <a:lnTo>
                  <a:pt x="216" y="245"/>
                </a:lnTo>
                <a:lnTo>
                  <a:pt x="214" y="242"/>
                </a:lnTo>
                <a:lnTo>
                  <a:pt x="216" y="242"/>
                </a:lnTo>
                <a:lnTo>
                  <a:pt x="216" y="240"/>
                </a:lnTo>
                <a:lnTo>
                  <a:pt x="216" y="237"/>
                </a:lnTo>
                <a:lnTo>
                  <a:pt x="219" y="237"/>
                </a:lnTo>
                <a:lnTo>
                  <a:pt x="219" y="235"/>
                </a:lnTo>
                <a:lnTo>
                  <a:pt x="219" y="232"/>
                </a:lnTo>
                <a:lnTo>
                  <a:pt x="221" y="232"/>
                </a:lnTo>
                <a:lnTo>
                  <a:pt x="221" y="229"/>
                </a:lnTo>
                <a:lnTo>
                  <a:pt x="224" y="229"/>
                </a:lnTo>
                <a:lnTo>
                  <a:pt x="224" y="227"/>
                </a:lnTo>
                <a:lnTo>
                  <a:pt x="224" y="224"/>
                </a:lnTo>
                <a:lnTo>
                  <a:pt x="227" y="224"/>
                </a:lnTo>
                <a:lnTo>
                  <a:pt x="227" y="222"/>
                </a:lnTo>
                <a:lnTo>
                  <a:pt x="227" y="219"/>
                </a:lnTo>
                <a:lnTo>
                  <a:pt x="229" y="216"/>
                </a:lnTo>
                <a:lnTo>
                  <a:pt x="232" y="214"/>
                </a:lnTo>
                <a:lnTo>
                  <a:pt x="235" y="209"/>
                </a:lnTo>
                <a:lnTo>
                  <a:pt x="237" y="206"/>
                </a:lnTo>
                <a:lnTo>
                  <a:pt x="237" y="203"/>
                </a:lnTo>
                <a:lnTo>
                  <a:pt x="240" y="201"/>
                </a:lnTo>
                <a:lnTo>
                  <a:pt x="240" y="198"/>
                </a:lnTo>
                <a:lnTo>
                  <a:pt x="242" y="195"/>
                </a:lnTo>
                <a:lnTo>
                  <a:pt x="242" y="193"/>
                </a:lnTo>
                <a:lnTo>
                  <a:pt x="245" y="193"/>
                </a:lnTo>
                <a:lnTo>
                  <a:pt x="245" y="190"/>
                </a:lnTo>
                <a:lnTo>
                  <a:pt x="245" y="188"/>
                </a:lnTo>
                <a:lnTo>
                  <a:pt x="248" y="188"/>
                </a:lnTo>
                <a:lnTo>
                  <a:pt x="248" y="185"/>
                </a:lnTo>
                <a:lnTo>
                  <a:pt x="250" y="180"/>
                </a:lnTo>
                <a:lnTo>
                  <a:pt x="253" y="180"/>
                </a:lnTo>
                <a:lnTo>
                  <a:pt x="253" y="177"/>
                </a:lnTo>
                <a:lnTo>
                  <a:pt x="253" y="175"/>
                </a:lnTo>
                <a:lnTo>
                  <a:pt x="253" y="172"/>
                </a:lnTo>
                <a:lnTo>
                  <a:pt x="253" y="169"/>
                </a:lnTo>
                <a:lnTo>
                  <a:pt x="253" y="167"/>
                </a:lnTo>
                <a:lnTo>
                  <a:pt x="253" y="164"/>
                </a:lnTo>
                <a:lnTo>
                  <a:pt x="253" y="161"/>
                </a:lnTo>
                <a:lnTo>
                  <a:pt x="253" y="156"/>
                </a:lnTo>
                <a:lnTo>
                  <a:pt x="245" y="156"/>
                </a:lnTo>
                <a:lnTo>
                  <a:pt x="237" y="156"/>
                </a:lnTo>
                <a:lnTo>
                  <a:pt x="229" y="156"/>
                </a:lnTo>
                <a:lnTo>
                  <a:pt x="221" y="156"/>
                </a:lnTo>
                <a:lnTo>
                  <a:pt x="216" y="156"/>
                </a:lnTo>
                <a:lnTo>
                  <a:pt x="216" y="154"/>
                </a:lnTo>
                <a:lnTo>
                  <a:pt x="216" y="151"/>
                </a:lnTo>
                <a:lnTo>
                  <a:pt x="216" y="148"/>
                </a:lnTo>
                <a:lnTo>
                  <a:pt x="216" y="125"/>
                </a:lnTo>
                <a:lnTo>
                  <a:pt x="216" y="122"/>
                </a:lnTo>
                <a:lnTo>
                  <a:pt x="216" y="120"/>
                </a:lnTo>
                <a:lnTo>
                  <a:pt x="214" y="120"/>
                </a:lnTo>
                <a:lnTo>
                  <a:pt x="211" y="120"/>
                </a:lnTo>
                <a:lnTo>
                  <a:pt x="208" y="117"/>
                </a:lnTo>
                <a:lnTo>
                  <a:pt x="206" y="117"/>
                </a:lnTo>
                <a:lnTo>
                  <a:pt x="206" y="114"/>
                </a:lnTo>
                <a:lnTo>
                  <a:pt x="203" y="114"/>
                </a:lnTo>
                <a:lnTo>
                  <a:pt x="201" y="114"/>
                </a:lnTo>
                <a:lnTo>
                  <a:pt x="201" y="112"/>
                </a:lnTo>
                <a:lnTo>
                  <a:pt x="198" y="112"/>
                </a:lnTo>
                <a:lnTo>
                  <a:pt x="198" y="109"/>
                </a:lnTo>
                <a:lnTo>
                  <a:pt x="198" y="107"/>
                </a:lnTo>
                <a:lnTo>
                  <a:pt x="195" y="107"/>
                </a:lnTo>
                <a:lnTo>
                  <a:pt x="195" y="104"/>
                </a:lnTo>
                <a:lnTo>
                  <a:pt x="193" y="101"/>
                </a:lnTo>
                <a:lnTo>
                  <a:pt x="195" y="101"/>
                </a:lnTo>
                <a:lnTo>
                  <a:pt x="195" y="99"/>
                </a:lnTo>
                <a:lnTo>
                  <a:pt x="195" y="96"/>
                </a:lnTo>
                <a:lnTo>
                  <a:pt x="193" y="96"/>
                </a:lnTo>
                <a:lnTo>
                  <a:pt x="193" y="94"/>
                </a:lnTo>
                <a:lnTo>
                  <a:pt x="193" y="91"/>
                </a:lnTo>
                <a:lnTo>
                  <a:pt x="193" y="88"/>
                </a:lnTo>
                <a:lnTo>
                  <a:pt x="193" y="86"/>
                </a:lnTo>
                <a:lnTo>
                  <a:pt x="193" y="83"/>
                </a:lnTo>
                <a:lnTo>
                  <a:pt x="193" y="81"/>
                </a:lnTo>
                <a:lnTo>
                  <a:pt x="193" y="78"/>
                </a:lnTo>
                <a:lnTo>
                  <a:pt x="195" y="78"/>
                </a:lnTo>
                <a:lnTo>
                  <a:pt x="195" y="75"/>
                </a:lnTo>
                <a:lnTo>
                  <a:pt x="195" y="73"/>
                </a:lnTo>
                <a:lnTo>
                  <a:pt x="198" y="73"/>
                </a:lnTo>
                <a:lnTo>
                  <a:pt x="198" y="70"/>
                </a:lnTo>
                <a:lnTo>
                  <a:pt x="198" y="67"/>
                </a:lnTo>
                <a:lnTo>
                  <a:pt x="201" y="67"/>
                </a:lnTo>
                <a:lnTo>
                  <a:pt x="201" y="65"/>
                </a:lnTo>
                <a:lnTo>
                  <a:pt x="201" y="62"/>
                </a:lnTo>
                <a:lnTo>
                  <a:pt x="203" y="62"/>
                </a:lnTo>
                <a:lnTo>
                  <a:pt x="203" y="60"/>
                </a:lnTo>
                <a:lnTo>
                  <a:pt x="206" y="57"/>
                </a:lnTo>
                <a:lnTo>
                  <a:pt x="206" y="54"/>
                </a:lnTo>
                <a:lnTo>
                  <a:pt x="208" y="52"/>
                </a:lnTo>
                <a:lnTo>
                  <a:pt x="208" y="49"/>
                </a:lnTo>
                <a:lnTo>
                  <a:pt x="211" y="47"/>
                </a:lnTo>
                <a:lnTo>
                  <a:pt x="211" y="44"/>
                </a:lnTo>
                <a:lnTo>
                  <a:pt x="214" y="44"/>
                </a:lnTo>
                <a:lnTo>
                  <a:pt x="214" y="41"/>
                </a:lnTo>
                <a:lnTo>
                  <a:pt x="214" y="39"/>
                </a:lnTo>
                <a:lnTo>
                  <a:pt x="216" y="39"/>
                </a:lnTo>
                <a:lnTo>
                  <a:pt x="216" y="36"/>
                </a:lnTo>
                <a:lnTo>
                  <a:pt x="216" y="34"/>
                </a:lnTo>
                <a:lnTo>
                  <a:pt x="219" y="34"/>
                </a:lnTo>
                <a:lnTo>
                  <a:pt x="219" y="31"/>
                </a:lnTo>
                <a:lnTo>
                  <a:pt x="216" y="31"/>
                </a:lnTo>
                <a:lnTo>
                  <a:pt x="214" y="31"/>
                </a:lnTo>
                <a:lnTo>
                  <a:pt x="211" y="31"/>
                </a:lnTo>
                <a:lnTo>
                  <a:pt x="211" y="28"/>
                </a:lnTo>
                <a:lnTo>
                  <a:pt x="211" y="26"/>
                </a:lnTo>
                <a:lnTo>
                  <a:pt x="211" y="23"/>
                </a:lnTo>
                <a:lnTo>
                  <a:pt x="211" y="20"/>
                </a:lnTo>
                <a:lnTo>
                  <a:pt x="214" y="20"/>
                </a:lnTo>
                <a:lnTo>
                  <a:pt x="214" y="18"/>
                </a:lnTo>
                <a:lnTo>
                  <a:pt x="211" y="18"/>
                </a:lnTo>
                <a:lnTo>
                  <a:pt x="211" y="15"/>
                </a:lnTo>
                <a:lnTo>
                  <a:pt x="211" y="13"/>
                </a:lnTo>
                <a:lnTo>
                  <a:pt x="208" y="13"/>
                </a:lnTo>
                <a:lnTo>
                  <a:pt x="208" y="10"/>
                </a:lnTo>
                <a:lnTo>
                  <a:pt x="211" y="10"/>
                </a:lnTo>
                <a:lnTo>
                  <a:pt x="208" y="10"/>
                </a:lnTo>
                <a:lnTo>
                  <a:pt x="208" y="7"/>
                </a:lnTo>
                <a:lnTo>
                  <a:pt x="206" y="7"/>
                </a:lnTo>
                <a:lnTo>
                  <a:pt x="206" y="5"/>
                </a:lnTo>
                <a:lnTo>
                  <a:pt x="203" y="5"/>
                </a:lnTo>
                <a:lnTo>
                  <a:pt x="203" y="2"/>
                </a:lnTo>
                <a:lnTo>
                  <a:pt x="203" y="0"/>
                </a:lnTo>
                <a:lnTo>
                  <a:pt x="201" y="0"/>
                </a:lnTo>
                <a:lnTo>
                  <a:pt x="201" y="2"/>
                </a:lnTo>
                <a:lnTo>
                  <a:pt x="198" y="2"/>
                </a:lnTo>
                <a:lnTo>
                  <a:pt x="201" y="2"/>
                </a:lnTo>
                <a:lnTo>
                  <a:pt x="198" y="5"/>
                </a:lnTo>
                <a:lnTo>
                  <a:pt x="198" y="7"/>
                </a:lnTo>
                <a:lnTo>
                  <a:pt x="198" y="10"/>
                </a:lnTo>
                <a:lnTo>
                  <a:pt x="198" y="13"/>
                </a:lnTo>
                <a:lnTo>
                  <a:pt x="201" y="18"/>
                </a:lnTo>
                <a:lnTo>
                  <a:pt x="201" y="20"/>
                </a:lnTo>
                <a:lnTo>
                  <a:pt x="203" y="26"/>
                </a:lnTo>
                <a:lnTo>
                  <a:pt x="206" y="28"/>
                </a:lnTo>
                <a:lnTo>
                  <a:pt x="206" y="31"/>
                </a:lnTo>
                <a:lnTo>
                  <a:pt x="206" y="34"/>
                </a:lnTo>
                <a:lnTo>
                  <a:pt x="206" y="36"/>
                </a:lnTo>
                <a:lnTo>
                  <a:pt x="206" y="39"/>
                </a:lnTo>
                <a:lnTo>
                  <a:pt x="203" y="39"/>
                </a:lnTo>
                <a:lnTo>
                  <a:pt x="203" y="41"/>
                </a:lnTo>
                <a:lnTo>
                  <a:pt x="203" y="44"/>
                </a:lnTo>
                <a:lnTo>
                  <a:pt x="201" y="44"/>
                </a:lnTo>
                <a:lnTo>
                  <a:pt x="201" y="47"/>
                </a:lnTo>
                <a:lnTo>
                  <a:pt x="201" y="49"/>
                </a:lnTo>
                <a:lnTo>
                  <a:pt x="198" y="49"/>
                </a:lnTo>
                <a:lnTo>
                  <a:pt x="198" y="52"/>
                </a:lnTo>
                <a:lnTo>
                  <a:pt x="198" y="54"/>
                </a:lnTo>
                <a:lnTo>
                  <a:pt x="195" y="54"/>
                </a:lnTo>
                <a:lnTo>
                  <a:pt x="195" y="57"/>
                </a:lnTo>
                <a:lnTo>
                  <a:pt x="195" y="60"/>
                </a:lnTo>
                <a:lnTo>
                  <a:pt x="193" y="60"/>
                </a:lnTo>
                <a:lnTo>
                  <a:pt x="193" y="62"/>
                </a:lnTo>
                <a:lnTo>
                  <a:pt x="193" y="65"/>
                </a:lnTo>
                <a:lnTo>
                  <a:pt x="190" y="65"/>
                </a:lnTo>
                <a:lnTo>
                  <a:pt x="190" y="67"/>
                </a:lnTo>
                <a:lnTo>
                  <a:pt x="188" y="67"/>
                </a:lnTo>
                <a:lnTo>
                  <a:pt x="188" y="70"/>
                </a:lnTo>
                <a:lnTo>
                  <a:pt x="185" y="70"/>
                </a:lnTo>
                <a:lnTo>
                  <a:pt x="182" y="70"/>
                </a:lnTo>
                <a:lnTo>
                  <a:pt x="180" y="70"/>
                </a:lnTo>
                <a:lnTo>
                  <a:pt x="180" y="73"/>
                </a:lnTo>
                <a:lnTo>
                  <a:pt x="180" y="70"/>
                </a:lnTo>
                <a:lnTo>
                  <a:pt x="177" y="70"/>
                </a:lnTo>
                <a:lnTo>
                  <a:pt x="174" y="70"/>
                </a:lnTo>
                <a:lnTo>
                  <a:pt x="174" y="73"/>
                </a:lnTo>
                <a:lnTo>
                  <a:pt x="172" y="73"/>
                </a:lnTo>
                <a:lnTo>
                  <a:pt x="172" y="70"/>
                </a:lnTo>
                <a:lnTo>
                  <a:pt x="169" y="70"/>
                </a:lnTo>
                <a:lnTo>
                  <a:pt x="169" y="73"/>
                </a:lnTo>
                <a:lnTo>
                  <a:pt x="169" y="70"/>
                </a:lnTo>
                <a:lnTo>
                  <a:pt x="167" y="73"/>
                </a:lnTo>
                <a:lnTo>
                  <a:pt x="164" y="73"/>
                </a:lnTo>
                <a:lnTo>
                  <a:pt x="164" y="70"/>
                </a:lnTo>
                <a:lnTo>
                  <a:pt x="164" y="67"/>
                </a:lnTo>
                <a:lnTo>
                  <a:pt x="161" y="67"/>
                </a:lnTo>
                <a:lnTo>
                  <a:pt x="159" y="67"/>
                </a:lnTo>
                <a:lnTo>
                  <a:pt x="156" y="70"/>
                </a:lnTo>
                <a:lnTo>
                  <a:pt x="154" y="70"/>
                </a:lnTo>
                <a:lnTo>
                  <a:pt x="154" y="73"/>
                </a:lnTo>
                <a:lnTo>
                  <a:pt x="151" y="70"/>
                </a:lnTo>
                <a:lnTo>
                  <a:pt x="151" y="73"/>
                </a:lnTo>
                <a:lnTo>
                  <a:pt x="148" y="73"/>
                </a:lnTo>
                <a:lnTo>
                  <a:pt x="146" y="73"/>
                </a:lnTo>
                <a:lnTo>
                  <a:pt x="143" y="73"/>
                </a:lnTo>
                <a:lnTo>
                  <a:pt x="141" y="73"/>
                </a:lnTo>
                <a:lnTo>
                  <a:pt x="138" y="73"/>
                </a:lnTo>
                <a:lnTo>
                  <a:pt x="135" y="73"/>
                </a:lnTo>
                <a:lnTo>
                  <a:pt x="135" y="75"/>
                </a:lnTo>
                <a:lnTo>
                  <a:pt x="133" y="75"/>
                </a:lnTo>
                <a:lnTo>
                  <a:pt x="133" y="83"/>
                </a:lnTo>
                <a:lnTo>
                  <a:pt x="122" y="83"/>
                </a:lnTo>
                <a:lnTo>
                  <a:pt x="122" y="88"/>
                </a:lnTo>
                <a:lnTo>
                  <a:pt x="117" y="91"/>
                </a:lnTo>
                <a:lnTo>
                  <a:pt x="114" y="91"/>
                </a:lnTo>
                <a:lnTo>
                  <a:pt x="114" y="94"/>
                </a:lnTo>
                <a:lnTo>
                  <a:pt x="117" y="94"/>
                </a:lnTo>
                <a:lnTo>
                  <a:pt x="114" y="94"/>
                </a:lnTo>
                <a:lnTo>
                  <a:pt x="114" y="96"/>
                </a:lnTo>
                <a:lnTo>
                  <a:pt x="117" y="96"/>
                </a:lnTo>
                <a:lnTo>
                  <a:pt x="117" y="99"/>
                </a:lnTo>
                <a:lnTo>
                  <a:pt x="117" y="101"/>
                </a:lnTo>
                <a:lnTo>
                  <a:pt x="117" y="104"/>
                </a:lnTo>
                <a:lnTo>
                  <a:pt x="114" y="104"/>
                </a:lnTo>
                <a:lnTo>
                  <a:pt x="114" y="107"/>
                </a:lnTo>
                <a:lnTo>
                  <a:pt x="114" y="109"/>
                </a:lnTo>
                <a:lnTo>
                  <a:pt x="112" y="109"/>
                </a:lnTo>
                <a:lnTo>
                  <a:pt x="112" y="112"/>
                </a:lnTo>
                <a:lnTo>
                  <a:pt x="112" y="109"/>
                </a:lnTo>
                <a:lnTo>
                  <a:pt x="109" y="109"/>
                </a:lnTo>
                <a:lnTo>
                  <a:pt x="109" y="107"/>
                </a:lnTo>
                <a:lnTo>
                  <a:pt x="107" y="107"/>
                </a:lnTo>
                <a:lnTo>
                  <a:pt x="107" y="109"/>
                </a:lnTo>
                <a:lnTo>
                  <a:pt x="104" y="109"/>
                </a:lnTo>
                <a:lnTo>
                  <a:pt x="101" y="109"/>
                </a:lnTo>
                <a:lnTo>
                  <a:pt x="101" y="112"/>
                </a:lnTo>
                <a:lnTo>
                  <a:pt x="104" y="112"/>
                </a:lnTo>
                <a:lnTo>
                  <a:pt x="104" y="114"/>
                </a:lnTo>
                <a:lnTo>
                  <a:pt x="101" y="114"/>
                </a:lnTo>
                <a:lnTo>
                  <a:pt x="101" y="117"/>
                </a:lnTo>
                <a:lnTo>
                  <a:pt x="101" y="114"/>
                </a:lnTo>
                <a:lnTo>
                  <a:pt x="101" y="117"/>
                </a:lnTo>
                <a:lnTo>
                  <a:pt x="99" y="117"/>
                </a:lnTo>
                <a:lnTo>
                  <a:pt x="101" y="117"/>
                </a:lnTo>
                <a:lnTo>
                  <a:pt x="99" y="117"/>
                </a:lnTo>
                <a:lnTo>
                  <a:pt x="99" y="120"/>
                </a:lnTo>
                <a:lnTo>
                  <a:pt x="96" y="120"/>
                </a:lnTo>
                <a:lnTo>
                  <a:pt x="96" y="122"/>
                </a:lnTo>
                <a:lnTo>
                  <a:pt x="94" y="120"/>
                </a:lnTo>
                <a:lnTo>
                  <a:pt x="96" y="120"/>
                </a:lnTo>
                <a:lnTo>
                  <a:pt x="94" y="120"/>
                </a:lnTo>
                <a:lnTo>
                  <a:pt x="91" y="120"/>
                </a:lnTo>
                <a:lnTo>
                  <a:pt x="91" y="122"/>
                </a:lnTo>
                <a:lnTo>
                  <a:pt x="88" y="122"/>
                </a:lnTo>
                <a:lnTo>
                  <a:pt x="88" y="125"/>
                </a:lnTo>
                <a:lnTo>
                  <a:pt x="91" y="125"/>
                </a:lnTo>
                <a:lnTo>
                  <a:pt x="91" y="128"/>
                </a:lnTo>
                <a:lnTo>
                  <a:pt x="91" y="130"/>
                </a:lnTo>
                <a:lnTo>
                  <a:pt x="88" y="130"/>
                </a:lnTo>
                <a:lnTo>
                  <a:pt x="88" y="133"/>
                </a:lnTo>
                <a:lnTo>
                  <a:pt x="86" y="133"/>
                </a:lnTo>
                <a:lnTo>
                  <a:pt x="86" y="135"/>
                </a:lnTo>
                <a:lnTo>
                  <a:pt x="83" y="135"/>
                </a:lnTo>
                <a:lnTo>
                  <a:pt x="83" y="133"/>
                </a:lnTo>
                <a:lnTo>
                  <a:pt x="81" y="133"/>
                </a:lnTo>
                <a:lnTo>
                  <a:pt x="81" y="135"/>
                </a:lnTo>
                <a:lnTo>
                  <a:pt x="83" y="135"/>
                </a:lnTo>
                <a:lnTo>
                  <a:pt x="81" y="135"/>
                </a:lnTo>
                <a:lnTo>
                  <a:pt x="81" y="138"/>
                </a:lnTo>
                <a:lnTo>
                  <a:pt x="81" y="141"/>
                </a:lnTo>
                <a:lnTo>
                  <a:pt x="83" y="141"/>
                </a:lnTo>
                <a:lnTo>
                  <a:pt x="81" y="141"/>
                </a:lnTo>
                <a:lnTo>
                  <a:pt x="81" y="143"/>
                </a:lnTo>
                <a:lnTo>
                  <a:pt x="78" y="143"/>
                </a:lnTo>
                <a:lnTo>
                  <a:pt x="78" y="146"/>
                </a:lnTo>
                <a:lnTo>
                  <a:pt x="75" y="146"/>
                </a:lnTo>
                <a:lnTo>
                  <a:pt x="75" y="148"/>
                </a:lnTo>
                <a:lnTo>
                  <a:pt x="73" y="148"/>
                </a:lnTo>
                <a:lnTo>
                  <a:pt x="73" y="151"/>
                </a:lnTo>
                <a:lnTo>
                  <a:pt x="70" y="151"/>
                </a:lnTo>
                <a:lnTo>
                  <a:pt x="70" y="154"/>
                </a:lnTo>
                <a:lnTo>
                  <a:pt x="67" y="154"/>
                </a:lnTo>
                <a:lnTo>
                  <a:pt x="67" y="151"/>
                </a:lnTo>
                <a:lnTo>
                  <a:pt x="70" y="151"/>
                </a:lnTo>
                <a:lnTo>
                  <a:pt x="67" y="151"/>
                </a:lnTo>
                <a:lnTo>
                  <a:pt x="65" y="151"/>
                </a:lnTo>
                <a:lnTo>
                  <a:pt x="65" y="154"/>
                </a:lnTo>
                <a:lnTo>
                  <a:pt x="67" y="154"/>
                </a:lnTo>
                <a:lnTo>
                  <a:pt x="65" y="154"/>
                </a:lnTo>
                <a:lnTo>
                  <a:pt x="65" y="151"/>
                </a:lnTo>
                <a:lnTo>
                  <a:pt x="65" y="154"/>
                </a:lnTo>
                <a:lnTo>
                  <a:pt x="62" y="154"/>
                </a:lnTo>
                <a:lnTo>
                  <a:pt x="62" y="156"/>
                </a:lnTo>
                <a:lnTo>
                  <a:pt x="60" y="156"/>
                </a:lnTo>
                <a:lnTo>
                  <a:pt x="62" y="156"/>
                </a:lnTo>
                <a:lnTo>
                  <a:pt x="62" y="159"/>
                </a:lnTo>
                <a:lnTo>
                  <a:pt x="60" y="159"/>
                </a:lnTo>
                <a:lnTo>
                  <a:pt x="62" y="159"/>
                </a:lnTo>
                <a:lnTo>
                  <a:pt x="62" y="161"/>
                </a:lnTo>
                <a:lnTo>
                  <a:pt x="60" y="161"/>
                </a:lnTo>
                <a:lnTo>
                  <a:pt x="60" y="164"/>
                </a:lnTo>
                <a:lnTo>
                  <a:pt x="57" y="164"/>
                </a:lnTo>
                <a:lnTo>
                  <a:pt x="54" y="164"/>
                </a:lnTo>
                <a:lnTo>
                  <a:pt x="54" y="167"/>
                </a:lnTo>
                <a:lnTo>
                  <a:pt x="54" y="164"/>
                </a:lnTo>
                <a:lnTo>
                  <a:pt x="54" y="167"/>
                </a:lnTo>
                <a:lnTo>
                  <a:pt x="52" y="167"/>
                </a:lnTo>
                <a:lnTo>
                  <a:pt x="54" y="167"/>
                </a:lnTo>
                <a:lnTo>
                  <a:pt x="54" y="169"/>
                </a:lnTo>
                <a:lnTo>
                  <a:pt x="52" y="169"/>
                </a:lnTo>
                <a:lnTo>
                  <a:pt x="54" y="169"/>
                </a:lnTo>
                <a:lnTo>
                  <a:pt x="52" y="169"/>
                </a:lnTo>
                <a:lnTo>
                  <a:pt x="52" y="172"/>
                </a:lnTo>
                <a:lnTo>
                  <a:pt x="52" y="175"/>
                </a:lnTo>
                <a:lnTo>
                  <a:pt x="49" y="175"/>
                </a:lnTo>
                <a:lnTo>
                  <a:pt x="49" y="177"/>
                </a:lnTo>
                <a:lnTo>
                  <a:pt x="49" y="175"/>
                </a:lnTo>
                <a:lnTo>
                  <a:pt x="49" y="177"/>
                </a:lnTo>
                <a:lnTo>
                  <a:pt x="49" y="175"/>
                </a:lnTo>
                <a:lnTo>
                  <a:pt x="47" y="175"/>
                </a:lnTo>
                <a:lnTo>
                  <a:pt x="47" y="177"/>
                </a:lnTo>
                <a:lnTo>
                  <a:pt x="44" y="177"/>
                </a:lnTo>
                <a:lnTo>
                  <a:pt x="47" y="177"/>
                </a:lnTo>
                <a:lnTo>
                  <a:pt x="44" y="180"/>
                </a:lnTo>
                <a:lnTo>
                  <a:pt x="44" y="182"/>
                </a:lnTo>
                <a:lnTo>
                  <a:pt x="41" y="182"/>
                </a:lnTo>
                <a:lnTo>
                  <a:pt x="39" y="182"/>
                </a:lnTo>
                <a:lnTo>
                  <a:pt x="39" y="185"/>
                </a:lnTo>
                <a:lnTo>
                  <a:pt x="39" y="182"/>
                </a:lnTo>
                <a:lnTo>
                  <a:pt x="36" y="182"/>
                </a:lnTo>
                <a:lnTo>
                  <a:pt x="34" y="182"/>
                </a:lnTo>
                <a:lnTo>
                  <a:pt x="34" y="185"/>
                </a:lnTo>
                <a:lnTo>
                  <a:pt x="36" y="185"/>
                </a:lnTo>
                <a:lnTo>
                  <a:pt x="39" y="188"/>
                </a:lnTo>
                <a:lnTo>
                  <a:pt x="39" y="190"/>
                </a:lnTo>
                <a:lnTo>
                  <a:pt x="36" y="190"/>
                </a:lnTo>
                <a:lnTo>
                  <a:pt x="36" y="193"/>
                </a:lnTo>
                <a:lnTo>
                  <a:pt x="34" y="190"/>
                </a:lnTo>
                <a:lnTo>
                  <a:pt x="34" y="193"/>
                </a:lnTo>
                <a:lnTo>
                  <a:pt x="34" y="195"/>
                </a:lnTo>
                <a:lnTo>
                  <a:pt x="34" y="198"/>
                </a:lnTo>
                <a:lnTo>
                  <a:pt x="31" y="198"/>
                </a:lnTo>
                <a:lnTo>
                  <a:pt x="28" y="201"/>
                </a:lnTo>
                <a:lnTo>
                  <a:pt x="28" y="203"/>
                </a:lnTo>
                <a:lnTo>
                  <a:pt x="26" y="203"/>
                </a:lnTo>
                <a:lnTo>
                  <a:pt x="26" y="206"/>
                </a:lnTo>
                <a:lnTo>
                  <a:pt x="23" y="206"/>
                </a:lnTo>
                <a:lnTo>
                  <a:pt x="23" y="209"/>
                </a:lnTo>
                <a:lnTo>
                  <a:pt x="20" y="209"/>
                </a:lnTo>
                <a:lnTo>
                  <a:pt x="20" y="206"/>
                </a:lnTo>
                <a:lnTo>
                  <a:pt x="18" y="206"/>
                </a:lnTo>
                <a:lnTo>
                  <a:pt x="15" y="206"/>
                </a:lnTo>
                <a:lnTo>
                  <a:pt x="13" y="206"/>
                </a:lnTo>
                <a:lnTo>
                  <a:pt x="10" y="209"/>
                </a:lnTo>
                <a:lnTo>
                  <a:pt x="7" y="209"/>
                </a:lnTo>
                <a:lnTo>
                  <a:pt x="7" y="206"/>
                </a:lnTo>
                <a:lnTo>
                  <a:pt x="7" y="203"/>
                </a:lnTo>
                <a:lnTo>
                  <a:pt x="10" y="201"/>
                </a:lnTo>
                <a:lnTo>
                  <a:pt x="10" y="198"/>
                </a:lnTo>
                <a:lnTo>
                  <a:pt x="10" y="195"/>
                </a:lnTo>
                <a:lnTo>
                  <a:pt x="7" y="195"/>
                </a:lnTo>
                <a:lnTo>
                  <a:pt x="7" y="193"/>
                </a:lnTo>
                <a:lnTo>
                  <a:pt x="5" y="190"/>
                </a:lnTo>
                <a:lnTo>
                  <a:pt x="2" y="188"/>
                </a:lnTo>
                <a:lnTo>
                  <a:pt x="2" y="182"/>
                </a:lnTo>
                <a:lnTo>
                  <a:pt x="2" y="180"/>
                </a:lnTo>
                <a:lnTo>
                  <a:pt x="2" y="177"/>
                </a:lnTo>
                <a:lnTo>
                  <a:pt x="5" y="175"/>
                </a:lnTo>
                <a:lnTo>
                  <a:pt x="5" y="172"/>
                </a:lnTo>
                <a:lnTo>
                  <a:pt x="2" y="169"/>
                </a:lnTo>
                <a:lnTo>
                  <a:pt x="2" y="167"/>
                </a:lnTo>
                <a:lnTo>
                  <a:pt x="2" y="164"/>
                </a:lnTo>
                <a:lnTo>
                  <a:pt x="0" y="161"/>
                </a:lnTo>
                <a:lnTo>
                  <a:pt x="2" y="159"/>
                </a:lnTo>
                <a:lnTo>
                  <a:pt x="0" y="156"/>
                </a:lnTo>
                <a:lnTo>
                  <a:pt x="0" y="154"/>
                </a:lnTo>
                <a:lnTo>
                  <a:pt x="2" y="154"/>
                </a:lnTo>
                <a:lnTo>
                  <a:pt x="5" y="154"/>
                </a:lnTo>
                <a:lnTo>
                  <a:pt x="5" y="151"/>
                </a:lnTo>
                <a:lnTo>
                  <a:pt x="5" y="148"/>
                </a:lnTo>
                <a:lnTo>
                  <a:pt x="7" y="148"/>
                </a:lnTo>
                <a:lnTo>
                  <a:pt x="7" y="146"/>
                </a:lnTo>
                <a:lnTo>
                  <a:pt x="10" y="146"/>
                </a:lnTo>
                <a:lnTo>
                  <a:pt x="10" y="143"/>
                </a:lnTo>
                <a:lnTo>
                  <a:pt x="10" y="141"/>
                </a:lnTo>
                <a:lnTo>
                  <a:pt x="10" y="138"/>
                </a:lnTo>
                <a:lnTo>
                  <a:pt x="10" y="135"/>
                </a:lnTo>
                <a:lnTo>
                  <a:pt x="13" y="135"/>
                </a:lnTo>
                <a:lnTo>
                  <a:pt x="15" y="135"/>
                </a:lnTo>
                <a:lnTo>
                  <a:pt x="15" y="133"/>
                </a:lnTo>
                <a:lnTo>
                  <a:pt x="18" y="133"/>
                </a:lnTo>
                <a:lnTo>
                  <a:pt x="20" y="130"/>
                </a:lnTo>
                <a:lnTo>
                  <a:pt x="23" y="130"/>
                </a:lnTo>
                <a:lnTo>
                  <a:pt x="26" y="128"/>
                </a:lnTo>
                <a:lnTo>
                  <a:pt x="28" y="128"/>
                </a:lnTo>
                <a:lnTo>
                  <a:pt x="31" y="128"/>
                </a:lnTo>
                <a:lnTo>
                  <a:pt x="28" y="130"/>
                </a:lnTo>
                <a:lnTo>
                  <a:pt x="31" y="130"/>
                </a:lnTo>
                <a:lnTo>
                  <a:pt x="34" y="133"/>
                </a:lnTo>
                <a:lnTo>
                  <a:pt x="36" y="133"/>
                </a:lnTo>
                <a:lnTo>
                  <a:pt x="36" y="130"/>
                </a:lnTo>
                <a:lnTo>
                  <a:pt x="36" y="128"/>
                </a:lnTo>
                <a:lnTo>
                  <a:pt x="36" y="125"/>
                </a:lnTo>
                <a:lnTo>
                  <a:pt x="34" y="122"/>
                </a:lnTo>
                <a:lnTo>
                  <a:pt x="31" y="120"/>
                </a:lnTo>
                <a:lnTo>
                  <a:pt x="34" y="120"/>
                </a:lnTo>
                <a:lnTo>
                  <a:pt x="34" y="117"/>
                </a:lnTo>
                <a:lnTo>
                  <a:pt x="36" y="117"/>
                </a:lnTo>
                <a:lnTo>
                  <a:pt x="39" y="114"/>
                </a:lnTo>
              </a:path>
            </a:pathLst>
          </a:custGeom>
          <a:noFill/>
          <a:ln w="4763">
            <a:solidFill>
              <a:srgbClr val="6E6E6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57" name="Freeform 221"/>
          <p:cNvSpPr>
            <a:spLocks/>
          </p:cNvSpPr>
          <p:nvPr/>
        </p:nvSpPr>
        <p:spPr bwMode="auto">
          <a:xfrm>
            <a:off x="5986097" y="2095501"/>
            <a:ext cx="1828800" cy="2117725"/>
          </a:xfrm>
          <a:custGeom>
            <a:avLst/>
            <a:gdLst>
              <a:gd name="T0" fmla="*/ 198 w 1248"/>
              <a:gd name="T1" fmla="*/ 1306 h 1334"/>
              <a:gd name="T2" fmla="*/ 185 w 1248"/>
              <a:gd name="T3" fmla="*/ 1280 h 1334"/>
              <a:gd name="T4" fmla="*/ 170 w 1248"/>
              <a:gd name="T5" fmla="*/ 1261 h 1334"/>
              <a:gd name="T6" fmla="*/ 162 w 1248"/>
              <a:gd name="T7" fmla="*/ 1243 h 1334"/>
              <a:gd name="T8" fmla="*/ 175 w 1248"/>
              <a:gd name="T9" fmla="*/ 1220 h 1334"/>
              <a:gd name="T10" fmla="*/ 190 w 1248"/>
              <a:gd name="T11" fmla="*/ 1206 h 1334"/>
              <a:gd name="T12" fmla="*/ 198 w 1248"/>
              <a:gd name="T13" fmla="*/ 1183 h 1334"/>
              <a:gd name="T14" fmla="*/ 198 w 1248"/>
              <a:gd name="T15" fmla="*/ 1165 h 1334"/>
              <a:gd name="T16" fmla="*/ 180 w 1248"/>
              <a:gd name="T17" fmla="*/ 1141 h 1334"/>
              <a:gd name="T18" fmla="*/ 183 w 1248"/>
              <a:gd name="T19" fmla="*/ 1107 h 1334"/>
              <a:gd name="T20" fmla="*/ 157 w 1248"/>
              <a:gd name="T21" fmla="*/ 1128 h 1334"/>
              <a:gd name="T22" fmla="*/ 130 w 1248"/>
              <a:gd name="T23" fmla="*/ 1102 h 1334"/>
              <a:gd name="T24" fmla="*/ 99 w 1248"/>
              <a:gd name="T25" fmla="*/ 1089 h 1334"/>
              <a:gd name="T26" fmla="*/ 91 w 1248"/>
              <a:gd name="T27" fmla="*/ 1060 h 1334"/>
              <a:gd name="T28" fmla="*/ 73 w 1248"/>
              <a:gd name="T29" fmla="*/ 1029 h 1334"/>
              <a:gd name="T30" fmla="*/ 65 w 1248"/>
              <a:gd name="T31" fmla="*/ 1000 h 1334"/>
              <a:gd name="T32" fmla="*/ 39 w 1248"/>
              <a:gd name="T33" fmla="*/ 992 h 1334"/>
              <a:gd name="T34" fmla="*/ 5 w 1248"/>
              <a:gd name="T35" fmla="*/ 802 h 1334"/>
              <a:gd name="T36" fmla="*/ 10 w 1248"/>
              <a:gd name="T37" fmla="*/ 783 h 1334"/>
              <a:gd name="T38" fmla="*/ 26 w 1248"/>
              <a:gd name="T39" fmla="*/ 755 h 1334"/>
              <a:gd name="T40" fmla="*/ 23 w 1248"/>
              <a:gd name="T41" fmla="*/ 721 h 1334"/>
              <a:gd name="T42" fmla="*/ 36 w 1248"/>
              <a:gd name="T43" fmla="*/ 702 h 1334"/>
              <a:gd name="T44" fmla="*/ 50 w 1248"/>
              <a:gd name="T45" fmla="*/ 674 h 1334"/>
              <a:gd name="T46" fmla="*/ 65 w 1248"/>
              <a:gd name="T47" fmla="*/ 661 h 1334"/>
              <a:gd name="T48" fmla="*/ 97 w 1248"/>
              <a:gd name="T49" fmla="*/ 655 h 1334"/>
              <a:gd name="T50" fmla="*/ 117 w 1248"/>
              <a:gd name="T51" fmla="*/ 642 h 1334"/>
              <a:gd name="T52" fmla="*/ 154 w 1248"/>
              <a:gd name="T53" fmla="*/ 624 h 1334"/>
              <a:gd name="T54" fmla="*/ 175 w 1248"/>
              <a:gd name="T55" fmla="*/ 601 h 1334"/>
              <a:gd name="T56" fmla="*/ 196 w 1248"/>
              <a:gd name="T57" fmla="*/ 577 h 1334"/>
              <a:gd name="T58" fmla="*/ 217 w 1248"/>
              <a:gd name="T59" fmla="*/ 551 h 1334"/>
              <a:gd name="T60" fmla="*/ 222 w 1248"/>
              <a:gd name="T61" fmla="*/ 520 h 1334"/>
              <a:gd name="T62" fmla="*/ 266 w 1248"/>
              <a:gd name="T63" fmla="*/ 465 h 1334"/>
              <a:gd name="T64" fmla="*/ 423 w 1248"/>
              <a:gd name="T65" fmla="*/ 412 h 1334"/>
              <a:gd name="T66" fmla="*/ 444 w 1248"/>
              <a:gd name="T67" fmla="*/ 392 h 1334"/>
              <a:gd name="T68" fmla="*/ 465 w 1248"/>
              <a:gd name="T69" fmla="*/ 373 h 1334"/>
              <a:gd name="T70" fmla="*/ 504 w 1248"/>
              <a:gd name="T71" fmla="*/ 376 h 1334"/>
              <a:gd name="T72" fmla="*/ 530 w 1248"/>
              <a:gd name="T73" fmla="*/ 352 h 1334"/>
              <a:gd name="T74" fmla="*/ 556 w 1248"/>
              <a:gd name="T75" fmla="*/ 321 h 1334"/>
              <a:gd name="T76" fmla="*/ 559 w 1248"/>
              <a:gd name="T77" fmla="*/ 277 h 1334"/>
              <a:gd name="T78" fmla="*/ 592 w 1248"/>
              <a:gd name="T79" fmla="*/ 240 h 1334"/>
              <a:gd name="T80" fmla="*/ 639 w 1248"/>
              <a:gd name="T81" fmla="*/ 251 h 1334"/>
              <a:gd name="T82" fmla="*/ 692 w 1248"/>
              <a:gd name="T83" fmla="*/ 258 h 1334"/>
              <a:gd name="T84" fmla="*/ 715 w 1248"/>
              <a:gd name="T85" fmla="*/ 224 h 1334"/>
              <a:gd name="T86" fmla="*/ 720 w 1248"/>
              <a:gd name="T87" fmla="*/ 172 h 1334"/>
              <a:gd name="T88" fmla="*/ 754 w 1248"/>
              <a:gd name="T89" fmla="*/ 143 h 1334"/>
              <a:gd name="T90" fmla="*/ 822 w 1248"/>
              <a:gd name="T91" fmla="*/ 154 h 1334"/>
              <a:gd name="T92" fmla="*/ 861 w 1248"/>
              <a:gd name="T93" fmla="*/ 190 h 1334"/>
              <a:gd name="T94" fmla="*/ 911 w 1248"/>
              <a:gd name="T95" fmla="*/ 248 h 1334"/>
              <a:gd name="T96" fmla="*/ 966 w 1248"/>
              <a:gd name="T97" fmla="*/ 243 h 1334"/>
              <a:gd name="T98" fmla="*/ 1000 w 1248"/>
              <a:gd name="T99" fmla="*/ 227 h 1334"/>
              <a:gd name="T100" fmla="*/ 1028 w 1248"/>
              <a:gd name="T101" fmla="*/ 258 h 1334"/>
              <a:gd name="T102" fmla="*/ 1054 w 1248"/>
              <a:gd name="T103" fmla="*/ 292 h 1334"/>
              <a:gd name="T104" fmla="*/ 1107 w 1248"/>
              <a:gd name="T105" fmla="*/ 313 h 1334"/>
              <a:gd name="T106" fmla="*/ 1109 w 1248"/>
              <a:gd name="T107" fmla="*/ 337 h 1334"/>
              <a:gd name="T108" fmla="*/ 1143 w 1248"/>
              <a:gd name="T109" fmla="*/ 324 h 1334"/>
              <a:gd name="T110" fmla="*/ 1185 w 1248"/>
              <a:gd name="T111" fmla="*/ 290 h 1334"/>
              <a:gd name="T112" fmla="*/ 1222 w 1248"/>
              <a:gd name="T113" fmla="*/ 248 h 1334"/>
              <a:gd name="T114" fmla="*/ 1229 w 1248"/>
              <a:gd name="T115" fmla="*/ 203 h 1334"/>
              <a:gd name="T116" fmla="*/ 1235 w 1248"/>
              <a:gd name="T117" fmla="*/ 156 h 1334"/>
              <a:gd name="T118" fmla="*/ 1235 w 1248"/>
              <a:gd name="T119" fmla="*/ 99 h 1334"/>
              <a:gd name="T120" fmla="*/ 1211 w 1248"/>
              <a:gd name="T121" fmla="*/ 55 h 1334"/>
              <a:gd name="T122" fmla="*/ 1245 w 1248"/>
              <a:gd name="T123" fmla="*/ 8 h 13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248" h="1334">
                <a:moveTo>
                  <a:pt x="209" y="1334"/>
                </a:moveTo>
                <a:lnTo>
                  <a:pt x="206" y="1332"/>
                </a:lnTo>
                <a:lnTo>
                  <a:pt x="206" y="1329"/>
                </a:lnTo>
                <a:lnTo>
                  <a:pt x="206" y="1327"/>
                </a:lnTo>
                <a:lnTo>
                  <a:pt x="206" y="1324"/>
                </a:lnTo>
                <a:lnTo>
                  <a:pt x="204" y="1324"/>
                </a:lnTo>
                <a:lnTo>
                  <a:pt x="204" y="1321"/>
                </a:lnTo>
                <a:lnTo>
                  <a:pt x="201" y="1321"/>
                </a:lnTo>
                <a:lnTo>
                  <a:pt x="201" y="1319"/>
                </a:lnTo>
                <a:lnTo>
                  <a:pt x="201" y="1316"/>
                </a:lnTo>
                <a:lnTo>
                  <a:pt x="198" y="1314"/>
                </a:lnTo>
                <a:lnTo>
                  <a:pt x="198" y="1311"/>
                </a:lnTo>
                <a:lnTo>
                  <a:pt x="198" y="1308"/>
                </a:lnTo>
                <a:lnTo>
                  <a:pt x="198" y="1306"/>
                </a:lnTo>
                <a:lnTo>
                  <a:pt x="196" y="1306"/>
                </a:lnTo>
                <a:lnTo>
                  <a:pt x="196" y="1303"/>
                </a:lnTo>
                <a:lnTo>
                  <a:pt x="193" y="1303"/>
                </a:lnTo>
                <a:lnTo>
                  <a:pt x="193" y="1301"/>
                </a:lnTo>
                <a:lnTo>
                  <a:pt x="190" y="1298"/>
                </a:lnTo>
                <a:lnTo>
                  <a:pt x="193" y="1295"/>
                </a:lnTo>
                <a:lnTo>
                  <a:pt x="196" y="1293"/>
                </a:lnTo>
                <a:lnTo>
                  <a:pt x="196" y="1290"/>
                </a:lnTo>
                <a:lnTo>
                  <a:pt x="193" y="1287"/>
                </a:lnTo>
                <a:lnTo>
                  <a:pt x="193" y="1285"/>
                </a:lnTo>
                <a:lnTo>
                  <a:pt x="193" y="1282"/>
                </a:lnTo>
                <a:lnTo>
                  <a:pt x="190" y="1282"/>
                </a:lnTo>
                <a:lnTo>
                  <a:pt x="188" y="1280"/>
                </a:lnTo>
                <a:lnTo>
                  <a:pt x="185" y="1280"/>
                </a:lnTo>
                <a:lnTo>
                  <a:pt x="183" y="1280"/>
                </a:lnTo>
                <a:lnTo>
                  <a:pt x="183" y="1277"/>
                </a:lnTo>
                <a:lnTo>
                  <a:pt x="180" y="1277"/>
                </a:lnTo>
                <a:lnTo>
                  <a:pt x="180" y="1274"/>
                </a:lnTo>
                <a:lnTo>
                  <a:pt x="177" y="1274"/>
                </a:lnTo>
                <a:lnTo>
                  <a:pt x="177" y="1272"/>
                </a:lnTo>
                <a:lnTo>
                  <a:pt x="175" y="1269"/>
                </a:lnTo>
                <a:lnTo>
                  <a:pt x="172" y="1269"/>
                </a:lnTo>
                <a:lnTo>
                  <a:pt x="172" y="1267"/>
                </a:lnTo>
                <a:lnTo>
                  <a:pt x="175" y="1264"/>
                </a:lnTo>
                <a:lnTo>
                  <a:pt x="172" y="1264"/>
                </a:lnTo>
                <a:lnTo>
                  <a:pt x="170" y="1261"/>
                </a:lnTo>
                <a:lnTo>
                  <a:pt x="170" y="1259"/>
                </a:lnTo>
                <a:lnTo>
                  <a:pt x="170" y="1261"/>
                </a:lnTo>
                <a:lnTo>
                  <a:pt x="167" y="1261"/>
                </a:lnTo>
                <a:lnTo>
                  <a:pt x="167" y="1259"/>
                </a:lnTo>
                <a:lnTo>
                  <a:pt x="164" y="1259"/>
                </a:lnTo>
                <a:lnTo>
                  <a:pt x="162" y="1259"/>
                </a:lnTo>
                <a:lnTo>
                  <a:pt x="162" y="1256"/>
                </a:lnTo>
                <a:lnTo>
                  <a:pt x="159" y="1256"/>
                </a:lnTo>
                <a:lnTo>
                  <a:pt x="162" y="1256"/>
                </a:lnTo>
                <a:lnTo>
                  <a:pt x="162" y="1254"/>
                </a:lnTo>
                <a:lnTo>
                  <a:pt x="162" y="1251"/>
                </a:lnTo>
                <a:lnTo>
                  <a:pt x="159" y="1251"/>
                </a:lnTo>
                <a:lnTo>
                  <a:pt x="159" y="1248"/>
                </a:lnTo>
                <a:lnTo>
                  <a:pt x="162" y="1248"/>
                </a:lnTo>
                <a:lnTo>
                  <a:pt x="162" y="1246"/>
                </a:lnTo>
                <a:lnTo>
                  <a:pt x="162" y="1243"/>
                </a:lnTo>
                <a:lnTo>
                  <a:pt x="162" y="1240"/>
                </a:lnTo>
                <a:lnTo>
                  <a:pt x="164" y="1238"/>
                </a:lnTo>
                <a:lnTo>
                  <a:pt x="164" y="1235"/>
                </a:lnTo>
                <a:lnTo>
                  <a:pt x="164" y="1233"/>
                </a:lnTo>
                <a:lnTo>
                  <a:pt x="164" y="1230"/>
                </a:lnTo>
                <a:lnTo>
                  <a:pt x="167" y="1230"/>
                </a:lnTo>
                <a:lnTo>
                  <a:pt x="167" y="1227"/>
                </a:lnTo>
                <a:lnTo>
                  <a:pt x="164" y="1225"/>
                </a:lnTo>
                <a:lnTo>
                  <a:pt x="167" y="1225"/>
                </a:lnTo>
                <a:lnTo>
                  <a:pt x="167" y="1222"/>
                </a:lnTo>
                <a:lnTo>
                  <a:pt x="170" y="1222"/>
                </a:lnTo>
                <a:lnTo>
                  <a:pt x="170" y="1220"/>
                </a:lnTo>
                <a:lnTo>
                  <a:pt x="172" y="1220"/>
                </a:lnTo>
                <a:lnTo>
                  <a:pt x="175" y="1220"/>
                </a:lnTo>
                <a:lnTo>
                  <a:pt x="177" y="1220"/>
                </a:lnTo>
                <a:lnTo>
                  <a:pt x="177" y="1217"/>
                </a:lnTo>
                <a:lnTo>
                  <a:pt x="177" y="1214"/>
                </a:lnTo>
                <a:lnTo>
                  <a:pt x="177" y="1212"/>
                </a:lnTo>
                <a:lnTo>
                  <a:pt x="177" y="1209"/>
                </a:lnTo>
                <a:lnTo>
                  <a:pt x="177" y="1206"/>
                </a:lnTo>
                <a:lnTo>
                  <a:pt x="180" y="1209"/>
                </a:lnTo>
                <a:lnTo>
                  <a:pt x="180" y="1206"/>
                </a:lnTo>
                <a:lnTo>
                  <a:pt x="183" y="1206"/>
                </a:lnTo>
                <a:lnTo>
                  <a:pt x="183" y="1204"/>
                </a:lnTo>
                <a:lnTo>
                  <a:pt x="185" y="1204"/>
                </a:lnTo>
                <a:lnTo>
                  <a:pt x="185" y="1206"/>
                </a:lnTo>
                <a:lnTo>
                  <a:pt x="188" y="1206"/>
                </a:lnTo>
                <a:lnTo>
                  <a:pt x="190" y="1206"/>
                </a:lnTo>
                <a:lnTo>
                  <a:pt x="190" y="1204"/>
                </a:lnTo>
                <a:lnTo>
                  <a:pt x="190" y="1201"/>
                </a:lnTo>
                <a:lnTo>
                  <a:pt x="190" y="1199"/>
                </a:lnTo>
                <a:lnTo>
                  <a:pt x="193" y="1199"/>
                </a:lnTo>
                <a:lnTo>
                  <a:pt x="196" y="1199"/>
                </a:lnTo>
                <a:lnTo>
                  <a:pt x="196" y="1196"/>
                </a:lnTo>
                <a:lnTo>
                  <a:pt x="196" y="1193"/>
                </a:lnTo>
                <a:lnTo>
                  <a:pt x="193" y="1193"/>
                </a:lnTo>
                <a:lnTo>
                  <a:pt x="193" y="1191"/>
                </a:lnTo>
                <a:lnTo>
                  <a:pt x="193" y="1188"/>
                </a:lnTo>
                <a:lnTo>
                  <a:pt x="196" y="1188"/>
                </a:lnTo>
                <a:lnTo>
                  <a:pt x="196" y="1186"/>
                </a:lnTo>
                <a:lnTo>
                  <a:pt x="198" y="1186"/>
                </a:lnTo>
                <a:lnTo>
                  <a:pt x="198" y="1183"/>
                </a:lnTo>
                <a:lnTo>
                  <a:pt x="201" y="1183"/>
                </a:lnTo>
                <a:lnTo>
                  <a:pt x="201" y="1180"/>
                </a:lnTo>
                <a:lnTo>
                  <a:pt x="204" y="1180"/>
                </a:lnTo>
                <a:lnTo>
                  <a:pt x="206" y="1180"/>
                </a:lnTo>
                <a:lnTo>
                  <a:pt x="209" y="1180"/>
                </a:lnTo>
                <a:lnTo>
                  <a:pt x="206" y="1178"/>
                </a:lnTo>
                <a:lnTo>
                  <a:pt x="206" y="1175"/>
                </a:lnTo>
                <a:lnTo>
                  <a:pt x="204" y="1175"/>
                </a:lnTo>
                <a:lnTo>
                  <a:pt x="204" y="1173"/>
                </a:lnTo>
                <a:lnTo>
                  <a:pt x="204" y="1170"/>
                </a:lnTo>
                <a:lnTo>
                  <a:pt x="201" y="1170"/>
                </a:lnTo>
                <a:lnTo>
                  <a:pt x="198" y="1170"/>
                </a:lnTo>
                <a:lnTo>
                  <a:pt x="198" y="1167"/>
                </a:lnTo>
                <a:lnTo>
                  <a:pt x="198" y="1165"/>
                </a:lnTo>
                <a:lnTo>
                  <a:pt x="196" y="1165"/>
                </a:lnTo>
                <a:lnTo>
                  <a:pt x="193" y="1162"/>
                </a:lnTo>
                <a:lnTo>
                  <a:pt x="190" y="1162"/>
                </a:lnTo>
                <a:lnTo>
                  <a:pt x="188" y="1165"/>
                </a:lnTo>
                <a:lnTo>
                  <a:pt x="188" y="1162"/>
                </a:lnTo>
                <a:lnTo>
                  <a:pt x="185" y="1162"/>
                </a:lnTo>
                <a:lnTo>
                  <a:pt x="183" y="1162"/>
                </a:lnTo>
                <a:lnTo>
                  <a:pt x="180" y="1162"/>
                </a:lnTo>
                <a:lnTo>
                  <a:pt x="177" y="1162"/>
                </a:lnTo>
                <a:lnTo>
                  <a:pt x="177" y="1159"/>
                </a:lnTo>
                <a:lnTo>
                  <a:pt x="177" y="1157"/>
                </a:lnTo>
                <a:lnTo>
                  <a:pt x="177" y="1154"/>
                </a:lnTo>
                <a:lnTo>
                  <a:pt x="175" y="1154"/>
                </a:lnTo>
                <a:lnTo>
                  <a:pt x="180" y="1141"/>
                </a:lnTo>
                <a:lnTo>
                  <a:pt x="183" y="1139"/>
                </a:lnTo>
                <a:lnTo>
                  <a:pt x="183" y="1136"/>
                </a:lnTo>
                <a:lnTo>
                  <a:pt x="180" y="1133"/>
                </a:lnTo>
                <a:lnTo>
                  <a:pt x="183" y="1128"/>
                </a:lnTo>
                <a:lnTo>
                  <a:pt x="185" y="1126"/>
                </a:lnTo>
                <a:lnTo>
                  <a:pt x="185" y="1123"/>
                </a:lnTo>
                <a:lnTo>
                  <a:pt x="185" y="1120"/>
                </a:lnTo>
                <a:lnTo>
                  <a:pt x="188" y="1120"/>
                </a:lnTo>
                <a:lnTo>
                  <a:pt x="188" y="1118"/>
                </a:lnTo>
                <a:lnTo>
                  <a:pt x="188" y="1115"/>
                </a:lnTo>
                <a:lnTo>
                  <a:pt x="188" y="1112"/>
                </a:lnTo>
                <a:lnTo>
                  <a:pt x="188" y="1107"/>
                </a:lnTo>
                <a:lnTo>
                  <a:pt x="185" y="1107"/>
                </a:lnTo>
                <a:lnTo>
                  <a:pt x="183" y="1107"/>
                </a:lnTo>
                <a:lnTo>
                  <a:pt x="180" y="1107"/>
                </a:lnTo>
                <a:lnTo>
                  <a:pt x="180" y="1110"/>
                </a:lnTo>
                <a:lnTo>
                  <a:pt x="177" y="1112"/>
                </a:lnTo>
                <a:lnTo>
                  <a:pt x="177" y="1115"/>
                </a:lnTo>
                <a:lnTo>
                  <a:pt x="175" y="1115"/>
                </a:lnTo>
                <a:lnTo>
                  <a:pt x="172" y="1115"/>
                </a:lnTo>
                <a:lnTo>
                  <a:pt x="172" y="1112"/>
                </a:lnTo>
                <a:lnTo>
                  <a:pt x="172" y="1115"/>
                </a:lnTo>
                <a:lnTo>
                  <a:pt x="170" y="1120"/>
                </a:lnTo>
                <a:lnTo>
                  <a:pt x="167" y="1123"/>
                </a:lnTo>
                <a:lnTo>
                  <a:pt x="167" y="1126"/>
                </a:lnTo>
                <a:lnTo>
                  <a:pt x="164" y="1126"/>
                </a:lnTo>
                <a:lnTo>
                  <a:pt x="162" y="1126"/>
                </a:lnTo>
                <a:lnTo>
                  <a:pt x="157" y="1128"/>
                </a:lnTo>
                <a:lnTo>
                  <a:pt x="154" y="1126"/>
                </a:lnTo>
                <a:lnTo>
                  <a:pt x="151" y="1126"/>
                </a:lnTo>
                <a:lnTo>
                  <a:pt x="149" y="1126"/>
                </a:lnTo>
                <a:lnTo>
                  <a:pt x="149" y="1123"/>
                </a:lnTo>
                <a:lnTo>
                  <a:pt x="146" y="1123"/>
                </a:lnTo>
                <a:lnTo>
                  <a:pt x="143" y="1115"/>
                </a:lnTo>
                <a:lnTo>
                  <a:pt x="143" y="1112"/>
                </a:lnTo>
                <a:lnTo>
                  <a:pt x="141" y="1110"/>
                </a:lnTo>
                <a:lnTo>
                  <a:pt x="138" y="1110"/>
                </a:lnTo>
                <a:lnTo>
                  <a:pt x="136" y="1110"/>
                </a:lnTo>
                <a:lnTo>
                  <a:pt x="136" y="1107"/>
                </a:lnTo>
                <a:lnTo>
                  <a:pt x="133" y="1105"/>
                </a:lnTo>
                <a:lnTo>
                  <a:pt x="133" y="1102"/>
                </a:lnTo>
                <a:lnTo>
                  <a:pt x="130" y="1102"/>
                </a:lnTo>
                <a:lnTo>
                  <a:pt x="128" y="1102"/>
                </a:lnTo>
                <a:lnTo>
                  <a:pt x="125" y="1102"/>
                </a:lnTo>
                <a:lnTo>
                  <a:pt x="123" y="1102"/>
                </a:lnTo>
                <a:lnTo>
                  <a:pt x="120" y="1102"/>
                </a:lnTo>
                <a:lnTo>
                  <a:pt x="115" y="1105"/>
                </a:lnTo>
                <a:lnTo>
                  <a:pt x="115" y="1102"/>
                </a:lnTo>
                <a:lnTo>
                  <a:pt x="112" y="1102"/>
                </a:lnTo>
                <a:lnTo>
                  <a:pt x="110" y="1102"/>
                </a:lnTo>
                <a:lnTo>
                  <a:pt x="110" y="1099"/>
                </a:lnTo>
                <a:lnTo>
                  <a:pt x="107" y="1097"/>
                </a:lnTo>
                <a:lnTo>
                  <a:pt x="104" y="1094"/>
                </a:lnTo>
                <a:lnTo>
                  <a:pt x="104" y="1092"/>
                </a:lnTo>
                <a:lnTo>
                  <a:pt x="102" y="1089"/>
                </a:lnTo>
                <a:lnTo>
                  <a:pt x="99" y="1089"/>
                </a:lnTo>
                <a:lnTo>
                  <a:pt x="99" y="1086"/>
                </a:lnTo>
                <a:lnTo>
                  <a:pt x="99" y="1084"/>
                </a:lnTo>
                <a:lnTo>
                  <a:pt x="97" y="1084"/>
                </a:lnTo>
                <a:lnTo>
                  <a:pt x="97" y="1081"/>
                </a:lnTo>
                <a:lnTo>
                  <a:pt x="97" y="1079"/>
                </a:lnTo>
                <a:lnTo>
                  <a:pt x="97" y="1076"/>
                </a:lnTo>
                <a:lnTo>
                  <a:pt x="94" y="1076"/>
                </a:lnTo>
                <a:lnTo>
                  <a:pt x="94" y="1073"/>
                </a:lnTo>
                <a:lnTo>
                  <a:pt x="94" y="1071"/>
                </a:lnTo>
                <a:lnTo>
                  <a:pt x="94" y="1068"/>
                </a:lnTo>
                <a:lnTo>
                  <a:pt x="91" y="1068"/>
                </a:lnTo>
                <a:lnTo>
                  <a:pt x="91" y="1065"/>
                </a:lnTo>
                <a:lnTo>
                  <a:pt x="91" y="1063"/>
                </a:lnTo>
                <a:lnTo>
                  <a:pt x="91" y="1060"/>
                </a:lnTo>
                <a:lnTo>
                  <a:pt x="89" y="1052"/>
                </a:lnTo>
                <a:lnTo>
                  <a:pt x="89" y="1050"/>
                </a:lnTo>
                <a:lnTo>
                  <a:pt x="86" y="1047"/>
                </a:lnTo>
                <a:lnTo>
                  <a:pt x="83" y="1045"/>
                </a:lnTo>
                <a:lnTo>
                  <a:pt x="83" y="1042"/>
                </a:lnTo>
                <a:lnTo>
                  <a:pt x="83" y="1039"/>
                </a:lnTo>
                <a:lnTo>
                  <a:pt x="81" y="1039"/>
                </a:lnTo>
                <a:lnTo>
                  <a:pt x="78" y="1039"/>
                </a:lnTo>
                <a:lnTo>
                  <a:pt x="78" y="1037"/>
                </a:lnTo>
                <a:lnTo>
                  <a:pt x="78" y="1034"/>
                </a:lnTo>
                <a:lnTo>
                  <a:pt x="78" y="1031"/>
                </a:lnTo>
                <a:lnTo>
                  <a:pt x="76" y="1031"/>
                </a:lnTo>
                <a:lnTo>
                  <a:pt x="76" y="1029"/>
                </a:lnTo>
                <a:lnTo>
                  <a:pt x="73" y="1029"/>
                </a:lnTo>
                <a:lnTo>
                  <a:pt x="70" y="1026"/>
                </a:lnTo>
                <a:lnTo>
                  <a:pt x="70" y="1024"/>
                </a:lnTo>
                <a:lnTo>
                  <a:pt x="70" y="1021"/>
                </a:lnTo>
                <a:lnTo>
                  <a:pt x="70" y="1016"/>
                </a:lnTo>
                <a:lnTo>
                  <a:pt x="70" y="1013"/>
                </a:lnTo>
                <a:lnTo>
                  <a:pt x="70" y="1011"/>
                </a:lnTo>
                <a:lnTo>
                  <a:pt x="68" y="1011"/>
                </a:lnTo>
                <a:lnTo>
                  <a:pt x="68" y="1008"/>
                </a:lnTo>
                <a:lnTo>
                  <a:pt x="65" y="1008"/>
                </a:lnTo>
                <a:lnTo>
                  <a:pt x="65" y="1005"/>
                </a:lnTo>
                <a:lnTo>
                  <a:pt x="63" y="1005"/>
                </a:lnTo>
                <a:lnTo>
                  <a:pt x="63" y="1003"/>
                </a:lnTo>
                <a:lnTo>
                  <a:pt x="63" y="1000"/>
                </a:lnTo>
                <a:lnTo>
                  <a:pt x="65" y="1000"/>
                </a:lnTo>
                <a:lnTo>
                  <a:pt x="65" y="998"/>
                </a:lnTo>
                <a:lnTo>
                  <a:pt x="65" y="995"/>
                </a:lnTo>
                <a:lnTo>
                  <a:pt x="68" y="995"/>
                </a:lnTo>
                <a:lnTo>
                  <a:pt x="65" y="995"/>
                </a:lnTo>
                <a:lnTo>
                  <a:pt x="65" y="992"/>
                </a:lnTo>
                <a:lnTo>
                  <a:pt x="65" y="990"/>
                </a:lnTo>
                <a:lnTo>
                  <a:pt x="63" y="990"/>
                </a:lnTo>
                <a:lnTo>
                  <a:pt x="57" y="990"/>
                </a:lnTo>
                <a:lnTo>
                  <a:pt x="55" y="990"/>
                </a:lnTo>
                <a:lnTo>
                  <a:pt x="52" y="990"/>
                </a:lnTo>
                <a:lnTo>
                  <a:pt x="50" y="990"/>
                </a:lnTo>
                <a:lnTo>
                  <a:pt x="47" y="992"/>
                </a:lnTo>
                <a:lnTo>
                  <a:pt x="42" y="992"/>
                </a:lnTo>
                <a:lnTo>
                  <a:pt x="39" y="992"/>
                </a:lnTo>
                <a:lnTo>
                  <a:pt x="36" y="992"/>
                </a:lnTo>
                <a:lnTo>
                  <a:pt x="34" y="992"/>
                </a:lnTo>
                <a:lnTo>
                  <a:pt x="31" y="992"/>
                </a:lnTo>
                <a:lnTo>
                  <a:pt x="29" y="992"/>
                </a:lnTo>
                <a:lnTo>
                  <a:pt x="29" y="990"/>
                </a:lnTo>
                <a:lnTo>
                  <a:pt x="26" y="990"/>
                </a:lnTo>
                <a:lnTo>
                  <a:pt x="0" y="820"/>
                </a:lnTo>
                <a:lnTo>
                  <a:pt x="3" y="817"/>
                </a:lnTo>
                <a:lnTo>
                  <a:pt x="5" y="809"/>
                </a:lnTo>
                <a:lnTo>
                  <a:pt x="3" y="809"/>
                </a:lnTo>
                <a:lnTo>
                  <a:pt x="3" y="807"/>
                </a:lnTo>
                <a:lnTo>
                  <a:pt x="3" y="804"/>
                </a:lnTo>
                <a:lnTo>
                  <a:pt x="5" y="804"/>
                </a:lnTo>
                <a:lnTo>
                  <a:pt x="5" y="802"/>
                </a:lnTo>
                <a:lnTo>
                  <a:pt x="8" y="802"/>
                </a:lnTo>
                <a:lnTo>
                  <a:pt x="8" y="799"/>
                </a:lnTo>
                <a:lnTo>
                  <a:pt x="5" y="799"/>
                </a:lnTo>
                <a:lnTo>
                  <a:pt x="5" y="796"/>
                </a:lnTo>
                <a:lnTo>
                  <a:pt x="8" y="796"/>
                </a:lnTo>
                <a:lnTo>
                  <a:pt x="8" y="794"/>
                </a:lnTo>
                <a:lnTo>
                  <a:pt x="5" y="794"/>
                </a:lnTo>
                <a:lnTo>
                  <a:pt x="5" y="791"/>
                </a:lnTo>
                <a:lnTo>
                  <a:pt x="5" y="789"/>
                </a:lnTo>
                <a:lnTo>
                  <a:pt x="8" y="789"/>
                </a:lnTo>
                <a:lnTo>
                  <a:pt x="10" y="786"/>
                </a:lnTo>
                <a:lnTo>
                  <a:pt x="13" y="786"/>
                </a:lnTo>
                <a:lnTo>
                  <a:pt x="13" y="783"/>
                </a:lnTo>
                <a:lnTo>
                  <a:pt x="10" y="783"/>
                </a:lnTo>
                <a:lnTo>
                  <a:pt x="10" y="781"/>
                </a:lnTo>
                <a:lnTo>
                  <a:pt x="10" y="778"/>
                </a:lnTo>
                <a:lnTo>
                  <a:pt x="10" y="776"/>
                </a:lnTo>
                <a:lnTo>
                  <a:pt x="13" y="776"/>
                </a:lnTo>
                <a:lnTo>
                  <a:pt x="13" y="773"/>
                </a:lnTo>
                <a:lnTo>
                  <a:pt x="10" y="773"/>
                </a:lnTo>
                <a:lnTo>
                  <a:pt x="29" y="770"/>
                </a:lnTo>
                <a:lnTo>
                  <a:pt x="29" y="768"/>
                </a:lnTo>
                <a:lnTo>
                  <a:pt x="29" y="765"/>
                </a:lnTo>
                <a:lnTo>
                  <a:pt x="29" y="762"/>
                </a:lnTo>
                <a:lnTo>
                  <a:pt x="29" y="760"/>
                </a:lnTo>
                <a:lnTo>
                  <a:pt x="29" y="757"/>
                </a:lnTo>
                <a:lnTo>
                  <a:pt x="26" y="757"/>
                </a:lnTo>
                <a:lnTo>
                  <a:pt x="26" y="755"/>
                </a:lnTo>
                <a:lnTo>
                  <a:pt x="26" y="752"/>
                </a:lnTo>
                <a:lnTo>
                  <a:pt x="26" y="749"/>
                </a:lnTo>
                <a:lnTo>
                  <a:pt x="26" y="747"/>
                </a:lnTo>
                <a:lnTo>
                  <a:pt x="23" y="747"/>
                </a:lnTo>
                <a:lnTo>
                  <a:pt x="23" y="744"/>
                </a:lnTo>
                <a:lnTo>
                  <a:pt x="23" y="742"/>
                </a:lnTo>
                <a:lnTo>
                  <a:pt x="23" y="739"/>
                </a:lnTo>
                <a:lnTo>
                  <a:pt x="23" y="736"/>
                </a:lnTo>
                <a:lnTo>
                  <a:pt x="23" y="734"/>
                </a:lnTo>
                <a:lnTo>
                  <a:pt x="23" y="731"/>
                </a:lnTo>
                <a:lnTo>
                  <a:pt x="23" y="729"/>
                </a:lnTo>
                <a:lnTo>
                  <a:pt x="23" y="726"/>
                </a:lnTo>
                <a:lnTo>
                  <a:pt x="23" y="723"/>
                </a:lnTo>
                <a:lnTo>
                  <a:pt x="23" y="721"/>
                </a:lnTo>
                <a:lnTo>
                  <a:pt x="21" y="721"/>
                </a:lnTo>
                <a:lnTo>
                  <a:pt x="23" y="721"/>
                </a:lnTo>
                <a:lnTo>
                  <a:pt x="23" y="718"/>
                </a:lnTo>
                <a:lnTo>
                  <a:pt x="26" y="718"/>
                </a:lnTo>
                <a:lnTo>
                  <a:pt x="29" y="718"/>
                </a:lnTo>
                <a:lnTo>
                  <a:pt x="29" y="715"/>
                </a:lnTo>
                <a:lnTo>
                  <a:pt x="31" y="715"/>
                </a:lnTo>
                <a:lnTo>
                  <a:pt x="31" y="713"/>
                </a:lnTo>
                <a:lnTo>
                  <a:pt x="34" y="713"/>
                </a:lnTo>
                <a:lnTo>
                  <a:pt x="34" y="710"/>
                </a:lnTo>
                <a:lnTo>
                  <a:pt x="36" y="710"/>
                </a:lnTo>
                <a:lnTo>
                  <a:pt x="36" y="708"/>
                </a:lnTo>
                <a:lnTo>
                  <a:pt x="36" y="705"/>
                </a:lnTo>
                <a:lnTo>
                  <a:pt x="36" y="702"/>
                </a:lnTo>
                <a:lnTo>
                  <a:pt x="36" y="700"/>
                </a:lnTo>
                <a:lnTo>
                  <a:pt x="39" y="697"/>
                </a:lnTo>
                <a:lnTo>
                  <a:pt x="39" y="695"/>
                </a:lnTo>
                <a:lnTo>
                  <a:pt x="42" y="695"/>
                </a:lnTo>
                <a:lnTo>
                  <a:pt x="39" y="692"/>
                </a:lnTo>
                <a:lnTo>
                  <a:pt x="42" y="689"/>
                </a:lnTo>
                <a:lnTo>
                  <a:pt x="44" y="687"/>
                </a:lnTo>
                <a:lnTo>
                  <a:pt x="44" y="684"/>
                </a:lnTo>
                <a:lnTo>
                  <a:pt x="47" y="684"/>
                </a:lnTo>
                <a:lnTo>
                  <a:pt x="47" y="681"/>
                </a:lnTo>
                <a:lnTo>
                  <a:pt x="47" y="679"/>
                </a:lnTo>
                <a:lnTo>
                  <a:pt x="50" y="679"/>
                </a:lnTo>
                <a:lnTo>
                  <a:pt x="50" y="676"/>
                </a:lnTo>
                <a:lnTo>
                  <a:pt x="50" y="674"/>
                </a:lnTo>
                <a:lnTo>
                  <a:pt x="50" y="671"/>
                </a:lnTo>
                <a:lnTo>
                  <a:pt x="50" y="668"/>
                </a:lnTo>
                <a:lnTo>
                  <a:pt x="50" y="666"/>
                </a:lnTo>
                <a:lnTo>
                  <a:pt x="50" y="663"/>
                </a:lnTo>
                <a:lnTo>
                  <a:pt x="50" y="661"/>
                </a:lnTo>
                <a:lnTo>
                  <a:pt x="52" y="658"/>
                </a:lnTo>
                <a:lnTo>
                  <a:pt x="52" y="661"/>
                </a:lnTo>
                <a:lnTo>
                  <a:pt x="55" y="661"/>
                </a:lnTo>
                <a:lnTo>
                  <a:pt x="57" y="661"/>
                </a:lnTo>
                <a:lnTo>
                  <a:pt x="60" y="661"/>
                </a:lnTo>
                <a:lnTo>
                  <a:pt x="60" y="658"/>
                </a:lnTo>
                <a:lnTo>
                  <a:pt x="63" y="658"/>
                </a:lnTo>
                <a:lnTo>
                  <a:pt x="63" y="661"/>
                </a:lnTo>
                <a:lnTo>
                  <a:pt x="65" y="661"/>
                </a:lnTo>
                <a:lnTo>
                  <a:pt x="65" y="658"/>
                </a:lnTo>
                <a:lnTo>
                  <a:pt x="68" y="658"/>
                </a:lnTo>
                <a:lnTo>
                  <a:pt x="70" y="658"/>
                </a:lnTo>
                <a:lnTo>
                  <a:pt x="73" y="658"/>
                </a:lnTo>
                <a:lnTo>
                  <a:pt x="76" y="658"/>
                </a:lnTo>
                <a:lnTo>
                  <a:pt x="78" y="658"/>
                </a:lnTo>
                <a:lnTo>
                  <a:pt x="81" y="658"/>
                </a:lnTo>
                <a:lnTo>
                  <a:pt x="83" y="658"/>
                </a:lnTo>
                <a:lnTo>
                  <a:pt x="86" y="658"/>
                </a:lnTo>
                <a:lnTo>
                  <a:pt x="89" y="658"/>
                </a:lnTo>
                <a:lnTo>
                  <a:pt x="91" y="658"/>
                </a:lnTo>
                <a:lnTo>
                  <a:pt x="94" y="658"/>
                </a:lnTo>
                <a:lnTo>
                  <a:pt x="97" y="658"/>
                </a:lnTo>
                <a:lnTo>
                  <a:pt x="97" y="655"/>
                </a:lnTo>
                <a:lnTo>
                  <a:pt x="99" y="655"/>
                </a:lnTo>
                <a:lnTo>
                  <a:pt x="102" y="655"/>
                </a:lnTo>
                <a:lnTo>
                  <a:pt x="104" y="655"/>
                </a:lnTo>
                <a:lnTo>
                  <a:pt x="104" y="653"/>
                </a:lnTo>
                <a:lnTo>
                  <a:pt x="104" y="655"/>
                </a:lnTo>
                <a:lnTo>
                  <a:pt x="104" y="653"/>
                </a:lnTo>
                <a:lnTo>
                  <a:pt x="107" y="653"/>
                </a:lnTo>
                <a:lnTo>
                  <a:pt x="110" y="653"/>
                </a:lnTo>
                <a:lnTo>
                  <a:pt x="110" y="650"/>
                </a:lnTo>
                <a:lnTo>
                  <a:pt x="112" y="650"/>
                </a:lnTo>
                <a:lnTo>
                  <a:pt x="115" y="650"/>
                </a:lnTo>
                <a:lnTo>
                  <a:pt x="115" y="648"/>
                </a:lnTo>
                <a:lnTo>
                  <a:pt x="117" y="645"/>
                </a:lnTo>
                <a:lnTo>
                  <a:pt x="117" y="642"/>
                </a:lnTo>
                <a:lnTo>
                  <a:pt x="123" y="640"/>
                </a:lnTo>
                <a:lnTo>
                  <a:pt x="125" y="640"/>
                </a:lnTo>
                <a:lnTo>
                  <a:pt x="130" y="637"/>
                </a:lnTo>
                <a:lnTo>
                  <a:pt x="133" y="637"/>
                </a:lnTo>
                <a:lnTo>
                  <a:pt x="136" y="637"/>
                </a:lnTo>
                <a:lnTo>
                  <a:pt x="138" y="637"/>
                </a:lnTo>
                <a:lnTo>
                  <a:pt x="138" y="634"/>
                </a:lnTo>
                <a:lnTo>
                  <a:pt x="141" y="634"/>
                </a:lnTo>
                <a:lnTo>
                  <a:pt x="141" y="632"/>
                </a:lnTo>
                <a:lnTo>
                  <a:pt x="143" y="632"/>
                </a:lnTo>
                <a:lnTo>
                  <a:pt x="146" y="629"/>
                </a:lnTo>
                <a:lnTo>
                  <a:pt x="149" y="627"/>
                </a:lnTo>
                <a:lnTo>
                  <a:pt x="151" y="624"/>
                </a:lnTo>
                <a:lnTo>
                  <a:pt x="154" y="624"/>
                </a:lnTo>
                <a:lnTo>
                  <a:pt x="154" y="621"/>
                </a:lnTo>
                <a:lnTo>
                  <a:pt x="157" y="621"/>
                </a:lnTo>
                <a:lnTo>
                  <a:pt x="157" y="619"/>
                </a:lnTo>
                <a:lnTo>
                  <a:pt x="159" y="619"/>
                </a:lnTo>
                <a:lnTo>
                  <a:pt x="159" y="616"/>
                </a:lnTo>
                <a:lnTo>
                  <a:pt x="162" y="616"/>
                </a:lnTo>
                <a:lnTo>
                  <a:pt x="164" y="614"/>
                </a:lnTo>
                <a:lnTo>
                  <a:pt x="164" y="611"/>
                </a:lnTo>
                <a:lnTo>
                  <a:pt x="167" y="611"/>
                </a:lnTo>
                <a:lnTo>
                  <a:pt x="167" y="608"/>
                </a:lnTo>
                <a:lnTo>
                  <a:pt x="170" y="608"/>
                </a:lnTo>
                <a:lnTo>
                  <a:pt x="170" y="606"/>
                </a:lnTo>
                <a:lnTo>
                  <a:pt x="170" y="603"/>
                </a:lnTo>
                <a:lnTo>
                  <a:pt x="175" y="601"/>
                </a:lnTo>
                <a:lnTo>
                  <a:pt x="175" y="598"/>
                </a:lnTo>
                <a:lnTo>
                  <a:pt x="177" y="598"/>
                </a:lnTo>
                <a:lnTo>
                  <a:pt x="177" y="595"/>
                </a:lnTo>
                <a:lnTo>
                  <a:pt x="177" y="593"/>
                </a:lnTo>
                <a:lnTo>
                  <a:pt x="180" y="593"/>
                </a:lnTo>
                <a:lnTo>
                  <a:pt x="180" y="590"/>
                </a:lnTo>
                <a:lnTo>
                  <a:pt x="183" y="587"/>
                </a:lnTo>
                <a:lnTo>
                  <a:pt x="183" y="585"/>
                </a:lnTo>
                <a:lnTo>
                  <a:pt x="185" y="585"/>
                </a:lnTo>
                <a:lnTo>
                  <a:pt x="185" y="582"/>
                </a:lnTo>
                <a:lnTo>
                  <a:pt x="188" y="582"/>
                </a:lnTo>
                <a:lnTo>
                  <a:pt x="188" y="580"/>
                </a:lnTo>
                <a:lnTo>
                  <a:pt x="190" y="580"/>
                </a:lnTo>
                <a:lnTo>
                  <a:pt x="196" y="577"/>
                </a:lnTo>
                <a:lnTo>
                  <a:pt x="198" y="577"/>
                </a:lnTo>
                <a:lnTo>
                  <a:pt x="201" y="577"/>
                </a:lnTo>
                <a:lnTo>
                  <a:pt x="201" y="574"/>
                </a:lnTo>
                <a:lnTo>
                  <a:pt x="198" y="572"/>
                </a:lnTo>
                <a:lnTo>
                  <a:pt x="198" y="569"/>
                </a:lnTo>
                <a:lnTo>
                  <a:pt x="201" y="569"/>
                </a:lnTo>
                <a:lnTo>
                  <a:pt x="204" y="569"/>
                </a:lnTo>
                <a:lnTo>
                  <a:pt x="206" y="567"/>
                </a:lnTo>
                <a:lnTo>
                  <a:pt x="211" y="559"/>
                </a:lnTo>
                <a:lnTo>
                  <a:pt x="211" y="556"/>
                </a:lnTo>
                <a:lnTo>
                  <a:pt x="214" y="556"/>
                </a:lnTo>
                <a:lnTo>
                  <a:pt x="214" y="554"/>
                </a:lnTo>
                <a:lnTo>
                  <a:pt x="217" y="554"/>
                </a:lnTo>
                <a:lnTo>
                  <a:pt x="217" y="551"/>
                </a:lnTo>
                <a:lnTo>
                  <a:pt x="217" y="548"/>
                </a:lnTo>
                <a:lnTo>
                  <a:pt x="214" y="546"/>
                </a:lnTo>
                <a:lnTo>
                  <a:pt x="214" y="543"/>
                </a:lnTo>
                <a:lnTo>
                  <a:pt x="217" y="543"/>
                </a:lnTo>
                <a:lnTo>
                  <a:pt x="219" y="540"/>
                </a:lnTo>
                <a:lnTo>
                  <a:pt x="219" y="538"/>
                </a:lnTo>
                <a:lnTo>
                  <a:pt x="219" y="535"/>
                </a:lnTo>
                <a:lnTo>
                  <a:pt x="222" y="533"/>
                </a:lnTo>
                <a:lnTo>
                  <a:pt x="222" y="530"/>
                </a:lnTo>
                <a:lnTo>
                  <a:pt x="222" y="527"/>
                </a:lnTo>
                <a:lnTo>
                  <a:pt x="224" y="527"/>
                </a:lnTo>
                <a:lnTo>
                  <a:pt x="224" y="525"/>
                </a:lnTo>
                <a:lnTo>
                  <a:pt x="222" y="522"/>
                </a:lnTo>
                <a:lnTo>
                  <a:pt x="222" y="520"/>
                </a:lnTo>
                <a:lnTo>
                  <a:pt x="222" y="517"/>
                </a:lnTo>
                <a:lnTo>
                  <a:pt x="217" y="514"/>
                </a:lnTo>
                <a:lnTo>
                  <a:pt x="282" y="514"/>
                </a:lnTo>
                <a:lnTo>
                  <a:pt x="282" y="496"/>
                </a:lnTo>
                <a:lnTo>
                  <a:pt x="282" y="493"/>
                </a:lnTo>
                <a:lnTo>
                  <a:pt x="279" y="493"/>
                </a:lnTo>
                <a:lnTo>
                  <a:pt x="277" y="493"/>
                </a:lnTo>
                <a:lnTo>
                  <a:pt x="274" y="491"/>
                </a:lnTo>
                <a:lnTo>
                  <a:pt x="271" y="491"/>
                </a:lnTo>
                <a:lnTo>
                  <a:pt x="271" y="488"/>
                </a:lnTo>
                <a:lnTo>
                  <a:pt x="269" y="488"/>
                </a:lnTo>
                <a:lnTo>
                  <a:pt x="269" y="486"/>
                </a:lnTo>
                <a:lnTo>
                  <a:pt x="269" y="478"/>
                </a:lnTo>
                <a:lnTo>
                  <a:pt x="266" y="465"/>
                </a:lnTo>
                <a:lnTo>
                  <a:pt x="266" y="462"/>
                </a:lnTo>
                <a:lnTo>
                  <a:pt x="269" y="462"/>
                </a:lnTo>
                <a:lnTo>
                  <a:pt x="269" y="459"/>
                </a:lnTo>
                <a:lnTo>
                  <a:pt x="269" y="457"/>
                </a:lnTo>
                <a:lnTo>
                  <a:pt x="269" y="454"/>
                </a:lnTo>
                <a:lnTo>
                  <a:pt x="269" y="452"/>
                </a:lnTo>
                <a:lnTo>
                  <a:pt x="269" y="449"/>
                </a:lnTo>
                <a:lnTo>
                  <a:pt x="297" y="420"/>
                </a:lnTo>
                <a:lnTo>
                  <a:pt x="308" y="412"/>
                </a:lnTo>
                <a:lnTo>
                  <a:pt x="313" y="407"/>
                </a:lnTo>
                <a:lnTo>
                  <a:pt x="352" y="407"/>
                </a:lnTo>
                <a:lnTo>
                  <a:pt x="420" y="410"/>
                </a:lnTo>
                <a:lnTo>
                  <a:pt x="420" y="412"/>
                </a:lnTo>
                <a:lnTo>
                  <a:pt x="423" y="412"/>
                </a:lnTo>
                <a:lnTo>
                  <a:pt x="423" y="410"/>
                </a:lnTo>
                <a:lnTo>
                  <a:pt x="425" y="410"/>
                </a:lnTo>
                <a:lnTo>
                  <a:pt x="428" y="410"/>
                </a:lnTo>
                <a:lnTo>
                  <a:pt x="431" y="410"/>
                </a:lnTo>
                <a:lnTo>
                  <a:pt x="433" y="410"/>
                </a:lnTo>
                <a:lnTo>
                  <a:pt x="433" y="407"/>
                </a:lnTo>
                <a:lnTo>
                  <a:pt x="436" y="407"/>
                </a:lnTo>
                <a:lnTo>
                  <a:pt x="436" y="405"/>
                </a:lnTo>
                <a:lnTo>
                  <a:pt x="438" y="405"/>
                </a:lnTo>
                <a:lnTo>
                  <a:pt x="441" y="399"/>
                </a:lnTo>
                <a:lnTo>
                  <a:pt x="441" y="397"/>
                </a:lnTo>
                <a:lnTo>
                  <a:pt x="444" y="397"/>
                </a:lnTo>
                <a:lnTo>
                  <a:pt x="444" y="394"/>
                </a:lnTo>
                <a:lnTo>
                  <a:pt x="444" y="392"/>
                </a:lnTo>
                <a:lnTo>
                  <a:pt x="446" y="392"/>
                </a:lnTo>
                <a:lnTo>
                  <a:pt x="446" y="389"/>
                </a:lnTo>
                <a:lnTo>
                  <a:pt x="446" y="386"/>
                </a:lnTo>
                <a:lnTo>
                  <a:pt x="446" y="384"/>
                </a:lnTo>
                <a:lnTo>
                  <a:pt x="446" y="381"/>
                </a:lnTo>
                <a:lnTo>
                  <a:pt x="449" y="381"/>
                </a:lnTo>
                <a:lnTo>
                  <a:pt x="451" y="381"/>
                </a:lnTo>
                <a:lnTo>
                  <a:pt x="451" y="378"/>
                </a:lnTo>
                <a:lnTo>
                  <a:pt x="454" y="378"/>
                </a:lnTo>
                <a:lnTo>
                  <a:pt x="457" y="378"/>
                </a:lnTo>
                <a:lnTo>
                  <a:pt x="459" y="378"/>
                </a:lnTo>
                <a:lnTo>
                  <a:pt x="459" y="376"/>
                </a:lnTo>
                <a:lnTo>
                  <a:pt x="459" y="373"/>
                </a:lnTo>
                <a:lnTo>
                  <a:pt x="465" y="373"/>
                </a:lnTo>
                <a:lnTo>
                  <a:pt x="465" y="371"/>
                </a:lnTo>
                <a:lnTo>
                  <a:pt x="470" y="368"/>
                </a:lnTo>
                <a:lnTo>
                  <a:pt x="472" y="365"/>
                </a:lnTo>
                <a:lnTo>
                  <a:pt x="475" y="365"/>
                </a:lnTo>
                <a:lnTo>
                  <a:pt x="480" y="368"/>
                </a:lnTo>
                <a:lnTo>
                  <a:pt x="480" y="371"/>
                </a:lnTo>
                <a:lnTo>
                  <a:pt x="483" y="368"/>
                </a:lnTo>
                <a:lnTo>
                  <a:pt x="485" y="371"/>
                </a:lnTo>
                <a:lnTo>
                  <a:pt x="488" y="371"/>
                </a:lnTo>
                <a:lnTo>
                  <a:pt x="491" y="373"/>
                </a:lnTo>
                <a:lnTo>
                  <a:pt x="493" y="373"/>
                </a:lnTo>
                <a:lnTo>
                  <a:pt x="496" y="373"/>
                </a:lnTo>
                <a:lnTo>
                  <a:pt x="498" y="373"/>
                </a:lnTo>
                <a:lnTo>
                  <a:pt x="504" y="376"/>
                </a:lnTo>
                <a:lnTo>
                  <a:pt x="506" y="376"/>
                </a:lnTo>
                <a:lnTo>
                  <a:pt x="509" y="376"/>
                </a:lnTo>
                <a:lnTo>
                  <a:pt x="509" y="378"/>
                </a:lnTo>
                <a:lnTo>
                  <a:pt x="512" y="378"/>
                </a:lnTo>
                <a:lnTo>
                  <a:pt x="514" y="381"/>
                </a:lnTo>
                <a:lnTo>
                  <a:pt x="517" y="378"/>
                </a:lnTo>
                <a:lnTo>
                  <a:pt x="517" y="376"/>
                </a:lnTo>
                <a:lnTo>
                  <a:pt x="517" y="373"/>
                </a:lnTo>
                <a:lnTo>
                  <a:pt x="519" y="368"/>
                </a:lnTo>
                <a:lnTo>
                  <a:pt x="522" y="365"/>
                </a:lnTo>
                <a:lnTo>
                  <a:pt x="522" y="360"/>
                </a:lnTo>
                <a:lnTo>
                  <a:pt x="525" y="358"/>
                </a:lnTo>
                <a:lnTo>
                  <a:pt x="525" y="355"/>
                </a:lnTo>
                <a:lnTo>
                  <a:pt x="530" y="352"/>
                </a:lnTo>
                <a:lnTo>
                  <a:pt x="530" y="350"/>
                </a:lnTo>
                <a:lnTo>
                  <a:pt x="532" y="350"/>
                </a:lnTo>
                <a:lnTo>
                  <a:pt x="535" y="347"/>
                </a:lnTo>
                <a:lnTo>
                  <a:pt x="535" y="345"/>
                </a:lnTo>
                <a:lnTo>
                  <a:pt x="538" y="342"/>
                </a:lnTo>
                <a:lnTo>
                  <a:pt x="540" y="337"/>
                </a:lnTo>
                <a:lnTo>
                  <a:pt x="540" y="334"/>
                </a:lnTo>
                <a:lnTo>
                  <a:pt x="543" y="334"/>
                </a:lnTo>
                <a:lnTo>
                  <a:pt x="543" y="331"/>
                </a:lnTo>
                <a:lnTo>
                  <a:pt x="545" y="331"/>
                </a:lnTo>
                <a:lnTo>
                  <a:pt x="548" y="329"/>
                </a:lnTo>
                <a:lnTo>
                  <a:pt x="551" y="326"/>
                </a:lnTo>
                <a:lnTo>
                  <a:pt x="553" y="324"/>
                </a:lnTo>
                <a:lnTo>
                  <a:pt x="556" y="321"/>
                </a:lnTo>
                <a:lnTo>
                  <a:pt x="556" y="318"/>
                </a:lnTo>
                <a:lnTo>
                  <a:pt x="559" y="316"/>
                </a:lnTo>
                <a:lnTo>
                  <a:pt x="561" y="311"/>
                </a:lnTo>
                <a:lnTo>
                  <a:pt x="561" y="308"/>
                </a:lnTo>
                <a:lnTo>
                  <a:pt x="564" y="305"/>
                </a:lnTo>
                <a:lnTo>
                  <a:pt x="564" y="303"/>
                </a:lnTo>
                <a:lnTo>
                  <a:pt x="561" y="300"/>
                </a:lnTo>
                <a:lnTo>
                  <a:pt x="561" y="298"/>
                </a:lnTo>
                <a:lnTo>
                  <a:pt x="561" y="292"/>
                </a:lnTo>
                <a:lnTo>
                  <a:pt x="559" y="290"/>
                </a:lnTo>
                <a:lnTo>
                  <a:pt x="556" y="287"/>
                </a:lnTo>
                <a:lnTo>
                  <a:pt x="556" y="284"/>
                </a:lnTo>
                <a:lnTo>
                  <a:pt x="556" y="282"/>
                </a:lnTo>
                <a:lnTo>
                  <a:pt x="559" y="277"/>
                </a:lnTo>
                <a:lnTo>
                  <a:pt x="559" y="274"/>
                </a:lnTo>
                <a:lnTo>
                  <a:pt x="559" y="269"/>
                </a:lnTo>
                <a:lnTo>
                  <a:pt x="561" y="266"/>
                </a:lnTo>
                <a:lnTo>
                  <a:pt x="564" y="266"/>
                </a:lnTo>
                <a:lnTo>
                  <a:pt x="564" y="261"/>
                </a:lnTo>
                <a:lnTo>
                  <a:pt x="566" y="256"/>
                </a:lnTo>
                <a:lnTo>
                  <a:pt x="569" y="256"/>
                </a:lnTo>
                <a:lnTo>
                  <a:pt x="572" y="253"/>
                </a:lnTo>
                <a:lnTo>
                  <a:pt x="577" y="253"/>
                </a:lnTo>
                <a:lnTo>
                  <a:pt x="579" y="251"/>
                </a:lnTo>
                <a:lnTo>
                  <a:pt x="590" y="248"/>
                </a:lnTo>
                <a:lnTo>
                  <a:pt x="590" y="245"/>
                </a:lnTo>
                <a:lnTo>
                  <a:pt x="592" y="243"/>
                </a:lnTo>
                <a:lnTo>
                  <a:pt x="592" y="240"/>
                </a:lnTo>
                <a:lnTo>
                  <a:pt x="595" y="240"/>
                </a:lnTo>
                <a:lnTo>
                  <a:pt x="598" y="243"/>
                </a:lnTo>
                <a:lnTo>
                  <a:pt x="603" y="245"/>
                </a:lnTo>
                <a:lnTo>
                  <a:pt x="605" y="245"/>
                </a:lnTo>
                <a:lnTo>
                  <a:pt x="605" y="248"/>
                </a:lnTo>
                <a:lnTo>
                  <a:pt x="611" y="248"/>
                </a:lnTo>
                <a:lnTo>
                  <a:pt x="616" y="245"/>
                </a:lnTo>
                <a:lnTo>
                  <a:pt x="619" y="245"/>
                </a:lnTo>
                <a:lnTo>
                  <a:pt x="624" y="248"/>
                </a:lnTo>
                <a:lnTo>
                  <a:pt x="629" y="251"/>
                </a:lnTo>
                <a:lnTo>
                  <a:pt x="632" y="251"/>
                </a:lnTo>
                <a:lnTo>
                  <a:pt x="634" y="251"/>
                </a:lnTo>
                <a:lnTo>
                  <a:pt x="637" y="251"/>
                </a:lnTo>
                <a:lnTo>
                  <a:pt x="639" y="251"/>
                </a:lnTo>
                <a:lnTo>
                  <a:pt x="642" y="251"/>
                </a:lnTo>
                <a:lnTo>
                  <a:pt x="647" y="253"/>
                </a:lnTo>
                <a:lnTo>
                  <a:pt x="650" y="253"/>
                </a:lnTo>
                <a:lnTo>
                  <a:pt x="652" y="253"/>
                </a:lnTo>
                <a:lnTo>
                  <a:pt x="655" y="253"/>
                </a:lnTo>
                <a:lnTo>
                  <a:pt x="663" y="251"/>
                </a:lnTo>
                <a:lnTo>
                  <a:pt x="666" y="251"/>
                </a:lnTo>
                <a:lnTo>
                  <a:pt x="668" y="251"/>
                </a:lnTo>
                <a:lnTo>
                  <a:pt x="671" y="251"/>
                </a:lnTo>
                <a:lnTo>
                  <a:pt x="676" y="253"/>
                </a:lnTo>
                <a:lnTo>
                  <a:pt x="681" y="253"/>
                </a:lnTo>
                <a:lnTo>
                  <a:pt x="684" y="256"/>
                </a:lnTo>
                <a:lnTo>
                  <a:pt x="689" y="258"/>
                </a:lnTo>
                <a:lnTo>
                  <a:pt x="692" y="258"/>
                </a:lnTo>
                <a:lnTo>
                  <a:pt x="694" y="258"/>
                </a:lnTo>
                <a:lnTo>
                  <a:pt x="697" y="256"/>
                </a:lnTo>
                <a:lnTo>
                  <a:pt x="699" y="256"/>
                </a:lnTo>
                <a:lnTo>
                  <a:pt x="702" y="253"/>
                </a:lnTo>
                <a:lnTo>
                  <a:pt x="702" y="251"/>
                </a:lnTo>
                <a:lnTo>
                  <a:pt x="707" y="248"/>
                </a:lnTo>
                <a:lnTo>
                  <a:pt x="715" y="245"/>
                </a:lnTo>
                <a:lnTo>
                  <a:pt x="718" y="243"/>
                </a:lnTo>
                <a:lnTo>
                  <a:pt x="720" y="240"/>
                </a:lnTo>
                <a:lnTo>
                  <a:pt x="720" y="237"/>
                </a:lnTo>
                <a:lnTo>
                  <a:pt x="720" y="235"/>
                </a:lnTo>
                <a:lnTo>
                  <a:pt x="715" y="230"/>
                </a:lnTo>
                <a:lnTo>
                  <a:pt x="715" y="227"/>
                </a:lnTo>
                <a:lnTo>
                  <a:pt x="715" y="224"/>
                </a:lnTo>
                <a:lnTo>
                  <a:pt x="720" y="219"/>
                </a:lnTo>
                <a:lnTo>
                  <a:pt x="723" y="219"/>
                </a:lnTo>
                <a:lnTo>
                  <a:pt x="723" y="217"/>
                </a:lnTo>
                <a:lnTo>
                  <a:pt x="728" y="214"/>
                </a:lnTo>
                <a:lnTo>
                  <a:pt x="728" y="211"/>
                </a:lnTo>
                <a:lnTo>
                  <a:pt x="728" y="209"/>
                </a:lnTo>
                <a:lnTo>
                  <a:pt x="726" y="206"/>
                </a:lnTo>
                <a:lnTo>
                  <a:pt x="723" y="201"/>
                </a:lnTo>
                <a:lnTo>
                  <a:pt x="720" y="198"/>
                </a:lnTo>
                <a:lnTo>
                  <a:pt x="720" y="196"/>
                </a:lnTo>
                <a:lnTo>
                  <a:pt x="723" y="190"/>
                </a:lnTo>
                <a:lnTo>
                  <a:pt x="723" y="188"/>
                </a:lnTo>
                <a:lnTo>
                  <a:pt x="720" y="175"/>
                </a:lnTo>
                <a:lnTo>
                  <a:pt x="720" y="172"/>
                </a:lnTo>
                <a:lnTo>
                  <a:pt x="720" y="170"/>
                </a:lnTo>
                <a:lnTo>
                  <a:pt x="720" y="167"/>
                </a:lnTo>
                <a:lnTo>
                  <a:pt x="723" y="164"/>
                </a:lnTo>
                <a:lnTo>
                  <a:pt x="723" y="162"/>
                </a:lnTo>
                <a:lnTo>
                  <a:pt x="723" y="159"/>
                </a:lnTo>
                <a:lnTo>
                  <a:pt x="723" y="156"/>
                </a:lnTo>
                <a:lnTo>
                  <a:pt x="726" y="154"/>
                </a:lnTo>
                <a:lnTo>
                  <a:pt x="726" y="151"/>
                </a:lnTo>
                <a:lnTo>
                  <a:pt x="731" y="146"/>
                </a:lnTo>
                <a:lnTo>
                  <a:pt x="733" y="143"/>
                </a:lnTo>
                <a:lnTo>
                  <a:pt x="736" y="141"/>
                </a:lnTo>
                <a:lnTo>
                  <a:pt x="741" y="143"/>
                </a:lnTo>
                <a:lnTo>
                  <a:pt x="752" y="143"/>
                </a:lnTo>
                <a:lnTo>
                  <a:pt x="754" y="143"/>
                </a:lnTo>
                <a:lnTo>
                  <a:pt x="757" y="143"/>
                </a:lnTo>
                <a:lnTo>
                  <a:pt x="759" y="146"/>
                </a:lnTo>
                <a:lnTo>
                  <a:pt x="762" y="149"/>
                </a:lnTo>
                <a:lnTo>
                  <a:pt x="765" y="149"/>
                </a:lnTo>
                <a:lnTo>
                  <a:pt x="767" y="149"/>
                </a:lnTo>
                <a:lnTo>
                  <a:pt x="778" y="149"/>
                </a:lnTo>
                <a:lnTo>
                  <a:pt x="778" y="151"/>
                </a:lnTo>
                <a:lnTo>
                  <a:pt x="786" y="151"/>
                </a:lnTo>
                <a:lnTo>
                  <a:pt x="788" y="151"/>
                </a:lnTo>
                <a:lnTo>
                  <a:pt x="793" y="151"/>
                </a:lnTo>
                <a:lnTo>
                  <a:pt x="814" y="154"/>
                </a:lnTo>
                <a:lnTo>
                  <a:pt x="817" y="154"/>
                </a:lnTo>
                <a:lnTo>
                  <a:pt x="820" y="154"/>
                </a:lnTo>
                <a:lnTo>
                  <a:pt x="822" y="154"/>
                </a:lnTo>
                <a:lnTo>
                  <a:pt x="822" y="156"/>
                </a:lnTo>
                <a:lnTo>
                  <a:pt x="825" y="159"/>
                </a:lnTo>
                <a:lnTo>
                  <a:pt x="833" y="162"/>
                </a:lnTo>
                <a:lnTo>
                  <a:pt x="833" y="164"/>
                </a:lnTo>
                <a:lnTo>
                  <a:pt x="838" y="170"/>
                </a:lnTo>
                <a:lnTo>
                  <a:pt x="843" y="172"/>
                </a:lnTo>
                <a:lnTo>
                  <a:pt x="846" y="175"/>
                </a:lnTo>
                <a:lnTo>
                  <a:pt x="851" y="175"/>
                </a:lnTo>
                <a:lnTo>
                  <a:pt x="851" y="177"/>
                </a:lnTo>
                <a:lnTo>
                  <a:pt x="853" y="177"/>
                </a:lnTo>
                <a:lnTo>
                  <a:pt x="856" y="180"/>
                </a:lnTo>
                <a:lnTo>
                  <a:pt x="859" y="183"/>
                </a:lnTo>
                <a:lnTo>
                  <a:pt x="861" y="185"/>
                </a:lnTo>
                <a:lnTo>
                  <a:pt x="861" y="190"/>
                </a:lnTo>
                <a:lnTo>
                  <a:pt x="859" y="196"/>
                </a:lnTo>
                <a:lnTo>
                  <a:pt x="856" y="203"/>
                </a:lnTo>
                <a:lnTo>
                  <a:pt x="859" y="206"/>
                </a:lnTo>
                <a:lnTo>
                  <a:pt x="861" y="209"/>
                </a:lnTo>
                <a:lnTo>
                  <a:pt x="867" y="217"/>
                </a:lnTo>
                <a:lnTo>
                  <a:pt x="869" y="219"/>
                </a:lnTo>
                <a:lnTo>
                  <a:pt x="869" y="222"/>
                </a:lnTo>
                <a:lnTo>
                  <a:pt x="872" y="227"/>
                </a:lnTo>
                <a:lnTo>
                  <a:pt x="874" y="230"/>
                </a:lnTo>
                <a:lnTo>
                  <a:pt x="877" y="232"/>
                </a:lnTo>
                <a:lnTo>
                  <a:pt x="880" y="232"/>
                </a:lnTo>
                <a:lnTo>
                  <a:pt x="880" y="235"/>
                </a:lnTo>
                <a:lnTo>
                  <a:pt x="882" y="235"/>
                </a:lnTo>
                <a:lnTo>
                  <a:pt x="911" y="248"/>
                </a:lnTo>
                <a:lnTo>
                  <a:pt x="916" y="251"/>
                </a:lnTo>
                <a:lnTo>
                  <a:pt x="919" y="251"/>
                </a:lnTo>
                <a:lnTo>
                  <a:pt x="921" y="251"/>
                </a:lnTo>
                <a:lnTo>
                  <a:pt x="934" y="258"/>
                </a:lnTo>
                <a:lnTo>
                  <a:pt x="940" y="258"/>
                </a:lnTo>
                <a:lnTo>
                  <a:pt x="945" y="258"/>
                </a:lnTo>
                <a:lnTo>
                  <a:pt x="947" y="258"/>
                </a:lnTo>
                <a:lnTo>
                  <a:pt x="950" y="258"/>
                </a:lnTo>
                <a:lnTo>
                  <a:pt x="955" y="256"/>
                </a:lnTo>
                <a:lnTo>
                  <a:pt x="958" y="253"/>
                </a:lnTo>
                <a:lnTo>
                  <a:pt x="960" y="251"/>
                </a:lnTo>
                <a:lnTo>
                  <a:pt x="963" y="248"/>
                </a:lnTo>
                <a:lnTo>
                  <a:pt x="963" y="245"/>
                </a:lnTo>
                <a:lnTo>
                  <a:pt x="966" y="243"/>
                </a:lnTo>
                <a:lnTo>
                  <a:pt x="968" y="243"/>
                </a:lnTo>
                <a:lnTo>
                  <a:pt x="971" y="243"/>
                </a:lnTo>
                <a:lnTo>
                  <a:pt x="971" y="240"/>
                </a:lnTo>
                <a:lnTo>
                  <a:pt x="974" y="240"/>
                </a:lnTo>
                <a:lnTo>
                  <a:pt x="976" y="237"/>
                </a:lnTo>
                <a:lnTo>
                  <a:pt x="979" y="235"/>
                </a:lnTo>
                <a:lnTo>
                  <a:pt x="981" y="230"/>
                </a:lnTo>
                <a:lnTo>
                  <a:pt x="984" y="224"/>
                </a:lnTo>
                <a:lnTo>
                  <a:pt x="987" y="222"/>
                </a:lnTo>
                <a:lnTo>
                  <a:pt x="989" y="222"/>
                </a:lnTo>
                <a:lnTo>
                  <a:pt x="992" y="224"/>
                </a:lnTo>
                <a:lnTo>
                  <a:pt x="994" y="224"/>
                </a:lnTo>
                <a:lnTo>
                  <a:pt x="997" y="227"/>
                </a:lnTo>
                <a:lnTo>
                  <a:pt x="1000" y="227"/>
                </a:lnTo>
                <a:lnTo>
                  <a:pt x="1002" y="232"/>
                </a:lnTo>
                <a:lnTo>
                  <a:pt x="1002" y="235"/>
                </a:lnTo>
                <a:lnTo>
                  <a:pt x="1005" y="235"/>
                </a:lnTo>
                <a:lnTo>
                  <a:pt x="1005" y="237"/>
                </a:lnTo>
                <a:lnTo>
                  <a:pt x="1007" y="240"/>
                </a:lnTo>
                <a:lnTo>
                  <a:pt x="1010" y="240"/>
                </a:lnTo>
                <a:lnTo>
                  <a:pt x="1013" y="243"/>
                </a:lnTo>
                <a:lnTo>
                  <a:pt x="1015" y="245"/>
                </a:lnTo>
                <a:lnTo>
                  <a:pt x="1015" y="248"/>
                </a:lnTo>
                <a:lnTo>
                  <a:pt x="1021" y="251"/>
                </a:lnTo>
                <a:lnTo>
                  <a:pt x="1021" y="253"/>
                </a:lnTo>
                <a:lnTo>
                  <a:pt x="1023" y="256"/>
                </a:lnTo>
                <a:lnTo>
                  <a:pt x="1026" y="258"/>
                </a:lnTo>
                <a:lnTo>
                  <a:pt x="1028" y="258"/>
                </a:lnTo>
                <a:lnTo>
                  <a:pt x="1031" y="261"/>
                </a:lnTo>
                <a:lnTo>
                  <a:pt x="1031" y="264"/>
                </a:lnTo>
                <a:lnTo>
                  <a:pt x="1034" y="264"/>
                </a:lnTo>
                <a:lnTo>
                  <a:pt x="1036" y="269"/>
                </a:lnTo>
                <a:lnTo>
                  <a:pt x="1036" y="274"/>
                </a:lnTo>
                <a:lnTo>
                  <a:pt x="1039" y="277"/>
                </a:lnTo>
                <a:lnTo>
                  <a:pt x="1039" y="279"/>
                </a:lnTo>
                <a:lnTo>
                  <a:pt x="1044" y="284"/>
                </a:lnTo>
                <a:lnTo>
                  <a:pt x="1047" y="287"/>
                </a:lnTo>
                <a:lnTo>
                  <a:pt x="1047" y="290"/>
                </a:lnTo>
                <a:lnTo>
                  <a:pt x="1047" y="292"/>
                </a:lnTo>
                <a:lnTo>
                  <a:pt x="1049" y="292"/>
                </a:lnTo>
                <a:lnTo>
                  <a:pt x="1052" y="292"/>
                </a:lnTo>
                <a:lnTo>
                  <a:pt x="1054" y="292"/>
                </a:lnTo>
                <a:lnTo>
                  <a:pt x="1054" y="295"/>
                </a:lnTo>
                <a:lnTo>
                  <a:pt x="1057" y="292"/>
                </a:lnTo>
                <a:lnTo>
                  <a:pt x="1060" y="292"/>
                </a:lnTo>
                <a:lnTo>
                  <a:pt x="1062" y="295"/>
                </a:lnTo>
                <a:lnTo>
                  <a:pt x="1065" y="298"/>
                </a:lnTo>
                <a:lnTo>
                  <a:pt x="1070" y="298"/>
                </a:lnTo>
                <a:lnTo>
                  <a:pt x="1075" y="298"/>
                </a:lnTo>
                <a:lnTo>
                  <a:pt x="1078" y="298"/>
                </a:lnTo>
                <a:lnTo>
                  <a:pt x="1083" y="300"/>
                </a:lnTo>
                <a:lnTo>
                  <a:pt x="1086" y="300"/>
                </a:lnTo>
                <a:lnTo>
                  <a:pt x="1091" y="305"/>
                </a:lnTo>
                <a:lnTo>
                  <a:pt x="1099" y="308"/>
                </a:lnTo>
                <a:lnTo>
                  <a:pt x="1101" y="311"/>
                </a:lnTo>
                <a:lnTo>
                  <a:pt x="1107" y="313"/>
                </a:lnTo>
                <a:lnTo>
                  <a:pt x="1109" y="316"/>
                </a:lnTo>
                <a:lnTo>
                  <a:pt x="1109" y="318"/>
                </a:lnTo>
                <a:lnTo>
                  <a:pt x="1109" y="321"/>
                </a:lnTo>
                <a:lnTo>
                  <a:pt x="1107" y="321"/>
                </a:lnTo>
                <a:lnTo>
                  <a:pt x="1107" y="324"/>
                </a:lnTo>
                <a:lnTo>
                  <a:pt x="1107" y="326"/>
                </a:lnTo>
                <a:lnTo>
                  <a:pt x="1104" y="329"/>
                </a:lnTo>
                <a:lnTo>
                  <a:pt x="1104" y="331"/>
                </a:lnTo>
                <a:lnTo>
                  <a:pt x="1099" y="331"/>
                </a:lnTo>
                <a:lnTo>
                  <a:pt x="1099" y="334"/>
                </a:lnTo>
                <a:lnTo>
                  <a:pt x="1099" y="337"/>
                </a:lnTo>
                <a:lnTo>
                  <a:pt x="1101" y="337"/>
                </a:lnTo>
                <a:lnTo>
                  <a:pt x="1104" y="337"/>
                </a:lnTo>
                <a:lnTo>
                  <a:pt x="1109" y="337"/>
                </a:lnTo>
                <a:lnTo>
                  <a:pt x="1109" y="339"/>
                </a:lnTo>
                <a:lnTo>
                  <a:pt x="1112" y="339"/>
                </a:lnTo>
                <a:lnTo>
                  <a:pt x="1114" y="339"/>
                </a:lnTo>
                <a:lnTo>
                  <a:pt x="1120" y="339"/>
                </a:lnTo>
                <a:lnTo>
                  <a:pt x="1125" y="337"/>
                </a:lnTo>
                <a:lnTo>
                  <a:pt x="1130" y="337"/>
                </a:lnTo>
                <a:lnTo>
                  <a:pt x="1135" y="337"/>
                </a:lnTo>
                <a:lnTo>
                  <a:pt x="1138" y="339"/>
                </a:lnTo>
                <a:lnTo>
                  <a:pt x="1138" y="337"/>
                </a:lnTo>
                <a:lnTo>
                  <a:pt x="1138" y="334"/>
                </a:lnTo>
                <a:lnTo>
                  <a:pt x="1138" y="331"/>
                </a:lnTo>
                <a:lnTo>
                  <a:pt x="1141" y="329"/>
                </a:lnTo>
                <a:lnTo>
                  <a:pt x="1143" y="326"/>
                </a:lnTo>
                <a:lnTo>
                  <a:pt x="1143" y="324"/>
                </a:lnTo>
                <a:lnTo>
                  <a:pt x="1146" y="324"/>
                </a:lnTo>
                <a:lnTo>
                  <a:pt x="1148" y="321"/>
                </a:lnTo>
                <a:lnTo>
                  <a:pt x="1161" y="324"/>
                </a:lnTo>
                <a:lnTo>
                  <a:pt x="1164" y="321"/>
                </a:lnTo>
                <a:lnTo>
                  <a:pt x="1164" y="318"/>
                </a:lnTo>
                <a:lnTo>
                  <a:pt x="1167" y="318"/>
                </a:lnTo>
                <a:lnTo>
                  <a:pt x="1169" y="316"/>
                </a:lnTo>
                <a:lnTo>
                  <a:pt x="1172" y="316"/>
                </a:lnTo>
                <a:lnTo>
                  <a:pt x="1175" y="311"/>
                </a:lnTo>
                <a:lnTo>
                  <a:pt x="1175" y="308"/>
                </a:lnTo>
                <a:lnTo>
                  <a:pt x="1177" y="303"/>
                </a:lnTo>
                <a:lnTo>
                  <a:pt x="1180" y="298"/>
                </a:lnTo>
                <a:lnTo>
                  <a:pt x="1182" y="292"/>
                </a:lnTo>
                <a:lnTo>
                  <a:pt x="1185" y="290"/>
                </a:lnTo>
                <a:lnTo>
                  <a:pt x="1185" y="287"/>
                </a:lnTo>
                <a:lnTo>
                  <a:pt x="1190" y="282"/>
                </a:lnTo>
                <a:lnTo>
                  <a:pt x="1193" y="279"/>
                </a:lnTo>
                <a:lnTo>
                  <a:pt x="1195" y="274"/>
                </a:lnTo>
                <a:lnTo>
                  <a:pt x="1198" y="271"/>
                </a:lnTo>
                <a:lnTo>
                  <a:pt x="1201" y="269"/>
                </a:lnTo>
                <a:lnTo>
                  <a:pt x="1203" y="266"/>
                </a:lnTo>
                <a:lnTo>
                  <a:pt x="1203" y="264"/>
                </a:lnTo>
                <a:lnTo>
                  <a:pt x="1211" y="258"/>
                </a:lnTo>
                <a:lnTo>
                  <a:pt x="1214" y="256"/>
                </a:lnTo>
                <a:lnTo>
                  <a:pt x="1216" y="253"/>
                </a:lnTo>
                <a:lnTo>
                  <a:pt x="1219" y="251"/>
                </a:lnTo>
                <a:lnTo>
                  <a:pt x="1219" y="248"/>
                </a:lnTo>
                <a:lnTo>
                  <a:pt x="1222" y="248"/>
                </a:lnTo>
                <a:lnTo>
                  <a:pt x="1222" y="245"/>
                </a:lnTo>
                <a:lnTo>
                  <a:pt x="1222" y="243"/>
                </a:lnTo>
                <a:lnTo>
                  <a:pt x="1224" y="237"/>
                </a:lnTo>
                <a:lnTo>
                  <a:pt x="1224" y="232"/>
                </a:lnTo>
                <a:lnTo>
                  <a:pt x="1227" y="230"/>
                </a:lnTo>
                <a:lnTo>
                  <a:pt x="1227" y="227"/>
                </a:lnTo>
                <a:lnTo>
                  <a:pt x="1224" y="224"/>
                </a:lnTo>
                <a:lnTo>
                  <a:pt x="1224" y="222"/>
                </a:lnTo>
                <a:lnTo>
                  <a:pt x="1224" y="219"/>
                </a:lnTo>
                <a:lnTo>
                  <a:pt x="1224" y="217"/>
                </a:lnTo>
                <a:lnTo>
                  <a:pt x="1227" y="209"/>
                </a:lnTo>
                <a:lnTo>
                  <a:pt x="1227" y="206"/>
                </a:lnTo>
                <a:lnTo>
                  <a:pt x="1229" y="206"/>
                </a:lnTo>
                <a:lnTo>
                  <a:pt x="1229" y="203"/>
                </a:lnTo>
                <a:lnTo>
                  <a:pt x="1227" y="201"/>
                </a:lnTo>
                <a:lnTo>
                  <a:pt x="1232" y="198"/>
                </a:lnTo>
                <a:lnTo>
                  <a:pt x="1232" y="196"/>
                </a:lnTo>
                <a:lnTo>
                  <a:pt x="1235" y="193"/>
                </a:lnTo>
                <a:lnTo>
                  <a:pt x="1235" y="188"/>
                </a:lnTo>
                <a:lnTo>
                  <a:pt x="1237" y="188"/>
                </a:lnTo>
                <a:lnTo>
                  <a:pt x="1240" y="185"/>
                </a:lnTo>
                <a:lnTo>
                  <a:pt x="1242" y="183"/>
                </a:lnTo>
                <a:lnTo>
                  <a:pt x="1245" y="180"/>
                </a:lnTo>
                <a:lnTo>
                  <a:pt x="1245" y="177"/>
                </a:lnTo>
                <a:lnTo>
                  <a:pt x="1242" y="172"/>
                </a:lnTo>
                <a:lnTo>
                  <a:pt x="1242" y="167"/>
                </a:lnTo>
                <a:lnTo>
                  <a:pt x="1242" y="162"/>
                </a:lnTo>
                <a:lnTo>
                  <a:pt x="1235" y="156"/>
                </a:lnTo>
                <a:lnTo>
                  <a:pt x="1232" y="154"/>
                </a:lnTo>
                <a:lnTo>
                  <a:pt x="1232" y="149"/>
                </a:lnTo>
                <a:lnTo>
                  <a:pt x="1229" y="146"/>
                </a:lnTo>
                <a:lnTo>
                  <a:pt x="1232" y="136"/>
                </a:lnTo>
                <a:lnTo>
                  <a:pt x="1229" y="130"/>
                </a:lnTo>
                <a:lnTo>
                  <a:pt x="1227" y="125"/>
                </a:lnTo>
                <a:lnTo>
                  <a:pt x="1229" y="123"/>
                </a:lnTo>
                <a:lnTo>
                  <a:pt x="1229" y="120"/>
                </a:lnTo>
                <a:lnTo>
                  <a:pt x="1229" y="117"/>
                </a:lnTo>
                <a:lnTo>
                  <a:pt x="1229" y="115"/>
                </a:lnTo>
                <a:lnTo>
                  <a:pt x="1229" y="109"/>
                </a:lnTo>
                <a:lnTo>
                  <a:pt x="1235" y="104"/>
                </a:lnTo>
                <a:lnTo>
                  <a:pt x="1235" y="102"/>
                </a:lnTo>
                <a:lnTo>
                  <a:pt x="1235" y="99"/>
                </a:lnTo>
                <a:lnTo>
                  <a:pt x="1232" y="96"/>
                </a:lnTo>
                <a:lnTo>
                  <a:pt x="1232" y="91"/>
                </a:lnTo>
                <a:lnTo>
                  <a:pt x="1229" y="89"/>
                </a:lnTo>
                <a:lnTo>
                  <a:pt x="1227" y="86"/>
                </a:lnTo>
                <a:lnTo>
                  <a:pt x="1224" y="83"/>
                </a:lnTo>
                <a:lnTo>
                  <a:pt x="1219" y="83"/>
                </a:lnTo>
                <a:lnTo>
                  <a:pt x="1216" y="81"/>
                </a:lnTo>
                <a:lnTo>
                  <a:pt x="1214" y="83"/>
                </a:lnTo>
                <a:lnTo>
                  <a:pt x="1214" y="81"/>
                </a:lnTo>
                <a:lnTo>
                  <a:pt x="1211" y="73"/>
                </a:lnTo>
                <a:lnTo>
                  <a:pt x="1208" y="68"/>
                </a:lnTo>
                <a:lnTo>
                  <a:pt x="1211" y="62"/>
                </a:lnTo>
                <a:lnTo>
                  <a:pt x="1211" y="57"/>
                </a:lnTo>
                <a:lnTo>
                  <a:pt x="1211" y="55"/>
                </a:lnTo>
                <a:lnTo>
                  <a:pt x="1214" y="52"/>
                </a:lnTo>
                <a:lnTo>
                  <a:pt x="1214" y="49"/>
                </a:lnTo>
                <a:lnTo>
                  <a:pt x="1216" y="47"/>
                </a:lnTo>
                <a:lnTo>
                  <a:pt x="1216" y="42"/>
                </a:lnTo>
                <a:lnTo>
                  <a:pt x="1216" y="36"/>
                </a:lnTo>
                <a:lnTo>
                  <a:pt x="1216" y="34"/>
                </a:lnTo>
                <a:lnTo>
                  <a:pt x="1214" y="28"/>
                </a:lnTo>
                <a:lnTo>
                  <a:pt x="1211" y="23"/>
                </a:lnTo>
                <a:lnTo>
                  <a:pt x="1208" y="15"/>
                </a:lnTo>
                <a:lnTo>
                  <a:pt x="1208" y="8"/>
                </a:lnTo>
                <a:lnTo>
                  <a:pt x="1242" y="0"/>
                </a:lnTo>
                <a:lnTo>
                  <a:pt x="1242" y="2"/>
                </a:lnTo>
                <a:lnTo>
                  <a:pt x="1242" y="5"/>
                </a:lnTo>
                <a:lnTo>
                  <a:pt x="1245" y="8"/>
                </a:lnTo>
                <a:lnTo>
                  <a:pt x="1245" y="10"/>
                </a:lnTo>
                <a:lnTo>
                  <a:pt x="1248" y="13"/>
                </a:lnTo>
              </a:path>
            </a:pathLst>
          </a:custGeom>
          <a:noFill/>
          <a:ln w="4763">
            <a:solidFill>
              <a:srgbClr val="6E6E6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58" name="Freeform 222"/>
          <p:cNvSpPr>
            <a:spLocks/>
          </p:cNvSpPr>
          <p:nvPr/>
        </p:nvSpPr>
        <p:spPr bwMode="auto">
          <a:xfrm>
            <a:off x="8147539" y="2020888"/>
            <a:ext cx="2931" cy="3175"/>
          </a:xfrm>
          <a:custGeom>
            <a:avLst/>
            <a:gdLst>
              <a:gd name="T0" fmla="*/ 0 w 2"/>
              <a:gd name="T1" fmla="*/ 0 h 2"/>
              <a:gd name="T2" fmla="*/ 2 w 2"/>
              <a:gd name="T3" fmla="*/ 0 h 2"/>
              <a:gd name="T4" fmla="*/ 2 w 2"/>
              <a:gd name="T5" fmla="*/ 2 h 2"/>
              <a:gd name="T6" fmla="*/ 0 w 2"/>
              <a:gd name="T7" fmla="*/ 2 h 2"/>
              <a:gd name="T8" fmla="*/ 2 w 2"/>
              <a:gd name="T9" fmla="*/ 2 h 2"/>
              <a:gd name="T10" fmla="*/ 0 w 2"/>
              <a:gd name="T11" fmla="*/ 2 h 2"/>
              <a:gd name="T12" fmla="*/ 0 w 2"/>
              <a:gd name="T13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" h="2">
                <a:moveTo>
                  <a:pt x="0" y="0"/>
                </a:moveTo>
                <a:lnTo>
                  <a:pt x="2" y="0"/>
                </a:lnTo>
                <a:lnTo>
                  <a:pt x="2" y="2"/>
                </a:lnTo>
                <a:lnTo>
                  <a:pt x="0" y="2"/>
                </a:lnTo>
                <a:lnTo>
                  <a:pt x="2" y="2"/>
                </a:lnTo>
                <a:lnTo>
                  <a:pt x="0" y="2"/>
                </a:lnTo>
                <a:lnTo>
                  <a:pt x="0" y="0"/>
                </a:lnTo>
              </a:path>
            </a:pathLst>
          </a:custGeom>
          <a:noFill/>
          <a:ln w="4763">
            <a:solidFill>
              <a:srgbClr val="6E6E6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59" name="Freeform 223"/>
          <p:cNvSpPr>
            <a:spLocks/>
          </p:cNvSpPr>
          <p:nvPr/>
        </p:nvSpPr>
        <p:spPr bwMode="auto">
          <a:xfrm>
            <a:off x="8143143" y="2016125"/>
            <a:ext cx="4397" cy="7938"/>
          </a:xfrm>
          <a:custGeom>
            <a:avLst/>
            <a:gdLst>
              <a:gd name="T0" fmla="*/ 3 w 3"/>
              <a:gd name="T1" fmla="*/ 0 h 5"/>
              <a:gd name="T2" fmla="*/ 3 w 3"/>
              <a:gd name="T3" fmla="*/ 3 h 5"/>
              <a:gd name="T4" fmla="*/ 3 w 3"/>
              <a:gd name="T5" fmla="*/ 5 h 5"/>
              <a:gd name="T6" fmla="*/ 0 w 3"/>
              <a:gd name="T7" fmla="*/ 5 h 5"/>
              <a:gd name="T8" fmla="*/ 0 w 3"/>
              <a:gd name="T9" fmla="*/ 3 h 5"/>
              <a:gd name="T10" fmla="*/ 3 w 3"/>
              <a:gd name="T11" fmla="*/ 3 h 5"/>
              <a:gd name="T12" fmla="*/ 3 w 3"/>
              <a:gd name="T13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" h="5">
                <a:moveTo>
                  <a:pt x="3" y="0"/>
                </a:moveTo>
                <a:lnTo>
                  <a:pt x="3" y="3"/>
                </a:lnTo>
                <a:lnTo>
                  <a:pt x="3" y="5"/>
                </a:lnTo>
                <a:lnTo>
                  <a:pt x="0" y="5"/>
                </a:lnTo>
                <a:lnTo>
                  <a:pt x="0" y="3"/>
                </a:lnTo>
                <a:lnTo>
                  <a:pt x="3" y="3"/>
                </a:lnTo>
                <a:lnTo>
                  <a:pt x="3" y="0"/>
                </a:lnTo>
              </a:path>
            </a:pathLst>
          </a:custGeom>
          <a:noFill/>
          <a:ln w="4763">
            <a:solidFill>
              <a:srgbClr val="6E6E6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60" name="Freeform 224"/>
          <p:cNvSpPr>
            <a:spLocks/>
          </p:cNvSpPr>
          <p:nvPr/>
        </p:nvSpPr>
        <p:spPr bwMode="auto">
          <a:xfrm>
            <a:off x="8150470" y="2016125"/>
            <a:ext cx="4397" cy="7938"/>
          </a:xfrm>
          <a:custGeom>
            <a:avLst/>
            <a:gdLst>
              <a:gd name="T0" fmla="*/ 0 w 3"/>
              <a:gd name="T1" fmla="*/ 0 h 5"/>
              <a:gd name="T2" fmla="*/ 0 w 3"/>
              <a:gd name="T3" fmla="*/ 3 h 5"/>
              <a:gd name="T4" fmla="*/ 0 w 3"/>
              <a:gd name="T5" fmla="*/ 0 h 5"/>
              <a:gd name="T6" fmla="*/ 0 w 3"/>
              <a:gd name="T7" fmla="*/ 3 h 5"/>
              <a:gd name="T8" fmla="*/ 3 w 3"/>
              <a:gd name="T9" fmla="*/ 3 h 5"/>
              <a:gd name="T10" fmla="*/ 3 w 3"/>
              <a:gd name="T11" fmla="*/ 5 h 5"/>
              <a:gd name="T12" fmla="*/ 3 w 3"/>
              <a:gd name="T13" fmla="*/ 3 h 5"/>
              <a:gd name="T14" fmla="*/ 0 w 3"/>
              <a:gd name="T15" fmla="*/ 3 h 5"/>
              <a:gd name="T16" fmla="*/ 0 w 3"/>
              <a:gd name="T17" fmla="*/ 5 h 5"/>
              <a:gd name="T18" fmla="*/ 0 w 3"/>
              <a:gd name="T19" fmla="*/ 3 h 5"/>
              <a:gd name="T20" fmla="*/ 0 w 3"/>
              <a:gd name="T21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" h="5">
                <a:moveTo>
                  <a:pt x="0" y="0"/>
                </a:moveTo>
                <a:lnTo>
                  <a:pt x="0" y="3"/>
                </a:lnTo>
                <a:lnTo>
                  <a:pt x="0" y="0"/>
                </a:lnTo>
                <a:lnTo>
                  <a:pt x="0" y="3"/>
                </a:lnTo>
                <a:lnTo>
                  <a:pt x="3" y="3"/>
                </a:lnTo>
                <a:lnTo>
                  <a:pt x="3" y="5"/>
                </a:lnTo>
                <a:lnTo>
                  <a:pt x="3" y="3"/>
                </a:lnTo>
                <a:lnTo>
                  <a:pt x="0" y="3"/>
                </a:lnTo>
                <a:lnTo>
                  <a:pt x="0" y="5"/>
                </a:lnTo>
                <a:lnTo>
                  <a:pt x="0" y="3"/>
                </a:lnTo>
                <a:lnTo>
                  <a:pt x="0" y="0"/>
                </a:lnTo>
              </a:path>
            </a:pathLst>
          </a:custGeom>
          <a:noFill/>
          <a:ln w="4763">
            <a:solidFill>
              <a:srgbClr val="6E6E6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61" name="Freeform 225"/>
          <p:cNvSpPr>
            <a:spLocks/>
          </p:cNvSpPr>
          <p:nvPr/>
        </p:nvSpPr>
        <p:spPr bwMode="auto">
          <a:xfrm>
            <a:off x="8154866" y="2012950"/>
            <a:ext cx="4397" cy="7938"/>
          </a:xfrm>
          <a:custGeom>
            <a:avLst/>
            <a:gdLst>
              <a:gd name="T0" fmla="*/ 0 w 3"/>
              <a:gd name="T1" fmla="*/ 0 h 5"/>
              <a:gd name="T2" fmla="*/ 3 w 3"/>
              <a:gd name="T3" fmla="*/ 0 h 5"/>
              <a:gd name="T4" fmla="*/ 3 w 3"/>
              <a:gd name="T5" fmla="*/ 2 h 5"/>
              <a:gd name="T6" fmla="*/ 0 w 3"/>
              <a:gd name="T7" fmla="*/ 5 h 5"/>
              <a:gd name="T8" fmla="*/ 3 w 3"/>
              <a:gd name="T9" fmla="*/ 5 h 5"/>
              <a:gd name="T10" fmla="*/ 0 w 3"/>
              <a:gd name="T11" fmla="*/ 5 h 5"/>
              <a:gd name="T12" fmla="*/ 3 w 3"/>
              <a:gd name="T13" fmla="*/ 5 h 5"/>
              <a:gd name="T14" fmla="*/ 0 w 3"/>
              <a:gd name="T15" fmla="*/ 5 h 5"/>
              <a:gd name="T16" fmla="*/ 0 w 3"/>
              <a:gd name="T17" fmla="*/ 2 h 5"/>
              <a:gd name="T18" fmla="*/ 0 w 3"/>
              <a:gd name="T19" fmla="*/ 5 h 5"/>
              <a:gd name="T20" fmla="*/ 0 w 3"/>
              <a:gd name="T21" fmla="*/ 2 h 5"/>
              <a:gd name="T22" fmla="*/ 0 w 3"/>
              <a:gd name="T23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" h="5">
                <a:moveTo>
                  <a:pt x="0" y="0"/>
                </a:moveTo>
                <a:lnTo>
                  <a:pt x="3" y="0"/>
                </a:lnTo>
                <a:lnTo>
                  <a:pt x="3" y="2"/>
                </a:lnTo>
                <a:lnTo>
                  <a:pt x="0" y="5"/>
                </a:lnTo>
                <a:lnTo>
                  <a:pt x="3" y="5"/>
                </a:lnTo>
                <a:lnTo>
                  <a:pt x="0" y="5"/>
                </a:lnTo>
                <a:lnTo>
                  <a:pt x="3" y="5"/>
                </a:lnTo>
                <a:lnTo>
                  <a:pt x="0" y="5"/>
                </a:lnTo>
                <a:lnTo>
                  <a:pt x="0" y="2"/>
                </a:lnTo>
                <a:lnTo>
                  <a:pt x="0" y="5"/>
                </a:lnTo>
                <a:lnTo>
                  <a:pt x="0" y="2"/>
                </a:lnTo>
                <a:lnTo>
                  <a:pt x="0" y="0"/>
                </a:lnTo>
              </a:path>
            </a:pathLst>
          </a:custGeom>
          <a:noFill/>
          <a:ln w="4763">
            <a:solidFill>
              <a:srgbClr val="6E6E6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62" name="Freeform 226"/>
          <p:cNvSpPr>
            <a:spLocks/>
          </p:cNvSpPr>
          <p:nvPr/>
        </p:nvSpPr>
        <p:spPr bwMode="auto">
          <a:xfrm>
            <a:off x="8131420" y="2003426"/>
            <a:ext cx="16120" cy="17463"/>
          </a:xfrm>
          <a:custGeom>
            <a:avLst/>
            <a:gdLst>
              <a:gd name="T0" fmla="*/ 8 w 11"/>
              <a:gd name="T1" fmla="*/ 0 h 11"/>
              <a:gd name="T2" fmla="*/ 8 w 11"/>
              <a:gd name="T3" fmla="*/ 3 h 11"/>
              <a:gd name="T4" fmla="*/ 8 w 11"/>
              <a:gd name="T5" fmla="*/ 6 h 11"/>
              <a:gd name="T6" fmla="*/ 11 w 11"/>
              <a:gd name="T7" fmla="*/ 8 h 11"/>
              <a:gd name="T8" fmla="*/ 8 w 11"/>
              <a:gd name="T9" fmla="*/ 11 h 11"/>
              <a:gd name="T10" fmla="*/ 8 w 11"/>
              <a:gd name="T11" fmla="*/ 8 h 11"/>
              <a:gd name="T12" fmla="*/ 5 w 11"/>
              <a:gd name="T13" fmla="*/ 8 h 11"/>
              <a:gd name="T14" fmla="*/ 5 w 11"/>
              <a:gd name="T15" fmla="*/ 11 h 11"/>
              <a:gd name="T16" fmla="*/ 3 w 11"/>
              <a:gd name="T17" fmla="*/ 11 h 11"/>
              <a:gd name="T18" fmla="*/ 3 w 11"/>
              <a:gd name="T19" fmla="*/ 8 h 11"/>
              <a:gd name="T20" fmla="*/ 0 w 11"/>
              <a:gd name="T21" fmla="*/ 8 h 11"/>
              <a:gd name="T22" fmla="*/ 0 w 11"/>
              <a:gd name="T23" fmla="*/ 6 h 11"/>
              <a:gd name="T24" fmla="*/ 3 w 11"/>
              <a:gd name="T25" fmla="*/ 6 h 11"/>
              <a:gd name="T26" fmla="*/ 5 w 11"/>
              <a:gd name="T27" fmla="*/ 6 h 11"/>
              <a:gd name="T28" fmla="*/ 5 w 11"/>
              <a:gd name="T29" fmla="*/ 3 h 11"/>
              <a:gd name="T30" fmla="*/ 5 w 11"/>
              <a:gd name="T31" fmla="*/ 0 h 11"/>
              <a:gd name="T32" fmla="*/ 3 w 11"/>
              <a:gd name="T33" fmla="*/ 0 h 11"/>
              <a:gd name="T34" fmla="*/ 5 w 11"/>
              <a:gd name="T35" fmla="*/ 0 h 11"/>
              <a:gd name="T36" fmla="*/ 5 w 11"/>
              <a:gd name="T37" fmla="*/ 3 h 11"/>
              <a:gd name="T38" fmla="*/ 5 w 11"/>
              <a:gd name="T39" fmla="*/ 0 h 11"/>
              <a:gd name="T40" fmla="*/ 8 w 11"/>
              <a:gd name="T41" fmla="*/ 0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1" h="11">
                <a:moveTo>
                  <a:pt x="8" y="0"/>
                </a:moveTo>
                <a:lnTo>
                  <a:pt x="8" y="3"/>
                </a:lnTo>
                <a:lnTo>
                  <a:pt x="8" y="6"/>
                </a:lnTo>
                <a:lnTo>
                  <a:pt x="11" y="8"/>
                </a:lnTo>
                <a:lnTo>
                  <a:pt x="8" y="11"/>
                </a:lnTo>
                <a:lnTo>
                  <a:pt x="8" y="8"/>
                </a:lnTo>
                <a:lnTo>
                  <a:pt x="5" y="8"/>
                </a:lnTo>
                <a:lnTo>
                  <a:pt x="5" y="11"/>
                </a:lnTo>
                <a:lnTo>
                  <a:pt x="3" y="11"/>
                </a:lnTo>
                <a:lnTo>
                  <a:pt x="3" y="8"/>
                </a:lnTo>
                <a:lnTo>
                  <a:pt x="0" y="8"/>
                </a:lnTo>
                <a:lnTo>
                  <a:pt x="0" y="6"/>
                </a:lnTo>
                <a:lnTo>
                  <a:pt x="3" y="6"/>
                </a:lnTo>
                <a:lnTo>
                  <a:pt x="5" y="6"/>
                </a:lnTo>
                <a:lnTo>
                  <a:pt x="5" y="3"/>
                </a:lnTo>
                <a:lnTo>
                  <a:pt x="5" y="0"/>
                </a:lnTo>
                <a:lnTo>
                  <a:pt x="3" y="0"/>
                </a:lnTo>
                <a:lnTo>
                  <a:pt x="5" y="0"/>
                </a:lnTo>
                <a:lnTo>
                  <a:pt x="5" y="3"/>
                </a:lnTo>
                <a:lnTo>
                  <a:pt x="5" y="0"/>
                </a:lnTo>
                <a:lnTo>
                  <a:pt x="8" y="0"/>
                </a:lnTo>
              </a:path>
            </a:pathLst>
          </a:custGeom>
          <a:noFill/>
          <a:ln w="4763">
            <a:solidFill>
              <a:srgbClr val="6E6E6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63" name="Freeform 227"/>
          <p:cNvSpPr>
            <a:spLocks/>
          </p:cNvSpPr>
          <p:nvPr/>
        </p:nvSpPr>
        <p:spPr bwMode="auto">
          <a:xfrm>
            <a:off x="5128847" y="3778250"/>
            <a:ext cx="432289" cy="488950"/>
          </a:xfrm>
          <a:custGeom>
            <a:avLst/>
            <a:gdLst>
              <a:gd name="T0" fmla="*/ 32 w 295"/>
              <a:gd name="T1" fmla="*/ 21 h 308"/>
              <a:gd name="T2" fmla="*/ 42 w 295"/>
              <a:gd name="T3" fmla="*/ 34 h 308"/>
              <a:gd name="T4" fmla="*/ 52 w 295"/>
              <a:gd name="T5" fmla="*/ 45 h 308"/>
              <a:gd name="T6" fmla="*/ 60 w 295"/>
              <a:gd name="T7" fmla="*/ 29 h 308"/>
              <a:gd name="T8" fmla="*/ 52 w 295"/>
              <a:gd name="T9" fmla="*/ 21 h 308"/>
              <a:gd name="T10" fmla="*/ 84 w 295"/>
              <a:gd name="T11" fmla="*/ 16 h 308"/>
              <a:gd name="T12" fmla="*/ 84 w 295"/>
              <a:gd name="T13" fmla="*/ 5 h 308"/>
              <a:gd name="T14" fmla="*/ 128 w 295"/>
              <a:gd name="T15" fmla="*/ 3 h 308"/>
              <a:gd name="T16" fmla="*/ 157 w 295"/>
              <a:gd name="T17" fmla="*/ 0 h 308"/>
              <a:gd name="T18" fmla="*/ 188 w 295"/>
              <a:gd name="T19" fmla="*/ 5 h 308"/>
              <a:gd name="T20" fmla="*/ 183 w 295"/>
              <a:gd name="T21" fmla="*/ 19 h 308"/>
              <a:gd name="T22" fmla="*/ 178 w 295"/>
              <a:gd name="T23" fmla="*/ 32 h 308"/>
              <a:gd name="T24" fmla="*/ 175 w 295"/>
              <a:gd name="T25" fmla="*/ 47 h 308"/>
              <a:gd name="T26" fmla="*/ 175 w 295"/>
              <a:gd name="T27" fmla="*/ 63 h 308"/>
              <a:gd name="T28" fmla="*/ 188 w 295"/>
              <a:gd name="T29" fmla="*/ 94 h 308"/>
              <a:gd name="T30" fmla="*/ 196 w 295"/>
              <a:gd name="T31" fmla="*/ 115 h 308"/>
              <a:gd name="T32" fmla="*/ 253 w 295"/>
              <a:gd name="T33" fmla="*/ 186 h 308"/>
              <a:gd name="T34" fmla="*/ 256 w 295"/>
              <a:gd name="T35" fmla="*/ 201 h 308"/>
              <a:gd name="T36" fmla="*/ 266 w 295"/>
              <a:gd name="T37" fmla="*/ 209 h 308"/>
              <a:gd name="T38" fmla="*/ 282 w 295"/>
              <a:gd name="T39" fmla="*/ 217 h 308"/>
              <a:gd name="T40" fmla="*/ 290 w 295"/>
              <a:gd name="T41" fmla="*/ 233 h 308"/>
              <a:gd name="T42" fmla="*/ 282 w 295"/>
              <a:gd name="T43" fmla="*/ 251 h 308"/>
              <a:gd name="T44" fmla="*/ 264 w 295"/>
              <a:gd name="T45" fmla="*/ 251 h 308"/>
              <a:gd name="T46" fmla="*/ 259 w 295"/>
              <a:gd name="T47" fmla="*/ 259 h 308"/>
              <a:gd name="T48" fmla="*/ 246 w 295"/>
              <a:gd name="T49" fmla="*/ 251 h 308"/>
              <a:gd name="T50" fmla="*/ 225 w 295"/>
              <a:gd name="T51" fmla="*/ 269 h 308"/>
              <a:gd name="T52" fmla="*/ 214 w 295"/>
              <a:gd name="T53" fmla="*/ 277 h 308"/>
              <a:gd name="T54" fmla="*/ 204 w 295"/>
              <a:gd name="T55" fmla="*/ 295 h 308"/>
              <a:gd name="T56" fmla="*/ 180 w 295"/>
              <a:gd name="T57" fmla="*/ 308 h 308"/>
              <a:gd name="T58" fmla="*/ 165 w 295"/>
              <a:gd name="T59" fmla="*/ 306 h 308"/>
              <a:gd name="T60" fmla="*/ 146 w 295"/>
              <a:gd name="T61" fmla="*/ 303 h 308"/>
              <a:gd name="T62" fmla="*/ 141 w 295"/>
              <a:gd name="T63" fmla="*/ 306 h 308"/>
              <a:gd name="T64" fmla="*/ 139 w 295"/>
              <a:gd name="T65" fmla="*/ 298 h 308"/>
              <a:gd name="T66" fmla="*/ 139 w 295"/>
              <a:gd name="T67" fmla="*/ 298 h 308"/>
              <a:gd name="T68" fmla="*/ 128 w 295"/>
              <a:gd name="T69" fmla="*/ 293 h 308"/>
              <a:gd name="T70" fmla="*/ 128 w 295"/>
              <a:gd name="T71" fmla="*/ 285 h 308"/>
              <a:gd name="T72" fmla="*/ 133 w 295"/>
              <a:gd name="T73" fmla="*/ 280 h 308"/>
              <a:gd name="T74" fmla="*/ 139 w 295"/>
              <a:gd name="T75" fmla="*/ 282 h 308"/>
              <a:gd name="T76" fmla="*/ 128 w 295"/>
              <a:gd name="T77" fmla="*/ 269 h 308"/>
              <a:gd name="T78" fmla="*/ 133 w 295"/>
              <a:gd name="T79" fmla="*/ 261 h 308"/>
              <a:gd name="T80" fmla="*/ 118 w 295"/>
              <a:gd name="T81" fmla="*/ 261 h 308"/>
              <a:gd name="T82" fmla="*/ 128 w 295"/>
              <a:gd name="T83" fmla="*/ 251 h 308"/>
              <a:gd name="T84" fmla="*/ 123 w 295"/>
              <a:gd name="T85" fmla="*/ 251 h 308"/>
              <a:gd name="T86" fmla="*/ 128 w 295"/>
              <a:gd name="T87" fmla="*/ 243 h 308"/>
              <a:gd name="T88" fmla="*/ 120 w 295"/>
              <a:gd name="T89" fmla="*/ 238 h 308"/>
              <a:gd name="T90" fmla="*/ 110 w 295"/>
              <a:gd name="T91" fmla="*/ 238 h 308"/>
              <a:gd name="T92" fmla="*/ 86 w 295"/>
              <a:gd name="T93" fmla="*/ 241 h 308"/>
              <a:gd name="T94" fmla="*/ 60 w 295"/>
              <a:gd name="T95" fmla="*/ 246 h 308"/>
              <a:gd name="T96" fmla="*/ 52 w 295"/>
              <a:gd name="T97" fmla="*/ 256 h 308"/>
              <a:gd name="T98" fmla="*/ 26 w 295"/>
              <a:gd name="T99" fmla="*/ 254 h 308"/>
              <a:gd name="T100" fmla="*/ 21 w 295"/>
              <a:gd name="T101" fmla="*/ 238 h 308"/>
              <a:gd name="T102" fmla="*/ 21 w 295"/>
              <a:gd name="T103" fmla="*/ 222 h 308"/>
              <a:gd name="T104" fmla="*/ 32 w 295"/>
              <a:gd name="T105" fmla="*/ 212 h 308"/>
              <a:gd name="T106" fmla="*/ 68 w 295"/>
              <a:gd name="T107" fmla="*/ 173 h 308"/>
              <a:gd name="T108" fmla="*/ 68 w 295"/>
              <a:gd name="T109" fmla="*/ 102 h 308"/>
              <a:gd name="T110" fmla="*/ 45 w 295"/>
              <a:gd name="T111" fmla="*/ 89 h 308"/>
              <a:gd name="T112" fmla="*/ 24 w 295"/>
              <a:gd name="T113" fmla="*/ 47 h 308"/>
              <a:gd name="T114" fmla="*/ 5 w 295"/>
              <a:gd name="T115" fmla="*/ 39 h 3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295" h="308">
                <a:moveTo>
                  <a:pt x="11" y="34"/>
                </a:moveTo>
                <a:lnTo>
                  <a:pt x="26" y="16"/>
                </a:lnTo>
                <a:lnTo>
                  <a:pt x="26" y="19"/>
                </a:lnTo>
                <a:lnTo>
                  <a:pt x="29" y="19"/>
                </a:lnTo>
                <a:lnTo>
                  <a:pt x="29" y="21"/>
                </a:lnTo>
                <a:lnTo>
                  <a:pt x="32" y="21"/>
                </a:lnTo>
                <a:lnTo>
                  <a:pt x="34" y="24"/>
                </a:lnTo>
                <a:lnTo>
                  <a:pt x="34" y="26"/>
                </a:lnTo>
                <a:lnTo>
                  <a:pt x="37" y="26"/>
                </a:lnTo>
                <a:lnTo>
                  <a:pt x="39" y="29"/>
                </a:lnTo>
                <a:lnTo>
                  <a:pt x="42" y="32"/>
                </a:lnTo>
                <a:lnTo>
                  <a:pt x="42" y="34"/>
                </a:lnTo>
                <a:lnTo>
                  <a:pt x="45" y="37"/>
                </a:lnTo>
                <a:lnTo>
                  <a:pt x="45" y="39"/>
                </a:lnTo>
                <a:lnTo>
                  <a:pt x="47" y="39"/>
                </a:lnTo>
                <a:lnTo>
                  <a:pt x="47" y="42"/>
                </a:lnTo>
                <a:lnTo>
                  <a:pt x="52" y="47"/>
                </a:lnTo>
                <a:lnTo>
                  <a:pt x="52" y="45"/>
                </a:lnTo>
                <a:lnTo>
                  <a:pt x="55" y="42"/>
                </a:lnTo>
                <a:lnTo>
                  <a:pt x="58" y="39"/>
                </a:lnTo>
                <a:lnTo>
                  <a:pt x="58" y="37"/>
                </a:lnTo>
                <a:lnTo>
                  <a:pt x="60" y="34"/>
                </a:lnTo>
                <a:lnTo>
                  <a:pt x="60" y="32"/>
                </a:lnTo>
                <a:lnTo>
                  <a:pt x="60" y="29"/>
                </a:lnTo>
                <a:lnTo>
                  <a:pt x="60" y="26"/>
                </a:lnTo>
                <a:lnTo>
                  <a:pt x="58" y="26"/>
                </a:lnTo>
                <a:lnTo>
                  <a:pt x="58" y="24"/>
                </a:lnTo>
                <a:lnTo>
                  <a:pt x="55" y="24"/>
                </a:lnTo>
                <a:lnTo>
                  <a:pt x="55" y="21"/>
                </a:lnTo>
                <a:lnTo>
                  <a:pt x="52" y="21"/>
                </a:lnTo>
                <a:lnTo>
                  <a:pt x="52" y="19"/>
                </a:lnTo>
                <a:lnTo>
                  <a:pt x="55" y="19"/>
                </a:lnTo>
                <a:lnTo>
                  <a:pt x="55" y="16"/>
                </a:lnTo>
                <a:lnTo>
                  <a:pt x="58" y="16"/>
                </a:lnTo>
                <a:lnTo>
                  <a:pt x="60" y="16"/>
                </a:lnTo>
                <a:lnTo>
                  <a:pt x="84" y="16"/>
                </a:lnTo>
                <a:lnTo>
                  <a:pt x="84" y="13"/>
                </a:lnTo>
                <a:lnTo>
                  <a:pt x="81" y="13"/>
                </a:lnTo>
                <a:lnTo>
                  <a:pt x="79" y="11"/>
                </a:lnTo>
                <a:lnTo>
                  <a:pt x="71" y="5"/>
                </a:lnTo>
                <a:lnTo>
                  <a:pt x="73" y="5"/>
                </a:lnTo>
                <a:lnTo>
                  <a:pt x="84" y="5"/>
                </a:lnTo>
                <a:lnTo>
                  <a:pt x="89" y="5"/>
                </a:lnTo>
                <a:lnTo>
                  <a:pt x="97" y="3"/>
                </a:lnTo>
                <a:lnTo>
                  <a:pt x="105" y="3"/>
                </a:lnTo>
                <a:lnTo>
                  <a:pt x="112" y="3"/>
                </a:lnTo>
                <a:lnTo>
                  <a:pt x="120" y="3"/>
                </a:lnTo>
                <a:lnTo>
                  <a:pt x="128" y="3"/>
                </a:lnTo>
                <a:lnTo>
                  <a:pt x="136" y="3"/>
                </a:lnTo>
                <a:lnTo>
                  <a:pt x="141" y="3"/>
                </a:lnTo>
                <a:lnTo>
                  <a:pt x="146" y="3"/>
                </a:lnTo>
                <a:lnTo>
                  <a:pt x="149" y="0"/>
                </a:lnTo>
                <a:lnTo>
                  <a:pt x="154" y="0"/>
                </a:lnTo>
                <a:lnTo>
                  <a:pt x="157" y="0"/>
                </a:lnTo>
                <a:lnTo>
                  <a:pt x="173" y="0"/>
                </a:lnTo>
                <a:lnTo>
                  <a:pt x="186" y="0"/>
                </a:lnTo>
                <a:lnTo>
                  <a:pt x="188" y="0"/>
                </a:lnTo>
                <a:lnTo>
                  <a:pt x="191" y="0"/>
                </a:lnTo>
                <a:lnTo>
                  <a:pt x="191" y="3"/>
                </a:lnTo>
                <a:lnTo>
                  <a:pt x="188" y="5"/>
                </a:lnTo>
                <a:lnTo>
                  <a:pt x="188" y="8"/>
                </a:lnTo>
                <a:lnTo>
                  <a:pt x="188" y="11"/>
                </a:lnTo>
                <a:lnTo>
                  <a:pt x="186" y="11"/>
                </a:lnTo>
                <a:lnTo>
                  <a:pt x="186" y="13"/>
                </a:lnTo>
                <a:lnTo>
                  <a:pt x="183" y="16"/>
                </a:lnTo>
                <a:lnTo>
                  <a:pt x="183" y="19"/>
                </a:lnTo>
                <a:lnTo>
                  <a:pt x="183" y="21"/>
                </a:lnTo>
                <a:lnTo>
                  <a:pt x="180" y="24"/>
                </a:lnTo>
                <a:lnTo>
                  <a:pt x="180" y="26"/>
                </a:lnTo>
                <a:lnTo>
                  <a:pt x="180" y="29"/>
                </a:lnTo>
                <a:lnTo>
                  <a:pt x="178" y="29"/>
                </a:lnTo>
                <a:lnTo>
                  <a:pt x="178" y="32"/>
                </a:lnTo>
                <a:lnTo>
                  <a:pt x="178" y="34"/>
                </a:lnTo>
                <a:lnTo>
                  <a:pt x="178" y="37"/>
                </a:lnTo>
                <a:lnTo>
                  <a:pt x="175" y="39"/>
                </a:lnTo>
                <a:lnTo>
                  <a:pt x="175" y="42"/>
                </a:lnTo>
                <a:lnTo>
                  <a:pt x="175" y="45"/>
                </a:lnTo>
                <a:lnTo>
                  <a:pt x="175" y="47"/>
                </a:lnTo>
                <a:lnTo>
                  <a:pt x="175" y="50"/>
                </a:lnTo>
                <a:lnTo>
                  <a:pt x="175" y="52"/>
                </a:lnTo>
                <a:lnTo>
                  <a:pt x="175" y="55"/>
                </a:lnTo>
                <a:lnTo>
                  <a:pt x="175" y="58"/>
                </a:lnTo>
                <a:lnTo>
                  <a:pt x="175" y="60"/>
                </a:lnTo>
                <a:lnTo>
                  <a:pt x="175" y="63"/>
                </a:lnTo>
                <a:lnTo>
                  <a:pt x="178" y="71"/>
                </a:lnTo>
                <a:lnTo>
                  <a:pt x="180" y="79"/>
                </a:lnTo>
                <a:lnTo>
                  <a:pt x="183" y="81"/>
                </a:lnTo>
                <a:lnTo>
                  <a:pt x="186" y="86"/>
                </a:lnTo>
                <a:lnTo>
                  <a:pt x="188" y="92"/>
                </a:lnTo>
                <a:lnTo>
                  <a:pt x="188" y="94"/>
                </a:lnTo>
                <a:lnTo>
                  <a:pt x="188" y="97"/>
                </a:lnTo>
                <a:lnTo>
                  <a:pt x="191" y="97"/>
                </a:lnTo>
                <a:lnTo>
                  <a:pt x="191" y="99"/>
                </a:lnTo>
                <a:lnTo>
                  <a:pt x="191" y="102"/>
                </a:lnTo>
                <a:lnTo>
                  <a:pt x="196" y="113"/>
                </a:lnTo>
                <a:lnTo>
                  <a:pt x="196" y="115"/>
                </a:lnTo>
                <a:lnTo>
                  <a:pt x="199" y="115"/>
                </a:lnTo>
                <a:lnTo>
                  <a:pt x="199" y="118"/>
                </a:lnTo>
                <a:lnTo>
                  <a:pt x="199" y="120"/>
                </a:lnTo>
                <a:lnTo>
                  <a:pt x="253" y="180"/>
                </a:lnTo>
                <a:lnTo>
                  <a:pt x="253" y="183"/>
                </a:lnTo>
                <a:lnTo>
                  <a:pt x="253" y="186"/>
                </a:lnTo>
                <a:lnTo>
                  <a:pt x="253" y="188"/>
                </a:lnTo>
                <a:lnTo>
                  <a:pt x="253" y="191"/>
                </a:lnTo>
                <a:lnTo>
                  <a:pt x="256" y="194"/>
                </a:lnTo>
                <a:lnTo>
                  <a:pt x="256" y="196"/>
                </a:lnTo>
                <a:lnTo>
                  <a:pt x="256" y="199"/>
                </a:lnTo>
                <a:lnTo>
                  <a:pt x="256" y="201"/>
                </a:lnTo>
                <a:lnTo>
                  <a:pt x="259" y="204"/>
                </a:lnTo>
                <a:lnTo>
                  <a:pt x="261" y="204"/>
                </a:lnTo>
                <a:lnTo>
                  <a:pt x="261" y="207"/>
                </a:lnTo>
                <a:lnTo>
                  <a:pt x="264" y="207"/>
                </a:lnTo>
                <a:lnTo>
                  <a:pt x="266" y="207"/>
                </a:lnTo>
                <a:lnTo>
                  <a:pt x="266" y="209"/>
                </a:lnTo>
                <a:lnTo>
                  <a:pt x="269" y="209"/>
                </a:lnTo>
                <a:lnTo>
                  <a:pt x="272" y="209"/>
                </a:lnTo>
                <a:lnTo>
                  <a:pt x="274" y="209"/>
                </a:lnTo>
                <a:lnTo>
                  <a:pt x="277" y="207"/>
                </a:lnTo>
                <a:lnTo>
                  <a:pt x="282" y="214"/>
                </a:lnTo>
                <a:lnTo>
                  <a:pt x="282" y="217"/>
                </a:lnTo>
                <a:lnTo>
                  <a:pt x="285" y="222"/>
                </a:lnTo>
                <a:lnTo>
                  <a:pt x="285" y="227"/>
                </a:lnTo>
                <a:lnTo>
                  <a:pt x="285" y="230"/>
                </a:lnTo>
                <a:lnTo>
                  <a:pt x="285" y="233"/>
                </a:lnTo>
                <a:lnTo>
                  <a:pt x="287" y="233"/>
                </a:lnTo>
                <a:lnTo>
                  <a:pt x="290" y="233"/>
                </a:lnTo>
                <a:lnTo>
                  <a:pt x="293" y="235"/>
                </a:lnTo>
                <a:lnTo>
                  <a:pt x="295" y="238"/>
                </a:lnTo>
                <a:lnTo>
                  <a:pt x="295" y="241"/>
                </a:lnTo>
                <a:lnTo>
                  <a:pt x="295" y="246"/>
                </a:lnTo>
                <a:lnTo>
                  <a:pt x="293" y="246"/>
                </a:lnTo>
                <a:lnTo>
                  <a:pt x="282" y="251"/>
                </a:lnTo>
                <a:lnTo>
                  <a:pt x="277" y="254"/>
                </a:lnTo>
                <a:lnTo>
                  <a:pt x="274" y="256"/>
                </a:lnTo>
                <a:lnTo>
                  <a:pt x="272" y="251"/>
                </a:lnTo>
                <a:lnTo>
                  <a:pt x="269" y="248"/>
                </a:lnTo>
                <a:lnTo>
                  <a:pt x="264" y="248"/>
                </a:lnTo>
                <a:lnTo>
                  <a:pt x="264" y="251"/>
                </a:lnTo>
                <a:lnTo>
                  <a:pt x="264" y="259"/>
                </a:lnTo>
                <a:lnTo>
                  <a:pt x="264" y="264"/>
                </a:lnTo>
                <a:lnTo>
                  <a:pt x="256" y="269"/>
                </a:lnTo>
                <a:lnTo>
                  <a:pt x="253" y="264"/>
                </a:lnTo>
                <a:lnTo>
                  <a:pt x="259" y="261"/>
                </a:lnTo>
                <a:lnTo>
                  <a:pt x="259" y="259"/>
                </a:lnTo>
                <a:lnTo>
                  <a:pt x="259" y="251"/>
                </a:lnTo>
                <a:lnTo>
                  <a:pt x="259" y="248"/>
                </a:lnTo>
                <a:lnTo>
                  <a:pt x="256" y="251"/>
                </a:lnTo>
                <a:lnTo>
                  <a:pt x="253" y="251"/>
                </a:lnTo>
                <a:lnTo>
                  <a:pt x="251" y="251"/>
                </a:lnTo>
                <a:lnTo>
                  <a:pt x="246" y="251"/>
                </a:lnTo>
                <a:lnTo>
                  <a:pt x="246" y="254"/>
                </a:lnTo>
                <a:lnTo>
                  <a:pt x="243" y="254"/>
                </a:lnTo>
                <a:lnTo>
                  <a:pt x="240" y="254"/>
                </a:lnTo>
                <a:lnTo>
                  <a:pt x="235" y="259"/>
                </a:lnTo>
                <a:lnTo>
                  <a:pt x="230" y="264"/>
                </a:lnTo>
                <a:lnTo>
                  <a:pt x="225" y="269"/>
                </a:lnTo>
                <a:lnTo>
                  <a:pt x="222" y="269"/>
                </a:lnTo>
                <a:lnTo>
                  <a:pt x="222" y="272"/>
                </a:lnTo>
                <a:lnTo>
                  <a:pt x="217" y="274"/>
                </a:lnTo>
                <a:lnTo>
                  <a:pt x="219" y="274"/>
                </a:lnTo>
                <a:lnTo>
                  <a:pt x="217" y="274"/>
                </a:lnTo>
                <a:lnTo>
                  <a:pt x="214" y="277"/>
                </a:lnTo>
                <a:lnTo>
                  <a:pt x="212" y="280"/>
                </a:lnTo>
                <a:lnTo>
                  <a:pt x="209" y="282"/>
                </a:lnTo>
                <a:lnTo>
                  <a:pt x="209" y="285"/>
                </a:lnTo>
                <a:lnTo>
                  <a:pt x="206" y="293"/>
                </a:lnTo>
                <a:lnTo>
                  <a:pt x="204" y="293"/>
                </a:lnTo>
                <a:lnTo>
                  <a:pt x="204" y="295"/>
                </a:lnTo>
                <a:lnTo>
                  <a:pt x="204" y="298"/>
                </a:lnTo>
                <a:lnTo>
                  <a:pt x="193" y="306"/>
                </a:lnTo>
                <a:lnTo>
                  <a:pt x="193" y="308"/>
                </a:lnTo>
                <a:lnTo>
                  <a:pt x="188" y="308"/>
                </a:lnTo>
                <a:lnTo>
                  <a:pt x="186" y="308"/>
                </a:lnTo>
                <a:lnTo>
                  <a:pt x="180" y="308"/>
                </a:lnTo>
                <a:lnTo>
                  <a:pt x="178" y="306"/>
                </a:lnTo>
                <a:lnTo>
                  <a:pt x="175" y="306"/>
                </a:lnTo>
                <a:lnTo>
                  <a:pt x="173" y="306"/>
                </a:lnTo>
                <a:lnTo>
                  <a:pt x="170" y="306"/>
                </a:lnTo>
                <a:lnTo>
                  <a:pt x="167" y="306"/>
                </a:lnTo>
                <a:lnTo>
                  <a:pt x="165" y="306"/>
                </a:lnTo>
                <a:lnTo>
                  <a:pt x="162" y="306"/>
                </a:lnTo>
                <a:lnTo>
                  <a:pt x="162" y="308"/>
                </a:lnTo>
                <a:lnTo>
                  <a:pt x="159" y="308"/>
                </a:lnTo>
                <a:lnTo>
                  <a:pt x="154" y="308"/>
                </a:lnTo>
                <a:lnTo>
                  <a:pt x="149" y="308"/>
                </a:lnTo>
                <a:lnTo>
                  <a:pt x="146" y="303"/>
                </a:lnTo>
                <a:lnTo>
                  <a:pt x="144" y="303"/>
                </a:lnTo>
                <a:lnTo>
                  <a:pt x="141" y="306"/>
                </a:lnTo>
                <a:lnTo>
                  <a:pt x="141" y="308"/>
                </a:lnTo>
                <a:lnTo>
                  <a:pt x="139" y="308"/>
                </a:lnTo>
                <a:lnTo>
                  <a:pt x="139" y="306"/>
                </a:lnTo>
                <a:lnTo>
                  <a:pt x="141" y="306"/>
                </a:lnTo>
                <a:lnTo>
                  <a:pt x="141" y="303"/>
                </a:lnTo>
                <a:lnTo>
                  <a:pt x="144" y="303"/>
                </a:lnTo>
                <a:lnTo>
                  <a:pt x="141" y="303"/>
                </a:lnTo>
                <a:lnTo>
                  <a:pt x="141" y="301"/>
                </a:lnTo>
                <a:lnTo>
                  <a:pt x="141" y="298"/>
                </a:lnTo>
                <a:lnTo>
                  <a:pt x="139" y="298"/>
                </a:lnTo>
                <a:lnTo>
                  <a:pt x="139" y="301"/>
                </a:lnTo>
                <a:lnTo>
                  <a:pt x="136" y="301"/>
                </a:lnTo>
                <a:lnTo>
                  <a:pt x="139" y="301"/>
                </a:lnTo>
                <a:lnTo>
                  <a:pt x="136" y="303"/>
                </a:lnTo>
                <a:lnTo>
                  <a:pt x="136" y="301"/>
                </a:lnTo>
                <a:lnTo>
                  <a:pt x="139" y="298"/>
                </a:lnTo>
                <a:lnTo>
                  <a:pt x="141" y="295"/>
                </a:lnTo>
                <a:lnTo>
                  <a:pt x="141" y="293"/>
                </a:lnTo>
                <a:lnTo>
                  <a:pt x="139" y="293"/>
                </a:lnTo>
                <a:lnTo>
                  <a:pt x="139" y="290"/>
                </a:lnTo>
                <a:lnTo>
                  <a:pt x="136" y="290"/>
                </a:lnTo>
                <a:lnTo>
                  <a:pt x="128" y="293"/>
                </a:lnTo>
                <a:lnTo>
                  <a:pt x="115" y="295"/>
                </a:lnTo>
                <a:lnTo>
                  <a:pt x="110" y="295"/>
                </a:lnTo>
                <a:lnTo>
                  <a:pt x="107" y="295"/>
                </a:lnTo>
                <a:lnTo>
                  <a:pt x="107" y="290"/>
                </a:lnTo>
                <a:lnTo>
                  <a:pt x="115" y="288"/>
                </a:lnTo>
                <a:lnTo>
                  <a:pt x="128" y="285"/>
                </a:lnTo>
                <a:lnTo>
                  <a:pt x="133" y="285"/>
                </a:lnTo>
                <a:lnTo>
                  <a:pt x="136" y="285"/>
                </a:lnTo>
                <a:lnTo>
                  <a:pt x="136" y="282"/>
                </a:lnTo>
                <a:lnTo>
                  <a:pt x="133" y="285"/>
                </a:lnTo>
                <a:lnTo>
                  <a:pt x="133" y="282"/>
                </a:lnTo>
                <a:lnTo>
                  <a:pt x="133" y="280"/>
                </a:lnTo>
                <a:lnTo>
                  <a:pt x="136" y="280"/>
                </a:lnTo>
                <a:lnTo>
                  <a:pt x="133" y="282"/>
                </a:lnTo>
                <a:lnTo>
                  <a:pt x="136" y="282"/>
                </a:lnTo>
                <a:lnTo>
                  <a:pt x="136" y="280"/>
                </a:lnTo>
                <a:lnTo>
                  <a:pt x="136" y="282"/>
                </a:lnTo>
                <a:lnTo>
                  <a:pt x="139" y="282"/>
                </a:lnTo>
                <a:lnTo>
                  <a:pt x="136" y="277"/>
                </a:lnTo>
                <a:lnTo>
                  <a:pt x="136" y="274"/>
                </a:lnTo>
                <a:lnTo>
                  <a:pt x="136" y="269"/>
                </a:lnTo>
                <a:lnTo>
                  <a:pt x="133" y="269"/>
                </a:lnTo>
                <a:lnTo>
                  <a:pt x="131" y="269"/>
                </a:lnTo>
                <a:lnTo>
                  <a:pt x="128" y="269"/>
                </a:lnTo>
                <a:lnTo>
                  <a:pt x="120" y="272"/>
                </a:lnTo>
                <a:lnTo>
                  <a:pt x="120" y="269"/>
                </a:lnTo>
                <a:lnTo>
                  <a:pt x="128" y="269"/>
                </a:lnTo>
                <a:lnTo>
                  <a:pt x="133" y="267"/>
                </a:lnTo>
                <a:lnTo>
                  <a:pt x="133" y="264"/>
                </a:lnTo>
                <a:lnTo>
                  <a:pt x="133" y="261"/>
                </a:lnTo>
                <a:lnTo>
                  <a:pt x="131" y="261"/>
                </a:lnTo>
                <a:lnTo>
                  <a:pt x="128" y="261"/>
                </a:lnTo>
                <a:lnTo>
                  <a:pt x="126" y="261"/>
                </a:lnTo>
                <a:lnTo>
                  <a:pt x="115" y="264"/>
                </a:lnTo>
                <a:lnTo>
                  <a:pt x="115" y="261"/>
                </a:lnTo>
                <a:lnTo>
                  <a:pt x="118" y="261"/>
                </a:lnTo>
                <a:lnTo>
                  <a:pt x="120" y="261"/>
                </a:lnTo>
                <a:lnTo>
                  <a:pt x="123" y="261"/>
                </a:lnTo>
                <a:lnTo>
                  <a:pt x="128" y="259"/>
                </a:lnTo>
                <a:lnTo>
                  <a:pt x="133" y="259"/>
                </a:lnTo>
                <a:lnTo>
                  <a:pt x="131" y="251"/>
                </a:lnTo>
                <a:lnTo>
                  <a:pt x="128" y="251"/>
                </a:lnTo>
                <a:lnTo>
                  <a:pt x="115" y="254"/>
                </a:lnTo>
                <a:lnTo>
                  <a:pt x="110" y="256"/>
                </a:lnTo>
                <a:lnTo>
                  <a:pt x="110" y="254"/>
                </a:lnTo>
                <a:lnTo>
                  <a:pt x="115" y="251"/>
                </a:lnTo>
                <a:lnTo>
                  <a:pt x="120" y="251"/>
                </a:lnTo>
                <a:lnTo>
                  <a:pt x="123" y="251"/>
                </a:lnTo>
                <a:lnTo>
                  <a:pt x="126" y="248"/>
                </a:lnTo>
                <a:lnTo>
                  <a:pt x="128" y="248"/>
                </a:lnTo>
                <a:lnTo>
                  <a:pt x="128" y="246"/>
                </a:lnTo>
                <a:lnTo>
                  <a:pt x="126" y="246"/>
                </a:lnTo>
                <a:lnTo>
                  <a:pt x="128" y="246"/>
                </a:lnTo>
                <a:lnTo>
                  <a:pt x="128" y="243"/>
                </a:lnTo>
                <a:lnTo>
                  <a:pt x="128" y="241"/>
                </a:lnTo>
                <a:lnTo>
                  <a:pt x="128" y="235"/>
                </a:lnTo>
                <a:lnTo>
                  <a:pt x="126" y="235"/>
                </a:lnTo>
                <a:lnTo>
                  <a:pt x="123" y="235"/>
                </a:lnTo>
                <a:lnTo>
                  <a:pt x="120" y="235"/>
                </a:lnTo>
                <a:lnTo>
                  <a:pt x="120" y="238"/>
                </a:lnTo>
                <a:lnTo>
                  <a:pt x="118" y="238"/>
                </a:lnTo>
                <a:lnTo>
                  <a:pt x="120" y="235"/>
                </a:lnTo>
                <a:lnTo>
                  <a:pt x="118" y="235"/>
                </a:lnTo>
                <a:lnTo>
                  <a:pt x="112" y="235"/>
                </a:lnTo>
                <a:lnTo>
                  <a:pt x="110" y="235"/>
                </a:lnTo>
                <a:lnTo>
                  <a:pt x="110" y="238"/>
                </a:lnTo>
                <a:lnTo>
                  <a:pt x="102" y="238"/>
                </a:lnTo>
                <a:lnTo>
                  <a:pt x="94" y="238"/>
                </a:lnTo>
                <a:lnTo>
                  <a:pt x="94" y="241"/>
                </a:lnTo>
                <a:lnTo>
                  <a:pt x="92" y="241"/>
                </a:lnTo>
                <a:lnTo>
                  <a:pt x="89" y="241"/>
                </a:lnTo>
                <a:lnTo>
                  <a:pt x="86" y="241"/>
                </a:lnTo>
                <a:lnTo>
                  <a:pt x="81" y="241"/>
                </a:lnTo>
                <a:lnTo>
                  <a:pt x="79" y="241"/>
                </a:lnTo>
                <a:lnTo>
                  <a:pt x="73" y="241"/>
                </a:lnTo>
                <a:lnTo>
                  <a:pt x="71" y="241"/>
                </a:lnTo>
                <a:lnTo>
                  <a:pt x="65" y="243"/>
                </a:lnTo>
                <a:lnTo>
                  <a:pt x="60" y="246"/>
                </a:lnTo>
                <a:lnTo>
                  <a:pt x="58" y="248"/>
                </a:lnTo>
                <a:lnTo>
                  <a:pt x="55" y="248"/>
                </a:lnTo>
                <a:lnTo>
                  <a:pt x="55" y="251"/>
                </a:lnTo>
                <a:lnTo>
                  <a:pt x="55" y="254"/>
                </a:lnTo>
                <a:lnTo>
                  <a:pt x="52" y="254"/>
                </a:lnTo>
                <a:lnTo>
                  <a:pt x="52" y="256"/>
                </a:lnTo>
                <a:lnTo>
                  <a:pt x="47" y="256"/>
                </a:lnTo>
                <a:lnTo>
                  <a:pt x="42" y="256"/>
                </a:lnTo>
                <a:lnTo>
                  <a:pt x="39" y="256"/>
                </a:lnTo>
                <a:lnTo>
                  <a:pt x="32" y="256"/>
                </a:lnTo>
                <a:lnTo>
                  <a:pt x="29" y="256"/>
                </a:lnTo>
                <a:lnTo>
                  <a:pt x="26" y="254"/>
                </a:lnTo>
                <a:lnTo>
                  <a:pt x="24" y="254"/>
                </a:lnTo>
                <a:lnTo>
                  <a:pt x="21" y="251"/>
                </a:lnTo>
                <a:lnTo>
                  <a:pt x="21" y="248"/>
                </a:lnTo>
                <a:lnTo>
                  <a:pt x="21" y="243"/>
                </a:lnTo>
                <a:lnTo>
                  <a:pt x="21" y="241"/>
                </a:lnTo>
                <a:lnTo>
                  <a:pt x="21" y="238"/>
                </a:lnTo>
                <a:lnTo>
                  <a:pt x="21" y="235"/>
                </a:lnTo>
                <a:lnTo>
                  <a:pt x="21" y="233"/>
                </a:lnTo>
                <a:lnTo>
                  <a:pt x="21" y="230"/>
                </a:lnTo>
                <a:lnTo>
                  <a:pt x="21" y="227"/>
                </a:lnTo>
                <a:lnTo>
                  <a:pt x="21" y="225"/>
                </a:lnTo>
                <a:lnTo>
                  <a:pt x="21" y="222"/>
                </a:lnTo>
                <a:lnTo>
                  <a:pt x="24" y="220"/>
                </a:lnTo>
                <a:lnTo>
                  <a:pt x="24" y="217"/>
                </a:lnTo>
                <a:lnTo>
                  <a:pt x="24" y="214"/>
                </a:lnTo>
                <a:lnTo>
                  <a:pt x="24" y="212"/>
                </a:lnTo>
                <a:lnTo>
                  <a:pt x="26" y="212"/>
                </a:lnTo>
                <a:lnTo>
                  <a:pt x="32" y="212"/>
                </a:lnTo>
                <a:lnTo>
                  <a:pt x="45" y="212"/>
                </a:lnTo>
                <a:lnTo>
                  <a:pt x="47" y="207"/>
                </a:lnTo>
                <a:lnTo>
                  <a:pt x="52" y="201"/>
                </a:lnTo>
                <a:lnTo>
                  <a:pt x="55" y="199"/>
                </a:lnTo>
                <a:lnTo>
                  <a:pt x="68" y="180"/>
                </a:lnTo>
                <a:lnTo>
                  <a:pt x="68" y="173"/>
                </a:lnTo>
                <a:lnTo>
                  <a:pt x="68" y="170"/>
                </a:lnTo>
                <a:lnTo>
                  <a:pt x="68" y="141"/>
                </a:lnTo>
                <a:lnTo>
                  <a:pt x="68" y="136"/>
                </a:lnTo>
                <a:lnTo>
                  <a:pt x="68" y="133"/>
                </a:lnTo>
                <a:lnTo>
                  <a:pt x="68" y="120"/>
                </a:lnTo>
                <a:lnTo>
                  <a:pt x="68" y="102"/>
                </a:lnTo>
                <a:lnTo>
                  <a:pt x="68" y="99"/>
                </a:lnTo>
                <a:lnTo>
                  <a:pt x="65" y="97"/>
                </a:lnTo>
                <a:lnTo>
                  <a:pt x="65" y="94"/>
                </a:lnTo>
                <a:lnTo>
                  <a:pt x="63" y="89"/>
                </a:lnTo>
                <a:lnTo>
                  <a:pt x="60" y="89"/>
                </a:lnTo>
                <a:lnTo>
                  <a:pt x="45" y="89"/>
                </a:lnTo>
                <a:lnTo>
                  <a:pt x="42" y="89"/>
                </a:lnTo>
                <a:lnTo>
                  <a:pt x="26" y="89"/>
                </a:lnTo>
                <a:lnTo>
                  <a:pt x="26" y="66"/>
                </a:lnTo>
                <a:lnTo>
                  <a:pt x="26" y="60"/>
                </a:lnTo>
                <a:lnTo>
                  <a:pt x="26" y="52"/>
                </a:lnTo>
                <a:lnTo>
                  <a:pt x="24" y="47"/>
                </a:lnTo>
                <a:lnTo>
                  <a:pt x="19" y="39"/>
                </a:lnTo>
                <a:lnTo>
                  <a:pt x="16" y="37"/>
                </a:lnTo>
                <a:lnTo>
                  <a:pt x="13" y="37"/>
                </a:lnTo>
                <a:lnTo>
                  <a:pt x="5" y="47"/>
                </a:lnTo>
                <a:lnTo>
                  <a:pt x="0" y="45"/>
                </a:lnTo>
                <a:lnTo>
                  <a:pt x="5" y="39"/>
                </a:lnTo>
                <a:lnTo>
                  <a:pt x="5" y="37"/>
                </a:lnTo>
                <a:lnTo>
                  <a:pt x="11" y="34"/>
                </a:lnTo>
                <a:close/>
              </a:path>
            </a:pathLst>
          </a:custGeom>
          <a:noFill/>
          <a:ln w="4763">
            <a:solidFill>
              <a:srgbClr val="6E6E6E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65" name="Freeform 229"/>
          <p:cNvSpPr>
            <a:spLocks/>
          </p:cNvSpPr>
          <p:nvPr/>
        </p:nvSpPr>
        <p:spPr bwMode="auto">
          <a:xfrm>
            <a:off x="2976197" y="3765550"/>
            <a:ext cx="11723" cy="12700"/>
          </a:xfrm>
          <a:custGeom>
            <a:avLst/>
            <a:gdLst>
              <a:gd name="T0" fmla="*/ 2 w 8"/>
              <a:gd name="T1" fmla="*/ 0 h 8"/>
              <a:gd name="T2" fmla="*/ 5 w 8"/>
              <a:gd name="T3" fmla="*/ 0 h 8"/>
              <a:gd name="T4" fmla="*/ 5 w 8"/>
              <a:gd name="T5" fmla="*/ 3 h 8"/>
              <a:gd name="T6" fmla="*/ 5 w 8"/>
              <a:gd name="T7" fmla="*/ 6 h 8"/>
              <a:gd name="T8" fmla="*/ 5 w 8"/>
              <a:gd name="T9" fmla="*/ 8 h 8"/>
              <a:gd name="T10" fmla="*/ 5 w 8"/>
              <a:gd name="T11" fmla="*/ 6 h 8"/>
              <a:gd name="T12" fmla="*/ 8 w 8"/>
              <a:gd name="T13" fmla="*/ 6 h 8"/>
              <a:gd name="T14" fmla="*/ 8 w 8"/>
              <a:gd name="T15" fmla="*/ 8 h 8"/>
              <a:gd name="T16" fmla="*/ 5 w 8"/>
              <a:gd name="T17" fmla="*/ 8 h 8"/>
              <a:gd name="T18" fmla="*/ 2 w 8"/>
              <a:gd name="T19" fmla="*/ 8 h 8"/>
              <a:gd name="T20" fmla="*/ 2 w 8"/>
              <a:gd name="T21" fmla="*/ 6 h 8"/>
              <a:gd name="T22" fmla="*/ 0 w 8"/>
              <a:gd name="T23" fmla="*/ 6 h 8"/>
              <a:gd name="T24" fmla="*/ 0 w 8"/>
              <a:gd name="T25" fmla="*/ 3 h 8"/>
              <a:gd name="T26" fmla="*/ 0 w 8"/>
              <a:gd name="T27" fmla="*/ 0 h 8"/>
              <a:gd name="T28" fmla="*/ 2 w 8"/>
              <a:gd name="T29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8" h="8">
                <a:moveTo>
                  <a:pt x="2" y="0"/>
                </a:moveTo>
                <a:lnTo>
                  <a:pt x="5" y="0"/>
                </a:lnTo>
                <a:lnTo>
                  <a:pt x="5" y="3"/>
                </a:lnTo>
                <a:lnTo>
                  <a:pt x="5" y="6"/>
                </a:lnTo>
                <a:lnTo>
                  <a:pt x="5" y="8"/>
                </a:lnTo>
                <a:lnTo>
                  <a:pt x="5" y="6"/>
                </a:lnTo>
                <a:lnTo>
                  <a:pt x="8" y="6"/>
                </a:lnTo>
                <a:lnTo>
                  <a:pt x="8" y="8"/>
                </a:lnTo>
                <a:lnTo>
                  <a:pt x="5" y="8"/>
                </a:lnTo>
                <a:lnTo>
                  <a:pt x="2" y="8"/>
                </a:lnTo>
                <a:lnTo>
                  <a:pt x="2" y="6"/>
                </a:lnTo>
                <a:lnTo>
                  <a:pt x="0" y="6"/>
                </a:lnTo>
                <a:lnTo>
                  <a:pt x="0" y="3"/>
                </a:lnTo>
                <a:lnTo>
                  <a:pt x="0" y="0"/>
                </a:lnTo>
                <a:lnTo>
                  <a:pt x="2" y="0"/>
                </a:lnTo>
              </a:path>
            </a:pathLst>
          </a:custGeom>
          <a:noFill/>
          <a:ln w="4763">
            <a:solidFill>
              <a:srgbClr val="6E6E6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66" name="Freeform 230"/>
          <p:cNvSpPr>
            <a:spLocks/>
          </p:cNvSpPr>
          <p:nvPr/>
        </p:nvSpPr>
        <p:spPr bwMode="auto">
          <a:xfrm>
            <a:off x="2807677" y="3670300"/>
            <a:ext cx="52754" cy="79375"/>
          </a:xfrm>
          <a:custGeom>
            <a:avLst/>
            <a:gdLst>
              <a:gd name="T0" fmla="*/ 31 w 36"/>
              <a:gd name="T1" fmla="*/ 21 h 50"/>
              <a:gd name="T2" fmla="*/ 34 w 36"/>
              <a:gd name="T3" fmla="*/ 24 h 50"/>
              <a:gd name="T4" fmla="*/ 36 w 36"/>
              <a:gd name="T5" fmla="*/ 26 h 50"/>
              <a:gd name="T6" fmla="*/ 34 w 36"/>
              <a:gd name="T7" fmla="*/ 29 h 50"/>
              <a:gd name="T8" fmla="*/ 31 w 36"/>
              <a:gd name="T9" fmla="*/ 32 h 50"/>
              <a:gd name="T10" fmla="*/ 29 w 36"/>
              <a:gd name="T11" fmla="*/ 37 h 50"/>
              <a:gd name="T12" fmla="*/ 26 w 36"/>
              <a:gd name="T13" fmla="*/ 39 h 50"/>
              <a:gd name="T14" fmla="*/ 21 w 36"/>
              <a:gd name="T15" fmla="*/ 42 h 50"/>
              <a:gd name="T16" fmla="*/ 21 w 36"/>
              <a:gd name="T17" fmla="*/ 47 h 50"/>
              <a:gd name="T18" fmla="*/ 18 w 36"/>
              <a:gd name="T19" fmla="*/ 50 h 50"/>
              <a:gd name="T20" fmla="*/ 13 w 36"/>
              <a:gd name="T21" fmla="*/ 50 h 50"/>
              <a:gd name="T22" fmla="*/ 10 w 36"/>
              <a:gd name="T23" fmla="*/ 47 h 50"/>
              <a:gd name="T24" fmla="*/ 8 w 36"/>
              <a:gd name="T25" fmla="*/ 45 h 50"/>
              <a:gd name="T26" fmla="*/ 2 w 36"/>
              <a:gd name="T27" fmla="*/ 45 h 50"/>
              <a:gd name="T28" fmla="*/ 2 w 36"/>
              <a:gd name="T29" fmla="*/ 39 h 50"/>
              <a:gd name="T30" fmla="*/ 0 w 36"/>
              <a:gd name="T31" fmla="*/ 34 h 50"/>
              <a:gd name="T32" fmla="*/ 0 w 36"/>
              <a:gd name="T33" fmla="*/ 29 h 50"/>
              <a:gd name="T34" fmla="*/ 0 w 36"/>
              <a:gd name="T35" fmla="*/ 24 h 50"/>
              <a:gd name="T36" fmla="*/ 2 w 36"/>
              <a:gd name="T37" fmla="*/ 21 h 50"/>
              <a:gd name="T38" fmla="*/ 2 w 36"/>
              <a:gd name="T39" fmla="*/ 16 h 50"/>
              <a:gd name="T40" fmla="*/ 2 w 36"/>
              <a:gd name="T41" fmla="*/ 11 h 50"/>
              <a:gd name="T42" fmla="*/ 2 w 36"/>
              <a:gd name="T43" fmla="*/ 6 h 50"/>
              <a:gd name="T44" fmla="*/ 5 w 36"/>
              <a:gd name="T45" fmla="*/ 3 h 50"/>
              <a:gd name="T46" fmla="*/ 8 w 36"/>
              <a:gd name="T47" fmla="*/ 0 h 50"/>
              <a:gd name="T48" fmla="*/ 13 w 36"/>
              <a:gd name="T49" fmla="*/ 0 h 50"/>
              <a:gd name="T50" fmla="*/ 10 w 36"/>
              <a:gd name="T51" fmla="*/ 3 h 50"/>
              <a:gd name="T52" fmla="*/ 10 w 36"/>
              <a:gd name="T53" fmla="*/ 8 h 50"/>
              <a:gd name="T54" fmla="*/ 13 w 36"/>
              <a:gd name="T55" fmla="*/ 11 h 50"/>
              <a:gd name="T56" fmla="*/ 13 w 36"/>
              <a:gd name="T57" fmla="*/ 16 h 50"/>
              <a:gd name="T58" fmla="*/ 18 w 36"/>
              <a:gd name="T59" fmla="*/ 19 h 50"/>
              <a:gd name="T60" fmla="*/ 23 w 36"/>
              <a:gd name="T61" fmla="*/ 21 h 50"/>
              <a:gd name="T62" fmla="*/ 29 w 36"/>
              <a:gd name="T63" fmla="*/ 21 h 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36" h="50">
                <a:moveTo>
                  <a:pt x="29" y="21"/>
                </a:moveTo>
                <a:lnTo>
                  <a:pt x="31" y="21"/>
                </a:lnTo>
                <a:lnTo>
                  <a:pt x="34" y="21"/>
                </a:lnTo>
                <a:lnTo>
                  <a:pt x="34" y="24"/>
                </a:lnTo>
                <a:lnTo>
                  <a:pt x="36" y="24"/>
                </a:lnTo>
                <a:lnTo>
                  <a:pt x="36" y="26"/>
                </a:lnTo>
                <a:lnTo>
                  <a:pt x="34" y="26"/>
                </a:lnTo>
                <a:lnTo>
                  <a:pt x="34" y="29"/>
                </a:lnTo>
                <a:lnTo>
                  <a:pt x="34" y="32"/>
                </a:lnTo>
                <a:lnTo>
                  <a:pt x="31" y="32"/>
                </a:lnTo>
                <a:lnTo>
                  <a:pt x="31" y="34"/>
                </a:lnTo>
                <a:lnTo>
                  <a:pt x="29" y="37"/>
                </a:lnTo>
                <a:lnTo>
                  <a:pt x="29" y="39"/>
                </a:lnTo>
                <a:lnTo>
                  <a:pt x="26" y="39"/>
                </a:lnTo>
                <a:lnTo>
                  <a:pt x="23" y="42"/>
                </a:lnTo>
                <a:lnTo>
                  <a:pt x="21" y="42"/>
                </a:lnTo>
                <a:lnTo>
                  <a:pt x="21" y="45"/>
                </a:lnTo>
                <a:lnTo>
                  <a:pt x="21" y="47"/>
                </a:lnTo>
                <a:lnTo>
                  <a:pt x="18" y="47"/>
                </a:lnTo>
                <a:lnTo>
                  <a:pt x="18" y="50"/>
                </a:lnTo>
                <a:lnTo>
                  <a:pt x="16" y="50"/>
                </a:lnTo>
                <a:lnTo>
                  <a:pt x="13" y="50"/>
                </a:lnTo>
                <a:lnTo>
                  <a:pt x="13" y="47"/>
                </a:lnTo>
                <a:lnTo>
                  <a:pt x="10" y="47"/>
                </a:lnTo>
                <a:lnTo>
                  <a:pt x="8" y="47"/>
                </a:lnTo>
                <a:lnTo>
                  <a:pt x="8" y="45"/>
                </a:lnTo>
                <a:lnTo>
                  <a:pt x="5" y="45"/>
                </a:lnTo>
                <a:lnTo>
                  <a:pt x="2" y="45"/>
                </a:lnTo>
                <a:lnTo>
                  <a:pt x="2" y="42"/>
                </a:lnTo>
                <a:lnTo>
                  <a:pt x="2" y="39"/>
                </a:lnTo>
                <a:lnTo>
                  <a:pt x="0" y="37"/>
                </a:lnTo>
                <a:lnTo>
                  <a:pt x="0" y="34"/>
                </a:lnTo>
                <a:lnTo>
                  <a:pt x="0" y="32"/>
                </a:lnTo>
                <a:lnTo>
                  <a:pt x="0" y="29"/>
                </a:lnTo>
                <a:lnTo>
                  <a:pt x="0" y="26"/>
                </a:lnTo>
                <a:lnTo>
                  <a:pt x="0" y="24"/>
                </a:lnTo>
                <a:lnTo>
                  <a:pt x="2" y="24"/>
                </a:lnTo>
                <a:lnTo>
                  <a:pt x="2" y="21"/>
                </a:lnTo>
                <a:lnTo>
                  <a:pt x="2" y="19"/>
                </a:lnTo>
                <a:lnTo>
                  <a:pt x="2" y="16"/>
                </a:lnTo>
                <a:lnTo>
                  <a:pt x="2" y="13"/>
                </a:lnTo>
                <a:lnTo>
                  <a:pt x="2" y="11"/>
                </a:lnTo>
                <a:lnTo>
                  <a:pt x="2" y="8"/>
                </a:lnTo>
                <a:lnTo>
                  <a:pt x="2" y="6"/>
                </a:lnTo>
                <a:lnTo>
                  <a:pt x="5" y="6"/>
                </a:lnTo>
                <a:lnTo>
                  <a:pt x="5" y="3"/>
                </a:lnTo>
                <a:lnTo>
                  <a:pt x="8" y="3"/>
                </a:lnTo>
                <a:lnTo>
                  <a:pt x="8" y="0"/>
                </a:lnTo>
                <a:lnTo>
                  <a:pt x="10" y="0"/>
                </a:lnTo>
                <a:lnTo>
                  <a:pt x="13" y="0"/>
                </a:lnTo>
                <a:lnTo>
                  <a:pt x="13" y="3"/>
                </a:lnTo>
                <a:lnTo>
                  <a:pt x="10" y="3"/>
                </a:lnTo>
                <a:lnTo>
                  <a:pt x="10" y="6"/>
                </a:lnTo>
                <a:lnTo>
                  <a:pt x="10" y="8"/>
                </a:lnTo>
                <a:lnTo>
                  <a:pt x="10" y="11"/>
                </a:lnTo>
                <a:lnTo>
                  <a:pt x="13" y="11"/>
                </a:lnTo>
                <a:lnTo>
                  <a:pt x="13" y="13"/>
                </a:lnTo>
                <a:lnTo>
                  <a:pt x="13" y="16"/>
                </a:lnTo>
                <a:lnTo>
                  <a:pt x="16" y="16"/>
                </a:lnTo>
                <a:lnTo>
                  <a:pt x="18" y="19"/>
                </a:lnTo>
                <a:lnTo>
                  <a:pt x="21" y="21"/>
                </a:lnTo>
                <a:lnTo>
                  <a:pt x="23" y="21"/>
                </a:lnTo>
                <a:lnTo>
                  <a:pt x="26" y="21"/>
                </a:lnTo>
                <a:lnTo>
                  <a:pt x="29" y="21"/>
                </a:lnTo>
              </a:path>
            </a:pathLst>
          </a:custGeom>
          <a:noFill/>
          <a:ln w="4763">
            <a:solidFill>
              <a:srgbClr val="6E6E6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67" name="Freeform 231"/>
          <p:cNvSpPr>
            <a:spLocks/>
          </p:cNvSpPr>
          <p:nvPr/>
        </p:nvSpPr>
        <p:spPr bwMode="auto">
          <a:xfrm>
            <a:off x="2998177" y="3575051"/>
            <a:ext cx="42497" cy="100013"/>
          </a:xfrm>
          <a:custGeom>
            <a:avLst/>
            <a:gdLst>
              <a:gd name="T0" fmla="*/ 6 w 29"/>
              <a:gd name="T1" fmla="*/ 60 h 63"/>
              <a:gd name="T2" fmla="*/ 3 w 29"/>
              <a:gd name="T3" fmla="*/ 63 h 63"/>
              <a:gd name="T4" fmla="*/ 0 w 29"/>
              <a:gd name="T5" fmla="*/ 60 h 63"/>
              <a:gd name="T6" fmla="*/ 0 w 29"/>
              <a:gd name="T7" fmla="*/ 58 h 63"/>
              <a:gd name="T8" fmla="*/ 0 w 29"/>
              <a:gd name="T9" fmla="*/ 55 h 63"/>
              <a:gd name="T10" fmla="*/ 0 w 29"/>
              <a:gd name="T11" fmla="*/ 52 h 63"/>
              <a:gd name="T12" fmla="*/ 0 w 29"/>
              <a:gd name="T13" fmla="*/ 50 h 63"/>
              <a:gd name="T14" fmla="*/ 0 w 29"/>
              <a:gd name="T15" fmla="*/ 47 h 63"/>
              <a:gd name="T16" fmla="*/ 0 w 29"/>
              <a:gd name="T17" fmla="*/ 45 h 63"/>
              <a:gd name="T18" fmla="*/ 3 w 29"/>
              <a:gd name="T19" fmla="*/ 42 h 63"/>
              <a:gd name="T20" fmla="*/ 3 w 29"/>
              <a:gd name="T21" fmla="*/ 39 h 63"/>
              <a:gd name="T22" fmla="*/ 3 w 29"/>
              <a:gd name="T23" fmla="*/ 37 h 63"/>
              <a:gd name="T24" fmla="*/ 6 w 29"/>
              <a:gd name="T25" fmla="*/ 34 h 63"/>
              <a:gd name="T26" fmla="*/ 6 w 29"/>
              <a:gd name="T27" fmla="*/ 32 h 63"/>
              <a:gd name="T28" fmla="*/ 6 w 29"/>
              <a:gd name="T29" fmla="*/ 29 h 63"/>
              <a:gd name="T30" fmla="*/ 8 w 29"/>
              <a:gd name="T31" fmla="*/ 26 h 63"/>
              <a:gd name="T32" fmla="*/ 8 w 29"/>
              <a:gd name="T33" fmla="*/ 24 h 63"/>
              <a:gd name="T34" fmla="*/ 8 w 29"/>
              <a:gd name="T35" fmla="*/ 21 h 63"/>
              <a:gd name="T36" fmla="*/ 11 w 29"/>
              <a:gd name="T37" fmla="*/ 21 h 63"/>
              <a:gd name="T38" fmla="*/ 11 w 29"/>
              <a:gd name="T39" fmla="*/ 19 h 63"/>
              <a:gd name="T40" fmla="*/ 11 w 29"/>
              <a:gd name="T41" fmla="*/ 16 h 63"/>
              <a:gd name="T42" fmla="*/ 13 w 29"/>
              <a:gd name="T43" fmla="*/ 16 h 63"/>
              <a:gd name="T44" fmla="*/ 13 w 29"/>
              <a:gd name="T45" fmla="*/ 13 h 63"/>
              <a:gd name="T46" fmla="*/ 13 w 29"/>
              <a:gd name="T47" fmla="*/ 11 h 63"/>
              <a:gd name="T48" fmla="*/ 16 w 29"/>
              <a:gd name="T49" fmla="*/ 11 h 63"/>
              <a:gd name="T50" fmla="*/ 16 w 29"/>
              <a:gd name="T51" fmla="*/ 8 h 63"/>
              <a:gd name="T52" fmla="*/ 16 w 29"/>
              <a:gd name="T53" fmla="*/ 5 h 63"/>
              <a:gd name="T54" fmla="*/ 19 w 29"/>
              <a:gd name="T55" fmla="*/ 5 h 63"/>
              <a:gd name="T56" fmla="*/ 21 w 29"/>
              <a:gd name="T57" fmla="*/ 5 h 63"/>
              <a:gd name="T58" fmla="*/ 21 w 29"/>
              <a:gd name="T59" fmla="*/ 3 h 63"/>
              <a:gd name="T60" fmla="*/ 24 w 29"/>
              <a:gd name="T61" fmla="*/ 3 h 63"/>
              <a:gd name="T62" fmla="*/ 26 w 29"/>
              <a:gd name="T63" fmla="*/ 0 h 63"/>
              <a:gd name="T64" fmla="*/ 26 w 29"/>
              <a:gd name="T65" fmla="*/ 3 h 63"/>
              <a:gd name="T66" fmla="*/ 26 w 29"/>
              <a:gd name="T67" fmla="*/ 5 h 63"/>
              <a:gd name="T68" fmla="*/ 29 w 29"/>
              <a:gd name="T69" fmla="*/ 8 h 63"/>
              <a:gd name="T70" fmla="*/ 29 w 29"/>
              <a:gd name="T71" fmla="*/ 11 h 63"/>
              <a:gd name="T72" fmla="*/ 29 w 29"/>
              <a:gd name="T73" fmla="*/ 13 h 63"/>
              <a:gd name="T74" fmla="*/ 29 w 29"/>
              <a:gd name="T75" fmla="*/ 16 h 63"/>
              <a:gd name="T76" fmla="*/ 29 w 29"/>
              <a:gd name="T77" fmla="*/ 19 h 63"/>
              <a:gd name="T78" fmla="*/ 29 w 29"/>
              <a:gd name="T79" fmla="*/ 21 h 63"/>
              <a:gd name="T80" fmla="*/ 26 w 29"/>
              <a:gd name="T81" fmla="*/ 21 h 63"/>
              <a:gd name="T82" fmla="*/ 26 w 29"/>
              <a:gd name="T83" fmla="*/ 24 h 63"/>
              <a:gd name="T84" fmla="*/ 26 w 29"/>
              <a:gd name="T85" fmla="*/ 26 h 63"/>
              <a:gd name="T86" fmla="*/ 24 w 29"/>
              <a:gd name="T87" fmla="*/ 26 h 63"/>
              <a:gd name="T88" fmla="*/ 24 w 29"/>
              <a:gd name="T89" fmla="*/ 29 h 63"/>
              <a:gd name="T90" fmla="*/ 24 w 29"/>
              <a:gd name="T91" fmla="*/ 32 h 63"/>
              <a:gd name="T92" fmla="*/ 21 w 29"/>
              <a:gd name="T93" fmla="*/ 34 h 63"/>
              <a:gd name="T94" fmla="*/ 21 w 29"/>
              <a:gd name="T95" fmla="*/ 37 h 63"/>
              <a:gd name="T96" fmla="*/ 21 w 29"/>
              <a:gd name="T97" fmla="*/ 39 h 63"/>
              <a:gd name="T98" fmla="*/ 19 w 29"/>
              <a:gd name="T99" fmla="*/ 42 h 63"/>
              <a:gd name="T100" fmla="*/ 16 w 29"/>
              <a:gd name="T101" fmla="*/ 45 h 63"/>
              <a:gd name="T102" fmla="*/ 16 w 29"/>
              <a:gd name="T103" fmla="*/ 47 h 63"/>
              <a:gd name="T104" fmla="*/ 13 w 29"/>
              <a:gd name="T105" fmla="*/ 50 h 63"/>
              <a:gd name="T106" fmla="*/ 11 w 29"/>
              <a:gd name="T107" fmla="*/ 52 h 63"/>
              <a:gd name="T108" fmla="*/ 8 w 29"/>
              <a:gd name="T109" fmla="*/ 55 h 63"/>
              <a:gd name="T110" fmla="*/ 8 w 29"/>
              <a:gd name="T111" fmla="*/ 58 h 63"/>
              <a:gd name="T112" fmla="*/ 6 w 29"/>
              <a:gd name="T113" fmla="*/ 60 h 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29" h="63">
                <a:moveTo>
                  <a:pt x="6" y="60"/>
                </a:moveTo>
                <a:lnTo>
                  <a:pt x="3" y="63"/>
                </a:lnTo>
                <a:lnTo>
                  <a:pt x="0" y="60"/>
                </a:lnTo>
                <a:lnTo>
                  <a:pt x="0" y="58"/>
                </a:lnTo>
                <a:lnTo>
                  <a:pt x="0" y="55"/>
                </a:lnTo>
                <a:lnTo>
                  <a:pt x="0" y="52"/>
                </a:lnTo>
                <a:lnTo>
                  <a:pt x="0" y="50"/>
                </a:lnTo>
                <a:lnTo>
                  <a:pt x="0" y="47"/>
                </a:lnTo>
                <a:lnTo>
                  <a:pt x="0" y="45"/>
                </a:lnTo>
                <a:lnTo>
                  <a:pt x="3" y="42"/>
                </a:lnTo>
                <a:lnTo>
                  <a:pt x="3" y="39"/>
                </a:lnTo>
                <a:lnTo>
                  <a:pt x="3" y="37"/>
                </a:lnTo>
                <a:lnTo>
                  <a:pt x="6" y="34"/>
                </a:lnTo>
                <a:lnTo>
                  <a:pt x="6" y="32"/>
                </a:lnTo>
                <a:lnTo>
                  <a:pt x="6" y="29"/>
                </a:lnTo>
                <a:lnTo>
                  <a:pt x="8" y="26"/>
                </a:lnTo>
                <a:lnTo>
                  <a:pt x="8" y="24"/>
                </a:lnTo>
                <a:lnTo>
                  <a:pt x="8" y="21"/>
                </a:lnTo>
                <a:lnTo>
                  <a:pt x="11" y="21"/>
                </a:lnTo>
                <a:lnTo>
                  <a:pt x="11" y="19"/>
                </a:lnTo>
                <a:lnTo>
                  <a:pt x="11" y="16"/>
                </a:lnTo>
                <a:lnTo>
                  <a:pt x="13" y="16"/>
                </a:lnTo>
                <a:lnTo>
                  <a:pt x="13" y="13"/>
                </a:lnTo>
                <a:lnTo>
                  <a:pt x="13" y="11"/>
                </a:lnTo>
                <a:lnTo>
                  <a:pt x="16" y="11"/>
                </a:lnTo>
                <a:lnTo>
                  <a:pt x="16" y="8"/>
                </a:lnTo>
                <a:lnTo>
                  <a:pt x="16" y="5"/>
                </a:lnTo>
                <a:lnTo>
                  <a:pt x="19" y="5"/>
                </a:lnTo>
                <a:lnTo>
                  <a:pt x="21" y="5"/>
                </a:lnTo>
                <a:lnTo>
                  <a:pt x="21" y="3"/>
                </a:lnTo>
                <a:lnTo>
                  <a:pt x="24" y="3"/>
                </a:lnTo>
                <a:lnTo>
                  <a:pt x="26" y="0"/>
                </a:lnTo>
                <a:lnTo>
                  <a:pt x="26" y="3"/>
                </a:lnTo>
                <a:lnTo>
                  <a:pt x="26" y="5"/>
                </a:lnTo>
                <a:lnTo>
                  <a:pt x="29" y="8"/>
                </a:lnTo>
                <a:lnTo>
                  <a:pt x="29" y="11"/>
                </a:lnTo>
                <a:lnTo>
                  <a:pt x="29" y="13"/>
                </a:lnTo>
                <a:lnTo>
                  <a:pt x="29" y="16"/>
                </a:lnTo>
                <a:lnTo>
                  <a:pt x="29" y="19"/>
                </a:lnTo>
                <a:lnTo>
                  <a:pt x="29" y="21"/>
                </a:lnTo>
                <a:lnTo>
                  <a:pt x="26" y="21"/>
                </a:lnTo>
                <a:lnTo>
                  <a:pt x="26" y="24"/>
                </a:lnTo>
                <a:lnTo>
                  <a:pt x="26" y="26"/>
                </a:lnTo>
                <a:lnTo>
                  <a:pt x="24" y="26"/>
                </a:lnTo>
                <a:lnTo>
                  <a:pt x="24" y="29"/>
                </a:lnTo>
                <a:lnTo>
                  <a:pt x="24" y="32"/>
                </a:lnTo>
                <a:lnTo>
                  <a:pt x="21" y="34"/>
                </a:lnTo>
                <a:lnTo>
                  <a:pt x="21" y="37"/>
                </a:lnTo>
                <a:lnTo>
                  <a:pt x="21" y="39"/>
                </a:lnTo>
                <a:lnTo>
                  <a:pt x="19" y="42"/>
                </a:lnTo>
                <a:lnTo>
                  <a:pt x="16" y="45"/>
                </a:lnTo>
                <a:lnTo>
                  <a:pt x="16" y="47"/>
                </a:lnTo>
                <a:lnTo>
                  <a:pt x="13" y="50"/>
                </a:lnTo>
                <a:lnTo>
                  <a:pt x="11" y="52"/>
                </a:lnTo>
                <a:lnTo>
                  <a:pt x="8" y="55"/>
                </a:lnTo>
                <a:lnTo>
                  <a:pt x="8" y="58"/>
                </a:lnTo>
                <a:lnTo>
                  <a:pt x="6" y="60"/>
                </a:lnTo>
              </a:path>
            </a:pathLst>
          </a:custGeom>
          <a:noFill/>
          <a:ln w="4763">
            <a:solidFill>
              <a:srgbClr val="6E6E6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68" name="Freeform 232"/>
          <p:cNvSpPr>
            <a:spLocks/>
          </p:cNvSpPr>
          <p:nvPr/>
        </p:nvSpPr>
        <p:spPr bwMode="auto">
          <a:xfrm>
            <a:off x="1881554" y="3559175"/>
            <a:ext cx="11723" cy="12700"/>
          </a:xfrm>
          <a:custGeom>
            <a:avLst/>
            <a:gdLst>
              <a:gd name="T0" fmla="*/ 5 w 8"/>
              <a:gd name="T1" fmla="*/ 0 h 8"/>
              <a:gd name="T2" fmla="*/ 5 w 8"/>
              <a:gd name="T3" fmla="*/ 2 h 8"/>
              <a:gd name="T4" fmla="*/ 5 w 8"/>
              <a:gd name="T5" fmla="*/ 5 h 8"/>
              <a:gd name="T6" fmla="*/ 8 w 8"/>
              <a:gd name="T7" fmla="*/ 5 h 8"/>
              <a:gd name="T8" fmla="*/ 5 w 8"/>
              <a:gd name="T9" fmla="*/ 5 h 8"/>
              <a:gd name="T10" fmla="*/ 3 w 8"/>
              <a:gd name="T11" fmla="*/ 5 h 8"/>
              <a:gd name="T12" fmla="*/ 3 w 8"/>
              <a:gd name="T13" fmla="*/ 8 h 8"/>
              <a:gd name="T14" fmla="*/ 3 w 8"/>
              <a:gd name="T15" fmla="*/ 5 h 8"/>
              <a:gd name="T16" fmla="*/ 3 w 8"/>
              <a:gd name="T17" fmla="*/ 8 h 8"/>
              <a:gd name="T18" fmla="*/ 0 w 8"/>
              <a:gd name="T19" fmla="*/ 8 h 8"/>
              <a:gd name="T20" fmla="*/ 0 w 8"/>
              <a:gd name="T21" fmla="*/ 5 h 8"/>
              <a:gd name="T22" fmla="*/ 0 w 8"/>
              <a:gd name="T23" fmla="*/ 2 h 8"/>
              <a:gd name="T24" fmla="*/ 0 w 8"/>
              <a:gd name="T25" fmla="*/ 0 h 8"/>
              <a:gd name="T26" fmla="*/ 3 w 8"/>
              <a:gd name="T27" fmla="*/ 0 h 8"/>
              <a:gd name="T28" fmla="*/ 5 w 8"/>
              <a:gd name="T29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8" h="8">
                <a:moveTo>
                  <a:pt x="5" y="0"/>
                </a:moveTo>
                <a:lnTo>
                  <a:pt x="5" y="2"/>
                </a:lnTo>
                <a:lnTo>
                  <a:pt x="5" y="5"/>
                </a:lnTo>
                <a:lnTo>
                  <a:pt x="8" y="5"/>
                </a:lnTo>
                <a:lnTo>
                  <a:pt x="5" y="5"/>
                </a:lnTo>
                <a:lnTo>
                  <a:pt x="3" y="5"/>
                </a:lnTo>
                <a:lnTo>
                  <a:pt x="3" y="8"/>
                </a:lnTo>
                <a:lnTo>
                  <a:pt x="3" y="5"/>
                </a:lnTo>
                <a:lnTo>
                  <a:pt x="3" y="8"/>
                </a:lnTo>
                <a:lnTo>
                  <a:pt x="0" y="8"/>
                </a:lnTo>
                <a:lnTo>
                  <a:pt x="0" y="5"/>
                </a:lnTo>
                <a:lnTo>
                  <a:pt x="0" y="2"/>
                </a:lnTo>
                <a:lnTo>
                  <a:pt x="0" y="0"/>
                </a:lnTo>
                <a:lnTo>
                  <a:pt x="3" y="0"/>
                </a:lnTo>
                <a:lnTo>
                  <a:pt x="5" y="0"/>
                </a:lnTo>
              </a:path>
            </a:pathLst>
          </a:custGeom>
          <a:noFill/>
          <a:ln w="4763">
            <a:solidFill>
              <a:srgbClr val="6E6E6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69" name="Freeform 233"/>
          <p:cNvSpPr>
            <a:spLocks/>
          </p:cNvSpPr>
          <p:nvPr/>
        </p:nvSpPr>
        <p:spPr bwMode="auto">
          <a:xfrm>
            <a:off x="1859573" y="3484564"/>
            <a:ext cx="41031" cy="66675"/>
          </a:xfrm>
          <a:custGeom>
            <a:avLst/>
            <a:gdLst>
              <a:gd name="T0" fmla="*/ 20 w 28"/>
              <a:gd name="T1" fmla="*/ 2 h 42"/>
              <a:gd name="T2" fmla="*/ 20 w 28"/>
              <a:gd name="T3" fmla="*/ 5 h 42"/>
              <a:gd name="T4" fmla="*/ 23 w 28"/>
              <a:gd name="T5" fmla="*/ 5 h 42"/>
              <a:gd name="T6" fmla="*/ 26 w 28"/>
              <a:gd name="T7" fmla="*/ 5 h 42"/>
              <a:gd name="T8" fmla="*/ 26 w 28"/>
              <a:gd name="T9" fmla="*/ 8 h 42"/>
              <a:gd name="T10" fmla="*/ 28 w 28"/>
              <a:gd name="T11" fmla="*/ 8 h 42"/>
              <a:gd name="T12" fmla="*/ 28 w 28"/>
              <a:gd name="T13" fmla="*/ 10 h 42"/>
              <a:gd name="T14" fmla="*/ 28 w 28"/>
              <a:gd name="T15" fmla="*/ 8 h 42"/>
              <a:gd name="T16" fmla="*/ 28 w 28"/>
              <a:gd name="T17" fmla="*/ 10 h 42"/>
              <a:gd name="T18" fmla="*/ 26 w 28"/>
              <a:gd name="T19" fmla="*/ 10 h 42"/>
              <a:gd name="T20" fmla="*/ 26 w 28"/>
              <a:gd name="T21" fmla="*/ 13 h 42"/>
              <a:gd name="T22" fmla="*/ 23 w 28"/>
              <a:gd name="T23" fmla="*/ 13 h 42"/>
              <a:gd name="T24" fmla="*/ 23 w 28"/>
              <a:gd name="T25" fmla="*/ 15 h 42"/>
              <a:gd name="T26" fmla="*/ 23 w 28"/>
              <a:gd name="T27" fmla="*/ 18 h 42"/>
              <a:gd name="T28" fmla="*/ 20 w 28"/>
              <a:gd name="T29" fmla="*/ 18 h 42"/>
              <a:gd name="T30" fmla="*/ 18 w 28"/>
              <a:gd name="T31" fmla="*/ 18 h 42"/>
              <a:gd name="T32" fmla="*/ 18 w 28"/>
              <a:gd name="T33" fmla="*/ 21 h 42"/>
              <a:gd name="T34" fmla="*/ 18 w 28"/>
              <a:gd name="T35" fmla="*/ 23 h 42"/>
              <a:gd name="T36" fmla="*/ 18 w 28"/>
              <a:gd name="T37" fmla="*/ 26 h 42"/>
              <a:gd name="T38" fmla="*/ 18 w 28"/>
              <a:gd name="T39" fmla="*/ 29 h 42"/>
              <a:gd name="T40" fmla="*/ 18 w 28"/>
              <a:gd name="T41" fmla="*/ 31 h 42"/>
              <a:gd name="T42" fmla="*/ 20 w 28"/>
              <a:gd name="T43" fmla="*/ 31 h 42"/>
              <a:gd name="T44" fmla="*/ 20 w 28"/>
              <a:gd name="T45" fmla="*/ 34 h 42"/>
              <a:gd name="T46" fmla="*/ 18 w 28"/>
              <a:gd name="T47" fmla="*/ 34 h 42"/>
              <a:gd name="T48" fmla="*/ 18 w 28"/>
              <a:gd name="T49" fmla="*/ 36 h 42"/>
              <a:gd name="T50" fmla="*/ 18 w 28"/>
              <a:gd name="T51" fmla="*/ 39 h 42"/>
              <a:gd name="T52" fmla="*/ 18 w 28"/>
              <a:gd name="T53" fmla="*/ 42 h 42"/>
              <a:gd name="T54" fmla="*/ 15 w 28"/>
              <a:gd name="T55" fmla="*/ 42 h 42"/>
              <a:gd name="T56" fmla="*/ 15 w 28"/>
              <a:gd name="T57" fmla="*/ 39 h 42"/>
              <a:gd name="T58" fmla="*/ 13 w 28"/>
              <a:gd name="T59" fmla="*/ 39 h 42"/>
              <a:gd name="T60" fmla="*/ 13 w 28"/>
              <a:gd name="T61" fmla="*/ 36 h 42"/>
              <a:gd name="T62" fmla="*/ 13 w 28"/>
              <a:gd name="T63" fmla="*/ 34 h 42"/>
              <a:gd name="T64" fmla="*/ 10 w 28"/>
              <a:gd name="T65" fmla="*/ 34 h 42"/>
              <a:gd name="T66" fmla="*/ 10 w 28"/>
              <a:gd name="T67" fmla="*/ 31 h 42"/>
              <a:gd name="T68" fmla="*/ 7 w 28"/>
              <a:gd name="T69" fmla="*/ 31 h 42"/>
              <a:gd name="T70" fmla="*/ 7 w 28"/>
              <a:gd name="T71" fmla="*/ 29 h 42"/>
              <a:gd name="T72" fmla="*/ 7 w 28"/>
              <a:gd name="T73" fmla="*/ 26 h 42"/>
              <a:gd name="T74" fmla="*/ 7 w 28"/>
              <a:gd name="T75" fmla="*/ 23 h 42"/>
              <a:gd name="T76" fmla="*/ 7 w 28"/>
              <a:gd name="T77" fmla="*/ 21 h 42"/>
              <a:gd name="T78" fmla="*/ 7 w 28"/>
              <a:gd name="T79" fmla="*/ 18 h 42"/>
              <a:gd name="T80" fmla="*/ 5 w 28"/>
              <a:gd name="T81" fmla="*/ 18 h 42"/>
              <a:gd name="T82" fmla="*/ 5 w 28"/>
              <a:gd name="T83" fmla="*/ 15 h 42"/>
              <a:gd name="T84" fmla="*/ 5 w 28"/>
              <a:gd name="T85" fmla="*/ 13 h 42"/>
              <a:gd name="T86" fmla="*/ 5 w 28"/>
              <a:gd name="T87" fmla="*/ 10 h 42"/>
              <a:gd name="T88" fmla="*/ 2 w 28"/>
              <a:gd name="T89" fmla="*/ 10 h 42"/>
              <a:gd name="T90" fmla="*/ 2 w 28"/>
              <a:gd name="T91" fmla="*/ 8 h 42"/>
              <a:gd name="T92" fmla="*/ 2 w 28"/>
              <a:gd name="T93" fmla="*/ 5 h 42"/>
              <a:gd name="T94" fmla="*/ 0 w 28"/>
              <a:gd name="T95" fmla="*/ 5 h 42"/>
              <a:gd name="T96" fmla="*/ 0 w 28"/>
              <a:gd name="T97" fmla="*/ 2 h 42"/>
              <a:gd name="T98" fmla="*/ 0 w 28"/>
              <a:gd name="T99" fmla="*/ 0 h 42"/>
              <a:gd name="T100" fmla="*/ 0 w 28"/>
              <a:gd name="T101" fmla="*/ 2 h 42"/>
              <a:gd name="T102" fmla="*/ 2 w 28"/>
              <a:gd name="T103" fmla="*/ 2 h 42"/>
              <a:gd name="T104" fmla="*/ 5 w 28"/>
              <a:gd name="T105" fmla="*/ 2 h 42"/>
              <a:gd name="T106" fmla="*/ 7 w 28"/>
              <a:gd name="T107" fmla="*/ 2 h 42"/>
              <a:gd name="T108" fmla="*/ 10 w 28"/>
              <a:gd name="T109" fmla="*/ 2 h 42"/>
              <a:gd name="T110" fmla="*/ 13 w 28"/>
              <a:gd name="T111" fmla="*/ 2 h 42"/>
              <a:gd name="T112" fmla="*/ 15 w 28"/>
              <a:gd name="T113" fmla="*/ 2 h 42"/>
              <a:gd name="T114" fmla="*/ 18 w 28"/>
              <a:gd name="T115" fmla="*/ 2 h 42"/>
              <a:gd name="T116" fmla="*/ 18 w 28"/>
              <a:gd name="T117" fmla="*/ 0 h 42"/>
              <a:gd name="T118" fmla="*/ 20 w 28"/>
              <a:gd name="T119" fmla="*/ 0 h 42"/>
              <a:gd name="T120" fmla="*/ 20 w 28"/>
              <a:gd name="T121" fmla="*/ 2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28" h="42">
                <a:moveTo>
                  <a:pt x="20" y="2"/>
                </a:moveTo>
                <a:lnTo>
                  <a:pt x="20" y="5"/>
                </a:lnTo>
                <a:lnTo>
                  <a:pt x="23" y="5"/>
                </a:lnTo>
                <a:lnTo>
                  <a:pt x="26" y="5"/>
                </a:lnTo>
                <a:lnTo>
                  <a:pt x="26" y="8"/>
                </a:lnTo>
                <a:lnTo>
                  <a:pt x="28" y="8"/>
                </a:lnTo>
                <a:lnTo>
                  <a:pt x="28" y="10"/>
                </a:lnTo>
                <a:lnTo>
                  <a:pt x="28" y="8"/>
                </a:lnTo>
                <a:lnTo>
                  <a:pt x="28" y="10"/>
                </a:lnTo>
                <a:lnTo>
                  <a:pt x="26" y="10"/>
                </a:lnTo>
                <a:lnTo>
                  <a:pt x="26" y="13"/>
                </a:lnTo>
                <a:lnTo>
                  <a:pt x="23" y="13"/>
                </a:lnTo>
                <a:lnTo>
                  <a:pt x="23" y="15"/>
                </a:lnTo>
                <a:lnTo>
                  <a:pt x="23" y="18"/>
                </a:lnTo>
                <a:lnTo>
                  <a:pt x="20" y="18"/>
                </a:lnTo>
                <a:lnTo>
                  <a:pt x="18" y="18"/>
                </a:lnTo>
                <a:lnTo>
                  <a:pt x="18" y="21"/>
                </a:lnTo>
                <a:lnTo>
                  <a:pt x="18" y="23"/>
                </a:lnTo>
                <a:lnTo>
                  <a:pt x="18" y="26"/>
                </a:lnTo>
                <a:lnTo>
                  <a:pt x="18" y="29"/>
                </a:lnTo>
                <a:lnTo>
                  <a:pt x="18" y="31"/>
                </a:lnTo>
                <a:lnTo>
                  <a:pt x="20" y="31"/>
                </a:lnTo>
                <a:lnTo>
                  <a:pt x="20" y="34"/>
                </a:lnTo>
                <a:lnTo>
                  <a:pt x="18" y="34"/>
                </a:lnTo>
                <a:lnTo>
                  <a:pt x="18" y="36"/>
                </a:lnTo>
                <a:lnTo>
                  <a:pt x="18" y="39"/>
                </a:lnTo>
                <a:lnTo>
                  <a:pt x="18" y="42"/>
                </a:lnTo>
                <a:lnTo>
                  <a:pt x="15" y="42"/>
                </a:lnTo>
                <a:lnTo>
                  <a:pt x="15" y="39"/>
                </a:lnTo>
                <a:lnTo>
                  <a:pt x="13" y="39"/>
                </a:lnTo>
                <a:lnTo>
                  <a:pt x="13" y="36"/>
                </a:lnTo>
                <a:lnTo>
                  <a:pt x="13" y="34"/>
                </a:lnTo>
                <a:lnTo>
                  <a:pt x="10" y="34"/>
                </a:lnTo>
                <a:lnTo>
                  <a:pt x="10" y="31"/>
                </a:lnTo>
                <a:lnTo>
                  <a:pt x="7" y="31"/>
                </a:lnTo>
                <a:lnTo>
                  <a:pt x="7" y="29"/>
                </a:lnTo>
                <a:lnTo>
                  <a:pt x="7" y="26"/>
                </a:lnTo>
                <a:lnTo>
                  <a:pt x="7" y="23"/>
                </a:lnTo>
                <a:lnTo>
                  <a:pt x="7" y="21"/>
                </a:lnTo>
                <a:lnTo>
                  <a:pt x="7" y="18"/>
                </a:lnTo>
                <a:lnTo>
                  <a:pt x="5" y="18"/>
                </a:lnTo>
                <a:lnTo>
                  <a:pt x="5" y="15"/>
                </a:lnTo>
                <a:lnTo>
                  <a:pt x="5" y="13"/>
                </a:lnTo>
                <a:lnTo>
                  <a:pt x="5" y="10"/>
                </a:lnTo>
                <a:lnTo>
                  <a:pt x="2" y="10"/>
                </a:lnTo>
                <a:lnTo>
                  <a:pt x="2" y="8"/>
                </a:lnTo>
                <a:lnTo>
                  <a:pt x="2" y="5"/>
                </a:lnTo>
                <a:lnTo>
                  <a:pt x="0" y="5"/>
                </a:lnTo>
                <a:lnTo>
                  <a:pt x="0" y="2"/>
                </a:lnTo>
                <a:lnTo>
                  <a:pt x="0" y="0"/>
                </a:lnTo>
                <a:lnTo>
                  <a:pt x="0" y="2"/>
                </a:lnTo>
                <a:lnTo>
                  <a:pt x="2" y="2"/>
                </a:lnTo>
                <a:lnTo>
                  <a:pt x="5" y="2"/>
                </a:lnTo>
                <a:lnTo>
                  <a:pt x="7" y="2"/>
                </a:lnTo>
                <a:lnTo>
                  <a:pt x="10" y="2"/>
                </a:lnTo>
                <a:lnTo>
                  <a:pt x="13" y="2"/>
                </a:lnTo>
                <a:lnTo>
                  <a:pt x="15" y="2"/>
                </a:lnTo>
                <a:lnTo>
                  <a:pt x="18" y="2"/>
                </a:lnTo>
                <a:lnTo>
                  <a:pt x="18" y="0"/>
                </a:lnTo>
                <a:lnTo>
                  <a:pt x="20" y="0"/>
                </a:lnTo>
                <a:lnTo>
                  <a:pt x="20" y="2"/>
                </a:lnTo>
              </a:path>
            </a:pathLst>
          </a:custGeom>
          <a:noFill/>
          <a:ln w="4763">
            <a:solidFill>
              <a:srgbClr val="6E6E6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70" name="Freeform 234"/>
          <p:cNvSpPr>
            <a:spLocks/>
          </p:cNvSpPr>
          <p:nvPr/>
        </p:nvSpPr>
        <p:spPr bwMode="auto">
          <a:xfrm>
            <a:off x="1831731" y="3459163"/>
            <a:ext cx="16120" cy="20638"/>
          </a:xfrm>
          <a:custGeom>
            <a:avLst/>
            <a:gdLst>
              <a:gd name="T0" fmla="*/ 11 w 11"/>
              <a:gd name="T1" fmla="*/ 11 h 13"/>
              <a:gd name="T2" fmla="*/ 8 w 11"/>
              <a:gd name="T3" fmla="*/ 11 h 13"/>
              <a:gd name="T4" fmla="*/ 5 w 11"/>
              <a:gd name="T5" fmla="*/ 11 h 13"/>
              <a:gd name="T6" fmla="*/ 3 w 11"/>
              <a:gd name="T7" fmla="*/ 11 h 13"/>
              <a:gd name="T8" fmla="*/ 3 w 11"/>
              <a:gd name="T9" fmla="*/ 13 h 13"/>
              <a:gd name="T10" fmla="*/ 0 w 11"/>
              <a:gd name="T11" fmla="*/ 13 h 13"/>
              <a:gd name="T12" fmla="*/ 0 w 11"/>
              <a:gd name="T13" fmla="*/ 11 h 13"/>
              <a:gd name="T14" fmla="*/ 0 w 11"/>
              <a:gd name="T15" fmla="*/ 8 h 13"/>
              <a:gd name="T16" fmla="*/ 0 w 11"/>
              <a:gd name="T17" fmla="*/ 5 h 13"/>
              <a:gd name="T18" fmla="*/ 3 w 11"/>
              <a:gd name="T19" fmla="*/ 5 h 13"/>
              <a:gd name="T20" fmla="*/ 3 w 11"/>
              <a:gd name="T21" fmla="*/ 3 h 13"/>
              <a:gd name="T22" fmla="*/ 0 w 11"/>
              <a:gd name="T23" fmla="*/ 3 h 13"/>
              <a:gd name="T24" fmla="*/ 0 w 11"/>
              <a:gd name="T25" fmla="*/ 0 h 13"/>
              <a:gd name="T26" fmla="*/ 3 w 11"/>
              <a:gd name="T27" fmla="*/ 0 h 13"/>
              <a:gd name="T28" fmla="*/ 5 w 11"/>
              <a:gd name="T29" fmla="*/ 0 h 13"/>
              <a:gd name="T30" fmla="*/ 5 w 11"/>
              <a:gd name="T31" fmla="*/ 3 h 13"/>
              <a:gd name="T32" fmla="*/ 8 w 11"/>
              <a:gd name="T33" fmla="*/ 3 h 13"/>
              <a:gd name="T34" fmla="*/ 8 w 11"/>
              <a:gd name="T35" fmla="*/ 5 h 13"/>
              <a:gd name="T36" fmla="*/ 8 w 11"/>
              <a:gd name="T37" fmla="*/ 8 h 13"/>
              <a:gd name="T38" fmla="*/ 11 w 11"/>
              <a:gd name="T39" fmla="*/ 8 h 13"/>
              <a:gd name="T40" fmla="*/ 11 w 11"/>
              <a:gd name="T41" fmla="*/ 11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1" h="13">
                <a:moveTo>
                  <a:pt x="11" y="11"/>
                </a:moveTo>
                <a:lnTo>
                  <a:pt x="8" y="11"/>
                </a:lnTo>
                <a:lnTo>
                  <a:pt x="5" y="11"/>
                </a:lnTo>
                <a:lnTo>
                  <a:pt x="3" y="11"/>
                </a:lnTo>
                <a:lnTo>
                  <a:pt x="3" y="13"/>
                </a:lnTo>
                <a:lnTo>
                  <a:pt x="0" y="13"/>
                </a:lnTo>
                <a:lnTo>
                  <a:pt x="0" y="11"/>
                </a:lnTo>
                <a:lnTo>
                  <a:pt x="0" y="8"/>
                </a:lnTo>
                <a:lnTo>
                  <a:pt x="0" y="5"/>
                </a:lnTo>
                <a:lnTo>
                  <a:pt x="3" y="5"/>
                </a:lnTo>
                <a:lnTo>
                  <a:pt x="3" y="3"/>
                </a:lnTo>
                <a:lnTo>
                  <a:pt x="0" y="3"/>
                </a:lnTo>
                <a:lnTo>
                  <a:pt x="0" y="0"/>
                </a:lnTo>
                <a:lnTo>
                  <a:pt x="3" y="0"/>
                </a:lnTo>
                <a:lnTo>
                  <a:pt x="5" y="0"/>
                </a:lnTo>
                <a:lnTo>
                  <a:pt x="5" y="3"/>
                </a:lnTo>
                <a:lnTo>
                  <a:pt x="8" y="3"/>
                </a:lnTo>
                <a:lnTo>
                  <a:pt x="8" y="5"/>
                </a:lnTo>
                <a:lnTo>
                  <a:pt x="8" y="8"/>
                </a:lnTo>
                <a:lnTo>
                  <a:pt x="11" y="8"/>
                </a:lnTo>
                <a:lnTo>
                  <a:pt x="11" y="11"/>
                </a:lnTo>
              </a:path>
            </a:pathLst>
          </a:custGeom>
          <a:noFill/>
          <a:ln w="4763">
            <a:solidFill>
              <a:srgbClr val="6E6E6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71" name="Freeform 235"/>
          <p:cNvSpPr>
            <a:spLocks/>
          </p:cNvSpPr>
          <p:nvPr/>
        </p:nvSpPr>
        <p:spPr bwMode="auto">
          <a:xfrm>
            <a:off x="1820008" y="3454401"/>
            <a:ext cx="4397" cy="9525"/>
          </a:xfrm>
          <a:custGeom>
            <a:avLst/>
            <a:gdLst>
              <a:gd name="T0" fmla="*/ 3 w 3"/>
              <a:gd name="T1" fmla="*/ 0 h 6"/>
              <a:gd name="T2" fmla="*/ 3 w 3"/>
              <a:gd name="T3" fmla="*/ 3 h 6"/>
              <a:gd name="T4" fmla="*/ 0 w 3"/>
              <a:gd name="T5" fmla="*/ 3 h 6"/>
              <a:gd name="T6" fmla="*/ 0 w 3"/>
              <a:gd name="T7" fmla="*/ 6 h 6"/>
              <a:gd name="T8" fmla="*/ 0 w 3"/>
              <a:gd name="T9" fmla="*/ 3 h 6"/>
              <a:gd name="T10" fmla="*/ 0 w 3"/>
              <a:gd name="T11" fmla="*/ 0 h 6"/>
              <a:gd name="T12" fmla="*/ 3 w 3"/>
              <a:gd name="T13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" h="6">
                <a:moveTo>
                  <a:pt x="3" y="0"/>
                </a:moveTo>
                <a:lnTo>
                  <a:pt x="3" y="3"/>
                </a:lnTo>
                <a:lnTo>
                  <a:pt x="0" y="3"/>
                </a:lnTo>
                <a:lnTo>
                  <a:pt x="0" y="6"/>
                </a:lnTo>
                <a:lnTo>
                  <a:pt x="0" y="3"/>
                </a:lnTo>
                <a:lnTo>
                  <a:pt x="0" y="0"/>
                </a:lnTo>
                <a:lnTo>
                  <a:pt x="3" y="0"/>
                </a:lnTo>
              </a:path>
            </a:pathLst>
          </a:custGeom>
          <a:noFill/>
          <a:ln w="4763">
            <a:solidFill>
              <a:srgbClr val="6E6E6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72" name="Freeform 236"/>
          <p:cNvSpPr>
            <a:spLocks/>
          </p:cNvSpPr>
          <p:nvPr/>
        </p:nvSpPr>
        <p:spPr bwMode="auto">
          <a:xfrm>
            <a:off x="1824404" y="3384550"/>
            <a:ext cx="35169" cy="38100"/>
          </a:xfrm>
          <a:custGeom>
            <a:avLst/>
            <a:gdLst>
              <a:gd name="T0" fmla="*/ 18 w 24"/>
              <a:gd name="T1" fmla="*/ 0 h 24"/>
              <a:gd name="T2" fmla="*/ 18 w 24"/>
              <a:gd name="T3" fmla="*/ 3 h 24"/>
              <a:gd name="T4" fmla="*/ 21 w 24"/>
              <a:gd name="T5" fmla="*/ 3 h 24"/>
              <a:gd name="T6" fmla="*/ 24 w 24"/>
              <a:gd name="T7" fmla="*/ 3 h 24"/>
              <a:gd name="T8" fmla="*/ 24 w 24"/>
              <a:gd name="T9" fmla="*/ 5 h 24"/>
              <a:gd name="T10" fmla="*/ 24 w 24"/>
              <a:gd name="T11" fmla="*/ 8 h 24"/>
              <a:gd name="T12" fmla="*/ 24 w 24"/>
              <a:gd name="T13" fmla="*/ 11 h 24"/>
              <a:gd name="T14" fmla="*/ 24 w 24"/>
              <a:gd name="T15" fmla="*/ 13 h 24"/>
              <a:gd name="T16" fmla="*/ 21 w 24"/>
              <a:gd name="T17" fmla="*/ 13 h 24"/>
              <a:gd name="T18" fmla="*/ 21 w 24"/>
              <a:gd name="T19" fmla="*/ 16 h 24"/>
              <a:gd name="T20" fmla="*/ 21 w 24"/>
              <a:gd name="T21" fmla="*/ 13 h 24"/>
              <a:gd name="T22" fmla="*/ 21 w 24"/>
              <a:gd name="T23" fmla="*/ 16 h 24"/>
              <a:gd name="T24" fmla="*/ 18 w 24"/>
              <a:gd name="T25" fmla="*/ 16 h 24"/>
              <a:gd name="T26" fmla="*/ 18 w 24"/>
              <a:gd name="T27" fmla="*/ 18 h 24"/>
              <a:gd name="T28" fmla="*/ 16 w 24"/>
              <a:gd name="T29" fmla="*/ 18 h 24"/>
              <a:gd name="T30" fmla="*/ 16 w 24"/>
              <a:gd name="T31" fmla="*/ 21 h 24"/>
              <a:gd name="T32" fmla="*/ 13 w 24"/>
              <a:gd name="T33" fmla="*/ 21 h 24"/>
              <a:gd name="T34" fmla="*/ 13 w 24"/>
              <a:gd name="T35" fmla="*/ 24 h 24"/>
              <a:gd name="T36" fmla="*/ 10 w 24"/>
              <a:gd name="T37" fmla="*/ 24 h 24"/>
              <a:gd name="T38" fmla="*/ 8 w 24"/>
              <a:gd name="T39" fmla="*/ 24 h 24"/>
              <a:gd name="T40" fmla="*/ 5 w 24"/>
              <a:gd name="T41" fmla="*/ 24 h 24"/>
              <a:gd name="T42" fmla="*/ 3 w 24"/>
              <a:gd name="T43" fmla="*/ 24 h 24"/>
              <a:gd name="T44" fmla="*/ 3 w 24"/>
              <a:gd name="T45" fmla="*/ 21 h 24"/>
              <a:gd name="T46" fmla="*/ 3 w 24"/>
              <a:gd name="T47" fmla="*/ 18 h 24"/>
              <a:gd name="T48" fmla="*/ 0 w 24"/>
              <a:gd name="T49" fmla="*/ 18 h 24"/>
              <a:gd name="T50" fmla="*/ 0 w 24"/>
              <a:gd name="T51" fmla="*/ 16 h 24"/>
              <a:gd name="T52" fmla="*/ 0 w 24"/>
              <a:gd name="T53" fmla="*/ 13 h 24"/>
              <a:gd name="T54" fmla="*/ 3 w 24"/>
              <a:gd name="T55" fmla="*/ 13 h 24"/>
              <a:gd name="T56" fmla="*/ 3 w 24"/>
              <a:gd name="T57" fmla="*/ 11 h 24"/>
              <a:gd name="T58" fmla="*/ 5 w 24"/>
              <a:gd name="T59" fmla="*/ 11 h 24"/>
              <a:gd name="T60" fmla="*/ 5 w 24"/>
              <a:gd name="T61" fmla="*/ 8 h 24"/>
              <a:gd name="T62" fmla="*/ 8 w 24"/>
              <a:gd name="T63" fmla="*/ 8 h 24"/>
              <a:gd name="T64" fmla="*/ 8 w 24"/>
              <a:gd name="T65" fmla="*/ 5 h 24"/>
              <a:gd name="T66" fmla="*/ 8 w 24"/>
              <a:gd name="T67" fmla="*/ 3 h 24"/>
              <a:gd name="T68" fmla="*/ 10 w 24"/>
              <a:gd name="T69" fmla="*/ 3 h 24"/>
              <a:gd name="T70" fmla="*/ 13 w 24"/>
              <a:gd name="T71" fmla="*/ 3 h 24"/>
              <a:gd name="T72" fmla="*/ 13 w 24"/>
              <a:gd name="T73" fmla="*/ 0 h 24"/>
              <a:gd name="T74" fmla="*/ 16 w 24"/>
              <a:gd name="T75" fmla="*/ 0 h 24"/>
              <a:gd name="T76" fmla="*/ 18 w 24"/>
              <a:gd name="T77" fmla="*/ 0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24" h="24">
                <a:moveTo>
                  <a:pt x="18" y="0"/>
                </a:moveTo>
                <a:lnTo>
                  <a:pt x="18" y="3"/>
                </a:lnTo>
                <a:lnTo>
                  <a:pt x="21" y="3"/>
                </a:lnTo>
                <a:lnTo>
                  <a:pt x="24" y="3"/>
                </a:lnTo>
                <a:lnTo>
                  <a:pt x="24" y="5"/>
                </a:lnTo>
                <a:lnTo>
                  <a:pt x="24" y="8"/>
                </a:lnTo>
                <a:lnTo>
                  <a:pt x="24" y="11"/>
                </a:lnTo>
                <a:lnTo>
                  <a:pt x="24" y="13"/>
                </a:lnTo>
                <a:lnTo>
                  <a:pt x="21" y="13"/>
                </a:lnTo>
                <a:lnTo>
                  <a:pt x="21" y="16"/>
                </a:lnTo>
                <a:lnTo>
                  <a:pt x="21" y="13"/>
                </a:lnTo>
                <a:lnTo>
                  <a:pt x="21" y="16"/>
                </a:lnTo>
                <a:lnTo>
                  <a:pt x="18" y="16"/>
                </a:lnTo>
                <a:lnTo>
                  <a:pt x="18" y="18"/>
                </a:lnTo>
                <a:lnTo>
                  <a:pt x="16" y="18"/>
                </a:lnTo>
                <a:lnTo>
                  <a:pt x="16" y="21"/>
                </a:lnTo>
                <a:lnTo>
                  <a:pt x="13" y="21"/>
                </a:lnTo>
                <a:lnTo>
                  <a:pt x="13" y="24"/>
                </a:lnTo>
                <a:lnTo>
                  <a:pt x="10" y="24"/>
                </a:lnTo>
                <a:lnTo>
                  <a:pt x="8" y="24"/>
                </a:lnTo>
                <a:lnTo>
                  <a:pt x="5" y="24"/>
                </a:lnTo>
                <a:lnTo>
                  <a:pt x="3" y="24"/>
                </a:lnTo>
                <a:lnTo>
                  <a:pt x="3" y="21"/>
                </a:lnTo>
                <a:lnTo>
                  <a:pt x="3" y="18"/>
                </a:lnTo>
                <a:lnTo>
                  <a:pt x="0" y="18"/>
                </a:lnTo>
                <a:lnTo>
                  <a:pt x="0" y="16"/>
                </a:lnTo>
                <a:lnTo>
                  <a:pt x="0" y="13"/>
                </a:lnTo>
                <a:lnTo>
                  <a:pt x="3" y="13"/>
                </a:lnTo>
                <a:lnTo>
                  <a:pt x="3" y="11"/>
                </a:lnTo>
                <a:lnTo>
                  <a:pt x="5" y="11"/>
                </a:lnTo>
                <a:lnTo>
                  <a:pt x="5" y="8"/>
                </a:lnTo>
                <a:lnTo>
                  <a:pt x="8" y="8"/>
                </a:lnTo>
                <a:lnTo>
                  <a:pt x="8" y="5"/>
                </a:lnTo>
                <a:lnTo>
                  <a:pt x="8" y="3"/>
                </a:lnTo>
                <a:lnTo>
                  <a:pt x="10" y="3"/>
                </a:lnTo>
                <a:lnTo>
                  <a:pt x="13" y="3"/>
                </a:lnTo>
                <a:lnTo>
                  <a:pt x="13" y="0"/>
                </a:lnTo>
                <a:lnTo>
                  <a:pt x="16" y="0"/>
                </a:lnTo>
                <a:lnTo>
                  <a:pt x="18" y="0"/>
                </a:lnTo>
              </a:path>
            </a:pathLst>
          </a:custGeom>
          <a:noFill/>
          <a:ln w="4763">
            <a:solidFill>
              <a:srgbClr val="6E6E6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73" name="Freeform 237"/>
          <p:cNvSpPr>
            <a:spLocks/>
          </p:cNvSpPr>
          <p:nvPr/>
        </p:nvSpPr>
        <p:spPr bwMode="auto">
          <a:xfrm>
            <a:off x="1686658" y="3343275"/>
            <a:ext cx="7327" cy="7938"/>
          </a:xfrm>
          <a:custGeom>
            <a:avLst/>
            <a:gdLst>
              <a:gd name="T0" fmla="*/ 0 w 5"/>
              <a:gd name="T1" fmla="*/ 0 h 5"/>
              <a:gd name="T2" fmla="*/ 3 w 5"/>
              <a:gd name="T3" fmla="*/ 0 h 5"/>
              <a:gd name="T4" fmla="*/ 3 w 5"/>
              <a:gd name="T5" fmla="*/ 3 h 5"/>
              <a:gd name="T6" fmla="*/ 5 w 5"/>
              <a:gd name="T7" fmla="*/ 3 h 5"/>
              <a:gd name="T8" fmla="*/ 3 w 5"/>
              <a:gd name="T9" fmla="*/ 3 h 5"/>
              <a:gd name="T10" fmla="*/ 3 w 5"/>
              <a:gd name="T11" fmla="*/ 5 h 5"/>
              <a:gd name="T12" fmla="*/ 0 w 5"/>
              <a:gd name="T13" fmla="*/ 5 h 5"/>
              <a:gd name="T14" fmla="*/ 0 w 5"/>
              <a:gd name="T15" fmla="*/ 3 h 5"/>
              <a:gd name="T16" fmla="*/ 0 w 5"/>
              <a:gd name="T17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5" h="5">
                <a:moveTo>
                  <a:pt x="0" y="0"/>
                </a:moveTo>
                <a:lnTo>
                  <a:pt x="3" y="0"/>
                </a:lnTo>
                <a:lnTo>
                  <a:pt x="3" y="3"/>
                </a:lnTo>
                <a:lnTo>
                  <a:pt x="5" y="3"/>
                </a:lnTo>
                <a:lnTo>
                  <a:pt x="3" y="3"/>
                </a:lnTo>
                <a:lnTo>
                  <a:pt x="3" y="5"/>
                </a:lnTo>
                <a:lnTo>
                  <a:pt x="0" y="5"/>
                </a:lnTo>
                <a:lnTo>
                  <a:pt x="0" y="3"/>
                </a:lnTo>
                <a:lnTo>
                  <a:pt x="0" y="0"/>
                </a:lnTo>
              </a:path>
            </a:pathLst>
          </a:custGeom>
          <a:noFill/>
          <a:ln w="4763">
            <a:solidFill>
              <a:srgbClr val="6E6E6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74" name="Rectangle 238"/>
          <p:cNvSpPr>
            <a:spLocks noChangeArrowheads="1"/>
          </p:cNvSpPr>
          <p:nvPr/>
        </p:nvSpPr>
        <p:spPr bwMode="auto">
          <a:xfrm>
            <a:off x="1682262" y="3338514"/>
            <a:ext cx="4397" cy="4763"/>
          </a:xfrm>
          <a:prstGeom prst="rect">
            <a:avLst/>
          </a:prstGeom>
          <a:noFill/>
          <a:ln w="4763">
            <a:solidFill>
              <a:srgbClr val="6E6E6E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75" name="Freeform 239"/>
          <p:cNvSpPr>
            <a:spLocks/>
          </p:cNvSpPr>
          <p:nvPr/>
        </p:nvSpPr>
        <p:spPr bwMode="auto">
          <a:xfrm>
            <a:off x="1721828" y="2974975"/>
            <a:ext cx="98181" cy="173038"/>
          </a:xfrm>
          <a:custGeom>
            <a:avLst/>
            <a:gdLst>
              <a:gd name="T0" fmla="*/ 10 w 67"/>
              <a:gd name="T1" fmla="*/ 2 h 109"/>
              <a:gd name="T2" fmla="*/ 18 w 67"/>
              <a:gd name="T3" fmla="*/ 2 h 109"/>
              <a:gd name="T4" fmla="*/ 26 w 67"/>
              <a:gd name="T5" fmla="*/ 7 h 109"/>
              <a:gd name="T6" fmla="*/ 28 w 67"/>
              <a:gd name="T7" fmla="*/ 15 h 109"/>
              <a:gd name="T8" fmla="*/ 36 w 67"/>
              <a:gd name="T9" fmla="*/ 13 h 109"/>
              <a:gd name="T10" fmla="*/ 41 w 67"/>
              <a:gd name="T11" fmla="*/ 13 h 109"/>
              <a:gd name="T12" fmla="*/ 47 w 67"/>
              <a:gd name="T13" fmla="*/ 13 h 109"/>
              <a:gd name="T14" fmla="*/ 52 w 67"/>
              <a:gd name="T15" fmla="*/ 18 h 109"/>
              <a:gd name="T16" fmla="*/ 60 w 67"/>
              <a:gd name="T17" fmla="*/ 15 h 109"/>
              <a:gd name="T18" fmla="*/ 65 w 67"/>
              <a:gd name="T19" fmla="*/ 20 h 109"/>
              <a:gd name="T20" fmla="*/ 65 w 67"/>
              <a:gd name="T21" fmla="*/ 26 h 109"/>
              <a:gd name="T22" fmla="*/ 62 w 67"/>
              <a:gd name="T23" fmla="*/ 33 h 109"/>
              <a:gd name="T24" fmla="*/ 60 w 67"/>
              <a:gd name="T25" fmla="*/ 36 h 109"/>
              <a:gd name="T26" fmla="*/ 54 w 67"/>
              <a:gd name="T27" fmla="*/ 41 h 109"/>
              <a:gd name="T28" fmla="*/ 54 w 67"/>
              <a:gd name="T29" fmla="*/ 44 h 109"/>
              <a:gd name="T30" fmla="*/ 60 w 67"/>
              <a:gd name="T31" fmla="*/ 49 h 109"/>
              <a:gd name="T32" fmla="*/ 54 w 67"/>
              <a:gd name="T33" fmla="*/ 54 h 109"/>
              <a:gd name="T34" fmla="*/ 49 w 67"/>
              <a:gd name="T35" fmla="*/ 60 h 109"/>
              <a:gd name="T36" fmla="*/ 47 w 67"/>
              <a:gd name="T37" fmla="*/ 67 h 109"/>
              <a:gd name="T38" fmla="*/ 52 w 67"/>
              <a:gd name="T39" fmla="*/ 73 h 109"/>
              <a:gd name="T40" fmla="*/ 60 w 67"/>
              <a:gd name="T41" fmla="*/ 75 h 109"/>
              <a:gd name="T42" fmla="*/ 60 w 67"/>
              <a:gd name="T43" fmla="*/ 80 h 109"/>
              <a:gd name="T44" fmla="*/ 52 w 67"/>
              <a:gd name="T45" fmla="*/ 86 h 109"/>
              <a:gd name="T46" fmla="*/ 49 w 67"/>
              <a:gd name="T47" fmla="*/ 88 h 109"/>
              <a:gd name="T48" fmla="*/ 52 w 67"/>
              <a:gd name="T49" fmla="*/ 94 h 109"/>
              <a:gd name="T50" fmla="*/ 49 w 67"/>
              <a:gd name="T51" fmla="*/ 101 h 109"/>
              <a:gd name="T52" fmla="*/ 44 w 67"/>
              <a:gd name="T53" fmla="*/ 107 h 109"/>
              <a:gd name="T54" fmla="*/ 39 w 67"/>
              <a:gd name="T55" fmla="*/ 107 h 109"/>
              <a:gd name="T56" fmla="*/ 31 w 67"/>
              <a:gd name="T57" fmla="*/ 104 h 109"/>
              <a:gd name="T58" fmla="*/ 28 w 67"/>
              <a:gd name="T59" fmla="*/ 101 h 109"/>
              <a:gd name="T60" fmla="*/ 31 w 67"/>
              <a:gd name="T61" fmla="*/ 94 h 109"/>
              <a:gd name="T62" fmla="*/ 33 w 67"/>
              <a:gd name="T63" fmla="*/ 86 h 109"/>
              <a:gd name="T64" fmla="*/ 33 w 67"/>
              <a:gd name="T65" fmla="*/ 80 h 109"/>
              <a:gd name="T66" fmla="*/ 36 w 67"/>
              <a:gd name="T67" fmla="*/ 78 h 109"/>
              <a:gd name="T68" fmla="*/ 36 w 67"/>
              <a:gd name="T69" fmla="*/ 73 h 109"/>
              <a:gd name="T70" fmla="*/ 44 w 67"/>
              <a:gd name="T71" fmla="*/ 70 h 109"/>
              <a:gd name="T72" fmla="*/ 41 w 67"/>
              <a:gd name="T73" fmla="*/ 62 h 109"/>
              <a:gd name="T74" fmla="*/ 44 w 67"/>
              <a:gd name="T75" fmla="*/ 54 h 109"/>
              <a:gd name="T76" fmla="*/ 41 w 67"/>
              <a:gd name="T77" fmla="*/ 52 h 109"/>
              <a:gd name="T78" fmla="*/ 44 w 67"/>
              <a:gd name="T79" fmla="*/ 44 h 109"/>
              <a:gd name="T80" fmla="*/ 39 w 67"/>
              <a:gd name="T81" fmla="*/ 39 h 109"/>
              <a:gd name="T82" fmla="*/ 33 w 67"/>
              <a:gd name="T83" fmla="*/ 33 h 109"/>
              <a:gd name="T84" fmla="*/ 28 w 67"/>
              <a:gd name="T85" fmla="*/ 28 h 109"/>
              <a:gd name="T86" fmla="*/ 20 w 67"/>
              <a:gd name="T87" fmla="*/ 26 h 109"/>
              <a:gd name="T88" fmla="*/ 13 w 67"/>
              <a:gd name="T89" fmla="*/ 23 h 109"/>
              <a:gd name="T90" fmla="*/ 7 w 67"/>
              <a:gd name="T91" fmla="*/ 23 h 109"/>
              <a:gd name="T92" fmla="*/ 0 w 67"/>
              <a:gd name="T93" fmla="*/ 20 h 109"/>
              <a:gd name="T94" fmla="*/ 0 w 67"/>
              <a:gd name="T95" fmla="*/ 10 h 109"/>
              <a:gd name="T96" fmla="*/ 2 w 67"/>
              <a:gd name="T97" fmla="*/ 2 h 1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67" h="109">
                <a:moveTo>
                  <a:pt x="5" y="0"/>
                </a:moveTo>
                <a:lnTo>
                  <a:pt x="7" y="0"/>
                </a:lnTo>
                <a:lnTo>
                  <a:pt x="7" y="2"/>
                </a:lnTo>
                <a:lnTo>
                  <a:pt x="10" y="2"/>
                </a:lnTo>
                <a:lnTo>
                  <a:pt x="13" y="2"/>
                </a:lnTo>
                <a:lnTo>
                  <a:pt x="15" y="2"/>
                </a:lnTo>
                <a:lnTo>
                  <a:pt x="15" y="0"/>
                </a:lnTo>
                <a:lnTo>
                  <a:pt x="18" y="2"/>
                </a:lnTo>
                <a:lnTo>
                  <a:pt x="20" y="2"/>
                </a:lnTo>
                <a:lnTo>
                  <a:pt x="23" y="2"/>
                </a:lnTo>
                <a:lnTo>
                  <a:pt x="23" y="5"/>
                </a:lnTo>
                <a:lnTo>
                  <a:pt x="26" y="7"/>
                </a:lnTo>
                <a:lnTo>
                  <a:pt x="26" y="10"/>
                </a:lnTo>
                <a:lnTo>
                  <a:pt x="26" y="13"/>
                </a:lnTo>
                <a:lnTo>
                  <a:pt x="28" y="13"/>
                </a:lnTo>
                <a:lnTo>
                  <a:pt x="28" y="15"/>
                </a:lnTo>
                <a:lnTo>
                  <a:pt x="31" y="15"/>
                </a:lnTo>
                <a:lnTo>
                  <a:pt x="33" y="15"/>
                </a:lnTo>
                <a:lnTo>
                  <a:pt x="33" y="13"/>
                </a:lnTo>
                <a:lnTo>
                  <a:pt x="36" y="13"/>
                </a:lnTo>
                <a:lnTo>
                  <a:pt x="39" y="13"/>
                </a:lnTo>
                <a:lnTo>
                  <a:pt x="41" y="13"/>
                </a:lnTo>
                <a:lnTo>
                  <a:pt x="41" y="10"/>
                </a:lnTo>
                <a:lnTo>
                  <a:pt x="41" y="13"/>
                </a:lnTo>
                <a:lnTo>
                  <a:pt x="41" y="10"/>
                </a:lnTo>
                <a:lnTo>
                  <a:pt x="41" y="13"/>
                </a:lnTo>
                <a:lnTo>
                  <a:pt x="44" y="13"/>
                </a:lnTo>
                <a:lnTo>
                  <a:pt x="47" y="13"/>
                </a:lnTo>
                <a:lnTo>
                  <a:pt x="47" y="15"/>
                </a:lnTo>
                <a:lnTo>
                  <a:pt x="49" y="15"/>
                </a:lnTo>
                <a:lnTo>
                  <a:pt x="49" y="18"/>
                </a:lnTo>
                <a:lnTo>
                  <a:pt x="52" y="18"/>
                </a:lnTo>
                <a:lnTo>
                  <a:pt x="52" y="15"/>
                </a:lnTo>
                <a:lnTo>
                  <a:pt x="54" y="15"/>
                </a:lnTo>
                <a:lnTo>
                  <a:pt x="57" y="15"/>
                </a:lnTo>
                <a:lnTo>
                  <a:pt x="60" y="15"/>
                </a:lnTo>
                <a:lnTo>
                  <a:pt x="60" y="18"/>
                </a:lnTo>
                <a:lnTo>
                  <a:pt x="62" y="18"/>
                </a:lnTo>
                <a:lnTo>
                  <a:pt x="62" y="20"/>
                </a:lnTo>
                <a:lnTo>
                  <a:pt x="65" y="20"/>
                </a:lnTo>
                <a:lnTo>
                  <a:pt x="65" y="23"/>
                </a:lnTo>
                <a:lnTo>
                  <a:pt x="65" y="26"/>
                </a:lnTo>
                <a:lnTo>
                  <a:pt x="67" y="26"/>
                </a:lnTo>
                <a:lnTo>
                  <a:pt x="65" y="26"/>
                </a:lnTo>
                <a:lnTo>
                  <a:pt x="65" y="28"/>
                </a:lnTo>
                <a:lnTo>
                  <a:pt x="65" y="31"/>
                </a:lnTo>
                <a:lnTo>
                  <a:pt x="65" y="33"/>
                </a:lnTo>
                <a:lnTo>
                  <a:pt x="62" y="33"/>
                </a:lnTo>
                <a:lnTo>
                  <a:pt x="62" y="36"/>
                </a:lnTo>
                <a:lnTo>
                  <a:pt x="62" y="39"/>
                </a:lnTo>
                <a:lnTo>
                  <a:pt x="62" y="36"/>
                </a:lnTo>
                <a:lnTo>
                  <a:pt x="60" y="36"/>
                </a:lnTo>
                <a:lnTo>
                  <a:pt x="60" y="39"/>
                </a:lnTo>
                <a:lnTo>
                  <a:pt x="57" y="39"/>
                </a:lnTo>
                <a:lnTo>
                  <a:pt x="54" y="39"/>
                </a:lnTo>
                <a:lnTo>
                  <a:pt x="54" y="41"/>
                </a:lnTo>
                <a:lnTo>
                  <a:pt x="52" y="44"/>
                </a:lnTo>
                <a:lnTo>
                  <a:pt x="54" y="44"/>
                </a:lnTo>
                <a:lnTo>
                  <a:pt x="54" y="47"/>
                </a:lnTo>
                <a:lnTo>
                  <a:pt x="54" y="44"/>
                </a:lnTo>
                <a:lnTo>
                  <a:pt x="54" y="47"/>
                </a:lnTo>
                <a:lnTo>
                  <a:pt x="57" y="47"/>
                </a:lnTo>
                <a:lnTo>
                  <a:pt x="57" y="49"/>
                </a:lnTo>
                <a:lnTo>
                  <a:pt x="60" y="49"/>
                </a:lnTo>
                <a:lnTo>
                  <a:pt x="60" y="52"/>
                </a:lnTo>
                <a:lnTo>
                  <a:pt x="60" y="54"/>
                </a:lnTo>
                <a:lnTo>
                  <a:pt x="57" y="54"/>
                </a:lnTo>
                <a:lnTo>
                  <a:pt x="54" y="54"/>
                </a:lnTo>
                <a:lnTo>
                  <a:pt x="54" y="57"/>
                </a:lnTo>
                <a:lnTo>
                  <a:pt x="52" y="57"/>
                </a:lnTo>
                <a:lnTo>
                  <a:pt x="52" y="60"/>
                </a:lnTo>
                <a:lnTo>
                  <a:pt x="49" y="60"/>
                </a:lnTo>
                <a:lnTo>
                  <a:pt x="47" y="60"/>
                </a:lnTo>
                <a:lnTo>
                  <a:pt x="47" y="62"/>
                </a:lnTo>
                <a:lnTo>
                  <a:pt x="47" y="65"/>
                </a:lnTo>
                <a:lnTo>
                  <a:pt x="47" y="67"/>
                </a:lnTo>
                <a:lnTo>
                  <a:pt x="47" y="70"/>
                </a:lnTo>
                <a:lnTo>
                  <a:pt x="49" y="70"/>
                </a:lnTo>
                <a:lnTo>
                  <a:pt x="49" y="73"/>
                </a:lnTo>
                <a:lnTo>
                  <a:pt x="52" y="73"/>
                </a:lnTo>
                <a:lnTo>
                  <a:pt x="52" y="75"/>
                </a:lnTo>
                <a:lnTo>
                  <a:pt x="54" y="75"/>
                </a:lnTo>
                <a:lnTo>
                  <a:pt x="57" y="75"/>
                </a:lnTo>
                <a:lnTo>
                  <a:pt x="60" y="75"/>
                </a:lnTo>
                <a:lnTo>
                  <a:pt x="62" y="75"/>
                </a:lnTo>
                <a:lnTo>
                  <a:pt x="62" y="78"/>
                </a:lnTo>
                <a:lnTo>
                  <a:pt x="60" y="78"/>
                </a:lnTo>
                <a:lnTo>
                  <a:pt x="60" y="80"/>
                </a:lnTo>
                <a:lnTo>
                  <a:pt x="57" y="80"/>
                </a:lnTo>
                <a:lnTo>
                  <a:pt x="57" y="83"/>
                </a:lnTo>
                <a:lnTo>
                  <a:pt x="54" y="83"/>
                </a:lnTo>
                <a:lnTo>
                  <a:pt x="52" y="86"/>
                </a:lnTo>
                <a:lnTo>
                  <a:pt x="54" y="86"/>
                </a:lnTo>
                <a:lnTo>
                  <a:pt x="52" y="86"/>
                </a:lnTo>
                <a:lnTo>
                  <a:pt x="52" y="88"/>
                </a:lnTo>
                <a:lnTo>
                  <a:pt x="49" y="88"/>
                </a:lnTo>
                <a:lnTo>
                  <a:pt x="49" y="91"/>
                </a:lnTo>
                <a:lnTo>
                  <a:pt x="52" y="94"/>
                </a:lnTo>
                <a:lnTo>
                  <a:pt x="49" y="94"/>
                </a:lnTo>
                <a:lnTo>
                  <a:pt x="52" y="94"/>
                </a:lnTo>
                <a:lnTo>
                  <a:pt x="52" y="96"/>
                </a:lnTo>
                <a:lnTo>
                  <a:pt x="52" y="99"/>
                </a:lnTo>
                <a:lnTo>
                  <a:pt x="52" y="101"/>
                </a:lnTo>
                <a:lnTo>
                  <a:pt x="49" y="101"/>
                </a:lnTo>
                <a:lnTo>
                  <a:pt x="49" y="104"/>
                </a:lnTo>
                <a:lnTo>
                  <a:pt x="47" y="104"/>
                </a:lnTo>
                <a:lnTo>
                  <a:pt x="47" y="107"/>
                </a:lnTo>
                <a:lnTo>
                  <a:pt x="44" y="107"/>
                </a:lnTo>
                <a:lnTo>
                  <a:pt x="41" y="107"/>
                </a:lnTo>
                <a:lnTo>
                  <a:pt x="39" y="107"/>
                </a:lnTo>
                <a:lnTo>
                  <a:pt x="39" y="109"/>
                </a:lnTo>
                <a:lnTo>
                  <a:pt x="39" y="107"/>
                </a:lnTo>
                <a:lnTo>
                  <a:pt x="36" y="107"/>
                </a:lnTo>
                <a:lnTo>
                  <a:pt x="33" y="107"/>
                </a:lnTo>
                <a:lnTo>
                  <a:pt x="31" y="107"/>
                </a:lnTo>
                <a:lnTo>
                  <a:pt x="31" y="104"/>
                </a:lnTo>
                <a:lnTo>
                  <a:pt x="28" y="104"/>
                </a:lnTo>
                <a:lnTo>
                  <a:pt x="28" y="101"/>
                </a:lnTo>
                <a:lnTo>
                  <a:pt x="26" y="101"/>
                </a:lnTo>
                <a:lnTo>
                  <a:pt x="28" y="101"/>
                </a:lnTo>
                <a:lnTo>
                  <a:pt x="28" y="99"/>
                </a:lnTo>
                <a:lnTo>
                  <a:pt x="31" y="99"/>
                </a:lnTo>
                <a:lnTo>
                  <a:pt x="31" y="96"/>
                </a:lnTo>
                <a:lnTo>
                  <a:pt x="31" y="94"/>
                </a:lnTo>
                <a:lnTo>
                  <a:pt x="31" y="91"/>
                </a:lnTo>
                <a:lnTo>
                  <a:pt x="31" y="88"/>
                </a:lnTo>
                <a:lnTo>
                  <a:pt x="33" y="88"/>
                </a:lnTo>
                <a:lnTo>
                  <a:pt x="33" y="86"/>
                </a:lnTo>
                <a:lnTo>
                  <a:pt x="36" y="86"/>
                </a:lnTo>
                <a:lnTo>
                  <a:pt x="36" y="83"/>
                </a:lnTo>
                <a:lnTo>
                  <a:pt x="36" y="80"/>
                </a:lnTo>
                <a:lnTo>
                  <a:pt x="33" y="80"/>
                </a:lnTo>
                <a:lnTo>
                  <a:pt x="36" y="80"/>
                </a:lnTo>
                <a:lnTo>
                  <a:pt x="33" y="80"/>
                </a:lnTo>
                <a:lnTo>
                  <a:pt x="33" y="78"/>
                </a:lnTo>
                <a:lnTo>
                  <a:pt x="36" y="78"/>
                </a:lnTo>
                <a:lnTo>
                  <a:pt x="33" y="78"/>
                </a:lnTo>
                <a:lnTo>
                  <a:pt x="33" y="75"/>
                </a:lnTo>
                <a:lnTo>
                  <a:pt x="36" y="75"/>
                </a:lnTo>
                <a:lnTo>
                  <a:pt x="36" y="73"/>
                </a:lnTo>
                <a:lnTo>
                  <a:pt x="39" y="73"/>
                </a:lnTo>
                <a:lnTo>
                  <a:pt x="39" y="70"/>
                </a:lnTo>
                <a:lnTo>
                  <a:pt x="41" y="70"/>
                </a:lnTo>
                <a:lnTo>
                  <a:pt x="44" y="70"/>
                </a:lnTo>
                <a:lnTo>
                  <a:pt x="44" y="67"/>
                </a:lnTo>
                <a:lnTo>
                  <a:pt x="44" y="65"/>
                </a:lnTo>
                <a:lnTo>
                  <a:pt x="41" y="65"/>
                </a:lnTo>
                <a:lnTo>
                  <a:pt x="41" y="62"/>
                </a:lnTo>
                <a:lnTo>
                  <a:pt x="44" y="62"/>
                </a:lnTo>
                <a:lnTo>
                  <a:pt x="44" y="60"/>
                </a:lnTo>
                <a:lnTo>
                  <a:pt x="44" y="57"/>
                </a:lnTo>
                <a:lnTo>
                  <a:pt x="44" y="54"/>
                </a:lnTo>
                <a:lnTo>
                  <a:pt x="44" y="52"/>
                </a:lnTo>
                <a:lnTo>
                  <a:pt x="44" y="49"/>
                </a:lnTo>
                <a:lnTo>
                  <a:pt x="44" y="52"/>
                </a:lnTo>
                <a:lnTo>
                  <a:pt x="41" y="52"/>
                </a:lnTo>
                <a:lnTo>
                  <a:pt x="41" y="49"/>
                </a:lnTo>
                <a:lnTo>
                  <a:pt x="44" y="49"/>
                </a:lnTo>
                <a:lnTo>
                  <a:pt x="44" y="47"/>
                </a:lnTo>
                <a:lnTo>
                  <a:pt x="44" y="44"/>
                </a:lnTo>
                <a:lnTo>
                  <a:pt x="41" y="44"/>
                </a:lnTo>
                <a:lnTo>
                  <a:pt x="41" y="41"/>
                </a:lnTo>
                <a:lnTo>
                  <a:pt x="39" y="41"/>
                </a:lnTo>
                <a:lnTo>
                  <a:pt x="39" y="39"/>
                </a:lnTo>
                <a:lnTo>
                  <a:pt x="36" y="39"/>
                </a:lnTo>
                <a:lnTo>
                  <a:pt x="36" y="36"/>
                </a:lnTo>
                <a:lnTo>
                  <a:pt x="33" y="36"/>
                </a:lnTo>
                <a:lnTo>
                  <a:pt x="33" y="33"/>
                </a:lnTo>
                <a:lnTo>
                  <a:pt x="33" y="31"/>
                </a:lnTo>
                <a:lnTo>
                  <a:pt x="31" y="31"/>
                </a:lnTo>
                <a:lnTo>
                  <a:pt x="28" y="31"/>
                </a:lnTo>
                <a:lnTo>
                  <a:pt x="28" y="28"/>
                </a:lnTo>
                <a:lnTo>
                  <a:pt x="26" y="28"/>
                </a:lnTo>
                <a:lnTo>
                  <a:pt x="26" y="26"/>
                </a:lnTo>
                <a:lnTo>
                  <a:pt x="23" y="26"/>
                </a:lnTo>
                <a:lnTo>
                  <a:pt x="20" y="26"/>
                </a:lnTo>
                <a:lnTo>
                  <a:pt x="18" y="26"/>
                </a:lnTo>
                <a:lnTo>
                  <a:pt x="15" y="26"/>
                </a:lnTo>
                <a:lnTo>
                  <a:pt x="15" y="23"/>
                </a:lnTo>
                <a:lnTo>
                  <a:pt x="13" y="23"/>
                </a:lnTo>
                <a:lnTo>
                  <a:pt x="13" y="26"/>
                </a:lnTo>
                <a:lnTo>
                  <a:pt x="13" y="23"/>
                </a:lnTo>
                <a:lnTo>
                  <a:pt x="10" y="23"/>
                </a:lnTo>
                <a:lnTo>
                  <a:pt x="7" y="23"/>
                </a:lnTo>
                <a:lnTo>
                  <a:pt x="7" y="20"/>
                </a:lnTo>
                <a:lnTo>
                  <a:pt x="5" y="20"/>
                </a:lnTo>
                <a:lnTo>
                  <a:pt x="2" y="20"/>
                </a:lnTo>
                <a:lnTo>
                  <a:pt x="0" y="20"/>
                </a:lnTo>
                <a:lnTo>
                  <a:pt x="0" y="18"/>
                </a:lnTo>
                <a:lnTo>
                  <a:pt x="0" y="15"/>
                </a:lnTo>
                <a:lnTo>
                  <a:pt x="0" y="13"/>
                </a:lnTo>
                <a:lnTo>
                  <a:pt x="0" y="10"/>
                </a:lnTo>
                <a:lnTo>
                  <a:pt x="0" y="7"/>
                </a:lnTo>
                <a:lnTo>
                  <a:pt x="0" y="5"/>
                </a:lnTo>
                <a:lnTo>
                  <a:pt x="2" y="5"/>
                </a:lnTo>
                <a:lnTo>
                  <a:pt x="2" y="2"/>
                </a:lnTo>
                <a:lnTo>
                  <a:pt x="2" y="0"/>
                </a:lnTo>
                <a:lnTo>
                  <a:pt x="5" y="0"/>
                </a:lnTo>
              </a:path>
            </a:pathLst>
          </a:custGeom>
          <a:noFill/>
          <a:ln w="4763">
            <a:solidFill>
              <a:srgbClr val="6E6E6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76" name="Freeform 240"/>
          <p:cNvSpPr>
            <a:spLocks/>
          </p:cNvSpPr>
          <p:nvPr userDrawn="1"/>
        </p:nvSpPr>
        <p:spPr bwMode="auto">
          <a:xfrm>
            <a:off x="2467708" y="2224088"/>
            <a:ext cx="1598735" cy="1144588"/>
          </a:xfrm>
          <a:custGeom>
            <a:avLst/>
            <a:gdLst>
              <a:gd name="T0" fmla="*/ 396 w 1091"/>
              <a:gd name="T1" fmla="*/ 31 h 721"/>
              <a:gd name="T2" fmla="*/ 433 w 1091"/>
              <a:gd name="T3" fmla="*/ 36 h 721"/>
              <a:gd name="T4" fmla="*/ 459 w 1091"/>
              <a:gd name="T5" fmla="*/ 23 h 721"/>
              <a:gd name="T6" fmla="*/ 490 w 1091"/>
              <a:gd name="T7" fmla="*/ 21 h 721"/>
              <a:gd name="T8" fmla="*/ 485 w 1091"/>
              <a:gd name="T9" fmla="*/ 49 h 721"/>
              <a:gd name="T10" fmla="*/ 493 w 1091"/>
              <a:gd name="T11" fmla="*/ 83 h 721"/>
              <a:gd name="T12" fmla="*/ 529 w 1091"/>
              <a:gd name="T13" fmla="*/ 107 h 721"/>
              <a:gd name="T14" fmla="*/ 887 w 1091"/>
              <a:gd name="T15" fmla="*/ 269 h 721"/>
              <a:gd name="T16" fmla="*/ 1025 w 1091"/>
              <a:gd name="T17" fmla="*/ 331 h 721"/>
              <a:gd name="T18" fmla="*/ 1080 w 1091"/>
              <a:gd name="T19" fmla="*/ 415 h 721"/>
              <a:gd name="T20" fmla="*/ 1036 w 1091"/>
              <a:gd name="T21" fmla="*/ 449 h 721"/>
              <a:gd name="T22" fmla="*/ 947 w 1091"/>
              <a:gd name="T23" fmla="*/ 441 h 721"/>
              <a:gd name="T24" fmla="*/ 929 w 1091"/>
              <a:gd name="T25" fmla="*/ 478 h 721"/>
              <a:gd name="T26" fmla="*/ 905 w 1091"/>
              <a:gd name="T27" fmla="*/ 493 h 721"/>
              <a:gd name="T28" fmla="*/ 856 w 1091"/>
              <a:gd name="T29" fmla="*/ 483 h 721"/>
              <a:gd name="T30" fmla="*/ 837 w 1091"/>
              <a:gd name="T31" fmla="*/ 499 h 721"/>
              <a:gd name="T32" fmla="*/ 809 w 1091"/>
              <a:gd name="T33" fmla="*/ 509 h 721"/>
              <a:gd name="T34" fmla="*/ 824 w 1091"/>
              <a:gd name="T35" fmla="*/ 582 h 721"/>
              <a:gd name="T36" fmla="*/ 864 w 1091"/>
              <a:gd name="T37" fmla="*/ 590 h 721"/>
              <a:gd name="T38" fmla="*/ 824 w 1091"/>
              <a:gd name="T39" fmla="*/ 624 h 721"/>
              <a:gd name="T40" fmla="*/ 811 w 1091"/>
              <a:gd name="T41" fmla="*/ 653 h 721"/>
              <a:gd name="T42" fmla="*/ 780 w 1091"/>
              <a:gd name="T43" fmla="*/ 676 h 721"/>
              <a:gd name="T44" fmla="*/ 754 w 1091"/>
              <a:gd name="T45" fmla="*/ 718 h 721"/>
              <a:gd name="T46" fmla="*/ 715 w 1091"/>
              <a:gd name="T47" fmla="*/ 710 h 721"/>
              <a:gd name="T48" fmla="*/ 681 w 1091"/>
              <a:gd name="T49" fmla="*/ 681 h 721"/>
              <a:gd name="T50" fmla="*/ 657 w 1091"/>
              <a:gd name="T51" fmla="*/ 650 h 721"/>
              <a:gd name="T52" fmla="*/ 631 w 1091"/>
              <a:gd name="T53" fmla="*/ 650 h 721"/>
              <a:gd name="T54" fmla="*/ 618 w 1091"/>
              <a:gd name="T55" fmla="*/ 645 h 721"/>
              <a:gd name="T56" fmla="*/ 602 w 1091"/>
              <a:gd name="T57" fmla="*/ 629 h 721"/>
              <a:gd name="T58" fmla="*/ 587 w 1091"/>
              <a:gd name="T59" fmla="*/ 634 h 721"/>
              <a:gd name="T60" fmla="*/ 571 w 1091"/>
              <a:gd name="T61" fmla="*/ 642 h 721"/>
              <a:gd name="T62" fmla="*/ 548 w 1091"/>
              <a:gd name="T63" fmla="*/ 650 h 721"/>
              <a:gd name="T64" fmla="*/ 550 w 1091"/>
              <a:gd name="T65" fmla="*/ 663 h 721"/>
              <a:gd name="T66" fmla="*/ 527 w 1091"/>
              <a:gd name="T67" fmla="*/ 658 h 721"/>
              <a:gd name="T68" fmla="*/ 511 w 1091"/>
              <a:gd name="T69" fmla="*/ 640 h 721"/>
              <a:gd name="T70" fmla="*/ 493 w 1091"/>
              <a:gd name="T71" fmla="*/ 624 h 721"/>
              <a:gd name="T72" fmla="*/ 464 w 1091"/>
              <a:gd name="T73" fmla="*/ 619 h 721"/>
              <a:gd name="T74" fmla="*/ 435 w 1091"/>
              <a:gd name="T75" fmla="*/ 624 h 721"/>
              <a:gd name="T76" fmla="*/ 459 w 1091"/>
              <a:gd name="T77" fmla="*/ 611 h 721"/>
              <a:gd name="T78" fmla="*/ 464 w 1091"/>
              <a:gd name="T79" fmla="*/ 569 h 721"/>
              <a:gd name="T80" fmla="*/ 443 w 1091"/>
              <a:gd name="T81" fmla="*/ 600 h 721"/>
              <a:gd name="T82" fmla="*/ 441 w 1091"/>
              <a:gd name="T83" fmla="*/ 598 h 721"/>
              <a:gd name="T84" fmla="*/ 425 w 1091"/>
              <a:gd name="T85" fmla="*/ 559 h 721"/>
              <a:gd name="T86" fmla="*/ 394 w 1091"/>
              <a:gd name="T87" fmla="*/ 533 h 721"/>
              <a:gd name="T88" fmla="*/ 365 w 1091"/>
              <a:gd name="T89" fmla="*/ 522 h 721"/>
              <a:gd name="T90" fmla="*/ 365 w 1091"/>
              <a:gd name="T91" fmla="*/ 504 h 721"/>
              <a:gd name="T92" fmla="*/ 341 w 1091"/>
              <a:gd name="T93" fmla="*/ 496 h 721"/>
              <a:gd name="T94" fmla="*/ 341 w 1091"/>
              <a:gd name="T95" fmla="*/ 546 h 721"/>
              <a:gd name="T96" fmla="*/ 331 w 1091"/>
              <a:gd name="T97" fmla="*/ 478 h 721"/>
              <a:gd name="T98" fmla="*/ 292 w 1091"/>
              <a:gd name="T99" fmla="*/ 567 h 721"/>
              <a:gd name="T100" fmla="*/ 292 w 1091"/>
              <a:gd name="T101" fmla="*/ 577 h 721"/>
              <a:gd name="T102" fmla="*/ 240 w 1091"/>
              <a:gd name="T103" fmla="*/ 574 h 721"/>
              <a:gd name="T104" fmla="*/ 198 w 1091"/>
              <a:gd name="T105" fmla="*/ 559 h 721"/>
              <a:gd name="T106" fmla="*/ 177 w 1091"/>
              <a:gd name="T107" fmla="*/ 553 h 721"/>
              <a:gd name="T108" fmla="*/ 146 w 1091"/>
              <a:gd name="T109" fmla="*/ 567 h 721"/>
              <a:gd name="T110" fmla="*/ 120 w 1091"/>
              <a:gd name="T111" fmla="*/ 585 h 721"/>
              <a:gd name="T112" fmla="*/ 99 w 1091"/>
              <a:gd name="T113" fmla="*/ 619 h 721"/>
              <a:gd name="T114" fmla="*/ 86 w 1091"/>
              <a:gd name="T115" fmla="*/ 650 h 721"/>
              <a:gd name="T116" fmla="*/ 62 w 1091"/>
              <a:gd name="T117" fmla="*/ 653 h 721"/>
              <a:gd name="T118" fmla="*/ 20 w 1091"/>
              <a:gd name="T119" fmla="*/ 650 h 7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091" h="721">
                <a:moveTo>
                  <a:pt x="279" y="0"/>
                </a:moveTo>
                <a:lnTo>
                  <a:pt x="279" y="34"/>
                </a:lnTo>
                <a:lnTo>
                  <a:pt x="318" y="34"/>
                </a:lnTo>
                <a:lnTo>
                  <a:pt x="328" y="34"/>
                </a:lnTo>
                <a:lnTo>
                  <a:pt x="368" y="34"/>
                </a:lnTo>
                <a:lnTo>
                  <a:pt x="368" y="28"/>
                </a:lnTo>
                <a:lnTo>
                  <a:pt x="373" y="28"/>
                </a:lnTo>
                <a:lnTo>
                  <a:pt x="375" y="28"/>
                </a:lnTo>
                <a:lnTo>
                  <a:pt x="378" y="28"/>
                </a:lnTo>
                <a:lnTo>
                  <a:pt x="378" y="31"/>
                </a:lnTo>
                <a:lnTo>
                  <a:pt x="381" y="31"/>
                </a:lnTo>
                <a:lnTo>
                  <a:pt x="383" y="31"/>
                </a:lnTo>
                <a:lnTo>
                  <a:pt x="386" y="31"/>
                </a:lnTo>
                <a:lnTo>
                  <a:pt x="388" y="31"/>
                </a:lnTo>
                <a:lnTo>
                  <a:pt x="391" y="31"/>
                </a:lnTo>
                <a:lnTo>
                  <a:pt x="394" y="31"/>
                </a:lnTo>
                <a:lnTo>
                  <a:pt x="396" y="31"/>
                </a:lnTo>
                <a:lnTo>
                  <a:pt x="399" y="31"/>
                </a:lnTo>
                <a:lnTo>
                  <a:pt x="399" y="34"/>
                </a:lnTo>
                <a:lnTo>
                  <a:pt x="399" y="36"/>
                </a:lnTo>
                <a:lnTo>
                  <a:pt x="399" y="34"/>
                </a:lnTo>
                <a:lnTo>
                  <a:pt x="402" y="34"/>
                </a:lnTo>
                <a:lnTo>
                  <a:pt x="404" y="34"/>
                </a:lnTo>
                <a:lnTo>
                  <a:pt x="407" y="36"/>
                </a:lnTo>
                <a:lnTo>
                  <a:pt x="409" y="36"/>
                </a:lnTo>
                <a:lnTo>
                  <a:pt x="415" y="39"/>
                </a:lnTo>
                <a:lnTo>
                  <a:pt x="417" y="39"/>
                </a:lnTo>
                <a:lnTo>
                  <a:pt x="422" y="39"/>
                </a:lnTo>
                <a:lnTo>
                  <a:pt x="422" y="42"/>
                </a:lnTo>
                <a:lnTo>
                  <a:pt x="425" y="42"/>
                </a:lnTo>
                <a:lnTo>
                  <a:pt x="428" y="42"/>
                </a:lnTo>
                <a:lnTo>
                  <a:pt x="430" y="39"/>
                </a:lnTo>
                <a:lnTo>
                  <a:pt x="430" y="36"/>
                </a:lnTo>
                <a:lnTo>
                  <a:pt x="433" y="36"/>
                </a:lnTo>
                <a:lnTo>
                  <a:pt x="433" y="34"/>
                </a:lnTo>
                <a:lnTo>
                  <a:pt x="435" y="34"/>
                </a:lnTo>
                <a:lnTo>
                  <a:pt x="438" y="34"/>
                </a:lnTo>
                <a:lnTo>
                  <a:pt x="438" y="36"/>
                </a:lnTo>
                <a:lnTo>
                  <a:pt x="438" y="39"/>
                </a:lnTo>
                <a:lnTo>
                  <a:pt x="441" y="39"/>
                </a:lnTo>
                <a:lnTo>
                  <a:pt x="443" y="39"/>
                </a:lnTo>
                <a:lnTo>
                  <a:pt x="446" y="39"/>
                </a:lnTo>
                <a:lnTo>
                  <a:pt x="446" y="36"/>
                </a:lnTo>
                <a:lnTo>
                  <a:pt x="448" y="36"/>
                </a:lnTo>
                <a:lnTo>
                  <a:pt x="448" y="34"/>
                </a:lnTo>
                <a:lnTo>
                  <a:pt x="451" y="31"/>
                </a:lnTo>
                <a:lnTo>
                  <a:pt x="454" y="28"/>
                </a:lnTo>
                <a:lnTo>
                  <a:pt x="454" y="26"/>
                </a:lnTo>
                <a:lnTo>
                  <a:pt x="456" y="26"/>
                </a:lnTo>
                <a:lnTo>
                  <a:pt x="456" y="23"/>
                </a:lnTo>
                <a:lnTo>
                  <a:pt x="459" y="23"/>
                </a:lnTo>
                <a:lnTo>
                  <a:pt x="464" y="21"/>
                </a:lnTo>
                <a:lnTo>
                  <a:pt x="464" y="18"/>
                </a:lnTo>
                <a:lnTo>
                  <a:pt x="469" y="18"/>
                </a:lnTo>
                <a:lnTo>
                  <a:pt x="469" y="26"/>
                </a:lnTo>
                <a:lnTo>
                  <a:pt x="469" y="28"/>
                </a:lnTo>
                <a:lnTo>
                  <a:pt x="469" y="31"/>
                </a:lnTo>
                <a:lnTo>
                  <a:pt x="472" y="31"/>
                </a:lnTo>
                <a:lnTo>
                  <a:pt x="472" y="34"/>
                </a:lnTo>
                <a:lnTo>
                  <a:pt x="477" y="31"/>
                </a:lnTo>
                <a:lnTo>
                  <a:pt x="480" y="28"/>
                </a:lnTo>
                <a:lnTo>
                  <a:pt x="482" y="28"/>
                </a:lnTo>
                <a:lnTo>
                  <a:pt x="482" y="26"/>
                </a:lnTo>
                <a:lnTo>
                  <a:pt x="485" y="26"/>
                </a:lnTo>
                <a:lnTo>
                  <a:pt x="485" y="23"/>
                </a:lnTo>
                <a:lnTo>
                  <a:pt x="488" y="23"/>
                </a:lnTo>
                <a:lnTo>
                  <a:pt x="488" y="21"/>
                </a:lnTo>
                <a:lnTo>
                  <a:pt x="490" y="21"/>
                </a:lnTo>
                <a:lnTo>
                  <a:pt x="493" y="18"/>
                </a:lnTo>
                <a:lnTo>
                  <a:pt x="495" y="15"/>
                </a:lnTo>
                <a:lnTo>
                  <a:pt x="498" y="15"/>
                </a:lnTo>
                <a:lnTo>
                  <a:pt x="498" y="13"/>
                </a:lnTo>
                <a:lnTo>
                  <a:pt x="501" y="13"/>
                </a:lnTo>
                <a:lnTo>
                  <a:pt x="503" y="13"/>
                </a:lnTo>
                <a:lnTo>
                  <a:pt x="503" y="15"/>
                </a:lnTo>
                <a:lnTo>
                  <a:pt x="501" y="18"/>
                </a:lnTo>
                <a:lnTo>
                  <a:pt x="501" y="21"/>
                </a:lnTo>
                <a:lnTo>
                  <a:pt x="498" y="28"/>
                </a:lnTo>
                <a:lnTo>
                  <a:pt x="495" y="34"/>
                </a:lnTo>
                <a:lnTo>
                  <a:pt x="493" y="42"/>
                </a:lnTo>
                <a:lnTo>
                  <a:pt x="490" y="42"/>
                </a:lnTo>
                <a:lnTo>
                  <a:pt x="490" y="44"/>
                </a:lnTo>
                <a:lnTo>
                  <a:pt x="488" y="44"/>
                </a:lnTo>
                <a:lnTo>
                  <a:pt x="485" y="47"/>
                </a:lnTo>
                <a:lnTo>
                  <a:pt x="485" y="49"/>
                </a:lnTo>
                <a:lnTo>
                  <a:pt x="485" y="57"/>
                </a:lnTo>
                <a:lnTo>
                  <a:pt x="482" y="57"/>
                </a:lnTo>
                <a:lnTo>
                  <a:pt x="482" y="60"/>
                </a:lnTo>
                <a:lnTo>
                  <a:pt x="477" y="60"/>
                </a:lnTo>
                <a:lnTo>
                  <a:pt x="477" y="62"/>
                </a:lnTo>
                <a:lnTo>
                  <a:pt x="475" y="62"/>
                </a:lnTo>
                <a:lnTo>
                  <a:pt x="477" y="70"/>
                </a:lnTo>
                <a:lnTo>
                  <a:pt x="477" y="73"/>
                </a:lnTo>
                <a:lnTo>
                  <a:pt x="477" y="75"/>
                </a:lnTo>
                <a:lnTo>
                  <a:pt x="480" y="75"/>
                </a:lnTo>
                <a:lnTo>
                  <a:pt x="480" y="78"/>
                </a:lnTo>
                <a:lnTo>
                  <a:pt x="482" y="78"/>
                </a:lnTo>
                <a:lnTo>
                  <a:pt x="485" y="81"/>
                </a:lnTo>
                <a:lnTo>
                  <a:pt x="488" y="81"/>
                </a:lnTo>
                <a:lnTo>
                  <a:pt x="490" y="81"/>
                </a:lnTo>
                <a:lnTo>
                  <a:pt x="490" y="83"/>
                </a:lnTo>
                <a:lnTo>
                  <a:pt x="493" y="83"/>
                </a:lnTo>
                <a:lnTo>
                  <a:pt x="495" y="86"/>
                </a:lnTo>
                <a:lnTo>
                  <a:pt x="498" y="91"/>
                </a:lnTo>
                <a:lnTo>
                  <a:pt x="498" y="94"/>
                </a:lnTo>
                <a:lnTo>
                  <a:pt x="501" y="96"/>
                </a:lnTo>
                <a:lnTo>
                  <a:pt x="501" y="99"/>
                </a:lnTo>
                <a:lnTo>
                  <a:pt x="503" y="104"/>
                </a:lnTo>
                <a:lnTo>
                  <a:pt x="506" y="104"/>
                </a:lnTo>
                <a:lnTo>
                  <a:pt x="509" y="107"/>
                </a:lnTo>
                <a:lnTo>
                  <a:pt x="511" y="107"/>
                </a:lnTo>
                <a:lnTo>
                  <a:pt x="514" y="107"/>
                </a:lnTo>
                <a:lnTo>
                  <a:pt x="516" y="107"/>
                </a:lnTo>
                <a:lnTo>
                  <a:pt x="519" y="104"/>
                </a:lnTo>
                <a:lnTo>
                  <a:pt x="522" y="104"/>
                </a:lnTo>
                <a:lnTo>
                  <a:pt x="522" y="107"/>
                </a:lnTo>
                <a:lnTo>
                  <a:pt x="524" y="107"/>
                </a:lnTo>
                <a:lnTo>
                  <a:pt x="527" y="107"/>
                </a:lnTo>
                <a:lnTo>
                  <a:pt x="529" y="107"/>
                </a:lnTo>
                <a:lnTo>
                  <a:pt x="529" y="109"/>
                </a:lnTo>
                <a:lnTo>
                  <a:pt x="535" y="109"/>
                </a:lnTo>
                <a:lnTo>
                  <a:pt x="537" y="109"/>
                </a:lnTo>
                <a:lnTo>
                  <a:pt x="542" y="109"/>
                </a:lnTo>
                <a:lnTo>
                  <a:pt x="582" y="112"/>
                </a:lnTo>
                <a:lnTo>
                  <a:pt x="589" y="112"/>
                </a:lnTo>
                <a:lnTo>
                  <a:pt x="587" y="143"/>
                </a:lnTo>
                <a:lnTo>
                  <a:pt x="587" y="180"/>
                </a:lnTo>
                <a:lnTo>
                  <a:pt x="592" y="180"/>
                </a:lnTo>
                <a:lnTo>
                  <a:pt x="618" y="180"/>
                </a:lnTo>
                <a:lnTo>
                  <a:pt x="634" y="180"/>
                </a:lnTo>
                <a:lnTo>
                  <a:pt x="634" y="232"/>
                </a:lnTo>
                <a:lnTo>
                  <a:pt x="634" y="235"/>
                </a:lnTo>
                <a:lnTo>
                  <a:pt x="634" y="237"/>
                </a:lnTo>
                <a:lnTo>
                  <a:pt x="634" y="240"/>
                </a:lnTo>
                <a:lnTo>
                  <a:pt x="634" y="269"/>
                </a:lnTo>
                <a:lnTo>
                  <a:pt x="887" y="269"/>
                </a:lnTo>
                <a:lnTo>
                  <a:pt x="963" y="269"/>
                </a:lnTo>
                <a:lnTo>
                  <a:pt x="968" y="269"/>
                </a:lnTo>
                <a:lnTo>
                  <a:pt x="968" y="240"/>
                </a:lnTo>
                <a:lnTo>
                  <a:pt x="968" y="237"/>
                </a:lnTo>
                <a:lnTo>
                  <a:pt x="968" y="232"/>
                </a:lnTo>
                <a:lnTo>
                  <a:pt x="1002" y="232"/>
                </a:lnTo>
                <a:lnTo>
                  <a:pt x="1018" y="232"/>
                </a:lnTo>
                <a:lnTo>
                  <a:pt x="1025" y="232"/>
                </a:lnTo>
                <a:lnTo>
                  <a:pt x="1036" y="232"/>
                </a:lnTo>
                <a:lnTo>
                  <a:pt x="1036" y="243"/>
                </a:lnTo>
                <a:lnTo>
                  <a:pt x="1036" y="264"/>
                </a:lnTo>
                <a:lnTo>
                  <a:pt x="1023" y="266"/>
                </a:lnTo>
                <a:lnTo>
                  <a:pt x="1023" y="305"/>
                </a:lnTo>
                <a:lnTo>
                  <a:pt x="1023" y="308"/>
                </a:lnTo>
                <a:lnTo>
                  <a:pt x="1023" y="324"/>
                </a:lnTo>
                <a:lnTo>
                  <a:pt x="1023" y="331"/>
                </a:lnTo>
                <a:lnTo>
                  <a:pt x="1025" y="331"/>
                </a:lnTo>
                <a:lnTo>
                  <a:pt x="1088" y="331"/>
                </a:lnTo>
                <a:lnTo>
                  <a:pt x="1088" y="352"/>
                </a:lnTo>
                <a:lnTo>
                  <a:pt x="1088" y="373"/>
                </a:lnTo>
                <a:lnTo>
                  <a:pt x="1088" y="378"/>
                </a:lnTo>
                <a:lnTo>
                  <a:pt x="1088" y="386"/>
                </a:lnTo>
                <a:lnTo>
                  <a:pt x="1088" y="389"/>
                </a:lnTo>
                <a:lnTo>
                  <a:pt x="1088" y="392"/>
                </a:lnTo>
                <a:lnTo>
                  <a:pt x="1091" y="394"/>
                </a:lnTo>
                <a:lnTo>
                  <a:pt x="1091" y="399"/>
                </a:lnTo>
                <a:lnTo>
                  <a:pt x="1088" y="399"/>
                </a:lnTo>
                <a:lnTo>
                  <a:pt x="1085" y="399"/>
                </a:lnTo>
                <a:lnTo>
                  <a:pt x="1083" y="399"/>
                </a:lnTo>
                <a:lnTo>
                  <a:pt x="1080" y="402"/>
                </a:lnTo>
                <a:lnTo>
                  <a:pt x="1078" y="405"/>
                </a:lnTo>
                <a:lnTo>
                  <a:pt x="1078" y="407"/>
                </a:lnTo>
                <a:lnTo>
                  <a:pt x="1078" y="412"/>
                </a:lnTo>
                <a:lnTo>
                  <a:pt x="1080" y="415"/>
                </a:lnTo>
                <a:lnTo>
                  <a:pt x="1080" y="420"/>
                </a:lnTo>
                <a:lnTo>
                  <a:pt x="1080" y="425"/>
                </a:lnTo>
                <a:lnTo>
                  <a:pt x="1080" y="431"/>
                </a:lnTo>
                <a:lnTo>
                  <a:pt x="1080" y="433"/>
                </a:lnTo>
                <a:lnTo>
                  <a:pt x="1080" y="439"/>
                </a:lnTo>
                <a:lnTo>
                  <a:pt x="1080" y="444"/>
                </a:lnTo>
                <a:lnTo>
                  <a:pt x="1080" y="449"/>
                </a:lnTo>
                <a:lnTo>
                  <a:pt x="1070" y="446"/>
                </a:lnTo>
                <a:lnTo>
                  <a:pt x="1064" y="446"/>
                </a:lnTo>
                <a:lnTo>
                  <a:pt x="1059" y="446"/>
                </a:lnTo>
                <a:lnTo>
                  <a:pt x="1057" y="446"/>
                </a:lnTo>
                <a:lnTo>
                  <a:pt x="1049" y="446"/>
                </a:lnTo>
                <a:lnTo>
                  <a:pt x="1046" y="449"/>
                </a:lnTo>
                <a:lnTo>
                  <a:pt x="1044" y="449"/>
                </a:lnTo>
                <a:lnTo>
                  <a:pt x="1041" y="449"/>
                </a:lnTo>
                <a:lnTo>
                  <a:pt x="1038" y="449"/>
                </a:lnTo>
                <a:lnTo>
                  <a:pt x="1036" y="449"/>
                </a:lnTo>
                <a:lnTo>
                  <a:pt x="1028" y="449"/>
                </a:lnTo>
                <a:lnTo>
                  <a:pt x="1010" y="449"/>
                </a:lnTo>
                <a:lnTo>
                  <a:pt x="999" y="449"/>
                </a:lnTo>
                <a:lnTo>
                  <a:pt x="994" y="457"/>
                </a:lnTo>
                <a:lnTo>
                  <a:pt x="989" y="459"/>
                </a:lnTo>
                <a:lnTo>
                  <a:pt x="981" y="454"/>
                </a:lnTo>
                <a:lnTo>
                  <a:pt x="978" y="452"/>
                </a:lnTo>
                <a:lnTo>
                  <a:pt x="976" y="452"/>
                </a:lnTo>
                <a:lnTo>
                  <a:pt x="973" y="449"/>
                </a:lnTo>
                <a:lnTo>
                  <a:pt x="971" y="449"/>
                </a:lnTo>
                <a:lnTo>
                  <a:pt x="971" y="446"/>
                </a:lnTo>
                <a:lnTo>
                  <a:pt x="968" y="444"/>
                </a:lnTo>
                <a:lnTo>
                  <a:pt x="960" y="444"/>
                </a:lnTo>
                <a:lnTo>
                  <a:pt x="955" y="444"/>
                </a:lnTo>
                <a:lnTo>
                  <a:pt x="952" y="444"/>
                </a:lnTo>
                <a:lnTo>
                  <a:pt x="950" y="444"/>
                </a:lnTo>
                <a:lnTo>
                  <a:pt x="947" y="441"/>
                </a:lnTo>
                <a:lnTo>
                  <a:pt x="942" y="436"/>
                </a:lnTo>
                <a:lnTo>
                  <a:pt x="939" y="436"/>
                </a:lnTo>
                <a:lnTo>
                  <a:pt x="939" y="433"/>
                </a:lnTo>
                <a:lnTo>
                  <a:pt x="937" y="433"/>
                </a:lnTo>
                <a:lnTo>
                  <a:pt x="918" y="449"/>
                </a:lnTo>
                <a:lnTo>
                  <a:pt x="918" y="457"/>
                </a:lnTo>
                <a:lnTo>
                  <a:pt x="918" y="459"/>
                </a:lnTo>
                <a:lnTo>
                  <a:pt x="921" y="459"/>
                </a:lnTo>
                <a:lnTo>
                  <a:pt x="921" y="462"/>
                </a:lnTo>
                <a:lnTo>
                  <a:pt x="924" y="465"/>
                </a:lnTo>
                <a:lnTo>
                  <a:pt x="924" y="467"/>
                </a:lnTo>
                <a:lnTo>
                  <a:pt x="924" y="470"/>
                </a:lnTo>
                <a:lnTo>
                  <a:pt x="926" y="470"/>
                </a:lnTo>
                <a:lnTo>
                  <a:pt x="926" y="473"/>
                </a:lnTo>
                <a:lnTo>
                  <a:pt x="926" y="475"/>
                </a:lnTo>
                <a:lnTo>
                  <a:pt x="929" y="475"/>
                </a:lnTo>
                <a:lnTo>
                  <a:pt x="929" y="478"/>
                </a:lnTo>
                <a:lnTo>
                  <a:pt x="929" y="480"/>
                </a:lnTo>
                <a:lnTo>
                  <a:pt x="929" y="483"/>
                </a:lnTo>
                <a:lnTo>
                  <a:pt x="929" y="486"/>
                </a:lnTo>
                <a:lnTo>
                  <a:pt x="931" y="486"/>
                </a:lnTo>
                <a:lnTo>
                  <a:pt x="931" y="488"/>
                </a:lnTo>
                <a:lnTo>
                  <a:pt x="931" y="491"/>
                </a:lnTo>
                <a:lnTo>
                  <a:pt x="929" y="491"/>
                </a:lnTo>
                <a:lnTo>
                  <a:pt x="926" y="493"/>
                </a:lnTo>
                <a:lnTo>
                  <a:pt x="924" y="496"/>
                </a:lnTo>
                <a:lnTo>
                  <a:pt x="921" y="496"/>
                </a:lnTo>
                <a:lnTo>
                  <a:pt x="918" y="499"/>
                </a:lnTo>
                <a:lnTo>
                  <a:pt x="913" y="499"/>
                </a:lnTo>
                <a:lnTo>
                  <a:pt x="913" y="496"/>
                </a:lnTo>
                <a:lnTo>
                  <a:pt x="910" y="496"/>
                </a:lnTo>
                <a:lnTo>
                  <a:pt x="910" y="493"/>
                </a:lnTo>
                <a:lnTo>
                  <a:pt x="908" y="493"/>
                </a:lnTo>
                <a:lnTo>
                  <a:pt x="905" y="493"/>
                </a:lnTo>
                <a:lnTo>
                  <a:pt x="903" y="493"/>
                </a:lnTo>
                <a:lnTo>
                  <a:pt x="903" y="491"/>
                </a:lnTo>
                <a:lnTo>
                  <a:pt x="900" y="491"/>
                </a:lnTo>
                <a:lnTo>
                  <a:pt x="897" y="488"/>
                </a:lnTo>
                <a:lnTo>
                  <a:pt x="895" y="486"/>
                </a:lnTo>
                <a:lnTo>
                  <a:pt x="892" y="488"/>
                </a:lnTo>
                <a:lnTo>
                  <a:pt x="890" y="488"/>
                </a:lnTo>
                <a:lnTo>
                  <a:pt x="890" y="491"/>
                </a:lnTo>
                <a:lnTo>
                  <a:pt x="887" y="488"/>
                </a:lnTo>
                <a:lnTo>
                  <a:pt x="884" y="488"/>
                </a:lnTo>
                <a:lnTo>
                  <a:pt x="882" y="488"/>
                </a:lnTo>
                <a:lnTo>
                  <a:pt x="879" y="488"/>
                </a:lnTo>
                <a:lnTo>
                  <a:pt x="874" y="488"/>
                </a:lnTo>
                <a:lnTo>
                  <a:pt x="869" y="483"/>
                </a:lnTo>
                <a:lnTo>
                  <a:pt x="866" y="483"/>
                </a:lnTo>
                <a:lnTo>
                  <a:pt x="858" y="483"/>
                </a:lnTo>
                <a:lnTo>
                  <a:pt x="856" y="483"/>
                </a:lnTo>
                <a:lnTo>
                  <a:pt x="856" y="486"/>
                </a:lnTo>
                <a:lnTo>
                  <a:pt x="853" y="488"/>
                </a:lnTo>
                <a:lnTo>
                  <a:pt x="850" y="488"/>
                </a:lnTo>
                <a:lnTo>
                  <a:pt x="848" y="488"/>
                </a:lnTo>
                <a:lnTo>
                  <a:pt x="848" y="491"/>
                </a:lnTo>
                <a:lnTo>
                  <a:pt x="845" y="491"/>
                </a:lnTo>
                <a:lnTo>
                  <a:pt x="843" y="491"/>
                </a:lnTo>
                <a:lnTo>
                  <a:pt x="840" y="491"/>
                </a:lnTo>
                <a:lnTo>
                  <a:pt x="837" y="491"/>
                </a:lnTo>
                <a:lnTo>
                  <a:pt x="830" y="488"/>
                </a:lnTo>
                <a:lnTo>
                  <a:pt x="832" y="488"/>
                </a:lnTo>
                <a:lnTo>
                  <a:pt x="832" y="491"/>
                </a:lnTo>
                <a:lnTo>
                  <a:pt x="835" y="491"/>
                </a:lnTo>
                <a:lnTo>
                  <a:pt x="835" y="493"/>
                </a:lnTo>
                <a:lnTo>
                  <a:pt x="837" y="493"/>
                </a:lnTo>
                <a:lnTo>
                  <a:pt x="837" y="496"/>
                </a:lnTo>
                <a:lnTo>
                  <a:pt x="837" y="499"/>
                </a:lnTo>
                <a:lnTo>
                  <a:pt x="840" y="501"/>
                </a:lnTo>
                <a:lnTo>
                  <a:pt x="840" y="506"/>
                </a:lnTo>
                <a:lnTo>
                  <a:pt x="837" y="509"/>
                </a:lnTo>
                <a:lnTo>
                  <a:pt x="837" y="512"/>
                </a:lnTo>
                <a:lnTo>
                  <a:pt x="835" y="512"/>
                </a:lnTo>
                <a:lnTo>
                  <a:pt x="832" y="512"/>
                </a:lnTo>
                <a:lnTo>
                  <a:pt x="827" y="512"/>
                </a:lnTo>
                <a:lnTo>
                  <a:pt x="824" y="512"/>
                </a:lnTo>
                <a:lnTo>
                  <a:pt x="822" y="512"/>
                </a:lnTo>
                <a:lnTo>
                  <a:pt x="819" y="514"/>
                </a:lnTo>
                <a:lnTo>
                  <a:pt x="811" y="514"/>
                </a:lnTo>
                <a:lnTo>
                  <a:pt x="814" y="514"/>
                </a:lnTo>
                <a:lnTo>
                  <a:pt x="814" y="512"/>
                </a:lnTo>
                <a:lnTo>
                  <a:pt x="814" y="509"/>
                </a:lnTo>
                <a:lnTo>
                  <a:pt x="811" y="509"/>
                </a:lnTo>
                <a:lnTo>
                  <a:pt x="811" y="506"/>
                </a:lnTo>
                <a:lnTo>
                  <a:pt x="809" y="509"/>
                </a:lnTo>
                <a:lnTo>
                  <a:pt x="806" y="509"/>
                </a:lnTo>
                <a:lnTo>
                  <a:pt x="806" y="506"/>
                </a:lnTo>
                <a:lnTo>
                  <a:pt x="803" y="506"/>
                </a:lnTo>
                <a:lnTo>
                  <a:pt x="803" y="509"/>
                </a:lnTo>
                <a:lnTo>
                  <a:pt x="803" y="512"/>
                </a:lnTo>
                <a:lnTo>
                  <a:pt x="801" y="514"/>
                </a:lnTo>
                <a:lnTo>
                  <a:pt x="801" y="517"/>
                </a:lnTo>
                <a:lnTo>
                  <a:pt x="801" y="520"/>
                </a:lnTo>
                <a:lnTo>
                  <a:pt x="798" y="522"/>
                </a:lnTo>
                <a:lnTo>
                  <a:pt x="798" y="525"/>
                </a:lnTo>
                <a:lnTo>
                  <a:pt x="788" y="540"/>
                </a:lnTo>
                <a:lnTo>
                  <a:pt x="811" y="540"/>
                </a:lnTo>
                <a:lnTo>
                  <a:pt x="814" y="540"/>
                </a:lnTo>
                <a:lnTo>
                  <a:pt x="814" y="543"/>
                </a:lnTo>
                <a:lnTo>
                  <a:pt x="822" y="580"/>
                </a:lnTo>
                <a:lnTo>
                  <a:pt x="824" y="580"/>
                </a:lnTo>
                <a:lnTo>
                  <a:pt x="824" y="582"/>
                </a:lnTo>
                <a:lnTo>
                  <a:pt x="827" y="582"/>
                </a:lnTo>
                <a:lnTo>
                  <a:pt x="827" y="585"/>
                </a:lnTo>
                <a:lnTo>
                  <a:pt x="830" y="585"/>
                </a:lnTo>
                <a:lnTo>
                  <a:pt x="832" y="587"/>
                </a:lnTo>
                <a:lnTo>
                  <a:pt x="835" y="587"/>
                </a:lnTo>
                <a:lnTo>
                  <a:pt x="837" y="590"/>
                </a:lnTo>
                <a:lnTo>
                  <a:pt x="840" y="590"/>
                </a:lnTo>
                <a:lnTo>
                  <a:pt x="843" y="590"/>
                </a:lnTo>
                <a:lnTo>
                  <a:pt x="845" y="590"/>
                </a:lnTo>
                <a:lnTo>
                  <a:pt x="848" y="593"/>
                </a:lnTo>
                <a:lnTo>
                  <a:pt x="850" y="593"/>
                </a:lnTo>
                <a:lnTo>
                  <a:pt x="853" y="593"/>
                </a:lnTo>
                <a:lnTo>
                  <a:pt x="853" y="590"/>
                </a:lnTo>
                <a:lnTo>
                  <a:pt x="856" y="590"/>
                </a:lnTo>
                <a:lnTo>
                  <a:pt x="858" y="590"/>
                </a:lnTo>
                <a:lnTo>
                  <a:pt x="861" y="590"/>
                </a:lnTo>
                <a:lnTo>
                  <a:pt x="864" y="590"/>
                </a:lnTo>
                <a:lnTo>
                  <a:pt x="866" y="587"/>
                </a:lnTo>
                <a:lnTo>
                  <a:pt x="869" y="587"/>
                </a:lnTo>
                <a:lnTo>
                  <a:pt x="869" y="585"/>
                </a:lnTo>
                <a:lnTo>
                  <a:pt x="871" y="585"/>
                </a:lnTo>
                <a:lnTo>
                  <a:pt x="874" y="600"/>
                </a:lnTo>
                <a:lnTo>
                  <a:pt x="871" y="600"/>
                </a:lnTo>
                <a:lnTo>
                  <a:pt x="866" y="603"/>
                </a:lnTo>
                <a:lnTo>
                  <a:pt x="861" y="608"/>
                </a:lnTo>
                <a:lnTo>
                  <a:pt x="856" y="608"/>
                </a:lnTo>
                <a:lnTo>
                  <a:pt x="845" y="614"/>
                </a:lnTo>
                <a:lnTo>
                  <a:pt x="840" y="614"/>
                </a:lnTo>
                <a:lnTo>
                  <a:pt x="835" y="616"/>
                </a:lnTo>
                <a:lnTo>
                  <a:pt x="832" y="616"/>
                </a:lnTo>
                <a:lnTo>
                  <a:pt x="830" y="619"/>
                </a:lnTo>
                <a:lnTo>
                  <a:pt x="827" y="621"/>
                </a:lnTo>
                <a:lnTo>
                  <a:pt x="824" y="621"/>
                </a:lnTo>
                <a:lnTo>
                  <a:pt x="824" y="624"/>
                </a:lnTo>
                <a:lnTo>
                  <a:pt x="824" y="627"/>
                </a:lnTo>
                <a:lnTo>
                  <a:pt x="822" y="627"/>
                </a:lnTo>
                <a:lnTo>
                  <a:pt x="824" y="632"/>
                </a:lnTo>
                <a:lnTo>
                  <a:pt x="827" y="632"/>
                </a:lnTo>
                <a:lnTo>
                  <a:pt x="827" y="634"/>
                </a:lnTo>
                <a:lnTo>
                  <a:pt x="827" y="637"/>
                </a:lnTo>
                <a:lnTo>
                  <a:pt x="824" y="637"/>
                </a:lnTo>
                <a:lnTo>
                  <a:pt x="824" y="640"/>
                </a:lnTo>
                <a:lnTo>
                  <a:pt x="822" y="642"/>
                </a:lnTo>
                <a:lnTo>
                  <a:pt x="822" y="645"/>
                </a:lnTo>
                <a:lnTo>
                  <a:pt x="819" y="645"/>
                </a:lnTo>
                <a:lnTo>
                  <a:pt x="819" y="648"/>
                </a:lnTo>
                <a:lnTo>
                  <a:pt x="819" y="650"/>
                </a:lnTo>
                <a:lnTo>
                  <a:pt x="817" y="650"/>
                </a:lnTo>
                <a:lnTo>
                  <a:pt x="817" y="653"/>
                </a:lnTo>
                <a:lnTo>
                  <a:pt x="814" y="653"/>
                </a:lnTo>
                <a:lnTo>
                  <a:pt x="811" y="653"/>
                </a:lnTo>
                <a:lnTo>
                  <a:pt x="811" y="655"/>
                </a:lnTo>
                <a:lnTo>
                  <a:pt x="809" y="655"/>
                </a:lnTo>
                <a:lnTo>
                  <a:pt x="806" y="655"/>
                </a:lnTo>
                <a:lnTo>
                  <a:pt x="803" y="655"/>
                </a:lnTo>
                <a:lnTo>
                  <a:pt x="801" y="655"/>
                </a:lnTo>
                <a:lnTo>
                  <a:pt x="798" y="655"/>
                </a:lnTo>
                <a:lnTo>
                  <a:pt x="796" y="658"/>
                </a:lnTo>
                <a:lnTo>
                  <a:pt x="793" y="658"/>
                </a:lnTo>
                <a:lnTo>
                  <a:pt x="793" y="661"/>
                </a:lnTo>
                <a:lnTo>
                  <a:pt x="790" y="663"/>
                </a:lnTo>
                <a:lnTo>
                  <a:pt x="788" y="666"/>
                </a:lnTo>
                <a:lnTo>
                  <a:pt x="788" y="668"/>
                </a:lnTo>
                <a:lnTo>
                  <a:pt x="785" y="671"/>
                </a:lnTo>
                <a:lnTo>
                  <a:pt x="783" y="671"/>
                </a:lnTo>
                <a:lnTo>
                  <a:pt x="780" y="671"/>
                </a:lnTo>
                <a:lnTo>
                  <a:pt x="780" y="674"/>
                </a:lnTo>
                <a:lnTo>
                  <a:pt x="780" y="676"/>
                </a:lnTo>
                <a:lnTo>
                  <a:pt x="777" y="679"/>
                </a:lnTo>
                <a:lnTo>
                  <a:pt x="775" y="681"/>
                </a:lnTo>
                <a:lnTo>
                  <a:pt x="772" y="681"/>
                </a:lnTo>
                <a:lnTo>
                  <a:pt x="772" y="687"/>
                </a:lnTo>
                <a:lnTo>
                  <a:pt x="772" y="692"/>
                </a:lnTo>
                <a:lnTo>
                  <a:pt x="772" y="710"/>
                </a:lnTo>
                <a:lnTo>
                  <a:pt x="772" y="713"/>
                </a:lnTo>
                <a:lnTo>
                  <a:pt x="772" y="718"/>
                </a:lnTo>
                <a:lnTo>
                  <a:pt x="770" y="718"/>
                </a:lnTo>
                <a:lnTo>
                  <a:pt x="767" y="718"/>
                </a:lnTo>
                <a:lnTo>
                  <a:pt x="764" y="718"/>
                </a:lnTo>
                <a:lnTo>
                  <a:pt x="762" y="718"/>
                </a:lnTo>
                <a:lnTo>
                  <a:pt x="759" y="718"/>
                </a:lnTo>
                <a:lnTo>
                  <a:pt x="759" y="721"/>
                </a:lnTo>
                <a:lnTo>
                  <a:pt x="756" y="721"/>
                </a:lnTo>
                <a:lnTo>
                  <a:pt x="756" y="718"/>
                </a:lnTo>
                <a:lnTo>
                  <a:pt x="754" y="718"/>
                </a:lnTo>
                <a:lnTo>
                  <a:pt x="751" y="718"/>
                </a:lnTo>
                <a:lnTo>
                  <a:pt x="749" y="718"/>
                </a:lnTo>
                <a:lnTo>
                  <a:pt x="746" y="718"/>
                </a:lnTo>
                <a:lnTo>
                  <a:pt x="743" y="718"/>
                </a:lnTo>
                <a:lnTo>
                  <a:pt x="741" y="718"/>
                </a:lnTo>
                <a:lnTo>
                  <a:pt x="738" y="718"/>
                </a:lnTo>
                <a:lnTo>
                  <a:pt x="736" y="718"/>
                </a:lnTo>
                <a:lnTo>
                  <a:pt x="733" y="718"/>
                </a:lnTo>
                <a:lnTo>
                  <a:pt x="733" y="715"/>
                </a:lnTo>
                <a:lnTo>
                  <a:pt x="730" y="715"/>
                </a:lnTo>
                <a:lnTo>
                  <a:pt x="728" y="715"/>
                </a:lnTo>
                <a:lnTo>
                  <a:pt x="725" y="715"/>
                </a:lnTo>
                <a:lnTo>
                  <a:pt x="723" y="713"/>
                </a:lnTo>
                <a:lnTo>
                  <a:pt x="720" y="713"/>
                </a:lnTo>
                <a:lnTo>
                  <a:pt x="717" y="713"/>
                </a:lnTo>
                <a:lnTo>
                  <a:pt x="717" y="710"/>
                </a:lnTo>
                <a:lnTo>
                  <a:pt x="715" y="710"/>
                </a:lnTo>
                <a:lnTo>
                  <a:pt x="712" y="710"/>
                </a:lnTo>
                <a:lnTo>
                  <a:pt x="710" y="710"/>
                </a:lnTo>
                <a:lnTo>
                  <a:pt x="707" y="708"/>
                </a:lnTo>
                <a:lnTo>
                  <a:pt x="704" y="708"/>
                </a:lnTo>
                <a:lnTo>
                  <a:pt x="702" y="708"/>
                </a:lnTo>
                <a:lnTo>
                  <a:pt x="699" y="708"/>
                </a:lnTo>
                <a:lnTo>
                  <a:pt x="699" y="705"/>
                </a:lnTo>
                <a:lnTo>
                  <a:pt x="696" y="705"/>
                </a:lnTo>
                <a:lnTo>
                  <a:pt x="694" y="705"/>
                </a:lnTo>
                <a:lnTo>
                  <a:pt x="691" y="702"/>
                </a:lnTo>
                <a:lnTo>
                  <a:pt x="689" y="700"/>
                </a:lnTo>
                <a:lnTo>
                  <a:pt x="689" y="697"/>
                </a:lnTo>
                <a:lnTo>
                  <a:pt x="686" y="695"/>
                </a:lnTo>
                <a:lnTo>
                  <a:pt x="683" y="687"/>
                </a:lnTo>
                <a:lnTo>
                  <a:pt x="683" y="684"/>
                </a:lnTo>
                <a:lnTo>
                  <a:pt x="683" y="681"/>
                </a:lnTo>
                <a:lnTo>
                  <a:pt x="681" y="681"/>
                </a:lnTo>
                <a:lnTo>
                  <a:pt x="681" y="679"/>
                </a:lnTo>
                <a:lnTo>
                  <a:pt x="678" y="679"/>
                </a:lnTo>
                <a:lnTo>
                  <a:pt x="678" y="676"/>
                </a:lnTo>
                <a:lnTo>
                  <a:pt x="676" y="676"/>
                </a:lnTo>
                <a:lnTo>
                  <a:pt x="676" y="674"/>
                </a:lnTo>
                <a:lnTo>
                  <a:pt x="676" y="671"/>
                </a:lnTo>
                <a:lnTo>
                  <a:pt x="673" y="671"/>
                </a:lnTo>
                <a:lnTo>
                  <a:pt x="673" y="668"/>
                </a:lnTo>
                <a:lnTo>
                  <a:pt x="670" y="666"/>
                </a:lnTo>
                <a:lnTo>
                  <a:pt x="668" y="666"/>
                </a:lnTo>
                <a:lnTo>
                  <a:pt x="668" y="663"/>
                </a:lnTo>
                <a:lnTo>
                  <a:pt x="665" y="663"/>
                </a:lnTo>
                <a:lnTo>
                  <a:pt x="665" y="661"/>
                </a:lnTo>
                <a:lnTo>
                  <a:pt x="663" y="658"/>
                </a:lnTo>
                <a:lnTo>
                  <a:pt x="660" y="655"/>
                </a:lnTo>
                <a:lnTo>
                  <a:pt x="657" y="653"/>
                </a:lnTo>
                <a:lnTo>
                  <a:pt x="657" y="650"/>
                </a:lnTo>
                <a:lnTo>
                  <a:pt x="655" y="650"/>
                </a:lnTo>
                <a:lnTo>
                  <a:pt x="655" y="648"/>
                </a:lnTo>
                <a:lnTo>
                  <a:pt x="652" y="648"/>
                </a:lnTo>
                <a:lnTo>
                  <a:pt x="652" y="645"/>
                </a:lnTo>
                <a:lnTo>
                  <a:pt x="649" y="645"/>
                </a:lnTo>
                <a:lnTo>
                  <a:pt x="647" y="645"/>
                </a:lnTo>
                <a:lnTo>
                  <a:pt x="647" y="648"/>
                </a:lnTo>
                <a:lnTo>
                  <a:pt x="644" y="648"/>
                </a:lnTo>
                <a:lnTo>
                  <a:pt x="644" y="645"/>
                </a:lnTo>
                <a:lnTo>
                  <a:pt x="642" y="645"/>
                </a:lnTo>
                <a:lnTo>
                  <a:pt x="639" y="645"/>
                </a:lnTo>
                <a:lnTo>
                  <a:pt x="636" y="645"/>
                </a:lnTo>
                <a:lnTo>
                  <a:pt x="636" y="648"/>
                </a:lnTo>
                <a:lnTo>
                  <a:pt x="634" y="650"/>
                </a:lnTo>
                <a:lnTo>
                  <a:pt x="634" y="648"/>
                </a:lnTo>
                <a:lnTo>
                  <a:pt x="634" y="650"/>
                </a:lnTo>
                <a:lnTo>
                  <a:pt x="631" y="650"/>
                </a:lnTo>
                <a:lnTo>
                  <a:pt x="631" y="653"/>
                </a:lnTo>
                <a:lnTo>
                  <a:pt x="631" y="655"/>
                </a:lnTo>
                <a:lnTo>
                  <a:pt x="631" y="653"/>
                </a:lnTo>
                <a:lnTo>
                  <a:pt x="639" y="658"/>
                </a:lnTo>
                <a:lnTo>
                  <a:pt x="634" y="655"/>
                </a:lnTo>
                <a:lnTo>
                  <a:pt x="631" y="655"/>
                </a:lnTo>
                <a:lnTo>
                  <a:pt x="629" y="655"/>
                </a:lnTo>
                <a:lnTo>
                  <a:pt x="626" y="658"/>
                </a:lnTo>
                <a:lnTo>
                  <a:pt x="623" y="658"/>
                </a:lnTo>
                <a:lnTo>
                  <a:pt x="623" y="653"/>
                </a:lnTo>
                <a:lnTo>
                  <a:pt x="621" y="653"/>
                </a:lnTo>
                <a:lnTo>
                  <a:pt x="618" y="653"/>
                </a:lnTo>
                <a:lnTo>
                  <a:pt x="618" y="650"/>
                </a:lnTo>
                <a:lnTo>
                  <a:pt x="616" y="650"/>
                </a:lnTo>
                <a:lnTo>
                  <a:pt x="618" y="650"/>
                </a:lnTo>
                <a:lnTo>
                  <a:pt x="618" y="648"/>
                </a:lnTo>
                <a:lnTo>
                  <a:pt x="618" y="645"/>
                </a:lnTo>
                <a:lnTo>
                  <a:pt x="618" y="642"/>
                </a:lnTo>
                <a:lnTo>
                  <a:pt x="621" y="642"/>
                </a:lnTo>
                <a:lnTo>
                  <a:pt x="618" y="642"/>
                </a:lnTo>
                <a:lnTo>
                  <a:pt x="618" y="640"/>
                </a:lnTo>
                <a:lnTo>
                  <a:pt x="621" y="640"/>
                </a:lnTo>
                <a:lnTo>
                  <a:pt x="621" y="637"/>
                </a:lnTo>
                <a:lnTo>
                  <a:pt x="621" y="634"/>
                </a:lnTo>
                <a:lnTo>
                  <a:pt x="618" y="634"/>
                </a:lnTo>
                <a:lnTo>
                  <a:pt x="618" y="632"/>
                </a:lnTo>
                <a:lnTo>
                  <a:pt x="616" y="632"/>
                </a:lnTo>
                <a:lnTo>
                  <a:pt x="616" y="629"/>
                </a:lnTo>
                <a:lnTo>
                  <a:pt x="613" y="629"/>
                </a:lnTo>
                <a:lnTo>
                  <a:pt x="610" y="629"/>
                </a:lnTo>
                <a:lnTo>
                  <a:pt x="610" y="627"/>
                </a:lnTo>
                <a:lnTo>
                  <a:pt x="608" y="627"/>
                </a:lnTo>
                <a:lnTo>
                  <a:pt x="605" y="627"/>
                </a:lnTo>
                <a:lnTo>
                  <a:pt x="602" y="629"/>
                </a:lnTo>
                <a:lnTo>
                  <a:pt x="602" y="627"/>
                </a:lnTo>
                <a:lnTo>
                  <a:pt x="605" y="627"/>
                </a:lnTo>
                <a:lnTo>
                  <a:pt x="602" y="627"/>
                </a:lnTo>
                <a:lnTo>
                  <a:pt x="602" y="629"/>
                </a:lnTo>
                <a:lnTo>
                  <a:pt x="600" y="629"/>
                </a:lnTo>
                <a:lnTo>
                  <a:pt x="597" y="629"/>
                </a:lnTo>
                <a:lnTo>
                  <a:pt x="595" y="629"/>
                </a:lnTo>
                <a:lnTo>
                  <a:pt x="592" y="629"/>
                </a:lnTo>
                <a:lnTo>
                  <a:pt x="589" y="629"/>
                </a:lnTo>
                <a:lnTo>
                  <a:pt x="592" y="629"/>
                </a:lnTo>
                <a:lnTo>
                  <a:pt x="592" y="632"/>
                </a:lnTo>
                <a:lnTo>
                  <a:pt x="589" y="632"/>
                </a:lnTo>
                <a:lnTo>
                  <a:pt x="592" y="634"/>
                </a:lnTo>
                <a:lnTo>
                  <a:pt x="592" y="637"/>
                </a:lnTo>
                <a:lnTo>
                  <a:pt x="589" y="637"/>
                </a:lnTo>
                <a:lnTo>
                  <a:pt x="589" y="634"/>
                </a:lnTo>
                <a:lnTo>
                  <a:pt x="587" y="634"/>
                </a:lnTo>
                <a:lnTo>
                  <a:pt x="584" y="634"/>
                </a:lnTo>
                <a:lnTo>
                  <a:pt x="584" y="637"/>
                </a:lnTo>
                <a:lnTo>
                  <a:pt x="582" y="637"/>
                </a:lnTo>
                <a:lnTo>
                  <a:pt x="582" y="634"/>
                </a:lnTo>
                <a:lnTo>
                  <a:pt x="582" y="637"/>
                </a:lnTo>
                <a:lnTo>
                  <a:pt x="579" y="637"/>
                </a:lnTo>
                <a:lnTo>
                  <a:pt x="576" y="637"/>
                </a:lnTo>
                <a:lnTo>
                  <a:pt x="576" y="640"/>
                </a:lnTo>
                <a:lnTo>
                  <a:pt x="576" y="637"/>
                </a:lnTo>
                <a:lnTo>
                  <a:pt x="576" y="640"/>
                </a:lnTo>
                <a:lnTo>
                  <a:pt x="576" y="637"/>
                </a:lnTo>
                <a:lnTo>
                  <a:pt x="574" y="637"/>
                </a:lnTo>
                <a:lnTo>
                  <a:pt x="574" y="640"/>
                </a:lnTo>
                <a:lnTo>
                  <a:pt x="571" y="640"/>
                </a:lnTo>
                <a:lnTo>
                  <a:pt x="574" y="640"/>
                </a:lnTo>
                <a:lnTo>
                  <a:pt x="571" y="640"/>
                </a:lnTo>
                <a:lnTo>
                  <a:pt x="571" y="642"/>
                </a:lnTo>
                <a:lnTo>
                  <a:pt x="571" y="645"/>
                </a:lnTo>
                <a:lnTo>
                  <a:pt x="569" y="645"/>
                </a:lnTo>
                <a:lnTo>
                  <a:pt x="566" y="645"/>
                </a:lnTo>
                <a:lnTo>
                  <a:pt x="563" y="645"/>
                </a:lnTo>
                <a:lnTo>
                  <a:pt x="566" y="648"/>
                </a:lnTo>
                <a:lnTo>
                  <a:pt x="563" y="645"/>
                </a:lnTo>
                <a:lnTo>
                  <a:pt x="563" y="648"/>
                </a:lnTo>
                <a:lnTo>
                  <a:pt x="561" y="650"/>
                </a:lnTo>
                <a:lnTo>
                  <a:pt x="558" y="650"/>
                </a:lnTo>
                <a:lnTo>
                  <a:pt x="558" y="653"/>
                </a:lnTo>
                <a:lnTo>
                  <a:pt x="556" y="653"/>
                </a:lnTo>
                <a:lnTo>
                  <a:pt x="558" y="653"/>
                </a:lnTo>
                <a:lnTo>
                  <a:pt x="558" y="650"/>
                </a:lnTo>
                <a:lnTo>
                  <a:pt x="556" y="650"/>
                </a:lnTo>
                <a:lnTo>
                  <a:pt x="553" y="650"/>
                </a:lnTo>
                <a:lnTo>
                  <a:pt x="550" y="650"/>
                </a:lnTo>
                <a:lnTo>
                  <a:pt x="548" y="650"/>
                </a:lnTo>
                <a:lnTo>
                  <a:pt x="548" y="653"/>
                </a:lnTo>
                <a:lnTo>
                  <a:pt x="548" y="655"/>
                </a:lnTo>
                <a:lnTo>
                  <a:pt x="548" y="661"/>
                </a:lnTo>
                <a:lnTo>
                  <a:pt x="550" y="661"/>
                </a:lnTo>
                <a:lnTo>
                  <a:pt x="550" y="663"/>
                </a:lnTo>
                <a:lnTo>
                  <a:pt x="550" y="661"/>
                </a:lnTo>
                <a:lnTo>
                  <a:pt x="550" y="663"/>
                </a:lnTo>
                <a:lnTo>
                  <a:pt x="553" y="663"/>
                </a:lnTo>
                <a:lnTo>
                  <a:pt x="553" y="661"/>
                </a:lnTo>
                <a:lnTo>
                  <a:pt x="553" y="663"/>
                </a:lnTo>
                <a:lnTo>
                  <a:pt x="553" y="661"/>
                </a:lnTo>
                <a:lnTo>
                  <a:pt x="556" y="661"/>
                </a:lnTo>
                <a:lnTo>
                  <a:pt x="556" y="663"/>
                </a:lnTo>
                <a:lnTo>
                  <a:pt x="553" y="663"/>
                </a:lnTo>
                <a:lnTo>
                  <a:pt x="553" y="661"/>
                </a:lnTo>
                <a:lnTo>
                  <a:pt x="553" y="663"/>
                </a:lnTo>
                <a:lnTo>
                  <a:pt x="550" y="663"/>
                </a:lnTo>
                <a:lnTo>
                  <a:pt x="548" y="663"/>
                </a:lnTo>
                <a:lnTo>
                  <a:pt x="545" y="663"/>
                </a:lnTo>
                <a:lnTo>
                  <a:pt x="542" y="661"/>
                </a:lnTo>
                <a:lnTo>
                  <a:pt x="542" y="663"/>
                </a:lnTo>
                <a:lnTo>
                  <a:pt x="542" y="661"/>
                </a:lnTo>
                <a:lnTo>
                  <a:pt x="545" y="661"/>
                </a:lnTo>
                <a:lnTo>
                  <a:pt x="545" y="663"/>
                </a:lnTo>
                <a:lnTo>
                  <a:pt x="548" y="663"/>
                </a:lnTo>
                <a:lnTo>
                  <a:pt x="548" y="661"/>
                </a:lnTo>
                <a:lnTo>
                  <a:pt x="548" y="663"/>
                </a:lnTo>
                <a:lnTo>
                  <a:pt x="548" y="661"/>
                </a:lnTo>
                <a:lnTo>
                  <a:pt x="548" y="655"/>
                </a:lnTo>
                <a:lnTo>
                  <a:pt x="545" y="655"/>
                </a:lnTo>
                <a:lnTo>
                  <a:pt x="542" y="655"/>
                </a:lnTo>
                <a:lnTo>
                  <a:pt x="542" y="658"/>
                </a:lnTo>
                <a:lnTo>
                  <a:pt x="529" y="658"/>
                </a:lnTo>
                <a:lnTo>
                  <a:pt x="527" y="658"/>
                </a:lnTo>
                <a:lnTo>
                  <a:pt x="524" y="658"/>
                </a:lnTo>
                <a:lnTo>
                  <a:pt x="522" y="658"/>
                </a:lnTo>
                <a:lnTo>
                  <a:pt x="519" y="658"/>
                </a:lnTo>
                <a:lnTo>
                  <a:pt x="516" y="658"/>
                </a:lnTo>
                <a:lnTo>
                  <a:pt x="519" y="658"/>
                </a:lnTo>
                <a:lnTo>
                  <a:pt x="519" y="655"/>
                </a:lnTo>
                <a:lnTo>
                  <a:pt x="516" y="655"/>
                </a:lnTo>
                <a:lnTo>
                  <a:pt x="514" y="655"/>
                </a:lnTo>
                <a:lnTo>
                  <a:pt x="514" y="653"/>
                </a:lnTo>
                <a:lnTo>
                  <a:pt x="514" y="650"/>
                </a:lnTo>
                <a:lnTo>
                  <a:pt x="511" y="650"/>
                </a:lnTo>
                <a:lnTo>
                  <a:pt x="511" y="648"/>
                </a:lnTo>
                <a:lnTo>
                  <a:pt x="511" y="645"/>
                </a:lnTo>
                <a:lnTo>
                  <a:pt x="509" y="645"/>
                </a:lnTo>
                <a:lnTo>
                  <a:pt x="509" y="642"/>
                </a:lnTo>
                <a:lnTo>
                  <a:pt x="511" y="642"/>
                </a:lnTo>
                <a:lnTo>
                  <a:pt x="511" y="640"/>
                </a:lnTo>
                <a:lnTo>
                  <a:pt x="509" y="640"/>
                </a:lnTo>
                <a:lnTo>
                  <a:pt x="509" y="637"/>
                </a:lnTo>
                <a:lnTo>
                  <a:pt x="509" y="634"/>
                </a:lnTo>
                <a:lnTo>
                  <a:pt x="509" y="637"/>
                </a:lnTo>
                <a:lnTo>
                  <a:pt x="509" y="634"/>
                </a:lnTo>
                <a:lnTo>
                  <a:pt x="509" y="632"/>
                </a:lnTo>
                <a:lnTo>
                  <a:pt x="506" y="632"/>
                </a:lnTo>
                <a:lnTo>
                  <a:pt x="503" y="632"/>
                </a:lnTo>
                <a:lnTo>
                  <a:pt x="506" y="632"/>
                </a:lnTo>
                <a:lnTo>
                  <a:pt x="506" y="629"/>
                </a:lnTo>
                <a:lnTo>
                  <a:pt x="506" y="627"/>
                </a:lnTo>
                <a:lnTo>
                  <a:pt x="503" y="627"/>
                </a:lnTo>
                <a:lnTo>
                  <a:pt x="501" y="627"/>
                </a:lnTo>
                <a:lnTo>
                  <a:pt x="501" y="624"/>
                </a:lnTo>
                <a:lnTo>
                  <a:pt x="498" y="624"/>
                </a:lnTo>
                <a:lnTo>
                  <a:pt x="495" y="624"/>
                </a:lnTo>
                <a:lnTo>
                  <a:pt x="493" y="624"/>
                </a:lnTo>
                <a:lnTo>
                  <a:pt x="493" y="627"/>
                </a:lnTo>
                <a:lnTo>
                  <a:pt x="490" y="627"/>
                </a:lnTo>
                <a:lnTo>
                  <a:pt x="490" y="629"/>
                </a:lnTo>
                <a:lnTo>
                  <a:pt x="488" y="629"/>
                </a:lnTo>
                <a:lnTo>
                  <a:pt x="485" y="629"/>
                </a:lnTo>
                <a:lnTo>
                  <a:pt x="482" y="629"/>
                </a:lnTo>
                <a:lnTo>
                  <a:pt x="480" y="627"/>
                </a:lnTo>
                <a:lnTo>
                  <a:pt x="477" y="627"/>
                </a:lnTo>
                <a:lnTo>
                  <a:pt x="477" y="629"/>
                </a:lnTo>
                <a:lnTo>
                  <a:pt x="475" y="629"/>
                </a:lnTo>
                <a:lnTo>
                  <a:pt x="472" y="629"/>
                </a:lnTo>
                <a:lnTo>
                  <a:pt x="472" y="627"/>
                </a:lnTo>
                <a:lnTo>
                  <a:pt x="469" y="627"/>
                </a:lnTo>
                <a:lnTo>
                  <a:pt x="467" y="624"/>
                </a:lnTo>
                <a:lnTo>
                  <a:pt x="467" y="621"/>
                </a:lnTo>
                <a:lnTo>
                  <a:pt x="464" y="621"/>
                </a:lnTo>
                <a:lnTo>
                  <a:pt x="464" y="619"/>
                </a:lnTo>
                <a:lnTo>
                  <a:pt x="459" y="621"/>
                </a:lnTo>
                <a:lnTo>
                  <a:pt x="456" y="624"/>
                </a:lnTo>
                <a:lnTo>
                  <a:pt x="451" y="627"/>
                </a:lnTo>
                <a:lnTo>
                  <a:pt x="451" y="632"/>
                </a:lnTo>
                <a:lnTo>
                  <a:pt x="446" y="632"/>
                </a:lnTo>
                <a:lnTo>
                  <a:pt x="443" y="632"/>
                </a:lnTo>
                <a:lnTo>
                  <a:pt x="441" y="632"/>
                </a:lnTo>
                <a:lnTo>
                  <a:pt x="438" y="632"/>
                </a:lnTo>
                <a:lnTo>
                  <a:pt x="435" y="632"/>
                </a:lnTo>
                <a:lnTo>
                  <a:pt x="433" y="632"/>
                </a:lnTo>
                <a:lnTo>
                  <a:pt x="430" y="632"/>
                </a:lnTo>
                <a:lnTo>
                  <a:pt x="428" y="632"/>
                </a:lnTo>
                <a:lnTo>
                  <a:pt x="428" y="629"/>
                </a:lnTo>
                <a:lnTo>
                  <a:pt x="428" y="627"/>
                </a:lnTo>
                <a:lnTo>
                  <a:pt x="430" y="627"/>
                </a:lnTo>
                <a:lnTo>
                  <a:pt x="433" y="627"/>
                </a:lnTo>
                <a:lnTo>
                  <a:pt x="435" y="624"/>
                </a:lnTo>
                <a:lnTo>
                  <a:pt x="438" y="624"/>
                </a:lnTo>
                <a:lnTo>
                  <a:pt x="441" y="624"/>
                </a:lnTo>
                <a:lnTo>
                  <a:pt x="443" y="621"/>
                </a:lnTo>
                <a:lnTo>
                  <a:pt x="441" y="619"/>
                </a:lnTo>
                <a:lnTo>
                  <a:pt x="441" y="616"/>
                </a:lnTo>
                <a:lnTo>
                  <a:pt x="443" y="616"/>
                </a:lnTo>
                <a:lnTo>
                  <a:pt x="443" y="619"/>
                </a:lnTo>
                <a:lnTo>
                  <a:pt x="446" y="621"/>
                </a:lnTo>
                <a:lnTo>
                  <a:pt x="448" y="621"/>
                </a:lnTo>
                <a:lnTo>
                  <a:pt x="448" y="624"/>
                </a:lnTo>
                <a:lnTo>
                  <a:pt x="451" y="624"/>
                </a:lnTo>
                <a:lnTo>
                  <a:pt x="456" y="621"/>
                </a:lnTo>
                <a:lnTo>
                  <a:pt x="459" y="621"/>
                </a:lnTo>
                <a:lnTo>
                  <a:pt x="464" y="619"/>
                </a:lnTo>
                <a:lnTo>
                  <a:pt x="462" y="616"/>
                </a:lnTo>
                <a:lnTo>
                  <a:pt x="462" y="614"/>
                </a:lnTo>
                <a:lnTo>
                  <a:pt x="459" y="611"/>
                </a:lnTo>
                <a:lnTo>
                  <a:pt x="459" y="608"/>
                </a:lnTo>
                <a:lnTo>
                  <a:pt x="459" y="606"/>
                </a:lnTo>
                <a:lnTo>
                  <a:pt x="459" y="603"/>
                </a:lnTo>
                <a:lnTo>
                  <a:pt x="462" y="603"/>
                </a:lnTo>
                <a:lnTo>
                  <a:pt x="462" y="600"/>
                </a:lnTo>
                <a:lnTo>
                  <a:pt x="464" y="600"/>
                </a:lnTo>
                <a:lnTo>
                  <a:pt x="464" y="598"/>
                </a:lnTo>
                <a:lnTo>
                  <a:pt x="467" y="598"/>
                </a:lnTo>
                <a:lnTo>
                  <a:pt x="469" y="595"/>
                </a:lnTo>
                <a:lnTo>
                  <a:pt x="472" y="595"/>
                </a:lnTo>
                <a:lnTo>
                  <a:pt x="477" y="593"/>
                </a:lnTo>
                <a:lnTo>
                  <a:pt x="477" y="590"/>
                </a:lnTo>
                <a:lnTo>
                  <a:pt x="475" y="585"/>
                </a:lnTo>
                <a:lnTo>
                  <a:pt x="469" y="580"/>
                </a:lnTo>
                <a:lnTo>
                  <a:pt x="467" y="577"/>
                </a:lnTo>
                <a:lnTo>
                  <a:pt x="464" y="572"/>
                </a:lnTo>
                <a:lnTo>
                  <a:pt x="464" y="569"/>
                </a:lnTo>
                <a:lnTo>
                  <a:pt x="462" y="567"/>
                </a:lnTo>
                <a:lnTo>
                  <a:pt x="459" y="564"/>
                </a:lnTo>
                <a:lnTo>
                  <a:pt x="446" y="572"/>
                </a:lnTo>
                <a:lnTo>
                  <a:pt x="443" y="572"/>
                </a:lnTo>
                <a:lnTo>
                  <a:pt x="443" y="574"/>
                </a:lnTo>
                <a:lnTo>
                  <a:pt x="441" y="574"/>
                </a:lnTo>
                <a:lnTo>
                  <a:pt x="441" y="577"/>
                </a:lnTo>
                <a:lnTo>
                  <a:pt x="441" y="580"/>
                </a:lnTo>
                <a:lnTo>
                  <a:pt x="441" y="582"/>
                </a:lnTo>
                <a:lnTo>
                  <a:pt x="441" y="585"/>
                </a:lnTo>
                <a:lnTo>
                  <a:pt x="443" y="585"/>
                </a:lnTo>
                <a:lnTo>
                  <a:pt x="443" y="587"/>
                </a:lnTo>
                <a:lnTo>
                  <a:pt x="443" y="590"/>
                </a:lnTo>
                <a:lnTo>
                  <a:pt x="443" y="593"/>
                </a:lnTo>
                <a:lnTo>
                  <a:pt x="443" y="595"/>
                </a:lnTo>
                <a:lnTo>
                  <a:pt x="443" y="598"/>
                </a:lnTo>
                <a:lnTo>
                  <a:pt x="443" y="600"/>
                </a:lnTo>
                <a:lnTo>
                  <a:pt x="441" y="600"/>
                </a:lnTo>
                <a:lnTo>
                  <a:pt x="441" y="603"/>
                </a:lnTo>
                <a:lnTo>
                  <a:pt x="448" y="606"/>
                </a:lnTo>
                <a:lnTo>
                  <a:pt x="448" y="608"/>
                </a:lnTo>
                <a:lnTo>
                  <a:pt x="441" y="606"/>
                </a:lnTo>
                <a:lnTo>
                  <a:pt x="441" y="608"/>
                </a:lnTo>
                <a:lnTo>
                  <a:pt x="441" y="611"/>
                </a:lnTo>
                <a:lnTo>
                  <a:pt x="438" y="611"/>
                </a:lnTo>
                <a:lnTo>
                  <a:pt x="435" y="611"/>
                </a:lnTo>
                <a:lnTo>
                  <a:pt x="435" y="608"/>
                </a:lnTo>
                <a:lnTo>
                  <a:pt x="435" y="606"/>
                </a:lnTo>
                <a:lnTo>
                  <a:pt x="433" y="603"/>
                </a:lnTo>
                <a:lnTo>
                  <a:pt x="438" y="603"/>
                </a:lnTo>
                <a:lnTo>
                  <a:pt x="438" y="606"/>
                </a:lnTo>
                <a:lnTo>
                  <a:pt x="438" y="603"/>
                </a:lnTo>
                <a:lnTo>
                  <a:pt x="441" y="600"/>
                </a:lnTo>
                <a:lnTo>
                  <a:pt x="441" y="598"/>
                </a:lnTo>
                <a:lnTo>
                  <a:pt x="441" y="595"/>
                </a:lnTo>
                <a:lnTo>
                  <a:pt x="441" y="593"/>
                </a:lnTo>
                <a:lnTo>
                  <a:pt x="441" y="590"/>
                </a:lnTo>
                <a:lnTo>
                  <a:pt x="438" y="587"/>
                </a:lnTo>
                <a:lnTo>
                  <a:pt x="438" y="585"/>
                </a:lnTo>
                <a:lnTo>
                  <a:pt x="435" y="582"/>
                </a:lnTo>
                <a:lnTo>
                  <a:pt x="435" y="580"/>
                </a:lnTo>
                <a:lnTo>
                  <a:pt x="435" y="577"/>
                </a:lnTo>
                <a:lnTo>
                  <a:pt x="433" y="574"/>
                </a:lnTo>
                <a:lnTo>
                  <a:pt x="433" y="572"/>
                </a:lnTo>
                <a:lnTo>
                  <a:pt x="430" y="572"/>
                </a:lnTo>
                <a:lnTo>
                  <a:pt x="430" y="569"/>
                </a:lnTo>
                <a:lnTo>
                  <a:pt x="430" y="567"/>
                </a:lnTo>
                <a:lnTo>
                  <a:pt x="428" y="567"/>
                </a:lnTo>
                <a:lnTo>
                  <a:pt x="428" y="564"/>
                </a:lnTo>
                <a:lnTo>
                  <a:pt x="425" y="561"/>
                </a:lnTo>
                <a:lnTo>
                  <a:pt x="425" y="559"/>
                </a:lnTo>
                <a:lnTo>
                  <a:pt x="422" y="559"/>
                </a:lnTo>
                <a:lnTo>
                  <a:pt x="422" y="556"/>
                </a:lnTo>
                <a:lnTo>
                  <a:pt x="420" y="553"/>
                </a:lnTo>
                <a:lnTo>
                  <a:pt x="417" y="551"/>
                </a:lnTo>
                <a:lnTo>
                  <a:pt x="415" y="548"/>
                </a:lnTo>
                <a:lnTo>
                  <a:pt x="412" y="548"/>
                </a:lnTo>
                <a:lnTo>
                  <a:pt x="412" y="546"/>
                </a:lnTo>
                <a:lnTo>
                  <a:pt x="409" y="546"/>
                </a:lnTo>
                <a:lnTo>
                  <a:pt x="409" y="543"/>
                </a:lnTo>
                <a:lnTo>
                  <a:pt x="407" y="543"/>
                </a:lnTo>
                <a:lnTo>
                  <a:pt x="404" y="540"/>
                </a:lnTo>
                <a:lnTo>
                  <a:pt x="402" y="540"/>
                </a:lnTo>
                <a:lnTo>
                  <a:pt x="402" y="538"/>
                </a:lnTo>
                <a:lnTo>
                  <a:pt x="399" y="538"/>
                </a:lnTo>
                <a:lnTo>
                  <a:pt x="396" y="535"/>
                </a:lnTo>
                <a:lnTo>
                  <a:pt x="394" y="535"/>
                </a:lnTo>
                <a:lnTo>
                  <a:pt x="394" y="533"/>
                </a:lnTo>
                <a:lnTo>
                  <a:pt x="391" y="533"/>
                </a:lnTo>
                <a:lnTo>
                  <a:pt x="388" y="533"/>
                </a:lnTo>
                <a:lnTo>
                  <a:pt x="388" y="530"/>
                </a:lnTo>
                <a:lnTo>
                  <a:pt x="386" y="530"/>
                </a:lnTo>
                <a:lnTo>
                  <a:pt x="383" y="530"/>
                </a:lnTo>
                <a:lnTo>
                  <a:pt x="381" y="530"/>
                </a:lnTo>
                <a:lnTo>
                  <a:pt x="378" y="530"/>
                </a:lnTo>
                <a:lnTo>
                  <a:pt x="378" y="527"/>
                </a:lnTo>
                <a:lnTo>
                  <a:pt x="375" y="527"/>
                </a:lnTo>
                <a:lnTo>
                  <a:pt x="375" y="525"/>
                </a:lnTo>
                <a:lnTo>
                  <a:pt x="373" y="525"/>
                </a:lnTo>
                <a:lnTo>
                  <a:pt x="373" y="522"/>
                </a:lnTo>
                <a:lnTo>
                  <a:pt x="370" y="522"/>
                </a:lnTo>
                <a:lnTo>
                  <a:pt x="368" y="522"/>
                </a:lnTo>
                <a:lnTo>
                  <a:pt x="368" y="525"/>
                </a:lnTo>
                <a:lnTo>
                  <a:pt x="368" y="522"/>
                </a:lnTo>
                <a:lnTo>
                  <a:pt x="365" y="522"/>
                </a:lnTo>
                <a:lnTo>
                  <a:pt x="362" y="522"/>
                </a:lnTo>
                <a:lnTo>
                  <a:pt x="362" y="520"/>
                </a:lnTo>
                <a:lnTo>
                  <a:pt x="360" y="520"/>
                </a:lnTo>
                <a:lnTo>
                  <a:pt x="357" y="520"/>
                </a:lnTo>
                <a:lnTo>
                  <a:pt x="360" y="520"/>
                </a:lnTo>
                <a:lnTo>
                  <a:pt x="362" y="517"/>
                </a:lnTo>
                <a:lnTo>
                  <a:pt x="365" y="517"/>
                </a:lnTo>
                <a:lnTo>
                  <a:pt x="365" y="514"/>
                </a:lnTo>
                <a:lnTo>
                  <a:pt x="365" y="517"/>
                </a:lnTo>
                <a:lnTo>
                  <a:pt x="368" y="514"/>
                </a:lnTo>
                <a:lnTo>
                  <a:pt x="368" y="512"/>
                </a:lnTo>
                <a:lnTo>
                  <a:pt x="365" y="512"/>
                </a:lnTo>
                <a:lnTo>
                  <a:pt x="365" y="509"/>
                </a:lnTo>
                <a:lnTo>
                  <a:pt x="368" y="509"/>
                </a:lnTo>
                <a:lnTo>
                  <a:pt x="368" y="506"/>
                </a:lnTo>
                <a:lnTo>
                  <a:pt x="365" y="506"/>
                </a:lnTo>
                <a:lnTo>
                  <a:pt x="365" y="504"/>
                </a:lnTo>
                <a:lnTo>
                  <a:pt x="362" y="504"/>
                </a:lnTo>
                <a:lnTo>
                  <a:pt x="362" y="501"/>
                </a:lnTo>
                <a:lnTo>
                  <a:pt x="360" y="499"/>
                </a:lnTo>
                <a:lnTo>
                  <a:pt x="357" y="499"/>
                </a:lnTo>
                <a:lnTo>
                  <a:pt x="355" y="496"/>
                </a:lnTo>
                <a:lnTo>
                  <a:pt x="352" y="496"/>
                </a:lnTo>
                <a:lnTo>
                  <a:pt x="349" y="496"/>
                </a:lnTo>
                <a:lnTo>
                  <a:pt x="349" y="493"/>
                </a:lnTo>
                <a:lnTo>
                  <a:pt x="347" y="493"/>
                </a:lnTo>
                <a:lnTo>
                  <a:pt x="344" y="496"/>
                </a:lnTo>
                <a:lnTo>
                  <a:pt x="344" y="493"/>
                </a:lnTo>
                <a:lnTo>
                  <a:pt x="341" y="493"/>
                </a:lnTo>
                <a:lnTo>
                  <a:pt x="341" y="496"/>
                </a:lnTo>
                <a:lnTo>
                  <a:pt x="344" y="496"/>
                </a:lnTo>
                <a:lnTo>
                  <a:pt x="344" y="499"/>
                </a:lnTo>
                <a:lnTo>
                  <a:pt x="344" y="496"/>
                </a:lnTo>
                <a:lnTo>
                  <a:pt x="341" y="496"/>
                </a:lnTo>
                <a:lnTo>
                  <a:pt x="341" y="499"/>
                </a:lnTo>
                <a:lnTo>
                  <a:pt x="339" y="501"/>
                </a:lnTo>
                <a:lnTo>
                  <a:pt x="331" y="517"/>
                </a:lnTo>
                <a:lnTo>
                  <a:pt x="326" y="522"/>
                </a:lnTo>
                <a:lnTo>
                  <a:pt x="326" y="525"/>
                </a:lnTo>
                <a:lnTo>
                  <a:pt x="326" y="527"/>
                </a:lnTo>
                <a:lnTo>
                  <a:pt x="328" y="533"/>
                </a:lnTo>
                <a:lnTo>
                  <a:pt x="334" y="540"/>
                </a:lnTo>
                <a:lnTo>
                  <a:pt x="334" y="543"/>
                </a:lnTo>
                <a:lnTo>
                  <a:pt x="336" y="543"/>
                </a:lnTo>
                <a:lnTo>
                  <a:pt x="339" y="543"/>
                </a:lnTo>
                <a:lnTo>
                  <a:pt x="341" y="543"/>
                </a:lnTo>
                <a:lnTo>
                  <a:pt x="344" y="543"/>
                </a:lnTo>
                <a:lnTo>
                  <a:pt x="347" y="543"/>
                </a:lnTo>
                <a:lnTo>
                  <a:pt x="347" y="546"/>
                </a:lnTo>
                <a:lnTo>
                  <a:pt x="344" y="546"/>
                </a:lnTo>
                <a:lnTo>
                  <a:pt x="341" y="546"/>
                </a:lnTo>
                <a:lnTo>
                  <a:pt x="341" y="548"/>
                </a:lnTo>
                <a:lnTo>
                  <a:pt x="339" y="548"/>
                </a:lnTo>
                <a:lnTo>
                  <a:pt x="339" y="546"/>
                </a:lnTo>
                <a:lnTo>
                  <a:pt x="336" y="546"/>
                </a:lnTo>
                <a:lnTo>
                  <a:pt x="334" y="546"/>
                </a:lnTo>
                <a:lnTo>
                  <a:pt x="334" y="543"/>
                </a:lnTo>
                <a:lnTo>
                  <a:pt x="331" y="540"/>
                </a:lnTo>
                <a:lnTo>
                  <a:pt x="331" y="538"/>
                </a:lnTo>
                <a:lnTo>
                  <a:pt x="323" y="527"/>
                </a:lnTo>
                <a:lnTo>
                  <a:pt x="326" y="522"/>
                </a:lnTo>
                <a:lnTo>
                  <a:pt x="334" y="509"/>
                </a:lnTo>
                <a:lnTo>
                  <a:pt x="336" y="501"/>
                </a:lnTo>
                <a:lnTo>
                  <a:pt x="341" y="496"/>
                </a:lnTo>
                <a:lnTo>
                  <a:pt x="341" y="493"/>
                </a:lnTo>
                <a:lnTo>
                  <a:pt x="336" y="488"/>
                </a:lnTo>
                <a:lnTo>
                  <a:pt x="331" y="480"/>
                </a:lnTo>
                <a:lnTo>
                  <a:pt x="331" y="478"/>
                </a:lnTo>
                <a:lnTo>
                  <a:pt x="326" y="480"/>
                </a:lnTo>
                <a:lnTo>
                  <a:pt x="310" y="488"/>
                </a:lnTo>
                <a:lnTo>
                  <a:pt x="292" y="496"/>
                </a:lnTo>
                <a:lnTo>
                  <a:pt x="287" y="499"/>
                </a:lnTo>
                <a:lnTo>
                  <a:pt x="281" y="501"/>
                </a:lnTo>
                <a:lnTo>
                  <a:pt x="279" y="501"/>
                </a:lnTo>
                <a:lnTo>
                  <a:pt x="266" y="509"/>
                </a:lnTo>
                <a:lnTo>
                  <a:pt x="261" y="509"/>
                </a:lnTo>
                <a:lnTo>
                  <a:pt x="263" y="512"/>
                </a:lnTo>
                <a:lnTo>
                  <a:pt x="266" y="517"/>
                </a:lnTo>
                <a:lnTo>
                  <a:pt x="266" y="520"/>
                </a:lnTo>
                <a:lnTo>
                  <a:pt x="268" y="522"/>
                </a:lnTo>
                <a:lnTo>
                  <a:pt x="279" y="543"/>
                </a:lnTo>
                <a:lnTo>
                  <a:pt x="279" y="546"/>
                </a:lnTo>
                <a:lnTo>
                  <a:pt x="287" y="556"/>
                </a:lnTo>
                <a:lnTo>
                  <a:pt x="287" y="559"/>
                </a:lnTo>
                <a:lnTo>
                  <a:pt x="292" y="567"/>
                </a:lnTo>
                <a:lnTo>
                  <a:pt x="292" y="569"/>
                </a:lnTo>
                <a:lnTo>
                  <a:pt x="294" y="572"/>
                </a:lnTo>
                <a:lnTo>
                  <a:pt x="294" y="574"/>
                </a:lnTo>
                <a:lnTo>
                  <a:pt x="297" y="574"/>
                </a:lnTo>
                <a:lnTo>
                  <a:pt x="300" y="574"/>
                </a:lnTo>
                <a:lnTo>
                  <a:pt x="302" y="574"/>
                </a:lnTo>
                <a:lnTo>
                  <a:pt x="305" y="574"/>
                </a:lnTo>
                <a:lnTo>
                  <a:pt x="308" y="574"/>
                </a:lnTo>
                <a:lnTo>
                  <a:pt x="310" y="574"/>
                </a:lnTo>
                <a:lnTo>
                  <a:pt x="310" y="577"/>
                </a:lnTo>
                <a:lnTo>
                  <a:pt x="308" y="577"/>
                </a:lnTo>
                <a:lnTo>
                  <a:pt x="305" y="577"/>
                </a:lnTo>
                <a:lnTo>
                  <a:pt x="302" y="577"/>
                </a:lnTo>
                <a:lnTo>
                  <a:pt x="300" y="577"/>
                </a:lnTo>
                <a:lnTo>
                  <a:pt x="297" y="577"/>
                </a:lnTo>
                <a:lnTo>
                  <a:pt x="294" y="577"/>
                </a:lnTo>
                <a:lnTo>
                  <a:pt x="292" y="577"/>
                </a:lnTo>
                <a:lnTo>
                  <a:pt x="289" y="577"/>
                </a:lnTo>
                <a:lnTo>
                  <a:pt x="287" y="577"/>
                </a:lnTo>
                <a:lnTo>
                  <a:pt x="287" y="574"/>
                </a:lnTo>
                <a:lnTo>
                  <a:pt x="284" y="574"/>
                </a:lnTo>
                <a:lnTo>
                  <a:pt x="281" y="574"/>
                </a:lnTo>
                <a:lnTo>
                  <a:pt x="279" y="574"/>
                </a:lnTo>
                <a:lnTo>
                  <a:pt x="276" y="574"/>
                </a:lnTo>
                <a:lnTo>
                  <a:pt x="274" y="572"/>
                </a:lnTo>
                <a:lnTo>
                  <a:pt x="268" y="572"/>
                </a:lnTo>
                <a:lnTo>
                  <a:pt x="245" y="564"/>
                </a:lnTo>
                <a:lnTo>
                  <a:pt x="245" y="567"/>
                </a:lnTo>
                <a:lnTo>
                  <a:pt x="242" y="567"/>
                </a:lnTo>
                <a:lnTo>
                  <a:pt x="242" y="572"/>
                </a:lnTo>
                <a:lnTo>
                  <a:pt x="240" y="572"/>
                </a:lnTo>
                <a:lnTo>
                  <a:pt x="242" y="572"/>
                </a:lnTo>
                <a:lnTo>
                  <a:pt x="240" y="572"/>
                </a:lnTo>
                <a:lnTo>
                  <a:pt x="240" y="574"/>
                </a:lnTo>
                <a:lnTo>
                  <a:pt x="240" y="572"/>
                </a:lnTo>
                <a:lnTo>
                  <a:pt x="242" y="567"/>
                </a:lnTo>
                <a:lnTo>
                  <a:pt x="242" y="564"/>
                </a:lnTo>
                <a:lnTo>
                  <a:pt x="234" y="561"/>
                </a:lnTo>
                <a:lnTo>
                  <a:pt x="229" y="561"/>
                </a:lnTo>
                <a:lnTo>
                  <a:pt x="227" y="559"/>
                </a:lnTo>
                <a:lnTo>
                  <a:pt x="224" y="559"/>
                </a:lnTo>
                <a:lnTo>
                  <a:pt x="221" y="559"/>
                </a:lnTo>
                <a:lnTo>
                  <a:pt x="219" y="559"/>
                </a:lnTo>
                <a:lnTo>
                  <a:pt x="216" y="559"/>
                </a:lnTo>
                <a:lnTo>
                  <a:pt x="214" y="559"/>
                </a:lnTo>
                <a:lnTo>
                  <a:pt x="211" y="559"/>
                </a:lnTo>
                <a:lnTo>
                  <a:pt x="208" y="559"/>
                </a:lnTo>
                <a:lnTo>
                  <a:pt x="206" y="559"/>
                </a:lnTo>
                <a:lnTo>
                  <a:pt x="203" y="559"/>
                </a:lnTo>
                <a:lnTo>
                  <a:pt x="201" y="559"/>
                </a:lnTo>
                <a:lnTo>
                  <a:pt x="198" y="559"/>
                </a:lnTo>
                <a:lnTo>
                  <a:pt x="198" y="561"/>
                </a:lnTo>
                <a:lnTo>
                  <a:pt x="195" y="561"/>
                </a:lnTo>
                <a:lnTo>
                  <a:pt x="198" y="561"/>
                </a:lnTo>
                <a:lnTo>
                  <a:pt x="198" y="564"/>
                </a:lnTo>
                <a:lnTo>
                  <a:pt x="195" y="561"/>
                </a:lnTo>
                <a:lnTo>
                  <a:pt x="193" y="561"/>
                </a:lnTo>
                <a:lnTo>
                  <a:pt x="193" y="559"/>
                </a:lnTo>
                <a:lnTo>
                  <a:pt x="190" y="559"/>
                </a:lnTo>
                <a:lnTo>
                  <a:pt x="193" y="559"/>
                </a:lnTo>
                <a:lnTo>
                  <a:pt x="193" y="556"/>
                </a:lnTo>
                <a:lnTo>
                  <a:pt x="190" y="556"/>
                </a:lnTo>
                <a:lnTo>
                  <a:pt x="190" y="553"/>
                </a:lnTo>
                <a:lnTo>
                  <a:pt x="187" y="553"/>
                </a:lnTo>
                <a:lnTo>
                  <a:pt x="185" y="553"/>
                </a:lnTo>
                <a:lnTo>
                  <a:pt x="182" y="553"/>
                </a:lnTo>
                <a:lnTo>
                  <a:pt x="180" y="553"/>
                </a:lnTo>
                <a:lnTo>
                  <a:pt x="177" y="553"/>
                </a:lnTo>
                <a:lnTo>
                  <a:pt x="174" y="553"/>
                </a:lnTo>
                <a:lnTo>
                  <a:pt x="174" y="556"/>
                </a:lnTo>
                <a:lnTo>
                  <a:pt x="172" y="556"/>
                </a:lnTo>
                <a:lnTo>
                  <a:pt x="169" y="556"/>
                </a:lnTo>
                <a:lnTo>
                  <a:pt x="167" y="556"/>
                </a:lnTo>
                <a:lnTo>
                  <a:pt x="164" y="556"/>
                </a:lnTo>
                <a:lnTo>
                  <a:pt x="164" y="559"/>
                </a:lnTo>
                <a:lnTo>
                  <a:pt x="161" y="559"/>
                </a:lnTo>
                <a:lnTo>
                  <a:pt x="159" y="559"/>
                </a:lnTo>
                <a:lnTo>
                  <a:pt x="156" y="559"/>
                </a:lnTo>
                <a:lnTo>
                  <a:pt x="156" y="561"/>
                </a:lnTo>
                <a:lnTo>
                  <a:pt x="154" y="561"/>
                </a:lnTo>
                <a:lnTo>
                  <a:pt x="151" y="561"/>
                </a:lnTo>
                <a:lnTo>
                  <a:pt x="151" y="564"/>
                </a:lnTo>
                <a:lnTo>
                  <a:pt x="148" y="564"/>
                </a:lnTo>
                <a:lnTo>
                  <a:pt x="146" y="564"/>
                </a:lnTo>
                <a:lnTo>
                  <a:pt x="146" y="567"/>
                </a:lnTo>
                <a:lnTo>
                  <a:pt x="143" y="567"/>
                </a:lnTo>
                <a:lnTo>
                  <a:pt x="143" y="569"/>
                </a:lnTo>
                <a:lnTo>
                  <a:pt x="140" y="569"/>
                </a:lnTo>
                <a:lnTo>
                  <a:pt x="140" y="572"/>
                </a:lnTo>
                <a:lnTo>
                  <a:pt x="140" y="574"/>
                </a:lnTo>
                <a:lnTo>
                  <a:pt x="138" y="574"/>
                </a:lnTo>
                <a:lnTo>
                  <a:pt x="138" y="577"/>
                </a:lnTo>
                <a:lnTo>
                  <a:pt x="135" y="577"/>
                </a:lnTo>
                <a:lnTo>
                  <a:pt x="133" y="577"/>
                </a:lnTo>
                <a:lnTo>
                  <a:pt x="133" y="580"/>
                </a:lnTo>
                <a:lnTo>
                  <a:pt x="130" y="580"/>
                </a:lnTo>
                <a:lnTo>
                  <a:pt x="127" y="580"/>
                </a:lnTo>
                <a:lnTo>
                  <a:pt x="125" y="580"/>
                </a:lnTo>
                <a:lnTo>
                  <a:pt x="122" y="580"/>
                </a:lnTo>
                <a:lnTo>
                  <a:pt x="122" y="582"/>
                </a:lnTo>
                <a:lnTo>
                  <a:pt x="120" y="582"/>
                </a:lnTo>
                <a:lnTo>
                  <a:pt x="120" y="585"/>
                </a:lnTo>
                <a:lnTo>
                  <a:pt x="117" y="585"/>
                </a:lnTo>
                <a:lnTo>
                  <a:pt x="117" y="587"/>
                </a:lnTo>
                <a:lnTo>
                  <a:pt x="117" y="590"/>
                </a:lnTo>
                <a:lnTo>
                  <a:pt x="117" y="593"/>
                </a:lnTo>
                <a:lnTo>
                  <a:pt x="117" y="595"/>
                </a:lnTo>
                <a:lnTo>
                  <a:pt x="120" y="595"/>
                </a:lnTo>
                <a:lnTo>
                  <a:pt x="120" y="598"/>
                </a:lnTo>
                <a:lnTo>
                  <a:pt x="117" y="598"/>
                </a:lnTo>
                <a:lnTo>
                  <a:pt x="117" y="600"/>
                </a:lnTo>
                <a:lnTo>
                  <a:pt x="114" y="600"/>
                </a:lnTo>
                <a:lnTo>
                  <a:pt x="114" y="603"/>
                </a:lnTo>
                <a:lnTo>
                  <a:pt x="112" y="603"/>
                </a:lnTo>
                <a:lnTo>
                  <a:pt x="112" y="606"/>
                </a:lnTo>
                <a:lnTo>
                  <a:pt x="109" y="606"/>
                </a:lnTo>
                <a:lnTo>
                  <a:pt x="109" y="608"/>
                </a:lnTo>
                <a:lnTo>
                  <a:pt x="101" y="616"/>
                </a:lnTo>
                <a:lnTo>
                  <a:pt x="99" y="619"/>
                </a:lnTo>
                <a:lnTo>
                  <a:pt x="93" y="619"/>
                </a:lnTo>
                <a:lnTo>
                  <a:pt x="91" y="621"/>
                </a:lnTo>
                <a:lnTo>
                  <a:pt x="86" y="624"/>
                </a:lnTo>
                <a:lnTo>
                  <a:pt x="78" y="629"/>
                </a:lnTo>
                <a:lnTo>
                  <a:pt x="75" y="629"/>
                </a:lnTo>
                <a:lnTo>
                  <a:pt x="75" y="632"/>
                </a:lnTo>
                <a:lnTo>
                  <a:pt x="78" y="632"/>
                </a:lnTo>
                <a:lnTo>
                  <a:pt x="78" y="634"/>
                </a:lnTo>
                <a:lnTo>
                  <a:pt x="78" y="637"/>
                </a:lnTo>
                <a:lnTo>
                  <a:pt x="80" y="637"/>
                </a:lnTo>
                <a:lnTo>
                  <a:pt x="80" y="640"/>
                </a:lnTo>
                <a:lnTo>
                  <a:pt x="80" y="642"/>
                </a:lnTo>
                <a:lnTo>
                  <a:pt x="83" y="642"/>
                </a:lnTo>
                <a:lnTo>
                  <a:pt x="83" y="645"/>
                </a:lnTo>
                <a:lnTo>
                  <a:pt x="86" y="645"/>
                </a:lnTo>
                <a:lnTo>
                  <a:pt x="86" y="648"/>
                </a:lnTo>
                <a:lnTo>
                  <a:pt x="86" y="650"/>
                </a:lnTo>
                <a:lnTo>
                  <a:pt x="88" y="650"/>
                </a:lnTo>
                <a:lnTo>
                  <a:pt x="88" y="653"/>
                </a:lnTo>
                <a:lnTo>
                  <a:pt x="91" y="655"/>
                </a:lnTo>
                <a:lnTo>
                  <a:pt x="91" y="658"/>
                </a:lnTo>
                <a:lnTo>
                  <a:pt x="91" y="661"/>
                </a:lnTo>
                <a:lnTo>
                  <a:pt x="91" y="663"/>
                </a:lnTo>
                <a:lnTo>
                  <a:pt x="88" y="666"/>
                </a:lnTo>
                <a:lnTo>
                  <a:pt x="88" y="668"/>
                </a:lnTo>
                <a:lnTo>
                  <a:pt x="86" y="671"/>
                </a:lnTo>
                <a:lnTo>
                  <a:pt x="86" y="674"/>
                </a:lnTo>
                <a:lnTo>
                  <a:pt x="86" y="676"/>
                </a:lnTo>
                <a:lnTo>
                  <a:pt x="83" y="679"/>
                </a:lnTo>
                <a:lnTo>
                  <a:pt x="70" y="671"/>
                </a:lnTo>
                <a:lnTo>
                  <a:pt x="75" y="658"/>
                </a:lnTo>
                <a:lnTo>
                  <a:pt x="78" y="653"/>
                </a:lnTo>
                <a:lnTo>
                  <a:pt x="65" y="648"/>
                </a:lnTo>
                <a:lnTo>
                  <a:pt x="62" y="653"/>
                </a:lnTo>
                <a:lnTo>
                  <a:pt x="60" y="661"/>
                </a:lnTo>
                <a:lnTo>
                  <a:pt x="57" y="666"/>
                </a:lnTo>
                <a:lnTo>
                  <a:pt x="47" y="661"/>
                </a:lnTo>
                <a:lnTo>
                  <a:pt x="39" y="658"/>
                </a:lnTo>
                <a:lnTo>
                  <a:pt x="33" y="658"/>
                </a:lnTo>
                <a:lnTo>
                  <a:pt x="36" y="655"/>
                </a:lnTo>
                <a:lnTo>
                  <a:pt x="39" y="648"/>
                </a:lnTo>
                <a:lnTo>
                  <a:pt x="41" y="637"/>
                </a:lnTo>
                <a:lnTo>
                  <a:pt x="39" y="637"/>
                </a:lnTo>
                <a:lnTo>
                  <a:pt x="36" y="634"/>
                </a:lnTo>
                <a:lnTo>
                  <a:pt x="31" y="634"/>
                </a:lnTo>
                <a:lnTo>
                  <a:pt x="28" y="640"/>
                </a:lnTo>
                <a:lnTo>
                  <a:pt x="28" y="642"/>
                </a:lnTo>
                <a:lnTo>
                  <a:pt x="26" y="645"/>
                </a:lnTo>
                <a:lnTo>
                  <a:pt x="26" y="650"/>
                </a:lnTo>
                <a:lnTo>
                  <a:pt x="23" y="653"/>
                </a:lnTo>
                <a:lnTo>
                  <a:pt x="20" y="650"/>
                </a:lnTo>
                <a:lnTo>
                  <a:pt x="15" y="650"/>
                </a:lnTo>
                <a:lnTo>
                  <a:pt x="13" y="648"/>
                </a:lnTo>
                <a:lnTo>
                  <a:pt x="0" y="642"/>
                </a:lnTo>
                <a:lnTo>
                  <a:pt x="2" y="642"/>
                </a:lnTo>
              </a:path>
            </a:pathLst>
          </a:custGeom>
          <a:noFill/>
          <a:ln w="4763">
            <a:solidFill>
              <a:srgbClr val="6E6E6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77" name="Freeform 241"/>
          <p:cNvSpPr>
            <a:spLocks/>
          </p:cNvSpPr>
          <p:nvPr/>
        </p:nvSpPr>
        <p:spPr bwMode="auto">
          <a:xfrm>
            <a:off x="2023697" y="2224088"/>
            <a:ext cx="852854" cy="1081088"/>
          </a:xfrm>
          <a:custGeom>
            <a:avLst/>
            <a:gdLst>
              <a:gd name="T0" fmla="*/ 295 w 582"/>
              <a:gd name="T1" fmla="*/ 632 h 681"/>
              <a:gd name="T2" fmla="*/ 305 w 582"/>
              <a:gd name="T3" fmla="*/ 681 h 681"/>
              <a:gd name="T4" fmla="*/ 276 w 582"/>
              <a:gd name="T5" fmla="*/ 663 h 681"/>
              <a:gd name="T6" fmla="*/ 248 w 582"/>
              <a:gd name="T7" fmla="*/ 645 h 681"/>
              <a:gd name="T8" fmla="*/ 209 w 582"/>
              <a:gd name="T9" fmla="*/ 614 h 681"/>
              <a:gd name="T10" fmla="*/ 180 w 582"/>
              <a:gd name="T11" fmla="*/ 598 h 681"/>
              <a:gd name="T12" fmla="*/ 180 w 582"/>
              <a:gd name="T13" fmla="*/ 595 h 681"/>
              <a:gd name="T14" fmla="*/ 146 w 582"/>
              <a:gd name="T15" fmla="*/ 567 h 681"/>
              <a:gd name="T16" fmla="*/ 133 w 582"/>
              <a:gd name="T17" fmla="*/ 556 h 681"/>
              <a:gd name="T18" fmla="*/ 138 w 582"/>
              <a:gd name="T19" fmla="*/ 582 h 681"/>
              <a:gd name="T20" fmla="*/ 125 w 582"/>
              <a:gd name="T21" fmla="*/ 548 h 681"/>
              <a:gd name="T22" fmla="*/ 112 w 582"/>
              <a:gd name="T23" fmla="*/ 527 h 681"/>
              <a:gd name="T24" fmla="*/ 125 w 582"/>
              <a:gd name="T25" fmla="*/ 504 h 681"/>
              <a:gd name="T26" fmla="*/ 133 w 582"/>
              <a:gd name="T27" fmla="*/ 501 h 681"/>
              <a:gd name="T28" fmla="*/ 146 w 582"/>
              <a:gd name="T29" fmla="*/ 499 h 681"/>
              <a:gd name="T30" fmla="*/ 156 w 582"/>
              <a:gd name="T31" fmla="*/ 483 h 681"/>
              <a:gd name="T32" fmla="*/ 159 w 582"/>
              <a:gd name="T33" fmla="*/ 459 h 681"/>
              <a:gd name="T34" fmla="*/ 164 w 582"/>
              <a:gd name="T35" fmla="*/ 444 h 681"/>
              <a:gd name="T36" fmla="*/ 162 w 582"/>
              <a:gd name="T37" fmla="*/ 420 h 681"/>
              <a:gd name="T38" fmla="*/ 154 w 582"/>
              <a:gd name="T39" fmla="*/ 402 h 681"/>
              <a:gd name="T40" fmla="*/ 141 w 582"/>
              <a:gd name="T41" fmla="*/ 389 h 681"/>
              <a:gd name="T42" fmla="*/ 135 w 582"/>
              <a:gd name="T43" fmla="*/ 389 h 681"/>
              <a:gd name="T44" fmla="*/ 125 w 582"/>
              <a:gd name="T45" fmla="*/ 378 h 681"/>
              <a:gd name="T46" fmla="*/ 112 w 582"/>
              <a:gd name="T47" fmla="*/ 371 h 681"/>
              <a:gd name="T48" fmla="*/ 109 w 582"/>
              <a:gd name="T49" fmla="*/ 352 h 681"/>
              <a:gd name="T50" fmla="*/ 99 w 582"/>
              <a:gd name="T51" fmla="*/ 347 h 681"/>
              <a:gd name="T52" fmla="*/ 109 w 582"/>
              <a:gd name="T53" fmla="*/ 337 h 681"/>
              <a:gd name="T54" fmla="*/ 115 w 582"/>
              <a:gd name="T55" fmla="*/ 321 h 681"/>
              <a:gd name="T56" fmla="*/ 109 w 582"/>
              <a:gd name="T57" fmla="*/ 305 h 681"/>
              <a:gd name="T58" fmla="*/ 99 w 582"/>
              <a:gd name="T59" fmla="*/ 287 h 681"/>
              <a:gd name="T60" fmla="*/ 65 w 582"/>
              <a:gd name="T61" fmla="*/ 269 h 681"/>
              <a:gd name="T62" fmla="*/ 49 w 582"/>
              <a:gd name="T63" fmla="*/ 274 h 681"/>
              <a:gd name="T64" fmla="*/ 42 w 582"/>
              <a:gd name="T65" fmla="*/ 271 h 681"/>
              <a:gd name="T66" fmla="*/ 26 w 582"/>
              <a:gd name="T67" fmla="*/ 266 h 681"/>
              <a:gd name="T68" fmla="*/ 10 w 582"/>
              <a:gd name="T69" fmla="*/ 261 h 681"/>
              <a:gd name="T70" fmla="*/ 0 w 582"/>
              <a:gd name="T71" fmla="*/ 258 h 681"/>
              <a:gd name="T72" fmla="*/ 8 w 582"/>
              <a:gd name="T73" fmla="*/ 245 h 681"/>
              <a:gd name="T74" fmla="*/ 15 w 582"/>
              <a:gd name="T75" fmla="*/ 232 h 681"/>
              <a:gd name="T76" fmla="*/ 21 w 582"/>
              <a:gd name="T77" fmla="*/ 217 h 681"/>
              <a:gd name="T78" fmla="*/ 44 w 582"/>
              <a:gd name="T79" fmla="*/ 198 h 681"/>
              <a:gd name="T80" fmla="*/ 62 w 582"/>
              <a:gd name="T81" fmla="*/ 183 h 681"/>
              <a:gd name="T82" fmla="*/ 94 w 582"/>
              <a:gd name="T83" fmla="*/ 149 h 681"/>
              <a:gd name="T84" fmla="*/ 104 w 582"/>
              <a:gd name="T85" fmla="*/ 120 h 681"/>
              <a:gd name="T86" fmla="*/ 125 w 582"/>
              <a:gd name="T87" fmla="*/ 112 h 681"/>
              <a:gd name="T88" fmla="*/ 156 w 582"/>
              <a:gd name="T89" fmla="*/ 102 h 681"/>
              <a:gd name="T90" fmla="*/ 177 w 582"/>
              <a:gd name="T91" fmla="*/ 96 h 681"/>
              <a:gd name="T92" fmla="*/ 201 w 582"/>
              <a:gd name="T93" fmla="*/ 94 h 681"/>
              <a:gd name="T94" fmla="*/ 222 w 582"/>
              <a:gd name="T95" fmla="*/ 102 h 681"/>
              <a:gd name="T96" fmla="*/ 222 w 582"/>
              <a:gd name="T97" fmla="*/ 122 h 681"/>
              <a:gd name="T98" fmla="*/ 209 w 582"/>
              <a:gd name="T99" fmla="*/ 125 h 681"/>
              <a:gd name="T100" fmla="*/ 224 w 582"/>
              <a:gd name="T101" fmla="*/ 125 h 681"/>
              <a:gd name="T102" fmla="*/ 229 w 582"/>
              <a:gd name="T103" fmla="*/ 109 h 681"/>
              <a:gd name="T104" fmla="*/ 237 w 582"/>
              <a:gd name="T105" fmla="*/ 91 h 681"/>
              <a:gd name="T106" fmla="*/ 316 w 582"/>
              <a:gd name="T107" fmla="*/ 130 h 681"/>
              <a:gd name="T108" fmla="*/ 334 w 582"/>
              <a:gd name="T109" fmla="*/ 120 h 681"/>
              <a:gd name="T110" fmla="*/ 347 w 582"/>
              <a:gd name="T111" fmla="*/ 99 h 681"/>
              <a:gd name="T112" fmla="*/ 357 w 582"/>
              <a:gd name="T113" fmla="*/ 89 h 681"/>
              <a:gd name="T114" fmla="*/ 376 w 582"/>
              <a:gd name="T115" fmla="*/ 75 h 681"/>
              <a:gd name="T116" fmla="*/ 386 w 582"/>
              <a:gd name="T117" fmla="*/ 52 h 681"/>
              <a:gd name="T118" fmla="*/ 396 w 582"/>
              <a:gd name="T119" fmla="*/ 34 h 6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582" h="681">
                <a:moveTo>
                  <a:pt x="305" y="642"/>
                </a:moveTo>
                <a:lnTo>
                  <a:pt x="310" y="627"/>
                </a:lnTo>
                <a:lnTo>
                  <a:pt x="310" y="624"/>
                </a:lnTo>
                <a:lnTo>
                  <a:pt x="308" y="621"/>
                </a:lnTo>
                <a:lnTo>
                  <a:pt x="305" y="621"/>
                </a:lnTo>
                <a:lnTo>
                  <a:pt x="300" y="619"/>
                </a:lnTo>
                <a:lnTo>
                  <a:pt x="300" y="621"/>
                </a:lnTo>
                <a:lnTo>
                  <a:pt x="297" y="629"/>
                </a:lnTo>
                <a:lnTo>
                  <a:pt x="295" y="629"/>
                </a:lnTo>
                <a:lnTo>
                  <a:pt x="295" y="632"/>
                </a:lnTo>
                <a:lnTo>
                  <a:pt x="295" y="634"/>
                </a:lnTo>
                <a:lnTo>
                  <a:pt x="289" y="642"/>
                </a:lnTo>
                <a:lnTo>
                  <a:pt x="287" y="653"/>
                </a:lnTo>
                <a:lnTo>
                  <a:pt x="282" y="661"/>
                </a:lnTo>
                <a:lnTo>
                  <a:pt x="297" y="671"/>
                </a:lnTo>
                <a:lnTo>
                  <a:pt x="303" y="674"/>
                </a:lnTo>
                <a:lnTo>
                  <a:pt x="303" y="676"/>
                </a:lnTo>
                <a:lnTo>
                  <a:pt x="305" y="676"/>
                </a:lnTo>
                <a:lnTo>
                  <a:pt x="305" y="679"/>
                </a:lnTo>
                <a:lnTo>
                  <a:pt x="305" y="681"/>
                </a:lnTo>
                <a:lnTo>
                  <a:pt x="303" y="681"/>
                </a:lnTo>
                <a:lnTo>
                  <a:pt x="300" y="681"/>
                </a:lnTo>
                <a:lnTo>
                  <a:pt x="292" y="676"/>
                </a:lnTo>
                <a:lnTo>
                  <a:pt x="284" y="671"/>
                </a:lnTo>
                <a:lnTo>
                  <a:pt x="284" y="668"/>
                </a:lnTo>
                <a:lnTo>
                  <a:pt x="282" y="668"/>
                </a:lnTo>
                <a:lnTo>
                  <a:pt x="279" y="668"/>
                </a:lnTo>
                <a:lnTo>
                  <a:pt x="279" y="666"/>
                </a:lnTo>
                <a:lnTo>
                  <a:pt x="276" y="666"/>
                </a:lnTo>
                <a:lnTo>
                  <a:pt x="276" y="663"/>
                </a:lnTo>
                <a:lnTo>
                  <a:pt x="274" y="663"/>
                </a:lnTo>
                <a:lnTo>
                  <a:pt x="271" y="663"/>
                </a:lnTo>
                <a:lnTo>
                  <a:pt x="271" y="661"/>
                </a:lnTo>
                <a:lnTo>
                  <a:pt x="269" y="658"/>
                </a:lnTo>
                <a:lnTo>
                  <a:pt x="266" y="658"/>
                </a:lnTo>
                <a:lnTo>
                  <a:pt x="266" y="655"/>
                </a:lnTo>
                <a:lnTo>
                  <a:pt x="263" y="655"/>
                </a:lnTo>
                <a:lnTo>
                  <a:pt x="258" y="650"/>
                </a:lnTo>
                <a:lnTo>
                  <a:pt x="250" y="645"/>
                </a:lnTo>
                <a:lnTo>
                  <a:pt x="248" y="645"/>
                </a:lnTo>
                <a:lnTo>
                  <a:pt x="245" y="642"/>
                </a:lnTo>
                <a:lnTo>
                  <a:pt x="237" y="637"/>
                </a:lnTo>
                <a:lnTo>
                  <a:pt x="227" y="629"/>
                </a:lnTo>
                <a:lnTo>
                  <a:pt x="219" y="624"/>
                </a:lnTo>
                <a:lnTo>
                  <a:pt x="216" y="621"/>
                </a:lnTo>
                <a:lnTo>
                  <a:pt x="214" y="619"/>
                </a:lnTo>
                <a:lnTo>
                  <a:pt x="211" y="619"/>
                </a:lnTo>
                <a:lnTo>
                  <a:pt x="211" y="616"/>
                </a:lnTo>
                <a:lnTo>
                  <a:pt x="209" y="616"/>
                </a:lnTo>
                <a:lnTo>
                  <a:pt x="209" y="614"/>
                </a:lnTo>
                <a:lnTo>
                  <a:pt x="203" y="611"/>
                </a:lnTo>
                <a:lnTo>
                  <a:pt x="201" y="608"/>
                </a:lnTo>
                <a:lnTo>
                  <a:pt x="198" y="608"/>
                </a:lnTo>
                <a:lnTo>
                  <a:pt x="193" y="603"/>
                </a:lnTo>
                <a:lnTo>
                  <a:pt x="185" y="598"/>
                </a:lnTo>
                <a:lnTo>
                  <a:pt x="185" y="600"/>
                </a:lnTo>
                <a:lnTo>
                  <a:pt x="190" y="606"/>
                </a:lnTo>
                <a:lnTo>
                  <a:pt x="196" y="608"/>
                </a:lnTo>
                <a:lnTo>
                  <a:pt x="188" y="603"/>
                </a:lnTo>
                <a:lnTo>
                  <a:pt x="180" y="598"/>
                </a:lnTo>
                <a:lnTo>
                  <a:pt x="182" y="595"/>
                </a:lnTo>
                <a:lnTo>
                  <a:pt x="185" y="595"/>
                </a:lnTo>
                <a:lnTo>
                  <a:pt x="182" y="595"/>
                </a:lnTo>
                <a:lnTo>
                  <a:pt x="182" y="593"/>
                </a:lnTo>
                <a:lnTo>
                  <a:pt x="180" y="595"/>
                </a:lnTo>
                <a:lnTo>
                  <a:pt x="180" y="598"/>
                </a:lnTo>
                <a:lnTo>
                  <a:pt x="159" y="587"/>
                </a:lnTo>
                <a:lnTo>
                  <a:pt x="162" y="587"/>
                </a:lnTo>
                <a:lnTo>
                  <a:pt x="177" y="595"/>
                </a:lnTo>
                <a:lnTo>
                  <a:pt x="180" y="595"/>
                </a:lnTo>
                <a:lnTo>
                  <a:pt x="180" y="593"/>
                </a:lnTo>
                <a:lnTo>
                  <a:pt x="162" y="582"/>
                </a:lnTo>
                <a:lnTo>
                  <a:pt x="162" y="580"/>
                </a:lnTo>
                <a:lnTo>
                  <a:pt x="159" y="580"/>
                </a:lnTo>
                <a:lnTo>
                  <a:pt x="159" y="577"/>
                </a:lnTo>
                <a:lnTo>
                  <a:pt x="156" y="577"/>
                </a:lnTo>
                <a:lnTo>
                  <a:pt x="156" y="574"/>
                </a:lnTo>
                <a:lnTo>
                  <a:pt x="154" y="574"/>
                </a:lnTo>
                <a:lnTo>
                  <a:pt x="151" y="572"/>
                </a:lnTo>
                <a:lnTo>
                  <a:pt x="146" y="567"/>
                </a:lnTo>
                <a:lnTo>
                  <a:pt x="143" y="564"/>
                </a:lnTo>
                <a:lnTo>
                  <a:pt x="143" y="567"/>
                </a:lnTo>
                <a:lnTo>
                  <a:pt x="143" y="564"/>
                </a:lnTo>
                <a:lnTo>
                  <a:pt x="138" y="559"/>
                </a:lnTo>
                <a:lnTo>
                  <a:pt x="138" y="561"/>
                </a:lnTo>
                <a:lnTo>
                  <a:pt x="138" y="559"/>
                </a:lnTo>
                <a:lnTo>
                  <a:pt x="135" y="559"/>
                </a:lnTo>
                <a:lnTo>
                  <a:pt x="135" y="561"/>
                </a:lnTo>
                <a:lnTo>
                  <a:pt x="130" y="559"/>
                </a:lnTo>
                <a:lnTo>
                  <a:pt x="133" y="556"/>
                </a:lnTo>
                <a:lnTo>
                  <a:pt x="130" y="551"/>
                </a:lnTo>
                <a:lnTo>
                  <a:pt x="117" y="559"/>
                </a:lnTo>
                <a:lnTo>
                  <a:pt x="133" y="574"/>
                </a:lnTo>
                <a:lnTo>
                  <a:pt x="138" y="580"/>
                </a:lnTo>
                <a:lnTo>
                  <a:pt x="143" y="585"/>
                </a:lnTo>
                <a:lnTo>
                  <a:pt x="146" y="587"/>
                </a:lnTo>
                <a:lnTo>
                  <a:pt x="149" y="590"/>
                </a:lnTo>
                <a:lnTo>
                  <a:pt x="146" y="587"/>
                </a:lnTo>
                <a:lnTo>
                  <a:pt x="146" y="590"/>
                </a:lnTo>
                <a:lnTo>
                  <a:pt x="138" y="582"/>
                </a:lnTo>
                <a:lnTo>
                  <a:pt x="128" y="574"/>
                </a:lnTo>
                <a:lnTo>
                  <a:pt x="112" y="559"/>
                </a:lnTo>
                <a:lnTo>
                  <a:pt x="115" y="556"/>
                </a:lnTo>
                <a:lnTo>
                  <a:pt x="112" y="556"/>
                </a:lnTo>
                <a:lnTo>
                  <a:pt x="115" y="556"/>
                </a:lnTo>
                <a:lnTo>
                  <a:pt x="128" y="551"/>
                </a:lnTo>
                <a:lnTo>
                  <a:pt x="125" y="548"/>
                </a:lnTo>
                <a:lnTo>
                  <a:pt x="125" y="551"/>
                </a:lnTo>
                <a:lnTo>
                  <a:pt x="122" y="548"/>
                </a:lnTo>
                <a:lnTo>
                  <a:pt x="125" y="548"/>
                </a:lnTo>
                <a:lnTo>
                  <a:pt x="122" y="546"/>
                </a:lnTo>
                <a:lnTo>
                  <a:pt x="122" y="543"/>
                </a:lnTo>
                <a:lnTo>
                  <a:pt x="117" y="540"/>
                </a:lnTo>
                <a:lnTo>
                  <a:pt x="117" y="538"/>
                </a:lnTo>
                <a:lnTo>
                  <a:pt x="115" y="538"/>
                </a:lnTo>
                <a:lnTo>
                  <a:pt x="115" y="535"/>
                </a:lnTo>
                <a:lnTo>
                  <a:pt x="112" y="535"/>
                </a:lnTo>
                <a:lnTo>
                  <a:pt x="112" y="533"/>
                </a:lnTo>
                <a:lnTo>
                  <a:pt x="112" y="530"/>
                </a:lnTo>
                <a:lnTo>
                  <a:pt x="112" y="527"/>
                </a:lnTo>
                <a:lnTo>
                  <a:pt x="112" y="525"/>
                </a:lnTo>
                <a:lnTo>
                  <a:pt x="115" y="525"/>
                </a:lnTo>
                <a:lnTo>
                  <a:pt x="115" y="522"/>
                </a:lnTo>
                <a:lnTo>
                  <a:pt x="120" y="514"/>
                </a:lnTo>
                <a:lnTo>
                  <a:pt x="120" y="517"/>
                </a:lnTo>
                <a:lnTo>
                  <a:pt x="125" y="509"/>
                </a:lnTo>
                <a:lnTo>
                  <a:pt x="125" y="506"/>
                </a:lnTo>
                <a:lnTo>
                  <a:pt x="128" y="506"/>
                </a:lnTo>
                <a:lnTo>
                  <a:pt x="128" y="504"/>
                </a:lnTo>
                <a:lnTo>
                  <a:pt x="125" y="504"/>
                </a:lnTo>
                <a:lnTo>
                  <a:pt x="125" y="501"/>
                </a:lnTo>
                <a:lnTo>
                  <a:pt x="128" y="501"/>
                </a:lnTo>
                <a:lnTo>
                  <a:pt x="128" y="504"/>
                </a:lnTo>
                <a:lnTo>
                  <a:pt x="128" y="501"/>
                </a:lnTo>
                <a:lnTo>
                  <a:pt x="128" y="504"/>
                </a:lnTo>
                <a:lnTo>
                  <a:pt x="128" y="501"/>
                </a:lnTo>
                <a:lnTo>
                  <a:pt x="130" y="501"/>
                </a:lnTo>
                <a:lnTo>
                  <a:pt x="130" y="499"/>
                </a:lnTo>
                <a:lnTo>
                  <a:pt x="133" y="499"/>
                </a:lnTo>
                <a:lnTo>
                  <a:pt x="133" y="501"/>
                </a:lnTo>
                <a:lnTo>
                  <a:pt x="133" y="499"/>
                </a:lnTo>
                <a:lnTo>
                  <a:pt x="135" y="499"/>
                </a:lnTo>
                <a:lnTo>
                  <a:pt x="135" y="501"/>
                </a:lnTo>
                <a:lnTo>
                  <a:pt x="138" y="501"/>
                </a:lnTo>
                <a:lnTo>
                  <a:pt x="138" y="504"/>
                </a:lnTo>
                <a:lnTo>
                  <a:pt x="141" y="504"/>
                </a:lnTo>
                <a:lnTo>
                  <a:pt x="143" y="504"/>
                </a:lnTo>
                <a:lnTo>
                  <a:pt x="143" y="501"/>
                </a:lnTo>
                <a:lnTo>
                  <a:pt x="146" y="501"/>
                </a:lnTo>
                <a:lnTo>
                  <a:pt x="146" y="499"/>
                </a:lnTo>
                <a:lnTo>
                  <a:pt x="149" y="499"/>
                </a:lnTo>
                <a:lnTo>
                  <a:pt x="149" y="496"/>
                </a:lnTo>
                <a:lnTo>
                  <a:pt x="151" y="496"/>
                </a:lnTo>
                <a:lnTo>
                  <a:pt x="151" y="493"/>
                </a:lnTo>
                <a:lnTo>
                  <a:pt x="151" y="491"/>
                </a:lnTo>
                <a:lnTo>
                  <a:pt x="154" y="491"/>
                </a:lnTo>
                <a:lnTo>
                  <a:pt x="154" y="488"/>
                </a:lnTo>
                <a:lnTo>
                  <a:pt x="154" y="486"/>
                </a:lnTo>
                <a:lnTo>
                  <a:pt x="156" y="486"/>
                </a:lnTo>
                <a:lnTo>
                  <a:pt x="156" y="483"/>
                </a:lnTo>
                <a:lnTo>
                  <a:pt x="156" y="480"/>
                </a:lnTo>
                <a:lnTo>
                  <a:pt x="156" y="478"/>
                </a:lnTo>
                <a:lnTo>
                  <a:pt x="156" y="475"/>
                </a:lnTo>
                <a:lnTo>
                  <a:pt x="156" y="473"/>
                </a:lnTo>
                <a:lnTo>
                  <a:pt x="159" y="473"/>
                </a:lnTo>
                <a:lnTo>
                  <a:pt x="159" y="470"/>
                </a:lnTo>
                <a:lnTo>
                  <a:pt x="159" y="467"/>
                </a:lnTo>
                <a:lnTo>
                  <a:pt x="159" y="465"/>
                </a:lnTo>
                <a:lnTo>
                  <a:pt x="159" y="462"/>
                </a:lnTo>
                <a:lnTo>
                  <a:pt x="159" y="459"/>
                </a:lnTo>
                <a:lnTo>
                  <a:pt x="159" y="462"/>
                </a:lnTo>
                <a:lnTo>
                  <a:pt x="159" y="459"/>
                </a:lnTo>
                <a:lnTo>
                  <a:pt x="159" y="457"/>
                </a:lnTo>
                <a:lnTo>
                  <a:pt x="162" y="457"/>
                </a:lnTo>
                <a:lnTo>
                  <a:pt x="162" y="454"/>
                </a:lnTo>
                <a:lnTo>
                  <a:pt x="162" y="452"/>
                </a:lnTo>
                <a:lnTo>
                  <a:pt x="162" y="449"/>
                </a:lnTo>
                <a:lnTo>
                  <a:pt x="162" y="446"/>
                </a:lnTo>
                <a:lnTo>
                  <a:pt x="164" y="446"/>
                </a:lnTo>
                <a:lnTo>
                  <a:pt x="164" y="444"/>
                </a:lnTo>
                <a:lnTo>
                  <a:pt x="164" y="441"/>
                </a:lnTo>
                <a:lnTo>
                  <a:pt x="164" y="439"/>
                </a:lnTo>
                <a:lnTo>
                  <a:pt x="164" y="436"/>
                </a:lnTo>
                <a:lnTo>
                  <a:pt x="164" y="433"/>
                </a:lnTo>
                <a:lnTo>
                  <a:pt x="162" y="433"/>
                </a:lnTo>
                <a:lnTo>
                  <a:pt x="162" y="431"/>
                </a:lnTo>
                <a:lnTo>
                  <a:pt x="162" y="428"/>
                </a:lnTo>
                <a:lnTo>
                  <a:pt x="162" y="425"/>
                </a:lnTo>
                <a:lnTo>
                  <a:pt x="162" y="423"/>
                </a:lnTo>
                <a:lnTo>
                  <a:pt x="162" y="420"/>
                </a:lnTo>
                <a:lnTo>
                  <a:pt x="159" y="420"/>
                </a:lnTo>
                <a:lnTo>
                  <a:pt x="159" y="418"/>
                </a:lnTo>
                <a:lnTo>
                  <a:pt x="159" y="415"/>
                </a:lnTo>
                <a:lnTo>
                  <a:pt x="159" y="412"/>
                </a:lnTo>
                <a:lnTo>
                  <a:pt x="156" y="412"/>
                </a:lnTo>
                <a:lnTo>
                  <a:pt x="156" y="410"/>
                </a:lnTo>
                <a:lnTo>
                  <a:pt x="156" y="407"/>
                </a:lnTo>
                <a:lnTo>
                  <a:pt x="154" y="407"/>
                </a:lnTo>
                <a:lnTo>
                  <a:pt x="154" y="405"/>
                </a:lnTo>
                <a:lnTo>
                  <a:pt x="154" y="402"/>
                </a:lnTo>
                <a:lnTo>
                  <a:pt x="151" y="402"/>
                </a:lnTo>
                <a:lnTo>
                  <a:pt x="151" y="399"/>
                </a:lnTo>
                <a:lnTo>
                  <a:pt x="149" y="399"/>
                </a:lnTo>
                <a:lnTo>
                  <a:pt x="149" y="397"/>
                </a:lnTo>
                <a:lnTo>
                  <a:pt x="146" y="397"/>
                </a:lnTo>
                <a:lnTo>
                  <a:pt x="146" y="394"/>
                </a:lnTo>
                <a:lnTo>
                  <a:pt x="143" y="394"/>
                </a:lnTo>
                <a:lnTo>
                  <a:pt x="143" y="392"/>
                </a:lnTo>
                <a:lnTo>
                  <a:pt x="141" y="392"/>
                </a:lnTo>
                <a:lnTo>
                  <a:pt x="141" y="389"/>
                </a:lnTo>
                <a:lnTo>
                  <a:pt x="143" y="389"/>
                </a:lnTo>
                <a:lnTo>
                  <a:pt x="143" y="386"/>
                </a:lnTo>
                <a:lnTo>
                  <a:pt x="141" y="386"/>
                </a:lnTo>
                <a:lnTo>
                  <a:pt x="141" y="389"/>
                </a:lnTo>
                <a:lnTo>
                  <a:pt x="138" y="389"/>
                </a:lnTo>
                <a:lnTo>
                  <a:pt x="135" y="389"/>
                </a:lnTo>
                <a:lnTo>
                  <a:pt x="135" y="392"/>
                </a:lnTo>
                <a:lnTo>
                  <a:pt x="133" y="392"/>
                </a:lnTo>
                <a:lnTo>
                  <a:pt x="133" y="389"/>
                </a:lnTo>
                <a:lnTo>
                  <a:pt x="135" y="389"/>
                </a:lnTo>
                <a:lnTo>
                  <a:pt x="133" y="389"/>
                </a:lnTo>
                <a:lnTo>
                  <a:pt x="133" y="386"/>
                </a:lnTo>
                <a:lnTo>
                  <a:pt x="130" y="386"/>
                </a:lnTo>
                <a:lnTo>
                  <a:pt x="130" y="384"/>
                </a:lnTo>
                <a:lnTo>
                  <a:pt x="128" y="384"/>
                </a:lnTo>
                <a:lnTo>
                  <a:pt x="128" y="381"/>
                </a:lnTo>
                <a:lnTo>
                  <a:pt x="125" y="381"/>
                </a:lnTo>
                <a:lnTo>
                  <a:pt x="128" y="381"/>
                </a:lnTo>
                <a:lnTo>
                  <a:pt x="125" y="381"/>
                </a:lnTo>
                <a:lnTo>
                  <a:pt x="125" y="378"/>
                </a:lnTo>
                <a:lnTo>
                  <a:pt x="122" y="378"/>
                </a:lnTo>
                <a:lnTo>
                  <a:pt x="120" y="378"/>
                </a:lnTo>
                <a:lnTo>
                  <a:pt x="117" y="378"/>
                </a:lnTo>
                <a:lnTo>
                  <a:pt x="115" y="378"/>
                </a:lnTo>
                <a:lnTo>
                  <a:pt x="115" y="376"/>
                </a:lnTo>
                <a:lnTo>
                  <a:pt x="115" y="378"/>
                </a:lnTo>
                <a:lnTo>
                  <a:pt x="115" y="376"/>
                </a:lnTo>
                <a:lnTo>
                  <a:pt x="115" y="373"/>
                </a:lnTo>
                <a:lnTo>
                  <a:pt x="112" y="373"/>
                </a:lnTo>
                <a:lnTo>
                  <a:pt x="112" y="371"/>
                </a:lnTo>
                <a:lnTo>
                  <a:pt x="112" y="368"/>
                </a:lnTo>
                <a:lnTo>
                  <a:pt x="112" y="365"/>
                </a:lnTo>
                <a:lnTo>
                  <a:pt x="112" y="363"/>
                </a:lnTo>
                <a:lnTo>
                  <a:pt x="109" y="363"/>
                </a:lnTo>
                <a:lnTo>
                  <a:pt x="112" y="363"/>
                </a:lnTo>
                <a:lnTo>
                  <a:pt x="112" y="360"/>
                </a:lnTo>
                <a:lnTo>
                  <a:pt x="109" y="360"/>
                </a:lnTo>
                <a:lnTo>
                  <a:pt x="109" y="358"/>
                </a:lnTo>
                <a:lnTo>
                  <a:pt x="109" y="355"/>
                </a:lnTo>
                <a:lnTo>
                  <a:pt x="109" y="352"/>
                </a:lnTo>
                <a:lnTo>
                  <a:pt x="107" y="352"/>
                </a:lnTo>
                <a:lnTo>
                  <a:pt x="107" y="350"/>
                </a:lnTo>
                <a:lnTo>
                  <a:pt x="104" y="350"/>
                </a:lnTo>
                <a:lnTo>
                  <a:pt x="104" y="347"/>
                </a:lnTo>
                <a:lnTo>
                  <a:pt x="104" y="350"/>
                </a:lnTo>
                <a:lnTo>
                  <a:pt x="104" y="347"/>
                </a:lnTo>
                <a:lnTo>
                  <a:pt x="102" y="347"/>
                </a:lnTo>
                <a:lnTo>
                  <a:pt x="104" y="347"/>
                </a:lnTo>
                <a:lnTo>
                  <a:pt x="102" y="347"/>
                </a:lnTo>
                <a:lnTo>
                  <a:pt x="99" y="347"/>
                </a:lnTo>
                <a:lnTo>
                  <a:pt x="99" y="345"/>
                </a:lnTo>
                <a:lnTo>
                  <a:pt x="102" y="345"/>
                </a:lnTo>
                <a:lnTo>
                  <a:pt x="102" y="342"/>
                </a:lnTo>
                <a:lnTo>
                  <a:pt x="104" y="342"/>
                </a:lnTo>
                <a:lnTo>
                  <a:pt x="102" y="342"/>
                </a:lnTo>
                <a:lnTo>
                  <a:pt x="102" y="339"/>
                </a:lnTo>
                <a:lnTo>
                  <a:pt x="104" y="339"/>
                </a:lnTo>
                <a:lnTo>
                  <a:pt x="107" y="339"/>
                </a:lnTo>
                <a:lnTo>
                  <a:pt x="107" y="337"/>
                </a:lnTo>
                <a:lnTo>
                  <a:pt x="109" y="337"/>
                </a:lnTo>
                <a:lnTo>
                  <a:pt x="112" y="337"/>
                </a:lnTo>
                <a:lnTo>
                  <a:pt x="115" y="337"/>
                </a:lnTo>
                <a:lnTo>
                  <a:pt x="115" y="334"/>
                </a:lnTo>
                <a:lnTo>
                  <a:pt x="115" y="331"/>
                </a:lnTo>
                <a:lnTo>
                  <a:pt x="117" y="331"/>
                </a:lnTo>
                <a:lnTo>
                  <a:pt x="117" y="329"/>
                </a:lnTo>
                <a:lnTo>
                  <a:pt x="117" y="326"/>
                </a:lnTo>
                <a:lnTo>
                  <a:pt x="117" y="324"/>
                </a:lnTo>
                <a:lnTo>
                  <a:pt x="115" y="324"/>
                </a:lnTo>
                <a:lnTo>
                  <a:pt x="115" y="321"/>
                </a:lnTo>
                <a:lnTo>
                  <a:pt x="115" y="318"/>
                </a:lnTo>
                <a:lnTo>
                  <a:pt x="115" y="316"/>
                </a:lnTo>
                <a:lnTo>
                  <a:pt x="115" y="313"/>
                </a:lnTo>
                <a:lnTo>
                  <a:pt x="115" y="311"/>
                </a:lnTo>
                <a:lnTo>
                  <a:pt x="115" y="308"/>
                </a:lnTo>
                <a:lnTo>
                  <a:pt x="115" y="311"/>
                </a:lnTo>
                <a:lnTo>
                  <a:pt x="112" y="311"/>
                </a:lnTo>
                <a:lnTo>
                  <a:pt x="112" y="308"/>
                </a:lnTo>
                <a:lnTo>
                  <a:pt x="112" y="305"/>
                </a:lnTo>
                <a:lnTo>
                  <a:pt x="109" y="305"/>
                </a:lnTo>
                <a:lnTo>
                  <a:pt x="109" y="303"/>
                </a:lnTo>
                <a:lnTo>
                  <a:pt x="109" y="300"/>
                </a:lnTo>
                <a:lnTo>
                  <a:pt x="107" y="297"/>
                </a:lnTo>
                <a:lnTo>
                  <a:pt x="107" y="295"/>
                </a:lnTo>
                <a:lnTo>
                  <a:pt x="104" y="295"/>
                </a:lnTo>
                <a:lnTo>
                  <a:pt x="104" y="292"/>
                </a:lnTo>
                <a:lnTo>
                  <a:pt x="102" y="292"/>
                </a:lnTo>
                <a:lnTo>
                  <a:pt x="102" y="290"/>
                </a:lnTo>
                <a:lnTo>
                  <a:pt x="99" y="290"/>
                </a:lnTo>
                <a:lnTo>
                  <a:pt x="99" y="287"/>
                </a:lnTo>
                <a:lnTo>
                  <a:pt x="96" y="284"/>
                </a:lnTo>
                <a:lnTo>
                  <a:pt x="96" y="282"/>
                </a:lnTo>
                <a:lnTo>
                  <a:pt x="94" y="282"/>
                </a:lnTo>
                <a:lnTo>
                  <a:pt x="94" y="279"/>
                </a:lnTo>
                <a:lnTo>
                  <a:pt x="91" y="279"/>
                </a:lnTo>
                <a:lnTo>
                  <a:pt x="88" y="279"/>
                </a:lnTo>
                <a:lnTo>
                  <a:pt x="88" y="282"/>
                </a:lnTo>
                <a:lnTo>
                  <a:pt x="83" y="287"/>
                </a:lnTo>
                <a:lnTo>
                  <a:pt x="73" y="277"/>
                </a:lnTo>
                <a:lnTo>
                  <a:pt x="65" y="269"/>
                </a:lnTo>
                <a:lnTo>
                  <a:pt x="62" y="269"/>
                </a:lnTo>
                <a:lnTo>
                  <a:pt x="60" y="269"/>
                </a:lnTo>
                <a:lnTo>
                  <a:pt x="60" y="271"/>
                </a:lnTo>
                <a:lnTo>
                  <a:pt x="57" y="271"/>
                </a:lnTo>
                <a:lnTo>
                  <a:pt x="55" y="271"/>
                </a:lnTo>
                <a:lnTo>
                  <a:pt x="55" y="274"/>
                </a:lnTo>
                <a:lnTo>
                  <a:pt x="52" y="274"/>
                </a:lnTo>
                <a:lnTo>
                  <a:pt x="52" y="277"/>
                </a:lnTo>
                <a:lnTo>
                  <a:pt x="49" y="277"/>
                </a:lnTo>
                <a:lnTo>
                  <a:pt x="49" y="274"/>
                </a:lnTo>
                <a:lnTo>
                  <a:pt x="47" y="274"/>
                </a:lnTo>
                <a:lnTo>
                  <a:pt x="47" y="271"/>
                </a:lnTo>
                <a:lnTo>
                  <a:pt x="47" y="274"/>
                </a:lnTo>
                <a:lnTo>
                  <a:pt x="44" y="274"/>
                </a:lnTo>
                <a:lnTo>
                  <a:pt x="47" y="274"/>
                </a:lnTo>
                <a:lnTo>
                  <a:pt x="44" y="274"/>
                </a:lnTo>
                <a:lnTo>
                  <a:pt x="44" y="271"/>
                </a:lnTo>
                <a:lnTo>
                  <a:pt x="42" y="271"/>
                </a:lnTo>
                <a:lnTo>
                  <a:pt x="44" y="271"/>
                </a:lnTo>
                <a:lnTo>
                  <a:pt x="42" y="271"/>
                </a:lnTo>
                <a:lnTo>
                  <a:pt x="39" y="271"/>
                </a:lnTo>
                <a:lnTo>
                  <a:pt x="39" y="269"/>
                </a:lnTo>
                <a:lnTo>
                  <a:pt x="36" y="269"/>
                </a:lnTo>
                <a:lnTo>
                  <a:pt x="34" y="269"/>
                </a:lnTo>
                <a:lnTo>
                  <a:pt x="34" y="271"/>
                </a:lnTo>
                <a:lnTo>
                  <a:pt x="34" y="269"/>
                </a:lnTo>
                <a:lnTo>
                  <a:pt x="31" y="269"/>
                </a:lnTo>
                <a:lnTo>
                  <a:pt x="28" y="269"/>
                </a:lnTo>
                <a:lnTo>
                  <a:pt x="28" y="266"/>
                </a:lnTo>
                <a:lnTo>
                  <a:pt x="26" y="266"/>
                </a:lnTo>
                <a:lnTo>
                  <a:pt x="23" y="266"/>
                </a:lnTo>
                <a:lnTo>
                  <a:pt x="21" y="266"/>
                </a:lnTo>
                <a:lnTo>
                  <a:pt x="21" y="264"/>
                </a:lnTo>
                <a:lnTo>
                  <a:pt x="18" y="264"/>
                </a:lnTo>
                <a:lnTo>
                  <a:pt x="18" y="261"/>
                </a:lnTo>
                <a:lnTo>
                  <a:pt x="15" y="261"/>
                </a:lnTo>
                <a:lnTo>
                  <a:pt x="15" y="264"/>
                </a:lnTo>
                <a:lnTo>
                  <a:pt x="15" y="261"/>
                </a:lnTo>
                <a:lnTo>
                  <a:pt x="13" y="261"/>
                </a:lnTo>
                <a:lnTo>
                  <a:pt x="10" y="261"/>
                </a:lnTo>
                <a:lnTo>
                  <a:pt x="8" y="261"/>
                </a:lnTo>
                <a:lnTo>
                  <a:pt x="5" y="261"/>
                </a:lnTo>
                <a:lnTo>
                  <a:pt x="5" y="258"/>
                </a:lnTo>
                <a:lnTo>
                  <a:pt x="2" y="258"/>
                </a:lnTo>
                <a:lnTo>
                  <a:pt x="5" y="258"/>
                </a:lnTo>
                <a:lnTo>
                  <a:pt x="2" y="258"/>
                </a:lnTo>
                <a:lnTo>
                  <a:pt x="2" y="256"/>
                </a:lnTo>
                <a:lnTo>
                  <a:pt x="2" y="258"/>
                </a:lnTo>
                <a:lnTo>
                  <a:pt x="0" y="256"/>
                </a:lnTo>
                <a:lnTo>
                  <a:pt x="0" y="258"/>
                </a:lnTo>
                <a:lnTo>
                  <a:pt x="0" y="256"/>
                </a:lnTo>
                <a:lnTo>
                  <a:pt x="0" y="253"/>
                </a:lnTo>
                <a:lnTo>
                  <a:pt x="0" y="250"/>
                </a:lnTo>
                <a:lnTo>
                  <a:pt x="0" y="248"/>
                </a:lnTo>
                <a:lnTo>
                  <a:pt x="0" y="250"/>
                </a:lnTo>
                <a:lnTo>
                  <a:pt x="0" y="248"/>
                </a:lnTo>
                <a:lnTo>
                  <a:pt x="2" y="248"/>
                </a:lnTo>
                <a:lnTo>
                  <a:pt x="5" y="248"/>
                </a:lnTo>
                <a:lnTo>
                  <a:pt x="5" y="245"/>
                </a:lnTo>
                <a:lnTo>
                  <a:pt x="8" y="245"/>
                </a:lnTo>
                <a:lnTo>
                  <a:pt x="8" y="243"/>
                </a:lnTo>
                <a:lnTo>
                  <a:pt x="8" y="240"/>
                </a:lnTo>
                <a:lnTo>
                  <a:pt x="10" y="240"/>
                </a:lnTo>
                <a:lnTo>
                  <a:pt x="10" y="237"/>
                </a:lnTo>
                <a:lnTo>
                  <a:pt x="13" y="237"/>
                </a:lnTo>
                <a:lnTo>
                  <a:pt x="13" y="235"/>
                </a:lnTo>
                <a:lnTo>
                  <a:pt x="13" y="232"/>
                </a:lnTo>
                <a:lnTo>
                  <a:pt x="13" y="235"/>
                </a:lnTo>
                <a:lnTo>
                  <a:pt x="13" y="232"/>
                </a:lnTo>
                <a:lnTo>
                  <a:pt x="15" y="232"/>
                </a:lnTo>
                <a:lnTo>
                  <a:pt x="13" y="232"/>
                </a:lnTo>
                <a:lnTo>
                  <a:pt x="15" y="232"/>
                </a:lnTo>
                <a:lnTo>
                  <a:pt x="15" y="230"/>
                </a:lnTo>
                <a:lnTo>
                  <a:pt x="15" y="227"/>
                </a:lnTo>
                <a:lnTo>
                  <a:pt x="18" y="227"/>
                </a:lnTo>
                <a:lnTo>
                  <a:pt x="18" y="224"/>
                </a:lnTo>
                <a:lnTo>
                  <a:pt x="21" y="224"/>
                </a:lnTo>
                <a:lnTo>
                  <a:pt x="21" y="222"/>
                </a:lnTo>
                <a:lnTo>
                  <a:pt x="21" y="219"/>
                </a:lnTo>
                <a:lnTo>
                  <a:pt x="21" y="217"/>
                </a:lnTo>
                <a:lnTo>
                  <a:pt x="23" y="217"/>
                </a:lnTo>
                <a:lnTo>
                  <a:pt x="26" y="217"/>
                </a:lnTo>
                <a:lnTo>
                  <a:pt x="28" y="217"/>
                </a:lnTo>
                <a:lnTo>
                  <a:pt x="31" y="214"/>
                </a:lnTo>
                <a:lnTo>
                  <a:pt x="34" y="209"/>
                </a:lnTo>
                <a:lnTo>
                  <a:pt x="36" y="206"/>
                </a:lnTo>
                <a:lnTo>
                  <a:pt x="42" y="203"/>
                </a:lnTo>
                <a:lnTo>
                  <a:pt x="42" y="201"/>
                </a:lnTo>
                <a:lnTo>
                  <a:pt x="44" y="201"/>
                </a:lnTo>
                <a:lnTo>
                  <a:pt x="44" y="198"/>
                </a:lnTo>
                <a:lnTo>
                  <a:pt x="47" y="196"/>
                </a:lnTo>
                <a:lnTo>
                  <a:pt x="49" y="193"/>
                </a:lnTo>
                <a:lnTo>
                  <a:pt x="52" y="190"/>
                </a:lnTo>
                <a:lnTo>
                  <a:pt x="55" y="190"/>
                </a:lnTo>
                <a:lnTo>
                  <a:pt x="55" y="188"/>
                </a:lnTo>
                <a:lnTo>
                  <a:pt x="57" y="188"/>
                </a:lnTo>
                <a:lnTo>
                  <a:pt x="60" y="185"/>
                </a:lnTo>
                <a:lnTo>
                  <a:pt x="57" y="185"/>
                </a:lnTo>
                <a:lnTo>
                  <a:pt x="60" y="185"/>
                </a:lnTo>
                <a:lnTo>
                  <a:pt x="62" y="183"/>
                </a:lnTo>
                <a:lnTo>
                  <a:pt x="62" y="180"/>
                </a:lnTo>
                <a:lnTo>
                  <a:pt x="65" y="177"/>
                </a:lnTo>
                <a:lnTo>
                  <a:pt x="68" y="175"/>
                </a:lnTo>
                <a:lnTo>
                  <a:pt x="75" y="164"/>
                </a:lnTo>
                <a:lnTo>
                  <a:pt x="78" y="164"/>
                </a:lnTo>
                <a:lnTo>
                  <a:pt x="81" y="164"/>
                </a:lnTo>
                <a:lnTo>
                  <a:pt x="81" y="162"/>
                </a:lnTo>
                <a:lnTo>
                  <a:pt x="83" y="159"/>
                </a:lnTo>
                <a:lnTo>
                  <a:pt x="88" y="154"/>
                </a:lnTo>
                <a:lnTo>
                  <a:pt x="94" y="149"/>
                </a:lnTo>
                <a:lnTo>
                  <a:pt x="99" y="143"/>
                </a:lnTo>
                <a:lnTo>
                  <a:pt x="99" y="141"/>
                </a:lnTo>
                <a:lnTo>
                  <a:pt x="102" y="141"/>
                </a:lnTo>
                <a:lnTo>
                  <a:pt x="104" y="141"/>
                </a:lnTo>
                <a:lnTo>
                  <a:pt x="104" y="138"/>
                </a:lnTo>
                <a:lnTo>
                  <a:pt x="104" y="136"/>
                </a:lnTo>
                <a:lnTo>
                  <a:pt x="104" y="133"/>
                </a:lnTo>
                <a:lnTo>
                  <a:pt x="104" y="128"/>
                </a:lnTo>
                <a:lnTo>
                  <a:pt x="104" y="122"/>
                </a:lnTo>
                <a:lnTo>
                  <a:pt x="104" y="120"/>
                </a:lnTo>
                <a:lnTo>
                  <a:pt x="107" y="120"/>
                </a:lnTo>
                <a:lnTo>
                  <a:pt x="107" y="117"/>
                </a:lnTo>
                <a:lnTo>
                  <a:pt x="109" y="117"/>
                </a:lnTo>
                <a:lnTo>
                  <a:pt x="112" y="117"/>
                </a:lnTo>
                <a:lnTo>
                  <a:pt x="112" y="115"/>
                </a:lnTo>
                <a:lnTo>
                  <a:pt x="115" y="115"/>
                </a:lnTo>
                <a:lnTo>
                  <a:pt x="117" y="115"/>
                </a:lnTo>
                <a:lnTo>
                  <a:pt x="120" y="112"/>
                </a:lnTo>
                <a:lnTo>
                  <a:pt x="122" y="112"/>
                </a:lnTo>
                <a:lnTo>
                  <a:pt x="125" y="112"/>
                </a:lnTo>
                <a:lnTo>
                  <a:pt x="133" y="109"/>
                </a:lnTo>
                <a:lnTo>
                  <a:pt x="135" y="109"/>
                </a:lnTo>
                <a:lnTo>
                  <a:pt x="138" y="109"/>
                </a:lnTo>
                <a:lnTo>
                  <a:pt x="141" y="107"/>
                </a:lnTo>
                <a:lnTo>
                  <a:pt x="146" y="107"/>
                </a:lnTo>
                <a:lnTo>
                  <a:pt x="149" y="107"/>
                </a:lnTo>
                <a:lnTo>
                  <a:pt x="151" y="104"/>
                </a:lnTo>
                <a:lnTo>
                  <a:pt x="154" y="104"/>
                </a:lnTo>
                <a:lnTo>
                  <a:pt x="156" y="104"/>
                </a:lnTo>
                <a:lnTo>
                  <a:pt x="156" y="102"/>
                </a:lnTo>
                <a:lnTo>
                  <a:pt x="159" y="102"/>
                </a:lnTo>
                <a:lnTo>
                  <a:pt x="162" y="102"/>
                </a:lnTo>
                <a:lnTo>
                  <a:pt x="162" y="99"/>
                </a:lnTo>
                <a:lnTo>
                  <a:pt x="164" y="99"/>
                </a:lnTo>
                <a:lnTo>
                  <a:pt x="167" y="99"/>
                </a:lnTo>
                <a:lnTo>
                  <a:pt x="169" y="99"/>
                </a:lnTo>
                <a:lnTo>
                  <a:pt x="169" y="96"/>
                </a:lnTo>
                <a:lnTo>
                  <a:pt x="172" y="96"/>
                </a:lnTo>
                <a:lnTo>
                  <a:pt x="175" y="96"/>
                </a:lnTo>
                <a:lnTo>
                  <a:pt x="177" y="96"/>
                </a:lnTo>
                <a:lnTo>
                  <a:pt x="177" y="94"/>
                </a:lnTo>
                <a:lnTo>
                  <a:pt x="180" y="94"/>
                </a:lnTo>
                <a:lnTo>
                  <a:pt x="182" y="94"/>
                </a:lnTo>
                <a:lnTo>
                  <a:pt x="185" y="94"/>
                </a:lnTo>
                <a:lnTo>
                  <a:pt x="188" y="94"/>
                </a:lnTo>
                <a:lnTo>
                  <a:pt x="190" y="94"/>
                </a:lnTo>
                <a:lnTo>
                  <a:pt x="193" y="94"/>
                </a:lnTo>
                <a:lnTo>
                  <a:pt x="196" y="94"/>
                </a:lnTo>
                <a:lnTo>
                  <a:pt x="198" y="94"/>
                </a:lnTo>
                <a:lnTo>
                  <a:pt x="201" y="94"/>
                </a:lnTo>
                <a:lnTo>
                  <a:pt x="203" y="94"/>
                </a:lnTo>
                <a:lnTo>
                  <a:pt x="206" y="94"/>
                </a:lnTo>
                <a:lnTo>
                  <a:pt x="209" y="94"/>
                </a:lnTo>
                <a:lnTo>
                  <a:pt x="211" y="96"/>
                </a:lnTo>
                <a:lnTo>
                  <a:pt x="214" y="96"/>
                </a:lnTo>
                <a:lnTo>
                  <a:pt x="216" y="96"/>
                </a:lnTo>
                <a:lnTo>
                  <a:pt x="219" y="96"/>
                </a:lnTo>
                <a:lnTo>
                  <a:pt x="219" y="99"/>
                </a:lnTo>
                <a:lnTo>
                  <a:pt x="222" y="99"/>
                </a:lnTo>
                <a:lnTo>
                  <a:pt x="222" y="102"/>
                </a:lnTo>
                <a:lnTo>
                  <a:pt x="224" y="102"/>
                </a:lnTo>
                <a:lnTo>
                  <a:pt x="224" y="104"/>
                </a:lnTo>
                <a:lnTo>
                  <a:pt x="224" y="107"/>
                </a:lnTo>
                <a:lnTo>
                  <a:pt x="224" y="109"/>
                </a:lnTo>
                <a:lnTo>
                  <a:pt x="224" y="112"/>
                </a:lnTo>
                <a:lnTo>
                  <a:pt x="224" y="115"/>
                </a:lnTo>
                <a:lnTo>
                  <a:pt x="224" y="117"/>
                </a:lnTo>
                <a:lnTo>
                  <a:pt x="224" y="120"/>
                </a:lnTo>
                <a:lnTo>
                  <a:pt x="222" y="120"/>
                </a:lnTo>
                <a:lnTo>
                  <a:pt x="222" y="122"/>
                </a:lnTo>
                <a:lnTo>
                  <a:pt x="219" y="122"/>
                </a:lnTo>
                <a:lnTo>
                  <a:pt x="219" y="125"/>
                </a:lnTo>
                <a:lnTo>
                  <a:pt x="216" y="125"/>
                </a:lnTo>
                <a:lnTo>
                  <a:pt x="214" y="125"/>
                </a:lnTo>
                <a:lnTo>
                  <a:pt x="211" y="125"/>
                </a:lnTo>
                <a:lnTo>
                  <a:pt x="211" y="122"/>
                </a:lnTo>
                <a:lnTo>
                  <a:pt x="209" y="122"/>
                </a:lnTo>
                <a:lnTo>
                  <a:pt x="206" y="122"/>
                </a:lnTo>
                <a:lnTo>
                  <a:pt x="206" y="125"/>
                </a:lnTo>
                <a:lnTo>
                  <a:pt x="209" y="125"/>
                </a:lnTo>
                <a:lnTo>
                  <a:pt x="211" y="125"/>
                </a:lnTo>
                <a:lnTo>
                  <a:pt x="214" y="125"/>
                </a:lnTo>
                <a:lnTo>
                  <a:pt x="214" y="128"/>
                </a:lnTo>
                <a:lnTo>
                  <a:pt x="214" y="130"/>
                </a:lnTo>
                <a:lnTo>
                  <a:pt x="216" y="130"/>
                </a:lnTo>
                <a:lnTo>
                  <a:pt x="216" y="128"/>
                </a:lnTo>
                <a:lnTo>
                  <a:pt x="219" y="128"/>
                </a:lnTo>
                <a:lnTo>
                  <a:pt x="219" y="125"/>
                </a:lnTo>
                <a:lnTo>
                  <a:pt x="222" y="125"/>
                </a:lnTo>
                <a:lnTo>
                  <a:pt x="224" y="125"/>
                </a:lnTo>
                <a:lnTo>
                  <a:pt x="224" y="122"/>
                </a:lnTo>
                <a:lnTo>
                  <a:pt x="227" y="122"/>
                </a:lnTo>
                <a:lnTo>
                  <a:pt x="227" y="120"/>
                </a:lnTo>
                <a:lnTo>
                  <a:pt x="227" y="122"/>
                </a:lnTo>
                <a:lnTo>
                  <a:pt x="227" y="120"/>
                </a:lnTo>
                <a:lnTo>
                  <a:pt x="229" y="120"/>
                </a:lnTo>
                <a:lnTo>
                  <a:pt x="229" y="117"/>
                </a:lnTo>
                <a:lnTo>
                  <a:pt x="229" y="115"/>
                </a:lnTo>
                <a:lnTo>
                  <a:pt x="229" y="112"/>
                </a:lnTo>
                <a:lnTo>
                  <a:pt x="229" y="109"/>
                </a:lnTo>
                <a:lnTo>
                  <a:pt x="232" y="109"/>
                </a:lnTo>
                <a:lnTo>
                  <a:pt x="232" y="107"/>
                </a:lnTo>
                <a:lnTo>
                  <a:pt x="232" y="104"/>
                </a:lnTo>
                <a:lnTo>
                  <a:pt x="232" y="102"/>
                </a:lnTo>
                <a:lnTo>
                  <a:pt x="232" y="99"/>
                </a:lnTo>
                <a:lnTo>
                  <a:pt x="232" y="96"/>
                </a:lnTo>
                <a:lnTo>
                  <a:pt x="235" y="96"/>
                </a:lnTo>
                <a:lnTo>
                  <a:pt x="235" y="94"/>
                </a:lnTo>
                <a:lnTo>
                  <a:pt x="235" y="91"/>
                </a:lnTo>
                <a:lnTo>
                  <a:pt x="237" y="91"/>
                </a:lnTo>
                <a:lnTo>
                  <a:pt x="240" y="89"/>
                </a:lnTo>
                <a:lnTo>
                  <a:pt x="258" y="91"/>
                </a:lnTo>
                <a:lnTo>
                  <a:pt x="316" y="102"/>
                </a:lnTo>
                <a:lnTo>
                  <a:pt x="316" y="107"/>
                </a:lnTo>
                <a:lnTo>
                  <a:pt x="318" y="115"/>
                </a:lnTo>
                <a:lnTo>
                  <a:pt x="318" y="120"/>
                </a:lnTo>
                <a:lnTo>
                  <a:pt x="318" y="122"/>
                </a:lnTo>
                <a:lnTo>
                  <a:pt x="318" y="125"/>
                </a:lnTo>
                <a:lnTo>
                  <a:pt x="318" y="128"/>
                </a:lnTo>
                <a:lnTo>
                  <a:pt x="316" y="130"/>
                </a:lnTo>
                <a:lnTo>
                  <a:pt x="321" y="133"/>
                </a:lnTo>
                <a:lnTo>
                  <a:pt x="323" y="133"/>
                </a:lnTo>
                <a:lnTo>
                  <a:pt x="326" y="133"/>
                </a:lnTo>
                <a:lnTo>
                  <a:pt x="326" y="130"/>
                </a:lnTo>
                <a:lnTo>
                  <a:pt x="326" y="128"/>
                </a:lnTo>
                <a:lnTo>
                  <a:pt x="326" y="125"/>
                </a:lnTo>
                <a:lnTo>
                  <a:pt x="326" y="122"/>
                </a:lnTo>
                <a:lnTo>
                  <a:pt x="329" y="122"/>
                </a:lnTo>
                <a:lnTo>
                  <a:pt x="331" y="122"/>
                </a:lnTo>
                <a:lnTo>
                  <a:pt x="334" y="120"/>
                </a:lnTo>
                <a:lnTo>
                  <a:pt x="331" y="115"/>
                </a:lnTo>
                <a:lnTo>
                  <a:pt x="334" y="115"/>
                </a:lnTo>
                <a:lnTo>
                  <a:pt x="334" y="112"/>
                </a:lnTo>
                <a:lnTo>
                  <a:pt x="339" y="109"/>
                </a:lnTo>
                <a:lnTo>
                  <a:pt x="339" y="107"/>
                </a:lnTo>
                <a:lnTo>
                  <a:pt x="342" y="107"/>
                </a:lnTo>
                <a:lnTo>
                  <a:pt x="344" y="107"/>
                </a:lnTo>
                <a:lnTo>
                  <a:pt x="347" y="104"/>
                </a:lnTo>
                <a:lnTo>
                  <a:pt x="347" y="102"/>
                </a:lnTo>
                <a:lnTo>
                  <a:pt x="347" y="99"/>
                </a:lnTo>
                <a:lnTo>
                  <a:pt x="350" y="99"/>
                </a:lnTo>
                <a:lnTo>
                  <a:pt x="352" y="99"/>
                </a:lnTo>
                <a:lnTo>
                  <a:pt x="355" y="99"/>
                </a:lnTo>
                <a:lnTo>
                  <a:pt x="360" y="102"/>
                </a:lnTo>
                <a:lnTo>
                  <a:pt x="363" y="102"/>
                </a:lnTo>
                <a:lnTo>
                  <a:pt x="363" y="99"/>
                </a:lnTo>
                <a:lnTo>
                  <a:pt x="360" y="96"/>
                </a:lnTo>
                <a:lnTo>
                  <a:pt x="360" y="94"/>
                </a:lnTo>
                <a:lnTo>
                  <a:pt x="357" y="91"/>
                </a:lnTo>
                <a:lnTo>
                  <a:pt x="357" y="89"/>
                </a:lnTo>
                <a:lnTo>
                  <a:pt x="360" y="89"/>
                </a:lnTo>
                <a:lnTo>
                  <a:pt x="363" y="89"/>
                </a:lnTo>
                <a:lnTo>
                  <a:pt x="368" y="89"/>
                </a:lnTo>
                <a:lnTo>
                  <a:pt x="370" y="89"/>
                </a:lnTo>
                <a:lnTo>
                  <a:pt x="370" y="86"/>
                </a:lnTo>
                <a:lnTo>
                  <a:pt x="373" y="86"/>
                </a:lnTo>
                <a:lnTo>
                  <a:pt x="373" y="83"/>
                </a:lnTo>
                <a:lnTo>
                  <a:pt x="376" y="83"/>
                </a:lnTo>
                <a:lnTo>
                  <a:pt x="376" y="81"/>
                </a:lnTo>
                <a:lnTo>
                  <a:pt x="376" y="75"/>
                </a:lnTo>
                <a:lnTo>
                  <a:pt x="376" y="73"/>
                </a:lnTo>
                <a:lnTo>
                  <a:pt x="376" y="70"/>
                </a:lnTo>
                <a:lnTo>
                  <a:pt x="378" y="65"/>
                </a:lnTo>
                <a:lnTo>
                  <a:pt x="378" y="62"/>
                </a:lnTo>
                <a:lnTo>
                  <a:pt x="381" y="62"/>
                </a:lnTo>
                <a:lnTo>
                  <a:pt x="381" y="60"/>
                </a:lnTo>
                <a:lnTo>
                  <a:pt x="383" y="60"/>
                </a:lnTo>
                <a:lnTo>
                  <a:pt x="383" y="57"/>
                </a:lnTo>
                <a:lnTo>
                  <a:pt x="383" y="55"/>
                </a:lnTo>
                <a:lnTo>
                  <a:pt x="386" y="52"/>
                </a:lnTo>
                <a:lnTo>
                  <a:pt x="386" y="49"/>
                </a:lnTo>
                <a:lnTo>
                  <a:pt x="389" y="49"/>
                </a:lnTo>
                <a:lnTo>
                  <a:pt x="391" y="49"/>
                </a:lnTo>
                <a:lnTo>
                  <a:pt x="394" y="47"/>
                </a:lnTo>
                <a:lnTo>
                  <a:pt x="394" y="44"/>
                </a:lnTo>
                <a:lnTo>
                  <a:pt x="394" y="42"/>
                </a:lnTo>
                <a:lnTo>
                  <a:pt x="394" y="39"/>
                </a:lnTo>
                <a:lnTo>
                  <a:pt x="394" y="36"/>
                </a:lnTo>
                <a:lnTo>
                  <a:pt x="396" y="36"/>
                </a:lnTo>
                <a:lnTo>
                  <a:pt x="396" y="34"/>
                </a:lnTo>
                <a:lnTo>
                  <a:pt x="394" y="31"/>
                </a:lnTo>
                <a:lnTo>
                  <a:pt x="396" y="28"/>
                </a:lnTo>
                <a:lnTo>
                  <a:pt x="396" y="26"/>
                </a:lnTo>
                <a:lnTo>
                  <a:pt x="412" y="5"/>
                </a:lnTo>
                <a:lnTo>
                  <a:pt x="582" y="0"/>
                </a:lnTo>
              </a:path>
            </a:pathLst>
          </a:custGeom>
          <a:noFill/>
          <a:ln w="4763">
            <a:solidFill>
              <a:srgbClr val="6E6E6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78" name="Freeform 242"/>
          <p:cNvSpPr>
            <a:spLocks/>
          </p:cNvSpPr>
          <p:nvPr/>
        </p:nvSpPr>
        <p:spPr bwMode="auto">
          <a:xfrm>
            <a:off x="4995497" y="2173288"/>
            <a:ext cx="1406769" cy="1347788"/>
          </a:xfrm>
          <a:custGeom>
            <a:avLst/>
            <a:gdLst>
              <a:gd name="T0" fmla="*/ 185 w 960"/>
              <a:gd name="T1" fmla="*/ 813 h 849"/>
              <a:gd name="T2" fmla="*/ 154 w 960"/>
              <a:gd name="T3" fmla="*/ 836 h 849"/>
              <a:gd name="T4" fmla="*/ 120 w 960"/>
              <a:gd name="T5" fmla="*/ 828 h 849"/>
              <a:gd name="T6" fmla="*/ 55 w 960"/>
              <a:gd name="T7" fmla="*/ 847 h 849"/>
              <a:gd name="T8" fmla="*/ 31 w 960"/>
              <a:gd name="T9" fmla="*/ 810 h 849"/>
              <a:gd name="T10" fmla="*/ 5 w 960"/>
              <a:gd name="T11" fmla="*/ 784 h 849"/>
              <a:gd name="T12" fmla="*/ 2 w 960"/>
              <a:gd name="T13" fmla="*/ 732 h 849"/>
              <a:gd name="T14" fmla="*/ 31 w 960"/>
              <a:gd name="T15" fmla="*/ 690 h 849"/>
              <a:gd name="T16" fmla="*/ 34 w 960"/>
              <a:gd name="T17" fmla="*/ 656 h 849"/>
              <a:gd name="T18" fmla="*/ 36 w 960"/>
              <a:gd name="T19" fmla="*/ 622 h 849"/>
              <a:gd name="T20" fmla="*/ 34 w 960"/>
              <a:gd name="T21" fmla="*/ 585 h 849"/>
              <a:gd name="T22" fmla="*/ 63 w 960"/>
              <a:gd name="T23" fmla="*/ 552 h 849"/>
              <a:gd name="T24" fmla="*/ 96 w 960"/>
              <a:gd name="T25" fmla="*/ 512 h 849"/>
              <a:gd name="T26" fmla="*/ 136 w 960"/>
              <a:gd name="T27" fmla="*/ 486 h 849"/>
              <a:gd name="T28" fmla="*/ 170 w 960"/>
              <a:gd name="T29" fmla="*/ 457 h 849"/>
              <a:gd name="T30" fmla="*/ 198 w 960"/>
              <a:gd name="T31" fmla="*/ 416 h 849"/>
              <a:gd name="T32" fmla="*/ 224 w 960"/>
              <a:gd name="T33" fmla="*/ 366 h 849"/>
              <a:gd name="T34" fmla="*/ 224 w 960"/>
              <a:gd name="T35" fmla="*/ 337 h 849"/>
              <a:gd name="T36" fmla="*/ 222 w 960"/>
              <a:gd name="T37" fmla="*/ 301 h 849"/>
              <a:gd name="T38" fmla="*/ 206 w 960"/>
              <a:gd name="T39" fmla="*/ 251 h 849"/>
              <a:gd name="T40" fmla="*/ 373 w 960"/>
              <a:gd name="T41" fmla="*/ 202 h 849"/>
              <a:gd name="T42" fmla="*/ 519 w 960"/>
              <a:gd name="T43" fmla="*/ 128 h 849"/>
              <a:gd name="T44" fmla="*/ 545 w 960"/>
              <a:gd name="T45" fmla="*/ 113 h 849"/>
              <a:gd name="T46" fmla="*/ 624 w 960"/>
              <a:gd name="T47" fmla="*/ 113 h 849"/>
              <a:gd name="T48" fmla="*/ 621 w 960"/>
              <a:gd name="T49" fmla="*/ 173 h 849"/>
              <a:gd name="T50" fmla="*/ 629 w 960"/>
              <a:gd name="T51" fmla="*/ 254 h 849"/>
              <a:gd name="T52" fmla="*/ 676 w 960"/>
              <a:gd name="T53" fmla="*/ 249 h 849"/>
              <a:gd name="T54" fmla="*/ 692 w 960"/>
              <a:gd name="T55" fmla="*/ 183 h 849"/>
              <a:gd name="T56" fmla="*/ 712 w 960"/>
              <a:gd name="T57" fmla="*/ 123 h 849"/>
              <a:gd name="T58" fmla="*/ 773 w 960"/>
              <a:gd name="T59" fmla="*/ 92 h 849"/>
              <a:gd name="T60" fmla="*/ 817 w 960"/>
              <a:gd name="T61" fmla="*/ 27 h 849"/>
              <a:gd name="T62" fmla="*/ 846 w 960"/>
              <a:gd name="T63" fmla="*/ 3 h 849"/>
              <a:gd name="T64" fmla="*/ 882 w 960"/>
              <a:gd name="T65" fmla="*/ 19 h 849"/>
              <a:gd name="T66" fmla="*/ 890 w 960"/>
              <a:gd name="T67" fmla="*/ 29 h 849"/>
              <a:gd name="T68" fmla="*/ 885 w 960"/>
              <a:gd name="T69" fmla="*/ 63 h 849"/>
              <a:gd name="T70" fmla="*/ 906 w 960"/>
              <a:gd name="T71" fmla="*/ 71 h 849"/>
              <a:gd name="T72" fmla="*/ 916 w 960"/>
              <a:gd name="T73" fmla="*/ 110 h 849"/>
              <a:gd name="T74" fmla="*/ 906 w 960"/>
              <a:gd name="T75" fmla="*/ 165 h 849"/>
              <a:gd name="T76" fmla="*/ 911 w 960"/>
              <a:gd name="T77" fmla="*/ 217 h 849"/>
              <a:gd name="T78" fmla="*/ 937 w 960"/>
              <a:gd name="T79" fmla="*/ 272 h 849"/>
              <a:gd name="T80" fmla="*/ 953 w 960"/>
              <a:gd name="T81" fmla="*/ 322 h 849"/>
              <a:gd name="T82" fmla="*/ 942 w 960"/>
              <a:gd name="T83" fmla="*/ 379 h 849"/>
              <a:gd name="T84" fmla="*/ 953 w 960"/>
              <a:gd name="T85" fmla="*/ 444 h 849"/>
              <a:gd name="T86" fmla="*/ 893 w 960"/>
              <a:gd name="T87" fmla="*/ 505 h 849"/>
              <a:gd name="T88" fmla="*/ 856 w 960"/>
              <a:gd name="T89" fmla="*/ 544 h 849"/>
              <a:gd name="T90" fmla="*/ 822 w 960"/>
              <a:gd name="T91" fmla="*/ 580 h 849"/>
              <a:gd name="T92" fmla="*/ 780 w 960"/>
              <a:gd name="T93" fmla="*/ 606 h 849"/>
              <a:gd name="T94" fmla="*/ 733 w 960"/>
              <a:gd name="T95" fmla="*/ 612 h 849"/>
              <a:gd name="T96" fmla="*/ 712 w 960"/>
              <a:gd name="T97" fmla="*/ 651 h 849"/>
              <a:gd name="T98" fmla="*/ 699 w 960"/>
              <a:gd name="T99" fmla="*/ 690 h 849"/>
              <a:gd name="T100" fmla="*/ 650 w 960"/>
              <a:gd name="T101" fmla="*/ 724 h 849"/>
              <a:gd name="T102" fmla="*/ 619 w 960"/>
              <a:gd name="T103" fmla="*/ 747 h 849"/>
              <a:gd name="T104" fmla="*/ 572 w 960"/>
              <a:gd name="T105" fmla="*/ 747 h 849"/>
              <a:gd name="T106" fmla="*/ 519 w 960"/>
              <a:gd name="T107" fmla="*/ 758 h 849"/>
              <a:gd name="T108" fmla="*/ 485 w 960"/>
              <a:gd name="T109" fmla="*/ 755 h 849"/>
              <a:gd name="T110" fmla="*/ 454 w 960"/>
              <a:gd name="T111" fmla="*/ 768 h 849"/>
              <a:gd name="T112" fmla="*/ 425 w 960"/>
              <a:gd name="T113" fmla="*/ 784 h 849"/>
              <a:gd name="T114" fmla="*/ 394 w 960"/>
              <a:gd name="T115" fmla="*/ 800 h 849"/>
              <a:gd name="T116" fmla="*/ 347 w 960"/>
              <a:gd name="T117" fmla="*/ 800 h 849"/>
              <a:gd name="T118" fmla="*/ 313 w 960"/>
              <a:gd name="T119" fmla="*/ 807 h 849"/>
              <a:gd name="T120" fmla="*/ 279 w 960"/>
              <a:gd name="T121" fmla="*/ 818 h 849"/>
              <a:gd name="T122" fmla="*/ 258 w 960"/>
              <a:gd name="T123" fmla="*/ 831 h 849"/>
              <a:gd name="T124" fmla="*/ 222 w 960"/>
              <a:gd name="T125" fmla="*/ 836 h 8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960" h="849">
                <a:moveTo>
                  <a:pt x="217" y="836"/>
                </a:moveTo>
                <a:lnTo>
                  <a:pt x="214" y="839"/>
                </a:lnTo>
                <a:lnTo>
                  <a:pt x="211" y="839"/>
                </a:lnTo>
                <a:lnTo>
                  <a:pt x="211" y="836"/>
                </a:lnTo>
                <a:lnTo>
                  <a:pt x="209" y="836"/>
                </a:lnTo>
                <a:lnTo>
                  <a:pt x="209" y="834"/>
                </a:lnTo>
                <a:lnTo>
                  <a:pt x="206" y="826"/>
                </a:lnTo>
                <a:lnTo>
                  <a:pt x="209" y="826"/>
                </a:lnTo>
                <a:lnTo>
                  <a:pt x="206" y="826"/>
                </a:lnTo>
                <a:lnTo>
                  <a:pt x="206" y="823"/>
                </a:lnTo>
                <a:lnTo>
                  <a:pt x="203" y="823"/>
                </a:lnTo>
                <a:lnTo>
                  <a:pt x="201" y="823"/>
                </a:lnTo>
                <a:lnTo>
                  <a:pt x="198" y="823"/>
                </a:lnTo>
                <a:lnTo>
                  <a:pt x="198" y="821"/>
                </a:lnTo>
                <a:lnTo>
                  <a:pt x="198" y="818"/>
                </a:lnTo>
                <a:lnTo>
                  <a:pt x="196" y="818"/>
                </a:lnTo>
                <a:lnTo>
                  <a:pt x="193" y="818"/>
                </a:lnTo>
                <a:lnTo>
                  <a:pt x="193" y="815"/>
                </a:lnTo>
                <a:lnTo>
                  <a:pt x="193" y="813"/>
                </a:lnTo>
                <a:lnTo>
                  <a:pt x="190" y="813"/>
                </a:lnTo>
                <a:lnTo>
                  <a:pt x="188" y="813"/>
                </a:lnTo>
                <a:lnTo>
                  <a:pt x="185" y="813"/>
                </a:lnTo>
                <a:lnTo>
                  <a:pt x="185" y="815"/>
                </a:lnTo>
                <a:lnTo>
                  <a:pt x="183" y="815"/>
                </a:lnTo>
                <a:lnTo>
                  <a:pt x="183" y="818"/>
                </a:lnTo>
                <a:lnTo>
                  <a:pt x="180" y="818"/>
                </a:lnTo>
                <a:lnTo>
                  <a:pt x="177" y="818"/>
                </a:lnTo>
                <a:lnTo>
                  <a:pt x="177" y="821"/>
                </a:lnTo>
                <a:lnTo>
                  <a:pt x="175" y="821"/>
                </a:lnTo>
                <a:lnTo>
                  <a:pt x="172" y="821"/>
                </a:lnTo>
                <a:lnTo>
                  <a:pt x="170" y="823"/>
                </a:lnTo>
                <a:lnTo>
                  <a:pt x="170" y="826"/>
                </a:lnTo>
                <a:lnTo>
                  <a:pt x="167" y="826"/>
                </a:lnTo>
                <a:lnTo>
                  <a:pt x="164" y="826"/>
                </a:lnTo>
                <a:lnTo>
                  <a:pt x="164" y="823"/>
                </a:lnTo>
                <a:lnTo>
                  <a:pt x="162" y="823"/>
                </a:lnTo>
                <a:lnTo>
                  <a:pt x="159" y="823"/>
                </a:lnTo>
                <a:lnTo>
                  <a:pt x="159" y="826"/>
                </a:lnTo>
                <a:lnTo>
                  <a:pt x="159" y="828"/>
                </a:lnTo>
                <a:lnTo>
                  <a:pt x="156" y="828"/>
                </a:lnTo>
                <a:lnTo>
                  <a:pt x="156" y="831"/>
                </a:lnTo>
                <a:lnTo>
                  <a:pt x="156" y="834"/>
                </a:lnTo>
                <a:lnTo>
                  <a:pt x="156" y="836"/>
                </a:lnTo>
                <a:lnTo>
                  <a:pt x="154" y="836"/>
                </a:lnTo>
                <a:lnTo>
                  <a:pt x="151" y="836"/>
                </a:lnTo>
                <a:lnTo>
                  <a:pt x="151" y="839"/>
                </a:lnTo>
                <a:lnTo>
                  <a:pt x="151" y="841"/>
                </a:lnTo>
                <a:lnTo>
                  <a:pt x="149" y="841"/>
                </a:lnTo>
                <a:lnTo>
                  <a:pt x="146" y="841"/>
                </a:lnTo>
                <a:lnTo>
                  <a:pt x="143" y="841"/>
                </a:lnTo>
                <a:lnTo>
                  <a:pt x="143" y="839"/>
                </a:lnTo>
                <a:lnTo>
                  <a:pt x="141" y="839"/>
                </a:lnTo>
                <a:lnTo>
                  <a:pt x="141" y="836"/>
                </a:lnTo>
                <a:lnTo>
                  <a:pt x="138" y="836"/>
                </a:lnTo>
                <a:lnTo>
                  <a:pt x="138" y="834"/>
                </a:lnTo>
                <a:lnTo>
                  <a:pt x="136" y="834"/>
                </a:lnTo>
                <a:lnTo>
                  <a:pt x="136" y="831"/>
                </a:lnTo>
                <a:lnTo>
                  <a:pt x="133" y="831"/>
                </a:lnTo>
                <a:lnTo>
                  <a:pt x="133" y="834"/>
                </a:lnTo>
                <a:lnTo>
                  <a:pt x="130" y="834"/>
                </a:lnTo>
                <a:lnTo>
                  <a:pt x="128" y="834"/>
                </a:lnTo>
                <a:lnTo>
                  <a:pt x="128" y="831"/>
                </a:lnTo>
                <a:lnTo>
                  <a:pt x="125" y="831"/>
                </a:lnTo>
                <a:lnTo>
                  <a:pt x="125" y="828"/>
                </a:lnTo>
                <a:lnTo>
                  <a:pt x="123" y="828"/>
                </a:lnTo>
                <a:lnTo>
                  <a:pt x="120" y="828"/>
                </a:lnTo>
                <a:lnTo>
                  <a:pt x="117" y="828"/>
                </a:lnTo>
                <a:lnTo>
                  <a:pt x="115" y="828"/>
                </a:lnTo>
                <a:lnTo>
                  <a:pt x="112" y="828"/>
                </a:lnTo>
                <a:lnTo>
                  <a:pt x="104" y="834"/>
                </a:lnTo>
                <a:lnTo>
                  <a:pt x="96" y="834"/>
                </a:lnTo>
                <a:lnTo>
                  <a:pt x="94" y="834"/>
                </a:lnTo>
                <a:lnTo>
                  <a:pt x="86" y="826"/>
                </a:lnTo>
                <a:lnTo>
                  <a:pt x="83" y="826"/>
                </a:lnTo>
                <a:lnTo>
                  <a:pt x="83" y="828"/>
                </a:lnTo>
                <a:lnTo>
                  <a:pt x="83" y="831"/>
                </a:lnTo>
                <a:lnTo>
                  <a:pt x="83" y="834"/>
                </a:lnTo>
                <a:lnTo>
                  <a:pt x="83" y="836"/>
                </a:lnTo>
                <a:lnTo>
                  <a:pt x="86" y="836"/>
                </a:lnTo>
                <a:lnTo>
                  <a:pt x="86" y="839"/>
                </a:lnTo>
                <a:lnTo>
                  <a:pt x="83" y="839"/>
                </a:lnTo>
                <a:lnTo>
                  <a:pt x="83" y="841"/>
                </a:lnTo>
                <a:lnTo>
                  <a:pt x="81" y="841"/>
                </a:lnTo>
                <a:lnTo>
                  <a:pt x="81" y="844"/>
                </a:lnTo>
                <a:lnTo>
                  <a:pt x="70" y="844"/>
                </a:lnTo>
                <a:lnTo>
                  <a:pt x="63" y="844"/>
                </a:lnTo>
                <a:lnTo>
                  <a:pt x="57" y="844"/>
                </a:lnTo>
                <a:lnTo>
                  <a:pt x="55" y="847"/>
                </a:lnTo>
                <a:lnTo>
                  <a:pt x="52" y="847"/>
                </a:lnTo>
                <a:lnTo>
                  <a:pt x="49" y="849"/>
                </a:lnTo>
                <a:lnTo>
                  <a:pt x="47" y="841"/>
                </a:lnTo>
                <a:lnTo>
                  <a:pt x="44" y="839"/>
                </a:lnTo>
                <a:lnTo>
                  <a:pt x="44" y="836"/>
                </a:lnTo>
                <a:lnTo>
                  <a:pt x="44" y="834"/>
                </a:lnTo>
                <a:lnTo>
                  <a:pt x="44" y="831"/>
                </a:lnTo>
                <a:lnTo>
                  <a:pt x="42" y="831"/>
                </a:lnTo>
                <a:lnTo>
                  <a:pt x="42" y="828"/>
                </a:lnTo>
                <a:lnTo>
                  <a:pt x="39" y="828"/>
                </a:lnTo>
                <a:lnTo>
                  <a:pt x="36" y="828"/>
                </a:lnTo>
                <a:lnTo>
                  <a:pt x="36" y="826"/>
                </a:lnTo>
                <a:lnTo>
                  <a:pt x="34" y="826"/>
                </a:lnTo>
                <a:lnTo>
                  <a:pt x="34" y="823"/>
                </a:lnTo>
                <a:lnTo>
                  <a:pt x="34" y="821"/>
                </a:lnTo>
                <a:lnTo>
                  <a:pt x="31" y="818"/>
                </a:lnTo>
                <a:lnTo>
                  <a:pt x="29" y="818"/>
                </a:lnTo>
                <a:lnTo>
                  <a:pt x="29" y="815"/>
                </a:lnTo>
                <a:lnTo>
                  <a:pt x="29" y="813"/>
                </a:lnTo>
                <a:lnTo>
                  <a:pt x="31" y="813"/>
                </a:lnTo>
                <a:lnTo>
                  <a:pt x="31" y="807"/>
                </a:lnTo>
                <a:lnTo>
                  <a:pt x="31" y="810"/>
                </a:lnTo>
                <a:lnTo>
                  <a:pt x="29" y="810"/>
                </a:lnTo>
                <a:lnTo>
                  <a:pt x="29" y="807"/>
                </a:lnTo>
                <a:lnTo>
                  <a:pt x="26" y="807"/>
                </a:lnTo>
                <a:lnTo>
                  <a:pt x="23" y="807"/>
                </a:lnTo>
                <a:lnTo>
                  <a:pt x="21" y="807"/>
                </a:lnTo>
                <a:lnTo>
                  <a:pt x="18" y="807"/>
                </a:lnTo>
                <a:lnTo>
                  <a:pt x="16" y="807"/>
                </a:lnTo>
                <a:lnTo>
                  <a:pt x="13" y="807"/>
                </a:lnTo>
                <a:lnTo>
                  <a:pt x="10" y="807"/>
                </a:lnTo>
                <a:lnTo>
                  <a:pt x="8" y="807"/>
                </a:lnTo>
                <a:lnTo>
                  <a:pt x="8" y="805"/>
                </a:lnTo>
                <a:lnTo>
                  <a:pt x="8" y="802"/>
                </a:lnTo>
                <a:lnTo>
                  <a:pt x="8" y="800"/>
                </a:lnTo>
                <a:lnTo>
                  <a:pt x="8" y="797"/>
                </a:lnTo>
                <a:lnTo>
                  <a:pt x="8" y="794"/>
                </a:lnTo>
                <a:lnTo>
                  <a:pt x="8" y="792"/>
                </a:lnTo>
                <a:lnTo>
                  <a:pt x="8" y="789"/>
                </a:lnTo>
                <a:lnTo>
                  <a:pt x="10" y="789"/>
                </a:lnTo>
                <a:lnTo>
                  <a:pt x="10" y="787"/>
                </a:lnTo>
                <a:lnTo>
                  <a:pt x="8" y="787"/>
                </a:lnTo>
                <a:lnTo>
                  <a:pt x="8" y="784"/>
                </a:lnTo>
                <a:lnTo>
                  <a:pt x="5" y="784"/>
                </a:lnTo>
                <a:lnTo>
                  <a:pt x="5" y="781"/>
                </a:lnTo>
                <a:lnTo>
                  <a:pt x="5" y="779"/>
                </a:lnTo>
                <a:lnTo>
                  <a:pt x="5" y="776"/>
                </a:lnTo>
                <a:lnTo>
                  <a:pt x="5" y="774"/>
                </a:lnTo>
                <a:lnTo>
                  <a:pt x="5" y="771"/>
                </a:lnTo>
                <a:lnTo>
                  <a:pt x="2" y="771"/>
                </a:lnTo>
                <a:lnTo>
                  <a:pt x="2" y="768"/>
                </a:lnTo>
                <a:lnTo>
                  <a:pt x="2" y="766"/>
                </a:lnTo>
                <a:lnTo>
                  <a:pt x="2" y="763"/>
                </a:lnTo>
                <a:lnTo>
                  <a:pt x="2" y="760"/>
                </a:lnTo>
                <a:lnTo>
                  <a:pt x="2" y="758"/>
                </a:lnTo>
                <a:lnTo>
                  <a:pt x="2" y="755"/>
                </a:lnTo>
                <a:lnTo>
                  <a:pt x="2" y="753"/>
                </a:lnTo>
                <a:lnTo>
                  <a:pt x="2" y="750"/>
                </a:lnTo>
                <a:lnTo>
                  <a:pt x="0" y="747"/>
                </a:lnTo>
                <a:lnTo>
                  <a:pt x="0" y="745"/>
                </a:lnTo>
                <a:lnTo>
                  <a:pt x="2" y="745"/>
                </a:lnTo>
                <a:lnTo>
                  <a:pt x="2" y="742"/>
                </a:lnTo>
                <a:lnTo>
                  <a:pt x="2" y="740"/>
                </a:lnTo>
                <a:lnTo>
                  <a:pt x="2" y="737"/>
                </a:lnTo>
                <a:lnTo>
                  <a:pt x="2" y="734"/>
                </a:lnTo>
                <a:lnTo>
                  <a:pt x="2" y="732"/>
                </a:lnTo>
                <a:lnTo>
                  <a:pt x="2" y="729"/>
                </a:lnTo>
                <a:lnTo>
                  <a:pt x="2" y="727"/>
                </a:lnTo>
                <a:lnTo>
                  <a:pt x="2" y="724"/>
                </a:lnTo>
                <a:lnTo>
                  <a:pt x="2" y="721"/>
                </a:lnTo>
                <a:lnTo>
                  <a:pt x="2" y="719"/>
                </a:lnTo>
                <a:lnTo>
                  <a:pt x="5" y="719"/>
                </a:lnTo>
                <a:lnTo>
                  <a:pt x="5" y="716"/>
                </a:lnTo>
                <a:lnTo>
                  <a:pt x="8" y="713"/>
                </a:lnTo>
                <a:lnTo>
                  <a:pt x="8" y="711"/>
                </a:lnTo>
                <a:lnTo>
                  <a:pt x="10" y="711"/>
                </a:lnTo>
                <a:lnTo>
                  <a:pt x="13" y="711"/>
                </a:lnTo>
                <a:lnTo>
                  <a:pt x="16" y="711"/>
                </a:lnTo>
                <a:lnTo>
                  <a:pt x="16" y="708"/>
                </a:lnTo>
                <a:lnTo>
                  <a:pt x="16" y="706"/>
                </a:lnTo>
                <a:lnTo>
                  <a:pt x="18" y="703"/>
                </a:lnTo>
                <a:lnTo>
                  <a:pt x="18" y="700"/>
                </a:lnTo>
                <a:lnTo>
                  <a:pt x="21" y="700"/>
                </a:lnTo>
                <a:lnTo>
                  <a:pt x="23" y="698"/>
                </a:lnTo>
                <a:lnTo>
                  <a:pt x="26" y="695"/>
                </a:lnTo>
                <a:lnTo>
                  <a:pt x="29" y="693"/>
                </a:lnTo>
                <a:lnTo>
                  <a:pt x="29" y="690"/>
                </a:lnTo>
                <a:lnTo>
                  <a:pt x="31" y="690"/>
                </a:lnTo>
                <a:lnTo>
                  <a:pt x="34" y="690"/>
                </a:lnTo>
                <a:lnTo>
                  <a:pt x="34" y="687"/>
                </a:lnTo>
                <a:lnTo>
                  <a:pt x="36" y="687"/>
                </a:lnTo>
                <a:lnTo>
                  <a:pt x="36" y="685"/>
                </a:lnTo>
                <a:lnTo>
                  <a:pt x="36" y="682"/>
                </a:lnTo>
                <a:lnTo>
                  <a:pt x="34" y="682"/>
                </a:lnTo>
                <a:lnTo>
                  <a:pt x="34" y="680"/>
                </a:lnTo>
                <a:lnTo>
                  <a:pt x="36" y="680"/>
                </a:lnTo>
                <a:lnTo>
                  <a:pt x="36" y="677"/>
                </a:lnTo>
                <a:lnTo>
                  <a:pt x="39" y="677"/>
                </a:lnTo>
                <a:lnTo>
                  <a:pt x="39" y="674"/>
                </a:lnTo>
                <a:lnTo>
                  <a:pt x="39" y="672"/>
                </a:lnTo>
                <a:lnTo>
                  <a:pt x="42" y="672"/>
                </a:lnTo>
                <a:lnTo>
                  <a:pt x="42" y="669"/>
                </a:lnTo>
                <a:lnTo>
                  <a:pt x="42" y="666"/>
                </a:lnTo>
                <a:lnTo>
                  <a:pt x="42" y="664"/>
                </a:lnTo>
                <a:lnTo>
                  <a:pt x="39" y="664"/>
                </a:lnTo>
                <a:lnTo>
                  <a:pt x="39" y="661"/>
                </a:lnTo>
                <a:lnTo>
                  <a:pt x="36" y="661"/>
                </a:lnTo>
                <a:lnTo>
                  <a:pt x="34" y="661"/>
                </a:lnTo>
                <a:lnTo>
                  <a:pt x="34" y="659"/>
                </a:lnTo>
                <a:lnTo>
                  <a:pt x="34" y="656"/>
                </a:lnTo>
                <a:lnTo>
                  <a:pt x="34" y="653"/>
                </a:lnTo>
                <a:lnTo>
                  <a:pt x="31" y="653"/>
                </a:lnTo>
                <a:lnTo>
                  <a:pt x="31" y="651"/>
                </a:lnTo>
                <a:lnTo>
                  <a:pt x="29" y="651"/>
                </a:lnTo>
                <a:lnTo>
                  <a:pt x="29" y="648"/>
                </a:lnTo>
                <a:lnTo>
                  <a:pt x="29" y="646"/>
                </a:lnTo>
                <a:lnTo>
                  <a:pt x="29" y="643"/>
                </a:lnTo>
                <a:lnTo>
                  <a:pt x="29" y="640"/>
                </a:lnTo>
                <a:lnTo>
                  <a:pt x="34" y="640"/>
                </a:lnTo>
                <a:lnTo>
                  <a:pt x="36" y="640"/>
                </a:lnTo>
                <a:lnTo>
                  <a:pt x="34" y="638"/>
                </a:lnTo>
                <a:lnTo>
                  <a:pt x="31" y="635"/>
                </a:lnTo>
                <a:lnTo>
                  <a:pt x="31" y="632"/>
                </a:lnTo>
                <a:lnTo>
                  <a:pt x="34" y="632"/>
                </a:lnTo>
                <a:lnTo>
                  <a:pt x="34" y="630"/>
                </a:lnTo>
                <a:lnTo>
                  <a:pt x="36" y="630"/>
                </a:lnTo>
                <a:lnTo>
                  <a:pt x="34" y="630"/>
                </a:lnTo>
                <a:lnTo>
                  <a:pt x="34" y="627"/>
                </a:lnTo>
                <a:lnTo>
                  <a:pt x="34" y="625"/>
                </a:lnTo>
                <a:lnTo>
                  <a:pt x="31" y="625"/>
                </a:lnTo>
                <a:lnTo>
                  <a:pt x="34" y="622"/>
                </a:lnTo>
                <a:lnTo>
                  <a:pt x="36" y="622"/>
                </a:lnTo>
                <a:lnTo>
                  <a:pt x="39" y="619"/>
                </a:lnTo>
                <a:lnTo>
                  <a:pt x="42" y="619"/>
                </a:lnTo>
                <a:lnTo>
                  <a:pt x="44" y="617"/>
                </a:lnTo>
                <a:lnTo>
                  <a:pt x="44" y="614"/>
                </a:lnTo>
                <a:lnTo>
                  <a:pt x="47" y="612"/>
                </a:lnTo>
                <a:lnTo>
                  <a:pt x="49" y="609"/>
                </a:lnTo>
                <a:lnTo>
                  <a:pt x="47" y="609"/>
                </a:lnTo>
                <a:lnTo>
                  <a:pt x="47" y="606"/>
                </a:lnTo>
                <a:lnTo>
                  <a:pt x="44" y="606"/>
                </a:lnTo>
                <a:lnTo>
                  <a:pt x="44" y="604"/>
                </a:lnTo>
                <a:lnTo>
                  <a:pt x="42" y="604"/>
                </a:lnTo>
                <a:lnTo>
                  <a:pt x="44" y="601"/>
                </a:lnTo>
                <a:lnTo>
                  <a:pt x="42" y="601"/>
                </a:lnTo>
                <a:lnTo>
                  <a:pt x="42" y="599"/>
                </a:lnTo>
                <a:lnTo>
                  <a:pt x="39" y="599"/>
                </a:lnTo>
                <a:lnTo>
                  <a:pt x="39" y="596"/>
                </a:lnTo>
                <a:lnTo>
                  <a:pt x="36" y="596"/>
                </a:lnTo>
                <a:lnTo>
                  <a:pt x="36" y="593"/>
                </a:lnTo>
                <a:lnTo>
                  <a:pt x="36" y="591"/>
                </a:lnTo>
                <a:lnTo>
                  <a:pt x="36" y="588"/>
                </a:lnTo>
                <a:lnTo>
                  <a:pt x="34" y="588"/>
                </a:lnTo>
                <a:lnTo>
                  <a:pt x="34" y="585"/>
                </a:lnTo>
                <a:lnTo>
                  <a:pt x="31" y="583"/>
                </a:lnTo>
                <a:lnTo>
                  <a:pt x="34" y="583"/>
                </a:lnTo>
                <a:lnTo>
                  <a:pt x="34" y="580"/>
                </a:lnTo>
                <a:lnTo>
                  <a:pt x="31" y="580"/>
                </a:lnTo>
                <a:lnTo>
                  <a:pt x="31" y="578"/>
                </a:lnTo>
                <a:lnTo>
                  <a:pt x="34" y="578"/>
                </a:lnTo>
                <a:lnTo>
                  <a:pt x="36" y="578"/>
                </a:lnTo>
                <a:lnTo>
                  <a:pt x="36" y="575"/>
                </a:lnTo>
                <a:lnTo>
                  <a:pt x="36" y="572"/>
                </a:lnTo>
                <a:lnTo>
                  <a:pt x="36" y="570"/>
                </a:lnTo>
                <a:lnTo>
                  <a:pt x="39" y="570"/>
                </a:lnTo>
                <a:lnTo>
                  <a:pt x="39" y="567"/>
                </a:lnTo>
                <a:lnTo>
                  <a:pt x="44" y="565"/>
                </a:lnTo>
                <a:lnTo>
                  <a:pt x="49" y="562"/>
                </a:lnTo>
                <a:lnTo>
                  <a:pt x="52" y="559"/>
                </a:lnTo>
                <a:lnTo>
                  <a:pt x="55" y="559"/>
                </a:lnTo>
                <a:lnTo>
                  <a:pt x="57" y="559"/>
                </a:lnTo>
                <a:lnTo>
                  <a:pt x="60" y="559"/>
                </a:lnTo>
                <a:lnTo>
                  <a:pt x="63" y="559"/>
                </a:lnTo>
                <a:lnTo>
                  <a:pt x="63" y="557"/>
                </a:lnTo>
                <a:lnTo>
                  <a:pt x="63" y="554"/>
                </a:lnTo>
                <a:lnTo>
                  <a:pt x="63" y="552"/>
                </a:lnTo>
                <a:lnTo>
                  <a:pt x="63" y="549"/>
                </a:lnTo>
                <a:lnTo>
                  <a:pt x="63" y="546"/>
                </a:lnTo>
                <a:lnTo>
                  <a:pt x="68" y="544"/>
                </a:lnTo>
                <a:lnTo>
                  <a:pt x="70" y="546"/>
                </a:lnTo>
                <a:lnTo>
                  <a:pt x="73" y="544"/>
                </a:lnTo>
                <a:lnTo>
                  <a:pt x="70" y="536"/>
                </a:lnTo>
                <a:lnTo>
                  <a:pt x="73" y="533"/>
                </a:lnTo>
                <a:lnTo>
                  <a:pt x="73" y="531"/>
                </a:lnTo>
                <a:lnTo>
                  <a:pt x="70" y="528"/>
                </a:lnTo>
                <a:lnTo>
                  <a:pt x="68" y="528"/>
                </a:lnTo>
                <a:lnTo>
                  <a:pt x="68" y="525"/>
                </a:lnTo>
                <a:lnTo>
                  <a:pt x="65" y="523"/>
                </a:lnTo>
                <a:lnTo>
                  <a:pt x="70" y="520"/>
                </a:lnTo>
                <a:lnTo>
                  <a:pt x="83" y="518"/>
                </a:lnTo>
                <a:lnTo>
                  <a:pt x="86" y="518"/>
                </a:lnTo>
                <a:lnTo>
                  <a:pt x="89" y="515"/>
                </a:lnTo>
                <a:lnTo>
                  <a:pt x="89" y="512"/>
                </a:lnTo>
                <a:lnTo>
                  <a:pt x="91" y="512"/>
                </a:lnTo>
                <a:lnTo>
                  <a:pt x="91" y="515"/>
                </a:lnTo>
                <a:lnTo>
                  <a:pt x="91" y="512"/>
                </a:lnTo>
                <a:lnTo>
                  <a:pt x="94" y="512"/>
                </a:lnTo>
                <a:lnTo>
                  <a:pt x="96" y="512"/>
                </a:lnTo>
                <a:lnTo>
                  <a:pt x="99" y="510"/>
                </a:lnTo>
                <a:lnTo>
                  <a:pt x="102" y="510"/>
                </a:lnTo>
                <a:lnTo>
                  <a:pt x="104" y="507"/>
                </a:lnTo>
                <a:lnTo>
                  <a:pt x="107" y="507"/>
                </a:lnTo>
                <a:lnTo>
                  <a:pt x="110" y="510"/>
                </a:lnTo>
                <a:lnTo>
                  <a:pt x="112" y="510"/>
                </a:lnTo>
                <a:lnTo>
                  <a:pt x="115" y="510"/>
                </a:lnTo>
                <a:lnTo>
                  <a:pt x="117" y="507"/>
                </a:lnTo>
                <a:lnTo>
                  <a:pt x="120" y="507"/>
                </a:lnTo>
                <a:lnTo>
                  <a:pt x="120" y="505"/>
                </a:lnTo>
                <a:lnTo>
                  <a:pt x="123" y="502"/>
                </a:lnTo>
                <a:lnTo>
                  <a:pt x="123" y="499"/>
                </a:lnTo>
                <a:lnTo>
                  <a:pt x="125" y="499"/>
                </a:lnTo>
                <a:lnTo>
                  <a:pt x="128" y="499"/>
                </a:lnTo>
                <a:lnTo>
                  <a:pt x="130" y="499"/>
                </a:lnTo>
                <a:lnTo>
                  <a:pt x="133" y="499"/>
                </a:lnTo>
                <a:lnTo>
                  <a:pt x="133" y="497"/>
                </a:lnTo>
                <a:lnTo>
                  <a:pt x="136" y="497"/>
                </a:lnTo>
                <a:lnTo>
                  <a:pt x="136" y="494"/>
                </a:lnTo>
                <a:lnTo>
                  <a:pt x="138" y="491"/>
                </a:lnTo>
                <a:lnTo>
                  <a:pt x="136" y="489"/>
                </a:lnTo>
                <a:lnTo>
                  <a:pt x="136" y="486"/>
                </a:lnTo>
                <a:lnTo>
                  <a:pt x="136" y="484"/>
                </a:lnTo>
                <a:lnTo>
                  <a:pt x="136" y="481"/>
                </a:lnTo>
                <a:lnTo>
                  <a:pt x="138" y="481"/>
                </a:lnTo>
                <a:lnTo>
                  <a:pt x="138" y="478"/>
                </a:lnTo>
                <a:lnTo>
                  <a:pt x="141" y="478"/>
                </a:lnTo>
                <a:lnTo>
                  <a:pt x="143" y="478"/>
                </a:lnTo>
                <a:lnTo>
                  <a:pt x="143" y="476"/>
                </a:lnTo>
                <a:lnTo>
                  <a:pt x="146" y="476"/>
                </a:lnTo>
                <a:lnTo>
                  <a:pt x="149" y="473"/>
                </a:lnTo>
                <a:lnTo>
                  <a:pt x="151" y="473"/>
                </a:lnTo>
                <a:lnTo>
                  <a:pt x="151" y="471"/>
                </a:lnTo>
                <a:lnTo>
                  <a:pt x="154" y="471"/>
                </a:lnTo>
                <a:lnTo>
                  <a:pt x="154" y="468"/>
                </a:lnTo>
                <a:lnTo>
                  <a:pt x="156" y="468"/>
                </a:lnTo>
                <a:lnTo>
                  <a:pt x="159" y="468"/>
                </a:lnTo>
                <a:lnTo>
                  <a:pt x="162" y="465"/>
                </a:lnTo>
                <a:lnTo>
                  <a:pt x="164" y="465"/>
                </a:lnTo>
                <a:lnTo>
                  <a:pt x="164" y="463"/>
                </a:lnTo>
                <a:lnTo>
                  <a:pt x="164" y="460"/>
                </a:lnTo>
                <a:lnTo>
                  <a:pt x="167" y="460"/>
                </a:lnTo>
                <a:lnTo>
                  <a:pt x="167" y="457"/>
                </a:lnTo>
                <a:lnTo>
                  <a:pt x="170" y="457"/>
                </a:lnTo>
                <a:lnTo>
                  <a:pt x="170" y="455"/>
                </a:lnTo>
                <a:lnTo>
                  <a:pt x="170" y="452"/>
                </a:lnTo>
                <a:lnTo>
                  <a:pt x="172" y="452"/>
                </a:lnTo>
                <a:lnTo>
                  <a:pt x="172" y="450"/>
                </a:lnTo>
                <a:lnTo>
                  <a:pt x="175" y="447"/>
                </a:lnTo>
                <a:lnTo>
                  <a:pt x="175" y="444"/>
                </a:lnTo>
                <a:lnTo>
                  <a:pt x="177" y="442"/>
                </a:lnTo>
                <a:lnTo>
                  <a:pt x="177" y="439"/>
                </a:lnTo>
                <a:lnTo>
                  <a:pt x="180" y="439"/>
                </a:lnTo>
                <a:lnTo>
                  <a:pt x="180" y="437"/>
                </a:lnTo>
                <a:lnTo>
                  <a:pt x="180" y="434"/>
                </a:lnTo>
                <a:lnTo>
                  <a:pt x="183" y="431"/>
                </a:lnTo>
                <a:lnTo>
                  <a:pt x="183" y="429"/>
                </a:lnTo>
                <a:lnTo>
                  <a:pt x="183" y="426"/>
                </a:lnTo>
                <a:lnTo>
                  <a:pt x="185" y="424"/>
                </a:lnTo>
                <a:lnTo>
                  <a:pt x="188" y="424"/>
                </a:lnTo>
                <a:lnTo>
                  <a:pt x="188" y="421"/>
                </a:lnTo>
                <a:lnTo>
                  <a:pt x="190" y="421"/>
                </a:lnTo>
                <a:lnTo>
                  <a:pt x="190" y="418"/>
                </a:lnTo>
                <a:lnTo>
                  <a:pt x="193" y="418"/>
                </a:lnTo>
                <a:lnTo>
                  <a:pt x="196" y="418"/>
                </a:lnTo>
                <a:lnTo>
                  <a:pt x="198" y="416"/>
                </a:lnTo>
                <a:lnTo>
                  <a:pt x="201" y="413"/>
                </a:lnTo>
                <a:lnTo>
                  <a:pt x="203" y="413"/>
                </a:lnTo>
                <a:lnTo>
                  <a:pt x="203" y="410"/>
                </a:lnTo>
                <a:lnTo>
                  <a:pt x="206" y="408"/>
                </a:lnTo>
                <a:lnTo>
                  <a:pt x="209" y="408"/>
                </a:lnTo>
                <a:lnTo>
                  <a:pt x="217" y="405"/>
                </a:lnTo>
                <a:lnTo>
                  <a:pt x="219" y="403"/>
                </a:lnTo>
                <a:lnTo>
                  <a:pt x="222" y="400"/>
                </a:lnTo>
                <a:lnTo>
                  <a:pt x="224" y="400"/>
                </a:lnTo>
                <a:lnTo>
                  <a:pt x="224" y="397"/>
                </a:lnTo>
                <a:lnTo>
                  <a:pt x="227" y="392"/>
                </a:lnTo>
                <a:lnTo>
                  <a:pt x="230" y="390"/>
                </a:lnTo>
                <a:lnTo>
                  <a:pt x="227" y="387"/>
                </a:lnTo>
                <a:lnTo>
                  <a:pt x="227" y="384"/>
                </a:lnTo>
                <a:lnTo>
                  <a:pt x="224" y="384"/>
                </a:lnTo>
                <a:lnTo>
                  <a:pt x="224" y="382"/>
                </a:lnTo>
                <a:lnTo>
                  <a:pt x="224" y="379"/>
                </a:lnTo>
                <a:lnTo>
                  <a:pt x="224" y="377"/>
                </a:lnTo>
                <a:lnTo>
                  <a:pt x="224" y="374"/>
                </a:lnTo>
                <a:lnTo>
                  <a:pt x="224" y="371"/>
                </a:lnTo>
                <a:lnTo>
                  <a:pt x="224" y="369"/>
                </a:lnTo>
                <a:lnTo>
                  <a:pt x="224" y="366"/>
                </a:lnTo>
                <a:lnTo>
                  <a:pt x="222" y="363"/>
                </a:lnTo>
                <a:lnTo>
                  <a:pt x="219" y="363"/>
                </a:lnTo>
                <a:lnTo>
                  <a:pt x="217" y="361"/>
                </a:lnTo>
                <a:lnTo>
                  <a:pt x="214" y="358"/>
                </a:lnTo>
                <a:lnTo>
                  <a:pt x="211" y="361"/>
                </a:lnTo>
                <a:lnTo>
                  <a:pt x="211" y="358"/>
                </a:lnTo>
                <a:lnTo>
                  <a:pt x="214" y="358"/>
                </a:lnTo>
                <a:lnTo>
                  <a:pt x="214" y="356"/>
                </a:lnTo>
                <a:lnTo>
                  <a:pt x="211" y="358"/>
                </a:lnTo>
                <a:lnTo>
                  <a:pt x="211" y="356"/>
                </a:lnTo>
                <a:lnTo>
                  <a:pt x="209" y="356"/>
                </a:lnTo>
                <a:lnTo>
                  <a:pt x="211" y="356"/>
                </a:lnTo>
                <a:lnTo>
                  <a:pt x="211" y="353"/>
                </a:lnTo>
                <a:lnTo>
                  <a:pt x="214" y="353"/>
                </a:lnTo>
                <a:lnTo>
                  <a:pt x="214" y="350"/>
                </a:lnTo>
                <a:lnTo>
                  <a:pt x="217" y="350"/>
                </a:lnTo>
                <a:lnTo>
                  <a:pt x="219" y="348"/>
                </a:lnTo>
                <a:lnTo>
                  <a:pt x="219" y="345"/>
                </a:lnTo>
                <a:lnTo>
                  <a:pt x="219" y="343"/>
                </a:lnTo>
                <a:lnTo>
                  <a:pt x="222" y="340"/>
                </a:lnTo>
                <a:lnTo>
                  <a:pt x="222" y="337"/>
                </a:lnTo>
                <a:lnTo>
                  <a:pt x="224" y="337"/>
                </a:lnTo>
                <a:lnTo>
                  <a:pt x="227" y="335"/>
                </a:lnTo>
                <a:lnTo>
                  <a:pt x="227" y="332"/>
                </a:lnTo>
                <a:lnTo>
                  <a:pt x="224" y="332"/>
                </a:lnTo>
                <a:lnTo>
                  <a:pt x="224" y="329"/>
                </a:lnTo>
                <a:lnTo>
                  <a:pt x="222" y="329"/>
                </a:lnTo>
                <a:lnTo>
                  <a:pt x="222" y="327"/>
                </a:lnTo>
                <a:lnTo>
                  <a:pt x="222" y="324"/>
                </a:lnTo>
                <a:lnTo>
                  <a:pt x="224" y="324"/>
                </a:lnTo>
                <a:lnTo>
                  <a:pt x="224" y="322"/>
                </a:lnTo>
                <a:lnTo>
                  <a:pt x="224" y="319"/>
                </a:lnTo>
                <a:lnTo>
                  <a:pt x="222" y="319"/>
                </a:lnTo>
                <a:lnTo>
                  <a:pt x="222" y="322"/>
                </a:lnTo>
                <a:lnTo>
                  <a:pt x="219" y="319"/>
                </a:lnTo>
                <a:lnTo>
                  <a:pt x="222" y="319"/>
                </a:lnTo>
                <a:lnTo>
                  <a:pt x="222" y="316"/>
                </a:lnTo>
                <a:lnTo>
                  <a:pt x="222" y="314"/>
                </a:lnTo>
                <a:lnTo>
                  <a:pt x="219" y="311"/>
                </a:lnTo>
                <a:lnTo>
                  <a:pt x="219" y="309"/>
                </a:lnTo>
                <a:lnTo>
                  <a:pt x="219" y="306"/>
                </a:lnTo>
                <a:lnTo>
                  <a:pt x="219" y="303"/>
                </a:lnTo>
                <a:lnTo>
                  <a:pt x="222" y="303"/>
                </a:lnTo>
                <a:lnTo>
                  <a:pt x="222" y="301"/>
                </a:lnTo>
                <a:lnTo>
                  <a:pt x="224" y="298"/>
                </a:lnTo>
                <a:lnTo>
                  <a:pt x="222" y="296"/>
                </a:lnTo>
                <a:lnTo>
                  <a:pt x="222" y="293"/>
                </a:lnTo>
                <a:lnTo>
                  <a:pt x="222" y="290"/>
                </a:lnTo>
                <a:lnTo>
                  <a:pt x="219" y="290"/>
                </a:lnTo>
                <a:lnTo>
                  <a:pt x="217" y="288"/>
                </a:lnTo>
                <a:lnTo>
                  <a:pt x="217" y="285"/>
                </a:lnTo>
                <a:lnTo>
                  <a:pt x="217" y="282"/>
                </a:lnTo>
                <a:lnTo>
                  <a:pt x="214" y="280"/>
                </a:lnTo>
                <a:lnTo>
                  <a:pt x="214" y="277"/>
                </a:lnTo>
                <a:lnTo>
                  <a:pt x="214" y="275"/>
                </a:lnTo>
                <a:lnTo>
                  <a:pt x="211" y="275"/>
                </a:lnTo>
                <a:lnTo>
                  <a:pt x="211" y="272"/>
                </a:lnTo>
                <a:lnTo>
                  <a:pt x="209" y="272"/>
                </a:lnTo>
                <a:lnTo>
                  <a:pt x="209" y="267"/>
                </a:lnTo>
                <a:lnTo>
                  <a:pt x="206" y="267"/>
                </a:lnTo>
                <a:lnTo>
                  <a:pt x="206" y="264"/>
                </a:lnTo>
                <a:lnTo>
                  <a:pt x="203" y="264"/>
                </a:lnTo>
                <a:lnTo>
                  <a:pt x="203" y="262"/>
                </a:lnTo>
                <a:lnTo>
                  <a:pt x="203" y="259"/>
                </a:lnTo>
                <a:lnTo>
                  <a:pt x="203" y="256"/>
                </a:lnTo>
                <a:lnTo>
                  <a:pt x="206" y="251"/>
                </a:lnTo>
                <a:lnTo>
                  <a:pt x="209" y="246"/>
                </a:lnTo>
                <a:lnTo>
                  <a:pt x="206" y="243"/>
                </a:lnTo>
                <a:lnTo>
                  <a:pt x="203" y="241"/>
                </a:lnTo>
                <a:lnTo>
                  <a:pt x="206" y="241"/>
                </a:lnTo>
                <a:lnTo>
                  <a:pt x="209" y="241"/>
                </a:lnTo>
                <a:lnTo>
                  <a:pt x="214" y="238"/>
                </a:lnTo>
                <a:lnTo>
                  <a:pt x="217" y="238"/>
                </a:lnTo>
                <a:lnTo>
                  <a:pt x="219" y="238"/>
                </a:lnTo>
                <a:lnTo>
                  <a:pt x="224" y="235"/>
                </a:lnTo>
                <a:lnTo>
                  <a:pt x="227" y="235"/>
                </a:lnTo>
                <a:lnTo>
                  <a:pt x="230" y="233"/>
                </a:lnTo>
                <a:lnTo>
                  <a:pt x="235" y="233"/>
                </a:lnTo>
                <a:lnTo>
                  <a:pt x="237" y="230"/>
                </a:lnTo>
                <a:lnTo>
                  <a:pt x="240" y="230"/>
                </a:lnTo>
                <a:lnTo>
                  <a:pt x="245" y="228"/>
                </a:lnTo>
                <a:lnTo>
                  <a:pt x="248" y="225"/>
                </a:lnTo>
                <a:lnTo>
                  <a:pt x="274" y="225"/>
                </a:lnTo>
                <a:lnTo>
                  <a:pt x="274" y="212"/>
                </a:lnTo>
                <a:lnTo>
                  <a:pt x="274" y="202"/>
                </a:lnTo>
                <a:lnTo>
                  <a:pt x="331" y="202"/>
                </a:lnTo>
                <a:lnTo>
                  <a:pt x="339" y="202"/>
                </a:lnTo>
                <a:lnTo>
                  <a:pt x="373" y="202"/>
                </a:lnTo>
                <a:lnTo>
                  <a:pt x="373" y="194"/>
                </a:lnTo>
                <a:lnTo>
                  <a:pt x="373" y="191"/>
                </a:lnTo>
                <a:lnTo>
                  <a:pt x="373" y="173"/>
                </a:lnTo>
                <a:lnTo>
                  <a:pt x="431" y="173"/>
                </a:lnTo>
                <a:lnTo>
                  <a:pt x="446" y="173"/>
                </a:lnTo>
                <a:lnTo>
                  <a:pt x="485" y="173"/>
                </a:lnTo>
                <a:lnTo>
                  <a:pt x="491" y="157"/>
                </a:lnTo>
                <a:lnTo>
                  <a:pt x="493" y="149"/>
                </a:lnTo>
                <a:lnTo>
                  <a:pt x="498" y="149"/>
                </a:lnTo>
                <a:lnTo>
                  <a:pt x="501" y="141"/>
                </a:lnTo>
                <a:lnTo>
                  <a:pt x="498" y="139"/>
                </a:lnTo>
                <a:lnTo>
                  <a:pt x="506" y="123"/>
                </a:lnTo>
                <a:lnTo>
                  <a:pt x="506" y="121"/>
                </a:lnTo>
                <a:lnTo>
                  <a:pt x="511" y="118"/>
                </a:lnTo>
                <a:lnTo>
                  <a:pt x="514" y="115"/>
                </a:lnTo>
                <a:lnTo>
                  <a:pt x="517" y="113"/>
                </a:lnTo>
                <a:lnTo>
                  <a:pt x="517" y="115"/>
                </a:lnTo>
                <a:lnTo>
                  <a:pt x="514" y="115"/>
                </a:lnTo>
                <a:lnTo>
                  <a:pt x="517" y="121"/>
                </a:lnTo>
                <a:lnTo>
                  <a:pt x="517" y="123"/>
                </a:lnTo>
                <a:lnTo>
                  <a:pt x="517" y="126"/>
                </a:lnTo>
                <a:lnTo>
                  <a:pt x="519" y="128"/>
                </a:lnTo>
                <a:lnTo>
                  <a:pt x="517" y="134"/>
                </a:lnTo>
                <a:lnTo>
                  <a:pt x="519" y="136"/>
                </a:lnTo>
                <a:lnTo>
                  <a:pt x="522" y="131"/>
                </a:lnTo>
                <a:lnTo>
                  <a:pt x="527" y="136"/>
                </a:lnTo>
                <a:lnTo>
                  <a:pt x="525" y="139"/>
                </a:lnTo>
                <a:lnTo>
                  <a:pt x="527" y="141"/>
                </a:lnTo>
                <a:lnTo>
                  <a:pt x="530" y="139"/>
                </a:lnTo>
                <a:lnTo>
                  <a:pt x="532" y="139"/>
                </a:lnTo>
                <a:lnTo>
                  <a:pt x="527" y="128"/>
                </a:lnTo>
                <a:lnTo>
                  <a:pt x="527" y="126"/>
                </a:lnTo>
                <a:lnTo>
                  <a:pt x="527" y="123"/>
                </a:lnTo>
                <a:lnTo>
                  <a:pt x="527" y="121"/>
                </a:lnTo>
                <a:lnTo>
                  <a:pt x="527" y="118"/>
                </a:lnTo>
                <a:lnTo>
                  <a:pt x="530" y="118"/>
                </a:lnTo>
                <a:lnTo>
                  <a:pt x="532" y="115"/>
                </a:lnTo>
                <a:lnTo>
                  <a:pt x="532" y="113"/>
                </a:lnTo>
                <a:lnTo>
                  <a:pt x="535" y="113"/>
                </a:lnTo>
                <a:lnTo>
                  <a:pt x="535" y="110"/>
                </a:lnTo>
                <a:lnTo>
                  <a:pt x="538" y="110"/>
                </a:lnTo>
                <a:lnTo>
                  <a:pt x="540" y="107"/>
                </a:lnTo>
                <a:lnTo>
                  <a:pt x="543" y="113"/>
                </a:lnTo>
                <a:lnTo>
                  <a:pt x="545" y="113"/>
                </a:lnTo>
                <a:lnTo>
                  <a:pt x="548" y="110"/>
                </a:lnTo>
                <a:lnTo>
                  <a:pt x="551" y="110"/>
                </a:lnTo>
                <a:lnTo>
                  <a:pt x="558" y="105"/>
                </a:lnTo>
                <a:lnTo>
                  <a:pt x="561" y="102"/>
                </a:lnTo>
                <a:lnTo>
                  <a:pt x="566" y="100"/>
                </a:lnTo>
                <a:lnTo>
                  <a:pt x="590" y="81"/>
                </a:lnTo>
                <a:lnTo>
                  <a:pt x="592" y="84"/>
                </a:lnTo>
                <a:lnTo>
                  <a:pt x="598" y="89"/>
                </a:lnTo>
                <a:lnTo>
                  <a:pt x="603" y="92"/>
                </a:lnTo>
                <a:lnTo>
                  <a:pt x="605" y="94"/>
                </a:lnTo>
                <a:lnTo>
                  <a:pt x="608" y="94"/>
                </a:lnTo>
                <a:lnTo>
                  <a:pt x="608" y="97"/>
                </a:lnTo>
                <a:lnTo>
                  <a:pt x="611" y="97"/>
                </a:lnTo>
                <a:lnTo>
                  <a:pt x="613" y="100"/>
                </a:lnTo>
                <a:lnTo>
                  <a:pt x="616" y="102"/>
                </a:lnTo>
                <a:lnTo>
                  <a:pt x="616" y="105"/>
                </a:lnTo>
                <a:lnTo>
                  <a:pt x="619" y="105"/>
                </a:lnTo>
                <a:lnTo>
                  <a:pt x="619" y="107"/>
                </a:lnTo>
                <a:lnTo>
                  <a:pt x="621" y="107"/>
                </a:lnTo>
                <a:lnTo>
                  <a:pt x="621" y="110"/>
                </a:lnTo>
                <a:lnTo>
                  <a:pt x="621" y="113"/>
                </a:lnTo>
                <a:lnTo>
                  <a:pt x="624" y="113"/>
                </a:lnTo>
                <a:lnTo>
                  <a:pt x="624" y="115"/>
                </a:lnTo>
                <a:lnTo>
                  <a:pt x="624" y="118"/>
                </a:lnTo>
                <a:lnTo>
                  <a:pt x="624" y="121"/>
                </a:lnTo>
                <a:lnTo>
                  <a:pt x="626" y="121"/>
                </a:lnTo>
                <a:lnTo>
                  <a:pt x="626" y="123"/>
                </a:lnTo>
                <a:lnTo>
                  <a:pt x="626" y="126"/>
                </a:lnTo>
                <a:lnTo>
                  <a:pt x="626" y="128"/>
                </a:lnTo>
                <a:lnTo>
                  <a:pt x="626" y="131"/>
                </a:lnTo>
                <a:lnTo>
                  <a:pt x="626" y="134"/>
                </a:lnTo>
                <a:lnTo>
                  <a:pt x="626" y="136"/>
                </a:lnTo>
                <a:lnTo>
                  <a:pt x="626" y="139"/>
                </a:lnTo>
                <a:lnTo>
                  <a:pt x="624" y="139"/>
                </a:lnTo>
                <a:lnTo>
                  <a:pt x="624" y="141"/>
                </a:lnTo>
                <a:lnTo>
                  <a:pt x="624" y="144"/>
                </a:lnTo>
                <a:lnTo>
                  <a:pt x="621" y="147"/>
                </a:lnTo>
                <a:lnTo>
                  <a:pt x="621" y="149"/>
                </a:lnTo>
                <a:lnTo>
                  <a:pt x="621" y="152"/>
                </a:lnTo>
                <a:lnTo>
                  <a:pt x="621" y="157"/>
                </a:lnTo>
                <a:lnTo>
                  <a:pt x="621" y="160"/>
                </a:lnTo>
                <a:lnTo>
                  <a:pt x="621" y="168"/>
                </a:lnTo>
                <a:lnTo>
                  <a:pt x="621" y="170"/>
                </a:lnTo>
                <a:lnTo>
                  <a:pt x="621" y="173"/>
                </a:lnTo>
                <a:lnTo>
                  <a:pt x="621" y="175"/>
                </a:lnTo>
                <a:lnTo>
                  <a:pt x="621" y="178"/>
                </a:lnTo>
                <a:lnTo>
                  <a:pt x="621" y="181"/>
                </a:lnTo>
                <a:lnTo>
                  <a:pt x="619" y="186"/>
                </a:lnTo>
                <a:lnTo>
                  <a:pt x="624" y="188"/>
                </a:lnTo>
                <a:lnTo>
                  <a:pt x="619" y="186"/>
                </a:lnTo>
                <a:lnTo>
                  <a:pt x="619" y="188"/>
                </a:lnTo>
                <a:lnTo>
                  <a:pt x="616" y="194"/>
                </a:lnTo>
                <a:lnTo>
                  <a:pt x="619" y="194"/>
                </a:lnTo>
                <a:lnTo>
                  <a:pt x="621" y="196"/>
                </a:lnTo>
                <a:lnTo>
                  <a:pt x="624" y="209"/>
                </a:lnTo>
                <a:lnTo>
                  <a:pt x="621" y="209"/>
                </a:lnTo>
                <a:lnTo>
                  <a:pt x="621" y="212"/>
                </a:lnTo>
                <a:lnTo>
                  <a:pt x="621" y="217"/>
                </a:lnTo>
                <a:lnTo>
                  <a:pt x="619" y="220"/>
                </a:lnTo>
                <a:lnTo>
                  <a:pt x="619" y="222"/>
                </a:lnTo>
                <a:lnTo>
                  <a:pt x="616" y="228"/>
                </a:lnTo>
                <a:lnTo>
                  <a:pt x="613" y="233"/>
                </a:lnTo>
                <a:lnTo>
                  <a:pt x="613" y="243"/>
                </a:lnTo>
                <a:lnTo>
                  <a:pt x="621" y="249"/>
                </a:lnTo>
                <a:lnTo>
                  <a:pt x="629" y="256"/>
                </a:lnTo>
                <a:lnTo>
                  <a:pt x="629" y="254"/>
                </a:lnTo>
                <a:lnTo>
                  <a:pt x="634" y="259"/>
                </a:lnTo>
                <a:lnTo>
                  <a:pt x="632" y="256"/>
                </a:lnTo>
                <a:lnTo>
                  <a:pt x="629" y="256"/>
                </a:lnTo>
                <a:lnTo>
                  <a:pt x="632" y="259"/>
                </a:lnTo>
                <a:lnTo>
                  <a:pt x="645" y="269"/>
                </a:lnTo>
                <a:lnTo>
                  <a:pt x="652" y="277"/>
                </a:lnTo>
                <a:lnTo>
                  <a:pt x="658" y="282"/>
                </a:lnTo>
                <a:lnTo>
                  <a:pt x="660" y="277"/>
                </a:lnTo>
                <a:lnTo>
                  <a:pt x="663" y="275"/>
                </a:lnTo>
                <a:lnTo>
                  <a:pt x="665" y="272"/>
                </a:lnTo>
                <a:lnTo>
                  <a:pt x="665" y="269"/>
                </a:lnTo>
                <a:lnTo>
                  <a:pt x="668" y="269"/>
                </a:lnTo>
                <a:lnTo>
                  <a:pt x="668" y="267"/>
                </a:lnTo>
                <a:lnTo>
                  <a:pt x="668" y="264"/>
                </a:lnTo>
                <a:lnTo>
                  <a:pt x="671" y="264"/>
                </a:lnTo>
                <a:lnTo>
                  <a:pt x="671" y="262"/>
                </a:lnTo>
                <a:lnTo>
                  <a:pt x="673" y="259"/>
                </a:lnTo>
                <a:lnTo>
                  <a:pt x="673" y="256"/>
                </a:lnTo>
                <a:lnTo>
                  <a:pt x="673" y="254"/>
                </a:lnTo>
                <a:lnTo>
                  <a:pt x="676" y="254"/>
                </a:lnTo>
                <a:lnTo>
                  <a:pt x="676" y="251"/>
                </a:lnTo>
                <a:lnTo>
                  <a:pt x="676" y="249"/>
                </a:lnTo>
                <a:lnTo>
                  <a:pt x="679" y="246"/>
                </a:lnTo>
                <a:lnTo>
                  <a:pt x="679" y="243"/>
                </a:lnTo>
                <a:lnTo>
                  <a:pt x="679" y="241"/>
                </a:lnTo>
                <a:lnTo>
                  <a:pt x="679" y="238"/>
                </a:lnTo>
                <a:lnTo>
                  <a:pt x="681" y="238"/>
                </a:lnTo>
                <a:lnTo>
                  <a:pt x="681" y="233"/>
                </a:lnTo>
                <a:lnTo>
                  <a:pt x="681" y="228"/>
                </a:lnTo>
                <a:lnTo>
                  <a:pt x="684" y="228"/>
                </a:lnTo>
                <a:lnTo>
                  <a:pt x="684" y="225"/>
                </a:lnTo>
                <a:lnTo>
                  <a:pt x="684" y="222"/>
                </a:lnTo>
                <a:lnTo>
                  <a:pt x="684" y="220"/>
                </a:lnTo>
                <a:lnTo>
                  <a:pt x="686" y="215"/>
                </a:lnTo>
                <a:lnTo>
                  <a:pt x="686" y="212"/>
                </a:lnTo>
                <a:lnTo>
                  <a:pt x="686" y="209"/>
                </a:lnTo>
                <a:lnTo>
                  <a:pt x="686" y="207"/>
                </a:lnTo>
                <a:lnTo>
                  <a:pt x="689" y="204"/>
                </a:lnTo>
                <a:lnTo>
                  <a:pt x="689" y="202"/>
                </a:lnTo>
                <a:lnTo>
                  <a:pt x="689" y="199"/>
                </a:lnTo>
                <a:lnTo>
                  <a:pt x="689" y="194"/>
                </a:lnTo>
                <a:lnTo>
                  <a:pt x="692" y="188"/>
                </a:lnTo>
                <a:lnTo>
                  <a:pt x="692" y="186"/>
                </a:lnTo>
                <a:lnTo>
                  <a:pt x="692" y="183"/>
                </a:lnTo>
                <a:lnTo>
                  <a:pt x="694" y="183"/>
                </a:lnTo>
                <a:lnTo>
                  <a:pt x="694" y="181"/>
                </a:lnTo>
                <a:lnTo>
                  <a:pt x="694" y="178"/>
                </a:lnTo>
                <a:lnTo>
                  <a:pt x="697" y="160"/>
                </a:lnTo>
                <a:lnTo>
                  <a:pt x="699" y="157"/>
                </a:lnTo>
                <a:lnTo>
                  <a:pt x="699" y="154"/>
                </a:lnTo>
                <a:lnTo>
                  <a:pt x="699" y="152"/>
                </a:lnTo>
                <a:lnTo>
                  <a:pt x="699" y="149"/>
                </a:lnTo>
                <a:lnTo>
                  <a:pt x="702" y="149"/>
                </a:lnTo>
                <a:lnTo>
                  <a:pt x="702" y="147"/>
                </a:lnTo>
                <a:lnTo>
                  <a:pt x="702" y="144"/>
                </a:lnTo>
                <a:lnTo>
                  <a:pt x="705" y="141"/>
                </a:lnTo>
                <a:lnTo>
                  <a:pt x="705" y="139"/>
                </a:lnTo>
                <a:lnTo>
                  <a:pt x="705" y="136"/>
                </a:lnTo>
                <a:lnTo>
                  <a:pt x="707" y="136"/>
                </a:lnTo>
                <a:lnTo>
                  <a:pt x="707" y="134"/>
                </a:lnTo>
                <a:lnTo>
                  <a:pt x="707" y="131"/>
                </a:lnTo>
                <a:lnTo>
                  <a:pt x="710" y="131"/>
                </a:lnTo>
                <a:lnTo>
                  <a:pt x="710" y="128"/>
                </a:lnTo>
                <a:lnTo>
                  <a:pt x="710" y="126"/>
                </a:lnTo>
                <a:lnTo>
                  <a:pt x="712" y="126"/>
                </a:lnTo>
                <a:lnTo>
                  <a:pt x="712" y="123"/>
                </a:lnTo>
                <a:lnTo>
                  <a:pt x="712" y="121"/>
                </a:lnTo>
                <a:lnTo>
                  <a:pt x="715" y="121"/>
                </a:lnTo>
                <a:lnTo>
                  <a:pt x="715" y="118"/>
                </a:lnTo>
                <a:lnTo>
                  <a:pt x="718" y="115"/>
                </a:lnTo>
                <a:lnTo>
                  <a:pt x="718" y="113"/>
                </a:lnTo>
                <a:lnTo>
                  <a:pt x="720" y="113"/>
                </a:lnTo>
                <a:lnTo>
                  <a:pt x="720" y="110"/>
                </a:lnTo>
                <a:lnTo>
                  <a:pt x="723" y="107"/>
                </a:lnTo>
                <a:lnTo>
                  <a:pt x="723" y="105"/>
                </a:lnTo>
                <a:lnTo>
                  <a:pt x="726" y="105"/>
                </a:lnTo>
                <a:lnTo>
                  <a:pt x="726" y="102"/>
                </a:lnTo>
                <a:lnTo>
                  <a:pt x="728" y="102"/>
                </a:lnTo>
                <a:lnTo>
                  <a:pt x="728" y="100"/>
                </a:lnTo>
                <a:lnTo>
                  <a:pt x="731" y="97"/>
                </a:lnTo>
                <a:lnTo>
                  <a:pt x="731" y="94"/>
                </a:lnTo>
                <a:lnTo>
                  <a:pt x="733" y="94"/>
                </a:lnTo>
                <a:lnTo>
                  <a:pt x="736" y="92"/>
                </a:lnTo>
                <a:lnTo>
                  <a:pt x="736" y="89"/>
                </a:lnTo>
                <a:lnTo>
                  <a:pt x="752" y="89"/>
                </a:lnTo>
                <a:lnTo>
                  <a:pt x="752" y="87"/>
                </a:lnTo>
                <a:lnTo>
                  <a:pt x="762" y="87"/>
                </a:lnTo>
                <a:lnTo>
                  <a:pt x="773" y="92"/>
                </a:lnTo>
                <a:lnTo>
                  <a:pt x="780" y="94"/>
                </a:lnTo>
                <a:lnTo>
                  <a:pt x="793" y="84"/>
                </a:lnTo>
                <a:lnTo>
                  <a:pt x="788" y="76"/>
                </a:lnTo>
                <a:lnTo>
                  <a:pt x="786" y="76"/>
                </a:lnTo>
                <a:lnTo>
                  <a:pt x="786" y="74"/>
                </a:lnTo>
                <a:lnTo>
                  <a:pt x="788" y="76"/>
                </a:lnTo>
                <a:lnTo>
                  <a:pt x="791" y="76"/>
                </a:lnTo>
                <a:lnTo>
                  <a:pt x="791" y="79"/>
                </a:lnTo>
                <a:lnTo>
                  <a:pt x="796" y="81"/>
                </a:lnTo>
                <a:lnTo>
                  <a:pt x="830" y="50"/>
                </a:lnTo>
                <a:lnTo>
                  <a:pt x="830" y="47"/>
                </a:lnTo>
                <a:lnTo>
                  <a:pt x="830" y="45"/>
                </a:lnTo>
                <a:lnTo>
                  <a:pt x="830" y="42"/>
                </a:lnTo>
                <a:lnTo>
                  <a:pt x="830" y="40"/>
                </a:lnTo>
                <a:lnTo>
                  <a:pt x="830" y="37"/>
                </a:lnTo>
                <a:lnTo>
                  <a:pt x="830" y="34"/>
                </a:lnTo>
                <a:lnTo>
                  <a:pt x="827" y="34"/>
                </a:lnTo>
                <a:lnTo>
                  <a:pt x="825" y="34"/>
                </a:lnTo>
                <a:lnTo>
                  <a:pt x="825" y="32"/>
                </a:lnTo>
                <a:lnTo>
                  <a:pt x="822" y="29"/>
                </a:lnTo>
                <a:lnTo>
                  <a:pt x="819" y="27"/>
                </a:lnTo>
                <a:lnTo>
                  <a:pt x="817" y="27"/>
                </a:lnTo>
                <a:lnTo>
                  <a:pt x="817" y="24"/>
                </a:lnTo>
                <a:lnTo>
                  <a:pt x="814" y="24"/>
                </a:lnTo>
                <a:lnTo>
                  <a:pt x="814" y="21"/>
                </a:lnTo>
                <a:lnTo>
                  <a:pt x="812" y="21"/>
                </a:lnTo>
                <a:lnTo>
                  <a:pt x="812" y="19"/>
                </a:lnTo>
                <a:lnTo>
                  <a:pt x="812" y="16"/>
                </a:lnTo>
                <a:lnTo>
                  <a:pt x="812" y="13"/>
                </a:lnTo>
                <a:lnTo>
                  <a:pt x="814" y="11"/>
                </a:lnTo>
                <a:lnTo>
                  <a:pt x="817" y="11"/>
                </a:lnTo>
                <a:lnTo>
                  <a:pt x="817" y="8"/>
                </a:lnTo>
                <a:lnTo>
                  <a:pt x="819" y="8"/>
                </a:lnTo>
                <a:lnTo>
                  <a:pt x="822" y="8"/>
                </a:lnTo>
                <a:lnTo>
                  <a:pt x="825" y="6"/>
                </a:lnTo>
                <a:lnTo>
                  <a:pt x="827" y="6"/>
                </a:lnTo>
                <a:lnTo>
                  <a:pt x="833" y="8"/>
                </a:lnTo>
                <a:lnTo>
                  <a:pt x="835" y="8"/>
                </a:lnTo>
                <a:lnTo>
                  <a:pt x="838" y="8"/>
                </a:lnTo>
                <a:lnTo>
                  <a:pt x="838" y="6"/>
                </a:lnTo>
                <a:lnTo>
                  <a:pt x="840" y="6"/>
                </a:lnTo>
                <a:lnTo>
                  <a:pt x="843" y="6"/>
                </a:lnTo>
                <a:lnTo>
                  <a:pt x="843" y="3"/>
                </a:lnTo>
                <a:lnTo>
                  <a:pt x="846" y="3"/>
                </a:lnTo>
                <a:lnTo>
                  <a:pt x="848" y="3"/>
                </a:lnTo>
                <a:lnTo>
                  <a:pt x="851" y="3"/>
                </a:lnTo>
                <a:lnTo>
                  <a:pt x="851" y="0"/>
                </a:lnTo>
                <a:lnTo>
                  <a:pt x="853" y="3"/>
                </a:lnTo>
                <a:lnTo>
                  <a:pt x="856" y="3"/>
                </a:lnTo>
                <a:lnTo>
                  <a:pt x="856" y="6"/>
                </a:lnTo>
                <a:lnTo>
                  <a:pt x="859" y="6"/>
                </a:lnTo>
                <a:lnTo>
                  <a:pt x="861" y="6"/>
                </a:lnTo>
                <a:lnTo>
                  <a:pt x="861" y="8"/>
                </a:lnTo>
                <a:lnTo>
                  <a:pt x="864" y="8"/>
                </a:lnTo>
                <a:lnTo>
                  <a:pt x="866" y="8"/>
                </a:lnTo>
                <a:lnTo>
                  <a:pt x="866" y="11"/>
                </a:lnTo>
                <a:lnTo>
                  <a:pt x="869" y="13"/>
                </a:lnTo>
                <a:lnTo>
                  <a:pt x="872" y="13"/>
                </a:lnTo>
                <a:lnTo>
                  <a:pt x="872" y="16"/>
                </a:lnTo>
                <a:lnTo>
                  <a:pt x="874" y="16"/>
                </a:lnTo>
                <a:lnTo>
                  <a:pt x="874" y="19"/>
                </a:lnTo>
                <a:lnTo>
                  <a:pt x="877" y="19"/>
                </a:lnTo>
                <a:lnTo>
                  <a:pt x="880" y="19"/>
                </a:lnTo>
                <a:lnTo>
                  <a:pt x="880" y="21"/>
                </a:lnTo>
                <a:lnTo>
                  <a:pt x="882" y="21"/>
                </a:lnTo>
                <a:lnTo>
                  <a:pt x="882" y="19"/>
                </a:lnTo>
                <a:lnTo>
                  <a:pt x="885" y="19"/>
                </a:lnTo>
                <a:lnTo>
                  <a:pt x="887" y="19"/>
                </a:lnTo>
                <a:lnTo>
                  <a:pt x="890" y="19"/>
                </a:lnTo>
                <a:lnTo>
                  <a:pt x="890" y="16"/>
                </a:lnTo>
                <a:lnTo>
                  <a:pt x="893" y="16"/>
                </a:lnTo>
                <a:lnTo>
                  <a:pt x="893" y="13"/>
                </a:lnTo>
                <a:lnTo>
                  <a:pt x="895" y="13"/>
                </a:lnTo>
                <a:lnTo>
                  <a:pt x="898" y="13"/>
                </a:lnTo>
                <a:lnTo>
                  <a:pt x="900" y="13"/>
                </a:lnTo>
                <a:lnTo>
                  <a:pt x="903" y="13"/>
                </a:lnTo>
                <a:lnTo>
                  <a:pt x="903" y="16"/>
                </a:lnTo>
                <a:lnTo>
                  <a:pt x="900" y="16"/>
                </a:lnTo>
                <a:lnTo>
                  <a:pt x="900" y="19"/>
                </a:lnTo>
                <a:lnTo>
                  <a:pt x="903" y="19"/>
                </a:lnTo>
                <a:lnTo>
                  <a:pt x="903" y="21"/>
                </a:lnTo>
                <a:lnTo>
                  <a:pt x="903" y="24"/>
                </a:lnTo>
                <a:lnTo>
                  <a:pt x="903" y="27"/>
                </a:lnTo>
                <a:lnTo>
                  <a:pt x="900" y="27"/>
                </a:lnTo>
                <a:lnTo>
                  <a:pt x="898" y="27"/>
                </a:lnTo>
                <a:lnTo>
                  <a:pt x="895" y="27"/>
                </a:lnTo>
                <a:lnTo>
                  <a:pt x="893" y="27"/>
                </a:lnTo>
                <a:lnTo>
                  <a:pt x="890" y="29"/>
                </a:lnTo>
                <a:lnTo>
                  <a:pt x="887" y="29"/>
                </a:lnTo>
                <a:lnTo>
                  <a:pt x="885" y="32"/>
                </a:lnTo>
                <a:lnTo>
                  <a:pt x="882" y="32"/>
                </a:lnTo>
                <a:lnTo>
                  <a:pt x="882" y="34"/>
                </a:lnTo>
                <a:lnTo>
                  <a:pt x="880" y="34"/>
                </a:lnTo>
                <a:lnTo>
                  <a:pt x="877" y="34"/>
                </a:lnTo>
                <a:lnTo>
                  <a:pt x="877" y="37"/>
                </a:lnTo>
                <a:lnTo>
                  <a:pt x="874" y="37"/>
                </a:lnTo>
                <a:lnTo>
                  <a:pt x="874" y="40"/>
                </a:lnTo>
                <a:lnTo>
                  <a:pt x="872" y="40"/>
                </a:lnTo>
                <a:lnTo>
                  <a:pt x="872" y="42"/>
                </a:lnTo>
                <a:lnTo>
                  <a:pt x="869" y="42"/>
                </a:lnTo>
                <a:lnTo>
                  <a:pt x="869" y="45"/>
                </a:lnTo>
                <a:lnTo>
                  <a:pt x="869" y="47"/>
                </a:lnTo>
                <a:lnTo>
                  <a:pt x="872" y="50"/>
                </a:lnTo>
                <a:lnTo>
                  <a:pt x="872" y="53"/>
                </a:lnTo>
                <a:lnTo>
                  <a:pt x="874" y="55"/>
                </a:lnTo>
                <a:lnTo>
                  <a:pt x="874" y="58"/>
                </a:lnTo>
                <a:lnTo>
                  <a:pt x="877" y="60"/>
                </a:lnTo>
                <a:lnTo>
                  <a:pt x="880" y="60"/>
                </a:lnTo>
                <a:lnTo>
                  <a:pt x="882" y="63"/>
                </a:lnTo>
                <a:lnTo>
                  <a:pt x="885" y="63"/>
                </a:lnTo>
                <a:lnTo>
                  <a:pt x="887" y="63"/>
                </a:lnTo>
                <a:lnTo>
                  <a:pt x="890" y="60"/>
                </a:lnTo>
                <a:lnTo>
                  <a:pt x="890" y="58"/>
                </a:lnTo>
                <a:lnTo>
                  <a:pt x="893" y="55"/>
                </a:lnTo>
                <a:lnTo>
                  <a:pt x="893" y="53"/>
                </a:lnTo>
                <a:lnTo>
                  <a:pt x="895" y="53"/>
                </a:lnTo>
                <a:lnTo>
                  <a:pt x="895" y="50"/>
                </a:lnTo>
                <a:lnTo>
                  <a:pt x="898" y="50"/>
                </a:lnTo>
                <a:lnTo>
                  <a:pt x="900" y="47"/>
                </a:lnTo>
                <a:lnTo>
                  <a:pt x="903" y="47"/>
                </a:lnTo>
                <a:lnTo>
                  <a:pt x="906" y="47"/>
                </a:lnTo>
                <a:lnTo>
                  <a:pt x="908" y="47"/>
                </a:lnTo>
                <a:lnTo>
                  <a:pt x="908" y="45"/>
                </a:lnTo>
                <a:lnTo>
                  <a:pt x="911" y="45"/>
                </a:lnTo>
                <a:lnTo>
                  <a:pt x="913" y="42"/>
                </a:lnTo>
                <a:lnTo>
                  <a:pt x="916" y="42"/>
                </a:lnTo>
                <a:lnTo>
                  <a:pt x="919" y="42"/>
                </a:lnTo>
                <a:lnTo>
                  <a:pt x="919" y="45"/>
                </a:lnTo>
                <a:lnTo>
                  <a:pt x="919" y="47"/>
                </a:lnTo>
                <a:lnTo>
                  <a:pt x="913" y="53"/>
                </a:lnTo>
                <a:lnTo>
                  <a:pt x="916" y="58"/>
                </a:lnTo>
                <a:lnTo>
                  <a:pt x="906" y="71"/>
                </a:lnTo>
                <a:lnTo>
                  <a:pt x="908" y="74"/>
                </a:lnTo>
                <a:lnTo>
                  <a:pt x="911" y="74"/>
                </a:lnTo>
                <a:lnTo>
                  <a:pt x="911" y="76"/>
                </a:lnTo>
                <a:lnTo>
                  <a:pt x="908" y="79"/>
                </a:lnTo>
                <a:lnTo>
                  <a:pt x="906" y="79"/>
                </a:lnTo>
                <a:lnTo>
                  <a:pt x="903" y="79"/>
                </a:lnTo>
                <a:lnTo>
                  <a:pt x="900" y="79"/>
                </a:lnTo>
                <a:lnTo>
                  <a:pt x="895" y="81"/>
                </a:lnTo>
                <a:lnTo>
                  <a:pt x="893" y="84"/>
                </a:lnTo>
                <a:lnTo>
                  <a:pt x="893" y="87"/>
                </a:lnTo>
                <a:lnTo>
                  <a:pt x="895" y="87"/>
                </a:lnTo>
                <a:lnTo>
                  <a:pt x="895" y="89"/>
                </a:lnTo>
                <a:lnTo>
                  <a:pt x="898" y="92"/>
                </a:lnTo>
                <a:lnTo>
                  <a:pt x="900" y="92"/>
                </a:lnTo>
                <a:lnTo>
                  <a:pt x="903" y="92"/>
                </a:lnTo>
                <a:lnTo>
                  <a:pt x="906" y="92"/>
                </a:lnTo>
                <a:lnTo>
                  <a:pt x="908" y="94"/>
                </a:lnTo>
                <a:lnTo>
                  <a:pt x="911" y="100"/>
                </a:lnTo>
                <a:lnTo>
                  <a:pt x="913" y="102"/>
                </a:lnTo>
                <a:lnTo>
                  <a:pt x="913" y="107"/>
                </a:lnTo>
                <a:lnTo>
                  <a:pt x="916" y="107"/>
                </a:lnTo>
                <a:lnTo>
                  <a:pt x="916" y="110"/>
                </a:lnTo>
                <a:lnTo>
                  <a:pt x="913" y="110"/>
                </a:lnTo>
                <a:lnTo>
                  <a:pt x="911" y="113"/>
                </a:lnTo>
                <a:lnTo>
                  <a:pt x="911" y="115"/>
                </a:lnTo>
                <a:lnTo>
                  <a:pt x="911" y="118"/>
                </a:lnTo>
                <a:lnTo>
                  <a:pt x="911" y="121"/>
                </a:lnTo>
                <a:lnTo>
                  <a:pt x="911" y="123"/>
                </a:lnTo>
                <a:lnTo>
                  <a:pt x="913" y="128"/>
                </a:lnTo>
                <a:lnTo>
                  <a:pt x="913" y="131"/>
                </a:lnTo>
                <a:lnTo>
                  <a:pt x="916" y="134"/>
                </a:lnTo>
                <a:lnTo>
                  <a:pt x="916" y="136"/>
                </a:lnTo>
                <a:lnTo>
                  <a:pt x="916" y="139"/>
                </a:lnTo>
                <a:lnTo>
                  <a:pt x="916" y="144"/>
                </a:lnTo>
                <a:lnTo>
                  <a:pt x="913" y="147"/>
                </a:lnTo>
                <a:lnTo>
                  <a:pt x="911" y="147"/>
                </a:lnTo>
                <a:lnTo>
                  <a:pt x="911" y="149"/>
                </a:lnTo>
                <a:lnTo>
                  <a:pt x="908" y="149"/>
                </a:lnTo>
                <a:lnTo>
                  <a:pt x="908" y="154"/>
                </a:lnTo>
                <a:lnTo>
                  <a:pt x="906" y="154"/>
                </a:lnTo>
                <a:lnTo>
                  <a:pt x="906" y="157"/>
                </a:lnTo>
                <a:lnTo>
                  <a:pt x="906" y="160"/>
                </a:lnTo>
                <a:lnTo>
                  <a:pt x="906" y="162"/>
                </a:lnTo>
                <a:lnTo>
                  <a:pt x="906" y="165"/>
                </a:lnTo>
                <a:lnTo>
                  <a:pt x="906" y="168"/>
                </a:lnTo>
                <a:lnTo>
                  <a:pt x="906" y="170"/>
                </a:lnTo>
                <a:lnTo>
                  <a:pt x="906" y="173"/>
                </a:lnTo>
                <a:lnTo>
                  <a:pt x="906" y="175"/>
                </a:lnTo>
                <a:lnTo>
                  <a:pt x="906" y="178"/>
                </a:lnTo>
                <a:lnTo>
                  <a:pt x="906" y="181"/>
                </a:lnTo>
                <a:lnTo>
                  <a:pt x="908" y="191"/>
                </a:lnTo>
                <a:lnTo>
                  <a:pt x="908" y="194"/>
                </a:lnTo>
                <a:lnTo>
                  <a:pt x="911" y="194"/>
                </a:lnTo>
                <a:lnTo>
                  <a:pt x="911" y="196"/>
                </a:lnTo>
                <a:lnTo>
                  <a:pt x="911" y="199"/>
                </a:lnTo>
                <a:lnTo>
                  <a:pt x="911" y="202"/>
                </a:lnTo>
                <a:lnTo>
                  <a:pt x="913" y="202"/>
                </a:lnTo>
                <a:lnTo>
                  <a:pt x="913" y="204"/>
                </a:lnTo>
                <a:lnTo>
                  <a:pt x="913" y="207"/>
                </a:lnTo>
                <a:lnTo>
                  <a:pt x="913" y="209"/>
                </a:lnTo>
                <a:lnTo>
                  <a:pt x="911" y="209"/>
                </a:lnTo>
                <a:lnTo>
                  <a:pt x="911" y="212"/>
                </a:lnTo>
                <a:lnTo>
                  <a:pt x="908" y="212"/>
                </a:lnTo>
                <a:lnTo>
                  <a:pt x="908" y="215"/>
                </a:lnTo>
                <a:lnTo>
                  <a:pt x="911" y="215"/>
                </a:lnTo>
                <a:lnTo>
                  <a:pt x="911" y="217"/>
                </a:lnTo>
                <a:lnTo>
                  <a:pt x="913" y="217"/>
                </a:lnTo>
                <a:lnTo>
                  <a:pt x="913" y="220"/>
                </a:lnTo>
                <a:lnTo>
                  <a:pt x="916" y="220"/>
                </a:lnTo>
                <a:lnTo>
                  <a:pt x="916" y="222"/>
                </a:lnTo>
                <a:lnTo>
                  <a:pt x="919" y="222"/>
                </a:lnTo>
                <a:lnTo>
                  <a:pt x="919" y="225"/>
                </a:lnTo>
                <a:lnTo>
                  <a:pt x="919" y="228"/>
                </a:lnTo>
                <a:lnTo>
                  <a:pt x="921" y="228"/>
                </a:lnTo>
                <a:lnTo>
                  <a:pt x="921" y="230"/>
                </a:lnTo>
                <a:lnTo>
                  <a:pt x="924" y="233"/>
                </a:lnTo>
                <a:lnTo>
                  <a:pt x="927" y="235"/>
                </a:lnTo>
                <a:lnTo>
                  <a:pt x="929" y="241"/>
                </a:lnTo>
                <a:lnTo>
                  <a:pt x="932" y="243"/>
                </a:lnTo>
                <a:lnTo>
                  <a:pt x="932" y="246"/>
                </a:lnTo>
                <a:lnTo>
                  <a:pt x="934" y="251"/>
                </a:lnTo>
                <a:lnTo>
                  <a:pt x="937" y="254"/>
                </a:lnTo>
                <a:lnTo>
                  <a:pt x="940" y="259"/>
                </a:lnTo>
                <a:lnTo>
                  <a:pt x="940" y="262"/>
                </a:lnTo>
                <a:lnTo>
                  <a:pt x="937" y="264"/>
                </a:lnTo>
                <a:lnTo>
                  <a:pt x="934" y="267"/>
                </a:lnTo>
                <a:lnTo>
                  <a:pt x="934" y="269"/>
                </a:lnTo>
                <a:lnTo>
                  <a:pt x="937" y="272"/>
                </a:lnTo>
                <a:lnTo>
                  <a:pt x="937" y="275"/>
                </a:lnTo>
                <a:lnTo>
                  <a:pt x="934" y="277"/>
                </a:lnTo>
                <a:lnTo>
                  <a:pt x="934" y="280"/>
                </a:lnTo>
                <a:lnTo>
                  <a:pt x="937" y="280"/>
                </a:lnTo>
                <a:lnTo>
                  <a:pt x="937" y="282"/>
                </a:lnTo>
                <a:lnTo>
                  <a:pt x="937" y="285"/>
                </a:lnTo>
                <a:lnTo>
                  <a:pt x="940" y="290"/>
                </a:lnTo>
                <a:lnTo>
                  <a:pt x="942" y="293"/>
                </a:lnTo>
                <a:lnTo>
                  <a:pt x="945" y="293"/>
                </a:lnTo>
                <a:lnTo>
                  <a:pt x="945" y="296"/>
                </a:lnTo>
                <a:lnTo>
                  <a:pt x="950" y="298"/>
                </a:lnTo>
                <a:lnTo>
                  <a:pt x="950" y="301"/>
                </a:lnTo>
                <a:lnTo>
                  <a:pt x="953" y="301"/>
                </a:lnTo>
                <a:lnTo>
                  <a:pt x="953" y="303"/>
                </a:lnTo>
                <a:lnTo>
                  <a:pt x="953" y="306"/>
                </a:lnTo>
                <a:lnTo>
                  <a:pt x="953" y="309"/>
                </a:lnTo>
                <a:lnTo>
                  <a:pt x="950" y="309"/>
                </a:lnTo>
                <a:lnTo>
                  <a:pt x="950" y="311"/>
                </a:lnTo>
                <a:lnTo>
                  <a:pt x="950" y="314"/>
                </a:lnTo>
                <a:lnTo>
                  <a:pt x="950" y="316"/>
                </a:lnTo>
                <a:lnTo>
                  <a:pt x="950" y="319"/>
                </a:lnTo>
                <a:lnTo>
                  <a:pt x="953" y="322"/>
                </a:lnTo>
                <a:lnTo>
                  <a:pt x="955" y="324"/>
                </a:lnTo>
                <a:lnTo>
                  <a:pt x="958" y="329"/>
                </a:lnTo>
                <a:lnTo>
                  <a:pt x="960" y="332"/>
                </a:lnTo>
                <a:lnTo>
                  <a:pt x="958" y="332"/>
                </a:lnTo>
                <a:lnTo>
                  <a:pt x="955" y="335"/>
                </a:lnTo>
                <a:lnTo>
                  <a:pt x="955" y="337"/>
                </a:lnTo>
                <a:lnTo>
                  <a:pt x="953" y="337"/>
                </a:lnTo>
                <a:lnTo>
                  <a:pt x="953" y="340"/>
                </a:lnTo>
                <a:lnTo>
                  <a:pt x="950" y="343"/>
                </a:lnTo>
                <a:lnTo>
                  <a:pt x="947" y="345"/>
                </a:lnTo>
                <a:lnTo>
                  <a:pt x="945" y="350"/>
                </a:lnTo>
                <a:lnTo>
                  <a:pt x="945" y="353"/>
                </a:lnTo>
                <a:lnTo>
                  <a:pt x="945" y="356"/>
                </a:lnTo>
                <a:lnTo>
                  <a:pt x="945" y="358"/>
                </a:lnTo>
                <a:lnTo>
                  <a:pt x="945" y="361"/>
                </a:lnTo>
                <a:lnTo>
                  <a:pt x="945" y="363"/>
                </a:lnTo>
                <a:lnTo>
                  <a:pt x="947" y="366"/>
                </a:lnTo>
                <a:lnTo>
                  <a:pt x="945" y="371"/>
                </a:lnTo>
                <a:lnTo>
                  <a:pt x="945" y="374"/>
                </a:lnTo>
                <a:lnTo>
                  <a:pt x="942" y="377"/>
                </a:lnTo>
                <a:lnTo>
                  <a:pt x="945" y="377"/>
                </a:lnTo>
                <a:lnTo>
                  <a:pt x="942" y="379"/>
                </a:lnTo>
                <a:lnTo>
                  <a:pt x="942" y="382"/>
                </a:lnTo>
                <a:lnTo>
                  <a:pt x="940" y="384"/>
                </a:lnTo>
                <a:lnTo>
                  <a:pt x="940" y="387"/>
                </a:lnTo>
                <a:lnTo>
                  <a:pt x="942" y="387"/>
                </a:lnTo>
                <a:lnTo>
                  <a:pt x="942" y="390"/>
                </a:lnTo>
                <a:lnTo>
                  <a:pt x="945" y="392"/>
                </a:lnTo>
                <a:lnTo>
                  <a:pt x="945" y="397"/>
                </a:lnTo>
                <a:lnTo>
                  <a:pt x="945" y="400"/>
                </a:lnTo>
                <a:lnTo>
                  <a:pt x="945" y="403"/>
                </a:lnTo>
                <a:lnTo>
                  <a:pt x="945" y="405"/>
                </a:lnTo>
                <a:lnTo>
                  <a:pt x="945" y="408"/>
                </a:lnTo>
                <a:lnTo>
                  <a:pt x="945" y="410"/>
                </a:lnTo>
                <a:lnTo>
                  <a:pt x="945" y="413"/>
                </a:lnTo>
                <a:lnTo>
                  <a:pt x="942" y="413"/>
                </a:lnTo>
                <a:lnTo>
                  <a:pt x="942" y="416"/>
                </a:lnTo>
                <a:lnTo>
                  <a:pt x="945" y="429"/>
                </a:lnTo>
                <a:lnTo>
                  <a:pt x="945" y="437"/>
                </a:lnTo>
                <a:lnTo>
                  <a:pt x="945" y="439"/>
                </a:lnTo>
                <a:lnTo>
                  <a:pt x="947" y="439"/>
                </a:lnTo>
                <a:lnTo>
                  <a:pt x="947" y="442"/>
                </a:lnTo>
                <a:lnTo>
                  <a:pt x="950" y="442"/>
                </a:lnTo>
                <a:lnTo>
                  <a:pt x="953" y="444"/>
                </a:lnTo>
                <a:lnTo>
                  <a:pt x="955" y="444"/>
                </a:lnTo>
                <a:lnTo>
                  <a:pt x="958" y="444"/>
                </a:lnTo>
                <a:lnTo>
                  <a:pt x="958" y="447"/>
                </a:lnTo>
                <a:lnTo>
                  <a:pt x="958" y="465"/>
                </a:lnTo>
                <a:lnTo>
                  <a:pt x="893" y="465"/>
                </a:lnTo>
                <a:lnTo>
                  <a:pt x="898" y="468"/>
                </a:lnTo>
                <a:lnTo>
                  <a:pt x="898" y="471"/>
                </a:lnTo>
                <a:lnTo>
                  <a:pt x="898" y="473"/>
                </a:lnTo>
                <a:lnTo>
                  <a:pt x="900" y="476"/>
                </a:lnTo>
                <a:lnTo>
                  <a:pt x="900" y="478"/>
                </a:lnTo>
                <a:lnTo>
                  <a:pt x="898" y="478"/>
                </a:lnTo>
                <a:lnTo>
                  <a:pt x="898" y="481"/>
                </a:lnTo>
                <a:lnTo>
                  <a:pt x="898" y="484"/>
                </a:lnTo>
                <a:lnTo>
                  <a:pt x="895" y="486"/>
                </a:lnTo>
                <a:lnTo>
                  <a:pt x="895" y="489"/>
                </a:lnTo>
                <a:lnTo>
                  <a:pt x="895" y="491"/>
                </a:lnTo>
                <a:lnTo>
                  <a:pt x="893" y="494"/>
                </a:lnTo>
                <a:lnTo>
                  <a:pt x="890" y="494"/>
                </a:lnTo>
                <a:lnTo>
                  <a:pt x="890" y="497"/>
                </a:lnTo>
                <a:lnTo>
                  <a:pt x="893" y="499"/>
                </a:lnTo>
                <a:lnTo>
                  <a:pt x="893" y="502"/>
                </a:lnTo>
                <a:lnTo>
                  <a:pt x="893" y="505"/>
                </a:lnTo>
                <a:lnTo>
                  <a:pt x="890" y="505"/>
                </a:lnTo>
                <a:lnTo>
                  <a:pt x="890" y="507"/>
                </a:lnTo>
                <a:lnTo>
                  <a:pt x="887" y="507"/>
                </a:lnTo>
                <a:lnTo>
                  <a:pt x="887" y="510"/>
                </a:lnTo>
                <a:lnTo>
                  <a:pt x="882" y="518"/>
                </a:lnTo>
                <a:lnTo>
                  <a:pt x="880" y="520"/>
                </a:lnTo>
                <a:lnTo>
                  <a:pt x="877" y="520"/>
                </a:lnTo>
                <a:lnTo>
                  <a:pt x="874" y="520"/>
                </a:lnTo>
                <a:lnTo>
                  <a:pt x="874" y="523"/>
                </a:lnTo>
                <a:lnTo>
                  <a:pt x="877" y="525"/>
                </a:lnTo>
                <a:lnTo>
                  <a:pt x="877" y="528"/>
                </a:lnTo>
                <a:lnTo>
                  <a:pt x="874" y="528"/>
                </a:lnTo>
                <a:lnTo>
                  <a:pt x="872" y="528"/>
                </a:lnTo>
                <a:lnTo>
                  <a:pt x="866" y="531"/>
                </a:lnTo>
                <a:lnTo>
                  <a:pt x="864" y="531"/>
                </a:lnTo>
                <a:lnTo>
                  <a:pt x="864" y="533"/>
                </a:lnTo>
                <a:lnTo>
                  <a:pt x="861" y="533"/>
                </a:lnTo>
                <a:lnTo>
                  <a:pt x="861" y="536"/>
                </a:lnTo>
                <a:lnTo>
                  <a:pt x="859" y="536"/>
                </a:lnTo>
                <a:lnTo>
                  <a:pt x="859" y="538"/>
                </a:lnTo>
                <a:lnTo>
                  <a:pt x="856" y="541"/>
                </a:lnTo>
                <a:lnTo>
                  <a:pt x="856" y="544"/>
                </a:lnTo>
                <a:lnTo>
                  <a:pt x="853" y="544"/>
                </a:lnTo>
                <a:lnTo>
                  <a:pt x="853" y="546"/>
                </a:lnTo>
                <a:lnTo>
                  <a:pt x="853" y="549"/>
                </a:lnTo>
                <a:lnTo>
                  <a:pt x="851" y="549"/>
                </a:lnTo>
                <a:lnTo>
                  <a:pt x="851" y="552"/>
                </a:lnTo>
                <a:lnTo>
                  <a:pt x="846" y="554"/>
                </a:lnTo>
                <a:lnTo>
                  <a:pt x="846" y="557"/>
                </a:lnTo>
                <a:lnTo>
                  <a:pt x="846" y="559"/>
                </a:lnTo>
                <a:lnTo>
                  <a:pt x="843" y="559"/>
                </a:lnTo>
                <a:lnTo>
                  <a:pt x="843" y="562"/>
                </a:lnTo>
                <a:lnTo>
                  <a:pt x="840" y="562"/>
                </a:lnTo>
                <a:lnTo>
                  <a:pt x="840" y="565"/>
                </a:lnTo>
                <a:lnTo>
                  <a:pt x="838" y="567"/>
                </a:lnTo>
                <a:lnTo>
                  <a:pt x="835" y="567"/>
                </a:lnTo>
                <a:lnTo>
                  <a:pt x="835" y="570"/>
                </a:lnTo>
                <a:lnTo>
                  <a:pt x="833" y="570"/>
                </a:lnTo>
                <a:lnTo>
                  <a:pt x="833" y="572"/>
                </a:lnTo>
                <a:lnTo>
                  <a:pt x="830" y="572"/>
                </a:lnTo>
                <a:lnTo>
                  <a:pt x="830" y="575"/>
                </a:lnTo>
                <a:lnTo>
                  <a:pt x="827" y="575"/>
                </a:lnTo>
                <a:lnTo>
                  <a:pt x="825" y="578"/>
                </a:lnTo>
                <a:lnTo>
                  <a:pt x="822" y="580"/>
                </a:lnTo>
                <a:lnTo>
                  <a:pt x="819" y="583"/>
                </a:lnTo>
                <a:lnTo>
                  <a:pt x="817" y="583"/>
                </a:lnTo>
                <a:lnTo>
                  <a:pt x="817" y="585"/>
                </a:lnTo>
                <a:lnTo>
                  <a:pt x="814" y="585"/>
                </a:lnTo>
                <a:lnTo>
                  <a:pt x="814" y="588"/>
                </a:lnTo>
                <a:lnTo>
                  <a:pt x="812" y="588"/>
                </a:lnTo>
                <a:lnTo>
                  <a:pt x="809" y="588"/>
                </a:lnTo>
                <a:lnTo>
                  <a:pt x="806" y="588"/>
                </a:lnTo>
                <a:lnTo>
                  <a:pt x="801" y="591"/>
                </a:lnTo>
                <a:lnTo>
                  <a:pt x="799" y="591"/>
                </a:lnTo>
                <a:lnTo>
                  <a:pt x="793" y="593"/>
                </a:lnTo>
                <a:lnTo>
                  <a:pt x="793" y="596"/>
                </a:lnTo>
                <a:lnTo>
                  <a:pt x="791" y="599"/>
                </a:lnTo>
                <a:lnTo>
                  <a:pt x="791" y="601"/>
                </a:lnTo>
                <a:lnTo>
                  <a:pt x="788" y="601"/>
                </a:lnTo>
                <a:lnTo>
                  <a:pt x="786" y="601"/>
                </a:lnTo>
                <a:lnTo>
                  <a:pt x="786" y="604"/>
                </a:lnTo>
                <a:lnTo>
                  <a:pt x="783" y="604"/>
                </a:lnTo>
                <a:lnTo>
                  <a:pt x="780" y="604"/>
                </a:lnTo>
                <a:lnTo>
                  <a:pt x="780" y="606"/>
                </a:lnTo>
                <a:lnTo>
                  <a:pt x="780" y="604"/>
                </a:lnTo>
                <a:lnTo>
                  <a:pt x="780" y="606"/>
                </a:lnTo>
                <a:lnTo>
                  <a:pt x="778" y="606"/>
                </a:lnTo>
                <a:lnTo>
                  <a:pt x="775" y="606"/>
                </a:lnTo>
                <a:lnTo>
                  <a:pt x="773" y="606"/>
                </a:lnTo>
                <a:lnTo>
                  <a:pt x="773" y="609"/>
                </a:lnTo>
                <a:lnTo>
                  <a:pt x="770" y="609"/>
                </a:lnTo>
                <a:lnTo>
                  <a:pt x="767" y="609"/>
                </a:lnTo>
                <a:lnTo>
                  <a:pt x="765" y="609"/>
                </a:lnTo>
                <a:lnTo>
                  <a:pt x="762" y="609"/>
                </a:lnTo>
                <a:lnTo>
                  <a:pt x="759" y="609"/>
                </a:lnTo>
                <a:lnTo>
                  <a:pt x="757" y="609"/>
                </a:lnTo>
                <a:lnTo>
                  <a:pt x="754" y="609"/>
                </a:lnTo>
                <a:lnTo>
                  <a:pt x="752" y="609"/>
                </a:lnTo>
                <a:lnTo>
                  <a:pt x="749" y="609"/>
                </a:lnTo>
                <a:lnTo>
                  <a:pt x="746" y="609"/>
                </a:lnTo>
                <a:lnTo>
                  <a:pt x="744" y="609"/>
                </a:lnTo>
                <a:lnTo>
                  <a:pt x="741" y="609"/>
                </a:lnTo>
                <a:lnTo>
                  <a:pt x="741" y="612"/>
                </a:lnTo>
                <a:lnTo>
                  <a:pt x="739" y="612"/>
                </a:lnTo>
                <a:lnTo>
                  <a:pt x="739" y="609"/>
                </a:lnTo>
                <a:lnTo>
                  <a:pt x="736" y="609"/>
                </a:lnTo>
                <a:lnTo>
                  <a:pt x="736" y="612"/>
                </a:lnTo>
                <a:lnTo>
                  <a:pt x="733" y="612"/>
                </a:lnTo>
                <a:lnTo>
                  <a:pt x="731" y="612"/>
                </a:lnTo>
                <a:lnTo>
                  <a:pt x="728" y="612"/>
                </a:lnTo>
                <a:lnTo>
                  <a:pt x="728" y="609"/>
                </a:lnTo>
                <a:lnTo>
                  <a:pt x="726" y="612"/>
                </a:lnTo>
                <a:lnTo>
                  <a:pt x="726" y="614"/>
                </a:lnTo>
                <a:lnTo>
                  <a:pt x="726" y="617"/>
                </a:lnTo>
                <a:lnTo>
                  <a:pt x="726" y="619"/>
                </a:lnTo>
                <a:lnTo>
                  <a:pt x="726" y="622"/>
                </a:lnTo>
                <a:lnTo>
                  <a:pt x="726" y="625"/>
                </a:lnTo>
                <a:lnTo>
                  <a:pt x="726" y="627"/>
                </a:lnTo>
                <a:lnTo>
                  <a:pt x="726" y="630"/>
                </a:lnTo>
                <a:lnTo>
                  <a:pt x="723" y="630"/>
                </a:lnTo>
                <a:lnTo>
                  <a:pt x="723" y="632"/>
                </a:lnTo>
                <a:lnTo>
                  <a:pt x="723" y="635"/>
                </a:lnTo>
                <a:lnTo>
                  <a:pt x="720" y="635"/>
                </a:lnTo>
                <a:lnTo>
                  <a:pt x="720" y="638"/>
                </a:lnTo>
                <a:lnTo>
                  <a:pt x="718" y="640"/>
                </a:lnTo>
                <a:lnTo>
                  <a:pt x="715" y="643"/>
                </a:lnTo>
                <a:lnTo>
                  <a:pt x="718" y="646"/>
                </a:lnTo>
                <a:lnTo>
                  <a:pt x="715" y="646"/>
                </a:lnTo>
                <a:lnTo>
                  <a:pt x="715" y="648"/>
                </a:lnTo>
                <a:lnTo>
                  <a:pt x="712" y="651"/>
                </a:lnTo>
                <a:lnTo>
                  <a:pt x="712" y="653"/>
                </a:lnTo>
                <a:lnTo>
                  <a:pt x="712" y="656"/>
                </a:lnTo>
                <a:lnTo>
                  <a:pt x="712" y="659"/>
                </a:lnTo>
                <a:lnTo>
                  <a:pt x="712" y="661"/>
                </a:lnTo>
                <a:lnTo>
                  <a:pt x="710" y="661"/>
                </a:lnTo>
                <a:lnTo>
                  <a:pt x="710" y="664"/>
                </a:lnTo>
                <a:lnTo>
                  <a:pt x="707" y="664"/>
                </a:lnTo>
                <a:lnTo>
                  <a:pt x="707" y="666"/>
                </a:lnTo>
                <a:lnTo>
                  <a:pt x="705" y="666"/>
                </a:lnTo>
                <a:lnTo>
                  <a:pt x="705" y="669"/>
                </a:lnTo>
                <a:lnTo>
                  <a:pt x="702" y="669"/>
                </a:lnTo>
                <a:lnTo>
                  <a:pt x="699" y="669"/>
                </a:lnTo>
                <a:lnTo>
                  <a:pt x="699" y="672"/>
                </a:lnTo>
                <a:lnTo>
                  <a:pt x="697" y="672"/>
                </a:lnTo>
                <a:lnTo>
                  <a:pt x="699" y="672"/>
                </a:lnTo>
                <a:lnTo>
                  <a:pt x="699" y="674"/>
                </a:lnTo>
                <a:lnTo>
                  <a:pt x="699" y="677"/>
                </a:lnTo>
                <a:lnTo>
                  <a:pt x="699" y="680"/>
                </a:lnTo>
                <a:lnTo>
                  <a:pt x="699" y="682"/>
                </a:lnTo>
                <a:lnTo>
                  <a:pt x="699" y="685"/>
                </a:lnTo>
                <a:lnTo>
                  <a:pt x="699" y="687"/>
                </a:lnTo>
                <a:lnTo>
                  <a:pt x="699" y="690"/>
                </a:lnTo>
                <a:lnTo>
                  <a:pt x="699" y="693"/>
                </a:lnTo>
                <a:lnTo>
                  <a:pt x="699" y="695"/>
                </a:lnTo>
                <a:lnTo>
                  <a:pt x="699" y="698"/>
                </a:lnTo>
                <a:lnTo>
                  <a:pt x="702" y="698"/>
                </a:lnTo>
                <a:lnTo>
                  <a:pt x="702" y="700"/>
                </a:lnTo>
                <a:lnTo>
                  <a:pt x="702" y="703"/>
                </a:lnTo>
                <a:lnTo>
                  <a:pt x="702" y="706"/>
                </a:lnTo>
                <a:lnTo>
                  <a:pt x="702" y="708"/>
                </a:lnTo>
                <a:lnTo>
                  <a:pt x="705" y="708"/>
                </a:lnTo>
                <a:lnTo>
                  <a:pt x="705" y="711"/>
                </a:lnTo>
                <a:lnTo>
                  <a:pt x="705" y="713"/>
                </a:lnTo>
                <a:lnTo>
                  <a:pt x="705" y="716"/>
                </a:lnTo>
                <a:lnTo>
                  <a:pt x="705" y="719"/>
                </a:lnTo>
                <a:lnTo>
                  <a:pt x="705" y="721"/>
                </a:lnTo>
                <a:lnTo>
                  <a:pt x="686" y="724"/>
                </a:lnTo>
                <a:lnTo>
                  <a:pt x="686" y="721"/>
                </a:lnTo>
                <a:lnTo>
                  <a:pt x="684" y="721"/>
                </a:lnTo>
                <a:lnTo>
                  <a:pt x="681" y="724"/>
                </a:lnTo>
                <a:lnTo>
                  <a:pt x="660" y="724"/>
                </a:lnTo>
                <a:lnTo>
                  <a:pt x="655" y="724"/>
                </a:lnTo>
                <a:lnTo>
                  <a:pt x="652" y="724"/>
                </a:lnTo>
                <a:lnTo>
                  <a:pt x="650" y="724"/>
                </a:lnTo>
                <a:lnTo>
                  <a:pt x="647" y="724"/>
                </a:lnTo>
                <a:lnTo>
                  <a:pt x="647" y="727"/>
                </a:lnTo>
                <a:lnTo>
                  <a:pt x="645" y="727"/>
                </a:lnTo>
                <a:lnTo>
                  <a:pt x="645" y="729"/>
                </a:lnTo>
                <a:lnTo>
                  <a:pt x="642" y="732"/>
                </a:lnTo>
                <a:lnTo>
                  <a:pt x="639" y="732"/>
                </a:lnTo>
                <a:lnTo>
                  <a:pt x="637" y="734"/>
                </a:lnTo>
                <a:lnTo>
                  <a:pt x="634" y="734"/>
                </a:lnTo>
                <a:lnTo>
                  <a:pt x="629" y="734"/>
                </a:lnTo>
                <a:lnTo>
                  <a:pt x="626" y="734"/>
                </a:lnTo>
                <a:lnTo>
                  <a:pt x="621" y="732"/>
                </a:lnTo>
                <a:lnTo>
                  <a:pt x="619" y="732"/>
                </a:lnTo>
                <a:lnTo>
                  <a:pt x="619" y="734"/>
                </a:lnTo>
                <a:lnTo>
                  <a:pt x="621" y="734"/>
                </a:lnTo>
                <a:lnTo>
                  <a:pt x="621" y="737"/>
                </a:lnTo>
                <a:lnTo>
                  <a:pt x="619" y="737"/>
                </a:lnTo>
                <a:lnTo>
                  <a:pt x="616" y="734"/>
                </a:lnTo>
                <a:lnTo>
                  <a:pt x="616" y="737"/>
                </a:lnTo>
                <a:lnTo>
                  <a:pt x="616" y="740"/>
                </a:lnTo>
                <a:lnTo>
                  <a:pt x="619" y="742"/>
                </a:lnTo>
                <a:lnTo>
                  <a:pt x="619" y="745"/>
                </a:lnTo>
                <a:lnTo>
                  <a:pt x="619" y="747"/>
                </a:lnTo>
                <a:lnTo>
                  <a:pt x="616" y="747"/>
                </a:lnTo>
                <a:lnTo>
                  <a:pt x="613" y="747"/>
                </a:lnTo>
                <a:lnTo>
                  <a:pt x="611" y="747"/>
                </a:lnTo>
                <a:lnTo>
                  <a:pt x="608" y="747"/>
                </a:lnTo>
                <a:lnTo>
                  <a:pt x="605" y="747"/>
                </a:lnTo>
                <a:lnTo>
                  <a:pt x="603" y="747"/>
                </a:lnTo>
                <a:lnTo>
                  <a:pt x="600" y="750"/>
                </a:lnTo>
                <a:lnTo>
                  <a:pt x="598" y="750"/>
                </a:lnTo>
                <a:lnTo>
                  <a:pt x="595" y="750"/>
                </a:lnTo>
                <a:lnTo>
                  <a:pt x="592" y="753"/>
                </a:lnTo>
                <a:lnTo>
                  <a:pt x="590" y="753"/>
                </a:lnTo>
                <a:lnTo>
                  <a:pt x="590" y="750"/>
                </a:lnTo>
                <a:lnTo>
                  <a:pt x="587" y="750"/>
                </a:lnTo>
                <a:lnTo>
                  <a:pt x="585" y="750"/>
                </a:lnTo>
                <a:lnTo>
                  <a:pt x="582" y="750"/>
                </a:lnTo>
                <a:lnTo>
                  <a:pt x="582" y="747"/>
                </a:lnTo>
                <a:lnTo>
                  <a:pt x="579" y="747"/>
                </a:lnTo>
                <a:lnTo>
                  <a:pt x="579" y="745"/>
                </a:lnTo>
                <a:lnTo>
                  <a:pt x="577" y="745"/>
                </a:lnTo>
                <a:lnTo>
                  <a:pt x="574" y="745"/>
                </a:lnTo>
                <a:lnTo>
                  <a:pt x="574" y="747"/>
                </a:lnTo>
                <a:lnTo>
                  <a:pt x="572" y="747"/>
                </a:lnTo>
                <a:lnTo>
                  <a:pt x="566" y="753"/>
                </a:lnTo>
                <a:lnTo>
                  <a:pt x="564" y="753"/>
                </a:lnTo>
                <a:lnTo>
                  <a:pt x="561" y="753"/>
                </a:lnTo>
                <a:lnTo>
                  <a:pt x="558" y="753"/>
                </a:lnTo>
                <a:lnTo>
                  <a:pt x="558" y="755"/>
                </a:lnTo>
                <a:lnTo>
                  <a:pt x="556" y="755"/>
                </a:lnTo>
                <a:lnTo>
                  <a:pt x="556" y="758"/>
                </a:lnTo>
                <a:lnTo>
                  <a:pt x="553" y="755"/>
                </a:lnTo>
                <a:lnTo>
                  <a:pt x="551" y="755"/>
                </a:lnTo>
                <a:lnTo>
                  <a:pt x="543" y="753"/>
                </a:lnTo>
                <a:lnTo>
                  <a:pt x="540" y="753"/>
                </a:lnTo>
                <a:lnTo>
                  <a:pt x="538" y="753"/>
                </a:lnTo>
                <a:lnTo>
                  <a:pt x="538" y="755"/>
                </a:lnTo>
                <a:lnTo>
                  <a:pt x="535" y="755"/>
                </a:lnTo>
                <a:lnTo>
                  <a:pt x="532" y="758"/>
                </a:lnTo>
                <a:lnTo>
                  <a:pt x="530" y="758"/>
                </a:lnTo>
                <a:lnTo>
                  <a:pt x="530" y="760"/>
                </a:lnTo>
                <a:lnTo>
                  <a:pt x="527" y="758"/>
                </a:lnTo>
                <a:lnTo>
                  <a:pt x="525" y="758"/>
                </a:lnTo>
                <a:lnTo>
                  <a:pt x="525" y="760"/>
                </a:lnTo>
                <a:lnTo>
                  <a:pt x="522" y="760"/>
                </a:lnTo>
                <a:lnTo>
                  <a:pt x="519" y="758"/>
                </a:lnTo>
                <a:lnTo>
                  <a:pt x="517" y="755"/>
                </a:lnTo>
                <a:lnTo>
                  <a:pt x="511" y="758"/>
                </a:lnTo>
                <a:lnTo>
                  <a:pt x="509" y="758"/>
                </a:lnTo>
                <a:lnTo>
                  <a:pt x="506" y="758"/>
                </a:lnTo>
                <a:lnTo>
                  <a:pt x="504" y="755"/>
                </a:lnTo>
                <a:lnTo>
                  <a:pt x="501" y="758"/>
                </a:lnTo>
                <a:lnTo>
                  <a:pt x="498" y="758"/>
                </a:lnTo>
                <a:lnTo>
                  <a:pt x="498" y="755"/>
                </a:lnTo>
                <a:lnTo>
                  <a:pt x="496" y="753"/>
                </a:lnTo>
                <a:lnTo>
                  <a:pt x="496" y="750"/>
                </a:lnTo>
                <a:lnTo>
                  <a:pt x="493" y="750"/>
                </a:lnTo>
                <a:lnTo>
                  <a:pt x="491" y="747"/>
                </a:lnTo>
                <a:lnTo>
                  <a:pt x="488" y="747"/>
                </a:lnTo>
                <a:lnTo>
                  <a:pt x="491" y="750"/>
                </a:lnTo>
                <a:lnTo>
                  <a:pt x="493" y="750"/>
                </a:lnTo>
                <a:lnTo>
                  <a:pt x="493" y="753"/>
                </a:lnTo>
                <a:lnTo>
                  <a:pt x="491" y="753"/>
                </a:lnTo>
                <a:lnTo>
                  <a:pt x="491" y="750"/>
                </a:lnTo>
                <a:lnTo>
                  <a:pt x="491" y="753"/>
                </a:lnTo>
                <a:lnTo>
                  <a:pt x="488" y="753"/>
                </a:lnTo>
                <a:lnTo>
                  <a:pt x="488" y="755"/>
                </a:lnTo>
                <a:lnTo>
                  <a:pt x="485" y="755"/>
                </a:lnTo>
                <a:lnTo>
                  <a:pt x="485" y="758"/>
                </a:lnTo>
                <a:lnTo>
                  <a:pt x="483" y="758"/>
                </a:lnTo>
                <a:lnTo>
                  <a:pt x="483" y="760"/>
                </a:lnTo>
                <a:lnTo>
                  <a:pt x="483" y="763"/>
                </a:lnTo>
                <a:lnTo>
                  <a:pt x="480" y="763"/>
                </a:lnTo>
                <a:lnTo>
                  <a:pt x="478" y="763"/>
                </a:lnTo>
                <a:lnTo>
                  <a:pt x="478" y="760"/>
                </a:lnTo>
                <a:lnTo>
                  <a:pt x="475" y="763"/>
                </a:lnTo>
                <a:lnTo>
                  <a:pt x="475" y="766"/>
                </a:lnTo>
                <a:lnTo>
                  <a:pt x="475" y="768"/>
                </a:lnTo>
                <a:lnTo>
                  <a:pt x="475" y="771"/>
                </a:lnTo>
                <a:lnTo>
                  <a:pt x="472" y="774"/>
                </a:lnTo>
                <a:lnTo>
                  <a:pt x="472" y="776"/>
                </a:lnTo>
                <a:lnTo>
                  <a:pt x="470" y="776"/>
                </a:lnTo>
                <a:lnTo>
                  <a:pt x="467" y="774"/>
                </a:lnTo>
                <a:lnTo>
                  <a:pt x="464" y="774"/>
                </a:lnTo>
                <a:lnTo>
                  <a:pt x="464" y="771"/>
                </a:lnTo>
                <a:lnTo>
                  <a:pt x="462" y="771"/>
                </a:lnTo>
                <a:lnTo>
                  <a:pt x="459" y="771"/>
                </a:lnTo>
                <a:lnTo>
                  <a:pt x="457" y="771"/>
                </a:lnTo>
                <a:lnTo>
                  <a:pt x="454" y="771"/>
                </a:lnTo>
                <a:lnTo>
                  <a:pt x="454" y="768"/>
                </a:lnTo>
                <a:lnTo>
                  <a:pt x="451" y="768"/>
                </a:lnTo>
                <a:lnTo>
                  <a:pt x="449" y="768"/>
                </a:lnTo>
                <a:lnTo>
                  <a:pt x="446" y="768"/>
                </a:lnTo>
                <a:lnTo>
                  <a:pt x="446" y="766"/>
                </a:lnTo>
                <a:lnTo>
                  <a:pt x="444" y="766"/>
                </a:lnTo>
                <a:lnTo>
                  <a:pt x="441" y="766"/>
                </a:lnTo>
                <a:lnTo>
                  <a:pt x="438" y="763"/>
                </a:lnTo>
                <a:lnTo>
                  <a:pt x="438" y="766"/>
                </a:lnTo>
                <a:lnTo>
                  <a:pt x="438" y="768"/>
                </a:lnTo>
                <a:lnTo>
                  <a:pt x="438" y="771"/>
                </a:lnTo>
                <a:lnTo>
                  <a:pt x="438" y="774"/>
                </a:lnTo>
                <a:lnTo>
                  <a:pt x="436" y="774"/>
                </a:lnTo>
                <a:lnTo>
                  <a:pt x="433" y="774"/>
                </a:lnTo>
                <a:lnTo>
                  <a:pt x="431" y="774"/>
                </a:lnTo>
                <a:lnTo>
                  <a:pt x="428" y="774"/>
                </a:lnTo>
                <a:lnTo>
                  <a:pt x="425" y="771"/>
                </a:lnTo>
                <a:lnTo>
                  <a:pt x="423" y="771"/>
                </a:lnTo>
                <a:lnTo>
                  <a:pt x="423" y="776"/>
                </a:lnTo>
                <a:lnTo>
                  <a:pt x="425" y="776"/>
                </a:lnTo>
                <a:lnTo>
                  <a:pt x="425" y="779"/>
                </a:lnTo>
                <a:lnTo>
                  <a:pt x="425" y="781"/>
                </a:lnTo>
                <a:lnTo>
                  <a:pt x="425" y="784"/>
                </a:lnTo>
                <a:lnTo>
                  <a:pt x="428" y="784"/>
                </a:lnTo>
                <a:lnTo>
                  <a:pt x="428" y="787"/>
                </a:lnTo>
                <a:lnTo>
                  <a:pt x="425" y="787"/>
                </a:lnTo>
                <a:lnTo>
                  <a:pt x="428" y="789"/>
                </a:lnTo>
                <a:lnTo>
                  <a:pt x="428" y="792"/>
                </a:lnTo>
                <a:lnTo>
                  <a:pt x="428" y="794"/>
                </a:lnTo>
                <a:lnTo>
                  <a:pt x="425" y="797"/>
                </a:lnTo>
                <a:lnTo>
                  <a:pt x="425" y="800"/>
                </a:lnTo>
                <a:lnTo>
                  <a:pt x="428" y="800"/>
                </a:lnTo>
                <a:lnTo>
                  <a:pt x="425" y="802"/>
                </a:lnTo>
                <a:lnTo>
                  <a:pt x="423" y="802"/>
                </a:lnTo>
                <a:lnTo>
                  <a:pt x="418" y="802"/>
                </a:lnTo>
                <a:lnTo>
                  <a:pt x="415" y="800"/>
                </a:lnTo>
                <a:lnTo>
                  <a:pt x="410" y="800"/>
                </a:lnTo>
                <a:lnTo>
                  <a:pt x="407" y="800"/>
                </a:lnTo>
                <a:lnTo>
                  <a:pt x="407" y="797"/>
                </a:lnTo>
                <a:lnTo>
                  <a:pt x="404" y="797"/>
                </a:lnTo>
                <a:lnTo>
                  <a:pt x="402" y="797"/>
                </a:lnTo>
                <a:lnTo>
                  <a:pt x="399" y="797"/>
                </a:lnTo>
                <a:lnTo>
                  <a:pt x="399" y="800"/>
                </a:lnTo>
                <a:lnTo>
                  <a:pt x="397" y="800"/>
                </a:lnTo>
                <a:lnTo>
                  <a:pt x="394" y="800"/>
                </a:lnTo>
                <a:lnTo>
                  <a:pt x="391" y="800"/>
                </a:lnTo>
                <a:lnTo>
                  <a:pt x="391" y="797"/>
                </a:lnTo>
                <a:lnTo>
                  <a:pt x="389" y="797"/>
                </a:lnTo>
                <a:lnTo>
                  <a:pt x="386" y="797"/>
                </a:lnTo>
                <a:lnTo>
                  <a:pt x="384" y="797"/>
                </a:lnTo>
                <a:lnTo>
                  <a:pt x="381" y="797"/>
                </a:lnTo>
                <a:lnTo>
                  <a:pt x="378" y="797"/>
                </a:lnTo>
                <a:lnTo>
                  <a:pt x="376" y="797"/>
                </a:lnTo>
                <a:lnTo>
                  <a:pt x="373" y="797"/>
                </a:lnTo>
                <a:lnTo>
                  <a:pt x="371" y="797"/>
                </a:lnTo>
                <a:lnTo>
                  <a:pt x="371" y="800"/>
                </a:lnTo>
                <a:lnTo>
                  <a:pt x="371" y="802"/>
                </a:lnTo>
                <a:lnTo>
                  <a:pt x="368" y="802"/>
                </a:lnTo>
                <a:lnTo>
                  <a:pt x="368" y="800"/>
                </a:lnTo>
                <a:lnTo>
                  <a:pt x="365" y="800"/>
                </a:lnTo>
                <a:lnTo>
                  <a:pt x="365" y="797"/>
                </a:lnTo>
                <a:lnTo>
                  <a:pt x="363" y="797"/>
                </a:lnTo>
                <a:lnTo>
                  <a:pt x="360" y="797"/>
                </a:lnTo>
                <a:lnTo>
                  <a:pt x="357" y="797"/>
                </a:lnTo>
                <a:lnTo>
                  <a:pt x="355" y="797"/>
                </a:lnTo>
                <a:lnTo>
                  <a:pt x="350" y="800"/>
                </a:lnTo>
                <a:lnTo>
                  <a:pt x="347" y="800"/>
                </a:lnTo>
                <a:lnTo>
                  <a:pt x="347" y="802"/>
                </a:lnTo>
                <a:lnTo>
                  <a:pt x="344" y="802"/>
                </a:lnTo>
                <a:lnTo>
                  <a:pt x="342" y="802"/>
                </a:lnTo>
                <a:lnTo>
                  <a:pt x="342" y="805"/>
                </a:lnTo>
                <a:lnTo>
                  <a:pt x="339" y="805"/>
                </a:lnTo>
                <a:lnTo>
                  <a:pt x="337" y="805"/>
                </a:lnTo>
                <a:lnTo>
                  <a:pt x="334" y="805"/>
                </a:lnTo>
                <a:lnTo>
                  <a:pt x="334" y="807"/>
                </a:lnTo>
                <a:lnTo>
                  <a:pt x="331" y="807"/>
                </a:lnTo>
                <a:lnTo>
                  <a:pt x="331" y="810"/>
                </a:lnTo>
                <a:lnTo>
                  <a:pt x="329" y="810"/>
                </a:lnTo>
                <a:lnTo>
                  <a:pt x="329" y="807"/>
                </a:lnTo>
                <a:lnTo>
                  <a:pt x="326" y="807"/>
                </a:lnTo>
                <a:lnTo>
                  <a:pt x="324" y="807"/>
                </a:lnTo>
                <a:lnTo>
                  <a:pt x="321" y="807"/>
                </a:lnTo>
                <a:lnTo>
                  <a:pt x="318" y="807"/>
                </a:lnTo>
                <a:lnTo>
                  <a:pt x="318" y="810"/>
                </a:lnTo>
                <a:lnTo>
                  <a:pt x="318" y="813"/>
                </a:lnTo>
                <a:lnTo>
                  <a:pt x="316" y="813"/>
                </a:lnTo>
                <a:lnTo>
                  <a:pt x="316" y="810"/>
                </a:lnTo>
                <a:lnTo>
                  <a:pt x="313" y="810"/>
                </a:lnTo>
                <a:lnTo>
                  <a:pt x="313" y="807"/>
                </a:lnTo>
                <a:lnTo>
                  <a:pt x="310" y="807"/>
                </a:lnTo>
                <a:lnTo>
                  <a:pt x="310" y="810"/>
                </a:lnTo>
                <a:lnTo>
                  <a:pt x="308" y="810"/>
                </a:lnTo>
                <a:lnTo>
                  <a:pt x="305" y="810"/>
                </a:lnTo>
                <a:lnTo>
                  <a:pt x="303" y="810"/>
                </a:lnTo>
                <a:lnTo>
                  <a:pt x="303" y="807"/>
                </a:lnTo>
                <a:lnTo>
                  <a:pt x="303" y="805"/>
                </a:lnTo>
                <a:lnTo>
                  <a:pt x="300" y="805"/>
                </a:lnTo>
                <a:lnTo>
                  <a:pt x="300" y="807"/>
                </a:lnTo>
                <a:lnTo>
                  <a:pt x="297" y="807"/>
                </a:lnTo>
                <a:lnTo>
                  <a:pt x="297" y="810"/>
                </a:lnTo>
                <a:lnTo>
                  <a:pt x="295" y="807"/>
                </a:lnTo>
                <a:lnTo>
                  <a:pt x="292" y="807"/>
                </a:lnTo>
                <a:lnTo>
                  <a:pt x="290" y="807"/>
                </a:lnTo>
                <a:lnTo>
                  <a:pt x="290" y="810"/>
                </a:lnTo>
                <a:lnTo>
                  <a:pt x="287" y="810"/>
                </a:lnTo>
                <a:lnTo>
                  <a:pt x="287" y="813"/>
                </a:lnTo>
                <a:lnTo>
                  <a:pt x="284" y="813"/>
                </a:lnTo>
                <a:lnTo>
                  <a:pt x="284" y="815"/>
                </a:lnTo>
                <a:lnTo>
                  <a:pt x="282" y="815"/>
                </a:lnTo>
                <a:lnTo>
                  <a:pt x="282" y="818"/>
                </a:lnTo>
                <a:lnTo>
                  <a:pt x="279" y="818"/>
                </a:lnTo>
                <a:lnTo>
                  <a:pt x="277" y="818"/>
                </a:lnTo>
                <a:lnTo>
                  <a:pt x="277" y="815"/>
                </a:lnTo>
                <a:lnTo>
                  <a:pt x="274" y="815"/>
                </a:lnTo>
                <a:lnTo>
                  <a:pt x="274" y="813"/>
                </a:lnTo>
                <a:lnTo>
                  <a:pt x="274" y="815"/>
                </a:lnTo>
                <a:lnTo>
                  <a:pt x="271" y="815"/>
                </a:lnTo>
                <a:lnTo>
                  <a:pt x="271" y="818"/>
                </a:lnTo>
                <a:lnTo>
                  <a:pt x="269" y="818"/>
                </a:lnTo>
                <a:lnTo>
                  <a:pt x="271" y="818"/>
                </a:lnTo>
                <a:lnTo>
                  <a:pt x="271" y="821"/>
                </a:lnTo>
                <a:lnTo>
                  <a:pt x="271" y="823"/>
                </a:lnTo>
                <a:lnTo>
                  <a:pt x="274" y="826"/>
                </a:lnTo>
                <a:lnTo>
                  <a:pt x="271" y="826"/>
                </a:lnTo>
                <a:lnTo>
                  <a:pt x="271" y="828"/>
                </a:lnTo>
                <a:lnTo>
                  <a:pt x="269" y="828"/>
                </a:lnTo>
                <a:lnTo>
                  <a:pt x="269" y="831"/>
                </a:lnTo>
                <a:lnTo>
                  <a:pt x="266" y="831"/>
                </a:lnTo>
                <a:lnTo>
                  <a:pt x="266" y="834"/>
                </a:lnTo>
                <a:lnTo>
                  <a:pt x="264" y="834"/>
                </a:lnTo>
                <a:lnTo>
                  <a:pt x="261" y="834"/>
                </a:lnTo>
                <a:lnTo>
                  <a:pt x="261" y="831"/>
                </a:lnTo>
                <a:lnTo>
                  <a:pt x="258" y="831"/>
                </a:lnTo>
                <a:lnTo>
                  <a:pt x="256" y="831"/>
                </a:lnTo>
                <a:lnTo>
                  <a:pt x="253" y="831"/>
                </a:lnTo>
                <a:lnTo>
                  <a:pt x="253" y="834"/>
                </a:lnTo>
                <a:lnTo>
                  <a:pt x="250" y="834"/>
                </a:lnTo>
                <a:lnTo>
                  <a:pt x="250" y="836"/>
                </a:lnTo>
                <a:lnTo>
                  <a:pt x="250" y="834"/>
                </a:lnTo>
                <a:lnTo>
                  <a:pt x="248" y="834"/>
                </a:lnTo>
                <a:lnTo>
                  <a:pt x="248" y="836"/>
                </a:lnTo>
                <a:lnTo>
                  <a:pt x="245" y="836"/>
                </a:lnTo>
                <a:lnTo>
                  <a:pt x="245" y="834"/>
                </a:lnTo>
                <a:lnTo>
                  <a:pt x="243" y="834"/>
                </a:lnTo>
                <a:lnTo>
                  <a:pt x="240" y="834"/>
                </a:lnTo>
                <a:lnTo>
                  <a:pt x="240" y="836"/>
                </a:lnTo>
                <a:lnTo>
                  <a:pt x="237" y="836"/>
                </a:lnTo>
                <a:lnTo>
                  <a:pt x="235" y="836"/>
                </a:lnTo>
                <a:lnTo>
                  <a:pt x="232" y="836"/>
                </a:lnTo>
                <a:lnTo>
                  <a:pt x="230" y="836"/>
                </a:lnTo>
                <a:lnTo>
                  <a:pt x="230" y="839"/>
                </a:lnTo>
                <a:lnTo>
                  <a:pt x="230" y="836"/>
                </a:lnTo>
                <a:lnTo>
                  <a:pt x="227" y="836"/>
                </a:lnTo>
                <a:lnTo>
                  <a:pt x="224" y="836"/>
                </a:lnTo>
                <a:lnTo>
                  <a:pt x="222" y="836"/>
                </a:lnTo>
                <a:lnTo>
                  <a:pt x="219" y="834"/>
                </a:lnTo>
                <a:lnTo>
                  <a:pt x="217" y="834"/>
                </a:lnTo>
                <a:lnTo>
                  <a:pt x="217" y="836"/>
                </a:lnTo>
                <a:close/>
              </a:path>
            </a:pathLst>
          </a:custGeom>
          <a:noFill/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79" name="Freeform 243"/>
          <p:cNvSpPr>
            <a:spLocks/>
          </p:cNvSpPr>
          <p:nvPr userDrawn="1"/>
        </p:nvSpPr>
        <p:spPr bwMode="auto">
          <a:xfrm>
            <a:off x="4995497" y="2173288"/>
            <a:ext cx="1406769" cy="1347788"/>
          </a:xfrm>
          <a:custGeom>
            <a:avLst/>
            <a:gdLst>
              <a:gd name="T0" fmla="*/ 193 w 960"/>
              <a:gd name="T1" fmla="*/ 818 h 849"/>
              <a:gd name="T2" fmla="*/ 164 w 960"/>
              <a:gd name="T3" fmla="*/ 826 h 849"/>
              <a:gd name="T4" fmla="*/ 143 w 960"/>
              <a:gd name="T5" fmla="*/ 839 h 849"/>
              <a:gd name="T6" fmla="*/ 115 w 960"/>
              <a:gd name="T7" fmla="*/ 828 h 849"/>
              <a:gd name="T8" fmla="*/ 70 w 960"/>
              <a:gd name="T9" fmla="*/ 844 h 849"/>
              <a:gd name="T10" fmla="*/ 34 w 960"/>
              <a:gd name="T11" fmla="*/ 823 h 849"/>
              <a:gd name="T12" fmla="*/ 10 w 960"/>
              <a:gd name="T13" fmla="*/ 807 h 849"/>
              <a:gd name="T14" fmla="*/ 5 w 960"/>
              <a:gd name="T15" fmla="*/ 774 h 849"/>
              <a:gd name="T16" fmla="*/ 2 w 960"/>
              <a:gd name="T17" fmla="*/ 734 h 849"/>
              <a:gd name="T18" fmla="*/ 18 w 960"/>
              <a:gd name="T19" fmla="*/ 700 h 849"/>
              <a:gd name="T20" fmla="*/ 39 w 960"/>
              <a:gd name="T21" fmla="*/ 674 h 849"/>
              <a:gd name="T22" fmla="*/ 29 w 960"/>
              <a:gd name="T23" fmla="*/ 646 h 849"/>
              <a:gd name="T24" fmla="*/ 39 w 960"/>
              <a:gd name="T25" fmla="*/ 619 h 849"/>
              <a:gd name="T26" fmla="*/ 36 w 960"/>
              <a:gd name="T27" fmla="*/ 593 h 849"/>
              <a:gd name="T28" fmla="*/ 44 w 960"/>
              <a:gd name="T29" fmla="*/ 565 h 849"/>
              <a:gd name="T30" fmla="*/ 73 w 960"/>
              <a:gd name="T31" fmla="*/ 531 h 849"/>
              <a:gd name="T32" fmla="*/ 104 w 960"/>
              <a:gd name="T33" fmla="*/ 507 h 849"/>
              <a:gd name="T34" fmla="*/ 138 w 960"/>
              <a:gd name="T35" fmla="*/ 491 h 849"/>
              <a:gd name="T36" fmla="*/ 159 w 960"/>
              <a:gd name="T37" fmla="*/ 468 h 849"/>
              <a:gd name="T38" fmla="*/ 180 w 960"/>
              <a:gd name="T39" fmla="*/ 437 h 849"/>
              <a:gd name="T40" fmla="*/ 209 w 960"/>
              <a:gd name="T41" fmla="*/ 408 h 849"/>
              <a:gd name="T42" fmla="*/ 224 w 960"/>
              <a:gd name="T43" fmla="*/ 366 h 849"/>
              <a:gd name="T44" fmla="*/ 219 w 960"/>
              <a:gd name="T45" fmla="*/ 348 h 849"/>
              <a:gd name="T46" fmla="*/ 222 w 960"/>
              <a:gd name="T47" fmla="*/ 322 h 849"/>
              <a:gd name="T48" fmla="*/ 217 w 960"/>
              <a:gd name="T49" fmla="*/ 285 h 849"/>
              <a:gd name="T50" fmla="*/ 206 w 960"/>
              <a:gd name="T51" fmla="*/ 243 h 849"/>
              <a:gd name="T52" fmla="*/ 274 w 960"/>
              <a:gd name="T53" fmla="*/ 202 h 849"/>
              <a:gd name="T54" fmla="*/ 511 w 960"/>
              <a:gd name="T55" fmla="*/ 118 h 849"/>
              <a:gd name="T56" fmla="*/ 527 w 960"/>
              <a:gd name="T57" fmla="*/ 128 h 849"/>
              <a:gd name="T58" fmla="*/ 561 w 960"/>
              <a:gd name="T59" fmla="*/ 102 h 849"/>
              <a:gd name="T60" fmla="*/ 621 w 960"/>
              <a:gd name="T61" fmla="*/ 113 h 849"/>
              <a:gd name="T62" fmla="*/ 621 w 960"/>
              <a:gd name="T63" fmla="*/ 149 h 849"/>
              <a:gd name="T64" fmla="*/ 624 w 960"/>
              <a:gd name="T65" fmla="*/ 209 h 849"/>
              <a:gd name="T66" fmla="*/ 652 w 960"/>
              <a:gd name="T67" fmla="*/ 277 h 849"/>
              <a:gd name="T68" fmla="*/ 679 w 960"/>
              <a:gd name="T69" fmla="*/ 246 h 849"/>
              <a:gd name="T70" fmla="*/ 689 w 960"/>
              <a:gd name="T71" fmla="*/ 199 h 849"/>
              <a:gd name="T72" fmla="*/ 705 w 960"/>
              <a:gd name="T73" fmla="*/ 139 h 849"/>
              <a:gd name="T74" fmla="*/ 723 w 960"/>
              <a:gd name="T75" fmla="*/ 107 h 849"/>
              <a:gd name="T76" fmla="*/ 788 w 960"/>
              <a:gd name="T77" fmla="*/ 76 h 849"/>
              <a:gd name="T78" fmla="*/ 822 w 960"/>
              <a:gd name="T79" fmla="*/ 29 h 849"/>
              <a:gd name="T80" fmla="*/ 833 w 960"/>
              <a:gd name="T81" fmla="*/ 8 h 849"/>
              <a:gd name="T82" fmla="*/ 864 w 960"/>
              <a:gd name="T83" fmla="*/ 8 h 849"/>
              <a:gd name="T84" fmla="*/ 893 w 960"/>
              <a:gd name="T85" fmla="*/ 16 h 849"/>
              <a:gd name="T86" fmla="*/ 890 w 960"/>
              <a:gd name="T87" fmla="*/ 29 h 849"/>
              <a:gd name="T88" fmla="*/ 874 w 960"/>
              <a:gd name="T89" fmla="*/ 55 h 849"/>
              <a:gd name="T90" fmla="*/ 908 w 960"/>
              <a:gd name="T91" fmla="*/ 47 h 849"/>
              <a:gd name="T92" fmla="*/ 900 w 960"/>
              <a:gd name="T93" fmla="*/ 79 h 849"/>
              <a:gd name="T94" fmla="*/ 911 w 960"/>
              <a:gd name="T95" fmla="*/ 113 h 849"/>
              <a:gd name="T96" fmla="*/ 906 w 960"/>
              <a:gd name="T97" fmla="*/ 157 h 849"/>
              <a:gd name="T98" fmla="*/ 913 w 960"/>
              <a:gd name="T99" fmla="*/ 204 h 849"/>
              <a:gd name="T100" fmla="*/ 921 w 960"/>
              <a:gd name="T101" fmla="*/ 230 h 849"/>
              <a:gd name="T102" fmla="*/ 937 w 960"/>
              <a:gd name="T103" fmla="*/ 280 h 849"/>
              <a:gd name="T104" fmla="*/ 950 w 960"/>
              <a:gd name="T105" fmla="*/ 319 h 849"/>
              <a:gd name="T106" fmla="*/ 945 w 960"/>
              <a:gd name="T107" fmla="*/ 363 h 849"/>
              <a:gd name="T108" fmla="*/ 945 w 960"/>
              <a:gd name="T109" fmla="*/ 408 h 849"/>
              <a:gd name="T110" fmla="*/ 898 w 960"/>
              <a:gd name="T111" fmla="*/ 468 h 849"/>
              <a:gd name="T112" fmla="*/ 890 w 960"/>
              <a:gd name="T113" fmla="*/ 505 h 849"/>
              <a:gd name="T114" fmla="*/ 861 w 960"/>
              <a:gd name="T115" fmla="*/ 536 h 849"/>
              <a:gd name="T116" fmla="*/ 838 w 960"/>
              <a:gd name="T117" fmla="*/ 567 h 849"/>
              <a:gd name="T118" fmla="*/ 806 w 960"/>
              <a:gd name="T119" fmla="*/ 588 h 8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960" h="849">
                <a:moveTo>
                  <a:pt x="217" y="836"/>
                </a:moveTo>
                <a:lnTo>
                  <a:pt x="214" y="839"/>
                </a:lnTo>
                <a:lnTo>
                  <a:pt x="211" y="839"/>
                </a:lnTo>
                <a:lnTo>
                  <a:pt x="211" y="836"/>
                </a:lnTo>
                <a:lnTo>
                  <a:pt x="209" y="836"/>
                </a:lnTo>
                <a:lnTo>
                  <a:pt x="209" y="834"/>
                </a:lnTo>
                <a:lnTo>
                  <a:pt x="206" y="826"/>
                </a:lnTo>
                <a:lnTo>
                  <a:pt x="209" y="826"/>
                </a:lnTo>
                <a:lnTo>
                  <a:pt x="206" y="826"/>
                </a:lnTo>
                <a:lnTo>
                  <a:pt x="206" y="823"/>
                </a:lnTo>
                <a:lnTo>
                  <a:pt x="203" y="823"/>
                </a:lnTo>
                <a:lnTo>
                  <a:pt x="201" y="823"/>
                </a:lnTo>
                <a:lnTo>
                  <a:pt x="198" y="823"/>
                </a:lnTo>
                <a:lnTo>
                  <a:pt x="198" y="821"/>
                </a:lnTo>
                <a:lnTo>
                  <a:pt x="198" y="818"/>
                </a:lnTo>
                <a:lnTo>
                  <a:pt x="196" y="818"/>
                </a:lnTo>
                <a:lnTo>
                  <a:pt x="193" y="818"/>
                </a:lnTo>
                <a:lnTo>
                  <a:pt x="193" y="815"/>
                </a:lnTo>
                <a:lnTo>
                  <a:pt x="193" y="813"/>
                </a:lnTo>
                <a:lnTo>
                  <a:pt x="190" y="813"/>
                </a:lnTo>
                <a:lnTo>
                  <a:pt x="188" y="813"/>
                </a:lnTo>
                <a:lnTo>
                  <a:pt x="185" y="813"/>
                </a:lnTo>
                <a:lnTo>
                  <a:pt x="185" y="815"/>
                </a:lnTo>
                <a:lnTo>
                  <a:pt x="183" y="815"/>
                </a:lnTo>
                <a:lnTo>
                  <a:pt x="183" y="818"/>
                </a:lnTo>
                <a:lnTo>
                  <a:pt x="180" y="818"/>
                </a:lnTo>
                <a:lnTo>
                  <a:pt x="177" y="818"/>
                </a:lnTo>
                <a:lnTo>
                  <a:pt x="177" y="821"/>
                </a:lnTo>
                <a:lnTo>
                  <a:pt x="175" y="821"/>
                </a:lnTo>
                <a:lnTo>
                  <a:pt x="172" y="821"/>
                </a:lnTo>
                <a:lnTo>
                  <a:pt x="170" y="823"/>
                </a:lnTo>
                <a:lnTo>
                  <a:pt x="170" y="826"/>
                </a:lnTo>
                <a:lnTo>
                  <a:pt x="167" y="826"/>
                </a:lnTo>
                <a:lnTo>
                  <a:pt x="164" y="826"/>
                </a:lnTo>
                <a:lnTo>
                  <a:pt x="164" y="823"/>
                </a:lnTo>
                <a:lnTo>
                  <a:pt x="162" y="823"/>
                </a:lnTo>
                <a:lnTo>
                  <a:pt x="159" y="823"/>
                </a:lnTo>
                <a:lnTo>
                  <a:pt x="159" y="826"/>
                </a:lnTo>
                <a:lnTo>
                  <a:pt x="159" y="828"/>
                </a:lnTo>
                <a:lnTo>
                  <a:pt x="156" y="828"/>
                </a:lnTo>
                <a:lnTo>
                  <a:pt x="156" y="831"/>
                </a:lnTo>
                <a:lnTo>
                  <a:pt x="156" y="834"/>
                </a:lnTo>
                <a:lnTo>
                  <a:pt x="156" y="836"/>
                </a:lnTo>
                <a:lnTo>
                  <a:pt x="154" y="836"/>
                </a:lnTo>
                <a:lnTo>
                  <a:pt x="151" y="836"/>
                </a:lnTo>
                <a:lnTo>
                  <a:pt x="151" y="839"/>
                </a:lnTo>
                <a:lnTo>
                  <a:pt x="151" y="841"/>
                </a:lnTo>
                <a:lnTo>
                  <a:pt x="149" y="841"/>
                </a:lnTo>
                <a:lnTo>
                  <a:pt x="146" y="841"/>
                </a:lnTo>
                <a:lnTo>
                  <a:pt x="143" y="841"/>
                </a:lnTo>
                <a:lnTo>
                  <a:pt x="143" y="839"/>
                </a:lnTo>
                <a:lnTo>
                  <a:pt x="141" y="839"/>
                </a:lnTo>
                <a:lnTo>
                  <a:pt x="141" y="836"/>
                </a:lnTo>
                <a:lnTo>
                  <a:pt x="138" y="836"/>
                </a:lnTo>
                <a:lnTo>
                  <a:pt x="138" y="834"/>
                </a:lnTo>
                <a:lnTo>
                  <a:pt x="136" y="834"/>
                </a:lnTo>
                <a:lnTo>
                  <a:pt x="136" y="831"/>
                </a:lnTo>
                <a:lnTo>
                  <a:pt x="133" y="831"/>
                </a:lnTo>
                <a:lnTo>
                  <a:pt x="133" y="834"/>
                </a:lnTo>
                <a:lnTo>
                  <a:pt x="130" y="834"/>
                </a:lnTo>
                <a:lnTo>
                  <a:pt x="128" y="834"/>
                </a:lnTo>
                <a:lnTo>
                  <a:pt x="128" y="831"/>
                </a:lnTo>
                <a:lnTo>
                  <a:pt x="125" y="831"/>
                </a:lnTo>
                <a:lnTo>
                  <a:pt x="125" y="828"/>
                </a:lnTo>
                <a:lnTo>
                  <a:pt x="123" y="828"/>
                </a:lnTo>
                <a:lnTo>
                  <a:pt x="120" y="828"/>
                </a:lnTo>
                <a:lnTo>
                  <a:pt x="117" y="828"/>
                </a:lnTo>
                <a:lnTo>
                  <a:pt x="115" y="828"/>
                </a:lnTo>
                <a:lnTo>
                  <a:pt x="112" y="828"/>
                </a:lnTo>
                <a:lnTo>
                  <a:pt x="104" y="834"/>
                </a:lnTo>
                <a:lnTo>
                  <a:pt x="96" y="834"/>
                </a:lnTo>
                <a:lnTo>
                  <a:pt x="94" y="834"/>
                </a:lnTo>
                <a:lnTo>
                  <a:pt x="86" y="826"/>
                </a:lnTo>
                <a:lnTo>
                  <a:pt x="83" y="826"/>
                </a:lnTo>
                <a:lnTo>
                  <a:pt x="83" y="828"/>
                </a:lnTo>
                <a:lnTo>
                  <a:pt x="83" y="831"/>
                </a:lnTo>
                <a:lnTo>
                  <a:pt x="83" y="834"/>
                </a:lnTo>
                <a:lnTo>
                  <a:pt x="83" y="836"/>
                </a:lnTo>
                <a:lnTo>
                  <a:pt x="86" y="836"/>
                </a:lnTo>
                <a:lnTo>
                  <a:pt x="86" y="839"/>
                </a:lnTo>
                <a:lnTo>
                  <a:pt x="83" y="839"/>
                </a:lnTo>
                <a:lnTo>
                  <a:pt x="83" y="841"/>
                </a:lnTo>
                <a:lnTo>
                  <a:pt x="81" y="841"/>
                </a:lnTo>
                <a:lnTo>
                  <a:pt x="81" y="844"/>
                </a:lnTo>
                <a:lnTo>
                  <a:pt x="70" y="844"/>
                </a:lnTo>
                <a:lnTo>
                  <a:pt x="63" y="844"/>
                </a:lnTo>
                <a:lnTo>
                  <a:pt x="57" y="844"/>
                </a:lnTo>
                <a:lnTo>
                  <a:pt x="55" y="847"/>
                </a:lnTo>
                <a:lnTo>
                  <a:pt x="52" y="847"/>
                </a:lnTo>
                <a:lnTo>
                  <a:pt x="49" y="849"/>
                </a:lnTo>
                <a:lnTo>
                  <a:pt x="47" y="841"/>
                </a:lnTo>
                <a:lnTo>
                  <a:pt x="44" y="839"/>
                </a:lnTo>
                <a:lnTo>
                  <a:pt x="44" y="836"/>
                </a:lnTo>
                <a:lnTo>
                  <a:pt x="44" y="834"/>
                </a:lnTo>
                <a:lnTo>
                  <a:pt x="44" y="831"/>
                </a:lnTo>
                <a:lnTo>
                  <a:pt x="42" y="831"/>
                </a:lnTo>
                <a:lnTo>
                  <a:pt x="42" y="828"/>
                </a:lnTo>
                <a:lnTo>
                  <a:pt x="39" y="828"/>
                </a:lnTo>
                <a:lnTo>
                  <a:pt x="36" y="828"/>
                </a:lnTo>
                <a:lnTo>
                  <a:pt x="36" y="826"/>
                </a:lnTo>
                <a:lnTo>
                  <a:pt x="34" y="826"/>
                </a:lnTo>
                <a:lnTo>
                  <a:pt x="34" y="823"/>
                </a:lnTo>
                <a:lnTo>
                  <a:pt x="34" y="821"/>
                </a:lnTo>
                <a:lnTo>
                  <a:pt x="31" y="818"/>
                </a:lnTo>
                <a:lnTo>
                  <a:pt x="29" y="818"/>
                </a:lnTo>
                <a:lnTo>
                  <a:pt x="29" y="815"/>
                </a:lnTo>
                <a:lnTo>
                  <a:pt x="29" y="813"/>
                </a:lnTo>
                <a:lnTo>
                  <a:pt x="31" y="813"/>
                </a:lnTo>
                <a:lnTo>
                  <a:pt x="31" y="807"/>
                </a:lnTo>
                <a:lnTo>
                  <a:pt x="31" y="810"/>
                </a:lnTo>
                <a:lnTo>
                  <a:pt x="29" y="810"/>
                </a:lnTo>
                <a:lnTo>
                  <a:pt x="29" y="807"/>
                </a:lnTo>
                <a:lnTo>
                  <a:pt x="26" y="807"/>
                </a:lnTo>
                <a:lnTo>
                  <a:pt x="23" y="807"/>
                </a:lnTo>
                <a:lnTo>
                  <a:pt x="21" y="807"/>
                </a:lnTo>
                <a:lnTo>
                  <a:pt x="18" y="807"/>
                </a:lnTo>
                <a:lnTo>
                  <a:pt x="16" y="807"/>
                </a:lnTo>
                <a:lnTo>
                  <a:pt x="13" y="807"/>
                </a:lnTo>
                <a:lnTo>
                  <a:pt x="10" y="807"/>
                </a:lnTo>
                <a:lnTo>
                  <a:pt x="8" y="807"/>
                </a:lnTo>
                <a:lnTo>
                  <a:pt x="8" y="805"/>
                </a:lnTo>
                <a:lnTo>
                  <a:pt x="8" y="802"/>
                </a:lnTo>
                <a:lnTo>
                  <a:pt x="8" y="800"/>
                </a:lnTo>
                <a:lnTo>
                  <a:pt x="8" y="797"/>
                </a:lnTo>
                <a:lnTo>
                  <a:pt x="8" y="794"/>
                </a:lnTo>
                <a:lnTo>
                  <a:pt x="8" y="792"/>
                </a:lnTo>
                <a:lnTo>
                  <a:pt x="8" y="789"/>
                </a:lnTo>
                <a:lnTo>
                  <a:pt x="10" y="789"/>
                </a:lnTo>
                <a:lnTo>
                  <a:pt x="10" y="787"/>
                </a:lnTo>
                <a:lnTo>
                  <a:pt x="8" y="787"/>
                </a:lnTo>
                <a:lnTo>
                  <a:pt x="8" y="784"/>
                </a:lnTo>
                <a:lnTo>
                  <a:pt x="5" y="784"/>
                </a:lnTo>
                <a:lnTo>
                  <a:pt x="5" y="781"/>
                </a:lnTo>
                <a:lnTo>
                  <a:pt x="5" y="779"/>
                </a:lnTo>
                <a:lnTo>
                  <a:pt x="5" y="776"/>
                </a:lnTo>
                <a:lnTo>
                  <a:pt x="5" y="774"/>
                </a:lnTo>
                <a:lnTo>
                  <a:pt x="5" y="771"/>
                </a:lnTo>
                <a:lnTo>
                  <a:pt x="2" y="771"/>
                </a:lnTo>
                <a:lnTo>
                  <a:pt x="2" y="768"/>
                </a:lnTo>
                <a:lnTo>
                  <a:pt x="2" y="766"/>
                </a:lnTo>
                <a:lnTo>
                  <a:pt x="2" y="763"/>
                </a:lnTo>
                <a:lnTo>
                  <a:pt x="2" y="760"/>
                </a:lnTo>
                <a:lnTo>
                  <a:pt x="2" y="758"/>
                </a:lnTo>
                <a:lnTo>
                  <a:pt x="2" y="755"/>
                </a:lnTo>
                <a:lnTo>
                  <a:pt x="2" y="753"/>
                </a:lnTo>
                <a:lnTo>
                  <a:pt x="2" y="750"/>
                </a:lnTo>
                <a:lnTo>
                  <a:pt x="0" y="747"/>
                </a:lnTo>
                <a:lnTo>
                  <a:pt x="0" y="745"/>
                </a:lnTo>
                <a:lnTo>
                  <a:pt x="2" y="745"/>
                </a:lnTo>
                <a:lnTo>
                  <a:pt x="2" y="742"/>
                </a:lnTo>
                <a:lnTo>
                  <a:pt x="2" y="740"/>
                </a:lnTo>
                <a:lnTo>
                  <a:pt x="2" y="737"/>
                </a:lnTo>
                <a:lnTo>
                  <a:pt x="2" y="734"/>
                </a:lnTo>
                <a:lnTo>
                  <a:pt x="2" y="732"/>
                </a:lnTo>
                <a:lnTo>
                  <a:pt x="2" y="729"/>
                </a:lnTo>
                <a:lnTo>
                  <a:pt x="2" y="727"/>
                </a:lnTo>
                <a:lnTo>
                  <a:pt x="2" y="724"/>
                </a:lnTo>
                <a:lnTo>
                  <a:pt x="2" y="721"/>
                </a:lnTo>
                <a:lnTo>
                  <a:pt x="2" y="719"/>
                </a:lnTo>
                <a:lnTo>
                  <a:pt x="5" y="719"/>
                </a:lnTo>
                <a:lnTo>
                  <a:pt x="5" y="716"/>
                </a:lnTo>
                <a:lnTo>
                  <a:pt x="8" y="713"/>
                </a:lnTo>
                <a:lnTo>
                  <a:pt x="8" y="711"/>
                </a:lnTo>
                <a:lnTo>
                  <a:pt x="10" y="711"/>
                </a:lnTo>
                <a:lnTo>
                  <a:pt x="13" y="711"/>
                </a:lnTo>
                <a:lnTo>
                  <a:pt x="16" y="711"/>
                </a:lnTo>
                <a:lnTo>
                  <a:pt x="16" y="708"/>
                </a:lnTo>
                <a:lnTo>
                  <a:pt x="16" y="706"/>
                </a:lnTo>
                <a:lnTo>
                  <a:pt x="18" y="703"/>
                </a:lnTo>
                <a:lnTo>
                  <a:pt x="18" y="700"/>
                </a:lnTo>
                <a:lnTo>
                  <a:pt x="21" y="700"/>
                </a:lnTo>
                <a:lnTo>
                  <a:pt x="23" y="698"/>
                </a:lnTo>
                <a:lnTo>
                  <a:pt x="26" y="695"/>
                </a:lnTo>
                <a:lnTo>
                  <a:pt x="29" y="693"/>
                </a:lnTo>
                <a:lnTo>
                  <a:pt x="29" y="690"/>
                </a:lnTo>
                <a:lnTo>
                  <a:pt x="31" y="690"/>
                </a:lnTo>
                <a:lnTo>
                  <a:pt x="34" y="690"/>
                </a:lnTo>
                <a:lnTo>
                  <a:pt x="34" y="687"/>
                </a:lnTo>
                <a:lnTo>
                  <a:pt x="36" y="687"/>
                </a:lnTo>
                <a:lnTo>
                  <a:pt x="36" y="685"/>
                </a:lnTo>
                <a:lnTo>
                  <a:pt x="36" y="682"/>
                </a:lnTo>
                <a:lnTo>
                  <a:pt x="34" y="682"/>
                </a:lnTo>
                <a:lnTo>
                  <a:pt x="34" y="680"/>
                </a:lnTo>
                <a:lnTo>
                  <a:pt x="36" y="680"/>
                </a:lnTo>
                <a:lnTo>
                  <a:pt x="36" y="677"/>
                </a:lnTo>
                <a:lnTo>
                  <a:pt x="39" y="677"/>
                </a:lnTo>
                <a:lnTo>
                  <a:pt x="39" y="674"/>
                </a:lnTo>
                <a:lnTo>
                  <a:pt x="39" y="672"/>
                </a:lnTo>
                <a:lnTo>
                  <a:pt x="42" y="672"/>
                </a:lnTo>
                <a:lnTo>
                  <a:pt x="42" y="669"/>
                </a:lnTo>
                <a:lnTo>
                  <a:pt x="42" y="666"/>
                </a:lnTo>
                <a:lnTo>
                  <a:pt x="42" y="664"/>
                </a:lnTo>
                <a:lnTo>
                  <a:pt x="39" y="664"/>
                </a:lnTo>
                <a:lnTo>
                  <a:pt x="39" y="661"/>
                </a:lnTo>
                <a:lnTo>
                  <a:pt x="36" y="661"/>
                </a:lnTo>
                <a:lnTo>
                  <a:pt x="34" y="661"/>
                </a:lnTo>
                <a:lnTo>
                  <a:pt x="34" y="659"/>
                </a:lnTo>
                <a:lnTo>
                  <a:pt x="34" y="656"/>
                </a:lnTo>
                <a:lnTo>
                  <a:pt x="34" y="653"/>
                </a:lnTo>
                <a:lnTo>
                  <a:pt x="31" y="653"/>
                </a:lnTo>
                <a:lnTo>
                  <a:pt x="31" y="651"/>
                </a:lnTo>
                <a:lnTo>
                  <a:pt x="29" y="651"/>
                </a:lnTo>
                <a:lnTo>
                  <a:pt x="29" y="648"/>
                </a:lnTo>
                <a:lnTo>
                  <a:pt x="29" y="646"/>
                </a:lnTo>
                <a:lnTo>
                  <a:pt x="29" y="643"/>
                </a:lnTo>
                <a:lnTo>
                  <a:pt x="29" y="640"/>
                </a:lnTo>
                <a:lnTo>
                  <a:pt x="34" y="640"/>
                </a:lnTo>
                <a:lnTo>
                  <a:pt x="36" y="640"/>
                </a:lnTo>
                <a:lnTo>
                  <a:pt x="34" y="638"/>
                </a:lnTo>
                <a:lnTo>
                  <a:pt x="31" y="635"/>
                </a:lnTo>
                <a:lnTo>
                  <a:pt x="31" y="632"/>
                </a:lnTo>
                <a:lnTo>
                  <a:pt x="34" y="632"/>
                </a:lnTo>
                <a:lnTo>
                  <a:pt x="34" y="630"/>
                </a:lnTo>
                <a:lnTo>
                  <a:pt x="36" y="630"/>
                </a:lnTo>
                <a:lnTo>
                  <a:pt x="34" y="630"/>
                </a:lnTo>
                <a:lnTo>
                  <a:pt x="34" y="627"/>
                </a:lnTo>
                <a:lnTo>
                  <a:pt x="34" y="625"/>
                </a:lnTo>
                <a:lnTo>
                  <a:pt x="31" y="625"/>
                </a:lnTo>
                <a:lnTo>
                  <a:pt x="34" y="622"/>
                </a:lnTo>
                <a:lnTo>
                  <a:pt x="36" y="622"/>
                </a:lnTo>
                <a:lnTo>
                  <a:pt x="39" y="619"/>
                </a:lnTo>
                <a:lnTo>
                  <a:pt x="42" y="619"/>
                </a:lnTo>
                <a:lnTo>
                  <a:pt x="44" y="617"/>
                </a:lnTo>
                <a:lnTo>
                  <a:pt x="44" y="614"/>
                </a:lnTo>
                <a:lnTo>
                  <a:pt x="47" y="612"/>
                </a:lnTo>
                <a:lnTo>
                  <a:pt x="49" y="609"/>
                </a:lnTo>
                <a:lnTo>
                  <a:pt x="47" y="609"/>
                </a:lnTo>
                <a:lnTo>
                  <a:pt x="47" y="606"/>
                </a:lnTo>
                <a:lnTo>
                  <a:pt x="44" y="606"/>
                </a:lnTo>
                <a:lnTo>
                  <a:pt x="44" y="604"/>
                </a:lnTo>
                <a:lnTo>
                  <a:pt x="42" y="604"/>
                </a:lnTo>
                <a:lnTo>
                  <a:pt x="44" y="601"/>
                </a:lnTo>
                <a:lnTo>
                  <a:pt x="42" y="601"/>
                </a:lnTo>
                <a:lnTo>
                  <a:pt x="42" y="599"/>
                </a:lnTo>
                <a:lnTo>
                  <a:pt x="39" y="599"/>
                </a:lnTo>
                <a:lnTo>
                  <a:pt x="39" y="596"/>
                </a:lnTo>
                <a:lnTo>
                  <a:pt x="36" y="596"/>
                </a:lnTo>
                <a:lnTo>
                  <a:pt x="36" y="593"/>
                </a:lnTo>
                <a:lnTo>
                  <a:pt x="36" y="591"/>
                </a:lnTo>
                <a:lnTo>
                  <a:pt x="36" y="588"/>
                </a:lnTo>
                <a:lnTo>
                  <a:pt x="34" y="588"/>
                </a:lnTo>
                <a:lnTo>
                  <a:pt x="34" y="585"/>
                </a:lnTo>
                <a:lnTo>
                  <a:pt x="31" y="583"/>
                </a:lnTo>
                <a:lnTo>
                  <a:pt x="34" y="583"/>
                </a:lnTo>
                <a:lnTo>
                  <a:pt x="34" y="580"/>
                </a:lnTo>
                <a:lnTo>
                  <a:pt x="31" y="580"/>
                </a:lnTo>
                <a:lnTo>
                  <a:pt x="31" y="578"/>
                </a:lnTo>
                <a:lnTo>
                  <a:pt x="34" y="578"/>
                </a:lnTo>
                <a:lnTo>
                  <a:pt x="36" y="578"/>
                </a:lnTo>
                <a:lnTo>
                  <a:pt x="36" y="575"/>
                </a:lnTo>
                <a:lnTo>
                  <a:pt x="36" y="572"/>
                </a:lnTo>
                <a:lnTo>
                  <a:pt x="36" y="570"/>
                </a:lnTo>
                <a:lnTo>
                  <a:pt x="39" y="570"/>
                </a:lnTo>
                <a:lnTo>
                  <a:pt x="39" y="567"/>
                </a:lnTo>
                <a:lnTo>
                  <a:pt x="44" y="565"/>
                </a:lnTo>
                <a:lnTo>
                  <a:pt x="49" y="562"/>
                </a:lnTo>
                <a:lnTo>
                  <a:pt x="52" y="559"/>
                </a:lnTo>
                <a:lnTo>
                  <a:pt x="55" y="559"/>
                </a:lnTo>
                <a:lnTo>
                  <a:pt x="57" y="559"/>
                </a:lnTo>
                <a:lnTo>
                  <a:pt x="60" y="559"/>
                </a:lnTo>
                <a:lnTo>
                  <a:pt x="63" y="559"/>
                </a:lnTo>
                <a:lnTo>
                  <a:pt x="63" y="557"/>
                </a:lnTo>
                <a:lnTo>
                  <a:pt x="63" y="554"/>
                </a:lnTo>
                <a:lnTo>
                  <a:pt x="63" y="552"/>
                </a:lnTo>
                <a:lnTo>
                  <a:pt x="63" y="549"/>
                </a:lnTo>
                <a:lnTo>
                  <a:pt x="63" y="546"/>
                </a:lnTo>
                <a:lnTo>
                  <a:pt x="68" y="544"/>
                </a:lnTo>
                <a:lnTo>
                  <a:pt x="70" y="546"/>
                </a:lnTo>
                <a:lnTo>
                  <a:pt x="73" y="544"/>
                </a:lnTo>
                <a:lnTo>
                  <a:pt x="70" y="536"/>
                </a:lnTo>
                <a:lnTo>
                  <a:pt x="73" y="533"/>
                </a:lnTo>
                <a:lnTo>
                  <a:pt x="73" y="531"/>
                </a:lnTo>
                <a:lnTo>
                  <a:pt x="70" y="528"/>
                </a:lnTo>
                <a:lnTo>
                  <a:pt x="68" y="528"/>
                </a:lnTo>
                <a:lnTo>
                  <a:pt x="68" y="525"/>
                </a:lnTo>
                <a:lnTo>
                  <a:pt x="65" y="523"/>
                </a:lnTo>
                <a:lnTo>
                  <a:pt x="70" y="520"/>
                </a:lnTo>
                <a:lnTo>
                  <a:pt x="83" y="518"/>
                </a:lnTo>
                <a:lnTo>
                  <a:pt x="86" y="518"/>
                </a:lnTo>
                <a:lnTo>
                  <a:pt x="89" y="515"/>
                </a:lnTo>
                <a:lnTo>
                  <a:pt x="89" y="512"/>
                </a:lnTo>
                <a:lnTo>
                  <a:pt x="91" y="512"/>
                </a:lnTo>
                <a:lnTo>
                  <a:pt x="91" y="515"/>
                </a:lnTo>
                <a:lnTo>
                  <a:pt x="91" y="512"/>
                </a:lnTo>
                <a:lnTo>
                  <a:pt x="94" y="512"/>
                </a:lnTo>
                <a:lnTo>
                  <a:pt x="96" y="512"/>
                </a:lnTo>
                <a:lnTo>
                  <a:pt x="99" y="510"/>
                </a:lnTo>
                <a:lnTo>
                  <a:pt x="102" y="510"/>
                </a:lnTo>
                <a:lnTo>
                  <a:pt x="104" y="507"/>
                </a:lnTo>
                <a:lnTo>
                  <a:pt x="107" y="507"/>
                </a:lnTo>
                <a:lnTo>
                  <a:pt x="110" y="510"/>
                </a:lnTo>
                <a:lnTo>
                  <a:pt x="112" y="510"/>
                </a:lnTo>
                <a:lnTo>
                  <a:pt x="115" y="510"/>
                </a:lnTo>
                <a:lnTo>
                  <a:pt x="117" y="507"/>
                </a:lnTo>
                <a:lnTo>
                  <a:pt x="120" y="507"/>
                </a:lnTo>
                <a:lnTo>
                  <a:pt x="120" y="505"/>
                </a:lnTo>
                <a:lnTo>
                  <a:pt x="123" y="502"/>
                </a:lnTo>
                <a:lnTo>
                  <a:pt x="123" y="499"/>
                </a:lnTo>
                <a:lnTo>
                  <a:pt x="125" y="499"/>
                </a:lnTo>
                <a:lnTo>
                  <a:pt x="128" y="499"/>
                </a:lnTo>
                <a:lnTo>
                  <a:pt x="130" y="499"/>
                </a:lnTo>
                <a:lnTo>
                  <a:pt x="133" y="499"/>
                </a:lnTo>
                <a:lnTo>
                  <a:pt x="133" y="497"/>
                </a:lnTo>
                <a:lnTo>
                  <a:pt x="136" y="497"/>
                </a:lnTo>
                <a:lnTo>
                  <a:pt x="136" y="494"/>
                </a:lnTo>
                <a:lnTo>
                  <a:pt x="138" y="491"/>
                </a:lnTo>
                <a:lnTo>
                  <a:pt x="136" y="489"/>
                </a:lnTo>
                <a:lnTo>
                  <a:pt x="136" y="486"/>
                </a:lnTo>
                <a:lnTo>
                  <a:pt x="136" y="484"/>
                </a:lnTo>
                <a:lnTo>
                  <a:pt x="136" y="481"/>
                </a:lnTo>
                <a:lnTo>
                  <a:pt x="138" y="481"/>
                </a:lnTo>
                <a:lnTo>
                  <a:pt x="138" y="478"/>
                </a:lnTo>
                <a:lnTo>
                  <a:pt x="141" y="478"/>
                </a:lnTo>
                <a:lnTo>
                  <a:pt x="143" y="478"/>
                </a:lnTo>
                <a:lnTo>
                  <a:pt x="143" y="476"/>
                </a:lnTo>
                <a:lnTo>
                  <a:pt x="146" y="476"/>
                </a:lnTo>
                <a:lnTo>
                  <a:pt x="149" y="473"/>
                </a:lnTo>
                <a:lnTo>
                  <a:pt x="151" y="473"/>
                </a:lnTo>
                <a:lnTo>
                  <a:pt x="151" y="471"/>
                </a:lnTo>
                <a:lnTo>
                  <a:pt x="154" y="471"/>
                </a:lnTo>
                <a:lnTo>
                  <a:pt x="154" y="468"/>
                </a:lnTo>
                <a:lnTo>
                  <a:pt x="156" y="468"/>
                </a:lnTo>
                <a:lnTo>
                  <a:pt x="159" y="468"/>
                </a:lnTo>
                <a:lnTo>
                  <a:pt x="162" y="465"/>
                </a:lnTo>
                <a:lnTo>
                  <a:pt x="164" y="465"/>
                </a:lnTo>
                <a:lnTo>
                  <a:pt x="164" y="463"/>
                </a:lnTo>
                <a:lnTo>
                  <a:pt x="164" y="460"/>
                </a:lnTo>
                <a:lnTo>
                  <a:pt x="167" y="460"/>
                </a:lnTo>
                <a:lnTo>
                  <a:pt x="167" y="457"/>
                </a:lnTo>
                <a:lnTo>
                  <a:pt x="170" y="457"/>
                </a:lnTo>
                <a:lnTo>
                  <a:pt x="170" y="455"/>
                </a:lnTo>
                <a:lnTo>
                  <a:pt x="170" y="452"/>
                </a:lnTo>
                <a:lnTo>
                  <a:pt x="172" y="452"/>
                </a:lnTo>
                <a:lnTo>
                  <a:pt x="172" y="450"/>
                </a:lnTo>
                <a:lnTo>
                  <a:pt x="175" y="447"/>
                </a:lnTo>
                <a:lnTo>
                  <a:pt x="175" y="444"/>
                </a:lnTo>
                <a:lnTo>
                  <a:pt x="177" y="442"/>
                </a:lnTo>
                <a:lnTo>
                  <a:pt x="177" y="439"/>
                </a:lnTo>
                <a:lnTo>
                  <a:pt x="180" y="439"/>
                </a:lnTo>
                <a:lnTo>
                  <a:pt x="180" y="437"/>
                </a:lnTo>
                <a:lnTo>
                  <a:pt x="180" y="434"/>
                </a:lnTo>
                <a:lnTo>
                  <a:pt x="183" y="431"/>
                </a:lnTo>
                <a:lnTo>
                  <a:pt x="183" y="429"/>
                </a:lnTo>
                <a:lnTo>
                  <a:pt x="183" y="426"/>
                </a:lnTo>
                <a:lnTo>
                  <a:pt x="185" y="424"/>
                </a:lnTo>
                <a:lnTo>
                  <a:pt x="188" y="424"/>
                </a:lnTo>
                <a:lnTo>
                  <a:pt x="188" y="421"/>
                </a:lnTo>
                <a:lnTo>
                  <a:pt x="190" y="421"/>
                </a:lnTo>
                <a:lnTo>
                  <a:pt x="190" y="418"/>
                </a:lnTo>
                <a:lnTo>
                  <a:pt x="193" y="418"/>
                </a:lnTo>
                <a:lnTo>
                  <a:pt x="196" y="418"/>
                </a:lnTo>
                <a:lnTo>
                  <a:pt x="198" y="416"/>
                </a:lnTo>
                <a:lnTo>
                  <a:pt x="201" y="413"/>
                </a:lnTo>
                <a:lnTo>
                  <a:pt x="203" y="413"/>
                </a:lnTo>
                <a:lnTo>
                  <a:pt x="203" y="410"/>
                </a:lnTo>
                <a:lnTo>
                  <a:pt x="206" y="408"/>
                </a:lnTo>
                <a:lnTo>
                  <a:pt x="209" y="408"/>
                </a:lnTo>
                <a:lnTo>
                  <a:pt x="217" y="405"/>
                </a:lnTo>
                <a:lnTo>
                  <a:pt x="219" y="403"/>
                </a:lnTo>
                <a:lnTo>
                  <a:pt x="222" y="400"/>
                </a:lnTo>
                <a:lnTo>
                  <a:pt x="224" y="400"/>
                </a:lnTo>
                <a:lnTo>
                  <a:pt x="224" y="397"/>
                </a:lnTo>
                <a:lnTo>
                  <a:pt x="227" y="392"/>
                </a:lnTo>
                <a:lnTo>
                  <a:pt x="230" y="390"/>
                </a:lnTo>
                <a:lnTo>
                  <a:pt x="227" y="387"/>
                </a:lnTo>
                <a:lnTo>
                  <a:pt x="227" y="384"/>
                </a:lnTo>
                <a:lnTo>
                  <a:pt x="224" y="384"/>
                </a:lnTo>
                <a:lnTo>
                  <a:pt x="224" y="382"/>
                </a:lnTo>
                <a:lnTo>
                  <a:pt x="224" y="379"/>
                </a:lnTo>
                <a:lnTo>
                  <a:pt x="224" y="377"/>
                </a:lnTo>
                <a:lnTo>
                  <a:pt x="224" y="374"/>
                </a:lnTo>
                <a:lnTo>
                  <a:pt x="224" y="371"/>
                </a:lnTo>
                <a:lnTo>
                  <a:pt x="224" y="369"/>
                </a:lnTo>
                <a:lnTo>
                  <a:pt x="224" y="366"/>
                </a:lnTo>
                <a:lnTo>
                  <a:pt x="222" y="363"/>
                </a:lnTo>
                <a:lnTo>
                  <a:pt x="219" y="363"/>
                </a:lnTo>
                <a:lnTo>
                  <a:pt x="217" y="361"/>
                </a:lnTo>
                <a:lnTo>
                  <a:pt x="214" y="358"/>
                </a:lnTo>
                <a:lnTo>
                  <a:pt x="211" y="361"/>
                </a:lnTo>
                <a:lnTo>
                  <a:pt x="211" y="358"/>
                </a:lnTo>
                <a:lnTo>
                  <a:pt x="214" y="358"/>
                </a:lnTo>
                <a:lnTo>
                  <a:pt x="214" y="356"/>
                </a:lnTo>
                <a:lnTo>
                  <a:pt x="211" y="358"/>
                </a:lnTo>
                <a:lnTo>
                  <a:pt x="211" y="356"/>
                </a:lnTo>
                <a:lnTo>
                  <a:pt x="209" y="356"/>
                </a:lnTo>
                <a:lnTo>
                  <a:pt x="211" y="356"/>
                </a:lnTo>
                <a:lnTo>
                  <a:pt x="211" y="353"/>
                </a:lnTo>
                <a:lnTo>
                  <a:pt x="214" y="353"/>
                </a:lnTo>
                <a:lnTo>
                  <a:pt x="214" y="350"/>
                </a:lnTo>
                <a:lnTo>
                  <a:pt x="217" y="350"/>
                </a:lnTo>
                <a:lnTo>
                  <a:pt x="219" y="348"/>
                </a:lnTo>
                <a:lnTo>
                  <a:pt x="219" y="345"/>
                </a:lnTo>
                <a:lnTo>
                  <a:pt x="219" y="343"/>
                </a:lnTo>
                <a:lnTo>
                  <a:pt x="222" y="340"/>
                </a:lnTo>
                <a:lnTo>
                  <a:pt x="222" y="337"/>
                </a:lnTo>
                <a:lnTo>
                  <a:pt x="224" y="337"/>
                </a:lnTo>
                <a:lnTo>
                  <a:pt x="227" y="335"/>
                </a:lnTo>
                <a:lnTo>
                  <a:pt x="227" y="332"/>
                </a:lnTo>
                <a:lnTo>
                  <a:pt x="224" y="332"/>
                </a:lnTo>
                <a:lnTo>
                  <a:pt x="224" y="329"/>
                </a:lnTo>
                <a:lnTo>
                  <a:pt x="222" y="329"/>
                </a:lnTo>
                <a:lnTo>
                  <a:pt x="222" y="327"/>
                </a:lnTo>
                <a:lnTo>
                  <a:pt x="222" y="324"/>
                </a:lnTo>
                <a:lnTo>
                  <a:pt x="224" y="324"/>
                </a:lnTo>
                <a:lnTo>
                  <a:pt x="224" y="322"/>
                </a:lnTo>
                <a:lnTo>
                  <a:pt x="224" y="319"/>
                </a:lnTo>
                <a:lnTo>
                  <a:pt x="222" y="319"/>
                </a:lnTo>
                <a:lnTo>
                  <a:pt x="222" y="322"/>
                </a:lnTo>
                <a:lnTo>
                  <a:pt x="219" y="319"/>
                </a:lnTo>
                <a:lnTo>
                  <a:pt x="222" y="319"/>
                </a:lnTo>
                <a:lnTo>
                  <a:pt x="222" y="316"/>
                </a:lnTo>
                <a:lnTo>
                  <a:pt x="222" y="314"/>
                </a:lnTo>
                <a:lnTo>
                  <a:pt x="219" y="311"/>
                </a:lnTo>
                <a:lnTo>
                  <a:pt x="219" y="309"/>
                </a:lnTo>
                <a:lnTo>
                  <a:pt x="219" y="306"/>
                </a:lnTo>
                <a:lnTo>
                  <a:pt x="219" y="303"/>
                </a:lnTo>
                <a:lnTo>
                  <a:pt x="222" y="303"/>
                </a:lnTo>
                <a:lnTo>
                  <a:pt x="222" y="301"/>
                </a:lnTo>
                <a:lnTo>
                  <a:pt x="224" y="298"/>
                </a:lnTo>
                <a:lnTo>
                  <a:pt x="222" y="296"/>
                </a:lnTo>
                <a:lnTo>
                  <a:pt x="222" y="293"/>
                </a:lnTo>
                <a:lnTo>
                  <a:pt x="222" y="290"/>
                </a:lnTo>
                <a:lnTo>
                  <a:pt x="219" y="290"/>
                </a:lnTo>
                <a:lnTo>
                  <a:pt x="217" y="288"/>
                </a:lnTo>
                <a:lnTo>
                  <a:pt x="217" y="285"/>
                </a:lnTo>
                <a:lnTo>
                  <a:pt x="217" y="282"/>
                </a:lnTo>
                <a:lnTo>
                  <a:pt x="214" y="280"/>
                </a:lnTo>
                <a:lnTo>
                  <a:pt x="214" y="277"/>
                </a:lnTo>
                <a:lnTo>
                  <a:pt x="214" y="275"/>
                </a:lnTo>
                <a:lnTo>
                  <a:pt x="211" y="275"/>
                </a:lnTo>
                <a:lnTo>
                  <a:pt x="211" y="272"/>
                </a:lnTo>
                <a:lnTo>
                  <a:pt x="209" y="272"/>
                </a:lnTo>
                <a:lnTo>
                  <a:pt x="209" y="267"/>
                </a:lnTo>
                <a:lnTo>
                  <a:pt x="206" y="267"/>
                </a:lnTo>
                <a:lnTo>
                  <a:pt x="206" y="264"/>
                </a:lnTo>
                <a:lnTo>
                  <a:pt x="203" y="264"/>
                </a:lnTo>
                <a:lnTo>
                  <a:pt x="203" y="262"/>
                </a:lnTo>
                <a:lnTo>
                  <a:pt x="203" y="259"/>
                </a:lnTo>
                <a:lnTo>
                  <a:pt x="203" y="256"/>
                </a:lnTo>
                <a:lnTo>
                  <a:pt x="206" y="251"/>
                </a:lnTo>
                <a:lnTo>
                  <a:pt x="209" y="246"/>
                </a:lnTo>
                <a:lnTo>
                  <a:pt x="206" y="243"/>
                </a:lnTo>
                <a:lnTo>
                  <a:pt x="203" y="241"/>
                </a:lnTo>
                <a:lnTo>
                  <a:pt x="206" y="241"/>
                </a:lnTo>
                <a:lnTo>
                  <a:pt x="209" y="241"/>
                </a:lnTo>
                <a:lnTo>
                  <a:pt x="214" y="238"/>
                </a:lnTo>
                <a:lnTo>
                  <a:pt x="217" y="238"/>
                </a:lnTo>
                <a:lnTo>
                  <a:pt x="219" y="238"/>
                </a:lnTo>
                <a:lnTo>
                  <a:pt x="224" y="235"/>
                </a:lnTo>
                <a:lnTo>
                  <a:pt x="227" y="235"/>
                </a:lnTo>
                <a:lnTo>
                  <a:pt x="230" y="233"/>
                </a:lnTo>
                <a:lnTo>
                  <a:pt x="235" y="233"/>
                </a:lnTo>
                <a:lnTo>
                  <a:pt x="237" y="230"/>
                </a:lnTo>
                <a:lnTo>
                  <a:pt x="240" y="230"/>
                </a:lnTo>
                <a:lnTo>
                  <a:pt x="245" y="228"/>
                </a:lnTo>
                <a:lnTo>
                  <a:pt x="248" y="225"/>
                </a:lnTo>
                <a:lnTo>
                  <a:pt x="274" y="225"/>
                </a:lnTo>
                <a:lnTo>
                  <a:pt x="274" y="212"/>
                </a:lnTo>
                <a:lnTo>
                  <a:pt x="274" y="202"/>
                </a:lnTo>
                <a:lnTo>
                  <a:pt x="331" y="202"/>
                </a:lnTo>
                <a:lnTo>
                  <a:pt x="339" y="202"/>
                </a:lnTo>
                <a:lnTo>
                  <a:pt x="373" y="202"/>
                </a:lnTo>
                <a:lnTo>
                  <a:pt x="373" y="194"/>
                </a:lnTo>
                <a:lnTo>
                  <a:pt x="373" y="191"/>
                </a:lnTo>
                <a:lnTo>
                  <a:pt x="373" y="173"/>
                </a:lnTo>
                <a:lnTo>
                  <a:pt x="431" y="173"/>
                </a:lnTo>
                <a:lnTo>
                  <a:pt x="446" y="173"/>
                </a:lnTo>
                <a:lnTo>
                  <a:pt x="485" y="173"/>
                </a:lnTo>
                <a:lnTo>
                  <a:pt x="491" y="157"/>
                </a:lnTo>
                <a:lnTo>
                  <a:pt x="493" y="149"/>
                </a:lnTo>
                <a:lnTo>
                  <a:pt x="498" y="149"/>
                </a:lnTo>
                <a:lnTo>
                  <a:pt x="501" y="141"/>
                </a:lnTo>
                <a:lnTo>
                  <a:pt x="498" y="139"/>
                </a:lnTo>
                <a:lnTo>
                  <a:pt x="506" y="123"/>
                </a:lnTo>
                <a:lnTo>
                  <a:pt x="506" y="121"/>
                </a:lnTo>
                <a:lnTo>
                  <a:pt x="511" y="118"/>
                </a:lnTo>
                <a:lnTo>
                  <a:pt x="514" y="115"/>
                </a:lnTo>
                <a:lnTo>
                  <a:pt x="517" y="113"/>
                </a:lnTo>
                <a:lnTo>
                  <a:pt x="517" y="115"/>
                </a:lnTo>
                <a:lnTo>
                  <a:pt x="514" y="115"/>
                </a:lnTo>
                <a:lnTo>
                  <a:pt x="517" y="121"/>
                </a:lnTo>
                <a:lnTo>
                  <a:pt x="517" y="123"/>
                </a:lnTo>
                <a:lnTo>
                  <a:pt x="517" y="126"/>
                </a:lnTo>
                <a:lnTo>
                  <a:pt x="519" y="128"/>
                </a:lnTo>
                <a:lnTo>
                  <a:pt x="517" y="134"/>
                </a:lnTo>
                <a:lnTo>
                  <a:pt x="519" y="136"/>
                </a:lnTo>
                <a:lnTo>
                  <a:pt x="522" y="131"/>
                </a:lnTo>
                <a:lnTo>
                  <a:pt x="527" y="136"/>
                </a:lnTo>
                <a:lnTo>
                  <a:pt x="525" y="139"/>
                </a:lnTo>
                <a:lnTo>
                  <a:pt x="527" y="141"/>
                </a:lnTo>
                <a:lnTo>
                  <a:pt x="530" y="139"/>
                </a:lnTo>
                <a:lnTo>
                  <a:pt x="532" y="139"/>
                </a:lnTo>
                <a:lnTo>
                  <a:pt x="527" y="128"/>
                </a:lnTo>
                <a:lnTo>
                  <a:pt x="527" y="126"/>
                </a:lnTo>
                <a:lnTo>
                  <a:pt x="527" y="123"/>
                </a:lnTo>
                <a:lnTo>
                  <a:pt x="527" y="121"/>
                </a:lnTo>
                <a:lnTo>
                  <a:pt x="527" y="118"/>
                </a:lnTo>
                <a:lnTo>
                  <a:pt x="530" y="118"/>
                </a:lnTo>
                <a:lnTo>
                  <a:pt x="532" y="115"/>
                </a:lnTo>
                <a:lnTo>
                  <a:pt x="532" y="113"/>
                </a:lnTo>
                <a:lnTo>
                  <a:pt x="535" y="113"/>
                </a:lnTo>
                <a:lnTo>
                  <a:pt x="535" y="110"/>
                </a:lnTo>
                <a:lnTo>
                  <a:pt x="538" y="110"/>
                </a:lnTo>
                <a:lnTo>
                  <a:pt x="540" y="107"/>
                </a:lnTo>
                <a:lnTo>
                  <a:pt x="543" y="113"/>
                </a:lnTo>
                <a:lnTo>
                  <a:pt x="545" y="113"/>
                </a:lnTo>
                <a:lnTo>
                  <a:pt x="548" y="110"/>
                </a:lnTo>
                <a:lnTo>
                  <a:pt x="551" y="110"/>
                </a:lnTo>
                <a:lnTo>
                  <a:pt x="558" y="105"/>
                </a:lnTo>
                <a:lnTo>
                  <a:pt x="561" y="102"/>
                </a:lnTo>
                <a:lnTo>
                  <a:pt x="566" y="100"/>
                </a:lnTo>
                <a:lnTo>
                  <a:pt x="590" y="81"/>
                </a:lnTo>
                <a:lnTo>
                  <a:pt x="592" y="84"/>
                </a:lnTo>
                <a:lnTo>
                  <a:pt x="598" y="89"/>
                </a:lnTo>
                <a:lnTo>
                  <a:pt x="603" y="92"/>
                </a:lnTo>
                <a:lnTo>
                  <a:pt x="605" y="94"/>
                </a:lnTo>
                <a:lnTo>
                  <a:pt x="608" y="94"/>
                </a:lnTo>
                <a:lnTo>
                  <a:pt x="608" y="97"/>
                </a:lnTo>
                <a:lnTo>
                  <a:pt x="611" y="97"/>
                </a:lnTo>
                <a:lnTo>
                  <a:pt x="613" y="100"/>
                </a:lnTo>
                <a:lnTo>
                  <a:pt x="616" y="102"/>
                </a:lnTo>
                <a:lnTo>
                  <a:pt x="616" y="105"/>
                </a:lnTo>
                <a:lnTo>
                  <a:pt x="619" y="105"/>
                </a:lnTo>
                <a:lnTo>
                  <a:pt x="619" y="107"/>
                </a:lnTo>
                <a:lnTo>
                  <a:pt x="621" y="107"/>
                </a:lnTo>
                <a:lnTo>
                  <a:pt x="621" y="110"/>
                </a:lnTo>
                <a:lnTo>
                  <a:pt x="621" y="113"/>
                </a:lnTo>
                <a:lnTo>
                  <a:pt x="624" y="113"/>
                </a:lnTo>
                <a:lnTo>
                  <a:pt x="624" y="115"/>
                </a:lnTo>
                <a:lnTo>
                  <a:pt x="624" y="118"/>
                </a:lnTo>
                <a:lnTo>
                  <a:pt x="624" y="121"/>
                </a:lnTo>
                <a:lnTo>
                  <a:pt x="626" y="121"/>
                </a:lnTo>
                <a:lnTo>
                  <a:pt x="626" y="123"/>
                </a:lnTo>
                <a:lnTo>
                  <a:pt x="626" y="126"/>
                </a:lnTo>
                <a:lnTo>
                  <a:pt x="626" y="128"/>
                </a:lnTo>
                <a:lnTo>
                  <a:pt x="626" y="131"/>
                </a:lnTo>
                <a:lnTo>
                  <a:pt x="626" y="134"/>
                </a:lnTo>
                <a:lnTo>
                  <a:pt x="626" y="136"/>
                </a:lnTo>
                <a:lnTo>
                  <a:pt x="626" y="139"/>
                </a:lnTo>
                <a:lnTo>
                  <a:pt x="624" y="139"/>
                </a:lnTo>
                <a:lnTo>
                  <a:pt x="624" y="141"/>
                </a:lnTo>
                <a:lnTo>
                  <a:pt x="624" y="144"/>
                </a:lnTo>
                <a:lnTo>
                  <a:pt x="621" y="147"/>
                </a:lnTo>
                <a:lnTo>
                  <a:pt x="621" y="149"/>
                </a:lnTo>
                <a:lnTo>
                  <a:pt x="621" y="152"/>
                </a:lnTo>
                <a:lnTo>
                  <a:pt x="621" y="157"/>
                </a:lnTo>
                <a:lnTo>
                  <a:pt x="621" y="160"/>
                </a:lnTo>
                <a:lnTo>
                  <a:pt x="621" y="168"/>
                </a:lnTo>
                <a:lnTo>
                  <a:pt x="621" y="170"/>
                </a:lnTo>
                <a:lnTo>
                  <a:pt x="621" y="173"/>
                </a:lnTo>
                <a:lnTo>
                  <a:pt x="621" y="175"/>
                </a:lnTo>
                <a:lnTo>
                  <a:pt x="621" y="178"/>
                </a:lnTo>
                <a:lnTo>
                  <a:pt x="621" y="181"/>
                </a:lnTo>
                <a:lnTo>
                  <a:pt x="619" y="186"/>
                </a:lnTo>
                <a:lnTo>
                  <a:pt x="624" y="188"/>
                </a:lnTo>
                <a:lnTo>
                  <a:pt x="619" y="186"/>
                </a:lnTo>
                <a:lnTo>
                  <a:pt x="619" y="188"/>
                </a:lnTo>
                <a:lnTo>
                  <a:pt x="616" y="194"/>
                </a:lnTo>
                <a:lnTo>
                  <a:pt x="619" y="194"/>
                </a:lnTo>
                <a:lnTo>
                  <a:pt x="621" y="196"/>
                </a:lnTo>
                <a:lnTo>
                  <a:pt x="624" y="209"/>
                </a:lnTo>
                <a:lnTo>
                  <a:pt x="621" y="209"/>
                </a:lnTo>
                <a:lnTo>
                  <a:pt x="621" y="212"/>
                </a:lnTo>
                <a:lnTo>
                  <a:pt x="621" y="217"/>
                </a:lnTo>
                <a:lnTo>
                  <a:pt x="619" y="220"/>
                </a:lnTo>
                <a:lnTo>
                  <a:pt x="619" y="222"/>
                </a:lnTo>
                <a:lnTo>
                  <a:pt x="616" y="228"/>
                </a:lnTo>
                <a:lnTo>
                  <a:pt x="613" y="233"/>
                </a:lnTo>
                <a:lnTo>
                  <a:pt x="613" y="243"/>
                </a:lnTo>
                <a:lnTo>
                  <a:pt x="621" y="249"/>
                </a:lnTo>
                <a:lnTo>
                  <a:pt x="629" y="256"/>
                </a:lnTo>
                <a:lnTo>
                  <a:pt x="629" y="254"/>
                </a:lnTo>
                <a:lnTo>
                  <a:pt x="634" y="259"/>
                </a:lnTo>
                <a:lnTo>
                  <a:pt x="632" y="256"/>
                </a:lnTo>
                <a:lnTo>
                  <a:pt x="629" y="256"/>
                </a:lnTo>
                <a:lnTo>
                  <a:pt x="632" y="259"/>
                </a:lnTo>
                <a:lnTo>
                  <a:pt x="645" y="269"/>
                </a:lnTo>
                <a:lnTo>
                  <a:pt x="652" y="277"/>
                </a:lnTo>
                <a:lnTo>
                  <a:pt x="658" y="282"/>
                </a:lnTo>
                <a:lnTo>
                  <a:pt x="660" y="277"/>
                </a:lnTo>
                <a:lnTo>
                  <a:pt x="663" y="275"/>
                </a:lnTo>
                <a:lnTo>
                  <a:pt x="665" y="272"/>
                </a:lnTo>
                <a:lnTo>
                  <a:pt x="665" y="269"/>
                </a:lnTo>
                <a:lnTo>
                  <a:pt x="668" y="269"/>
                </a:lnTo>
                <a:lnTo>
                  <a:pt x="668" y="267"/>
                </a:lnTo>
                <a:lnTo>
                  <a:pt x="668" y="264"/>
                </a:lnTo>
                <a:lnTo>
                  <a:pt x="671" y="264"/>
                </a:lnTo>
                <a:lnTo>
                  <a:pt x="671" y="262"/>
                </a:lnTo>
                <a:lnTo>
                  <a:pt x="673" y="259"/>
                </a:lnTo>
                <a:lnTo>
                  <a:pt x="673" y="256"/>
                </a:lnTo>
                <a:lnTo>
                  <a:pt x="673" y="254"/>
                </a:lnTo>
                <a:lnTo>
                  <a:pt x="676" y="254"/>
                </a:lnTo>
                <a:lnTo>
                  <a:pt x="676" y="251"/>
                </a:lnTo>
                <a:lnTo>
                  <a:pt x="676" y="249"/>
                </a:lnTo>
                <a:lnTo>
                  <a:pt x="679" y="246"/>
                </a:lnTo>
                <a:lnTo>
                  <a:pt x="679" y="243"/>
                </a:lnTo>
                <a:lnTo>
                  <a:pt x="679" y="241"/>
                </a:lnTo>
                <a:lnTo>
                  <a:pt x="679" y="238"/>
                </a:lnTo>
                <a:lnTo>
                  <a:pt x="681" y="238"/>
                </a:lnTo>
                <a:lnTo>
                  <a:pt x="681" y="233"/>
                </a:lnTo>
                <a:lnTo>
                  <a:pt x="681" y="228"/>
                </a:lnTo>
                <a:lnTo>
                  <a:pt x="684" y="228"/>
                </a:lnTo>
                <a:lnTo>
                  <a:pt x="684" y="225"/>
                </a:lnTo>
                <a:lnTo>
                  <a:pt x="684" y="222"/>
                </a:lnTo>
                <a:lnTo>
                  <a:pt x="684" y="220"/>
                </a:lnTo>
                <a:lnTo>
                  <a:pt x="686" y="215"/>
                </a:lnTo>
                <a:lnTo>
                  <a:pt x="686" y="212"/>
                </a:lnTo>
                <a:lnTo>
                  <a:pt x="686" y="209"/>
                </a:lnTo>
                <a:lnTo>
                  <a:pt x="686" y="207"/>
                </a:lnTo>
                <a:lnTo>
                  <a:pt x="689" y="204"/>
                </a:lnTo>
                <a:lnTo>
                  <a:pt x="689" y="202"/>
                </a:lnTo>
                <a:lnTo>
                  <a:pt x="689" y="199"/>
                </a:lnTo>
                <a:lnTo>
                  <a:pt x="689" y="194"/>
                </a:lnTo>
                <a:lnTo>
                  <a:pt x="692" y="188"/>
                </a:lnTo>
                <a:lnTo>
                  <a:pt x="692" y="186"/>
                </a:lnTo>
                <a:lnTo>
                  <a:pt x="692" y="183"/>
                </a:lnTo>
                <a:lnTo>
                  <a:pt x="694" y="183"/>
                </a:lnTo>
                <a:lnTo>
                  <a:pt x="694" y="181"/>
                </a:lnTo>
                <a:lnTo>
                  <a:pt x="694" y="178"/>
                </a:lnTo>
                <a:lnTo>
                  <a:pt x="697" y="160"/>
                </a:lnTo>
                <a:lnTo>
                  <a:pt x="699" y="157"/>
                </a:lnTo>
                <a:lnTo>
                  <a:pt x="699" y="154"/>
                </a:lnTo>
                <a:lnTo>
                  <a:pt x="699" y="152"/>
                </a:lnTo>
                <a:lnTo>
                  <a:pt x="699" y="149"/>
                </a:lnTo>
                <a:lnTo>
                  <a:pt x="702" y="149"/>
                </a:lnTo>
                <a:lnTo>
                  <a:pt x="702" y="147"/>
                </a:lnTo>
                <a:lnTo>
                  <a:pt x="702" y="144"/>
                </a:lnTo>
                <a:lnTo>
                  <a:pt x="705" y="141"/>
                </a:lnTo>
                <a:lnTo>
                  <a:pt x="705" y="139"/>
                </a:lnTo>
                <a:lnTo>
                  <a:pt x="705" y="136"/>
                </a:lnTo>
                <a:lnTo>
                  <a:pt x="707" y="136"/>
                </a:lnTo>
                <a:lnTo>
                  <a:pt x="707" y="134"/>
                </a:lnTo>
                <a:lnTo>
                  <a:pt x="707" y="131"/>
                </a:lnTo>
                <a:lnTo>
                  <a:pt x="710" y="131"/>
                </a:lnTo>
                <a:lnTo>
                  <a:pt x="710" y="128"/>
                </a:lnTo>
                <a:lnTo>
                  <a:pt x="710" y="126"/>
                </a:lnTo>
                <a:lnTo>
                  <a:pt x="712" y="126"/>
                </a:lnTo>
                <a:lnTo>
                  <a:pt x="712" y="123"/>
                </a:lnTo>
                <a:lnTo>
                  <a:pt x="712" y="121"/>
                </a:lnTo>
                <a:lnTo>
                  <a:pt x="715" y="121"/>
                </a:lnTo>
                <a:lnTo>
                  <a:pt x="715" y="118"/>
                </a:lnTo>
                <a:lnTo>
                  <a:pt x="718" y="115"/>
                </a:lnTo>
                <a:lnTo>
                  <a:pt x="718" y="113"/>
                </a:lnTo>
                <a:lnTo>
                  <a:pt x="720" y="113"/>
                </a:lnTo>
                <a:lnTo>
                  <a:pt x="720" y="110"/>
                </a:lnTo>
                <a:lnTo>
                  <a:pt x="723" y="107"/>
                </a:lnTo>
                <a:lnTo>
                  <a:pt x="723" y="105"/>
                </a:lnTo>
                <a:lnTo>
                  <a:pt x="726" y="105"/>
                </a:lnTo>
                <a:lnTo>
                  <a:pt x="726" y="102"/>
                </a:lnTo>
                <a:lnTo>
                  <a:pt x="728" y="102"/>
                </a:lnTo>
                <a:lnTo>
                  <a:pt x="728" y="100"/>
                </a:lnTo>
                <a:lnTo>
                  <a:pt x="731" y="97"/>
                </a:lnTo>
                <a:lnTo>
                  <a:pt x="731" y="94"/>
                </a:lnTo>
                <a:lnTo>
                  <a:pt x="733" y="94"/>
                </a:lnTo>
                <a:lnTo>
                  <a:pt x="736" y="92"/>
                </a:lnTo>
                <a:lnTo>
                  <a:pt x="736" y="89"/>
                </a:lnTo>
                <a:lnTo>
                  <a:pt x="752" y="89"/>
                </a:lnTo>
                <a:lnTo>
                  <a:pt x="752" y="87"/>
                </a:lnTo>
                <a:lnTo>
                  <a:pt x="762" y="87"/>
                </a:lnTo>
                <a:lnTo>
                  <a:pt x="773" y="92"/>
                </a:lnTo>
                <a:lnTo>
                  <a:pt x="780" y="94"/>
                </a:lnTo>
                <a:lnTo>
                  <a:pt x="793" y="84"/>
                </a:lnTo>
                <a:lnTo>
                  <a:pt x="788" y="76"/>
                </a:lnTo>
                <a:lnTo>
                  <a:pt x="786" y="76"/>
                </a:lnTo>
                <a:lnTo>
                  <a:pt x="786" y="74"/>
                </a:lnTo>
                <a:lnTo>
                  <a:pt x="788" y="76"/>
                </a:lnTo>
                <a:lnTo>
                  <a:pt x="791" y="76"/>
                </a:lnTo>
                <a:lnTo>
                  <a:pt x="791" y="79"/>
                </a:lnTo>
                <a:lnTo>
                  <a:pt x="796" y="81"/>
                </a:lnTo>
                <a:lnTo>
                  <a:pt x="830" y="50"/>
                </a:lnTo>
                <a:lnTo>
                  <a:pt x="830" y="47"/>
                </a:lnTo>
                <a:lnTo>
                  <a:pt x="830" y="45"/>
                </a:lnTo>
                <a:lnTo>
                  <a:pt x="830" y="42"/>
                </a:lnTo>
                <a:lnTo>
                  <a:pt x="830" y="40"/>
                </a:lnTo>
                <a:lnTo>
                  <a:pt x="830" y="37"/>
                </a:lnTo>
                <a:lnTo>
                  <a:pt x="830" y="34"/>
                </a:lnTo>
                <a:lnTo>
                  <a:pt x="827" y="34"/>
                </a:lnTo>
                <a:lnTo>
                  <a:pt x="825" y="34"/>
                </a:lnTo>
                <a:lnTo>
                  <a:pt x="825" y="32"/>
                </a:lnTo>
                <a:lnTo>
                  <a:pt x="822" y="29"/>
                </a:lnTo>
                <a:lnTo>
                  <a:pt x="819" y="27"/>
                </a:lnTo>
                <a:lnTo>
                  <a:pt x="817" y="27"/>
                </a:lnTo>
                <a:lnTo>
                  <a:pt x="817" y="24"/>
                </a:lnTo>
                <a:lnTo>
                  <a:pt x="814" y="24"/>
                </a:lnTo>
                <a:lnTo>
                  <a:pt x="814" y="21"/>
                </a:lnTo>
                <a:lnTo>
                  <a:pt x="812" y="21"/>
                </a:lnTo>
                <a:lnTo>
                  <a:pt x="812" y="19"/>
                </a:lnTo>
                <a:lnTo>
                  <a:pt x="812" y="16"/>
                </a:lnTo>
                <a:lnTo>
                  <a:pt x="812" y="13"/>
                </a:lnTo>
                <a:lnTo>
                  <a:pt x="814" y="11"/>
                </a:lnTo>
                <a:lnTo>
                  <a:pt x="817" y="11"/>
                </a:lnTo>
                <a:lnTo>
                  <a:pt x="817" y="8"/>
                </a:lnTo>
                <a:lnTo>
                  <a:pt x="819" y="8"/>
                </a:lnTo>
                <a:lnTo>
                  <a:pt x="822" y="8"/>
                </a:lnTo>
                <a:lnTo>
                  <a:pt x="825" y="6"/>
                </a:lnTo>
                <a:lnTo>
                  <a:pt x="827" y="6"/>
                </a:lnTo>
                <a:lnTo>
                  <a:pt x="833" y="8"/>
                </a:lnTo>
                <a:lnTo>
                  <a:pt x="835" y="8"/>
                </a:lnTo>
                <a:lnTo>
                  <a:pt x="838" y="8"/>
                </a:lnTo>
                <a:lnTo>
                  <a:pt x="838" y="6"/>
                </a:lnTo>
                <a:lnTo>
                  <a:pt x="840" y="6"/>
                </a:lnTo>
                <a:lnTo>
                  <a:pt x="843" y="6"/>
                </a:lnTo>
                <a:lnTo>
                  <a:pt x="843" y="3"/>
                </a:lnTo>
                <a:lnTo>
                  <a:pt x="846" y="3"/>
                </a:lnTo>
                <a:lnTo>
                  <a:pt x="848" y="3"/>
                </a:lnTo>
                <a:lnTo>
                  <a:pt x="851" y="3"/>
                </a:lnTo>
                <a:lnTo>
                  <a:pt x="851" y="0"/>
                </a:lnTo>
                <a:lnTo>
                  <a:pt x="853" y="3"/>
                </a:lnTo>
                <a:lnTo>
                  <a:pt x="856" y="3"/>
                </a:lnTo>
                <a:lnTo>
                  <a:pt x="856" y="6"/>
                </a:lnTo>
                <a:lnTo>
                  <a:pt x="859" y="6"/>
                </a:lnTo>
                <a:lnTo>
                  <a:pt x="861" y="6"/>
                </a:lnTo>
                <a:lnTo>
                  <a:pt x="861" y="8"/>
                </a:lnTo>
                <a:lnTo>
                  <a:pt x="864" y="8"/>
                </a:lnTo>
                <a:lnTo>
                  <a:pt x="866" y="8"/>
                </a:lnTo>
                <a:lnTo>
                  <a:pt x="866" y="11"/>
                </a:lnTo>
                <a:lnTo>
                  <a:pt x="869" y="13"/>
                </a:lnTo>
                <a:lnTo>
                  <a:pt x="872" y="13"/>
                </a:lnTo>
                <a:lnTo>
                  <a:pt x="872" y="16"/>
                </a:lnTo>
                <a:lnTo>
                  <a:pt x="874" y="16"/>
                </a:lnTo>
                <a:lnTo>
                  <a:pt x="874" y="19"/>
                </a:lnTo>
                <a:lnTo>
                  <a:pt x="877" y="19"/>
                </a:lnTo>
                <a:lnTo>
                  <a:pt x="880" y="19"/>
                </a:lnTo>
                <a:lnTo>
                  <a:pt x="880" y="21"/>
                </a:lnTo>
                <a:lnTo>
                  <a:pt x="882" y="21"/>
                </a:lnTo>
                <a:lnTo>
                  <a:pt x="882" y="19"/>
                </a:lnTo>
                <a:lnTo>
                  <a:pt x="885" y="19"/>
                </a:lnTo>
                <a:lnTo>
                  <a:pt x="887" y="19"/>
                </a:lnTo>
                <a:lnTo>
                  <a:pt x="890" y="19"/>
                </a:lnTo>
                <a:lnTo>
                  <a:pt x="890" y="16"/>
                </a:lnTo>
                <a:lnTo>
                  <a:pt x="893" y="16"/>
                </a:lnTo>
                <a:lnTo>
                  <a:pt x="893" y="13"/>
                </a:lnTo>
                <a:lnTo>
                  <a:pt x="895" y="13"/>
                </a:lnTo>
                <a:lnTo>
                  <a:pt x="898" y="13"/>
                </a:lnTo>
                <a:lnTo>
                  <a:pt x="900" y="13"/>
                </a:lnTo>
                <a:lnTo>
                  <a:pt x="903" y="13"/>
                </a:lnTo>
                <a:lnTo>
                  <a:pt x="903" y="16"/>
                </a:lnTo>
                <a:lnTo>
                  <a:pt x="900" y="16"/>
                </a:lnTo>
                <a:lnTo>
                  <a:pt x="900" y="19"/>
                </a:lnTo>
                <a:lnTo>
                  <a:pt x="903" y="19"/>
                </a:lnTo>
                <a:lnTo>
                  <a:pt x="903" y="21"/>
                </a:lnTo>
                <a:lnTo>
                  <a:pt x="903" y="24"/>
                </a:lnTo>
                <a:lnTo>
                  <a:pt x="903" y="27"/>
                </a:lnTo>
                <a:lnTo>
                  <a:pt x="900" y="27"/>
                </a:lnTo>
                <a:lnTo>
                  <a:pt x="898" y="27"/>
                </a:lnTo>
                <a:lnTo>
                  <a:pt x="895" y="27"/>
                </a:lnTo>
                <a:lnTo>
                  <a:pt x="893" y="27"/>
                </a:lnTo>
                <a:lnTo>
                  <a:pt x="890" y="29"/>
                </a:lnTo>
                <a:lnTo>
                  <a:pt x="887" y="29"/>
                </a:lnTo>
                <a:lnTo>
                  <a:pt x="885" y="32"/>
                </a:lnTo>
                <a:lnTo>
                  <a:pt x="882" y="32"/>
                </a:lnTo>
                <a:lnTo>
                  <a:pt x="882" y="34"/>
                </a:lnTo>
                <a:lnTo>
                  <a:pt x="880" y="34"/>
                </a:lnTo>
                <a:lnTo>
                  <a:pt x="877" y="34"/>
                </a:lnTo>
                <a:lnTo>
                  <a:pt x="877" y="37"/>
                </a:lnTo>
                <a:lnTo>
                  <a:pt x="874" y="37"/>
                </a:lnTo>
                <a:lnTo>
                  <a:pt x="874" y="40"/>
                </a:lnTo>
                <a:lnTo>
                  <a:pt x="872" y="40"/>
                </a:lnTo>
                <a:lnTo>
                  <a:pt x="872" y="42"/>
                </a:lnTo>
                <a:lnTo>
                  <a:pt x="869" y="42"/>
                </a:lnTo>
                <a:lnTo>
                  <a:pt x="869" y="45"/>
                </a:lnTo>
                <a:lnTo>
                  <a:pt x="869" y="47"/>
                </a:lnTo>
                <a:lnTo>
                  <a:pt x="872" y="50"/>
                </a:lnTo>
                <a:lnTo>
                  <a:pt x="872" y="53"/>
                </a:lnTo>
                <a:lnTo>
                  <a:pt x="874" y="55"/>
                </a:lnTo>
                <a:lnTo>
                  <a:pt x="874" y="58"/>
                </a:lnTo>
                <a:lnTo>
                  <a:pt x="877" y="60"/>
                </a:lnTo>
                <a:lnTo>
                  <a:pt x="880" y="60"/>
                </a:lnTo>
                <a:lnTo>
                  <a:pt x="882" y="63"/>
                </a:lnTo>
                <a:lnTo>
                  <a:pt x="885" y="63"/>
                </a:lnTo>
                <a:lnTo>
                  <a:pt x="887" y="63"/>
                </a:lnTo>
                <a:lnTo>
                  <a:pt x="890" y="60"/>
                </a:lnTo>
                <a:lnTo>
                  <a:pt x="890" y="58"/>
                </a:lnTo>
                <a:lnTo>
                  <a:pt x="893" y="55"/>
                </a:lnTo>
                <a:lnTo>
                  <a:pt x="893" y="53"/>
                </a:lnTo>
                <a:lnTo>
                  <a:pt x="895" y="53"/>
                </a:lnTo>
                <a:lnTo>
                  <a:pt x="895" y="50"/>
                </a:lnTo>
                <a:lnTo>
                  <a:pt x="898" y="50"/>
                </a:lnTo>
                <a:lnTo>
                  <a:pt x="900" y="47"/>
                </a:lnTo>
                <a:lnTo>
                  <a:pt x="903" y="47"/>
                </a:lnTo>
                <a:lnTo>
                  <a:pt x="906" y="47"/>
                </a:lnTo>
                <a:lnTo>
                  <a:pt x="908" y="47"/>
                </a:lnTo>
                <a:lnTo>
                  <a:pt x="908" y="45"/>
                </a:lnTo>
                <a:lnTo>
                  <a:pt x="911" y="45"/>
                </a:lnTo>
                <a:lnTo>
                  <a:pt x="913" y="42"/>
                </a:lnTo>
                <a:lnTo>
                  <a:pt x="916" y="42"/>
                </a:lnTo>
                <a:lnTo>
                  <a:pt x="919" y="42"/>
                </a:lnTo>
                <a:lnTo>
                  <a:pt x="919" y="45"/>
                </a:lnTo>
                <a:lnTo>
                  <a:pt x="919" y="47"/>
                </a:lnTo>
                <a:lnTo>
                  <a:pt x="913" y="53"/>
                </a:lnTo>
                <a:lnTo>
                  <a:pt x="916" y="58"/>
                </a:lnTo>
                <a:lnTo>
                  <a:pt x="906" y="71"/>
                </a:lnTo>
                <a:lnTo>
                  <a:pt x="908" y="74"/>
                </a:lnTo>
                <a:lnTo>
                  <a:pt x="911" y="74"/>
                </a:lnTo>
                <a:lnTo>
                  <a:pt x="911" y="76"/>
                </a:lnTo>
                <a:lnTo>
                  <a:pt x="908" y="79"/>
                </a:lnTo>
                <a:lnTo>
                  <a:pt x="906" y="79"/>
                </a:lnTo>
                <a:lnTo>
                  <a:pt x="903" y="79"/>
                </a:lnTo>
                <a:lnTo>
                  <a:pt x="900" y="79"/>
                </a:lnTo>
                <a:lnTo>
                  <a:pt x="895" y="81"/>
                </a:lnTo>
                <a:lnTo>
                  <a:pt x="893" y="84"/>
                </a:lnTo>
                <a:lnTo>
                  <a:pt x="893" y="87"/>
                </a:lnTo>
                <a:lnTo>
                  <a:pt x="895" y="87"/>
                </a:lnTo>
                <a:lnTo>
                  <a:pt x="895" y="89"/>
                </a:lnTo>
                <a:lnTo>
                  <a:pt x="898" y="92"/>
                </a:lnTo>
                <a:lnTo>
                  <a:pt x="900" y="92"/>
                </a:lnTo>
                <a:lnTo>
                  <a:pt x="903" y="92"/>
                </a:lnTo>
                <a:lnTo>
                  <a:pt x="906" y="92"/>
                </a:lnTo>
                <a:lnTo>
                  <a:pt x="908" y="94"/>
                </a:lnTo>
                <a:lnTo>
                  <a:pt x="911" y="100"/>
                </a:lnTo>
                <a:lnTo>
                  <a:pt x="913" y="102"/>
                </a:lnTo>
                <a:lnTo>
                  <a:pt x="913" y="107"/>
                </a:lnTo>
                <a:lnTo>
                  <a:pt x="916" y="107"/>
                </a:lnTo>
                <a:lnTo>
                  <a:pt x="916" y="110"/>
                </a:lnTo>
                <a:lnTo>
                  <a:pt x="913" y="110"/>
                </a:lnTo>
                <a:lnTo>
                  <a:pt x="911" y="113"/>
                </a:lnTo>
                <a:lnTo>
                  <a:pt x="911" y="115"/>
                </a:lnTo>
                <a:lnTo>
                  <a:pt x="911" y="118"/>
                </a:lnTo>
                <a:lnTo>
                  <a:pt x="911" y="121"/>
                </a:lnTo>
                <a:lnTo>
                  <a:pt x="911" y="123"/>
                </a:lnTo>
                <a:lnTo>
                  <a:pt x="913" y="128"/>
                </a:lnTo>
                <a:lnTo>
                  <a:pt x="913" y="131"/>
                </a:lnTo>
                <a:lnTo>
                  <a:pt x="916" y="134"/>
                </a:lnTo>
                <a:lnTo>
                  <a:pt x="916" y="136"/>
                </a:lnTo>
                <a:lnTo>
                  <a:pt x="916" y="139"/>
                </a:lnTo>
                <a:lnTo>
                  <a:pt x="916" y="144"/>
                </a:lnTo>
                <a:lnTo>
                  <a:pt x="913" y="147"/>
                </a:lnTo>
                <a:lnTo>
                  <a:pt x="911" y="147"/>
                </a:lnTo>
                <a:lnTo>
                  <a:pt x="911" y="149"/>
                </a:lnTo>
                <a:lnTo>
                  <a:pt x="908" y="149"/>
                </a:lnTo>
                <a:lnTo>
                  <a:pt x="908" y="154"/>
                </a:lnTo>
                <a:lnTo>
                  <a:pt x="906" y="154"/>
                </a:lnTo>
                <a:lnTo>
                  <a:pt x="906" y="157"/>
                </a:lnTo>
                <a:lnTo>
                  <a:pt x="906" y="160"/>
                </a:lnTo>
                <a:lnTo>
                  <a:pt x="906" y="162"/>
                </a:lnTo>
                <a:lnTo>
                  <a:pt x="906" y="165"/>
                </a:lnTo>
                <a:lnTo>
                  <a:pt x="906" y="168"/>
                </a:lnTo>
                <a:lnTo>
                  <a:pt x="906" y="170"/>
                </a:lnTo>
                <a:lnTo>
                  <a:pt x="906" y="173"/>
                </a:lnTo>
                <a:lnTo>
                  <a:pt x="906" y="175"/>
                </a:lnTo>
                <a:lnTo>
                  <a:pt x="906" y="178"/>
                </a:lnTo>
                <a:lnTo>
                  <a:pt x="906" y="181"/>
                </a:lnTo>
                <a:lnTo>
                  <a:pt x="908" y="191"/>
                </a:lnTo>
                <a:lnTo>
                  <a:pt x="908" y="194"/>
                </a:lnTo>
                <a:lnTo>
                  <a:pt x="911" y="194"/>
                </a:lnTo>
                <a:lnTo>
                  <a:pt x="911" y="196"/>
                </a:lnTo>
                <a:lnTo>
                  <a:pt x="911" y="199"/>
                </a:lnTo>
                <a:lnTo>
                  <a:pt x="911" y="202"/>
                </a:lnTo>
                <a:lnTo>
                  <a:pt x="913" y="202"/>
                </a:lnTo>
                <a:lnTo>
                  <a:pt x="913" y="204"/>
                </a:lnTo>
                <a:lnTo>
                  <a:pt x="913" y="207"/>
                </a:lnTo>
                <a:lnTo>
                  <a:pt x="913" y="209"/>
                </a:lnTo>
                <a:lnTo>
                  <a:pt x="911" y="209"/>
                </a:lnTo>
                <a:lnTo>
                  <a:pt x="911" y="212"/>
                </a:lnTo>
                <a:lnTo>
                  <a:pt x="908" y="212"/>
                </a:lnTo>
                <a:lnTo>
                  <a:pt x="908" y="215"/>
                </a:lnTo>
                <a:lnTo>
                  <a:pt x="911" y="215"/>
                </a:lnTo>
                <a:lnTo>
                  <a:pt x="911" y="217"/>
                </a:lnTo>
                <a:lnTo>
                  <a:pt x="913" y="217"/>
                </a:lnTo>
                <a:lnTo>
                  <a:pt x="913" y="220"/>
                </a:lnTo>
                <a:lnTo>
                  <a:pt x="916" y="220"/>
                </a:lnTo>
                <a:lnTo>
                  <a:pt x="916" y="222"/>
                </a:lnTo>
                <a:lnTo>
                  <a:pt x="919" y="222"/>
                </a:lnTo>
                <a:lnTo>
                  <a:pt x="919" y="225"/>
                </a:lnTo>
                <a:lnTo>
                  <a:pt x="919" y="228"/>
                </a:lnTo>
                <a:lnTo>
                  <a:pt x="921" y="228"/>
                </a:lnTo>
                <a:lnTo>
                  <a:pt x="921" y="230"/>
                </a:lnTo>
                <a:lnTo>
                  <a:pt x="924" y="233"/>
                </a:lnTo>
                <a:lnTo>
                  <a:pt x="927" y="235"/>
                </a:lnTo>
                <a:lnTo>
                  <a:pt x="929" y="241"/>
                </a:lnTo>
                <a:lnTo>
                  <a:pt x="932" y="243"/>
                </a:lnTo>
                <a:lnTo>
                  <a:pt x="932" y="246"/>
                </a:lnTo>
                <a:lnTo>
                  <a:pt x="934" y="251"/>
                </a:lnTo>
                <a:lnTo>
                  <a:pt x="937" y="254"/>
                </a:lnTo>
                <a:lnTo>
                  <a:pt x="940" y="259"/>
                </a:lnTo>
                <a:lnTo>
                  <a:pt x="940" y="262"/>
                </a:lnTo>
                <a:lnTo>
                  <a:pt x="937" y="264"/>
                </a:lnTo>
                <a:lnTo>
                  <a:pt x="934" y="267"/>
                </a:lnTo>
                <a:lnTo>
                  <a:pt x="934" y="269"/>
                </a:lnTo>
                <a:lnTo>
                  <a:pt x="937" y="272"/>
                </a:lnTo>
                <a:lnTo>
                  <a:pt x="937" y="275"/>
                </a:lnTo>
                <a:lnTo>
                  <a:pt x="934" y="277"/>
                </a:lnTo>
                <a:lnTo>
                  <a:pt x="934" y="280"/>
                </a:lnTo>
                <a:lnTo>
                  <a:pt x="937" y="280"/>
                </a:lnTo>
                <a:lnTo>
                  <a:pt x="937" y="282"/>
                </a:lnTo>
                <a:lnTo>
                  <a:pt x="937" y="285"/>
                </a:lnTo>
                <a:lnTo>
                  <a:pt x="940" y="290"/>
                </a:lnTo>
                <a:lnTo>
                  <a:pt x="942" y="293"/>
                </a:lnTo>
                <a:lnTo>
                  <a:pt x="945" y="293"/>
                </a:lnTo>
                <a:lnTo>
                  <a:pt x="945" y="296"/>
                </a:lnTo>
                <a:lnTo>
                  <a:pt x="950" y="298"/>
                </a:lnTo>
                <a:lnTo>
                  <a:pt x="950" y="301"/>
                </a:lnTo>
                <a:lnTo>
                  <a:pt x="953" y="301"/>
                </a:lnTo>
                <a:lnTo>
                  <a:pt x="953" y="303"/>
                </a:lnTo>
                <a:lnTo>
                  <a:pt x="953" y="306"/>
                </a:lnTo>
                <a:lnTo>
                  <a:pt x="953" y="309"/>
                </a:lnTo>
                <a:lnTo>
                  <a:pt x="950" y="309"/>
                </a:lnTo>
                <a:lnTo>
                  <a:pt x="950" y="311"/>
                </a:lnTo>
                <a:lnTo>
                  <a:pt x="950" y="314"/>
                </a:lnTo>
                <a:lnTo>
                  <a:pt x="950" y="316"/>
                </a:lnTo>
                <a:lnTo>
                  <a:pt x="950" y="319"/>
                </a:lnTo>
                <a:lnTo>
                  <a:pt x="953" y="322"/>
                </a:lnTo>
                <a:lnTo>
                  <a:pt x="955" y="324"/>
                </a:lnTo>
                <a:lnTo>
                  <a:pt x="958" y="329"/>
                </a:lnTo>
                <a:lnTo>
                  <a:pt x="960" y="332"/>
                </a:lnTo>
                <a:lnTo>
                  <a:pt x="958" y="332"/>
                </a:lnTo>
                <a:lnTo>
                  <a:pt x="955" y="335"/>
                </a:lnTo>
                <a:lnTo>
                  <a:pt x="955" y="337"/>
                </a:lnTo>
                <a:lnTo>
                  <a:pt x="953" y="337"/>
                </a:lnTo>
                <a:lnTo>
                  <a:pt x="953" y="340"/>
                </a:lnTo>
                <a:lnTo>
                  <a:pt x="950" y="343"/>
                </a:lnTo>
                <a:lnTo>
                  <a:pt x="947" y="345"/>
                </a:lnTo>
                <a:lnTo>
                  <a:pt x="945" y="350"/>
                </a:lnTo>
                <a:lnTo>
                  <a:pt x="945" y="353"/>
                </a:lnTo>
                <a:lnTo>
                  <a:pt x="945" y="356"/>
                </a:lnTo>
                <a:lnTo>
                  <a:pt x="945" y="358"/>
                </a:lnTo>
                <a:lnTo>
                  <a:pt x="945" y="361"/>
                </a:lnTo>
                <a:lnTo>
                  <a:pt x="945" y="363"/>
                </a:lnTo>
                <a:lnTo>
                  <a:pt x="947" y="366"/>
                </a:lnTo>
                <a:lnTo>
                  <a:pt x="945" y="371"/>
                </a:lnTo>
                <a:lnTo>
                  <a:pt x="945" y="374"/>
                </a:lnTo>
                <a:lnTo>
                  <a:pt x="942" y="377"/>
                </a:lnTo>
                <a:lnTo>
                  <a:pt x="945" y="377"/>
                </a:lnTo>
                <a:lnTo>
                  <a:pt x="942" y="379"/>
                </a:lnTo>
                <a:lnTo>
                  <a:pt x="942" y="382"/>
                </a:lnTo>
                <a:lnTo>
                  <a:pt x="940" y="384"/>
                </a:lnTo>
                <a:lnTo>
                  <a:pt x="940" y="387"/>
                </a:lnTo>
                <a:lnTo>
                  <a:pt x="942" y="387"/>
                </a:lnTo>
                <a:lnTo>
                  <a:pt x="942" y="390"/>
                </a:lnTo>
                <a:lnTo>
                  <a:pt x="945" y="392"/>
                </a:lnTo>
                <a:lnTo>
                  <a:pt x="945" y="397"/>
                </a:lnTo>
                <a:lnTo>
                  <a:pt x="945" y="400"/>
                </a:lnTo>
                <a:lnTo>
                  <a:pt x="945" y="403"/>
                </a:lnTo>
                <a:lnTo>
                  <a:pt x="945" y="405"/>
                </a:lnTo>
                <a:lnTo>
                  <a:pt x="945" y="408"/>
                </a:lnTo>
                <a:lnTo>
                  <a:pt x="945" y="410"/>
                </a:lnTo>
                <a:lnTo>
                  <a:pt x="945" y="413"/>
                </a:lnTo>
                <a:lnTo>
                  <a:pt x="942" y="413"/>
                </a:lnTo>
                <a:lnTo>
                  <a:pt x="942" y="416"/>
                </a:lnTo>
                <a:lnTo>
                  <a:pt x="945" y="429"/>
                </a:lnTo>
                <a:lnTo>
                  <a:pt x="945" y="437"/>
                </a:lnTo>
                <a:lnTo>
                  <a:pt x="945" y="439"/>
                </a:lnTo>
                <a:lnTo>
                  <a:pt x="947" y="439"/>
                </a:lnTo>
                <a:lnTo>
                  <a:pt x="947" y="442"/>
                </a:lnTo>
                <a:lnTo>
                  <a:pt x="950" y="442"/>
                </a:lnTo>
                <a:lnTo>
                  <a:pt x="953" y="444"/>
                </a:lnTo>
                <a:lnTo>
                  <a:pt x="955" y="444"/>
                </a:lnTo>
                <a:lnTo>
                  <a:pt x="958" y="444"/>
                </a:lnTo>
                <a:lnTo>
                  <a:pt x="958" y="447"/>
                </a:lnTo>
                <a:lnTo>
                  <a:pt x="958" y="465"/>
                </a:lnTo>
                <a:lnTo>
                  <a:pt x="893" y="465"/>
                </a:lnTo>
                <a:lnTo>
                  <a:pt x="898" y="468"/>
                </a:lnTo>
                <a:lnTo>
                  <a:pt x="898" y="471"/>
                </a:lnTo>
                <a:lnTo>
                  <a:pt x="898" y="473"/>
                </a:lnTo>
                <a:lnTo>
                  <a:pt x="900" y="476"/>
                </a:lnTo>
                <a:lnTo>
                  <a:pt x="900" y="478"/>
                </a:lnTo>
                <a:lnTo>
                  <a:pt x="898" y="478"/>
                </a:lnTo>
                <a:lnTo>
                  <a:pt x="898" y="481"/>
                </a:lnTo>
                <a:lnTo>
                  <a:pt x="898" y="484"/>
                </a:lnTo>
                <a:lnTo>
                  <a:pt x="895" y="486"/>
                </a:lnTo>
                <a:lnTo>
                  <a:pt x="895" y="489"/>
                </a:lnTo>
                <a:lnTo>
                  <a:pt x="895" y="491"/>
                </a:lnTo>
                <a:lnTo>
                  <a:pt x="893" y="494"/>
                </a:lnTo>
                <a:lnTo>
                  <a:pt x="890" y="494"/>
                </a:lnTo>
                <a:lnTo>
                  <a:pt x="890" y="497"/>
                </a:lnTo>
                <a:lnTo>
                  <a:pt x="893" y="499"/>
                </a:lnTo>
                <a:lnTo>
                  <a:pt x="893" y="502"/>
                </a:lnTo>
                <a:lnTo>
                  <a:pt x="893" y="505"/>
                </a:lnTo>
                <a:lnTo>
                  <a:pt x="890" y="505"/>
                </a:lnTo>
                <a:lnTo>
                  <a:pt x="890" y="507"/>
                </a:lnTo>
                <a:lnTo>
                  <a:pt x="887" y="507"/>
                </a:lnTo>
                <a:lnTo>
                  <a:pt x="887" y="510"/>
                </a:lnTo>
                <a:lnTo>
                  <a:pt x="882" y="518"/>
                </a:lnTo>
                <a:lnTo>
                  <a:pt x="880" y="520"/>
                </a:lnTo>
                <a:lnTo>
                  <a:pt x="877" y="520"/>
                </a:lnTo>
                <a:lnTo>
                  <a:pt x="874" y="520"/>
                </a:lnTo>
                <a:lnTo>
                  <a:pt x="874" y="523"/>
                </a:lnTo>
                <a:lnTo>
                  <a:pt x="877" y="525"/>
                </a:lnTo>
                <a:lnTo>
                  <a:pt x="877" y="528"/>
                </a:lnTo>
                <a:lnTo>
                  <a:pt x="874" y="528"/>
                </a:lnTo>
                <a:lnTo>
                  <a:pt x="872" y="528"/>
                </a:lnTo>
                <a:lnTo>
                  <a:pt x="866" y="531"/>
                </a:lnTo>
                <a:lnTo>
                  <a:pt x="864" y="531"/>
                </a:lnTo>
                <a:lnTo>
                  <a:pt x="864" y="533"/>
                </a:lnTo>
                <a:lnTo>
                  <a:pt x="861" y="533"/>
                </a:lnTo>
                <a:lnTo>
                  <a:pt x="861" y="536"/>
                </a:lnTo>
                <a:lnTo>
                  <a:pt x="859" y="536"/>
                </a:lnTo>
                <a:lnTo>
                  <a:pt x="859" y="538"/>
                </a:lnTo>
                <a:lnTo>
                  <a:pt x="856" y="541"/>
                </a:lnTo>
                <a:lnTo>
                  <a:pt x="856" y="544"/>
                </a:lnTo>
                <a:lnTo>
                  <a:pt x="853" y="544"/>
                </a:lnTo>
                <a:lnTo>
                  <a:pt x="853" y="546"/>
                </a:lnTo>
                <a:lnTo>
                  <a:pt x="853" y="549"/>
                </a:lnTo>
                <a:lnTo>
                  <a:pt x="851" y="549"/>
                </a:lnTo>
                <a:lnTo>
                  <a:pt x="851" y="552"/>
                </a:lnTo>
                <a:lnTo>
                  <a:pt x="846" y="554"/>
                </a:lnTo>
                <a:lnTo>
                  <a:pt x="846" y="557"/>
                </a:lnTo>
                <a:lnTo>
                  <a:pt x="846" y="559"/>
                </a:lnTo>
                <a:lnTo>
                  <a:pt x="843" y="559"/>
                </a:lnTo>
                <a:lnTo>
                  <a:pt x="843" y="562"/>
                </a:lnTo>
                <a:lnTo>
                  <a:pt x="840" y="562"/>
                </a:lnTo>
                <a:lnTo>
                  <a:pt x="840" y="565"/>
                </a:lnTo>
                <a:lnTo>
                  <a:pt x="838" y="567"/>
                </a:lnTo>
                <a:lnTo>
                  <a:pt x="835" y="567"/>
                </a:lnTo>
                <a:lnTo>
                  <a:pt x="835" y="570"/>
                </a:lnTo>
                <a:lnTo>
                  <a:pt x="833" y="570"/>
                </a:lnTo>
                <a:lnTo>
                  <a:pt x="833" y="572"/>
                </a:lnTo>
                <a:lnTo>
                  <a:pt x="830" y="572"/>
                </a:lnTo>
                <a:lnTo>
                  <a:pt x="830" y="575"/>
                </a:lnTo>
                <a:lnTo>
                  <a:pt x="827" y="575"/>
                </a:lnTo>
                <a:lnTo>
                  <a:pt x="825" y="578"/>
                </a:lnTo>
                <a:lnTo>
                  <a:pt x="822" y="580"/>
                </a:lnTo>
                <a:lnTo>
                  <a:pt x="819" y="583"/>
                </a:lnTo>
                <a:lnTo>
                  <a:pt x="817" y="583"/>
                </a:lnTo>
                <a:lnTo>
                  <a:pt x="817" y="585"/>
                </a:lnTo>
                <a:lnTo>
                  <a:pt x="814" y="585"/>
                </a:lnTo>
                <a:lnTo>
                  <a:pt x="814" y="588"/>
                </a:lnTo>
                <a:lnTo>
                  <a:pt x="812" y="588"/>
                </a:lnTo>
                <a:lnTo>
                  <a:pt x="809" y="588"/>
                </a:lnTo>
                <a:lnTo>
                  <a:pt x="806" y="588"/>
                </a:lnTo>
                <a:lnTo>
                  <a:pt x="801" y="591"/>
                </a:lnTo>
                <a:lnTo>
                  <a:pt x="799" y="591"/>
                </a:lnTo>
                <a:lnTo>
                  <a:pt x="793" y="593"/>
                </a:lnTo>
                <a:lnTo>
                  <a:pt x="793" y="596"/>
                </a:lnTo>
              </a:path>
            </a:pathLst>
          </a:custGeom>
          <a:noFill/>
          <a:ln w="4763">
            <a:solidFill>
              <a:srgbClr val="6E6E6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80" name="Freeform 244"/>
          <p:cNvSpPr>
            <a:spLocks/>
          </p:cNvSpPr>
          <p:nvPr/>
        </p:nvSpPr>
        <p:spPr bwMode="auto">
          <a:xfrm>
            <a:off x="5313484" y="3119439"/>
            <a:ext cx="844062" cy="385763"/>
          </a:xfrm>
          <a:custGeom>
            <a:avLst/>
            <a:gdLst>
              <a:gd name="T0" fmla="*/ 569 w 576"/>
              <a:gd name="T1" fmla="*/ 8 h 243"/>
              <a:gd name="T2" fmla="*/ 561 w 576"/>
              <a:gd name="T3" fmla="*/ 10 h 243"/>
              <a:gd name="T4" fmla="*/ 548 w 576"/>
              <a:gd name="T5" fmla="*/ 13 h 243"/>
              <a:gd name="T6" fmla="*/ 532 w 576"/>
              <a:gd name="T7" fmla="*/ 13 h 243"/>
              <a:gd name="T8" fmla="*/ 522 w 576"/>
              <a:gd name="T9" fmla="*/ 13 h 243"/>
              <a:gd name="T10" fmla="*/ 511 w 576"/>
              <a:gd name="T11" fmla="*/ 13 h 243"/>
              <a:gd name="T12" fmla="*/ 509 w 576"/>
              <a:gd name="T13" fmla="*/ 29 h 243"/>
              <a:gd name="T14" fmla="*/ 503 w 576"/>
              <a:gd name="T15" fmla="*/ 39 h 243"/>
              <a:gd name="T16" fmla="*/ 498 w 576"/>
              <a:gd name="T17" fmla="*/ 52 h 243"/>
              <a:gd name="T18" fmla="*/ 493 w 576"/>
              <a:gd name="T19" fmla="*/ 65 h 243"/>
              <a:gd name="T20" fmla="*/ 485 w 576"/>
              <a:gd name="T21" fmla="*/ 73 h 243"/>
              <a:gd name="T22" fmla="*/ 482 w 576"/>
              <a:gd name="T23" fmla="*/ 81 h 243"/>
              <a:gd name="T24" fmla="*/ 482 w 576"/>
              <a:gd name="T25" fmla="*/ 97 h 243"/>
              <a:gd name="T26" fmla="*/ 485 w 576"/>
              <a:gd name="T27" fmla="*/ 110 h 243"/>
              <a:gd name="T28" fmla="*/ 488 w 576"/>
              <a:gd name="T29" fmla="*/ 123 h 243"/>
              <a:gd name="T30" fmla="*/ 443 w 576"/>
              <a:gd name="T31" fmla="*/ 128 h 243"/>
              <a:gd name="T32" fmla="*/ 428 w 576"/>
              <a:gd name="T33" fmla="*/ 131 h 243"/>
              <a:gd name="T34" fmla="*/ 412 w 576"/>
              <a:gd name="T35" fmla="*/ 138 h 243"/>
              <a:gd name="T36" fmla="*/ 404 w 576"/>
              <a:gd name="T37" fmla="*/ 141 h 243"/>
              <a:gd name="T38" fmla="*/ 402 w 576"/>
              <a:gd name="T39" fmla="*/ 149 h 243"/>
              <a:gd name="T40" fmla="*/ 388 w 576"/>
              <a:gd name="T41" fmla="*/ 151 h 243"/>
              <a:gd name="T42" fmla="*/ 373 w 576"/>
              <a:gd name="T43" fmla="*/ 157 h 243"/>
              <a:gd name="T44" fmla="*/ 362 w 576"/>
              <a:gd name="T45" fmla="*/ 151 h 243"/>
              <a:gd name="T46" fmla="*/ 349 w 576"/>
              <a:gd name="T47" fmla="*/ 157 h 243"/>
              <a:gd name="T48" fmla="*/ 339 w 576"/>
              <a:gd name="T49" fmla="*/ 162 h 243"/>
              <a:gd name="T50" fmla="*/ 321 w 576"/>
              <a:gd name="T51" fmla="*/ 159 h 243"/>
              <a:gd name="T52" fmla="*/ 308 w 576"/>
              <a:gd name="T53" fmla="*/ 162 h 243"/>
              <a:gd name="T54" fmla="*/ 292 w 576"/>
              <a:gd name="T55" fmla="*/ 162 h 243"/>
              <a:gd name="T56" fmla="*/ 279 w 576"/>
              <a:gd name="T57" fmla="*/ 157 h 243"/>
              <a:gd name="T58" fmla="*/ 276 w 576"/>
              <a:gd name="T59" fmla="*/ 154 h 243"/>
              <a:gd name="T60" fmla="*/ 271 w 576"/>
              <a:gd name="T61" fmla="*/ 159 h 243"/>
              <a:gd name="T62" fmla="*/ 263 w 576"/>
              <a:gd name="T63" fmla="*/ 167 h 243"/>
              <a:gd name="T64" fmla="*/ 258 w 576"/>
              <a:gd name="T65" fmla="*/ 175 h 243"/>
              <a:gd name="T66" fmla="*/ 247 w 576"/>
              <a:gd name="T67" fmla="*/ 175 h 243"/>
              <a:gd name="T68" fmla="*/ 234 w 576"/>
              <a:gd name="T69" fmla="*/ 172 h 243"/>
              <a:gd name="T70" fmla="*/ 221 w 576"/>
              <a:gd name="T71" fmla="*/ 167 h 243"/>
              <a:gd name="T72" fmla="*/ 216 w 576"/>
              <a:gd name="T73" fmla="*/ 178 h 243"/>
              <a:gd name="T74" fmla="*/ 208 w 576"/>
              <a:gd name="T75" fmla="*/ 180 h 243"/>
              <a:gd name="T76" fmla="*/ 208 w 576"/>
              <a:gd name="T77" fmla="*/ 191 h 243"/>
              <a:gd name="T78" fmla="*/ 211 w 576"/>
              <a:gd name="T79" fmla="*/ 204 h 243"/>
              <a:gd name="T80" fmla="*/ 190 w 576"/>
              <a:gd name="T81" fmla="*/ 204 h 243"/>
              <a:gd name="T82" fmla="*/ 180 w 576"/>
              <a:gd name="T83" fmla="*/ 204 h 243"/>
              <a:gd name="T84" fmla="*/ 167 w 576"/>
              <a:gd name="T85" fmla="*/ 201 h 243"/>
              <a:gd name="T86" fmla="*/ 154 w 576"/>
              <a:gd name="T87" fmla="*/ 204 h 243"/>
              <a:gd name="T88" fmla="*/ 146 w 576"/>
              <a:gd name="T89" fmla="*/ 201 h 243"/>
              <a:gd name="T90" fmla="*/ 130 w 576"/>
              <a:gd name="T91" fmla="*/ 206 h 243"/>
              <a:gd name="T92" fmla="*/ 117 w 576"/>
              <a:gd name="T93" fmla="*/ 209 h 243"/>
              <a:gd name="T94" fmla="*/ 109 w 576"/>
              <a:gd name="T95" fmla="*/ 211 h 243"/>
              <a:gd name="T96" fmla="*/ 99 w 576"/>
              <a:gd name="T97" fmla="*/ 217 h 243"/>
              <a:gd name="T98" fmla="*/ 91 w 576"/>
              <a:gd name="T99" fmla="*/ 214 h 243"/>
              <a:gd name="T100" fmla="*/ 83 w 576"/>
              <a:gd name="T101" fmla="*/ 211 h 243"/>
              <a:gd name="T102" fmla="*/ 73 w 576"/>
              <a:gd name="T103" fmla="*/ 214 h 243"/>
              <a:gd name="T104" fmla="*/ 65 w 576"/>
              <a:gd name="T105" fmla="*/ 222 h 243"/>
              <a:gd name="T106" fmla="*/ 57 w 576"/>
              <a:gd name="T107" fmla="*/ 219 h 243"/>
              <a:gd name="T108" fmla="*/ 54 w 576"/>
              <a:gd name="T109" fmla="*/ 227 h 243"/>
              <a:gd name="T110" fmla="*/ 49 w 576"/>
              <a:gd name="T111" fmla="*/ 235 h 243"/>
              <a:gd name="T112" fmla="*/ 39 w 576"/>
              <a:gd name="T113" fmla="*/ 235 h 243"/>
              <a:gd name="T114" fmla="*/ 31 w 576"/>
              <a:gd name="T115" fmla="*/ 238 h 243"/>
              <a:gd name="T116" fmla="*/ 23 w 576"/>
              <a:gd name="T117" fmla="*/ 240 h 243"/>
              <a:gd name="T118" fmla="*/ 13 w 576"/>
              <a:gd name="T119" fmla="*/ 240 h 243"/>
              <a:gd name="T120" fmla="*/ 0 w 576"/>
              <a:gd name="T121" fmla="*/ 240 h 2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576" h="243">
                <a:moveTo>
                  <a:pt x="576" y="0"/>
                </a:moveTo>
                <a:lnTo>
                  <a:pt x="574" y="3"/>
                </a:lnTo>
                <a:lnTo>
                  <a:pt x="574" y="5"/>
                </a:lnTo>
                <a:lnTo>
                  <a:pt x="571" y="5"/>
                </a:lnTo>
                <a:lnTo>
                  <a:pt x="569" y="5"/>
                </a:lnTo>
                <a:lnTo>
                  <a:pt x="569" y="8"/>
                </a:lnTo>
                <a:lnTo>
                  <a:pt x="566" y="8"/>
                </a:lnTo>
                <a:lnTo>
                  <a:pt x="563" y="8"/>
                </a:lnTo>
                <a:lnTo>
                  <a:pt x="563" y="10"/>
                </a:lnTo>
                <a:lnTo>
                  <a:pt x="563" y="8"/>
                </a:lnTo>
                <a:lnTo>
                  <a:pt x="563" y="10"/>
                </a:lnTo>
                <a:lnTo>
                  <a:pt x="561" y="10"/>
                </a:lnTo>
                <a:lnTo>
                  <a:pt x="558" y="10"/>
                </a:lnTo>
                <a:lnTo>
                  <a:pt x="556" y="10"/>
                </a:lnTo>
                <a:lnTo>
                  <a:pt x="556" y="13"/>
                </a:lnTo>
                <a:lnTo>
                  <a:pt x="553" y="13"/>
                </a:lnTo>
                <a:lnTo>
                  <a:pt x="550" y="13"/>
                </a:lnTo>
                <a:lnTo>
                  <a:pt x="548" y="13"/>
                </a:lnTo>
                <a:lnTo>
                  <a:pt x="545" y="13"/>
                </a:lnTo>
                <a:lnTo>
                  <a:pt x="542" y="13"/>
                </a:lnTo>
                <a:lnTo>
                  <a:pt x="540" y="13"/>
                </a:lnTo>
                <a:lnTo>
                  <a:pt x="537" y="13"/>
                </a:lnTo>
                <a:lnTo>
                  <a:pt x="535" y="13"/>
                </a:lnTo>
                <a:lnTo>
                  <a:pt x="532" y="13"/>
                </a:lnTo>
                <a:lnTo>
                  <a:pt x="529" y="13"/>
                </a:lnTo>
                <a:lnTo>
                  <a:pt x="527" y="13"/>
                </a:lnTo>
                <a:lnTo>
                  <a:pt x="524" y="13"/>
                </a:lnTo>
                <a:lnTo>
                  <a:pt x="524" y="16"/>
                </a:lnTo>
                <a:lnTo>
                  <a:pt x="522" y="16"/>
                </a:lnTo>
                <a:lnTo>
                  <a:pt x="522" y="13"/>
                </a:lnTo>
                <a:lnTo>
                  <a:pt x="519" y="13"/>
                </a:lnTo>
                <a:lnTo>
                  <a:pt x="519" y="16"/>
                </a:lnTo>
                <a:lnTo>
                  <a:pt x="516" y="16"/>
                </a:lnTo>
                <a:lnTo>
                  <a:pt x="514" y="16"/>
                </a:lnTo>
                <a:lnTo>
                  <a:pt x="511" y="16"/>
                </a:lnTo>
                <a:lnTo>
                  <a:pt x="511" y="13"/>
                </a:lnTo>
                <a:lnTo>
                  <a:pt x="509" y="16"/>
                </a:lnTo>
                <a:lnTo>
                  <a:pt x="509" y="18"/>
                </a:lnTo>
                <a:lnTo>
                  <a:pt x="509" y="21"/>
                </a:lnTo>
                <a:lnTo>
                  <a:pt x="509" y="23"/>
                </a:lnTo>
                <a:lnTo>
                  <a:pt x="509" y="26"/>
                </a:lnTo>
                <a:lnTo>
                  <a:pt x="509" y="29"/>
                </a:lnTo>
                <a:lnTo>
                  <a:pt x="509" y="31"/>
                </a:lnTo>
                <a:lnTo>
                  <a:pt x="509" y="34"/>
                </a:lnTo>
                <a:lnTo>
                  <a:pt x="506" y="34"/>
                </a:lnTo>
                <a:lnTo>
                  <a:pt x="506" y="36"/>
                </a:lnTo>
                <a:lnTo>
                  <a:pt x="506" y="39"/>
                </a:lnTo>
                <a:lnTo>
                  <a:pt x="503" y="39"/>
                </a:lnTo>
                <a:lnTo>
                  <a:pt x="503" y="42"/>
                </a:lnTo>
                <a:lnTo>
                  <a:pt x="501" y="44"/>
                </a:lnTo>
                <a:lnTo>
                  <a:pt x="498" y="47"/>
                </a:lnTo>
                <a:lnTo>
                  <a:pt x="501" y="50"/>
                </a:lnTo>
                <a:lnTo>
                  <a:pt x="498" y="50"/>
                </a:lnTo>
                <a:lnTo>
                  <a:pt x="498" y="52"/>
                </a:lnTo>
                <a:lnTo>
                  <a:pt x="495" y="55"/>
                </a:lnTo>
                <a:lnTo>
                  <a:pt x="495" y="57"/>
                </a:lnTo>
                <a:lnTo>
                  <a:pt x="495" y="60"/>
                </a:lnTo>
                <a:lnTo>
                  <a:pt x="495" y="63"/>
                </a:lnTo>
                <a:lnTo>
                  <a:pt x="495" y="65"/>
                </a:lnTo>
                <a:lnTo>
                  <a:pt x="493" y="65"/>
                </a:lnTo>
                <a:lnTo>
                  <a:pt x="493" y="68"/>
                </a:lnTo>
                <a:lnTo>
                  <a:pt x="490" y="68"/>
                </a:lnTo>
                <a:lnTo>
                  <a:pt x="490" y="70"/>
                </a:lnTo>
                <a:lnTo>
                  <a:pt x="488" y="70"/>
                </a:lnTo>
                <a:lnTo>
                  <a:pt x="488" y="73"/>
                </a:lnTo>
                <a:lnTo>
                  <a:pt x="485" y="73"/>
                </a:lnTo>
                <a:lnTo>
                  <a:pt x="482" y="73"/>
                </a:lnTo>
                <a:lnTo>
                  <a:pt x="482" y="76"/>
                </a:lnTo>
                <a:lnTo>
                  <a:pt x="480" y="76"/>
                </a:lnTo>
                <a:lnTo>
                  <a:pt x="482" y="76"/>
                </a:lnTo>
                <a:lnTo>
                  <a:pt x="482" y="78"/>
                </a:lnTo>
                <a:lnTo>
                  <a:pt x="482" y="81"/>
                </a:lnTo>
                <a:lnTo>
                  <a:pt x="482" y="84"/>
                </a:lnTo>
                <a:lnTo>
                  <a:pt x="482" y="86"/>
                </a:lnTo>
                <a:lnTo>
                  <a:pt x="482" y="89"/>
                </a:lnTo>
                <a:lnTo>
                  <a:pt x="482" y="91"/>
                </a:lnTo>
                <a:lnTo>
                  <a:pt x="482" y="94"/>
                </a:lnTo>
                <a:lnTo>
                  <a:pt x="482" y="97"/>
                </a:lnTo>
                <a:lnTo>
                  <a:pt x="482" y="99"/>
                </a:lnTo>
                <a:lnTo>
                  <a:pt x="482" y="102"/>
                </a:lnTo>
                <a:lnTo>
                  <a:pt x="485" y="102"/>
                </a:lnTo>
                <a:lnTo>
                  <a:pt x="485" y="104"/>
                </a:lnTo>
                <a:lnTo>
                  <a:pt x="485" y="107"/>
                </a:lnTo>
                <a:lnTo>
                  <a:pt x="485" y="110"/>
                </a:lnTo>
                <a:lnTo>
                  <a:pt x="485" y="112"/>
                </a:lnTo>
                <a:lnTo>
                  <a:pt x="488" y="112"/>
                </a:lnTo>
                <a:lnTo>
                  <a:pt x="488" y="115"/>
                </a:lnTo>
                <a:lnTo>
                  <a:pt x="488" y="117"/>
                </a:lnTo>
                <a:lnTo>
                  <a:pt x="488" y="120"/>
                </a:lnTo>
                <a:lnTo>
                  <a:pt x="488" y="123"/>
                </a:lnTo>
                <a:lnTo>
                  <a:pt x="488" y="125"/>
                </a:lnTo>
                <a:lnTo>
                  <a:pt x="469" y="128"/>
                </a:lnTo>
                <a:lnTo>
                  <a:pt x="469" y="125"/>
                </a:lnTo>
                <a:lnTo>
                  <a:pt x="467" y="125"/>
                </a:lnTo>
                <a:lnTo>
                  <a:pt x="464" y="128"/>
                </a:lnTo>
                <a:lnTo>
                  <a:pt x="443" y="128"/>
                </a:lnTo>
                <a:lnTo>
                  <a:pt x="438" y="128"/>
                </a:lnTo>
                <a:lnTo>
                  <a:pt x="435" y="128"/>
                </a:lnTo>
                <a:lnTo>
                  <a:pt x="433" y="128"/>
                </a:lnTo>
                <a:lnTo>
                  <a:pt x="430" y="128"/>
                </a:lnTo>
                <a:lnTo>
                  <a:pt x="430" y="131"/>
                </a:lnTo>
                <a:lnTo>
                  <a:pt x="428" y="131"/>
                </a:lnTo>
                <a:lnTo>
                  <a:pt x="428" y="133"/>
                </a:lnTo>
                <a:lnTo>
                  <a:pt x="425" y="136"/>
                </a:lnTo>
                <a:lnTo>
                  <a:pt x="422" y="136"/>
                </a:lnTo>
                <a:lnTo>
                  <a:pt x="420" y="138"/>
                </a:lnTo>
                <a:lnTo>
                  <a:pt x="417" y="138"/>
                </a:lnTo>
                <a:lnTo>
                  <a:pt x="412" y="138"/>
                </a:lnTo>
                <a:lnTo>
                  <a:pt x="409" y="138"/>
                </a:lnTo>
                <a:lnTo>
                  <a:pt x="404" y="136"/>
                </a:lnTo>
                <a:lnTo>
                  <a:pt x="402" y="136"/>
                </a:lnTo>
                <a:lnTo>
                  <a:pt x="402" y="138"/>
                </a:lnTo>
                <a:lnTo>
                  <a:pt x="404" y="138"/>
                </a:lnTo>
                <a:lnTo>
                  <a:pt x="404" y="141"/>
                </a:lnTo>
                <a:lnTo>
                  <a:pt x="402" y="141"/>
                </a:lnTo>
                <a:lnTo>
                  <a:pt x="399" y="138"/>
                </a:lnTo>
                <a:lnTo>
                  <a:pt x="399" y="141"/>
                </a:lnTo>
                <a:lnTo>
                  <a:pt x="399" y="144"/>
                </a:lnTo>
                <a:lnTo>
                  <a:pt x="402" y="146"/>
                </a:lnTo>
                <a:lnTo>
                  <a:pt x="402" y="149"/>
                </a:lnTo>
                <a:lnTo>
                  <a:pt x="402" y="151"/>
                </a:lnTo>
                <a:lnTo>
                  <a:pt x="399" y="151"/>
                </a:lnTo>
                <a:lnTo>
                  <a:pt x="396" y="151"/>
                </a:lnTo>
                <a:lnTo>
                  <a:pt x="394" y="151"/>
                </a:lnTo>
                <a:lnTo>
                  <a:pt x="391" y="151"/>
                </a:lnTo>
                <a:lnTo>
                  <a:pt x="388" y="151"/>
                </a:lnTo>
                <a:lnTo>
                  <a:pt x="386" y="151"/>
                </a:lnTo>
                <a:lnTo>
                  <a:pt x="383" y="154"/>
                </a:lnTo>
                <a:lnTo>
                  <a:pt x="381" y="154"/>
                </a:lnTo>
                <a:lnTo>
                  <a:pt x="378" y="154"/>
                </a:lnTo>
                <a:lnTo>
                  <a:pt x="375" y="157"/>
                </a:lnTo>
                <a:lnTo>
                  <a:pt x="373" y="157"/>
                </a:lnTo>
                <a:lnTo>
                  <a:pt x="373" y="154"/>
                </a:lnTo>
                <a:lnTo>
                  <a:pt x="370" y="154"/>
                </a:lnTo>
                <a:lnTo>
                  <a:pt x="368" y="154"/>
                </a:lnTo>
                <a:lnTo>
                  <a:pt x="365" y="154"/>
                </a:lnTo>
                <a:lnTo>
                  <a:pt x="365" y="151"/>
                </a:lnTo>
                <a:lnTo>
                  <a:pt x="362" y="151"/>
                </a:lnTo>
                <a:lnTo>
                  <a:pt x="362" y="149"/>
                </a:lnTo>
                <a:lnTo>
                  <a:pt x="360" y="149"/>
                </a:lnTo>
                <a:lnTo>
                  <a:pt x="357" y="149"/>
                </a:lnTo>
                <a:lnTo>
                  <a:pt x="357" y="151"/>
                </a:lnTo>
                <a:lnTo>
                  <a:pt x="355" y="151"/>
                </a:lnTo>
                <a:lnTo>
                  <a:pt x="349" y="157"/>
                </a:lnTo>
                <a:lnTo>
                  <a:pt x="347" y="157"/>
                </a:lnTo>
                <a:lnTo>
                  <a:pt x="344" y="157"/>
                </a:lnTo>
                <a:lnTo>
                  <a:pt x="341" y="157"/>
                </a:lnTo>
                <a:lnTo>
                  <a:pt x="341" y="159"/>
                </a:lnTo>
                <a:lnTo>
                  <a:pt x="339" y="159"/>
                </a:lnTo>
                <a:lnTo>
                  <a:pt x="339" y="162"/>
                </a:lnTo>
                <a:lnTo>
                  <a:pt x="336" y="159"/>
                </a:lnTo>
                <a:lnTo>
                  <a:pt x="334" y="159"/>
                </a:lnTo>
                <a:lnTo>
                  <a:pt x="326" y="157"/>
                </a:lnTo>
                <a:lnTo>
                  <a:pt x="323" y="157"/>
                </a:lnTo>
                <a:lnTo>
                  <a:pt x="321" y="157"/>
                </a:lnTo>
                <a:lnTo>
                  <a:pt x="321" y="159"/>
                </a:lnTo>
                <a:lnTo>
                  <a:pt x="318" y="159"/>
                </a:lnTo>
                <a:lnTo>
                  <a:pt x="315" y="162"/>
                </a:lnTo>
                <a:lnTo>
                  <a:pt x="313" y="162"/>
                </a:lnTo>
                <a:lnTo>
                  <a:pt x="313" y="164"/>
                </a:lnTo>
                <a:lnTo>
                  <a:pt x="310" y="162"/>
                </a:lnTo>
                <a:lnTo>
                  <a:pt x="308" y="162"/>
                </a:lnTo>
                <a:lnTo>
                  <a:pt x="308" y="164"/>
                </a:lnTo>
                <a:lnTo>
                  <a:pt x="305" y="164"/>
                </a:lnTo>
                <a:lnTo>
                  <a:pt x="302" y="162"/>
                </a:lnTo>
                <a:lnTo>
                  <a:pt x="300" y="159"/>
                </a:lnTo>
                <a:lnTo>
                  <a:pt x="294" y="162"/>
                </a:lnTo>
                <a:lnTo>
                  <a:pt x="292" y="162"/>
                </a:lnTo>
                <a:lnTo>
                  <a:pt x="289" y="162"/>
                </a:lnTo>
                <a:lnTo>
                  <a:pt x="287" y="159"/>
                </a:lnTo>
                <a:lnTo>
                  <a:pt x="284" y="162"/>
                </a:lnTo>
                <a:lnTo>
                  <a:pt x="281" y="162"/>
                </a:lnTo>
                <a:lnTo>
                  <a:pt x="281" y="159"/>
                </a:lnTo>
                <a:lnTo>
                  <a:pt x="279" y="157"/>
                </a:lnTo>
                <a:lnTo>
                  <a:pt x="279" y="154"/>
                </a:lnTo>
                <a:lnTo>
                  <a:pt x="276" y="154"/>
                </a:lnTo>
                <a:lnTo>
                  <a:pt x="274" y="151"/>
                </a:lnTo>
                <a:lnTo>
                  <a:pt x="271" y="151"/>
                </a:lnTo>
                <a:lnTo>
                  <a:pt x="274" y="154"/>
                </a:lnTo>
                <a:lnTo>
                  <a:pt x="276" y="154"/>
                </a:lnTo>
                <a:lnTo>
                  <a:pt x="276" y="157"/>
                </a:lnTo>
                <a:lnTo>
                  <a:pt x="274" y="157"/>
                </a:lnTo>
                <a:lnTo>
                  <a:pt x="274" y="154"/>
                </a:lnTo>
                <a:lnTo>
                  <a:pt x="274" y="157"/>
                </a:lnTo>
                <a:lnTo>
                  <a:pt x="271" y="157"/>
                </a:lnTo>
                <a:lnTo>
                  <a:pt x="271" y="159"/>
                </a:lnTo>
                <a:lnTo>
                  <a:pt x="268" y="159"/>
                </a:lnTo>
                <a:lnTo>
                  <a:pt x="268" y="162"/>
                </a:lnTo>
                <a:lnTo>
                  <a:pt x="266" y="162"/>
                </a:lnTo>
                <a:lnTo>
                  <a:pt x="266" y="164"/>
                </a:lnTo>
                <a:lnTo>
                  <a:pt x="266" y="167"/>
                </a:lnTo>
                <a:lnTo>
                  <a:pt x="263" y="167"/>
                </a:lnTo>
                <a:lnTo>
                  <a:pt x="261" y="167"/>
                </a:lnTo>
                <a:lnTo>
                  <a:pt x="261" y="164"/>
                </a:lnTo>
                <a:lnTo>
                  <a:pt x="258" y="167"/>
                </a:lnTo>
                <a:lnTo>
                  <a:pt x="258" y="170"/>
                </a:lnTo>
                <a:lnTo>
                  <a:pt x="258" y="172"/>
                </a:lnTo>
                <a:lnTo>
                  <a:pt x="258" y="175"/>
                </a:lnTo>
                <a:lnTo>
                  <a:pt x="255" y="178"/>
                </a:lnTo>
                <a:lnTo>
                  <a:pt x="255" y="180"/>
                </a:lnTo>
                <a:lnTo>
                  <a:pt x="253" y="180"/>
                </a:lnTo>
                <a:lnTo>
                  <a:pt x="250" y="178"/>
                </a:lnTo>
                <a:lnTo>
                  <a:pt x="247" y="178"/>
                </a:lnTo>
                <a:lnTo>
                  <a:pt x="247" y="175"/>
                </a:lnTo>
                <a:lnTo>
                  <a:pt x="245" y="175"/>
                </a:lnTo>
                <a:lnTo>
                  <a:pt x="242" y="175"/>
                </a:lnTo>
                <a:lnTo>
                  <a:pt x="240" y="175"/>
                </a:lnTo>
                <a:lnTo>
                  <a:pt x="237" y="175"/>
                </a:lnTo>
                <a:lnTo>
                  <a:pt x="237" y="172"/>
                </a:lnTo>
                <a:lnTo>
                  <a:pt x="234" y="172"/>
                </a:lnTo>
                <a:lnTo>
                  <a:pt x="232" y="172"/>
                </a:lnTo>
                <a:lnTo>
                  <a:pt x="229" y="172"/>
                </a:lnTo>
                <a:lnTo>
                  <a:pt x="229" y="170"/>
                </a:lnTo>
                <a:lnTo>
                  <a:pt x="227" y="170"/>
                </a:lnTo>
                <a:lnTo>
                  <a:pt x="224" y="170"/>
                </a:lnTo>
                <a:lnTo>
                  <a:pt x="221" y="167"/>
                </a:lnTo>
                <a:lnTo>
                  <a:pt x="221" y="170"/>
                </a:lnTo>
                <a:lnTo>
                  <a:pt x="221" y="172"/>
                </a:lnTo>
                <a:lnTo>
                  <a:pt x="221" y="175"/>
                </a:lnTo>
                <a:lnTo>
                  <a:pt x="221" y="178"/>
                </a:lnTo>
                <a:lnTo>
                  <a:pt x="219" y="178"/>
                </a:lnTo>
                <a:lnTo>
                  <a:pt x="216" y="178"/>
                </a:lnTo>
                <a:lnTo>
                  <a:pt x="214" y="178"/>
                </a:lnTo>
                <a:lnTo>
                  <a:pt x="211" y="178"/>
                </a:lnTo>
                <a:lnTo>
                  <a:pt x="208" y="175"/>
                </a:lnTo>
                <a:lnTo>
                  <a:pt x="206" y="175"/>
                </a:lnTo>
                <a:lnTo>
                  <a:pt x="206" y="180"/>
                </a:lnTo>
                <a:lnTo>
                  <a:pt x="208" y="180"/>
                </a:lnTo>
                <a:lnTo>
                  <a:pt x="208" y="183"/>
                </a:lnTo>
                <a:lnTo>
                  <a:pt x="208" y="185"/>
                </a:lnTo>
                <a:lnTo>
                  <a:pt x="208" y="188"/>
                </a:lnTo>
                <a:lnTo>
                  <a:pt x="211" y="188"/>
                </a:lnTo>
                <a:lnTo>
                  <a:pt x="211" y="191"/>
                </a:lnTo>
                <a:lnTo>
                  <a:pt x="208" y="191"/>
                </a:lnTo>
                <a:lnTo>
                  <a:pt x="211" y="193"/>
                </a:lnTo>
                <a:lnTo>
                  <a:pt x="211" y="196"/>
                </a:lnTo>
                <a:lnTo>
                  <a:pt x="211" y="198"/>
                </a:lnTo>
                <a:lnTo>
                  <a:pt x="208" y="201"/>
                </a:lnTo>
                <a:lnTo>
                  <a:pt x="208" y="204"/>
                </a:lnTo>
                <a:lnTo>
                  <a:pt x="211" y="204"/>
                </a:lnTo>
                <a:lnTo>
                  <a:pt x="208" y="206"/>
                </a:lnTo>
                <a:lnTo>
                  <a:pt x="206" y="206"/>
                </a:lnTo>
                <a:lnTo>
                  <a:pt x="201" y="206"/>
                </a:lnTo>
                <a:lnTo>
                  <a:pt x="198" y="204"/>
                </a:lnTo>
                <a:lnTo>
                  <a:pt x="193" y="204"/>
                </a:lnTo>
                <a:lnTo>
                  <a:pt x="190" y="204"/>
                </a:lnTo>
                <a:lnTo>
                  <a:pt x="190" y="201"/>
                </a:lnTo>
                <a:lnTo>
                  <a:pt x="187" y="201"/>
                </a:lnTo>
                <a:lnTo>
                  <a:pt x="185" y="201"/>
                </a:lnTo>
                <a:lnTo>
                  <a:pt x="182" y="201"/>
                </a:lnTo>
                <a:lnTo>
                  <a:pt x="182" y="204"/>
                </a:lnTo>
                <a:lnTo>
                  <a:pt x="180" y="204"/>
                </a:lnTo>
                <a:lnTo>
                  <a:pt x="177" y="204"/>
                </a:lnTo>
                <a:lnTo>
                  <a:pt x="174" y="204"/>
                </a:lnTo>
                <a:lnTo>
                  <a:pt x="174" y="201"/>
                </a:lnTo>
                <a:lnTo>
                  <a:pt x="172" y="201"/>
                </a:lnTo>
                <a:lnTo>
                  <a:pt x="169" y="201"/>
                </a:lnTo>
                <a:lnTo>
                  <a:pt x="167" y="201"/>
                </a:lnTo>
                <a:lnTo>
                  <a:pt x="164" y="201"/>
                </a:lnTo>
                <a:lnTo>
                  <a:pt x="161" y="201"/>
                </a:lnTo>
                <a:lnTo>
                  <a:pt x="159" y="201"/>
                </a:lnTo>
                <a:lnTo>
                  <a:pt x="156" y="201"/>
                </a:lnTo>
                <a:lnTo>
                  <a:pt x="154" y="201"/>
                </a:lnTo>
                <a:lnTo>
                  <a:pt x="154" y="204"/>
                </a:lnTo>
                <a:lnTo>
                  <a:pt x="154" y="206"/>
                </a:lnTo>
                <a:lnTo>
                  <a:pt x="151" y="206"/>
                </a:lnTo>
                <a:lnTo>
                  <a:pt x="151" y="204"/>
                </a:lnTo>
                <a:lnTo>
                  <a:pt x="148" y="204"/>
                </a:lnTo>
                <a:lnTo>
                  <a:pt x="148" y="201"/>
                </a:lnTo>
                <a:lnTo>
                  <a:pt x="146" y="201"/>
                </a:lnTo>
                <a:lnTo>
                  <a:pt x="143" y="201"/>
                </a:lnTo>
                <a:lnTo>
                  <a:pt x="140" y="201"/>
                </a:lnTo>
                <a:lnTo>
                  <a:pt x="138" y="201"/>
                </a:lnTo>
                <a:lnTo>
                  <a:pt x="133" y="204"/>
                </a:lnTo>
                <a:lnTo>
                  <a:pt x="130" y="204"/>
                </a:lnTo>
                <a:lnTo>
                  <a:pt x="130" y="206"/>
                </a:lnTo>
                <a:lnTo>
                  <a:pt x="127" y="206"/>
                </a:lnTo>
                <a:lnTo>
                  <a:pt x="125" y="206"/>
                </a:lnTo>
                <a:lnTo>
                  <a:pt x="125" y="209"/>
                </a:lnTo>
                <a:lnTo>
                  <a:pt x="122" y="209"/>
                </a:lnTo>
                <a:lnTo>
                  <a:pt x="120" y="209"/>
                </a:lnTo>
                <a:lnTo>
                  <a:pt x="117" y="209"/>
                </a:lnTo>
                <a:lnTo>
                  <a:pt x="117" y="211"/>
                </a:lnTo>
                <a:lnTo>
                  <a:pt x="114" y="211"/>
                </a:lnTo>
                <a:lnTo>
                  <a:pt x="114" y="214"/>
                </a:lnTo>
                <a:lnTo>
                  <a:pt x="112" y="214"/>
                </a:lnTo>
                <a:lnTo>
                  <a:pt x="112" y="211"/>
                </a:lnTo>
                <a:lnTo>
                  <a:pt x="109" y="211"/>
                </a:lnTo>
                <a:lnTo>
                  <a:pt x="107" y="211"/>
                </a:lnTo>
                <a:lnTo>
                  <a:pt x="104" y="211"/>
                </a:lnTo>
                <a:lnTo>
                  <a:pt x="101" y="211"/>
                </a:lnTo>
                <a:lnTo>
                  <a:pt x="101" y="214"/>
                </a:lnTo>
                <a:lnTo>
                  <a:pt x="101" y="217"/>
                </a:lnTo>
                <a:lnTo>
                  <a:pt x="99" y="217"/>
                </a:lnTo>
                <a:lnTo>
                  <a:pt x="99" y="214"/>
                </a:lnTo>
                <a:lnTo>
                  <a:pt x="96" y="214"/>
                </a:lnTo>
                <a:lnTo>
                  <a:pt x="96" y="211"/>
                </a:lnTo>
                <a:lnTo>
                  <a:pt x="93" y="211"/>
                </a:lnTo>
                <a:lnTo>
                  <a:pt x="93" y="214"/>
                </a:lnTo>
                <a:lnTo>
                  <a:pt x="91" y="214"/>
                </a:lnTo>
                <a:lnTo>
                  <a:pt x="88" y="214"/>
                </a:lnTo>
                <a:lnTo>
                  <a:pt x="86" y="214"/>
                </a:lnTo>
                <a:lnTo>
                  <a:pt x="86" y="211"/>
                </a:lnTo>
                <a:lnTo>
                  <a:pt x="86" y="209"/>
                </a:lnTo>
                <a:lnTo>
                  <a:pt x="83" y="209"/>
                </a:lnTo>
                <a:lnTo>
                  <a:pt x="83" y="211"/>
                </a:lnTo>
                <a:lnTo>
                  <a:pt x="80" y="211"/>
                </a:lnTo>
                <a:lnTo>
                  <a:pt x="80" y="214"/>
                </a:lnTo>
                <a:lnTo>
                  <a:pt x="78" y="211"/>
                </a:lnTo>
                <a:lnTo>
                  <a:pt x="75" y="211"/>
                </a:lnTo>
                <a:lnTo>
                  <a:pt x="73" y="211"/>
                </a:lnTo>
                <a:lnTo>
                  <a:pt x="73" y="214"/>
                </a:lnTo>
                <a:lnTo>
                  <a:pt x="70" y="214"/>
                </a:lnTo>
                <a:lnTo>
                  <a:pt x="70" y="217"/>
                </a:lnTo>
                <a:lnTo>
                  <a:pt x="67" y="217"/>
                </a:lnTo>
                <a:lnTo>
                  <a:pt x="67" y="219"/>
                </a:lnTo>
                <a:lnTo>
                  <a:pt x="65" y="219"/>
                </a:lnTo>
                <a:lnTo>
                  <a:pt x="65" y="222"/>
                </a:lnTo>
                <a:lnTo>
                  <a:pt x="62" y="222"/>
                </a:lnTo>
                <a:lnTo>
                  <a:pt x="60" y="222"/>
                </a:lnTo>
                <a:lnTo>
                  <a:pt x="60" y="219"/>
                </a:lnTo>
                <a:lnTo>
                  <a:pt x="57" y="219"/>
                </a:lnTo>
                <a:lnTo>
                  <a:pt x="57" y="217"/>
                </a:lnTo>
                <a:lnTo>
                  <a:pt x="57" y="219"/>
                </a:lnTo>
                <a:lnTo>
                  <a:pt x="54" y="219"/>
                </a:lnTo>
                <a:lnTo>
                  <a:pt x="54" y="222"/>
                </a:lnTo>
                <a:lnTo>
                  <a:pt x="52" y="222"/>
                </a:lnTo>
                <a:lnTo>
                  <a:pt x="54" y="222"/>
                </a:lnTo>
                <a:lnTo>
                  <a:pt x="54" y="225"/>
                </a:lnTo>
                <a:lnTo>
                  <a:pt x="54" y="227"/>
                </a:lnTo>
                <a:lnTo>
                  <a:pt x="57" y="230"/>
                </a:lnTo>
                <a:lnTo>
                  <a:pt x="54" y="230"/>
                </a:lnTo>
                <a:lnTo>
                  <a:pt x="54" y="232"/>
                </a:lnTo>
                <a:lnTo>
                  <a:pt x="52" y="232"/>
                </a:lnTo>
                <a:lnTo>
                  <a:pt x="52" y="235"/>
                </a:lnTo>
                <a:lnTo>
                  <a:pt x="49" y="235"/>
                </a:lnTo>
                <a:lnTo>
                  <a:pt x="49" y="238"/>
                </a:lnTo>
                <a:lnTo>
                  <a:pt x="47" y="238"/>
                </a:lnTo>
                <a:lnTo>
                  <a:pt x="44" y="238"/>
                </a:lnTo>
                <a:lnTo>
                  <a:pt x="44" y="235"/>
                </a:lnTo>
                <a:lnTo>
                  <a:pt x="41" y="235"/>
                </a:lnTo>
                <a:lnTo>
                  <a:pt x="39" y="235"/>
                </a:lnTo>
                <a:lnTo>
                  <a:pt x="36" y="235"/>
                </a:lnTo>
                <a:lnTo>
                  <a:pt x="36" y="238"/>
                </a:lnTo>
                <a:lnTo>
                  <a:pt x="33" y="238"/>
                </a:lnTo>
                <a:lnTo>
                  <a:pt x="33" y="240"/>
                </a:lnTo>
                <a:lnTo>
                  <a:pt x="33" y="238"/>
                </a:lnTo>
                <a:lnTo>
                  <a:pt x="31" y="238"/>
                </a:lnTo>
                <a:lnTo>
                  <a:pt x="31" y="240"/>
                </a:lnTo>
                <a:lnTo>
                  <a:pt x="28" y="240"/>
                </a:lnTo>
                <a:lnTo>
                  <a:pt x="28" y="238"/>
                </a:lnTo>
                <a:lnTo>
                  <a:pt x="26" y="238"/>
                </a:lnTo>
                <a:lnTo>
                  <a:pt x="23" y="238"/>
                </a:lnTo>
                <a:lnTo>
                  <a:pt x="23" y="240"/>
                </a:lnTo>
                <a:lnTo>
                  <a:pt x="20" y="240"/>
                </a:lnTo>
                <a:lnTo>
                  <a:pt x="18" y="240"/>
                </a:lnTo>
                <a:lnTo>
                  <a:pt x="15" y="240"/>
                </a:lnTo>
                <a:lnTo>
                  <a:pt x="13" y="240"/>
                </a:lnTo>
                <a:lnTo>
                  <a:pt x="13" y="243"/>
                </a:lnTo>
                <a:lnTo>
                  <a:pt x="13" y="240"/>
                </a:lnTo>
                <a:lnTo>
                  <a:pt x="10" y="240"/>
                </a:lnTo>
                <a:lnTo>
                  <a:pt x="7" y="240"/>
                </a:lnTo>
                <a:lnTo>
                  <a:pt x="5" y="240"/>
                </a:lnTo>
                <a:lnTo>
                  <a:pt x="2" y="238"/>
                </a:lnTo>
                <a:lnTo>
                  <a:pt x="0" y="238"/>
                </a:lnTo>
                <a:lnTo>
                  <a:pt x="0" y="240"/>
                </a:lnTo>
              </a:path>
            </a:pathLst>
          </a:custGeom>
          <a:noFill/>
          <a:ln w="4763">
            <a:solidFill>
              <a:srgbClr val="6E6E6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81" name="Freeform 245"/>
          <p:cNvSpPr>
            <a:spLocks noEditPoints="1"/>
          </p:cNvSpPr>
          <p:nvPr/>
        </p:nvSpPr>
        <p:spPr bwMode="auto">
          <a:xfrm>
            <a:off x="4632081" y="498476"/>
            <a:ext cx="4092820" cy="2309813"/>
          </a:xfrm>
          <a:custGeom>
            <a:avLst/>
            <a:gdLst>
              <a:gd name="T0" fmla="*/ 932 w 2793"/>
              <a:gd name="T1" fmla="*/ 846 h 1455"/>
              <a:gd name="T2" fmla="*/ 1788 w 2793"/>
              <a:gd name="T3" fmla="*/ 711 h 1455"/>
              <a:gd name="T4" fmla="*/ 1835 w 2793"/>
              <a:gd name="T5" fmla="*/ 792 h 1455"/>
              <a:gd name="T6" fmla="*/ 1908 w 2793"/>
              <a:gd name="T7" fmla="*/ 823 h 1455"/>
              <a:gd name="T8" fmla="*/ 1955 w 2793"/>
              <a:gd name="T9" fmla="*/ 700 h 1455"/>
              <a:gd name="T10" fmla="*/ 1942 w 2793"/>
              <a:gd name="T11" fmla="*/ 831 h 1455"/>
              <a:gd name="T12" fmla="*/ 1942 w 2793"/>
              <a:gd name="T13" fmla="*/ 972 h 1455"/>
              <a:gd name="T14" fmla="*/ 1890 w 2793"/>
              <a:gd name="T15" fmla="*/ 1058 h 1455"/>
              <a:gd name="T16" fmla="*/ 1942 w 2793"/>
              <a:gd name="T17" fmla="*/ 1139 h 1455"/>
              <a:gd name="T18" fmla="*/ 1984 w 2793"/>
              <a:gd name="T19" fmla="*/ 1042 h 1455"/>
              <a:gd name="T20" fmla="*/ 1997 w 2793"/>
              <a:gd name="T21" fmla="*/ 1189 h 1455"/>
              <a:gd name="T22" fmla="*/ 2062 w 2793"/>
              <a:gd name="T23" fmla="*/ 1147 h 1455"/>
              <a:gd name="T24" fmla="*/ 2062 w 2793"/>
              <a:gd name="T25" fmla="*/ 980 h 1455"/>
              <a:gd name="T26" fmla="*/ 2099 w 2793"/>
              <a:gd name="T27" fmla="*/ 922 h 1455"/>
              <a:gd name="T28" fmla="*/ 2172 w 2793"/>
              <a:gd name="T29" fmla="*/ 886 h 1455"/>
              <a:gd name="T30" fmla="*/ 2153 w 2793"/>
              <a:gd name="T31" fmla="*/ 1152 h 1455"/>
              <a:gd name="T32" fmla="*/ 1973 w 2793"/>
              <a:gd name="T33" fmla="*/ 1298 h 1455"/>
              <a:gd name="T34" fmla="*/ 1650 w 2793"/>
              <a:gd name="T35" fmla="*/ 1160 h 1455"/>
              <a:gd name="T36" fmla="*/ 1456 w 2793"/>
              <a:gd name="T37" fmla="*/ 1356 h 1455"/>
              <a:gd name="T38" fmla="*/ 1201 w 2793"/>
              <a:gd name="T39" fmla="*/ 1361 h 1455"/>
              <a:gd name="T40" fmla="*/ 1154 w 2793"/>
              <a:gd name="T41" fmla="*/ 1126 h 1455"/>
              <a:gd name="T42" fmla="*/ 1313 w 2793"/>
              <a:gd name="T43" fmla="*/ 1092 h 1455"/>
              <a:gd name="T44" fmla="*/ 1323 w 2793"/>
              <a:gd name="T45" fmla="*/ 1220 h 1455"/>
              <a:gd name="T46" fmla="*/ 1389 w 2793"/>
              <a:gd name="T47" fmla="*/ 1241 h 1455"/>
              <a:gd name="T48" fmla="*/ 1496 w 2793"/>
              <a:gd name="T49" fmla="*/ 1142 h 1455"/>
              <a:gd name="T50" fmla="*/ 1454 w 2793"/>
              <a:gd name="T51" fmla="*/ 1001 h 1455"/>
              <a:gd name="T52" fmla="*/ 1475 w 2793"/>
              <a:gd name="T53" fmla="*/ 907 h 1455"/>
              <a:gd name="T54" fmla="*/ 1558 w 2793"/>
              <a:gd name="T55" fmla="*/ 888 h 1455"/>
              <a:gd name="T56" fmla="*/ 1626 w 2793"/>
              <a:gd name="T57" fmla="*/ 826 h 1455"/>
              <a:gd name="T58" fmla="*/ 1730 w 2793"/>
              <a:gd name="T59" fmla="*/ 698 h 1455"/>
              <a:gd name="T60" fmla="*/ 2122 w 2793"/>
              <a:gd name="T61" fmla="*/ 622 h 1455"/>
              <a:gd name="T62" fmla="*/ 2138 w 2793"/>
              <a:gd name="T63" fmla="*/ 745 h 1455"/>
              <a:gd name="T64" fmla="*/ 2096 w 2793"/>
              <a:gd name="T65" fmla="*/ 747 h 1455"/>
              <a:gd name="T66" fmla="*/ 2046 w 2793"/>
              <a:gd name="T67" fmla="*/ 666 h 1455"/>
              <a:gd name="T68" fmla="*/ 2119 w 2793"/>
              <a:gd name="T69" fmla="*/ 468 h 1455"/>
              <a:gd name="T70" fmla="*/ 2062 w 2793"/>
              <a:gd name="T71" fmla="*/ 483 h 1455"/>
              <a:gd name="T72" fmla="*/ 1837 w 2793"/>
              <a:gd name="T73" fmla="*/ 462 h 1455"/>
              <a:gd name="T74" fmla="*/ 1730 w 2793"/>
              <a:gd name="T75" fmla="*/ 570 h 1455"/>
              <a:gd name="T76" fmla="*/ 1642 w 2793"/>
              <a:gd name="T77" fmla="*/ 614 h 1455"/>
              <a:gd name="T78" fmla="*/ 1540 w 2793"/>
              <a:gd name="T79" fmla="*/ 695 h 1455"/>
              <a:gd name="T80" fmla="*/ 1360 w 2793"/>
              <a:gd name="T81" fmla="*/ 758 h 1455"/>
              <a:gd name="T82" fmla="*/ 1274 w 2793"/>
              <a:gd name="T83" fmla="*/ 836 h 1455"/>
              <a:gd name="T84" fmla="*/ 1143 w 2793"/>
              <a:gd name="T85" fmla="*/ 927 h 1455"/>
              <a:gd name="T86" fmla="*/ 942 w 2793"/>
              <a:gd name="T87" fmla="*/ 776 h 1455"/>
              <a:gd name="T88" fmla="*/ 825 w 2793"/>
              <a:gd name="T89" fmla="*/ 820 h 1455"/>
              <a:gd name="T90" fmla="*/ 882 w 2793"/>
              <a:gd name="T91" fmla="*/ 922 h 1455"/>
              <a:gd name="T92" fmla="*/ 1031 w 2793"/>
              <a:gd name="T93" fmla="*/ 896 h 1455"/>
              <a:gd name="T94" fmla="*/ 882 w 2793"/>
              <a:gd name="T95" fmla="*/ 964 h 1455"/>
              <a:gd name="T96" fmla="*/ 833 w 2793"/>
              <a:gd name="T97" fmla="*/ 878 h 1455"/>
              <a:gd name="T98" fmla="*/ 619 w 2793"/>
              <a:gd name="T99" fmla="*/ 920 h 1455"/>
              <a:gd name="T100" fmla="*/ 621 w 2793"/>
              <a:gd name="T101" fmla="*/ 1024 h 1455"/>
              <a:gd name="T102" fmla="*/ 775 w 2793"/>
              <a:gd name="T103" fmla="*/ 1196 h 1455"/>
              <a:gd name="T104" fmla="*/ 151 w 2793"/>
              <a:gd name="T105" fmla="*/ 1243 h 1455"/>
              <a:gd name="T106" fmla="*/ 5 w 2793"/>
              <a:gd name="T107" fmla="*/ 1021 h 1455"/>
              <a:gd name="T108" fmla="*/ 177 w 2793"/>
              <a:gd name="T109" fmla="*/ 779 h 1455"/>
              <a:gd name="T110" fmla="*/ 337 w 2793"/>
              <a:gd name="T111" fmla="*/ 596 h 1455"/>
              <a:gd name="T112" fmla="*/ 572 w 2793"/>
              <a:gd name="T113" fmla="*/ 538 h 1455"/>
              <a:gd name="T114" fmla="*/ 924 w 2793"/>
              <a:gd name="T115" fmla="*/ 590 h 1455"/>
              <a:gd name="T116" fmla="*/ 1141 w 2793"/>
              <a:gd name="T117" fmla="*/ 499 h 1455"/>
              <a:gd name="T118" fmla="*/ 1404 w 2793"/>
              <a:gd name="T119" fmla="*/ 512 h 1455"/>
              <a:gd name="T120" fmla="*/ 1746 w 2793"/>
              <a:gd name="T121" fmla="*/ 486 h 1455"/>
              <a:gd name="T122" fmla="*/ 2728 w 2793"/>
              <a:gd name="T123" fmla="*/ 92 h 1455"/>
              <a:gd name="T124" fmla="*/ 2681 w 2793"/>
              <a:gd name="T125" fmla="*/ 112 h 14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793" h="1455">
                <a:moveTo>
                  <a:pt x="1357" y="1254"/>
                </a:moveTo>
                <a:lnTo>
                  <a:pt x="1360" y="1257"/>
                </a:lnTo>
                <a:lnTo>
                  <a:pt x="1373" y="1259"/>
                </a:lnTo>
                <a:lnTo>
                  <a:pt x="1360" y="1257"/>
                </a:lnTo>
                <a:lnTo>
                  <a:pt x="1357" y="1257"/>
                </a:lnTo>
                <a:lnTo>
                  <a:pt x="1357" y="1259"/>
                </a:lnTo>
                <a:lnTo>
                  <a:pt x="1355" y="1259"/>
                </a:lnTo>
                <a:lnTo>
                  <a:pt x="1355" y="1257"/>
                </a:lnTo>
                <a:lnTo>
                  <a:pt x="1355" y="1254"/>
                </a:lnTo>
                <a:lnTo>
                  <a:pt x="1357" y="1254"/>
                </a:lnTo>
                <a:close/>
                <a:moveTo>
                  <a:pt x="1365" y="1176"/>
                </a:moveTo>
                <a:lnTo>
                  <a:pt x="1362" y="1176"/>
                </a:lnTo>
                <a:lnTo>
                  <a:pt x="1362" y="1173"/>
                </a:lnTo>
                <a:lnTo>
                  <a:pt x="1360" y="1173"/>
                </a:lnTo>
                <a:lnTo>
                  <a:pt x="1360" y="1170"/>
                </a:lnTo>
                <a:lnTo>
                  <a:pt x="1360" y="1168"/>
                </a:lnTo>
                <a:lnTo>
                  <a:pt x="1360" y="1165"/>
                </a:lnTo>
                <a:lnTo>
                  <a:pt x="1360" y="1162"/>
                </a:lnTo>
                <a:lnTo>
                  <a:pt x="1360" y="1160"/>
                </a:lnTo>
                <a:lnTo>
                  <a:pt x="1362" y="1160"/>
                </a:lnTo>
                <a:lnTo>
                  <a:pt x="1362" y="1157"/>
                </a:lnTo>
                <a:lnTo>
                  <a:pt x="1365" y="1157"/>
                </a:lnTo>
                <a:lnTo>
                  <a:pt x="1368" y="1157"/>
                </a:lnTo>
                <a:lnTo>
                  <a:pt x="1368" y="1160"/>
                </a:lnTo>
                <a:lnTo>
                  <a:pt x="1368" y="1162"/>
                </a:lnTo>
                <a:lnTo>
                  <a:pt x="1370" y="1162"/>
                </a:lnTo>
                <a:lnTo>
                  <a:pt x="1370" y="1165"/>
                </a:lnTo>
                <a:lnTo>
                  <a:pt x="1370" y="1168"/>
                </a:lnTo>
                <a:lnTo>
                  <a:pt x="1368" y="1170"/>
                </a:lnTo>
                <a:lnTo>
                  <a:pt x="1368" y="1173"/>
                </a:lnTo>
                <a:lnTo>
                  <a:pt x="1365" y="1173"/>
                </a:lnTo>
                <a:lnTo>
                  <a:pt x="1365" y="1176"/>
                </a:lnTo>
                <a:close/>
                <a:moveTo>
                  <a:pt x="1357" y="1097"/>
                </a:moveTo>
                <a:lnTo>
                  <a:pt x="1357" y="1100"/>
                </a:lnTo>
                <a:lnTo>
                  <a:pt x="1355" y="1100"/>
                </a:lnTo>
                <a:lnTo>
                  <a:pt x="1355" y="1102"/>
                </a:lnTo>
                <a:lnTo>
                  <a:pt x="1355" y="1105"/>
                </a:lnTo>
                <a:lnTo>
                  <a:pt x="1352" y="1105"/>
                </a:lnTo>
                <a:lnTo>
                  <a:pt x="1352" y="1102"/>
                </a:lnTo>
                <a:lnTo>
                  <a:pt x="1355" y="1102"/>
                </a:lnTo>
                <a:lnTo>
                  <a:pt x="1355" y="1100"/>
                </a:lnTo>
                <a:lnTo>
                  <a:pt x="1357" y="1097"/>
                </a:lnTo>
                <a:close/>
                <a:moveTo>
                  <a:pt x="1360" y="1097"/>
                </a:moveTo>
                <a:lnTo>
                  <a:pt x="1357" y="1097"/>
                </a:lnTo>
                <a:lnTo>
                  <a:pt x="1360" y="1097"/>
                </a:lnTo>
                <a:close/>
                <a:moveTo>
                  <a:pt x="934" y="1024"/>
                </a:moveTo>
                <a:lnTo>
                  <a:pt x="937" y="1024"/>
                </a:lnTo>
                <a:lnTo>
                  <a:pt x="937" y="1027"/>
                </a:lnTo>
                <a:lnTo>
                  <a:pt x="937" y="1029"/>
                </a:lnTo>
                <a:lnTo>
                  <a:pt x="937" y="1032"/>
                </a:lnTo>
                <a:lnTo>
                  <a:pt x="940" y="1032"/>
                </a:lnTo>
                <a:lnTo>
                  <a:pt x="937" y="1034"/>
                </a:lnTo>
                <a:lnTo>
                  <a:pt x="937" y="1037"/>
                </a:lnTo>
                <a:lnTo>
                  <a:pt x="937" y="1040"/>
                </a:lnTo>
                <a:lnTo>
                  <a:pt x="940" y="1040"/>
                </a:lnTo>
                <a:lnTo>
                  <a:pt x="940" y="1042"/>
                </a:lnTo>
                <a:lnTo>
                  <a:pt x="940" y="1045"/>
                </a:lnTo>
                <a:lnTo>
                  <a:pt x="937" y="1045"/>
                </a:lnTo>
                <a:lnTo>
                  <a:pt x="937" y="1048"/>
                </a:lnTo>
                <a:lnTo>
                  <a:pt x="934" y="1048"/>
                </a:lnTo>
                <a:lnTo>
                  <a:pt x="934" y="1050"/>
                </a:lnTo>
                <a:lnTo>
                  <a:pt x="932" y="1050"/>
                </a:lnTo>
                <a:lnTo>
                  <a:pt x="932" y="1053"/>
                </a:lnTo>
                <a:lnTo>
                  <a:pt x="929" y="1055"/>
                </a:lnTo>
                <a:lnTo>
                  <a:pt x="927" y="1058"/>
                </a:lnTo>
                <a:lnTo>
                  <a:pt x="927" y="1055"/>
                </a:lnTo>
                <a:lnTo>
                  <a:pt x="924" y="1055"/>
                </a:lnTo>
                <a:lnTo>
                  <a:pt x="924" y="1053"/>
                </a:lnTo>
                <a:lnTo>
                  <a:pt x="924" y="1050"/>
                </a:lnTo>
                <a:lnTo>
                  <a:pt x="927" y="1048"/>
                </a:lnTo>
                <a:lnTo>
                  <a:pt x="924" y="1048"/>
                </a:lnTo>
                <a:lnTo>
                  <a:pt x="927" y="1048"/>
                </a:lnTo>
                <a:lnTo>
                  <a:pt x="924" y="1048"/>
                </a:lnTo>
                <a:lnTo>
                  <a:pt x="927" y="1048"/>
                </a:lnTo>
                <a:lnTo>
                  <a:pt x="927" y="1045"/>
                </a:lnTo>
                <a:lnTo>
                  <a:pt x="929" y="1045"/>
                </a:lnTo>
                <a:lnTo>
                  <a:pt x="929" y="1042"/>
                </a:lnTo>
                <a:lnTo>
                  <a:pt x="929" y="1040"/>
                </a:lnTo>
                <a:lnTo>
                  <a:pt x="929" y="1037"/>
                </a:lnTo>
                <a:lnTo>
                  <a:pt x="932" y="1037"/>
                </a:lnTo>
                <a:lnTo>
                  <a:pt x="932" y="1034"/>
                </a:lnTo>
                <a:lnTo>
                  <a:pt x="932" y="1032"/>
                </a:lnTo>
                <a:lnTo>
                  <a:pt x="932" y="1029"/>
                </a:lnTo>
                <a:lnTo>
                  <a:pt x="932" y="1027"/>
                </a:lnTo>
                <a:lnTo>
                  <a:pt x="934" y="1024"/>
                </a:lnTo>
                <a:close/>
                <a:moveTo>
                  <a:pt x="937" y="820"/>
                </a:moveTo>
                <a:lnTo>
                  <a:pt x="940" y="823"/>
                </a:lnTo>
                <a:lnTo>
                  <a:pt x="940" y="826"/>
                </a:lnTo>
                <a:lnTo>
                  <a:pt x="940" y="828"/>
                </a:lnTo>
                <a:lnTo>
                  <a:pt x="937" y="828"/>
                </a:lnTo>
                <a:lnTo>
                  <a:pt x="937" y="831"/>
                </a:lnTo>
                <a:lnTo>
                  <a:pt x="937" y="833"/>
                </a:lnTo>
                <a:lnTo>
                  <a:pt x="937" y="836"/>
                </a:lnTo>
                <a:lnTo>
                  <a:pt x="940" y="836"/>
                </a:lnTo>
                <a:lnTo>
                  <a:pt x="940" y="839"/>
                </a:lnTo>
                <a:lnTo>
                  <a:pt x="940" y="841"/>
                </a:lnTo>
                <a:lnTo>
                  <a:pt x="937" y="841"/>
                </a:lnTo>
                <a:lnTo>
                  <a:pt x="937" y="844"/>
                </a:lnTo>
                <a:lnTo>
                  <a:pt x="937" y="846"/>
                </a:lnTo>
                <a:lnTo>
                  <a:pt x="937" y="849"/>
                </a:lnTo>
                <a:lnTo>
                  <a:pt x="934" y="849"/>
                </a:lnTo>
                <a:lnTo>
                  <a:pt x="932" y="849"/>
                </a:lnTo>
                <a:lnTo>
                  <a:pt x="932" y="846"/>
                </a:lnTo>
                <a:lnTo>
                  <a:pt x="932" y="849"/>
                </a:lnTo>
                <a:lnTo>
                  <a:pt x="929" y="849"/>
                </a:lnTo>
                <a:lnTo>
                  <a:pt x="927" y="849"/>
                </a:lnTo>
                <a:lnTo>
                  <a:pt x="924" y="849"/>
                </a:lnTo>
                <a:lnTo>
                  <a:pt x="924" y="846"/>
                </a:lnTo>
                <a:lnTo>
                  <a:pt x="921" y="846"/>
                </a:lnTo>
                <a:lnTo>
                  <a:pt x="919" y="846"/>
                </a:lnTo>
                <a:lnTo>
                  <a:pt x="919" y="844"/>
                </a:lnTo>
                <a:lnTo>
                  <a:pt x="916" y="844"/>
                </a:lnTo>
                <a:lnTo>
                  <a:pt x="919" y="844"/>
                </a:lnTo>
                <a:lnTo>
                  <a:pt x="919" y="841"/>
                </a:lnTo>
                <a:lnTo>
                  <a:pt x="919" y="839"/>
                </a:lnTo>
                <a:lnTo>
                  <a:pt x="916" y="839"/>
                </a:lnTo>
                <a:lnTo>
                  <a:pt x="916" y="836"/>
                </a:lnTo>
                <a:lnTo>
                  <a:pt x="916" y="833"/>
                </a:lnTo>
                <a:lnTo>
                  <a:pt x="919" y="833"/>
                </a:lnTo>
                <a:lnTo>
                  <a:pt x="919" y="831"/>
                </a:lnTo>
                <a:lnTo>
                  <a:pt x="921" y="831"/>
                </a:lnTo>
                <a:lnTo>
                  <a:pt x="921" y="833"/>
                </a:lnTo>
                <a:lnTo>
                  <a:pt x="924" y="833"/>
                </a:lnTo>
                <a:lnTo>
                  <a:pt x="927" y="833"/>
                </a:lnTo>
                <a:lnTo>
                  <a:pt x="927" y="831"/>
                </a:lnTo>
                <a:lnTo>
                  <a:pt x="929" y="831"/>
                </a:lnTo>
                <a:lnTo>
                  <a:pt x="929" y="828"/>
                </a:lnTo>
                <a:lnTo>
                  <a:pt x="932" y="828"/>
                </a:lnTo>
                <a:lnTo>
                  <a:pt x="932" y="826"/>
                </a:lnTo>
                <a:lnTo>
                  <a:pt x="932" y="823"/>
                </a:lnTo>
                <a:lnTo>
                  <a:pt x="934" y="823"/>
                </a:lnTo>
                <a:lnTo>
                  <a:pt x="934" y="820"/>
                </a:lnTo>
                <a:lnTo>
                  <a:pt x="937" y="820"/>
                </a:lnTo>
                <a:close/>
                <a:moveTo>
                  <a:pt x="2681" y="805"/>
                </a:moveTo>
                <a:lnTo>
                  <a:pt x="2678" y="802"/>
                </a:lnTo>
                <a:lnTo>
                  <a:pt x="2678" y="799"/>
                </a:lnTo>
                <a:lnTo>
                  <a:pt x="2675" y="799"/>
                </a:lnTo>
                <a:lnTo>
                  <a:pt x="2673" y="799"/>
                </a:lnTo>
                <a:lnTo>
                  <a:pt x="2673" y="797"/>
                </a:lnTo>
                <a:lnTo>
                  <a:pt x="2675" y="797"/>
                </a:lnTo>
                <a:lnTo>
                  <a:pt x="2678" y="797"/>
                </a:lnTo>
                <a:lnTo>
                  <a:pt x="2678" y="799"/>
                </a:lnTo>
                <a:lnTo>
                  <a:pt x="2681" y="799"/>
                </a:lnTo>
                <a:lnTo>
                  <a:pt x="2681" y="802"/>
                </a:lnTo>
                <a:lnTo>
                  <a:pt x="2681" y="805"/>
                </a:lnTo>
                <a:close/>
                <a:moveTo>
                  <a:pt x="2675" y="794"/>
                </a:moveTo>
                <a:lnTo>
                  <a:pt x="2673" y="794"/>
                </a:lnTo>
                <a:lnTo>
                  <a:pt x="2670" y="792"/>
                </a:lnTo>
                <a:lnTo>
                  <a:pt x="2670" y="789"/>
                </a:lnTo>
                <a:lnTo>
                  <a:pt x="2668" y="786"/>
                </a:lnTo>
                <a:lnTo>
                  <a:pt x="2670" y="786"/>
                </a:lnTo>
                <a:lnTo>
                  <a:pt x="2670" y="784"/>
                </a:lnTo>
                <a:lnTo>
                  <a:pt x="2670" y="786"/>
                </a:lnTo>
                <a:lnTo>
                  <a:pt x="2673" y="789"/>
                </a:lnTo>
                <a:lnTo>
                  <a:pt x="2675" y="789"/>
                </a:lnTo>
                <a:lnTo>
                  <a:pt x="2675" y="792"/>
                </a:lnTo>
                <a:lnTo>
                  <a:pt x="2675" y="794"/>
                </a:lnTo>
                <a:close/>
                <a:moveTo>
                  <a:pt x="1861" y="711"/>
                </a:moveTo>
                <a:lnTo>
                  <a:pt x="1864" y="708"/>
                </a:lnTo>
                <a:lnTo>
                  <a:pt x="1864" y="711"/>
                </a:lnTo>
                <a:lnTo>
                  <a:pt x="1864" y="713"/>
                </a:lnTo>
                <a:lnTo>
                  <a:pt x="1866" y="713"/>
                </a:lnTo>
                <a:lnTo>
                  <a:pt x="1864" y="716"/>
                </a:lnTo>
                <a:lnTo>
                  <a:pt x="1864" y="718"/>
                </a:lnTo>
                <a:lnTo>
                  <a:pt x="1861" y="718"/>
                </a:lnTo>
                <a:lnTo>
                  <a:pt x="1858" y="718"/>
                </a:lnTo>
                <a:lnTo>
                  <a:pt x="1856" y="718"/>
                </a:lnTo>
                <a:lnTo>
                  <a:pt x="1856" y="716"/>
                </a:lnTo>
                <a:lnTo>
                  <a:pt x="1856" y="713"/>
                </a:lnTo>
                <a:lnTo>
                  <a:pt x="1856" y="711"/>
                </a:lnTo>
                <a:lnTo>
                  <a:pt x="1858" y="711"/>
                </a:lnTo>
                <a:lnTo>
                  <a:pt x="1858" y="708"/>
                </a:lnTo>
                <a:lnTo>
                  <a:pt x="1861" y="708"/>
                </a:lnTo>
                <a:lnTo>
                  <a:pt x="1861" y="711"/>
                </a:lnTo>
                <a:close/>
                <a:moveTo>
                  <a:pt x="1879" y="666"/>
                </a:moveTo>
                <a:lnTo>
                  <a:pt x="1882" y="666"/>
                </a:lnTo>
                <a:lnTo>
                  <a:pt x="1882" y="669"/>
                </a:lnTo>
                <a:lnTo>
                  <a:pt x="1882" y="671"/>
                </a:lnTo>
                <a:lnTo>
                  <a:pt x="1882" y="674"/>
                </a:lnTo>
                <a:lnTo>
                  <a:pt x="1879" y="674"/>
                </a:lnTo>
                <a:lnTo>
                  <a:pt x="1879" y="677"/>
                </a:lnTo>
                <a:lnTo>
                  <a:pt x="1879" y="674"/>
                </a:lnTo>
                <a:lnTo>
                  <a:pt x="1877" y="674"/>
                </a:lnTo>
                <a:lnTo>
                  <a:pt x="1877" y="671"/>
                </a:lnTo>
                <a:lnTo>
                  <a:pt x="1874" y="671"/>
                </a:lnTo>
                <a:lnTo>
                  <a:pt x="1874" y="669"/>
                </a:lnTo>
                <a:lnTo>
                  <a:pt x="1874" y="666"/>
                </a:lnTo>
                <a:lnTo>
                  <a:pt x="1877" y="666"/>
                </a:lnTo>
                <a:lnTo>
                  <a:pt x="1877" y="664"/>
                </a:lnTo>
                <a:lnTo>
                  <a:pt x="1879" y="664"/>
                </a:lnTo>
                <a:lnTo>
                  <a:pt x="1879" y="666"/>
                </a:lnTo>
                <a:close/>
                <a:moveTo>
                  <a:pt x="1788" y="684"/>
                </a:moveTo>
                <a:lnTo>
                  <a:pt x="1788" y="687"/>
                </a:lnTo>
                <a:lnTo>
                  <a:pt x="1788" y="690"/>
                </a:lnTo>
                <a:lnTo>
                  <a:pt x="1791" y="690"/>
                </a:lnTo>
                <a:lnTo>
                  <a:pt x="1791" y="692"/>
                </a:lnTo>
                <a:lnTo>
                  <a:pt x="1791" y="695"/>
                </a:lnTo>
                <a:lnTo>
                  <a:pt x="1791" y="698"/>
                </a:lnTo>
                <a:lnTo>
                  <a:pt x="1793" y="698"/>
                </a:lnTo>
                <a:lnTo>
                  <a:pt x="1793" y="700"/>
                </a:lnTo>
                <a:lnTo>
                  <a:pt x="1793" y="703"/>
                </a:lnTo>
                <a:lnTo>
                  <a:pt x="1791" y="703"/>
                </a:lnTo>
                <a:lnTo>
                  <a:pt x="1791" y="705"/>
                </a:lnTo>
                <a:lnTo>
                  <a:pt x="1791" y="708"/>
                </a:lnTo>
                <a:lnTo>
                  <a:pt x="1791" y="711"/>
                </a:lnTo>
                <a:lnTo>
                  <a:pt x="1788" y="711"/>
                </a:lnTo>
                <a:lnTo>
                  <a:pt x="1788" y="713"/>
                </a:lnTo>
                <a:lnTo>
                  <a:pt x="1785" y="713"/>
                </a:lnTo>
                <a:lnTo>
                  <a:pt x="1788" y="713"/>
                </a:lnTo>
                <a:lnTo>
                  <a:pt x="1785" y="713"/>
                </a:lnTo>
                <a:lnTo>
                  <a:pt x="1785" y="716"/>
                </a:lnTo>
                <a:lnTo>
                  <a:pt x="1785" y="721"/>
                </a:lnTo>
                <a:lnTo>
                  <a:pt x="1785" y="724"/>
                </a:lnTo>
                <a:lnTo>
                  <a:pt x="1788" y="726"/>
                </a:lnTo>
                <a:lnTo>
                  <a:pt x="1788" y="729"/>
                </a:lnTo>
                <a:lnTo>
                  <a:pt x="1788" y="732"/>
                </a:lnTo>
                <a:lnTo>
                  <a:pt x="1791" y="732"/>
                </a:lnTo>
                <a:lnTo>
                  <a:pt x="1793" y="732"/>
                </a:lnTo>
                <a:lnTo>
                  <a:pt x="1793" y="734"/>
                </a:lnTo>
                <a:lnTo>
                  <a:pt x="1793" y="737"/>
                </a:lnTo>
                <a:lnTo>
                  <a:pt x="1793" y="739"/>
                </a:lnTo>
                <a:lnTo>
                  <a:pt x="1796" y="739"/>
                </a:lnTo>
                <a:lnTo>
                  <a:pt x="1796" y="742"/>
                </a:lnTo>
                <a:lnTo>
                  <a:pt x="1798" y="742"/>
                </a:lnTo>
                <a:lnTo>
                  <a:pt x="1798" y="745"/>
                </a:lnTo>
                <a:lnTo>
                  <a:pt x="1801" y="745"/>
                </a:lnTo>
                <a:lnTo>
                  <a:pt x="1801" y="747"/>
                </a:lnTo>
                <a:lnTo>
                  <a:pt x="1804" y="747"/>
                </a:lnTo>
                <a:lnTo>
                  <a:pt x="1804" y="750"/>
                </a:lnTo>
                <a:lnTo>
                  <a:pt x="1806" y="750"/>
                </a:lnTo>
                <a:lnTo>
                  <a:pt x="1809" y="750"/>
                </a:lnTo>
                <a:lnTo>
                  <a:pt x="1809" y="747"/>
                </a:lnTo>
                <a:lnTo>
                  <a:pt x="1811" y="747"/>
                </a:lnTo>
                <a:lnTo>
                  <a:pt x="1814" y="747"/>
                </a:lnTo>
                <a:lnTo>
                  <a:pt x="1814" y="745"/>
                </a:lnTo>
                <a:lnTo>
                  <a:pt x="1814" y="747"/>
                </a:lnTo>
                <a:lnTo>
                  <a:pt x="1817" y="747"/>
                </a:lnTo>
                <a:lnTo>
                  <a:pt x="1819" y="747"/>
                </a:lnTo>
                <a:lnTo>
                  <a:pt x="1822" y="747"/>
                </a:lnTo>
                <a:lnTo>
                  <a:pt x="1824" y="747"/>
                </a:lnTo>
                <a:lnTo>
                  <a:pt x="1824" y="750"/>
                </a:lnTo>
                <a:lnTo>
                  <a:pt x="1827" y="750"/>
                </a:lnTo>
                <a:lnTo>
                  <a:pt x="1830" y="750"/>
                </a:lnTo>
                <a:lnTo>
                  <a:pt x="1832" y="750"/>
                </a:lnTo>
                <a:lnTo>
                  <a:pt x="1832" y="747"/>
                </a:lnTo>
                <a:lnTo>
                  <a:pt x="1832" y="745"/>
                </a:lnTo>
                <a:lnTo>
                  <a:pt x="1832" y="742"/>
                </a:lnTo>
                <a:lnTo>
                  <a:pt x="1832" y="739"/>
                </a:lnTo>
                <a:lnTo>
                  <a:pt x="1835" y="737"/>
                </a:lnTo>
                <a:lnTo>
                  <a:pt x="1837" y="737"/>
                </a:lnTo>
                <a:lnTo>
                  <a:pt x="1837" y="734"/>
                </a:lnTo>
                <a:lnTo>
                  <a:pt x="1837" y="732"/>
                </a:lnTo>
                <a:lnTo>
                  <a:pt x="1840" y="732"/>
                </a:lnTo>
                <a:lnTo>
                  <a:pt x="1840" y="729"/>
                </a:lnTo>
                <a:lnTo>
                  <a:pt x="1840" y="726"/>
                </a:lnTo>
                <a:lnTo>
                  <a:pt x="1843" y="726"/>
                </a:lnTo>
                <a:lnTo>
                  <a:pt x="1843" y="724"/>
                </a:lnTo>
                <a:lnTo>
                  <a:pt x="1845" y="724"/>
                </a:lnTo>
                <a:lnTo>
                  <a:pt x="1848" y="724"/>
                </a:lnTo>
                <a:lnTo>
                  <a:pt x="1851" y="724"/>
                </a:lnTo>
                <a:lnTo>
                  <a:pt x="1851" y="726"/>
                </a:lnTo>
                <a:lnTo>
                  <a:pt x="1853" y="726"/>
                </a:lnTo>
                <a:lnTo>
                  <a:pt x="1853" y="729"/>
                </a:lnTo>
                <a:lnTo>
                  <a:pt x="1856" y="729"/>
                </a:lnTo>
                <a:lnTo>
                  <a:pt x="1856" y="732"/>
                </a:lnTo>
                <a:lnTo>
                  <a:pt x="1856" y="734"/>
                </a:lnTo>
                <a:lnTo>
                  <a:pt x="1856" y="737"/>
                </a:lnTo>
                <a:lnTo>
                  <a:pt x="1856" y="739"/>
                </a:lnTo>
                <a:lnTo>
                  <a:pt x="1856" y="742"/>
                </a:lnTo>
                <a:lnTo>
                  <a:pt x="1856" y="745"/>
                </a:lnTo>
                <a:lnTo>
                  <a:pt x="1853" y="745"/>
                </a:lnTo>
                <a:lnTo>
                  <a:pt x="1853" y="747"/>
                </a:lnTo>
                <a:lnTo>
                  <a:pt x="1853" y="750"/>
                </a:lnTo>
                <a:lnTo>
                  <a:pt x="1856" y="750"/>
                </a:lnTo>
                <a:lnTo>
                  <a:pt x="1856" y="752"/>
                </a:lnTo>
                <a:lnTo>
                  <a:pt x="1856" y="755"/>
                </a:lnTo>
                <a:lnTo>
                  <a:pt x="1858" y="755"/>
                </a:lnTo>
                <a:lnTo>
                  <a:pt x="1858" y="758"/>
                </a:lnTo>
                <a:lnTo>
                  <a:pt x="1856" y="758"/>
                </a:lnTo>
                <a:lnTo>
                  <a:pt x="1853" y="758"/>
                </a:lnTo>
                <a:lnTo>
                  <a:pt x="1856" y="758"/>
                </a:lnTo>
                <a:lnTo>
                  <a:pt x="1856" y="755"/>
                </a:lnTo>
                <a:lnTo>
                  <a:pt x="1853" y="755"/>
                </a:lnTo>
                <a:lnTo>
                  <a:pt x="1853" y="752"/>
                </a:lnTo>
                <a:lnTo>
                  <a:pt x="1851" y="752"/>
                </a:lnTo>
                <a:lnTo>
                  <a:pt x="1848" y="752"/>
                </a:lnTo>
                <a:lnTo>
                  <a:pt x="1845" y="752"/>
                </a:lnTo>
                <a:lnTo>
                  <a:pt x="1843" y="752"/>
                </a:lnTo>
                <a:lnTo>
                  <a:pt x="1840" y="752"/>
                </a:lnTo>
                <a:lnTo>
                  <a:pt x="1840" y="755"/>
                </a:lnTo>
                <a:lnTo>
                  <a:pt x="1837" y="755"/>
                </a:lnTo>
                <a:lnTo>
                  <a:pt x="1837" y="758"/>
                </a:lnTo>
                <a:lnTo>
                  <a:pt x="1837" y="760"/>
                </a:lnTo>
                <a:lnTo>
                  <a:pt x="1837" y="763"/>
                </a:lnTo>
                <a:lnTo>
                  <a:pt x="1835" y="763"/>
                </a:lnTo>
                <a:lnTo>
                  <a:pt x="1835" y="765"/>
                </a:lnTo>
                <a:lnTo>
                  <a:pt x="1837" y="765"/>
                </a:lnTo>
                <a:lnTo>
                  <a:pt x="1837" y="768"/>
                </a:lnTo>
                <a:lnTo>
                  <a:pt x="1837" y="771"/>
                </a:lnTo>
                <a:lnTo>
                  <a:pt x="1837" y="773"/>
                </a:lnTo>
                <a:lnTo>
                  <a:pt x="1835" y="773"/>
                </a:lnTo>
                <a:lnTo>
                  <a:pt x="1835" y="776"/>
                </a:lnTo>
                <a:lnTo>
                  <a:pt x="1832" y="776"/>
                </a:lnTo>
                <a:lnTo>
                  <a:pt x="1832" y="779"/>
                </a:lnTo>
                <a:lnTo>
                  <a:pt x="1832" y="781"/>
                </a:lnTo>
                <a:lnTo>
                  <a:pt x="1832" y="784"/>
                </a:lnTo>
                <a:lnTo>
                  <a:pt x="1832" y="786"/>
                </a:lnTo>
                <a:lnTo>
                  <a:pt x="1835" y="789"/>
                </a:lnTo>
                <a:lnTo>
                  <a:pt x="1835" y="792"/>
                </a:lnTo>
                <a:lnTo>
                  <a:pt x="1835" y="794"/>
                </a:lnTo>
                <a:lnTo>
                  <a:pt x="1832" y="794"/>
                </a:lnTo>
                <a:lnTo>
                  <a:pt x="1832" y="797"/>
                </a:lnTo>
                <a:lnTo>
                  <a:pt x="1830" y="797"/>
                </a:lnTo>
                <a:lnTo>
                  <a:pt x="1830" y="799"/>
                </a:lnTo>
                <a:lnTo>
                  <a:pt x="1827" y="799"/>
                </a:lnTo>
                <a:lnTo>
                  <a:pt x="1827" y="802"/>
                </a:lnTo>
                <a:lnTo>
                  <a:pt x="1827" y="805"/>
                </a:lnTo>
                <a:lnTo>
                  <a:pt x="1824" y="807"/>
                </a:lnTo>
                <a:lnTo>
                  <a:pt x="1824" y="810"/>
                </a:lnTo>
                <a:lnTo>
                  <a:pt x="1824" y="812"/>
                </a:lnTo>
                <a:lnTo>
                  <a:pt x="1822" y="815"/>
                </a:lnTo>
                <a:lnTo>
                  <a:pt x="1822" y="818"/>
                </a:lnTo>
                <a:lnTo>
                  <a:pt x="1822" y="820"/>
                </a:lnTo>
                <a:lnTo>
                  <a:pt x="1819" y="823"/>
                </a:lnTo>
                <a:lnTo>
                  <a:pt x="1819" y="826"/>
                </a:lnTo>
                <a:lnTo>
                  <a:pt x="1819" y="828"/>
                </a:lnTo>
                <a:lnTo>
                  <a:pt x="1822" y="828"/>
                </a:lnTo>
                <a:lnTo>
                  <a:pt x="1822" y="831"/>
                </a:lnTo>
                <a:lnTo>
                  <a:pt x="1822" y="833"/>
                </a:lnTo>
                <a:lnTo>
                  <a:pt x="1822" y="836"/>
                </a:lnTo>
                <a:lnTo>
                  <a:pt x="1819" y="836"/>
                </a:lnTo>
                <a:lnTo>
                  <a:pt x="1822" y="839"/>
                </a:lnTo>
                <a:lnTo>
                  <a:pt x="1824" y="839"/>
                </a:lnTo>
                <a:lnTo>
                  <a:pt x="1822" y="841"/>
                </a:lnTo>
                <a:lnTo>
                  <a:pt x="1822" y="839"/>
                </a:lnTo>
                <a:lnTo>
                  <a:pt x="1819" y="839"/>
                </a:lnTo>
                <a:lnTo>
                  <a:pt x="1822" y="841"/>
                </a:lnTo>
                <a:lnTo>
                  <a:pt x="1819" y="841"/>
                </a:lnTo>
                <a:lnTo>
                  <a:pt x="1819" y="844"/>
                </a:lnTo>
                <a:lnTo>
                  <a:pt x="1822" y="844"/>
                </a:lnTo>
                <a:lnTo>
                  <a:pt x="1822" y="846"/>
                </a:lnTo>
                <a:lnTo>
                  <a:pt x="1824" y="846"/>
                </a:lnTo>
                <a:lnTo>
                  <a:pt x="1824" y="844"/>
                </a:lnTo>
                <a:lnTo>
                  <a:pt x="1824" y="841"/>
                </a:lnTo>
                <a:lnTo>
                  <a:pt x="1827" y="841"/>
                </a:lnTo>
                <a:lnTo>
                  <a:pt x="1827" y="839"/>
                </a:lnTo>
                <a:lnTo>
                  <a:pt x="1827" y="836"/>
                </a:lnTo>
                <a:lnTo>
                  <a:pt x="1830" y="836"/>
                </a:lnTo>
                <a:lnTo>
                  <a:pt x="1832" y="836"/>
                </a:lnTo>
                <a:lnTo>
                  <a:pt x="1832" y="839"/>
                </a:lnTo>
                <a:lnTo>
                  <a:pt x="1835" y="839"/>
                </a:lnTo>
                <a:lnTo>
                  <a:pt x="1835" y="841"/>
                </a:lnTo>
                <a:lnTo>
                  <a:pt x="1837" y="839"/>
                </a:lnTo>
                <a:lnTo>
                  <a:pt x="1837" y="836"/>
                </a:lnTo>
                <a:lnTo>
                  <a:pt x="1837" y="839"/>
                </a:lnTo>
                <a:lnTo>
                  <a:pt x="1840" y="839"/>
                </a:lnTo>
                <a:lnTo>
                  <a:pt x="1843" y="839"/>
                </a:lnTo>
                <a:lnTo>
                  <a:pt x="1845" y="839"/>
                </a:lnTo>
                <a:lnTo>
                  <a:pt x="1845" y="836"/>
                </a:lnTo>
                <a:lnTo>
                  <a:pt x="1848" y="836"/>
                </a:lnTo>
                <a:lnTo>
                  <a:pt x="1848" y="833"/>
                </a:lnTo>
                <a:lnTo>
                  <a:pt x="1851" y="833"/>
                </a:lnTo>
                <a:lnTo>
                  <a:pt x="1851" y="831"/>
                </a:lnTo>
                <a:lnTo>
                  <a:pt x="1851" y="828"/>
                </a:lnTo>
                <a:lnTo>
                  <a:pt x="1851" y="826"/>
                </a:lnTo>
                <a:lnTo>
                  <a:pt x="1851" y="823"/>
                </a:lnTo>
                <a:lnTo>
                  <a:pt x="1848" y="823"/>
                </a:lnTo>
                <a:lnTo>
                  <a:pt x="1851" y="823"/>
                </a:lnTo>
                <a:lnTo>
                  <a:pt x="1853" y="823"/>
                </a:lnTo>
                <a:lnTo>
                  <a:pt x="1853" y="820"/>
                </a:lnTo>
                <a:lnTo>
                  <a:pt x="1856" y="818"/>
                </a:lnTo>
                <a:lnTo>
                  <a:pt x="1858" y="815"/>
                </a:lnTo>
                <a:lnTo>
                  <a:pt x="1861" y="815"/>
                </a:lnTo>
                <a:lnTo>
                  <a:pt x="1864" y="815"/>
                </a:lnTo>
                <a:lnTo>
                  <a:pt x="1866" y="815"/>
                </a:lnTo>
                <a:lnTo>
                  <a:pt x="1866" y="818"/>
                </a:lnTo>
                <a:lnTo>
                  <a:pt x="1869" y="818"/>
                </a:lnTo>
                <a:lnTo>
                  <a:pt x="1869" y="820"/>
                </a:lnTo>
                <a:lnTo>
                  <a:pt x="1871" y="820"/>
                </a:lnTo>
                <a:lnTo>
                  <a:pt x="1871" y="823"/>
                </a:lnTo>
                <a:lnTo>
                  <a:pt x="1871" y="826"/>
                </a:lnTo>
                <a:lnTo>
                  <a:pt x="1871" y="828"/>
                </a:lnTo>
                <a:lnTo>
                  <a:pt x="1871" y="831"/>
                </a:lnTo>
                <a:lnTo>
                  <a:pt x="1871" y="833"/>
                </a:lnTo>
                <a:lnTo>
                  <a:pt x="1874" y="833"/>
                </a:lnTo>
                <a:lnTo>
                  <a:pt x="1877" y="833"/>
                </a:lnTo>
                <a:lnTo>
                  <a:pt x="1877" y="831"/>
                </a:lnTo>
                <a:lnTo>
                  <a:pt x="1879" y="831"/>
                </a:lnTo>
                <a:lnTo>
                  <a:pt x="1882" y="831"/>
                </a:lnTo>
                <a:lnTo>
                  <a:pt x="1882" y="828"/>
                </a:lnTo>
                <a:lnTo>
                  <a:pt x="1884" y="828"/>
                </a:lnTo>
                <a:lnTo>
                  <a:pt x="1887" y="828"/>
                </a:lnTo>
                <a:lnTo>
                  <a:pt x="1887" y="826"/>
                </a:lnTo>
                <a:lnTo>
                  <a:pt x="1887" y="823"/>
                </a:lnTo>
                <a:lnTo>
                  <a:pt x="1887" y="820"/>
                </a:lnTo>
                <a:lnTo>
                  <a:pt x="1890" y="820"/>
                </a:lnTo>
                <a:lnTo>
                  <a:pt x="1890" y="823"/>
                </a:lnTo>
                <a:lnTo>
                  <a:pt x="1892" y="823"/>
                </a:lnTo>
                <a:lnTo>
                  <a:pt x="1895" y="823"/>
                </a:lnTo>
                <a:lnTo>
                  <a:pt x="1895" y="826"/>
                </a:lnTo>
                <a:lnTo>
                  <a:pt x="1895" y="828"/>
                </a:lnTo>
                <a:lnTo>
                  <a:pt x="1895" y="831"/>
                </a:lnTo>
                <a:lnTo>
                  <a:pt x="1895" y="828"/>
                </a:lnTo>
                <a:lnTo>
                  <a:pt x="1895" y="831"/>
                </a:lnTo>
                <a:lnTo>
                  <a:pt x="1898" y="831"/>
                </a:lnTo>
                <a:lnTo>
                  <a:pt x="1898" y="828"/>
                </a:lnTo>
                <a:lnTo>
                  <a:pt x="1900" y="828"/>
                </a:lnTo>
                <a:lnTo>
                  <a:pt x="1900" y="826"/>
                </a:lnTo>
                <a:lnTo>
                  <a:pt x="1903" y="826"/>
                </a:lnTo>
                <a:lnTo>
                  <a:pt x="1905" y="826"/>
                </a:lnTo>
                <a:lnTo>
                  <a:pt x="1905" y="823"/>
                </a:lnTo>
                <a:lnTo>
                  <a:pt x="1908" y="823"/>
                </a:lnTo>
                <a:lnTo>
                  <a:pt x="1908" y="820"/>
                </a:lnTo>
                <a:lnTo>
                  <a:pt x="1905" y="820"/>
                </a:lnTo>
                <a:lnTo>
                  <a:pt x="1905" y="818"/>
                </a:lnTo>
                <a:lnTo>
                  <a:pt x="1905" y="815"/>
                </a:lnTo>
                <a:lnTo>
                  <a:pt x="1903" y="812"/>
                </a:lnTo>
                <a:lnTo>
                  <a:pt x="1903" y="810"/>
                </a:lnTo>
                <a:lnTo>
                  <a:pt x="1903" y="807"/>
                </a:lnTo>
                <a:lnTo>
                  <a:pt x="1903" y="805"/>
                </a:lnTo>
                <a:lnTo>
                  <a:pt x="1903" y="802"/>
                </a:lnTo>
                <a:lnTo>
                  <a:pt x="1903" y="799"/>
                </a:lnTo>
                <a:lnTo>
                  <a:pt x="1900" y="799"/>
                </a:lnTo>
                <a:lnTo>
                  <a:pt x="1900" y="797"/>
                </a:lnTo>
                <a:lnTo>
                  <a:pt x="1900" y="794"/>
                </a:lnTo>
                <a:lnTo>
                  <a:pt x="1898" y="794"/>
                </a:lnTo>
                <a:lnTo>
                  <a:pt x="1900" y="794"/>
                </a:lnTo>
                <a:lnTo>
                  <a:pt x="1900" y="792"/>
                </a:lnTo>
                <a:lnTo>
                  <a:pt x="1903" y="792"/>
                </a:lnTo>
                <a:lnTo>
                  <a:pt x="1903" y="789"/>
                </a:lnTo>
                <a:lnTo>
                  <a:pt x="1905" y="789"/>
                </a:lnTo>
                <a:lnTo>
                  <a:pt x="1905" y="792"/>
                </a:lnTo>
                <a:lnTo>
                  <a:pt x="1908" y="792"/>
                </a:lnTo>
                <a:lnTo>
                  <a:pt x="1908" y="789"/>
                </a:lnTo>
                <a:lnTo>
                  <a:pt x="1911" y="789"/>
                </a:lnTo>
                <a:lnTo>
                  <a:pt x="1911" y="792"/>
                </a:lnTo>
                <a:lnTo>
                  <a:pt x="1911" y="789"/>
                </a:lnTo>
                <a:lnTo>
                  <a:pt x="1913" y="789"/>
                </a:lnTo>
                <a:lnTo>
                  <a:pt x="1916" y="789"/>
                </a:lnTo>
                <a:lnTo>
                  <a:pt x="1916" y="786"/>
                </a:lnTo>
                <a:lnTo>
                  <a:pt x="1916" y="784"/>
                </a:lnTo>
                <a:lnTo>
                  <a:pt x="1918" y="784"/>
                </a:lnTo>
                <a:lnTo>
                  <a:pt x="1918" y="781"/>
                </a:lnTo>
                <a:lnTo>
                  <a:pt x="1918" y="779"/>
                </a:lnTo>
                <a:lnTo>
                  <a:pt x="1918" y="776"/>
                </a:lnTo>
                <a:lnTo>
                  <a:pt x="1918" y="773"/>
                </a:lnTo>
                <a:lnTo>
                  <a:pt x="1918" y="771"/>
                </a:lnTo>
                <a:lnTo>
                  <a:pt x="1918" y="768"/>
                </a:lnTo>
                <a:lnTo>
                  <a:pt x="1921" y="768"/>
                </a:lnTo>
                <a:lnTo>
                  <a:pt x="1921" y="765"/>
                </a:lnTo>
                <a:lnTo>
                  <a:pt x="1921" y="763"/>
                </a:lnTo>
                <a:lnTo>
                  <a:pt x="1924" y="763"/>
                </a:lnTo>
                <a:lnTo>
                  <a:pt x="1924" y="760"/>
                </a:lnTo>
                <a:lnTo>
                  <a:pt x="1926" y="760"/>
                </a:lnTo>
                <a:lnTo>
                  <a:pt x="1926" y="758"/>
                </a:lnTo>
                <a:lnTo>
                  <a:pt x="1926" y="755"/>
                </a:lnTo>
                <a:lnTo>
                  <a:pt x="1926" y="752"/>
                </a:lnTo>
                <a:lnTo>
                  <a:pt x="1926" y="750"/>
                </a:lnTo>
                <a:lnTo>
                  <a:pt x="1926" y="747"/>
                </a:lnTo>
                <a:lnTo>
                  <a:pt x="1929" y="747"/>
                </a:lnTo>
                <a:lnTo>
                  <a:pt x="1929" y="745"/>
                </a:lnTo>
                <a:lnTo>
                  <a:pt x="1926" y="745"/>
                </a:lnTo>
                <a:lnTo>
                  <a:pt x="1926" y="742"/>
                </a:lnTo>
                <a:lnTo>
                  <a:pt x="1926" y="739"/>
                </a:lnTo>
                <a:lnTo>
                  <a:pt x="1924" y="739"/>
                </a:lnTo>
                <a:lnTo>
                  <a:pt x="1926" y="737"/>
                </a:lnTo>
                <a:lnTo>
                  <a:pt x="1924" y="737"/>
                </a:lnTo>
                <a:lnTo>
                  <a:pt x="1924" y="734"/>
                </a:lnTo>
                <a:lnTo>
                  <a:pt x="1921" y="732"/>
                </a:lnTo>
                <a:lnTo>
                  <a:pt x="1918" y="729"/>
                </a:lnTo>
                <a:lnTo>
                  <a:pt x="1918" y="726"/>
                </a:lnTo>
                <a:lnTo>
                  <a:pt x="1918" y="724"/>
                </a:lnTo>
                <a:lnTo>
                  <a:pt x="1916" y="724"/>
                </a:lnTo>
                <a:lnTo>
                  <a:pt x="1913" y="724"/>
                </a:lnTo>
                <a:lnTo>
                  <a:pt x="1911" y="724"/>
                </a:lnTo>
                <a:lnTo>
                  <a:pt x="1911" y="721"/>
                </a:lnTo>
                <a:lnTo>
                  <a:pt x="1911" y="718"/>
                </a:lnTo>
                <a:lnTo>
                  <a:pt x="1913" y="716"/>
                </a:lnTo>
                <a:lnTo>
                  <a:pt x="1916" y="716"/>
                </a:lnTo>
                <a:lnTo>
                  <a:pt x="1916" y="713"/>
                </a:lnTo>
                <a:lnTo>
                  <a:pt x="1918" y="716"/>
                </a:lnTo>
                <a:lnTo>
                  <a:pt x="1921" y="716"/>
                </a:lnTo>
                <a:lnTo>
                  <a:pt x="1921" y="713"/>
                </a:lnTo>
                <a:lnTo>
                  <a:pt x="1924" y="713"/>
                </a:lnTo>
                <a:lnTo>
                  <a:pt x="1926" y="711"/>
                </a:lnTo>
                <a:lnTo>
                  <a:pt x="1926" y="708"/>
                </a:lnTo>
                <a:lnTo>
                  <a:pt x="1926" y="705"/>
                </a:lnTo>
                <a:lnTo>
                  <a:pt x="1926" y="703"/>
                </a:lnTo>
                <a:lnTo>
                  <a:pt x="1926" y="700"/>
                </a:lnTo>
                <a:lnTo>
                  <a:pt x="1929" y="700"/>
                </a:lnTo>
                <a:lnTo>
                  <a:pt x="1929" y="698"/>
                </a:lnTo>
                <a:lnTo>
                  <a:pt x="1929" y="695"/>
                </a:lnTo>
                <a:lnTo>
                  <a:pt x="1931" y="695"/>
                </a:lnTo>
                <a:lnTo>
                  <a:pt x="1931" y="692"/>
                </a:lnTo>
                <a:lnTo>
                  <a:pt x="1931" y="690"/>
                </a:lnTo>
                <a:lnTo>
                  <a:pt x="1934" y="690"/>
                </a:lnTo>
                <a:lnTo>
                  <a:pt x="1934" y="687"/>
                </a:lnTo>
                <a:lnTo>
                  <a:pt x="1937" y="687"/>
                </a:lnTo>
                <a:lnTo>
                  <a:pt x="1937" y="684"/>
                </a:lnTo>
                <a:lnTo>
                  <a:pt x="1937" y="682"/>
                </a:lnTo>
                <a:lnTo>
                  <a:pt x="1939" y="682"/>
                </a:lnTo>
                <a:lnTo>
                  <a:pt x="1939" y="679"/>
                </a:lnTo>
                <a:lnTo>
                  <a:pt x="1942" y="679"/>
                </a:lnTo>
                <a:lnTo>
                  <a:pt x="1945" y="679"/>
                </a:lnTo>
                <a:lnTo>
                  <a:pt x="1947" y="679"/>
                </a:lnTo>
                <a:lnTo>
                  <a:pt x="1947" y="682"/>
                </a:lnTo>
                <a:lnTo>
                  <a:pt x="1950" y="682"/>
                </a:lnTo>
                <a:lnTo>
                  <a:pt x="1950" y="684"/>
                </a:lnTo>
                <a:lnTo>
                  <a:pt x="1952" y="687"/>
                </a:lnTo>
                <a:lnTo>
                  <a:pt x="1952" y="690"/>
                </a:lnTo>
                <a:lnTo>
                  <a:pt x="1952" y="692"/>
                </a:lnTo>
                <a:lnTo>
                  <a:pt x="1952" y="695"/>
                </a:lnTo>
                <a:lnTo>
                  <a:pt x="1952" y="698"/>
                </a:lnTo>
                <a:lnTo>
                  <a:pt x="1955" y="698"/>
                </a:lnTo>
                <a:lnTo>
                  <a:pt x="1955" y="700"/>
                </a:lnTo>
                <a:lnTo>
                  <a:pt x="1955" y="703"/>
                </a:lnTo>
                <a:lnTo>
                  <a:pt x="1955" y="705"/>
                </a:lnTo>
                <a:lnTo>
                  <a:pt x="1958" y="705"/>
                </a:lnTo>
                <a:lnTo>
                  <a:pt x="1958" y="708"/>
                </a:lnTo>
                <a:lnTo>
                  <a:pt x="1955" y="708"/>
                </a:lnTo>
                <a:lnTo>
                  <a:pt x="1955" y="711"/>
                </a:lnTo>
                <a:lnTo>
                  <a:pt x="1958" y="711"/>
                </a:lnTo>
                <a:lnTo>
                  <a:pt x="1958" y="713"/>
                </a:lnTo>
                <a:lnTo>
                  <a:pt x="1958" y="716"/>
                </a:lnTo>
                <a:lnTo>
                  <a:pt x="1960" y="716"/>
                </a:lnTo>
                <a:lnTo>
                  <a:pt x="1960" y="718"/>
                </a:lnTo>
                <a:lnTo>
                  <a:pt x="1960" y="721"/>
                </a:lnTo>
                <a:lnTo>
                  <a:pt x="1963" y="721"/>
                </a:lnTo>
                <a:lnTo>
                  <a:pt x="1960" y="721"/>
                </a:lnTo>
                <a:lnTo>
                  <a:pt x="1963" y="721"/>
                </a:lnTo>
                <a:lnTo>
                  <a:pt x="1963" y="724"/>
                </a:lnTo>
                <a:lnTo>
                  <a:pt x="1963" y="726"/>
                </a:lnTo>
                <a:lnTo>
                  <a:pt x="1963" y="729"/>
                </a:lnTo>
                <a:lnTo>
                  <a:pt x="1965" y="729"/>
                </a:lnTo>
                <a:lnTo>
                  <a:pt x="1965" y="732"/>
                </a:lnTo>
                <a:lnTo>
                  <a:pt x="1965" y="734"/>
                </a:lnTo>
                <a:lnTo>
                  <a:pt x="1965" y="737"/>
                </a:lnTo>
                <a:lnTo>
                  <a:pt x="1965" y="739"/>
                </a:lnTo>
                <a:lnTo>
                  <a:pt x="1968" y="739"/>
                </a:lnTo>
                <a:lnTo>
                  <a:pt x="1968" y="742"/>
                </a:lnTo>
                <a:lnTo>
                  <a:pt x="1965" y="745"/>
                </a:lnTo>
                <a:lnTo>
                  <a:pt x="1965" y="742"/>
                </a:lnTo>
                <a:lnTo>
                  <a:pt x="1965" y="745"/>
                </a:lnTo>
                <a:lnTo>
                  <a:pt x="1965" y="747"/>
                </a:lnTo>
                <a:lnTo>
                  <a:pt x="1963" y="747"/>
                </a:lnTo>
                <a:lnTo>
                  <a:pt x="1963" y="750"/>
                </a:lnTo>
                <a:lnTo>
                  <a:pt x="1963" y="752"/>
                </a:lnTo>
                <a:lnTo>
                  <a:pt x="1963" y="755"/>
                </a:lnTo>
                <a:lnTo>
                  <a:pt x="1963" y="758"/>
                </a:lnTo>
                <a:lnTo>
                  <a:pt x="1963" y="760"/>
                </a:lnTo>
                <a:lnTo>
                  <a:pt x="1965" y="760"/>
                </a:lnTo>
                <a:lnTo>
                  <a:pt x="1965" y="763"/>
                </a:lnTo>
                <a:lnTo>
                  <a:pt x="1965" y="765"/>
                </a:lnTo>
                <a:lnTo>
                  <a:pt x="1968" y="765"/>
                </a:lnTo>
                <a:lnTo>
                  <a:pt x="1968" y="768"/>
                </a:lnTo>
                <a:lnTo>
                  <a:pt x="1968" y="771"/>
                </a:lnTo>
                <a:lnTo>
                  <a:pt x="1968" y="773"/>
                </a:lnTo>
                <a:lnTo>
                  <a:pt x="1971" y="773"/>
                </a:lnTo>
                <a:lnTo>
                  <a:pt x="1973" y="773"/>
                </a:lnTo>
                <a:lnTo>
                  <a:pt x="1973" y="776"/>
                </a:lnTo>
                <a:lnTo>
                  <a:pt x="1976" y="776"/>
                </a:lnTo>
                <a:lnTo>
                  <a:pt x="1976" y="779"/>
                </a:lnTo>
                <a:lnTo>
                  <a:pt x="1976" y="781"/>
                </a:lnTo>
                <a:lnTo>
                  <a:pt x="1976" y="784"/>
                </a:lnTo>
                <a:lnTo>
                  <a:pt x="1978" y="784"/>
                </a:lnTo>
                <a:lnTo>
                  <a:pt x="1978" y="786"/>
                </a:lnTo>
                <a:lnTo>
                  <a:pt x="1978" y="789"/>
                </a:lnTo>
                <a:lnTo>
                  <a:pt x="1978" y="792"/>
                </a:lnTo>
                <a:lnTo>
                  <a:pt x="1981" y="794"/>
                </a:lnTo>
                <a:lnTo>
                  <a:pt x="1978" y="794"/>
                </a:lnTo>
                <a:lnTo>
                  <a:pt x="1981" y="797"/>
                </a:lnTo>
                <a:lnTo>
                  <a:pt x="1981" y="799"/>
                </a:lnTo>
                <a:lnTo>
                  <a:pt x="1981" y="802"/>
                </a:lnTo>
                <a:lnTo>
                  <a:pt x="1984" y="805"/>
                </a:lnTo>
                <a:lnTo>
                  <a:pt x="1984" y="807"/>
                </a:lnTo>
                <a:lnTo>
                  <a:pt x="1986" y="807"/>
                </a:lnTo>
                <a:lnTo>
                  <a:pt x="1989" y="807"/>
                </a:lnTo>
                <a:lnTo>
                  <a:pt x="1989" y="810"/>
                </a:lnTo>
                <a:lnTo>
                  <a:pt x="1989" y="812"/>
                </a:lnTo>
                <a:lnTo>
                  <a:pt x="1989" y="815"/>
                </a:lnTo>
                <a:lnTo>
                  <a:pt x="1992" y="815"/>
                </a:lnTo>
                <a:lnTo>
                  <a:pt x="1992" y="818"/>
                </a:lnTo>
                <a:lnTo>
                  <a:pt x="1992" y="820"/>
                </a:lnTo>
                <a:lnTo>
                  <a:pt x="1992" y="823"/>
                </a:lnTo>
                <a:lnTo>
                  <a:pt x="1992" y="826"/>
                </a:lnTo>
                <a:lnTo>
                  <a:pt x="1989" y="826"/>
                </a:lnTo>
                <a:lnTo>
                  <a:pt x="1989" y="828"/>
                </a:lnTo>
                <a:lnTo>
                  <a:pt x="1986" y="828"/>
                </a:lnTo>
                <a:lnTo>
                  <a:pt x="1986" y="831"/>
                </a:lnTo>
                <a:lnTo>
                  <a:pt x="1986" y="833"/>
                </a:lnTo>
                <a:lnTo>
                  <a:pt x="1986" y="836"/>
                </a:lnTo>
                <a:lnTo>
                  <a:pt x="1984" y="836"/>
                </a:lnTo>
                <a:lnTo>
                  <a:pt x="1984" y="839"/>
                </a:lnTo>
                <a:lnTo>
                  <a:pt x="1984" y="836"/>
                </a:lnTo>
                <a:lnTo>
                  <a:pt x="1981" y="836"/>
                </a:lnTo>
                <a:lnTo>
                  <a:pt x="1978" y="836"/>
                </a:lnTo>
                <a:lnTo>
                  <a:pt x="1978" y="839"/>
                </a:lnTo>
                <a:lnTo>
                  <a:pt x="1976" y="839"/>
                </a:lnTo>
                <a:lnTo>
                  <a:pt x="1976" y="841"/>
                </a:lnTo>
                <a:lnTo>
                  <a:pt x="1973" y="841"/>
                </a:lnTo>
                <a:lnTo>
                  <a:pt x="1973" y="844"/>
                </a:lnTo>
                <a:lnTo>
                  <a:pt x="1971" y="844"/>
                </a:lnTo>
                <a:lnTo>
                  <a:pt x="1971" y="846"/>
                </a:lnTo>
                <a:lnTo>
                  <a:pt x="1968" y="846"/>
                </a:lnTo>
                <a:lnTo>
                  <a:pt x="1965" y="846"/>
                </a:lnTo>
                <a:lnTo>
                  <a:pt x="1963" y="846"/>
                </a:lnTo>
                <a:lnTo>
                  <a:pt x="1963" y="844"/>
                </a:lnTo>
                <a:lnTo>
                  <a:pt x="1960" y="844"/>
                </a:lnTo>
                <a:lnTo>
                  <a:pt x="1960" y="841"/>
                </a:lnTo>
                <a:lnTo>
                  <a:pt x="1958" y="841"/>
                </a:lnTo>
                <a:lnTo>
                  <a:pt x="1958" y="839"/>
                </a:lnTo>
                <a:lnTo>
                  <a:pt x="1950" y="839"/>
                </a:lnTo>
                <a:lnTo>
                  <a:pt x="1950" y="841"/>
                </a:lnTo>
                <a:lnTo>
                  <a:pt x="1947" y="839"/>
                </a:lnTo>
                <a:lnTo>
                  <a:pt x="1945" y="839"/>
                </a:lnTo>
                <a:lnTo>
                  <a:pt x="1945" y="836"/>
                </a:lnTo>
                <a:lnTo>
                  <a:pt x="1945" y="831"/>
                </a:lnTo>
                <a:lnTo>
                  <a:pt x="1942" y="831"/>
                </a:lnTo>
                <a:lnTo>
                  <a:pt x="1942" y="828"/>
                </a:lnTo>
                <a:lnTo>
                  <a:pt x="1939" y="828"/>
                </a:lnTo>
                <a:lnTo>
                  <a:pt x="1937" y="828"/>
                </a:lnTo>
                <a:lnTo>
                  <a:pt x="1934" y="828"/>
                </a:lnTo>
                <a:lnTo>
                  <a:pt x="1934" y="826"/>
                </a:lnTo>
                <a:lnTo>
                  <a:pt x="1931" y="826"/>
                </a:lnTo>
                <a:lnTo>
                  <a:pt x="1931" y="823"/>
                </a:lnTo>
                <a:lnTo>
                  <a:pt x="1929" y="823"/>
                </a:lnTo>
                <a:lnTo>
                  <a:pt x="1926" y="823"/>
                </a:lnTo>
                <a:lnTo>
                  <a:pt x="1924" y="823"/>
                </a:lnTo>
                <a:lnTo>
                  <a:pt x="1924" y="820"/>
                </a:lnTo>
                <a:lnTo>
                  <a:pt x="1921" y="820"/>
                </a:lnTo>
                <a:lnTo>
                  <a:pt x="1918" y="820"/>
                </a:lnTo>
                <a:lnTo>
                  <a:pt x="1918" y="823"/>
                </a:lnTo>
                <a:lnTo>
                  <a:pt x="1916" y="823"/>
                </a:lnTo>
                <a:lnTo>
                  <a:pt x="1913" y="823"/>
                </a:lnTo>
                <a:lnTo>
                  <a:pt x="1913" y="826"/>
                </a:lnTo>
                <a:lnTo>
                  <a:pt x="1911" y="828"/>
                </a:lnTo>
                <a:lnTo>
                  <a:pt x="1913" y="828"/>
                </a:lnTo>
                <a:lnTo>
                  <a:pt x="1913" y="831"/>
                </a:lnTo>
                <a:lnTo>
                  <a:pt x="1913" y="833"/>
                </a:lnTo>
                <a:lnTo>
                  <a:pt x="1913" y="836"/>
                </a:lnTo>
                <a:lnTo>
                  <a:pt x="1916" y="839"/>
                </a:lnTo>
                <a:lnTo>
                  <a:pt x="1916" y="841"/>
                </a:lnTo>
                <a:lnTo>
                  <a:pt x="1916" y="844"/>
                </a:lnTo>
                <a:lnTo>
                  <a:pt x="1918" y="846"/>
                </a:lnTo>
                <a:lnTo>
                  <a:pt x="1918" y="849"/>
                </a:lnTo>
                <a:lnTo>
                  <a:pt x="1918" y="852"/>
                </a:lnTo>
                <a:lnTo>
                  <a:pt x="1921" y="854"/>
                </a:lnTo>
                <a:lnTo>
                  <a:pt x="1921" y="857"/>
                </a:lnTo>
                <a:lnTo>
                  <a:pt x="1918" y="857"/>
                </a:lnTo>
                <a:lnTo>
                  <a:pt x="1918" y="859"/>
                </a:lnTo>
                <a:lnTo>
                  <a:pt x="1918" y="862"/>
                </a:lnTo>
                <a:lnTo>
                  <a:pt x="1918" y="865"/>
                </a:lnTo>
                <a:lnTo>
                  <a:pt x="1918" y="867"/>
                </a:lnTo>
                <a:lnTo>
                  <a:pt x="1918" y="870"/>
                </a:lnTo>
                <a:lnTo>
                  <a:pt x="1916" y="870"/>
                </a:lnTo>
                <a:lnTo>
                  <a:pt x="1916" y="873"/>
                </a:lnTo>
                <a:lnTo>
                  <a:pt x="1916" y="875"/>
                </a:lnTo>
                <a:lnTo>
                  <a:pt x="1916" y="878"/>
                </a:lnTo>
                <a:lnTo>
                  <a:pt x="1913" y="878"/>
                </a:lnTo>
                <a:lnTo>
                  <a:pt x="1913" y="880"/>
                </a:lnTo>
                <a:lnTo>
                  <a:pt x="1916" y="880"/>
                </a:lnTo>
                <a:lnTo>
                  <a:pt x="1916" y="883"/>
                </a:lnTo>
                <a:lnTo>
                  <a:pt x="1913" y="883"/>
                </a:lnTo>
                <a:lnTo>
                  <a:pt x="1913" y="886"/>
                </a:lnTo>
                <a:lnTo>
                  <a:pt x="1913" y="888"/>
                </a:lnTo>
                <a:lnTo>
                  <a:pt x="1911" y="888"/>
                </a:lnTo>
                <a:lnTo>
                  <a:pt x="1913" y="888"/>
                </a:lnTo>
                <a:lnTo>
                  <a:pt x="1913" y="891"/>
                </a:lnTo>
                <a:lnTo>
                  <a:pt x="1911" y="891"/>
                </a:lnTo>
                <a:lnTo>
                  <a:pt x="1911" y="893"/>
                </a:lnTo>
                <a:lnTo>
                  <a:pt x="1908" y="893"/>
                </a:lnTo>
                <a:lnTo>
                  <a:pt x="1908" y="896"/>
                </a:lnTo>
                <a:lnTo>
                  <a:pt x="1905" y="896"/>
                </a:lnTo>
                <a:lnTo>
                  <a:pt x="1905" y="899"/>
                </a:lnTo>
                <a:lnTo>
                  <a:pt x="1905" y="901"/>
                </a:lnTo>
                <a:lnTo>
                  <a:pt x="1905" y="904"/>
                </a:lnTo>
                <a:lnTo>
                  <a:pt x="1905" y="907"/>
                </a:lnTo>
                <a:lnTo>
                  <a:pt x="1905" y="909"/>
                </a:lnTo>
                <a:lnTo>
                  <a:pt x="1908" y="909"/>
                </a:lnTo>
                <a:lnTo>
                  <a:pt x="1908" y="912"/>
                </a:lnTo>
                <a:lnTo>
                  <a:pt x="1911" y="912"/>
                </a:lnTo>
                <a:lnTo>
                  <a:pt x="1911" y="914"/>
                </a:lnTo>
                <a:lnTo>
                  <a:pt x="1911" y="917"/>
                </a:lnTo>
                <a:lnTo>
                  <a:pt x="1913" y="917"/>
                </a:lnTo>
                <a:lnTo>
                  <a:pt x="1913" y="920"/>
                </a:lnTo>
                <a:lnTo>
                  <a:pt x="1916" y="920"/>
                </a:lnTo>
                <a:lnTo>
                  <a:pt x="1916" y="922"/>
                </a:lnTo>
                <a:lnTo>
                  <a:pt x="1916" y="925"/>
                </a:lnTo>
                <a:lnTo>
                  <a:pt x="1918" y="925"/>
                </a:lnTo>
                <a:lnTo>
                  <a:pt x="1918" y="927"/>
                </a:lnTo>
                <a:lnTo>
                  <a:pt x="1918" y="930"/>
                </a:lnTo>
                <a:lnTo>
                  <a:pt x="1918" y="933"/>
                </a:lnTo>
                <a:lnTo>
                  <a:pt x="1918" y="930"/>
                </a:lnTo>
                <a:lnTo>
                  <a:pt x="1918" y="933"/>
                </a:lnTo>
                <a:lnTo>
                  <a:pt x="1918" y="935"/>
                </a:lnTo>
                <a:lnTo>
                  <a:pt x="1921" y="935"/>
                </a:lnTo>
                <a:lnTo>
                  <a:pt x="1921" y="938"/>
                </a:lnTo>
                <a:lnTo>
                  <a:pt x="1921" y="940"/>
                </a:lnTo>
                <a:lnTo>
                  <a:pt x="1921" y="943"/>
                </a:lnTo>
                <a:lnTo>
                  <a:pt x="1918" y="943"/>
                </a:lnTo>
                <a:lnTo>
                  <a:pt x="1918" y="946"/>
                </a:lnTo>
                <a:lnTo>
                  <a:pt x="1918" y="948"/>
                </a:lnTo>
                <a:lnTo>
                  <a:pt x="1916" y="948"/>
                </a:lnTo>
                <a:lnTo>
                  <a:pt x="1916" y="951"/>
                </a:lnTo>
                <a:lnTo>
                  <a:pt x="1913" y="954"/>
                </a:lnTo>
                <a:lnTo>
                  <a:pt x="1913" y="956"/>
                </a:lnTo>
                <a:lnTo>
                  <a:pt x="1916" y="956"/>
                </a:lnTo>
                <a:lnTo>
                  <a:pt x="1916" y="959"/>
                </a:lnTo>
                <a:lnTo>
                  <a:pt x="1918" y="959"/>
                </a:lnTo>
                <a:lnTo>
                  <a:pt x="1918" y="961"/>
                </a:lnTo>
                <a:lnTo>
                  <a:pt x="1921" y="961"/>
                </a:lnTo>
                <a:lnTo>
                  <a:pt x="1924" y="961"/>
                </a:lnTo>
                <a:lnTo>
                  <a:pt x="1926" y="964"/>
                </a:lnTo>
                <a:lnTo>
                  <a:pt x="1929" y="967"/>
                </a:lnTo>
                <a:lnTo>
                  <a:pt x="1931" y="967"/>
                </a:lnTo>
                <a:lnTo>
                  <a:pt x="1934" y="967"/>
                </a:lnTo>
                <a:lnTo>
                  <a:pt x="1934" y="969"/>
                </a:lnTo>
                <a:lnTo>
                  <a:pt x="1937" y="969"/>
                </a:lnTo>
                <a:lnTo>
                  <a:pt x="1939" y="969"/>
                </a:lnTo>
                <a:lnTo>
                  <a:pt x="1942" y="969"/>
                </a:lnTo>
                <a:lnTo>
                  <a:pt x="1942" y="972"/>
                </a:lnTo>
                <a:lnTo>
                  <a:pt x="1939" y="972"/>
                </a:lnTo>
                <a:lnTo>
                  <a:pt x="1942" y="972"/>
                </a:lnTo>
                <a:lnTo>
                  <a:pt x="1942" y="974"/>
                </a:lnTo>
                <a:lnTo>
                  <a:pt x="1942" y="977"/>
                </a:lnTo>
                <a:lnTo>
                  <a:pt x="1942" y="980"/>
                </a:lnTo>
                <a:lnTo>
                  <a:pt x="1945" y="980"/>
                </a:lnTo>
                <a:lnTo>
                  <a:pt x="1945" y="982"/>
                </a:lnTo>
                <a:lnTo>
                  <a:pt x="1945" y="985"/>
                </a:lnTo>
                <a:lnTo>
                  <a:pt x="1945" y="987"/>
                </a:lnTo>
                <a:lnTo>
                  <a:pt x="1945" y="990"/>
                </a:lnTo>
                <a:lnTo>
                  <a:pt x="1942" y="990"/>
                </a:lnTo>
                <a:lnTo>
                  <a:pt x="1945" y="993"/>
                </a:lnTo>
                <a:lnTo>
                  <a:pt x="1942" y="993"/>
                </a:lnTo>
                <a:lnTo>
                  <a:pt x="1942" y="995"/>
                </a:lnTo>
                <a:lnTo>
                  <a:pt x="1942" y="998"/>
                </a:lnTo>
                <a:lnTo>
                  <a:pt x="1939" y="998"/>
                </a:lnTo>
                <a:lnTo>
                  <a:pt x="1939" y="1001"/>
                </a:lnTo>
                <a:lnTo>
                  <a:pt x="1939" y="1003"/>
                </a:lnTo>
                <a:lnTo>
                  <a:pt x="1939" y="1006"/>
                </a:lnTo>
                <a:lnTo>
                  <a:pt x="1937" y="1006"/>
                </a:lnTo>
                <a:lnTo>
                  <a:pt x="1939" y="1006"/>
                </a:lnTo>
                <a:lnTo>
                  <a:pt x="1937" y="1006"/>
                </a:lnTo>
                <a:lnTo>
                  <a:pt x="1937" y="1008"/>
                </a:lnTo>
                <a:lnTo>
                  <a:pt x="1937" y="1011"/>
                </a:lnTo>
                <a:lnTo>
                  <a:pt x="1937" y="1014"/>
                </a:lnTo>
                <a:lnTo>
                  <a:pt x="1934" y="1014"/>
                </a:lnTo>
                <a:lnTo>
                  <a:pt x="1934" y="1016"/>
                </a:lnTo>
                <a:lnTo>
                  <a:pt x="1931" y="1019"/>
                </a:lnTo>
                <a:lnTo>
                  <a:pt x="1929" y="1019"/>
                </a:lnTo>
                <a:lnTo>
                  <a:pt x="1926" y="1019"/>
                </a:lnTo>
                <a:lnTo>
                  <a:pt x="1926" y="1021"/>
                </a:lnTo>
                <a:lnTo>
                  <a:pt x="1924" y="1021"/>
                </a:lnTo>
                <a:lnTo>
                  <a:pt x="1924" y="1024"/>
                </a:lnTo>
                <a:lnTo>
                  <a:pt x="1924" y="1027"/>
                </a:lnTo>
                <a:lnTo>
                  <a:pt x="1924" y="1029"/>
                </a:lnTo>
                <a:lnTo>
                  <a:pt x="1921" y="1029"/>
                </a:lnTo>
                <a:lnTo>
                  <a:pt x="1918" y="1029"/>
                </a:lnTo>
                <a:lnTo>
                  <a:pt x="1916" y="1029"/>
                </a:lnTo>
                <a:lnTo>
                  <a:pt x="1916" y="1032"/>
                </a:lnTo>
                <a:lnTo>
                  <a:pt x="1913" y="1032"/>
                </a:lnTo>
                <a:lnTo>
                  <a:pt x="1913" y="1029"/>
                </a:lnTo>
                <a:lnTo>
                  <a:pt x="1911" y="1029"/>
                </a:lnTo>
                <a:lnTo>
                  <a:pt x="1908" y="1029"/>
                </a:lnTo>
                <a:lnTo>
                  <a:pt x="1905" y="1027"/>
                </a:lnTo>
                <a:lnTo>
                  <a:pt x="1905" y="1024"/>
                </a:lnTo>
                <a:lnTo>
                  <a:pt x="1903" y="1024"/>
                </a:lnTo>
                <a:lnTo>
                  <a:pt x="1900" y="1024"/>
                </a:lnTo>
                <a:lnTo>
                  <a:pt x="1898" y="1024"/>
                </a:lnTo>
                <a:lnTo>
                  <a:pt x="1895" y="1024"/>
                </a:lnTo>
                <a:lnTo>
                  <a:pt x="1892" y="1024"/>
                </a:lnTo>
                <a:lnTo>
                  <a:pt x="1892" y="1027"/>
                </a:lnTo>
                <a:lnTo>
                  <a:pt x="1890" y="1027"/>
                </a:lnTo>
                <a:lnTo>
                  <a:pt x="1890" y="1024"/>
                </a:lnTo>
                <a:lnTo>
                  <a:pt x="1887" y="1024"/>
                </a:lnTo>
                <a:lnTo>
                  <a:pt x="1890" y="1024"/>
                </a:lnTo>
                <a:lnTo>
                  <a:pt x="1890" y="1021"/>
                </a:lnTo>
                <a:lnTo>
                  <a:pt x="1887" y="1021"/>
                </a:lnTo>
                <a:lnTo>
                  <a:pt x="1884" y="1021"/>
                </a:lnTo>
                <a:lnTo>
                  <a:pt x="1882" y="1021"/>
                </a:lnTo>
                <a:lnTo>
                  <a:pt x="1882" y="1024"/>
                </a:lnTo>
                <a:lnTo>
                  <a:pt x="1879" y="1024"/>
                </a:lnTo>
                <a:lnTo>
                  <a:pt x="1879" y="1027"/>
                </a:lnTo>
                <a:lnTo>
                  <a:pt x="1879" y="1029"/>
                </a:lnTo>
                <a:lnTo>
                  <a:pt x="1879" y="1032"/>
                </a:lnTo>
                <a:lnTo>
                  <a:pt x="1877" y="1032"/>
                </a:lnTo>
                <a:lnTo>
                  <a:pt x="1874" y="1032"/>
                </a:lnTo>
                <a:lnTo>
                  <a:pt x="1874" y="1034"/>
                </a:lnTo>
                <a:lnTo>
                  <a:pt x="1871" y="1032"/>
                </a:lnTo>
                <a:lnTo>
                  <a:pt x="1871" y="1034"/>
                </a:lnTo>
                <a:lnTo>
                  <a:pt x="1869" y="1034"/>
                </a:lnTo>
                <a:lnTo>
                  <a:pt x="1871" y="1034"/>
                </a:lnTo>
                <a:lnTo>
                  <a:pt x="1871" y="1037"/>
                </a:lnTo>
                <a:lnTo>
                  <a:pt x="1869" y="1037"/>
                </a:lnTo>
                <a:lnTo>
                  <a:pt x="1869" y="1040"/>
                </a:lnTo>
                <a:lnTo>
                  <a:pt x="1871" y="1040"/>
                </a:lnTo>
                <a:lnTo>
                  <a:pt x="1871" y="1037"/>
                </a:lnTo>
                <a:lnTo>
                  <a:pt x="1874" y="1037"/>
                </a:lnTo>
                <a:lnTo>
                  <a:pt x="1874" y="1040"/>
                </a:lnTo>
                <a:lnTo>
                  <a:pt x="1871" y="1040"/>
                </a:lnTo>
                <a:lnTo>
                  <a:pt x="1871" y="1042"/>
                </a:lnTo>
                <a:lnTo>
                  <a:pt x="1874" y="1042"/>
                </a:lnTo>
                <a:lnTo>
                  <a:pt x="1874" y="1045"/>
                </a:lnTo>
                <a:lnTo>
                  <a:pt x="1871" y="1045"/>
                </a:lnTo>
                <a:lnTo>
                  <a:pt x="1871" y="1048"/>
                </a:lnTo>
                <a:lnTo>
                  <a:pt x="1874" y="1048"/>
                </a:lnTo>
                <a:lnTo>
                  <a:pt x="1874" y="1045"/>
                </a:lnTo>
                <a:lnTo>
                  <a:pt x="1877" y="1045"/>
                </a:lnTo>
                <a:lnTo>
                  <a:pt x="1877" y="1042"/>
                </a:lnTo>
                <a:lnTo>
                  <a:pt x="1877" y="1040"/>
                </a:lnTo>
                <a:lnTo>
                  <a:pt x="1879" y="1040"/>
                </a:lnTo>
                <a:lnTo>
                  <a:pt x="1879" y="1042"/>
                </a:lnTo>
                <a:lnTo>
                  <a:pt x="1882" y="1042"/>
                </a:lnTo>
                <a:lnTo>
                  <a:pt x="1882" y="1045"/>
                </a:lnTo>
                <a:lnTo>
                  <a:pt x="1879" y="1045"/>
                </a:lnTo>
                <a:lnTo>
                  <a:pt x="1879" y="1048"/>
                </a:lnTo>
                <a:lnTo>
                  <a:pt x="1882" y="1048"/>
                </a:lnTo>
                <a:lnTo>
                  <a:pt x="1882" y="1050"/>
                </a:lnTo>
                <a:lnTo>
                  <a:pt x="1882" y="1053"/>
                </a:lnTo>
                <a:lnTo>
                  <a:pt x="1884" y="1053"/>
                </a:lnTo>
                <a:lnTo>
                  <a:pt x="1884" y="1055"/>
                </a:lnTo>
                <a:lnTo>
                  <a:pt x="1884" y="1058"/>
                </a:lnTo>
                <a:lnTo>
                  <a:pt x="1887" y="1058"/>
                </a:lnTo>
                <a:lnTo>
                  <a:pt x="1890" y="1058"/>
                </a:lnTo>
                <a:lnTo>
                  <a:pt x="1890" y="1061"/>
                </a:lnTo>
                <a:lnTo>
                  <a:pt x="1892" y="1061"/>
                </a:lnTo>
                <a:lnTo>
                  <a:pt x="1895" y="1061"/>
                </a:lnTo>
                <a:lnTo>
                  <a:pt x="1895" y="1063"/>
                </a:lnTo>
                <a:lnTo>
                  <a:pt x="1898" y="1066"/>
                </a:lnTo>
                <a:lnTo>
                  <a:pt x="1900" y="1068"/>
                </a:lnTo>
                <a:lnTo>
                  <a:pt x="1900" y="1071"/>
                </a:lnTo>
                <a:lnTo>
                  <a:pt x="1903" y="1071"/>
                </a:lnTo>
                <a:lnTo>
                  <a:pt x="1903" y="1074"/>
                </a:lnTo>
                <a:lnTo>
                  <a:pt x="1905" y="1076"/>
                </a:lnTo>
                <a:lnTo>
                  <a:pt x="1905" y="1074"/>
                </a:lnTo>
                <a:lnTo>
                  <a:pt x="1908" y="1076"/>
                </a:lnTo>
                <a:lnTo>
                  <a:pt x="1905" y="1074"/>
                </a:lnTo>
                <a:lnTo>
                  <a:pt x="1905" y="1076"/>
                </a:lnTo>
                <a:lnTo>
                  <a:pt x="1905" y="1079"/>
                </a:lnTo>
                <a:lnTo>
                  <a:pt x="1905" y="1082"/>
                </a:lnTo>
                <a:lnTo>
                  <a:pt x="1908" y="1082"/>
                </a:lnTo>
                <a:lnTo>
                  <a:pt x="1908" y="1084"/>
                </a:lnTo>
                <a:lnTo>
                  <a:pt x="1908" y="1087"/>
                </a:lnTo>
                <a:lnTo>
                  <a:pt x="1908" y="1089"/>
                </a:lnTo>
                <a:lnTo>
                  <a:pt x="1908" y="1092"/>
                </a:lnTo>
                <a:lnTo>
                  <a:pt x="1911" y="1092"/>
                </a:lnTo>
                <a:lnTo>
                  <a:pt x="1908" y="1092"/>
                </a:lnTo>
                <a:lnTo>
                  <a:pt x="1908" y="1095"/>
                </a:lnTo>
                <a:lnTo>
                  <a:pt x="1908" y="1097"/>
                </a:lnTo>
                <a:lnTo>
                  <a:pt x="1908" y="1095"/>
                </a:lnTo>
                <a:lnTo>
                  <a:pt x="1905" y="1095"/>
                </a:lnTo>
                <a:lnTo>
                  <a:pt x="1905" y="1097"/>
                </a:lnTo>
                <a:lnTo>
                  <a:pt x="1905" y="1100"/>
                </a:lnTo>
                <a:lnTo>
                  <a:pt x="1905" y="1102"/>
                </a:lnTo>
                <a:lnTo>
                  <a:pt x="1905" y="1105"/>
                </a:lnTo>
                <a:lnTo>
                  <a:pt x="1905" y="1108"/>
                </a:lnTo>
                <a:lnTo>
                  <a:pt x="1905" y="1110"/>
                </a:lnTo>
                <a:lnTo>
                  <a:pt x="1903" y="1110"/>
                </a:lnTo>
                <a:lnTo>
                  <a:pt x="1903" y="1113"/>
                </a:lnTo>
                <a:lnTo>
                  <a:pt x="1903" y="1115"/>
                </a:lnTo>
                <a:lnTo>
                  <a:pt x="1900" y="1118"/>
                </a:lnTo>
                <a:lnTo>
                  <a:pt x="1898" y="1121"/>
                </a:lnTo>
                <a:lnTo>
                  <a:pt x="1895" y="1123"/>
                </a:lnTo>
                <a:lnTo>
                  <a:pt x="1895" y="1126"/>
                </a:lnTo>
                <a:lnTo>
                  <a:pt x="1895" y="1129"/>
                </a:lnTo>
                <a:lnTo>
                  <a:pt x="1892" y="1129"/>
                </a:lnTo>
                <a:lnTo>
                  <a:pt x="1892" y="1131"/>
                </a:lnTo>
                <a:lnTo>
                  <a:pt x="1890" y="1134"/>
                </a:lnTo>
                <a:lnTo>
                  <a:pt x="1887" y="1134"/>
                </a:lnTo>
                <a:lnTo>
                  <a:pt x="1884" y="1134"/>
                </a:lnTo>
                <a:lnTo>
                  <a:pt x="1882" y="1134"/>
                </a:lnTo>
                <a:lnTo>
                  <a:pt x="1879" y="1134"/>
                </a:lnTo>
                <a:lnTo>
                  <a:pt x="1877" y="1131"/>
                </a:lnTo>
                <a:lnTo>
                  <a:pt x="1874" y="1131"/>
                </a:lnTo>
                <a:lnTo>
                  <a:pt x="1874" y="1129"/>
                </a:lnTo>
                <a:lnTo>
                  <a:pt x="1874" y="1131"/>
                </a:lnTo>
                <a:lnTo>
                  <a:pt x="1871" y="1131"/>
                </a:lnTo>
                <a:lnTo>
                  <a:pt x="1874" y="1131"/>
                </a:lnTo>
                <a:lnTo>
                  <a:pt x="1874" y="1134"/>
                </a:lnTo>
                <a:lnTo>
                  <a:pt x="1871" y="1134"/>
                </a:lnTo>
                <a:lnTo>
                  <a:pt x="1874" y="1134"/>
                </a:lnTo>
                <a:lnTo>
                  <a:pt x="1874" y="1136"/>
                </a:lnTo>
                <a:lnTo>
                  <a:pt x="1871" y="1136"/>
                </a:lnTo>
                <a:lnTo>
                  <a:pt x="1871" y="1139"/>
                </a:lnTo>
                <a:lnTo>
                  <a:pt x="1874" y="1139"/>
                </a:lnTo>
                <a:lnTo>
                  <a:pt x="1877" y="1139"/>
                </a:lnTo>
                <a:lnTo>
                  <a:pt x="1877" y="1142"/>
                </a:lnTo>
                <a:lnTo>
                  <a:pt x="1879" y="1142"/>
                </a:lnTo>
                <a:lnTo>
                  <a:pt x="1882" y="1142"/>
                </a:lnTo>
                <a:lnTo>
                  <a:pt x="1882" y="1144"/>
                </a:lnTo>
                <a:lnTo>
                  <a:pt x="1884" y="1144"/>
                </a:lnTo>
                <a:lnTo>
                  <a:pt x="1887" y="1144"/>
                </a:lnTo>
                <a:lnTo>
                  <a:pt x="1890" y="1144"/>
                </a:lnTo>
                <a:lnTo>
                  <a:pt x="1892" y="1144"/>
                </a:lnTo>
                <a:lnTo>
                  <a:pt x="1892" y="1147"/>
                </a:lnTo>
                <a:lnTo>
                  <a:pt x="1892" y="1144"/>
                </a:lnTo>
                <a:lnTo>
                  <a:pt x="1895" y="1144"/>
                </a:lnTo>
                <a:lnTo>
                  <a:pt x="1898" y="1144"/>
                </a:lnTo>
                <a:lnTo>
                  <a:pt x="1900" y="1144"/>
                </a:lnTo>
                <a:lnTo>
                  <a:pt x="1900" y="1142"/>
                </a:lnTo>
                <a:lnTo>
                  <a:pt x="1903" y="1142"/>
                </a:lnTo>
                <a:lnTo>
                  <a:pt x="1903" y="1136"/>
                </a:lnTo>
                <a:lnTo>
                  <a:pt x="1903" y="1142"/>
                </a:lnTo>
                <a:lnTo>
                  <a:pt x="1905" y="1142"/>
                </a:lnTo>
                <a:lnTo>
                  <a:pt x="1905" y="1139"/>
                </a:lnTo>
                <a:lnTo>
                  <a:pt x="1908" y="1139"/>
                </a:lnTo>
                <a:lnTo>
                  <a:pt x="1911" y="1139"/>
                </a:lnTo>
                <a:lnTo>
                  <a:pt x="1913" y="1139"/>
                </a:lnTo>
                <a:lnTo>
                  <a:pt x="1916" y="1139"/>
                </a:lnTo>
                <a:lnTo>
                  <a:pt x="1918" y="1139"/>
                </a:lnTo>
                <a:lnTo>
                  <a:pt x="1918" y="1142"/>
                </a:lnTo>
                <a:lnTo>
                  <a:pt x="1921" y="1144"/>
                </a:lnTo>
                <a:lnTo>
                  <a:pt x="1921" y="1142"/>
                </a:lnTo>
                <a:lnTo>
                  <a:pt x="1924" y="1142"/>
                </a:lnTo>
                <a:lnTo>
                  <a:pt x="1926" y="1144"/>
                </a:lnTo>
                <a:lnTo>
                  <a:pt x="1929" y="1144"/>
                </a:lnTo>
                <a:lnTo>
                  <a:pt x="1929" y="1147"/>
                </a:lnTo>
                <a:lnTo>
                  <a:pt x="1931" y="1147"/>
                </a:lnTo>
                <a:lnTo>
                  <a:pt x="1931" y="1144"/>
                </a:lnTo>
                <a:lnTo>
                  <a:pt x="1931" y="1142"/>
                </a:lnTo>
                <a:lnTo>
                  <a:pt x="1934" y="1142"/>
                </a:lnTo>
                <a:lnTo>
                  <a:pt x="1937" y="1142"/>
                </a:lnTo>
                <a:lnTo>
                  <a:pt x="1939" y="1142"/>
                </a:lnTo>
                <a:lnTo>
                  <a:pt x="1939" y="1139"/>
                </a:lnTo>
                <a:lnTo>
                  <a:pt x="1942" y="1139"/>
                </a:lnTo>
                <a:lnTo>
                  <a:pt x="1942" y="1142"/>
                </a:lnTo>
                <a:lnTo>
                  <a:pt x="1942" y="1139"/>
                </a:lnTo>
                <a:lnTo>
                  <a:pt x="1945" y="1139"/>
                </a:lnTo>
                <a:lnTo>
                  <a:pt x="1945" y="1136"/>
                </a:lnTo>
                <a:lnTo>
                  <a:pt x="1942" y="1136"/>
                </a:lnTo>
                <a:lnTo>
                  <a:pt x="1939" y="1136"/>
                </a:lnTo>
                <a:lnTo>
                  <a:pt x="1937" y="1136"/>
                </a:lnTo>
                <a:lnTo>
                  <a:pt x="1937" y="1134"/>
                </a:lnTo>
                <a:lnTo>
                  <a:pt x="1934" y="1134"/>
                </a:lnTo>
                <a:lnTo>
                  <a:pt x="1931" y="1134"/>
                </a:lnTo>
                <a:lnTo>
                  <a:pt x="1931" y="1136"/>
                </a:lnTo>
                <a:lnTo>
                  <a:pt x="1931" y="1134"/>
                </a:lnTo>
                <a:lnTo>
                  <a:pt x="1931" y="1136"/>
                </a:lnTo>
                <a:lnTo>
                  <a:pt x="1929" y="1136"/>
                </a:lnTo>
                <a:lnTo>
                  <a:pt x="1929" y="1134"/>
                </a:lnTo>
                <a:lnTo>
                  <a:pt x="1926" y="1134"/>
                </a:lnTo>
                <a:lnTo>
                  <a:pt x="1924" y="1134"/>
                </a:lnTo>
                <a:lnTo>
                  <a:pt x="1924" y="1131"/>
                </a:lnTo>
                <a:lnTo>
                  <a:pt x="1921" y="1131"/>
                </a:lnTo>
                <a:lnTo>
                  <a:pt x="1918" y="1131"/>
                </a:lnTo>
                <a:lnTo>
                  <a:pt x="1918" y="1129"/>
                </a:lnTo>
                <a:lnTo>
                  <a:pt x="1918" y="1126"/>
                </a:lnTo>
                <a:lnTo>
                  <a:pt x="1918" y="1123"/>
                </a:lnTo>
                <a:lnTo>
                  <a:pt x="1916" y="1121"/>
                </a:lnTo>
                <a:lnTo>
                  <a:pt x="1916" y="1118"/>
                </a:lnTo>
                <a:lnTo>
                  <a:pt x="1916" y="1115"/>
                </a:lnTo>
                <a:lnTo>
                  <a:pt x="1913" y="1115"/>
                </a:lnTo>
                <a:lnTo>
                  <a:pt x="1913" y="1113"/>
                </a:lnTo>
                <a:lnTo>
                  <a:pt x="1913" y="1110"/>
                </a:lnTo>
                <a:lnTo>
                  <a:pt x="1916" y="1110"/>
                </a:lnTo>
                <a:lnTo>
                  <a:pt x="1916" y="1108"/>
                </a:lnTo>
                <a:lnTo>
                  <a:pt x="1918" y="1108"/>
                </a:lnTo>
                <a:lnTo>
                  <a:pt x="1921" y="1108"/>
                </a:lnTo>
                <a:lnTo>
                  <a:pt x="1921" y="1110"/>
                </a:lnTo>
                <a:lnTo>
                  <a:pt x="1924" y="1110"/>
                </a:lnTo>
                <a:lnTo>
                  <a:pt x="1926" y="1110"/>
                </a:lnTo>
                <a:lnTo>
                  <a:pt x="1926" y="1113"/>
                </a:lnTo>
                <a:lnTo>
                  <a:pt x="1929" y="1115"/>
                </a:lnTo>
                <a:lnTo>
                  <a:pt x="1931" y="1115"/>
                </a:lnTo>
                <a:lnTo>
                  <a:pt x="1934" y="1113"/>
                </a:lnTo>
                <a:lnTo>
                  <a:pt x="1937" y="1113"/>
                </a:lnTo>
                <a:lnTo>
                  <a:pt x="1937" y="1115"/>
                </a:lnTo>
                <a:lnTo>
                  <a:pt x="1939" y="1115"/>
                </a:lnTo>
                <a:lnTo>
                  <a:pt x="1942" y="1115"/>
                </a:lnTo>
                <a:lnTo>
                  <a:pt x="1939" y="1115"/>
                </a:lnTo>
                <a:lnTo>
                  <a:pt x="1942" y="1115"/>
                </a:lnTo>
                <a:lnTo>
                  <a:pt x="1945" y="1115"/>
                </a:lnTo>
                <a:lnTo>
                  <a:pt x="1945" y="1113"/>
                </a:lnTo>
                <a:lnTo>
                  <a:pt x="1947" y="1113"/>
                </a:lnTo>
                <a:lnTo>
                  <a:pt x="1947" y="1110"/>
                </a:lnTo>
                <a:lnTo>
                  <a:pt x="1947" y="1108"/>
                </a:lnTo>
                <a:lnTo>
                  <a:pt x="1950" y="1108"/>
                </a:lnTo>
                <a:lnTo>
                  <a:pt x="1950" y="1105"/>
                </a:lnTo>
                <a:lnTo>
                  <a:pt x="1947" y="1105"/>
                </a:lnTo>
                <a:lnTo>
                  <a:pt x="1950" y="1105"/>
                </a:lnTo>
                <a:lnTo>
                  <a:pt x="1950" y="1102"/>
                </a:lnTo>
                <a:lnTo>
                  <a:pt x="1947" y="1102"/>
                </a:lnTo>
                <a:lnTo>
                  <a:pt x="1950" y="1102"/>
                </a:lnTo>
                <a:lnTo>
                  <a:pt x="1950" y="1100"/>
                </a:lnTo>
                <a:lnTo>
                  <a:pt x="1950" y="1097"/>
                </a:lnTo>
                <a:lnTo>
                  <a:pt x="1952" y="1097"/>
                </a:lnTo>
                <a:lnTo>
                  <a:pt x="1952" y="1095"/>
                </a:lnTo>
                <a:lnTo>
                  <a:pt x="1950" y="1095"/>
                </a:lnTo>
                <a:lnTo>
                  <a:pt x="1950" y="1092"/>
                </a:lnTo>
                <a:lnTo>
                  <a:pt x="1950" y="1089"/>
                </a:lnTo>
                <a:lnTo>
                  <a:pt x="1947" y="1089"/>
                </a:lnTo>
                <a:lnTo>
                  <a:pt x="1947" y="1087"/>
                </a:lnTo>
                <a:lnTo>
                  <a:pt x="1947" y="1084"/>
                </a:lnTo>
                <a:lnTo>
                  <a:pt x="1950" y="1084"/>
                </a:lnTo>
                <a:lnTo>
                  <a:pt x="1950" y="1082"/>
                </a:lnTo>
                <a:lnTo>
                  <a:pt x="1950" y="1079"/>
                </a:lnTo>
                <a:lnTo>
                  <a:pt x="1947" y="1079"/>
                </a:lnTo>
                <a:lnTo>
                  <a:pt x="1950" y="1079"/>
                </a:lnTo>
                <a:lnTo>
                  <a:pt x="1947" y="1076"/>
                </a:lnTo>
                <a:lnTo>
                  <a:pt x="1950" y="1076"/>
                </a:lnTo>
                <a:lnTo>
                  <a:pt x="1950" y="1074"/>
                </a:lnTo>
                <a:lnTo>
                  <a:pt x="1950" y="1071"/>
                </a:lnTo>
                <a:lnTo>
                  <a:pt x="1952" y="1071"/>
                </a:lnTo>
                <a:lnTo>
                  <a:pt x="1952" y="1068"/>
                </a:lnTo>
                <a:lnTo>
                  <a:pt x="1955" y="1068"/>
                </a:lnTo>
                <a:lnTo>
                  <a:pt x="1952" y="1068"/>
                </a:lnTo>
                <a:lnTo>
                  <a:pt x="1955" y="1068"/>
                </a:lnTo>
                <a:lnTo>
                  <a:pt x="1955" y="1066"/>
                </a:lnTo>
                <a:lnTo>
                  <a:pt x="1955" y="1063"/>
                </a:lnTo>
                <a:lnTo>
                  <a:pt x="1955" y="1061"/>
                </a:lnTo>
                <a:lnTo>
                  <a:pt x="1958" y="1061"/>
                </a:lnTo>
                <a:lnTo>
                  <a:pt x="1958" y="1058"/>
                </a:lnTo>
                <a:lnTo>
                  <a:pt x="1960" y="1058"/>
                </a:lnTo>
                <a:lnTo>
                  <a:pt x="1960" y="1055"/>
                </a:lnTo>
                <a:lnTo>
                  <a:pt x="1963" y="1055"/>
                </a:lnTo>
                <a:lnTo>
                  <a:pt x="1963" y="1053"/>
                </a:lnTo>
                <a:lnTo>
                  <a:pt x="1965" y="1050"/>
                </a:lnTo>
                <a:lnTo>
                  <a:pt x="1968" y="1050"/>
                </a:lnTo>
                <a:lnTo>
                  <a:pt x="1968" y="1048"/>
                </a:lnTo>
                <a:lnTo>
                  <a:pt x="1971" y="1050"/>
                </a:lnTo>
                <a:lnTo>
                  <a:pt x="1971" y="1048"/>
                </a:lnTo>
                <a:lnTo>
                  <a:pt x="1973" y="1048"/>
                </a:lnTo>
                <a:lnTo>
                  <a:pt x="1973" y="1045"/>
                </a:lnTo>
                <a:lnTo>
                  <a:pt x="1973" y="1048"/>
                </a:lnTo>
                <a:lnTo>
                  <a:pt x="1973" y="1045"/>
                </a:lnTo>
                <a:lnTo>
                  <a:pt x="1976" y="1045"/>
                </a:lnTo>
                <a:lnTo>
                  <a:pt x="1976" y="1042"/>
                </a:lnTo>
                <a:lnTo>
                  <a:pt x="1978" y="1042"/>
                </a:lnTo>
                <a:lnTo>
                  <a:pt x="1981" y="1042"/>
                </a:lnTo>
                <a:lnTo>
                  <a:pt x="1984" y="1042"/>
                </a:lnTo>
                <a:lnTo>
                  <a:pt x="1984" y="1040"/>
                </a:lnTo>
                <a:lnTo>
                  <a:pt x="1986" y="1040"/>
                </a:lnTo>
                <a:lnTo>
                  <a:pt x="1986" y="1042"/>
                </a:lnTo>
                <a:lnTo>
                  <a:pt x="1989" y="1042"/>
                </a:lnTo>
                <a:lnTo>
                  <a:pt x="1989" y="1045"/>
                </a:lnTo>
                <a:lnTo>
                  <a:pt x="1989" y="1048"/>
                </a:lnTo>
                <a:lnTo>
                  <a:pt x="1992" y="1048"/>
                </a:lnTo>
                <a:lnTo>
                  <a:pt x="1992" y="1050"/>
                </a:lnTo>
                <a:lnTo>
                  <a:pt x="1994" y="1053"/>
                </a:lnTo>
                <a:lnTo>
                  <a:pt x="1994" y="1055"/>
                </a:lnTo>
                <a:lnTo>
                  <a:pt x="1994" y="1058"/>
                </a:lnTo>
                <a:lnTo>
                  <a:pt x="1994" y="1061"/>
                </a:lnTo>
                <a:lnTo>
                  <a:pt x="1992" y="1061"/>
                </a:lnTo>
                <a:lnTo>
                  <a:pt x="1992" y="1063"/>
                </a:lnTo>
                <a:lnTo>
                  <a:pt x="1989" y="1063"/>
                </a:lnTo>
                <a:lnTo>
                  <a:pt x="1989" y="1066"/>
                </a:lnTo>
                <a:lnTo>
                  <a:pt x="1989" y="1068"/>
                </a:lnTo>
                <a:lnTo>
                  <a:pt x="1989" y="1071"/>
                </a:lnTo>
                <a:lnTo>
                  <a:pt x="1989" y="1074"/>
                </a:lnTo>
                <a:lnTo>
                  <a:pt x="1992" y="1074"/>
                </a:lnTo>
                <a:lnTo>
                  <a:pt x="1992" y="1076"/>
                </a:lnTo>
                <a:lnTo>
                  <a:pt x="1992" y="1079"/>
                </a:lnTo>
                <a:lnTo>
                  <a:pt x="1994" y="1079"/>
                </a:lnTo>
                <a:lnTo>
                  <a:pt x="1994" y="1082"/>
                </a:lnTo>
                <a:lnTo>
                  <a:pt x="1997" y="1082"/>
                </a:lnTo>
                <a:lnTo>
                  <a:pt x="1997" y="1084"/>
                </a:lnTo>
                <a:lnTo>
                  <a:pt x="1994" y="1084"/>
                </a:lnTo>
                <a:lnTo>
                  <a:pt x="1997" y="1087"/>
                </a:lnTo>
                <a:lnTo>
                  <a:pt x="1997" y="1089"/>
                </a:lnTo>
                <a:lnTo>
                  <a:pt x="1999" y="1089"/>
                </a:lnTo>
                <a:lnTo>
                  <a:pt x="1999" y="1092"/>
                </a:lnTo>
                <a:lnTo>
                  <a:pt x="1999" y="1095"/>
                </a:lnTo>
                <a:lnTo>
                  <a:pt x="2002" y="1095"/>
                </a:lnTo>
                <a:lnTo>
                  <a:pt x="1999" y="1095"/>
                </a:lnTo>
                <a:lnTo>
                  <a:pt x="2002" y="1095"/>
                </a:lnTo>
                <a:lnTo>
                  <a:pt x="2002" y="1097"/>
                </a:lnTo>
                <a:lnTo>
                  <a:pt x="2005" y="1097"/>
                </a:lnTo>
                <a:lnTo>
                  <a:pt x="2005" y="1100"/>
                </a:lnTo>
                <a:lnTo>
                  <a:pt x="2007" y="1100"/>
                </a:lnTo>
                <a:lnTo>
                  <a:pt x="2007" y="1102"/>
                </a:lnTo>
                <a:lnTo>
                  <a:pt x="2007" y="1105"/>
                </a:lnTo>
                <a:lnTo>
                  <a:pt x="2007" y="1108"/>
                </a:lnTo>
                <a:lnTo>
                  <a:pt x="2007" y="1110"/>
                </a:lnTo>
                <a:lnTo>
                  <a:pt x="2007" y="1113"/>
                </a:lnTo>
                <a:lnTo>
                  <a:pt x="2010" y="1113"/>
                </a:lnTo>
                <a:lnTo>
                  <a:pt x="2010" y="1115"/>
                </a:lnTo>
                <a:lnTo>
                  <a:pt x="2010" y="1118"/>
                </a:lnTo>
                <a:lnTo>
                  <a:pt x="2010" y="1121"/>
                </a:lnTo>
                <a:lnTo>
                  <a:pt x="2012" y="1121"/>
                </a:lnTo>
                <a:lnTo>
                  <a:pt x="2012" y="1123"/>
                </a:lnTo>
                <a:lnTo>
                  <a:pt x="2012" y="1126"/>
                </a:lnTo>
                <a:lnTo>
                  <a:pt x="2010" y="1126"/>
                </a:lnTo>
                <a:lnTo>
                  <a:pt x="2010" y="1129"/>
                </a:lnTo>
                <a:lnTo>
                  <a:pt x="2010" y="1131"/>
                </a:lnTo>
                <a:lnTo>
                  <a:pt x="2012" y="1131"/>
                </a:lnTo>
                <a:lnTo>
                  <a:pt x="2012" y="1134"/>
                </a:lnTo>
                <a:lnTo>
                  <a:pt x="2012" y="1136"/>
                </a:lnTo>
                <a:lnTo>
                  <a:pt x="2010" y="1136"/>
                </a:lnTo>
                <a:lnTo>
                  <a:pt x="2010" y="1139"/>
                </a:lnTo>
                <a:lnTo>
                  <a:pt x="2012" y="1139"/>
                </a:lnTo>
                <a:lnTo>
                  <a:pt x="2012" y="1142"/>
                </a:lnTo>
                <a:lnTo>
                  <a:pt x="2012" y="1144"/>
                </a:lnTo>
                <a:lnTo>
                  <a:pt x="2015" y="1147"/>
                </a:lnTo>
                <a:lnTo>
                  <a:pt x="2018" y="1147"/>
                </a:lnTo>
                <a:lnTo>
                  <a:pt x="2018" y="1149"/>
                </a:lnTo>
                <a:lnTo>
                  <a:pt x="2020" y="1149"/>
                </a:lnTo>
                <a:lnTo>
                  <a:pt x="2020" y="1152"/>
                </a:lnTo>
                <a:lnTo>
                  <a:pt x="2020" y="1155"/>
                </a:lnTo>
                <a:lnTo>
                  <a:pt x="2023" y="1155"/>
                </a:lnTo>
                <a:lnTo>
                  <a:pt x="2023" y="1157"/>
                </a:lnTo>
                <a:lnTo>
                  <a:pt x="2020" y="1157"/>
                </a:lnTo>
                <a:lnTo>
                  <a:pt x="2018" y="1157"/>
                </a:lnTo>
                <a:lnTo>
                  <a:pt x="2015" y="1157"/>
                </a:lnTo>
                <a:lnTo>
                  <a:pt x="2015" y="1160"/>
                </a:lnTo>
                <a:lnTo>
                  <a:pt x="2012" y="1160"/>
                </a:lnTo>
                <a:lnTo>
                  <a:pt x="2010" y="1160"/>
                </a:lnTo>
                <a:lnTo>
                  <a:pt x="2010" y="1162"/>
                </a:lnTo>
                <a:lnTo>
                  <a:pt x="2007" y="1162"/>
                </a:lnTo>
                <a:lnTo>
                  <a:pt x="2005" y="1162"/>
                </a:lnTo>
                <a:lnTo>
                  <a:pt x="2002" y="1162"/>
                </a:lnTo>
                <a:lnTo>
                  <a:pt x="2002" y="1165"/>
                </a:lnTo>
                <a:lnTo>
                  <a:pt x="1999" y="1165"/>
                </a:lnTo>
                <a:lnTo>
                  <a:pt x="1997" y="1168"/>
                </a:lnTo>
                <a:lnTo>
                  <a:pt x="1994" y="1168"/>
                </a:lnTo>
                <a:lnTo>
                  <a:pt x="1992" y="1168"/>
                </a:lnTo>
                <a:lnTo>
                  <a:pt x="1992" y="1170"/>
                </a:lnTo>
                <a:lnTo>
                  <a:pt x="1992" y="1173"/>
                </a:lnTo>
                <a:lnTo>
                  <a:pt x="1992" y="1176"/>
                </a:lnTo>
                <a:lnTo>
                  <a:pt x="1992" y="1178"/>
                </a:lnTo>
                <a:lnTo>
                  <a:pt x="1992" y="1181"/>
                </a:lnTo>
                <a:lnTo>
                  <a:pt x="1992" y="1183"/>
                </a:lnTo>
                <a:lnTo>
                  <a:pt x="1989" y="1183"/>
                </a:lnTo>
                <a:lnTo>
                  <a:pt x="1986" y="1183"/>
                </a:lnTo>
                <a:lnTo>
                  <a:pt x="1989" y="1183"/>
                </a:lnTo>
                <a:lnTo>
                  <a:pt x="1989" y="1186"/>
                </a:lnTo>
                <a:lnTo>
                  <a:pt x="1989" y="1189"/>
                </a:lnTo>
                <a:lnTo>
                  <a:pt x="1992" y="1189"/>
                </a:lnTo>
                <a:lnTo>
                  <a:pt x="1994" y="1189"/>
                </a:lnTo>
                <a:lnTo>
                  <a:pt x="1994" y="1191"/>
                </a:lnTo>
                <a:lnTo>
                  <a:pt x="1994" y="1189"/>
                </a:lnTo>
                <a:lnTo>
                  <a:pt x="1997" y="1189"/>
                </a:lnTo>
                <a:lnTo>
                  <a:pt x="1997" y="1186"/>
                </a:lnTo>
                <a:lnTo>
                  <a:pt x="1997" y="1189"/>
                </a:lnTo>
                <a:lnTo>
                  <a:pt x="1997" y="1186"/>
                </a:lnTo>
                <a:lnTo>
                  <a:pt x="1999" y="1186"/>
                </a:lnTo>
                <a:lnTo>
                  <a:pt x="1999" y="1189"/>
                </a:lnTo>
                <a:lnTo>
                  <a:pt x="2002" y="1189"/>
                </a:lnTo>
                <a:lnTo>
                  <a:pt x="2002" y="1191"/>
                </a:lnTo>
                <a:lnTo>
                  <a:pt x="2002" y="1189"/>
                </a:lnTo>
                <a:lnTo>
                  <a:pt x="2005" y="1189"/>
                </a:lnTo>
                <a:lnTo>
                  <a:pt x="2005" y="1191"/>
                </a:lnTo>
                <a:lnTo>
                  <a:pt x="2005" y="1194"/>
                </a:lnTo>
                <a:lnTo>
                  <a:pt x="2007" y="1196"/>
                </a:lnTo>
                <a:lnTo>
                  <a:pt x="2007" y="1199"/>
                </a:lnTo>
                <a:lnTo>
                  <a:pt x="2010" y="1199"/>
                </a:lnTo>
                <a:lnTo>
                  <a:pt x="2012" y="1199"/>
                </a:lnTo>
                <a:lnTo>
                  <a:pt x="2012" y="1202"/>
                </a:lnTo>
                <a:lnTo>
                  <a:pt x="2012" y="1199"/>
                </a:lnTo>
                <a:lnTo>
                  <a:pt x="2012" y="1202"/>
                </a:lnTo>
                <a:lnTo>
                  <a:pt x="2015" y="1202"/>
                </a:lnTo>
                <a:lnTo>
                  <a:pt x="2015" y="1199"/>
                </a:lnTo>
                <a:lnTo>
                  <a:pt x="2018" y="1199"/>
                </a:lnTo>
                <a:lnTo>
                  <a:pt x="2018" y="1202"/>
                </a:lnTo>
                <a:lnTo>
                  <a:pt x="2020" y="1202"/>
                </a:lnTo>
                <a:lnTo>
                  <a:pt x="2020" y="1199"/>
                </a:lnTo>
                <a:lnTo>
                  <a:pt x="2020" y="1202"/>
                </a:lnTo>
                <a:lnTo>
                  <a:pt x="2020" y="1199"/>
                </a:lnTo>
                <a:lnTo>
                  <a:pt x="2023" y="1199"/>
                </a:lnTo>
                <a:lnTo>
                  <a:pt x="2023" y="1196"/>
                </a:lnTo>
                <a:lnTo>
                  <a:pt x="2020" y="1194"/>
                </a:lnTo>
                <a:lnTo>
                  <a:pt x="2023" y="1194"/>
                </a:lnTo>
                <a:lnTo>
                  <a:pt x="2025" y="1194"/>
                </a:lnTo>
                <a:lnTo>
                  <a:pt x="2025" y="1191"/>
                </a:lnTo>
                <a:lnTo>
                  <a:pt x="2028" y="1191"/>
                </a:lnTo>
                <a:lnTo>
                  <a:pt x="2031" y="1191"/>
                </a:lnTo>
                <a:lnTo>
                  <a:pt x="2031" y="1194"/>
                </a:lnTo>
                <a:lnTo>
                  <a:pt x="2033" y="1194"/>
                </a:lnTo>
                <a:lnTo>
                  <a:pt x="2033" y="1196"/>
                </a:lnTo>
                <a:lnTo>
                  <a:pt x="2036" y="1196"/>
                </a:lnTo>
                <a:lnTo>
                  <a:pt x="2036" y="1194"/>
                </a:lnTo>
                <a:lnTo>
                  <a:pt x="2038" y="1196"/>
                </a:lnTo>
                <a:lnTo>
                  <a:pt x="2038" y="1194"/>
                </a:lnTo>
                <a:lnTo>
                  <a:pt x="2038" y="1191"/>
                </a:lnTo>
                <a:lnTo>
                  <a:pt x="2038" y="1194"/>
                </a:lnTo>
                <a:lnTo>
                  <a:pt x="2041" y="1194"/>
                </a:lnTo>
                <a:lnTo>
                  <a:pt x="2041" y="1196"/>
                </a:lnTo>
                <a:lnTo>
                  <a:pt x="2041" y="1194"/>
                </a:lnTo>
                <a:lnTo>
                  <a:pt x="2044" y="1194"/>
                </a:lnTo>
                <a:lnTo>
                  <a:pt x="2046" y="1194"/>
                </a:lnTo>
                <a:lnTo>
                  <a:pt x="2049" y="1194"/>
                </a:lnTo>
                <a:lnTo>
                  <a:pt x="2049" y="1196"/>
                </a:lnTo>
                <a:lnTo>
                  <a:pt x="2052" y="1196"/>
                </a:lnTo>
                <a:lnTo>
                  <a:pt x="2054" y="1196"/>
                </a:lnTo>
                <a:lnTo>
                  <a:pt x="2057" y="1196"/>
                </a:lnTo>
                <a:lnTo>
                  <a:pt x="2059" y="1196"/>
                </a:lnTo>
                <a:lnTo>
                  <a:pt x="2062" y="1196"/>
                </a:lnTo>
                <a:lnTo>
                  <a:pt x="2062" y="1194"/>
                </a:lnTo>
                <a:lnTo>
                  <a:pt x="2065" y="1194"/>
                </a:lnTo>
                <a:lnTo>
                  <a:pt x="2067" y="1194"/>
                </a:lnTo>
                <a:lnTo>
                  <a:pt x="2065" y="1194"/>
                </a:lnTo>
                <a:lnTo>
                  <a:pt x="2067" y="1194"/>
                </a:lnTo>
                <a:lnTo>
                  <a:pt x="2067" y="1191"/>
                </a:lnTo>
                <a:lnTo>
                  <a:pt x="2065" y="1191"/>
                </a:lnTo>
                <a:lnTo>
                  <a:pt x="2065" y="1189"/>
                </a:lnTo>
                <a:lnTo>
                  <a:pt x="2062" y="1186"/>
                </a:lnTo>
                <a:lnTo>
                  <a:pt x="2059" y="1186"/>
                </a:lnTo>
                <a:lnTo>
                  <a:pt x="2057" y="1186"/>
                </a:lnTo>
                <a:lnTo>
                  <a:pt x="2057" y="1183"/>
                </a:lnTo>
                <a:lnTo>
                  <a:pt x="2054" y="1183"/>
                </a:lnTo>
                <a:lnTo>
                  <a:pt x="2052" y="1183"/>
                </a:lnTo>
                <a:lnTo>
                  <a:pt x="2052" y="1181"/>
                </a:lnTo>
                <a:lnTo>
                  <a:pt x="2052" y="1178"/>
                </a:lnTo>
                <a:lnTo>
                  <a:pt x="2049" y="1178"/>
                </a:lnTo>
                <a:lnTo>
                  <a:pt x="2049" y="1176"/>
                </a:lnTo>
                <a:lnTo>
                  <a:pt x="2049" y="1173"/>
                </a:lnTo>
                <a:lnTo>
                  <a:pt x="2046" y="1170"/>
                </a:lnTo>
                <a:lnTo>
                  <a:pt x="2046" y="1173"/>
                </a:lnTo>
                <a:lnTo>
                  <a:pt x="2046" y="1170"/>
                </a:lnTo>
                <a:lnTo>
                  <a:pt x="2049" y="1173"/>
                </a:lnTo>
                <a:lnTo>
                  <a:pt x="2052" y="1173"/>
                </a:lnTo>
                <a:lnTo>
                  <a:pt x="2054" y="1173"/>
                </a:lnTo>
                <a:lnTo>
                  <a:pt x="2057" y="1170"/>
                </a:lnTo>
                <a:lnTo>
                  <a:pt x="2057" y="1173"/>
                </a:lnTo>
                <a:lnTo>
                  <a:pt x="2059" y="1173"/>
                </a:lnTo>
                <a:lnTo>
                  <a:pt x="2062" y="1173"/>
                </a:lnTo>
                <a:lnTo>
                  <a:pt x="2062" y="1170"/>
                </a:lnTo>
                <a:lnTo>
                  <a:pt x="2065" y="1170"/>
                </a:lnTo>
                <a:lnTo>
                  <a:pt x="2065" y="1173"/>
                </a:lnTo>
                <a:lnTo>
                  <a:pt x="2067" y="1173"/>
                </a:lnTo>
                <a:lnTo>
                  <a:pt x="2070" y="1173"/>
                </a:lnTo>
                <a:lnTo>
                  <a:pt x="2070" y="1170"/>
                </a:lnTo>
                <a:lnTo>
                  <a:pt x="2067" y="1170"/>
                </a:lnTo>
                <a:lnTo>
                  <a:pt x="2067" y="1168"/>
                </a:lnTo>
                <a:lnTo>
                  <a:pt x="2067" y="1165"/>
                </a:lnTo>
                <a:lnTo>
                  <a:pt x="2067" y="1162"/>
                </a:lnTo>
                <a:lnTo>
                  <a:pt x="2065" y="1162"/>
                </a:lnTo>
                <a:lnTo>
                  <a:pt x="2062" y="1162"/>
                </a:lnTo>
                <a:lnTo>
                  <a:pt x="2062" y="1160"/>
                </a:lnTo>
                <a:lnTo>
                  <a:pt x="2059" y="1160"/>
                </a:lnTo>
                <a:lnTo>
                  <a:pt x="2057" y="1157"/>
                </a:lnTo>
                <a:lnTo>
                  <a:pt x="2057" y="1155"/>
                </a:lnTo>
                <a:lnTo>
                  <a:pt x="2057" y="1152"/>
                </a:lnTo>
                <a:lnTo>
                  <a:pt x="2059" y="1152"/>
                </a:lnTo>
                <a:lnTo>
                  <a:pt x="2062" y="1152"/>
                </a:lnTo>
                <a:lnTo>
                  <a:pt x="2062" y="1149"/>
                </a:lnTo>
                <a:lnTo>
                  <a:pt x="2062" y="1147"/>
                </a:lnTo>
                <a:lnTo>
                  <a:pt x="2059" y="1144"/>
                </a:lnTo>
                <a:lnTo>
                  <a:pt x="2059" y="1147"/>
                </a:lnTo>
                <a:lnTo>
                  <a:pt x="2057" y="1147"/>
                </a:lnTo>
                <a:lnTo>
                  <a:pt x="2054" y="1144"/>
                </a:lnTo>
                <a:lnTo>
                  <a:pt x="2052" y="1144"/>
                </a:lnTo>
                <a:lnTo>
                  <a:pt x="2049" y="1144"/>
                </a:lnTo>
                <a:lnTo>
                  <a:pt x="2046" y="1144"/>
                </a:lnTo>
                <a:lnTo>
                  <a:pt x="2046" y="1142"/>
                </a:lnTo>
                <a:lnTo>
                  <a:pt x="2046" y="1139"/>
                </a:lnTo>
                <a:lnTo>
                  <a:pt x="2049" y="1139"/>
                </a:lnTo>
                <a:lnTo>
                  <a:pt x="2049" y="1136"/>
                </a:lnTo>
                <a:lnTo>
                  <a:pt x="2052" y="1136"/>
                </a:lnTo>
                <a:lnTo>
                  <a:pt x="2052" y="1134"/>
                </a:lnTo>
                <a:lnTo>
                  <a:pt x="2054" y="1134"/>
                </a:lnTo>
                <a:lnTo>
                  <a:pt x="2054" y="1131"/>
                </a:lnTo>
                <a:lnTo>
                  <a:pt x="2054" y="1129"/>
                </a:lnTo>
                <a:lnTo>
                  <a:pt x="2054" y="1126"/>
                </a:lnTo>
                <a:lnTo>
                  <a:pt x="2054" y="1123"/>
                </a:lnTo>
                <a:lnTo>
                  <a:pt x="2054" y="1121"/>
                </a:lnTo>
                <a:lnTo>
                  <a:pt x="2052" y="1121"/>
                </a:lnTo>
                <a:lnTo>
                  <a:pt x="2052" y="1118"/>
                </a:lnTo>
                <a:lnTo>
                  <a:pt x="2049" y="1118"/>
                </a:lnTo>
                <a:lnTo>
                  <a:pt x="2049" y="1115"/>
                </a:lnTo>
                <a:lnTo>
                  <a:pt x="2052" y="1115"/>
                </a:lnTo>
                <a:lnTo>
                  <a:pt x="2052" y="1113"/>
                </a:lnTo>
                <a:lnTo>
                  <a:pt x="2052" y="1110"/>
                </a:lnTo>
                <a:lnTo>
                  <a:pt x="2049" y="1110"/>
                </a:lnTo>
                <a:lnTo>
                  <a:pt x="2049" y="1108"/>
                </a:lnTo>
                <a:lnTo>
                  <a:pt x="2049" y="1105"/>
                </a:lnTo>
                <a:lnTo>
                  <a:pt x="2052" y="1105"/>
                </a:lnTo>
                <a:lnTo>
                  <a:pt x="2052" y="1102"/>
                </a:lnTo>
                <a:lnTo>
                  <a:pt x="2052" y="1100"/>
                </a:lnTo>
                <a:lnTo>
                  <a:pt x="2052" y="1097"/>
                </a:lnTo>
                <a:lnTo>
                  <a:pt x="2052" y="1095"/>
                </a:lnTo>
                <a:lnTo>
                  <a:pt x="2049" y="1092"/>
                </a:lnTo>
                <a:lnTo>
                  <a:pt x="2052" y="1095"/>
                </a:lnTo>
                <a:lnTo>
                  <a:pt x="2054" y="1092"/>
                </a:lnTo>
                <a:lnTo>
                  <a:pt x="2057" y="1092"/>
                </a:lnTo>
                <a:lnTo>
                  <a:pt x="2057" y="1089"/>
                </a:lnTo>
                <a:lnTo>
                  <a:pt x="2059" y="1089"/>
                </a:lnTo>
                <a:lnTo>
                  <a:pt x="2059" y="1087"/>
                </a:lnTo>
                <a:lnTo>
                  <a:pt x="2059" y="1084"/>
                </a:lnTo>
                <a:lnTo>
                  <a:pt x="2059" y="1082"/>
                </a:lnTo>
                <a:lnTo>
                  <a:pt x="2057" y="1082"/>
                </a:lnTo>
                <a:lnTo>
                  <a:pt x="2054" y="1082"/>
                </a:lnTo>
                <a:lnTo>
                  <a:pt x="2054" y="1079"/>
                </a:lnTo>
                <a:lnTo>
                  <a:pt x="2052" y="1079"/>
                </a:lnTo>
                <a:lnTo>
                  <a:pt x="2052" y="1076"/>
                </a:lnTo>
                <a:lnTo>
                  <a:pt x="2052" y="1074"/>
                </a:lnTo>
                <a:lnTo>
                  <a:pt x="2054" y="1071"/>
                </a:lnTo>
                <a:lnTo>
                  <a:pt x="2054" y="1068"/>
                </a:lnTo>
                <a:lnTo>
                  <a:pt x="2054" y="1066"/>
                </a:lnTo>
                <a:lnTo>
                  <a:pt x="2054" y="1063"/>
                </a:lnTo>
                <a:lnTo>
                  <a:pt x="2054" y="1061"/>
                </a:lnTo>
                <a:lnTo>
                  <a:pt x="2054" y="1058"/>
                </a:lnTo>
                <a:lnTo>
                  <a:pt x="2054" y="1055"/>
                </a:lnTo>
                <a:lnTo>
                  <a:pt x="2057" y="1055"/>
                </a:lnTo>
                <a:lnTo>
                  <a:pt x="2057" y="1053"/>
                </a:lnTo>
                <a:lnTo>
                  <a:pt x="2059" y="1050"/>
                </a:lnTo>
                <a:lnTo>
                  <a:pt x="2059" y="1048"/>
                </a:lnTo>
                <a:lnTo>
                  <a:pt x="2062" y="1048"/>
                </a:lnTo>
                <a:lnTo>
                  <a:pt x="2062" y="1045"/>
                </a:lnTo>
                <a:lnTo>
                  <a:pt x="2062" y="1042"/>
                </a:lnTo>
                <a:lnTo>
                  <a:pt x="2065" y="1042"/>
                </a:lnTo>
                <a:lnTo>
                  <a:pt x="2065" y="1040"/>
                </a:lnTo>
                <a:lnTo>
                  <a:pt x="2067" y="1040"/>
                </a:lnTo>
                <a:lnTo>
                  <a:pt x="2067" y="1037"/>
                </a:lnTo>
                <a:lnTo>
                  <a:pt x="2067" y="1034"/>
                </a:lnTo>
                <a:lnTo>
                  <a:pt x="2065" y="1034"/>
                </a:lnTo>
                <a:lnTo>
                  <a:pt x="2065" y="1032"/>
                </a:lnTo>
                <a:lnTo>
                  <a:pt x="2062" y="1032"/>
                </a:lnTo>
                <a:lnTo>
                  <a:pt x="2062" y="1029"/>
                </a:lnTo>
                <a:lnTo>
                  <a:pt x="2059" y="1029"/>
                </a:lnTo>
                <a:lnTo>
                  <a:pt x="2059" y="1027"/>
                </a:lnTo>
                <a:lnTo>
                  <a:pt x="2057" y="1027"/>
                </a:lnTo>
                <a:lnTo>
                  <a:pt x="2057" y="1024"/>
                </a:lnTo>
                <a:lnTo>
                  <a:pt x="2059" y="1021"/>
                </a:lnTo>
                <a:lnTo>
                  <a:pt x="2059" y="1019"/>
                </a:lnTo>
                <a:lnTo>
                  <a:pt x="2059" y="1016"/>
                </a:lnTo>
                <a:lnTo>
                  <a:pt x="2062" y="1016"/>
                </a:lnTo>
                <a:lnTo>
                  <a:pt x="2059" y="1014"/>
                </a:lnTo>
                <a:lnTo>
                  <a:pt x="2059" y="1011"/>
                </a:lnTo>
                <a:lnTo>
                  <a:pt x="2059" y="1008"/>
                </a:lnTo>
                <a:lnTo>
                  <a:pt x="2059" y="1006"/>
                </a:lnTo>
                <a:lnTo>
                  <a:pt x="2059" y="1003"/>
                </a:lnTo>
                <a:lnTo>
                  <a:pt x="2062" y="1003"/>
                </a:lnTo>
                <a:lnTo>
                  <a:pt x="2062" y="1001"/>
                </a:lnTo>
                <a:lnTo>
                  <a:pt x="2062" y="998"/>
                </a:lnTo>
                <a:lnTo>
                  <a:pt x="2062" y="995"/>
                </a:lnTo>
                <a:lnTo>
                  <a:pt x="2065" y="995"/>
                </a:lnTo>
                <a:lnTo>
                  <a:pt x="2065" y="993"/>
                </a:lnTo>
                <a:lnTo>
                  <a:pt x="2067" y="990"/>
                </a:lnTo>
                <a:lnTo>
                  <a:pt x="2067" y="987"/>
                </a:lnTo>
                <a:lnTo>
                  <a:pt x="2070" y="987"/>
                </a:lnTo>
                <a:lnTo>
                  <a:pt x="2070" y="985"/>
                </a:lnTo>
                <a:lnTo>
                  <a:pt x="2070" y="982"/>
                </a:lnTo>
                <a:lnTo>
                  <a:pt x="2072" y="982"/>
                </a:lnTo>
                <a:lnTo>
                  <a:pt x="2072" y="980"/>
                </a:lnTo>
                <a:lnTo>
                  <a:pt x="2072" y="977"/>
                </a:lnTo>
                <a:lnTo>
                  <a:pt x="2070" y="977"/>
                </a:lnTo>
                <a:lnTo>
                  <a:pt x="2067" y="980"/>
                </a:lnTo>
                <a:lnTo>
                  <a:pt x="2065" y="980"/>
                </a:lnTo>
                <a:lnTo>
                  <a:pt x="2062" y="980"/>
                </a:lnTo>
                <a:lnTo>
                  <a:pt x="2059" y="980"/>
                </a:lnTo>
                <a:lnTo>
                  <a:pt x="2059" y="982"/>
                </a:lnTo>
                <a:lnTo>
                  <a:pt x="2059" y="980"/>
                </a:lnTo>
                <a:lnTo>
                  <a:pt x="2059" y="982"/>
                </a:lnTo>
                <a:lnTo>
                  <a:pt x="2057" y="982"/>
                </a:lnTo>
                <a:lnTo>
                  <a:pt x="2057" y="985"/>
                </a:lnTo>
                <a:lnTo>
                  <a:pt x="2059" y="985"/>
                </a:lnTo>
                <a:lnTo>
                  <a:pt x="2057" y="985"/>
                </a:lnTo>
                <a:lnTo>
                  <a:pt x="2054" y="985"/>
                </a:lnTo>
                <a:lnTo>
                  <a:pt x="2054" y="987"/>
                </a:lnTo>
                <a:lnTo>
                  <a:pt x="2052" y="987"/>
                </a:lnTo>
                <a:lnTo>
                  <a:pt x="2049" y="987"/>
                </a:lnTo>
                <a:lnTo>
                  <a:pt x="2049" y="985"/>
                </a:lnTo>
                <a:lnTo>
                  <a:pt x="2046" y="985"/>
                </a:lnTo>
                <a:lnTo>
                  <a:pt x="2046" y="982"/>
                </a:lnTo>
                <a:lnTo>
                  <a:pt x="2046" y="980"/>
                </a:lnTo>
                <a:lnTo>
                  <a:pt x="2049" y="980"/>
                </a:lnTo>
                <a:lnTo>
                  <a:pt x="2049" y="977"/>
                </a:lnTo>
                <a:lnTo>
                  <a:pt x="2049" y="974"/>
                </a:lnTo>
                <a:lnTo>
                  <a:pt x="2049" y="972"/>
                </a:lnTo>
                <a:lnTo>
                  <a:pt x="2052" y="972"/>
                </a:lnTo>
                <a:lnTo>
                  <a:pt x="2052" y="969"/>
                </a:lnTo>
                <a:lnTo>
                  <a:pt x="2052" y="967"/>
                </a:lnTo>
                <a:lnTo>
                  <a:pt x="2049" y="967"/>
                </a:lnTo>
                <a:lnTo>
                  <a:pt x="2052" y="964"/>
                </a:lnTo>
                <a:lnTo>
                  <a:pt x="2049" y="964"/>
                </a:lnTo>
                <a:lnTo>
                  <a:pt x="2049" y="961"/>
                </a:lnTo>
                <a:lnTo>
                  <a:pt x="2046" y="961"/>
                </a:lnTo>
                <a:lnTo>
                  <a:pt x="2046" y="959"/>
                </a:lnTo>
                <a:lnTo>
                  <a:pt x="2046" y="956"/>
                </a:lnTo>
                <a:lnTo>
                  <a:pt x="2044" y="956"/>
                </a:lnTo>
                <a:lnTo>
                  <a:pt x="2041" y="956"/>
                </a:lnTo>
                <a:lnTo>
                  <a:pt x="2041" y="959"/>
                </a:lnTo>
                <a:lnTo>
                  <a:pt x="2041" y="956"/>
                </a:lnTo>
                <a:lnTo>
                  <a:pt x="2041" y="954"/>
                </a:lnTo>
                <a:lnTo>
                  <a:pt x="2038" y="954"/>
                </a:lnTo>
                <a:lnTo>
                  <a:pt x="2036" y="954"/>
                </a:lnTo>
                <a:lnTo>
                  <a:pt x="2036" y="951"/>
                </a:lnTo>
                <a:lnTo>
                  <a:pt x="2036" y="948"/>
                </a:lnTo>
                <a:lnTo>
                  <a:pt x="2036" y="946"/>
                </a:lnTo>
                <a:lnTo>
                  <a:pt x="2036" y="948"/>
                </a:lnTo>
                <a:lnTo>
                  <a:pt x="2036" y="946"/>
                </a:lnTo>
                <a:lnTo>
                  <a:pt x="2038" y="946"/>
                </a:lnTo>
                <a:lnTo>
                  <a:pt x="2038" y="943"/>
                </a:lnTo>
                <a:lnTo>
                  <a:pt x="2041" y="943"/>
                </a:lnTo>
                <a:lnTo>
                  <a:pt x="2041" y="940"/>
                </a:lnTo>
                <a:lnTo>
                  <a:pt x="2041" y="943"/>
                </a:lnTo>
                <a:lnTo>
                  <a:pt x="2041" y="940"/>
                </a:lnTo>
                <a:lnTo>
                  <a:pt x="2044" y="940"/>
                </a:lnTo>
                <a:lnTo>
                  <a:pt x="2046" y="940"/>
                </a:lnTo>
                <a:lnTo>
                  <a:pt x="2046" y="938"/>
                </a:lnTo>
                <a:lnTo>
                  <a:pt x="2049" y="938"/>
                </a:lnTo>
                <a:lnTo>
                  <a:pt x="2052" y="938"/>
                </a:lnTo>
                <a:lnTo>
                  <a:pt x="2052" y="935"/>
                </a:lnTo>
                <a:lnTo>
                  <a:pt x="2052" y="938"/>
                </a:lnTo>
                <a:lnTo>
                  <a:pt x="2052" y="935"/>
                </a:lnTo>
                <a:lnTo>
                  <a:pt x="2054" y="935"/>
                </a:lnTo>
                <a:lnTo>
                  <a:pt x="2054" y="938"/>
                </a:lnTo>
                <a:lnTo>
                  <a:pt x="2057" y="938"/>
                </a:lnTo>
                <a:lnTo>
                  <a:pt x="2057" y="940"/>
                </a:lnTo>
                <a:lnTo>
                  <a:pt x="2057" y="943"/>
                </a:lnTo>
                <a:lnTo>
                  <a:pt x="2057" y="946"/>
                </a:lnTo>
                <a:lnTo>
                  <a:pt x="2057" y="948"/>
                </a:lnTo>
                <a:lnTo>
                  <a:pt x="2059" y="948"/>
                </a:lnTo>
                <a:lnTo>
                  <a:pt x="2062" y="948"/>
                </a:lnTo>
                <a:lnTo>
                  <a:pt x="2065" y="948"/>
                </a:lnTo>
                <a:lnTo>
                  <a:pt x="2065" y="946"/>
                </a:lnTo>
                <a:lnTo>
                  <a:pt x="2065" y="943"/>
                </a:lnTo>
                <a:lnTo>
                  <a:pt x="2067" y="943"/>
                </a:lnTo>
                <a:lnTo>
                  <a:pt x="2070" y="943"/>
                </a:lnTo>
                <a:lnTo>
                  <a:pt x="2072" y="943"/>
                </a:lnTo>
                <a:lnTo>
                  <a:pt x="2070" y="943"/>
                </a:lnTo>
                <a:lnTo>
                  <a:pt x="2072" y="943"/>
                </a:lnTo>
                <a:lnTo>
                  <a:pt x="2070" y="943"/>
                </a:lnTo>
                <a:lnTo>
                  <a:pt x="2072" y="943"/>
                </a:lnTo>
                <a:lnTo>
                  <a:pt x="2072" y="946"/>
                </a:lnTo>
                <a:lnTo>
                  <a:pt x="2075" y="946"/>
                </a:lnTo>
                <a:lnTo>
                  <a:pt x="2075" y="943"/>
                </a:lnTo>
                <a:lnTo>
                  <a:pt x="2078" y="943"/>
                </a:lnTo>
                <a:lnTo>
                  <a:pt x="2075" y="943"/>
                </a:lnTo>
                <a:lnTo>
                  <a:pt x="2075" y="940"/>
                </a:lnTo>
                <a:lnTo>
                  <a:pt x="2075" y="938"/>
                </a:lnTo>
                <a:lnTo>
                  <a:pt x="2075" y="935"/>
                </a:lnTo>
                <a:lnTo>
                  <a:pt x="2078" y="935"/>
                </a:lnTo>
                <a:lnTo>
                  <a:pt x="2078" y="933"/>
                </a:lnTo>
                <a:lnTo>
                  <a:pt x="2078" y="930"/>
                </a:lnTo>
                <a:lnTo>
                  <a:pt x="2080" y="930"/>
                </a:lnTo>
                <a:lnTo>
                  <a:pt x="2080" y="927"/>
                </a:lnTo>
                <a:lnTo>
                  <a:pt x="2083" y="927"/>
                </a:lnTo>
                <a:lnTo>
                  <a:pt x="2083" y="925"/>
                </a:lnTo>
                <a:lnTo>
                  <a:pt x="2085" y="925"/>
                </a:lnTo>
                <a:lnTo>
                  <a:pt x="2085" y="922"/>
                </a:lnTo>
                <a:lnTo>
                  <a:pt x="2085" y="920"/>
                </a:lnTo>
                <a:lnTo>
                  <a:pt x="2088" y="920"/>
                </a:lnTo>
                <a:lnTo>
                  <a:pt x="2091" y="920"/>
                </a:lnTo>
                <a:lnTo>
                  <a:pt x="2091" y="922"/>
                </a:lnTo>
                <a:lnTo>
                  <a:pt x="2091" y="920"/>
                </a:lnTo>
                <a:lnTo>
                  <a:pt x="2091" y="922"/>
                </a:lnTo>
                <a:lnTo>
                  <a:pt x="2093" y="922"/>
                </a:lnTo>
                <a:lnTo>
                  <a:pt x="2096" y="922"/>
                </a:lnTo>
                <a:lnTo>
                  <a:pt x="2099" y="922"/>
                </a:lnTo>
                <a:lnTo>
                  <a:pt x="2099" y="925"/>
                </a:lnTo>
                <a:lnTo>
                  <a:pt x="2099" y="922"/>
                </a:lnTo>
                <a:lnTo>
                  <a:pt x="2101" y="922"/>
                </a:lnTo>
                <a:lnTo>
                  <a:pt x="2101" y="925"/>
                </a:lnTo>
                <a:lnTo>
                  <a:pt x="2104" y="925"/>
                </a:lnTo>
                <a:lnTo>
                  <a:pt x="2104" y="927"/>
                </a:lnTo>
                <a:lnTo>
                  <a:pt x="2106" y="927"/>
                </a:lnTo>
                <a:lnTo>
                  <a:pt x="2109" y="927"/>
                </a:lnTo>
                <a:lnTo>
                  <a:pt x="2112" y="927"/>
                </a:lnTo>
                <a:lnTo>
                  <a:pt x="2114" y="925"/>
                </a:lnTo>
                <a:lnTo>
                  <a:pt x="2117" y="922"/>
                </a:lnTo>
                <a:lnTo>
                  <a:pt x="2119" y="920"/>
                </a:lnTo>
                <a:lnTo>
                  <a:pt x="2119" y="917"/>
                </a:lnTo>
                <a:lnTo>
                  <a:pt x="2117" y="917"/>
                </a:lnTo>
                <a:lnTo>
                  <a:pt x="2117" y="914"/>
                </a:lnTo>
                <a:lnTo>
                  <a:pt x="2117" y="912"/>
                </a:lnTo>
                <a:lnTo>
                  <a:pt x="2114" y="912"/>
                </a:lnTo>
                <a:lnTo>
                  <a:pt x="2114" y="909"/>
                </a:lnTo>
                <a:lnTo>
                  <a:pt x="2114" y="907"/>
                </a:lnTo>
                <a:lnTo>
                  <a:pt x="2114" y="904"/>
                </a:lnTo>
                <a:lnTo>
                  <a:pt x="2112" y="904"/>
                </a:lnTo>
                <a:lnTo>
                  <a:pt x="2112" y="901"/>
                </a:lnTo>
                <a:lnTo>
                  <a:pt x="2109" y="901"/>
                </a:lnTo>
                <a:lnTo>
                  <a:pt x="2109" y="899"/>
                </a:lnTo>
                <a:lnTo>
                  <a:pt x="2109" y="896"/>
                </a:lnTo>
                <a:lnTo>
                  <a:pt x="2106" y="896"/>
                </a:lnTo>
                <a:lnTo>
                  <a:pt x="2106" y="893"/>
                </a:lnTo>
                <a:lnTo>
                  <a:pt x="2106" y="891"/>
                </a:lnTo>
                <a:lnTo>
                  <a:pt x="2106" y="888"/>
                </a:lnTo>
                <a:lnTo>
                  <a:pt x="2106" y="886"/>
                </a:lnTo>
                <a:lnTo>
                  <a:pt x="2104" y="886"/>
                </a:lnTo>
                <a:lnTo>
                  <a:pt x="2104" y="883"/>
                </a:lnTo>
                <a:lnTo>
                  <a:pt x="2106" y="883"/>
                </a:lnTo>
                <a:lnTo>
                  <a:pt x="2106" y="880"/>
                </a:lnTo>
                <a:lnTo>
                  <a:pt x="2104" y="880"/>
                </a:lnTo>
                <a:lnTo>
                  <a:pt x="2104" y="878"/>
                </a:lnTo>
                <a:lnTo>
                  <a:pt x="2106" y="878"/>
                </a:lnTo>
                <a:lnTo>
                  <a:pt x="2106" y="875"/>
                </a:lnTo>
                <a:lnTo>
                  <a:pt x="2106" y="873"/>
                </a:lnTo>
                <a:lnTo>
                  <a:pt x="2106" y="870"/>
                </a:lnTo>
                <a:lnTo>
                  <a:pt x="2109" y="870"/>
                </a:lnTo>
                <a:lnTo>
                  <a:pt x="2109" y="867"/>
                </a:lnTo>
                <a:lnTo>
                  <a:pt x="2109" y="865"/>
                </a:lnTo>
                <a:lnTo>
                  <a:pt x="2106" y="862"/>
                </a:lnTo>
                <a:lnTo>
                  <a:pt x="2104" y="865"/>
                </a:lnTo>
                <a:lnTo>
                  <a:pt x="2104" y="862"/>
                </a:lnTo>
                <a:lnTo>
                  <a:pt x="2109" y="862"/>
                </a:lnTo>
                <a:lnTo>
                  <a:pt x="2109" y="859"/>
                </a:lnTo>
                <a:lnTo>
                  <a:pt x="2112" y="859"/>
                </a:lnTo>
                <a:lnTo>
                  <a:pt x="2109" y="859"/>
                </a:lnTo>
                <a:lnTo>
                  <a:pt x="2112" y="859"/>
                </a:lnTo>
                <a:lnTo>
                  <a:pt x="2112" y="857"/>
                </a:lnTo>
                <a:lnTo>
                  <a:pt x="2114" y="857"/>
                </a:lnTo>
                <a:lnTo>
                  <a:pt x="2112" y="857"/>
                </a:lnTo>
                <a:lnTo>
                  <a:pt x="2114" y="857"/>
                </a:lnTo>
                <a:lnTo>
                  <a:pt x="2114" y="854"/>
                </a:lnTo>
                <a:lnTo>
                  <a:pt x="2114" y="852"/>
                </a:lnTo>
                <a:lnTo>
                  <a:pt x="2112" y="854"/>
                </a:lnTo>
                <a:lnTo>
                  <a:pt x="2114" y="852"/>
                </a:lnTo>
                <a:lnTo>
                  <a:pt x="2112" y="852"/>
                </a:lnTo>
                <a:lnTo>
                  <a:pt x="2112" y="849"/>
                </a:lnTo>
                <a:lnTo>
                  <a:pt x="2109" y="849"/>
                </a:lnTo>
                <a:lnTo>
                  <a:pt x="2109" y="846"/>
                </a:lnTo>
                <a:lnTo>
                  <a:pt x="2106" y="849"/>
                </a:lnTo>
                <a:lnTo>
                  <a:pt x="2106" y="846"/>
                </a:lnTo>
                <a:lnTo>
                  <a:pt x="2106" y="844"/>
                </a:lnTo>
                <a:lnTo>
                  <a:pt x="2109" y="844"/>
                </a:lnTo>
                <a:lnTo>
                  <a:pt x="2112" y="844"/>
                </a:lnTo>
                <a:lnTo>
                  <a:pt x="2114" y="844"/>
                </a:lnTo>
                <a:lnTo>
                  <a:pt x="2114" y="846"/>
                </a:lnTo>
                <a:lnTo>
                  <a:pt x="2117" y="846"/>
                </a:lnTo>
                <a:lnTo>
                  <a:pt x="2119" y="846"/>
                </a:lnTo>
                <a:lnTo>
                  <a:pt x="2119" y="849"/>
                </a:lnTo>
                <a:lnTo>
                  <a:pt x="2122" y="849"/>
                </a:lnTo>
                <a:lnTo>
                  <a:pt x="2125" y="852"/>
                </a:lnTo>
                <a:lnTo>
                  <a:pt x="2127" y="852"/>
                </a:lnTo>
                <a:lnTo>
                  <a:pt x="2130" y="852"/>
                </a:lnTo>
                <a:lnTo>
                  <a:pt x="2130" y="854"/>
                </a:lnTo>
                <a:lnTo>
                  <a:pt x="2132" y="854"/>
                </a:lnTo>
                <a:lnTo>
                  <a:pt x="2135" y="854"/>
                </a:lnTo>
                <a:lnTo>
                  <a:pt x="2135" y="857"/>
                </a:lnTo>
                <a:lnTo>
                  <a:pt x="2138" y="857"/>
                </a:lnTo>
                <a:lnTo>
                  <a:pt x="2140" y="857"/>
                </a:lnTo>
                <a:lnTo>
                  <a:pt x="2143" y="857"/>
                </a:lnTo>
                <a:lnTo>
                  <a:pt x="2146" y="859"/>
                </a:lnTo>
                <a:lnTo>
                  <a:pt x="2148" y="859"/>
                </a:lnTo>
                <a:lnTo>
                  <a:pt x="2151" y="859"/>
                </a:lnTo>
                <a:lnTo>
                  <a:pt x="2151" y="862"/>
                </a:lnTo>
                <a:lnTo>
                  <a:pt x="2153" y="862"/>
                </a:lnTo>
                <a:lnTo>
                  <a:pt x="2156" y="862"/>
                </a:lnTo>
                <a:lnTo>
                  <a:pt x="2156" y="865"/>
                </a:lnTo>
                <a:lnTo>
                  <a:pt x="2159" y="865"/>
                </a:lnTo>
                <a:lnTo>
                  <a:pt x="2159" y="867"/>
                </a:lnTo>
                <a:lnTo>
                  <a:pt x="2161" y="867"/>
                </a:lnTo>
                <a:lnTo>
                  <a:pt x="2161" y="870"/>
                </a:lnTo>
                <a:lnTo>
                  <a:pt x="2161" y="873"/>
                </a:lnTo>
                <a:lnTo>
                  <a:pt x="2164" y="873"/>
                </a:lnTo>
                <a:lnTo>
                  <a:pt x="2164" y="875"/>
                </a:lnTo>
                <a:lnTo>
                  <a:pt x="2164" y="878"/>
                </a:lnTo>
                <a:lnTo>
                  <a:pt x="2164" y="880"/>
                </a:lnTo>
                <a:lnTo>
                  <a:pt x="2166" y="880"/>
                </a:lnTo>
                <a:lnTo>
                  <a:pt x="2166" y="883"/>
                </a:lnTo>
                <a:lnTo>
                  <a:pt x="2169" y="883"/>
                </a:lnTo>
                <a:lnTo>
                  <a:pt x="2169" y="886"/>
                </a:lnTo>
                <a:lnTo>
                  <a:pt x="2172" y="886"/>
                </a:lnTo>
                <a:lnTo>
                  <a:pt x="2172" y="888"/>
                </a:lnTo>
                <a:lnTo>
                  <a:pt x="2174" y="888"/>
                </a:lnTo>
                <a:lnTo>
                  <a:pt x="2177" y="891"/>
                </a:lnTo>
                <a:lnTo>
                  <a:pt x="2179" y="891"/>
                </a:lnTo>
                <a:lnTo>
                  <a:pt x="2179" y="893"/>
                </a:lnTo>
                <a:lnTo>
                  <a:pt x="2182" y="893"/>
                </a:lnTo>
                <a:lnTo>
                  <a:pt x="2182" y="896"/>
                </a:lnTo>
                <a:lnTo>
                  <a:pt x="2182" y="899"/>
                </a:lnTo>
                <a:lnTo>
                  <a:pt x="2182" y="901"/>
                </a:lnTo>
                <a:lnTo>
                  <a:pt x="2185" y="901"/>
                </a:lnTo>
                <a:lnTo>
                  <a:pt x="2185" y="904"/>
                </a:lnTo>
                <a:lnTo>
                  <a:pt x="2187" y="904"/>
                </a:lnTo>
                <a:lnTo>
                  <a:pt x="2185" y="904"/>
                </a:lnTo>
                <a:lnTo>
                  <a:pt x="2185" y="907"/>
                </a:lnTo>
                <a:lnTo>
                  <a:pt x="2187" y="907"/>
                </a:lnTo>
                <a:lnTo>
                  <a:pt x="2187" y="909"/>
                </a:lnTo>
                <a:lnTo>
                  <a:pt x="2187" y="912"/>
                </a:lnTo>
                <a:lnTo>
                  <a:pt x="2185" y="912"/>
                </a:lnTo>
                <a:lnTo>
                  <a:pt x="2185" y="914"/>
                </a:lnTo>
                <a:lnTo>
                  <a:pt x="2185" y="917"/>
                </a:lnTo>
                <a:lnTo>
                  <a:pt x="2185" y="920"/>
                </a:lnTo>
                <a:lnTo>
                  <a:pt x="2185" y="922"/>
                </a:lnTo>
                <a:lnTo>
                  <a:pt x="2185" y="925"/>
                </a:lnTo>
                <a:lnTo>
                  <a:pt x="2185" y="927"/>
                </a:lnTo>
                <a:lnTo>
                  <a:pt x="2182" y="927"/>
                </a:lnTo>
                <a:lnTo>
                  <a:pt x="2182" y="930"/>
                </a:lnTo>
                <a:lnTo>
                  <a:pt x="2182" y="933"/>
                </a:lnTo>
                <a:lnTo>
                  <a:pt x="2182" y="935"/>
                </a:lnTo>
                <a:lnTo>
                  <a:pt x="2182" y="938"/>
                </a:lnTo>
                <a:lnTo>
                  <a:pt x="2182" y="940"/>
                </a:lnTo>
                <a:lnTo>
                  <a:pt x="2182" y="943"/>
                </a:lnTo>
                <a:lnTo>
                  <a:pt x="2182" y="946"/>
                </a:lnTo>
                <a:lnTo>
                  <a:pt x="2179" y="946"/>
                </a:lnTo>
                <a:lnTo>
                  <a:pt x="2179" y="948"/>
                </a:lnTo>
                <a:lnTo>
                  <a:pt x="2177" y="948"/>
                </a:lnTo>
                <a:lnTo>
                  <a:pt x="2179" y="951"/>
                </a:lnTo>
                <a:lnTo>
                  <a:pt x="2177" y="951"/>
                </a:lnTo>
                <a:lnTo>
                  <a:pt x="2174" y="951"/>
                </a:lnTo>
                <a:lnTo>
                  <a:pt x="2174" y="954"/>
                </a:lnTo>
                <a:lnTo>
                  <a:pt x="2172" y="954"/>
                </a:lnTo>
                <a:lnTo>
                  <a:pt x="2172" y="956"/>
                </a:lnTo>
                <a:lnTo>
                  <a:pt x="2169" y="959"/>
                </a:lnTo>
                <a:lnTo>
                  <a:pt x="2172" y="959"/>
                </a:lnTo>
                <a:lnTo>
                  <a:pt x="2169" y="959"/>
                </a:lnTo>
                <a:lnTo>
                  <a:pt x="2169" y="961"/>
                </a:lnTo>
                <a:lnTo>
                  <a:pt x="2166" y="961"/>
                </a:lnTo>
                <a:lnTo>
                  <a:pt x="2164" y="961"/>
                </a:lnTo>
                <a:lnTo>
                  <a:pt x="2161" y="961"/>
                </a:lnTo>
                <a:lnTo>
                  <a:pt x="2159" y="964"/>
                </a:lnTo>
                <a:lnTo>
                  <a:pt x="2156" y="967"/>
                </a:lnTo>
                <a:lnTo>
                  <a:pt x="2156" y="969"/>
                </a:lnTo>
                <a:lnTo>
                  <a:pt x="2156" y="972"/>
                </a:lnTo>
                <a:lnTo>
                  <a:pt x="2156" y="974"/>
                </a:lnTo>
                <a:lnTo>
                  <a:pt x="2156" y="977"/>
                </a:lnTo>
                <a:lnTo>
                  <a:pt x="2156" y="980"/>
                </a:lnTo>
                <a:lnTo>
                  <a:pt x="2156" y="982"/>
                </a:lnTo>
                <a:lnTo>
                  <a:pt x="2156" y="985"/>
                </a:lnTo>
                <a:lnTo>
                  <a:pt x="2156" y="987"/>
                </a:lnTo>
                <a:lnTo>
                  <a:pt x="2156" y="990"/>
                </a:lnTo>
                <a:lnTo>
                  <a:pt x="2159" y="990"/>
                </a:lnTo>
                <a:lnTo>
                  <a:pt x="2159" y="993"/>
                </a:lnTo>
                <a:lnTo>
                  <a:pt x="2161" y="993"/>
                </a:lnTo>
                <a:lnTo>
                  <a:pt x="2161" y="995"/>
                </a:lnTo>
                <a:lnTo>
                  <a:pt x="2164" y="998"/>
                </a:lnTo>
                <a:lnTo>
                  <a:pt x="2164" y="1001"/>
                </a:lnTo>
                <a:lnTo>
                  <a:pt x="2164" y="1003"/>
                </a:lnTo>
                <a:lnTo>
                  <a:pt x="2166" y="1006"/>
                </a:lnTo>
                <a:lnTo>
                  <a:pt x="2132" y="1014"/>
                </a:lnTo>
                <a:lnTo>
                  <a:pt x="2132" y="1021"/>
                </a:lnTo>
                <a:lnTo>
                  <a:pt x="2135" y="1029"/>
                </a:lnTo>
                <a:lnTo>
                  <a:pt x="2138" y="1034"/>
                </a:lnTo>
                <a:lnTo>
                  <a:pt x="2140" y="1040"/>
                </a:lnTo>
                <a:lnTo>
                  <a:pt x="2140" y="1042"/>
                </a:lnTo>
                <a:lnTo>
                  <a:pt x="2140" y="1048"/>
                </a:lnTo>
                <a:lnTo>
                  <a:pt x="2140" y="1053"/>
                </a:lnTo>
                <a:lnTo>
                  <a:pt x="2138" y="1055"/>
                </a:lnTo>
                <a:lnTo>
                  <a:pt x="2138" y="1058"/>
                </a:lnTo>
                <a:lnTo>
                  <a:pt x="2135" y="1061"/>
                </a:lnTo>
                <a:lnTo>
                  <a:pt x="2135" y="1063"/>
                </a:lnTo>
                <a:lnTo>
                  <a:pt x="2135" y="1068"/>
                </a:lnTo>
                <a:lnTo>
                  <a:pt x="2132" y="1074"/>
                </a:lnTo>
                <a:lnTo>
                  <a:pt x="2135" y="1079"/>
                </a:lnTo>
                <a:lnTo>
                  <a:pt x="2138" y="1087"/>
                </a:lnTo>
                <a:lnTo>
                  <a:pt x="2138" y="1089"/>
                </a:lnTo>
                <a:lnTo>
                  <a:pt x="2140" y="1087"/>
                </a:lnTo>
                <a:lnTo>
                  <a:pt x="2143" y="1089"/>
                </a:lnTo>
                <a:lnTo>
                  <a:pt x="2148" y="1089"/>
                </a:lnTo>
                <a:lnTo>
                  <a:pt x="2151" y="1092"/>
                </a:lnTo>
                <a:lnTo>
                  <a:pt x="2153" y="1095"/>
                </a:lnTo>
                <a:lnTo>
                  <a:pt x="2156" y="1097"/>
                </a:lnTo>
                <a:lnTo>
                  <a:pt x="2156" y="1102"/>
                </a:lnTo>
                <a:lnTo>
                  <a:pt x="2159" y="1105"/>
                </a:lnTo>
                <a:lnTo>
                  <a:pt x="2159" y="1108"/>
                </a:lnTo>
                <a:lnTo>
                  <a:pt x="2159" y="1110"/>
                </a:lnTo>
                <a:lnTo>
                  <a:pt x="2153" y="1115"/>
                </a:lnTo>
                <a:lnTo>
                  <a:pt x="2153" y="1121"/>
                </a:lnTo>
                <a:lnTo>
                  <a:pt x="2153" y="1123"/>
                </a:lnTo>
                <a:lnTo>
                  <a:pt x="2153" y="1126"/>
                </a:lnTo>
                <a:lnTo>
                  <a:pt x="2153" y="1129"/>
                </a:lnTo>
                <a:lnTo>
                  <a:pt x="2151" y="1131"/>
                </a:lnTo>
                <a:lnTo>
                  <a:pt x="2153" y="1136"/>
                </a:lnTo>
                <a:lnTo>
                  <a:pt x="2156" y="1142"/>
                </a:lnTo>
                <a:lnTo>
                  <a:pt x="2153" y="1152"/>
                </a:lnTo>
                <a:lnTo>
                  <a:pt x="2156" y="1155"/>
                </a:lnTo>
                <a:lnTo>
                  <a:pt x="2156" y="1160"/>
                </a:lnTo>
                <a:lnTo>
                  <a:pt x="2159" y="1162"/>
                </a:lnTo>
                <a:lnTo>
                  <a:pt x="2166" y="1168"/>
                </a:lnTo>
                <a:lnTo>
                  <a:pt x="2166" y="1173"/>
                </a:lnTo>
                <a:lnTo>
                  <a:pt x="2166" y="1178"/>
                </a:lnTo>
                <a:lnTo>
                  <a:pt x="2169" y="1183"/>
                </a:lnTo>
                <a:lnTo>
                  <a:pt x="2169" y="1186"/>
                </a:lnTo>
                <a:lnTo>
                  <a:pt x="2166" y="1189"/>
                </a:lnTo>
                <a:lnTo>
                  <a:pt x="2164" y="1191"/>
                </a:lnTo>
                <a:lnTo>
                  <a:pt x="2161" y="1194"/>
                </a:lnTo>
                <a:lnTo>
                  <a:pt x="2159" y="1194"/>
                </a:lnTo>
                <a:lnTo>
                  <a:pt x="2159" y="1199"/>
                </a:lnTo>
                <a:lnTo>
                  <a:pt x="2156" y="1202"/>
                </a:lnTo>
                <a:lnTo>
                  <a:pt x="2156" y="1204"/>
                </a:lnTo>
                <a:lnTo>
                  <a:pt x="2151" y="1207"/>
                </a:lnTo>
                <a:lnTo>
                  <a:pt x="2153" y="1209"/>
                </a:lnTo>
                <a:lnTo>
                  <a:pt x="2153" y="1212"/>
                </a:lnTo>
                <a:lnTo>
                  <a:pt x="2151" y="1212"/>
                </a:lnTo>
                <a:lnTo>
                  <a:pt x="2151" y="1215"/>
                </a:lnTo>
                <a:lnTo>
                  <a:pt x="2148" y="1223"/>
                </a:lnTo>
                <a:lnTo>
                  <a:pt x="2148" y="1225"/>
                </a:lnTo>
                <a:lnTo>
                  <a:pt x="2148" y="1228"/>
                </a:lnTo>
                <a:lnTo>
                  <a:pt x="2148" y="1230"/>
                </a:lnTo>
                <a:lnTo>
                  <a:pt x="2151" y="1233"/>
                </a:lnTo>
                <a:lnTo>
                  <a:pt x="2151" y="1236"/>
                </a:lnTo>
                <a:lnTo>
                  <a:pt x="2148" y="1238"/>
                </a:lnTo>
                <a:lnTo>
                  <a:pt x="2148" y="1243"/>
                </a:lnTo>
                <a:lnTo>
                  <a:pt x="2146" y="1249"/>
                </a:lnTo>
                <a:lnTo>
                  <a:pt x="2146" y="1251"/>
                </a:lnTo>
                <a:lnTo>
                  <a:pt x="2146" y="1254"/>
                </a:lnTo>
                <a:lnTo>
                  <a:pt x="2143" y="1254"/>
                </a:lnTo>
                <a:lnTo>
                  <a:pt x="2143" y="1257"/>
                </a:lnTo>
                <a:lnTo>
                  <a:pt x="2140" y="1259"/>
                </a:lnTo>
                <a:lnTo>
                  <a:pt x="2138" y="1262"/>
                </a:lnTo>
                <a:lnTo>
                  <a:pt x="2135" y="1264"/>
                </a:lnTo>
                <a:lnTo>
                  <a:pt x="2127" y="1270"/>
                </a:lnTo>
                <a:lnTo>
                  <a:pt x="2127" y="1272"/>
                </a:lnTo>
                <a:lnTo>
                  <a:pt x="2125" y="1275"/>
                </a:lnTo>
                <a:lnTo>
                  <a:pt x="2122" y="1277"/>
                </a:lnTo>
                <a:lnTo>
                  <a:pt x="2119" y="1280"/>
                </a:lnTo>
                <a:lnTo>
                  <a:pt x="2117" y="1285"/>
                </a:lnTo>
                <a:lnTo>
                  <a:pt x="2114" y="1288"/>
                </a:lnTo>
                <a:lnTo>
                  <a:pt x="2109" y="1293"/>
                </a:lnTo>
                <a:lnTo>
                  <a:pt x="2109" y="1296"/>
                </a:lnTo>
                <a:lnTo>
                  <a:pt x="2106" y="1298"/>
                </a:lnTo>
                <a:lnTo>
                  <a:pt x="2104" y="1304"/>
                </a:lnTo>
                <a:lnTo>
                  <a:pt x="2101" y="1309"/>
                </a:lnTo>
                <a:lnTo>
                  <a:pt x="2099" y="1314"/>
                </a:lnTo>
                <a:lnTo>
                  <a:pt x="2099" y="1317"/>
                </a:lnTo>
                <a:lnTo>
                  <a:pt x="2096" y="1322"/>
                </a:lnTo>
                <a:lnTo>
                  <a:pt x="2093" y="1322"/>
                </a:lnTo>
                <a:lnTo>
                  <a:pt x="2091" y="1324"/>
                </a:lnTo>
                <a:lnTo>
                  <a:pt x="2088" y="1324"/>
                </a:lnTo>
                <a:lnTo>
                  <a:pt x="2088" y="1327"/>
                </a:lnTo>
                <a:lnTo>
                  <a:pt x="2085" y="1330"/>
                </a:lnTo>
                <a:lnTo>
                  <a:pt x="2072" y="1327"/>
                </a:lnTo>
                <a:lnTo>
                  <a:pt x="2070" y="1330"/>
                </a:lnTo>
                <a:lnTo>
                  <a:pt x="2067" y="1330"/>
                </a:lnTo>
                <a:lnTo>
                  <a:pt x="2067" y="1332"/>
                </a:lnTo>
                <a:lnTo>
                  <a:pt x="2065" y="1335"/>
                </a:lnTo>
                <a:lnTo>
                  <a:pt x="2062" y="1337"/>
                </a:lnTo>
                <a:lnTo>
                  <a:pt x="2062" y="1340"/>
                </a:lnTo>
                <a:lnTo>
                  <a:pt x="2062" y="1343"/>
                </a:lnTo>
                <a:lnTo>
                  <a:pt x="2062" y="1345"/>
                </a:lnTo>
                <a:lnTo>
                  <a:pt x="2059" y="1343"/>
                </a:lnTo>
                <a:lnTo>
                  <a:pt x="2054" y="1343"/>
                </a:lnTo>
                <a:lnTo>
                  <a:pt x="2049" y="1343"/>
                </a:lnTo>
                <a:lnTo>
                  <a:pt x="2044" y="1345"/>
                </a:lnTo>
                <a:lnTo>
                  <a:pt x="2038" y="1345"/>
                </a:lnTo>
                <a:lnTo>
                  <a:pt x="2036" y="1345"/>
                </a:lnTo>
                <a:lnTo>
                  <a:pt x="2033" y="1345"/>
                </a:lnTo>
                <a:lnTo>
                  <a:pt x="2033" y="1343"/>
                </a:lnTo>
                <a:lnTo>
                  <a:pt x="2028" y="1343"/>
                </a:lnTo>
                <a:lnTo>
                  <a:pt x="2025" y="1343"/>
                </a:lnTo>
                <a:lnTo>
                  <a:pt x="2023" y="1343"/>
                </a:lnTo>
                <a:lnTo>
                  <a:pt x="2023" y="1340"/>
                </a:lnTo>
                <a:lnTo>
                  <a:pt x="2023" y="1337"/>
                </a:lnTo>
                <a:lnTo>
                  <a:pt x="2028" y="1337"/>
                </a:lnTo>
                <a:lnTo>
                  <a:pt x="2028" y="1335"/>
                </a:lnTo>
                <a:lnTo>
                  <a:pt x="2031" y="1332"/>
                </a:lnTo>
                <a:lnTo>
                  <a:pt x="2031" y="1330"/>
                </a:lnTo>
                <a:lnTo>
                  <a:pt x="2031" y="1327"/>
                </a:lnTo>
                <a:lnTo>
                  <a:pt x="2033" y="1327"/>
                </a:lnTo>
                <a:lnTo>
                  <a:pt x="2033" y="1324"/>
                </a:lnTo>
                <a:lnTo>
                  <a:pt x="2033" y="1322"/>
                </a:lnTo>
                <a:lnTo>
                  <a:pt x="2031" y="1319"/>
                </a:lnTo>
                <a:lnTo>
                  <a:pt x="2025" y="1317"/>
                </a:lnTo>
                <a:lnTo>
                  <a:pt x="2023" y="1314"/>
                </a:lnTo>
                <a:lnTo>
                  <a:pt x="2015" y="1311"/>
                </a:lnTo>
                <a:lnTo>
                  <a:pt x="2010" y="1306"/>
                </a:lnTo>
                <a:lnTo>
                  <a:pt x="2007" y="1306"/>
                </a:lnTo>
                <a:lnTo>
                  <a:pt x="2002" y="1304"/>
                </a:lnTo>
                <a:lnTo>
                  <a:pt x="1999" y="1304"/>
                </a:lnTo>
                <a:lnTo>
                  <a:pt x="1994" y="1304"/>
                </a:lnTo>
                <a:lnTo>
                  <a:pt x="1989" y="1304"/>
                </a:lnTo>
                <a:lnTo>
                  <a:pt x="1986" y="1301"/>
                </a:lnTo>
                <a:lnTo>
                  <a:pt x="1984" y="1298"/>
                </a:lnTo>
                <a:lnTo>
                  <a:pt x="1981" y="1298"/>
                </a:lnTo>
                <a:lnTo>
                  <a:pt x="1978" y="1301"/>
                </a:lnTo>
                <a:lnTo>
                  <a:pt x="1978" y="1298"/>
                </a:lnTo>
                <a:lnTo>
                  <a:pt x="1976" y="1298"/>
                </a:lnTo>
                <a:lnTo>
                  <a:pt x="1973" y="1298"/>
                </a:lnTo>
                <a:lnTo>
                  <a:pt x="1971" y="1298"/>
                </a:lnTo>
                <a:lnTo>
                  <a:pt x="1971" y="1296"/>
                </a:lnTo>
                <a:lnTo>
                  <a:pt x="1971" y="1293"/>
                </a:lnTo>
                <a:lnTo>
                  <a:pt x="1968" y="1290"/>
                </a:lnTo>
                <a:lnTo>
                  <a:pt x="1963" y="1285"/>
                </a:lnTo>
                <a:lnTo>
                  <a:pt x="1963" y="1283"/>
                </a:lnTo>
                <a:lnTo>
                  <a:pt x="1960" y="1280"/>
                </a:lnTo>
                <a:lnTo>
                  <a:pt x="1960" y="1275"/>
                </a:lnTo>
                <a:lnTo>
                  <a:pt x="1958" y="1270"/>
                </a:lnTo>
                <a:lnTo>
                  <a:pt x="1955" y="1270"/>
                </a:lnTo>
                <a:lnTo>
                  <a:pt x="1955" y="1267"/>
                </a:lnTo>
                <a:lnTo>
                  <a:pt x="1952" y="1264"/>
                </a:lnTo>
                <a:lnTo>
                  <a:pt x="1950" y="1264"/>
                </a:lnTo>
                <a:lnTo>
                  <a:pt x="1947" y="1262"/>
                </a:lnTo>
                <a:lnTo>
                  <a:pt x="1945" y="1259"/>
                </a:lnTo>
                <a:lnTo>
                  <a:pt x="1945" y="1257"/>
                </a:lnTo>
                <a:lnTo>
                  <a:pt x="1939" y="1254"/>
                </a:lnTo>
                <a:lnTo>
                  <a:pt x="1939" y="1251"/>
                </a:lnTo>
                <a:lnTo>
                  <a:pt x="1937" y="1249"/>
                </a:lnTo>
                <a:lnTo>
                  <a:pt x="1934" y="1246"/>
                </a:lnTo>
                <a:lnTo>
                  <a:pt x="1931" y="1246"/>
                </a:lnTo>
                <a:lnTo>
                  <a:pt x="1929" y="1243"/>
                </a:lnTo>
                <a:lnTo>
                  <a:pt x="1929" y="1241"/>
                </a:lnTo>
                <a:lnTo>
                  <a:pt x="1926" y="1241"/>
                </a:lnTo>
                <a:lnTo>
                  <a:pt x="1926" y="1238"/>
                </a:lnTo>
                <a:lnTo>
                  <a:pt x="1924" y="1233"/>
                </a:lnTo>
                <a:lnTo>
                  <a:pt x="1921" y="1233"/>
                </a:lnTo>
                <a:lnTo>
                  <a:pt x="1918" y="1230"/>
                </a:lnTo>
                <a:lnTo>
                  <a:pt x="1916" y="1230"/>
                </a:lnTo>
                <a:lnTo>
                  <a:pt x="1913" y="1228"/>
                </a:lnTo>
                <a:lnTo>
                  <a:pt x="1911" y="1228"/>
                </a:lnTo>
                <a:lnTo>
                  <a:pt x="1908" y="1230"/>
                </a:lnTo>
                <a:lnTo>
                  <a:pt x="1905" y="1236"/>
                </a:lnTo>
                <a:lnTo>
                  <a:pt x="1903" y="1241"/>
                </a:lnTo>
                <a:lnTo>
                  <a:pt x="1900" y="1243"/>
                </a:lnTo>
                <a:lnTo>
                  <a:pt x="1898" y="1246"/>
                </a:lnTo>
                <a:lnTo>
                  <a:pt x="1895" y="1246"/>
                </a:lnTo>
                <a:lnTo>
                  <a:pt x="1895" y="1249"/>
                </a:lnTo>
                <a:lnTo>
                  <a:pt x="1892" y="1249"/>
                </a:lnTo>
                <a:lnTo>
                  <a:pt x="1890" y="1249"/>
                </a:lnTo>
                <a:lnTo>
                  <a:pt x="1887" y="1251"/>
                </a:lnTo>
                <a:lnTo>
                  <a:pt x="1887" y="1254"/>
                </a:lnTo>
                <a:lnTo>
                  <a:pt x="1884" y="1257"/>
                </a:lnTo>
                <a:lnTo>
                  <a:pt x="1882" y="1259"/>
                </a:lnTo>
                <a:lnTo>
                  <a:pt x="1879" y="1262"/>
                </a:lnTo>
                <a:lnTo>
                  <a:pt x="1874" y="1264"/>
                </a:lnTo>
                <a:lnTo>
                  <a:pt x="1871" y="1264"/>
                </a:lnTo>
                <a:lnTo>
                  <a:pt x="1869" y="1264"/>
                </a:lnTo>
                <a:lnTo>
                  <a:pt x="1864" y="1264"/>
                </a:lnTo>
                <a:lnTo>
                  <a:pt x="1858" y="1264"/>
                </a:lnTo>
                <a:lnTo>
                  <a:pt x="1845" y="1257"/>
                </a:lnTo>
                <a:lnTo>
                  <a:pt x="1843" y="1257"/>
                </a:lnTo>
                <a:lnTo>
                  <a:pt x="1840" y="1257"/>
                </a:lnTo>
                <a:lnTo>
                  <a:pt x="1835" y="1254"/>
                </a:lnTo>
                <a:lnTo>
                  <a:pt x="1806" y="1241"/>
                </a:lnTo>
                <a:lnTo>
                  <a:pt x="1804" y="1241"/>
                </a:lnTo>
                <a:lnTo>
                  <a:pt x="1804" y="1238"/>
                </a:lnTo>
                <a:lnTo>
                  <a:pt x="1801" y="1238"/>
                </a:lnTo>
                <a:lnTo>
                  <a:pt x="1798" y="1236"/>
                </a:lnTo>
                <a:lnTo>
                  <a:pt x="1796" y="1233"/>
                </a:lnTo>
                <a:lnTo>
                  <a:pt x="1793" y="1228"/>
                </a:lnTo>
                <a:lnTo>
                  <a:pt x="1793" y="1225"/>
                </a:lnTo>
                <a:lnTo>
                  <a:pt x="1791" y="1223"/>
                </a:lnTo>
                <a:lnTo>
                  <a:pt x="1785" y="1215"/>
                </a:lnTo>
                <a:lnTo>
                  <a:pt x="1783" y="1212"/>
                </a:lnTo>
                <a:lnTo>
                  <a:pt x="1780" y="1209"/>
                </a:lnTo>
                <a:lnTo>
                  <a:pt x="1783" y="1202"/>
                </a:lnTo>
                <a:lnTo>
                  <a:pt x="1785" y="1196"/>
                </a:lnTo>
                <a:lnTo>
                  <a:pt x="1785" y="1191"/>
                </a:lnTo>
                <a:lnTo>
                  <a:pt x="1783" y="1189"/>
                </a:lnTo>
                <a:lnTo>
                  <a:pt x="1780" y="1186"/>
                </a:lnTo>
                <a:lnTo>
                  <a:pt x="1777" y="1183"/>
                </a:lnTo>
                <a:lnTo>
                  <a:pt x="1775" y="1183"/>
                </a:lnTo>
                <a:lnTo>
                  <a:pt x="1775" y="1181"/>
                </a:lnTo>
                <a:lnTo>
                  <a:pt x="1770" y="1181"/>
                </a:lnTo>
                <a:lnTo>
                  <a:pt x="1767" y="1178"/>
                </a:lnTo>
                <a:lnTo>
                  <a:pt x="1762" y="1176"/>
                </a:lnTo>
                <a:lnTo>
                  <a:pt x="1757" y="1170"/>
                </a:lnTo>
                <a:lnTo>
                  <a:pt x="1757" y="1168"/>
                </a:lnTo>
                <a:lnTo>
                  <a:pt x="1749" y="1165"/>
                </a:lnTo>
                <a:lnTo>
                  <a:pt x="1746" y="1162"/>
                </a:lnTo>
                <a:lnTo>
                  <a:pt x="1746" y="1160"/>
                </a:lnTo>
                <a:lnTo>
                  <a:pt x="1744" y="1160"/>
                </a:lnTo>
                <a:lnTo>
                  <a:pt x="1741" y="1160"/>
                </a:lnTo>
                <a:lnTo>
                  <a:pt x="1738" y="1160"/>
                </a:lnTo>
                <a:lnTo>
                  <a:pt x="1717" y="1157"/>
                </a:lnTo>
                <a:lnTo>
                  <a:pt x="1712" y="1157"/>
                </a:lnTo>
                <a:lnTo>
                  <a:pt x="1710" y="1157"/>
                </a:lnTo>
                <a:lnTo>
                  <a:pt x="1702" y="1157"/>
                </a:lnTo>
                <a:lnTo>
                  <a:pt x="1702" y="1155"/>
                </a:lnTo>
                <a:lnTo>
                  <a:pt x="1691" y="1155"/>
                </a:lnTo>
                <a:lnTo>
                  <a:pt x="1689" y="1155"/>
                </a:lnTo>
                <a:lnTo>
                  <a:pt x="1686" y="1155"/>
                </a:lnTo>
                <a:lnTo>
                  <a:pt x="1683" y="1152"/>
                </a:lnTo>
                <a:lnTo>
                  <a:pt x="1681" y="1149"/>
                </a:lnTo>
                <a:lnTo>
                  <a:pt x="1678" y="1149"/>
                </a:lnTo>
                <a:lnTo>
                  <a:pt x="1676" y="1149"/>
                </a:lnTo>
                <a:lnTo>
                  <a:pt x="1665" y="1149"/>
                </a:lnTo>
                <a:lnTo>
                  <a:pt x="1660" y="1147"/>
                </a:lnTo>
                <a:lnTo>
                  <a:pt x="1657" y="1149"/>
                </a:lnTo>
                <a:lnTo>
                  <a:pt x="1655" y="1152"/>
                </a:lnTo>
                <a:lnTo>
                  <a:pt x="1650" y="1157"/>
                </a:lnTo>
                <a:lnTo>
                  <a:pt x="1650" y="1160"/>
                </a:lnTo>
                <a:lnTo>
                  <a:pt x="1647" y="1162"/>
                </a:lnTo>
                <a:lnTo>
                  <a:pt x="1647" y="1165"/>
                </a:lnTo>
                <a:lnTo>
                  <a:pt x="1647" y="1168"/>
                </a:lnTo>
                <a:lnTo>
                  <a:pt x="1647" y="1170"/>
                </a:lnTo>
                <a:lnTo>
                  <a:pt x="1644" y="1173"/>
                </a:lnTo>
                <a:lnTo>
                  <a:pt x="1644" y="1176"/>
                </a:lnTo>
                <a:lnTo>
                  <a:pt x="1644" y="1178"/>
                </a:lnTo>
                <a:lnTo>
                  <a:pt x="1644" y="1181"/>
                </a:lnTo>
                <a:lnTo>
                  <a:pt x="1647" y="1194"/>
                </a:lnTo>
                <a:lnTo>
                  <a:pt x="1647" y="1196"/>
                </a:lnTo>
                <a:lnTo>
                  <a:pt x="1644" y="1202"/>
                </a:lnTo>
                <a:lnTo>
                  <a:pt x="1644" y="1204"/>
                </a:lnTo>
                <a:lnTo>
                  <a:pt x="1647" y="1207"/>
                </a:lnTo>
                <a:lnTo>
                  <a:pt x="1650" y="1212"/>
                </a:lnTo>
                <a:lnTo>
                  <a:pt x="1652" y="1215"/>
                </a:lnTo>
                <a:lnTo>
                  <a:pt x="1652" y="1217"/>
                </a:lnTo>
                <a:lnTo>
                  <a:pt x="1652" y="1220"/>
                </a:lnTo>
                <a:lnTo>
                  <a:pt x="1647" y="1223"/>
                </a:lnTo>
                <a:lnTo>
                  <a:pt x="1647" y="1225"/>
                </a:lnTo>
                <a:lnTo>
                  <a:pt x="1644" y="1225"/>
                </a:lnTo>
                <a:lnTo>
                  <a:pt x="1639" y="1230"/>
                </a:lnTo>
                <a:lnTo>
                  <a:pt x="1639" y="1233"/>
                </a:lnTo>
                <a:lnTo>
                  <a:pt x="1639" y="1236"/>
                </a:lnTo>
                <a:lnTo>
                  <a:pt x="1644" y="1241"/>
                </a:lnTo>
                <a:lnTo>
                  <a:pt x="1644" y="1243"/>
                </a:lnTo>
                <a:lnTo>
                  <a:pt x="1644" y="1246"/>
                </a:lnTo>
                <a:lnTo>
                  <a:pt x="1642" y="1249"/>
                </a:lnTo>
                <a:lnTo>
                  <a:pt x="1639" y="1251"/>
                </a:lnTo>
                <a:lnTo>
                  <a:pt x="1631" y="1254"/>
                </a:lnTo>
                <a:lnTo>
                  <a:pt x="1626" y="1257"/>
                </a:lnTo>
                <a:lnTo>
                  <a:pt x="1626" y="1259"/>
                </a:lnTo>
                <a:lnTo>
                  <a:pt x="1623" y="1262"/>
                </a:lnTo>
                <a:lnTo>
                  <a:pt x="1621" y="1262"/>
                </a:lnTo>
                <a:lnTo>
                  <a:pt x="1618" y="1264"/>
                </a:lnTo>
                <a:lnTo>
                  <a:pt x="1616" y="1264"/>
                </a:lnTo>
                <a:lnTo>
                  <a:pt x="1613" y="1264"/>
                </a:lnTo>
                <a:lnTo>
                  <a:pt x="1608" y="1262"/>
                </a:lnTo>
                <a:lnTo>
                  <a:pt x="1605" y="1259"/>
                </a:lnTo>
                <a:lnTo>
                  <a:pt x="1600" y="1259"/>
                </a:lnTo>
                <a:lnTo>
                  <a:pt x="1595" y="1257"/>
                </a:lnTo>
                <a:lnTo>
                  <a:pt x="1592" y="1257"/>
                </a:lnTo>
                <a:lnTo>
                  <a:pt x="1590" y="1257"/>
                </a:lnTo>
                <a:lnTo>
                  <a:pt x="1587" y="1257"/>
                </a:lnTo>
                <a:lnTo>
                  <a:pt x="1579" y="1259"/>
                </a:lnTo>
                <a:lnTo>
                  <a:pt x="1576" y="1259"/>
                </a:lnTo>
                <a:lnTo>
                  <a:pt x="1574" y="1259"/>
                </a:lnTo>
                <a:lnTo>
                  <a:pt x="1571" y="1259"/>
                </a:lnTo>
                <a:lnTo>
                  <a:pt x="1566" y="1257"/>
                </a:lnTo>
                <a:lnTo>
                  <a:pt x="1563" y="1257"/>
                </a:lnTo>
                <a:lnTo>
                  <a:pt x="1561" y="1257"/>
                </a:lnTo>
                <a:lnTo>
                  <a:pt x="1558" y="1257"/>
                </a:lnTo>
                <a:lnTo>
                  <a:pt x="1556" y="1257"/>
                </a:lnTo>
                <a:lnTo>
                  <a:pt x="1553" y="1257"/>
                </a:lnTo>
                <a:lnTo>
                  <a:pt x="1548" y="1254"/>
                </a:lnTo>
                <a:lnTo>
                  <a:pt x="1543" y="1251"/>
                </a:lnTo>
                <a:lnTo>
                  <a:pt x="1540" y="1251"/>
                </a:lnTo>
                <a:lnTo>
                  <a:pt x="1535" y="1254"/>
                </a:lnTo>
                <a:lnTo>
                  <a:pt x="1529" y="1254"/>
                </a:lnTo>
                <a:lnTo>
                  <a:pt x="1529" y="1251"/>
                </a:lnTo>
                <a:lnTo>
                  <a:pt x="1527" y="1251"/>
                </a:lnTo>
                <a:lnTo>
                  <a:pt x="1522" y="1249"/>
                </a:lnTo>
                <a:lnTo>
                  <a:pt x="1519" y="1246"/>
                </a:lnTo>
                <a:lnTo>
                  <a:pt x="1516" y="1246"/>
                </a:lnTo>
                <a:lnTo>
                  <a:pt x="1516" y="1249"/>
                </a:lnTo>
                <a:lnTo>
                  <a:pt x="1514" y="1251"/>
                </a:lnTo>
                <a:lnTo>
                  <a:pt x="1514" y="1254"/>
                </a:lnTo>
                <a:lnTo>
                  <a:pt x="1503" y="1257"/>
                </a:lnTo>
                <a:lnTo>
                  <a:pt x="1501" y="1259"/>
                </a:lnTo>
                <a:lnTo>
                  <a:pt x="1496" y="1259"/>
                </a:lnTo>
                <a:lnTo>
                  <a:pt x="1493" y="1262"/>
                </a:lnTo>
                <a:lnTo>
                  <a:pt x="1490" y="1262"/>
                </a:lnTo>
                <a:lnTo>
                  <a:pt x="1488" y="1267"/>
                </a:lnTo>
                <a:lnTo>
                  <a:pt x="1488" y="1272"/>
                </a:lnTo>
                <a:lnTo>
                  <a:pt x="1485" y="1272"/>
                </a:lnTo>
                <a:lnTo>
                  <a:pt x="1483" y="1275"/>
                </a:lnTo>
                <a:lnTo>
                  <a:pt x="1483" y="1280"/>
                </a:lnTo>
                <a:lnTo>
                  <a:pt x="1483" y="1283"/>
                </a:lnTo>
                <a:lnTo>
                  <a:pt x="1480" y="1288"/>
                </a:lnTo>
                <a:lnTo>
                  <a:pt x="1480" y="1290"/>
                </a:lnTo>
                <a:lnTo>
                  <a:pt x="1480" y="1293"/>
                </a:lnTo>
                <a:lnTo>
                  <a:pt x="1483" y="1296"/>
                </a:lnTo>
                <a:lnTo>
                  <a:pt x="1485" y="1298"/>
                </a:lnTo>
                <a:lnTo>
                  <a:pt x="1485" y="1304"/>
                </a:lnTo>
                <a:lnTo>
                  <a:pt x="1485" y="1306"/>
                </a:lnTo>
                <a:lnTo>
                  <a:pt x="1488" y="1309"/>
                </a:lnTo>
                <a:lnTo>
                  <a:pt x="1488" y="1311"/>
                </a:lnTo>
                <a:lnTo>
                  <a:pt x="1485" y="1314"/>
                </a:lnTo>
                <a:lnTo>
                  <a:pt x="1485" y="1317"/>
                </a:lnTo>
                <a:lnTo>
                  <a:pt x="1483" y="1322"/>
                </a:lnTo>
                <a:lnTo>
                  <a:pt x="1480" y="1324"/>
                </a:lnTo>
                <a:lnTo>
                  <a:pt x="1480" y="1327"/>
                </a:lnTo>
                <a:lnTo>
                  <a:pt x="1477" y="1330"/>
                </a:lnTo>
                <a:lnTo>
                  <a:pt x="1475" y="1332"/>
                </a:lnTo>
                <a:lnTo>
                  <a:pt x="1472" y="1335"/>
                </a:lnTo>
                <a:lnTo>
                  <a:pt x="1469" y="1337"/>
                </a:lnTo>
                <a:lnTo>
                  <a:pt x="1467" y="1337"/>
                </a:lnTo>
                <a:lnTo>
                  <a:pt x="1467" y="1340"/>
                </a:lnTo>
                <a:lnTo>
                  <a:pt x="1464" y="1340"/>
                </a:lnTo>
                <a:lnTo>
                  <a:pt x="1464" y="1343"/>
                </a:lnTo>
                <a:lnTo>
                  <a:pt x="1462" y="1348"/>
                </a:lnTo>
                <a:lnTo>
                  <a:pt x="1459" y="1351"/>
                </a:lnTo>
                <a:lnTo>
                  <a:pt x="1459" y="1353"/>
                </a:lnTo>
                <a:lnTo>
                  <a:pt x="1456" y="1356"/>
                </a:lnTo>
                <a:lnTo>
                  <a:pt x="1454" y="1356"/>
                </a:lnTo>
                <a:lnTo>
                  <a:pt x="1454" y="1358"/>
                </a:lnTo>
                <a:lnTo>
                  <a:pt x="1449" y="1361"/>
                </a:lnTo>
                <a:lnTo>
                  <a:pt x="1449" y="1364"/>
                </a:lnTo>
                <a:lnTo>
                  <a:pt x="1446" y="1366"/>
                </a:lnTo>
                <a:lnTo>
                  <a:pt x="1446" y="1371"/>
                </a:lnTo>
                <a:lnTo>
                  <a:pt x="1443" y="1374"/>
                </a:lnTo>
                <a:lnTo>
                  <a:pt x="1441" y="1379"/>
                </a:lnTo>
                <a:lnTo>
                  <a:pt x="1441" y="1382"/>
                </a:lnTo>
                <a:lnTo>
                  <a:pt x="1441" y="1384"/>
                </a:lnTo>
                <a:lnTo>
                  <a:pt x="1438" y="1387"/>
                </a:lnTo>
                <a:lnTo>
                  <a:pt x="1436" y="1384"/>
                </a:lnTo>
                <a:lnTo>
                  <a:pt x="1433" y="1384"/>
                </a:lnTo>
                <a:lnTo>
                  <a:pt x="1433" y="1382"/>
                </a:lnTo>
                <a:lnTo>
                  <a:pt x="1430" y="1382"/>
                </a:lnTo>
                <a:lnTo>
                  <a:pt x="1428" y="1382"/>
                </a:lnTo>
                <a:lnTo>
                  <a:pt x="1422" y="1379"/>
                </a:lnTo>
                <a:lnTo>
                  <a:pt x="1420" y="1379"/>
                </a:lnTo>
                <a:lnTo>
                  <a:pt x="1417" y="1379"/>
                </a:lnTo>
                <a:lnTo>
                  <a:pt x="1415" y="1379"/>
                </a:lnTo>
                <a:lnTo>
                  <a:pt x="1412" y="1377"/>
                </a:lnTo>
                <a:lnTo>
                  <a:pt x="1409" y="1377"/>
                </a:lnTo>
                <a:lnTo>
                  <a:pt x="1407" y="1374"/>
                </a:lnTo>
                <a:lnTo>
                  <a:pt x="1404" y="1377"/>
                </a:lnTo>
                <a:lnTo>
                  <a:pt x="1404" y="1374"/>
                </a:lnTo>
                <a:lnTo>
                  <a:pt x="1399" y="1371"/>
                </a:lnTo>
                <a:lnTo>
                  <a:pt x="1396" y="1371"/>
                </a:lnTo>
                <a:lnTo>
                  <a:pt x="1394" y="1374"/>
                </a:lnTo>
                <a:lnTo>
                  <a:pt x="1389" y="1377"/>
                </a:lnTo>
                <a:lnTo>
                  <a:pt x="1389" y="1379"/>
                </a:lnTo>
                <a:lnTo>
                  <a:pt x="1383" y="1379"/>
                </a:lnTo>
                <a:lnTo>
                  <a:pt x="1383" y="1382"/>
                </a:lnTo>
                <a:lnTo>
                  <a:pt x="1383" y="1384"/>
                </a:lnTo>
                <a:lnTo>
                  <a:pt x="1381" y="1384"/>
                </a:lnTo>
                <a:lnTo>
                  <a:pt x="1378" y="1384"/>
                </a:lnTo>
                <a:lnTo>
                  <a:pt x="1375" y="1384"/>
                </a:lnTo>
                <a:lnTo>
                  <a:pt x="1375" y="1387"/>
                </a:lnTo>
                <a:lnTo>
                  <a:pt x="1373" y="1387"/>
                </a:lnTo>
                <a:lnTo>
                  <a:pt x="1370" y="1387"/>
                </a:lnTo>
                <a:lnTo>
                  <a:pt x="1370" y="1390"/>
                </a:lnTo>
                <a:lnTo>
                  <a:pt x="1370" y="1392"/>
                </a:lnTo>
                <a:lnTo>
                  <a:pt x="1370" y="1395"/>
                </a:lnTo>
                <a:lnTo>
                  <a:pt x="1370" y="1398"/>
                </a:lnTo>
                <a:lnTo>
                  <a:pt x="1368" y="1398"/>
                </a:lnTo>
                <a:lnTo>
                  <a:pt x="1368" y="1400"/>
                </a:lnTo>
                <a:lnTo>
                  <a:pt x="1368" y="1403"/>
                </a:lnTo>
                <a:lnTo>
                  <a:pt x="1365" y="1403"/>
                </a:lnTo>
                <a:lnTo>
                  <a:pt x="1365" y="1405"/>
                </a:lnTo>
                <a:lnTo>
                  <a:pt x="1362" y="1411"/>
                </a:lnTo>
                <a:lnTo>
                  <a:pt x="1360" y="1411"/>
                </a:lnTo>
                <a:lnTo>
                  <a:pt x="1360" y="1413"/>
                </a:lnTo>
                <a:lnTo>
                  <a:pt x="1357" y="1413"/>
                </a:lnTo>
                <a:lnTo>
                  <a:pt x="1357" y="1416"/>
                </a:lnTo>
                <a:lnTo>
                  <a:pt x="1355" y="1416"/>
                </a:lnTo>
                <a:lnTo>
                  <a:pt x="1352" y="1416"/>
                </a:lnTo>
                <a:lnTo>
                  <a:pt x="1349" y="1416"/>
                </a:lnTo>
                <a:lnTo>
                  <a:pt x="1347" y="1416"/>
                </a:lnTo>
                <a:lnTo>
                  <a:pt x="1347" y="1418"/>
                </a:lnTo>
                <a:lnTo>
                  <a:pt x="1344" y="1418"/>
                </a:lnTo>
                <a:lnTo>
                  <a:pt x="1344" y="1416"/>
                </a:lnTo>
                <a:lnTo>
                  <a:pt x="1276" y="1413"/>
                </a:lnTo>
                <a:lnTo>
                  <a:pt x="1237" y="1413"/>
                </a:lnTo>
                <a:lnTo>
                  <a:pt x="1232" y="1418"/>
                </a:lnTo>
                <a:lnTo>
                  <a:pt x="1221" y="1426"/>
                </a:lnTo>
                <a:lnTo>
                  <a:pt x="1193" y="1455"/>
                </a:lnTo>
                <a:lnTo>
                  <a:pt x="1193" y="1452"/>
                </a:lnTo>
                <a:lnTo>
                  <a:pt x="1193" y="1450"/>
                </a:lnTo>
                <a:lnTo>
                  <a:pt x="1193" y="1447"/>
                </a:lnTo>
                <a:lnTo>
                  <a:pt x="1190" y="1445"/>
                </a:lnTo>
                <a:lnTo>
                  <a:pt x="1190" y="1442"/>
                </a:lnTo>
                <a:lnTo>
                  <a:pt x="1188" y="1442"/>
                </a:lnTo>
                <a:lnTo>
                  <a:pt x="1188" y="1439"/>
                </a:lnTo>
                <a:lnTo>
                  <a:pt x="1190" y="1437"/>
                </a:lnTo>
                <a:lnTo>
                  <a:pt x="1190" y="1434"/>
                </a:lnTo>
                <a:lnTo>
                  <a:pt x="1193" y="1432"/>
                </a:lnTo>
                <a:lnTo>
                  <a:pt x="1190" y="1432"/>
                </a:lnTo>
                <a:lnTo>
                  <a:pt x="1193" y="1429"/>
                </a:lnTo>
                <a:lnTo>
                  <a:pt x="1193" y="1426"/>
                </a:lnTo>
                <a:lnTo>
                  <a:pt x="1195" y="1421"/>
                </a:lnTo>
                <a:lnTo>
                  <a:pt x="1193" y="1418"/>
                </a:lnTo>
                <a:lnTo>
                  <a:pt x="1193" y="1416"/>
                </a:lnTo>
                <a:lnTo>
                  <a:pt x="1193" y="1413"/>
                </a:lnTo>
                <a:lnTo>
                  <a:pt x="1193" y="1411"/>
                </a:lnTo>
                <a:lnTo>
                  <a:pt x="1193" y="1408"/>
                </a:lnTo>
                <a:lnTo>
                  <a:pt x="1193" y="1405"/>
                </a:lnTo>
                <a:lnTo>
                  <a:pt x="1195" y="1400"/>
                </a:lnTo>
                <a:lnTo>
                  <a:pt x="1198" y="1398"/>
                </a:lnTo>
                <a:lnTo>
                  <a:pt x="1201" y="1395"/>
                </a:lnTo>
                <a:lnTo>
                  <a:pt x="1201" y="1392"/>
                </a:lnTo>
                <a:lnTo>
                  <a:pt x="1203" y="1392"/>
                </a:lnTo>
                <a:lnTo>
                  <a:pt x="1203" y="1390"/>
                </a:lnTo>
                <a:lnTo>
                  <a:pt x="1206" y="1387"/>
                </a:lnTo>
                <a:lnTo>
                  <a:pt x="1208" y="1387"/>
                </a:lnTo>
                <a:lnTo>
                  <a:pt x="1206" y="1384"/>
                </a:lnTo>
                <a:lnTo>
                  <a:pt x="1203" y="1379"/>
                </a:lnTo>
                <a:lnTo>
                  <a:pt x="1201" y="1377"/>
                </a:lnTo>
                <a:lnTo>
                  <a:pt x="1198" y="1374"/>
                </a:lnTo>
                <a:lnTo>
                  <a:pt x="1198" y="1371"/>
                </a:lnTo>
                <a:lnTo>
                  <a:pt x="1198" y="1369"/>
                </a:lnTo>
                <a:lnTo>
                  <a:pt x="1198" y="1366"/>
                </a:lnTo>
                <a:lnTo>
                  <a:pt x="1198" y="1364"/>
                </a:lnTo>
                <a:lnTo>
                  <a:pt x="1201" y="1364"/>
                </a:lnTo>
                <a:lnTo>
                  <a:pt x="1201" y="1361"/>
                </a:lnTo>
                <a:lnTo>
                  <a:pt x="1201" y="1358"/>
                </a:lnTo>
                <a:lnTo>
                  <a:pt x="1201" y="1356"/>
                </a:lnTo>
                <a:lnTo>
                  <a:pt x="1198" y="1356"/>
                </a:lnTo>
                <a:lnTo>
                  <a:pt x="1198" y="1353"/>
                </a:lnTo>
                <a:lnTo>
                  <a:pt x="1193" y="1351"/>
                </a:lnTo>
                <a:lnTo>
                  <a:pt x="1193" y="1348"/>
                </a:lnTo>
                <a:lnTo>
                  <a:pt x="1190" y="1348"/>
                </a:lnTo>
                <a:lnTo>
                  <a:pt x="1188" y="1345"/>
                </a:lnTo>
                <a:lnTo>
                  <a:pt x="1185" y="1340"/>
                </a:lnTo>
                <a:lnTo>
                  <a:pt x="1185" y="1337"/>
                </a:lnTo>
                <a:lnTo>
                  <a:pt x="1185" y="1335"/>
                </a:lnTo>
                <a:lnTo>
                  <a:pt x="1182" y="1335"/>
                </a:lnTo>
                <a:lnTo>
                  <a:pt x="1182" y="1332"/>
                </a:lnTo>
                <a:lnTo>
                  <a:pt x="1185" y="1330"/>
                </a:lnTo>
                <a:lnTo>
                  <a:pt x="1185" y="1327"/>
                </a:lnTo>
                <a:lnTo>
                  <a:pt x="1182" y="1324"/>
                </a:lnTo>
                <a:lnTo>
                  <a:pt x="1182" y="1322"/>
                </a:lnTo>
                <a:lnTo>
                  <a:pt x="1185" y="1319"/>
                </a:lnTo>
                <a:lnTo>
                  <a:pt x="1188" y="1317"/>
                </a:lnTo>
                <a:lnTo>
                  <a:pt x="1188" y="1314"/>
                </a:lnTo>
                <a:lnTo>
                  <a:pt x="1185" y="1309"/>
                </a:lnTo>
                <a:lnTo>
                  <a:pt x="1182" y="1306"/>
                </a:lnTo>
                <a:lnTo>
                  <a:pt x="1180" y="1301"/>
                </a:lnTo>
                <a:lnTo>
                  <a:pt x="1180" y="1298"/>
                </a:lnTo>
                <a:lnTo>
                  <a:pt x="1177" y="1296"/>
                </a:lnTo>
                <a:lnTo>
                  <a:pt x="1175" y="1290"/>
                </a:lnTo>
                <a:lnTo>
                  <a:pt x="1172" y="1288"/>
                </a:lnTo>
                <a:lnTo>
                  <a:pt x="1169" y="1285"/>
                </a:lnTo>
                <a:lnTo>
                  <a:pt x="1169" y="1283"/>
                </a:lnTo>
                <a:lnTo>
                  <a:pt x="1167" y="1283"/>
                </a:lnTo>
                <a:lnTo>
                  <a:pt x="1167" y="1280"/>
                </a:lnTo>
                <a:lnTo>
                  <a:pt x="1167" y="1277"/>
                </a:lnTo>
                <a:lnTo>
                  <a:pt x="1164" y="1277"/>
                </a:lnTo>
                <a:lnTo>
                  <a:pt x="1164" y="1275"/>
                </a:lnTo>
                <a:lnTo>
                  <a:pt x="1161" y="1275"/>
                </a:lnTo>
                <a:lnTo>
                  <a:pt x="1161" y="1272"/>
                </a:lnTo>
                <a:lnTo>
                  <a:pt x="1159" y="1272"/>
                </a:lnTo>
                <a:lnTo>
                  <a:pt x="1159" y="1270"/>
                </a:lnTo>
                <a:lnTo>
                  <a:pt x="1156" y="1270"/>
                </a:lnTo>
                <a:lnTo>
                  <a:pt x="1156" y="1267"/>
                </a:lnTo>
                <a:lnTo>
                  <a:pt x="1159" y="1267"/>
                </a:lnTo>
                <a:lnTo>
                  <a:pt x="1159" y="1264"/>
                </a:lnTo>
                <a:lnTo>
                  <a:pt x="1161" y="1264"/>
                </a:lnTo>
                <a:lnTo>
                  <a:pt x="1161" y="1262"/>
                </a:lnTo>
                <a:lnTo>
                  <a:pt x="1161" y="1259"/>
                </a:lnTo>
                <a:lnTo>
                  <a:pt x="1161" y="1257"/>
                </a:lnTo>
                <a:lnTo>
                  <a:pt x="1159" y="1257"/>
                </a:lnTo>
                <a:lnTo>
                  <a:pt x="1159" y="1254"/>
                </a:lnTo>
                <a:lnTo>
                  <a:pt x="1159" y="1251"/>
                </a:lnTo>
                <a:lnTo>
                  <a:pt x="1159" y="1249"/>
                </a:lnTo>
                <a:lnTo>
                  <a:pt x="1156" y="1249"/>
                </a:lnTo>
                <a:lnTo>
                  <a:pt x="1156" y="1246"/>
                </a:lnTo>
                <a:lnTo>
                  <a:pt x="1154" y="1236"/>
                </a:lnTo>
                <a:lnTo>
                  <a:pt x="1154" y="1233"/>
                </a:lnTo>
                <a:lnTo>
                  <a:pt x="1154" y="1230"/>
                </a:lnTo>
                <a:lnTo>
                  <a:pt x="1154" y="1228"/>
                </a:lnTo>
                <a:lnTo>
                  <a:pt x="1154" y="1225"/>
                </a:lnTo>
                <a:lnTo>
                  <a:pt x="1154" y="1223"/>
                </a:lnTo>
                <a:lnTo>
                  <a:pt x="1154" y="1220"/>
                </a:lnTo>
                <a:lnTo>
                  <a:pt x="1154" y="1217"/>
                </a:lnTo>
                <a:lnTo>
                  <a:pt x="1154" y="1215"/>
                </a:lnTo>
                <a:lnTo>
                  <a:pt x="1154" y="1212"/>
                </a:lnTo>
                <a:lnTo>
                  <a:pt x="1154" y="1209"/>
                </a:lnTo>
                <a:lnTo>
                  <a:pt x="1156" y="1209"/>
                </a:lnTo>
                <a:lnTo>
                  <a:pt x="1156" y="1204"/>
                </a:lnTo>
                <a:lnTo>
                  <a:pt x="1159" y="1204"/>
                </a:lnTo>
                <a:lnTo>
                  <a:pt x="1159" y="1202"/>
                </a:lnTo>
                <a:lnTo>
                  <a:pt x="1161" y="1202"/>
                </a:lnTo>
                <a:lnTo>
                  <a:pt x="1164" y="1199"/>
                </a:lnTo>
                <a:lnTo>
                  <a:pt x="1164" y="1194"/>
                </a:lnTo>
                <a:lnTo>
                  <a:pt x="1164" y="1191"/>
                </a:lnTo>
                <a:lnTo>
                  <a:pt x="1164" y="1189"/>
                </a:lnTo>
                <a:lnTo>
                  <a:pt x="1161" y="1186"/>
                </a:lnTo>
                <a:lnTo>
                  <a:pt x="1161" y="1183"/>
                </a:lnTo>
                <a:lnTo>
                  <a:pt x="1159" y="1178"/>
                </a:lnTo>
                <a:lnTo>
                  <a:pt x="1159" y="1176"/>
                </a:lnTo>
                <a:lnTo>
                  <a:pt x="1159" y="1173"/>
                </a:lnTo>
                <a:lnTo>
                  <a:pt x="1159" y="1170"/>
                </a:lnTo>
                <a:lnTo>
                  <a:pt x="1159" y="1168"/>
                </a:lnTo>
                <a:lnTo>
                  <a:pt x="1161" y="1165"/>
                </a:lnTo>
                <a:lnTo>
                  <a:pt x="1164" y="1165"/>
                </a:lnTo>
                <a:lnTo>
                  <a:pt x="1164" y="1162"/>
                </a:lnTo>
                <a:lnTo>
                  <a:pt x="1161" y="1162"/>
                </a:lnTo>
                <a:lnTo>
                  <a:pt x="1161" y="1157"/>
                </a:lnTo>
                <a:lnTo>
                  <a:pt x="1159" y="1155"/>
                </a:lnTo>
                <a:lnTo>
                  <a:pt x="1156" y="1149"/>
                </a:lnTo>
                <a:lnTo>
                  <a:pt x="1154" y="1147"/>
                </a:lnTo>
                <a:lnTo>
                  <a:pt x="1151" y="1147"/>
                </a:lnTo>
                <a:lnTo>
                  <a:pt x="1148" y="1147"/>
                </a:lnTo>
                <a:lnTo>
                  <a:pt x="1146" y="1147"/>
                </a:lnTo>
                <a:lnTo>
                  <a:pt x="1143" y="1144"/>
                </a:lnTo>
                <a:lnTo>
                  <a:pt x="1143" y="1142"/>
                </a:lnTo>
                <a:lnTo>
                  <a:pt x="1141" y="1142"/>
                </a:lnTo>
                <a:lnTo>
                  <a:pt x="1141" y="1139"/>
                </a:lnTo>
                <a:lnTo>
                  <a:pt x="1143" y="1136"/>
                </a:lnTo>
                <a:lnTo>
                  <a:pt x="1148" y="1134"/>
                </a:lnTo>
                <a:lnTo>
                  <a:pt x="1151" y="1134"/>
                </a:lnTo>
                <a:lnTo>
                  <a:pt x="1154" y="1134"/>
                </a:lnTo>
                <a:lnTo>
                  <a:pt x="1156" y="1134"/>
                </a:lnTo>
                <a:lnTo>
                  <a:pt x="1159" y="1131"/>
                </a:lnTo>
                <a:lnTo>
                  <a:pt x="1159" y="1129"/>
                </a:lnTo>
                <a:lnTo>
                  <a:pt x="1156" y="1129"/>
                </a:lnTo>
                <a:lnTo>
                  <a:pt x="1154" y="1126"/>
                </a:lnTo>
                <a:lnTo>
                  <a:pt x="1164" y="1113"/>
                </a:lnTo>
                <a:lnTo>
                  <a:pt x="1161" y="1108"/>
                </a:lnTo>
                <a:lnTo>
                  <a:pt x="1167" y="1102"/>
                </a:lnTo>
                <a:lnTo>
                  <a:pt x="1167" y="1100"/>
                </a:lnTo>
                <a:lnTo>
                  <a:pt x="1167" y="1097"/>
                </a:lnTo>
                <a:lnTo>
                  <a:pt x="1169" y="1095"/>
                </a:lnTo>
                <a:lnTo>
                  <a:pt x="1172" y="1095"/>
                </a:lnTo>
                <a:lnTo>
                  <a:pt x="1175" y="1095"/>
                </a:lnTo>
                <a:lnTo>
                  <a:pt x="1177" y="1097"/>
                </a:lnTo>
                <a:lnTo>
                  <a:pt x="1180" y="1095"/>
                </a:lnTo>
                <a:lnTo>
                  <a:pt x="1182" y="1092"/>
                </a:lnTo>
                <a:lnTo>
                  <a:pt x="1185" y="1092"/>
                </a:lnTo>
                <a:lnTo>
                  <a:pt x="1188" y="1089"/>
                </a:lnTo>
                <a:lnTo>
                  <a:pt x="1195" y="1084"/>
                </a:lnTo>
                <a:lnTo>
                  <a:pt x="1198" y="1084"/>
                </a:lnTo>
                <a:lnTo>
                  <a:pt x="1201" y="1084"/>
                </a:lnTo>
                <a:lnTo>
                  <a:pt x="1203" y="1084"/>
                </a:lnTo>
                <a:lnTo>
                  <a:pt x="1206" y="1082"/>
                </a:lnTo>
                <a:lnTo>
                  <a:pt x="1208" y="1082"/>
                </a:lnTo>
                <a:lnTo>
                  <a:pt x="1206" y="1082"/>
                </a:lnTo>
                <a:lnTo>
                  <a:pt x="1206" y="1084"/>
                </a:lnTo>
                <a:lnTo>
                  <a:pt x="1206" y="1087"/>
                </a:lnTo>
                <a:lnTo>
                  <a:pt x="1206" y="1089"/>
                </a:lnTo>
                <a:lnTo>
                  <a:pt x="1206" y="1092"/>
                </a:lnTo>
                <a:lnTo>
                  <a:pt x="1206" y="1095"/>
                </a:lnTo>
                <a:lnTo>
                  <a:pt x="1206" y="1097"/>
                </a:lnTo>
                <a:lnTo>
                  <a:pt x="1208" y="1095"/>
                </a:lnTo>
                <a:lnTo>
                  <a:pt x="1208" y="1097"/>
                </a:lnTo>
                <a:lnTo>
                  <a:pt x="1211" y="1097"/>
                </a:lnTo>
                <a:lnTo>
                  <a:pt x="1214" y="1097"/>
                </a:lnTo>
                <a:lnTo>
                  <a:pt x="1216" y="1100"/>
                </a:lnTo>
                <a:lnTo>
                  <a:pt x="1216" y="1102"/>
                </a:lnTo>
                <a:lnTo>
                  <a:pt x="1216" y="1105"/>
                </a:lnTo>
                <a:lnTo>
                  <a:pt x="1219" y="1105"/>
                </a:lnTo>
                <a:lnTo>
                  <a:pt x="1219" y="1110"/>
                </a:lnTo>
                <a:lnTo>
                  <a:pt x="1221" y="1113"/>
                </a:lnTo>
                <a:lnTo>
                  <a:pt x="1221" y="1115"/>
                </a:lnTo>
                <a:lnTo>
                  <a:pt x="1224" y="1115"/>
                </a:lnTo>
                <a:lnTo>
                  <a:pt x="1227" y="1115"/>
                </a:lnTo>
                <a:lnTo>
                  <a:pt x="1227" y="1113"/>
                </a:lnTo>
                <a:lnTo>
                  <a:pt x="1229" y="1113"/>
                </a:lnTo>
                <a:lnTo>
                  <a:pt x="1229" y="1110"/>
                </a:lnTo>
                <a:lnTo>
                  <a:pt x="1232" y="1110"/>
                </a:lnTo>
                <a:lnTo>
                  <a:pt x="1229" y="1108"/>
                </a:lnTo>
                <a:lnTo>
                  <a:pt x="1232" y="1108"/>
                </a:lnTo>
                <a:lnTo>
                  <a:pt x="1232" y="1105"/>
                </a:lnTo>
                <a:lnTo>
                  <a:pt x="1235" y="1102"/>
                </a:lnTo>
                <a:lnTo>
                  <a:pt x="1237" y="1102"/>
                </a:lnTo>
                <a:lnTo>
                  <a:pt x="1240" y="1102"/>
                </a:lnTo>
                <a:lnTo>
                  <a:pt x="1242" y="1102"/>
                </a:lnTo>
                <a:lnTo>
                  <a:pt x="1242" y="1105"/>
                </a:lnTo>
                <a:lnTo>
                  <a:pt x="1245" y="1105"/>
                </a:lnTo>
                <a:lnTo>
                  <a:pt x="1245" y="1102"/>
                </a:lnTo>
                <a:lnTo>
                  <a:pt x="1242" y="1105"/>
                </a:lnTo>
                <a:lnTo>
                  <a:pt x="1242" y="1102"/>
                </a:lnTo>
                <a:lnTo>
                  <a:pt x="1245" y="1102"/>
                </a:lnTo>
                <a:lnTo>
                  <a:pt x="1248" y="1102"/>
                </a:lnTo>
                <a:lnTo>
                  <a:pt x="1248" y="1100"/>
                </a:lnTo>
                <a:lnTo>
                  <a:pt x="1250" y="1100"/>
                </a:lnTo>
                <a:lnTo>
                  <a:pt x="1250" y="1102"/>
                </a:lnTo>
                <a:lnTo>
                  <a:pt x="1253" y="1102"/>
                </a:lnTo>
                <a:lnTo>
                  <a:pt x="1255" y="1102"/>
                </a:lnTo>
                <a:lnTo>
                  <a:pt x="1258" y="1105"/>
                </a:lnTo>
                <a:lnTo>
                  <a:pt x="1261" y="1102"/>
                </a:lnTo>
                <a:lnTo>
                  <a:pt x="1261" y="1100"/>
                </a:lnTo>
                <a:lnTo>
                  <a:pt x="1263" y="1100"/>
                </a:lnTo>
                <a:lnTo>
                  <a:pt x="1263" y="1102"/>
                </a:lnTo>
                <a:lnTo>
                  <a:pt x="1263" y="1105"/>
                </a:lnTo>
                <a:lnTo>
                  <a:pt x="1263" y="1102"/>
                </a:lnTo>
                <a:lnTo>
                  <a:pt x="1263" y="1100"/>
                </a:lnTo>
                <a:lnTo>
                  <a:pt x="1266" y="1100"/>
                </a:lnTo>
                <a:lnTo>
                  <a:pt x="1268" y="1100"/>
                </a:lnTo>
                <a:lnTo>
                  <a:pt x="1271" y="1100"/>
                </a:lnTo>
                <a:lnTo>
                  <a:pt x="1271" y="1097"/>
                </a:lnTo>
                <a:lnTo>
                  <a:pt x="1274" y="1097"/>
                </a:lnTo>
                <a:lnTo>
                  <a:pt x="1276" y="1097"/>
                </a:lnTo>
                <a:lnTo>
                  <a:pt x="1279" y="1097"/>
                </a:lnTo>
                <a:lnTo>
                  <a:pt x="1279" y="1095"/>
                </a:lnTo>
                <a:lnTo>
                  <a:pt x="1282" y="1095"/>
                </a:lnTo>
                <a:lnTo>
                  <a:pt x="1282" y="1092"/>
                </a:lnTo>
                <a:lnTo>
                  <a:pt x="1284" y="1092"/>
                </a:lnTo>
                <a:lnTo>
                  <a:pt x="1287" y="1092"/>
                </a:lnTo>
                <a:lnTo>
                  <a:pt x="1287" y="1095"/>
                </a:lnTo>
                <a:lnTo>
                  <a:pt x="1287" y="1092"/>
                </a:lnTo>
                <a:lnTo>
                  <a:pt x="1287" y="1089"/>
                </a:lnTo>
                <a:lnTo>
                  <a:pt x="1289" y="1089"/>
                </a:lnTo>
                <a:lnTo>
                  <a:pt x="1292" y="1089"/>
                </a:lnTo>
                <a:lnTo>
                  <a:pt x="1295" y="1089"/>
                </a:lnTo>
                <a:lnTo>
                  <a:pt x="1295" y="1092"/>
                </a:lnTo>
                <a:lnTo>
                  <a:pt x="1297" y="1092"/>
                </a:lnTo>
                <a:lnTo>
                  <a:pt x="1300" y="1092"/>
                </a:lnTo>
                <a:lnTo>
                  <a:pt x="1300" y="1095"/>
                </a:lnTo>
                <a:lnTo>
                  <a:pt x="1300" y="1092"/>
                </a:lnTo>
                <a:lnTo>
                  <a:pt x="1302" y="1092"/>
                </a:lnTo>
                <a:lnTo>
                  <a:pt x="1305" y="1092"/>
                </a:lnTo>
                <a:lnTo>
                  <a:pt x="1305" y="1089"/>
                </a:lnTo>
                <a:lnTo>
                  <a:pt x="1308" y="1092"/>
                </a:lnTo>
                <a:lnTo>
                  <a:pt x="1308" y="1095"/>
                </a:lnTo>
                <a:lnTo>
                  <a:pt x="1310" y="1095"/>
                </a:lnTo>
                <a:lnTo>
                  <a:pt x="1310" y="1092"/>
                </a:lnTo>
                <a:lnTo>
                  <a:pt x="1310" y="1095"/>
                </a:lnTo>
                <a:lnTo>
                  <a:pt x="1313" y="1095"/>
                </a:lnTo>
                <a:lnTo>
                  <a:pt x="1313" y="1092"/>
                </a:lnTo>
                <a:lnTo>
                  <a:pt x="1315" y="1092"/>
                </a:lnTo>
                <a:lnTo>
                  <a:pt x="1315" y="1095"/>
                </a:lnTo>
                <a:lnTo>
                  <a:pt x="1318" y="1095"/>
                </a:lnTo>
                <a:lnTo>
                  <a:pt x="1318" y="1092"/>
                </a:lnTo>
                <a:lnTo>
                  <a:pt x="1321" y="1092"/>
                </a:lnTo>
                <a:lnTo>
                  <a:pt x="1321" y="1089"/>
                </a:lnTo>
                <a:lnTo>
                  <a:pt x="1321" y="1087"/>
                </a:lnTo>
                <a:lnTo>
                  <a:pt x="1323" y="1089"/>
                </a:lnTo>
                <a:lnTo>
                  <a:pt x="1326" y="1089"/>
                </a:lnTo>
                <a:lnTo>
                  <a:pt x="1326" y="1092"/>
                </a:lnTo>
                <a:lnTo>
                  <a:pt x="1329" y="1095"/>
                </a:lnTo>
                <a:lnTo>
                  <a:pt x="1326" y="1095"/>
                </a:lnTo>
                <a:lnTo>
                  <a:pt x="1329" y="1095"/>
                </a:lnTo>
                <a:lnTo>
                  <a:pt x="1326" y="1095"/>
                </a:lnTo>
                <a:lnTo>
                  <a:pt x="1329" y="1095"/>
                </a:lnTo>
                <a:lnTo>
                  <a:pt x="1329" y="1097"/>
                </a:lnTo>
                <a:lnTo>
                  <a:pt x="1326" y="1097"/>
                </a:lnTo>
                <a:lnTo>
                  <a:pt x="1329" y="1097"/>
                </a:lnTo>
                <a:lnTo>
                  <a:pt x="1329" y="1100"/>
                </a:lnTo>
                <a:lnTo>
                  <a:pt x="1329" y="1102"/>
                </a:lnTo>
                <a:lnTo>
                  <a:pt x="1331" y="1102"/>
                </a:lnTo>
                <a:lnTo>
                  <a:pt x="1331" y="1105"/>
                </a:lnTo>
                <a:lnTo>
                  <a:pt x="1329" y="1105"/>
                </a:lnTo>
                <a:lnTo>
                  <a:pt x="1329" y="1108"/>
                </a:lnTo>
                <a:lnTo>
                  <a:pt x="1331" y="1108"/>
                </a:lnTo>
                <a:lnTo>
                  <a:pt x="1334" y="1108"/>
                </a:lnTo>
                <a:lnTo>
                  <a:pt x="1334" y="1110"/>
                </a:lnTo>
                <a:lnTo>
                  <a:pt x="1336" y="1108"/>
                </a:lnTo>
                <a:lnTo>
                  <a:pt x="1339" y="1108"/>
                </a:lnTo>
                <a:lnTo>
                  <a:pt x="1336" y="1108"/>
                </a:lnTo>
                <a:lnTo>
                  <a:pt x="1334" y="1110"/>
                </a:lnTo>
                <a:lnTo>
                  <a:pt x="1334" y="1113"/>
                </a:lnTo>
                <a:lnTo>
                  <a:pt x="1336" y="1113"/>
                </a:lnTo>
                <a:lnTo>
                  <a:pt x="1339" y="1115"/>
                </a:lnTo>
                <a:lnTo>
                  <a:pt x="1339" y="1118"/>
                </a:lnTo>
                <a:lnTo>
                  <a:pt x="1342" y="1121"/>
                </a:lnTo>
                <a:lnTo>
                  <a:pt x="1344" y="1121"/>
                </a:lnTo>
                <a:lnTo>
                  <a:pt x="1344" y="1123"/>
                </a:lnTo>
                <a:lnTo>
                  <a:pt x="1344" y="1126"/>
                </a:lnTo>
                <a:lnTo>
                  <a:pt x="1344" y="1129"/>
                </a:lnTo>
                <a:lnTo>
                  <a:pt x="1344" y="1131"/>
                </a:lnTo>
                <a:lnTo>
                  <a:pt x="1344" y="1134"/>
                </a:lnTo>
                <a:lnTo>
                  <a:pt x="1347" y="1134"/>
                </a:lnTo>
                <a:lnTo>
                  <a:pt x="1344" y="1134"/>
                </a:lnTo>
                <a:lnTo>
                  <a:pt x="1342" y="1134"/>
                </a:lnTo>
                <a:lnTo>
                  <a:pt x="1342" y="1136"/>
                </a:lnTo>
                <a:lnTo>
                  <a:pt x="1342" y="1139"/>
                </a:lnTo>
                <a:lnTo>
                  <a:pt x="1344" y="1139"/>
                </a:lnTo>
                <a:lnTo>
                  <a:pt x="1344" y="1142"/>
                </a:lnTo>
                <a:lnTo>
                  <a:pt x="1344" y="1144"/>
                </a:lnTo>
                <a:lnTo>
                  <a:pt x="1344" y="1147"/>
                </a:lnTo>
                <a:lnTo>
                  <a:pt x="1344" y="1149"/>
                </a:lnTo>
                <a:lnTo>
                  <a:pt x="1347" y="1149"/>
                </a:lnTo>
                <a:lnTo>
                  <a:pt x="1347" y="1152"/>
                </a:lnTo>
                <a:lnTo>
                  <a:pt x="1347" y="1155"/>
                </a:lnTo>
                <a:lnTo>
                  <a:pt x="1344" y="1155"/>
                </a:lnTo>
                <a:lnTo>
                  <a:pt x="1347" y="1157"/>
                </a:lnTo>
                <a:lnTo>
                  <a:pt x="1344" y="1157"/>
                </a:lnTo>
                <a:lnTo>
                  <a:pt x="1344" y="1160"/>
                </a:lnTo>
                <a:lnTo>
                  <a:pt x="1344" y="1162"/>
                </a:lnTo>
                <a:lnTo>
                  <a:pt x="1344" y="1165"/>
                </a:lnTo>
                <a:lnTo>
                  <a:pt x="1347" y="1165"/>
                </a:lnTo>
                <a:lnTo>
                  <a:pt x="1347" y="1168"/>
                </a:lnTo>
                <a:lnTo>
                  <a:pt x="1347" y="1170"/>
                </a:lnTo>
                <a:lnTo>
                  <a:pt x="1344" y="1170"/>
                </a:lnTo>
                <a:lnTo>
                  <a:pt x="1342" y="1173"/>
                </a:lnTo>
                <a:lnTo>
                  <a:pt x="1342" y="1176"/>
                </a:lnTo>
                <a:lnTo>
                  <a:pt x="1342" y="1178"/>
                </a:lnTo>
                <a:lnTo>
                  <a:pt x="1344" y="1178"/>
                </a:lnTo>
                <a:lnTo>
                  <a:pt x="1344" y="1181"/>
                </a:lnTo>
                <a:lnTo>
                  <a:pt x="1344" y="1183"/>
                </a:lnTo>
                <a:lnTo>
                  <a:pt x="1344" y="1186"/>
                </a:lnTo>
                <a:lnTo>
                  <a:pt x="1344" y="1189"/>
                </a:lnTo>
                <a:lnTo>
                  <a:pt x="1344" y="1191"/>
                </a:lnTo>
                <a:lnTo>
                  <a:pt x="1344" y="1194"/>
                </a:lnTo>
                <a:lnTo>
                  <a:pt x="1342" y="1194"/>
                </a:lnTo>
                <a:lnTo>
                  <a:pt x="1342" y="1196"/>
                </a:lnTo>
                <a:lnTo>
                  <a:pt x="1339" y="1196"/>
                </a:lnTo>
                <a:lnTo>
                  <a:pt x="1336" y="1196"/>
                </a:lnTo>
                <a:lnTo>
                  <a:pt x="1336" y="1199"/>
                </a:lnTo>
                <a:lnTo>
                  <a:pt x="1334" y="1199"/>
                </a:lnTo>
                <a:lnTo>
                  <a:pt x="1331" y="1202"/>
                </a:lnTo>
                <a:lnTo>
                  <a:pt x="1331" y="1204"/>
                </a:lnTo>
                <a:lnTo>
                  <a:pt x="1331" y="1202"/>
                </a:lnTo>
                <a:lnTo>
                  <a:pt x="1329" y="1202"/>
                </a:lnTo>
                <a:lnTo>
                  <a:pt x="1329" y="1204"/>
                </a:lnTo>
                <a:lnTo>
                  <a:pt x="1326" y="1204"/>
                </a:lnTo>
                <a:lnTo>
                  <a:pt x="1323" y="1204"/>
                </a:lnTo>
                <a:lnTo>
                  <a:pt x="1323" y="1202"/>
                </a:lnTo>
                <a:lnTo>
                  <a:pt x="1321" y="1202"/>
                </a:lnTo>
                <a:lnTo>
                  <a:pt x="1323" y="1202"/>
                </a:lnTo>
                <a:lnTo>
                  <a:pt x="1321" y="1202"/>
                </a:lnTo>
                <a:lnTo>
                  <a:pt x="1318" y="1202"/>
                </a:lnTo>
                <a:lnTo>
                  <a:pt x="1315" y="1202"/>
                </a:lnTo>
                <a:lnTo>
                  <a:pt x="1315" y="1204"/>
                </a:lnTo>
                <a:lnTo>
                  <a:pt x="1315" y="1207"/>
                </a:lnTo>
                <a:lnTo>
                  <a:pt x="1318" y="1207"/>
                </a:lnTo>
                <a:lnTo>
                  <a:pt x="1318" y="1209"/>
                </a:lnTo>
                <a:lnTo>
                  <a:pt x="1318" y="1212"/>
                </a:lnTo>
                <a:lnTo>
                  <a:pt x="1321" y="1212"/>
                </a:lnTo>
                <a:lnTo>
                  <a:pt x="1321" y="1215"/>
                </a:lnTo>
                <a:lnTo>
                  <a:pt x="1321" y="1217"/>
                </a:lnTo>
                <a:lnTo>
                  <a:pt x="1323" y="1220"/>
                </a:lnTo>
                <a:lnTo>
                  <a:pt x="1323" y="1223"/>
                </a:lnTo>
                <a:lnTo>
                  <a:pt x="1323" y="1225"/>
                </a:lnTo>
                <a:lnTo>
                  <a:pt x="1323" y="1228"/>
                </a:lnTo>
                <a:lnTo>
                  <a:pt x="1326" y="1228"/>
                </a:lnTo>
                <a:lnTo>
                  <a:pt x="1329" y="1228"/>
                </a:lnTo>
                <a:lnTo>
                  <a:pt x="1331" y="1230"/>
                </a:lnTo>
                <a:lnTo>
                  <a:pt x="1334" y="1230"/>
                </a:lnTo>
                <a:lnTo>
                  <a:pt x="1336" y="1230"/>
                </a:lnTo>
                <a:lnTo>
                  <a:pt x="1336" y="1233"/>
                </a:lnTo>
                <a:lnTo>
                  <a:pt x="1336" y="1236"/>
                </a:lnTo>
                <a:lnTo>
                  <a:pt x="1336" y="1238"/>
                </a:lnTo>
                <a:lnTo>
                  <a:pt x="1336" y="1241"/>
                </a:lnTo>
                <a:lnTo>
                  <a:pt x="1339" y="1241"/>
                </a:lnTo>
                <a:lnTo>
                  <a:pt x="1339" y="1243"/>
                </a:lnTo>
                <a:lnTo>
                  <a:pt x="1339" y="1246"/>
                </a:lnTo>
                <a:lnTo>
                  <a:pt x="1339" y="1249"/>
                </a:lnTo>
                <a:lnTo>
                  <a:pt x="1342" y="1249"/>
                </a:lnTo>
                <a:lnTo>
                  <a:pt x="1342" y="1251"/>
                </a:lnTo>
                <a:lnTo>
                  <a:pt x="1344" y="1251"/>
                </a:lnTo>
                <a:lnTo>
                  <a:pt x="1347" y="1251"/>
                </a:lnTo>
                <a:lnTo>
                  <a:pt x="1347" y="1254"/>
                </a:lnTo>
                <a:lnTo>
                  <a:pt x="1347" y="1257"/>
                </a:lnTo>
                <a:lnTo>
                  <a:pt x="1349" y="1257"/>
                </a:lnTo>
                <a:lnTo>
                  <a:pt x="1349" y="1259"/>
                </a:lnTo>
                <a:lnTo>
                  <a:pt x="1352" y="1259"/>
                </a:lnTo>
                <a:lnTo>
                  <a:pt x="1352" y="1262"/>
                </a:lnTo>
                <a:lnTo>
                  <a:pt x="1355" y="1262"/>
                </a:lnTo>
                <a:lnTo>
                  <a:pt x="1357" y="1262"/>
                </a:lnTo>
                <a:lnTo>
                  <a:pt x="1355" y="1262"/>
                </a:lnTo>
                <a:lnTo>
                  <a:pt x="1357" y="1262"/>
                </a:lnTo>
                <a:lnTo>
                  <a:pt x="1355" y="1264"/>
                </a:lnTo>
                <a:lnTo>
                  <a:pt x="1357" y="1264"/>
                </a:lnTo>
                <a:lnTo>
                  <a:pt x="1360" y="1267"/>
                </a:lnTo>
                <a:lnTo>
                  <a:pt x="1360" y="1270"/>
                </a:lnTo>
                <a:lnTo>
                  <a:pt x="1362" y="1270"/>
                </a:lnTo>
                <a:lnTo>
                  <a:pt x="1362" y="1272"/>
                </a:lnTo>
                <a:lnTo>
                  <a:pt x="1365" y="1272"/>
                </a:lnTo>
                <a:lnTo>
                  <a:pt x="1365" y="1275"/>
                </a:lnTo>
                <a:lnTo>
                  <a:pt x="1368" y="1275"/>
                </a:lnTo>
                <a:lnTo>
                  <a:pt x="1368" y="1277"/>
                </a:lnTo>
                <a:lnTo>
                  <a:pt x="1370" y="1277"/>
                </a:lnTo>
                <a:lnTo>
                  <a:pt x="1373" y="1280"/>
                </a:lnTo>
                <a:lnTo>
                  <a:pt x="1375" y="1280"/>
                </a:lnTo>
                <a:lnTo>
                  <a:pt x="1373" y="1280"/>
                </a:lnTo>
                <a:lnTo>
                  <a:pt x="1373" y="1283"/>
                </a:lnTo>
                <a:lnTo>
                  <a:pt x="1373" y="1285"/>
                </a:lnTo>
                <a:lnTo>
                  <a:pt x="1373" y="1288"/>
                </a:lnTo>
                <a:lnTo>
                  <a:pt x="1373" y="1290"/>
                </a:lnTo>
                <a:lnTo>
                  <a:pt x="1375" y="1290"/>
                </a:lnTo>
                <a:lnTo>
                  <a:pt x="1375" y="1293"/>
                </a:lnTo>
                <a:lnTo>
                  <a:pt x="1378" y="1296"/>
                </a:lnTo>
                <a:lnTo>
                  <a:pt x="1378" y="1298"/>
                </a:lnTo>
                <a:lnTo>
                  <a:pt x="1381" y="1298"/>
                </a:lnTo>
                <a:lnTo>
                  <a:pt x="1381" y="1301"/>
                </a:lnTo>
                <a:lnTo>
                  <a:pt x="1383" y="1304"/>
                </a:lnTo>
                <a:lnTo>
                  <a:pt x="1383" y="1306"/>
                </a:lnTo>
                <a:lnTo>
                  <a:pt x="1386" y="1306"/>
                </a:lnTo>
                <a:lnTo>
                  <a:pt x="1386" y="1309"/>
                </a:lnTo>
                <a:lnTo>
                  <a:pt x="1386" y="1311"/>
                </a:lnTo>
                <a:lnTo>
                  <a:pt x="1389" y="1311"/>
                </a:lnTo>
                <a:lnTo>
                  <a:pt x="1389" y="1314"/>
                </a:lnTo>
                <a:lnTo>
                  <a:pt x="1391" y="1317"/>
                </a:lnTo>
                <a:lnTo>
                  <a:pt x="1391" y="1314"/>
                </a:lnTo>
                <a:lnTo>
                  <a:pt x="1391" y="1311"/>
                </a:lnTo>
                <a:lnTo>
                  <a:pt x="1394" y="1311"/>
                </a:lnTo>
                <a:lnTo>
                  <a:pt x="1394" y="1309"/>
                </a:lnTo>
                <a:lnTo>
                  <a:pt x="1391" y="1309"/>
                </a:lnTo>
                <a:lnTo>
                  <a:pt x="1391" y="1306"/>
                </a:lnTo>
                <a:lnTo>
                  <a:pt x="1391" y="1304"/>
                </a:lnTo>
                <a:lnTo>
                  <a:pt x="1391" y="1301"/>
                </a:lnTo>
                <a:lnTo>
                  <a:pt x="1391" y="1298"/>
                </a:lnTo>
                <a:lnTo>
                  <a:pt x="1389" y="1298"/>
                </a:lnTo>
                <a:lnTo>
                  <a:pt x="1389" y="1296"/>
                </a:lnTo>
                <a:lnTo>
                  <a:pt x="1389" y="1293"/>
                </a:lnTo>
                <a:lnTo>
                  <a:pt x="1389" y="1290"/>
                </a:lnTo>
                <a:lnTo>
                  <a:pt x="1386" y="1288"/>
                </a:lnTo>
                <a:lnTo>
                  <a:pt x="1389" y="1288"/>
                </a:lnTo>
                <a:lnTo>
                  <a:pt x="1389" y="1285"/>
                </a:lnTo>
                <a:lnTo>
                  <a:pt x="1389" y="1283"/>
                </a:lnTo>
                <a:lnTo>
                  <a:pt x="1389" y="1280"/>
                </a:lnTo>
                <a:lnTo>
                  <a:pt x="1389" y="1277"/>
                </a:lnTo>
                <a:lnTo>
                  <a:pt x="1389" y="1275"/>
                </a:lnTo>
                <a:lnTo>
                  <a:pt x="1386" y="1275"/>
                </a:lnTo>
                <a:lnTo>
                  <a:pt x="1386" y="1272"/>
                </a:lnTo>
                <a:lnTo>
                  <a:pt x="1386" y="1270"/>
                </a:lnTo>
                <a:lnTo>
                  <a:pt x="1383" y="1270"/>
                </a:lnTo>
                <a:lnTo>
                  <a:pt x="1383" y="1267"/>
                </a:lnTo>
                <a:lnTo>
                  <a:pt x="1383" y="1264"/>
                </a:lnTo>
                <a:lnTo>
                  <a:pt x="1381" y="1264"/>
                </a:lnTo>
                <a:lnTo>
                  <a:pt x="1381" y="1262"/>
                </a:lnTo>
                <a:lnTo>
                  <a:pt x="1375" y="1259"/>
                </a:lnTo>
                <a:lnTo>
                  <a:pt x="1381" y="1259"/>
                </a:lnTo>
                <a:lnTo>
                  <a:pt x="1383" y="1257"/>
                </a:lnTo>
                <a:lnTo>
                  <a:pt x="1383" y="1254"/>
                </a:lnTo>
                <a:lnTo>
                  <a:pt x="1383" y="1251"/>
                </a:lnTo>
                <a:lnTo>
                  <a:pt x="1386" y="1251"/>
                </a:lnTo>
                <a:lnTo>
                  <a:pt x="1386" y="1249"/>
                </a:lnTo>
                <a:lnTo>
                  <a:pt x="1386" y="1246"/>
                </a:lnTo>
                <a:lnTo>
                  <a:pt x="1386" y="1249"/>
                </a:lnTo>
                <a:lnTo>
                  <a:pt x="1386" y="1246"/>
                </a:lnTo>
                <a:lnTo>
                  <a:pt x="1386" y="1243"/>
                </a:lnTo>
                <a:lnTo>
                  <a:pt x="1386" y="1241"/>
                </a:lnTo>
                <a:lnTo>
                  <a:pt x="1389" y="1241"/>
                </a:lnTo>
                <a:lnTo>
                  <a:pt x="1389" y="1238"/>
                </a:lnTo>
                <a:lnTo>
                  <a:pt x="1386" y="1238"/>
                </a:lnTo>
                <a:lnTo>
                  <a:pt x="1386" y="1236"/>
                </a:lnTo>
                <a:lnTo>
                  <a:pt x="1389" y="1236"/>
                </a:lnTo>
                <a:lnTo>
                  <a:pt x="1389" y="1233"/>
                </a:lnTo>
                <a:lnTo>
                  <a:pt x="1386" y="1233"/>
                </a:lnTo>
                <a:lnTo>
                  <a:pt x="1389" y="1233"/>
                </a:lnTo>
                <a:lnTo>
                  <a:pt x="1389" y="1230"/>
                </a:lnTo>
                <a:lnTo>
                  <a:pt x="1386" y="1230"/>
                </a:lnTo>
                <a:lnTo>
                  <a:pt x="1386" y="1228"/>
                </a:lnTo>
                <a:lnTo>
                  <a:pt x="1389" y="1228"/>
                </a:lnTo>
                <a:lnTo>
                  <a:pt x="1386" y="1228"/>
                </a:lnTo>
                <a:lnTo>
                  <a:pt x="1389" y="1228"/>
                </a:lnTo>
                <a:lnTo>
                  <a:pt x="1391" y="1225"/>
                </a:lnTo>
                <a:lnTo>
                  <a:pt x="1389" y="1225"/>
                </a:lnTo>
                <a:lnTo>
                  <a:pt x="1391" y="1225"/>
                </a:lnTo>
                <a:lnTo>
                  <a:pt x="1391" y="1223"/>
                </a:lnTo>
                <a:lnTo>
                  <a:pt x="1391" y="1225"/>
                </a:lnTo>
                <a:lnTo>
                  <a:pt x="1391" y="1223"/>
                </a:lnTo>
                <a:lnTo>
                  <a:pt x="1391" y="1225"/>
                </a:lnTo>
                <a:lnTo>
                  <a:pt x="1394" y="1225"/>
                </a:lnTo>
                <a:lnTo>
                  <a:pt x="1394" y="1223"/>
                </a:lnTo>
                <a:lnTo>
                  <a:pt x="1396" y="1223"/>
                </a:lnTo>
                <a:lnTo>
                  <a:pt x="1399" y="1223"/>
                </a:lnTo>
                <a:lnTo>
                  <a:pt x="1402" y="1223"/>
                </a:lnTo>
                <a:lnTo>
                  <a:pt x="1402" y="1220"/>
                </a:lnTo>
                <a:lnTo>
                  <a:pt x="1404" y="1220"/>
                </a:lnTo>
                <a:lnTo>
                  <a:pt x="1407" y="1220"/>
                </a:lnTo>
                <a:lnTo>
                  <a:pt x="1409" y="1220"/>
                </a:lnTo>
                <a:lnTo>
                  <a:pt x="1409" y="1217"/>
                </a:lnTo>
                <a:lnTo>
                  <a:pt x="1412" y="1217"/>
                </a:lnTo>
                <a:lnTo>
                  <a:pt x="1415" y="1217"/>
                </a:lnTo>
                <a:lnTo>
                  <a:pt x="1415" y="1215"/>
                </a:lnTo>
                <a:lnTo>
                  <a:pt x="1415" y="1212"/>
                </a:lnTo>
                <a:lnTo>
                  <a:pt x="1417" y="1212"/>
                </a:lnTo>
                <a:lnTo>
                  <a:pt x="1417" y="1209"/>
                </a:lnTo>
                <a:lnTo>
                  <a:pt x="1420" y="1209"/>
                </a:lnTo>
                <a:lnTo>
                  <a:pt x="1422" y="1209"/>
                </a:lnTo>
                <a:lnTo>
                  <a:pt x="1422" y="1207"/>
                </a:lnTo>
                <a:lnTo>
                  <a:pt x="1425" y="1207"/>
                </a:lnTo>
                <a:lnTo>
                  <a:pt x="1428" y="1204"/>
                </a:lnTo>
                <a:lnTo>
                  <a:pt x="1430" y="1204"/>
                </a:lnTo>
                <a:lnTo>
                  <a:pt x="1430" y="1202"/>
                </a:lnTo>
                <a:lnTo>
                  <a:pt x="1433" y="1202"/>
                </a:lnTo>
                <a:lnTo>
                  <a:pt x="1436" y="1202"/>
                </a:lnTo>
                <a:lnTo>
                  <a:pt x="1436" y="1199"/>
                </a:lnTo>
                <a:lnTo>
                  <a:pt x="1436" y="1202"/>
                </a:lnTo>
                <a:lnTo>
                  <a:pt x="1436" y="1199"/>
                </a:lnTo>
                <a:lnTo>
                  <a:pt x="1438" y="1199"/>
                </a:lnTo>
                <a:lnTo>
                  <a:pt x="1441" y="1199"/>
                </a:lnTo>
                <a:lnTo>
                  <a:pt x="1441" y="1196"/>
                </a:lnTo>
                <a:lnTo>
                  <a:pt x="1443" y="1196"/>
                </a:lnTo>
                <a:lnTo>
                  <a:pt x="1446" y="1196"/>
                </a:lnTo>
                <a:lnTo>
                  <a:pt x="1446" y="1194"/>
                </a:lnTo>
                <a:lnTo>
                  <a:pt x="1449" y="1194"/>
                </a:lnTo>
                <a:lnTo>
                  <a:pt x="1449" y="1191"/>
                </a:lnTo>
                <a:lnTo>
                  <a:pt x="1451" y="1191"/>
                </a:lnTo>
                <a:lnTo>
                  <a:pt x="1451" y="1189"/>
                </a:lnTo>
                <a:lnTo>
                  <a:pt x="1451" y="1186"/>
                </a:lnTo>
                <a:lnTo>
                  <a:pt x="1454" y="1186"/>
                </a:lnTo>
                <a:lnTo>
                  <a:pt x="1456" y="1186"/>
                </a:lnTo>
                <a:lnTo>
                  <a:pt x="1456" y="1183"/>
                </a:lnTo>
                <a:lnTo>
                  <a:pt x="1456" y="1186"/>
                </a:lnTo>
                <a:lnTo>
                  <a:pt x="1459" y="1186"/>
                </a:lnTo>
                <a:lnTo>
                  <a:pt x="1459" y="1183"/>
                </a:lnTo>
                <a:lnTo>
                  <a:pt x="1462" y="1183"/>
                </a:lnTo>
                <a:lnTo>
                  <a:pt x="1462" y="1181"/>
                </a:lnTo>
                <a:lnTo>
                  <a:pt x="1462" y="1178"/>
                </a:lnTo>
                <a:lnTo>
                  <a:pt x="1464" y="1176"/>
                </a:lnTo>
                <a:lnTo>
                  <a:pt x="1467" y="1173"/>
                </a:lnTo>
                <a:lnTo>
                  <a:pt x="1469" y="1173"/>
                </a:lnTo>
                <a:lnTo>
                  <a:pt x="1469" y="1170"/>
                </a:lnTo>
                <a:lnTo>
                  <a:pt x="1472" y="1170"/>
                </a:lnTo>
                <a:lnTo>
                  <a:pt x="1475" y="1170"/>
                </a:lnTo>
                <a:lnTo>
                  <a:pt x="1477" y="1170"/>
                </a:lnTo>
                <a:lnTo>
                  <a:pt x="1477" y="1168"/>
                </a:lnTo>
                <a:lnTo>
                  <a:pt x="1480" y="1168"/>
                </a:lnTo>
                <a:lnTo>
                  <a:pt x="1483" y="1168"/>
                </a:lnTo>
                <a:lnTo>
                  <a:pt x="1485" y="1168"/>
                </a:lnTo>
                <a:lnTo>
                  <a:pt x="1488" y="1168"/>
                </a:lnTo>
                <a:lnTo>
                  <a:pt x="1488" y="1165"/>
                </a:lnTo>
                <a:lnTo>
                  <a:pt x="1485" y="1165"/>
                </a:lnTo>
                <a:lnTo>
                  <a:pt x="1485" y="1162"/>
                </a:lnTo>
                <a:lnTo>
                  <a:pt x="1485" y="1160"/>
                </a:lnTo>
                <a:lnTo>
                  <a:pt x="1485" y="1157"/>
                </a:lnTo>
                <a:lnTo>
                  <a:pt x="1488" y="1157"/>
                </a:lnTo>
                <a:lnTo>
                  <a:pt x="1490" y="1157"/>
                </a:lnTo>
                <a:lnTo>
                  <a:pt x="1490" y="1155"/>
                </a:lnTo>
                <a:lnTo>
                  <a:pt x="1488" y="1155"/>
                </a:lnTo>
                <a:lnTo>
                  <a:pt x="1488" y="1152"/>
                </a:lnTo>
                <a:lnTo>
                  <a:pt x="1490" y="1152"/>
                </a:lnTo>
                <a:lnTo>
                  <a:pt x="1490" y="1155"/>
                </a:lnTo>
                <a:lnTo>
                  <a:pt x="1493" y="1155"/>
                </a:lnTo>
                <a:lnTo>
                  <a:pt x="1493" y="1157"/>
                </a:lnTo>
                <a:lnTo>
                  <a:pt x="1493" y="1155"/>
                </a:lnTo>
                <a:lnTo>
                  <a:pt x="1496" y="1155"/>
                </a:lnTo>
                <a:lnTo>
                  <a:pt x="1496" y="1152"/>
                </a:lnTo>
                <a:lnTo>
                  <a:pt x="1496" y="1149"/>
                </a:lnTo>
                <a:lnTo>
                  <a:pt x="1496" y="1147"/>
                </a:lnTo>
                <a:lnTo>
                  <a:pt x="1493" y="1147"/>
                </a:lnTo>
                <a:lnTo>
                  <a:pt x="1493" y="1144"/>
                </a:lnTo>
                <a:lnTo>
                  <a:pt x="1496" y="1144"/>
                </a:lnTo>
                <a:lnTo>
                  <a:pt x="1496" y="1142"/>
                </a:lnTo>
                <a:lnTo>
                  <a:pt x="1496" y="1144"/>
                </a:lnTo>
                <a:lnTo>
                  <a:pt x="1498" y="1144"/>
                </a:lnTo>
                <a:lnTo>
                  <a:pt x="1498" y="1142"/>
                </a:lnTo>
                <a:lnTo>
                  <a:pt x="1501" y="1142"/>
                </a:lnTo>
                <a:lnTo>
                  <a:pt x="1503" y="1139"/>
                </a:lnTo>
                <a:lnTo>
                  <a:pt x="1503" y="1136"/>
                </a:lnTo>
                <a:lnTo>
                  <a:pt x="1503" y="1139"/>
                </a:lnTo>
                <a:lnTo>
                  <a:pt x="1506" y="1139"/>
                </a:lnTo>
                <a:lnTo>
                  <a:pt x="1503" y="1136"/>
                </a:lnTo>
                <a:lnTo>
                  <a:pt x="1501" y="1136"/>
                </a:lnTo>
                <a:lnTo>
                  <a:pt x="1498" y="1134"/>
                </a:lnTo>
                <a:lnTo>
                  <a:pt x="1496" y="1134"/>
                </a:lnTo>
                <a:lnTo>
                  <a:pt x="1496" y="1131"/>
                </a:lnTo>
                <a:lnTo>
                  <a:pt x="1493" y="1131"/>
                </a:lnTo>
                <a:lnTo>
                  <a:pt x="1490" y="1131"/>
                </a:lnTo>
                <a:lnTo>
                  <a:pt x="1490" y="1134"/>
                </a:lnTo>
                <a:lnTo>
                  <a:pt x="1488" y="1131"/>
                </a:lnTo>
                <a:lnTo>
                  <a:pt x="1485" y="1131"/>
                </a:lnTo>
                <a:lnTo>
                  <a:pt x="1483" y="1131"/>
                </a:lnTo>
                <a:lnTo>
                  <a:pt x="1480" y="1131"/>
                </a:lnTo>
                <a:lnTo>
                  <a:pt x="1480" y="1129"/>
                </a:lnTo>
                <a:lnTo>
                  <a:pt x="1477" y="1129"/>
                </a:lnTo>
                <a:lnTo>
                  <a:pt x="1475" y="1129"/>
                </a:lnTo>
                <a:lnTo>
                  <a:pt x="1475" y="1131"/>
                </a:lnTo>
                <a:lnTo>
                  <a:pt x="1472" y="1131"/>
                </a:lnTo>
                <a:lnTo>
                  <a:pt x="1472" y="1129"/>
                </a:lnTo>
                <a:lnTo>
                  <a:pt x="1469" y="1129"/>
                </a:lnTo>
                <a:lnTo>
                  <a:pt x="1469" y="1126"/>
                </a:lnTo>
                <a:lnTo>
                  <a:pt x="1469" y="1123"/>
                </a:lnTo>
                <a:lnTo>
                  <a:pt x="1469" y="1121"/>
                </a:lnTo>
                <a:lnTo>
                  <a:pt x="1469" y="1118"/>
                </a:lnTo>
                <a:lnTo>
                  <a:pt x="1467" y="1118"/>
                </a:lnTo>
                <a:lnTo>
                  <a:pt x="1467" y="1115"/>
                </a:lnTo>
                <a:lnTo>
                  <a:pt x="1464" y="1115"/>
                </a:lnTo>
                <a:lnTo>
                  <a:pt x="1464" y="1113"/>
                </a:lnTo>
                <a:lnTo>
                  <a:pt x="1462" y="1113"/>
                </a:lnTo>
                <a:lnTo>
                  <a:pt x="1462" y="1110"/>
                </a:lnTo>
                <a:lnTo>
                  <a:pt x="1459" y="1110"/>
                </a:lnTo>
                <a:lnTo>
                  <a:pt x="1459" y="1108"/>
                </a:lnTo>
                <a:lnTo>
                  <a:pt x="1456" y="1108"/>
                </a:lnTo>
                <a:lnTo>
                  <a:pt x="1456" y="1105"/>
                </a:lnTo>
                <a:lnTo>
                  <a:pt x="1454" y="1105"/>
                </a:lnTo>
                <a:lnTo>
                  <a:pt x="1454" y="1102"/>
                </a:lnTo>
                <a:lnTo>
                  <a:pt x="1454" y="1100"/>
                </a:lnTo>
                <a:lnTo>
                  <a:pt x="1451" y="1097"/>
                </a:lnTo>
                <a:lnTo>
                  <a:pt x="1451" y="1095"/>
                </a:lnTo>
                <a:lnTo>
                  <a:pt x="1451" y="1092"/>
                </a:lnTo>
                <a:lnTo>
                  <a:pt x="1451" y="1089"/>
                </a:lnTo>
                <a:lnTo>
                  <a:pt x="1451" y="1087"/>
                </a:lnTo>
                <a:lnTo>
                  <a:pt x="1451" y="1084"/>
                </a:lnTo>
                <a:lnTo>
                  <a:pt x="1454" y="1082"/>
                </a:lnTo>
                <a:lnTo>
                  <a:pt x="1454" y="1079"/>
                </a:lnTo>
                <a:lnTo>
                  <a:pt x="1454" y="1076"/>
                </a:lnTo>
                <a:lnTo>
                  <a:pt x="1451" y="1076"/>
                </a:lnTo>
                <a:lnTo>
                  <a:pt x="1451" y="1074"/>
                </a:lnTo>
                <a:lnTo>
                  <a:pt x="1449" y="1074"/>
                </a:lnTo>
                <a:lnTo>
                  <a:pt x="1449" y="1071"/>
                </a:lnTo>
                <a:lnTo>
                  <a:pt x="1446" y="1071"/>
                </a:lnTo>
                <a:lnTo>
                  <a:pt x="1443" y="1071"/>
                </a:lnTo>
                <a:lnTo>
                  <a:pt x="1443" y="1068"/>
                </a:lnTo>
                <a:lnTo>
                  <a:pt x="1443" y="1066"/>
                </a:lnTo>
                <a:lnTo>
                  <a:pt x="1443" y="1063"/>
                </a:lnTo>
                <a:lnTo>
                  <a:pt x="1441" y="1063"/>
                </a:lnTo>
                <a:lnTo>
                  <a:pt x="1441" y="1061"/>
                </a:lnTo>
                <a:lnTo>
                  <a:pt x="1441" y="1058"/>
                </a:lnTo>
                <a:lnTo>
                  <a:pt x="1441" y="1055"/>
                </a:lnTo>
                <a:lnTo>
                  <a:pt x="1441" y="1053"/>
                </a:lnTo>
                <a:lnTo>
                  <a:pt x="1441" y="1050"/>
                </a:lnTo>
                <a:lnTo>
                  <a:pt x="1438" y="1050"/>
                </a:lnTo>
                <a:lnTo>
                  <a:pt x="1438" y="1048"/>
                </a:lnTo>
                <a:lnTo>
                  <a:pt x="1436" y="1048"/>
                </a:lnTo>
                <a:lnTo>
                  <a:pt x="1436" y="1045"/>
                </a:lnTo>
                <a:lnTo>
                  <a:pt x="1433" y="1042"/>
                </a:lnTo>
                <a:lnTo>
                  <a:pt x="1433" y="1040"/>
                </a:lnTo>
                <a:lnTo>
                  <a:pt x="1433" y="1037"/>
                </a:lnTo>
                <a:lnTo>
                  <a:pt x="1433" y="1034"/>
                </a:lnTo>
                <a:lnTo>
                  <a:pt x="1436" y="1034"/>
                </a:lnTo>
                <a:lnTo>
                  <a:pt x="1433" y="1034"/>
                </a:lnTo>
                <a:lnTo>
                  <a:pt x="1433" y="1032"/>
                </a:lnTo>
                <a:lnTo>
                  <a:pt x="1436" y="1032"/>
                </a:lnTo>
                <a:lnTo>
                  <a:pt x="1436" y="1029"/>
                </a:lnTo>
                <a:lnTo>
                  <a:pt x="1433" y="1027"/>
                </a:lnTo>
                <a:lnTo>
                  <a:pt x="1436" y="1027"/>
                </a:lnTo>
                <a:lnTo>
                  <a:pt x="1436" y="1029"/>
                </a:lnTo>
                <a:lnTo>
                  <a:pt x="1438" y="1029"/>
                </a:lnTo>
                <a:lnTo>
                  <a:pt x="1441" y="1029"/>
                </a:lnTo>
                <a:lnTo>
                  <a:pt x="1441" y="1027"/>
                </a:lnTo>
                <a:lnTo>
                  <a:pt x="1443" y="1027"/>
                </a:lnTo>
                <a:lnTo>
                  <a:pt x="1443" y="1024"/>
                </a:lnTo>
                <a:lnTo>
                  <a:pt x="1446" y="1024"/>
                </a:lnTo>
                <a:lnTo>
                  <a:pt x="1446" y="1021"/>
                </a:lnTo>
                <a:lnTo>
                  <a:pt x="1449" y="1021"/>
                </a:lnTo>
                <a:lnTo>
                  <a:pt x="1449" y="1019"/>
                </a:lnTo>
                <a:lnTo>
                  <a:pt x="1451" y="1019"/>
                </a:lnTo>
                <a:lnTo>
                  <a:pt x="1454" y="1016"/>
                </a:lnTo>
                <a:lnTo>
                  <a:pt x="1456" y="1016"/>
                </a:lnTo>
                <a:lnTo>
                  <a:pt x="1456" y="1011"/>
                </a:lnTo>
                <a:lnTo>
                  <a:pt x="1456" y="1008"/>
                </a:lnTo>
                <a:lnTo>
                  <a:pt x="1456" y="1006"/>
                </a:lnTo>
                <a:lnTo>
                  <a:pt x="1454" y="1003"/>
                </a:lnTo>
                <a:lnTo>
                  <a:pt x="1454" y="1001"/>
                </a:lnTo>
                <a:lnTo>
                  <a:pt x="1456" y="1001"/>
                </a:lnTo>
                <a:lnTo>
                  <a:pt x="1454" y="1001"/>
                </a:lnTo>
                <a:lnTo>
                  <a:pt x="1451" y="1001"/>
                </a:lnTo>
                <a:lnTo>
                  <a:pt x="1449" y="1001"/>
                </a:lnTo>
                <a:lnTo>
                  <a:pt x="1449" y="998"/>
                </a:lnTo>
                <a:lnTo>
                  <a:pt x="1446" y="998"/>
                </a:lnTo>
                <a:lnTo>
                  <a:pt x="1443" y="998"/>
                </a:lnTo>
                <a:lnTo>
                  <a:pt x="1443" y="1001"/>
                </a:lnTo>
                <a:lnTo>
                  <a:pt x="1443" y="998"/>
                </a:lnTo>
                <a:lnTo>
                  <a:pt x="1441" y="998"/>
                </a:lnTo>
                <a:lnTo>
                  <a:pt x="1438" y="1001"/>
                </a:lnTo>
                <a:lnTo>
                  <a:pt x="1438" y="1003"/>
                </a:lnTo>
                <a:lnTo>
                  <a:pt x="1436" y="1003"/>
                </a:lnTo>
                <a:lnTo>
                  <a:pt x="1433" y="1003"/>
                </a:lnTo>
                <a:lnTo>
                  <a:pt x="1433" y="1001"/>
                </a:lnTo>
                <a:lnTo>
                  <a:pt x="1430" y="1001"/>
                </a:lnTo>
                <a:lnTo>
                  <a:pt x="1428" y="1001"/>
                </a:lnTo>
                <a:lnTo>
                  <a:pt x="1428" y="998"/>
                </a:lnTo>
                <a:lnTo>
                  <a:pt x="1425" y="998"/>
                </a:lnTo>
                <a:lnTo>
                  <a:pt x="1422" y="998"/>
                </a:lnTo>
                <a:lnTo>
                  <a:pt x="1420" y="995"/>
                </a:lnTo>
                <a:lnTo>
                  <a:pt x="1420" y="998"/>
                </a:lnTo>
                <a:lnTo>
                  <a:pt x="1417" y="998"/>
                </a:lnTo>
                <a:lnTo>
                  <a:pt x="1417" y="995"/>
                </a:lnTo>
                <a:lnTo>
                  <a:pt x="1415" y="995"/>
                </a:lnTo>
                <a:lnTo>
                  <a:pt x="1412" y="995"/>
                </a:lnTo>
                <a:lnTo>
                  <a:pt x="1409" y="995"/>
                </a:lnTo>
                <a:lnTo>
                  <a:pt x="1409" y="998"/>
                </a:lnTo>
                <a:lnTo>
                  <a:pt x="1409" y="1001"/>
                </a:lnTo>
                <a:lnTo>
                  <a:pt x="1409" y="1003"/>
                </a:lnTo>
                <a:lnTo>
                  <a:pt x="1409" y="1006"/>
                </a:lnTo>
                <a:lnTo>
                  <a:pt x="1409" y="1008"/>
                </a:lnTo>
                <a:lnTo>
                  <a:pt x="1407" y="1008"/>
                </a:lnTo>
                <a:lnTo>
                  <a:pt x="1407" y="1006"/>
                </a:lnTo>
                <a:lnTo>
                  <a:pt x="1404" y="1006"/>
                </a:lnTo>
                <a:lnTo>
                  <a:pt x="1404" y="1003"/>
                </a:lnTo>
                <a:lnTo>
                  <a:pt x="1404" y="1001"/>
                </a:lnTo>
                <a:lnTo>
                  <a:pt x="1402" y="1001"/>
                </a:lnTo>
                <a:lnTo>
                  <a:pt x="1402" y="998"/>
                </a:lnTo>
                <a:lnTo>
                  <a:pt x="1399" y="998"/>
                </a:lnTo>
                <a:lnTo>
                  <a:pt x="1399" y="995"/>
                </a:lnTo>
                <a:lnTo>
                  <a:pt x="1399" y="993"/>
                </a:lnTo>
                <a:lnTo>
                  <a:pt x="1402" y="993"/>
                </a:lnTo>
                <a:lnTo>
                  <a:pt x="1402" y="990"/>
                </a:lnTo>
                <a:lnTo>
                  <a:pt x="1402" y="987"/>
                </a:lnTo>
                <a:lnTo>
                  <a:pt x="1404" y="990"/>
                </a:lnTo>
                <a:lnTo>
                  <a:pt x="1404" y="987"/>
                </a:lnTo>
                <a:lnTo>
                  <a:pt x="1407" y="987"/>
                </a:lnTo>
                <a:lnTo>
                  <a:pt x="1409" y="987"/>
                </a:lnTo>
                <a:lnTo>
                  <a:pt x="1409" y="985"/>
                </a:lnTo>
                <a:lnTo>
                  <a:pt x="1412" y="985"/>
                </a:lnTo>
                <a:lnTo>
                  <a:pt x="1412" y="982"/>
                </a:lnTo>
                <a:lnTo>
                  <a:pt x="1412" y="980"/>
                </a:lnTo>
                <a:lnTo>
                  <a:pt x="1415" y="980"/>
                </a:lnTo>
                <a:lnTo>
                  <a:pt x="1417" y="977"/>
                </a:lnTo>
                <a:lnTo>
                  <a:pt x="1417" y="974"/>
                </a:lnTo>
                <a:lnTo>
                  <a:pt x="1420" y="974"/>
                </a:lnTo>
                <a:lnTo>
                  <a:pt x="1420" y="972"/>
                </a:lnTo>
                <a:lnTo>
                  <a:pt x="1422" y="972"/>
                </a:lnTo>
                <a:lnTo>
                  <a:pt x="1422" y="969"/>
                </a:lnTo>
                <a:lnTo>
                  <a:pt x="1425" y="969"/>
                </a:lnTo>
                <a:lnTo>
                  <a:pt x="1425" y="967"/>
                </a:lnTo>
                <a:lnTo>
                  <a:pt x="1428" y="967"/>
                </a:lnTo>
                <a:lnTo>
                  <a:pt x="1428" y="964"/>
                </a:lnTo>
                <a:lnTo>
                  <a:pt x="1428" y="961"/>
                </a:lnTo>
                <a:lnTo>
                  <a:pt x="1428" y="959"/>
                </a:lnTo>
                <a:lnTo>
                  <a:pt x="1430" y="959"/>
                </a:lnTo>
                <a:lnTo>
                  <a:pt x="1430" y="956"/>
                </a:lnTo>
                <a:lnTo>
                  <a:pt x="1430" y="954"/>
                </a:lnTo>
                <a:lnTo>
                  <a:pt x="1430" y="951"/>
                </a:lnTo>
                <a:lnTo>
                  <a:pt x="1433" y="951"/>
                </a:lnTo>
                <a:lnTo>
                  <a:pt x="1433" y="948"/>
                </a:lnTo>
                <a:lnTo>
                  <a:pt x="1436" y="948"/>
                </a:lnTo>
                <a:lnTo>
                  <a:pt x="1436" y="946"/>
                </a:lnTo>
                <a:lnTo>
                  <a:pt x="1438" y="946"/>
                </a:lnTo>
                <a:lnTo>
                  <a:pt x="1438" y="943"/>
                </a:lnTo>
                <a:lnTo>
                  <a:pt x="1438" y="940"/>
                </a:lnTo>
                <a:lnTo>
                  <a:pt x="1441" y="940"/>
                </a:lnTo>
                <a:lnTo>
                  <a:pt x="1441" y="938"/>
                </a:lnTo>
                <a:lnTo>
                  <a:pt x="1443" y="938"/>
                </a:lnTo>
                <a:lnTo>
                  <a:pt x="1443" y="935"/>
                </a:lnTo>
                <a:lnTo>
                  <a:pt x="1446" y="935"/>
                </a:lnTo>
                <a:lnTo>
                  <a:pt x="1446" y="933"/>
                </a:lnTo>
                <a:lnTo>
                  <a:pt x="1449" y="933"/>
                </a:lnTo>
                <a:lnTo>
                  <a:pt x="1449" y="930"/>
                </a:lnTo>
                <a:lnTo>
                  <a:pt x="1451" y="930"/>
                </a:lnTo>
                <a:lnTo>
                  <a:pt x="1454" y="930"/>
                </a:lnTo>
                <a:lnTo>
                  <a:pt x="1454" y="927"/>
                </a:lnTo>
                <a:lnTo>
                  <a:pt x="1456" y="927"/>
                </a:lnTo>
                <a:lnTo>
                  <a:pt x="1459" y="927"/>
                </a:lnTo>
                <a:lnTo>
                  <a:pt x="1459" y="925"/>
                </a:lnTo>
                <a:lnTo>
                  <a:pt x="1459" y="927"/>
                </a:lnTo>
                <a:lnTo>
                  <a:pt x="1459" y="925"/>
                </a:lnTo>
                <a:lnTo>
                  <a:pt x="1462" y="925"/>
                </a:lnTo>
                <a:lnTo>
                  <a:pt x="1464" y="925"/>
                </a:lnTo>
                <a:lnTo>
                  <a:pt x="1464" y="922"/>
                </a:lnTo>
                <a:lnTo>
                  <a:pt x="1467" y="922"/>
                </a:lnTo>
                <a:lnTo>
                  <a:pt x="1469" y="922"/>
                </a:lnTo>
                <a:lnTo>
                  <a:pt x="1469" y="920"/>
                </a:lnTo>
                <a:lnTo>
                  <a:pt x="1472" y="917"/>
                </a:lnTo>
                <a:lnTo>
                  <a:pt x="1472" y="914"/>
                </a:lnTo>
                <a:lnTo>
                  <a:pt x="1472" y="912"/>
                </a:lnTo>
                <a:lnTo>
                  <a:pt x="1472" y="909"/>
                </a:lnTo>
                <a:lnTo>
                  <a:pt x="1475" y="909"/>
                </a:lnTo>
                <a:lnTo>
                  <a:pt x="1475" y="907"/>
                </a:lnTo>
                <a:lnTo>
                  <a:pt x="1477" y="907"/>
                </a:lnTo>
                <a:lnTo>
                  <a:pt x="1480" y="907"/>
                </a:lnTo>
                <a:lnTo>
                  <a:pt x="1483" y="909"/>
                </a:lnTo>
                <a:lnTo>
                  <a:pt x="1483" y="912"/>
                </a:lnTo>
                <a:lnTo>
                  <a:pt x="1485" y="912"/>
                </a:lnTo>
                <a:lnTo>
                  <a:pt x="1485" y="914"/>
                </a:lnTo>
                <a:lnTo>
                  <a:pt x="1488" y="914"/>
                </a:lnTo>
                <a:lnTo>
                  <a:pt x="1490" y="914"/>
                </a:lnTo>
                <a:lnTo>
                  <a:pt x="1490" y="917"/>
                </a:lnTo>
                <a:lnTo>
                  <a:pt x="1493" y="917"/>
                </a:lnTo>
                <a:lnTo>
                  <a:pt x="1496" y="917"/>
                </a:lnTo>
                <a:lnTo>
                  <a:pt x="1498" y="920"/>
                </a:lnTo>
                <a:lnTo>
                  <a:pt x="1498" y="922"/>
                </a:lnTo>
                <a:lnTo>
                  <a:pt x="1501" y="922"/>
                </a:lnTo>
                <a:lnTo>
                  <a:pt x="1501" y="925"/>
                </a:lnTo>
                <a:lnTo>
                  <a:pt x="1501" y="927"/>
                </a:lnTo>
                <a:lnTo>
                  <a:pt x="1501" y="930"/>
                </a:lnTo>
                <a:lnTo>
                  <a:pt x="1501" y="933"/>
                </a:lnTo>
                <a:lnTo>
                  <a:pt x="1503" y="933"/>
                </a:lnTo>
                <a:lnTo>
                  <a:pt x="1503" y="935"/>
                </a:lnTo>
                <a:lnTo>
                  <a:pt x="1503" y="938"/>
                </a:lnTo>
                <a:lnTo>
                  <a:pt x="1503" y="940"/>
                </a:lnTo>
                <a:lnTo>
                  <a:pt x="1506" y="940"/>
                </a:lnTo>
                <a:lnTo>
                  <a:pt x="1506" y="943"/>
                </a:lnTo>
                <a:lnTo>
                  <a:pt x="1506" y="946"/>
                </a:lnTo>
                <a:lnTo>
                  <a:pt x="1506" y="948"/>
                </a:lnTo>
                <a:lnTo>
                  <a:pt x="1509" y="948"/>
                </a:lnTo>
                <a:lnTo>
                  <a:pt x="1509" y="946"/>
                </a:lnTo>
                <a:lnTo>
                  <a:pt x="1511" y="946"/>
                </a:lnTo>
                <a:lnTo>
                  <a:pt x="1514" y="946"/>
                </a:lnTo>
                <a:lnTo>
                  <a:pt x="1514" y="943"/>
                </a:lnTo>
                <a:lnTo>
                  <a:pt x="1516" y="943"/>
                </a:lnTo>
                <a:lnTo>
                  <a:pt x="1519" y="943"/>
                </a:lnTo>
                <a:lnTo>
                  <a:pt x="1522" y="943"/>
                </a:lnTo>
                <a:lnTo>
                  <a:pt x="1522" y="940"/>
                </a:lnTo>
                <a:lnTo>
                  <a:pt x="1522" y="938"/>
                </a:lnTo>
                <a:lnTo>
                  <a:pt x="1524" y="938"/>
                </a:lnTo>
                <a:lnTo>
                  <a:pt x="1527" y="938"/>
                </a:lnTo>
                <a:lnTo>
                  <a:pt x="1527" y="935"/>
                </a:lnTo>
                <a:lnTo>
                  <a:pt x="1527" y="933"/>
                </a:lnTo>
                <a:lnTo>
                  <a:pt x="1524" y="933"/>
                </a:lnTo>
                <a:lnTo>
                  <a:pt x="1524" y="930"/>
                </a:lnTo>
                <a:lnTo>
                  <a:pt x="1524" y="927"/>
                </a:lnTo>
                <a:lnTo>
                  <a:pt x="1522" y="927"/>
                </a:lnTo>
                <a:lnTo>
                  <a:pt x="1522" y="925"/>
                </a:lnTo>
                <a:lnTo>
                  <a:pt x="1522" y="922"/>
                </a:lnTo>
                <a:lnTo>
                  <a:pt x="1522" y="920"/>
                </a:lnTo>
                <a:lnTo>
                  <a:pt x="1519" y="920"/>
                </a:lnTo>
                <a:lnTo>
                  <a:pt x="1519" y="917"/>
                </a:lnTo>
                <a:lnTo>
                  <a:pt x="1522" y="917"/>
                </a:lnTo>
                <a:lnTo>
                  <a:pt x="1522" y="914"/>
                </a:lnTo>
                <a:lnTo>
                  <a:pt x="1522" y="912"/>
                </a:lnTo>
                <a:lnTo>
                  <a:pt x="1522" y="909"/>
                </a:lnTo>
                <a:lnTo>
                  <a:pt x="1524" y="909"/>
                </a:lnTo>
                <a:lnTo>
                  <a:pt x="1524" y="907"/>
                </a:lnTo>
                <a:lnTo>
                  <a:pt x="1524" y="904"/>
                </a:lnTo>
                <a:lnTo>
                  <a:pt x="1522" y="901"/>
                </a:lnTo>
                <a:lnTo>
                  <a:pt x="1522" y="899"/>
                </a:lnTo>
                <a:lnTo>
                  <a:pt x="1522" y="896"/>
                </a:lnTo>
                <a:lnTo>
                  <a:pt x="1522" y="893"/>
                </a:lnTo>
                <a:lnTo>
                  <a:pt x="1522" y="891"/>
                </a:lnTo>
                <a:lnTo>
                  <a:pt x="1524" y="891"/>
                </a:lnTo>
                <a:lnTo>
                  <a:pt x="1524" y="888"/>
                </a:lnTo>
                <a:lnTo>
                  <a:pt x="1522" y="888"/>
                </a:lnTo>
                <a:lnTo>
                  <a:pt x="1522" y="886"/>
                </a:lnTo>
                <a:lnTo>
                  <a:pt x="1524" y="886"/>
                </a:lnTo>
                <a:lnTo>
                  <a:pt x="1524" y="883"/>
                </a:lnTo>
                <a:lnTo>
                  <a:pt x="1527" y="883"/>
                </a:lnTo>
                <a:lnTo>
                  <a:pt x="1529" y="880"/>
                </a:lnTo>
                <a:lnTo>
                  <a:pt x="1527" y="880"/>
                </a:lnTo>
                <a:lnTo>
                  <a:pt x="1527" y="878"/>
                </a:lnTo>
                <a:lnTo>
                  <a:pt x="1524" y="878"/>
                </a:lnTo>
                <a:lnTo>
                  <a:pt x="1524" y="875"/>
                </a:lnTo>
                <a:lnTo>
                  <a:pt x="1524" y="873"/>
                </a:lnTo>
                <a:lnTo>
                  <a:pt x="1524" y="870"/>
                </a:lnTo>
                <a:lnTo>
                  <a:pt x="1522" y="870"/>
                </a:lnTo>
                <a:lnTo>
                  <a:pt x="1522" y="867"/>
                </a:lnTo>
                <a:lnTo>
                  <a:pt x="1524" y="867"/>
                </a:lnTo>
                <a:lnTo>
                  <a:pt x="1524" y="865"/>
                </a:lnTo>
                <a:lnTo>
                  <a:pt x="1527" y="865"/>
                </a:lnTo>
                <a:lnTo>
                  <a:pt x="1529" y="865"/>
                </a:lnTo>
                <a:lnTo>
                  <a:pt x="1529" y="867"/>
                </a:lnTo>
                <a:lnTo>
                  <a:pt x="1532" y="867"/>
                </a:lnTo>
                <a:lnTo>
                  <a:pt x="1535" y="867"/>
                </a:lnTo>
                <a:lnTo>
                  <a:pt x="1535" y="870"/>
                </a:lnTo>
                <a:lnTo>
                  <a:pt x="1537" y="870"/>
                </a:lnTo>
                <a:lnTo>
                  <a:pt x="1537" y="873"/>
                </a:lnTo>
                <a:lnTo>
                  <a:pt x="1537" y="875"/>
                </a:lnTo>
                <a:lnTo>
                  <a:pt x="1540" y="875"/>
                </a:lnTo>
                <a:lnTo>
                  <a:pt x="1540" y="878"/>
                </a:lnTo>
                <a:lnTo>
                  <a:pt x="1543" y="878"/>
                </a:lnTo>
                <a:lnTo>
                  <a:pt x="1543" y="880"/>
                </a:lnTo>
                <a:lnTo>
                  <a:pt x="1545" y="883"/>
                </a:lnTo>
                <a:lnTo>
                  <a:pt x="1545" y="886"/>
                </a:lnTo>
                <a:lnTo>
                  <a:pt x="1548" y="888"/>
                </a:lnTo>
                <a:lnTo>
                  <a:pt x="1548" y="891"/>
                </a:lnTo>
                <a:lnTo>
                  <a:pt x="1548" y="888"/>
                </a:lnTo>
                <a:lnTo>
                  <a:pt x="1548" y="886"/>
                </a:lnTo>
                <a:lnTo>
                  <a:pt x="1550" y="886"/>
                </a:lnTo>
                <a:lnTo>
                  <a:pt x="1550" y="888"/>
                </a:lnTo>
                <a:lnTo>
                  <a:pt x="1553" y="888"/>
                </a:lnTo>
                <a:lnTo>
                  <a:pt x="1556" y="888"/>
                </a:lnTo>
                <a:lnTo>
                  <a:pt x="1558" y="888"/>
                </a:lnTo>
                <a:lnTo>
                  <a:pt x="1561" y="891"/>
                </a:lnTo>
                <a:lnTo>
                  <a:pt x="1563" y="891"/>
                </a:lnTo>
                <a:lnTo>
                  <a:pt x="1563" y="888"/>
                </a:lnTo>
                <a:lnTo>
                  <a:pt x="1566" y="888"/>
                </a:lnTo>
                <a:lnTo>
                  <a:pt x="1566" y="886"/>
                </a:lnTo>
                <a:lnTo>
                  <a:pt x="1569" y="886"/>
                </a:lnTo>
                <a:lnTo>
                  <a:pt x="1571" y="886"/>
                </a:lnTo>
                <a:lnTo>
                  <a:pt x="1574" y="886"/>
                </a:lnTo>
                <a:lnTo>
                  <a:pt x="1576" y="886"/>
                </a:lnTo>
                <a:lnTo>
                  <a:pt x="1579" y="886"/>
                </a:lnTo>
                <a:lnTo>
                  <a:pt x="1582" y="883"/>
                </a:lnTo>
                <a:lnTo>
                  <a:pt x="1584" y="883"/>
                </a:lnTo>
                <a:lnTo>
                  <a:pt x="1587" y="883"/>
                </a:lnTo>
                <a:lnTo>
                  <a:pt x="1590" y="883"/>
                </a:lnTo>
                <a:lnTo>
                  <a:pt x="1592" y="878"/>
                </a:lnTo>
                <a:lnTo>
                  <a:pt x="1592" y="880"/>
                </a:lnTo>
                <a:lnTo>
                  <a:pt x="1590" y="880"/>
                </a:lnTo>
                <a:lnTo>
                  <a:pt x="1590" y="883"/>
                </a:lnTo>
                <a:lnTo>
                  <a:pt x="1590" y="886"/>
                </a:lnTo>
                <a:lnTo>
                  <a:pt x="1592" y="888"/>
                </a:lnTo>
                <a:lnTo>
                  <a:pt x="1592" y="891"/>
                </a:lnTo>
                <a:lnTo>
                  <a:pt x="1592" y="893"/>
                </a:lnTo>
                <a:lnTo>
                  <a:pt x="1590" y="893"/>
                </a:lnTo>
                <a:lnTo>
                  <a:pt x="1590" y="896"/>
                </a:lnTo>
                <a:lnTo>
                  <a:pt x="1587" y="896"/>
                </a:lnTo>
                <a:lnTo>
                  <a:pt x="1587" y="899"/>
                </a:lnTo>
                <a:lnTo>
                  <a:pt x="1587" y="901"/>
                </a:lnTo>
                <a:lnTo>
                  <a:pt x="1590" y="901"/>
                </a:lnTo>
                <a:lnTo>
                  <a:pt x="1590" y="899"/>
                </a:lnTo>
                <a:lnTo>
                  <a:pt x="1590" y="901"/>
                </a:lnTo>
                <a:lnTo>
                  <a:pt x="1590" y="904"/>
                </a:lnTo>
                <a:lnTo>
                  <a:pt x="1592" y="904"/>
                </a:lnTo>
                <a:lnTo>
                  <a:pt x="1595" y="904"/>
                </a:lnTo>
                <a:lnTo>
                  <a:pt x="1597" y="904"/>
                </a:lnTo>
                <a:lnTo>
                  <a:pt x="1600" y="904"/>
                </a:lnTo>
                <a:lnTo>
                  <a:pt x="1603" y="904"/>
                </a:lnTo>
                <a:lnTo>
                  <a:pt x="1603" y="901"/>
                </a:lnTo>
                <a:lnTo>
                  <a:pt x="1605" y="901"/>
                </a:lnTo>
                <a:lnTo>
                  <a:pt x="1608" y="899"/>
                </a:lnTo>
                <a:lnTo>
                  <a:pt x="1610" y="899"/>
                </a:lnTo>
                <a:lnTo>
                  <a:pt x="1610" y="896"/>
                </a:lnTo>
                <a:lnTo>
                  <a:pt x="1613" y="896"/>
                </a:lnTo>
                <a:lnTo>
                  <a:pt x="1613" y="893"/>
                </a:lnTo>
                <a:lnTo>
                  <a:pt x="1616" y="893"/>
                </a:lnTo>
                <a:lnTo>
                  <a:pt x="1618" y="893"/>
                </a:lnTo>
                <a:lnTo>
                  <a:pt x="1621" y="893"/>
                </a:lnTo>
                <a:lnTo>
                  <a:pt x="1621" y="891"/>
                </a:lnTo>
                <a:lnTo>
                  <a:pt x="1621" y="888"/>
                </a:lnTo>
                <a:lnTo>
                  <a:pt x="1621" y="886"/>
                </a:lnTo>
                <a:lnTo>
                  <a:pt x="1621" y="883"/>
                </a:lnTo>
                <a:lnTo>
                  <a:pt x="1623" y="883"/>
                </a:lnTo>
                <a:lnTo>
                  <a:pt x="1621" y="883"/>
                </a:lnTo>
                <a:lnTo>
                  <a:pt x="1621" y="880"/>
                </a:lnTo>
                <a:lnTo>
                  <a:pt x="1621" y="878"/>
                </a:lnTo>
                <a:lnTo>
                  <a:pt x="1623" y="878"/>
                </a:lnTo>
                <a:lnTo>
                  <a:pt x="1623" y="875"/>
                </a:lnTo>
                <a:lnTo>
                  <a:pt x="1621" y="875"/>
                </a:lnTo>
                <a:lnTo>
                  <a:pt x="1621" y="873"/>
                </a:lnTo>
                <a:lnTo>
                  <a:pt x="1623" y="873"/>
                </a:lnTo>
                <a:lnTo>
                  <a:pt x="1621" y="875"/>
                </a:lnTo>
                <a:lnTo>
                  <a:pt x="1618" y="875"/>
                </a:lnTo>
                <a:lnTo>
                  <a:pt x="1621" y="873"/>
                </a:lnTo>
                <a:lnTo>
                  <a:pt x="1618" y="873"/>
                </a:lnTo>
                <a:lnTo>
                  <a:pt x="1621" y="873"/>
                </a:lnTo>
                <a:lnTo>
                  <a:pt x="1623" y="873"/>
                </a:lnTo>
                <a:lnTo>
                  <a:pt x="1623" y="870"/>
                </a:lnTo>
                <a:lnTo>
                  <a:pt x="1623" y="867"/>
                </a:lnTo>
                <a:lnTo>
                  <a:pt x="1623" y="865"/>
                </a:lnTo>
                <a:lnTo>
                  <a:pt x="1626" y="865"/>
                </a:lnTo>
                <a:lnTo>
                  <a:pt x="1626" y="862"/>
                </a:lnTo>
                <a:lnTo>
                  <a:pt x="1623" y="859"/>
                </a:lnTo>
                <a:lnTo>
                  <a:pt x="1626" y="859"/>
                </a:lnTo>
                <a:lnTo>
                  <a:pt x="1626" y="857"/>
                </a:lnTo>
                <a:lnTo>
                  <a:pt x="1623" y="854"/>
                </a:lnTo>
                <a:lnTo>
                  <a:pt x="1621" y="854"/>
                </a:lnTo>
                <a:lnTo>
                  <a:pt x="1621" y="852"/>
                </a:lnTo>
                <a:lnTo>
                  <a:pt x="1621" y="849"/>
                </a:lnTo>
                <a:lnTo>
                  <a:pt x="1618" y="849"/>
                </a:lnTo>
                <a:lnTo>
                  <a:pt x="1618" y="846"/>
                </a:lnTo>
                <a:lnTo>
                  <a:pt x="1616" y="846"/>
                </a:lnTo>
                <a:lnTo>
                  <a:pt x="1616" y="844"/>
                </a:lnTo>
                <a:lnTo>
                  <a:pt x="1616" y="841"/>
                </a:lnTo>
                <a:lnTo>
                  <a:pt x="1616" y="839"/>
                </a:lnTo>
                <a:lnTo>
                  <a:pt x="1616" y="836"/>
                </a:lnTo>
                <a:lnTo>
                  <a:pt x="1618" y="836"/>
                </a:lnTo>
                <a:lnTo>
                  <a:pt x="1618" y="833"/>
                </a:lnTo>
                <a:lnTo>
                  <a:pt x="1616" y="833"/>
                </a:lnTo>
                <a:lnTo>
                  <a:pt x="1616" y="831"/>
                </a:lnTo>
                <a:lnTo>
                  <a:pt x="1613" y="828"/>
                </a:lnTo>
                <a:lnTo>
                  <a:pt x="1610" y="828"/>
                </a:lnTo>
                <a:lnTo>
                  <a:pt x="1610" y="826"/>
                </a:lnTo>
                <a:lnTo>
                  <a:pt x="1608" y="826"/>
                </a:lnTo>
                <a:lnTo>
                  <a:pt x="1610" y="826"/>
                </a:lnTo>
                <a:lnTo>
                  <a:pt x="1610" y="823"/>
                </a:lnTo>
                <a:lnTo>
                  <a:pt x="1613" y="823"/>
                </a:lnTo>
                <a:lnTo>
                  <a:pt x="1613" y="826"/>
                </a:lnTo>
                <a:lnTo>
                  <a:pt x="1616" y="826"/>
                </a:lnTo>
                <a:lnTo>
                  <a:pt x="1618" y="826"/>
                </a:lnTo>
                <a:lnTo>
                  <a:pt x="1618" y="828"/>
                </a:lnTo>
                <a:lnTo>
                  <a:pt x="1621" y="828"/>
                </a:lnTo>
                <a:lnTo>
                  <a:pt x="1623" y="828"/>
                </a:lnTo>
                <a:lnTo>
                  <a:pt x="1623" y="826"/>
                </a:lnTo>
                <a:lnTo>
                  <a:pt x="1626" y="826"/>
                </a:lnTo>
                <a:lnTo>
                  <a:pt x="1626" y="823"/>
                </a:lnTo>
                <a:lnTo>
                  <a:pt x="1629" y="823"/>
                </a:lnTo>
                <a:lnTo>
                  <a:pt x="1629" y="820"/>
                </a:lnTo>
                <a:lnTo>
                  <a:pt x="1631" y="820"/>
                </a:lnTo>
                <a:lnTo>
                  <a:pt x="1634" y="820"/>
                </a:lnTo>
                <a:lnTo>
                  <a:pt x="1634" y="818"/>
                </a:lnTo>
                <a:lnTo>
                  <a:pt x="1634" y="815"/>
                </a:lnTo>
                <a:lnTo>
                  <a:pt x="1631" y="815"/>
                </a:lnTo>
                <a:lnTo>
                  <a:pt x="1631" y="812"/>
                </a:lnTo>
                <a:lnTo>
                  <a:pt x="1631" y="810"/>
                </a:lnTo>
                <a:lnTo>
                  <a:pt x="1631" y="807"/>
                </a:lnTo>
                <a:lnTo>
                  <a:pt x="1631" y="805"/>
                </a:lnTo>
                <a:lnTo>
                  <a:pt x="1634" y="805"/>
                </a:lnTo>
                <a:lnTo>
                  <a:pt x="1637" y="805"/>
                </a:lnTo>
                <a:lnTo>
                  <a:pt x="1637" y="802"/>
                </a:lnTo>
                <a:lnTo>
                  <a:pt x="1637" y="799"/>
                </a:lnTo>
                <a:lnTo>
                  <a:pt x="1637" y="797"/>
                </a:lnTo>
                <a:lnTo>
                  <a:pt x="1637" y="794"/>
                </a:lnTo>
                <a:lnTo>
                  <a:pt x="1637" y="792"/>
                </a:lnTo>
                <a:lnTo>
                  <a:pt x="1637" y="789"/>
                </a:lnTo>
                <a:lnTo>
                  <a:pt x="1639" y="789"/>
                </a:lnTo>
                <a:lnTo>
                  <a:pt x="1639" y="786"/>
                </a:lnTo>
                <a:lnTo>
                  <a:pt x="1637" y="786"/>
                </a:lnTo>
                <a:lnTo>
                  <a:pt x="1639" y="784"/>
                </a:lnTo>
                <a:lnTo>
                  <a:pt x="1639" y="781"/>
                </a:lnTo>
                <a:lnTo>
                  <a:pt x="1642" y="781"/>
                </a:lnTo>
                <a:lnTo>
                  <a:pt x="1642" y="779"/>
                </a:lnTo>
                <a:lnTo>
                  <a:pt x="1644" y="779"/>
                </a:lnTo>
                <a:lnTo>
                  <a:pt x="1644" y="776"/>
                </a:lnTo>
                <a:lnTo>
                  <a:pt x="1647" y="776"/>
                </a:lnTo>
                <a:lnTo>
                  <a:pt x="1647" y="773"/>
                </a:lnTo>
                <a:lnTo>
                  <a:pt x="1650" y="773"/>
                </a:lnTo>
                <a:lnTo>
                  <a:pt x="1650" y="771"/>
                </a:lnTo>
                <a:lnTo>
                  <a:pt x="1652" y="771"/>
                </a:lnTo>
                <a:lnTo>
                  <a:pt x="1652" y="768"/>
                </a:lnTo>
                <a:lnTo>
                  <a:pt x="1655" y="768"/>
                </a:lnTo>
                <a:lnTo>
                  <a:pt x="1657" y="768"/>
                </a:lnTo>
                <a:lnTo>
                  <a:pt x="1657" y="765"/>
                </a:lnTo>
                <a:lnTo>
                  <a:pt x="1657" y="763"/>
                </a:lnTo>
                <a:lnTo>
                  <a:pt x="1660" y="763"/>
                </a:lnTo>
                <a:lnTo>
                  <a:pt x="1660" y="760"/>
                </a:lnTo>
                <a:lnTo>
                  <a:pt x="1660" y="758"/>
                </a:lnTo>
                <a:lnTo>
                  <a:pt x="1663" y="755"/>
                </a:lnTo>
                <a:lnTo>
                  <a:pt x="1663" y="752"/>
                </a:lnTo>
                <a:lnTo>
                  <a:pt x="1665" y="752"/>
                </a:lnTo>
                <a:lnTo>
                  <a:pt x="1663" y="752"/>
                </a:lnTo>
                <a:lnTo>
                  <a:pt x="1665" y="752"/>
                </a:lnTo>
                <a:lnTo>
                  <a:pt x="1668" y="750"/>
                </a:lnTo>
                <a:lnTo>
                  <a:pt x="1670" y="750"/>
                </a:lnTo>
                <a:lnTo>
                  <a:pt x="1670" y="747"/>
                </a:lnTo>
                <a:lnTo>
                  <a:pt x="1673" y="747"/>
                </a:lnTo>
                <a:lnTo>
                  <a:pt x="1676" y="747"/>
                </a:lnTo>
                <a:lnTo>
                  <a:pt x="1676" y="745"/>
                </a:lnTo>
                <a:lnTo>
                  <a:pt x="1676" y="747"/>
                </a:lnTo>
                <a:lnTo>
                  <a:pt x="1676" y="745"/>
                </a:lnTo>
                <a:lnTo>
                  <a:pt x="1678" y="745"/>
                </a:lnTo>
                <a:lnTo>
                  <a:pt x="1678" y="747"/>
                </a:lnTo>
                <a:lnTo>
                  <a:pt x="1678" y="745"/>
                </a:lnTo>
                <a:lnTo>
                  <a:pt x="1681" y="745"/>
                </a:lnTo>
                <a:lnTo>
                  <a:pt x="1681" y="747"/>
                </a:lnTo>
                <a:lnTo>
                  <a:pt x="1683" y="747"/>
                </a:lnTo>
                <a:lnTo>
                  <a:pt x="1686" y="747"/>
                </a:lnTo>
                <a:lnTo>
                  <a:pt x="1689" y="747"/>
                </a:lnTo>
                <a:lnTo>
                  <a:pt x="1691" y="747"/>
                </a:lnTo>
                <a:lnTo>
                  <a:pt x="1691" y="745"/>
                </a:lnTo>
                <a:lnTo>
                  <a:pt x="1694" y="745"/>
                </a:lnTo>
                <a:lnTo>
                  <a:pt x="1697" y="745"/>
                </a:lnTo>
                <a:lnTo>
                  <a:pt x="1694" y="745"/>
                </a:lnTo>
                <a:lnTo>
                  <a:pt x="1697" y="745"/>
                </a:lnTo>
                <a:lnTo>
                  <a:pt x="1694" y="742"/>
                </a:lnTo>
                <a:lnTo>
                  <a:pt x="1694" y="739"/>
                </a:lnTo>
                <a:lnTo>
                  <a:pt x="1694" y="742"/>
                </a:lnTo>
                <a:lnTo>
                  <a:pt x="1697" y="742"/>
                </a:lnTo>
                <a:lnTo>
                  <a:pt x="1699" y="742"/>
                </a:lnTo>
                <a:lnTo>
                  <a:pt x="1699" y="739"/>
                </a:lnTo>
                <a:lnTo>
                  <a:pt x="1702" y="739"/>
                </a:lnTo>
                <a:lnTo>
                  <a:pt x="1702" y="737"/>
                </a:lnTo>
                <a:lnTo>
                  <a:pt x="1704" y="737"/>
                </a:lnTo>
                <a:lnTo>
                  <a:pt x="1704" y="734"/>
                </a:lnTo>
                <a:lnTo>
                  <a:pt x="1702" y="734"/>
                </a:lnTo>
                <a:lnTo>
                  <a:pt x="1704" y="734"/>
                </a:lnTo>
                <a:lnTo>
                  <a:pt x="1704" y="732"/>
                </a:lnTo>
                <a:lnTo>
                  <a:pt x="1707" y="732"/>
                </a:lnTo>
                <a:lnTo>
                  <a:pt x="1710" y="729"/>
                </a:lnTo>
                <a:lnTo>
                  <a:pt x="1712" y="726"/>
                </a:lnTo>
                <a:lnTo>
                  <a:pt x="1712" y="724"/>
                </a:lnTo>
                <a:lnTo>
                  <a:pt x="1712" y="721"/>
                </a:lnTo>
                <a:lnTo>
                  <a:pt x="1712" y="718"/>
                </a:lnTo>
                <a:lnTo>
                  <a:pt x="1712" y="716"/>
                </a:lnTo>
                <a:lnTo>
                  <a:pt x="1712" y="713"/>
                </a:lnTo>
                <a:lnTo>
                  <a:pt x="1715" y="713"/>
                </a:lnTo>
                <a:lnTo>
                  <a:pt x="1717" y="713"/>
                </a:lnTo>
                <a:lnTo>
                  <a:pt x="1717" y="711"/>
                </a:lnTo>
                <a:lnTo>
                  <a:pt x="1717" y="708"/>
                </a:lnTo>
                <a:lnTo>
                  <a:pt x="1720" y="708"/>
                </a:lnTo>
                <a:lnTo>
                  <a:pt x="1720" y="705"/>
                </a:lnTo>
                <a:lnTo>
                  <a:pt x="1723" y="705"/>
                </a:lnTo>
                <a:lnTo>
                  <a:pt x="1723" y="703"/>
                </a:lnTo>
                <a:lnTo>
                  <a:pt x="1725" y="703"/>
                </a:lnTo>
                <a:lnTo>
                  <a:pt x="1725" y="700"/>
                </a:lnTo>
                <a:lnTo>
                  <a:pt x="1728" y="700"/>
                </a:lnTo>
                <a:lnTo>
                  <a:pt x="1728" y="698"/>
                </a:lnTo>
                <a:lnTo>
                  <a:pt x="1730" y="698"/>
                </a:lnTo>
                <a:lnTo>
                  <a:pt x="1733" y="695"/>
                </a:lnTo>
                <a:lnTo>
                  <a:pt x="1736" y="695"/>
                </a:lnTo>
                <a:lnTo>
                  <a:pt x="1738" y="695"/>
                </a:lnTo>
                <a:lnTo>
                  <a:pt x="1741" y="695"/>
                </a:lnTo>
                <a:lnTo>
                  <a:pt x="1744" y="695"/>
                </a:lnTo>
                <a:lnTo>
                  <a:pt x="1744" y="692"/>
                </a:lnTo>
                <a:lnTo>
                  <a:pt x="1744" y="695"/>
                </a:lnTo>
                <a:lnTo>
                  <a:pt x="1746" y="695"/>
                </a:lnTo>
                <a:lnTo>
                  <a:pt x="1749" y="695"/>
                </a:lnTo>
                <a:lnTo>
                  <a:pt x="1749" y="698"/>
                </a:lnTo>
                <a:lnTo>
                  <a:pt x="1751" y="698"/>
                </a:lnTo>
                <a:lnTo>
                  <a:pt x="1754" y="698"/>
                </a:lnTo>
                <a:lnTo>
                  <a:pt x="1757" y="698"/>
                </a:lnTo>
                <a:lnTo>
                  <a:pt x="1759" y="700"/>
                </a:lnTo>
                <a:lnTo>
                  <a:pt x="1762" y="700"/>
                </a:lnTo>
                <a:lnTo>
                  <a:pt x="1764" y="700"/>
                </a:lnTo>
                <a:lnTo>
                  <a:pt x="1764" y="698"/>
                </a:lnTo>
                <a:lnTo>
                  <a:pt x="1764" y="695"/>
                </a:lnTo>
                <a:lnTo>
                  <a:pt x="1764" y="692"/>
                </a:lnTo>
                <a:lnTo>
                  <a:pt x="1767" y="690"/>
                </a:lnTo>
                <a:lnTo>
                  <a:pt x="1767" y="687"/>
                </a:lnTo>
                <a:lnTo>
                  <a:pt x="1767" y="684"/>
                </a:lnTo>
                <a:lnTo>
                  <a:pt x="1767" y="682"/>
                </a:lnTo>
                <a:lnTo>
                  <a:pt x="1767" y="679"/>
                </a:lnTo>
                <a:lnTo>
                  <a:pt x="1767" y="677"/>
                </a:lnTo>
                <a:lnTo>
                  <a:pt x="1767" y="674"/>
                </a:lnTo>
                <a:lnTo>
                  <a:pt x="1770" y="674"/>
                </a:lnTo>
                <a:lnTo>
                  <a:pt x="1770" y="671"/>
                </a:lnTo>
                <a:lnTo>
                  <a:pt x="1772" y="669"/>
                </a:lnTo>
                <a:lnTo>
                  <a:pt x="1770" y="669"/>
                </a:lnTo>
                <a:lnTo>
                  <a:pt x="1772" y="666"/>
                </a:lnTo>
                <a:lnTo>
                  <a:pt x="1772" y="664"/>
                </a:lnTo>
                <a:lnTo>
                  <a:pt x="1775" y="664"/>
                </a:lnTo>
                <a:lnTo>
                  <a:pt x="1775" y="666"/>
                </a:lnTo>
                <a:lnTo>
                  <a:pt x="1777" y="666"/>
                </a:lnTo>
                <a:lnTo>
                  <a:pt x="1780" y="666"/>
                </a:lnTo>
                <a:lnTo>
                  <a:pt x="1780" y="669"/>
                </a:lnTo>
                <a:lnTo>
                  <a:pt x="1780" y="671"/>
                </a:lnTo>
                <a:lnTo>
                  <a:pt x="1780" y="674"/>
                </a:lnTo>
                <a:lnTo>
                  <a:pt x="1783" y="677"/>
                </a:lnTo>
                <a:lnTo>
                  <a:pt x="1783" y="679"/>
                </a:lnTo>
                <a:lnTo>
                  <a:pt x="1785" y="682"/>
                </a:lnTo>
                <a:lnTo>
                  <a:pt x="1788" y="684"/>
                </a:lnTo>
                <a:close/>
                <a:moveTo>
                  <a:pt x="1856" y="664"/>
                </a:moveTo>
                <a:lnTo>
                  <a:pt x="1858" y="664"/>
                </a:lnTo>
                <a:lnTo>
                  <a:pt x="1858" y="666"/>
                </a:lnTo>
                <a:lnTo>
                  <a:pt x="1861" y="669"/>
                </a:lnTo>
                <a:lnTo>
                  <a:pt x="1861" y="671"/>
                </a:lnTo>
                <a:lnTo>
                  <a:pt x="1861" y="674"/>
                </a:lnTo>
                <a:lnTo>
                  <a:pt x="1861" y="677"/>
                </a:lnTo>
                <a:lnTo>
                  <a:pt x="1861" y="679"/>
                </a:lnTo>
                <a:lnTo>
                  <a:pt x="1861" y="682"/>
                </a:lnTo>
                <a:lnTo>
                  <a:pt x="1861" y="684"/>
                </a:lnTo>
                <a:lnTo>
                  <a:pt x="1861" y="687"/>
                </a:lnTo>
                <a:lnTo>
                  <a:pt x="1861" y="690"/>
                </a:lnTo>
                <a:lnTo>
                  <a:pt x="1861" y="692"/>
                </a:lnTo>
                <a:lnTo>
                  <a:pt x="1858" y="692"/>
                </a:lnTo>
                <a:lnTo>
                  <a:pt x="1858" y="695"/>
                </a:lnTo>
                <a:lnTo>
                  <a:pt x="1858" y="698"/>
                </a:lnTo>
                <a:lnTo>
                  <a:pt x="1856" y="698"/>
                </a:lnTo>
                <a:lnTo>
                  <a:pt x="1853" y="698"/>
                </a:lnTo>
                <a:lnTo>
                  <a:pt x="1853" y="695"/>
                </a:lnTo>
                <a:lnTo>
                  <a:pt x="1853" y="692"/>
                </a:lnTo>
                <a:lnTo>
                  <a:pt x="1853" y="690"/>
                </a:lnTo>
                <a:lnTo>
                  <a:pt x="1851" y="687"/>
                </a:lnTo>
                <a:lnTo>
                  <a:pt x="1851" y="684"/>
                </a:lnTo>
                <a:lnTo>
                  <a:pt x="1851" y="682"/>
                </a:lnTo>
                <a:lnTo>
                  <a:pt x="1851" y="679"/>
                </a:lnTo>
                <a:lnTo>
                  <a:pt x="1851" y="677"/>
                </a:lnTo>
                <a:lnTo>
                  <a:pt x="1851" y="674"/>
                </a:lnTo>
                <a:lnTo>
                  <a:pt x="1851" y="671"/>
                </a:lnTo>
                <a:lnTo>
                  <a:pt x="1851" y="669"/>
                </a:lnTo>
                <a:lnTo>
                  <a:pt x="1851" y="666"/>
                </a:lnTo>
                <a:lnTo>
                  <a:pt x="1853" y="666"/>
                </a:lnTo>
                <a:lnTo>
                  <a:pt x="1853" y="664"/>
                </a:lnTo>
                <a:lnTo>
                  <a:pt x="1856" y="664"/>
                </a:lnTo>
                <a:close/>
                <a:moveTo>
                  <a:pt x="2195" y="640"/>
                </a:moveTo>
                <a:lnTo>
                  <a:pt x="2195" y="643"/>
                </a:lnTo>
                <a:lnTo>
                  <a:pt x="2192" y="643"/>
                </a:lnTo>
                <a:lnTo>
                  <a:pt x="2190" y="643"/>
                </a:lnTo>
                <a:lnTo>
                  <a:pt x="2187" y="643"/>
                </a:lnTo>
                <a:lnTo>
                  <a:pt x="2187" y="640"/>
                </a:lnTo>
                <a:lnTo>
                  <a:pt x="2185" y="640"/>
                </a:lnTo>
                <a:lnTo>
                  <a:pt x="2185" y="637"/>
                </a:lnTo>
                <a:lnTo>
                  <a:pt x="2185" y="635"/>
                </a:lnTo>
                <a:lnTo>
                  <a:pt x="2187" y="635"/>
                </a:lnTo>
                <a:lnTo>
                  <a:pt x="2190" y="635"/>
                </a:lnTo>
                <a:lnTo>
                  <a:pt x="2192" y="637"/>
                </a:lnTo>
                <a:lnTo>
                  <a:pt x="2192" y="640"/>
                </a:lnTo>
                <a:lnTo>
                  <a:pt x="2195" y="640"/>
                </a:lnTo>
                <a:close/>
                <a:moveTo>
                  <a:pt x="2096" y="611"/>
                </a:moveTo>
                <a:lnTo>
                  <a:pt x="2099" y="611"/>
                </a:lnTo>
                <a:lnTo>
                  <a:pt x="2101" y="611"/>
                </a:lnTo>
                <a:lnTo>
                  <a:pt x="2104" y="611"/>
                </a:lnTo>
                <a:lnTo>
                  <a:pt x="2104" y="614"/>
                </a:lnTo>
                <a:lnTo>
                  <a:pt x="2106" y="614"/>
                </a:lnTo>
                <a:lnTo>
                  <a:pt x="2109" y="614"/>
                </a:lnTo>
                <a:lnTo>
                  <a:pt x="2109" y="617"/>
                </a:lnTo>
                <a:lnTo>
                  <a:pt x="2112" y="619"/>
                </a:lnTo>
                <a:lnTo>
                  <a:pt x="2114" y="622"/>
                </a:lnTo>
                <a:lnTo>
                  <a:pt x="2117" y="622"/>
                </a:lnTo>
                <a:lnTo>
                  <a:pt x="2119" y="622"/>
                </a:lnTo>
                <a:lnTo>
                  <a:pt x="2122" y="622"/>
                </a:lnTo>
                <a:lnTo>
                  <a:pt x="2125" y="619"/>
                </a:lnTo>
                <a:lnTo>
                  <a:pt x="2127" y="619"/>
                </a:lnTo>
                <a:lnTo>
                  <a:pt x="2130" y="619"/>
                </a:lnTo>
                <a:lnTo>
                  <a:pt x="2130" y="622"/>
                </a:lnTo>
                <a:lnTo>
                  <a:pt x="2132" y="622"/>
                </a:lnTo>
                <a:lnTo>
                  <a:pt x="2132" y="624"/>
                </a:lnTo>
                <a:lnTo>
                  <a:pt x="2132" y="627"/>
                </a:lnTo>
                <a:lnTo>
                  <a:pt x="2135" y="627"/>
                </a:lnTo>
                <a:lnTo>
                  <a:pt x="2132" y="627"/>
                </a:lnTo>
                <a:lnTo>
                  <a:pt x="2135" y="627"/>
                </a:lnTo>
                <a:lnTo>
                  <a:pt x="2135" y="630"/>
                </a:lnTo>
                <a:lnTo>
                  <a:pt x="2135" y="627"/>
                </a:lnTo>
                <a:lnTo>
                  <a:pt x="2138" y="630"/>
                </a:lnTo>
                <a:lnTo>
                  <a:pt x="2135" y="630"/>
                </a:lnTo>
                <a:lnTo>
                  <a:pt x="2138" y="630"/>
                </a:lnTo>
                <a:lnTo>
                  <a:pt x="2135" y="630"/>
                </a:lnTo>
                <a:lnTo>
                  <a:pt x="2135" y="632"/>
                </a:lnTo>
                <a:lnTo>
                  <a:pt x="2138" y="632"/>
                </a:lnTo>
                <a:lnTo>
                  <a:pt x="2138" y="635"/>
                </a:lnTo>
                <a:lnTo>
                  <a:pt x="2138" y="637"/>
                </a:lnTo>
                <a:lnTo>
                  <a:pt x="2138" y="640"/>
                </a:lnTo>
                <a:lnTo>
                  <a:pt x="2138" y="643"/>
                </a:lnTo>
                <a:lnTo>
                  <a:pt x="2138" y="645"/>
                </a:lnTo>
                <a:lnTo>
                  <a:pt x="2138" y="648"/>
                </a:lnTo>
                <a:lnTo>
                  <a:pt x="2138" y="651"/>
                </a:lnTo>
                <a:lnTo>
                  <a:pt x="2135" y="651"/>
                </a:lnTo>
                <a:lnTo>
                  <a:pt x="2132" y="651"/>
                </a:lnTo>
                <a:lnTo>
                  <a:pt x="2132" y="653"/>
                </a:lnTo>
                <a:lnTo>
                  <a:pt x="2130" y="653"/>
                </a:lnTo>
                <a:lnTo>
                  <a:pt x="2130" y="656"/>
                </a:lnTo>
                <a:lnTo>
                  <a:pt x="2130" y="658"/>
                </a:lnTo>
                <a:lnTo>
                  <a:pt x="2130" y="661"/>
                </a:lnTo>
                <a:lnTo>
                  <a:pt x="2127" y="661"/>
                </a:lnTo>
                <a:lnTo>
                  <a:pt x="2127" y="664"/>
                </a:lnTo>
                <a:lnTo>
                  <a:pt x="2127" y="666"/>
                </a:lnTo>
                <a:lnTo>
                  <a:pt x="2127" y="669"/>
                </a:lnTo>
                <a:lnTo>
                  <a:pt x="2127" y="671"/>
                </a:lnTo>
                <a:lnTo>
                  <a:pt x="2127" y="674"/>
                </a:lnTo>
                <a:lnTo>
                  <a:pt x="2130" y="677"/>
                </a:lnTo>
                <a:lnTo>
                  <a:pt x="2130" y="679"/>
                </a:lnTo>
                <a:lnTo>
                  <a:pt x="2132" y="679"/>
                </a:lnTo>
                <a:lnTo>
                  <a:pt x="2132" y="682"/>
                </a:lnTo>
                <a:lnTo>
                  <a:pt x="2135" y="682"/>
                </a:lnTo>
                <a:lnTo>
                  <a:pt x="2138" y="682"/>
                </a:lnTo>
                <a:lnTo>
                  <a:pt x="2138" y="684"/>
                </a:lnTo>
                <a:lnTo>
                  <a:pt x="2140" y="684"/>
                </a:lnTo>
                <a:lnTo>
                  <a:pt x="2143" y="684"/>
                </a:lnTo>
                <a:lnTo>
                  <a:pt x="2143" y="687"/>
                </a:lnTo>
                <a:lnTo>
                  <a:pt x="2146" y="687"/>
                </a:lnTo>
                <a:lnTo>
                  <a:pt x="2146" y="690"/>
                </a:lnTo>
                <a:lnTo>
                  <a:pt x="2146" y="687"/>
                </a:lnTo>
                <a:lnTo>
                  <a:pt x="2146" y="690"/>
                </a:lnTo>
                <a:lnTo>
                  <a:pt x="2148" y="690"/>
                </a:lnTo>
                <a:lnTo>
                  <a:pt x="2148" y="692"/>
                </a:lnTo>
                <a:lnTo>
                  <a:pt x="2148" y="690"/>
                </a:lnTo>
                <a:lnTo>
                  <a:pt x="2148" y="692"/>
                </a:lnTo>
                <a:lnTo>
                  <a:pt x="2151" y="692"/>
                </a:lnTo>
                <a:lnTo>
                  <a:pt x="2153" y="692"/>
                </a:lnTo>
                <a:lnTo>
                  <a:pt x="2153" y="695"/>
                </a:lnTo>
                <a:lnTo>
                  <a:pt x="2156" y="695"/>
                </a:lnTo>
                <a:lnTo>
                  <a:pt x="2153" y="695"/>
                </a:lnTo>
                <a:lnTo>
                  <a:pt x="2156" y="698"/>
                </a:lnTo>
                <a:lnTo>
                  <a:pt x="2159" y="700"/>
                </a:lnTo>
                <a:lnTo>
                  <a:pt x="2156" y="700"/>
                </a:lnTo>
                <a:lnTo>
                  <a:pt x="2156" y="703"/>
                </a:lnTo>
                <a:lnTo>
                  <a:pt x="2156" y="705"/>
                </a:lnTo>
                <a:lnTo>
                  <a:pt x="2159" y="705"/>
                </a:lnTo>
                <a:lnTo>
                  <a:pt x="2159" y="708"/>
                </a:lnTo>
                <a:lnTo>
                  <a:pt x="2156" y="708"/>
                </a:lnTo>
                <a:lnTo>
                  <a:pt x="2159" y="708"/>
                </a:lnTo>
                <a:lnTo>
                  <a:pt x="2159" y="711"/>
                </a:lnTo>
                <a:lnTo>
                  <a:pt x="2156" y="711"/>
                </a:lnTo>
                <a:lnTo>
                  <a:pt x="2156" y="713"/>
                </a:lnTo>
                <a:lnTo>
                  <a:pt x="2156" y="711"/>
                </a:lnTo>
                <a:lnTo>
                  <a:pt x="2156" y="713"/>
                </a:lnTo>
                <a:lnTo>
                  <a:pt x="2156" y="716"/>
                </a:lnTo>
                <a:lnTo>
                  <a:pt x="2156" y="718"/>
                </a:lnTo>
                <a:lnTo>
                  <a:pt x="2153" y="718"/>
                </a:lnTo>
                <a:lnTo>
                  <a:pt x="2153" y="721"/>
                </a:lnTo>
                <a:lnTo>
                  <a:pt x="2153" y="724"/>
                </a:lnTo>
                <a:lnTo>
                  <a:pt x="2153" y="726"/>
                </a:lnTo>
                <a:lnTo>
                  <a:pt x="2153" y="729"/>
                </a:lnTo>
                <a:lnTo>
                  <a:pt x="2156" y="729"/>
                </a:lnTo>
                <a:lnTo>
                  <a:pt x="2153" y="729"/>
                </a:lnTo>
                <a:lnTo>
                  <a:pt x="2156" y="732"/>
                </a:lnTo>
                <a:lnTo>
                  <a:pt x="2153" y="732"/>
                </a:lnTo>
                <a:lnTo>
                  <a:pt x="2156" y="732"/>
                </a:lnTo>
                <a:lnTo>
                  <a:pt x="2156" y="734"/>
                </a:lnTo>
                <a:lnTo>
                  <a:pt x="2153" y="734"/>
                </a:lnTo>
                <a:lnTo>
                  <a:pt x="2153" y="737"/>
                </a:lnTo>
                <a:lnTo>
                  <a:pt x="2151" y="737"/>
                </a:lnTo>
                <a:lnTo>
                  <a:pt x="2151" y="739"/>
                </a:lnTo>
                <a:lnTo>
                  <a:pt x="2148" y="739"/>
                </a:lnTo>
                <a:lnTo>
                  <a:pt x="2151" y="739"/>
                </a:lnTo>
                <a:lnTo>
                  <a:pt x="2148" y="739"/>
                </a:lnTo>
                <a:lnTo>
                  <a:pt x="2148" y="742"/>
                </a:lnTo>
                <a:lnTo>
                  <a:pt x="2146" y="742"/>
                </a:lnTo>
                <a:lnTo>
                  <a:pt x="2146" y="739"/>
                </a:lnTo>
                <a:lnTo>
                  <a:pt x="2146" y="742"/>
                </a:lnTo>
                <a:lnTo>
                  <a:pt x="2143" y="742"/>
                </a:lnTo>
                <a:lnTo>
                  <a:pt x="2140" y="742"/>
                </a:lnTo>
                <a:lnTo>
                  <a:pt x="2138" y="742"/>
                </a:lnTo>
                <a:lnTo>
                  <a:pt x="2138" y="745"/>
                </a:lnTo>
                <a:lnTo>
                  <a:pt x="2135" y="745"/>
                </a:lnTo>
                <a:lnTo>
                  <a:pt x="2132" y="745"/>
                </a:lnTo>
                <a:lnTo>
                  <a:pt x="2132" y="747"/>
                </a:lnTo>
                <a:lnTo>
                  <a:pt x="2132" y="750"/>
                </a:lnTo>
                <a:lnTo>
                  <a:pt x="2132" y="752"/>
                </a:lnTo>
                <a:lnTo>
                  <a:pt x="2130" y="752"/>
                </a:lnTo>
                <a:lnTo>
                  <a:pt x="2130" y="755"/>
                </a:lnTo>
                <a:lnTo>
                  <a:pt x="2130" y="758"/>
                </a:lnTo>
                <a:lnTo>
                  <a:pt x="2130" y="760"/>
                </a:lnTo>
                <a:lnTo>
                  <a:pt x="2132" y="760"/>
                </a:lnTo>
                <a:lnTo>
                  <a:pt x="2132" y="763"/>
                </a:lnTo>
                <a:lnTo>
                  <a:pt x="2135" y="765"/>
                </a:lnTo>
                <a:lnTo>
                  <a:pt x="2135" y="763"/>
                </a:lnTo>
                <a:lnTo>
                  <a:pt x="2135" y="765"/>
                </a:lnTo>
                <a:lnTo>
                  <a:pt x="2135" y="768"/>
                </a:lnTo>
                <a:lnTo>
                  <a:pt x="2135" y="771"/>
                </a:lnTo>
                <a:lnTo>
                  <a:pt x="2138" y="771"/>
                </a:lnTo>
                <a:lnTo>
                  <a:pt x="2135" y="771"/>
                </a:lnTo>
                <a:lnTo>
                  <a:pt x="2138" y="771"/>
                </a:lnTo>
                <a:lnTo>
                  <a:pt x="2135" y="771"/>
                </a:lnTo>
                <a:lnTo>
                  <a:pt x="2135" y="773"/>
                </a:lnTo>
                <a:lnTo>
                  <a:pt x="2138" y="773"/>
                </a:lnTo>
                <a:lnTo>
                  <a:pt x="2135" y="773"/>
                </a:lnTo>
                <a:lnTo>
                  <a:pt x="2135" y="776"/>
                </a:lnTo>
                <a:lnTo>
                  <a:pt x="2132" y="776"/>
                </a:lnTo>
                <a:lnTo>
                  <a:pt x="2132" y="779"/>
                </a:lnTo>
                <a:lnTo>
                  <a:pt x="2135" y="779"/>
                </a:lnTo>
                <a:lnTo>
                  <a:pt x="2135" y="781"/>
                </a:lnTo>
                <a:lnTo>
                  <a:pt x="2132" y="781"/>
                </a:lnTo>
                <a:lnTo>
                  <a:pt x="2132" y="784"/>
                </a:lnTo>
                <a:lnTo>
                  <a:pt x="2130" y="784"/>
                </a:lnTo>
                <a:lnTo>
                  <a:pt x="2132" y="784"/>
                </a:lnTo>
                <a:lnTo>
                  <a:pt x="2132" y="786"/>
                </a:lnTo>
                <a:lnTo>
                  <a:pt x="2132" y="784"/>
                </a:lnTo>
                <a:lnTo>
                  <a:pt x="2130" y="784"/>
                </a:lnTo>
                <a:lnTo>
                  <a:pt x="2130" y="786"/>
                </a:lnTo>
                <a:lnTo>
                  <a:pt x="2132" y="786"/>
                </a:lnTo>
                <a:lnTo>
                  <a:pt x="2130" y="786"/>
                </a:lnTo>
                <a:lnTo>
                  <a:pt x="2132" y="786"/>
                </a:lnTo>
                <a:lnTo>
                  <a:pt x="2130" y="786"/>
                </a:lnTo>
                <a:lnTo>
                  <a:pt x="2130" y="789"/>
                </a:lnTo>
                <a:lnTo>
                  <a:pt x="2130" y="786"/>
                </a:lnTo>
                <a:lnTo>
                  <a:pt x="2127" y="786"/>
                </a:lnTo>
                <a:lnTo>
                  <a:pt x="2127" y="789"/>
                </a:lnTo>
                <a:lnTo>
                  <a:pt x="2125" y="789"/>
                </a:lnTo>
                <a:lnTo>
                  <a:pt x="2125" y="792"/>
                </a:lnTo>
                <a:lnTo>
                  <a:pt x="2122" y="792"/>
                </a:lnTo>
                <a:lnTo>
                  <a:pt x="2122" y="794"/>
                </a:lnTo>
                <a:lnTo>
                  <a:pt x="2119" y="794"/>
                </a:lnTo>
                <a:lnTo>
                  <a:pt x="2119" y="797"/>
                </a:lnTo>
                <a:lnTo>
                  <a:pt x="2119" y="799"/>
                </a:lnTo>
                <a:lnTo>
                  <a:pt x="2117" y="799"/>
                </a:lnTo>
                <a:lnTo>
                  <a:pt x="2117" y="797"/>
                </a:lnTo>
                <a:lnTo>
                  <a:pt x="2117" y="799"/>
                </a:lnTo>
                <a:lnTo>
                  <a:pt x="2119" y="799"/>
                </a:lnTo>
                <a:lnTo>
                  <a:pt x="2117" y="799"/>
                </a:lnTo>
                <a:lnTo>
                  <a:pt x="2117" y="802"/>
                </a:lnTo>
                <a:lnTo>
                  <a:pt x="2114" y="802"/>
                </a:lnTo>
                <a:lnTo>
                  <a:pt x="2112" y="802"/>
                </a:lnTo>
                <a:lnTo>
                  <a:pt x="2109" y="802"/>
                </a:lnTo>
                <a:lnTo>
                  <a:pt x="2109" y="805"/>
                </a:lnTo>
                <a:lnTo>
                  <a:pt x="2106" y="805"/>
                </a:lnTo>
                <a:lnTo>
                  <a:pt x="2104" y="805"/>
                </a:lnTo>
                <a:lnTo>
                  <a:pt x="2101" y="805"/>
                </a:lnTo>
                <a:lnTo>
                  <a:pt x="2101" y="802"/>
                </a:lnTo>
                <a:lnTo>
                  <a:pt x="2099" y="802"/>
                </a:lnTo>
                <a:lnTo>
                  <a:pt x="2096" y="802"/>
                </a:lnTo>
                <a:lnTo>
                  <a:pt x="2096" y="799"/>
                </a:lnTo>
                <a:lnTo>
                  <a:pt x="2093" y="799"/>
                </a:lnTo>
                <a:lnTo>
                  <a:pt x="2093" y="797"/>
                </a:lnTo>
                <a:lnTo>
                  <a:pt x="2091" y="797"/>
                </a:lnTo>
                <a:lnTo>
                  <a:pt x="2088" y="794"/>
                </a:lnTo>
                <a:lnTo>
                  <a:pt x="2085" y="794"/>
                </a:lnTo>
                <a:lnTo>
                  <a:pt x="2085" y="792"/>
                </a:lnTo>
                <a:lnTo>
                  <a:pt x="2085" y="789"/>
                </a:lnTo>
                <a:lnTo>
                  <a:pt x="2085" y="786"/>
                </a:lnTo>
                <a:lnTo>
                  <a:pt x="2085" y="784"/>
                </a:lnTo>
                <a:lnTo>
                  <a:pt x="2083" y="784"/>
                </a:lnTo>
                <a:lnTo>
                  <a:pt x="2080" y="784"/>
                </a:lnTo>
                <a:lnTo>
                  <a:pt x="2083" y="784"/>
                </a:lnTo>
                <a:lnTo>
                  <a:pt x="2083" y="781"/>
                </a:lnTo>
                <a:lnTo>
                  <a:pt x="2085" y="781"/>
                </a:lnTo>
                <a:lnTo>
                  <a:pt x="2085" y="779"/>
                </a:lnTo>
                <a:lnTo>
                  <a:pt x="2085" y="776"/>
                </a:lnTo>
                <a:lnTo>
                  <a:pt x="2085" y="773"/>
                </a:lnTo>
                <a:lnTo>
                  <a:pt x="2088" y="771"/>
                </a:lnTo>
                <a:lnTo>
                  <a:pt x="2088" y="773"/>
                </a:lnTo>
                <a:lnTo>
                  <a:pt x="2088" y="771"/>
                </a:lnTo>
                <a:lnTo>
                  <a:pt x="2088" y="768"/>
                </a:lnTo>
                <a:lnTo>
                  <a:pt x="2088" y="765"/>
                </a:lnTo>
                <a:lnTo>
                  <a:pt x="2091" y="765"/>
                </a:lnTo>
                <a:lnTo>
                  <a:pt x="2091" y="763"/>
                </a:lnTo>
                <a:lnTo>
                  <a:pt x="2091" y="760"/>
                </a:lnTo>
                <a:lnTo>
                  <a:pt x="2091" y="758"/>
                </a:lnTo>
                <a:lnTo>
                  <a:pt x="2088" y="758"/>
                </a:lnTo>
                <a:lnTo>
                  <a:pt x="2088" y="755"/>
                </a:lnTo>
                <a:lnTo>
                  <a:pt x="2088" y="758"/>
                </a:lnTo>
                <a:lnTo>
                  <a:pt x="2091" y="758"/>
                </a:lnTo>
                <a:lnTo>
                  <a:pt x="2093" y="755"/>
                </a:lnTo>
                <a:lnTo>
                  <a:pt x="2093" y="752"/>
                </a:lnTo>
                <a:lnTo>
                  <a:pt x="2096" y="752"/>
                </a:lnTo>
                <a:lnTo>
                  <a:pt x="2093" y="750"/>
                </a:lnTo>
                <a:lnTo>
                  <a:pt x="2096" y="747"/>
                </a:lnTo>
                <a:lnTo>
                  <a:pt x="2093" y="747"/>
                </a:lnTo>
                <a:lnTo>
                  <a:pt x="2096" y="747"/>
                </a:lnTo>
                <a:lnTo>
                  <a:pt x="2093" y="747"/>
                </a:lnTo>
                <a:lnTo>
                  <a:pt x="2093" y="745"/>
                </a:lnTo>
                <a:lnTo>
                  <a:pt x="2096" y="745"/>
                </a:lnTo>
                <a:lnTo>
                  <a:pt x="2093" y="745"/>
                </a:lnTo>
                <a:lnTo>
                  <a:pt x="2096" y="745"/>
                </a:lnTo>
                <a:lnTo>
                  <a:pt x="2096" y="742"/>
                </a:lnTo>
                <a:lnTo>
                  <a:pt x="2096" y="745"/>
                </a:lnTo>
                <a:lnTo>
                  <a:pt x="2096" y="742"/>
                </a:lnTo>
                <a:lnTo>
                  <a:pt x="2099" y="742"/>
                </a:lnTo>
                <a:lnTo>
                  <a:pt x="2099" y="739"/>
                </a:lnTo>
                <a:lnTo>
                  <a:pt x="2101" y="739"/>
                </a:lnTo>
                <a:lnTo>
                  <a:pt x="2101" y="737"/>
                </a:lnTo>
                <a:lnTo>
                  <a:pt x="2104" y="737"/>
                </a:lnTo>
                <a:lnTo>
                  <a:pt x="2104" y="739"/>
                </a:lnTo>
                <a:lnTo>
                  <a:pt x="2106" y="739"/>
                </a:lnTo>
                <a:lnTo>
                  <a:pt x="2106" y="737"/>
                </a:lnTo>
                <a:lnTo>
                  <a:pt x="2106" y="734"/>
                </a:lnTo>
                <a:lnTo>
                  <a:pt x="2109" y="734"/>
                </a:lnTo>
                <a:lnTo>
                  <a:pt x="2112" y="734"/>
                </a:lnTo>
                <a:lnTo>
                  <a:pt x="2112" y="732"/>
                </a:lnTo>
                <a:lnTo>
                  <a:pt x="2112" y="729"/>
                </a:lnTo>
                <a:lnTo>
                  <a:pt x="2112" y="726"/>
                </a:lnTo>
                <a:lnTo>
                  <a:pt x="2109" y="724"/>
                </a:lnTo>
                <a:lnTo>
                  <a:pt x="2112" y="724"/>
                </a:lnTo>
                <a:lnTo>
                  <a:pt x="2109" y="724"/>
                </a:lnTo>
                <a:lnTo>
                  <a:pt x="2109" y="726"/>
                </a:lnTo>
                <a:lnTo>
                  <a:pt x="2106" y="726"/>
                </a:lnTo>
                <a:lnTo>
                  <a:pt x="2104" y="729"/>
                </a:lnTo>
                <a:lnTo>
                  <a:pt x="2104" y="726"/>
                </a:lnTo>
                <a:lnTo>
                  <a:pt x="2104" y="729"/>
                </a:lnTo>
                <a:lnTo>
                  <a:pt x="2101" y="729"/>
                </a:lnTo>
                <a:lnTo>
                  <a:pt x="2099" y="729"/>
                </a:lnTo>
                <a:lnTo>
                  <a:pt x="2099" y="732"/>
                </a:lnTo>
                <a:lnTo>
                  <a:pt x="2096" y="732"/>
                </a:lnTo>
                <a:lnTo>
                  <a:pt x="2096" y="734"/>
                </a:lnTo>
                <a:lnTo>
                  <a:pt x="2093" y="734"/>
                </a:lnTo>
                <a:lnTo>
                  <a:pt x="2093" y="737"/>
                </a:lnTo>
                <a:lnTo>
                  <a:pt x="2091" y="737"/>
                </a:lnTo>
                <a:lnTo>
                  <a:pt x="2091" y="739"/>
                </a:lnTo>
                <a:lnTo>
                  <a:pt x="2088" y="739"/>
                </a:lnTo>
                <a:lnTo>
                  <a:pt x="2088" y="742"/>
                </a:lnTo>
                <a:lnTo>
                  <a:pt x="2088" y="745"/>
                </a:lnTo>
                <a:lnTo>
                  <a:pt x="2085" y="745"/>
                </a:lnTo>
                <a:lnTo>
                  <a:pt x="2083" y="745"/>
                </a:lnTo>
                <a:lnTo>
                  <a:pt x="2083" y="742"/>
                </a:lnTo>
                <a:lnTo>
                  <a:pt x="2080" y="742"/>
                </a:lnTo>
                <a:lnTo>
                  <a:pt x="2080" y="739"/>
                </a:lnTo>
                <a:lnTo>
                  <a:pt x="2080" y="737"/>
                </a:lnTo>
                <a:lnTo>
                  <a:pt x="2080" y="734"/>
                </a:lnTo>
                <a:lnTo>
                  <a:pt x="2080" y="732"/>
                </a:lnTo>
                <a:lnTo>
                  <a:pt x="2080" y="729"/>
                </a:lnTo>
                <a:lnTo>
                  <a:pt x="2078" y="729"/>
                </a:lnTo>
                <a:lnTo>
                  <a:pt x="2078" y="726"/>
                </a:lnTo>
                <a:lnTo>
                  <a:pt x="2078" y="724"/>
                </a:lnTo>
                <a:lnTo>
                  <a:pt x="2078" y="721"/>
                </a:lnTo>
                <a:lnTo>
                  <a:pt x="2078" y="718"/>
                </a:lnTo>
                <a:lnTo>
                  <a:pt x="2078" y="716"/>
                </a:lnTo>
                <a:lnTo>
                  <a:pt x="2078" y="713"/>
                </a:lnTo>
                <a:lnTo>
                  <a:pt x="2078" y="711"/>
                </a:lnTo>
                <a:lnTo>
                  <a:pt x="2078" y="708"/>
                </a:lnTo>
                <a:lnTo>
                  <a:pt x="2078" y="711"/>
                </a:lnTo>
                <a:lnTo>
                  <a:pt x="2078" y="708"/>
                </a:lnTo>
                <a:lnTo>
                  <a:pt x="2075" y="708"/>
                </a:lnTo>
                <a:lnTo>
                  <a:pt x="2072" y="705"/>
                </a:lnTo>
                <a:lnTo>
                  <a:pt x="2070" y="705"/>
                </a:lnTo>
                <a:lnTo>
                  <a:pt x="2067" y="703"/>
                </a:lnTo>
                <a:lnTo>
                  <a:pt x="2067" y="700"/>
                </a:lnTo>
                <a:lnTo>
                  <a:pt x="2067" y="698"/>
                </a:lnTo>
                <a:lnTo>
                  <a:pt x="2070" y="698"/>
                </a:lnTo>
                <a:lnTo>
                  <a:pt x="2070" y="695"/>
                </a:lnTo>
                <a:lnTo>
                  <a:pt x="2072" y="695"/>
                </a:lnTo>
                <a:lnTo>
                  <a:pt x="2070" y="695"/>
                </a:lnTo>
                <a:lnTo>
                  <a:pt x="2072" y="695"/>
                </a:lnTo>
                <a:lnTo>
                  <a:pt x="2072" y="692"/>
                </a:lnTo>
                <a:lnTo>
                  <a:pt x="2072" y="690"/>
                </a:lnTo>
                <a:lnTo>
                  <a:pt x="2072" y="687"/>
                </a:lnTo>
                <a:lnTo>
                  <a:pt x="2070" y="687"/>
                </a:lnTo>
                <a:lnTo>
                  <a:pt x="2070" y="684"/>
                </a:lnTo>
                <a:lnTo>
                  <a:pt x="2067" y="684"/>
                </a:lnTo>
                <a:lnTo>
                  <a:pt x="2067" y="682"/>
                </a:lnTo>
                <a:lnTo>
                  <a:pt x="2065" y="682"/>
                </a:lnTo>
                <a:lnTo>
                  <a:pt x="2065" y="679"/>
                </a:lnTo>
                <a:lnTo>
                  <a:pt x="2065" y="677"/>
                </a:lnTo>
                <a:lnTo>
                  <a:pt x="2065" y="674"/>
                </a:lnTo>
                <a:lnTo>
                  <a:pt x="2062" y="674"/>
                </a:lnTo>
                <a:lnTo>
                  <a:pt x="2062" y="671"/>
                </a:lnTo>
                <a:lnTo>
                  <a:pt x="2062" y="669"/>
                </a:lnTo>
                <a:lnTo>
                  <a:pt x="2062" y="666"/>
                </a:lnTo>
                <a:lnTo>
                  <a:pt x="2059" y="669"/>
                </a:lnTo>
                <a:lnTo>
                  <a:pt x="2059" y="666"/>
                </a:lnTo>
                <a:lnTo>
                  <a:pt x="2057" y="666"/>
                </a:lnTo>
                <a:lnTo>
                  <a:pt x="2057" y="669"/>
                </a:lnTo>
                <a:lnTo>
                  <a:pt x="2057" y="666"/>
                </a:lnTo>
                <a:lnTo>
                  <a:pt x="2054" y="666"/>
                </a:lnTo>
                <a:lnTo>
                  <a:pt x="2054" y="669"/>
                </a:lnTo>
                <a:lnTo>
                  <a:pt x="2052" y="669"/>
                </a:lnTo>
                <a:lnTo>
                  <a:pt x="2052" y="666"/>
                </a:lnTo>
                <a:lnTo>
                  <a:pt x="2049" y="666"/>
                </a:lnTo>
                <a:lnTo>
                  <a:pt x="2049" y="664"/>
                </a:lnTo>
                <a:lnTo>
                  <a:pt x="2049" y="666"/>
                </a:lnTo>
                <a:lnTo>
                  <a:pt x="2046" y="666"/>
                </a:lnTo>
                <a:lnTo>
                  <a:pt x="2046" y="664"/>
                </a:lnTo>
                <a:lnTo>
                  <a:pt x="2044" y="664"/>
                </a:lnTo>
                <a:lnTo>
                  <a:pt x="2044" y="661"/>
                </a:lnTo>
                <a:lnTo>
                  <a:pt x="2044" y="664"/>
                </a:lnTo>
                <a:lnTo>
                  <a:pt x="2044" y="661"/>
                </a:lnTo>
                <a:lnTo>
                  <a:pt x="2044" y="658"/>
                </a:lnTo>
                <a:lnTo>
                  <a:pt x="2046" y="658"/>
                </a:lnTo>
                <a:lnTo>
                  <a:pt x="2046" y="656"/>
                </a:lnTo>
                <a:lnTo>
                  <a:pt x="2049" y="656"/>
                </a:lnTo>
                <a:lnTo>
                  <a:pt x="2049" y="653"/>
                </a:lnTo>
                <a:lnTo>
                  <a:pt x="2052" y="653"/>
                </a:lnTo>
                <a:lnTo>
                  <a:pt x="2052" y="651"/>
                </a:lnTo>
                <a:lnTo>
                  <a:pt x="2054" y="651"/>
                </a:lnTo>
                <a:lnTo>
                  <a:pt x="2052" y="651"/>
                </a:lnTo>
                <a:lnTo>
                  <a:pt x="2054" y="651"/>
                </a:lnTo>
                <a:lnTo>
                  <a:pt x="2054" y="648"/>
                </a:lnTo>
                <a:lnTo>
                  <a:pt x="2057" y="648"/>
                </a:lnTo>
                <a:lnTo>
                  <a:pt x="2059" y="648"/>
                </a:lnTo>
                <a:lnTo>
                  <a:pt x="2062" y="648"/>
                </a:lnTo>
                <a:lnTo>
                  <a:pt x="2062" y="645"/>
                </a:lnTo>
                <a:lnTo>
                  <a:pt x="2065" y="645"/>
                </a:lnTo>
                <a:lnTo>
                  <a:pt x="2065" y="648"/>
                </a:lnTo>
                <a:lnTo>
                  <a:pt x="2065" y="645"/>
                </a:lnTo>
                <a:lnTo>
                  <a:pt x="2067" y="645"/>
                </a:lnTo>
                <a:lnTo>
                  <a:pt x="2070" y="645"/>
                </a:lnTo>
                <a:lnTo>
                  <a:pt x="2070" y="643"/>
                </a:lnTo>
                <a:lnTo>
                  <a:pt x="2070" y="640"/>
                </a:lnTo>
                <a:lnTo>
                  <a:pt x="2072" y="640"/>
                </a:lnTo>
                <a:lnTo>
                  <a:pt x="2070" y="640"/>
                </a:lnTo>
                <a:lnTo>
                  <a:pt x="2072" y="637"/>
                </a:lnTo>
                <a:lnTo>
                  <a:pt x="2075" y="635"/>
                </a:lnTo>
                <a:lnTo>
                  <a:pt x="2075" y="632"/>
                </a:lnTo>
                <a:lnTo>
                  <a:pt x="2075" y="630"/>
                </a:lnTo>
                <a:lnTo>
                  <a:pt x="2078" y="630"/>
                </a:lnTo>
                <a:lnTo>
                  <a:pt x="2078" y="627"/>
                </a:lnTo>
                <a:lnTo>
                  <a:pt x="2078" y="624"/>
                </a:lnTo>
                <a:lnTo>
                  <a:pt x="2080" y="624"/>
                </a:lnTo>
                <a:lnTo>
                  <a:pt x="2080" y="622"/>
                </a:lnTo>
                <a:lnTo>
                  <a:pt x="2083" y="619"/>
                </a:lnTo>
                <a:lnTo>
                  <a:pt x="2083" y="617"/>
                </a:lnTo>
                <a:lnTo>
                  <a:pt x="2085" y="617"/>
                </a:lnTo>
                <a:lnTo>
                  <a:pt x="2088" y="617"/>
                </a:lnTo>
                <a:lnTo>
                  <a:pt x="2088" y="614"/>
                </a:lnTo>
                <a:lnTo>
                  <a:pt x="2091" y="614"/>
                </a:lnTo>
                <a:lnTo>
                  <a:pt x="2093" y="614"/>
                </a:lnTo>
                <a:lnTo>
                  <a:pt x="2093" y="611"/>
                </a:lnTo>
                <a:lnTo>
                  <a:pt x="2096" y="611"/>
                </a:lnTo>
                <a:lnTo>
                  <a:pt x="2096" y="609"/>
                </a:lnTo>
                <a:lnTo>
                  <a:pt x="2096" y="611"/>
                </a:lnTo>
                <a:close/>
                <a:moveTo>
                  <a:pt x="2099" y="444"/>
                </a:moveTo>
                <a:lnTo>
                  <a:pt x="2101" y="444"/>
                </a:lnTo>
                <a:lnTo>
                  <a:pt x="2099" y="444"/>
                </a:lnTo>
                <a:lnTo>
                  <a:pt x="2101" y="444"/>
                </a:lnTo>
                <a:lnTo>
                  <a:pt x="2104" y="444"/>
                </a:lnTo>
                <a:lnTo>
                  <a:pt x="2101" y="444"/>
                </a:lnTo>
                <a:lnTo>
                  <a:pt x="2104" y="444"/>
                </a:lnTo>
                <a:lnTo>
                  <a:pt x="2106" y="444"/>
                </a:lnTo>
                <a:lnTo>
                  <a:pt x="2109" y="444"/>
                </a:lnTo>
                <a:lnTo>
                  <a:pt x="2109" y="447"/>
                </a:lnTo>
                <a:lnTo>
                  <a:pt x="2109" y="444"/>
                </a:lnTo>
                <a:lnTo>
                  <a:pt x="2112" y="444"/>
                </a:lnTo>
                <a:lnTo>
                  <a:pt x="2112" y="447"/>
                </a:lnTo>
                <a:lnTo>
                  <a:pt x="2109" y="447"/>
                </a:lnTo>
                <a:lnTo>
                  <a:pt x="2112" y="447"/>
                </a:lnTo>
                <a:lnTo>
                  <a:pt x="2112" y="449"/>
                </a:lnTo>
                <a:lnTo>
                  <a:pt x="2112" y="452"/>
                </a:lnTo>
                <a:lnTo>
                  <a:pt x="2112" y="449"/>
                </a:lnTo>
                <a:lnTo>
                  <a:pt x="2114" y="449"/>
                </a:lnTo>
                <a:lnTo>
                  <a:pt x="2114" y="452"/>
                </a:lnTo>
                <a:lnTo>
                  <a:pt x="2114" y="455"/>
                </a:lnTo>
                <a:lnTo>
                  <a:pt x="2117" y="455"/>
                </a:lnTo>
                <a:lnTo>
                  <a:pt x="2114" y="455"/>
                </a:lnTo>
                <a:lnTo>
                  <a:pt x="2117" y="455"/>
                </a:lnTo>
                <a:lnTo>
                  <a:pt x="2117" y="457"/>
                </a:lnTo>
                <a:lnTo>
                  <a:pt x="2119" y="457"/>
                </a:lnTo>
                <a:lnTo>
                  <a:pt x="2119" y="455"/>
                </a:lnTo>
                <a:lnTo>
                  <a:pt x="2119" y="452"/>
                </a:lnTo>
                <a:lnTo>
                  <a:pt x="2119" y="449"/>
                </a:lnTo>
                <a:lnTo>
                  <a:pt x="2122" y="449"/>
                </a:lnTo>
                <a:lnTo>
                  <a:pt x="2125" y="449"/>
                </a:lnTo>
                <a:lnTo>
                  <a:pt x="2127" y="449"/>
                </a:lnTo>
                <a:lnTo>
                  <a:pt x="2127" y="452"/>
                </a:lnTo>
                <a:lnTo>
                  <a:pt x="2127" y="449"/>
                </a:lnTo>
                <a:lnTo>
                  <a:pt x="2130" y="449"/>
                </a:lnTo>
                <a:lnTo>
                  <a:pt x="2132" y="449"/>
                </a:lnTo>
                <a:lnTo>
                  <a:pt x="2132" y="452"/>
                </a:lnTo>
                <a:lnTo>
                  <a:pt x="2132" y="455"/>
                </a:lnTo>
                <a:lnTo>
                  <a:pt x="2130" y="455"/>
                </a:lnTo>
                <a:lnTo>
                  <a:pt x="2130" y="457"/>
                </a:lnTo>
                <a:lnTo>
                  <a:pt x="2127" y="457"/>
                </a:lnTo>
                <a:lnTo>
                  <a:pt x="2125" y="457"/>
                </a:lnTo>
                <a:lnTo>
                  <a:pt x="2125" y="460"/>
                </a:lnTo>
                <a:lnTo>
                  <a:pt x="2127" y="460"/>
                </a:lnTo>
                <a:lnTo>
                  <a:pt x="2125" y="460"/>
                </a:lnTo>
                <a:lnTo>
                  <a:pt x="2125" y="462"/>
                </a:lnTo>
                <a:lnTo>
                  <a:pt x="2122" y="462"/>
                </a:lnTo>
                <a:lnTo>
                  <a:pt x="2125" y="462"/>
                </a:lnTo>
                <a:lnTo>
                  <a:pt x="2125" y="465"/>
                </a:lnTo>
                <a:lnTo>
                  <a:pt x="2122" y="465"/>
                </a:lnTo>
                <a:lnTo>
                  <a:pt x="2122" y="468"/>
                </a:lnTo>
                <a:lnTo>
                  <a:pt x="2122" y="470"/>
                </a:lnTo>
                <a:lnTo>
                  <a:pt x="2119" y="470"/>
                </a:lnTo>
                <a:lnTo>
                  <a:pt x="2119" y="468"/>
                </a:lnTo>
                <a:lnTo>
                  <a:pt x="2119" y="470"/>
                </a:lnTo>
                <a:lnTo>
                  <a:pt x="2117" y="470"/>
                </a:lnTo>
                <a:lnTo>
                  <a:pt x="2117" y="473"/>
                </a:lnTo>
                <a:lnTo>
                  <a:pt x="2117" y="476"/>
                </a:lnTo>
                <a:lnTo>
                  <a:pt x="2117" y="478"/>
                </a:lnTo>
                <a:lnTo>
                  <a:pt x="2117" y="481"/>
                </a:lnTo>
                <a:lnTo>
                  <a:pt x="2114" y="481"/>
                </a:lnTo>
                <a:lnTo>
                  <a:pt x="2117" y="481"/>
                </a:lnTo>
                <a:lnTo>
                  <a:pt x="2114" y="481"/>
                </a:lnTo>
                <a:lnTo>
                  <a:pt x="2117" y="481"/>
                </a:lnTo>
                <a:lnTo>
                  <a:pt x="2114" y="481"/>
                </a:lnTo>
                <a:lnTo>
                  <a:pt x="2117" y="481"/>
                </a:lnTo>
                <a:lnTo>
                  <a:pt x="2114" y="481"/>
                </a:lnTo>
                <a:lnTo>
                  <a:pt x="2114" y="478"/>
                </a:lnTo>
                <a:lnTo>
                  <a:pt x="2112" y="478"/>
                </a:lnTo>
                <a:lnTo>
                  <a:pt x="2112" y="481"/>
                </a:lnTo>
                <a:lnTo>
                  <a:pt x="2112" y="483"/>
                </a:lnTo>
                <a:lnTo>
                  <a:pt x="2109" y="483"/>
                </a:lnTo>
                <a:lnTo>
                  <a:pt x="2109" y="486"/>
                </a:lnTo>
                <a:lnTo>
                  <a:pt x="2109" y="489"/>
                </a:lnTo>
                <a:lnTo>
                  <a:pt x="2112" y="489"/>
                </a:lnTo>
                <a:lnTo>
                  <a:pt x="2109" y="489"/>
                </a:lnTo>
                <a:lnTo>
                  <a:pt x="2109" y="491"/>
                </a:lnTo>
                <a:lnTo>
                  <a:pt x="2106" y="491"/>
                </a:lnTo>
                <a:lnTo>
                  <a:pt x="2106" y="494"/>
                </a:lnTo>
                <a:lnTo>
                  <a:pt x="2106" y="496"/>
                </a:lnTo>
                <a:lnTo>
                  <a:pt x="2106" y="499"/>
                </a:lnTo>
                <a:lnTo>
                  <a:pt x="2104" y="499"/>
                </a:lnTo>
                <a:lnTo>
                  <a:pt x="2106" y="499"/>
                </a:lnTo>
                <a:lnTo>
                  <a:pt x="2106" y="502"/>
                </a:lnTo>
                <a:lnTo>
                  <a:pt x="2106" y="504"/>
                </a:lnTo>
                <a:lnTo>
                  <a:pt x="2106" y="507"/>
                </a:lnTo>
                <a:lnTo>
                  <a:pt x="2109" y="507"/>
                </a:lnTo>
                <a:lnTo>
                  <a:pt x="2106" y="507"/>
                </a:lnTo>
                <a:lnTo>
                  <a:pt x="2106" y="509"/>
                </a:lnTo>
                <a:lnTo>
                  <a:pt x="2106" y="512"/>
                </a:lnTo>
                <a:lnTo>
                  <a:pt x="2106" y="509"/>
                </a:lnTo>
                <a:lnTo>
                  <a:pt x="2104" y="509"/>
                </a:lnTo>
                <a:lnTo>
                  <a:pt x="2104" y="512"/>
                </a:lnTo>
                <a:lnTo>
                  <a:pt x="2101" y="512"/>
                </a:lnTo>
                <a:lnTo>
                  <a:pt x="2101" y="509"/>
                </a:lnTo>
                <a:lnTo>
                  <a:pt x="2101" y="512"/>
                </a:lnTo>
                <a:lnTo>
                  <a:pt x="2101" y="515"/>
                </a:lnTo>
                <a:lnTo>
                  <a:pt x="2101" y="512"/>
                </a:lnTo>
                <a:lnTo>
                  <a:pt x="2101" y="515"/>
                </a:lnTo>
                <a:lnTo>
                  <a:pt x="2104" y="515"/>
                </a:lnTo>
                <a:lnTo>
                  <a:pt x="2101" y="515"/>
                </a:lnTo>
                <a:lnTo>
                  <a:pt x="2101" y="517"/>
                </a:lnTo>
                <a:lnTo>
                  <a:pt x="2101" y="520"/>
                </a:lnTo>
                <a:lnTo>
                  <a:pt x="2101" y="517"/>
                </a:lnTo>
                <a:lnTo>
                  <a:pt x="2099" y="517"/>
                </a:lnTo>
                <a:lnTo>
                  <a:pt x="2099" y="520"/>
                </a:lnTo>
                <a:lnTo>
                  <a:pt x="2096" y="520"/>
                </a:lnTo>
                <a:lnTo>
                  <a:pt x="2096" y="517"/>
                </a:lnTo>
                <a:lnTo>
                  <a:pt x="2093" y="517"/>
                </a:lnTo>
                <a:lnTo>
                  <a:pt x="2093" y="515"/>
                </a:lnTo>
                <a:lnTo>
                  <a:pt x="2091" y="515"/>
                </a:lnTo>
                <a:lnTo>
                  <a:pt x="2088" y="515"/>
                </a:lnTo>
                <a:lnTo>
                  <a:pt x="2088" y="517"/>
                </a:lnTo>
                <a:lnTo>
                  <a:pt x="2088" y="515"/>
                </a:lnTo>
                <a:lnTo>
                  <a:pt x="2088" y="517"/>
                </a:lnTo>
                <a:lnTo>
                  <a:pt x="2085" y="517"/>
                </a:lnTo>
                <a:lnTo>
                  <a:pt x="2085" y="520"/>
                </a:lnTo>
                <a:lnTo>
                  <a:pt x="2083" y="520"/>
                </a:lnTo>
                <a:lnTo>
                  <a:pt x="2083" y="523"/>
                </a:lnTo>
                <a:lnTo>
                  <a:pt x="2083" y="525"/>
                </a:lnTo>
                <a:lnTo>
                  <a:pt x="2083" y="523"/>
                </a:lnTo>
                <a:lnTo>
                  <a:pt x="2083" y="525"/>
                </a:lnTo>
                <a:lnTo>
                  <a:pt x="2083" y="523"/>
                </a:lnTo>
                <a:lnTo>
                  <a:pt x="2080" y="523"/>
                </a:lnTo>
                <a:lnTo>
                  <a:pt x="2083" y="523"/>
                </a:lnTo>
                <a:lnTo>
                  <a:pt x="2083" y="520"/>
                </a:lnTo>
                <a:lnTo>
                  <a:pt x="2080" y="520"/>
                </a:lnTo>
                <a:lnTo>
                  <a:pt x="2080" y="523"/>
                </a:lnTo>
                <a:lnTo>
                  <a:pt x="2080" y="520"/>
                </a:lnTo>
                <a:lnTo>
                  <a:pt x="2080" y="517"/>
                </a:lnTo>
                <a:lnTo>
                  <a:pt x="2078" y="517"/>
                </a:lnTo>
                <a:lnTo>
                  <a:pt x="2078" y="515"/>
                </a:lnTo>
                <a:lnTo>
                  <a:pt x="2078" y="512"/>
                </a:lnTo>
                <a:lnTo>
                  <a:pt x="2078" y="509"/>
                </a:lnTo>
                <a:lnTo>
                  <a:pt x="2075" y="509"/>
                </a:lnTo>
                <a:lnTo>
                  <a:pt x="2075" y="507"/>
                </a:lnTo>
                <a:lnTo>
                  <a:pt x="2075" y="504"/>
                </a:lnTo>
                <a:lnTo>
                  <a:pt x="2072" y="504"/>
                </a:lnTo>
                <a:lnTo>
                  <a:pt x="2072" y="502"/>
                </a:lnTo>
                <a:lnTo>
                  <a:pt x="2070" y="502"/>
                </a:lnTo>
                <a:lnTo>
                  <a:pt x="2070" y="499"/>
                </a:lnTo>
                <a:lnTo>
                  <a:pt x="2072" y="499"/>
                </a:lnTo>
                <a:lnTo>
                  <a:pt x="2070" y="499"/>
                </a:lnTo>
                <a:lnTo>
                  <a:pt x="2067" y="499"/>
                </a:lnTo>
                <a:lnTo>
                  <a:pt x="2067" y="496"/>
                </a:lnTo>
                <a:lnTo>
                  <a:pt x="2067" y="494"/>
                </a:lnTo>
                <a:lnTo>
                  <a:pt x="2065" y="494"/>
                </a:lnTo>
                <a:lnTo>
                  <a:pt x="2065" y="491"/>
                </a:lnTo>
                <a:lnTo>
                  <a:pt x="2065" y="489"/>
                </a:lnTo>
                <a:lnTo>
                  <a:pt x="2062" y="489"/>
                </a:lnTo>
                <a:lnTo>
                  <a:pt x="2059" y="489"/>
                </a:lnTo>
                <a:lnTo>
                  <a:pt x="2062" y="486"/>
                </a:lnTo>
                <a:lnTo>
                  <a:pt x="2059" y="486"/>
                </a:lnTo>
                <a:lnTo>
                  <a:pt x="2059" y="483"/>
                </a:lnTo>
                <a:lnTo>
                  <a:pt x="2057" y="483"/>
                </a:lnTo>
                <a:lnTo>
                  <a:pt x="2059" y="483"/>
                </a:lnTo>
                <a:lnTo>
                  <a:pt x="2062" y="483"/>
                </a:lnTo>
                <a:lnTo>
                  <a:pt x="2062" y="481"/>
                </a:lnTo>
                <a:lnTo>
                  <a:pt x="2065" y="481"/>
                </a:lnTo>
                <a:lnTo>
                  <a:pt x="2067" y="481"/>
                </a:lnTo>
                <a:lnTo>
                  <a:pt x="2070" y="481"/>
                </a:lnTo>
                <a:lnTo>
                  <a:pt x="2070" y="478"/>
                </a:lnTo>
                <a:lnTo>
                  <a:pt x="2072" y="478"/>
                </a:lnTo>
                <a:lnTo>
                  <a:pt x="2075" y="478"/>
                </a:lnTo>
                <a:lnTo>
                  <a:pt x="2075" y="476"/>
                </a:lnTo>
                <a:lnTo>
                  <a:pt x="2075" y="473"/>
                </a:lnTo>
                <a:lnTo>
                  <a:pt x="2075" y="470"/>
                </a:lnTo>
                <a:lnTo>
                  <a:pt x="2072" y="470"/>
                </a:lnTo>
                <a:lnTo>
                  <a:pt x="2072" y="468"/>
                </a:lnTo>
                <a:lnTo>
                  <a:pt x="2072" y="465"/>
                </a:lnTo>
                <a:lnTo>
                  <a:pt x="2072" y="462"/>
                </a:lnTo>
                <a:lnTo>
                  <a:pt x="2072" y="460"/>
                </a:lnTo>
                <a:lnTo>
                  <a:pt x="2072" y="462"/>
                </a:lnTo>
                <a:lnTo>
                  <a:pt x="2072" y="460"/>
                </a:lnTo>
                <a:lnTo>
                  <a:pt x="2072" y="457"/>
                </a:lnTo>
                <a:lnTo>
                  <a:pt x="2072" y="455"/>
                </a:lnTo>
                <a:lnTo>
                  <a:pt x="2072" y="452"/>
                </a:lnTo>
                <a:lnTo>
                  <a:pt x="2075" y="452"/>
                </a:lnTo>
                <a:lnTo>
                  <a:pt x="2078" y="452"/>
                </a:lnTo>
                <a:lnTo>
                  <a:pt x="2080" y="452"/>
                </a:lnTo>
                <a:lnTo>
                  <a:pt x="2083" y="452"/>
                </a:lnTo>
                <a:lnTo>
                  <a:pt x="2083" y="449"/>
                </a:lnTo>
                <a:lnTo>
                  <a:pt x="2085" y="449"/>
                </a:lnTo>
                <a:lnTo>
                  <a:pt x="2088" y="447"/>
                </a:lnTo>
                <a:lnTo>
                  <a:pt x="2091" y="447"/>
                </a:lnTo>
                <a:lnTo>
                  <a:pt x="2088" y="444"/>
                </a:lnTo>
                <a:lnTo>
                  <a:pt x="2091" y="444"/>
                </a:lnTo>
                <a:lnTo>
                  <a:pt x="2091" y="447"/>
                </a:lnTo>
                <a:lnTo>
                  <a:pt x="2091" y="444"/>
                </a:lnTo>
                <a:lnTo>
                  <a:pt x="2093" y="444"/>
                </a:lnTo>
                <a:lnTo>
                  <a:pt x="2096" y="444"/>
                </a:lnTo>
                <a:lnTo>
                  <a:pt x="2099" y="444"/>
                </a:lnTo>
                <a:close/>
                <a:moveTo>
                  <a:pt x="1895" y="395"/>
                </a:moveTo>
                <a:lnTo>
                  <a:pt x="1895" y="397"/>
                </a:lnTo>
                <a:lnTo>
                  <a:pt x="1898" y="397"/>
                </a:lnTo>
                <a:lnTo>
                  <a:pt x="1895" y="397"/>
                </a:lnTo>
                <a:lnTo>
                  <a:pt x="1898" y="397"/>
                </a:lnTo>
                <a:lnTo>
                  <a:pt x="1895" y="400"/>
                </a:lnTo>
                <a:lnTo>
                  <a:pt x="1898" y="400"/>
                </a:lnTo>
                <a:lnTo>
                  <a:pt x="1898" y="402"/>
                </a:lnTo>
                <a:lnTo>
                  <a:pt x="1898" y="405"/>
                </a:lnTo>
                <a:lnTo>
                  <a:pt x="1900" y="405"/>
                </a:lnTo>
                <a:lnTo>
                  <a:pt x="1900" y="408"/>
                </a:lnTo>
                <a:lnTo>
                  <a:pt x="1898" y="408"/>
                </a:lnTo>
                <a:lnTo>
                  <a:pt x="1900" y="408"/>
                </a:lnTo>
                <a:lnTo>
                  <a:pt x="1900" y="410"/>
                </a:lnTo>
                <a:lnTo>
                  <a:pt x="1898" y="410"/>
                </a:lnTo>
                <a:lnTo>
                  <a:pt x="1900" y="410"/>
                </a:lnTo>
                <a:lnTo>
                  <a:pt x="1900" y="413"/>
                </a:lnTo>
                <a:lnTo>
                  <a:pt x="1903" y="413"/>
                </a:lnTo>
                <a:lnTo>
                  <a:pt x="1900" y="413"/>
                </a:lnTo>
                <a:lnTo>
                  <a:pt x="1900" y="415"/>
                </a:lnTo>
                <a:lnTo>
                  <a:pt x="1898" y="415"/>
                </a:lnTo>
                <a:lnTo>
                  <a:pt x="1898" y="418"/>
                </a:lnTo>
                <a:lnTo>
                  <a:pt x="1898" y="415"/>
                </a:lnTo>
                <a:lnTo>
                  <a:pt x="1898" y="418"/>
                </a:lnTo>
                <a:lnTo>
                  <a:pt x="1895" y="418"/>
                </a:lnTo>
                <a:lnTo>
                  <a:pt x="1895" y="421"/>
                </a:lnTo>
                <a:lnTo>
                  <a:pt x="1892" y="421"/>
                </a:lnTo>
                <a:lnTo>
                  <a:pt x="1890" y="421"/>
                </a:lnTo>
                <a:lnTo>
                  <a:pt x="1890" y="423"/>
                </a:lnTo>
                <a:lnTo>
                  <a:pt x="1887" y="423"/>
                </a:lnTo>
                <a:lnTo>
                  <a:pt x="1887" y="426"/>
                </a:lnTo>
                <a:lnTo>
                  <a:pt x="1884" y="426"/>
                </a:lnTo>
                <a:lnTo>
                  <a:pt x="1884" y="429"/>
                </a:lnTo>
                <a:lnTo>
                  <a:pt x="1884" y="431"/>
                </a:lnTo>
                <a:lnTo>
                  <a:pt x="1882" y="431"/>
                </a:lnTo>
                <a:lnTo>
                  <a:pt x="1882" y="434"/>
                </a:lnTo>
                <a:lnTo>
                  <a:pt x="1879" y="436"/>
                </a:lnTo>
                <a:lnTo>
                  <a:pt x="1877" y="439"/>
                </a:lnTo>
                <a:lnTo>
                  <a:pt x="1874" y="439"/>
                </a:lnTo>
                <a:lnTo>
                  <a:pt x="1874" y="442"/>
                </a:lnTo>
                <a:lnTo>
                  <a:pt x="1871" y="442"/>
                </a:lnTo>
                <a:lnTo>
                  <a:pt x="1869" y="442"/>
                </a:lnTo>
                <a:lnTo>
                  <a:pt x="1869" y="444"/>
                </a:lnTo>
                <a:lnTo>
                  <a:pt x="1866" y="444"/>
                </a:lnTo>
                <a:lnTo>
                  <a:pt x="1866" y="447"/>
                </a:lnTo>
                <a:lnTo>
                  <a:pt x="1864" y="447"/>
                </a:lnTo>
                <a:lnTo>
                  <a:pt x="1864" y="449"/>
                </a:lnTo>
                <a:lnTo>
                  <a:pt x="1864" y="447"/>
                </a:lnTo>
                <a:lnTo>
                  <a:pt x="1864" y="449"/>
                </a:lnTo>
                <a:lnTo>
                  <a:pt x="1861" y="449"/>
                </a:lnTo>
                <a:lnTo>
                  <a:pt x="1858" y="449"/>
                </a:lnTo>
                <a:lnTo>
                  <a:pt x="1861" y="449"/>
                </a:lnTo>
                <a:lnTo>
                  <a:pt x="1861" y="452"/>
                </a:lnTo>
                <a:lnTo>
                  <a:pt x="1858" y="452"/>
                </a:lnTo>
                <a:lnTo>
                  <a:pt x="1858" y="449"/>
                </a:lnTo>
                <a:lnTo>
                  <a:pt x="1858" y="452"/>
                </a:lnTo>
                <a:lnTo>
                  <a:pt x="1856" y="452"/>
                </a:lnTo>
                <a:lnTo>
                  <a:pt x="1856" y="455"/>
                </a:lnTo>
                <a:lnTo>
                  <a:pt x="1853" y="455"/>
                </a:lnTo>
                <a:lnTo>
                  <a:pt x="1851" y="455"/>
                </a:lnTo>
                <a:lnTo>
                  <a:pt x="1848" y="455"/>
                </a:lnTo>
                <a:lnTo>
                  <a:pt x="1845" y="455"/>
                </a:lnTo>
                <a:lnTo>
                  <a:pt x="1843" y="455"/>
                </a:lnTo>
                <a:lnTo>
                  <a:pt x="1840" y="455"/>
                </a:lnTo>
                <a:lnTo>
                  <a:pt x="1840" y="457"/>
                </a:lnTo>
                <a:lnTo>
                  <a:pt x="1837" y="457"/>
                </a:lnTo>
                <a:lnTo>
                  <a:pt x="1837" y="460"/>
                </a:lnTo>
                <a:lnTo>
                  <a:pt x="1837" y="462"/>
                </a:lnTo>
                <a:lnTo>
                  <a:pt x="1835" y="462"/>
                </a:lnTo>
                <a:lnTo>
                  <a:pt x="1837" y="462"/>
                </a:lnTo>
                <a:lnTo>
                  <a:pt x="1835" y="462"/>
                </a:lnTo>
                <a:lnTo>
                  <a:pt x="1832" y="462"/>
                </a:lnTo>
                <a:lnTo>
                  <a:pt x="1832" y="465"/>
                </a:lnTo>
                <a:lnTo>
                  <a:pt x="1832" y="468"/>
                </a:lnTo>
                <a:lnTo>
                  <a:pt x="1830" y="468"/>
                </a:lnTo>
                <a:lnTo>
                  <a:pt x="1830" y="470"/>
                </a:lnTo>
                <a:lnTo>
                  <a:pt x="1830" y="473"/>
                </a:lnTo>
                <a:lnTo>
                  <a:pt x="1830" y="470"/>
                </a:lnTo>
                <a:lnTo>
                  <a:pt x="1830" y="473"/>
                </a:lnTo>
                <a:lnTo>
                  <a:pt x="1827" y="473"/>
                </a:lnTo>
                <a:lnTo>
                  <a:pt x="1827" y="470"/>
                </a:lnTo>
                <a:lnTo>
                  <a:pt x="1827" y="473"/>
                </a:lnTo>
                <a:lnTo>
                  <a:pt x="1827" y="476"/>
                </a:lnTo>
                <a:lnTo>
                  <a:pt x="1824" y="476"/>
                </a:lnTo>
                <a:lnTo>
                  <a:pt x="1822" y="478"/>
                </a:lnTo>
                <a:lnTo>
                  <a:pt x="1822" y="481"/>
                </a:lnTo>
                <a:lnTo>
                  <a:pt x="1819" y="481"/>
                </a:lnTo>
                <a:lnTo>
                  <a:pt x="1817" y="481"/>
                </a:lnTo>
                <a:lnTo>
                  <a:pt x="1814" y="481"/>
                </a:lnTo>
                <a:lnTo>
                  <a:pt x="1811" y="481"/>
                </a:lnTo>
                <a:lnTo>
                  <a:pt x="1814" y="481"/>
                </a:lnTo>
                <a:lnTo>
                  <a:pt x="1811" y="481"/>
                </a:lnTo>
                <a:lnTo>
                  <a:pt x="1814" y="481"/>
                </a:lnTo>
                <a:lnTo>
                  <a:pt x="1811" y="481"/>
                </a:lnTo>
                <a:lnTo>
                  <a:pt x="1811" y="478"/>
                </a:lnTo>
                <a:lnTo>
                  <a:pt x="1811" y="481"/>
                </a:lnTo>
                <a:lnTo>
                  <a:pt x="1809" y="481"/>
                </a:lnTo>
                <a:lnTo>
                  <a:pt x="1806" y="481"/>
                </a:lnTo>
                <a:lnTo>
                  <a:pt x="1806" y="483"/>
                </a:lnTo>
                <a:lnTo>
                  <a:pt x="1804" y="486"/>
                </a:lnTo>
                <a:lnTo>
                  <a:pt x="1804" y="489"/>
                </a:lnTo>
                <a:lnTo>
                  <a:pt x="1801" y="489"/>
                </a:lnTo>
                <a:lnTo>
                  <a:pt x="1801" y="491"/>
                </a:lnTo>
                <a:lnTo>
                  <a:pt x="1798" y="491"/>
                </a:lnTo>
                <a:lnTo>
                  <a:pt x="1798" y="494"/>
                </a:lnTo>
                <a:lnTo>
                  <a:pt x="1798" y="496"/>
                </a:lnTo>
                <a:lnTo>
                  <a:pt x="1796" y="496"/>
                </a:lnTo>
                <a:lnTo>
                  <a:pt x="1796" y="499"/>
                </a:lnTo>
                <a:lnTo>
                  <a:pt x="1798" y="499"/>
                </a:lnTo>
                <a:lnTo>
                  <a:pt x="1796" y="499"/>
                </a:lnTo>
                <a:lnTo>
                  <a:pt x="1796" y="502"/>
                </a:lnTo>
                <a:lnTo>
                  <a:pt x="1796" y="504"/>
                </a:lnTo>
                <a:lnTo>
                  <a:pt x="1793" y="504"/>
                </a:lnTo>
                <a:lnTo>
                  <a:pt x="1793" y="507"/>
                </a:lnTo>
                <a:lnTo>
                  <a:pt x="1791" y="507"/>
                </a:lnTo>
                <a:lnTo>
                  <a:pt x="1791" y="509"/>
                </a:lnTo>
                <a:lnTo>
                  <a:pt x="1791" y="512"/>
                </a:lnTo>
                <a:lnTo>
                  <a:pt x="1788" y="512"/>
                </a:lnTo>
                <a:lnTo>
                  <a:pt x="1788" y="515"/>
                </a:lnTo>
                <a:lnTo>
                  <a:pt x="1785" y="515"/>
                </a:lnTo>
                <a:lnTo>
                  <a:pt x="1783" y="515"/>
                </a:lnTo>
                <a:lnTo>
                  <a:pt x="1780" y="515"/>
                </a:lnTo>
                <a:lnTo>
                  <a:pt x="1777" y="515"/>
                </a:lnTo>
                <a:lnTo>
                  <a:pt x="1777" y="517"/>
                </a:lnTo>
                <a:lnTo>
                  <a:pt x="1775" y="517"/>
                </a:lnTo>
                <a:lnTo>
                  <a:pt x="1775" y="520"/>
                </a:lnTo>
                <a:lnTo>
                  <a:pt x="1775" y="523"/>
                </a:lnTo>
                <a:lnTo>
                  <a:pt x="1777" y="523"/>
                </a:lnTo>
                <a:lnTo>
                  <a:pt x="1775" y="523"/>
                </a:lnTo>
                <a:lnTo>
                  <a:pt x="1775" y="525"/>
                </a:lnTo>
                <a:lnTo>
                  <a:pt x="1775" y="528"/>
                </a:lnTo>
                <a:lnTo>
                  <a:pt x="1775" y="530"/>
                </a:lnTo>
                <a:lnTo>
                  <a:pt x="1772" y="530"/>
                </a:lnTo>
                <a:lnTo>
                  <a:pt x="1772" y="533"/>
                </a:lnTo>
                <a:lnTo>
                  <a:pt x="1772" y="530"/>
                </a:lnTo>
                <a:lnTo>
                  <a:pt x="1772" y="533"/>
                </a:lnTo>
                <a:lnTo>
                  <a:pt x="1772" y="530"/>
                </a:lnTo>
                <a:lnTo>
                  <a:pt x="1772" y="533"/>
                </a:lnTo>
                <a:lnTo>
                  <a:pt x="1770" y="533"/>
                </a:lnTo>
                <a:lnTo>
                  <a:pt x="1767" y="533"/>
                </a:lnTo>
                <a:lnTo>
                  <a:pt x="1764" y="533"/>
                </a:lnTo>
                <a:lnTo>
                  <a:pt x="1762" y="533"/>
                </a:lnTo>
                <a:lnTo>
                  <a:pt x="1759" y="533"/>
                </a:lnTo>
                <a:lnTo>
                  <a:pt x="1757" y="533"/>
                </a:lnTo>
                <a:lnTo>
                  <a:pt x="1757" y="536"/>
                </a:lnTo>
                <a:lnTo>
                  <a:pt x="1757" y="538"/>
                </a:lnTo>
                <a:lnTo>
                  <a:pt x="1757" y="541"/>
                </a:lnTo>
                <a:lnTo>
                  <a:pt x="1759" y="541"/>
                </a:lnTo>
                <a:lnTo>
                  <a:pt x="1757" y="541"/>
                </a:lnTo>
                <a:lnTo>
                  <a:pt x="1757" y="543"/>
                </a:lnTo>
                <a:lnTo>
                  <a:pt x="1757" y="546"/>
                </a:lnTo>
                <a:lnTo>
                  <a:pt x="1754" y="546"/>
                </a:lnTo>
                <a:lnTo>
                  <a:pt x="1754" y="549"/>
                </a:lnTo>
                <a:lnTo>
                  <a:pt x="1751" y="549"/>
                </a:lnTo>
                <a:lnTo>
                  <a:pt x="1751" y="551"/>
                </a:lnTo>
                <a:lnTo>
                  <a:pt x="1751" y="554"/>
                </a:lnTo>
                <a:lnTo>
                  <a:pt x="1751" y="557"/>
                </a:lnTo>
                <a:lnTo>
                  <a:pt x="1751" y="559"/>
                </a:lnTo>
                <a:lnTo>
                  <a:pt x="1749" y="559"/>
                </a:lnTo>
                <a:lnTo>
                  <a:pt x="1749" y="562"/>
                </a:lnTo>
                <a:lnTo>
                  <a:pt x="1746" y="562"/>
                </a:lnTo>
                <a:lnTo>
                  <a:pt x="1746" y="559"/>
                </a:lnTo>
                <a:lnTo>
                  <a:pt x="1744" y="559"/>
                </a:lnTo>
                <a:lnTo>
                  <a:pt x="1741" y="559"/>
                </a:lnTo>
                <a:lnTo>
                  <a:pt x="1738" y="559"/>
                </a:lnTo>
                <a:lnTo>
                  <a:pt x="1736" y="562"/>
                </a:lnTo>
                <a:lnTo>
                  <a:pt x="1733" y="562"/>
                </a:lnTo>
                <a:lnTo>
                  <a:pt x="1733" y="564"/>
                </a:lnTo>
                <a:lnTo>
                  <a:pt x="1733" y="567"/>
                </a:lnTo>
                <a:lnTo>
                  <a:pt x="1730" y="567"/>
                </a:lnTo>
                <a:lnTo>
                  <a:pt x="1730" y="570"/>
                </a:lnTo>
                <a:lnTo>
                  <a:pt x="1730" y="572"/>
                </a:lnTo>
                <a:lnTo>
                  <a:pt x="1728" y="572"/>
                </a:lnTo>
                <a:lnTo>
                  <a:pt x="1728" y="575"/>
                </a:lnTo>
                <a:lnTo>
                  <a:pt x="1725" y="575"/>
                </a:lnTo>
                <a:lnTo>
                  <a:pt x="1725" y="577"/>
                </a:lnTo>
                <a:lnTo>
                  <a:pt x="1723" y="577"/>
                </a:lnTo>
                <a:lnTo>
                  <a:pt x="1723" y="580"/>
                </a:lnTo>
                <a:lnTo>
                  <a:pt x="1723" y="583"/>
                </a:lnTo>
                <a:lnTo>
                  <a:pt x="1720" y="583"/>
                </a:lnTo>
                <a:lnTo>
                  <a:pt x="1720" y="585"/>
                </a:lnTo>
                <a:lnTo>
                  <a:pt x="1717" y="585"/>
                </a:lnTo>
                <a:lnTo>
                  <a:pt x="1717" y="588"/>
                </a:lnTo>
                <a:lnTo>
                  <a:pt x="1717" y="585"/>
                </a:lnTo>
                <a:lnTo>
                  <a:pt x="1717" y="588"/>
                </a:lnTo>
                <a:lnTo>
                  <a:pt x="1715" y="588"/>
                </a:lnTo>
                <a:lnTo>
                  <a:pt x="1712" y="588"/>
                </a:lnTo>
                <a:lnTo>
                  <a:pt x="1710" y="588"/>
                </a:lnTo>
                <a:lnTo>
                  <a:pt x="1710" y="590"/>
                </a:lnTo>
                <a:lnTo>
                  <a:pt x="1707" y="590"/>
                </a:lnTo>
                <a:lnTo>
                  <a:pt x="1707" y="593"/>
                </a:lnTo>
                <a:lnTo>
                  <a:pt x="1704" y="593"/>
                </a:lnTo>
                <a:lnTo>
                  <a:pt x="1704" y="596"/>
                </a:lnTo>
                <a:lnTo>
                  <a:pt x="1702" y="598"/>
                </a:lnTo>
                <a:lnTo>
                  <a:pt x="1699" y="598"/>
                </a:lnTo>
                <a:lnTo>
                  <a:pt x="1699" y="601"/>
                </a:lnTo>
                <a:lnTo>
                  <a:pt x="1697" y="601"/>
                </a:lnTo>
                <a:lnTo>
                  <a:pt x="1694" y="601"/>
                </a:lnTo>
                <a:lnTo>
                  <a:pt x="1694" y="598"/>
                </a:lnTo>
                <a:lnTo>
                  <a:pt x="1694" y="596"/>
                </a:lnTo>
                <a:lnTo>
                  <a:pt x="1694" y="593"/>
                </a:lnTo>
                <a:lnTo>
                  <a:pt x="1691" y="593"/>
                </a:lnTo>
                <a:lnTo>
                  <a:pt x="1691" y="590"/>
                </a:lnTo>
                <a:lnTo>
                  <a:pt x="1691" y="588"/>
                </a:lnTo>
                <a:lnTo>
                  <a:pt x="1694" y="588"/>
                </a:lnTo>
                <a:lnTo>
                  <a:pt x="1694" y="585"/>
                </a:lnTo>
                <a:lnTo>
                  <a:pt x="1694" y="583"/>
                </a:lnTo>
                <a:lnTo>
                  <a:pt x="1697" y="583"/>
                </a:lnTo>
                <a:lnTo>
                  <a:pt x="1697" y="580"/>
                </a:lnTo>
                <a:lnTo>
                  <a:pt x="1699" y="580"/>
                </a:lnTo>
                <a:lnTo>
                  <a:pt x="1699" y="577"/>
                </a:lnTo>
                <a:lnTo>
                  <a:pt x="1699" y="575"/>
                </a:lnTo>
                <a:lnTo>
                  <a:pt x="1697" y="575"/>
                </a:lnTo>
                <a:lnTo>
                  <a:pt x="1697" y="577"/>
                </a:lnTo>
                <a:lnTo>
                  <a:pt x="1694" y="577"/>
                </a:lnTo>
                <a:lnTo>
                  <a:pt x="1691" y="577"/>
                </a:lnTo>
                <a:lnTo>
                  <a:pt x="1691" y="580"/>
                </a:lnTo>
                <a:lnTo>
                  <a:pt x="1689" y="580"/>
                </a:lnTo>
                <a:lnTo>
                  <a:pt x="1689" y="577"/>
                </a:lnTo>
                <a:lnTo>
                  <a:pt x="1686" y="577"/>
                </a:lnTo>
                <a:lnTo>
                  <a:pt x="1686" y="580"/>
                </a:lnTo>
                <a:lnTo>
                  <a:pt x="1686" y="577"/>
                </a:lnTo>
                <a:lnTo>
                  <a:pt x="1683" y="580"/>
                </a:lnTo>
                <a:lnTo>
                  <a:pt x="1686" y="580"/>
                </a:lnTo>
                <a:lnTo>
                  <a:pt x="1683" y="580"/>
                </a:lnTo>
                <a:lnTo>
                  <a:pt x="1686" y="580"/>
                </a:lnTo>
                <a:lnTo>
                  <a:pt x="1683" y="580"/>
                </a:lnTo>
                <a:lnTo>
                  <a:pt x="1683" y="583"/>
                </a:lnTo>
                <a:lnTo>
                  <a:pt x="1681" y="583"/>
                </a:lnTo>
                <a:lnTo>
                  <a:pt x="1681" y="585"/>
                </a:lnTo>
                <a:lnTo>
                  <a:pt x="1683" y="585"/>
                </a:lnTo>
                <a:lnTo>
                  <a:pt x="1683" y="588"/>
                </a:lnTo>
                <a:lnTo>
                  <a:pt x="1681" y="590"/>
                </a:lnTo>
                <a:lnTo>
                  <a:pt x="1681" y="593"/>
                </a:lnTo>
                <a:lnTo>
                  <a:pt x="1678" y="593"/>
                </a:lnTo>
                <a:lnTo>
                  <a:pt x="1676" y="593"/>
                </a:lnTo>
                <a:lnTo>
                  <a:pt x="1676" y="590"/>
                </a:lnTo>
                <a:lnTo>
                  <a:pt x="1673" y="590"/>
                </a:lnTo>
                <a:lnTo>
                  <a:pt x="1670" y="590"/>
                </a:lnTo>
                <a:lnTo>
                  <a:pt x="1670" y="588"/>
                </a:lnTo>
                <a:lnTo>
                  <a:pt x="1670" y="590"/>
                </a:lnTo>
                <a:lnTo>
                  <a:pt x="1668" y="590"/>
                </a:lnTo>
                <a:lnTo>
                  <a:pt x="1665" y="590"/>
                </a:lnTo>
                <a:lnTo>
                  <a:pt x="1665" y="593"/>
                </a:lnTo>
                <a:lnTo>
                  <a:pt x="1668" y="593"/>
                </a:lnTo>
                <a:lnTo>
                  <a:pt x="1668" y="596"/>
                </a:lnTo>
                <a:lnTo>
                  <a:pt x="1668" y="598"/>
                </a:lnTo>
                <a:lnTo>
                  <a:pt x="1668" y="596"/>
                </a:lnTo>
                <a:lnTo>
                  <a:pt x="1668" y="598"/>
                </a:lnTo>
                <a:lnTo>
                  <a:pt x="1668" y="596"/>
                </a:lnTo>
                <a:lnTo>
                  <a:pt x="1665" y="598"/>
                </a:lnTo>
                <a:lnTo>
                  <a:pt x="1665" y="601"/>
                </a:lnTo>
                <a:lnTo>
                  <a:pt x="1663" y="601"/>
                </a:lnTo>
                <a:lnTo>
                  <a:pt x="1663" y="604"/>
                </a:lnTo>
                <a:lnTo>
                  <a:pt x="1660" y="604"/>
                </a:lnTo>
                <a:lnTo>
                  <a:pt x="1657" y="604"/>
                </a:lnTo>
                <a:lnTo>
                  <a:pt x="1657" y="606"/>
                </a:lnTo>
                <a:lnTo>
                  <a:pt x="1655" y="606"/>
                </a:lnTo>
                <a:lnTo>
                  <a:pt x="1652" y="606"/>
                </a:lnTo>
                <a:lnTo>
                  <a:pt x="1650" y="606"/>
                </a:lnTo>
                <a:lnTo>
                  <a:pt x="1647" y="606"/>
                </a:lnTo>
                <a:lnTo>
                  <a:pt x="1644" y="606"/>
                </a:lnTo>
                <a:lnTo>
                  <a:pt x="1644" y="609"/>
                </a:lnTo>
                <a:lnTo>
                  <a:pt x="1642" y="609"/>
                </a:lnTo>
                <a:lnTo>
                  <a:pt x="1642" y="611"/>
                </a:lnTo>
                <a:lnTo>
                  <a:pt x="1642" y="614"/>
                </a:lnTo>
                <a:lnTo>
                  <a:pt x="1644" y="614"/>
                </a:lnTo>
                <a:lnTo>
                  <a:pt x="1644" y="617"/>
                </a:lnTo>
                <a:lnTo>
                  <a:pt x="1644" y="614"/>
                </a:lnTo>
                <a:lnTo>
                  <a:pt x="1647" y="614"/>
                </a:lnTo>
                <a:lnTo>
                  <a:pt x="1644" y="614"/>
                </a:lnTo>
                <a:lnTo>
                  <a:pt x="1644" y="617"/>
                </a:lnTo>
                <a:lnTo>
                  <a:pt x="1642" y="617"/>
                </a:lnTo>
                <a:lnTo>
                  <a:pt x="1642" y="614"/>
                </a:lnTo>
                <a:lnTo>
                  <a:pt x="1639" y="614"/>
                </a:lnTo>
                <a:lnTo>
                  <a:pt x="1639" y="617"/>
                </a:lnTo>
                <a:lnTo>
                  <a:pt x="1642" y="617"/>
                </a:lnTo>
                <a:lnTo>
                  <a:pt x="1639" y="617"/>
                </a:lnTo>
                <a:lnTo>
                  <a:pt x="1637" y="617"/>
                </a:lnTo>
                <a:lnTo>
                  <a:pt x="1639" y="617"/>
                </a:lnTo>
                <a:lnTo>
                  <a:pt x="1642" y="617"/>
                </a:lnTo>
                <a:lnTo>
                  <a:pt x="1644" y="617"/>
                </a:lnTo>
                <a:lnTo>
                  <a:pt x="1647" y="617"/>
                </a:lnTo>
                <a:lnTo>
                  <a:pt x="1650" y="617"/>
                </a:lnTo>
                <a:lnTo>
                  <a:pt x="1652" y="617"/>
                </a:lnTo>
                <a:lnTo>
                  <a:pt x="1655" y="617"/>
                </a:lnTo>
                <a:lnTo>
                  <a:pt x="1657" y="617"/>
                </a:lnTo>
                <a:lnTo>
                  <a:pt x="1660" y="617"/>
                </a:lnTo>
                <a:lnTo>
                  <a:pt x="1663" y="617"/>
                </a:lnTo>
                <a:lnTo>
                  <a:pt x="1665" y="617"/>
                </a:lnTo>
                <a:lnTo>
                  <a:pt x="1668" y="617"/>
                </a:lnTo>
                <a:lnTo>
                  <a:pt x="1668" y="614"/>
                </a:lnTo>
                <a:lnTo>
                  <a:pt x="1670" y="614"/>
                </a:lnTo>
                <a:lnTo>
                  <a:pt x="1670" y="617"/>
                </a:lnTo>
                <a:lnTo>
                  <a:pt x="1670" y="619"/>
                </a:lnTo>
                <a:lnTo>
                  <a:pt x="1668" y="619"/>
                </a:lnTo>
                <a:lnTo>
                  <a:pt x="1668" y="622"/>
                </a:lnTo>
                <a:lnTo>
                  <a:pt x="1665" y="622"/>
                </a:lnTo>
                <a:lnTo>
                  <a:pt x="1665" y="624"/>
                </a:lnTo>
                <a:lnTo>
                  <a:pt x="1663" y="624"/>
                </a:lnTo>
                <a:lnTo>
                  <a:pt x="1663" y="627"/>
                </a:lnTo>
                <a:lnTo>
                  <a:pt x="1660" y="630"/>
                </a:lnTo>
                <a:lnTo>
                  <a:pt x="1657" y="632"/>
                </a:lnTo>
                <a:lnTo>
                  <a:pt x="1657" y="635"/>
                </a:lnTo>
                <a:lnTo>
                  <a:pt x="1655" y="635"/>
                </a:lnTo>
                <a:lnTo>
                  <a:pt x="1655" y="637"/>
                </a:lnTo>
                <a:lnTo>
                  <a:pt x="1652" y="637"/>
                </a:lnTo>
                <a:lnTo>
                  <a:pt x="1652" y="640"/>
                </a:lnTo>
                <a:lnTo>
                  <a:pt x="1650" y="640"/>
                </a:lnTo>
                <a:lnTo>
                  <a:pt x="1650" y="643"/>
                </a:lnTo>
                <a:lnTo>
                  <a:pt x="1647" y="643"/>
                </a:lnTo>
                <a:lnTo>
                  <a:pt x="1644" y="643"/>
                </a:lnTo>
                <a:lnTo>
                  <a:pt x="1644" y="645"/>
                </a:lnTo>
                <a:lnTo>
                  <a:pt x="1642" y="645"/>
                </a:lnTo>
                <a:lnTo>
                  <a:pt x="1642" y="648"/>
                </a:lnTo>
                <a:lnTo>
                  <a:pt x="1639" y="648"/>
                </a:lnTo>
                <a:lnTo>
                  <a:pt x="1637" y="651"/>
                </a:lnTo>
                <a:lnTo>
                  <a:pt x="1634" y="651"/>
                </a:lnTo>
                <a:lnTo>
                  <a:pt x="1631" y="651"/>
                </a:lnTo>
                <a:lnTo>
                  <a:pt x="1629" y="653"/>
                </a:lnTo>
                <a:lnTo>
                  <a:pt x="1626" y="653"/>
                </a:lnTo>
                <a:lnTo>
                  <a:pt x="1623" y="653"/>
                </a:lnTo>
                <a:lnTo>
                  <a:pt x="1623" y="656"/>
                </a:lnTo>
                <a:lnTo>
                  <a:pt x="1621" y="656"/>
                </a:lnTo>
                <a:lnTo>
                  <a:pt x="1621" y="658"/>
                </a:lnTo>
                <a:lnTo>
                  <a:pt x="1618" y="658"/>
                </a:lnTo>
                <a:lnTo>
                  <a:pt x="1616" y="658"/>
                </a:lnTo>
                <a:lnTo>
                  <a:pt x="1616" y="661"/>
                </a:lnTo>
                <a:lnTo>
                  <a:pt x="1613" y="661"/>
                </a:lnTo>
                <a:lnTo>
                  <a:pt x="1613" y="664"/>
                </a:lnTo>
                <a:lnTo>
                  <a:pt x="1610" y="664"/>
                </a:lnTo>
                <a:lnTo>
                  <a:pt x="1608" y="664"/>
                </a:lnTo>
                <a:lnTo>
                  <a:pt x="1605" y="664"/>
                </a:lnTo>
                <a:lnTo>
                  <a:pt x="1605" y="666"/>
                </a:lnTo>
                <a:lnTo>
                  <a:pt x="1603" y="666"/>
                </a:lnTo>
                <a:lnTo>
                  <a:pt x="1600" y="666"/>
                </a:lnTo>
                <a:lnTo>
                  <a:pt x="1600" y="669"/>
                </a:lnTo>
                <a:lnTo>
                  <a:pt x="1597" y="669"/>
                </a:lnTo>
                <a:lnTo>
                  <a:pt x="1595" y="671"/>
                </a:lnTo>
                <a:lnTo>
                  <a:pt x="1592" y="671"/>
                </a:lnTo>
                <a:lnTo>
                  <a:pt x="1590" y="674"/>
                </a:lnTo>
                <a:lnTo>
                  <a:pt x="1587" y="674"/>
                </a:lnTo>
                <a:lnTo>
                  <a:pt x="1584" y="674"/>
                </a:lnTo>
                <a:lnTo>
                  <a:pt x="1582" y="674"/>
                </a:lnTo>
                <a:lnTo>
                  <a:pt x="1579" y="674"/>
                </a:lnTo>
                <a:lnTo>
                  <a:pt x="1576" y="674"/>
                </a:lnTo>
                <a:lnTo>
                  <a:pt x="1574" y="674"/>
                </a:lnTo>
                <a:lnTo>
                  <a:pt x="1571" y="674"/>
                </a:lnTo>
                <a:lnTo>
                  <a:pt x="1569" y="677"/>
                </a:lnTo>
                <a:lnTo>
                  <a:pt x="1566" y="677"/>
                </a:lnTo>
                <a:lnTo>
                  <a:pt x="1566" y="679"/>
                </a:lnTo>
                <a:lnTo>
                  <a:pt x="1563" y="679"/>
                </a:lnTo>
                <a:lnTo>
                  <a:pt x="1561" y="679"/>
                </a:lnTo>
                <a:lnTo>
                  <a:pt x="1558" y="679"/>
                </a:lnTo>
                <a:lnTo>
                  <a:pt x="1556" y="679"/>
                </a:lnTo>
                <a:lnTo>
                  <a:pt x="1553" y="679"/>
                </a:lnTo>
                <a:lnTo>
                  <a:pt x="1553" y="677"/>
                </a:lnTo>
                <a:lnTo>
                  <a:pt x="1550" y="677"/>
                </a:lnTo>
                <a:lnTo>
                  <a:pt x="1550" y="674"/>
                </a:lnTo>
                <a:lnTo>
                  <a:pt x="1550" y="677"/>
                </a:lnTo>
                <a:lnTo>
                  <a:pt x="1548" y="677"/>
                </a:lnTo>
                <a:lnTo>
                  <a:pt x="1548" y="674"/>
                </a:lnTo>
                <a:lnTo>
                  <a:pt x="1545" y="674"/>
                </a:lnTo>
                <a:lnTo>
                  <a:pt x="1548" y="674"/>
                </a:lnTo>
                <a:lnTo>
                  <a:pt x="1548" y="677"/>
                </a:lnTo>
                <a:lnTo>
                  <a:pt x="1545" y="677"/>
                </a:lnTo>
                <a:lnTo>
                  <a:pt x="1545" y="679"/>
                </a:lnTo>
                <a:lnTo>
                  <a:pt x="1543" y="679"/>
                </a:lnTo>
                <a:lnTo>
                  <a:pt x="1543" y="682"/>
                </a:lnTo>
                <a:lnTo>
                  <a:pt x="1543" y="684"/>
                </a:lnTo>
                <a:lnTo>
                  <a:pt x="1543" y="687"/>
                </a:lnTo>
                <a:lnTo>
                  <a:pt x="1545" y="687"/>
                </a:lnTo>
                <a:lnTo>
                  <a:pt x="1545" y="690"/>
                </a:lnTo>
                <a:lnTo>
                  <a:pt x="1543" y="690"/>
                </a:lnTo>
                <a:lnTo>
                  <a:pt x="1543" y="692"/>
                </a:lnTo>
                <a:lnTo>
                  <a:pt x="1540" y="692"/>
                </a:lnTo>
                <a:lnTo>
                  <a:pt x="1540" y="695"/>
                </a:lnTo>
                <a:lnTo>
                  <a:pt x="1540" y="698"/>
                </a:lnTo>
                <a:lnTo>
                  <a:pt x="1537" y="698"/>
                </a:lnTo>
                <a:lnTo>
                  <a:pt x="1537" y="700"/>
                </a:lnTo>
                <a:lnTo>
                  <a:pt x="1535" y="700"/>
                </a:lnTo>
                <a:lnTo>
                  <a:pt x="1535" y="703"/>
                </a:lnTo>
                <a:lnTo>
                  <a:pt x="1532" y="703"/>
                </a:lnTo>
                <a:lnTo>
                  <a:pt x="1532" y="705"/>
                </a:lnTo>
                <a:lnTo>
                  <a:pt x="1529" y="705"/>
                </a:lnTo>
                <a:lnTo>
                  <a:pt x="1529" y="708"/>
                </a:lnTo>
                <a:lnTo>
                  <a:pt x="1527" y="708"/>
                </a:lnTo>
                <a:lnTo>
                  <a:pt x="1524" y="711"/>
                </a:lnTo>
                <a:lnTo>
                  <a:pt x="1522" y="711"/>
                </a:lnTo>
                <a:lnTo>
                  <a:pt x="1519" y="711"/>
                </a:lnTo>
                <a:lnTo>
                  <a:pt x="1516" y="713"/>
                </a:lnTo>
                <a:lnTo>
                  <a:pt x="1514" y="713"/>
                </a:lnTo>
                <a:lnTo>
                  <a:pt x="1514" y="711"/>
                </a:lnTo>
                <a:lnTo>
                  <a:pt x="1511" y="711"/>
                </a:lnTo>
                <a:lnTo>
                  <a:pt x="1509" y="711"/>
                </a:lnTo>
                <a:lnTo>
                  <a:pt x="1506" y="711"/>
                </a:lnTo>
                <a:lnTo>
                  <a:pt x="1503" y="711"/>
                </a:lnTo>
                <a:lnTo>
                  <a:pt x="1503" y="708"/>
                </a:lnTo>
                <a:lnTo>
                  <a:pt x="1503" y="711"/>
                </a:lnTo>
                <a:lnTo>
                  <a:pt x="1503" y="713"/>
                </a:lnTo>
                <a:lnTo>
                  <a:pt x="1503" y="716"/>
                </a:lnTo>
                <a:lnTo>
                  <a:pt x="1506" y="716"/>
                </a:lnTo>
                <a:lnTo>
                  <a:pt x="1509" y="716"/>
                </a:lnTo>
                <a:lnTo>
                  <a:pt x="1509" y="718"/>
                </a:lnTo>
                <a:lnTo>
                  <a:pt x="1506" y="718"/>
                </a:lnTo>
                <a:lnTo>
                  <a:pt x="1506" y="721"/>
                </a:lnTo>
                <a:lnTo>
                  <a:pt x="1503" y="721"/>
                </a:lnTo>
                <a:lnTo>
                  <a:pt x="1501" y="721"/>
                </a:lnTo>
                <a:lnTo>
                  <a:pt x="1498" y="721"/>
                </a:lnTo>
                <a:lnTo>
                  <a:pt x="1498" y="718"/>
                </a:lnTo>
                <a:lnTo>
                  <a:pt x="1501" y="718"/>
                </a:lnTo>
                <a:lnTo>
                  <a:pt x="1498" y="718"/>
                </a:lnTo>
                <a:lnTo>
                  <a:pt x="1498" y="716"/>
                </a:lnTo>
                <a:lnTo>
                  <a:pt x="1496" y="716"/>
                </a:lnTo>
                <a:lnTo>
                  <a:pt x="1493" y="716"/>
                </a:lnTo>
                <a:lnTo>
                  <a:pt x="1493" y="718"/>
                </a:lnTo>
                <a:lnTo>
                  <a:pt x="1490" y="718"/>
                </a:lnTo>
                <a:lnTo>
                  <a:pt x="1488" y="721"/>
                </a:lnTo>
                <a:lnTo>
                  <a:pt x="1485" y="724"/>
                </a:lnTo>
                <a:lnTo>
                  <a:pt x="1483" y="724"/>
                </a:lnTo>
                <a:lnTo>
                  <a:pt x="1480" y="724"/>
                </a:lnTo>
                <a:lnTo>
                  <a:pt x="1477" y="724"/>
                </a:lnTo>
                <a:lnTo>
                  <a:pt x="1475" y="724"/>
                </a:lnTo>
                <a:lnTo>
                  <a:pt x="1475" y="726"/>
                </a:lnTo>
                <a:lnTo>
                  <a:pt x="1472" y="726"/>
                </a:lnTo>
                <a:lnTo>
                  <a:pt x="1469" y="726"/>
                </a:lnTo>
                <a:lnTo>
                  <a:pt x="1467" y="726"/>
                </a:lnTo>
                <a:lnTo>
                  <a:pt x="1464" y="726"/>
                </a:lnTo>
                <a:lnTo>
                  <a:pt x="1464" y="729"/>
                </a:lnTo>
                <a:lnTo>
                  <a:pt x="1462" y="729"/>
                </a:lnTo>
                <a:lnTo>
                  <a:pt x="1462" y="732"/>
                </a:lnTo>
                <a:lnTo>
                  <a:pt x="1459" y="732"/>
                </a:lnTo>
                <a:lnTo>
                  <a:pt x="1456" y="734"/>
                </a:lnTo>
                <a:lnTo>
                  <a:pt x="1454" y="734"/>
                </a:lnTo>
                <a:lnTo>
                  <a:pt x="1454" y="737"/>
                </a:lnTo>
                <a:lnTo>
                  <a:pt x="1451" y="737"/>
                </a:lnTo>
                <a:lnTo>
                  <a:pt x="1449" y="739"/>
                </a:lnTo>
                <a:lnTo>
                  <a:pt x="1446" y="739"/>
                </a:lnTo>
                <a:lnTo>
                  <a:pt x="1443" y="742"/>
                </a:lnTo>
                <a:lnTo>
                  <a:pt x="1441" y="742"/>
                </a:lnTo>
                <a:lnTo>
                  <a:pt x="1438" y="745"/>
                </a:lnTo>
                <a:lnTo>
                  <a:pt x="1438" y="747"/>
                </a:lnTo>
                <a:lnTo>
                  <a:pt x="1436" y="747"/>
                </a:lnTo>
                <a:lnTo>
                  <a:pt x="1433" y="747"/>
                </a:lnTo>
                <a:lnTo>
                  <a:pt x="1433" y="750"/>
                </a:lnTo>
                <a:lnTo>
                  <a:pt x="1430" y="750"/>
                </a:lnTo>
                <a:lnTo>
                  <a:pt x="1428" y="750"/>
                </a:lnTo>
                <a:lnTo>
                  <a:pt x="1428" y="752"/>
                </a:lnTo>
                <a:lnTo>
                  <a:pt x="1425" y="752"/>
                </a:lnTo>
                <a:lnTo>
                  <a:pt x="1422" y="755"/>
                </a:lnTo>
                <a:lnTo>
                  <a:pt x="1420" y="755"/>
                </a:lnTo>
                <a:lnTo>
                  <a:pt x="1417" y="755"/>
                </a:lnTo>
                <a:lnTo>
                  <a:pt x="1415" y="755"/>
                </a:lnTo>
                <a:lnTo>
                  <a:pt x="1412" y="755"/>
                </a:lnTo>
                <a:lnTo>
                  <a:pt x="1409" y="755"/>
                </a:lnTo>
                <a:lnTo>
                  <a:pt x="1407" y="755"/>
                </a:lnTo>
                <a:lnTo>
                  <a:pt x="1404" y="752"/>
                </a:lnTo>
                <a:lnTo>
                  <a:pt x="1402" y="752"/>
                </a:lnTo>
                <a:lnTo>
                  <a:pt x="1399" y="750"/>
                </a:lnTo>
                <a:lnTo>
                  <a:pt x="1399" y="747"/>
                </a:lnTo>
                <a:lnTo>
                  <a:pt x="1396" y="747"/>
                </a:lnTo>
                <a:lnTo>
                  <a:pt x="1394" y="747"/>
                </a:lnTo>
                <a:lnTo>
                  <a:pt x="1391" y="747"/>
                </a:lnTo>
                <a:lnTo>
                  <a:pt x="1389" y="747"/>
                </a:lnTo>
                <a:lnTo>
                  <a:pt x="1386" y="747"/>
                </a:lnTo>
                <a:lnTo>
                  <a:pt x="1383" y="747"/>
                </a:lnTo>
                <a:lnTo>
                  <a:pt x="1383" y="750"/>
                </a:lnTo>
                <a:lnTo>
                  <a:pt x="1381" y="750"/>
                </a:lnTo>
                <a:lnTo>
                  <a:pt x="1378" y="750"/>
                </a:lnTo>
                <a:lnTo>
                  <a:pt x="1375" y="750"/>
                </a:lnTo>
                <a:lnTo>
                  <a:pt x="1373" y="750"/>
                </a:lnTo>
                <a:lnTo>
                  <a:pt x="1370" y="750"/>
                </a:lnTo>
                <a:lnTo>
                  <a:pt x="1368" y="750"/>
                </a:lnTo>
                <a:lnTo>
                  <a:pt x="1365" y="750"/>
                </a:lnTo>
                <a:lnTo>
                  <a:pt x="1365" y="752"/>
                </a:lnTo>
                <a:lnTo>
                  <a:pt x="1362" y="752"/>
                </a:lnTo>
                <a:lnTo>
                  <a:pt x="1362" y="755"/>
                </a:lnTo>
                <a:lnTo>
                  <a:pt x="1365" y="755"/>
                </a:lnTo>
                <a:lnTo>
                  <a:pt x="1362" y="758"/>
                </a:lnTo>
                <a:lnTo>
                  <a:pt x="1360" y="758"/>
                </a:lnTo>
                <a:lnTo>
                  <a:pt x="1360" y="760"/>
                </a:lnTo>
                <a:lnTo>
                  <a:pt x="1357" y="760"/>
                </a:lnTo>
                <a:lnTo>
                  <a:pt x="1357" y="763"/>
                </a:lnTo>
                <a:lnTo>
                  <a:pt x="1357" y="765"/>
                </a:lnTo>
                <a:lnTo>
                  <a:pt x="1355" y="765"/>
                </a:lnTo>
                <a:lnTo>
                  <a:pt x="1355" y="768"/>
                </a:lnTo>
                <a:lnTo>
                  <a:pt x="1352" y="768"/>
                </a:lnTo>
                <a:lnTo>
                  <a:pt x="1352" y="771"/>
                </a:lnTo>
                <a:lnTo>
                  <a:pt x="1349" y="771"/>
                </a:lnTo>
                <a:lnTo>
                  <a:pt x="1347" y="771"/>
                </a:lnTo>
                <a:lnTo>
                  <a:pt x="1344" y="768"/>
                </a:lnTo>
                <a:lnTo>
                  <a:pt x="1344" y="771"/>
                </a:lnTo>
                <a:lnTo>
                  <a:pt x="1342" y="771"/>
                </a:lnTo>
                <a:lnTo>
                  <a:pt x="1342" y="773"/>
                </a:lnTo>
                <a:lnTo>
                  <a:pt x="1339" y="773"/>
                </a:lnTo>
                <a:lnTo>
                  <a:pt x="1342" y="773"/>
                </a:lnTo>
                <a:lnTo>
                  <a:pt x="1339" y="776"/>
                </a:lnTo>
                <a:lnTo>
                  <a:pt x="1339" y="779"/>
                </a:lnTo>
                <a:lnTo>
                  <a:pt x="1339" y="781"/>
                </a:lnTo>
                <a:lnTo>
                  <a:pt x="1339" y="784"/>
                </a:lnTo>
                <a:lnTo>
                  <a:pt x="1339" y="786"/>
                </a:lnTo>
                <a:lnTo>
                  <a:pt x="1342" y="786"/>
                </a:lnTo>
                <a:lnTo>
                  <a:pt x="1344" y="786"/>
                </a:lnTo>
                <a:lnTo>
                  <a:pt x="1347" y="786"/>
                </a:lnTo>
                <a:lnTo>
                  <a:pt x="1347" y="784"/>
                </a:lnTo>
                <a:lnTo>
                  <a:pt x="1349" y="784"/>
                </a:lnTo>
                <a:lnTo>
                  <a:pt x="1349" y="781"/>
                </a:lnTo>
                <a:lnTo>
                  <a:pt x="1352" y="781"/>
                </a:lnTo>
                <a:lnTo>
                  <a:pt x="1355" y="781"/>
                </a:lnTo>
                <a:lnTo>
                  <a:pt x="1357" y="781"/>
                </a:lnTo>
                <a:lnTo>
                  <a:pt x="1357" y="779"/>
                </a:lnTo>
                <a:lnTo>
                  <a:pt x="1360" y="779"/>
                </a:lnTo>
                <a:lnTo>
                  <a:pt x="1360" y="776"/>
                </a:lnTo>
                <a:lnTo>
                  <a:pt x="1362" y="776"/>
                </a:lnTo>
                <a:lnTo>
                  <a:pt x="1365" y="776"/>
                </a:lnTo>
                <a:lnTo>
                  <a:pt x="1365" y="773"/>
                </a:lnTo>
                <a:lnTo>
                  <a:pt x="1368" y="773"/>
                </a:lnTo>
                <a:lnTo>
                  <a:pt x="1368" y="771"/>
                </a:lnTo>
                <a:lnTo>
                  <a:pt x="1370" y="771"/>
                </a:lnTo>
                <a:lnTo>
                  <a:pt x="1373" y="771"/>
                </a:lnTo>
                <a:lnTo>
                  <a:pt x="1375" y="771"/>
                </a:lnTo>
                <a:lnTo>
                  <a:pt x="1378" y="771"/>
                </a:lnTo>
                <a:lnTo>
                  <a:pt x="1378" y="773"/>
                </a:lnTo>
                <a:lnTo>
                  <a:pt x="1381" y="773"/>
                </a:lnTo>
                <a:lnTo>
                  <a:pt x="1378" y="773"/>
                </a:lnTo>
                <a:lnTo>
                  <a:pt x="1378" y="776"/>
                </a:lnTo>
                <a:lnTo>
                  <a:pt x="1375" y="776"/>
                </a:lnTo>
                <a:lnTo>
                  <a:pt x="1375" y="779"/>
                </a:lnTo>
                <a:lnTo>
                  <a:pt x="1373" y="779"/>
                </a:lnTo>
                <a:lnTo>
                  <a:pt x="1370" y="779"/>
                </a:lnTo>
                <a:lnTo>
                  <a:pt x="1370" y="781"/>
                </a:lnTo>
                <a:lnTo>
                  <a:pt x="1368" y="781"/>
                </a:lnTo>
                <a:lnTo>
                  <a:pt x="1365" y="784"/>
                </a:lnTo>
                <a:lnTo>
                  <a:pt x="1362" y="784"/>
                </a:lnTo>
                <a:lnTo>
                  <a:pt x="1362" y="786"/>
                </a:lnTo>
                <a:lnTo>
                  <a:pt x="1360" y="786"/>
                </a:lnTo>
                <a:lnTo>
                  <a:pt x="1357" y="786"/>
                </a:lnTo>
                <a:lnTo>
                  <a:pt x="1357" y="789"/>
                </a:lnTo>
                <a:lnTo>
                  <a:pt x="1355" y="789"/>
                </a:lnTo>
                <a:lnTo>
                  <a:pt x="1352" y="792"/>
                </a:lnTo>
                <a:lnTo>
                  <a:pt x="1349" y="792"/>
                </a:lnTo>
                <a:lnTo>
                  <a:pt x="1349" y="794"/>
                </a:lnTo>
                <a:lnTo>
                  <a:pt x="1347" y="794"/>
                </a:lnTo>
                <a:lnTo>
                  <a:pt x="1344" y="794"/>
                </a:lnTo>
                <a:lnTo>
                  <a:pt x="1344" y="797"/>
                </a:lnTo>
                <a:lnTo>
                  <a:pt x="1344" y="794"/>
                </a:lnTo>
                <a:lnTo>
                  <a:pt x="1344" y="797"/>
                </a:lnTo>
                <a:lnTo>
                  <a:pt x="1342" y="797"/>
                </a:lnTo>
                <a:lnTo>
                  <a:pt x="1339" y="797"/>
                </a:lnTo>
                <a:lnTo>
                  <a:pt x="1336" y="799"/>
                </a:lnTo>
                <a:lnTo>
                  <a:pt x="1334" y="799"/>
                </a:lnTo>
                <a:lnTo>
                  <a:pt x="1331" y="799"/>
                </a:lnTo>
                <a:lnTo>
                  <a:pt x="1329" y="799"/>
                </a:lnTo>
                <a:lnTo>
                  <a:pt x="1329" y="802"/>
                </a:lnTo>
                <a:lnTo>
                  <a:pt x="1326" y="802"/>
                </a:lnTo>
                <a:lnTo>
                  <a:pt x="1323" y="802"/>
                </a:lnTo>
                <a:lnTo>
                  <a:pt x="1321" y="802"/>
                </a:lnTo>
                <a:lnTo>
                  <a:pt x="1321" y="805"/>
                </a:lnTo>
                <a:lnTo>
                  <a:pt x="1318" y="805"/>
                </a:lnTo>
                <a:lnTo>
                  <a:pt x="1318" y="807"/>
                </a:lnTo>
                <a:lnTo>
                  <a:pt x="1315" y="807"/>
                </a:lnTo>
                <a:lnTo>
                  <a:pt x="1315" y="810"/>
                </a:lnTo>
                <a:lnTo>
                  <a:pt x="1313" y="810"/>
                </a:lnTo>
                <a:lnTo>
                  <a:pt x="1313" y="812"/>
                </a:lnTo>
                <a:lnTo>
                  <a:pt x="1310" y="815"/>
                </a:lnTo>
                <a:lnTo>
                  <a:pt x="1308" y="815"/>
                </a:lnTo>
                <a:lnTo>
                  <a:pt x="1308" y="818"/>
                </a:lnTo>
                <a:lnTo>
                  <a:pt x="1305" y="818"/>
                </a:lnTo>
                <a:lnTo>
                  <a:pt x="1305" y="820"/>
                </a:lnTo>
                <a:lnTo>
                  <a:pt x="1302" y="820"/>
                </a:lnTo>
                <a:lnTo>
                  <a:pt x="1300" y="823"/>
                </a:lnTo>
                <a:lnTo>
                  <a:pt x="1297" y="823"/>
                </a:lnTo>
                <a:lnTo>
                  <a:pt x="1295" y="826"/>
                </a:lnTo>
                <a:lnTo>
                  <a:pt x="1292" y="826"/>
                </a:lnTo>
                <a:lnTo>
                  <a:pt x="1289" y="826"/>
                </a:lnTo>
                <a:lnTo>
                  <a:pt x="1287" y="828"/>
                </a:lnTo>
                <a:lnTo>
                  <a:pt x="1284" y="828"/>
                </a:lnTo>
                <a:lnTo>
                  <a:pt x="1282" y="828"/>
                </a:lnTo>
                <a:lnTo>
                  <a:pt x="1279" y="831"/>
                </a:lnTo>
                <a:lnTo>
                  <a:pt x="1276" y="831"/>
                </a:lnTo>
                <a:lnTo>
                  <a:pt x="1276" y="833"/>
                </a:lnTo>
                <a:lnTo>
                  <a:pt x="1276" y="836"/>
                </a:lnTo>
                <a:lnTo>
                  <a:pt x="1274" y="836"/>
                </a:lnTo>
                <a:lnTo>
                  <a:pt x="1274" y="839"/>
                </a:lnTo>
                <a:lnTo>
                  <a:pt x="1274" y="841"/>
                </a:lnTo>
                <a:lnTo>
                  <a:pt x="1271" y="841"/>
                </a:lnTo>
                <a:lnTo>
                  <a:pt x="1271" y="844"/>
                </a:lnTo>
                <a:lnTo>
                  <a:pt x="1268" y="844"/>
                </a:lnTo>
                <a:lnTo>
                  <a:pt x="1268" y="846"/>
                </a:lnTo>
                <a:lnTo>
                  <a:pt x="1266" y="846"/>
                </a:lnTo>
                <a:lnTo>
                  <a:pt x="1263" y="846"/>
                </a:lnTo>
                <a:lnTo>
                  <a:pt x="1258" y="859"/>
                </a:lnTo>
                <a:lnTo>
                  <a:pt x="1258" y="862"/>
                </a:lnTo>
                <a:lnTo>
                  <a:pt x="1258" y="865"/>
                </a:lnTo>
                <a:lnTo>
                  <a:pt x="1255" y="865"/>
                </a:lnTo>
                <a:lnTo>
                  <a:pt x="1253" y="865"/>
                </a:lnTo>
                <a:lnTo>
                  <a:pt x="1250" y="870"/>
                </a:lnTo>
                <a:lnTo>
                  <a:pt x="1250" y="873"/>
                </a:lnTo>
                <a:lnTo>
                  <a:pt x="1248" y="875"/>
                </a:lnTo>
                <a:lnTo>
                  <a:pt x="1248" y="878"/>
                </a:lnTo>
                <a:lnTo>
                  <a:pt x="1248" y="880"/>
                </a:lnTo>
                <a:lnTo>
                  <a:pt x="1250" y="880"/>
                </a:lnTo>
                <a:lnTo>
                  <a:pt x="1248" y="883"/>
                </a:lnTo>
                <a:lnTo>
                  <a:pt x="1245" y="886"/>
                </a:lnTo>
                <a:lnTo>
                  <a:pt x="1245" y="888"/>
                </a:lnTo>
                <a:lnTo>
                  <a:pt x="1245" y="891"/>
                </a:lnTo>
                <a:lnTo>
                  <a:pt x="1242" y="891"/>
                </a:lnTo>
                <a:lnTo>
                  <a:pt x="1242" y="893"/>
                </a:lnTo>
                <a:lnTo>
                  <a:pt x="1240" y="893"/>
                </a:lnTo>
                <a:lnTo>
                  <a:pt x="1240" y="896"/>
                </a:lnTo>
                <a:lnTo>
                  <a:pt x="1237" y="896"/>
                </a:lnTo>
                <a:lnTo>
                  <a:pt x="1237" y="893"/>
                </a:lnTo>
                <a:lnTo>
                  <a:pt x="1237" y="891"/>
                </a:lnTo>
                <a:lnTo>
                  <a:pt x="1235" y="891"/>
                </a:lnTo>
                <a:lnTo>
                  <a:pt x="1232" y="891"/>
                </a:lnTo>
                <a:lnTo>
                  <a:pt x="1229" y="891"/>
                </a:lnTo>
                <a:lnTo>
                  <a:pt x="1229" y="893"/>
                </a:lnTo>
                <a:lnTo>
                  <a:pt x="1232" y="893"/>
                </a:lnTo>
                <a:lnTo>
                  <a:pt x="1232" y="896"/>
                </a:lnTo>
                <a:lnTo>
                  <a:pt x="1232" y="899"/>
                </a:lnTo>
                <a:lnTo>
                  <a:pt x="1232" y="901"/>
                </a:lnTo>
                <a:lnTo>
                  <a:pt x="1229" y="904"/>
                </a:lnTo>
                <a:lnTo>
                  <a:pt x="1229" y="907"/>
                </a:lnTo>
                <a:lnTo>
                  <a:pt x="1227" y="907"/>
                </a:lnTo>
                <a:lnTo>
                  <a:pt x="1224" y="907"/>
                </a:lnTo>
                <a:lnTo>
                  <a:pt x="1221" y="907"/>
                </a:lnTo>
                <a:lnTo>
                  <a:pt x="1221" y="909"/>
                </a:lnTo>
                <a:lnTo>
                  <a:pt x="1219" y="909"/>
                </a:lnTo>
                <a:lnTo>
                  <a:pt x="1219" y="912"/>
                </a:lnTo>
                <a:lnTo>
                  <a:pt x="1216" y="912"/>
                </a:lnTo>
                <a:lnTo>
                  <a:pt x="1214" y="912"/>
                </a:lnTo>
                <a:lnTo>
                  <a:pt x="1214" y="914"/>
                </a:lnTo>
                <a:lnTo>
                  <a:pt x="1211" y="914"/>
                </a:lnTo>
                <a:lnTo>
                  <a:pt x="1208" y="914"/>
                </a:lnTo>
                <a:lnTo>
                  <a:pt x="1206" y="914"/>
                </a:lnTo>
                <a:lnTo>
                  <a:pt x="1206" y="917"/>
                </a:lnTo>
                <a:lnTo>
                  <a:pt x="1203" y="917"/>
                </a:lnTo>
                <a:lnTo>
                  <a:pt x="1203" y="914"/>
                </a:lnTo>
                <a:lnTo>
                  <a:pt x="1201" y="914"/>
                </a:lnTo>
                <a:lnTo>
                  <a:pt x="1201" y="912"/>
                </a:lnTo>
                <a:lnTo>
                  <a:pt x="1201" y="909"/>
                </a:lnTo>
                <a:lnTo>
                  <a:pt x="1198" y="909"/>
                </a:lnTo>
                <a:lnTo>
                  <a:pt x="1195" y="909"/>
                </a:lnTo>
                <a:lnTo>
                  <a:pt x="1193" y="909"/>
                </a:lnTo>
                <a:lnTo>
                  <a:pt x="1193" y="907"/>
                </a:lnTo>
                <a:lnTo>
                  <a:pt x="1193" y="909"/>
                </a:lnTo>
                <a:lnTo>
                  <a:pt x="1190" y="909"/>
                </a:lnTo>
                <a:lnTo>
                  <a:pt x="1188" y="909"/>
                </a:lnTo>
                <a:lnTo>
                  <a:pt x="1188" y="912"/>
                </a:lnTo>
                <a:lnTo>
                  <a:pt x="1185" y="912"/>
                </a:lnTo>
                <a:lnTo>
                  <a:pt x="1182" y="912"/>
                </a:lnTo>
                <a:lnTo>
                  <a:pt x="1180" y="912"/>
                </a:lnTo>
                <a:lnTo>
                  <a:pt x="1177" y="912"/>
                </a:lnTo>
                <a:lnTo>
                  <a:pt x="1177" y="914"/>
                </a:lnTo>
                <a:lnTo>
                  <a:pt x="1175" y="914"/>
                </a:lnTo>
                <a:lnTo>
                  <a:pt x="1175" y="917"/>
                </a:lnTo>
                <a:lnTo>
                  <a:pt x="1172" y="917"/>
                </a:lnTo>
                <a:lnTo>
                  <a:pt x="1172" y="920"/>
                </a:lnTo>
                <a:lnTo>
                  <a:pt x="1172" y="917"/>
                </a:lnTo>
                <a:lnTo>
                  <a:pt x="1169" y="917"/>
                </a:lnTo>
                <a:lnTo>
                  <a:pt x="1167" y="917"/>
                </a:lnTo>
                <a:lnTo>
                  <a:pt x="1164" y="920"/>
                </a:lnTo>
                <a:lnTo>
                  <a:pt x="1161" y="920"/>
                </a:lnTo>
                <a:lnTo>
                  <a:pt x="1161" y="922"/>
                </a:lnTo>
                <a:lnTo>
                  <a:pt x="1159" y="922"/>
                </a:lnTo>
                <a:lnTo>
                  <a:pt x="1159" y="925"/>
                </a:lnTo>
                <a:lnTo>
                  <a:pt x="1156" y="925"/>
                </a:lnTo>
                <a:lnTo>
                  <a:pt x="1154" y="925"/>
                </a:lnTo>
                <a:lnTo>
                  <a:pt x="1154" y="927"/>
                </a:lnTo>
                <a:lnTo>
                  <a:pt x="1151" y="927"/>
                </a:lnTo>
                <a:lnTo>
                  <a:pt x="1151" y="930"/>
                </a:lnTo>
                <a:lnTo>
                  <a:pt x="1148" y="930"/>
                </a:lnTo>
                <a:lnTo>
                  <a:pt x="1148" y="933"/>
                </a:lnTo>
                <a:lnTo>
                  <a:pt x="1146" y="935"/>
                </a:lnTo>
                <a:lnTo>
                  <a:pt x="1146" y="938"/>
                </a:lnTo>
                <a:lnTo>
                  <a:pt x="1146" y="940"/>
                </a:lnTo>
                <a:lnTo>
                  <a:pt x="1143" y="940"/>
                </a:lnTo>
                <a:lnTo>
                  <a:pt x="1143" y="943"/>
                </a:lnTo>
                <a:lnTo>
                  <a:pt x="1143" y="946"/>
                </a:lnTo>
                <a:lnTo>
                  <a:pt x="1141" y="943"/>
                </a:lnTo>
                <a:lnTo>
                  <a:pt x="1141" y="940"/>
                </a:lnTo>
                <a:lnTo>
                  <a:pt x="1141" y="938"/>
                </a:lnTo>
                <a:lnTo>
                  <a:pt x="1143" y="935"/>
                </a:lnTo>
                <a:lnTo>
                  <a:pt x="1143" y="933"/>
                </a:lnTo>
                <a:lnTo>
                  <a:pt x="1143" y="930"/>
                </a:lnTo>
                <a:lnTo>
                  <a:pt x="1143" y="927"/>
                </a:lnTo>
                <a:lnTo>
                  <a:pt x="1143" y="925"/>
                </a:lnTo>
                <a:lnTo>
                  <a:pt x="1143" y="922"/>
                </a:lnTo>
                <a:lnTo>
                  <a:pt x="1143" y="920"/>
                </a:lnTo>
                <a:lnTo>
                  <a:pt x="1143" y="917"/>
                </a:lnTo>
                <a:lnTo>
                  <a:pt x="1143" y="914"/>
                </a:lnTo>
                <a:lnTo>
                  <a:pt x="1143" y="912"/>
                </a:lnTo>
                <a:lnTo>
                  <a:pt x="1141" y="912"/>
                </a:lnTo>
                <a:lnTo>
                  <a:pt x="1141" y="909"/>
                </a:lnTo>
                <a:lnTo>
                  <a:pt x="1141" y="907"/>
                </a:lnTo>
                <a:lnTo>
                  <a:pt x="1143" y="907"/>
                </a:lnTo>
                <a:lnTo>
                  <a:pt x="1143" y="904"/>
                </a:lnTo>
                <a:lnTo>
                  <a:pt x="1146" y="901"/>
                </a:lnTo>
                <a:lnTo>
                  <a:pt x="1148" y="899"/>
                </a:lnTo>
                <a:lnTo>
                  <a:pt x="1148" y="896"/>
                </a:lnTo>
                <a:lnTo>
                  <a:pt x="1143" y="891"/>
                </a:lnTo>
                <a:lnTo>
                  <a:pt x="1125" y="870"/>
                </a:lnTo>
                <a:lnTo>
                  <a:pt x="1078" y="820"/>
                </a:lnTo>
                <a:lnTo>
                  <a:pt x="1041" y="781"/>
                </a:lnTo>
                <a:lnTo>
                  <a:pt x="1039" y="781"/>
                </a:lnTo>
                <a:lnTo>
                  <a:pt x="1039" y="779"/>
                </a:lnTo>
                <a:lnTo>
                  <a:pt x="1036" y="779"/>
                </a:lnTo>
                <a:lnTo>
                  <a:pt x="1036" y="781"/>
                </a:lnTo>
                <a:lnTo>
                  <a:pt x="1034" y="781"/>
                </a:lnTo>
                <a:lnTo>
                  <a:pt x="1031" y="781"/>
                </a:lnTo>
                <a:lnTo>
                  <a:pt x="1026" y="781"/>
                </a:lnTo>
                <a:lnTo>
                  <a:pt x="1023" y="781"/>
                </a:lnTo>
                <a:lnTo>
                  <a:pt x="1023" y="779"/>
                </a:lnTo>
                <a:lnTo>
                  <a:pt x="1026" y="779"/>
                </a:lnTo>
                <a:lnTo>
                  <a:pt x="1023" y="779"/>
                </a:lnTo>
                <a:lnTo>
                  <a:pt x="1026" y="776"/>
                </a:lnTo>
                <a:lnTo>
                  <a:pt x="1023" y="776"/>
                </a:lnTo>
                <a:lnTo>
                  <a:pt x="1021" y="776"/>
                </a:lnTo>
                <a:lnTo>
                  <a:pt x="1018" y="776"/>
                </a:lnTo>
                <a:lnTo>
                  <a:pt x="1015" y="776"/>
                </a:lnTo>
                <a:lnTo>
                  <a:pt x="1013" y="776"/>
                </a:lnTo>
                <a:lnTo>
                  <a:pt x="1013" y="773"/>
                </a:lnTo>
                <a:lnTo>
                  <a:pt x="1015" y="773"/>
                </a:lnTo>
                <a:lnTo>
                  <a:pt x="1015" y="771"/>
                </a:lnTo>
                <a:lnTo>
                  <a:pt x="1015" y="768"/>
                </a:lnTo>
                <a:lnTo>
                  <a:pt x="1015" y="771"/>
                </a:lnTo>
                <a:lnTo>
                  <a:pt x="1018" y="771"/>
                </a:lnTo>
                <a:lnTo>
                  <a:pt x="1021" y="771"/>
                </a:lnTo>
                <a:lnTo>
                  <a:pt x="1023" y="771"/>
                </a:lnTo>
                <a:lnTo>
                  <a:pt x="1026" y="771"/>
                </a:lnTo>
                <a:lnTo>
                  <a:pt x="1026" y="768"/>
                </a:lnTo>
                <a:lnTo>
                  <a:pt x="1028" y="768"/>
                </a:lnTo>
                <a:lnTo>
                  <a:pt x="1028" y="765"/>
                </a:lnTo>
                <a:lnTo>
                  <a:pt x="1026" y="765"/>
                </a:lnTo>
                <a:lnTo>
                  <a:pt x="1026" y="763"/>
                </a:lnTo>
                <a:lnTo>
                  <a:pt x="1026" y="760"/>
                </a:lnTo>
                <a:lnTo>
                  <a:pt x="1023" y="758"/>
                </a:lnTo>
                <a:lnTo>
                  <a:pt x="1021" y="758"/>
                </a:lnTo>
                <a:lnTo>
                  <a:pt x="1023" y="755"/>
                </a:lnTo>
                <a:lnTo>
                  <a:pt x="1023" y="752"/>
                </a:lnTo>
                <a:lnTo>
                  <a:pt x="1021" y="752"/>
                </a:lnTo>
                <a:lnTo>
                  <a:pt x="1023" y="752"/>
                </a:lnTo>
                <a:lnTo>
                  <a:pt x="1021" y="750"/>
                </a:lnTo>
                <a:lnTo>
                  <a:pt x="1018" y="747"/>
                </a:lnTo>
                <a:lnTo>
                  <a:pt x="1015" y="745"/>
                </a:lnTo>
                <a:lnTo>
                  <a:pt x="1013" y="742"/>
                </a:lnTo>
                <a:lnTo>
                  <a:pt x="1010" y="739"/>
                </a:lnTo>
                <a:lnTo>
                  <a:pt x="1007" y="739"/>
                </a:lnTo>
                <a:lnTo>
                  <a:pt x="1005" y="739"/>
                </a:lnTo>
                <a:lnTo>
                  <a:pt x="1005" y="742"/>
                </a:lnTo>
                <a:lnTo>
                  <a:pt x="1005" y="739"/>
                </a:lnTo>
                <a:lnTo>
                  <a:pt x="1005" y="742"/>
                </a:lnTo>
                <a:lnTo>
                  <a:pt x="1002" y="742"/>
                </a:lnTo>
                <a:lnTo>
                  <a:pt x="1002" y="739"/>
                </a:lnTo>
                <a:lnTo>
                  <a:pt x="989" y="742"/>
                </a:lnTo>
                <a:lnTo>
                  <a:pt x="987" y="745"/>
                </a:lnTo>
                <a:lnTo>
                  <a:pt x="984" y="745"/>
                </a:lnTo>
                <a:lnTo>
                  <a:pt x="984" y="747"/>
                </a:lnTo>
                <a:lnTo>
                  <a:pt x="981" y="747"/>
                </a:lnTo>
                <a:lnTo>
                  <a:pt x="979" y="747"/>
                </a:lnTo>
                <a:lnTo>
                  <a:pt x="976" y="747"/>
                </a:lnTo>
                <a:lnTo>
                  <a:pt x="976" y="750"/>
                </a:lnTo>
                <a:lnTo>
                  <a:pt x="974" y="750"/>
                </a:lnTo>
                <a:lnTo>
                  <a:pt x="971" y="750"/>
                </a:lnTo>
                <a:lnTo>
                  <a:pt x="971" y="752"/>
                </a:lnTo>
                <a:lnTo>
                  <a:pt x="968" y="752"/>
                </a:lnTo>
                <a:lnTo>
                  <a:pt x="968" y="750"/>
                </a:lnTo>
                <a:lnTo>
                  <a:pt x="966" y="750"/>
                </a:lnTo>
                <a:lnTo>
                  <a:pt x="963" y="750"/>
                </a:lnTo>
                <a:lnTo>
                  <a:pt x="963" y="752"/>
                </a:lnTo>
                <a:lnTo>
                  <a:pt x="960" y="752"/>
                </a:lnTo>
                <a:lnTo>
                  <a:pt x="960" y="755"/>
                </a:lnTo>
                <a:lnTo>
                  <a:pt x="960" y="758"/>
                </a:lnTo>
                <a:lnTo>
                  <a:pt x="958" y="758"/>
                </a:lnTo>
                <a:lnTo>
                  <a:pt x="958" y="760"/>
                </a:lnTo>
                <a:lnTo>
                  <a:pt x="958" y="763"/>
                </a:lnTo>
                <a:lnTo>
                  <a:pt x="955" y="763"/>
                </a:lnTo>
                <a:lnTo>
                  <a:pt x="953" y="765"/>
                </a:lnTo>
                <a:lnTo>
                  <a:pt x="953" y="768"/>
                </a:lnTo>
                <a:lnTo>
                  <a:pt x="950" y="768"/>
                </a:lnTo>
                <a:lnTo>
                  <a:pt x="947" y="771"/>
                </a:lnTo>
                <a:lnTo>
                  <a:pt x="947" y="773"/>
                </a:lnTo>
                <a:lnTo>
                  <a:pt x="950" y="773"/>
                </a:lnTo>
                <a:lnTo>
                  <a:pt x="950" y="776"/>
                </a:lnTo>
                <a:lnTo>
                  <a:pt x="947" y="776"/>
                </a:lnTo>
                <a:lnTo>
                  <a:pt x="947" y="779"/>
                </a:lnTo>
                <a:lnTo>
                  <a:pt x="945" y="779"/>
                </a:lnTo>
                <a:lnTo>
                  <a:pt x="945" y="776"/>
                </a:lnTo>
                <a:lnTo>
                  <a:pt x="942" y="776"/>
                </a:lnTo>
                <a:lnTo>
                  <a:pt x="940" y="776"/>
                </a:lnTo>
                <a:lnTo>
                  <a:pt x="937" y="776"/>
                </a:lnTo>
                <a:lnTo>
                  <a:pt x="937" y="773"/>
                </a:lnTo>
                <a:lnTo>
                  <a:pt x="937" y="771"/>
                </a:lnTo>
                <a:lnTo>
                  <a:pt x="934" y="771"/>
                </a:lnTo>
                <a:lnTo>
                  <a:pt x="932" y="771"/>
                </a:lnTo>
                <a:lnTo>
                  <a:pt x="932" y="773"/>
                </a:lnTo>
                <a:lnTo>
                  <a:pt x="929" y="773"/>
                </a:lnTo>
                <a:lnTo>
                  <a:pt x="927" y="776"/>
                </a:lnTo>
                <a:lnTo>
                  <a:pt x="927" y="779"/>
                </a:lnTo>
                <a:lnTo>
                  <a:pt x="924" y="779"/>
                </a:lnTo>
                <a:lnTo>
                  <a:pt x="921" y="779"/>
                </a:lnTo>
                <a:lnTo>
                  <a:pt x="919" y="779"/>
                </a:lnTo>
                <a:lnTo>
                  <a:pt x="916" y="779"/>
                </a:lnTo>
                <a:lnTo>
                  <a:pt x="916" y="781"/>
                </a:lnTo>
                <a:lnTo>
                  <a:pt x="913" y="781"/>
                </a:lnTo>
                <a:lnTo>
                  <a:pt x="911" y="781"/>
                </a:lnTo>
                <a:lnTo>
                  <a:pt x="908" y="781"/>
                </a:lnTo>
                <a:lnTo>
                  <a:pt x="906" y="781"/>
                </a:lnTo>
                <a:lnTo>
                  <a:pt x="903" y="781"/>
                </a:lnTo>
                <a:lnTo>
                  <a:pt x="900" y="781"/>
                </a:lnTo>
                <a:lnTo>
                  <a:pt x="898" y="781"/>
                </a:lnTo>
                <a:lnTo>
                  <a:pt x="895" y="781"/>
                </a:lnTo>
                <a:lnTo>
                  <a:pt x="895" y="779"/>
                </a:lnTo>
                <a:lnTo>
                  <a:pt x="895" y="776"/>
                </a:lnTo>
                <a:lnTo>
                  <a:pt x="893" y="776"/>
                </a:lnTo>
                <a:lnTo>
                  <a:pt x="893" y="773"/>
                </a:lnTo>
                <a:lnTo>
                  <a:pt x="893" y="771"/>
                </a:lnTo>
                <a:lnTo>
                  <a:pt x="890" y="771"/>
                </a:lnTo>
                <a:lnTo>
                  <a:pt x="887" y="771"/>
                </a:lnTo>
                <a:lnTo>
                  <a:pt x="887" y="768"/>
                </a:lnTo>
                <a:lnTo>
                  <a:pt x="885" y="768"/>
                </a:lnTo>
                <a:lnTo>
                  <a:pt x="885" y="765"/>
                </a:lnTo>
                <a:lnTo>
                  <a:pt x="885" y="763"/>
                </a:lnTo>
                <a:lnTo>
                  <a:pt x="887" y="763"/>
                </a:lnTo>
                <a:lnTo>
                  <a:pt x="887" y="760"/>
                </a:lnTo>
                <a:lnTo>
                  <a:pt x="887" y="758"/>
                </a:lnTo>
                <a:lnTo>
                  <a:pt x="887" y="755"/>
                </a:lnTo>
                <a:lnTo>
                  <a:pt x="890" y="755"/>
                </a:lnTo>
                <a:lnTo>
                  <a:pt x="890" y="752"/>
                </a:lnTo>
                <a:lnTo>
                  <a:pt x="887" y="752"/>
                </a:lnTo>
                <a:lnTo>
                  <a:pt x="890" y="752"/>
                </a:lnTo>
                <a:lnTo>
                  <a:pt x="890" y="750"/>
                </a:lnTo>
                <a:lnTo>
                  <a:pt x="887" y="750"/>
                </a:lnTo>
                <a:lnTo>
                  <a:pt x="887" y="747"/>
                </a:lnTo>
                <a:lnTo>
                  <a:pt x="885" y="747"/>
                </a:lnTo>
                <a:lnTo>
                  <a:pt x="885" y="745"/>
                </a:lnTo>
                <a:lnTo>
                  <a:pt x="885" y="742"/>
                </a:lnTo>
                <a:lnTo>
                  <a:pt x="882" y="742"/>
                </a:lnTo>
                <a:lnTo>
                  <a:pt x="880" y="739"/>
                </a:lnTo>
                <a:lnTo>
                  <a:pt x="877" y="739"/>
                </a:lnTo>
                <a:lnTo>
                  <a:pt x="877" y="737"/>
                </a:lnTo>
                <a:lnTo>
                  <a:pt x="874" y="737"/>
                </a:lnTo>
                <a:lnTo>
                  <a:pt x="872" y="734"/>
                </a:lnTo>
                <a:lnTo>
                  <a:pt x="869" y="734"/>
                </a:lnTo>
                <a:lnTo>
                  <a:pt x="869" y="737"/>
                </a:lnTo>
                <a:lnTo>
                  <a:pt x="867" y="737"/>
                </a:lnTo>
                <a:lnTo>
                  <a:pt x="864" y="737"/>
                </a:lnTo>
                <a:lnTo>
                  <a:pt x="861" y="739"/>
                </a:lnTo>
                <a:lnTo>
                  <a:pt x="859" y="739"/>
                </a:lnTo>
                <a:lnTo>
                  <a:pt x="861" y="742"/>
                </a:lnTo>
                <a:lnTo>
                  <a:pt x="861" y="747"/>
                </a:lnTo>
                <a:lnTo>
                  <a:pt x="859" y="750"/>
                </a:lnTo>
                <a:lnTo>
                  <a:pt x="859" y="752"/>
                </a:lnTo>
                <a:lnTo>
                  <a:pt x="856" y="752"/>
                </a:lnTo>
                <a:lnTo>
                  <a:pt x="856" y="755"/>
                </a:lnTo>
                <a:lnTo>
                  <a:pt x="853" y="758"/>
                </a:lnTo>
                <a:lnTo>
                  <a:pt x="851" y="758"/>
                </a:lnTo>
                <a:lnTo>
                  <a:pt x="848" y="758"/>
                </a:lnTo>
                <a:lnTo>
                  <a:pt x="846" y="758"/>
                </a:lnTo>
                <a:lnTo>
                  <a:pt x="846" y="760"/>
                </a:lnTo>
                <a:lnTo>
                  <a:pt x="843" y="760"/>
                </a:lnTo>
                <a:lnTo>
                  <a:pt x="840" y="763"/>
                </a:lnTo>
                <a:lnTo>
                  <a:pt x="838" y="763"/>
                </a:lnTo>
                <a:lnTo>
                  <a:pt x="838" y="765"/>
                </a:lnTo>
                <a:lnTo>
                  <a:pt x="835" y="765"/>
                </a:lnTo>
                <a:lnTo>
                  <a:pt x="835" y="768"/>
                </a:lnTo>
                <a:lnTo>
                  <a:pt x="835" y="771"/>
                </a:lnTo>
                <a:lnTo>
                  <a:pt x="835" y="773"/>
                </a:lnTo>
                <a:lnTo>
                  <a:pt x="835" y="776"/>
                </a:lnTo>
                <a:lnTo>
                  <a:pt x="833" y="776"/>
                </a:lnTo>
                <a:lnTo>
                  <a:pt x="830" y="779"/>
                </a:lnTo>
                <a:lnTo>
                  <a:pt x="830" y="781"/>
                </a:lnTo>
                <a:lnTo>
                  <a:pt x="830" y="784"/>
                </a:lnTo>
                <a:lnTo>
                  <a:pt x="827" y="786"/>
                </a:lnTo>
                <a:lnTo>
                  <a:pt x="827" y="789"/>
                </a:lnTo>
                <a:lnTo>
                  <a:pt x="825" y="789"/>
                </a:lnTo>
                <a:lnTo>
                  <a:pt x="822" y="789"/>
                </a:lnTo>
                <a:lnTo>
                  <a:pt x="820" y="805"/>
                </a:lnTo>
                <a:lnTo>
                  <a:pt x="822" y="805"/>
                </a:lnTo>
                <a:lnTo>
                  <a:pt x="822" y="807"/>
                </a:lnTo>
                <a:lnTo>
                  <a:pt x="820" y="807"/>
                </a:lnTo>
                <a:lnTo>
                  <a:pt x="822" y="807"/>
                </a:lnTo>
                <a:lnTo>
                  <a:pt x="825" y="807"/>
                </a:lnTo>
                <a:lnTo>
                  <a:pt x="825" y="810"/>
                </a:lnTo>
                <a:lnTo>
                  <a:pt x="827" y="810"/>
                </a:lnTo>
                <a:lnTo>
                  <a:pt x="827" y="812"/>
                </a:lnTo>
                <a:lnTo>
                  <a:pt x="827" y="815"/>
                </a:lnTo>
                <a:lnTo>
                  <a:pt x="825" y="815"/>
                </a:lnTo>
                <a:lnTo>
                  <a:pt x="825" y="818"/>
                </a:lnTo>
                <a:lnTo>
                  <a:pt x="825" y="820"/>
                </a:lnTo>
                <a:lnTo>
                  <a:pt x="825" y="823"/>
                </a:lnTo>
                <a:lnTo>
                  <a:pt x="825" y="820"/>
                </a:lnTo>
                <a:lnTo>
                  <a:pt x="825" y="823"/>
                </a:lnTo>
                <a:lnTo>
                  <a:pt x="822" y="823"/>
                </a:lnTo>
                <a:lnTo>
                  <a:pt x="822" y="826"/>
                </a:lnTo>
                <a:lnTo>
                  <a:pt x="822" y="828"/>
                </a:lnTo>
                <a:lnTo>
                  <a:pt x="820" y="828"/>
                </a:lnTo>
                <a:lnTo>
                  <a:pt x="820" y="831"/>
                </a:lnTo>
                <a:lnTo>
                  <a:pt x="817" y="831"/>
                </a:lnTo>
                <a:lnTo>
                  <a:pt x="817" y="833"/>
                </a:lnTo>
                <a:lnTo>
                  <a:pt x="817" y="836"/>
                </a:lnTo>
                <a:lnTo>
                  <a:pt x="817" y="839"/>
                </a:lnTo>
                <a:lnTo>
                  <a:pt x="817" y="841"/>
                </a:lnTo>
                <a:lnTo>
                  <a:pt x="814" y="841"/>
                </a:lnTo>
                <a:lnTo>
                  <a:pt x="817" y="841"/>
                </a:lnTo>
                <a:lnTo>
                  <a:pt x="817" y="844"/>
                </a:lnTo>
                <a:lnTo>
                  <a:pt x="817" y="846"/>
                </a:lnTo>
                <a:lnTo>
                  <a:pt x="817" y="849"/>
                </a:lnTo>
                <a:lnTo>
                  <a:pt x="817" y="852"/>
                </a:lnTo>
                <a:lnTo>
                  <a:pt x="817" y="854"/>
                </a:lnTo>
                <a:lnTo>
                  <a:pt x="820" y="854"/>
                </a:lnTo>
                <a:lnTo>
                  <a:pt x="820" y="857"/>
                </a:lnTo>
                <a:lnTo>
                  <a:pt x="820" y="859"/>
                </a:lnTo>
                <a:lnTo>
                  <a:pt x="822" y="859"/>
                </a:lnTo>
                <a:lnTo>
                  <a:pt x="822" y="862"/>
                </a:lnTo>
                <a:lnTo>
                  <a:pt x="825" y="862"/>
                </a:lnTo>
                <a:lnTo>
                  <a:pt x="827" y="862"/>
                </a:lnTo>
                <a:lnTo>
                  <a:pt x="827" y="865"/>
                </a:lnTo>
                <a:lnTo>
                  <a:pt x="830" y="865"/>
                </a:lnTo>
                <a:lnTo>
                  <a:pt x="833" y="865"/>
                </a:lnTo>
                <a:lnTo>
                  <a:pt x="835" y="865"/>
                </a:lnTo>
                <a:lnTo>
                  <a:pt x="838" y="865"/>
                </a:lnTo>
                <a:lnTo>
                  <a:pt x="838" y="867"/>
                </a:lnTo>
                <a:lnTo>
                  <a:pt x="840" y="867"/>
                </a:lnTo>
                <a:lnTo>
                  <a:pt x="843" y="867"/>
                </a:lnTo>
                <a:lnTo>
                  <a:pt x="843" y="870"/>
                </a:lnTo>
                <a:lnTo>
                  <a:pt x="846" y="870"/>
                </a:lnTo>
                <a:lnTo>
                  <a:pt x="846" y="873"/>
                </a:lnTo>
                <a:lnTo>
                  <a:pt x="848" y="875"/>
                </a:lnTo>
                <a:lnTo>
                  <a:pt x="859" y="878"/>
                </a:lnTo>
                <a:lnTo>
                  <a:pt x="859" y="875"/>
                </a:lnTo>
                <a:lnTo>
                  <a:pt x="859" y="873"/>
                </a:lnTo>
                <a:lnTo>
                  <a:pt x="861" y="875"/>
                </a:lnTo>
                <a:lnTo>
                  <a:pt x="864" y="873"/>
                </a:lnTo>
                <a:lnTo>
                  <a:pt x="867" y="873"/>
                </a:lnTo>
                <a:lnTo>
                  <a:pt x="869" y="873"/>
                </a:lnTo>
                <a:lnTo>
                  <a:pt x="867" y="873"/>
                </a:lnTo>
                <a:lnTo>
                  <a:pt x="869" y="875"/>
                </a:lnTo>
                <a:lnTo>
                  <a:pt x="869" y="878"/>
                </a:lnTo>
                <a:lnTo>
                  <a:pt x="872" y="878"/>
                </a:lnTo>
                <a:lnTo>
                  <a:pt x="869" y="878"/>
                </a:lnTo>
                <a:lnTo>
                  <a:pt x="869" y="880"/>
                </a:lnTo>
                <a:lnTo>
                  <a:pt x="869" y="883"/>
                </a:lnTo>
                <a:lnTo>
                  <a:pt x="872" y="883"/>
                </a:lnTo>
                <a:lnTo>
                  <a:pt x="872" y="886"/>
                </a:lnTo>
                <a:lnTo>
                  <a:pt x="874" y="886"/>
                </a:lnTo>
                <a:lnTo>
                  <a:pt x="877" y="886"/>
                </a:lnTo>
                <a:lnTo>
                  <a:pt x="885" y="880"/>
                </a:lnTo>
                <a:lnTo>
                  <a:pt x="885" y="878"/>
                </a:lnTo>
                <a:lnTo>
                  <a:pt x="885" y="875"/>
                </a:lnTo>
                <a:lnTo>
                  <a:pt x="887" y="875"/>
                </a:lnTo>
                <a:lnTo>
                  <a:pt x="890" y="878"/>
                </a:lnTo>
                <a:lnTo>
                  <a:pt x="893" y="878"/>
                </a:lnTo>
                <a:lnTo>
                  <a:pt x="893" y="880"/>
                </a:lnTo>
                <a:lnTo>
                  <a:pt x="895" y="880"/>
                </a:lnTo>
                <a:lnTo>
                  <a:pt x="898" y="880"/>
                </a:lnTo>
                <a:lnTo>
                  <a:pt x="900" y="880"/>
                </a:lnTo>
                <a:lnTo>
                  <a:pt x="903" y="880"/>
                </a:lnTo>
                <a:lnTo>
                  <a:pt x="906" y="880"/>
                </a:lnTo>
                <a:lnTo>
                  <a:pt x="908" y="880"/>
                </a:lnTo>
                <a:lnTo>
                  <a:pt x="911" y="880"/>
                </a:lnTo>
                <a:lnTo>
                  <a:pt x="911" y="883"/>
                </a:lnTo>
                <a:lnTo>
                  <a:pt x="913" y="883"/>
                </a:lnTo>
                <a:lnTo>
                  <a:pt x="913" y="886"/>
                </a:lnTo>
                <a:lnTo>
                  <a:pt x="916" y="886"/>
                </a:lnTo>
                <a:lnTo>
                  <a:pt x="916" y="888"/>
                </a:lnTo>
                <a:lnTo>
                  <a:pt x="913" y="888"/>
                </a:lnTo>
                <a:lnTo>
                  <a:pt x="911" y="888"/>
                </a:lnTo>
                <a:lnTo>
                  <a:pt x="911" y="891"/>
                </a:lnTo>
                <a:lnTo>
                  <a:pt x="908" y="891"/>
                </a:lnTo>
                <a:lnTo>
                  <a:pt x="906" y="891"/>
                </a:lnTo>
                <a:lnTo>
                  <a:pt x="903" y="891"/>
                </a:lnTo>
                <a:lnTo>
                  <a:pt x="903" y="888"/>
                </a:lnTo>
                <a:lnTo>
                  <a:pt x="900" y="888"/>
                </a:lnTo>
                <a:lnTo>
                  <a:pt x="898" y="888"/>
                </a:lnTo>
                <a:lnTo>
                  <a:pt x="898" y="886"/>
                </a:lnTo>
                <a:lnTo>
                  <a:pt x="898" y="888"/>
                </a:lnTo>
                <a:lnTo>
                  <a:pt x="895" y="888"/>
                </a:lnTo>
                <a:lnTo>
                  <a:pt x="885" y="896"/>
                </a:lnTo>
                <a:lnTo>
                  <a:pt x="885" y="899"/>
                </a:lnTo>
                <a:lnTo>
                  <a:pt x="882" y="899"/>
                </a:lnTo>
                <a:lnTo>
                  <a:pt x="882" y="901"/>
                </a:lnTo>
                <a:lnTo>
                  <a:pt x="880" y="901"/>
                </a:lnTo>
                <a:lnTo>
                  <a:pt x="880" y="904"/>
                </a:lnTo>
                <a:lnTo>
                  <a:pt x="877" y="904"/>
                </a:lnTo>
                <a:lnTo>
                  <a:pt x="877" y="907"/>
                </a:lnTo>
                <a:lnTo>
                  <a:pt x="874" y="907"/>
                </a:lnTo>
                <a:lnTo>
                  <a:pt x="874" y="909"/>
                </a:lnTo>
                <a:lnTo>
                  <a:pt x="874" y="912"/>
                </a:lnTo>
                <a:lnTo>
                  <a:pt x="874" y="914"/>
                </a:lnTo>
                <a:lnTo>
                  <a:pt x="877" y="917"/>
                </a:lnTo>
                <a:lnTo>
                  <a:pt x="877" y="920"/>
                </a:lnTo>
                <a:lnTo>
                  <a:pt x="880" y="920"/>
                </a:lnTo>
                <a:lnTo>
                  <a:pt x="880" y="922"/>
                </a:lnTo>
                <a:lnTo>
                  <a:pt x="882" y="922"/>
                </a:lnTo>
                <a:lnTo>
                  <a:pt x="885" y="922"/>
                </a:lnTo>
                <a:lnTo>
                  <a:pt x="885" y="925"/>
                </a:lnTo>
                <a:lnTo>
                  <a:pt x="887" y="925"/>
                </a:lnTo>
                <a:lnTo>
                  <a:pt x="890" y="925"/>
                </a:lnTo>
                <a:lnTo>
                  <a:pt x="893" y="925"/>
                </a:lnTo>
                <a:lnTo>
                  <a:pt x="895" y="925"/>
                </a:lnTo>
                <a:lnTo>
                  <a:pt x="898" y="925"/>
                </a:lnTo>
                <a:lnTo>
                  <a:pt x="900" y="925"/>
                </a:lnTo>
                <a:lnTo>
                  <a:pt x="900" y="927"/>
                </a:lnTo>
                <a:lnTo>
                  <a:pt x="903" y="927"/>
                </a:lnTo>
                <a:lnTo>
                  <a:pt x="906" y="927"/>
                </a:lnTo>
                <a:lnTo>
                  <a:pt x="908" y="927"/>
                </a:lnTo>
                <a:lnTo>
                  <a:pt x="908" y="930"/>
                </a:lnTo>
                <a:lnTo>
                  <a:pt x="911" y="930"/>
                </a:lnTo>
                <a:lnTo>
                  <a:pt x="913" y="933"/>
                </a:lnTo>
                <a:lnTo>
                  <a:pt x="916" y="933"/>
                </a:lnTo>
                <a:lnTo>
                  <a:pt x="919" y="933"/>
                </a:lnTo>
                <a:lnTo>
                  <a:pt x="921" y="935"/>
                </a:lnTo>
                <a:lnTo>
                  <a:pt x="921" y="938"/>
                </a:lnTo>
                <a:lnTo>
                  <a:pt x="921" y="940"/>
                </a:lnTo>
                <a:lnTo>
                  <a:pt x="924" y="940"/>
                </a:lnTo>
                <a:lnTo>
                  <a:pt x="927" y="940"/>
                </a:lnTo>
                <a:lnTo>
                  <a:pt x="929" y="940"/>
                </a:lnTo>
                <a:lnTo>
                  <a:pt x="929" y="943"/>
                </a:lnTo>
                <a:lnTo>
                  <a:pt x="932" y="943"/>
                </a:lnTo>
                <a:lnTo>
                  <a:pt x="932" y="940"/>
                </a:lnTo>
                <a:lnTo>
                  <a:pt x="934" y="940"/>
                </a:lnTo>
                <a:lnTo>
                  <a:pt x="937" y="940"/>
                </a:lnTo>
                <a:lnTo>
                  <a:pt x="940" y="940"/>
                </a:lnTo>
                <a:lnTo>
                  <a:pt x="942" y="940"/>
                </a:lnTo>
                <a:lnTo>
                  <a:pt x="942" y="938"/>
                </a:lnTo>
                <a:lnTo>
                  <a:pt x="945" y="938"/>
                </a:lnTo>
                <a:lnTo>
                  <a:pt x="947" y="938"/>
                </a:lnTo>
                <a:lnTo>
                  <a:pt x="947" y="935"/>
                </a:lnTo>
                <a:lnTo>
                  <a:pt x="950" y="935"/>
                </a:lnTo>
                <a:lnTo>
                  <a:pt x="953" y="933"/>
                </a:lnTo>
                <a:lnTo>
                  <a:pt x="955" y="930"/>
                </a:lnTo>
                <a:lnTo>
                  <a:pt x="955" y="927"/>
                </a:lnTo>
                <a:lnTo>
                  <a:pt x="958" y="927"/>
                </a:lnTo>
                <a:lnTo>
                  <a:pt x="960" y="927"/>
                </a:lnTo>
                <a:lnTo>
                  <a:pt x="960" y="925"/>
                </a:lnTo>
                <a:lnTo>
                  <a:pt x="963" y="925"/>
                </a:lnTo>
                <a:lnTo>
                  <a:pt x="963" y="922"/>
                </a:lnTo>
                <a:lnTo>
                  <a:pt x="966" y="922"/>
                </a:lnTo>
                <a:lnTo>
                  <a:pt x="968" y="922"/>
                </a:lnTo>
                <a:lnTo>
                  <a:pt x="968" y="920"/>
                </a:lnTo>
                <a:lnTo>
                  <a:pt x="971" y="920"/>
                </a:lnTo>
                <a:lnTo>
                  <a:pt x="974" y="920"/>
                </a:lnTo>
                <a:lnTo>
                  <a:pt x="974" y="917"/>
                </a:lnTo>
                <a:lnTo>
                  <a:pt x="974" y="914"/>
                </a:lnTo>
                <a:lnTo>
                  <a:pt x="974" y="912"/>
                </a:lnTo>
                <a:lnTo>
                  <a:pt x="974" y="909"/>
                </a:lnTo>
                <a:lnTo>
                  <a:pt x="974" y="907"/>
                </a:lnTo>
                <a:lnTo>
                  <a:pt x="976" y="907"/>
                </a:lnTo>
                <a:lnTo>
                  <a:pt x="976" y="904"/>
                </a:lnTo>
                <a:lnTo>
                  <a:pt x="976" y="901"/>
                </a:lnTo>
                <a:lnTo>
                  <a:pt x="979" y="901"/>
                </a:lnTo>
                <a:lnTo>
                  <a:pt x="979" y="899"/>
                </a:lnTo>
                <a:lnTo>
                  <a:pt x="979" y="896"/>
                </a:lnTo>
                <a:lnTo>
                  <a:pt x="979" y="893"/>
                </a:lnTo>
                <a:lnTo>
                  <a:pt x="979" y="891"/>
                </a:lnTo>
                <a:lnTo>
                  <a:pt x="981" y="891"/>
                </a:lnTo>
                <a:lnTo>
                  <a:pt x="981" y="888"/>
                </a:lnTo>
                <a:lnTo>
                  <a:pt x="984" y="888"/>
                </a:lnTo>
                <a:lnTo>
                  <a:pt x="984" y="886"/>
                </a:lnTo>
                <a:lnTo>
                  <a:pt x="984" y="883"/>
                </a:lnTo>
                <a:lnTo>
                  <a:pt x="987" y="883"/>
                </a:lnTo>
                <a:lnTo>
                  <a:pt x="987" y="880"/>
                </a:lnTo>
                <a:lnTo>
                  <a:pt x="989" y="880"/>
                </a:lnTo>
                <a:lnTo>
                  <a:pt x="992" y="878"/>
                </a:lnTo>
                <a:lnTo>
                  <a:pt x="992" y="875"/>
                </a:lnTo>
                <a:lnTo>
                  <a:pt x="994" y="875"/>
                </a:lnTo>
                <a:lnTo>
                  <a:pt x="994" y="873"/>
                </a:lnTo>
                <a:lnTo>
                  <a:pt x="997" y="873"/>
                </a:lnTo>
                <a:lnTo>
                  <a:pt x="1000" y="870"/>
                </a:lnTo>
                <a:lnTo>
                  <a:pt x="1002" y="870"/>
                </a:lnTo>
                <a:lnTo>
                  <a:pt x="1002" y="867"/>
                </a:lnTo>
                <a:lnTo>
                  <a:pt x="1005" y="867"/>
                </a:lnTo>
                <a:lnTo>
                  <a:pt x="1007" y="865"/>
                </a:lnTo>
                <a:lnTo>
                  <a:pt x="1010" y="865"/>
                </a:lnTo>
                <a:lnTo>
                  <a:pt x="1013" y="865"/>
                </a:lnTo>
                <a:lnTo>
                  <a:pt x="1013" y="862"/>
                </a:lnTo>
                <a:lnTo>
                  <a:pt x="1015" y="862"/>
                </a:lnTo>
                <a:lnTo>
                  <a:pt x="1018" y="862"/>
                </a:lnTo>
                <a:lnTo>
                  <a:pt x="1021" y="862"/>
                </a:lnTo>
                <a:lnTo>
                  <a:pt x="1021" y="865"/>
                </a:lnTo>
                <a:lnTo>
                  <a:pt x="1023" y="865"/>
                </a:lnTo>
                <a:lnTo>
                  <a:pt x="1023" y="867"/>
                </a:lnTo>
                <a:lnTo>
                  <a:pt x="1026" y="867"/>
                </a:lnTo>
                <a:lnTo>
                  <a:pt x="1026" y="870"/>
                </a:lnTo>
                <a:lnTo>
                  <a:pt x="1028" y="870"/>
                </a:lnTo>
                <a:lnTo>
                  <a:pt x="1031" y="873"/>
                </a:lnTo>
                <a:lnTo>
                  <a:pt x="1034" y="873"/>
                </a:lnTo>
                <a:lnTo>
                  <a:pt x="1036" y="873"/>
                </a:lnTo>
                <a:lnTo>
                  <a:pt x="1036" y="875"/>
                </a:lnTo>
                <a:lnTo>
                  <a:pt x="1036" y="878"/>
                </a:lnTo>
                <a:lnTo>
                  <a:pt x="1036" y="880"/>
                </a:lnTo>
                <a:lnTo>
                  <a:pt x="1034" y="883"/>
                </a:lnTo>
                <a:lnTo>
                  <a:pt x="1031" y="886"/>
                </a:lnTo>
                <a:lnTo>
                  <a:pt x="1031" y="888"/>
                </a:lnTo>
                <a:lnTo>
                  <a:pt x="1031" y="891"/>
                </a:lnTo>
                <a:lnTo>
                  <a:pt x="1031" y="893"/>
                </a:lnTo>
                <a:lnTo>
                  <a:pt x="1031" y="896"/>
                </a:lnTo>
                <a:lnTo>
                  <a:pt x="1028" y="896"/>
                </a:lnTo>
                <a:lnTo>
                  <a:pt x="1028" y="899"/>
                </a:lnTo>
                <a:lnTo>
                  <a:pt x="1028" y="901"/>
                </a:lnTo>
                <a:lnTo>
                  <a:pt x="1026" y="904"/>
                </a:lnTo>
                <a:lnTo>
                  <a:pt x="1026" y="907"/>
                </a:lnTo>
                <a:lnTo>
                  <a:pt x="1023" y="907"/>
                </a:lnTo>
                <a:lnTo>
                  <a:pt x="1021" y="909"/>
                </a:lnTo>
                <a:lnTo>
                  <a:pt x="1021" y="912"/>
                </a:lnTo>
                <a:lnTo>
                  <a:pt x="1018" y="912"/>
                </a:lnTo>
                <a:lnTo>
                  <a:pt x="1015" y="912"/>
                </a:lnTo>
                <a:lnTo>
                  <a:pt x="1015" y="914"/>
                </a:lnTo>
                <a:lnTo>
                  <a:pt x="1013" y="914"/>
                </a:lnTo>
                <a:lnTo>
                  <a:pt x="1010" y="914"/>
                </a:lnTo>
                <a:lnTo>
                  <a:pt x="1010" y="917"/>
                </a:lnTo>
                <a:lnTo>
                  <a:pt x="1007" y="917"/>
                </a:lnTo>
                <a:lnTo>
                  <a:pt x="1007" y="920"/>
                </a:lnTo>
                <a:lnTo>
                  <a:pt x="1007" y="922"/>
                </a:lnTo>
                <a:lnTo>
                  <a:pt x="1005" y="925"/>
                </a:lnTo>
                <a:lnTo>
                  <a:pt x="1002" y="927"/>
                </a:lnTo>
                <a:lnTo>
                  <a:pt x="1002" y="930"/>
                </a:lnTo>
                <a:lnTo>
                  <a:pt x="1000" y="930"/>
                </a:lnTo>
                <a:lnTo>
                  <a:pt x="1000" y="933"/>
                </a:lnTo>
                <a:lnTo>
                  <a:pt x="997" y="933"/>
                </a:lnTo>
                <a:lnTo>
                  <a:pt x="997" y="935"/>
                </a:lnTo>
                <a:lnTo>
                  <a:pt x="994" y="935"/>
                </a:lnTo>
                <a:lnTo>
                  <a:pt x="992" y="935"/>
                </a:lnTo>
                <a:lnTo>
                  <a:pt x="989" y="935"/>
                </a:lnTo>
                <a:lnTo>
                  <a:pt x="987" y="935"/>
                </a:lnTo>
                <a:lnTo>
                  <a:pt x="984" y="935"/>
                </a:lnTo>
                <a:lnTo>
                  <a:pt x="981" y="938"/>
                </a:lnTo>
                <a:lnTo>
                  <a:pt x="979" y="938"/>
                </a:lnTo>
                <a:lnTo>
                  <a:pt x="976" y="938"/>
                </a:lnTo>
                <a:lnTo>
                  <a:pt x="976" y="940"/>
                </a:lnTo>
                <a:lnTo>
                  <a:pt x="974" y="940"/>
                </a:lnTo>
                <a:lnTo>
                  <a:pt x="971" y="943"/>
                </a:lnTo>
                <a:lnTo>
                  <a:pt x="971" y="946"/>
                </a:lnTo>
                <a:lnTo>
                  <a:pt x="968" y="946"/>
                </a:lnTo>
                <a:lnTo>
                  <a:pt x="968" y="948"/>
                </a:lnTo>
                <a:lnTo>
                  <a:pt x="966" y="948"/>
                </a:lnTo>
                <a:lnTo>
                  <a:pt x="966" y="951"/>
                </a:lnTo>
                <a:lnTo>
                  <a:pt x="963" y="951"/>
                </a:lnTo>
                <a:lnTo>
                  <a:pt x="960" y="954"/>
                </a:lnTo>
                <a:lnTo>
                  <a:pt x="958" y="954"/>
                </a:lnTo>
                <a:lnTo>
                  <a:pt x="955" y="954"/>
                </a:lnTo>
                <a:lnTo>
                  <a:pt x="958" y="951"/>
                </a:lnTo>
                <a:lnTo>
                  <a:pt x="955" y="951"/>
                </a:lnTo>
                <a:lnTo>
                  <a:pt x="958" y="948"/>
                </a:lnTo>
                <a:lnTo>
                  <a:pt x="955" y="948"/>
                </a:lnTo>
                <a:lnTo>
                  <a:pt x="955" y="946"/>
                </a:lnTo>
                <a:lnTo>
                  <a:pt x="955" y="943"/>
                </a:lnTo>
                <a:lnTo>
                  <a:pt x="953" y="943"/>
                </a:lnTo>
                <a:lnTo>
                  <a:pt x="950" y="943"/>
                </a:lnTo>
                <a:lnTo>
                  <a:pt x="947" y="943"/>
                </a:lnTo>
                <a:lnTo>
                  <a:pt x="945" y="943"/>
                </a:lnTo>
                <a:lnTo>
                  <a:pt x="942" y="943"/>
                </a:lnTo>
                <a:lnTo>
                  <a:pt x="940" y="940"/>
                </a:lnTo>
                <a:lnTo>
                  <a:pt x="937" y="940"/>
                </a:lnTo>
                <a:lnTo>
                  <a:pt x="934" y="940"/>
                </a:lnTo>
                <a:lnTo>
                  <a:pt x="934" y="943"/>
                </a:lnTo>
                <a:lnTo>
                  <a:pt x="932" y="943"/>
                </a:lnTo>
                <a:lnTo>
                  <a:pt x="932" y="946"/>
                </a:lnTo>
                <a:lnTo>
                  <a:pt x="929" y="946"/>
                </a:lnTo>
                <a:lnTo>
                  <a:pt x="929" y="948"/>
                </a:lnTo>
                <a:lnTo>
                  <a:pt x="927" y="948"/>
                </a:lnTo>
                <a:lnTo>
                  <a:pt x="927" y="951"/>
                </a:lnTo>
                <a:lnTo>
                  <a:pt x="924" y="951"/>
                </a:lnTo>
                <a:lnTo>
                  <a:pt x="921" y="951"/>
                </a:lnTo>
                <a:lnTo>
                  <a:pt x="919" y="951"/>
                </a:lnTo>
                <a:lnTo>
                  <a:pt x="916" y="951"/>
                </a:lnTo>
                <a:lnTo>
                  <a:pt x="913" y="951"/>
                </a:lnTo>
                <a:lnTo>
                  <a:pt x="911" y="951"/>
                </a:lnTo>
                <a:lnTo>
                  <a:pt x="908" y="951"/>
                </a:lnTo>
                <a:lnTo>
                  <a:pt x="906" y="951"/>
                </a:lnTo>
                <a:lnTo>
                  <a:pt x="906" y="948"/>
                </a:lnTo>
                <a:lnTo>
                  <a:pt x="903" y="948"/>
                </a:lnTo>
                <a:lnTo>
                  <a:pt x="900" y="948"/>
                </a:lnTo>
                <a:lnTo>
                  <a:pt x="900" y="946"/>
                </a:lnTo>
                <a:lnTo>
                  <a:pt x="898" y="946"/>
                </a:lnTo>
                <a:lnTo>
                  <a:pt x="895" y="946"/>
                </a:lnTo>
                <a:lnTo>
                  <a:pt x="893" y="946"/>
                </a:lnTo>
                <a:lnTo>
                  <a:pt x="890" y="946"/>
                </a:lnTo>
                <a:lnTo>
                  <a:pt x="887" y="948"/>
                </a:lnTo>
                <a:lnTo>
                  <a:pt x="885" y="948"/>
                </a:lnTo>
                <a:lnTo>
                  <a:pt x="885" y="951"/>
                </a:lnTo>
                <a:lnTo>
                  <a:pt x="885" y="954"/>
                </a:lnTo>
                <a:lnTo>
                  <a:pt x="887" y="954"/>
                </a:lnTo>
                <a:lnTo>
                  <a:pt x="890" y="956"/>
                </a:lnTo>
                <a:lnTo>
                  <a:pt x="893" y="956"/>
                </a:lnTo>
                <a:lnTo>
                  <a:pt x="893" y="959"/>
                </a:lnTo>
                <a:lnTo>
                  <a:pt x="893" y="961"/>
                </a:lnTo>
                <a:lnTo>
                  <a:pt x="895" y="961"/>
                </a:lnTo>
                <a:lnTo>
                  <a:pt x="893" y="964"/>
                </a:lnTo>
                <a:lnTo>
                  <a:pt x="893" y="967"/>
                </a:lnTo>
                <a:lnTo>
                  <a:pt x="890" y="967"/>
                </a:lnTo>
                <a:lnTo>
                  <a:pt x="887" y="967"/>
                </a:lnTo>
                <a:lnTo>
                  <a:pt x="885" y="967"/>
                </a:lnTo>
                <a:lnTo>
                  <a:pt x="882" y="969"/>
                </a:lnTo>
                <a:lnTo>
                  <a:pt x="880" y="969"/>
                </a:lnTo>
                <a:lnTo>
                  <a:pt x="880" y="967"/>
                </a:lnTo>
                <a:lnTo>
                  <a:pt x="877" y="967"/>
                </a:lnTo>
                <a:lnTo>
                  <a:pt x="880" y="967"/>
                </a:lnTo>
                <a:lnTo>
                  <a:pt x="880" y="964"/>
                </a:lnTo>
                <a:lnTo>
                  <a:pt x="882" y="964"/>
                </a:lnTo>
                <a:lnTo>
                  <a:pt x="882" y="961"/>
                </a:lnTo>
                <a:lnTo>
                  <a:pt x="885" y="961"/>
                </a:lnTo>
                <a:lnTo>
                  <a:pt x="885" y="959"/>
                </a:lnTo>
                <a:lnTo>
                  <a:pt x="885" y="956"/>
                </a:lnTo>
                <a:lnTo>
                  <a:pt x="882" y="956"/>
                </a:lnTo>
                <a:lnTo>
                  <a:pt x="882" y="954"/>
                </a:lnTo>
                <a:lnTo>
                  <a:pt x="880" y="954"/>
                </a:lnTo>
                <a:lnTo>
                  <a:pt x="880" y="956"/>
                </a:lnTo>
                <a:lnTo>
                  <a:pt x="877" y="956"/>
                </a:lnTo>
                <a:lnTo>
                  <a:pt x="877" y="954"/>
                </a:lnTo>
                <a:lnTo>
                  <a:pt x="874" y="954"/>
                </a:lnTo>
                <a:lnTo>
                  <a:pt x="874" y="951"/>
                </a:lnTo>
                <a:lnTo>
                  <a:pt x="872" y="951"/>
                </a:lnTo>
                <a:lnTo>
                  <a:pt x="869" y="951"/>
                </a:lnTo>
                <a:lnTo>
                  <a:pt x="867" y="951"/>
                </a:lnTo>
                <a:lnTo>
                  <a:pt x="864" y="951"/>
                </a:lnTo>
                <a:lnTo>
                  <a:pt x="861" y="951"/>
                </a:lnTo>
                <a:lnTo>
                  <a:pt x="859" y="951"/>
                </a:lnTo>
                <a:lnTo>
                  <a:pt x="856" y="951"/>
                </a:lnTo>
                <a:lnTo>
                  <a:pt x="853" y="951"/>
                </a:lnTo>
                <a:lnTo>
                  <a:pt x="853" y="954"/>
                </a:lnTo>
                <a:lnTo>
                  <a:pt x="851" y="954"/>
                </a:lnTo>
                <a:lnTo>
                  <a:pt x="851" y="951"/>
                </a:lnTo>
                <a:lnTo>
                  <a:pt x="848" y="951"/>
                </a:lnTo>
                <a:lnTo>
                  <a:pt x="848" y="948"/>
                </a:lnTo>
                <a:lnTo>
                  <a:pt x="846" y="951"/>
                </a:lnTo>
                <a:lnTo>
                  <a:pt x="843" y="951"/>
                </a:lnTo>
                <a:lnTo>
                  <a:pt x="840" y="951"/>
                </a:lnTo>
                <a:lnTo>
                  <a:pt x="840" y="948"/>
                </a:lnTo>
                <a:lnTo>
                  <a:pt x="838" y="948"/>
                </a:lnTo>
                <a:lnTo>
                  <a:pt x="838" y="946"/>
                </a:lnTo>
                <a:lnTo>
                  <a:pt x="835" y="946"/>
                </a:lnTo>
                <a:lnTo>
                  <a:pt x="833" y="946"/>
                </a:lnTo>
                <a:lnTo>
                  <a:pt x="833" y="948"/>
                </a:lnTo>
                <a:lnTo>
                  <a:pt x="830" y="948"/>
                </a:lnTo>
                <a:lnTo>
                  <a:pt x="827" y="946"/>
                </a:lnTo>
                <a:lnTo>
                  <a:pt x="827" y="943"/>
                </a:lnTo>
                <a:lnTo>
                  <a:pt x="830" y="943"/>
                </a:lnTo>
                <a:lnTo>
                  <a:pt x="833" y="943"/>
                </a:lnTo>
                <a:lnTo>
                  <a:pt x="833" y="940"/>
                </a:lnTo>
                <a:lnTo>
                  <a:pt x="835" y="940"/>
                </a:lnTo>
                <a:lnTo>
                  <a:pt x="835" y="938"/>
                </a:lnTo>
                <a:lnTo>
                  <a:pt x="838" y="938"/>
                </a:lnTo>
                <a:lnTo>
                  <a:pt x="838" y="935"/>
                </a:lnTo>
                <a:lnTo>
                  <a:pt x="840" y="935"/>
                </a:lnTo>
                <a:lnTo>
                  <a:pt x="843" y="933"/>
                </a:lnTo>
                <a:lnTo>
                  <a:pt x="843" y="930"/>
                </a:lnTo>
                <a:lnTo>
                  <a:pt x="843" y="927"/>
                </a:lnTo>
                <a:lnTo>
                  <a:pt x="846" y="927"/>
                </a:lnTo>
                <a:lnTo>
                  <a:pt x="846" y="925"/>
                </a:lnTo>
                <a:lnTo>
                  <a:pt x="846" y="922"/>
                </a:lnTo>
                <a:lnTo>
                  <a:pt x="848" y="922"/>
                </a:lnTo>
                <a:lnTo>
                  <a:pt x="848" y="920"/>
                </a:lnTo>
                <a:lnTo>
                  <a:pt x="851" y="920"/>
                </a:lnTo>
                <a:lnTo>
                  <a:pt x="853" y="917"/>
                </a:lnTo>
                <a:lnTo>
                  <a:pt x="853" y="914"/>
                </a:lnTo>
                <a:lnTo>
                  <a:pt x="853" y="912"/>
                </a:lnTo>
                <a:lnTo>
                  <a:pt x="853" y="909"/>
                </a:lnTo>
                <a:lnTo>
                  <a:pt x="853" y="912"/>
                </a:lnTo>
                <a:lnTo>
                  <a:pt x="853" y="909"/>
                </a:lnTo>
                <a:lnTo>
                  <a:pt x="853" y="912"/>
                </a:lnTo>
                <a:lnTo>
                  <a:pt x="856" y="909"/>
                </a:lnTo>
                <a:lnTo>
                  <a:pt x="859" y="907"/>
                </a:lnTo>
                <a:lnTo>
                  <a:pt x="861" y="907"/>
                </a:lnTo>
                <a:lnTo>
                  <a:pt x="861" y="904"/>
                </a:lnTo>
                <a:lnTo>
                  <a:pt x="861" y="907"/>
                </a:lnTo>
                <a:lnTo>
                  <a:pt x="861" y="904"/>
                </a:lnTo>
                <a:lnTo>
                  <a:pt x="864" y="904"/>
                </a:lnTo>
                <a:lnTo>
                  <a:pt x="861" y="904"/>
                </a:lnTo>
                <a:lnTo>
                  <a:pt x="864" y="904"/>
                </a:lnTo>
                <a:lnTo>
                  <a:pt x="861" y="904"/>
                </a:lnTo>
                <a:lnTo>
                  <a:pt x="864" y="904"/>
                </a:lnTo>
                <a:lnTo>
                  <a:pt x="864" y="901"/>
                </a:lnTo>
                <a:lnTo>
                  <a:pt x="867" y="901"/>
                </a:lnTo>
                <a:lnTo>
                  <a:pt x="864" y="899"/>
                </a:lnTo>
                <a:lnTo>
                  <a:pt x="867" y="899"/>
                </a:lnTo>
                <a:lnTo>
                  <a:pt x="864" y="896"/>
                </a:lnTo>
                <a:lnTo>
                  <a:pt x="864" y="899"/>
                </a:lnTo>
                <a:lnTo>
                  <a:pt x="864" y="896"/>
                </a:lnTo>
                <a:lnTo>
                  <a:pt x="864" y="893"/>
                </a:lnTo>
                <a:lnTo>
                  <a:pt x="861" y="893"/>
                </a:lnTo>
                <a:lnTo>
                  <a:pt x="864" y="893"/>
                </a:lnTo>
                <a:lnTo>
                  <a:pt x="861" y="893"/>
                </a:lnTo>
                <a:lnTo>
                  <a:pt x="864" y="893"/>
                </a:lnTo>
                <a:lnTo>
                  <a:pt x="861" y="891"/>
                </a:lnTo>
                <a:lnTo>
                  <a:pt x="859" y="893"/>
                </a:lnTo>
                <a:lnTo>
                  <a:pt x="861" y="891"/>
                </a:lnTo>
                <a:lnTo>
                  <a:pt x="861" y="888"/>
                </a:lnTo>
                <a:lnTo>
                  <a:pt x="861" y="886"/>
                </a:lnTo>
                <a:lnTo>
                  <a:pt x="859" y="886"/>
                </a:lnTo>
                <a:lnTo>
                  <a:pt x="861" y="886"/>
                </a:lnTo>
                <a:lnTo>
                  <a:pt x="859" y="886"/>
                </a:lnTo>
                <a:lnTo>
                  <a:pt x="861" y="886"/>
                </a:lnTo>
                <a:lnTo>
                  <a:pt x="859" y="883"/>
                </a:lnTo>
                <a:lnTo>
                  <a:pt x="859" y="880"/>
                </a:lnTo>
                <a:lnTo>
                  <a:pt x="848" y="878"/>
                </a:lnTo>
                <a:lnTo>
                  <a:pt x="846" y="878"/>
                </a:lnTo>
                <a:lnTo>
                  <a:pt x="843" y="878"/>
                </a:lnTo>
                <a:lnTo>
                  <a:pt x="840" y="878"/>
                </a:lnTo>
                <a:lnTo>
                  <a:pt x="838" y="878"/>
                </a:lnTo>
                <a:lnTo>
                  <a:pt x="835" y="878"/>
                </a:lnTo>
                <a:lnTo>
                  <a:pt x="835" y="880"/>
                </a:lnTo>
                <a:lnTo>
                  <a:pt x="833" y="878"/>
                </a:lnTo>
                <a:lnTo>
                  <a:pt x="830" y="880"/>
                </a:lnTo>
                <a:lnTo>
                  <a:pt x="827" y="880"/>
                </a:lnTo>
                <a:lnTo>
                  <a:pt x="825" y="880"/>
                </a:lnTo>
                <a:lnTo>
                  <a:pt x="825" y="883"/>
                </a:lnTo>
                <a:lnTo>
                  <a:pt x="838" y="901"/>
                </a:lnTo>
                <a:lnTo>
                  <a:pt x="843" y="912"/>
                </a:lnTo>
                <a:lnTo>
                  <a:pt x="846" y="912"/>
                </a:lnTo>
                <a:lnTo>
                  <a:pt x="843" y="912"/>
                </a:lnTo>
                <a:lnTo>
                  <a:pt x="838" y="904"/>
                </a:lnTo>
                <a:lnTo>
                  <a:pt x="822" y="883"/>
                </a:lnTo>
                <a:lnTo>
                  <a:pt x="820" y="883"/>
                </a:lnTo>
                <a:lnTo>
                  <a:pt x="817" y="883"/>
                </a:lnTo>
                <a:lnTo>
                  <a:pt x="814" y="883"/>
                </a:lnTo>
                <a:lnTo>
                  <a:pt x="812" y="883"/>
                </a:lnTo>
                <a:lnTo>
                  <a:pt x="809" y="883"/>
                </a:lnTo>
                <a:lnTo>
                  <a:pt x="809" y="880"/>
                </a:lnTo>
                <a:lnTo>
                  <a:pt x="806" y="880"/>
                </a:lnTo>
                <a:lnTo>
                  <a:pt x="806" y="878"/>
                </a:lnTo>
                <a:lnTo>
                  <a:pt x="804" y="878"/>
                </a:lnTo>
                <a:lnTo>
                  <a:pt x="804" y="875"/>
                </a:lnTo>
                <a:lnTo>
                  <a:pt x="801" y="875"/>
                </a:lnTo>
                <a:lnTo>
                  <a:pt x="799" y="875"/>
                </a:lnTo>
                <a:lnTo>
                  <a:pt x="796" y="875"/>
                </a:lnTo>
                <a:lnTo>
                  <a:pt x="793" y="875"/>
                </a:lnTo>
                <a:lnTo>
                  <a:pt x="793" y="878"/>
                </a:lnTo>
                <a:lnTo>
                  <a:pt x="788" y="870"/>
                </a:lnTo>
                <a:lnTo>
                  <a:pt x="786" y="865"/>
                </a:lnTo>
                <a:lnTo>
                  <a:pt x="786" y="862"/>
                </a:lnTo>
                <a:lnTo>
                  <a:pt x="783" y="862"/>
                </a:lnTo>
                <a:lnTo>
                  <a:pt x="780" y="859"/>
                </a:lnTo>
                <a:lnTo>
                  <a:pt x="775" y="862"/>
                </a:lnTo>
                <a:lnTo>
                  <a:pt x="773" y="862"/>
                </a:lnTo>
                <a:lnTo>
                  <a:pt x="773" y="854"/>
                </a:lnTo>
                <a:lnTo>
                  <a:pt x="770" y="854"/>
                </a:lnTo>
                <a:lnTo>
                  <a:pt x="767" y="854"/>
                </a:lnTo>
                <a:lnTo>
                  <a:pt x="765" y="854"/>
                </a:lnTo>
                <a:lnTo>
                  <a:pt x="762" y="854"/>
                </a:lnTo>
                <a:lnTo>
                  <a:pt x="759" y="854"/>
                </a:lnTo>
                <a:lnTo>
                  <a:pt x="757" y="854"/>
                </a:lnTo>
                <a:lnTo>
                  <a:pt x="757" y="857"/>
                </a:lnTo>
                <a:lnTo>
                  <a:pt x="754" y="857"/>
                </a:lnTo>
                <a:lnTo>
                  <a:pt x="752" y="857"/>
                </a:lnTo>
                <a:lnTo>
                  <a:pt x="749" y="859"/>
                </a:lnTo>
                <a:lnTo>
                  <a:pt x="746" y="862"/>
                </a:lnTo>
                <a:lnTo>
                  <a:pt x="744" y="862"/>
                </a:lnTo>
                <a:lnTo>
                  <a:pt x="744" y="865"/>
                </a:lnTo>
                <a:lnTo>
                  <a:pt x="741" y="865"/>
                </a:lnTo>
                <a:lnTo>
                  <a:pt x="741" y="867"/>
                </a:lnTo>
                <a:lnTo>
                  <a:pt x="739" y="870"/>
                </a:lnTo>
                <a:lnTo>
                  <a:pt x="741" y="873"/>
                </a:lnTo>
                <a:lnTo>
                  <a:pt x="741" y="875"/>
                </a:lnTo>
                <a:lnTo>
                  <a:pt x="739" y="875"/>
                </a:lnTo>
                <a:lnTo>
                  <a:pt x="736" y="875"/>
                </a:lnTo>
                <a:lnTo>
                  <a:pt x="733" y="875"/>
                </a:lnTo>
                <a:lnTo>
                  <a:pt x="733" y="878"/>
                </a:lnTo>
                <a:lnTo>
                  <a:pt x="731" y="878"/>
                </a:lnTo>
                <a:lnTo>
                  <a:pt x="731" y="880"/>
                </a:lnTo>
                <a:lnTo>
                  <a:pt x="731" y="886"/>
                </a:lnTo>
                <a:lnTo>
                  <a:pt x="733" y="891"/>
                </a:lnTo>
                <a:lnTo>
                  <a:pt x="733" y="893"/>
                </a:lnTo>
                <a:lnTo>
                  <a:pt x="733" y="896"/>
                </a:lnTo>
                <a:lnTo>
                  <a:pt x="733" y="899"/>
                </a:lnTo>
                <a:lnTo>
                  <a:pt x="733" y="901"/>
                </a:lnTo>
                <a:lnTo>
                  <a:pt x="733" y="904"/>
                </a:lnTo>
                <a:lnTo>
                  <a:pt x="731" y="904"/>
                </a:lnTo>
                <a:lnTo>
                  <a:pt x="731" y="907"/>
                </a:lnTo>
                <a:lnTo>
                  <a:pt x="731" y="909"/>
                </a:lnTo>
                <a:lnTo>
                  <a:pt x="731" y="912"/>
                </a:lnTo>
                <a:lnTo>
                  <a:pt x="728" y="912"/>
                </a:lnTo>
                <a:lnTo>
                  <a:pt x="728" y="914"/>
                </a:lnTo>
                <a:lnTo>
                  <a:pt x="726" y="917"/>
                </a:lnTo>
                <a:lnTo>
                  <a:pt x="726" y="920"/>
                </a:lnTo>
                <a:lnTo>
                  <a:pt x="723" y="920"/>
                </a:lnTo>
                <a:lnTo>
                  <a:pt x="720" y="920"/>
                </a:lnTo>
                <a:lnTo>
                  <a:pt x="720" y="922"/>
                </a:lnTo>
                <a:lnTo>
                  <a:pt x="718" y="922"/>
                </a:lnTo>
                <a:lnTo>
                  <a:pt x="715" y="922"/>
                </a:lnTo>
                <a:lnTo>
                  <a:pt x="712" y="922"/>
                </a:lnTo>
                <a:lnTo>
                  <a:pt x="712" y="925"/>
                </a:lnTo>
                <a:lnTo>
                  <a:pt x="710" y="925"/>
                </a:lnTo>
                <a:lnTo>
                  <a:pt x="707" y="925"/>
                </a:lnTo>
                <a:lnTo>
                  <a:pt x="705" y="925"/>
                </a:lnTo>
                <a:lnTo>
                  <a:pt x="702" y="925"/>
                </a:lnTo>
                <a:lnTo>
                  <a:pt x="694" y="927"/>
                </a:lnTo>
                <a:lnTo>
                  <a:pt x="692" y="927"/>
                </a:lnTo>
                <a:lnTo>
                  <a:pt x="692" y="930"/>
                </a:lnTo>
                <a:lnTo>
                  <a:pt x="689" y="930"/>
                </a:lnTo>
                <a:lnTo>
                  <a:pt x="689" y="933"/>
                </a:lnTo>
                <a:lnTo>
                  <a:pt x="686" y="935"/>
                </a:lnTo>
                <a:lnTo>
                  <a:pt x="684" y="933"/>
                </a:lnTo>
                <a:lnTo>
                  <a:pt x="684" y="935"/>
                </a:lnTo>
                <a:lnTo>
                  <a:pt x="684" y="933"/>
                </a:lnTo>
                <a:lnTo>
                  <a:pt x="681" y="933"/>
                </a:lnTo>
                <a:lnTo>
                  <a:pt x="679" y="933"/>
                </a:lnTo>
                <a:lnTo>
                  <a:pt x="666" y="930"/>
                </a:lnTo>
                <a:lnTo>
                  <a:pt x="658" y="927"/>
                </a:lnTo>
                <a:lnTo>
                  <a:pt x="655" y="927"/>
                </a:lnTo>
                <a:lnTo>
                  <a:pt x="652" y="925"/>
                </a:lnTo>
                <a:lnTo>
                  <a:pt x="647" y="925"/>
                </a:lnTo>
                <a:lnTo>
                  <a:pt x="639" y="922"/>
                </a:lnTo>
                <a:lnTo>
                  <a:pt x="632" y="920"/>
                </a:lnTo>
                <a:lnTo>
                  <a:pt x="624" y="920"/>
                </a:lnTo>
                <a:lnTo>
                  <a:pt x="619" y="920"/>
                </a:lnTo>
                <a:lnTo>
                  <a:pt x="613" y="920"/>
                </a:lnTo>
                <a:lnTo>
                  <a:pt x="611" y="920"/>
                </a:lnTo>
                <a:lnTo>
                  <a:pt x="605" y="920"/>
                </a:lnTo>
                <a:lnTo>
                  <a:pt x="600" y="920"/>
                </a:lnTo>
                <a:lnTo>
                  <a:pt x="598" y="920"/>
                </a:lnTo>
                <a:lnTo>
                  <a:pt x="595" y="920"/>
                </a:lnTo>
                <a:lnTo>
                  <a:pt x="595" y="922"/>
                </a:lnTo>
                <a:lnTo>
                  <a:pt x="592" y="922"/>
                </a:lnTo>
                <a:lnTo>
                  <a:pt x="590" y="922"/>
                </a:lnTo>
                <a:lnTo>
                  <a:pt x="590" y="925"/>
                </a:lnTo>
                <a:lnTo>
                  <a:pt x="587" y="925"/>
                </a:lnTo>
                <a:lnTo>
                  <a:pt x="587" y="927"/>
                </a:lnTo>
                <a:lnTo>
                  <a:pt x="587" y="930"/>
                </a:lnTo>
                <a:lnTo>
                  <a:pt x="587" y="933"/>
                </a:lnTo>
                <a:lnTo>
                  <a:pt x="585" y="933"/>
                </a:lnTo>
                <a:lnTo>
                  <a:pt x="585" y="935"/>
                </a:lnTo>
                <a:lnTo>
                  <a:pt x="585" y="938"/>
                </a:lnTo>
                <a:lnTo>
                  <a:pt x="585" y="940"/>
                </a:lnTo>
                <a:lnTo>
                  <a:pt x="585" y="943"/>
                </a:lnTo>
                <a:lnTo>
                  <a:pt x="582" y="943"/>
                </a:lnTo>
                <a:lnTo>
                  <a:pt x="582" y="946"/>
                </a:lnTo>
                <a:lnTo>
                  <a:pt x="579" y="946"/>
                </a:lnTo>
                <a:lnTo>
                  <a:pt x="579" y="948"/>
                </a:lnTo>
                <a:lnTo>
                  <a:pt x="577" y="948"/>
                </a:lnTo>
                <a:lnTo>
                  <a:pt x="574" y="948"/>
                </a:lnTo>
                <a:lnTo>
                  <a:pt x="572" y="948"/>
                </a:lnTo>
                <a:lnTo>
                  <a:pt x="569" y="948"/>
                </a:lnTo>
                <a:lnTo>
                  <a:pt x="566" y="948"/>
                </a:lnTo>
                <a:lnTo>
                  <a:pt x="564" y="948"/>
                </a:lnTo>
                <a:lnTo>
                  <a:pt x="561" y="948"/>
                </a:lnTo>
                <a:lnTo>
                  <a:pt x="558" y="948"/>
                </a:lnTo>
                <a:lnTo>
                  <a:pt x="556" y="948"/>
                </a:lnTo>
                <a:lnTo>
                  <a:pt x="553" y="948"/>
                </a:lnTo>
                <a:lnTo>
                  <a:pt x="551" y="951"/>
                </a:lnTo>
                <a:lnTo>
                  <a:pt x="551" y="954"/>
                </a:lnTo>
                <a:lnTo>
                  <a:pt x="553" y="954"/>
                </a:lnTo>
                <a:lnTo>
                  <a:pt x="553" y="956"/>
                </a:lnTo>
                <a:lnTo>
                  <a:pt x="556" y="956"/>
                </a:lnTo>
                <a:lnTo>
                  <a:pt x="558" y="956"/>
                </a:lnTo>
                <a:lnTo>
                  <a:pt x="558" y="959"/>
                </a:lnTo>
                <a:lnTo>
                  <a:pt x="561" y="959"/>
                </a:lnTo>
                <a:lnTo>
                  <a:pt x="561" y="961"/>
                </a:lnTo>
                <a:lnTo>
                  <a:pt x="558" y="961"/>
                </a:lnTo>
                <a:lnTo>
                  <a:pt x="558" y="964"/>
                </a:lnTo>
                <a:lnTo>
                  <a:pt x="558" y="967"/>
                </a:lnTo>
                <a:lnTo>
                  <a:pt x="556" y="967"/>
                </a:lnTo>
                <a:lnTo>
                  <a:pt x="556" y="969"/>
                </a:lnTo>
                <a:lnTo>
                  <a:pt x="556" y="972"/>
                </a:lnTo>
                <a:lnTo>
                  <a:pt x="558" y="972"/>
                </a:lnTo>
                <a:lnTo>
                  <a:pt x="558" y="974"/>
                </a:lnTo>
                <a:lnTo>
                  <a:pt x="561" y="974"/>
                </a:lnTo>
                <a:lnTo>
                  <a:pt x="561" y="977"/>
                </a:lnTo>
                <a:lnTo>
                  <a:pt x="564" y="977"/>
                </a:lnTo>
                <a:lnTo>
                  <a:pt x="566" y="977"/>
                </a:lnTo>
                <a:lnTo>
                  <a:pt x="569" y="977"/>
                </a:lnTo>
                <a:lnTo>
                  <a:pt x="569" y="980"/>
                </a:lnTo>
                <a:lnTo>
                  <a:pt x="572" y="980"/>
                </a:lnTo>
                <a:lnTo>
                  <a:pt x="572" y="982"/>
                </a:lnTo>
                <a:lnTo>
                  <a:pt x="572" y="985"/>
                </a:lnTo>
                <a:lnTo>
                  <a:pt x="574" y="985"/>
                </a:lnTo>
                <a:lnTo>
                  <a:pt x="572" y="985"/>
                </a:lnTo>
                <a:lnTo>
                  <a:pt x="569" y="985"/>
                </a:lnTo>
                <a:lnTo>
                  <a:pt x="569" y="987"/>
                </a:lnTo>
                <a:lnTo>
                  <a:pt x="569" y="985"/>
                </a:lnTo>
                <a:lnTo>
                  <a:pt x="566" y="985"/>
                </a:lnTo>
                <a:lnTo>
                  <a:pt x="564" y="985"/>
                </a:lnTo>
                <a:lnTo>
                  <a:pt x="564" y="987"/>
                </a:lnTo>
                <a:lnTo>
                  <a:pt x="561" y="987"/>
                </a:lnTo>
                <a:lnTo>
                  <a:pt x="564" y="987"/>
                </a:lnTo>
                <a:lnTo>
                  <a:pt x="566" y="990"/>
                </a:lnTo>
                <a:lnTo>
                  <a:pt x="566" y="993"/>
                </a:lnTo>
                <a:lnTo>
                  <a:pt x="569" y="993"/>
                </a:lnTo>
                <a:lnTo>
                  <a:pt x="569" y="995"/>
                </a:lnTo>
                <a:lnTo>
                  <a:pt x="572" y="995"/>
                </a:lnTo>
                <a:lnTo>
                  <a:pt x="574" y="998"/>
                </a:lnTo>
                <a:lnTo>
                  <a:pt x="577" y="1001"/>
                </a:lnTo>
                <a:lnTo>
                  <a:pt x="579" y="1001"/>
                </a:lnTo>
                <a:lnTo>
                  <a:pt x="582" y="1003"/>
                </a:lnTo>
                <a:lnTo>
                  <a:pt x="585" y="1006"/>
                </a:lnTo>
                <a:lnTo>
                  <a:pt x="587" y="1006"/>
                </a:lnTo>
                <a:lnTo>
                  <a:pt x="587" y="1008"/>
                </a:lnTo>
                <a:lnTo>
                  <a:pt x="590" y="1008"/>
                </a:lnTo>
                <a:lnTo>
                  <a:pt x="592" y="1011"/>
                </a:lnTo>
                <a:lnTo>
                  <a:pt x="595" y="1011"/>
                </a:lnTo>
                <a:lnTo>
                  <a:pt x="598" y="1014"/>
                </a:lnTo>
                <a:lnTo>
                  <a:pt x="600" y="1014"/>
                </a:lnTo>
                <a:lnTo>
                  <a:pt x="603" y="1014"/>
                </a:lnTo>
                <a:lnTo>
                  <a:pt x="603" y="1016"/>
                </a:lnTo>
                <a:lnTo>
                  <a:pt x="605" y="1016"/>
                </a:lnTo>
                <a:lnTo>
                  <a:pt x="608" y="1016"/>
                </a:lnTo>
                <a:lnTo>
                  <a:pt x="608" y="1014"/>
                </a:lnTo>
                <a:lnTo>
                  <a:pt x="611" y="1011"/>
                </a:lnTo>
                <a:lnTo>
                  <a:pt x="608" y="1014"/>
                </a:lnTo>
                <a:lnTo>
                  <a:pt x="608" y="1016"/>
                </a:lnTo>
                <a:lnTo>
                  <a:pt x="608" y="1019"/>
                </a:lnTo>
                <a:lnTo>
                  <a:pt x="611" y="1019"/>
                </a:lnTo>
                <a:lnTo>
                  <a:pt x="611" y="1021"/>
                </a:lnTo>
                <a:lnTo>
                  <a:pt x="613" y="1021"/>
                </a:lnTo>
                <a:lnTo>
                  <a:pt x="616" y="1021"/>
                </a:lnTo>
                <a:lnTo>
                  <a:pt x="616" y="1024"/>
                </a:lnTo>
                <a:lnTo>
                  <a:pt x="619" y="1024"/>
                </a:lnTo>
                <a:lnTo>
                  <a:pt x="621" y="1027"/>
                </a:lnTo>
                <a:lnTo>
                  <a:pt x="621" y="1024"/>
                </a:lnTo>
                <a:lnTo>
                  <a:pt x="624" y="1024"/>
                </a:lnTo>
                <a:lnTo>
                  <a:pt x="624" y="1027"/>
                </a:lnTo>
                <a:lnTo>
                  <a:pt x="624" y="1029"/>
                </a:lnTo>
                <a:lnTo>
                  <a:pt x="626" y="1029"/>
                </a:lnTo>
                <a:lnTo>
                  <a:pt x="626" y="1032"/>
                </a:lnTo>
                <a:lnTo>
                  <a:pt x="629" y="1032"/>
                </a:lnTo>
                <a:lnTo>
                  <a:pt x="632" y="1032"/>
                </a:lnTo>
                <a:lnTo>
                  <a:pt x="632" y="1034"/>
                </a:lnTo>
                <a:lnTo>
                  <a:pt x="634" y="1034"/>
                </a:lnTo>
                <a:lnTo>
                  <a:pt x="637" y="1037"/>
                </a:lnTo>
                <a:lnTo>
                  <a:pt x="639" y="1037"/>
                </a:lnTo>
                <a:lnTo>
                  <a:pt x="642" y="1037"/>
                </a:lnTo>
                <a:lnTo>
                  <a:pt x="645" y="1037"/>
                </a:lnTo>
                <a:lnTo>
                  <a:pt x="647" y="1037"/>
                </a:lnTo>
                <a:lnTo>
                  <a:pt x="647" y="1040"/>
                </a:lnTo>
                <a:lnTo>
                  <a:pt x="650" y="1040"/>
                </a:lnTo>
                <a:lnTo>
                  <a:pt x="652" y="1040"/>
                </a:lnTo>
                <a:lnTo>
                  <a:pt x="655" y="1037"/>
                </a:lnTo>
                <a:lnTo>
                  <a:pt x="658" y="1037"/>
                </a:lnTo>
                <a:lnTo>
                  <a:pt x="660" y="1037"/>
                </a:lnTo>
                <a:lnTo>
                  <a:pt x="663" y="1037"/>
                </a:lnTo>
                <a:lnTo>
                  <a:pt x="666" y="1037"/>
                </a:lnTo>
                <a:lnTo>
                  <a:pt x="668" y="1037"/>
                </a:lnTo>
                <a:lnTo>
                  <a:pt x="671" y="1034"/>
                </a:lnTo>
                <a:lnTo>
                  <a:pt x="673" y="1034"/>
                </a:lnTo>
                <a:lnTo>
                  <a:pt x="676" y="1034"/>
                </a:lnTo>
                <a:lnTo>
                  <a:pt x="679" y="1034"/>
                </a:lnTo>
                <a:lnTo>
                  <a:pt x="681" y="1034"/>
                </a:lnTo>
                <a:lnTo>
                  <a:pt x="684" y="1034"/>
                </a:lnTo>
                <a:lnTo>
                  <a:pt x="686" y="1034"/>
                </a:lnTo>
                <a:lnTo>
                  <a:pt x="689" y="1034"/>
                </a:lnTo>
                <a:lnTo>
                  <a:pt x="692" y="1034"/>
                </a:lnTo>
                <a:lnTo>
                  <a:pt x="694" y="1034"/>
                </a:lnTo>
                <a:lnTo>
                  <a:pt x="697" y="1034"/>
                </a:lnTo>
                <a:lnTo>
                  <a:pt x="697" y="1037"/>
                </a:lnTo>
                <a:lnTo>
                  <a:pt x="699" y="1037"/>
                </a:lnTo>
                <a:lnTo>
                  <a:pt x="702" y="1037"/>
                </a:lnTo>
                <a:lnTo>
                  <a:pt x="705" y="1040"/>
                </a:lnTo>
                <a:lnTo>
                  <a:pt x="707" y="1040"/>
                </a:lnTo>
                <a:lnTo>
                  <a:pt x="710" y="1042"/>
                </a:lnTo>
                <a:lnTo>
                  <a:pt x="712" y="1042"/>
                </a:lnTo>
                <a:lnTo>
                  <a:pt x="712" y="1045"/>
                </a:lnTo>
                <a:lnTo>
                  <a:pt x="712" y="1042"/>
                </a:lnTo>
                <a:lnTo>
                  <a:pt x="718" y="1045"/>
                </a:lnTo>
                <a:lnTo>
                  <a:pt x="718" y="1048"/>
                </a:lnTo>
                <a:lnTo>
                  <a:pt x="720" y="1048"/>
                </a:lnTo>
                <a:lnTo>
                  <a:pt x="726" y="1053"/>
                </a:lnTo>
                <a:lnTo>
                  <a:pt x="731" y="1055"/>
                </a:lnTo>
                <a:lnTo>
                  <a:pt x="733" y="1058"/>
                </a:lnTo>
                <a:lnTo>
                  <a:pt x="736" y="1061"/>
                </a:lnTo>
                <a:lnTo>
                  <a:pt x="739" y="1061"/>
                </a:lnTo>
                <a:lnTo>
                  <a:pt x="739" y="1063"/>
                </a:lnTo>
                <a:lnTo>
                  <a:pt x="741" y="1066"/>
                </a:lnTo>
                <a:lnTo>
                  <a:pt x="744" y="1068"/>
                </a:lnTo>
                <a:lnTo>
                  <a:pt x="746" y="1068"/>
                </a:lnTo>
                <a:lnTo>
                  <a:pt x="746" y="1071"/>
                </a:lnTo>
                <a:lnTo>
                  <a:pt x="749" y="1071"/>
                </a:lnTo>
                <a:lnTo>
                  <a:pt x="752" y="1071"/>
                </a:lnTo>
                <a:lnTo>
                  <a:pt x="752" y="1074"/>
                </a:lnTo>
                <a:lnTo>
                  <a:pt x="754" y="1074"/>
                </a:lnTo>
                <a:lnTo>
                  <a:pt x="757" y="1074"/>
                </a:lnTo>
                <a:lnTo>
                  <a:pt x="757" y="1076"/>
                </a:lnTo>
                <a:lnTo>
                  <a:pt x="759" y="1076"/>
                </a:lnTo>
                <a:lnTo>
                  <a:pt x="762" y="1079"/>
                </a:lnTo>
                <a:lnTo>
                  <a:pt x="765" y="1082"/>
                </a:lnTo>
                <a:lnTo>
                  <a:pt x="770" y="1084"/>
                </a:lnTo>
                <a:lnTo>
                  <a:pt x="773" y="1087"/>
                </a:lnTo>
                <a:lnTo>
                  <a:pt x="775" y="1089"/>
                </a:lnTo>
                <a:lnTo>
                  <a:pt x="788" y="1097"/>
                </a:lnTo>
                <a:lnTo>
                  <a:pt x="786" y="1097"/>
                </a:lnTo>
                <a:lnTo>
                  <a:pt x="788" y="1097"/>
                </a:lnTo>
                <a:lnTo>
                  <a:pt x="788" y="1100"/>
                </a:lnTo>
                <a:lnTo>
                  <a:pt x="809" y="1115"/>
                </a:lnTo>
                <a:lnTo>
                  <a:pt x="812" y="1115"/>
                </a:lnTo>
                <a:lnTo>
                  <a:pt x="814" y="1118"/>
                </a:lnTo>
                <a:lnTo>
                  <a:pt x="820" y="1121"/>
                </a:lnTo>
                <a:lnTo>
                  <a:pt x="822" y="1123"/>
                </a:lnTo>
                <a:lnTo>
                  <a:pt x="827" y="1129"/>
                </a:lnTo>
                <a:lnTo>
                  <a:pt x="833" y="1134"/>
                </a:lnTo>
                <a:lnTo>
                  <a:pt x="835" y="1136"/>
                </a:lnTo>
                <a:lnTo>
                  <a:pt x="838" y="1136"/>
                </a:lnTo>
                <a:lnTo>
                  <a:pt x="814" y="1155"/>
                </a:lnTo>
                <a:lnTo>
                  <a:pt x="809" y="1157"/>
                </a:lnTo>
                <a:lnTo>
                  <a:pt x="806" y="1160"/>
                </a:lnTo>
                <a:lnTo>
                  <a:pt x="799" y="1165"/>
                </a:lnTo>
                <a:lnTo>
                  <a:pt x="796" y="1165"/>
                </a:lnTo>
                <a:lnTo>
                  <a:pt x="793" y="1168"/>
                </a:lnTo>
                <a:lnTo>
                  <a:pt x="791" y="1168"/>
                </a:lnTo>
                <a:lnTo>
                  <a:pt x="788" y="1162"/>
                </a:lnTo>
                <a:lnTo>
                  <a:pt x="786" y="1165"/>
                </a:lnTo>
                <a:lnTo>
                  <a:pt x="783" y="1165"/>
                </a:lnTo>
                <a:lnTo>
                  <a:pt x="783" y="1168"/>
                </a:lnTo>
                <a:lnTo>
                  <a:pt x="780" y="1168"/>
                </a:lnTo>
                <a:lnTo>
                  <a:pt x="780" y="1170"/>
                </a:lnTo>
                <a:lnTo>
                  <a:pt x="778" y="1173"/>
                </a:lnTo>
                <a:lnTo>
                  <a:pt x="775" y="1173"/>
                </a:lnTo>
                <a:lnTo>
                  <a:pt x="775" y="1176"/>
                </a:lnTo>
                <a:lnTo>
                  <a:pt x="775" y="1178"/>
                </a:lnTo>
                <a:lnTo>
                  <a:pt x="775" y="1181"/>
                </a:lnTo>
                <a:lnTo>
                  <a:pt x="775" y="1183"/>
                </a:lnTo>
                <a:lnTo>
                  <a:pt x="780" y="1194"/>
                </a:lnTo>
                <a:lnTo>
                  <a:pt x="778" y="1194"/>
                </a:lnTo>
                <a:lnTo>
                  <a:pt x="775" y="1196"/>
                </a:lnTo>
                <a:lnTo>
                  <a:pt x="773" y="1194"/>
                </a:lnTo>
                <a:lnTo>
                  <a:pt x="775" y="1191"/>
                </a:lnTo>
                <a:lnTo>
                  <a:pt x="770" y="1186"/>
                </a:lnTo>
                <a:lnTo>
                  <a:pt x="767" y="1191"/>
                </a:lnTo>
                <a:lnTo>
                  <a:pt x="765" y="1189"/>
                </a:lnTo>
                <a:lnTo>
                  <a:pt x="767" y="1183"/>
                </a:lnTo>
                <a:lnTo>
                  <a:pt x="765" y="1181"/>
                </a:lnTo>
                <a:lnTo>
                  <a:pt x="765" y="1178"/>
                </a:lnTo>
                <a:lnTo>
                  <a:pt x="765" y="1176"/>
                </a:lnTo>
                <a:lnTo>
                  <a:pt x="762" y="1170"/>
                </a:lnTo>
                <a:lnTo>
                  <a:pt x="765" y="1170"/>
                </a:lnTo>
                <a:lnTo>
                  <a:pt x="765" y="1168"/>
                </a:lnTo>
                <a:lnTo>
                  <a:pt x="762" y="1170"/>
                </a:lnTo>
                <a:lnTo>
                  <a:pt x="759" y="1173"/>
                </a:lnTo>
                <a:lnTo>
                  <a:pt x="754" y="1176"/>
                </a:lnTo>
                <a:lnTo>
                  <a:pt x="754" y="1178"/>
                </a:lnTo>
                <a:lnTo>
                  <a:pt x="746" y="1194"/>
                </a:lnTo>
                <a:lnTo>
                  <a:pt x="749" y="1196"/>
                </a:lnTo>
                <a:lnTo>
                  <a:pt x="746" y="1204"/>
                </a:lnTo>
                <a:lnTo>
                  <a:pt x="741" y="1204"/>
                </a:lnTo>
                <a:lnTo>
                  <a:pt x="739" y="1212"/>
                </a:lnTo>
                <a:lnTo>
                  <a:pt x="733" y="1228"/>
                </a:lnTo>
                <a:lnTo>
                  <a:pt x="694" y="1228"/>
                </a:lnTo>
                <a:lnTo>
                  <a:pt x="679" y="1228"/>
                </a:lnTo>
                <a:lnTo>
                  <a:pt x="621" y="1228"/>
                </a:lnTo>
                <a:lnTo>
                  <a:pt x="621" y="1246"/>
                </a:lnTo>
                <a:lnTo>
                  <a:pt x="621" y="1249"/>
                </a:lnTo>
                <a:lnTo>
                  <a:pt x="621" y="1257"/>
                </a:lnTo>
                <a:lnTo>
                  <a:pt x="587" y="1257"/>
                </a:lnTo>
                <a:lnTo>
                  <a:pt x="579" y="1257"/>
                </a:lnTo>
                <a:lnTo>
                  <a:pt x="522" y="1257"/>
                </a:lnTo>
                <a:lnTo>
                  <a:pt x="522" y="1267"/>
                </a:lnTo>
                <a:lnTo>
                  <a:pt x="522" y="1280"/>
                </a:lnTo>
                <a:lnTo>
                  <a:pt x="457" y="1280"/>
                </a:lnTo>
                <a:lnTo>
                  <a:pt x="415" y="1280"/>
                </a:lnTo>
                <a:lnTo>
                  <a:pt x="412" y="1280"/>
                </a:lnTo>
                <a:lnTo>
                  <a:pt x="410" y="1280"/>
                </a:lnTo>
                <a:lnTo>
                  <a:pt x="407" y="1283"/>
                </a:lnTo>
                <a:lnTo>
                  <a:pt x="407" y="1285"/>
                </a:lnTo>
                <a:lnTo>
                  <a:pt x="407" y="1288"/>
                </a:lnTo>
                <a:lnTo>
                  <a:pt x="407" y="1285"/>
                </a:lnTo>
                <a:lnTo>
                  <a:pt x="404" y="1285"/>
                </a:lnTo>
                <a:lnTo>
                  <a:pt x="402" y="1283"/>
                </a:lnTo>
                <a:lnTo>
                  <a:pt x="399" y="1280"/>
                </a:lnTo>
                <a:lnTo>
                  <a:pt x="397" y="1280"/>
                </a:lnTo>
                <a:lnTo>
                  <a:pt x="397" y="1283"/>
                </a:lnTo>
                <a:lnTo>
                  <a:pt x="397" y="1285"/>
                </a:lnTo>
                <a:lnTo>
                  <a:pt x="397" y="1288"/>
                </a:lnTo>
                <a:lnTo>
                  <a:pt x="394" y="1288"/>
                </a:lnTo>
                <a:lnTo>
                  <a:pt x="391" y="1290"/>
                </a:lnTo>
                <a:lnTo>
                  <a:pt x="391" y="1293"/>
                </a:lnTo>
                <a:lnTo>
                  <a:pt x="389" y="1293"/>
                </a:lnTo>
                <a:lnTo>
                  <a:pt x="389" y="1290"/>
                </a:lnTo>
                <a:lnTo>
                  <a:pt x="384" y="1290"/>
                </a:lnTo>
                <a:lnTo>
                  <a:pt x="381" y="1288"/>
                </a:lnTo>
                <a:lnTo>
                  <a:pt x="373" y="1285"/>
                </a:lnTo>
                <a:lnTo>
                  <a:pt x="368" y="1283"/>
                </a:lnTo>
                <a:lnTo>
                  <a:pt x="365" y="1283"/>
                </a:lnTo>
                <a:lnTo>
                  <a:pt x="363" y="1283"/>
                </a:lnTo>
                <a:lnTo>
                  <a:pt x="355" y="1283"/>
                </a:lnTo>
                <a:lnTo>
                  <a:pt x="350" y="1285"/>
                </a:lnTo>
                <a:lnTo>
                  <a:pt x="344" y="1285"/>
                </a:lnTo>
                <a:lnTo>
                  <a:pt x="342" y="1285"/>
                </a:lnTo>
                <a:lnTo>
                  <a:pt x="334" y="1285"/>
                </a:lnTo>
                <a:lnTo>
                  <a:pt x="324" y="1285"/>
                </a:lnTo>
                <a:lnTo>
                  <a:pt x="316" y="1285"/>
                </a:lnTo>
                <a:lnTo>
                  <a:pt x="308" y="1288"/>
                </a:lnTo>
                <a:lnTo>
                  <a:pt x="303" y="1290"/>
                </a:lnTo>
                <a:lnTo>
                  <a:pt x="300" y="1290"/>
                </a:lnTo>
                <a:lnTo>
                  <a:pt x="297" y="1285"/>
                </a:lnTo>
                <a:lnTo>
                  <a:pt x="297" y="1283"/>
                </a:lnTo>
                <a:lnTo>
                  <a:pt x="300" y="1277"/>
                </a:lnTo>
                <a:lnTo>
                  <a:pt x="300" y="1272"/>
                </a:lnTo>
                <a:lnTo>
                  <a:pt x="297" y="1267"/>
                </a:lnTo>
                <a:lnTo>
                  <a:pt x="295" y="1262"/>
                </a:lnTo>
                <a:lnTo>
                  <a:pt x="295" y="1257"/>
                </a:lnTo>
                <a:lnTo>
                  <a:pt x="297" y="1254"/>
                </a:lnTo>
                <a:lnTo>
                  <a:pt x="295" y="1249"/>
                </a:lnTo>
                <a:lnTo>
                  <a:pt x="292" y="1246"/>
                </a:lnTo>
                <a:lnTo>
                  <a:pt x="290" y="1249"/>
                </a:lnTo>
                <a:lnTo>
                  <a:pt x="284" y="1251"/>
                </a:lnTo>
                <a:lnTo>
                  <a:pt x="277" y="1254"/>
                </a:lnTo>
                <a:lnTo>
                  <a:pt x="274" y="1257"/>
                </a:lnTo>
                <a:lnTo>
                  <a:pt x="269" y="1257"/>
                </a:lnTo>
                <a:lnTo>
                  <a:pt x="264" y="1257"/>
                </a:lnTo>
                <a:lnTo>
                  <a:pt x="258" y="1254"/>
                </a:lnTo>
                <a:lnTo>
                  <a:pt x="253" y="1249"/>
                </a:lnTo>
                <a:lnTo>
                  <a:pt x="248" y="1243"/>
                </a:lnTo>
                <a:lnTo>
                  <a:pt x="240" y="1241"/>
                </a:lnTo>
                <a:lnTo>
                  <a:pt x="235" y="1238"/>
                </a:lnTo>
                <a:lnTo>
                  <a:pt x="227" y="1236"/>
                </a:lnTo>
                <a:lnTo>
                  <a:pt x="219" y="1236"/>
                </a:lnTo>
                <a:lnTo>
                  <a:pt x="211" y="1233"/>
                </a:lnTo>
                <a:lnTo>
                  <a:pt x="206" y="1233"/>
                </a:lnTo>
                <a:lnTo>
                  <a:pt x="198" y="1233"/>
                </a:lnTo>
                <a:lnTo>
                  <a:pt x="190" y="1233"/>
                </a:lnTo>
                <a:lnTo>
                  <a:pt x="185" y="1238"/>
                </a:lnTo>
                <a:lnTo>
                  <a:pt x="180" y="1241"/>
                </a:lnTo>
                <a:lnTo>
                  <a:pt x="177" y="1243"/>
                </a:lnTo>
                <a:lnTo>
                  <a:pt x="175" y="1243"/>
                </a:lnTo>
                <a:lnTo>
                  <a:pt x="170" y="1246"/>
                </a:lnTo>
                <a:lnTo>
                  <a:pt x="159" y="1243"/>
                </a:lnTo>
                <a:lnTo>
                  <a:pt x="151" y="1243"/>
                </a:lnTo>
                <a:lnTo>
                  <a:pt x="143" y="1243"/>
                </a:lnTo>
                <a:lnTo>
                  <a:pt x="141" y="1246"/>
                </a:lnTo>
                <a:lnTo>
                  <a:pt x="136" y="1249"/>
                </a:lnTo>
                <a:lnTo>
                  <a:pt x="130" y="1249"/>
                </a:lnTo>
                <a:lnTo>
                  <a:pt x="125" y="1251"/>
                </a:lnTo>
                <a:lnTo>
                  <a:pt x="117" y="1251"/>
                </a:lnTo>
                <a:lnTo>
                  <a:pt x="117" y="1249"/>
                </a:lnTo>
                <a:lnTo>
                  <a:pt x="117" y="1246"/>
                </a:lnTo>
                <a:lnTo>
                  <a:pt x="115" y="1246"/>
                </a:lnTo>
                <a:lnTo>
                  <a:pt x="115" y="1243"/>
                </a:lnTo>
                <a:lnTo>
                  <a:pt x="117" y="1243"/>
                </a:lnTo>
                <a:lnTo>
                  <a:pt x="117" y="1241"/>
                </a:lnTo>
                <a:lnTo>
                  <a:pt x="117" y="1238"/>
                </a:lnTo>
                <a:lnTo>
                  <a:pt x="117" y="1236"/>
                </a:lnTo>
                <a:lnTo>
                  <a:pt x="120" y="1233"/>
                </a:lnTo>
                <a:lnTo>
                  <a:pt x="120" y="1230"/>
                </a:lnTo>
                <a:lnTo>
                  <a:pt x="120" y="1228"/>
                </a:lnTo>
                <a:lnTo>
                  <a:pt x="120" y="1225"/>
                </a:lnTo>
                <a:lnTo>
                  <a:pt x="120" y="1223"/>
                </a:lnTo>
                <a:lnTo>
                  <a:pt x="120" y="1220"/>
                </a:lnTo>
                <a:lnTo>
                  <a:pt x="120" y="1217"/>
                </a:lnTo>
                <a:lnTo>
                  <a:pt x="120" y="1215"/>
                </a:lnTo>
                <a:lnTo>
                  <a:pt x="115" y="1207"/>
                </a:lnTo>
                <a:lnTo>
                  <a:pt x="112" y="1207"/>
                </a:lnTo>
                <a:lnTo>
                  <a:pt x="112" y="1204"/>
                </a:lnTo>
                <a:lnTo>
                  <a:pt x="110" y="1202"/>
                </a:lnTo>
                <a:lnTo>
                  <a:pt x="110" y="1199"/>
                </a:lnTo>
                <a:lnTo>
                  <a:pt x="107" y="1194"/>
                </a:lnTo>
                <a:lnTo>
                  <a:pt x="107" y="1191"/>
                </a:lnTo>
                <a:lnTo>
                  <a:pt x="104" y="1189"/>
                </a:lnTo>
                <a:lnTo>
                  <a:pt x="102" y="1189"/>
                </a:lnTo>
                <a:lnTo>
                  <a:pt x="99" y="1189"/>
                </a:lnTo>
                <a:lnTo>
                  <a:pt x="96" y="1189"/>
                </a:lnTo>
                <a:lnTo>
                  <a:pt x="96" y="1186"/>
                </a:lnTo>
                <a:lnTo>
                  <a:pt x="94" y="1186"/>
                </a:lnTo>
                <a:lnTo>
                  <a:pt x="94" y="1183"/>
                </a:lnTo>
                <a:lnTo>
                  <a:pt x="91" y="1183"/>
                </a:lnTo>
                <a:lnTo>
                  <a:pt x="91" y="1181"/>
                </a:lnTo>
                <a:lnTo>
                  <a:pt x="89" y="1181"/>
                </a:lnTo>
                <a:lnTo>
                  <a:pt x="89" y="1178"/>
                </a:lnTo>
                <a:lnTo>
                  <a:pt x="86" y="1178"/>
                </a:lnTo>
                <a:lnTo>
                  <a:pt x="86" y="1176"/>
                </a:lnTo>
                <a:lnTo>
                  <a:pt x="86" y="1173"/>
                </a:lnTo>
                <a:lnTo>
                  <a:pt x="83" y="1173"/>
                </a:lnTo>
                <a:lnTo>
                  <a:pt x="83" y="1170"/>
                </a:lnTo>
                <a:lnTo>
                  <a:pt x="81" y="1170"/>
                </a:lnTo>
                <a:lnTo>
                  <a:pt x="81" y="1168"/>
                </a:lnTo>
                <a:lnTo>
                  <a:pt x="81" y="1165"/>
                </a:lnTo>
                <a:lnTo>
                  <a:pt x="81" y="1162"/>
                </a:lnTo>
                <a:lnTo>
                  <a:pt x="81" y="1160"/>
                </a:lnTo>
                <a:lnTo>
                  <a:pt x="81" y="1157"/>
                </a:lnTo>
                <a:lnTo>
                  <a:pt x="78" y="1152"/>
                </a:lnTo>
                <a:lnTo>
                  <a:pt x="78" y="1149"/>
                </a:lnTo>
                <a:lnTo>
                  <a:pt x="78" y="1147"/>
                </a:lnTo>
                <a:lnTo>
                  <a:pt x="76" y="1147"/>
                </a:lnTo>
                <a:lnTo>
                  <a:pt x="73" y="1147"/>
                </a:lnTo>
                <a:lnTo>
                  <a:pt x="70" y="1147"/>
                </a:lnTo>
                <a:lnTo>
                  <a:pt x="70" y="1144"/>
                </a:lnTo>
                <a:lnTo>
                  <a:pt x="68" y="1144"/>
                </a:lnTo>
                <a:lnTo>
                  <a:pt x="68" y="1142"/>
                </a:lnTo>
                <a:lnTo>
                  <a:pt x="65" y="1142"/>
                </a:lnTo>
                <a:lnTo>
                  <a:pt x="65" y="1139"/>
                </a:lnTo>
                <a:lnTo>
                  <a:pt x="63" y="1139"/>
                </a:lnTo>
                <a:lnTo>
                  <a:pt x="60" y="1142"/>
                </a:lnTo>
                <a:lnTo>
                  <a:pt x="57" y="1142"/>
                </a:lnTo>
                <a:lnTo>
                  <a:pt x="57" y="1139"/>
                </a:lnTo>
                <a:lnTo>
                  <a:pt x="55" y="1139"/>
                </a:lnTo>
                <a:lnTo>
                  <a:pt x="55" y="1136"/>
                </a:lnTo>
                <a:lnTo>
                  <a:pt x="52" y="1136"/>
                </a:lnTo>
                <a:lnTo>
                  <a:pt x="52" y="1134"/>
                </a:lnTo>
                <a:lnTo>
                  <a:pt x="50" y="1131"/>
                </a:lnTo>
                <a:lnTo>
                  <a:pt x="50" y="1129"/>
                </a:lnTo>
                <a:lnTo>
                  <a:pt x="50" y="1126"/>
                </a:lnTo>
                <a:lnTo>
                  <a:pt x="44" y="1121"/>
                </a:lnTo>
                <a:lnTo>
                  <a:pt x="42" y="1115"/>
                </a:lnTo>
                <a:lnTo>
                  <a:pt x="39" y="1110"/>
                </a:lnTo>
                <a:lnTo>
                  <a:pt x="36" y="1108"/>
                </a:lnTo>
                <a:lnTo>
                  <a:pt x="36" y="1105"/>
                </a:lnTo>
                <a:lnTo>
                  <a:pt x="36" y="1095"/>
                </a:lnTo>
                <a:lnTo>
                  <a:pt x="39" y="1095"/>
                </a:lnTo>
                <a:lnTo>
                  <a:pt x="36" y="1082"/>
                </a:lnTo>
                <a:lnTo>
                  <a:pt x="36" y="1079"/>
                </a:lnTo>
                <a:lnTo>
                  <a:pt x="34" y="1076"/>
                </a:lnTo>
                <a:lnTo>
                  <a:pt x="31" y="1071"/>
                </a:lnTo>
                <a:lnTo>
                  <a:pt x="31" y="1068"/>
                </a:lnTo>
                <a:lnTo>
                  <a:pt x="29" y="1068"/>
                </a:lnTo>
                <a:lnTo>
                  <a:pt x="29" y="1066"/>
                </a:lnTo>
                <a:lnTo>
                  <a:pt x="26" y="1066"/>
                </a:lnTo>
                <a:lnTo>
                  <a:pt x="26" y="1063"/>
                </a:lnTo>
                <a:lnTo>
                  <a:pt x="26" y="1061"/>
                </a:lnTo>
                <a:lnTo>
                  <a:pt x="26" y="1058"/>
                </a:lnTo>
                <a:lnTo>
                  <a:pt x="23" y="1058"/>
                </a:lnTo>
                <a:lnTo>
                  <a:pt x="23" y="1055"/>
                </a:lnTo>
                <a:lnTo>
                  <a:pt x="21" y="1053"/>
                </a:lnTo>
                <a:lnTo>
                  <a:pt x="21" y="1050"/>
                </a:lnTo>
                <a:lnTo>
                  <a:pt x="18" y="1050"/>
                </a:lnTo>
                <a:lnTo>
                  <a:pt x="18" y="1048"/>
                </a:lnTo>
                <a:lnTo>
                  <a:pt x="18" y="1045"/>
                </a:lnTo>
                <a:lnTo>
                  <a:pt x="18" y="1042"/>
                </a:lnTo>
                <a:lnTo>
                  <a:pt x="16" y="1040"/>
                </a:lnTo>
                <a:lnTo>
                  <a:pt x="10" y="1032"/>
                </a:lnTo>
                <a:lnTo>
                  <a:pt x="5" y="1024"/>
                </a:lnTo>
                <a:lnTo>
                  <a:pt x="5" y="1021"/>
                </a:lnTo>
                <a:lnTo>
                  <a:pt x="8" y="1019"/>
                </a:lnTo>
                <a:lnTo>
                  <a:pt x="8" y="1016"/>
                </a:lnTo>
                <a:lnTo>
                  <a:pt x="5" y="1011"/>
                </a:lnTo>
                <a:lnTo>
                  <a:pt x="3" y="1008"/>
                </a:lnTo>
                <a:lnTo>
                  <a:pt x="3" y="1006"/>
                </a:lnTo>
                <a:lnTo>
                  <a:pt x="3" y="1003"/>
                </a:lnTo>
                <a:lnTo>
                  <a:pt x="0" y="1003"/>
                </a:lnTo>
                <a:lnTo>
                  <a:pt x="0" y="1001"/>
                </a:lnTo>
                <a:lnTo>
                  <a:pt x="3" y="998"/>
                </a:lnTo>
                <a:lnTo>
                  <a:pt x="10" y="982"/>
                </a:lnTo>
                <a:lnTo>
                  <a:pt x="13" y="982"/>
                </a:lnTo>
                <a:lnTo>
                  <a:pt x="13" y="980"/>
                </a:lnTo>
                <a:lnTo>
                  <a:pt x="16" y="977"/>
                </a:lnTo>
                <a:lnTo>
                  <a:pt x="23" y="964"/>
                </a:lnTo>
                <a:lnTo>
                  <a:pt x="29" y="959"/>
                </a:lnTo>
                <a:lnTo>
                  <a:pt x="29" y="956"/>
                </a:lnTo>
                <a:lnTo>
                  <a:pt x="31" y="956"/>
                </a:lnTo>
                <a:lnTo>
                  <a:pt x="36" y="951"/>
                </a:lnTo>
                <a:lnTo>
                  <a:pt x="36" y="948"/>
                </a:lnTo>
                <a:lnTo>
                  <a:pt x="39" y="948"/>
                </a:lnTo>
                <a:lnTo>
                  <a:pt x="39" y="946"/>
                </a:lnTo>
                <a:lnTo>
                  <a:pt x="42" y="946"/>
                </a:lnTo>
                <a:lnTo>
                  <a:pt x="44" y="943"/>
                </a:lnTo>
                <a:lnTo>
                  <a:pt x="47" y="938"/>
                </a:lnTo>
                <a:lnTo>
                  <a:pt x="50" y="938"/>
                </a:lnTo>
                <a:lnTo>
                  <a:pt x="50" y="935"/>
                </a:lnTo>
                <a:lnTo>
                  <a:pt x="52" y="935"/>
                </a:lnTo>
                <a:lnTo>
                  <a:pt x="52" y="933"/>
                </a:lnTo>
                <a:lnTo>
                  <a:pt x="52" y="930"/>
                </a:lnTo>
                <a:lnTo>
                  <a:pt x="55" y="927"/>
                </a:lnTo>
                <a:lnTo>
                  <a:pt x="55" y="925"/>
                </a:lnTo>
                <a:lnTo>
                  <a:pt x="55" y="922"/>
                </a:lnTo>
                <a:lnTo>
                  <a:pt x="55" y="920"/>
                </a:lnTo>
                <a:lnTo>
                  <a:pt x="57" y="917"/>
                </a:lnTo>
                <a:lnTo>
                  <a:pt x="60" y="914"/>
                </a:lnTo>
                <a:lnTo>
                  <a:pt x="63" y="914"/>
                </a:lnTo>
                <a:lnTo>
                  <a:pt x="63" y="909"/>
                </a:lnTo>
                <a:lnTo>
                  <a:pt x="65" y="907"/>
                </a:lnTo>
                <a:lnTo>
                  <a:pt x="70" y="904"/>
                </a:lnTo>
                <a:lnTo>
                  <a:pt x="73" y="899"/>
                </a:lnTo>
                <a:lnTo>
                  <a:pt x="76" y="896"/>
                </a:lnTo>
                <a:lnTo>
                  <a:pt x="78" y="896"/>
                </a:lnTo>
                <a:lnTo>
                  <a:pt x="81" y="893"/>
                </a:lnTo>
                <a:lnTo>
                  <a:pt x="83" y="893"/>
                </a:lnTo>
                <a:lnTo>
                  <a:pt x="83" y="891"/>
                </a:lnTo>
                <a:lnTo>
                  <a:pt x="86" y="891"/>
                </a:lnTo>
                <a:lnTo>
                  <a:pt x="86" y="888"/>
                </a:lnTo>
                <a:lnTo>
                  <a:pt x="86" y="883"/>
                </a:lnTo>
                <a:lnTo>
                  <a:pt x="86" y="880"/>
                </a:lnTo>
                <a:lnTo>
                  <a:pt x="86" y="878"/>
                </a:lnTo>
                <a:lnTo>
                  <a:pt x="86" y="875"/>
                </a:lnTo>
                <a:lnTo>
                  <a:pt x="89" y="873"/>
                </a:lnTo>
                <a:lnTo>
                  <a:pt x="89" y="870"/>
                </a:lnTo>
                <a:lnTo>
                  <a:pt x="91" y="867"/>
                </a:lnTo>
                <a:lnTo>
                  <a:pt x="94" y="865"/>
                </a:lnTo>
                <a:lnTo>
                  <a:pt x="96" y="862"/>
                </a:lnTo>
                <a:lnTo>
                  <a:pt x="99" y="862"/>
                </a:lnTo>
                <a:lnTo>
                  <a:pt x="102" y="859"/>
                </a:lnTo>
                <a:lnTo>
                  <a:pt x="102" y="857"/>
                </a:lnTo>
                <a:lnTo>
                  <a:pt x="102" y="854"/>
                </a:lnTo>
                <a:lnTo>
                  <a:pt x="102" y="852"/>
                </a:lnTo>
                <a:lnTo>
                  <a:pt x="104" y="849"/>
                </a:lnTo>
                <a:lnTo>
                  <a:pt x="107" y="849"/>
                </a:lnTo>
                <a:lnTo>
                  <a:pt x="107" y="846"/>
                </a:lnTo>
                <a:lnTo>
                  <a:pt x="104" y="846"/>
                </a:lnTo>
                <a:lnTo>
                  <a:pt x="104" y="844"/>
                </a:lnTo>
                <a:lnTo>
                  <a:pt x="104" y="841"/>
                </a:lnTo>
                <a:lnTo>
                  <a:pt x="104" y="839"/>
                </a:lnTo>
                <a:lnTo>
                  <a:pt x="104" y="836"/>
                </a:lnTo>
                <a:lnTo>
                  <a:pt x="107" y="833"/>
                </a:lnTo>
                <a:lnTo>
                  <a:pt x="110" y="831"/>
                </a:lnTo>
                <a:lnTo>
                  <a:pt x="112" y="828"/>
                </a:lnTo>
                <a:lnTo>
                  <a:pt x="110" y="826"/>
                </a:lnTo>
                <a:lnTo>
                  <a:pt x="110" y="823"/>
                </a:lnTo>
                <a:lnTo>
                  <a:pt x="110" y="820"/>
                </a:lnTo>
                <a:lnTo>
                  <a:pt x="110" y="818"/>
                </a:lnTo>
                <a:lnTo>
                  <a:pt x="112" y="818"/>
                </a:lnTo>
                <a:lnTo>
                  <a:pt x="115" y="818"/>
                </a:lnTo>
                <a:lnTo>
                  <a:pt x="125" y="818"/>
                </a:lnTo>
                <a:lnTo>
                  <a:pt x="128" y="818"/>
                </a:lnTo>
                <a:lnTo>
                  <a:pt x="128" y="815"/>
                </a:lnTo>
                <a:lnTo>
                  <a:pt x="130" y="815"/>
                </a:lnTo>
                <a:lnTo>
                  <a:pt x="130" y="812"/>
                </a:lnTo>
                <a:lnTo>
                  <a:pt x="133" y="810"/>
                </a:lnTo>
                <a:lnTo>
                  <a:pt x="133" y="807"/>
                </a:lnTo>
                <a:lnTo>
                  <a:pt x="133" y="805"/>
                </a:lnTo>
                <a:lnTo>
                  <a:pt x="133" y="802"/>
                </a:lnTo>
                <a:lnTo>
                  <a:pt x="133" y="799"/>
                </a:lnTo>
                <a:lnTo>
                  <a:pt x="136" y="797"/>
                </a:lnTo>
                <a:lnTo>
                  <a:pt x="136" y="792"/>
                </a:lnTo>
                <a:lnTo>
                  <a:pt x="138" y="789"/>
                </a:lnTo>
                <a:lnTo>
                  <a:pt x="143" y="786"/>
                </a:lnTo>
                <a:lnTo>
                  <a:pt x="143" y="784"/>
                </a:lnTo>
                <a:lnTo>
                  <a:pt x="146" y="784"/>
                </a:lnTo>
                <a:lnTo>
                  <a:pt x="149" y="784"/>
                </a:lnTo>
                <a:lnTo>
                  <a:pt x="151" y="781"/>
                </a:lnTo>
                <a:lnTo>
                  <a:pt x="154" y="776"/>
                </a:lnTo>
                <a:lnTo>
                  <a:pt x="159" y="776"/>
                </a:lnTo>
                <a:lnTo>
                  <a:pt x="162" y="773"/>
                </a:lnTo>
                <a:lnTo>
                  <a:pt x="164" y="773"/>
                </a:lnTo>
                <a:lnTo>
                  <a:pt x="167" y="773"/>
                </a:lnTo>
                <a:lnTo>
                  <a:pt x="172" y="779"/>
                </a:lnTo>
                <a:lnTo>
                  <a:pt x="177" y="779"/>
                </a:lnTo>
                <a:lnTo>
                  <a:pt x="177" y="781"/>
                </a:lnTo>
                <a:lnTo>
                  <a:pt x="180" y="781"/>
                </a:lnTo>
                <a:lnTo>
                  <a:pt x="183" y="781"/>
                </a:lnTo>
                <a:lnTo>
                  <a:pt x="188" y="781"/>
                </a:lnTo>
                <a:lnTo>
                  <a:pt x="193" y="779"/>
                </a:lnTo>
                <a:lnTo>
                  <a:pt x="196" y="779"/>
                </a:lnTo>
                <a:lnTo>
                  <a:pt x="198" y="776"/>
                </a:lnTo>
                <a:lnTo>
                  <a:pt x="201" y="776"/>
                </a:lnTo>
                <a:lnTo>
                  <a:pt x="204" y="776"/>
                </a:lnTo>
                <a:lnTo>
                  <a:pt x="204" y="771"/>
                </a:lnTo>
                <a:lnTo>
                  <a:pt x="206" y="771"/>
                </a:lnTo>
                <a:lnTo>
                  <a:pt x="206" y="768"/>
                </a:lnTo>
                <a:lnTo>
                  <a:pt x="211" y="765"/>
                </a:lnTo>
                <a:lnTo>
                  <a:pt x="214" y="763"/>
                </a:lnTo>
                <a:lnTo>
                  <a:pt x="217" y="760"/>
                </a:lnTo>
                <a:lnTo>
                  <a:pt x="219" y="760"/>
                </a:lnTo>
                <a:lnTo>
                  <a:pt x="219" y="758"/>
                </a:lnTo>
                <a:lnTo>
                  <a:pt x="219" y="755"/>
                </a:lnTo>
                <a:lnTo>
                  <a:pt x="222" y="755"/>
                </a:lnTo>
                <a:lnTo>
                  <a:pt x="224" y="752"/>
                </a:lnTo>
                <a:lnTo>
                  <a:pt x="227" y="750"/>
                </a:lnTo>
                <a:lnTo>
                  <a:pt x="224" y="750"/>
                </a:lnTo>
                <a:lnTo>
                  <a:pt x="224" y="747"/>
                </a:lnTo>
                <a:lnTo>
                  <a:pt x="227" y="747"/>
                </a:lnTo>
                <a:lnTo>
                  <a:pt x="230" y="745"/>
                </a:lnTo>
                <a:lnTo>
                  <a:pt x="232" y="745"/>
                </a:lnTo>
                <a:lnTo>
                  <a:pt x="235" y="745"/>
                </a:lnTo>
                <a:lnTo>
                  <a:pt x="237" y="742"/>
                </a:lnTo>
                <a:lnTo>
                  <a:pt x="240" y="742"/>
                </a:lnTo>
                <a:lnTo>
                  <a:pt x="243" y="739"/>
                </a:lnTo>
                <a:lnTo>
                  <a:pt x="245" y="739"/>
                </a:lnTo>
                <a:lnTo>
                  <a:pt x="248" y="739"/>
                </a:lnTo>
                <a:lnTo>
                  <a:pt x="253" y="737"/>
                </a:lnTo>
                <a:lnTo>
                  <a:pt x="253" y="734"/>
                </a:lnTo>
                <a:lnTo>
                  <a:pt x="256" y="732"/>
                </a:lnTo>
                <a:lnTo>
                  <a:pt x="256" y="729"/>
                </a:lnTo>
                <a:lnTo>
                  <a:pt x="258" y="729"/>
                </a:lnTo>
                <a:lnTo>
                  <a:pt x="266" y="729"/>
                </a:lnTo>
                <a:lnTo>
                  <a:pt x="269" y="729"/>
                </a:lnTo>
                <a:lnTo>
                  <a:pt x="269" y="726"/>
                </a:lnTo>
                <a:lnTo>
                  <a:pt x="271" y="724"/>
                </a:lnTo>
                <a:lnTo>
                  <a:pt x="271" y="718"/>
                </a:lnTo>
                <a:lnTo>
                  <a:pt x="274" y="718"/>
                </a:lnTo>
                <a:lnTo>
                  <a:pt x="277" y="718"/>
                </a:lnTo>
                <a:lnTo>
                  <a:pt x="282" y="718"/>
                </a:lnTo>
                <a:lnTo>
                  <a:pt x="284" y="718"/>
                </a:lnTo>
                <a:lnTo>
                  <a:pt x="287" y="718"/>
                </a:lnTo>
                <a:lnTo>
                  <a:pt x="290" y="716"/>
                </a:lnTo>
                <a:lnTo>
                  <a:pt x="292" y="713"/>
                </a:lnTo>
                <a:lnTo>
                  <a:pt x="295" y="711"/>
                </a:lnTo>
                <a:lnTo>
                  <a:pt x="297" y="711"/>
                </a:lnTo>
                <a:lnTo>
                  <a:pt x="297" y="708"/>
                </a:lnTo>
                <a:lnTo>
                  <a:pt x="303" y="705"/>
                </a:lnTo>
                <a:lnTo>
                  <a:pt x="305" y="703"/>
                </a:lnTo>
                <a:lnTo>
                  <a:pt x="308" y="700"/>
                </a:lnTo>
                <a:lnTo>
                  <a:pt x="308" y="698"/>
                </a:lnTo>
                <a:lnTo>
                  <a:pt x="311" y="695"/>
                </a:lnTo>
                <a:lnTo>
                  <a:pt x="311" y="692"/>
                </a:lnTo>
                <a:lnTo>
                  <a:pt x="311" y="690"/>
                </a:lnTo>
                <a:lnTo>
                  <a:pt x="311" y="687"/>
                </a:lnTo>
                <a:lnTo>
                  <a:pt x="313" y="671"/>
                </a:lnTo>
                <a:lnTo>
                  <a:pt x="316" y="674"/>
                </a:lnTo>
                <a:lnTo>
                  <a:pt x="318" y="674"/>
                </a:lnTo>
                <a:lnTo>
                  <a:pt x="321" y="671"/>
                </a:lnTo>
                <a:lnTo>
                  <a:pt x="331" y="666"/>
                </a:lnTo>
                <a:lnTo>
                  <a:pt x="334" y="666"/>
                </a:lnTo>
                <a:lnTo>
                  <a:pt x="334" y="669"/>
                </a:lnTo>
                <a:lnTo>
                  <a:pt x="337" y="669"/>
                </a:lnTo>
                <a:lnTo>
                  <a:pt x="347" y="669"/>
                </a:lnTo>
                <a:lnTo>
                  <a:pt x="350" y="664"/>
                </a:lnTo>
                <a:lnTo>
                  <a:pt x="350" y="661"/>
                </a:lnTo>
                <a:lnTo>
                  <a:pt x="350" y="658"/>
                </a:lnTo>
                <a:lnTo>
                  <a:pt x="350" y="656"/>
                </a:lnTo>
                <a:lnTo>
                  <a:pt x="350" y="653"/>
                </a:lnTo>
                <a:lnTo>
                  <a:pt x="350" y="651"/>
                </a:lnTo>
                <a:lnTo>
                  <a:pt x="347" y="651"/>
                </a:lnTo>
                <a:lnTo>
                  <a:pt x="350" y="651"/>
                </a:lnTo>
                <a:lnTo>
                  <a:pt x="350" y="648"/>
                </a:lnTo>
                <a:lnTo>
                  <a:pt x="350" y="645"/>
                </a:lnTo>
                <a:lnTo>
                  <a:pt x="350" y="643"/>
                </a:lnTo>
                <a:lnTo>
                  <a:pt x="347" y="643"/>
                </a:lnTo>
                <a:lnTo>
                  <a:pt x="347" y="640"/>
                </a:lnTo>
                <a:lnTo>
                  <a:pt x="347" y="637"/>
                </a:lnTo>
                <a:lnTo>
                  <a:pt x="347" y="635"/>
                </a:lnTo>
                <a:lnTo>
                  <a:pt x="344" y="630"/>
                </a:lnTo>
                <a:lnTo>
                  <a:pt x="344" y="627"/>
                </a:lnTo>
                <a:lnTo>
                  <a:pt x="342" y="627"/>
                </a:lnTo>
                <a:lnTo>
                  <a:pt x="342" y="624"/>
                </a:lnTo>
                <a:lnTo>
                  <a:pt x="342" y="622"/>
                </a:lnTo>
                <a:lnTo>
                  <a:pt x="339" y="622"/>
                </a:lnTo>
                <a:lnTo>
                  <a:pt x="339" y="619"/>
                </a:lnTo>
                <a:lnTo>
                  <a:pt x="339" y="617"/>
                </a:lnTo>
                <a:lnTo>
                  <a:pt x="339" y="614"/>
                </a:lnTo>
                <a:lnTo>
                  <a:pt x="337" y="614"/>
                </a:lnTo>
                <a:lnTo>
                  <a:pt x="337" y="611"/>
                </a:lnTo>
                <a:lnTo>
                  <a:pt x="337" y="609"/>
                </a:lnTo>
                <a:lnTo>
                  <a:pt x="337" y="606"/>
                </a:lnTo>
                <a:lnTo>
                  <a:pt x="337" y="604"/>
                </a:lnTo>
                <a:lnTo>
                  <a:pt x="337" y="601"/>
                </a:lnTo>
                <a:lnTo>
                  <a:pt x="339" y="604"/>
                </a:lnTo>
                <a:lnTo>
                  <a:pt x="339" y="601"/>
                </a:lnTo>
                <a:lnTo>
                  <a:pt x="334" y="596"/>
                </a:lnTo>
                <a:lnTo>
                  <a:pt x="337" y="596"/>
                </a:lnTo>
                <a:lnTo>
                  <a:pt x="344" y="596"/>
                </a:lnTo>
                <a:lnTo>
                  <a:pt x="350" y="593"/>
                </a:lnTo>
                <a:lnTo>
                  <a:pt x="360" y="593"/>
                </a:lnTo>
                <a:lnTo>
                  <a:pt x="404" y="593"/>
                </a:lnTo>
                <a:lnTo>
                  <a:pt x="436" y="583"/>
                </a:lnTo>
                <a:lnTo>
                  <a:pt x="436" y="580"/>
                </a:lnTo>
                <a:lnTo>
                  <a:pt x="438" y="580"/>
                </a:lnTo>
                <a:lnTo>
                  <a:pt x="441" y="580"/>
                </a:lnTo>
                <a:lnTo>
                  <a:pt x="444" y="583"/>
                </a:lnTo>
                <a:lnTo>
                  <a:pt x="444" y="585"/>
                </a:lnTo>
                <a:lnTo>
                  <a:pt x="446" y="588"/>
                </a:lnTo>
                <a:lnTo>
                  <a:pt x="444" y="590"/>
                </a:lnTo>
                <a:lnTo>
                  <a:pt x="441" y="598"/>
                </a:lnTo>
                <a:lnTo>
                  <a:pt x="438" y="601"/>
                </a:lnTo>
                <a:lnTo>
                  <a:pt x="441" y="604"/>
                </a:lnTo>
                <a:lnTo>
                  <a:pt x="444" y="606"/>
                </a:lnTo>
                <a:lnTo>
                  <a:pt x="444" y="611"/>
                </a:lnTo>
                <a:lnTo>
                  <a:pt x="444" y="614"/>
                </a:lnTo>
                <a:lnTo>
                  <a:pt x="441" y="614"/>
                </a:lnTo>
                <a:lnTo>
                  <a:pt x="444" y="614"/>
                </a:lnTo>
                <a:lnTo>
                  <a:pt x="444" y="617"/>
                </a:lnTo>
                <a:lnTo>
                  <a:pt x="446" y="617"/>
                </a:lnTo>
                <a:lnTo>
                  <a:pt x="446" y="614"/>
                </a:lnTo>
                <a:lnTo>
                  <a:pt x="449" y="614"/>
                </a:lnTo>
                <a:lnTo>
                  <a:pt x="449" y="617"/>
                </a:lnTo>
                <a:lnTo>
                  <a:pt x="451" y="619"/>
                </a:lnTo>
                <a:lnTo>
                  <a:pt x="454" y="619"/>
                </a:lnTo>
                <a:lnTo>
                  <a:pt x="457" y="617"/>
                </a:lnTo>
                <a:lnTo>
                  <a:pt x="459" y="617"/>
                </a:lnTo>
                <a:lnTo>
                  <a:pt x="462" y="614"/>
                </a:lnTo>
                <a:lnTo>
                  <a:pt x="465" y="614"/>
                </a:lnTo>
                <a:lnTo>
                  <a:pt x="467" y="614"/>
                </a:lnTo>
                <a:lnTo>
                  <a:pt x="472" y="614"/>
                </a:lnTo>
                <a:lnTo>
                  <a:pt x="475" y="611"/>
                </a:lnTo>
                <a:lnTo>
                  <a:pt x="478" y="611"/>
                </a:lnTo>
                <a:lnTo>
                  <a:pt x="480" y="611"/>
                </a:lnTo>
                <a:lnTo>
                  <a:pt x="483" y="609"/>
                </a:lnTo>
                <a:lnTo>
                  <a:pt x="483" y="606"/>
                </a:lnTo>
                <a:lnTo>
                  <a:pt x="485" y="609"/>
                </a:lnTo>
                <a:lnTo>
                  <a:pt x="488" y="611"/>
                </a:lnTo>
                <a:lnTo>
                  <a:pt x="488" y="617"/>
                </a:lnTo>
                <a:lnTo>
                  <a:pt x="491" y="617"/>
                </a:lnTo>
                <a:lnTo>
                  <a:pt x="491" y="619"/>
                </a:lnTo>
                <a:lnTo>
                  <a:pt x="491" y="622"/>
                </a:lnTo>
                <a:lnTo>
                  <a:pt x="493" y="622"/>
                </a:lnTo>
                <a:lnTo>
                  <a:pt x="491" y="624"/>
                </a:lnTo>
                <a:lnTo>
                  <a:pt x="488" y="624"/>
                </a:lnTo>
                <a:lnTo>
                  <a:pt x="488" y="627"/>
                </a:lnTo>
                <a:lnTo>
                  <a:pt x="491" y="627"/>
                </a:lnTo>
                <a:lnTo>
                  <a:pt x="493" y="627"/>
                </a:lnTo>
                <a:lnTo>
                  <a:pt x="498" y="627"/>
                </a:lnTo>
                <a:lnTo>
                  <a:pt x="501" y="630"/>
                </a:lnTo>
                <a:lnTo>
                  <a:pt x="504" y="630"/>
                </a:lnTo>
                <a:lnTo>
                  <a:pt x="506" y="630"/>
                </a:lnTo>
                <a:lnTo>
                  <a:pt x="506" y="632"/>
                </a:lnTo>
                <a:lnTo>
                  <a:pt x="506" y="635"/>
                </a:lnTo>
                <a:lnTo>
                  <a:pt x="509" y="632"/>
                </a:lnTo>
                <a:lnTo>
                  <a:pt x="509" y="630"/>
                </a:lnTo>
                <a:lnTo>
                  <a:pt x="509" y="627"/>
                </a:lnTo>
                <a:lnTo>
                  <a:pt x="509" y="622"/>
                </a:lnTo>
                <a:lnTo>
                  <a:pt x="509" y="617"/>
                </a:lnTo>
                <a:lnTo>
                  <a:pt x="509" y="614"/>
                </a:lnTo>
                <a:lnTo>
                  <a:pt x="512" y="609"/>
                </a:lnTo>
                <a:lnTo>
                  <a:pt x="512" y="606"/>
                </a:lnTo>
                <a:lnTo>
                  <a:pt x="512" y="604"/>
                </a:lnTo>
                <a:lnTo>
                  <a:pt x="514" y="604"/>
                </a:lnTo>
                <a:lnTo>
                  <a:pt x="514" y="601"/>
                </a:lnTo>
                <a:lnTo>
                  <a:pt x="517" y="601"/>
                </a:lnTo>
                <a:lnTo>
                  <a:pt x="517" y="598"/>
                </a:lnTo>
                <a:lnTo>
                  <a:pt x="522" y="598"/>
                </a:lnTo>
                <a:lnTo>
                  <a:pt x="522" y="596"/>
                </a:lnTo>
                <a:lnTo>
                  <a:pt x="525" y="596"/>
                </a:lnTo>
                <a:lnTo>
                  <a:pt x="525" y="593"/>
                </a:lnTo>
                <a:lnTo>
                  <a:pt x="525" y="590"/>
                </a:lnTo>
                <a:lnTo>
                  <a:pt x="525" y="588"/>
                </a:lnTo>
                <a:lnTo>
                  <a:pt x="527" y="588"/>
                </a:lnTo>
                <a:lnTo>
                  <a:pt x="527" y="585"/>
                </a:lnTo>
                <a:lnTo>
                  <a:pt x="530" y="583"/>
                </a:lnTo>
                <a:lnTo>
                  <a:pt x="530" y="580"/>
                </a:lnTo>
                <a:lnTo>
                  <a:pt x="532" y="577"/>
                </a:lnTo>
                <a:lnTo>
                  <a:pt x="532" y="575"/>
                </a:lnTo>
                <a:lnTo>
                  <a:pt x="532" y="572"/>
                </a:lnTo>
                <a:lnTo>
                  <a:pt x="535" y="572"/>
                </a:lnTo>
                <a:lnTo>
                  <a:pt x="538" y="570"/>
                </a:lnTo>
                <a:lnTo>
                  <a:pt x="538" y="567"/>
                </a:lnTo>
                <a:lnTo>
                  <a:pt x="540" y="567"/>
                </a:lnTo>
                <a:lnTo>
                  <a:pt x="545" y="562"/>
                </a:lnTo>
                <a:lnTo>
                  <a:pt x="548" y="562"/>
                </a:lnTo>
                <a:lnTo>
                  <a:pt x="548" y="559"/>
                </a:lnTo>
                <a:lnTo>
                  <a:pt x="551" y="559"/>
                </a:lnTo>
                <a:lnTo>
                  <a:pt x="551" y="557"/>
                </a:lnTo>
                <a:lnTo>
                  <a:pt x="553" y="557"/>
                </a:lnTo>
                <a:lnTo>
                  <a:pt x="553" y="554"/>
                </a:lnTo>
                <a:lnTo>
                  <a:pt x="553" y="551"/>
                </a:lnTo>
                <a:lnTo>
                  <a:pt x="556" y="549"/>
                </a:lnTo>
                <a:lnTo>
                  <a:pt x="558" y="549"/>
                </a:lnTo>
                <a:lnTo>
                  <a:pt x="561" y="549"/>
                </a:lnTo>
                <a:lnTo>
                  <a:pt x="561" y="546"/>
                </a:lnTo>
                <a:lnTo>
                  <a:pt x="564" y="546"/>
                </a:lnTo>
                <a:lnTo>
                  <a:pt x="566" y="541"/>
                </a:lnTo>
                <a:lnTo>
                  <a:pt x="569" y="541"/>
                </a:lnTo>
                <a:lnTo>
                  <a:pt x="569" y="538"/>
                </a:lnTo>
                <a:lnTo>
                  <a:pt x="572" y="538"/>
                </a:lnTo>
                <a:lnTo>
                  <a:pt x="585" y="533"/>
                </a:lnTo>
                <a:lnTo>
                  <a:pt x="605" y="528"/>
                </a:lnTo>
                <a:lnTo>
                  <a:pt x="629" y="528"/>
                </a:lnTo>
                <a:lnTo>
                  <a:pt x="634" y="528"/>
                </a:lnTo>
                <a:lnTo>
                  <a:pt x="637" y="528"/>
                </a:lnTo>
                <a:lnTo>
                  <a:pt x="642" y="530"/>
                </a:lnTo>
                <a:lnTo>
                  <a:pt x="645" y="530"/>
                </a:lnTo>
                <a:lnTo>
                  <a:pt x="650" y="530"/>
                </a:lnTo>
                <a:lnTo>
                  <a:pt x="650" y="533"/>
                </a:lnTo>
                <a:lnTo>
                  <a:pt x="652" y="533"/>
                </a:lnTo>
                <a:lnTo>
                  <a:pt x="655" y="533"/>
                </a:lnTo>
                <a:lnTo>
                  <a:pt x="658" y="530"/>
                </a:lnTo>
                <a:lnTo>
                  <a:pt x="660" y="530"/>
                </a:lnTo>
                <a:lnTo>
                  <a:pt x="663" y="533"/>
                </a:lnTo>
                <a:lnTo>
                  <a:pt x="668" y="533"/>
                </a:lnTo>
                <a:lnTo>
                  <a:pt x="673" y="533"/>
                </a:lnTo>
                <a:lnTo>
                  <a:pt x="673" y="536"/>
                </a:lnTo>
                <a:lnTo>
                  <a:pt x="673" y="538"/>
                </a:lnTo>
                <a:lnTo>
                  <a:pt x="676" y="538"/>
                </a:lnTo>
                <a:lnTo>
                  <a:pt x="679" y="538"/>
                </a:lnTo>
                <a:lnTo>
                  <a:pt x="679" y="536"/>
                </a:lnTo>
                <a:lnTo>
                  <a:pt x="681" y="536"/>
                </a:lnTo>
                <a:lnTo>
                  <a:pt x="684" y="536"/>
                </a:lnTo>
                <a:lnTo>
                  <a:pt x="689" y="536"/>
                </a:lnTo>
                <a:lnTo>
                  <a:pt x="692" y="533"/>
                </a:lnTo>
                <a:lnTo>
                  <a:pt x="694" y="533"/>
                </a:lnTo>
                <a:lnTo>
                  <a:pt x="697" y="536"/>
                </a:lnTo>
                <a:lnTo>
                  <a:pt x="697" y="538"/>
                </a:lnTo>
                <a:lnTo>
                  <a:pt x="699" y="541"/>
                </a:lnTo>
                <a:lnTo>
                  <a:pt x="702" y="541"/>
                </a:lnTo>
                <a:lnTo>
                  <a:pt x="702" y="543"/>
                </a:lnTo>
                <a:lnTo>
                  <a:pt x="705" y="543"/>
                </a:lnTo>
                <a:lnTo>
                  <a:pt x="707" y="546"/>
                </a:lnTo>
                <a:lnTo>
                  <a:pt x="707" y="549"/>
                </a:lnTo>
                <a:lnTo>
                  <a:pt x="710" y="549"/>
                </a:lnTo>
                <a:lnTo>
                  <a:pt x="710" y="551"/>
                </a:lnTo>
                <a:lnTo>
                  <a:pt x="712" y="549"/>
                </a:lnTo>
                <a:lnTo>
                  <a:pt x="718" y="551"/>
                </a:lnTo>
                <a:lnTo>
                  <a:pt x="723" y="549"/>
                </a:lnTo>
                <a:lnTo>
                  <a:pt x="723" y="551"/>
                </a:lnTo>
                <a:lnTo>
                  <a:pt x="726" y="551"/>
                </a:lnTo>
                <a:lnTo>
                  <a:pt x="728" y="551"/>
                </a:lnTo>
                <a:lnTo>
                  <a:pt x="731" y="551"/>
                </a:lnTo>
                <a:lnTo>
                  <a:pt x="733" y="551"/>
                </a:lnTo>
                <a:lnTo>
                  <a:pt x="736" y="551"/>
                </a:lnTo>
                <a:lnTo>
                  <a:pt x="741" y="551"/>
                </a:lnTo>
                <a:lnTo>
                  <a:pt x="744" y="551"/>
                </a:lnTo>
                <a:lnTo>
                  <a:pt x="744" y="554"/>
                </a:lnTo>
                <a:lnTo>
                  <a:pt x="746" y="554"/>
                </a:lnTo>
                <a:lnTo>
                  <a:pt x="749" y="551"/>
                </a:lnTo>
                <a:lnTo>
                  <a:pt x="752" y="551"/>
                </a:lnTo>
                <a:lnTo>
                  <a:pt x="752" y="554"/>
                </a:lnTo>
                <a:lnTo>
                  <a:pt x="754" y="554"/>
                </a:lnTo>
                <a:lnTo>
                  <a:pt x="757" y="554"/>
                </a:lnTo>
                <a:lnTo>
                  <a:pt x="762" y="554"/>
                </a:lnTo>
                <a:lnTo>
                  <a:pt x="767" y="557"/>
                </a:lnTo>
                <a:lnTo>
                  <a:pt x="770" y="557"/>
                </a:lnTo>
                <a:lnTo>
                  <a:pt x="773" y="559"/>
                </a:lnTo>
                <a:lnTo>
                  <a:pt x="778" y="562"/>
                </a:lnTo>
                <a:lnTo>
                  <a:pt x="783" y="567"/>
                </a:lnTo>
                <a:lnTo>
                  <a:pt x="786" y="570"/>
                </a:lnTo>
                <a:lnTo>
                  <a:pt x="788" y="570"/>
                </a:lnTo>
                <a:lnTo>
                  <a:pt x="791" y="572"/>
                </a:lnTo>
                <a:lnTo>
                  <a:pt x="793" y="572"/>
                </a:lnTo>
                <a:lnTo>
                  <a:pt x="796" y="575"/>
                </a:lnTo>
                <a:lnTo>
                  <a:pt x="799" y="577"/>
                </a:lnTo>
                <a:lnTo>
                  <a:pt x="801" y="580"/>
                </a:lnTo>
                <a:lnTo>
                  <a:pt x="804" y="580"/>
                </a:lnTo>
                <a:lnTo>
                  <a:pt x="806" y="580"/>
                </a:lnTo>
                <a:lnTo>
                  <a:pt x="806" y="583"/>
                </a:lnTo>
                <a:lnTo>
                  <a:pt x="809" y="583"/>
                </a:lnTo>
                <a:lnTo>
                  <a:pt x="812" y="583"/>
                </a:lnTo>
                <a:lnTo>
                  <a:pt x="817" y="580"/>
                </a:lnTo>
                <a:lnTo>
                  <a:pt x="820" y="580"/>
                </a:lnTo>
                <a:lnTo>
                  <a:pt x="822" y="577"/>
                </a:lnTo>
                <a:lnTo>
                  <a:pt x="825" y="577"/>
                </a:lnTo>
                <a:lnTo>
                  <a:pt x="827" y="577"/>
                </a:lnTo>
                <a:lnTo>
                  <a:pt x="830" y="577"/>
                </a:lnTo>
                <a:lnTo>
                  <a:pt x="835" y="577"/>
                </a:lnTo>
                <a:lnTo>
                  <a:pt x="838" y="575"/>
                </a:lnTo>
                <a:lnTo>
                  <a:pt x="843" y="575"/>
                </a:lnTo>
                <a:lnTo>
                  <a:pt x="848" y="575"/>
                </a:lnTo>
                <a:lnTo>
                  <a:pt x="851" y="577"/>
                </a:lnTo>
                <a:lnTo>
                  <a:pt x="853" y="577"/>
                </a:lnTo>
                <a:lnTo>
                  <a:pt x="859" y="575"/>
                </a:lnTo>
                <a:lnTo>
                  <a:pt x="861" y="577"/>
                </a:lnTo>
                <a:lnTo>
                  <a:pt x="869" y="580"/>
                </a:lnTo>
                <a:lnTo>
                  <a:pt x="874" y="580"/>
                </a:lnTo>
                <a:lnTo>
                  <a:pt x="877" y="577"/>
                </a:lnTo>
                <a:lnTo>
                  <a:pt x="880" y="577"/>
                </a:lnTo>
                <a:lnTo>
                  <a:pt x="882" y="577"/>
                </a:lnTo>
                <a:lnTo>
                  <a:pt x="885" y="577"/>
                </a:lnTo>
                <a:lnTo>
                  <a:pt x="887" y="577"/>
                </a:lnTo>
                <a:lnTo>
                  <a:pt x="895" y="580"/>
                </a:lnTo>
                <a:lnTo>
                  <a:pt x="898" y="580"/>
                </a:lnTo>
                <a:lnTo>
                  <a:pt x="900" y="583"/>
                </a:lnTo>
                <a:lnTo>
                  <a:pt x="906" y="585"/>
                </a:lnTo>
                <a:lnTo>
                  <a:pt x="911" y="588"/>
                </a:lnTo>
                <a:lnTo>
                  <a:pt x="911" y="585"/>
                </a:lnTo>
                <a:lnTo>
                  <a:pt x="913" y="588"/>
                </a:lnTo>
                <a:lnTo>
                  <a:pt x="919" y="585"/>
                </a:lnTo>
                <a:lnTo>
                  <a:pt x="921" y="588"/>
                </a:lnTo>
                <a:lnTo>
                  <a:pt x="924" y="590"/>
                </a:lnTo>
                <a:lnTo>
                  <a:pt x="927" y="593"/>
                </a:lnTo>
                <a:lnTo>
                  <a:pt x="929" y="596"/>
                </a:lnTo>
                <a:lnTo>
                  <a:pt x="929" y="598"/>
                </a:lnTo>
                <a:lnTo>
                  <a:pt x="932" y="598"/>
                </a:lnTo>
                <a:lnTo>
                  <a:pt x="932" y="601"/>
                </a:lnTo>
                <a:lnTo>
                  <a:pt x="934" y="601"/>
                </a:lnTo>
                <a:lnTo>
                  <a:pt x="940" y="601"/>
                </a:lnTo>
                <a:lnTo>
                  <a:pt x="942" y="601"/>
                </a:lnTo>
                <a:lnTo>
                  <a:pt x="945" y="604"/>
                </a:lnTo>
                <a:lnTo>
                  <a:pt x="945" y="606"/>
                </a:lnTo>
                <a:lnTo>
                  <a:pt x="947" y="606"/>
                </a:lnTo>
                <a:lnTo>
                  <a:pt x="947" y="604"/>
                </a:lnTo>
                <a:lnTo>
                  <a:pt x="950" y="604"/>
                </a:lnTo>
                <a:lnTo>
                  <a:pt x="950" y="601"/>
                </a:lnTo>
                <a:lnTo>
                  <a:pt x="950" y="598"/>
                </a:lnTo>
                <a:lnTo>
                  <a:pt x="950" y="596"/>
                </a:lnTo>
                <a:lnTo>
                  <a:pt x="950" y="593"/>
                </a:lnTo>
                <a:lnTo>
                  <a:pt x="950" y="590"/>
                </a:lnTo>
                <a:lnTo>
                  <a:pt x="953" y="590"/>
                </a:lnTo>
                <a:lnTo>
                  <a:pt x="953" y="588"/>
                </a:lnTo>
                <a:lnTo>
                  <a:pt x="955" y="588"/>
                </a:lnTo>
                <a:lnTo>
                  <a:pt x="955" y="585"/>
                </a:lnTo>
                <a:lnTo>
                  <a:pt x="955" y="583"/>
                </a:lnTo>
                <a:lnTo>
                  <a:pt x="955" y="580"/>
                </a:lnTo>
                <a:lnTo>
                  <a:pt x="955" y="577"/>
                </a:lnTo>
                <a:lnTo>
                  <a:pt x="960" y="575"/>
                </a:lnTo>
                <a:lnTo>
                  <a:pt x="966" y="572"/>
                </a:lnTo>
                <a:lnTo>
                  <a:pt x="968" y="572"/>
                </a:lnTo>
                <a:lnTo>
                  <a:pt x="971" y="572"/>
                </a:lnTo>
                <a:lnTo>
                  <a:pt x="974" y="570"/>
                </a:lnTo>
                <a:lnTo>
                  <a:pt x="976" y="570"/>
                </a:lnTo>
                <a:lnTo>
                  <a:pt x="976" y="567"/>
                </a:lnTo>
                <a:lnTo>
                  <a:pt x="979" y="567"/>
                </a:lnTo>
                <a:lnTo>
                  <a:pt x="984" y="564"/>
                </a:lnTo>
                <a:lnTo>
                  <a:pt x="989" y="559"/>
                </a:lnTo>
                <a:lnTo>
                  <a:pt x="992" y="557"/>
                </a:lnTo>
                <a:lnTo>
                  <a:pt x="994" y="554"/>
                </a:lnTo>
                <a:lnTo>
                  <a:pt x="994" y="551"/>
                </a:lnTo>
                <a:lnTo>
                  <a:pt x="1000" y="546"/>
                </a:lnTo>
                <a:lnTo>
                  <a:pt x="1002" y="543"/>
                </a:lnTo>
                <a:lnTo>
                  <a:pt x="1002" y="541"/>
                </a:lnTo>
                <a:lnTo>
                  <a:pt x="1007" y="533"/>
                </a:lnTo>
                <a:lnTo>
                  <a:pt x="1010" y="528"/>
                </a:lnTo>
                <a:lnTo>
                  <a:pt x="1010" y="525"/>
                </a:lnTo>
                <a:lnTo>
                  <a:pt x="1010" y="520"/>
                </a:lnTo>
                <a:lnTo>
                  <a:pt x="1015" y="512"/>
                </a:lnTo>
                <a:lnTo>
                  <a:pt x="1015" y="509"/>
                </a:lnTo>
                <a:lnTo>
                  <a:pt x="1021" y="502"/>
                </a:lnTo>
                <a:lnTo>
                  <a:pt x="1021" y="504"/>
                </a:lnTo>
                <a:lnTo>
                  <a:pt x="1023" y="504"/>
                </a:lnTo>
                <a:lnTo>
                  <a:pt x="1026" y="504"/>
                </a:lnTo>
                <a:lnTo>
                  <a:pt x="1026" y="507"/>
                </a:lnTo>
                <a:lnTo>
                  <a:pt x="1028" y="507"/>
                </a:lnTo>
                <a:lnTo>
                  <a:pt x="1031" y="507"/>
                </a:lnTo>
                <a:lnTo>
                  <a:pt x="1034" y="507"/>
                </a:lnTo>
                <a:lnTo>
                  <a:pt x="1036" y="507"/>
                </a:lnTo>
                <a:lnTo>
                  <a:pt x="1039" y="507"/>
                </a:lnTo>
                <a:lnTo>
                  <a:pt x="1047" y="502"/>
                </a:lnTo>
                <a:lnTo>
                  <a:pt x="1047" y="499"/>
                </a:lnTo>
                <a:lnTo>
                  <a:pt x="1044" y="496"/>
                </a:lnTo>
                <a:lnTo>
                  <a:pt x="1047" y="494"/>
                </a:lnTo>
                <a:lnTo>
                  <a:pt x="1049" y="494"/>
                </a:lnTo>
                <a:lnTo>
                  <a:pt x="1049" y="491"/>
                </a:lnTo>
                <a:lnTo>
                  <a:pt x="1052" y="489"/>
                </a:lnTo>
                <a:lnTo>
                  <a:pt x="1054" y="486"/>
                </a:lnTo>
                <a:lnTo>
                  <a:pt x="1057" y="486"/>
                </a:lnTo>
                <a:lnTo>
                  <a:pt x="1062" y="486"/>
                </a:lnTo>
                <a:lnTo>
                  <a:pt x="1065" y="486"/>
                </a:lnTo>
                <a:lnTo>
                  <a:pt x="1067" y="483"/>
                </a:lnTo>
                <a:lnTo>
                  <a:pt x="1070" y="481"/>
                </a:lnTo>
                <a:lnTo>
                  <a:pt x="1070" y="460"/>
                </a:lnTo>
                <a:lnTo>
                  <a:pt x="1073" y="460"/>
                </a:lnTo>
                <a:lnTo>
                  <a:pt x="1073" y="457"/>
                </a:lnTo>
                <a:lnTo>
                  <a:pt x="1075" y="457"/>
                </a:lnTo>
                <a:lnTo>
                  <a:pt x="1078" y="455"/>
                </a:lnTo>
                <a:lnTo>
                  <a:pt x="1081" y="455"/>
                </a:lnTo>
                <a:lnTo>
                  <a:pt x="1083" y="455"/>
                </a:lnTo>
                <a:lnTo>
                  <a:pt x="1086" y="457"/>
                </a:lnTo>
                <a:lnTo>
                  <a:pt x="1088" y="455"/>
                </a:lnTo>
                <a:lnTo>
                  <a:pt x="1091" y="452"/>
                </a:lnTo>
                <a:lnTo>
                  <a:pt x="1094" y="452"/>
                </a:lnTo>
                <a:lnTo>
                  <a:pt x="1096" y="452"/>
                </a:lnTo>
                <a:lnTo>
                  <a:pt x="1099" y="449"/>
                </a:lnTo>
                <a:lnTo>
                  <a:pt x="1099" y="447"/>
                </a:lnTo>
                <a:lnTo>
                  <a:pt x="1099" y="444"/>
                </a:lnTo>
                <a:lnTo>
                  <a:pt x="1107" y="447"/>
                </a:lnTo>
                <a:lnTo>
                  <a:pt x="1104" y="455"/>
                </a:lnTo>
                <a:lnTo>
                  <a:pt x="1101" y="465"/>
                </a:lnTo>
                <a:lnTo>
                  <a:pt x="1104" y="465"/>
                </a:lnTo>
                <a:lnTo>
                  <a:pt x="1104" y="468"/>
                </a:lnTo>
                <a:lnTo>
                  <a:pt x="1109" y="468"/>
                </a:lnTo>
                <a:lnTo>
                  <a:pt x="1109" y="470"/>
                </a:lnTo>
                <a:lnTo>
                  <a:pt x="1112" y="473"/>
                </a:lnTo>
                <a:lnTo>
                  <a:pt x="1114" y="473"/>
                </a:lnTo>
                <a:lnTo>
                  <a:pt x="1117" y="476"/>
                </a:lnTo>
                <a:lnTo>
                  <a:pt x="1120" y="476"/>
                </a:lnTo>
                <a:lnTo>
                  <a:pt x="1122" y="476"/>
                </a:lnTo>
                <a:lnTo>
                  <a:pt x="1125" y="478"/>
                </a:lnTo>
                <a:lnTo>
                  <a:pt x="1125" y="481"/>
                </a:lnTo>
                <a:lnTo>
                  <a:pt x="1130" y="489"/>
                </a:lnTo>
                <a:lnTo>
                  <a:pt x="1135" y="491"/>
                </a:lnTo>
                <a:lnTo>
                  <a:pt x="1138" y="496"/>
                </a:lnTo>
                <a:lnTo>
                  <a:pt x="1141" y="499"/>
                </a:lnTo>
                <a:lnTo>
                  <a:pt x="1143" y="502"/>
                </a:lnTo>
                <a:lnTo>
                  <a:pt x="1143" y="504"/>
                </a:lnTo>
                <a:lnTo>
                  <a:pt x="1146" y="507"/>
                </a:lnTo>
                <a:lnTo>
                  <a:pt x="1148" y="507"/>
                </a:lnTo>
                <a:lnTo>
                  <a:pt x="1148" y="509"/>
                </a:lnTo>
                <a:lnTo>
                  <a:pt x="1148" y="512"/>
                </a:lnTo>
                <a:lnTo>
                  <a:pt x="1148" y="515"/>
                </a:lnTo>
                <a:lnTo>
                  <a:pt x="1148" y="517"/>
                </a:lnTo>
                <a:lnTo>
                  <a:pt x="1151" y="520"/>
                </a:lnTo>
                <a:lnTo>
                  <a:pt x="1151" y="523"/>
                </a:lnTo>
                <a:lnTo>
                  <a:pt x="1154" y="525"/>
                </a:lnTo>
                <a:lnTo>
                  <a:pt x="1156" y="530"/>
                </a:lnTo>
                <a:lnTo>
                  <a:pt x="1159" y="536"/>
                </a:lnTo>
                <a:lnTo>
                  <a:pt x="1161" y="536"/>
                </a:lnTo>
                <a:lnTo>
                  <a:pt x="1164" y="538"/>
                </a:lnTo>
                <a:lnTo>
                  <a:pt x="1167" y="538"/>
                </a:lnTo>
                <a:lnTo>
                  <a:pt x="1172" y="538"/>
                </a:lnTo>
                <a:lnTo>
                  <a:pt x="1172" y="541"/>
                </a:lnTo>
                <a:lnTo>
                  <a:pt x="1180" y="546"/>
                </a:lnTo>
                <a:lnTo>
                  <a:pt x="1182" y="549"/>
                </a:lnTo>
                <a:lnTo>
                  <a:pt x="1185" y="549"/>
                </a:lnTo>
                <a:lnTo>
                  <a:pt x="1188" y="549"/>
                </a:lnTo>
                <a:lnTo>
                  <a:pt x="1190" y="549"/>
                </a:lnTo>
                <a:lnTo>
                  <a:pt x="1193" y="549"/>
                </a:lnTo>
                <a:lnTo>
                  <a:pt x="1195" y="549"/>
                </a:lnTo>
                <a:lnTo>
                  <a:pt x="1198" y="549"/>
                </a:lnTo>
                <a:lnTo>
                  <a:pt x="1201" y="549"/>
                </a:lnTo>
                <a:lnTo>
                  <a:pt x="1203" y="551"/>
                </a:lnTo>
                <a:lnTo>
                  <a:pt x="1206" y="554"/>
                </a:lnTo>
                <a:lnTo>
                  <a:pt x="1206" y="551"/>
                </a:lnTo>
                <a:lnTo>
                  <a:pt x="1208" y="554"/>
                </a:lnTo>
                <a:lnTo>
                  <a:pt x="1211" y="551"/>
                </a:lnTo>
                <a:lnTo>
                  <a:pt x="1214" y="554"/>
                </a:lnTo>
                <a:lnTo>
                  <a:pt x="1216" y="554"/>
                </a:lnTo>
                <a:lnTo>
                  <a:pt x="1219" y="554"/>
                </a:lnTo>
                <a:lnTo>
                  <a:pt x="1221" y="554"/>
                </a:lnTo>
                <a:lnTo>
                  <a:pt x="1224" y="551"/>
                </a:lnTo>
                <a:lnTo>
                  <a:pt x="1227" y="551"/>
                </a:lnTo>
                <a:lnTo>
                  <a:pt x="1229" y="551"/>
                </a:lnTo>
                <a:lnTo>
                  <a:pt x="1235" y="551"/>
                </a:lnTo>
                <a:lnTo>
                  <a:pt x="1237" y="551"/>
                </a:lnTo>
                <a:lnTo>
                  <a:pt x="1240" y="549"/>
                </a:lnTo>
                <a:lnTo>
                  <a:pt x="1242" y="549"/>
                </a:lnTo>
                <a:lnTo>
                  <a:pt x="1245" y="549"/>
                </a:lnTo>
                <a:lnTo>
                  <a:pt x="1248" y="549"/>
                </a:lnTo>
                <a:lnTo>
                  <a:pt x="1250" y="549"/>
                </a:lnTo>
                <a:lnTo>
                  <a:pt x="1253" y="549"/>
                </a:lnTo>
                <a:lnTo>
                  <a:pt x="1253" y="546"/>
                </a:lnTo>
                <a:lnTo>
                  <a:pt x="1255" y="546"/>
                </a:lnTo>
                <a:lnTo>
                  <a:pt x="1255" y="549"/>
                </a:lnTo>
                <a:lnTo>
                  <a:pt x="1258" y="549"/>
                </a:lnTo>
                <a:lnTo>
                  <a:pt x="1261" y="549"/>
                </a:lnTo>
                <a:lnTo>
                  <a:pt x="1261" y="551"/>
                </a:lnTo>
                <a:lnTo>
                  <a:pt x="1263" y="551"/>
                </a:lnTo>
                <a:lnTo>
                  <a:pt x="1266" y="551"/>
                </a:lnTo>
                <a:lnTo>
                  <a:pt x="1268" y="551"/>
                </a:lnTo>
                <a:lnTo>
                  <a:pt x="1271" y="554"/>
                </a:lnTo>
                <a:lnTo>
                  <a:pt x="1274" y="554"/>
                </a:lnTo>
                <a:lnTo>
                  <a:pt x="1276" y="551"/>
                </a:lnTo>
                <a:lnTo>
                  <a:pt x="1279" y="551"/>
                </a:lnTo>
                <a:lnTo>
                  <a:pt x="1282" y="549"/>
                </a:lnTo>
                <a:lnTo>
                  <a:pt x="1282" y="551"/>
                </a:lnTo>
                <a:lnTo>
                  <a:pt x="1284" y="551"/>
                </a:lnTo>
                <a:lnTo>
                  <a:pt x="1287" y="551"/>
                </a:lnTo>
                <a:lnTo>
                  <a:pt x="1289" y="549"/>
                </a:lnTo>
                <a:lnTo>
                  <a:pt x="1292" y="546"/>
                </a:lnTo>
                <a:lnTo>
                  <a:pt x="1297" y="543"/>
                </a:lnTo>
                <a:lnTo>
                  <a:pt x="1300" y="541"/>
                </a:lnTo>
                <a:lnTo>
                  <a:pt x="1302" y="538"/>
                </a:lnTo>
                <a:lnTo>
                  <a:pt x="1305" y="538"/>
                </a:lnTo>
                <a:lnTo>
                  <a:pt x="1305" y="536"/>
                </a:lnTo>
                <a:lnTo>
                  <a:pt x="1305" y="533"/>
                </a:lnTo>
                <a:lnTo>
                  <a:pt x="1305" y="530"/>
                </a:lnTo>
                <a:lnTo>
                  <a:pt x="1302" y="528"/>
                </a:lnTo>
                <a:lnTo>
                  <a:pt x="1302" y="525"/>
                </a:lnTo>
                <a:lnTo>
                  <a:pt x="1305" y="525"/>
                </a:lnTo>
                <a:lnTo>
                  <a:pt x="1308" y="525"/>
                </a:lnTo>
                <a:lnTo>
                  <a:pt x="1310" y="528"/>
                </a:lnTo>
                <a:lnTo>
                  <a:pt x="1313" y="528"/>
                </a:lnTo>
                <a:lnTo>
                  <a:pt x="1315" y="530"/>
                </a:lnTo>
                <a:lnTo>
                  <a:pt x="1318" y="530"/>
                </a:lnTo>
                <a:lnTo>
                  <a:pt x="1321" y="528"/>
                </a:lnTo>
                <a:lnTo>
                  <a:pt x="1323" y="525"/>
                </a:lnTo>
                <a:lnTo>
                  <a:pt x="1326" y="525"/>
                </a:lnTo>
                <a:lnTo>
                  <a:pt x="1329" y="525"/>
                </a:lnTo>
                <a:lnTo>
                  <a:pt x="1331" y="523"/>
                </a:lnTo>
                <a:lnTo>
                  <a:pt x="1334" y="523"/>
                </a:lnTo>
                <a:lnTo>
                  <a:pt x="1339" y="523"/>
                </a:lnTo>
                <a:lnTo>
                  <a:pt x="1342" y="525"/>
                </a:lnTo>
                <a:lnTo>
                  <a:pt x="1344" y="525"/>
                </a:lnTo>
                <a:lnTo>
                  <a:pt x="1347" y="525"/>
                </a:lnTo>
                <a:lnTo>
                  <a:pt x="1355" y="525"/>
                </a:lnTo>
                <a:lnTo>
                  <a:pt x="1362" y="525"/>
                </a:lnTo>
                <a:lnTo>
                  <a:pt x="1365" y="523"/>
                </a:lnTo>
                <a:lnTo>
                  <a:pt x="1375" y="523"/>
                </a:lnTo>
                <a:lnTo>
                  <a:pt x="1378" y="523"/>
                </a:lnTo>
                <a:lnTo>
                  <a:pt x="1381" y="523"/>
                </a:lnTo>
                <a:lnTo>
                  <a:pt x="1381" y="520"/>
                </a:lnTo>
                <a:lnTo>
                  <a:pt x="1383" y="520"/>
                </a:lnTo>
                <a:lnTo>
                  <a:pt x="1386" y="520"/>
                </a:lnTo>
                <a:lnTo>
                  <a:pt x="1391" y="517"/>
                </a:lnTo>
                <a:lnTo>
                  <a:pt x="1396" y="515"/>
                </a:lnTo>
                <a:lnTo>
                  <a:pt x="1404" y="512"/>
                </a:lnTo>
                <a:lnTo>
                  <a:pt x="1407" y="512"/>
                </a:lnTo>
                <a:lnTo>
                  <a:pt x="1409" y="509"/>
                </a:lnTo>
                <a:lnTo>
                  <a:pt x="1425" y="504"/>
                </a:lnTo>
                <a:lnTo>
                  <a:pt x="1428" y="504"/>
                </a:lnTo>
                <a:lnTo>
                  <a:pt x="1430" y="504"/>
                </a:lnTo>
                <a:lnTo>
                  <a:pt x="1433" y="507"/>
                </a:lnTo>
                <a:lnTo>
                  <a:pt x="1438" y="512"/>
                </a:lnTo>
                <a:lnTo>
                  <a:pt x="1443" y="515"/>
                </a:lnTo>
                <a:lnTo>
                  <a:pt x="1446" y="515"/>
                </a:lnTo>
                <a:lnTo>
                  <a:pt x="1454" y="517"/>
                </a:lnTo>
                <a:lnTo>
                  <a:pt x="1462" y="515"/>
                </a:lnTo>
                <a:lnTo>
                  <a:pt x="1464" y="515"/>
                </a:lnTo>
                <a:lnTo>
                  <a:pt x="1472" y="517"/>
                </a:lnTo>
                <a:lnTo>
                  <a:pt x="1475" y="517"/>
                </a:lnTo>
                <a:lnTo>
                  <a:pt x="1483" y="523"/>
                </a:lnTo>
                <a:lnTo>
                  <a:pt x="1488" y="525"/>
                </a:lnTo>
                <a:lnTo>
                  <a:pt x="1493" y="528"/>
                </a:lnTo>
                <a:lnTo>
                  <a:pt x="1496" y="530"/>
                </a:lnTo>
                <a:lnTo>
                  <a:pt x="1501" y="536"/>
                </a:lnTo>
                <a:lnTo>
                  <a:pt x="1503" y="536"/>
                </a:lnTo>
                <a:lnTo>
                  <a:pt x="1503" y="538"/>
                </a:lnTo>
                <a:lnTo>
                  <a:pt x="1509" y="541"/>
                </a:lnTo>
                <a:lnTo>
                  <a:pt x="1514" y="543"/>
                </a:lnTo>
                <a:lnTo>
                  <a:pt x="1516" y="543"/>
                </a:lnTo>
                <a:lnTo>
                  <a:pt x="1519" y="543"/>
                </a:lnTo>
                <a:lnTo>
                  <a:pt x="1522" y="546"/>
                </a:lnTo>
                <a:lnTo>
                  <a:pt x="1524" y="546"/>
                </a:lnTo>
                <a:lnTo>
                  <a:pt x="1529" y="551"/>
                </a:lnTo>
                <a:lnTo>
                  <a:pt x="1532" y="554"/>
                </a:lnTo>
                <a:lnTo>
                  <a:pt x="1535" y="554"/>
                </a:lnTo>
                <a:lnTo>
                  <a:pt x="1537" y="557"/>
                </a:lnTo>
                <a:lnTo>
                  <a:pt x="1537" y="559"/>
                </a:lnTo>
                <a:lnTo>
                  <a:pt x="1543" y="562"/>
                </a:lnTo>
                <a:lnTo>
                  <a:pt x="1553" y="559"/>
                </a:lnTo>
                <a:lnTo>
                  <a:pt x="1556" y="559"/>
                </a:lnTo>
                <a:lnTo>
                  <a:pt x="1558" y="559"/>
                </a:lnTo>
                <a:lnTo>
                  <a:pt x="1561" y="559"/>
                </a:lnTo>
                <a:lnTo>
                  <a:pt x="1563" y="562"/>
                </a:lnTo>
                <a:lnTo>
                  <a:pt x="1563" y="564"/>
                </a:lnTo>
                <a:lnTo>
                  <a:pt x="1566" y="564"/>
                </a:lnTo>
                <a:lnTo>
                  <a:pt x="1571" y="570"/>
                </a:lnTo>
                <a:lnTo>
                  <a:pt x="1574" y="570"/>
                </a:lnTo>
                <a:lnTo>
                  <a:pt x="1576" y="572"/>
                </a:lnTo>
                <a:lnTo>
                  <a:pt x="1579" y="572"/>
                </a:lnTo>
                <a:lnTo>
                  <a:pt x="1582" y="572"/>
                </a:lnTo>
                <a:lnTo>
                  <a:pt x="1587" y="572"/>
                </a:lnTo>
                <a:lnTo>
                  <a:pt x="1592" y="572"/>
                </a:lnTo>
                <a:lnTo>
                  <a:pt x="1595" y="572"/>
                </a:lnTo>
                <a:lnTo>
                  <a:pt x="1597" y="572"/>
                </a:lnTo>
                <a:lnTo>
                  <a:pt x="1597" y="575"/>
                </a:lnTo>
                <a:lnTo>
                  <a:pt x="1600" y="577"/>
                </a:lnTo>
                <a:lnTo>
                  <a:pt x="1603" y="577"/>
                </a:lnTo>
                <a:lnTo>
                  <a:pt x="1605" y="577"/>
                </a:lnTo>
                <a:lnTo>
                  <a:pt x="1610" y="577"/>
                </a:lnTo>
                <a:lnTo>
                  <a:pt x="1613" y="575"/>
                </a:lnTo>
                <a:lnTo>
                  <a:pt x="1621" y="572"/>
                </a:lnTo>
                <a:lnTo>
                  <a:pt x="1623" y="570"/>
                </a:lnTo>
                <a:lnTo>
                  <a:pt x="1626" y="570"/>
                </a:lnTo>
                <a:lnTo>
                  <a:pt x="1631" y="570"/>
                </a:lnTo>
                <a:lnTo>
                  <a:pt x="1634" y="570"/>
                </a:lnTo>
                <a:lnTo>
                  <a:pt x="1637" y="567"/>
                </a:lnTo>
                <a:lnTo>
                  <a:pt x="1650" y="559"/>
                </a:lnTo>
                <a:lnTo>
                  <a:pt x="1657" y="554"/>
                </a:lnTo>
                <a:lnTo>
                  <a:pt x="1660" y="554"/>
                </a:lnTo>
                <a:lnTo>
                  <a:pt x="1663" y="549"/>
                </a:lnTo>
                <a:lnTo>
                  <a:pt x="1665" y="549"/>
                </a:lnTo>
                <a:lnTo>
                  <a:pt x="1665" y="546"/>
                </a:lnTo>
                <a:lnTo>
                  <a:pt x="1668" y="546"/>
                </a:lnTo>
                <a:lnTo>
                  <a:pt x="1670" y="546"/>
                </a:lnTo>
                <a:lnTo>
                  <a:pt x="1673" y="543"/>
                </a:lnTo>
                <a:lnTo>
                  <a:pt x="1676" y="543"/>
                </a:lnTo>
                <a:lnTo>
                  <a:pt x="1678" y="543"/>
                </a:lnTo>
                <a:lnTo>
                  <a:pt x="1681" y="541"/>
                </a:lnTo>
                <a:lnTo>
                  <a:pt x="1683" y="541"/>
                </a:lnTo>
                <a:lnTo>
                  <a:pt x="1683" y="538"/>
                </a:lnTo>
                <a:lnTo>
                  <a:pt x="1686" y="538"/>
                </a:lnTo>
                <a:lnTo>
                  <a:pt x="1686" y="536"/>
                </a:lnTo>
                <a:lnTo>
                  <a:pt x="1689" y="536"/>
                </a:lnTo>
                <a:lnTo>
                  <a:pt x="1689" y="533"/>
                </a:lnTo>
                <a:lnTo>
                  <a:pt x="1689" y="530"/>
                </a:lnTo>
                <a:lnTo>
                  <a:pt x="1691" y="530"/>
                </a:lnTo>
                <a:lnTo>
                  <a:pt x="1694" y="528"/>
                </a:lnTo>
                <a:lnTo>
                  <a:pt x="1697" y="528"/>
                </a:lnTo>
                <a:lnTo>
                  <a:pt x="1699" y="528"/>
                </a:lnTo>
                <a:lnTo>
                  <a:pt x="1704" y="528"/>
                </a:lnTo>
                <a:lnTo>
                  <a:pt x="1707" y="528"/>
                </a:lnTo>
                <a:lnTo>
                  <a:pt x="1710" y="528"/>
                </a:lnTo>
                <a:lnTo>
                  <a:pt x="1715" y="523"/>
                </a:lnTo>
                <a:lnTo>
                  <a:pt x="1717" y="520"/>
                </a:lnTo>
                <a:lnTo>
                  <a:pt x="1720" y="520"/>
                </a:lnTo>
                <a:lnTo>
                  <a:pt x="1723" y="520"/>
                </a:lnTo>
                <a:lnTo>
                  <a:pt x="1725" y="517"/>
                </a:lnTo>
                <a:lnTo>
                  <a:pt x="1725" y="515"/>
                </a:lnTo>
                <a:lnTo>
                  <a:pt x="1725" y="512"/>
                </a:lnTo>
                <a:lnTo>
                  <a:pt x="1728" y="509"/>
                </a:lnTo>
                <a:lnTo>
                  <a:pt x="1728" y="507"/>
                </a:lnTo>
                <a:lnTo>
                  <a:pt x="1728" y="504"/>
                </a:lnTo>
                <a:lnTo>
                  <a:pt x="1728" y="499"/>
                </a:lnTo>
                <a:lnTo>
                  <a:pt x="1730" y="496"/>
                </a:lnTo>
                <a:lnTo>
                  <a:pt x="1733" y="496"/>
                </a:lnTo>
                <a:lnTo>
                  <a:pt x="1736" y="494"/>
                </a:lnTo>
                <a:lnTo>
                  <a:pt x="1741" y="491"/>
                </a:lnTo>
                <a:lnTo>
                  <a:pt x="1746" y="486"/>
                </a:lnTo>
                <a:lnTo>
                  <a:pt x="1749" y="486"/>
                </a:lnTo>
                <a:lnTo>
                  <a:pt x="1751" y="483"/>
                </a:lnTo>
                <a:lnTo>
                  <a:pt x="1754" y="481"/>
                </a:lnTo>
                <a:lnTo>
                  <a:pt x="1762" y="481"/>
                </a:lnTo>
                <a:lnTo>
                  <a:pt x="1767" y="478"/>
                </a:lnTo>
                <a:lnTo>
                  <a:pt x="1770" y="478"/>
                </a:lnTo>
                <a:lnTo>
                  <a:pt x="1772" y="473"/>
                </a:lnTo>
                <a:lnTo>
                  <a:pt x="1777" y="470"/>
                </a:lnTo>
                <a:lnTo>
                  <a:pt x="1777" y="468"/>
                </a:lnTo>
                <a:lnTo>
                  <a:pt x="1780" y="465"/>
                </a:lnTo>
                <a:lnTo>
                  <a:pt x="1783" y="465"/>
                </a:lnTo>
                <a:lnTo>
                  <a:pt x="1785" y="465"/>
                </a:lnTo>
                <a:lnTo>
                  <a:pt x="1788" y="465"/>
                </a:lnTo>
                <a:lnTo>
                  <a:pt x="1791" y="462"/>
                </a:lnTo>
                <a:lnTo>
                  <a:pt x="1793" y="460"/>
                </a:lnTo>
                <a:lnTo>
                  <a:pt x="1796" y="457"/>
                </a:lnTo>
                <a:lnTo>
                  <a:pt x="1798" y="457"/>
                </a:lnTo>
                <a:lnTo>
                  <a:pt x="1801" y="457"/>
                </a:lnTo>
                <a:lnTo>
                  <a:pt x="1804" y="457"/>
                </a:lnTo>
                <a:lnTo>
                  <a:pt x="1809" y="457"/>
                </a:lnTo>
                <a:lnTo>
                  <a:pt x="1809" y="460"/>
                </a:lnTo>
                <a:lnTo>
                  <a:pt x="1811" y="460"/>
                </a:lnTo>
                <a:lnTo>
                  <a:pt x="1814" y="460"/>
                </a:lnTo>
                <a:lnTo>
                  <a:pt x="1817" y="460"/>
                </a:lnTo>
                <a:lnTo>
                  <a:pt x="1817" y="457"/>
                </a:lnTo>
                <a:lnTo>
                  <a:pt x="1819" y="457"/>
                </a:lnTo>
                <a:lnTo>
                  <a:pt x="1822" y="455"/>
                </a:lnTo>
                <a:lnTo>
                  <a:pt x="1824" y="452"/>
                </a:lnTo>
                <a:lnTo>
                  <a:pt x="1827" y="452"/>
                </a:lnTo>
                <a:lnTo>
                  <a:pt x="1835" y="447"/>
                </a:lnTo>
                <a:lnTo>
                  <a:pt x="1837" y="444"/>
                </a:lnTo>
                <a:lnTo>
                  <a:pt x="1845" y="442"/>
                </a:lnTo>
                <a:lnTo>
                  <a:pt x="1848" y="436"/>
                </a:lnTo>
                <a:lnTo>
                  <a:pt x="1856" y="431"/>
                </a:lnTo>
                <a:lnTo>
                  <a:pt x="1858" y="429"/>
                </a:lnTo>
                <a:lnTo>
                  <a:pt x="1861" y="426"/>
                </a:lnTo>
                <a:lnTo>
                  <a:pt x="1869" y="415"/>
                </a:lnTo>
                <a:lnTo>
                  <a:pt x="1874" y="410"/>
                </a:lnTo>
                <a:lnTo>
                  <a:pt x="1879" y="408"/>
                </a:lnTo>
                <a:lnTo>
                  <a:pt x="1882" y="405"/>
                </a:lnTo>
                <a:lnTo>
                  <a:pt x="1887" y="405"/>
                </a:lnTo>
                <a:lnTo>
                  <a:pt x="1895" y="395"/>
                </a:lnTo>
                <a:close/>
                <a:moveTo>
                  <a:pt x="2696" y="5"/>
                </a:moveTo>
                <a:lnTo>
                  <a:pt x="2696" y="8"/>
                </a:lnTo>
                <a:lnTo>
                  <a:pt x="2696" y="11"/>
                </a:lnTo>
                <a:lnTo>
                  <a:pt x="2696" y="13"/>
                </a:lnTo>
                <a:lnTo>
                  <a:pt x="2696" y="16"/>
                </a:lnTo>
                <a:lnTo>
                  <a:pt x="2694" y="16"/>
                </a:lnTo>
                <a:lnTo>
                  <a:pt x="2694" y="18"/>
                </a:lnTo>
                <a:lnTo>
                  <a:pt x="2691" y="21"/>
                </a:lnTo>
                <a:lnTo>
                  <a:pt x="2691" y="24"/>
                </a:lnTo>
                <a:lnTo>
                  <a:pt x="2691" y="26"/>
                </a:lnTo>
                <a:lnTo>
                  <a:pt x="2691" y="29"/>
                </a:lnTo>
                <a:lnTo>
                  <a:pt x="2691" y="31"/>
                </a:lnTo>
                <a:lnTo>
                  <a:pt x="2694" y="34"/>
                </a:lnTo>
                <a:lnTo>
                  <a:pt x="2694" y="37"/>
                </a:lnTo>
                <a:lnTo>
                  <a:pt x="2694" y="39"/>
                </a:lnTo>
                <a:lnTo>
                  <a:pt x="2694" y="42"/>
                </a:lnTo>
                <a:lnTo>
                  <a:pt x="2694" y="45"/>
                </a:lnTo>
                <a:lnTo>
                  <a:pt x="2694" y="47"/>
                </a:lnTo>
                <a:lnTo>
                  <a:pt x="2696" y="47"/>
                </a:lnTo>
                <a:lnTo>
                  <a:pt x="2696" y="50"/>
                </a:lnTo>
                <a:lnTo>
                  <a:pt x="2696" y="52"/>
                </a:lnTo>
                <a:lnTo>
                  <a:pt x="2696" y="55"/>
                </a:lnTo>
                <a:lnTo>
                  <a:pt x="2696" y="58"/>
                </a:lnTo>
                <a:lnTo>
                  <a:pt x="2696" y="60"/>
                </a:lnTo>
                <a:lnTo>
                  <a:pt x="2699" y="60"/>
                </a:lnTo>
                <a:lnTo>
                  <a:pt x="2696" y="60"/>
                </a:lnTo>
                <a:lnTo>
                  <a:pt x="2699" y="60"/>
                </a:lnTo>
                <a:lnTo>
                  <a:pt x="2696" y="60"/>
                </a:lnTo>
                <a:lnTo>
                  <a:pt x="2696" y="63"/>
                </a:lnTo>
                <a:lnTo>
                  <a:pt x="2696" y="65"/>
                </a:lnTo>
                <a:lnTo>
                  <a:pt x="2696" y="68"/>
                </a:lnTo>
                <a:lnTo>
                  <a:pt x="2699" y="68"/>
                </a:lnTo>
                <a:lnTo>
                  <a:pt x="2699" y="71"/>
                </a:lnTo>
                <a:lnTo>
                  <a:pt x="2699" y="73"/>
                </a:lnTo>
                <a:lnTo>
                  <a:pt x="2701" y="73"/>
                </a:lnTo>
                <a:lnTo>
                  <a:pt x="2701" y="76"/>
                </a:lnTo>
                <a:lnTo>
                  <a:pt x="2701" y="73"/>
                </a:lnTo>
                <a:lnTo>
                  <a:pt x="2701" y="76"/>
                </a:lnTo>
                <a:lnTo>
                  <a:pt x="2704" y="76"/>
                </a:lnTo>
                <a:lnTo>
                  <a:pt x="2704" y="79"/>
                </a:lnTo>
                <a:lnTo>
                  <a:pt x="2707" y="79"/>
                </a:lnTo>
                <a:lnTo>
                  <a:pt x="2707" y="81"/>
                </a:lnTo>
                <a:lnTo>
                  <a:pt x="2709" y="81"/>
                </a:lnTo>
                <a:lnTo>
                  <a:pt x="2712" y="81"/>
                </a:lnTo>
                <a:lnTo>
                  <a:pt x="2712" y="79"/>
                </a:lnTo>
                <a:lnTo>
                  <a:pt x="2715" y="79"/>
                </a:lnTo>
                <a:lnTo>
                  <a:pt x="2717" y="79"/>
                </a:lnTo>
                <a:lnTo>
                  <a:pt x="2717" y="76"/>
                </a:lnTo>
                <a:lnTo>
                  <a:pt x="2720" y="76"/>
                </a:lnTo>
                <a:lnTo>
                  <a:pt x="2722" y="76"/>
                </a:lnTo>
                <a:lnTo>
                  <a:pt x="2720" y="76"/>
                </a:lnTo>
                <a:lnTo>
                  <a:pt x="2717" y="79"/>
                </a:lnTo>
                <a:lnTo>
                  <a:pt x="2717" y="81"/>
                </a:lnTo>
                <a:lnTo>
                  <a:pt x="2717" y="84"/>
                </a:lnTo>
                <a:lnTo>
                  <a:pt x="2720" y="84"/>
                </a:lnTo>
                <a:lnTo>
                  <a:pt x="2720" y="86"/>
                </a:lnTo>
                <a:lnTo>
                  <a:pt x="2720" y="89"/>
                </a:lnTo>
                <a:lnTo>
                  <a:pt x="2722" y="89"/>
                </a:lnTo>
                <a:lnTo>
                  <a:pt x="2722" y="92"/>
                </a:lnTo>
                <a:lnTo>
                  <a:pt x="2725" y="92"/>
                </a:lnTo>
                <a:lnTo>
                  <a:pt x="2728" y="92"/>
                </a:lnTo>
                <a:lnTo>
                  <a:pt x="2728" y="94"/>
                </a:lnTo>
                <a:lnTo>
                  <a:pt x="2730" y="94"/>
                </a:lnTo>
                <a:lnTo>
                  <a:pt x="2730" y="97"/>
                </a:lnTo>
                <a:lnTo>
                  <a:pt x="2733" y="97"/>
                </a:lnTo>
                <a:lnTo>
                  <a:pt x="2733" y="99"/>
                </a:lnTo>
                <a:lnTo>
                  <a:pt x="2735" y="102"/>
                </a:lnTo>
                <a:lnTo>
                  <a:pt x="2738" y="102"/>
                </a:lnTo>
                <a:lnTo>
                  <a:pt x="2738" y="105"/>
                </a:lnTo>
                <a:lnTo>
                  <a:pt x="2741" y="105"/>
                </a:lnTo>
                <a:lnTo>
                  <a:pt x="2743" y="107"/>
                </a:lnTo>
                <a:lnTo>
                  <a:pt x="2746" y="107"/>
                </a:lnTo>
                <a:lnTo>
                  <a:pt x="2748" y="107"/>
                </a:lnTo>
                <a:lnTo>
                  <a:pt x="2751" y="107"/>
                </a:lnTo>
                <a:lnTo>
                  <a:pt x="2751" y="105"/>
                </a:lnTo>
                <a:lnTo>
                  <a:pt x="2754" y="105"/>
                </a:lnTo>
                <a:lnTo>
                  <a:pt x="2754" y="102"/>
                </a:lnTo>
                <a:lnTo>
                  <a:pt x="2756" y="102"/>
                </a:lnTo>
                <a:lnTo>
                  <a:pt x="2759" y="102"/>
                </a:lnTo>
                <a:lnTo>
                  <a:pt x="2759" y="99"/>
                </a:lnTo>
                <a:lnTo>
                  <a:pt x="2759" y="102"/>
                </a:lnTo>
                <a:lnTo>
                  <a:pt x="2762" y="102"/>
                </a:lnTo>
                <a:lnTo>
                  <a:pt x="2764" y="102"/>
                </a:lnTo>
                <a:lnTo>
                  <a:pt x="2764" y="99"/>
                </a:lnTo>
                <a:lnTo>
                  <a:pt x="2767" y="99"/>
                </a:lnTo>
                <a:lnTo>
                  <a:pt x="2767" y="102"/>
                </a:lnTo>
                <a:lnTo>
                  <a:pt x="2769" y="102"/>
                </a:lnTo>
                <a:lnTo>
                  <a:pt x="2767" y="102"/>
                </a:lnTo>
                <a:lnTo>
                  <a:pt x="2769" y="102"/>
                </a:lnTo>
                <a:lnTo>
                  <a:pt x="2772" y="102"/>
                </a:lnTo>
                <a:lnTo>
                  <a:pt x="2772" y="105"/>
                </a:lnTo>
                <a:lnTo>
                  <a:pt x="2775" y="105"/>
                </a:lnTo>
                <a:lnTo>
                  <a:pt x="2775" y="107"/>
                </a:lnTo>
                <a:lnTo>
                  <a:pt x="2777" y="107"/>
                </a:lnTo>
                <a:lnTo>
                  <a:pt x="2780" y="107"/>
                </a:lnTo>
                <a:lnTo>
                  <a:pt x="2782" y="107"/>
                </a:lnTo>
                <a:lnTo>
                  <a:pt x="2785" y="107"/>
                </a:lnTo>
                <a:lnTo>
                  <a:pt x="2788" y="107"/>
                </a:lnTo>
                <a:lnTo>
                  <a:pt x="2788" y="110"/>
                </a:lnTo>
                <a:lnTo>
                  <a:pt x="2788" y="112"/>
                </a:lnTo>
                <a:lnTo>
                  <a:pt x="2790" y="112"/>
                </a:lnTo>
                <a:lnTo>
                  <a:pt x="2793" y="115"/>
                </a:lnTo>
                <a:lnTo>
                  <a:pt x="2793" y="118"/>
                </a:lnTo>
                <a:lnTo>
                  <a:pt x="2790" y="118"/>
                </a:lnTo>
                <a:lnTo>
                  <a:pt x="2790" y="120"/>
                </a:lnTo>
                <a:lnTo>
                  <a:pt x="2788" y="120"/>
                </a:lnTo>
                <a:lnTo>
                  <a:pt x="2785" y="123"/>
                </a:lnTo>
                <a:lnTo>
                  <a:pt x="2782" y="123"/>
                </a:lnTo>
                <a:lnTo>
                  <a:pt x="2780" y="126"/>
                </a:lnTo>
                <a:lnTo>
                  <a:pt x="2777" y="128"/>
                </a:lnTo>
                <a:lnTo>
                  <a:pt x="2777" y="131"/>
                </a:lnTo>
                <a:lnTo>
                  <a:pt x="2777" y="133"/>
                </a:lnTo>
                <a:lnTo>
                  <a:pt x="2775" y="133"/>
                </a:lnTo>
                <a:lnTo>
                  <a:pt x="2775" y="136"/>
                </a:lnTo>
                <a:lnTo>
                  <a:pt x="2772" y="136"/>
                </a:lnTo>
                <a:lnTo>
                  <a:pt x="2772" y="139"/>
                </a:lnTo>
                <a:lnTo>
                  <a:pt x="2769" y="139"/>
                </a:lnTo>
                <a:lnTo>
                  <a:pt x="2767" y="139"/>
                </a:lnTo>
                <a:lnTo>
                  <a:pt x="2764" y="141"/>
                </a:lnTo>
                <a:lnTo>
                  <a:pt x="2762" y="141"/>
                </a:lnTo>
                <a:lnTo>
                  <a:pt x="2759" y="141"/>
                </a:lnTo>
                <a:lnTo>
                  <a:pt x="2756" y="141"/>
                </a:lnTo>
                <a:lnTo>
                  <a:pt x="2754" y="141"/>
                </a:lnTo>
                <a:lnTo>
                  <a:pt x="2751" y="141"/>
                </a:lnTo>
                <a:lnTo>
                  <a:pt x="2748" y="141"/>
                </a:lnTo>
                <a:lnTo>
                  <a:pt x="2746" y="141"/>
                </a:lnTo>
                <a:lnTo>
                  <a:pt x="2743" y="141"/>
                </a:lnTo>
                <a:lnTo>
                  <a:pt x="2741" y="141"/>
                </a:lnTo>
                <a:lnTo>
                  <a:pt x="2738" y="141"/>
                </a:lnTo>
                <a:lnTo>
                  <a:pt x="2735" y="141"/>
                </a:lnTo>
                <a:lnTo>
                  <a:pt x="2733" y="141"/>
                </a:lnTo>
                <a:lnTo>
                  <a:pt x="2730" y="141"/>
                </a:lnTo>
                <a:lnTo>
                  <a:pt x="2730" y="139"/>
                </a:lnTo>
                <a:lnTo>
                  <a:pt x="2728" y="139"/>
                </a:lnTo>
                <a:lnTo>
                  <a:pt x="2725" y="136"/>
                </a:lnTo>
                <a:lnTo>
                  <a:pt x="2722" y="136"/>
                </a:lnTo>
                <a:lnTo>
                  <a:pt x="2720" y="136"/>
                </a:lnTo>
                <a:lnTo>
                  <a:pt x="2717" y="136"/>
                </a:lnTo>
                <a:lnTo>
                  <a:pt x="2717" y="133"/>
                </a:lnTo>
                <a:lnTo>
                  <a:pt x="2715" y="133"/>
                </a:lnTo>
                <a:lnTo>
                  <a:pt x="2715" y="131"/>
                </a:lnTo>
                <a:lnTo>
                  <a:pt x="2712" y="131"/>
                </a:lnTo>
                <a:lnTo>
                  <a:pt x="2709" y="131"/>
                </a:lnTo>
                <a:lnTo>
                  <a:pt x="2709" y="128"/>
                </a:lnTo>
                <a:lnTo>
                  <a:pt x="2709" y="131"/>
                </a:lnTo>
                <a:lnTo>
                  <a:pt x="2709" y="128"/>
                </a:lnTo>
                <a:lnTo>
                  <a:pt x="2707" y="128"/>
                </a:lnTo>
                <a:lnTo>
                  <a:pt x="2707" y="126"/>
                </a:lnTo>
                <a:lnTo>
                  <a:pt x="2704" y="126"/>
                </a:lnTo>
                <a:lnTo>
                  <a:pt x="2704" y="123"/>
                </a:lnTo>
                <a:lnTo>
                  <a:pt x="2701" y="123"/>
                </a:lnTo>
                <a:lnTo>
                  <a:pt x="2699" y="123"/>
                </a:lnTo>
                <a:lnTo>
                  <a:pt x="2699" y="120"/>
                </a:lnTo>
                <a:lnTo>
                  <a:pt x="2696" y="120"/>
                </a:lnTo>
                <a:lnTo>
                  <a:pt x="2696" y="118"/>
                </a:lnTo>
                <a:lnTo>
                  <a:pt x="2694" y="118"/>
                </a:lnTo>
                <a:lnTo>
                  <a:pt x="2691" y="118"/>
                </a:lnTo>
                <a:lnTo>
                  <a:pt x="2691" y="115"/>
                </a:lnTo>
                <a:lnTo>
                  <a:pt x="2688" y="115"/>
                </a:lnTo>
                <a:lnTo>
                  <a:pt x="2686" y="112"/>
                </a:lnTo>
                <a:lnTo>
                  <a:pt x="2686" y="115"/>
                </a:lnTo>
                <a:lnTo>
                  <a:pt x="2683" y="115"/>
                </a:lnTo>
                <a:lnTo>
                  <a:pt x="2681" y="115"/>
                </a:lnTo>
                <a:lnTo>
                  <a:pt x="2681" y="112"/>
                </a:lnTo>
                <a:lnTo>
                  <a:pt x="2678" y="112"/>
                </a:lnTo>
                <a:lnTo>
                  <a:pt x="2678" y="115"/>
                </a:lnTo>
                <a:lnTo>
                  <a:pt x="2675" y="115"/>
                </a:lnTo>
                <a:lnTo>
                  <a:pt x="2673" y="115"/>
                </a:lnTo>
                <a:lnTo>
                  <a:pt x="2673" y="118"/>
                </a:lnTo>
                <a:lnTo>
                  <a:pt x="2670" y="115"/>
                </a:lnTo>
                <a:lnTo>
                  <a:pt x="2670" y="112"/>
                </a:lnTo>
                <a:lnTo>
                  <a:pt x="2668" y="112"/>
                </a:lnTo>
                <a:lnTo>
                  <a:pt x="2668" y="110"/>
                </a:lnTo>
                <a:lnTo>
                  <a:pt x="2668" y="107"/>
                </a:lnTo>
                <a:lnTo>
                  <a:pt x="2668" y="105"/>
                </a:lnTo>
                <a:lnTo>
                  <a:pt x="2665" y="105"/>
                </a:lnTo>
                <a:lnTo>
                  <a:pt x="2665" y="102"/>
                </a:lnTo>
                <a:lnTo>
                  <a:pt x="2662" y="102"/>
                </a:lnTo>
                <a:lnTo>
                  <a:pt x="2660" y="102"/>
                </a:lnTo>
                <a:lnTo>
                  <a:pt x="2660" y="99"/>
                </a:lnTo>
                <a:lnTo>
                  <a:pt x="2657" y="99"/>
                </a:lnTo>
                <a:lnTo>
                  <a:pt x="2657" y="97"/>
                </a:lnTo>
                <a:lnTo>
                  <a:pt x="2654" y="94"/>
                </a:lnTo>
                <a:lnTo>
                  <a:pt x="2654" y="92"/>
                </a:lnTo>
                <a:lnTo>
                  <a:pt x="2654" y="94"/>
                </a:lnTo>
                <a:lnTo>
                  <a:pt x="2657" y="94"/>
                </a:lnTo>
                <a:lnTo>
                  <a:pt x="2657" y="92"/>
                </a:lnTo>
                <a:lnTo>
                  <a:pt x="2654" y="89"/>
                </a:lnTo>
                <a:lnTo>
                  <a:pt x="2657" y="89"/>
                </a:lnTo>
                <a:lnTo>
                  <a:pt x="2657" y="86"/>
                </a:lnTo>
                <a:lnTo>
                  <a:pt x="2654" y="86"/>
                </a:lnTo>
                <a:lnTo>
                  <a:pt x="2654" y="84"/>
                </a:lnTo>
                <a:lnTo>
                  <a:pt x="2654" y="81"/>
                </a:lnTo>
                <a:lnTo>
                  <a:pt x="2654" y="79"/>
                </a:lnTo>
                <a:lnTo>
                  <a:pt x="2652" y="79"/>
                </a:lnTo>
                <a:lnTo>
                  <a:pt x="2652" y="76"/>
                </a:lnTo>
                <a:lnTo>
                  <a:pt x="2654" y="76"/>
                </a:lnTo>
                <a:lnTo>
                  <a:pt x="2654" y="73"/>
                </a:lnTo>
                <a:lnTo>
                  <a:pt x="2654" y="71"/>
                </a:lnTo>
                <a:lnTo>
                  <a:pt x="2654" y="68"/>
                </a:lnTo>
                <a:lnTo>
                  <a:pt x="2654" y="71"/>
                </a:lnTo>
                <a:lnTo>
                  <a:pt x="2654" y="68"/>
                </a:lnTo>
                <a:lnTo>
                  <a:pt x="2654" y="65"/>
                </a:lnTo>
                <a:lnTo>
                  <a:pt x="2654" y="63"/>
                </a:lnTo>
                <a:lnTo>
                  <a:pt x="2654" y="60"/>
                </a:lnTo>
                <a:lnTo>
                  <a:pt x="2654" y="58"/>
                </a:lnTo>
                <a:lnTo>
                  <a:pt x="2654" y="55"/>
                </a:lnTo>
                <a:lnTo>
                  <a:pt x="2654" y="52"/>
                </a:lnTo>
                <a:lnTo>
                  <a:pt x="2652" y="50"/>
                </a:lnTo>
                <a:lnTo>
                  <a:pt x="2649" y="50"/>
                </a:lnTo>
                <a:lnTo>
                  <a:pt x="2649" y="47"/>
                </a:lnTo>
                <a:lnTo>
                  <a:pt x="2647" y="47"/>
                </a:lnTo>
                <a:lnTo>
                  <a:pt x="2647" y="50"/>
                </a:lnTo>
                <a:lnTo>
                  <a:pt x="2644" y="50"/>
                </a:lnTo>
                <a:lnTo>
                  <a:pt x="2644" y="52"/>
                </a:lnTo>
                <a:lnTo>
                  <a:pt x="2647" y="52"/>
                </a:lnTo>
                <a:lnTo>
                  <a:pt x="2644" y="52"/>
                </a:lnTo>
                <a:lnTo>
                  <a:pt x="2641" y="52"/>
                </a:lnTo>
                <a:lnTo>
                  <a:pt x="2641" y="50"/>
                </a:lnTo>
                <a:lnTo>
                  <a:pt x="2641" y="47"/>
                </a:lnTo>
                <a:lnTo>
                  <a:pt x="2641" y="45"/>
                </a:lnTo>
                <a:lnTo>
                  <a:pt x="2644" y="45"/>
                </a:lnTo>
                <a:lnTo>
                  <a:pt x="2644" y="42"/>
                </a:lnTo>
                <a:lnTo>
                  <a:pt x="2647" y="42"/>
                </a:lnTo>
                <a:lnTo>
                  <a:pt x="2647" y="45"/>
                </a:lnTo>
                <a:lnTo>
                  <a:pt x="2647" y="42"/>
                </a:lnTo>
                <a:lnTo>
                  <a:pt x="2649" y="42"/>
                </a:lnTo>
                <a:lnTo>
                  <a:pt x="2652" y="42"/>
                </a:lnTo>
                <a:lnTo>
                  <a:pt x="2652" y="39"/>
                </a:lnTo>
                <a:lnTo>
                  <a:pt x="2652" y="37"/>
                </a:lnTo>
                <a:lnTo>
                  <a:pt x="2652" y="34"/>
                </a:lnTo>
                <a:lnTo>
                  <a:pt x="2652" y="31"/>
                </a:lnTo>
                <a:lnTo>
                  <a:pt x="2652" y="29"/>
                </a:lnTo>
                <a:lnTo>
                  <a:pt x="2652" y="26"/>
                </a:lnTo>
                <a:lnTo>
                  <a:pt x="2654" y="26"/>
                </a:lnTo>
                <a:lnTo>
                  <a:pt x="2654" y="24"/>
                </a:lnTo>
                <a:lnTo>
                  <a:pt x="2654" y="21"/>
                </a:lnTo>
                <a:lnTo>
                  <a:pt x="2654" y="18"/>
                </a:lnTo>
                <a:lnTo>
                  <a:pt x="2654" y="16"/>
                </a:lnTo>
                <a:lnTo>
                  <a:pt x="2657" y="16"/>
                </a:lnTo>
                <a:lnTo>
                  <a:pt x="2660" y="16"/>
                </a:lnTo>
                <a:lnTo>
                  <a:pt x="2660" y="13"/>
                </a:lnTo>
                <a:lnTo>
                  <a:pt x="2662" y="13"/>
                </a:lnTo>
                <a:lnTo>
                  <a:pt x="2665" y="13"/>
                </a:lnTo>
                <a:lnTo>
                  <a:pt x="2665" y="11"/>
                </a:lnTo>
                <a:lnTo>
                  <a:pt x="2668" y="11"/>
                </a:lnTo>
                <a:lnTo>
                  <a:pt x="2670" y="11"/>
                </a:lnTo>
                <a:lnTo>
                  <a:pt x="2673" y="11"/>
                </a:lnTo>
                <a:lnTo>
                  <a:pt x="2675" y="11"/>
                </a:lnTo>
                <a:lnTo>
                  <a:pt x="2675" y="8"/>
                </a:lnTo>
                <a:lnTo>
                  <a:pt x="2678" y="8"/>
                </a:lnTo>
                <a:lnTo>
                  <a:pt x="2678" y="5"/>
                </a:lnTo>
                <a:lnTo>
                  <a:pt x="2681" y="5"/>
                </a:lnTo>
                <a:lnTo>
                  <a:pt x="2683" y="5"/>
                </a:lnTo>
                <a:lnTo>
                  <a:pt x="2683" y="3"/>
                </a:lnTo>
                <a:lnTo>
                  <a:pt x="2686" y="3"/>
                </a:lnTo>
                <a:lnTo>
                  <a:pt x="2686" y="5"/>
                </a:lnTo>
                <a:lnTo>
                  <a:pt x="2686" y="3"/>
                </a:lnTo>
                <a:lnTo>
                  <a:pt x="2688" y="3"/>
                </a:lnTo>
                <a:lnTo>
                  <a:pt x="2691" y="3"/>
                </a:lnTo>
                <a:lnTo>
                  <a:pt x="2691" y="0"/>
                </a:lnTo>
                <a:lnTo>
                  <a:pt x="2694" y="0"/>
                </a:lnTo>
                <a:lnTo>
                  <a:pt x="2694" y="3"/>
                </a:lnTo>
                <a:lnTo>
                  <a:pt x="2696" y="3"/>
                </a:lnTo>
                <a:lnTo>
                  <a:pt x="2696" y="5"/>
                </a:lnTo>
                <a:close/>
              </a:path>
            </a:pathLst>
          </a:custGeom>
          <a:noFill/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82" name="Freeform 246"/>
          <p:cNvSpPr>
            <a:spLocks/>
          </p:cNvSpPr>
          <p:nvPr/>
        </p:nvSpPr>
        <p:spPr bwMode="auto">
          <a:xfrm>
            <a:off x="6617677" y="2489200"/>
            <a:ext cx="26377" cy="7938"/>
          </a:xfrm>
          <a:custGeom>
            <a:avLst/>
            <a:gdLst>
              <a:gd name="T0" fmla="*/ 2 w 18"/>
              <a:gd name="T1" fmla="*/ 0 h 5"/>
              <a:gd name="T2" fmla="*/ 5 w 18"/>
              <a:gd name="T3" fmla="*/ 3 h 5"/>
              <a:gd name="T4" fmla="*/ 18 w 18"/>
              <a:gd name="T5" fmla="*/ 5 h 5"/>
              <a:gd name="T6" fmla="*/ 5 w 18"/>
              <a:gd name="T7" fmla="*/ 3 h 5"/>
              <a:gd name="T8" fmla="*/ 2 w 18"/>
              <a:gd name="T9" fmla="*/ 3 h 5"/>
              <a:gd name="T10" fmla="*/ 2 w 18"/>
              <a:gd name="T11" fmla="*/ 5 h 5"/>
              <a:gd name="T12" fmla="*/ 0 w 18"/>
              <a:gd name="T13" fmla="*/ 5 h 5"/>
              <a:gd name="T14" fmla="*/ 0 w 18"/>
              <a:gd name="T15" fmla="*/ 3 h 5"/>
              <a:gd name="T16" fmla="*/ 0 w 18"/>
              <a:gd name="T17" fmla="*/ 0 h 5"/>
              <a:gd name="T18" fmla="*/ 2 w 18"/>
              <a:gd name="T19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8" h="5">
                <a:moveTo>
                  <a:pt x="2" y="0"/>
                </a:moveTo>
                <a:lnTo>
                  <a:pt x="5" y="3"/>
                </a:lnTo>
                <a:lnTo>
                  <a:pt x="18" y="5"/>
                </a:lnTo>
                <a:lnTo>
                  <a:pt x="5" y="3"/>
                </a:lnTo>
                <a:lnTo>
                  <a:pt x="2" y="3"/>
                </a:lnTo>
                <a:lnTo>
                  <a:pt x="2" y="5"/>
                </a:lnTo>
                <a:lnTo>
                  <a:pt x="0" y="5"/>
                </a:lnTo>
                <a:lnTo>
                  <a:pt x="0" y="3"/>
                </a:lnTo>
                <a:lnTo>
                  <a:pt x="0" y="0"/>
                </a:lnTo>
                <a:lnTo>
                  <a:pt x="2" y="0"/>
                </a:lnTo>
              </a:path>
            </a:pathLst>
          </a:custGeom>
          <a:noFill/>
          <a:ln w="4763">
            <a:solidFill>
              <a:srgbClr val="6E6E6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83" name="Freeform 247"/>
          <p:cNvSpPr>
            <a:spLocks/>
          </p:cNvSpPr>
          <p:nvPr/>
        </p:nvSpPr>
        <p:spPr bwMode="auto">
          <a:xfrm>
            <a:off x="6625005" y="2335214"/>
            <a:ext cx="14654" cy="30163"/>
          </a:xfrm>
          <a:custGeom>
            <a:avLst/>
            <a:gdLst>
              <a:gd name="T0" fmla="*/ 5 w 10"/>
              <a:gd name="T1" fmla="*/ 19 h 19"/>
              <a:gd name="T2" fmla="*/ 2 w 10"/>
              <a:gd name="T3" fmla="*/ 19 h 19"/>
              <a:gd name="T4" fmla="*/ 2 w 10"/>
              <a:gd name="T5" fmla="*/ 16 h 19"/>
              <a:gd name="T6" fmla="*/ 0 w 10"/>
              <a:gd name="T7" fmla="*/ 16 h 19"/>
              <a:gd name="T8" fmla="*/ 0 w 10"/>
              <a:gd name="T9" fmla="*/ 13 h 19"/>
              <a:gd name="T10" fmla="*/ 0 w 10"/>
              <a:gd name="T11" fmla="*/ 11 h 19"/>
              <a:gd name="T12" fmla="*/ 0 w 10"/>
              <a:gd name="T13" fmla="*/ 8 h 19"/>
              <a:gd name="T14" fmla="*/ 0 w 10"/>
              <a:gd name="T15" fmla="*/ 5 h 19"/>
              <a:gd name="T16" fmla="*/ 0 w 10"/>
              <a:gd name="T17" fmla="*/ 3 h 19"/>
              <a:gd name="T18" fmla="*/ 2 w 10"/>
              <a:gd name="T19" fmla="*/ 3 h 19"/>
              <a:gd name="T20" fmla="*/ 2 w 10"/>
              <a:gd name="T21" fmla="*/ 0 h 19"/>
              <a:gd name="T22" fmla="*/ 5 w 10"/>
              <a:gd name="T23" fmla="*/ 0 h 19"/>
              <a:gd name="T24" fmla="*/ 8 w 10"/>
              <a:gd name="T25" fmla="*/ 0 h 19"/>
              <a:gd name="T26" fmla="*/ 8 w 10"/>
              <a:gd name="T27" fmla="*/ 3 h 19"/>
              <a:gd name="T28" fmla="*/ 8 w 10"/>
              <a:gd name="T29" fmla="*/ 5 h 19"/>
              <a:gd name="T30" fmla="*/ 10 w 10"/>
              <a:gd name="T31" fmla="*/ 5 h 19"/>
              <a:gd name="T32" fmla="*/ 10 w 10"/>
              <a:gd name="T33" fmla="*/ 8 h 19"/>
              <a:gd name="T34" fmla="*/ 10 w 10"/>
              <a:gd name="T35" fmla="*/ 11 h 19"/>
              <a:gd name="T36" fmla="*/ 8 w 10"/>
              <a:gd name="T37" fmla="*/ 13 h 19"/>
              <a:gd name="T38" fmla="*/ 8 w 10"/>
              <a:gd name="T39" fmla="*/ 16 h 19"/>
              <a:gd name="T40" fmla="*/ 5 w 10"/>
              <a:gd name="T41" fmla="*/ 16 h 19"/>
              <a:gd name="T42" fmla="*/ 5 w 10"/>
              <a:gd name="T43" fmla="*/ 19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10" h="19">
                <a:moveTo>
                  <a:pt x="5" y="19"/>
                </a:moveTo>
                <a:lnTo>
                  <a:pt x="2" y="19"/>
                </a:lnTo>
                <a:lnTo>
                  <a:pt x="2" y="16"/>
                </a:lnTo>
                <a:lnTo>
                  <a:pt x="0" y="16"/>
                </a:lnTo>
                <a:lnTo>
                  <a:pt x="0" y="13"/>
                </a:lnTo>
                <a:lnTo>
                  <a:pt x="0" y="11"/>
                </a:lnTo>
                <a:lnTo>
                  <a:pt x="0" y="8"/>
                </a:lnTo>
                <a:lnTo>
                  <a:pt x="0" y="5"/>
                </a:lnTo>
                <a:lnTo>
                  <a:pt x="0" y="3"/>
                </a:lnTo>
                <a:lnTo>
                  <a:pt x="2" y="3"/>
                </a:lnTo>
                <a:lnTo>
                  <a:pt x="2" y="0"/>
                </a:lnTo>
                <a:lnTo>
                  <a:pt x="5" y="0"/>
                </a:lnTo>
                <a:lnTo>
                  <a:pt x="8" y="0"/>
                </a:lnTo>
                <a:lnTo>
                  <a:pt x="8" y="3"/>
                </a:lnTo>
                <a:lnTo>
                  <a:pt x="8" y="5"/>
                </a:lnTo>
                <a:lnTo>
                  <a:pt x="10" y="5"/>
                </a:lnTo>
                <a:lnTo>
                  <a:pt x="10" y="8"/>
                </a:lnTo>
                <a:lnTo>
                  <a:pt x="10" y="11"/>
                </a:lnTo>
                <a:lnTo>
                  <a:pt x="8" y="13"/>
                </a:lnTo>
                <a:lnTo>
                  <a:pt x="8" y="16"/>
                </a:lnTo>
                <a:lnTo>
                  <a:pt x="5" y="16"/>
                </a:lnTo>
                <a:lnTo>
                  <a:pt x="5" y="19"/>
                </a:lnTo>
              </a:path>
            </a:pathLst>
          </a:custGeom>
          <a:noFill/>
          <a:ln w="4763">
            <a:solidFill>
              <a:srgbClr val="6E6E6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84" name="Freeform 248"/>
          <p:cNvSpPr>
            <a:spLocks/>
          </p:cNvSpPr>
          <p:nvPr/>
        </p:nvSpPr>
        <p:spPr bwMode="auto">
          <a:xfrm>
            <a:off x="6613281" y="2239963"/>
            <a:ext cx="7327" cy="12700"/>
          </a:xfrm>
          <a:custGeom>
            <a:avLst/>
            <a:gdLst>
              <a:gd name="T0" fmla="*/ 5 w 5"/>
              <a:gd name="T1" fmla="*/ 0 h 8"/>
              <a:gd name="T2" fmla="*/ 5 w 5"/>
              <a:gd name="T3" fmla="*/ 3 h 8"/>
              <a:gd name="T4" fmla="*/ 3 w 5"/>
              <a:gd name="T5" fmla="*/ 3 h 8"/>
              <a:gd name="T6" fmla="*/ 3 w 5"/>
              <a:gd name="T7" fmla="*/ 5 h 8"/>
              <a:gd name="T8" fmla="*/ 3 w 5"/>
              <a:gd name="T9" fmla="*/ 8 h 8"/>
              <a:gd name="T10" fmla="*/ 0 w 5"/>
              <a:gd name="T11" fmla="*/ 8 h 8"/>
              <a:gd name="T12" fmla="*/ 0 w 5"/>
              <a:gd name="T13" fmla="*/ 5 h 8"/>
              <a:gd name="T14" fmla="*/ 3 w 5"/>
              <a:gd name="T15" fmla="*/ 5 h 8"/>
              <a:gd name="T16" fmla="*/ 3 w 5"/>
              <a:gd name="T17" fmla="*/ 3 h 8"/>
              <a:gd name="T18" fmla="*/ 5 w 5"/>
              <a:gd name="T19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5" h="8">
                <a:moveTo>
                  <a:pt x="5" y="0"/>
                </a:moveTo>
                <a:lnTo>
                  <a:pt x="5" y="3"/>
                </a:lnTo>
                <a:lnTo>
                  <a:pt x="3" y="3"/>
                </a:lnTo>
                <a:lnTo>
                  <a:pt x="3" y="5"/>
                </a:lnTo>
                <a:lnTo>
                  <a:pt x="3" y="8"/>
                </a:lnTo>
                <a:lnTo>
                  <a:pt x="0" y="8"/>
                </a:lnTo>
                <a:lnTo>
                  <a:pt x="0" y="5"/>
                </a:lnTo>
                <a:lnTo>
                  <a:pt x="3" y="5"/>
                </a:lnTo>
                <a:lnTo>
                  <a:pt x="3" y="3"/>
                </a:lnTo>
                <a:lnTo>
                  <a:pt x="5" y="0"/>
                </a:lnTo>
              </a:path>
            </a:pathLst>
          </a:custGeom>
          <a:noFill/>
          <a:ln w="4763">
            <a:solidFill>
              <a:srgbClr val="6E6E6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85" name="Freeform 249"/>
          <p:cNvSpPr>
            <a:spLocks/>
          </p:cNvSpPr>
          <p:nvPr/>
        </p:nvSpPr>
        <p:spPr bwMode="auto">
          <a:xfrm>
            <a:off x="6620608" y="2239963"/>
            <a:ext cx="4397" cy="0"/>
          </a:xfrm>
          <a:custGeom>
            <a:avLst/>
            <a:gdLst>
              <a:gd name="T0" fmla="*/ 3 w 3"/>
              <a:gd name="T1" fmla="*/ 0 w 3"/>
              <a:gd name="T2" fmla="*/ 3 w 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3">
                <a:moveTo>
                  <a:pt x="3" y="0"/>
                </a:moveTo>
                <a:lnTo>
                  <a:pt x="0" y="0"/>
                </a:lnTo>
                <a:lnTo>
                  <a:pt x="3" y="0"/>
                </a:lnTo>
              </a:path>
            </a:pathLst>
          </a:custGeom>
          <a:noFill/>
          <a:ln w="4763">
            <a:solidFill>
              <a:srgbClr val="6E6E6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86" name="Freeform 250"/>
          <p:cNvSpPr>
            <a:spLocks/>
          </p:cNvSpPr>
          <p:nvPr/>
        </p:nvSpPr>
        <p:spPr bwMode="auto">
          <a:xfrm>
            <a:off x="5986097" y="2124076"/>
            <a:ext cx="23446" cy="53975"/>
          </a:xfrm>
          <a:custGeom>
            <a:avLst/>
            <a:gdLst>
              <a:gd name="T0" fmla="*/ 10 w 16"/>
              <a:gd name="T1" fmla="*/ 0 h 34"/>
              <a:gd name="T2" fmla="*/ 13 w 16"/>
              <a:gd name="T3" fmla="*/ 0 h 34"/>
              <a:gd name="T4" fmla="*/ 13 w 16"/>
              <a:gd name="T5" fmla="*/ 3 h 34"/>
              <a:gd name="T6" fmla="*/ 13 w 16"/>
              <a:gd name="T7" fmla="*/ 5 h 34"/>
              <a:gd name="T8" fmla="*/ 13 w 16"/>
              <a:gd name="T9" fmla="*/ 8 h 34"/>
              <a:gd name="T10" fmla="*/ 16 w 16"/>
              <a:gd name="T11" fmla="*/ 8 h 34"/>
              <a:gd name="T12" fmla="*/ 13 w 16"/>
              <a:gd name="T13" fmla="*/ 10 h 34"/>
              <a:gd name="T14" fmla="*/ 13 w 16"/>
              <a:gd name="T15" fmla="*/ 13 h 34"/>
              <a:gd name="T16" fmla="*/ 13 w 16"/>
              <a:gd name="T17" fmla="*/ 16 h 34"/>
              <a:gd name="T18" fmla="*/ 16 w 16"/>
              <a:gd name="T19" fmla="*/ 16 h 34"/>
              <a:gd name="T20" fmla="*/ 16 w 16"/>
              <a:gd name="T21" fmla="*/ 18 h 34"/>
              <a:gd name="T22" fmla="*/ 16 w 16"/>
              <a:gd name="T23" fmla="*/ 21 h 34"/>
              <a:gd name="T24" fmla="*/ 13 w 16"/>
              <a:gd name="T25" fmla="*/ 21 h 34"/>
              <a:gd name="T26" fmla="*/ 13 w 16"/>
              <a:gd name="T27" fmla="*/ 24 h 34"/>
              <a:gd name="T28" fmla="*/ 10 w 16"/>
              <a:gd name="T29" fmla="*/ 24 h 34"/>
              <a:gd name="T30" fmla="*/ 10 w 16"/>
              <a:gd name="T31" fmla="*/ 26 h 34"/>
              <a:gd name="T32" fmla="*/ 8 w 16"/>
              <a:gd name="T33" fmla="*/ 26 h 34"/>
              <a:gd name="T34" fmla="*/ 8 w 16"/>
              <a:gd name="T35" fmla="*/ 29 h 34"/>
              <a:gd name="T36" fmla="*/ 5 w 16"/>
              <a:gd name="T37" fmla="*/ 31 h 34"/>
              <a:gd name="T38" fmla="*/ 3 w 16"/>
              <a:gd name="T39" fmla="*/ 34 h 34"/>
              <a:gd name="T40" fmla="*/ 3 w 16"/>
              <a:gd name="T41" fmla="*/ 31 h 34"/>
              <a:gd name="T42" fmla="*/ 0 w 16"/>
              <a:gd name="T43" fmla="*/ 31 h 34"/>
              <a:gd name="T44" fmla="*/ 0 w 16"/>
              <a:gd name="T45" fmla="*/ 29 h 34"/>
              <a:gd name="T46" fmla="*/ 0 w 16"/>
              <a:gd name="T47" fmla="*/ 26 h 34"/>
              <a:gd name="T48" fmla="*/ 3 w 16"/>
              <a:gd name="T49" fmla="*/ 24 h 34"/>
              <a:gd name="T50" fmla="*/ 0 w 16"/>
              <a:gd name="T51" fmla="*/ 24 h 34"/>
              <a:gd name="T52" fmla="*/ 3 w 16"/>
              <a:gd name="T53" fmla="*/ 24 h 34"/>
              <a:gd name="T54" fmla="*/ 0 w 16"/>
              <a:gd name="T55" fmla="*/ 24 h 34"/>
              <a:gd name="T56" fmla="*/ 3 w 16"/>
              <a:gd name="T57" fmla="*/ 24 h 34"/>
              <a:gd name="T58" fmla="*/ 3 w 16"/>
              <a:gd name="T59" fmla="*/ 21 h 34"/>
              <a:gd name="T60" fmla="*/ 5 w 16"/>
              <a:gd name="T61" fmla="*/ 21 h 34"/>
              <a:gd name="T62" fmla="*/ 5 w 16"/>
              <a:gd name="T63" fmla="*/ 18 h 34"/>
              <a:gd name="T64" fmla="*/ 5 w 16"/>
              <a:gd name="T65" fmla="*/ 16 h 34"/>
              <a:gd name="T66" fmla="*/ 5 w 16"/>
              <a:gd name="T67" fmla="*/ 13 h 34"/>
              <a:gd name="T68" fmla="*/ 8 w 16"/>
              <a:gd name="T69" fmla="*/ 13 h 34"/>
              <a:gd name="T70" fmla="*/ 8 w 16"/>
              <a:gd name="T71" fmla="*/ 10 h 34"/>
              <a:gd name="T72" fmla="*/ 8 w 16"/>
              <a:gd name="T73" fmla="*/ 8 h 34"/>
              <a:gd name="T74" fmla="*/ 8 w 16"/>
              <a:gd name="T75" fmla="*/ 5 h 34"/>
              <a:gd name="T76" fmla="*/ 8 w 16"/>
              <a:gd name="T77" fmla="*/ 3 h 34"/>
              <a:gd name="T78" fmla="*/ 10 w 16"/>
              <a:gd name="T79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6" h="34">
                <a:moveTo>
                  <a:pt x="10" y="0"/>
                </a:moveTo>
                <a:lnTo>
                  <a:pt x="13" y="0"/>
                </a:lnTo>
                <a:lnTo>
                  <a:pt x="13" y="3"/>
                </a:lnTo>
                <a:lnTo>
                  <a:pt x="13" y="5"/>
                </a:lnTo>
                <a:lnTo>
                  <a:pt x="13" y="8"/>
                </a:lnTo>
                <a:lnTo>
                  <a:pt x="16" y="8"/>
                </a:lnTo>
                <a:lnTo>
                  <a:pt x="13" y="10"/>
                </a:lnTo>
                <a:lnTo>
                  <a:pt x="13" y="13"/>
                </a:lnTo>
                <a:lnTo>
                  <a:pt x="13" y="16"/>
                </a:lnTo>
                <a:lnTo>
                  <a:pt x="16" y="16"/>
                </a:lnTo>
                <a:lnTo>
                  <a:pt x="16" y="18"/>
                </a:lnTo>
                <a:lnTo>
                  <a:pt x="16" y="21"/>
                </a:lnTo>
                <a:lnTo>
                  <a:pt x="13" y="21"/>
                </a:lnTo>
                <a:lnTo>
                  <a:pt x="13" y="24"/>
                </a:lnTo>
                <a:lnTo>
                  <a:pt x="10" y="24"/>
                </a:lnTo>
                <a:lnTo>
                  <a:pt x="10" y="26"/>
                </a:lnTo>
                <a:lnTo>
                  <a:pt x="8" y="26"/>
                </a:lnTo>
                <a:lnTo>
                  <a:pt x="8" y="29"/>
                </a:lnTo>
                <a:lnTo>
                  <a:pt x="5" y="31"/>
                </a:lnTo>
                <a:lnTo>
                  <a:pt x="3" y="34"/>
                </a:lnTo>
                <a:lnTo>
                  <a:pt x="3" y="31"/>
                </a:lnTo>
                <a:lnTo>
                  <a:pt x="0" y="31"/>
                </a:lnTo>
                <a:lnTo>
                  <a:pt x="0" y="29"/>
                </a:lnTo>
                <a:lnTo>
                  <a:pt x="0" y="26"/>
                </a:lnTo>
                <a:lnTo>
                  <a:pt x="3" y="24"/>
                </a:lnTo>
                <a:lnTo>
                  <a:pt x="0" y="24"/>
                </a:lnTo>
                <a:lnTo>
                  <a:pt x="3" y="24"/>
                </a:lnTo>
                <a:lnTo>
                  <a:pt x="0" y="24"/>
                </a:lnTo>
                <a:lnTo>
                  <a:pt x="3" y="24"/>
                </a:lnTo>
                <a:lnTo>
                  <a:pt x="3" y="21"/>
                </a:lnTo>
                <a:lnTo>
                  <a:pt x="5" y="21"/>
                </a:lnTo>
                <a:lnTo>
                  <a:pt x="5" y="18"/>
                </a:lnTo>
                <a:lnTo>
                  <a:pt x="5" y="16"/>
                </a:lnTo>
                <a:lnTo>
                  <a:pt x="5" y="13"/>
                </a:lnTo>
                <a:lnTo>
                  <a:pt x="8" y="13"/>
                </a:lnTo>
                <a:lnTo>
                  <a:pt x="8" y="10"/>
                </a:lnTo>
                <a:lnTo>
                  <a:pt x="8" y="8"/>
                </a:lnTo>
                <a:lnTo>
                  <a:pt x="8" y="5"/>
                </a:lnTo>
                <a:lnTo>
                  <a:pt x="8" y="3"/>
                </a:lnTo>
                <a:lnTo>
                  <a:pt x="10" y="0"/>
                </a:lnTo>
              </a:path>
            </a:pathLst>
          </a:custGeom>
          <a:noFill/>
          <a:ln w="4763">
            <a:solidFill>
              <a:srgbClr val="6E6E6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87" name="Freeform 251"/>
          <p:cNvSpPr>
            <a:spLocks/>
          </p:cNvSpPr>
          <p:nvPr/>
        </p:nvSpPr>
        <p:spPr bwMode="auto">
          <a:xfrm>
            <a:off x="5974374" y="1800225"/>
            <a:ext cx="35169" cy="46038"/>
          </a:xfrm>
          <a:custGeom>
            <a:avLst/>
            <a:gdLst>
              <a:gd name="T0" fmla="*/ 21 w 24"/>
              <a:gd name="T1" fmla="*/ 0 h 29"/>
              <a:gd name="T2" fmla="*/ 24 w 24"/>
              <a:gd name="T3" fmla="*/ 3 h 29"/>
              <a:gd name="T4" fmla="*/ 24 w 24"/>
              <a:gd name="T5" fmla="*/ 6 h 29"/>
              <a:gd name="T6" fmla="*/ 24 w 24"/>
              <a:gd name="T7" fmla="*/ 8 h 29"/>
              <a:gd name="T8" fmla="*/ 21 w 24"/>
              <a:gd name="T9" fmla="*/ 8 h 29"/>
              <a:gd name="T10" fmla="*/ 21 w 24"/>
              <a:gd name="T11" fmla="*/ 11 h 29"/>
              <a:gd name="T12" fmla="*/ 21 w 24"/>
              <a:gd name="T13" fmla="*/ 13 h 29"/>
              <a:gd name="T14" fmla="*/ 21 w 24"/>
              <a:gd name="T15" fmla="*/ 16 h 29"/>
              <a:gd name="T16" fmla="*/ 24 w 24"/>
              <a:gd name="T17" fmla="*/ 16 h 29"/>
              <a:gd name="T18" fmla="*/ 24 w 24"/>
              <a:gd name="T19" fmla="*/ 19 h 29"/>
              <a:gd name="T20" fmla="*/ 24 w 24"/>
              <a:gd name="T21" fmla="*/ 21 h 29"/>
              <a:gd name="T22" fmla="*/ 21 w 24"/>
              <a:gd name="T23" fmla="*/ 21 h 29"/>
              <a:gd name="T24" fmla="*/ 21 w 24"/>
              <a:gd name="T25" fmla="*/ 24 h 29"/>
              <a:gd name="T26" fmla="*/ 21 w 24"/>
              <a:gd name="T27" fmla="*/ 26 h 29"/>
              <a:gd name="T28" fmla="*/ 21 w 24"/>
              <a:gd name="T29" fmla="*/ 29 h 29"/>
              <a:gd name="T30" fmla="*/ 18 w 24"/>
              <a:gd name="T31" fmla="*/ 29 h 29"/>
              <a:gd name="T32" fmla="*/ 16 w 24"/>
              <a:gd name="T33" fmla="*/ 29 h 29"/>
              <a:gd name="T34" fmla="*/ 16 w 24"/>
              <a:gd name="T35" fmla="*/ 26 h 29"/>
              <a:gd name="T36" fmla="*/ 16 w 24"/>
              <a:gd name="T37" fmla="*/ 29 h 29"/>
              <a:gd name="T38" fmla="*/ 13 w 24"/>
              <a:gd name="T39" fmla="*/ 29 h 29"/>
              <a:gd name="T40" fmla="*/ 11 w 24"/>
              <a:gd name="T41" fmla="*/ 29 h 29"/>
              <a:gd name="T42" fmla="*/ 8 w 24"/>
              <a:gd name="T43" fmla="*/ 29 h 29"/>
              <a:gd name="T44" fmla="*/ 8 w 24"/>
              <a:gd name="T45" fmla="*/ 26 h 29"/>
              <a:gd name="T46" fmla="*/ 5 w 24"/>
              <a:gd name="T47" fmla="*/ 26 h 29"/>
              <a:gd name="T48" fmla="*/ 3 w 24"/>
              <a:gd name="T49" fmla="*/ 26 h 29"/>
              <a:gd name="T50" fmla="*/ 3 w 24"/>
              <a:gd name="T51" fmla="*/ 24 h 29"/>
              <a:gd name="T52" fmla="*/ 0 w 24"/>
              <a:gd name="T53" fmla="*/ 24 h 29"/>
              <a:gd name="T54" fmla="*/ 3 w 24"/>
              <a:gd name="T55" fmla="*/ 24 h 29"/>
              <a:gd name="T56" fmla="*/ 3 w 24"/>
              <a:gd name="T57" fmla="*/ 21 h 29"/>
              <a:gd name="T58" fmla="*/ 3 w 24"/>
              <a:gd name="T59" fmla="*/ 19 h 29"/>
              <a:gd name="T60" fmla="*/ 0 w 24"/>
              <a:gd name="T61" fmla="*/ 19 h 29"/>
              <a:gd name="T62" fmla="*/ 0 w 24"/>
              <a:gd name="T63" fmla="*/ 16 h 29"/>
              <a:gd name="T64" fmla="*/ 0 w 24"/>
              <a:gd name="T65" fmla="*/ 13 h 29"/>
              <a:gd name="T66" fmla="*/ 3 w 24"/>
              <a:gd name="T67" fmla="*/ 13 h 29"/>
              <a:gd name="T68" fmla="*/ 3 w 24"/>
              <a:gd name="T69" fmla="*/ 11 h 29"/>
              <a:gd name="T70" fmla="*/ 5 w 24"/>
              <a:gd name="T71" fmla="*/ 11 h 29"/>
              <a:gd name="T72" fmla="*/ 5 w 24"/>
              <a:gd name="T73" fmla="*/ 13 h 29"/>
              <a:gd name="T74" fmla="*/ 8 w 24"/>
              <a:gd name="T75" fmla="*/ 13 h 29"/>
              <a:gd name="T76" fmla="*/ 11 w 24"/>
              <a:gd name="T77" fmla="*/ 13 h 29"/>
              <a:gd name="T78" fmla="*/ 11 w 24"/>
              <a:gd name="T79" fmla="*/ 11 h 29"/>
              <a:gd name="T80" fmla="*/ 13 w 24"/>
              <a:gd name="T81" fmla="*/ 11 h 29"/>
              <a:gd name="T82" fmla="*/ 13 w 24"/>
              <a:gd name="T83" fmla="*/ 8 h 29"/>
              <a:gd name="T84" fmla="*/ 16 w 24"/>
              <a:gd name="T85" fmla="*/ 8 h 29"/>
              <a:gd name="T86" fmla="*/ 16 w 24"/>
              <a:gd name="T87" fmla="*/ 6 h 29"/>
              <a:gd name="T88" fmla="*/ 16 w 24"/>
              <a:gd name="T89" fmla="*/ 3 h 29"/>
              <a:gd name="T90" fmla="*/ 18 w 24"/>
              <a:gd name="T91" fmla="*/ 3 h 29"/>
              <a:gd name="T92" fmla="*/ 18 w 24"/>
              <a:gd name="T93" fmla="*/ 0 h 29"/>
              <a:gd name="T94" fmla="*/ 21 w 24"/>
              <a:gd name="T95" fmla="*/ 0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24" h="29">
                <a:moveTo>
                  <a:pt x="21" y="0"/>
                </a:moveTo>
                <a:lnTo>
                  <a:pt x="24" y="3"/>
                </a:lnTo>
                <a:lnTo>
                  <a:pt x="24" y="6"/>
                </a:lnTo>
                <a:lnTo>
                  <a:pt x="24" y="8"/>
                </a:lnTo>
                <a:lnTo>
                  <a:pt x="21" y="8"/>
                </a:lnTo>
                <a:lnTo>
                  <a:pt x="21" y="11"/>
                </a:lnTo>
                <a:lnTo>
                  <a:pt x="21" y="13"/>
                </a:lnTo>
                <a:lnTo>
                  <a:pt x="21" y="16"/>
                </a:lnTo>
                <a:lnTo>
                  <a:pt x="24" y="16"/>
                </a:lnTo>
                <a:lnTo>
                  <a:pt x="24" y="19"/>
                </a:lnTo>
                <a:lnTo>
                  <a:pt x="24" y="21"/>
                </a:lnTo>
                <a:lnTo>
                  <a:pt x="21" y="21"/>
                </a:lnTo>
                <a:lnTo>
                  <a:pt x="21" y="24"/>
                </a:lnTo>
                <a:lnTo>
                  <a:pt x="21" y="26"/>
                </a:lnTo>
                <a:lnTo>
                  <a:pt x="21" y="29"/>
                </a:lnTo>
                <a:lnTo>
                  <a:pt x="18" y="29"/>
                </a:lnTo>
                <a:lnTo>
                  <a:pt x="16" y="29"/>
                </a:lnTo>
                <a:lnTo>
                  <a:pt x="16" y="26"/>
                </a:lnTo>
                <a:lnTo>
                  <a:pt x="16" y="29"/>
                </a:lnTo>
                <a:lnTo>
                  <a:pt x="13" y="29"/>
                </a:lnTo>
                <a:lnTo>
                  <a:pt x="11" y="29"/>
                </a:lnTo>
                <a:lnTo>
                  <a:pt x="8" y="29"/>
                </a:lnTo>
                <a:lnTo>
                  <a:pt x="8" y="26"/>
                </a:lnTo>
                <a:lnTo>
                  <a:pt x="5" y="26"/>
                </a:lnTo>
                <a:lnTo>
                  <a:pt x="3" y="26"/>
                </a:lnTo>
                <a:lnTo>
                  <a:pt x="3" y="24"/>
                </a:lnTo>
                <a:lnTo>
                  <a:pt x="0" y="24"/>
                </a:lnTo>
                <a:lnTo>
                  <a:pt x="3" y="24"/>
                </a:lnTo>
                <a:lnTo>
                  <a:pt x="3" y="21"/>
                </a:lnTo>
                <a:lnTo>
                  <a:pt x="3" y="19"/>
                </a:lnTo>
                <a:lnTo>
                  <a:pt x="0" y="19"/>
                </a:lnTo>
                <a:lnTo>
                  <a:pt x="0" y="16"/>
                </a:lnTo>
                <a:lnTo>
                  <a:pt x="0" y="13"/>
                </a:lnTo>
                <a:lnTo>
                  <a:pt x="3" y="13"/>
                </a:lnTo>
                <a:lnTo>
                  <a:pt x="3" y="11"/>
                </a:lnTo>
                <a:lnTo>
                  <a:pt x="5" y="11"/>
                </a:lnTo>
                <a:lnTo>
                  <a:pt x="5" y="13"/>
                </a:lnTo>
                <a:lnTo>
                  <a:pt x="8" y="13"/>
                </a:lnTo>
                <a:lnTo>
                  <a:pt x="11" y="13"/>
                </a:lnTo>
                <a:lnTo>
                  <a:pt x="11" y="11"/>
                </a:lnTo>
                <a:lnTo>
                  <a:pt x="13" y="11"/>
                </a:lnTo>
                <a:lnTo>
                  <a:pt x="13" y="8"/>
                </a:lnTo>
                <a:lnTo>
                  <a:pt x="16" y="8"/>
                </a:lnTo>
                <a:lnTo>
                  <a:pt x="16" y="6"/>
                </a:lnTo>
                <a:lnTo>
                  <a:pt x="16" y="3"/>
                </a:lnTo>
                <a:lnTo>
                  <a:pt x="18" y="3"/>
                </a:lnTo>
                <a:lnTo>
                  <a:pt x="18" y="0"/>
                </a:lnTo>
                <a:lnTo>
                  <a:pt x="21" y="0"/>
                </a:lnTo>
              </a:path>
            </a:pathLst>
          </a:custGeom>
          <a:noFill/>
          <a:ln w="4763">
            <a:solidFill>
              <a:srgbClr val="6E6E6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88" name="Freeform 252"/>
          <p:cNvSpPr>
            <a:spLocks/>
          </p:cNvSpPr>
          <p:nvPr userDrawn="1"/>
        </p:nvSpPr>
        <p:spPr bwMode="auto">
          <a:xfrm>
            <a:off x="8549054" y="1763713"/>
            <a:ext cx="11723" cy="12700"/>
          </a:xfrm>
          <a:custGeom>
            <a:avLst/>
            <a:gdLst>
              <a:gd name="T0" fmla="*/ 8 w 8"/>
              <a:gd name="T1" fmla="*/ 8 h 8"/>
              <a:gd name="T2" fmla="*/ 5 w 8"/>
              <a:gd name="T3" fmla="*/ 5 h 8"/>
              <a:gd name="T4" fmla="*/ 5 w 8"/>
              <a:gd name="T5" fmla="*/ 2 h 8"/>
              <a:gd name="T6" fmla="*/ 2 w 8"/>
              <a:gd name="T7" fmla="*/ 2 h 8"/>
              <a:gd name="T8" fmla="*/ 0 w 8"/>
              <a:gd name="T9" fmla="*/ 2 h 8"/>
              <a:gd name="T10" fmla="*/ 0 w 8"/>
              <a:gd name="T11" fmla="*/ 0 h 8"/>
              <a:gd name="T12" fmla="*/ 2 w 8"/>
              <a:gd name="T13" fmla="*/ 0 h 8"/>
              <a:gd name="T14" fmla="*/ 5 w 8"/>
              <a:gd name="T15" fmla="*/ 0 h 8"/>
              <a:gd name="T16" fmla="*/ 5 w 8"/>
              <a:gd name="T17" fmla="*/ 2 h 8"/>
              <a:gd name="T18" fmla="*/ 8 w 8"/>
              <a:gd name="T19" fmla="*/ 2 h 8"/>
              <a:gd name="T20" fmla="*/ 8 w 8"/>
              <a:gd name="T21" fmla="*/ 5 h 8"/>
              <a:gd name="T22" fmla="*/ 8 w 8"/>
              <a:gd name="T23" fmla="*/ 8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8" h="8">
                <a:moveTo>
                  <a:pt x="8" y="8"/>
                </a:moveTo>
                <a:lnTo>
                  <a:pt x="5" y="5"/>
                </a:lnTo>
                <a:lnTo>
                  <a:pt x="5" y="2"/>
                </a:lnTo>
                <a:lnTo>
                  <a:pt x="2" y="2"/>
                </a:lnTo>
                <a:lnTo>
                  <a:pt x="0" y="2"/>
                </a:lnTo>
                <a:lnTo>
                  <a:pt x="0" y="0"/>
                </a:lnTo>
                <a:lnTo>
                  <a:pt x="2" y="0"/>
                </a:lnTo>
                <a:lnTo>
                  <a:pt x="5" y="0"/>
                </a:lnTo>
                <a:lnTo>
                  <a:pt x="5" y="2"/>
                </a:lnTo>
                <a:lnTo>
                  <a:pt x="8" y="2"/>
                </a:lnTo>
                <a:lnTo>
                  <a:pt x="8" y="5"/>
                </a:lnTo>
                <a:lnTo>
                  <a:pt x="8" y="8"/>
                </a:lnTo>
              </a:path>
            </a:pathLst>
          </a:custGeom>
          <a:noFill/>
          <a:ln w="4763">
            <a:solidFill>
              <a:srgbClr val="6E6E6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89" name="Freeform 253"/>
          <p:cNvSpPr>
            <a:spLocks/>
          </p:cNvSpPr>
          <p:nvPr/>
        </p:nvSpPr>
        <p:spPr bwMode="auto">
          <a:xfrm>
            <a:off x="8541728" y="1743076"/>
            <a:ext cx="10258" cy="15875"/>
          </a:xfrm>
          <a:custGeom>
            <a:avLst/>
            <a:gdLst>
              <a:gd name="T0" fmla="*/ 7 w 7"/>
              <a:gd name="T1" fmla="*/ 10 h 10"/>
              <a:gd name="T2" fmla="*/ 5 w 7"/>
              <a:gd name="T3" fmla="*/ 10 h 10"/>
              <a:gd name="T4" fmla="*/ 2 w 7"/>
              <a:gd name="T5" fmla="*/ 8 h 10"/>
              <a:gd name="T6" fmla="*/ 2 w 7"/>
              <a:gd name="T7" fmla="*/ 5 h 10"/>
              <a:gd name="T8" fmla="*/ 0 w 7"/>
              <a:gd name="T9" fmla="*/ 2 h 10"/>
              <a:gd name="T10" fmla="*/ 2 w 7"/>
              <a:gd name="T11" fmla="*/ 2 h 10"/>
              <a:gd name="T12" fmla="*/ 2 w 7"/>
              <a:gd name="T13" fmla="*/ 0 h 10"/>
              <a:gd name="T14" fmla="*/ 2 w 7"/>
              <a:gd name="T15" fmla="*/ 2 h 10"/>
              <a:gd name="T16" fmla="*/ 5 w 7"/>
              <a:gd name="T17" fmla="*/ 5 h 10"/>
              <a:gd name="T18" fmla="*/ 7 w 7"/>
              <a:gd name="T19" fmla="*/ 5 h 10"/>
              <a:gd name="T20" fmla="*/ 7 w 7"/>
              <a:gd name="T21" fmla="*/ 8 h 10"/>
              <a:gd name="T22" fmla="*/ 7 w 7"/>
              <a:gd name="T23" fmla="*/ 1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7" h="10">
                <a:moveTo>
                  <a:pt x="7" y="10"/>
                </a:moveTo>
                <a:lnTo>
                  <a:pt x="5" y="10"/>
                </a:lnTo>
                <a:lnTo>
                  <a:pt x="2" y="8"/>
                </a:lnTo>
                <a:lnTo>
                  <a:pt x="2" y="5"/>
                </a:lnTo>
                <a:lnTo>
                  <a:pt x="0" y="2"/>
                </a:lnTo>
                <a:lnTo>
                  <a:pt x="2" y="2"/>
                </a:lnTo>
                <a:lnTo>
                  <a:pt x="2" y="0"/>
                </a:lnTo>
                <a:lnTo>
                  <a:pt x="2" y="2"/>
                </a:lnTo>
                <a:lnTo>
                  <a:pt x="5" y="5"/>
                </a:lnTo>
                <a:lnTo>
                  <a:pt x="7" y="5"/>
                </a:lnTo>
                <a:lnTo>
                  <a:pt x="7" y="8"/>
                </a:lnTo>
                <a:lnTo>
                  <a:pt x="7" y="10"/>
                </a:lnTo>
              </a:path>
            </a:pathLst>
          </a:custGeom>
          <a:noFill/>
          <a:ln w="4763">
            <a:solidFill>
              <a:srgbClr val="6E6E6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90" name="Freeform 254"/>
          <p:cNvSpPr>
            <a:spLocks/>
          </p:cNvSpPr>
          <p:nvPr userDrawn="1"/>
        </p:nvSpPr>
        <p:spPr bwMode="auto">
          <a:xfrm>
            <a:off x="7351835" y="1622426"/>
            <a:ext cx="14654" cy="15875"/>
          </a:xfrm>
          <a:custGeom>
            <a:avLst/>
            <a:gdLst>
              <a:gd name="T0" fmla="*/ 5 w 10"/>
              <a:gd name="T1" fmla="*/ 3 h 10"/>
              <a:gd name="T2" fmla="*/ 8 w 10"/>
              <a:gd name="T3" fmla="*/ 0 h 10"/>
              <a:gd name="T4" fmla="*/ 8 w 10"/>
              <a:gd name="T5" fmla="*/ 3 h 10"/>
              <a:gd name="T6" fmla="*/ 8 w 10"/>
              <a:gd name="T7" fmla="*/ 5 h 10"/>
              <a:gd name="T8" fmla="*/ 10 w 10"/>
              <a:gd name="T9" fmla="*/ 5 h 10"/>
              <a:gd name="T10" fmla="*/ 8 w 10"/>
              <a:gd name="T11" fmla="*/ 8 h 10"/>
              <a:gd name="T12" fmla="*/ 8 w 10"/>
              <a:gd name="T13" fmla="*/ 10 h 10"/>
              <a:gd name="T14" fmla="*/ 5 w 10"/>
              <a:gd name="T15" fmla="*/ 10 h 10"/>
              <a:gd name="T16" fmla="*/ 2 w 10"/>
              <a:gd name="T17" fmla="*/ 10 h 10"/>
              <a:gd name="T18" fmla="*/ 0 w 10"/>
              <a:gd name="T19" fmla="*/ 10 h 10"/>
              <a:gd name="T20" fmla="*/ 0 w 10"/>
              <a:gd name="T21" fmla="*/ 8 h 10"/>
              <a:gd name="T22" fmla="*/ 0 w 10"/>
              <a:gd name="T23" fmla="*/ 5 h 10"/>
              <a:gd name="T24" fmla="*/ 0 w 10"/>
              <a:gd name="T25" fmla="*/ 3 h 10"/>
              <a:gd name="T26" fmla="*/ 2 w 10"/>
              <a:gd name="T27" fmla="*/ 3 h 10"/>
              <a:gd name="T28" fmla="*/ 2 w 10"/>
              <a:gd name="T29" fmla="*/ 0 h 10"/>
              <a:gd name="T30" fmla="*/ 5 w 10"/>
              <a:gd name="T31" fmla="*/ 0 h 10"/>
              <a:gd name="T32" fmla="*/ 5 w 10"/>
              <a:gd name="T33" fmla="*/ 3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0" h="10">
                <a:moveTo>
                  <a:pt x="5" y="3"/>
                </a:moveTo>
                <a:lnTo>
                  <a:pt x="8" y="0"/>
                </a:lnTo>
                <a:lnTo>
                  <a:pt x="8" y="3"/>
                </a:lnTo>
                <a:lnTo>
                  <a:pt x="8" y="5"/>
                </a:lnTo>
                <a:lnTo>
                  <a:pt x="10" y="5"/>
                </a:lnTo>
                <a:lnTo>
                  <a:pt x="8" y="8"/>
                </a:lnTo>
                <a:lnTo>
                  <a:pt x="8" y="10"/>
                </a:lnTo>
                <a:lnTo>
                  <a:pt x="5" y="10"/>
                </a:lnTo>
                <a:lnTo>
                  <a:pt x="2" y="10"/>
                </a:lnTo>
                <a:lnTo>
                  <a:pt x="0" y="10"/>
                </a:lnTo>
                <a:lnTo>
                  <a:pt x="0" y="8"/>
                </a:lnTo>
                <a:lnTo>
                  <a:pt x="0" y="5"/>
                </a:lnTo>
                <a:lnTo>
                  <a:pt x="0" y="3"/>
                </a:lnTo>
                <a:lnTo>
                  <a:pt x="2" y="3"/>
                </a:lnTo>
                <a:lnTo>
                  <a:pt x="2" y="0"/>
                </a:lnTo>
                <a:lnTo>
                  <a:pt x="5" y="0"/>
                </a:lnTo>
                <a:lnTo>
                  <a:pt x="5" y="3"/>
                </a:lnTo>
              </a:path>
            </a:pathLst>
          </a:custGeom>
          <a:noFill/>
          <a:ln w="4763">
            <a:solidFill>
              <a:srgbClr val="6E6E6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91" name="Freeform 255"/>
          <p:cNvSpPr>
            <a:spLocks/>
          </p:cNvSpPr>
          <p:nvPr userDrawn="1"/>
        </p:nvSpPr>
        <p:spPr bwMode="auto">
          <a:xfrm>
            <a:off x="7378212" y="1552575"/>
            <a:ext cx="11723" cy="20638"/>
          </a:xfrm>
          <a:custGeom>
            <a:avLst/>
            <a:gdLst>
              <a:gd name="T0" fmla="*/ 5 w 8"/>
              <a:gd name="T1" fmla="*/ 2 h 13"/>
              <a:gd name="T2" fmla="*/ 8 w 8"/>
              <a:gd name="T3" fmla="*/ 2 h 13"/>
              <a:gd name="T4" fmla="*/ 8 w 8"/>
              <a:gd name="T5" fmla="*/ 5 h 13"/>
              <a:gd name="T6" fmla="*/ 8 w 8"/>
              <a:gd name="T7" fmla="*/ 7 h 13"/>
              <a:gd name="T8" fmla="*/ 8 w 8"/>
              <a:gd name="T9" fmla="*/ 10 h 13"/>
              <a:gd name="T10" fmla="*/ 5 w 8"/>
              <a:gd name="T11" fmla="*/ 10 h 13"/>
              <a:gd name="T12" fmla="*/ 5 w 8"/>
              <a:gd name="T13" fmla="*/ 13 h 13"/>
              <a:gd name="T14" fmla="*/ 5 w 8"/>
              <a:gd name="T15" fmla="*/ 10 h 13"/>
              <a:gd name="T16" fmla="*/ 3 w 8"/>
              <a:gd name="T17" fmla="*/ 10 h 13"/>
              <a:gd name="T18" fmla="*/ 3 w 8"/>
              <a:gd name="T19" fmla="*/ 7 h 13"/>
              <a:gd name="T20" fmla="*/ 0 w 8"/>
              <a:gd name="T21" fmla="*/ 7 h 13"/>
              <a:gd name="T22" fmla="*/ 0 w 8"/>
              <a:gd name="T23" fmla="*/ 5 h 13"/>
              <a:gd name="T24" fmla="*/ 0 w 8"/>
              <a:gd name="T25" fmla="*/ 2 h 13"/>
              <a:gd name="T26" fmla="*/ 3 w 8"/>
              <a:gd name="T27" fmla="*/ 2 h 13"/>
              <a:gd name="T28" fmla="*/ 3 w 8"/>
              <a:gd name="T29" fmla="*/ 0 h 13"/>
              <a:gd name="T30" fmla="*/ 5 w 8"/>
              <a:gd name="T31" fmla="*/ 0 h 13"/>
              <a:gd name="T32" fmla="*/ 5 w 8"/>
              <a:gd name="T33" fmla="*/ 2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8" h="13">
                <a:moveTo>
                  <a:pt x="5" y="2"/>
                </a:moveTo>
                <a:lnTo>
                  <a:pt x="8" y="2"/>
                </a:lnTo>
                <a:lnTo>
                  <a:pt x="8" y="5"/>
                </a:lnTo>
                <a:lnTo>
                  <a:pt x="8" y="7"/>
                </a:lnTo>
                <a:lnTo>
                  <a:pt x="8" y="10"/>
                </a:lnTo>
                <a:lnTo>
                  <a:pt x="5" y="10"/>
                </a:lnTo>
                <a:lnTo>
                  <a:pt x="5" y="13"/>
                </a:lnTo>
                <a:lnTo>
                  <a:pt x="5" y="10"/>
                </a:lnTo>
                <a:lnTo>
                  <a:pt x="3" y="10"/>
                </a:lnTo>
                <a:lnTo>
                  <a:pt x="3" y="7"/>
                </a:lnTo>
                <a:lnTo>
                  <a:pt x="0" y="7"/>
                </a:lnTo>
                <a:lnTo>
                  <a:pt x="0" y="5"/>
                </a:lnTo>
                <a:lnTo>
                  <a:pt x="0" y="2"/>
                </a:lnTo>
                <a:lnTo>
                  <a:pt x="3" y="2"/>
                </a:lnTo>
                <a:lnTo>
                  <a:pt x="3" y="0"/>
                </a:lnTo>
                <a:lnTo>
                  <a:pt x="5" y="0"/>
                </a:lnTo>
                <a:lnTo>
                  <a:pt x="5" y="2"/>
                </a:lnTo>
              </a:path>
            </a:pathLst>
          </a:custGeom>
          <a:noFill/>
          <a:ln w="4763">
            <a:solidFill>
              <a:srgbClr val="6E6E6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92" name="Freeform 256"/>
          <p:cNvSpPr>
            <a:spLocks/>
          </p:cNvSpPr>
          <p:nvPr/>
        </p:nvSpPr>
        <p:spPr bwMode="auto">
          <a:xfrm>
            <a:off x="7247793" y="1576389"/>
            <a:ext cx="413238" cy="830263"/>
          </a:xfrm>
          <a:custGeom>
            <a:avLst/>
            <a:gdLst>
              <a:gd name="T0" fmla="*/ 0 w 282"/>
              <a:gd name="T1" fmla="*/ 34 h 523"/>
              <a:gd name="T2" fmla="*/ 13 w 282"/>
              <a:gd name="T3" fmla="*/ 66 h 523"/>
              <a:gd name="T4" fmla="*/ 42 w 282"/>
              <a:gd name="T5" fmla="*/ 71 h 523"/>
              <a:gd name="T6" fmla="*/ 63 w 282"/>
              <a:gd name="T7" fmla="*/ 45 h 523"/>
              <a:gd name="T8" fmla="*/ 71 w 282"/>
              <a:gd name="T9" fmla="*/ 76 h 523"/>
              <a:gd name="T10" fmla="*/ 52 w 282"/>
              <a:gd name="T11" fmla="*/ 81 h 523"/>
              <a:gd name="T12" fmla="*/ 50 w 282"/>
              <a:gd name="T13" fmla="*/ 115 h 523"/>
              <a:gd name="T14" fmla="*/ 37 w 282"/>
              <a:gd name="T15" fmla="*/ 149 h 523"/>
              <a:gd name="T16" fmla="*/ 39 w 282"/>
              <a:gd name="T17" fmla="*/ 162 h 523"/>
              <a:gd name="T18" fmla="*/ 63 w 282"/>
              <a:gd name="T19" fmla="*/ 154 h 523"/>
              <a:gd name="T20" fmla="*/ 84 w 282"/>
              <a:gd name="T21" fmla="*/ 141 h 523"/>
              <a:gd name="T22" fmla="*/ 102 w 282"/>
              <a:gd name="T23" fmla="*/ 141 h 523"/>
              <a:gd name="T24" fmla="*/ 123 w 282"/>
              <a:gd name="T25" fmla="*/ 144 h 523"/>
              <a:gd name="T26" fmla="*/ 118 w 282"/>
              <a:gd name="T27" fmla="*/ 113 h 523"/>
              <a:gd name="T28" fmla="*/ 133 w 282"/>
              <a:gd name="T29" fmla="*/ 94 h 523"/>
              <a:gd name="T30" fmla="*/ 141 w 282"/>
              <a:gd name="T31" fmla="*/ 63 h 523"/>
              <a:gd name="T32" fmla="*/ 131 w 282"/>
              <a:gd name="T33" fmla="*/ 34 h 523"/>
              <a:gd name="T34" fmla="*/ 149 w 282"/>
              <a:gd name="T35" fmla="*/ 8 h 523"/>
              <a:gd name="T36" fmla="*/ 170 w 282"/>
              <a:gd name="T37" fmla="*/ 19 h 523"/>
              <a:gd name="T38" fmla="*/ 178 w 282"/>
              <a:gd name="T39" fmla="*/ 45 h 523"/>
              <a:gd name="T40" fmla="*/ 178 w 282"/>
              <a:gd name="T41" fmla="*/ 76 h 523"/>
              <a:gd name="T42" fmla="*/ 193 w 282"/>
              <a:gd name="T43" fmla="*/ 105 h 523"/>
              <a:gd name="T44" fmla="*/ 207 w 282"/>
              <a:gd name="T45" fmla="*/ 139 h 523"/>
              <a:gd name="T46" fmla="*/ 191 w 282"/>
              <a:gd name="T47" fmla="*/ 162 h 523"/>
              <a:gd name="T48" fmla="*/ 160 w 282"/>
              <a:gd name="T49" fmla="*/ 157 h 523"/>
              <a:gd name="T50" fmla="*/ 131 w 282"/>
              <a:gd name="T51" fmla="*/ 144 h 523"/>
              <a:gd name="T52" fmla="*/ 133 w 282"/>
              <a:gd name="T53" fmla="*/ 180 h 523"/>
              <a:gd name="T54" fmla="*/ 128 w 282"/>
              <a:gd name="T55" fmla="*/ 209 h 523"/>
              <a:gd name="T56" fmla="*/ 128 w 282"/>
              <a:gd name="T57" fmla="*/ 238 h 523"/>
              <a:gd name="T58" fmla="*/ 133 w 282"/>
              <a:gd name="T59" fmla="*/ 267 h 523"/>
              <a:gd name="T60" fmla="*/ 152 w 282"/>
              <a:gd name="T61" fmla="*/ 290 h 523"/>
              <a:gd name="T62" fmla="*/ 157 w 282"/>
              <a:gd name="T63" fmla="*/ 316 h 523"/>
              <a:gd name="T64" fmla="*/ 141 w 282"/>
              <a:gd name="T65" fmla="*/ 342 h 523"/>
              <a:gd name="T66" fmla="*/ 113 w 282"/>
              <a:gd name="T67" fmla="*/ 345 h 523"/>
              <a:gd name="T68" fmla="*/ 92 w 282"/>
              <a:gd name="T69" fmla="*/ 353 h 523"/>
              <a:gd name="T70" fmla="*/ 89 w 282"/>
              <a:gd name="T71" fmla="*/ 366 h 523"/>
              <a:gd name="T72" fmla="*/ 99 w 282"/>
              <a:gd name="T73" fmla="*/ 374 h 523"/>
              <a:gd name="T74" fmla="*/ 120 w 282"/>
              <a:gd name="T75" fmla="*/ 395 h 523"/>
              <a:gd name="T76" fmla="*/ 120 w 282"/>
              <a:gd name="T77" fmla="*/ 423 h 523"/>
              <a:gd name="T78" fmla="*/ 97 w 282"/>
              <a:gd name="T79" fmla="*/ 455 h 523"/>
              <a:gd name="T80" fmla="*/ 94 w 282"/>
              <a:gd name="T81" fmla="*/ 463 h 523"/>
              <a:gd name="T82" fmla="*/ 120 w 282"/>
              <a:gd name="T83" fmla="*/ 460 h 523"/>
              <a:gd name="T84" fmla="*/ 152 w 282"/>
              <a:gd name="T85" fmla="*/ 463 h 523"/>
              <a:gd name="T86" fmla="*/ 144 w 282"/>
              <a:gd name="T87" fmla="*/ 457 h 523"/>
              <a:gd name="T88" fmla="*/ 131 w 282"/>
              <a:gd name="T89" fmla="*/ 429 h 523"/>
              <a:gd name="T90" fmla="*/ 160 w 282"/>
              <a:gd name="T91" fmla="*/ 434 h 523"/>
              <a:gd name="T92" fmla="*/ 165 w 282"/>
              <a:gd name="T93" fmla="*/ 410 h 523"/>
              <a:gd name="T94" fmla="*/ 170 w 282"/>
              <a:gd name="T95" fmla="*/ 389 h 523"/>
              <a:gd name="T96" fmla="*/ 188 w 282"/>
              <a:gd name="T97" fmla="*/ 369 h 523"/>
              <a:gd name="T98" fmla="*/ 209 w 282"/>
              <a:gd name="T99" fmla="*/ 379 h 523"/>
              <a:gd name="T100" fmla="*/ 212 w 282"/>
              <a:gd name="T101" fmla="*/ 408 h 523"/>
              <a:gd name="T102" fmla="*/ 225 w 282"/>
              <a:gd name="T103" fmla="*/ 434 h 523"/>
              <a:gd name="T104" fmla="*/ 227 w 282"/>
              <a:gd name="T105" fmla="*/ 465 h 523"/>
              <a:gd name="T106" fmla="*/ 220 w 282"/>
              <a:gd name="T107" fmla="*/ 483 h 523"/>
              <a:gd name="T108" fmla="*/ 204 w 282"/>
              <a:gd name="T109" fmla="*/ 510 h 523"/>
              <a:gd name="T110" fmla="*/ 222 w 282"/>
              <a:gd name="T111" fmla="*/ 517 h 523"/>
              <a:gd name="T112" fmla="*/ 235 w 282"/>
              <a:gd name="T113" fmla="*/ 515 h 523"/>
              <a:gd name="T114" fmla="*/ 256 w 282"/>
              <a:gd name="T115" fmla="*/ 515 h 523"/>
              <a:gd name="T116" fmla="*/ 280 w 282"/>
              <a:gd name="T117" fmla="*/ 510 h 523"/>
              <a:gd name="T118" fmla="*/ 269 w 282"/>
              <a:gd name="T119" fmla="*/ 494 h 5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282" h="523">
                <a:moveTo>
                  <a:pt x="3" y="5"/>
                </a:moveTo>
                <a:lnTo>
                  <a:pt x="3" y="8"/>
                </a:lnTo>
                <a:lnTo>
                  <a:pt x="3" y="11"/>
                </a:lnTo>
                <a:lnTo>
                  <a:pt x="6" y="11"/>
                </a:lnTo>
                <a:lnTo>
                  <a:pt x="6" y="13"/>
                </a:lnTo>
                <a:lnTo>
                  <a:pt x="6" y="16"/>
                </a:lnTo>
                <a:lnTo>
                  <a:pt x="6" y="19"/>
                </a:lnTo>
                <a:lnTo>
                  <a:pt x="8" y="19"/>
                </a:lnTo>
                <a:lnTo>
                  <a:pt x="8" y="21"/>
                </a:lnTo>
                <a:lnTo>
                  <a:pt x="8" y="24"/>
                </a:lnTo>
                <a:lnTo>
                  <a:pt x="6" y="24"/>
                </a:lnTo>
                <a:lnTo>
                  <a:pt x="6" y="26"/>
                </a:lnTo>
                <a:lnTo>
                  <a:pt x="6" y="29"/>
                </a:lnTo>
                <a:lnTo>
                  <a:pt x="6" y="32"/>
                </a:lnTo>
                <a:lnTo>
                  <a:pt x="3" y="32"/>
                </a:lnTo>
                <a:lnTo>
                  <a:pt x="3" y="34"/>
                </a:lnTo>
                <a:lnTo>
                  <a:pt x="0" y="34"/>
                </a:lnTo>
                <a:lnTo>
                  <a:pt x="3" y="34"/>
                </a:lnTo>
                <a:lnTo>
                  <a:pt x="0" y="34"/>
                </a:lnTo>
                <a:lnTo>
                  <a:pt x="0" y="37"/>
                </a:lnTo>
                <a:lnTo>
                  <a:pt x="0" y="42"/>
                </a:lnTo>
                <a:lnTo>
                  <a:pt x="0" y="45"/>
                </a:lnTo>
                <a:lnTo>
                  <a:pt x="3" y="47"/>
                </a:lnTo>
                <a:lnTo>
                  <a:pt x="3" y="50"/>
                </a:lnTo>
                <a:lnTo>
                  <a:pt x="3" y="53"/>
                </a:lnTo>
                <a:lnTo>
                  <a:pt x="6" y="53"/>
                </a:lnTo>
                <a:lnTo>
                  <a:pt x="8" y="53"/>
                </a:lnTo>
                <a:lnTo>
                  <a:pt x="8" y="55"/>
                </a:lnTo>
                <a:lnTo>
                  <a:pt x="8" y="58"/>
                </a:lnTo>
                <a:lnTo>
                  <a:pt x="8" y="60"/>
                </a:lnTo>
                <a:lnTo>
                  <a:pt x="11" y="60"/>
                </a:lnTo>
                <a:lnTo>
                  <a:pt x="11" y="63"/>
                </a:lnTo>
                <a:lnTo>
                  <a:pt x="13" y="63"/>
                </a:lnTo>
                <a:lnTo>
                  <a:pt x="13" y="66"/>
                </a:lnTo>
                <a:lnTo>
                  <a:pt x="16" y="66"/>
                </a:lnTo>
                <a:lnTo>
                  <a:pt x="16" y="68"/>
                </a:lnTo>
                <a:lnTo>
                  <a:pt x="19" y="68"/>
                </a:lnTo>
                <a:lnTo>
                  <a:pt x="19" y="71"/>
                </a:lnTo>
                <a:lnTo>
                  <a:pt x="21" y="71"/>
                </a:lnTo>
                <a:lnTo>
                  <a:pt x="24" y="71"/>
                </a:lnTo>
                <a:lnTo>
                  <a:pt x="24" y="68"/>
                </a:lnTo>
                <a:lnTo>
                  <a:pt x="26" y="68"/>
                </a:lnTo>
                <a:lnTo>
                  <a:pt x="29" y="68"/>
                </a:lnTo>
                <a:lnTo>
                  <a:pt x="29" y="66"/>
                </a:lnTo>
                <a:lnTo>
                  <a:pt x="29" y="68"/>
                </a:lnTo>
                <a:lnTo>
                  <a:pt x="32" y="68"/>
                </a:lnTo>
                <a:lnTo>
                  <a:pt x="34" y="68"/>
                </a:lnTo>
                <a:lnTo>
                  <a:pt x="37" y="68"/>
                </a:lnTo>
                <a:lnTo>
                  <a:pt x="39" y="68"/>
                </a:lnTo>
                <a:lnTo>
                  <a:pt x="39" y="71"/>
                </a:lnTo>
                <a:lnTo>
                  <a:pt x="42" y="71"/>
                </a:lnTo>
                <a:lnTo>
                  <a:pt x="45" y="71"/>
                </a:lnTo>
                <a:lnTo>
                  <a:pt x="47" y="71"/>
                </a:lnTo>
                <a:lnTo>
                  <a:pt x="47" y="68"/>
                </a:lnTo>
                <a:lnTo>
                  <a:pt x="47" y="66"/>
                </a:lnTo>
                <a:lnTo>
                  <a:pt x="47" y="63"/>
                </a:lnTo>
                <a:lnTo>
                  <a:pt x="47" y="60"/>
                </a:lnTo>
                <a:lnTo>
                  <a:pt x="50" y="58"/>
                </a:lnTo>
                <a:lnTo>
                  <a:pt x="52" y="58"/>
                </a:lnTo>
                <a:lnTo>
                  <a:pt x="52" y="55"/>
                </a:lnTo>
                <a:lnTo>
                  <a:pt x="52" y="53"/>
                </a:lnTo>
                <a:lnTo>
                  <a:pt x="55" y="53"/>
                </a:lnTo>
                <a:lnTo>
                  <a:pt x="55" y="50"/>
                </a:lnTo>
                <a:lnTo>
                  <a:pt x="55" y="47"/>
                </a:lnTo>
                <a:lnTo>
                  <a:pt x="58" y="47"/>
                </a:lnTo>
                <a:lnTo>
                  <a:pt x="58" y="45"/>
                </a:lnTo>
                <a:lnTo>
                  <a:pt x="60" y="45"/>
                </a:lnTo>
                <a:lnTo>
                  <a:pt x="63" y="45"/>
                </a:lnTo>
                <a:lnTo>
                  <a:pt x="66" y="45"/>
                </a:lnTo>
                <a:lnTo>
                  <a:pt x="66" y="47"/>
                </a:lnTo>
                <a:lnTo>
                  <a:pt x="68" y="47"/>
                </a:lnTo>
                <a:lnTo>
                  <a:pt x="68" y="50"/>
                </a:lnTo>
                <a:lnTo>
                  <a:pt x="71" y="50"/>
                </a:lnTo>
                <a:lnTo>
                  <a:pt x="71" y="53"/>
                </a:lnTo>
                <a:lnTo>
                  <a:pt x="71" y="55"/>
                </a:lnTo>
                <a:lnTo>
                  <a:pt x="71" y="58"/>
                </a:lnTo>
                <a:lnTo>
                  <a:pt x="71" y="60"/>
                </a:lnTo>
                <a:lnTo>
                  <a:pt x="71" y="63"/>
                </a:lnTo>
                <a:lnTo>
                  <a:pt x="71" y="66"/>
                </a:lnTo>
                <a:lnTo>
                  <a:pt x="68" y="66"/>
                </a:lnTo>
                <a:lnTo>
                  <a:pt x="68" y="68"/>
                </a:lnTo>
                <a:lnTo>
                  <a:pt x="68" y="71"/>
                </a:lnTo>
                <a:lnTo>
                  <a:pt x="71" y="71"/>
                </a:lnTo>
                <a:lnTo>
                  <a:pt x="71" y="73"/>
                </a:lnTo>
                <a:lnTo>
                  <a:pt x="71" y="76"/>
                </a:lnTo>
                <a:lnTo>
                  <a:pt x="73" y="76"/>
                </a:lnTo>
                <a:lnTo>
                  <a:pt x="73" y="79"/>
                </a:lnTo>
                <a:lnTo>
                  <a:pt x="71" y="79"/>
                </a:lnTo>
                <a:lnTo>
                  <a:pt x="68" y="79"/>
                </a:lnTo>
                <a:lnTo>
                  <a:pt x="71" y="79"/>
                </a:lnTo>
                <a:lnTo>
                  <a:pt x="71" y="76"/>
                </a:lnTo>
                <a:lnTo>
                  <a:pt x="68" y="76"/>
                </a:lnTo>
                <a:lnTo>
                  <a:pt x="68" y="73"/>
                </a:lnTo>
                <a:lnTo>
                  <a:pt x="66" y="73"/>
                </a:lnTo>
                <a:lnTo>
                  <a:pt x="63" y="73"/>
                </a:lnTo>
                <a:lnTo>
                  <a:pt x="60" y="73"/>
                </a:lnTo>
                <a:lnTo>
                  <a:pt x="58" y="73"/>
                </a:lnTo>
                <a:lnTo>
                  <a:pt x="55" y="73"/>
                </a:lnTo>
                <a:lnTo>
                  <a:pt x="55" y="76"/>
                </a:lnTo>
                <a:lnTo>
                  <a:pt x="52" y="76"/>
                </a:lnTo>
                <a:lnTo>
                  <a:pt x="52" y="79"/>
                </a:lnTo>
                <a:lnTo>
                  <a:pt x="52" y="81"/>
                </a:lnTo>
                <a:lnTo>
                  <a:pt x="52" y="84"/>
                </a:lnTo>
                <a:lnTo>
                  <a:pt x="50" y="84"/>
                </a:lnTo>
                <a:lnTo>
                  <a:pt x="50" y="86"/>
                </a:lnTo>
                <a:lnTo>
                  <a:pt x="52" y="86"/>
                </a:lnTo>
                <a:lnTo>
                  <a:pt x="52" y="89"/>
                </a:lnTo>
                <a:lnTo>
                  <a:pt x="52" y="92"/>
                </a:lnTo>
                <a:lnTo>
                  <a:pt x="52" y="94"/>
                </a:lnTo>
                <a:lnTo>
                  <a:pt x="50" y="94"/>
                </a:lnTo>
                <a:lnTo>
                  <a:pt x="50" y="97"/>
                </a:lnTo>
                <a:lnTo>
                  <a:pt x="47" y="97"/>
                </a:lnTo>
                <a:lnTo>
                  <a:pt x="47" y="100"/>
                </a:lnTo>
                <a:lnTo>
                  <a:pt x="47" y="102"/>
                </a:lnTo>
                <a:lnTo>
                  <a:pt x="47" y="105"/>
                </a:lnTo>
                <a:lnTo>
                  <a:pt x="47" y="107"/>
                </a:lnTo>
                <a:lnTo>
                  <a:pt x="50" y="110"/>
                </a:lnTo>
                <a:lnTo>
                  <a:pt x="50" y="113"/>
                </a:lnTo>
                <a:lnTo>
                  <a:pt x="50" y="115"/>
                </a:lnTo>
                <a:lnTo>
                  <a:pt x="47" y="115"/>
                </a:lnTo>
                <a:lnTo>
                  <a:pt x="47" y="118"/>
                </a:lnTo>
                <a:lnTo>
                  <a:pt x="45" y="118"/>
                </a:lnTo>
                <a:lnTo>
                  <a:pt x="45" y="120"/>
                </a:lnTo>
                <a:lnTo>
                  <a:pt x="42" y="120"/>
                </a:lnTo>
                <a:lnTo>
                  <a:pt x="42" y="123"/>
                </a:lnTo>
                <a:lnTo>
                  <a:pt x="42" y="126"/>
                </a:lnTo>
                <a:lnTo>
                  <a:pt x="39" y="128"/>
                </a:lnTo>
                <a:lnTo>
                  <a:pt x="39" y="131"/>
                </a:lnTo>
                <a:lnTo>
                  <a:pt x="39" y="133"/>
                </a:lnTo>
                <a:lnTo>
                  <a:pt x="37" y="136"/>
                </a:lnTo>
                <a:lnTo>
                  <a:pt x="37" y="139"/>
                </a:lnTo>
                <a:lnTo>
                  <a:pt x="37" y="141"/>
                </a:lnTo>
                <a:lnTo>
                  <a:pt x="34" y="144"/>
                </a:lnTo>
                <a:lnTo>
                  <a:pt x="34" y="147"/>
                </a:lnTo>
                <a:lnTo>
                  <a:pt x="34" y="149"/>
                </a:lnTo>
                <a:lnTo>
                  <a:pt x="37" y="149"/>
                </a:lnTo>
                <a:lnTo>
                  <a:pt x="37" y="152"/>
                </a:lnTo>
                <a:lnTo>
                  <a:pt x="37" y="154"/>
                </a:lnTo>
                <a:lnTo>
                  <a:pt x="37" y="157"/>
                </a:lnTo>
                <a:lnTo>
                  <a:pt x="34" y="157"/>
                </a:lnTo>
                <a:lnTo>
                  <a:pt x="37" y="160"/>
                </a:lnTo>
                <a:lnTo>
                  <a:pt x="39" y="160"/>
                </a:lnTo>
                <a:lnTo>
                  <a:pt x="37" y="162"/>
                </a:lnTo>
                <a:lnTo>
                  <a:pt x="37" y="160"/>
                </a:lnTo>
                <a:lnTo>
                  <a:pt x="34" y="160"/>
                </a:lnTo>
                <a:lnTo>
                  <a:pt x="37" y="162"/>
                </a:lnTo>
                <a:lnTo>
                  <a:pt x="34" y="162"/>
                </a:lnTo>
                <a:lnTo>
                  <a:pt x="34" y="165"/>
                </a:lnTo>
                <a:lnTo>
                  <a:pt x="37" y="165"/>
                </a:lnTo>
                <a:lnTo>
                  <a:pt x="37" y="167"/>
                </a:lnTo>
                <a:lnTo>
                  <a:pt x="39" y="167"/>
                </a:lnTo>
                <a:lnTo>
                  <a:pt x="39" y="165"/>
                </a:lnTo>
                <a:lnTo>
                  <a:pt x="39" y="162"/>
                </a:lnTo>
                <a:lnTo>
                  <a:pt x="42" y="162"/>
                </a:lnTo>
                <a:lnTo>
                  <a:pt x="42" y="160"/>
                </a:lnTo>
                <a:lnTo>
                  <a:pt x="42" y="157"/>
                </a:lnTo>
                <a:lnTo>
                  <a:pt x="45" y="157"/>
                </a:lnTo>
                <a:lnTo>
                  <a:pt x="47" y="157"/>
                </a:lnTo>
                <a:lnTo>
                  <a:pt x="47" y="160"/>
                </a:lnTo>
                <a:lnTo>
                  <a:pt x="50" y="160"/>
                </a:lnTo>
                <a:lnTo>
                  <a:pt x="50" y="162"/>
                </a:lnTo>
                <a:lnTo>
                  <a:pt x="52" y="160"/>
                </a:lnTo>
                <a:lnTo>
                  <a:pt x="52" y="157"/>
                </a:lnTo>
                <a:lnTo>
                  <a:pt x="52" y="160"/>
                </a:lnTo>
                <a:lnTo>
                  <a:pt x="55" y="160"/>
                </a:lnTo>
                <a:lnTo>
                  <a:pt x="58" y="160"/>
                </a:lnTo>
                <a:lnTo>
                  <a:pt x="60" y="160"/>
                </a:lnTo>
                <a:lnTo>
                  <a:pt x="60" y="157"/>
                </a:lnTo>
                <a:lnTo>
                  <a:pt x="63" y="157"/>
                </a:lnTo>
                <a:lnTo>
                  <a:pt x="63" y="154"/>
                </a:lnTo>
                <a:lnTo>
                  <a:pt x="66" y="154"/>
                </a:lnTo>
                <a:lnTo>
                  <a:pt x="66" y="152"/>
                </a:lnTo>
                <a:lnTo>
                  <a:pt x="66" y="149"/>
                </a:lnTo>
                <a:lnTo>
                  <a:pt x="66" y="147"/>
                </a:lnTo>
                <a:lnTo>
                  <a:pt x="66" y="144"/>
                </a:lnTo>
                <a:lnTo>
                  <a:pt x="63" y="144"/>
                </a:lnTo>
                <a:lnTo>
                  <a:pt x="66" y="144"/>
                </a:lnTo>
                <a:lnTo>
                  <a:pt x="68" y="144"/>
                </a:lnTo>
                <a:lnTo>
                  <a:pt x="68" y="141"/>
                </a:lnTo>
                <a:lnTo>
                  <a:pt x="71" y="139"/>
                </a:lnTo>
                <a:lnTo>
                  <a:pt x="73" y="136"/>
                </a:lnTo>
                <a:lnTo>
                  <a:pt x="76" y="136"/>
                </a:lnTo>
                <a:lnTo>
                  <a:pt x="79" y="136"/>
                </a:lnTo>
                <a:lnTo>
                  <a:pt x="81" y="136"/>
                </a:lnTo>
                <a:lnTo>
                  <a:pt x="81" y="139"/>
                </a:lnTo>
                <a:lnTo>
                  <a:pt x="84" y="139"/>
                </a:lnTo>
                <a:lnTo>
                  <a:pt x="84" y="141"/>
                </a:lnTo>
                <a:lnTo>
                  <a:pt x="86" y="141"/>
                </a:lnTo>
                <a:lnTo>
                  <a:pt x="86" y="144"/>
                </a:lnTo>
                <a:lnTo>
                  <a:pt x="86" y="147"/>
                </a:lnTo>
                <a:lnTo>
                  <a:pt x="86" y="149"/>
                </a:lnTo>
                <a:lnTo>
                  <a:pt x="86" y="152"/>
                </a:lnTo>
                <a:lnTo>
                  <a:pt x="86" y="154"/>
                </a:lnTo>
                <a:lnTo>
                  <a:pt x="89" y="154"/>
                </a:lnTo>
                <a:lnTo>
                  <a:pt x="92" y="154"/>
                </a:lnTo>
                <a:lnTo>
                  <a:pt x="92" y="152"/>
                </a:lnTo>
                <a:lnTo>
                  <a:pt x="94" y="152"/>
                </a:lnTo>
                <a:lnTo>
                  <a:pt x="97" y="152"/>
                </a:lnTo>
                <a:lnTo>
                  <a:pt x="97" y="149"/>
                </a:lnTo>
                <a:lnTo>
                  <a:pt x="99" y="149"/>
                </a:lnTo>
                <a:lnTo>
                  <a:pt x="102" y="149"/>
                </a:lnTo>
                <a:lnTo>
                  <a:pt x="102" y="147"/>
                </a:lnTo>
                <a:lnTo>
                  <a:pt x="102" y="144"/>
                </a:lnTo>
                <a:lnTo>
                  <a:pt x="102" y="141"/>
                </a:lnTo>
                <a:lnTo>
                  <a:pt x="105" y="141"/>
                </a:lnTo>
                <a:lnTo>
                  <a:pt x="105" y="144"/>
                </a:lnTo>
                <a:lnTo>
                  <a:pt x="107" y="144"/>
                </a:lnTo>
                <a:lnTo>
                  <a:pt x="110" y="144"/>
                </a:lnTo>
                <a:lnTo>
                  <a:pt x="110" y="147"/>
                </a:lnTo>
                <a:lnTo>
                  <a:pt x="110" y="149"/>
                </a:lnTo>
                <a:lnTo>
                  <a:pt x="110" y="152"/>
                </a:lnTo>
                <a:lnTo>
                  <a:pt x="110" y="149"/>
                </a:lnTo>
                <a:lnTo>
                  <a:pt x="110" y="152"/>
                </a:lnTo>
                <a:lnTo>
                  <a:pt x="113" y="152"/>
                </a:lnTo>
                <a:lnTo>
                  <a:pt x="113" y="149"/>
                </a:lnTo>
                <a:lnTo>
                  <a:pt x="115" y="149"/>
                </a:lnTo>
                <a:lnTo>
                  <a:pt x="115" y="147"/>
                </a:lnTo>
                <a:lnTo>
                  <a:pt x="118" y="147"/>
                </a:lnTo>
                <a:lnTo>
                  <a:pt x="120" y="147"/>
                </a:lnTo>
                <a:lnTo>
                  <a:pt x="120" y="144"/>
                </a:lnTo>
                <a:lnTo>
                  <a:pt x="123" y="144"/>
                </a:lnTo>
                <a:lnTo>
                  <a:pt x="123" y="141"/>
                </a:lnTo>
                <a:lnTo>
                  <a:pt x="120" y="141"/>
                </a:lnTo>
                <a:lnTo>
                  <a:pt x="120" y="139"/>
                </a:lnTo>
                <a:lnTo>
                  <a:pt x="120" y="136"/>
                </a:lnTo>
                <a:lnTo>
                  <a:pt x="118" y="133"/>
                </a:lnTo>
                <a:lnTo>
                  <a:pt x="118" y="131"/>
                </a:lnTo>
                <a:lnTo>
                  <a:pt x="118" y="128"/>
                </a:lnTo>
                <a:lnTo>
                  <a:pt x="118" y="126"/>
                </a:lnTo>
                <a:lnTo>
                  <a:pt x="118" y="123"/>
                </a:lnTo>
                <a:lnTo>
                  <a:pt x="118" y="120"/>
                </a:lnTo>
                <a:lnTo>
                  <a:pt x="115" y="120"/>
                </a:lnTo>
                <a:lnTo>
                  <a:pt x="115" y="118"/>
                </a:lnTo>
                <a:lnTo>
                  <a:pt x="115" y="115"/>
                </a:lnTo>
                <a:lnTo>
                  <a:pt x="113" y="115"/>
                </a:lnTo>
                <a:lnTo>
                  <a:pt x="115" y="115"/>
                </a:lnTo>
                <a:lnTo>
                  <a:pt x="115" y="113"/>
                </a:lnTo>
                <a:lnTo>
                  <a:pt x="118" y="113"/>
                </a:lnTo>
                <a:lnTo>
                  <a:pt x="118" y="110"/>
                </a:lnTo>
                <a:lnTo>
                  <a:pt x="120" y="110"/>
                </a:lnTo>
                <a:lnTo>
                  <a:pt x="120" y="113"/>
                </a:lnTo>
                <a:lnTo>
                  <a:pt x="123" y="113"/>
                </a:lnTo>
                <a:lnTo>
                  <a:pt x="123" y="110"/>
                </a:lnTo>
                <a:lnTo>
                  <a:pt x="126" y="110"/>
                </a:lnTo>
                <a:lnTo>
                  <a:pt x="126" y="113"/>
                </a:lnTo>
                <a:lnTo>
                  <a:pt x="126" y="110"/>
                </a:lnTo>
                <a:lnTo>
                  <a:pt x="128" y="110"/>
                </a:lnTo>
                <a:lnTo>
                  <a:pt x="131" y="110"/>
                </a:lnTo>
                <a:lnTo>
                  <a:pt x="131" y="107"/>
                </a:lnTo>
                <a:lnTo>
                  <a:pt x="131" y="105"/>
                </a:lnTo>
                <a:lnTo>
                  <a:pt x="133" y="105"/>
                </a:lnTo>
                <a:lnTo>
                  <a:pt x="133" y="102"/>
                </a:lnTo>
                <a:lnTo>
                  <a:pt x="133" y="100"/>
                </a:lnTo>
                <a:lnTo>
                  <a:pt x="133" y="97"/>
                </a:lnTo>
                <a:lnTo>
                  <a:pt x="133" y="94"/>
                </a:lnTo>
                <a:lnTo>
                  <a:pt x="133" y="92"/>
                </a:lnTo>
                <a:lnTo>
                  <a:pt x="133" y="89"/>
                </a:lnTo>
                <a:lnTo>
                  <a:pt x="136" y="89"/>
                </a:lnTo>
                <a:lnTo>
                  <a:pt x="136" y="86"/>
                </a:lnTo>
                <a:lnTo>
                  <a:pt x="136" y="84"/>
                </a:lnTo>
                <a:lnTo>
                  <a:pt x="139" y="84"/>
                </a:lnTo>
                <a:lnTo>
                  <a:pt x="139" y="81"/>
                </a:lnTo>
                <a:lnTo>
                  <a:pt x="141" y="81"/>
                </a:lnTo>
                <a:lnTo>
                  <a:pt x="141" y="79"/>
                </a:lnTo>
                <a:lnTo>
                  <a:pt x="141" y="76"/>
                </a:lnTo>
                <a:lnTo>
                  <a:pt x="141" y="73"/>
                </a:lnTo>
                <a:lnTo>
                  <a:pt x="141" y="71"/>
                </a:lnTo>
                <a:lnTo>
                  <a:pt x="141" y="68"/>
                </a:lnTo>
                <a:lnTo>
                  <a:pt x="144" y="68"/>
                </a:lnTo>
                <a:lnTo>
                  <a:pt x="144" y="66"/>
                </a:lnTo>
                <a:lnTo>
                  <a:pt x="141" y="66"/>
                </a:lnTo>
                <a:lnTo>
                  <a:pt x="141" y="63"/>
                </a:lnTo>
                <a:lnTo>
                  <a:pt x="141" y="60"/>
                </a:lnTo>
                <a:lnTo>
                  <a:pt x="139" y="60"/>
                </a:lnTo>
                <a:lnTo>
                  <a:pt x="141" y="58"/>
                </a:lnTo>
                <a:lnTo>
                  <a:pt x="139" y="58"/>
                </a:lnTo>
                <a:lnTo>
                  <a:pt x="139" y="55"/>
                </a:lnTo>
                <a:lnTo>
                  <a:pt x="136" y="53"/>
                </a:lnTo>
                <a:lnTo>
                  <a:pt x="133" y="50"/>
                </a:lnTo>
                <a:lnTo>
                  <a:pt x="133" y="47"/>
                </a:lnTo>
                <a:lnTo>
                  <a:pt x="133" y="45"/>
                </a:lnTo>
                <a:lnTo>
                  <a:pt x="131" y="45"/>
                </a:lnTo>
                <a:lnTo>
                  <a:pt x="128" y="45"/>
                </a:lnTo>
                <a:lnTo>
                  <a:pt x="126" y="45"/>
                </a:lnTo>
                <a:lnTo>
                  <a:pt x="126" y="42"/>
                </a:lnTo>
                <a:lnTo>
                  <a:pt x="126" y="39"/>
                </a:lnTo>
                <a:lnTo>
                  <a:pt x="128" y="37"/>
                </a:lnTo>
                <a:lnTo>
                  <a:pt x="131" y="37"/>
                </a:lnTo>
                <a:lnTo>
                  <a:pt x="131" y="34"/>
                </a:lnTo>
                <a:lnTo>
                  <a:pt x="133" y="37"/>
                </a:lnTo>
                <a:lnTo>
                  <a:pt x="136" y="37"/>
                </a:lnTo>
                <a:lnTo>
                  <a:pt x="136" y="34"/>
                </a:lnTo>
                <a:lnTo>
                  <a:pt x="139" y="34"/>
                </a:lnTo>
                <a:lnTo>
                  <a:pt x="141" y="32"/>
                </a:lnTo>
                <a:lnTo>
                  <a:pt x="141" y="29"/>
                </a:lnTo>
                <a:lnTo>
                  <a:pt x="141" y="26"/>
                </a:lnTo>
                <a:lnTo>
                  <a:pt x="141" y="24"/>
                </a:lnTo>
                <a:lnTo>
                  <a:pt x="141" y="21"/>
                </a:lnTo>
                <a:lnTo>
                  <a:pt x="144" y="21"/>
                </a:lnTo>
                <a:lnTo>
                  <a:pt x="144" y="19"/>
                </a:lnTo>
                <a:lnTo>
                  <a:pt x="144" y="16"/>
                </a:lnTo>
                <a:lnTo>
                  <a:pt x="146" y="16"/>
                </a:lnTo>
                <a:lnTo>
                  <a:pt x="146" y="13"/>
                </a:lnTo>
                <a:lnTo>
                  <a:pt x="146" y="11"/>
                </a:lnTo>
                <a:lnTo>
                  <a:pt x="149" y="11"/>
                </a:lnTo>
                <a:lnTo>
                  <a:pt x="149" y="8"/>
                </a:lnTo>
                <a:lnTo>
                  <a:pt x="152" y="8"/>
                </a:lnTo>
                <a:lnTo>
                  <a:pt x="152" y="5"/>
                </a:lnTo>
                <a:lnTo>
                  <a:pt x="152" y="3"/>
                </a:lnTo>
                <a:lnTo>
                  <a:pt x="154" y="3"/>
                </a:lnTo>
                <a:lnTo>
                  <a:pt x="154" y="0"/>
                </a:lnTo>
                <a:lnTo>
                  <a:pt x="157" y="0"/>
                </a:lnTo>
                <a:lnTo>
                  <a:pt x="160" y="0"/>
                </a:lnTo>
                <a:lnTo>
                  <a:pt x="162" y="0"/>
                </a:lnTo>
                <a:lnTo>
                  <a:pt x="162" y="3"/>
                </a:lnTo>
                <a:lnTo>
                  <a:pt x="165" y="3"/>
                </a:lnTo>
                <a:lnTo>
                  <a:pt x="165" y="5"/>
                </a:lnTo>
                <a:lnTo>
                  <a:pt x="167" y="8"/>
                </a:lnTo>
                <a:lnTo>
                  <a:pt x="167" y="11"/>
                </a:lnTo>
                <a:lnTo>
                  <a:pt x="167" y="13"/>
                </a:lnTo>
                <a:lnTo>
                  <a:pt x="167" y="16"/>
                </a:lnTo>
                <a:lnTo>
                  <a:pt x="167" y="19"/>
                </a:lnTo>
                <a:lnTo>
                  <a:pt x="170" y="19"/>
                </a:lnTo>
                <a:lnTo>
                  <a:pt x="170" y="21"/>
                </a:lnTo>
                <a:lnTo>
                  <a:pt x="170" y="24"/>
                </a:lnTo>
                <a:lnTo>
                  <a:pt x="170" y="26"/>
                </a:lnTo>
                <a:lnTo>
                  <a:pt x="173" y="26"/>
                </a:lnTo>
                <a:lnTo>
                  <a:pt x="173" y="29"/>
                </a:lnTo>
                <a:lnTo>
                  <a:pt x="170" y="29"/>
                </a:lnTo>
                <a:lnTo>
                  <a:pt x="170" y="32"/>
                </a:lnTo>
                <a:lnTo>
                  <a:pt x="173" y="32"/>
                </a:lnTo>
                <a:lnTo>
                  <a:pt x="173" y="34"/>
                </a:lnTo>
                <a:lnTo>
                  <a:pt x="173" y="37"/>
                </a:lnTo>
                <a:lnTo>
                  <a:pt x="175" y="37"/>
                </a:lnTo>
                <a:lnTo>
                  <a:pt x="175" y="39"/>
                </a:lnTo>
                <a:lnTo>
                  <a:pt x="175" y="42"/>
                </a:lnTo>
                <a:lnTo>
                  <a:pt x="178" y="42"/>
                </a:lnTo>
                <a:lnTo>
                  <a:pt x="175" y="42"/>
                </a:lnTo>
                <a:lnTo>
                  <a:pt x="178" y="42"/>
                </a:lnTo>
                <a:lnTo>
                  <a:pt x="178" y="45"/>
                </a:lnTo>
                <a:lnTo>
                  <a:pt x="178" y="47"/>
                </a:lnTo>
                <a:lnTo>
                  <a:pt x="178" y="50"/>
                </a:lnTo>
                <a:lnTo>
                  <a:pt x="180" y="50"/>
                </a:lnTo>
                <a:lnTo>
                  <a:pt x="180" y="53"/>
                </a:lnTo>
                <a:lnTo>
                  <a:pt x="180" y="55"/>
                </a:lnTo>
                <a:lnTo>
                  <a:pt x="180" y="58"/>
                </a:lnTo>
                <a:lnTo>
                  <a:pt x="180" y="60"/>
                </a:lnTo>
                <a:lnTo>
                  <a:pt x="183" y="60"/>
                </a:lnTo>
                <a:lnTo>
                  <a:pt x="183" y="63"/>
                </a:lnTo>
                <a:lnTo>
                  <a:pt x="180" y="66"/>
                </a:lnTo>
                <a:lnTo>
                  <a:pt x="180" y="63"/>
                </a:lnTo>
                <a:lnTo>
                  <a:pt x="180" y="66"/>
                </a:lnTo>
                <a:lnTo>
                  <a:pt x="180" y="68"/>
                </a:lnTo>
                <a:lnTo>
                  <a:pt x="178" y="68"/>
                </a:lnTo>
                <a:lnTo>
                  <a:pt x="178" y="71"/>
                </a:lnTo>
                <a:lnTo>
                  <a:pt x="178" y="73"/>
                </a:lnTo>
                <a:lnTo>
                  <a:pt x="178" y="76"/>
                </a:lnTo>
                <a:lnTo>
                  <a:pt x="178" y="79"/>
                </a:lnTo>
                <a:lnTo>
                  <a:pt x="178" y="81"/>
                </a:lnTo>
                <a:lnTo>
                  <a:pt x="180" y="81"/>
                </a:lnTo>
                <a:lnTo>
                  <a:pt x="180" y="84"/>
                </a:lnTo>
                <a:lnTo>
                  <a:pt x="180" y="86"/>
                </a:lnTo>
                <a:lnTo>
                  <a:pt x="183" y="86"/>
                </a:lnTo>
                <a:lnTo>
                  <a:pt x="183" y="89"/>
                </a:lnTo>
                <a:lnTo>
                  <a:pt x="183" y="92"/>
                </a:lnTo>
                <a:lnTo>
                  <a:pt x="183" y="94"/>
                </a:lnTo>
                <a:lnTo>
                  <a:pt x="186" y="94"/>
                </a:lnTo>
                <a:lnTo>
                  <a:pt x="188" y="94"/>
                </a:lnTo>
                <a:lnTo>
                  <a:pt x="188" y="97"/>
                </a:lnTo>
                <a:lnTo>
                  <a:pt x="191" y="97"/>
                </a:lnTo>
                <a:lnTo>
                  <a:pt x="191" y="100"/>
                </a:lnTo>
                <a:lnTo>
                  <a:pt x="191" y="102"/>
                </a:lnTo>
                <a:lnTo>
                  <a:pt x="191" y="105"/>
                </a:lnTo>
                <a:lnTo>
                  <a:pt x="193" y="105"/>
                </a:lnTo>
                <a:lnTo>
                  <a:pt x="193" y="107"/>
                </a:lnTo>
                <a:lnTo>
                  <a:pt x="193" y="110"/>
                </a:lnTo>
                <a:lnTo>
                  <a:pt x="193" y="113"/>
                </a:lnTo>
                <a:lnTo>
                  <a:pt x="196" y="115"/>
                </a:lnTo>
                <a:lnTo>
                  <a:pt x="193" y="115"/>
                </a:lnTo>
                <a:lnTo>
                  <a:pt x="196" y="118"/>
                </a:lnTo>
                <a:lnTo>
                  <a:pt x="196" y="120"/>
                </a:lnTo>
                <a:lnTo>
                  <a:pt x="196" y="123"/>
                </a:lnTo>
                <a:lnTo>
                  <a:pt x="199" y="126"/>
                </a:lnTo>
                <a:lnTo>
                  <a:pt x="199" y="128"/>
                </a:lnTo>
                <a:lnTo>
                  <a:pt x="201" y="128"/>
                </a:lnTo>
                <a:lnTo>
                  <a:pt x="204" y="128"/>
                </a:lnTo>
                <a:lnTo>
                  <a:pt x="204" y="131"/>
                </a:lnTo>
                <a:lnTo>
                  <a:pt x="204" y="133"/>
                </a:lnTo>
                <a:lnTo>
                  <a:pt x="204" y="136"/>
                </a:lnTo>
                <a:lnTo>
                  <a:pt x="207" y="136"/>
                </a:lnTo>
                <a:lnTo>
                  <a:pt x="207" y="139"/>
                </a:lnTo>
                <a:lnTo>
                  <a:pt x="207" y="141"/>
                </a:lnTo>
                <a:lnTo>
                  <a:pt x="207" y="144"/>
                </a:lnTo>
                <a:lnTo>
                  <a:pt x="207" y="147"/>
                </a:lnTo>
                <a:lnTo>
                  <a:pt x="204" y="147"/>
                </a:lnTo>
                <a:lnTo>
                  <a:pt x="204" y="149"/>
                </a:lnTo>
                <a:lnTo>
                  <a:pt x="201" y="149"/>
                </a:lnTo>
                <a:lnTo>
                  <a:pt x="201" y="152"/>
                </a:lnTo>
                <a:lnTo>
                  <a:pt x="201" y="154"/>
                </a:lnTo>
                <a:lnTo>
                  <a:pt x="201" y="157"/>
                </a:lnTo>
                <a:lnTo>
                  <a:pt x="199" y="157"/>
                </a:lnTo>
                <a:lnTo>
                  <a:pt x="199" y="160"/>
                </a:lnTo>
                <a:lnTo>
                  <a:pt x="199" y="157"/>
                </a:lnTo>
                <a:lnTo>
                  <a:pt x="196" y="157"/>
                </a:lnTo>
                <a:lnTo>
                  <a:pt x="193" y="157"/>
                </a:lnTo>
                <a:lnTo>
                  <a:pt x="193" y="160"/>
                </a:lnTo>
                <a:lnTo>
                  <a:pt x="191" y="160"/>
                </a:lnTo>
                <a:lnTo>
                  <a:pt x="191" y="162"/>
                </a:lnTo>
                <a:lnTo>
                  <a:pt x="188" y="162"/>
                </a:lnTo>
                <a:lnTo>
                  <a:pt x="188" y="165"/>
                </a:lnTo>
                <a:lnTo>
                  <a:pt x="186" y="165"/>
                </a:lnTo>
                <a:lnTo>
                  <a:pt x="186" y="167"/>
                </a:lnTo>
                <a:lnTo>
                  <a:pt x="183" y="167"/>
                </a:lnTo>
                <a:lnTo>
                  <a:pt x="180" y="167"/>
                </a:lnTo>
                <a:lnTo>
                  <a:pt x="178" y="167"/>
                </a:lnTo>
                <a:lnTo>
                  <a:pt x="178" y="165"/>
                </a:lnTo>
                <a:lnTo>
                  <a:pt x="175" y="165"/>
                </a:lnTo>
                <a:lnTo>
                  <a:pt x="175" y="162"/>
                </a:lnTo>
                <a:lnTo>
                  <a:pt x="173" y="162"/>
                </a:lnTo>
                <a:lnTo>
                  <a:pt x="173" y="160"/>
                </a:lnTo>
                <a:lnTo>
                  <a:pt x="165" y="160"/>
                </a:lnTo>
                <a:lnTo>
                  <a:pt x="165" y="162"/>
                </a:lnTo>
                <a:lnTo>
                  <a:pt x="162" y="160"/>
                </a:lnTo>
                <a:lnTo>
                  <a:pt x="160" y="160"/>
                </a:lnTo>
                <a:lnTo>
                  <a:pt x="160" y="157"/>
                </a:lnTo>
                <a:lnTo>
                  <a:pt x="160" y="152"/>
                </a:lnTo>
                <a:lnTo>
                  <a:pt x="157" y="152"/>
                </a:lnTo>
                <a:lnTo>
                  <a:pt x="157" y="149"/>
                </a:lnTo>
                <a:lnTo>
                  <a:pt x="154" y="149"/>
                </a:lnTo>
                <a:lnTo>
                  <a:pt x="152" y="149"/>
                </a:lnTo>
                <a:lnTo>
                  <a:pt x="149" y="149"/>
                </a:lnTo>
                <a:lnTo>
                  <a:pt x="149" y="147"/>
                </a:lnTo>
                <a:lnTo>
                  <a:pt x="146" y="147"/>
                </a:lnTo>
                <a:lnTo>
                  <a:pt x="146" y="144"/>
                </a:lnTo>
                <a:lnTo>
                  <a:pt x="144" y="144"/>
                </a:lnTo>
                <a:lnTo>
                  <a:pt x="141" y="144"/>
                </a:lnTo>
                <a:lnTo>
                  <a:pt x="139" y="144"/>
                </a:lnTo>
                <a:lnTo>
                  <a:pt x="139" y="141"/>
                </a:lnTo>
                <a:lnTo>
                  <a:pt x="136" y="141"/>
                </a:lnTo>
                <a:lnTo>
                  <a:pt x="133" y="141"/>
                </a:lnTo>
                <a:lnTo>
                  <a:pt x="133" y="144"/>
                </a:lnTo>
                <a:lnTo>
                  <a:pt x="131" y="144"/>
                </a:lnTo>
                <a:lnTo>
                  <a:pt x="128" y="144"/>
                </a:lnTo>
                <a:lnTo>
                  <a:pt x="128" y="147"/>
                </a:lnTo>
                <a:lnTo>
                  <a:pt x="126" y="149"/>
                </a:lnTo>
                <a:lnTo>
                  <a:pt x="128" y="149"/>
                </a:lnTo>
                <a:lnTo>
                  <a:pt x="128" y="152"/>
                </a:lnTo>
                <a:lnTo>
                  <a:pt x="128" y="154"/>
                </a:lnTo>
                <a:lnTo>
                  <a:pt x="128" y="157"/>
                </a:lnTo>
                <a:lnTo>
                  <a:pt x="131" y="160"/>
                </a:lnTo>
                <a:lnTo>
                  <a:pt x="131" y="162"/>
                </a:lnTo>
                <a:lnTo>
                  <a:pt x="131" y="165"/>
                </a:lnTo>
                <a:lnTo>
                  <a:pt x="133" y="167"/>
                </a:lnTo>
                <a:lnTo>
                  <a:pt x="133" y="170"/>
                </a:lnTo>
                <a:lnTo>
                  <a:pt x="133" y="173"/>
                </a:lnTo>
                <a:lnTo>
                  <a:pt x="136" y="175"/>
                </a:lnTo>
                <a:lnTo>
                  <a:pt x="136" y="178"/>
                </a:lnTo>
                <a:lnTo>
                  <a:pt x="133" y="178"/>
                </a:lnTo>
                <a:lnTo>
                  <a:pt x="133" y="180"/>
                </a:lnTo>
                <a:lnTo>
                  <a:pt x="133" y="183"/>
                </a:lnTo>
                <a:lnTo>
                  <a:pt x="133" y="186"/>
                </a:lnTo>
                <a:lnTo>
                  <a:pt x="133" y="188"/>
                </a:lnTo>
                <a:lnTo>
                  <a:pt x="133" y="191"/>
                </a:lnTo>
                <a:lnTo>
                  <a:pt x="131" y="191"/>
                </a:lnTo>
                <a:lnTo>
                  <a:pt x="131" y="194"/>
                </a:lnTo>
                <a:lnTo>
                  <a:pt x="131" y="196"/>
                </a:lnTo>
                <a:lnTo>
                  <a:pt x="131" y="199"/>
                </a:lnTo>
                <a:lnTo>
                  <a:pt x="128" y="199"/>
                </a:lnTo>
                <a:lnTo>
                  <a:pt x="128" y="201"/>
                </a:lnTo>
                <a:lnTo>
                  <a:pt x="131" y="201"/>
                </a:lnTo>
                <a:lnTo>
                  <a:pt x="131" y="204"/>
                </a:lnTo>
                <a:lnTo>
                  <a:pt x="128" y="204"/>
                </a:lnTo>
                <a:lnTo>
                  <a:pt x="128" y="207"/>
                </a:lnTo>
                <a:lnTo>
                  <a:pt x="128" y="209"/>
                </a:lnTo>
                <a:lnTo>
                  <a:pt x="126" y="209"/>
                </a:lnTo>
                <a:lnTo>
                  <a:pt x="128" y="209"/>
                </a:lnTo>
                <a:lnTo>
                  <a:pt x="128" y="212"/>
                </a:lnTo>
                <a:lnTo>
                  <a:pt x="126" y="212"/>
                </a:lnTo>
                <a:lnTo>
                  <a:pt x="126" y="214"/>
                </a:lnTo>
                <a:lnTo>
                  <a:pt x="123" y="214"/>
                </a:lnTo>
                <a:lnTo>
                  <a:pt x="123" y="217"/>
                </a:lnTo>
                <a:lnTo>
                  <a:pt x="120" y="217"/>
                </a:lnTo>
                <a:lnTo>
                  <a:pt x="120" y="220"/>
                </a:lnTo>
                <a:lnTo>
                  <a:pt x="120" y="222"/>
                </a:lnTo>
                <a:lnTo>
                  <a:pt x="120" y="225"/>
                </a:lnTo>
                <a:lnTo>
                  <a:pt x="120" y="228"/>
                </a:lnTo>
                <a:lnTo>
                  <a:pt x="120" y="230"/>
                </a:lnTo>
                <a:lnTo>
                  <a:pt x="123" y="230"/>
                </a:lnTo>
                <a:lnTo>
                  <a:pt x="123" y="233"/>
                </a:lnTo>
                <a:lnTo>
                  <a:pt x="126" y="233"/>
                </a:lnTo>
                <a:lnTo>
                  <a:pt x="126" y="235"/>
                </a:lnTo>
                <a:lnTo>
                  <a:pt x="126" y="238"/>
                </a:lnTo>
                <a:lnTo>
                  <a:pt x="128" y="238"/>
                </a:lnTo>
                <a:lnTo>
                  <a:pt x="128" y="241"/>
                </a:lnTo>
                <a:lnTo>
                  <a:pt x="131" y="241"/>
                </a:lnTo>
                <a:lnTo>
                  <a:pt x="131" y="243"/>
                </a:lnTo>
                <a:lnTo>
                  <a:pt x="131" y="246"/>
                </a:lnTo>
                <a:lnTo>
                  <a:pt x="133" y="246"/>
                </a:lnTo>
                <a:lnTo>
                  <a:pt x="133" y="248"/>
                </a:lnTo>
                <a:lnTo>
                  <a:pt x="133" y="251"/>
                </a:lnTo>
                <a:lnTo>
                  <a:pt x="133" y="254"/>
                </a:lnTo>
                <a:lnTo>
                  <a:pt x="133" y="251"/>
                </a:lnTo>
                <a:lnTo>
                  <a:pt x="133" y="254"/>
                </a:lnTo>
                <a:lnTo>
                  <a:pt x="133" y="256"/>
                </a:lnTo>
                <a:lnTo>
                  <a:pt x="136" y="256"/>
                </a:lnTo>
                <a:lnTo>
                  <a:pt x="136" y="259"/>
                </a:lnTo>
                <a:lnTo>
                  <a:pt x="136" y="261"/>
                </a:lnTo>
                <a:lnTo>
                  <a:pt x="136" y="264"/>
                </a:lnTo>
                <a:lnTo>
                  <a:pt x="133" y="264"/>
                </a:lnTo>
                <a:lnTo>
                  <a:pt x="133" y="267"/>
                </a:lnTo>
                <a:lnTo>
                  <a:pt x="133" y="269"/>
                </a:lnTo>
                <a:lnTo>
                  <a:pt x="131" y="269"/>
                </a:lnTo>
                <a:lnTo>
                  <a:pt x="131" y="272"/>
                </a:lnTo>
                <a:lnTo>
                  <a:pt x="128" y="275"/>
                </a:lnTo>
                <a:lnTo>
                  <a:pt x="128" y="277"/>
                </a:lnTo>
                <a:lnTo>
                  <a:pt x="131" y="277"/>
                </a:lnTo>
                <a:lnTo>
                  <a:pt x="131" y="280"/>
                </a:lnTo>
                <a:lnTo>
                  <a:pt x="133" y="280"/>
                </a:lnTo>
                <a:lnTo>
                  <a:pt x="133" y="282"/>
                </a:lnTo>
                <a:lnTo>
                  <a:pt x="136" y="282"/>
                </a:lnTo>
                <a:lnTo>
                  <a:pt x="139" y="282"/>
                </a:lnTo>
                <a:lnTo>
                  <a:pt x="141" y="285"/>
                </a:lnTo>
                <a:lnTo>
                  <a:pt x="144" y="288"/>
                </a:lnTo>
                <a:lnTo>
                  <a:pt x="146" y="288"/>
                </a:lnTo>
                <a:lnTo>
                  <a:pt x="149" y="288"/>
                </a:lnTo>
                <a:lnTo>
                  <a:pt x="149" y="290"/>
                </a:lnTo>
                <a:lnTo>
                  <a:pt x="152" y="290"/>
                </a:lnTo>
                <a:lnTo>
                  <a:pt x="154" y="290"/>
                </a:lnTo>
                <a:lnTo>
                  <a:pt x="157" y="290"/>
                </a:lnTo>
                <a:lnTo>
                  <a:pt x="157" y="293"/>
                </a:lnTo>
                <a:lnTo>
                  <a:pt x="154" y="293"/>
                </a:lnTo>
                <a:lnTo>
                  <a:pt x="157" y="293"/>
                </a:lnTo>
                <a:lnTo>
                  <a:pt x="157" y="295"/>
                </a:lnTo>
                <a:lnTo>
                  <a:pt x="157" y="298"/>
                </a:lnTo>
                <a:lnTo>
                  <a:pt x="157" y="301"/>
                </a:lnTo>
                <a:lnTo>
                  <a:pt x="160" y="301"/>
                </a:lnTo>
                <a:lnTo>
                  <a:pt x="160" y="303"/>
                </a:lnTo>
                <a:lnTo>
                  <a:pt x="160" y="306"/>
                </a:lnTo>
                <a:lnTo>
                  <a:pt x="160" y="308"/>
                </a:lnTo>
                <a:lnTo>
                  <a:pt x="160" y="311"/>
                </a:lnTo>
                <a:lnTo>
                  <a:pt x="157" y="311"/>
                </a:lnTo>
                <a:lnTo>
                  <a:pt x="160" y="314"/>
                </a:lnTo>
                <a:lnTo>
                  <a:pt x="157" y="314"/>
                </a:lnTo>
                <a:lnTo>
                  <a:pt x="157" y="316"/>
                </a:lnTo>
                <a:lnTo>
                  <a:pt x="157" y="319"/>
                </a:lnTo>
                <a:lnTo>
                  <a:pt x="154" y="319"/>
                </a:lnTo>
                <a:lnTo>
                  <a:pt x="154" y="322"/>
                </a:lnTo>
                <a:lnTo>
                  <a:pt x="154" y="324"/>
                </a:lnTo>
                <a:lnTo>
                  <a:pt x="154" y="327"/>
                </a:lnTo>
                <a:lnTo>
                  <a:pt x="152" y="327"/>
                </a:lnTo>
                <a:lnTo>
                  <a:pt x="154" y="327"/>
                </a:lnTo>
                <a:lnTo>
                  <a:pt x="152" y="327"/>
                </a:lnTo>
                <a:lnTo>
                  <a:pt x="152" y="329"/>
                </a:lnTo>
                <a:lnTo>
                  <a:pt x="152" y="332"/>
                </a:lnTo>
                <a:lnTo>
                  <a:pt x="152" y="335"/>
                </a:lnTo>
                <a:lnTo>
                  <a:pt x="149" y="335"/>
                </a:lnTo>
                <a:lnTo>
                  <a:pt x="149" y="337"/>
                </a:lnTo>
                <a:lnTo>
                  <a:pt x="146" y="340"/>
                </a:lnTo>
                <a:lnTo>
                  <a:pt x="144" y="340"/>
                </a:lnTo>
                <a:lnTo>
                  <a:pt x="141" y="340"/>
                </a:lnTo>
                <a:lnTo>
                  <a:pt x="141" y="342"/>
                </a:lnTo>
                <a:lnTo>
                  <a:pt x="139" y="342"/>
                </a:lnTo>
                <a:lnTo>
                  <a:pt x="139" y="345"/>
                </a:lnTo>
                <a:lnTo>
                  <a:pt x="139" y="348"/>
                </a:lnTo>
                <a:lnTo>
                  <a:pt x="139" y="350"/>
                </a:lnTo>
                <a:lnTo>
                  <a:pt x="136" y="350"/>
                </a:lnTo>
                <a:lnTo>
                  <a:pt x="133" y="350"/>
                </a:lnTo>
                <a:lnTo>
                  <a:pt x="131" y="350"/>
                </a:lnTo>
                <a:lnTo>
                  <a:pt x="131" y="353"/>
                </a:lnTo>
                <a:lnTo>
                  <a:pt x="128" y="353"/>
                </a:lnTo>
                <a:lnTo>
                  <a:pt x="128" y="350"/>
                </a:lnTo>
                <a:lnTo>
                  <a:pt x="126" y="350"/>
                </a:lnTo>
                <a:lnTo>
                  <a:pt x="123" y="350"/>
                </a:lnTo>
                <a:lnTo>
                  <a:pt x="120" y="348"/>
                </a:lnTo>
                <a:lnTo>
                  <a:pt x="120" y="345"/>
                </a:lnTo>
                <a:lnTo>
                  <a:pt x="118" y="345"/>
                </a:lnTo>
                <a:lnTo>
                  <a:pt x="115" y="345"/>
                </a:lnTo>
                <a:lnTo>
                  <a:pt x="113" y="345"/>
                </a:lnTo>
                <a:lnTo>
                  <a:pt x="110" y="345"/>
                </a:lnTo>
                <a:lnTo>
                  <a:pt x="107" y="345"/>
                </a:lnTo>
                <a:lnTo>
                  <a:pt x="107" y="348"/>
                </a:lnTo>
                <a:lnTo>
                  <a:pt x="105" y="348"/>
                </a:lnTo>
                <a:lnTo>
                  <a:pt x="105" y="345"/>
                </a:lnTo>
                <a:lnTo>
                  <a:pt x="102" y="345"/>
                </a:lnTo>
                <a:lnTo>
                  <a:pt x="105" y="345"/>
                </a:lnTo>
                <a:lnTo>
                  <a:pt x="105" y="342"/>
                </a:lnTo>
                <a:lnTo>
                  <a:pt x="102" y="342"/>
                </a:lnTo>
                <a:lnTo>
                  <a:pt x="99" y="342"/>
                </a:lnTo>
                <a:lnTo>
                  <a:pt x="97" y="342"/>
                </a:lnTo>
                <a:lnTo>
                  <a:pt x="97" y="345"/>
                </a:lnTo>
                <a:lnTo>
                  <a:pt x="94" y="345"/>
                </a:lnTo>
                <a:lnTo>
                  <a:pt x="94" y="348"/>
                </a:lnTo>
                <a:lnTo>
                  <a:pt x="94" y="350"/>
                </a:lnTo>
                <a:lnTo>
                  <a:pt x="94" y="353"/>
                </a:lnTo>
                <a:lnTo>
                  <a:pt x="92" y="353"/>
                </a:lnTo>
                <a:lnTo>
                  <a:pt x="89" y="353"/>
                </a:lnTo>
                <a:lnTo>
                  <a:pt x="89" y="355"/>
                </a:lnTo>
                <a:lnTo>
                  <a:pt x="86" y="353"/>
                </a:lnTo>
                <a:lnTo>
                  <a:pt x="86" y="355"/>
                </a:lnTo>
                <a:lnTo>
                  <a:pt x="84" y="355"/>
                </a:lnTo>
                <a:lnTo>
                  <a:pt x="86" y="355"/>
                </a:lnTo>
                <a:lnTo>
                  <a:pt x="86" y="358"/>
                </a:lnTo>
                <a:lnTo>
                  <a:pt x="84" y="358"/>
                </a:lnTo>
                <a:lnTo>
                  <a:pt x="84" y="361"/>
                </a:lnTo>
                <a:lnTo>
                  <a:pt x="86" y="361"/>
                </a:lnTo>
                <a:lnTo>
                  <a:pt x="86" y="358"/>
                </a:lnTo>
                <a:lnTo>
                  <a:pt x="89" y="358"/>
                </a:lnTo>
                <a:lnTo>
                  <a:pt x="89" y="361"/>
                </a:lnTo>
                <a:lnTo>
                  <a:pt x="86" y="361"/>
                </a:lnTo>
                <a:lnTo>
                  <a:pt x="86" y="363"/>
                </a:lnTo>
                <a:lnTo>
                  <a:pt x="89" y="363"/>
                </a:lnTo>
                <a:lnTo>
                  <a:pt x="89" y="366"/>
                </a:lnTo>
                <a:lnTo>
                  <a:pt x="86" y="366"/>
                </a:lnTo>
                <a:lnTo>
                  <a:pt x="86" y="369"/>
                </a:lnTo>
                <a:lnTo>
                  <a:pt x="89" y="369"/>
                </a:lnTo>
                <a:lnTo>
                  <a:pt x="89" y="366"/>
                </a:lnTo>
                <a:lnTo>
                  <a:pt x="92" y="366"/>
                </a:lnTo>
                <a:lnTo>
                  <a:pt x="92" y="363"/>
                </a:lnTo>
                <a:lnTo>
                  <a:pt x="92" y="361"/>
                </a:lnTo>
                <a:lnTo>
                  <a:pt x="94" y="361"/>
                </a:lnTo>
                <a:lnTo>
                  <a:pt x="94" y="363"/>
                </a:lnTo>
                <a:lnTo>
                  <a:pt x="97" y="363"/>
                </a:lnTo>
                <a:lnTo>
                  <a:pt x="97" y="366"/>
                </a:lnTo>
                <a:lnTo>
                  <a:pt x="94" y="366"/>
                </a:lnTo>
                <a:lnTo>
                  <a:pt x="94" y="369"/>
                </a:lnTo>
                <a:lnTo>
                  <a:pt x="97" y="369"/>
                </a:lnTo>
                <a:lnTo>
                  <a:pt x="97" y="371"/>
                </a:lnTo>
                <a:lnTo>
                  <a:pt x="97" y="374"/>
                </a:lnTo>
                <a:lnTo>
                  <a:pt x="99" y="374"/>
                </a:lnTo>
                <a:lnTo>
                  <a:pt x="99" y="376"/>
                </a:lnTo>
                <a:lnTo>
                  <a:pt x="99" y="379"/>
                </a:lnTo>
                <a:lnTo>
                  <a:pt x="102" y="379"/>
                </a:lnTo>
                <a:lnTo>
                  <a:pt x="105" y="379"/>
                </a:lnTo>
                <a:lnTo>
                  <a:pt x="105" y="382"/>
                </a:lnTo>
                <a:lnTo>
                  <a:pt x="107" y="382"/>
                </a:lnTo>
                <a:lnTo>
                  <a:pt x="110" y="382"/>
                </a:lnTo>
                <a:lnTo>
                  <a:pt x="110" y="384"/>
                </a:lnTo>
                <a:lnTo>
                  <a:pt x="113" y="387"/>
                </a:lnTo>
                <a:lnTo>
                  <a:pt x="115" y="389"/>
                </a:lnTo>
                <a:lnTo>
                  <a:pt x="115" y="392"/>
                </a:lnTo>
                <a:lnTo>
                  <a:pt x="118" y="392"/>
                </a:lnTo>
                <a:lnTo>
                  <a:pt x="118" y="395"/>
                </a:lnTo>
                <a:lnTo>
                  <a:pt x="120" y="397"/>
                </a:lnTo>
                <a:lnTo>
                  <a:pt x="120" y="395"/>
                </a:lnTo>
                <a:lnTo>
                  <a:pt x="123" y="397"/>
                </a:lnTo>
                <a:lnTo>
                  <a:pt x="120" y="395"/>
                </a:lnTo>
                <a:lnTo>
                  <a:pt x="120" y="397"/>
                </a:lnTo>
                <a:lnTo>
                  <a:pt x="120" y="400"/>
                </a:lnTo>
                <a:lnTo>
                  <a:pt x="120" y="403"/>
                </a:lnTo>
                <a:lnTo>
                  <a:pt x="123" y="403"/>
                </a:lnTo>
                <a:lnTo>
                  <a:pt x="123" y="405"/>
                </a:lnTo>
                <a:lnTo>
                  <a:pt x="123" y="408"/>
                </a:lnTo>
                <a:lnTo>
                  <a:pt x="123" y="410"/>
                </a:lnTo>
                <a:lnTo>
                  <a:pt x="123" y="413"/>
                </a:lnTo>
                <a:lnTo>
                  <a:pt x="126" y="413"/>
                </a:lnTo>
                <a:lnTo>
                  <a:pt x="123" y="413"/>
                </a:lnTo>
                <a:lnTo>
                  <a:pt x="123" y="416"/>
                </a:lnTo>
                <a:lnTo>
                  <a:pt x="123" y="418"/>
                </a:lnTo>
                <a:lnTo>
                  <a:pt x="123" y="416"/>
                </a:lnTo>
                <a:lnTo>
                  <a:pt x="120" y="416"/>
                </a:lnTo>
                <a:lnTo>
                  <a:pt x="120" y="418"/>
                </a:lnTo>
                <a:lnTo>
                  <a:pt x="120" y="421"/>
                </a:lnTo>
                <a:lnTo>
                  <a:pt x="120" y="423"/>
                </a:lnTo>
                <a:lnTo>
                  <a:pt x="120" y="426"/>
                </a:lnTo>
                <a:lnTo>
                  <a:pt x="120" y="429"/>
                </a:lnTo>
                <a:lnTo>
                  <a:pt x="120" y="431"/>
                </a:lnTo>
                <a:lnTo>
                  <a:pt x="118" y="431"/>
                </a:lnTo>
                <a:lnTo>
                  <a:pt x="118" y="434"/>
                </a:lnTo>
                <a:lnTo>
                  <a:pt x="118" y="436"/>
                </a:lnTo>
                <a:lnTo>
                  <a:pt x="115" y="439"/>
                </a:lnTo>
                <a:lnTo>
                  <a:pt x="113" y="442"/>
                </a:lnTo>
                <a:lnTo>
                  <a:pt x="110" y="444"/>
                </a:lnTo>
                <a:lnTo>
                  <a:pt x="110" y="447"/>
                </a:lnTo>
                <a:lnTo>
                  <a:pt x="110" y="450"/>
                </a:lnTo>
                <a:lnTo>
                  <a:pt x="107" y="450"/>
                </a:lnTo>
                <a:lnTo>
                  <a:pt x="107" y="452"/>
                </a:lnTo>
                <a:lnTo>
                  <a:pt x="105" y="455"/>
                </a:lnTo>
                <a:lnTo>
                  <a:pt x="102" y="455"/>
                </a:lnTo>
                <a:lnTo>
                  <a:pt x="99" y="455"/>
                </a:lnTo>
                <a:lnTo>
                  <a:pt x="97" y="455"/>
                </a:lnTo>
                <a:lnTo>
                  <a:pt x="94" y="455"/>
                </a:lnTo>
                <a:lnTo>
                  <a:pt x="92" y="452"/>
                </a:lnTo>
                <a:lnTo>
                  <a:pt x="89" y="452"/>
                </a:lnTo>
                <a:lnTo>
                  <a:pt x="89" y="450"/>
                </a:lnTo>
                <a:lnTo>
                  <a:pt x="89" y="452"/>
                </a:lnTo>
                <a:lnTo>
                  <a:pt x="86" y="452"/>
                </a:lnTo>
                <a:lnTo>
                  <a:pt x="89" y="452"/>
                </a:lnTo>
                <a:lnTo>
                  <a:pt x="89" y="455"/>
                </a:lnTo>
                <a:lnTo>
                  <a:pt x="86" y="455"/>
                </a:lnTo>
                <a:lnTo>
                  <a:pt x="89" y="455"/>
                </a:lnTo>
                <a:lnTo>
                  <a:pt x="89" y="457"/>
                </a:lnTo>
                <a:lnTo>
                  <a:pt x="86" y="457"/>
                </a:lnTo>
                <a:lnTo>
                  <a:pt x="86" y="460"/>
                </a:lnTo>
                <a:lnTo>
                  <a:pt x="89" y="460"/>
                </a:lnTo>
                <a:lnTo>
                  <a:pt x="92" y="460"/>
                </a:lnTo>
                <a:lnTo>
                  <a:pt x="92" y="463"/>
                </a:lnTo>
                <a:lnTo>
                  <a:pt x="94" y="463"/>
                </a:lnTo>
                <a:lnTo>
                  <a:pt x="97" y="463"/>
                </a:lnTo>
                <a:lnTo>
                  <a:pt x="97" y="465"/>
                </a:lnTo>
                <a:lnTo>
                  <a:pt x="99" y="465"/>
                </a:lnTo>
                <a:lnTo>
                  <a:pt x="102" y="465"/>
                </a:lnTo>
                <a:lnTo>
                  <a:pt x="105" y="465"/>
                </a:lnTo>
                <a:lnTo>
                  <a:pt x="107" y="465"/>
                </a:lnTo>
                <a:lnTo>
                  <a:pt x="107" y="468"/>
                </a:lnTo>
                <a:lnTo>
                  <a:pt x="107" y="465"/>
                </a:lnTo>
                <a:lnTo>
                  <a:pt x="110" y="465"/>
                </a:lnTo>
                <a:lnTo>
                  <a:pt x="113" y="465"/>
                </a:lnTo>
                <a:lnTo>
                  <a:pt x="115" y="465"/>
                </a:lnTo>
                <a:lnTo>
                  <a:pt x="115" y="463"/>
                </a:lnTo>
                <a:lnTo>
                  <a:pt x="118" y="463"/>
                </a:lnTo>
                <a:lnTo>
                  <a:pt x="118" y="457"/>
                </a:lnTo>
                <a:lnTo>
                  <a:pt x="118" y="463"/>
                </a:lnTo>
                <a:lnTo>
                  <a:pt x="120" y="463"/>
                </a:lnTo>
                <a:lnTo>
                  <a:pt x="120" y="460"/>
                </a:lnTo>
                <a:lnTo>
                  <a:pt x="123" y="460"/>
                </a:lnTo>
                <a:lnTo>
                  <a:pt x="126" y="460"/>
                </a:lnTo>
                <a:lnTo>
                  <a:pt x="128" y="460"/>
                </a:lnTo>
                <a:lnTo>
                  <a:pt x="131" y="460"/>
                </a:lnTo>
                <a:lnTo>
                  <a:pt x="133" y="460"/>
                </a:lnTo>
                <a:lnTo>
                  <a:pt x="133" y="463"/>
                </a:lnTo>
                <a:lnTo>
                  <a:pt x="136" y="465"/>
                </a:lnTo>
                <a:lnTo>
                  <a:pt x="136" y="463"/>
                </a:lnTo>
                <a:lnTo>
                  <a:pt x="139" y="463"/>
                </a:lnTo>
                <a:lnTo>
                  <a:pt x="141" y="465"/>
                </a:lnTo>
                <a:lnTo>
                  <a:pt x="144" y="465"/>
                </a:lnTo>
                <a:lnTo>
                  <a:pt x="144" y="468"/>
                </a:lnTo>
                <a:lnTo>
                  <a:pt x="146" y="468"/>
                </a:lnTo>
                <a:lnTo>
                  <a:pt x="146" y="465"/>
                </a:lnTo>
                <a:lnTo>
                  <a:pt x="146" y="463"/>
                </a:lnTo>
                <a:lnTo>
                  <a:pt x="149" y="463"/>
                </a:lnTo>
                <a:lnTo>
                  <a:pt x="152" y="463"/>
                </a:lnTo>
                <a:lnTo>
                  <a:pt x="154" y="463"/>
                </a:lnTo>
                <a:lnTo>
                  <a:pt x="154" y="460"/>
                </a:lnTo>
                <a:lnTo>
                  <a:pt x="157" y="460"/>
                </a:lnTo>
                <a:lnTo>
                  <a:pt x="157" y="463"/>
                </a:lnTo>
                <a:lnTo>
                  <a:pt x="157" y="460"/>
                </a:lnTo>
                <a:lnTo>
                  <a:pt x="160" y="460"/>
                </a:lnTo>
                <a:lnTo>
                  <a:pt x="160" y="457"/>
                </a:lnTo>
                <a:lnTo>
                  <a:pt x="157" y="457"/>
                </a:lnTo>
                <a:lnTo>
                  <a:pt x="154" y="457"/>
                </a:lnTo>
                <a:lnTo>
                  <a:pt x="152" y="457"/>
                </a:lnTo>
                <a:lnTo>
                  <a:pt x="152" y="455"/>
                </a:lnTo>
                <a:lnTo>
                  <a:pt x="149" y="455"/>
                </a:lnTo>
                <a:lnTo>
                  <a:pt x="146" y="455"/>
                </a:lnTo>
                <a:lnTo>
                  <a:pt x="146" y="457"/>
                </a:lnTo>
                <a:lnTo>
                  <a:pt x="146" y="455"/>
                </a:lnTo>
                <a:lnTo>
                  <a:pt x="146" y="457"/>
                </a:lnTo>
                <a:lnTo>
                  <a:pt x="144" y="457"/>
                </a:lnTo>
                <a:lnTo>
                  <a:pt x="144" y="455"/>
                </a:lnTo>
                <a:lnTo>
                  <a:pt x="141" y="455"/>
                </a:lnTo>
                <a:lnTo>
                  <a:pt x="139" y="455"/>
                </a:lnTo>
                <a:lnTo>
                  <a:pt x="139" y="452"/>
                </a:lnTo>
                <a:lnTo>
                  <a:pt x="136" y="452"/>
                </a:lnTo>
                <a:lnTo>
                  <a:pt x="133" y="452"/>
                </a:lnTo>
                <a:lnTo>
                  <a:pt x="133" y="450"/>
                </a:lnTo>
                <a:lnTo>
                  <a:pt x="133" y="447"/>
                </a:lnTo>
                <a:lnTo>
                  <a:pt x="133" y="444"/>
                </a:lnTo>
                <a:lnTo>
                  <a:pt x="131" y="442"/>
                </a:lnTo>
                <a:lnTo>
                  <a:pt x="131" y="439"/>
                </a:lnTo>
                <a:lnTo>
                  <a:pt x="131" y="436"/>
                </a:lnTo>
                <a:lnTo>
                  <a:pt x="128" y="436"/>
                </a:lnTo>
                <a:lnTo>
                  <a:pt x="128" y="434"/>
                </a:lnTo>
                <a:lnTo>
                  <a:pt x="128" y="431"/>
                </a:lnTo>
                <a:lnTo>
                  <a:pt x="131" y="431"/>
                </a:lnTo>
                <a:lnTo>
                  <a:pt x="131" y="429"/>
                </a:lnTo>
                <a:lnTo>
                  <a:pt x="133" y="429"/>
                </a:lnTo>
                <a:lnTo>
                  <a:pt x="136" y="429"/>
                </a:lnTo>
                <a:lnTo>
                  <a:pt x="136" y="431"/>
                </a:lnTo>
                <a:lnTo>
                  <a:pt x="139" y="431"/>
                </a:lnTo>
                <a:lnTo>
                  <a:pt x="141" y="431"/>
                </a:lnTo>
                <a:lnTo>
                  <a:pt x="141" y="434"/>
                </a:lnTo>
                <a:lnTo>
                  <a:pt x="144" y="436"/>
                </a:lnTo>
                <a:lnTo>
                  <a:pt x="146" y="436"/>
                </a:lnTo>
                <a:lnTo>
                  <a:pt x="149" y="434"/>
                </a:lnTo>
                <a:lnTo>
                  <a:pt x="152" y="434"/>
                </a:lnTo>
                <a:lnTo>
                  <a:pt x="152" y="436"/>
                </a:lnTo>
                <a:lnTo>
                  <a:pt x="154" y="436"/>
                </a:lnTo>
                <a:lnTo>
                  <a:pt x="157" y="436"/>
                </a:lnTo>
                <a:lnTo>
                  <a:pt x="154" y="436"/>
                </a:lnTo>
                <a:lnTo>
                  <a:pt x="157" y="436"/>
                </a:lnTo>
                <a:lnTo>
                  <a:pt x="160" y="436"/>
                </a:lnTo>
                <a:lnTo>
                  <a:pt x="160" y="434"/>
                </a:lnTo>
                <a:lnTo>
                  <a:pt x="162" y="434"/>
                </a:lnTo>
                <a:lnTo>
                  <a:pt x="162" y="431"/>
                </a:lnTo>
                <a:lnTo>
                  <a:pt x="162" y="429"/>
                </a:lnTo>
                <a:lnTo>
                  <a:pt x="165" y="429"/>
                </a:lnTo>
                <a:lnTo>
                  <a:pt x="165" y="426"/>
                </a:lnTo>
                <a:lnTo>
                  <a:pt x="162" y="426"/>
                </a:lnTo>
                <a:lnTo>
                  <a:pt x="165" y="426"/>
                </a:lnTo>
                <a:lnTo>
                  <a:pt x="165" y="423"/>
                </a:lnTo>
                <a:lnTo>
                  <a:pt x="162" y="423"/>
                </a:lnTo>
                <a:lnTo>
                  <a:pt x="165" y="423"/>
                </a:lnTo>
                <a:lnTo>
                  <a:pt x="165" y="421"/>
                </a:lnTo>
                <a:lnTo>
                  <a:pt x="165" y="418"/>
                </a:lnTo>
                <a:lnTo>
                  <a:pt x="167" y="418"/>
                </a:lnTo>
                <a:lnTo>
                  <a:pt x="167" y="416"/>
                </a:lnTo>
                <a:lnTo>
                  <a:pt x="165" y="416"/>
                </a:lnTo>
                <a:lnTo>
                  <a:pt x="165" y="413"/>
                </a:lnTo>
                <a:lnTo>
                  <a:pt x="165" y="410"/>
                </a:lnTo>
                <a:lnTo>
                  <a:pt x="162" y="410"/>
                </a:lnTo>
                <a:lnTo>
                  <a:pt x="162" y="408"/>
                </a:lnTo>
                <a:lnTo>
                  <a:pt x="162" y="405"/>
                </a:lnTo>
                <a:lnTo>
                  <a:pt x="165" y="405"/>
                </a:lnTo>
                <a:lnTo>
                  <a:pt x="165" y="403"/>
                </a:lnTo>
                <a:lnTo>
                  <a:pt x="165" y="400"/>
                </a:lnTo>
                <a:lnTo>
                  <a:pt x="162" y="400"/>
                </a:lnTo>
                <a:lnTo>
                  <a:pt x="165" y="400"/>
                </a:lnTo>
                <a:lnTo>
                  <a:pt x="162" y="397"/>
                </a:lnTo>
                <a:lnTo>
                  <a:pt x="165" y="397"/>
                </a:lnTo>
                <a:lnTo>
                  <a:pt x="165" y="395"/>
                </a:lnTo>
                <a:lnTo>
                  <a:pt x="165" y="392"/>
                </a:lnTo>
                <a:lnTo>
                  <a:pt x="167" y="392"/>
                </a:lnTo>
                <a:lnTo>
                  <a:pt x="167" y="389"/>
                </a:lnTo>
                <a:lnTo>
                  <a:pt x="170" y="389"/>
                </a:lnTo>
                <a:lnTo>
                  <a:pt x="167" y="389"/>
                </a:lnTo>
                <a:lnTo>
                  <a:pt x="170" y="389"/>
                </a:lnTo>
                <a:lnTo>
                  <a:pt x="170" y="387"/>
                </a:lnTo>
                <a:lnTo>
                  <a:pt x="170" y="384"/>
                </a:lnTo>
                <a:lnTo>
                  <a:pt x="170" y="382"/>
                </a:lnTo>
                <a:lnTo>
                  <a:pt x="173" y="382"/>
                </a:lnTo>
                <a:lnTo>
                  <a:pt x="173" y="379"/>
                </a:lnTo>
                <a:lnTo>
                  <a:pt x="175" y="379"/>
                </a:lnTo>
                <a:lnTo>
                  <a:pt x="175" y="376"/>
                </a:lnTo>
                <a:lnTo>
                  <a:pt x="178" y="376"/>
                </a:lnTo>
                <a:lnTo>
                  <a:pt x="178" y="374"/>
                </a:lnTo>
                <a:lnTo>
                  <a:pt x="180" y="371"/>
                </a:lnTo>
                <a:lnTo>
                  <a:pt x="183" y="371"/>
                </a:lnTo>
                <a:lnTo>
                  <a:pt x="183" y="369"/>
                </a:lnTo>
                <a:lnTo>
                  <a:pt x="186" y="371"/>
                </a:lnTo>
                <a:lnTo>
                  <a:pt x="186" y="369"/>
                </a:lnTo>
                <a:lnTo>
                  <a:pt x="188" y="369"/>
                </a:lnTo>
                <a:lnTo>
                  <a:pt x="188" y="366"/>
                </a:lnTo>
                <a:lnTo>
                  <a:pt x="188" y="369"/>
                </a:lnTo>
                <a:lnTo>
                  <a:pt x="188" y="366"/>
                </a:lnTo>
                <a:lnTo>
                  <a:pt x="191" y="366"/>
                </a:lnTo>
                <a:lnTo>
                  <a:pt x="191" y="363"/>
                </a:lnTo>
                <a:lnTo>
                  <a:pt x="193" y="363"/>
                </a:lnTo>
                <a:lnTo>
                  <a:pt x="196" y="363"/>
                </a:lnTo>
                <a:lnTo>
                  <a:pt x="199" y="363"/>
                </a:lnTo>
                <a:lnTo>
                  <a:pt x="199" y="361"/>
                </a:lnTo>
                <a:lnTo>
                  <a:pt x="201" y="361"/>
                </a:lnTo>
                <a:lnTo>
                  <a:pt x="201" y="363"/>
                </a:lnTo>
                <a:lnTo>
                  <a:pt x="204" y="363"/>
                </a:lnTo>
                <a:lnTo>
                  <a:pt x="204" y="366"/>
                </a:lnTo>
                <a:lnTo>
                  <a:pt x="204" y="369"/>
                </a:lnTo>
                <a:lnTo>
                  <a:pt x="207" y="369"/>
                </a:lnTo>
                <a:lnTo>
                  <a:pt x="207" y="371"/>
                </a:lnTo>
                <a:lnTo>
                  <a:pt x="209" y="374"/>
                </a:lnTo>
                <a:lnTo>
                  <a:pt x="209" y="376"/>
                </a:lnTo>
                <a:lnTo>
                  <a:pt x="209" y="379"/>
                </a:lnTo>
                <a:lnTo>
                  <a:pt x="209" y="382"/>
                </a:lnTo>
                <a:lnTo>
                  <a:pt x="207" y="382"/>
                </a:lnTo>
                <a:lnTo>
                  <a:pt x="207" y="384"/>
                </a:lnTo>
                <a:lnTo>
                  <a:pt x="204" y="384"/>
                </a:lnTo>
                <a:lnTo>
                  <a:pt x="204" y="387"/>
                </a:lnTo>
                <a:lnTo>
                  <a:pt x="204" y="389"/>
                </a:lnTo>
                <a:lnTo>
                  <a:pt x="204" y="392"/>
                </a:lnTo>
                <a:lnTo>
                  <a:pt x="204" y="395"/>
                </a:lnTo>
                <a:lnTo>
                  <a:pt x="207" y="395"/>
                </a:lnTo>
                <a:lnTo>
                  <a:pt x="207" y="397"/>
                </a:lnTo>
                <a:lnTo>
                  <a:pt x="207" y="400"/>
                </a:lnTo>
                <a:lnTo>
                  <a:pt x="209" y="400"/>
                </a:lnTo>
                <a:lnTo>
                  <a:pt x="209" y="403"/>
                </a:lnTo>
                <a:lnTo>
                  <a:pt x="212" y="403"/>
                </a:lnTo>
                <a:lnTo>
                  <a:pt x="212" y="405"/>
                </a:lnTo>
                <a:lnTo>
                  <a:pt x="209" y="405"/>
                </a:lnTo>
                <a:lnTo>
                  <a:pt x="212" y="408"/>
                </a:lnTo>
                <a:lnTo>
                  <a:pt x="212" y="410"/>
                </a:lnTo>
                <a:lnTo>
                  <a:pt x="214" y="410"/>
                </a:lnTo>
                <a:lnTo>
                  <a:pt x="214" y="413"/>
                </a:lnTo>
                <a:lnTo>
                  <a:pt x="214" y="416"/>
                </a:lnTo>
                <a:lnTo>
                  <a:pt x="217" y="416"/>
                </a:lnTo>
                <a:lnTo>
                  <a:pt x="214" y="416"/>
                </a:lnTo>
                <a:lnTo>
                  <a:pt x="217" y="416"/>
                </a:lnTo>
                <a:lnTo>
                  <a:pt x="217" y="418"/>
                </a:lnTo>
                <a:lnTo>
                  <a:pt x="220" y="418"/>
                </a:lnTo>
                <a:lnTo>
                  <a:pt x="220" y="421"/>
                </a:lnTo>
                <a:lnTo>
                  <a:pt x="222" y="421"/>
                </a:lnTo>
                <a:lnTo>
                  <a:pt x="222" y="423"/>
                </a:lnTo>
                <a:lnTo>
                  <a:pt x="222" y="426"/>
                </a:lnTo>
                <a:lnTo>
                  <a:pt x="222" y="429"/>
                </a:lnTo>
                <a:lnTo>
                  <a:pt x="222" y="431"/>
                </a:lnTo>
                <a:lnTo>
                  <a:pt x="222" y="434"/>
                </a:lnTo>
                <a:lnTo>
                  <a:pt x="225" y="434"/>
                </a:lnTo>
                <a:lnTo>
                  <a:pt x="225" y="436"/>
                </a:lnTo>
                <a:lnTo>
                  <a:pt x="225" y="439"/>
                </a:lnTo>
                <a:lnTo>
                  <a:pt x="225" y="442"/>
                </a:lnTo>
                <a:lnTo>
                  <a:pt x="227" y="442"/>
                </a:lnTo>
                <a:lnTo>
                  <a:pt x="227" y="444"/>
                </a:lnTo>
                <a:lnTo>
                  <a:pt x="227" y="447"/>
                </a:lnTo>
                <a:lnTo>
                  <a:pt x="225" y="447"/>
                </a:lnTo>
                <a:lnTo>
                  <a:pt x="225" y="450"/>
                </a:lnTo>
                <a:lnTo>
                  <a:pt x="225" y="452"/>
                </a:lnTo>
                <a:lnTo>
                  <a:pt x="227" y="452"/>
                </a:lnTo>
                <a:lnTo>
                  <a:pt x="227" y="455"/>
                </a:lnTo>
                <a:lnTo>
                  <a:pt x="227" y="457"/>
                </a:lnTo>
                <a:lnTo>
                  <a:pt x="225" y="457"/>
                </a:lnTo>
                <a:lnTo>
                  <a:pt x="225" y="460"/>
                </a:lnTo>
                <a:lnTo>
                  <a:pt x="227" y="460"/>
                </a:lnTo>
                <a:lnTo>
                  <a:pt x="227" y="463"/>
                </a:lnTo>
                <a:lnTo>
                  <a:pt x="227" y="465"/>
                </a:lnTo>
                <a:lnTo>
                  <a:pt x="230" y="468"/>
                </a:lnTo>
                <a:lnTo>
                  <a:pt x="233" y="468"/>
                </a:lnTo>
                <a:lnTo>
                  <a:pt x="233" y="470"/>
                </a:lnTo>
                <a:lnTo>
                  <a:pt x="235" y="470"/>
                </a:lnTo>
                <a:lnTo>
                  <a:pt x="235" y="473"/>
                </a:lnTo>
                <a:lnTo>
                  <a:pt x="235" y="476"/>
                </a:lnTo>
                <a:lnTo>
                  <a:pt x="238" y="476"/>
                </a:lnTo>
                <a:lnTo>
                  <a:pt x="238" y="478"/>
                </a:lnTo>
                <a:lnTo>
                  <a:pt x="235" y="478"/>
                </a:lnTo>
                <a:lnTo>
                  <a:pt x="233" y="478"/>
                </a:lnTo>
                <a:lnTo>
                  <a:pt x="230" y="478"/>
                </a:lnTo>
                <a:lnTo>
                  <a:pt x="230" y="481"/>
                </a:lnTo>
                <a:lnTo>
                  <a:pt x="227" y="481"/>
                </a:lnTo>
                <a:lnTo>
                  <a:pt x="225" y="481"/>
                </a:lnTo>
                <a:lnTo>
                  <a:pt x="225" y="483"/>
                </a:lnTo>
                <a:lnTo>
                  <a:pt x="222" y="483"/>
                </a:lnTo>
                <a:lnTo>
                  <a:pt x="220" y="483"/>
                </a:lnTo>
                <a:lnTo>
                  <a:pt x="217" y="483"/>
                </a:lnTo>
                <a:lnTo>
                  <a:pt x="217" y="486"/>
                </a:lnTo>
                <a:lnTo>
                  <a:pt x="214" y="486"/>
                </a:lnTo>
                <a:lnTo>
                  <a:pt x="212" y="489"/>
                </a:lnTo>
                <a:lnTo>
                  <a:pt x="209" y="489"/>
                </a:lnTo>
                <a:lnTo>
                  <a:pt x="207" y="489"/>
                </a:lnTo>
                <a:lnTo>
                  <a:pt x="207" y="491"/>
                </a:lnTo>
                <a:lnTo>
                  <a:pt x="207" y="494"/>
                </a:lnTo>
                <a:lnTo>
                  <a:pt x="207" y="497"/>
                </a:lnTo>
                <a:lnTo>
                  <a:pt x="207" y="499"/>
                </a:lnTo>
                <a:lnTo>
                  <a:pt x="207" y="502"/>
                </a:lnTo>
                <a:lnTo>
                  <a:pt x="207" y="504"/>
                </a:lnTo>
                <a:lnTo>
                  <a:pt x="204" y="504"/>
                </a:lnTo>
                <a:lnTo>
                  <a:pt x="201" y="504"/>
                </a:lnTo>
                <a:lnTo>
                  <a:pt x="204" y="504"/>
                </a:lnTo>
                <a:lnTo>
                  <a:pt x="204" y="507"/>
                </a:lnTo>
                <a:lnTo>
                  <a:pt x="204" y="510"/>
                </a:lnTo>
                <a:lnTo>
                  <a:pt x="207" y="510"/>
                </a:lnTo>
                <a:lnTo>
                  <a:pt x="209" y="510"/>
                </a:lnTo>
                <a:lnTo>
                  <a:pt x="209" y="512"/>
                </a:lnTo>
                <a:lnTo>
                  <a:pt x="209" y="510"/>
                </a:lnTo>
                <a:lnTo>
                  <a:pt x="212" y="510"/>
                </a:lnTo>
                <a:lnTo>
                  <a:pt x="212" y="507"/>
                </a:lnTo>
                <a:lnTo>
                  <a:pt x="212" y="510"/>
                </a:lnTo>
                <a:lnTo>
                  <a:pt x="212" y="507"/>
                </a:lnTo>
                <a:lnTo>
                  <a:pt x="214" y="507"/>
                </a:lnTo>
                <a:lnTo>
                  <a:pt x="214" y="510"/>
                </a:lnTo>
                <a:lnTo>
                  <a:pt x="217" y="510"/>
                </a:lnTo>
                <a:lnTo>
                  <a:pt x="217" y="512"/>
                </a:lnTo>
                <a:lnTo>
                  <a:pt x="217" y="510"/>
                </a:lnTo>
                <a:lnTo>
                  <a:pt x="220" y="510"/>
                </a:lnTo>
                <a:lnTo>
                  <a:pt x="220" y="512"/>
                </a:lnTo>
                <a:lnTo>
                  <a:pt x="220" y="515"/>
                </a:lnTo>
                <a:lnTo>
                  <a:pt x="222" y="517"/>
                </a:lnTo>
                <a:lnTo>
                  <a:pt x="222" y="520"/>
                </a:lnTo>
                <a:lnTo>
                  <a:pt x="225" y="520"/>
                </a:lnTo>
                <a:lnTo>
                  <a:pt x="227" y="520"/>
                </a:lnTo>
                <a:lnTo>
                  <a:pt x="227" y="523"/>
                </a:lnTo>
                <a:lnTo>
                  <a:pt x="227" y="520"/>
                </a:lnTo>
                <a:lnTo>
                  <a:pt x="227" y="523"/>
                </a:lnTo>
                <a:lnTo>
                  <a:pt x="230" y="523"/>
                </a:lnTo>
                <a:lnTo>
                  <a:pt x="230" y="520"/>
                </a:lnTo>
                <a:lnTo>
                  <a:pt x="233" y="520"/>
                </a:lnTo>
                <a:lnTo>
                  <a:pt x="233" y="523"/>
                </a:lnTo>
                <a:lnTo>
                  <a:pt x="235" y="523"/>
                </a:lnTo>
                <a:lnTo>
                  <a:pt x="235" y="520"/>
                </a:lnTo>
                <a:lnTo>
                  <a:pt x="235" y="523"/>
                </a:lnTo>
                <a:lnTo>
                  <a:pt x="235" y="520"/>
                </a:lnTo>
                <a:lnTo>
                  <a:pt x="238" y="520"/>
                </a:lnTo>
                <a:lnTo>
                  <a:pt x="238" y="517"/>
                </a:lnTo>
                <a:lnTo>
                  <a:pt x="235" y="515"/>
                </a:lnTo>
                <a:lnTo>
                  <a:pt x="238" y="515"/>
                </a:lnTo>
                <a:lnTo>
                  <a:pt x="240" y="515"/>
                </a:lnTo>
                <a:lnTo>
                  <a:pt x="240" y="512"/>
                </a:lnTo>
                <a:lnTo>
                  <a:pt x="243" y="512"/>
                </a:lnTo>
                <a:lnTo>
                  <a:pt x="246" y="512"/>
                </a:lnTo>
                <a:lnTo>
                  <a:pt x="246" y="515"/>
                </a:lnTo>
                <a:lnTo>
                  <a:pt x="248" y="515"/>
                </a:lnTo>
                <a:lnTo>
                  <a:pt x="248" y="517"/>
                </a:lnTo>
                <a:lnTo>
                  <a:pt x="251" y="517"/>
                </a:lnTo>
                <a:lnTo>
                  <a:pt x="251" y="515"/>
                </a:lnTo>
                <a:lnTo>
                  <a:pt x="253" y="517"/>
                </a:lnTo>
                <a:lnTo>
                  <a:pt x="253" y="515"/>
                </a:lnTo>
                <a:lnTo>
                  <a:pt x="253" y="512"/>
                </a:lnTo>
                <a:lnTo>
                  <a:pt x="253" y="515"/>
                </a:lnTo>
                <a:lnTo>
                  <a:pt x="256" y="515"/>
                </a:lnTo>
                <a:lnTo>
                  <a:pt x="256" y="517"/>
                </a:lnTo>
                <a:lnTo>
                  <a:pt x="256" y="515"/>
                </a:lnTo>
                <a:lnTo>
                  <a:pt x="259" y="515"/>
                </a:lnTo>
                <a:lnTo>
                  <a:pt x="261" y="515"/>
                </a:lnTo>
                <a:lnTo>
                  <a:pt x="264" y="515"/>
                </a:lnTo>
                <a:lnTo>
                  <a:pt x="264" y="517"/>
                </a:lnTo>
                <a:lnTo>
                  <a:pt x="267" y="517"/>
                </a:lnTo>
                <a:lnTo>
                  <a:pt x="269" y="517"/>
                </a:lnTo>
                <a:lnTo>
                  <a:pt x="272" y="517"/>
                </a:lnTo>
                <a:lnTo>
                  <a:pt x="274" y="517"/>
                </a:lnTo>
                <a:lnTo>
                  <a:pt x="277" y="517"/>
                </a:lnTo>
                <a:lnTo>
                  <a:pt x="277" y="515"/>
                </a:lnTo>
                <a:lnTo>
                  <a:pt x="280" y="515"/>
                </a:lnTo>
                <a:lnTo>
                  <a:pt x="282" y="515"/>
                </a:lnTo>
                <a:lnTo>
                  <a:pt x="280" y="515"/>
                </a:lnTo>
                <a:lnTo>
                  <a:pt x="282" y="515"/>
                </a:lnTo>
                <a:lnTo>
                  <a:pt x="282" y="512"/>
                </a:lnTo>
                <a:lnTo>
                  <a:pt x="280" y="512"/>
                </a:lnTo>
                <a:lnTo>
                  <a:pt x="280" y="510"/>
                </a:lnTo>
                <a:lnTo>
                  <a:pt x="277" y="507"/>
                </a:lnTo>
                <a:lnTo>
                  <a:pt x="274" y="507"/>
                </a:lnTo>
                <a:lnTo>
                  <a:pt x="272" y="507"/>
                </a:lnTo>
                <a:lnTo>
                  <a:pt x="272" y="504"/>
                </a:lnTo>
                <a:lnTo>
                  <a:pt x="269" y="504"/>
                </a:lnTo>
                <a:lnTo>
                  <a:pt x="267" y="504"/>
                </a:lnTo>
                <a:lnTo>
                  <a:pt x="267" y="502"/>
                </a:lnTo>
                <a:lnTo>
                  <a:pt x="267" y="499"/>
                </a:lnTo>
                <a:lnTo>
                  <a:pt x="264" y="499"/>
                </a:lnTo>
                <a:lnTo>
                  <a:pt x="264" y="497"/>
                </a:lnTo>
                <a:lnTo>
                  <a:pt x="264" y="494"/>
                </a:lnTo>
                <a:lnTo>
                  <a:pt x="261" y="491"/>
                </a:lnTo>
                <a:lnTo>
                  <a:pt x="261" y="494"/>
                </a:lnTo>
                <a:lnTo>
                  <a:pt x="261" y="491"/>
                </a:lnTo>
                <a:lnTo>
                  <a:pt x="264" y="494"/>
                </a:lnTo>
                <a:lnTo>
                  <a:pt x="267" y="494"/>
                </a:lnTo>
                <a:lnTo>
                  <a:pt x="269" y="494"/>
                </a:lnTo>
                <a:lnTo>
                  <a:pt x="272" y="491"/>
                </a:lnTo>
                <a:lnTo>
                  <a:pt x="272" y="494"/>
                </a:lnTo>
                <a:lnTo>
                  <a:pt x="274" y="494"/>
                </a:lnTo>
                <a:lnTo>
                  <a:pt x="277" y="494"/>
                </a:lnTo>
              </a:path>
            </a:pathLst>
          </a:custGeom>
          <a:noFill/>
          <a:ln w="4763">
            <a:solidFill>
              <a:srgbClr val="6E6E6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93" name="Freeform 257"/>
          <p:cNvSpPr>
            <a:spLocks/>
          </p:cNvSpPr>
          <p:nvPr/>
        </p:nvSpPr>
        <p:spPr bwMode="auto">
          <a:xfrm>
            <a:off x="6304085" y="1838326"/>
            <a:ext cx="1532792" cy="969963"/>
          </a:xfrm>
          <a:custGeom>
            <a:avLst/>
            <a:gdLst>
              <a:gd name="T0" fmla="*/ 916 w 1046"/>
              <a:gd name="T1" fmla="*/ 311 h 611"/>
              <a:gd name="T2" fmla="*/ 911 w 1046"/>
              <a:gd name="T3" fmla="*/ 292 h 611"/>
              <a:gd name="T4" fmla="*/ 908 w 1046"/>
              <a:gd name="T5" fmla="*/ 261 h 611"/>
              <a:gd name="T6" fmla="*/ 913 w 1046"/>
              <a:gd name="T7" fmla="*/ 235 h 611"/>
              <a:gd name="T8" fmla="*/ 921 w 1046"/>
              <a:gd name="T9" fmla="*/ 198 h 611"/>
              <a:gd name="T10" fmla="*/ 921 w 1046"/>
              <a:gd name="T11" fmla="*/ 172 h 611"/>
              <a:gd name="T12" fmla="*/ 931 w 1046"/>
              <a:gd name="T13" fmla="*/ 138 h 611"/>
              <a:gd name="T14" fmla="*/ 911 w 1046"/>
              <a:gd name="T15" fmla="*/ 143 h 611"/>
              <a:gd name="T16" fmla="*/ 905 w 1046"/>
              <a:gd name="T17" fmla="*/ 117 h 611"/>
              <a:gd name="T18" fmla="*/ 900 w 1046"/>
              <a:gd name="T19" fmla="*/ 99 h 611"/>
              <a:gd name="T20" fmla="*/ 916 w 1046"/>
              <a:gd name="T21" fmla="*/ 102 h 611"/>
              <a:gd name="T22" fmla="*/ 937 w 1046"/>
              <a:gd name="T23" fmla="*/ 99 h 611"/>
              <a:gd name="T24" fmla="*/ 950 w 1046"/>
              <a:gd name="T25" fmla="*/ 78 h 611"/>
              <a:gd name="T26" fmla="*/ 978 w 1046"/>
              <a:gd name="T27" fmla="*/ 76 h 611"/>
              <a:gd name="T28" fmla="*/ 965 w 1046"/>
              <a:gd name="T29" fmla="*/ 44 h 611"/>
              <a:gd name="T30" fmla="*/ 963 w 1046"/>
              <a:gd name="T31" fmla="*/ 18 h 611"/>
              <a:gd name="T32" fmla="*/ 968 w 1046"/>
              <a:gd name="T33" fmla="*/ 2 h 611"/>
              <a:gd name="T34" fmla="*/ 994 w 1046"/>
              <a:gd name="T35" fmla="*/ 10 h 611"/>
              <a:gd name="T36" fmla="*/ 1023 w 1046"/>
              <a:gd name="T37" fmla="*/ 29 h 611"/>
              <a:gd name="T38" fmla="*/ 1041 w 1046"/>
              <a:gd name="T39" fmla="*/ 57 h 611"/>
              <a:gd name="T40" fmla="*/ 1041 w 1046"/>
              <a:gd name="T41" fmla="*/ 86 h 611"/>
              <a:gd name="T42" fmla="*/ 1031 w 1046"/>
              <a:gd name="T43" fmla="*/ 115 h 611"/>
              <a:gd name="T44" fmla="*/ 1018 w 1046"/>
              <a:gd name="T45" fmla="*/ 146 h 611"/>
              <a:gd name="T46" fmla="*/ 997 w 1046"/>
              <a:gd name="T47" fmla="*/ 214 h 611"/>
              <a:gd name="T48" fmla="*/ 1018 w 1046"/>
              <a:gd name="T49" fmla="*/ 266 h 611"/>
              <a:gd name="T50" fmla="*/ 1028 w 1046"/>
              <a:gd name="T51" fmla="*/ 342 h 611"/>
              <a:gd name="T52" fmla="*/ 1010 w 1046"/>
              <a:gd name="T53" fmla="*/ 389 h 611"/>
              <a:gd name="T54" fmla="*/ 976 w 1046"/>
              <a:gd name="T55" fmla="*/ 441 h 611"/>
              <a:gd name="T56" fmla="*/ 926 w 1046"/>
              <a:gd name="T57" fmla="*/ 486 h 611"/>
              <a:gd name="T58" fmla="*/ 882 w 1046"/>
              <a:gd name="T59" fmla="*/ 499 h 611"/>
              <a:gd name="T60" fmla="*/ 861 w 1046"/>
              <a:gd name="T61" fmla="*/ 460 h 611"/>
              <a:gd name="T62" fmla="*/ 819 w 1046"/>
              <a:gd name="T63" fmla="*/ 436 h 611"/>
              <a:gd name="T64" fmla="*/ 785 w 1046"/>
              <a:gd name="T65" fmla="*/ 397 h 611"/>
              <a:gd name="T66" fmla="*/ 746 w 1046"/>
              <a:gd name="T67" fmla="*/ 407 h 611"/>
              <a:gd name="T68" fmla="*/ 660 w 1046"/>
              <a:gd name="T69" fmla="*/ 394 h 611"/>
              <a:gd name="T70" fmla="*/ 629 w 1046"/>
              <a:gd name="T71" fmla="*/ 337 h 611"/>
              <a:gd name="T72" fmla="*/ 548 w 1046"/>
              <a:gd name="T73" fmla="*/ 311 h 611"/>
              <a:gd name="T74" fmla="*/ 503 w 1046"/>
              <a:gd name="T75" fmla="*/ 332 h 611"/>
              <a:gd name="T76" fmla="*/ 498 w 1046"/>
              <a:gd name="T77" fmla="*/ 392 h 611"/>
              <a:gd name="T78" fmla="*/ 454 w 1046"/>
              <a:gd name="T79" fmla="*/ 413 h 611"/>
              <a:gd name="T80" fmla="*/ 394 w 1046"/>
              <a:gd name="T81" fmla="*/ 410 h 611"/>
              <a:gd name="T82" fmla="*/ 344 w 1046"/>
              <a:gd name="T83" fmla="*/ 428 h 611"/>
              <a:gd name="T84" fmla="*/ 339 w 1046"/>
              <a:gd name="T85" fmla="*/ 483 h 611"/>
              <a:gd name="T86" fmla="*/ 305 w 1046"/>
              <a:gd name="T87" fmla="*/ 522 h 611"/>
              <a:gd name="T88" fmla="*/ 268 w 1046"/>
              <a:gd name="T89" fmla="*/ 533 h 611"/>
              <a:gd name="T90" fmla="*/ 229 w 1046"/>
              <a:gd name="T91" fmla="*/ 543 h 611"/>
              <a:gd name="T92" fmla="*/ 208 w 1046"/>
              <a:gd name="T93" fmla="*/ 572 h 611"/>
              <a:gd name="T94" fmla="*/ 49 w 1046"/>
              <a:gd name="T95" fmla="*/ 593 h 611"/>
              <a:gd name="T96" fmla="*/ 62 w 1046"/>
              <a:gd name="T97" fmla="*/ 548 h 611"/>
              <a:gd name="T98" fmla="*/ 57 w 1046"/>
              <a:gd name="T99" fmla="*/ 509 h 611"/>
              <a:gd name="T100" fmla="*/ 44 w 1046"/>
              <a:gd name="T101" fmla="*/ 465 h 611"/>
              <a:gd name="T102" fmla="*/ 18 w 1046"/>
              <a:gd name="T103" fmla="*/ 426 h 611"/>
              <a:gd name="T104" fmla="*/ 13 w 1046"/>
              <a:gd name="T105" fmla="*/ 386 h 611"/>
              <a:gd name="T106" fmla="*/ 23 w 1046"/>
              <a:gd name="T107" fmla="*/ 345 h 611"/>
              <a:gd name="T108" fmla="*/ 7 w 1046"/>
              <a:gd name="T109" fmla="*/ 303 h 611"/>
              <a:gd name="T110" fmla="*/ 26 w 1046"/>
              <a:gd name="T111" fmla="*/ 258 h 611"/>
              <a:gd name="T112" fmla="*/ 65 w 1046"/>
              <a:gd name="T113" fmla="*/ 238 h 611"/>
              <a:gd name="T114" fmla="*/ 80 w 1046"/>
              <a:gd name="T115" fmla="*/ 271 h 611"/>
              <a:gd name="T116" fmla="*/ 101 w 1046"/>
              <a:gd name="T117" fmla="*/ 261 h 611"/>
              <a:gd name="T118" fmla="*/ 125 w 1046"/>
              <a:gd name="T119" fmla="*/ 256 h 6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046" h="611">
                <a:moveTo>
                  <a:pt x="921" y="329"/>
                </a:moveTo>
                <a:lnTo>
                  <a:pt x="921" y="326"/>
                </a:lnTo>
                <a:lnTo>
                  <a:pt x="924" y="326"/>
                </a:lnTo>
                <a:lnTo>
                  <a:pt x="924" y="329"/>
                </a:lnTo>
                <a:lnTo>
                  <a:pt x="926" y="329"/>
                </a:lnTo>
                <a:lnTo>
                  <a:pt x="929" y="329"/>
                </a:lnTo>
                <a:lnTo>
                  <a:pt x="929" y="326"/>
                </a:lnTo>
                <a:lnTo>
                  <a:pt x="926" y="326"/>
                </a:lnTo>
                <a:lnTo>
                  <a:pt x="926" y="324"/>
                </a:lnTo>
                <a:lnTo>
                  <a:pt x="926" y="321"/>
                </a:lnTo>
                <a:lnTo>
                  <a:pt x="926" y="318"/>
                </a:lnTo>
                <a:lnTo>
                  <a:pt x="924" y="318"/>
                </a:lnTo>
                <a:lnTo>
                  <a:pt x="921" y="318"/>
                </a:lnTo>
                <a:lnTo>
                  <a:pt x="921" y="316"/>
                </a:lnTo>
                <a:lnTo>
                  <a:pt x="918" y="316"/>
                </a:lnTo>
                <a:lnTo>
                  <a:pt x="916" y="313"/>
                </a:lnTo>
                <a:lnTo>
                  <a:pt x="916" y="311"/>
                </a:lnTo>
                <a:lnTo>
                  <a:pt x="916" y="308"/>
                </a:lnTo>
                <a:lnTo>
                  <a:pt x="918" y="308"/>
                </a:lnTo>
                <a:lnTo>
                  <a:pt x="921" y="308"/>
                </a:lnTo>
                <a:lnTo>
                  <a:pt x="921" y="305"/>
                </a:lnTo>
                <a:lnTo>
                  <a:pt x="921" y="303"/>
                </a:lnTo>
                <a:lnTo>
                  <a:pt x="918" y="300"/>
                </a:lnTo>
                <a:lnTo>
                  <a:pt x="918" y="303"/>
                </a:lnTo>
                <a:lnTo>
                  <a:pt x="916" y="303"/>
                </a:lnTo>
                <a:lnTo>
                  <a:pt x="913" y="300"/>
                </a:lnTo>
                <a:lnTo>
                  <a:pt x="911" y="300"/>
                </a:lnTo>
                <a:lnTo>
                  <a:pt x="908" y="300"/>
                </a:lnTo>
                <a:lnTo>
                  <a:pt x="905" y="300"/>
                </a:lnTo>
                <a:lnTo>
                  <a:pt x="905" y="298"/>
                </a:lnTo>
                <a:lnTo>
                  <a:pt x="905" y="295"/>
                </a:lnTo>
                <a:lnTo>
                  <a:pt x="908" y="295"/>
                </a:lnTo>
                <a:lnTo>
                  <a:pt x="908" y="292"/>
                </a:lnTo>
                <a:lnTo>
                  <a:pt x="911" y="292"/>
                </a:lnTo>
                <a:lnTo>
                  <a:pt x="911" y="290"/>
                </a:lnTo>
                <a:lnTo>
                  <a:pt x="913" y="290"/>
                </a:lnTo>
                <a:lnTo>
                  <a:pt x="913" y="287"/>
                </a:lnTo>
                <a:lnTo>
                  <a:pt x="913" y="285"/>
                </a:lnTo>
                <a:lnTo>
                  <a:pt x="913" y="282"/>
                </a:lnTo>
                <a:lnTo>
                  <a:pt x="913" y="279"/>
                </a:lnTo>
                <a:lnTo>
                  <a:pt x="913" y="277"/>
                </a:lnTo>
                <a:lnTo>
                  <a:pt x="911" y="277"/>
                </a:lnTo>
                <a:lnTo>
                  <a:pt x="911" y="274"/>
                </a:lnTo>
                <a:lnTo>
                  <a:pt x="908" y="274"/>
                </a:lnTo>
                <a:lnTo>
                  <a:pt x="908" y="271"/>
                </a:lnTo>
                <a:lnTo>
                  <a:pt x="911" y="271"/>
                </a:lnTo>
                <a:lnTo>
                  <a:pt x="911" y="269"/>
                </a:lnTo>
                <a:lnTo>
                  <a:pt x="911" y="266"/>
                </a:lnTo>
                <a:lnTo>
                  <a:pt x="908" y="266"/>
                </a:lnTo>
                <a:lnTo>
                  <a:pt x="908" y="264"/>
                </a:lnTo>
                <a:lnTo>
                  <a:pt x="908" y="261"/>
                </a:lnTo>
                <a:lnTo>
                  <a:pt x="911" y="261"/>
                </a:lnTo>
                <a:lnTo>
                  <a:pt x="911" y="258"/>
                </a:lnTo>
                <a:lnTo>
                  <a:pt x="911" y="256"/>
                </a:lnTo>
                <a:lnTo>
                  <a:pt x="911" y="253"/>
                </a:lnTo>
                <a:lnTo>
                  <a:pt x="911" y="251"/>
                </a:lnTo>
                <a:lnTo>
                  <a:pt x="908" y="248"/>
                </a:lnTo>
                <a:lnTo>
                  <a:pt x="911" y="251"/>
                </a:lnTo>
                <a:lnTo>
                  <a:pt x="913" y="248"/>
                </a:lnTo>
                <a:lnTo>
                  <a:pt x="916" y="248"/>
                </a:lnTo>
                <a:lnTo>
                  <a:pt x="916" y="245"/>
                </a:lnTo>
                <a:lnTo>
                  <a:pt x="918" y="245"/>
                </a:lnTo>
                <a:lnTo>
                  <a:pt x="918" y="243"/>
                </a:lnTo>
                <a:lnTo>
                  <a:pt x="918" y="240"/>
                </a:lnTo>
                <a:lnTo>
                  <a:pt x="918" y="238"/>
                </a:lnTo>
                <a:lnTo>
                  <a:pt x="916" y="238"/>
                </a:lnTo>
                <a:lnTo>
                  <a:pt x="913" y="238"/>
                </a:lnTo>
                <a:lnTo>
                  <a:pt x="913" y="235"/>
                </a:lnTo>
                <a:lnTo>
                  <a:pt x="911" y="235"/>
                </a:lnTo>
                <a:lnTo>
                  <a:pt x="911" y="232"/>
                </a:lnTo>
                <a:lnTo>
                  <a:pt x="911" y="230"/>
                </a:lnTo>
                <a:lnTo>
                  <a:pt x="913" y="227"/>
                </a:lnTo>
                <a:lnTo>
                  <a:pt x="913" y="224"/>
                </a:lnTo>
                <a:lnTo>
                  <a:pt x="913" y="222"/>
                </a:lnTo>
                <a:lnTo>
                  <a:pt x="913" y="219"/>
                </a:lnTo>
                <a:lnTo>
                  <a:pt x="913" y="217"/>
                </a:lnTo>
                <a:lnTo>
                  <a:pt x="913" y="214"/>
                </a:lnTo>
                <a:lnTo>
                  <a:pt x="913" y="211"/>
                </a:lnTo>
                <a:lnTo>
                  <a:pt x="916" y="211"/>
                </a:lnTo>
                <a:lnTo>
                  <a:pt x="916" y="209"/>
                </a:lnTo>
                <a:lnTo>
                  <a:pt x="918" y="206"/>
                </a:lnTo>
                <a:lnTo>
                  <a:pt x="918" y="204"/>
                </a:lnTo>
                <a:lnTo>
                  <a:pt x="921" y="204"/>
                </a:lnTo>
                <a:lnTo>
                  <a:pt x="921" y="201"/>
                </a:lnTo>
                <a:lnTo>
                  <a:pt x="921" y="198"/>
                </a:lnTo>
                <a:lnTo>
                  <a:pt x="924" y="198"/>
                </a:lnTo>
                <a:lnTo>
                  <a:pt x="924" y="196"/>
                </a:lnTo>
                <a:lnTo>
                  <a:pt x="926" y="196"/>
                </a:lnTo>
                <a:lnTo>
                  <a:pt x="926" y="193"/>
                </a:lnTo>
                <a:lnTo>
                  <a:pt x="926" y="190"/>
                </a:lnTo>
                <a:lnTo>
                  <a:pt x="924" y="190"/>
                </a:lnTo>
                <a:lnTo>
                  <a:pt x="924" y="188"/>
                </a:lnTo>
                <a:lnTo>
                  <a:pt x="921" y="188"/>
                </a:lnTo>
                <a:lnTo>
                  <a:pt x="921" y="185"/>
                </a:lnTo>
                <a:lnTo>
                  <a:pt x="918" y="185"/>
                </a:lnTo>
                <a:lnTo>
                  <a:pt x="918" y="183"/>
                </a:lnTo>
                <a:lnTo>
                  <a:pt x="916" y="183"/>
                </a:lnTo>
                <a:lnTo>
                  <a:pt x="916" y="180"/>
                </a:lnTo>
                <a:lnTo>
                  <a:pt x="918" y="177"/>
                </a:lnTo>
                <a:lnTo>
                  <a:pt x="918" y="175"/>
                </a:lnTo>
                <a:lnTo>
                  <a:pt x="918" y="172"/>
                </a:lnTo>
                <a:lnTo>
                  <a:pt x="921" y="172"/>
                </a:lnTo>
                <a:lnTo>
                  <a:pt x="918" y="170"/>
                </a:lnTo>
                <a:lnTo>
                  <a:pt x="918" y="167"/>
                </a:lnTo>
                <a:lnTo>
                  <a:pt x="918" y="164"/>
                </a:lnTo>
                <a:lnTo>
                  <a:pt x="918" y="162"/>
                </a:lnTo>
                <a:lnTo>
                  <a:pt x="918" y="159"/>
                </a:lnTo>
                <a:lnTo>
                  <a:pt x="921" y="159"/>
                </a:lnTo>
                <a:lnTo>
                  <a:pt x="921" y="157"/>
                </a:lnTo>
                <a:lnTo>
                  <a:pt x="921" y="154"/>
                </a:lnTo>
                <a:lnTo>
                  <a:pt x="921" y="151"/>
                </a:lnTo>
                <a:lnTo>
                  <a:pt x="924" y="151"/>
                </a:lnTo>
                <a:lnTo>
                  <a:pt x="924" y="149"/>
                </a:lnTo>
                <a:lnTo>
                  <a:pt x="926" y="146"/>
                </a:lnTo>
                <a:lnTo>
                  <a:pt x="926" y="143"/>
                </a:lnTo>
                <a:lnTo>
                  <a:pt x="929" y="143"/>
                </a:lnTo>
                <a:lnTo>
                  <a:pt x="929" y="141"/>
                </a:lnTo>
                <a:lnTo>
                  <a:pt x="929" y="138"/>
                </a:lnTo>
                <a:lnTo>
                  <a:pt x="931" y="138"/>
                </a:lnTo>
                <a:lnTo>
                  <a:pt x="931" y="136"/>
                </a:lnTo>
                <a:lnTo>
                  <a:pt x="931" y="133"/>
                </a:lnTo>
                <a:lnTo>
                  <a:pt x="929" y="133"/>
                </a:lnTo>
                <a:lnTo>
                  <a:pt x="926" y="136"/>
                </a:lnTo>
                <a:lnTo>
                  <a:pt x="924" y="136"/>
                </a:lnTo>
                <a:lnTo>
                  <a:pt x="921" y="136"/>
                </a:lnTo>
                <a:lnTo>
                  <a:pt x="918" y="136"/>
                </a:lnTo>
                <a:lnTo>
                  <a:pt x="918" y="138"/>
                </a:lnTo>
                <a:lnTo>
                  <a:pt x="918" y="136"/>
                </a:lnTo>
                <a:lnTo>
                  <a:pt x="918" y="138"/>
                </a:lnTo>
                <a:lnTo>
                  <a:pt x="916" y="138"/>
                </a:lnTo>
                <a:lnTo>
                  <a:pt x="916" y="141"/>
                </a:lnTo>
                <a:lnTo>
                  <a:pt x="918" y="141"/>
                </a:lnTo>
                <a:lnTo>
                  <a:pt x="916" y="141"/>
                </a:lnTo>
                <a:lnTo>
                  <a:pt x="913" y="141"/>
                </a:lnTo>
                <a:lnTo>
                  <a:pt x="913" y="143"/>
                </a:lnTo>
                <a:lnTo>
                  <a:pt x="911" y="143"/>
                </a:lnTo>
                <a:lnTo>
                  <a:pt x="908" y="143"/>
                </a:lnTo>
                <a:lnTo>
                  <a:pt x="908" y="141"/>
                </a:lnTo>
                <a:lnTo>
                  <a:pt x="905" y="141"/>
                </a:lnTo>
                <a:lnTo>
                  <a:pt x="905" y="138"/>
                </a:lnTo>
                <a:lnTo>
                  <a:pt x="905" y="136"/>
                </a:lnTo>
                <a:lnTo>
                  <a:pt x="908" y="136"/>
                </a:lnTo>
                <a:lnTo>
                  <a:pt x="908" y="133"/>
                </a:lnTo>
                <a:lnTo>
                  <a:pt x="908" y="130"/>
                </a:lnTo>
                <a:lnTo>
                  <a:pt x="908" y="128"/>
                </a:lnTo>
                <a:lnTo>
                  <a:pt x="911" y="128"/>
                </a:lnTo>
                <a:lnTo>
                  <a:pt x="911" y="125"/>
                </a:lnTo>
                <a:lnTo>
                  <a:pt x="911" y="123"/>
                </a:lnTo>
                <a:lnTo>
                  <a:pt x="908" y="123"/>
                </a:lnTo>
                <a:lnTo>
                  <a:pt x="911" y="120"/>
                </a:lnTo>
                <a:lnTo>
                  <a:pt x="908" y="120"/>
                </a:lnTo>
                <a:lnTo>
                  <a:pt x="908" y="117"/>
                </a:lnTo>
                <a:lnTo>
                  <a:pt x="905" y="117"/>
                </a:lnTo>
                <a:lnTo>
                  <a:pt x="905" y="115"/>
                </a:lnTo>
                <a:lnTo>
                  <a:pt x="905" y="112"/>
                </a:lnTo>
                <a:lnTo>
                  <a:pt x="903" y="112"/>
                </a:lnTo>
                <a:lnTo>
                  <a:pt x="900" y="112"/>
                </a:lnTo>
                <a:lnTo>
                  <a:pt x="900" y="115"/>
                </a:lnTo>
                <a:lnTo>
                  <a:pt x="900" y="112"/>
                </a:lnTo>
                <a:lnTo>
                  <a:pt x="900" y="110"/>
                </a:lnTo>
                <a:lnTo>
                  <a:pt x="897" y="110"/>
                </a:lnTo>
                <a:lnTo>
                  <a:pt x="895" y="110"/>
                </a:lnTo>
                <a:lnTo>
                  <a:pt x="895" y="107"/>
                </a:lnTo>
                <a:lnTo>
                  <a:pt x="895" y="104"/>
                </a:lnTo>
                <a:lnTo>
                  <a:pt x="895" y="102"/>
                </a:lnTo>
                <a:lnTo>
                  <a:pt x="895" y="104"/>
                </a:lnTo>
                <a:lnTo>
                  <a:pt x="895" y="102"/>
                </a:lnTo>
                <a:lnTo>
                  <a:pt x="897" y="102"/>
                </a:lnTo>
                <a:lnTo>
                  <a:pt x="897" y="99"/>
                </a:lnTo>
                <a:lnTo>
                  <a:pt x="900" y="99"/>
                </a:lnTo>
                <a:lnTo>
                  <a:pt x="900" y="96"/>
                </a:lnTo>
                <a:lnTo>
                  <a:pt x="900" y="99"/>
                </a:lnTo>
                <a:lnTo>
                  <a:pt x="900" y="96"/>
                </a:lnTo>
                <a:lnTo>
                  <a:pt x="903" y="96"/>
                </a:lnTo>
                <a:lnTo>
                  <a:pt x="905" y="96"/>
                </a:lnTo>
                <a:lnTo>
                  <a:pt x="905" y="94"/>
                </a:lnTo>
                <a:lnTo>
                  <a:pt x="908" y="94"/>
                </a:lnTo>
                <a:lnTo>
                  <a:pt x="911" y="94"/>
                </a:lnTo>
                <a:lnTo>
                  <a:pt x="911" y="91"/>
                </a:lnTo>
                <a:lnTo>
                  <a:pt x="911" y="94"/>
                </a:lnTo>
                <a:lnTo>
                  <a:pt x="911" y="91"/>
                </a:lnTo>
                <a:lnTo>
                  <a:pt x="913" y="91"/>
                </a:lnTo>
                <a:lnTo>
                  <a:pt x="913" y="94"/>
                </a:lnTo>
                <a:lnTo>
                  <a:pt x="916" y="94"/>
                </a:lnTo>
                <a:lnTo>
                  <a:pt x="916" y="96"/>
                </a:lnTo>
                <a:lnTo>
                  <a:pt x="916" y="99"/>
                </a:lnTo>
                <a:lnTo>
                  <a:pt x="916" y="102"/>
                </a:lnTo>
                <a:lnTo>
                  <a:pt x="916" y="104"/>
                </a:lnTo>
                <a:lnTo>
                  <a:pt x="918" y="104"/>
                </a:lnTo>
                <a:lnTo>
                  <a:pt x="921" y="104"/>
                </a:lnTo>
                <a:lnTo>
                  <a:pt x="924" y="104"/>
                </a:lnTo>
                <a:lnTo>
                  <a:pt x="924" y="102"/>
                </a:lnTo>
                <a:lnTo>
                  <a:pt x="924" y="99"/>
                </a:lnTo>
                <a:lnTo>
                  <a:pt x="926" y="99"/>
                </a:lnTo>
                <a:lnTo>
                  <a:pt x="929" y="99"/>
                </a:lnTo>
                <a:lnTo>
                  <a:pt x="931" y="99"/>
                </a:lnTo>
                <a:lnTo>
                  <a:pt x="929" y="99"/>
                </a:lnTo>
                <a:lnTo>
                  <a:pt x="931" y="99"/>
                </a:lnTo>
                <a:lnTo>
                  <a:pt x="929" y="99"/>
                </a:lnTo>
                <a:lnTo>
                  <a:pt x="931" y="99"/>
                </a:lnTo>
                <a:lnTo>
                  <a:pt x="931" y="102"/>
                </a:lnTo>
                <a:lnTo>
                  <a:pt x="934" y="102"/>
                </a:lnTo>
                <a:lnTo>
                  <a:pt x="934" y="99"/>
                </a:lnTo>
                <a:lnTo>
                  <a:pt x="937" y="99"/>
                </a:lnTo>
                <a:lnTo>
                  <a:pt x="934" y="99"/>
                </a:lnTo>
                <a:lnTo>
                  <a:pt x="934" y="96"/>
                </a:lnTo>
                <a:lnTo>
                  <a:pt x="934" y="94"/>
                </a:lnTo>
                <a:lnTo>
                  <a:pt x="934" y="91"/>
                </a:lnTo>
                <a:lnTo>
                  <a:pt x="937" y="91"/>
                </a:lnTo>
                <a:lnTo>
                  <a:pt x="937" y="89"/>
                </a:lnTo>
                <a:lnTo>
                  <a:pt x="937" y="86"/>
                </a:lnTo>
                <a:lnTo>
                  <a:pt x="939" y="86"/>
                </a:lnTo>
                <a:lnTo>
                  <a:pt x="939" y="83"/>
                </a:lnTo>
                <a:lnTo>
                  <a:pt x="942" y="83"/>
                </a:lnTo>
                <a:lnTo>
                  <a:pt x="942" y="81"/>
                </a:lnTo>
                <a:lnTo>
                  <a:pt x="944" y="81"/>
                </a:lnTo>
                <a:lnTo>
                  <a:pt x="944" y="78"/>
                </a:lnTo>
                <a:lnTo>
                  <a:pt x="944" y="76"/>
                </a:lnTo>
                <a:lnTo>
                  <a:pt x="947" y="76"/>
                </a:lnTo>
                <a:lnTo>
                  <a:pt x="950" y="76"/>
                </a:lnTo>
                <a:lnTo>
                  <a:pt x="950" y="78"/>
                </a:lnTo>
                <a:lnTo>
                  <a:pt x="950" y="76"/>
                </a:lnTo>
                <a:lnTo>
                  <a:pt x="950" y="78"/>
                </a:lnTo>
                <a:lnTo>
                  <a:pt x="952" y="78"/>
                </a:lnTo>
                <a:lnTo>
                  <a:pt x="955" y="78"/>
                </a:lnTo>
                <a:lnTo>
                  <a:pt x="958" y="78"/>
                </a:lnTo>
                <a:lnTo>
                  <a:pt x="958" y="81"/>
                </a:lnTo>
                <a:lnTo>
                  <a:pt x="958" y="78"/>
                </a:lnTo>
                <a:lnTo>
                  <a:pt x="960" y="78"/>
                </a:lnTo>
                <a:lnTo>
                  <a:pt x="960" y="81"/>
                </a:lnTo>
                <a:lnTo>
                  <a:pt x="963" y="81"/>
                </a:lnTo>
                <a:lnTo>
                  <a:pt x="963" y="83"/>
                </a:lnTo>
                <a:lnTo>
                  <a:pt x="965" y="83"/>
                </a:lnTo>
                <a:lnTo>
                  <a:pt x="968" y="83"/>
                </a:lnTo>
                <a:lnTo>
                  <a:pt x="971" y="83"/>
                </a:lnTo>
                <a:lnTo>
                  <a:pt x="973" y="81"/>
                </a:lnTo>
                <a:lnTo>
                  <a:pt x="976" y="78"/>
                </a:lnTo>
                <a:lnTo>
                  <a:pt x="978" y="76"/>
                </a:lnTo>
                <a:lnTo>
                  <a:pt x="978" y="73"/>
                </a:lnTo>
                <a:lnTo>
                  <a:pt x="976" y="73"/>
                </a:lnTo>
                <a:lnTo>
                  <a:pt x="976" y="70"/>
                </a:lnTo>
                <a:lnTo>
                  <a:pt x="976" y="68"/>
                </a:lnTo>
                <a:lnTo>
                  <a:pt x="973" y="68"/>
                </a:lnTo>
                <a:lnTo>
                  <a:pt x="973" y="65"/>
                </a:lnTo>
                <a:lnTo>
                  <a:pt x="973" y="63"/>
                </a:lnTo>
                <a:lnTo>
                  <a:pt x="973" y="60"/>
                </a:lnTo>
                <a:lnTo>
                  <a:pt x="971" y="60"/>
                </a:lnTo>
                <a:lnTo>
                  <a:pt x="971" y="57"/>
                </a:lnTo>
                <a:lnTo>
                  <a:pt x="968" y="57"/>
                </a:lnTo>
                <a:lnTo>
                  <a:pt x="968" y="55"/>
                </a:lnTo>
                <a:lnTo>
                  <a:pt x="968" y="52"/>
                </a:lnTo>
                <a:lnTo>
                  <a:pt x="965" y="52"/>
                </a:lnTo>
                <a:lnTo>
                  <a:pt x="965" y="49"/>
                </a:lnTo>
                <a:lnTo>
                  <a:pt x="965" y="47"/>
                </a:lnTo>
                <a:lnTo>
                  <a:pt x="965" y="44"/>
                </a:lnTo>
                <a:lnTo>
                  <a:pt x="965" y="42"/>
                </a:lnTo>
                <a:lnTo>
                  <a:pt x="963" y="42"/>
                </a:lnTo>
                <a:lnTo>
                  <a:pt x="963" y="39"/>
                </a:lnTo>
                <a:lnTo>
                  <a:pt x="965" y="39"/>
                </a:lnTo>
                <a:lnTo>
                  <a:pt x="965" y="36"/>
                </a:lnTo>
                <a:lnTo>
                  <a:pt x="963" y="36"/>
                </a:lnTo>
                <a:lnTo>
                  <a:pt x="963" y="34"/>
                </a:lnTo>
                <a:lnTo>
                  <a:pt x="965" y="34"/>
                </a:lnTo>
                <a:lnTo>
                  <a:pt x="965" y="31"/>
                </a:lnTo>
                <a:lnTo>
                  <a:pt x="965" y="29"/>
                </a:lnTo>
                <a:lnTo>
                  <a:pt x="965" y="26"/>
                </a:lnTo>
                <a:lnTo>
                  <a:pt x="968" y="26"/>
                </a:lnTo>
                <a:lnTo>
                  <a:pt x="968" y="23"/>
                </a:lnTo>
                <a:lnTo>
                  <a:pt x="968" y="21"/>
                </a:lnTo>
                <a:lnTo>
                  <a:pt x="965" y="18"/>
                </a:lnTo>
                <a:lnTo>
                  <a:pt x="963" y="21"/>
                </a:lnTo>
                <a:lnTo>
                  <a:pt x="963" y="18"/>
                </a:lnTo>
                <a:lnTo>
                  <a:pt x="968" y="18"/>
                </a:lnTo>
                <a:lnTo>
                  <a:pt x="968" y="15"/>
                </a:lnTo>
                <a:lnTo>
                  <a:pt x="971" y="15"/>
                </a:lnTo>
                <a:lnTo>
                  <a:pt x="968" y="15"/>
                </a:lnTo>
                <a:lnTo>
                  <a:pt x="971" y="15"/>
                </a:lnTo>
                <a:lnTo>
                  <a:pt x="971" y="13"/>
                </a:lnTo>
                <a:lnTo>
                  <a:pt x="973" y="13"/>
                </a:lnTo>
                <a:lnTo>
                  <a:pt x="971" y="13"/>
                </a:lnTo>
                <a:lnTo>
                  <a:pt x="973" y="13"/>
                </a:lnTo>
                <a:lnTo>
                  <a:pt x="973" y="10"/>
                </a:lnTo>
                <a:lnTo>
                  <a:pt x="973" y="8"/>
                </a:lnTo>
                <a:lnTo>
                  <a:pt x="971" y="10"/>
                </a:lnTo>
                <a:lnTo>
                  <a:pt x="973" y="8"/>
                </a:lnTo>
                <a:lnTo>
                  <a:pt x="971" y="8"/>
                </a:lnTo>
                <a:lnTo>
                  <a:pt x="971" y="5"/>
                </a:lnTo>
                <a:lnTo>
                  <a:pt x="968" y="5"/>
                </a:lnTo>
                <a:lnTo>
                  <a:pt x="968" y="2"/>
                </a:lnTo>
                <a:lnTo>
                  <a:pt x="965" y="5"/>
                </a:lnTo>
                <a:lnTo>
                  <a:pt x="965" y="2"/>
                </a:lnTo>
                <a:lnTo>
                  <a:pt x="965" y="0"/>
                </a:lnTo>
                <a:lnTo>
                  <a:pt x="968" y="0"/>
                </a:lnTo>
                <a:lnTo>
                  <a:pt x="971" y="0"/>
                </a:lnTo>
                <a:lnTo>
                  <a:pt x="973" y="0"/>
                </a:lnTo>
                <a:lnTo>
                  <a:pt x="973" y="2"/>
                </a:lnTo>
                <a:lnTo>
                  <a:pt x="976" y="2"/>
                </a:lnTo>
                <a:lnTo>
                  <a:pt x="978" y="2"/>
                </a:lnTo>
                <a:lnTo>
                  <a:pt x="978" y="5"/>
                </a:lnTo>
                <a:lnTo>
                  <a:pt x="981" y="5"/>
                </a:lnTo>
                <a:lnTo>
                  <a:pt x="984" y="8"/>
                </a:lnTo>
                <a:lnTo>
                  <a:pt x="986" y="8"/>
                </a:lnTo>
                <a:lnTo>
                  <a:pt x="989" y="8"/>
                </a:lnTo>
                <a:lnTo>
                  <a:pt x="989" y="10"/>
                </a:lnTo>
                <a:lnTo>
                  <a:pt x="991" y="10"/>
                </a:lnTo>
                <a:lnTo>
                  <a:pt x="994" y="10"/>
                </a:lnTo>
                <a:lnTo>
                  <a:pt x="994" y="13"/>
                </a:lnTo>
                <a:lnTo>
                  <a:pt x="997" y="13"/>
                </a:lnTo>
                <a:lnTo>
                  <a:pt x="999" y="13"/>
                </a:lnTo>
                <a:lnTo>
                  <a:pt x="1002" y="13"/>
                </a:lnTo>
                <a:lnTo>
                  <a:pt x="1005" y="15"/>
                </a:lnTo>
                <a:lnTo>
                  <a:pt x="1007" y="15"/>
                </a:lnTo>
                <a:lnTo>
                  <a:pt x="1010" y="15"/>
                </a:lnTo>
                <a:lnTo>
                  <a:pt x="1010" y="18"/>
                </a:lnTo>
                <a:lnTo>
                  <a:pt x="1012" y="18"/>
                </a:lnTo>
                <a:lnTo>
                  <a:pt x="1015" y="18"/>
                </a:lnTo>
                <a:lnTo>
                  <a:pt x="1015" y="21"/>
                </a:lnTo>
                <a:lnTo>
                  <a:pt x="1018" y="21"/>
                </a:lnTo>
                <a:lnTo>
                  <a:pt x="1018" y="23"/>
                </a:lnTo>
                <a:lnTo>
                  <a:pt x="1020" y="23"/>
                </a:lnTo>
                <a:lnTo>
                  <a:pt x="1020" y="26"/>
                </a:lnTo>
                <a:lnTo>
                  <a:pt x="1020" y="29"/>
                </a:lnTo>
                <a:lnTo>
                  <a:pt x="1023" y="29"/>
                </a:lnTo>
                <a:lnTo>
                  <a:pt x="1023" y="31"/>
                </a:lnTo>
                <a:lnTo>
                  <a:pt x="1023" y="34"/>
                </a:lnTo>
                <a:lnTo>
                  <a:pt x="1023" y="36"/>
                </a:lnTo>
                <a:lnTo>
                  <a:pt x="1025" y="36"/>
                </a:lnTo>
                <a:lnTo>
                  <a:pt x="1025" y="39"/>
                </a:lnTo>
                <a:lnTo>
                  <a:pt x="1028" y="39"/>
                </a:lnTo>
                <a:lnTo>
                  <a:pt x="1028" y="42"/>
                </a:lnTo>
                <a:lnTo>
                  <a:pt x="1031" y="42"/>
                </a:lnTo>
                <a:lnTo>
                  <a:pt x="1031" y="44"/>
                </a:lnTo>
                <a:lnTo>
                  <a:pt x="1033" y="44"/>
                </a:lnTo>
                <a:lnTo>
                  <a:pt x="1036" y="47"/>
                </a:lnTo>
                <a:lnTo>
                  <a:pt x="1038" y="47"/>
                </a:lnTo>
                <a:lnTo>
                  <a:pt x="1038" y="49"/>
                </a:lnTo>
                <a:lnTo>
                  <a:pt x="1041" y="49"/>
                </a:lnTo>
                <a:lnTo>
                  <a:pt x="1041" y="52"/>
                </a:lnTo>
                <a:lnTo>
                  <a:pt x="1041" y="55"/>
                </a:lnTo>
                <a:lnTo>
                  <a:pt x="1041" y="57"/>
                </a:lnTo>
                <a:lnTo>
                  <a:pt x="1044" y="57"/>
                </a:lnTo>
                <a:lnTo>
                  <a:pt x="1044" y="60"/>
                </a:lnTo>
                <a:lnTo>
                  <a:pt x="1046" y="60"/>
                </a:lnTo>
                <a:lnTo>
                  <a:pt x="1044" y="60"/>
                </a:lnTo>
                <a:lnTo>
                  <a:pt x="1044" y="63"/>
                </a:lnTo>
                <a:lnTo>
                  <a:pt x="1046" y="63"/>
                </a:lnTo>
                <a:lnTo>
                  <a:pt x="1046" y="65"/>
                </a:lnTo>
                <a:lnTo>
                  <a:pt x="1046" y="68"/>
                </a:lnTo>
                <a:lnTo>
                  <a:pt x="1044" y="68"/>
                </a:lnTo>
                <a:lnTo>
                  <a:pt x="1044" y="70"/>
                </a:lnTo>
                <a:lnTo>
                  <a:pt x="1044" y="73"/>
                </a:lnTo>
                <a:lnTo>
                  <a:pt x="1044" y="76"/>
                </a:lnTo>
                <a:lnTo>
                  <a:pt x="1044" y="78"/>
                </a:lnTo>
                <a:lnTo>
                  <a:pt x="1044" y="81"/>
                </a:lnTo>
                <a:lnTo>
                  <a:pt x="1044" y="83"/>
                </a:lnTo>
                <a:lnTo>
                  <a:pt x="1041" y="83"/>
                </a:lnTo>
                <a:lnTo>
                  <a:pt x="1041" y="86"/>
                </a:lnTo>
                <a:lnTo>
                  <a:pt x="1041" y="89"/>
                </a:lnTo>
                <a:lnTo>
                  <a:pt x="1041" y="91"/>
                </a:lnTo>
                <a:lnTo>
                  <a:pt x="1041" y="94"/>
                </a:lnTo>
                <a:lnTo>
                  <a:pt x="1041" y="96"/>
                </a:lnTo>
                <a:lnTo>
                  <a:pt x="1041" y="99"/>
                </a:lnTo>
                <a:lnTo>
                  <a:pt x="1041" y="102"/>
                </a:lnTo>
                <a:lnTo>
                  <a:pt x="1038" y="102"/>
                </a:lnTo>
                <a:lnTo>
                  <a:pt x="1038" y="104"/>
                </a:lnTo>
                <a:lnTo>
                  <a:pt x="1036" y="104"/>
                </a:lnTo>
                <a:lnTo>
                  <a:pt x="1038" y="107"/>
                </a:lnTo>
                <a:lnTo>
                  <a:pt x="1036" y="107"/>
                </a:lnTo>
                <a:lnTo>
                  <a:pt x="1033" y="107"/>
                </a:lnTo>
                <a:lnTo>
                  <a:pt x="1033" y="110"/>
                </a:lnTo>
                <a:lnTo>
                  <a:pt x="1031" y="110"/>
                </a:lnTo>
                <a:lnTo>
                  <a:pt x="1031" y="112"/>
                </a:lnTo>
                <a:lnTo>
                  <a:pt x="1028" y="115"/>
                </a:lnTo>
                <a:lnTo>
                  <a:pt x="1031" y="115"/>
                </a:lnTo>
                <a:lnTo>
                  <a:pt x="1028" y="115"/>
                </a:lnTo>
                <a:lnTo>
                  <a:pt x="1028" y="117"/>
                </a:lnTo>
                <a:lnTo>
                  <a:pt x="1025" y="117"/>
                </a:lnTo>
                <a:lnTo>
                  <a:pt x="1023" y="117"/>
                </a:lnTo>
                <a:lnTo>
                  <a:pt x="1020" y="117"/>
                </a:lnTo>
                <a:lnTo>
                  <a:pt x="1018" y="120"/>
                </a:lnTo>
                <a:lnTo>
                  <a:pt x="1015" y="123"/>
                </a:lnTo>
                <a:lnTo>
                  <a:pt x="1015" y="125"/>
                </a:lnTo>
                <a:lnTo>
                  <a:pt x="1015" y="128"/>
                </a:lnTo>
                <a:lnTo>
                  <a:pt x="1015" y="130"/>
                </a:lnTo>
                <a:lnTo>
                  <a:pt x="1015" y="133"/>
                </a:lnTo>
                <a:lnTo>
                  <a:pt x="1015" y="136"/>
                </a:lnTo>
                <a:lnTo>
                  <a:pt x="1015" y="138"/>
                </a:lnTo>
                <a:lnTo>
                  <a:pt x="1015" y="141"/>
                </a:lnTo>
                <a:lnTo>
                  <a:pt x="1015" y="143"/>
                </a:lnTo>
                <a:lnTo>
                  <a:pt x="1015" y="146"/>
                </a:lnTo>
                <a:lnTo>
                  <a:pt x="1018" y="146"/>
                </a:lnTo>
                <a:lnTo>
                  <a:pt x="1018" y="149"/>
                </a:lnTo>
                <a:lnTo>
                  <a:pt x="1020" y="149"/>
                </a:lnTo>
                <a:lnTo>
                  <a:pt x="1020" y="151"/>
                </a:lnTo>
                <a:lnTo>
                  <a:pt x="1023" y="154"/>
                </a:lnTo>
                <a:lnTo>
                  <a:pt x="1023" y="157"/>
                </a:lnTo>
                <a:lnTo>
                  <a:pt x="1023" y="159"/>
                </a:lnTo>
                <a:lnTo>
                  <a:pt x="1025" y="162"/>
                </a:lnTo>
                <a:lnTo>
                  <a:pt x="991" y="170"/>
                </a:lnTo>
                <a:lnTo>
                  <a:pt x="991" y="177"/>
                </a:lnTo>
                <a:lnTo>
                  <a:pt x="994" y="185"/>
                </a:lnTo>
                <a:lnTo>
                  <a:pt x="997" y="190"/>
                </a:lnTo>
                <a:lnTo>
                  <a:pt x="999" y="196"/>
                </a:lnTo>
                <a:lnTo>
                  <a:pt x="999" y="198"/>
                </a:lnTo>
                <a:lnTo>
                  <a:pt x="999" y="204"/>
                </a:lnTo>
                <a:lnTo>
                  <a:pt x="999" y="209"/>
                </a:lnTo>
                <a:lnTo>
                  <a:pt x="997" y="211"/>
                </a:lnTo>
                <a:lnTo>
                  <a:pt x="997" y="214"/>
                </a:lnTo>
                <a:lnTo>
                  <a:pt x="994" y="217"/>
                </a:lnTo>
                <a:lnTo>
                  <a:pt x="994" y="219"/>
                </a:lnTo>
                <a:lnTo>
                  <a:pt x="994" y="224"/>
                </a:lnTo>
                <a:lnTo>
                  <a:pt x="991" y="230"/>
                </a:lnTo>
                <a:lnTo>
                  <a:pt x="994" y="235"/>
                </a:lnTo>
                <a:lnTo>
                  <a:pt x="997" y="243"/>
                </a:lnTo>
                <a:lnTo>
                  <a:pt x="997" y="245"/>
                </a:lnTo>
                <a:lnTo>
                  <a:pt x="999" y="243"/>
                </a:lnTo>
                <a:lnTo>
                  <a:pt x="1002" y="245"/>
                </a:lnTo>
                <a:lnTo>
                  <a:pt x="1007" y="245"/>
                </a:lnTo>
                <a:lnTo>
                  <a:pt x="1010" y="248"/>
                </a:lnTo>
                <a:lnTo>
                  <a:pt x="1012" y="251"/>
                </a:lnTo>
                <a:lnTo>
                  <a:pt x="1015" y="253"/>
                </a:lnTo>
                <a:lnTo>
                  <a:pt x="1015" y="258"/>
                </a:lnTo>
                <a:lnTo>
                  <a:pt x="1018" y="261"/>
                </a:lnTo>
                <a:lnTo>
                  <a:pt x="1018" y="264"/>
                </a:lnTo>
                <a:lnTo>
                  <a:pt x="1018" y="266"/>
                </a:lnTo>
                <a:lnTo>
                  <a:pt x="1012" y="271"/>
                </a:lnTo>
                <a:lnTo>
                  <a:pt x="1012" y="277"/>
                </a:lnTo>
                <a:lnTo>
                  <a:pt x="1012" y="279"/>
                </a:lnTo>
                <a:lnTo>
                  <a:pt x="1012" y="282"/>
                </a:lnTo>
                <a:lnTo>
                  <a:pt x="1012" y="285"/>
                </a:lnTo>
                <a:lnTo>
                  <a:pt x="1010" y="287"/>
                </a:lnTo>
                <a:lnTo>
                  <a:pt x="1012" y="292"/>
                </a:lnTo>
                <a:lnTo>
                  <a:pt x="1015" y="298"/>
                </a:lnTo>
                <a:lnTo>
                  <a:pt x="1012" y="308"/>
                </a:lnTo>
                <a:lnTo>
                  <a:pt x="1015" y="311"/>
                </a:lnTo>
                <a:lnTo>
                  <a:pt x="1015" y="316"/>
                </a:lnTo>
                <a:lnTo>
                  <a:pt x="1018" y="318"/>
                </a:lnTo>
                <a:lnTo>
                  <a:pt x="1025" y="324"/>
                </a:lnTo>
                <a:lnTo>
                  <a:pt x="1025" y="329"/>
                </a:lnTo>
                <a:lnTo>
                  <a:pt x="1025" y="334"/>
                </a:lnTo>
                <a:lnTo>
                  <a:pt x="1028" y="339"/>
                </a:lnTo>
                <a:lnTo>
                  <a:pt x="1028" y="342"/>
                </a:lnTo>
                <a:lnTo>
                  <a:pt x="1025" y="345"/>
                </a:lnTo>
                <a:lnTo>
                  <a:pt x="1023" y="347"/>
                </a:lnTo>
                <a:lnTo>
                  <a:pt x="1020" y="350"/>
                </a:lnTo>
                <a:lnTo>
                  <a:pt x="1018" y="350"/>
                </a:lnTo>
                <a:lnTo>
                  <a:pt x="1018" y="355"/>
                </a:lnTo>
                <a:lnTo>
                  <a:pt x="1015" y="358"/>
                </a:lnTo>
                <a:lnTo>
                  <a:pt x="1015" y="360"/>
                </a:lnTo>
                <a:lnTo>
                  <a:pt x="1010" y="363"/>
                </a:lnTo>
                <a:lnTo>
                  <a:pt x="1012" y="365"/>
                </a:lnTo>
                <a:lnTo>
                  <a:pt x="1012" y="368"/>
                </a:lnTo>
                <a:lnTo>
                  <a:pt x="1010" y="368"/>
                </a:lnTo>
                <a:lnTo>
                  <a:pt x="1010" y="371"/>
                </a:lnTo>
                <a:lnTo>
                  <a:pt x="1007" y="379"/>
                </a:lnTo>
                <a:lnTo>
                  <a:pt x="1007" y="381"/>
                </a:lnTo>
                <a:lnTo>
                  <a:pt x="1007" y="384"/>
                </a:lnTo>
                <a:lnTo>
                  <a:pt x="1007" y="386"/>
                </a:lnTo>
                <a:lnTo>
                  <a:pt x="1010" y="389"/>
                </a:lnTo>
                <a:lnTo>
                  <a:pt x="1010" y="392"/>
                </a:lnTo>
                <a:lnTo>
                  <a:pt x="1007" y="394"/>
                </a:lnTo>
                <a:lnTo>
                  <a:pt x="1007" y="399"/>
                </a:lnTo>
                <a:lnTo>
                  <a:pt x="1005" y="405"/>
                </a:lnTo>
                <a:lnTo>
                  <a:pt x="1005" y="407"/>
                </a:lnTo>
                <a:lnTo>
                  <a:pt x="1005" y="410"/>
                </a:lnTo>
                <a:lnTo>
                  <a:pt x="1002" y="410"/>
                </a:lnTo>
                <a:lnTo>
                  <a:pt x="1002" y="413"/>
                </a:lnTo>
                <a:lnTo>
                  <a:pt x="999" y="415"/>
                </a:lnTo>
                <a:lnTo>
                  <a:pt x="997" y="418"/>
                </a:lnTo>
                <a:lnTo>
                  <a:pt x="994" y="420"/>
                </a:lnTo>
                <a:lnTo>
                  <a:pt x="986" y="426"/>
                </a:lnTo>
                <a:lnTo>
                  <a:pt x="986" y="428"/>
                </a:lnTo>
                <a:lnTo>
                  <a:pt x="984" y="431"/>
                </a:lnTo>
                <a:lnTo>
                  <a:pt x="981" y="433"/>
                </a:lnTo>
                <a:lnTo>
                  <a:pt x="978" y="436"/>
                </a:lnTo>
                <a:lnTo>
                  <a:pt x="976" y="441"/>
                </a:lnTo>
                <a:lnTo>
                  <a:pt x="973" y="444"/>
                </a:lnTo>
                <a:lnTo>
                  <a:pt x="968" y="449"/>
                </a:lnTo>
                <a:lnTo>
                  <a:pt x="968" y="452"/>
                </a:lnTo>
                <a:lnTo>
                  <a:pt x="965" y="454"/>
                </a:lnTo>
                <a:lnTo>
                  <a:pt x="963" y="460"/>
                </a:lnTo>
                <a:lnTo>
                  <a:pt x="960" y="465"/>
                </a:lnTo>
                <a:lnTo>
                  <a:pt x="958" y="470"/>
                </a:lnTo>
                <a:lnTo>
                  <a:pt x="958" y="473"/>
                </a:lnTo>
                <a:lnTo>
                  <a:pt x="955" y="478"/>
                </a:lnTo>
                <a:lnTo>
                  <a:pt x="952" y="478"/>
                </a:lnTo>
                <a:lnTo>
                  <a:pt x="950" y="480"/>
                </a:lnTo>
                <a:lnTo>
                  <a:pt x="947" y="480"/>
                </a:lnTo>
                <a:lnTo>
                  <a:pt x="947" y="483"/>
                </a:lnTo>
                <a:lnTo>
                  <a:pt x="944" y="486"/>
                </a:lnTo>
                <a:lnTo>
                  <a:pt x="931" y="483"/>
                </a:lnTo>
                <a:lnTo>
                  <a:pt x="929" y="486"/>
                </a:lnTo>
                <a:lnTo>
                  <a:pt x="926" y="486"/>
                </a:lnTo>
                <a:lnTo>
                  <a:pt x="926" y="488"/>
                </a:lnTo>
                <a:lnTo>
                  <a:pt x="924" y="491"/>
                </a:lnTo>
                <a:lnTo>
                  <a:pt x="921" y="493"/>
                </a:lnTo>
                <a:lnTo>
                  <a:pt x="921" y="496"/>
                </a:lnTo>
                <a:lnTo>
                  <a:pt x="921" y="499"/>
                </a:lnTo>
                <a:lnTo>
                  <a:pt x="921" y="501"/>
                </a:lnTo>
                <a:lnTo>
                  <a:pt x="918" y="499"/>
                </a:lnTo>
                <a:lnTo>
                  <a:pt x="913" y="499"/>
                </a:lnTo>
                <a:lnTo>
                  <a:pt x="908" y="499"/>
                </a:lnTo>
                <a:lnTo>
                  <a:pt x="903" y="501"/>
                </a:lnTo>
                <a:lnTo>
                  <a:pt x="897" y="501"/>
                </a:lnTo>
                <a:lnTo>
                  <a:pt x="895" y="501"/>
                </a:lnTo>
                <a:lnTo>
                  <a:pt x="892" y="501"/>
                </a:lnTo>
                <a:lnTo>
                  <a:pt x="892" y="499"/>
                </a:lnTo>
                <a:lnTo>
                  <a:pt x="887" y="499"/>
                </a:lnTo>
                <a:lnTo>
                  <a:pt x="884" y="499"/>
                </a:lnTo>
                <a:lnTo>
                  <a:pt x="882" y="499"/>
                </a:lnTo>
                <a:lnTo>
                  <a:pt x="882" y="496"/>
                </a:lnTo>
                <a:lnTo>
                  <a:pt x="882" y="493"/>
                </a:lnTo>
                <a:lnTo>
                  <a:pt x="887" y="493"/>
                </a:lnTo>
                <a:lnTo>
                  <a:pt x="887" y="491"/>
                </a:lnTo>
                <a:lnTo>
                  <a:pt x="890" y="488"/>
                </a:lnTo>
                <a:lnTo>
                  <a:pt x="890" y="486"/>
                </a:lnTo>
                <a:lnTo>
                  <a:pt x="890" y="483"/>
                </a:lnTo>
                <a:lnTo>
                  <a:pt x="892" y="483"/>
                </a:lnTo>
                <a:lnTo>
                  <a:pt x="892" y="480"/>
                </a:lnTo>
                <a:lnTo>
                  <a:pt x="892" y="478"/>
                </a:lnTo>
                <a:lnTo>
                  <a:pt x="890" y="475"/>
                </a:lnTo>
                <a:lnTo>
                  <a:pt x="884" y="473"/>
                </a:lnTo>
                <a:lnTo>
                  <a:pt x="882" y="470"/>
                </a:lnTo>
                <a:lnTo>
                  <a:pt x="874" y="467"/>
                </a:lnTo>
                <a:lnTo>
                  <a:pt x="869" y="462"/>
                </a:lnTo>
                <a:lnTo>
                  <a:pt x="866" y="462"/>
                </a:lnTo>
                <a:lnTo>
                  <a:pt x="861" y="460"/>
                </a:lnTo>
                <a:lnTo>
                  <a:pt x="858" y="460"/>
                </a:lnTo>
                <a:lnTo>
                  <a:pt x="853" y="460"/>
                </a:lnTo>
                <a:lnTo>
                  <a:pt x="848" y="460"/>
                </a:lnTo>
                <a:lnTo>
                  <a:pt x="845" y="457"/>
                </a:lnTo>
                <a:lnTo>
                  <a:pt x="843" y="454"/>
                </a:lnTo>
                <a:lnTo>
                  <a:pt x="840" y="454"/>
                </a:lnTo>
                <a:lnTo>
                  <a:pt x="837" y="457"/>
                </a:lnTo>
                <a:lnTo>
                  <a:pt x="837" y="454"/>
                </a:lnTo>
                <a:lnTo>
                  <a:pt x="835" y="454"/>
                </a:lnTo>
                <a:lnTo>
                  <a:pt x="832" y="454"/>
                </a:lnTo>
                <a:lnTo>
                  <a:pt x="830" y="454"/>
                </a:lnTo>
                <a:lnTo>
                  <a:pt x="830" y="452"/>
                </a:lnTo>
                <a:lnTo>
                  <a:pt x="830" y="449"/>
                </a:lnTo>
                <a:lnTo>
                  <a:pt x="827" y="446"/>
                </a:lnTo>
                <a:lnTo>
                  <a:pt x="822" y="441"/>
                </a:lnTo>
                <a:lnTo>
                  <a:pt x="822" y="439"/>
                </a:lnTo>
                <a:lnTo>
                  <a:pt x="819" y="436"/>
                </a:lnTo>
                <a:lnTo>
                  <a:pt x="819" y="431"/>
                </a:lnTo>
                <a:lnTo>
                  <a:pt x="817" y="426"/>
                </a:lnTo>
                <a:lnTo>
                  <a:pt x="814" y="426"/>
                </a:lnTo>
                <a:lnTo>
                  <a:pt x="814" y="423"/>
                </a:lnTo>
                <a:lnTo>
                  <a:pt x="811" y="420"/>
                </a:lnTo>
                <a:lnTo>
                  <a:pt x="809" y="420"/>
                </a:lnTo>
                <a:lnTo>
                  <a:pt x="806" y="418"/>
                </a:lnTo>
                <a:lnTo>
                  <a:pt x="804" y="415"/>
                </a:lnTo>
                <a:lnTo>
                  <a:pt x="804" y="413"/>
                </a:lnTo>
                <a:lnTo>
                  <a:pt x="798" y="410"/>
                </a:lnTo>
                <a:lnTo>
                  <a:pt x="798" y="407"/>
                </a:lnTo>
                <a:lnTo>
                  <a:pt x="796" y="405"/>
                </a:lnTo>
                <a:lnTo>
                  <a:pt x="793" y="402"/>
                </a:lnTo>
                <a:lnTo>
                  <a:pt x="790" y="402"/>
                </a:lnTo>
                <a:lnTo>
                  <a:pt x="788" y="399"/>
                </a:lnTo>
                <a:lnTo>
                  <a:pt x="788" y="397"/>
                </a:lnTo>
                <a:lnTo>
                  <a:pt x="785" y="397"/>
                </a:lnTo>
                <a:lnTo>
                  <a:pt x="785" y="394"/>
                </a:lnTo>
                <a:lnTo>
                  <a:pt x="783" y="389"/>
                </a:lnTo>
                <a:lnTo>
                  <a:pt x="780" y="389"/>
                </a:lnTo>
                <a:lnTo>
                  <a:pt x="777" y="386"/>
                </a:lnTo>
                <a:lnTo>
                  <a:pt x="775" y="386"/>
                </a:lnTo>
                <a:lnTo>
                  <a:pt x="772" y="384"/>
                </a:lnTo>
                <a:lnTo>
                  <a:pt x="770" y="384"/>
                </a:lnTo>
                <a:lnTo>
                  <a:pt x="767" y="386"/>
                </a:lnTo>
                <a:lnTo>
                  <a:pt x="764" y="392"/>
                </a:lnTo>
                <a:lnTo>
                  <a:pt x="762" y="397"/>
                </a:lnTo>
                <a:lnTo>
                  <a:pt x="759" y="399"/>
                </a:lnTo>
                <a:lnTo>
                  <a:pt x="757" y="402"/>
                </a:lnTo>
                <a:lnTo>
                  <a:pt x="754" y="402"/>
                </a:lnTo>
                <a:lnTo>
                  <a:pt x="754" y="405"/>
                </a:lnTo>
                <a:lnTo>
                  <a:pt x="751" y="405"/>
                </a:lnTo>
                <a:lnTo>
                  <a:pt x="749" y="405"/>
                </a:lnTo>
                <a:lnTo>
                  <a:pt x="746" y="407"/>
                </a:lnTo>
                <a:lnTo>
                  <a:pt x="746" y="410"/>
                </a:lnTo>
                <a:lnTo>
                  <a:pt x="743" y="413"/>
                </a:lnTo>
                <a:lnTo>
                  <a:pt x="741" y="415"/>
                </a:lnTo>
                <a:lnTo>
                  <a:pt x="738" y="418"/>
                </a:lnTo>
                <a:lnTo>
                  <a:pt x="733" y="420"/>
                </a:lnTo>
                <a:lnTo>
                  <a:pt x="730" y="420"/>
                </a:lnTo>
                <a:lnTo>
                  <a:pt x="728" y="420"/>
                </a:lnTo>
                <a:lnTo>
                  <a:pt x="723" y="420"/>
                </a:lnTo>
                <a:lnTo>
                  <a:pt x="717" y="420"/>
                </a:lnTo>
                <a:lnTo>
                  <a:pt x="704" y="413"/>
                </a:lnTo>
                <a:lnTo>
                  <a:pt x="702" y="413"/>
                </a:lnTo>
                <a:lnTo>
                  <a:pt x="699" y="413"/>
                </a:lnTo>
                <a:lnTo>
                  <a:pt x="694" y="410"/>
                </a:lnTo>
                <a:lnTo>
                  <a:pt x="665" y="397"/>
                </a:lnTo>
                <a:lnTo>
                  <a:pt x="663" y="397"/>
                </a:lnTo>
                <a:lnTo>
                  <a:pt x="663" y="394"/>
                </a:lnTo>
                <a:lnTo>
                  <a:pt x="660" y="394"/>
                </a:lnTo>
                <a:lnTo>
                  <a:pt x="657" y="392"/>
                </a:lnTo>
                <a:lnTo>
                  <a:pt x="655" y="389"/>
                </a:lnTo>
                <a:lnTo>
                  <a:pt x="652" y="384"/>
                </a:lnTo>
                <a:lnTo>
                  <a:pt x="652" y="381"/>
                </a:lnTo>
                <a:lnTo>
                  <a:pt x="650" y="379"/>
                </a:lnTo>
                <a:lnTo>
                  <a:pt x="644" y="371"/>
                </a:lnTo>
                <a:lnTo>
                  <a:pt x="642" y="368"/>
                </a:lnTo>
                <a:lnTo>
                  <a:pt x="639" y="365"/>
                </a:lnTo>
                <a:lnTo>
                  <a:pt x="642" y="358"/>
                </a:lnTo>
                <a:lnTo>
                  <a:pt x="644" y="352"/>
                </a:lnTo>
                <a:lnTo>
                  <a:pt x="644" y="347"/>
                </a:lnTo>
                <a:lnTo>
                  <a:pt x="642" y="345"/>
                </a:lnTo>
                <a:lnTo>
                  <a:pt x="639" y="342"/>
                </a:lnTo>
                <a:lnTo>
                  <a:pt x="636" y="339"/>
                </a:lnTo>
                <a:lnTo>
                  <a:pt x="634" y="339"/>
                </a:lnTo>
                <a:lnTo>
                  <a:pt x="634" y="337"/>
                </a:lnTo>
                <a:lnTo>
                  <a:pt x="629" y="337"/>
                </a:lnTo>
                <a:lnTo>
                  <a:pt x="626" y="334"/>
                </a:lnTo>
                <a:lnTo>
                  <a:pt x="621" y="332"/>
                </a:lnTo>
                <a:lnTo>
                  <a:pt x="616" y="326"/>
                </a:lnTo>
                <a:lnTo>
                  <a:pt x="616" y="324"/>
                </a:lnTo>
                <a:lnTo>
                  <a:pt x="608" y="321"/>
                </a:lnTo>
                <a:lnTo>
                  <a:pt x="605" y="318"/>
                </a:lnTo>
                <a:lnTo>
                  <a:pt x="605" y="316"/>
                </a:lnTo>
                <a:lnTo>
                  <a:pt x="603" y="316"/>
                </a:lnTo>
                <a:lnTo>
                  <a:pt x="600" y="316"/>
                </a:lnTo>
                <a:lnTo>
                  <a:pt x="597" y="316"/>
                </a:lnTo>
                <a:lnTo>
                  <a:pt x="576" y="313"/>
                </a:lnTo>
                <a:lnTo>
                  <a:pt x="571" y="313"/>
                </a:lnTo>
                <a:lnTo>
                  <a:pt x="569" y="313"/>
                </a:lnTo>
                <a:lnTo>
                  <a:pt x="561" y="313"/>
                </a:lnTo>
                <a:lnTo>
                  <a:pt x="561" y="311"/>
                </a:lnTo>
                <a:lnTo>
                  <a:pt x="550" y="311"/>
                </a:lnTo>
                <a:lnTo>
                  <a:pt x="548" y="311"/>
                </a:lnTo>
                <a:lnTo>
                  <a:pt x="545" y="311"/>
                </a:lnTo>
                <a:lnTo>
                  <a:pt x="542" y="308"/>
                </a:lnTo>
                <a:lnTo>
                  <a:pt x="540" y="305"/>
                </a:lnTo>
                <a:lnTo>
                  <a:pt x="537" y="305"/>
                </a:lnTo>
                <a:lnTo>
                  <a:pt x="535" y="305"/>
                </a:lnTo>
                <a:lnTo>
                  <a:pt x="524" y="305"/>
                </a:lnTo>
                <a:lnTo>
                  <a:pt x="519" y="303"/>
                </a:lnTo>
                <a:lnTo>
                  <a:pt x="516" y="305"/>
                </a:lnTo>
                <a:lnTo>
                  <a:pt x="514" y="308"/>
                </a:lnTo>
                <a:lnTo>
                  <a:pt x="509" y="313"/>
                </a:lnTo>
                <a:lnTo>
                  <a:pt x="509" y="316"/>
                </a:lnTo>
                <a:lnTo>
                  <a:pt x="506" y="318"/>
                </a:lnTo>
                <a:lnTo>
                  <a:pt x="506" y="321"/>
                </a:lnTo>
                <a:lnTo>
                  <a:pt x="506" y="324"/>
                </a:lnTo>
                <a:lnTo>
                  <a:pt x="506" y="326"/>
                </a:lnTo>
                <a:lnTo>
                  <a:pt x="503" y="329"/>
                </a:lnTo>
                <a:lnTo>
                  <a:pt x="503" y="332"/>
                </a:lnTo>
                <a:lnTo>
                  <a:pt x="503" y="334"/>
                </a:lnTo>
                <a:lnTo>
                  <a:pt x="503" y="337"/>
                </a:lnTo>
                <a:lnTo>
                  <a:pt x="506" y="350"/>
                </a:lnTo>
                <a:lnTo>
                  <a:pt x="506" y="352"/>
                </a:lnTo>
                <a:lnTo>
                  <a:pt x="503" y="358"/>
                </a:lnTo>
                <a:lnTo>
                  <a:pt x="503" y="360"/>
                </a:lnTo>
                <a:lnTo>
                  <a:pt x="506" y="363"/>
                </a:lnTo>
                <a:lnTo>
                  <a:pt x="509" y="368"/>
                </a:lnTo>
                <a:lnTo>
                  <a:pt x="511" y="371"/>
                </a:lnTo>
                <a:lnTo>
                  <a:pt x="511" y="373"/>
                </a:lnTo>
                <a:lnTo>
                  <a:pt x="511" y="376"/>
                </a:lnTo>
                <a:lnTo>
                  <a:pt x="506" y="379"/>
                </a:lnTo>
                <a:lnTo>
                  <a:pt x="506" y="381"/>
                </a:lnTo>
                <a:lnTo>
                  <a:pt x="503" y="381"/>
                </a:lnTo>
                <a:lnTo>
                  <a:pt x="498" y="386"/>
                </a:lnTo>
                <a:lnTo>
                  <a:pt x="498" y="389"/>
                </a:lnTo>
                <a:lnTo>
                  <a:pt x="498" y="392"/>
                </a:lnTo>
                <a:lnTo>
                  <a:pt x="503" y="397"/>
                </a:lnTo>
                <a:lnTo>
                  <a:pt x="503" y="399"/>
                </a:lnTo>
                <a:lnTo>
                  <a:pt x="503" y="402"/>
                </a:lnTo>
                <a:lnTo>
                  <a:pt x="501" y="405"/>
                </a:lnTo>
                <a:lnTo>
                  <a:pt x="498" y="407"/>
                </a:lnTo>
                <a:lnTo>
                  <a:pt x="490" y="410"/>
                </a:lnTo>
                <a:lnTo>
                  <a:pt x="485" y="413"/>
                </a:lnTo>
                <a:lnTo>
                  <a:pt x="485" y="415"/>
                </a:lnTo>
                <a:lnTo>
                  <a:pt x="482" y="418"/>
                </a:lnTo>
                <a:lnTo>
                  <a:pt x="480" y="418"/>
                </a:lnTo>
                <a:lnTo>
                  <a:pt x="477" y="420"/>
                </a:lnTo>
                <a:lnTo>
                  <a:pt x="475" y="420"/>
                </a:lnTo>
                <a:lnTo>
                  <a:pt x="472" y="420"/>
                </a:lnTo>
                <a:lnTo>
                  <a:pt x="467" y="418"/>
                </a:lnTo>
                <a:lnTo>
                  <a:pt x="464" y="415"/>
                </a:lnTo>
                <a:lnTo>
                  <a:pt x="459" y="415"/>
                </a:lnTo>
                <a:lnTo>
                  <a:pt x="454" y="413"/>
                </a:lnTo>
                <a:lnTo>
                  <a:pt x="451" y="413"/>
                </a:lnTo>
                <a:lnTo>
                  <a:pt x="449" y="413"/>
                </a:lnTo>
                <a:lnTo>
                  <a:pt x="446" y="413"/>
                </a:lnTo>
                <a:lnTo>
                  <a:pt x="438" y="415"/>
                </a:lnTo>
                <a:lnTo>
                  <a:pt x="435" y="415"/>
                </a:lnTo>
                <a:lnTo>
                  <a:pt x="433" y="415"/>
                </a:lnTo>
                <a:lnTo>
                  <a:pt x="430" y="415"/>
                </a:lnTo>
                <a:lnTo>
                  <a:pt x="425" y="413"/>
                </a:lnTo>
                <a:lnTo>
                  <a:pt x="422" y="413"/>
                </a:lnTo>
                <a:lnTo>
                  <a:pt x="420" y="413"/>
                </a:lnTo>
                <a:lnTo>
                  <a:pt x="417" y="413"/>
                </a:lnTo>
                <a:lnTo>
                  <a:pt x="415" y="413"/>
                </a:lnTo>
                <a:lnTo>
                  <a:pt x="412" y="413"/>
                </a:lnTo>
                <a:lnTo>
                  <a:pt x="407" y="410"/>
                </a:lnTo>
                <a:lnTo>
                  <a:pt x="402" y="407"/>
                </a:lnTo>
                <a:lnTo>
                  <a:pt x="399" y="407"/>
                </a:lnTo>
                <a:lnTo>
                  <a:pt x="394" y="410"/>
                </a:lnTo>
                <a:lnTo>
                  <a:pt x="388" y="410"/>
                </a:lnTo>
                <a:lnTo>
                  <a:pt x="388" y="407"/>
                </a:lnTo>
                <a:lnTo>
                  <a:pt x="386" y="407"/>
                </a:lnTo>
                <a:lnTo>
                  <a:pt x="381" y="405"/>
                </a:lnTo>
                <a:lnTo>
                  <a:pt x="378" y="402"/>
                </a:lnTo>
                <a:lnTo>
                  <a:pt x="375" y="402"/>
                </a:lnTo>
                <a:lnTo>
                  <a:pt x="375" y="405"/>
                </a:lnTo>
                <a:lnTo>
                  <a:pt x="373" y="407"/>
                </a:lnTo>
                <a:lnTo>
                  <a:pt x="373" y="410"/>
                </a:lnTo>
                <a:lnTo>
                  <a:pt x="362" y="413"/>
                </a:lnTo>
                <a:lnTo>
                  <a:pt x="360" y="415"/>
                </a:lnTo>
                <a:lnTo>
                  <a:pt x="355" y="415"/>
                </a:lnTo>
                <a:lnTo>
                  <a:pt x="352" y="418"/>
                </a:lnTo>
                <a:lnTo>
                  <a:pt x="349" y="418"/>
                </a:lnTo>
                <a:lnTo>
                  <a:pt x="347" y="423"/>
                </a:lnTo>
                <a:lnTo>
                  <a:pt x="347" y="428"/>
                </a:lnTo>
                <a:lnTo>
                  <a:pt x="344" y="428"/>
                </a:lnTo>
                <a:lnTo>
                  <a:pt x="342" y="431"/>
                </a:lnTo>
                <a:lnTo>
                  <a:pt x="342" y="436"/>
                </a:lnTo>
                <a:lnTo>
                  <a:pt x="342" y="439"/>
                </a:lnTo>
                <a:lnTo>
                  <a:pt x="339" y="444"/>
                </a:lnTo>
                <a:lnTo>
                  <a:pt x="339" y="446"/>
                </a:lnTo>
                <a:lnTo>
                  <a:pt x="339" y="449"/>
                </a:lnTo>
                <a:lnTo>
                  <a:pt x="342" y="452"/>
                </a:lnTo>
                <a:lnTo>
                  <a:pt x="344" y="454"/>
                </a:lnTo>
                <a:lnTo>
                  <a:pt x="344" y="460"/>
                </a:lnTo>
                <a:lnTo>
                  <a:pt x="344" y="462"/>
                </a:lnTo>
                <a:lnTo>
                  <a:pt x="347" y="465"/>
                </a:lnTo>
                <a:lnTo>
                  <a:pt x="347" y="467"/>
                </a:lnTo>
                <a:lnTo>
                  <a:pt x="344" y="470"/>
                </a:lnTo>
                <a:lnTo>
                  <a:pt x="344" y="473"/>
                </a:lnTo>
                <a:lnTo>
                  <a:pt x="342" y="478"/>
                </a:lnTo>
                <a:lnTo>
                  <a:pt x="339" y="480"/>
                </a:lnTo>
                <a:lnTo>
                  <a:pt x="339" y="483"/>
                </a:lnTo>
                <a:lnTo>
                  <a:pt x="336" y="486"/>
                </a:lnTo>
                <a:lnTo>
                  <a:pt x="334" y="488"/>
                </a:lnTo>
                <a:lnTo>
                  <a:pt x="331" y="491"/>
                </a:lnTo>
                <a:lnTo>
                  <a:pt x="328" y="493"/>
                </a:lnTo>
                <a:lnTo>
                  <a:pt x="326" y="493"/>
                </a:lnTo>
                <a:lnTo>
                  <a:pt x="326" y="496"/>
                </a:lnTo>
                <a:lnTo>
                  <a:pt x="323" y="496"/>
                </a:lnTo>
                <a:lnTo>
                  <a:pt x="323" y="499"/>
                </a:lnTo>
                <a:lnTo>
                  <a:pt x="321" y="504"/>
                </a:lnTo>
                <a:lnTo>
                  <a:pt x="318" y="507"/>
                </a:lnTo>
                <a:lnTo>
                  <a:pt x="318" y="509"/>
                </a:lnTo>
                <a:lnTo>
                  <a:pt x="315" y="512"/>
                </a:lnTo>
                <a:lnTo>
                  <a:pt x="313" y="512"/>
                </a:lnTo>
                <a:lnTo>
                  <a:pt x="313" y="514"/>
                </a:lnTo>
                <a:lnTo>
                  <a:pt x="308" y="517"/>
                </a:lnTo>
                <a:lnTo>
                  <a:pt x="308" y="520"/>
                </a:lnTo>
                <a:lnTo>
                  <a:pt x="305" y="522"/>
                </a:lnTo>
                <a:lnTo>
                  <a:pt x="305" y="527"/>
                </a:lnTo>
                <a:lnTo>
                  <a:pt x="302" y="530"/>
                </a:lnTo>
                <a:lnTo>
                  <a:pt x="300" y="535"/>
                </a:lnTo>
                <a:lnTo>
                  <a:pt x="300" y="538"/>
                </a:lnTo>
                <a:lnTo>
                  <a:pt x="300" y="540"/>
                </a:lnTo>
                <a:lnTo>
                  <a:pt x="297" y="543"/>
                </a:lnTo>
                <a:lnTo>
                  <a:pt x="295" y="540"/>
                </a:lnTo>
                <a:lnTo>
                  <a:pt x="292" y="540"/>
                </a:lnTo>
                <a:lnTo>
                  <a:pt x="292" y="538"/>
                </a:lnTo>
                <a:lnTo>
                  <a:pt x="289" y="538"/>
                </a:lnTo>
                <a:lnTo>
                  <a:pt x="287" y="538"/>
                </a:lnTo>
                <a:lnTo>
                  <a:pt x="281" y="535"/>
                </a:lnTo>
                <a:lnTo>
                  <a:pt x="279" y="535"/>
                </a:lnTo>
                <a:lnTo>
                  <a:pt x="276" y="535"/>
                </a:lnTo>
                <a:lnTo>
                  <a:pt x="274" y="535"/>
                </a:lnTo>
                <a:lnTo>
                  <a:pt x="271" y="533"/>
                </a:lnTo>
                <a:lnTo>
                  <a:pt x="268" y="533"/>
                </a:lnTo>
                <a:lnTo>
                  <a:pt x="266" y="530"/>
                </a:lnTo>
                <a:lnTo>
                  <a:pt x="263" y="533"/>
                </a:lnTo>
                <a:lnTo>
                  <a:pt x="263" y="530"/>
                </a:lnTo>
                <a:lnTo>
                  <a:pt x="258" y="527"/>
                </a:lnTo>
                <a:lnTo>
                  <a:pt x="255" y="527"/>
                </a:lnTo>
                <a:lnTo>
                  <a:pt x="253" y="530"/>
                </a:lnTo>
                <a:lnTo>
                  <a:pt x="248" y="533"/>
                </a:lnTo>
                <a:lnTo>
                  <a:pt x="248" y="535"/>
                </a:lnTo>
                <a:lnTo>
                  <a:pt x="242" y="535"/>
                </a:lnTo>
                <a:lnTo>
                  <a:pt x="242" y="538"/>
                </a:lnTo>
                <a:lnTo>
                  <a:pt x="242" y="540"/>
                </a:lnTo>
                <a:lnTo>
                  <a:pt x="240" y="540"/>
                </a:lnTo>
                <a:lnTo>
                  <a:pt x="237" y="540"/>
                </a:lnTo>
                <a:lnTo>
                  <a:pt x="234" y="540"/>
                </a:lnTo>
                <a:lnTo>
                  <a:pt x="234" y="543"/>
                </a:lnTo>
                <a:lnTo>
                  <a:pt x="232" y="543"/>
                </a:lnTo>
                <a:lnTo>
                  <a:pt x="229" y="543"/>
                </a:lnTo>
                <a:lnTo>
                  <a:pt x="229" y="546"/>
                </a:lnTo>
                <a:lnTo>
                  <a:pt x="229" y="548"/>
                </a:lnTo>
                <a:lnTo>
                  <a:pt x="229" y="551"/>
                </a:lnTo>
                <a:lnTo>
                  <a:pt x="229" y="554"/>
                </a:lnTo>
                <a:lnTo>
                  <a:pt x="227" y="554"/>
                </a:lnTo>
                <a:lnTo>
                  <a:pt x="227" y="556"/>
                </a:lnTo>
                <a:lnTo>
                  <a:pt x="227" y="559"/>
                </a:lnTo>
                <a:lnTo>
                  <a:pt x="224" y="559"/>
                </a:lnTo>
                <a:lnTo>
                  <a:pt x="224" y="561"/>
                </a:lnTo>
                <a:lnTo>
                  <a:pt x="221" y="567"/>
                </a:lnTo>
                <a:lnTo>
                  <a:pt x="219" y="567"/>
                </a:lnTo>
                <a:lnTo>
                  <a:pt x="219" y="569"/>
                </a:lnTo>
                <a:lnTo>
                  <a:pt x="216" y="569"/>
                </a:lnTo>
                <a:lnTo>
                  <a:pt x="216" y="572"/>
                </a:lnTo>
                <a:lnTo>
                  <a:pt x="214" y="572"/>
                </a:lnTo>
                <a:lnTo>
                  <a:pt x="211" y="572"/>
                </a:lnTo>
                <a:lnTo>
                  <a:pt x="208" y="572"/>
                </a:lnTo>
                <a:lnTo>
                  <a:pt x="206" y="572"/>
                </a:lnTo>
                <a:lnTo>
                  <a:pt x="206" y="574"/>
                </a:lnTo>
                <a:lnTo>
                  <a:pt x="203" y="574"/>
                </a:lnTo>
                <a:lnTo>
                  <a:pt x="203" y="572"/>
                </a:lnTo>
                <a:lnTo>
                  <a:pt x="135" y="569"/>
                </a:lnTo>
                <a:lnTo>
                  <a:pt x="96" y="569"/>
                </a:lnTo>
                <a:lnTo>
                  <a:pt x="91" y="574"/>
                </a:lnTo>
                <a:lnTo>
                  <a:pt x="80" y="582"/>
                </a:lnTo>
                <a:lnTo>
                  <a:pt x="52" y="611"/>
                </a:lnTo>
                <a:lnTo>
                  <a:pt x="52" y="608"/>
                </a:lnTo>
                <a:lnTo>
                  <a:pt x="52" y="606"/>
                </a:lnTo>
                <a:lnTo>
                  <a:pt x="52" y="603"/>
                </a:lnTo>
                <a:lnTo>
                  <a:pt x="49" y="601"/>
                </a:lnTo>
                <a:lnTo>
                  <a:pt x="49" y="598"/>
                </a:lnTo>
                <a:lnTo>
                  <a:pt x="47" y="598"/>
                </a:lnTo>
                <a:lnTo>
                  <a:pt x="47" y="595"/>
                </a:lnTo>
                <a:lnTo>
                  <a:pt x="49" y="593"/>
                </a:lnTo>
                <a:lnTo>
                  <a:pt x="49" y="590"/>
                </a:lnTo>
                <a:lnTo>
                  <a:pt x="52" y="588"/>
                </a:lnTo>
                <a:lnTo>
                  <a:pt x="49" y="588"/>
                </a:lnTo>
                <a:lnTo>
                  <a:pt x="52" y="585"/>
                </a:lnTo>
                <a:lnTo>
                  <a:pt x="52" y="582"/>
                </a:lnTo>
                <a:lnTo>
                  <a:pt x="54" y="577"/>
                </a:lnTo>
                <a:lnTo>
                  <a:pt x="52" y="574"/>
                </a:lnTo>
                <a:lnTo>
                  <a:pt x="52" y="572"/>
                </a:lnTo>
                <a:lnTo>
                  <a:pt x="52" y="569"/>
                </a:lnTo>
                <a:lnTo>
                  <a:pt x="52" y="567"/>
                </a:lnTo>
                <a:lnTo>
                  <a:pt x="52" y="564"/>
                </a:lnTo>
                <a:lnTo>
                  <a:pt x="52" y="561"/>
                </a:lnTo>
                <a:lnTo>
                  <a:pt x="54" y="556"/>
                </a:lnTo>
                <a:lnTo>
                  <a:pt x="57" y="554"/>
                </a:lnTo>
                <a:lnTo>
                  <a:pt x="60" y="551"/>
                </a:lnTo>
                <a:lnTo>
                  <a:pt x="60" y="548"/>
                </a:lnTo>
                <a:lnTo>
                  <a:pt x="62" y="548"/>
                </a:lnTo>
                <a:lnTo>
                  <a:pt x="62" y="546"/>
                </a:lnTo>
                <a:lnTo>
                  <a:pt x="65" y="543"/>
                </a:lnTo>
                <a:lnTo>
                  <a:pt x="67" y="543"/>
                </a:lnTo>
                <a:lnTo>
                  <a:pt x="65" y="540"/>
                </a:lnTo>
                <a:lnTo>
                  <a:pt x="62" y="535"/>
                </a:lnTo>
                <a:lnTo>
                  <a:pt x="60" y="533"/>
                </a:lnTo>
                <a:lnTo>
                  <a:pt x="57" y="530"/>
                </a:lnTo>
                <a:lnTo>
                  <a:pt x="57" y="527"/>
                </a:lnTo>
                <a:lnTo>
                  <a:pt x="57" y="525"/>
                </a:lnTo>
                <a:lnTo>
                  <a:pt x="57" y="522"/>
                </a:lnTo>
                <a:lnTo>
                  <a:pt x="57" y="520"/>
                </a:lnTo>
                <a:lnTo>
                  <a:pt x="60" y="520"/>
                </a:lnTo>
                <a:lnTo>
                  <a:pt x="60" y="517"/>
                </a:lnTo>
                <a:lnTo>
                  <a:pt x="60" y="514"/>
                </a:lnTo>
                <a:lnTo>
                  <a:pt x="60" y="512"/>
                </a:lnTo>
                <a:lnTo>
                  <a:pt x="57" y="512"/>
                </a:lnTo>
                <a:lnTo>
                  <a:pt x="57" y="509"/>
                </a:lnTo>
                <a:lnTo>
                  <a:pt x="52" y="507"/>
                </a:lnTo>
                <a:lnTo>
                  <a:pt x="52" y="504"/>
                </a:lnTo>
                <a:lnTo>
                  <a:pt x="49" y="504"/>
                </a:lnTo>
                <a:lnTo>
                  <a:pt x="47" y="501"/>
                </a:lnTo>
                <a:lnTo>
                  <a:pt x="44" y="496"/>
                </a:lnTo>
                <a:lnTo>
                  <a:pt x="44" y="493"/>
                </a:lnTo>
                <a:lnTo>
                  <a:pt x="44" y="491"/>
                </a:lnTo>
                <a:lnTo>
                  <a:pt x="41" y="491"/>
                </a:lnTo>
                <a:lnTo>
                  <a:pt x="41" y="488"/>
                </a:lnTo>
                <a:lnTo>
                  <a:pt x="44" y="486"/>
                </a:lnTo>
                <a:lnTo>
                  <a:pt x="44" y="483"/>
                </a:lnTo>
                <a:lnTo>
                  <a:pt x="41" y="480"/>
                </a:lnTo>
                <a:lnTo>
                  <a:pt x="41" y="478"/>
                </a:lnTo>
                <a:lnTo>
                  <a:pt x="44" y="475"/>
                </a:lnTo>
                <a:lnTo>
                  <a:pt x="47" y="473"/>
                </a:lnTo>
                <a:lnTo>
                  <a:pt x="47" y="470"/>
                </a:lnTo>
                <a:lnTo>
                  <a:pt x="44" y="465"/>
                </a:lnTo>
                <a:lnTo>
                  <a:pt x="41" y="462"/>
                </a:lnTo>
                <a:lnTo>
                  <a:pt x="39" y="457"/>
                </a:lnTo>
                <a:lnTo>
                  <a:pt x="39" y="454"/>
                </a:lnTo>
                <a:lnTo>
                  <a:pt x="36" y="452"/>
                </a:lnTo>
                <a:lnTo>
                  <a:pt x="34" y="446"/>
                </a:lnTo>
                <a:lnTo>
                  <a:pt x="31" y="444"/>
                </a:lnTo>
                <a:lnTo>
                  <a:pt x="28" y="441"/>
                </a:lnTo>
                <a:lnTo>
                  <a:pt x="28" y="439"/>
                </a:lnTo>
                <a:lnTo>
                  <a:pt x="26" y="439"/>
                </a:lnTo>
                <a:lnTo>
                  <a:pt x="26" y="436"/>
                </a:lnTo>
                <a:lnTo>
                  <a:pt x="26" y="433"/>
                </a:lnTo>
                <a:lnTo>
                  <a:pt x="23" y="433"/>
                </a:lnTo>
                <a:lnTo>
                  <a:pt x="23" y="431"/>
                </a:lnTo>
                <a:lnTo>
                  <a:pt x="20" y="431"/>
                </a:lnTo>
                <a:lnTo>
                  <a:pt x="20" y="428"/>
                </a:lnTo>
                <a:lnTo>
                  <a:pt x="18" y="428"/>
                </a:lnTo>
                <a:lnTo>
                  <a:pt x="18" y="426"/>
                </a:lnTo>
                <a:lnTo>
                  <a:pt x="15" y="426"/>
                </a:lnTo>
                <a:lnTo>
                  <a:pt x="15" y="423"/>
                </a:lnTo>
                <a:lnTo>
                  <a:pt x="18" y="423"/>
                </a:lnTo>
                <a:lnTo>
                  <a:pt x="18" y="420"/>
                </a:lnTo>
                <a:lnTo>
                  <a:pt x="20" y="420"/>
                </a:lnTo>
                <a:lnTo>
                  <a:pt x="20" y="418"/>
                </a:lnTo>
                <a:lnTo>
                  <a:pt x="20" y="415"/>
                </a:lnTo>
                <a:lnTo>
                  <a:pt x="20" y="413"/>
                </a:lnTo>
                <a:lnTo>
                  <a:pt x="18" y="413"/>
                </a:lnTo>
                <a:lnTo>
                  <a:pt x="18" y="410"/>
                </a:lnTo>
                <a:lnTo>
                  <a:pt x="18" y="407"/>
                </a:lnTo>
                <a:lnTo>
                  <a:pt x="18" y="405"/>
                </a:lnTo>
                <a:lnTo>
                  <a:pt x="15" y="405"/>
                </a:lnTo>
                <a:lnTo>
                  <a:pt x="15" y="402"/>
                </a:lnTo>
                <a:lnTo>
                  <a:pt x="13" y="392"/>
                </a:lnTo>
                <a:lnTo>
                  <a:pt x="13" y="389"/>
                </a:lnTo>
                <a:lnTo>
                  <a:pt x="13" y="386"/>
                </a:lnTo>
                <a:lnTo>
                  <a:pt x="13" y="384"/>
                </a:lnTo>
                <a:lnTo>
                  <a:pt x="13" y="381"/>
                </a:lnTo>
                <a:lnTo>
                  <a:pt x="13" y="379"/>
                </a:lnTo>
                <a:lnTo>
                  <a:pt x="13" y="376"/>
                </a:lnTo>
                <a:lnTo>
                  <a:pt x="13" y="373"/>
                </a:lnTo>
                <a:lnTo>
                  <a:pt x="13" y="371"/>
                </a:lnTo>
                <a:lnTo>
                  <a:pt x="13" y="368"/>
                </a:lnTo>
                <a:lnTo>
                  <a:pt x="13" y="365"/>
                </a:lnTo>
                <a:lnTo>
                  <a:pt x="15" y="365"/>
                </a:lnTo>
                <a:lnTo>
                  <a:pt x="15" y="360"/>
                </a:lnTo>
                <a:lnTo>
                  <a:pt x="18" y="360"/>
                </a:lnTo>
                <a:lnTo>
                  <a:pt x="18" y="358"/>
                </a:lnTo>
                <a:lnTo>
                  <a:pt x="20" y="358"/>
                </a:lnTo>
                <a:lnTo>
                  <a:pt x="23" y="355"/>
                </a:lnTo>
                <a:lnTo>
                  <a:pt x="23" y="350"/>
                </a:lnTo>
                <a:lnTo>
                  <a:pt x="23" y="347"/>
                </a:lnTo>
                <a:lnTo>
                  <a:pt x="23" y="345"/>
                </a:lnTo>
                <a:lnTo>
                  <a:pt x="20" y="342"/>
                </a:lnTo>
                <a:lnTo>
                  <a:pt x="20" y="339"/>
                </a:lnTo>
                <a:lnTo>
                  <a:pt x="18" y="334"/>
                </a:lnTo>
                <a:lnTo>
                  <a:pt x="18" y="332"/>
                </a:lnTo>
                <a:lnTo>
                  <a:pt x="18" y="329"/>
                </a:lnTo>
                <a:lnTo>
                  <a:pt x="18" y="326"/>
                </a:lnTo>
                <a:lnTo>
                  <a:pt x="18" y="324"/>
                </a:lnTo>
                <a:lnTo>
                  <a:pt x="20" y="321"/>
                </a:lnTo>
                <a:lnTo>
                  <a:pt x="23" y="321"/>
                </a:lnTo>
                <a:lnTo>
                  <a:pt x="23" y="318"/>
                </a:lnTo>
                <a:lnTo>
                  <a:pt x="20" y="318"/>
                </a:lnTo>
                <a:lnTo>
                  <a:pt x="20" y="313"/>
                </a:lnTo>
                <a:lnTo>
                  <a:pt x="18" y="311"/>
                </a:lnTo>
                <a:lnTo>
                  <a:pt x="15" y="305"/>
                </a:lnTo>
                <a:lnTo>
                  <a:pt x="13" y="303"/>
                </a:lnTo>
                <a:lnTo>
                  <a:pt x="10" y="303"/>
                </a:lnTo>
                <a:lnTo>
                  <a:pt x="7" y="303"/>
                </a:lnTo>
                <a:lnTo>
                  <a:pt x="5" y="303"/>
                </a:lnTo>
                <a:lnTo>
                  <a:pt x="2" y="300"/>
                </a:lnTo>
                <a:lnTo>
                  <a:pt x="2" y="298"/>
                </a:lnTo>
                <a:lnTo>
                  <a:pt x="0" y="298"/>
                </a:lnTo>
                <a:lnTo>
                  <a:pt x="0" y="295"/>
                </a:lnTo>
                <a:lnTo>
                  <a:pt x="2" y="292"/>
                </a:lnTo>
                <a:lnTo>
                  <a:pt x="7" y="290"/>
                </a:lnTo>
                <a:lnTo>
                  <a:pt x="10" y="290"/>
                </a:lnTo>
                <a:lnTo>
                  <a:pt x="13" y="290"/>
                </a:lnTo>
                <a:lnTo>
                  <a:pt x="15" y="290"/>
                </a:lnTo>
                <a:lnTo>
                  <a:pt x="18" y="287"/>
                </a:lnTo>
                <a:lnTo>
                  <a:pt x="18" y="285"/>
                </a:lnTo>
                <a:lnTo>
                  <a:pt x="15" y="285"/>
                </a:lnTo>
                <a:lnTo>
                  <a:pt x="13" y="282"/>
                </a:lnTo>
                <a:lnTo>
                  <a:pt x="23" y="269"/>
                </a:lnTo>
                <a:lnTo>
                  <a:pt x="20" y="264"/>
                </a:lnTo>
                <a:lnTo>
                  <a:pt x="26" y="258"/>
                </a:lnTo>
                <a:lnTo>
                  <a:pt x="26" y="256"/>
                </a:lnTo>
                <a:lnTo>
                  <a:pt x="26" y="253"/>
                </a:lnTo>
                <a:lnTo>
                  <a:pt x="28" y="251"/>
                </a:lnTo>
                <a:lnTo>
                  <a:pt x="31" y="251"/>
                </a:lnTo>
                <a:lnTo>
                  <a:pt x="34" y="251"/>
                </a:lnTo>
                <a:lnTo>
                  <a:pt x="36" y="253"/>
                </a:lnTo>
                <a:lnTo>
                  <a:pt x="39" y="251"/>
                </a:lnTo>
                <a:lnTo>
                  <a:pt x="41" y="248"/>
                </a:lnTo>
                <a:lnTo>
                  <a:pt x="44" y="248"/>
                </a:lnTo>
                <a:lnTo>
                  <a:pt x="47" y="245"/>
                </a:lnTo>
                <a:lnTo>
                  <a:pt x="54" y="240"/>
                </a:lnTo>
                <a:lnTo>
                  <a:pt x="57" y="240"/>
                </a:lnTo>
                <a:lnTo>
                  <a:pt x="60" y="240"/>
                </a:lnTo>
                <a:lnTo>
                  <a:pt x="62" y="240"/>
                </a:lnTo>
                <a:lnTo>
                  <a:pt x="65" y="238"/>
                </a:lnTo>
                <a:lnTo>
                  <a:pt x="67" y="238"/>
                </a:lnTo>
                <a:lnTo>
                  <a:pt x="65" y="238"/>
                </a:lnTo>
                <a:lnTo>
                  <a:pt x="65" y="240"/>
                </a:lnTo>
                <a:lnTo>
                  <a:pt x="65" y="243"/>
                </a:lnTo>
                <a:lnTo>
                  <a:pt x="65" y="245"/>
                </a:lnTo>
                <a:lnTo>
                  <a:pt x="65" y="248"/>
                </a:lnTo>
                <a:lnTo>
                  <a:pt x="65" y="251"/>
                </a:lnTo>
                <a:lnTo>
                  <a:pt x="65" y="253"/>
                </a:lnTo>
                <a:lnTo>
                  <a:pt x="67" y="251"/>
                </a:lnTo>
                <a:lnTo>
                  <a:pt x="67" y="253"/>
                </a:lnTo>
                <a:lnTo>
                  <a:pt x="70" y="253"/>
                </a:lnTo>
                <a:lnTo>
                  <a:pt x="73" y="253"/>
                </a:lnTo>
                <a:lnTo>
                  <a:pt x="75" y="256"/>
                </a:lnTo>
                <a:lnTo>
                  <a:pt x="75" y="258"/>
                </a:lnTo>
                <a:lnTo>
                  <a:pt x="75" y="261"/>
                </a:lnTo>
                <a:lnTo>
                  <a:pt x="78" y="261"/>
                </a:lnTo>
                <a:lnTo>
                  <a:pt x="78" y="266"/>
                </a:lnTo>
                <a:lnTo>
                  <a:pt x="80" y="269"/>
                </a:lnTo>
                <a:lnTo>
                  <a:pt x="80" y="271"/>
                </a:lnTo>
                <a:lnTo>
                  <a:pt x="83" y="271"/>
                </a:lnTo>
                <a:lnTo>
                  <a:pt x="86" y="271"/>
                </a:lnTo>
                <a:lnTo>
                  <a:pt x="86" y="269"/>
                </a:lnTo>
                <a:lnTo>
                  <a:pt x="88" y="269"/>
                </a:lnTo>
                <a:lnTo>
                  <a:pt x="88" y="266"/>
                </a:lnTo>
                <a:lnTo>
                  <a:pt x="91" y="266"/>
                </a:lnTo>
                <a:lnTo>
                  <a:pt x="88" y="264"/>
                </a:lnTo>
                <a:lnTo>
                  <a:pt x="91" y="264"/>
                </a:lnTo>
                <a:lnTo>
                  <a:pt x="91" y="261"/>
                </a:lnTo>
                <a:lnTo>
                  <a:pt x="94" y="258"/>
                </a:lnTo>
                <a:lnTo>
                  <a:pt x="96" y="258"/>
                </a:lnTo>
                <a:lnTo>
                  <a:pt x="99" y="258"/>
                </a:lnTo>
                <a:lnTo>
                  <a:pt x="101" y="258"/>
                </a:lnTo>
                <a:lnTo>
                  <a:pt x="101" y="261"/>
                </a:lnTo>
                <a:lnTo>
                  <a:pt x="104" y="261"/>
                </a:lnTo>
                <a:lnTo>
                  <a:pt x="104" y="258"/>
                </a:lnTo>
                <a:lnTo>
                  <a:pt x="101" y="261"/>
                </a:lnTo>
                <a:lnTo>
                  <a:pt x="101" y="258"/>
                </a:lnTo>
                <a:lnTo>
                  <a:pt x="104" y="258"/>
                </a:lnTo>
                <a:lnTo>
                  <a:pt x="107" y="258"/>
                </a:lnTo>
                <a:lnTo>
                  <a:pt x="107" y="256"/>
                </a:lnTo>
                <a:lnTo>
                  <a:pt x="109" y="256"/>
                </a:lnTo>
                <a:lnTo>
                  <a:pt x="109" y="258"/>
                </a:lnTo>
                <a:lnTo>
                  <a:pt x="112" y="258"/>
                </a:lnTo>
                <a:lnTo>
                  <a:pt x="114" y="258"/>
                </a:lnTo>
                <a:lnTo>
                  <a:pt x="117" y="261"/>
                </a:lnTo>
                <a:lnTo>
                  <a:pt x="120" y="258"/>
                </a:lnTo>
                <a:lnTo>
                  <a:pt x="120" y="256"/>
                </a:lnTo>
                <a:lnTo>
                  <a:pt x="122" y="256"/>
                </a:lnTo>
                <a:lnTo>
                  <a:pt x="122" y="258"/>
                </a:lnTo>
                <a:lnTo>
                  <a:pt x="122" y="261"/>
                </a:lnTo>
                <a:lnTo>
                  <a:pt x="122" y="258"/>
                </a:lnTo>
                <a:lnTo>
                  <a:pt x="122" y="256"/>
                </a:lnTo>
                <a:lnTo>
                  <a:pt x="125" y="256"/>
                </a:lnTo>
                <a:lnTo>
                  <a:pt x="127" y="256"/>
                </a:lnTo>
                <a:lnTo>
                  <a:pt x="130" y="256"/>
                </a:lnTo>
                <a:lnTo>
                  <a:pt x="130" y="253"/>
                </a:lnTo>
                <a:lnTo>
                  <a:pt x="133" y="253"/>
                </a:lnTo>
              </a:path>
            </a:pathLst>
          </a:custGeom>
          <a:noFill/>
          <a:ln w="4763">
            <a:solidFill>
              <a:srgbClr val="6E6E6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94" name="Freeform 258"/>
          <p:cNvSpPr>
            <a:spLocks/>
          </p:cNvSpPr>
          <p:nvPr/>
        </p:nvSpPr>
        <p:spPr bwMode="auto">
          <a:xfrm>
            <a:off x="6498982" y="1552575"/>
            <a:ext cx="753208" cy="1036638"/>
          </a:xfrm>
          <a:custGeom>
            <a:avLst/>
            <a:gdLst>
              <a:gd name="T0" fmla="*/ 21 w 514"/>
              <a:gd name="T1" fmla="*/ 428 h 653"/>
              <a:gd name="T2" fmla="*/ 41 w 514"/>
              <a:gd name="T3" fmla="*/ 428 h 653"/>
              <a:gd name="T4" fmla="*/ 55 w 514"/>
              <a:gd name="T5" fmla="*/ 433 h 653"/>
              <a:gd name="T6" fmla="*/ 60 w 514"/>
              <a:gd name="T7" fmla="*/ 446 h 653"/>
              <a:gd name="T8" fmla="*/ 68 w 514"/>
              <a:gd name="T9" fmla="*/ 472 h 653"/>
              <a:gd name="T10" fmla="*/ 70 w 514"/>
              <a:gd name="T11" fmla="*/ 501 h 653"/>
              <a:gd name="T12" fmla="*/ 68 w 514"/>
              <a:gd name="T13" fmla="*/ 530 h 653"/>
              <a:gd name="T14" fmla="*/ 49 w 514"/>
              <a:gd name="T15" fmla="*/ 538 h 653"/>
              <a:gd name="T16" fmla="*/ 49 w 514"/>
              <a:gd name="T17" fmla="*/ 564 h 653"/>
              <a:gd name="T18" fmla="*/ 68 w 514"/>
              <a:gd name="T19" fmla="*/ 587 h 653"/>
              <a:gd name="T20" fmla="*/ 86 w 514"/>
              <a:gd name="T21" fmla="*/ 603 h 653"/>
              <a:gd name="T22" fmla="*/ 99 w 514"/>
              <a:gd name="T23" fmla="*/ 626 h 653"/>
              <a:gd name="T24" fmla="*/ 117 w 514"/>
              <a:gd name="T25" fmla="*/ 650 h 653"/>
              <a:gd name="T26" fmla="*/ 115 w 514"/>
              <a:gd name="T27" fmla="*/ 621 h 653"/>
              <a:gd name="T28" fmla="*/ 109 w 514"/>
              <a:gd name="T29" fmla="*/ 593 h 653"/>
              <a:gd name="T30" fmla="*/ 115 w 514"/>
              <a:gd name="T31" fmla="*/ 569 h 653"/>
              <a:gd name="T32" fmla="*/ 117 w 514"/>
              <a:gd name="T33" fmla="*/ 561 h 653"/>
              <a:gd name="T34" fmla="*/ 143 w 514"/>
              <a:gd name="T35" fmla="*/ 548 h 653"/>
              <a:gd name="T36" fmla="*/ 167 w 514"/>
              <a:gd name="T37" fmla="*/ 535 h 653"/>
              <a:gd name="T38" fmla="*/ 185 w 514"/>
              <a:gd name="T39" fmla="*/ 519 h 653"/>
              <a:gd name="T40" fmla="*/ 214 w 514"/>
              <a:gd name="T41" fmla="*/ 504 h 653"/>
              <a:gd name="T42" fmla="*/ 219 w 514"/>
              <a:gd name="T43" fmla="*/ 491 h 653"/>
              <a:gd name="T44" fmla="*/ 229 w 514"/>
              <a:gd name="T45" fmla="*/ 475 h 653"/>
              <a:gd name="T46" fmla="*/ 203 w 514"/>
              <a:gd name="T47" fmla="*/ 465 h 653"/>
              <a:gd name="T48" fmla="*/ 188 w 514"/>
              <a:gd name="T49" fmla="*/ 446 h 653"/>
              <a:gd name="T50" fmla="*/ 180 w 514"/>
              <a:gd name="T51" fmla="*/ 415 h 653"/>
              <a:gd name="T52" fmla="*/ 167 w 514"/>
              <a:gd name="T53" fmla="*/ 389 h 653"/>
              <a:gd name="T54" fmla="*/ 159 w 514"/>
              <a:gd name="T55" fmla="*/ 363 h 653"/>
              <a:gd name="T56" fmla="*/ 182 w 514"/>
              <a:gd name="T57" fmla="*/ 347 h 653"/>
              <a:gd name="T58" fmla="*/ 164 w 514"/>
              <a:gd name="T59" fmla="*/ 337 h 653"/>
              <a:gd name="T60" fmla="*/ 138 w 514"/>
              <a:gd name="T61" fmla="*/ 331 h 653"/>
              <a:gd name="T62" fmla="*/ 125 w 514"/>
              <a:gd name="T63" fmla="*/ 331 h 653"/>
              <a:gd name="T64" fmla="*/ 143 w 514"/>
              <a:gd name="T65" fmla="*/ 310 h 653"/>
              <a:gd name="T66" fmla="*/ 159 w 514"/>
              <a:gd name="T67" fmla="*/ 287 h 653"/>
              <a:gd name="T68" fmla="*/ 177 w 514"/>
              <a:gd name="T69" fmla="*/ 266 h 653"/>
              <a:gd name="T70" fmla="*/ 198 w 514"/>
              <a:gd name="T71" fmla="*/ 250 h 653"/>
              <a:gd name="T72" fmla="*/ 222 w 514"/>
              <a:gd name="T73" fmla="*/ 253 h 653"/>
              <a:gd name="T74" fmla="*/ 232 w 514"/>
              <a:gd name="T75" fmla="*/ 284 h 653"/>
              <a:gd name="T76" fmla="*/ 250 w 514"/>
              <a:gd name="T77" fmla="*/ 269 h 653"/>
              <a:gd name="T78" fmla="*/ 250 w 514"/>
              <a:gd name="T79" fmla="*/ 240 h 653"/>
              <a:gd name="T80" fmla="*/ 253 w 514"/>
              <a:gd name="T81" fmla="*/ 214 h 653"/>
              <a:gd name="T82" fmla="*/ 263 w 514"/>
              <a:gd name="T83" fmla="*/ 206 h 653"/>
              <a:gd name="T84" fmla="*/ 279 w 514"/>
              <a:gd name="T85" fmla="*/ 224 h 653"/>
              <a:gd name="T86" fmla="*/ 313 w 514"/>
              <a:gd name="T87" fmla="*/ 219 h 653"/>
              <a:gd name="T88" fmla="*/ 316 w 514"/>
              <a:gd name="T89" fmla="*/ 237 h 653"/>
              <a:gd name="T90" fmla="*/ 339 w 514"/>
              <a:gd name="T91" fmla="*/ 229 h 653"/>
              <a:gd name="T92" fmla="*/ 347 w 514"/>
              <a:gd name="T93" fmla="*/ 209 h 653"/>
              <a:gd name="T94" fmla="*/ 352 w 514"/>
              <a:gd name="T95" fmla="*/ 193 h 653"/>
              <a:gd name="T96" fmla="*/ 342 w 514"/>
              <a:gd name="T97" fmla="*/ 167 h 653"/>
              <a:gd name="T98" fmla="*/ 352 w 514"/>
              <a:gd name="T99" fmla="*/ 162 h 653"/>
              <a:gd name="T100" fmla="*/ 363 w 514"/>
              <a:gd name="T101" fmla="*/ 138 h 653"/>
              <a:gd name="T102" fmla="*/ 373 w 514"/>
              <a:gd name="T103" fmla="*/ 112 h 653"/>
              <a:gd name="T104" fmla="*/ 391 w 514"/>
              <a:gd name="T105" fmla="*/ 88 h 653"/>
              <a:gd name="T106" fmla="*/ 407 w 514"/>
              <a:gd name="T107" fmla="*/ 83 h 653"/>
              <a:gd name="T108" fmla="*/ 425 w 514"/>
              <a:gd name="T109" fmla="*/ 75 h 653"/>
              <a:gd name="T110" fmla="*/ 438 w 514"/>
              <a:gd name="T111" fmla="*/ 49 h 653"/>
              <a:gd name="T112" fmla="*/ 462 w 514"/>
              <a:gd name="T113" fmla="*/ 31 h 653"/>
              <a:gd name="T114" fmla="*/ 490 w 514"/>
              <a:gd name="T115" fmla="*/ 34 h 653"/>
              <a:gd name="T116" fmla="*/ 498 w 514"/>
              <a:gd name="T117" fmla="*/ 0 h 6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514" h="653">
                <a:moveTo>
                  <a:pt x="0" y="433"/>
                </a:moveTo>
                <a:lnTo>
                  <a:pt x="2" y="433"/>
                </a:lnTo>
                <a:lnTo>
                  <a:pt x="5" y="433"/>
                </a:lnTo>
                <a:lnTo>
                  <a:pt x="5" y="431"/>
                </a:lnTo>
                <a:lnTo>
                  <a:pt x="8" y="431"/>
                </a:lnTo>
                <a:lnTo>
                  <a:pt x="8" y="428"/>
                </a:lnTo>
                <a:lnTo>
                  <a:pt x="10" y="428"/>
                </a:lnTo>
                <a:lnTo>
                  <a:pt x="13" y="428"/>
                </a:lnTo>
                <a:lnTo>
                  <a:pt x="13" y="431"/>
                </a:lnTo>
                <a:lnTo>
                  <a:pt x="13" y="428"/>
                </a:lnTo>
                <a:lnTo>
                  <a:pt x="13" y="425"/>
                </a:lnTo>
                <a:lnTo>
                  <a:pt x="15" y="425"/>
                </a:lnTo>
                <a:lnTo>
                  <a:pt x="18" y="425"/>
                </a:lnTo>
                <a:lnTo>
                  <a:pt x="21" y="425"/>
                </a:lnTo>
                <a:lnTo>
                  <a:pt x="21" y="428"/>
                </a:lnTo>
                <a:lnTo>
                  <a:pt x="23" y="428"/>
                </a:lnTo>
                <a:lnTo>
                  <a:pt x="26" y="428"/>
                </a:lnTo>
                <a:lnTo>
                  <a:pt x="26" y="431"/>
                </a:lnTo>
                <a:lnTo>
                  <a:pt x="26" y="428"/>
                </a:lnTo>
                <a:lnTo>
                  <a:pt x="28" y="428"/>
                </a:lnTo>
                <a:lnTo>
                  <a:pt x="31" y="428"/>
                </a:lnTo>
                <a:lnTo>
                  <a:pt x="31" y="425"/>
                </a:lnTo>
                <a:lnTo>
                  <a:pt x="34" y="428"/>
                </a:lnTo>
                <a:lnTo>
                  <a:pt x="34" y="431"/>
                </a:lnTo>
                <a:lnTo>
                  <a:pt x="36" y="431"/>
                </a:lnTo>
                <a:lnTo>
                  <a:pt x="36" y="428"/>
                </a:lnTo>
                <a:lnTo>
                  <a:pt x="36" y="431"/>
                </a:lnTo>
                <a:lnTo>
                  <a:pt x="39" y="431"/>
                </a:lnTo>
                <a:lnTo>
                  <a:pt x="39" y="428"/>
                </a:lnTo>
                <a:lnTo>
                  <a:pt x="41" y="428"/>
                </a:lnTo>
                <a:lnTo>
                  <a:pt x="41" y="431"/>
                </a:lnTo>
                <a:lnTo>
                  <a:pt x="44" y="431"/>
                </a:lnTo>
                <a:lnTo>
                  <a:pt x="44" y="428"/>
                </a:lnTo>
                <a:lnTo>
                  <a:pt x="47" y="428"/>
                </a:lnTo>
                <a:lnTo>
                  <a:pt x="47" y="425"/>
                </a:lnTo>
                <a:lnTo>
                  <a:pt x="47" y="423"/>
                </a:lnTo>
                <a:lnTo>
                  <a:pt x="49" y="425"/>
                </a:lnTo>
                <a:lnTo>
                  <a:pt x="52" y="425"/>
                </a:lnTo>
                <a:lnTo>
                  <a:pt x="52" y="428"/>
                </a:lnTo>
                <a:lnTo>
                  <a:pt x="55" y="431"/>
                </a:lnTo>
                <a:lnTo>
                  <a:pt x="52" y="431"/>
                </a:lnTo>
                <a:lnTo>
                  <a:pt x="55" y="431"/>
                </a:lnTo>
                <a:lnTo>
                  <a:pt x="52" y="431"/>
                </a:lnTo>
                <a:lnTo>
                  <a:pt x="55" y="431"/>
                </a:lnTo>
                <a:lnTo>
                  <a:pt x="55" y="433"/>
                </a:lnTo>
                <a:lnTo>
                  <a:pt x="52" y="433"/>
                </a:lnTo>
                <a:lnTo>
                  <a:pt x="55" y="433"/>
                </a:lnTo>
                <a:lnTo>
                  <a:pt x="55" y="436"/>
                </a:lnTo>
                <a:lnTo>
                  <a:pt x="55" y="438"/>
                </a:lnTo>
                <a:lnTo>
                  <a:pt x="57" y="438"/>
                </a:lnTo>
                <a:lnTo>
                  <a:pt x="57" y="441"/>
                </a:lnTo>
                <a:lnTo>
                  <a:pt x="55" y="441"/>
                </a:lnTo>
                <a:lnTo>
                  <a:pt x="55" y="444"/>
                </a:lnTo>
                <a:lnTo>
                  <a:pt x="57" y="444"/>
                </a:lnTo>
                <a:lnTo>
                  <a:pt x="60" y="444"/>
                </a:lnTo>
                <a:lnTo>
                  <a:pt x="60" y="446"/>
                </a:lnTo>
                <a:lnTo>
                  <a:pt x="62" y="444"/>
                </a:lnTo>
                <a:lnTo>
                  <a:pt x="65" y="444"/>
                </a:lnTo>
                <a:lnTo>
                  <a:pt x="62" y="444"/>
                </a:lnTo>
                <a:lnTo>
                  <a:pt x="60" y="446"/>
                </a:lnTo>
                <a:lnTo>
                  <a:pt x="60" y="449"/>
                </a:lnTo>
                <a:lnTo>
                  <a:pt x="62" y="449"/>
                </a:lnTo>
                <a:lnTo>
                  <a:pt x="65" y="451"/>
                </a:lnTo>
                <a:lnTo>
                  <a:pt x="65" y="454"/>
                </a:lnTo>
                <a:lnTo>
                  <a:pt x="68" y="457"/>
                </a:lnTo>
                <a:lnTo>
                  <a:pt x="70" y="457"/>
                </a:lnTo>
                <a:lnTo>
                  <a:pt x="70" y="459"/>
                </a:lnTo>
                <a:lnTo>
                  <a:pt x="70" y="462"/>
                </a:lnTo>
                <a:lnTo>
                  <a:pt x="70" y="465"/>
                </a:lnTo>
                <a:lnTo>
                  <a:pt x="70" y="467"/>
                </a:lnTo>
                <a:lnTo>
                  <a:pt x="70" y="470"/>
                </a:lnTo>
                <a:lnTo>
                  <a:pt x="73" y="470"/>
                </a:lnTo>
                <a:lnTo>
                  <a:pt x="70" y="470"/>
                </a:lnTo>
                <a:lnTo>
                  <a:pt x="68" y="470"/>
                </a:lnTo>
                <a:lnTo>
                  <a:pt x="68" y="472"/>
                </a:lnTo>
                <a:lnTo>
                  <a:pt x="68" y="475"/>
                </a:lnTo>
                <a:lnTo>
                  <a:pt x="70" y="475"/>
                </a:lnTo>
                <a:lnTo>
                  <a:pt x="70" y="478"/>
                </a:lnTo>
                <a:lnTo>
                  <a:pt x="70" y="480"/>
                </a:lnTo>
                <a:lnTo>
                  <a:pt x="70" y="483"/>
                </a:lnTo>
                <a:lnTo>
                  <a:pt x="70" y="485"/>
                </a:lnTo>
                <a:lnTo>
                  <a:pt x="73" y="485"/>
                </a:lnTo>
                <a:lnTo>
                  <a:pt x="73" y="488"/>
                </a:lnTo>
                <a:lnTo>
                  <a:pt x="73" y="491"/>
                </a:lnTo>
                <a:lnTo>
                  <a:pt x="70" y="491"/>
                </a:lnTo>
                <a:lnTo>
                  <a:pt x="73" y="493"/>
                </a:lnTo>
                <a:lnTo>
                  <a:pt x="70" y="493"/>
                </a:lnTo>
                <a:lnTo>
                  <a:pt x="70" y="496"/>
                </a:lnTo>
                <a:lnTo>
                  <a:pt x="70" y="498"/>
                </a:lnTo>
                <a:lnTo>
                  <a:pt x="70" y="501"/>
                </a:lnTo>
                <a:lnTo>
                  <a:pt x="73" y="501"/>
                </a:lnTo>
                <a:lnTo>
                  <a:pt x="73" y="504"/>
                </a:lnTo>
                <a:lnTo>
                  <a:pt x="73" y="506"/>
                </a:lnTo>
                <a:lnTo>
                  <a:pt x="70" y="506"/>
                </a:lnTo>
                <a:lnTo>
                  <a:pt x="68" y="509"/>
                </a:lnTo>
                <a:lnTo>
                  <a:pt x="68" y="512"/>
                </a:lnTo>
                <a:lnTo>
                  <a:pt x="68" y="514"/>
                </a:lnTo>
                <a:lnTo>
                  <a:pt x="70" y="514"/>
                </a:lnTo>
                <a:lnTo>
                  <a:pt x="70" y="517"/>
                </a:lnTo>
                <a:lnTo>
                  <a:pt x="70" y="519"/>
                </a:lnTo>
                <a:lnTo>
                  <a:pt x="70" y="522"/>
                </a:lnTo>
                <a:lnTo>
                  <a:pt x="70" y="525"/>
                </a:lnTo>
                <a:lnTo>
                  <a:pt x="70" y="527"/>
                </a:lnTo>
                <a:lnTo>
                  <a:pt x="70" y="530"/>
                </a:lnTo>
                <a:lnTo>
                  <a:pt x="68" y="530"/>
                </a:lnTo>
                <a:lnTo>
                  <a:pt x="68" y="532"/>
                </a:lnTo>
                <a:lnTo>
                  <a:pt x="65" y="532"/>
                </a:lnTo>
                <a:lnTo>
                  <a:pt x="62" y="532"/>
                </a:lnTo>
                <a:lnTo>
                  <a:pt x="62" y="535"/>
                </a:lnTo>
                <a:lnTo>
                  <a:pt x="60" y="535"/>
                </a:lnTo>
                <a:lnTo>
                  <a:pt x="57" y="538"/>
                </a:lnTo>
                <a:lnTo>
                  <a:pt x="57" y="540"/>
                </a:lnTo>
                <a:lnTo>
                  <a:pt x="57" y="538"/>
                </a:lnTo>
                <a:lnTo>
                  <a:pt x="55" y="538"/>
                </a:lnTo>
                <a:lnTo>
                  <a:pt x="55" y="540"/>
                </a:lnTo>
                <a:lnTo>
                  <a:pt x="52" y="540"/>
                </a:lnTo>
                <a:lnTo>
                  <a:pt x="49" y="540"/>
                </a:lnTo>
                <a:lnTo>
                  <a:pt x="49" y="538"/>
                </a:lnTo>
                <a:lnTo>
                  <a:pt x="47" y="538"/>
                </a:lnTo>
                <a:lnTo>
                  <a:pt x="49" y="538"/>
                </a:lnTo>
                <a:lnTo>
                  <a:pt x="47" y="538"/>
                </a:lnTo>
                <a:lnTo>
                  <a:pt x="44" y="538"/>
                </a:lnTo>
                <a:lnTo>
                  <a:pt x="41" y="538"/>
                </a:lnTo>
                <a:lnTo>
                  <a:pt x="41" y="540"/>
                </a:lnTo>
                <a:lnTo>
                  <a:pt x="41" y="543"/>
                </a:lnTo>
                <a:lnTo>
                  <a:pt x="44" y="543"/>
                </a:lnTo>
                <a:lnTo>
                  <a:pt x="44" y="545"/>
                </a:lnTo>
                <a:lnTo>
                  <a:pt x="44" y="548"/>
                </a:lnTo>
                <a:lnTo>
                  <a:pt x="47" y="548"/>
                </a:lnTo>
                <a:lnTo>
                  <a:pt x="47" y="551"/>
                </a:lnTo>
                <a:lnTo>
                  <a:pt x="47" y="553"/>
                </a:lnTo>
                <a:lnTo>
                  <a:pt x="49" y="556"/>
                </a:lnTo>
                <a:lnTo>
                  <a:pt x="49" y="559"/>
                </a:lnTo>
                <a:lnTo>
                  <a:pt x="49" y="561"/>
                </a:lnTo>
                <a:lnTo>
                  <a:pt x="49" y="564"/>
                </a:lnTo>
                <a:lnTo>
                  <a:pt x="52" y="564"/>
                </a:lnTo>
                <a:lnTo>
                  <a:pt x="55" y="564"/>
                </a:lnTo>
                <a:lnTo>
                  <a:pt x="57" y="566"/>
                </a:lnTo>
                <a:lnTo>
                  <a:pt x="60" y="566"/>
                </a:lnTo>
                <a:lnTo>
                  <a:pt x="62" y="566"/>
                </a:lnTo>
                <a:lnTo>
                  <a:pt x="62" y="569"/>
                </a:lnTo>
                <a:lnTo>
                  <a:pt x="62" y="572"/>
                </a:lnTo>
                <a:lnTo>
                  <a:pt x="62" y="574"/>
                </a:lnTo>
                <a:lnTo>
                  <a:pt x="62" y="577"/>
                </a:lnTo>
                <a:lnTo>
                  <a:pt x="65" y="577"/>
                </a:lnTo>
                <a:lnTo>
                  <a:pt x="65" y="579"/>
                </a:lnTo>
                <a:lnTo>
                  <a:pt x="65" y="582"/>
                </a:lnTo>
                <a:lnTo>
                  <a:pt x="65" y="585"/>
                </a:lnTo>
                <a:lnTo>
                  <a:pt x="68" y="585"/>
                </a:lnTo>
                <a:lnTo>
                  <a:pt x="68" y="587"/>
                </a:lnTo>
                <a:lnTo>
                  <a:pt x="70" y="587"/>
                </a:lnTo>
                <a:lnTo>
                  <a:pt x="73" y="587"/>
                </a:lnTo>
                <a:lnTo>
                  <a:pt x="73" y="590"/>
                </a:lnTo>
                <a:lnTo>
                  <a:pt x="73" y="593"/>
                </a:lnTo>
                <a:lnTo>
                  <a:pt x="75" y="593"/>
                </a:lnTo>
                <a:lnTo>
                  <a:pt x="75" y="595"/>
                </a:lnTo>
                <a:lnTo>
                  <a:pt x="78" y="595"/>
                </a:lnTo>
                <a:lnTo>
                  <a:pt x="78" y="598"/>
                </a:lnTo>
                <a:lnTo>
                  <a:pt x="81" y="598"/>
                </a:lnTo>
                <a:lnTo>
                  <a:pt x="83" y="598"/>
                </a:lnTo>
                <a:lnTo>
                  <a:pt x="81" y="598"/>
                </a:lnTo>
                <a:lnTo>
                  <a:pt x="83" y="598"/>
                </a:lnTo>
                <a:lnTo>
                  <a:pt x="81" y="600"/>
                </a:lnTo>
                <a:lnTo>
                  <a:pt x="83" y="600"/>
                </a:lnTo>
                <a:lnTo>
                  <a:pt x="86" y="603"/>
                </a:lnTo>
                <a:lnTo>
                  <a:pt x="86" y="606"/>
                </a:lnTo>
                <a:lnTo>
                  <a:pt x="88" y="606"/>
                </a:lnTo>
                <a:lnTo>
                  <a:pt x="88" y="608"/>
                </a:lnTo>
                <a:lnTo>
                  <a:pt x="91" y="608"/>
                </a:lnTo>
                <a:lnTo>
                  <a:pt x="91" y="611"/>
                </a:lnTo>
                <a:lnTo>
                  <a:pt x="94" y="611"/>
                </a:lnTo>
                <a:lnTo>
                  <a:pt x="94" y="613"/>
                </a:lnTo>
                <a:lnTo>
                  <a:pt x="96" y="613"/>
                </a:lnTo>
                <a:lnTo>
                  <a:pt x="99" y="616"/>
                </a:lnTo>
                <a:lnTo>
                  <a:pt x="101" y="616"/>
                </a:lnTo>
                <a:lnTo>
                  <a:pt x="99" y="616"/>
                </a:lnTo>
                <a:lnTo>
                  <a:pt x="99" y="619"/>
                </a:lnTo>
                <a:lnTo>
                  <a:pt x="99" y="621"/>
                </a:lnTo>
                <a:lnTo>
                  <a:pt x="99" y="624"/>
                </a:lnTo>
                <a:lnTo>
                  <a:pt x="99" y="626"/>
                </a:lnTo>
                <a:lnTo>
                  <a:pt x="101" y="626"/>
                </a:lnTo>
                <a:lnTo>
                  <a:pt x="101" y="629"/>
                </a:lnTo>
                <a:lnTo>
                  <a:pt x="104" y="632"/>
                </a:lnTo>
                <a:lnTo>
                  <a:pt x="104" y="634"/>
                </a:lnTo>
                <a:lnTo>
                  <a:pt x="107" y="634"/>
                </a:lnTo>
                <a:lnTo>
                  <a:pt x="107" y="637"/>
                </a:lnTo>
                <a:lnTo>
                  <a:pt x="109" y="640"/>
                </a:lnTo>
                <a:lnTo>
                  <a:pt x="109" y="642"/>
                </a:lnTo>
                <a:lnTo>
                  <a:pt x="112" y="642"/>
                </a:lnTo>
                <a:lnTo>
                  <a:pt x="112" y="645"/>
                </a:lnTo>
                <a:lnTo>
                  <a:pt x="112" y="647"/>
                </a:lnTo>
                <a:lnTo>
                  <a:pt x="115" y="647"/>
                </a:lnTo>
                <a:lnTo>
                  <a:pt x="115" y="650"/>
                </a:lnTo>
                <a:lnTo>
                  <a:pt x="117" y="653"/>
                </a:lnTo>
                <a:lnTo>
                  <a:pt x="117" y="650"/>
                </a:lnTo>
                <a:lnTo>
                  <a:pt x="117" y="647"/>
                </a:lnTo>
                <a:lnTo>
                  <a:pt x="120" y="647"/>
                </a:lnTo>
                <a:lnTo>
                  <a:pt x="120" y="645"/>
                </a:lnTo>
                <a:lnTo>
                  <a:pt x="117" y="645"/>
                </a:lnTo>
                <a:lnTo>
                  <a:pt x="117" y="642"/>
                </a:lnTo>
                <a:lnTo>
                  <a:pt x="117" y="640"/>
                </a:lnTo>
                <a:lnTo>
                  <a:pt x="117" y="637"/>
                </a:lnTo>
                <a:lnTo>
                  <a:pt x="117" y="634"/>
                </a:lnTo>
                <a:lnTo>
                  <a:pt x="115" y="634"/>
                </a:lnTo>
                <a:lnTo>
                  <a:pt x="115" y="632"/>
                </a:lnTo>
                <a:lnTo>
                  <a:pt x="115" y="629"/>
                </a:lnTo>
                <a:lnTo>
                  <a:pt x="115" y="626"/>
                </a:lnTo>
                <a:lnTo>
                  <a:pt x="112" y="624"/>
                </a:lnTo>
                <a:lnTo>
                  <a:pt x="115" y="624"/>
                </a:lnTo>
                <a:lnTo>
                  <a:pt x="115" y="621"/>
                </a:lnTo>
                <a:lnTo>
                  <a:pt x="115" y="619"/>
                </a:lnTo>
                <a:lnTo>
                  <a:pt x="115" y="616"/>
                </a:lnTo>
                <a:lnTo>
                  <a:pt x="115" y="613"/>
                </a:lnTo>
                <a:lnTo>
                  <a:pt x="115" y="611"/>
                </a:lnTo>
                <a:lnTo>
                  <a:pt x="112" y="611"/>
                </a:lnTo>
                <a:lnTo>
                  <a:pt x="112" y="608"/>
                </a:lnTo>
                <a:lnTo>
                  <a:pt x="112" y="606"/>
                </a:lnTo>
                <a:lnTo>
                  <a:pt x="109" y="606"/>
                </a:lnTo>
                <a:lnTo>
                  <a:pt x="109" y="603"/>
                </a:lnTo>
                <a:lnTo>
                  <a:pt x="109" y="600"/>
                </a:lnTo>
                <a:lnTo>
                  <a:pt x="107" y="600"/>
                </a:lnTo>
                <a:lnTo>
                  <a:pt x="107" y="598"/>
                </a:lnTo>
                <a:lnTo>
                  <a:pt x="101" y="595"/>
                </a:lnTo>
                <a:lnTo>
                  <a:pt x="107" y="595"/>
                </a:lnTo>
                <a:lnTo>
                  <a:pt x="109" y="593"/>
                </a:lnTo>
                <a:lnTo>
                  <a:pt x="109" y="590"/>
                </a:lnTo>
                <a:lnTo>
                  <a:pt x="109" y="587"/>
                </a:lnTo>
                <a:lnTo>
                  <a:pt x="112" y="587"/>
                </a:lnTo>
                <a:lnTo>
                  <a:pt x="112" y="585"/>
                </a:lnTo>
                <a:lnTo>
                  <a:pt x="112" y="582"/>
                </a:lnTo>
                <a:lnTo>
                  <a:pt x="112" y="585"/>
                </a:lnTo>
                <a:lnTo>
                  <a:pt x="112" y="582"/>
                </a:lnTo>
                <a:lnTo>
                  <a:pt x="112" y="579"/>
                </a:lnTo>
                <a:lnTo>
                  <a:pt x="112" y="577"/>
                </a:lnTo>
                <a:lnTo>
                  <a:pt x="115" y="577"/>
                </a:lnTo>
                <a:lnTo>
                  <a:pt x="115" y="574"/>
                </a:lnTo>
                <a:lnTo>
                  <a:pt x="112" y="574"/>
                </a:lnTo>
                <a:lnTo>
                  <a:pt x="112" y="572"/>
                </a:lnTo>
                <a:lnTo>
                  <a:pt x="115" y="572"/>
                </a:lnTo>
                <a:lnTo>
                  <a:pt x="115" y="569"/>
                </a:lnTo>
                <a:lnTo>
                  <a:pt x="112" y="569"/>
                </a:lnTo>
                <a:lnTo>
                  <a:pt x="115" y="569"/>
                </a:lnTo>
                <a:lnTo>
                  <a:pt x="115" y="566"/>
                </a:lnTo>
                <a:lnTo>
                  <a:pt x="112" y="566"/>
                </a:lnTo>
                <a:lnTo>
                  <a:pt x="112" y="564"/>
                </a:lnTo>
                <a:lnTo>
                  <a:pt x="115" y="564"/>
                </a:lnTo>
                <a:lnTo>
                  <a:pt x="112" y="564"/>
                </a:lnTo>
                <a:lnTo>
                  <a:pt x="115" y="564"/>
                </a:lnTo>
                <a:lnTo>
                  <a:pt x="117" y="561"/>
                </a:lnTo>
                <a:lnTo>
                  <a:pt x="115" y="561"/>
                </a:lnTo>
                <a:lnTo>
                  <a:pt x="117" y="561"/>
                </a:lnTo>
                <a:lnTo>
                  <a:pt x="117" y="559"/>
                </a:lnTo>
                <a:lnTo>
                  <a:pt x="117" y="561"/>
                </a:lnTo>
                <a:lnTo>
                  <a:pt x="117" y="559"/>
                </a:lnTo>
                <a:lnTo>
                  <a:pt x="117" y="561"/>
                </a:lnTo>
                <a:lnTo>
                  <a:pt x="120" y="561"/>
                </a:lnTo>
                <a:lnTo>
                  <a:pt x="120" y="559"/>
                </a:lnTo>
                <a:lnTo>
                  <a:pt x="122" y="559"/>
                </a:lnTo>
                <a:lnTo>
                  <a:pt x="125" y="559"/>
                </a:lnTo>
                <a:lnTo>
                  <a:pt x="128" y="559"/>
                </a:lnTo>
                <a:lnTo>
                  <a:pt x="128" y="556"/>
                </a:lnTo>
                <a:lnTo>
                  <a:pt x="130" y="556"/>
                </a:lnTo>
                <a:lnTo>
                  <a:pt x="133" y="556"/>
                </a:lnTo>
                <a:lnTo>
                  <a:pt x="135" y="556"/>
                </a:lnTo>
                <a:lnTo>
                  <a:pt x="135" y="553"/>
                </a:lnTo>
                <a:lnTo>
                  <a:pt x="138" y="553"/>
                </a:lnTo>
                <a:lnTo>
                  <a:pt x="141" y="553"/>
                </a:lnTo>
                <a:lnTo>
                  <a:pt x="141" y="551"/>
                </a:lnTo>
                <a:lnTo>
                  <a:pt x="141" y="548"/>
                </a:lnTo>
                <a:lnTo>
                  <a:pt x="143" y="548"/>
                </a:lnTo>
                <a:lnTo>
                  <a:pt x="143" y="545"/>
                </a:lnTo>
                <a:lnTo>
                  <a:pt x="146" y="545"/>
                </a:lnTo>
                <a:lnTo>
                  <a:pt x="148" y="545"/>
                </a:lnTo>
                <a:lnTo>
                  <a:pt x="148" y="543"/>
                </a:lnTo>
                <a:lnTo>
                  <a:pt x="151" y="543"/>
                </a:lnTo>
                <a:lnTo>
                  <a:pt x="154" y="540"/>
                </a:lnTo>
                <a:lnTo>
                  <a:pt x="156" y="540"/>
                </a:lnTo>
                <a:lnTo>
                  <a:pt x="156" y="538"/>
                </a:lnTo>
                <a:lnTo>
                  <a:pt x="159" y="538"/>
                </a:lnTo>
                <a:lnTo>
                  <a:pt x="162" y="538"/>
                </a:lnTo>
                <a:lnTo>
                  <a:pt x="162" y="535"/>
                </a:lnTo>
                <a:lnTo>
                  <a:pt x="162" y="538"/>
                </a:lnTo>
                <a:lnTo>
                  <a:pt x="162" y="535"/>
                </a:lnTo>
                <a:lnTo>
                  <a:pt x="164" y="535"/>
                </a:lnTo>
                <a:lnTo>
                  <a:pt x="167" y="535"/>
                </a:lnTo>
                <a:lnTo>
                  <a:pt x="167" y="532"/>
                </a:lnTo>
                <a:lnTo>
                  <a:pt x="169" y="532"/>
                </a:lnTo>
                <a:lnTo>
                  <a:pt x="172" y="532"/>
                </a:lnTo>
                <a:lnTo>
                  <a:pt x="172" y="530"/>
                </a:lnTo>
                <a:lnTo>
                  <a:pt x="175" y="530"/>
                </a:lnTo>
                <a:lnTo>
                  <a:pt x="175" y="527"/>
                </a:lnTo>
                <a:lnTo>
                  <a:pt x="177" y="527"/>
                </a:lnTo>
                <a:lnTo>
                  <a:pt x="177" y="525"/>
                </a:lnTo>
                <a:lnTo>
                  <a:pt x="177" y="522"/>
                </a:lnTo>
                <a:lnTo>
                  <a:pt x="180" y="522"/>
                </a:lnTo>
                <a:lnTo>
                  <a:pt x="182" y="522"/>
                </a:lnTo>
                <a:lnTo>
                  <a:pt x="182" y="519"/>
                </a:lnTo>
                <a:lnTo>
                  <a:pt x="182" y="522"/>
                </a:lnTo>
                <a:lnTo>
                  <a:pt x="185" y="522"/>
                </a:lnTo>
                <a:lnTo>
                  <a:pt x="185" y="519"/>
                </a:lnTo>
                <a:lnTo>
                  <a:pt x="188" y="519"/>
                </a:lnTo>
                <a:lnTo>
                  <a:pt x="188" y="517"/>
                </a:lnTo>
                <a:lnTo>
                  <a:pt x="188" y="514"/>
                </a:lnTo>
                <a:lnTo>
                  <a:pt x="190" y="512"/>
                </a:lnTo>
                <a:lnTo>
                  <a:pt x="193" y="509"/>
                </a:lnTo>
                <a:lnTo>
                  <a:pt x="195" y="509"/>
                </a:lnTo>
                <a:lnTo>
                  <a:pt x="195" y="506"/>
                </a:lnTo>
                <a:lnTo>
                  <a:pt x="198" y="506"/>
                </a:lnTo>
                <a:lnTo>
                  <a:pt x="201" y="506"/>
                </a:lnTo>
                <a:lnTo>
                  <a:pt x="203" y="506"/>
                </a:lnTo>
                <a:lnTo>
                  <a:pt x="203" y="504"/>
                </a:lnTo>
                <a:lnTo>
                  <a:pt x="206" y="504"/>
                </a:lnTo>
                <a:lnTo>
                  <a:pt x="209" y="504"/>
                </a:lnTo>
                <a:lnTo>
                  <a:pt x="211" y="504"/>
                </a:lnTo>
                <a:lnTo>
                  <a:pt x="214" y="504"/>
                </a:lnTo>
                <a:lnTo>
                  <a:pt x="214" y="501"/>
                </a:lnTo>
                <a:lnTo>
                  <a:pt x="211" y="501"/>
                </a:lnTo>
                <a:lnTo>
                  <a:pt x="211" y="498"/>
                </a:lnTo>
                <a:lnTo>
                  <a:pt x="211" y="496"/>
                </a:lnTo>
                <a:lnTo>
                  <a:pt x="211" y="493"/>
                </a:lnTo>
                <a:lnTo>
                  <a:pt x="214" y="493"/>
                </a:lnTo>
                <a:lnTo>
                  <a:pt x="216" y="493"/>
                </a:lnTo>
                <a:lnTo>
                  <a:pt x="216" y="491"/>
                </a:lnTo>
                <a:lnTo>
                  <a:pt x="214" y="491"/>
                </a:lnTo>
                <a:lnTo>
                  <a:pt x="214" y="488"/>
                </a:lnTo>
                <a:lnTo>
                  <a:pt x="216" y="488"/>
                </a:lnTo>
                <a:lnTo>
                  <a:pt x="216" y="491"/>
                </a:lnTo>
                <a:lnTo>
                  <a:pt x="219" y="491"/>
                </a:lnTo>
                <a:lnTo>
                  <a:pt x="219" y="493"/>
                </a:lnTo>
                <a:lnTo>
                  <a:pt x="219" y="491"/>
                </a:lnTo>
                <a:lnTo>
                  <a:pt x="222" y="491"/>
                </a:lnTo>
                <a:lnTo>
                  <a:pt x="222" y="488"/>
                </a:lnTo>
                <a:lnTo>
                  <a:pt x="222" y="485"/>
                </a:lnTo>
                <a:lnTo>
                  <a:pt x="222" y="483"/>
                </a:lnTo>
                <a:lnTo>
                  <a:pt x="219" y="483"/>
                </a:lnTo>
                <a:lnTo>
                  <a:pt x="219" y="480"/>
                </a:lnTo>
                <a:lnTo>
                  <a:pt x="222" y="480"/>
                </a:lnTo>
                <a:lnTo>
                  <a:pt x="222" y="478"/>
                </a:lnTo>
                <a:lnTo>
                  <a:pt x="222" y="480"/>
                </a:lnTo>
                <a:lnTo>
                  <a:pt x="224" y="480"/>
                </a:lnTo>
                <a:lnTo>
                  <a:pt x="224" y="478"/>
                </a:lnTo>
                <a:lnTo>
                  <a:pt x="227" y="478"/>
                </a:lnTo>
                <a:lnTo>
                  <a:pt x="229" y="475"/>
                </a:lnTo>
                <a:lnTo>
                  <a:pt x="229" y="472"/>
                </a:lnTo>
                <a:lnTo>
                  <a:pt x="229" y="475"/>
                </a:lnTo>
                <a:lnTo>
                  <a:pt x="232" y="475"/>
                </a:lnTo>
                <a:lnTo>
                  <a:pt x="229" y="472"/>
                </a:lnTo>
                <a:lnTo>
                  <a:pt x="227" y="472"/>
                </a:lnTo>
                <a:lnTo>
                  <a:pt x="224" y="470"/>
                </a:lnTo>
                <a:lnTo>
                  <a:pt x="222" y="470"/>
                </a:lnTo>
                <a:lnTo>
                  <a:pt x="222" y="467"/>
                </a:lnTo>
                <a:lnTo>
                  <a:pt x="219" y="467"/>
                </a:lnTo>
                <a:lnTo>
                  <a:pt x="216" y="467"/>
                </a:lnTo>
                <a:lnTo>
                  <a:pt x="216" y="470"/>
                </a:lnTo>
                <a:lnTo>
                  <a:pt x="214" y="467"/>
                </a:lnTo>
                <a:lnTo>
                  <a:pt x="211" y="467"/>
                </a:lnTo>
                <a:lnTo>
                  <a:pt x="209" y="467"/>
                </a:lnTo>
                <a:lnTo>
                  <a:pt x="206" y="467"/>
                </a:lnTo>
                <a:lnTo>
                  <a:pt x="206" y="465"/>
                </a:lnTo>
                <a:lnTo>
                  <a:pt x="203" y="465"/>
                </a:lnTo>
                <a:lnTo>
                  <a:pt x="201" y="465"/>
                </a:lnTo>
                <a:lnTo>
                  <a:pt x="201" y="467"/>
                </a:lnTo>
                <a:lnTo>
                  <a:pt x="198" y="467"/>
                </a:lnTo>
                <a:lnTo>
                  <a:pt x="198" y="465"/>
                </a:lnTo>
                <a:lnTo>
                  <a:pt x="195" y="465"/>
                </a:lnTo>
                <a:lnTo>
                  <a:pt x="195" y="462"/>
                </a:lnTo>
                <a:lnTo>
                  <a:pt x="195" y="459"/>
                </a:lnTo>
                <a:lnTo>
                  <a:pt x="195" y="457"/>
                </a:lnTo>
                <a:lnTo>
                  <a:pt x="195" y="454"/>
                </a:lnTo>
                <a:lnTo>
                  <a:pt x="193" y="454"/>
                </a:lnTo>
                <a:lnTo>
                  <a:pt x="193" y="451"/>
                </a:lnTo>
                <a:lnTo>
                  <a:pt x="190" y="451"/>
                </a:lnTo>
                <a:lnTo>
                  <a:pt x="190" y="449"/>
                </a:lnTo>
                <a:lnTo>
                  <a:pt x="188" y="449"/>
                </a:lnTo>
                <a:lnTo>
                  <a:pt x="188" y="446"/>
                </a:lnTo>
                <a:lnTo>
                  <a:pt x="185" y="446"/>
                </a:lnTo>
                <a:lnTo>
                  <a:pt x="185" y="444"/>
                </a:lnTo>
                <a:lnTo>
                  <a:pt x="182" y="444"/>
                </a:lnTo>
                <a:lnTo>
                  <a:pt x="182" y="441"/>
                </a:lnTo>
                <a:lnTo>
                  <a:pt x="180" y="441"/>
                </a:lnTo>
                <a:lnTo>
                  <a:pt x="180" y="438"/>
                </a:lnTo>
                <a:lnTo>
                  <a:pt x="180" y="436"/>
                </a:lnTo>
                <a:lnTo>
                  <a:pt x="177" y="433"/>
                </a:lnTo>
                <a:lnTo>
                  <a:pt x="177" y="431"/>
                </a:lnTo>
                <a:lnTo>
                  <a:pt x="177" y="428"/>
                </a:lnTo>
                <a:lnTo>
                  <a:pt x="177" y="425"/>
                </a:lnTo>
                <a:lnTo>
                  <a:pt x="177" y="423"/>
                </a:lnTo>
                <a:lnTo>
                  <a:pt x="177" y="420"/>
                </a:lnTo>
                <a:lnTo>
                  <a:pt x="180" y="418"/>
                </a:lnTo>
                <a:lnTo>
                  <a:pt x="180" y="415"/>
                </a:lnTo>
                <a:lnTo>
                  <a:pt x="180" y="412"/>
                </a:lnTo>
                <a:lnTo>
                  <a:pt x="177" y="412"/>
                </a:lnTo>
                <a:lnTo>
                  <a:pt x="177" y="410"/>
                </a:lnTo>
                <a:lnTo>
                  <a:pt x="175" y="410"/>
                </a:lnTo>
                <a:lnTo>
                  <a:pt x="175" y="407"/>
                </a:lnTo>
                <a:lnTo>
                  <a:pt x="172" y="407"/>
                </a:lnTo>
                <a:lnTo>
                  <a:pt x="169" y="407"/>
                </a:lnTo>
                <a:lnTo>
                  <a:pt x="169" y="404"/>
                </a:lnTo>
                <a:lnTo>
                  <a:pt x="169" y="402"/>
                </a:lnTo>
                <a:lnTo>
                  <a:pt x="169" y="399"/>
                </a:lnTo>
                <a:lnTo>
                  <a:pt x="167" y="399"/>
                </a:lnTo>
                <a:lnTo>
                  <a:pt x="167" y="397"/>
                </a:lnTo>
                <a:lnTo>
                  <a:pt x="167" y="394"/>
                </a:lnTo>
                <a:lnTo>
                  <a:pt x="167" y="391"/>
                </a:lnTo>
                <a:lnTo>
                  <a:pt x="167" y="389"/>
                </a:lnTo>
                <a:lnTo>
                  <a:pt x="167" y="386"/>
                </a:lnTo>
                <a:lnTo>
                  <a:pt x="164" y="386"/>
                </a:lnTo>
                <a:lnTo>
                  <a:pt x="164" y="384"/>
                </a:lnTo>
                <a:lnTo>
                  <a:pt x="162" y="384"/>
                </a:lnTo>
                <a:lnTo>
                  <a:pt x="162" y="381"/>
                </a:lnTo>
                <a:lnTo>
                  <a:pt x="159" y="378"/>
                </a:lnTo>
                <a:lnTo>
                  <a:pt x="159" y="376"/>
                </a:lnTo>
                <a:lnTo>
                  <a:pt x="159" y="373"/>
                </a:lnTo>
                <a:lnTo>
                  <a:pt x="159" y="370"/>
                </a:lnTo>
                <a:lnTo>
                  <a:pt x="162" y="370"/>
                </a:lnTo>
                <a:lnTo>
                  <a:pt x="159" y="370"/>
                </a:lnTo>
                <a:lnTo>
                  <a:pt x="159" y="368"/>
                </a:lnTo>
                <a:lnTo>
                  <a:pt x="162" y="368"/>
                </a:lnTo>
                <a:lnTo>
                  <a:pt x="162" y="365"/>
                </a:lnTo>
                <a:lnTo>
                  <a:pt x="159" y="363"/>
                </a:lnTo>
                <a:lnTo>
                  <a:pt x="162" y="363"/>
                </a:lnTo>
                <a:lnTo>
                  <a:pt x="162" y="365"/>
                </a:lnTo>
                <a:lnTo>
                  <a:pt x="164" y="365"/>
                </a:lnTo>
                <a:lnTo>
                  <a:pt x="167" y="365"/>
                </a:lnTo>
                <a:lnTo>
                  <a:pt x="167" y="363"/>
                </a:lnTo>
                <a:lnTo>
                  <a:pt x="169" y="363"/>
                </a:lnTo>
                <a:lnTo>
                  <a:pt x="169" y="360"/>
                </a:lnTo>
                <a:lnTo>
                  <a:pt x="172" y="360"/>
                </a:lnTo>
                <a:lnTo>
                  <a:pt x="172" y="357"/>
                </a:lnTo>
                <a:lnTo>
                  <a:pt x="175" y="357"/>
                </a:lnTo>
                <a:lnTo>
                  <a:pt x="175" y="355"/>
                </a:lnTo>
                <a:lnTo>
                  <a:pt x="177" y="355"/>
                </a:lnTo>
                <a:lnTo>
                  <a:pt x="180" y="352"/>
                </a:lnTo>
                <a:lnTo>
                  <a:pt x="182" y="352"/>
                </a:lnTo>
                <a:lnTo>
                  <a:pt x="182" y="347"/>
                </a:lnTo>
                <a:lnTo>
                  <a:pt x="182" y="344"/>
                </a:lnTo>
                <a:lnTo>
                  <a:pt x="182" y="342"/>
                </a:lnTo>
                <a:lnTo>
                  <a:pt x="180" y="339"/>
                </a:lnTo>
                <a:lnTo>
                  <a:pt x="180" y="337"/>
                </a:lnTo>
                <a:lnTo>
                  <a:pt x="182" y="337"/>
                </a:lnTo>
                <a:lnTo>
                  <a:pt x="180" y="337"/>
                </a:lnTo>
                <a:lnTo>
                  <a:pt x="177" y="337"/>
                </a:lnTo>
                <a:lnTo>
                  <a:pt x="175" y="337"/>
                </a:lnTo>
                <a:lnTo>
                  <a:pt x="175" y="334"/>
                </a:lnTo>
                <a:lnTo>
                  <a:pt x="172" y="334"/>
                </a:lnTo>
                <a:lnTo>
                  <a:pt x="169" y="334"/>
                </a:lnTo>
                <a:lnTo>
                  <a:pt x="169" y="337"/>
                </a:lnTo>
                <a:lnTo>
                  <a:pt x="169" y="334"/>
                </a:lnTo>
                <a:lnTo>
                  <a:pt x="167" y="334"/>
                </a:lnTo>
                <a:lnTo>
                  <a:pt x="164" y="337"/>
                </a:lnTo>
                <a:lnTo>
                  <a:pt x="164" y="339"/>
                </a:lnTo>
                <a:lnTo>
                  <a:pt x="162" y="339"/>
                </a:lnTo>
                <a:lnTo>
                  <a:pt x="159" y="339"/>
                </a:lnTo>
                <a:lnTo>
                  <a:pt x="159" y="337"/>
                </a:lnTo>
                <a:lnTo>
                  <a:pt x="156" y="337"/>
                </a:lnTo>
                <a:lnTo>
                  <a:pt x="154" y="337"/>
                </a:lnTo>
                <a:lnTo>
                  <a:pt x="154" y="334"/>
                </a:lnTo>
                <a:lnTo>
                  <a:pt x="151" y="334"/>
                </a:lnTo>
                <a:lnTo>
                  <a:pt x="148" y="334"/>
                </a:lnTo>
                <a:lnTo>
                  <a:pt x="146" y="331"/>
                </a:lnTo>
                <a:lnTo>
                  <a:pt x="146" y="334"/>
                </a:lnTo>
                <a:lnTo>
                  <a:pt x="143" y="334"/>
                </a:lnTo>
                <a:lnTo>
                  <a:pt x="143" y="331"/>
                </a:lnTo>
                <a:lnTo>
                  <a:pt x="141" y="331"/>
                </a:lnTo>
                <a:lnTo>
                  <a:pt x="138" y="331"/>
                </a:lnTo>
                <a:lnTo>
                  <a:pt x="135" y="331"/>
                </a:lnTo>
                <a:lnTo>
                  <a:pt x="135" y="334"/>
                </a:lnTo>
                <a:lnTo>
                  <a:pt x="135" y="337"/>
                </a:lnTo>
                <a:lnTo>
                  <a:pt x="135" y="339"/>
                </a:lnTo>
                <a:lnTo>
                  <a:pt x="135" y="342"/>
                </a:lnTo>
                <a:lnTo>
                  <a:pt x="135" y="344"/>
                </a:lnTo>
                <a:lnTo>
                  <a:pt x="133" y="344"/>
                </a:lnTo>
                <a:lnTo>
                  <a:pt x="133" y="342"/>
                </a:lnTo>
                <a:lnTo>
                  <a:pt x="130" y="342"/>
                </a:lnTo>
                <a:lnTo>
                  <a:pt x="130" y="339"/>
                </a:lnTo>
                <a:lnTo>
                  <a:pt x="130" y="337"/>
                </a:lnTo>
                <a:lnTo>
                  <a:pt x="128" y="337"/>
                </a:lnTo>
                <a:lnTo>
                  <a:pt x="128" y="334"/>
                </a:lnTo>
                <a:lnTo>
                  <a:pt x="125" y="334"/>
                </a:lnTo>
                <a:lnTo>
                  <a:pt x="125" y="331"/>
                </a:lnTo>
                <a:lnTo>
                  <a:pt x="125" y="329"/>
                </a:lnTo>
                <a:lnTo>
                  <a:pt x="128" y="329"/>
                </a:lnTo>
                <a:lnTo>
                  <a:pt x="128" y="326"/>
                </a:lnTo>
                <a:lnTo>
                  <a:pt x="128" y="323"/>
                </a:lnTo>
                <a:lnTo>
                  <a:pt x="130" y="326"/>
                </a:lnTo>
                <a:lnTo>
                  <a:pt x="130" y="323"/>
                </a:lnTo>
                <a:lnTo>
                  <a:pt x="133" y="323"/>
                </a:lnTo>
                <a:lnTo>
                  <a:pt x="135" y="323"/>
                </a:lnTo>
                <a:lnTo>
                  <a:pt x="135" y="321"/>
                </a:lnTo>
                <a:lnTo>
                  <a:pt x="138" y="321"/>
                </a:lnTo>
                <a:lnTo>
                  <a:pt x="138" y="318"/>
                </a:lnTo>
                <a:lnTo>
                  <a:pt x="138" y="316"/>
                </a:lnTo>
                <a:lnTo>
                  <a:pt x="141" y="316"/>
                </a:lnTo>
                <a:lnTo>
                  <a:pt x="143" y="313"/>
                </a:lnTo>
                <a:lnTo>
                  <a:pt x="143" y="310"/>
                </a:lnTo>
                <a:lnTo>
                  <a:pt x="146" y="310"/>
                </a:lnTo>
                <a:lnTo>
                  <a:pt x="146" y="308"/>
                </a:lnTo>
                <a:lnTo>
                  <a:pt x="148" y="308"/>
                </a:lnTo>
                <a:lnTo>
                  <a:pt x="148" y="305"/>
                </a:lnTo>
                <a:lnTo>
                  <a:pt x="151" y="305"/>
                </a:lnTo>
                <a:lnTo>
                  <a:pt x="151" y="303"/>
                </a:lnTo>
                <a:lnTo>
                  <a:pt x="154" y="303"/>
                </a:lnTo>
                <a:lnTo>
                  <a:pt x="154" y="300"/>
                </a:lnTo>
                <a:lnTo>
                  <a:pt x="154" y="297"/>
                </a:lnTo>
                <a:lnTo>
                  <a:pt x="154" y="295"/>
                </a:lnTo>
                <a:lnTo>
                  <a:pt x="156" y="295"/>
                </a:lnTo>
                <a:lnTo>
                  <a:pt x="156" y="292"/>
                </a:lnTo>
                <a:lnTo>
                  <a:pt x="156" y="290"/>
                </a:lnTo>
                <a:lnTo>
                  <a:pt x="156" y="287"/>
                </a:lnTo>
                <a:lnTo>
                  <a:pt x="159" y="287"/>
                </a:lnTo>
                <a:lnTo>
                  <a:pt x="159" y="284"/>
                </a:lnTo>
                <a:lnTo>
                  <a:pt x="162" y="284"/>
                </a:lnTo>
                <a:lnTo>
                  <a:pt x="162" y="282"/>
                </a:lnTo>
                <a:lnTo>
                  <a:pt x="164" y="282"/>
                </a:lnTo>
                <a:lnTo>
                  <a:pt x="164" y="279"/>
                </a:lnTo>
                <a:lnTo>
                  <a:pt x="164" y="276"/>
                </a:lnTo>
                <a:lnTo>
                  <a:pt x="167" y="276"/>
                </a:lnTo>
                <a:lnTo>
                  <a:pt x="167" y="274"/>
                </a:lnTo>
                <a:lnTo>
                  <a:pt x="169" y="274"/>
                </a:lnTo>
                <a:lnTo>
                  <a:pt x="169" y="271"/>
                </a:lnTo>
                <a:lnTo>
                  <a:pt x="172" y="271"/>
                </a:lnTo>
                <a:lnTo>
                  <a:pt x="172" y="269"/>
                </a:lnTo>
                <a:lnTo>
                  <a:pt x="175" y="269"/>
                </a:lnTo>
                <a:lnTo>
                  <a:pt x="175" y="266"/>
                </a:lnTo>
                <a:lnTo>
                  <a:pt x="177" y="266"/>
                </a:lnTo>
                <a:lnTo>
                  <a:pt x="180" y="266"/>
                </a:lnTo>
                <a:lnTo>
                  <a:pt x="180" y="263"/>
                </a:lnTo>
                <a:lnTo>
                  <a:pt x="182" y="263"/>
                </a:lnTo>
                <a:lnTo>
                  <a:pt x="185" y="263"/>
                </a:lnTo>
                <a:lnTo>
                  <a:pt x="185" y="261"/>
                </a:lnTo>
                <a:lnTo>
                  <a:pt x="185" y="263"/>
                </a:lnTo>
                <a:lnTo>
                  <a:pt x="185" y="261"/>
                </a:lnTo>
                <a:lnTo>
                  <a:pt x="188" y="261"/>
                </a:lnTo>
                <a:lnTo>
                  <a:pt x="190" y="261"/>
                </a:lnTo>
                <a:lnTo>
                  <a:pt x="190" y="258"/>
                </a:lnTo>
                <a:lnTo>
                  <a:pt x="193" y="258"/>
                </a:lnTo>
                <a:lnTo>
                  <a:pt x="195" y="258"/>
                </a:lnTo>
                <a:lnTo>
                  <a:pt x="195" y="256"/>
                </a:lnTo>
                <a:lnTo>
                  <a:pt x="198" y="253"/>
                </a:lnTo>
                <a:lnTo>
                  <a:pt x="198" y="250"/>
                </a:lnTo>
                <a:lnTo>
                  <a:pt x="198" y="248"/>
                </a:lnTo>
                <a:lnTo>
                  <a:pt x="198" y="245"/>
                </a:lnTo>
                <a:lnTo>
                  <a:pt x="201" y="245"/>
                </a:lnTo>
                <a:lnTo>
                  <a:pt x="201" y="243"/>
                </a:lnTo>
                <a:lnTo>
                  <a:pt x="203" y="243"/>
                </a:lnTo>
                <a:lnTo>
                  <a:pt x="206" y="243"/>
                </a:lnTo>
                <a:lnTo>
                  <a:pt x="209" y="245"/>
                </a:lnTo>
                <a:lnTo>
                  <a:pt x="209" y="248"/>
                </a:lnTo>
                <a:lnTo>
                  <a:pt x="211" y="248"/>
                </a:lnTo>
                <a:lnTo>
                  <a:pt x="211" y="250"/>
                </a:lnTo>
                <a:lnTo>
                  <a:pt x="214" y="250"/>
                </a:lnTo>
                <a:lnTo>
                  <a:pt x="216" y="250"/>
                </a:lnTo>
                <a:lnTo>
                  <a:pt x="216" y="253"/>
                </a:lnTo>
                <a:lnTo>
                  <a:pt x="219" y="253"/>
                </a:lnTo>
                <a:lnTo>
                  <a:pt x="222" y="253"/>
                </a:lnTo>
                <a:lnTo>
                  <a:pt x="224" y="256"/>
                </a:lnTo>
                <a:lnTo>
                  <a:pt x="224" y="258"/>
                </a:lnTo>
                <a:lnTo>
                  <a:pt x="227" y="258"/>
                </a:lnTo>
                <a:lnTo>
                  <a:pt x="227" y="261"/>
                </a:lnTo>
                <a:lnTo>
                  <a:pt x="227" y="263"/>
                </a:lnTo>
                <a:lnTo>
                  <a:pt x="227" y="266"/>
                </a:lnTo>
                <a:lnTo>
                  <a:pt x="227" y="269"/>
                </a:lnTo>
                <a:lnTo>
                  <a:pt x="229" y="269"/>
                </a:lnTo>
                <a:lnTo>
                  <a:pt x="229" y="271"/>
                </a:lnTo>
                <a:lnTo>
                  <a:pt x="229" y="274"/>
                </a:lnTo>
                <a:lnTo>
                  <a:pt x="229" y="276"/>
                </a:lnTo>
                <a:lnTo>
                  <a:pt x="232" y="276"/>
                </a:lnTo>
                <a:lnTo>
                  <a:pt x="232" y="279"/>
                </a:lnTo>
                <a:lnTo>
                  <a:pt x="232" y="282"/>
                </a:lnTo>
                <a:lnTo>
                  <a:pt x="232" y="284"/>
                </a:lnTo>
                <a:lnTo>
                  <a:pt x="235" y="284"/>
                </a:lnTo>
                <a:lnTo>
                  <a:pt x="235" y="282"/>
                </a:lnTo>
                <a:lnTo>
                  <a:pt x="237" y="282"/>
                </a:lnTo>
                <a:lnTo>
                  <a:pt x="240" y="282"/>
                </a:lnTo>
                <a:lnTo>
                  <a:pt x="240" y="279"/>
                </a:lnTo>
                <a:lnTo>
                  <a:pt x="242" y="279"/>
                </a:lnTo>
                <a:lnTo>
                  <a:pt x="245" y="279"/>
                </a:lnTo>
                <a:lnTo>
                  <a:pt x="248" y="279"/>
                </a:lnTo>
                <a:lnTo>
                  <a:pt x="248" y="276"/>
                </a:lnTo>
                <a:lnTo>
                  <a:pt x="248" y="274"/>
                </a:lnTo>
                <a:lnTo>
                  <a:pt x="250" y="274"/>
                </a:lnTo>
                <a:lnTo>
                  <a:pt x="253" y="274"/>
                </a:lnTo>
                <a:lnTo>
                  <a:pt x="253" y="271"/>
                </a:lnTo>
                <a:lnTo>
                  <a:pt x="253" y="269"/>
                </a:lnTo>
                <a:lnTo>
                  <a:pt x="250" y="269"/>
                </a:lnTo>
                <a:lnTo>
                  <a:pt x="250" y="266"/>
                </a:lnTo>
                <a:lnTo>
                  <a:pt x="250" y="263"/>
                </a:lnTo>
                <a:lnTo>
                  <a:pt x="248" y="263"/>
                </a:lnTo>
                <a:lnTo>
                  <a:pt x="248" y="261"/>
                </a:lnTo>
                <a:lnTo>
                  <a:pt x="248" y="258"/>
                </a:lnTo>
                <a:lnTo>
                  <a:pt x="248" y="256"/>
                </a:lnTo>
                <a:lnTo>
                  <a:pt x="245" y="256"/>
                </a:lnTo>
                <a:lnTo>
                  <a:pt x="245" y="253"/>
                </a:lnTo>
                <a:lnTo>
                  <a:pt x="248" y="253"/>
                </a:lnTo>
                <a:lnTo>
                  <a:pt x="248" y="250"/>
                </a:lnTo>
                <a:lnTo>
                  <a:pt x="248" y="248"/>
                </a:lnTo>
                <a:lnTo>
                  <a:pt x="248" y="245"/>
                </a:lnTo>
                <a:lnTo>
                  <a:pt x="250" y="245"/>
                </a:lnTo>
                <a:lnTo>
                  <a:pt x="250" y="243"/>
                </a:lnTo>
                <a:lnTo>
                  <a:pt x="250" y="240"/>
                </a:lnTo>
                <a:lnTo>
                  <a:pt x="248" y="237"/>
                </a:lnTo>
                <a:lnTo>
                  <a:pt x="248" y="235"/>
                </a:lnTo>
                <a:lnTo>
                  <a:pt x="248" y="232"/>
                </a:lnTo>
                <a:lnTo>
                  <a:pt x="248" y="229"/>
                </a:lnTo>
                <a:lnTo>
                  <a:pt x="248" y="227"/>
                </a:lnTo>
                <a:lnTo>
                  <a:pt x="250" y="227"/>
                </a:lnTo>
                <a:lnTo>
                  <a:pt x="250" y="224"/>
                </a:lnTo>
                <a:lnTo>
                  <a:pt x="248" y="224"/>
                </a:lnTo>
                <a:lnTo>
                  <a:pt x="248" y="222"/>
                </a:lnTo>
                <a:lnTo>
                  <a:pt x="250" y="222"/>
                </a:lnTo>
                <a:lnTo>
                  <a:pt x="250" y="219"/>
                </a:lnTo>
                <a:lnTo>
                  <a:pt x="253" y="219"/>
                </a:lnTo>
                <a:lnTo>
                  <a:pt x="255" y="216"/>
                </a:lnTo>
                <a:lnTo>
                  <a:pt x="253" y="216"/>
                </a:lnTo>
                <a:lnTo>
                  <a:pt x="253" y="214"/>
                </a:lnTo>
                <a:lnTo>
                  <a:pt x="250" y="214"/>
                </a:lnTo>
                <a:lnTo>
                  <a:pt x="250" y="211"/>
                </a:lnTo>
                <a:lnTo>
                  <a:pt x="250" y="209"/>
                </a:lnTo>
                <a:lnTo>
                  <a:pt x="250" y="206"/>
                </a:lnTo>
                <a:lnTo>
                  <a:pt x="248" y="206"/>
                </a:lnTo>
                <a:lnTo>
                  <a:pt x="248" y="203"/>
                </a:lnTo>
                <a:lnTo>
                  <a:pt x="250" y="203"/>
                </a:lnTo>
                <a:lnTo>
                  <a:pt x="250" y="201"/>
                </a:lnTo>
                <a:lnTo>
                  <a:pt x="253" y="201"/>
                </a:lnTo>
                <a:lnTo>
                  <a:pt x="255" y="201"/>
                </a:lnTo>
                <a:lnTo>
                  <a:pt x="255" y="203"/>
                </a:lnTo>
                <a:lnTo>
                  <a:pt x="258" y="203"/>
                </a:lnTo>
                <a:lnTo>
                  <a:pt x="261" y="203"/>
                </a:lnTo>
                <a:lnTo>
                  <a:pt x="261" y="206"/>
                </a:lnTo>
                <a:lnTo>
                  <a:pt x="263" y="206"/>
                </a:lnTo>
                <a:lnTo>
                  <a:pt x="263" y="209"/>
                </a:lnTo>
                <a:lnTo>
                  <a:pt x="263" y="211"/>
                </a:lnTo>
                <a:lnTo>
                  <a:pt x="266" y="211"/>
                </a:lnTo>
                <a:lnTo>
                  <a:pt x="266" y="214"/>
                </a:lnTo>
                <a:lnTo>
                  <a:pt x="269" y="214"/>
                </a:lnTo>
                <a:lnTo>
                  <a:pt x="269" y="216"/>
                </a:lnTo>
                <a:lnTo>
                  <a:pt x="271" y="219"/>
                </a:lnTo>
                <a:lnTo>
                  <a:pt x="271" y="222"/>
                </a:lnTo>
                <a:lnTo>
                  <a:pt x="274" y="224"/>
                </a:lnTo>
                <a:lnTo>
                  <a:pt x="274" y="227"/>
                </a:lnTo>
                <a:lnTo>
                  <a:pt x="274" y="224"/>
                </a:lnTo>
                <a:lnTo>
                  <a:pt x="274" y="222"/>
                </a:lnTo>
                <a:lnTo>
                  <a:pt x="276" y="222"/>
                </a:lnTo>
                <a:lnTo>
                  <a:pt x="276" y="224"/>
                </a:lnTo>
                <a:lnTo>
                  <a:pt x="279" y="224"/>
                </a:lnTo>
                <a:lnTo>
                  <a:pt x="282" y="224"/>
                </a:lnTo>
                <a:lnTo>
                  <a:pt x="284" y="224"/>
                </a:lnTo>
                <a:lnTo>
                  <a:pt x="287" y="227"/>
                </a:lnTo>
                <a:lnTo>
                  <a:pt x="289" y="227"/>
                </a:lnTo>
                <a:lnTo>
                  <a:pt x="289" y="224"/>
                </a:lnTo>
                <a:lnTo>
                  <a:pt x="292" y="224"/>
                </a:lnTo>
                <a:lnTo>
                  <a:pt x="292" y="222"/>
                </a:lnTo>
                <a:lnTo>
                  <a:pt x="295" y="222"/>
                </a:lnTo>
                <a:lnTo>
                  <a:pt x="297" y="222"/>
                </a:lnTo>
                <a:lnTo>
                  <a:pt x="300" y="222"/>
                </a:lnTo>
                <a:lnTo>
                  <a:pt x="302" y="222"/>
                </a:lnTo>
                <a:lnTo>
                  <a:pt x="305" y="222"/>
                </a:lnTo>
                <a:lnTo>
                  <a:pt x="308" y="219"/>
                </a:lnTo>
                <a:lnTo>
                  <a:pt x="310" y="219"/>
                </a:lnTo>
                <a:lnTo>
                  <a:pt x="313" y="219"/>
                </a:lnTo>
                <a:lnTo>
                  <a:pt x="316" y="219"/>
                </a:lnTo>
                <a:lnTo>
                  <a:pt x="318" y="214"/>
                </a:lnTo>
                <a:lnTo>
                  <a:pt x="318" y="216"/>
                </a:lnTo>
                <a:lnTo>
                  <a:pt x="316" y="216"/>
                </a:lnTo>
                <a:lnTo>
                  <a:pt x="316" y="219"/>
                </a:lnTo>
                <a:lnTo>
                  <a:pt x="316" y="222"/>
                </a:lnTo>
                <a:lnTo>
                  <a:pt x="318" y="224"/>
                </a:lnTo>
                <a:lnTo>
                  <a:pt x="318" y="227"/>
                </a:lnTo>
                <a:lnTo>
                  <a:pt x="318" y="229"/>
                </a:lnTo>
                <a:lnTo>
                  <a:pt x="316" y="229"/>
                </a:lnTo>
                <a:lnTo>
                  <a:pt x="316" y="232"/>
                </a:lnTo>
                <a:lnTo>
                  <a:pt x="313" y="232"/>
                </a:lnTo>
                <a:lnTo>
                  <a:pt x="313" y="235"/>
                </a:lnTo>
                <a:lnTo>
                  <a:pt x="313" y="237"/>
                </a:lnTo>
                <a:lnTo>
                  <a:pt x="316" y="237"/>
                </a:lnTo>
                <a:lnTo>
                  <a:pt x="316" y="235"/>
                </a:lnTo>
                <a:lnTo>
                  <a:pt x="316" y="237"/>
                </a:lnTo>
                <a:lnTo>
                  <a:pt x="316" y="240"/>
                </a:lnTo>
                <a:lnTo>
                  <a:pt x="318" y="240"/>
                </a:lnTo>
                <a:lnTo>
                  <a:pt x="321" y="240"/>
                </a:lnTo>
                <a:lnTo>
                  <a:pt x="323" y="240"/>
                </a:lnTo>
                <a:lnTo>
                  <a:pt x="326" y="240"/>
                </a:lnTo>
                <a:lnTo>
                  <a:pt x="329" y="240"/>
                </a:lnTo>
                <a:lnTo>
                  <a:pt x="329" y="237"/>
                </a:lnTo>
                <a:lnTo>
                  <a:pt x="331" y="237"/>
                </a:lnTo>
                <a:lnTo>
                  <a:pt x="334" y="235"/>
                </a:lnTo>
                <a:lnTo>
                  <a:pt x="336" y="235"/>
                </a:lnTo>
                <a:lnTo>
                  <a:pt x="336" y="232"/>
                </a:lnTo>
                <a:lnTo>
                  <a:pt x="339" y="232"/>
                </a:lnTo>
                <a:lnTo>
                  <a:pt x="339" y="229"/>
                </a:lnTo>
                <a:lnTo>
                  <a:pt x="342" y="229"/>
                </a:lnTo>
                <a:lnTo>
                  <a:pt x="344" y="229"/>
                </a:lnTo>
                <a:lnTo>
                  <a:pt x="347" y="229"/>
                </a:lnTo>
                <a:lnTo>
                  <a:pt x="347" y="227"/>
                </a:lnTo>
                <a:lnTo>
                  <a:pt x="347" y="224"/>
                </a:lnTo>
                <a:lnTo>
                  <a:pt x="347" y="222"/>
                </a:lnTo>
                <a:lnTo>
                  <a:pt x="347" y="219"/>
                </a:lnTo>
                <a:lnTo>
                  <a:pt x="349" y="219"/>
                </a:lnTo>
                <a:lnTo>
                  <a:pt x="347" y="219"/>
                </a:lnTo>
                <a:lnTo>
                  <a:pt x="347" y="216"/>
                </a:lnTo>
                <a:lnTo>
                  <a:pt x="347" y="214"/>
                </a:lnTo>
                <a:lnTo>
                  <a:pt x="349" y="214"/>
                </a:lnTo>
                <a:lnTo>
                  <a:pt x="349" y="211"/>
                </a:lnTo>
                <a:lnTo>
                  <a:pt x="347" y="211"/>
                </a:lnTo>
                <a:lnTo>
                  <a:pt x="347" y="209"/>
                </a:lnTo>
                <a:lnTo>
                  <a:pt x="349" y="209"/>
                </a:lnTo>
                <a:lnTo>
                  <a:pt x="347" y="211"/>
                </a:lnTo>
                <a:lnTo>
                  <a:pt x="344" y="211"/>
                </a:lnTo>
                <a:lnTo>
                  <a:pt x="347" y="209"/>
                </a:lnTo>
                <a:lnTo>
                  <a:pt x="344" y="209"/>
                </a:lnTo>
                <a:lnTo>
                  <a:pt x="347" y="209"/>
                </a:lnTo>
                <a:lnTo>
                  <a:pt x="349" y="209"/>
                </a:lnTo>
                <a:lnTo>
                  <a:pt x="349" y="206"/>
                </a:lnTo>
                <a:lnTo>
                  <a:pt x="349" y="203"/>
                </a:lnTo>
                <a:lnTo>
                  <a:pt x="349" y="201"/>
                </a:lnTo>
                <a:lnTo>
                  <a:pt x="352" y="201"/>
                </a:lnTo>
                <a:lnTo>
                  <a:pt x="352" y="198"/>
                </a:lnTo>
                <a:lnTo>
                  <a:pt x="349" y="195"/>
                </a:lnTo>
                <a:lnTo>
                  <a:pt x="352" y="195"/>
                </a:lnTo>
                <a:lnTo>
                  <a:pt x="352" y="193"/>
                </a:lnTo>
                <a:lnTo>
                  <a:pt x="349" y="190"/>
                </a:lnTo>
                <a:lnTo>
                  <a:pt x="347" y="190"/>
                </a:lnTo>
                <a:lnTo>
                  <a:pt x="347" y="188"/>
                </a:lnTo>
                <a:lnTo>
                  <a:pt x="347" y="185"/>
                </a:lnTo>
                <a:lnTo>
                  <a:pt x="344" y="185"/>
                </a:lnTo>
                <a:lnTo>
                  <a:pt x="344" y="182"/>
                </a:lnTo>
                <a:lnTo>
                  <a:pt x="342" y="182"/>
                </a:lnTo>
                <a:lnTo>
                  <a:pt x="342" y="180"/>
                </a:lnTo>
                <a:lnTo>
                  <a:pt x="342" y="177"/>
                </a:lnTo>
                <a:lnTo>
                  <a:pt x="342" y="175"/>
                </a:lnTo>
                <a:lnTo>
                  <a:pt x="342" y="172"/>
                </a:lnTo>
                <a:lnTo>
                  <a:pt x="344" y="172"/>
                </a:lnTo>
                <a:lnTo>
                  <a:pt x="344" y="169"/>
                </a:lnTo>
                <a:lnTo>
                  <a:pt x="342" y="169"/>
                </a:lnTo>
                <a:lnTo>
                  <a:pt x="342" y="167"/>
                </a:lnTo>
                <a:lnTo>
                  <a:pt x="339" y="164"/>
                </a:lnTo>
                <a:lnTo>
                  <a:pt x="336" y="164"/>
                </a:lnTo>
                <a:lnTo>
                  <a:pt x="336" y="162"/>
                </a:lnTo>
                <a:lnTo>
                  <a:pt x="334" y="162"/>
                </a:lnTo>
                <a:lnTo>
                  <a:pt x="336" y="162"/>
                </a:lnTo>
                <a:lnTo>
                  <a:pt x="336" y="159"/>
                </a:lnTo>
                <a:lnTo>
                  <a:pt x="339" y="159"/>
                </a:lnTo>
                <a:lnTo>
                  <a:pt x="339" y="162"/>
                </a:lnTo>
                <a:lnTo>
                  <a:pt x="342" y="162"/>
                </a:lnTo>
                <a:lnTo>
                  <a:pt x="344" y="162"/>
                </a:lnTo>
                <a:lnTo>
                  <a:pt x="344" y="164"/>
                </a:lnTo>
                <a:lnTo>
                  <a:pt x="347" y="164"/>
                </a:lnTo>
                <a:lnTo>
                  <a:pt x="349" y="164"/>
                </a:lnTo>
                <a:lnTo>
                  <a:pt x="349" y="162"/>
                </a:lnTo>
                <a:lnTo>
                  <a:pt x="352" y="162"/>
                </a:lnTo>
                <a:lnTo>
                  <a:pt x="352" y="159"/>
                </a:lnTo>
                <a:lnTo>
                  <a:pt x="355" y="159"/>
                </a:lnTo>
                <a:lnTo>
                  <a:pt x="355" y="156"/>
                </a:lnTo>
                <a:lnTo>
                  <a:pt x="357" y="156"/>
                </a:lnTo>
                <a:lnTo>
                  <a:pt x="360" y="156"/>
                </a:lnTo>
                <a:lnTo>
                  <a:pt x="360" y="154"/>
                </a:lnTo>
                <a:lnTo>
                  <a:pt x="360" y="151"/>
                </a:lnTo>
                <a:lnTo>
                  <a:pt x="357" y="151"/>
                </a:lnTo>
                <a:lnTo>
                  <a:pt x="357" y="148"/>
                </a:lnTo>
                <a:lnTo>
                  <a:pt x="357" y="146"/>
                </a:lnTo>
                <a:lnTo>
                  <a:pt x="357" y="143"/>
                </a:lnTo>
                <a:lnTo>
                  <a:pt x="357" y="141"/>
                </a:lnTo>
                <a:lnTo>
                  <a:pt x="360" y="141"/>
                </a:lnTo>
                <a:lnTo>
                  <a:pt x="363" y="141"/>
                </a:lnTo>
                <a:lnTo>
                  <a:pt x="363" y="138"/>
                </a:lnTo>
                <a:lnTo>
                  <a:pt x="363" y="135"/>
                </a:lnTo>
                <a:lnTo>
                  <a:pt x="363" y="133"/>
                </a:lnTo>
                <a:lnTo>
                  <a:pt x="363" y="130"/>
                </a:lnTo>
                <a:lnTo>
                  <a:pt x="363" y="128"/>
                </a:lnTo>
                <a:lnTo>
                  <a:pt x="363" y="125"/>
                </a:lnTo>
                <a:lnTo>
                  <a:pt x="365" y="125"/>
                </a:lnTo>
                <a:lnTo>
                  <a:pt x="365" y="122"/>
                </a:lnTo>
                <a:lnTo>
                  <a:pt x="363" y="122"/>
                </a:lnTo>
                <a:lnTo>
                  <a:pt x="365" y="120"/>
                </a:lnTo>
                <a:lnTo>
                  <a:pt x="365" y="117"/>
                </a:lnTo>
                <a:lnTo>
                  <a:pt x="368" y="117"/>
                </a:lnTo>
                <a:lnTo>
                  <a:pt x="368" y="115"/>
                </a:lnTo>
                <a:lnTo>
                  <a:pt x="370" y="115"/>
                </a:lnTo>
                <a:lnTo>
                  <a:pt x="370" y="112"/>
                </a:lnTo>
                <a:lnTo>
                  <a:pt x="373" y="112"/>
                </a:lnTo>
                <a:lnTo>
                  <a:pt x="373" y="109"/>
                </a:lnTo>
                <a:lnTo>
                  <a:pt x="376" y="109"/>
                </a:lnTo>
                <a:lnTo>
                  <a:pt x="376" y="107"/>
                </a:lnTo>
                <a:lnTo>
                  <a:pt x="378" y="107"/>
                </a:lnTo>
                <a:lnTo>
                  <a:pt x="378" y="104"/>
                </a:lnTo>
                <a:lnTo>
                  <a:pt x="381" y="104"/>
                </a:lnTo>
                <a:lnTo>
                  <a:pt x="383" y="104"/>
                </a:lnTo>
                <a:lnTo>
                  <a:pt x="383" y="101"/>
                </a:lnTo>
                <a:lnTo>
                  <a:pt x="383" y="99"/>
                </a:lnTo>
                <a:lnTo>
                  <a:pt x="386" y="99"/>
                </a:lnTo>
                <a:lnTo>
                  <a:pt x="386" y="96"/>
                </a:lnTo>
                <a:lnTo>
                  <a:pt x="386" y="94"/>
                </a:lnTo>
                <a:lnTo>
                  <a:pt x="389" y="91"/>
                </a:lnTo>
                <a:lnTo>
                  <a:pt x="389" y="88"/>
                </a:lnTo>
                <a:lnTo>
                  <a:pt x="391" y="88"/>
                </a:lnTo>
                <a:lnTo>
                  <a:pt x="389" y="88"/>
                </a:lnTo>
                <a:lnTo>
                  <a:pt x="391" y="88"/>
                </a:lnTo>
                <a:lnTo>
                  <a:pt x="394" y="86"/>
                </a:lnTo>
                <a:lnTo>
                  <a:pt x="396" y="86"/>
                </a:lnTo>
                <a:lnTo>
                  <a:pt x="396" y="83"/>
                </a:lnTo>
                <a:lnTo>
                  <a:pt x="399" y="83"/>
                </a:lnTo>
                <a:lnTo>
                  <a:pt x="402" y="83"/>
                </a:lnTo>
                <a:lnTo>
                  <a:pt x="402" y="81"/>
                </a:lnTo>
                <a:lnTo>
                  <a:pt x="402" y="83"/>
                </a:lnTo>
                <a:lnTo>
                  <a:pt x="402" y="81"/>
                </a:lnTo>
                <a:lnTo>
                  <a:pt x="404" y="81"/>
                </a:lnTo>
                <a:lnTo>
                  <a:pt x="404" y="83"/>
                </a:lnTo>
                <a:lnTo>
                  <a:pt x="404" y="81"/>
                </a:lnTo>
                <a:lnTo>
                  <a:pt x="407" y="81"/>
                </a:lnTo>
                <a:lnTo>
                  <a:pt x="407" y="83"/>
                </a:lnTo>
                <a:lnTo>
                  <a:pt x="409" y="83"/>
                </a:lnTo>
                <a:lnTo>
                  <a:pt x="412" y="83"/>
                </a:lnTo>
                <a:lnTo>
                  <a:pt x="415" y="83"/>
                </a:lnTo>
                <a:lnTo>
                  <a:pt x="417" y="83"/>
                </a:lnTo>
                <a:lnTo>
                  <a:pt x="417" y="81"/>
                </a:lnTo>
                <a:lnTo>
                  <a:pt x="420" y="81"/>
                </a:lnTo>
                <a:lnTo>
                  <a:pt x="423" y="81"/>
                </a:lnTo>
                <a:lnTo>
                  <a:pt x="420" y="81"/>
                </a:lnTo>
                <a:lnTo>
                  <a:pt x="423" y="81"/>
                </a:lnTo>
                <a:lnTo>
                  <a:pt x="420" y="78"/>
                </a:lnTo>
                <a:lnTo>
                  <a:pt x="420" y="75"/>
                </a:lnTo>
                <a:lnTo>
                  <a:pt x="420" y="78"/>
                </a:lnTo>
                <a:lnTo>
                  <a:pt x="423" y="78"/>
                </a:lnTo>
                <a:lnTo>
                  <a:pt x="425" y="78"/>
                </a:lnTo>
                <a:lnTo>
                  <a:pt x="425" y="75"/>
                </a:lnTo>
                <a:lnTo>
                  <a:pt x="428" y="75"/>
                </a:lnTo>
                <a:lnTo>
                  <a:pt x="428" y="73"/>
                </a:lnTo>
                <a:lnTo>
                  <a:pt x="430" y="73"/>
                </a:lnTo>
                <a:lnTo>
                  <a:pt x="430" y="70"/>
                </a:lnTo>
                <a:lnTo>
                  <a:pt x="428" y="70"/>
                </a:lnTo>
                <a:lnTo>
                  <a:pt x="430" y="70"/>
                </a:lnTo>
                <a:lnTo>
                  <a:pt x="430" y="68"/>
                </a:lnTo>
                <a:lnTo>
                  <a:pt x="433" y="68"/>
                </a:lnTo>
                <a:lnTo>
                  <a:pt x="436" y="65"/>
                </a:lnTo>
                <a:lnTo>
                  <a:pt x="438" y="62"/>
                </a:lnTo>
                <a:lnTo>
                  <a:pt x="438" y="60"/>
                </a:lnTo>
                <a:lnTo>
                  <a:pt x="438" y="57"/>
                </a:lnTo>
                <a:lnTo>
                  <a:pt x="438" y="54"/>
                </a:lnTo>
                <a:lnTo>
                  <a:pt x="438" y="52"/>
                </a:lnTo>
                <a:lnTo>
                  <a:pt x="438" y="49"/>
                </a:lnTo>
                <a:lnTo>
                  <a:pt x="441" y="49"/>
                </a:lnTo>
                <a:lnTo>
                  <a:pt x="443" y="49"/>
                </a:lnTo>
                <a:lnTo>
                  <a:pt x="443" y="47"/>
                </a:lnTo>
                <a:lnTo>
                  <a:pt x="443" y="44"/>
                </a:lnTo>
                <a:lnTo>
                  <a:pt x="446" y="44"/>
                </a:lnTo>
                <a:lnTo>
                  <a:pt x="446" y="41"/>
                </a:lnTo>
                <a:lnTo>
                  <a:pt x="449" y="41"/>
                </a:lnTo>
                <a:lnTo>
                  <a:pt x="449" y="39"/>
                </a:lnTo>
                <a:lnTo>
                  <a:pt x="451" y="39"/>
                </a:lnTo>
                <a:lnTo>
                  <a:pt x="451" y="36"/>
                </a:lnTo>
                <a:lnTo>
                  <a:pt x="454" y="36"/>
                </a:lnTo>
                <a:lnTo>
                  <a:pt x="454" y="34"/>
                </a:lnTo>
                <a:lnTo>
                  <a:pt x="456" y="34"/>
                </a:lnTo>
                <a:lnTo>
                  <a:pt x="459" y="31"/>
                </a:lnTo>
                <a:lnTo>
                  <a:pt x="462" y="31"/>
                </a:lnTo>
                <a:lnTo>
                  <a:pt x="464" y="31"/>
                </a:lnTo>
                <a:lnTo>
                  <a:pt x="467" y="31"/>
                </a:lnTo>
                <a:lnTo>
                  <a:pt x="470" y="31"/>
                </a:lnTo>
                <a:lnTo>
                  <a:pt x="470" y="28"/>
                </a:lnTo>
                <a:lnTo>
                  <a:pt x="470" y="31"/>
                </a:lnTo>
                <a:lnTo>
                  <a:pt x="472" y="31"/>
                </a:lnTo>
                <a:lnTo>
                  <a:pt x="475" y="31"/>
                </a:lnTo>
                <a:lnTo>
                  <a:pt x="475" y="34"/>
                </a:lnTo>
                <a:lnTo>
                  <a:pt x="477" y="34"/>
                </a:lnTo>
                <a:lnTo>
                  <a:pt x="480" y="34"/>
                </a:lnTo>
                <a:lnTo>
                  <a:pt x="483" y="34"/>
                </a:lnTo>
                <a:lnTo>
                  <a:pt x="485" y="36"/>
                </a:lnTo>
                <a:lnTo>
                  <a:pt x="488" y="36"/>
                </a:lnTo>
                <a:lnTo>
                  <a:pt x="490" y="36"/>
                </a:lnTo>
                <a:lnTo>
                  <a:pt x="490" y="34"/>
                </a:lnTo>
                <a:lnTo>
                  <a:pt x="490" y="31"/>
                </a:lnTo>
                <a:lnTo>
                  <a:pt x="490" y="28"/>
                </a:lnTo>
                <a:lnTo>
                  <a:pt x="493" y="26"/>
                </a:lnTo>
                <a:lnTo>
                  <a:pt x="493" y="23"/>
                </a:lnTo>
                <a:lnTo>
                  <a:pt x="493" y="20"/>
                </a:lnTo>
                <a:lnTo>
                  <a:pt x="493" y="18"/>
                </a:lnTo>
                <a:lnTo>
                  <a:pt x="493" y="15"/>
                </a:lnTo>
                <a:lnTo>
                  <a:pt x="493" y="13"/>
                </a:lnTo>
                <a:lnTo>
                  <a:pt x="493" y="10"/>
                </a:lnTo>
                <a:lnTo>
                  <a:pt x="496" y="10"/>
                </a:lnTo>
                <a:lnTo>
                  <a:pt x="496" y="7"/>
                </a:lnTo>
                <a:lnTo>
                  <a:pt x="498" y="5"/>
                </a:lnTo>
                <a:lnTo>
                  <a:pt x="496" y="5"/>
                </a:lnTo>
                <a:lnTo>
                  <a:pt x="498" y="2"/>
                </a:lnTo>
                <a:lnTo>
                  <a:pt x="498" y="0"/>
                </a:lnTo>
                <a:lnTo>
                  <a:pt x="501" y="0"/>
                </a:lnTo>
                <a:lnTo>
                  <a:pt x="501" y="2"/>
                </a:lnTo>
                <a:lnTo>
                  <a:pt x="503" y="2"/>
                </a:lnTo>
                <a:lnTo>
                  <a:pt x="506" y="2"/>
                </a:lnTo>
                <a:lnTo>
                  <a:pt x="506" y="5"/>
                </a:lnTo>
                <a:lnTo>
                  <a:pt x="506" y="7"/>
                </a:lnTo>
                <a:lnTo>
                  <a:pt x="506" y="10"/>
                </a:lnTo>
                <a:lnTo>
                  <a:pt x="509" y="13"/>
                </a:lnTo>
                <a:lnTo>
                  <a:pt x="509" y="15"/>
                </a:lnTo>
                <a:lnTo>
                  <a:pt x="511" y="18"/>
                </a:lnTo>
                <a:lnTo>
                  <a:pt x="514" y="20"/>
                </a:lnTo>
              </a:path>
            </a:pathLst>
          </a:custGeom>
          <a:noFill/>
          <a:ln w="4763">
            <a:solidFill>
              <a:srgbClr val="6E6E6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95" name="Freeform 259"/>
          <p:cNvSpPr>
            <a:spLocks/>
          </p:cNvSpPr>
          <p:nvPr userDrawn="1"/>
        </p:nvSpPr>
        <p:spPr bwMode="auto">
          <a:xfrm>
            <a:off x="7344508" y="1552576"/>
            <a:ext cx="14654" cy="53975"/>
          </a:xfrm>
          <a:custGeom>
            <a:avLst/>
            <a:gdLst>
              <a:gd name="T0" fmla="*/ 5 w 10"/>
              <a:gd name="T1" fmla="*/ 0 h 34"/>
              <a:gd name="T2" fmla="*/ 7 w 10"/>
              <a:gd name="T3" fmla="*/ 0 h 34"/>
              <a:gd name="T4" fmla="*/ 7 w 10"/>
              <a:gd name="T5" fmla="*/ 2 h 34"/>
              <a:gd name="T6" fmla="*/ 10 w 10"/>
              <a:gd name="T7" fmla="*/ 5 h 34"/>
              <a:gd name="T8" fmla="*/ 10 w 10"/>
              <a:gd name="T9" fmla="*/ 7 h 34"/>
              <a:gd name="T10" fmla="*/ 10 w 10"/>
              <a:gd name="T11" fmla="*/ 10 h 34"/>
              <a:gd name="T12" fmla="*/ 10 w 10"/>
              <a:gd name="T13" fmla="*/ 13 h 34"/>
              <a:gd name="T14" fmla="*/ 10 w 10"/>
              <a:gd name="T15" fmla="*/ 15 h 34"/>
              <a:gd name="T16" fmla="*/ 10 w 10"/>
              <a:gd name="T17" fmla="*/ 18 h 34"/>
              <a:gd name="T18" fmla="*/ 10 w 10"/>
              <a:gd name="T19" fmla="*/ 20 h 34"/>
              <a:gd name="T20" fmla="*/ 10 w 10"/>
              <a:gd name="T21" fmla="*/ 23 h 34"/>
              <a:gd name="T22" fmla="*/ 10 w 10"/>
              <a:gd name="T23" fmla="*/ 26 h 34"/>
              <a:gd name="T24" fmla="*/ 10 w 10"/>
              <a:gd name="T25" fmla="*/ 28 h 34"/>
              <a:gd name="T26" fmla="*/ 7 w 10"/>
              <a:gd name="T27" fmla="*/ 28 h 34"/>
              <a:gd name="T28" fmla="*/ 7 w 10"/>
              <a:gd name="T29" fmla="*/ 31 h 34"/>
              <a:gd name="T30" fmla="*/ 7 w 10"/>
              <a:gd name="T31" fmla="*/ 34 h 34"/>
              <a:gd name="T32" fmla="*/ 5 w 10"/>
              <a:gd name="T33" fmla="*/ 34 h 34"/>
              <a:gd name="T34" fmla="*/ 2 w 10"/>
              <a:gd name="T35" fmla="*/ 34 h 34"/>
              <a:gd name="T36" fmla="*/ 2 w 10"/>
              <a:gd name="T37" fmla="*/ 31 h 34"/>
              <a:gd name="T38" fmla="*/ 2 w 10"/>
              <a:gd name="T39" fmla="*/ 28 h 34"/>
              <a:gd name="T40" fmla="*/ 2 w 10"/>
              <a:gd name="T41" fmla="*/ 26 h 34"/>
              <a:gd name="T42" fmla="*/ 0 w 10"/>
              <a:gd name="T43" fmla="*/ 23 h 34"/>
              <a:gd name="T44" fmla="*/ 0 w 10"/>
              <a:gd name="T45" fmla="*/ 20 h 34"/>
              <a:gd name="T46" fmla="*/ 0 w 10"/>
              <a:gd name="T47" fmla="*/ 18 h 34"/>
              <a:gd name="T48" fmla="*/ 0 w 10"/>
              <a:gd name="T49" fmla="*/ 15 h 34"/>
              <a:gd name="T50" fmla="*/ 0 w 10"/>
              <a:gd name="T51" fmla="*/ 13 h 34"/>
              <a:gd name="T52" fmla="*/ 0 w 10"/>
              <a:gd name="T53" fmla="*/ 10 h 34"/>
              <a:gd name="T54" fmla="*/ 0 w 10"/>
              <a:gd name="T55" fmla="*/ 7 h 34"/>
              <a:gd name="T56" fmla="*/ 0 w 10"/>
              <a:gd name="T57" fmla="*/ 5 h 34"/>
              <a:gd name="T58" fmla="*/ 0 w 10"/>
              <a:gd name="T59" fmla="*/ 2 h 34"/>
              <a:gd name="T60" fmla="*/ 2 w 10"/>
              <a:gd name="T61" fmla="*/ 2 h 34"/>
              <a:gd name="T62" fmla="*/ 2 w 10"/>
              <a:gd name="T63" fmla="*/ 0 h 34"/>
              <a:gd name="T64" fmla="*/ 5 w 10"/>
              <a:gd name="T65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0" h="34">
                <a:moveTo>
                  <a:pt x="5" y="0"/>
                </a:moveTo>
                <a:lnTo>
                  <a:pt x="7" y="0"/>
                </a:lnTo>
                <a:lnTo>
                  <a:pt x="7" y="2"/>
                </a:lnTo>
                <a:lnTo>
                  <a:pt x="10" y="5"/>
                </a:lnTo>
                <a:lnTo>
                  <a:pt x="10" y="7"/>
                </a:lnTo>
                <a:lnTo>
                  <a:pt x="10" y="10"/>
                </a:lnTo>
                <a:lnTo>
                  <a:pt x="10" y="13"/>
                </a:lnTo>
                <a:lnTo>
                  <a:pt x="10" y="15"/>
                </a:lnTo>
                <a:lnTo>
                  <a:pt x="10" y="18"/>
                </a:lnTo>
                <a:lnTo>
                  <a:pt x="10" y="20"/>
                </a:lnTo>
                <a:lnTo>
                  <a:pt x="10" y="23"/>
                </a:lnTo>
                <a:lnTo>
                  <a:pt x="10" y="26"/>
                </a:lnTo>
                <a:lnTo>
                  <a:pt x="10" y="28"/>
                </a:lnTo>
                <a:lnTo>
                  <a:pt x="7" y="28"/>
                </a:lnTo>
                <a:lnTo>
                  <a:pt x="7" y="31"/>
                </a:lnTo>
                <a:lnTo>
                  <a:pt x="7" y="34"/>
                </a:lnTo>
                <a:lnTo>
                  <a:pt x="5" y="34"/>
                </a:lnTo>
                <a:lnTo>
                  <a:pt x="2" y="34"/>
                </a:lnTo>
                <a:lnTo>
                  <a:pt x="2" y="31"/>
                </a:lnTo>
                <a:lnTo>
                  <a:pt x="2" y="28"/>
                </a:lnTo>
                <a:lnTo>
                  <a:pt x="2" y="26"/>
                </a:lnTo>
                <a:lnTo>
                  <a:pt x="0" y="23"/>
                </a:lnTo>
                <a:lnTo>
                  <a:pt x="0" y="20"/>
                </a:lnTo>
                <a:lnTo>
                  <a:pt x="0" y="18"/>
                </a:lnTo>
                <a:lnTo>
                  <a:pt x="0" y="15"/>
                </a:lnTo>
                <a:lnTo>
                  <a:pt x="0" y="13"/>
                </a:lnTo>
                <a:lnTo>
                  <a:pt x="0" y="10"/>
                </a:lnTo>
                <a:lnTo>
                  <a:pt x="0" y="7"/>
                </a:lnTo>
                <a:lnTo>
                  <a:pt x="0" y="5"/>
                </a:lnTo>
                <a:lnTo>
                  <a:pt x="0" y="2"/>
                </a:lnTo>
                <a:lnTo>
                  <a:pt x="2" y="2"/>
                </a:lnTo>
                <a:lnTo>
                  <a:pt x="2" y="0"/>
                </a:lnTo>
                <a:lnTo>
                  <a:pt x="5" y="0"/>
                </a:lnTo>
              </a:path>
            </a:pathLst>
          </a:custGeom>
          <a:noFill/>
          <a:ln w="4763">
            <a:solidFill>
              <a:srgbClr val="6E6E6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96" name="Freeform 260"/>
          <p:cNvSpPr>
            <a:spLocks/>
          </p:cNvSpPr>
          <p:nvPr userDrawn="1"/>
        </p:nvSpPr>
        <p:spPr bwMode="auto">
          <a:xfrm>
            <a:off x="7833947" y="1506538"/>
            <a:ext cx="14654" cy="12700"/>
          </a:xfrm>
          <a:custGeom>
            <a:avLst/>
            <a:gdLst>
              <a:gd name="T0" fmla="*/ 10 w 10"/>
              <a:gd name="T1" fmla="*/ 5 h 8"/>
              <a:gd name="T2" fmla="*/ 10 w 10"/>
              <a:gd name="T3" fmla="*/ 8 h 8"/>
              <a:gd name="T4" fmla="*/ 7 w 10"/>
              <a:gd name="T5" fmla="*/ 8 h 8"/>
              <a:gd name="T6" fmla="*/ 5 w 10"/>
              <a:gd name="T7" fmla="*/ 8 h 8"/>
              <a:gd name="T8" fmla="*/ 2 w 10"/>
              <a:gd name="T9" fmla="*/ 8 h 8"/>
              <a:gd name="T10" fmla="*/ 2 w 10"/>
              <a:gd name="T11" fmla="*/ 5 h 8"/>
              <a:gd name="T12" fmla="*/ 0 w 10"/>
              <a:gd name="T13" fmla="*/ 5 h 8"/>
              <a:gd name="T14" fmla="*/ 0 w 10"/>
              <a:gd name="T15" fmla="*/ 2 h 8"/>
              <a:gd name="T16" fmla="*/ 0 w 10"/>
              <a:gd name="T17" fmla="*/ 0 h 8"/>
              <a:gd name="T18" fmla="*/ 2 w 10"/>
              <a:gd name="T19" fmla="*/ 0 h 8"/>
              <a:gd name="T20" fmla="*/ 5 w 10"/>
              <a:gd name="T21" fmla="*/ 0 h 8"/>
              <a:gd name="T22" fmla="*/ 7 w 10"/>
              <a:gd name="T23" fmla="*/ 2 h 8"/>
              <a:gd name="T24" fmla="*/ 7 w 10"/>
              <a:gd name="T25" fmla="*/ 5 h 8"/>
              <a:gd name="T26" fmla="*/ 10 w 10"/>
              <a:gd name="T27" fmla="*/ 5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0" h="8">
                <a:moveTo>
                  <a:pt x="10" y="5"/>
                </a:moveTo>
                <a:lnTo>
                  <a:pt x="10" y="8"/>
                </a:lnTo>
                <a:lnTo>
                  <a:pt x="7" y="8"/>
                </a:lnTo>
                <a:lnTo>
                  <a:pt x="5" y="8"/>
                </a:lnTo>
                <a:lnTo>
                  <a:pt x="2" y="8"/>
                </a:lnTo>
                <a:lnTo>
                  <a:pt x="2" y="5"/>
                </a:lnTo>
                <a:lnTo>
                  <a:pt x="0" y="5"/>
                </a:lnTo>
                <a:lnTo>
                  <a:pt x="0" y="2"/>
                </a:lnTo>
                <a:lnTo>
                  <a:pt x="0" y="0"/>
                </a:lnTo>
                <a:lnTo>
                  <a:pt x="2" y="0"/>
                </a:lnTo>
                <a:lnTo>
                  <a:pt x="5" y="0"/>
                </a:lnTo>
                <a:lnTo>
                  <a:pt x="7" y="2"/>
                </a:lnTo>
                <a:lnTo>
                  <a:pt x="7" y="5"/>
                </a:lnTo>
                <a:lnTo>
                  <a:pt x="10" y="5"/>
                </a:lnTo>
              </a:path>
            </a:pathLst>
          </a:custGeom>
          <a:noFill/>
          <a:ln w="4763">
            <a:solidFill>
              <a:srgbClr val="6E6E6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97" name="Freeform 261"/>
          <p:cNvSpPr>
            <a:spLocks/>
          </p:cNvSpPr>
          <p:nvPr/>
        </p:nvSpPr>
        <p:spPr bwMode="auto">
          <a:xfrm>
            <a:off x="7627328" y="1465263"/>
            <a:ext cx="168520" cy="311150"/>
          </a:xfrm>
          <a:custGeom>
            <a:avLst/>
            <a:gdLst>
              <a:gd name="T0" fmla="*/ 62 w 115"/>
              <a:gd name="T1" fmla="*/ 5 h 196"/>
              <a:gd name="T2" fmla="*/ 75 w 115"/>
              <a:gd name="T3" fmla="*/ 13 h 196"/>
              <a:gd name="T4" fmla="*/ 88 w 115"/>
              <a:gd name="T5" fmla="*/ 13 h 196"/>
              <a:gd name="T6" fmla="*/ 91 w 115"/>
              <a:gd name="T7" fmla="*/ 21 h 196"/>
              <a:gd name="T8" fmla="*/ 91 w 115"/>
              <a:gd name="T9" fmla="*/ 23 h 196"/>
              <a:gd name="T10" fmla="*/ 94 w 115"/>
              <a:gd name="T11" fmla="*/ 36 h 196"/>
              <a:gd name="T12" fmla="*/ 86 w 115"/>
              <a:gd name="T13" fmla="*/ 44 h 196"/>
              <a:gd name="T14" fmla="*/ 83 w 115"/>
              <a:gd name="T15" fmla="*/ 57 h 196"/>
              <a:gd name="T16" fmla="*/ 88 w 115"/>
              <a:gd name="T17" fmla="*/ 70 h 196"/>
              <a:gd name="T18" fmla="*/ 99 w 115"/>
              <a:gd name="T19" fmla="*/ 75 h 196"/>
              <a:gd name="T20" fmla="*/ 104 w 115"/>
              <a:gd name="T21" fmla="*/ 81 h 196"/>
              <a:gd name="T22" fmla="*/ 109 w 115"/>
              <a:gd name="T23" fmla="*/ 86 h 196"/>
              <a:gd name="T24" fmla="*/ 112 w 115"/>
              <a:gd name="T25" fmla="*/ 94 h 196"/>
              <a:gd name="T26" fmla="*/ 115 w 115"/>
              <a:gd name="T27" fmla="*/ 102 h 196"/>
              <a:gd name="T28" fmla="*/ 112 w 115"/>
              <a:gd name="T29" fmla="*/ 109 h 196"/>
              <a:gd name="T30" fmla="*/ 112 w 115"/>
              <a:gd name="T31" fmla="*/ 120 h 196"/>
              <a:gd name="T32" fmla="*/ 109 w 115"/>
              <a:gd name="T33" fmla="*/ 125 h 196"/>
              <a:gd name="T34" fmla="*/ 104 w 115"/>
              <a:gd name="T35" fmla="*/ 130 h 196"/>
              <a:gd name="T36" fmla="*/ 96 w 115"/>
              <a:gd name="T37" fmla="*/ 133 h 196"/>
              <a:gd name="T38" fmla="*/ 88 w 115"/>
              <a:gd name="T39" fmla="*/ 141 h 196"/>
              <a:gd name="T40" fmla="*/ 88 w 115"/>
              <a:gd name="T41" fmla="*/ 151 h 196"/>
              <a:gd name="T42" fmla="*/ 91 w 115"/>
              <a:gd name="T43" fmla="*/ 162 h 196"/>
              <a:gd name="T44" fmla="*/ 94 w 115"/>
              <a:gd name="T45" fmla="*/ 164 h 196"/>
              <a:gd name="T46" fmla="*/ 91 w 115"/>
              <a:gd name="T47" fmla="*/ 172 h 196"/>
              <a:gd name="T48" fmla="*/ 88 w 115"/>
              <a:gd name="T49" fmla="*/ 175 h 196"/>
              <a:gd name="T50" fmla="*/ 86 w 115"/>
              <a:gd name="T51" fmla="*/ 177 h 196"/>
              <a:gd name="T52" fmla="*/ 81 w 115"/>
              <a:gd name="T53" fmla="*/ 183 h 196"/>
              <a:gd name="T54" fmla="*/ 73 w 115"/>
              <a:gd name="T55" fmla="*/ 190 h 196"/>
              <a:gd name="T56" fmla="*/ 70 w 115"/>
              <a:gd name="T57" fmla="*/ 193 h 196"/>
              <a:gd name="T58" fmla="*/ 57 w 115"/>
              <a:gd name="T59" fmla="*/ 196 h 196"/>
              <a:gd name="T60" fmla="*/ 49 w 115"/>
              <a:gd name="T61" fmla="*/ 188 h 196"/>
              <a:gd name="T62" fmla="*/ 41 w 115"/>
              <a:gd name="T63" fmla="*/ 177 h 196"/>
              <a:gd name="T64" fmla="*/ 41 w 115"/>
              <a:gd name="T65" fmla="*/ 172 h 196"/>
              <a:gd name="T66" fmla="*/ 44 w 115"/>
              <a:gd name="T67" fmla="*/ 162 h 196"/>
              <a:gd name="T68" fmla="*/ 47 w 115"/>
              <a:gd name="T69" fmla="*/ 149 h 196"/>
              <a:gd name="T70" fmla="*/ 49 w 115"/>
              <a:gd name="T71" fmla="*/ 143 h 196"/>
              <a:gd name="T72" fmla="*/ 49 w 115"/>
              <a:gd name="T73" fmla="*/ 138 h 196"/>
              <a:gd name="T74" fmla="*/ 52 w 115"/>
              <a:gd name="T75" fmla="*/ 136 h 196"/>
              <a:gd name="T76" fmla="*/ 60 w 115"/>
              <a:gd name="T77" fmla="*/ 128 h 196"/>
              <a:gd name="T78" fmla="*/ 68 w 115"/>
              <a:gd name="T79" fmla="*/ 125 h 196"/>
              <a:gd name="T80" fmla="*/ 65 w 115"/>
              <a:gd name="T81" fmla="*/ 115 h 196"/>
              <a:gd name="T82" fmla="*/ 57 w 115"/>
              <a:gd name="T83" fmla="*/ 120 h 196"/>
              <a:gd name="T84" fmla="*/ 49 w 115"/>
              <a:gd name="T85" fmla="*/ 128 h 196"/>
              <a:gd name="T86" fmla="*/ 41 w 115"/>
              <a:gd name="T87" fmla="*/ 136 h 196"/>
              <a:gd name="T88" fmla="*/ 36 w 115"/>
              <a:gd name="T89" fmla="*/ 125 h 196"/>
              <a:gd name="T90" fmla="*/ 34 w 115"/>
              <a:gd name="T91" fmla="*/ 112 h 196"/>
              <a:gd name="T92" fmla="*/ 34 w 115"/>
              <a:gd name="T93" fmla="*/ 102 h 196"/>
              <a:gd name="T94" fmla="*/ 23 w 115"/>
              <a:gd name="T95" fmla="*/ 91 h 196"/>
              <a:gd name="T96" fmla="*/ 28 w 115"/>
              <a:gd name="T97" fmla="*/ 86 h 196"/>
              <a:gd name="T98" fmla="*/ 23 w 115"/>
              <a:gd name="T99" fmla="*/ 75 h 196"/>
              <a:gd name="T100" fmla="*/ 18 w 115"/>
              <a:gd name="T101" fmla="*/ 65 h 196"/>
              <a:gd name="T102" fmla="*/ 13 w 115"/>
              <a:gd name="T103" fmla="*/ 57 h 196"/>
              <a:gd name="T104" fmla="*/ 8 w 115"/>
              <a:gd name="T105" fmla="*/ 57 h 196"/>
              <a:gd name="T106" fmla="*/ 0 w 115"/>
              <a:gd name="T107" fmla="*/ 55 h 196"/>
              <a:gd name="T108" fmla="*/ 2 w 115"/>
              <a:gd name="T109" fmla="*/ 47 h 196"/>
              <a:gd name="T110" fmla="*/ 8 w 115"/>
              <a:gd name="T111" fmla="*/ 42 h 196"/>
              <a:gd name="T112" fmla="*/ 18 w 115"/>
              <a:gd name="T113" fmla="*/ 36 h 196"/>
              <a:gd name="T114" fmla="*/ 26 w 115"/>
              <a:gd name="T115" fmla="*/ 34 h 196"/>
              <a:gd name="T116" fmla="*/ 31 w 115"/>
              <a:gd name="T117" fmla="*/ 23 h 196"/>
              <a:gd name="T118" fmla="*/ 36 w 115"/>
              <a:gd name="T119" fmla="*/ 13 h 196"/>
              <a:gd name="T120" fmla="*/ 47 w 115"/>
              <a:gd name="T121" fmla="*/ 5 h 1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15" h="196">
                <a:moveTo>
                  <a:pt x="52" y="2"/>
                </a:moveTo>
                <a:lnTo>
                  <a:pt x="55" y="2"/>
                </a:lnTo>
                <a:lnTo>
                  <a:pt x="57" y="2"/>
                </a:lnTo>
                <a:lnTo>
                  <a:pt x="60" y="2"/>
                </a:lnTo>
                <a:lnTo>
                  <a:pt x="60" y="5"/>
                </a:lnTo>
                <a:lnTo>
                  <a:pt x="62" y="5"/>
                </a:lnTo>
                <a:lnTo>
                  <a:pt x="65" y="5"/>
                </a:lnTo>
                <a:lnTo>
                  <a:pt x="65" y="8"/>
                </a:lnTo>
                <a:lnTo>
                  <a:pt x="68" y="10"/>
                </a:lnTo>
                <a:lnTo>
                  <a:pt x="70" y="13"/>
                </a:lnTo>
                <a:lnTo>
                  <a:pt x="73" y="13"/>
                </a:lnTo>
                <a:lnTo>
                  <a:pt x="75" y="13"/>
                </a:lnTo>
                <a:lnTo>
                  <a:pt x="78" y="13"/>
                </a:lnTo>
                <a:lnTo>
                  <a:pt x="81" y="10"/>
                </a:lnTo>
                <a:lnTo>
                  <a:pt x="83" y="10"/>
                </a:lnTo>
                <a:lnTo>
                  <a:pt x="86" y="10"/>
                </a:lnTo>
                <a:lnTo>
                  <a:pt x="86" y="13"/>
                </a:lnTo>
                <a:lnTo>
                  <a:pt x="88" y="13"/>
                </a:lnTo>
                <a:lnTo>
                  <a:pt x="88" y="15"/>
                </a:lnTo>
                <a:lnTo>
                  <a:pt x="88" y="18"/>
                </a:lnTo>
                <a:lnTo>
                  <a:pt x="91" y="18"/>
                </a:lnTo>
                <a:lnTo>
                  <a:pt x="88" y="18"/>
                </a:lnTo>
                <a:lnTo>
                  <a:pt x="91" y="18"/>
                </a:lnTo>
                <a:lnTo>
                  <a:pt x="91" y="21"/>
                </a:lnTo>
                <a:lnTo>
                  <a:pt x="91" y="18"/>
                </a:lnTo>
                <a:lnTo>
                  <a:pt x="94" y="21"/>
                </a:lnTo>
                <a:lnTo>
                  <a:pt x="91" y="21"/>
                </a:lnTo>
                <a:lnTo>
                  <a:pt x="94" y="21"/>
                </a:lnTo>
                <a:lnTo>
                  <a:pt x="91" y="21"/>
                </a:lnTo>
                <a:lnTo>
                  <a:pt x="91" y="23"/>
                </a:lnTo>
                <a:lnTo>
                  <a:pt x="94" y="23"/>
                </a:lnTo>
                <a:lnTo>
                  <a:pt x="94" y="26"/>
                </a:lnTo>
                <a:lnTo>
                  <a:pt x="94" y="28"/>
                </a:lnTo>
                <a:lnTo>
                  <a:pt x="94" y="31"/>
                </a:lnTo>
                <a:lnTo>
                  <a:pt x="94" y="34"/>
                </a:lnTo>
                <a:lnTo>
                  <a:pt x="94" y="36"/>
                </a:lnTo>
                <a:lnTo>
                  <a:pt x="94" y="39"/>
                </a:lnTo>
                <a:lnTo>
                  <a:pt x="94" y="42"/>
                </a:lnTo>
                <a:lnTo>
                  <a:pt x="91" y="42"/>
                </a:lnTo>
                <a:lnTo>
                  <a:pt x="88" y="42"/>
                </a:lnTo>
                <a:lnTo>
                  <a:pt x="88" y="44"/>
                </a:lnTo>
                <a:lnTo>
                  <a:pt x="86" y="44"/>
                </a:lnTo>
                <a:lnTo>
                  <a:pt x="86" y="47"/>
                </a:lnTo>
                <a:lnTo>
                  <a:pt x="86" y="49"/>
                </a:lnTo>
                <a:lnTo>
                  <a:pt x="86" y="52"/>
                </a:lnTo>
                <a:lnTo>
                  <a:pt x="83" y="52"/>
                </a:lnTo>
                <a:lnTo>
                  <a:pt x="83" y="55"/>
                </a:lnTo>
                <a:lnTo>
                  <a:pt x="83" y="57"/>
                </a:lnTo>
                <a:lnTo>
                  <a:pt x="83" y="60"/>
                </a:lnTo>
                <a:lnTo>
                  <a:pt x="83" y="62"/>
                </a:lnTo>
                <a:lnTo>
                  <a:pt x="83" y="65"/>
                </a:lnTo>
                <a:lnTo>
                  <a:pt x="86" y="68"/>
                </a:lnTo>
                <a:lnTo>
                  <a:pt x="86" y="70"/>
                </a:lnTo>
                <a:lnTo>
                  <a:pt x="88" y="70"/>
                </a:lnTo>
                <a:lnTo>
                  <a:pt x="88" y="73"/>
                </a:lnTo>
                <a:lnTo>
                  <a:pt x="91" y="73"/>
                </a:lnTo>
                <a:lnTo>
                  <a:pt x="94" y="73"/>
                </a:lnTo>
                <a:lnTo>
                  <a:pt x="94" y="75"/>
                </a:lnTo>
                <a:lnTo>
                  <a:pt x="96" y="75"/>
                </a:lnTo>
                <a:lnTo>
                  <a:pt x="99" y="75"/>
                </a:lnTo>
                <a:lnTo>
                  <a:pt x="99" y="78"/>
                </a:lnTo>
                <a:lnTo>
                  <a:pt x="102" y="78"/>
                </a:lnTo>
                <a:lnTo>
                  <a:pt x="102" y="81"/>
                </a:lnTo>
                <a:lnTo>
                  <a:pt x="102" y="78"/>
                </a:lnTo>
                <a:lnTo>
                  <a:pt x="102" y="81"/>
                </a:lnTo>
                <a:lnTo>
                  <a:pt x="104" y="81"/>
                </a:lnTo>
                <a:lnTo>
                  <a:pt x="104" y="83"/>
                </a:lnTo>
                <a:lnTo>
                  <a:pt x="104" y="81"/>
                </a:lnTo>
                <a:lnTo>
                  <a:pt x="104" y="83"/>
                </a:lnTo>
                <a:lnTo>
                  <a:pt x="107" y="83"/>
                </a:lnTo>
                <a:lnTo>
                  <a:pt x="109" y="83"/>
                </a:lnTo>
                <a:lnTo>
                  <a:pt x="109" y="86"/>
                </a:lnTo>
                <a:lnTo>
                  <a:pt x="112" y="86"/>
                </a:lnTo>
                <a:lnTo>
                  <a:pt x="109" y="86"/>
                </a:lnTo>
                <a:lnTo>
                  <a:pt x="112" y="89"/>
                </a:lnTo>
                <a:lnTo>
                  <a:pt x="115" y="91"/>
                </a:lnTo>
                <a:lnTo>
                  <a:pt x="112" y="91"/>
                </a:lnTo>
                <a:lnTo>
                  <a:pt x="112" y="94"/>
                </a:lnTo>
                <a:lnTo>
                  <a:pt x="112" y="96"/>
                </a:lnTo>
                <a:lnTo>
                  <a:pt x="115" y="96"/>
                </a:lnTo>
                <a:lnTo>
                  <a:pt x="115" y="99"/>
                </a:lnTo>
                <a:lnTo>
                  <a:pt x="112" y="99"/>
                </a:lnTo>
                <a:lnTo>
                  <a:pt x="115" y="99"/>
                </a:lnTo>
                <a:lnTo>
                  <a:pt x="115" y="102"/>
                </a:lnTo>
                <a:lnTo>
                  <a:pt x="112" y="102"/>
                </a:lnTo>
                <a:lnTo>
                  <a:pt x="112" y="104"/>
                </a:lnTo>
                <a:lnTo>
                  <a:pt x="112" y="102"/>
                </a:lnTo>
                <a:lnTo>
                  <a:pt x="112" y="104"/>
                </a:lnTo>
                <a:lnTo>
                  <a:pt x="112" y="107"/>
                </a:lnTo>
                <a:lnTo>
                  <a:pt x="112" y="109"/>
                </a:lnTo>
                <a:lnTo>
                  <a:pt x="109" y="109"/>
                </a:lnTo>
                <a:lnTo>
                  <a:pt x="109" y="112"/>
                </a:lnTo>
                <a:lnTo>
                  <a:pt x="109" y="115"/>
                </a:lnTo>
                <a:lnTo>
                  <a:pt x="109" y="117"/>
                </a:lnTo>
                <a:lnTo>
                  <a:pt x="109" y="120"/>
                </a:lnTo>
                <a:lnTo>
                  <a:pt x="112" y="120"/>
                </a:lnTo>
                <a:lnTo>
                  <a:pt x="109" y="120"/>
                </a:lnTo>
                <a:lnTo>
                  <a:pt x="112" y="123"/>
                </a:lnTo>
                <a:lnTo>
                  <a:pt x="109" y="123"/>
                </a:lnTo>
                <a:lnTo>
                  <a:pt x="112" y="123"/>
                </a:lnTo>
                <a:lnTo>
                  <a:pt x="112" y="125"/>
                </a:lnTo>
                <a:lnTo>
                  <a:pt x="109" y="125"/>
                </a:lnTo>
                <a:lnTo>
                  <a:pt x="109" y="128"/>
                </a:lnTo>
                <a:lnTo>
                  <a:pt x="107" y="128"/>
                </a:lnTo>
                <a:lnTo>
                  <a:pt x="107" y="130"/>
                </a:lnTo>
                <a:lnTo>
                  <a:pt x="104" y="130"/>
                </a:lnTo>
                <a:lnTo>
                  <a:pt x="107" y="130"/>
                </a:lnTo>
                <a:lnTo>
                  <a:pt x="104" y="130"/>
                </a:lnTo>
                <a:lnTo>
                  <a:pt x="104" y="133"/>
                </a:lnTo>
                <a:lnTo>
                  <a:pt x="102" y="133"/>
                </a:lnTo>
                <a:lnTo>
                  <a:pt x="102" y="130"/>
                </a:lnTo>
                <a:lnTo>
                  <a:pt x="102" y="133"/>
                </a:lnTo>
                <a:lnTo>
                  <a:pt x="99" y="133"/>
                </a:lnTo>
                <a:lnTo>
                  <a:pt x="96" y="133"/>
                </a:lnTo>
                <a:lnTo>
                  <a:pt x="94" y="133"/>
                </a:lnTo>
                <a:lnTo>
                  <a:pt x="94" y="136"/>
                </a:lnTo>
                <a:lnTo>
                  <a:pt x="91" y="136"/>
                </a:lnTo>
                <a:lnTo>
                  <a:pt x="88" y="136"/>
                </a:lnTo>
                <a:lnTo>
                  <a:pt x="88" y="138"/>
                </a:lnTo>
                <a:lnTo>
                  <a:pt x="88" y="141"/>
                </a:lnTo>
                <a:lnTo>
                  <a:pt x="88" y="143"/>
                </a:lnTo>
                <a:lnTo>
                  <a:pt x="86" y="143"/>
                </a:lnTo>
                <a:lnTo>
                  <a:pt x="86" y="146"/>
                </a:lnTo>
                <a:lnTo>
                  <a:pt x="86" y="149"/>
                </a:lnTo>
                <a:lnTo>
                  <a:pt x="86" y="151"/>
                </a:lnTo>
                <a:lnTo>
                  <a:pt x="88" y="151"/>
                </a:lnTo>
                <a:lnTo>
                  <a:pt x="88" y="154"/>
                </a:lnTo>
                <a:lnTo>
                  <a:pt x="91" y="156"/>
                </a:lnTo>
                <a:lnTo>
                  <a:pt x="91" y="154"/>
                </a:lnTo>
                <a:lnTo>
                  <a:pt x="91" y="156"/>
                </a:lnTo>
                <a:lnTo>
                  <a:pt x="91" y="159"/>
                </a:lnTo>
                <a:lnTo>
                  <a:pt x="91" y="162"/>
                </a:lnTo>
                <a:lnTo>
                  <a:pt x="94" y="162"/>
                </a:lnTo>
                <a:lnTo>
                  <a:pt x="91" y="162"/>
                </a:lnTo>
                <a:lnTo>
                  <a:pt x="94" y="162"/>
                </a:lnTo>
                <a:lnTo>
                  <a:pt x="91" y="162"/>
                </a:lnTo>
                <a:lnTo>
                  <a:pt x="91" y="164"/>
                </a:lnTo>
                <a:lnTo>
                  <a:pt x="94" y="164"/>
                </a:lnTo>
                <a:lnTo>
                  <a:pt x="91" y="164"/>
                </a:lnTo>
                <a:lnTo>
                  <a:pt x="91" y="167"/>
                </a:lnTo>
                <a:lnTo>
                  <a:pt x="88" y="167"/>
                </a:lnTo>
                <a:lnTo>
                  <a:pt x="88" y="170"/>
                </a:lnTo>
                <a:lnTo>
                  <a:pt x="91" y="170"/>
                </a:lnTo>
                <a:lnTo>
                  <a:pt x="91" y="172"/>
                </a:lnTo>
                <a:lnTo>
                  <a:pt x="88" y="172"/>
                </a:lnTo>
                <a:lnTo>
                  <a:pt x="88" y="175"/>
                </a:lnTo>
                <a:lnTo>
                  <a:pt x="86" y="175"/>
                </a:lnTo>
                <a:lnTo>
                  <a:pt x="88" y="175"/>
                </a:lnTo>
                <a:lnTo>
                  <a:pt x="88" y="177"/>
                </a:lnTo>
                <a:lnTo>
                  <a:pt x="88" y="175"/>
                </a:lnTo>
                <a:lnTo>
                  <a:pt x="86" y="175"/>
                </a:lnTo>
                <a:lnTo>
                  <a:pt x="86" y="177"/>
                </a:lnTo>
                <a:lnTo>
                  <a:pt x="88" y="177"/>
                </a:lnTo>
                <a:lnTo>
                  <a:pt x="86" y="177"/>
                </a:lnTo>
                <a:lnTo>
                  <a:pt x="88" y="177"/>
                </a:lnTo>
                <a:lnTo>
                  <a:pt x="86" y="177"/>
                </a:lnTo>
                <a:lnTo>
                  <a:pt x="86" y="180"/>
                </a:lnTo>
                <a:lnTo>
                  <a:pt x="86" y="177"/>
                </a:lnTo>
                <a:lnTo>
                  <a:pt x="83" y="177"/>
                </a:lnTo>
                <a:lnTo>
                  <a:pt x="83" y="180"/>
                </a:lnTo>
                <a:lnTo>
                  <a:pt x="81" y="180"/>
                </a:lnTo>
                <a:lnTo>
                  <a:pt x="81" y="183"/>
                </a:lnTo>
                <a:lnTo>
                  <a:pt x="78" y="183"/>
                </a:lnTo>
                <a:lnTo>
                  <a:pt x="78" y="185"/>
                </a:lnTo>
                <a:lnTo>
                  <a:pt x="75" y="185"/>
                </a:lnTo>
                <a:lnTo>
                  <a:pt x="75" y="188"/>
                </a:lnTo>
                <a:lnTo>
                  <a:pt x="75" y="190"/>
                </a:lnTo>
                <a:lnTo>
                  <a:pt x="73" y="190"/>
                </a:lnTo>
                <a:lnTo>
                  <a:pt x="73" y="188"/>
                </a:lnTo>
                <a:lnTo>
                  <a:pt x="73" y="190"/>
                </a:lnTo>
                <a:lnTo>
                  <a:pt x="75" y="190"/>
                </a:lnTo>
                <a:lnTo>
                  <a:pt x="73" y="190"/>
                </a:lnTo>
                <a:lnTo>
                  <a:pt x="73" y="193"/>
                </a:lnTo>
                <a:lnTo>
                  <a:pt x="70" y="193"/>
                </a:lnTo>
                <a:lnTo>
                  <a:pt x="68" y="193"/>
                </a:lnTo>
                <a:lnTo>
                  <a:pt x="65" y="193"/>
                </a:lnTo>
                <a:lnTo>
                  <a:pt x="65" y="196"/>
                </a:lnTo>
                <a:lnTo>
                  <a:pt x="62" y="196"/>
                </a:lnTo>
                <a:lnTo>
                  <a:pt x="60" y="196"/>
                </a:lnTo>
                <a:lnTo>
                  <a:pt x="57" y="196"/>
                </a:lnTo>
                <a:lnTo>
                  <a:pt x="57" y="193"/>
                </a:lnTo>
                <a:lnTo>
                  <a:pt x="55" y="193"/>
                </a:lnTo>
                <a:lnTo>
                  <a:pt x="52" y="193"/>
                </a:lnTo>
                <a:lnTo>
                  <a:pt x="52" y="190"/>
                </a:lnTo>
                <a:lnTo>
                  <a:pt x="49" y="190"/>
                </a:lnTo>
                <a:lnTo>
                  <a:pt x="49" y="188"/>
                </a:lnTo>
                <a:lnTo>
                  <a:pt x="47" y="188"/>
                </a:lnTo>
                <a:lnTo>
                  <a:pt x="44" y="185"/>
                </a:lnTo>
                <a:lnTo>
                  <a:pt x="41" y="185"/>
                </a:lnTo>
                <a:lnTo>
                  <a:pt x="41" y="183"/>
                </a:lnTo>
                <a:lnTo>
                  <a:pt x="41" y="180"/>
                </a:lnTo>
                <a:lnTo>
                  <a:pt x="41" y="177"/>
                </a:lnTo>
                <a:lnTo>
                  <a:pt x="41" y="175"/>
                </a:lnTo>
                <a:lnTo>
                  <a:pt x="39" y="175"/>
                </a:lnTo>
                <a:lnTo>
                  <a:pt x="36" y="175"/>
                </a:lnTo>
                <a:lnTo>
                  <a:pt x="39" y="175"/>
                </a:lnTo>
                <a:lnTo>
                  <a:pt x="39" y="172"/>
                </a:lnTo>
                <a:lnTo>
                  <a:pt x="41" y="172"/>
                </a:lnTo>
                <a:lnTo>
                  <a:pt x="41" y="170"/>
                </a:lnTo>
                <a:lnTo>
                  <a:pt x="41" y="167"/>
                </a:lnTo>
                <a:lnTo>
                  <a:pt x="41" y="164"/>
                </a:lnTo>
                <a:lnTo>
                  <a:pt x="44" y="162"/>
                </a:lnTo>
                <a:lnTo>
                  <a:pt x="44" y="164"/>
                </a:lnTo>
                <a:lnTo>
                  <a:pt x="44" y="162"/>
                </a:lnTo>
                <a:lnTo>
                  <a:pt x="44" y="159"/>
                </a:lnTo>
                <a:lnTo>
                  <a:pt x="44" y="156"/>
                </a:lnTo>
                <a:lnTo>
                  <a:pt x="47" y="156"/>
                </a:lnTo>
                <a:lnTo>
                  <a:pt x="47" y="154"/>
                </a:lnTo>
                <a:lnTo>
                  <a:pt x="47" y="151"/>
                </a:lnTo>
                <a:lnTo>
                  <a:pt x="47" y="149"/>
                </a:lnTo>
                <a:lnTo>
                  <a:pt x="44" y="149"/>
                </a:lnTo>
                <a:lnTo>
                  <a:pt x="44" y="146"/>
                </a:lnTo>
                <a:lnTo>
                  <a:pt x="44" y="149"/>
                </a:lnTo>
                <a:lnTo>
                  <a:pt x="47" y="149"/>
                </a:lnTo>
                <a:lnTo>
                  <a:pt x="49" y="146"/>
                </a:lnTo>
                <a:lnTo>
                  <a:pt x="49" y="143"/>
                </a:lnTo>
                <a:lnTo>
                  <a:pt x="52" y="143"/>
                </a:lnTo>
                <a:lnTo>
                  <a:pt x="49" y="141"/>
                </a:lnTo>
                <a:lnTo>
                  <a:pt x="52" y="138"/>
                </a:lnTo>
                <a:lnTo>
                  <a:pt x="49" y="138"/>
                </a:lnTo>
                <a:lnTo>
                  <a:pt x="52" y="138"/>
                </a:lnTo>
                <a:lnTo>
                  <a:pt x="49" y="138"/>
                </a:lnTo>
                <a:lnTo>
                  <a:pt x="49" y="136"/>
                </a:lnTo>
                <a:lnTo>
                  <a:pt x="52" y="136"/>
                </a:lnTo>
                <a:lnTo>
                  <a:pt x="49" y="136"/>
                </a:lnTo>
                <a:lnTo>
                  <a:pt x="52" y="136"/>
                </a:lnTo>
                <a:lnTo>
                  <a:pt x="52" y="133"/>
                </a:lnTo>
                <a:lnTo>
                  <a:pt x="52" y="136"/>
                </a:lnTo>
                <a:lnTo>
                  <a:pt x="52" y="133"/>
                </a:lnTo>
                <a:lnTo>
                  <a:pt x="55" y="133"/>
                </a:lnTo>
                <a:lnTo>
                  <a:pt x="55" y="130"/>
                </a:lnTo>
                <a:lnTo>
                  <a:pt x="57" y="130"/>
                </a:lnTo>
                <a:lnTo>
                  <a:pt x="57" y="128"/>
                </a:lnTo>
                <a:lnTo>
                  <a:pt x="60" y="128"/>
                </a:lnTo>
                <a:lnTo>
                  <a:pt x="60" y="130"/>
                </a:lnTo>
                <a:lnTo>
                  <a:pt x="62" y="130"/>
                </a:lnTo>
                <a:lnTo>
                  <a:pt x="62" y="128"/>
                </a:lnTo>
                <a:lnTo>
                  <a:pt x="62" y="125"/>
                </a:lnTo>
                <a:lnTo>
                  <a:pt x="65" y="125"/>
                </a:lnTo>
                <a:lnTo>
                  <a:pt x="68" y="125"/>
                </a:lnTo>
                <a:lnTo>
                  <a:pt x="68" y="123"/>
                </a:lnTo>
                <a:lnTo>
                  <a:pt x="68" y="120"/>
                </a:lnTo>
                <a:lnTo>
                  <a:pt x="68" y="117"/>
                </a:lnTo>
                <a:lnTo>
                  <a:pt x="65" y="115"/>
                </a:lnTo>
                <a:lnTo>
                  <a:pt x="68" y="115"/>
                </a:lnTo>
                <a:lnTo>
                  <a:pt x="65" y="115"/>
                </a:lnTo>
                <a:lnTo>
                  <a:pt x="65" y="117"/>
                </a:lnTo>
                <a:lnTo>
                  <a:pt x="62" y="117"/>
                </a:lnTo>
                <a:lnTo>
                  <a:pt x="60" y="120"/>
                </a:lnTo>
                <a:lnTo>
                  <a:pt x="60" y="117"/>
                </a:lnTo>
                <a:lnTo>
                  <a:pt x="60" y="120"/>
                </a:lnTo>
                <a:lnTo>
                  <a:pt x="57" y="120"/>
                </a:lnTo>
                <a:lnTo>
                  <a:pt x="55" y="120"/>
                </a:lnTo>
                <a:lnTo>
                  <a:pt x="55" y="123"/>
                </a:lnTo>
                <a:lnTo>
                  <a:pt x="52" y="123"/>
                </a:lnTo>
                <a:lnTo>
                  <a:pt x="52" y="125"/>
                </a:lnTo>
                <a:lnTo>
                  <a:pt x="49" y="125"/>
                </a:lnTo>
                <a:lnTo>
                  <a:pt x="49" y="128"/>
                </a:lnTo>
                <a:lnTo>
                  <a:pt x="47" y="128"/>
                </a:lnTo>
                <a:lnTo>
                  <a:pt x="47" y="130"/>
                </a:lnTo>
                <a:lnTo>
                  <a:pt x="44" y="130"/>
                </a:lnTo>
                <a:lnTo>
                  <a:pt x="44" y="133"/>
                </a:lnTo>
                <a:lnTo>
                  <a:pt x="44" y="136"/>
                </a:lnTo>
                <a:lnTo>
                  <a:pt x="41" y="136"/>
                </a:lnTo>
                <a:lnTo>
                  <a:pt x="39" y="136"/>
                </a:lnTo>
                <a:lnTo>
                  <a:pt x="39" y="133"/>
                </a:lnTo>
                <a:lnTo>
                  <a:pt x="36" y="133"/>
                </a:lnTo>
                <a:lnTo>
                  <a:pt x="36" y="130"/>
                </a:lnTo>
                <a:lnTo>
                  <a:pt x="36" y="128"/>
                </a:lnTo>
                <a:lnTo>
                  <a:pt x="36" y="125"/>
                </a:lnTo>
                <a:lnTo>
                  <a:pt x="36" y="123"/>
                </a:lnTo>
                <a:lnTo>
                  <a:pt x="36" y="120"/>
                </a:lnTo>
                <a:lnTo>
                  <a:pt x="34" y="120"/>
                </a:lnTo>
                <a:lnTo>
                  <a:pt x="34" y="117"/>
                </a:lnTo>
                <a:lnTo>
                  <a:pt x="34" y="115"/>
                </a:lnTo>
                <a:lnTo>
                  <a:pt x="34" y="112"/>
                </a:lnTo>
                <a:lnTo>
                  <a:pt x="34" y="109"/>
                </a:lnTo>
                <a:lnTo>
                  <a:pt x="34" y="107"/>
                </a:lnTo>
                <a:lnTo>
                  <a:pt x="34" y="104"/>
                </a:lnTo>
                <a:lnTo>
                  <a:pt x="34" y="102"/>
                </a:lnTo>
                <a:lnTo>
                  <a:pt x="34" y="99"/>
                </a:lnTo>
                <a:lnTo>
                  <a:pt x="34" y="102"/>
                </a:lnTo>
                <a:lnTo>
                  <a:pt x="34" y="99"/>
                </a:lnTo>
                <a:lnTo>
                  <a:pt x="31" y="99"/>
                </a:lnTo>
                <a:lnTo>
                  <a:pt x="28" y="96"/>
                </a:lnTo>
                <a:lnTo>
                  <a:pt x="26" y="96"/>
                </a:lnTo>
                <a:lnTo>
                  <a:pt x="23" y="94"/>
                </a:lnTo>
                <a:lnTo>
                  <a:pt x="23" y="91"/>
                </a:lnTo>
                <a:lnTo>
                  <a:pt x="23" y="89"/>
                </a:lnTo>
                <a:lnTo>
                  <a:pt x="26" y="89"/>
                </a:lnTo>
                <a:lnTo>
                  <a:pt x="26" y="86"/>
                </a:lnTo>
                <a:lnTo>
                  <a:pt x="28" y="86"/>
                </a:lnTo>
                <a:lnTo>
                  <a:pt x="26" y="86"/>
                </a:lnTo>
                <a:lnTo>
                  <a:pt x="28" y="86"/>
                </a:lnTo>
                <a:lnTo>
                  <a:pt x="28" y="83"/>
                </a:lnTo>
                <a:lnTo>
                  <a:pt x="28" y="81"/>
                </a:lnTo>
                <a:lnTo>
                  <a:pt x="28" y="78"/>
                </a:lnTo>
                <a:lnTo>
                  <a:pt x="26" y="78"/>
                </a:lnTo>
                <a:lnTo>
                  <a:pt x="26" y="75"/>
                </a:lnTo>
                <a:lnTo>
                  <a:pt x="23" y="75"/>
                </a:lnTo>
                <a:lnTo>
                  <a:pt x="23" y="73"/>
                </a:lnTo>
                <a:lnTo>
                  <a:pt x="21" y="73"/>
                </a:lnTo>
                <a:lnTo>
                  <a:pt x="21" y="70"/>
                </a:lnTo>
                <a:lnTo>
                  <a:pt x="21" y="68"/>
                </a:lnTo>
                <a:lnTo>
                  <a:pt x="21" y="65"/>
                </a:lnTo>
                <a:lnTo>
                  <a:pt x="18" y="65"/>
                </a:lnTo>
                <a:lnTo>
                  <a:pt x="18" y="62"/>
                </a:lnTo>
                <a:lnTo>
                  <a:pt x="18" y="60"/>
                </a:lnTo>
                <a:lnTo>
                  <a:pt x="18" y="57"/>
                </a:lnTo>
                <a:lnTo>
                  <a:pt x="15" y="60"/>
                </a:lnTo>
                <a:lnTo>
                  <a:pt x="15" y="57"/>
                </a:lnTo>
                <a:lnTo>
                  <a:pt x="13" y="57"/>
                </a:lnTo>
                <a:lnTo>
                  <a:pt x="13" y="60"/>
                </a:lnTo>
                <a:lnTo>
                  <a:pt x="13" y="57"/>
                </a:lnTo>
                <a:lnTo>
                  <a:pt x="10" y="57"/>
                </a:lnTo>
                <a:lnTo>
                  <a:pt x="10" y="60"/>
                </a:lnTo>
                <a:lnTo>
                  <a:pt x="8" y="60"/>
                </a:lnTo>
                <a:lnTo>
                  <a:pt x="8" y="57"/>
                </a:lnTo>
                <a:lnTo>
                  <a:pt x="5" y="57"/>
                </a:lnTo>
                <a:lnTo>
                  <a:pt x="5" y="55"/>
                </a:lnTo>
                <a:lnTo>
                  <a:pt x="5" y="57"/>
                </a:lnTo>
                <a:lnTo>
                  <a:pt x="2" y="57"/>
                </a:lnTo>
                <a:lnTo>
                  <a:pt x="2" y="55"/>
                </a:lnTo>
                <a:lnTo>
                  <a:pt x="0" y="55"/>
                </a:lnTo>
                <a:lnTo>
                  <a:pt x="0" y="52"/>
                </a:lnTo>
                <a:lnTo>
                  <a:pt x="0" y="55"/>
                </a:lnTo>
                <a:lnTo>
                  <a:pt x="0" y="52"/>
                </a:lnTo>
                <a:lnTo>
                  <a:pt x="0" y="49"/>
                </a:lnTo>
                <a:lnTo>
                  <a:pt x="2" y="49"/>
                </a:lnTo>
                <a:lnTo>
                  <a:pt x="2" y="47"/>
                </a:lnTo>
                <a:lnTo>
                  <a:pt x="5" y="47"/>
                </a:lnTo>
                <a:lnTo>
                  <a:pt x="5" y="44"/>
                </a:lnTo>
                <a:lnTo>
                  <a:pt x="8" y="44"/>
                </a:lnTo>
                <a:lnTo>
                  <a:pt x="8" y="42"/>
                </a:lnTo>
                <a:lnTo>
                  <a:pt x="10" y="42"/>
                </a:lnTo>
                <a:lnTo>
                  <a:pt x="8" y="42"/>
                </a:lnTo>
                <a:lnTo>
                  <a:pt x="10" y="42"/>
                </a:lnTo>
                <a:lnTo>
                  <a:pt x="10" y="39"/>
                </a:lnTo>
                <a:lnTo>
                  <a:pt x="13" y="39"/>
                </a:lnTo>
                <a:lnTo>
                  <a:pt x="15" y="39"/>
                </a:lnTo>
                <a:lnTo>
                  <a:pt x="18" y="39"/>
                </a:lnTo>
                <a:lnTo>
                  <a:pt x="18" y="36"/>
                </a:lnTo>
                <a:lnTo>
                  <a:pt x="21" y="36"/>
                </a:lnTo>
                <a:lnTo>
                  <a:pt x="21" y="39"/>
                </a:lnTo>
                <a:lnTo>
                  <a:pt x="21" y="36"/>
                </a:lnTo>
                <a:lnTo>
                  <a:pt x="23" y="36"/>
                </a:lnTo>
                <a:lnTo>
                  <a:pt x="26" y="36"/>
                </a:lnTo>
                <a:lnTo>
                  <a:pt x="26" y="34"/>
                </a:lnTo>
                <a:lnTo>
                  <a:pt x="26" y="31"/>
                </a:lnTo>
                <a:lnTo>
                  <a:pt x="28" y="31"/>
                </a:lnTo>
                <a:lnTo>
                  <a:pt x="26" y="31"/>
                </a:lnTo>
                <a:lnTo>
                  <a:pt x="28" y="28"/>
                </a:lnTo>
                <a:lnTo>
                  <a:pt x="31" y="26"/>
                </a:lnTo>
                <a:lnTo>
                  <a:pt x="31" y="23"/>
                </a:lnTo>
                <a:lnTo>
                  <a:pt x="31" y="21"/>
                </a:lnTo>
                <a:lnTo>
                  <a:pt x="34" y="21"/>
                </a:lnTo>
                <a:lnTo>
                  <a:pt x="34" y="18"/>
                </a:lnTo>
                <a:lnTo>
                  <a:pt x="34" y="15"/>
                </a:lnTo>
                <a:lnTo>
                  <a:pt x="36" y="15"/>
                </a:lnTo>
                <a:lnTo>
                  <a:pt x="36" y="13"/>
                </a:lnTo>
                <a:lnTo>
                  <a:pt x="39" y="10"/>
                </a:lnTo>
                <a:lnTo>
                  <a:pt x="39" y="8"/>
                </a:lnTo>
                <a:lnTo>
                  <a:pt x="41" y="8"/>
                </a:lnTo>
                <a:lnTo>
                  <a:pt x="44" y="8"/>
                </a:lnTo>
                <a:lnTo>
                  <a:pt x="44" y="5"/>
                </a:lnTo>
                <a:lnTo>
                  <a:pt x="47" y="5"/>
                </a:lnTo>
                <a:lnTo>
                  <a:pt x="49" y="5"/>
                </a:lnTo>
                <a:lnTo>
                  <a:pt x="49" y="2"/>
                </a:lnTo>
                <a:lnTo>
                  <a:pt x="52" y="2"/>
                </a:lnTo>
                <a:lnTo>
                  <a:pt x="52" y="0"/>
                </a:lnTo>
                <a:lnTo>
                  <a:pt x="52" y="2"/>
                </a:lnTo>
              </a:path>
            </a:pathLst>
          </a:custGeom>
          <a:noFill/>
          <a:ln w="4763">
            <a:solidFill>
              <a:srgbClr val="6E6E6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98" name="Freeform 262"/>
          <p:cNvSpPr>
            <a:spLocks/>
          </p:cNvSpPr>
          <p:nvPr/>
        </p:nvSpPr>
        <p:spPr bwMode="auto">
          <a:xfrm>
            <a:off x="7646378" y="1203325"/>
            <a:ext cx="109904" cy="128588"/>
          </a:xfrm>
          <a:custGeom>
            <a:avLst/>
            <a:gdLst>
              <a:gd name="T0" fmla="*/ 44 w 75"/>
              <a:gd name="T1" fmla="*/ 0 h 81"/>
              <a:gd name="T2" fmla="*/ 49 w 75"/>
              <a:gd name="T3" fmla="*/ 0 h 81"/>
              <a:gd name="T4" fmla="*/ 55 w 75"/>
              <a:gd name="T5" fmla="*/ 0 h 81"/>
              <a:gd name="T6" fmla="*/ 55 w 75"/>
              <a:gd name="T7" fmla="*/ 5 h 81"/>
              <a:gd name="T8" fmla="*/ 57 w 75"/>
              <a:gd name="T9" fmla="*/ 8 h 81"/>
              <a:gd name="T10" fmla="*/ 60 w 75"/>
              <a:gd name="T11" fmla="*/ 11 h 81"/>
              <a:gd name="T12" fmla="*/ 62 w 75"/>
              <a:gd name="T13" fmla="*/ 8 h 81"/>
              <a:gd name="T14" fmla="*/ 70 w 75"/>
              <a:gd name="T15" fmla="*/ 5 h 81"/>
              <a:gd name="T16" fmla="*/ 75 w 75"/>
              <a:gd name="T17" fmla="*/ 5 h 81"/>
              <a:gd name="T18" fmla="*/ 73 w 75"/>
              <a:gd name="T19" fmla="*/ 13 h 81"/>
              <a:gd name="T20" fmla="*/ 70 w 75"/>
              <a:gd name="T21" fmla="*/ 16 h 81"/>
              <a:gd name="T22" fmla="*/ 68 w 75"/>
              <a:gd name="T23" fmla="*/ 18 h 81"/>
              <a:gd name="T24" fmla="*/ 65 w 75"/>
              <a:gd name="T25" fmla="*/ 26 h 81"/>
              <a:gd name="T26" fmla="*/ 60 w 75"/>
              <a:gd name="T27" fmla="*/ 26 h 81"/>
              <a:gd name="T28" fmla="*/ 60 w 75"/>
              <a:gd name="T29" fmla="*/ 37 h 81"/>
              <a:gd name="T30" fmla="*/ 60 w 75"/>
              <a:gd name="T31" fmla="*/ 37 h 81"/>
              <a:gd name="T32" fmla="*/ 57 w 75"/>
              <a:gd name="T33" fmla="*/ 34 h 81"/>
              <a:gd name="T34" fmla="*/ 52 w 75"/>
              <a:gd name="T35" fmla="*/ 39 h 81"/>
              <a:gd name="T36" fmla="*/ 52 w 75"/>
              <a:gd name="T37" fmla="*/ 45 h 81"/>
              <a:gd name="T38" fmla="*/ 49 w 75"/>
              <a:gd name="T39" fmla="*/ 52 h 81"/>
              <a:gd name="T40" fmla="*/ 49 w 75"/>
              <a:gd name="T41" fmla="*/ 58 h 81"/>
              <a:gd name="T42" fmla="*/ 49 w 75"/>
              <a:gd name="T43" fmla="*/ 63 h 81"/>
              <a:gd name="T44" fmla="*/ 47 w 75"/>
              <a:gd name="T45" fmla="*/ 65 h 81"/>
              <a:gd name="T46" fmla="*/ 44 w 75"/>
              <a:gd name="T47" fmla="*/ 68 h 81"/>
              <a:gd name="T48" fmla="*/ 47 w 75"/>
              <a:gd name="T49" fmla="*/ 71 h 81"/>
              <a:gd name="T50" fmla="*/ 44 w 75"/>
              <a:gd name="T51" fmla="*/ 73 h 81"/>
              <a:gd name="T52" fmla="*/ 39 w 75"/>
              <a:gd name="T53" fmla="*/ 73 h 81"/>
              <a:gd name="T54" fmla="*/ 31 w 75"/>
              <a:gd name="T55" fmla="*/ 71 h 81"/>
              <a:gd name="T56" fmla="*/ 28 w 75"/>
              <a:gd name="T57" fmla="*/ 73 h 81"/>
              <a:gd name="T58" fmla="*/ 26 w 75"/>
              <a:gd name="T59" fmla="*/ 81 h 81"/>
              <a:gd name="T60" fmla="*/ 23 w 75"/>
              <a:gd name="T61" fmla="*/ 79 h 81"/>
              <a:gd name="T62" fmla="*/ 23 w 75"/>
              <a:gd name="T63" fmla="*/ 79 h 81"/>
              <a:gd name="T64" fmla="*/ 21 w 75"/>
              <a:gd name="T65" fmla="*/ 71 h 81"/>
              <a:gd name="T66" fmla="*/ 18 w 75"/>
              <a:gd name="T67" fmla="*/ 63 h 81"/>
              <a:gd name="T68" fmla="*/ 13 w 75"/>
              <a:gd name="T69" fmla="*/ 58 h 81"/>
              <a:gd name="T70" fmla="*/ 10 w 75"/>
              <a:gd name="T71" fmla="*/ 55 h 81"/>
              <a:gd name="T72" fmla="*/ 8 w 75"/>
              <a:gd name="T73" fmla="*/ 47 h 81"/>
              <a:gd name="T74" fmla="*/ 5 w 75"/>
              <a:gd name="T75" fmla="*/ 42 h 81"/>
              <a:gd name="T76" fmla="*/ 2 w 75"/>
              <a:gd name="T77" fmla="*/ 39 h 81"/>
              <a:gd name="T78" fmla="*/ 10 w 75"/>
              <a:gd name="T79" fmla="*/ 37 h 81"/>
              <a:gd name="T80" fmla="*/ 18 w 75"/>
              <a:gd name="T81" fmla="*/ 34 h 81"/>
              <a:gd name="T82" fmla="*/ 15 w 75"/>
              <a:gd name="T83" fmla="*/ 26 h 81"/>
              <a:gd name="T84" fmla="*/ 15 w 75"/>
              <a:gd name="T85" fmla="*/ 16 h 81"/>
              <a:gd name="T86" fmla="*/ 15 w 75"/>
              <a:gd name="T87" fmla="*/ 11 h 81"/>
              <a:gd name="T88" fmla="*/ 23 w 75"/>
              <a:gd name="T89" fmla="*/ 8 h 81"/>
              <a:gd name="T90" fmla="*/ 31 w 75"/>
              <a:gd name="T91" fmla="*/ 3 h 81"/>
              <a:gd name="T92" fmla="*/ 34 w 75"/>
              <a:gd name="T93" fmla="*/ 3 h 81"/>
              <a:gd name="T94" fmla="*/ 42 w 75"/>
              <a:gd name="T95" fmla="*/ 0 h 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75" h="81">
                <a:moveTo>
                  <a:pt x="42" y="0"/>
                </a:moveTo>
                <a:lnTo>
                  <a:pt x="44" y="0"/>
                </a:lnTo>
                <a:lnTo>
                  <a:pt x="42" y="0"/>
                </a:lnTo>
                <a:lnTo>
                  <a:pt x="44" y="0"/>
                </a:lnTo>
                <a:lnTo>
                  <a:pt x="47" y="0"/>
                </a:lnTo>
                <a:lnTo>
                  <a:pt x="44" y="0"/>
                </a:lnTo>
                <a:lnTo>
                  <a:pt x="47" y="0"/>
                </a:lnTo>
                <a:lnTo>
                  <a:pt x="49" y="0"/>
                </a:lnTo>
                <a:lnTo>
                  <a:pt x="52" y="0"/>
                </a:lnTo>
                <a:lnTo>
                  <a:pt x="52" y="3"/>
                </a:lnTo>
                <a:lnTo>
                  <a:pt x="52" y="0"/>
                </a:lnTo>
                <a:lnTo>
                  <a:pt x="55" y="0"/>
                </a:lnTo>
                <a:lnTo>
                  <a:pt x="55" y="3"/>
                </a:lnTo>
                <a:lnTo>
                  <a:pt x="52" y="3"/>
                </a:lnTo>
                <a:lnTo>
                  <a:pt x="55" y="3"/>
                </a:lnTo>
                <a:lnTo>
                  <a:pt x="55" y="5"/>
                </a:lnTo>
                <a:lnTo>
                  <a:pt x="55" y="8"/>
                </a:lnTo>
                <a:lnTo>
                  <a:pt x="55" y="5"/>
                </a:lnTo>
                <a:lnTo>
                  <a:pt x="57" y="5"/>
                </a:lnTo>
                <a:lnTo>
                  <a:pt x="57" y="8"/>
                </a:lnTo>
                <a:lnTo>
                  <a:pt x="57" y="11"/>
                </a:lnTo>
                <a:lnTo>
                  <a:pt x="60" y="11"/>
                </a:lnTo>
                <a:lnTo>
                  <a:pt x="57" y="11"/>
                </a:lnTo>
                <a:lnTo>
                  <a:pt x="60" y="11"/>
                </a:lnTo>
                <a:lnTo>
                  <a:pt x="60" y="13"/>
                </a:lnTo>
                <a:lnTo>
                  <a:pt x="62" y="13"/>
                </a:lnTo>
                <a:lnTo>
                  <a:pt x="62" y="11"/>
                </a:lnTo>
                <a:lnTo>
                  <a:pt x="62" y="8"/>
                </a:lnTo>
                <a:lnTo>
                  <a:pt x="62" y="5"/>
                </a:lnTo>
                <a:lnTo>
                  <a:pt x="65" y="5"/>
                </a:lnTo>
                <a:lnTo>
                  <a:pt x="68" y="5"/>
                </a:lnTo>
                <a:lnTo>
                  <a:pt x="70" y="5"/>
                </a:lnTo>
                <a:lnTo>
                  <a:pt x="70" y="8"/>
                </a:lnTo>
                <a:lnTo>
                  <a:pt x="70" y="5"/>
                </a:lnTo>
                <a:lnTo>
                  <a:pt x="73" y="5"/>
                </a:lnTo>
                <a:lnTo>
                  <a:pt x="75" y="5"/>
                </a:lnTo>
                <a:lnTo>
                  <a:pt x="75" y="8"/>
                </a:lnTo>
                <a:lnTo>
                  <a:pt x="75" y="11"/>
                </a:lnTo>
                <a:lnTo>
                  <a:pt x="73" y="11"/>
                </a:lnTo>
                <a:lnTo>
                  <a:pt x="73" y="13"/>
                </a:lnTo>
                <a:lnTo>
                  <a:pt x="70" y="13"/>
                </a:lnTo>
                <a:lnTo>
                  <a:pt x="68" y="13"/>
                </a:lnTo>
                <a:lnTo>
                  <a:pt x="68" y="16"/>
                </a:lnTo>
                <a:lnTo>
                  <a:pt x="70" y="16"/>
                </a:lnTo>
                <a:lnTo>
                  <a:pt x="68" y="16"/>
                </a:lnTo>
                <a:lnTo>
                  <a:pt x="68" y="18"/>
                </a:lnTo>
                <a:lnTo>
                  <a:pt x="65" y="18"/>
                </a:lnTo>
                <a:lnTo>
                  <a:pt x="68" y="18"/>
                </a:lnTo>
                <a:lnTo>
                  <a:pt x="68" y="21"/>
                </a:lnTo>
                <a:lnTo>
                  <a:pt x="65" y="21"/>
                </a:lnTo>
                <a:lnTo>
                  <a:pt x="65" y="24"/>
                </a:lnTo>
                <a:lnTo>
                  <a:pt x="65" y="26"/>
                </a:lnTo>
                <a:lnTo>
                  <a:pt x="62" y="26"/>
                </a:lnTo>
                <a:lnTo>
                  <a:pt x="62" y="24"/>
                </a:lnTo>
                <a:lnTo>
                  <a:pt x="62" y="26"/>
                </a:lnTo>
                <a:lnTo>
                  <a:pt x="60" y="26"/>
                </a:lnTo>
                <a:lnTo>
                  <a:pt x="60" y="29"/>
                </a:lnTo>
                <a:lnTo>
                  <a:pt x="60" y="32"/>
                </a:lnTo>
                <a:lnTo>
                  <a:pt x="60" y="34"/>
                </a:lnTo>
                <a:lnTo>
                  <a:pt x="60" y="37"/>
                </a:lnTo>
                <a:lnTo>
                  <a:pt x="57" y="37"/>
                </a:lnTo>
                <a:lnTo>
                  <a:pt x="60" y="37"/>
                </a:lnTo>
                <a:lnTo>
                  <a:pt x="57" y="37"/>
                </a:lnTo>
                <a:lnTo>
                  <a:pt x="60" y="37"/>
                </a:lnTo>
                <a:lnTo>
                  <a:pt x="57" y="37"/>
                </a:lnTo>
                <a:lnTo>
                  <a:pt x="60" y="37"/>
                </a:lnTo>
                <a:lnTo>
                  <a:pt x="57" y="37"/>
                </a:lnTo>
                <a:lnTo>
                  <a:pt x="57" y="34"/>
                </a:lnTo>
                <a:lnTo>
                  <a:pt x="55" y="34"/>
                </a:lnTo>
                <a:lnTo>
                  <a:pt x="55" y="37"/>
                </a:lnTo>
                <a:lnTo>
                  <a:pt x="55" y="39"/>
                </a:lnTo>
                <a:lnTo>
                  <a:pt x="52" y="39"/>
                </a:lnTo>
                <a:lnTo>
                  <a:pt x="52" y="42"/>
                </a:lnTo>
                <a:lnTo>
                  <a:pt x="52" y="45"/>
                </a:lnTo>
                <a:lnTo>
                  <a:pt x="55" y="45"/>
                </a:lnTo>
                <a:lnTo>
                  <a:pt x="52" y="45"/>
                </a:lnTo>
                <a:lnTo>
                  <a:pt x="52" y="47"/>
                </a:lnTo>
                <a:lnTo>
                  <a:pt x="49" y="47"/>
                </a:lnTo>
                <a:lnTo>
                  <a:pt x="49" y="50"/>
                </a:lnTo>
                <a:lnTo>
                  <a:pt x="49" y="52"/>
                </a:lnTo>
                <a:lnTo>
                  <a:pt x="49" y="55"/>
                </a:lnTo>
                <a:lnTo>
                  <a:pt x="47" y="55"/>
                </a:lnTo>
                <a:lnTo>
                  <a:pt x="49" y="55"/>
                </a:lnTo>
                <a:lnTo>
                  <a:pt x="49" y="58"/>
                </a:lnTo>
                <a:lnTo>
                  <a:pt x="49" y="60"/>
                </a:lnTo>
                <a:lnTo>
                  <a:pt x="49" y="63"/>
                </a:lnTo>
                <a:lnTo>
                  <a:pt x="52" y="63"/>
                </a:lnTo>
                <a:lnTo>
                  <a:pt x="49" y="63"/>
                </a:lnTo>
                <a:lnTo>
                  <a:pt x="49" y="65"/>
                </a:lnTo>
                <a:lnTo>
                  <a:pt x="49" y="68"/>
                </a:lnTo>
                <a:lnTo>
                  <a:pt x="49" y="65"/>
                </a:lnTo>
                <a:lnTo>
                  <a:pt x="47" y="65"/>
                </a:lnTo>
                <a:lnTo>
                  <a:pt x="47" y="68"/>
                </a:lnTo>
                <a:lnTo>
                  <a:pt x="44" y="68"/>
                </a:lnTo>
                <a:lnTo>
                  <a:pt x="44" y="65"/>
                </a:lnTo>
                <a:lnTo>
                  <a:pt x="44" y="68"/>
                </a:lnTo>
                <a:lnTo>
                  <a:pt x="44" y="71"/>
                </a:lnTo>
                <a:lnTo>
                  <a:pt x="44" y="68"/>
                </a:lnTo>
                <a:lnTo>
                  <a:pt x="44" y="71"/>
                </a:lnTo>
                <a:lnTo>
                  <a:pt x="47" y="71"/>
                </a:lnTo>
                <a:lnTo>
                  <a:pt x="44" y="71"/>
                </a:lnTo>
                <a:lnTo>
                  <a:pt x="44" y="73"/>
                </a:lnTo>
                <a:lnTo>
                  <a:pt x="44" y="76"/>
                </a:lnTo>
                <a:lnTo>
                  <a:pt x="44" y="73"/>
                </a:lnTo>
                <a:lnTo>
                  <a:pt x="42" y="73"/>
                </a:lnTo>
                <a:lnTo>
                  <a:pt x="42" y="76"/>
                </a:lnTo>
                <a:lnTo>
                  <a:pt x="39" y="76"/>
                </a:lnTo>
                <a:lnTo>
                  <a:pt x="39" y="73"/>
                </a:lnTo>
                <a:lnTo>
                  <a:pt x="36" y="73"/>
                </a:lnTo>
                <a:lnTo>
                  <a:pt x="36" y="71"/>
                </a:lnTo>
                <a:lnTo>
                  <a:pt x="34" y="71"/>
                </a:lnTo>
                <a:lnTo>
                  <a:pt x="31" y="71"/>
                </a:lnTo>
                <a:lnTo>
                  <a:pt x="31" y="73"/>
                </a:lnTo>
                <a:lnTo>
                  <a:pt x="31" y="71"/>
                </a:lnTo>
                <a:lnTo>
                  <a:pt x="31" y="73"/>
                </a:lnTo>
                <a:lnTo>
                  <a:pt x="28" y="73"/>
                </a:lnTo>
                <a:lnTo>
                  <a:pt x="28" y="76"/>
                </a:lnTo>
                <a:lnTo>
                  <a:pt x="26" y="76"/>
                </a:lnTo>
                <a:lnTo>
                  <a:pt x="26" y="79"/>
                </a:lnTo>
                <a:lnTo>
                  <a:pt x="26" y="81"/>
                </a:lnTo>
                <a:lnTo>
                  <a:pt x="26" y="79"/>
                </a:lnTo>
                <a:lnTo>
                  <a:pt x="26" y="81"/>
                </a:lnTo>
                <a:lnTo>
                  <a:pt x="26" y="79"/>
                </a:lnTo>
                <a:lnTo>
                  <a:pt x="23" y="79"/>
                </a:lnTo>
                <a:lnTo>
                  <a:pt x="26" y="79"/>
                </a:lnTo>
                <a:lnTo>
                  <a:pt x="26" y="76"/>
                </a:lnTo>
                <a:lnTo>
                  <a:pt x="23" y="76"/>
                </a:lnTo>
                <a:lnTo>
                  <a:pt x="23" y="79"/>
                </a:lnTo>
                <a:lnTo>
                  <a:pt x="23" y="76"/>
                </a:lnTo>
                <a:lnTo>
                  <a:pt x="23" y="73"/>
                </a:lnTo>
                <a:lnTo>
                  <a:pt x="21" y="73"/>
                </a:lnTo>
                <a:lnTo>
                  <a:pt x="21" y="71"/>
                </a:lnTo>
                <a:lnTo>
                  <a:pt x="21" y="68"/>
                </a:lnTo>
                <a:lnTo>
                  <a:pt x="21" y="65"/>
                </a:lnTo>
                <a:lnTo>
                  <a:pt x="18" y="65"/>
                </a:lnTo>
                <a:lnTo>
                  <a:pt x="18" y="63"/>
                </a:lnTo>
                <a:lnTo>
                  <a:pt x="18" y="60"/>
                </a:lnTo>
                <a:lnTo>
                  <a:pt x="15" y="60"/>
                </a:lnTo>
                <a:lnTo>
                  <a:pt x="15" y="58"/>
                </a:lnTo>
                <a:lnTo>
                  <a:pt x="13" y="58"/>
                </a:lnTo>
                <a:lnTo>
                  <a:pt x="13" y="55"/>
                </a:lnTo>
                <a:lnTo>
                  <a:pt x="15" y="55"/>
                </a:lnTo>
                <a:lnTo>
                  <a:pt x="13" y="55"/>
                </a:lnTo>
                <a:lnTo>
                  <a:pt x="10" y="55"/>
                </a:lnTo>
                <a:lnTo>
                  <a:pt x="10" y="52"/>
                </a:lnTo>
                <a:lnTo>
                  <a:pt x="10" y="50"/>
                </a:lnTo>
                <a:lnTo>
                  <a:pt x="8" y="50"/>
                </a:lnTo>
                <a:lnTo>
                  <a:pt x="8" y="47"/>
                </a:lnTo>
                <a:lnTo>
                  <a:pt x="8" y="45"/>
                </a:lnTo>
                <a:lnTo>
                  <a:pt x="5" y="45"/>
                </a:lnTo>
                <a:lnTo>
                  <a:pt x="2" y="45"/>
                </a:lnTo>
                <a:lnTo>
                  <a:pt x="5" y="42"/>
                </a:lnTo>
                <a:lnTo>
                  <a:pt x="2" y="42"/>
                </a:lnTo>
                <a:lnTo>
                  <a:pt x="2" y="39"/>
                </a:lnTo>
                <a:lnTo>
                  <a:pt x="0" y="39"/>
                </a:lnTo>
                <a:lnTo>
                  <a:pt x="2" y="39"/>
                </a:lnTo>
                <a:lnTo>
                  <a:pt x="5" y="39"/>
                </a:lnTo>
                <a:lnTo>
                  <a:pt x="5" y="37"/>
                </a:lnTo>
                <a:lnTo>
                  <a:pt x="8" y="37"/>
                </a:lnTo>
                <a:lnTo>
                  <a:pt x="10" y="37"/>
                </a:lnTo>
                <a:lnTo>
                  <a:pt x="13" y="37"/>
                </a:lnTo>
                <a:lnTo>
                  <a:pt x="13" y="34"/>
                </a:lnTo>
                <a:lnTo>
                  <a:pt x="15" y="34"/>
                </a:lnTo>
                <a:lnTo>
                  <a:pt x="18" y="34"/>
                </a:lnTo>
                <a:lnTo>
                  <a:pt x="18" y="32"/>
                </a:lnTo>
                <a:lnTo>
                  <a:pt x="18" y="29"/>
                </a:lnTo>
                <a:lnTo>
                  <a:pt x="18" y="26"/>
                </a:lnTo>
                <a:lnTo>
                  <a:pt x="15" y="26"/>
                </a:lnTo>
                <a:lnTo>
                  <a:pt x="15" y="24"/>
                </a:lnTo>
                <a:lnTo>
                  <a:pt x="15" y="21"/>
                </a:lnTo>
                <a:lnTo>
                  <a:pt x="15" y="18"/>
                </a:lnTo>
                <a:lnTo>
                  <a:pt x="15" y="16"/>
                </a:lnTo>
                <a:lnTo>
                  <a:pt x="15" y="18"/>
                </a:lnTo>
                <a:lnTo>
                  <a:pt x="15" y="16"/>
                </a:lnTo>
                <a:lnTo>
                  <a:pt x="15" y="13"/>
                </a:lnTo>
                <a:lnTo>
                  <a:pt x="15" y="11"/>
                </a:lnTo>
                <a:lnTo>
                  <a:pt x="15" y="8"/>
                </a:lnTo>
                <a:lnTo>
                  <a:pt x="18" y="8"/>
                </a:lnTo>
                <a:lnTo>
                  <a:pt x="21" y="8"/>
                </a:lnTo>
                <a:lnTo>
                  <a:pt x="23" y="8"/>
                </a:lnTo>
                <a:lnTo>
                  <a:pt x="26" y="8"/>
                </a:lnTo>
                <a:lnTo>
                  <a:pt x="26" y="5"/>
                </a:lnTo>
                <a:lnTo>
                  <a:pt x="28" y="5"/>
                </a:lnTo>
                <a:lnTo>
                  <a:pt x="31" y="3"/>
                </a:lnTo>
                <a:lnTo>
                  <a:pt x="34" y="3"/>
                </a:lnTo>
                <a:lnTo>
                  <a:pt x="31" y="0"/>
                </a:lnTo>
                <a:lnTo>
                  <a:pt x="34" y="0"/>
                </a:lnTo>
                <a:lnTo>
                  <a:pt x="34" y="3"/>
                </a:lnTo>
                <a:lnTo>
                  <a:pt x="34" y="0"/>
                </a:lnTo>
                <a:lnTo>
                  <a:pt x="36" y="0"/>
                </a:lnTo>
                <a:lnTo>
                  <a:pt x="39" y="0"/>
                </a:lnTo>
                <a:lnTo>
                  <a:pt x="42" y="0"/>
                </a:lnTo>
              </a:path>
            </a:pathLst>
          </a:custGeom>
          <a:noFill/>
          <a:ln w="4763">
            <a:solidFill>
              <a:srgbClr val="6E6E6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99" name="Freeform 263"/>
          <p:cNvSpPr>
            <a:spLocks/>
          </p:cNvSpPr>
          <p:nvPr/>
        </p:nvSpPr>
        <p:spPr bwMode="auto">
          <a:xfrm>
            <a:off x="5824904" y="1125539"/>
            <a:ext cx="1595804" cy="874713"/>
          </a:xfrm>
          <a:custGeom>
            <a:avLst/>
            <a:gdLst>
              <a:gd name="T0" fmla="*/ 1086 w 1089"/>
              <a:gd name="T1" fmla="*/ 18 h 551"/>
              <a:gd name="T2" fmla="*/ 1070 w 1089"/>
              <a:gd name="T3" fmla="*/ 36 h 551"/>
              <a:gd name="T4" fmla="*/ 1044 w 1089"/>
              <a:gd name="T5" fmla="*/ 54 h 551"/>
              <a:gd name="T6" fmla="*/ 1023 w 1089"/>
              <a:gd name="T7" fmla="*/ 67 h 551"/>
              <a:gd name="T8" fmla="*/ 1008 w 1089"/>
              <a:gd name="T9" fmla="*/ 83 h 551"/>
              <a:gd name="T10" fmla="*/ 987 w 1089"/>
              <a:gd name="T11" fmla="*/ 94 h 551"/>
              <a:gd name="T12" fmla="*/ 974 w 1089"/>
              <a:gd name="T13" fmla="*/ 120 h 551"/>
              <a:gd name="T14" fmla="*/ 958 w 1089"/>
              <a:gd name="T15" fmla="*/ 138 h 551"/>
              <a:gd name="T16" fmla="*/ 940 w 1089"/>
              <a:gd name="T17" fmla="*/ 154 h 551"/>
              <a:gd name="T18" fmla="*/ 916 w 1089"/>
              <a:gd name="T19" fmla="*/ 172 h 551"/>
              <a:gd name="T20" fmla="*/ 898 w 1089"/>
              <a:gd name="T21" fmla="*/ 193 h 551"/>
              <a:gd name="T22" fmla="*/ 877 w 1089"/>
              <a:gd name="T23" fmla="*/ 193 h 551"/>
              <a:gd name="T24" fmla="*/ 872 w 1089"/>
              <a:gd name="T25" fmla="*/ 185 h 551"/>
              <a:gd name="T26" fmla="*/ 859 w 1089"/>
              <a:gd name="T27" fmla="*/ 195 h 551"/>
              <a:gd name="T28" fmla="*/ 846 w 1089"/>
              <a:gd name="T29" fmla="*/ 209 h 551"/>
              <a:gd name="T30" fmla="*/ 830 w 1089"/>
              <a:gd name="T31" fmla="*/ 222 h 551"/>
              <a:gd name="T32" fmla="*/ 849 w 1089"/>
              <a:gd name="T33" fmla="*/ 222 h 551"/>
              <a:gd name="T34" fmla="*/ 841 w 1089"/>
              <a:gd name="T35" fmla="*/ 242 h 551"/>
              <a:gd name="T36" fmla="*/ 809 w 1089"/>
              <a:gd name="T37" fmla="*/ 261 h 551"/>
              <a:gd name="T38" fmla="*/ 778 w 1089"/>
              <a:gd name="T39" fmla="*/ 276 h 551"/>
              <a:gd name="T40" fmla="*/ 739 w 1089"/>
              <a:gd name="T41" fmla="*/ 282 h 551"/>
              <a:gd name="T42" fmla="*/ 729 w 1089"/>
              <a:gd name="T43" fmla="*/ 295 h 551"/>
              <a:gd name="T44" fmla="*/ 702 w 1089"/>
              <a:gd name="T45" fmla="*/ 318 h 551"/>
              <a:gd name="T46" fmla="*/ 687 w 1089"/>
              <a:gd name="T47" fmla="*/ 326 h 551"/>
              <a:gd name="T48" fmla="*/ 658 w 1089"/>
              <a:gd name="T49" fmla="*/ 331 h 551"/>
              <a:gd name="T50" fmla="*/ 624 w 1089"/>
              <a:gd name="T51" fmla="*/ 352 h 551"/>
              <a:gd name="T52" fmla="*/ 585 w 1089"/>
              <a:gd name="T53" fmla="*/ 355 h 551"/>
              <a:gd name="T54" fmla="*/ 548 w 1089"/>
              <a:gd name="T55" fmla="*/ 357 h 551"/>
              <a:gd name="T56" fmla="*/ 528 w 1089"/>
              <a:gd name="T57" fmla="*/ 376 h 551"/>
              <a:gd name="T58" fmla="*/ 543 w 1089"/>
              <a:gd name="T59" fmla="*/ 386 h 551"/>
              <a:gd name="T60" fmla="*/ 561 w 1089"/>
              <a:gd name="T61" fmla="*/ 381 h 551"/>
              <a:gd name="T62" fmla="*/ 530 w 1089"/>
              <a:gd name="T63" fmla="*/ 399 h 551"/>
              <a:gd name="T64" fmla="*/ 501 w 1089"/>
              <a:gd name="T65" fmla="*/ 412 h 551"/>
              <a:gd name="T66" fmla="*/ 468 w 1089"/>
              <a:gd name="T67" fmla="*/ 433 h 551"/>
              <a:gd name="T68" fmla="*/ 441 w 1089"/>
              <a:gd name="T69" fmla="*/ 470 h 551"/>
              <a:gd name="T70" fmla="*/ 423 w 1089"/>
              <a:gd name="T71" fmla="*/ 498 h 551"/>
              <a:gd name="T72" fmla="*/ 405 w 1089"/>
              <a:gd name="T73" fmla="*/ 517 h 551"/>
              <a:gd name="T74" fmla="*/ 379 w 1089"/>
              <a:gd name="T75" fmla="*/ 514 h 551"/>
              <a:gd name="T76" fmla="*/ 347 w 1089"/>
              <a:gd name="T77" fmla="*/ 525 h 551"/>
              <a:gd name="T78" fmla="*/ 327 w 1089"/>
              <a:gd name="T79" fmla="*/ 548 h 551"/>
              <a:gd name="T80" fmla="*/ 329 w 1089"/>
              <a:gd name="T81" fmla="*/ 509 h 551"/>
              <a:gd name="T82" fmla="*/ 212 w 1089"/>
              <a:gd name="T83" fmla="*/ 384 h 551"/>
              <a:gd name="T84" fmla="*/ 212 w 1089"/>
              <a:gd name="T85" fmla="*/ 373 h 551"/>
              <a:gd name="T86" fmla="*/ 193 w 1089"/>
              <a:gd name="T87" fmla="*/ 344 h 551"/>
              <a:gd name="T88" fmla="*/ 157 w 1089"/>
              <a:gd name="T89" fmla="*/ 357 h 551"/>
              <a:gd name="T90" fmla="*/ 133 w 1089"/>
              <a:gd name="T91" fmla="*/ 378 h 551"/>
              <a:gd name="T92" fmla="*/ 113 w 1089"/>
              <a:gd name="T93" fmla="*/ 384 h 551"/>
              <a:gd name="T94" fmla="*/ 79 w 1089"/>
              <a:gd name="T95" fmla="*/ 378 h 551"/>
              <a:gd name="T96" fmla="*/ 73 w 1089"/>
              <a:gd name="T97" fmla="*/ 355 h 551"/>
              <a:gd name="T98" fmla="*/ 47 w 1089"/>
              <a:gd name="T99" fmla="*/ 347 h 551"/>
              <a:gd name="T100" fmla="*/ 21 w 1089"/>
              <a:gd name="T101" fmla="*/ 376 h 551"/>
              <a:gd name="T102" fmla="*/ 11 w 1089"/>
              <a:gd name="T103" fmla="*/ 415 h 551"/>
              <a:gd name="T104" fmla="*/ 3 w 1089"/>
              <a:gd name="T105" fmla="*/ 441 h 551"/>
              <a:gd name="T106" fmla="*/ 13 w 1089"/>
              <a:gd name="T107" fmla="*/ 470 h 551"/>
              <a:gd name="T108" fmla="*/ 53 w 1089"/>
              <a:gd name="T109" fmla="*/ 478 h 551"/>
              <a:gd name="T110" fmla="*/ 76 w 1089"/>
              <a:gd name="T111" fmla="*/ 483 h 551"/>
              <a:gd name="T112" fmla="*/ 97 w 1089"/>
              <a:gd name="T113" fmla="*/ 496 h 551"/>
              <a:gd name="T114" fmla="*/ 63 w 1089"/>
              <a:gd name="T115" fmla="*/ 512 h 551"/>
              <a:gd name="T116" fmla="*/ 86 w 1089"/>
              <a:gd name="T117" fmla="*/ 530 h 551"/>
              <a:gd name="T118" fmla="*/ 118 w 1089"/>
              <a:gd name="T119" fmla="*/ 548 h 5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089" h="551">
                <a:moveTo>
                  <a:pt x="1081" y="0"/>
                </a:moveTo>
                <a:lnTo>
                  <a:pt x="1081" y="2"/>
                </a:lnTo>
                <a:lnTo>
                  <a:pt x="1084" y="2"/>
                </a:lnTo>
                <a:lnTo>
                  <a:pt x="1081" y="2"/>
                </a:lnTo>
                <a:lnTo>
                  <a:pt x="1084" y="2"/>
                </a:lnTo>
                <a:lnTo>
                  <a:pt x="1081" y="5"/>
                </a:lnTo>
                <a:lnTo>
                  <a:pt x="1084" y="5"/>
                </a:lnTo>
                <a:lnTo>
                  <a:pt x="1084" y="7"/>
                </a:lnTo>
                <a:lnTo>
                  <a:pt x="1084" y="10"/>
                </a:lnTo>
                <a:lnTo>
                  <a:pt x="1086" y="10"/>
                </a:lnTo>
                <a:lnTo>
                  <a:pt x="1086" y="13"/>
                </a:lnTo>
                <a:lnTo>
                  <a:pt x="1084" y="13"/>
                </a:lnTo>
                <a:lnTo>
                  <a:pt x="1086" y="13"/>
                </a:lnTo>
                <a:lnTo>
                  <a:pt x="1086" y="15"/>
                </a:lnTo>
                <a:lnTo>
                  <a:pt x="1084" y="15"/>
                </a:lnTo>
                <a:lnTo>
                  <a:pt x="1086" y="15"/>
                </a:lnTo>
                <a:lnTo>
                  <a:pt x="1086" y="18"/>
                </a:lnTo>
                <a:lnTo>
                  <a:pt x="1089" y="18"/>
                </a:lnTo>
                <a:lnTo>
                  <a:pt x="1086" y="18"/>
                </a:lnTo>
                <a:lnTo>
                  <a:pt x="1086" y="20"/>
                </a:lnTo>
                <a:lnTo>
                  <a:pt x="1084" y="20"/>
                </a:lnTo>
                <a:lnTo>
                  <a:pt x="1084" y="23"/>
                </a:lnTo>
                <a:lnTo>
                  <a:pt x="1084" y="20"/>
                </a:lnTo>
                <a:lnTo>
                  <a:pt x="1084" y="23"/>
                </a:lnTo>
                <a:lnTo>
                  <a:pt x="1081" y="23"/>
                </a:lnTo>
                <a:lnTo>
                  <a:pt x="1081" y="26"/>
                </a:lnTo>
                <a:lnTo>
                  <a:pt x="1078" y="26"/>
                </a:lnTo>
                <a:lnTo>
                  <a:pt x="1076" y="26"/>
                </a:lnTo>
                <a:lnTo>
                  <a:pt x="1076" y="28"/>
                </a:lnTo>
                <a:lnTo>
                  <a:pt x="1073" y="28"/>
                </a:lnTo>
                <a:lnTo>
                  <a:pt x="1073" y="31"/>
                </a:lnTo>
                <a:lnTo>
                  <a:pt x="1070" y="31"/>
                </a:lnTo>
                <a:lnTo>
                  <a:pt x="1070" y="34"/>
                </a:lnTo>
                <a:lnTo>
                  <a:pt x="1070" y="36"/>
                </a:lnTo>
                <a:lnTo>
                  <a:pt x="1068" y="36"/>
                </a:lnTo>
                <a:lnTo>
                  <a:pt x="1068" y="39"/>
                </a:lnTo>
                <a:lnTo>
                  <a:pt x="1065" y="41"/>
                </a:lnTo>
                <a:lnTo>
                  <a:pt x="1063" y="44"/>
                </a:lnTo>
                <a:lnTo>
                  <a:pt x="1060" y="44"/>
                </a:lnTo>
                <a:lnTo>
                  <a:pt x="1060" y="47"/>
                </a:lnTo>
                <a:lnTo>
                  <a:pt x="1057" y="47"/>
                </a:lnTo>
                <a:lnTo>
                  <a:pt x="1055" y="47"/>
                </a:lnTo>
                <a:lnTo>
                  <a:pt x="1055" y="49"/>
                </a:lnTo>
                <a:lnTo>
                  <a:pt x="1052" y="49"/>
                </a:lnTo>
                <a:lnTo>
                  <a:pt x="1052" y="52"/>
                </a:lnTo>
                <a:lnTo>
                  <a:pt x="1050" y="52"/>
                </a:lnTo>
                <a:lnTo>
                  <a:pt x="1050" y="54"/>
                </a:lnTo>
                <a:lnTo>
                  <a:pt x="1050" y="52"/>
                </a:lnTo>
                <a:lnTo>
                  <a:pt x="1050" y="54"/>
                </a:lnTo>
                <a:lnTo>
                  <a:pt x="1047" y="54"/>
                </a:lnTo>
                <a:lnTo>
                  <a:pt x="1044" y="54"/>
                </a:lnTo>
                <a:lnTo>
                  <a:pt x="1047" y="54"/>
                </a:lnTo>
                <a:lnTo>
                  <a:pt x="1047" y="57"/>
                </a:lnTo>
                <a:lnTo>
                  <a:pt x="1044" y="57"/>
                </a:lnTo>
                <a:lnTo>
                  <a:pt x="1044" y="54"/>
                </a:lnTo>
                <a:lnTo>
                  <a:pt x="1044" y="57"/>
                </a:lnTo>
                <a:lnTo>
                  <a:pt x="1042" y="57"/>
                </a:lnTo>
                <a:lnTo>
                  <a:pt x="1042" y="60"/>
                </a:lnTo>
                <a:lnTo>
                  <a:pt x="1039" y="60"/>
                </a:lnTo>
                <a:lnTo>
                  <a:pt x="1037" y="60"/>
                </a:lnTo>
                <a:lnTo>
                  <a:pt x="1034" y="60"/>
                </a:lnTo>
                <a:lnTo>
                  <a:pt x="1031" y="60"/>
                </a:lnTo>
                <a:lnTo>
                  <a:pt x="1029" y="60"/>
                </a:lnTo>
                <a:lnTo>
                  <a:pt x="1026" y="60"/>
                </a:lnTo>
                <a:lnTo>
                  <a:pt x="1026" y="62"/>
                </a:lnTo>
                <a:lnTo>
                  <a:pt x="1023" y="62"/>
                </a:lnTo>
                <a:lnTo>
                  <a:pt x="1023" y="65"/>
                </a:lnTo>
                <a:lnTo>
                  <a:pt x="1023" y="67"/>
                </a:lnTo>
                <a:lnTo>
                  <a:pt x="1021" y="67"/>
                </a:lnTo>
                <a:lnTo>
                  <a:pt x="1023" y="67"/>
                </a:lnTo>
                <a:lnTo>
                  <a:pt x="1021" y="67"/>
                </a:lnTo>
                <a:lnTo>
                  <a:pt x="1018" y="67"/>
                </a:lnTo>
                <a:lnTo>
                  <a:pt x="1018" y="70"/>
                </a:lnTo>
                <a:lnTo>
                  <a:pt x="1018" y="73"/>
                </a:lnTo>
                <a:lnTo>
                  <a:pt x="1016" y="73"/>
                </a:lnTo>
                <a:lnTo>
                  <a:pt x="1016" y="75"/>
                </a:lnTo>
                <a:lnTo>
                  <a:pt x="1016" y="78"/>
                </a:lnTo>
                <a:lnTo>
                  <a:pt x="1016" y="75"/>
                </a:lnTo>
                <a:lnTo>
                  <a:pt x="1016" y="78"/>
                </a:lnTo>
                <a:lnTo>
                  <a:pt x="1013" y="78"/>
                </a:lnTo>
                <a:lnTo>
                  <a:pt x="1013" y="75"/>
                </a:lnTo>
                <a:lnTo>
                  <a:pt x="1013" y="78"/>
                </a:lnTo>
                <a:lnTo>
                  <a:pt x="1013" y="81"/>
                </a:lnTo>
                <a:lnTo>
                  <a:pt x="1010" y="81"/>
                </a:lnTo>
                <a:lnTo>
                  <a:pt x="1008" y="83"/>
                </a:lnTo>
                <a:lnTo>
                  <a:pt x="1008" y="86"/>
                </a:lnTo>
                <a:lnTo>
                  <a:pt x="1005" y="86"/>
                </a:lnTo>
                <a:lnTo>
                  <a:pt x="1003" y="86"/>
                </a:lnTo>
                <a:lnTo>
                  <a:pt x="1000" y="86"/>
                </a:lnTo>
                <a:lnTo>
                  <a:pt x="997" y="86"/>
                </a:lnTo>
                <a:lnTo>
                  <a:pt x="1000" y="86"/>
                </a:lnTo>
                <a:lnTo>
                  <a:pt x="997" y="86"/>
                </a:lnTo>
                <a:lnTo>
                  <a:pt x="1000" y="86"/>
                </a:lnTo>
                <a:lnTo>
                  <a:pt x="997" y="86"/>
                </a:lnTo>
                <a:lnTo>
                  <a:pt x="997" y="83"/>
                </a:lnTo>
                <a:lnTo>
                  <a:pt x="997" y="86"/>
                </a:lnTo>
                <a:lnTo>
                  <a:pt x="995" y="86"/>
                </a:lnTo>
                <a:lnTo>
                  <a:pt x="992" y="86"/>
                </a:lnTo>
                <a:lnTo>
                  <a:pt x="992" y="88"/>
                </a:lnTo>
                <a:lnTo>
                  <a:pt x="990" y="91"/>
                </a:lnTo>
                <a:lnTo>
                  <a:pt x="990" y="94"/>
                </a:lnTo>
                <a:lnTo>
                  <a:pt x="987" y="94"/>
                </a:lnTo>
                <a:lnTo>
                  <a:pt x="987" y="96"/>
                </a:lnTo>
                <a:lnTo>
                  <a:pt x="984" y="96"/>
                </a:lnTo>
                <a:lnTo>
                  <a:pt x="984" y="99"/>
                </a:lnTo>
                <a:lnTo>
                  <a:pt x="984" y="101"/>
                </a:lnTo>
                <a:lnTo>
                  <a:pt x="982" y="101"/>
                </a:lnTo>
                <a:lnTo>
                  <a:pt x="982" y="104"/>
                </a:lnTo>
                <a:lnTo>
                  <a:pt x="984" y="104"/>
                </a:lnTo>
                <a:lnTo>
                  <a:pt x="982" y="104"/>
                </a:lnTo>
                <a:lnTo>
                  <a:pt x="982" y="107"/>
                </a:lnTo>
                <a:lnTo>
                  <a:pt x="982" y="109"/>
                </a:lnTo>
                <a:lnTo>
                  <a:pt x="979" y="109"/>
                </a:lnTo>
                <a:lnTo>
                  <a:pt x="979" y="112"/>
                </a:lnTo>
                <a:lnTo>
                  <a:pt x="977" y="112"/>
                </a:lnTo>
                <a:lnTo>
                  <a:pt x="977" y="114"/>
                </a:lnTo>
                <a:lnTo>
                  <a:pt x="977" y="117"/>
                </a:lnTo>
                <a:lnTo>
                  <a:pt x="974" y="117"/>
                </a:lnTo>
                <a:lnTo>
                  <a:pt x="974" y="120"/>
                </a:lnTo>
                <a:lnTo>
                  <a:pt x="971" y="120"/>
                </a:lnTo>
                <a:lnTo>
                  <a:pt x="969" y="120"/>
                </a:lnTo>
                <a:lnTo>
                  <a:pt x="966" y="120"/>
                </a:lnTo>
                <a:lnTo>
                  <a:pt x="963" y="120"/>
                </a:lnTo>
                <a:lnTo>
                  <a:pt x="963" y="122"/>
                </a:lnTo>
                <a:lnTo>
                  <a:pt x="961" y="122"/>
                </a:lnTo>
                <a:lnTo>
                  <a:pt x="961" y="125"/>
                </a:lnTo>
                <a:lnTo>
                  <a:pt x="961" y="128"/>
                </a:lnTo>
                <a:lnTo>
                  <a:pt x="963" y="128"/>
                </a:lnTo>
                <a:lnTo>
                  <a:pt x="961" y="128"/>
                </a:lnTo>
                <a:lnTo>
                  <a:pt x="961" y="130"/>
                </a:lnTo>
                <a:lnTo>
                  <a:pt x="961" y="133"/>
                </a:lnTo>
                <a:lnTo>
                  <a:pt x="961" y="135"/>
                </a:lnTo>
                <a:lnTo>
                  <a:pt x="958" y="135"/>
                </a:lnTo>
                <a:lnTo>
                  <a:pt x="958" y="138"/>
                </a:lnTo>
                <a:lnTo>
                  <a:pt x="958" y="135"/>
                </a:lnTo>
                <a:lnTo>
                  <a:pt x="958" y="138"/>
                </a:lnTo>
                <a:lnTo>
                  <a:pt x="958" y="135"/>
                </a:lnTo>
                <a:lnTo>
                  <a:pt x="958" y="138"/>
                </a:lnTo>
                <a:lnTo>
                  <a:pt x="956" y="138"/>
                </a:lnTo>
                <a:lnTo>
                  <a:pt x="953" y="138"/>
                </a:lnTo>
                <a:lnTo>
                  <a:pt x="950" y="138"/>
                </a:lnTo>
                <a:lnTo>
                  <a:pt x="948" y="138"/>
                </a:lnTo>
                <a:lnTo>
                  <a:pt x="945" y="138"/>
                </a:lnTo>
                <a:lnTo>
                  <a:pt x="943" y="138"/>
                </a:lnTo>
                <a:lnTo>
                  <a:pt x="943" y="141"/>
                </a:lnTo>
                <a:lnTo>
                  <a:pt x="943" y="143"/>
                </a:lnTo>
                <a:lnTo>
                  <a:pt x="943" y="146"/>
                </a:lnTo>
                <a:lnTo>
                  <a:pt x="945" y="146"/>
                </a:lnTo>
                <a:lnTo>
                  <a:pt x="943" y="146"/>
                </a:lnTo>
                <a:lnTo>
                  <a:pt x="943" y="148"/>
                </a:lnTo>
                <a:lnTo>
                  <a:pt x="943" y="151"/>
                </a:lnTo>
                <a:lnTo>
                  <a:pt x="940" y="151"/>
                </a:lnTo>
                <a:lnTo>
                  <a:pt x="940" y="154"/>
                </a:lnTo>
                <a:lnTo>
                  <a:pt x="937" y="154"/>
                </a:lnTo>
                <a:lnTo>
                  <a:pt x="937" y="156"/>
                </a:lnTo>
                <a:lnTo>
                  <a:pt x="937" y="159"/>
                </a:lnTo>
                <a:lnTo>
                  <a:pt x="937" y="162"/>
                </a:lnTo>
                <a:lnTo>
                  <a:pt x="937" y="164"/>
                </a:lnTo>
                <a:lnTo>
                  <a:pt x="935" y="164"/>
                </a:lnTo>
                <a:lnTo>
                  <a:pt x="935" y="167"/>
                </a:lnTo>
                <a:lnTo>
                  <a:pt x="932" y="167"/>
                </a:lnTo>
                <a:lnTo>
                  <a:pt x="932" y="164"/>
                </a:lnTo>
                <a:lnTo>
                  <a:pt x="930" y="164"/>
                </a:lnTo>
                <a:lnTo>
                  <a:pt x="927" y="164"/>
                </a:lnTo>
                <a:lnTo>
                  <a:pt x="924" y="164"/>
                </a:lnTo>
                <a:lnTo>
                  <a:pt x="922" y="167"/>
                </a:lnTo>
                <a:lnTo>
                  <a:pt x="919" y="167"/>
                </a:lnTo>
                <a:lnTo>
                  <a:pt x="919" y="169"/>
                </a:lnTo>
                <a:lnTo>
                  <a:pt x="919" y="172"/>
                </a:lnTo>
                <a:lnTo>
                  <a:pt x="916" y="172"/>
                </a:lnTo>
                <a:lnTo>
                  <a:pt x="916" y="175"/>
                </a:lnTo>
                <a:lnTo>
                  <a:pt x="916" y="177"/>
                </a:lnTo>
                <a:lnTo>
                  <a:pt x="914" y="177"/>
                </a:lnTo>
                <a:lnTo>
                  <a:pt x="914" y="180"/>
                </a:lnTo>
                <a:lnTo>
                  <a:pt x="911" y="180"/>
                </a:lnTo>
                <a:lnTo>
                  <a:pt x="911" y="182"/>
                </a:lnTo>
                <a:lnTo>
                  <a:pt x="909" y="182"/>
                </a:lnTo>
                <a:lnTo>
                  <a:pt x="909" y="185"/>
                </a:lnTo>
                <a:lnTo>
                  <a:pt x="909" y="188"/>
                </a:lnTo>
                <a:lnTo>
                  <a:pt x="906" y="188"/>
                </a:lnTo>
                <a:lnTo>
                  <a:pt x="906" y="190"/>
                </a:lnTo>
                <a:lnTo>
                  <a:pt x="903" y="190"/>
                </a:lnTo>
                <a:lnTo>
                  <a:pt x="903" y="193"/>
                </a:lnTo>
                <a:lnTo>
                  <a:pt x="903" y="190"/>
                </a:lnTo>
                <a:lnTo>
                  <a:pt x="903" y="193"/>
                </a:lnTo>
                <a:lnTo>
                  <a:pt x="901" y="193"/>
                </a:lnTo>
                <a:lnTo>
                  <a:pt x="898" y="193"/>
                </a:lnTo>
                <a:lnTo>
                  <a:pt x="896" y="193"/>
                </a:lnTo>
                <a:lnTo>
                  <a:pt x="896" y="195"/>
                </a:lnTo>
                <a:lnTo>
                  <a:pt x="893" y="195"/>
                </a:lnTo>
                <a:lnTo>
                  <a:pt x="893" y="198"/>
                </a:lnTo>
                <a:lnTo>
                  <a:pt x="890" y="198"/>
                </a:lnTo>
                <a:lnTo>
                  <a:pt x="890" y="201"/>
                </a:lnTo>
                <a:lnTo>
                  <a:pt x="888" y="203"/>
                </a:lnTo>
                <a:lnTo>
                  <a:pt x="885" y="203"/>
                </a:lnTo>
                <a:lnTo>
                  <a:pt x="885" y="206"/>
                </a:lnTo>
                <a:lnTo>
                  <a:pt x="883" y="206"/>
                </a:lnTo>
                <a:lnTo>
                  <a:pt x="880" y="206"/>
                </a:lnTo>
                <a:lnTo>
                  <a:pt x="880" y="203"/>
                </a:lnTo>
                <a:lnTo>
                  <a:pt x="880" y="201"/>
                </a:lnTo>
                <a:lnTo>
                  <a:pt x="880" y="198"/>
                </a:lnTo>
                <a:lnTo>
                  <a:pt x="877" y="198"/>
                </a:lnTo>
                <a:lnTo>
                  <a:pt x="877" y="195"/>
                </a:lnTo>
                <a:lnTo>
                  <a:pt x="877" y="193"/>
                </a:lnTo>
                <a:lnTo>
                  <a:pt x="880" y="193"/>
                </a:lnTo>
                <a:lnTo>
                  <a:pt x="880" y="190"/>
                </a:lnTo>
                <a:lnTo>
                  <a:pt x="880" y="188"/>
                </a:lnTo>
                <a:lnTo>
                  <a:pt x="883" y="188"/>
                </a:lnTo>
                <a:lnTo>
                  <a:pt x="883" y="185"/>
                </a:lnTo>
                <a:lnTo>
                  <a:pt x="885" y="185"/>
                </a:lnTo>
                <a:lnTo>
                  <a:pt x="885" y="182"/>
                </a:lnTo>
                <a:lnTo>
                  <a:pt x="885" y="180"/>
                </a:lnTo>
                <a:lnTo>
                  <a:pt x="883" y="180"/>
                </a:lnTo>
                <a:lnTo>
                  <a:pt x="883" y="182"/>
                </a:lnTo>
                <a:lnTo>
                  <a:pt x="880" y="182"/>
                </a:lnTo>
                <a:lnTo>
                  <a:pt x="877" y="182"/>
                </a:lnTo>
                <a:lnTo>
                  <a:pt x="877" y="185"/>
                </a:lnTo>
                <a:lnTo>
                  <a:pt x="875" y="185"/>
                </a:lnTo>
                <a:lnTo>
                  <a:pt x="875" y="182"/>
                </a:lnTo>
                <a:lnTo>
                  <a:pt x="872" y="182"/>
                </a:lnTo>
                <a:lnTo>
                  <a:pt x="872" y="185"/>
                </a:lnTo>
                <a:lnTo>
                  <a:pt x="872" y="182"/>
                </a:lnTo>
                <a:lnTo>
                  <a:pt x="869" y="185"/>
                </a:lnTo>
                <a:lnTo>
                  <a:pt x="872" y="185"/>
                </a:lnTo>
                <a:lnTo>
                  <a:pt x="869" y="185"/>
                </a:lnTo>
                <a:lnTo>
                  <a:pt x="872" y="185"/>
                </a:lnTo>
                <a:lnTo>
                  <a:pt x="869" y="185"/>
                </a:lnTo>
                <a:lnTo>
                  <a:pt x="869" y="188"/>
                </a:lnTo>
                <a:lnTo>
                  <a:pt x="867" y="188"/>
                </a:lnTo>
                <a:lnTo>
                  <a:pt x="867" y="190"/>
                </a:lnTo>
                <a:lnTo>
                  <a:pt x="869" y="190"/>
                </a:lnTo>
                <a:lnTo>
                  <a:pt x="869" y="193"/>
                </a:lnTo>
                <a:lnTo>
                  <a:pt x="867" y="195"/>
                </a:lnTo>
                <a:lnTo>
                  <a:pt x="867" y="198"/>
                </a:lnTo>
                <a:lnTo>
                  <a:pt x="864" y="198"/>
                </a:lnTo>
                <a:lnTo>
                  <a:pt x="862" y="198"/>
                </a:lnTo>
                <a:lnTo>
                  <a:pt x="862" y="195"/>
                </a:lnTo>
                <a:lnTo>
                  <a:pt x="859" y="195"/>
                </a:lnTo>
                <a:lnTo>
                  <a:pt x="856" y="195"/>
                </a:lnTo>
                <a:lnTo>
                  <a:pt x="856" y="193"/>
                </a:lnTo>
                <a:lnTo>
                  <a:pt x="856" y="195"/>
                </a:lnTo>
                <a:lnTo>
                  <a:pt x="854" y="195"/>
                </a:lnTo>
                <a:lnTo>
                  <a:pt x="851" y="195"/>
                </a:lnTo>
                <a:lnTo>
                  <a:pt x="851" y="198"/>
                </a:lnTo>
                <a:lnTo>
                  <a:pt x="854" y="198"/>
                </a:lnTo>
                <a:lnTo>
                  <a:pt x="854" y="201"/>
                </a:lnTo>
                <a:lnTo>
                  <a:pt x="854" y="203"/>
                </a:lnTo>
                <a:lnTo>
                  <a:pt x="854" y="201"/>
                </a:lnTo>
                <a:lnTo>
                  <a:pt x="854" y="203"/>
                </a:lnTo>
                <a:lnTo>
                  <a:pt x="854" y="201"/>
                </a:lnTo>
                <a:lnTo>
                  <a:pt x="851" y="203"/>
                </a:lnTo>
                <a:lnTo>
                  <a:pt x="851" y="206"/>
                </a:lnTo>
                <a:lnTo>
                  <a:pt x="849" y="206"/>
                </a:lnTo>
                <a:lnTo>
                  <a:pt x="849" y="209"/>
                </a:lnTo>
                <a:lnTo>
                  <a:pt x="846" y="209"/>
                </a:lnTo>
                <a:lnTo>
                  <a:pt x="843" y="209"/>
                </a:lnTo>
                <a:lnTo>
                  <a:pt x="843" y="211"/>
                </a:lnTo>
                <a:lnTo>
                  <a:pt x="841" y="211"/>
                </a:lnTo>
                <a:lnTo>
                  <a:pt x="838" y="211"/>
                </a:lnTo>
                <a:lnTo>
                  <a:pt x="836" y="211"/>
                </a:lnTo>
                <a:lnTo>
                  <a:pt x="833" y="211"/>
                </a:lnTo>
                <a:lnTo>
                  <a:pt x="830" y="211"/>
                </a:lnTo>
                <a:lnTo>
                  <a:pt x="830" y="214"/>
                </a:lnTo>
                <a:lnTo>
                  <a:pt x="828" y="214"/>
                </a:lnTo>
                <a:lnTo>
                  <a:pt x="828" y="216"/>
                </a:lnTo>
                <a:lnTo>
                  <a:pt x="828" y="219"/>
                </a:lnTo>
                <a:lnTo>
                  <a:pt x="830" y="219"/>
                </a:lnTo>
                <a:lnTo>
                  <a:pt x="830" y="222"/>
                </a:lnTo>
                <a:lnTo>
                  <a:pt x="830" y="219"/>
                </a:lnTo>
                <a:lnTo>
                  <a:pt x="833" y="219"/>
                </a:lnTo>
                <a:lnTo>
                  <a:pt x="830" y="219"/>
                </a:lnTo>
                <a:lnTo>
                  <a:pt x="830" y="222"/>
                </a:lnTo>
                <a:lnTo>
                  <a:pt x="828" y="222"/>
                </a:lnTo>
                <a:lnTo>
                  <a:pt x="828" y="219"/>
                </a:lnTo>
                <a:lnTo>
                  <a:pt x="825" y="219"/>
                </a:lnTo>
                <a:lnTo>
                  <a:pt x="825" y="222"/>
                </a:lnTo>
                <a:lnTo>
                  <a:pt x="828" y="222"/>
                </a:lnTo>
                <a:lnTo>
                  <a:pt x="825" y="222"/>
                </a:lnTo>
                <a:lnTo>
                  <a:pt x="823" y="222"/>
                </a:lnTo>
                <a:lnTo>
                  <a:pt x="825" y="222"/>
                </a:lnTo>
                <a:lnTo>
                  <a:pt x="828" y="222"/>
                </a:lnTo>
                <a:lnTo>
                  <a:pt x="830" y="222"/>
                </a:lnTo>
                <a:lnTo>
                  <a:pt x="833" y="222"/>
                </a:lnTo>
                <a:lnTo>
                  <a:pt x="836" y="222"/>
                </a:lnTo>
                <a:lnTo>
                  <a:pt x="838" y="222"/>
                </a:lnTo>
                <a:lnTo>
                  <a:pt x="841" y="222"/>
                </a:lnTo>
                <a:lnTo>
                  <a:pt x="843" y="222"/>
                </a:lnTo>
                <a:lnTo>
                  <a:pt x="846" y="222"/>
                </a:lnTo>
                <a:lnTo>
                  <a:pt x="849" y="222"/>
                </a:lnTo>
                <a:lnTo>
                  <a:pt x="851" y="222"/>
                </a:lnTo>
                <a:lnTo>
                  <a:pt x="854" y="222"/>
                </a:lnTo>
                <a:lnTo>
                  <a:pt x="854" y="219"/>
                </a:lnTo>
                <a:lnTo>
                  <a:pt x="856" y="219"/>
                </a:lnTo>
                <a:lnTo>
                  <a:pt x="856" y="222"/>
                </a:lnTo>
                <a:lnTo>
                  <a:pt x="856" y="224"/>
                </a:lnTo>
                <a:lnTo>
                  <a:pt x="854" y="224"/>
                </a:lnTo>
                <a:lnTo>
                  <a:pt x="854" y="227"/>
                </a:lnTo>
                <a:lnTo>
                  <a:pt x="851" y="227"/>
                </a:lnTo>
                <a:lnTo>
                  <a:pt x="851" y="229"/>
                </a:lnTo>
                <a:lnTo>
                  <a:pt x="849" y="229"/>
                </a:lnTo>
                <a:lnTo>
                  <a:pt x="849" y="232"/>
                </a:lnTo>
                <a:lnTo>
                  <a:pt x="846" y="235"/>
                </a:lnTo>
                <a:lnTo>
                  <a:pt x="843" y="237"/>
                </a:lnTo>
                <a:lnTo>
                  <a:pt x="843" y="240"/>
                </a:lnTo>
                <a:lnTo>
                  <a:pt x="841" y="240"/>
                </a:lnTo>
                <a:lnTo>
                  <a:pt x="841" y="242"/>
                </a:lnTo>
                <a:lnTo>
                  <a:pt x="838" y="242"/>
                </a:lnTo>
                <a:lnTo>
                  <a:pt x="838" y="245"/>
                </a:lnTo>
                <a:lnTo>
                  <a:pt x="836" y="245"/>
                </a:lnTo>
                <a:lnTo>
                  <a:pt x="836" y="248"/>
                </a:lnTo>
                <a:lnTo>
                  <a:pt x="833" y="248"/>
                </a:lnTo>
                <a:lnTo>
                  <a:pt x="830" y="248"/>
                </a:lnTo>
                <a:lnTo>
                  <a:pt x="830" y="250"/>
                </a:lnTo>
                <a:lnTo>
                  <a:pt x="828" y="250"/>
                </a:lnTo>
                <a:lnTo>
                  <a:pt x="828" y="253"/>
                </a:lnTo>
                <a:lnTo>
                  <a:pt x="825" y="253"/>
                </a:lnTo>
                <a:lnTo>
                  <a:pt x="823" y="256"/>
                </a:lnTo>
                <a:lnTo>
                  <a:pt x="820" y="256"/>
                </a:lnTo>
                <a:lnTo>
                  <a:pt x="817" y="256"/>
                </a:lnTo>
                <a:lnTo>
                  <a:pt x="815" y="258"/>
                </a:lnTo>
                <a:lnTo>
                  <a:pt x="812" y="258"/>
                </a:lnTo>
                <a:lnTo>
                  <a:pt x="809" y="258"/>
                </a:lnTo>
                <a:lnTo>
                  <a:pt x="809" y="261"/>
                </a:lnTo>
                <a:lnTo>
                  <a:pt x="807" y="261"/>
                </a:lnTo>
                <a:lnTo>
                  <a:pt x="807" y="263"/>
                </a:lnTo>
                <a:lnTo>
                  <a:pt x="804" y="263"/>
                </a:lnTo>
                <a:lnTo>
                  <a:pt x="802" y="263"/>
                </a:lnTo>
                <a:lnTo>
                  <a:pt x="802" y="266"/>
                </a:lnTo>
                <a:lnTo>
                  <a:pt x="799" y="266"/>
                </a:lnTo>
                <a:lnTo>
                  <a:pt x="799" y="269"/>
                </a:lnTo>
                <a:lnTo>
                  <a:pt x="796" y="269"/>
                </a:lnTo>
                <a:lnTo>
                  <a:pt x="794" y="269"/>
                </a:lnTo>
                <a:lnTo>
                  <a:pt x="791" y="269"/>
                </a:lnTo>
                <a:lnTo>
                  <a:pt x="791" y="271"/>
                </a:lnTo>
                <a:lnTo>
                  <a:pt x="789" y="271"/>
                </a:lnTo>
                <a:lnTo>
                  <a:pt x="786" y="271"/>
                </a:lnTo>
                <a:lnTo>
                  <a:pt x="786" y="274"/>
                </a:lnTo>
                <a:lnTo>
                  <a:pt x="783" y="274"/>
                </a:lnTo>
                <a:lnTo>
                  <a:pt x="781" y="276"/>
                </a:lnTo>
                <a:lnTo>
                  <a:pt x="778" y="276"/>
                </a:lnTo>
                <a:lnTo>
                  <a:pt x="776" y="279"/>
                </a:lnTo>
                <a:lnTo>
                  <a:pt x="773" y="279"/>
                </a:lnTo>
                <a:lnTo>
                  <a:pt x="770" y="279"/>
                </a:lnTo>
                <a:lnTo>
                  <a:pt x="768" y="279"/>
                </a:lnTo>
                <a:lnTo>
                  <a:pt x="765" y="279"/>
                </a:lnTo>
                <a:lnTo>
                  <a:pt x="762" y="279"/>
                </a:lnTo>
                <a:lnTo>
                  <a:pt x="760" y="279"/>
                </a:lnTo>
                <a:lnTo>
                  <a:pt x="757" y="279"/>
                </a:lnTo>
                <a:lnTo>
                  <a:pt x="755" y="282"/>
                </a:lnTo>
                <a:lnTo>
                  <a:pt x="752" y="282"/>
                </a:lnTo>
                <a:lnTo>
                  <a:pt x="752" y="284"/>
                </a:lnTo>
                <a:lnTo>
                  <a:pt x="749" y="284"/>
                </a:lnTo>
                <a:lnTo>
                  <a:pt x="747" y="284"/>
                </a:lnTo>
                <a:lnTo>
                  <a:pt x="744" y="284"/>
                </a:lnTo>
                <a:lnTo>
                  <a:pt x="742" y="284"/>
                </a:lnTo>
                <a:lnTo>
                  <a:pt x="739" y="284"/>
                </a:lnTo>
                <a:lnTo>
                  <a:pt x="739" y="282"/>
                </a:lnTo>
                <a:lnTo>
                  <a:pt x="736" y="282"/>
                </a:lnTo>
                <a:lnTo>
                  <a:pt x="736" y="279"/>
                </a:lnTo>
                <a:lnTo>
                  <a:pt x="736" y="282"/>
                </a:lnTo>
                <a:lnTo>
                  <a:pt x="734" y="282"/>
                </a:lnTo>
                <a:lnTo>
                  <a:pt x="734" y="279"/>
                </a:lnTo>
                <a:lnTo>
                  <a:pt x="731" y="279"/>
                </a:lnTo>
                <a:lnTo>
                  <a:pt x="734" y="279"/>
                </a:lnTo>
                <a:lnTo>
                  <a:pt x="734" y="282"/>
                </a:lnTo>
                <a:lnTo>
                  <a:pt x="731" y="282"/>
                </a:lnTo>
                <a:lnTo>
                  <a:pt x="731" y="284"/>
                </a:lnTo>
                <a:lnTo>
                  <a:pt x="729" y="284"/>
                </a:lnTo>
                <a:lnTo>
                  <a:pt x="729" y="287"/>
                </a:lnTo>
                <a:lnTo>
                  <a:pt x="729" y="289"/>
                </a:lnTo>
                <a:lnTo>
                  <a:pt x="729" y="292"/>
                </a:lnTo>
                <a:lnTo>
                  <a:pt x="731" y="292"/>
                </a:lnTo>
                <a:lnTo>
                  <a:pt x="731" y="295"/>
                </a:lnTo>
                <a:lnTo>
                  <a:pt x="729" y="295"/>
                </a:lnTo>
                <a:lnTo>
                  <a:pt x="729" y="297"/>
                </a:lnTo>
                <a:lnTo>
                  <a:pt x="726" y="297"/>
                </a:lnTo>
                <a:lnTo>
                  <a:pt x="726" y="300"/>
                </a:lnTo>
                <a:lnTo>
                  <a:pt x="726" y="303"/>
                </a:lnTo>
                <a:lnTo>
                  <a:pt x="723" y="303"/>
                </a:lnTo>
                <a:lnTo>
                  <a:pt x="723" y="305"/>
                </a:lnTo>
                <a:lnTo>
                  <a:pt x="721" y="305"/>
                </a:lnTo>
                <a:lnTo>
                  <a:pt x="721" y="308"/>
                </a:lnTo>
                <a:lnTo>
                  <a:pt x="718" y="308"/>
                </a:lnTo>
                <a:lnTo>
                  <a:pt x="718" y="310"/>
                </a:lnTo>
                <a:lnTo>
                  <a:pt x="715" y="310"/>
                </a:lnTo>
                <a:lnTo>
                  <a:pt x="715" y="313"/>
                </a:lnTo>
                <a:lnTo>
                  <a:pt x="713" y="313"/>
                </a:lnTo>
                <a:lnTo>
                  <a:pt x="710" y="316"/>
                </a:lnTo>
                <a:lnTo>
                  <a:pt x="708" y="316"/>
                </a:lnTo>
                <a:lnTo>
                  <a:pt x="705" y="316"/>
                </a:lnTo>
                <a:lnTo>
                  <a:pt x="702" y="318"/>
                </a:lnTo>
                <a:lnTo>
                  <a:pt x="700" y="318"/>
                </a:lnTo>
                <a:lnTo>
                  <a:pt x="700" y="316"/>
                </a:lnTo>
                <a:lnTo>
                  <a:pt x="697" y="316"/>
                </a:lnTo>
                <a:lnTo>
                  <a:pt x="695" y="316"/>
                </a:lnTo>
                <a:lnTo>
                  <a:pt x="692" y="316"/>
                </a:lnTo>
                <a:lnTo>
                  <a:pt x="689" y="316"/>
                </a:lnTo>
                <a:lnTo>
                  <a:pt x="689" y="313"/>
                </a:lnTo>
                <a:lnTo>
                  <a:pt x="689" y="316"/>
                </a:lnTo>
                <a:lnTo>
                  <a:pt x="689" y="318"/>
                </a:lnTo>
                <a:lnTo>
                  <a:pt x="689" y="321"/>
                </a:lnTo>
                <a:lnTo>
                  <a:pt x="692" y="321"/>
                </a:lnTo>
                <a:lnTo>
                  <a:pt x="695" y="321"/>
                </a:lnTo>
                <a:lnTo>
                  <a:pt x="695" y="323"/>
                </a:lnTo>
                <a:lnTo>
                  <a:pt x="692" y="323"/>
                </a:lnTo>
                <a:lnTo>
                  <a:pt x="692" y="326"/>
                </a:lnTo>
                <a:lnTo>
                  <a:pt x="689" y="326"/>
                </a:lnTo>
                <a:lnTo>
                  <a:pt x="687" y="326"/>
                </a:lnTo>
                <a:lnTo>
                  <a:pt x="684" y="326"/>
                </a:lnTo>
                <a:lnTo>
                  <a:pt x="684" y="323"/>
                </a:lnTo>
                <a:lnTo>
                  <a:pt x="687" y="323"/>
                </a:lnTo>
                <a:lnTo>
                  <a:pt x="684" y="323"/>
                </a:lnTo>
                <a:lnTo>
                  <a:pt x="684" y="321"/>
                </a:lnTo>
                <a:lnTo>
                  <a:pt x="682" y="321"/>
                </a:lnTo>
                <a:lnTo>
                  <a:pt x="679" y="321"/>
                </a:lnTo>
                <a:lnTo>
                  <a:pt x="679" y="323"/>
                </a:lnTo>
                <a:lnTo>
                  <a:pt x="676" y="323"/>
                </a:lnTo>
                <a:lnTo>
                  <a:pt x="674" y="326"/>
                </a:lnTo>
                <a:lnTo>
                  <a:pt x="671" y="329"/>
                </a:lnTo>
                <a:lnTo>
                  <a:pt x="669" y="329"/>
                </a:lnTo>
                <a:lnTo>
                  <a:pt x="666" y="329"/>
                </a:lnTo>
                <a:lnTo>
                  <a:pt x="663" y="329"/>
                </a:lnTo>
                <a:lnTo>
                  <a:pt x="661" y="329"/>
                </a:lnTo>
                <a:lnTo>
                  <a:pt x="661" y="331"/>
                </a:lnTo>
                <a:lnTo>
                  <a:pt x="658" y="331"/>
                </a:lnTo>
                <a:lnTo>
                  <a:pt x="655" y="331"/>
                </a:lnTo>
                <a:lnTo>
                  <a:pt x="653" y="331"/>
                </a:lnTo>
                <a:lnTo>
                  <a:pt x="650" y="331"/>
                </a:lnTo>
                <a:lnTo>
                  <a:pt x="650" y="334"/>
                </a:lnTo>
                <a:lnTo>
                  <a:pt x="648" y="334"/>
                </a:lnTo>
                <a:lnTo>
                  <a:pt x="648" y="337"/>
                </a:lnTo>
                <a:lnTo>
                  <a:pt x="645" y="337"/>
                </a:lnTo>
                <a:lnTo>
                  <a:pt x="642" y="339"/>
                </a:lnTo>
                <a:lnTo>
                  <a:pt x="640" y="339"/>
                </a:lnTo>
                <a:lnTo>
                  <a:pt x="640" y="342"/>
                </a:lnTo>
                <a:lnTo>
                  <a:pt x="637" y="342"/>
                </a:lnTo>
                <a:lnTo>
                  <a:pt x="635" y="344"/>
                </a:lnTo>
                <a:lnTo>
                  <a:pt x="632" y="344"/>
                </a:lnTo>
                <a:lnTo>
                  <a:pt x="629" y="347"/>
                </a:lnTo>
                <a:lnTo>
                  <a:pt x="627" y="347"/>
                </a:lnTo>
                <a:lnTo>
                  <a:pt x="624" y="350"/>
                </a:lnTo>
                <a:lnTo>
                  <a:pt x="624" y="352"/>
                </a:lnTo>
                <a:lnTo>
                  <a:pt x="622" y="352"/>
                </a:lnTo>
                <a:lnTo>
                  <a:pt x="619" y="352"/>
                </a:lnTo>
                <a:lnTo>
                  <a:pt x="619" y="355"/>
                </a:lnTo>
                <a:lnTo>
                  <a:pt x="616" y="355"/>
                </a:lnTo>
                <a:lnTo>
                  <a:pt x="614" y="355"/>
                </a:lnTo>
                <a:lnTo>
                  <a:pt x="614" y="357"/>
                </a:lnTo>
                <a:lnTo>
                  <a:pt x="611" y="357"/>
                </a:lnTo>
                <a:lnTo>
                  <a:pt x="608" y="360"/>
                </a:lnTo>
                <a:lnTo>
                  <a:pt x="606" y="360"/>
                </a:lnTo>
                <a:lnTo>
                  <a:pt x="603" y="360"/>
                </a:lnTo>
                <a:lnTo>
                  <a:pt x="601" y="360"/>
                </a:lnTo>
                <a:lnTo>
                  <a:pt x="598" y="360"/>
                </a:lnTo>
                <a:lnTo>
                  <a:pt x="595" y="360"/>
                </a:lnTo>
                <a:lnTo>
                  <a:pt x="593" y="360"/>
                </a:lnTo>
                <a:lnTo>
                  <a:pt x="590" y="357"/>
                </a:lnTo>
                <a:lnTo>
                  <a:pt x="588" y="357"/>
                </a:lnTo>
                <a:lnTo>
                  <a:pt x="585" y="355"/>
                </a:lnTo>
                <a:lnTo>
                  <a:pt x="585" y="352"/>
                </a:lnTo>
                <a:lnTo>
                  <a:pt x="582" y="352"/>
                </a:lnTo>
                <a:lnTo>
                  <a:pt x="580" y="352"/>
                </a:lnTo>
                <a:lnTo>
                  <a:pt x="577" y="352"/>
                </a:lnTo>
                <a:lnTo>
                  <a:pt x="575" y="352"/>
                </a:lnTo>
                <a:lnTo>
                  <a:pt x="572" y="352"/>
                </a:lnTo>
                <a:lnTo>
                  <a:pt x="569" y="352"/>
                </a:lnTo>
                <a:lnTo>
                  <a:pt x="569" y="355"/>
                </a:lnTo>
                <a:lnTo>
                  <a:pt x="567" y="355"/>
                </a:lnTo>
                <a:lnTo>
                  <a:pt x="564" y="355"/>
                </a:lnTo>
                <a:lnTo>
                  <a:pt x="561" y="355"/>
                </a:lnTo>
                <a:lnTo>
                  <a:pt x="559" y="355"/>
                </a:lnTo>
                <a:lnTo>
                  <a:pt x="556" y="355"/>
                </a:lnTo>
                <a:lnTo>
                  <a:pt x="554" y="355"/>
                </a:lnTo>
                <a:lnTo>
                  <a:pt x="551" y="355"/>
                </a:lnTo>
                <a:lnTo>
                  <a:pt x="551" y="357"/>
                </a:lnTo>
                <a:lnTo>
                  <a:pt x="548" y="357"/>
                </a:lnTo>
                <a:lnTo>
                  <a:pt x="548" y="360"/>
                </a:lnTo>
                <a:lnTo>
                  <a:pt x="551" y="360"/>
                </a:lnTo>
                <a:lnTo>
                  <a:pt x="548" y="363"/>
                </a:lnTo>
                <a:lnTo>
                  <a:pt x="546" y="363"/>
                </a:lnTo>
                <a:lnTo>
                  <a:pt x="546" y="365"/>
                </a:lnTo>
                <a:lnTo>
                  <a:pt x="543" y="365"/>
                </a:lnTo>
                <a:lnTo>
                  <a:pt x="543" y="368"/>
                </a:lnTo>
                <a:lnTo>
                  <a:pt x="543" y="370"/>
                </a:lnTo>
                <a:lnTo>
                  <a:pt x="541" y="370"/>
                </a:lnTo>
                <a:lnTo>
                  <a:pt x="541" y="373"/>
                </a:lnTo>
                <a:lnTo>
                  <a:pt x="538" y="373"/>
                </a:lnTo>
                <a:lnTo>
                  <a:pt x="538" y="376"/>
                </a:lnTo>
                <a:lnTo>
                  <a:pt x="535" y="376"/>
                </a:lnTo>
                <a:lnTo>
                  <a:pt x="533" y="376"/>
                </a:lnTo>
                <a:lnTo>
                  <a:pt x="530" y="373"/>
                </a:lnTo>
                <a:lnTo>
                  <a:pt x="530" y="376"/>
                </a:lnTo>
                <a:lnTo>
                  <a:pt x="528" y="376"/>
                </a:lnTo>
                <a:lnTo>
                  <a:pt x="528" y="378"/>
                </a:lnTo>
                <a:lnTo>
                  <a:pt x="525" y="378"/>
                </a:lnTo>
                <a:lnTo>
                  <a:pt x="528" y="378"/>
                </a:lnTo>
                <a:lnTo>
                  <a:pt x="525" y="381"/>
                </a:lnTo>
                <a:lnTo>
                  <a:pt x="525" y="384"/>
                </a:lnTo>
                <a:lnTo>
                  <a:pt x="525" y="386"/>
                </a:lnTo>
                <a:lnTo>
                  <a:pt x="525" y="389"/>
                </a:lnTo>
                <a:lnTo>
                  <a:pt x="525" y="391"/>
                </a:lnTo>
                <a:lnTo>
                  <a:pt x="528" y="391"/>
                </a:lnTo>
                <a:lnTo>
                  <a:pt x="530" y="391"/>
                </a:lnTo>
                <a:lnTo>
                  <a:pt x="533" y="391"/>
                </a:lnTo>
                <a:lnTo>
                  <a:pt x="533" y="389"/>
                </a:lnTo>
                <a:lnTo>
                  <a:pt x="535" y="389"/>
                </a:lnTo>
                <a:lnTo>
                  <a:pt x="535" y="386"/>
                </a:lnTo>
                <a:lnTo>
                  <a:pt x="538" y="386"/>
                </a:lnTo>
                <a:lnTo>
                  <a:pt x="541" y="386"/>
                </a:lnTo>
                <a:lnTo>
                  <a:pt x="543" y="386"/>
                </a:lnTo>
                <a:lnTo>
                  <a:pt x="543" y="384"/>
                </a:lnTo>
                <a:lnTo>
                  <a:pt x="546" y="384"/>
                </a:lnTo>
                <a:lnTo>
                  <a:pt x="546" y="381"/>
                </a:lnTo>
                <a:lnTo>
                  <a:pt x="548" y="381"/>
                </a:lnTo>
                <a:lnTo>
                  <a:pt x="551" y="381"/>
                </a:lnTo>
                <a:lnTo>
                  <a:pt x="551" y="378"/>
                </a:lnTo>
                <a:lnTo>
                  <a:pt x="554" y="378"/>
                </a:lnTo>
                <a:lnTo>
                  <a:pt x="554" y="376"/>
                </a:lnTo>
                <a:lnTo>
                  <a:pt x="556" y="376"/>
                </a:lnTo>
                <a:lnTo>
                  <a:pt x="559" y="376"/>
                </a:lnTo>
                <a:lnTo>
                  <a:pt x="561" y="376"/>
                </a:lnTo>
                <a:lnTo>
                  <a:pt x="564" y="376"/>
                </a:lnTo>
                <a:lnTo>
                  <a:pt x="564" y="378"/>
                </a:lnTo>
                <a:lnTo>
                  <a:pt x="567" y="378"/>
                </a:lnTo>
                <a:lnTo>
                  <a:pt x="564" y="378"/>
                </a:lnTo>
                <a:lnTo>
                  <a:pt x="564" y="381"/>
                </a:lnTo>
                <a:lnTo>
                  <a:pt x="561" y="381"/>
                </a:lnTo>
                <a:lnTo>
                  <a:pt x="561" y="384"/>
                </a:lnTo>
                <a:lnTo>
                  <a:pt x="559" y="384"/>
                </a:lnTo>
                <a:lnTo>
                  <a:pt x="556" y="384"/>
                </a:lnTo>
                <a:lnTo>
                  <a:pt x="556" y="386"/>
                </a:lnTo>
                <a:lnTo>
                  <a:pt x="554" y="386"/>
                </a:lnTo>
                <a:lnTo>
                  <a:pt x="551" y="389"/>
                </a:lnTo>
                <a:lnTo>
                  <a:pt x="548" y="389"/>
                </a:lnTo>
                <a:lnTo>
                  <a:pt x="548" y="391"/>
                </a:lnTo>
                <a:lnTo>
                  <a:pt x="546" y="391"/>
                </a:lnTo>
                <a:lnTo>
                  <a:pt x="543" y="391"/>
                </a:lnTo>
                <a:lnTo>
                  <a:pt x="543" y="394"/>
                </a:lnTo>
                <a:lnTo>
                  <a:pt x="541" y="394"/>
                </a:lnTo>
                <a:lnTo>
                  <a:pt x="538" y="397"/>
                </a:lnTo>
                <a:lnTo>
                  <a:pt x="535" y="397"/>
                </a:lnTo>
                <a:lnTo>
                  <a:pt x="535" y="399"/>
                </a:lnTo>
                <a:lnTo>
                  <a:pt x="533" y="399"/>
                </a:lnTo>
                <a:lnTo>
                  <a:pt x="530" y="399"/>
                </a:lnTo>
                <a:lnTo>
                  <a:pt x="530" y="402"/>
                </a:lnTo>
                <a:lnTo>
                  <a:pt x="530" y="399"/>
                </a:lnTo>
                <a:lnTo>
                  <a:pt x="530" y="402"/>
                </a:lnTo>
                <a:lnTo>
                  <a:pt x="528" y="402"/>
                </a:lnTo>
                <a:lnTo>
                  <a:pt x="525" y="402"/>
                </a:lnTo>
                <a:lnTo>
                  <a:pt x="522" y="404"/>
                </a:lnTo>
                <a:lnTo>
                  <a:pt x="520" y="404"/>
                </a:lnTo>
                <a:lnTo>
                  <a:pt x="517" y="404"/>
                </a:lnTo>
                <a:lnTo>
                  <a:pt x="515" y="404"/>
                </a:lnTo>
                <a:lnTo>
                  <a:pt x="515" y="407"/>
                </a:lnTo>
                <a:lnTo>
                  <a:pt x="512" y="407"/>
                </a:lnTo>
                <a:lnTo>
                  <a:pt x="509" y="407"/>
                </a:lnTo>
                <a:lnTo>
                  <a:pt x="507" y="407"/>
                </a:lnTo>
                <a:lnTo>
                  <a:pt x="507" y="410"/>
                </a:lnTo>
                <a:lnTo>
                  <a:pt x="504" y="410"/>
                </a:lnTo>
                <a:lnTo>
                  <a:pt x="504" y="412"/>
                </a:lnTo>
                <a:lnTo>
                  <a:pt x="501" y="412"/>
                </a:lnTo>
                <a:lnTo>
                  <a:pt x="501" y="415"/>
                </a:lnTo>
                <a:lnTo>
                  <a:pt x="499" y="415"/>
                </a:lnTo>
                <a:lnTo>
                  <a:pt x="499" y="417"/>
                </a:lnTo>
                <a:lnTo>
                  <a:pt x="496" y="420"/>
                </a:lnTo>
                <a:lnTo>
                  <a:pt x="494" y="420"/>
                </a:lnTo>
                <a:lnTo>
                  <a:pt x="494" y="423"/>
                </a:lnTo>
                <a:lnTo>
                  <a:pt x="491" y="423"/>
                </a:lnTo>
                <a:lnTo>
                  <a:pt x="491" y="425"/>
                </a:lnTo>
                <a:lnTo>
                  <a:pt x="488" y="425"/>
                </a:lnTo>
                <a:lnTo>
                  <a:pt x="486" y="428"/>
                </a:lnTo>
                <a:lnTo>
                  <a:pt x="483" y="428"/>
                </a:lnTo>
                <a:lnTo>
                  <a:pt x="481" y="431"/>
                </a:lnTo>
                <a:lnTo>
                  <a:pt x="478" y="431"/>
                </a:lnTo>
                <a:lnTo>
                  <a:pt x="475" y="431"/>
                </a:lnTo>
                <a:lnTo>
                  <a:pt x="473" y="433"/>
                </a:lnTo>
                <a:lnTo>
                  <a:pt x="470" y="433"/>
                </a:lnTo>
                <a:lnTo>
                  <a:pt x="468" y="433"/>
                </a:lnTo>
                <a:lnTo>
                  <a:pt x="465" y="436"/>
                </a:lnTo>
                <a:lnTo>
                  <a:pt x="462" y="436"/>
                </a:lnTo>
                <a:lnTo>
                  <a:pt x="462" y="438"/>
                </a:lnTo>
                <a:lnTo>
                  <a:pt x="462" y="441"/>
                </a:lnTo>
                <a:lnTo>
                  <a:pt x="460" y="441"/>
                </a:lnTo>
                <a:lnTo>
                  <a:pt x="460" y="444"/>
                </a:lnTo>
                <a:lnTo>
                  <a:pt x="460" y="446"/>
                </a:lnTo>
                <a:lnTo>
                  <a:pt x="457" y="446"/>
                </a:lnTo>
                <a:lnTo>
                  <a:pt x="457" y="449"/>
                </a:lnTo>
                <a:lnTo>
                  <a:pt x="454" y="449"/>
                </a:lnTo>
                <a:lnTo>
                  <a:pt x="454" y="451"/>
                </a:lnTo>
                <a:lnTo>
                  <a:pt x="452" y="451"/>
                </a:lnTo>
                <a:lnTo>
                  <a:pt x="449" y="451"/>
                </a:lnTo>
                <a:lnTo>
                  <a:pt x="444" y="464"/>
                </a:lnTo>
                <a:lnTo>
                  <a:pt x="444" y="467"/>
                </a:lnTo>
                <a:lnTo>
                  <a:pt x="444" y="470"/>
                </a:lnTo>
                <a:lnTo>
                  <a:pt x="441" y="470"/>
                </a:lnTo>
                <a:lnTo>
                  <a:pt x="439" y="470"/>
                </a:lnTo>
                <a:lnTo>
                  <a:pt x="436" y="475"/>
                </a:lnTo>
                <a:lnTo>
                  <a:pt x="436" y="478"/>
                </a:lnTo>
                <a:lnTo>
                  <a:pt x="434" y="480"/>
                </a:lnTo>
                <a:lnTo>
                  <a:pt x="434" y="483"/>
                </a:lnTo>
                <a:lnTo>
                  <a:pt x="434" y="485"/>
                </a:lnTo>
                <a:lnTo>
                  <a:pt x="436" y="485"/>
                </a:lnTo>
                <a:lnTo>
                  <a:pt x="434" y="488"/>
                </a:lnTo>
                <a:lnTo>
                  <a:pt x="431" y="491"/>
                </a:lnTo>
                <a:lnTo>
                  <a:pt x="431" y="493"/>
                </a:lnTo>
                <a:lnTo>
                  <a:pt x="431" y="496"/>
                </a:lnTo>
                <a:lnTo>
                  <a:pt x="428" y="496"/>
                </a:lnTo>
                <a:lnTo>
                  <a:pt x="428" y="498"/>
                </a:lnTo>
                <a:lnTo>
                  <a:pt x="426" y="498"/>
                </a:lnTo>
                <a:lnTo>
                  <a:pt x="426" y="501"/>
                </a:lnTo>
                <a:lnTo>
                  <a:pt x="423" y="501"/>
                </a:lnTo>
                <a:lnTo>
                  <a:pt x="423" y="498"/>
                </a:lnTo>
                <a:lnTo>
                  <a:pt x="423" y="496"/>
                </a:lnTo>
                <a:lnTo>
                  <a:pt x="421" y="496"/>
                </a:lnTo>
                <a:lnTo>
                  <a:pt x="418" y="496"/>
                </a:lnTo>
                <a:lnTo>
                  <a:pt x="415" y="496"/>
                </a:lnTo>
                <a:lnTo>
                  <a:pt x="415" y="498"/>
                </a:lnTo>
                <a:lnTo>
                  <a:pt x="418" y="498"/>
                </a:lnTo>
                <a:lnTo>
                  <a:pt x="418" y="501"/>
                </a:lnTo>
                <a:lnTo>
                  <a:pt x="418" y="504"/>
                </a:lnTo>
                <a:lnTo>
                  <a:pt x="418" y="506"/>
                </a:lnTo>
                <a:lnTo>
                  <a:pt x="415" y="509"/>
                </a:lnTo>
                <a:lnTo>
                  <a:pt x="415" y="512"/>
                </a:lnTo>
                <a:lnTo>
                  <a:pt x="413" y="512"/>
                </a:lnTo>
                <a:lnTo>
                  <a:pt x="410" y="512"/>
                </a:lnTo>
                <a:lnTo>
                  <a:pt x="407" y="512"/>
                </a:lnTo>
                <a:lnTo>
                  <a:pt x="407" y="514"/>
                </a:lnTo>
                <a:lnTo>
                  <a:pt x="405" y="514"/>
                </a:lnTo>
                <a:lnTo>
                  <a:pt x="405" y="517"/>
                </a:lnTo>
                <a:lnTo>
                  <a:pt x="402" y="517"/>
                </a:lnTo>
                <a:lnTo>
                  <a:pt x="400" y="517"/>
                </a:lnTo>
                <a:lnTo>
                  <a:pt x="400" y="519"/>
                </a:lnTo>
                <a:lnTo>
                  <a:pt x="397" y="519"/>
                </a:lnTo>
                <a:lnTo>
                  <a:pt x="394" y="519"/>
                </a:lnTo>
                <a:lnTo>
                  <a:pt x="392" y="519"/>
                </a:lnTo>
                <a:lnTo>
                  <a:pt x="392" y="522"/>
                </a:lnTo>
                <a:lnTo>
                  <a:pt x="389" y="522"/>
                </a:lnTo>
                <a:lnTo>
                  <a:pt x="389" y="519"/>
                </a:lnTo>
                <a:lnTo>
                  <a:pt x="387" y="519"/>
                </a:lnTo>
                <a:lnTo>
                  <a:pt x="387" y="517"/>
                </a:lnTo>
                <a:lnTo>
                  <a:pt x="387" y="514"/>
                </a:lnTo>
                <a:lnTo>
                  <a:pt x="384" y="514"/>
                </a:lnTo>
                <a:lnTo>
                  <a:pt x="381" y="514"/>
                </a:lnTo>
                <a:lnTo>
                  <a:pt x="379" y="514"/>
                </a:lnTo>
                <a:lnTo>
                  <a:pt x="379" y="512"/>
                </a:lnTo>
                <a:lnTo>
                  <a:pt x="379" y="514"/>
                </a:lnTo>
                <a:lnTo>
                  <a:pt x="376" y="514"/>
                </a:lnTo>
                <a:lnTo>
                  <a:pt x="374" y="514"/>
                </a:lnTo>
                <a:lnTo>
                  <a:pt x="374" y="517"/>
                </a:lnTo>
                <a:lnTo>
                  <a:pt x="371" y="517"/>
                </a:lnTo>
                <a:lnTo>
                  <a:pt x="368" y="517"/>
                </a:lnTo>
                <a:lnTo>
                  <a:pt x="366" y="517"/>
                </a:lnTo>
                <a:lnTo>
                  <a:pt x="363" y="517"/>
                </a:lnTo>
                <a:lnTo>
                  <a:pt x="363" y="519"/>
                </a:lnTo>
                <a:lnTo>
                  <a:pt x="361" y="519"/>
                </a:lnTo>
                <a:lnTo>
                  <a:pt x="361" y="522"/>
                </a:lnTo>
                <a:lnTo>
                  <a:pt x="358" y="522"/>
                </a:lnTo>
                <a:lnTo>
                  <a:pt x="358" y="525"/>
                </a:lnTo>
                <a:lnTo>
                  <a:pt x="358" y="522"/>
                </a:lnTo>
                <a:lnTo>
                  <a:pt x="355" y="522"/>
                </a:lnTo>
                <a:lnTo>
                  <a:pt x="353" y="522"/>
                </a:lnTo>
                <a:lnTo>
                  <a:pt x="350" y="525"/>
                </a:lnTo>
                <a:lnTo>
                  <a:pt x="347" y="525"/>
                </a:lnTo>
                <a:lnTo>
                  <a:pt x="347" y="527"/>
                </a:lnTo>
                <a:lnTo>
                  <a:pt x="345" y="527"/>
                </a:lnTo>
                <a:lnTo>
                  <a:pt x="345" y="530"/>
                </a:lnTo>
                <a:lnTo>
                  <a:pt x="342" y="530"/>
                </a:lnTo>
                <a:lnTo>
                  <a:pt x="340" y="530"/>
                </a:lnTo>
                <a:lnTo>
                  <a:pt x="340" y="532"/>
                </a:lnTo>
                <a:lnTo>
                  <a:pt x="337" y="532"/>
                </a:lnTo>
                <a:lnTo>
                  <a:pt x="337" y="535"/>
                </a:lnTo>
                <a:lnTo>
                  <a:pt x="334" y="535"/>
                </a:lnTo>
                <a:lnTo>
                  <a:pt x="334" y="538"/>
                </a:lnTo>
                <a:lnTo>
                  <a:pt x="332" y="540"/>
                </a:lnTo>
                <a:lnTo>
                  <a:pt x="332" y="543"/>
                </a:lnTo>
                <a:lnTo>
                  <a:pt x="332" y="545"/>
                </a:lnTo>
                <a:lnTo>
                  <a:pt x="329" y="545"/>
                </a:lnTo>
                <a:lnTo>
                  <a:pt x="329" y="548"/>
                </a:lnTo>
                <a:lnTo>
                  <a:pt x="329" y="551"/>
                </a:lnTo>
                <a:lnTo>
                  <a:pt x="327" y="548"/>
                </a:lnTo>
                <a:lnTo>
                  <a:pt x="327" y="545"/>
                </a:lnTo>
                <a:lnTo>
                  <a:pt x="327" y="543"/>
                </a:lnTo>
                <a:lnTo>
                  <a:pt x="329" y="540"/>
                </a:lnTo>
                <a:lnTo>
                  <a:pt x="329" y="538"/>
                </a:lnTo>
                <a:lnTo>
                  <a:pt x="329" y="535"/>
                </a:lnTo>
                <a:lnTo>
                  <a:pt x="329" y="532"/>
                </a:lnTo>
                <a:lnTo>
                  <a:pt x="329" y="530"/>
                </a:lnTo>
                <a:lnTo>
                  <a:pt x="329" y="527"/>
                </a:lnTo>
                <a:lnTo>
                  <a:pt x="329" y="525"/>
                </a:lnTo>
                <a:lnTo>
                  <a:pt x="329" y="522"/>
                </a:lnTo>
                <a:lnTo>
                  <a:pt x="329" y="519"/>
                </a:lnTo>
                <a:lnTo>
                  <a:pt x="329" y="517"/>
                </a:lnTo>
                <a:lnTo>
                  <a:pt x="327" y="517"/>
                </a:lnTo>
                <a:lnTo>
                  <a:pt x="327" y="514"/>
                </a:lnTo>
                <a:lnTo>
                  <a:pt x="327" y="512"/>
                </a:lnTo>
                <a:lnTo>
                  <a:pt x="329" y="512"/>
                </a:lnTo>
                <a:lnTo>
                  <a:pt x="329" y="509"/>
                </a:lnTo>
                <a:lnTo>
                  <a:pt x="332" y="506"/>
                </a:lnTo>
                <a:lnTo>
                  <a:pt x="334" y="504"/>
                </a:lnTo>
                <a:lnTo>
                  <a:pt x="334" y="501"/>
                </a:lnTo>
                <a:lnTo>
                  <a:pt x="329" y="496"/>
                </a:lnTo>
                <a:lnTo>
                  <a:pt x="311" y="475"/>
                </a:lnTo>
                <a:lnTo>
                  <a:pt x="264" y="425"/>
                </a:lnTo>
                <a:lnTo>
                  <a:pt x="227" y="386"/>
                </a:lnTo>
                <a:lnTo>
                  <a:pt x="225" y="386"/>
                </a:lnTo>
                <a:lnTo>
                  <a:pt x="225" y="384"/>
                </a:lnTo>
                <a:lnTo>
                  <a:pt x="222" y="384"/>
                </a:lnTo>
                <a:lnTo>
                  <a:pt x="222" y="386"/>
                </a:lnTo>
                <a:lnTo>
                  <a:pt x="220" y="386"/>
                </a:lnTo>
                <a:lnTo>
                  <a:pt x="217" y="386"/>
                </a:lnTo>
                <a:lnTo>
                  <a:pt x="212" y="386"/>
                </a:lnTo>
                <a:lnTo>
                  <a:pt x="209" y="386"/>
                </a:lnTo>
                <a:lnTo>
                  <a:pt x="209" y="384"/>
                </a:lnTo>
                <a:lnTo>
                  <a:pt x="212" y="384"/>
                </a:lnTo>
                <a:lnTo>
                  <a:pt x="209" y="384"/>
                </a:lnTo>
                <a:lnTo>
                  <a:pt x="212" y="381"/>
                </a:lnTo>
                <a:lnTo>
                  <a:pt x="209" y="381"/>
                </a:lnTo>
                <a:lnTo>
                  <a:pt x="207" y="381"/>
                </a:lnTo>
                <a:lnTo>
                  <a:pt x="204" y="381"/>
                </a:lnTo>
                <a:lnTo>
                  <a:pt x="201" y="381"/>
                </a:lnTo>
                <a:lnTo>
                  <a:pt x="199" y="381"/>
                </a:lnTo>
                <a:lnTo>
                  <a:pt x="199" y="378"/>
                </a:lnTo>
                <a:lnTo>
                  <a:pt x="201" y="378"/>
                </a:lnTo>
                <a:lnTo>
                  <a:pt x="201" y="376"/>
                </a:lnTo>
                <a:lnTo>
                  <a:pt x="201" y="373"/>
                </a:lnTo>
                <a:lnTo>
                  <a:pt x="201" y="376"/>
                </a:lnTo>
                <a:lnTo>
                  <a:pt x="204" y="376"/>
                </a:lnTo>
                <a:lnTo>
                  <a:pt x="207" y="376"/>
                </a:lnTo>
                <a:lnTo>
                  <a:pt x="209" y="376"/>
                </a:lnTo>
                <a:lnTo>
                  <a:pt x="212" y="376"/>
                </a:lnTo>
                <a:lnTo>
                  <a:pt x="212" y="373"/>
                </a:lnTo>
                <a:lnTo>
                  <a:pt x="214" y="373"/>
                </a:lnTo>
                <a:lnTo>
                  <a:pt x="214" y="370"/>
                </a:lnTo>
                <a:lnTo>
                  <a:pt x="212" y="370"/>
                </a:lnTo>
                <a:lnTo>
                  <a:pt x="212" y="368"/>
                </a:lnTo>
                <a:lnTo>
                  <a:pt x="212" y="365"/>
                </a:lnTo>
                <a:lnTo>
                  <a:pt x="209" y="363"/>
                </a:lnTo>
                <a:lnTo>
                  <a:pt x="207" y="363"/>
                </a:lnTo>
                <a:lnTo>
                  <a:pt x="209" y="360"/>
                </a:lnTo>
                <a:lnTo>
                  <a:pt x="209" y="357"/>
                </a:lnTo>
                <a:lnTo>
                  <a:pt x="207" y="357"/>
                </a:lnTo>
                <a:lnTo>
                  <a:pt x="209" y="357"/>
                </a:lnTo>
                <a:lnTo>
                  <a:pt x="207" y="355"/>
                </a:lnTo>
                <a:lnTo>
                  <a:pt x="204" y="352"/>
                </a:lnTo>
                <a:lnTo>
                  <a:pt x="201" y="350"/>
                </a:lnTo>
                <a:lnTo>
                  <a:pt x="199" y="347"/>
                </a:lnTo>
                <a:lnTo>
                  <a:pt x="196" y="344"/>
                </a:lnTo>
                <a:lnTo>
                  <a:pt x="193" y="344"/>
                </a:lnTo>
                <a:lnTo>
                  <a:pt x="191" y="344"/>
                </a:lnTo>
                <a:lnTo>
                  <a:pt x="191" y="347"/>
                </a:lnTo>
                <a:lnTo>
                  <a:pt x="191" y="344"/>
                </a:lnTo>
                <a:lnTo>
                  <a:pt x="191" y="347"/>
                </a:lnTo>
                <a:lnTo>
                  <a:pt x="188" y="347"/>
                </a:lnTo>
                <a:lnTo>
                  <a:pt x="188" y="344"/>
                </a:lnTo>
                <a:lnTo>
                  <a:pt x="175" y="347"/>
                </a:lnTo>
                <a:lnTo>
                  <a:pt x="173" y="350"/>
                </a:lnTo>
                <a:lnTo>
                  <a:pt x="170" y="350"/>
                </a:lnTo>
                <a:lnTo>
                  <a:pt x="170" y="352"/>
                </a:lnTo>
                <a:lnTo>
                  <a:pt x="167" y="352"/>
                </a:lnTo>
                <a:lnTo>
                  <a:pt x="165" y="352"/>
                </a:lnTo>
                <a:lnTo>
                  <a:pt x="162" y="352"/>
                </a:lnTo>
                <a:lnTo>
                  <a:pt x="162" y="355"/>
                </a:lnTo>
                <a:lnTo>
                  <a:pt x="160" y="355"/>
                </a:lnTo>
                <a:lnTo>
                  <a:pt x="157" y="355"/>
                </a:lnTo>
                <a:lnTo>
                  <a:pt x="157" y="357"/>
                </a:lnTo>
                <a:lnTo>
                  <a:pt x="154" y="357"/>
                </a:lnTo>
                <a:lnTo>
                  <a:pt x="154" y="355"/>
                </a:lnTo>
                <a:lnTo>
                  <a:pt x="152" y="355"/>
                </a:lnTo>
                <a:lnTo>
                  <a:pt x="149" y="355"/>
                </a:lnTo>
                <a:lnTo>
                  <a:pt x="149" y="357"/>
                </a:lnTo>
                <a:lnTo>
                  <a:pt x="146" y="357"/>
                </a:lnTo>
                <a:lnTo>
                  <a:pt x="146" y="360"/>
                </a:lnTo>
                <a:lnTo>
                  <a:pt x="146" y="363"/>
                </a:lnTo>
                <a:lnTo>
                  <a:pt x="144" y="363"/>
                </a:lnTo>
                <a:lnTo>
                  <a:pt x="144" y="365"/>
                </a:lnTo>
                <a:lnTo>
                  <a:pt x="144" y="368"/>
                </a:lnTo>
                <a:lnTo>
                  <a:pt x="141" y="368"/>
                </a:lnTo>
                <a:lnTo>
                  <a:pt x="139" y="370"/>
                </a:lnTo>
                <a:lnTo>
                  <a:pt x="139" y="373"/>
                </a:lnTo>
                <a:lnTo>
                  <a:pt x="136" y="373"/>
                </a:lnTo>
                <a:lnTo>
                  <a:pt x="133" y="376"/>
                </a:lnTo>
                <a:lnTo>
                  <a:pt x="133" y="378"/>
                </a:lnTo>
                <a:lnTo>
                  <a:pt x="136" y="378"/>
                </a:lnTo>
                <a:lnTo>
                  <a:pt x="136" y="381"/>
                </a:lnTo>
                <a:lnTo>
                  <a:pt x="133" y="381"/>
                </a:lnTo>
                <a:lnTo>
                  <a:pt x="133" y="384"/>
                </a:lnTo>
                <a:lnTo>
                  <a:pt x="131" y="384"/>
                </a:lnTo>
                <a:lnTo>
                  <a:pt x="131" y="381"/>
                </a:lnTo>
                <a:lnTo>
                  <a:pt x="128" y="381"/>
                </a:lnTo>
                <a:lnTo>
                  <a:pt x="126" y="381"/>
                </a:lnTo>
                <a:lnTo>
                  <a:pt x="123" y="381"/>
                </a:lnTo>
                <a:lnTo>
                  <a:pt x="123" y="378"/>
                </a:lnTo>
                <a:lnTo>
                  <a:pt x="123" y="376"/>
                </a:lnTo>
                <a:lnTo>
                  <a:pt x="120" y="376"/>
                </a:lnTo>
                <a:lnTo>
                  <a:pt x="118" y="376"/>
                </a:lnTo>
                <a:lnTo>
                  <a:pt x="118" y="378"/>
                </a:lnTo>
                <a:lnTo>
                  <a:pt x="115" y="378"/>
                </a:lnTo>
                <a:lnTo>
                  <a:pt x="113" y="381"/>
                </a:lnTo>
                <a:lnTo>
                  <a:pt x="113" y="384"/>
                </a:lnTo>
                <a:lnTo>
                  <a:pt x="110" y="384"/>
                </a:lnTo>
                <a:lnTo>
                  <a:pt x="107" y="384"/>
                </a:lnTo>
                <a:lnTo>
                  <a:pt x="105" y="384"/>
                </a:lnTo>
                <a:lnTo>
                  <a:pt x="102" y="384"/>
                </a:lnTo>
                <a:lnTo>
                  <a:pt x="102" y="386"/>
                </a:lnTo>
                <a:lnTo>
                  <a:pt x="99" y="386"/>
                </a:lnTo>
                <a:lnTo>
                  <a:pt x="97" y="386"/>
                </a:lnTo>
                <a:lnTo>
                  <a:pt x="94" y="386"/>
                </a:lnTo>
                <a:lnTo>
                  <a:pt x="92" y="386"/>
                </a:lnTo>
                <a:lnTo>
                  <a:pt x="89" y="386"/>
                </a:lnTo>
                <a:lnTo>
                  <a:pt x="86" y="386"/>
                </a:lnTo>
                <a:lnTo>
                  <a:pt x="84" y="386"/>
                </a:lnTo>
                <a:lnTo>
                  <a:pt x="81" y="386"/>
                </a:lnTo>
                <a:lnTo>
                  <a:pt x="81" y="384"/>
                </a:lnTo>
                <a:lnTo>
                  <a:pt x="81" y="381"/>
                </a:lnTo>
                <a:lnTo>
                  <a:pt x="79" y="381"/>
                </a:lnTo>
                <a:lnTo>
                  <a:pt x="79" y="378"/>
                </a:lnTo>
                <a:lnTo>
                  <a:pt x="79" y="376"/>
                </a:lnTo>
                <a:lnTo>
                  <a:pt x="76" y="376"/>
                </a:lnTo>
                <a:lnTo>
                  <a:pt x="73" y="376"/>
                </a:lnTo>
                <a:lnTo>
                  <a:pt x="73" y="373"/>
                </a:lnTo>
                <a:lnTo>
                  <a:pt x="71" y="373"/>
                </a:lnTo>
                <a:lnTo>
                  <a:pt x="71" y="370"/>
                </a:lnTo>
                <a:lnTo>
                  <a:pt x="71" y="368"/>
                </a:lnTo>
                <a:lnTo>
                  <a:pt x="73" y="368"/>
                </a:lnTo>
                <a:lnTo>
                  <a:pt x="73" y="365"/>
                </a:lnTo>
                <a:lnTo>
                  <a:pt x="73" y="363"/>
                </a:lnTo>
                <a:lnTo>
                  <a:pt x="73" y="360"/>
                </a:lnTo>
                <a:lnTo>
                  <a:pt x="76" y="360"/>
                </a:lnTo>
                <a:lnTo>
                  <a:pt x="76" y="357"/>
                </a:lnTo>
                <a:lnTo>
                  <a:pt x="73" y="357"/>
                </a:lnTo>
                <a:lnTo>
                  <a:pt x="76" y="357"/>
                </a:lnTo>
                <a:lnTo>
                  <a:pt x="76" y="355"/>
                </a:lnTo>
                <a:lnTo>
                  <a:pt x="73" y="355"/>
                </a:lnTo>
                <a:lnTo>
                  <a:pt x="73" y="352"/>
                </a:lnTo>
                <a:lnTo>
                  <a:pt x="71" y="352"/>
                </a:lnTo>
                <a:lnTo>
                  <a:pt x="71" y="350"/>
                </a:lnTo>
                <a:lnTo>
                  <a:pt x="71" y="347"/>
                </a:lnTo>
                <a:lnTo>
                  <a:pt x="68" y="347"/>
                </a:lnTo>
                <a:lnTo>
                  <a:pt x="66" y="344"/>
                </a:lnTo>
                <a:lnTo>
                  <a:pt x="63" y="344"/>
                </a:lnTo>
                <a:lnTo>
                  <a:pt x="63" y="342"/>
                </a:lnTo>
                <a:lnTo>
                  <a:pt x="60" y="342"/>
                </a:lnTo>
                <a:lnTo>
                  <a:pt x="58" y="339"/>
                </a:lnTo>
                <a:lnTo>
                  <a:pt x="55" y="339"/>
                </a:lnTo>
                <a:lnTo>
                  <a:pt x="55" y="342"/>
                </a:lnTo>
                <a:lnTo>
                  <a:pt x="53" y="342"/>
                </a:lnTo>
                <a:lnTo>
                  <a:pt x="50" y="342"/>
                </a:lnTo>
                <a:lnTo>
                  <a:pt x="47" y="344"/>
                </a:lnTo>
                <a:lnTo>
                  <a:pt x="45" y="344"/>
                </a:lnTo>
                <a:lnTo>
                  <a:pt x="47" y="347"/>
                </a:lnTo>
                <a:lnTo>
                  <a:pt x="47" y="352"/>
                </a:lnTo>
                <a:lnTo>
                  <a:pt x="45" y="355"/>
                </a:lnTo>
                <a:lnTo>
                  <a:pt x="45" y="357"/>
                </a:lnTo>
                <a:lnTo>
                  <a:pt x="42" y="357"/>
                </a:lnTo>
                <a:lnTo>
                  <a:pt x="42" y="360"/>
                </a:lnTo>
                <a:lnTo>
                  <a:pt x="39" y="363"/>
                </a:lnTo>
                <a:lnTo>
                  <a:pt x="37" y="363"/>
                </a:lnTo>
                <a:lnTo>
                  <a:pt x="34" y="363"/>
                </a:lnTo>
                <a:lnTo>
                  <a:pt x="32" y="363"/>
                </a:lnTo>
                <a:lnTo>
                  <a:pt x="32" y="365"/>
                </a:lnTo>
                <a:lnTo>
                  <a:pt x="29" y="365"/>
                </a:lnTo>
                <a:lnTo>
                  <a:pt x="26" y="368"/>
                </a:lnTo>
                <a:lnTo>
                  <a:pt x="24" y="368"/>
                </a:lnTo>
                <a:lnTo>
                  <a:pt x="24" y="370"/>
                </a:lnTo>
                <a:lnTo>
                  <a:pt x="21" y="370"/>
                </a:lnTo>
                <a:lnTo>
                  <a:pt x="21" y="373"/>
                </a:lnTo>
                <a:lnTo>
                  <a:pt x="21" y="376"/>
                </a:lnTo>
                <a:lnTo>
                  <a:pt x="21" y="378"/>
                </a:lnTo>
                <a:lnTo>
                  <a:pt x="21" y="381"/>
                </a:lnTo>
                <a:lnTo>
                  <a:pt x="19" y="381"/>
                </a:lnTo>
                <a:lnTo>
                  <a:pt x="16" y="384"/>
                </a:lnTo>
                <a:lnTo>
                  <a:pt x="16" y="386"/>
                </a:lnTo>
                <a:lnTo>
                  <a:pt x="16" y="389"/>
                </a:lnTo>
                <a:lnTo>
                  <a:pt x="13" y="391"/>
                </a:lnTo>
                <a:lnTo>
                  <a:pt x="13" y="394"/>
                </a:lnTo>
                <a:lnTo>
                  <a:pt x="11" y="394"/>
                </a:lnTo>
                <a:lnTo>
                  <a:pt x="8" y="394"/>
                </a:lnTo>
                <a:lnTo>
                  <a:pt x="6" y="410"/>
                </a:lnTo>
                <a:lnTo>
                  <a:pt x="8" y="410"/>
                </a:lnTo>
                <a:lnTo>
                  <a:pt x="8" y="412"/>
                </a:lnTo>
                <a:lnTo>
                  <a:pt x="6" y="412"/>
                </a:lnTo>
                <a:lnTo>
                  <a:pt x="8" y="412"/>
                </a:lnTo>
                <a:lnTo>
                  <a:pt x="11" y="412"/>
                </a:lnTo>
                <a:lnTo>
                  <a:pt x="11" y="415"/>
                </a:lnTo>
                <a:lnTo>
                  <a:pt x="13" y="415"/>
                </a:lnTo>
                <a:lnTo>
                  <a:pt x="13" y="417"/>
                </a:lnTo>
                <a:lnTo>
                  <a:pt x="13" y="420"/>
                </a:lnTo>
                <a:lnTo>
                  <a:pt x="11" y="420"/>
                </a:lnTo>
                <a:lnTo>
                  <a:pt x="11" y="423"/>
                </a:lnTo>
                <a:lnTo>
                  <a:pt x="11" y="425"/>
                </a:lnTo>
                <a:lnTo>
                  <a:pt x="11" y="428"/>
                </a:lnTo>
                <a:lnTo>
                  <a:pt x="11" y="425"/>
                </a:lnTo>
                <a:lnTo>
                  <a:pt x="11" y="428"/>
                </a:lnTo>
                <a:lnTo>
                  <a:pt x="8" y="428"/>
                </a:lnTo>
                <a:lnTo>
                  <a:pt x="8" y="431"/>
                </a:lnTo>
                <a:lnTo>
                  <a:pt x="8" y="433"/>
                </a:lnTo>
                <a:lnTo>
                  <a:pt x="6" y="433"/>
                </a:lnTo>
                <a:lnTo>
                  <a:pt x="6" y="436"/>
                </a:lnTo>
                <a:lnTo>
                  <a:pt x="3" y="436"/>
                </a:lnTo>
                <a:lnTo>
                  <a:pt x="3" y="438"/>
                </a:lnTo>
                <a:lnTo>
                  <a:pt x="3" y="441"/>
                </a:lnTo>
                <a:lnTo>
                  <a:pt x="3" y="444"/>
                </a:lnTo>
                <a:lnTo>
                  <a:pt x="3" y="446"/>
                </a:lnTo>
                <a:lnTo>
                  <a:pt x="0" y="446"/>
                </a:lnTo>
                <a:lnTo>
                  <a:pt x="3" y="446"/>
                </a:lnTo>
                <a:lnTo>
                  <a:pt x="3" y="449"/>
                </a:lnTo>
                <a:lnTo>
                  <a:pt x="3" y="451"/>
                </a:lnTo>
                <a:lnTo>
                  <a:pt x="3" y="454"/>
                </a:lnTo>
                <a:lnTo>
                  <a:pt x="3" y="457"/>
                </a:lnTo>
                <a:lnTo>
                  <a:pt x="3" y="459"/>
                </a:lnTo>
                <a:lnTo>
                  <a:pt x="6" y="459"/>
                </a:lnTo>
                <a:lnTo>
                  <a:pt x="6" y="462"/>
                </a:lnTo>
                <a:lnTo>
                  <a:pt x="6" y="464"/>
                </a:lnTo>
                <a:lnTo>
                  <a:pt x="8" y="464"/>
                </a:lnTo>
                <a:lnTo>
                  <a:pt x="8" y="467"/>
                </a:lnTo>
                <a:lnTo>
                  <a:pt x="11" y="467"/>
                </a:lnTo>
                <a:lnTo>
                  <a:pt x="13" y="467"/>
                </a:lnTo>
                <a:lnTo>
                  <a:pt x="13" y="470"/>
                </a:lnTo>
                <a:lnTo>
                  <a:pt x="16" y="470"/>
                </a:lnTo>
                <a:lnTo>
                  <a:pt x="19" y="470"/>
                </a:lnTo>
                <a:lnTo>
                  <a:pt x="21" y="470"/>
                </a:lnTo>
                <a:lnTo>
                  <a:pt x="24" y="470"/>
                </a:lnTo>
                <a:lnTo>
                  <a:pt x="24" y="472"/>
                </a:lnTo>
                <a:lnTo>
                  <a:pt x="26" y="472"/>
                </a:lnTo>
                <a:lnTo>
                  <a:pt x="29" y="472"/>
                </a:lnTo>
                <a:lnTo>
                  <a:pt x="29" y="475"/>
                </a:lnTo>
                <a:lnTo>
                  <a:pt x="32" y="475"/>
                </a:lnTo>
                <a:lnTo>
                  <a:pt x="32" y="478"/>
                </a:lnTo>
                <a:lnTo>
                  <a:pt x="34" y="480"/>
                </a:lnTo>
                <a:lnTo>
                  <a:pt x="45" y="483"/>
                </a:lnTo>
                <a:lnTo>
                  <a:pt x="45" y="480"/>
                </a:lnTo>
                <a:lnTo>
                  <a:pt x="45" y="478"/>
                </a:lnTo>
                <a:lnTo>
                  <a:pt x="47" y="480"/>
                </a:lnTo>
                <a:lnTo>
                  <a:pt x="50" y="478"/>
                </a:lnTo>
                <a:lnTo>
                  <a:pt x="53" y="478"/>
                </a:lnTo>
                <a:lnTo>
                  <a:pt x="55" y="478"/>
                </a:lnTo>
                <a:lnTo>
                  <a:pt x="53" y="478"/>
                </a:lnTo>
                <a:lnTo>
                  <a:pt x="55" y="480"/>
                </a:lnTo>
                <a:lnTo>
                  <a:pt x="55" y="483"/>
                </a:lnTo>
                <a:lnTo>
                  <a:pt x="58" y="483"/>
                </a:lnTo>
                <a:lnTo>
                  <a:pt x="55" y="483"/>
                </a:lnTo>
                <a:lnTo>
                  <a:pt x="55" y="485"/>
                </a:lnTo>
                <a:lnTo>
                  <a:pt x="55" y="488"/>
                </a:lnTo>
                <a:lnTo>
                  <a:pt x="58" y="488"/>
                </a:lnTo>
                <a:lnTo>
                  <a:pt x="58" y="491"/>
                </a:lnTo>
                <a:lnTo>
                  <a:pt x="60" y="491"/>
                </a:lnTo>
                <a:lnTo>
                  <a:pt x="63" y="491"/>
                </a:lnTo>
                <a:lnTo>
                  <a:pt x="71" y="485"/>
                </a:lnTo>
                <a:lnTo>
                  <a:pt x="71" y="483"/>
                </a:lnTo>
                <a:lnTo>
                  <a:pt x="71" y="480"/>
                </a:lnTo>
                <a:lnTo>
                  <a:pt x="73" y="480"/>
                </a:lnTo>
                <a:lnTo>
                  <a:pt x="76" y="483"/>
                </a:lnTo>
                <a:lnTo>
                  <a:pt x="79" y="483"/>
                </a:lnTo>
                <a:lnTo>
                  <a:pt x="79" y="485"/>
                </a:lnTo>
                <a:lnTo>
                  <a:pt x="81" y="485"/>
                </a:lnTo>
                <a:lnTo>
                  <a:pt x="84" y="485"/>
                </a:lnTo>
                <a:lnTo>
                  <a:pt x="86" y="485"/>
                </a:lnTo>
                <a:lnTo>
                  <a:pt x="89" y="485"/>
                </a:lnTo>
                <a:lnTo>
                  <a:pt x="92" y="485"/>
                </a:lnTo>
                <a:lnTo>
                  <a:pt x="94" y="485"/>
                </a:lnTo>
                <a:lnTo>
                  <a:pt x="97" y="485"/>
                </a:lnTo>
                <a:lnTo>
                  <a:pt x="97" y="488"/>
                </a:lnTo>
                <a:lnTo>
                  <a:pt x="99" y="488"/>
                </a:lnTo>
                <a:lnTo>
                  <a:pt x="99" y="491"/>
                </a:lnTo>
                <a:lnTo>
                  <a:pt x="102" y="491"/>
                </a:lnTo>
                <a:lnTo>
                  <a:pt x="102" y="493"/>
                </a:lnTo>
                <a:lnTo>
                  <a:pt x="99" y="493"/>
                </a:lnTo>
                <a:lnTo>
                  <a:pt x="97" y="493"/>
                </a:lnTo>
                <a:lnTo>
                  <a:pt x="97" y="496"/>
                </a:lnTo>
                <a:lnTo>
                  <a:pt x="94" y="496"/>
                </a:lnTo>
                <a:lnTo>
                  <a:pt x="92" y="496"/>
                </a:lnTo>
                <a:lnTo>
                  <a:pt x="89" y="496"/>
                </a:lnTo>
                <a:lnTo>
                  <a:pt x="89" y="493"/>
                </a:lnTo>
                <a:lnTo>
                  <a:pt x="86" y="493"/>
                </a:lnTo>
                <a:lnTo>
                  <a:pt x="84" y="493"/>
                </a:lnTo>
                <a:lnTo>
                  <a:pt x="84" y="491"/>
                </a:lnTo>
                <a:lnTo>
                  <a:pt x="84" y="493"/>
                </a:lnTo>
                <a:lnTo>
                  <a:pt x="81" y="493"/>
                </a:lnTo>
                <a:lnTo>
                  <a:pt x="71" y="501"/>
                </a:lnTo>
                <a:lnTo>
                  <a:pt x="71" y="504"/>
                </a:lnTo>
                <a:lnTo>
                  <a:pt x="68" y="504"/>
                </a:lnTo>
                <a:lnTo>
                  <a:pt x="68" y="506"/>
                </a:lnTo>
                <a:lnTo>
                  <a:pt x="66" y="506"/>
                </a:lnTo>
                <a:lnTo>
                  <a:pt x="66" y="509"/>
                </a:lnTo>
                <a:lnTo>
                  <a:pt x="63" y="509"/>
                </a:lnTo>
                <a:lnTo>
                  <a:pt x="63" y="512"/>
                </a:lnTo>
                <a:lnTo>
                  <a:pt x="60" y="512"/>
                </a:lnTo>
                <a:lnTo>
                  <a:pt x="60" y="514"/>
                </a:lnTo>
                <a:lnTo>
                  <a:pt x="60" y="517"/>
                </a:lnTo>
                <a:lnTo>
                  <a:pt x="60" y="519"/>
                </a:lnTo>
                <a:lnTo>
                  <a:pt x="63" y="522"/>
                </a:lnTo>
                <a:lnTo>
                  <a:pt x="63" y="525"/>
                </a:lnTo>
                <a:lnTo>
                  <a:pt x="66" y="525"/>
                </a:lnTo>
                <a:lnTo>
                  <a:pt x="66" y="527"/>
                </a:lnTo>
                <a:lnTo>
                  <a:pt x="68" y="527"/>
                </a:lnTo>
                <a:lnTo>
                  <a:pt x="71" y="527"/>
                </a:lnTo>
                <a:lnTo>
                  <a:pt x="71" y="530"/>
                </a:lnTo>
                <a:lnTo>
                  <a:pt x="73" y="530"/>
                </a:lnTo>
                <a:lnTo>
                  <a:pt x="76" y="530"/>
                </a:lnTo>
                <a:lnTo>
                  <a:pt x="79" y="530"/>
                </a:lnTo>
                <a:lnTo>
                  <a:pt x="81" y="530"/>
                </a:lnTo>
                <a:lnTo>
                  <a:pt x="84" y="530"/>
                </a:lnTo>
                <a:lnTo>
                  <a:pt x="86" y="530"/>
                </a:lnTo>
                <a:lnTo>
                  <a:pt x="86" y="532"/>
                </a:lnTo>
                <a:lnTo>
                  <a:pt x="89" y="532"/>
                </a:lnTo>
                <a:lnTo>
                  <a:pt x="92" y="532"/>
                </a:lnTo>
                <a:lnTo>
                  <a:pt x="94" y="532"/>
                </a:lnTo>
                <a:lnTo>
                  <a:pt x="94" y="535"/>
                </a:lnTo>
                <a:lnTo>
                  <a:pt x="97" y="535"/>
                </a:lnTo>
                <a:lnTo>
                  <a:pt x="99" y="538"/>
                </a:lnTo>
                <a:lnTo>
                  <a:pt x="102" y="538"/>
                </a:lnTo>
                <a:lnTo>
                  <a:pt x="105" y="538"/>
                </a:lnTo>
                <a:lnTo>
                  <a:pt x="107" y="540"/>
                </a:lnTo>
                <a:lnTo>
                  <a:pt x="107" y="543"/>
                </a:lnTo>
                <a:lnTo>
                  <a:pt x="107" y="545"/>
                </a:lnTo>
                <a:lnTo>
                  <a:pt x="110" y="545"/>
                </a:lnTo>
                <a:lnTo>
                  <a:pt x="113" y="545"/>
                </a:lnTo>
                <a:lnTo>
                  <a:pt x="115" y="545"/>
                </a:lnTo>
                <a:lnTo>
                  <a:pt x="115" y="548"/>
                </a:lnTo>
                <a:lnTo>
                  <a:pt x="118" y="548"/>
                </a:lnTo>
                <a:lnTo>
                  <a:pt x="118" y="545"/>
                </a:lnTo>
                <a:lnTo>
                  <a:pt x="120" y="545"/>
                </a:lnTo>
                <a:lnTo>
                  <a:pt x="123" y="545"/>
                </a:lnTo>
                <a:lnTo>
                  <a:pt x="126" y="545"/>
                </a:lnTo>
              </a:path>
            </a:pathLst>
          </a:custGeom>
          <a:noFill/>
          <a:ln w="4763">
            <a:solidFill>
              <a:srgbClr val="6E6E6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100" name="Freeform 264"/>
          <p:cNvSpPr>
            <a:spLocks/>
          </p:cNvSpPr>
          <p:nvPr/>
        </p:nvSpPr>
        <p:spPr bwMode="auto">
          <a:xfrm>
            <a:off x="4632081" y="1419225"/>
            <a:ext cx="1518138" cy="1131888"/>
          </a:xfrm>
          <a:custGeom>
            <a:avLst/>
            <a:gdLst>
              <a:gd name="T0" fmla="*/ 968 w 1036"/>
              <a:gd name="T1" fmla="*/ 342 h 713"/>
              <a:gd name="T2" fmla="*/ 981 w 1036"/>
              <a:gd name="T3" fmla="*/ 311 h 713"/>
              <a:gd name="T4" fmla="*/ 1007 w 1036"/>
              <a:gd name="T5" fmla="*/ 285 h 713"/>
              <a:gd name="T6" fmla="*/ 1036 w 1036"/>
              <a:gd name="T7" fmla="*/ 298 h 713"/>
              <a:gd name="T8" fmla="*/ 1015 w 1036"/>
              <a:gd name="T9" fmla="*/ 332 h 713"/>
              <a:gd name="T10" fmla="*/ 989 w 1036"/>
              <a:gd name="T11" fmla="*/ 355 h 713"/>
              <a:gd name="T12" fmla="*/ 955 w 1036"/>
              <a:gd name="T13" fmla="*/ 374 h 713"/>
              <a:gd name="T14" fmla="*/ 932 w 1036"/>
              <a:gd name="T15" fmla="*/ 366 h 713"/>
              <a:gd name="T16" fmla="*/ 898 w 1036"/>
              <a:gd name="T17" fmla="*/ 366 h 713"/>
              <a:gd name="T18" fmla="*/ 887 w 1036"/>
              <a:gd name="T19" fmla="*/ 387 h 713"/>
              <a:gd name="T20" fmla="*/ 877 w 1036"/>
              <a:gd name="T21" fmla="*/ 376 h 713"/>
              <a:gd name="T22" fmla="*/ 846 w 1036"/>
              <a:gd name="T23" fmla="*/ 371 h 713"/>
              <a:gd name="T24" fmla="*/ 838 w 1036"/>
              <a:gd name="T25" fmla="*/ 358 h 713"/>
              <a:gd name="T26" fmla="*/ 853 w 1036"/>
              <a:gd name="T27" fmla="*/ 329 h 713"/>
              <a:gd name="T28" fmla="*/ 864 w 1036"/>
              <a:gd name="T29" fmla="*/ 316 h 713"/>
              <a:gd name="T30" fmla="*/ 859 w 1036"/>
              <a:gd name="T31" fmla="*/ 303 h 713"/>
              <a:gd name="T32" fmla="*/ 843 w 1036"/>
              <a:gd name="T33" fmla="*/ 332 h 713"/>
              <a:gd name="T34" fmla="*/ 793 w 1036"/>
              <a:gd name="T35" fmla="*/ 298 h 713"/>
              <a:gd name="T36" fmla="*/ 752 w 1036"/>
              <a:gd name="T37" fmla="*/ 277 h 713"/>
              <a:gd name="T38" fmla="*/ 733 w 1036"/>
              <a:gd name="T39" fmla="*/ 311 h 713"/>
              <a:gd name="T40" fmla="*/ 718 w 1036"/>
              <a:gd name="T41" fmla="*/ 342 h 713"/>
              <a:gd name="T42" fmla="*/ 681 w 1036"/>
              <a:gd name="T43" fmla="*/ 353 h 713"/>
              <a:gd name="T44" fmla="*/ 595 w 1036"/>
              <a:gd name="T45" fmla="*/ 342 h 713"/>
              <a:gd name="T46" fmla="*/ 577 w 1036"/>
              <a:gd name="T47" fmla="*/ 368 h 713"/>
              <a:gd name="T48" fmla="*/ 561 w 1036"/>
              <a:gd name="T49" fmla="*/ 379 h 713"/>
              <a:gd name="T50" fmla="*/ 572 w 1036"/>
              <a:gd name="T51" fmla="*/ 402 h 713"/>
              <a:gd name="T52" fmla="*/ 574 w 1036"/>
              <a:gd name="T53" fmla="*/ 418 h 713"/>
              <a:gd name="T54" fmla="*/ 611 w 1036"/>
              <a:gd name="T55" fmla="*/ 431 h 713"/>
              <a:gd name="T56" fmla="*/ 629 w 1036"/>
              <a:gd name="T57" fmla="*/ 452 h 713"/>
              <a:gd name="T58" fmla="*/ 668 w 1036"/>
              <a:gd name="T59" fmla="*/ 457 h 713"/>
              <a:gd name="T60" fmla="*/ 710 w 1036"/>
              <a:gd name="T61" fmla="*/ 462 h 713"/>
              <a:gd name="T62" fmla="*/ 749 w 1036"/>
              <a:gd name="T63" fmla="*/ 491 h 713"/>
              <a:gd name="T64" fmla="*/ 812 w 1036"/>
              <a:gd name="T65" fmla="*/ 535 h 713"/>
              <a:gd name="T66" fmla="*/ 783 w 1036"/>
              <a:gd name="T67" fmla="*/ 585 h 713"/>
              <a:gd name="T68" fmla="*/ 765 w 1036"/>
              <a:gd name="T69" fmla="*/ 609 h 713"/>
              <a:gd name="T70" fmla="*/ 733 w 1036"/>
              <a:gd name="T71" fmla="*/ 648 h 713"/>
              <a:gd name="T72" fmla="*/ 407 w 1036"/>
              <a:gd name="T73" fmla="*/ 705 h 713"/>
              <a:gd name="T74" fmla="*/ 373 w 1036"/>
              <a:gd name="T75" fmla="*/ 705 h 713"/>
              <a:gd name="T76" fmla="*/ 300 w 1036"/>
              <a:gd name="T77" fmla="*/ 692 h 713"/>
              <a:gd name="T78" fmla="*/ 235 w 1036"/>
              <a:gd name="T79" fmla="*/ 658 h 713"/>
              <a:gd name="T80" fmla="*/ 130 w 1036"/>
              <a:gd name="T81" fmla="*/ 669 h 713"/>
              <a:gd name="T82" fmla="*/ 120 w 1036"/>
              <a:gd name="T83" fmla="*/ 637 h 713"/>
              <a:gd name="T84" fmla="*/ 91 w 1036"/>
              <a:gd name="T85" fmla="*/ 601 h 713"/>
              <a:gd name="T86" fmla="*/ 76 w 1036"/>
              <a:gd name="T87" fmla="*/ 567 h 713"/>
              <a:gd name="T88" fmla="*/ 50 w 1036"/>
              <a:gd name="T89" fmla="*/ 549 h 713"/>
              <a:gd name="T90" fmla="*/ 26 w 1036"/>
              <a:gd name="T91" fmla="*/ 483 h 713"/>
              <a:gd name="T92" fmla="*/ 5 w 1036"/>
              <a:gd name="T93" fmla="*/ 431 h 713"/>
              <a:gd name="T94" fmla="*/ 39 w 1036"/>
              <a:gd name="T95" fmla="*/ 368 h 713"/>
              <a:gd name="T96" fmla="*/ 63 w 1036"/>
              <a:gd name="T97" fmla="*/ 329 h 713"/>
              <a:gd name="T98" fmla="*/ 91 w 1036"/>
              <a:gd name="T99" fmla="*/ 287 h 713"/>
              <a:gd name="T100" fmla="*/ 110 w 1036"/>
              <a:gd name="T101" fmla="*/ 251 h 713"/>
              <a:gd name="T102" fmla="*/ 133 w 1036"/>
              <a:gd name="T103" fmla="*/ 219 h 713"/>
              <a:gd name="T104" fmla="*/ 180 w 1036"/>
              <a:gd name="T105" fmla="*/ 201 h 713"/>
              <a:gd name="T106" fmla="*/ 222 w 1036"/>
              <a:gd name="T107" fmla="*/ 175 h 713"/>
              <a:gd name="T108" fmla="*/ 256 w 1036"/>
              <a:gd name="T109" fmla="*/ 149 h 713"/>
              <a:gd name="T110" fmla="*/ 303 w 1036"/>
              <a:gd name="T111" fmla="*/ 125 h 713"/>
              <a:gd name="T112" fmla="*/ 350 w 1036"/>
              <a:gd name="T113" fmla="*/ 84 h 713"/>
              <a:gd name="T114" fmla="*/ 342 w 1036"/>
              <a:gd name="T115" fmla="*/ 47 h 713"/>
              <a:gd name="T116" fmla="*/ 344 w 1036"/>
              <a:gd name="T117" fmla="*/ 16 h 713"/>
              <a:gd name="T118" fmla="*/ 444 w 1036"/>
              <a:gd name="T119" fmla="*/ 34 h 7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036" h="713">
                <a:moveTo>
                  <a:pt x="940" y="360"/>
                </a:moveTo>
                <a:lnTo>
                  <a:pt x="942" y="360"/>
                </a:lnTo>
                <a:lnTo>
                  <a:pt x="942" y="358"/>
                </a:lnTo>
                <a:lnTo>
                  <a:pt x="945" y="358"/>
                </a:lnTo>
                <a:lnTo>
                  <a:pt x="947" y="358"/>
                </a:lnTo>
                <a:lnTo>
                  <a:pt x="947" y="355"/>
                </a:lnTo>
                <a:lnTo>
                  <a:pt x="950" y="355"/>
                </a:lnTo>
                <a:lnTo>
                  <a:pt x="953" y="353"/>
                </a:lnTo>
                <a:lnTo>
                  <a:pt x="955" y="350"/>
                </a:lnTo>
                <a:lnTo>
                  <a:pt x="955" y="347"/>
                </a:lnTo>
                <a:lnTo>
                  <a:pt x="958" y="347"/>
                </a:lnTo>
                <a:lnTo>
                  <a:pt x="960" y="347"/>
                </a:lnTo>
                <a:lnTo>
                  <a:pt x="960" y="345"/>
                </a:lnTo>
                <a:lnTo>
                  <a:pt x="963" y="345"/>
                </a:lnTo>
                <a:lnTo>
                  <a:pt x="963" y="342"/>
                </a:lnTo>
                <a:lnTo>
                  <a:pt x="966" y="342"/>
                </a:lnTo>
                <a:lnTo>
                  <a:pt x="968" y="342"/>
                </a:lnTo>
                <a:lnTo>
                  <a:pt x="968" y="340"/>
                </a:lnTo>
                <a:lnTo>
                  <a:pt x="971" y="340"/>
                </a:lnTo>
                <a:lnTo>
                  <a:pt x="974" y="340"/>
                </a:lnTo>
                <a:lnTo>
                  <a:pt x="974" y="337"/>
                </a:lnTo>
                <a:lnTo>
                  <a:pt x="974" y="334"/>
                </a:lnTo>
                <a:lnTo>
                  <a:pt x="974" y="332"/>
                </a:lnTo>
                <a:lnTo>
                  <a:pt x="974" y="329"/>
                </a:lnTo>
                <a:lnTo>
                  <a:pt x="974" y="327"/>
                </a:lnTo>
                <a:lnTo>
                  <a:pt x="976" y="327"/>
                </a:lnTo>
                <a:lnTo>
                  <a:pt x="976" y="324"/>
                </a:lnTo>
                <a:lnTo>
                  <a:pt x="976" y="321"/>
                </a:lnTo>
                <a:lnTo>
                  <a:pt x="979" y="321"/>
                </a:lnTo>
                <a:lnTo>
                  <a:pt x="979" y="319"/>
                </a:lnTo>
                <a:lnTo>
                  <a:pt x="979" y="316"/>
                </a:lnTo>
                <a:lnTo>
                  <a:pt x="979" y="313"/>
                </a:lnTo>
                <a:lnTo>
                  <a:pt x="979" y="311"/>
                </a:lnTo>
                <a:lnTo>
                  <a:pt x="981" y="311"/>
                </a:lnTo>
                <a:lnTo>
                  <a:pt x="981" y="308"/>
                </a:lnTo>
                <a:lnTo>
                  <a:pt x="984" y="308"/>
                </a:lnTo>
                <a:lnTo>
                  <a:pt x="984" y="306"/>
                </a:lnTo>
                <a:lnTo>
                  <a:pt x="984" y="303"/>
                </a:lnTo>
                <a:lnTo>
                  <a:pt x="987" y="303"/>
                </a:lnTo>
                <a:lnTo>
                  <a:pt x="987" y="300"/>
                </a:lnTo>
                <a:lnTo>
                  <a:pt x="989" y="300"/>
                </a:lnTo>
                <a:lnTo>
                  <a:pt x="992" y="298"/>
                </a:lnTo>
                <a:lnTo>
                  <a:pt x="992" y="295"/>
                </a:lnTo>
                <a:lnTo>
                  <a:pt x="994" y="295"/>
                </a:lnTo>
                <a:lnTo>
                  <a:pt x="994" y="293"/>
                </a:lnTo>
                <a:lnTo>
                  <a:pt x="997" y="293"/>
                </a:lnTo>
                <a:lnTo>
                  <a:pt x="1000" y="290"/>
                </a:lnTo>
                <a:lnTo>
                  <a:pt x="1002" y="290"/>
                </a:lnTo>
                <a:lnTo>
                  <a:pt x="1002" y="287"/>
                </a:lnTo>
                <a:lnTo>
                  <a:pt x="1005" y="287"/>
                </a:lnTo>
                <a:lnTo>
                  <a:pt x="1007" y="285"/>
                </a:lnTo>
                <a:lnTo>
                  <a:pt x="1010" y="285"/>
                </a:lnTo>
                <a:lnTo>
                  <a:pt x="1013" y="285"/>
                </a:lnTo>
                <a:lnTo>
                  <a:pt x="1013" y="282"/>
                </a:lnTo>
                <a:lnTo>
                  <a:pt x="1015" y="282"/>
                </a:lnTo>
                <a:lnTo>
                  <a:pt x="1018" y="282"/>
                </a:lnTo>
                <a:lnTo>
                  <a:pt x="1021" y="282"/>
                </a:lnTo>
                <a:lnTo>
                  <a:pt x="1021" y="285"/>
                </a:lnTo>
                <a:lnTo>
                  <a:pt x="1023" y="285"/>
                </a:lnTo>
                <a:lnTo>
                  <a:pt x="1023" y="287"/>
                </a:lnTo>
                <a:lnTo>
                  <a:pt x="1026" y="287"/>
                </a:lnTo>
                <a:lnTo>
                  <a:pt x="1026" y="290"/>
                </a:lnTo>
                <a:lnTo>
                  <a:pt x="1028" y="290"/>
                </a:lnTo>
                <a:lnTo>
                  <a:pt x="1031" y="293"/>
                </a:lnTo>
                <a:lnTo>
                  <a:pt x="1034" y="293"/>
                </a:lnTo>
                <a:lnTo>
                  <a:pt x="1036" y="293"/>
                </a:lnTo>
                <a:lnTo>
                  <a:pt x="1036" y="295"/>
                </a:lnTo>
                <a:lnTo>
                  <a:pt x="1036" y="298"/>
                </a:lnTo>
                <a:lnTo>
                  <a:pt x="1036" y="300"/>
                </a:lnTo>
                <a:lnTo>
                  <a:pt x="1034" y="303"/>
                </a:lnTo>
                <a:lnTo>
                  <a:pt x="1031" y="306"/>
                </a:lnTo>
                <a:lnTo>
                  <a:pt x="1031" y="308"/>
                </a:lnTo>
                <a:lnTo>
                  <a:pt x="1031" y="311"/>
                </a:lnTo>
                <a:lnTo>
                  <a:pt x="1031" y="313"/>
                </a:lnTo>
                <a:lnTo>
                  <a:pt x="1031" y="316"/>
                </a:lnTo>
                <a:lnTo>
                  <a:pt x="1028" y="316"/>
                </a:lnTo>
                <a:lnTo>
                  <a:pt x="1028" y="319"/>
                </a:lnTo>
                <a:lnTo>
                  <a:pt x="1028" y="321"/>
                </a:lnTo>
                <a:lnTo>
                  <a:pt x="1026" y="324"/>
                </a:lnTo>
                <a:lnTo>
                  <a:pt x="1026" y="327"/>
                </a:lnTo>
                <a:lnTo>
                  <a:pt x="1023" y="327"/>
                </a:lnTo>
                <a:lnTo>
                  <a:pt x="1021" y="329"/>
                </a:lnTo>
                <a:lnTo>
                  <a:pt x="1021" y="332"/>
                </a:lnTo>
                <a:lnTo>
                  <a:pt x="1018" y="332"/>
                </a:lnTo>
                <a:lnTo>
                  <a:pt x="1015" y="332"/>
                </a:lnTo>
                <a:lnTo>
                  <a:pt x="1015" y="334"/>
                </a:lnTo>
                <a:lnTo>
                  <a:pt x="1013" y="334"/>
                </a:lnTo>
                <a:lnTo>
                  <a:pt x="1010" y="334"/>
                </a:lnTo>
                <a:lnTo>
                  <a:pt x="1010" y="337"/>
                </a:lnTo>
                <a:lnTo>
                  <a:pt x="1007" y="337"/>
                </a:lnTo>
                <a:lnTo>
                  <a:pt x="1007" y="340"/>
                </a:lnTo>
                <a:lnTo>
                  <a:pt x="1007" y="342"/>
                </a:lnTo>
                <a:lnTo>
                  <a:pt x="1005" y="345"/>
                </a:lnTo>
                <a:lnTo>
                  <a:pt x="1002" y="347"/>
                </a:lnTo>
                <a:lnTo>
                  <a:pt x="1002" y="350"/>
                </a:lnTo>
                <a:lnTo>
                  <a:pt x="1000" y="350"/>
                </a:lnTo>
                <a:lnTo>
                  <a:pt x="1000" y="353"/>
                </a:lnTo>
                <a:lnTo>
                  <a:pt x="997" y="353"/>
                </a:lnTo>
                <a:lnTo>
                  <a:pt x="997" y="355"/>
                </a:lnTo>
                <a:lnTo>
                  <a:pt x="994" y="355"/>
                </a:lnTo>
                <a:lnTo>
                  <a:pt x="992" y="355"/>
                </a:lnTo>
                <a:lnTo>
                  <a:pt x="989" y="355"/>
                </a:lnTo>
                <a:lnTo>
                  <a:pt x="987" y="355"/>
                </a:lnTo>
                <a:lnTo>
                  <a:pt x="984" y="355"/>
                </a:lnTo>
                <a:lnTo>
                  <a:pt x="981" y="358"/>
                </a:lnTo>
                <a:lnTo>
                  <a:pt x="979" y="358"/>
                </a:lnTo>
                <a:lnTo>
                  <a:pt x="976" y="358"/>
                </a:lnTo>
                <a:lnTo>
                  <a:pt x="976" y="360"/>
                </a:lnTo>
                <a:lnTo>
                  <a:pt x="974" y="360"/>
                </a:lnTo>
                <a:lnTo>
                  <a:pt x="971" y="363"/>
                </a:lnTo>
                <a:lnTo>
                  <a:pt x="971" y="366"/>
                </a:lnTo>
                <a:lnTo>
                  <a:pt x="968" y="366"/>
                </a:lnTo>
                <a:lnTo>
                  <a:pt x="968" y="368"/>
                </a:lnTo>
                <a:lnTo>
                  <a:pt x="966" y="368"/>
                </a:lnTo>
                <a:lnTo>
                  <a:pt x="966" y="371"/>
                </a:lnTo>
                <a:lnTo>
                  <a:pt x="963" y="371"/>
                </a:lnTo>
                <a:lnTo>
                  <a:pt x="960" y="374"/>
                </a:lnTo>
                <a:lnTo>
                  <a:pt x="958" y="374"/>
                </a:lnTo>
                <a:lnTo>
                  <a:pt x="955" y="374"/>
                </a:lnTo>
                <a:lnTo>
                  <a:pt x="958" y="371"/>
                </a:lnTo>
                <a:lnTo>
                  <a:pt x="955" y="371"/>
                </a:lnTo>
                <a:lnTo>
                  <a:pt x="958" y="368"/>
                </a:lnTo>
                <a:lnTo>
                  <a:pt x="955" y="368"/>
                </a:lnTo>
                <a:lnTo>
                  <a:pt x="955" y="366"/>
                </a:lnTo>
                <a:lnTo>
                  <a:pt x="955" y="363"/>
                </a:lnTo>
                <a:lnTo>
                  <a:pt x="953" y="363"/>
                </a:lnTo>
                <a:lnTo>
                  <a:pt x="950" y="363"/>
                </a:lnTo>
                <a:lnTo>
                  <a:pt x="947" y="363"/>
                </a:lnTo>
                <a:lnTo>
                  <a:pt x="945" y="363"/>
                </a:lnTo>
                <a:lnTo>
                  <a:pt x="942" y="363"/>
                </a:lnTo>
                <a:lnTo>
                  <a:pt x="940" y="360"/>
                </a:lnTo>
                <a:lnTo>
                  <a:pt x="937" y="360"/>
                </a:lnTo>
                <a:lnTo>
                  <a:pt x="934" y="360"/>
                </a:lnTo>
                <a:lnTo>
                  <a:pt x="934" y="363"/>
                </a:lnTo>
                <a:lnTo>
                  <a:pt x="932" y="363"/>
                </a:lnTo>
                <a:lnTo>
                  <a:pt x="932" y="366"/>
                </a:lnTo>
                <a:lnTo>
                  <a:pt x="929" y="366"/>
                </a:lnTo>
                <a:lnTo>
                  <a:pt x="929" y="368"/>
                </a:lnTo>
                <a:lnTo>
                  <a:pt x="927" y="368"/>
                </a:lnTo>
                <a:lnTo>
                  <a:pt x="927" y="371"/>
                </a:lnTo>
                <a:lnTo>
                  <a:pt x="924" y="371"/>
                </a:lnTo>
                <a:lnTo>
                  <a:pt x="921" y="371"/>
                </a:lnTo>
                <a:lnTo>
                  <a:pt x="919" y="371"/>
                </a:lnTo>
                <a:lnTo>
                  <a:pt x="916" y="371"/>
                </a:lnTo>
                <a:lnTo>
                  <a:pt x="913" y="371"/>
                </a:lnTo>
                <a:lnTo>
                  <a:pt x="911" y="371"/>
                </a:lnTo>
                <a:lnTo>
                  <a:pt x="908" y="371"/>
                </a:lnTo>
                <a:lnTo>
                  <a:pt x="906" y="371"/>
                </a:lnTo>
                <a:lnTo>
                  <a:pt x="906" y="368"/>
                </a:lnTo>
                <a:lnTo>
                  <a:pt x="903" y="368"/>
                </a:lnTo>
                <a:lnTo>
                  <a:pt x="900" y="368"/>
                </a:lnTo>
                <a:lnTo>
                  <a:pt x="900" y="366"/>
                </a:lnTo>
                <a:lnTo>
                  <a:pt x="898" y="366"/>
                </a:lnTo>
                <a:lnTo>
                  <a:pt x="895" y="366"/>
                </a:lnTo>
                <a:lnTo>
                  <a:pt x="893" y="366"/>
                </a:lnTo>
                <a:lnTo>
                  <a:pt x="890" y="366"/>
                </a:lnTo>
                <a:lnTo>
                  <a:pt x="887" y="368"/>
                </a:lnTo>
                <a:lnTo>
                  <a:pt x="885" y="368"/>
                </a:lnTo>
                <a:lnTo>
                  <a:pt x="885" y="371"/>
                </a:lnTo>
                <a:lnTo>
                  <a:pt x="885" y="374"/>
                </a:lnTo>
                <a:lnTo>
                  <a:pt x="887" y="374"/>
                </a:lnTo>
                <a:lnTo>
                  <a:pt x="890" y="376"/>
                </a:lnTo>
                <a:lnTo>
                  <a:pt x="893" y="376"/>
                </a:lnTo>
                <a:lnTo>
                  <a:pt x="893" y="379"/>
                </a:lnTo>
                <a:lnTo>
                  <a:pt x="893" y="381"/>
                </a:lnTo>
                <a:lnTo>
                  <a:pt x="895" y="381"/>
                </a:lnTo>
                <a:lnTo>
                  <a:pt x="893" y="384"/>
                </a:lnTo>
                <a:lnTo>
                  <a:pt x="893" y="387"/>
                </a:lnTo>
                <a:lnTo>
                  <a:pt x="890" y="387"/>
                </a:lnTo>
                <a:lnTo>
                  <a:pt x="887" y="387"/>
                </a:lnTo>
                <a:lnTo>
                  <a:pt x="885" y="387"/>
                </a:lnTo>
                <a:lnTo>
                  <a:pt x="882" y="389"/>
                </a:lnTo>
                <a:lnTo>
                  <a:pt x="880" y="389"/>
                </a:lnTo>
                <a:lnTo>
                  <a:pt x="880" y="387"/>
                </a:lnTo>
                <a:lnTo>
                  <a:pt x="877" y="387"/>
                </a:lnTo>
                <a:lnTo>
                  <a:pt x="880" y="387"/>
                </a:lnTo>
                <a:lnTo>
                  <a:pt x="880" y="384"/>
                </a:lnTo>
                <a:lnTo>
                  <a:pt x="882" y="384"/>
                </a:lnTo>
                <a:lnTo>
                  <a:pt x="882" y="381"/>
                </a:lnTo>
                <a:lnTo>
                  <a:pt x="885" y="381"/>
                </a:lnTo>
                <a:lnTo>
                  <a:pt x="885" y="379"/>
                </a:lnTo>
                <a:lnTo>
                  <a:pt x="885" y="376"/>
                </a:lnTo>
                <a:lnTo>
                  <a:pt x="882" y="376"/>
                </a:lnTo>
                <a:lnTo>
                  <a:pt x="882" y="374"/>
                </a:lnTo>
                <a:lnTo>
                  <a:pt x="880" y="374"/>
                </a:lnTo>
                <a:lnTo>
                  <a:pt x="880" y="376"/>
                </a:lnTo>
                <a:lnTo>
                  <a:pt x="877" y="376"/>
                </a:lnTo>
                <a:lnTo>
                  <a:pt x="877" y="374"/>
                </a:lnTo>
                <a:lnTo>
                  <a:pt x="874" y="374"/>
                </a:lnTo>
                <a:lnTo>
                  <a:pt x="874" y="371"/>
                </a:lnTo>
                <a:lnTo>
                  <a:pt x="872" y="371"/>
                </a:lnTo>
                <a:lnTo>
                  <a:pt x="869" y="371"/>
                </a:lnTo>
                <a:lnTo>
                  <a:pt x="867" y="371"/>
                </a:lnTo>
                <a:lnTo>
                  <a:pt x="864" y="371"/>
                </a:lnTo>
                <a:lnTo>
                  <a:pt x="861" y="371"/>
                </a:lnTo>
                <a:lnTo>
                  <a:pt x="859" y="371"/>
                </a:lnTo>
                <a:lnTo>
                  <a:pt x="856" y="371"/>
                </a:lnTo>
                <a:lnTo>
                  <a:pt x="853" y="371"/>
                </a:lnTo>
                <a:lnTo>
                  <a:pt x="853" y="374"/>
                </a:lnTo>
                <a:lnTo>
                  <a:pt x="851" y="374"/>
                </a:lnTo>
                <a:lnTo>
                  <a:pt x="851" y="371"/>
                </a:lnTo>
                <a:lnTo>
                  <a:pt x="848" y="371"/>
                </a:lnTo>
                <a:lnTo>
                  <a:pt x="848" y="368"/>
                </a:lnTo>
                <a:lnTo>
                  <a:pt x="846" y="371"/>
                </a:lnTo>
                <a:lnTo>
                  <a:pt x="843" y="371"/>
                </a:lnTo>
                <a:lnTo>
                  <a:pt x="840" y="371"/>
                </a:lnTo>
                <a:lnTo>
                  <a:pt x="840" y="368"/>
                </a:lnTo>
                <a:lnTo>
                  <a:pt x="838" y="368"/>
                </a:lnTo>
                <a:lnTo>
                  <a:pt x="838" y="366"/>
                </a:lnTo>
                <a:lnTo>
                  <a:pt x="835" y="366"/>
                </a:lnTo>
                <a:lnTo>
                  <a:pt x="833" y="366"/>
                </a:lnTo>
                <a:lnTo>
                  <a:pt x="833" y="368"/>
                </a:lnTo>
                <a:lnTo>
                  <a:pt x="830" y="368"/>
                </a:lnTo>
                <a:lnTo>
                  <a:pt x="827" y="366"/>
                </a:lnTo>
                <a:lnTo>
                  <a:pt x="827" y="363"/>
                </a:lnTo>
                <a:lnTo>
                  <a:pt x="830" y="363"/>
                </a:lnTo>
                <a:lnTo>
                  <a:pt x="833" y="363"/>
                </a:lnTo>
                <a:lnTo>
                  <a:pt x="833" y="360"/>
                </a:lnTo>
                <a:lnTo>
                  <a:pt x="835" y="360"/>
                </a:lnTo>
                <a:lnTo>
                  <a:pt x="835" y="358"/>
                </a:lnTo>
                <a:lnTo>
                  <a:pt x="838" y="358"/>
                </a:lnTo>
                <a:lnTo>
                  <a:pt x="838" y="355"/>
                </a:lnTo>
                <a:lnTo>
                  <a:pt x="840" y="355"/>
                </a:lnTo>
                <a:lnTo>
                  <a:pt x="843" y="353"/>
                </a:lnTo>
                <a:lnTo>
                  <a:pt x="843" y="350"/>
                </a:lnTo>
                <a:lnTo>
                  <a:pt x="843" y="347"/>
                </a:lnTo>
                <a:lnTo>
                  <a:pt x="846" y="347"/>
                </a:lnTo>
                <a:lnTo>
                  <a:pt x="846" y="345"/>
                </a:lnTo>
                <a:lnTo>
                  <a:pt x="846" y="342"/>
                </a:lnTo>
                <a:lnTo>
                  <a:pt x="848" y="342"/>
                </a:lnTo>
                <a:lnTo>
                  <a:pt x="848" y="340"/>
                </a:lnTo>
                <a:lnTo>
                  <a:pt x="851" y="340"/>
                </a:lnTo>
                <a:lnTo>
                  <a:pt x="853" y="337"/>
                </a:lnTo>
                <a:lnTo>
                  <a:pt x="853" y="334"/>
                </a:lnTo>
                <a:lnTo>
                  <a:pt x="853" y="332"/>
                </a:lnTo>
                <a:lnTo>
                  <a:pt x="853" y="329"/>
                </a:lnTo>
                <a:lnTo>
                  <a:pt x="853" y="332"/>
                </a:lnTo>
                <a:lnTo>
                  <a:pt x="853" y="329"/>
                </a:lnTo>
                <a:lnTo>
                  <a:pt x="853" y="332"/>
                </a:lnTo>
                <a:lnTo>
                  <a:pt x="856" y="329"/>
                </a:lnTo>
                <a:lnTo>
                  <a:pt x="859" y="327"/>
                </a:lnTo>
                <a:lnTo>
                  <a:pt x="861" y="327"/>
                </a:lnTo>
                <a:lnTo>
                  <a:pt x="861" y="324"/>
                </a:lnTo>
                <a:lnTo>
                  <a:pt x="861" y="327"/>
                </a:lnTo>
                <a:lnTo>
                  <a:pt x="861" y="324"/>
                </a:lnTo>
                <a:lnTo>
                  <a:pt x="864" y="324"/>
                </a:lnTo>
                <a:lnTo>
                  <a:pt x="861" y="324"/>
                </a:lnTo>
                <a:lnTo>
                  <a:pt x="864" y="324"/>
                </a:lnTo>
                <a:lnTo>
                  <a:pt x="861" y="324"/>
                </a:lnTo>
                <a:lnTo>
                  <a:pt x="864" y="324"/>
                </a:lnTo>
                <a:lnTo>
                  <a:pt x="864" y="321"/>
                </a:lnTo>
                <a:lnTo>
                  <a:pt x="867" y="321"/>
                </a:lnTo>
                <a:lnTo>
                  <a:pt x="864" y="319"/>
                </a:lnTo>
                <a:lnTo>
                  <a:pt x="867" y="319"/>
                </a:lnTo>
                <a:lnTo>
                  <a:pt x="864" y="316"/>
                </a:lnTo>
                <a:lnTo>
                  <a:pt x="864" y="319"/>
                </a:lnTo>
                <a:lnTo>
                  <a:pt x="864" y="316"/>
                </a:lnTo>
                <a:lnTo>
                  <a:pt x="864" y="313"/>
                </a:lnTo>
                <a:lnTo>
                  <a:pt x="861" y="313"/>
                </a:lnTo>
                <a:lnTo>
                  <a:pt x="864" y="313"/>
                </a:lnTo>
                <a:lnTo>
                  <a:pt x="861" y="313"/>
                </a:lnTo>
                <a:lnTo>
                  <a:pt x="864" y="313"/>
                </a:lnTo>
                <a:lnTo>
                  <a:pt x="861" y="311"/>
                </a:lnTo>
                <a:lnTo>
                  <a:pt x="859" y="313"/>
                </a:lnTo>
                <a:lnTo>
                  <a:pt x="861" y="311"/>
                </a:lnTo>
                <a:lnTo>
                  <a:pt x="861" y="308"/>
                </a:lnTo>
                <a:lnTo>
                  <a:pt x="861" y="306"/>
                </a:lnTo>
                <a:lnTo>
                  <a:pt x="859" y="306"/>
                </a:lnTo>
                <a:lnTo>
                  <a:pt x="861" y="306"/>
                </a:lnTo>
                <a:lnTo>
                  <a:pt x="859" y="306"/>
                </a:lnTo>
                <a:lnTo>
                  <a:pt x="861" y="306"/>
                </a:lnTo>
                <a:lnTo>
                  <a:pt x="859" y="303"/>
                </a:lnTo>
                <a:lnTo>
                  <a:pt x="859" y="300"/>
                </a:lnTo>
                <a:lnTo>
                  <a:pt x="848" y="298"/>
                </a:lnTo>
                <a:lnTo>
                  <a:pt x="846" y="298"/>
                </a:lnTo>
                <a:lnTo>
                  <a:pt x="843" y="298"/>
                </a:lnTo>
                <a:lnTo>
                  <a:pt x="840" y="298"/>
                </a:lnTo>
                <a:lnTo>
                  <a:pt x="838" y="298"/>
                </a:lnTo>
                <a:lnTo>
                  <a:pt x="835" y="298"/>
                </a:lnTo>
                <a:lnTo>
                  <a:pt x="835" y="300"/>
                </a:lnTo>
                <a:lnTo>
                  <a:pt x="833" y="298"/>
                </a:lnTo>
                <a:lnTo>
                  <a:pt x="830" y="300"/>
                </a:lnTo>
                <a:lnTo>
                  <a:pt x="827" y="300"/>
                </a:lnTo>
                <a:lnTo>
                  <a:pt x="825" y="300"/>
                </a:lnTo>
                <a:lnTo>
                  <a:pt x="825" y="303"/>
                </a:lnTo>
                <a:lnTo>
                  <a:pt x="838" y="321"/>
                </a:lnTo>
                <a:lnTo>
                  <a:pt x="843" y="332"/>
                </a:lnTo>
                <a:lnTo>
                  <a:pt x="846" y="332"/>
                </a:lnTo>
                <a:lnTo>
                  <a:pt x="843" y="332"/>
                </a:lnTo>
                <a:lnTo>
                  <a:pt x="838" y="324"/>
                </a:lnTo>
                <a:lnTo>
                  <a:pt x="822" y="303"/>
                </a:lnTo>
                <a:lnTo>
                  <a:pt x="820" y="303"/>
                </a:lnTo>
                <a:lnTo>
                  <a:pt x="817" y="303"/>
                </a:lnTo>
                <a:lnTo>
                  <a:pt x="814" y="303"/>
                </a:lnTo>
                <a:lnTo>
                  <a:pt x="812" y="303"/>
                </a:lnTo>
                <a:lnTo>
                  <a:pt x="809" y="303"/>
                </a:lnTo>
                <a:lnTo>
                  <a:pt x="809" y="300"/>
                </a:lnTo>
                <a:lnTo>
                  <a:pt x="806" y="300"/>
                </a:lnTo>
                <a:lnTo>
                  <a:pt x="806" y="298"/>
                </a:lnTo>
                <a:lnTo>
                  <a:pt x="804" y="298"/>
                </a:lnTo>
                <a:lnTo>
                  <a:pt x="804" y="295"/>
                </a:lnTo>
                <a:lnTo>
                  <a:pt x="801" y="295"/>
                </a:lnTo>
                <a:lnTo>
                  <a:pt x="799" y="295"/>
                </a:lnTo>
                <a:lnTo>
                  <a:pt x="796" y="295"/>
                </a:lnTo>
                <a:lnTo>
                  <a:pt x="793" y="295"/>
                </a:lnTo>
                <a:lnTo>
                  <a:pt x="793" y="298"/>
                </a:lnTo>
                <a:lnTo>
                  <a:pt x="788" y="290"/>
                </a:lnTo>
                <a:lnTo>
                  <a:pt x="786" y="285"/>
                </a:lnTo>
                <a:lnTo>
                  <a:pt x="786" y="282"/>
                </a:lnTo>
                <a:lnTo>
                  <a:pt x="783" y="282"/>
                </a:lnTo>
                <a:lnTo>
                  <a:pt x="780" y="279"/>
                </a:lnTo>
                <a:lnTo>
                  <a:pt x="775" y="282"/>
                </a:lnTo>
                <a:lnTo>
                  <a:pt x="773" y="282"/>
                </a:lnTo>
                <a:lnTo>
                  <a:pt x="773" y="274"/>
                </a:lnTo>
                <a:lnTo>
                  <a:pt x="770" y="274"/>
                </a:lnTo>
                <a:lnTo>
                  <a:pt x="767" y="274"/>
                </a:lnTo>
                <a:lnTo>
                  <a:pt x="765" y="274"/>
                </a:lnTo>
                <a:lnTo>
                  <a:pt x="762" y="274"/>
                </a:lnTo>
                <a:lnTo>
                  <a:pt x="759" y="274"/>
                </a:lnTo>
                <a:lnTo>
                  <a:pt x="757" y="274"/>
                </a:lnTo>
                <a:lnTo>
                  <a:pt x="757" y="277"/>
                </a:lnTo>
                <a:lnTo>
                  <a:pt x="754" y="277"/>
                </a:lnTo>
                <a:lnTo>
                  <a:pt x="752" y="277"/>
                </a:lnTo>
                <a:lnTo>
                  <a:pt x="749" y="279"/>
                </a:lnTo>
                <a:lnTo>
                  <a:pt x="746" y="282"/>
                </a:lnTo>
                <a:lnTo>
                  <a:pt x="744" y="282"/>
                </a:lnTo>
                <a:lnTo>
                  <a:pt x="744" y="285"/>
                </a:lnTo>
                <a:lnTo>
                  <a:pt x="741" y="285"/>
                </a:lnTo>
                <a:lnTo>
                  <a:pt x="741" y="287"/>
                </a:lnTo>
                <a:lnTo>
                  <a:pt x="739" y="290"/>
                </a:lnTo>
                <a:lnTo>
                  <a:pt x="741" y="293"/>
                </a:lnTo>
                <a:lnTo>
                  <a:pt x="741" y="295"/>
                </a:lnTo>
                <a:lnTo>
                  <a:pt x="739" y="295"/>
                </a:lnTo>
                <a:lnTo>
                  <a:pt x="736" y="295"/>
                </a:lnTo>
                <a:lnTo>
                  <a:pt x="733" y="295"/>
                </a:lnTo>
                <a:lnTo>
                  <a:pt x="733" y="298"/>
                </a:lnTo>
                <a:lnTo>
                  <a:pt x="731" y="298"/>
                </a:lnTo>
                <a:lnTo>
                  <a:pt x="731" y="300"/>
                </a:lnTo>
                <a:lnTo>
                  <a:pt x="731" y="306"/>
                </a:lnTo>
                <a:lnTo>
                  <a:pt x="733" y="311"/>
                </a:lnTo>
                <a:lnTo>
                  <a:pt x="733" y="313"/>
                </a:lnTo>
                <a:lnTo>
                  <a:pt x="733" y="316"/>
                </a:lnTo>
                <a:lnTo>
                  <a:pt x="733" y="319"/>
                </a:lnTo>
                <a:lnTo>
                  <a:pt x="733" y="321"/>
                </a:lnTo>
                <a:lnTo>
                  <a:pt x="733" y="324"/>
                </a:lnTo>
                <a:lnTo>
                  <a:pt x="731" y="324"/>
                </a:lnTo>
                <a:lnTo>
                  <a:pt x="731" y="327"/>
                </a:lnTo>
                <a:lnTo>
                  <a:pt x="731" y="329"/>
                </a:lnTo>
                <a:lnTo>
                  <a:pt x="731" y="332"/>
                </a:lnTo>
                <a:lnTo>
                  <a:pt x="728" y="332"/>
                </a:lnTo>
                <a:lnTo>
                  <a:pt x="728" y="334"/>
                </a:lnTo>
                <a:lnTo>
                  <a:pt x="726" y="337"/>
                </a:lnTo>
                <a:lnTo>
                  <a:pt x="726" y="340"/>
                </a:lnTo>
                <a:lnTo>
                  <a:pt x="723" y="340"/>
                </a:lnTo>
                <a:lnTo>
                  <a:pt x="720" y="340"/>
                </a:lnTo>
                <a:lnTo>
                  <a:pt x="720" y="342"/>
                </a:lnTo>
                <a:lnTo>
                  <a:pt x="718" y="342"/>
                </a:lnTo>
                <a:lnTo>
                  <a:pt x="715" y="342"/>
                </a:lnTo>
                <a:lnTo>
                  <a:pt x="712" y="342"/>
                </a:lnTo>
                <a:lnTo>
                  <a:pt x="712" y="345"/>
                </a:lnTo>
                <a:lnTo>
                  <a:pt x="710" y="345"/>
                </a:lnTo>
                <a:lnTo>
                  <a:pt x="707" y="345"/>
                </a:lnTo>
                <a:lnTo>
                  <a:pt x="705" y="345"/>
                </a:lnTo>
                <a:lnTo>
                  <a:pt x="702" y="345"/>
                </a:lnTo>
                <a:lnTo>
                  <a:pt x="694" y="347"/>
                </a:lnTo>
                <a:lnTo>
                  <a:pt x="692" y="347"/>
                </a:lnTo>
                <a:lnTo>
                  <a:pt x="692" y="350"/>
                </a:lnTo>
                <a:lnTo>
                  <a:pt x="689" y="350"/>
                </a:lnTo>
                <a:lnTo>
                  <a:pt x="689" y="353"/>
                </a:lnTo>
                <a:lnTo>
                  <a:pt x="686" y="355"/>
                </a:lnTo>
                <a:lnTo>
                  <a:pt x="684" y="353"/>
                </a:lnTo>
                <a:lnTo>
                  <a:pt x="684" y="355"/>
                </a:lnTo>
                <a:lnTo>
                  <a:pt x="684" y="353"/>
                </a:lnTo>
                <a:lnTo>
                  <a:pt x="681" y="353"/>
                </a:lnTo>
                <a:lnTo>
                  <a:pt x="679" y="353"/>
                </a:lnTo>
                <a:lnTo>
                  <a:pt x="666" y="350"/>
                </a:lnTo>
                <a:lnTo>
                  <a:pt x="658" y="347"/>
                </a:lnTo>
                <a:lnTo>
                  <a:pt x="655" y="347"/>
                </a:lnTo>
                <a:lnTo>
                  <a:pt x="652" y="345"/>
                </a:lnTo>
                <a:lnTo>
                  <a:pt x="647" y="345"/>
                </a:lnTo>
                <a:lnTo>
                  <a:pt x="639" y="342"/>
                </a:lnTo>
                <a:lnTo>
                  <a:pt x="632" y="340"/>
                </a:lnTo>
                <a:lnTo>
                  <a:pt x="624" y="340"/>
                </a:lnTo>
                <a:lnTo>
                  <a:pt x="619" y="340"/>
                </a:lnTo>
                <a:lnTo>
                  <a:pt x="613" y="340"/>
                </a:lnTo>
                <a:lnTo>
                  <a:pt x="611" y="340"/>
                </a:lnTo>
                <a:lnTo>
                  <a:pt x="605" y="340"/>
                </a:lnTo>
                <a:lnTo>
                  <a:pt x="600" y="340"/>
                </a:lnTo>
                <a:lnTo>
                  <a:pt x="598" y="340"/>
                </a:lnTo>
                <a:lnTo>
                  <a:pt x="595" y="340"/>
                </a:lnTo>
                <a:lnTo>
                  <a:pt x="595" y="342"/>
                </a:lnTo>
                <a:lnTo>
                  <a:pt x="592" y="342"/>
                </a:lnTo>
                <a:lnTo>
                  <a:pt x="590" y="342"/>
                </a:lnTo>
                <a:lnTo>
                  <a:pt x="590" y="345"/>
                </a:lnTo>
                <a:lnTo>
                  <a:pt x="587" y="345"/>
                </a:lnTo>
                <a:lnTo>
                  <a:pt x="587" y="347"/>
                </a:lnTo>
                <a:lnTo>
                  <a:pt x="587" y="350"/>
                </a:lnTo>
                <a:lnTo>
                  <a:pt x="587" y="353"/>
                </a:lnTo>
                <a:lnTo>
                  <a:pt x="585" y="353"/>
                </a:lnTo>
                <a:lnTo>
                  <a:pt x="585" y="355"/>
                </a:lnTo>
                <a:lnTo>
                  <a:pt x="585" y="358"/>
                </a:lnTo>
                <a:lnTo>
                  <a:pt x="585" y="360"/>
                </a:lnTo>
                <a:lnTo>
                  <a:pt x="585" y="363"/>
                </a:lnTo>
                <a:lnTo>
                  <a:pt x="582" y="363"/>
                </a:lnTo>
                <a:lnTo>
                  <a:pt x="582" y="366"/>
                </a:lnTo>
                <a:lnTo>
                  <a:pt x="579" y="366"/>
                </a:lnTo>
                <a:lnTo>
                  <a:pt x="579" y="368"/>
                </a:lnTo>
                <a:lnTo>
                  <a:pt x="577" y="368"/>
                </a:lnTo>
                <a:lnTo>
                  <a:pt x="574" y="368"/>
                </a:lnTo>
                <a:lnTo>
                  <a:pt x="572" y="368"/>
                </a:lnTo>
                <a:lnTo>
                  <a:pt x="569" y="368"/>
                </a:lnTo>
                <a:lnTo>
                  <a:pt x="566" y="368"/>
                </a:lnTo>
                <a:lnTo>
                  <a:pt x="564" y="368"/>
                </a:lnTo>
                <a:lnTo>
                  <a:pt x="561" y="368"/>
                </a:lnTo>
                <a:lnTo>
                  <a:pt x="558" y="368"/>
                </a:lnTo>
                <a:lnTo>
                  <a:pt x="556" y="368"/>
                </a:lnTo>
                <a:lnTo>
                  <a:pt x="553" y="368"/>
                </a:lnTo>
                <a:lnTo>
                  <a:pt x="551" y="371"/>
                </a:lnTo>
                <a:lnTo>
                  <a:pt x="551" y="374"/>
                </a:lnTo>
                <a:lnTo>
                  <a:pt x="553" y="374"/>
                </a:lnTo>
                <a:lnTo>
                  <a:pt x="553" y="376"/>
                </a:lnTo>
                <a:lnTo>
                  <a:pt x="556" y="376"/>
                </a:lnTo>
                <a:lnTo>
                  <a:pt x="558" y="376"/>
                </a:lnTo>
                <a:lnTo>
                  <a:pt x="558" y="379"/>
                </a:lnTo>
                <a:lnTo>
                  <a:pt x="561" y="379"/>
                </a:lnTo>
                <a:lnTo>
                  <a:pt x="561" y="381"/>
                </a:lnTo>
                <a:lnTo>
                  <a:pt x="558" y="381"/>
                </a:lnTo>
                <a:lnTo>
                  <a:pt x="558" y="384"/>
                </a:lnTo>
                <a:lnTo>
                  <a:pt x="558" y="387"/>
                </a:lnTo>
                <a:lnTo>
                  <a:pt x="556" y="387"/>
                </a:lnTo>
                <a:lnTo>
                  <a:pt x="556" y="389"/>
                </a:lnTo>
                <a:lnTo>
                  <a:pt x="556" y="392"/>
                </a:lnTo>
                <a:lnTo>
                  <a:pt x="558" y="392"/>
                </a:lnTo>
                <a:lnTo>
                  <a:pt x="558" y="394"/>
                </a:lnTo>
                <a:lnTo>
                  <a:pt x="561" y="394"/>
                </a:lnTo>
                <a:lnTo>
                  <a:pt x="561" y="397"/>
                </a:lnTo>
                <a:lnTo>
                  <a:pt x="564" y="397"/>
                </a:lnTo>
                <a:lnTo>
                  <a:pt x="566" y="397"/>
                </a:lnTo>
                <a:lnTo>
                  <a:pt x="569" y="397"/>
                </a:lnTo>
                <a:lnTo>
                  <a:pt x="569" y="400"/>
                </a:lnTo>
                <a:lnTo>
                  <a:pt x="572" y="400"/>
                </a:lnTo>
                <a:lnTo>
                  <a:pt x="572" y="402"/>
                </a:lnTo>
                <a:lnTo>
                  <a:pt x="572" y="405"/>
                </a:lnTo>
                <a:lnTo>
                  <a:pt x="574" y="405"/>
                </a:lnTo>
                <a:lnTo>
                  <a:pt x="572" y="405"/>
                </a:lnTo>
                <a:lnTo>
                  <a:pt x="569" y="405"/>
                </a:lnTo>
                <a:lnTo>
                  <a:pt x="569" y="407"/>
                </a:lnTo>
                <a:lnTo>
                  <a:pt x="569" y="405"/>
                </a:lnTo>
                <a:lnTo>
                  <a:pt x="566" y="405"/>
                </a:lnTo>
                <a:lnTo>
                  <a:pt x="564" y="405"/>
                </a:lnTo>
                <a:lnTo>
                  <a:pt x="564" y="407"/>
                </a:lnTo>
                <a:lnTo>
                  <a:pt x="561" y="407"/>
                </a:lnTo>
                <a:lnTo>
                  <a:pt x="564" y="407"/>
                </a:lnTo>
                <a:lnTo>
                  <a:pt x="566" y="410"/>
                </a:lnTo>
                <a:lnTo>
                  <a:pt x="566" y="413"/>
                </a:lnTo>
                <a:lnTo>
                  <a:pt x="569" y="413"/>
                </a:lnTo>
                <a:lnTo>
                  <a:pt x="569" y="415"/>
                </a:lnTo>
                <a:lnTo>
                  <a:pt x="572" y="415"/>
                </a:lnTo>
                <a:lnTo>
                  <a:pt x="574" y="418"/>
                </a:lnTo>
                <a:lnTo>
                  <a:pt x="577" y="421"/>
                </a:lnTo>
                <a:lnTo>
                  <a:pt x="579" y="421"/>
                </a:lnTo>
                <a:lnTo>
                  <a:pt x="582" y="423"/>
                </a:lnTo>
                <a:lnTo>
                  <a:pt x="585" y="426"/>
                </a:lnTo>
                <a:lnTo>
                  <a:pt x="587" y="426"/>
                </a:lnTo>
                <a:lnTo>
                  <a:pt x="587" y="428"/>
                </a:lnTo>
                <a:lnTo>
                  <a:pt x="590" y="428"/>
                </a:lnTo>
                <a:lnTo>
                  <a:pt x="592" y="431"/>
                </a:lnTo>
                <a:lnTo>
                  <a:pt x="595" y="431"/>
                </a:lnTo>
                <a:lnTo>
                  <a:pt x="598" y="434"/>
                </a:lnTo>
                <a:lnTo>
                  <a:pt x="600" y="434"/>
                </a:lnTo>
                <a:lnTo>
                  <a:pt x="603" y="434"/>
                </a:lnTo>
                <a:lnTo>
                  <a:pt x="603" y="436"/>
                </a:lnTo>
                <a:lnTo>
                  <a:pt x="605" y="436"/>
                </a:lnTo>
                <a:lnTo>
                  <a:pt x="608" y="436"/>
                </a:lnTo>
                <a:lnTo>
                  <a:pt x="608" y="434"/>
                </a:lnTo>
                <a:lnTo>
                  <a:pt x="611" y="431"/>
                </a:lnTo>
                <a:lnTo>
                  <a:pt x="608" y="434"/>
                </a:lnTo>
                <a:lnTo>
                  <a:pt x="608" y="436"/>
                </a:lnTo>
                <a:lnTo>
                  <a:pt x="608" y="439"/>
                </a:lnTo>
                <a:lnTo>
                  <a:pt x="611" y="439"/>
                </a:lnTo>
                <a:lnTo>
                  <a:pt x="611" y="441"/>
                </a:lnTo>
                <a:lnTo>
                  <a:pt x="613" y="441"/>
                </a:lnTo>
                <a:lnTo>
                  <a:pt x="616" y="441"/>
                </a:lnTo>
                <a:lnTo>
                  <a:pt x="616" y="444"/>
                </a:lnTo>
                <a:lnTo>
                  <a:pt x="619" y="444"/>
                </a:lnTo>
                <a:lnTo>
                  <a:pt x="621" y="447"/>
                </a:lnTo>
                <a:lnTo>
                  <a:pt x="621" y="444"/>
                </a:lnTo>
                <a:lnTo>
                  <a:pt x="624" y="444"/>
                </a:lnTo>
                <a:lnTo>
                  <a:pt x="624" y="447"/>
                </a:lnTo>
                <a:lnTo>
                  <a:pt x="624" y="449"/>
                </a:lnTo>
                <a:lnTo>
                  <a:pt x="626" y="449"/>
                </a:lnTo>
                <a:lnTo>
                  <a:pt x="626" y="452"/>
                </a:lnTo>
                <a:lnTo>
                  <a:pt x="629" y="452"/>
                </a:lnTo>
                <a:lnTo>
                  <a:pt x="632" y="452"/>
                </a:lnTo>
                <a:lnTo>
                  <a:pt x="632" y="454"/>
                </a:lnTo>
                <a:lnTo>
                  <a:pt x="634" y="454"/>
                </a:lnTo>
                <a:lnTo>
                  <a:pt x="637" y="457"/>
                </a:lnTo>
                <a:lnTo>
                  <a:pt x="639" y="457"/>
                </a:lnTo>
                <a:lnTo>
                  <a:pt x="642" y="457"/>
                </a:lnTo>
                <a:lnTo>
                  <a:pt x="645" y="457"/>
                </a:lnTo>
                <a:lnTo>
                  <a:pt x="647" y="457"/>
                </a:lnTo>
                <a:lnTo>
                  <a:pt x="647" y="460"/>
                </a:lnTo>
                <a:lnTo>
                  <a:pt x="650" y="460"/>
                </a:lnTo>
                <a:lnTo>
                  <a:pt x="652" y="460"/>
                </a:lnTo>
                <a:lnTo>
                  <a:pt x="655" y="457"/>
                </a:lnTo>
                <a:lnTo>
                  <a:pt x="658" y="457"/>
                </a:lnTo>
                <a:lnTo>
                  <a:pt x="660" y="457"/>
                </a:lnTo>
                <a:lnTo>
                  <a:pt x="663" y="457"/>
                </a:lnTo>
                <a:lnTo>
                  <a:pt x="666" y="457"/>
                </a:lnTo>
                <a:lnTo>
                  <a:pt x="668" y="457"/>
                </a:lnTo>
                <a:lnTo>
                  <a:pt x="671" y="454"/>
                </a:lnTo>
                <a:lnTo>
                  <a:pt x="673" y="454"/>
                </a:lnTo>
                <a:lnTo>
                  <a:pt x="676" y="454"/>
                </a:lnTo>
                <a:lnTo>
                  <a:pt x="679" y="454"/>
                </a:lnTo>
                <a:lnTo>
                  <a:pt x="681" y="454"/>
                </a:lnTo>
                <a:lnTo>
                  <a:pt x="684" y="454"/>
                </a:lnTo>
                <a:lnTo>
                  <a:pt x="686" y="454"/>
                </a:lnTo>
                <a:lnTo>
                  <a:pt x="689" y="454"/>
                </a:lnTo>
                <a:lnTo>
                  <a:pt x="692" y="454"/>
                </a:lnTo>
                <a:lnTo>
                  <a:pt x="694" y="454"/>
                </a:lnTo>
                <a:lnTo>
                  <a:pt x="697" y="454"/>
                </a:lnTo>
                <a:lnTo>
                  <a:pt x="697" y="457"/>
                </a:lnTo>
                <a:lnTo>
                  <a:pt x="699" y="457"/>
                </a:lnTo>
                <a:lnTo>
                  <a:pt x="702" y="457"/>
                </a:lnTo>
                <a:lnTo>
                  <a:pt x="705" y="460"/>
                </a:lnTo>
                <a:lnTo>
                  <a:pt x="707" y="460"/>
                </a:lnTo>
                <a:lnTo>
                  <a:pt x="710" y="462"/>
                </a:lnTo>
                <a:lnTo>
                  <a:pt x="712" y="462"/>
                </a:lnTo>
                <a:lnTo>
                  <a:pt x="712" y="465"/>
                </a:lnTo>
                <a:lnTo>
                  <a:pt x="712" y="462"/>
                </a:lnTo>
                <a:lnTo>
                  <a:pt x="718" y="465"/>
                </a:lnTo>
                <a:lnTo>
                  <a:pt x="718" y="468"/>
                </a:lnTo>
                <a:lnTo>
                  <a:pt x="720" y="468"/>
                </a:lnTo>
                <a:lnTo>
                  <a:pt x="726" y="473"/>
                </a:lnTo>
                <a:lnTo>
                  <a:pt x="731" y="475"/>
                </a:lnTo>
                <a:lnTo>
                  <a:pt x="733" y="478"/>
                </a:lnTo>
                <a:lnTo>
                  <a:pt x="736" y="481"/>
                </a:lnTo>
                <a:lnTo>
                  <a:pt x="739" y="481"/>
                </a:lnTo>
                <a:lnTo>
                  <a:pt x="739" y="483"/>
                </a:lnTo>
                <a:lnTo>
                  <a:pt x="741" y="486"/>
                </a:lnTo>
                <a:lnTo>
                  <a:pt x="744" y="488"/>
                </a:lnTo>
                <a:lnTo>
                  <a:pt x="746" y="488"/>
                </a:lnTo>
                <a:lnTo>
                  <a:pt x="746" y="491"/>
                </a:lnTo>
                <a:lnTo>
                  <a:pt x="749" y="491"/>
                </a:lnTo>
                <a:lnTo>
                  <a:pt x="752" y="491"/>
                </a:lnTo>
                <a:lnTo>
                  <a:pt x="752" y="494"/>
                </a:lnTo>
                <a:lnTo>
                  <a:pt x="754" y="494"/>
                </a:lnTo>
                <a:lnTo>
                  <a:pt x="757" y="494"/>
                </a:lnTo>
                <a:lnTo>
                  <a:pt x="757" y="496"/>
                </a:lnTo>
                <a:lnTo>
                  <a:pt x="759" y="496"/>
                </a:lnTo>
                <a:lnTo>
                  <a:pt x="762" y="499"/>
                </a:lnTo>
                <a:lnTo>
                  <a:pt x="765" y="502"/>
                </a:lnTo>
                <a:lnTo>
                  <a:pt x="770" y="504"/>
                </a:lnTo>
                <a:lnTo>
                  <a:pt x="773" y="507"/>
                </a:lnTo>
                <a:lnTo>
                  <a:pt x="775" y="509"/>
                </a:lnTo>
                <a:lnTo>
                  <a:pt x="788" y="517"/>
                </a:lnTo>
                <a:lnTo>
                  <a:pt x="786" y="517"/>
                </a:lnTo>
                <a:lnTo>
                  <a:pt x="788" y="517"/>
                </a:lnTo>
                <a:lnTo>
                  <a:pt x="788" y="520"/>
                </a:lnTo>
                <a:lnTo>
                  <a:pt x="809" y="535"/>
                </a:lnTo>
                <a:lnTo>
                  <a:pt x="812" y="535"/>
                </a:lnTo>
                <a:lnTo>
                  <a:pt x="814" y="538"/>
                </a:lnTo>
                <a:lnTo>
                  <a:pt x="820" y="541"/>
                </a:lnTo>
                <a:lnTo>
                  <a:pt x="822" y="543"/>
                </a:lnTo>
                <a:lnTo>
                  <a:pt x="827" y="549"/>
                </a:lnTo>
                <a:lnTo>
                  <a:pt x="833" y="554"/>
                </a:lnTo>
                <a:lnTo>
                  <a:pt x="835" y="556"/>
                </a:lnTo>
                <a:lnTo>
                  <a:pt x="838" y="556"/>
                </a:lnTo>
                <a:lnTo>
                  <a:pt x="814" y="575"/>
                </a:lnTo>
                <a:lnTo>
                  <a:pt x="809" y="577"/>
                </a:lnTo>
                <a:lnTo>
                  <a:pt x="806" y="580"/>
                </a:lnTo>
                <a:lnTo>
                  <a:pt x="799" y="585"/>
                </a:lnTo>
                <a:lnTo>
                  <a:pt x="796" y="585"/>
                </a:lnTo>
                <a:lnTo>
                  <a:pt x="793" y="588"/>
                </a:lnTo>
                <a:lnTo>
                  <a:pt x="791" y="588"/>
                </a:lnTo>
                <a:lnTo>
                  <a:pt x="788" y="582"/>
                </a:lnTo>
                <a:lnTo>
                  <a:pt x="786" y="585"/>
                </a:lnTo>
                <a:lnTo>
                  <a:pt x="783" y="585"/>
                </a:lnTo>
                <a:lnTo>
                  <a:pt x="783" y="588"/>
                </a:lnTo>
                <a:lnTo>
                  <a:pt x="780" y="588"/>
                </a:lnTo>
                <a:lnTo>
                  <a:pt x="780" y="590"/>
                </a:lnTo>
                <a:lnTo>
                  <a:pt x="778" y="593"/>
                </a:lnTo>
                <a:lnTo>
                  <a:pt x="775" y="593"/>
                </a:lnTo>
                <a:lnTo>
                  <a:pt x="775" y="596"/>
                </a:lnTo>
                <a:lnTo>
                  <a:pt x="775" y="598"/>
                </a:lnTo>
                <a:lnTo>
                  <a:pt x="775" y="601"/>
                </a:lnTo>
                <a:lnTo>
                  <a:pt x="775" y="603"/>
                </a:lnTo>
                <a:lnTo>
                  <a:pt x="780" y="614"/>
                </a:lnTo>
                <a:lnTo>
                  <a:pt x="778" y="614"/>
                </a:lnTo>
                <a:lnTo>
                  <a:pt x="775" y="616"/>
                </a:lnTo>
                <a:lnTo>
                  <a:pt x="773" y="614"/>
                </a:lnTo>
                <a:lnTo>
                  <a:pt x="775" y="611"/>
                </a:lnTo>
                <a:lnTo>
                  <a:pt x="770" y="606"/>
                </a:lnTo>
                <a:lnTo>
                  <a:pt x="767" y="611"/>
                </a:lnTo>
                <a:lnTo>
                  <a:pt x="765" y="609"/>
                </a:lnTo>
                <a:lnTo>
                  <a:pt x="767" y="603"/>
                </a:lnTo>
                <a:lnTo>
                  <a:pt x="765" y="601"/>
                </a:lnTo>
                <a:lnTo>
                  <a:pt x="765" y="598"/>
                </a:lnTo>
                <a:lnTo>
                  <a:pt x="765" y="596"/>
                </a:lnTo>
                <a:lnTo>
                  <a:pt x="762" y="590"/>
                </a:lnTo>
                <a:lnTo>
                  <a:pt x="765" y="590"/>
                </a:lnTo>
                <a:lnTo>
                  <a:pt x="765" y="588"/>
                </a:lnTo>
                <a:lnTo>
                  <a:pt x="762" y="590"/>
                </a:lnTo>
                <a:lnTo>
                  <a:pt x="759" y="593"/>
                </a:lnTo>
                <a:lnTo>
                  <a:pt x="754" y="596"/>
                </a:lnTo>
                <a:lnTo>
                  <a:pt x="754" y="598"/>
                </a:lnTo>
                <a:lnTo>
                  <a:pt x="746" y="614"/>
                </a:lnTo>
                <a:lnTo>
                  <a:pt x="749" y="616"/>
                </a:lnTo>
                <a:lnTo>
                  <a:pt x="746" y="624"/>
                </a:lnTo>
                <a:lnTo>
                  <a:pt x="741" y="624"/>
                </a:lnTo>
                <a:lnTo>
                  <a:pt x="739" y="632"/>
                </a:lnTo>
                <a:lnTo>
                  <a:pt x="733" y="648"/>
                </a:lnTo>
                <a:lnTo>
                  <a:pt x="694" y="648"/>
                </a:lnTo>
                <a:lnTo>
                  <a:pt x="679" y="648"/>
                </a:lnTo>
                <a:lnTo>
                  <a:pt x="621" y="648"/>
                </a:lnTo>
                <a:lnTo>
                  <a:pt x="621" y="666"/>
                </a:lnTo>
                <a:lnTo>
                  <a:pt x="621" y="669"/>
                </a:lnTo>
                <a:lnTo>
                  <a:pt x="621" y="677"/>
                </a:lnTo>
                <a:lnTo>
                  <a:pt x="587" y="677"/>
                </a:lnTo>
                <a:lnTo>
                  <a:pt x="579" y="677"/>
                </a:lnTo>
                <a:lnTo>
                  <a:pt x="522" y="677"/>
                </a:lnTo>
                <a:lnTo>
                  <a:pt x="522" y="687"/>
                </a:lnTo>
                <a:lnTo>
                  <a:pt x="522" y="700"/>
                </a:lnTo>
                <a:lnTo>
                  <a:pt x="457" y="700"/>
                </a:lnTo>
                <a:lnTo>
                  <a:pt x="415" y="700"/>
                </a:lnTo>
                <a:lnTo>
                  <a:pt x="412" y="700"/>
                </a:lnTo>
                <a:lnTo>
                  <a:pt x="410" y="700"/>
                </a:lnTo>
                <a:lnTo>
                  <a:pt x="407" y="703"/>
                </a:lnTo>
                <a:lnTo>
                  <a:pt x="407" y="705"/>
                </a:lnTo>
                <a:lnTo>
                  <a:pt x="407" y="708"/>
                </a:lnTo>
                <a:lnTo>
                  <a:pt x="407" y="705"/>
                </a:lnTo>
                <a:lnTo>
                  <a:pt x="404" y="705"/>
                </a:lnTo>
                <a:lnTo>
                  <a:pt x="402" y="703"/>
                </a:lnTo>
                <a:lnTo>
                  <a:pt x="399" y="700"/>
                </a:lnTo>
                <a:lnTo>
                  <a:pt x="397" y="700"/>
                </a:lnTo>
                <a:lnTo>
                  <a:pt x="397" y="703"/>
                </a:lnTo>
                <a:lnTo>
                  <a:pt x="397" y="705"/>
                </a:lnTo>
                <a:lnTo>
                  <a:pt x="397" y="708"/>
                </a:lnTo>
                <a:lnTo>
                  <a:pt x="394" y="708"/>
                </a:lnTo>
                <a:lnTo>
                  <a:pt x="391" y="710"/>
                </a:lnTo>
                <a:lnTo>
                  <a:pt x="391" y="713"/>
                </a:lnTo>
                <a:lnTo>
                  <a:pt x="389" y="713"/>
                </a:lnTo>
                <a:lnTo>
                  <a:pt x="389" y="710"/>
                </a:lnTo>
                <a:lnTo>
                  <a:pt x="384" y="710"/>
                </a:lnTo>
                <a:lnTo>
                  <a:pt x="381" y="708"/>
                </a:lnTo>
                <a:lnTo>
                  <a:pt x="373" y="705"/>
                </a:lnTo>
                <a:lnTo>
                  <a:pt x="368" y="703"/>
                </a:lnTo>
                <a:lnTo>
                  <a:pt x="365" y="703"/>
                </a:lnTo>
                <a:lnTo>
                  <a:pt x="363" y="703"/>
                </a:lnTo>
                <a:lnTo>
                  <a:pt x="355" y="703"/>
                </a:lnTo>
                <a:lnTo>
                  <a:pt x="350" y="705"/>
                </a:lnTo>
                <a:lnTo>
                  <a:pt x="344" y="705"/>
                </a:lnTo>
                <a:lnTo>
                  <a:pt x="342" y="705"/>
                </a:lnTo>
                <a:lnTo>
                  <a:pt x="334" y="705"/>
                </a:lnTo>
                <a:lnTo>
                  <a:pt x="324" y="705"/>
                </a:lnTo>
                <a:lnTo>
                  <a:pt x="316" y="705"/>
                </a:lnTo>
                <a:lnTo>
                  <a:pt x="308" y="708"/>
                </a:lnTo>
                <a:lnTo>
                  <a:pt x="303" y="710"/>
                </a:lnTo>
                <a:lnTo>
                  <a:pt x="300" y="710"/>
                </a:lnTo>
                <a:lnTo>
                  <a:pt x="297" y="705"/>
                </a:lnTo>
                <a:lnTo>
                  <a:pt x="297" y="703"/>
                </a:lnTo>
                <a:lnTo>
                  <a:pt x="300" y="697"/>
                </a:lnTo>
                <a:lnTo>
                  <a:pt x="300" y="692"/>
                </a:lnTo>
                <a:lnTo>
                  <a:pt x="297" y="687"/>
                </a:lnTo>
                <a:lnTo>
                  <a:pt x="295" y="682"/>
                </a:lnTo>
                <a:lnTo>
                  <a:pt x="295" y="677"/>
                </a:lnTo>
                <a:lnTo>
                  <a:pt x="297" y="674"/>
                </a:lnTo>
                <a:lnTo>
                  <a:pt x="295" y="669"/>
                </a:lnTo>
                <a:lnTo>
                  <a:pt x="292" y="666"/>
                </a:lnTo>
                <a:lnTo>
                  <a:pt x="290" y="669"/>
                </a:lnTo>
                <a:lnTo>
                  <a:pt x="284" y="671"/>
                </a:lnTo>
                <a:lnTo>
                  <a:pt x="277" y="674"/>
                </a:lnTo>
                <a:lnTo>
                  <a:pt x="274" y="677"/>
                </a:lnTo>
                <a:lnTo>
                  <a:pt x="269" y="677"/>
                </a:lnTo>
                <a:lnTo>
                  <a:pt x="264" y="677"/>
                </a:lnTo>
                <a:lnTo>
                  <a:pt x="258" y="674"/>
                </a:lnTo>
                <a:lnTo>
                  <a:pt x="253" y="669"/>
                </a:lnTo>
                <a:lnTo>
                  <a:pt x="248" y="663"/>
                </a:lnTo>
                <a:lnTo>
                  <a:pt x="240" y="661"/>
                </a:lnTo>
                <a:lnTo>
                  <a:pt x="235" y="658"/>
                </a:lnTo>
                <a:lnTo>
                  <a:pt x="227" y="656"/>
                </a:lnTo>
                <a:lnTo>
                  <a:pt x="219" y="656"/>
                </a:lnTo>
                <a:lnTo>
                  <a:pt x="211" y="653"/>
                </a:lnTo>
                <a:lnTo>
                  <a:pt x="206" y="653"/>
                </a:lnTo>
                <a:lnTo>
                  <a:pt x="198" y="653"/>
                </a:lnTo>
                <a:lnTo>
                  <a:pt x="190" y="653"/>
                </a:lnTo>
                <a:lnTo>
                  <a:pt x="185" y="658"/>
                </a:lnTo>
                <a:lnTo>
                  <a:pt x="180" y="661"/>
                </a:lnTo>
                <a:lnTo>
                  <a:pt x="177" y="663"/>
                </a:lnTo>
                <a:lnTo>
                  <a:pt x="175" y="663"/>
                </a:lnTo>
                <a:lnTo>
                  <a:pt x="170" y="666"/>
                </a:lnTo>
                <a:lnTo>
                  <a:pt x="159" y="663"/>
                </a:lnTo>
                <a:lnTo>
                  <a:pt x="151" y="663"/>
                </a:lnTo>
                <a:lnTo>
                  <a:pt x="143" y="663"/>
                </a:lnTo>
                <a:lnTo>
                  <a:pt x="141" y="666"/>
                </a:lnTo>
                <a:lnTo>
                  <a:pt x="136" y="669"/>
                </a:lnTo>
                <a:lnTo>
                  <a:pt x="130" y="669"/>
                </a:lnTo>
                <a:lnTo>
                  <a:pt x="125" y="671"/>
                </a:lnTo>
                <a:lnTo>
                  <a:pt x="117" y="671"/>
                </a:lnTo>
                <a:lnTo>
                  <a:pt x="117" y="669"/>
                </a:lnTo>
                <a:lnTo>
                  <a:pt x="117" y="666"/>
                </a:lnTo>
                <a:lnTo>
                  <a:pt x="115" y="666"/>
                </a:lnTo>
                <a:lnTo>
                  <a:pt x="115" y="663"/>
                </a:lnTo>
                <a:lnTo>
                  <a:pt x="117" y="663"/>
                </a:lnTo>
                <a:lnTo>
                  <a:pt x="117" y="661"/>
                </a:lnTo>
                <a:lnTo>
                  <a:pt x="117" y="658"/>
                </a:lnTo>
                <a:lnTo>
                  <a:pt x="117" y="656"/>
                </a:lnTo>
                <a:lnTo>
                  <a:pt x="120" y="653"/>
                </a:lnTo>
                <a:lnTo>
                  <a:pt x="120" y="650"/>
                </a:lnTo>
                <a:lnTo>
                  <a:pt x="120" y="648"/>
                </a:lnTo>
                <a:lnTo>
                  <a:pt x="120" y="645"/>
                </a:lnTo>
                <a:lnTo>
                  <a:pt x="120" y="643"/>
                </a:lnTo>
                <a:lnTo>
                  <a:pt x="120" y="640"/>
                </a:lnTo>
                <a:lnTo>
                  <a:pt x="120" y="637"/>
                </a:lnTo>
                <a:lnTo>
                  <a:pt x="120" y="635"/>
                </a:lnTo>
                <a:lnTo>
                  <a:pt x="115" y="627"/>
                </a:lnTo>
                <a:lnTo>
                  <a:pt x="112" y="627"/>
                </a:lnTo>
                <a:lnTo>
                  <a:pt x="112" y="624"/>
                </a:lnTo>
                <a:lnTo>
                  <a:pt x="110" y="622"/>
                </a:lnTo>
                <a:lnTo>
                  <a:pt x="110" y="619"/>
                </a:lnTo>
                <a:lnTo>
                  <a:pt x="107" y="614"/>
                </a:lnTo>
                <a:lnTo>
                  <a:pt x="107" y="611"/>
                </a:lnTo>
                <a:lnTo>
                  <a:pt x="104" y="609"/>
                </a:lnTo>
                <a:lnTo>
                  <a:pt x="102" y="609"/>
                </a:lnTo>
                <a:lnTo>
                  <a:pt x="99" y="609"/>
                </a:lnTo>
                <a:lnTo>
                  <a:pt x="96" y="609"/>
                </a:lnTo>
                <a:lnTo>
                  <a:pt x="96" y="606"/>
                </a:lnTo>
                <a:lnTo>
                  <a:pt x="94" y="606"/>
                </a:lnTo>
                <a:lnTo>
                  <a:pt x="94" y="603"/>
                </a:lnTo>
                <a:lnTo>
                  <a:pt x="91" y="603"/>
                </a:lnTo>
                <a:lnTo>
                  <a:pt x="91" y="601"/>
                </a:lnTo>
                <a:lnTo>
                  <a:pt x="89" y="601"/>
                </a:lnTo>
                <a:lnTo>
                  <a:pt x="89" y="598"/>
                </a:lnTo>
                <a:lnTo>
                  <a:pt x="86" y="598"/>
                </a:lnTo>
                <a:lnTo>
                  <a:pt x="86" y="596"/>
                </a:lnTo>
                <a:lnTo>
                  <a:pt x="86" y="593"/>
                </a:lnTo>
                <a:lnTo>
                  <a:pt x="83" y="593"/>
                </a:lnTo>
                <a:lnTo>
                  <a:pt x="83" y="590"/>
                </a:lnTo>
                <a:lnTo>
                  <a:pt x="81" y="590"/>
                </a:lnTo>
                <a:lnTo>
                  <a:pt x="81" y="588"/>
                </a:lnTo>
                <a:lnTo>
                  <a:pt x="81" y="585"/>
                </a:lnTo>
                <a:lnTo>
                  <a:pt x="81" y="582"/>
                </a:lnTo>
                <a:lnTo>
                  <a:pt x="81" y="580"/>
                </a:lnTo>
                <a:lnTo>
                  <a:pt x="81" y="577"/>
                </a:lnTo>
                <a:lnTo>
                  <a:pt x="78" y="572"/>
                </a:lnTo>
                <a:lnTo>
                  <a:pt x="78" y="569"/>
                </a:lnTo>
                <a:lnTo>
                  <a:pt x="78" y="567"/>
                </a:lnTo>
                <a:lnTo>
                  <a:pt x="76" y="567"/>
                </a:lnTo>
                <a:lnTo>
                  <a:pt x="73" y="567"/>
                </a:lnTo>
                <a:lnTo>
                  <a:pt x="70" y="567"/>
                </a:lnTo>
                <a:lnTo>
                  <a:pt x="70" y="564"/>
                </a:lnTo>
                <a:lnTo>
                  <a:pt x="68" y="564"/>
                </a:lnTo>
                <a:lnTo>
                  <a:pt x="68" y="562"/>
                </a:lnTo>
                <a:lnTo>
                  <a:pt x="65" y="562"/>
                </a:lnTo>
                <a:lnTo>
                  <a:pt x="65" y="559"/>
                </a:lnTo>
                <a:lnTo>
                  <a:pt x="63" y="559"/>
                </a:lnTo>
                <a:lnTo>
                  <a:pt x="60" y="562"/>
                </a:lnTo>
                <a:lnTo>
                  <a:pt x="57" y="562"/>
                </a:lnTo>
                <a:lnTo>
                  <a:pt x="57" y="559"/>
                </a:lnTo>
                <a:lnTo>
                  <a:pt x="55" y="559"/>
                </a:lnTo>
                <a:lnTo>
                  <a:pt x="55" y="556"/>
                </a:lnTo>
                <a:lnTo>
                  <a:pt x="52" y="556"/>
                </a:lnTo>
                <a:lnTo>
                  <a:pt x="52" y="554"/>
                </a:lnTo>
                <a:lnTo>
                  <a:pt x="50" y="551"/>
                </a:lnTo>
                <a:lnTo>
                  <a:pt x="50" y="549"/>
                </a:lnTo>
                <a:lnTo>
                  <a:pt x="50" y="546"/>
                </a:lnTo>
                <a:lnTo>
                  <a:pt x="44" y="541"/>
                </a:lnTo>
                <a:lnTo>
                  <a:pt x="42" y="535"/>
                </a:lnTo>
                <a:lnTo>
                  <a:pt x="39" y="530"/>
                </a:lnTo>
                <a:lnTo>
                  <a:pt x="36" y="528"/>
                </a:lnTo>
                <a:lnTo>
                  <a:pt x="36" y="525"/>
                </a:lnTo>
                <a:lnTo>
                  <a:pt x="36" y="515"/>
                </a:lnTo>
                <a:lnTo>
                  <a:pt x="39" y="515"/>
                </a:lnTo>
                <a:lnTo>
                  <a:pt x="36" y="502"/>
                </a:lnTo>
                <a:lnTo>
                  <a:pt x="36" y="499"/>
                </a:lnTo>
                <a:lnTo>
                  <a:pt x="34" y="496"/>
                </a:lnTo>
                <a:lnTo>
                  <a:pt x="31" y="491"/>
                </a:lnTo>
                <a:lnTo>
                  <a:pt x="31" y="488"/>
                </a:lnTo>
                <a:lnTo>
                  <a:pt x="29" y="488"/>
                </a:lnTo>
                <a:lnTo>
                  <a:pt x="29" y="486"/>
                </a:lnTo>
                <a:lnTo>
                  <a:pt x="26" y="486"/>
                </a:lnTo>
                <a:lnTo>
                  <a:pt x="26" y="483"/>
                </a:lnTo>
                <a:lnTo>
                  <a:pt x="26" y="481"/>
                </a:lnTo>
                <a:lnTo>
                  <a:pt x="26" y="478"/>
                </a:lnTo>
                <a:lnTo>
                  <a:pt x="23" y="478"/>
                </a:lnTo>
                <a:lnTo>
                  <a:pt x="23" y="475"/>
                </a:lnTo>
                <a:lnTo>
                  <a:pt x="21" y="473"/>
                </a:lnTo>
                <a:lnTo>
                  <a:pt x="21" y="470"/>
                </a:lnTo>
                <a:lnTo>
                  <a:pt x="18" y="470"/>
                </a:lnTo>
                <a:lnTo>
                  <a:pt x="18" y="468"/>
                </a:lnTo>
                <a:lnTo>
                  <a:pt x="18" y="465"/>
                </a:lnTo>
                <a:lnTo>
                  <a:pt x="18" y="462"/>
                </a:lnTo>
                <a:lnTo>
                  <a:pt x="16" y="460"/>
                </a:lnTo>
                <a:lnTo>
                  <a:pt x="10" y="452"/>
                </a:lnTo>
                <a:lnTo>
                  <a:pt x="5" y="444"/>
                </a:lnTo>
                <a:lnTo>
                  <a:pt x="5" y="441"/>
                </a:lnTo>
                <a:lnTo>
                  <a:pt x="8" y="439"/>
                </a:lnTo>
                <a:lnTo>
                  <a:pt x="8" y="436"/>
                </a:lnTo>
                <a:lnTo>
                  <a:pt x="5" y="431"/>
                </a:lnTo>
                <a:lnTo>
                  <a:pt x="3" y="428"/>
                </a:lnTo>
                <a:lnTo>
                  <a:pt x="3" y="426"/>
                </a:lnTo>
                <a:lnTo>
                  <a:pt x="3" y="423"/>
                </a:lnTo>
                <a:lnTo>
                  <a:pt x="0" y="423"/>
                </a:lnTo>
                <a:lnTo>
                  <a:pt x="0" y="421"/>
                </a:lnTo>
                <a:lnTo>
                  <a:pt x="3" y="418"/>
                </a:lnTo>
                <a:lnTo>
                  <a:pt x="10" y="402"/>
                </a:lnTo>
                <a:lnTo>
                  <a:pt x="13" y="402"/>
                </a:lnTo>
                <a:lnTo>
                  <a:pt x="13" y="400"/>
                </a:lnTo>
                <a:lnTo>
                  <a:pt x="16" y="397"/>
                </a:lnTo>
                <a:lnTo>
                  <a:pt x="23" y="384"/>
                </a:lnTo>
                <a:lnTo>
                  <a:pt x="29" y="379"/>
                </a:lnTo>
                <a:lnTo>
                  <a:pt x="29" y="376"/>
                </a:lnTo>
                <a:lnTo>
                  <a:pt x="31" y="376"/>
                </a:lnTo>
                <a:lnTo>
                  <a:pt x="36" y="371"/>
                </a:lnTo>
                <a:lnTo>
                  <a:pt x="36" y="368"/>
                </a:lnTo>
                <a:lnTo>
                  <a:pt x="39" y="368"/>
                </a:lnTo>
                <a:lnTo>
                  <a:pt x="39" y="366"/>
                </a:lnTo>
                <a:lnTo>
                  <a:pt x="42" y="366"/>
                </a:lnTo>
                <a:lnTo>
                  <a:pt x="44" y="363"/>
                </a:lnTo>
                <a:lnTo>
                  <a:pt x="47" y="358"/>
                </a:lnTo>
                <a:lnTo>
                  <a:pt x="50" y="358"/>
                </a:lnTo>
                <a:lnTo>
                  <a:pt x="50" y="355"/>
                </a:lnTo>
                <a:lnTo>
                  <a:pt x="52" y="355"/>
                </a:lnTo>
                <a:lnTo>
                  <a:pt x="52" y="353"/>
                </a:lnTo>
                <a:lnTo>
                  <a:pt x="52" y="350"/>
                </a:lnTo>
                <a:lnTo>
                  <a:pt x="55" y="347"/>
                </a:lnTo>
                <a:lnTo>
                  <a:pt x="55" y="345"/>
                </a:lnTo>
                <a:lnTo>
                  <a:pt x="55" y="342"/>
                </a:lnTo>
                <a:lnTo>
                  <a:pt x="55" y="340"/>
                </a:lnTo>
                <a:lnTo>
                  <a:pt x="57" y="337"/>
                </a:lnTo>
                <a:lnTo>
                  <a:pt x="60" y="334"/>
                </a:lnTo>
                <a:lnTo>
                  <a:pt x="63" y="334"/>
                </a:lnTo>
                <a:lnTo>
                  <a:pt x="63" y="329"/>
                </a:lnTo>
                <a:lnTo>
                  <a:pt x="65" y="327"/>
                </a:lnTo>
                <a:lnTo>
                  <a:pt x="70" y="324"/>
                </a:lnTo>
                <a:lnTo>
                  <a:pt x="73" y="319"/>
                </a:lnTo>
                <a:lnTo>
                  <a:pt x="76" y="316"/>
                </a:lnTo>
                <a:lnTo>
                  <a:pt x="78" y="316"/>
                </a:lnTo>
                <a:lnTo>
                  <a:pt x="81" y="313"/>
                </a:lnTo>
                <a:lnTo>
                  <a:pt x="83" y="313"/>
                </a:lnTo>
                <a:lnTo>
                  <a:pt x="83" y="311"/>
                </a:lnTo>
                <a:lnTo>
                  <a:pt x="86" y="311"/>
                </a:lnTo>
                <a:lnTo>
                  <a:pt x="86" y="308"/>
                </a:lnTo>
                <a:lnTo>
                  <a:pt x="86" y="303"/>
                </a:lnTo>
                <a:lnTo>
                  <a:pt x="86" y="300"/>
                </a:lnTo>
                <a:lnTo>
                  <a:pt x="86" y="298"/>
                </a:lnTo>
                <a:lnTo>
                  <a:pt x="86" y="295"/>
                </a:lnTo>
                <a:lnTo>
                  <a:pt x="89" y="293"/>
                </a:lnTo>
                <a:lnTo>
                  <a:pt x="89" y="290"/>
                </a:lnTo>
                <a:lnTo>
                  <a:pt x="91" y="287"/>
                </a:lnTo>
                <a:lnTo>
                  <a:pt x="94" y="285"/>
                </a:lnTo>
                <a:lnTo>
                  <a:pt x="96" y="282"/>
                </a:lnTo>
                <a:lnTo>
                  <a:pt x="99" y="282"/>
                </a:lnTo>
                <a:lnTo>
                  <a:pt x="102" y="279"/>
                </a:lnTo>
                <a:lnTo>
                  <a:pt x="102" y="277"/>
                </a:lnTo>
                <a:lnTo>
                  <a:pt x="102" y="274"/>
                </a:lnTo>
                <a:lnTo>
                  <a:pt x="102" y="272"/>
                </a:lnTo>
                <a:lnTo>
                  <a:pt x="104" y="269"/>
                </a:lnTo>
                <a:lnTo>
                  <a:pt x="107" y="269"/>
                </a:lnTo>
                <a:lnTo>
                  <a:pt x="107" y="266"/>
                </a:lnTo>
                <a:lnTo>
                  <a:pt x="104" y="266"/>
                </a:lnTo>
                <a:lnTo>
                  <a:pt x="104" y="264"/>
                </a:lnTo>
                <a:lnTo>
                  <a:pt x="104" y="261"/>
                </a:lnTo>
                <a:lnTo>
                  <a:pt x="104" y="259"/>
                </a:lnTo>
                <a:lnTo>
                  <a:pt x="104" y="256"/>
                </a:lnTo>
                <a:lnTo>
                  <a:pt x="107" y="253"/>
                </a:lnTo>
                <a:lnTo>
                  <a:pt x="110" y="251"/>
                </a:lnTo>
                <a:lnTo>
                  <a:pt x="112" y="248"/>
                </a:lnTo>
                <a:lnTo>
                  <a:pt x="110" y="246"/>
                </a:lnTo>
                <a:lnTo>
                  <a:pt x="110" y="243"/>
                </a:lnTo>
                <a:lnTo>
                  <a:pt x="110" y="240"/>
                </a:lnTo>
                <a:lnTo>
                  <a:pt x="110" y="238"/>
                </a:lnTo>
                <a:lnTo>
                  <a:pt x="112" y="238"/>
                </a:lnTo>
                <a:lnTo>
                  <a:pt x="115" y="238"/>
                </a:lnTo>
                <a:lnTo>
                  <a:pt x="125" y="238"/>
                </a:lnTo>
                <a:lnTo>
                  <a:pt x="128" y="238"/>
                </a:lnTo>
                <a:lnTo>
                  <a:pt x="128" y="235"/>
                </a:lnTo>
                <a:lnTo>
                  <a:pt x="130" y="235"/>
                </a:lnTo>
                <a:lnTo>
                  <a:pt x="130" y="232"/>
                </a:lnTo>
                <a:lnTo>
                  <a:pt x="133" y="230"/>
                </a:lnTo>
                <a:lnTo>
                  <a:pt x="133" y="227"/>
                </a:lnTo>
                <a:lnTo>
                  <a:pt x="133" y="225"/>
                </a:lnTo>
                <a:lnTo>
                  <a:pt x="133" y="222"/>
                </a:lnTo>
                <a:lnTo>
                  <a:pt x="133" y="219"/>
                </a:lnTo>
                <a:lnTo>
                  <a:pt x="136" y="217"/>
                </a:lnTo>
                <a:lnTo>
                  <a:pt x="136" y="212"/>
                </a:lnTo>
                <a:lnTo>
                  <a:pt x="138" y="209"/>
                </a:lnTo>
                <a:lnTo>
                  <a:pt x="143" y="206"/>
                </a:lnTo>
                <a:lnTo>
                  <a:pt x="143" y="204"/>
                </a:lnTo>
                <a:lnTo>
                  <a:pt x="146" y="204"/>
                </a:lnTo>
                <a:lnTo>
                  <a:pt x="149" y="204"/>
                </a:lnTo>
                <a:lnTo>
                  <a:pt x="151" y="201"/>
                </a:lnTo>
                <a:lnTo>
                  <a:pt x="154" y="196"/>
                </a:lnTo>
                <a:lnTo>
                  <a:pt x="159" y="196"/>
                </a:lnTo>
                <a:lnTo>
                  <a:pt x="162" y="193"/>
                </a:lnTo>
                <a:lnTo>
                  <a:pt x="164" y="193"/>
                </a:lnTo>
                <a:lnTo>
                  <a:pt x="167" y="193"/>
                </a:lnTo>
                <a:lnTo>
                  <a:pt x="172" y="199"/>
                </a:lnTo>
                <a:lnTo>
                  <a:pt x="177" y="199"/>
                </a:lnTo>
                <a:lnTo>
                  <a:pt x="177" y="201"/>
                </a:lnTo>
                <a:lnTo>
                  <a:pt x="180" y="201"/>
                </a:lnTo>
                <a:lnTo>
                  <a:pt x="183" y="201"/>
                </a:lnTo>
                <a:lnTo>
                  <a:pt x="188" y="201"/>
                </a:lnTo>
                <a:lnTo>
                  <a:pt x="193" y="199"/>
                </a:lnTo>
                <a:lnTo>
                  <a:pt x="196" y="199"/>
                </a:lnTo>
                <a:lnTo>
                  <a:pt x="198" y="196"/>
                </a:lnTo>
                <a:lnTo>
                  <a:pt x="201" y="196"/>
                </a:lnTo>
                <a:lnTo>
                  <a:pt x="204" y="196"/>
                </a:lnTo>
                <a:lnTo>
                  <a:pt x="204" y="191"/>
                </a:lnTo>
                <a:lnTo>
                  <a:pt x="206" y="191"/>
                </a:lnTo>
                <a:lnTo>
                  <a:pt x="206" y="188"/>
                </a:lnTo>
                <a:lnTo>
                  <a:pt x="211" y="185"/>
                </a:lnTo>
                <a:lnTo>
                  <a:pt x="214" y="183"/>
                </a:lnTo>
                <a:lnTo>
                  <a:pt x="217" y="180"/>
                </a:lnTo>
                <a:lnTo>
                  <a:pt x="219" y="180"/>
                </a:lnTo>
                <a:lnTo>
                  <a:pt x="219" y="178"/>
                </a:lnTo>
                <a:lnTo>
                  <a:pt x="219" y="175"/>
                </a:lnTo>
                <a:lnTo>
                  <a:pt x="222" y="175"/>
                </a:lnTo>
                <a:lnTo>
                  <a:pt x="224" y="172"/>
                </a:lnTo>
                <a:lnTo>
                  <a:pt x="227" y="170"/>
                </a:lnTo>
                <a:lnTo>
                  <a:pt x="224" y="170"/>
                </a:lnTo>
                <a:lnTo>
                  <a:pt x="224" y="167"/>
                </a:lnTo>
                <a:lnTo>
                  <a:pt x="227" y="167"/>
                </a:lnTo>
                <a:lnTo>
                  <a:pt x="230" y="165"/>
                </a:lnTo>
                <a:lnTo>
                  <a:pt x="232" y="165"/>
                </a:lnTo>
                <a:lnTo>
                  <a:pt x="235" y="165"/>
                </a:lnTo>
                <a:lnTo>
                  <a:pt x="237" y="162"/>
                </a:lnTo>
                <a:lnTo>
                  <a:pt x="240" y="162"/>
                </a:lnTo>
                <a:lnTo>
                  <a:pt x="243" y="159"/>
                </a:lnTo>
                <a:lnTo>
                  <a:pt x="245" y="159"/>
                </a:lnTo>
                <a:lnTo>
                  <a:pt x="248" y="159"/>
                </a:lnTo>
                <a:lnTo>
                  <a:pt x="253" y="157"/>
                </a:lnTo>
                <a:lnTo>
                  <a:pt x="253" y="154"/>
                </a:lnTo>
                <a:lnTo>
                  <a:pt x="256" y="152"/>
                </a:lnTo>
                <a:lnTo>
                  <a:pt x="256" y="149"/>
                </a:lnTo>
                <a:lnTo>
                  <a:pt x="258" y="149"/>
                </a:lnTo>
                <a:lnTo>
                  <a:pt x="266" y="149"/>
                </a:lnTo>
                <a:lnTo>
                  <a:pt x="269" y="149"/>
                </a:lnTo>
                <a:lnTo>
                  <a:pt x="269" y="146"/>
                </a:lnTo>
                <a:lnTo>
                  <a:pt x="271" y="144"/>
                </a:lnTo>
                <a:lnTo>
                  <a:pt x="271" y="138"/>
                </a:lnTo>
                <a:lnTo>
                  <a:pt x="274" y="138"/>
                </a:lnTo>
                <a:lnTo>
                  <a:pt x="277" y="138"/>
                </a:lnTo>
                <a:lnTo>
                  <a:pt x="282" y="138"/>
                </a:lnTo>
                <a:lnTo>
                  <a:pt x="284" y="138"/>
                </a:lnTo>
                <a:lnTo>
                  <a:pt x="287" y="138"/>
                </a:lnTo>
                <a:lnTo>
                  <a:pt x="290" y="136"/>
                </a:lnTo>
                <a:lnTo>
                  <a:pt x="292" y="133"/>
                </a:lnTo>
                <a:lnTo>
                  <a:pt x="295" y="131"/>
                </a:lnTo>
                <a:lnTo>
                  <a:pt x="297" y="131"/>
                </a:lnTo>
                <a:lnTo>
                  <a:pt x="297" y="128"/>
                </a:lnTo>
                <a:lnTo>
                  <a:pt x="303" y="125"/>
                </a:lnTo>
                <a:lnTo>
                  <a:pt x="305" y="123"/>
                </a:lnTo>
                <a:lnTo>
                  <a:pt x="308" y="120"/>
                </a:lnTo>
                <a:lnTo>
                  <a:pt x="308" y="118"/>
                </a:lnTo>
                <a:lnTo>
                  <a:pt x="311" y="115"/>
                </a:lnTo>
                <a:lnTo>
                  <a:pt x="311" y="112"/>
                </a:lnTo>
                <a:lnTo>
                  <a:pt x="311" y="110"/>
                </a:lnTo>
                <a:lnTo>
                  <a:pt x="311" y="107"/>
                </a:lnTo>
                <a:lnTo>
                  <a:pt x="313" y="91"/>
                </a:lnTo>
                <a:lnTo>
                  <a:pt x="316" y="94"/>
                </a:lnTo>
                <a:lnTo>
                  <a:pt x="318" y="94"/>
                </a:lnTo>
                <a:lnTo>
                  <a:pt x="321" y="91"/>
                </a:lnTo>
                <a:lnTo>
                  <a:pt x="331" y="86"/>
                </a:lnTo>
                <a:lnTo>
                  <a:pt x="334" y="86"/>
                </a:lnTo>
                <a:lnTo>
                  <a:pt x="334" y="89"/>
                </a:lnTo>
                <a:lnTo>
                  <a:pt x="337" y="89"/>
                </a:lnTo>
                <a:lnTo>
                  <a:pt x="347" y="89"/>
                </a:lnTo>
                <a:lnTo>
                  <a:pt x="350" y="84"/>
                </a:lnTo>
                <a:lnTo>
                  <a:pt x="350" y="81"/>
                </a:lnTo>
                <a:lnTo>
                  <a:pt x="350" y="78"/>
                </a:lnTo>
                <a:lnTo>
                  <a:pt x="350" y="76"/>
                </a:lnTo>
                <a:lnTo>
                  <a:pt x="350" y="73"/>
                </a:lnTo>
                <a:lnTo>
                  <a:pt x="350" y="71"/>
                </a:lnTo>
                <a:lnTo>
                  <a:pt x="347" y="71"/>
                </a:lnTo>
                <a:lnTo>
                  <a:pt x="350" y="71"/>
                </a:lnTo>
                <a:lnTo>
                  <a:pt x="350" y="68"/>
                </a:lnTo>
                <a:lnTo>
                  <a:pt x="350" y="65"/>
                </a:lnTo>
                <a:lnTo>
                  <a:pt x="350" y="63"/>
                </a:lnTo>
                <a:lnTo>
                  <a:pt x="347" y="63"/>
                </a:lnTo>
                <a:lnTo>
                  <a:pt x="347" y="60"/>
                </a:lnTo>
                <a:lnTo>
                  <a:pt x="347" y="57"/>
                </a:lnTo>
                <a:lnTo>
                  <a:pt x="347" y="55"/>
                </a:lnTo>
                <a:lnTo>
                  <a:pt x="344" y="50"/>
                </a:lnTo>
                <a:lnTo>
                  <a:pt x="344" y="47"/>
                </a:lnTo>
                <a:lnTo>
                  <a:pt x="342" y="47"/>
                </a:lnTo>
                <a:lnTo>
                  <a:pt x="342" y="44"/>
                </a:lnTo>
                <a:lnTo>
                  <a:pt x="342" y="42"/>
                </a:lnTo>
                <a:lnTo>
                  <a:pt x="339" y="42"/>
                </a:lnTo>
                <a:lnTo>
                  <a:pt x="339" y="39"/>
                </a:lnTo>
                <a:lnTo>
                  <a:pt x="339" y="37"/>
                </a:lnTo>
                <a:lnTo>
                  <a:pt x="339" y="34"/>
                </a:lnTo>
                <a:lnTo>
                  <a:pt x="337" y="34"/>
                </a:lnTo>
                <a:lnTo>
                  <a:pt x="337" y="31"/>
                </a:lnTo>
                <a:lnTo>
                  <a:pt x="337" y="29"/>
                </a:lnTo>
                <a:lnTo>
                  <a:pt x="337" y="26"/>
                </a:lnTo>
                <a:lnTo>
                  <a:pt x="337" y="24"/>
                </a:lnTo>
                <a:lnTo>
                  <a:pt x="337" y="21"/>
                </a:lnTo>
                <a:lnTo>
                  <a:pt x="339" y="24"/>
                </a:lnTo>
                <a:lnTo>
                  <a:pt x="339" y="21"/>
                </a:lnTo>
                <a:lnTo>
                  <a:pt x="334" y="16"/>
                </a:lnTo>
                <a:lnTo>
                  <a:pt x="337" y="16"/>
                </a:lnTo>
                <a:lnTo>
                  <a:pt x="344" y="16"/>
                </a:lnTo>
                <a:lnTo>
                  <a:pt x="350" y="13"/>
                </a:lnTo>
                <a:lnTo>
                  <a:pt x="360" y="13"/>
                </a:lnTo>
                <a:lnTo>
                  <a:pt x="404" y="13"/>
                </a:lnTo>
                <a:lnTo>
                  <a:pt x="436" y="3"/>
                </a:lnTo>
                <a:lnTo>
                  <a:pt x="436" y="0"/>
                </a:lnTo>
                <a:lnTo>
                  <a:pt x="438" y="0"/>
                </a:lnTo>
                <a:lnTo>
                  <a:pt x="441" y="0"/>
                </a:lnTo>
                <a:lnTo>
                  <a:pt x="444" y="3"/>
                </a:lnTo>
                <a:lnTo>
                  <a:pt x="444" y="5"/>
                </a:lnTo>
                <a:lnTo>
                  <a:pt x="446" y="8"/>
                </a:lnTo>
                <a:lnTo>
                  <a:pt x="444" y="10"/>
                </a:lnTo>
                <a:lnTo>
                  <a:pt x="441" y="18"/>
                </a:lnTo>
                <a:lnTo>
                  <a:pt x="438" y="21"/>
                </a:lnTo>
                <a:lnTo>
                  <a:pt x="441" y="24"/>
                </a:lnTo>
                <a:lnTo>
                  <a:pt x="444" y="26"/>
                </a:lnTo>
                <a:lnTo>
                  <a:pt x="444" y="31"/>
                </a:lnTo>
                <a:lnTo>
                  <a:pt x="444" y="34"/>
                </a:lnTo>
                <a:lnTo>
                  <a:pt x="441" y="34"/>
                </a:lnTo>
                <a:lnTo>
                  <a:pt x="444" y="34"/>
                </a:lnTo>
                <a:lnTo>
                  <a:pt x="444" y="37"/>
                </a:lnTo>
                <a:lnTo>
                  <a:pt x="446" y="37"/>
                </a:lnTo>
              </a:path>
            </a:pathLst>
          </a:custGeom>
          <a:noFill/>
          <a:ln w="4763">
            <a:solidFill>
              <a:srgbClr val="6E6E6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101" name="Freeform 265"/>
          <p:cNvSpPr>
            <a:spLocks/>
          </p:cNvSpPr>
          <p:nvPr/>
        </p:nvSpPr>
        <p:spPr bwMode="auto">
          <a:xfrm>
            <a:off x="5285643" y="1125538"/>
            <a:ext cx="2123343" cy="381000"/>
          </a:xfrm>
          <a:custGeom>
            <a:avLst/>
            <a:gdLst>
              <a:gd name="T0" fmla="*/ 16 w 1449"/>
              <a:gd name="T1" fmla="*/ 219 h 240"/>
              <a:gd name="T2" fmla="*/ 39 w 1449"/>
              <a:gd name="T3" fmla="*/ 214 h 240"/>
              <a:gd name="T4" fmla="*/ 42 w 1449"/>
              <a:gd name="T5" fmla="*/ 232 h 240"/>
              <a:gd name="T6" fmla="*/ 63 w 1449"/>
              <a:gd name="T7" fmla="*/ 237 h 240"/>
              <a:gd name="T8" fmla="*/ 68 w 1449"/>
              <a:gd name="T9" fmla="*/ 209 h 240"/>
              <a:gd name="T10" fmla="*/ 79 w 1449"/>
              <a:gd name="T11" fmla="*/ 193 h 240"/>
              <a:gd name="T12" fmla="*/ 92 w 1449"/>
              <a:gd name="T13" fmla="*/ 175 h 240"/>
              <a:gd name="T14" fmla="*/ 107 w 1449"/>
              <a:gd name="T15" fmla="*/ 159 h 240"/>
              <a:gd name="T16" fmla="*/ 123 w 1449"/>
              <a:gd name="T17" fmla="*/ 143 h 240"/>
              <a:gd name="T18" fmla="*/ 204 w 1449"/>
              <a:gd name="T19" fmla="*/ 135 h 240"/>
              <a:gd name="T20" fmla="*/ 227 w 1449"/>
              <a:gd name="T21" fmla="*/ 141 h 240"/>
              <a:gd name="T22" fmla="*/ 248 w 1449"/>
              <a:gd name="T23" fmla="*/ 138 h 240"/>
              <a:gd name="T24" fmla="*/ 264 w 1449"/>
              <a:gd name="T25" fmla="*/ 154 h 240"/>
              <a:gd name="T26" fmla="*/ 287 w 1449"/>
              <a:gd name="T27" fmla="*/ 156 h 240"/>
              <a:gd name="T28" fmla="*/ 308 w 1449"/>
              <a:gd name="T29" fmla="*/ 159 h 240"/>
              <a:gd name="T30" fmla="*/ 342 w 1449"/>
              <a:gd name="T31" fmla="*/ 175 h 240"/>
              <a:gd name="T32" fmla="*/ 363 w 1449"/>
              <a:gd name="T33" fmla="*/ 188 h 240"/>
              <a:gd name="T34" fmla="*/ 392 w 1449"/>
              <a:gd name="T35" fmla="*/ 180 h 240"/>
              <a:gd name="T36" fmla="*/ 431 w 1449"/>
              <a:gd name="T37" fmla="*/ 182 h 240"/>
              <a:gd name="T38" fmla="*/ 465 w 1449"/>
              <a:gd name="T39" fmla="*/ 193 h 240"/>
              <a:gd name="T40" fmla="*/ 486 w 1449"/>
              <a:gd name="T41" fmla="*/ 203 h 240"/>
              <a:gd name="T42" fmla="*/ 504 w 1449"/>
              <a:gd name="T43" fmla="*/ 209 h 240"/>
              <a:gd name="T44" fmla="*/ 509 w 1449"/>
              <a:gd name="T45" fmla="*/ 190 h 240"/>
              <a:gd name="T46" fmla="*/ 530 w 1449"/>
              <a:gd name="T47" fmla="*/ 175 h 240"/>
              <a:gd name="T48" fmla="*/ 556 w 1449"/>
              <a:gd name="T49" fmla="*/ 148 h 240"/>
              <a:gd name="T50" fmla="*/ 575 w 1449"/>
              <a:gd name="T51" fmla="*/ 109 h 240"/>
              <a:gd name="T52" fmla="*/ 601 w 1449"/>
              <a:gd name="T53" fmla="*/ 107 h 240"/>
              <a:gd name="T54" fmla="*/ 616 w 1449"/>
              <a:gd name="T55" fmla="*/ 91 h 240"/>
              <a:gd name="T56" fmla="*/ 635 w 1449"/>
              <a:gd name="T57" fmla="*/ 60 h 240"/>
              <a:gd name="T58" fmla="*/ 653 w 1449"/>
              <a:gd name="T59" fmla="*/ 49 h 240"/>
              <a:gd name="T60" fmla="*/ 668 w 1449"/>
              <a:gd name="T61" fmla="*/ 78 h 240"/>
              <a:gd name="T62" fmla="*/ 695 w 1449"/>
              <a:gd name="T63" fmla="*/ 104 h 240"/>
              <a:gd name="T64" fmla="*/ 705 w 1449"/>
              <a:gd name="T65" fmla="*/ 125 h 240"/>
              <a:gd name="T66" fmla="*/ 726 w 1449"/>
              <a:gd name="T67" fmla="*/ 146 h 240"/>
              <a:gd name="T68" fmla="*/ 755 w 1449"/>
              <a:gd name="T69" fmla="*/ 154 h 240"/>
              <a:gd name="T70" fmla="*/ 775 w 1449"/>
              <a:gd name="T71" fmla="*/ 159 h 240"/>
              <a:gd name="T72" fmla="*/ 802 w 1449"/>
              <a:gd name="T73" fmla="*/ 154 h 240"/>
              <a:gd name="T74" fmla="*/ 817 w 1449"/>
              <a:gd name="T75" fmla="*/ 156 h 240"/>
              <a:gd name="T76" fmla="*/ 838 w 1449"/>
              <a:gd name="T77" fmla="*/ 156 h 240"/>
              <a:gd name="T78" fmla="*/ 859 w 1449"/>
              <a:gd name="T79" fmla="*/ 138 h 240"/>
              <a:gd name="T80" fmla="*/ 872 w 1449"/>
              <a:gd name="T81" fmla="*/ 135 h 240"/>
              <a:gd name="T82" fmla="*/ 898 w 1449"/>
              <a:gd name="T83" fmla="*/ 130 h 240"/>
              <a:gd name="T84" fmla="*/ 937 w 1449"/>
              <a:gd name="T85" fmla="*/ 125 h 240"/>
              <a:gd name="T86" fmla="*/ 984 w 1449"/>
              <a:gd name="T87" fmla="*/ 109 h 240"/>
              <a:gd name="T88" fmla="*/ 1029 w 1449"/>
              <a:gd name="T89" fmla="*/ 122 h 240"/>
              <a:gd name="T90" fmla="*/ 1068 w 1449"/>
              <a:gd name="T91" fmla="*/ 148 h 240"/>
              <a:gd name="T92" fmla="*/ 1091 w 1449"/>
              <a:gd name="T93" fmla="*/ 164 h 240"/>
              <a:gd name="T94" fmla="*/ 1125 w 1449"/>
              <a:gd name="T95" fmla="*/ 175 h 240"/>
              <a:gd name="T96" fmla="*/ 1151 w 1449"/>
              <a:gd name="T97" fmla="*/ 180 h 240"/>
              <a:gd name="T98" fmla="*/ 1185 w 1449"/>
              <a:gd name="T99" fmla="*/ 175 h 240"/>
              <a:gd name="T100" fmla="*/ 1222 w 1449"/>
              <a:gd name="T101" fmla="*/ 151 h 240"/>
              <a:gd name="T102" fmla="*/ 1240 w 1449"/>
              <a:gd name="T103" fmla="*/ 141 h 240"/>
              <a:gd name="T104" fmla="*/ 1261 w 1449"/>
              <a:gd name="T105" fmla="*/ 133 h 240"/>
              <a:gd name="T106" fmla="*/ 1282 w 1449"/>
              <a:gd name="T107" fmla="*/ 114 h 240"/>
              <a:gd name="T108" fmla="*/ 1303 w 1449"/>
              <a:gd name="T109" fmla="*/ 91 h 240"/>
              <a:gd name="T110" fmla="*/ 1334 w 1449"/>
              <a:gd name="T111" fmla="*/ 70 h 240"/>
              <a:gd name="T112" fmla="*/ 1358 w 1449"/>
              <a:gd name="T113" fmla="*/ 62 h 240"/>
              <a:gd name="T114" fmla="*/ 1378 w 1449"/>
              <a:gd name="T115" fmla="*/ 57 h 240"/>
              <a:gd name="T116" fmla="*/ 1423 w 1449"/>
              <a:gd name="T117" fmla="*/ 20 h 2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1449" h="240">
                <a:moveTo>
                  <a:pt x="0" y="222"/>
                </a:moveTo>
                <a:lnTo>
                  <a:pt x="0" y="219"/>
                </a:lnTo>
                <a:lnTo>
                  <a:pt x="3" y="219"/>
                </a:lnTo>
                <a:lnTo>
                  <a:pt x="3" y="222"/>
                </a:lnTo>
                <a:lnTo>
                  <a:pt x="5" y="224"/>
                </a:lnTo>
                <a:lnTo>
                  <a:pt x="8" y="224"/>
                </a:lnTo>
                <a:lnTo>
                  <a:pt x="11" y="222"/>
                </a:lnTo>
                <a:lnTo>
                  <a:pt x="13" y="222"/>
                </a:lnTo>
                <a:lnTo>
                  <a:pt x="16" y="219"/>
                </a:lnTo>
                <a:lnTo>
                  <a:pt x="19" y="219"/>
                </a:lnTo>
                <a:lnTo>
                  <a:pt x="21" y="219"/>
                </a:lnTo>
                <a:lnTo>
                  <a:pt x="26" y="219"/>
                </a:lnTo>
                <a:lnTo>
                  <a:pt x="29" y="216"/>
                </a:lnTo>
                <a:lnTo>
                  <a:pt x="32" y="216"/>
                </a:lnTo>
                <a:lnTo>
                  <a:pt x="34" y="216"/>
                </a:lnTo>
                <a:lnTo>
                  <a:pt x="37" y="214"/>
                </a:lnTo>
                <a:lnTo>
                  <a:pt x="37" y="211"/>
                </a:lnTo>
                <a:lnTo>
                  <a:pt x="39" y="214"/>
                </a:lnTo>
                <a:lnTo>
                  <a:pt x="42" y="216"/>
                </a:lnTo>
                <a:lnTo>
                  <a:pt x="42" y="222"/>
                </a:lnTo>
                <a:lnTo>
                  <a:pt x="45" y="222"/>
                </a:lnTo>
                <a:lnTo>
                  <a:pt x="45" y="224"/>
                </a:lnTo>
                <a:lnTo>
                  <a:pt x="45" y="227"/>
                </a:lnTo>
                <a:lnTo>
                  <a:pt x="47" y="227"/>
                </a:lnTo>
                <a:lnTo>
                  <a:pt x="45" y="229"/>
                </a:lnTo>
                <a:lnTo>
                  <a:pt x="42" y="229"/>
                </a:lnTo>
                <a:lnTo>
                  <a:pt x="42" y="232"/>
                </a:lnTo>
                <a:lnTo>
                  <a:pt x="45" y="232"/>
                </a:lnTo>
                <a:lnTo>
                  <a:pt x="47" y="232"/>
                </a:lnTo>
                <a:lnTo>
                  <a:pt x="52" y="232"/>
                </a:lnTo>
                <a:lnTo>
                  <a:pt x="55" y="235"/>
                </a:lnTo>
                <a:lnTo>
                  <a:pt x="58" y="235"/>
                </a:lnTo>
                <a:lnTo>
                  <a:pt x="60" y="235"/>
                </a:lnTo>
                <a:lnTo>
                  <a:pt x="60" y="237"/>
                </a:lnTo>
                <a:lnTo>
                  <a:pt x="60" y="240"/>
                </a:lnTo>
                <a:lnTo>
                  <a:pt x="63" y="237"/>
                </a:lnTo>
                <a:lnTo>
                  <a:pt x="63" y="235"/>
                </a:lnTo>
                <a:lnTo>
                  <a:pt x="63" y="232"/>
                </a:lnTo>
                <a:lnTo>
                  <a:pt x="63" y="227"/>
                </a:lnTo>
                <a:lnTo>
                  <a:pt x="63" y="222"/>
                </a:lnTo>
                <a:lnTo>
                  <a:pt x="63" y="219"/>
                </a:lnTo>
                <a:lnTo>
                  <a:pt x="66" y="214"/>
                </a:lnTo>
                <a:lnTo>
                  <a:pt x="66" y="211"/>
                </a:lnTo>
                <a:lnTo>
                  <a:pt x="66" y="209"/>
                </a:lnTo>
                <a:lnTo>
                  <a:pt x="68" y="209"/>
                </a:lnTo>
                <a:lnTo>
                  <a:pt x="68" y="206"/>
                </a:lnTo>
                <a:lnTo>
                  <a:pt x="71" y="206"/>
                </a:lnTo>
                <a:lnTo>
                  <a:pt x="71" y="203"/>
                </a:lnTo>
                <a:lnTo>
                  <a:pt x="76" y="203"/>
                </a:lnTo>
                <a:lnTo>
                  <a:pt x="76" y="201"/>
                </a:lnTo>
                <a:lnTo>
                  <a:pt x="79" y="201"/>
                </a:lnTo>
                <a:lnTo>
                  <a:pt x="79" y="198"/>
                </a:lnTo>
                <a:lnTo>
                  <a:pt x="79" y="195"/>
                </a:lnTo>
                <a:lnTo>
                  <a:pt x="79" y="193"/>
                </a:lnTo>
                <a:lnTo>
                  <a:pt x="81" y="193"/>
                </a:lnTo>
                <a:lnTo>
                  <a:pt x="81" y="190"/>
                </a:lnTo>
                <a:lnTo>
                  <a:pt x="84" y="188"/>
                </a:lnTo>
                <a:lnTo>
                  <a:pt x="84" y="185"/>
                </a:lnTo>
                <a:lnTo>
                  <a:pt x="86" y="182"/>
                </a:lnTo>
                <a:lnTo>
                  <a:pt x="86" y="180"/>
                </a:lnTo>
                <a:lnTo>
                  <a:pt x="86" y="177"/>
                </a:lnTo>
                <a:lnTo>
                  <a:pt x="89" y="177"/>
                </a:lnTo>
                <a:lnTo>
                  <a:pt x="92" y="175"/>
                </a:lnTo>
                <a:lnTo>
                  <a:pt x="92" y="172"/>
                </a:lnTo>
                <a:lnTo>
                  <a:pt x="94" y="172"/>
                </a:lnTo>
                <a:lnTo>
                  <a:pt x="99" y="167"/>
                </a:lnTo>
                <a:lnTo>
                  <a:pt x="102" y="167"/>
                </a:lnTo>
                <a:lnTo>
                  <a:pt x="102" y="164"/>
                </a:lnTo>
                <a:lnTo>
                  <a:pt x="105" y="164"/>
                </a:lnTo>
                <a:lnTo>
                  <a:pt x="105" y="162"/>
                </a:lnTo>
                <a:lnTo>
                  <a:pt x="107" y="162"/>
                </a:lnTo>
                <a:lnTo>
                  <a:pt x="107" y="159"/>
                </a:lnTo>
                <a:lnTo>
                  <a:pt x="107" y="156"/>
                </a:lnTo>
                <a:lnTo>
                  <a:pt x="110" y="154"/>
                </a:lnTo>
                <a:lnTo>
                  <a:pt x="112" y="154"/>
                </a:lnTo>
                <a:lnTo>
                  <a:pt x="115" y="154"/>
                </a:lnTo>
                <a:lnTo>
                  <a:pt x="115" y="151"/>
                </a:lnTo>
                <a:lnTo>
                  <a:pt x="118" y="151"/>
                </a:lnTo>
                <a:lnTo>
                  <a:pt x="120" y="146"/>
                </a:lnTo>
                <a:lnTo>
                  <a:pt x="123" y="146"/>
                </a:lnTo>
                <a:lnTo>
                  <a:pt x="123" y="143"/>
                </a:lnTo>
                <a:lnTo>
                  <a:pt x="126" y="143"/>
                </a:lnTo>
                <a:lnTo>
                  <a:pt x="139" y="138"/>
                </a:lnTo>
                <a:lnTo>
                  <a:pt x="159" y="133"/>
                </a:lnTo>
                <a:lnTo>
                  <a:pt x="183" y="133"/>
                </a:lnTo>
                <a:lnTo>
                  <a:pt x="188" y="133"/>
                </a:lnTo>
                <a:lnTo>
                  <a:pt x="191" y="133"/>
                </a:lnTo>
                <a:lnTo>
                  <a:pt x="196" y="135"/>
                </a:lnTo>
                <a:lnTo>
                  <a:pt x="199" y="135"/>
                </a:lnTo>
                <a:lnTo>
                  <a:pt x="204" y="135"/>
                </a:lnTo>
                <a:lnTo>
                  <a:pt x="204" y="138"/>
                </a:lnTo>
                <a:lnTo>
                  <a:pt x="206" y="138"/>
                </a:lnTo>
                <a:lnTo>
                  <a:pt x="209" y="138"/>
                </a:lnTo>
                <a:lnTo>
                  <a:pt x="212" y="135"/>
                </a:lnTo>
                <a:lnTo>
                  <a:pt x="214" y="135"/>
                </a:lnTo>
                <a:lnTo>
                  <a:pt x="217" y="138"/>
                </a:lnTo>
                <a:lnTo>
                  <a:pt x="222" y="138"/>
                </a:lnTo>
                <a:lnTo>
                  <a:pt x="227" y="138"/>
                </a:lnTo>
                <a:lnTo>
                  <a:pt x="227" y="141"/>
                </a:lnTo>
                <a:lnTo>
                  <a:pt x="227" y="143"/>
                </a:lnTo>
                <a:lnTo>
                  <a:pt x="230" y="143"/>
                </a:lnTo>
                <a:lnTo>
                  <a:pt x="233" y="143"/>
                </a:lnTo>
                <a:lnTo>
                  <a:pt x="233" y="141"/>
                </a:lnTo>
                <a:lnTo>
                  <a:pt x="235" y="141"/>
                </a:lnTo>
                <a:lnTo>
                  <a:pt x="238" y="141"/>
                </a:lnTo>
                <a:lnTo>
                  <a:pt x="243" y="141"/>
                </a:lnTo>
                <a:lnTo>
                  <a:pt x="246" y="138"/>
                </a:lnTo>
                <a:lnTo>
                  <a:pt x="248" y="138"/>
                </a:lnTo>
                <a:lnTo>
                  <a:pt x="251" y="141"/>
                </a:lnTo>
                <a:lnTo>
                  <a:pt x="251" y="143"/>
                </a:lnTo>
                <a:lnTo>
                  <a:pt x="253" y="146"/>
                </a:lnTo>
                <a:lnTo>
                  <a:pt x="256" y="146"/>
                </a:lnTo>
                <a:lnTo>
                  <a:pt x="256" y="148"/>
                </a:lnTo>
                <a:lnTo>
                  <a:pt x="259" y="148"/>
                </a:lnTo>
                <a:lnTo>
                  <a:pt x="261" y="151"/>
                </a:lnTo>
                <a:lnTo>
                  <a:pt x="261" y="154"/>
                </a:lnTo>
                <a:lnTo>
                  <a:pt x="264" y="154"/>
                </a:lnTo>
                <a:lnTo>
                  <a:pt x="264" y="156"/>
                </a:lnTo>
                <a:lnTo>
                  <a:pt x="266" y="154"/>
                </a:lnTo>
                <a:lnTo>
                  <a:pt x="272" y="156"/>
                </a:lnTo>
                <a:lnTo>
                  <a:pt x="277" y="154"/>
                </a:lnTo>
                <a:lnTo>
                  <a:pt x="277" y="156"/>
                </a:lnTo>
                <a:lnTo>
                  <a:pt x="280" y="156"/>
                </a:lnTo>
                <a:lnTo>
                  <a:pt x="282" y="156"/>
                </a:lnTo>
                <a:lnTo>
                  <a:pt x="285" y="156"/>
                </a:lnTo>
                <a:lnTo>
                  <a:pt x="287" y="156"/>
                </a:lnTo>
                <a:lnTo>
                  <a:pt x="290" y="156"/>
                </a:lnTo>
                <a:lnTo>
                  <a:pt x="295" y="156"/>
                </a:lnTo>
                <a:lnTo>
                  <a:pt x="298" y="156"/>
                </a:lnTo>
                <a:lnTo>
                  <a:pt x="298" y="159"/>
                </a:lnTo>
                <a:lnTo>
                  <a:pt x="300" y="159"/>
                </a:lnTo>
                <a:lnTo>
                  <a:pt x="303" y="156"/>
                </a:lnTo>
                <a:lnTo>
                  <a:pt x="306" y="156"/>
                </a:lnTo>
                <a:lnTo>
                  <a:pt x="306" y="159"/>
                </a:lnTo>
                <a:lnTo>
                  <a:pt x="308" y="159"/>
                </a:lnTo>
                <a:lnTo>
                  <a:pt x="311" y="159"/>
                </a:lnTo>
                <a:lnTo>
                  <a:pt x="316" y="159"/>
                </a:lnTo>
                <a:lnTo>
                  <a:pt x="321" y="162"/>
                </a:lnTo>
                <a:lnTo>
                  <a:pt x="324" y="162"/>
                </a:lnTo>
                <a:lnTo>
                  <a:pt x="327" y="164"/>
                </a:lnTo>
                <a:lnTo>
                  <a:pt x="332" y="167"/>
                </a:lnTo>
                <a:lnTo>
                  <a:pt x="337" y="172"/>
                </a:lnTo>
                <a:lnTo>
                  <a:pt x="340" y="175"/>
                </a:lnTo>
                <a:lnTo>
                  <a:pt x="342" y="175"/>
                </a:lnTo>
                <a:lnTo>
                  <a:pt x="345" y="177"/>
                </a:lnTo>
                <a:lnTo>
                  <a:pt x="347" y="177"/>
                </a:lnTo>
                <a:lnTo>
                  <a:pt x="350" y="180"/>
                </a:lnTo>
                <a:lnTo>
                  <a:pt x="353" y="182"/>
                </a:lnTo>
                <a:lnTo>
                  <a:pt x="355" y="185"/>
                </a:lnTo>
                <a:lnTo>
                  <a:pt x="358" y="185"/>
                </a:lnTo>
                <a:lnTo>
                  <a:pt x="360" y="185"/>
                </a:lnTo>
                <a:lnTo>
                  <a:pt x="360" y="188"/>
                </a:lnTo>
                <a:lnTo>
                  <a:pt x="363" y="188"/>
                </a:lnTo>
                <a:lnTo>
                  <a:pt x="366" y="188"/>
                </a:lnTo>
                <a:lnTo>
                  <a:pt x="371" y="185"/>
                </a:lnTo>
                <a:lnTo>
                  <a:pt x="374" y="185"/>
                </a:lnTo>
                <a:lnTo>
                  <a:pt x="376" y="182"/>
                </a:lnTo>
                <a:lnTo>
                  <a:pt x="379" y="182"/>
                </a:lnTo>
                <a:lnTo>
                  <a:pt x="381" y="182"/>
                </a:lnTo>
                <a:lnTo>
                  <a:pt x="384" y="182"/>
                </a:lnTo>
                <a:lnTo>
                  <a:pt x="389" y="182"/>
                </a:lnTo>
                <a:lnTo>
                  <a:pt x="392" y="180"/>
                </a:lnTo>
                <a:lnTo>
                  <a:pt x="397" y="180"/>
                </a:lnTo>
                <a:lnTo>
                  <a:pt x="402" y="180"/>
                </a:lnTo>
                <a:lnTo>
                  <a:pt x="405" y="182"/>
                </a:lnTo>
                <a:lnTo>
                  <a:pt x="407" y="182"/>
                </a:lnTo>
                <a:lnTo>
                  <a:pt x="413" y="180"/>
                </a:lnTo>
                <a:lnTo>
                  <a:pt x="415" y="182"/>
                </a:lnTo>
                <a:lnTo>
                  <a:pt x="423" y="185"/>
                </a:lnTo>
                <a:lnTo>
                  <a:pt x="428" y="185"/>
                </a:lnTo>
                <a:lnTo>
                  <a:pt x="431" y="182"/>
                </a:lnTo>
                <a:lnTo>
                  <a:pt x="434" y="182"/>
                </a:lnTo>
                <a:lnTo>
                  <a:pt x="436" y="182"/>
                </a:lnTo>
                <a:lnTo>
                  <a:pt x="439" y="182"/>
                </a:lnTo>
                <a:lnTo>
                  <a:pt x="441" y="182"/>
                </a:lnTo>
                <a:lnTo>
                  <a:pt x="449" y="185"/>
                </a:lnTo>
                <a:lnTo>
                  <a:pt x="452" y="185"/>
                </a:lnTo>
                <a:lnTo>
                  <a:pt x="454" y="188"/>
                </a:lnTo>
                <a:lnTo>
                  <a:pt x="460" y="190"/>
                </a:lnTo>
                <a:lnTo>
                  <a:pt x="465" y="193"/>
                </a:lnTo>
                <a:lnTo>
                  <a:pt x="465" y="190"/>
                </a:lnTo>
                <a:lnTo>
                  <a:pt x="467" y="193"/>
                </a:lnTo>
                <a:lnTo>
                  <a:pt x="473" y="190"/>
                </a:lnTo>
                <a:lnTo>
                  <a:pt x="475" y="193"/>
                </a:lnTo>
                <a:lnTo>
                  <a:pt x="478" y="195"/>
                </a:lnTo>
                <a:lnTo>
                  <a:pt x="481" y="198"/>
                </a:lnTo>
                <a:lnTo>
                  <a:pt x="483" y="201"/>
                </a:lnTo>
                <a:lnTo>
                  <a:pt x="483" y="203"/>
                </a:lnTo>
                <a:lnTo>
                  <a:pt x="486" y="203"/>
                </a:lnTo>
                <a:lnTo>
                  <a:pt x="486" y="206"/>
                </a:lnTo>
                <a:lnTo>
                  <a:pt x="488" y="206"/>
                </a:lnTo>
                <a:lnTo>
                  <a:pt x="494" y="206"/>
                </a:lnTo>
                <a:lnTo>
                  <a:pt x="496" y="206"/>
                </a:lnTo>
                <a:lnTo>
                  <a:pt x="499" y="209"/>
                </a:lnTo>
                <a:lnTo>
                  <a:pt x="499" y="211"/>
                </a:lnTo>
                <a:lnTo>
                  <a:pt x="501" y="211"/>
                </a:lnTo>
                <a:lnTo>
                  <a:pt x="501" y="209"/>
                </a:lnTo>
                <a:lnTo>
                  <a:pt x="504" y="209"/>
                </a:lnTo>
                <a:lnTo>
                  <a:pt x="504" y="206"/>
                </a:lnTo>
                <a:lnTo>
                  <a:pt x="504" y="203"/>
                </a:lnTo>
                <a:lnTo>
                  <a:pt x="504" y="201"/>
                </a:lnTo>
                <a:lnTo>
                  <a:pt x="504" y="198"/>
                </a:lnTo>
                <a:lnTo>
                  <a:pt x="504" y="195"/>
                </a:lnTo>
                <a:lnTo>
                  <a:pt x="507" y="195"/>
                </a:lnTo>
                <a:lnTo>
                  <a:pt x="507" y="193"/>
                </a:lnTo>
                <a:lnTo>
                  <a:pt x="509" y="193"/>
                </a:lnTo>
                <a:lnTo>
                  <a:pt x="509" y="190"/>
                </a:lnTo>
                <a:lnTo>
                  <a:pt x="509" y="188"/>
                </a:lnTo>
                <a:lnTo>
                  <a:pt x="509" y="185"/>
                </a:lnTo>
                <a:lnTo>
                  <a:pt x="509" y="182"/>
                </a:lnTo>
                <a:lnTo>
                  <a:pt x="514" y="180"/>
                </a:lnTo>
                <a:lnTo>
                  <a:pt x="520" y="177"/>
                </a:lnTo>
                <a:lnTo>
                  <a:pt x="522" y="177"/>
                </a:lnTo>
                <a:lnTo>
                  <a:pt x="525" y="177"/>
                </a:lnTo>
                <a:lnTo>
                  <a:pt x="528" y="175"/>
                </a:lnTo>
                <a:lnTo>
                  <a:pt x="530" y="175"/>
                </a:lnTo>
                <a:lnTo>
                  <a:pt x="530" y="172"/>
                </a:lnTo>
                <a:lnTo>
                  <a:pt x="533" y="172"/>
                </a:lnTo>
                <a:lnTo>
                  <a:pt x="538" y="169"/>
                </a:lnTo>
                <a:lnTo>
                  <a:pt x="543" y="164"/>
                </a:lnTo>
                <a:lnTo>
                  <a:pt x="546" y="162"/>
                </a:lnTo>
                <a:lnTo>
                  <a:pt x="548" y="159"/>
                </a:lnTo>
                <a:lnTo>
                  <a:pt x="548" y="156"/>
                </a:lnTo>
                <a:lnTo>
                  <a:pt x="554" y="151"/>
                </a:lnTo>
                <a:lnTo>
                  <a:pt x="556" y="148"/>
                </a:lnTo>
                <a:lnTo>
                  <a:pt x="556" y="146"/>
                </a:lnTo>
                <a:lnTo>
                  <a:pt x="561" y="138"/>
                </a:lnTo>
                <a:lnTo>
                  <a:pt x="564" y="133"/>
                </a:lnTo>
                <a:lnTo>
                  <a:pt x="564" y="130"/>
                </a:lnTo>
                <a:lnTo>
                  <a:pt x="564" y="125"/>
                </a:lnTo>
                <a:lnTo>
                  <a:pt x="569" y="117"/>
                </a:lnTo>
                <a:lnTo>
                  <a:pt x="569" y="114"/>
                </a:lnTo>
                <a:lnTo>
                  <a:pt x="575" y="107"/>
                </a:lnTo>
                <a:lnTo>
                  <a:pt x="575" y="109"/>
                </a:lnTo>
                <a:lnTo>
                  <a:pt x="577" y="109"/>
                </a:lnTo>
                <a:lnTo>
                  <a:pt x="580" y="109"/>
                </a:lnTo>
                <a:lnTo>
                  <a:pt x="580" y="112"/>
                </a:lnTo>
                <a:lnTo>
                  <a:pt x="582" y="112"/>
                </a:lnTo>
                <a:lnTo>
                  <a:pt x="585" y="112"/>
                </a:lnTo>
                <a:lnTo>
                  <a:pt x="588" y="112"/>
                </a:lnTo>
                <a:lnTo>
                  <a:pt x="590" y="112"/>
                </a:lnTo>
                <a:lnTo>
                  <a:pt x="593" y="112"/>
                </a:lnTo>
                <a:lnTo>
                  <a:pt x="601" y="107"/>
                </a:lnTo>
                <a:lnTo>
                  <a:pt x="601" y="104"/>
                </a:lnTo>
                <a:lnTo>
                  <a:pt x="598" y="101"/>
                </a:lnTo>
                <a:lnTo>
                  <a:pt x="601" y="99"/>
                </a:lnTo>
                <a:lnTo>
                  <a:pt x="603" y="99"/>
                </a:lnTo>
                <a:lnTo>
                  <a:pt x="603" y="96"/>
                </a:lnTo>
                <a:lnTo>
                  <a:pt x="606" y="94"/>
                </a:lnTo>
                <a:lnTo>
                  <a:pt x="608" y="91"/>
                </a:lnTo>
                <a:lnTo>
                  <a:pt x="611" y="91"/>
                </a:lnTo>
                <a:lnTo>
                  <a:pt x="616" y="91"/>
                </a:lnTo>
                <a:lnTo>
                  <a:pt x="619" y="91"/>
                </a:lnTo>
                <a:lnTo>
                  <a:pt x="621" y="88"/>
                </a:lnTo>
                <a:lnTo>
                  <a:pt x="624" y="86"/>
                </a:lnTo>
                <a:lnTo>
                  <a:pt x="624" y="65"/>
                </a:lnTo>
                <a:lnTo>
                  <a:pt x="627" y="65"/>
                </a:lnTo>
                <a:lnTo>
                  <a:pt x="627" y="62"/>
                </a:lnTo>
                <a:lnTo>
                  <a:pt x="629" y="62"/>
                </a:lnTo>
                <a:lnTo>
                  <a:pt x="632" y="60"/>
                </a:lnTo>
                <a:lnTo>
                  <a:pt x="635" y="60"/>
                </a:lnTo>
                <a:lnTo>
                  <a:pt x="637" y="60"/>
                </a:lnTo>
                <a:lnTo>
                  <a:pt x="640" y="62"/>
                </a:lnTo>
                <a:lnTo>
                  <a:pt x="642" y="60"/>
                </a:lnTo>
                <a:lnTo>
                  <a:pt x="645" y="57"/>
                </a:lnTo>
                <a:lnTo>
                  <a:pt x="648" y="57"/>
                </a:lnTo>
                <a:lnTo>
                  <a:pt x="650" y="57"/>
                </a:lnTo>
                <a:lnTo>
                  <a:pt x="653" y="54"/>
                </a:lnTo>
                <a:lnTo>
                  <a:pt x="653" y="52"/>
                </a:lnTo>
                <a:lnTo>
                  <a:pt x="653" y="49"/>
                </a:lnTo>
                <a:lnTo>
                  <a:pt x="661" y="52"/>
                </a:lnTo>
                <a:lnTo>
                  <a:pt x="658" y="60"/>
                </a:lnTo>
                <a:lnTo>
                  <a:pt x="655" y="70"/>
                </a:lnTo>
                <a:lnTo>
                  <a:pt x="658" y="70"/>
                </a:lnTo>
                <a:lnTo>
                  <a:pt x="658" y="73"/>
                </a:lnTo>
                <a:lnTo>
                  <a:pt x="663" y="73"/>
                </a:lnTo>
                <a:lnTo>
                  <a:pt x="663" y="75"/>
                </a:lnTo>
                <a:lnTo>
                  <a:pt x="666" y="78"/>
                </a:lnTo>
                <a:lnTo>
                  <a:pt x="668" y="78"/>
                </a:lnTo>
                <a:lnTo>
                  <a:pt x="671" y="81"/>
                </a:lnTo>
                <a:lnTo>
                  <a:pt x="674" y="81"/>
                </a:lnTo>
                <a:lnTo>
                  <a:pt x="676" y="81"/>
                </a:lnTo>
                <a:lnTo>
                  <a:pt x="679" y="83"/>
                </a:lnTo>
                <a:lnTo>
                  <a:pt x="679" y="86"/>
                </a:lnTo>
                <a:lnTo>
                  <a:pt x="684" y="94"/>
                </a:lnTo>
                <a:lnTo>
                  <a:pt x="689" y="96"/>
                </a:lnTo>
                <a:lnTo>
                  <a:pt x="692" y="101"/>
                </a:lnTo>
                <a:lnTo>
                  <a:pt x="695" y="104"/>
                </a:lnTo>
                <a:lnTo>
                  <a:pt x="697" y="107"/>
                </a:lnTo>
                <a:lnTo>
                  <a:pt x="697" y="109"/>
                </a:lnTo>
                <a:lnTo>
                  <a:pt x="700" y="112"/>
                </a:lnTo>
                <a:lnTo>
                  <a:pt x="702" y="112"/>
                </a:lnTo>
                <a:lnTo>
                  <a:pt x="702" y="114"/>
                </a:lnTo>
                <a:lnTo>
                  <a:pt x="702" y="117"/>
                </a:lnTo>
                <a:lnTo>
                  <a:pt x="702" y="120"/>
                </a:lnTo>
                <a:lnTo>
                  <a:pt x="702" y="122"/>
                </a:lnTo>
                <a:lnTo>
                  <a:pt x="705" y="125"/>
                </a:lnTo>
                <a:lnTo>
                  <a:pt x="705" y="128"/>
                </a:lnTo>
                <a:lnTo>
                  <a:pt x="708" y="130"/>
                </a:lnTo>
                <a:lnTo>
                  <a:pt x="710" y="135"/>
                </a:lnTo>
                <a:lnTo>
                  <a:pt x="713" y="141"/>
                </a:lnTo>
                <a:lnTo>
                  <a:pt x="715" y="141"/>
                </a:lnTo>
                <a:lnTo>
                  <a:pt x="718" y="143"/>
                </a:lnTo>
                <a:lnTo>
                  <a:pt x="721" y="143"/>
                </a:lnTo>
                <a:lnTo>
                  <a:pt x="726" y="143"/>
                </a:lnTo>
                <a:lnTo>
                  <a:pt x="726" y="146"/>
                </a:lnTo>
                <a:lnTo>
                  <a:pt x="734" y="151"/>
                </a:lnTo>
                <a:lnTo>
                  <a:pt x="736" y="154"/>
                </a:lnTo>
                <a:lnTo>
                  <a:pt x="739" y="154"/>
                </a:lnTo>
                <a:lnTo>
                  <a:pt x="742" y="154"/>
                </a:lnTo>
                <a:lnTo>
                  <a:pt x="744" y="154"/>
                </a:lnTo>
                <a:lnTo>
                  <a:pt x="747" y="154"/>
                </a:lnTo>
                <a:lnTo>
                  <a:pt x="749" y="154"/>
                </a:lnTo>
                <a:lnTo>
                  <a:pt x="752" y="154"/>
                </a:lnTo>
                <a:lnTo>
                  <a:pt x="755" y="154"/>
                </a:lnTo>
                <a:lnTo>
                  <a:pt x="757" y="156"/>
                </a:lnTo>
                <a:lnTo>
                  <a:pt x="760" y="159"/>
                </a:lnTo>
                <a:lnTo>
                  <a:pt x="760" y="156"/>
                </a:lnTo>
                <a:lnTo>
                  <a:pt x="762" y="159"/>
                </a:lnTo>
                <a:lnTo>
                  <a:pt x="765" y="156"/>
                </a:lnTo>
                <a:lnTo>
                  <a:pt x="768" y="159"/>
                </a:lnTo>
                <a:lnTo>
                  <a:pt x="770" y="159"/>
                </a:lnTo>
                <a:lnTo>
                  <a:pt x="773" y="159"/>
                </a:lnTo>
                <a:lnTo>
                  <a:pt x="775" y="159"/>
                </a:lnTo>
                <a:lnTo>
                  <a:pt x="778" y="156"/>
                </a:lnTo>
                <a:lnTo>
                  <a:pt x="781" y="156"/>
                </a:lnTo>
                <a:lnTo>
                  <a:pt x="783" y="156"/>
                </a:lnTo>
                <a:lnTo>
                  <a:pt x="789" y="156"/>
                </a:lnTo>
                <a:lnTo>
                  <a:pt x="791" y="156"/>
                </a:lnTo>
                <a:lnTo>
                  <a:pt x="794" y="154"/>
                </a:lnTo>
                <a:lnTo>
                  <a:pt x="796" y="154"/>
                </a:lnTo>
                <a:lnTo>
                  <a:pt x="799" y="154"/>
                </a:lnTo>
                <a:lnTo>
                  <a:pt x="802" y="154"/>
                </a:lnTo>
                <a:lnTo>
                  <a:pt x="804" y="154"/>
                </a:lnTo>
                <a:lnTo>
                  <a:pt x="807" y="154"/>
                </a:lnTo>
                <a:lnTo>
                  <a:pt x="807" y="151"/>
                </a:lnTo>
                <a:lnTo>
                  <a:pt x="809" y="151"/>
                </a:lnTo>
                <a:lnTo>
                  <a:pt x="809" y="154"/>
                </a:lnTo>
                <a:lnTo>
                  <a:pt x="812" y="154"/>
                </a:lnTo>
                <a:lnTo>
                  <a:pt x="815" y="154"/>
                </a:lnTo>
                <a:lnTo>
                  <a:pt x="815" y="156"/>
                </a:lnTo>
                <a:lnTo>
                  <a:pt x="817" y="156"/>
                </a:lnTo>
                <a:lnTo>
                  <a:pt x="820" y="156"/>
                </a:lnTo>
                <a:lnTo>
                  <a:pt x="822" y="156"/>
                </a:lnTo>
                <a:lnTo>
                  <a:pt x="825" y="159"/>
                </a:lnTo>
                <a:lnTo>
                  <a:pt x="828" y="159"/>
                </a:lnTo>
                <a:lnTo>
                  <a:pt x="830" y="156"/>
                </a:lnTo>
                <a:lnTo>
                  <a:pt x="833" y="156"/>
                </a:lnTo>
                <a:lnTo>
                  <a:pt x="836" y="154"/>
                </a:lnTo>
                <a:lnTo>
                  <a:pt x="836" y="156"/>
                </a:lnTo>
                <a:lnTo>
                  <a:pt x="838" y="156"/>
                </a:lnTo>
                <a:lnTo>
                  <a:pt x="841" y="156"/>
                </a:lnTo>
                <a:lnTo>
                  <a:pt x="843" y="154"/>
                </a:lnTo>
                <a:lnTo>
                  <a:pt x="846" y="151"/>
                </a:lnTo>
                <a:lnTo>
                  <a:pt x="851" y="148"/>
                </a:lnTo>
                <a:lnTo>
                  <a:pt x="854" y="146"/>
                </a:lnTo>
                <a:lnTo>
                  <a:pt x="856" y="143"/>
                </a:lnTo>
                <a:lnTo>
                  <a:pt x="859" y="143"/>
                </a:lnTo>
                <a:lnTo>
                  <a:pt x="859" y="141"/>
                </a:lnTo>
                <a:lnTo>
                  <a:pt x="859" y="138"/>
                </a:lnTo>
                <a:lnTo>
                  <a:pt x="859" y="135"/>
                </a:lnTo>
                <a:lnTo>
                  <a:pt x="856" y="133"/>
                </a:lnTo>
                <a:lnTo>
                  <a:pt x="856" y="130"/>
                </a:lnTo>
                <a:lnTo>
                  <a:pt x="859" y="130"/>
                </a:lnTo>
                <a:lnTo>
                  <a:pt x="862" y="130"/>
                </a:lnTo>
                <a:lnTo>
                  <a:pt x="864" y="133"/>
                </a:lnTo>
                <a:lnTo>
                  <a:pt x="867" y="133"/>
                </a:lnTo>
                <a:lnTo>
                  <a:pt x="869" y="135"/>
                </a:lnTo>
                <a:lnTo>
                  <a:pt x="872" y="135"/>
                </a:lnTo>
                <a:lnTo>
                  <a:pt x="875" y="133"/>
                </a:lnTo>
                <a:lnTo>
                  <a:pt x="877" y="130"/>
                </a:lnTo>
                <a:lnTo>
                  <a:pt x="880" y="130"/>
                </a:lnTo>
                <a:lnTo>
                  <a:pt x="883" y="130"/>
                </a:lnTo>
                <a:lnTo>
                  <a:pt x="885" y="128"/>
                </a:lnTo>
                <a:lnTo>
                  <a:pt x="888" y="128"/>
                </a:lnTo>
                <a:lnTo>
                  <a:pt x="893" y="128"/>
                </a:lnTo>
                <a:lnTo>
                  <a:pt x="896" y="130"/>
                </a:lnTo>
                <a:lnTo>
                  <a:pt x="898" y="130"/>
                </a:lnTo>
                <a:lnTo>
                  <a:pt x="901" y="130"/>
                </a:lnTo>
                <a:lnTo>
                  <a:pt x="909" y="130"/>
                </a:lnTo>
                <a:lnTo>
                  <a:pt x="916" y="130"/>
                </a:lnTo>
                <a:lnTo>
                  <a:pt x="919" y="128"/>
                </a:lnTo>
                <a:lnTo>
                  <a:pt x="929" y="128"/>
                </a:lnTo>
                <a:lnTo>
                  <a:pt x="932" y="128"/>
                </a:lnTo>
                <a:lnTo>
                  <a:pt x="935" y="128"/>
                </a:lnTo>
                <a:lnTo>
                  <a:pt x="935" y="125"/>
                </a:lnTo>
                <a:lnTo>
                  <a:pt x="937" y="125"/>
                </a:lnTo>
                <a:lnTo>
                  <a:pt x="940" y="125"/>
                </a:lnTo>
                <a:lnTo>
                  <a:pt x="945" y="122"/>
                </a:lnTo>
                <a:lnTo>
                  <a:pt x="950" y="120"/>
                </a:lnTo>
                <a:lnTo>
                  <a:pt x="958" y="117"/>
                </a:lnTo>
                <a:lnTo>
                  <a:pt x="961" y="117"/>
                </a:lnTo>
                <a:lnTo>
                  <a:pt x="963" y="114"/>
                </a:lnTo>
                <a:lnTo>
                  <a:pt x="979" y="109"/>
                </a:lnTo>
                <a:lnTo>
                  <a:pt x="982" y="109"/>
                </a:lnTo>
                <a:lnTo>
                  <a:pt x="984" y="109"/>
                </a:lnTo>
                <a:lnTo>
                  <a:pt x="987" y="112"/>
                </a:lnTo>
                <a:lnTo>
                  <a:pt x="992" y="117"/>
                </a:lnTo>
                <a:lnTo>
                  <a:pt x="997" y="120"/>
                </a:lnTo>
                <a:lnTo>
                  <a:pt x="1000" y="120"/>
                </a:lnTo>
                <a:lnTo>
                  <a:pt x="1008" y="122"/>
                </a:lnTo>
                <a:lnTo>
                  <a:pt x="1016" y="120"/>
                </a:lnTo>
                <a:lnTo>
                  <a:pt x="1018" y="120"/>
                </a:lnTo>
                <a:lnTo>
                  <a:pt x="1026" y="122"/>
                </a:lnTo>
                <a:lnTo>
                  <a:pt x="1029" y="122"/>
                </a:lnTo>
                <a:lnTo>
                  <a:pt x="1037" y="128"/>
                </a:lnTo>
                <a:lnTo>
                  <a:pt x="1042" y="130"/>
                </a:lnTo>
                <a:lnTo>
                  <a:pt x="1047" y="133"/>
                </a:lnTo>
                <a:lnTo>
                  <a:pt x="1050" y="135"/>
                </a:lnTo>
                <a:lnTo>
                  <a:pt x="1055" y="141"/>
                </a:lnTo>
                <a:lnTo>
                  <a:pt x="1057" y="141"/>
                </a:lnTo>
                <a:lnTo>
                  <a:pt x="1057" y="143"/>
                </a:lnTo>
                <a:lnTo>
                  <a:pt x="1063" y="146"/>
                </a:lnTo>
                <a:lnTo>
                  <a:pt x="1068" y="148"/>
                </a:lnTo>
                <a:lnTo>
                  <a:pt x="1070" y="148"/>
                </a:lnTo>
                <a:lnTo>
                  <a:pt x="1073" y="148"/>
                </a:lnTo>
                <a:lnTo>
                  <a:pt x="1076" y="151"/>
                </a:lnTo>
                <a:lnTo>
                  <a:pt x="1078" y="151"/>
                </a:lnTo>
                <a:lnTo>
                  <a:pt x="1083" y="156"/>
                </a:lnTo>
                <a:lnTo>
                  <a:pt x="1086" y="159"/>
                </a:lnTo>
                <a:lnTo>
                  <a:pt x="1089" y="159"/>
                </a:lnTo>
                <a:lnTo>
                  <a:pt x="1091" y="162"/>
                </a:lnTo>
                <a:lnTo>
                  <a:pt x="1091" y="164"/>
                </a:lnTo>
                <a:lnTo>
                  <a:pt x="1097" y="167"/>
                </a:lnTo>
                <a:lnTo>
                  <a:pt x="1107" y="164"/>
                </a:lnTo>
                <a:lnTo>
                  <a:pt x="1110" y="164"/>
                </a:lnTo>
                <a:lnTo>
                  <a:pt x="1112" y="164"/>
                </a:lnTo>
                <a:lnTo>
                  <a:pt x="1115" y="164"/>
                </a:lnTo>
                <a:lnTo>
                  <a:pt x="1117" y="167"/>
                </a:lnTo>
                <a:lnTo>
                  <a:pt x="1117" y="169"/>
                </a:lnTo>
                <a:lnTo>
                  <a:pt x="1120" y="169"/>
                </a:lnTo>
                <a:lnTo>
                  <a:pt x="1125" y="175"/>
                </a:lnTo>
                <a:lnTo>
                  <a:pt x="1128" y="175"/>
                </a:lnTo>
                <a:lnTo>
                  <a:pt x="1130" y="177"/>
                </a:lnTo>
                <a:lnTo>
                  <a:pt x="1133" y="177"/>
                </a:lnTo>
                <a:lnTo>
                  <a:pt x="1136" y="177"/>
                </a:lnTo>
                <a:lnTo>
                  <a:pt x="1141" y="177"/>
                </a:lnTo>
                <a:lnTo>
                  <a:pt x="1146" y="177"/>
                </a:lnTo>
                <a:lnTo>
                  <a:pt x="1149" y="177"/>
                </a:lnTo>
                <a:lnTo>
                  <a:pt x="1151" y="177"/>
                </a:lnTo>
                <a:lnTo>
                  <a:pt x="1151" y="180"/>
                </a:lnTo>
                <a:lnTo>
                  <a:pt x="1154" y="182"/>
                </a:lnTo>
                <a:lnTo>
                  <a:pt x="1157" y="182"/>
                </a:lnTo>
                <a:lnTo>
                  <a:pt x="1159" y="182"/>
                </a:lnTo>
                <a:lnTo>
                  <a:pt x="1164" y="182"/>
                </a:lnTo>
                <a:lnTo>
                  <a:pt x="1167" y="180"/>
                </a:lnTo>
                <a:lnTo>
                  <a:pt x="1175" y="177"/>
                </a:lnTo>
                <a:lnTo>
                  <a:pt x="1177" y="175"/>
                </a:lnTo>
                <a:lnTo>
                  <a:pt x="1180" y="175"/>
                </a:lnTo>
                <a:lnTo>
                  <a:pt x="1185" y="175"/>
                </a:lnTo>
                <a:lnTo>
                  <a:pt x="1188" y="175"/>
                </a:lnTo>
                <a:lnTo>
                  <a:pt x="1191" y="172"/>
                </a:lnTo>
                <a:lnTo>
                  <a:pt x="1204" y="164"/>
                </a:lnTo>
                <a:lnTo>
                  <a:pt x="1211" y="159"/>
                </a:lnTo>
                <a:lnTo>
                  <a:pt x="1214" y="159"/>
                </a:lnTo>
                <a:lnTo>
                  <a:pt x="1217" y="154"/>
                </a:lnTo>
                <a:lnTo>
                  <a:pt x="1219" y="154"/>
                </a:lnTo>
                <a:lnTo>
                  <a:pt x="1219" y="151"/>
                </a:lnTo>
                <a:lnTo>
                  <a:pt x="1222" y="151"/>
                </a:lnTo>
                <a:lnTo>
                  <a:pt x="1224" y="151"/>
                </a:lnTo>
                <a:lnTo>
                  <a:pt x="1227" y="148"/>
                </a:lnTo>
                <a:lnTo>
                  <a:pt x="1230" y="148"/>
                </a:lnTo>
                <a:lnTo>
                  <a:pt x="1232" y="148"/>
                </a:lnTo>
                <a:lnTo>
                  <a:pt x="1235" y="146"/>
                </a:lnTo>
                <a:lnTo>
                  <a:pt x="1237" y="146"/>
                </a:lnTo>
                <a:lnTo>
                  <a:pt x="1237" y="143"/>
                </a:lnTo>
                <a:lnTo>
                  <a:pt x="1240" y="143"/>
                </a:lnTo>
                <a:lnTo>
                  <a:pt x="1240" y="141"/>
                </a:lnTo>
                <a:lnTo>
                  <a:pt x="1243" y="141"/>
                </a:lnTo>
                <a:lnTo>
                  <a:pt x="1243" y="138"/>
                </a:lnTo>
                <a:lnTo>
                  <a:pt x="1243" y="135"/>
                </a:lnTo>
                <a:lnTo>
                  <a:pt x="1245" y="135"/>
                </a:lnTo>
                <a:lnTo>
                  <a:pt x="1248" y="133"/>
                </a:lnTo>
                <a:lnTo>
                  <a:pt x="1251" y="133"/>
                </a:lnTo>
                <a:lnTo>
                  <a:pt x="1253" y="133"/>
                </a:lnTo>
                <a:lnTo>
                  <a:pt x="1258" y="133"/>
                </a:lnTo>
                <a:lnTo>
                  <a:pt x="1261" y="133"/>
                </a:lnTo>
                <a:lnTo>
                  <a:pt x="1264" y="133"/>
                </a:lnTo>
                <a:lnTo>
                  <a:pt x="1269" y="128"/>
                </a:lnTo>
                <a:lnTo>
                  <a:pt x="1271" y="125"/>
                </a:lnTo>
                <a:lnTo>
                  <a:pt x="1274" y="125"/>
                </a:lnTo>
                <a:lnTo>
                  <a:pt x="1277" y="125"/>
                </a:lnTo>
                <a:lnTo>
                  <a:pt x="1279" y="122"/>
                </a:lnTo>
                <a:lnTo>
                  <a:pt x="1279" y="120"/>
                </a:lnTo>
                <a:lnTo>
                  <a:pt x="1279" y="117"/>
                </a:lnTo>
                <a:lnTo>
                  <a:pt x="1282" y="114"/>
                </a:lnTo>
                <a:lnTo>
                  <a:pt x="1282" y="112"/>
                </a:lnTo>
                <a:lnTo>
                  <a:pt x="1282" y="109"/>
                </a:lnTo>
                <a:lnTo>
                  <a:pt x="1282" y="104"/>
                </a:lnTo>
                <a:lnTo>
                  <a:pt x="1284" y="101"/>
                </a:lnTo>
                <a:lnTo>
                  <a:pt x="1287" y="101"/>
                </a:lnTo>
                <a:lnTo>
                  <a:pt x="1290" y="99"/>
                </a:lnTo>
                <a:lnTo>
                  <a:pt x="1295" y="96"/>
                </a:lnTo>
                <a:lnTo>
                  <a:pt x="1300" y="91"/>
                </a:lnTo>
                <a:lnTo>
                  <a:pt x="1303" y="91"/>
                </a:lnTo>
                <a:lnTo>
                  <a:pt x="1305" y="88"/>
                </a:lnTo>
                <a:lnTo>
                  <a:pt x="1308" y="86"/>
                </a:lnTo>
                <a:lnTo>
                  <a:pt x="1316" y="86"/>
                </a:lnTo>
                <a:lnTo>
                  <a:pt x="1321" y="83"/>
                </a:lnTo>
                <a:lnTo>
                  <a:pt x="1324" y="83"/>
                </a:lnTo>
                <a:lnTo>
                  <a:pt x="1326" y="78"/>
                </a:lnTo>
                <a:lnTo>
                  <a:pt x="1331" y="75"/>
                </a:lnTo>
                <a:lnTo>
                  <a:pt x="1331" y="73"/>
                </a:lnTo>
                <a:lnTo>
                  <a:pt x="1334" y="70"/>
                </a:lnTo>
                <a:lnTo>
                  <a:pt x="1337" y="70"/>
                </a:lnTo>
                <a:lnTo>
                  <a:pt x="1339" y="70"/>
                </a:lnTo>
                <a:lnTo>
                  <a:pt x="1342" y="70"/>
                </a:lnTo>
                <a:lnTo>
                  <a:pt x="1345" y="67"/>
                </a:lnTo>
                <a:lnTo>
                  <a:pt x="1347" y="65"/>
                </a:lnTo>
                <a:lnTo>
                  <a:pt x="1350" y="62"/>
                </a:lnTo>
                <a:lnTo>
                  <a:pt x="1352" y="62"/>
                </a:lnTo>
                <a:lnTo>
                  <a:pt x="1355" y="62"/>
                </a:lnTo>
                <a:lnTo>
                  <a:pt x="1358" y="62"/>
                </a:lnTo>
                <a:lnTo>
                  <a:pt x="1363" y="62"/>
                </a:lnTo>
                <a:lnTo>
                  <a:pt x="1363" y="65"/>
                </a:lnTo>
                <a:lnTo>
                  <a:pt x="1365" y="65"/>
                </a:lnTo>
                <a:lnTo>
                  <a:pt x="1368" y="65"/>
                </a:lnTo>
                <a:lnTo>
                  <a:pt x="1371" y="65"/>
                </a:lnTo>
                <a:lnTo>
                  <a:pt x="1371" y="62"/>
                </a:lnTo>
                <a:lnTo>
                  <a:pt x="1373" y="62"/>
                </a:lnTo>
                <a:lnTo>
                  <a:pt x="1376" y="60"/>
                </a:lnTo>
                <a:lnTo>
                  <a:pt x="1378" y="57"/>
                </a:lnTo>
                <a:lnTo>
                  <a:pt x="1381" y="57"/>
                </a:lnTo>
                <a:lnTo>
                  <a:pt x="1389" y="52"/>
                </a:lnTo>
                <a:lnTo>
                  <a:pt x="1391" y="49"/>
                </a:lnTo>
                <a:lnTo>
                  <a:pt x="1399" y="47"/>
                </a:lnTo>
                <a:lnTo>
                  <a:pt x="1402" y="41"/>
                </a:lnTo>
                <a:lnTo>
                  <a:pt x="1410" y="36"/>
                </a:lnTo>
                <a:lnTo>
                  <a:pt x="1412" y="34"/>
                </a:lnTo>
                <a:lnTo>
                  <a:pt x="1415" y="31"/>
                </a:lnTo>
                <a:lnTo>
                  <a:pt x="1423" y="20"/>
                </a:lnTo>
                <a:lnTo>
                  <a:pt x="1428" y="15"/>
                </a:lnTo>
                <a:lnTo>
                  <a:pt x="1433" y="13"/>
                </a:lnTo>
                <a:lnTo>
                  <a:pt x="1436" y="10"/>
                </a:lnTo>
                <a:lnTo>
                  <a:pt x="1441" y="10"/>
                </a:lnTo>
                <a:lnTo>
                  <a:pt x="1449" y="0"/>
                </a:lnTo>
              </a:path>
            </a:pathLst>
          </a:custGeom>
          <a:noFill/>
          <a:ln w="4763">
            <a:solidFill>
              <a:srgbClr val="6E6E6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102" name="Freeform 266"/>
          <p:cNvSpPr>
            <a:spLocks/>
          </p:cNvSpPr>
          <p:nvPr/>
        </p:nvSpPr>
        <p:spPr bwMode="auto">
          <a:xfrm>
            <a:off x="8502162" y="498475"/>
            <a:ext cx="222738" cy="223838"/>
          </a:xfrm>
          <a:custGeom>
            <a:avLst/>
            <a:gdLst>
              <a:gd name="T0" fmla="*/ 55 w 152"/>
              <a:gd name="T1" fmla="*/ 16 h 141"/>
              <a:gd name="T2" fmla="*/ 50 w 152"/>
              <a:gd name="T3" fmla="*/ 26 h 141"/>
              <a:gd name="T4" fmla="*/ 53 w 152"/>
              <a:gd name="T5" fmla="*/ 39 h 141"/>
              <a:gd name="T6" fmla="*/ 55 w 152"/>
              <a:gd name="T7" fmla="*/ 50 h 141"/>
              <a:gd name="T8" fmla="*/ 58 w 152"/>
              <a:gd name="T9" fmla="*/ 60 h 141"/>
              <a:gd name="T10" fmla="*/ 55 w 152"/>
              <a:gd name="T11" fmla="*/ 65 h 141"/>
              <a:gd name="T12" fmla="*/ 60 w 152"/>
              <a:gd name="T13" fmla="*/ 73 h 141"/>
              <a:gd name="T14" fmla="*/ 63 w 152"/>
              <a:gd name="T15" fmla="*/ 79 h 141"/>
              <a:gd name="T16" fmla="*/ 71 w 152"/>
              <a:gd name="T17" fmla="*/ 79 h 141"/>
              <a:gd name="T18" fmla="*/ 81 w 152"/>
              <a:gd name="T19" fmla="*/ 76 h 141"/>
              <a:gd name="T20" fmla="*/ 79 w 152"/>
              <a:gd name="T21" fmla="*/ 84 h 141"/>
              <a:gd name="T22" fmla="*/ 84 w 152"/>
              <a:gd name="T23" fmla="*/ 92 h 141"/>
              <a:gd name="T24" fmla="*/ 92 w 152"/>
              <a:gd name="T25" fmla="*/ 97 h 141"/>
              <a:gd name="T26" fmla="*/ 100 w 152"/>
              <a:gd name="T27" fmla="*/ 105 h 141"/>
              <a:gd name="T28" fmla="*/ 110 w 152"/>
              <a:gd name="T29" fmla="*/ 105 h 141"/>
              <a:gd name="T30" fmla="*/ 118 w 152"/>
              <a:gd name="T31" fmla="*/ 99 h 141"/>
              <a:gd name="T32" fmla="*/ 126 w 152"/>
              <a:gd name="T33" fmla="*/ 99 h 141"/>
              <a:gd name="T34" fmla="*/ 131 w 152"/>
              <a:gd name="T35" fmla="*/ 102 h 141"/>
              <a:gd name="T36" fmla="*/ 139 w 152"/>
              <a:gd name="T37" fmla="*/ 107 h 141"/>
              <a:gd name="T38" fmla="*/ 147 w 152"/>
              <a:gd name="T39" fmla="*/ 112 h 141"/>
              <a:gd name="T40" fmla="*/ 149 w 152"/>
              <a:gd name="T41" fmla="*/ 120 h 141"/>
              <a:gd name="T42" fmla="*/ 136 w 152"/>
              <a:gd name="T43" fmla="*/ 128 h 141"/>
              <a:gd name="T44" fmla="*/ 131 w 152"/>
              <a:gd name="T45" fmla="*/ 136 h 141"/>
              <a:gd name="T46" fmla="*/ 121 w 152"/>
              <a:gd name="T47" fmla="*/ 141 h 141"/>
              <a:gd name="T48" fmla="*/ 107 w 152"/>
              <a:gd name="T49" fmla="*/ 141 h 141"/>
              <a:gd name="T50" fmla="*/ 94 w 152"/>
              <a:gd name="T51" fmla="*/ 141 h 141"/>
              <a:gd name="T52" fmla="*/ 84 w 152"/>
              <a:gd name="T53" fmla="*/ 136 h 141"/>
              <a:gd name="T54" fmla="*/ 74 w 152"/>
              <a:gd name="T55" fmla="*/ 133 h 141"/>
              <a:gd name="T56" fmla="*/ 68 w 152"/>
              <a:gd name="T57" fmla="*/ 131 h 141"/>
              <a:gd name="T58" fmla="*/ 63 w 152"/>
              <a:gd name="T59" fmla="*/ 123 h 141"/>
              <a:gd name="T60" fmla="*/ 55 w 152"/>
              <a:gd name="T61" fmla="*/ 118 h 141"/>
              <a:gd name="T62" fmla="*/ 45 w 152"/>
              <a:gd name="T63" fmla="*/ 112 h 141"/>
              <a:gd name="T64" fmla="*/ 37 w 152"/>
              <a:gd name="T65" fmla="*/ 112 h 141"/>
              <a:gd name="T66" fmla="*/ 29 w 152"/>
              <a:gd name="T67" fmla="*/ 115 h 141"/>
              <a:gd name="T68" fmla="*/ 27 w 152"/>
              <a:gd name="T69" fmla="*/ 105 h 141"/>
              <a:gd name="T70" fmla="*/ 19 w 152"/>
              <a:gd name="T71" fmla="*/ 99 h 141"/>
              <a:gd name="T72" fmla="*/ 13 w 152"/>
              <a:gd name="T73" fmla="*/ 94 h 141"/>
              <a:gd name="T74" fmla="*/ 16 w 152"/>
              <a:gd name="T75" fmla="*/ 86 h 141"/>
              <a:gd name="T76" fmla="*/ 11 w 152"/>
              <a:gd name="T77" fmla="*/ 79 h 141"/>
              <a:gd name="T78" fmla="*/ 13 w 152"/>
              <a:gd name="T79" fmla="*/ 68 h 141"/>
              <a:gd name="T80" fmla="*/ 13 w 152"/>
              <a:gd name="T81" fmla="*/ 60 h 141"/>
              <a:gd name="T82" fmla="*/ 8 w 152"/>
              <a:gd name="T83" fmla="*/ 50 h 141"/>
              <a:gd name="T84" fmla="*/ 3 w 152"/>
              <a:gd name="T85" fmla="*/ 52 h 141"/>
              <a:gd name="T86" fmla="*/ 0 w 152"/>
              <a:gd name="T87" fmla="*/ 47 h 141"/>
              <a:gd name="T88" fmla="*/ 6 w 152"/>
              <a:gd name="T89" fmla="*/ 45 h 141"/>
              <a:gd name="T90" fmla="*/ 11 w 152"/>
              <a:gd name="T91" fmla="*/ 37 h 141"/>
              <a:gd name="T92" fmla="*/ 13 w 152"/>
              <a:gd name="T93" fmla="*/ 26 h 141"/>
              <a:gd name="T94" fmla="*/ 16 w 152"/>
              <a:gd name="T95" fmla="*/ 16 h 141"/>
              <a:gd name="T96" fmla="*/ 24 w 152"/>
              <a:gd name="T97" fmla="*/ 11 h 141"/>
              <a:gd name="T98" fmla="*/ 34 w 152"/>
              <a:gd name="T99" fmla="*/ 8 h 141"/>
              <a:gd name="T100" fmla="*/ 42 w 152"/>
              <a:gd name="T101" fmla="*/ 3 h 141"/>
              <a:gd name="T102" fmla="*/ 50 w 152"/>
              <a:gd name="T103" fmla="*/ 3 h 141"/>
              <a:gd name="T104" fmla="*/ 55 w 152"/>
              <a:gd name="T105" fmla="*/ 5 h 1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52" h="141">
                <a:moveTo>
                  <a:pt x="55" y="5"/>
                </a:moveTo>
                <a:lnTo>
                  <a:pt x="55" y="8"/>
                </a:lnTo>
                <a:lnTo>
                  <a:pt x="55" y="11"/>
                </a:lnTo>
                <a:lnTo>
                  <a:pt x="55" y="13"/>
                </a:lnTo>
                <a:lnTo>
                  <a:pt x="55" y="16"/>
                </a:lnTo>
                <a:lnTo>
                  <a:pt x="53" y="16"/>
                </a:lnTo>
                <a:lnTo>
                  <a:pt x="53" y="18"/>
                </a:lnTo>
                <a:lnTo>
                  <a:pt x="50" y="21"/>
                </a:lnTo>
                <a:lnTo>
                  <a:pt x="50" y="24"/>
                </a:lnTo>
                <a:lnTo>
                  <a:pt x="50" y="26"/>
                </a:lnTo>
                <a:lnTo>
                  <a:pt x="50" y="29"/>
                </a:lnTo>
                <a:lnTo>
                  <a:pt x="50" y="31"/>
                </a:lnTo>
                <a:lnTo>
                  <a:pt x="53" y="34"/>
                </a:lnTo>
                <a:lnTo>
                  <a:pt x="53" y="37"/>
                </a:lnTo>
                <a:lnTo>
                  <a:pt x="53" y="39"/>
                </a:lnTo>
                <a:lnTo>
                  <a:pt x="53" y="42"/>
                </a:lnTo>
                <a:lnTo>
                  <a:pt x="53" y="45"/>
                </a:lnTo>
                <a:lnTo>
                  <a:pt x="53" y="47"/>
                </a:lnTo>
                <a:lnTo>
                  <a:pt x="55" y="47"/>
                </a:lnTo>
                <a:lnTo>
                  <a:pt x="55" y="50"/>
                </a:lnTo>
                <a:lnTo>
                  <a:pt x="55" y="52"/>
                </a:lnTo>
                <a:lnTo>
                  <a:pt x="55" y="55"/>
                </a:lnTo>
                <a:lnTo>
                  <a:pt x="55" y="58"/>
                </a:lnTo>
                <a:lnTo>
                  <a:pt x="55" y="60"/>
                </a:lnTo>
                <a:lnTo>
                  <a:pt x="58" y="60"/>
                </a:lnTo>
                <a:lnTo>
                  <a:pt x="55" y="60"/>
                </a:lnTo>
                <a:lnTo>
                  <a:pt x="58" y="60"/>
                </a:lnTo>
                <a:lnTo>
                  <a:pt x="55" y="60"/>
                </a:lnTo>
                <a:lnTo>
                  <a:pt x="55" y="63"/>
                </a:lnTo>
                <a:lnTo>
                  <a:pt x="55" y="65"/>
                </a:lnTo>
                <a:lnTo>
                  <a:pt x="55" y="68"/>
                </a:lnTo>
                <a:lnTo>
                  <a:pt x="58" y="68"/>
                </a:lnTo>
                <a:lnTo>
                  <a:pt x="58" y="71"/>
                </a:lnTo>
                <a:lnTo>
                  <a:pt x="58" y="73"/>
                </a:lnTo>
                <a:lnTo>
                  <a:pt x="60" y="73"/>
                </a:lnTo>
                <a:lnTo>
                  <a:pt x="60" y="76"/>
                </a:lnTo>
                <a:lnTo>
                  <a:pt x="60" y="73"/>
                </a:lnTo>
                <a:lnTo>
                  <a:pt x="60" y="76"/>
                </a:lnTo>
                <a:lnTo>
                  <a:pt x="63" y="76"/>
                </a:lnTo>
                <a:lnTo>
                  <a:pt x="63" y="79"/>
                </a:lnTo>
                <a:lnTo>
                  <a:pt x="66" y="79"/>
                </a:lnTo>
                <a:lnTo>
                  <a:pt x="66" y="81"/>
                </a:lnTo>
                <a:lnTo>
                  <a:pt x="68" y="81"/>
                </a:lnTo>
                <a:lnTo>
                  <a:pt x="71" y="81"/>
                </a:lnTo>
                <a:lnTo>
                  <a:pt x="71" y="79"/>
                </a:lnTo>
                <a:lnTo>
                  <a:pt x="74" y="79"/>
                </a:lnTo>
                <a:lnTo>
                  <a:pt x="76" y="79"/>
                </a:lnTo>
                <a:lnTo>
                  <a:pt x="76" y="76"/>
                </a:lnTo>
                <a:lnTo>
                  <a:pt x="79" y="76"/>
                </a:lnTo>
                <a:lnTo>
                  <a:pt x="81" y="76"/>
                </a:lnTo>
                <a:lnTo>
                  <a:pt x="79" y="76"/>
                </a:lnTo>
                <a:lnTo>
                  <a:pt x="76" y="79"/>
                </a:lnTo>
                <a:lnTo>
                  <a:pt x="76" y="81"/>
                </a:lnTo>
                <a:lnTo>
                  <a:pt x="76" y="84"/>
                </a:lnTo>
                <a:lnTo>
                  <a:pt x="79" y="84"/>
                </a:lnTo>
                <a:lnTo>
                  <a:pt x="79" y="86"/>
                </a:lnTo>
                <a:lnTo>
                  <a:pt x="79" y="89"/>
                </a:lnTo>
                <a:lnTo>
                  <a:pt x="81" y="89"/>
                </a:lnTo>
                <a:lnTo>
                  <a:pt x="81" y="92"/>
                </a:lnTo>
                <a:lnTo>
                  <a:pt x="84" y="92"/>
                </a:lnTo>
                <a:lnTo>
                  <a:pt x="87" y="92"/>
                </a:lnTo>
                <a:lnTo>
                  <a:pt x="87" y="94"/>
                </a:lnTo>
                <a:lnTo>
                  <a:pt x="89" y="94"/>
                </a:lnTo>
                <a:lnTo>
                  <a:pt x="89" y="97"/>
                </a:lnTo>
                <a:lnTo>
                  <a:pt x="92" y="97"/>
                </a:lnTo>
                <a:lnTo>
                  <a:pt x="92" y="99"/>
                </a:lnTo>
                <a:lnTo>
                  <a:pt x="94" y="102"/>
                </a:lnTo>
                <a:lnTo>
                  <a:pt x="97" y="102"/>
                </a:lnTo>
                <a:lnTo>
                  <a:pt x="97" y="105"/>
                </a:lnTo>
                <a:lnTo>
                  <a:pt x="100" y="105"/>
                </a:lnTo>
                <a:lnTo>
                  <a:pt x="102" y="107"/>
                </a:lnTo>
                <a:lnTo>
                  <a:pt x="105" y="107"/>
                </a:lnTo>
                <a:lnTo>
                  <a:pt x="107" y="107"/>
                </a:lnTo>
                <a:lnTo>
                  <a:pt x="110" y="107"/>
                </a:lnTo>
                <a:lnTo>
                  <a:pt x="110" y="105"/>
                </a:lnTo>
                <a:lnTo>
                  <a:pt x="113" y="105"/>
                </a:lnTo>
                <a:lnTo>
                  <a:pt x="113" y="102"/>
                </a:lnTo>
                <a:lnTo>
                  <a:pt x="115" y="102"/>
                </a:lnTo>
                <a:lnTo>
                  <a:pt x="118" y="102"/>
                </a:lnTo>
                <a:lnTo>
                  <a:pt x="118" y="99"/>
                </a:lnTo>
                <a:lnTo>
                  <a:pt x="118" y="102"/>
                </a:lnTo>
                <a:lnTo>
                  <a:pt x="121" y="102"/>
                </a:lnTo>
                <a:lnTo>
                  <a:pt x="123" y="102"/>
                </a:lnTo>
                <a:lnTo>
                  <a:pt x="123" y="99"/>
                </a:lnTo>
                <a:lnTo>
                  <a:pt x="126" y="99"/>
                </a:lnTo>
                <a:lnTo>
                  <a:pt x="126" y="102"/>
                </a:lnTo>
                <a:lnTo>
                  <a:pt x="128" y="102"/>
                </a:lnTo>
                <a:lnTo>
                  <a:pt x="126" y="102"/>
                </a:lnTo>
                <a:lnTo>
                  <a:pt x="128" y="102"/>
                </a:lnTo>
                <a:lnTo>
                  <a:pt x="131" y="102"/>
                </a:lnTo>
                <a:lnTo>
                  <a:pt x="131" y="105"/>
                </a:lnTo>
                <a:lnTo>
                  <a:pt x="134" y="105"/>
                </a:lnTo>
                <a:lnTo>
                  <a:pt x="134" y="107"/>
                </a:lnTo>
                <a:lnTo>
                  <a:pt x="136" y="107"/>
                </a:lnTo>
                <a:lnTo>
                  <a:pt x="139" y="107"/>
                </a:lnTo>
                <a:lnTo>
                  <a:pt x="141" y="107"/>
                </a:lnTo>
                <a:lnTo>
                  <a:pt x="144" y="107"/>
                </a:lnTo>
                <a:lnTo>
                  <a:pt x="147" y="107"/>
                </a:lnTo>
                <a:lnTo>
                  <a:pt x="147" y="110"/>
                </a:lnTo>
                <a:lnTo>
                  <a:pt x="147" y="112"/>
                </a:lnTo>
                <a:lnTo>
                  <a:pt x="149" y="112"/>
                </a:lnTo>
                <a:lnTo>
                  <a:pt x="152" y="115"/>
                </a:lnTo>
                <a:lnTo>
                  <a:pt x="152" y="118"/>
                </a:lnTo>
                <a:lnTo>
                  <a:pt x="149" y="118"/>
                </a:lnTo>
                <a:lnTo>
                  <a:pt x="149" y="120"/>
                </a:lnTo>
                <a:lnTo>
                  <a:pt x="147" y="120"/>
                </a:lnTo>
                <a:lnTo>
                  <a:pt x="144" y="123"/>
                </a:lnTo>
                <a:lnTo>
                  <a:pt x="141" y="123"/>
                </a:lnTo>
                <a:lnTo>
                  <a:pt x="139" y="126"/>
                </a:lnTo>
                <a:lnTo>
                  <a:pt x="136" y="128"/>
                </a:lnTo>
                <a:lnTo>
                  <a:pt x="136" y="131"/>
                </a:lnTo>
                <a:lnTo>
                  <a:pt x="136" y="133"/>
                </a:lnTo>
                <a:lnTo>
                  <a:pt x="134" y="133"/>
                </a:lnTo>
                <a:lnTo>
                  <a:pt x="134" y="136"/>
                </a:lnTo>
                <a:lnTo>
                  <a:pt x="131" y="136"/>
                </a:lnTo>
                <a:lnTo>
                  <a:pt x="131" y="139"/>
                </a:lnTo>
                <a:lnTo>
                  <a:pt x="128" y="139"/>
                </a:lnTo>
                <a:lnTo>
                  <a:pt x="126" y="139"/>
                </a:lnTo>
                <a:lnTo>
                  <a:pt x="123" y="141"/>
                </a:lnTo>
                <a:lnTo>
                  <a:pt x="121" y="141"/>
                </a:lnTo>
                <a:lnTo>
                  <a:pt x="118" y="141"/>
                </a:lnTo>
                <a:lnTo>
                  <a:pt x="115" y="141"/>
                </a:lnTo>
                <a:lnTo>
                  <a:pt x="113" y="141"/>
                </a:lnTo>
                <a:lnTo>
                  <a:pt x="110" y="141"/>
                </a:lnTo>
                <a:lnTo>
                  <a:pt x="107" y="141"/>
                </a:lnTo>
                <a:lnTo>
                  <a:pt x="105" y="141"/>
                </a:lnTo>
                <a:lnTo>
                  <a:pt x="102" y="141"/>
                </a:lnTo>
                <a:lnTo>
                  <a:pt x="100" y="141"/>
                </a:lnTo>
                <a:lnTo>
                  <a:pt x="97" y="141"/>
                </a:lnTo>
                <a:lnTo>
                  <a:pt x="94" y="141"/>
                </a:lnTo>
                <a:lnTo>
                  <a:pt x="92" y="141"/>
                </a:lnTo>
                <a:lnTo>
                  <a:pt x="89" y="141"/>
                </a:lnTo>
                <a:lnTo>
                  <a:pt x="89" y="139"/>
                </a:lnTo>
                <a:lnTo>
                  <a:pt x="87" y="139"/>
                </a:lnTo>
                <a:lnTo>
                  <a:pt x="84" y="136"/>
                </a:lnTo>
                <a:lnTo>
                  <a:pt x="81" y="136"/>
                </a:lnTo>
                <a:lnTo>
                  <a:pt x="79" y="136"/>
                </a:lnTo>
                <a:lnTo>
                  <a:pt x="76" y="136"/>
                </a:lnTo>
                <a:lnTo>
                  <a:pt x="76" y="133"/>
                </a:lnTo>
                <a:lnTo>
                  <a:pt x="74" y="133"/>
                </a:lnTo>
                <a:lnTo>
                  <a:pt x="74" y="131"/>
                </a:lnTo>
                <a:lnTo>
                  <a:pt x="71" y="131"/>
                </a:lnTo>
                <a:lnTo>
                  <a:pt x="68" y="131"/>
                </a:lnTo>
                <a:lnTo>
                  <a:pt x="68" y="128"/>
                </a:lnTo>
                <a:lnTo>
                  <a:pt x="68" y="131"/>
                </a:lnTo>
                <a:lnTo>
                  <a:pt x="68" y="128"/>
                </a:lnTo>
                <a:lnTo>
                  <a:pt x="66" y="128"/>
                </a:lnTo>
                <a:lnTo>
                  <a:pt x="66" y="126"/>
                </a:lnTo>
                <a:lnTo>
                  <a:pt x="63" y="126"/>
                </a:lnTo>
                <a:lnTo>
                  <a:pt x="63" y="123"/>
                </a:lnTo>
                <a:lnTo>
                  <a:pt x="60" y="123"/>
                </a:lnTo>
                <a:lnTo>
                  <a:pt x="58" y="123"/>
                </a:lnTo>
                <a:lnTo>
                  <a:pt x="58" y="120"/>
                </a:lnTo>
                <a:lnTo>
                  <a:pt x="55" y="120"/>
                </a:lnTo>
                <a:lnTo>
                  <a:pt x="55" y="118"/>
                </a:lnTo>
                <a:lnTo>
                  <a:pt x="53" y="118"/>
                </a:lnTo>
                <a:lnTo>
                  <a:pt x="50" y="118"/>
                </a:lnTo>
                <a:lnTo>
                  <a:pt x="50" y="115"/>
                </a:lnTo>
                <a:lnTo>
                  <a:pt x="47" y="115"/>
                </a:lnTo>
                <a:lnTo>
                  <a:pt x="45" y="112"/>
                </a:lnTo>
                <a:lnTo>
                  <a:pt x="45" y="115"/>
                </a:lnTo>
                <a:lnTo>
                  <a:pt x="42" y="115"/>
                </a:lnTo>
                <a:lnTo>
                  <a:pt x="40" y="115"/>
                </a:lnTo>
                <a:lnTo>
                  <a:pt x="40" y="112"/>
                </a:lnTo>
                <a:lnTo>
                  <a:pt x="37" y="112"/>
                </a:lnTo>
                <a:lnTo>
                  <a:pt x="37" y="115"/>
                </a:lnTo>
                <a:lnTo>
                  <a:pt x="34" y="115"/>
                </a:lnTo>
                <a:lnTo>
                  <a:pt x="32" y="115"/>
                </a:lnTo>
                <a:lnTo>
                  <a:pt x="32" y="118"/>
                </a:lnTo>
                <a:lnTo>
                  <a:pt x="29" y="115"/>
                </a:lnTo>
                <a:lnTo>
                  <a:pt x="29" y="112"/>
                </a:lnTo>
                <a:lnTo>
                  <a:pt x="27" y="112"/>
                </a:lnTo>
                <a:lnTo>
                  <a:pt x="27" y="110"/>
                </a:lnTo>
                <a:lnTo>
                  <a:pt x="27" y="107"/>
                </a:lnTo>
                <a:lnTo>
                  <a:pt x="27" y="105"/>
                </a:lnTo>
                <a:lnTo>
                  <a:pt x="24" y="105"/>
                </a:lnTo>
                <a:lnTo>
                  <a:pt x="24" y="102"/>
                </a:lnTo>
                <a:lnTo>
                  <a:pt x="21" y="102"/>
                </a:lnTo>
                <a:lnTo>
                  <a:pt x="19" y="102"/>
                </a:lnTo>
                <a:lnTo>
                  <a:pt x="19" y="99"/>
                </a:lnTo>
                <a:lnTo>
                  <a:pt x="16" y="99"/>
                </a:lnTo>
                <a:lnTo>
                  <a:pt x="16" y="97"/>
                </a:lnTo>
                <a:lnTo>
                  <a:pt x="13" y="94"/>
                </a:lnTo>
                <a:lnTo>
                  <a:pt x="13" y="92"/>
                </a:lnTo>
                <a:lnTo>
                  <a:pt x="13" y="94"/>
                </a:lnTo>
                <a:lnTo>
                  <a:pt x="16" y="94"/>
                </a:lnTo>
                <a:lnTo>
                  <a:pt x="16" y="92"/>
                </a:lnTo>
                <a:lnTo>
                  <a:pt x="13" y="89"/>
                </a:lnTo>
                <a:lnTo>
                  <a:pt x="16" y="89"/>
                </a:lnTo>
                <a:lnTo>
                  <a:pt x="16" y="86"/>
                </a:lnTo>
                <a:lnTo>
                  <a:pt x="13" y="86"/>
                </a:lnTo>
                <a:lnTo>
                  <a:pt x="13" y="84"/>
                </a:lnTo>
                <a:lnTo>
                  <a:pt x="13" y="81"/>
                </a:lnTo>
                <a:lnTo>
                  <a:pt x="13" y="79"/>
                </a:lnTo>
                <a:lnTo>
                  <a:pt x="11" y="79"/>
                </a:lnTo>
                <a:lnTo>
                  <a:pt x="11" y="76"/>
                </a:lnTo>
                <a:lnTo>
                  <a:pt x="13" y="76"/>
                </a:lnTo>
                <a:lnTo>
                  <a:pt x="13" y="73"/>
                </a:lnTo>
                <a:lnTo>
                  <a:pt x="13" y="71"/>
                </a:lnTo>
                <a:lnTo>
                  <a:pt x="13" y="68"/>
                </a:lnTo>
                <a:lnTo>
                  <a:pt x="13" y="71"/>
                </a:lnTo>
                <a:lnTo>
                  <a:pt x="13" y="68"/>
                </a:lnTo>
                <a:lnTo>
                  <a:pt x="13" y="65"/>
                </a:lnTo>
                <a:lnTo>
                  <a:pt x="13" y="63"/>
                </a:lnTo>
                <a:lnTo>
                  <a:pt x="13" y="60"/>
                </a:lnTo>
                <a:lnTo>
                  <a:pt x="13" y="58"/>
                </a:lnTo>
                <a:lnTo>
                  <a:pt x="13" y="55"/>
                </a:lnTo>
                <a:lnTo>
                  <a:pt x="13" y="52"/>
                </a:lnTo>
                <a:lnTo>
                  <a:pt x="11" y="50"/>
                </a:lnTo>
                <a:lnTo>
                  <a:pt x="8" y="50"/>
                </a:lnTo>
                <a:lnTo>
                  <a:pt x="8" y="47"/>
                </a:lnTo>
                <a:lnTo>
                  <a:pt x="6" y="47"/>
                </a:lnTo>
                <a:lnTo>
                  <a:pt x="6" y="50"/>
                </a:lnTo>
                <a:lnTo>
                  <a:pt x="3" y="50"/>
                </a:lnTo>
                <a:lnTo>
                  <a:pt x="3" y="52"/>
                </a:lnTo>
                <a:lnTo>
                  <a:pt x="6" y="52"/>
                </a:lnTo>
                <a:lnTo>
                  <a:pt x="3" y="52"/>
                </a:lnTo>
                <a:lnTo>
                  <a:pt x="0" y="52"/>
                </a:lnTo>
                <a:lnTo>
                  <a:pt x="0" y="50"/>
                </a:lnTo>
                <a:lnTo>
                  <a:pt x="0" y="47"/>
                </a:lnTo>
                <a:lnTo>
                  <a:pt x="0" y="45"/>
                </a:lnTo>
                <a:lnTo>
                  <a:pt x="3" y="45"/>
                </a:lnTo>
                <a:lnTo>
                  <a:pt x="3" y="42"/>
                </a:lnTo>
                <a:lnTo>
                  <a:pt x="6" y="42"/>
                </a:lnTo>
                <a:lnTo>
                  <a:pt x="6" y="45"/>
                </a:lnTo>
                <a:lnTo>
                  <a:pt x="6" y="42"/>
                </a:lnTo>
                <a:lnTo>
                  <a:pt x="8" y="42"/>
                </a:lnTo>
                <a:lnTo>
                  <a:pt x="11" y="42"/>
                </a:lnTo>
                <a:lnTo>
                  <a:pt x="11" y="39"/>
                </a:lnTo>
                <a:lnTo>
                  <a:pt x="11" y="37"/>
                </a:lnTo>
                <a:lnTo>
                  <a:pt x="11" y="34"/>
                </a:lnTo>
                <a:lnTo>
                  <a:pt x="11" y="31"/>
                </a:lnTo>
                <a:lnTo>
                  <a:pt x="11" y="29"/>
                </a:lnTo>
                <a:lnTo>
                  <a:pt x="11" y="26"/>
                </a:lnTo>
                <a:lnTo>
                  <a:pt x="13" y="26"/>
                </a:lnTo>
                <a:lnTo>
                  <a:pt x="13" y="24"/>
                </a:lnTo>
                <a:lnTo>
                  <a:pt x="13" y="21"/>
                </a:lnTo>
                <a:lnTo>
                  <a:pt x="13" y="18"/>
                </a:lnTo>
                <a:lnTo>
                  <a:pt x="13" y="16"/>
                </a:lnTo>
                <a:lnTo>
                  <a:pt x="16" y="16"/>
                </a:lnTo>
                <a:lnTo>
                  <a:pt x="19" y="16"/>
                </a:lnTo>
                <a:lnTo>
                  <a:pt x="19" y="13"/>
                </a:lnTo>
                <a:lnTo>
                  <a:pt x="21" y="13"/>
                </a:lnTo>
                <a:lnTo>
                  <a:pt x="24" y="13"/>
                </a:lnTo>
                <a:lnTo>
                  <a:pt x="24" y="11"/>
                </a:lnTo>
                <a:lnTo>
                  <a:pt x="27" y="11"/>
                </a:lnTo>
                <a:lnTo>
                  <a:pt x="29" y="11"/>
                </a:lnTo>
                <a:lnTo>
                  <a:pt x="32" y="11"/>
                </a:lnTo>
                <a:lnTo>
                  <a:pt x="34" y="11"/>
                </a:lnTo>
                <a:lnTo>
                  <a:pt x="34" y="8"/>
                </a:lnTo>
                <a:lnTo>
                  <a:pt x="37" y="8"/>
                </a:lnTo>
                <a:lnTo>
                  <a:pt x="37" y="5"/>
                </a:lnTo>
                <a:lnTo>
                  <a:pt x="40" y="5"/>
                </a:lnTo>
                <a:lnTo>
                  <a:pt x="42" y="5"/>
                </a:lnTo>
                <a:lnTo>
                  <a:pt x="42" y="3"/>
                </a:lnTo>
                <a:lnTo>
                  <a:pt x="45" y="3"/>
                </a:lnTo>
                <a:lnTo>
                  <a:pt x="45" y="5"/>
                </a:lnTo>
                <a:lnTo>
                  <a:pt x="45" y="3"/>
                </a:lnTo>
                <a:lnTo>
                  <a:pt x="47" y="3"/>
                </a:lnTo>
                <a:lnTo>
                  <a:pt x="50" y="3"/>
                </a:lnTo>
                <a:lnTo>
                  <a:pt x="50" y="0"/>
                </a:lnTo>
                <a:lnTo>
                  <a:pt x="53" y="0"/>
                </a:lnTo>
                <a:lnTo>
                  <a:pt x="53" y="3"/>
                </a:lnTo>
                <a:lnTo>
                  <a:pt x="55" y="3"/>
                </a:lnTo>
                <a:lnTo>
                  <a:pt x="55" y="5"/>
                </a:lnTo>
              </a:path>
            </a:pathLst>
          </a:custGeom>
          <a:noFill/>
          <a:ln w="4763">
            <a:solidFill>
              <a:srgbClr val="6E6E6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103" name="Freeform 267"/>
          <p:cNvSpPr>
            <a:spLocks/>
          </p:cNvSpPr>
          <p:nvPr/>
        </p:nvSpPr>
        <p:spPr bwMode="auto">
          <a:xfrm>
            <a:off x="5744308" y="3657600"/>
            <a:ext cx="548054" cy="717550"/>
          </a:xfrm>
          <a:custGeom>
            <a:avLst/>
            <a:gdLst>
              <a:gd name="T0" fmla="*/ 27 w 374"/>
              <a:gd name="T1" fmla="*/ 3 h 452"/>
              <a:gd name="T2" fmla="*/ 79 w 374"/>
              <a:gd name="T3" fmla="*/ 6 h 452"/>
              <a:gd name="T4" fmla="*/ 100 w 374"/>
              <a:gd name="T5" fmla="*/ 21 h 452"/>
              <a:gd name="T6" fmla="*/ 141 w 374"/>
              <a:gd name="T7" fmla="*/ 11 h 452"/>
              <a:gd name="T8" fmla="*/ 194 w 374"/>
              <a:gd name="T9" fmla="*/ 6 h 452"/>
              <a:gd name="T10" fmla="*/ 220 w 374"/>
              <a:gd name="T11" fmla="*/ 6 h 452"/>
              <a:gd name="T12" fmla="*/ 228 w 374"/>
              <a:gd name="T13" fmla="*/ 16 h 452"/>
              <a:gd name="T14" fmla="*/ 235 w 374"/>
              <a:gd name="T15" fmla="*/ 37 h 452"/>
              <a:gd name="T16" fmla="*/ 246 w 374"/>
              <a:gd name="T17" fmla="*/ 55 h 452"/>
              <a:gd name="T18" fmla="*/ 256 w 374"/>
              <a:gd name="T19" fmla="*/ 84 h 452"/>
              <a:gd name="T20" fmla="*/ 264 w 374"/>
              <a:gd name="T21" fmla="*/ 102 h 452"/>
              <a:gd name="T22" fmla="*/ 280 w 374"/>
              <a:gd name="T23" fmla="*/ 121 h 452"/>
              <a:gd name="T24" fmla="*/ 303 w 374"/>
              <a:gd name="T25" fmla="*/ 126 h 452"/>
              <a:gd name="T26" fmla="*/ 327 w 374"/>
              <a:gd name="T27" fmla="*/ 142 h 452"/>
              <a:gd name="T28" fmla="*/ 342 w 374"/>
              <a:gd name="T29" fmla="*/ 128 h 452"/>
              <a:gd name="T30" fmla="*/ 350 w 374"/>
              <a:gd name="T31" fmla="*/ 136 h 452"/>
              <a:gd name="T32" fmla="*/ 342 w 374"/>
              <a:gd name="T33" fmla="*/ 173 h 452"/>
              <a:gd name="T34" fmla="*/ 361 w 374"/>
              <a:gd name="T35" fmla="*/ 181 h 452"/>
              <a:gd name="T36" fmla="*/ 374 w 374"/>
              <a:gd name="T37" fmla="*/ 196 h 452"/>
              <a:gd name="T38" fmla="*/ 358 w 374"/>
              <a:gd name="T39" fmla="*/ 207 h 452"/>
              <a:gd name="T40" fmla="*/ 353 w 374"/>
              <a:gd name="T41" fmla="*/ 222 h 452"/>
              <a:gd name="T42" fmla="*/ 342 w 374"/>
              <a:gd name="T43" fmla="*/ 230 h 452"/>
              <a:gd name="T44" fmla="*/ 332 w 374"/>
              <a:gd name="T45" fmla="*/ 243 h 452"/>
              <a:gd name="T46" fmla="*/ 324 w 374"/>
              <a:gd name="T47" fmla="*/ 264 h 452"/>
              <a:gd name="T48" fmla="*/ 332 w 374"/>
              <a:gd name="T49" fmla="*/ 277 h 452"/>
              <a:gd name="T50" fmla="*/ 342 w 374"/>
              <a:gd name="T51" fmla="*/ 290 h 452"/>
              <a:gd name="T52" fmla="*/ 358 w 374"/>
              <a:gd name="T53" fmla="*/ 303 h 452"/>
              <a:gd name="T54" fmla="*/ 363 w 374"/>
              <a:gd name="T55" fmla="*/ 324 h 452"/>
              <a:gd name="T56" fmla="*/ 371 w 374"/>
              <a:gd name="T57" fmla="*/ 345 h 452"/>
              <a:gd name="T58" fmla="*/ 371 w 374"/>
              <a:gd name="T59" fmla="*/ 366 h 452"/>
              <a:gd name="T60" fmla="*/ 353 w 374"/>
              <a:gd name="T61" fmla="*/ 369 h 452"/>
              <a:gd name="T62" fmla="*/ 342 w 374"/>
              <a:gd name="T63" fmla="*/ 384 h 452"/>
              <a:gd name="T64" fmla="*/ 337 w 374"/>
              <a:gd name="T65" fmla="*/ 403 h 452"/>
              <a:gd name="T66" fmla="*/ 342 w 374"/>
              <a:gd name="T67" fmla="*/ 431 h 452"/>
              <a:gd name="T68" fmla="*/ 353 w 374"/>
              <a:gd name="T69" fmla="*/ 442 h 452"/>
              <a:gd name="T70" fmla="*/ 348 w 374"/>
              <a:gd name="T71" fmla="*/ 452 h 452"/>
              <a:gd name="T72" fmla="*/ 329 w 374"/>
              <a:gd name="T73" fmla="*/ 445 h 452"/>
              <a:gd name="T74" fmla="*/ 314 w 374"/>
              <a:gd name="T75" fmla="*/ 439 h 452"/>
              <a:gd name="T76" fmla="*/ 306 w 374"/>
              <a:gd name="T77" fmla="*/ 431 h 452"/>
              <a:gd name="T78" fmla="*/ 298 w 374"/>
              <a:gd name="T79" fmla="*/ 424 h 452"/>
              <a:gd name="T80" fmla="*/ 308 w 374"/>
              <a:gd name="T81" fmla="*/ 411 h 452"/>
              <a:gd name="T82" fmla="*/ 314 w 374"/>
              <a:gd name="T83" fmla="*/ 395 h 452"/>
              <a:gd name="T84" fmla="*/ 267 w 374"/>
              <a:gd name="T85" fmla="*/ 369 h 452"/>
              <a:gd name="T86" fmla="*/ 285 w 374"/>
              <a:gd name="T87" fmla="*/ 332 h 452"/>
              <a:gd name="T88" fmla="*/ 243 w 374"/>
              <a:gd name="T89" fmla="*/ 335 h 452"/>
              <a:gd name="T90" fmla="*/ 228 w 374"/>
              <a:gd name="T91" fmla="*/ 322 h 452"/>
              <a:gd name="T92" fmla="*/ 207 w 374"/>
              <a:gd name="T93" fmla="*/ 301 h 452"/>
              <a:gd name="T94" fmla="*/ 173 w 374"/>
              <a:gd name="T95" fmla="*/ 262 h 452"/>
              <a:gd name="T96" fmla="*/ 170 w 374"/>
              <a:gd name="T97" fmla="*/ 256 h 452"/>
              <a:gd name="T98" fmla="*/ 157 w 374"/>
              <a:gd name="T99" fmla="*/ 249 h 452"/>
              <a:gd name="T100" fmla="*/ 160 w 374"/>
              <a:gd name="T101" fmla="*/ 241 h 452"/>
              <a:gd name="T102" fmla="*/ 139 w 374"/>
              <a:gd name="T103" fmla="*/ 217 h 452"/>
              <a:gd name="T104" fmla="*/ 113 w 374"/>
              <a:gd name="T105" fmla="*/ 189 h 452"/>
              <a:gd name="T106" fmla="*/ 89 w 374"/>
              <a:gd name="T107" fmla="*/ 191 h 452"/>
              <a:gd name="T108" fmla="*/ 79 w 374"/>
              <a:gd name="T109" fmla="*/ 181 h 452"/>
              <a:gd name="T110" fmla="*/ 58 w 374"/>
              <a:gd name="T111" fmla="*/ 157 h 452"/>
              <a:gd name="T112" fmla="*/ 29 w 374"/>
              <a:gd name="T113" fmla="*/ 126 h 452"/>
              <a:gd name="T114" fmla="*/ 6 w 374"/>
              <a:gd name="T115" fmla="*/ 110 h 452"/>
              <a:gd name="T116" fmla="*/ 19 w 374"/>
              <a:gd name="T117" fmla="*/ 76 h 452"/>
              <a:gd name="T118" fmla="*/ 27 w 374"/>
              <a:gd name="T119" fmla="*/ 58 h 4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374" h="452">
                <a:moveTo>
                  <a:pt x="27" y="58"/>
                </a:moveTo>
                <a:lnTo>
                  <a:pt x="27" y="50"/>
                </a:lnTo>
                <a:lnTo>
                  <a:pt x="27" y="42"/>
                </a:lnTo>
                <a:lnTo>
                  <a:pt x="27" y="34"/>
                </a:lnTo>
                <a:lnTo>
                  <a:pt x="27" y="27"/>
                </a:lnTo>
                <a:lnTo>
                  <a:pt x="27" y="19"/>
                </a:lnTo>
                <a:lnTo>
                  <a:pt x="27" y="11"/>
                </a:lnTo>
                <a:lnTo>
                  <a:pt x="27" y="8"/>
                </a:lnTo>
                <a:lnTo>
                  <a:pt x="27" y="6"/>
                </a:lnTo>
                <a:lnTo>
                  <a:pt x="27" y="3"/>
                </a:lnTo>
                <a:lnTo>
                  <a:pt x="27" y="0"/>
                </a:lnTo>
                <a:lnTo>
                  <a:pt x="29" y="3"/>
                </a:lnTo>
                <a:lnTo>
                  <a:pt x="32" y="6"/>
                </a:lnTo>
                <a:lnTo>
                  <a:pt x="42" y="16"/>
                </a:lnTo>
                <a:lnTo>
                  <a:pt x="50" y="21"/>
                </a:lnTo>
                <a:lnTo>
                  <a:pt x="55" y="11"/>
                </a:lnTo>
                <a:lnTo>
                  <a:pt x="58" y="11"/>
                </a:lnTo>
                <a:lnTo>
                  <a:pt x="63" y="8"/>
                </a:lnTo>
                <a:lnTo>
                  <a:pt x="71" y="8"/>
                </a:lnTo>
                <a:lnTo>
                  <a:pt x="79" y="6"/>
                </a:lnTo>
                <a:lnTo>
                  <a:pt x="81" y="6"/>
                </a:lnTo>
                <a:lnTo>
                  <a:pt x="84" y="6"/>
                </a:lnTo>
                <a:lnTo>
                  <a:pt x="87" y="8"/>
                </a:lnTo>
                <a:lnTo>
                  <a:pt x="89" y="11"/>
                </a:lnTo>
                <a:lnTo>
                  <a:pt x="92" y="11"/>
                </a:lnTo>
                <a:lnTo>
                  <a:pt x="92" y="14"/>
                </a:lnTo>
                <a:lnTo>
                  <a:pt x="94" y="19"/>
                </a:lnTo>
                <a:lnTo>
                  <a:pt x="97" y="19"/>
                </a:lnTo>
                <a:lnTo>
                  <a:pt x="97" y="21"/>
                </a:lnTo>
                <a:lnTo>
                  <a:pt x="100" y="21"/>
                </a:lnTo>
                <a:lnTo>
                  <a:pt x="100" y="24"/>
                </a:lnTo>
                <a:lnTo>
                  <a:pt x="102" y="24"/>
                </a:lnTo>
                <a:lnTo>
                  <a:pt x="105" y="24"/>
                </a:lnTo>
                <a:lnTo>
                  <a:pt x="108" y="27"/>
                </a:lnTo>
                <a:lnTo>
                  <a:pt x="110" y="27"/>
                </a:lnTo>
                <a:lnTo>
                  <a:pt x="110" y="24"/>
                </a:lnTo>
                <a:lnTo>
                  <a:pt x="113" y="24"/>
                </a:lnTo>
                <a:lnTo>
                  <a:pt x="141" y="19"/>
                </a:lnTo>
                <a:lnTo>
                  <a:pt x="141" y="14"/>
                </a:lnTo>
                <a:lnTo>
                  <a:pt x="141" y="11"/>
                </a:lnTo>
                <a:lnTo>
                  <a:pt x="144" y="11"/>
                </a:lnTo>
                <a:lnTo>
                  <a:pt x="147" y="14"/>
                </a:lnTo>
                <a:lnTo>
                  <a:pt x="162" y="11"/>
                </a:lnTo>
                <a:lnTo>
                  <a:pt x="165" y="11"/>
                </a:lnTo>
                <a:lnTo>
                  <a:pt x="168" y="11"/>
                </a:lnTo>
                <a:lnTo>
                  <a:pt x="170" y="11"/>
                </a:lnTo>
                <a:lnTo>
                  <a:pt x="173" y="11"/>
                </a:lnTo>
                <a:lnTo>
                  <a:pt x="188" y="6"/>
                </a:lnTo>
                <a:lnTo>
                  <a:pt x="191" y="6"/>
                </a:lnTo>
                <a:lnTo>
                  <a:pt x="194" y="6"/>
                </a:lnTo>
                <a:lnTo>
                  <a:pt x="194" y="8"/>
                </a:lnTo>
                <a:lnTo>
                  <a:pt x="196" y="8"/>
                </a:lnTo>
                <a:lnTo>
                  <a:pt x="199" y="8"/>
                </a:lnTo>
                <a:lnTo>
                  <a:pt x="201" y="8"/>
                </a:lnTo>
                <a:lnTo>
                  <a:pt x="204" y="8"/>
                </a:lnTo>
                <a:lnTo>
                  <a:pt x="207" y="8"/>
                </a:lnTo>
                <a:lnTo>
                  <a:pt x="212" y="8"/>
                </a:lnTo>
                <a:lnTo>
                  <a:pt x="215" y="6"/>
                </a:lnTo>
                <a:lnTo>
                  <a:pt x="217" y="6"/>
                </a:lnTo>
                <a:lnTo>
                  <a:pt x="220" y="6"/>
                </a:lnTo>
                <a:lnTo>
                  <a:pt x="222" y="6"/>
                </a:lnTo>
                <a:lnTo>
                  <a:pt x="228" y="6"/>
                </a:lnTo>
                <a:lnTo>
                  <a:pt x="230" y="6"/>
                </a:lnTo>
                <a:lnTo>
                  <a:pt x="230" y="8"/>
                </a:lnTo>
                <a:lnTo>
                  <a:pt x="230" y="11"/>
                </a:lnTo>
                <a:lnTo>
                  <a:pt x="233" y="11"/>
                </a:lnTo>
                <a:lnTo>
                  <a:pt x="230" y="11"/>
                </a:lnTo>
                <a:lnTo>
                  <a:pt x="230" y="14"/>
                </a:lnTo>
                <a:lnTo>
                  <a:pt x="230" y="16"/>
                </a:lnTo>
                <a:lnTo>
                  <a:pt x="228" y="16"/>
                </a:lnTo>
                <a:lnTo>
                  <a:pt x="228" y="19"/>
                </a:lnTo>
                <a:lnTo>
                  <a:pt x="228" y="21"/>
                </a:lnTo>
                <a:lnTo>
                  <a:pt x="230" y="21"/>
                </a:lnTo>
                <a:lnTo>
                  <a:pt x="230" y="24"/>
                </a:lnTo>
                <a:lnTo>
                  <a:pt x="233" y="24"/>
                </a:lnTo>
                <a:lnTo>
                  <a:pt x="233" y="27"/>
                </a:lnTo>
                <a:lnTo>
                  <a:pt x="235" y="27"/>
                </a:lnTo>
                <a:lnTo>
                  <a:pt x="235" y="29"/>
                </a:lnTo>
                <a:lnTo>
                  <a:pt x="235" y="32"/>
                </a:lnTo>
                <a:lnTo>
                  <a:pt x="235" y="37"/>
                </a:lnTo>
                <a:lnTo>
                  <a:pt x="235" y="40"/>
                </a:lnTo>
                <a:lnTo>
                  <a:pt x="235" y="42"/>
                </a:lnTo>
                <a:lnTo>
                  <a:pt x="238" y="45"/>
                </a:lnTo>
                <a:lnTo>
                  <a:pt x="241" y="45"/>
                </a:lnTo>
                <a:lnTo>
                  <a:pt x="241" y="47"/>
                </a:lnTo>
                <a:lnTo>
                  <a:pt x="243" y="47"/>
                </a:lnTo>
                <a:lnTo>
                  <a:pt x="243" y="50"/>
                </a:lnTo>
                <a:lnTo>
                  <a:pt x="243" y="53"/>
                </a:lnTo>
                <a:lnTo>
                  <a:pt x="243" y="55"/>
                </a:lnTo>
                <a:lnTo>
                  <a:pt x="246" y="55"/>
                </a:lnTo>
                <a:lnTo>
                  <a:pt x="248" y="55"/>
                </a:lnTo>
                <a:lnTo>
                  <a:pt x="248" y="58"/>
                </a:lnTo>
                <a:lnTo>
                  <a:pt x="248" y="61"/>
                </a:lnTo>
                <a:lnTo>
                  <a:pt x="251" y="63"/>
                </a:lnTo>
                <a:lnTo>
                  <a:pt x="254" y="66"/>
                </a:lnTo>
                <a:lnTo>
                  <a:pt x="254" y="68"/>
                </a:lnTo>
                <a:lnTo>
                  <a:pt x="256" y="76"/>
                </a:lnTo>
                <a:lnTo>
                  <a:pt x="256" y="79"/>
                </a:lnTo>
                <a:lnTo>
                  <a:pt x="256" y="81"/>
                </a:lnTo>
                <a:lnTo>
                  <a:pt x="256" y="84"/>
                </a:lnTo>
                <a:lnTo>
                  <a:pt x="259" y="84"/>
                </a:lnTo>
                <a:lnTo>
                  <a:pt x="259" y="87"/>
                </a:lnTo>
                <a:lnTo>
                  <a:pt x="259" y="89"/>
                </a:lnTo>
                <a:lnTo>
                  <a:pt x="259" y="92"/>
                </a:lnTo>
                <a:lnTo>
                  <a:pt x="262" y="92"/>
                </a:lnTo>
                <a:lnTo>
                  <a:pt x="262" y="95"/>
                </a:lnTo>
                <a:lnTo>
                  <a:pt x="262" y="97"/>
                </a:lnTo>
                <a:lnTo>
                  <a:pt x="262" y="100"/>
                </a:lnTo>
                <a:lnTo>
                  <a:pt x="264" y="100"/>
                </a:lnTo>
                <a:lnTo>
                  <a:pt x="264" y="102"/>
                </a:lnTo>
                <a:lnTo>
                  <a:pt x="264" y="105"/>
                </a:lnTo>
                <a:lnTo>
                  <a:pt x="267" y="105"/>
                </a:lnTo>
                <a:lnTo>
                  <a:pt x="269" y="108"/>
                </a:lnTo>
                <a:lnTo>
                  <a:pt x="269" y="110"/>
                </a:lnTo>
                <a:lnTo>
                  <a:pt x="272" y="113"/>
                </a:lnTo>
                <a:lnTo>
                  <a:pt x="275" y="115"/>
                </a:lnTo>
                <a:lnTo>
                  <a:pt x="275" y="118"/>
                </a:lnTo>
                <a:lnTo>
                  <a:pt x="277" y="118"/>
                </a:lnTo>
                <a:lnTo>
                  <a:pt x="280" y="118"/>
                </a:lnTo>
                <a:lnTo>
                  <a:pt x="280" y="121"/>
                </a:lnTo>
                <a:lnTo>
                  <a:pt x="285" y="118"/>
                </a:lnTo>
                <a:lnTo>
                  <a:pt x="288" y="118"/>
                </a:lnTo>
                <a:lnTo>
                  <a:pt x="290" y="118"/>
                </a:lnTo>
                <a:lnTo>
                  <a:pt x="293" y="118"/>
                </a:lnTo>
                <a:lnTo>
                  <a:pt x="295" y="118"/>
                </a:lnTo>
                <a:lnTo>
                  <a:pt x="298" y="118"/>
                </a:lnTo>
                <a:lnTo>
                  <a:pt x="298" y="121"/>
                </a:lnTo>
                <a:lnTo>
                  <a:pt x="301" y="123"/>
                </a:lnTo>
                <a:lnTo>
                  <a:pt x="301" y="126"/>
                </a:lnTo>
                <a:lnTo>
                  <a:pt x="303" y="126"/>
                </a:lnTo>
                <a:lnTo>
                  <a:pt x="306" y="126"/>
                </a:lnTo>
                <a:lnTo>
                  <a:pt x="308" y="128"/>
                </a:lnTo>
                <a:lnTo>
                  <a:pt x="308" y="131"/>
                </a:lnTo>
                <a:lnTo>
                  <a:pt x="311" y="139"/>
                </a:lnTo>
                <a:lnTo>
                  <a:pt x="314" y="139"/>
                </a:lnTo>
                <a:lnTo>
                  <a:pt x="314" y="142"/>
                </a:lnTo>
                <a:lnTo>
                  <a:pt x="316" y="142"/>
                </a:lnTo>
                <a:lnTo>
                  <a:pt x="319" y="142"/>
                </a:lnTo>
                <a:lnTo>
                  <a:pt x="322" y="144"/>
                </a:lnTo>
                <a:lnTo>
                  <a:pt x="327" y="142"/>
                </a:lnTo>
                <a:lnTo>
                  <a:pt x="329" y="142"/>
                </a:lnTo>
                <a:lnTo>
                  <a:pt x="332" y="142"/>
                </a:lnTo>
                <a:lnTo>
                  <a:pt x="332" y="139"/>
                </a:lnTo>
                <a:lnTo>
                  <a:pt x="335" y="136"/>
                </a:lnTo>
                <a:lnTo>
                  <a:pt x="337" y="131"/>
                </a:lnTo>
                <a:lnTo>
                  <a:pt x="337" y="128"/>
                </a:lnTo>
                <a:lnTo>
                  <a:pt x="337" y="131"/>
                </a:lnTo>
                <a:lnTo>
                  <a:pt x="340" y="131"/>
                </a:lnTo>
                <a:lnTo>
                  <a:pt x="342" y="131"/>
                </a:lnTo>
                <a:lnTo>
                  <a:pt x="342" y="128"/>
                </a:lnTo>
                <a:lnTo>
                  <a:pt x="345" y="126"/>
                </a:lnTo>
                <a:lnTo>
                  <a:pt x="345" y="123"/>
                </a:lnTo>
                <a:lnTo>
                  <a:pt x="348" y="123"/>
                </a:lnTo>
                <a:lnTo>
                  <a:pt x="350" y="123"/>
                </a:lnTo>
                <a:lnTo>
                  <a:pt x="353" y="123"/>
                </a:lnTo>
                <a:lnTo>
                  <a:pt x="353" y="128"/>
                </a:lnTo>
                <a:lnTo>
                  <a:pt x="353" y="131"/>
                </a:lnTo>
                <a:lnTo>
                  <a:pt x="353" y="134"/>
                </a:lnTo>
                <a:lnTo>
                  <a:pt x="353" y="136"/>
                </a:lnTo>
                <a:lnTo>
                  <a:pt x="350" y="136"/>
                </a:lnTo>
                <a:lnTo>
                  <a:pt x="350" y="139"/>
                </a:lnTo>
                <a:lnTo>
                  <a:pt x="350" y="142"/>
                </a:lnTo>
                <a:lnTo>
                  <a:pt x="348" y="144"/>
                </a:lnTo>
                <a:lnTo>
                  <a:pt x="345" y="149"/>
                </a:lnTo>
                <a:lnTo>
                  <a:pt x="348" y="152"/>
                </a:lnTo>
                <a:lnTo>
                  <a:pt x="348" y="155"/>
                </a:lnTo>
                <a:lnTo>
                  <a:pt x="345" y="157"/>
                </a:lnTo>
                <a:lnTo>
                  <a:pt x="340" y="170"/>
                </a:lnTo>
                <a:lnTo>
                  <a:pt x="342" y="170"/>
                </a:lnTo>
                <a:lnTo>
                  <a:pt x="342" y="173"/>
                </a:lnTo>
                <a:lnTo>
                  <a:pt x="342" y="175"/>
                </a:lnTo>
                <a:lnTo>
                  <a:pt x="342" y="178"/>
                </a:lnTo>
                <a:lnTo>
                  <a:pt x="345" y="178"/>
                </a:lnTo>
                <a:lnTo>
                  <a:pt x="348" y="178"/>
                </a:lnTo>
                <a:lnTo>
                  <a:pt x="350" y="178"/>
                </a:lnTo>
                <a:lnTo>
                  <a:pt x="353" y="178"/>
                </a:lnTo>
                <a:lnTo>
                  <a:pt x="353" y="181"/>
                </a:lnTo>
                <a:lnTo>
                  <a:pt x="355" y="178"/>
                </a:lnTo>
                <a:lnTo>
                  <a:pt x="358" y="178"/>
                </a:lnTo>
                <a:lnTo>
                  <a:pt x="361" y="181"/>
                </a:lnTo>
                <a:lnTo>
                  <a:pt x="363" y="181"/>
                </a:lnTo>
                <a:lnTo>
                  <a:pt x="363" y="183"/>
                </a:lnTo>
                <a:lnTo>
                  <a:pt x="363" y="186"/>
                </a:lnTo>
                <a:lnTo>
                  <a:pt x="366" y="186"/>
                </a:lnTo>
                <a:lnTo>
                  <a:pt x="369" y="186"/>
                </a:lnTo>
                <a:lnTo>
                  <a:pt x="369" y="189"/>
                </a:lnTo>
                <a:lnTo>
                  <a:pt x="369" y="191"/>
                </a:lnTo>
                <a:lnTo>
                  <a:pt x="371" y="191"/>
                </a:lnTo>
                <a:lnTo>
                  <a:pt x="371" y="194"/>
                </a:lnTo>
                <a:lnTo>
                  <a:pt x="374" y="196"/>
                </a:lnTo>
                <a:lnTo>
                  <a:pt x="371" y="196"/>
                </a:lnTo>
                <a:lnTo>
                  <a:pt x="369" y="196"/>
                </a:lnTo>
                <a:lnTo>
                  <a:pt x="366" y="196"/>
                </a:lnTo>
                <a:lnTo>
                  <a:pt x="366" y="199"/>
                </a:lnTo>
                <a:lnTo>
                  <a:pt x="363" y="199"/>
                </a:lnTo>
                <a:lnTo>
                  <a:pt x="363" y="202"/>
                </a:lnTo>
                <a:lnTo>
                  <a:pt x="361" y="202"/>
                </a:lnTo>
                <a:lnTo>
                  <a:pt x="361" y="204"/>
                </a:lnTo>
                <a:lnTo>
                  <a:pt x="358" y="204"/>
                </a:lnTo>
                <a:lnTo>
                  <a:pt x="358" y="207"/>
                </a:lnTo>
                <a:lnTo>
                  <a:pt x="358" y="209"/>
                </a:lnTo>
                <a:lnTo>
                  <a:pt x="361" y="209"/>
                </a:lnTo>
                <a:lnTo>
                  <a:pt x="361" y="212"/>
                </a:lnTo>
                <a:lnTo>
                  <a:pt x="361" y="215"/>
                </a:lnTo>
                <a:lnTo>
                  <a:pt x="358" y="215"/>
                </a:lnTo>
                <a:lnTo>
                  <a:pt x="355" y="215"/>
                </a:lnTo>
                <a:lnTo>
                  <a:pt x="355" y="217"/>
                </a:lnTo>
                <a:lnTo>
                  <a:pt x="355" y="220"/>
                </a:lnTo>
                <a:lnTo>
                  <a:pt x="355" y="222"/>
                </a:lnTo>
                <a:lnTo>
                  <a:pt x="353" y="222"/>
                </a:lnTo>
                <a:lnTo>
                  <a:pt x="350" y="222"/>
                </a:lnTo>
                <a:lnTo>
                  <a:pt x="350" y="220"/>
                </a:lnTo>
                <a:lnTo>
                  <a:pt x="348" y="220"/>
                </a:lnTo>
                <a:lnTo>
                  <a:pt x="348" y="222"/>
                </a:lnTo>
                <a:lnTo>
                  <a:pt x="345" y="222"/>
                </a:lnTo>
                <a:lnTo>
                  <a:pt x="345" y="225"/>
                </a:lnTo>
                <a:lnTo>
                  <a:pt x="342" y="222"/>
                </a:lnTo>
                <a:lnTo>
                  <a:pt x="342" y="225"/>
                </a:lnTo>
                <a:lnTo>
                  <a:pt x="342" y="228"/>
                </a:lnTo>
                <a:lnTo>
                  <a:pt x="342" y="230"/>
                </a:lnTo>
                <a:lnTo>
                  <a:pt x="342" y="233"/>
                </a:lnTo>
                <a:lnTo>
                  <a:pt x="342" y="236"/>
                </a:lnTo>
                <a:lnTo>
                  <a:pt x="340" y="236"/>
                </a:lnTo>
                <a:lnTo>
                  <a:pt x="337" y="236"/>
                </a:lnTo>
                <a:lnTo>
                  <a:pt x="335" y="236"/>
                </a:lnTo>
                <a:lnTo>
                  <a:pt x="335" y="238"/>
                </a:lnTo>
                <a:lnTo>
                  <a:pt x="332" y="238"/>
                </a:lnTo>
                <a:lnTo>
                  <a:pt x="332" y="241"/>
                </a:lnTo>
                <a:lnTo>
                  <a:pt x="329" y="241"/>
                </a:lnTo>
                <a:lnTo>
                  <a:pt x="332" y="243"/>
                </a:lnTo>
                <a:lnTo>
                  <a:pt x="332" y="246"/>
                </a:lnTo>
                <a:lnTo>
                  <a:pt x="329" y="246"/>
                </a:lnTo>
                <a:lnTo>
                  <a:pt x="329" y="249"/>
                </a:lnTo>
                <a:lnTo>
                  <a:pt x="329" y="251"/>
                </a:lnTo>
                <a:lnTo>
                  <a:pt x="329" y="254"/>
                </a:lnTo>
                <a:lnTo>
                  <a:pt x="327" y="256"/>
                </a:lnTo>
                <a:lnTo>
                  <a:pt x="327" y="259"/>
                </a:lnTo>
                <a:lnTo>
                  <a:pt x="327" y="262"/>
                </a:lnTo>
                <a:lnTo>
                  <a:pt x="327" y="264"/>
                </a:lnTo>
                <a:lnTo>
                  <a:pt x="324" y="264"/>
                </a:lnTo>
                <a:lnTo>
                  <a:pt x="324" y="267"/>
                </a:lnTo>
                <a:lnTo>
                  <a:pt x="327" y="267"/>
                </a:lnTo>
                <a:lnTo>
                  <a:pt x="327" y="270"/>
                </a:lnTo>
                <a:lnTo>
                  <a:pt x="327" y="272"/>
                </a:lnTo>
                <a:lnTo>
                  <a:pt x="324" y="272"/>
                </a:lnTo>
                <a:lnTo>
                  <a:pt x="327" y="272"/>
                </a:lnTo>
                <a:lnTo>
                  <a:pt x="327" y="275"/>
                </a:lnTo>
                <a:lnTo>
                  <a:pt x="329" y="275"/>
                </a:lnTo>
                <a:lnTo>
                  <a:pt x="332" y="275"/>
                </a:lnTo>
                <a:lnTo>
                  <a:pt x="332" y="277"/>
                </a:lnTo>
                <a:lnTo>
                  <a:pt x="335" y="277"/>
                </a:lnTo>
                <a:lnTo>
                  <a:pt x="335" y="275"/>
                </a:lnTo>
                <a:lnTo>
                  <a:pt x="335" y="277"/>
                </a:lnTo>
                <a:lnTo>
                  <a:pt x="337" y="280"/>
                </a:lnTo>
                <a:lnTo>
                  <a:pt x="340" y="280"/>
                </a:lnTo>
                <a:lnTo>
                  <a:pt x="337" y="283"/>
                </a:lnTo>
                <a:lnTo>
                  <a:pt x="337" y="285"/>
                </a:lnTo>
                <a:lnTo>
                  <a:pt x="340" y="285"/>
                </a:lnTo>
                <a:lnTo>
                  <a:pt x="342" y="288"/>
                </a:lnTo>
                <a:lnTo>
                  <a:pt x="342" y="290"/>
                </a:lnTo>
                <a:lnTo>
                  <a:pt x="345" y="290"/>
                </a:lnTo>
                <a:lnTo>
                  <a:pt x="345" y="293"/>
                </a:lnTo>
                <a:lnTo>
                  <a:pt x="348" y="293"/>
                </a:lnTo>
                <a:lnTo>
                  <a:pt x="348" y="296"/>
                </a:lnTo>
                <a:lnTo>
                  <a:pt x="350" y="296"/>
                </a:lnTo>
                <a:lnTo>
                  <a:pt x="353" y="296"/>
                </a:lnTo>
                <a:lnTo>
                  <a:pt x="355" y="298"/>
                </a:lnTo>
                <a:lnTo>
                  <a:pt x="358" y="298"/>
                </a:lnTo>
                <a:lnTo>
                  <a:pt x="358" y="301"/>
                </a:lnTo>
                <a:lnTo>
                  <a:pt x="358" y="303"/>
                </a:lnTo>
                <a:lnTo>
                  <a:pt x="361" y="306"/>
                </a:lnTo>
                <a:lnTo>
                  <a:pt x="361" y="309"/>
                </a:lnTo>
                <a:lnTo>
                  <a:pt x="358" y="311"/>
                </a:lnTo>
                <a:lnTo>
                  <a:pt x="355" y="314"/>
                </a:lnTo>
                <a:lnTo>
                  <a:pt x="358" y="317"/>
                </a:lnTo>
                <a:lnTo>
                  <a:pt x="358" y="319"/>
                </a:lnTo>
                <a:lnTo>
                  <a:pt x="361" y="319"/>
                </a:lnTo>
                <a:lnTo>
                  <a:pt x="361" y="322"/>
                </a:lnTo>
                <a:lnTo>
                  <a:pt x="363" y="322"/>
                </a:lnTo>
                <a:lnTo>
                  <a:pt x="363" y="324"/>
                </a:lnTo>
                <a:lnTo>
                  <a:pt x="363" y="327"/>
                </a:lnTo>
                <a:lnTo>
                  <a:pt x="363" y="330"/>
                </a:lnTo>
                <a:lnTo>
                  <a:pt x="366" y="332"/>
                </a:lnTo>
                <a:lnTo>
                  <a:pt x="366" y="335"/>
                </a:lnTo>
                <a:lnTo>
                  <a:pt x="366" y="337"/>
                </a:lnTo>
                <a:lnTo>
                  <a:pt x="369" y="337"/>
                </a:lnTo>
                <a:lnTo>
                  <a:pt x="369" y="340"/>
                </a:lnTo>
                <a:lnTo>
                  <a:pt x="371" y="340"/>
                </a:lnTo>
                <a:lnTo>
                  <a:pt x="371" y="343"/>
                </a:lnTo>
                <a:lnTo>
                  <a:pt x="371" y="345"/>
                </a:lnTo>
                <a:lnTo>
                  <a:pt x="371" y="348"/>
                </a:lnTo>
                <a:lnTo>
                  <a:pt x="374" y="350"/>
                </a:lnTo>
                <a:lnTo>
                  <a:pt x="371" y="353"/>
                </a:lnTo>
                <a:lnTo>
                  <a:pt x="369" y="353"/>
                </a:lnTo>
                <a:lnTo>
                  <a:pt x="369" y="356"/>
                </a:lnTo>
                <a:lnTo>
                  <a:pt x="366" y="356"/>
                </a:lnTo>
                <a:lnTo>
                  <a:pt x="369" y="358"/>
                </a:lnTo>
                <a:lnTo>
                  <a:pt x="371" y="361"/>
                </a:lnTo>
                <a:lnTo>
                  <a:pt x="371" y="364"/>
                </a:lnTo>
                <a:lnTo>
                  <a:pt x="371" y="366"/>
                </a:lnTo>
                <a:lnTo>
                  <a:pt x="371" y="369"/>
                </a:lnTo>
                <a:lnTo>
                  <a:pt x="369" y="369"/>
                </a:lnTo>
                <a:lnTo>
                  <a:pt x="366" y="366"/>
                </a:lnTo>
                <a:lnTo>
                  <a:pt x="363" y="366"/>
                </a:lnTo>
                <a:lnTo>
                  <a:pt x="366" y="364"/>
                </a:lnTo>
                <a:lnTo>
                  <a:pt x="363" y="364"/>
                </a:lnTo>
                <a:lnTo>
                  <a:pt x="361" y="364"/>
                </a:lnTo>
                <a:lnTo>
                  <a:pt x="358" y="366"/>
                </a:lnTo>
                <a:lnTo>
                  <a:pt x="355" y="366"/>
                </a:lnTo>
                <a:lnTo>
                  <a:pt x="353" y="369"/>
                </a:lnTo>
                <a:lnTo>
                  <a:pt x="350" y="369"/>
                </a:lnTo>
                <a:lnTo>
                  <a:pt x="350" y="371"/>
                </a:lnTo>
                <a:lnTo>
                  <a:pt x="348" y="371"/>
                </a:lnTo>
                <a:lnTo>
                  <a:pt x="345" y="371"/>
                </a:lnTo>
                <a:lnTo>
                  <a:pt x="345" y="374"/>
                </a:lnTo>
                <a:lnTo>
                  <a:pt x="345" y="377"/>
                </a:lnTo>
                <a:lnTo>
                  <a:pt x="345" y="379"/>
                </a:lnTo>
                <a:lnTo>
                  <a:pt x="345" y="382"/>
                </a:lnTo>
                <a:lnTo>
                  <a:pt x="342" y="382"/>
                </a:lnTo>
                <a:lnTo>
                  <a:pt x="342" y="384"/>
                </a:lnTo>
                <a:lnTo>
                  <a:pt x="340" y="384"/>
                </a:lnTo>
                <a:lnTo>
                  <a:pt x="340" y="387"/>
                </a:lnTo>
                <a:lnTo>
                  <a:pt x="340" y="390"/>
                </a:lnTo>
                <a:lnTo>
                  <a:pt x="337" y="390"/>
                </a:lnTo>
                <a:lnTo>
                  <a:pt x="335" y="390"/>
                </a:lnTo>
                <a:lnTo>
                  <a:pt x="335" y="392"/>
                </a:lnTo>
                <a:lnTo>
                  <a:pt x="337" y="395"/>
                </a:lnTo>
                <a:lnTo>
                  <a:pt x="335" y="397"/>
                </a:lnTo>
                <a:lnTo>
                  <a:pt x="337" y="400"/>
                </a:lnTo>
                <a:lnTo>
                  <a:pt x="337" y="403"/>
                </a:lnTo>
                <a:lnTo>
                  <a:pt x="337" y="405"/>
                </a:lnTo>
                <a:lnTo>
                  <a:pt x="340" y="408"/>
                </a:lnTo>
                <a:lnTo>
                  <a:pt x="340" y="411"/>
                </a:lnTo>
                <a:lnTo>
                  <a:pt x="337" y="413"/>
                </a:lnTo>
                <a:lnTo>
                  <a:pt x="337" y="416"/>
                </a:lnTo>
                <a:lnTo>
                  <a:pt x="337" y="418"/>
                </a:lnTo>
                <a:lnTo>
                  <a:pt x="337" y="424"/>
                </a:lnTo>
                <a:lnTo>
                  <a:pt x="340" y="426"/>
                </a:lnTo>
                <a:lnTo>
                  <a:pt x="342" y="429"/>
                </a:lnTo>
                <a:lnTo>
                  <a:pt x="342" y="431"/>
                </a:lnTo>
                <a:lnTo>
                  <a:pt x="345" y="431"/>
                </a:lnTo>
                <a:lnTo>
                  <a:pt x="345" y="434"/>
                </a:lnTo>
                <a:lnTo>
                  <a:pt x="345" y="437"/>
                </a:lnTo>
                <a:lnTo>
                  <a:pt x="342" y="439"/>
                </a:lnTo>
                <a:lnTo>
                  <a:pt x="342" y="442"/>
                </a:lnTo>
                <a:lnTo>
                  <a:pt x="342" y="445"/>
                </a:lnTo>
                <a:lnTo>
                  <a:pt x="345" y="445"/>
                </a:lnTo>
                <a:lnTo>
                  <a:pt x="348" y="442"/>
                </a:lnTo>
                <a:lnTo>
                  <a:pt x="350" y="442"/>
                </a:lnTo>
                <a:lnTo>
                  <a:pt x="353" y="442"/>
                </a:lnTo>
                <a:lnTo>
                  <a:pt x="355" y="442"/>
                </a:lnTo>
                <a:lnTo>
                  <a:pt x="355" y="445"/>
                </a:lnTo>
                <a:lnTo>
                  <a:pt x="358" y="445"/>
                </a:lnTo>
                <a:lnTo>
                  <a:pt x="358" y="447"/>
                </a:lnTo>
                <a:lnTo>
                  <a:pt x="355" y="447"/>
                </a:lnTo>
                <a:lnTo>
                  <a:pt x="355" y="450"/>
                </a:lnTo>
                <a:lnTo>
                  <a:pt x="353" y="450"/>
                </a:lnTo>
                <a:lnTo>
                  <a:pt x="350" y="450"/>
                </a:lnTo>
                <a:lnTo>
                  <a:pt x="348" y="450"/>
                </a:lnTo>
                <a:lnTo>
                  <a:pt x="348" y="452"/>
                </a:lnTo>
                <a:lnTo>
                  <a:pt x="348" y="450"/>
                </a:lnTo>
                <a:lnTo>
                  <a:pt x="345" y="450"/>
                </a:lnTo>
                <a:lnTo>
                  <a:pt x="342" y="450"/>
                </a:lnTo>
                <a:lnTo>
                  <a:pt x="342" y="447"/>
                </a:lnTo>
                <a:lnTo>
                  <a:pt x="340" y="447"/>
                </a:lnTo>
                <a:lnTo>
                  <a:pt x="337" y="447"/>
                </a:lnTo>
                <a:lnTo>
                  <a:pt x="335" y="447"/>
                </a:lnTo>
                <a:lnTo>
                  <a:pt x="332" y="447"/>
                </a:lnTo>
                <a:lnTo>
                  <a:pt x="329" y="447"/>
                </a:lnTo>
                <a:lnTo>
                  <a:pt x="329" y="445"/>
                </a:lnTo>
                <a:lnTo>
                  <a:pt x="327" y="445"/>
                </a:lnTo>
                <a:lnTo>
                  <a:pt x="324" y="445"/>
                </a:lnTo>
                <a:lnTo>
                  <a:pt x="324" y="442"/>
                </a:lnTo>
                <a:lnTo>
                  <a:pt x="322" y="442"/>
                </a:lnTo>
                <a:lnTo>
                  <a:pt x="319" y="442"/>
                </a:lnTo>
                <a:lnTo>
                  <a:pt x="319" y="439"/>
                </a:lnTo>
                <a:lnTo>
                  <a:pt x="316" y="439"/>
                </a:lnTo>
                <a:lnTo>
                  <a:pt x="314" y="439"/>
                </a:lnTo>
                <a:lnTo>
                  <a:pt x="316" y="439"/>
                </a:lnTo>
                <a:lnTo>
                  <a:pt x="314" y="439"/>
                </a:lnTo>
                <a:lnTo>
                  <a:pt x="314" y="437"/>
                </a:lnTo>
                <a:lnTo>
                  <a:pt x="314" y="439"/>
                </a:lnTo>
                <a:lnTo>
                  <a:pt x="314" y="437"/>
                </a:lnTo>
                <a:lnTo>
                  <a:pt x="311" y="437"/>
                </a:lnTo>
                <a:lnTo>
                  <a:pt x="311" y="434"/>
                </a:lnTo>
                <a:lnTo>
                  <a:pt x="308" y="434"/>
                </a:lnTo>
                <a:lnTo>
                  <a:pt x="311" y="434"/>
                </a:lnTo>
                <a:lnTo>
                  <a:pt x="308" y="434"/>
                </a:lnTo>
                <a:lnTo>
                  <a:pt x="308" y="431"/>
                </a:lnTo>
                <a:lnTo>
                  <a:pt x="306" y="431"/>
                </a:lnTo>
                <a:lnTo>
                  <a:pt x="303" y="431"/>
                </a:lnTo>
                <a:lnTo>
                  <a:pt x="303" y="429"/>
                </a:lnTo>
                <a:lnTo>
                  <a:pt x="301" y="429"/>
                </a:lnTo>
                <a:lnTo>
                  <a:pt x="298" y="429"/>
                </a:lnTo>
                <a:lnTo>
                  <a:pt x="298" y="426"/>
                </a:lnTo>
                <a:lnTo>
                  <a:pt x="298" y="424"/>
                </a:lnTo>
                <a:lnTo>
                  <a:pt x="301" y="424"/>
                </a:lnTo>
                <a:lnTo>
                  <a:pt x="298" y="424"/>
                </a:lnTo>
                <a:lnTo>
                  <a:pt x="301" y="424"/>
                </a:lnTo>
                <a:lnTo>
                  <a:pt x="298" y="424"/>
                </a:lnTo>
                <a:lnTo>
                  <a:pt x="301" y="421"/>
                </a:lnTo>
                <a:lnTo>
                  <a:pt x="301" y="418"/>
                </a:lnTo>
                <a:lnTo>
                  <a:pt x="301" y="421"/>
                </a:lnTo>
                <a:lnTo>
                  <a:pt x="301" y="418"/>
                </a:lnTo>
                <a:lnTo>
                  <a:pt x="303" y="418"/>
                </a:lnTo>
                <a:lnTo>
                  <a:pt x="303" y="416"/>
                </a:lnTo>
                <a:lnTo>
                  <a:pt x="303" y="413"/>
                </a:lnTo>
                <a:lnTo>
                  <a:pt x="306" y="413"/>
                </a:lnTo>
                <a:lnTo>
                  <a:pt x="306" y="411"/>
                </a:lnTo>
                <a:lnTo>
                  <a:pt x="308" y="411"/>
                </a:lnTo>
                <a:lnTo>
                  <a:pt x="306" y="411"/>
                </a:lnTo>
                <a:lnTo>
                  <a:pt x="308" y="411"/>
                </a:lnTo>
                <a:lnTo>
                  <a:pt x="306" y="411"/>
                </a:lnTo>
                <a:lnTo>
                  <a:pt x="308" y="408"/>
                </a:lnTo>
                <a:lnTo>
                  <a:pt x="308" y="405"/>
                </a:lnTo>
                <a:lnTo>
                  <a:pt x="308" y="403"/>
                </a:lnTo>
                <a:lnTo>
                  <a:pt x="311" y="403"/>
                </a:lnTo>
                <a:lnTo>
                  <a:pt x="311" y="400"/>
                </a:lnTo>
                <a:lnTo>
                  <a:pt x="314" y="397"/>
                </a:lnTo>
                <a:lnTo>
                  <a:pt x="314" y="395"/>
                </a:lnTo>
                <a:lnTo>
                  <a:pt x="308" y="390"/>
                </a:lnTo>
                <a:lnTo>
                  <a:pt x="303" y="395"/>
                </a:lnTo>
                <a:lnTo>
                  <a:pt x="295" y="400"/>
                </a:lnTo>
                <a:lnTo>
                  <a:pt x="303" y="408"/>
                </a:lnTo>
                <a:lnTo>
                  <a:pt x="303" y="411"/>
                </a:lnTo>
                <a:lnTo>
                  <a:pt x="301" y="411"/>
                </a:lnTo>
                <a:lnTo>
                  <a:pt x="301" y="408"/>
                </a:lnTo>
                <a:lnTo>
                  <a:pt x="293" y="400"/>
                </a:lnTo>
                <a:lnTo>
                  <a:pt x="269" y="377"/>
                </a:lnTo>
                <a:lnTo>
                  <a:pt x="267" y="369"/>
                </a:lnTo>
                <a:lnTo>
                  <a:pt x="264" y="364"/>
                </a:lnTo>
                <a:lnTo>
                  <a:pt x="282" y="353"/>
                </a:lnTo>
                <a:lnTo>
                  <a:pt x="285" y="353"/>
                </a:lnTo>
                <a:lnTo>
                  <a:pt x="288" y="353"/>
                </a:lnTo>
                <a:lnTo>
                  <a:pt x="288" y="350"/>
                </a:lnTo>
                <a:lnTo>
                  <a:pt x="293" y="348"/>
                </a:lnTo>
                <a:lnTo>
                  <a:pt x="293" y="345"/>
                </a:lnTo>
                <a:lnTo>
                  <a:pt x="290" y="340"/>
                </a:lnTo>
                <a:lnTo>
                  <a:pt x="288" y="332"/>
                </a:lnTo>
                <a:lnTo>
                  <a:pt x="285" y="332"/>
                </a:lnTo>
                <a:lnTo>
                  <a:pt x="280" y="332"/>
                </a:lnTo>
                <a:lnTo>
                  <a:pt x="275" y="335"/>
                </a:lnTo>
                <a:lnTo>
                  <a:pt x="267" y="335"/>
                </a:lnTo>
                <a:lnTo>
                  <a:pt x="264" y="335"/>
                </a:lnTo>
                <a:lnTo>
                  <a:pt x="254" y="337"/>
                </a:lnTo>
                <a:lnTo>
                  <a:pt x="251" y="337"/>
                </a:lnTo>
                <a:lnTo>
                  <a:pt x="248" y="337"/>
                </a:lnTo>
                <a:lnTo>
                  <a:pt x="246" y="337"/>
                </a:lnTo>
                <a:lnTo>
                  <a:pt x="243" y="337"/>
                </a:lnTo>
                <a:lnTo>
                  <a:pt x="243" y="335"/>
                </a:lnTo>
                <a:lnTo>
                  <a:pt x="241" y="335"/>
                </a:lnTo>
                <a:lnTo>
                  <a:pt x="238" y="335"/>
                </a:lnTo>
                <a:lnTo>
                  <a:pt x="235" y="332"/>
                </a:lnTo>
                <a:lnTo>
                  <a:pt x="233" y="332"/>
                </a:lnTo>
                <a:lnTo>
                  <a:pt x="233" y="330"/>
                </a:lnTo>
                <a:lnTo>
                  <a:pt x="230" y="330"/>
                </a:lnTo>
                <a:lnTo>
                  <a:pt x="230" y="327"/>
                </a:lnTo>
                <a:lnTo>
                  <a:pt x="228" y="327"/>
                </a:lnTo>
                <a:lnTo>
                  <a:pt x="228" y="324"/>
                </a:lnTo>
                <a:lnTo>
                  <a:pt x="228" y="322"/>
                </a:lnTo>
                <a:lnTo>
                  <a:pt x="225" y="322"/>
                </a:lnTo>
                <a:lnTo>
                  <a:pt x="225" y="319"/>
                </a:lnTo>
                <a:lnTo>
                  <a:pt x="222" y="317"/>
                </a:lnTo>
                <a:lnTo>
                  <a:pt x="222" y="314"/>
                </a:lnTo>
                <a:lnTo>
                  <a:pt x="220" y="311"/>
                </a:lnTo>
                <a:lnTo>
                  <a:pt x="220" y="306"/>
                </a:lnTo>
                <a:lnTo>
                  <a:pt x="212" y="303"/>
                </a:lnTo>
                <a:lnTo>
                  <a:pt x="209" y="303"/>
                </a:lnTo>
                <a:lnTo>
                  <a:pt x="209" y="301"/>
                </a:lnTo>
                <a:lnTo>
                  <a:pt x="207" y="301"/>
                </a:lnTo>
                <a:lnTo>
                  <a:pt x="201" y="298"/>
                </a:lnTo>
                <a:lnTo>
                  <a:pt x="199" y="296"/>
                </a:lnTo>
                <a:lnTo>
                  <a:pt x="194" y="290"/>
                </a:lnTo>
                <a:lnTo>
                  <a:pt x="188" y="283"/>
                </a:lnTo>
                <a:lnTo>
                  <a:pt x="186" y="280"/>
                </a:lnTo>
                <a:lnTo>
                  <a:pt x="183" y="277"/>
                </a:lnTo>
                <a:lnTo>
                  <a:pt x="178" y="272"/>
                </a:lnTo>
                <a:lnTo>
                  <a:pt x="178" y="270"/>
                </a:lnTo>
                <a:lnTo>
                  <a:pt x="173" y="264"/>
                </a:lnTo>
                <a:lnTo>
                  <a:pt x="173" y="262"/>
                </a:lnTo>
                <a:lnTo>
                  <a:pt x="170" y="262"/>
                </a:lnTo>
                <a:lnTo>
                  <a:pt x="170" y="264"/>
                </a:lnTo>
                <a:lnTo>
                  <a:pt x="168" y="264"/>
                </a:lnTo>
                <a:lnTo>
                  <a:pt x="168" y="267"/>
                </a:lnTo>
                <a:lnTo>
                  <a:pt x="165" y="264"/>
                </a:lnTo>
                <a:lnTo>
                  <a:pt x="168" y="264"/>
                </a:lnTo>
                <a:lnTo>
                  <a:pt x="168" y="262"/>
                </a:lnTo>
                <a:lnTo>
                  <a:pt x="170" y="262"/>
                </a:lnTo>
                <a:lnTo>
                  <a:pt x="170" y="259"/>
                </a:lnTo>
                <a:lnTo>
                  <a:pt x="170" y="256"/>
                </a:lnTo>
                <a:lnTo>
                  <a:pt x="168" y="256"/>
                </a:lnTo>
                <a:lnTo>
                  <a:pt x="168" y="254"/>
                </a:lnTo>
                <a:lnTo>
                  <a:pt x="165" y="254"/>
                </a:lnTo>
                <a:lnTo>
                  <a:pt x="165" y="251"/>
                </a:lnTo>
                <a:lnTo>
                  <a:pt x="165" y="249"/>
                </a:lnTo>
                <a:lnTo>
                  <a:pt x="162" y="249"/>
                </a:lnTo>
                <a:lnTo>
                  <a:pt x="162" y="246"/>
                </a:lnTo>
                <a:lnTo>
                  <a:pt x="162" y="249"/>
                </a:lnTo>
                <a:lnTo>
                  <a:pt x="160" y="251"/>
                </a:lnTo>
                <a:lnTo>
                  <a:pt x="157" y="249"/>
                </a:lnTo>
                <a:lnTo>
                  <a:pt x="157" y="251"/>
                </a:lnTo>
                <a:lnTo>
                  <a:pt x="149" y="256"/>
                </a:lnTo>
                <a:lnTo>
                  <a:pt x="147" y="259"/>
                </a:lnTo>
                <a:lnTo>
                  <a:pt x="147" y="256"/>
                </a:lnTo>
                <a:lnTo>
                  <a:pt x="149" y="254"/>
                </a:lnTo>
                <a:lnTo>
                  <a:pt x="154" y="251"/>
                </a:lnTo>
                <a:lnTo>
                  <a:pt x="157" y="249"/>
                </a:lnTo>
                <a:lnTo>
                  <a:pt x="160" y="246"/>
                </a:lnTo>
                <a:lnTo>
                  <a:pt x="160" y="243"/>
                </a:lnTo>
                <a:lnTo>
                  <a:pt x="160" y="241"/>
                </a:lnTo>
                <a:lnTo>
                  <a:pt x="157" y="241"/>
                </a:lnTo>
                <a:lnTo>
                  <a:pt x="157" y="243"/>
                </a:lnTo>
                <a:lnTo>
                  <a:pt x="157" y="241"/>
                </a:lnTo>
                <a:lnTo>
                  <a:pt x="157" y="238"/>
                </a:lnTo>
                <a:lnTo>
                  <a:pt x="154" y="238"/>
                </a:lnTo>
                <a:lnTo>
                  <a:pt x="154" y="236"/>
                </a:lnTo>
                <a:lnTo>
                  <a:pt x="152" y="236"/>
                </a:lnTo>
                <a:lnTo>
                  <a:pt x="147" y="228"/>
                </a:lnTo>
                <a:lnTo>
                  <a:pt x="139" y="220"/>
                </a:lnTo>
                <a:lnTo>
                  <a:pt x="139" y="217"/>
                </a:lnTo>
                <a:lnTo>
                  <a:pt x="134" y="215"/>
                </a:lnTo>
                <a:lnTo>
                  <a:pt x="134" y="212"/>
                </a:lnTo>
                <a:lnTo>
                  <a:pt x="131" y="212"/>
                </a:lnTo>
                <a:lnTo>
                  <a:pt x="131" y="209"/>
                </a:lnTo>
                <a:lnTo>
                  <a:pt x="126" y="204"/>
                </a:lnTo>
                <a:lnTo>
                  <a:pt x="123" y="202"/>
                </a:lnTo>
                <a:lnTo>
                  <a:pt x="121" y="199"/>
                </a:lnTo>
                <a:lnTo>
                  <a:pt x="115" y="194"/>
                </a:lnTo>
                <a:lnTo>
                  <a:pt x="115" y="191"/>
                </a:lnTo>
                <a:lnTo>
                  <a:pt x="113" y="189"/>
                </a:lnTo>
                <a:lnTo>
                  <a:pt x="110" y="186"/>
                </a:lnTo>
                <a:lnTo>
                  <a:pt x="108" y="186"/>
                </a:lnTo>
                <a:lnTo>
                  <a:pt x="108" y="183"/>
                </a:lnTo>
                <a:lnTo>
                  <a:pt x="102" y="181"/>
                </a:lnTo>
                <a:lnTo>
                  <a:pt x="102" y="178"/>
                </a:lnTo>
                <a:lnTo>
                  <a:pt x="100" y="178"/>
                </a:lnTo>
                <a:lnTo>
                  <a:pt x="97" y="183"/>
                </a:lnTo>
                <a:lnTo>
                  <a:pt x="94" y="186"/>
                </a:lnTo>
                <a:lnTo>
                  <a:pt x="92" y="189"/>
                </a:lnTo>
                <a:lnTo>
                  <a:pt x="89" y="191"/>
                </a:lnTo>
                <a:lnTo>
                  <a:pt x="87" y="194"/>
                </a:lnTo>
                <a:lnTo>
                  <a:pt x="84" y="196"/>
                </a:lnTo>
                <a:lnTo>
                  <a:pt x="81" y="199"/>
                </a:lnTo>
                <a:lnTo>
                  <a:pt x="79" y="196"/>
                </a:lnTo>
                <a:lnTo>
                  <a:pt x="74" y="194"/>
                </a:lnTo>
                <a:lnTo>
                  <a:pt x="76" y="194"/>
                </a:lnTo>
                <a:lnTo>
                  <a:pt x="74" y="189"/>
                </a:lnTo>
                <a:lnTo>
                  <a:pt x="71" y="189"/>
                </a:lnTo>
                <a:lnTo>
                  <a:pt x="71" y="186"/>
                </a:lnTo>
                <a:lnTo>
                  <a:pt x="79" y="181"/>
                </a:lnTo>
                <a:lnTo>
                  <a:pt x="81" y="178"/>
                </a:lnTo>
                <a:lnTo>
                  <a:pt x="79" y="175"/>
                </a:lnTo>
                <a:lnTo>
                  <a:pt x="71" y="165"/>
                </a:lnTo>
                <a:lnTo>
                  <a:pt x="68" y="165"/>
                </a:lnTo>
                <a:lnTo>
                  <a:pt x="66" y="165"/>
                </a:lnTo>
                <a:lnTo>
                  <a:pt x="63" y="165"/>
                </a:lnTo>
                <a:lnTo>
                  <a:pt x="63" y="162"/>
                </a:lnTo>
                <a:lnTo>
                  <a:pt x="61" y="162"/>
                </a:lnTo>
                <a:lnTo>
                  <a:pt x="61" y="160"/>
                </a:lnTo>
                <a:lnTo>
                  <a:pt x="58" y="157"/>
                </a:lnTo>
                <a:lnTo>
                  <a:pt x="55" y="152"/>
                </a:lnTo>
                <a:lnTo>
                  <a:pt x="47" y="144"/>
                </a:lnTo>
                <a:lnTo>
                  <a:pt x="45" y="142"/>
                </a:lnTo>
                <a:lnTo>
                  <a:pt x="42" y="139"/>
                </a:lnTo>
                <a:lnTo>
                  <a:pt x="40" y="136"/>
                </a:lnTo>
                <a:lnTo>
                  <a:pt x="40" y="134"/>
                </a:lnTo>
                <a:lnTo>
                  <a:pt x="37" y="134"/>
                </a:lnTo>
                <a:lnTo>
                  <a:pt x="34" y="134"/>
                </a:lnTo>
                <a:lnTo>
                  <a:pt x="29" y="128"/>
                </a:lnTo>
                <a:lnTo>
                  <a:pt x="29" y="126"/>
                </a:lnTo>
                <a:lnTo>
                  <a:pt x="29" y="123"/>
                </a:lnTo>
                <a:lnTo>
                  <a:pt x="24" y="121"/>
                </a:lnTo>
                <a:lnTo>
                  <a:pt x="21" y="118"/>
                </a:lnTo>
                <a:lnTo>
                  <a:pt x="19" y="113"/>
                </a:lnTo>
                <a:lnTo>
                  <a:pt x="16" y="113"/>
                </a:lnTo>
                <a:lnTo>
                  <a:pt x="14" y="113"/>
                </a:lnTo>
                <a:lnTo>
                  <a:pt x="11" y="113"/>
                </a:lnTo>
                <a:lnTo>
                  <a:pt x="8" y="113"/>
                </a:lnTo>
                <a:lnTo>
                  <a:pt x="6" y="113"/>
                </a:lnTo>
                <a:lnTo>
                  <a:pt x="6" y="110"/>
                </a:lnTo>
                <a:lnTo>
                  <a:pt x="6" y="108"/>
                </a:lnTo>
                <a:lnTo>
                  <a:pt x="6" y="105"/>
                </a:lnTo>
                <a:lnTo>
                  <a:pt x="3" y="102"/>
                </a:lnTo>
                <a:lnTo>
                  <a:pt x="0" y="102"/>
                </a:lnTo>
                <a:lnTo>
                  <a:pt x="3" y="97"/>
                </a:lnTo>
                <a:lnTo>
                  <a:pt x="8" y="89"/>
                </a:lnTo>
                <a:lnTo>
                  <a:pt x="8" y="87"/>
                </a:lnTo>
                <a:lnTo>
                  <a:pt x="11" y="87"/>
                </a:lnTo>
                <a:lnTo>
                  <a:pt x="14" y="81"/>
                </a:lnTo>
                <a:lnTo>
                  <a:pt x="19" y="76"/>
                </a:lnTo>
                <a:lnTo>
                  <a:pt x="21" y="76"/>
                </a:lnTo>
                <a:lnTo>
                  <a:pt x="21" y="74"/>
                </a:lnTo>
                <a:lnTo>
                  <a:pt x="29" y="68"/>
                </a:lnTo>
                <a:lnTo>
                  <a:pt x="29" y="66"/>
                </a:lnTo>
                <a:lnTo>
                  <a:pt x="32" y="66"/>
                </a:lnTo>
                <a:lnTo>
                  <a:pt x="32" y="63"/>
                </a:lnTo>
                <a:lnTo>
                  <a:pt x="29" y="63"/>
                </a:lnTo>
                <a:lnTo>
                  <a:pt x="29" y="61"/>
                </a:lnTo>
                <a:lnTo>
                  <a:pt x="29" y="58"/>
                </a:lnTo>
                <a:lnTo>
                  <a:pt x="27" y="58"/>
                </a:lnTo>
                <a:close/>
              </a:path>
            </a:pathLst>
          </a:custGeom>
          <a:noFill/>
          <a:ln w="4763">
            <a:solidFill>
              <a:srgbClr val="6E6E6E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105" name="Freeform 269"/>
          <p:cNvSpPr>
            <a:spLocks/>
          </p:cNvSpPr>
          <p:nvPr/>
        </p:nvSpPr>
        <p:spPr bwMode="auto">
          <a:xfrm>
            <a:off x="2375389" y="2332039"/>
            <a:ext cx="111369" cy="53975"/>
          </a:xfrm>
          <a:custGeom>
            <a:avLst/>
            <a:gdLst>
              <a:gd name="T0" fmla="*/ 68 w 76"/>
              <a:gd name="T1" fmla="*/ 13 h 34"/>
              <a:gd name="T2" fmla="*/ 73 w 76"/>
              <a:gd name="T3" fmla="*/ 28 h 34"/>
              <a:gd name="T4" fmla="*/ 76 w 76"/>
              <a:gd name="T5" fmla="*/ 34 h 34"/>
              <a:gd name="T6" fmla="*/ 18 w 76"/>
              <a:gd name="T7" fmla="*/ 23 h 34"/>
              <a:gd name="T8" fmla="*/ 0 w 76"/>
              <a:gd name="T9" fmla="*/ 21 h 34"/>
              <a:gd name="T10" fmla="*/ 2 w 76"/>
              <a:gd name="T11" fmla="*/ 21 h 34"/>
              <a:gd name="T12" fmla="*/ 5 w 76"/>
              <a:gd name="T13" fmla="*/ 21 h 34"/>
              <a:gd name="T14" fmla="*/ 5 w 76"/>
              <a:gd name="T15" fmla="*/ 18 h 34"/>
              <a:gd name="T16" fmla="*/ 8 w 76"/>
              <a:gd name="T17" fmla="*/ 18 h 34"/>
              <a:gd name="T18" fmla="*/ 8 w 76"/>
              <a:gd name="T19" fmla="*/ 21 h 34"/>
              <a:gd name="T20" fmla="*/ 18 w 76"/>
              <a:gd name="T21" fmla="*/ 15 h 34"/>
              <a:gd name="T22" fmla="*/ 31 w 76"/>
              <a:gd name="T23" fmla="*/ 10 h 34"/>
              <a:gd name="T24" fmla="*/ 34 w 76"/>
              <a:gd name="T25" fmla="*/ 10 h 34"/>
              <a:gd name="T26" fmla="*/ 55 w 76"/>
              <a:gd name="T27" fmla="*/ 2 h 34"/>
              <a:gd name="T28" fmla="*/ 57 w 76"/>
              <a:gd name="T29" fmla="*/ 2 h 34"/>
              <a:gd name="T30" fmla="*/ 57 w 76"/>
              <a:gd name="T31" fmla="*/ 0 h 34"/>
              <a:gd name="T32" fmla="*/ 60 w 76"/>
              <a:gd name="T33" fmla="*/ 0 h 34"/>
              <a:gd name="T34" fmla="*/ 63 w 76"/>
              <a:gd name="T35" fmla="*/ 0 h 34"/>
              <a:gd name="T36" fmla="*/ 63 w 76"/>
              <a:gd name="T37" fmla="*/ 2 h 34"/>
              <a:gd name="T38" fmla="*/ 65 w 76"/>
              <a:gd name="T39" fmla="*/ 2 h 34"/>
              <a:gd name="T40" fmla="*/ 65 w 76"/>
              <a:gd name="T41" fmla="*/ 5 h 34"/>
              <a:gd name="T42" fmla="*/ 68 w 76"/>
              <a:gd name="T43" fmla="*/ 5 h 34"/>
              <a:gd name="T44" fmla="*/ 68 w 76"/>
              <a:gd name="T45" fmla="*/ 10 h 34"/>
              <a:gd name="T46" fmla="*/ 68 w 76"/>
              <a:gd name="T47" fmla="*/ 13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76" h="34">
                <a:moveTo>
                  <a:pt x="68" y="13"/>
                </a:moveTo>
                <a:lnTo>
                  <a:pt x="73" y="28"/>
                </a:lnTo>
                <a:lnTo>
                  <a:pt x="76" y="34"/>
                </a:lnTo>
                <a:lnTo>
                  <a:pt x="18" y="23"/>
                </a:lnTo>
                <a:lnTo>
                  <a:pt x="0" y="21"/>
                </a:lnTo>
                <a:lnTo>
                  <a:pt x="2" y="21"/>
                </a:lnTo>
                <a:lnTo>
                  <a:pt x="5" y="21"/>
                </a:lnTo>
                <a:lnTo>
                  <a:pt x="5" y="18"/>
                </a:lnTo>
                <a:lnTo>
                  <a:pt x="8" y="18"/>
                </a:lnTo>
                <a:lnTo>
                  <a:pt x="8" y="21"/>
                </a:lnTo>
                <a:lnTo>
                  <a:pt x="18" y="15"/>
                </a:lnTo>
                <a:lnTo>
                  <a:pt x="31" y="10"/>
                </a:lnTo>
                <a:lnTo>
                  <a:pt x="34" y="10"/>
                </a:lnTo>
                <a:lnTo>
                  <a:pt x="55" y="2"/>
                </a:lnTo>
                <a:lnTo>
                  <a:pt x="57" y="2"/>
                </a:lnTo>
                <a:lnTo>
                  <a:pt x="57" y="0"/>
                </a:lnTo>
                <a:lnTo>
                  <a:pt x="60" y="0"/>
                </a:lnTo>
                <a:lnTo>
                  <a:pt x="63" y="0"/>
                </a:lnTo>
                <a:lnTo>
                  <a:pt x="63" y="2"/>
                </a:lnTo>
                <a:lnTo>
                  <a:pt x="65" y="2"/>
                </a:lnTo>
                <a:lnTo>
                  <a:pt x="65" y="5"/>
                </a:lnTo>
                <a:lnTo>
                  <a:pt x="68" y="5"/>
                </a:lnTo>
                <a:lnTo>
                  <a:pt x="68" y="10"/>
                </a:lnTo>
                <a:lnTo>
                  <a:pt x="68" y="13"/>
                </a:lnTo>
              </a:path>
            </a:pathLst>
          </a:custGeom>
          <a:noFill/>
          <a:ln w="4763">
            <a:solidFill>
              <a:srgbClr val="6E6E6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107" name="Freeform 271"/>
          <p:cNvSpPr>
            <a:spLocks/>
          </p:cNvSpPr>
          <p:nvPr/>
        </p:nvSpPr>
        <p:spPr bwMode="auto">
          <a:xfrm>
            <a:off x="2475035" y="1008063"/>
            <a:ext cx="1777512" cy="1427163"/>
          </a:xfrm>
          <a:custGeom>
            <a:avLst/>
            <a:gdLst>
              <a:gd name="T0" fmla="*/ 10 w 1213"/>
              <a:gd name="T1" fmla="*/ 894 h 899"/>
              <a:gd name="T2" fmla="*/ 23 w 1213"/>
              <a:gd name="T3" fmla="*/ 815 h 899"/>
              <a:gd name="T4" fmla="*/ 60 w 1213"/>
              <a:gd name="T5" fmla="*/ 794 h 899"/>
              <a:gd name="T6" fmla="*/ 75 w 1213"/>
              <a:gd name="T7" fmla="*/ 758 h 899"/>
              <a:gd name="T8" fmla="*/ 91 w 1213"/>
              <a:gd name="T9" fmla="*/ 708 h 899"/>
              <a:gd name="T10" fmla="*/ 128 w 1213"/>
              <a:gd name="T11" fmla="*/ 682 h 899"/>
              <a:gd name="T12" fmla="*/ 135 w 1213"/>
              <a:gd name="T13" fmla="*/ 651 h 899"/>
              <a:gd name="T14" fmla="*/ 151 w 1213"/>
              <a:gd name="T15" fmla="*/ 625 h 899"/>
              <a:gd name="T16" fmla="*/ 193 w 1213"/>
              <a:gd name="T17" fmla="*/ 625 h 899"/>
              <a:gd name="T18" fmla="*/ 214 w 1213"/>
              <a:gd name="T19" fmla="*/ 601 h 899"/>
              <a:gd name="T20" fmla="*/ 232 w 1213"/>
              <a:gd name="T21" fmla="*/ 599 h 899"/>
              <a:gd name="T22" fmla="*/ 266 w 1213"/>
              <a:gd name="T23" fmla="*/ 586 h 899"/>
              <a:gd name="T24" fmla="*/ 297 w 1213"/>
              <a:gd name="T25" fmla="*/ 578 h 899"/>
              <a:gd name="T26" fmla="*/ 318 w 1213"/>
              <a:gd name="T27" fmla="*/ 559 h 899"/>
              <a:gd name="T28" fmla="*/ 342 w 1213"/>
              <a:gd name="T29" fmla="*/ 538 h 899"/>
              <a:gd name="T30" fmla="*/ 352 w 1213"/>
              <a:gd name="T31" fmla="*/ 507 h 899"/>
              <a:gd name="T32" fmla="*/ 370 w 1213"/>
              <a:gd name="T33" fmla="*/ 465 h 899"/>
              <a:gd name="T34" fmla="*/ 378 w 1213"/>
              <a:gd name="T35" fmla="*/ 450 h 899"/>
              <a:gd name="T36" fmla="*/ 397 w 1213"/>
              <a:gd name="T37" fmla="*/ 424 h 899"/>
              <a:gd name="T38" fmla="*/ 420 w 1213"/>
              <a:gd name="T39" fmla="*/ 408 h 899"/>
              <a:gd name="T40" fmla="*/ 441 w 1213"/>
              <a:gd name="T41" fmla="*/ 387 h 899"/>
              <a:gd name="T42" fmla="*/ 464 w 1213"/>
              <a:gd name="T43" fmla="*/ 371 h 899"/>
              <a:gd name="T44" fmla="*/ 470 w 1213"/>
              <a:gd name="T45" fmla="*/ 353 h 899"/>
              <a:gd name="T46" fmla="*/ 483 w 1213"/>
              <a:gd name="T47" fmla="*/ 327 h 899"/>
              <a:gd name="T48" fmla="*/ 490 w 1213"/>
              <a:gd name="T49" fmla="*/ 296 h 899"/>
              <a:gd name="T50" fmla="*/ 496 w 1213"/>
              <a:gd name="T51" fmla="*/ 288 h 899"/>
              <a:gd name="T52" fmla="*/ 504 w 1213"/>
              <a:gd name="T53" fmla="*/ 285 h 899"/>
              <a:gd name="T54" fmla="*/ 522 w 1213"/>
              <a:gd name="T55" fmla="*/ 264 h 899"/>
              <a:gd name="T56" fmla="*/ 558 w 1213"/>
              <a:gd name="T57" fmla="*/ 269 h 899"/>
              <a:gd name="T58" fmla="*/ 587 w 1213"/>
              <a:gd name="T59" fmla="*/ 280 h 899"/>
              <a:gd name="T60" fmla="*/ 621 w 1213"/>
              <a:gd name="T61" fmla="*/ 290 h 899"/>
              <a:gd name="T62" fmla="*/ 631 w 1213"/>
              <a:gd name="T63" fmla="*/ 285 h 899"/>
              <a:gd name="T64" fmla="*/ 626 w 1213"/>
              <a:gd name="T65" fmla="*/ 314 h 899"/>
              <a:gd name="T66" fmla="*/ 621 w 1213"/>
              <a:gd name="T67" fmla="*/ 356 h 899"/>
              <a:gd name="T68" fmla="*/ 618 w 1213"/>
              <a:gd name="T69" fmla="*/ 392 h 899"/>
              <a:gd name="T70" fmla="*/ 642 w 1213"/>
              <a:gd name="T71" fmla="*/ 395 h 899"/>
              <a:gd name="T72" fmla="*/ 665 w 1213"/>
              <a:gd name="T73" fmla="*/ 387 h 899"/>
              <a:gd name="T74" fmla="*/ 691 w 1213"/>
              <a:gd name="T75" fmla="*/ 366 h 899"/>
              <a:gd name="T76" fmla="*/ 720 w 1213"/>
              <a:gd name="T77" fmla="*/ 356 h 899"/>
              <a:gd name="T78" fmla="*/ 754 w 1213"/>
              <a:gd name="T79" fmla="*/ 350 h 899"/>
              <a:gd name="T80" fmla="*/ 751 w 1213"/>
              <a:gd name="T81" fmla="*/ 316 h 899"/>
              <a:gd name="T82" fmla="*/ 793 w 1213"/>
              <a:gd name="T83" fmla="*/ 340 h 899"/>
              <a:gd name="T84" fmla="*/ 783 w 1213"/>
              <a:gd name="T85" fmla="*/ 327 h 899"/>
              <a:gd name="T86" fmla="*/ 767 w 1213"/>
              <a:gd name="T87" fmla="*/ 309 h 899"/>
              <a:gd name="T88" fmla="*/ 762 w 1213"/>
              <a:gd name="T89" fmla="*/ 288 h 899"/>
              <a:gd name="T90" fmla="*/ 762 w 1213"/>
              <a:gd name="T91" fmla="*/ 277 h 899"/>
              <a:gd name="T92" fmla="*/ 759 w 1213"/>
              <a:gd name="T93" fmla="*/ 262 h 899"/>
              <a:gd name="T94" fmla="*/ 770 w 1213"/>
              <a:gd name="T95" fmla="*/ 228 h 899"/>
              <a:gd name="T96" fmla="*/ 783 w 1213"/>
              <a:gd name="T97" fmla="*/ 209 h 899"/>
              <a:gd name="T98" fmla="*/ 801 w 1213"/>
              <a:gd name="T99" fmla="*/ 196 h 899"/>
              <a:gd name="T100" fmla="*/ 788 w 1213"/>
              <a:gd name="T101" fmla="*/ 170 h 899"/>
              <a:gd name="T102" fmla="*/ 814 w 1213"/>
              <a:gd name="T103" fmla="*/ 168 h 899"/>
              <a:gd name="T104" fmla="*/ 814 w 1213"/>
              <a:gd name="T105" fmla="*/ 157 h 899"/>
              <a:gd name="T106" fmla="*/ 840 w 1213"/>
              <a:gd name="T107" fmla="*/ 155 h 899"/>
              <a:gd name="T108" fmla="*/ 848 w 1213"/>
              <a:gd name="T109" fmla="*/ 141 h 899"/>
              <a:gd name="T110" fmla="*/ 874 w 1213"/>
              <a:gd name="T111" fmla="*/ 139 h 899"/>
              <a:gd name="T112" fmla="*/ 929 w 1213"/>
              <a:gd name="T113" fmla="*/ 136 h 899"/>
              <a:gd name="T114" fmla="*/ 1010 w 1213"/>
              <a:gd name="T115" fmla="*/ 81 h 899"/>
              <a:gd name="T116" fmla="*/ 1125 w 1213"/>
              <a:gd name="T117" fmla="*/ 3 h 899"/>
              <a:gd name="T118" fmla="*/ 1185 w 1213"/>
              <a:gd name="T119" fmla="*/ 27 h 8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13" h="899">
                <a:moveTo>
                  <a:pt x="31" y="873"/>
                </a:moveTo>
                <a:lnTo>
                  <a:pt x="31" y="875"/>
                </a:lnTo>
                <a:lnTo>
                  <a:pt x="26" y="878"/>
                </a:lnTo>
                <a:lnTo>
                  <a:pt x="26" y="881"/>
                </a:lnTo>
                <a:lnTo>
                  <a:pt x="23" y="881"/>
                </a:lnTo>
                <a:lnTo>
                  <a:pt x="26" y="886"/>
                </a:lnTo>
                <a:lnTo>
                  <a:pt x="23" y="888"/>
                </a:lnTo>
                <a:lnTo>
                  <a:pt x="21" y="888"/>
                </a:lnTo>
                <a:lnTo>
                  <a:pt x="18" y="888"/>
                </a:lnTo>
                <a:lnTo>
                  <a:pt x="18" y="891"/>
                </a:lnTo>
                <a:lnTo>
                  <a:pt x="18" y="894"/>
                </a:lnTo>
                <a:lnTo>
                  <a:pt x="18" y="896"/>
                </a:lnTo>
                <a:lnTo>
                  <a:pt x="18" y="899"/>
                </a:lnTo>
                <a:lnTo>
                  <a:pt x="15" y="899"/>
                </a:lnTo>
                <a:lnTo>
                  <a:pt x="13" y="899"/>
                </a:lnTo>
                <a:lnTo>
                  <a:pt x="8" y="896"/>
                </a:lnTo>
                <a:lnTo>
                  <a:pt x="10" y="894"/>
                </a:lnTo>
                <a:lnTo>
                  <a:pt x="10" y="891"/>
                </a:lnTo>
                <a:lnTo>
                  <a:pt x="10" y="888"/>
                </a:lnTo>
                <a:lnTo>
                  <a:pt x="10" y="886"/>
                </a:lnTo>
                <a:lnTo>
                  <a:pt x="13" y="878"/>
                </a:lnTo>
                <a:lnTo>
                  <a:pt x="13" y="875"/>
                </a:lnTo>
                <a:lnTo>
                  <a:pt x="13" y="873"/>
                </a:lnTo>
                <a:lnTo>
                  <a:pt x="10" y="870"/>
                </a:lnTo>
                <a:lnTo>
                  <a:pt x="10" y="865"/>
                </a:lnTo>
                <a:lnTo>
                  <a:pt x="10" y="862"/>
                </a:lnTo>
                <a:lnTo>
                  <a:pt x="0" y="831"/>
                </a:lnTo>
                <a:lnTo>
                  <a:pt x="8" y="826"/>
                </a:lnTo>
                <a:lnTo>
                  <a:pt x="10" y="826"/>
                </a:lnTo>
                <a:lnTo>
                  <a:pt x="13" y="823"/>
                </a:lnTo>
                <a:lnTo>
                  <a:pt x="18" y="821"/>
                </a:lnTo>
                <a:lnTo>
                  <a:pt x="18" y="818"/>
                </a:lnTo>
                <a:lnTo>
                  <a:pt x="21" y="818"/>
                </a:lnTo>
                <a:lnTo>
                  <a:pt x="23" y="815"/>
                </a:lnTo>
                <a:lnTo>
                  <a:pt x="28" y="813"/>
                </a:lnTo>
                <a:lnTo>
                  <a:pt x="31" y="810"/>
                </a:lnTo>
                <a:lnTo>
                  <a:pt x="34" y="808"/>
                </a:lnTo>
                <a:lnTo>
                  <a:pt x="36" y="808"/>
                </a:lnTo>
                <a:lnTo>
                  <a:pt x="39" y="805"/>
                </a:lnTo>
                <a:lnTo>
                  <a:pt x="42" y="805"/>
                </a:lnTo>
                <a:lnTo>
                  <a:pt x="42" y="802"/>
                </a:lnTo>
                <a:lnTo>
                  <a:pt x="44" y="802"/>
                </a:lnTo>
                <a:lnTo>
                  <a:pt x="47" y="802"/>
                </a:lnTo>
                <a:lnTo>
                  <a:pt x="47" y="800"/>
                </a:lnTo>
                <a:lnTo>
                  <a:pt x="49" y="800"/>
                </a:lnTo>
                <a:lnTo>
                  <a:pt x="52" y="800"/>
                </a:lnTo>
                <a:lnTo>
                  <a:pt x="52" y="797"/>
                </a:lnTo>
                <a:lnTo>
                  <a:pt x="55" y="797"/>
                </a:lnTo>
                <a:lnTo>
                  <a:pt x="55" y="794"/>
                </a:lnTo>
                <a:lnTo>
                  <a:pt x="57" y="794"/>
                </a:lnTo>
                <a:lnTo>
                  <a:pt x="60" y="794"/>
                </a:lnTo>
                <a:lnTo>
                  <a:pt x="62" y="792"/>
                </a:lnTo>
                <a:lnTo>
                  <a:pt x="65" y="789"/>
                </a:lnTo>
                <a:lnTo>
                  <a:pt x="65" y="787"/>
                </a:lnTo>
                <a:lnTo>
                  <a:pt x="68" y="787"/>
                </a:lnTo>
                <a:lnTo>
                  <a:pt x="68" y="784"/>
                </a:lnTo>
                <a:lnTo>
                  <a:pt x="70" y="784"/>
                </a:lnTo>
                <a:lnTo>
                  <a:pt x="70" y="781"/>
                </a:lnTo>
                <a:lnTo>
                  <a:pt x="70" y="779"/>
                </a:lnTo>
                <a:lnTo>
                  <a:pt x="73" y="779"/>
                </a:lnTo>
                <a:lnTo>
                  <a:pt x="70" y="776"/>
                </a:lnTo>
                <a:lnTo>
                  <a:pt x="70" y="774"/>
                </a:lnTo>
                <a:lnTo>
                  <a:pt x="70" y="771"/>
                </a:lnTo>
                <a:lnTo>
                  <a:pt x="73" y="771"/>
                </a:lnTo>
                <a:lnTo>
                  <a:pt x="73" y="768"/>
                </a:lnTo>
                <a:lnTo>
                  <a:pt x="73" y="766"/>
                </a:lnTo>
                <a:lnTo>
                  <a:pt x="75" y="761"/>
                </a:lnTo>
                <a:lnTo>
                  <a:pt x="75" y="758"/>
                </a:lnTo>
                <a:lnTo>
                  <a:pt x="75" y="755"/>
                </a:lnTo>
                <a:lnTo>
                  <a:pt x="75" y="753"/>
                </a:lnTo>
                <a:lnTo>
                  <a:pt x="75" y="747"/>
                </a:lnTo>
                <a:lnTo>
                  <a:pt x="75" y="745"/>
                </a:lnTo>
                <a:lnTo>
                  <a:pt x="75" y="742"/>
                </a:lnTo>
                <a:lnTo>
                  <a:pt x="75" y="740"/>
                </a:lnTo>
                <a:lnTo>
                  <a:pt x="75" y="737"/>
                </a:lnTo>
                <a:lnTo>
                  <a:pt x="73" y="732"/>
                </a:lnTo>
                <a:lnTo>
                  <a:pt x="73" y="729"/>
                </a:lnTo>
                <a:lnTo>
                  <a:pt x="73" y="727"/>
                </a:lnTo>
                <a:lnTo>
                  <a:pt x="73" y="724"/>
                </a:lnTo>
                <a:lnTo>
                  <a:pt x="75" y="721"/>
                </a:lnTo>
                <a:lnTo>
                  <a:pt x="75" y="719"/>
                </a:lnTo>
                <a:lnTo>
                  <a:pt x="78" y="716"/>
                </a:lnTo>
                <a:lnTo>
                  <a:pt x="83" y="713"/>
                </a:lnTo>
                <a:lnTo>
                  <a:pt x="88" y="711"/>
                </a:lnTo>
                <a:lnTo>
                  <a:pt x="91" y="708"/>
                </a:lnTo>
                <a:lnTo>
                  <a:pt x="94" y="706"/>
                </a:lnTo>
                <a:lnTo>
                  <a:pt x="96" y="703"/>
                </a:lnTo>
                <a:lnTo>
                  <a:pt x="99" y="700"/>
                </a:lnTo>
                <a:lnTo>
                  <a:pt x="102" y="698"/>
                </a:lnTo>
                <a:lnTo>
                  <a:pt x="104" y="695"/>
                </a:lnTo>
                <a:lnTo>
                  <a:pt x="107" y="695"/>
                </a:lnTo>
                <a:lnTo>
                  <a:pt x="109" y="693"/>
                </a:lnTo>
                <a:lnTo>
                  <a:pt x="112" y="693"/>
                </a:lnTo>
                <a:lnTo>
                  <a:pt x="112" y="690"/>
                </a:lnTo>
                <a:lnTo>
                  <a:pt x="115" y="690"/>
                </a:lnTo>
                <a:lnTo>
                  <a:pt x="117" y="690"/>
                </a:lnTo>
                <a:lnTo>
                  <a:pt x="117" y="687"/>
                </a:lnTo>
                <a:lnTo>
                  <a:pt x="120" y="687"/>
                </a:lnTo>
                <a:lnTo>
                  <a:pt x="122" y="687"/>
                </a:lnTo>
                <a:lnTo>
                  <a:pt x="122" y="685"/>
                </a:lnTo>
                <a:lnTo>
                  <a:pt x="125" y="685"/>
                </a:lnTo>
                <a:lnTo>
                  <a:pt x="128" y="682"/>
                </a:lnTo>
                <a:lnTo>
                  <a:pt x="128" y="680"/>
                </a:lnTo>
                <a:lnTo>
                  <a:pt x="130" y="680"/>
                </a:lnTo>
                <a:lnTo>
                  <a:pt x="133" y="677"/>
                </a:lnTo>
                <a:lnTo>
                  <a:pt x="133" y="674"/>
                </a:lnTo>
                <a:lnTo>
                  <a:pt x="133" y="672"/>
                </a:lnTo>
                <a:lnTo>
                  <a:pt x="135" y="672"/>
                </a:lnTo>
                <a:lnTo>
                  <a:pt x="138" y="672"/>
                </a:lnTo>
                <a:lnTo>
                  <a:pt x="138" y="669"/>
                </a:lnTo>
                <a:lnTo>
                  <a:pt x="135" y="669"/>
                </a:lnTo>
                <a:lnTo>
                  <a:pt x="135" y="666"/>
                </a:lnTo>
                <a:lnTo>
                  <a:pt x="135" y="664"/>
                </a:lnTo>
                <a:lnTo>
                  <a:pt x="135" y="661"/>
                </a:lnTo>
                <a:lnTo>
                  <a:pt x="135" y="659"/>
                </a:lnTo>
                <a:lnTo>
                  <a:pt x="135" y="656"/>
                </a:lnTo>
                <a:lnTo>
                  <a:pt x="133" y="653"/>
                </a:lnTo>
                <a:lnTo>
                  <a:pt x="133" y="651"/>
                </a:lnTo>
                <a:lnTo>
                  <a:pt x="135" y="651"/>
                </a:lnTo>
                <a:lnTo>
                  <a:pt x="135" y="648"/>
                </a:lnTo>
                <a:lnTo>
                  <a:pt x="138" y="648"/>
                </a:lnTo>
                <a:lnTo>
                  <a:pt x="141" y="648"/>
                </a:lnTo>
                <a:lnTo>
                  <a:pt x="141" y="646"/>
                </a:lnTo>
                <a:lnTo>
                  <a:pt x="141" y="643"/>
                </a:lnTo>
                <a:lnTo>
                  <a:pt x="141" y="640"/>
                </a:lnTo>
                <a:lnTo>
                  <a:pt x="138" y="640"/>
                </a:lnTo>
                <a:lnTo>
                  <a:pt x="138" y="638"/>
                </a:lnTo>
                <a:lnTo>
                  <a:pt x="141" y="638"/>
                </a:lnTo>
                <a:lnTo>
                  <a:pt x="141" y="635"/>
                </a:lnTo>
                <a:lnTo>
                  <a:pt x="143" y="635"/>
                </a:lnTo>
                <a:lnTo>
                  <a:pt x="143" y="633"/>
                </a:lnTo>
                <a:lnTo>
                  <a:pt x="146" y="630"/>
                </a:lnTo>
                <a:lnTo>
                  <a:pt x="146" y="627"/>
                </a:lnTo>
                <a:lnTo>
                  <a:pt x="149" y="627"/>
                </a:lnTo>
                <a:lnTo>
                  <a:pt x="149" y="625"/>
                </a:lnTo>
                <a:lnTo>
                  <a:pt x="151" y="625"/>
                </a:lnTo>
                <a:lnTo>
                  <a:pt x="154" y="625"/>
                </a:lnTo>
                <a:lnTo>
                  <a:pt x="154" y="622"/>
                </a:lnTo>
                <a:lnTo>
                  <a:pt x="156" y="622"/>
                </a:lnTo>
                <a:lnTo>
                  <a:pt x="159" y="619"/>
                </a:lnTo>
                <a:lnTo>
                  <a:pt x="162" y="619"/>
                </a:lnTo>
                <a:lnTo>
                  <a:pt x="164" y="619"/>
                </a:lnTo>
                <a:lnTo>
                  <a:pt x="167" y="622"/>
                </a:lnTo>
                <a:lnTo>
                  <a:pt x="169" y="622"/>
                </a:lnTo>
                <a:lnTo>
                  <a:pt x="175" y="622"/>
                </a:lnTo>
                <a:lnTo>
                  <a:pt x="177" y="622"/>
                </a:lnTo>
                <a:lnTo>
                  <a:pt x="180" y="622"/>
                </a:lnTo>
                <a:lnTo>
                  <a:pt x="182" y="622"/>
                </a:lnTo>
                <a:lnTo>
                  <a:pt x="185" y="622"/>
                </a:lnTo>
                <a:lnTo>
                  <a:pt x="188" y="622"/>
                </a:lnTo>
                <a:lnTo>
                  <a:pt x="190" y="622"/>
                </a:lnTo>
                <a:lnTo>
                  <a:pt x="193" y="622"/>
                </a:lnTo>
                <a:lnTo>
                  <a:pt x="193" y="625"/>
                </a:lnTo>
                <a:lnTo>
                  <a:pt x="193" y="622"/>
                </a:lnTo>
                <a:lnTo>
                  <a:pt x="196" y="622"/>
                </a:lnTo>
                <a:lnTo>
                  <a:pt x="196" y="619"/>
                </a:lnTo>
                <a:lnTo>
                  <a:pt x="198" y="619"/>
                </a:lnTo>
                <a:lnTo>
                  <a:pt x="198" y="617"/>
                </a:lnTo>
                <a:lnTo>
                  <a:pt x="201" y="617"/>
                </a:lnTo>
                <a:lnTo>
                  <a:pt x="201" y="614"/>
                </a:lnTo>
                <a:lnTo>
                  <a:pt x="201" y="612"/>
                </a:lnTo>
                <a:lnTo>
                  <a:pt x="203" y="612"/>
                </a:lnTo>
                <a:lnTo>
                  <a:pt x="203" y="609"/>
                </a:lnTo>
                <a:lnTo>
                  <a:pt x="206" y="609"/>
                </a:lnTo>
                <a:lnTo>
                  <a:pt x="206" y="606"/>
                </a:lnTo>
                <a:lnTo>
                  <a:pt x="209" y="606"/>
                </a:lnTo>
                <a:lnTo>
                  <a:pt x="209" y="604"/>
                </a:lnTo>
                <a:lnTo>
                  <a:pt x="211" y="604"/>
                </a:lnTo>
                <a:lnTo>
                  <a:pt x="211" y="601"/>
                </a:lnTo>
                <a:lnTo>
                  <a:pt x="214" y="601"/>
                </a:lnTo>
                <a:lnTo>
                  <a:pt x="216" y="601"/>
                </a:lnTo>
                <a:lnTo>
                  <a:pt x="216" y="604"/>
                </a:lnTo>
                <a:lnTo>
                  <a:pt x="216" y="606"/>
                </a:lnTo>
                <a:lnTo>
                  <a:pt x="214" y="606"/>
                </a:lnTo>
                <a:lnTo>
                  <a:pt x="214" y="609"/>
                </a:lnTo>
                <a:lnTo>
                  <a:pt x="216" y="609"/>
                </a:lnTo>
                <a:lnTo>
                  <a:pt x="216" y="606"/>
                </a:lnTo>
                <a:lnTo>
                  <a:pt x="219" y="606"/>
                </a:lnTo>
                <a:lnTo>
                  <a:pt x="219" y="604"/>
                </a:lnTo>
                <a:lnTo>
                  <a:pt x="222" y="604"/>
                </a:lnTo>
                <a:lnTo>
                  <a:pt x="222" y="601"/>
                </a:lnTo>
                <a:lnTo>
                  <a:pt x="222" y="599"/>
                </a:lnTo>
                <a:lnTo>
                  <a:pt x="224" y="599"/>
                </a:lnTo>
                <a:lnTo>
                  <a:pt x="224" y="601"/>
                </a:lnTo>
                <a:lnTo>
                  <a:pt x="227" y="601"/>
                </a:lnTo>
                <a:lnTo>
                  <a:pt x="229" y="601"/>
                </a:lnTo>
                <a:lnTo>
                  <a:pt x="232" y="599"/>
                </a:lnTo>
                <a:lnTo>
                  <a:pt x="229" y="599"/>
                </a:lnTo>
                <a:lnTo>
                  <a:pt x="229" y="596"/>
                </a:lnTo>
                <a:lnTo>
                  <a:pt x="232" y="596"/>
                </a:lnTo>
                <a:lnTo>
                  <a:pt x="232" y="593"/>
                </a:lnTo>
                <a:lnTo>
                  <a:pt x="235" y="593"/>
                </a:lnTo>
                <a:lnTo>
                  <a:pt x="237" y="593"/>
                </a:lnTo>
                <a:lnTo>
                  <a:pt x="240" y="593"/>
                </a:lnTo>
                <a:lnTo>
                  <a:pt x="243" y="593"/>
                </a:lnTo>
                <a:lnTo>
                  <a:pt x="243" y="591"/>
                </a:lnTo>
                <a:lnTo>
                  <a:pt x="245" y="591"/>
                </a:lnTo>
                <a:lnTo>
                  <a:pt x="248" y="591"/>
                </a:lnTo>
                <a:lnTo>
                  <a:pt x="250" y="591"/>
                </a:lnTo>
                <a:lnTo>
                  <a:pt x="253" y="591"/>
                </a:lnTo>
                <a:lnTo>
                  <a:pt x="261" y="588"/>
                </a:lnTo>
                <a:lnTo>
                  <a:pt x="263" y="588"/>
                </a:lnTo>
                <a:lnTo>
                  <a:pt x="263" y="586"/>
                </a:lnTo>
                <a:lnTo>
                  <a:pt x="266" y="586"/>
                </a:lnTo>
                <a:lnTo>
                  <a:pt x="266" y="588"/>
                </a:lnTo>
                <a:lnTo>
                  <a:pt x="269" y="588"/>
                </a:lnTo>
                <a:lnTo>
                  <a:pt x="269" y="586"/>
                </a:lnTo>
                <a:lnTo>
                  <a:pt x="271" y="586"/>
                </a:lnTo>
                <a:lnTo>
                  <a:pt x="274" y="586"/>
                </a:lnTo>
                <a:lnTo>
                  <a:pt x="276" y="586"/>
                </a:lnTo>
                <a:lnTo>
                  <a:pt x="276" y="583"/>
                </a:lnTo>
                <a:lnTo>
                  <a:pt x="279" y="583"/>
                </a:lnTo>
                <a:lnTo>
                  <a:pt x="282" y="583"/>
                </a:lnTo>
                <a:lnTo>
                  <a:pt x="282" y="580"/>
                </a:lnTo>
                <a:lnTo>
                  <a:pt x="284" y="580"/>
                </a:lnTo>
                <a:lnTo>
                  <a:pt x="287" y="580"/>
                </a:lnTo>
                <a:lnTo>
                  <a:pt x="289" y="580"/>
                </a:lnTo>
                <a:lnTo>
                  <a:pt x="289" y="578"/>
                </a:lnTo>
                <a:lnTo>
                  <a:pt x="292" y="578"/>
                </a:lnTo>
                <a:lnTo>
                  <a:pt x="295" y="578"/>
                </a:lnTo>
                <a:lnTo>
                  <a:pt x="297" y="578"/>
                </a:lnTo>
                <a:lnTo>
                  <a:pt x="297" y="575"/>
                </a:lnTo>
                <a:lnTo>
                  <a:pt x="300" y="575"/>
                </a:lnTo>
                <a:lnTo>
                  <a:pt x="300" y="572"/>
                </a:lnTo>
                <a:lnTo>
                  <a:pt x="303" y="572"/>
                </a:lnTo>
                <a:lnTo>
                  <a:pt x="303" y="570"/>
                </a:lnTo>
                <a:lnTo>
                  <a:pt x="305" y="570"/>
                </a:lnTo>
                <a:lnTo>
                  <a:pt x="305" y="567"/>
                </a:lnTo>
                <a:lnTo>
                  <a:pt x="305" y="565"/>
                </a:lnTo>
                <a:lnTo>
                  <a:pt x="308" y="565"/>
                </a:lnTo>
                <a:lnTo>
                  <a:pt x="310" y="565"/>
                </a:lnTo>
                <a:lnTo>
                  <a:pt x="313" y="565"/>
                </a:lnTo>
                <a:lnTo>
                  <a:pt x="313" y="562"/>
                </a:lnTo>
                <a:lnTo>
                  <a:pt x="316" y="562"/>
                </a:lnTo>
                <a:lnTo>
                  <a:pt x="316" y="559"/>
                </a:lnTo>
                <a:lnTo>
                  <a:pt x="316" y="557"/>
                </a:lnTo>
                <a:lnTo>
                  <a:pt x="318" y="557"/>
                </a:lnTo>
                <a:lnTo>
                  <a:pt x="318" y="559"/>
                </a:lnTo>
                <a:lnTo>
                  <a:pt x="321" y="559"/>
                </a:lnTo>
                <a:lnTo>
                  <a:pt x="321" y="557"/>
                </a:lnTo>
                <a:lnTo>
                  <a:pt x="323" y="557"/>
                </a:lnTo>
                <a:lnTo>
                  <a:pt x="326" y="557"/>
                </a:lnTo>
                <a:lnTo>
                  <a:pt x="326" y="554"/>
                </a:lnTo>
                <a:lnTo>
                  <a:pt x="329" y="552"/>
                </a:lnTo>
                <a:lnTo>
                  <a:pt x="326" y="552"/>
                </a:lnTo>
                <a:lnTo>
                  <a:pt x="329" y="552"/>
                </a:lnTo>
                <a:lnTo>
                  <a:pt x="331" y="549"/>
                </a:lnTo>
                <a:lnTo>
                  <a:pt x="334" y="546"/>
                </a:lnTo>
                <a:lnTo>
                  <a:pt x="334" y="544"/>
                </a:lnTo>
                <a:lnTo>
                  <a:pt x="334" y="541"/>
                </a:lnTo>
                <a:lnTo>
                  <a:pt x="336" y="544"/>
                </a:lnTo>
                <a:lnTo>
                  <a:pt x="336" y="541"/>
                </a:lnTo>
                <a:lnTo>
                  <a:pt x="339" y="541"/>
                </a:lnTo>
                <a:lnTo>
                  <a:pt x="339" y="538"/>
                </a:lnTo>
                <a:lnTo>
                  <a:pt x="342" y="538"/>
                </a:lnTo>
                <a:lnTo>
                  <a:pt x="342" y="536"/>
                </a:lnTo>
                <a:lnTo>
                  <a:pt x="342" y="533"/>
                </a:lnTo>
                <a:lnTo>
                  <a:pt x="342" y="531"/>
                </a:lnTo>
                <a:lnTo>
                  <a:pt x="344" y="531"/>
                </a:lnTo>
                <a:lnTo>
                  <a:pt x="344" y="528"/>
                </a:lnTo>
                <a:lnTo>
                  <a:pt x="344" y="525"/>
                </a:lnTo>
                <a:lnTo>
                  <a:pt x="347" y="525"/>
                </a:lnTo>
                <a:lnTo>
                  <a:pt x="347" y="523"/>
                </a:lnTo>
                <a:lnTo>
                  <a:pt x="347" y="520"/>
                </a:lnTo>
                <a:lnTo>
                  <a:pt x="347" y="518"/>
                </a:lnTo>
                <a:lnTo>
                  <a:pt x="350" y="518"/>
                </a:lnTo>
                <a:lnTo>
                  <a:pt x="350" y="515"/>
                </a:lnTo>
                <a:lnTo>
                  <a:pt x="350" y="512"/>
                </a:lnTo>
                <a:lnTo>
                  <a:pt x="350" y="515"/>
                </a:lnTo>
                <a:lnTo>
                  <a:pt x="350" y="512"/>
                </a:lnTo>
                <a:lnTo>
                  <a:pt x="352" y="510"/>
                </a:lnTo>
                <a:lnTo>
                  <a:pt x="352" y="507"/>
                </a:lnTo>
                <a:lnTo>
                  <a:pt x="352" y="505"/>
                </a:lnTo>
                <a:lnTo>
                  <a:pt x="352" y="502"/>
                </a:lnTo>
                <a:lnTo>
                  <a:pt x="352" y="499"/>
                </a:lnTo>
                <a:lnTo>
                  <a:pt x="355" y="499"/>
                </a:lnTo>
                <a:lnTo>
                  <a:pt x="355" y="497"/>
                </a:lnTo>
                <a:lnTo>
                  <a:pt x="355" y="494"/>
                </a:lnTo>
                <a:lnTo>
                  <a:pt x="357" y="494"/>
                </a:lnTo>
                <a:lnTo>
                  <a:pt x="357" y="491"/>
                </a:lnTo>
                <a:lnTo>
                  <a:pt x="357" y="489"/>
                </a:lnTo>
                <a:lnTo>
                  <a:pt x="357" y="486"/>
                </a:lnTo>
                <a:lnTo>
                  <a:pt x="357" y="484"/>
                </a:lnTo>
                <a:lnTo>
                  <a:pt x="360" y="481"/>
                </a:lnTo>
                <a:lnTo>
                  <a:pt x="360" y="478"/>
                </a:lnTo>
                <a:lnTo>
                  <a:pt x="360" y="476"/>
                </a:lnTo>
                <a:lnTo>
                  <a:pt x="365" y="468"/>
                </a:lnTo>
                <a:lnTo>
                  <a:pt x="368" y="465"/>
                </a:lnTo>
                <a:lnTo>
                  <a:pt x="370" y="465"/>
                </a:lnTo>
                <a:lnTo>
                  <a:pt x="370" y="463"/>
                </a:lnTo>
                <a:lnTo>
                  <a:pt x="373" y="463"/>
                </a:lnTo>
                <a:lnTo>
                  <a:pt x="373" y="460"/>
                </a:lnTo>
                <a:lnTo>
                  <a:pt x="370" y="460"/>
                </a:lnTo>
                <a:lnTo>
                  <a:pt x="373" y="460"/>
                </a:lnTo>
                <a:lnTo>
                  <a:pt x="373" y="458"/>
                </a:lnTo>
                <a:lnTo>
                  <a:pt x="373" y="455"/>
                </a:lnTo>
                <a:lnTo>
                  <a:pt x="373" y="452"/>
                </a:lnTo>
                <a:lnTo>
                  <a:pt x="370" y="450"/>
                </a:lnTo>
                <a:lnTo>
                  <a:pt x="368" y="450"/>
                </a:lnTo>
                <a:lnTo>
                  <a:pt x="368" y="447"/>
                </a:lnTo>
                <a:lnTo>
                  <a:pt x="370" y="450"/>
                </a:lnTo>
                <a:lnTo>
                  <a:pt x="373" y="450"/>
                </a:lnTo>
                <a:lnTo>
                  <a:pt x="373" y="452"/>
                </a:lnTo>
                <a:lnTo>
                  <a:pt x="376" y="452"/>
                </a:lnTo>
                <a:lnTo>
                  <a:pt x="376" y="450"/>
                </a:lnTo>
                <a:lnTo>
                  <a:pt x="378" y="450"/>
                </a:lnTo>
                <a:lnTo>
                  <a:pt x="381" y="450"/>
                </a:lnTo>
                <a:lnTo>
                  <a:pt x="381" y="447"/>
                </a:lnTo>
                <a:lnTo>
                  <a:pt x="383" y="447"/>
                </a:lnTo>
                <a:lnTo>
                  <a:pt x="383" y="444"/>
                </a:lnTo>
                <a:lnTo>
                  <a:pt x="386" y="444"/>
                </a:lnTo>
                <a:lnTo>
                  <a:pt x="386" y="442"/>
                </a:lnTo>
                <a:lnTo>
                  <a:pt x="389" y="442"/>
                </a:lnTo>
                <a:lnTo>
                  <a:pt x="389" y="439"/>
                </a:lnTo>
                <a:lnTo>
                  <a:pt x="391" y="439"/>
                </a:lnTo>
                <a:lnTo>
                  <a:pt x="391" y="437"/>
                </a:lnTo>
                <a:lnTo>
                  <a:pt x="394" y="437"/>
                </a:lnTo>
                <a:lnTo>
                  <a:pt x="394" y="434"/>
                </a:lnTo>
                <a:lnTo>
                  <a:pt x="397" y="434"/>
                </a:lnTo>
                <a:lnTo>
                  <a:pt x="397" y="431"/>
                </a:lnTo>
                <a:lnTo>
                  <a:pt x="397" y="429"/>
                </a:lnTo>
                <a:lnTo>
                  <a:pt x="397" y="426"/>
                </a:lnTo>
                <a:lnTo>
                  <a:pt x="397" y="424"/>
                </a:lnTo>
                <a:lnTo>
                  <a:pt x="397" y="421"/>
                </a:lnTo>
                <a:lnTo>
                  <a:pt x="399" y="421"/>
                </a:lnTo>
                <a:lnTo>
                  <a:pt x="399" y="418"/>
                </a:lnTo>
                <a:lnTo>
                  <a:pt x="402" y="418"/>
                </a:lnTo>
                <a:lnTo>
                  <a:pt x="404" y="418"/>
                </a:lnTo>
                <a:lnTo>
                  <a:pt x="404" y="416"/>
                </a:lnTo>
                <a:lnTo>
                  <a:pt x="404" y="413"/>
                </a:lnTo>
                <a:lnTo>
                  <a:pt x="407" y="413"/>
                </a:lnTo>
                <a:lnTo>
                  <a:pt x="410" y="413"/>
                </a:lnTo>
                <a:lnTo>
                  <a:pt x="407" y="413"/>
                </a:lnTo>
                <a:lnTo>
                  <a:pt x="407" y="411"/>
                </a:lnTo>
                <a:lnTo>
                  <a:pt x="410" y="411"/>
                </a:lnTo>
                <a:lnTo>
                  <a:pt x="412" y="411"/>
                </a:lnTo>
                <a:lnTo>
                  <a:pt x="415" y="411"/>
                </a:lnTo>
                <a:lnTo>
                  <a:pt x="417" y="411"/>
                </a:lnTo>
                <a:lnTo>
                  <a:pt x="417" y="408"/>
                </a:lnTo>
                <a:lnTo>
                  <a:pt x="420" y="408"/>
                </a:lnTo>
                <a:lnTo>
                  <a:pt x="420" y="405"/>
                </a:lnTo>
                <a:lnTo>
                  <a:pt x="420" y="408"/>
                </a:lnTo>
                <a:lnTo>
                  <a:pt x="420" y="405"/>
                </a:lnTo>
                <a:lnTo>
                  <a:pt x="423" y="405"/>
                </a:lnTo>
                <a:lnTo>
                  <a:pt x="425" y="405"/>
                </a:lnTo>
                <a:lnTo>
                  <a:pt x="425" y="403"/>
                </a:lnTo>
                <a:lnTo>
                  <a:pt x="428" y="403"/>
                </a:lnTo>
                <a:lnTo>
                  <a:pt x="430" y="403"/>
                </a:lnTo>
                <a:lnTo>
                  <a:pt x="430" y="400"/>
                </a:lnTo>
                <a:lnTo>
                  <a:pt x="433" y="400"/>
                </a:lnTo>
                <a:lnTo>
                  <a:pt x="433" y="397"/>
                </a:lnTo>
                <a:lnTo>
                  <a:pt x="436" y="395"/>
                </a:lnTo>
                <a:lnTo>
                  <a:pt x="436" y="392"/>
                </a:lnTo>
                <a:lnTo>
                  <a:pt x="438" y="392"/>
                </a:lnTo>
                <a:lnTo>
                  <a:pt x="438" y="390"/>
                </a:lnTo>
                <a:lnTo>
                  <a:pt x="441" y="390"/>
                </a:lnTo>
                <a:lnTo>
                  <a:pt x="441" y="387"/>
                </a:lnTo>
                <a:lnTo>
                  <a:pt x="441" y="384"/>
                </a:lnTo>
                <a:lnTo>
                  <a:pt x="443" y="384"/>
                </a:lnTo>
                <a:lnTo>
                  <a:pt x="443" y="387"/>
                </a:lnTo>
                <a:lnTo>
                  <a:pt x="443" y="384"/>
                </a:lnTo>
                <a:lnTo>
                  <a:pt x="446" y="384"/>
                </a:lnTo>
                <a:lnTo>
                  <a:pt x="449" y="384"/>
                </a:lnTo>
                <a:lnTo>
                  <a:pt x="451" y="384"/>
                </a:lnTo>
                <a:lnTo>
                  <a:pt x="451" y="382"/>
                </a:lnTo>
                <a:lnTo>
                  <a:pt x="454" y="382"/>
                </a:lnTo>
                <a:lnTo>
                  <a:pt x="454" y="379"/>
                </a:lnTo>
                <a:lnTo>
                  <a:pt x="454" y="377"/>
                </a:lnTo>
                <a:lnTo>
                  <a:pt x="457" y="377"/>
                </a:lnTo>
                <a:lnTo>
                  <a:pt x="459" y="377"/>
                </a:lnTo>
                <a:lnTo>
                  <a:pt x="459" y="374"/>
                </a:lnTo>
                <a:lnTo>
                  <a:pt x="462" y="374"/>
                </a:lnTo>
                <a:lnTo>
                  <a:pt x="464" y="374"/>
                </a:lnTo>
                <a:lnTo>
                  <a:pt x="464" y="371"/>
                </a:lnTo>
                <a:lnTo>
                  <a:pt x="467" y="371"/>
                </a:lnTo>
                <a:lnTo>
                  <a:pt x="467" y="374"/>
                </a:lnTo>
                <a:lnTo>
                  <a:pt x="467" y="371"/>
                </a:lnTo>
                <a:lnTo>
                  <a:pt x="470" y="371"/>
                </a:lnTo>
                <a:lnTo>
                  <a:pt x="467" y="371"/>
                </a:lnTo>
                <a:lnTo>
                  <a:pt x="464" y="371"/>
                </a:lnTo>
                <a:lnTo>
                  <a:pt x="464" y="369"/>
                </a:lnTo>
                <a:lnTo>
                  <a:pt x="464" y="366"/>
                </a:lnTo>
                <a:lnTo>
                  <a:pt x="467" y="366"/>
                </a:lnTo>
                <a:lnTo>
                  <a:pt x="467" y="363"/>
                </a:lnTo>
                <a:lnTo>
                  <a:pt x="467" y="361"/>
                </a:lnTo>
                <a:lnTo>
                  <a:pt x="470" y="361"/>
                </a:lnTo>
                <a:lnTo>
                  <a:pt x="467" y="361"/>
                </a:lnTo>
                <a:lnTo>
                  <a:pt x="467" y="358"/>
                </a:lnTo>
                <a:lnTo>
                  <a:pt x="467" y="356"/>
                </a:lnTo>
                <a:lnTo>
                  <a:pt x="470" y="356"/>
                </a:lnTo>
                <a:lnTo>
                  <a:pt x="470" y="353"/>
                </a:lnTo>
                <a:lnTo>
                  <a:pt x="470" y="350"/>
                </a:lnTo>
                <a:lnTo>
                  <a:pt x="472" y="350"/>
                </a:lnTo>
                <a:lnTo>
                  <a:pt x="472" y="348"/>
                </a:lnTo>
                <a:lnTo>
                  <a:pt x="470" y="348"/>
                </a:lnTo>
                <a:lnTo>
                  <a:pt x="470" y="345"/>
                </a:lnTo>
                <a:lnTo>
                  <a:pt x="472" y="345"/>
                </a:lnTo>
                <a:lnTo>
                  <a:pt x="475" y="345"/>
                </a:lnTo>
                <a:lnTo>
                  <a:pt x="475" y="343"/>
                </a:lnTo>
                <a:lnTo>
                  <a:pt x="477" y="343"/>
                </a:lnTo>
                <a:lnTo>
                  <a:pt x="477" y="340"/>
                </a:lnTo>
                <a:lnTo>
                  <a:pt x="477" y="337"/>
                </a:lnTo>
                <a:lnTo>
                  <a:pt x="477" y="335"/>
                </a:lnTo>
                <a:lnTo>
                  <a:pt x="477" y="332"/>
                </a:lnTo>
                <a:lnTo>
                  <a:pt x="480" y="332"/>
                </a:lnTo>
                <a:lnTo>
                  <a:pt x="480" y="330"/>
                </a:lnTo>
                <a:lnTo>
                  <a:pt x="480" y="327"/>
                </a:lnTo>
                <a:lnTo>
                  <a:pt x="483" y="327"/>
                </a:lnTo>
                <a:lnTo>
                  <a:pt x="483" y="324"/>
                </a:lnTo>
                <a:lnTo>
                  <a:pt x="483" y="322"/>
                </a:lnTo>
                <a:lnTo>
                  <a:pt x="483" y="319"/>
                </a:lnTo>
                <a:lnTo>
                  <a:pt x="483" y="316"/>
                </a:lnTo>
                <a:lnTo>
                  <a:pt x="485" y="316"/>
                </a:lnTo>
                <a:lnTo>
                  <a:pt x="485" y="314"/>
                </a:lnTo>
                <a:lnTo>
                  <a:pt x="485" y="311"/>
                </a:lnTo>
                <a:lnTo>
                  <a:pt x="485" y="309"/>
                </a:lnTo>
                <a:lnTo>
                  <a:pt x="485" y="306"/>
                </a:lnTo>
                <a:lnTo>
                  <a:pt x="485" y="309"/>
                </a:lnTo>
                <a:lnTo>
                  <a:pt x="485" y="306"/>
                </a:lnTo>
                <a:lnTo>
                  <a:pt x="485" y="303"/>
                </a:lnTo>
                <a:lnTo>
                  <a:pt x="488" y="303"/>
                </a:lnTo>
                <a:lnTo>
                  <a:pt x="488" y="301"/>
                </a:lnTo>
                <a:lnTo>
                  <a:pt x="488" y="298"/>
                </a:lnTo>
                <a:lnTo>
                  <a:pt x="488" y="296"/>
                </a:lnTo>
                <a:lnTo>
                  <a:pt x="490" y="296"/>
                </a:lnTo>
                <a:lnTo>
                  <a:pt x="490" y="293"/>
                </a:lnTo>
                <a:lnTo>
                  <a:pt x="493" y="293"/>
                </a:lnTo>
                <a:lnTo>
                  <a:pt x="493" y="296"/>
                </a:lnTo>
                <a:lnTo>
                  <a:pt x="493" y="293"/>
                </a:lnTo>
                <a:lnTo>
                  <a:pt x="493" y="290"/>
                </a:lnTo>
                <a:lnTo>
                  <a:pt x="496" y="290"/>
                </a:lnTo>
                <a:lnTo>
                  <a:pt x="493" y="290"/>
                </a:lnTo>
                <a:lnTo>
                  <a:pt x="496" y="290"/>
                </a:lnTo>
                <a:lnTo>
                  <a:pt x="493" y="290"/>
                </a:lnTo>
                <a:lnTo>
                  <a:pt x="493" y="288"/>
                </a:lnTo>
                <a:lnTo>
                  <a:pt x="493" y="290"/>
                </a:lnTo>
                <a:lnTo>
                  <a:pt x="496" y="290"/>
                </a:lnTo>
                <a:lnTo>
                  <a:pt x="496" y="288"/>
                </a:lnTo>
                <a:lnTo>
                  <a:pt x="496" y="285"/>
                </a:lnTo>
                <a:lnTo>
                  <a:pt x="496" y="288"/>
                </a:lnTo>
                <a:lnTo>
                  <a:pt x="496" y="285"/>
                </a:lnTo>
                <a:lnTo>
                  <a:pt x="496" y="288"/>
                </a:lnTo>
                <a:lnTo>
                  <a:pt x="496" y="290"/>
                </a:lnTo>
                <a:lnTo>
                  <a:pt x="498" y="290"/>
                </a:lnTo>
                <a:lnTo>
                  <a:pt x="498" y="288"/>
                </a:lnTo>
                <a:lnTo>
                  <a:pt x="501" y="288"/>
                </a:lnTo>
                <a:lnTo>
                  <a:pt x="504" y="288"/>
                </a:lnTo>
                <a:lnTo>
                  <a:pt x="504" y="285"/>
                </a:lnTo>
                <a:lnTo>
                  <a:pt x="504" y="283"/>
                </a:lnTo>
                <a:lnTo>
                  <a:pt x="501" y="283"/>
                </a:lnTo>
                <a:lnTo>
                  <a:pt x="501" y="280"/>
                </a:lnTo>
                <a:lnTo>
                  <a:pt x="498" y="283"/>
                </a:lnTo>
                <a:lnTo>
                  <a:pt x="498" y="280"/>
                </a:lnTo>
                <a:lnTo>
                  <a:pt x="501" y="280"/>
                </a:lnTo>
                <a:lnTo>
                  <a:pt x="498" y="280"/>
                </a:lnTo>
                <a:lnTo>
                  <a:pt x="501" y="280"/>
                </a:lnTo>
                <a:lnTo>
                  <a:pt x="501" y="283"/>
                </a:lnTo>
                <a:lnTo>
                  <a:pt x="504" y="283"/>
                </a:lnTo>
                <a:lnTo>
                  <a:pt x="504" y="285"/>
                </a:lnTo>
                <a:lnTo>
                  <a:pt x="506" y="285"/>
                </a:lnTo>
                <a:lnTo>
                  <a:pt x="506" y="283"/>
                </a:lnTo>
                <a:lnTo>
                  <a:pt x="506" y="280"/>
                </a:lnTo>
                <a:lnTo>
                  <a:pt x="509" y="280"/>
                </a:lnTo>
                <a:lnTo>
                  <a:pt x="509" y="277"/>
                </a:lnTo>
                <a:lnTo>
                  <a:pt x="511" y="277"/>
                </a:lnTo>
                <a:lnTo>
                  <a:pt x="511" y="275"/>
                </a:lnTo>
                <a:lnTo>
                  <a:pt x="511" y="272"/>
                </a:lnTo>
                <a:lnTo>
                  <a:pt x="511" y="269"/>
                </a:lnTo>
                <a:lnTo>
                  <a:pt x="514" y="269"/>
                </a:lnTo>
                <a:lnTo>
                  <a:pt x="514" y="267"/>
                </a:lnTo>
                <a:lnTo>
                  <a:pt x="514" y="264"/>
                </a:lnTo>
                <a:lnTo>
                  <a:pt x="517" y="264"/>
                </a:lnTo>
                <a:lnTo>
                  <a:pt x="519" y="264"/>
                </a:lnTo>
                <a:lnTo>
                  <a:pt x="519" y="262"/>
                </a:lnTo>
                <a:lnTo>
                  <a:pt x="522" y="262"/>
                </a:lnTo>
                <a:lnTo>
                  <a:pt x="522" y="264"/>
                </a:lnTo>
                <a:lnTo>
                  <a:pt x="522" y="267"/>
                </a:lnTo>
                <a:lnTo>
                  <a:pt x="524" y="267"/>
                </a:lnTo>
                <a:lnTo>
                  <a:pt x="524" y="264"/>
                </a:lnTo>
                <a:lnTo>
                  <a:pt x="527" y="264"/>
                </a:lnTo>
                <a:lnTo>
                  <a:pt x="530" y="264"/>
                </a:lnTo>
                <a:lnTo>
                  <a:pt x="532" y="264"/>
                </a:lnTo>
                <a:lnTo>
                  <a:pt x="535" y="264"/>
                </a:lnTo>
                <a:lnTo>
                  <a:pt x="537" y="264"/>
                </a:lnTo>
                <a:lnTo>
                  <a:pt x="540" y="264"/>
                </a:lnTo>
                <a:lnTo>
                  <a:pt x="543" y="264"/>
                </a:lnTo>
                <a:lnTo>
                  <a:pt x="545" y="264"/>
                </a:lnTo>
                <a:lnTo>
                  <a:pt x="548" y="264"/>
                </a:lnTo>
                <a:lnTo>
                  <a:pt x="551" y="264"/>
                </a:lnTo>
                <a:lnTo>
                  <a:pt x="553" y="264"/>
                </a:lnTo>
                <a:lnTo>
                  <a:pt x="556" y="267"/>
                </a:lnTo>
                <a:lnTo>
                  <a:pt x="556" y="269"/>
                </a:lnTo>
                <a:lnTo>
                  <a:pt x="558" y="269"/>
                </a:lnTo>
                <a:lnTo>
                  <a:pt x="558" y="272"/>
                </a:lnTo>
                <a:lnTo>
                  <a:pt x="561" y="272"/>
                </a:lnTo>
                <a:lnTo>
                  <a:pt x="564" y="272"/>
                </a:lnTo>
                <a:lnTo>
                  <a:pt x="564" y="275"/>
                </a:lnTo>
                <a:lnTo>
                  <a:pt x="566" y="275"/>
                </a:lnTo>
                <a:lnTo>
                  <a:pt x="569" y="275"/>
                </a:lnTo>
                <a:lnTo>
                  <a:pt x="569" y="277"/>
                </a:lnTo>
                <a:lnTo>
                  <a:pt x="571" y="277"/>
                </a:lnTo>
                <a:lnTo>
                  <a:pt x="574" y="277"/>
                </a:lnTo>
                <a:lnTo>
                  <a:pt x="577" y="277"/>
                </a:lnTo>
                <a:lnTo>
                  <a:pt x="577" y="280"/>
                </a:lnTo>
                <a:lnTo>
                  <a:pt x="579" y="280"/>
                </a:lnTo>
                <a:lnTo>
                  <a:pt x="582" y="280"/>
                </a:lnTo>
                <a:lnTo>
                  <a:pt x="584" y="280"/>
                </a:lnTo>
                <a:lnTo>
                  <a:pt x="587" y="280"/>
                </a:lnTo>
                <a:lnTo>
                  <a:pt x="587" y="277"/>
                </a:lnTo>
                <a:lnTo>
                  <a:pt x="587" y="280"/>
                </a:lnTo>
                <a:lnTo>
                  <a:pt x="590" y="280"/>
                </a:lnTo>
                <a:lnTo>
                  <a:pt x="590" y="283"/>
                </a:lnTo>
                <a:lnTo>
                  <a:pt x="592" y="283"/>
                </a:lnTo>
                <a:lnTo>
                  <a:pt x="595" y="283"/>
                </a:lnTo>
                <a:lnTo>
                  <a:pt x="595" y="285"/>
                </a:lnTo>
                <a:lnTo>
                  <a:pt x="597" y="283"/>
                </a:lnTo>
                <a:lnTo>
                  <a:pt x="603" y="285"/>
                </a:lnTo>
                <a:lnTo>
                  <a:pt x="603" y="288"/>
                </a:lnTo>
                <a:lnTo>
                  <a:pt x="608" y="288"/>
                </a:lnTo>
                <a:lnTo>
                  <a:pt x="608" y="290"/>
                </a:lnTo>
                <a:lnTo>
                  <a:pt x="611" y="290"/>
                </a:lnTo>
                <a:lnTo>
                  <a:pt x="613" y="290"/>
                </a:lnTo>
                <a:lnTo>
                  <a:pt x="613" y="288"/>
                </a:lnTo>
                <a:lnTo>
                  <a:pt x="616" y="288"/>
                </a:lnTo>
                <a:lnTo>
                  <a:pt x="618" y="288"/>
                </a:lnTo>
                <a:lnTo>
                  <a:pt x="618" y="290"/>
                </a:lnTo>
                <a:lnTo>
                  <a:pt x="621" y="290"/>
                </a:lnTo>
                <a:lnTo>
                  <a:pt x="624" y="290"/>
                </a:lnTo>
                <a:lnTo>
                  <a:pt x="626" y="288"/>
                </a:lnTo>
                <a:lnTo>
                  <a:pt x="629" y="288"/>
                </a:lnTo>
                <a:lnTo>
                  <a:pt x="631" y="288"/>
                </a:lnTo>
                <a:lnTo>
                  <a:pt x="631" y="285"/>
                </a:lnTo>
                <a:lnTo>
                  <a:pt x="634" y="283"/>
                </a:lnTo>
                <a:lnTo>
                  <a:pt x="637" y="283"/>
                </a:lnTo>
                <a:lnTo>
                  <a:pt x="642" y="283"/>
                </a:lnTo>
                <a:lnTo>
                  <a:pt x="642" y="280"/>
                </a:lnTo>
                <a:lnTo>
                  <a:pt x="642" y="283"/>
                </a:lnTo>
                <a:lnTo>
                  <a:pt x="644" y="283"/>
                </a:lnTo>
                <a:lnTo>
                  <a:pt x="644" y="280"/>
                </a:lnTo>
                <a:lnTo>
                  <a:pt x="644" y="283"/>
                </a:lnTo>
                <a:lnTo>
                  <a:pt x="642" y="283"/>
                </a:lnTo>
                <a:lnTo>
                  <a:pt x="637" y="283"/>
                </a:lnTo>
                <a:lnTo>
                  <a:pt x="634" y="283"/>
                </a:lnTo>
                <a:lnTo>
                  <a:pt x="631" y="285"/>
                </a:lnTo>
                <a:lnTo>
                  <a:pt x="631" y="288"/>
                </a:lnTo>
                <a:lnTo>
                  <a:pt x="629" y="288"/>
                </a:lnTo>
                <a:lnTo>
                  <a:pt x="631" y="288"/>
                </a:lnTo>
                <a:lnTo>
                  <a:pt x="629" y="288"/>
                </a:lnTo>
                <a:lnTo>
                  <a:pt x="629" y="290"/>
                </a:lnTo>
                <a:lnTo>
                  <a:pt x="626" y="290"/>
                </a:lnTo>
                <a:lnTo>
                  <a:pt x="626" y="293"/>
                </a:lnTo>
                <a:lnTo>
                  <a:pt x="624" y="293"/>
                </a:lnTo>
                <a:lnTo>
                  <a:pt x="624" y="296"/>
                </a:lnTo>
                <a:lnTo>
                  <a:pt x="624" y="298"/>
                </a:lnTo>
                <a:lnTo>
                  <a:pt x="624" y="301"/>
                </a:lnTo>
                <a:lnTo>
                  <a:pt x="624" y="303"/>
                </a:lnTo>
                <a:lnTo>
                  <a:pt x="626" y="303"/>
                </a:lnTo>
                <a:lnTo>
                  <a:pt x="626" y="306"/>
                </a:lnTo>
                <a:lnTo>
                  <a:pt x="626" y="309"/>
                </a:lnTo>
                <a:lnTo>
                  <a:pt x="626" y="311"/>
                </a:lnTo>
                <a:lnTo>
                  <a:pt x="626" y="314"/>
                </a:lnTo>
                <a:lnTo>
                  <a:pt x="624" y="316"/>
                </a:lnTo>
                <a:lnTo>
                  <a:pt x="624" y="319"/>
                </a:lnTo>
                <a:lnTo>
                  <a:pt x="624" y="322"/>
                </a:lnTo>
                <a:lnTo>
                  <a:pt x="624" y="324"/>
                </a:lnTo>
                <a:lnTo>
                  <a:pt x="624" y="327"/>
                </a:lnTo>
                <a:lnTo>
                  <a:pt x="624" y="330"/>
                </a:lnTo>
                <a:lnTo>
                  <a:pt x="624" y="332"/>
                </a:lnTo>
                <a:lnTo>
                  <a:pt x="624" y="335"/>
                </a:lnTo>
                <a:lnTo>
                  <a:pt x="624" y="337"/>
                </a:lnTo>
                <a:lnTo>
                  <a:pt x="624" y="340"/>
                </a:lnTo>
                <a:lnTo>
                  <a:pt x="624" y="343"/>
                </a:lnTo>
                <a:lnTo>
                  <a:pt x="624" y="345"/>
                </a:lnTo>
                <a:lnTo>
                  <a:pt x="624" y="348"/>
                </a:lnTo>
                <a:lnTo>
                  <a:pt x="621" y="348"/>
                </a:lnTo>
                <a:lnTo>
                  <a:pt x="621" y="350"/>
                </a:lnTo>
                <a:lnTo>
                  <a:pt x="621" y="353"/>
                </a:lnTo>
                <a:lnTo>
                  <a:pt x="621" y="356"/>
                </a:lnTo>
                <a:lnTo>
                  <a:pt x="621" y="358"/>
                </a:lnTo>
                <a:lnTo>
                  <a:pt x="621" y="361"/>
                </a:lnTo>
                <a:lnTo>
                  <a:pt x="621" y="363"/>
                </a:lnTo>
                <a:lnTo>
                  <a:pt x="621" y="366"/>
                </a:lnTo>
                <a:lnTo>
                  <a:pt x="618" y="366"/>
                </a:lnTo>
                <a:lnTo>
                  <a:pt x="618" y="369"/>
                </a:lnTo>
                <a:lnTo>
                  <a:pt x="618" y="371"/>
                </a:lnTo>
                <a:lnTo>
                  <a:pt x="618" y="374"/>
                </a:lnTo>
                <a:lnTo>
                  <a:pt x="616" y="374"/>
                </a:lnTo>
                <a:lnTo>
                  <a:pt x="616" y="377"/>
                </a:lnTo>
                <a:lnTo>
                  <a:pt x="616" y="379"/>
                </a:lnTo>
                <a:lnTo>
                  <a:pt x="616" y="382"/>
                </a:lnTo>
                <a:lnTo>
                  <a:pt x="613" y="382"/>
                </a:lnTo>
                <a:lnTo>
                  <a:pt x="613" y="384"/>
                </a:lnTo>
                <a:lnTo>
                  <a:pt x="613" y="387"/>
                </a:lnTo>
                <a:lnTo>
                  <a:pt x="616" y="387"/>
                </a:lnTo>
                <a:lnTo>
                  <a:pt x="618" y="392"/>
                </a:lnTo>
                <a:lnTo>
                  <a:pt x="621" y="395"/>
                </a:lnTo>
                <a:lnTo>
                  <a:pt x="624" y="397"/>
                </a:lnTo>
                <a:lnTo>
                  <a:pt x="626" y="397"/>
                </a:lnTo>
                <a:lnTo>
                  <a:pt x="626" y="400"/>
                </a:lnTo>
                <a:lnTo>
                  <a:pt x="629" y="400"/>
                </a:lnTo>
                <a:lnTo>
                  <a:pt x="629" y="403"/>
                </a:lnTo>
                <a:lnTo>
                  <a:pt x="631" y="403"/>
                </a:lnTo>
                <a:lnTo>
                  <a:pt x="631" y="400"/>
                </a:lnTo>
                <a:lnTo>
                  <a:pt x="631" y="397"/>
                </a:lnTo>
                <a:lnTo>
                  <a:pt x="631" y="395"/>
                </a:lnTo>
                <a:lnTo>
                  <a:pt x="634" y="395"/>
                </a:lnTo>
                <a:lnTo>
                  <a:pt x="637" y="392"/>
                </a:lnTo>
                <a:lnTo>
                  <a:pt x="639" y="392"/>
                </a:lnTo>
                <a:lnTo>
                  <a:pt x="637" y="392"/>
                </a:lnTo>
                <a:lnTo>
                  <a:pt x="637" y="395"/>
                </a:lnTo>
                <a:lnTo>
                  <a:pt x="639" y="395"/>
                </a:lnTo>
                <a:lnTo>
                  <a:pt x="642" y="395"/>
                </a:lnTo>
                <a:lnTo>
                  <a:pt x="642" y="397"/>
                </a:lnTo>
                <a:lnTo>
                  <a:pt x="642" y="400"/>
                </a:lnTo>
                <a:lnTo>
                  <a:pt x="642" y="403"/>
                </a:lnTo>
                <a:lnTo>
                  <a:pt x="644" y="405"/>
                </a:lnTo>
                <a:lnTo>
                  <a:pt x="647" y="403"/>
                </a:lnTo>
                <a:lnTo>
                  <a:pt x="647" y="400"/>
                </a:lnTo>
                <a:lnTo>
                  <a:pt x="650" y="400"/>
                </a:lnTo>
                <a:lnTo>
                  <a:pt x="650" y="397"/>
                </a:lnTo>
                <a:lnTo>
                  <a:pt x="652" y="397"/>
                </a:lnTo>
                <a:lnTo>
                  <a:pt x="652" y="395"/>
                </a:lnTo>
                <a:lnTo>
                  <a:pt x="655" y="395"/>
                </a:lnTo>
                <a:lnTo>
                  <a:pt x="655" y="392"/>
                </a:lnTo>
                <a:lnTo>
                  <a:pt x="658" y="390"/>
                </a:lnTo>
                <a:lnTo>
                  <a:pt x="658" y="387"/>
                </a:lnTo>
                <a:lnTo>
                  <a:pt x="660" y="387"/>
                </a:lnTo>
                <a:lnTo>
                  <a:pt x="663" y="390"/>
                </a:lnTo>
                <a:lnTo>
                  <a:pt x="665" y="387"/>
                </a:lnTo>
                <a:lnTo>
                  <a:pt x="665" y="384"/>
                </a:lnTo>
                <a:lnTo>
                  <a:pt x="665" y="382"/>
                </a:lnTo>
                <a:lnTo>
                  <a:pt x="668" y="382"/>
                </a:lnTo>
                <a:lnTo>
                  <a:pt x="668" y="379"/>
                </a:lnTo>
                <a:lnTo>
                  <a:pt x="671" y="379"/>
                </a:lnTo>
                <a:lnTo>
                  <a:pt x="671" y="377"/>
                </a:lnTo>
                <a:lnTo>
                  <a:pt x="673" y="377"/>
                </a:lnTo>
                <a:lnTo>
                  <a:pt x="673" y="374"/>
                </a:lnTo>
                <a:lnTo>
                  <a:pt x="676" y="374"/>
                </a:lnTo>
                <a:lnTo>
                  <a:pt x="676" y="371"/>
                </a:lnTo>
                <a:lnTo>
                  <a:pt x="678" y="371"/>
                </a:lnTo>
                <a:lnTo>
                  <a:pt x="681" y="369"/>
                </a:lnTo>
                <a:lnTo>
                  <a:pt x="684" y="369"/>
                </a:lnTo>
                <a:lnTo>
                  <a:pt x="686" y="369"/>
                </a:lnTo>
                <a:lnTo>
                  <a:pt x="686" y="366"/>
                </a:lnTo>
                <a:lnTo>
                  <a:pt x="689" y="366"/>
                </a:lnTo>
                <a:lnTo>
                  <a:pt x="691" y="366"/>
                </a:lnTo>
                <a:lnTo>
                  <a:pt x="691" y="363"/>
                </a:lnTo>
                <a:lnTo>
                  <a:pt x="694" y="363"/>
                </a:lnTo>
                <a:lnTo>
                  <a:pt x="697" y="363"/>
                </a:lnTo>
                <a:lnTo>
                  <a:pt x="697" y="361"/>
                </a:lnTo>
                <a:lnTo>
                  <a:pt x="697" y="363"/>
                </a:lnTo>
                <a:lnTo>
                  <a:pt x="699" y="363"/>
                </a:lnTo>
                <a:lnTo>
                  <a:pt x="702" y="363"/>
                </a:lnTo>
                <a:lnTo>
                  <a:pt x="702" y="361"/>
                </a:lnTo>
                <a:lnTo>
                  <a:pt x="705" y="361"/>
                </a:lnTo>
                <a:lnTo>
                  <a:pt x="707" y="361"/>
                </a:lnTo>
                <a:lnTo>
                  <a:pt x="710" y="361"/>
                </a:lnTo>
                <a:lnTo>
                  <a:pt x="710" y="358"/>
                </a:lnTo>
                <a:lnTo>
                  <a:pt x="712" y="358"/>
                </a:lnTo>
                <a:lnTo>
                  <a:pt x="715" y="358"/>
                </a:lnTo>
                <a:lnTo>
                  <a:pt x="718" y="358"/>
                </a:lnTo>
                <a:lnTo>
                  <a:pt x="718" y="356"/>
                </a:lnTo>
                <a:lnTo>
                  <a:pt x="720" y="356"/>
                </a:lnTo>
                <a:lnTo>
                  <a:pt x="723" y="356"/>
                </a:lnTo>
                <a:lnTo>
                  <a:pt x="725" y="356"/>
                </a:lnTo>
                <a:lnTo>
                  <a:pt x="725" y="353"/>
                </a:lnTo>
                <a:lnTo>
                  <a:pt x="728" y="353"/>
                </a:lnTo>
                <a:lnTo>
                  <a:pt x="731" y="353"/>
                </a:lnTo>
                <a:lnTo>
                  <a:pt x="733" y="353"/>
                </a:lnTo>
                <a:lnTo>
                  <a:pt x="736" y="353"/>
                </a:lnTo>
                <a:lnTo>
                  <a:pt x="738" y="353"/>
                </a:lnTo>
                <a:lnTo>
                  <a:pt x="741" y="353"/>
                </a:lnTo>
                <a:lnTo>
                  <a:pt x="741" y="350"/>
                </a:lnTo>
                <a:lnTo>
                  <a:pt x="744" y="350"/>
                </a:lnTo>
                <a:lnTo>
                  <a:pt x="746" y="350"/>
                </a:lnTo>
                <a:lnTo>
                  <a:pt x="746" y="353"/>
                </a:lnTo>
                <a:lnTo>
                  <a:pt x="749" y="353"/>
                </a:lnTo>
                <a:lnTo>
                  <a:pt x="751" y="353"/>
                </a:lnTo>
                <a:lnTo>
                  <a:pt x="751" y="350"/>
                </a:lnTo>
                <a:lnTo>
                  <a:pt x="754" y="350"/>
                </a:lnTo>
                <a:lnTo>
                  <a:pt x="754" y="348"/>
                </a:lnTo>
                <a:lnTo>
                  <a:pt x="757" y="348"/>
                </a:lnTo>
                <a:lnTo>
                  <a:pt x="759" y="345"/>
                </a:lnTo>
                <a:lnTo>
                  <a:pt x="762" y="345"/>
                </a:lnTo>
                <a:lnTo>
                  <a:pt x="762" y="348"/>
                </a:lnTo>
                <a:lnTo>
                  <a:pt x="765" y="348"/>
                </a:lnTo>
                <a:lnTo>
                  <a:pt x="765" y="345"/>
                </a:lnTo>
                <a:lnTo>
                  <a:pt x="767" y="345"/>
                </a:lnTo>
                <a:lnTo>
                  <a:pt x="765" y="324"/>
                </a:lnTo>
                <a:lnTo>
                  <a:pt x="762" y="324"/>
                </a:lnTo>
                <a:lnTo>
                  <a:pt x="762" y="322"/>
                </a:lnTo>
                <a:lnTo>
                  <a:pt x="759" y="322"/>
                </a:lnTo>
                <a:lnTo>
                  <a:pt x="759" y="319"/>
                </a:lnTo>
                <a:lnTo>
                  <a:pt x="757" y="319"/>
                </a:lnTo>
                <a:lnTo>
                  <a:pt x="757" y="316"/>
                </a:lnTo>
                <a:lnTo>
                  <a:pt x="754" y="316"/>
                </a:lnTo>
                <a:lnTo>
                  <a:pt x="751" y="316"/>
                </a:lnTo>
                <a:lnTo>
                  <a:pt x="751" y="314"/>
                </a:lnTo>
                <a:lnTo>
                  <a:pt x="754" y="314"/>
                </a:lnTo>
                <a:lnTo>
                  <a:pt x="757" y="314"/>
                </a:lnTo>
                <a:lnTo>
                  <a:pt x="757" y="316"/>
                </a:lnTo>
                <a:lnTo>
                  <a:pt x="759" y="316"/>
                </a:lnTo>
                <a:lnTo>
                  <a:pt x="762" y="316"/>
                </a:lnTo>
                <a:lnTo>
                  <a:pt x="762" y="319"/>
                </a:lnTo>
                <a:lnTo>
                  <a:pt x="765" y="319"/>
                </a:lnTo>
                <a:lnTo>
                  <a:pt x="765" y="322"/>
                </a:lnTo>
                <a:lnTo>
                  <a:pt x="767" y="322"/>
                </a:lnTo>
                <a:lnTo>
                  <a:pt x="770" y="322"/>
                </a:lnTo>
                <a:lnTo>
                  <a:pt x="772" y="324"/>
                </a:lnTo>
                <a:lnTo>
                  <a:pt x="780" y="330"/>
                </a:lnTo>
                <a:lnTo>
                  <a:pt x="785" y="335"/>
                </a:lnTo>
                <a:lnTo>
                  <a:pt x="788" y="337"/>
                </a:lnTo>
                <a:lnTo>
                  <a:pt x="791" y="340"/>
                </a:lnTo>
                <a:lnTo>
                  <a:pt x="793" y="340"/>
                </a:lnTo>
                <a:lnTo>
                  <a:pt x="793" y="343"/>
                </a:lnTo>
                <a:lnTo>
                  <a:pt x="796" y="343"/>
                </a:lnTo>
                <a:lnTo>
                  <a:pt x="798" y="343"/>
                </a:lnTo>
                <a:lnTo>
                  <a:pt x="801" y="343"/>
                </a:lnTo>
                <a:lnTo>
                  <a:pt x="801" y="340"/>
                </a:lnTo>
                <a:lnTo>
                  <a:pt x="798" y="340"/>
                </a:lnTo>
                <a:lnTo>
                  <a:pt x="798" y="337"/>
                </a:lnTo>
                <a:lnTo>
                  <a:pt x="796" y="337"/>
                </a:lnTo>
                <a:lnTo>
                  <a:pt x="796" y="335"/>
                </a:lnTo>
                <a:lnTo>
                  <a:pt x="793" y="335"/>
                </a:lnTo>
                <a:lnTo>
                  <a:pt x="791" y="335"/>
                </a:lnTo>
                <a:lnTo>
                  <a:pt x="791" y="332"/>
                </a:lnTo>
                <a:lnTo>
                  <a:pt x="788" y="332"/>
                </a:lnTo>
                <a:lnTo>
                  <a:pt x="788" y="330"/>
                </a:lnTo>
                <a:lnTo>
                  <a:pt x="785" y="330"/>
                </a:lnTo>
                <a:lnTo>
                  <a:pt x="785" y="327"/>
                </a:lnTo>
                <a:lnTo>
                  <a:pt x="783" y="327"/>
                </a:lnTo>
                <a:lnTo>
                  <a:pt x="783" y="324"/>
                </a:lnTo>
                <a:lnTo>
                  <a:pt x="785" y="324"/>
                </a:lnTo>
                <a:lnTo>
                  <a:pt x="783" y="324"/>
                </a:lnTo>
                <a:lnTo>
                  <a:pt x="783" y="322"/>
                </a:lnTo>
                <a:lnTo>
                  <a:pt x="780" y="322"/>
                </a:lnTo>
                <a:lnTo>
                  <a:pt x="780" y="319"/>
                </a:lnTo>
                <a:lnTo>
                  <a:pt x="778" y="319"/>
                </a:lnTo>
                <a:lnTo>
                  <a:pt x="778" y="316"/>
                </a:lnTo>
                <a:lnTo>
                  <a:pt x="775" y="316"/>
                </a:lnTo>
                <a:lnTo>
                  <a:pt x="775" y="314"/>
                </a:lnTo>
                <a:lnTo>
                  <a:pt x="775" y="316"/>
                </a:lnTo>
                <a:lnTo>
                  <a:pt x="772" y="316"/>
                </a:lnTo>
                <a:lnTo>
                  <a:pt x="770" y="316"/>
                </a:lnTo>
                <a:lnTo>
                  <a:pt x="770" y="314"/>
                </a:lnTo>
                <a:lnTo>
                  <a:pt x="767" y="314"/>
                </a:lnTo>
                <a:lnTo>
                  <a:pt x="767" y="311"/>
                </a:lnTo>
                <a:lnTo>
                  <a:pt x="767" y="309"/>
                </a:lnTo>
                <a:lnTo>
                  <a:pt x="770" y="306"/>
                </a:lnTo>
                <a:lnTo>
                  <a:pt x="767" y="306"/>
                </a:lnTo>
                <a:lnTo>
                  <a:pt x="765" y="306"/>
                </a:lnTo>
                <a:lnTo>
                  <a:pt x="765" y="303"/>
                </a:lnTo>
                <a:lnTo>
                  <a:pt x="762" y="303"/>
                </a:lnTo>
                <a:lnTo>
                  <a:pt x="759" y="303"/>
                </a:lnTo>
                <a:lnTo>
                  <a:pt x="759" y="301"/>
                </a:lnTo>
                <a:lnTo>
                  <a:pt x="762" y="301"/>
                </a:lnTo>
                <a:lnTo>
                  <a:pt x="762" y="298"/>
                </a:lnTo>
                <a:lnTo>
                  <a:pt x="765" y="298"/>
                </a:lnTo>
                <a:lnTo>
                  <a:pt x="767" y="298"/>
                </a:lnTo>
                <a:lnTo>
                  <a:pt x="767" y="296"/>
                </a:lnTo>
                <a:lnTo>
                  <a:pt x="767" y="293"/>
                </a:lnTo>
                <a:lnTo>
                  <a:pt x="767" y="290"/>
                </a:lnTo>
                <a:lnTo>
                  <a:pt x="767" y="288"/>
                </a:lnTo>
                <a:lnTo>
                  <a:pt x="765" y="288"/>
                </a:lnTo>
                <a:lnTo>
                  <a:pt x="762" y="288"/>
                </a:lnTo>
                <a:lnTo>
                  <a:pt x="762" y="285"/>
                </a:lnTo>
                <a:lnTo>
                  <a:pt x="759" y="285"/>
                </a:lnTo>
                <a:lnTo>
                  <a:pt x="757" y="285"/>
                </a:lnTo>
                <a:lnTo>
                  <a:pt x="754" y="285"/>
                </a:lnTo>
                <a:lnTo>
                  <a:pt x="751" y="285"/>
                </a:lnTo>
                <a:lnTo>
                  <a:pt x="749" y="285"/>
                </a:lnTo>
                <a:lnTo>
                  <a:pt x="746" y="285"/>
                </a:lnTo>
                <a:lnTo>
                  <a:pt x="746" y="283"/>
                </a:lnTo>
                <a:lnTo>
                  <a:pt x="749" y="283"/>
                </a:lnTo>
                <a:lnTo>
                  <a:pt x="751" y="283"/>
                </a:lnTo>
                <a:lnTo>
                  <a:pt x="754" y="283"/>
                </a:lnTo>
                <a:lnTo>
                  <a:pt x="757" y="280"/>
                </a:lnTo>
                <a:lnTo>
                  <a:pt x="759" y="280"/>
                </a:lnTo>
                <a:lnTo>
                  <a:pt x="762" y="280"/>
                </a:lnTo>
                <a:lnTo>
                  <a:pt x="762" y="277"/>
                </a:lnTo>
                <a:lnTo>
                  <a:pt x="765" y="277"/>
                </a:lnTo>
                <a:lnTo>
                  <a:pt x="762" y="277"/>
                </a:lnTo>
                <a:lnTo>
                  <a:pt x="762" y="275"/>
                </a:lnTo>
                <a:lnTo>
                  <a:pt x="765" y="275"/>
                </a:lnTo>
                <a:lnTo>
                  <a:pt x="762" y="275"/>
                </a:lnTo>
                <a:lnTo>
                  <a:pt x="765" y="272"/>
                </a:lnTo>
                <a:lnTo>
                  <a:pt x="762" y="272"/>
                </a:lnTo>
                <a:lnTo>
                  <a:pt x="762" y="269"/>
                </a:lnTo>
                <a:lnTo>
                  <a:pt x="759" y="269"/>
                </a:lnTo>
                <a:lnTo>
                  <a:pt x="757" y="269"/>
                </a:lnTo>
                <a:lnTo>
                  <a:pt x="757" y="267"/>
                </a:lnTo>
                <a:lnTo>
                  <a:pt x="754" y="267"/>
                </a:lnTo>
                <a:lnTo>
                  <a:pt x="751" y="267"/>
                </a:lnTo>
                <a:lnTo>
                  <a:pt x="749" y="267"/>
                </a:lnTo>
                <a:lnTo>
                  <a:pt x="749" y="264"/>
                </a:lnTo>
                <a:lnTo>
                  <a:pt x="751" y="264"/>
                </a:lnTo>
                <a:lnTo>
                  <a:pt x="754" y="264"/>
                </a:lnTo>
                <a:lnTo>
                  <a:pt x="757" y="262"/>
                </a:lnTo>
                <a:lnTo>
                  <a:pt x="759" y="262"/>
                </a:lnTo>
                <a:lnTo>
                  <a:pt x="762" y="262"/>
                </a:lnTo>
                <a:lnTo>
                  <a:pt x="762" y="259"/>
                </a:lnTo>
                <a:lnTo>
                  <a:pt x="765" y="259"/>
                </a:lnTo>
                <a:lnTo>
                  <a:pt x="765" y="256"/>
                </a:lnTo>
                <a:lnTo>
                  <a:pt x="765" y="254"/>
                </a:lnTo>
                <a:lnTo>
                  <a:pt x="765" y="251"/>
                </a:lnTo>
                <a:lnTo>
                  <a:pt x="765" y="249"/>
                </a:lnTo>
                <a:lnTo>
                  <a:pt x="765" y="246"/>
                </a:lnTo>
                <a:lnTo>
                  <a:pt x="767" y="246"/>
                </a:lnTo>
                <a:lnTo>
                  <a:pt x="767" y="243"/>
                </a:lnTo>
                <a:lnTo>
                  <a:pt x="767" y="241"/>
                </a:lnTo>
                <a:lnTo>
                  <a:pt x="767" y="238"/>
                </a:lnTo>
                <a:lnTo>
                  <a:pt x="767" y="236"/>
                </a:lnTo>
                <a:lnTo>
                  <a:pt x="767" y="233"/>
                </a:lnTo>
                <a:lnTo>
                  <a:pt x="767" y="230"/>
                </a:lnTo>
                <a:lnTo>
                  <a:pt x="767" y="228"/>
                </a:lnTo>
                <a:lnTo>
                  <a:pt x="770" y="228"/>
                </a:lnTo>
                <a:lnTo>
                  <a:pt x="770" y="225"/>
                </a:lnTo>
                <a:lnTo>
                  <a:pt x="772" y="225"/>
                </a:lnTo>
                <a:lnTo>
                  <a:pt x="770" y="222"/>
                </a:lnTo>
                <a:lnTo>
                  <a:pt x="767" y="222"/>
                </a:lnTo>
                <a:lnTo>
                  <a:pt x="767" y="220"/>
                </a:lnTo>
                <a:lnTo>
                  <a:pt x="767" y="217"/>
                </a:lnTo>
                <a:lnTo>
                  <a:pt x="767" y="215"/>
                </a:lnTo>
                <a:lnTo>
                  <a:pt x="770" y="215"/>
                </a:lnTo>
                <a:lnTo>
                  <a:pt x="770" y="217"/>
                </a:lnTo>
                <a:lnTo>
                  <a:pt x="772" y="217"/>
                </a:lnTo>
                <a:lnTo>
                  <a:pt x="772" y="215"/>
                </a:lnTo>
                <a:lnTo>
                  <a:pt x="772" y="212"/>
                </a:lnTo>
                <a:lnTo>
                  <a:pt x="775" y="212"/>
                </a:lnTo>
                <a:lnTo>
                  <a:pt x="775" y="209"/>
                </a:lnTo>
                <a:lnTo>
                  <a:pt x="778" y="209"/>
                </a:lnTo>
                <a:lnTo>
                  <a:pt x="780" y="209"/>
                </a:lnTo>
                <a:lnTo>
                  <a:pt x="783" y="209"/>
                </a:lnTo>
                <a:lnTo>
                  <a:pt x="783" y="207"/>
                </a:lnTo>
                <a:lnTo>
                  <a:pt x="785" y="207"/>
                </a:lnTo>
                <a:lnTo>
                  <a:pt x="785" y="204"/>
                </a:lnTo>
                <a:lnTo>
                  <a:pt x="785" y="202"/>
                </a:lnTo>
                <a:lnTo>
                  <a:pt x="785" y="199"/>
                </a:lnTo>
                <a:lnTo>
                  <a:pt x="783" y="199"/>
                </a:lnTo>
                <a:lnTo>
                  <a:pt x="783" y="196"/>
                </a:lnTo>
                <a:lnTo>
                  <a:pt x="780" y="194"/>
                </a:lnTo>
                <a:lnTo>
                  <a:pt x="780" y="191"/>
                </a:lnTo>
                <a:lnTo>
                  <a:pt x="785" y="196"/>
                </a:lnTo>
                <a:lnTo>
                  <a:pt x="788" y="196"/>
                </a:lnTo>
                <a:lnTo>
                  <a:pt x="788" y="199"/>
                </a:lnTo>
                <a:lnTo>
                  <a:pt x="791" y="199"/>
                </a:lnTo>
                <a:lnTo>
                  <a:pt x="793" y="199"/>
                </a:lnTo>
                <a:lnTo>
                  <a:pt x="796" y="199"/>
                </a:lnTo>
                <a:lnTo>
                  <a:pt x="798" y="196"/>
                </a:lnTo>
                <a:lnTo>
                  <a:pt x="801" y="196"/>
                </a:lnTo>
                <a:lnTo>
                  <a:pt x="804" y="194"/>
                </a:lnTo>
                <a:lnTo>
                  <a:pt x="806" y="194"/>
                </a:lnTo>
                <a:lnTo>
                  <a:pt x="806" y="191"/>
                </a:lnTo>
                <a:lnTo>
                  <a:pt x="804" y="191"/>
                </a:lnTo>
                <a:lnTo>
                  <a:pt x="804" y="188"/>
                </a:lnTo>
                <a:lnTo>
                  <a:pt x="806" y="188"/>
                </a:lnTo>
                <a:lnTo>
                  <a:pt x="804" y="188"/>
                </a:lnTo>
                <a:lnTo>
                  <a:pt x="801" y="188"/>
                </a:lnTo>
                <a:lnTo>
                  <a:pt x="798" y="188"/>
                </a:lnTo>
                <a:lnTo>
                  <a:pt x="796" y="186"/>
                </a:lnTo>
                <a:lnTo>
                  <a:pt x="796" y="183"/>
                </a:lnTo>
                <a:lnTo>
                  <a:pt x="796" y="181"/>
                </a:lnTo>
                <a:lnTo>
                  <a:pt x="793" y="178"/>
                </a:lnTo>
                <a:lnTo>
                  <a:pt x="791" y="175"/>
                </a:lnTo>
                <a:lnTo>
                  <a:pt x="788" y="175"/>
                </a:lnTo>
                <a:lnTo>
                  <a:pt x="788" y="173"/>
                </a:lnTo>
                <a:lnTo>
                  <a:pt x="788" y="170"/>
                </a:lnTo>
                <a:lnTo>
                  <a:pt x="791" y="170"/>
                </a:lnTo>
                <a:lnTo>
                  <a:pt x="791" y="173"/>
                </a:lnTo>
                <a:lnTo>
                  <a:pt x="793" y="173"/>
                </a:lnTo>
                <a:lnTo>
                  <a:pt x="796" y="175"/>
                </a:lnTo>
                <a:lnTo>
                  <a:pt x="798" y="175"/>
                </a:lnTo>
                <a:lnTo>
                  <a:pt x="801" y="175"/>
                </a:lnTo>
                <a:lnTo>
                  <a:pt x="806" y="175"/>
                </a:lnTo>
                <a:lnTo>
                  <a:pt x="809" y="175"/>
                </a:lnTo>
                <a:lnTo>
                  <a:pt x="812" y="175"/>
                </a:lnTo>
                <a:lnTo>
                  <a:pt x="814" y="175"/>
                </a:lnTo>
                <a:lnTo>
                  <a:pt x="814" y="173"/>
                </a:lnTo>
                <a:lnTo>
                  <a:pt x="814" y="170"/>
                </a:lnTo>
                <a:lnTo>
                  <a:pt x="814" y="168"/>
                </a:lnTo>
                <a:lnTo>
                  <a:pt x="812" y="168"/>
                </a:lnTo>
                <a:lnTo>
                  <a:pt x="812" y="165"/>
                </a:lnTo>
                <a:lnTo>
                  <a:pt x="814" y="165"/>
                </a:lnTo>
                <a:lnTo>
                  <a:pt x="814" y="168"/>
                </a:lnTo>
                <a:lnTo>
                  <a:pt x="817" y="168"/>
                </a:lnTo>
                <a:lnTo>
                  <a:pt x="817" y="170"/>
                </a:lnTo>
                <a:lnTo>
                  <a:pt x="817" y="173"/>
                </a:lnTo>
                <a:lnTo>
                  <a:pt x="819" y="173"/>
                </a:lnTo>
                <a:lnTo>
                  <a:pt x="822" y="173"/>
                </a:lnTo>
                <a:lnTo>
                  <a:pt x="822" y="170"/>
                </a:lnTo>
                <a:lnTo>
                  <a:pt x="819" y="170"/>
                </a:lnTo>
                <a:lnTo>
                  <a:pt x="819" y="168"/>
                </a:lnTo>
                <a:lnTo>
                  <a:pt x="817" y="162"/>
                </a:lnTo>
                <a:lnTo>
                  <a:pt x="814" y="160"/>
                </a:lnTo>
                <a:lnTo>
                  <a:pt x="812" y="157"/>
                </a:lnTo>
                <a:lnTo>
                  <a:pt x="812" y="155"/>
                </a:lnTo>
                <a:lnTo>
                  <a:pt x="809" y="155"/>
                </a:lnTo>
                <a:lnTo>
                  <a:pt x="809" y="152"/>
                </a:lnTo>
                <a:lnTo>
                  <a:pt x="812" y="152"/>
                </a:lnTo>
                <a:lnTo>
                  <a:pt x="812" y="155"/>
                </a:lnTo>
                <a:lnTo>
                  <a:pt x="814" y="157"/>
                </a:lnTo>
                <a:lnTo>
                  <a:pt x="817" y="157"/>
                </a:lnTo>
                <a:lnTo>
                  <a:pt x="817" y="160"/>
                </a:lnTo>
                <a:lnTo>
                  <a:pt x="819" y="160"/>
                </a:lnTo>
                <a:lnTo>
                  <a:pt x="819" y="162"/>
                </a:lnTo>
                <a:lnTo>
                  <a:pt x="822" y="162"/>
                </a:lnTo>
                <a:lnTo>
                  <a:pt x="825" y="165"/>
                </a:lnTo>
                <a:lnTo>
                  <a:pt x="825" y="162"/>
                </a:lnTo>
                <a:lnTo>
                  <a:pt x="827" y="162"/>
                </a:lnTo>
                <a:lnTo>
                  <a:pt x="827" y="165"/>
                </a:lnTo>
                <a:lnTo>
                  <a:pt x="830" y="165"/>
                </a:lnTo>
                <a:lnTo>
                  <a:pt x="832" y="162"/>
                </a:lnTo>
                <a:lnTo>
                  <a:pt x="832" y="160"/>
                </a:lnTo>
                <a:lnTo>
                  <a:pt x="832" y="157"/>
                </a:lnTo>
                <a:lnTo>
                  <a:pt x="835" y="157"/>
                </a:lnTo>
                <a:lnTo>
                  <a:pt x="838" y="157"/>
                </a:lnTo>
                <a:lnTo>
                  <a:pt x="838" y="155"/>
                </a:lnTo>
                <a:lnTo>
                  <a:pt x="840" y="155"/>
                </a:lnTo>
                <a:lnTo>
                  <a:pt x="840" y="152"/>
                </a:lnTo>
                <a:lnTo>
                  <a:pt x="840" y="149"/>
                </a:lnTo>
                <a:lnTo>
                  <a:pt x="840" y="147"/>
                </a:lnTo>
                <a:lnTo>
                  <a:pt x="840" y="144"/>
                </a:lnTo>
                <a:lnTo>
                  <a:pt x="840" y="141"/>
                </a:lnTo>
                <a:lnTo>
                  <a:pt x="843" y="141"/>
                </a:lnTo>
                <a:lnTo>
                  <a:pt x="843" y="139"/>
                </a:lnTo>
                <a:lnTo>
                  <a:pt x="843" y="134"/>
                </a:lnTo>
                <a:lnTo>
                  <a:pt x="843" y="136"/>
                </a:lnTo>
                <a:lnTo>
                  <a:pt x="845" y="136"/>
                </a:lnTo>
                <a:lnTo>
                  <a:pt x="848" y="136"/>
                </a:lnTo>
                <a:lnTo>
                  <a:pt x="848" y="139"/>
                </a:lnTo>
                <a:lnTo>
                  <a:pt x="845" y="139"/>
                </a:lnTo>
                <a:lnTo>
                  <a:pt x="843" y="139"/>
                </a:lnTo>
                <a:lnTo>
                  <a:pt x="845" y="139"/>
                </a:lnTo>
                <a:lnTo>
                  <a:pt x="845" y="141"/>
                </a:lnTo>
                <a:lnTo>
                  <a:pt x="848" y="141"/>
                </a:lnTo>
                <a:lnTo>
                  <a:pt x="848" y="144"/>
                </a:lnTo>
                <a:lnTo>
                  <a:pt x="851" y="144"/>
                </a:lnTo>
                <a:lnTo>
                  <a:pt x="853" y="144"/>
                </a:lnTo>
                <a:lnTo>
                  <a:pt x="856" y="141"/>
                </a:lnTo>
                <a:lnTo>
                  <a:pt x="859" y="141"/>
                </a:lnTo>
                <a:lnTo>
                  <a:pt x="861" y="139"/>
                </a:lnTo>
                <a:lnTo>
                  <a:pt x="861" y="136"/>
                </a:lnTo>
                <a:lnTo>
                  <a:pt x="861" y="134"/>
                </a:lnTo>
                <a:lnTo>
                  <a:pt x="861" y="131"/>
                </a:lnTo>
                <a:lnTo>
                  <a:pt x="864" y="131"/>
                </a:lnTo>
                <a:lnTo>
                  <a:pt x="866" y="131"/>
                </a:lnTo>
                <a:lnTo>
                  <a:pt x="866" y="134"/>
                </a:lnTo>
                <a:lnTo>
                  <a:pt x="866" y="136"/>
                </a:lnTo>
                <a:lnTo>
                  <a:pt x="869" y="136"/>
                </a:lnTo>
                <a:lnTo>
                  <a:pt x="869" y="139"/>
                </a:lnTo>
                <a:lnTo>
                  <a:pt x="872" y="139"/>
                </a:lnTo>
                <a:lnTo>
                  <a:pt x="874" y="139"/>
                </a:lnTo>
                <a:lnTo>
                  <a:pt x="874" y="136"/>
                </a:lnTo>
                <a:lnTo>
                  <a:pt x="872" y="136"/>
                </a:lnTo>
                <a:lnTo>
                  <a:pt x="872" y="134"/>
                </a:lnTo>
                <a:lnTo>
                  <a:pt x="872" y="131"/>
                </a:lnTo>
                <a:lnTo>
                  <a:pt x="872" y="128"/>
                </a:lnTo>
                <a:lnTo>
                  <a:pt x="874" y="128"/>
                </a:lnTo>
                <a:lnTo>
                  <a:pt x="877" y="128"/>
                </a:lnTo>
                <a:lnTo>
                  <a:pt x="879" y="128"/>
                </a:lnTo>
                <a:lnTo>
                  <a:pt x="882" y="128"/>
                </a:lnTo>
                <a:lnTo>
                  <a:pt x="885" y="128"/>
                </a:lnTo>
                <a:lnTo>
                  <a:pt x="887" y="128"/>
                </a:lnTo>
                <a:lnTo>
                  <a:pt x="890" y="128"/>
                </a:lnTo>
                <a:lnTo>
                  <a:pt x="890" y="131"/>
                </a:lnTo>
                <a:lnTo>
                  <a:pt x="898" y="126"/>
                </a:lnTo>
                <a:lnTo>
                  <a:pt x="911" y="128"/>
                </a:lnTo>
                <a:lnTo>
                  <a:pt x="921" y="131"/>
                </a:lnTo>
                <a:lnTo>
                  <a:pt x="929" y="136"/>
                </a:lnTo>
                <a:lnTo>
                  <a:pt x="937" y="141"/>
                </a:lnTo>
                <a:lnTo>
                  <a:pt x="945" y="144"/>
                </a:lnTo>
                <a:lnTo>
                  <a:pt x="952" y="144"/>
                </a:lnTo>
                <a:lnTo>
                  <a:pt x="958" y="144"/>
                </a:lnTo>
                <a:lnTo>
                  <a:pt x="963" y="144"/>
                </a:lnTo>
                <a:lnTo>
                  <a:pt x="971" y="141"/>
                </a:lnTo>
                <a:lnTo>
                  <a:pt x="976" y="141"/>
                </a:lnTo>
                <a:lnTo>
                  <a:pt x="989" y="134"/>
                </a:lnTo>
                <a:lnTo>
                  <a:pt x="994" y="131"/>
                </a:lnTo>
                <a:lnTo>
                  <a:pt x="997" y="131"/>
                </a:lnTo>
                <a:lnTo>
                  <a:pt x="1002" y="123"/>
                </a:lnTo>
                <a:lnTo>
                  <a:pt x="1005" y="121"/>
                </a:lnTo>
                <a:lnTo>
                  <a:pt x="1007" y="118"/>
                </a:lnTo>
                <a:lnTo>
                  <a:pt x="1007" y="113"/>
                </a:lnTo>
                <a:lnTo>
                  <a:pt x="1010" y="105"/>
                </a:lnTo>
                <a:lnTo>
                  <a:pt x="1010" y="92"/>
                </a:lnTo>
                <a:lnTo>
                  <a:pt x="1010" y="81"/>
                </a:lnTo>
                <a:lnTo>
                  <a:pt x="1013" y="71"/>
                </a:lnTo>
                <a:lnTo>
                  <a:pt x="1018" y="63"/>
                </a:lnTo>
                <a:lnTo>
                  <a:pt x="1020" y="58"/>
                </a:lnTo>
                <a:lnTo>
                  <a:pt x="1031" y="45"/>
                </a:lnTo>
                <a:lnTo>
                  <a:pt x="1041" y="34"/>
                </a:lnTo>
                <a:lnTo>
                  <a:pt x="1065" y="19"/>
                </a:lnTo>
                <a:lnTo>
                  <a:pt x="1067" y="16"/>
                </a:lnTo>
                <a:lnTo>
                  <a:pt x="1070" y="13"/>
                </a:lnTo>
                <a:lnTo>
                  <a:pt x="1075" y="13"/>
                </a:lnTo>
                <a:lnTo>
                  <a:pt x="1078" y="13"/>
                </a:lnTo>
                <a:lnTo>
                  <a:pt x="1083" y="11"/>
                </a:lnTo>
                <a:lnTo>
                  <a:pt x="1091" y="11"/>
                </a:lnTo>
                <a:lnTo>
                  <a:pt x="1104" y="8"/>
                </a:lnTo>
                <a:lnTo>
                  <a:pt x="1112" y="8"/>
                </a:lnTo>
                <a:lnTo>
                  <a:pt x="1120" y="6"/>
                </a:lnTo>
                <a:lnTo>
                  <a:pt x="1122" y="6"/>
                </a:lnTo>
                <a:lnTo>
                  <a:pt x="1125" y="3"/>
                </a:lnTo>
                <a:lnTo>
                  <a:pt x="1130" y="3"/>
                </a:lnTo>
                <a:lnTo>
                  <a:pt x="1133" y="0"/>
                </a:lnTo>
                <a:lnTo>
                  <a:pt x="1135" y="0"/>
                </a:lnTo>
                <a:lnTo>
                  <a:pt x="1138" y="3"/>
                </a:lnTo>
                <a:lnTo>
                  <a:pt x="1140" y="3"/>
                </a:lnTo>
                <a:lnTo>
                  <a:pt x="1143" y="3"/>
                </a:lnTo>
                <a:lnTo>
                  <a:pt x="1143" y="6"/>
                </a:lnTo>
                <a:lnTo>
                  <a:pt x="1146" y="6"/>
                </a:lnTo>
                <a:lnTo>
                  <a:pt x="1151" y="8"/>
                </a:lnTo>
                <a:lnTo>
                  <a:pt x="1156" y="13"/>
                </a:lnTo>
                <a:lnTo>
                  <a:pt x="1159" y="19"/>
                </a:lnTo>
                <a:lnTo>
                  <a:pt x="1164" y="24"/>
                </a:lnTo>
                <a:lnTo>
                  <a:pt x="1167" y="27"/>
                </a:lnTo>
                <a:lnTo>
                  <a:pt x="1169" y="27"/>
                </a:lnTo>
                <a:lnTo>
                  <a:pt x="1174" y="29"/>
                </a:lnTo>
                <a:lnTo>
                  <a:pt x="1180" y="27"/>
                </a:lnTo>
                <a:lnTo>
                  <a:pt x="1185" y="27"/>
                </a:lnTo>
                <a:lnTo>
                  <a:pt x="1187" y="24"/>
                </a:lnTo>
                <a:lnTo>
                  <a:pt x="1193" y="21"/>
                </a:lnTo>
                <a:lnTo>
                  <a:pt x="1208" y="11"/>
                </a:lnTo>
                <a:lnTo>
                  <a:pt x="1213" y="6"/>
                </a:lnTo>
              </a:path>
            </a:pathLst>
          </a:custGeom>
          <a:noFill/>
          <a:ln w="4763">
            <a:solidFill>
              <a:srgbClr val="6E6E6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108" name="Freeform 272"/>
          <p:cNvSpPr>
            <a:spLocks/>
          </p:cNvSpPr>
          <p:nvPr/>
        </p:nvSpPr>
        <p:spPr bwMode="auto">
          <a:xfrm>
            <a:off x="4206421" y="973362"/>
            <a:ext cx="130420" cy="79375"/>
          </a:xfrm>
          <a:custGeom>
            <a:avLst/>
            <a:gdLst>
              <a:gd name="T0" fmla="*/ 0 w 89"/>
              <a:gd name="T1" fmla="*/ 50 h 50"/>
              <a:gd name="T2" fmla="*/ 3 w 89"/>
              <a:gd name="T3" fmla="*/ 47 h 50"/>
              <a:gd name="T4" fmla="*/ 11 w 89"/>
              <a:gd name="T5" fmla="*/ 42 h 50"/>
              <a:gd name="T6" fmla="*/ 16 w 89"/>
              <a:gd name="T7" fmla="*/ 34 h 50"/>
              <a:gd name="T8" fmla="*/ 21 w 89"/>
              <a:gd name="T9" fmla="*/ 29 h 50"/>
              <a:gd name="T10" fmla="*/ 24 w 89"/>
              <a:gd name="T11" fmla="*/ 26 h 50"/>
              <a:gd name="T12" fmla="*/ 27 w 89"/>
              <a:gd name="T13" fmla="*/ 24 h 50"/>
              <a:gd name="T14" fmla="*/ 29 w 89"/>
              <a:gd name="T15" fmla="*/ 26 h 50"/>
              <a:gd name="T16" fmla="*/ 29 w 89"/>
              <a:gd name="T17" fmla="*/ 29 h 50"/>
              <a:gd name="T18" fmla="*/ 32 w 89"/>
              <a:gd name="T19" fmla="*/ 31 h 50"/>
              <a:gd name="T20" fmla="*/ 34 w 89"/>
              <a:gd name="T21" fmla="*/ 34 h 50"/>
              <a:gd name="T22" fmla="*/ 37 w 89"/>
              <a:gd name="T23" fmla="*/ 37 h 50"/>
              <a:gd name="T24" fmla="*/ 40 w 89"/>
              <a:gd name="T25" fmla="*/ 37 h 50"/>
              <a:gd name="T26" fmla="*/ 42 w 89"/>
              <a:gd name="T27" fmla="*/ 37 h 50"/>
              <a:gd name="T28" fmla="*/ 42 w 89"/>
              <a:gd name="T29" fmla="*/ 34 h 50"/>
              <a:gd name="T30" fmla="*/ 45 w 89"/>
              <a:gd name="T31" fmla="*/ 34 h 50"/>
              <a:gd name="T32" fmla="*/ 47 w 89"/>
              <a:gd name="T33" fmla="*/ 34 h 50"/>
              <a:gd name="T34" fmla="*/ 47 w 89"/>
              <a:gd name="T35" fmla="*/ 31 h 50"/>
              <a:gd name="T36" fmla="*/ 50 w 89"/>
              <a:gd name="T37" fmla="*/ 31 h 50"/>
              <a:gd name="T38" fmla="*/ 50 w 89"/>
              <a:gd name="T39" fmla="*/ 29 h 50"/>
              <a:gd name="T40" fmla="*/ 53 w 89"/>
              <a:gd name="T41" fmla="*/ 29 h 50"/>
              <a:gd name="T42" fmla="*/ 53 w 89"/>
              <a:gd name="T43" fmla="*/ 26 h 50"/>
              <a:gd name="T44" fmla="*/ 55 w 89"/>
              <a:gd name="T45" fmla="*/ 26 h 50"/>
              <a:gd name="T46" fmla="*/ 55 w 89"/>
              <a:gd name="T47" fmla="*/ 24 h 50"/>
              <a:gd name="T48" fmla="*/ 58 w 89"/>
              <a:gd name="T49" fmla="*/ 21 h 50"/>
              <a:gd name="T50" fmla="*/ 58 w 89"/>
              <a:gd name="T51" fmla="*/ 18 h 50"/>
              <a:gd name="T52" fmla="*/ 61 w 89"/>
              <a:gd name="T53" fmla="*/ 18 h 50"/>
              <a:gd name="T54" fmla="*/ 61 w 89"/>
              <a:gd name="T55" fmla="*/ 16 h 50"/>
              <a:gd name="T56" fmla="*/ 61 w 89"/>
              <a:gd name="T57" fmla="*/ 13 h 50"/>
              <a:gd name="T58" fmla="*/ 63 w 89"/>
              <a:gd name="T59" fmla="*/ 13 h 50"/>
              <a:gd name="T60" fmla="*/ 63 w 89"/>
              <a:gd name="T61" fmla="*/ 10 h 50"/>
              <a:gd name="T62" fmla="*/ 63 w 89"/>
              <a:gd name="T63" fmla="*/ 8 h 50"/>
              <a:gd name="T64" fmla="*/ 63 w 89"/>
              <a:gd name="T65" fmla="*/ 5 h 50"/>
              <a:gd name="T66" fmla="*/ 66 w 89"/>
              <a:gd name="T67" fmla="*/ 3 h 50"/>
              <a:gd name="T68" fmla="*/ 66 w 89"/>
              <a:gd name="T69" fmla="*/ 0 h 50"/>
              <a:gd name="T70" fmla="*/ 68 w 89"/>
              <a:gd name="T71" fmla="*/ 0 h 50"/>
              <a:gd name="T72" fmla="*/ 71 w 89"/>
              <a:gd name="T73" fmla="*/ 0 h 50"/>
              <a:gd name="T74" fmla="*/ 68 w 89"/>
              <a:gd name="T75" fmla="*/ 0 h 50"/>
              <a:gd name="T76" fmla="*/ 68 w 89"/>
              <a:gd name="T77" fmla="*/ 3 h 50"/>
              <a:gd name="T78" fmla="*/ 68 w 89"/>
              <a:gd name="T79" fmla="*/ 5 h 50"/>
              <a:gd name="T80" fmla="*/ 68 w 89"/>
              <a:gd name="T81" fmla="*/ 8 h 50"/>
              <a:gd name="T82" fmla="*/ 71 w 89"/>
              <a:gd name="T83" fmla="*/ 8 h 50"/>
              <a:gd name="T84" fmla="*/ 71 w 89"/>
              <a:gd name="T85" fmla="*/ 10 h 50"/>
              <a:gd name="T86" fmla="*/ 71 w 89"/>
              <a:gd name="T87" fmla="*/ 13 h 50"/>
              <a:gd name="T88" fmla="*/ 74 w 89"/>
              <a:gd name="T89" fmla="*/ 13 h 50"/>
              <a:gd name="T90" fmla="*/ 74 w 89"/>
              <a:gd name="T91" fmla="*/ 16 h 50"/>
              <a:gd name="T92" fmla="*/ 74 w 89"/>
              <a:gd name="T93" fmla="*/ 18 h 50"/>
              <a:gd name="T94" fmla="*/ 87 w 89"/>
              <a:gd name="T95" fmla="*/ 18 h 50"/>
              <a:gd name="T96" fmla="*/ 89 w 89"/>
              <a:gd name="T97" fmla="*/ 18 h 50"/>
              <a:gd name="T98" fmla="*/ 89 w 89"/>
              <a:gd name="T99" fmla="*/ 24 h 50"/>
              <a:gd name="T100" fmla="*/ 89 w 89"/>
              <a:gd name="T101" fmla="*/ 26 h 50"/>
              <a:gd name="T102" fmla="*/ 89 w 89"/>
              <a:gd name="T103" fmla="*/ 29 h 50"/>
              <a:gd name="T104" fmla="*/ 89 w 89"/>
              <a:gd name="T105" fmla="*/ 31 h 50"/>
              <a:gd name="T106" fmla="*/ 89 w 89"/>
              <a:gd name="T107" fmla="*/ 34 h 50"/>
              <a:gd name="T108" fmla="*/ 89 w 89"/>
              <a:gd name="T109" fmla="*/ 37 h 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89" h="50">
                <a:moveTo>
                  <a:pt x="0" y="50"/>
                </a:moveTo>
                <a:lnTo>
                  <a:pt x="3" y="47"/>
                </a:lnTo>
                <a:lnTo>
                  <a:pt x="11" y="42"/>
                </a:lnTo>
                <a:lnTo>
                  <a:pt x="16" y="34"/>
                </a:lnTo>
                <a:lnTo>
                  <a:pt x="21" y="29"/>
                </a:lnTo>
                <a:lnTo>
                  <a:pt x="24" y="26"/>
                </a:lnTo>
                <a:lnTo>
                  <a:pt x="27" y="24"/>
                </a:lnTo>
                <a:lnTo>
                  <a:pt x="29" y="26"/>
                </a:lnTo>
                <a:lnTo>
                  <a:pt x="29" y="29"/>
                </a:lnTo>
                <a:lnTo>
                  <a:pt x="32" y="31"/>
                </a:lnTo>
                <a:lnTo>
                  <a:pt x="34" y="34"/>
                </a:lnTo>
                <a:lnTo>
                  <a:pt x="37" y="37"/>
                </a:lnTo>
                <a:lnTo>
                  <a:pt x="40" y="37"/>
                </a:lnTo>
                <a:lnTo>
                  <a:pt x="42" y="37"/>
                </a:lnTo>
                <a:lnTo>
                  <a:pt x="42" y="34"/>
                </a:lnTo>
                <a:lnTo>
                  <a:pt x="45" y="34"/>
                </a:lnTo>
                <a:lnTo>
                  <a:pt x="47" y="34"/>
                </a:lnTo>
                <a:lnTo>
                  <a:pt x="47" y="31"/>
                </a:lnTo>
                <a:lnTo>
                  <a:pt x="50" y="31"/>
                </a:lnTo>
                <a:lnTo>
                  <a:pt x="50" y="29"/>
                </a:lnTo>
                <a:lnTo>
                  <a:pt x="53" y="29"/>
                </a:lnTo>
                <a:lnTo>
                  <a:pt x="53" y="26"/>
                </a:lnTo>
                <a:lnTo>
                  <a:pt x="55" y="26"/>
                </a:lnTo>
                <a:lnTo>
                  <a:pt x="55" y="24"/>
                </a:lnTo>
                <a:lnTo>
                  <a:pt x="58" y="21"/>
                </a:lnTo>
                <a:lnTo>
                  <a:pt x="58" y="18"/>
                </a:lnTo>
                <a:lnTo>
                  <a:pt x="61" y="18"/>
                </a:lnTo>
                <a:lnTo>
                  <a:pt x="61" y="16"/>
                </a:lnTo>
                <a:lnTo>
                  <a:pt x="61" y="13"/>
                </a:lnTo>
                <a:lnTo>
                  <a:pt x="63" y="13"/>
                </a:lnTo>
                <a:lnTo>
                  <a:pt x="63" y="10"/>
                </a:lnTo>
                <a:lnTo>
                  <a:pt x="63" y="8"/>
                </a:lnTo>
                <a:lnTo>
                  <a:pt x="63" y="5"/>
                </a:lnTo>
                <a:lnTo>
                  <a:pt x="66" y="3"/>
                </a:lnTo>
                <a:lnTo>
                  <a:pt x="66" y="0"/>
                </a:lnTo>
                <a:lnTo>
                  <a:pt x="68" y="0"/>
                </a:lnTo>
                <a:lnTo>
                  <a:pt x="71" y="0"/>
                </a:lnTo>
                <a:lnTo>
                  <a:pt x="68" y="0"/>
                </a:lnTo>
                <a:lnTo>
                  <a:pt x="68" y="3"/>
                </a:lnTo>
                <a:lnTo>
                  <a:pt x="68" y="5"/>
                </a:lnTo>
                <a:lnTo>
                  <a:pt x="68" y="8"/>
                </a:lnTo>
                <a:lnTo>
                  <a:pt x="71" y="8"/>
                </a:lnTo>
                <a:lnTo>
                  <a:pt x="71" y="10"/>
                </a:lnTo>
                <a:lnTo>
                  <a:pt x="71" y="13"/>
                </a:lnTo>
                <a:lnTo>
                  <a:pt x="74" y="13"/>
                </a:lnTo>
                <a:lnTo>
                  <a:pt x="74" y="16"/>
                </a:lnTo>
                <a:lnTo>
                  <a:pt x="74" y="18"/>
                </a:lnTo>
                <a:lnTo>
                  <a:pt x="87" y="18"/>
                </a:lnTo>
                <a:lnTo>
                  <a:pt x="89" y="18"/>
                </a:lnTo>
                <a:lnTo>
                  <a:pt x="89" y="24"/>
                </a:lnTo>
                <a:lnTo>
                  <a:pt x="89" y="26"/>
                </a:lnTo>
                <a:lnTo>
                  <a:pt x="89" y="29"/>
                </a:lnTo>
                <a:lnTo>
                  <a:pt x="89" y="31"/>
                </a:lnTo>
                <a:lnTo>
                  <a:pt x="89" y="34"/>
                </a:lnTo>
                <a:lnTo>
                  <a:pt x="89" y="37"/>
                </a:lnTo>
              </a:path>
            </a:pathLst>
          </a:custGeom>
          <a:noFill/>
          <a:ln w="4763">
            <a:solidFill>
              <a:srgbClr val="6E6E6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109" name="Freeform 273"/>
          <p:cNvSpPr>
            <a:spLocks noEditPoints="1"/>
          </p:cNvSpPr>
          <p:nvPr/>
        </p:nvSpPr>
        <p:spPr bwMode="auto">
          <a:xfrm>
            <a:off x="5385290" y="3451225"/>
            <a:ext cx="555381" cy="717550"/>
          </a:xfrm>
          <a:custGeom>
            <a:avLst/>
            <a:gdLst>
              <a:gd name="T0" fmla="*/ 50 w 379"/>
              <a:gd name="T1" fmla="*/ 5 h 452"/>
              <a:gd name="T2" fmla="*/ 73 w 379"/>
              <a:gd name="T3" fmla="*/ 26 h 452"/>
              <a:gd name="T4" fmla="*/ 76 w 379"/>
              <a:gd name="T5" fmla="*/ 47 h 452"/>
              <a:gd name="T6" fmla="*/ 94 w 379"/>
              <a:gd name="T7" fmla="*/ 55 h 452"/>
              <a:gd name="T8" fmla="*/ 94 w 379"/>
              <a:gd name="T9" fmla="*/ 81 h 452"/>
              <a:gd name="T10" fmla="*/ 99 w 379"/>
              <a:gd name="T11" fmla="*/ 89 h 452"/>
              <a:gd name="T12" fmla="*/ 115 w 379"/>
              <a:gd name="T13" fmla="*/ 120 h 452"/>
              <a:gd name="T14" fmla="*/ 125 w 379"/>
              <a:gd name="T15" fmla="*/ 149 h 452"/>
              <a:gd name="T16" fmla="*/ 146 w 379"/>
              <a:gd name="T17" fmla="*/ 151 h 452"/>
              <a:gd name="T18" fmla="*/ 165 w 379"/>
              <a:gd name="T19" fmla="*/ 162 h 452"/>
              <a:gd name="T20" fmla="*/ 175 w 379"/>
              <a:gd name="T21" fmla="*/ 172 h 452"/>
              <a:gd name="T22" fmla="*/ 204 w 379"/>
              <a:gd name="T23" fmla="*/ 157 h 452"/>
              <a:gd name="T24" fmla="*/ 232 w 379"/>
              <a:gd name="T25" fmla="*/ 136 h 452"/>
              <a:gd name="T26" fmla="*/ 266 w 379"/>
              <a:gd name="T27" fmla="*/ 128 h 452"/>
              <a:gd name="T28" fmla="*/ 272 w 379"/>
              <a:gd name="T29" fmla="*/ 164 h 452"/>
              <a:gd name="T30" fmla="*/ 274 w 379"/>
              <a:gd name="T31" fmla="*/ 196 h 452"/>
              <a:gd name="T32" fmla="*/ 248 w 379"/>
              <a:gd name="T33" fmla="*/ 227 h 452"/>
              <a:gd name="T34" fmla="*/ 259 w 379"/>
              <a:gd name="T35" fmla="*/ 243 h 452"/>
              <a:gd name="T36" fmla="*/ 282 w 379"/>
              <a:gd name="T37" fmla="*/ 264 h 452"/>
              <a:gd name="T38" fmla="*/ 306 w 379"/>
              <a:gd name="T39" fmla="*/ 290 h 452"/>
              <a:gd name="T40" fmla="*/ 324 w 379"/>
              <a:gd name="T41" fmla="*/ 311 h 452"/>
              <a:gd name="T42" fmla="*/ 295 w 379"/>
              <a:gd name="T43" fmla="*/ 303 h 452"/>
              <a:gd name="T44" fmla="*/ 308 w 379"/>
              <a:gd name="T45" fmla="*/ 337 h 452"/>
              <a:gd name="T46" fmla="*/ 339 w 379"/>
              <a:gd name="T47" fmla="*/ 363 h 452"/>
              <a:gd name="T48" fmla="*/ 363 w 379"/>
              <a:gd name="T49" fmla="*/ 376 h 452"/>
              <a:gd name="T50" fmla="*/ 368 w 379"/>
              <a:gd name="T51" fmla="*/ 420 h 452"/>
              <a:gd name="T52" fmla="*/ 339 w 379"/>
              <a:gd name="T53" fmla="*/ 400 h 452"/>
              <a:gd name="T54" fmla="*/ 290 w 379"/>
              <a:gd name="T55" fmla="*/ 347 h 452"/>
              <a:gd name="T56" fmla="*/ 253 w 379"/>
              <a:gd name="T57" fmla="*/ 313 h 452"/>
              <a:gd name="T58" fmla="*/ 209 w 379"/>
              <a:gd name="T59" fmla="*/ 269 h 452"/>
              <a:gd name="T60" fmla="*/ 188 w 379"/>
              <a:gd name="T61" fmla="*/ 274 h 452"/>
              <a:gd name="T62" fmla="*/ 188 w 379"/>
              <a:gd name="T63" fmla="*/ 290 h 452"/>
              <a:gd name="T64" fmla="*/ 170 w 379"/>
              <a:gd name="T65" fmla="*/ 311 h 452"/>
              <a:gd name="T66" fmla="*/ 162 w 379"/>
              <a:gd name="T67" fmla="*/ 360 h 452"/>
              <a:gd name="T68" fmla="*/ 175 w 379"/>
              <a:gd name="T69" fmla="*/ 400 h 452"/>
              <a:gd name="T70" fmla="*/ 175 w 379"/>
              <a:gd name="T71" fmla="*/ 423 h 452"/>
              <a:gd name="T72" fmla="*/ 162 w 379"/>
              <a:gd name="T73" fmla="*/ 433 h 452"/>
              <a:gd name="T74" fmla="*/ 146 w 379"/>
              <a:gd name="T75" fmla="*/ 439 h 452"/>
              <a:gd name="T76" fmla="*/ 136 w 379"/>
              <a:gd name="T77" fmla="*/ 444 h 452"/>
              <a:gd name="T78" fmla="*/ 115 w 379"/>
              <a:gd name="T79" fmla="*/ 439 h 452"/>
              <a:gd name="T80" fmla="*/ 99 w 379"/>
              <a:gd name="T81" fmla="*/ 415 h 452"/>
              <a:gd name="T82" fmla="*/ 81 w 379"/>
              <a:gd name="T83" fmla="*/ 407 h 452"/>
              <a:gd name="T84" fmla="*/ 24 w 379"/>
              <a:gd name="T85" fmla="*/ 326 h 452"/>
              <a:gd name="T86" fmla="*/ 13 w 379"/>
              <a:gd name="T87" fmla="*/ 300 h 452"/>
              <a:gd name="T88" fmla="*/ 0 w 379"/>
              <a:gd name="T89" fmla="*/ 261 h 452"/>
              <a:gd name="T90" fmla="*/ 3 w 379"/>
              <a:gd name="T91" fmla="*/ 238 h 452"/>
              <a:gd name="T92" fmla="*/ 11 w 379"/>
              <a:gd name="T93" fmla="*/ 217 h 452"/>
              <a:gd name="T94" fmla="*/ 24 w 379"/>
              <a:gd name="T95" fmla="*/ 193 h 452"/>
              <a:gd name="T96" fmla="*/ 34 w 379"/>
              <a:gd name="T97" fmla="*/ 172 h 452"/>
              <a:gd name="T98" fmla="*/ 37 w 379"/>
              <a:gd name="T99" fmla="*/ 149 h 452"/>
              <a:gd name="T100" fmla="*/ 34 w 379"/>
              <a:gd name="T101" fmla="*/ 125 h 452"/>
              <a:gd name="T102" fmla="*/ 11 w 379"/>
              <a:gd name="T103" fmla="*/ 81 h 452"/>
              <a:gd name="T104" fmla="*/ 5 w 379"/>
              <a:gd name="T105" fmla="*/ 57 h 452"/>
              <a:gd name="T106" fmla="*/ 5 w 379"/>
              <a:gd name="T107" fmla="*/ 23 h 452"/>
              <a:gd name="T108" fmla="*/ 8 w 379"/>
              <a:gd name="T109" fmla="*/ 10 h 452"/>
              <a:gd name="T110" fmla="*/ 18 w 379"/>
              <a:gd name="T111" fmla="*/ 8 h 452"/>
              <a:gd name="T112" fmla="*/ 34 w 379"/>
              <a:gd name="T113" fmla="*/ 2 h 452"/>
              <a:gd name="T114" fmla="*/ 256 w 379"/>
              <a:gd name="T115" fmla="*/ 287 h 452"/>
              <a:gd name="T116" fmla="*/ 287 w 379"/>
              <a:gd name="T117" fmla="*/ 292 h 452"/>
              <a:gd name="T118" fmla="*/ 253 w 379"/>
              <a:gd name="T119" fmla="*/ 261 h 4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379" h="452">
                <a:moveTo>
                  <a:pt x="37" y="2"/>
                </a:moveTo>
                <a:lnTo>
                  <a:pt x="37" y="5"/>
                </a:lnTo>
                <a:lnTo>
                  <a:pt x="39" y="5"/>
                </a:lnTo>
                <a:lnTo>
                  <a:pt x="42" y="5"/>
                </a:lnTo>
                <a:lnTo>
                  <a:pt x="44" y="5"/>
                </a:lnTo>
                <a:lnTo>
                  <a:pt x="44" y="2"/>
                </a:lnTo>
                <a:lnTo>
                  <a:pt x="47" y="2"/>
                </a:lnTo>
                <a:lnTo>
                  <a:pt x="47" y="5"/>
                </a:lnTo>
                <a:lnTo>
                  <a:pt x="50" y="5"/>
                </a:lnTo>
                <a:lnTo>
                  <a:pt x="50" y="8"/>
                </a:lnTo>
                <a:lnTo>
                  <a:pt x="52" y="8"/>
                </a:lnTo>
                <a:lnTo>
                  <a:pt x="52" y="5"/>
                </a:lnTo>
                <a:lnTo>
                  <a:pt x="52" y="2"/>
                </a:lnTo>
                <a:lnTo>
                  <a:pt x="55" y="2"/>
                </a:lnTo>
                <a:lnTo>
                  <a:pt x="58" y="2"/>
                </a:lnTo>
                <a:lnTo>
                  <a:pt x="68" y="18"/>
                </a:lnTo>
                <a:lnTo>
                  <a:pt x="73" y="23"/>
                </a:lnTo>
                <a:lnTo>
                  <a:pt x="73" y="26"/>
                </a:lnTo>
                <a:lnTo>
                  <a:pt x="76" y="26"/>
                </a:lnTo>
                <a:lnTo>
                  <a:pt x="76" y="29"/>
                </a:lnTo>
                <a:lnTo>
                  <a:pt x="76" y="31"/>
                </a:lnTo>
                <a:lnTo>
                  <a:pt x="76" y="34"/>
                </a:lnTo>
                <a:lnTo>
                  <a:pt x="76" y="36"/>
                </a:lnTo>
                <a:lnTo>
                  <a:pt x="76" y="39"/>
                </a:lnTo>
                <a:lnTo>
                  <a:pt x="76" y="42"/>
                </a:lnTo>
                <a:lnTo>
                  <a:pt x="76" y="44"/>
                </a:lnTo>
                <a:lnTo>
                  <a:pt x="76" y="47"/>
                </a:lnTo>
                <a:lnTo>
                  <a:pt x="78" y="47"/>
                </a:lnTo>
                <a:lnTo>
                  <a:pt x="81" y="47"/>
                </a:lnTo>
                <a:lnTo>
                  <a:pt x="84" y="47"/>
                </a:lnTo>
                <a:lnTo>
                  <a:pt x="86" y="47"/>
                </a:lnTo>
                <a:lnTo>
                  <a:pt x="86" y="50"/>
                </a:lnTo>
                <a:lnTo>
                  <a:pt x="89" y="50"/>
                </a:lnTo>
                <a:lnTo>
                  <a:pt x="89" y="52"/>
                </a:lnTo>
                <a:lnTo>
                  <a:pt x="91" y="52"/>
                </a:lnTo>
                <a:lnTo>
                  <a:pt x="94" y="55"/>
                </a:lnTo>
                <a:lnTo>
                  <a:pt x="97" y="55"/>
                </a:lnTo>
                <a:lnTo>
                  <a:pt x="99" y="57"/>
                </a:lnTo>
                <a:lnTo>
                  <a:pt x="99" y="60"/>
                </a:lnTo>
                <a:lnTo>
                  <a:pt x="99" y="63"/>
                </a:lnTo>
                <a:lnTo>
                  <a:pt x="97" y="63"/>
                </a:lnTo>
                <a:lnTo>
                  <a:pt x="97" y="68"/>
                </a:lnTo>
                <a:lnTo>
                  <a:pt x="97" y="70"/>
                </a:lnTo>
                <a:lnTo>
                  <a:pt x="94" y="78"/>
                </a:lnTo>
                <a:lnTo>
                  <a:pt x="94" y="81"/>
                </a:lnTo>
                <a:lnTo>
                  <a:pt x="94" y="83"/>
                </a:lnTo>
                <a:lnTo>
                  <a:pt x="91" y="83"/>
                </a:lnTo>
                <a:lnTo>
                  <a:pt x="91" y="86"/>
                </a:lnTo>
                <a:lnTo>
                  <a:pt x="91" y="89"/>
                </a:lnTo>
                <a:lnTo>
                  <a:pt x="89" y="89"/>
                </a:lnTo>
                <a:lnTo>
                  <a:pt x="91" y="89"/>
                </a:lnTo>
                <a:lnTo>
                  <a:pt x="94" y="89"/>
                </a:lnTo>
                <a:lnTo>
                  <a:pt x="97" y="89"/>
                </a:lnTo>
                <a:lnTo>
                  <a:pt x="99" y="89"/>
                </a:lnTo>
                <a:lnTo>
                  <a:pt x="99" y="91"/>
                </a:lnTo>
                <a:lnTo>
                  <a:pt x="102" y="91"/>
                </a:lnTo>
                <a:lnTo>
                  <a:pt x="102" y="94"/>
                </a:lnTo>
                <a:lnTo>
                  <a:pt x="110" y="102"/>
                </a:lnTo>
                <a:lnTo>
                  <a:pt x="115" y="104"/>
                </a:lnTo>
                <a:lnTo>
                  <a:pt x="115" y="107"/>
                </a:lnTo>
                <a:lnTo>
                  <a:pt x="115" y="110"/>
                </a:lnTo>
                <a:lnTo>
                  <a:pt x="115" y="117"/>
                </a:lnTo>
                <a:lnTo>
                  <a:pt x="115" y="120"/>
                </a:lnTo>
                <a:lnTo>
                  <a:pt x="118" y="120"/>
                </a:lnTo>
                <a:lnTo>
                  <a:pt x="118" y="125"/>
                </a:lnTo>
                <a:lnTo>
                  <a:pt x="120" y="125"/>
                </a:lnTo>
                <a:lnTo>
                  <a:pt x="120" y="133"/>
                </a:lnTo>
                <a:lnTo>
                  <a:pt x="125" y="133"/>
                </a:lnTo>
                <a:lnTo>
                  <a:pt x="125" y="138"/>
                </a:lnTo>
                <a:lnTo>
                  <a:pt x="125" y="144"/>
                </a:lnTo>
                <a:lnTo>
                  <a:pt x="125" y="146"/>
                </a:lnTo>
                <a:lnTo>
                  <a:pt x="125" y="149"/>
                </a:lnTo>
                <a:lnTo>
                  <a:pt x="123" y="151"/>
                </a:lnTo>
                <a:lnTo>
                  <a:pt x="123" y="154"/>
                </a:lnTo>
                <a:lnTo>
                  <a:pt x="131" y="154"/>
                </a:lnTo>
                <a:lnTo>
                  <a:pt x="133" y="154"/>
                </a:lnTo>
                <a:lnTo>
                  <a:pt x="136" y="154"/>
                </a:lnTo>
                <a:lnTo>
                  <a:pt x="138" y="154"/>
                </a:lnTo>
                <a:lnTo>
                  <a:pt x="144" y="154"/>
                </a:lnTo>
                <a:lnTo>
                  <a:pt x="144" y="151"/>
                </a:lnTo>
                <a:lnTo>
                  <a:pt x="146" y="151"/>
                </a:lnTo>
                <a:lnTo>
                  <a:pt x="152" y="146"/>
                </a:lnTo>
                <a:lnTo>
                  <a:pt x="154" y="146"/>
                </a:lnTo>
                <a:lnTo>
                  <a:pt x="157" y="146"/>
                </a:lnTo>
                <a:lnTo>
                  <a:pt x="157" y="149"/>
                </a:lnTo>
                <a:lnTo>
                  <a:pt x="159" y="154"/>
                </a:lnTo>
                <a:lnTo>
                  <a:pt x="159" y="157"/>
                </a:lnTo>
                <a:lnTo>
                  <a:pt x="162" y="157"/>
                </a:lnTo>
                <a:lnTo>
                  <a:pt x="162" y="159"/>
                </a:lnTo>
                <a:lnTo>
                  <a:pt x="165" y="162"/>
                </a:lnTo>
                <a:lnTo>
                  <a:pt x="170" y="164"/>
                </a:lnTo>
                <a:lnTo>
                  <a:pt x="167" y="167"/>
                </a:lnTo>
                <a:lnTo>
                  <a:pt x="165" y="170"/>
                </a:lnTo>
                <a:lnTo>
                  <a:pt x="162" y="170"/>
                </a:lnTo>
                <a:lnTo>
                  <a:pt x="162" y="172"/>
                </a:lnTo>
                <a:lnTo>
                  <a:pt x="165" y="172"/>
                </a:lnTo>
                <a:lnTo>
                  <a:pt x="167" y="172"/>
                </a:lnTo>
                <a:lnTo>
                  <a:pt x="170" y="172"/>
                </a:lnTo>
                <a:lnTo>
                  <a:pt x="175" y="172"/>
                </a:lnTo>
                <a:lnTo>
                  <a:pt x="183" y="172"/>
                </a:lnTo>
                <a:lnTo>
                  <a:pt x="185" y="170"/>
                </a:lnTo>
                <a:lnTo>
                  <a:pt x="191" y="162"/>
                </a:lnTo>
                <a:lnTo>
                  <a:pt x="193" y="162"/>
                </a:lnTo>
                <a:lnTo>
                  <a:pt x="196" y="162"/>
                </a:lnTo>
                <a:lnTo>
                  <a:pt x="196" y="159"/>
                </a:lnTo>
                <a:lnTo>
                  <a:pt x="198" y="159"/>
                </a:lnTo>
                <a:lnTo>
                  <a:pt x="201" y="159"/>
                </a:lnTo>
                <a:lnTo>
                  <a:pt x="204" y="157"/>
                </a:lnTo>
                <a:lnTo>
                  <a:pt x="206" y="157"/>
                </a:lnTo>
                <a:lnTo>
                  <a:pt x="206" y="154"/>
                </a:lnTo>
                <a:lnTo>
                  <a:pt x="209" y="154"/>
                </a:lnTo>
                <a:lnTo>
                  <a:pt x="209" y="151"/>
                </a:lnTo>
                <a:lnTo>
                  <a:pt x="212" y="149"/>
                </a:lnTo>
                <a:lnTo>
                  <a:pt x="214" y="146"/>
                </a:lnTo>
                <a:lnTo>
                  <a:pt x="217" y="144"/>
                </a:lnTo>
                <a:lnTo>
                  <a:pt x="219" y="141"/>
                </a:lnTo>
                <a:lnTo>
                  <a:pt x="232" y="136"/>
                </a:lnTo>
                <a:lnTo>
                  <a:pt x="243" y="133"/>
                </a:lnTo>
                <a:lnTo>
                  <a:pt x="245" y="130"/>
                </a:lnTo>
                <a:lnTo>
                  <a:pt x="251" y="128"/>
                </a:lnTo>
                <a:lnTo>
                  <a:pt x="253" y="128"/>
                </a:lnTo>
                <a:lnTo>
                  <a:pt x="256" y="128"/>
                </a:lnTo>
                <a:lnTo>
                  <a:pt x="259" y="128"/>
                </a:lnTo>
                <a:lnTo>
                  <a:pt x="261" y="128"/>
                </a:lnTo>
                <a:lnTo>
                  <a:pt x="264" y="128"/>
                </a:lnTo>
                <a:lnTo>
                  <a:pt x="266" y="128"/>
                </a:lnTo>
                <a:lnTo>
                  <a:pt x="269" y="130"/>
                </a:lnTo>
                <a:lnTo>
                  <a:pt x="272" y="130"/>
                </a:lnTo>
                <a:lnTo>
                  <a:pt x="272" y="133"/>
                </a:lnTo>
                <a:lnTo>
                  <a:pt x="272" y="136"/>
                </a:lnTo>
                <a:lnTo>
                  <a:pt x="272" y="138"/>
                </a:lnTo>
                <a:lnTo>
                  <a:pt x="272" y="141"/>
                </a:lnTo>
                <a:lnTo>
                  <a:pt x="272" y="149"/>
                </a:lnTo>
                <a:lnTo>
                  <a:pt x="272" y="157"/>
                </a:lnTo>
                <a:lnTo>
                  <a:pt x="272" y="164"/>
                </a:lnTo>
                <a:lnTo>
                  <a:pt x="272" y="172"/>
                </a:lnTo>
                <a:lnTo>
                  <a:pt x="272" y="180"/>
                </a:lnTo>
                <a:lnTo>
                  <a:pt x="272" y="188"/>
                </a:lnTo>
                <a:lnTo>
                  <a:pt x="274" y="188"/>
                </a:lnTo>
                <a:lnTo>
                  <a:pt x="274" y="191"/>
                </a:lnTo>
                <a:lnTo>
                  <a:pt x="274" y="193"/>
                </a:lnTo>
                <a:lnTo>
                  <a:pt x="277" y="193"/>
                </a:lnTo>
                <a:lnTo>
                  <a:pt x="277" y="196"/>
                </a:lnTo>
                <a:lnTo>
                  <a:pt x="274" y="196"/>
                </a:lnTo>
                <a:lnTo>
                  <a:pt x="274" y="198"/>
                </a:lnTo>
                <a:lnTo>
                  <a:pt x="266" y="204"/>
                </a:lnTo>
                <a:lnTo>
                  <a:pt x="266" y="206"/>
                </a:lnTo>
                <a:lnTo>
                  <a:pt x="264" y="206"/>
                </a:lnTo>
                <a:lnTo>
                  <a:pt x="259" y="211"/>
                </a:lnTo>
                <a:lnTo>
                  <a:pt x="256" y="217"/>
                </a:lnTo>
                <a:lnTo>
                  <a:pt x="253" y="217"/>
                </a:lnTo>
                <a:lnTo>
                  <a:pt x="253" y="219"/>
                </a:lnTo>
                <a:lnTo>
                  <a:pt x="248" y="227"/>
                </a:lnTo>
                <a:lnTo>
                  <a:pt x="245" y="232"/>
                </a:lnTo>
                <a:lnTo>
                  <a:pt x="248" y="232"/>
                </a:lnTo>
                <a:lnTo>
                  <a:pt x="251" y="235"/>
                </a:lnTo>
                <a:lnTo>
                  <a:pt x="251" y="238"/>
                </a:lnTo>
                <a:lnTo>
                  <a:pt x="251" y="240"/>
                </a:lnTo>
                <a:lnTo>
                  <a:pt x="251" y="243"/>
                </a:lnTo>
                <a:lnTo>
                  <a:pt x="253" y="243"/>
                </a:lnTo>
                <a:lnTo>
                  <a:pt x="256" y="243"/>
                </a:lnTo>
                <a:lnTo>
                  <a:pt x="259" y="243"/>
                </a:lnTo>
                <a:lnTo>
                  <a:pt x="261" y="243"/>
                </a:lnTo>
                <a:lnTo>
                  <a:pt x="264" y="243"/>
                </a:lnTo>
                <a:lnTo>
                  <a:pt x="266" y="248"/>
                </a:lnTo>
                <a:lnTo>
                  <a:pt x="269" y="251"/>
                </a:lnTo>
                <a:lnTo>
                  <a:pt x="274" y="253"/>
                </a:lnTo>
                <a:lnTo>
                  <a:pt x="274" y="256"/>
                </a:lnTo>
                <a:lnTo>
                  <a:pt x="274" y="258"/>
                </a:lnTo>
                <a:lnTo>
                  <a:pt x="279" y="264"/>
                </a:lnTo>
                <a:lnTo>
                  <a:pt x="282" y="264"/>
                </a:lnTo>
                <a:lnTo>
                  <a:pt x="285" y="264"/>
                </a:lnTo>
                <a:lnTo>
                  <a:pt x="285" y="266"/>
                </a:lnTo>
                <a:lnTo>
                  <a:pt x="287" y="269"/>
                </a:lnTo>
                <a:lnTo>
                  <a:pt x="290" y="272"/>
                </a:lnTo>
                <a:lnTo>
                  <a:pt x="292" y="274"/>
                </a:lnTo>
                <a:lnTo>
                  <a:pt x="295" y="279"/>
                </a:lnTo>
                <a:lnTo>
                  <a:pt x="300" y="282"/>
                </a:lnTo>
                <a:lnTo>
                  <a:pt x="303" y="287"/>
                </a:lnTo>
                <a:lnTo>
                  <a:pt x="306" y="290"/>
                </a:lnTo>
                <a:lnTo>
                  <a:pt x="306" y="292"/>
                </a:lnTo>
                <a:lnTo>
                  <a:pt x="308" y="292"/>
                </a:lnTo>
                <a:lnTo>
                  <a:pt x="308" y="295"/>
                </a:lnTo>
                <a:lnTo>
                  <a:pt x="311" y="295"/>
                </a:lnTo>
                <a:lnTo>
                  <a:pt x="313" y="295"/>
                </a:lnTo>
                <a:lnTo>
                  <a:pt x="316" y="295"/>
                </a:lnTo>
                <a:lnTo>
                  <a:pt x="324" y="305"/>
                </a:lnTo>
                <a:lnTo>
                  <a:pt x="326" y="308"/>
                </a:lnTo>
                <a:lnTo>
                  <a:pt x="324" y="311"/>
                </a:lnTo>
                <a:lnTo>
                  <a:pt x="316" y="316"/>
                </a:lnTo>
                <a:lnTo>
                  <a:pt x="316" y="319"/>
                </a:lnTo>
                <a:lnTo>
                  <a:pt x="319" y="319"/>
                </a:lnTo>
                <a:lnTo>
                  <a:pt x="321" y="324"/>
                </a:lnTo>
                <a:lnTo>
                  <a:pt x="319" y="324"/>
                </a:lnTo>
                <a:lnTo>
                  <a:pt x="316" y="321"/>
                </a:lnTo>
                <a:lnTo>
                  <a:pt x="313" y="319"/>
                </a:lnTo>
                <a:lnTo>
                  <a:pt x="300" y="305"/>
                </a:lnTo>
                <a:lnTo>
                  <a:pt x="295" y="303"/>
                </a:lnTo>
                <a:lnTo>
                  <a:pt x="295" y="300"/>
                </a:lnTo>
                <a:lnTo>
                  <a:pt x="285" y="313"/>
                </a:lnTo>
                <a:lnTo>
                  <a:pt x="287" y="319"/>
                </a:lnTo>
                <a:lnTo>
                  <a:pt x="295" y="326"/>
                </a:lnTo>
                <a:lnTo>
                  <a:pt x="303" y="332"/>
                </a:lnTo>
                <a:lnTo>
                  <a:pt x="306" y="334"/>
                </a:lnTo>
                <a:lnTo>
                  <a:pt x="306" y="332"/>
                </a:lnTo>
                <a:lnTo>
                  <a:pt x="306" y="334"/>
                </a:lnTo>
                <a:lnTo>
                  <a:pt x="308" y="337"/>
                </a:lnTo>
                <a:lnTo>
                  <a:pt x="313" y="342"/>
                </a:lnTo>
                <a:lnTo>
                  <a:pt x="324" y="350"/>
                </a:lnTo>
                <a:lnTo>
                  <a:pt x="329" y="358"/>
                </a:lnTo>
                <a:lnTo>
                  <a:pt x="332" y="358"/>
                </a:lnTo>
                <a:lnTo>
                  <a:pt x="332" y="360"/>
                </a:lnTo>
                <a:lnTo>
                  <a:pt x="334" y="360"/>
                </a:lnTo>
                <a:lnTo>
                  <a:pt x="337" y="360"/>
                </a:lnTo>
                <a:lnTo>
                  <a:pt x="337" y="363"/>
                </a:lnTo>
                <a:lnTo>
                  <a:pt x="339" y="363"/>
                </a:lnTo>
                <a:lnTo>
                  <a:pt x="342" y="363"/>
                </a:lnTo>
                <a:lnTo>
                  <a:pt x="345" y="360"/>
                </a:lnTo>
                <a:lnTo>
                  <a:pt x="342" y="360"/>
                </a:lnTo>
                <a:lnTo>
                  <a:pt x="345" y="358"/>
                </a:lnTo>
                <a:lnTo>
                  <a:pt x="345" y="360"/>
                </a:lnTo>
                <a:lnTo>
                  <a:pt x="347" y="360"/>
                </a:lnTo>
                <a:lnTo>
                  <a:pt x="347" y="363"/>
                </a:lnTo>
                <a:lnTo>
                  <a:pt x="360" y="376"/>
                </a:lnTo>
                <a:lnTo>
                  <a:pt x="363" y="376"/>
                </a:lnTo>
                <a:lnTo>
                  <a:pt x="363" y="379"/>
                </a:lnTo>
                <a:lnTo>
                  <a:pt x="363" y="381"/>
                </a:lnTo>
                <a:lnTo>
                  <a:pt x="363" y="386"/>
                </a:lnTo>
                <a:lnTo>
                  <a:pt x="366" y="392"/>
                </a:lnTo>
                <a:lnTo>
                  <a:pt x="373" y="400"/>
                </a:lnTo>
                <a:lnTo>
                  <a:pt x="379" y="405"/>
                </a:lnTo>
                <a:lnTo>
                  <a:pt x="379" y="407"/>
                </a:lnTo>
                <a:lnTo>
                  <a:pt x="371" y="418"/>
                </a:lnTo>
                <a:lnTo>
                  <a:pt x="368" y="420"/>
                </a:lnTo>
                <a:lnTo>
                  <a:pt x="366" y="420"/>
                </a:lnTo>
                <a:lnTo>
                  <a:pt x="363" y="420"/>
                </a:lnTo>
                <a:lnTo>
                  <a:pt x="363" y="418"/>
                </a:lnTo>
                <a:lnTo>
                  <a:pt x="360" y="415"/>
                </a:lnTo>
                <a:lnTo>
                  <a:pt x="355" y="413"/>
                </a:lnTo>
                <a:lnTo>
                  <a:pt x="353" y="410"/>
                </a:lnTo>
                <a:lnTo>
                  <a:pt x="350" y="407"/>
                </a:lnTo>
                <a:lnTo>
                  <a:pt x="347" y="407"/>
                </a:lnTo>
                <a:lnTo>
                  <a:pt x="339" y="400"/>
                </a:lnTo>
                <a:lnTo>
                  <a:pt x="337" y="394"/>
                </a:lnTo>
                <a:lnTo>
                  <a:pt x="334" y="392"/>
                </a:lnTo>
                <a:lnTo>
                  <a:pt x="324" y="381"/>
                </a:lnTo>
                <a:lnTo>
                  <a:pt x="311" y="368"/>
                </a:lnTo>
                <a:lnTo>
                  <a:pt x="308" y="368"/>
                </a:lnTo>
                <a:lnTo>
                  <a:pt x="303" y="360"/>
                </a:lnTo>
                <a:lnTo>
                  <a:pt x="300" y="360"/>
                </a:lnTo>
                <a:lnTo>
                  <a:pt x="292" y="352"/>
                </a:lnTo>
                <a:lnTo>
                  <a:pt x="290" y="347"/>
                </a:lnTo>
                <a:lnTo>
                  <a:pt x="285" y="345"/>
                </a:lnTo>
                <a:lnTo>
                  <a:pt x="285" y="342"/>
                </a:lnTo>
                <a:lnTo>
                  <a:pt x="279" y="337"/>
                </a:lnTo>
                <a:lnTo>
                  <a:pt x="277" y="334"/>
                </a:lnTo>
                <a:lnTo>
                  <a:pt x="274" y="334"/>
                </a:lnTo>
                <a:lnTo>
                  <a:pt x="264" y="324"/>
                </a:lnTo>
                <a:lnTo>
                  <a:pt x="261" y="321"/>
                </a:lnTo>
                <a:lnTo>
                  <a:pt x="256" y="316"/>
                </a:lnTo>
                <a:lnTo>
                  <a:pt x="253" y="313"/>
                </a:lnTo>
                <a:lnTo>
                  <a:pt x="240" y="303"/>
                </a:lnTo>
                <a:lnTo>
                  <a:pt x="232" y="292"/>
                </a:lnTo>
                <a:lnTo>
                  <a:pt x="230" y="292"/>
                </a:lnTo>
                <a:lnTo>
                  <a:pt x="230" y="290"/>
                </a:lnTo>
                <a:lnTo>
                  <a:pt x="225" y="287"/>
                </a:lnTo>
                <a:lnTo>
                  <a:pt x="219" y="279"/>
                </a:lnTo>
                <a:lnTo>
                  <a:pt x="212" y="274"/>
                </a:lnTo>
                <a:lnTo>
                  <a:pt x="212" y="272"/>
                </a:lnTo>
                <a:lnTo>
                  <a:pt x="209" y="269"/>
                </a:lnTo>
                <a:lnTo>
                  <a:pt x="201" y="264"/>
                </a:lnTo>
                <a:lnTo>
                  <a:pt x="201" y="261"/>
                </a:lnTo>
                <a:lnTo>
                  <a:pt x="198" y="261"/>
                </a:lnTo>
                <a:lnTo>
                  <a:pt x="193" y="264"/>
                </a:lnTo>
                <a:lnTo>
                  <a:pt x="191" y="266"/>
                </a:lnTo>
                <a:lnTo>
                  <a:pt x="191" y="269"/>
                </a:lnTo>
                <a:lnTo>
                  <a:pt x="191" y="272"/>
                </a:lnTo>
                <a:lnTo>
                  <a:pt x="188" y="272"/>
                </a:lnTo>
                <a:lnTo>
                  <a:pt x="188" y="274"/>
                </a:lnTo>
                <a:lnTo>
                  <a:pt x="188" y="277"/>
                </a:lnTo>
                <a:lnTo>
                  <a:pt x="185" y="277"/>
                </a:lnTo>
                <a:lnTo>
                  <a:pt x="185" y="279"/>
                </a:lnTo>
                <a:lnTo>
                  <a:pt x="185" y="282"/>
                </a:lnTo>
                <a:lnTo>
                  <a:pt x="183" y="282"/>
                </a:lnTo>
                <a:lnTo>
                  <a:pt x="183" y="285"/>
                </a:lnTo>
                <a:lnTo>
                  <a:pt x="185" y="287"/>
                </a:lnTo>
                <a:lnTo>
                  <a:pt x="188" y="287"/>
                </a:lnTo>
                <a:lnTo>
                  <a:pt x="188" y="290"/>
                </a:lnTo>
                <a:lnTo>
                  <a:pt x="185" y="290"/>
                </a:lnTo>
                <a:lnTo>
                  <a:pt x="183" y="287"/>
                </a:lnTo>
                <a:lnTo>
                  <a:pt x="180" y="287"/>
                </a:lnTo>
                <a:lnTo>
                  <a:pt x="180" y="290"/>
                </a:lnTo>
                <a:lnTo>
                  <a:pt x="185" y="292"/>
                </a:lnTo>
                <a:lnTo>
                  <a:pt x="183" y="292"/>
                </a:lnTo>
                <a:lnTo>
                  <a:pt x="180" y="292"/>
                </a:lnTo>
                <a:lnTo>
                  <a:pt x="178" y="292"/>
                </a:lnTo>
                <a:lnTo>
                  <a:pt x="170" y="311"/>
                </a:lnTo>
                <a:lnTo>
                  <a:pt x="170" y="313"/>
                </a:lnTo>
                <a:lnTo>
                  <a:pt x="167" y="313"/>
                </a:lnTo>
                <a:lnTo>
                  <a:pt x="170" y="316"/>
                </a:lnTo>
                <a:lnTo>
                  <a:pt x="167" y="316"/>
                </a:lnTo>
                <a:lnTo>
                  <a:pt x="167" y="319"/>
                </a:lnTo>
                <a:lnTo>
                  <a:pt x="165" y="319"/>
                </a:lnTo>
                <a:lnTo>
                  <a:pt x="165" y="324"/>
                </a:lnTo>
                <a:lnTo>
                  <a:pt x="162" y="355"/>
                </a:lnTo>
                <a:lnTo>
                  <a:pt x="162" y="360"/>
                </a:lnTo>
                <a:lnTo>
                  <a:pt x="180" y="373"/>
                </a:lnTo>
                <a:lnTo>
                  <a:pt x="178" y="392"/>
                </a:lnTo>
                <a:lnTo>
                  <a:pt x="180" y="392"/>
                </a:lnTo>
                <a:lnTo>
                  <a:pt x="180" y="394"/>
                </a:lnTo>
                <a:lnTo>
                  <a:pt x="178" y="397"/>
                </a:lnTo>
                <a:lnTo>
                  <a:pt x="178" y="394"/>
                </a:lnTo>
                <a:lnTo>
                  <a:pt x="175" y="394"/>
                </a:lnTo>
                <a:lnTo>
                  <a:pt x="175" y="397"/>
                </a:lnTo>
                <a:lnTo>
                  <a:pt x="175" y="400"/>
                </a:lnTo>
                <a:lnTo>
                  <a:pt x="175" y="402"/>
                </a:lnTo>
                <a:lnTo>
                  <a:pt x="172" y="405"/>
                </a:lnTo>
                <a:lnTo>
                  <a:pt x="172" y="407"/>
                </a:lnTo>
                <a:lnTo>
                  <a:pt x="172" y="410"/>
                </a:lnTo>
                <a:lnTo>
                  <a:pt x="172" y="413"/>
                </a:lnTo>
                <a:lnTo>
                  <a:pt x="172" y="415"/>
                </a:lnTo>
                <a:lnTo>
                  <a:pt x="172" y="418"/>
                </a:lnTo>
                <a:lnTo>
                  <a:pt x="172" y="420"/>
                </a:lnTo>
                <a:lnTo>
                  <a:pt x="175" y="423"/>
                </a:lnTo>
                <a:lnTo>
                  <a:pt x="175" y="426"/>
                </a:lnTo>
                <a:lnTo>
                  <a:pt x="172" y="426"/>
                </a:lnTo>
                <a:lnTo>
                  <a:pt x="170" y="426"/>
                </a:lnTo>
                <a:lnTo>
                  <a:pt x="170" y="428"/>
                </a:lnTo>
                <a:lnTo>
                  <a:pt x="167" y="428"/>
                </a:lnTo>
                <a:lnTo>
                  <a:pt x="167" y="431"/>
                </a:lnTo>
                <a:lnTo>
                  <a:pt x="165" y="431"/>
                </a:lnTo>
                <a:lnTo>
                  <a:pt x="162" y="431"/>
                </a:lnTo>
                <a:lnTo>
                  <a:pt x="162" y="433"/>
                </a:lnTo>
                <a:lnTo>
                  <a:pt x="159" y="433"/>
                </a:lnTo>
                <a:lnTo>
                  <a:pt x="157" y="433"/>
                </a:lnTo>
                <a:lnTo>
                  <a:pt x="157" y="431"/>
                </a:lnTo>
                <a:lnTo>
                  <a:pt x="157" y="433"/>
                </a:lnTo>
                <a:lnTo>
                  <a:pt x="154" y="433"/>
                </a:lnTo>
                <a:lnTo>
                  <a:pt x="154" y="436"/>
                </a:lnTo>
                <a:lnTo>
                  <a:pt x="152" y="439"/>
                </a:lnTo>
                <a:lnTo>
                  <a:pt x="149" y="441"/>
                </a:lnTo>
                <a:lnTo>
                  <a:pt x="146" y="439"/>
                </a:lnTo>
                <a:lnTo>
                  <a:pt x="144" y="441"/>
                </a:lnTo>
                <a:lnTo>
                  <a:pt x="141" y="441"/>
                </a:lnTo>
                <a:lnTo>
                  <a:pt x="141" y="444"/>
                </a:lnTo>
                <a:lnTo>
                  <a:pt x="144" y="447"/>
                </a:lnTo>
                <a:lnTo>
                  <a:pt x="144" y="449"/>
                </a:lnTo>
                <a:lnTo>
                  <a:pt x="141" y="449"/>
                </a:lnTo>
                <a:lnTo>
                  <a:pt x="141" y="447"/>
                </a:lnTo>
                <a:lnTo>
                  <a:pt x="138" y="444"/>
                </a:lnTo>
                <a:lnTo>
                  <a:pt x="136" y="444"/>
                </a:lnTo>
                <a:lnTo>
                  <a:pt x="133" y="447"/>
                </a:lnTo>
                <a:lnTo>
                  <a:pt x="131" y="447"/>
                </a:lnTo>
                <a:lnTo>
                  <a:pt x="125" y="449"/>
                </a:lnTo>
                <a:lnTo>
                  <a:pt x="123" y="452"/>
                </a:lnTo>
                <a:lnTo>
                  <a:pt x="120" y="452"/>
                </a:lnTo>
                <a:lnTo>
                  <a:pt x="120" y="447"/>
                </a:lnTo>
                <a:lnTo>
                  <a:pt x="120" y="444"/>
                </a:lnTo>
                <a:lnTo>
                  <a:pt x="118" y="441"/>
                </a:lnTo>
                <a:lnTo>
                  <a:pt x="115" y="439"/>
                </a:lnTo>
                <a:lnTo>
                  <a:pt x="112" y="439"/>
                </a:lnTo>
                <a:lnTo>
                  <a:pt x="110" y="439"/>
                </a:lnTo>
                <a:lnTo>
                  <a:pt x="110" y="436"/>
                </a:lnTo>
                <a:lnTo>
                  <a:pt x="110" y="433"/>
                </a:lnTo>
                <a:lnTo>
                  <a:pt x="110" y="428"/>
                </a:lnTo>
                <a:lnTo>
                  <a:pt x="107" y="423"/>
                </a:lnTo>
                <a:lnTo>
                  <a:pt x="107" y="420"/>
                </a:lnTo>
                <a:lnTo>
                  <a:pt x="102" y="413"/>
                </a:lnTo>
                <a:lnTo>
                  <a:pt x="99" y="415"/>
                </a:lnTo>
                <a:lnTo>
                  <a:pt x="97" y="415"/>
                </a:lnTo>
                <a:lnTo>
                  <a:pt x="94" y="415"/>
                </a:lnTo>
                <a:lnTo>
                  <a:pt x="91" y="415"/>
                </a:lnTo>
                <a:lnTo>
                  <a:pt x="91" y="413"/>
                </a:lnTo>
                <a:lnTo>
                  <a:pt x="89" y="413"/>
                </a:lnTo>
                <a:lnTo>
                  <a:pt x="86" y="413"/>
                </a:lnTo>
                <a:lnTo>
                  <a:pt x="86" y="410"/>
                </a:lnTo>
                <a:lnTo>
                  <a:pt x="84" y="410"/>
                </a:lnTo>
                <a:lnTo>
                  <a:pt x="81" y="407"/>
                </a:lnTo>
                <a:lnTo>
                  <a:pt x="81" y="405"/>
                </a:lnTo>
                <a:lnTo>
                  <a:pt x="81" y="402"/>
                </a:lnTo>
                <a:lnTo>
                  <a:pt x="81" y="400"/>
                </a:lnTo>
                <a:lnTo>
                  <a:pt x="78" y="397"/>
                </a:lnTo>
                <a:lnTo>
                  <a:pt x="78" y="394"/>
                </a:lnTo>
                <a:lnTo>
                  <a:pt x="78" y="392"/>
                </a:lnTo>
                <a:lnTo>
                  <a:pt x="78" y="389"/>
                </a:lnTo>
                <a:lnTo>
                  <a:pt x="78" y="386"/>
                </a:lnTo>
                <a:lnTo>
                  <a:pt x="24" y="326"/>
                </a:lnTo>
                <a:lnTo>
                  <a:pt x="24" y="324"/>
                </a:lnTo>
                <a:lnTo>
                  <a:pt x="24" y="321"/>
                </a:lnTo>
                <a:lnTo>
                  <a:pt x="21" y="321"/>
                </a:lnTo>
                <a:lnTo>
                  <a:pt x="21" y="319"/>
                </a:lnTo>
                <a:lnTo>
                  <a:pt x="16" y="308"/>
                </a:lnTo>
                <a:lnTo>
                  <a:pt x="16" y="305"/>
                </a:lnTo>
                <a:lnTo>
                  <a:pt x="16" y="303"/>
                </a:lnTo>
                <a:lnTo>
                  <a:pt x="13" y="303"/>
                </a:lnTo>
                <a:lnTo>
                  <a:pt x="13" y="300"/>
                </a:lnTo>
                <a:lnTo>
                  <a:pt x="13" y="298"/>
                </a:lnTo>
                <a:lnTo>
                  <a:pt x="11" y="292"/>
                </a:lnTo>
                <a:lnTo>
                  <a:pt x="8" y="287"/>
                </a:lnTo>
                <a:lnTo>
                  <a:pt x="5" y="285"/>
                </a:lnTo>
                <a:lnTo>
                  <a:pt x="3" y="277"/>
                </a:lnTo>
                <a:lnTo>
                  <a:pt x="0" y="269"/>
                </a:lnTo>
                <a:lnTo>
                  <a:pt x="0" y="266"/>
                </a:lnTo>
                <a:lnTo>
                  <a:pt x="0" y="264"/>
                </a:lnTo>
                <a:lnTo>
                  <a:pt x="0" y="261"/>
                </a:lnTo>
                <a:lnTo>
                  <a:pt x="0" y="258"/>
                </a:lnTo>
                <a:lnTo>
                  <a:pt x="0" y="256"/>
                </a:lnTo>
                <a:lnTo>
                  <a:pt x="0" y="253"/>
                </a:lnTo>
                <a:lnTo>
                  <a:pt x="0" y="251"/>
                </a:lnTo>
                <a:lnTo>
                  <a:pt x="0" y="248"/>
                </a:lnTo>
                <a:lnTo>
                  <a:pt x="0" y="245"/>
                </a:lnTo>
                <a:lnTo>
                  <a:pt x="3" y="243"/>
                </a:lnTo>
                <a:lnTo>
                  <a:pt x="3" y="240"/>
                </a:lnTo>
                <a:lnTo>
                  <a:pt x="3" y="238"/>
                </a:lnTo>
                <a:lnTo>
                  <a:pt x="3" y="235"/>
                </a:lnTo>
                <a:lnTo>
                  <a:pt x="5" y="235"/>
                </a:lnTo>
                <a:lnTo>
                  <a:pt x="5" y="232"/>
                </a:lnTo>
                <a:lnTo>
                  <a:pt x="5" y="230"/>
                </a:lnTo>
                <a:lnTo>
                  <a:pt x="8" y="227"/>
                </a:lnTo>
                <a:lnTo>
                  <a:pt x="8" y="225"/>
                </a:lnTo>
                <a:lnTo>
                  <a:pt x="8" y="222"/>
                </a:lnTo>
                <a:lnTo>
                  <a:pt x="11" y="219"/>
                </a:lnTo>
                <a:lnTo>
                  <a:pt x="11" y="217"/>
                </a:lnTo>
                <a:lnTo>
                  <a:pt x="13" y="217"/>
                </a:lnTo>
                <a:lnTo>
                  <a:pt x="13" y="214"/>
                </a:lnTo>
                <a:lnTo>
                  <a:pt x="13" y="211"/>
                </a:lnTo>
                <a:lnTo>
                  <a:pt x="16" y="209"/>
                </a:lnTo>
                <a:lnTo>
                  <a:pt x="16" y="206"/>
                </a:lnTo>
                <a:lnTo>
                  <a:pt x="18" y="206"/>
                </a:lnTo>
                <a:lnTo>
                  <a:pt x="18" y="204"/>
                </a:lnTo>
                <a:lnTo>
                  <a:pt x="21" y="198"/>
                </a:lnTo>
                <a:lnTo>
                  <a:pt x="24" y="193"/>
                </a:lnTo>
                <a:lnTo>
                  <a:pt x="26" y="188"/>
                </a:lnTo>
                <a:lnTo>
                  <a:pt x="26" y="185"/>
                </a:lnTo>
                <a:lnTo>
                  <a:pt x="29" y="183"/>
                </a:lnTo>
                <a:lnTo>
                  <a:pt x="29" y="180"/>
                </a:lnTo>
                <a:lnTo>
                  <a:pt x="31" y="180"/>
                </a:lnTo>
                <a:lnTo>
                  <a:pt x="31" y="177"/>
                </a:lnTo>
                <a:lnTo>
                  <a:pt x="31" y="175"/>
                </a:lnTo>
                <a:lnTo>
                  <a:pt x="31" y="172"/>
                </a:lnTo>
                <a:lnTo>
                  <a:pt x="34" y="172"/>
                </a:lnTo>
                <a:lnTo>
                  <a:pt x="34" y="170"/>
                </a:lnTo>
                <a:lnTo>
                  <a:pt x="34" y="167"/>
                </a:lnTo>
                <a:lnTo>
                  <a:pt x="34" y="164"/>
                </a:lnTo>
                <a:lnTo>
                  <a:pt x="37" y="162"/>
                </a:lnTo>
                <a:lnTo>
                  <a:pt x="37" y="159"/>
                </a:lnTo>
                <a:lnTo>
                  <a:pt x="37" y="157"/>
                </a:lnTo>
                <a:lnTo>
                  <a:pt x="37" y="154"/>
                </a:lnTo>
                <a:lnTo>
                  <a:pt x="37" y="151"/>
                </a:lnTo>
                <a:lnTo>
                  <a:pt x="37" y="149"/>
                </a:lnTo>
                <a:lnTo>
                  <a:pt x="37" y="146"/>
                </a:lnTo>
                <a:lnTo>
                  <a:pt x="37" y="144"/>
                </a:lnTo>
                <a:lnTo>
                  <a:pt x="37" y="141"/>
                </a:lnTo>
                <a:lnTo>
                  <a:pt x="37" y="138"/>
                </a:lnTo>
                <a:lnTo>
                  <a:pt x="37" y="136"/>
                </a:lnTo>
                <a:lnTo>
                  <a:pt x="37" y="133"/>
                </a:lnTo>
                <a:lnTo>
                  <a:pt x="34" y="130"/>
                </a:lnTo>
                <a:lnTo>
                  <a:pt x="34" y="128"/>
                </a:lnTo>
                <a:lnTo>
                  <a:pt x="34" y="125"/>
                </a:lnTo>
                <a:lnTo>
                  <a:pt x="34" y="123"/>
                </a:lnTo>
                <a:lnTo>
                  <a:pt x="31" y="123"/>
                </a:lnTo>
                <a:lnTo>
                  <a:pt x="31" y="120"/>
                </a:lnTo>
                <a:lnTo>
                  <a:pt x="31" y="117"/>
                </a:lnTo>
                <a:lnTo>
                  <a:pt x="31" y="115"/>
                </a:lnTo>
                <a:lnTo>
                  <a:pt x="29" y="110"/>
                </a:lnTo>
                <a:lnTo>
                  <a:pt x="26" y="110"/>
                </a:lnTo>
                <a:lnTo>
                  <a:pt x="26" y="107"/>
                </a:lnTo>
                <a:lnTo>
                  <a:pt x="11" y="81"/>
                </a:lnTo>
                <a:lnTo>
                  <a:pt x="8" y="81"/>
                </a:lnTo>
                <a:lnTo>
                  <a:pt x="8" y="83"/>
                </a:lnTo>
                <a:lnTo>
                  <a:pt x="5" y="81"/>
                </a:lnTo>
                <a:lnTo>
                  <a:pt x="3" y="78"/>
                </a:lnTo>
                <a:lnTo>
                  <a:pt x="5" y="78"/>
                </a:lnTo>
                <a:lnTo>
                  <a:pt x="5" y="76"/>
                </a:lnTo>
                <a:lnTo>
                  <a:pt x="8" y="73"/>
                </a:lnTo>
                <a:lnTo>
                  <a:pt x="5" y="60"/>
                </a:lnTo>
                <a:lnTo>
                  <a:pt x="5" y="57"/>
                </a:lnTo>
                <a:lnTo>
                  <a:pt x="11" y="47"/>
                </a:lnTo>
                <a:lnTo>
                  <a:pt x="13" y="47"/>
                </a:lnTo>
                <a:lnTo>
                  <a:pt x="11" y="47"/>
                </a:lnTo>
                <a:lnTo>
                  <a:pt x="8" y="42"/>
                </a:lnTo>
                <a:lnTo>
                  <a:pt x="5" y="36"/>
                </a:lnTo>
                <a:lnTo>
                  <a:pt x="0" y="26"/>
                </a:lnTo>
                <a:lnTo>
                  <a:pt x="3" y="26"/>
                </a:lnTo>
                <a:lnTo>
                  <a:pt x="3" y="23"/>
                </a:lnTo>
                <a:lnTo>
                  <a:pt x="5" y="23"/>
                </a:lnTo>
                <a:lnTo>
                  <a:pt x="5" y="21"/>
                </a:lnTo>
                <a:lnTo>
                  <a:pt x="8" y="21"/>
                </a:lnTo>
                <a:lnTo>
                  <a:pt x="5" y="18"/>
                </a:lnTo>
                <a:lnTo>
                  <a:pt x="5" y="16"/>
                </a:lnTo>
                <a:lnTo>
                  <a:pt x="5" y="13"/>
                </a:lnTo>
                <a:lnTo>
                  <a:pt x="3" y="13"/>
                </a:lnTo>
                <a:lnTo>
                  <a:pt x="5" y="13"/>
                </a:lnTo>
                <a:lnTo>
                  <a:pt x="5" y="10"/>
                </a:lnTo>
                <a:lnTo>
                  <a:pt x="8" y="10"/>
                </a:lnTo>
                <a:lnTo>
                  <a:pt x="8" y="8"/>
                </a:lnTo>
                <a:lnTo>
                  <a:pt x="8" y="10"/>
                </a:lnTo>
                <a:lnTo>
                  <a:pt x="11" y="10"/>
                </a:lnTo>
                <a:lnTo>
                  <a:pt x="11" y="13"/>
                </a:lnTo>
                <a:lnTo>
                  <a:pt x="13" y="13"/>
                </a:lnTo>
                <a:lnTo>
                  <a:pt x="16" y="13"/>
                </a:lnTo>
                <a:lnTo>
                  <a:pt x="16" y="10"/>
                </a:lnTo>
                <a:lnTo>
                  <a:pt x="18" y="10"/>
                </a:lnTo>
                <a:lnTo>
                  <a:pt x="18" y="8"/>
                </a:lnTo>
                <a:lnTo>
                  <a:pt x="21" y="8"/>
                </a:lnTo>
                <a:lnTo>
                  <a:pt x="21" y="5"/>
                </a:lnTo>
                <a:lnTo>
                  <a:pt x="24" y="5"/>
                </a:lnTo>
                <a:lnTo>
                  <a:pt x="24" y="2"/>
                </a:lnTo>
                <a:lnTo>
                  <a:pt x="26" y="2"/>
                </a:lnTo>
                <a:lnTo>
                  <a:pt x="29" y="2"/>
                </a:lnTo>
                <a:lnTo>
                  <a:pt x="31" y="5"/>
                </a:lnTo>
                <a:lnTo>
                  <a:pt x="31" y="2"/>
                </a:lnTo>
                <a:lnTo>
                  <a:pt x="34" y="2"/>
                </a:lnTo>
                <a:lnTo>
                  <a:pt x="34" y="0"/>
                </a:lnTo>
                <a:lnTo>
                  <a:pt x="37" y="0"/>
                </a:lnTo>
                <a:lnTo>
                  <a:pt x="37" y="2"/>
                </a:lnTo>
                <a:close/>
                <a:moveTo>
                  <a:pt x="235" y="256"/>
                </a:moveTo>
                <a:lnTo>
                  <a:pt x="232" y="264"/>
                </a:lnTo>
                <a:lnTo>
                  <a:pt x="243" y="274"/>
                </a:lnTo>
                <a:lnTo>
                  <a:pt x="243" y="277"/>
                </a:lnTo>
                <a:lnTo>
                  <a:pt x="248" y="279"/>
                </a:lnTo>
                <a:lnTo>
                  <a:pt x="256" y="287"/>
                </a:lnTo>
                <a:lnTo>
                  <a:pt x="261" y="292"/>
                </a:lnTo>
                <a:lnTo>
                  <a:pt x="264" y="295"/>
                </a:lnTo>
                <a:lnTo>
                  <a:pt x="272" y="300"/>
                </a:lnTo>
                <a:lnTo>
                  <a:pt x="272" y="303"/>
                </a:lnTo>
                <a:lnTo>
                  <a:pt x="279" y="308"/>
                </a:lnTo>
                <a:lnTo>
                  <a:pt x="282" y="311"/>
                </a:lnTo>
                <a:lnTo>
                  <a:pt x="292" y="300"/>
                </a:lnTo>
                <a:lnTo>
                  <a:pt x="292" y="298"/>
                </a:lnTo>
                <a:lnTo>
                  <a:pt x="287" y="292"/>
                </a:lnTo>
                <a:lnTo>
                  <a:pt x="285" y="292"/>
                </a:lnTo>
                <a:lnTo>
                  <a:pt x="285" y="290"/>
                </a:lnTo>
                <a:lnTo>
                  <a:pt x="279" y="285"/>
                </a:lnTo>
                <a:lnTo>
                  <a:pt x="277" y="285"/>
                </a:lnTo>
                <a:lnTo>
                  <a:pt x="274" y="279"/>
                </a:lnTo>
                <a:lnTo>
                  <a:pt x="264" y="272"/>
                </a:lnTo>
                <a:lnTo>
                  <a:pt x="261" y="269"/>
                </a:lnTo>
                <a:lnTo>
                  <a:pt x="256" y="264"/>
                </a:lnTo>
                <a:lnTo>
                  <a:pt x="253" y="261"/>
                </a:lnTo>
                <a:lnTo>
                  <a:pt x="251" y="258"/>
                </a:lnTo>
                <a:lnTo>
                  <a:pt x="248" y="256"/>
                </a:lnTo>
                <a:lnTo>
                  <a:pt x="240" y="248"/>
                </a:lnTo>
                <a:lnTo>
                  <a:pt x="238" y="248"/>
                </a:lnTo>
                <a:lnTo>
                  <a:pt x="235" y="256"/>
                </a:lnTo>
                <a:close/>
              </a:path>
            </a:pathLst>
          </a:custGeom>
          <a:noFill/>
          <a:ln w="4763">
            <a:solidFill>
              <a:srgbClr val="6E6E6E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110" name="Freeform 274"/>
          <p:cNvSpPr>
            <a:spLocks/>
          </p:cNvSpPr>
          <p:nvPr/>
        </p:nvSpPr>
        <p:spPr bwMode="auto">
          <a:xfrm>
            <a:off x="4862146" y="3463926"/>
            <a:ext cx="577362" cy="504825"/>
          </a:xfrm>
          <a:custGeom>
            <a:avLst/>
            <a:gdLst>
              <a:gd name="T0" fmla="*/ 297 w 394"/>
              <a:gd name="T1" fmla="*/ 10 h 318"/>
              <a:gd name="T2" fmla="*/ 310 w 394"/>
              <a:gd name="T3" fmla="*/ 21 h 318"/>
              <a:gd name="T4" fmla="*/ 331 w 394"/>
              <a:gd name="T5" fmla="*/ 21 h 318"/>
              <a:gd name="T6" fmla="*/ 347 w 394"/>
              <a:gd name="T7" fmla="*/ 18 h 318"/>
              <a:gd name="T8" fmla="*/ 362 w 394"/>
              <a:gd name="T9" fmla="*/ 49 h 318"/>
              <a:gd name="T10" fmla="*/ 383 w 394"/>
              <a:gd name="T11" fmla="*/ 102 h 318"/>
              <a:gd name="T12" fmla="*/ 394 w 394"/>
              <a:gd name="T13" fmla="*/ 128 h 318"/>
              <a:gd name="T14" fmla="*/ 391 w 394"/>
              <a:gd name="T15" fmla="*/ 156 h 318"/>
              <a:gd name="T16" fmla="*/ 383 w 394"/>
              <a:gd name="T17" fmla="*/ 180 h 318"/>
              <a:gd name="T18" fmla="*/ 331 w 394"/>
              <a:gd name="T19" fmla="*/ 198 h 318"/>
              <a:gd name="T20" fmla="*/ 255 w 394"/>
              <a:gd name="T21" fmla="*/ 203 h 318"/>
              <a:gd name="T22" fmla="*/ 234 w 394"/>
              <a:gd name="T23" fmla="*/ 219 h 318"/>
              <a:gd name="T24" fmla="*/ 237 w 394"/>
              <a:gd name="T25" fmla="*/ 240 h 318"/>
              <a:gd name="T26" fmla="*/ 216 w 394"/>
              <a:gd name="T27" fmla="*/ 224 h 318"/>
              <a:gd name="T28" fmla="*/ 185 w 394"/>
              <a:gd name="T29" fmla="*/ 227 h 318"/>
              <a:gd name="T30" fmla="*/ 167 w 394"/>
              <a:gd name="T31" fmla="*/ 211 h 318"/>
              <a:gd name="T32" fmla="*/ 140 w 394"/>
              <a:gd name="T33" fmla="*/ 190 h 318"/>
              <a:gd name="T34" fmla="*/ 120 w 394"/>
              <a:gd name="T35" fmla="*/ 183 h 318"/>
              <a:gd name="T36" fmla="*/ 114 w 394"/>
              <a:gd name="T37" fmla="*/ 188 h 318"/>
              <a:gd name="T38" fmla="*/ 109 w 394"/>
              <a:gd name="T39" fmla="*/ 193 h 318"/>
              <a:gd name="T40" fmla="*/ 91 w 394"/>
              <a:gd name="T41" fmla="*/ 190 h 318"/>
              <a:gd name="T42" fmla="*/ 130 w 394"/>
              <a:gd name="T43" fmla="*/ 224 h 318"/>
              <a:gd name="T44" fmla="*/ 143 w 394"/>
              <a:gd name="T45" fmla="*/ 240 h 318"/>
              <a:gd name="T46" fmla="*/ 143 w 394"/>
              <a:gd name="T47" fmla="*/ 248 h 318"/>
              <a:gd name="T48" fmla="*/ 122 w 394"/>
              <a:gd name="T49" fmla="*/ 261 h 318"/>
              <a:gd name="T50" fmla="*/ 120 w 394"/>
              <a:gd name="T51" fmla="*/ 279 h 318"/>
              <a:gd name="T52" fmla="*/ 107 w 394"/>
              <a:gd name="T53" fmla="*/ 290 h 318"/>
              <a:gd name="T54" fmla="*/ 99 w 394"/>
              <a:gd name="T55" fmla="*/ 300 h 318"/>
              <a:gd name="T56" fmla="*/ 83 w 394"/>
              <a:gd name="T57" fmla="*/ 282 h 318"/>
              <a:gd name="T58" fmla="*/ 65 w 394"/>
              <a:gd name="T59" fmla="*/ 277 h 318"/>
              <a:gd name="T60" fmla="*/ 67 w 394"/>
              <a:gd name="T61" fmla="*/ 300 h 318"/>
              <a:gd name="T62" fmla="*/ 44 w 394"/>
              <a:gd name="T63" fmla="*/ 308 h 318"/>
              <a:gd name="T64" fmla="*/ 65 w 394"/>
              <a:gd name="T65" fmla="*/ 303 h 318"/>
              <a:gd name="T66" fmla="*/ 60 w 394"/>
              <a:gd name="T67" fmla="*/ 274 h 318"/>
              <a:gd name="T68" fmla="*/ 47 w 394"/>
              <a:gd name="T69" fmla="*/ 271 h 318"/>
              <a:gd name="T70" fmla="*/ 28 w 394"/>
              <a:gd name="T71" fmla="*/ 282 h 318"/>
              <a:gd name="T72" fmla="*/ 33 w 394"/>
              <a:gd name="T73" fmla="*/ 311 h 318"/>
              <a:gd name="T74" fmla="*/ 13 w 394"/>
              <a:gd name="T75" fmla="*/ 274 h 318"/>
              <a:gd name="T76" fmla="*/ 2 w 394"/>
              <a:gd name="T77" fmla="*/ 250 h 318"/>
              <a:gd name="T78" fmla="*/ 28 w 394"/>
              <a:gd name="T79" fmla="*/ 232 h 318"/>
              <a:gd name="T80" fmla="*/ 47 w 394"/>
              <a:gd name="T81" fmla="*/ 217 h 318"/>
              <a:gd name="T82" fmla="*/ 88 w 394"/>
              <a:gd name="T83" fmla="*/ 183 h 318"/>
              <a:gd name="T84" fmla="*/ 96 w 394"/>
              <a:gd name="T85" fmla="*/ 167 h 318"/>
              <a:gd name="T86" fmla="*/ 70 w 394"/>
              <a:gd name="T87" fmla="*/ 143 h 318"/>
              <a:gd name="T88" fmla="*/ 39 w 394"/>
              <a:gd name="T89" fmla="*/ 122 h 318"/>
              <a:gd name="T90" fmla="*/ 18 w 394"/>
              <a:gd name="T91" fmla="*/ 99 h 318"/>
              <a:gd name="T92" fmla="*/ 26 w 394"/>
              <a:gd name="T93" fmla="*/ 86 h 318"/>
              <a:gd name="T94" fmla="*/ 47 w 394"/>
              <a:gd name="T95" fmla="*/ 73 h 318"/>
              <a:gd name="T96" fmla="*/ 70 w 394"/>
              <a:gd name="T97" fmla="*/ 68 h 318"/>
              <a:gd name="T98" fmla="*/ 99 w 394"/>
              <a:gd name="T99" fmla="*/ 75 h 318"/>
              <a:gd name="T100" fmla="*/ 117 w 394"/>
              <a:gd name="T101" fmla="*/ 70 h 318"/>
              <a:gd name="T102" fmla="*/ 138 w 394"/>
              <a:gd name="T103" fmla="*/ 78 h 318"/>
              <a:gd name="T104" fmla="*/ 140 w 394"/>
              <a:gd name="T105" fmla="*/ 65 h 318"/>
              <a:gd name="T106" fmla="*/ 146 w 394"/>
              <a:gd name="T107" fmla="*/ 34 h 318"/>
              <a:gd name="T108" fmla="*/ 174 w 394"/>
              <a:gd name="T109" fmla="*/ 21 h 318"/>
              <a:gd name="T110" fmla="*/ 211 w 394"/>
              <a:gd name="T111" fmla="*/ 15 h 318"/>
              <a:gd name="T112" fmla="*/ 229 w 394"/>
              <a:gd name="T113" fmla="*/ 21 h 318"/>
              <a:gd name="T114" fmla="*/ 245 w 394"/>
              <a:gd name="T115" fmla="*/ 23 h 318"/>
              <a:gd name="T116" fmla="*/ 258 w 394"/>
              <a:gd name="T117" fmla="*/ 13 h 318"/>
              <a:gd name="T118" fmla="*/ 276 w 394"/>
              <a:gd name="T119" fmla="*/ 0 h 3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394" h="318">
                <a:moveTo>
                  <a:pt x="281" y="0"/>
                </a:moveTo>
                <a:lnTo>
                  <a:pt x="284" y="0"/>
                </a:lnTo>
                <a:lnTo>
                  <a:pt x="284" y="2"/>
                </a:lnTo>
                <a:lnTo>
                  <a:pt x="284" y="5"/>
                </a:lnTo>
                <a:lnTo>
                  <a:pt x="287" y="5"/>
                </a:lnTo>
                <a:lnTo>
                  <a:pt x="289" y="5"/>
                </a:lnTo>
                <a:lnTo>
                  <a:pt x="289" y="8"/>
                </a:lnTo>
                <a:lnTo>
                  <a:pt x="289" y="10"/>
                </a:lnTo>
                <a:lnTo>
                  <a:pt x="292" y="10"/>
                </a:lnTo>
                <a:lnTo>
                  <a:pt x="294" y="10"/>
                </a:lnTo>
                <a:lnTo>
                  <a:pt x="297" y="10"/>
                </a:lnTo>
                <a:lnTo>
                  <a:pt x="297" y="13"/>
                </a:lnTo>
                <a:lnTo>
                  <a:pt x="300" y="13"/>
                </a:lnTo>
                <a:lnTo>
                  <a:pt x="297" y="13"/>
                </a:lnTo>
                <a:lnTo>
                  <a:pt x="300" y="21"/>
                </a:lnTo>
                <a:lnTo>
                  <a:pt x="300" y="23"/>
                </a:lnTo>
                <a:lnTo>
                  <a:pt x="302" y="23"/>
                </a:lnTo>
                <a:lnTo>
                  <a:pt x="302" y="26"/>
                </a:lnTo>
                <a:lnTo>
                  <a:pt x="305" y="26"/>
                </a:lnTo>
                <a:lnTo>
                  <a:pt x="308" y="23"/>
                </a:lnTo>
                <a:lnTo>
                  <a:pt x="308" y="21"/>
                </a:lnTo>
                <a:lnTo>
                  <a:pt x="310" y="21"/>
                </a:lnTo>
                <a:lnTo>
                  <a:pt x="313" y="23"/>
                </a:lnTo>
                <a:lnTo>
                  <a:pt x="315" y="23"/>
                </a:lnTo>
                <a:lnTo>
                  <a:pt x="318" y="23"/>
                </a:lnTo>
                <a:lnTo>
                  <a:pt x="321" y="23"/>
                </a:lnTo>
                <a:lnTo>
                  <a:pt x="321" y="26"/>
                </a:lnTo>
                <a:lnTo>
                  <a:pt x="321" y="23"/>
                </a:lnTo>
                <a:lnTo>
                  <a:pt x="323" y="23"/>
                </a:lnTo>
                <a:lnTo>
                  <a:pt x="326" y="23"/>
                </a:lnTo>
                <a:lnTo>
                  <a:pt x="328" y="23"/>
                </a:lnTo>
                <a:lnTo>
                  <a:pt x="331" y="23"/>
                </a:lnTo>
                <a:lnTo>
                  <a:pt x="331" y="21"/>
                </a:lnTo>
                <a:lnTo>
                  <a:pt x="334" y="21"/>
                </a:lnTo>
                <a:lnTo>
                  <a:pt x="336" y="21"/>
                </a:lnTo>
                <a:lnTo>
                  <a:pt x="336" y="23"/>
                </a:lnTo>
                <a:lnTo>
                  <a:pt x="339" y="23"/>
                </a:lnTo>
                <a:lnTo>
                  <a:pt x="339" y="21"/>
                </a:lnTo>
                <a:lnTo>
                  <a:pt x="341" y="21"/>
                </a:lnTo>
                <a:lnTo>
                  <a:pt x="341" y="23"/>
                </a:lnTo>
                <a:lnTo>
                  <a:pt x="341" y="21"/>
                </a:lnTo>
                <a:lnTo>
                  <a:pt x="344" y="21"/>
                </a:lnTo>
                <a:lnTo>
                  <a:pt x="344" y="18"/>
                </a:lnTo>
                <a:lnTo>
                  <a:pt x="347" y="18"/>
                </a:lnTo>
                <a:lnTo>
                  <a:pt x="349" y="18"/>
                </a:lnTo>
                <a:lnTo>
                  <a:pt x="352" y="18"/>
                </a:lnTo>
                <a:lnTo>
                  <a:pt x="352" y="21"/>
                </a:lnTo>
                <a:lnTo>
                  <a:pt x="355" y="21"/>
                </a:lnTo>
                <a:lnTo>
                  <a:pt x="357" y="21"/>
                </a:lnTo>
                <a:lnTo>
                  <a:pt x="357" y="18"/>
                </a:lnTo>
                <a:lnTo>
                  <a:pt x="365" y="34"/>
                </a:lnTo>
                <a:lnTo>
                  <a:pt x="368" y="39"/>
                </a:lnTo>
                <a:lnTo>
                  <a:pt x="370" y="39"/>
                </a:lnTo>
                <a:lnTo>
                  <a:pt x="368" y="39"/>
                </a:lnTo>
                <a:lnTo>
                  <a:pt x="362" y="49"/>
                </a:lnTo>
                <a:lnTo>
                  <a:pt x="362" y="52"/>
                </a:lnTo>
                <a:lnTo>
                  <a:pt x="365" y="65"/>
                </a:lnTo>
                <a:lnTo>
                  <a:pt x="362" y="68"/>
                </a:lnTo>
                <a:lnTo>
                  <a:pt x="362" y="70"/>
                </a:lnTo>
                <a:lnTo>
                  <a:pt x="360" y="70"/>
                </a:lnTo>
                <a:lnTo>
                  <a:pt x="362" y="73"/>
                </a:lnTo>
                <a:lnTo>
                  <a:pt x="365" y="75"/>
                </a:lnTo>
                <a:lnTo>
                  <a:pt x="365" y="73"/>
                </a:lnTo>
                <a:lnTo>
                  <a:pt x="368" y="73"/>
                </a:lnTo>
                <a:lnTo>
                  <a:pt x="383" y="99"/>
                </a:lnTo>
                <a:lnTo>
                  <a:pt x="383" y="102"/>
                </a:lnTo>
                <a:lnTo>
                  <a:pt x="386" y="102"/>
                </a:lnTo>
                <a:lnTo>
                  <a:pt x="388" y="107"/>
                </a:lnTo>
                <a:lnTo>
                  <a:pt x="388" y="109"/>
                </a:lnTo>
                <a:lnTo>
                  <a:pt x="388" y="112"/>
                </a:lnTo>
                <a:lnTo>
                  <a:pt x="388" y="115"/>
                </a:lnTo>
                <a:lnTo>
                  <a:pt x="391" y="115"/>
                </a:lnTo>
                <a:lnTo>
                  <a:pt x="391" y="117"/>
                </a:lnTo>
                <a:lnTo>
                  <a:pt x="391" y="120"/>
                </a:lnTo>
                <a:lnTo>
                  <a:pt x="391" y="122"/>
                </a:lnTo>
                <a:lnTo>
                  <a:pt x="394" y="125"/>
                </a:lnTo>
                <a:lnTo>
                  <a:pt x="394" y="128"/>
                </a:lnTo>
                <a:lnTo>
                  <a:pt x="394" y="130"/>
                </a:lnTo>
                <a:lnTo>
                  <a:pt x="394" y="133"/>
                </a:lnTo>
                <a:lnTo>
                  <a:pt x="394" y="136"/>
                </a:lnTo>
                <a:lnTo>
                  <a:pt x="394" y="138"/>
                </a:lnTo>
                <a:lnTo>
                  <a:pt x="394" y="141"/>
                </a:lnTo>
                <a:lnTo>
                  <a:pt x="394" y="143"/>
                </a:lnTo>
                <a:lnTo>
                  <a:pt x="394" y="146"/>
                </a:lnTo>
                <a:lnTo>
                  <a:pt x="394" y="149"/>
                </a:lnTo>
                <a:lnTo>
                  <a:pt x="394" y="151"/>
                </a:lnTo>
                <a:lnTo>
                  <a:pt x="394" y="154"/>
                </a:lnTo>
                <a:lnTo>
                  <a:pt x="391" y="156"/>
                </a:lnTo>
                <a:lnTo>
                  <a:pt x="391" y="159"/>
                </a:lnTo>
                <a:lnTo>
                  <a:pt x="391" y="162"/>
                </a:lnTo>
                <a:lnTo>
                  <a:pt x="391" y="164"/>
                </a:lnTo>
                <a:lnTo>
                  <a:pt x="388" y="164"/>
                </a:lnTo>
                <a:lnTo>
                  <a:pt x="388" y="167"/>
                </a:lnTo>
                <a:lnTo>
                  <a:pt x="388" y="169"/>
                </a:lnTo>
                <a:lnTo>
                  <a:pt x="388" y="172"/>
                </a:lnTo>
                <a:lnTo>
                  <a:pt x="386" y="172"/>
                </a:lnTo>
                <a:lnTo>
                  <a:pt x="386" y="175"/>
                </a:lnTo>
                <a:lnTo>
                  <a:pt x="383" y="177"/>
                </a:lnTo>
                <a:lnTo>
                  <a:pt x="383" y="180"/>
                </a:lnTo>
                <a:lnTo>
                  <a:pt x="381" y="185"/>
                </a:lnTo>
                <a:lnTo>
                  <a:pt x="378" y="190"/>
                </a:lnTo>
                <a:lnTo>
                  <a:pt x="375" y="196"/>
                </a:lnTo>
                <a:lnTo>
                  <a:pt x="375" y="198"/>
                </a:lnTo>
                <a:lnTo>
                  <a:pt x="373" y="198"/>
                </a:lnTo>
                <a:lnTo>
                  <a:pt x="370" y="198"/>
                </a:lnTo>
                <a:lnTo>
                  <a:pt x="368" y="198"/>
                </a:lnTo>
                <a:lnTo>
                  <a:pt x="355" y="198"/>
                </a:lnTo>
                <a:lnTo>
                  <a:pt x="339" y="198"/>
                </a:lnTo>
                <a:lnTo>
                  <a:pt x="336" y="198"/>
                </a:lnTo>
                <a:lnTo>
                  <a:pt x="331" y="198"/>
                </a:lnTo>
                <a:lnTo>
                  <a:pt x="328" y="201"/>
                </a:lnTo>
                <a:lnTo>
                  <a:pt x="323" y="201"/>
                </a:lnTo>
                <a:lnTo>
                  <a:pt x="318" y="201"/>
                </a:lnTo>
                <a:lnTo>
                  <a:pt x="310" y="201"/>
                </a:lnTo>
                <a:lnTo>
                  <a:pt x="302" y="201"/>
                </a:lnTo>
                <a:lnTo>
                  <a:pt x="294" y="201"/>
                </a:lnTo>
                <a:lnTo>
                  <a:pt x="287" y="201"/>
                </a:lnTo>
                <a:lnTo>
                  <a:pt x="279" y="201"/>
                </a:lnTo>
                <a:lnTo>
                  <a:pt x="271" y="203"/>
                </a:lnTo>
                <a:lnTo>
                  <a:pt x="266" y="203"/>
                </a:lnTo>
                <a:lnTo>
                  <a:pt x="255" y="203"/>
                </a:lnTo>
                <a:lnTo>
                  <a:pt x="253" y="203"/>
                </a:lnTo>
                <a:lnTo>
                  <a:pt x="261" y="209"/>
                </a:lnTo>
                <a:lnTo>
                  <a:pt x="263" y="211"/>
                </a:lnTo>
                <a:lnTo>
                  <a:pt x="266" y="211"/>
                </a:lnTo>
                <a:lnTo>
                  <a:pt x="266" y="214"/>
                </a:lnTo>
                <a:lnTo>
                  <a:pt x="242" y="214"/>
                </a:lnTo>
                <a:lnTo>
                  <a:pt x="240" y="214"/>
                </a:lnTo>
                <a:lnTo>
                  <a:pt x="237" y="214"/>
                </a:lnTo>
                <a:lnTo>
                  <a:pt x="237" y="217"/>
                </a:lnTo>
                <a:lnTo>
                  <a:pt x="234" y="217"/>
                </a:lnTo>
                <a:lnTo>
                  <a:pt x="234" y="219"/>
                </a:lnTo>
                <a:lnTo>
                  <a:pt x="237" y="219"/>
                </a:lnTo>
                <a:lnTo>
                  <a:pt x="237" y="222"/>
                </a:lnTo>
                <a:lnTo>
                  <a:pt x="240" y="222"/>
                </a:lnTo>
                <a:lnTo>
                  <a:pt x="240" y="224"/>
                </a:lnTo>
                <a:lnTo>
                  <a:pt x="242" y="224"/>
                </a:lnTo>
                <a:lnTo>
                  <a:pt x="242" y="227"/>
                </a:lnTo>
                <a:lnTo>
                  <a:pt x="242" y="230"/>
                </a:lnTo>
                <a:lnTo>
                  <a:pt x="242" y="232"/>
                </a:lnTo>
                <a:lnTo>
                  <a:pt x="240" y="235"/>
                </a:lnTo>
                <a:lnTo>
                  <a:pt x="240" y="237"/>
                </a:lnTo>
                <a:lnTo>
                  <a:pt x="237" y="240"/>
                </a:lnTo>
                <a:lnTo>
                  <a:pt x="234" y="243"/>
                </a:lnTo>
                <a:lnTo>
                  <a:pt x="234" y="245"/>
                </a:lnTo>
                <a:lnTo>
                  <a:pt x="229" y="240"/>
                </a:lnTo>
                <a:lnTo>
                  <a:pt x="229" y="237"/>
                </a:lnTo>
                <a:lnTo>
                  <a:pt x="227" y="237"/>
                </a:lnTo>
                <a:lnTo>
                  <a:pt x="227" y="235"/>
                </a:lnTo>
                <a:lnTo>
                  <a:pt x="224" y="232"/>
                </a:lnTo>
                <a:lnTo>
                  <a:pt x="224" y="230"/>
                </a:lnTo>
                <a:lnTo>
                  <a:pt x="221" y="227"/>
                </a:lnTo>
                <a:lnTo>
                  <a:pt x="219" y="224"/>
                </a:lnTo>
                <a:lnTo>
                  <a:pt x="216" y="224"/>
                </a:lnTo>
                <a:lnTo>
                  <a:pt x="216" y="222"/>
                </a:lnTo>
                <a:lnTo>
                  <a:pt x="214" y="219"/>
                </a:lnTo>
                <a:lnTo>
                  <a:pt x="211" y="219"/>
                </a:lnTo>
                <a:lnTo>
                  <a:pt x="211" y="217"/>
                </a:lnTo>
                <a:lnTo>
                  <a:pt x="208" y="217"/>
                </a:lnTo>
                <a:lnTo>
                  <a:pt x="208" y="214"/>
                </a:lnTo>
                <a:lnTo>
                  <a:pt x="193" y="232"/>
                </a:lnTo>
                <a:lnTo>
                  <a:pt x="190" y="230"/>
                </a:lnTo>
                <a:lnTo>
                  <a:pt x="187" y="227"/>
                </a:lnTo>
                <a:lnTo>
                  <a:pt x="182" y="230"/>
                </a:lnTo>
                <a:lnTo>
                  <a:pt x="185" y="227"/>
                </a:lnTo>
                <a:lnTo>
                  <a:pt x="182" y="222"/>
                </a:lnTo>
                <a:lnTo>
                  <a:pt x="180" y="227"/>
                </a:lnTo>
                <a:lnTo>
                  <a:pt x="177" y="227"/>
                </a:lnTo>
                <a:lnTo>
                  <a:pt x="182" y="222"/>
                </a:lnTo>
                <a:lnTo>
                  <a:pt x="177" y="219"/>
                </a:lnTo>
                <a:lnTo>
                  <a:pt x="174" y="219"/>
                </a:lnTo>
                <a:lnTo>
                  <a:pt x="177" y="219"/>
                </a:lnTo>
                <a:lnTo>
                  <a:pt x="169" y="211"/>
                </a:lnTo>
                <a:lnTo>
                  <a:pt x="164" y="217"/>
                </a:lnTo>
                <a:lnTo>
                  <a:pt x="164" y="214"/>
                </a:lnTo>
                <a:lnTo>
                  <a:pt x="167" y="211"/>
                </a:lnTo>
                <a:lnTo>
                  <a:pt x="161" y="203"/>
                </a:lnTo>
                <a:lnTo>
                  <a:pt x="156" y="209"/>
                </a:lnTo>
                <a:lnTo>
                  <a:pt x="159" y="203"/>
                </a:lnTo>
                <a:lnTo>
                  <a:pt x="156" y="203"/>
                </a:lnTo>
                <a:lnTo>
                  <a:pt x="156" y="201"/>
                </a:lnTo>
                <a:lnTo>
                  <a:pt x="154" y="201"/>
                </a:lnTo>
                <a:lnTo>
                  <a:pt x="154" y="198"/>
                </a:lnTo>
                <a:lnTo>
                  <a:pt x="151" y="198"/>
                </a:lnTo>
                <a:lnTo>
                  <a:pt x="148" y="196"/>
                </a:lnTo>
                <a:lnTo>
                  <a:pt x="146" y="193"/>
                </a:lnTo>
                <a:lnTo>
                  <a:pt x="140" y="190"/>
                </a:lnTo>
                <a:lnTo>
                  <a:pt x="138" y="190"/>
                </a:lnTo>
                <a:lnTo>
                  <a:pt x="135" y="188"/>
                </a:lnTo>
                <a:lnTo>
                  <a:pt x="133" y="185"/>
                </a:lnTo>
                <a:lnTo>
                  <a:pt x="130" y="185"/>
                </a:lnTo>
                <a:lnTo>
                  <a:pt x="130" y="183"/>
                </a:lnTo>
                <a:lnTo>
                  <a:pt x="127" y="183"/>
                </a:lnTo>
                <a:lnTo>
                  <a:pt x="125" y="180"/>
                </a:lnTo>
                <a:lnTo>
                  <a:pt x="120" y="177"/>
                </a:lnTo>
                <a:lnTo>
                  <a:pt x="120" y="180"/>
                </a:lnTo>
                <a:lnTo>
                  <a:pt x="117" y="180"/>
                </a:lnTo>
                <a:lnTo>
                  <a:pt x="120" y="183"/>
                </a:lnTo>
                <a:lnTo>
                  <a:pt x="117" y="180"/>
                </a:lnTo>
                <a:lnTo>
                  <a:pt x="117" y="183"/>
                </a:lnTo>
                <a:lnTo>
                  <a:pt x="120" y="185"/>
                </a:lnTo>
                <a:lnTo>
                  <a:pt x="117" y="183"/>
                </a:lnTo>
                <a:lnTo>
                  <a:pt x="114" y="185"/>
                </a:lnTo>
                <a:lnTo>
                  <a:pt x="120" y="185"/>
                </a:lnTo>
                <a:lnTo>
                  <a:pt x="117" y="185"/>
                </a:lnTo>
                <a:lnTo>
                  <a:pt x="114" y="185"/>
                </a:lnTo>
                <a:lnTo>
                  <a:pt x="114" y="188"/>
                </a:lnTo>
                <a:lnTo>
                  <a:pt x="117" y="190"/>
                </a:lnTo>
                <a:lnTo>
                  <a:pt x="114" y="188"/>
                </a:lnTo>
                <a:lnTo>
                  <a:pt x="112" y="188"/>
                </a:lnTo>
                <a:lnTo>
                  <a:pt x="114" y="190"/>
                </a:lnTo>
                <a:lnTo>
                  <a:pt x="112" y="190"/>
                </a:lnTo>
                <a:lnTo>
                  <a:pt x="114" y="193"/>
                </a:lnTo>
                <a:lnTo>
                  <a:pt x="112" y="190"/>
                </a:lnTo>
                <a:lnTo>
                  <a:pt x="112" y="193"/>
                </a:lnTo>
                <a:lnTo>
                  <a:pt x="107" y="190"/>
                </a:lnTo>
                <a:lnTo>
                  <a:pt x="109" y="193"/>
                </a:lnTo>
                <a:lnTo>
                  <a:pt x="112" y="193"/>
                </a:lnTo>
                <a:lnTo>
                  <a:pt x="112" y="196"/>
                </a:lnTo>
                <a:lnTo>
                  <a:pt x="109" y="193"/>
                </a:lnTo>
                <a:lnTo>
                  <a:pt x="109" y="196"/>
                </a:lnTo>
                <a:lnTo>
                  <a:pt x="107" y="196"/>
                </a:lnTo>
                <a:lnTo>
                  <a:pt x="107" y="198"/>
                </a:lnTo>
                <a:lnTo>
                  <a:pt x="112" y="201"/>
                </a:lnTo>
                <a:lnTo>
                  <a:pt x="112" y="203"/>
                </a:lnTo>
                <a:lnTo>
                  <a:pt x="107" y="198"/>
                </a:lnTo>
                <a:lnTo>
                  <a:pt x="96" y="190"/>
                </a:lnTo>
                <a:lnTo>
                  <a:pt x="93" y="190"/>
                </a:lnTo>
                <a:lnTo>
                  <a:pt x="93" y="188"/>
                </a:lnTo>
                <a:lnTo>
                  <a:pt x="91" y="188"/>
                </a:lnTo>
                <a:lnTo>
                  <a:pt x="91" y="190"/>
                </a:lnTo>
                <a:lnTo>
                  <a:pt x="86" y="198"/>
                </a:lnTo>
                <a:lnTo>
                  <a:pt x="91" y="201"/>
                </a:lnTo>
                <a:lnTo>
                  <a:pt x="91" y="203"/>
                </a:lnTo>
                <a:lnTo>
                  <a:pt x="93" y="203"/>
                </a:lnTo>
                <a:lnTo>
                  <a:pt x="96" y="206"/>
                </a:lnTo>
                <a:lnTo>
                  <a:pt x="99" y="206"/>
                </a:lnTo>
                <a:lnTo>
                  <a:pt x="112" y="214"/>
                </a:lnTo>
                <a:lnTo>
                  <a:pt x="120" y="219"/>
                </a:lnTo>
                <a:lnTo>
                  <a:pt x="125" y="222"/>
                </a:lnTo>
                <a:lnTo>
                  <a:pt x="127" y="224"/>
                </a:lnTo>
                <a:lnTo>
                  <a:pt x="130" y="224"/>
                </a:lnTo>
                <a:lnTo>
                  <a:pt x="133" y="224"/>
                </a:lnTo>
                <a:lnTo>
                  <a:pt x="133" y="227"/>
                </a:lnTo>
                <a:lnTo>
                  <a:pt x="135" y="227"/>
                </a:lnTo>
                <a:lnTo>
                  <a:pt x="135" y="230"/>
                </a:lnTo>
                <a:lnTo>
                  <a:pt x="138" y="230"/>
                </a:lnTo>
                <a:lnTo>
                  <a:pt x="140" y="230"/>
                </a:lnTo>
                <a:lnTo>
                  <a:pt x="140" y="232"/>
                </a:lnTo>
                <a:lnTo>
                  <a:pt x="140" y="235"/>
                </a:lnTo>
                <a:lnTo>
                  <a:pt x="140" y="237"/>
                </a:lnTo>
                <a:lnTo>
                  <a:pt x="143" y="237"/>
                </a:lnTo>
                <a:lnTo>
                  <a:pt x="143" y="240"/>
                </a:lnTo>
                <a:lnTo>
                  <a:pt x="146" y="240"/>
                </a:lnTo>
                <a:lnTo>
                  <a:pt x="143" y="240"/>
                </a:lnTo>
                <a:lnTo>
                  <a:pt x="146" y="240"/>
                </a:lnTo>
                <a:lnTo>
                  <a:pt x="146" y="243"/>
                </a:lnTo>
                <a:lnTo>
                  <a:pt x="146" y="245"/>
                </a:lnTo>
                <a:lnTo>
                  <a:pt x="146" y="248"/>
                </a:lnTo>
                <a:lnTo>
                  <a:pt x="148" y="248"/>
                </a:lnTo>
                <a:lnTo>
                  <a:pt x="146" y="248"/>
                </a:lnTo>
                <a:lnTo>
                  <a:pt x="146" y="245"/>
                </a:lnTo>
                <a:lnTo>
                  <a:pt x="143" y="245"/>
                </a:lnTo>
                <a:lnTo>
                  <a:pt x="143" y="248"/>
                </a:lnTo>
                <a:lnTo>
                  <a:pt x="140" y="248"/>
                </a:lnTo>
                <a:lnTo>
                  <a:pt x="138" y="248"/>
                </a:lnTo>
                <a:lnTo>
                  <a:pt x="135" y="250"/>
                </a:lnTo>
                <a:lnTo>
                  <a:pt x="133" y="250"/>
                </a:lnTo>
                <a:lnTo>
                  <a:pt x="133" y="253"/>
                </a:lnTo>
                <a:lnTo>
                  <a:pt x="130" y="253"/>
                </a:lnTo>
                <a:lnTo>
                  <a:pt x="127" y="253"/>
                </a:lnTo>
                <a:lnTo>
                  <a:pt x="127" y="256"/>
                </a:lnTo>
                <a:lnTo>
                  <a:pt x="125" y="258"/>
                </a:lnTo>
                <a:lnTo>
                  <a:pt x="125" y="261"/>
                </a:lnTo>
                <a:lnTo>
                  <a:pt x="122" y="261"/>
                </a:lnTo>
                <a:lnTo>
                  <a:pt x="122" y="264"/>
                </a:lnTo>
                <a:lnTo>
                  <a:pt x="120" y="266"/>
                </a:lnTo>
                <a:lnTo>
                  <a:pt x="120" y="269"/>
                </a:lnTo>
                <a:lnTo>
                  <a:pt x="117" y="269"/>
                </a:lnTo>
                <a:lnTo>
                  <a:pt x="117" y="271"/>
                </a:lnTo>
                <a:lnTo>
                  <a:pt x="117" y="274"/>
                </a:lnTo>
                <a:lnTo>
                  <a:pt x="117" y="277"/>
                </a:lnTo>
                <a:lnTo>
                  <a:pt x="120" y="277"/>
                </a:lnTo>
                <a:lnTo>
                  <a:pt x="122" y="277"/>
                </a:lnTo>
                <a:lnTo>
                  <a:pt x="120" y="277"/>
                </a:lnTo>
                <a:lnTo>
                  <a:pt x="120" y="279"/>
                </a:lnTo>
                <a:lnTo>
                  <a:pt x="122" y="279"/>
                </a:lnTo>
                <a:lnTo>
                  <a:pt x="120" y="279"/>
                </a:lnTo>
                <a:lnTo>
                  <a:pt x="117" y="282"/>
                </a:lnTo>
                <a:lnTo>
                  <a:pt x="117" y="284"/>
                </a:lnTo>
                <a:lnTo>
                  <a:pt x="114" y="284"/>
                </a:lnTo>
                <a:lnTo>
                  <a:pt x="117" y="284"/>
                </a:lnTo>
                <a:lnTo>
                  <a:pt x="114" y="290"/>
                </a:lnTo>
                <a:lnTo>
                  <a:pt x="112" y="287"/>
                </a:lnTo>
                <a:lnTo>
                  <a:pt x="112" y="290"/>
                </a:lnTo>
                <a:lnTo>
                  <a:pt x="109" y="290"/>
                </a:lnTo>
                <a:lnTo>
                  <a:pt x="107" y="290"/>
                </a:lnTo>
                <a:lnTo>
                  <a:pt x="107" y="292"/>
                </a:lnTo>
                <a:lnTo>
                  <a:pt x="107" y="295"/>
                </a:lnTo>
                <a:lnTo>
                  <a:pt x="107" y="297"/>
                </a:lnTo>
                <a:lnTo>
                  <a:pt x="104" y="297"/>
                </a:lnTo>
                <a:lnTo>
                  <a:pt x="104" y="300"/>
                </a:lnTo>
                <a:lnTo>
                  <a:pt x="101" y="300"/>
                </a:lnTo>
                <a:lnTo>
                  <a:pt x="101" y="303"/>
                </a:lnTo>
                <a:lnTo>
                  <a:pt x="99" y="303"/>
                </a:lnTo>
                <a:lnTo>
                  <a:pt x="99" y="300"/>
                </a:lnTo>
                <a:lnTo>
                  <a:pt x="99" y="303"/>
                </a:lnTo>
                <a:lnTo>
                  <a:pt x="99" y="300"/>
                </a:lnTo>
                <a:lnTo>
                  <a:pt x="96" y="300"/>
                </a:lnTo>
                <a:lnTo>
                  <a:pt x="96" y="297"/>
                </a:lnTo>
                <a:lnTo>
                  <a:pt x="96" y="295"/>
                </a:lnTo>
                <a:lnTo>
                  <a:pt x="93" y="295"/>
                </a:lnTo>
                <a:lnTo>
                  <a:pt x="91" y="295"/>
                </a:lnTo>
                <a:lnTo>
                  <a:pt x="91" y="292"/>
                </a:lnTo>
                <a:lnTo>
                  <a:pt x="88" y="292"/>
                </a:lnTo>
                <a:lnTo>
                  <a:pt x="88" y="287"/>
                </a:lnTo>
                <a:lnTo>
                  <a:pt x="86" y="287"/>
                </a:lnTo>
                <a:lnTo>
                  <a:pt x="86" y="284"/>
                </a:lnTo>
                <a:lnTo>
                  <a:pt x="83" y="282"/>
                </a:lnTo>
                <a:lnTo>
                  <a:pt x="83" y="279"/>
                </a:lnTo>
                <a:lnTo>
                  <a:pt x="80" y="279"/>
                </a:lnTo>
                <a:lnTo>
                  <a:pt x="78" y="279"/>
                </a:lnTo>
                <a:lnTo>
                  <a:pt x="78" y="277"/>
                </a:lnTo>
                <a:lnTo>
                  <a:pt x="75" y="277"/>
                </a:lnTo>
                <a:lnTo>
                  <a:pt x="75" y="279"/>
                </a:lnTo>
                <a:lnTo>
                  <a:pt x="73" y="279"/>
                </a:lnTo>
                <a:lnTo>
                  <a:pt x="70" y="279"/>
                </a:lnTo>
                <a:lnTo>
                  <a:pt x="70" y="277"/>
                </a:lnTo>
                <a:lnTo>
                  <a:pt x="67" y="277"/>
                </a:lnTo>
                <a:lnTo>
                  <a:pt x="65" y="277"/>
                </a:lnTo>
                <a:lnTo>
                  <a:pt x="62" y="277"/>
                </a:lnTo>
                <a:lnTo>
                  <a:pt x="65" y="279"/>
                </a:lnTo>
                <a:lnTo>
                  <a:pt x="62" y="279"/>
                </a:lnTo>
                <a:lnTo>
                  <a:pt x="65" y="282"/>
                </a:lnTo>
                <a:lnTo>
                  <a:pt x="65" y="284"/>
                </a:lnTo>
                <a:lnTo>
                  <a:pt x="65" y="287"/>
                </a:lnTo>
                <a:lnTo>
                  <a:pt x="65" y="290"/>
                </a:lnTo>
                <a:lnTo>
                  <a:pt x="65" y="292"/>
                </a:lnTo>
                <a:lnTo>
                  <a:pt x="67" y="295"/>
                </a:lnTo>
                <a:lnTo>
                  <a:pt x="67" y="297"/>
                </a:lnTo>
                <a:lnTo>
                  <a:pt x="67" y="300"/>
                </a:lnTo>
                <a:lnTo>
                  <a:pt x="67" y="303"/>
                </a:lnTo>
                <a:lnTo>
                  <a:pt x="67" y="305"/>
                </a:lnTo>
                <a:lnTo>
                  <a:pt x="65" y="305"/>
                </a:lnTo>
                <a:lnTo>
                  <a:pt x="62" y="305"/>
                </a:lnTo>
                <a:lnTo>
                  <a:pt x="60" y="305"/>
                </a:lnTo>
                <a:lnTo>
                  <a:pt x="57" y="308"/>
                </a:lnTo>
                <a:lnTo>
                  <a:pt x="54" y="308"/>
                </a:lnTo>
                <a:lnTo>
                  <a:pt x="52" y="308"/>
                </a:lnTo>
                <a:lnTo>
                  <a:pt x="49" y="308"/>
                </a:lnTo>
                <a:lnTo>
                  <a:pt x="47" y="308"/>
                </a:lnTo>
                <a:lnTo>
                  <a:pt x="44" y="308"/>
                </a:lnTo>
                <a:lnTo>
                  <a:pt x="44" y="311"/>
                </a:lnTo>
                <a:lnTo>
                  <a:pt x="44" y="308"/>
                </a:lnTo>
                <a:lnTo>
                  <a:pt x="41" y="308"/>
                </a:lnTo>
                <a:lnTo>
                  <a:pt x="44" y="308"/>
                </a:lnTo>
                <a:lnTo>
                  <a:pt x="47" y="308"/>
                </a:lnTo>
                <a:lnTo>
                  <a:pt x="52" y="305"/>
                </a:lnTo>
                <a:lnTo>
                  <a:pt x="54" y="305"/>
                </a:lnTo>
                <a:lnTo>
                  <a:pt x="57" y="305"/>
                </a:lnTo>
                <a:lnTo>
                  <a:pt x="60" y="305"/>
                </a:lnTo>
                <a:lnTo>
                  <a:pt x="62" y="305"/>
                </a:lnTo>
                <a:lnTo>
                  <a:pt x="65" y="303"/>
                </a:lnTo>
                <a:lnTo>
                  <a:pt x="65" y="300"/>
                </a:lnTo>
                <a:lnTo>
                  <a:pt x="65" y="297"/>
                </a:lnTo>
                <a:lnTo>
                  <a:pt x="65" y="295"/>
                </a:lnTo>
                <a:lnTo>
                  <a:pt x="62" y="292"/>
                </a:lnTo>
                <a:lnTo>
                  <a:pt x="62" y="290"/>
                </a:lnTo>
                <a:lnTo>
                  <a:pt x="62" y="287"/>
                </a:lnTo>
                <a:lnTo>
                  <a:pt x="62" y="284"/>
                </a:lnTo>
                <a:lnTo>
                  <a:pt x="62" y="282"/>
                </a:lnTo>
                <a:lnTo>
                  <a:pt x="60" y="279"/>
                </a:lnTo>
                <a:lnTo>
                  <a:pt x="60" y="277"/>
                </a:lnTo>
                <a:lnTo>
                  <a:pt x="60" y="274"/>
                </a:lnTo>
                <a:lnTo>
                  <a:pt x="60" y="271"/>
                </a:lnTo>
                <a:lnTo>
                  <a:pt x="57" y="271"/>
                </a:lnTo>
                <a:lnTo>
                  <a:pt x="60" y="271"/>
                </a:lnTo>
                <a:lnTo>
                  <a:pt x="57" y="271"/>
                </a:lnTo>
                <a:lnTo>
                  <a:pt x="60" y="271"/>
                </a:lnTo>
                <a:lnTo>
                  <a:pt x="60" y="269"/>
                </a:lnTo>
                <a:lnTo>
                  <a:pt x="57" y="269"/>
                </a:lnTo>
                <a:lnTo>
                  <a:pt x="54" y="271"/>
                </a:lnTo>
                <a:lnTo>
                  <a:pt x="52" y="271"/>
                </a:lnTo>
                <a:lnTo>
                  <a:pt x="49" y="271"/>
                </a:lnTo>
                <a:lnTo>
                  <a:pt x="47" y="271"/>
                </a:lnTo>
                <a:lnTo>
                  <a:pt x="44" y="271"/>
                </a:lnTo>
                <a:lnTo>
                  <a:pt x="41" y="274"/>
                </a:lnTo>
                <a:lnTo>
                  <a:pt x="39" y="274"/>
                </a:lnTo>
                <a:lnTo>
                  <a:pt x="36" y="274"/>
                </a:lnTo>
                <a:lnTo>
                  <a:pt x="33" y="274"/>
                </a:lnTo>
                <a:lnTo>
                  <a:pt x="31" y="274"/>
                </a:lnTo>
                <a:lnTo>
                  <a:pt x="28" y="277"/>
                </a:lnTo>
                <a:lnTo>
                  <a:pt x="26" y="277"/>
                </a:lnTo>
                <a:lnTo>
                  <a:pt x="28" y="277"/>
                </a:lnTo>
                <a:lnTo>
                  <a:pt x="28" y="279"/>
                </a:lnTo>
                <a:lnTo>
                  <a:pt x="28" y="282"/>
                </a:lnTo>
                <a:lnTo>
                  <a:pt x="28" y="284"/>
                </a:lnTo>
                <a:lnTo>
                  <a:pt x="28" y="287"/>
                </a:lnTo>
                <a:lnTo>
                  <a:pt x="28" y="290"/>
                </a:lnTo>
                <a:lnTo>
                  <a:pt x="31" y="292"/>
                </a:lnTo>
                <a:lnTo>
                  <a:pt x="31" y="295"/>
                </a:lnTo>
                <a:lnTo>
                  <a:pt x="31" y="297"/>
                </a:lnTo>
                <a:lnTo>
                  <a:pt x="31" y="300"/>
                </a:lnTo>
                <a:lnTo>
                  <a:pt x="31" y="303"/>
                </a:lnTo>
                <a:lnTo>
                  <a:pt x="31" y="305"/>
                </a:lnTo>
                <a:lnTo>
                  <a:pt x="33" y="308"/>
                </a:lnTo>
                <a:lnTo>
                  <a:pt x="33" y="311"/>
                </a:lnTo>
                <a:lnTo>
                  <a:pt x="33" y="313"/>
                </a:lnTo>
                <a:lnTo>
                  <a:pt x="31" y="313"/>
                </a:lnTo>
                <a:lnTo>
                  <a:pt x="33" y="316"/>
                </a:lnTo>
                <a:lnTo>
                  <a:pt x="33" y="318"/>
                </a:lnTo>
                <a:lnTo>
                  <a:pt x="31" y="318"/>
                </a:lnTo>
                <a:lnTo>
                  <a:pt x="31" y="316"/>
                </a:lnTo>
                <a:lnTo>
                  <a:pt x="26" y="284"/>
                </a:lnTo>
                <a:lnTo>
                  <a:pt x="23" y="284"/>
                </a:lnTo>
                <a:lnTo>
                  <a:pt x="15" y="279"/>
                </a:lnTo>
                <a:lnTo>
                  <a:pt x="15" y="274"/>
                </a:lnTo>
                <a:lnTo>
                  <a:pt x="13" y="274"/>
                </a:lnTo>
                <a:lnTo>
                  <a:pt x="13" y="271"/>
                </a:lnTo>
                <a:lnTo>
                  <a:pt x="10" y="271"/>
                </a:lnTo>
                <a:lnTo>
                  <a:pt x="7" y="271"/>
                </a:lnTo>
                <a:lnTo>
                  <a:pt x="7" y="269"/>
                </a:lnTo>
                <a:lnTo>
                  <a:pt x="5" y="266"/>
                </a:lnTo>
                <a:lnTo>
                  <a:pt x="5" y="264"/>
                </a:lnTo>
                <a:lnTo>
                  <a:pt x="2" y="261"/>
                </a:lnTo>
                <a:lnTo>
                  <a:pt x="2" y="258"/>
                </a:lnTo>
                <a:lnTo>
                  <a:pt x="2" y="256"/>
                </a:lnTo>
                <a:lnTo>
                  <a:pt x="2" y="253"/>
                </a:lnTo>
                <a:lnTo>
                  <a:pt x="2" y="250"/>
                </a:lnTo>
                <a:lnTo>
                  <a:pt x="0" y="248"/>
                </a:lnTo>
                <a:lnTo>
                  <a:pt x="2" y="248"/>
                </a:lnTo>
                <a:lnTo>
                  <a:pt x="2" y="245"/>
                </a:lnTo>
                <a:lnTo>
                  <a:pt x="2" y="243"/>
                </a:lnTo>
                <a:lnTo>
                  <a:pt x="7" y="237"/>
                </a:lnTo>
                <a:lnTo>
                  <a:pt x="15" y="232"/>
                </a:lnTo>
                <a:lnTo>
                  <a:pt x="18" y="232"/>
                </a:lnTo>
                <a:lnTo>
                  <a:pt x="20" y="232"/>
                </a:lnTo>
                <a:lnTo>
                  <a:pt x="23" y="232"/>
                </a:lnTo>
                <a:lnTo>
                  <a:pt x="26" y="232"/>
                </a:lnTo>
                <a:lnTo>
                  <a:pt x="28" y="232"/>
                </a:lnTo>
                <a:lnTo>
                  <a:pt x="31" y="230"/>
                </a:lnTo>
                <a:lnTo>
                  <a:pt x="33" y="230"/>
                </a:lnTo>
                <a:lnTo>
                  <a:pt x="36" y="230"/>
                </a:lnTo>
                <a:lnTo>
                  <a:pt x="36" y="227"/>
                </a:lnTo>
                <a:lnTo>
                  <a:pt x="39" y="227"/>
                </a:lnTo>
                <a:lnTo>
                  <a:pt x="41" y="227"/>
                </a:lnTo>
                <a:lnTo>
                  <a:pt x="41" y="224"/>
                </a:lnTo>
                <a:lnTo>
                  <a:pt x="44" y="224"/>
                </a:lnTo>
                <a:lnTo>
                  <a:pt x="44" y="222"/>
                </a:lnTo>
                <a:lnTo>
                  <a:pt x="47" y="219"/>
                </a:lnTo>
                <a:lnTo>
                  <a:pt x="47" y="217"/>
                </a:lnTo>
                <a:lnTo>
                  <a:pt x="47" y="214"/>
                </a:lnTo>
                <a:lnTo>
                  <a:pt x="49" y="211"/>
                </a:lnTo>
                <a:lnTo>
                  <a:pt x="49" y="209"/>
                </a:lnTo>
                <a:lnTo>
                  <a:pt x="60" y="201"/>
                </a:lnTo>
                <a:lnTo>
                  <a:pt x="62" y="198"/>
                </a:lnTo>
                <a:lnTo>
                  <a:pt x="65" y="196"/>
                </a:lnTo>
                <a:lnTo>
                  <a:pt x="70" y="190"/>
                </a:lnTo>
                <a:lnTo>
                  <a:pt x="80" y="183"/>
                </a:lnTo>
                <a:lnTo>
                  <a:pt x="83" y="185"/>
                </a:lnTo>
                <a:lnTo>
                  <a:pt x="86" y="185"/>
                </a:lnTo>
                <a:lnTo>
                  <a:pt x="88" y="183"/>
                </a:lnTo>
                <a:lnTo>
                  <a:pt x="88" y="180"/>
                </a:lnTo>
                <a:lnTo>
                  <a:pt x="88" y="177"/>
                </a:lnTo>
                <a:lnTo>
                  <a:pt x="86" y="177"/>
                </a:lnTo>
                <a:lnTo>
                  <a:pt x="83" y="177"/>
                </a:lnTo>
                <a:lnTo>
                  <a:pt x="86" y="177"/>
                </a:lnTo>
                <a:lnTo>
                  <a:pt x="86" y="175"/>
                </a:lnTo>
                <a:lnTo>
                  <a:pt x="88" y="175"/>
                </a:lnTo>
                <a:lnTo>
                  <a:pt x="91" y="172"/>
                </a:lnTo>
                <a:lnTo>
                  <a:pt x="93" y="169"/>
                </a:lnTo>
                <a:lnTo>
                  <a:pt x="96" y="169"/>
                </a:lnTo>
                <a:lnTo>
                  <a:pt x="96" y="167"/>
                </a:lnTo>
                <a:lnTo>
                  <a:pt x="99" y="164"/>
                </a:lnTo>
                <a:lnTo>
                  <a:pt x="99" y="162"/>
                </a:lnTo>
                <a:lnTo>
                  <a:pt x="99" y="159"/>
                </a:lnTo>
                <a:lnTo>
                  <a:pt x="99" y="156"/>
                </a:lnTo>
                <a:lnTo>
                  <a:pt x="96" y="154"/>
                </a:lnTo>
                <a:lnTo>
                  <a:pt x="93" y="154"/>
                </a:lnTo>
                <a:lnTo>
                  <a:pt x="91" y="151"/>
                </a:lnTo>
                <a:lnTo>
                  <a:pt x="88" y="151"/>
                </a:lnTo>
                <a:lnTo>
                  <a:pt x="86" y="151"/>
                </a:lnTo>
                <a:lnTo>
                  <a:pt x="78" y="146"/>
                </a:lnTo>
                <a:lnTo>
                  <a:pt x="70" y="143"/>
                </a:lnTo>
                <a:lnTo>
                  <a:pt x="73" y="138"/>
                </a:lnTo>
                <a:lnTo>
                  <a:pt x="70" y="138"/>
                </a:lnTo>
                <a:lnTo>
                  <a:pt x="70" y="136"/>
                </a:lnTo>
                <a:lnTo>
                  <a:pt x="67" y="136"/>
                </a:lnTo>
                <a:lnTo>
                  <a:pt x="65" y="136"/>
                </a:lnTo>
                <a:lnTo>
                  <a:pt x="54" y="133"/>
                </a:lnTo>
                <a:lnTo>
                  <a:pt x="49" y="128"/>
                </a:lnTo>
                <a:lnTo>
                  <a:pt x="44" y="128"/>
                </a:lnTo>
                <a:lnTo>
                  <a:pt x="41" y="125"/>
                </a:lnTo>
                <a:lnTo>
                  <a:pt x="39" y="125"/>
                </a:lnTo>
                <a:lnTo>
                  <a:pt x="39" y="122"/>
                </a:lnTo>
                <a:lnTo>
                  <a:pt x="36" y="122"/>
                </a:lnTo>
                <a:lnTo>
                  <a:pt x="36" y="120"/>
                </a:lnTo>
                <a:lnTo>
                  <a:pt x="33" y="120"/>
                </a:lnTo>
                <a:lnTo>
                  <a:pt x="31" y="117"/>
                </a:lnTo>
                <a:lnTo>
                  <a:pt x="28" y="115"/>
                </a:lnTo>
                <a:lnTo>
                  <a:pt x="28" y="112"/>
                </a:lnTo>
                <a:lnTo>
                  <a:pt x="23" y="109"/>
                </a:lnTo>
                <a:lnTo>
                  <a:pt x="23" y="107"/>
                </a:lnTo>
                <a:lnTo>
                  <a:pt x="20" y="104"/>
                </a:lnTo>
                <a:lnTo>
                  <a:pt x="18" y="102"/>
                </a:lnTo>
                <a:lnTo>
                  <a:pt x="18" y="99"/>
                </a:lnTo>
                <a:lnTo>
                  <a:pt x="15" y="96"/>
                </a:lnTo>
                <a:lnTo>
                  <a:pt x="13" y="91"/>
                </a:lnTo>
                <a:lnTo>
                  <a:pt x="13" y="89"/>
                </a:lnTo>
                <a:lnTo>
                  <a:pt x="10" y="86"/>
                </a:lnTo>
                <a:lnTo>
                  <a:pt x="10" y="83"/>
                </a:lnTo>
                <a:lnTo>
                  <a:pt x="13" y="83"/>
                </a:lnTo>
                <a:lnTo>
                  <a:pt x="15" y="86"/>
                </a:lnTo>
                <a:lnTo>
                  <a:pt x="18" y="86"/>
                </a:lnTo>
                <a:lnTo>
                  <a:pt x="18" y="89"/>
                </a:lnTo>
                <a:lnTo>
                  <a:pt x="20" y="91"/>
                </a:lnTo>
                <a:lnTo>
                  <a:pt x="26" y="86"/>
                </a:lnTo>
                <a:lnTo>
                  <a:pt x="28" y="86"/>
                </a:lnTo>
                <a:lnTo>
                  <a:pt x="31" y="83"/>
                </a:lnTo>
                <a:lnTo>
                  <a:pt x="31" y="81"/>
                </a:lnTo>
                <a:lnTo>
                  <a:pt x="33" y="81"/>
                </a:lnTo>
                <a:lnTo>
                  <a:pt x="36" y="81"/>
                </a:lnTo>
                <a:lnTo>
                  <a:pt x="39" y="81"/>
                </a:lnTo>
                <a:lnTo>
                  <a:pt x="41" y="81"/>
                </a:lnTo>
                <a:lnTo>
                  <a:pt x="44" y="78"/>
                </a:lnTo>
                <a:lnTo>
                  <a:pt x="44" y="75"/>
                </a:lnTo>
                <a:lnTo>
                  <a:pt x="47" y="75"/>
                </a:lnTo>
                <a:lnTo>
                  <a:pt x="47" y="73"/>
                </a:lnTo>
                <a:lnTo>
                  <a:pt x="47" y="70"/>
                </a:lnTo>
                <a:lnTo>
                  <a:pt x="47" y="68"/>
                </a:lnTo>
                <a:lnTo>
                  <a:pt x="47" y="65"/>
                </a:lnTo>
                <a:lnTo>
                  <a:pt x="54" y="62"/>
                </a:lnTo>
                <a:lnTo>
                  <a:pt x="57" y="65"/>
                </a:lnTo>
                <a:lnTo>
                  <a:pt x="60" y="65"/>
                </a:lnTo>
                <a:lnTo>
                  <a:pt x="62" y="65"/>
                </a:lnTo>
                <a:lnTo>
                  <a:pt x="65" y="65"/>
                </a:lnTo>
                <a:lnTo>
                  <a:pt x="67" y="65"/>
                </a:lnTo>
                <a:lnTo>
                  <a:pt x="67" y="68"/>
                </a:lnTo>
                <a:lnTo>
                  <a:pt x="70" y="68"/>
                </a:lnTo>
                <a:lnTo>
                  <a:pt x="73" y="68"/>
                </a:lnTo>
                <a:lnTo>
                  <a:pt x="75" y="70"/>
                </a:lnTo>
                <a:lnTo>
                  <a:pt x="80" y="75"/>
                </a:lnTo>
                <a:lnTo>
                  <a:pt x="83" y="75"/>
                </a:lnTo>
                <a:lnTo>
                  <a:pt x="86" y="78"/>
                </a:lnTo>
                <a:lnTo>
                  <a:pt x="88" y="78"/>
                </a:lnTo>
                <a:lnTo>
                  <a:pt x="91" y="78"/>
                </a:lnTo>
                <a:lnTo>
                  <a:pt x="93" y="78"/>
                </a:lnTo>
                <a:lnTo>
                  <a:pt x="96" y="78"/>
                </a:lnTo>
                <a:lnTo>
                  <a:pt x="96" y="75"/>
                </a:lnTo>
                <a:lnTo>
                  <a:pt x="99" y="75"/>
                </a:lnTo>
                <a:lnTo>
                  <a:pt x="99" y="73"/>
                </a:lnTo>
                <a:lnTo>
                  <a:pt x="101" y="73"/>
                </a:lnTo>
                <a:lnTo>
                  <a:pt x="101" y="70"/>
                </a:lnTo>
                <a:lnTo>
                  <a:pt x="104" y="70"/>
                </a:lnTo>
                <a:lnTo>
                  <a:pt x="104" y="68"/>
                </a:lnTo>
                <a:lnTo>
                  <a:pt x="107" y="68"/>
                </a:lnTo>
                <a:lnTo>
                  <a:pt x="109" y="68"/>
                </a:lnTo>
                <a:lnTo>
                  <a:pt x="112" y="68"/>
                </a:lnTo>
                <a:lnTo>
                  <a:pt x="114" y="68"/>
                </a:lnTo>
                <a:lnTo>
                  <a:pt x="117" y="68"/>
                </a:lnTo>
                <a:lnTo>
                  <a:pt x="117" y="70"/>
                </a:lnTo>
                <a:lnTo>
                  <a:pt x="117" y="73"/>
                </a:lnTo>
                <a:lnTo>
                  <a:pt x="120" y="73"/>
                </a:lnTo>
                <a:lnTo>
                  <a:pt x="120" y="75"/>
                </a:lnTo>
                <a:lnTo>
                  <a:pt x="122" y="75"/>
                </a:lnTo>
                <a:lnTo>
                  <a:pt x="122" y="78"/>
                </a:lnTo>
                <a:lnTo>
                  <a:pt x="125" y="78"/>
                </a:lnTo>
                <a:lnTo>
                  <a:pt x="127" y="78"/>
                </a:lnTo>
                <a:lnTo>
                  <a:pt x="130" y="78"/>
                </a:lnTo>
                <a:lnTo>
                  <a:pt x="133" y="78"/>
                </a:lnTo>
                <a:lnTo>
                  <a:pt x="135" y="78"/>
                </a:lnTo>
                <a:lnTo>
                  <a:pt x="138" y="78"/>
                </a:lnTo>
                <a:lnTo>
                  <a:pt x="140" y="78"/>
                </a:lnTo>
                <a:lnTo>
                  <a:pt x="140" y="75"/>
                </a:lnTo>
                <a:lnTo>
                  <a:pt x="143" y="75"/>
                </a:lnTo>
                <a:lnTo>
                  <a:pt x="146" y="75"/>
                </a:lnTo>
                <a:lnTo>
                  <a:pt x="154" y="73"/>
                </a:lnTo>
                <a:lnTo>
                  <a:pt x="159" y="70"/>
                </a:lnTo>
                <a:lnTo>
                  <a:pt x="161" y="70"/>
                </a:lnTo>
                <a:lnTo>
                  <a:pt x="159" y="70"/>
                </a:lnTo>
                <a:lnTo>
                  <a:pt x="156" y="70"/>
                </a:lnTo>
                <a:lnTo>
                  <a:pt x="154" y="70"/>
                </a:lnTo>
                <a:lnTo>
                  <a:pt x="140" y="65"/>
                </a:lnTo>
                <a:lnTo>
                  <a:pt x="140" y="62"/>
                </a:lnTo>
                <a:lnTo>
                  <a:pt x="140" y="57"/>
                </a:lnTo>
                <a:lnTo>
                  <a:pt x="140" y="55"/>
                </a:lnTo>
                <a:lnTo>
                  <a:pt x="140" y="49"/>
                </a:lnTo>
                <a:lnTo>
                  <a:pt x="140" y="47"/>
                </a:lnTo>
                <a:lnTo>
                  <a:pt x="138" y="42"/>
                </a:lnTo>
                <a:lnTo>
                  <a:pt x="138" y="39"/>
                </a:lnTo>
                <a:lnTo>
                  <a:pt x="140" y="39"/>
                </a:lnTo>
                <a:lnTo>
                  <a:pt x="140" y="36"/>
                </a:lnTo>
                <a:lnTo>
                  <a:pt x="143" y="34"/>
                </a:lnTo>
                <a:lnTo>
                  <a:pt x="146" y="34"/>
                </a:lnTo>
                <a:lnTo>
                  <a:pt x="148" y="31"/>
                </a:lnTo>
                <a:lnTo>
                  <a:pt x="154" y="31"/>
                </a:lnTo>
                <a:lnTo>
                  <a:pt x="161" y="31"/>
                </a:lnTo>
                <a:lnTo>
                  <a:pt x="172" y="31"/>
                </a:lnTo>
                <a:lnTo>
                  <a:pt x="172" y="28"/>
                </a:lnTo>
                <a:lnTo>
                  <a:pt x="174" y="28"/>
                </a:lnTo>
                <a:lnTo>
                  <a:pt x="174" y="26"/>
                </a:lnTo>
                <a:lnTo>
                  <a:pt x="177" y="26"/>
                </a:lnTo>
                <a:lnTo>
                  <a:pt x="177" y="23"/>
                </a:lnTo>
                <a:lnTo>
                  <a:pt x="174" y="23"/>
                </a:lnTo>
                <a:lnTo>
                  <a:pt x="174" y="21"/>
                </a:lnTo>
                <a:lnTo>
                  <a:pt x="174" y="18"/>
                </a:lnTo>
                <a:lnTo>
                  <a:pt x="174" y="15"/>
                </a:lnTo>
                <a:lnTo>
                  <a:pt x="174" y="13"/>
                </a:lnTo>
                <a:lnTo>
                  <a:pt x="177" y="13"/>
                </a:lnTo>
                <a:lnTo>
                  <a:pt x="185" y="21"/>
                </a:lnTo>
                <a:lnTo>
                  <a:pt x="187" y="21"/>
                </a:lnTo>
                <a:lnTo>
                  <a:pt x="195" y="21"/>
                </a:lnTo>
                <a:lnTo>
                  <a:pt x="203" y="15"/>
                </a:lnTo>
                <a:lnTo>
                  <a:pt x="206" y="15"/>
                </a:lnTo>
                <a:lnTo>
                  <a:pt x="208" y="15"/>
                </a:lnTo>
                <a:lnTo>
                  <a:pt x="211" y="15"/>
                </a:lnTo>
                <a:lnTo>
                  <a:pt x="214" y="15"/>
                </a:lnTo>
                <a:lnTo>
                  <a:pt x="216" y="15"/>
                </a:lnTo>
                <a:lnTo>
                  <a:pt x="216" y="18"/>
                </a:lnTo>
                <a:lnTo>
                  <a:pt x="219" y="18"/>
                </a:lnTo>
                <a:lnTo>
                  <a:pt x="219" y="21"/>
                </a:lnTo>
                <a:lnTo>
                  <a:pt x="221" y="21"/>
                </a:lnTo>
                <a:lnTo>
                  <a:pt x="224" y="21"/>
                </a:lnTo>
                <a:lnTo>
                  <a:pt x="224" y="18"/>
                </a:lnTo>
                <a:lnTo>
                  <a:pt x="227" y="18"/>
                </a:lnTo>
                <a:lnTo>
                  <a:pt x="227" y="21"/>
                </a:lnTo>
                <a:lnTo>
                  <a:pt x="229" y="21"/>
                </a:lnTo>
                <a:lnTo>
                  <a:pt x="229" y="23"/>
                </a:lnTo>
                <a:lnTo>
                  <a:pt x="232" y="23"/>
                </a:lnTo>
                <a:lnTo>
                  <a:pt x="232" y="26"/>
                </a:lnTo>
                <a:lnTo>
                  <a:pt x="234" y="26"/>
                </a:lnTo>
                <a:lnTo>
                  <a:pt x="234" y="28"/>
                </a:lnTo>
                <a:lnTo>
                  <a:pt x="237" y="28"/>
                </a:lnTo>
                <a:lnTo>
                  <a:pt x="240" y="28"/>
                </a:lnTo>
                <a:lnTo>
                  <a:pt x="242" y="28"/>
                </a:lnTo>
                <a:lnTo>
                  <a:pt x="242" y="26"/>
                </a:lnTo>
                <a:lnTo>
                  <a:pt x="242" y="23"/>
                </a:lnTo>
                <a:lnTo>
                  <a:pt x="245" y="23"/>
                </a:lnTo>
                <a:lnTo>
                  <a:pt x="247" y="23"/>
                </a:lnTo>
                <a:lnTo>
                  <a:pt x="247" y="21"/>
                </a:lnTo>
                <a:lnTo>
                  <a:pt x="247" y="18"/>
                </a:lnTo>
                <a:lnTo>
                  <a:pt x="247" y="15"/>
                </a:lnTo>
                <a:lnTo>
                  <a:pt x="250" y="15"/>
                </a:lnTo>
                <a:lnTo>
                  <a:pt x="250" y="13"/>
                </a:lnTo>
                <a:lnTo>
                  <a:pt x="250" y="10"/>
                </a:lnTo>
                <a:lnTo>
                  <a:pt x="253" y="10"/>
                </a:lnTo>
                <a:lnTo>
                  <a:pt x="255" y="10"/>
                </a:lnTo>
                <a:lnTo>
                  <a:pt x="255" y="13"/>
                </a:lnTo>
                <a:lnTo>
                  <a:pt x="258" y="13"/>
                </a:lnTo>
                <a:lnTo>
                  <a:pt x="261" y="13"/>
                </a:lnTo>
                <a:lnTo>
                  <a:pt x="261" y="10"/>
                </a:lnTo>
                <a:lnTo>
                  <a:pt x="263" y="8"/>
                </a:lnTo>
                <a:lnTo>
                  <a:pt x="266" y="8"/>
                </a:lnTo>
                <a:lnTo>
                  <a:pt x="268" y="8"/>
                </a:lnTo>
                <a:lnTo>
                  <a:pt x="268" y="5"/>
                </a:lnTo>
                <a:lnTo>
                  <a:pt x="271" y="5"/>
                </a:lnTo>
                <a:lnTo>
                  <a:pt x="274" y="5"/>
                </a:lnTo>
                <a:lnTo>
                  <a:pt x="274" y="2"/>
                </a:lnTo>
                <a:lnTo>
                  <a:pt x="276" y="2"/>
                </a:lnTo>
                <a:lnTo>
                  <a:pt x="276" y="0"/>
                </a:lnTo>
                <a:lnTo>
                  <a:pt x="279" y="0"/>
                </a:lnTo>
                <a:lnTo>
                  <a:pt x="281" y="0"/>
                </a:lnTo>
                <a:close/>
              </a:path>
            </a:pathLst>
          </a:custGeom>
          <a:solidFill>
            <a:srgbClr val="FFAD66"/>
          </a:solidFill>
          <a:ln w="4763">
            <a:solidFill>
              <a:srgbClr val="6E6E6E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111" name="Freeform 275"/>
          <p:cNvSpPr>
            <a:spLocks noEditPoints="1"/>
          </p:cNvSpPr>
          <p:nvPr/>
        </p:nvSpPr>
        <p:spPr bwMode="auto">
          <a:xfrm>
            <a:off x="3178420" y="2455863"/>
            <a:ext cx="2180492" cy="1512888"/>
          </a:xfrm>
          <a:custGeom>
            <a:avLst/>
            <a:gdLst>
              <a:gd name="T0" fmla="*/ 232 w 1488"/>
              <a:gd name="T1" fmla="*/ 750 h 953"/>
              <a:gd name="T2" fmla="*/ 564 w 1488"/>
              <a:gd name="T3" fmla="*/ 703 h 953"/>
              <a:gd name="T4" fmla="*/ 483 w 1488"/>
              <a:gd name="T5" fmla="*/ 677 h 953"/>
              <a:gd name="T6" fmla="*/ 527 w 1488"/>
              <a:gd name="T7" fmla="*/ 731 h 953"/>
              <a:gd name="T8" fmla="*/ 519 w 1488"/>
              <a:gd name="T9" fmla="*/ 773 h 953"/>
              <a:gd name="T10" fmla="*/ 525 w 1488"/>
              <a:gd name="T11" fmla="*/ 799 h 953"/>
              <a:gd name="T12" fmla="*/ 509 w 1488"/>
              <a:gd name="T13" fmla="*/ 831 h 953"/>
              <a:gd name="T14" fmla="*/ 519 w 1488"/>
              <a:gd name="T15" fmla="*/ 891 h 953"/>
              <a:gd name="T16" fmla="*/ 112 w 1488"/>
              <a:gd name="T17" fmla="*/ 943 h 953"/>
              <a:gd name="T18" fmla="*/ 31 w 1488"/>
              <a:gd name="T19" fmla="*/ 896 h 953"/>
              <a:gd name="T20" fmla="*/ 117 w 1488"/>
              <a:gd name="T21" fmla="*/ 849 h 953"/>
              <a:gd name="T22" fmla="*/ 167 w 1488"/>
              <a:gd name="T23" fmla="*/ 812 h 953"/>
              <a:gd name="T24" fmla="*/ 214 w 1488"/>
              <a:gd name="T25" fmla="*/ 773 h 953"/>
              <a:gd name="T26" fmla="*/ 238 w 1488"/>
              <a:gd name="T27" fmla="*/ 802 h 953"/>
              <a:gd name="T28" fmla="*/ 245 w 1488"/>
              <a:gd name="T29" fmla="*/ 828 h 953"/>
              <a:gd name="T30" fmla="*/ 298 w 1488"/>
              <a:gd name="T31" fmla="*/ 752 h 953"/>
              <a:gd name="T32" fmla="*/ 371 w 1488"/>
              <a:gd name="T33" fmla="*/ 718 h 953"/>
              <a:gd name="T34" fmla="*/ 423 w 1488"/>
              <a:gd name="T35" fmla="*/ 677 h 953"/>
              <a:gd name="T36" fmla="*/ 619 w 1488"/>
              <a:gd name="T37" fmla="*/ 622 h 953"/>
              <a:gd name="T38" fmla="*/ 587 w 1488"/>
              <a:gd name="T39" fmla="*/ 601 h 953"/>
              <a:gd name="T40" fmla="*/ 587 w 1488"/>
              <a:gd name="T41" fmla="*/ 632 h 953"/>
              <a:gd name="T42" fmla="*/ 585 w 1488"/>
              <a:gd name="T43" fmla="*/ 674 h 953"/>
              <a:gd name="T44" fmla="*/ 538 w 1488"/>
              <a:gd name="T45" fmla="*/ 674 h 953"/>
              <a:gd name="T46" fmla="*/ 517 w 1488"/>
              <a:gd name="T47" fmla="*/ 637 h 953"/>
              <a:gd name="T48" fmla="*/ 533 w 1488"/>
              <a:gd name="T49" fmla="*/ 603 h 953"/>
              <a:gd name="T50" fmla="*/ 556 w 1488"/>
              <a:gd name="T51" fmla="*/ 569 h 953"/>
              <a:gd name="T52" fmla="*/ 1245 w 1488"/>
              <a:gd name="T53" fmla="*/ 16 h 953"/>
              <a:gd name="T54" fmla="*/ 1389 w 1488"/>
              <a:gd name="T55" fmla="*/ 55 h 953"/>
              <a:gd name="T56" fmla="*/ 1449 w 1488"/>
              <a:gd name="T57" fmla="*/ 94 h 953"/>
              <a:gd name="T58" fmla="*/ 1459 w 1488"/>
              <a:gd name="T59" fmla="*/ 165 h 953"/>
              <a:gd name="T60" fmla="*/ 1443 w 1488"/>
              <a:gd name="T61" fmla="*/ 235 h 953"/>
              <a:gd name="T62" fmla="*/ 1383 w 1488"/>
              <a:gd name="T63" fmla="*/ 298 h 953"/>
              <a:gd name="T64" fmla="*/ 1305 w 1488"/>
              <a:gd name="T65" fmla="*/ 345 h 953"/>
              <a:gd name="T66" fmla="*/ 1258 w 1488"/>
              <a:gd name="T67" fmla="*/ 334 h 953"/>
              <a:gd name="T68" fmla="*/ 1209 w 1488"/>
              <a:gd name="T69" fmla="*/ 327 h 953"/>
              <a:gd name="T70" fmla="*/ 1196 w 1488"/>
              <a:gd name="T71" fmla="*/ 421 h 953"/>
              <a:gd name="T72" fmla="*/ 1073 w 1488"/>
              <a:gd name="T73" fmla="*/ 470 h 953"/>
              <a:gd name="T74" fmla="*/ 987 w 1488"/>
              <a:gd name="T75" fmla="*/ 512 h 953"/>
              <a:gd name="T76" fmla="*/ 963 w 1488"/>
              <a:gd name="T77" fmla="*/ 454 h 953"/>
              <a:gd name="T78" fmla="*/ 843 w 1488"/>
              <a:gd name="T79" fmla="*/ 460 h 953"/>
              <a:gd name="T80" fmla="*/ 767 w 1488"/>
              <a:gd name="T81" fmla="*/ 462 h 953"/>
              <a:gd name="T82" fmla="*/ 718 w 1488"/>
              <a:gd name="T83" fmla="*/ 452 h 953"/>
              <a:gd name="T84" fmla="*/ 663 w 1488"/>
              <a:gd name="T85" fmla="*/ 475 h 953"/>
              <a:gd name="T86" fmla="*/ 624 w 1488"/>
              <a:gd name="T87" fmla="*/ 499 h 953"/>
              <a:gd name="T88" fmla="*/ 535 w 1488"/>
              <a:gd name="T89" fmla="*/ 478 h 953"/>
              <a:gd name="T90" fmla="*/ 483 w 1488"/>
              <a:gd name="T91" fmla="*/ 509 h 953"/>
              <a:gd name="T92" fmla="*/ 428 w 1488"/>
              <a:gd name="T93" fmla="*/ 517 h 953"/>
              <a:gd name="T94" fmla="*/ 363 w 1488"/>
              <a:gd name="T95" fmla="*/ 546 h 953"/>
              <a:gd name="T96" fmla="*/ 287 w 1488"/>
              <a:gd name="T97" fmla="*/ 541 h 953"/>
              <a:gd name="T98" fmla="*/ 339 w 1488"/>
              <a:gd name="T99" fmla="*/ 475 h 953"/>
              <a:gd name="T100" fmla="*/ 303 w 1488"/>
              <a:gd name="T101" fmla="*/ 394 h 953"/>
              <a:gd name="T102" fmla="*/ 360 w 1488"/>
              <a:gd name="T103" fmla="*/ 345 h 953"/>
              <a:gd name="T104" fmla="*/ 444 w 1488"/>
              <a:gd name="T105" fmla="*/ 334 h 953"/>
              <a:gd name="T106" fmla="*/ 561 w 1488"/>
              <a:gd name="T107" fmla="*/ 303 h 953"/>
              <a:gd name="T108" fmla="*/ 624 w 1488"/>
              <a:gd name="T109" fmla="*/ 232 h 953"/>
              <a:gd name="T110" fmla="*/ 671 w 1488"/>
              <a:gd name="T111" fmla="*/ 204 h 953"/>
              <a:gd name="T112" fmla="*/ 749 w 1488"/>
              <a:gd name="T113" fmla="*/ 162 h 953"/>
              <a:gd name="T114" fmla="*/ 820 w 1488"/>
              <a:gd name="T115" fmla="*/ 172 h 953"/>
              <a:gd name="T116" fmla="*/ 872 w 1488"/>
              <a:gd name="T117" fmla="*/ 125 h 953"/>
              <a:gd name="T118" fmla="*/ 953 w 1488"/>
              <a:gd name="T119" fmla="*/ 110 h 953"/>
              <a:gd name="T120" fmla="*/ 1036 w 1488"/>
              <a:gd name="T121" fmla="*/ 71 h 953"/>
              <a:gd name="T122" fmla="*/ 1094 w 1488"/>
              <a:gd name="T123" fmla="*/ 44 h 953"/>
              <a:gd name="T124" fmla="*/ 1240 w 1488"/>
              <a:gd name="T125" fmla="*/ 10 h 9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488" h="953">
                <a:moveTo>
                  <a:pt x="232" y="744"/>
                </a:moveTo>
                <a:lnTo>
                  <a:pt x="235" y="744"/>
                </a:lnTo>
                <a:lnTo>
                  <a:pt x="235" y="747"/>
                </a:lnTo>
                <a:lnTo>
                  <a:pt x="238" y="747"/>
                </a:lnTo>
                <a:lnTo>
                  <a:pt x="240" y="747"/>
                </a:lnTo>
                <a:lnTo>
                  <a:pt x="240" y="750"/>
                </a:lnTo>
                <a:lnTo>
                  <a:pt x="240" y="747"/>
                </a:lnTo>
                <a:lnTo>
                  <a:pt x="240" y="750"/>
                </a:lnTo>
                <a:lnTo>
                  <a:pt x="243" y="750"/>
                </a:lnTo>
                <a:lnTo>
                  <a:pt x="245" y="750"/>
                </a:lnTo>
                <a:lnTo>
                  <a:pt x="245" y="752"/>
                </a:lnTo>
                <a:lnTo>
                  <a:pt x="245" y="755"/>
                </a:lnTo>
                <a:lnTo>
                  <a:pt x="248" y="755"/>
                </a:lnTo>
                <a:lnTo>
                  <a:pt x="248" y="757"/>
                </a:lnTo>
                <a:lnTo>
                  <a:pt x="248" y="760"/>
                </a:lnTo>
                <a:lnTo>
                  <a:pt x="251" y="760"/>
                </a:lnTo>
                <a:lnTo>
                  <a:pt x="248" y="760"/>
                </a:lnTo>
                <a:lnTo>
                  <a:pt x="248" y="763"/>
                </a:lnTo>
                <a:lnTo>
                  <a:pt x="248" y="765"/>
                </a:lnTo>
                <a:lnTo>
                  <a:pt x="248" y="768"/>
                </a:lnTo>
                <a:lnTo>
                  <a:pt x="248" y="771"/>
                </a:lnTo>
                <a:lnTo>
                  <a:pt x="251" y="771"/>
                </a:lnTo>
                <a:lnTo>
                  <a:pt x="251" y="773"/>
                </a:lnTo>
                <a:lnTo>
                  <a:pt x="248" y="773"/>
                </a:lnTo>
                <a:lnTo>
                  <a:pt x="245" y="773"/>
                </a:lnTo>
                <a:lnTo>
                  <a:pt x="245" y="771"/>
                </a:lnTo>
                <a:lnTo>
                  <a:pt x="245" y="768"/>
                </a:lnTo>
                <a:lnTo>
                  <a:pt x="245" y="765"/>
                </a:lnTo>
                <a:lnTo>
                  <a:pt x="245" y="763"/>
                </a:lnTo>
                <a:lnTo>
                  <a:pt x="243" y="763"/>
                </a:lnTo>
                <a:lnTo>
                  <a:pt x="243" y="760"/>
                </a:lnTo>
                <a:lnTo>
                  <a:pt x="243" y="757"/>
                </a:lnTo>
                <a:lnTo>
                  <a:pt x="240" y="757"/>
                </a:lnTo>
                <a:lnTo>
                  <a:pt x="238" y="757"/>
                </a:lnTo>
                <a:lnTo>
                  <a:pt x="238" y="755"/>
                </a:lnTo>
                <a:lnTo>
                  <a:pt x="235" y="755"/>
                </a:lnTo>
                <a:lnTo>
                  <a:pt x="235" y="752"/>
                </a:lnTo>
                <a:lnTo>
                  <a:pt x="235" y="750"/>
                </a:lnTo>
                <a:lnTo>
                  <a:pt x="232" y="750"/>
                </a:lnTo>
                <a:lnTo>
                  <a:pt x="235" y="750"/>
                </a:lnTo>
                <a:lnTo>
                  <a:pt x="232" y="750"/>
                </a:lnTo>
                <a:lnTo>
                  <a:pt x="232" y="747"/>
                </a:lnTo>
                <a:lnTo>
                  <a:pt x="232" y="744"/>
                </a:lnTo>
                <a:close/>
                <a:moveTo>
                  <a:pt x="574" y="700"/>
                </a:moveTo>
                <a:lnTo>
                  <a:pt x="574" y="703"/>
                </a:lnTo>
                <a:lnTo>
                  <a:pt x="574" y="700"/>
                </a:lnTo>
                <a:lnTo>
                  <a:pt x="574" y="703"/>
                </a:lnTo>
                <a:lnTo>
                  <a:pt x="577" y="705"/>
                </a:lnTo>
                <a:lnTo>
                  <a:pt x="577" y="708"/>
                </a:lnTo>
                <a:lnTo>
                  <a:pt x="579" y="710"/>
                </a:lnTo>
                <a:lnTo>
                  <a:pt x="582" y="710"/>
                </a:lnTo>
                <a:lnTo>
                  <a:pt x="585" y="710"/>
                </a:lnTo>
                <a:lnTo>
                  <a:pt x="585" y="713"/>
                </a:lnTo>
                <a:lnTo>
                  <a:pt x="585" y="716"/>
                </a:lnTo>
                <a:lnTo>
                  <a:pt x="582" y="716"/>
                </a:lnTo>
                <a:lnTo>
                  <a:pt x="582" y="718"/>
                </a:lnTo>
                <a:lnTo>
                  <a:pt x="579" y="721"/>
                </a:lnTo>
                <a:lnTo>
                  <a:pt x="579" y="718"/>
                </a:lnTo>
                <a:lnTo>
                  <a:pt x="579" y="721"/>
                </a:lnTo>
                <a:lnTo>
                  <a:pt x="577" y="721"/>
                </a:lnTo>
                <a:lnTo>
                  <a:pt x="574" y="721"/>
                </a:lnTo>
                <a:lnTo>
                  <a:pt x="574" y="718"/>
                </a:lnTo>
                <a:lnTo>
                  <a:pt x="572" y="718"/>
                </a:lnTo>
                <a:lnTo>
                  <a:pt x="569" y="721"/>
                </a:lnTo>
                <a:lnTo>
                  <a:pt x="569" y="718"/>
                </a:lnTo>
                <a:lnTo>
                  <a:pt x="572" y="718"/>
                </a:lnTo>
                <a:lnTo>
                  <a:pt x="569" y="718"/>
                </a:lnTo>
                <a:lnTo>
                  <a:pt x="569" y="716"/>
                </a:lnTo>
                <a:lnTo>
                  <a:pt x="569" y="713"/>
                </a:lnTo>
                <a:lnTo>
                  <a:pt x="572" y="710"/>
                </a:lnTo>
                <a:lnTo>
                  <a:pt x="569" y="710"/>
                </a:lnTo>
                <a:lnTo>
                  <a:pt x="566" y="710"/>
                </a:lnTo>
                <a:lnTo>
                  <a:pt x="566" y="708"/>
                </a:lnTo>
                <a:lnTo>
                  <a:pt x="569" y="708"/>
                </a:lnTo>
                <a:lnTo>
                  <a:pt x="566" y="708"/>
                </a:lnTo>
                <a:lnTo>
                  <a:pt x="566" y="705"/>
                </a:lnTo>
                <a:lnTo>
                  <a:pt x="564" y="705"/>
                </a:lnTo>
                <a:lnTo>
                  <a:pt x="564" y="703"/>
                </a:lnTo>
                <a:lnTo>
                  <a:pt x="566" y="703"/>
                </a:lnTo>
                <a:lnTo>
                  <a:pt x="569" y="703"/>
                </a:lnTo>
                <a:lnTo>
                  <a:pt x="569" y="700"/>
                </a:lnTo>
                <a:lnTo>
                  <a:pt x="572" y="700"/>
                </a:lnTo>
                <a:lnTo>
                  <a:pt x="574" y="700"/>
                </a:lnTo>
                <a:close/>
                <a:moveTo>
                  <a:pt x="433" y="643"/>
                </a:moveTo>
                <a:lnTo>
                  <a:pt x="433" y="645"/>
                </a:lnTo>
                <a:lnTo>
                  <a:pt x="433" y="648"/>
                </a:lnTo>
                <a:lnTo>
                  <a:pt x="436" y="648"/>
                </a:lnTo>
                <a:lnTo>
                  <a:pt x="439" y="648"/>
                </a:lnTo>
                <a:lnTo>
                  <a:pt x="439" y="650"/>
                </a:lnTo>
                <a:lnTo>
                  <a:pt x="441" y="650"/>
                </a:lnTo>
                <a:lnTo>
                  <a:pt x="444" y="650"/>
                </a:lnTo>
                <a:lnTo>
                  <a:pt x="446" y="650"/>
                </a:lnTo>
                <a:lnTo>
                  <a:pt x="446" y="653"/>
                </a:lnTo>
                <a:lnTo>
                  <a:pt x="449" y="653"/>
                </a:lnTo>
                <a:lnTo>
                  <a:pt x="452" y="653"/>
                </a:lnTo>
                <a:lnTo>
                  <a:pt x="452" y="656"/>
                </a:lnTo>
                <a:lnTo>
                  <a:pt x="454" y="653"/>
                </a:lnTo>
                <a:lnTo>
                  <a:pt x="457" y="653"/>
                </a:lnTo>
                <a:lnTo>
                  <a:pt x="459" y="653"/>
                </a:lnTo>
                <a:lnTo>
                  <a:pt x="462" y="653"/>
                </a:lnTo>
                <a:lnTo>
                  <a:pt x="465" y="656"/>
                </a:lnTo>
                <a:lnTo>
                  <a:pt x="467" y="656"/>
                </a:lnTo>
                <a:lnTo>
                  <a:pt x="467" y="658"/>
                </a:lnTo>
                <a:lnTo>
                  <a:pt x="470" y="658"/>
                </a:lnTo>
                <a:lnTo>
                  <a:pt x="472" y="661"/>
                </a:lnTo>
                <a:lnTo>
                  <a:pt x="475" y="661"/>
                </a:lnTo>
                <a:lnTo>
                  <a:pt x="475" y="663"/>
                </a:lnTo>
                <a:lnTo>
                  <a:pt x="478" y="663"/>
                </a:lnTo>
                <a:lnTo>
                  <a:pt x="478" y="666"/>
                </a:lnTo>
                <a:lnTo>
                  <a:pt x="480" y="666"/>
                </a:lnTo>
                <a:lnTo>
                  <a:pt x="483" y="666"/>
                </a:lnTo>
                <a:lnTo>
                  <a:pt x="483" y="669"/>
                </a:lnTo>
                <a:lnTo>
                  <a:pt x="483" y="671"/>
                </a:lnTo>
                <a:lnTo>
                  <a:pt x="480" y="671"/>
                </a:lnTo>
                <a:lnTo>
                  <a:pt x="480" y="674"/>
                </a:lnTo>
                <a:lnTo>
                  <a:pt x="483" y="674"/>
                </a:lnTo>
                <a:lnTo>
                  <a:pt x="483" y="677"/>
                </a:lnTo>
                <a:lnTo>
                  <a:pt x="488" y="679"/>
                </a:lnTo>
                <a:lnTo>
                  <a:pt x="491" y="682"/>
                </a:lnTo>
                <a:lnTo>
                  <a:pt x="493" y="682"/>
                </a:lnTo>
                <a:lnTo>
                  <a:pt x="493" y="679"/>
                </a:lnTo>
                <a:lnTo>
                  <a:pt x="496" y="679"/>
                </a:lnTo>
                <a:lnTo>
                  <a:pt x="499" y="679"/>
                </a:lnTo>
                <a:lnTo>
                  <a:pt x="501" y="679"/>
                </a:lnTo>
                <a:lnTo>
                  <a:pt x="501" y="682"/>
                </a:lnTo>
                <a:lnTo>
                  <a:pt x="504" y="684"/>
                </a:lnTo>
                <a:lnTo>
                  <a:pt x="504" y="687"/>
                </a:lnTo>
                <a:lnTo>
                  <a:pt x="504" y="690"/>
                </a:lnTo>
                <a:lnTo>
                  <a:pt x="501" y="690"/>
                </a:lnTo>
                <a:lnTo>
                  <a:pt x="501" y="687"/>
                </a:lnTo>
                <a:lnTo>
                  <a:pt x="501" y="690"/>
                </a:lnTo>
                <a:lnTo>
                  <a:pt x="499" y="690"/>
                </a:lnTo>
                <a:lnTo>
                  <a:pt x="499" y="692"/>
                </a:lnTo>
                <a:lnTo>
                  <a:pt x="501" y="692"/>
                </a:lnTo>
                <a:lnTo>
                  <a:pt x="504" y="695"/>
                </a:lnTo>
                <a:lnTo>
                  <a:pt x="506" y="695"/>
                </a:lnTo>
                <a:lnTo>
                  <a:pt x="509" y="697"/>
                </a:lnTo>
                <a:lnTo>
                  <a:pt x="512" y="700"/>
                </a:lnTo>
                <a:lnTo>
                  <a:pt x="512" y="703"/>
                </a:lnTo>
                <a:lnTo>
                  <a:pt x="514" y="703"/>
                </a:lnTo>
                <a:lnTo>
                  <a:pt x="514" y="705"/>
                </a:lnTo>
                <a:lnTo>
                  <a:pt x="517" y="705"/>
                </a:lnTo>
                <a:lnTo>
                  <a:pt x="517" y="708"/>
                </a:lnTo>
                <a:lnTo>
                  <a:pt x="517" y="710"/>
                </a:lnTo>
                <a:lnTo>
                  <a:pt x="514" y="713"/>
                </a:lnTo>
                <a:lnTo>
                  <a:pt x="517" y="713"/>
                </a:lnTo>
                <a:lnTo>
                  <a:pt x="517" y="716"/>
                </a:lnTo>
                <a:lnTo>
                  <a:pt x="517" y="718"/>
                </a:lnTo>
                <a:lnTo>
                  <a:pt x="519" y="718"/>
                </a:lnTo>
                <a:lnTo>
                  <a:pt x="519" y="721"/>
                </a:lnTo>
                <a:lnTo>
                  <a:pt x="519" y="724"/>
                </a:lnTo>
                <a:lnTo>
                  <a:pt x="519" y="726"/>
                </a:lnTo>
                <a:lnTo>
                  <a:pt x="522" y="726"/>
                </a:lnTo>
                <a:lnTo>
                  <a:pt x="525" y="729"/>
                </a:lnTo>
                <a:lnTo>
                  <a:pt x="525" y="731"/>
                </a:lnTo>
                <a:lnTo>
                  <a:pt x="527" y="731"/>
                </a:lnTo>
                <a:lnTo>
                  <a:pt x="527" y="734"/>
                </a:lnTo>
                <a:lnTo>
                  <a:pt x="530" y="734"/>
                </a:lnTo>
                <a:lnTo>
                  <a:pt x="530" y="737"/>
                </a:lnTo>
                <a:lnTo>
                  <a:pt x="530" y="739"/>
                </a:lnTo>
                <a:lnTo>
                  <a:pt x="530" y="742"/>
                </a:lnTo>
                <a:lnTo>
                  <a:pt x="530" y="744"/>
                </a:lnTo>
                <a:lnTo>
                  <a:pt x="530" y="747"/>
                </a:lnTo>
                <a:lnTo>
                  <a:pt x="533" y="750"/>
                </a:lnTo>
                <a:lnTo>
                  <a:pt x="533" y="752"/>
                </a:lnTo>
                <a:lnTo>
                  <a:pt x="530" y="755"/>
                </a:lnTo>
                <a:lnTo>
                  <a:pt x="527" y="755"/>
                </a:lnTo>
                <a:lnTo>
                  <a:pt x="525" y="755"/>
                </a:lnTo>
                <a:lnTo>
                  <a:pt x="522" y="757"/>
                </a:lnTo>
                <a:lnTo>
                  <a:pt x="522" y="760"/>
                </a:lnTo>
                <a:lnTo>
                  <a:pt x="519" y="760"/>
                </a:lnTo>
                <a:lnTo>
                  <a:pt x="519" y="757"/>
                </a:lnTo>
                <a:lnTo>
                  <a:pt x="519" y="760"/>
                </a:lnTo>
                <a:lnTo>
                  <a:pt x="517" y="760"/>
                </a:lnTo>
                <a:lnTo>
                  <a:pt x="517" y="757"/>
                </a:lnTo>
                <a:lnTo>
                  <a:pt x="517" y="760"/>
                </a:lnTo>
                <a:lnTo>
                  <a:pt x="517" y="763"/>
                </a:lnTo>
                <a:lnTo>
                  <a:pt x="517" y="765"/>
                </a:lnTo>
                <a:lnTo>
                  <a:pt x="517" y="763"/>
                </a:lnTo>
                <a:lnTo>
                  <a:pt x="514" y="763"/>
                </a:lnTo>
                <a:lnTo>
                  <a:pt x="512" y="760"/>
                </a:lnTo>
                <a:lnTo>
                  <a:pt x="512" y="763"/>
                </a:lnTo>
                <a:lnTo>
                  <a:pt x="509" y="763"/>
                </a:lnTo>
                <a:lnTo>
                  <a:pt x="509" y="760"/>
                </a:lnTo>
                <a:lnTo>
                  <a:pt x="509" y="763"/>
                </a:lnTo>
                <a:lnTo>
                  <a:pt x="509" y="765"/>
                </a:lnTo>
                <a:lnTo>
                  <a:pt x="512" y="765"/>
                </a:lnTo>
                <a:lnTo>
                  <a:pt x="509" y="765"/>
                </a:lnTo>
                <a:lnTo>
                  <a:pt x="509" y="768"/>
                </a:lnTo>
                <a:lnTo>
                  <a:pt x="509" y="771"/>
                </a:lnTo>
                <a:lnTo>
                  <a:pt x="512" y="771"/>
                </a:lnTo>
                <a:lnTo>
                  <a:pt x="514" y="771"/>
                </a:lnTo>
                <a:lnTo>
                  <a:pt x="514" y="773"/>
                </a:lnTo>
                <a:lnTo>
                  <a:pt x="517" y="773"/>
                </a:lnTo>
                <a:lnTo>
                  <a:pt x="519" y="773"/>
                </a:lnTo>
                <a:lnTo>
                  <a:pt x="519" y="776"/>
                </a:lnTo>
                <a:lnTo>
                  <a:pt x="517" y="776"/>
                </a:lnTo>
                <a:lnTo>
                  <a:pt x="519" y="776"/>
                </a:lnTo>
                <a:lnTo>
                  <a:pt x="517" y="776"/>
                </a:lnTo>
                <a:lnTo>
                  <a:pt x="519" y="776"/>
                </a:lnTo>
                <a:lnTo>
                  <a:pt x="517" y="776"/>
                </a:lnTo>
                <a:lnTo>
                  <a:pt x="517" y="778"/>
                </a:lnTo>
                <a:lnTo>
                  <a:pt x="514" y="778"/>
                </a:lnTo>
                <a:lnTo>
                  <a:pt x="517" y="778"/>
                </a:lnTo>
                <a:lnTo>
                  <a:pt x="517" y="781"/>
                </a:lnTo>
                <a:lnTo>
                  <a:pt x="514" y="781"/>
                </a:lnTo>
                <a:lnTo>
                  <a:pt x="514" y="784"/>
                </a:lnTo>
                <a:lnTo>
                  <a:pt x="512" y="784"/>
                </a:lnTo>
                <a:lnTo>
                  <a:pt x="512" y="786"/>
                </a:lnTo>
                <a:lnTo>
                  <a:pt x="514" y="786"/>
                </a:lnTo>
                <a:lnTo>
                  <a:pt x="514" y="789"/>
                </a:lnTo>
                <a:lnTo>
                  <a:pt x="514" y="791"/>
                </a:lnTo>
                <a:lnTo>
                  <a:pt x="514" y="789"/>
                </a:lnTo>
                <a:lnTo>
                  <a:pt x="514" y="791"/>
                </a:lnTo>
                <a:lnTo>
                  <a:pt x="512" y="794"/>
                </a:lnTo>
                <a:lnTo>
                  <a:pt x="512" y="797"/>
                </a:lnTo>
                <a:lnTo>
                  <a:pt x="512" y="799"/>
                </a:lnTo>
                <a:lnTo>
                  <a:pt x="514" y="799"/>
                </a:lnTo>
                <a:lnTo>
                  <a:pt x="514" y="802"/>
                </a:lnTo>
                <a:lnTo>
                  <a:pt x="512" y="802"/>
                </a:lnTo>
                <a:lnTo>
                  <a:pt x="512" y="799"/>
                </a:lnTo>
                <a:lnTo>
                  <a:pt x="509" y="799"/>
                </a:lnTo>
                <a:lnTo>
                  <a:pt x="509" y="802"/>
                </a:lnTo>
                <a:lnTo>
                  <a:pt x="506" y="802"/>
                </a:lnTo>
                <a:lnTo>
                  <a:pt x="504" y="802"/>
                </a:lnTo>
                <a:lnTo>
                  <a:pt x="506" y="802"/>
                </a:lnTo>
                <a:lnTo>
                  <a:pt x="509" y="802"/>
                </a:lnTo>
                <a:lnTo>
                  <a:pt x="512" y="802"/>
                </a:lnTo>
                <a:lnTo>
                  <a:pt x="514" y="802"/>
                </a:lnTo>
                <a:lnTo>
                  <a:pt x="517" y="802"/>
                </a:lnTo>
                <a:lnTo>
                  <a:pt x="517" y="799"/>
                </a:lnTo>
                <a:lnTo>
                  <a:pt x="519" y="799"/>
                </a:lnTo>
                <a:lnTo>
                  <a:pt x="522" y="799"/>
                </a:lnTo>
                <a:lnTo>
                  <a:pt x="525" y="799"/>
                </a:lnTo>
                <a:lnTo>
                  <a:pt x="525" y="802"/>
                </a:lnTo>
                <a:lnTo>
                  <a:pt x="525" y="804"/>
                </a:lnTo>
                <a:lnTo>
                  <a:pt x="527" y="804"/>
                </a:lnTo>
                <a:lnTo>
                  <a:pt x="527" y="807"/>
                </a:lnTo>
                <a:lnTo>
                  <a:pt x="530" y="807"/>
                </a:lnTo>
                <a:lnTo>
                  <a:pt x="527" y="807"/>
                </a:lnTo>
                <a:lnTo>
                  <a:pt x="527" y="810"/>
                </a:lnTo>
                <a:lnTo>
                  <a:pt x="525" y="810"/>
                </a:lnTo>
                <a:lnTo>
                  <a:pt x="522" y="810"/>
                </a:lnTo>
                <a:lnTo>
                  <a:pt x="522" y="812"/>
                </a:lnTo>
                <a:lnTo>
                  <a:pt x="525" y="812"/>
                </a:lnTo>
                <a:lnTo>
                  <a:pt x="522" y="812"/>
                </a:lnTo>
                <a:lnTo>
                  <a:pt x="522" y="815"/>
                </a:lnTo>
                <a:lnTo>
                  <a:pt x="519" y="815"/>
                </a:lnTo>
                <a:lnTo>
                  <a:pt x="522" y="815"/>
                </a:lnTo>
                <a:lnTo>
                  <a:pt x="519" y="815"/>
                </a:lnTo>
                <a:lnTo>
                  <a:pt x="519" y="818"/>
                </a:lnTo>
                <a:lnTo>
                  <a:pt x="517" y="818"/>
                </a:lnTo>
                <a:lnTo>
                  <a:pt x="517" y="820"/>
                </a:lnTo>
                <a:lnTo>
                  <a:pt x="514" y="820"/>
                </a:lnTo>
                <a:lnTo>
                  <a:pt x="517" y="820"/>
                </a:lnTo>
                <a:lnTo>
                  <a:pt x="514" y="820"/>
                </a:lnTo>
                <a:lnTo>
                  <a:pt x="517" y="820"/>
                </a:lnTo>
                <a:lnTo>
                  <a:pt x="514" y="820"/>
                </a:lnTo>
                <a:lnTo>
                  <a:pt x="514" y="823"/>
                </a:lnTo>
                <a:lnTo>
                  <a:pt x="517" y="823"/>
                </a:lnTo>
                <a:lnTo>
                  <a:pt x="514" y="823"/>
                </a:lnTo>
                <a:lnTo>
                  <a:pt x="517" y="823"/>
                </a:lnTo>
                <a:lnTo>
                  <a:pt x="514" y="823"/>
                </a:lnTo>
                <a:lnTo>
                  <a:pt x="514" y="825"/>
                </a:lnTo>
                <a:lnTo>
                  <a:pt x="512" y="825"/>
                </a:lnTo>
                <a:lnTo>
                  <a:pt x="514" y="825"/>
                </a:lnTo>
                <a:lnTo>
                  <a:pt x="512" y="825"/>
                </a:lnTo>
                <a:lnTo>
                  <a:pt x="514" y="825"/>
                </a:lnTo>
                <a:lnTo>
                  <a:pt x="514" y="828"/>
                </a:lnTo>
                <a:lnTo>
                  <a:pt x="512" y="828"/>
                </a:lnTo>
                <a:lnTo>
                  <a:pt x="514" y="828"/>
                </a:lnTo>
                <a:lnTo>
                  <a:pt x="512" y="831"/>
                </a:lnTo>
                <a:lnTo>
                  <a:pt x="509" y="831"/>
                </a:lnTo>
                <a:lnTo>
                  <a:pt x="509" y="833"/>
                </a:lnTo>
                <a:lnTo>
                  <a:pt x="509" y="836"/>
                </a:lnTo>
                <a:lnTo>
                  <a:pt x="509" y="838"/>
                </a:lnTo>
                <a:lnTo>
                  <a:pt x="506" y="838"/>
                </a:lnTo>
                <a:lnTo>
                  <a:pt x="509" y="838"/>
                </a:lnTo>
                <a:lnTo>
                  <a:pt x="509" y="841"/>
                </a:lnTo>
                <a:lnTo>
                  <a:pt x="506" y="841"/>
                </a:lnTo>
                <a:lnTo>
                  <a:pt x="506" y="844"/>
                </a:lnTo>
                <a:lnTo>
                  <a:pt x="509" y="844"/>
                </a:lnTo>
                <a:lnTo>
                  <a:pt x="506" y="844"/>
                </a:lnTo>
                <a:lnTo>
                  <a:pt x="509" y="844"/>
                </a:lnTo>
                <a:lnTo>
                  <a:pt x="506" y="844"/>
                </a:lnTo>
                <a:lnTo>
                  <a:pt x="506" y="846"/>
                </a:lnTo>
                <a:lnTo>
                  <a:pt x="509" y="846"/>
                </a:lnTo>
                <a:lnTo>
                  <a:pt x="509" y="849"/>
                </a:lnTo>
                <a:lnTo>
                  <a:pt x="509" y="852"/>
                </a:lnTo>
                <a:lnTo>
                  <a:pt x="506" y="852"/>
                </a:lnTo>
                <a:lnTo>
                  <a:pt x="504" y="852"/>
                </a:lnTo>
                <a:lnTo>
                  <a:pt x="501" y="854"/>
                </a:lnTo>
                <a:lnTo>
                  <a:pt x="501" y="857"/>
                </a:lnTo>
                <a:lnTo>
                  <a:pt x="501" y="859"/>
                </a:lnTo>
                <a:lnTo>
                  <a:pt x="501" y="862"/>
                </a:lnTo>
                <a:lnTo>
                  <a:pt x="501" y="865"/>
                </a:lnTo>
                <a:lnTo>
                  <a:pt x="504" y="865"/>
                </a:lnTo>
                <a:lnTo>
                  <a:pt x="504" y="867"/>
                </a:lnTo>
                <a:lnTo>
                  <a:pt x="504" y="870"/>
                </a:lnTo>
                <a:lnTo>
                  <a:pt x="506" y="870"/>
                </a:lnTo>
                <a:lnTo>
                  <a:pt x="509" y="870"/>
                </a:lnTo>
                <a:lnTo>
                  <a:pt x="509" y="872"/>
                </a:lnTo>
                <a:lnTo>
                  <a:pt x="512" y="872"/>
                </a:lnTo>
                <a:lnTo>
                  <a:pt x="514" y="875"/>
                </a:lnTo>
                <a:lnTo>
                  <a:pt x="517" y="878"/>
                </a:lnTo>
                <a:lnTo>
                  <a:pt x="517" y="880"/>
                </a:lnTo>
                <a:lnTo>
                  <a:pt x="519" y="880"/>
                </a:lnTo>
                <a:lnTo>
                  <a:pt x="519" y="883"/>
                </a:lnTo>
                <a:lnTo>
                  <a:pt x="522" y="885"/>
                </a:lnTo>
                <a:lnTo>
                  <a:pt x="522" y="888"/>
                </a:lnTo>
                <a:lnTo>
                  <a:pt x="519" y="888"/>
                </a:lnTo>
                <a:lnTo>
                  <a:pt x="519" y="891"/>
                </a:lnTo>
                <a:lnTo>
                  <a:pt x="519" y="893"/>
                </a:lnTo>
                <a:lnTo>
                  <a:pt x="517" y="893"/>
                </a:lnTo>
                <a:lnTo>
                  <a:pt x="517" y="891"/>
                </a:lnTo>
                <a:lnTo>
                  <a:pt x="514" y="891"/>
                </a:lnTo>
                <a:lnTo>
                  <a:pt x="514" y="888"/>
                </a:lnTo>
                <a:lnTo>
                  <a:pt x="514" y="885"/>
                </a:lnTo>
                <a:lnTo>
                  <a:pt x="512" y="885"/>
                </a:lnTo>
                <a:lnTo>
                  <a:pt x="512" y="883"/>
                </a:lnTo>
                <a:lnTo>
                  <a:pt x="509" y="883"/>
                </a:lnTo>
                <a:lnTo>
                  <a:pt x="509" y="880"/>
                </a:lnTo>
                <a:lnTo>
                  <a:pt x="506" y="880"/>
                </a:lnTo>
                <a:lnTo>
                  <a:pt x="504" y="880"/>
                </a:lnTo>
                <a:lnTo>
                  <a:pt x="501" y="880"/>
                </a:lnTo>
                <a:lnTo>
                  <a:pt x="501" y="883"/>
                </a:lnTo>
                <a:lnTo>
                  <a:pt x="501" y="885"/>
                </a:lnTo>
                <a:lnTo>
                  <a:pt x="499" y="888"/>
                </a:lnTo>
                <a:lnTo>
                  <a:pt x="499" y="909"/>
                </a:lnTo>
                <a:lnTo>
                  <a:pt x="504" y="914"/>
                </a:lnTo>
                <a:lnTo>
                  <a:pt x="509" y="927"/>
                </a:lnTo>
                <a:lnTo>
                  <a:pt x="514" y="943"/>
                </a:lnTo>
                <a:lnTo>
                  <a:pt x="514" y="953"/>
                </a:lnTo>
                <a:lnTo>
                  <a:pt x="355" y="951"/>
                </a:lnTo>
                <a:lnTo>
                  <a:pt x="326" y="951"/>
                </a:lnTo>
                <a:lnTo>
                  <a:pt x="261" y="948"/>
                </a:lnTo>
                <a:lnTo>
                  <a:pt x="191" y="948"/>
                </a:lnTo>
                <a:lnTo>
                  <a:pt x="188" y="948"/>
                </a:lnTo>
                <a:lnTo>
                  <a:pt x="138" y="948"/>
                </a:lnTo>
                <a:lnTo>
                  <a:pt x="133" y="948"/>
                </a:lnTo>
                <a:lnTo>
                  <a:pt x="128" y="948"/>
                </a:lnTo>
                <a:lnTo>
                  <a:pt x="128" y="946"/>
                </a:lnTo>
                <a:lnTo>
                  <a:pt x="128" y="943"/>
                </a:lnTo>
                <a:lnTo>
                  <a:pt x="128" y="940"/>
                </a:lnTo>
                <a:lnTo>
                  <a:pt x="125" y="940"/>
                </a:lnTo>
                <a:lnTo>
                  <a:pt x="125" y="938"/>
                </a:lnTo>
                <a:lnTo>
                  <a:pt x="120" y="940"/>
                </a:lnTo>
                <a:lnTo>
                  <a:pt x="120" y="943"/>
                </a:lnTo>
                <a:lnTo>
                  <a:pt x="117" y="943"/>
                </a:lnTo>
                <a:lnTo>
                  <a:pt x="115" y="943"/>
                </a:lnTo>
                <a:lnTo>
                  <a:pt x="112" y="943"/>
                </a:lnTo>
                <a:lnTo>
                  <a:pt x="110" y="943"/>
                </a:lnTo>
                <a:lnTo>
                  <a:pt x="107" y="943"/>
                </a:lnTo>
                <a:lnTo>
                  <a:pt x="104" y="946"/>
                </a:lnTo>
                <a:lnTo>
                  <a:pt x="102" y="946"/>
                </a:lnTo>
                <a:lnTo>
                  <a:pt x="63" y="946"/>
                </a:lnTo>
                <a:lnTo>
                  <a:pt x="0" y="946"/>
                </a:lnTo>
                <a:lnTo>
                  <a:pt x="0" y="943"/>
                </a:lnTo>
                <a:lnTo>
                  <a:pt x="3" y="943"/>
                </a:lnTo>
                <a:lnTo>
                  <a:pt x="3" y="940"/>
                </a:lnTo>
                <a:lnTo>
                  <a:pt x="5" y="940"/>
                </a:lnTo>
                <a:lnTo>
                  <a:pt x="5" y="938"/>
                </a:lnTo>
                <a:lnTo>
                  <a:pt x="8" y="938"/>
                </a:lnTo>
                <a:lnTo>
                  <a:pt x="8" y="935"/>
                </a:lnTo>
                <a:lnTo>
                  <a:pt x="10" y="935"/>
                </a:lnTo>
                <a:lnTo>
                  <a:pt x="10" y="932"/>
                </a:lnTo>
                <a:lnTo>
                  <a:pt x="13" y="930"/>
                </a:lnTo>
                <a:lnTo>
                  <a:pt x="13" y="927"/>
                </a:lnTo>
                <a:lnTo>
                  <a:pt x="16" y="927"/>
                </a:lnTo>
                <a:lnTo>
                  <a:pt x="16" y="925"/>
                </a:lnTo>
                <a:lnTo>
                  <a:pt x="18" y="919"/>
                </a:lnTo>
                <a:lnTo>
                  <a:pt x="21" y="919"/>
                </a:lnTo>
                <a:lnTo>
                  <a:pt x="21" y="917"/>
                </a:lnTo>
                <a:lnTo>
                  <a:pt x="21" y="914"/>
                </a:lnTo>
                <a:lnTo>
                  <a:pt x="18" y="914"/>
                </a:lnTo>
                <a:lnTo>
                  <a:pt x="18" y="912"/>
                </a:lnTo>
                <a:lnTo>
                  <a:pt x="18" y="909"/>
                </a:lnTo>
                <a:lnTo>
                  <a:pt x="16" y="909"/>
                </a:lnTo>
                <a:lnTo>
                  <a:pt x="13" y="906"/>
                </a:lnTo>
                <a:lnTo>
                  <a:pt x="10" y="906"/>
                </a:lnTo>
                <a:lnTo>
                  <a:pt x="16" y="901"/>
                </a:lnTo>
                <a:lnTo>
                  <a:pt x="18" y="899"/>
                </a:lnTo>
                <a:lnTo>
                  <a:pt x="18" y="896"/>
                </a:lnTo>
                <a:lnTo>
                  <a:pt x="18" y="893"/>
                </a:lnTo>
                <a:lnTo>
                  <a:pt x="21" y="893"/>
                </a:lnTo>
                <a:lnTo>
                  <a:pt x="24" y="893"/>
                </a:lnTo>
                <a:lnTo>
                  <a:pt x="24" y="896"/>
                </a:lnTo>
                <a:lnTo>
                  <a:pt x="26" y="896"/>
                </a:lnTo>
                <a:lnTo>
                  <a:pt x="29" y="896"/>
                </a:lnTo>
                <a:lnTo>
                  <a:pt x="31" y="896"/>
                </a:lnTo>
                <a:lnTo>
                  <a:pt x="31" y="893"/>
                </a:lnTo>
                <a:lnTo>
                  <a:pt x="31" y="891"/>
                </a:lnTo>
                <a:lnTo>
                  <a:pt x="34" y="891"/>
                </a:lnTo>
                <a:lnTo>
                  <a:pt x="34" y="888"/>
                </a:lnTo>
                <a:lnTo>
                  <a:pt x="37" y="888"/>
                </a:lnTo>
                <a:lnTo>
                  <a:pt x="37" y="885"/>
                </a:lnTo>
                <a:lnTo>
                  <a:pt x="39" y="885"/>
                </a:lnTo>
                <a:lnTo>
                  <a:pt x="42" y="885"/>
                </a:lnTo>
                <a:lnTo>
                  <a:pt x="44" y="885"/>
                </a:lnTo>
                <a:lnTo>
                  <a:pt x="47" y="885"/>
                </a:lnTo>
                <a:lnTo>
                  <a:pt x="47" y="888"/>
                </a:lnTo>
                <a:lnTo>
                  <a:pt x="50" y="888"/>
                </a:lnTo>
                <a:lnTo>
                  <a:pt x="52" y="888"/>
                </a:lnTo>
                <a:lnTo>
                  <a:pt x="52" y="885"/>
                </a:lnTo>
                <a:lnTo>
                  <a:pt x="55" y="885"/>
                </a:lnTo>
                <a:lnTo>
                  <a:pt x="57" y="885"/>
                </a:lnTo>
                <a:lnTo>
                  <a:pt x="60" y="885"/>
                </a:lnTo>
                <a:lnTo>
                  <a:pt x="63" y="883"/>
                </a:lnTo>
                <a:lnTo>
                  <a:pt x="65" y="883"/>
                </a:lnTo>
                <a:lnTo>
                  <a:pt x="65" y="880"/>
                </a:lnTo>
                <a:lnTo>
                  <a:pt x="68" y="880"/>
                </a:lnTo>
                <a:lnTo>
                  <a:pt x="71" y="880"/>
                </a:lnTo>
                <a:lnTo>
                  <a:pt x="71" y="878"/>
                </a:lnTo>
                <a:lnTo>
                  <a:pt x="71" y="875"/>
                </a:lnTo>
                <a:lnTo>
                  <a:pt x="73" y="875"/>
                </a:lnTo>
                <a:lnTo>
                  <a:pt x="76" y="875"/>
                </a:lnTo>
                <a:lnTo>
                  <a:pt x="78" y="872"/>
                </a:lnTo>
                <a:lnTo>
                  <a:pt x="84" y="870"/>
                </a:lnTo>
                <a:lnTo>
                  <a:pt x="86" y="870"/>
                </a:lnTo>
                <a:lnTo>
                  <a:pt x="89" y="867"/>
                </a:lnTo>
                <a:lnTo>
                  <a:pt x="94" y="865"/>
                </a:lnTo>
                <a:lnTo>
                  <a:pt x="97" y="865"/>
                </a:lnTo>
                <a:lnTo>
                  <a:pt x="99" y="862"/>
                </a:lnTo>
                <a:lnTo>
                  <a:pt x="102" y="862"/>
                </a:lnTo>
                <a:lnTo>
                  <a:pt x="110" y="857"/>
                </a:lnTo>
                <a:lnTo>
                  <a:pt x="112" y="857"/>
                </a:lnTo>
                <a:lnTo>
                  <a:pt x="115" y="852"/>
                </a:lnTo>
                <a:lnTo>
                  <a:pt x="115" y="849"/>
                </a:lnTo>
                <a:lnTo>
                  <a:pt x="117" y="849"/>
                </a:lnTo>
                <a:lnTo>
                  <a:pt x="120" y="846"/>
                </a:lnTo>
                <a:lnTo>
                  <a:pt x="123" y="846"/>
                </a:lnTo>
                <a:lnTo>
                  <a:pt x="133" y="846"/>
                </a:lnTo>
                <a:lnTo>
                  <a:pt x="136" y="846"/>
                </a:lnTo>
                <a:lnTo>
                  <a:pt x="138" y="846"/>
                </a:lnTo>
                <a:lnTo>
                  <a:pt x="138" y="844"/>
                </a:lnTo>
                <a:lnTo>
                  <a:pt x="141" y="844"/>
                </a:lnTo>
                <a:lnTo>
                  <a:pt x="141" y="841"/>
                </a:lnTo>
                <a:lnTo>
                  <a:pt x="144" y="841"/>
                </a:lnTo>
                <a:lnTo>
                  <a:pt x="144" y="838"/>
                </a:lnTo>
                <a:lnTo>
                  <a:pt x="141" y="838"/>
                </a:lnTo>
                <a:lnTo>
                  <a:pt x="141" y="836"/>
                </a:lnTo>
                <a:lnTo>
                  <a:pt x="141" y="833"/>
                </a:lnTo>
                <a:lnTo>
                  <a:pt x="138" y="833"/>
                </a:lnTo>
                <a:lnTo>
                  <a:pt x="141" y="833"/>
                </a:lnTo>
                <a:lnTo>
                  <a:pt x="141" y="831"/>
                </a:lnTo>
                <a:lnTo>
                  <a:pt x="141" y="828"/>
                </a:lnTo>
                <a:lnTo>
                  <a:pt x="138" y="828"/>
                </a:lnTo>
                <a:lnTo>
                  <a:pt x="138" y="825"/>
                </a:lnTo>
                <a:lnTo>
                  <a:pt x="138" y="823"/>
                </a:lnTo>
                <a:lnTo>
                  <a:pt x="138" y="820"/>
                </a:lnTo>
                <a:lnTo>
                  <a:pt x="141" y="820"/>
                </a:lnTo>
                <a:lnTo>
                  <a:pt x="144" y="820"/>
                </a:lnTo>
                <a:lnTo>
                  <a:pt x="144" y="818"/>
                </a:lnTo>
                <a:lnTo>
                  <a:pt x="146" y="818"/>
                </a:lnTo>
                <a:lnTo>
                  <a:pt x="146" y="815"/>
                </a:lnTo>
                <a:lnTo>
                  <a:pt x="149" y="815"/>
                </a:lnTo>
                <a:lnTo>
                  <a:pt x="149" y="818"/>
                </a:lnTo>
                <a:lnTo>
                  <a:pt x="149" y="815"/>
                </a:lnTo>
                <a:lnTo>
                  <a:pt x="151" y="815"/>
                </a:lnTo>
                <a:lnTo>
                  <a:pt x="154" y="815"/>
                </a:lnTo>
                <a:lnTo>
                  <a:pt x="157" y="815"/>
                </a:lnTo>
                <a:lnTo>
                  <a:pt x="159" y="815"/>
                </a:lnTo>
                <a:lnTo>
                  <a:pt x="159" y="812"/>
                </a:lnTo>
                <a:lnTo>
                  <a:pt x="162" y="812"/>
                </a:lnTo>
                <a:lnTo>
                  <a:pt x="164" y="812"/>
                </a:lnTo>
                <a:lnTo>
                  <a:pt x="164" y="810"/>
                </a:lnTo>
                <a:lnTo>
                  <a:pt x="167" y="810"/>
                </a:lnTo>
                <a:lnTo>
                  <a:pt x="167" y="812"/>
                </a:lnTo>
                <a:lnTo>
                  <a:pt x="167" y="810"/>
                </a:lnTo>
                <a:lnTo>
                  <a:pt x="170" y="810"/>
                </a:lnTo>
                <a:lnTo>
                  <a:pt x="172" y="810"/>
                </a:lnTo>
                <a:lnTo>
                  <a:pt x="172" y="812"/>
                </a:lnTo>
                <a:lnTo>
                  <a:pt x="175" y="812"/>
                </a:lnTo>
                <a:lnTo>
                  <a:pt x="175" y="810"/>
                </a:lnTo>
                <a:lnTo>
                  <a:pt x="175" y="812"/>
                </a:lnTo>
                <a:lnTo>
                  <a:pt x="178" y="812"/>
                </a:lnTo>
                <a:lnTo>
                  <a:pt x="180" y="812"/>
                </a:lnTo>
                <a:lnTo>
                  <a:pt x="183" y="812"/>
                </a:lnTo>
                <a:lnTo>
                  <a:pt x="185" y="812"/>
                </a:lnTo>
                <a:lnTo>
                  <a:pt x="185" y="810"/>
                </a:lnTo>
                <a:lnTo>
                  <a:pt x="188" y="810"/>
                </a:lnTo>
                <a:lnTo>
                  <a:pt x="188" y="807"/>
                </a:lnTo>
                <a:lnTo>
                  <a:pt x="191" y="807"/>
                </a:lnTo>
                <a:lnTo>
                  <a:pt x="191" y="804"/>
                </a:lnTo>
                <a:lnTo>
                  <a:pt x="193" y="804"/>
                </a:lnTo>
                <a:lnTo>
                  <a:pt x="193" y="802"/>
                </a:lnTo>
                <a:lnTo>
                  <a:pt x="196" y="802"/>
                </a:lnTo>
                <a:lnTo>
                  <a:pt x="196" y="799"/>
                </a:lnTo>
                <a:lnTo>
                  <a:pt x="198" y="799"/>
                </a:lnTo>
                <a:lnTo>
                  <a:pt x="198" y="797"/>
                </a:lnTo>
                <a:lnTo>
                  <a:pt x="198" y="794"/>
                </a:lnTo>
                <a:lnTo>
                  <a:pt x="201" y="794"/>
                </a:lnTo>
                <a:lnTo>
                  <a:pt x="201" y="791"/>
                </a:lnTo>
                <a:lnTo>
                  <a:pt x="201" y="789"/>
                </a:lnTo>
                <a:lnTo>
                  <a:pt x="201" y="786"/>
                </a:lnTo>
                <a:lnTo>
                  <a:pt x="201" y="784"/>
                </a:lnTo>
                <a:lnTo>
                  <a:pt x="204" y="784"/>
                </a:lnTo>
                <a:lnTo>
                  <a:pt x="204" y="781"/>
                </a:lnTo>
                <a:lnTo>
                  <a:pt x="206" y="781"/>
                </a:lnTo>
                <a:lnTo>
                  <a:pt x="206" y="778"/>
                </a:lnTo>
                <a:lnTo>
                  <a:pt x="209" y="778"/>
                </a:lnTo>
                <a:lnTo>
                  <a:pt x="209" y="776"/>
                </a:lnTo>
                <a:lnTo>
                  <a:pt x="209" y="773"/>
                </a:lnTo>
                <a:lnTo>
                  <a:pt x="211" y="773"/>
                </a:lnTo>
                <a:lnTo>
                  <a:pt x="211" y="771"/>
                </a:lnTo>
                <a:lnTo>
                  <a:pt x="214" y="771"/>
                </a:lnTo>
                <a:lnTo>
                  <a:pt x="214" y="773"/>
                </a:lnTo>
                <a:lnTo>
                  <a:pt x="217" y="773"/>
                </a:lnTo>
                <a:lnTo>
                  <a:pt x="217" y="776"/>
                </a:lnTo>
                <a:lnTo>
                  <a:pt x="219" y="776"/>
                </a:lnTo>
                <a:lnTo>
                  <a:pt x="217" y="776"/>
                </a:lnTo>
                <a:lnTo>
                  <a:pt x="217" y="778"/>
                </a:lnTo>
                <a:lnTo>
                  <a:pt x="219" y="778"/>
                </a:lnTo>
                <a:lnTo>
                  <a:pt x="219" y="781"/>
                </a:lnTo>
                <a:lnTo>
                  <a:pt x="219" y="784"/>
                </a:lnTo>
                <a:lnTo>
                  <a:pt x="222" y="784"/>
                </a:lnTo>
                <a:lnTo>
                  <a:pt x="225" y="784"/>
                </a:lnTo>
                <a:lnTo>
                  <a:pt x="225" y="786"/>
                </a:lnTo>
                <a:lnTo>
                  <a:pt x="227" y="786"/>
                </a:lnTo>
                <a:lnTo>
                  <a:pt x="230" y="786"/>
                </a:lnTo>
                <a:lnTo>
                  <a:pt x="232" y="784"/>
                </a:lnTo>
                <a:lnTo>
                  <a:pt x="235" y="784"/>
                </a:lnTo>
                <a:lnTo>
                  <a:pt x="235" y="781"/>
                </a:lnTo>
                <a:lnTo>
                  <a:pt x="238" y="781"/>
                </a:lnTo>
                <a:lnTo>
                  <a:pt x="238" y="784"/>
                </a:lnTo>
                <a:lnTo>
                  <a:pt x="240" y="784"/>
                </a:lnTo>
                <a:lnTo>
                  <a:pt x="243" y="784"/>
                </a:lnTo>
                <a:lnTo>
                  <a:pt x="243" y="781"/>
                </a:lnTo>
                <a:lnTo>
                  <a:pt x="245" y="781"/>
                </a:lnTo>
                <a:lnTo>
                  <a:pt x="245" y="778"/>
                </a:lnTo>
                <a:lnTo>
                  <a:pt x="248" y="778"/>
                </a:lnTo>
                <a:lnTo>
                  <a:pt x="248" y="781"/>
                </a:lnTo>
                <a:lnTo>
                  <a:pt x="251" y="781"/>
                </a:lnTo>
                <a:lnTo>
                  <a:pt x="251" y="784"/>
                </a:lnTo>
                <a:lnTo>
                  <a:pt x="248" y="784"/>
                </a:lnTo>
                <a:lnTo>
                  <a:pt x="248" y="786"/>
                </a:lnTo>
                <a:lnTo>
                  <a:pt x="245" y="786"/>
                </a:lnTo>
                <a:lnTo>
                  <a:pt x="245" y="789"/>
                </a:lnTo>
                <a:lnTo>
                  <a:pt x="243" y="789"/>
                </a:lnTo>
                <a:lnTo>
                  <a:pt x="243" y="791"/>
                </a:lnTo>
                <a:lnTo>
                  <a:pt x="240" y="791"/>
                </a:lnTo>
                <a:lnTo>
                  <a:pt x="238" y="791"/>
                </a:lnTo>
                <a:lnTo>
                  <a:pt x="238" y="794"/>
                </a:lnTo>
                <a:lnTo>
                  <a:pt x="238" y="797"/>
                </a:lnTo>
                <a:lnTo>
                  <a:pt x="238" y="799"/>
                </a:lnTo>
                <a:lnTo>
                  <a:pt x="238" y="802"/>
                </a:lnTo>
                <a:lnTo>
                  <a:pt x="238" y="804"/>
                </a:lnTo>
                <a:lnTo>
                  <a:pt x="235" y="804"/>
                </a:lnTo>
                <a:lnTo>
                  <a:pt x="235" y="807"/>
                </a:lnTo>
                <a:lnTo>
                  <a:pt x="235" y="810"/>
                </a:lnTo>
                <a:lnTo>
                  <a:pt x="235" y="812"/>
                </a:lnTo>
                <a:lnTo>
                  <a:pt x="235" y="815"/>
                </a:lnTo>
                <a:lnTo>
                  <a:pt x="232" y="815"/>
                </a:lnTo>
                <a:lnTo>
                  <a:pt x="232" y="818"/>
                </a:lnTo>
                <a:lnTo>
                  <a:pt x="230" y="818"/>
                </a:lnTo>
                <a:lnTo>
                  <a:pt x="230" y="820"/>
                </a:lnTo>
                <a:lnTo>
                  <a:pt x="230" y="823"/>
                </a:lnTo>
                <a:lnTo>
                  <a:pt x="230" y="825"/>
                </a:lnTo>
                <a:lnTo>
                  <a:pt x="227" y="825"/>
                </a:lnTo>
                <a:lnTo>
                  <a:pt x="225" y="825"/>
                </a:lnTo>
                <a:lnTo>
                  <a:pt x="225" y="828"/>
                </a:lnTo>
                <a:lnTo>
                  <a:pt x="222" y="828"/>
                </a:lnTo>
                <a:lnTo>
                  <a:pt x="222" y="831"/>
                </a:lnTo>
                <a:lnTo>
                  <a:pt x="219" y="831"/>
                </a:lnTo>
                <a:lnTo>
                  <a:pt x="219" y="833"/>
                </a:lnTo>
                <a:lnTo>
                  <a:pt x="217" y="833"/>
                </a:lnTo>
                <a:lnTo>
                  <a:pt x="217" y="836"/>
                </a:lnTo>
                <a:lnTo>
                  <a:pt x="219" y="836"/>
                </a:lnTo>
                <a:lnTo>
                  <a:pt x="217" y="836"/>
                </a:lnTo>
                <a:lnTo>
                  <a:pt x="217" y="838"/>
                </a:lnTo>
                <a:lnTo>
                  <a:pt x="219" y="838"/>
                </a:lnTo>
                <a:lnTo>
                  <a:pt x="219" y="841"/>
                </a:lnTo>
                <a:lnTo>
                  <a:pt x="222" y="841"/>
                </a:lnTo>
                <a:lnTo>
                  <a:pt x="225" y="841"/>
                </a:lnTo>
                <a:lnTo>
                  <a:pt x="225" y="838"/>
                </a:lnTo>
                <a:lnTo>
                  <a:pt x="227" y="838"/>
                </a:lnTo>
                <a:lnTo>
                  <a:pt x="230" y="838"/>
                </a:lnTo>
                <a:lnTo>
                  <a:pt x="232" y="838"/>
                </a:lnTo>
                <a:lnTo>
                  <a:pt x="232" y="836"/>
                </a:lnTo>
                <a:lnTo>
                  <a:pt x="235" y="836"/>
                </a:lnTo>
                <a:lnTo>
                  <a:pt x="238" y="833"/>
                </a:lnTo>
                <a:lnTo>
                  <a:pt x="240" y="833"/>
                </a:lnTo>
                <a:lnTo>
                  <a:pt x="243" y="831"/>
                </a:lnTo>
                <a:lnTo>
                  <a:pt x="245" y="831"/>
                </a:lnTo>
                <a:lnTo>
                  <a:pt x="245" y="828"/>
                </a:lnTo>
                <a:lnTo>
                  <a:pt x="248" y="828"/>
                </a:lnTo>
                <a:lnTo>
                  <a:pt x="248" y="825"/>
                </a:lnTo>
                <a:lnTo>
                  <a:pt x="251" y="825"/>
                </a:lnTo>
                <a:lnTo>
                  <a:pt x="251" y="823"/>
                </a:lnTo>
                <a:lnTo>
                  <a:pt x="253" y="823"/>
                </a:lnTo>
                <a:lnTo>
                  <a:pt x="256" y="820"/>
                </a:lnTo>
                <a:lnTo>
                  <a:pt x="256" y="818"/>
                </a:lnTo>
                <a:lnTo>
                  <a:pt x="258" y="818"/>
                </a:lnTo>
                <a:lnTo>
                  <a:pt x="258" y="815"/>
                </a:lnTo>
                <a:lnTo>
                  <a:pt x="261" y="815"/>
                </a:lnTo>
                <a:lnTo>
                  <a:pt x="266" y="810"/>
                </a:lnTo>
                <a:lnTo>
                  <a:pt x="269" y="807"/>
                </a:lnTo>
                <a:lnTo>
                  <a:pt x="269" y="804"/>
                </a:lnTo>
                <a:lnTo>
                  <a:pt x="269" y="802"/>
                </a:lnTo>
                <a:lnTo>
                  <a:pt x="271" y="802"/>
                </a:lnTo>
                <a:lnTo>
                  <a:pt x="271" y="799"/>
                </a:lnTo>
                <a:lnTo>
                  <a:pt x="274" y="799"/>
                </a:lnTo>
                <a:lnTo>
                  <a:pt x="274" y="797"/>
                </a:lnTo>
                <a:lnTo>
                  <a:pt x="277" y="797"/>
                </a:lnTo>
                <a:lnTo>
                  <a:pt x="277" y="794"/>
                </a:lnTo>
                <a:lnTo>
                  <a:pt x="277" y="791"/>
                </a:lnTo>
                <a:lnTo>
                  <a:pt x="277" y="789"/>
                </a:lnTo>
                <a:lnTo>
                  <a:pt x="277" y="786"/>
                </a:lnTo>
                <a:lnTo>
                  <a:pt x="277" y="784"/>
                </a:lnTo>
                <a:lnTo>
                  <a:pt x="279" y="784"/>
                </a:lnTo>
                <a:lnTo>
                  <a:pt x="277" y="784"/>
                </a:lnTo>
                <a:lnTo>
                  <a:pt x="277" y="781"/>
                </a:lnTo>
                <a:lnTo>
                  <a:pt x="277" y="778"/>
                </a:lnTo>
                <a:lnTo>
                  <a:pt x="277" y="776"/>
                </a:lnTo>
                <a:lnTo>
                  <a:pt x="279" y="773"/>
                </a:lnTo>
                <a:lnTo>
                  <a:pt x="282" y="771"/>
                </a:lnTo>
                <a:lnTo>
                  <a:pt x="285" y="768"/>
                </a:lnTo>
                <a:lnTo>
                  <a:pt x="287" y="765"/>
                </a:lnTo>
                <a:lnTo>
                  <a:pt x="290" y="763"/>
                </a:lnTo>
                <a:lnTo>
                  <a:pt x="292" y="760"/>
                </a:lnTo>
                <a:lnTo>
                  <a:pt x="295" y="757"/>
                </a:lnTo>
                <a:lnTo>
                  <a:pt x="295" y="755"/>
                </a:lnTo>
                <a:lnTo>
                  <a:pt x="298" y="755"/>
                </a:lnTo>
                <a:lnTo>
                  <a:pt x="298" y="752"/>
                </a:lnTo>
                <a:lnTo>
                  <a:pt x="298" y="750"/>
                </a:lnTo>
                <a:lnTo>
                  <a:pt x="300" y="750"/>
                </a:lnTo>
                <a:lnTo>
                  <a:pt x="300" y="747"/>
                </a:lnTo>
                <a:lnTo>
                  <a:pt x="303" y="747"/>
                </a:lnTo>
                <a:lnTo>
                  <a:pt x="303" y="744"/>
                </a:lnTo>
                <a:lnTo>
                  <a:pt x="305" y="744"/>
                </a:lnTo>
                <a:lnTo>
                  <a:pt x="305" y="742"/>
                </a:lnTo>
                <a:lnTo>
                  <a:pt x="308" y="742"/>
                </a:lnTo>
                <a:lnTo>
                  <a:pt x="311" y="742"/>
                </a:lnTo>
                <a:lnTo>
                  <a:pt x="313" y="742"/>
                </a:lnTo>
                <a:lnTo>
                  <a:pt x="313" y="744"/>
                </a:lnTo>
                <a:lnTo>
                  <a:pt x="316" y="744"/>
                </a:lnTo>
                <a:lnTo>
                  <a:pt x="318" y="744"/>
                </a:lnTo>
                <a:lnTo>
                  <a:pt x="321" y="747"/>
                </a:lnTo>
                <a:lnTo>
                  <a:pt x="321" y="750"/>
                </a:lnTo>
                <a:lnTo>
                  <a:pt x="321" y="747"/>
                </a:lnTo>
                <a:lnTo>
                  <a:pt x="324" y="747"/>
                </a:lnTo>
                <a:lnTo>
                  <a:pt x="326" y="747"/>
                </a:lnTo>
                <a:lnTo>
                  <a:pt x="329" y="744"/>
                </a:lnTo>
                <a:lnTo>
                  <a:pt x="332" y="744"/>
                </a:lnTo>
                <a:lnTo>
                  <a:pt x="332" y="742"/>
                </a:lnTo>
                <a:lnTo>
                  <a:pt x="334" y="742"/>
                </a:lnTo>
                <a:lnTo>
                  <a:pt x="337" y="742"/>
                </a:lnTo>
                <a:lnTo>
                  <a:pt x="345" y="737"/>
                </a:lnTo>
                <a:lnTo>
                  <a:pt x="347" y="734"/>
                </a:lnTo>
                <a:lnTo>
                  <a:pt x="350" y="734"/>
                </a:lnTo>
                <a:lnTo>
                  <a:pt x="350" y="731"/>
                </a:lnTo>
                <a:lnTo>
                  <a:pt x="352" y="731"/>
                </a:lnTo>
                <a:lnTo>
                  <a:pt x="355" y="729"/>
                </a:lnTo>
                <a:lnTo>
                  <a:pt x="358" y="729"/>
                </a:lnTo>
                <a:lnTo>
                  <a:pt x="360" y="729"/>
                </a:lnTo>
                <a:lnTo>
                  <a:pt x="360" y="726"/>
                </a:lnTo>
                <a:lnTo>
                  <a:pt x="363" y="726"/>
                </a:lnTo>
                <a:lnTo>
                  <a:pt x="363" y="724"/>
                </a:lnTo>
                <a:lnTo>
                  <a:pt x="365" y="724"/>
                </a:lnTo>
                <a:lnTo>
                  <a:pt x="368" y="724"/>
                </a:lnTo>
                <a:lnTo>
                  <a:pt x="368" y="721"/>
                </a:lnTo>
                <a:lnTo>
                  <a:pt x="371" y="721"/>
                </a:lnTo>
                <a:lnTo>
                  <a:pt x="371" y="718"/>
                </a:lnTo>
                <a:lnTo>
                  <a:pt x="371" y="716"/>
                </a:lnTo>
                <a:lnTo>
                  <a:pt x="373" y="713"/>
                </a:lnTo>
                <a:lnTo>
                  <a:pt x="376" y="713"/>
                </a:lnTo>
                <a:lnTo>
                  <a:pt x="379" y="710"/>
                </a:lnTo>
                <a:lnTo>
                  <a:pt x="379" y="708"/>
                </a:lnTo>
                <a:lnTo>
                  <a:pt x="379" y="705"/>
                </a:lnTo>
                <a:lnTo>
                  <a:pt x="381" y="705"/>
                </a:lnTo>
                <a:lnTo>
                  <a:pt x="384" y="705"/>
                </a:lnTo>
                <a:lnTo>
                  <a:pt x="384" y="703"/>
                </a:lnTo>
                <a:lnTo>
                  <a:pt x="384" y="700"/>
                </a:lnTo>
                <a:lnTo>
                  <a:pt x="392" y="700"/>
                </a:lnTo>
                <a:lnTo>
                  <a:pt x="394" y="703"/>
                </a:lnTo>
                <a:lnTo>
                  <a:pt x="397" y="703"/>
                </a:lnTo>
                <a:lnTo>
                  <a:pt x="399" y="703"/>
                </a:lnTo>
                <a:lnTo>
                  <a:pt x="399" y="697"/>
                </a:lnTo>
                <a:lnTo>
                  <a:pt x="399" y="695"/>
                </a:lnTo>
                <a:lnTo>
                  <a:pt x="399" y="692"/>
                </a:lnTo>
                <a:lnTo>
                  <a:pt x="402" y="692"/>
                </a:lnTo>
                <a:lnTo>
                  <a:pt x="402" y="690"/>
                </a:lnTo>
                <a:lnTo>
                  <a:pt x="399" y="690"/>
                </a:lnTo>
                <a:lnTo>
                  <a:pt x="405" y="690"/>
                </a:lnTo>
                <a:lnTo>
                  <a:pt x="410" y="687"/>
                </a:lnTo>
                <a:lnTo>
                  <a:pt x="410" y="684"/>
                </a:lnTo>
                <a:lnTo>
                  <a:pt x="410" y="682"/>
                </a:lnTo>
                <a:lnTo>
                  <a:pt x="410" y="679"/>
                </a:lnTo>
                <a:lnTo>
                  <a:pt x="410" y="682"/>
                </a:lnTo>
                <a:lnTo>
                  <a:pt x="412" y="684"/>
                </a:lnTo>
                <a:lnTo>
                  <a:pt x="410" y="684"/>
                </a:lnTo>
                <a:lnTo>
                  <a:pt x="412" y="684"/>
                </a:lnTo>
                <a:lnTo>
                  <a:pt x="412" y="682"/>
                </a:lnTo>
                <a:lnTo>
                  <a:pt x="412" y="679"/>
                </a:lnTo>
                <a:lnTo>
                  <a:pt x="412" y="682"/>
                </a:lnTo>
                <a:lnTo>
                  <a:pt x="412" y="684"/>
                </a:lnTo>
                <a:lnTo>
                  <a:pt x="415" y="684"/>
                </a:lnTo>
                <a:lnTo>
                  <a:pt x="418" y="684"/>
                </a:lnTo>
                <a:lnTo>
                  <a:pt x="420" y="682"/>
                </a:lnTo>
                <a:lnTo>
                  <a:pt x="423" y="682"/>
                </a:lnTo>
                <a:lnTo>
                  <a:pt x="423" y="679"/>
                </a:lnTo>
                <a:lnTo>
                  <a:pt x="423" y="677"/>
                </a:lnTo>
                <a:lnTo>
                  <a:pt x="423" y="674"/>
                </a:lnTo>
                <a:lnTo>
                  <a:pt x="423" y="671"/>
                </a:lnTo>
                <a:lnTo>
                  <a:pt x="420" y="671"/>
                </a:lnTo>
                <a:lnTo>
                  <a:pt x="420" y="669"/>
                </a:lnTo>
                <a:lnTo>
                  <a:pt x="418" y="669"/>
                </a:lnTo>
                <a:lnTo>
                  <a:pt x="420" y="666"/>
                </a:lnTo>
                <a:lnTo>
                  <a:pt x="418" y="666"/>
                </a:lnTo>
                <a:lnTo>
                  <a:pt x="418" y="663"/>
                </a:lnTo>
                <a:lnTo>
                  <a:pt x="418" y="661"/>
                </a:lnTo>
                <a:lnTo>
                  <a:pt x="420" y="661"/>
                </a:lnTo>
                <a:lnTo>
                  <a:pt x="420" y="658"/>
                </a:lnTo>
                <a:lnTo>
                  <a:pt x="423" y="658"/>
                </a:lnTo>
                <a:lnTo>
                  <a:pt x="423" y="656"/>
                </a:lnTo>
                <a:lnTo>
                  <a:pt x="420" y="656"/>
                </a:lnTo>
                <a:lnTo>
                  <a:pt x="420" y="653"/>
                </a:lnTo>
                <a:lnTo>
                  <a:pt x="420" y="650"/>
                </a:lnTo>
                <a:lnTo>
                  <a:pt x="423" y="650"/>
                </a:lnTo>
                <a:lnTo>
                  <a:pt x="423" y="648"/>
                </a:lnTo>
                <a:lnTo>
                  <a:pt x="425" y="648"/>
                </a:lnTo>
                <a:lnTo>
                  <a:pt x="425" y="645"/>
                </a:lnTo>
                <a:lnTo>
                  <a:pt x="428" y="645"/>
                </a:lnTo>
                <a:lnTo>
                  <a:pt x="428" y="643"/>
                </a:lnTo>
                <a:lnTo>
                  <a:pt x="431" y="643"/>
                </a:lnTo>
                <a:lnTo>
                  <a:pt x="433" y="643"/>
                </a:lnTo>
                <a:close/>
                <a:moveTo>
                  <a:pt x="619" y="635"/>
                </a:moveTo>
                <a:lnTo>
                  <a:pt x="616" y="635"/>
                </a:lnTo>
                <a:lnTo>
                  <a:pt x="616" y="632"/>
                </a:lnTo>
                <a:lnTo>
                  <a:pt x="613" y="632"/>
                </a:lnTo>
                <a:lnTo>
                  <a:pt x="613" y="629"/>
                </a:lnTo>
                <a:lnTo>
                  <a:pt x="611" y="627"/>
                </a:lnTo>
                <a:lnTo>
                  <a:pt x="611" y="624"/>
                </a:lnTo>
                <a:lnTo>
                  <a:pt x="611" y="622"/>
                </a:lnTo>
                <a:lnTo>
                  <a:pt x="613" y="622"/>
                </a:lnTo>
                <a:lnTo>
                  <a:pt x="613" y="619"/>
                </a:lnTo>
                <a:lnTo>
                  <a:pt x="616" y="619"/>
                </a:lnTo>
                <a:lnTo>
                  <a:pt x="616" y="616"/>
                </a:lnTo>
                <a:lnTo>
                  <a:pt x="619" y="616"/>
                </a:lnTo>
                <a:lnTo>
                  <a:pt x="619" y="619"/>
                </a:lnTo>
                <a:lnTo>
                  <a:pt x="619" y="622"/>
                </a:lnTo>
                <a:lnTo>
                  <a:pt x="621" y="622"/>
                </a:lnTo>
                <a:lnTo>
                  <a:pt x="621" y="624"/>
                </a:lnTo>
                <a:lnTo>
                  <a:pt x="624" y="624"/>
                </a:lnTo>
                <a:lnTo>
                  <a:pt x="624" y="627"/>
                </a:lnTo>
                <a:lnTo>
                  <a:pt x="624" y="629"/>
                </a:lnTo>
                <a:lnTo>
                  <a:pt x="624" y="632"/>
                </a:lnTo>
                <a:lnTo>
                  <a:pt x="621" y="632"/>
                </a:lnTo>
                <a:lnTo>
                  <a:pt x="621" y="635"/>
                </a:lnTo>
                <a:lnTo>
                  <a:pt x="619" y="635"/>
                </a:lnTo>
                <a:close/>
                <a:moveTo>
                  <a:pt x="593" y="567"/>
                </a:moveTo>
                <a:lnTo>
                  <a:pt x="595" y="567"/>
                </a:lnTo>
                <a:lnTo>
                  <a:pt x="595" y="569"/>
                </a:lnTo>
                <a:lnTo>
                  <a:pt x="595" y="572"/>
                </a:lnTo>
                <a:lnTo>
                  <a:pt x="598" y="572"/>
                </a:lnTo>
                <a:lnTo>
                  <a:pt x="598" y="575"/>
                </a:lnTo>
                <a:lnTo>
                  <a:pt x="598" y="572"/>
                </a:lnTo>
                <a:lnTo>
                  <a:pt x="598" y="575"/>
                </a:lnTo>
                <a:lnTo>
                  <a:pt x="595" y="575"/>
                </a:lnTo>
                <a:lnTo>
                  <a:pt x="593" y="575"/>
                </a:lnTo>
                <a:lnTo>
                  <a:pt x="593" y="577"/>
                </a:lnTo>
                <a:lnTo>
                  <a:pt x="593" y="580"/>
                </a:lnTo>
                <a:lnTo>
                  <a:pt x="593" y="582"/>
                </a:lnTo>
                <a:lnTo>
                  <a:pt x="590" y="582"/>
                </a:lnTo>
                <a:lnTo>
                  <a:pt x="587" y="582"/>
                </a:lnTo>
                <a:lnTo>
                  <a:pt x="587" y="585"/>
                </a:lnTo>
                <a:lnTo>
                  <a:pt x="585" y="585"/>
                </a:lnTo>
                <a:lnTo>
                  <a:pt x="582" y="585"/>
                </a:lnTo>
                <a:lnTo>
                  <a:pt x="582" y="588"/>
                </a:lnTo>
                <a:lnTo>
                  <a:pt x="579" y="588"/>
                </a:lnTo>
                <a:lnTo>
                  <a:pt x="579" y="590"/>
                </a:lnTo>
                <a:lnTo>
                  <a:pt x="579" y="593"/>
                </a:lnTo>
                <a:lnTo>
                  <a:pt x="579" y="596"/>
                </a:lnTo>
                <a:lnTo>
                  <a:pt x="582" y="596"/>
                </a:lnTo>
                <a:lnTo>
                  <a:pt x="585" y="596"/>
                </a:lnTo>
                <a:lnTo>
                  <a:pt x="595" y="590"/>
                </a:lnTo>
                <a:lnTo>
                  <a:pt x="595" y="593"/>
                </a:lnTo>
                <a:lnTo>
                  <a:pt x="587" y="596"/>
                </a:lnTo>
                <a:lnTo>
                  <a:pt x="587" y="598"/>
                </a:lnTo>
                <a:lnTo>
                  <a:pt x="587" y="601"/>
                </a:lnTo>
                <a:lnTo>
                  <a:pt x="585" y="601"/>
                </a:lnTo>
                <a:lnTo>
                  <a:pt x="585" y="598"/>
                </a:lnTo>
                <a:lnTo>
                  <a:pt x="582" y="598"/>
                </a:lnTo>
                <a:lnTo>
                  <a:pt x="579" y="598"/>
                </a:lnTo>
                <a:lnTo>
                  <a:pt x="579" y="601"/>
                </a:lnTo>
                <a:lnTo>
                  <a:pt x="577" y="601"/>
                </a:lnTo>
                <a:lnTo>
                  <a:pt x="577" y="603"/>
                </a:lnTo>
                <a:lnTo>
                  <a:pt x="579" y="603"/>
                </a:lnTo>
                <a:lnTo>
                  <a:pt x="577" y="603"/>
                </a:lnTo>
                <a:lnTo>
                  <a:pt x="579" y="603"/>
                </a:lnTo>
                <a:lnTo>
                  <a:pt x="577" y="603"/>
                </a:lnTo>
                <a:lnTo>
                  <a:pt x="574" y="603"/>
                </a:lnTo>
                <a:lnTo>
                  <a:pt x="572" y="606"/>
                </a:lnTo>
                <a:lnTo>
                  <a:pt x="569" y="606"/>
                </a:lnTo>
                <a:lnTo>
                  <a:pt x="569" y="609"/>
                </a:lnTo>
                <a:lnTo>
                  <a:pt x="566" y="611"/>
                </a:lnTo>
                <a:lnTo>
                  <a:pt x="566" y="614"/>
                </a:lnTo>
                <a:lnTo>
                  <a:pt x="566" y="616"/>
                </a:lnTo>
                <a:lnTo>
                  <a:pt x="566" y="619"/>
                </a:lnTo>
                <a:lnTo>
                  <a:pt x="566" y="622"/>
                </a:lnTo>
                <a:lnTo>
                  <a:pt x="566" y="624"/>
                </a:lnTo>
                <a:lnTo>
                  <a:pt x="566" y="627"/>
                </a:lnTo>
                <a:lnTo>
                  <a:pt x="566" y="629"/>
                </a:lnTo>
                <a:lnTo>
                  <a:pt x="569" y="629"/>
                </a:lnTo>
                <a:lnTo>
                  <a:pt x="569" y="632"/>
                </a:lnTo>
                <a:lnTo>
                  <a:pt x="569" y="629"/>
                </a:lnTo>
                <a:lnTo>
                  <a:pt x="572" y="632"/>
                </a:lnTo>
                <a:lnTo>
                  <a:pt x="572" y="629"/>
                </a:lnTo>
                <a:lnTo>
                  <a:pt x="574" y="629"/>
                </a:lnTo>
                <a:lnTo>
                  <a:pt x="574" y="632"/>
                </a:lnTo>
                <a:lnTo>
                  <a:pt x="572" y="632"/>
                </a:lnTo>
                <a:lnTo>
                  <a:pt x="574" y="632"/>
                </a:lnTo>
                <a:lnTo>
                  <a:pt x="577" y="632"/>
                </a:lnTo>
                <a:lnTo>
                  <a:pt x="579" y="632"/>
                </a:lnTo>
                <a:lnTo>
                  <a:pt x="582" y="632"/>
                </a:lnTo>
                <a:lnTo>
                  <a:pt x="585" y="632"/>
                </a:lnTo>
                <a:lnTo>
                  <a:pt x="585" y="629"/>
                </a:lnTo>
                <a:lnTo>
                  <a:pt x="587" y="629"/>
                </a:lnTo>
                <a:lnTo>
                  <a:pt x="587" y="632"/>
                </a:lnTo>
                <a:lnTo>
                  <a:pt x="590" y="632"/>
                </a:lnTo>
                <a:lnTo>
                  <a:pt x="593" y="632"/>
                </a:lnTo>
                <a:lnTo>
                  <a:pt x="593" y="635"/>
                </a:lnTo>
                <a:lnTo>
                  <a:pt x="593" y="637"/>
                </a:lnTo>
                <a:lnTo>
                  <a:pt x="593" y="640"/>
                </a:lnTo>
                <a:lnTo>
                  <a:pt x="593" y="637"/>
                </a:lnTo>
                <a:lnTo>
                  <a:pt x="593" y="640"/>
                </a:lnTo>
                <a:lnTo>
                  <a:pt x="593" y="643"/>
                </a:lnTo>
                <a:lnTo>
                  <a:pt x="593" y="645"/>
                </a:lnTo>
                <a:lnTo>
                  <a:pt x="593" y="648"/>
                </a:lnTo>
                <a:lnTo>
                  <a:pt x="595" y="648"/>
                </a:lnTo>
                <a:lnTo>
                  <a:pt x="595" y="650"/>
                </a:lnTo>
                <a:lnTo>
                  <a:pt x="595" y="653"/>
                </a:lnTo>
                <a:lnTo>
                  <a:pt x="595" y="656"/>
                </a:lnTo>
                <a:lnTo>
                  <a:pt x="598" y="656"/>
                </a:lnTo>
                <a:lnTo>
                  <a:pt x="598" y="653"/>
                </a:lnTo>
                <a:lnTo>
                  <a:pt x="600" y="653"/>
                </a:lnTo>
                <a:lnTo>
                  <a:pt x="603" y="653"/>
                </a:lnTo>
                <a:lnTo>
                  <a:pt x="603" y="656"/>
                </a:lnTo>
                <a:lnTo>
                  <a:pt x="606" y="656"/>
                </a:lnTo>
                <a:lnTo>
                  <a:pt x="606" y="658"/>
                </a:lnTo>
                <a:lnTo>
                  <a:pt x="606" y="661"/>
                </a:lnTo>
                <a:lnTo>
                  <a:pt x="603" y="661"/>
                </a:lnTo>
                <a:lnTo>
                  <a:pt x="598" y="663"/>
                </a:lnTo>
                <a:lnTo>
                  <a:pt x="595" y="663"/>
                </a:lnTo>
                <a:lnTo>
                  <a:pt x="595" y="666"/>
                </a:lnTo>
                <a:lnTo>
                  <a:pt x="593" y="666"/>
                </a:lnTo>
                <a:lnTo>
                  <a:pt x="590" y="666"/>
                </a:lnTo>
                <a:lnTo>
                  <a:pt x="590" y="669"/>
                </a:lnTo>
                <a:lnTo>
                  <a:pt x="593" y="669"/>
                </a:lnTo>
                <a:lnTo>
                  <a:pt x="593" y="671"/>
                </a:lnTo>
                <a:lnTo>
                  <a:pt x="590" y="671"/>
                </a:lnTo>
                <a:lnTo>
                  <a:pt x="590" y="674"/>
                </a:lnTo>
                <a:lnTo>
                  <a:pt x="590" y="671"/>
                </a:lnTo>
                <a:lnTo>
                  <a:pt x="590" y="674"/>
                </a:lnTo>
                <a:lnTo>
                  <a:pt x="587" y="674"/>
                </a:lnTo>
                <a:lnTo>
                  <a:pt x="587" y="671"/>
                </a:lnTo>
                <a:lnTo>
                  <a:pt x="587" y="674"/>
                </a:lnTo>
                <a:lnTo>
                  <a:pt x="585" y="674"/>
                </a:lnTo>
                <a:lnTo>
                  <a:pt x="582" y="674"/>
                </a:lnTo>
                <a:lnTo>
                  <a:pt x="579" y="674"/>
                </a:lnTo>
                <a:lnTo>
                  <a:pt x="577" y="674"/>
                </a:lnTo>
                <a:lnTo>
                  <a:pt x="577" y="677"/>
                </a:lnTo>
                <a:lnTo>
                  <a:pt x="574" y="677"/>
                </a:lnTo>
                <a:lnTo>
                  <a:pt x="574" y="679"/>
                </a:lnTo>
                <a:lnTo>
                  <a:pt x="572" y="679"/>
                </a:lnTo>
                <a:lnTo>
                  <a:pt x="569" y="679"/>
                </a:lnTo>
                <a:lnTo>
                  <a:pt x="566" y="679"/>
                </a:lnTo>
                <a:lnTo>
                  <a:pt x="569" y="679"/>
                </a:lnTo>
                <a:lnTo>
                  <a:pt x="566" y="679"/>
                </a:lnTo>
                <a:lnTo>
                  <a:pt x="566" y="682"/>
                </a:lnTo>
                <a:lnTo>
                  <a:pt x="566" y="679"/>
                </a:lnTo>
                <a:lnTo>
                  <a:pt x="564" y="682"/>
                </a:lnTo>
                <a:lnTo>
                  <a:pt x="566" y="682"/>
                </a:lnTo>
                <a:lnTo>
                  <a:pt x="564" y="682"/>
                </a:lnTo>
                <a:lnTo>
                  <a:pt x="561" y="682"/>
                </a:lnTo>
                <a:lnTo>
                  <a:pt x="559" y="682"/>
                </a:lnTo>
                <a:lnTo>
                  <a:pt x="559" y="684"/>
                </a:lnTo>
                <a:lnTo>
                  <a:pt x="559" y="687"/>
                </a:lnTo>
                <a:lnTo>
                  <a:pt x="561" y="687"/>
                </a:lnTo>
                <a:lnTo>
                  <a:pt x="561" y="690"/>
                </a:lnTo>
                <a:lnTo>
                  <a:pt x="559" y="690"/>
                </a:lnTo>
                <a:lnTo>
                  <a:pt x="559" y="687"/>
                </a:lnTo>
                <a:lnTo>
                  <a:pt x="556" y="687"/>
                </a:lnTo>
                <a:lnTo>
                  <a:pt x="553" y="687"/>
                </a:lnTo>
                <a:lnTo>
                  <a:pt x="553" y="690"/>
                </a:lnTo>
                <a:lnTo>
                  <a:pt x="553" y="687"/>
                </a:lnTo>
                <a:lnTo>
                  <a:pt x="551" y="687"/>
                </a:lnTo>
                <a:lnTo>
                  <a:pt x="548" y="687"/>
                </a:lnTo>
                <a:lnTo>
                  <a:pt x="546" y="687"/>
                </a:lnTo>
                <a:lnTo>
                  <a:pt x="546" y="684"/>
                </a:lnTo>
                <a:lnTo>
                  <a:pt x="546" y="682"/>
                </a:lnTo>
                <a:lnTo>
                  <a:pt x="543" y="682"/>
                </a:lnTo>
                <a:lnTo>
                  <a:pt x="543" y="679"/>
                </a:lnTo>
                <a:lnTo>
                  <a:pt x="540" y="679"/>
                </a:lnTo>
                <a:lnTo>
                  <a:pt x="540" y="677"/>
                </a:lnTo>
                <a:lnTo>
                  <a:pt x="540" y="674"/>
                </a:lnTo>
                <a:lnTo>
                  <a:pt x="538" y="674"/>
                </a:lnTo>
                <a:lnTo>
                  <a:pt x="538" y="671"/>
                </a:lnTo>
                <a:lnTo>
                  <a:pt x="535" y="671"/>
                </a:lnTo>
                <a:lnTo>
                  <a:pt x="533" y="671"/>
                </a:lnTo>
                <a:lnTo>
                  <a:pt x="530" y="671"/>
                </a:lnTo>
                <a:lnTo>
                  <a:pt x="530" y="669"/>
                </a:lnTo>
                <a:lnTo>
                  <a:pt x="527" y="669"/>
                </a:lnTo>
                <a:lnTo>
                  <a:pt x="525" y="666"/>
                </a:lnTo>
                <a:lnTo>
                  <a:pt x="525" y="663"/>
                </a:lnTo>
                <a:lnTo>
                  <a:pt x="525" y="661"/>
                </a:lnTo>
                <a:lnTo>
                  <a:pt x="525" y="658"/>
                </a:lnTo>
                <a:lnTo>
                  <a:pt x="527" y="658"/>
                </a:lnTo>
                <a:lnTo>
                  <a:pt x="525" y="658"/>
                </a:lnTo>
                <a:lnTo>
                  <a:pt x="527" y="658"/>
                </a:lnTo>
                <a:lnTo>
                  <a:pt x="525" y="658"/>
                </a:lnTo>
                <a:lnTo>
                  <a:pt x="525" y="656"/>
                </a:lnTo>
                <a:lnTo>
                  <a:pt x="522" y="656"/>
                </a:lnTo>
                <a:lnTo>
                  <a:pt x="525" y="656"/>
                </a:lnTo>
                <a:lnTo>
                  <a:pt x="525" y="653"/>
                </a:lnTo>
                <a:lnTo>
                  <a:pt x="525" y="650"/>
                </a:lnTo>
                <a:lnTo>
                  <a:pt x="525" y="648"/>
                </a:lnTo>
                <a:lnTo>
                  <a:pt x="522" y="648"/>
                </a:lnTo>
                <a:lnTo>
                  <a:pt x="525" y="648"/>
                </a:lnTo>
                <a:lnTo>
                  <a:pt x="522" y="648"/>
                </a:lnTo>
                <a:lnTo>
                  <a:pt x="525" y="648"/>
                </a:lnTo>
                <a:lnTo>
                  <a:pt x="525" y="645"/>
                </a:lnTo>
                <a:lnTo>
                  <a:pt x="527" y="645"/>
                </a:lnTo>
                <a:lnTo>
                  <a:pt x="525" y="645"/>
                </a:lnTo>
                <a:lnTo>
                  <a:pt x="527" y="645"/>
                </a:lnTo>
                <a:lnTo>
                  <a:pt x="527" y="643"/>
                </a:lnTo>
                <a:lnTo>
                  <a:pt x="527" y="645"/>
                </a:lnTo>
                <a:lnTo>
                  <a:pt x="530" y="643"/>
                </a:lnTo>
                <a:lnTo>
                  <a:pt x="527" y="643"/>
                </a:lnTo>
                <a:lnTo>
                  <a:pt x="527" y="640"/>
                </a:lnTo>
                <a:lnTo>
                  <a:pt x="525" y="637"/>
                </a:lnTo>
                <a:lnTo>
                  <a:pt x="522" y="637"/>
                </a:lnTo>
                <a:lnTo>
                  <a:pt x="519" y="637"/>
                </a:lnTo>
                <a:lnTo>
                  <a:pt x="519" y="635"/>
                </a:lnTo>
                <a:lnTo>
                  <a:pt x="517" y="635"/>
                </a:lnTo>
                <a:lnTo>
                  <a:pt x="517" y="637"/>
                </a:lnTo>
                <a:lnTo>
                  <a:pt x="514" y="637"/>
                </a:lnTo>
                <a:lnTo>
                  <a:pt x="514" y="635"/>
                </a:lnTo>
                <a:lnTo>
                  <a:pt x="514" y="637"/>
                </a:lnTo>
                <a:lnTo>
                  <a:pt x="514" y="640"/>
                </a:lnTo>
                <a:lnTo>
                  <a:pt x="514" y="637"/>
                </a:lnTo>
                <a:lnTo>
                  <a:pt x="512" y="637"/>
                </a:lnTo>
                <a:lnTo>
                  <a:pt x="512" y="635"/>
                </a:lnTo>
                <a:lnTo>
                  <a:pt x="509" y="635"/>
                </a:lnTo>
                <a:lnTo>
                  <a:pt x="506" y="635"/>
                </a:lnTo>
                <a:lnTo>
                  <a:pt x="506" y="632"/>
                </a:lnTo>
                <a:lnTo>
                  <a:pt x="504" y="632"/>
                </a:lnTo>
                <a:lnTo>
                  <a:pt x="501" y="632"/>
                </a:lnTo>
                <a:lnTo>
                  <a:pt x="504" y="632"/>
                </a:lnTo>
                <a:lnTo>
                  <a:pt x="504" y="629"/>
                </a:lnTo>
                <a:lnTo>
                  <a:pt x="506" y="629"/>
                </a:lnTo>
                <a:lnTo>
                  <a:pt x="506" y="627"/>
                </a:lnTo>
                <a:lnTo>
                  <a:pt x="506" y="624"/>
                </a:lnTo>
                <a:lnTo>
                  <a:pt x="509" y="624"/>
                </a:lnTo>
                <a:lnTo>
                  <a:pt x="512" y="624"/>
                </a:lnTo>
                <a:lnTo>
                  <a:pt x="512" y="622"/>
                </a:lnTo>
                <a:lnTo>
                  <a:pt x="514" y="622"/>
                </a:lnTo>
                <a:lnTo>
                  <a:pt x="514" y="619"/>
                </a:lnTo>
                <a:lnTo>
                  <a:pt x="514" y="622"/>
                </a:lnTo>
                <a:lnTo>
                  <a:pt x="517" y="622"/>
                </a:lnTo>
                <a:lnTo>
                  <a:pt x="519" y="622"/>
                </a:lnTo>
                <a:lnTo>
                  <a:pt x="522" y="622"/>
                </a:lnTo>
                <a:lnTo>
                  <a:pt x="522" y="619"/>
                </a:lnTo>
                <a:lnTo>
                  <a:pt x="525" y="619"/>
                </a:lnTo>
                <a:lnTo>
                  <a:pt x="525" y="616"/>
                </a:lnTo>
                <a:lnTo>
                  <a:pt x="527" y="614"/>
                </a:lnTo>
                <a:lnTo>
                  <a:pt x="530" y="611"/>
                </a:lnTo>
                <a:lnTo>
                  <a:pt x="527" y="611"/>
                </a:lnTo>
                <a:lnTo>
                  <a:pt x="527" y="609"/>
                </a:lnTo>
                <a:lnTo>
                  <a:pt x="527" y="611"/>
                </a:lnTo>
                <a:lnTo>
                  <a:pt x="527" y="609"/>
                </a:lnTo>
                <a:lnTo>
                  <a:pt x="527" y="606"/>
                </a:lnTo>
                <a:lnTo>
                  <a:pt x="530" y="606"/>
                </a:lnTo>
                <a:lnTo>
                  <a:pt x="530" y="603"/>
                </a:lnTo>
                <a:lnTo>
                  <a:pt x="533" y="603"/>
                </a:lnTo>
                <a:lnTo>
                  <a:pt x="533" y="601"/>
                </a:lnTo>
                <a:lnTo>
                  <a:pt x="533" y="598"/>
                </a:lnTo>
                <a:lnTo>
                  <a:pt x="533" y="596"/>
                </a:lnTo>
                <a:lnTo>
                  <a:pt x="530" y="596"/>
                </a:lnTo>
                <a:lnTo>
                  <a:pt x="530" y="593"/>
                </a:lnTo>
                <a:lnTo>
                  <a:pt x="527" y="593"/>
                </a:lnTo>
                <a:lnTo>
                  <a:pt x="530" y="593"/>
                </a:lnTo>
                <a:lnTo>
                  <a:pt x="530" y="590"/>
                </a:lnTo>
                <a:lnTo>
                  <a:pt x="527" y="590"/>
                </a:lnTo>
                <a:lnTo>
                  <a:pt x="527" y="588"/>
                </a:lnTo>
                <a:lnTo>
                  <a:pt x="525" y="588"/>
                </a:lnTo>
                <a:lnTo>
                  <a:pt x="525" y="585"/>
                </a:lnTo>
                <a:lnTo>
                  <a:pt x="522" y="585"/>
                </a:lnTo>
                <a:lnTo>
                  <a:pt x="519" y="585"/>
                </a:lnTo>
                <a:lnTo>
                  <a:pt x="519" y="582"/>
                </a:lnTo>
                <a:lnTo>
                  <a:pt x="522" y="582"/>
                </a:lnTo>
                <a:lnTo>
                  <a:pt x="522" y="580"/>
                </a:lnTo>
                <a:lnTo>
                  <a:pt x="522" y="577"/>
                </a:lnTo>
                <a:lnTo>
                  <a:pt x="519" y="577"/>
                </a:lnTo>
                <a:lnTo>
                  <a:pt x="522" y="577"/>
                </a:lnTo>
                <a:lnTo>
                  <a:pt x="522" y="575"/>
                </a:lnTo>
                <a:lnTo>
                  <a:pt x="522" y="572"/>
                </a:lnTo>
                <a:lnTo>
                  <a:pt x="525" y="572"/>
                </a:lnTo>
                <a:lnTo>
                  <a:pt x="527" y="572"/>
                </a:lnTo>
                <a:lnTo>
                  <a:pt x="527" y="569"/>
                </a:lnTo>
                <a:lnTo>
                  <a:pt x="530" y="569"/>
                </a:lnTo>
                <a:lnTo>
                  <a:pt x="533" y="569"/>
                </a:lnTo>
                <a:lnTo>
                  <a:pt x="535" y="569"/>
                </a:lnTo>
                <a:lnTo>
                  <a:pt x="535" y="572"/>
                </a:lnTo>
                <a:lnTo>
                  <a:pt x="535" y="569"/>
                </a:lnTo>
                <a:lnTo>
                  <a:pt x="538" y="569"/>
                </a:lnTo>
                <a:lnTo>
                  <a:pt x="543" y="569"/>
                </a:lnTo>
                <a:lnTo>
                  <a:pt x="548" y="567"/>
                </a:lnTo>
                <a:lnTo>
                  <a:pt x="551" y="569"/>
                </a:lnTo>
                <a:lnTo>
                  <a:pt x="553" y="569"/>
                </a:lnTo>
                <a:lnTo>
                  <a:pt x="551" y="567"/>
                </a:lnTo>
                <a:lnTo>
                  <a:pt x="553" y="567"/>
                </a:lnTo>
                <a:lnTo>
                  <a:pt x="556" y="567"/>
                </a:lnTo>
                <a:lnTo>
                  <a:pt x="556" y="569"/>
                </a:lnTo>
                <a:lnTo>
                  <a:pt x="559" y="569"/>
                </a:lnTo>
                <a:lnTo>
                  <a:pt x="559" y="572"/>
                </a:lnTo>
                <a:lnTo>
                  <a:pt x="559" y="575"/>
                </a:lnTo>
                <a:lnTo>
                  <a:pt x="561" y="575"/>
                </a:lnTo>
                <a:lnTo>
                  <a:pt x="564" y="575"/>
                </a:lnTo>
                <a:lnTo>
                  <a:pt x="564" y="577"/>
                </a:lnTo>
                <a:lnTo>
                  <a:pt x="566" y="577"/>
                </a:lnTo>
                <a:lnTo>
                  <a:pt x="569" y="577"/>
                </a:lnTo>
                <a:lnTo>
                  <a:pt x="572" y="577"/>
                </a:lnTo>
                <a:lnTo>
                  <a:pt x="574" y="577"/>
                </a:lnTo>
                <a:lnTo>
                  <a:pt x="572" y="577"/>
                </a:lnTo>
                <a:lnTo>
                  <a:pt x="574" y="577"/>
                </a:lnTo>
                <a:lnTo>
                  <a:pt x="572" y="577"/>
                </a:lnTo>
                <a:lnTo>
                  <a:pt x="572" y="575"/>
                </a:lnTo>
                <a:lnTo>
                  <a:pt x="574" y="575"/>
                </a:lnTo>
                <a:lnTo>
                  <a:pt x="572" y="575"/>
                </a:lnTo>
                <a:lnTo>
                  <a:pt x="574" y="575"/>
                </a:lnTo>
                <a:lnTo>
                  <a:pt x="574" y="577"/>
                </a:lnTo>
                <a:lnTo>
                  <a:pt x="577" y="577"/>
                </a:lnTo>
                <a:lnTo>
                  <a:pt x="577" y="575"/>
                </a:lnTo>
                <a:lnTo>
                  <a:pt x="579" y="575"/>
                </a:lnTo>
                <a:lnTo>
                  <a:pt x="579" y="572"/>
                </a:lnTo>
                <a:lnTo>
                  <a:pt x="582" y="572"/>
                </a:lnTo>
                <a:lnTo>
                  <a:pt x="582" y="569"/>
                </a:lnTo>
                <a:lnTo>
                  <a:pt x="582" y="572"/>
                </a:lnTo>
                <a:lnTo>
                  <a:pt x="585" y="572"/>
                </a:lnTo>
                <a:lnTo>
                  <a:pt x="585" y="569"/>
                </a:lnTo>
                <a:lnTo>
                  <a:pt x="585" y="567"/>
                </a:lnTo>
                <a:lnTo>
                  <a:pt x="585" y="569"/>
                </a:lnTo>
                <a:lnTo>
                  <a:pt x="585" y="567"/>
                </a:lnTo>
                <a:lnTo>
                  <a:pt x="585" y="569"/>
                </a:lnTo>
                <a:lnTo>
                  <a:pt x="587" y="569"/>
                </a:lnTo>
                <a:lnTo>
                  <a:pt x="587" y="567"/>
                </a:lnTo>
                <a:lnTo>
                  <a:pt x="590" y="567"/>
                </a:lnTo>
                <a:lnTo>
                  <a:pt x="590" y="569"/>
                </a:lnTo>
                <a:lnTo>
                  <a:pt x="590" y="567"/>
                </a:lnTo>
                <a:lnTo>
                  <a:pt x="593" y="567"/>
                </a:lnTo>
                <a:close/>
                <a:moveTo>
                  <a:pt x="1240" y="10"/>
                </a:moveTo>
                <a:lnTo>
                  <a:pt x="1245" y="16"/>
                </a:lnTo>
                <a:lnTo>
                  <a:pt x="1250" y="21"/>
                </a:lnTo>
                <a:lnTo>
                  <a:pt x="1256" y="24"/>
                </a:lnTo>
                <a:lnTo>
                  <a:pt x="1261" y="24"/>
                </a:lnTo>
                <a:lnTo>
                  <a:pt x="1266" y="24"/>
                </a:lnTo>
                <a:lnTo>
                  <a:pt x="1269" y="21"/>
                </a:lnTo>
                <a:lnTo>
                  <a:pt x="1276" y="18"/>
                </a:lnTo>
                <a:lnTo>
                  <a:pt x="1282" y="16"/>
                </a:lnTo>
                <a:lnTo>
                  <a:pt x="1284" y="13"/>
                </a:lnTo>
                <a:lnTo>
                  <a:pt x="1287" y="16"/>
                </a:lnTo>
                <a:lnTo>
                  <a:pt x="1289" y="21"/>
                </a:lnTo>
                <a:lnTo>
                  <a:pt x="1287" y="24"/>
                </a:lnTo>
                <a:lnTo>
                  <a:pt x="1287" y="29"/>
                </a:lnTo>
                <a:lnTo>
                  <a:pt x="1289" y="34"/>
                </a:lnTo>
                <a:lnTo>
                  <a:pt x="1292" y="39"/>
                </a:lnTo>
                <a:lnTo>
                  <a:pt x="1292" y="44"/>
                </a:lnTo>
                <a:lnTo>
                  <a:pt x="1289" y="50"/>
                </a:lnTo>
                <a:lnTo>
                  <a:pt x="1289" y="52"/>
                </a:lnTo>
                <a:lnTo>
                  <a:pt x="1292" y="57"/>
                </a:lnTo>
                <a:lnTo>
                  <a:pt x="1295" y="57"/>
                </a:lnTo>
                <a:lnTo>
                  <a:pt x="1300" y="55"/>
                </a:lnTo>
                <a:lnTo>
                  <a:pt x="1308" y="52"/>
                </a:lnTo>
                <a:lnTo>
                  <a:pt x="1316" y="52"/>
                </a:lnTo>
                <a:lnTo>
                  <a:pt x="1326" y="52"/>
                </a:lnTo>
                <a:lnTo>
                  <a:pt x="1334" y="52"/>
                </a:lnTo>
                <a:lnTo>
                  <a:pt x="1336" y="52"/>
                </a:lnTo>
                <a:lnTo>
                  <a:pt x="1342" y="52"/>
                </a:lnTo>
                <a:lnTo>
                  <a:pt x="1347" y="50"/>
                </a:lnTo>
                <a:lnTo>
                  <a:pt x="1355" y="50"/>
                </a:lnTo>
                <a:lnTo>
                  <a:pt x="1357" y="50"/>
                </a:lnTo>
                <a:lnTo>
                  <a:pt x="1360" y="50"/>
                </a:lnTo>
                <a:lnTo>
                  <a:pt x="1365" y="52"/>
                </a:lnTo>
                <a:lnTo>
                  <a:pt x="1373" y="55"/>
                </a:lnTo>
                <a:lnTo>
                  <a:pt x="1376" y="57"/>
                </a:lnTo>
                <a:lnTo>
                  <a:pt x="1381" y="57"/>
                </a:lnTo>
                <a:lnTo>
                  <a:pt x="1381" y="60"/>
                </a:lnTo>
                <a:lnTo>
                  <a:pt x="1383" y="60"/>
                </a:lnTo>
                <a:lnTo>
                  <a:pt x="1383" y="57"/>
                </a:lnTo>
                <a:lnTo>
                  <a:pt x="1386" y="55"/>
                </a:lnTo>
                <a:lnTo>
                  <a:pt x="1389" y="55"/>
                </a:lnTo>
                <a:lnTo>
                  <a:pt x="1389" y="52"/>
                </a:lnTo>
                <a:lnTo>
                  <a:pt x="1389" y="50"/>
                </a:lnTo>
                <a:lnTo>
                  <a:pt x="1389" y="47"/>
                </a:lnTo>
                <a:lnTo>
                  <a:pt x="1391" y="47"/>
                </a:lnTo>
                <a:lnTo>
                  <a:pt x="1394" y="50"/>
                </a:lnTo>
                <a:lnTo>
                  <a:pt x="1396" y="52"/>
                </a:lnTo>
                <a:lnTo>
                  <a:pt x="1399" y="52"/>
                </a:lnTo>
                <a:lnTo>
                  <a:pt x="1399" y="55"/>
                </a:lnTo>
                <a:lnTo>
                  <a:pt x="1399" y="52"/>
                </a:lnTo>
                <a:lnTo>
                  <a:pt x="1399" y="50"/>
                </a:lnTo>
                <a:lnTo>
                  <a:pt x="1402" y="47"/>
                </a:lnTo>
                <a:lnTo>
                  <a:pt x="1404" y="47"/>
                </a:lnTo>
                <a:lnTo>
                  <a:pt x="1407" y="47"/>
                </a:lnTo>
                <a:lnTo>
                  <a:pt x="1449" y="47"/>
                </a:lnTo>
                <a:lnTo>
                  <a:pt x="1488" y="47"/>
                </a:lnTo>
                <a:lnTo>
                  <a:pt x="1485" y="50"/>
                </a:lnTo>
                <a:lnTo>
                  <a:pt x="1480" y="52"/>
                </a:lnTo>
                <a:lnTo>
                  <a:pt x="1477" y="52"/>
                </a:lnTo>
                <a:lnTo>
                  <a:pt x="1475" y="55"/>
                </a:lnTo>
                <a:lnTo>
                  <a:pt x="1470" y="55"/>
                </a:lnTo>
                <a:lnTo>
                  <a:pt x="1467" y="57"/>
                </a:lnTo>
                <a:lnTo>
                  <a:pt x="1464" y="57"/>
                </a:lnTo>
                <a:lnTo>
                  <a:pt x="1459" y="60"/>
                </a:lnTo>
                <a:lnTo>
                  <a:pt x="1457" y="60"/>
                </a:lnTo>
                <a:lnTo>
                  <a:pt x="1454" y="60"/>
                </a:lnTo>
                <a:lnTo>
                  <a:pt x="1449" y="63"/>
                </a:lnTo>
                <a:lnTo>
                  <a:pt x="1446" y="63"/>
                </a:lnTo>
                <a:lnTo>
                  <a:pt x="1443" y="63"/>
                </a:lnTo>
                <a:lnTo>
                  <a:pt x="1446" y="65"/>
                </a:lnTo>
                <a:lnTo>
                  <a:pt x="1449" y="68"/>
                </a:lnTo>
                <a:lnTo>
                  <a:pt x="1446" y="73"/>
                </a:lnTo>
                <a:lnTo>
                  <a:pt x="1443" y="78"/>
                </a:lnTo>
                <a:lnTo>
                  <a:pt x="1443" y="81"/>
                </a:lnTo>
                <a:lnTo>
                  <a:pt x="1443" y="84"/>
                </a:lnTo>
                <a:lnTo>
                  <a:pt x="1443" y="86"/>
                </a:lnTo>
                <a:lnTo>
                  <a:pt x="1446" y="86"/>
                </a:lnTo>
                <a:lnTo>
                  <a:pt x="1446" y="89"/>
                </a:lnTo>
                <a:lnTo>
                  <a:pt x="1449" y="89"/>
                </a:lnTo>
                <a:lnTo>
                  <a:pt x="1449" y="94"/>
                </a:lnTo>
                <a:lnTo>
                  <a:pt x="1451" y="94"/>
                </a:lnTo>
                <a:lnTo>
                  <a:pt x="1451" y="97"/>
                </a:lnTo>
                <a:lnTo>
                  <a:pt x="1454" y="97"/>
                </a:lnTo>
                <a:lnTo>
                  <a:pt x="1454" y="99"/>
                </a:lnTo>
                <a:lnTo>
                  <a:pt x="1454" y="102"/>
                </a:lnTo>
                <a:lnTo>
                  <a:pt x="1457" y="104"/>
                </a:lnTo>
                <a:lnTo>
                  <a:pt x="1457" y="107"/>
                </a:lnTo>
                <a:lnTo>
                  <a:pt x="1457" y="110"/>
                </a:lnTo>
                <a:lnTo>
                  <a:pt x="1459" y="112"/>
                </a:lnTo>
                <a:lnTo>
                  <a:pt x="1462" y="112"/>
                </a:lnTo>
                <a:lnTo>
                  <a:pt x="1462" y="115"/>
                </a:lnTo>
                <a:lnTo>
                  <a:pt x="1462" y="118"/>
                </a:lnTo>
                <a:lnTo>
                  <a:pt x="1464" y="120"/>
                </a:lnTo>
                <a:lnTo>
                  <a:pt x="1462" y="123"/>
                </a:lnTo>
                <a:lnTo>
                  <a:pt x="1462" y="125"/>
                </a:lnTo>
                <a:lnTo>
                  <a:pt x="1459" y="125"/>
                </a:lnTo>
                <a:lnTo>
                  <a:pt x="1459" y="128"/>
                </a:lnTo>
                <a:lnTo>
                  <a:pt x="1459" y="131"/>
                </a:lnTo>
                <a:lnTo>
                  <a:pt x="1459" y="133"/>
                </a:lnTo>
                <a:lnTo>
                  <a:pt x="1462" y="136"/>
                </a:lnTo>
                <a:lnTo>
                  <a:pt x="1462" y="138"/>
                </a:lnTo>
                <a:lnTo>
                  <a:pt x="1462" y="141"/>
                </a:lnTo>
                <a:lnTo>
                  <a:pt x="1459" y="141"/>
                </a:lnTo>
                <a:lnTo>
                  <a:pt x="1462" y="144"/>
                </a:lnTo>
                <a:lnTo>
                  <a:pt x="1462" y="141"/>
                </a:lnTo>
                <a:lnTo>
                  <a:pt x="1464" y="141"/>
                </a:lnTo>
                <a:lnTo>
                  <a:pt x="1464" y="144"/>
                </a:lnTo>
                <a:lnTo>
                  <a:pt x="1464" y="146"/>
                </a:lnTo>
                <a:lnTo>
                  <a:pt x="1462" y="146"/>
                </a:lnTo>
                <a:lnTo>
                  <a:pt x="1462" y="149"/>
                </a:lnTo>
                <a:lnTo>
                  <a:pt x="1462" y="151"/>
                </a:lnTo>
                <a:lnTo>
                  <a:pt x="1464" y="151"/>
                </a:lnTo>
                <a:lnTo>
                  <a:pt x="1464" y="154"/>
                </a:lnTo>
                <a:lnTo>
                  <a:pt x="1467" y="154"/>
                </a:lnTo>
                <a:lnTo>
                  <a:pt x="1467" y="157"/>
                </a:lnTo>
                <a:lnTo>
                  <a:pt x="1464" y="159"/>
                </a:lnTo>
                <a:lnTo>
                  <a:pt x="1462" y="159"/>
                </a:lnTo>
                <a:lnTo>
                  <a:pt x="1462" y="162"/>
                </a:lnTo>
                <a:lnTo>
                  <a:pt x="1459" y="165"/>
                </a:lnTo>
                <a:lnTo>
                  <a:pt x="1459" y="167"/>
                </a:lnTo>
                <a:lnTo>
                  <a:pt x="1459" y="170"/>
                </a:lnTo>
                <a:lnTo>
                  <a:pt x="1457" y="172"/>
                </a:lnTo>
                <a:lnTo>
                  <a:pt x="1454" y="172"/>
                </a:lnTo>
                <a:lnTo>
                  <a:pt x="1454" y="175"/>
                </a:lnTo>
                <a:lnTo>
                  <a:pt x="1451" y="175"/>
                </a:lnTo>
                <a:lnTo>
                  <a:pt x="1451" y="178"/>
                </a:lnTo>
                <a:lnTo>
                  <a:pt x="1449" y="178"/>
                </a:lnTo>
                <a:lnTo>
                  <a:pt x="1451" y="178"/>
                </a:lnTo>
                <a:lnTo>
                  <a:pt x="1451" y="180"/>
                </a:lnTo>
                <a:lnTo>
                  <a:pt x="1454" y="178"/>
                </a:lnTo>
                <a:lnTo>
                  <a:pt x="1454" y="180"/>
                </a:lnTo>
                <a:lnTo>
                  <a:pt x="1451" y="180"/>
                </a:lnTo>
                <a:lnTo>
                  <a:pt x="1451" y="183"/>
                </a:lnTo>
                <a:lnTo>
                  <a:pt x="1454" y="180"/>
                </a:lnTo>
                <a:lnTo>
                  <a:pt x="1457" y="183"/>
                </a:lnTo>
                <a:lnTo>
                  <a:pt x="1459" y="185"/>
                </a:lnTo>
                <a:lnTo>
                  <a:pt x="1462" y="185"/>
                </a:lnTo>
                <a:lnTo>
                  <a:pt x="1464" y="188"/>
                </a:lnTo>
                <a:lnTo>
                  <a:pt x="1464" y="191"/>
                </a:lnTo>
                <a:lnTo>
                  <a:pt x="1464" y="193"/>
                </a:lnTo>
                <a:lnTo>
                  <a:pt x="1464" y="196"/>
                </a:lnTo>
                <a:lnTo>
                  <a:pt x="1464" y="199"/>
                </a:lnTo>
                <a:lnTo>
                  <a:pt x="1464" y="201"/>
                </a:lnTo>
                <a:lnTo>
                  <a:pt x="1464" y="204"/>
                </a:lnTo>
                <a:lnTo>
                  <a:pt x="1464" y="206"/>
                </a:lnTo>
                <a:lnTo>
                  <a:pt x="1467" y="206"/>
                </a:lnTo>
                <a:lnTo>
                  <a:pt x="1467" y="209"/>
                </a:lnTo>
                <a:lnTo>
                  <a:pt x="1470" y="212"/>
                </a:lnTo>
                <a:lnTo>
                  <a:pt x="1467" y="214"/>
                </a:lnTo>
                <a:lnTo>
                  <a:pt x="1464" y="219"/>
                </a:lnTo>
                <a:lnTo>
                  <a:pt x="1464" y="222"/>
                </a:lnTo>
                <a:lnTo>
                  <a:pt x="1462" y="222"/>
                </a:lnTo>
                <a:lnTo>
                  <a:pt x="1459" y="225"/>
                </a:lnTo>
                <a:lnTo>
                  <a:pt x="1457" y="227"/>
                </a:lnTo>
                <a:lnTo>
                  <a:pt x="1449" y="230"/>
                </a:lnTo>
                <a:lnTo>
                  <a:pt x="1446" y="230"/>
                </a:lnTo>
                <a:lnTo>
                  <a:pt x="1443" y="232"/>
                </a:lnTo>
                <a:lnTo>
                  <a:pt x="1443" y="235"/>
                </a:lnTo>
                <a:lnTo>
                  <a:pt x="1441" y="235"/>
                </a:lnTo>
                <a:lnTo>
                  <a:pt x="1438" y="238"/>
                </a:lnTo>
                <a:lnTo>
                  <a:pt x="1436" y="240"/>
                </a:lnTo>
                <a:lnTo>
                  <a:pt x="1433" y="240"/>
                </a:lnTo>
                <a:lnTo>
                  <a:pt x="1430" y="240"/>
                </a:lnTo>
                <a:lnTo>
                  <a:pt x="1430" y="243"/>
                </a:lnTo>
                <a:lnTo>
                  <a:pt x="1428" y="243"/>
                </a:lnTo>
                <a:lnTo>
                  <a:pt x="1428" y="246"/>
                </a:lnTo>
                <a:lnTo>
                  <a:pt x="1425" y="246"/>
                </a:lnTo>
                <a:lnTo>
                  <a:pt x="1423" y="248"/>
                </a:lnTo>
                <a:lnTo>
                  <a:pt x="1423" y="251"/>
                </a:lnTo>
                <a:lnTo>
                  <a:pt x="1423" y="253"/>
                </a:lnTo>
                <a:lnTo>
                  <a:pt x="1420" y="256"/>
                </a:lnTo>
                <a:lnTo>
                  <a:pt x="1420" y="259"/>
                </a:lnTo>
                <a:lnTo>
                  <a:pt x="1420" y="261"/>
                </a:lnTo>
                <a:lnTo>
                  <a:pt x="1417" y="261"/>
                </a:lnTo>
                <a:lnTo>
                  <a:pt x="1417" y="264"/>
                </a:lnTo>
                <a:lnTo>
                  <a:pt x="1415" y="266"/>
                </a:lnTo>
                <a:lnTo>
                  <a:pt x="1415" y="269"/>
                </a:lnTo>
                <a:lnTo>
                  <a:pt x="1412" y="272"/>
                </a:lnTo>
                <a:lnTo>
                  <a:pt x="1412" y="274"/>
                </a:lnTo>
                <a:lnTo>
                  <a:pt x="1410" y="274"/>
                </a:lnTo>
                <a:lnTo>
                  <a:pt x="1410" y="277"/>
                </a:lnTo>
                <a:lnTo>
                  <a:pt x="1410" y="279"/>
                </a:lnTo>
                <a:lnTo>
                  <a:pt x="1407" y="279"/>
                </a:lnTo>
                <a:lnTo>
                  <a:pt x="1407" y="282"/>
                </a:lnTo>
                <a:lnTo>
                  <a:pt x="1404" y="282"/>
                </a:lnTo>
                <a:lnTo>
                  <a:pt x="1404" y="285"/>
                </a:lnTo>
                <a:lnTo>
                  <a:pt x="1404" y="287"/>
                </a:lnTo>
                <a:lnTo>
                  <a:pt x="1402" y="287"/>
                </a:lnTo>
                <a:lnTo>
                  <a:pt x="1399" y="290"/>
                </a:lnTo>
                <a:lnTo>
                  <a:pt x="1396" y="290"/>
                </a:lnTo>
                <a:lnTo>
                  <a:pt x="1394" y="290"/>
                </a:lnTo>
                <a:lnTo>
                  <a:pt x="1394" y="293"/>
                </a:lnTo>
                <a:lnTo>
                  <a:pt x="1391" y="293"/>
                </a:lnTo>
                <a:lnTo>
                  <a:pt x="1391" y="295"/>
                </a:lnTo>
                <a:lnTo>
                  <a:pt x="1389" y="295"/>
                </a:lnTo>
                <a:lnTo>
                  <a:pt x="1386" y="298"/>
                </a:lnTo>
                <a:lnTo>
                  <a:pt x="1383" y="298"/>
                </a:lnTo>
                <a:lnTo>
                  <a:pt x="1383" y="300"/>
                </a:lnTo>
                <a:lnTo>
                  <a:pt x="1381" y="300"/>
                </a:lnTo>
                <a:lnTo>
                  <a:pt x="1378" y="300"/>
                </a:lnTo>
                <a:lnTo>
                  <a:pt x="1378" y="303"/>
                </a:lnTo>
                <a:lnTo>
                  <a:pt x="1376" y="303"/>
                </a:lnTo>
                <a:lnTo>
                  <a:pt x="1376" y="306"/>
                </a:lnTo>
                <a:lnTo>
                  <a:pt x="1376" y="308"/>
                </a:lnTo>
                <a:lnTo>
                  <a:pt x="1376" y="311"/>
                </a:lnTo>
                <a:lnTo>
                  <a:pt x="1378" y="313"/>
                </a:lnTo>
                <a:lnTo>
                  <a:pt x="1376" y="316"/>
                </a:lnTo>
                <a:lnTo>
                  <a:pt x="1376" y="319"/>
                </a:lnTo>
                <a:lnTo>
                  <a:pt x="1373" y="319"/>
                </a:lnTo>
                <a:lnTo>
                  <a:pt x="1373" y="321"/>
                </a:lnTo>
                <a:lnTo>
                  <a:pt x="1370" y="321"/>
                </a:lnTo>
                <a:lnTo>
                  <a:pt x="1368" y="321"/>
                </a:lnTo>
                <a:lnTo>
                  <a:pt x="1365" y="321"/>
                </a:lnTo>
                <a:lnTo>
                  <a:pt x="1363" y="321"/>
                </a:lnTo>
                <a:lnTo>
                  <a:pt x="1363" y="324"/>
                </a:lnTo>
                <a:lnTo>
                  <a:pt x="1360" y="327"/>
                </a:lnTo>
                <a:lnTo>
                  <a:pt x="1360" y="329"/>
                </a:lnTo>
                <a:lnTo>
                  <a:pt x="1357" y="329"/>
                </a:lnTo>
                <a:lnTo>
                  <a:pt x="1355" y="332"/>
                </a:lnTo>
                <a:lnTo>
                  <a:pt x="1352" y="332"/>
                </a:lnTo>
                <a:lnTo>
                  <a:pt x="1350" y="332"/>
                </a:lnTo>
                <a:lnTo>
                  <a:pt x="1347" y="329"/>
                </a:lnTo>
                <a:lnTo>
                  <a:pt x="1344" y="329"/>
                </a:lnTo>
                <a:lnTo>
                  <a:pt x="1342" y="332"/>
                </a:lnTo>
                <a:lnTo>
                  <a:pt x="1339" y="332"/>
                </a:lnTo>
                <a:lnTo>
                  <a:pt x="1336" y="334"/>
                </a:lnTo>
                <a:lnTo>
                  <a:pt x="1334" y="334"/>
                </a:lnTo>
                <a:lnTo>
                  <a:pt x="1331" y="334"/>
                </a:lnTo>
                <a:lnTo>
                  <a:pt x="1331" y="337"/>
                </a:lnTo>
                <a:lnTo>
                  <a:pt x="1331" y="334"/>
                </a:lnTo>
                <a:lnTo>
                  <a:pt x="1329" y="334"/>
                </a:lnTo>
                <a:lnTo>
                  <a:pt x="1329" y="337"/>
                </a:lnTo>
                <a:lnTo>
                  <a:pt x="1326" y="340"/>
                </a:lnTo>
                <a:lnTo>
                  <a:pt x="1323" y="340"/>
                </a:lnTo>
                <a:lnTo>
                  <a:pt x="1310" y="342"/>
                </a:lnTo>
                <a:lnTo>
                  <a:pt x="1305" y="345"/>
                </a:lnTo>
                <a:lnTo>
                  <a:pt x="1305" y="347"/>
                </a:lnTo>
                <a:lnTo>
                  <a:pt x="1303" y="347"/>
                </a:lnTo>
                <a:lnTo>
                  <a:pt x="1303" y="350"/>
                </a:lnTo>
                <a:lnTo>
                  <a:pt x="1295" y="358"/>
                </a:lnTo>
                <a:lnTo>
                  <a:pt x="1292" y="358"/>
                </a:lnTo>
                <a:lnTo>
                  <a:pt x="1289" y="358"/>
                </a:lnTo>
                <a:lnTo>
                  <a:pt x="1289" y="360"/>
                </a:lnTo>
                <a:lnTo>
                  <a:pt x="1287" y="360"/>
                </a:lnTo>
                <a:lnTo>
                  <a:pt x="1287" y="363"/>
                </a:lnTo>
                <a:lnTo>
                  <a:pt x="1284" y="363"/>
                </a:lnTo>
                <a:lnTo>
                  <a:pt x="1284" y="366"/>
                </a:lnTo>
                <a:lnTo>
                  <a:pt x="1282" y="366"/>
                </a:lnTo>
                <a:lnTo>
                  <a:pt x="1282" y="363"/>
                </a:lnTo>
                <a:lnTo>
                  <a:pt x="1279" y="360"/>
                </a:lnTo>
                <a:lnTo>
                  <a:pt x="1276" y="360"/>
                </a:lnTo>
                <a:lnTo>
                  <a:pt x="1276" y="358"/>
                </a:lnTo>
                <a:lnTo>
                  <a:pt x="1274" y="358"/>
                </a:lnTo>
                <a:lnTo>
                  <a:pt x="1274" y="360"/>
                </a:lnTo>
                <a:lnTo>
                  <a:pt x="1271" y="360"/>
                </a:lnTo>
                <a:lnTo>
                  <a:pt x="1269" y="360"/>
                </a:lnTo>
                <a:lnTo>
                  <a:pt x="1269" y="363"/>
                </a:lnTo>
                <a:lnTo>
                  <a:pt x="1266" y="363"/>
                </a:lnTo>
                <a:lnTo>
                  <a:pt x="1266" y="360"/>
                </a:lnTo>
                <a:lnTo>
                  <a:pt x="1266" y="358"/>
                </a:lnTo>
                <a:lnTo>
                  <a:pt x="1266" y="355"/>
                </a:lnTo>
                <a:lnTo>
                  <a:pt x="1263" y="355"/>
                </a:lnTo>
                <a:lnTo>
                  <a:pt x="1261" y="355"/>
                </a:lnTo>
                <a:lnTo>
                  <a:pt x="1261" y="345"/>
                </a:lnTo>
                <a:lnTo>
                  <a:pt x="1261" y="342"/>
                </a:lnTo>
                <a:lnTo>
                  <a:pt x="1263" y="342"/>
                </a:lnTo>
                <a:lnTo>
                  <a:pt x="1263" y="345"/>
                </a:lnTo>
                <a:lnTo>
                  <a:pt x="1266" y="345"/>
                </a:lnTo>
                <a:lnTo>
                  <a:pt x="1266" y="342"/>
                </a:lnTo>
                <a:lnTo>
                  <a:pt x="1263" y="342"/>
                </a:lnTo>
                <a:lnTo>
                  <a:pt x="1263" y="340"/>
                </a:lnTo>
                <a:lnTo>
                  <a:pt x="1261" y="340"/>
                </a:lnTo>
                <a:lnTo>
                  <a:pt x="1261" y="337"/>
                </a:lnTo>
                <a:lnTo>
                  <a:pt x="1258" y="337"/>
                </a:lnTo>
                <a:lnTo>
                  <a:pt x="1258" y="334"/>
                </a:lnTo>
                <a:lnTo>
                  <a:pt x="1256" y="334"/>
                </a:lnTo>
                <a:lnTo>
                  <a:pt x="1256" y="332"/>
                </a:lnTo>
                <a:lnTo>
                  <a:pt x="1256" y="334"/>
                </a:lnTo>
                <a:lnTo>
                  <a:pt x="1258" y="334"/>
                </a:lnTo>
                <a:lnTo>
                  <a:pt x="1261" y="334"/>
                </a:lnTo>
                <a:lnTo>
                  <a:pt x="1261" y="332"/>
                </a:lnTo>
                <a:lnTo>
                  <a:pt x="1261" y="334"/>
                </a:lnTo>
                <a:lnTo>
                  <a:pt x="1263" y="334"/>
                </a:lnTo>
                <a:lnTo>
                  <a:pt x="1263" y="332"/>
                </a:lnTo>
                <a:lnTo>
                  <a:pt x="1261" y="332"/>
                </a:lnTo>
                <a:lnTo>
                  <a:pt x="1261" y="329"/>
                </a:lnTo>
                <a:lnTo>
                  <a:pt x="1261" y="327"/>
                </a:lnTo>
                <a:lnTo>
                  <a:pt x="1263" y="327"/>
                </a:lnTo>
                <a:lnTo>
                  <a:pt x="1263" y="324"/>
                </a:lnTo>
                <a:lnTo>
                  <a:pt x="1266" y="324"/>
                </a:lnTo>
                <a:lnTo>
                  <a:pt x="1269" y="324"/>
                </a:lnTo>
                <a:lnTo>
                  <a:pt x="1269" y="321"/>
                </a:lnTo>
                <a:lnTo>
                  <a:pt x="1269" y="319"/>
                </a:lnTo>
                <a:lnTo>
                  <a:pt x="1269" y="316"/>
                </a:lnTo>
                <a:lnTo>
                  <a:pt x="1269" y="313"/>
                </a:lnTo>
                <a:lnTo>
                  <a:pt x="1266" y="313"/>
                </a:lnTo>
                <a:lnTo>
                  <a:pt x="1269" y="308"/>
                </a:lnTo>
                <a:lnTo>
                  <a:pt x="1269" y="306"/>
                </a:lnTo>
                <a:lnTo>
                  <a:pt x="1263" y="306"/>
                </a:lnTo>
                <a:lnTo>
                  <a:pt x="1258" y="308"/>
                </a:lnTo>
                <a:lnTo>
                  <a:pt x="1256" y="308"/>
                </a:lnTo>
                <a:lnTo>
                  <a:pt x="1248" y="313"/>
                </a:lnTo>
                <a:lnTo>
                  <a:pt x="1245" y="313"/>
                </a:lnTo>
                <a:lnTo>
                  <a:pt x="1242" y="313"/>
                </a:lnTo>
                <a:lnTo>
                  <a:pt x="1242" y="316"/>
                </a:lnTo>
                <a:lnTo>
                  <a:pt x="1240" y="316"/>
                </a:lnTo>
                <a:lnTo>
                  <a:pt x="1224" y="327"/>
                </a:lnTo>
                <a:lnTo>
                  <a:pt x="1222" y="329"/>
                </a:lnTo>
                <a:lnTo>
                  <a:pt x="1219" y="329"/>
                </a:lnTo>
                <a:lnTo>
                  <a:pt x="1216" y="329"/>
                </a:lnTo>
                <a:lnTo>
                  <a:pt x="1214" y="329"/>
                </a:lnTo>
                <a:lnTo>
                  <a:pt x="1214" y="327"/>
                </a:lnTo>
                <a:lnTo>
                  <a:pt x="1211" y="327"/>
                </a:lnTo>
                <a:lnTo>
                  <a:pt x="1209" y="327"/>
                </a:lnTo>
                <a:lnTo>
                  <a:pt x="1209" y="329"/>
                </a:lnTo>
                <a:lnTo>
                  <a:pt x="1206" y="329"/>
                </a:lnTo>
                <a:lnTo>
                  <a:pt x="1206" y="332"/>
                </a:lnTo>
                <a:lnTo>
                  <a:pt x="1203" y="332"/>
                </a:lnTo>
                <a:lnTo>
                  <a:pt x="1201" y="332"/>
                </a:lnTo>
                <a:lnTo>
                  <a:pt x="1196" y="332"/>
                </a:lnTo>
                <a:lnTo>
                  <a:pt x="1193" y="332"/>
                </a:lnTo>
                <a:lnTo>
                  <a:pt x="1190" y="334"/>
                </a:lnTo>
                <a:lnTo>
                  <a:pt x="1188" y="334"/>
                </a:lnTo>
                <a:lnTo>
                  <a:pt x="1190" y="334"/>
                </a:lnTo>
                <a:lnTo>
                  <a:pt x="1190" y="337"/>
                </a:lnTo>
                <a:lnTo>
                  <a:pt x="1193" y="337"/>
                </a:lnTo>
                <a:lnTo>
                  <a:pt x="1196" y="337"/>
                </a:lnTo>
                <a:lnTo>
                  <a:pt x="1198" y="340"/>
                </a:lnTo>
                <a:lnTo>
                  <a:pt x="1198" y="342"/>
                </a:lnTo>
                <a:lnTo>
                  <a:pt x="1196" y="345"/>
                </a:lnTo>
                <a:lnTo>
                  <a:pt x="1198" y="345"/>
                </a:lnTo>
                <a:lnTo>
                  <a:pt x="1201" y="345"/>
                </a:lnTo>
                <a:lnTo>
                  <a:pt x="1203" y="345"/>
                </a:lnTo>
                <a:lnTo>
                  <a:pt x="1206" y="345"/>
                </a:lnTo>
                <a:lnTo>
                  <a:pt x="1206" y="347"/>
                </a:lnTo>
                <a:lnTo>
                  <a:pt x="1209" y="347"/>
                </a:lnTo>
                <a:lnTo>
                  <a:pt x="1209" y="350"/>
                </a:lnTo>
                <a:lnTo>
                  <a:pt x="1209" y="353"/>
                </a:lnTo>
                <a:lnTo>
                  <a:pt x="1209" y="355"/>
                </a:lnTo>
                <a:lnTo>
                  <a:pt x="1209" y="358"/>
                </a:lnTo>
                <a:lnTo>
                  <a:pt x="1209" y="360"/>
                </a:lnTo>
                <a:lnTo>
                  <a:pt x="1206" y="363"/>
                </a:lnTo>
                <a:lnTo>
                  <a:pt x="1201" y="379"/>
                </a:lnTo>
                <a:lnTo>
                  <a:pt x="1201" y="381"/>
                </a:lnTo>
                <a:lnTo>
                  <a:pt x="1201" y="384"/>
                </a:lnTo>
                <a:lnTo>
                  <a:pt x="1201" y="387"/>
                </a:lnTo>
                <a:lnTo>
                  <a:pt x="1198" y="392"/>
                </a:lnTo>
                <a:lnTo>
                  <a:pt x="1201" y="397"/>
                </a:lnTo>
                <a:lnTo>
                  <a:pt x="1201" y="413"/>
                </a:lnTo>
                <a:lnTo>
                  <a:pt x="1198" y="415"/>
                </a:lnTo>
                <a:lnTo>
                  <a:pt x="1198" y="418"/>
                </a:lnTo>
                <a:lnTo>
                  <a:pt x="1198" y="421"/>
                </a:lnTo>
                <a:lnTo>
                  <a:pt x="1196" y="421"/>
                </a:lnTo>
                <a:lnTo>
                  <a:pt x="1193" y="423"/>
                </a:lnTo>
                <a:lnTo>
                  <a:pt x="1188" y="426"/>
                </a:lnTo>
                <a:lnTo>
                  <a:pt x="1188" y="428"/>
                </a:lnTo>
                <a:lnTo>
                  <a:pt x="1185" y="428"/>
                </a:lnTo>
                <a:lnTo>
                  <a:pt x="1185" y="431"/>
                </a:lnTo>
                <a:lnTo>
                  <a:pt x="1182" y="431"/>
                </a:lnTo>
                <a:lnTo>
                  <a:pt x="1182" y="434"/>
                </a:lnTo>
                <a:lnTo>
                  <a:pt x="1182" y="436"/>
                </a:lnTo>
                <a:lnTo>
                  <a:pt x="1180" y="439"/>
                </a:lnTo>
                <a:lnTo>
                  <a:pt x="1177" y="439"/>
                </a:lnTo>
                <a:lnTo>
                  <a:pt x="1175" y="439"/>
                </a:lnTo>
                <a:lnTo>
                  <a:pt x="1175" y="441"/>
                </a:lnTo>
                <a:lnTo>
                  <a:pt x="1172" y="441"/>
                </a:lnTo>
                <a:lnTo>
                  <a:pt x="1169" y="441"/>
                </a:lnTo>
                <a:lnTo>
                  <a:pt x="1167" y="441"/>
                </a:lnTo>
                <a:lnTo>
                  <a:pt x="1164" y="439"/>
                </a:lnTo>
                <a:lnTo>
                  <a:pt x="1159" y="436"/>
                </a:lnTo>
                <a:lnTo>
                  <a:pt x="1156" y="436"/>
                </a:lnTo>
                <a:lnTo>
                  <a:pt x="1154" y="434"/>
                </a:lnTo>
                <a:lnTo>
                  <a:pt x="1151" y="431"/>
                </a:lnTo>
                <a:lnTo>
                  <a:pt x="1149" y="431"/>
                </a:lnTo>
                <a:lnTo>
                  <a:pt x="1146" y="431"/>
                </a:lnTo>
                <a:lnTo>
                  <a:pt x="1143" y="431"/>
                </a:lnTo>
                <a:lnTo>
                  <a:pt x="1141" y="431"/>
                </a:lnTo>
                <a:lnTo>
                  <a:pt x="1138" y="431"/>
                </a:lnTo>
                <a:lnTo>
                  <a:pt x="1135" y="431"/>
                </a:lnTo>
                <a:lnTo>
                  <a:pt x="1117" y="434"/>
                </a:lnTo>
                <a:lnTo>
                  <a:pt x="1112" y="434"/>
                </a:lnTo>
                <a:lnTo>
                  <a:pt x="1107" y="434"/>
                </a:lnTo>
                <a:lnTo>
                  <a:pt x="1088" y="436"/>
                </a:lnTo>
                <a:lnTo>
                  <a:pt x="1088" y="439"/>
                </a:lnTo>
                <a:lnTo>
                  <a:pt x="1088" y="441"/>
                </a:lnTo>
                <a:lnTo>
                  <a:pt x="1086" y="444"/>
                </a:lnTo>
                <a:lnTo>
                  <a:pt x="1081" y="452"/>
                </a:lnTo>
                <a:lnTo>
                  <a:pt x="1078" y="457"/>
                </a:lnTo>
                <a:lnTo>
                  <a:pt x="1075" y="462"/>
                </a:lnTo>
                <a:lnTo>
                  <a:pt x="1073" y="465"/>
                </a:lnTo>
                <a:lnTo>
                  <a:pt x="1073" y="468"/>
                </a:lnTo>
                <a:lnTo>
                  <a:pt x="1073" y="470"/>
                </a:lnTo>
                <a:lnTo>
                  <a:pt x="1070" y="475"/>
                </a:lnTo>
                <a:lnTo>
                  <a:pt x="1070" y="478"/>
                </a:lnTo>
                <a:lnTo>
                  <a:pt x="1070" y="481"/>
                </a:lnTo>
                <a:lnTo>
                  <a:pt x="1068" y="481"/>
                </a:lnTo>
                <a:lnTo>
                  <a:pt x="1068" y="483"/>
                </a:lnTo>
                <a:lnTo>
                  <a:pt x="1065" y="486"/>
                </a:lnTo>
                <a:lnTo>
                  <a:pt x="1062" y="488"/>
                </a:lnTo>
                <a:lnTo>
                  <a:pt x="1062" y="491"/>
                </a:lnTo>
                <a:lnTo>
                  <a:pt x="1060" y="491"/>
                </a:lnTo>
                <a:lnTo>
                  <a:pt x="1060" y="494"/>
                </a:lnTo>
                <a:lnTo>
                  <a:pt x="1057" y="496"/>
                </a:lnTo>
                <a:lnTo>
                  <a:pt x="1055" y="496"/>
                </a:lnTo>
                <a:lnTo>
                  <a:pt x="1052" y="499"/>
                </a:lnTo>
                <a:lnTo>
                  <a:pt x="1049" y="499"/>
                </a:lnTo>
                <a:lnTo>
                  <a:pt x="1044" y="502"/>
                </a:lnTo>
                <a:lnTo>
                  <a:pt x="1042" y="502"/>
                </a:lnTo>
                <a:lnTo>
                  <a:pt x="1036" y="504"/>
                </a:lnTo>
                <a:lnTo>
                  <a:pt x="1026" y="509"/>
                </a:lnTo>
                <a:lnTo>
                  <a:pt x="1023" y="512"/>
                </a:lnTo>
                <a:lnTo>
                  <a:pt x="1021" y="515"/>
                </a:lnTo>
                <a:lnTo>
                  <a:pt x="1013" y="520"/>
                </a:lnTo>
                <a:lnTo>
                  <a:pt x="1010" y="520"/>
                </a:lnTo>
                <a:lnTo>
                  <a:pt x="1008" y="522"/>
                </a:lnTo>
                <a:lnTo>
                  <a:pt x="1005" y="522"/>
                </a:lnTo>
                <a:lnTo>
                  <a:pt x="1005" y="525"/>
                </a:lnTo>
                <a:lnTo>
                  <a:pt x="1002" y="525"/>
                </a:lnTo>
                <a:lnTo>
                  <a:pt x="1000" y="525"/>
                </a:lnTo>
                <a:lnTo>
                  <a:pt x="992" y="528"/>
                </a:lnTo>
                <a:lnTo>
                  <a:pt x="989" y="528"/>
                </a:lnTo>
                <a:lnTo>
                  <a:pt x="989" y="525"/>
                </a:lnTo>
                <a:lnTo>
                  <a:pt x="989" y="520"/>
                </a:lnTo>
                <a:lnTo>
                  <a:pt x="987" y="520"/>
                </a:lnTo>
                <a:lnTo>
                  <a:pt x="987" y="517"/>
                </a:lnTo>
                <a:lnTo>
                  <a:pt x="989" y="517"/>
                </a:lnTo>
                <a:lnTo>
                  <a:pt x="987" y="517"/>
                </a:lnTo>
                <a:lnTo>
                  <a:pt x="989" y="517"/>
                </a:lnTo>
                <a:lnTo>
                  <a:pt x="987" y="517"/>
                </a:lnTo>
                <a:lnTo>
                  <a:pt x="987" y="515"/>
                </a:lnTo>
                <a:lnTo>
                  <a:pt x="987" y="512"/>
                </a:lnTo>
                <a:lnTo>
                  <a:pt x="989" y="509"/>
                </a:lnTo>
                <a:lnTo>
                  <a:pt x="989" y="507"/>
                </a:lnTo>
                <a:lnTo>
                  <a:pt x="992" y="504"/>
                </a:lnTo>
                <a:lnTo>
                  <a:pt x="992" y="502"/>
                </a:lnTo>
                <a:lnTo>
                  <a:pt x="995" y="499"/>
                </a:lnTo>
                <a:lnTo>
                  <a:pt x="995" y="494"/>
                </a:lnTo>
                <a:lnTo>
                  <a:pt x="997" y="491"/>
                </a:lnTo>
                <a:lnTo>
                  <a:pt x="995" y="491"/>
                </a:lnTo>
                <a:lnTo>
                  <a:pt x="997" y="491"/>
                </a:lnTo>
                <a:lnTo>
                  <a:pt x="997" y="488"/>
                </a:lnTo>
                <a:lnTo>
                  <a:pt x="997" y="486"/>
                </a:lnTo>
                <a:lnTo>
                  <a:pt x="995" y="486"/>
                </a:lnTo>
                <a:lnTo>
                  <a:pt x="995" y="483"/>
                </a:lnTo>
                <a:lnTo>
                  <a:pt x="995" y="481"/>
                </a:lnTo>
                <a:lnTo>
                  <a:pt x="992" y="481"/>
                </a:lnTo>
                <a:lnTo>
                  <a:pt x="992" y="478"/>
                </a:lnTo>
                <a:lnTo>
                  <a:pt x="989" y="475"/>
                </a:lnTo>
                <a:lnTo>
                  <a:pt x="987" y="475"/>
                </a:lnTo>
                <a:lnTo>
                  <a:pt x="987" y="473"/>
                </a:lnTo>
                <a:lnTo>
                  <a:pt x="984" y="470"/>
                </a:lnTo>
                <a:lnTo>
                  <a:pt x="981" y="470"/>
                </a:lnTo>
                <a:lnTo>
                  <a:pt x="981" y="468"/>
                </a:lnTo>
                <a:lnTo>
                  <a:pt x="979" y="468"/>
                </a:lnTo>
                <a:lnTo>
                  <a:pt x="981" y="468"/>
                </a:lnTo>
                <a:lnTo>
                  <a:pt x="979" y="465"/>
                </a:lnTo>
                <a:lnTo>
                  <a:pt x="979" y="468"/>
                </a:lnTo>
                <a:lnTo>
                  <a:pt x="976" y="465"/>
                </a:lnTo>
                <a:lnTo>
                  <a:pt x="976" y="462"/>
                </a:lnTo>
                <a:lnTo>
                  <a:pt x="974" y="462"/>
                </a:lnTo>
                <a:lnTo>
                  <a:pt x="971" y="462"/>
                </a:lnTo>
                <a:lnTo>
                  <a:pt x="974" y="462"/>
                </a:lnTo>
                <a:lnTo>
                  <a:pt x="971" y="460"/>
                </a:lnTo>
                <a:lnTo>
                  <a:pt x="971" y="462"/>
                </a:lnTo>
                <a:lnTo>
                  <a:pt x="971" y="460"/>
                </a:lnTo>
                <a:lnTo>
                  <a:pt x="968" y="460"/>
                </a:lnTo>
                <a:lnTo>
                  <a:pt x="966" y="460"/>
                </a:lnTo>
                <a:lnTo>
                  <a:pt x="966" y="457"/>
                </a:lnTo>
                <a:lnTo>
                  <a:pt x="963" y="457"/>
                </a:lnTo>
                <a:lnTo>
                  <a:pt x="963" y="454"/>
                </a:lnTo>
                <a:lnTo>
                  <a:pt x="961" y="454"/>
                </a:lnTo>
                <a:lnTo>
                  <a:pt x="961" y="452"/>
                </a:lnTo>
                <a:lnTo>
                  <a:pt x="961" y="449"/>
                </a:lnTo>
                <a:lnTo>
                  <a:pt x="958" y="447"/>
                </a:lnTo>
                <a:lnTo>
                  <a:pt x="958" y="444"/>
                </a:lnTo>
                <a:lnTo>
                  <a:pt x="958" y="441"/>
                </a:lnTo>
                <a:lnTo>
                  <a:pt x="948" y="428"/>
                </a:lnTo>
                <a:lnTo>
                  <a:pt x="945" y="426"/>
                </a:lnTo>
                <a:lnTo>
                  <a:pt x="940" y="421"/>
                </a:lnTo>
                <a:lnTo>
                  <a:pt x="927" y="418"/>
                </a:lnTo>
                <a:lnTo>
                  <a:pt x="921" y="421"/>
                </a:lnTo>
                <a:lnTo>
                  <a:pt x="919" y="426"/>
                </a:lnTo>
                <a:lnTo>
                  <a:pt x="916" y="426"/>
                </a:lnTo>
                <a:lnTo>
                  <a:pt x="914" y="428"/>
                </a:lnTo>
                <a:lnTo>
                  <a:pt x="903" y="436"/>
                </a:lnTo>
                <a:lnTo>
                  <a:pt x="898" y="441"/>
                </a:lnTo>
                <a:lnTo>
                  <a:pt x="895" y="444"/>
                </a:lnTo>
                <a:lnTo>
                  <a:pt x="893" y="444"/>
                </a:lnTo>
                <a:lnTo>
                  <a:pt x="890" y="447"/>
                </a:lnTo>
                <a:lnTo>
                  <a:pt x="885" y="452"/>
                </a:lnTo>
                <a:lnTo>
                  <a:pt x="882" y="452"/>
                </a:lnTo>
                <a:lnTo>
                  <a:pt x="877" y="452"/>
                </a:lnTo>
                <a:lnTo>
                  <a:pt x="880" y="454"/>
                </a:lnTo>
                <a:lnTo>
                  <a:pt x="877" y="454"/>
                </a:lnTo>
                <a:lnTo>
                  <a:pt x="874" y="454"/>
                </a:lnTo>
                <a:lnTo>
                  <a:pt x="872" y="454"/>
                </a:lnTo>
                <a:lnTo>
                  <a:pt x="869" y="454"/>
                </a:lnTo>
                <a:lnTo>
                  <a:pt x="867" y="454"/>
                </a:lnTo>
                <a:lnTo>
                  <a:pt x="864" y="454"/>
                </a:lnTo>
                <a:lnTo>
                  <a:pt x="861" y="454"/>
                </a:lnTo>
                <a:lnTo>
                  <a:pt x="859" y="454"/>
                </a:lnTo>
                <a:lnTo>
                  <a:pt x="856" y="454"/>
                </a:lnTo>
                <a:lnTo>
                  <a:pt x="854" y="454"/>
                </a:lnTo>
                <a:lnTo>
                  <a:pt x="854" y="457"/>
                </a:lnTo>
                <a:lnTo>
                  <a:pt x="851" y="457"/>
                </a:lnTo>
                <a:lnTo>
                  <a:pt x="848" y="457"/>
                </a:lnTo>
                <a:lnTo>
                  <a:pt x="846" y="457"/>
                </a:lnTo>
                <a:lnTo>
                  <a:pt x="843" y="457"/>
                </a:lnTo>
                <a:lnTo>
                  <a:pt x="843" y="460"/>
                </a:lnTo>
                <a:lnTo>
                  <a:pt x="841" y="460"/>
                </a:lnTo>
                <a:lnTo>
                  <a:pt x="838" y="457"/>
                </a:lnTo>
                <a:lnTo>
                  <a:pt x="838" y="460"/>
                </a:lnTo>
                <a:lnTo>
                  <a:pt x="835" y="460"/>
                </a:lnTo>
                <a:lnTo>
                  <a:pt x="833" y="460"/>
                </a:lnTo>
                <a:lnTo>
                  <a:pt x="830" y="460"/>
                </a:lnTo>
                <a:lnTo>
                  <a:pt x="827" y="462"/>
                </a:lnTo>
                <a:lnTo>
                  <a:pt x="825" y="462"/>
                </a:lnTo>
                <a:lnTo>
                  <a:pt x="825" y="465"/>
                </a:lnTo>
                <a:lnTo>
                  <a:pt x="825" y="462"/>
                </a:lnTo>
                <a:lnTo>
                  <a:pt x="822" y="462"/>
                </a:lnTo>
                <a:lnTo>
                  <a:pt x="820" y="462"/>
                </a:lnTo>
                <a:lnTo>
                  <a:pt x="820" y="465"/>
                </a:lnTo>
                <a:lnTo>
                  <a:pt x="817" y="465"/>
                </a:lnTo>
                <a:lnTo>
                  <a:pt x="814" y="465"/>
                </a:lnTo>
                <a:lnTo>
                  <a:pt x="814" y="462"/>
                </a:lnTo>
                <a:lnTo>
                  <a:pt x="814" y="465"/>
                </a:lnTo>
                <a:lnTo>
                  <a:pt x="812" y="462"/>
                </a:lnTo>
                <a:lnTo>
                  <a:pt x="809" y="462"/>
                </a:lnTo>
                <a:lnTo>
                  <a:pt x="807" y="462"/>
                </a:lnTo>
                <a:lnTo>
                  <a:pt x="807" y="465"/>
                </a:lnTo>
                <a:lnTo>
                  <a:pt x="804" y="465"/>
                </a:lnTo>
                <a:lnTo>
                  <a:pt x="804" y="462"/>
                </a:lnTo>
                <a:lnTo>
                  <a:pt x="801" y="462"/>
                </a:lnTo>
                <a:lnTo>
                  <a:pt x="799" y="462"/>
                </a:lnTo>
                <a:lnTo>
                  <a:pt x="796" y="462"/>
                </a:lnTo>
                <a:lnTo>
                  <a:pt x="796" y="465"/>
                </a:lnTo>
                <a:lnTo>
                  <a:pt x="794" y="465"/>
                </a:lnTo>
                <a:lnTo>
                  <a:pt x="794" y="462"/>
                </a:lnTo>
                <a:lnTo>
                  <a:pt x="791" y="462"/>
                </a:lnTo>
                <a:lnTo>
                  <a:pt x="788" y="462"/>
                </a:lnTo>
                <a:lnTo>
                  <a:pt x="786" y="462"/>
                </a:lnTo>
                <a:lnTo>
                  <a:pt x="783" y="462"/>
                </a:lnTo>
                <a:lnTo>
                  <a:pt x="780" y="462"/>
                </a:lnTo>
                <a:lnTo>
                  <a:pt x="778" y="462"/>
                </a:lnTo>
                <a:lnTo>
                  <a:pt x="775" y="462"/>
                </a:lnTo>
                <a:lnTo>
                  <a:pt x="773" y="462"/>
                </a:lnTo>
                <a:lnTo>
                  <a:pt x="770" y="462"/>
                </a:lnTo>
                <a:lnTo>
                  <a:pt x="767" y="462"/>
                </a:lnTo>
                <a:lnTo>
                  <a:pt x="765" y="462"/>
                </a:lnTo>
                <a:lnTo>
                  <a:pt x="762" y="462"/>
                </a:lnTo>
                <a:lnTo>
                  <a:pt x="765" y="462"/>
                </a:lnTo>
                <a:lnTo>
                  <a:pt x="762" y="462"/>
                </a:lnTo>
                <a:lnTo>
                  <a:pt x="762" y="460"/>
                </a:lnTo>
                <a:lnTo>
                  <a:pt x="760" y="460"/>
                </a:lnTo>
                <a:lnTo>
                  <a:pt x="757" y="460"/>
                </a:lnTo>
                <a:lnTo>
                  <a:pt x="757" y="457"/>
                </a:lnTo>
                <a:lnTo>
                  <a:pt x="757" y="460"/>
                </a:lnTo>
                <a:lnTo>
                  <a:pt x="757" y="457"/>
                </a:lnTo>
                <a:lnTo>
                  <a:pt x="754" y="457"/>
                </a:lnTo>
                <a:lnTo>
                  <a:pt x="754" y="454"/>
                </a:lnTo>
                <a:lnTo>
                  <a:pt x="752" y="454"/>
                </a:lnTo>
                <a:lnTo>
                  <a:pt x="752" y="457"/>
                </a:lnTo>
                <a:lnTo>
                  <a:pt x="754" y="454"/>
                </a:lnTo>
                <a:lnTo>
                  <a:pt x="752" y="454"/>
                </a:lnTo>
                <a:lnTo>
                  <a:pt x="749" y="452"/>
                </a:lnTo>
                <a:lnTo>
                  <a:pt x="747" y="454"/>
                </a:lnTo>
                <a:lnTo>
                  <a:pt x="749" y="452"/>
                </a:lnTo>
                <a:lnTo>
                  <a:pt x="747" y="452"/>
                </a:lnTo>
                <a:lnTo>
                  <a:pt x="749" y="452"/>
                </a:lnTo>
                <a:lnTo>
                  <a:pt x="747" y="452"/>
                </a:lnTo>
                <a:lnTo>
                  <a:pt x="744" y="449"/>
                </a:lnTo>
                <a:lnTo>
                  <a:pt x="741" y="449"/>
                </a:lnTo>
                <a:lnTo>
                  <a:pt x="739" y="449"/>
                </a:lnTo>
                <a:lnTo>
                  <a:pt x="739" y="447"/>
                </a:lnTo>
                <a:lnTo>
                  <a:pt x="736" y="447"/>
                </a:lnTo>
                <a:lnTo>
                  <a:pt x="733" y="447"/>
                </a:lnTo>
                <a:lnTo>
                  <a:pt x="731" y="447"/>
                </a:lnTo>
                <a:lnTo>
                  <a:pt x="733" y="447"/>
                </a:lnTo>
                <a:lnTo>
                  <a:pt x="731" y="447"/>
                </a:lnTo>
                <a:lnTo>
                  <a:pt x="728" y="447"/>
                </a:lnTo>
                <a:lnTo>
                  <a:pt x="726" y="447"/>
                </a:lnTo>
                <a:lnTo>
                  <a:pt x="723" y="447"/>
                </a:lnTo>
                <a:lnTo>
                  <a:pt x="720" y="447"/>
                </a:lnTo>
                <a:lnTo>
                  <a:pt x="718" y="447"/>
                </a:lnTo>
                <a:lnTo>
                  <a:pt x="718" y="449"/>
                </a:lnTo>
                <a:lnTo>
                  <a:pt x="715" y="449"/>
                </a:lnTo>
                <a:lnTo>
                  <a:pt x="718" y="452"/>
                </a:lnTo>
                <a:lnTo>
                  <a:pt x="715" y="449"/>
                </a:lnTo>
                <a:lnTo>
                  <a:pt x="715" y="452"/>
                </a:lnTo>
                <a:lnTo>
                  <a:pt x="715" y="454"/>
                </a:lnTo>
                <a:lnTo>
                  <a:pt x="718" y="457"/>
                </a:lnTo>
                <a:lnTo>
                  <a:pt x="718" y="460"/>
                </a:lnTo>
                <a:lnTo>
                  <a:pt x="715" y="460"/>
                </a:lnTo>
                <a:lnTo>
                  <a:pt x="715" y="462"/>
                </a:lnTo>
                <a:lnTo>
                  <a:pt x="718" y="462"/>
                </a:lnTo>
                <a:lnTo>
                  <a:pt x="715" y="462"/>
                </a:lnTo>
                <a:lnTo>
                  <a:pt x="715" y="465"/>
                </a:lnTo>
                <a:lnTo>
                  <a:pt x="713" y="465"/>
                </a:lnTo>
                <a:lnTo>
                  <a:pt x="710" y="468"/>
                </a:lnTo>
                <a:lnTo>
                  <a:pt x="707" y="468"/>
                </a:lnTo>
                <a:lnTo>
                  <a:pt x="707" y="465"/>
                </a:lnTo>
                <a:lnTo>
                  <a:pt x="705" y="465"/>
                </a:lnTo>
                <a:lnTo>
                  <a:pt x="702" y="465"/>
                </a:lnTo>
                <a:lnTo>
                  <a:pt x="702" y="462"/>
                </a:lnTo>
                <a:lnTo>
                  <a:pt x="700" y="462"/>
                </a:lnTo>
                <a:lnTo>
                  <a:pt x="700" y="460"/>
                </a:lnTo>
                <a:lnTo>
                  <a:pt x="697" y="460"/>
                </a:lnTo>
                <a:lnTo>
                  <a:pt x="694" y="460"/>
                </a:lnTo>
                <a:lnTo>
                  <a:pt x="692" y="460"/>
                </a:lnTo>
                <a:lnTo>
                  <a:pt x="689" y="460"/>
                </a:lnTo>
                <a:lnTo>
                  <a:pt x="687" y="460"/>
                </a:lnTo>
                <a:lnTo>
                  <a:pt x="684" y="460"/>
                </a:lnTo>
                <a:lnTo>
                  <a:pt x="684" y="462"/>
                </a:lnTo>
                <a:lnTo>
                  <a:pt x="681" y="462"/>
                </a:lnTo>
                <a:lnTo>
                  <a:pt x="681" y="460"/>
                </a:lnTo>
                <a:lnTo>
                  <a:pt x="679" y="460"/>
                </a:lnTo>
                <a:lnTo>
                  <a:pt x="676" y="462"/>
                </a:lnTo>
                <a:lnTo>
                  <a:pt x="673" y="462"/>
                </a:lnTo>
                <a:lnTo>
                  <a:pt x="673" y="465"/>
                </a:lnTo>
                <a:lnTo>
                  <a:pt x="671" y="465"/>
                </a:lnTo>
                <a:lnTo>
                  <a:pt x="668" y="465"/>
                </a:lnTo>
                <a:lnTo>
                  <a:pt x="668" y="468"/>
                </a:lnTo>
                <a:lnTo>
                  <a:pt x="668" y="470"/>
                </a:lnTo>
                <a:lnTo>
                  <a:pt x="666" y="470"/>
                </a:lnTo>
                <a:lnTo>
                  <a:pt x="663" y="473"/>
                </a:lnTo>
                <a:lnTo>
                  <a:pt x="663" y="475"/>
                </a:lnTo>
                <a:lnTo>
                  <a:pt x="660" y="475"/>
                </a:lnTo>
                <a:lnTo>
                  <a:pt x="660" y="473"/>
                </a:lnTo>
                <a:lnTo>
                  <a:pt x="660" y="475"/>
                </a:lnTo>
                <a:lnTo>
                  <a:pt x="658" y="475"/>
                </a:lnTo>
                <a:lnTo>
                  <a:pt x="658" y="478"/>
                </a:lnTo>
                <a:lnTo>
                  <a:pt x="660" y="478"/>
                </a:lnTo>
                <a:lnTo>
                  <a:pt x="658" y="478"/>
                </a:lnTo>
                <a:lnTo>
                  <a:pt x="655" y="481"/>
                </a:lnTo>
                <a:lnTo>
                  <a:pt x="653" y="481"/>
                </a:lnTo>
                <a:lnTo>
                  <a:pt x="650" y="481"/>
                </a:lnTo>
                <a:lnTo>
                  <a:pt x="647" y="481"/>
                </a:lnTo>
                <a:lnTo>
                  <a:pt x="647" y="483"/>
                </a:lnTo>
                <a:lnTo>
                  <a:pt x="645" y="483"/>
                </a:lnTo>
                <a:lnTo>
                  <a:pt x="645" y="486"/>
                </a:lnTo>
                <a:lnTo>
                  <a:pt x="645" y="488"/>
                </a:lnTo>
                <a:lnTo>
                  <a:pt x="645" y="491"/>
                </a:lnTo>
                <a:lnTo>
                  <a:pt x="647" y="491"/>
                </a:lnTo>
                <a:lnTo>
                  <a:pt x="647" y="494"/>
                </a:lnTo>
                <a:lnTo>
                  <a:pt x="650" y="494"/>
                </a:lnTo>
                <a:lnTo>
                  <a:pt x="653" y="494"/>
                </a:lnTo>
                <a:lnTo>
                  <a:pt x="650" y="494"/>
                </a:lnTo>
                <a:lnTo>
                  <a:pt x="647" y="494"/>
                </a:lnTo>
                <a:lnTo>
                  <a:pt x="645" y="494"/>
                </a:lnTo>
                <a:lnTo>
                  <a:pt x="645" y="496"/>
                </a:lnTo>
                <a:lnTo>
                  <a:pt x="642" y="496"/>
                </a:lnTo>
                <a:lnTo>
                  <a:pt x="640" y="496"/>
                </a:lnTo>
                <a:lnTo>
                  <a:pt x="637" y="496"/>
                </a:lnTo>
                <a:lnTo>
                  <a:pt x="637" y="494"/>
                </a:lnTo>
                <a:lnTo>
                  <a:pt x="634" y="494"/>
                </a:lnTo>
                <a:lnTo>
                  <a:pt x="632" y="494"/>
                </a:lnTo>
                <a:lnTo>
                  <a:pt x="632" y="491"/>
                </a:lnTo>
                <a:lnTo>
                  <a:pt x="632" y="494"/>
                </a:lnTo>
                <a:lnTo>
                  <a:pt x="629" y="494"/>
                </a:lnTo>
                <a:lnTo>
                  <a:pt x="629" y="496"/>
                </a:lnTo>
                <a:lnTo>
                  <a:pt x="626" y="496"/>
                </a:lnTo>
                <a:lnTo>
                  <a:pt x="626" y="499"/>
                </a:lnTo>
                <a:lnTo>
                  <a:pt x="626" y="496"/>
                </a:lnTo>
                <a:lnTo>
                  <a:pt x="624" y="496"/>
                </a:lnTo>
                <a:lnTo>
                  <a:pt x="624" y="499"/>
                </a:lnTo>
                <a:lnTo>
                  <a:pt x="621" y="499"/>
                </a:lnTo>
                <a:lnTo>
                  <a:pt x="624" y="499"/>
                </a:lnTo>
                <a:lnTo>
                  <a:pt x="621" y="499"/>
                </a:lnTo>
                <a:lnTo>
                  <a:pt x="619" y="499"/>
                </a:lnTo>
                <a:lnTo>
                  <a:pt x="616" y="499"/>
                </a:lnTo>
                <a:lnTo>
                  <a:pt x="613" y="499"/>
                </a:lnTo>
                <a:lnTo>
                  <a:pt x="613" y="496"/>
                </a:lnTo>
                <a:lnTo>
                  <a:pt x="613" y="499"/>
                </a:lnTo>
                <a:lnTo>
                  <a:pt x="613" y="496"/>
                </a:lnTo>
                <a:lnTo>
                  <a:pt x="611" y="496"/>
                </a:lnTo>
                <a:lnTo>
                  <a:pt x="611" y="499"/>
                </a:lnTo>
                <a:lnTo>
                  <a:pt x="608" y="499"/>
                </a:lnTo>
                <a:lnTo>
                  <a:pt x="608" y="496"/>
                </a:lnTo>
                <a:lnTo>
                  <a:pt x="608" y="494"/>
                </a:lnTo>
                <a:lnTo>
                  <a:pt x="606" y="494"/>
                </a:lnTo>
                <a:lnTo>
                  <a:pt x="603" y="494"/>
                </a:lnTo>
                <a:lnTo>
                  <a:pt x="600" y="494"/>
                </a:lnTo>
                <a:lnTo>
                  <a:pt x="598" y="494"/>
                </a:lnTo>
                <a:lnTo>
                  <a:pt x="595" y="494"/>
                </a:lnTo>
                <a:lnTo>
                  <a:pt x="593" y="494"/>
                </a:lnTo>
                <a:lnTo>
                  <a:pt x="590" y="494"/>
                </a:lnTo>
                <a:lnTo>
                  <a:pt x="590" y="491"/>
                </a:lnTo>
                <a:lnTo>
                  <a:pt x="587" y="488"/>
                </a:lnTo>
                <a:lnTo>
                  <a:pt x="585" y="483"/>
                </a:lnTo>
                <a:lnTo>
                  <a:pt x="582" y="483"/>
                </a:lnTo>
                <a:lnTo>
                  <a:pt x="579" y="483"/>
                </a:lnTo>
                <a:lnTo>
                  <a:pt x="579" y="481"/>
                </a:lnTo>
                <a:lnTo>
                  <a:pt x="572" y="481"/>
                </a:lnTo>
                <a:lnTo>
                  <a:pt x="559" y="481"/>
                </a:lnTo>
                <a:lnTo>
                  <a:pt x="556" y="475"/>
                </a:lnTo>
                <a:lnTo>
                  <a:pt x="556" y="470"/>
                </a:lnTo>
                <a:lnTo>
                  <a:pt x="553" y="470"/>
                </a:lnTo>
                <a:lnTo>
                  <a:pt x="553" y="473"/>
                </a:lnTo>
                <a:lnTo>
                  <a:pt x="551" y="473"/>
                </a:lnTo>
                <a:lnTo>
                  <a:pt x="540" y="475"/>
                </a:lnTo>
                <a:lnTo>
                  <a:pt x="538" y="475"/>
                </a:lnTo>
                <a:lnTo>
                  <a:pt x="538" y="478"/>
                </a:lnTo>
                <a:lnTo>
                  <a:pt x="538" y="475"/>
                </a:lnTo>
                <a:lnTo>
                  <a:pt x="535" y="478"/>
                </a:lnTo>
                <a:lnTo>
                  <a:pt x="533" y="478"/>
                </a:lnTo>
                <a:lnTo>
                  <a:pt x="533" y="481"/>
                </a:lnTo>
                <a:lnTo>
                  <a:pt x="535" y="483"/>
                </a:lnTo>
                <a:lnTo>
                  <a:pt x="538" y="483"/>
                </a:lnTo>
                <a:lnTo>
                  <a:pt x="535" y="483"/>
                </a:lnTo>
                <a:lnTo>
                  <a:pt x="535" y="481"/>
                </a:lnTo>
                <a:lnTo>
                  <a:pt x="533" y="481"/>
                </a:lnTo>
                <a:lnTo>
                  <a:pt x="533" y="478"/>
                </a:lnTo>
                <a:lnTo>
                  <a:pt x="533" y="481"/>
                </a:lnTo>
                <a:lnTo>
                  <a:pt x="530" y="481"/>
                </a:lnTo>
                <a:lnTo>
                  <a:pt x="527" y="483"/>
                </a:lnTo>
                <a:lnTo>
                  <a:pt x="527" y="486"/>
                </a:lnTo>
                <a:lnTo>
                  <a:pt x="525" y="481"/>
                </a:lnTo>
                <a:lnTo>
                  <a:pt x="525" y="483"/>
                </a:lnTo>
                <a:lnTo>
                  <a:pt x="522" y="483"/>
                </a:lnTo>
                <a:lnTo>
                  <a:pt x="519" y="483"/>
                </a:lnTo>
                <a:lnTo>
                  <a:pt x="519" y="486"/>
                </a:lnTo>
                <a:lnTo>
                  <a:pt x="517" y="486"/>
                </a:lnTo>
                <a:lnTo>
                  <a:pt x="517" y="488"/>
                </a:lnTo>
                <a:lnTo>
                  <a:pt x="514" y="488"/>
                </a:lnTo>
                <a:lnTo>
                  <a:pt x="512" y="488"/>
                </a:lnTo>
                <a:lnTo>
                  <a:pt x="512" y="491"/>
                </a:lnTo>
                <a:lnTo>
                  <a:pt x="509" y="491"/>
                </a:lnTo>
                <a:lnTo>
                  <a:pt x="509" y="494"/>
                </a:lnTo>
                <a:lnTo>
                  <a:pt x="506" y="494"/>
                </a:lnTo>
                <a:lnTo>
                  <a:pt x="506" y="496"/>
                </a:lnTo>
                <a:lnTo>
                  <a:pt x="506" y="499"/>
                </a:lnTo>
                <a:lnTo>
                  <a:pt x="504" y="499"/>
                </a:lnTo>
                <a:lnTo>
                  <a:pt x="501" y="499"/>
                </a:lnTo>
                <a:lnTo>
                  <a:pt x="501" y="502"/>
                </a:lnTo>
                <a:lnTo>
                  <a:pt x="499" y="504"/>
                </a:lnTo>
                <a:lnTo>
                  <a:pt x="496" y="504"/>
                </a:lnTo>
                <a:lnTo>
                  <a:pt x="493" y="504"/>
                </a:lnTo>
                <a:lnTo>
                  <a:pt x="493" y="507"/>
                </a:lnTo>
                <a:lnTo>
                  <a:pt x="493" y="509"/>
                </a:lnTo>
                <a:lnTo>
                  <a:pt x="491" y="509"/>
                </a:lnTo>
                <a:lnTo>
                  <a:pt x="488" y="509"/>
                </a:lnTo>
                <a:lnTo>
                  <a:pt x="486" y="509"/>
                </a:lnTo>
                <a:lnTo>
                  <a:pt x="483" y="509"/>
                </a:lnTo>
                <a:lnTo>
                  <a:pt x="483" y="507"/>
                </a:lnTo>
                <a:lnTo>
                  <a:pt x="483" y="509"/>
                </a:lnTo>
                <a:lnTo>
                  <a:pt x="480" y="509"/>
                </a:lnTo>
                <a:lnTo>
                  <a:pt x="478" y="509"/>
                </a:lnTo>
                <a:lnTo>
                  <a:pt x="475" y="509"/>
                </a:lnTo>
                <a:lnTo>
                  <a:pt x="475" y="512"/>
                </a:lnTo>
                <a:lnTo>
                  <a:pt x="472" y="512"/>
                </a:lnTo>
                <a:lnTo>
                  <a:pt x="470" y="512"/>
                </a:lnTo>
                <a:lnTo>
                  <a:pt x="470" y="515"/>
                </a:lnTo>
                <a:lnTo>
                  <a:pt x="467" y="515"/>
                </a:lnTo>
                <a:lnTo>
                  <a:pt x="467" y="517"/>
                </a:lnTo>
                <a:lnTo>
                  <a:pt x="467" y="515"/>
                </a:lnTo>
                <a:lnTo>
                  <a:pt x="465" y="515"/>
                </a:lnTo>
                <a:lnTo>
                  <a:pt x="465" y="517"/>
                </a:lnTo>
                <a:lnTo>
                  <a:pt x="462" y="517"/>
                </a:lnTo>
                <a:lnTo>
                  <a:pt x="462" y="520"/>
                </a:lnTo>
                <a:lnTo>
                  <a:pt x="459" y="520"/>
                </a:lnTo>
                <a:lnTo>
                  <a:pt x="457" y="520"/>
                </a:lnTo>
                <a:lnTo>
                  <a:pt x="454" y="520"/>
                </a:lnTo>
                <a:lnTo>
                  <a:pt x="452" y="522"/>
                </a:lnTo>
                <a:lnTo>
                  <a:pt x="452" y="525"/>
                </a:lnTo>
                <a:lnTo>
                  <a:pt x="449" y="525"/>
                </a:lnTo>
                <a:lnTo>
                  <a:pt x="449" y="522"/>
                </a:lnTo>
                <a:lnTo>
                  <a:pt x="446" y="522"/>
                </a:lnTo>
                <a:lnTo>
                  <a:pt x="446" y="525"/>
                </a:lnTo>
                <a:lnTo>
                  <a:pt x="444" y="525"/>
                </a:lnTo>
                <a:lnTo>
                  <a:pt x="441" y="525"/>
                </a:lnTo>
                <a:lnTo>
                  <a:pt x="444" y="525"/>
                </a:lnTo>
                <a:lnTo>
                  <a:pt x="444" y="522"/>
                </a:lnTo>
                <a:lnTo>
                  <a:pt x="444" y="520"/>
                </a:lnTo>
                <a:lnTo>
                  <a:pt x="441" y="520"/>
                </a:lnTo>
                <a:lnTo>
                  <a:pt x="441" y="517"/>
                </a:lnTo>
                <a:lnTo>
                  <a:pt x="439" y="517"/>
                </a:lnTo>
                <a:lnTo>
                  <a:pt x="439" y="520"/>
                </a:lnTo>
                <a:lnTo>
                  <a:pt x="436" y="520"/>
                </a:lnTo>
                <a:lnTo>
                  <a:pt x="433" y="520"/>
                </a:lnTo>
                <a:lnTo>
                  <a:pt x="433" y="517"/>
                </a:lnTo>
                <a:lnTo>
                  <a:pt x="431" y="517"/>
                </a:lnTo>
                <a:lnTo>
                  <a:pt x="428" y="517"/>
                </a:lnTo>
                <a:lnTo>
                  <a:pt x="425" y="517"/>
                </a:lnTo>
                <a:lnTo>
                  <a:pt x="428" y="520"/>
                </a:lnTo>
                <a:lnTo>
                  <a:pt x="425" y="520"/>
                </a:lnTo>
                <a:lnTo>
                  <a:pt x="428" y="522"/>
                </a:lnTo>
                <a:lnTo>
                  <a:pt x="425" y="522"/>
                </a:lnTo>
                <a:lnTo>
                  <a:pt x="428" y="522"/>
                </a:lnTo>
                <a:lnTo>
                  <a:pt x="425" y="522"/>
                </a:lnTo>
                <a:lnTo>
                  <a:pt x="425" y="520"/>
                </a:lnTo>
                <a:lnTo>
                  <a:pt x="420" y="520"/>
                </a:lnTo>
                <a:lnTo>
                  <a:pt x="418" y="520"/>
                </a:lnTo>
                <a:lnTo>
                  <a:pt x="415" y="520"/>
                </a:lnTo>
                <a:lnTo>
                  <a:pt x="412" y="522"/>
                </a:lnTo>
                <a:lnTo>
                  <a:pt x="410" y="522"/>
                </a:lnTo>
                <a:lnTo>
                  <a:pt x="407" y="522"/>
                </a:lnTo>
                <a:lnTo>
                  <a:pt x="407" y="525"/>
                </a:lnTo>
                <a:lnTo>
                  <a:pt x="405" y="525"/>
                </a:lnTo>
                <a:lnTo>
                  <a:pt x="405" y="522"/>
                </a:lnTo>
                <a:lnTo>
                  <a:pt x="405" y="525"/>
                </a:lnTo>
                <a:lnTo>
                  <a:pt x="402" y="525"/>
                </a:lnTo>
                <a:lnTo>
                  <a:pt x="402" y="528"/>
                </a:lnTo>
                <a:lnTo>
                  <a:pt x="399" y="528"/>
                </a:lnTo>
                <a:lnTo>
                  <a:pt x="397" y="528"/>
                </a:lnTo>
                <a:lnTo>
                  <a:pt x="394" y="530"/>
                </a:lnTo>
                <a:lnTo>
                  <a:pt x="392" y="530"/>
                </a:lnTo>
                <a:lnTo>
                  <a:pt x="389" y="533"/>
                </a:lnTo>
                <a:lnTo>
                  <a:pt x="386" y="535"/>
                </a:lnTo>
                <a:lnTo>
                  <a:pt x="384" y="535"/>
                </a:lnTo>
                <a:lnTo>
                  <a:pt x="384" y="538"/>
                </a:lnTo>
                <a:lnTo>
                  <a:pt x="381" y="538"/>
                </a:lnTo>
                <a:lnTo>
                  <a:pt x="381" y="541"/>
                </a:lnTo>
                <a:lnTo>
                  <a:pt x="379" y="541"/>
                </a:lnTo>
                <a:lnTo>
                  <a:pt x="379" y="543"/>
                </a:lnTo>
                <a:lnTo>
                  <a:pt x="379" y="546"/>
                </a:lnTo>
                <a:lnTo>
                  <a:pt x="376" y="546"/>
                </a:lnTo>
                <a:lnTo>
                  <a:pt x="373" y="546"/>
                </a:lnTo>
                <a:lnTo>
                  <a:pt x="371" y="546"/>
                </a:lnTo>
                <a:lnTo>
                  <a:pt x="368" y="546"/>
                </a:lnTo>
                <a:lnTo>
                  <a:pt x="365" y="546"/>
                </a:lnTo>
                <a:lnTo>
                  <a:pt x="363" y="546"/>
                </a:lnTo>
                <a:lnTo>
                  <a:pt x="363" y="549"/>
                </a:lnTo>
                <a:lnTo>
                  <a:pt x="360" y="549"/>
                </a:lnTo>
                <a:lnTo>
                  <a:pt x="360" y="551"/>
                </a:lnTo>
                <a:lnTo>
                  <a:pt x="358" y="551"/>
                </a:lnTo>
                <a:lnTo>
                  <a:pt x="355" y="551"/>
                </a:lnTo>
                <a:lnTo>
                  <a:pt x="355" y="554"/>
                </a:lnTo>
                <a:lnTo>
                  <a:pt x="352" y="554"/>
                </a:lnTo>
                <a:lnTo>
                  <a:pt x="350" y="554"/>
                </a:lnTo>
                <a:lnTo>
                  <a:pt x="347" y="554"/>
                </a:lnTo>
                <a:lnTo>
                  <a:pt x="345" y="554"/>
                </a:lnTo>
                <a:lnTo>
                  <a:pt x="339" y="554"/>
                </a:lnTo>
                <a:lnTo>
                  <a:pt x="339" y="556"/>
                </a:lnTo>
                <a:lnTo>
                  <a:pt x="337" y="556"/>
                </a:lnTo>
                <a:lnTo>
                  <a:pt x="334" y="556"/>
                </a:lnTo>
                <a:lnTo>
                  <a:pt x="332" y="559"/>
                </a:lnTo>
                <a:lnTo>
                  <a:pt x="329" y="559"/>
                </a:lnTo>
                <a:lnTo>
                  <a:pt x="329" y="562"/>
                </a:lnTo>
                <a:lnTo>
                  <a:pt x="326" y="562"/>
                </a:lnTo>
                <a:lnTo>
                  <a:pt x="324" y="562"/>
                </a:lnTo>
                <a:lnTo>
                  <a:pt x="321" y="562"/>
                </a:lnTo>
                <a:lnTo>
                  <a:pt x="321" y="564"/>
                </a:lnTo>
                <a:lnTo>
                  <a:pt x="318" y="564"/>
                </a:lnTo>
                <a:lnTo>
                  <a:pt x="318" y="567"/>
                </a:lnTo>
                <a:lnTo>
                  <a:pt x="316" y="567"/>
                </a:lnTo>
                <a:lnTo>
                  <a:pt x="313" y="567"/>
                </a:lnTo>
                <a:lnTo>
                  <a:pt x="311" y="567"/>
                </a:lnTo>
                <a:lnTo>
                  <a:pt x="311" y="569"/>
                </a:lnTo>
                <a:lnTo>
                  <a:pt x="308" y="569"/>
                </a:lnTo>
                <a:lnTo>
                  <a:pt x="305" y="569"/>
                </a:lnTo>
                <a:lnTo>
                  <a:pt x="303" y="569"/>
                </a:lnTo>
                <a:lnTo>
                  <a:pt x="300" y="569"/>
                </a:lnTo>
                <a:lnTo>
                  <a:pt x="300" y="572"/>
                </a:lnTo>
                <a:lnTo>
                  <a:pt x="298" y="572"/>
                </a:lnTo>
                <a:lnTo>
                  <a:pt x="295" y="572"/>
                </a:lnTo>
                <a:lnTo>
                  <a:pt x="292" y="572"/>
                </a:lnTo>
                <a:lnTo>
                  <a:pt x="287" y="572"/>
                </a:lnTo>
                <a:lnTo>
                  <a:pt x="287" y="567"/>
                </a:lnTo>
                <a:lnTo>
                  <a:pt x="287" y="564"/>
                </a:lnTo>
                <a:lnTo>
                  <a:pt x="287" y="541"/>
                </a:lnTo>
                <a:lnTo>
                  <a:pt x="287" y="535"/>
                </a:lnTo>
                <a:lnTo>
                  <a:pt x="290" y="535"/>
                </a:lnTo>
                <a:lnTo>
                  <a:pt x="292" y="533"/>
                </a:lnTo>
                <a:lnTo>
                  <a:pt x="295" y="530"/>
                </a:lnTo>
                <a:lnTo>
                  <a:pt x="295" y="528"/>
                </a:lnTo>
                <a:lnTo>
                  <a:pt x="295" y="525"/>
                </a:lnTo>
                <a:lnTo>
                  <a:pt x="298" y="525"/>
                </a:lnTo>
                <a:lnTo>
                  <a:pt x="300" y="525"/>
                </a:lnTo>
                <a:lnTo>
                  <a:pt x="303" y="522"/>
                </a:lnTo>
                <a:lnTo>
                  <a:pt x="303" y="520"/>
                </a:lnTo>
                <a:lnTo>
                  <a:pt x="305" y="517"/>
                </a:lnTo>
                <a:lnTo>
                  <a:pt x="308" y="515"/>
                </a:lnTo>
                <a:lnTo>
                  <a:pt x="308" y="512"/>
                </a:lnTo>
                <a:lnTo>
                  <a:pt x="311" y="512"/>
                </a:lnTo>
                <a:lnTo>
                  <a:pt x="313" y="509"/>
                </a:lnTo>
                <a:lnTo>
                  <a:pt x="316" y="509"/>
                </a:lnTo>
                <a:lnTo>
                  <a:pt x="318" y="509"/>
                </a:lnTo>
                <a:lnTo>
                  <a:pt x="321" y="509"/>
                </a:lnTo>
                <a:lnTo>
                  <a:pt x="324" y="509"/>
                </a:lnTo>
                <a:lnTo>
                  <a:pt x="326" y="509"/>
                </a:lnTo>
                <a:lnTo>
                  <a:pt x="326" y="507"/>
                </a:lnTo>
                <a:lnTo>
                  <a:pt x="329" y="507"/>
                </a:lnTo>
                <a:lnTo>
                  <a:pt x="332" y="507"/>
                </a:lnTo>
                <a:lnTo>
                  <a:pt x="332" y="504"/>
                </a:lnTo>
                <a:lnTo>
                  <a:pt x="334" y="504"/>
                </a:lnTo>
                <a:lnTo>
                  <a:pt x="334" y="502"/>
                </a:lnTo>
                <a:lnTo>
                  <a:pt x="334" y="499"/>
                </a:lnTo>
                <a:lnTo>
                  <a:pt x="337" y="499"/>
                </a:lnTo>
                <a:lnTo>
                  <a:pt x="337" y="496"/>
                </a:lnTo>
                <a:lnTo>
                  <a:pt x="339" y="494"/>
                </a:lnTo>
                <a:lnTo>
                  <a:pt x="339" y="491"/>
                </a:lnTo>
                <a:lnTo>
                  <a:pt x="342" y="491"/>
                </a:lnTo>
                <a:lnTo>
                  <a:pt x="342" y="488"/>
                </a:lnTo>
                <a:lnTo>
                  <a:pt x="342" y="486"/>
                </a:lnTo>
                <a:lnTo>
                  <a:pt x="339" y="486"/>
                </a:lnTo>
                <a:lnTo>
                  <a:pt x="337" y="481"/>
                </a:lnTo>
                <a:lnTo>
                  <a:pt x="339" y="481"/>
                </a:lnTo>
                <a:lnTo>
                  <a:pt x="339" y="478"/>
                </a:lnTo>
                <a:lnTo>
                  <a:pt x="339" y="475"/>
                </a:lnTo>
                <a:lnTo>
                  <a:pt x="342" y="475"/>
                </a:lnTo>
                <a:lnTo>
                  <a:pt x="345" y="473"/>
                </a:lnTo>
                <a:lnTo>
                  <a:pt x="347" y="470"/>
                </a:lnTo>
                <a:lnTo>
                  <a:pt x="350" y="470"/>
                </a:lnTo>
                <a:lnTo>
                  <a:pt x="355" y="468"/>
                </a:lnTo>
                <a:lnTo>
                  <a:pt x="360" y="468"/>
                </a:lnTo>
                <a:lnTo>
                  <a:pt x="371" y="462"/>
                </a:lnTo>
                <a:lnTo>
                  <a:pt x="376" y="462"/>
                </a:lnTo>
                <a:lnTo>
                  <a:pt x="381" y="457"/>
                </a:lnTo>
                <a:lnTo>
                  <a:pt x="386" y="454"/>
                </a:lnTo>
                <a:lnTo>
                  <a:pt x="389" y="454"/>
                </a:lnTo>
                <a:lnTo>
                  <a:pt x="386" y="439"/>
                </a:lnTo>
                <a:lnTo>
                  <a:pt x="384" y="439"/>
                </a:lnTo>
                <a:lnTo>
                  <a:pt x="384" y="441"/>
                </a:lnTo>
                <a:lnTo>
                  <a:pt x="381" y="441"/>
                </a:lnTo>
                <a:lnTo>
                  <a:pt x="379" y="444"/>
                </a:lnTo>
                <a:lnTo>
                  <a:pt x="376" y="444"/>
                </a:lnTo>
                <a:lnTo>
                  <a:pt x="373" y="444"/>
                </a:lnTo>
                <a:lnTo>
                  <a:pt x="371" y="444"/>
                </a:lnTo>
                <a:lnTo>
                  <a:pt x="368" y="444"/>
                </a:lnTo>
                <a:lnTo>
                  <a:pt x="368" y="447"/>
                </a:lnTo>
                <a:lnTo>
                  <a:pt x="365" y="447"/>
                </a:lnTo>
                <a:lnTo>
                  <a:pt x="363" y="447"/>
                </a:lnTo>
                <a:lnTo>
                  <a:pt x="360" y="444"/>
                </a:lnTo>
                <a:lnTo>
                  <a:pt x="358" y="444"/>
                </a:lnTo>
                <a:lnTo>
                  <a:pt x="355" y="444"/>
                </a:lnTo>
                <a:lnTo>
                  <a:pt x="352" y="444"/>
                </a:lnTo>
                <a:lnTo>
                  <a:pt x="350" y="441"/>
                </a:lnTo>
                <a:lnTo>
                  <a:pt x="347" y="441"/>
                </a:lnTo>
                <a:lnTo>
                  <a:pt x="345" y="439"/>
                </a:lnTo>
                <a:lnTo>
                  <a:pt x="342" y="439"/>
                </a:lnTo>
                <a:lnTo>
                  <a:pt x="342" y="436"/>
                </a:lnTo>
                <a:lnTo>
                  <a:pt x="339" y="436"/>
                </a:lnTo>
                <a:lnTo>
                  <a:pt x="339" y="434"/>
                </a:lnTo>
                <a:lnTo>
                  <a:pt x="337" y="434"/>
                </a:lnTo>
                <a:lnTo>
                  <a:pt x="329" y="397"/>
                </a:lnTo>
                <a:lnTo>
                  <a:pt x="329" y="394"/>
                </a:lnTo>
                <a:lnTo>
                  <a:pt x="326" y="394"/>
                </a:lnTo>
                <a:lnTo>
                  <a:pt x="303" y="394"/>
                </a:lnTo>
                <a:lnTo>
                  <a:pt x="313" y="379"/>
                </a:lnTo>
                <a:lnTo>
                  <a:pt x="313" y="376"/>
                </a:lnTo>
                <a:lnTo>
                  <a:pt x="316" y="374"/>
                </a:lnTo>
                <a:lnTo>
                  <a:pt x="316" y="371"/>
                </a:lnTo>
                <a:lnTo>
                  <a:pt x="316" y="368"/>
                </a:lnTo>
                <a:lnTo>
                  <a:pt x="318" y="366"/>
                </a:lnTo>
                <a:lnTo>
                  <a:pt x="318" y="363"/>
                </a:lnTo>
                <a:lnTo>
                  <a:pt x="318" y="360"/>
                </a:lnTo>
                <a:lnTo>
                  <a:pt x="321" y="360"/>
                </a:lnTo>
                <a:lnTo>
                  <a:pt x="321" y="363"/>
                </a:lnTo>
                <a:lnTo>
                  <a:pt x="324" y="363"/>
                </a:lnTo>
                <a:lnTo>
                  <a:pt x="326" y="360"/>
                </a:lnTo>
                <a:lnTo>
                  <a:pt x="326" y="363"/>
                </a:lnTo>
                <a:lnTo>
                  <a:pt x="329" y="363"/>
                </a:lnTo>
                <a:lnTo>
                  <a:pt x="329" y="366"/>
                </a:lnTo>
                <a:lnTo>
                  <a:pt x="329" y="368"/>
                </a:lnTo>
                <a:lnTo>
                  <a:pt x="326" y="368"/>
                </a:lnTo>
                <a:lnTo>
                  <a:pt x="334" y="368"/>
                </a:lnTo>
                <a:lnTo>
                  <a:pt x="337" y="366"/>
                </a:lnTo>
                <a:lnTo>
                  <a:pt x="339" y="366"/>
                </a:lnTo>
                <a:lnTo>
                  <a:pt x="342" y="366"/>
                </a:lnTo>
                <a:lnTo>
                  <a:pt x="347" y="366"/>
                </a:lnTo>
                <a:lnTo>
                  <a:pt x="350" y="366"/>
                </a:lnTo>
                <a:lnTo>
                  <a:pt x="352" y="366"/>
                </a:lnTo>
                <a:lnTo>
                  <a:pt x="352" y="363"/>
                </a:lnTo>
                <a:lnTo>
                  <a:pt x="355" y="360"/>
                </a:lnTo>
                <a:lnTo>
                  <a:pt x="355" y="355"/>
                </a:lnTo>
                <a:lnTo>
                  <a:pt x="352" y="353"/>
                </a:lnTo>
                <a:lnTo>
                  <a:pt x="352" y="350"/>
                </a:lnTo>
                <a:lnTo>
                  <a:pt x="352" y="347"/>
                </a:lnTo>
                <a:lnTo>
                  <a:pt x="350" y="347"/>
                </a:lnTo>
                <a:lnTo>
                  <a:pt x="350" y="345"/>
                </a:lnTo>
                <a:lnTo>
                  <a:pt x="347" y="345"/>
                </a:lnTo>
                <a:lnTo>
                  <a:pt x="347" y="342"/>
                </a:lnTo>
                <a:lnTo>
                  <a:pt x="345" y="342"/>
                </a:lnTo>
                <a:lnTo>
                  <a:pt x="352" y="345"/>
                </a:lnTo>
                <a:lnTo>
                  <a:pt x="355" y="345"/>
                </a:lnTo>
                <a:lnTo>
                  <a:pt x="358" y="345"/>
                </a:lnTo>
                <a:lnTo>
                  <a:pt x="360" y="345"/>
                </a:lnTo>
                <a:lnTo>
                  <a:pt x="363" y="345"/>
                </a:lnTo>
                <a:lnTo>
                  <a:pt x="363" y="342"/>
                </a:lnTo>
                <a:lnTo>
                  <a:pt x="365" y="342"/>
                </a:lnTo>
                <a:lnTo>
                  <a:pt x="368" y="342"/>
                </a:lnTo>
                <a:lnTo>
                  <a:pt x="371" y="340"/>
                </a:lnTo>
                <a:lnTo>
                  <a:pt x="371" y="337"/>
                </a:lnTo>
                <a:lnTo>
                  <a:pt x="373" y="337"/>
                </a:lnTo>
                <a:lnTo>
                  <a:pt x="381" y="337"/>
                </a:lnTo>
                <a:lnTo>
                  <a:pt x="384" y="337"/>
                </a:lnTo>
                <a:lnTo>
                  <a:pt x="389" y="342"/>
                </a:lnTo>
                <a:lnTo>
                  <a:pt x="394" y="342"/>
                </a:lnTo>
                <a:lnTo>
                  <a:pt x="397" y="342"/>
                </a:lnTo>
                <a:lnTo>
                  <a:pt x="399" y="342"/>
                </a:lnTo>
                <a:lnTo>
                  <a:pt x="402" y="342"/>
                </a:lnTo>
                <a:lnTo>
                  <a:pt x="405" y="345"/>
                </a:lnTo>
                <a:lnTo>
                  <a:pt x="405" y="342"/>
                </a:lnTo>
                <a:lnTo>
                  <a:pt x="407" y="342"/>
                </a:lnTo>
                <a:lnTo>
                  <a:pt x="410" y="340"/>
                </a:lnTo>
                <a:lnTo>
                  <a:pt x="412" y="342"/>
                </a:lnTo>
                <a:lnTo>
                  <a:pt x="415" y="345"/>
                </a:lnTo>
                <a:lnTo>
                  <a:pt x="418" y="345"/>
                </a:lnTo>
                <a:lnTo>
                  <a:pt x="418" y="347"/>
                </a:lnTo>
                <a:lnTo>
                  <a:pt x="420" y="347"/>
                </a:lnTo>
                <a:lnTo>
                  <a:pt x="423" y="347"/>
                </a:lnTo>
                <a:lnTo>
                  <a:pt x="425" y="347"/>
                </a:lnTo>
                <a:lnTo>
                  <a:pt x="425" y="350"/>
                </a:lnTo>
                <a:lnTo>
                  <a:pt x="428" y="350"/>
                </a:lnTo>
                <a:lnTo>
                  <a:pt x="428" y="353"/>
                </a:lnTo>
                <a:lnTo>
                  <a:pt x="433" y="353"/>
                </a:lnTo>
                <a:lnTo>
                  <a:pt x="436" y="350"/>
                </a:lnTo>
                <a:lnTo>
                  <a:pt x="439" y="350"/>
                </a:lnTo>
                <a:lnTo>
                  <a:pt x="441" y="347"/>
                </a:lnTo>
                <a:lnTo>
                  <a:pt x="444" y="345"/>
                </a:lnTo>
                <a:lnTo>
                  <a:pt x="446" y="345"/>
                </a:lnTo>
                <a:lnTo>
                  <a:pt x="446" y="342"/>
                </a:lnTo>
                <a:lnTo>
                  <a:pt x="446" y="340"/>
                </a:lnTo>
                <a:lnTo>
                  <a:pt x="444" y="340"/>
                </a:lnTo>
                <a:lnTo>
                  <a:pt x="444" y="337"/>
                </a:lnTo>
                <a:lnTo>
                  <a:pt x="444" y="334"/>
                </a:lnTo>
                <a:lnTo>
                  <a:pt x="444" y="332"/>
                </a:lnTo>
                <a:lnTo>
                  <a:pt x="444" y="329"/>
                </a:lnTo>
                <a:lnTo>
                  <a:pt x="441" y="329"/>
                </a:lnTo>
                <a:lnTo>
                  <a:pt x="441" y="327"/>
                </a:lnTo>
                <a:lnTo>
                  <a:pt x="441" y="324"/>
                </a:lnTo>
                <a:lnTo>
                  <a:pt x="439" y="324"/>
                </a:lnTo>
                <a:lnTo>
                  <a:pt x="439" y="321"/>
                </a:lnTo>
                <a:lnTo>
                  <a:pt x="439" y="319"/>
                </a:lnTo>
                <a:lnTo>
                  <a:pt x="436" y="316"/>
                </a:lnTo>
                <a:lnTo>
                  <a:pt x="436" y="313"/>
                </a:lnTo>
                <a:lnTo>
                  <a:pt x="433" y="313"/>
                </a:lnTo>
                <a:lnTo>
                  <a:pt x="433" y="311"/>
                </a:lnTo>
                <a:lnTo>
                  <a:pt x="433" y="303"/>
                </a:lnTo>
                <a:lnTo>
                  <a:pt x="452" y="287"/>
                </a:lnTo>
                <a:lnTo>
                  <a:pt x="454" y="287"/>
                </a:lnTo>
                <a:lnTo>
                  <a:pt x="454" y="290"/>
                </a:lnTo>
                <a:lnTo>
                  <a:pt x="457" y="290"/>
                </a:lnTo>
                <a:lnTo>
                  <a:pt x="462" y="295"/>
                </a:lnTo>
                <a:lnTo>
                  <a:pt x="465" y="298"/>
                </a:lnTo>
                <a:lnTo>
                  <a:pt x="467" y="298"/>
                </a:lnTo>
                <a:lnTo>
                  <a:pt x="470" y="298"/>
                </a:lnTo>
                <a:lnTo>
                  <a:pt x="475" y="298"/>
                </a:lnTo>
                <a:lnTo>
                  <a:pt x="483" y="298"/>
                </a:lnTo>
                <a:lnTo>
                  <a:pt x="486" y="300"/>
                </a:lnTo>
                <a:lnTo>
                  <a:pt x="486" y="303"/>
                </a:lnTo>
                <a:lnTo>
                  <a:pt x="488" y="303"/>
                </a:lnTo>
                <a:lnTo>
                  <a:pt x="491" y="306"/>
                </a:lnTo>
                <a:lnTo>
                  <a:pt x="493" y="306"/>
                </a:lnTo>
                <a:lnTo>
                  <a:pt x="496" y="308"/>
                </a:lnTo>
                <a:lnTo>
                  <a:pt x="504" y="313"/>
                </a:lnTo>
                <a:lnTo>
                  <a:pt x="509" y="311"/>
                </a:lnTo>
                <a:lnTo>
                  <a:pt x="514" y="303"/>
                </a:lnTo>
                <a:lnTo>
                  <a:pt x="525" y="303"/>
                </a:lnTo>
                <a:lnTo>
                  <a:pt x="543" y="303"/>
                </a:lnTo>
                <a:lnTo>
                  <a:pt x="551" y="303"/>
                </a:lnTo>
                <a:lnTo>
                  <a:pt x="553" y="303"/>
                </a:lnTo>
                <a:lnTo>
                  <a:pt x="556" y="303"/>
                </a:lnTo>
                <a:lnTo>
                  <a:pt x="559" y="303"/>
                </a:lnTo>
                <a:lnTo>
                  <a:pt x="561" y="303"/>
                </a:lnTo>
                <a:lnTo>
                  <a:pt x="564" y="300"/>
                </a:lnTo>
                <a:lnTo>
                  <a:pt x="572" y="300"/>
                </a:lnTo>
                <a:lnTo>
                  <a:pt x="574" y="300"/>
                </a:lnTo>
                <a:lnTo>
                  <a:pt x="579" y="300"/>
                </a:lnTo>
                <a:lnTo>
                  <a:pt x="585" y="300"/>
                </a:lnTo>
                <a:lnTo>
                  <a:pt x="595" y="303"/>
                </a:lnTo>
                <a:lnTo>
                  <a:pt x="595" y="298"/>
                </a:lnTo>
                <a:lnTo>
                  <a:pt x="595" y="293"/>
                </a:lnTo>
                <a:lnTo>
                  <a:pt x="595" y="287"/>
                </a:lnTo>
                <a:lnTo>
                  <a:pt x="595" y="285"/>
                </a:lnTo>
                <a:lnTo>
                  <a:pt x="595" y="279"/>
                </a:lnTo>
                <a:lnTo>
                  <a:pt x="595" y="274"/>
                </a:lnTo>
                <a:lnTo>
                  <a:pt x="595" y="269"/>
                </a:lnTo>
                <a:lnTo>
                  <a:pt x="593" y="266"/>
                </a:lnTo>
                <a:lnTo>
                  <a:pt x="593" y="261"/>
                </a:lnTo>
                <a:lnTo>
                  <a:pt x="593" y="259"/>
                </a:lnTo>
                <a:lnTo>
                  <a:pt x="595" y="256"/>
                </a:lnTo>
                <a:lnTo>
                  <a:pt x="598" y="253"/>
                </a:lnTo>
                <a:lnTo>
                  <a:pt x="600" y="253"/>
                </a:lnTo>
                <a:lnTo>
                  <a:pt x="603" y="253"/>
                </a:lnTo>
                <a:lnTo>
                  <a:pt x="606" y="253"/>
                </a:lnTo>
                <a:lnTo>
                  <a:pt x="606" y="248"/>
                </a:lnTo>
                <a:lnTo>
                  <a:pt x="603" y="246"/>
                </a:lnTo>
                <a:lnTo>
                  <a:pt x="603" y="243"/>
                </a:lnTo>
                <a:lnTo>
                  <a:pt x="603" y="240"/>
                </a:lnTo>
                <a:lnTo>
                  <a:pt x="606" y="240"/>
                </a:lnTo>
                <a:lnTo>
                  <a:pt x="606" y="243"/>
                </a:lnTo>
                <a:lnTo>
                  <a:pt x="608" y="243"/>
                </a:lnTo>
                <a:lnTo>
                  <a:pt x="611" y="246"/>
                </a:lnTo>
                <a:lnTo>
                  <a:pt x="613" y="246"/>
                </a:lnTo>
                <a:lnTo>
                  <a:pt x="613" y="243"/>
                </a:lnTo>
                <a:lnTo>
                  <a:pt x="613" y="240"/>
                </a:lnTo>
                <a:lnTo>
                  <a:pt x="616" y="240"/>
                </a:lnTo>
                <a:lnTo>
                  <a:pt x="616" y="238"/>
                </a:lnTo>
                <a:lnTo>
                  <a:pt x="619" y="238"/>
                </a:lnTo>
                <a:lnTo>
                  <a:pt x="619" y="235"/>
                </a:lnTo>
                <a:lnTo>
                  <a:pt x="621" y="235"/>
                </a:lnTo>
                <a:lnTo>
                  <a:pt x="621" y="232"/>
                </a:lnTo>
                <a:lnTo>
                  <a:pt x="624" y="232"/>
                </a:lnTo>
                <a:lnTo>
                  <a:pt x="626" y="232"/>
                </a:lnTo>
                <a:lnTo>
                  <a:pt x="629" y="232"/>
                </a:lnTo>
                <a:lnTo>
                  <a:pt x="632" y="232"/>
                </a:lnTo>
                <a:lnTo>
                  <a:pt x="632" y="230"/>
                </a:lnTo>
                <a:lnTo>
                  <a:pt x="629" y="227"/>
                </a:lnTo>
                <a:lnTo>
                  <a:pt x="632" y="227"/>
                </a:lnTo>
                <a:lnTo>
                  <a:pt x="632" y="225"/>
                </a:lnTo>
                <a:lnTo>
                  <a:pt x="634" y="227"/>
                </a:lnTo>
                <a:lnTo>
                  <a:pt x="637" y="230"/>
                </a:lnTo>
                <a:lnTo>
                  <a:pt x="640" y="230"/>
                </a:lnTo>
                <a:lnTo>
                  <a:pt x="640" y="232"/>
                </a:lnTo>
                <a:lnTo>
                  <a:pt x="642" y="235"/>
                </a:lnTo>
                <a:lnTo>
                  <a:pt x="645" y="235"/>
                </a:lnTo>
                <a:lnTo>
                  <a:pt x="645" y="232"/>
                </a:lnTo>
                <a:lnTo>
                  <a:pt x="645" y="230"/>
                </a:lnTo>
                <a:lnTo>
                  <a:pt x="647" y="230"/>
                </a:lnTo>
                <a:lnTo>
                  <a:pt x="650" y="230"/>
                </a:lnTo>
                <a:lnTo>
                  <a:pt x="653" y="230"/>
                </a:lnTo>
                <a:lnTo>
                  <a:pt x="653" y="232"/>
                </a:lnTo>
                <a:lnTo>
                  <a:pt x="658" y="230"/>
                </a:lnTo>
                <a:lnTo>
                  <a:pt x="660" y="230"/>
                </a:lnTo>
                <a:lnTo>
                  <a:pt x="666" y="227"/>
                </a:lnTo>
                <a:lnTo>
                  <a:pt x="668" y="227"/>
                </a:lnTo>
                <a:lnTo>
                  <a:pt x="668" y="225"/>
                </a:lnTo>
                <a:lnTo>
                  <a:pt x="668" y="222"/>
                </a:lnTo>
                <a:lnTo>
                  <a:pt x="671" y="225"/>
                </a:lnTo>
                <a:lnTo>
                  <a:pt x="671" y="227"/>
                </a:lnTo>
                <a:lnTo>
                  <a:pt x="673" y="225"/>
                </a:lnTo>
                <a:lnTo>
                  <a:pt x="673" y="222"/>
                </a:lnTo>
                <a:lnTo>
                  <a:pt x="671" y="222"/>
                </a:lnTo>
                <a:lnTo>
                  <a:pt x="671" y="217"/>
                </a:lnTo>
                <a:lnTo>
                  <a:pt x="668" y="217"/>
                </a:lnTo>
                <a:lnTo>
                  <a:pt x="666" y="217"/>
                </a:lnTo>
                <a:lnTo>
                  <a:pt x="666" y="214"/>
                </a:lnTo>
                <a:lnTo>
                  <a:pt x="666" y="212"/>
                </a:lnTo>
                <a:lnTo>
                  <a:pt x="668" y="209"/>
                </a:lnTo>
                <a:lnTo>
                  <a:pt x="668" y="206"/>
                </a:lnTo>
                <a:lnTo>
                  <a:pt x="671" y="206"/>
                </a:lnTo>
                <a:lnTo>
                  <a:pt x="671" y="204"/>
                </a:lnTo>
                <a:lnTo>
                  <a:pt x="671" y="201"/>
                </a:lnTo>
                <a:lnTo>
                  <a:pt x="673" y="199"/>
                </a:lnTo>
                <a:lnTo>
                  <a:pt x="676" y="199"/>
                </a:lnTo>
                <a:lnTo>
                  <a:pt x="679" y="199"/>
                </a:lnTo>
                <a:lnTo>
                  <a:pt x="681" y="196"/>
                </a:lnTo>
                <a:lnTo>
                  <a:pt x="684" y="196"/>
                </a:lnTo>
                <a:lnTo>
                  <a:pt x="687" y="196"/>
                </a:lnTo>
                <a:lnTo>
                  <a:pt x="689" y="196"/>
                </a:lnTo>
                <a:lnTo>
                  <a:pt x="689" y="199"/>
                </a:lnTo>
                <a:lnTo>
                  <a:pt x="692" y="199"/>
                </a:lnTo>
                <a:lnTo>
                  <a:pt x="694" y="199"/>
                </a:lnTo>
                <a:lnTo>
                  <a:pt x="697" y="199"/>
                </a:lnTo>
                <a:lnTo>
                  <a:pt x="700" y="199"/>
                </a:lnTo>
                <a:lnTo>
                  <a:pt x="700" y="196"/>
                </a:lnTo>
                <a:lnTo>
                  <a:pt x="702" y="196"/>
                </a:lnTo>
                <a:lnTo>
                  <a:pt x="702" y="193"/>
                </a:lnTo>
                <a:lnTo>
                  <a:pt x="705" y="193"/>
                </a:lnTo>
                <a:lnTo>
                  <a:pt x="707" y="193"/>
                </a:lnTo>
                <a:lnTo>
                  <a:pt x="707" y="191"/>
                </a:lnTo>
                <a:lnTo>
                  <a:pt x="710" y="191"/>
                </a:lnTo>
                <a:lnTo>
                  <a:pt x="713" y="191"/>
                </a:lnTo>
                <a:lnTo>
                  <a:pt x="715" y="193"/>
                </a:lnTo>
                <a:lnTo>
                  <a:pt x="718" y="193"/>
                </a:lnTo>
                <a:lnTo>
                  <a:pt x="720" y="191"/>
                </a:lnTo>
                <a:lnTo>
                  <a:pt x="723" y="191"/>
                </a:lnTo>
                <a:lnTo>
                  <a:pt x="723" y="188"/>
                </a:lnTo>
                <a:lnTo>
                  <a:pt x="726" y="188"/>
                </a:lnTo>
                <a:lnTo>
                  <a:pt x="728" y="188"/>
                </a:lnTo>
                <a:lnTo>
                  <a:pt x="731" y="188"/>
                </a:lnTo>
                <a:lnTo>
                  <a:pt x="731" y="185"/>
                </a:lnTo>
                <a:lnTo>
                  <a:pt x="731" y="183"/>
                </a:lnTo>
                <a:lnTo>
                  <a:pt x="733" y="183"/>
                </a:lnTo>
                <a:lnTo>
                  <a:pt x="733" y="180"/>
                </a:lnTo>
                <a:lnTo>
                  <a:pt x="736" y="180"/>
                </a:lnTo>
                <a:lnTo>
                  <a:pt x="741" y="178"/>
                </a:lnTo>
                <a:lnTo>
                  <a:pt x="744" y="178"/>
                </a:lnTo>
                <a:lnTo>
                  <a:pt x="744" y="172"/>
                </a:lnTo>
                <a:lnTo>
                  <a:pt x="744" y="167"/>
                </a:lnTo>
                <a:lnTo>
                  <a:pt x="749" y="162"/>
                </a:lnTo>
                <a:lnTo>
                  <a:pt x="752" y="162"/>
                </a:lnTo>
                <a:lnTo>
                  <a:pt x="754" y="162"/>
                </a:lnTo>
                <a:lnTo>
                  <a:pt x="757" y="159"/>
                </a:lnTo>
                <a:lnTo>
                  <a:pt x="760" y="157"/>
                </a:lnTo>
                <a:lnTo>
                  <a:pt x="762" y="157"/>
                </a:lnTo>
                <a:lnTo>
                  <a:pt x="762" y="154"/>
                </a:lnTo>
                <a:lnTo>
                  <a:pt x="762" y="151"/>
                </a:lnTo>
                <a:lnTo>
                  <a:pt x="765" y="149"/>
                </a:lnTo>
                <a:lnTo>
                  <a:pt x="767" y="149"/>
                </a:lnTo>
                <a:lnTo>
                  <a:pt x="770" y="149"/>
                </a:lnTo>
                <a:lnTo>
                  <a:pt x="773" y="149"/>
                </a:lnTo>
                <a:lnTo>
                  <a:pt x="775" y="149"/>
                </a:lnTo>
                <a:lnTo>
                  <a:pt x="775" y="146"/>
                </a:lnTo>
                <a:lnTo>
                  <a:pt x="778" y="146"/>
                </a:lnTo>
                <a:lnTo>
                  <a:pt x="780" y="146"/>
                </a:lnTo>
                <a:lnTo>
                  <a:pt x="780" y="149"/>
                </a:lnTo>
                <a:lnTo>
                  <a:pt x="783" y="149"/>
                </a:lnTo>
                <a:lnTo>
                  <a:pt x="783" y="151"/>
                </a:lnTo>
                <a:lnTo>
                  <a:pt x="786" y="151"/>
                </a:lnTo>
                <a:lnTo>
                  <a:pt x="788" y="151"/>
                </a:lnTo>
                <a:lnTo>
                  <a:pt x="791" y="154"/>
                </a:lnTo>
                <a:lnTo>
                  <a:pt x="791" y="151"/>
                </a:lnTo>
                <a:lnTo>
                  <a:pt x="794" y="151"/>
                </a:lnTo>
                <a:lnTo>
                  <a:pt x="796" y="151"/>
                </a:lnTo>
                <a:lnTo>
                  <a:pt x="799" y="151"/>
                </a:lnTo>
                <a:lnTo>
                  <a:pt x="801" y="151"/>
                </a:lnTo>
                <a:lnTo>
                  <a:pt x="801" y="154"/>
                </a:lnTo>
                <a:lnTo>
                  <a:pt x="801" y="157"/>
                </a:lnTo>
                <a:lnTo>
                  <a:pt x="801" y="159"/>
                </a:lnTo>
                <a:lnTo>
                  <a:pt x="804" y="162"/>
                </a:lnTo>
                <a:lnTo>
                  <a:pt x="807" y="165"/>
                </a:lnTo>
                <a:lnTo>
                  <a:pt x="807" y="167"/>
                </a:lnTo>
                <a:lnTo>
                  <a:pt x="809" y="167"/>
                </a:lnTo>
                <a:lnTo>
                  <a:pt x="809" y="170"/>
                </a:lnTo>
                <a:lnTo>
                  <a:pt x="812" y="170"/>
                </a:lnTo>
                <a:lnTo>
                  <a:pt x="814" y="170"/>
                </a:lnTo>
                <a:lnTo>
                  <a:pt x="814" y="172"/>
                </a:lnTo>
                <a:lnTo>
                  <a:pt x="817" y="172"/>
                </a:lnTo>
                <a:lnTo>
                  <a:pt x="820" y="172"/>
                </a:lnTo>
                <a:lnTo>
                  <a:pt x="820" y="170"/>
                </a:lnTo>
                <a:lnTo>
                  <a:pt x="822" y="170"/>
                </a:lnTo>
                <a:lnTo>
                  <a:pt x="822" y="172"/>
                </a:lnTo>
                <a:lnTo>
                  <a:pt x="825" y="172"/>
                </a:lnTo>
                <a:lnTo>
                  <a:pt x="825" y="170"/>
                </a:lnTo>
                <a:lnTo>
                  <a:pt x="827" y="170"/>
                </a:lnTo>
                <a:lnTo>
                  <a:pt x="830" y="170"/>
                </a:lnTo>
                <a:lnTo>
                  <a:pt x="830" y="167"/>
                </a:lnTo>
                <a:lnTo>
                  <a:pt x="833" y="167"/>
                </a:lnTo>
                <a:lnTo>
                  <a:pt x="835" y="167"/>
                </a:lnTo>
                <a:lnTo>
                  <a:pt x="835" y="165"/>
                </a:lnTo>
                <a:lnTo>
                  <a:pt x="838" y="165"/>
                </a:lnTo>
                <a:lnTo>
                  <a:pt x="838" y="162"/>
                </a:lnTo>
                <a:lnTo>
                  <a:pt x="841" y="162"/>
                </a:lnTo>
                <a:lnTo>
                  <a:pt x="843" y="162"/>
                </a:lnTo>
                <a:lnTo>
                  <a:pt x="846" y="159"/>
                </a:lnTo>
                <a:lnTo>
                  <a:pt x="848" y="159"/>
                </a:lnTo>
                <a:lnTo>
                  <a:pt x="848" y="157"/>
                </a:lnTo>
                <a:lnTo>
                  <a:pt x="851" y="154"/>
                </a:lnTo>
                <a:lnTo>
                  <a:pt x="851" y="151"/>
                </a:lnTo>
                <a:lnTo>
                  <a:pt x="854" y="151"/>
                </a:lnTo>
                <a:lnTo>
                  <a:pt x="854" y="149"/>
                </a:lnTo>
                <a:lnTo>
                  <a:pt x="856" y="149"/>
                </a:lnTo>
                <a:lnTo>
                  <a:pt x="856" y="146"/>
                </a:lnTo>
                <a:lnTo>
                  <a:pt x="859" y="146"/>
                </a:lnTo>
                <a:lnTo>
                  <a:pt x="859" y="144"/>
                </a:lnTo>
                <a:lnTo>
                  <a:pt x="859" y="141"/>
                </a:lnTo>
                <a:lnTo>
                  <a:pt x="861" y="141"/>
                </a:lnTo>
                <a:lnTo>
                  <a:pt x="864" y="138"/>
                </a:lnTo>
                <a:lnTo>
                  <a:pt x="867" y="138"/>
                </a:lnTo>
                <a:lnTo>
                  <a:pt x="864" y="138"/>
                </a:lnTo>
                <a:lnTo>
                  <a:pt x="864" y="136"/>
                </a:lnTo>
                <a:lnTo>
                  <a:pt x="864" y="133"/>
                </a:lnTo>
                <a:lnTo>
                  <a:pt x="867" y="133"/>
                </a:lnTo>
                <a:lnTo>
                  <a:pt x="869" y="133"/>
                </a:lnTo>
                <a:lnTo>
                  <a:pt x="869" y="131"/>
                </a:lnTo>
                <a:lnTo>
                  <a:pt x="872" y="131"/>
                </a:lnTo>
                <a:lnTo>
                  <a:pt x="872" y="128"/>
                </a:lnTo>
                <a:lnTo>
                  <a:pt x="872" y="125"/>
                </a:lnTo>
                <a:lnTo>
                  <a:pt x="874" y="125"/>
                </a:lnTo>
                <a:lnTo>
                  <a:pt x="874" y="123"/>
                </a:lnTo>
                <a:lnTo>
                  <a:pt x="877" y="120"/>
                </a:lnTo>
                <a:lnTo>
                  <a:pt x="880" y="118"/>
                </a:lnTo>
                <a:lnTo>
                  <a:pt x="888" y="112"/>
                </a:lnTo>
                <a:lnTo>
                  <a:pt x="890" y="110"/>
                </a:lnTo>
                <a:lnTo>
                  <a:pt x="893" y="104"/>
                </a:lnTo>
                <a:lnTo>
                  <a:pt x="893" y="102"/>
                </a:lnTo>
                <a:lnTo>
                  <a:pt x="895" y="102"/>
                </a:lnTo>
                <a:lnTo>
                  <a:pt x="898" y="102"/>
                </a:lnTo>
                <a:lnTo>
                  <a:pt x="898" y="99"/>
                </a:lnTo>
                <a:lnTo>
                  <a:pt x="901" y="99"/>
                </a:lnTo>
                <a:lnTo>
                  <a:pt x="903" y="99"/>
                </a:lnTo>
                <a:lnTo>
                  <a:pt x="906" y="99"/>
                </a:lnTo>
                <a:lnTo>
                  <a:pt x="908" y="97"/>
                </a:lnTo>
                <a:lnTo>
                  <a:pt x="911" y="97"/>
                </a:lnTo>
                <a:lnTo>
                  <a:pt x="914" y="97"/>
                </a:lnTo>
                <a:lnTo>
                  <a:pt x="919" y="99"/>
                </a:lnTo>
                <a:lnTo>
                  <a:pt x="921" y="99"/>
                </a:lnTo>
                <a:lnTo>
                  <a:pt x="924" y="99"/>
                </a:lnTo>
                <a:lnTo>
                  <a:pt x="927" y="99"/>
                </a:lnTo>
                <a:lnTo>
                  <a:pt x="929" y="97"/>
                </a:lnTo>
                <a:lnTo>
                  <a:pt x="929" y="99"/>
                </a:lnTo>
                <a:lnTo>
                  <a:pt x="932" y="102"/>
                </a:lnTo>
                <a:lnTo>
                  <a:pt x="934" y="102"/>
                </a:lnTo>
                <a:lnTo>
                  <a:pt x="934" y="104"/>
                </a:lnTo>
                <a:lnTo>
                  <a:pt x="937" y="104"/>
                </a:lnTo>
                <a:lnTo>
                  <a:pt x="937" y="110"/>
                </a:lnTo>
                <a:lnTo>
                  <a:pt x="937" y="112"/>
                </a:lnTo>
                <a:lnTo>
                  <a:pt x="937" y="115"/>
                </a:lnTo>
                <a:lnTo>
                  <a:pt x="942" y="118"/>
                </a:lnTo>
                <a:lnTo>
                  <a:pt x="945" y="120"/>
                </a:lnTo>
                <a:lnTo>
                  <a:pt x="948" y="123"/>
                </a:lnTo>
                <a:lnTo>
                  <a:pt x="950" y="123"/>
                </a:lnTo>
                <a:lnTo>
                  <a:pt x="950" y="120"/>
                </a:lnTo>
                <a:lnTo>
                  <a:pt x="953" y="118"/>
                </a:lnTo>
                <a:lnTo>
                  <a:pt x="950" y="118"/>
                </a:lnTo>
                <a:lnTo>
                  <a:pt x="950" y="115"/>
                </a:lnTo>
                <a:lnTo>
                  <a:pt x="953" y="110"/>
                </a:lnTo>
                <a:lnTo>
                  <a:pt x="955" y="110"/>
                </a:lnTo>
                <a:lnTo>
                  <a:pt x="958" y="110"/>
                </a:lnTo>
                <a:lnTo>
                  <a:pt x="961" y="110"/>
                </a:lnTo>
                <a:lnTo>
                  <a:pt x="961" y="112"/>
                </a:lnTo>
                <a:lnTo>
                  <a:pt x="963" y="112"/>
                </a:lnTo>
                <a:lnTo>
                  <a:pt x="963" y="115"/>
                </a:lnTo>
                <a:lnTo>
                  <a:pt x="966" y="115"/>
                </a:lnTo>
                <a:lnTo>
                  <a:pt x="968" y="118"/>
                </a:lnTo>
                <a:lnTo>
                  <a:pt x="974" y="115"/>
                </a:lnTo>
                <a:lnTo>
                  <a:pt x="976" y="115"/>
                </a:lnTo>
                <a:lnTo>
                  <a:pt x="979" y="112"/>
                </a:lnTo>
                <a:lnTo>
                  <a:pt x="981" y="110"/>
                </a:lnTo>
                <a:lnTo>
                  <a:pt x="984" y="107"/>
                </a:lnTo>
                <a:lnTo>
                  <a:pt x="989" y="107"/>
                </a:lnTo>
                <a:lnTo>
                  <a:pt x="992" y="107"/>
                </a:lnTo>
                <a:lnTo>
                  <a:pt x="992" y="104"/>
                </a:lnTo>
                <a:lnTo>
                  <a:pt x="995" y="104"/>
                </a:lnTo>
                <a:lnTo>
                  <a:pt x="997" y="104"/>
                </a:lnTo>
                <a:lnTo>
                  <a:pt x="997" y="102"/>
                </a:lnTo>
                <a:lnTo>
                  <a:pt x="1000" y="102"/>
                </a:lnTo>
                <a:lnTo>
                  <a:pt x="1000" y="99"/>
                </a:lnTo>
                <a:lnTo>
                  <a:pt x="1000" y="97"/>
                </a:lnTo>
                <a:lnTo>
                  <a:pt x="1000" y="94"/>
                </a:lnTo>
                <a:lnTo>
                  <a:pt x="1000" y="91"/>
                </a:lnTo>
                <a:lnTo>
                  <a:pt x="1002" y="91"/>
                </a:lnTo>
                <a:lnTo>
                  <a:pt x="1005" y="89"/>
                </a:lnTo>
                <a:lnTo>
                  <a:pt x="1008" y="89"/>
                </a:lnTo>
                <a:lnTo>
                  <a:pt x="1013" y="89"/>
                </a:lnTo>
                <a:lnTo>
                  <a:pt x="1015" y="89"/>
                </a:lnTo>
                <a:lnTo>
                  <a:pt x="1015" y="86"/>
                </a:lnTo>
                <a:lnTo>
                  <a:pt x="1018" y="86"/>
                </a:lnTo>
                <a:lnTo>
                  <a:pt x="1021" y="84"/>
                </a:lnTo>
                <a:lnTo>
                  <a:pt x="1023" y="76"/>
                </a:lnTo>
                <a:lnTo>
                  <a:pt x="1026" y="73"/>
                </a:lnTo>
                <a:lnTo>
                  <a:pt x="1028" y="73"/>
                </a:lnTo>
                <a:lnTo>
                  <a:pt x="1031" y="73"/>
                </a:lnTo>
                <a:lnTo>
                  <a:pt x="1031" y="71"/>
                </a:lnTo>
                <a:lnTo>
                  <a:pt x="1034" y="71"/>
                </a:lnTo>
                <a:lnTo>
                  <a:pt x="1036" y="71"/>
                </a:lnTo>
                <a:lnTo>
                  <a:pt x="1036" y="68"/>
                </a:lnTo>
                <a:lnTo>
                  <a:pt x="1034" y="65"/>
                </a:lnTo>
                <a:lnTo>
                  <a:pt x="1034" y="63"/>
                </a:lnTo>
                <a:lnTo>
                  <a:pt x="1034" y="60"/>
                </a:lnTo>
                <a:lnTo>
                  <a:pt x="1036" y="60"/>
                </a:lnTo>
                <a:lnTo>
                  <a:pt x="1036" y="57"/>
                </a:lnTo>
                <a:lnTo>
                  <a:pt x="1039" y="57"/>
                </a:lnTo>
                <a:lnTo>
                  <a:pt x="1042" y="57"/>
                </a:lnTo>
                <a:lnTo>
                  <a:pt x="1042" y="60"/>
                </a:lnTo>
                <a:lnTo>
                  <a:pt x="1044" y="60"/>
                </a:lnTo>
                <a:lnTo>
                  <a:pt x="1047" y="60"/>
                </a:lnTo>
                <a:lnTo>
                  <a:pt x="1049" y="60"/>
                </a:lnTo>
                <a:lnTo>
                  <a:pt x="1052" y="60"/>
                </a:lnTo>
                <a:lnTo>
                  <a:pt x="1055" y="63"/>
                </a:lnTo>
                <a:lnTo>
                  <a:pt x="1057" y="63"/>
                </a:lnTo>
                <a:lnTo>
                  <a:pt x="1060" y="65"/>
                </a:lnTo>
                <a:lnTo>
                  <a:pt x="1062" y="65"/>
                </a:lnTo>
                <a:lnTo>
                  <a:pt x="1065" y="65"/>
                </a:lnTo>
                <a:lnTo>
                  <a:pt x="1068" y="65"/>
                </a:lnTo>
                <a:lnTo>
                  <a:pt x="1070" y="65"/>
                </a:lnTo>
                <a:lnTo>
                  <a:pt x="1073" y="65"/>
                </a:lnTo>
                <a:lnTo>
                  <a:pt x="1075" y="65"/>
                </a:lnTo>
                <a:lnTo>
                  <a:pt x="1081" y="65"/>
                </a:lnTo>
                <a:lnTo>
                  <a:pt x="1083" y="65"/>
                </a:lnTo>
                <a:lnTo>
                  <a:pt x="1088" y="65"/>
                </a:lnTo>
                <a:lnTo>
                  <a:pt x="1088" y="63"/>
                </a:lnTo>
                <a:lnTo>
                  <a:pt x="1088" y="60"/>
                </a:lnTo>
                <a:lnTo>
                  <a:pt x="1088" y="57"/>
                </a:lnTo>
                <a:lnTo>
                  <a:pt x="1088" y="55"/>
                </a:lnTo>
                <a:lnTo>
                  <a:pt x="1094" y="50"/>
                </a:lnTo>
                <a:lnTo>
                  <a:pt x="1096" y="50"/>
                </a:lnTo>
                <a:lnTo>
                  <a:pt x="1099" y="52"/>
                </a:lnTo>
                <a:lnTo>
                  <a:pt x="1099" y="50"/>
                </a:lnTo>
                <a:lnTo>
                  <a:pt x="1096" y="47"/>
                </a:lnTo>
                <a:lnTo>
                  <a:pt x="1094" y="47"/>
                </a:lnTo>
                <a:lnTo>
                  <a:pt x="1091" y="50"/>
                </a:lnTo>
                <a:lnTo>
                  <a:pt x="1091" y="47"/>
                </a:lnTo>
                <a:lnTo>
                  <a:pt x="1094" y="47"/>
                </a:lnTo>
                <a:lnTo>
                  <a:pt x="1094" y="44"/>
                </a:lnTo>
                <a:lnTo>
                  <a:pt x="1094" y="42"/>
                </a:lnTo>
                <a:lnTo>
                  <a:pt x="1096" y="42"/>
                </a:lnTo>
                <a:lnTo>
                  <a:pt x="1099" y="42"/>
                </a:lnTo>
                <a:lnTo>
                  <a:pt x="1099" y="39"/>
                </a:lnTo>
                <a:lnTo>
                  <a:pt x="1091" y="39"/>
                </a:lnTo>
                <a:lnTo>
                  <a:pt x="1091" y="37"/>
                </a:lnTo>
                <a:lnTo>
                  <a:pt x="1094" y="37"/>
                </a:lnTo>
                <a:lnTo>
                  <a:pt x="1096" y="37"/>
                </a:lnTo>
                <a:lnTo>
                  <a:pt x="1099" y="34"/>
                </a:lnTo>
                <a:lnTo>
                  <a:pt x="1099" y="31"/>
                </a:lnTo>
                <a:lnTo>
                  <a:pt x="1102" y="29"/>
                </a:lnTo>
                <a:lnTo>
                  <a:pt x="1104" y="29"/>
                </a:lnTo>
                <a:lnTo>
                  <a:pt x="1104" y="26"/>
                </a:lnTo>
                <a:lnTo>
                  <a:pt x="1104" y="24"/>
                </a:lnTo>
                <a:lnTo>
                  <a:pt x="1107" y="21"/>
                </a:lnTo>
                <a:lnTo>
                  <a:pt x="1109" y="18"/>
                </a:lnTo>
                <a:lnTo>
                  <a:pt x="1117" y="18"/>
                </a:lnTo>
                <a:lnTo>
                  <a:pt x="1122" y="16"/>
                </a:lnTo>
                <a:lnTo>
                  <a:pt x="1128" y="16"/>
                </a:lnTo>
                <a:lnTo>
                  <a:pt x="1130" y="13"/>
                </a:lnTo>
                <a:lnTo>
                  <a:pt x="1133" y="13"/>
                </a:lnTo>
                <a:lnTo>
                  <a:pt x="1135" y="10"/>
                </a:lnTo>
                <a:lnTo>
                  <a:pt x="1138" y="10"/>
                </a:lnTo>
                <a:lnTo>
                  <a:pt x="1143" y="10"/>
                </a:lnTo>
                <a:lnTo>
                  <a:pt x="1151" y="10"/>
                </a:lnTo>
                <a:lnTo>
                  <a:pt x="1162" y="13"/>
                </a:lnTo>
                <a:lnTo>
                  <a:pt x="1167" y="10"/>
                </a:lnTo>
                <a:lnTo>
                  <a:pt x="1169" y="10"/>
                </a:lnTo>
                <a:lnTo>
                  <a:pt x="1172" y="8"/>
                </a:lnTo>
                <a:lnTo>
                  <a:pt x="1177" y="5"/>
                </a:lnTo>
                <a:lnTo>
                  <a:pt x="1182" y="0"/>
                </a:lnTo>
                <a:lnTo>
                  <a:pt x="1190" y="0"/>
                </a:lnTo>
                <a:lnTo>
                  <a:pt x="1198" y="0"/>
                </a:lnTo>
                <a:lnTo>
                  <a:pt x="1203" y="0"/>
                </a:lnTo>
                <a:lnTo>
                  <a:pt x="1211" y="3"/>
                </a:lnTo>
                <a:lnTo>
                  <a:pt x="1219" y="3"/>
                </a:lnTo>
                <a:lnTo>
                  <a:pt x="1227" y="5"/>
                </a:lnTo>
                <a:lnTo>
                  <a:pt x="1232" y="8"/>
                </a:lnTo>
                <a:lnTo>
                  <a:pt x="1240" y="10"/>
                </a:lnTo>
                <a:close/>
              </a:path>
            </a:pathLst>
          </a:custGeom>
          <a:noFill/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112" name="Freeform 276"/>
          <p:cNvSpPr>
            <a:spLocks/>
          </p:cNvSpPr>
          <p:nvPr/>
        </p:nvSpPr>
        <p:spPr bwMode="auto">
          <a:xfrm>
            <a:off x="3518389" y="3636963"/>
            <a:ext cx="27843" cy="46038"/>
          </a:xfrm>
          <a:custGeom>
            <a:avLst/>
            <a:gdLst>
              <a:gd name="T0" fmla="*/ 0 w 19"/>
              <a:gd name="T1" fmla="*/ 0 h 29"/>
              <a:gd name="T2" fmla="*/ 3 w 19"/>
              <a:gd name="T3" fmla="*/ 0 h 29"/>
              <a:gd name="T4" fmla="*/ 3 w 19"/>
              <a:gd name="T5" fmla="*/ 3 h 29"/>
              <a:gd name="T6" fmla="*/ 6 w 19"/>
              <a:gd name="T7" fmla="*/ 3 h 29"/>
              <a:gd name="T8" fmla="*/ 8 w 19"/>
              <a:gd name="T9" fmla="*/ 3 h 29"/>
              <a:gd name="T10" fmla="*/ 8 w 19"/>
              <a:gd name="T11" fmla="*/ 6 h 29"/>
              <a:gd name="T12" fmla="*/ 8 w 19"/>
              <a:gd name="T13" fmla="*/ 3 h 29"/>
              <a:gd name="T14" fmla="*/ 8 w 19"/>
              <a:gd name="T15" fmla="*/ 6 h 29"/>
              <a:gd name="T16" fmla="*/ 11 w 19"/>
              <a:gd name="T17" fmla="*/ 6 h 29"/>
              <a:gd name="T18" fmla="*/ 13 w 19"/>
              <a:gd name="T19" fmla="*/ 6 h 29"/>
              <a:gd name="T20" fmla="*/ 13 w 19"/>
              <a:gd name="T21" fmla="*/ 8 h 29"/>
              <a:gd name="T22" fmla="*/ 13 w 19"/>
              <a:gd name="T23" fmla="*/ 11 h 29"/>
              <a:gd name="T24" fmla="*/ 16 w 19"/>
              <a:gd name="T25" fmla="*/ 11 h 29"/>
              <a:gd name="T26" fmla="*/ 16 w 19"/>
              <a:gd name="T27" fmla="*/ 13 h 29"/>
              <a:gd name="T28" fmla="*/ 16 w 19"/>
              <a:gd name="T29" fmla="*/ 16 h 29"/>
              <a:gd name="T30" fmla="*/ 19 w 19"/>
              <a:gd name="T31" fmla="*/ 16 h 29"/>
              <a:gd name="T32" fmla="*/ 16 w 19"/>
              <a:gd name="T33" fmla="*/ 16 h 29"/>
              <a:gd name="T34" fmla="*/ 16 w 19"/>
              <a:gd name="T35" fmla="*/ 19 h 29"/>
              <a:gd name="T36" fmla="*/ 16 w 19"/>
              <a:gd name="T37" fmla="*/ 21 h 29"/>
              <a:gd name="T38" fmla="*/ 16 w 19"/>
              <a:gd name="T39" fmla="*/ 24 h 29"/>
              <a:gd name="T40" fmla="*/ 16 w 19"/>
              <a:gd name="T41" fmla="*/ 27 h 29"/>
              <a:gd name="T42" fmla="*/ 19 w 19"/>
              <a:gd name="T43" fmla="*/ 27 h 29"/>
              <a:gd name="T44" fmla="*/ 19 w 19"/>
              <a:gd name="T45" fmla="*/ 29 h 29"/>
              <a:gd name="T46" fmla="*/ 16 w 19"/>
              <a:gd name="T47" fmla="*/ 29 h 29"/>
              <a:gd name="T48" fmla="*/ 13 w 19"/>
              <a:gd name="T49" fmla="*/ 29 h 29"/>
              <a:gd name="T50" fmla="*/ 13 w 19"/>
              <a:gd name="T51" fmla="*/ 27 h 29"/>
              <a:gd name="T52" fmla="*/ 13 w 19"/>
              <a:gd name="T53" fmla="*/ 24 h 29"/>
              <a:gd name="T54" fmla="*/ 13 w 19"/>
              <a:gd name="T55" fmla="*/ 21 h 29"/>
              <a:gd name="T56" fmla="*/ 13 w 19"/>
              <a:gd name="T57" fmla="*/ 19 h 29"/>
              <a:gd name="T58" fmla="*/ 11 w 19"/>
              <a:gd name="T59" fmla="*/ 19 h 29"/>
              <a:gd name="T60" fmla="*/ 11 w 19"/>
              <a:gd name="T61" fmla="*/ 16 h 29"/>
              <a:gd name="T62" fmla="*/ 11 w 19"/>
              <a:gd name="T63" fmla="*/ 13 h 29"/>
              <a:gd name="T64" fmla="*/ 8 w 19"/>
              <a:gd name="T65" fmla="*/ 13 h 29"/>
              <a:gd name="T66" fmla="*/ 6 w 19"/>
              <a:gd name="T67" fmla="*/ 13 h 29"/>
              <a:gd name="T68" fmla="*/ 6 w 19"/>
              <a:gd name="T69" fmla="*/ 11 h 29"/>
              <a:gd name="T70" fmla="*/ 3 w 19"/>
              <a:gd name="T71" fmla="*/ 11 h 29"/>
              <a:gd name="T72" fmla="*/ 3 w 19"/>
              <a:gd name="T73" fmla="*/ 8 h 29"/>
              <a:gd name="T74" fmla="*/ 3 w 19"/>
              <a:gd name="T75" fmla="*/ 6 h 29"/>
              <a:gd name="T76" fmla="*/ 0 w 19"/>
              <a:gd name="T77" fmla="*/ 6 h 29"/>
              <a:gd name="T78" fmla="*/ 3 w 19"/>
              <a:gd name="T79" fmla="*/ 6 h 29"/>
              <a:gd name="T80" fmla="*/ 0 w 19"/>
              <a:gd name="T81" fmla="*/ 6 h 29"/>
              <a:gd name="T82" fmla="*/ 0 w 19"/>
              <a:gd name="T83" fmla="*/ 3 h 29"/>
              <a:gd name="T84" fmla="*/ 0 w 19"/>
              <a:gd name="T85" fmla="*/ 0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19" h="29">
                <a:moveTo>
                  <a:pt x="0" y="0"/>
                </a:moveTo>
                <a:lnTo>
                  <a:pt x="3" y="0"/>
                </a:lnTo>
                <a:lnTo>
                  <a:pt x="3" y="3"/>
                </a:lnTo>
                <a:lnTo>
                  <a:pt x="6" y="3"/>
                </a:lnTo>
                <a:lnTo>
                  <a:pt x="8" y="3"/>
                </a:lnTo>
                <a:lnTo>
                  <a:pt x="8" y="6"/>
                </a:lnTo>
                <a:lnTo>
                  <a:pt x="8" y="3"/>
                </a:lnTo>
                <a:lnTo>
                  <a:pt x="8" y="6"/>
                </a:lnTo>
                <a:lnTo>
                  <a:pt x="11" y="6"/>
                </a:lnTo>
                <a:lnTo>
                  <a:pt x="13" y="6"/>
                </a:lnTo>
                <a:lnTo>
                  <a:pt x="13" y="8"/>
                </a:lnTo>
                <a:lnTo>
                  <a:pt x="13" y="11"/>
                </a:lnTo>
                <a:lnTo>
                  <a:pt x="16" y="11"/>
                </a:lnTo>
                <a:lnTo>
                  <a:pt x="16" y="13"/>
                </a:lnTo>
                <a:lnTo>
                  <a:pt x="16" y="16"/>
                </a:lnTo>
                <a:lnTo>
                  <a:pt x="19" y="16"/>
                </a:lnTo>
                <a:lnTo>
                  <a:pt x="16" y="16"/>
                </a:lnTo>
                <a:lnTo>
                  <a:pt x="16" y="19"/>
                </a:lnTo>
                <a:lnTo>
                  <a:pt x="16" y="21"/>
                </a:lnTo>
                <a:lnTo>
                  <a:pt x="16" y="24"/>
                </a:lnTo>
                <a:lnTo>
                  <a:pt x="16" y="27"/>
                </a:lnTo>
                <a:lnTo>
                  <a:pt x="19" y="27"/>
                </a:lnTo>
                <a:lnTo>
                  <a:pt x="19" y="29"/>
                </a:lnTo>
                <a:lnTo>
                  <a:pt x="16" y="29"/>
                </a:lnTo>
                <a:lnTo>
                  <a:pt x="13" y="29"/>
                </a:lnTo>
                <a:lnTo>
                  <a:pt x="13" y="27"/>
                </a:lnTo>
                <a:lnTo>
                  <a:pt x="13" y="24"/>
                </a:lnTo>
                <a:lnTo>
                  <a:pt x="13" y="21"/>
                </a:lnTo>
                <a:lnTo>
                  <a:pt x="13" y="19"/>
                </a:lnTo>
                <a:lnTo>
                  <a:pt x="11" y="19"/>
                </a:lnTo>
                <a:lnTo>
                  <a:pt x="11" y="16"/>
                </a:lnTo>
                <a:lnTo>
                  <a:pt x="11" y="13"/>
                </a:lnTo>
                <a:lnTo>
                  <a:pt x="8" y="13"/>
                </a:lnTo>
                <a:lnTo>
                  <a:pt x="6" y="13"/>
                </a:lnTo>
                <a:lnTo>
                  <a:pt x="6" y="11"/>
                </a:lnTo>
                <a:lnTo>
                  <a:pt x="3" y="11"/>
                </a:lnTo>
                <a:lnTo>
                  <a:pt x="3" y="8"/>
                </a:lnTo>
                <a:lnTo>
                  <a:pt x="3" y="6"/>
                </a:lnTo>
                <a:lnTo>
                  <a:pt x="0" y="6"/>
                </a:lnTo>
                <a:lnTo>
                  <a:pt x="3" y="6"/>
                </a:lnTo>
                <a:lnTo>
                  <a:pt x="0" y="6"/>
                </a:lnTo>
                <a:lnTo>
                  <a:pt x="0" y="3"/>
                </a:lnTo>
                <a:lnTo>
                  <a:pt x="0" y="0"/>
                </a:lnTo>
              </a:path>
            </a:pathLst>
          </a:custGeom>
          <a:noFill/>
          <a:ln w="4763">
            <a:solidFill>
              <a:srgbClr val="6E6E6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113" name="Freeform 277"/>
          <p:cNvSpPr>
            <a:spLocks/>
          </p:cNvSpPr>
          <p:nvPr/>
        </p:nvSpPr>
        <p:spPr bwMode="auto">
          <a:xfrm>
            <a:off x="4004896" y="3567113"/>
            <a:ext cx="30774" cy="33338"/>
          </a:xfrm>
          <a:custGeom>
            <a:avLst/>
            <a:gdLst>
              <a:gd name="T0" fmla="*/ 10 w 21"/>
              <a:gd name="T1" fmla="*/ 0 h 21"/>
              <a:gd name="T2" fmla="*/ 10 w 21"/>
              <a:gd name="T3" fmla="*/ 3 h 21"/>
              <a:gd name="T4" fmla="*/ 10 w 21"/>
              <a:gd name="T5" fmla="*/ 0 h 21"/>
              <a:gd name="T6" fmla="*/ 10 w 21"/>
              <a:gd name="T7" fmla="*/ 3 h 21"/>
              <a:gd name="T8" fmla="*/ 13 w 21"/>
              <a:gd name="T9" fmla="*/ 5 h 21"/>
              <a:gd name="T10" fmla="*/ 13 w 21"/>
              <a:gd name="T11" fmla="*/ 8 h 21"/>
              <a:gd name="T12" fmla="*/ 15 w 21"/>
              <a:gd name="T13" fmla="*/ 10 h 21"/>
              <a:gd name="T14" fmla="*/ 18 w 21"/>
              <a:gd name="T15" fmla="*/ 10 h 21"/>
              <a:gd name="T16" fmla="*/ 21 w 21"/>
              <a:gd name="T17" fmla="*/ 10 h 21"/>
              <a:gd name="T18" fmla="*/ 21 w 21"/>
              <a:gd name="T19" fmla="*/ 13 h 21"/>
              <a:gd name="T20" fmla="*/ 21 w 21"/>
              <a:gd name="T21" fmla="*/ 16 h 21"/>
              <a:gd name="T22" fmla="*/ 18 w 21"/>
              <a:gd name="T23" fmla="*/ 16 h 21"/>
              <a:gd name="T24" fmla="*/ 18 w 21"/>
              <a:gd name="T25" fmla="*/ 18 h 21"/>
              <a:gd name="T26" fmla="*/ 15 w 21"/>
              <a:gd name="T27" fmla="*/ 21 h 21"/>
              <a:gd name="T28" fmla="*/ 15 w 21"/>
              <a:gd name="T29" fmla="*/ 18 h 21"/>
              <a:gd name="T30" fmla="*/ 15 w 21"/>
              <a:gd name="T31" fmla="*/ 21 h 21"/>
              <a:gd name="T32" fmla="*/ 13 w 21"/>
              <a:gd name="T33" fmla="*/ 21 h 21"/>
              <a:gd name="T34" fmla="*/ 10 w 21"/>
              <a:gd name="T35" fmla="*/ 21 h 21"/>
              <a:gd name="T36" fmla="*/ 10 w 21"/>
              <a:gd name="T37" fmla="*/ 18 h 21"/>
              <a:gd name="T38" fmla="*/ 8 w 21"/>
              <a:gd name="T39" fmla="*/ 18 h 21"/>
              <a:gd name="T40" fmla="*/ 5 w 21"/>
              <a:gd name="T41" fmla="*/ 21 h 21"/>
              <a:gd name="T42" fmla="*/ 5 w 21"/>
              <a:gd name="T43" fmla="*/ 18 h 21"/>
              <a:gd name="T44" fmla="*/ 8 w 21"/>
              <a:gd name="T45" fmla="*/ 18 h 21"/>
              <a:gd name="T46" fmla="*/ 5 w 21"/>
              <a:gd name="T47" fmla="*/ 18 h 21"/>
              <a:gd name="T48" fmla="*/ 5 w 21"/>
              <a:gd name="T49" fmla="*/ 16 h 21"/>
              <a:gd name="T50" fmla="*/ 5 w 21"/>
              <a:gd name="T51" fmla="*/ 13 h 21"/>
              <a:gd name="T52" fmla="*/ 8 w 21"/>
              <a:gd name="T53" fmla="*/ 10 h 21"/>
              <a:gd name="T54" fmla="*/ 5 w 21"/>
              <a:gd name="T55" fmla="*/ 10 h 21"/>
              <a:gd name="T56" fmla="*/ 2 w 21"/>
              <a:gd name="T57" fmla="*/ 10 h 21"/>
              <a:gd name="T58" fmla="*/ 2 w 21"/>
              <a:gd name="T59" fmla="*/ 8 h 21"/>
              <a:gd name="T60" fmla="*/ 5 w 21"/>
              <a:gd name="T61" fmla="*/ 8 h 21"/>
              <a:gd name="T62" fmla="*/ 2 w 21"/>
              <a:gd name="T63" fmla="*/ 8 h 21"/>
              <a:gd name="T64" fmla="*/ 2 w 21"/>
              <a:gd name="T65" fmla="*/ 5 h 21"/>
              <a:gd name="T66" fmla="*/ 0 w 21"/>
              <a:gd name="T67" fmla="*/ 5 h 21"/>
              <a:gd name="T68" fmla="*/ 0 w 21"/>
              <a:gd name="T69" fmla="*/ 3 h 21"/>
              <a:gd name="T70" fmla="*/ 2 w 21"/>
              <a:gd name="T71" fmla="*/ 3 h 21"/>
              <a:gd name="T72" fmla="*/ 5 w 21"/>
              <a:gd name="T73" fmla="*/ 3 h 21"/>
              <a:gd name="T74" fmla="*/ 5 w 21"/>
              <a:gd name="T75" fmla="*/ 0 h 21"/>
              <a:gd name="T76" fmla="*/ 8 w 21"/>
              <a:gd name="T77" fmla="*/ 0 h 21"/>
              <a:gd name="T78" fmla="*/ 10 w 21"/>
              <a:gd name="T79" fmla="*/ 0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21" h="21">
                <a:moveTo>
                  <a:pt x="10" y="0"/>
                </a:moveTo>
                <a:lnTo>
                  <a:pt x="10" y="3"/>
                </a:lnTo>
                <a:lnTo>
                  <a:pt x="10" y="0"/>
                </a:lnTo>
                <a:lnTo>
                  <a:pt x="10" y="3"/>
                </a:lnTo>
                <a:lnTo>
                  <a:pt x="13" y="5"/>
                </a:lnTo>
                <a:lnTo>
                  <a:pt x="13" y="8"/>
                </a:lnTo>
                <a:lnTo>
                  <a:pt x="15" y="10"/>
                </a:lnTo>
                <a:lnTo>
                  <a:pt x="18" y="10"/>
                </a:lnTo>
                <a:lnTo>
                  <a:pt x="21" y="10"/>
                </a:lnTo>
                <a:lnTo>
                  <a:pt x="21" y="13"/>
                </a:lnTo>
                <a:lnTo>
                  <a:pt x="21" y="16"/>
                </a:lnTo>
                <a:lnTo>
                  <a:pt x="18" y="16"/>
                </a:lnTo>
                <a:lnTo>
                  <a:pt x="18" y="18"/>
                </a:lnTo>
                <a:lnTo>
                  <a:pt x="15" y="21"/>
                </a:lnTo>
                <a:lnTo>
                  <a:pt x="15" y="18"/>
                </a:lnTo>
                <a:lnTo>
                  <a:pt x="15" y="21"/>
                </a:lnTo>
                <a:lnTo>
                  <a:pt x="13" y="21"/>
                </a:lnTo>
                <a:lnTo>
                  <a:pt x="10" y="21"/>
                </a:lnTo>
                <a:lnTo>
                  <a:pt x="10" y="18"/>
                </a:lnTo>
                <a:lnTo>
                  <a:pt x="8" y="18"/>
                </a:lnTo>
                <a:lnTo>
                  <a:pt x="5" y="21"/>
                </a:lnTo>
                <a:lnTo>
                  <a:pt x="5" y="18"/>
                </a:lnTo>
                <a:lnTo>
                  <a:pt x="8" y="18"/>
                </a:lnTo>
                <a:lnTo>
                  <a:pt x="5" y="18"/>
                </a:lnTo>
                <a:lnTo>
                  <a:pt x="5" y="16"/>
                </a:lnTo>
                <a:lnTo>
                  <a:pt x="5" y="13"/>
                </a:lnTo>
                <a:lnTo>
                  <a:pt x="8" y="10"/>
                </a:lnTo>
                <a:lnTo>
                  <a:pt x="5" y="10"/>
                </a:lnTo>
                <a:lnTo>
                  <a:pt x="2" y="10"/>
                </a:lnTo>
                <a:lnTo>
                  <a:pt x="2" y="8"/>
                </a:lnTo>
                <a:lnTo>
                  <a:pt x="5" y="8"/>
                </a:lnTo>
                <a:lnTo>
                  <a:pt x="2" y="8"/>
                </a:lnTo>
                <a:lnTo>
                  <a:pt x="2" y="5"/>
                </a:lnTo>
                <a:lnTo>
                  <a:pt x="0" y="5"/>
                </a:lnTo>
                <a:lnTo>
                  <a:pt x="0" y="3"/>
                </a:lnTo>
                <a:lnTo>
                  <a:pt x="2" y="3"/>
                </a:lnTo>
                <a:lnTo>
                  <a:pt x="5" y="3"/>
                </a:lnTo>
                <a:lnTo>
                  <a:pt x="5" y="0"/>
                </a:lnTo>
                <a:lnTo>
                  <a:pt x="8" y="0"/>
                </a:lnTo>
                <a:lnTo>
                  <a:pt x="10" y="0"/>
                </a:lnTo>
              </a:path>
            </a:pathLst>
          </a:custGeom>
          <a:noFill/>
          <a:ln w="4763">
            <a:solidFill>
              <a:srgbClr val="6E6E6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114" name="Freeform 278"/>
          <p:cNvSpPr>
            <a:spLocks/>
          </p:cNvSpPr>
          <p:nvPr/>
        </p:nvSpPr>
        <p:spPr bwMode="auto">
          <a:xfrm>
            <a:off x="3178420" y="3476626"/>
            <a:ext cx="781050" cy="492125"/>
          </a:xfrm>
          <a:custGeom>
            <a:avLst/>
            <a:gdLst>
              <a:gd name="T0" fmla="*/ 449 w 533"/>
              <a:gd name="T1" fmla="*/ 10 h 310"/>
              <a:gd name="T2" fmla="*/ 472 w 533"/>
              <a:gd name="T3" fmla="*/ 18 h 310"/>
              <a:gd name="T4" fmla="*/ 483 w 533"/>
              <a:gd name="T5" fmla="*/ 31 h 310"/>
              <a:gd name="T6" fmla="*/ 504 w 533"/>
              <a:gd name="T7" fmla="*/ 44 h 310"/>
              <a:gd name="T8" fmla="*/ 512 w 533"/>
              <a:gd name="T9" fmla="*/ 57 h 310"/>
              <a:gd name="T10" fmla="*/ 519 w 533"/>
              <a:gd name="T11" fmla="*/ 75 h 310"/>
              <a:gd name="T12" fmla="*/ 530 w 533"/>
              <a:gd name="T13" fmla="*/ 96 h 310"/>
              <a:gd name="T14" fmla="*/ 519 w 533"/>
              <a:gd name="T15" fmla="*/ 117 h 310"/>
              <a:gd name="T16" fmla="*/ 512 w 533"/>
              <a:gd name="T17" fmla="*/ 120 h 310"/>
              <a:gd name="T18" fmla="*/ 514 w 533"/>
              <a:gd name="T19" fmla="*/ 130 h 310"/>
              <a:gd name="T20" fmla="*/ 517 w 533"/>
              <a:gd name="T21" fmla="*/ 135 h 310"/>
              <a:gd name="T22" fmla="*/ 512 w 533"/>
              <a:gd name="T23" fmla="*/ 151 h 310"/>
              <a:gd name="T24" fmla="*/ 506 w 533"/>
              <a:gd name="T25" fmla="*/ 159 h 310"/>
              <a:gd name="T26" fmla="*/ 527 w 533"/>
              <a:gd name="T27" fmla="*/ 161 h 310"/>
              <a:gd name="T28" fmla="*/ 519 w 533"/>
              <a:gd name="T29" fmla="*/ 172 h 310"/>
              <a:gd name="T30" fmla="*/ 514 w 533"/>
              <a:gd name="T31" fmla="*/ 180 h 310"/>
              <a:gd name="T32" fmla="*/ 512 w 533"/>
              <a:gd name="T33" fmla="*/ 185 h 310"/>
              <a:gd name="T34" fmla="*/ 506 w 533"/>
              <a:gd name="T35" fmla="*/ 201 h 310"/>
              <a:gd name="T36" fmla="*/ 501 w 533"/>
              <a:gd name="T37" fmla="*/ 211 h 310"/>
              <a:gd name="T38" fmla="*/ 512 w 533"/>
              <a:gd name="T39" fmla="*/ 229 h 310"/>
              <a:gd name="T40" fmla="*/ 517 w 533"/>
              <a:gd name="T41" fmla="*/ 250 h 310"/>
              <a:gd name="T42" fmla="*/ 501 w 533"/>
              <a:gd name="T43" fmla="*/ 237 h 310"/>
              <a:gd name="T44" fmla="*/ 261 w 533"/>
              <a:gd name="T45" fmla="*/ 305 h 310"/>
              <a:gd name="T46" fmla="*/ 120 w 533"/>
              <a:gd name="T47" fmla="*/ 297 h 310"/>
              <a:gd name="T48" fmla="*/ 0 w 533"/>
              <a:gd name="T49" fmla="*/ 300 h 310"/>
              <a:gd name="T50" fmla="*/ 16 w 533"/>
              <a:gd name="T51" fmla="*/ 284 h 310"/>
              <a:gd name="T52" fmla="*/ 10 w 533"/>
              <a:gd name="T53" fmla="*/ 263 h 310"/>
              <a:gd name="T54" fmla="*/ 31 w 533"/>
              <a:gd name="T55" fmla="*/ 250 h 310"/>
              <a:gd name="T56" fmla="*/ 50 w 533"/>
              <a:gd name="T57" fmla="*/ 245 h 310"/>
              <a:gd name="T58" fmla="*/ 71 w 533"/>
              <a:gd name="T59" fmla="*/ 235 h 310"/>
              <a:gd name="T60" fmla="*/ 102 w 533"/>
              <a:gd name="T61" fmla="*/ 219 h 310"/>
              <a:gd name="T62" fmla="*/ 138 w 533"/>
              <a:gd name="T63" fmla="*/ 201 h 310"/>
              <a:gd name="T64" fmla="*/ 141 w 533"/>
              <a:gd name="T65" fmla="*/ 185 h 310"/>
              <a:gd name="T66" fmla="*/ 149 w 533"/>
              <a:gd name="T67" fmla="*/ 175 h 310"/>
              <a:gd name="T68" fmla="*/ 167 w 533"/>
              <a:gd name="T69" fmla="*/ 169 h 310"/>
              <a:gd name="T70" fmla="*/ 185 w 533"/>
              <a:gd name="T71" fmla="*/ 169 h 310"/>
              <a:gd name="T72" fmla="*/ 198 w 533"/>
              <a:gd name="T73" fmla="*/ 154 h 310"/>
              <a:gd name="T74" fmla="*/ 209 w 533"/>
              <a:gd name="T75" fmla="*/ 135 h 310"/>
              <a:gd name="T76" fmla="*/ 217 w 533"/>
              <a:gd name="T77" fmla="*/ 135 h 310"/>
              <a:gd name="T78" fmla="*/ 235 w 533"/>
              <a:gd name="T79" fmla="*/ 138 h 310"/>
              <a:gd name="T80" fmla="*/ 251 w 533"/>
              <a:gd name="T81" fmla="*/ 141 h 310"/>
              <a:gd name="T82" fmla="*/ 238 w 533"/>
              <a:gd name="T83" fmla="*/ 156 h 310"/>
              <a:gd name="T84" fmla="*/ 230 w 533"/>
              <a:gd name="T85" fmla="*/ 177 h 310"/>
              <a:gd name="T86" fmla="*/ 217 w 533"/>
              <a:gd name="T87" fmla="*/ 193 h 310"/>
              <a:gd name="T88" fmla="*/ 232 w 533"/>
              <a:gd name="T89" fmla="*/ 195 h 310"/>
              <a:gd name="T90" fmla="*/ 251 w 533"/>
              <a:gd name="T91" fmla="*/ 180 h 310"/>
              <a:gd name="T92" fmla="*/ 271 w 533"/>
              <a:gd name="T93" fmla="*/ 159 h 310"/>
              <a:gd name="T94" fmla="*/ 277 w 533"/>
              <a:gd name="T95" fmla="*/ 141 h 310"/>
              <a:gd name="T96" fmla="*/ 295 w 533"/>
              <a:gd name="T97" fmla="*/ 112 h 310"/>
              <a:gd name="T98" fmla="*/ 311 w 533"/>
              <a:gd name="T99" fmla="*/ 99 h 310"/>
              <a:gd name="T100" fmla="*/ 332 w 533"/>
              <a:gd name="T101" fmla="*/ 101 h 310"/>
              <a:gd name="T102" fmla="*/ 360 w 533"/>
              <a:gd name="T103" fmla="*/ 86 h 310"/>
              <a:gd name="T104" fmla="*/ 376 w 533"/>
              <a:gd name="T105" fmla="*/ 70 h 310"/>
              <a:gd name="T106" fmla="*/ 399 w 533"/>
              <a:gd name="T107" fmla="*/ 60 h 310"/>
              <a:gd name="T108" fmla="*/ 410 w 533"/>
              <a:gd name="T109" fmla="*/ 36 h 310"/>
              <a:gd name="T110" fmla="*/ 420 w 533"/>
              <a:gd name="T111" fmla="*/ 39 h 310"/>
              <a:gd name="T112" fmla="*/ 418 w 533"/>
              <a:gd name="T113" fmla="*/ 20 h 310"/>
              <a:gd name="T114" fmla="*/ 425 w 533"/>
              <a:gd name="T115" fmla="*/ 5 h 3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533" h="310">
                <a:moveTo>
                  <a:pt x="433" y="0"/>
                </a:moveTo>
                <a:lnTo>
                  <a:pt x="433" y="2"/>
                </a:lnTo>
                <a:lnTo>
                  <a:pt x="433" y="5"/>
                </a:lnTo>
                <a:lnTo>
                  <a:pt x="436" y="5"/>
                </a:lnTo>
                <a:lnTo>
                  <a:pt x="439" y="5"/>
                </a:lnTo>
                <a:lnTo>
                  <a:pt x="439" y="7"/>
                </a:lnTo>
                <a:lnTo>
                  <a:pt x="441" y="7"/>
                </a:lnTo>
                <a:lnTo>
                  <a:pt x="444" y="7"/>
                </a:lnTo>
                <a:lnTo>
                  <a:pt x="446" y="7"/>
                </a:lnTo>
                <a:lnTo>
                  <a:pt x="446" y="10"/>
                </a:lnTo>
                <a:lnTo>
                  <a:pt x="449" y="10"/>
                </a:lnTo>
                <a:lnTo>
                  <a:pt x="452" y="10"/>
                </a:lnTo>
                <a:lnTo>
                  <a:pt x="452" y="13"/>
                </a:lnTo>
                <a:lnTo>
                  <a:pt x="454" y="10"/>
                </a:lnTo>
                <a:lnTo>
                  <a:pt x="457" y="10"/>
                </a:lnTo>
                <a:lnTo>
                  <a:pt x="459" y="10"/>
                </a:lnTo>
                <a:lnTo>
                  <a:pt x="462" y="10"/>
                </a:lnTo>
                <a:lnTo>
                  <a:pt x="465" y="13"/>
                </a:lnTo>
                <a:lnTo>
                  <a:pt x="467" y="13"/>
                </a:lnTo>
                <a:lnTo>
                  <a:pt x="467" y="15"/>
                </a:lnTo>
                <a:lnTo>
                  <a:pt x="470" y="15"/>
                </a:lnTo>
                <a:lnTo>
                  <a:pt x="472" y="18"/>
                </a:lnTo>
                <a:lnTo>
                  <a:pt x="475" y="18"/>
                </a:lnTo>
                <a:lnTo>
                  <a:pt x="475" y="20"/>
                </a:lnTo>
                <a:lnTo>
                  <a:pt x="478" y="20"/>
                </a:lnTo>
                <a:lnTo>
                  <a:pt x="478" y="23"/>
                </a:lnTo>
                <a:lnTo>
                  <a:pt x="480" y="23"/>
                </a:lnTo>
                <a:lnTo>
                  <a:pt x="483" y="23"/>
                </a:lnTo>
                <a:lnTo>
                  <a:pt x="483" y="26"/>
                </a:lnTo>
                <a:lnTo>
                  <a:pt x="483" y="28"/>
                </a:lnTo>
                <a:lnTo>
                  <a:pt x="480" y="28"/>
                </a:lnTo>
                <a:lnTo>
                  <a:pt x="480" y="31"/>
                </a:lnTo>
                <a:lnTo>
                  <a:pt x="483" y="31"/>
                </a:lnTo>
                <a:lnTo>
                  <a:pt x="483" y="34"/>
                </a:lnTo>
                <a:lnTo>
                  <a:pt x="488" y="36"/>
                </a:lnTo>
                <a:lnTo>
                  <a:pt x="491" y="39"/>
                </a:lnTo>
                <a:lnTo>
                  <a:pt x="493" y="39"/>
                </a:lnTo>
                <a:lnTo>
                  <a:pt x="493" y="36"/>
                </a:lnTo>
                <a:lnTo>
                  <a:pt x="496" y="36"/>
                </a:lnTo>
                <a:lnTo>
                  <a:pt x="499" y="36"/>
                </a:lnTo>
                <a:lnTo>
                  <a:pt x="501" y="36"/>
                </a:lnTo>
                <a:lnTo>
                  <a:pt x="501" y="39"/>
                </a:lnTo>
                <a:lnTo>
                  <a:pt x="504" y="41"/>
                </a:lnTo>
                <a:lnTo>
                  <a:pt x="504" y="44"/>
                </a:lnTo>
                <a:lnTo>
                  <a:pt x="504" y="47"/>
                </a:lnTo>
                <a:lnTo>
                  <a:pt x="501" y="47"/>
                </a:lnTo>
                <a:lnTo>
                  <a:pt x="501" y="44"/>
                </a:lnTo>
                <a:lnTo>
                  <a:pt x="501" y="47"/>
                </a:lnTo>
                <a:lnTo>
                  <a:pt x="499" y="47"/>
                </a:lnTo>
                <a:lnTo>
                  <a:pt x="499" y="49"/>
                </a:lnTo>
                <a:lnTo>
                  <a:pt x="501" y="49"/>
                </a:lnTo>
                <a:lnTo>
                  <a:pt x="504" y="52"/>
                </a:lnTo>
                <a:lnTo>
                  <a:pt x="506" y="52"/>
                </a:lnTo>
                <a:lnTo>
                  <a:pt x="509" y="54"/>
                </a:lnTo>
                <a:lnTo>
                  <a:pt x="512" y="57"/>
                </a:lnTo>
                <a:lnTo>
                  <a:pt x="512" y="60"/>
                </a:lnTo>
                <a:lnTo>
                  <a:pt x="514" y="60"/>
                </a:lnTo>
                <a:lnTo>
                  <a:pt x="514" y="62"/>
                </a:lnTo>
                <a:lnTo>
                  <a:pt x="517" y="62"/>
                </a:lnTo>
                <a:lnTo>
                  <a:pt x="517" y="65"/>
                </a:lnTo>
                <a:lnTo>
                  <a:pt x="517" y="67"/>
                </a:lnTo>
                <a:lnTo>
                  <a:pt x="514" y="70"/>
                </a:lnTo>
                <a:lnTo>
                  <a:pt x="517" y="70"/>
                </a:lnTo>
                <a:lnTo>
                  <a:pt x="517" y="73"/>
                </a:lnTo>
                <a:lnTo>
                  <a:pt x="517" y="75"/>
                </a:lnTo>
                <a:lnTo>
                  <a:pt x="519" y="75"/>
                </a:lnTo>
                <a:lnTo>
                  <a:pt x="519" y="78"/>
                </a:lnTo>
                <a:lnTo>
                  <a:pt x="519" y="81"/>
                </a:lnTo>
                <a:lnTo>
                  <a:pt x="519" y="83"/>
                </a:lnTo>
                <a:lnTo>
                  <a:pt x="522" y="83"/>
                </a:lnTo>
                <a:lnTo>
                  <a:pt x="525" y="86"/>
                </a:lnTo>
                <a:lnTo>
                  <a:pt x="525" y="88"/>
                </a:lnTo>
                <a:lnTo>
                  <a:pt x="527" y="88"/>
                </a:lnTo>
                <a:lnTo>
                  <a:pt x="527" y="91"/>
                </a:lnTo>
                <a:lnTo>
                  <a:pt x="530" y="91"/>
                </a:lnTo>
                <a:lnTo>
                  <a:pt x="530" y="94"/>
                </a:lnTo>
                <a:lnTo>
                  <a:pt x="530" y="96"/>
                </a:lnTo>
                <a:lnTo>
                  <a:pt x="530" y="99"/>
                </a:lnTo>
                <a:lnTo>
                  <a:pt x="530" y="101"/>
                </a:lnTo>
                <a:lnTo>
                  <a:pt x="530" y="104"/>
                </a:lnTo>
                <a:lnTo>
                  <a:pt x="533" y="107"/>
                </a:lnTo>
                <a:lnTo>
                  <a:pt x="533" y="109"/>
                </a:lnTo>
                <a:lnTo>
                  <a:pt x="530" y="112"/>
                </a:lnTo>
                <a:lnTo>
                  <a:pt x="527" y="112"/>
                </a:lnTo>
                <a:lnTo>
                  <a:pt x="525" y="112"/>
                </a:lnTo>
                <a:lnTo>
                  <a:pt x="522" y="114"/>
                </a:lnTo>
                <a:lnTo>
                  <a:pt x="522" y="117"/>
                </a:lnTo>
                <a:lnTo>
                  <a:pt x="519" y="117"/>
                </a:lnTo>
                <a:lnTo>
                  <a:pt x="519" y="114"/>
                </a:lnTo>
                <a:lnTo>
                  <a:pt x="519" y="117"/>
                </a:lnTo>
                <a:lnTo>
                  <a:pt x="517" y="117"/>
                </a:lnTo>
                <a:lnTo>
                  <a:pt x="517" y="114"/>
                </a:lnTo>
                <a:lnTo>
                  <a:pt x="517" y="117"/>
                </a:lnTo>
                <a:lnTo>
                  <a:pt x="517" y="120"/>
                </a:lnTo>
                <a:lnTo>
                  <a:pt x="517" y="122"/>
                </a:lnTo>
                <a:lnTo>
                  <a:pt x="517" y="120"/>
                </a:lnTo>
                <a:lnTo>
                  <a:pt x="514" y="120"/>
                </a:lnTo>
                <a:lnTo>
                  <a:pt x="512" y="117"/>
                </a:lnTo>
                <a:lnTo>
                  <a:pt x="512" y="120"/>
                </a:lnTo>
                <a:lnTo>
                  <a:pt x="509" y="120"/>
                </a:lnTo>
                <a:lnTo>
                  <a:pt x="509" y="117"/>
                </a:lnTo>
                <a:lnTo>
                  <a:pt x="509" y="120"/>
                </a:lnTo>
                <a:lnTo>
                  <a:pt x="509" y="122"/>
                </a:lnTo>
                <a:lnTo>
                  <a:pt x="512" y="122"/>
                </a:lnTo>
                <a:lnTo>
                  <a:pt x="509" y="122"/>
                </a:lnTo>
                <a:lnTo>
                  <a:pt x="509" y="125"/>
                </a:lnTo>
                <a:lnTo>
                  <a:pt x="509" y="128"/>
                </a:lnTo>
                <a:lnTo>
                  <a:pt x="512" y="128"/>
                </a:lnTo>
                <a:lnTo>
                  <a:pt x="514" y="128"/>
                </a:lnTo>
                <a:lnTo>
                  <a:pt x="514" y="130"/>
                </a:lnTo>
                <a:lnTo>
                  <a:pt x="517" y="130"/>
                </a:lnTo>
                <a:lnTo>
                  <a:pt x="519" y="130"/>
                </a:lnTo>
                <a:lnTo>
                  <a:pt x="519" y="133"/>
                </a:lnTo>
                <a:lnTo>
                  <a:pt x="517" y="133"/>
                </a:lnTo>
                <a:lnTo>
                  <a:pt x="519" y="133"/>
                </a:lnTo>
                <a:lnTo>
                  <a:pt x="517" y="133"/>
                </a:lnTo>
                <a:lnTo>
                  <a:pt x="519" y="133"/>
                </a:lnTo>
                <a:lnTo>
                  <a:pt x="517" y="133"/>
                </a:lnTo>
                <a:lnTo>
                  <a:pt x="517" y="135"/>
                </a:lnTo>
                <a:lnTo>
                  <a:pt x="514" y="135"/>
                </a:lnTo>
                <a:lnTo>
                  <a:pt x="517" y="135"/>
                </a:lnTo>
                <a:lnTo>
                  <a:pt x="517" y="138"/>
                </a:lnTo>
                <a:lnTo>
                  <a:pt x="514" y="138"/>
                </a:lnTo>
                <a:lnTo>
                  <a:pt x="514" y="141"/>
                </a:lnTo>
                <a:lnTo>
                  <a:pt x="512" y="141"/>
                </a:lnTo>
                <a:lnTo>
                  <a:pt x="512" y="143"/>
                </a:lnTo>
                <a:lnTo>
                  <a:pt x="514" y="143"/>
                </a:lnTo>
                <a:lnTo>
                  <a:pt x="514" y="146"/>
                </a:lnTo>
                <a:lnTo>
                  <a:pt x="514" y="148"/>
                </a:lnTo>
                <a:lnTo>
                  <a:pt x="514" y="146"/>
                </a:lnTo>
                <a:lnTo>
                  <a:pt x="514" y="148"/>
                </a:lnTo>
                <a:lnTo>
                  <a:pt x="512" y="151"/>
                </a:lnTo>
                <a:lnTo>
                  <a:pt x="512" y="154"/>
                </a:lnTo>
                <a:lnTo>
                  <a:pt x="512" y="156"/>
                </a:lnTo>
                <a:lnTo>
                  <a:pt x="514" y="156"/>
                </a:lnTo>
                <a:lnTo>
                  <a:pt x="514" y="159"/>
                </a:lnTo>
                <a:lnTo>
                  <a:pt x="512" y="159"/>
                </a:lnTo>
                <a:lnTo>
                  <a:pt x="512" y="156"/>
                </a:lnTo>
                <a:lnTo>
                  <a:pt x="509" y="156"/>
                </a:lnTo>
                <a:lnTo>
                  <a:pt x="509" y="159"/>
                </a:lnTo>
                <a:lnTo>
                  <a:pt x="506" y="159"/>
                </a:lnTo>
                <a:lnTo>
                  <a:pt x="504" y="159"/>
                </a:lnTo>
                <a:lnTo>
                  <a:pt x="506" y="159"/>
                </a:lnTo>
                <a:lnTo>
                  <a:pt x="509" y="159"/>
                </a:lnTo>
                <a:lnTo>
                  <a:pt x="512" y="159"/>
                </a:lnTo>
                <a:lnTo>
                  <a:pt x="514" y="159"/>
                </a:lnTo>
                <a:lnTo>
                  <a:pt x="517" y="159"/>
                </a:lnTo>
                <a:lnTo>
                  <a:pt x="517" y="156"/>
                </a:lnTo>
                <a:lnTo>
                  <a:pt x="519" y="156"/>
                </a:lnTo>
                <a:lnTo>
                  <a:pt x="522" y="156"/>
                </a:lnTo>
                <a:lnTo>
                  <a:pt x="525" y="156"/>
                </a:lnTo>
                <a:lnTo>
                  <a:pt x="525" y="159"/>
                </a:lnTo>
                <a:lnTo>
                  <a:pt x="525" y="161"/>
                </a:lnTo>
                <a:lnTo>
                  <a:pt x="527" y="161"/>
                </a:lnTo>
                <a:lnTo>
                  <a:pt x="527" y="164"/>
                </a:lnTo>
                <a:lnTo>
                  <a:pt x="530" y="164"/>
                </a:lnTo>
                <a:lnTo>
                  <a:pt x="527" y="164"/>
                </a:lnTo>
                <a:lnTo>
                  <a:pt x="527" y="167"/>
                </a:lnTo>
                <a:lnTo>
                  <a:pt x="525" y="167"/>
                </a:lnTo>
                <a:lnTo>
                  <a:pt x="522" y="167"/>
                </a:lnTo>
                <a:lnTo>
                  <a:pt x="522" y="169"/>
                </a:lnTo>
                <a:lnTo>
                  <a:pt x="525" y="169"/>
                </a:lnTo>
                <a:lnTo>
                  <a:pt x="522" y="169"/>
                </a:lnTo>
                <a:lnTo>
                  <a:pt x="522" y="172"/>
                </a:lnTo>
                <a:lnTo>
                  <a:pt x="519" y="172"/>
                </a:lnTo>
                <a:lnTo>
                  <a:pt x="522" y="172"/>
                </a:lnTo>
                <a:lnTo>
                  <a:pt x="519" y="172"/>
                </a:lnTo>
                <a:lnTo>
                  <a:pt x="519" y="175"/>
                </a:lnTo>
                <a:lnTo>
                  <a:pt x="517" y="175"/>
                </a:lnTo>
                <a:lnTo>
                  <a:pt x="517" y="177"/>
                </a:lnTo>
                <a:lnTo>
                  <a:pt x="514" y="177"/>
                </a:lnTo>
                <a:lnTo>
                  <a:pt x="517" y="177"/>
                </a:lnTo>
                <a:lnTo>
                  <a:pt x="514" y="177"/>
                </a:lnTo>
                <a:lnTo>
                  <a:pt x="517" y="177"/>
                </a:lnTo>
                <a:lnTo>
                  <a:pt x="514" y="177"/>
                </a:lnTo>
                <a:lnTo>
                  <a:pt x="514" y="180"/>
                </a:lnTo>
                <a:lnTo>
                  <a:pt x="517" y="180"/>
                </a:lnTo>
                <a:lnTo>
                  <a:pt x="514" y="180"/>
                </a:lnTo>
                <a:lnTo>
                  <a:pt x="517" y="180"/>
                </a:lnTo>
                <a:lnTo>
                  <a:pt x="514" y="180"/>
                </a:lnTo>
                <a:lnTo>
                  <a:pt x="514" y="182"/>
                </a:lnTo>
                <a:lnTo>
                  <a:pt x="512" y="182"/>
                </a:lnTo>
                <a:lnTo>
                  <a:pt x="514" y="182"/>
                </a:lnTo>
                <a:lnTo>
                  <a:pt x="512" y="182"/>
                </a:lnTo>
                <a:lnTo>
                  <a:pt x="514" y="182"/>
                </a:lnTo>
                <a:lnTo>
                  <a:pt x="514" y="185"/>
                </a:lnTo>
                <a:lnTo>
                  <a:pt x="512" y="185"/>
                </a:lnTo>
                <a:lnTo>
                  <a:pt x="514" y="185"/>
                </a:lnTo>
                <a:lnTo>
                  <a:pt x="512" y="188"/>
                </a:lnTo>
                <a:lnTo>
                  <a:pt x="509" y="188"/>
                </a:lnTo>
                <a:lnTo>
                  <a:pt x="509" y="190"/>
                </a:lnTo>
                <a:lnTo>
                  <a:pt x="509" y="193"/>
                </a:lnTo>
                <a:lnTo>
                  <a:pt x="509" y="195"/>
                </a:lnTo>
                <a:lnTo>
                  <a:pt x="506" y="195"/>
                </a:lnTo>
                <a:lnTo>
                  <a:pt x="509" y="195"/>
                </a:lnTo>
                <a:lnTo>
                  <a:pt x="509" y="198"/>
                </a:lnTo>
                <a:lnTo>
                  <a:pt x="506" y="198"/>
                </a:lnTo>
                <a:lnTo>
                  <a:pt x="506" y="201"/>
                </a:lnTo>
                <a:lnTo>
                  <a:pt x="509" y="201"/>
                </a:lnTo>
                <a:lnTo>
                  <a:pt x="506" y="201"/>
                </a:lnTo>
                <a:lnTo>
                  <a:pt x="509" y="201"/>
                </a:lnTo>
                <a:lnTo>
                  <a:pt x="506" y="201"/>
                </a:lnTo>
                <a:lnTo>
                  <a:pt x="506" y="203"/>
                </a:lnTo>
                <a:lnTo>
                  <a:pt x="509" y="203"/>
                </a:lnTo>
                <a:lnTo>
                  <a:pt x="509" y="206"/>
                </a:lnTo>
                <a:lnTo>
                  <a:pt x="509" y="209"/>
                </a:lnTo>
                <a:lnTo>
                  <a:pt x="506" y="209"/>
                </a:lnTo>
                <a:lnTo>
                  <a:pt x="504" y="209"/>
                </a:lnTo>
                <a:lnTo>
                  <a:pt x="501" y="211"/>
                </a:lnTo>
                <a:lnTo>
                  <a:pt x="501" y="214"/>
                </a:lnTo>
                <a:lnTo>
                  <a:pt x="501" y="216"/>
                </a:lnTo>
                <a:lnTo>
                  <a:pt x="501" y="219"/>
                </a:lnTo>
                <a:lnTo>
                  <a:pt x="501" y="222"/>
                </a:lnTo>
                <a:lnTo>
                  <a:pt x="504" y="222"/>
                </a:lnTo>
                <a:lnTo>
                  <a:pt x="504" y="224"/>
                </a:lnTo>
                <a:lnTo>
                  <a:pt x="504" y="227"/>
                </a:lnTo>
                <a:lnTo>
                  <a:pt x="506" y="227"/>
                </a:lnTo>
                <a:lnTo>
                  <a:pt x="509" y="227"/>
                </a:lnTo>
                <a:lnTo>
                  <a:pt x="509" y="229"/>
                </a:lnTo>
                <a:lnTo>
                  <a:pt x="512" y="229"/>
                </a:lnTo>
                <a:lnTo>
                  <a:pt x="514" y="232"/>
                </a:lnTo>
                <a:lnTo>
                  <a:pt x="517" y="235"/>
                </a:lnTo>
                <a:lnTo>
                  <a:pt x="517" y="237"/>
                </a:lnTo>
                <a:lnTo>
                  <a:pt x="519" y="237"/>
                </a:lnTo>
                <a:lnTo>
                  <a:pt x="519" y="240"/>
                </a:lnTo>
                <a:lnTo>
                  <a:pt x="522" y="242"/>
                </a:lnTo>
                <a:lnTo>
                  <a:pt x="522" y="245"/>
                </a:lnTo>
                <a:lnTo>
                  <a:pt x="519" y="245"/>
                </a:lnTo>
                <a:lnTo>
                  <a:pt x="519" y="248"/>
                </a:lnTo>
                <a:lnTo>
                  <a:pt x="519" y="250"/>
                </a:lnTo>
                <a:lnTo>
                  <a:pt x="517" y="250"/>
                </a:lnTo>
                <a:lnTo>
                  <a:pt x="517" y="248"/>
                </a:lnTo>
                <a:lnTo>
                  <a:pt x="514" y="248"/>
                </a:lnTo>
                <a:lnTo>
                  <a:pt x="514" y="245"/>
                </a:lnTo>
                <a:lnTo>
                  <a:pt x="514" y="242"/>
                </a:lnTo>
                <a:lnTo>
                  <a:pt x="512" y="242"/>
                </a:lnTo>
                <a:lnTo>
                  <a:pt x="512" y="240"/>
                </a:lnTo>
                <a:lnTo>
                  <a:pt x="509" y="240"/>
                </a:lnTo>
                <a:lnTo>
                  <a:pt x="509" y="237"/>
                </a:lnTo>
                <a:lnTo>
                  <a:pt x="506" y="237"/>
                </a:lnTo>
                <a:lnTo>
                  <a:pt x="504" y="237"/>
                </a:lnTo>
                <a:lnTo>
                  <a:pt x="501" y="237"/>
                </a:lnTo>
                <a:lnTo>
                  <a:pt x="501" y="240"/>
                </a:lnTo>
                <a:lnTo>
                  <a:pt x="501" y="242"/>
                </a:lnTo>
                <a:lnTo>
                  <a:pt x="499" y="245"/>
                </a:lnTo>
                <a:lnTo>
                  <a:pt x="499" y="266"/>
                </a:lnTo>
                <a:lnTo>
                  <a:pt x="504" y="271"/>
                </a:lnTo>
                <a:lnTo>
                  <a:pt x="509" y="284"/>
                </a:lnTo>
                <a:lnTo>
                  <a:pt x="514" y="300"/>
                </a:lnTo>
                <a:lnTo>
                  <a:pt x="514" y="310"/>
                </a:lnTo>
                <a:lnTo>
                  <a:pt x="355" y="308"/>
                </a:lnTo>
                <a:lnTo>
                  <a:pt x="326" y="308"/>
                </a:lnTo>
                <a:lnTo>
                  <a:pt x="261" y="305"/>
                </a:lnTo>
                <a:lnTo>
                  <a:pt x="191" y="305"/>
                </a:lnTo>
                <a:lnTo>
                  <a:pt x="188" y="305"/>
                </a:lnTo>
                <a:lnTo>
                  <a:pt x="138" y="305"/>
                </a:lnTo>
                <a:lnTo>
                  <a:pt x="133" y="305"/>
                </a:lnTo>
                <a:lnTo>
                  <a:pt x="128" y="305"/>
                </a:lnTo>
                <a:lnTo>
                  <a:pt x="128" y="303"/>
                </a:lnTo>
                <a:lnTo>
                  <a:pt x="128" y="300"/>
                </a:lnTo>
                <a:lnTo>
                  <a:pt x="128" y="297"/>
                </a:lnTo>
                <a:lnTo>
                  <a:pt x="125" y="297"/>
                </a:lnTo>
                <a:lnTo>
                  <a:pt x="125" y="295"/>
                </a:lnTo>
                <a:lnTo>
                  <a:pt x="120" y="297"/>
                </a:lnTo>
                <a:lnTo>
                  <a:pt x="120" y="300"/>
                </a:lnTo>
                <a:lnTo>
                  <a:pt x="117" y="300"/>
                </a:lnTo>
                <a:lnTo>
                  <a:pt x="115" y="300"/>
                </a:lnTo>
                <a:lnTo>
                  <a:pt x="112" y="300"/>
                </a:lnTo>
                <a:lnTo>
                  <a:pt x="110" y="300"/>
                </a:lnTo>
                <a:lnTo>
                  <a:pt x="107" y="300"/>
                </a:lnTo>
                <a:lnTo>
                  <a:pt x="104" y="303"/>
                </a:lnTo>
                <a:lnTo>
                  <a:pt x="102" y="303"/>
                </a:lnTo>
                <a:lnTo>
                  <a:pt x="63" y="303"/>
                </a:lnTo>
                <a:lnTo>
                  <a:pt x="0" y="303"/>
                </a:lnTo>
                <a:lnTo>
                  <a:pt x="0" y="300"/>
                </a:lnTo>
                <a:lnTo>
                  <a:pt x="3" y="300"/>
                </a:lnTo>
                <a:lnTo>
                  <a:pt x="3" y="297"/>
                </a:lnTo>
                <a:lnTo>
                  <a:pt x="5" y="297"/>
                </a:lnTo>
                <a:lnTo>
                  <a:pt x="5" y="295"/>
                </a:lnTo>
                <a:lnTo>
                  <a:pt x="8" y="295"/>
                </a:lnTo>
                <a:lnTo>
                  <a:pt x="8" y="292"/>
                </a:lnTo>
                <a:lnTo>
                  <a:pt x="10" y="292"/>
                </a:lnTo>
                <a:lnTo>
                  <a:pt x="10" y="289"/>
                </a:lnTo>
                <a:lnTo>
                  <a:pt x="13" y="287"/>
                </a:lnTo>
                <a:lnTo>
                  <a:pt x="13" y="284"/>
                </a:lnTo>
                <a:lnTo>
                  <a:pt x="16" y="284"/>
                </a:lnTo>
                <a:lnTo>
                  <a:pt x="16" y="282"/>
                </a:lnTo>
                <a:lnTo>
                  <a:pt x="18" y="276"/>
                </a:lnTo>
                <a:lnTo>
                  <a:pt x="21" y="276"/>
                </a:lnTo>
                <a:lnTo>
                  <a:pt x="21" y="274"/>
                </a:lnTo>
                <a:lnTo>
                  <a:pt x="21" y="271"/>
                </a:lnTo>
                <a:lnTo>
                  <a:pt x="18" y="271"/>
                </a:lnTo>
                <a:lnTo>
                  <a:pt x="18" y="269"/>
                </a:lnTo>
                <a:lnTo>
                  <a:pt x="18" y="266"/>
                </a:lnTo>
                <a:lnTo>
                  <a:pt x="16" y="266"/>
                </a:lnTo>
                <a:lnTo>
                  <a:pt x="13" y="263"/>
                </a:lnTo>
                <a:lnTo>
                  <a:pt x="10" y="263"/>
                </a:lnTo>
                <a:lnTo>
                  <a:pt x="16" y="258"/>
                </a:lnTo>
                <a:lnTo>
                  <a:pt x="18" y="256"/>
                </a:lnTo>
                <a:lnTo>
                  <a:pt x="18" y="253"/>
                </a:lnTo>
                <a:lnTo>
                  <a:pt x="18" y="250"/>
                </a:lnTo>
                <a:lnTo>
                  <a:pt x="21" y="250"/>
                </a:lnTo>
                <a:lnTo>
                  <a:pt x="24" y="250"/>
                </a:lnTo>
                <a:lnTo>
                  <a:pt x="24" y="253"/>
                </a:lnTo>
                <a:lnTo>
                  <a:pt x="26" y="253"/>
                </a:lnTo>
                <a:lnTo>
                  <a:pt x="29" y="253"/>
                </a:lnTo>
                <a:lnTo>
                  <a:pt x="31" y="253"/>
                </a:lnTo>
                <a:lnTo>
                  <a:pt x="31" y="250"/>
                </a:lnTo>
                <a:lnTo>
                  <a:pt x="31" y="248"/>
                </a:lnTo>
                <a:lnTo>
                  <a:pt x="34" y="248"/>
                </a:lnTo>
                <a:lnTo>
                  <a:pt x="34" y="245"/>
                </a:lnTo>
                <a:lnTo>
                  <a:pt x="37" y="245"/>
                </a:lnTo>
                <a:lnTo>
                  <a:pt x="37" y="242"/>
                </a:lnTo>
                <a:lnTo>
                  <a:pt x="39" y="242"/>
                </a:lnTo>
                <a:lnTo>
                  <a:pt x="42" y="242"/>
                </a:lnTo>
                <a:lnTo>
                  <a:pt x="44" y="242"/>
                </a:lnTo>
                <a:lnTo>
                  <a:pt x="47" y="242"/>
                </a:lnTo>
                <a:lnTo>
                  <a:pt x="47" y="245"/>
                </a:lnTo>
                <a:lnTo>
                  <a:pt x="50" y="245"/>
                </a:lnTo>
                <a:lnTo>
                  <a:pt x="52" y="245"/>
                </a:lnTo>
                <a:lnTo>
                  <a:pt x="52" y="242"/>
                </a:lnTo>
                <a:lnTo>
                  <a:pt x="55" y="242"/>
                </a:lnTo>
                <a:lnTo>
                  <a:pt x="57" y="242"/>
                </a:lnTo>
                <a:lnTo>
                  <a:pt x="60" y="242"/>
                </a:lnTo>
                <a:lnTo>
                  <a:pt x="63" y="240"/>
                </a:lnTo>
                <a:lnTo>
                  <a:pt x="65" y="240"/>
                </a:lnTo>
                <a:lnTo>
                  <a:pt x="65" y="237"/>
                </a:lnTo>
                <a:lnTo>
                  <a:pt x="68" y="237"/>
                </a:lnTo>
                <a:lnTo>
                  <a:pt x="71" y="237"/>
                </a:lnTo>
                <a:lnTo>
                  <a:pt x="71" y="235"/>
                </a:lnTo>
                <a:lnTo>
                  <a:pt x="71" y="232"/>
                </a:lnTo>
                <a:lnTo>
                  <a:pt x="73" y="232"/>
                </a:lnTo>
                <a:lnTo>
                  <a:pt x="76" y="232"/>
                </a:lnTo>
                <a:lnTo>
                  <a:pt x="78" y="229"/>
                </a:lnTo>
                <a:lnTo>
                  <a:pt x="84" y="227"/>
                </a:lnTo>
                <a:lnTo>
                  <a:pt x="86" y="227"/>
                </a:lnTo>
                <a:lnTo>
                  <a:pt x="89" y="224"/>
                </a:lnTo>
                <a:lnTo>
                  <a:pt x="94" y="222"/>
                </a:lnTo>
                <a:lnTo>
                  <a:pt x="97" y="222"/>
                </a:lnTo>
                <a:lnTo>
                  <a:pt x="99" y="219"/>
                </a:lnTo>
                <a:lnTo>
                  <a:pt x="102" y="219"/>
                </a:lnTo>
                <a:lnTo>
                  <a:pt x="110" y="214"/>
                </a:lnTo>
                <a:lnTo>
                  <a:pt x="112" y="214"/>
                </a:lnTo>
                <a:lnTo>
                  <a:pt x="115" y="209"/>
                </a:lnTo>
                <a:lnTo>
                  <a:pt x="115" y="206"/>
                </a:lnTo>
                <a:lnTo>
                  <a:pt x="117" y="206"/>
                </a:lnTo>
                <a:lnTo>
                  <a:pt x="120" y="203"/>
                </a:lnTo>
                <a:lnTo>
                  <a:pt x="123" y="203"/>
                </a:lnTo>
                <a:lnTo>
                  <a:pt x="133" y="203"/>
                </a:lnTo>
                <a:lnTo>
                  <a:pt x="136" y="203"/>
                </a:lnTo>
                <a:lnTo>
                  <a:pt x="138" y="203"/>
                </a:lnTo>
                <a:lnTo>
                  <a:pt x="138" y="201"/>
                </a:lnTo>
                <a:lnTo>
                  <a:pt x="141" y="201"/>
                </a:lnTo>
                <a:lnTo>
                  <a:pt x="141" y="198"/>
                </a:lnTo>
                <a:lnTo>
                  <a:pt x="144" y="198"/>
                </a:lnTo>
                <a:lnTo>
                  <a:pt x="144" y="195"/>
                </a:lnTo>
                <a:lnTo>
                  <a:pt x="141" y="195"/>
                </a:lnTo>
                <a:lnTo>
                  <a:pt x="141" y="193"/>
                </a:lnTo>
                <a:lnTo>
                  <a:pt x="141" y="190"/>
                </a:lnTo>
                <a:lnTo>
                  <a:pt x="138" y="190"/>
                </a:lnTo>
                <a:lnTo>
                  <a:pt x="141" y="190"/>
                </a:lnTo>
                <a:lnTo>
                  <a:pt x="141" y="188"/>
                </a:lnTo>
                <a:lnTo>
                  <a:pt x="141" y="185"/>
                </a:lnTo>
                <a:lnTo>
                  <a:pt x="138" y="185"/>
                </a:lnTo>
                <a:lnTo>
                  <a:pt x="138" y="182"/>
                </a:lnTo>
                <a:lnTo>
                  <a:pt x="138" y="180"/>
                </a:lnTo>
                <a:lnTo>
                  <a:pt x="138" y="177"/>
                </a:lnTo>
                <a:lnTo>
                  <a:pt x="141" y="177"/>
                </a:lnTo>
                <a:lnTo>
                  <a:pt x="144" y="177"/>
                </a:lnTo>
                <a:lnTo>
                  <a:pt x="144" y="175"/>
                </a:lnTo>
                <a:lnTo>
                  <a:pt x="146" y="175"/>
                </a:lnTo>
                <a:lnTo>
                  <a:pt x="146" y="172"/>
                </a:lnTo>
                <a:lnTo>
                  <a:pt x="149" y="172"/>
                </a:lnTo>
                <a:lnTo>
                  <a:pt x="149" y="175"/>
                </a:lnTo>
                <a:lnTo>
                  <a:pt x="149" y="172"/>
                </a:lnTo>
                <a:lnTo>
                  <a:pt x="151" y="172"/>
                </a:lnTo>
                <a:lnTo>
                  <a:pt x="154" y="172"/>
                </a:lnTo>
                <a:lnTo>
                  <a:pt x="157" y="172"/>
                </a:lnTo>
                <a:lnTo>
                  <a:pt x="159" y="172"/>
                </a:lnTo>
                <a:lnTo>
                  <a:pt x="159" y="169"/>
                </a:lnTo>
                <a:lnTo>
                  <a:pt x="162" y="169"/>
                </a:lnTo>
                <a:lnTo>
                  <a:pt x="164" y="169"/>
                </a:lnTo>
                <a:lnTo>
                  <a:pt x="164" y="167"/>
                </a:lnTo>
                <a:lnTo>
                  <a:pt x="167" y="167"/>
                </a:lnTo>
                <a:lnTo>
                  <a:pt x="167" y="169"/>
                </a:lnTo>
                <a:lnTo>
                  <a:pt x="167" y="167"/>
                </a:lnTo>
                <a:lnTo>
                  <a:pt x="170" y="167"/>
                </a:lnTo>
                <a:lnTo>
                  <a:pt x="172" y="167"/>
                </a:lnTo>
                <a:lnTo>
                  <a:pt x="172" y="169"/>
                </a:lnTo>
                <a:lnTo>
                  <a:pt x="175" y="169"/>
                </a:lnTo>
                <a:lnTo>
                  <a:pt x="175" y="167"/>
                </a:lnTo>
                <a:lnTo>
                  <a:pt x="175" y="169"/>
                </a:lnTo>
                <a:lnTo>
                  <a:pt x="178" y="169"/>
                </a:lnTo>
                <a:lnTo>
                  <a:pt x="180" y="169"/>
                </a:lnTo>
                <a:lnTo>
                  <a:pt x="183" y="169"/>
                </a:lnTo>
                <a:lnTo>
                  <a:pt x="185" y="169"/>
                </a:lnTo>
                <a:lnTo>
                  <a:pt x="185" y="167"/>
                </a:lnTo>
                <a:lnTo>
                  <a:pt x="188" y="167"/>
                </a:lnTo>
                <a:lnTo>
                  <a:pt x="188" y="164"/>
                </a:lnTo>
                <a:lnTo>
                  <a:pt x="191" y="164"/>
                </a:lnTo>
                <a:lnTo>
                  <a:pt x="191" y="161"/>
                </a:lnTo>
                <a:lnTo>
                  <a:pt x="193" y="161"/>
                </a:lnTo>
                <a:lnTo>
                  <a:pt x="193" y="159"/>
                </a:lnTo>
                <a:lnTo>
                  <a:pt x="196" y="159"/>
                </a:lnTo>
                <a:lnTo>
                  <a:pt x="196" y="156"/>
                </a:lnTo>
                <a:lnTo>
                  <a:pt x="198" y="156"/>
                </a:lnTo>
                <a:lnTo>
                  <a:pt x="198" y="154"/>
                </a:lnTo>
                <a:lnTo>
                  <a:pt x="198" y="151"/>
                </a:lnTo>
                <a:lnTo>
                  <a:pt x="201" y="151"/>
                </a:lnTo>
                <a:lnTo>
                  <a:pt x="201" y="148"/>
                </a:lnTo>
                <a:lnTo>
                  <a:pt x="201" y="146"/>
                </a:lnTo>
                <a:lnTo>
                  <a:pt x="201" y="143"/>
                </a:lnTo>
                <a:lnTo>
                  <a:pt x="201" y="141"/>
                </a:lnTo>
                <a:lnTo>
                  <a:pt x="204" y="141"/>
                </a:lnTo>
                <a:lnTo>
                  <a:pt x="204" y="138"/>
                </a:lnTo>
                <a:lnTo>
                  <a:pt x="206" y="138"/>
                </a:lnTo>
                <a:lnTo>
                  <a:pt x="206" y="135"/>
                </a:lnTo>
                <a:lnTo>
                  <a:pt x="209" y="135"/>
                </a:lnTo>
                <a:lnTo>
                  <a:pt x="209" y="133"/>
                </a:lnTo>
                <a:lnTo>
                  <a:pt x="209" y="130"/>
                </a:lnTo>
                <a:lnTo>
                  <a:pt x="211" y="130"/>
                </a:lnTo>
                <a:lnTo>
                  <a:pt x="211" y="128"/>
                </a:lnTo>
                <a:lnTo>
                  <a:pt x="214" y="128"/>
                </a:lnTo>
                <a:lnTo>
                  <a:pt x="214" y="130"/>
                </a:lnTo>
                <a:lnTo>
                  <a:pt x="217" y="130"/>
                </a:lnTo>
                <a:lnTo>
                  <a:pt x="217" y="133"/>
                </a:lnTo>
                <a:lnTo>
                  <a:pt x="219" y="133"/>
                </a:lnTo>
                <a:lnTo>
                  <a:pt x="217" y="133"/>
                </a:lnTo>
                <a:lnTo>
                  <a:pt x="217" y="135"/>
                </a:lnTo>
                <a:lnTo>
                  <a:pt x="219" y="135"/>
                </a:lnTo>
                <a:lnTo>
                  <a:pt x="219" y="138"/>
                </a:lnTo>
                <a:lnTo>
                  <a:pt x="219" y="141"/>
                </a:lnTo>
                <a:lnTo>
                  <a:pt x="222" y="141"/>
                </a:lnTo>
                <a:lnTo>
                  <a:pt x="225" y="141"/>
                </a:lnTo>
                <a:lnTo>
                  <a:pt x="225" y="143"/>
                </a:lnTo>
                <a:lnTo>
                  <a:pt x="227" y="143"/>
                </a:lnTo>
                <a:lnTo>
                  <a:pt x="230" y="143"/>
                </a:lnTo>
                <a:lnTo>
                  <a:pt x="232" y="141"/>
                </a:lnTo>
                <a:lnTo>
                  <a:pt x="235" y="141"/>
                </a:lnTo>
                <a:lnTo>
                  <a:pt x="235" y="138"/>
                </a:lnTo>
                <a:lnTo>
                  <a:pt x="238" y="138"/>
                </a:lnTo>
                <a:lnTo>
                  <a:pt x="238" y="141"/>
                </a:lnTo>
                <a:lnTo>
                  <a:pt x="240" y="141"/>
                </a:lnTo>
                <a:lnTo>
                  <a:pt x="243" y="141"/>
                </a:lnTo>
                <a:lnTo>
                  <a:pt x="243" y="138"/>
                </a:lnTo>
                <a:lnTo>
                  <a:pt x="245" y="138"/>
                </a:lnTo>
                <a:lnTo>
                  <a:pt x="245" y="135"/>
                </a:lnTo>
                <a:lnTo>
                  <a:pt x="248" y="135"/>
                </a:lnTo>
                <a:lnTo>
                  <a:pt x="248" y="138"/>
                </a:lnTo>
                <a:lnTo>
                  <a:pt x="251" y="138"/>
                </a:lnTo>
                <a:lnTo>
                  <a:pt x="251" y="141"/>
                </a:lnTo>
                <a:lnTo>
                  <a:pt x="248" y="141"/>
                </a:lnTo>
                <a:lnTo>
                  <a:pt x="248" y="143"/>
                </a:lnTo>
                <a:lnTo>
                  <a:pt x="245" y="143"/>
                </a:lnTo>
                <a:lnTo>
                  <a:pt x="245" y="146"/>
                </a:lnTo>
                <a:lnTo>
                  <a:pt x="243" y="146"/>
                </a:lnTo>
                <a:lnTo>
                  <a:pt x="243" y="148"/>
                </a:lnTo>
                <a:lnTo>
                  <a:pt x="240" y="148"/>
                </a:lnTo>
                <a:lnTo>
                  <a:pt x="238" y="148"/>
                </a:lnTo>
                <a:lnTo>
                  <a:pt x="238" y="151"/>
                </a:lnTo>
                <a:lnTo>
                  <a:pt x="238" y="154"/>
                </a:lnTo>
                <a:lnTo>
                  <a:pt x="238" y="156"/>
                </a:lnTo>
                <a:lnTo>
                  <a:pt x="238" y="159"/>
                </a:lnTo>
                <a:lnTo>
                  <a:pt x="238" y="161"/>
                </a:lnTo>
                <a:lnTo>
                  <a:pt x="235" y="161"/>
                </a:lnTo>
                <a:lnTo>
                  <a:pt x="235" y="164"/>
                </a:lnTo>
                <a:lnTo>
                  <a:pt x="235" y="167"/>
                </a:lnTo>
                <a:lnTo>
                  <a:pt x="235" y="169"/>
                </a:lnTo>
                <a:lnTo>
                  <a:pt x="235" y="172"/>
                </a:lnTo>
                <a:lnTo>
                  <a:pt x="232" y="172"/>
                </a:lnTo>
                <a:lnTo>
                  <a:pt x="232" y="175"/>
                </a:lnTo>
                <a:lnTo>
                  <a:pt x="230" y="175"/>
                </a:lnTo>
                <a:lnTo>
                  <a:pt x="230" y="177"/>
                </a:lnTo>
                <a:lnTo>
                  <a:pt x="230" y="180"/>
                </a:lnTo>
                <a:lnTo>
                  <a:pt x="230" y="182"/>
                </a:lnTo>
                <a:lnTo>
                  <a:pt x="227" y="182"/>
                </a:lnTo>
                <a:lnTo>
                  <a:pt x="225" y="182"/>
                </a:lnTo>
                <a:lnTo>
                  <a:pt x="225" y="185"/>
                </a:lnTo>
                <a:lnTo>
                  <a:pt x="222" y="185"/>
                </a:lnTo>
                <a:lnTo>
                  <a:pt x="222" y="188"/>
                </a:lnTo>
                <a:lnTo>
                  <a:pt x="219" y="188"/>
                </a:lnTo>
                <a:lnTo>
                  <a:pt x="219" y="190"/>
                </a:lnTo>
                <a:lnTo>
                  <a:pt x="217" y="190"/>
                </a:lnTo>
                <a:lnTo>
                  <a:pt x="217" y="193"/>
                </a:lnTo>
                <a:lnTo>
                  <a:pt x="219" y="193"/>
                </a:lnTo>
                <a:lnTo>
                  <a:pt x="217" y="193"/>
                </a:lnTo>
                <a:lnTo>
                  <a:pt x="217" y="195"/>
                </a:lnTo>
                <a:lnTo>
                  <a:pt x="219" y="195"/>
                </a:lnTo>
                <a:lnTo>
                  <a:pt x="219" y="198"/>
                </a:lnTo>
                <a:lnTo>
                  <a:pt x="222" y="198"/>
                </a:lnTo>
                <a:lnTo>
                  <a:pt x="225" y="198"/>
                </a:lnTo>
                <a:lnTo>
                  <a:pt x="225" y="195"/>
                </a:lnTo>
                <a:lnTo>
                  <a:pt x="227" y="195"/>
                </a:lnTo>
                <a:lnTo>
                  <a:pt x="230" y="195"/>
                </a:lnTo>
                <a:lnTo>
                  <a:pt x="232" y="195"/>
                </a:lnTo>
                <a:lnTo>
                  <a:pt x="232" y="193"/>
                </a:lnTo>
                <a:lnTo>
                  <a:pt x="235" y="193"/>
                </a:lnTo>
                <a:lnTo>
                  <a:pt x="238" y="190"/>
                </a:lnTo>
                <a:lnTo>
                  <a:pt x="240" y="190"/>
                </a:lnTo>
                <a:lnTo>
                  <a:pt x="243" y="188"/>
                </a:lnTo>
                <a:lnTo>
                  <a:pt x="245" y="188"/>
                </a:lnTo>
                <a:lnTo>
                  <a:pt x="245" y="185"/>
                </a:lnTo>
                <a:lnTo>
                  <a:pt x="248" y="185"/>
                </a:lnTo>
                <a:lnTo>
                  <a:pt x="248" y="182"/>
                </a:lnTo>
                <a:lnTo>
                  <a:pt x="251" y="182"/>
                </a:lnTo>
                <a:lnTo>
                  <a:pt x="251" y="180"/>
                </a:lnTo>
                <a:lnTo>
                  <a:pt x="253" y="180"/>
                </a:lnTo>
                <a:lnTo>
                  <a:pt x="256" y="177"/>
                </a:lnTo>
                <a:lnTo>
                  <a:pt x="256" y="175"/>
                </a:lnTo>
                <a:lnTo>
                  <a:pt x="258" y="175"/>
                </a:lnTo>
                <a:lnTo>
                  <a:pt x="258" y="172"/>
                </a:lnTo>
                <a:lnTo>
                  <a:pt x="261" y="172"/>
                </a:lnTo>
                <a:lnTo>
                  <a:pt x="266" y="167"/>
                </a:lnTo>
                <a:lnTo>
                  <a:pt x="269" y="164"/>
                </a:lnTo>
                <a:lnTo>
                  <a:pt x="269" y="161"/>
                </a:lnTo>
                <a:lnTo>
                  <a:pt x="269" y="159"/>
                </a:lnTo>
                <a:lnTo>
                  <a:pt x="271" y="159"/>
                </a:lnTo>
                <a:lnTo>
                  <a:pt x="271" y="156"/>
                </a:lnTo>
                <a:lnTo>
                  <a:pt x="274" y="156"/>
                </a:lnTo>
                <a:lnTo>
                  <a:pt x="274" y="154"/>
                </a:lnTo>
                <a:lnTo>
                  <a:pt x="277" y="154"/>
                </a:lnTo>
                <a:lnTo>
                  <a:pt x="277" y="151"/>
                </a:lnTo>
                <a:lnTo>
                  <a:pt x="277" y="148"/>
                </a:lnTo>
                <a:lnTo>
                  <a:pt x="277" y="146"/>
                </a:lnTo>
                <a:lnTo>
                  <a:pt x="277" y="143"/>
                </a:lnTo>
                <a:lnTo>
                  <a:pt x="277" y="141"/>
                </a:lnTo>
                <a:lnTo>
                  <a:pt x="279" y="141"/>
                </a:lnTo>
                <a:lnTo>
                  <a:pt x="277" y="141"/>
                </a:lnTo>
                <a:lnTo>
                  <a:pt x="277" y="138"/>
                </a:lnTo>
                <a:lnTo>
                  <a:pt x="277" y="135"/>
                </a:lnTo>
                <a:lnTo>
                  <a:pt x="277" y="133"/>
                </a:lnTo>
                <a:lnTo>
                  <a:pt x="279" y="130"/>
                </a:lnTo>
                <a:lnTo>
                  <a:pt x="282" y="128"/>
                </a:lnTo>
                <a:lnTo>
                  <a:pt x="285" y="125"/>
                </a:lnTo>
                <a:lnTo>
                  <a:pt x="287" y="122"/>
                </a:lnTo>
                <a:lnTo>
                  <a:pt x="290" y="120"/>
                </a:lnTo>
                <a:lnTo>
                  <a:pt x="292" y="117"/>
                </a:lnTo>
                <a:lnTo>
                  <a:pt x="295" y="114"/>
                </a:lnTo>
                <a:lnTo>
                  <a:pt x="295" y="112"/>
                </a:lnTo>
                <a:lnTo>
                  <a:pt x="298" y="112"/>
                </a:lnTo>
                <a:lnTo>
                  <a:pt x="298" y="109"/>
                </a:lnTo>
                <a:lnTo>
                  <a:pt x="298" y="107"/>
                </a:lnTo>
                <a:lnTo>
                  <a:pt x="300" y="107"/>
                </a:lnTo>
                <a:lnTo>
                  <a:pt x="300" y="104"/>
                </a:lnTo>
                <a:lnTo>
                  <a:pt x="303" y="104"/>
                </a:lnTo>
                <a:lnTo>
                  <a:pt x="303" y="101"/>
                </a:lnTo>
                <a:lnTo>
                  <a:pt x="305" y="101"/>
                </a:lnTo>
                <a:lnTo>
                  <a:pt x="305" y="99"/>
                </a:lnTo>
                <a:lnTo>
                  <a:pt x="308" y="99"/>
                </a:lnTo>
                <a:lnTo>
                  <a:pt x="311" y="99"/>
                </a:lnTo>
                <a:lnTo>
                  <a:pt x="313" y="99"/>
                </a:lnTo>
                <a:lnTo>
                  <a:pt x="313" y="101"/>
                </a:lnTo>
                <a:lnTo>
                  <a:pt x="316" y="101"/>
                </a:lnTo>
                <a:lnTo>
                  <a:pt x="318" y="101"/>
                </a:lnTo>
                <a:lnTo>
                  <a:pt x="321" y="104"/>
                </a:lnTo>
                <a:lnTo>
                  <a:pt x="321" y="107"/>
                </a:lnTo>
                <a:lnTo>
                  <a:pt x="321" y="104"/>
                </a:lnTo>
                <a:lnTo>
                  <a:pt x="324" y="104"/>
                </a:lnTo>
                <a:lnTo>
                  <a:pt x="326" y="104"/>
                </a:lnTo>
                <a:lnTo>
                  <a:pt x="329" y="101"/>
                </a:lnTo>
                <a:lnTo>
                  <a:pt x="332" y="101"/>
                </a:lnTo>
                <a:lnTo>
                  <a:pt x="332" y="99"/>
                </a:lnTo>
                <a:lnTo>
                  <a:pt x="334" y="99"/>
                </a:lnTo>
                <a:lnTo>
                  <a:pt x="337" y="99"/>
                </a:lnTo>
                <a:lnTo>
                  <a:pt x="345" y="94"/>
                </a:lnTo>
                <a:lnTo>
                  <a:pt x="347" y="91"/>
                </a:lnTo>
                <a:lnTo>
                  <a:pt x="350" y="91"/>
                </a:lnTo>
                <a:lnTo>
                  <a:pt x="350" y="88"/>
                </a:lnTo>
                <a:lnTo>
                  <a:pt x="352" y="88"/>
                </a:lnTo>
                <a:lnTo>
                  <a:pt x="355" y="86"/>
                </a:lnTo>
                <a:lnTo>
                  <a:pt x="358" y="86"/>
                </a:lnTo>
                <a:lnTo>
                  <a:pt x="360" y="86"/>
                </a:lnTo>
                <a:lnTo>
                  <a:pt x="360" y="83"/>
                </a:lnTo>
                <a:lnTo>
                  <a:pt x="363" y="83"/>
                </a:lnTo>
                <a:lnTo>
                  <a:pt x="363" y="81"/>
                </a:lnTo>
                <a:lnTo>
                  <a:pt x="365" y="81"/>
                </a:lnTo>
                <a:lnTo>
                  <a:pt x="368" y="81"/>
                </a:lnTo>
                <a:lnTo>
                  <a:pt x="368" y="78"/>
                </a:lnTo>
                <a:lnTo>
                  <a:pt x="371" y="78"/>
                </a:lnTo>
                <a:lnTo>
                  <a:pt x="371" y="75"/>
                </a:lnTo>
                <a:lnTo>
                  <a:pt x="371" y="73"/>
                </a:lnTo>
                <a:lnTo>
                  <a:pt x="373" y="70"/>
                </a:lnTo>
                <a:lnTo>
                  <a:pt x="376" y="70"/>
                </a:lnTo>
                <a:lnTo>
                  <a:pt x="379" y="67"/>
                </a:lnTo>
                <a:lnTo>
                  <a:pt x="379" y="65"/>
                </a:lnTo>
                <a:lnTo>
                  <a:pt x="379" y="62"/>
                </a:lnTo>
                <a:lnTo>
                  <a:pt x="381" y="62"/>
                </a:lnTo>
                <a:lnTo>
                  <a:pt x="384" y="62"/>
                </a:lnTo>
                <a:lnTo>
                  <a:pt x="384" y="60"/>
                </a:lnTo>
                <a:lnTo>
                  <a:pt x="384" y="57"/>
                </a:lnTo>
                <a:lnTo>
                  <a:pt x="392" y="57"/>
                </a:lnTo>
                <a:lnTo>
                  <a:pt x="394" y="60"/>
                </a:lnTo>
                <a:lnTo>
                  <a:pt x="397" y="60"/>
                </a:lnTo>
                <a:lnTo>
                  <a:pt x="399" y="60"/>
                </a:lnTo>
                <a:lnTo>
                  <a:pt x="399" y="54"/>
                </a:lnTo>
                <a:lnTo>
                  <a:pt x="399" y="52"/>
                </a:lnTo>
                <a:lnTo>
                  <a:pt x="399" y="49"/>
                </a:lnTo>
                <a:lnTo>
                  <a:pt x="402" y="49"/>
                </a:lnTo>
                <a:lnTo>
                  <a:pt x="402" y="47"/>
                </a:lnTo>
                <a:lnTo>
                  <a:pt x="399" y="47"/>
                </a:lnTo>
                <a:lnTo>
                  <a:pt x="405" y="47"/>
                </a:lnTo>
                <a:lnTo>
                  <a:pt x="410" y="44"/>
                </a:lnTo>
                <a:lnTo>
                  <a:pt x="410" y="41"/>
                </a:lnTo>
                <a:lnTo>
                  <a:pt x="410" y="39"/>
                </a:lnTo>
                <a:lnTo>
                  <a:pt x="410" y="36"/>
                </a:lnTo>
                <a:lnTo>
                  <a:pt x="410" y="39"/>
                </a:lnTo>
                <a:lnTo>
                  <a:pt x="412" y="41"/>
                </a:lnTo>
                <a:lnTo>
                  <a:pt x="410" y="41"/>
                </a:lnTo>
                <a:lnTo>
                  <a:pt x="412" y="41"/>
                </a:lnTo>
                <a:lnTo>
                  <a:pt x="412" y="39"/>
                </a:lnTo>
                <a:lnTo>
                  <a:pt x="412" y="36"/>
                </a:lnTo>
                <a:lnTo>
                  <a:pt x="412" y="39"/>
                </a:lnTo>
                <a:lnTo>
                  <a:pt x="412" y="41"/>
                </a:lnTo>
                <a:lnTo>
                  <a:pt x="415" y="41"/>
                </a:lnTo>
                <a:lnTo>
                  <a:pt x="418" y="41"/>
                </a:lnTo>
                <a:lnTo>
                  <a:pt x="420" y="39"/>
                </a:lnTo>
                <a:lnTo>
                  <a:pt x="423" y="39"/>
                </a:lnTo>
                <a:lnTo>
                  <a:pt x="423" y="36"/>
                </a:lnTo>
                <a:lnTo>
                  <a:pt x="423" y="34"/>
                </a:lnTo>
                <a:lnTo>
                  <a:pt x="423" y="31"/>
                </a:lnTo>
                <a:lnTo>
                  <a:pt x="423" y="28"/>
                </a:lnTo>
                <a:lnTo>
                  <a:pt x="420" y="28"/>
                </a:lnTo>
                <a:lnTo>
                  <a:pt x="420" y="26"/>
                </a:lnTo>
                <a:lnTo>
                  <a:pt x="418" y="26"/>
                </a:lnTo>
                <a:lnTo>
                  <a:pt x="420" y="23"/>
                </a:lnTo>
                <a:lnTo>
                  <a:pt x="418" y="23"/>
                </a:lnTo>
                <a:lnTo>
                  <a:pt x="418" y="20"/>
                </a:lnTo>
                <a:lnTo>
                  <a:pt x="418" y="18"/>
                </a:lnTo>
                <a:lnTo>
                  <a:pt x="420" y="18"/>
                </a:lnTo>
                <a:lnTo>
                  <a:pt x="420" y="15"/>
                </a:lnTo>
                <a:lnTo>
                  <a:pt x="423" y="15"/>
                </a:lnTo>
                <a:lnTo>
                  <a:pt x="423" y="13"/>
                </a:lnTo>
                <a:lnTo>
                  <a:pt x="420" y="13"/>
                </a:lnTo>
                <a:lnTo>
                  <a:pt x="420" y="10"/>
                </a:lnTo>
                <a:lnTo>
                  <a:pt x="420" y="7"/>
                </a:lnTo>
                <a:lnTo>
                  <a:pt x="423" y="7"/>
                </a:lnTo>
                <a:lnTo>
                  <a:pt x="423" y="5"/>
                </a:lnTo>
                <a:lnTo>
                  <a:pt x="425" y="5"/>
                </a:lnTo>
                <a:lnTo>
                  <a:pt x="425" y="2"/>
                </a:lnTo>
                <a:lnTo>
                  <a:pt x="428" y="2"/>
                </a:lnTo>
                <a:lnTo>
                  <a:pt x="428" y="0"/>
                </a:lnTo>
                <a:lnTo>
                  <a:pt x="431" y="0"/>
                </a:lnTo>
                <a:lnTo>
                  <a:pt x="433" y="0"/>
                </a:lnTo>
              </a:path>
            </a:pathLst>
          </a:custGeom>
          <a:noFill/>
          <a:ln w="4763">
            <a:solidFill>
              <a:srgbClr val="6E6E6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115" name="Freeform 279"/>
          <p:cNvSpPr>
            <a:spLocks/>
          </p:cNvSpPr>
          <p:nvPr/>
        </p:nvSpPr>
        <p:spPr bwMode="auto">
          <a:xfrm>
            <a:off x="4073769" y="3433764"/>
            <a:ext cx="19050" cy="30163"/>
          </a:xfrm>
          <a:custGeom>
            <a:avLst/>
            <a:gdLst>
              <a:gd name="T0" fmla="*/ 8 w 13"/>
              <a:gd name="T1" fmla="*/ 19 h 19"/>
              <a:gd name="T2" fmla="*/ 5 w 13"/>
              <a:gd name="T3" fmla="*/ 19 h 19"/>
              <a:gd name="T4" fmla="*/ 5 w 13"/>
              <a:gd name="T5" fmla="*/ 16 h 19"/>
              <a:gd name="T6" fmla="*/ 2 w 13"/>
              <a:gd name="T7" fmla="*/ 16 h 19"/>
              <a:gd name="T8" fmla="*/ 2 w 13"/>
              <a:gd name="T9" fmla="*/ 13 h 19"/>
              <a:gd name="T10" fmla="*/ 0 w 13"/>
              <a:gd name="T11" fmla="*/ 11 h 19"/>
              <a:gd name="T12" fmla="*/ 0 w 13"/>
              <a:gd name="T13" fmla="*/ 8 h 19"/>
              <a:gd name="T14" fmla="*/ 0 w 13"/>
              <a:gd name="T15" fmla="*/ 6 h 19"/>
              <a:gd name="T16" fmla="*/ 2 w 13"/>
              <a:gd name="T17" fmla="*/ 6 h 19"/>
              <a:gd name="T18" fmla="*/ 2 w 13"/>
              <a:gd name="T19" fmla="*/ 3 h 19"/>
              <a:gd name="T20" fmla="*/ 5 w 13"/>
              <a:gd name="T21" fmla="*/ 3 h 19"/>
              <a:gd name="T22" fmla="*/ 5 w 13"/>
              <a:gd name="T23" fmla="*/ 0 h 19"/>
              <a:gd name="T24" fmla="*/ 8 w 13"/>
              <a:gd name="T25" fmla="*/ 0 h 19"/>
              <a:gd name="T26" fmla="*/ 8 w 13"/>
              <a:gd name="T27" fmla="*/ 3 h 19"/>
              <a:gd name="T28" fmla="*/ 8 w 13"/>
              <a:gd name="T29" fmla="*/ 6 h 19"/>
              <a:gd name="T30" fmla="*/ 10 w 13"/>
              <a:gd name="T31" fmla="*/ 6 h 19"/>
              <a:gd name="T32" fmla="*/ 10 w 13"/>
              <a:gd name="T33" fmla="*/ 8 h 19"/>
              <a:gd name="T34" fmla="*/ 13 w 13"/>
              <a:gd name="T35" fmla="*/ 8 h 19"/>
              <a:gd name="T36" fmla="*/ 13 w 13"/>
              <a:gd name="T37" fmla="*/ 11 h 19"/>
              <a:gd name="T38" fmla="*/ 13 w 13"/>
              <a:gd name="T39" fmla="*/ 13 h 19"/>
              <a:gd name="T40" fmla="*/ 13 w 13"/>
              <a:gd name="T41" fmla="*/ 16 h 19"/>
              <a:gd name="T42" fmla="*/ 10 w 13"/>
              <a:gd name="T43" fmla="*/ 16 h 19"/>
              <a:gd name="T44" fmla="*/ 10 w 13"/>
              <a:gd name="T45" fmla="*/ 19 h 19"/>
              <a:gd name="T46" fmla="*/ 8 w 13"/>
              <a:gd name="T47" fmla="*/ 19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3" h="19">
                <a:moveTo>
                  <a:pt x="8" y="19"/>
                </a:moveTo>
                <a:lnTo>
                  <a:pt x="5" y="19"/>
                </a:lnTo>
                <a:lnTo>
                  <a:pt x="5" y="16"/>
                </a:lnTo>
                <a:lnTo>
                  <a:pt x="2" y="16"/>
                </a:lnTo>
                <a:lnTo>
                  <a:pt x="2" y="13"/>
                </a:lnTo>
                <a:lnTo>
                  <a:pt x="0" y="11"/>
                </a:lnTo>
                <a:lnTo>
                  <a:pt x="0" y="8"/>
                </a:lnTo>
                <a:lnTo>
                  <a:pt x="0" y="6"/>
                </a:lnTo>
                <a:lnTo>
                  <a:pt x="2" y="6"/>
                </a:lnTo>
                <a:lnTo>
                  <a:pt x="2" y="3"/>
                </a:lnTo>
                <a:lnTo>
                  <a:pt x="5" y="3"/>
                </a:lnTo>
                <a:lnTo>
                  <a:pt x="5" y="0"/>
                </a:lnTo>
                <a:lnTo>
                  <a:pt x="8" y="0"/>
                </a:lnTo>
                <a:lnTo>
                  <a:pt x="8" y="3"/>
                </a:lnTo>
                <a:lnTo>
                  <a:pt x="8" y="6"/>
                </a:lnTo>
                <a:lnTo>
                  <a:pt x="10" y="6"/>
                </a:lnTo>
                <a:lnTo>
                  <a:pt x="10" y="8"/>
                </a:lnTo>
                <a:lnTo>
                  <a:pt x="13" y="8"/>
                </a:lnTo>
                <a:lnTo>
                  <a:pt x="13" y="11"/>
                </a:lnTo>
                <a:lnTo>
                  <a:pt x="13" y="13"/>
                </a:lnTo>
                <a:lnTo>
                  <a:pt x="13" y="16"/>
                </a:lnTo>
                <a:lnTo>
                  <a:pt x="10" y="16"/>
                </a:lnTo>
                <a:lnTo>
                  <a:pt x="10" y="19"/>
                </a:lnTo>
                <a:lnTo>
                  <a:pt x="8" y="19"/>
                </a:lnTo>
              </a:path>
            </a:pathLst>
          </a:custGeom>
          <a:noFill/>
          <a:ln w="4763">
            <a:solidFill>
              <a:srgbClr val="6E6E6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116" name="Freeform 280"/>
          <p:cNvSpPr>
            <a:spLocks/>
          </p:cNvSpPr>
          <p:nvPr/>
        </p:nvSpPr>
        <p:spPr bwMode="auto">
          <a:xfrm>
            <a:off x="3912577" y="3355976"/>
            <a:ext cx="153866" cy="195263"/>
          </a:xfrm>
          <a:custGeom>
            <a:avLst/>
            <a:gdLst>
              <a:gd name="T0" fmla="*/ 97 w 105"/>
              <a:gd name="T1" fmla="*/ 5 h 123"/>
              <a:gd name="T2" fmla="*/ 92 w 105"/>
              <a:gd name="T3" fmla="*/ 8 h 123"/>
              <a:gd name="T4" fmla="*/ 86 w 105"/>
              <a:gd name="T5" fmla="*/ 15 h 123"/>
              <a:gd name="T6" fmla="*/ 78 w 105"/>
              <a:gd name="T7" fmla="*/ 21 h 123"/>
              <a:gd name="T8" fmla="*/ 84 w 105"/>
              <a:gd name="T9" fmla="*/ 29 h 123"/>
              <a:gd name="T10" fmla="*/ 86 w 105"/>
              <a:gd name="T11" fmla="*/ 34 h 123"/>
              <a:gd name="T12" fmla="*/ 78 w 105"/>
              <a:gd name="T13" fmla="*/ 34 h 123"/>
              <a:gd name="T14" fmla="*/ 78 w 105"/>
              <a:gd name="T15" fmla="*/ 36 h 123"/>
              <a:gd name="T16" fmla="*/ 68 w 105"/>
              <a:gd name="T17" fmla="*/ 42 h 123"/>
              <a:gd name="T18" fmla="*/ 65 w 105"/>
              <a:gd name="T19" fmla="*/ 55 h 123"/>
              <a:gd name="T20" fmla="*/ 68 w 105"/>
              <a:gd name="T21" fmla="*/ 65 h 123"/>
              <a:gd name="T22" fmla="*/ 73 w 105"/>
              <a:gd name="T23" fmla="*/ 65 h 123"/>
              <a:gd name="T24" fmla="*/ 81 w 105"/>
              <a:gd name="T25" fmla="*/ 65 h 123"/>
              <a:gd name="T26" fmla="*/ 89 w 105"/>
              <a:gd name="T27" fmla="*/ 65 h 123"/>
              <a:gd name="T28" fmla="*/ 92 w 105"/>
              <a:gd name="T29" fmla="*/ 70 h 123"/>
              <a:gd name="T30" fmla="*/ 94 w 105"/>
              <a:gd name="T31" fmla="*/ 81 h 123"/>
              <a:gd name="T32" fmla="*/ 97 w 105"/>
              <a:gd name="T33" fmla="*/ 86 h 123"/>
              <a:gd name="T34" fmla="*/ 105 w 105"/>
              <a:gd name="T35" fmla="*/ 91 h 123"/>
              <a:gd name="T36" fmla="*/ 94 w 105"/>
              <a:gd name="T37" fmla="*/ 99 h 123"/>
              <a:gd name="T38" fmla="*/ 92 w 105"/>
              <a:gd name="T39" fmla="*/ 104 h 123"/>
              <a:gd name="T40" fmla="*/ 86 w 105"/>
              <a:gd name="T41" fmla="*/ 107 h 123"/>
              <a:gd name="T42" fmla="*/ 78 w 105"/>
              <a:gd name="T43" fmla="*/ 107 h 123"/>
              <a:gd name="T44" fmla="*/ 71 w 105"/>
              <a:gd name="T45" fmla="*/ 112 h 123"/>
              <a:gd name="T46" fmla="*/ 65 w 105"/>
              <a:gd name="T47" fmla="*/ 115 h 123"/>
              <a:gd name="T48" fmla="*/ 60 w 105"/>
              <a:gd name="T49" fmla="*/ 115 h 123"/>
              <a:gd name="T50" fmla="*/ 60 w 105"/>
              <a:gd name="T51" fmla="*/ 123 h 123"/>
              <a:gd name="T52" fmla="*/ 52 w 105"/>
              <a:gd name="T53" fmla="*/ 123 h 123"/>
              <a:gd name="T54" fmla="*/ 45 w 105"/>
              <a:gd name="T55" fmla="*/ 117 h 123"/>
              <a:gd name="T56" fmla="*/ 39 w 105"/>
              <a:gd name="T57" fmla="*/ 110 h 123"/>
              <a:gd name="T58" fmla="*/ 32 w 105"/>
              <a:gd name="T59" fmla="*/ 104 h 123"/>
              <a:gd name="T60" fmla="*/ 24 w 105"/>
              <a:gd name="T61" fmla="*/ 96 h 123"/>
              <a:gd name="T62" fmla="*/ 26 w 105"/>
              <a:gd name="T63" fmla="*/ 91 h 123"/>
              <a:gd name="T64" fmla="*/ 24 w 105"/>
              <a:gd name="T65" fmla="*/ 86 h 123"/>
              <a:gd name="T66" fmla="*/ 21 w 105"/>
              <a:gd name="T67" fmla="*/ 81 h 123"/>
              <a:gd name="T68" fmla="*/ 26 w 105"/>
              <a:gd name="T69" fmla="*/ 78 h 123"/>
              <a:gd name="T70" fmla="*/ 26 w 105"/>
              <a:gd name="T71" fmla="*/ 73 h 123"/>
              <a:gd name="T72" fmla="*/ 16 w 105"/>
              <a:gd name="T73" fmla="*/ 68 h 123"/>
              <a:gd name="T74" fmla="*/ 13 w 105"/>
              <a:gd name="T75" fmla="*/ 73 h 123"/>
              <a:gd name="T76" fmla="*/ 5 w 105"/>
              <a:gd name="T77" fmla="*/ 68 h 123"/>
              <a:gd name="T78" fmla="*/ 3 w 105"/>
              <a:gd name="T79" fmla="*/ 62 h 123"/>
              <a:gd name="T80" fmla="*/ 11 w 105"/>
              <a:gd name="T81" fmla="*/ 57 h 123"/>
              <a:gd name="T82" fmla="*/ 16 w 105"/>
              <a:gd name="T83" fmla="*/ 55 h 123"/>
              <a:gd name="T84" fmla="*/ 24 w 105"/>
              <a:gd name="T85" fmla="*/ 49 h 123"/>
              <a:gd name="T86" fmla="*/ 26 w 105"/>
              <a:gd name="T87" fmla="*/ 44 h 123"/>
              <a:gd name="T88" fmla="*/ 32 w 105"/>
              <a:gd name="T89" fmla="*/ 36 h 123"/>
              <a:gd name="T90" fmla="*/ 29 w 105"/>
              <a:gd name="T91" fmla="*/ 26 h 123"/>
              <a:gd name="T92" fmla="*/ 26 w 105"/>
              <a:gd name="T93" fmla="*/ 21 h 123"/>
              <a:gd name="T94" fmla="*/ 18 w 105"/>
              <a:gd name="T95" fmla="*/ 15 h 123"/>
              <a:gd name="T96" fmla="*/ 21 w 105"/>
              <a:gd name="T97" fmla="*/ 10 h 123"/>
              <a:gd name="T98" fmla="*/ 26 w 105"/>
              <a:gd name="T99" fmla="*/ 2 h 123"/>
              <a:gd name="T100" fmla="*/ 34 w 105"/>
              <a:gd name="T101" fmla="*/ 2 h 123"/>
              <a:gd name="T102" fmla="*/ 52 w 105"/>
              <a:gd name="T103" fmla="*/ 2 h 123"/>
              <a:gd name="T104" fmla="*/ 58 w 105"/>
              <a:gd name="T105" fmla="*/ 2 h 123"/>
              <a:gd name="T106" fmla="*/ 63 w 105"/>
              <a:gd name="T107" fmla="*/ 10 h 123"/>
              <a:gd name="T108" fmla="*/ 71 w 105"/>
              <a:gd name="T109" fmla="*/ 10 h 123"/>
              <a:gd name="T110" fmla="*/ 71 w 105"/>
              <a:gd name="T111" fmla="*/ 8 h 123"/>
              <a:gd name="T112" fmla="*/ 78 w 105"/>
              <a:gd name="T113" fmla="*/ 8 h 123"/>
              <a:gd name="T114" fmla="*/ 84 w 105"/>
              <a:gd name="T115" fmla="*/ 5 h 123"/>
              <a:gd name="T116" fmla="*/ 84 w 105"/>
              <a:gd name="T117" fmla="*/ 2 h 123"/>
              <a:gd name="T118" fmla="*/ 89 w 105"/>
              <a:gd name="T119" fmla="*/ 0 h 1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05" h="123">
                <a:moveTo>
                  <a:pt x="92" y="0"/>
                </a:moveTo>
                <a:lnTo>
                  <a:pt x="94" y="0"/>
                </a:lnTo>
                <a:lnTo>
                  <a:pt x="94" y="2"/>
                </a:lnTo>
                <a:lnTo>
                  <a:pt x="94" y="5"/>
                </a:lnTo>
                <a:lnTo>
                  <a:pt x="97" y="5"/>
                </a:lnTo>
                <a:lnTo>
                  <a:pt x="97" y="8"/>
                </a:lnTo>
                <a:lnTo>
                  <a:pt x="97" y="5"/>
                </a:lnTo>
                <a:lnTo>
                  <a:pt x="97" y="8"/>
                </a:lnTo>
                <a:lnTo>
                  <a:pt x="94" y="8"/>
                </a:lnTo>
                <a:lnTo>
                  <a:pt x="92" y="8"/>
                </a:lnTo>
                <a:lnTo>
                  <a:pt x="92" y="10"/>
                </a:lnTo>
                <a:lnTo>
                  <a:pt x="92" y="13"/>
                </a:lnTo>
                <a:lnTo>
                  <a:pt x="92" y="15"/>
                </a:lnTo>
                <a:lnTo>
                  <a:pt x="89" y="15"/>
                </a:lnTo>
                <a:lnTo>
                  <a:pt x="86" y="15"/>
                </a:lnTo>
                <a:lnTo>
                  <a:pt x="86" y="18"/>
                </a:lnTo>
                <a:lnTo>
                  <a:pt x="84" y="18"/>
                </a:lnTo>
                <a:lnTo>
                  <a:pt x="81" y="18"/>
                </a:lnTo>
                <a:lnTo>
                  <a:pt x="81" y="21"/>
                </a:lnTo>
                <a:lnTo>
                  <a:pt x="78" y="21"/>
                </a:lnTo>
                <a:lnTo>
                  <a:pt x="78" y="23"/>
                </a:lnTo>
                <a:lnTo>
                  <a:pt x="78" y="26"/>
                </a:lnTo>
                <a:lnTo>
                  <a:pt x="78" y="29"/>
                </a:lnTo>
                <a:lnTo>
                  <a:pt x="81" y="29"/>
                </a:lnTo>
                <a:lnTo>
                  <a:pt x="84" y="29"/>
                </a:lnTo>
                <a:lnTo>
                  <a:pt x="94" y="23"/>
                </a:lnTo>
                <a:lnTo>
                  <a:pt x="94" y="26"/>
                </a:lnTo>
                <a:lnTo>
                  <a:pt x="86" y="29"/>
                </a:lnTo>
                <a:lnTo>
                  <a:pt x="86" y="31"/>
                </a:lnTo>
                <a:lnTo>
                  <a:pt x="86" y="34"/>
                </a:lnTo>
                <a:lnTo>
                  <a:pt x="84" y="34"/>
                </a:lnTo>
                <a:lnTo>
                  <a:pt x="84" y="31"/>
                </a:lnTo>
                <a:lnTo>
                  <a:pt x="81" y="31"/>
                </a:lnTo>
                <a:lnTo>
                  <a:pt x="78" y="31"/>
                </a:lnTo>
                <a:lnTo>
                  <a:pt x="78" y="34"/>
                </a:lnTo>
                <a:lnTo>
                  <a:pt x="76" y="34"/>
                </a:lnTo>
                <a:lnTo>
                  <a:pt x="76" y="36"/>
                </a:lnTo>
                <a:lnTo>
                  <a:pt x="78" y="36"/>
                </a:lnTo>
                <a:lnTo>
                  <a:pt x="76" y="36"/>
                </a:lnTo>
                <a:lnTo>
                  <a:pt x="78" y="36"/>
                </a:lnTo>
                <a:lnTo>
                  <a:pt x="76" y="36"/>
                </a:lnTo>
                <a:lnTo>
                  <a:pt x="73" y="36"/>
                </a:lnTo>
                <a:lnTo>
                  <a:pt x="71" y="39"/>
                </a:lnTo>
                <a:lnTo>
                  <a:pt x="68" y="39"/>
                </a:lnTo>
                <a:lnTo>
                  <a:pt x="68" y="42"/>
                </a:lnTo>
                <a:lnTo>
                  <a:pt x="65" y="44"/>
                </a:lnTo>
                <a:lnTo>
                  <a:pt x="65" y="47"/>
                </a:lnTo>
                <a:lnTo>
                  <a:pt x="65" y="49"/>
                </a:lnTo>
                <a:lnTo>
                  <a:pt x="65" y="52"/>
                </a:lnTo>
                <a:lnTo>
                  <a:pt x="65" y="55"/>
                </a:lnTo>
                <a:lnTo>
                  <a:pt x="65" y="57"/>
                </a:lnTo>
                <a:lnTo>
                  <a:pt x="65" y="60"/>
                </a:lnTo>
                <a:lnTo>
                  <a:pt x="65" y="62"/>
                </a:lnTo>
                <a:lnTo>
                  <a:pt x="68" y="62"/>
                </a:lnTo>
                <a:lnTo>
                  <a:pt x="68" y="65"/>
                </a:lnTo>
                <a:lnTo>
                  <a:pt x="68" y="62"/>
                </a:lnTo>
                <a:lnTo>
                  <a:pt x="71" y="65"/>
                </a:lnTo>
                <a:lnTo>
                  <a:pt x="71" y="62"/>
                </a:lnTo>
                <a:lnTo>
                  <a:pt x="73" y="62"/>
                </a:lnTo>
                <a:lnTo>
                  <a:pt x="73" y="65"/>
                </a:lnTo>
                <a:lnTo>
                  <a:pt x="71" y="65"/>
                </a:lnTo>
                <a:lnTo>
                  <a:pt x="73" y="65"/>
                </a:lnTo>
                <a:lnTo>
                  <a:pt x="76" y="65"/>
                </a:lnTo>
                <a:lnTo>
                  <a:pt x="78" y="65"/>
                </a:lnTo>
                <a:lnTo>
                  <a:pt x="81" y="65"/>
                </a:lnTo>
                <a:lnTo>
                  <a:pt x="84" y="65"/>
                </a:lnTo>
                <a:lnTo>
                  <a:pt x="84" y="62"/>
                </a:lnTo>
                <a:lnTo>
                  <a:pt x="86" y="62"/>
                </a:lnTo>
                <a:lnTo>
                  <a:pt x="86" y="65"/>
                </a:lnTo>
                <a:lnTo>
                  <a:pt x="89" y="65"/>
                </a:lnTo>
                <a:lnTo>
                  <a:pt x="92" y="65"/>
                </a:lnTo>
                <a:lnTo>
                  <a:pt x="92" y="68"/>
                </a:lnTo>
                <a:lnTo>
                  <a:pt x="92" y="70"/>
                </a:lnTo>
                <a:lnTo>
                  <a:pt x="92" y="73"/>
                </a:lnTo>
                <a:lnTo>
                  <a:pt x="92" y="70"/>
                </a:lnTo>
                <a:lnTo>
                  <a:pt x="92" y="73"/>
                </a:lnTo>
                <a:lnTo>
                  <a:pt x="92" y="76"/>
                </a:lnTo>
                <a:lnTo>
                  <a:pt x="92" y="78"/>
                </a:lnTo>
                <a:lnTo>
                  <a:pt x="92" y="81"/>
                </a:lnTo>
                <a:lnTo>
                  <a:pt x="94" y="81"/>
                </a:lnTo>
                <a:lnTo>
                  <a:pt x="94" y="83"/>
                </a:lnTo>
                <a:lnTo>
                  <a:pt x="94" y="86"/>
                </a:lnTo>
                <a:lnTo>
                  <a:pt x="94" y="89"/>
                </a:lnTo>
                <a:lnTo>
                  <a:pt x="97" y="89"/>
                </a:lnTo>
                <a:lnTo>
                  <a:pt x="97" y="86"/>
                </a:lnTo>
                <a:lnTo>
                  <a:pt x="99" y="86"/>
                </a:lnTo>
                <a:lnTo>
                  <a:pt x="102" y="86"/>
                </a:lnTo>
                <a:lnTo>
                  <a:pt x="102" y="89"/>
                </a:lnTo>
                <a:lnTo>
                  <a:pt x="105" y="89"/>
                </a:lnTo>
                <a:lnTo>
                  <a:pt x="105" y="91"/>
                </a:lnTo>
                <a:lnTo>
                  <a:pt x="105" y="94"/>
                </a:lnTo>
                <a:lnTo>
                  <a:pt x="102" y="94"/>
                </a:lnTo>
                <a:lnTo>
                  <a:pt x="97" y="96"/>
                </a:lnTo>
                <a:lnTo>
                  <a:pt x="94" y="96"/>
                </a:lnTo>
                <a:lnTo>
                  <a:pt x="94" y="99"/>
                </a:lnTo>
                <a:lnTo>
                  <a:pt x="92" y="99"/>
                </a:lnTo>
                <a:lnTo>
                  <a:pt x="89" y="99"/>
                </a:lnTo>
                <a:lnTo>
                  <a:pt x="89" y="102"/>
                </a:lnTo>
                <a:lnTo>
                  <a:pt x="92" y="102"/>
                </a:lnTo>
                <a:lnTo>
                  <a:pt x="92" y="104"/>
                </a:lnTo>
                <a:lnTo>
                  <a:pt x="89" y="104"/>
                </a:lnTo>
                <a:lnTo>
                  <a:pt x="89" y="107"/>
                </a:lnTo>
                <a:lnTo>
                  <a:pt x="89" y="104"/>
                </a:lnTo>
                <a:lnTo>
                  <a:pt x="89" y="107"/>
                </a:lnTo>
                <a:lnTo>
                  <a:pt x="86" y="107"/>
                </a:lnTo>
                <a:lnTo>
                  <a:pt x="86" y="104"/>
                </a:lnTo>
                <a:lnTo>
                  <a:pt x="86" y="107"/>
                </a:lnTo>
                <a:lnTo>
                  <a:pt x="84" y="107"/>
                </a:lnTo>
                <a:lnTo>
                  <a:pt x="81" y="107"/>
                </a:lnTo>
                <a:lnTo>
                  <a:pt x="78" y="107"/>
                </a:lnTo>
                <a:lnTo>
                  <a:pt x="76" y="107"/>
                </a:lnTo>
                <a:lnTo>
                  <a:pt x="76" y="110"/>
                </a:lnTo>
                <a:lnTo>
                  <a:pt x="73" y="110"/>
                </a:lnTo>
                <a:lnTo>
                  <a:pt x="73" y="112"/>
                </a:lnTo>
                <a:lnTo>
                  <a:pt x="71" y="112"/>
                </a:lnTo>
                <a:lnTo>
                  <a:pt x="68" y="112"/>
                </a:lnTo>
                <a:lnTo>
                  <a:pt x="65" y="112"/>
                </a:lnTo>
                <a:lnTo>
                  <a:pt x="68" y="112"/>
                </a:lnTo>
                <a:lnTo>
                  <a:pt x="65" y="112"/>
                </a:lnTo>
                <a:lnTo>
                  <a:pt x="65" y="115"/>
                </a:lnTo>
                <a:lnTo>
                  <a:pt x="65" y="112"/>
                </a:lnTo>
                <a:lnTo>
                  <a:pt x="63" y="115"/>
                </a:lnTo>
                <a:lnTo>
                  <a:pt x="65" y="115"/>
                </a:lnTo>
                <a:lnTo>
                  <a:pt x="63" y="115"/>
                </a:lnTo>
                <a:lnTo>
                  <a:pt x="60" y="115"/>
                </a:lnTo>
                <a:lnTo>
                  <a:pt x="58" y="115"/>
                </a:lnTo>
                <a:lnTo>
                  <a:pt x="58" y="117"/>
                </a:lnTo>
                <a:lnTo>
                  <a:pt x="58" y="120"/>
                </a:lnTo>
                <a:lnTo>
                  <a:pt x="60" y="120"/>
                </a:lnTo>
                <a:lnTo>
                  <a:pt x="60" y="123"/>
                </a:lnTo>
                <a:lnTo>
                  <a:pt x="58" y="123"/>
                </a:lnTo>
                <a:lnTo>
                  <a:pt x="58" y="120"/>
                </a:lnTo>
                <a:lnTo>
                  <a:pt x="55" y="120"/>
                </a:lnTo>
                <a:lnTo>
                  <a:pt x="52" y="120"/>
                </a:lnTo>
                <a:lnTo>
                  <a:pt x="52" y="123"/>
                </a:lnTo>
                <a:lnTo>
                  <a:pt x="52" y="120"/>
                </a:lnTo>
                <a:lnTo>
                  <a:pt x="50" y="120"/>
                </a:lnTo>
                <a:lnTo>
                  <a:pt x="47" y="120"/>
                </a:lnTo>
                <a:lnTo>
                  <a:pt x="45" y="120"/>
                </a:lnTo>
                <a:lnTo>
                  <a:pt x="45" y="117"/>
                </a:lnTo>
                <a:lnTo>
                  <a:pt x="45" y="115"/>
                </a:lnTo>
                <a:lnTo>
                  <a:pt x="42" y="115"/>
                </a:lnTo>
                <a:lnTo>
                  <a:pt x="42" y="112"/>
                </a:lnTo>
                <a:lnTo>
                  <a:pt x="39" y="112"/>
                </a:lnTo>
                <a:lnTo>
                  <a:pt x="39" y="110"/>
                </a:lnTo>
                <a:lnTo>
                  <a:pt x="39" y="107"/>
                </a:lnTo>
                <a:lnTo>
                  <a:pt x="37" y="107"/>
                </a:lnTo>
                <a:lnTo>
                  <a:pt x="37" y="104"/>
                </a:lnTo>
                <a:lnTo>
                  <a:pt x="34" y="104"/>
                </a:lnTo>
                <a:lnTo>
                  <a:pt x="32" y="104"/>
                </a:lnTo>
                <a:lnTo>
                  <a:pt x="29" y="104"/>
                </a:lnTo>
                <a:lnTo>
                  <a:pt x="29" y="102"/>
                </a:lnTo>
                <a:lnTo>
                  <a:pt x="26" y="102"/>
                </a:lnTo>
                <a:lnTo>
                  <a:pt x="24" y="99"/>
                </a:lnTo>
                <a:lnTo>
                  <a:pt x="24" y="96"/>
                </a:lnTo>
                <a:lnTo>
                  <a:pt x="24" y="94"/>
                </a:lnTo>
                <a:lnTo>
                  <a:pt x="24" y="91"/>
                </a:lnTo>
                <a:lnTo>
                  <a:pt x="26" y="91"/>
                </a:lnTo>
                <a:lnTo>
                  <a:pt x="24" y="91"/>
                </a:lnTo>
                <a:lnTo>
                  <a:pt x="26" y="91"/>
                </a:lnTo>
                <a:lnTo>
                  <a:pt x="24" y="91"/>
                </a:lnTo>
                <a:lnTo>
                  <a:pt x="24" y="89"/>
                </a:lnTo>
                <a:lnTo>
                  <a:pt x="21" y="89"/>
                </a:lnTo>
                <a:lnTo>
                  <a:pt x="24" y="89"/>
                </a:lnTo>
                <a:lnTo>
                  <a:pt x="24" y="86"/>
                </a:lnTo>
                <a:lnTo>
                  <a:pt x="24" y="83"/>
                </a:lnTo>
                <a:lnTo>
                  <a:pt x="24" y="81"/>
                </a:lnTo>
                <a:lnTo>
                  <a:pt x="21" y="81"/>
                </a:lnTo>
                <a:lnTo>
                  <a:pt x="24" y="81"/>
                </a:lnTo>
                <a:lnTo>
                  <a:pt x="21" y="81"/>
                </a:lnTo>
                <a:lnTo>
                  <a:pt x="24" y="81"/>
                </a:lnTo>
                <a:lnTo>
                  <a:pt x="24" y="78"/>
                </a:lnTo>
                <a:lnTo>
                  <a:pt x="26" y="78"/>
                </a:lnTo>
                <a:lnTo>
                  <a:pt x="24" y="78"/>
                </a:lnTo>
                <a:lnTo>
                  <a:pt x="26" y="78"/>
                </a:lnTo>
                <a:lnTo>
                  <a:pt x="26" y="76"/>
                </a:lnTo>
                <a:lnTo>
                  <a:pt x="26" y="78"/>
                </a:lnTo>
                <a:lnTo>
                  <a:pt x="29" y="76"/>
                </a:lnTo>
                <a:lnTo>
                  <a:pt x="26" y="76"/>
                </a:lnTo>
                <a:lnTo>
                  <a:pt x="26" y="73"/>
                </a:lnTo>
                <a:lnTo>
                  <a:pt x="24" y="70"/>
                </a:lnTo>
                <a:lnTo>
                  <a:pt x="21" y="70"/>
                </a:lnTo>
                <a:lnTo>
                  <a:pt x="18" y="70"/>
                </a:lnTo>
                <a:lnTo>
                  <a:pt x="18" y="68"/>
                </a:lnTo>
                <a:lnTo>
                  <a:pt x="16" y="68"/>
                </a:lnTo>
                <a:lnTo>
                  <a:pt x="16" y="70"/>
                </a:lnTo>
                <a:lnTo>
                  <a:pt x="13" y="70"/>
                </a:lnTo>
                <a:lnTo>
                  <a:pt x="13" y="68"/>
                </a:lnTo>
                <a:lnTo>
                  <a:pt x="13" y="70"/>
                </a:lnTo>
                <a:lnTo>
                  <a:pt x="13" y="73"/>
                </a:lnTo>
                <a:lnTo>
                  <a:pt x="13" y="70"/>
                </a:lnTo>
                <a:lnTo>
                  <a:pt x="11" y="70"/>
                </a:lnTo>
                <a:lnTo>
                  <a:pt x="11" y="68"/>
                </a:lnTo>
                <a:lnTo>
                  <a:pt x="8" y="68"/>
                </a:lnTo>
                <a:lnTo>
                  <a:pt x="5" y="68"/>
                </a:lnTo>
                <a:lnTo>
                  <a:pt x="5" y="65"/>
                </a:lnTo>
                <a:lnTo>
                  <a:pt x="3" y="65"/>
                </a:lnTo>
                <a:lnTo>
                  <a:pt x="0" y="65"/>
                </a:lnTo>
                <a:lnTo>
                  <a:pt x="3" y="65"/>
                </a:lnTo>
                <a:lnTo>
                  <a:pt x="3" y="62"/>
                </a:lnTo>
                <a:lnTo>
                  <a:pt x="5" y="62"/>
                </a:lnTo>
                <a:lnTo>
                  <a:pt x="5" y="60"/>
                </a:lnTo>
                <a:lnTo>
                  <a:pt x="5" y="57"/>
                </a:lnTo>
                <a:lnTo>
                  <a:pt x="8" y="57"/>
                </a:lnTo>
                <a:lnTo>
                  <a:pt x="11" y="57"/>
                </a:lnTo>
                <a:lnTo>
                  <a:pt x="11" y="55"/>
                </a:lnTo>
                <a:lnTo>
                  <a:pt x="13" y="55"/>
                </a:lnTo>
                <a:lnTo>
                  <a:pt x="13" y="52"/>
                </a:lnTo>
                <a:lnTo>
                  <a:pt x="13" y="55"/>
                </a:lnTo>
                <a:lnTo>
                  <a:pt x="16" y="55"/>
                </a:lnTo>
                <a:lnTo>
                  <a:pt x="18" y="55"/>
                </a:lnTo>
                <a:lnTo>
                  <a:pt x="21" y="55"/>
                </a:lnTo>
                <a:lnTo>
                  <a:pt x="21" y="52"/>
                </a:lnTo>
                <a:lnTo>
                  <a:pt x="24" y="52"/>
                </a:lnTo>
                <a:lnTo>
                  <a:pt x="24" y="49"/>
                </a:lnTo>
                <a:lnTo>
                  <a:pt x="26" y="47"/>
                </a:lnTo>
                <a:lnTo>
                  <a:pt x="29" y="44"/>
                </a:lnTo>
                <a:lnTo>
                  <a:pt x="26" y="44"/>
                </a:lnTo>
                <a:lnTo>
                  <a:pt x="26" y="42"/>
                </a:lnTo>
                <a:lnTo>
                  <a:pt x="26" y="44"/>
                </a:lnTo>
                <a:lnTo>
                  <a:pt x="26" y="42"/>
                </a:lnTo>
                <a:lnTo>
                  <a:pt x="26" y="39"/>
                </a:lnTo>
                <a:lnTo>
                  <a:pt x="29" y="39"/>
                </a:lnTo>
                <a:lnTo>
                  <a:pt x="29" y="36"/>
                </a:lnTo>
                <a:lnTo>
                  <a:pt x="32" y="36"/>
                </a:lnTo>
                <a:lnTo>
                  <a:pt x="32" y="34"/>
                </a:lnTo>
                <a:lnTo>
                  <a:pt x="32" y="31"/>
                </a:lnTo>
                <a:lnTo>
                  <a:pt x="32" y="29"/>
                </a:lnTo>
                <a:lnTo>
                  <a:pt x="29" y="29"/>
                </a:lnTo>
                <a:lnTo>
                  <a:pt x="29" y="26"/>
                </a:lnTo>
                <a:lnTo>
                  <a:pt x="26" y="26"/>
                </a:lnTo>
                <a:lnTo>
                  <a:pt x="29" y="26"/>
                </a:lnTo>
                <a:lnTo>
                  <a:pt x="29" y="23"/>
                </a:lnTo>
                <a:lnTo>
                  <a:pt x="26" y="23"/>
                </a:lnTo>
                <a:lnTo>
                  <a:pt x="26" y="21"/>
                </a:lnTo>
                <a:lnTo>
                  <a:pt x="24" y="21"/>
                </a:lnTo>
                <a:lnTo>
                  <a:pt x="24" y="18"/>
                </a:lnTo>
                <a:lnTo>
                  <a:pt x="21" y="18"/>
                </a:lnTo>
                <a:lnTo>
                  <a:pt x="18" y="18"/>
                </a:lnTo>
                <a:lnTo>
                  <a:pt x="18" y="15"/>
                </a:lnTo>
                <a:lnTo>
                  <a:pt x="21" y="15"/>
                </a:lnTo>
                <a:lnTo>
                  <a:pt x="21" y="13"/>
                </a:lnTo>
                <a:lnTo>
                  <a:pt x="21" y="10"/>
                </a:lnTo>
                <a:lnTo>
                  <a:pt x="18" y="10"/>
                </a:lnTo>
                <a:lnTo>
                  <a:pt x="21" y="10"/>
                </a:lnTo>
                <a:lnTo>
                  <a:pt x="21" y="8"/>
                </a:lnTo>
                <a:lnTo>
                  <a:pt x="21" y="5"/>
                </a:lnTo>
                <a:lnTo>
                  <a:pt x="24" y="5"/>
                </a:lnTo>
                <a:lnTo>
                  <a:pt x="26" y="5"/>
                </a:lnTo>
                <a:lnTo>
                  <a:pt x="26" y="2"/>
                </a:lnTo>
                <a:lnTo>
                  <a:pt x="29" y="2"/>
                </a:lnTo>
                <a:lnTo>
                  <a:pt x="32" y="2"/>
                </a:lnTo>
                <a:lnTo>
                  <a:pt x="34" y="2"/>
                </a:lnTo>
                <a:lnTo>
                  <a:pt x="34" y="5"/>
                </a:lnTo>
                <a:lnTo>
                  <a:pt x="34" y="2"/>
                </a:lnTo>
                <a:lnTo>
                  <a:pt x="37" y="2"/>
                </a:lnTo>
                <a:lnTo>
                  <a:pt x="42" y="2"/>
                </a:lnTo>
                <a:lnTo>
                  <a:pt x="47" y="0"/>
                </a:lnTo>
                <a:lnTo>
                  <a:pt x="50" y="2"/>
                </a:lnTo>
                <a:lnTo>
                  <a:pt x="52" y="2"/>
                </a:lnTo>
                <a:lnTo>
                  <a:pt x="50" y="0"/>
                </a:lnTo>
                <a:lnTo>
                  <a:pt x="52" y="0"/>
                </a:lnTo>
                <a:lnTo>
                  <a:pt x="55" y="0"/>
                </a:lnTo>
                <a:lnTo>
                  <a:pt x="55" y="2"/>
                </a:lnTo>
                <a:lnTo>
                  <a:pt x="58" y="2"/>
                </a:lnTo>
                <a:lnTo>
                  <a:pt x="58" y="5"/>
                </a:lnTo>
                <a:lnTo>
                  <a:pt x="58" y="8"/>
                </a:lnTo>
                <a:lnTo>
                  <a:pt x="60" y="8"/>
                </a:lnTo>
                <a:lnTo>
                  <a:pt x="63" y="8"/>
                </a:lnTo>
                <a:lnTo>
                  <a:pt x="63" y="10"/>
                </a:lnTo>
                <a:lnTo>
                  <a:pt x="65" y="10"/>
                </a:lnTo>
                <a:lnTo>
                  <a:pt x="68" y="10"/>
                </a:lnTo>
                <a:lnTo>
                  <a:pt x="71" y="10"/>
                </a:lnTo>
                <a:lnTo>
                  <a:pt x="73" y="10"/>
                </a:lnTo>
                <a:lnTo>
                  <a:pt x="71" y="10"/>
                </a:lnTo>
                <a:lnTo>
                  <a:pt x="73" y="10"/>
                </a:lnTo>
                <a:lnTo>
                  <a:pt x="71" y="10"/>
                </a:lnTo>
                <a:lnTo>
                  <a:pt x="71" y="8"/>
                </a:lnTo>
                <a:lnTo>
                  <a:pt x="73" y="8"/>
                </a:lnTo>
                <a:lnTo>
                  <a:pt x="71" y="8"/>
                </a:lnTo>
                <a:lnTo>
                  <a:pt x="73" y="8"/>
                </a:lnTo>
                <a:lnTo>
                  <a:pt x="73" y="10"/>
                </a:lnTo>
                <a:lnTo>
                  <a:pt x="76" y="10"/>
                </a:lnTo>
                <a:lnTo>
                  <a:pt x="76" y="8"/>
                </a:lnTo>
                <a:lnTo>
                  <a:pt x="78" y="8"/>
                </a:lnTo>
                <a:lnTo>
                  <a:pt x="78" y="5"/>
                </a:lnTo>
                <a:lnTo>
                  <a:pt x="81" y="5"/>
                </a:lnTo>
                <a:lnTo>
                  <a:pt x="81" y="2"/>
                </a:lnTo>
                <a:lnTo>
                  <a:pt x="81" y="5"/>
                </a:lnTo>
                <a:lnTo>
                  <a:pt x="84" y="5"/>
                </a:lnTo>
                <a:lnTo>
                  <a:pt x="84" y="2"/>
                </a:lnTo>
                <a:lnTo>
                  <a:pt x="84" y="0"/>
                </a:lnTo>
                <a:lnTo>
                  <a:pt x="84" y="2"/>
                </a:lnTo>
                <a:lnTo>
                  <a:pt x="84" y="0"/>
                </a:lnTo>
                <a:lnTo>
                  <a:pt x="84" y="2"/>
                </a:lnTo>
                <a:lnTo>
                  <a:pt x="86" y="2"/>
                </a:lnTo>
                <a:lnTo>
                  <a:pt x="86" y="0"/>
                </a:lnTo>
                <a:lnTo>
                  <a:pt x="89" y="0"/>
                </a:lnTo>
                <a:lnTo>
                  <a:pt x="89" y="2"/>
                </a:lnTo>
                <a:lnTo>
                  <a:pt x="89" y="0"/>
                </a:lnTo>
                <a:lnTo>
                  <a:pt x="92" y="0"/>
                </a:lnTo>
              </a:path>
            </a:pathLst>
          </a:custGeom>
          <a:noFill/>
          <a:ln w="4763">
            <a:solidFill>
              <a:srgbClr val="6E6E6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117" name="Freeform 281"/>
          <p:cNvSpPr>
            <a:spLocks/>
          </p:cNvSpPr>
          <p:nvPr/>
        </p:nvSpPr>
        <p:spPr bwMode="auto">
          <a:xfrm>
            <a:off x="3598985" y="2471739"/>
            <a:ext cx="1759927" cy="892175"/>
          </a:xfrm>
          <a:custGeom>
            <a:avLst/>
            <a:gdLst>
              <a:gd name="T0" fmla="*/ 1005 w 1201"/>
              <a:gd name="T1" fmla="*/ 34 h 562"/>
              <a:gd name="T2" fmla="*/ 1086 w 1201"/>
              <a:gd name="T3" fmla="*/ 45 h 562"/>
              <a:gd name="T4" fmla="*/ 1112 w 1201"/>
              <a:gd name="T5" fmla="*/ 40 h 562"/>
              <a:gd name="T6" fmla="*/ 1159 w 1201"/>
              <a:gd name="T7" fmla="*/ 53 h 562"/>
              <a:gd name="T8" fmla="*/ 1167 w 1201"/>
              <a:gd name="T9" fmla="*/ 92 h 562"/>
              <a:gd name="T10" fmla="*/ 1175 w 1201"/>
              <a:gd name="T11" fmla="*/ 131 h 562"/>
              <a:gd name="T12" fmla="*/ 1172 w 1201"/>
              <a:gd name="T13" fmla="*/ 155 h 562"/>
              <a:gd name="T14" fmla="*/ 1172 w 1201"/>
              <a:gd name="T15" fmla="*/ 175 h 562"/>
              <a:gd name="T16" fmla="*/ 1172 w 1201"/>
              <a:gd name="T17" fmla="*/ 215 h 562"/>
              <a:gd name="T18" fmla="*/ 1136 w 1201"/>
              <a:gd name="T19" fmla="*/ 243 h 562"/>
              <a:gd name="T20" fmla="*/ 1117 w 1201"/>
              <a:gd name="T21" fmla="*/ 277 h 562"/>
              <a:gd name="T22" fmla="*/ 1089 w 1201"/>
              <a:gd name="T23" fmla="*/ 298 h 562"/>
              <a:gd name="T24" fmla="*/ 1063 w 1201"/>
              <a:gd name="T25" fmla="*/ 322 h 562"/>
              <a:gd name="T26" fmla="*/ 1016 w 1201"/>
              <a:gd name="T27" fmla="*/ 337 h 562"/>
              <a:gd name="T28" fmla="*/ 984 w 1201"/>
              <a:gd name="T29" fmla="*/ 350 h 562"/>
              <a:gd name="T30" fmla="*/ 974 w 1201"/>
              <a:gd name="T31" fmla="*/ 330 h 562"/>
              <a:gd name="T32" fmla="*/ 976 w 1201"/>
              <a:gd name="T33" fmla="*/ 314 h 562"/>
              <a:gd name="T34" fmla="*/ 953 w 1201"/>
              <a:gd name="T35" fmla="*/ 306 h 562"/>
              <a:gd name="T36" fmla="*/ 901 w 1201"/>
              <a:gd name="T37" fmla="*/ 324 h 562"/>
              <a:gd name="T38" fmla="*/ 922 w 1201"/>
              <a:gd name="T39" fmla="*/ 348 h 562"/>
              <a:gd name="T40" fmla="*/ 898 w 1201"/>
              <a:gd name="T41" fmla="*/ 418 h 562"/>
              <a:gd name="T42" fmla="*/ 862 w 1201"/>
              <a:gd name="T43" fmla="*/ 421 h 562"/>
              <a:gd name="T44" fmla="*/ 786 w 1201"/>
              <a:gd name="T45" fmla="*/ 458 h 562"/>
              <a:gd name="T46" fmla="*/ 755 w 1201"/>
              <a:gd name="T47" fmla="*/ 492 h 562"/>
              <a:gd name="T48" fmla="*/ 700 w 1201"/>
              <a:gd name="T49" fmla="*/ 507 h 562"/>
              <a:gd name="T50" fmla="*/ 710 w 1201"/>
              <a:gd name="T51" fmla="*/ 476 h 562"/>
              <a:gd name="T52" fmla="*/ 689 w 1201"/>
              <a:gd name="T53" fmla="*/ 452 h 562"/>
              <a:gd name="T54" fmla="*/ 671 w 1201"/>
              <a:gd name="T55" fmla="*/ 431 h 562"/>
              <a:gd name="T56" fmla="*/ 593 w 1201"/>
              <a:gd name="T57" fmla="*/ 444 h 562"/>
              <a:gd name="T58" fmla="*/ 554 w 1201"/>
              <a:gd name="T59" fmla="*/ 450 h 562"/>
              <a:gd name="T60" fmla="*/ 525 w 1201"/>
              <a:gd name="T61" fmla="*/ 452 h 562"/>
              <a:gd name="T62" fmla="*/ 491 w 1201"/>
              <a:gd name="T63" fmla="*/ 452 h 562"/>
              <a:gd name="T64" fmla="*/ 465 w 1201"/>
              <a:gd name="T65" fmla="*/ 444 h 562"/>
              <a:gd name="T66" fmla="*/ 446 w 1201"/>
              <a:gd name="T67" fmla="*/ 437 h 562"/>
              <a:gd name="T68" fmla="*/ 431 w 1201"/>
              <a:gd name="T69" fmla="*/ 452 h 562"/>
              <a:gd name="T70" fmla="*/ 397 w 1201"/>
              <a:gd name="T71" fmla="*/ 450 h 562"/>
              <a:gd name="T72" fmla="*/ 373 w 1201"/>
              <a:gd name="T73" fmla="*/ 465 h 562"/>
              <a:gd name="T74" fmla="*/ 366 w 1201"/>
              <a:gd name="T75" fmla="*/ 484 h 562"/>
              <a:gd name="T76" fmla="*/ 339 w 1201"/>
              <a:gd name="T77" fmla="*/ 486 h 562"/>
              <a:gd name="T78" fmla="*/ 319 w 1201"/>
              <a:gd name="T79" fmla="*/ 484 h 562"/>
              <a:gd name="T80" fmla="*/ 266 w 1201"/>
              <a:gd name="T81" fmla="*/ 460 h 562"/>
              <a:gd name="T82" fmla="*/ 243 w 1201"/>
              <a:gd name="T83" fmla="*/ 471 h 562"/>
              <a:gd name="T84" fmla="*/ 219 w 1201"/>
              <a:gd name="T85" fmla="*/ 489 h 562"/>
              <a:gd name="T86" fmla="*/ 188 w 1201"/>
              <a:gd name="T87" fmla="*/ 499 h 562"/>
              <a:gd name="T88" fmla="*/ 162 w 1201"/>
              <a:gd name="T89" fmla="*/ 515 h 562"/>
              <a:gd name="T90" fmla="*/ 141 w 1201"/>
              <a:gd name="T91" fmla="*/ 507 h 562"/>
              <a:gd name="T92" fmla="*/ 118 w 1201"/>
              <a:gd name="T93" fmla="*/ 512 h 562"/>
              <a:gd name="T94" fmla="*/ 89 w 1201"/>
              <a:gd name="T95" fmla="*/ 536 h 562"/>
              <a:gd name="T96" fmla="*/ 52 w 1201"/>
              <a:gd name="T97" fmla="*/ 546 h 562"/>
              <a:gd name="T98" fmla="*/ 18 w 1201"/>
              <a:gd name="T99" fmla="*/ 559 h 562"/>
              <a:gd name="T100" fmla="*/ 11 w 1201"/>
              <a:gd name="T101" fmla="*/ 515 h 562"/>
              <a:gd name="T102" fmla="*/ 45 w 1201"/>
              <a:gd name="T103" fmla="*/ 494 h 562"/>
              <a:gd name="T104" fmla="*/ 58 w 1201"/>
              <a:gd name="T105" fmla="*/ 463 h 562"/>
              <a:gd name="T106" fmla="*/ 84 w 1201"/>
              <a:gd name="T107" fmla="*/ 434 h 562"/>
              <a:gd name="T108" fmla="*/ 42 w 1201"/>
              <a:gd name="T109" fmla="*/ 387 h 562"/>
              <a:gd name="T110" fmla="*/ 42 w 1201"/>
              <a:gd name="T111" fmla="*/ 353 h 562"/>
              <a:gd name="T112" fmla="*/ 63 w 1201"/>
              <a:gd name="T113" fmla="*/ 337 h 562"/>
              <a:gd name="T114" fmla="*/ 97 w 1201"/>
              <a:gd name="T115" fmla="*/ 327 h 562"/>
              <a:gd name="T116" fmla="*/ 138 w 1201"/>
              <a:gd name="T117" fmla="*/ 340 h 562"/>
              <a:gd name="T118" fmla="*/ 154 w 1201"/>
              <a:gd name="T119" fmla="*/ 317 h 5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01" h="562">
                <a:moveTo>
                  <a:pt x="953" y="0"/>
                </a:moveTo>
                <a:lnTo>
                  <a:pt x="958" y="6"/>
                </a:lnTo>
                <a:lnTo>
                  <a:pt x="963" y="11"/>
                </a:lnTo>
                <a:lnTo>
                  <a:pt x="969" y="14"/>
                </a:lnTo>
                <a:lnTo>
                  <a:pt x="974" y="14"/>
                </a:lnTo>
                <a:lnTo>
                  <a:pt x="979" y="14"/>
                </a:lnTo>
                <a:lnTo>
                  <a:pt x="982" y="11"/>
                </a:lnTo>
                <a:lnTo>
                  <a:pt x="989" y="8"/>
                </a:lnTo>
                <a:lnTo>
                  <a:pt x="995" y="6"/>
                </a:lnTo>
                <a:lnTo>
                  <a:pt x="997" y="3"/>
                </a:lnTo>
                <a:lnTo>
                  <a:pt x="1000" y="6"/>
                </a:lnTo>
                <a:lnTo>
                  <a:pt x="1002" y="11"/>
                </a:lnTo>
                <a:lnTo>
                  <a:pt x="1000" y="14"/>
                </a:lnTo>
                <a:lnTo>
                  <a:pt x="1000" y="19"/>
                </a:lnTo>
                <a:lnTo>
                  <a:pt x="1002" y="24"/>
                </a:lnTo>
                <a:lnTo>
                  <a:pt x="1005" y="29"/>
                </a:lnTo>
                <a:lnTo>
                  <a:pt x="1005" y="34"/>
                </a:lnTo>
                <a:lnTo>
                  <a:pt x="1002" y="40"/>
                </a:lnTo>
                <a:lnTo>
                  <a:pt x="1002" y="42"/>
                </a:lnTo>
                <a:lnTo>
                  <a:pt x="1005" y="47"/>
                </a:lnTo>
                <a:lnTo>
                  <a:pt x="1008" y="47"/>
                </a:lnTo>
                <a:lnTo>
                  <a:pt x="1013" y="45"/>
                </a:lnTo>
                <a:lnTo>
                  <a:pt x="1021" y="42"/>
                </a:lnTo>
                <a:lnTo>
                  <a:pt x="1029" y="42"/>
                </a:lnTo>
                <a:lnTo>
                  <a:pt x="1039" y="42"/>
                </a:lnTo>
                <a:lnTo>
                  <a:pt x="1047" y="42"/>
                </a:lnTo>
                <a:lnTo>
                  <a:pt x="1049" y="42"/>
                </a:lnTo>
                <a:lnTo>
                  <a:pt x="1055" y="42"/>
                </a:lnTo>
                <a:lnTo>
                  <a:pt x="1060" y="40"/>
                </a:lnTo>
                <a:lnTo>
                  <a:pt x="1068" y="40"/>
                </a:lnTo>
                <a:lnTo>
                  <a:pt x="1070" y="40"/>
                </a:lnTo>
                <a:lnTo>
                  <a:pt x="1073" y="40"/>
                </a:lnTo>
                <a:lnTo>
                  <a:pt x="1078" y="42"/>
                </a:lnTo>
                <a:lnTo>
                  <a:pt x="1086" y="45"/>
                </a:lnTo>
                <a:lnTo>
                  <a:pt x="1089" y="47"/>
                </a:lnTo>
                <a:lnTo>
                  <a:pt x="1094" y="47"/>
                </a:lnTo>
                <a:lnTo>
                  <a:pt x="1094" y="50"/>
                </a:lnTo>
                <a:lnTo>
                  <a:pt x="1096" y="50"/>
                </a:lnTo>
                <a:lnTo>
                  <a:pt x="1096" y="47"/>
                </a:lnTo>
                <a:lnTo>
                  <a:pt x="1099" y="45"/>
                </a:lnTo>
                <a:lnTo>
                  <a:pt x="1102" y="45"/>
                </a:lnTo>
                <a:lnTo>
                  <a:pt x="1102" y="42"/>
                </a:lnTo>
                <a:lnTo>
                  <a:pt x="1102" y="40"/>
                </a:lnTo>
                <a:lnTo>
                  <a:pt x="1102" y="37"/>
                </a:lnTo>
                <a:lnTo>
                  <a:pt x="1104" y="37"/>
                </a:lnTo>
                <a:lnTo>
                  <a:pt x="1107" y="40"/>
                </a:lnTo>
                <a:lnTo>
                  <a:pt x="1109" y="42"/>
                </a:lnTo>
                <a:lnTo>
                  <a:pt x="1112" y="42"/>
                </a:lnTo>
                <a:lnTo>
                  <a:pt x="1112" y="45"/>
                </a:lnTo>
                <a:lnTo>
                  <a:pt x="1112" y="42"/>
                </a:lnTo>
                <a:lnTo>
                  <a:pt x="1112" y="40"/>
                </a:lnTo>
                <a:lnTo>
                  <a:pt x="1115" y="37"/>
                </a:lnTo>
                <a:lnTo>
                  <a:pt x="1117" y="37"/>
                </a:lnTo>
                <a:lnTo>
                  <a:pt x="1120" y="37"/>
                </a:lnTo>
                <a:lnTo>
                  <a:pt x="1162" y="37"/>
                </a:lnTo>
                <a:lnTo>
                  <a:pt x="1201" y="37"/>
                </a:lnTo>
                <a:lnTo>
                  <a:pt x="1198" y="40"/>
                </a:lnTo>
                <a:lnTo>
                  <a:pt x="1193" y="42"/>
                </a:lnTo>
                <a:lnTo>
                  <a:pt x="1190" y="42"/>
                </a:lnTo>
                <a:lnTo>
                  <a:pt x="1188" y="45"/>
                </a:lnTo>
                <a:lnTo>
                  <a:pt x="1183" y="45"/>
                </a:lnTo>
                <a:lnTo>
                  <a:pt x="1180" y="47"/>
                </a:lnTo>
                <a:lnTo>
                  <a:pt x="1177" y="47"/>
                </a:lnTo>
                <a:lnTo>
                  <a:pt x="1172" y="50"/>
                </a:lnTo>
                <a:lnTo>
                  <a:pt x="1170" y="50"/>
                </a:lnTo>
                <a:lnTo>
                  <a:pt x="1167" y="50"/>
                </a:lnTo>
                <a:lnTo>
                  <a:pt x="1162" y="53"/>
                </a:lnTo>
                <a:lnTo>
                  <a:pt x="1159" y="53"/>
                </a:lnTo>
                <a:lnTo>
                  <a:pt x="1156" y="53"/>
                </a:lnTo>
                <a:lnTo>
                  <a:pt x="1159" y="55"/>
                </a:lnTo>
                <a:lnTo>
                  <a:pt x="1162" y="58"/>
                </a:lnTo>
                <a:lnTo>
                  <a:pt x="1159" y="63"/>
                </a:lnTo>
                <a:lnTo>
                  <a:pt x="1156" y="68"/>
                </a:lnTo>
                <a:lnTo>
                  <a:pt x="1156" y="71"/>
                </a:lnTo>
                <a:lnTo>
                  <a:pt x="1156" y="74"/>
                </a:lnTo>
                <a:lnTo>
                  <a:pt x="1156" y="76"/>
                </a:lnTo>
                <a:lnTo>
                  <a:pt x="1159" y="76"/>
                </a:lnTo>
                <a:lnTo>
                  <a:pt x="1159" y="79"/>
                </a:lnTo>
                <a:lnTo>
                  <a:pt x="1162" y="79"/>
                </a:lnTo>
                <a:lnTo>
                  <a:pt x="1162" y="84"/>
                </a:lnTo>
                <a:lnTo>
                  <a:pt x="1164" y="84"/>
                </a:lnTo>
                <a:lnTo>
                  <a:pt x="1164" y="87"/>
                </a:lnTo>
                <a:lnTo>
                  <a:pt x="1167" y="87"/>
                </a:lnTo>
                <a:lnTo>
                  <a:pt x="1167" y="89"/>
                </a:lnTo>
                <a:lnTo>
                  <a:pt x="1167" y="92"/>
                </a:lnTo>
                <a:lnTo>
                  <a:pt x="1170" y="94"/>
                </a:lnTo>
                <a:lnTo>
                  <a:pt x="1170" y="97"/>
                </a:lnTo>
                <a:lnTo>
                  <a:pt x="1170" y="100"/>
                </a:lnTo>
                <a:lnTo>
                  <a:pt x="1172" y="102"/>
                </a:lnTo>
                <a:lnTo>
                  <a:pt x="1175" y="102"/>
                </a:lnTo>
                <a:lnTo>
                  <a:pt x="1175" y="105"/>
                </a:lnTo>
                <a:lnTo>
                  <a:pt x="1175" y="108"/>
                </a:lnTo>
                <a:lnTo>
                  <a:pt x="1177" y="110"/>
                </a:lnTo>
                <a:lnTo>
                  <a:pt x="1175" y="113"/>
                </a:lnTo>
                <a:lnTo>
                  <a:pt x="1175" y="115"/>
                </a:lnTo>
                <a:lnTo>
                  <a:pt x="1172" y="115"/>
                </a:lnTo>
                <a:lnTo>
                  <a:pt x="1172" y="118"/>
                </a:lnTo>
                <a:lnTo>
                  <a:pt x="1172" y="121"/>
                </a:lnTo>
                <a:lnTo>
                  <a:pt x="1172" y="123"/>
                </a:lnTo>
                <a:lnTo>
                  <a:pt x="1175" y="126"/>
                </a:lnTo>
                <a:lnTo>
                  <a:pt x="1175" y="128"/>
                </a:lnTo>
                <a:lnTo>
                  <a:pt x="1175" y="131"/>
                </a:lnTo>
                <a:lnTo>
                  <a:pt x="1172" y="131"/>
                </a:lnTo>
                <a:lnTo>
                  <a:pt x="1175" y="134"/>
                </a:lnTo>
                <a:lnTo>
                  <a:pt x="1175" y="131"/>
                </a:lnTo>
                <a:lnTo>
                  <a:pt x="1177" y="131"/>
                </a:lnTo>
                <a:lnTo>
                  <a:pt x="1177" y="134"/>
                </a:lnTo>
                <a:lnTo>
                  <a:pt x="1177" y="136"/>
                </a:lnTo>
                <a:lnTo>
                  <a:pt x="1175" y="136"/>
                </a:lnTo>
                <a:lnTo>
                  <a:pt x="1175" y="139"/>
                </a:lnTo>
                <a:lnTo>
                  <a:pt x="1175" y="141"/>
                </a:lnTo>
                <a:lnTo>
                  <a:pt x="1177" y="141"/>
                </a:lnTo>
                <a:lnTo>
                  <a:pt x="1177" y="144"/>
                </a:lnTo>
                <a:lnTo>
                  <a:pt x="1180" y="144"/>
                </a:lnTo>
                <a:lnTo>
                  <a:pt x="1180" y="147"/>
                </a:lnTo>
                <a:lnTo>
                  <a:pt x="1177" y="149"/>
                </a:lnTo>
                <a:lnTo>
                  <a:pt x="1175" y="149"/>
                </a:lnTo>
                <a:lnTo>
                  <a:pt x="1175" y="152"/>
                </a:lnTo>
                <a:lnTo>
                  <a:pt x="1172" y="155"/>
                </a:lnTo>
                <a:lnTo>
                  <a:pt x="1172" y="157"/>
                </a:lnTo>
                <a:lnTo>
                  <a:pt x="1172" y="160"/>
                </a:lnTo>
                <a:lnTo>
                  <a:pt x="1170" y="162"/>
                </a:lnTo>
                <a:lnTo>
                  <a:pt x="1167" y="162"/>
                </a:lnTo>
                <a:lnTo>
                  <a:pt x="1167" y="165"/>
                </a:lnTo>
                <a:lnTo>
                  <a:pt x="1164" y="165"/>
                </a:lnTo>
                <a:lnTo>
                  <a:pt x="1164" y="168"/>
                </a:lnTo>
                <a:lnTo>
                  <a:pt x="1162" y="168"/>
                </a:lnTo>
                <a:lnTo>
                  <a:pt x="1164" y="168"/>
                </a:lnTo>
                <a:lnTo>
                  <a:pt x="1164" y="170"/>
                </a:lnTo>
                <a:lnTo>
                  <a:pt x="1167" y="168"/>
                </a:lnTo>
                <a:lnTo>
                  <a:pt x="1167" y="170"/>
                </a:lnTo>
                <a:lnTo>
                  <a:pt x="1164" y="170"/>
                </a:lnTo>
                <a:lnTo>
                  <a:pt x="1164" y="173"/>
                </a:lnTo>
                <a:lnTo>
                  <a:pt x="1167" y="170"/>
                </a:lnTo>
                <a:lnTo>
                  <a:pt x="1170" y="173"/>
                </a:lnTo>
                <a:lnTo>
                  <a:pt x="1172" y="175"/>
                </a:lnTo>
                <a:lnTo>
                  <a:pt x="1175" y="175"/>
                </a:lnTo>
                <a:lnTo>
                  <a:pt x="1177" y="178"/>
                </a:lnTo>
                <a:lnTo>
                  <a:pt x="1177" y="181"/>
                </a:lnTo>
                <a:lnTo>
                  <a:pt x="1177" y="183"/>
                </a:lnTo>
                <a:lnTo>
                  <a:pt x="1177" y="186"/>
                </a:lnTo>
                <a:lnTo>
                  <a:pt x="1177" y="189"/>
                </a:lnTo>
                <a:lnTo>
                  <a:pt x="1177" y="191"/>
                </a:lnTo>
                <a:lnTo>
                  <a:pt x="1177" y="194"/>
                </a:lnTo>
                <a:lnTo>
                  <a:pt x="1177" y="196"/>
                </a:lnTo>
                <a:lnTo>
                  <a:pt x="1180" y="196"/>
                </a:lnTo>
                <a:lnTo>
                  <a:pt x="1180" y="199"/>
                </a:lnTo>
                <a:lnTo>
                  <a:pt x="1183" y="202"/>
                </a:lnTo>
                <a:lnTo>
                  <a:pt x="1180" y="204"/>
                </a:lnTo>
                <a:lnTo>
                  <a:pt x="1177" y="209"/>
                </a:lnTo>
                <a:lnTo>
                  <a:pt x="1177" y="212"/>
                </a:lnTo>
                <a:lnTo>
                  <a:pt x="1175" y="212"/>
                </a:lnTo>
                <a:lnTo>
                  <a:pt x="1172" y="215"/>
                </a:lnTo>
                <a:lnTo>
                  <a:pt x="1170" y="217"/>
                </a:lnTo>
                <a:lnTo>
                  <a:pt x="1162" y="220"/>
                </a:lnTo>
                <a:lnTo>
                  <a:pt x="1159" y="220"/>
                </a:lnTo>
                <a:lnTo>
                  <a:pt x="1156" y="222"/>
                </a:lnTo>
                <a:lnTo>
                  <a:pt x="1156" y="225"/>
                </a:lnTo>
                <a:lnTo>
                  <a:pt x="1154" y="225"/>
                </a:lnTo>
                <a:lnTo>
                  <a:pt x="1151" y="228"/>
                </a:lnTo>
                <a:lnTo>
                  <a:pt x="1149" y="230"/>
                </a:lnTo>
                <a:lnTo>
                  <a:pt x="1146" y="230"/>
                </a:lnTo>
                <a:lnTo>
                  <a:pt x="1143" y="230"/>
                </a:lnTo>
                <a:lnTo>
                  <a:pt x="1143" y="233"/>
                </a:lnTo>
                <a:lnTo>
                  <a:pt x="1141" y="233"/>
                </a:lnTo>
                <a:lnTo>
                  <a:pt x="1141" y="236"/>
                </a:lnTo>
                <a:lnTo>
                  <a:pt x="1138" y="236"/>
                </a:lnTo>
                <a:lnTo>
                  <a:pt x="1136" y="238"/>
                </a:lnTo>
                <a:lnTo>
                  <a:pt x="1136" y="241"/>
                </a:lnTo>
                <a:lnTo>
                  <a:pt x="1136" y="243"/>
                </a:lnTo>
                <a:lnTo>
                  <a:pt x="1133" y="246"/>
                </a:lnTo>
                <a:lnTo>
                  <a:pt x="1133" y="249"/>
                </a:lnTo>
                <a:lnTo>
                  <a:pt x="1133" y="251"/>
                </a:lnTo>
                <a:lnTo>
                  <a:pt x="1130" y="251"/>
                </a:lnTo>
                <a:lnTo>
                  <a:pt x="1130" y="254"/>
                </a:lnTo>
                <a:lnTo>
                  <a:pt x="1128" y="256"/>
                </a:lnTo>
                <a:lnTo>
                  <a:pt x="1128" y="259"/>
                </a:lnTo>
                <a:lnTo>
                  <a:pt x="1125" y="262"/>
                </a:lnTo>
                <a:lnTo>
                  <a:pt x="1125" y="264"/>
                </a:lnTo>
                <a:lnTo>
                  <a:pt x="1123" y="264"/>
                </a:lnTo>
                <a:lnTo>
                  <a:pt x="1123" y="267"/>
                </a:lnTo>
                <a:lnTo>
                  <a:pt x="1123" y="269"/>
                </a:lnTo>
                <a:lnTo>
                  <a:pt x="1120" y="269"/>
                </a:lnTo>
                <a:lnTo>
                  <a:pt x="1120" y="272"/>
                </a:lnTo>
                <a:lnTo>
                  <a:pt x="1117" y="272"/>
                </a:lnTo>
                <a:lnTo>
                  <a:pt x="1117" y="275"/>
                </a:lnTo>
                <a:lnTo>
                  <a:pt x="1117" y="277"/>
                </a:lnTo>
                <a:lnTo>
                  <a:pt x="1115" y="277"/>
                </a:lnTo>
                <a:lnTo>
                  <a:pt x="1112" y="280"/>
                </a:lnTo>
                <a:lnTo>
                  <a:pt x="1109" y="280"/>
                </a:lnTo>
                <a:lnTo>
                  <a:pt x="1107" y="280"/>
                </a:lnTo>
                <a:lnTo>
                  <a:pt x="1107" y="283"/>
                </a:lnTo>
                <a:lnTo>
                  <a:pt x="1104" y="283"/>
                </a:lnTo>
                <a:lnTo>
                  <a:pt x="1104" y="285"/>
                </a:lnTo>
                <a:lnTo>
                  <a:pt x="1102" y="285"/>
                </a:lnTo>
                <a:lnTo>
                  <a:pt x="1099" y="288"/>
                </a:lnTo>
                <a:lnTo>
                  <a:pt x="1096" y="288"/>
                </a:lnTo>
                <a:lnTo>
                  <a:pt x="1096" y="290"/>
                </a:lnTo>
                <a:lnTo>
                  <a:pt x="1094" y="290"/>
                </a:lnTo>
                <a:lnTo>
                  <a:pt x="1091" y="290"/>
                </a:lnTo>
                <a:lnTo>
                  <a:pt x="1091" y="293"/>
                </a:lnTo>
                <a:lnTo>
                  <a:pt x="1089" y="293"/>
                </a:lnTo>
                <a:lnTo>
                  <a:pt x="1089" y="296"/>
                </a:lnTo>
                <a:lnTo>
                  <a:pt x="1089" y="298"/>
                </a:lnTo>
                <a:lnTo>
                  <a:pt x="1089" y="301"/>
                </a:lnTo>
                <a:lnTo>
                  <a:pt x="1091" y="303"/>
                </a:lnTo>
                <a:lnTo>
                  <a:pt x="1089" y="306"/>
                </a:lnTo>
                <a:lnTo>
                  <a:pt x="1089" y="309"/>
                </a:lnTo>
                <a:lnTo>
                  <a:pt x="1086" y="309"/>
                </a:lnTo>
                <a:lnTo>
                  <a:pt x="1086" y="311"/>
                </a:lnTo>
                <a:lnTo>
                  <a:pt x="1083" y="311"/>
                </a:lnTo>
                <a:lnTo>
                  <a:pt x="1081" y="311"/>
                </a:lnTo>
                <a:lnTo>
                  <a:pt x="1078" y="311"/>
                </a:lnTo>
                <a:lnTo>
                  <a:pt x="1076" y="311"/>
                </a:lnTo>
                <a:lnTo>
                  <a:pt x="1076" y="314"/>
                </a:lnTo>
                <a:lnTo>
                  <a:pt x="1073" y="317"/>
                </a:lnTo>
                <a:lnTo>
                  <a:pt x="1073" y="319"/>
                </a:lnTo>
                <a:lnTo>
                  <a:pt x="1070" y="319"/>
                </a:lnTo>
                <a:lnTo>
                  <a:pt x="1068" y="322"/>
                </a:lnTo>
                <a:lnTo>
                  <a:pt x="1065" y="322"/>
                </a:lnTo>
                <a:lnTo>
                  <a:pt x="1063" y="322"/>
                </a:lnTo>
                <a:lnTo>
                  <a:pt x="1060" y="319"/>
                </a:lnTo>
                <a:lnTo>
                  <a:pt x="1057" y="319"/>
                </a:lnTo>
                <a:lnTo>
                  <a:pt x="1055" y="322"/>
                </a:lnTo>
                <a:lnTo>
                  <a:pt x="1052" y="322"/>
                </a:lnTo>
                <a:lnTo>
                  <a:pt x="1049" y="324"/>
                </a:lnTo>
                <a:lnTo>
                  <a:pt x="1047" y="324"/>
                </a:lnTo>
                <a:lnTo>
                  <a:pt x="1044" y="324"/>
                </a:lnTo>
                <a:lnTo>
                  <a:pt x="1044" y="327"/>
                </a:lnTo>
                <a:lnTo>
                  <a:pt x="1044" y="324"/>
                </a:lnTo>
                <a:lnTo>
                  <a:pt x="1042" y="324"/>
                </a:lnTo>
                <a:lnTo>
                  <a:pt x="1042" y="327"/>
                </a:lnTo>
                <a:lnTo>
                  <a:pt x="1039" y="330"/>
                </a:lnTo>
                <a:lnTo>
                  <a:pt x="1036" y="330"/>
                </a:lnTo>
                <a:lnTo>
                  <a:pt x="1023" y="332"/>
                </a:lnTo>
                <a:lnTo>
                  <a:pt x="1018" y="335"/>
                </a:lnTo>
                <a:lnTo>
                  <a:pt x="1018" y="337"/>
                </a:lnTo>
                <a:lnTo>
                  <a:pt x="1016" y="337"/>
                </a:lnTo>
                <a:lnTo>
                  <a:pt x="1016" y="340"/>
                </a:lnTo>
                <a:lnTo>
                  <a:pt x="1008" y="348"/>
                </a:lnTo>
                <a:lnTo>
                  <a:pt x="1005" y="348"/>
                </a:lnTo>
                <a:lnTo>
                  <a:pt x="1002" y="348"/>
                </a:lnTo>
                <a:lnTo>
                  <a:pt x="1002" y="350"/>
                </a:lnTo>
                <a:lnTo>
                  <a:pt x="1000" y="350"/>
                </a:lnTo>
                <a:lnTo>
                  <a:pt x="1000" y="353"/>
                </a:lnTo>
                <a:lnTo>
                  <a:pt x="997" y="353"/>
                </a:lnTo>
                <a:lnTo>
                  <a:pt x="997" y="356"/>
                </a:lnTo>
                <a:lnTo>
                  <a:pt x="995" y="356"/>
                </a:lnTo>
                <a:lnTo>
                  <a:pt x="995" y="353"/>
                </a:lnTo>
                <a:lnTo>
                  <a:pt x="992" y="350"/>
                </a:lnTo>
                <a:lnTo>
                  <a:pt x="989" y="350"/>
                </a:lnTo>
                <a:lnTo>
                  <a:pt x="989" y="348"/>
                </a:lnTo>
                <a:lnTo>
                  <a:pt x="987" y="348"/>
                </a:lnTo>
                <a:lnTo>
                  <a:pt x="987" y="350"/>
                </a:lnTo>
                <a:lnTo>
                  <a:pt x="984" y="350"/>
                </a:lnTo>
                <a:lnTo>
                  <a:pt x="982" y="350"/>
                </a:lnTo>
                <a:lnTo>
                  <a:pt x="982" y="353"/>
                </a:lnTo>
                <a:lnTo>
                  <a:pt x="979" y="353"/>
                </a:lnTo>
                <a:lnTo>
                  <a:pt x="979" y="350"/>
                </a:lnTo>
                <a:lnTo>
                  <a:pt x="979" y="348"/>
                </a:lnTo>
                <a:lnTo>
                  <a:pt x="979" y="345"/>
                </a:lnTo>
                <a:lnTo>
                  <a:pt x="976" y="345"/>
                </a:lnTo>
                <a:lnTo>
                  <a:pt x="974" y="345"/>
                </a:lnTo>
                <a:lnTo>
                  <a:pt x="974" y="335"/>
                </a:lnTo>
                <a:lnTo>
                  <a:pt x="974" y="332"/>
                </a:lnTo>
                <a:lnTo>
                  <a:pt x="976" y="332"/>
                </a:lnTo>
                <a:lnTo>
                  <a:pt x="976" y="335"/>
                </a:lnTo>
                <a:lnTo>
                  <a:pt x="979" y="335"/>
                </a:lnTo>
                <a:lnTo>
                  <a:pt x="979" y="332"/>
                </a:lnTo>
                <a:lnTo>
                  <a:pt x="976" y="332"/>
                </a:lnTo>
                <a:lnTo>
                  <a:pt x="976" y="330"/>
                </a:lnTo>
                <a:lnTo>
                  <a:pt x="974" y="330"/>
                </a:lnTo>
                <a:lnTo>
                  <a:pt x="974" y="327"/>
                </a:lnTo>
                <a:lnTo>
                  <a:pt x="971" y="327"/>
                </a:lnTo>
                <a:lnTo>
                  <a:pt x="971" y="324"/>
                </a:lnTo>
                <a:lnTo>
                  <a:pt x="969" y="324"/>
                </a:lnTo>
                <a:lnTo>
                  <a:pt x="969" y="322"/>
                </a:lnTo>
                <a:lnTo>
                  <a:pt x="969" y="324"/>
                </a:lnTo>
                <a:lnTo>
                  <a:pt x="971" y="324"/>
                </a:lnTo>
                <a:lnTo>
                  <a:pt x="974" y="324"/>
                </a:lnTo>
                <a:lnTo>
                  <a:pt x="974" y="322"/>
                </a:lnTo>
                <a:lnTo>
                  <a:pt x="974" y="324"/>
                </a:lnTo>
                <a:lnTo>
                  <a:pt x="976" y="324"/>
                </a:lnTo>
                <a:lnTo>
                  <a:pt x="976" y="322"/>
                </a:lnTo>
                <a:lnTo>
                  <a:pt x="974" y="322"/>
                </a:lnTo>
                <a:lnTo>
                  <a:pt x="974" y="319"/>
                </a:lnTo>
                <a:lnTo>
                  <a:pt x="974" y="317"/>
                </a:lnTo>
                <a:lnTo>
                  <a:pt x="976" y="317"/>
                </a:lnTo>
                <a:lnTo>
                  <a:pt x="976" y="314"/>
                </a:lnTo>
                <a:lnTo>
                  <a:pt x="979" y="314"/>
                </a:lnTo>
                <a:lnTo>
                  <a:pt x="982" y="314"/>
                </a:lnTo>
                <a:lnTo>
                  <a:pt x="982" y="311"/>
                </a:lnTo>
                <a:lnTo>
                  <a:pt x="982" y="309"/>
                </a:lnTo>
                <a:lnTo>
                  <a:pt x="982" y="306"/>
                </a:lnTo>
                <a:lnTo>
                  <a:pt x="982" y="303"/>
                </a:lnTo>
                <a:lnTo>
                  <a:pt x="979" y="303"/>
                </a:lnTo>
                <a:lnTo>
                  <a:pt x="982" y="298"/>
                </a:lnTo>
                <a:lnTo>
                  <a:pt x="982" y="296"/>
                </a:lnTo>
                <a:lnTo>
                  <a:pt x="976" y="296"/>
                </a:lnTo>
                <a:lnTo>
                  <a:pt x="971" y="298"/>
                </a:lnTo>
                <a:lnTo>
                  <a:pt x="969" y="298"/>
                </a:lnTo>
                <a:lnTo>
                  <a:pt x="961" y="303"/>
                </a:lnTo>
                <a:lnTo>
                  <a:pt x="958" y="303"/>
                </a:lnTo>
                <a:lnTo>
                  <a:pt x="955" y="303"/>
                </a:lnTo>
                <a:lnTo>
                  <a:pt x="955" y="306"/>
                </a:lnTo>
                <a:lnTo>
                  <a:pt x="953" y="306"/>
                </a:lnTo>
                <a:lnTo>
                  <a:pt x="937" y="317"/>
                </a:lnTo>
                <a:lnTo>
                  <a:pt x="935" y="319"/>
                </a:lnTo>
                <a:lnTo>
                  <a:pt x="932" y="319"/>
                </a:lnTo>
                <a:lnTo>
                  <a:pt x="929" y="319"/>
                </a:lnTo>
                <a:lnTo>
                  <a:pt x="927" y="319"/>
                </a:lnTo>
                <a:lnTo>
                  <a:pt x="927" y="317"/>
                </a:lnTo>
                <a:lnTo>
                  <a:pt x="924" y="317"/>
                </a:lnTo>
                <a:lnTo>
                  <a:pt x="922" y="317"/>
                </a:lnTo>
                <a:lnTo>
                  <a:pt x="922" y="319"/>
                </a:lnTo>
                <a:lnTo>
                  <a:pt x="919" y="319"/>
                </a:lnTo>
                <a:lnTo>
                  <a:pt x="919" y="322"/>
                </a:lnTo>
                <a:lnTo>
                  <a:pt x="916" y="322"/>
                </a:lnTo>
                <a:lnTo>
                  <a:pt x="914" y="322"/>
                </a:lnTo>
                <a:lnTo>
                  <a:pt x="909" y="322"/>
                </a:lnTo>
                <a:lnTo>
                  <a:pt x="906" y="322"/>
                </a:lnTo>
                <a:lnTo>
                  <a:pt x="903" y="324"/>
                </a:lnTo>
                <a:lnTo>
                  <a:pt x="901" y="324"/>
                </a:lnTo>
                <a:lnTo>
                  <a:pt x="903" y="324"/>
                </a:lnTo>
                <a:lnTo>
                  <a:pt x="903" y="327"/>
                </a:lnTo>
                <a:lnTo>
                  <a:pt x="906" y="327"/>
                </a:lnTo>
                <a:lnTo>
                  <a:pt x="909" y="327"/>
                </a:lnTo>
                <a:lnTo>
                  <a:pt x="911" y="330"/>
                </a:lnTo>
                <a:lnTo>
                  <a:pt x="911" y="332"/>
                </a:lnTo>
                <a:lnTo>
                  <a:pt x="909" y="335"/>
                </a:lnTo>
                <a:lnTo>
                  <a:pt x="911" y="335"/>
                </a:lnTo>
                <a:lnTo>
                  <a:pt x="914" y="335"/>
                </a:lnTo>
                <a:lnTo>
                  <a:pt x="916" y="335"/>
                </a:lnTo>
                <a:lnTo>
                  <a:pt x="919" y="335"/>
                </a:lnTo>
                <a:lnTo>
                  <a:pt x="919" y="337"/>
                </a:lnTo>
                <a:lnTo>
                  <a:pt x="922" y="337"/>
                </a:lnTo>
                <a:lnTo>
                  <a:pt x="922" y="340"/>
                </a:lnTo>
                <a:lnTo>
                  <a:pt x="922" y="343"/>
                </a:lnTo>
                <a:lnTo>
                  <a:pt x="922" y="345"/>
                </a:lnTo>
                <a:lnTo>
                  <a:pt x="922" y="348"/>
                </a:lnTo>
                <a:lnTo>
                  <a:pt x="922" y="350"/>
                </a:lnTo>
                <a:lnTo>
                  <a:pt x="919" y="353"/>
                </a:lnTo>
                <a:lnTo>
                  <a:pt x="914" y="369"/>
                </a:lnTo>
                <a:lnTo>
                  <a:pt x="914" y="371"/>
                </a:lnTo>
                <a:lnTo>
                  <a:pt x="914" y="374"/>
                </a:lnTo>
                <a:lnTo>
                  <a:pt x="914" y="377"/>
                </a:lnTo>
                <a:lnTo>
                  <a:pt x="911" y="382"/>
                </a:lnTo>
                <a:lnTo>
                  <a:pt x="914" y="387"/>
                </a:lnTo>
                <a:lnTo>
                  <a:pt x="914" y="403"/>
                </a:lnTo>
                <a:lnTo>
                  <a:pt x="911" y="405"/>
                </a:lnTo>
                <a:lnTo>
                  <a:pt x="911" y="408"/>
                </a:lnTo>
                <a:lnTo>
                  <a:pt x="911" y="411"/>
                </a:lnTo>
                <a:lnTo>
                  <a:pt x="909" y="411"/>
                </a:lnTo>
                <a:lnTo>
                  <a:pt x="906" y="413"/>
                </a:lnTo>
                <a:lnTo>
                  <a:pt x="901" y="416"/>
                </a:lnTo>
                <a:lnTo>
                  <a:pt x="901" y="418"/>
                </a:lnTo>
                <a:lnTo>
                  <a:pt x="898" y="418"/>
                </a:lnTo>
                <a:lnTo>
                  <a:pt x="898" y="421"/>
                </a:lnTo>
                <a:lnTo>
                  <a:pt x="895" y="421"/>
                </a:lnTo>
                <a:lnTo>
                  <a:pt x="895" y="424"/>
                </a:lnTo>
                <a:lnTo>
                  <a:pt x="895" y="426"/>
                </a:lnTo>
                <a:lnTo>
                  <a:pt x="893" y="429"/>
                </a:lnTo>
                <a:lnTo>
                  <a:pt x="890" y="429"/>
                </a:lnTo>
                <a:lnTo>
                  <a:pt x="888" y="429"/>
                </a:lnTo>
                <a:lnTo>
                  <a:pt x="888" y="431"/>
                </a:lnTo>
                <a:lnTo>
                  <a:pt x="885" y="431"/>
                </a:lnTo>
                <a:lnTo>
                  <a:pt x="882" y="431"/>
                </a:lnTo>
                <a:lnTo>
                  <a:pt x="880" y="431"/>
                </a:lnTo>
                <a:lnTo>
                  <a:pt x="877" y="429"/>
                </a:lnTo>
                <a:lnTo>
                  <a:pt x="872" y="426"/>
                </a:lnTo>
                <a:lnTo>
                  <a:pt x="869" y="426"/>
                </a:lnTo>
                <a:lnTo>
                  <a:pt x="867" y="424"/>
                </a:lnTo>
                <a:lnTo>
                  <a:pt x="864" y="421"/>
                </a:lnTo>
                <a:lnTo>
                  <a:pt x="862" y="421"/>
                </a:lnTo>
                <a:lnTo>
                  <a:pt x="859" y="421"/>
                </a:lnTo>
                <a:lnTo>
                  <a:pt x="856" y="421"/>
                </a:lnTo>
                <a:lnTo>
                  <a:pt x="854" y="421"/>
                </a:lnTo>
                <a:lnTo>
                  <a:pt x="851" y="421"/>
                </a:lnTo>
                <a:lnTo>
                  <a:pt x="848" y="421"/>
                </a:lnTo>
                <a:lnTo>
                  <a:pt x="830" y="424"/>
                </a:lnTo>
                <a:lnTo>
                  <a:pt x="825" y="424"/>
                </a:lnTo>
                <a:lnTo>
                  <a:pt x="820" y="424"/>
                </a:lnTo>
                <a:lnTo>
                  <a:pt x="801" y="426"/>
                </a:lnTo>
                <a:lnTo>
                  <a:pt x="801" y="429"/>
                </a:lnTo>
                <a:lnTo>
                  <a:pt x="801" y="431"/>
                </a:lnTo>
                <a:lnTo>
                  <a:pt x="799" y="434"/>
                </a:lnTo>
                <a:lnTo>
                  <a:pt x="794" y="442"/>
                </a:lnTo>
                <a:lnTo>
                  <a:pt x="791" y="447"/>
                </a:lnTo>
                <a:lnTo>
                  <a:pt x="788" y="452"/>
                </a:lnTo>
                <a:lnTo>
                  <a:pt x="786" y="455"/>
                </a:lnTo>
                <a:lnTo>
                  <a:pt x="786" y="458"/>
                </a:lnTo>
                <a:lnTo>
                  <a:pt x="786" y="460"/>
                </a:lnTo>
                <a:lnTo>
                  <a:pt x="783" y="465"/>
                </a:lnTo>
                <a:lnTo>
                  <a:pt x="783" y="468"/>
                </a:lnTo>
                <a:lnTo>
                  <a:pt x="783" y="471"/>
                </a:lnTo>
                <a:lnTo>
                  <a:pt x="781" y="471"/>
                </a:lnTo>
                <a:lnTo>
                  <a:pt x="781" y="473"/>
                </a:lnTo>
                <a:lnTo>
                  <a:pt x="778" y="476"/>
                </a:lnTo>
                <a:lnTo>
                  <a:pt x="775" y="478"/>
                </a:lnTo>
                <a:lnTo>
                  <a:pt x="775" y="481"/>
                </a:lnTo>
                <a:lnTo>
                  <a:pt x="773" y="481"/>
                </a:lnTo>
                <a:lnTo>
                  <a:pt x="773" y="484"/>
                </a:lnTo>
                <a:lnTo>
                  <a:pt x="770" y="486"/>
                </a:lnTo>
                <a:lnTo>
                  <a:pt x="768" y="486"/>
                </a:lnTo>
                <a:lnTo>
                  <a:pt x="765" y="489"/>
                </a:lnTo>
                <a:lnTo>
                  <a:pt x="762" y="489"/>
                </a:lnTo>
                <a:lnTo>
                  <a:pt x="757" y="492"/>
                </a:lnTo>
                <a:lnTo>
                  <a:pt x="755" y="492"/>
                </a:lnTo>
                <a:lnTo>
                  <a:pt x="749" y="494"/>
                </a:lnTo>
                <a:lnTo>
                  <a:pt x="739" y="499"/>
                </a:lnTo>
                <a:lnTo>
                  <a:pt x="736" y="502"/>
                </a:lnTo>
                <a:lnTo>
                  <a:pt x="734" y="505"/>
                </a:lnTo>
                <a:lnTo>
                  <a:pt x="726" y="510"/>
                </a:lnTo>
                <a:lnTo>
                  <a:pt x="723" y="510"/>
                </a:lnTo>
                <a:lnTo>
                  <a:pt x="721" y="512"/>
                </a:lnTo>
                <a:lnTo>
                  <a:pt x="718" y="512"/>
                </a:lnTo>
                <a:lnTo>
                  <a:pt x="718" y="515"/>
                </a:lnTo>
                <a:lnTo>
                  <a:pt x="715" y="515"/>
                </a:lnTo>
                <a:lnTo>
                  <a:pt x="713" y="515"/>
                </a:lnTo>
                <a:lnTo>
                  <a:pt x="705" y="518"/>
                </a:lnTo>
                <a:lnTo>
                  <a:pt x="702" y="518"/>
                </a:lnTo>
                <a:lnTo>
                  <a:pt x="702" y="515"/>
                </a:lnTo>
                <a:lnTo>
                  <a:pt x="702" y="510"/>
                </a:lnTo>
                <a:lnTo>
                  <a:pt x="700" y="510"/>
                </a:lnTo>
                <a:lnTo>
                  <a:pt x="700" y="507"/>
                </a:lnTo>
                <a:lnTo>
                  <a:pt x="702" y="507"/>
                </a:lnTo>
                <a:lnTo>
                  <a:pt x="700" y="507"/>
                </a:lnTo>
                <a:lnTo>
                  <a:pt x="702" y="507"/>
                </a:lnTo>
                <a:lnTo>
                  <a:pt x="700" y="507"/>
                </a:lnTo>
                <a:lnTo>
                  <a:pt x="700" y="505"/>
                </a:lnTo>
                <a:lnTo>
                  <a:pt x="700" y="502"/>
                </a:lnTo>
                <a:lnTo>
                  <a:pt x="702" y="499"/>
                </a:lnTo>
                <a:lnTo>
                  <a:pt x="702" y="497"/>
                </a:lnTo>
                <a:lnTo>
                  <a:pt x="705" y="494"/>
                </a:lnTo>
                <a:lnTo>
                  <a:pt x="705" y="492"/>
                </a:lnTo>
                <a:lnTo>
                  <a:pt x="708" y="489"/>
                </a:lnTo>
                <a:lnTo>
                  <a:pt x="708" y="484"/>
                </a:lnTo>
                <a:lnTo>
                  <a:pt x="710" y="481"/>
                </a:lnTo>
                <a:lnTo>
                  <a:pt x="708" y="481"/>
                </a:lnTo>
                <a:lnTo>
                  <a:pt x="710" y="481"/>
                </a:lnTo>
                <a:lnTo>
                  <a:pt x="710" y="478"/>
                </a:lnTo>
                <a:lnTo>
                  <a:pt x="710" y="476"/>
                </a:lnTo>
                <a:lnTo>
                  <a:pt x="708" y="476"/>
                </a:lnTo>
                <a:lnTo>
                  <a:pt x="708" y="473"/>
                </a:lnTo>
                <a:lnTo>
                  <a:pt x="708" y="471"/>
                </a:lnTo>
                <a:lnTo>
                  <a:pt x="705" y="471"/>
                </a:lnTo>
                <a:lnTo>
                  <a:pt x="705" y="468"/>
                </a:lnTo>
                <a:lnTo>
                  <a:pt x="702" y="465"/>
                </a:lnTo>
                <a:lnTo>
                  <a:pt x="700" y="465"/>
                </a:lnTo>
                <a:lnTo>
                  <a:pt x="700" y="463"/>
                </a:lnTo>
                <a:lnTo>
                  <a:pt x="697" y="460"/>
                </a:lnTo>
                <a:lnTo>
                  <a:pt x="694" y="460"/>
                </a:lnTo>
                <a:lnTo>
                  <a:pt x="694" y="458"/>
                </a:lnTo>
                <a:lnTo>
                  <a:pt x="692" y="458"/>
                </a:lnTo>
                <a:lnTo>
                  <a:pt x="694" y="458"/>
                </a:lnTo>
                <a:lnTo>
                  <a:pt x="692" y="455"/>
                </a:lnTo>
                <a:lnTo>
                  <a:pt x="692" y="458"/>
                </a:lnTo>
                <a:lnTo>
                  <a:pt x="689" y="455"/>
                </a:lnTo>
                <a:lnTo>
                  <a:pt x="689" y="452"/>
                </a:lnTo>
                <a:lnTo>
                  <a:pt x="687" y="452"/>
                </a:lnTo>
                <a:lnTo>
                  <a:pt x="684" y="452"/>
                </a:lnTo>
                <a:lnTo>
                  <a:pt x="687" y="452"/>
                </a:lnTo>
                <a:lnTo>
                  <a:pt x="684" y="450"/>
                </a:lnTo>
                <a:lnTo>
                  <a:pt x="684" y="452"/>
                </a:lnTo>
                <a:lnTo>
                  <a:pt x="684" y="450"/>
                </a:lnTo>
                <a:lnTo>
                  <a:pt x="681" y="450"/>
                </a:lnTo>
                <a:lnTo>
                  <a:pt x="679" y="450"/>
                </a:lnTo>
                <a:lnTo>
                  <a:pt x="679" y="447"/>
                </a:lnTo>
                <a:lnTo>
                  <a:pt x="676" y="447"/>
                </a:lnTo>
                <a:lnTo>
                  <a:pt x="676" y="444"/>
                </a:lnTo>
                <a:lnTo>
                  <a:pt x="674" y="444"/>
                </a:lnTo>
                <a:lnTo>
                  <a:pt x="674" y="442"/>
                </a:lnTo>
                <a:lnTo>
                  <a:pt x="674" y="439"/>
                </a:lnTo>
                <a:lnTo>
                  <a:pt x="671" y="437"/>
                </a:lnTo>
                <a:lnTo>
                  <a:pt x="671" y="434"/>
                </a:lnTo>
                <a:lnTo>
                  <a:pt x="671" y="431"/>
                </a:lnTo>
                <a:lnTo>
                  <a:pt x="661" y="418"/>
                </a:lnTo>
                <a:lnTo>
                  <a:pt x="658" y="416"/>
                </a:lnTo>
                <a:lnTo>
                  <a:pt x="653" y="411"/>
                </a:lnTo>
                <a:lnTo>
                  <a:pt x="640" y="408"/>
                </a:lnTo>
                <a:lnTo>
                  <a:pt x="634" y="411"/>
                </a:lnTo>
                <a:lnTo>
                  <a:pt x="632" y="416"/>
                </a:lnTo>
                <a:lnTo>
                  <a:pt x="629" y="416"/>
                </a:lnTo>
                <a:lnTo>
                  <a:pt x="627" y="418"/>
                </a:lnTo>
                <a:lnTo>
                  <a:pt x="616" y="426"/>
                </a:lnTo>
                <a:lnTo>
                  <a:pt x="611" y="431"/>
                </a:lnTo>
                <a:lnTo>
                  <a:pt x="608" y="434"/>
                </a:lnTo>
                <a:lnTo>
                  <a:pt x="606" y="434"/>
                </a:lnTo>
                <a:lnTo>
                  <a:pt x="603" y="437"/>
                </a:lnTo>
                <a:lnTo>
                  <a:pt x="598" y="442"/>
                </a:lnTo>
                <a:lnTo>
                  <a:pt x="595" y="442"/>
                </a:lnTo>
                <a:lnTo>
                  <a:pt x="590" y="442"/>
                </a:lnTo>
                <a:lnTo>
                  <a:pt x="593" y="444"/>
                </a:lnTo>
                <a:lnTo>
                  <a:pt x="590" y="444"/>
                </a:lnTo>
                <a:lnTo>
                  <a:pt x="587" y="444"/>
                </a:lnTo>
                <a:lnTo>
                  <a:pt x="585" y="444"/>
                </a:lnTo>
                <a:lnTo>
                  <a:pt x="582" y="444"/>
                </a:lnTo>
                <a:lnTo>
                  <a:pt x="580" y="444"/>
                </a:lnTo>
                <a:lnTo>
                  <a:pt x="577" y="444"/>
                </a:lnTo>
                <a:lnTo>
                  <a:pt x="574" y="444"/>
                </a:lnTo>
                <a:lnTo>
                  <a:pt x="572" y="444"/>
                </a:lnTo>
                <a:lnTo>
                  <a:pt x="569" y="444"/>
                </a:lnTo>
                <a:lnTo>
                  <a:pt x="567" y="444"/>
                </a:lnTo>
                <a:lnTo>
                  <a:pt x="567" y="447"/>
                </a:lnTo>
                <a:lnTo>
                  <a:pt x="564" y="447"/>
                </a:lnTo>
                <a:lnTo>
                  <a:pt x="561" y="447"/>
                </a:lnTo>
                <a:lnTo>
                  <a:pt x="559" y="447"/>
                </a:lnTo>
                <a:lnTo>
                  <a:pt x="556" y="447"/>
                </a:lnTo>
                <a:lnTo>
                  <a:pt x="556" y="450"/>
                </a:lnTo>
                <a:lnTo>
                  <a:pt x="554" y="450"/>
                </a:lnTo>
                <a:lnTo>
                  <a:pt x="551" y="447"/>
                </a:lnTo>
                <a:lnTo>
                  <a:pt x="551" y="450"/>
                </a:lnTo>
                <a:lnTo>
                  <a:pt x="548" y="450"/>
                </a:lnTo>
                <a:lnTo>
                  <a:pt x="546" y="450"/>
                </a:lnTo>
                <a:lnTo>
                  <a:pt x="543" y="450"/>
                </a:lnTo>
                <a:lnTo>
                  <a:pt x="540" y="452"/>
                </a:lnTo>
                <a:lnTo>
                  <a:pt x="538" y="452"/>
                </a:lnTo>
                <a:lnTo>
                  <a:pt x="538" y="455"/>
                </a:lnTo>
                <a:lnTo>
                  <a:pt x="538" y="452"/>
                </a:lnTo>
                <a:lnTo>
                  <a:pt x="535" y="452"/>
                </a:lnTo>
                <a:lnTo>
                  <a:pt x="533" y="452"/>
                </a:lnTo>
                <a:lnTo>
                  <a:pt x="533" y="455"/>
                </a:lnTo>
                <a:lnTo>
                  <a:pt x="530" y="455"/>
                </a:lnTo>
                <a:lnTo>
                  <a:pt x="527" y="455"/>
                </a:lnTo>
                <a:lnTo>
                  <a:pt x="527" y="452"/>
                </a:lnTo>
                <a:lnTo>
                  <a:pt x="527" y="455"/>
                </a:lnTo>
                <a:lnTo>
                  <a:pt x="525" y="452"/>
                </a:lnTo>
                <a:lnTo>
                  <a:pt x="522" y="452"/>
                </a:lnTo>
                <a:lnTo>
                  <a:pt x="520" y="452"/>
                </a:lnTo>
                <a:lnTo>
                  <a:pt x="520" y="455"/>
                </a:lnTo>
                <a:lnTo>
                  <a:pt x="517" y="455"/>
                </a:lnTo>
                <a:lnTo>
                  <a:pt x="517" y="452"/>
                </a:lnTo>
                <a:lnTo>
                  <a:pt x="514" y="452"/>
                </a:lnTo>
                <a:lnTo>
                  <a:pt x="512" y="452"/>
                </a:lnTo>
                <a:lnTo>
                  <a:pt x="509" y="452"/>
                </a:lnTo>
                <a:lnTo>
                  <a:pt x="509" y="455"/>
                </a:lnTo>
                <a:lnTo>
                  <a:pt x="507" y="455"/>
                </a:lnTo>
                <a:lnTo>
                  <a:pt x="507" y="452"/>
                </a:lnTo>
                <a:lnTo>
                  <a:pt x="504" y="452"/>
                </a:lnTo>
                <a:lnTo>
                  <a:pt x="501" y="452"/>
                </a:lnTo>
                <a:lnTo>
                  <a:pt x="499" y="452"/>
                </a:lnTo>
                <a:lnTo>
                  <a:pt x="496" y="452"/>
                </a:lnTo>
                <a:lnTo>
                  <a:pt x="493" y="452"/>
                </a:lnTo>
                <a:lnTo>
                  <a:pt x="491" y="452"/>
                </a:lnTo>
                <a:lnTo>
                  <a:pt x="488" y="452"/>
                </a:lnTo>
                <a:lnTo>
                  <a:pt x="486" y="452"/>
                </a:lnTo>
                <a:lnTo>
                  <a:pt x="483" y="452"/>
                </a:lnTo>
                <a:lnTo>
                  <a:pt x="480" y="452"/>
                </a:lnTo>
                <a:lnTo>
                  <a:pt x="478" y="452"/>
                </a:lnTo>
                <a:lnTo>
                  <a:pt x="475" y="452"/>
                </a:lnTo>
                <a:lnTo>
                  <a:pt x="478" y="452"/>
                </a:lnTo>
                <a:lnTo>
                  <a:pt x="475" y="452"/>
                </a:lnTo>
                <a:lnTo>
                  <a:pt x="475" y="450"/>
                </a:lnTo>
                <a:lnTo>
                  <a:pt x="473" y="450"/>
                </a:lnTo>
                <a:lnTo>
                  <a:pt x="470" y="450"/>
                </a:lnTo>
                <a:lnTo>
                  <a:pt x="470" y="447"/>
                </a:lnTo>
                <a:lnTo>
                  <a:pt x="470" y="450"/>
                </a:lnTo>
                <a:lnTo>
                  <a:pt x="470" y="447"/>
                </a:lnTo>
                <a:lnTo>
                  <a:pt x="467" y="447"/>
                </a:lnTo>
                <a:lnTo>
                  <a:pt x="467" y="444"/>
                </a:lnTo>
                <a:lnTo>
                  <a:pt x="465" y="444"/>
                </a:lnTo>
                <a:lnTo>
                  <a:pt x="465" y="447"/>
                </a:lnTo>
                <a:lnTo>
                  <a:pt x="467" y="444"/>
                </a:lnTo>
                <a:lnTo>
                  <a:pt x="465" y="444"/>
                </a:lnTo>
                <a:lnTo>
                  <a:pt x="462" y="442"/>
                </a:lnTo>
                <a:lnTo>
                  <a:pt x="460" y="444"/>
                </a:lnTo>
                <a:lnTo>
                  <a:pt x="462" y="442"/>
                </a:lnTo>
                <a:lnTo>
                  <a:pt x="460" y="442"/>
                </a:lnTo>
                <a:lnTo>
                  <a:pt x="462" y="442"/>
                </a:lnTo>
                <a:lnTo>
                  <a:pt x="460" y="442"/>
                </a:lnTo>
                <a:lnTo>
                  <a:pt x="457" y="439"/>
                </a:lnTo>
                <a:lnTo>
                  <a:pt x="454" y="439"/>
                </a:lnTo>
                <a:lnTo>
                  <a:pt x="452" y="439"/>
                </a:lnTo>
                <a:lnTo>
                  <a:pt x="452" y="437"/>
                </a:lnTo>
                <a:lnTo>
                  <a:pt x="449" y="437"/>
                </a:lnTo>
                <a:lnTo>
                  <a:pt x="446" y="437"/>
                </a:lnTo>
                <a:lnTo>
                  <a:pt x="444" y="437"/>
                </a:lnTo>
                <a:lnTo>
                  <a:pt x="446" y="437"/>
                </a:lnTo>
                <a:lnTo>
                  <a:pt x="444" y="437"/>
                </a:lnTo>
                <a:lnTo>
                  <a:pt x="441" y="437"/>
                </a:lnTo>
                <a:lnTo>
                  <a:pt x="439" y="437"/>
                </a:lnTo>
                <a:lnTo>
                  <a:pt x="436" y="437"/>
                </a:lnTo>
                <a:lnTo>
                  <a:pt x="433" y="437"/>
                </a:lnTo>
                <a:lnTo>
                  <a:pt x="431" y="437"/>
                </a:lnTo>
                <a:lnTo>
                  <a:pt x="431" y="439"/>
                </a:lnTo>
                <a:lnTo>
                  <a:pt x="428" y="439"/>
                </a:lnTo>
                <a:lnTo>
                  <a:pt x="431" y="442"/>
                </a:lnTo>
                <a:lnTo>
                  <a:pt x="428" y="439"/>
                </a:lnTo>
                <a:lnTo>
                  <a:pt x="428" y="442"/>
                </a:lnTo>
                <a:lnTo>
                  <a:pt x="428" y="444"/>
                </a:lnTo>
                <a:lnTo>
                  <a:pt x="431" y="447"/>
                </a:lnTo>
                <a:lnTo>
                  <a:pt x="431" y="450"/>
                </a:lnTo>
                <a:lnTo>
                  <a:pt x="428" y="450"/>
                </a:lnTo>
                <a:lnTo>
                  <a:pt x="428" y="452"/>
                </a:lnTo>
                <a:lnTo>
                  <a:pt x="431" y="452"/>
                </a:lnTo>
                <a:lnTo>
                  <a:pt x="428" y="452"/>
                </a:lnTo>
                <a:lnTo>
                  <a:pt x="428" y="455"/>
                </a:lnTo>
                <a:lnTo>
                  <a:pt x="426" y="455"/>
                </a:lnTo>
                <a:lnTo>
                  <a:pt x="423" y="458"/>
                </a:lnTo>
                <a:lnTo>
                  <a:pt x="420" y="458"/>
                </a:lnTo>
                <a:lnTo>
                  <a:pt x="420" y="455"/>
                </a:lnTo>
                <a:lnTo>
                  <a:pt x="418" y="455"/>
                </a:lnTo>
                <a:lnTo>
                  <a:pt x="415" y="455"/>
                </a:lnTo>
                <a:lnTo>
                  <a:pt x="415" y="452"/>
                </a:lnTo>
                <a:lnTo>
                  <a:pt x="413" y="452"/>
                </a:lnTo>
                <a:lnTo>
                  <a:pt x="413" y="450"/>
                </a:lnTo>
                <a:lnTo>
                  <a:pt x="410" y="450"/>
                </a:lnTo>
                <a:lnTo>
                  <a:pt x="407" y="450"/>
                </a:lnTo>
                <a:lnTo>
                  <a:pt x="405" y="450"/>
                </a:lnTo>
                <a:lnTo>
                  <a:pt x="402" y="450"/>
                </a:lnTo>
                <a:lnTo>
                  <a:pt x="400" y="450"/>
                </a:lnTo>
                <a:lnTo>
                  <a:pt x="397" y="450"/>
                </a:lnTo>
                <a:lnTo>
                  <a:pt x="397" y="452"/>
                </a:lnTo>
                <a:lnTo>
                  <a:pt x="394" y="452"/>
                </a:lnTo>
                <a:lnTo>
                  <a:pt x="394" y="450"/>
                </a:lnTo>
                <a:lnTo>
                  <a:pt x="392" y="450"/>
                </a:lnTo>
                <a:lnTo>
                  <a:pt x="389" y="452"/>
                </a:lnTo>
                <a:lnTo>
                  <a:pt x="386" y="452"/>
                </a:lnTo>
                <a:lnTo>
                  <a:pt x="386" y="455"/>
                </a:lnTo>
                <a:lnTo>
                  <a:pt x="384" y="455"/>
                </a:lnTo>
                <a:lnTo>
                  <a:pt x="381" y="455"/>
                </a:lnTo>
                <a:lnTo>
                  <a:pt x="381" y="458"/>
                </a:lnTo>
                <a:lnTo>
                  <a:pt x="381" y="460"/>
                </a:lnTo>
                <a:lnTo>
                  <a:pt x="379" y="460"/>
                </a:lnTo>
                <a:lnTo>
                  <a:pt x="376" y="463"/>
                </a:lnTo>
                <a:lnTo>
                  <a:pt x="376" y="465"/>
                </a:lnTo>
                <a:lnTo>
                  <a:pt x="373" y="465"/>
                </a:lnTo>
                <a:lnTo>
                  <a:pt x="373" y="463"/>
                </a:lnTo>
                <a:lnTo>
                  <a:pt x="373" y="465"/>
                </a:lnTo>
                <a:lnTo>
                  <a:pt x="371" y="465"/>
                </a:lnTo>
                <a:lnTo>
                  <a:pt x="371" y="468"/>
                </a:lnTo>
                <a:lnTo>
                  <a:pt x="373" y="468"/>
                </a:lnTo>
                <a:lnTo>
                  <a:pt x="371" y="468"/>
                </a:lnTo>
                <a:lnTo>
                  <a:pt x="368" y="471"/>
                </a:lnTo>
                <a:lnTo>
                  <a:pt x="366" y="471"/>
                </a:lnTo>
                <a:lnTo>
                  <a:pt x="363" y="471"/>
                </a:lnTo>
                <a:lnTo>
                  <a:pt x="360" y="471"/>
                </a:lnTo>
                <a:lnTo>
                  <a:pt x="360" y="473"/>
                </a:lnTo>
                <a:lnTo>
                  <a:pt x="358" y="473"/>
                </a:lnTo>
                <a:lnTo>
                  <a:pt x="358" y="476"/>
                </a:lnTo>
                <a:lnTo>
                  <a:pt x="358" y="478"/>
                </a:lnTo>
                <a:lnTo>
                  <a:pt x="358" y="481"/>
                </a:lnTo>
                <a:lnTo>
                  <a:pt x="360" y="481"/>
                </a:lnTo>
                <a:lnTo>
                  <a:pt x="360" y="484"/>
                </a:lnTo>
                <a:lnTo>
                  <a:pt x="363" y="484"/>
                </a:lnTo>
                <a:lnTo>
                  <a:pt x="366" y="484"/>
                </a:lnTo>
                <a:lnTo>
                  <a:pt x="363" y="484"/>
                </a:lnTo>
                <a:lnTo>
                  <a:pt x="360" y="484"/>
                </a:lnTo>
                <a:lnTo>
                  <a:pt x="358" y="484"/>
                </a:lnTo>
                <a:lnTo>
                  <a:pt x="358" y="486"/>
                </a:lnTo>
                <a:lnTo>
                  <a:pt x="355" y="486"/>
                </a:lnTo>
                <a:lnTo>
                  <a:pt x="353" y="486"/>
                </a:lnTo>
                <a:lnTo>
                  <a:pt x="350" y="486"/>
                </a:lnTo>
                <a:lnTo>
                  <a:pt x="350" y="484"/>
                </a:lnTo>
                <a:lnTo>
                  <a:pt x="347" y="484"/>
                </a:lnTo>
                <a:lnTo>
                  <a:pt x="345" y="484"/>
                </a:lnTo>
                <a:lnTo>
                  <a:pt x="345" y="481"/>
                </a:lnTo>
                <a:lnTo>
                  <a:pt x="345" y="484"/>
                </a:lnTo>
                <a:lnTo>
                  <a:pt x="342" y="484"/>
                </a:lnTo>
                <a:lnTo>
                  <a:pt x="342" y="486"/>
                </a:lnTo>
                <a:lnTo>
                  <a:pt x="339" y="486"/>
                </a:lnTo>
                <a:lnTo>
                  <a:pt x="339" y="489"/>
                </a:lnTo>
                <a:lnTo>
                  <a:pt x="339" y="486"/>
                </a:lnTo>
                <a:lnTo>
                  <a:pt x="337" y="486"/>
                </a:lnTo>
                <a:lnTo>
                  <a:pt x="337" y="489"/>
                </a:lnTo>
                <a:lnTo>
                  <a:pt x="334" y="489"/>
                </a:lnTo>
                <a:lnTo>
                  <a:pt x="337" y="489"/>
                </a:lnTo>
                <a:lnTo>
                  <a:pt x="334" y="489"/>
                </a:lnTo>
                <a:lnTo>
                  <a:pt x="332" y="489"/>
                </a:lnTo>
                <a:lnTo>
                  <a:pt x="329" y="489"/>
                </a:lnTo>
                <a:lnTo>
                  <a:pt x="326" y="489"/>
                </a:lnTo>
                <a:lnTo>
                  <a:pt x="326" y="486"/>
                </a:lnTo>
                <a:lnTo>
                  <a:pt x="326" y="489"/>
                </a:lnTo>
                <a:lnTo>
                  <a:pt x="326" y="486"/>
                </a:lnTo>
                <a:lnTo>
                  <a:pt x="324" y="486"/>
                </a:lnTo>
                <a:lnTo>
                  <a:pt x="324" y="489"/>
                </a:lnTo>
                <a:lnTo>
                  <a:pt x="321" y="489"/>
                </a:lnTo>
                <a:lnTo>
                  <a:pt x="321" y="486"/>
                </a:lnTo>
                <a:lnTo>
                  <a:pt x="321" y="484"/>
                </a:lnTo>
                <a:lnTo>
                  <a:pt x="319" y="484"/>
                </a:lnTo>
                <a:lnTo>
                  <a:pt x="316" y="484"/>
                </a:lnTo>
                <a:lnTo>
                  <a:pt x="313" y="484"/>
                </a:lnTo>
                <a:lnTo>
                  <a:pt x="311" y="484"/>
                </a:lnTo>
                <a:lnTo>
                  <a:pt x="308" y="484"/>
                </a:lnTo>
                <a:lnTo>
                  <a:pt x="306" y="484"/>
                </a:lnTo>
                <a:lnTo>
                  <a:pt x="303" y="484"/>
                </a:lnTo>
                <a:lnTo>
                  <a:pt x="303" y="481"/>
                </a:lnTo>
                <a:lnTo>
                  <a:pt x="300" y="478"/>
                </a:lnTo>
                <a:lnTo>
                  <a:pt x="298" y="473"/>
                </a:lnTo>
                <a:lnTo>
                  <a:pt x="295" y="473"/>
                </a:lnTo>
                <a:lnTo>
                  <a:pt x="292" y="473"/>
                </a:lnTo>
                <a:lnTo>
                  <a:pt x="292" y="471"/>
                </a:lnTo>
                <a:lnTo>
                  <a:pt x="285" y="471"/>
                </a:lnTo>
                <a:lnTo>
                  <a:pt x="272" y="471"/>
                </a:lnTo>
                <a:lnTo>
                  <a:pt x="269" y="465"/>
                </a:lnTo>
                <a:lnTo>
                  <a:pt x="269" y="460"/>
                </a:lnTo>
                <a:lnTo>
                  <a:pt x="266" y="460"/>
                </a:lnTo>
                <a:lnTo>
                  <a:pt x="266" y="463"/>
                </a:lnTo>
                <a:lnTo>
                  <a:pt x="264" y="463"/>
                </a:lnTo>
                <a:lnTo>
                  <a:pt x="253" y="465"/>
                </a:lnTo>
                <a:lnTo>
                  <a:pt x="251" y="465"/>
                </a:lnTo>
                <a:lnTo>
                  <a:pt x="251" y="468"/>
                </a:lnTo>
                <a:lnTo>
                  <a:pt x="251" y="465"/>
                </a:lnTo>
                <a:lnTo>
                  <a:pt x="248" y="468"/>
                </a:lnTo>
                <a:lnTo>
                  <a:pt x="246" y="468"/>
                </a:lnTo>
                <a:lnTo>
                  <a:pt x="246" y="471"/>
                </a:lnTo>
                <a:lnTo>
                  <a:pt x="248" y="473"/>
                </a:lnTo>
                <a:lnTo>
                  <a:pt x="251" y="473"/>
                </a:lnTo>
                <a:lnTo>
                  <a:pt x="248" y="473"/>
                </a:lnTo>
                <a:lnTo>
                  <a:pt x="248" y="471"/>
                </a:lnTo>
                <a:lnTo>
                  <a:pt x="246" y="471"/>
                </a:lnTo>
                <a:lnTo>
                  <a:pt x="246" y="468"/>
                </a:lnTo>
                <a:lnTo>
                  <a:pt x="246" y="471"/>
                </a:lnTo>
                <a:lnTo>
                  <a:pt x="243" y="471"/>
                </a:lnTo>
                <a:lnTo>
                  <a:pt x="240" y="473"/>
                </a:lnTo>
                <a:lnTo>
                  <a:pt x="240" y="476"/>
                </a:lnTo>
                <a:lnTo>
                  <a:pt x="238" y="471"/>
                </a:lnTo>
                <a:lnTo>
                  <a:pt x="238" y="473"/>
                </a:lnTo>
                <a:lnTo>
                  <a:pt x="235" y="473"/>
                </a:lnTo>
                <a:lnTo>
                  <a:pt x="232" y="473"/>
                </a:lnTo>
                <a:lnTo>
                  <a:pt x="232" y="476"/>
                </a:lnTo>
                <a:lnTo>
                  <a:pt x="230" y="476"/>
                </a:lnTo>
                <a:lnTo>
                  <a:pt x="230" y="478"/>
                </a:lnTo>
                <a:lnTo>
                  <a:pt x="227" y="478"/>
                </a:lnTo>
                <a:lnTo>
                  <a:pt x="225" y="478"/>
                </a:lnTo>
                <a:lnTo>
                  <a:pt x="225" y="481"/>
                </a:lnTo>
                <a:lnTo>
                  <a:pt x="222" y="481"/>
                </a:lnTo>
                <a:lnTo>
                  <a:pt x="222" y="484"/>
                </a:lnTo>
                <a:lnTo>
                  <a:pt x="219" y="484"/>
                </a:lnTo>
                <a:lnTo>
                  <a:pt x="219" y="486"/>
                </a:lnTo>
                <a:lnTo>
                  <a:pt x="219" y="489"/>
                </a:lnTo>
                <a:lnTo>
                  <a:pt x="217" y="489"/>
                </a:lnTo>
                <a:lnTo>
                  <a:pt x="214" y="489"/>
                </a:lnTo>
                <a:lnTo>
                  <a:pt x="214" y="492"/>
                </a:lnTo>
                <a:lnTo>
                  <a:pt x="212" y="494"/>
                </a:lnTo>
                <a:lnTo>
                  <a:pt x="209" y="494"/>
                </a:lnTo>
                <a:lnTo>
                  <a:pt x="206" y="494"/>
                </a:lnTo>
                <a:lnTo>
                  <a:pt x="206" y="497"/>
                </a:lnTo>
                <a:lnTo>
                  <a:pt x="206" y="499"/>
                </a:lnTo>
                <a:lnTo>
                  <a:pt x="204" y="499"/>
                </a:lnTo>
                <a:lnTo>
                  <a:pt x="201" y="499"/>
                </a:lnTo>
                <a:lnTo>
                  <a:pt x="199" y="499"/>
                </a:lnTo>
                <a:lnTo>
                  <a:pt x="196" y="499"/>
                </a:lnTo>
                <a:lnTo>
                  <a:pt x="196" y="497"/>
                </a:lnTo>
                <a:lnTo>
                  <a:pt x="196" y="499"/>
                </a:lnTo>
                <a:lnTo>
                  <a:pt x="193" y="499"/>
                </a:lnTo>
                <a:lnTo>
                  <a:pt x="191" y="499"/>
                </a:lnTo>
                <a:lnTo>
                  <a:pt x="188" y="499"/>
                </a:lnTo>
                <a:lnTo>
                  <a:pt x="188" y="502"/>
                </a:lnTo>
                <a:lnTo>
                  <a:pt x="185" y="502"/>
                </a:lnTo>
                <a:lnTo>
                  <a:pt x="183" y="502"/>
                </a:lnTo>
                <a:lnTo>
                  <a:pt x="183" y="505"/>
                </a:lnTo>
                <a:lnTo>
                  <a:pt x="180" y="505"/>
                </a:lnTo>
                <a:lnTo>
                  <a:pt x="180" y="507"/>
                </a:lnTo>
                <a:lnTo>
                  <a:pt x="180" y="505"/>
                </a:lnTo>
                <a:lnTo>
                  <a:pt x="178" y="505"/>
                </a:lnTo>
                <a:lnTo>
                  <a:pt x="178" y="507"/>
                </a:lnTo>
                <a:lnTo>
                  <a:pt x="175" y="507"/>
                </a:lnTo>
                <a:lnTo>
                  <a:pt x="175" y="510"/>
                </a:lnTo>
                <a:lnTo>
                  <a:pt x="172" y="510"/>
                </a:lnTo>
                <a:lnTo>
                  <a:pt x="170" y="510"/>
                </a:lnTo>
                <a:lnTo>
                  <a:pt x="167" y="510"/>
                </a:lnTo>
                <a:lnTo>
                  <a:pt x="165" y="512"/>
                </a:lnTo>
                <a:lnTo>
                  <a:pt x="165" y="515"/>
                </a:lnTo>
                <a:lnTo>
                  <a:pt x="162" y="515"/>
                </a:lnTo>
                <a:lnTo>
                  <a:pt x="162" y="512"/>
                </a:lnTo>
                <a:lnTo>
                  <a:pt x="159" y="512"/>
                </a:lnTo>
                <a:lnTo>
                  <a:pt x="159" y="515"/>
                </a:lnTo>
                <a:lnTo>
                  <a:pt x="157" y="515"/>
                </a:lnTo>
                <a:lnTo>
                  <a:pt x="154" y="515"/>
                </a:lnTo>
                <a:lnTo>
                  <a:pt x="157" y="515"/>
                </a:lnTo>
                <a:lnTo>
                  <a:pt x="157" y="512"/>
                </a:lnTo>
                <a:lnTo>
                  <a:pt x="157" y="510"/>
                </a:lnTo>
                <a:lnTo>
                  <a:pt x="154" y="510"/>
                </a:lnTo>
                <a:lnTo>
                  <a:pt x="154" y="507"/>
                </a:lnTo>
                <a:lnTo>
                  <a:pt x="152" y="507"/>
                </a:lnTo>
                <a:lnTo>
                  <a:pt x="152" y="510"/>
                </a:lnTo>
                <a:lnTo>
                  <a:pt x="149" y="510"/>
                </a:lnTo>
                <a:lnTo>
                  <a:pt x="146" y="510"/>
                </a:lnTo>
                <a:lnTo>
                  <a:pt x="146" y="507"/>
                </a:lnTo>
                <a:lnTo>
                  <a:pt x="144" y="507"/>
                </a:lnTo>
                <a:lnTo>
                  <a:pt x="141" y="507"/>
                </a:lnTo>
                <a:lnTo>
                  <a:pt x="138" y="507"/>
                </a:lnTo>
                <a:lnTo>
                  <a:pt x="141" y="510"/>
                </a:lnTo>
                <a:lnTo>
                  <a:pt x="138" y="510"/>
                </a:lnTo>
                <a:lnTo>
                  <a:pt x="141" y="512"/>
                </a:lnTo>
                <a:lnTo>
                  <a:pt x="138" y="512"/>
                </a:lnTo>
                <a:lnTo>
                  <a:pt x="141" y="512"/>
                </a:lnTo>
                <a:lnTo>
                  <a:pt x="138" y="512"/>
                </a:lnTo>
                <a:lnTo>
                  <a:pt x="138" y="510"/>
                </a:lnTo>
                <a:lnTo>
                  <a:pt x="133" y="510"/>
                </a:lnTo>
                <a:lnTo>
                  <a:pt x="131" y="510"/>
                </a:lnTo>
                <a:lnTo>
                  <a:pt x="128" y="510"/>
                </a:lnTo>
                <a:lnTo>
                  <a:pt x="125" y="512"/>
                </a:lnTo>
                <a:lnTo>
                  <a:pt x="123" y="512"/>
                </a:lnTo>
                <a:lnTo>
                  <a:pt x="120" y="512"/>
                </a:lnTo>
                <a:lnTo>
                  <a:pt x="120" y="515"/>
                </a:lnTo>
                <a:lnTo>
                  <a:pt x="118" y="515"/>
                </a:lnTo>
                <a:lnTo>
                  <a:pt x="118" y="512"/>
                </a:lnTo>
                <a:lnTo>
                  <a:pt x="118" y="515"/>
                </a:lnTo>
                <a:lnTo>
                  <a:pt x="115" y="515"/>
                </a:lnTo>
                <a:lnTo>
                  <a:pt x="115" y="518"/>
                </a:lnTo>
                <a:lnTo>
                  <a:pt x="112" y="518"/>
                </a:lnTo>
                <a:lnTo>
                  <a:pt x="110" y="518"/>
                </a:lnTo>
                <a:lnTo>
                  <a:pt x="107" y="520"/>
                </a:lnTo>
                <a:lnTo>
                  <a:pt x="105" y="520"/>
                </a:lnTo>
                <a:lnTo>
                  <a:pt x="102" y="523"/>
                </a:lnTo>
                <a:lnTo>
                  <a:pt x="99" y="525"/>
                </a:lnTo>
                <a:lnTo>
                  <a:pt x="97" y="525"/>
                </a:lnTo>
                <a:lnTo>
                  <a:pt x="97" y="528"/>
                </a:lnTo>
                <a:lnTo>
                  <a:pt x="94" y="528"/>
                </a:lnTo>
                <a:lnTo>
                  <a:pt x="94" y="531"/>
                </a:lnTo>
                <a:lnTo>
                  <a:pt x="92" y="531"/>
                </a:lnTo>
                <a:lnTo>
                  <a:pt x="92" y="533"/>
                </a:lnTo>
                <a:lnTo>
                  <a:pt x="92" y="536"/>
                </a:lnTo>
                <a:lnTo>
                  <a:pt x="89" y="536"/>
                </a:lnTo>
                <a:lnTo>
                  <a:pt x="86" y="536"/>
                </a:lnTo>
                <a:lnTo>
                  <a:pt x="84" y="536"/>
                </a:lnTo>
                <a:lnTo>
                  <a:pt x="81" y="536"/>
                </a:lnTo>
                <a:lnTo>
                  <a:pt x="78" y="536"/>
                </a:lnTo>
                <a:lnTo>
                  <a:pt x="76" y="536"/>
                </a:lnTo>
                <a:lnTo>
                  <a:pt x="76" y="539"/>
                </a:lnTo>
                <a:lnTo>
                  <a:pt x="73" y="539"/>
                </a:lnTo>
                <a:lnTo>
                  <a:pt x="73" y="541"/>
                </a:lnTo>
                <a:lnTo>
                  <a:pt x="71" y="541"/>
                </a:lnTo>
                <a:lnTo>
                  <a:pt x="68" y="541"/>
                </a:lnTo>
                <a:lnTo>
                  <a:pt x="68" y="544"/>
                </a:lnTo>
                <a:lnTo>
                  <a:pt x="65" y="544"/>
                </a:lnTo>
                <a:lnTo>
                  <a:pt x="63" y="544"/>
                </a:lnTo>
                <a:lnTo>
                  <a:pt x="60" y="544"/>
                </a:lnTo>
                <a:lnTo>
                  <a:pt x="58" y="544"/>
                </a:lnTo>
                <a:lnTo>
                  <a:pt x="52" y="544"/>
                </a:lnTo>
                <a:lnTo>
                  <a:pt x="52" y="546"/>
                </a:lnTo>
                <a:lnTo>
                  <a:pt x="50" y="546"/>
                </a:lnTo>
                <a:lnTo>
                  <a:pt x="47" y="546"/>
                </a:lnTo>
                <a:lnTo>
                  <a:pt x="45" y="549"/>
                </a:lnTo>
                <a:lnTo>
                  <a:pt x="42" y="549"/>
                </a:lnTo>
                <a:lnTo>
                  <a:pt x="42" y="552"/>
                </a:lnTo>
                <a:lnTo>
                  <a:pt x="39" y="552"/>
                </a:lnTo>
                <a:lnTo>
                  <a:pt x="37" y="552"/>
                </a:lnTo>
                <a:lnTo>
                  <a:pt x="34" y="552"/>
                </a:lnTo>
                <a:lnTo>
                  <a:pt x="34" y="554"/>
                </a:lnTo>
                <a:lnTo>
                  <a:pt x="31" y="554"/>
                </a:lnTo>
                <a:lnTo>
                  <a:pt x="31" y="557"/>
                </a:lnTo>
                <a:lnTo>
                  <a:pt x="29" y="557"/>
                </a:lnTo>
                <a:lnTo>
                  <a:pt x="26" y="557"/>
                </a:lnTo>
                <a:lnTo>
                  <a:pt x="24" y="557"/>
                </a:lnTo>
                <a:lnTo>
                  <a:pt x="24" y="559"/>
                </a:lnTo>
                <a:lnTo>
                  <a:pt x="21" y="559"/>
                </a:lnTo>
                <a:lnTo>
                  <a:pt x="18" y="559"/>
                </a:lnTo>
                <a:lnTo>
                  <a:pt x="16" y="559"/>
                </a:lnTo>
                <a:lnTo>
                  <a:pt x="13" y="559"/>
                </a:lnTo>
                <a:lnTo>
                  <a:pt x="13" y="562"/>
                </a:lnTo>
                <a:lnTo>
                  <a:pt x="11" y="562"/>
                </a:lnTo>
                <a:lnTo>
                  <a:pt x="8" y="562"/>
                </a:lnTo>
                <a:lnTo>
                  <a:pt x="5" y="562"/>
                </a:lnTo>
                <a:lnTo>
                  <a:pt x="0" y="562"/>
                </a:lnTo>
                <a:lnTo>
                  <a:pt x="0" y="557"/>
                </a:lnTo>
                <a:lnTo>
                  <a:pt x="0" y="554"/>
                </a:lnTo>
                <a:lnTo>
                  <a:pt x="0" y="531"/>
                </a:lnTo>
                <a:lnTo>
                  <a:pt x="0" y="525"/>
                </a:lnTo>
                <a:lnTo>
                  <a:pt x="3" y="525"/>
                </a:lnTo>
                <a:lnTo>
                  <a:pt x="5" y="523"/>
                </a:lnTo>
                <a:lnTo>
                  <a:pt x="8" y="520"/>
                </a:lnTo>
                <a:lnTo>
                  <a:pt x="8" y="518"/>
                </a:lnTo>
                <a:lnTo>
                  <a:pt x="8" y="515"/>
                </a:lnTo>
                <a:lnTo>
                  <a:pt x="11" y="515"/>
                </a:lnTo>
                <a:lnTo>
                  <a:pt x="13" y="515"/>
                </a:lnTo>
                <a:lnTo>
                  <a:pt x="16" y="512"/>
                </a:lnTo>
                <a:lnTo>
                  <a:pt x="16" y="510"/>
                </a:lnTo>
                <a:lnTo>
                  <a:pt x="18" y="507"/>
                </a:lnTo>
                <a:lnTo>
                  <a:pt x="21" y="505"/>
                </a:lnTo>
                <a:lnTo>
                  <a:pt x="21" y="502"/>
                </a:lnTo>
                <a:lnTo>
                  <a:pt x="24" y="502"/>
                </a:lnTo>
                <a:lnTo>
                  <a:pt x="26" y="499"/>
                </a:lnTo>
                <a:lnTo>
                  <a:pt x="29" y="499"/>
                </a:lnTo>
                <a:lnTo>
                  <a:pt x="31" y="499"/>
                </a:lnTo>
                <a:lnTo>
                  <a:pt x="34" y="499"/>
                </a:lnTo>
                <a:lnTo>
                  <a:pt x="37" y="499"/>
                </a:lnTo>
                <a:lnTo>
                  <a:pt x="39" y="499"/>
                </a:lnTo>
                <a:lnTo>
                  <a:pt x="39" y="497"/>
                </a:lnTo>
                <a:lnTo>
                  <a:pt x="42" y="497"/>
                </a:lnTo>
                <a:lnTo>
                  <a:pt x="45" y="497"/>
                </a:lnTo>
                <a:lnTo>
                  <a:pt x="45" y="494"/>
                </a:lnTo>
                <a:lnTo>
                  <a:pt x="47" y="494"/>
                </a:lnTo>
                <a:lnTo>
                  <a:pt x="47" y="492"/>
                </a:lnTo>
                <a:lnTo>
                  <a:pt x="47" y="489"/>
                </a:lnTo>
                <a:lnTo>
                  <a:pt x="50" y="489"/>
                </a:lnTo>
                <a:lnTo>
                  <a:pt x="50" y="486"/>
                </a:lnTo>
                <a:lnTo>
                  <a:pt x="52" y="484"/>
                </a:lnTo>
                <a:lnTo>
                  <a:pt x="52" y="481"/>
                </a:lnTo>
                <a:lnTo>
                  <a:pt x="55" y="481"/>
                </a:lnTo>
                <a:lnTo>
                  <a:pt x="55" y="478"/>
                </a:lnTo>
                <a:lnTo>
                  <a:pt x="55" y="476"/>
                </a:lnTo>
                <a:lnTo>
                  <a:pt x="52" y="476"/>
                </a:lnTo>
                <a:lnTo>
                  <a:pt x="50" y="471"/>
                </a:lnTo>
                <a:lnTo>
                  <a:pt x="52" y="471"/>
                </a:lnTo>
                <a:lnTo>
                  <a:pt x="52" y="468"/>
                </a:lnTo>
                <a:lnTo>
                  <a:pt x="52" y="465"/>
                </a:lnTo>
                <a:lnTo>
                  <a:pt x="55" y="465"/>
                </a:lnTo>
                <a:lnTo>
                  <a:pt x="58" y="463"/>
                </a:lnTo>
                <a:lnTo>
                  <a:pt x="60" y="460"/>
                </a:lnTo>
                <a:lnTo>
                  <a:pt x="63" y="460"/>
                </a:lnTo>
                <a:lnTo>
                  <a:pt x="68" y="458"/>
                </a:lnTo>
                <a:lnTo>
                  <a:pt x="73" y="458"/>
                </a:lnTo>
                <a:lnTo>
                  <a:pt x="84" y="452"/>
                </a:lnTo>
                <a:lnTo>
                  <a:pt x="89" y="452"/>
                </a:lnTo>
                <a:lnTo>
                  <a:pt x="94" y="447"/>
                </a:lnTo>
                <a:lnTo>
                  <a:pt x="99" y="444"/>
                </a:lnTo>
                <a:lnTo>
                  <a:pt x="102" y="444"/>
                </a:lnTo>
                <a:lnTo>
                  <a:pt x="99" y="429"/>
                </a:lnTo>
                <a:lnTo>
                  <a:pt x="97" y="429"/>
                </a:lnTo>
                <a:lnTo>
                  <a:pt x="97" y="431"/>
                </a:lnTo>
                <a:lnTo>
                  <a:pt x="94" y="431"/>
                </a:lnTo>
                <a:lnTo>
                  <a:pt x="92" y="434"/>
                </a:lnTo>
                <a:lnTo>
                  <a:pt x="89" y="434"/>
                </a:lnTo>
                <a:lnTo>
                  <a:pt x="86" y="434"/>
                </a:lnTo>
                <a:lnTo>
                  <a:pt x="84" y="434"/>
                </a:lnTo>
                <a:lnTo>
                  <a:pt x="81" y="434"/>
                </a:lnTo>
                <a:lnTo>
                  <a:pt x="81" y="437"/>
                </a:lnTo>
                <a:lnTo>
                  <a:pt x="78" y="437"/>
                </a:lnTo>
                <a:lnTo>
                  <a:pt x="76" y="437"/>
                </a:lnTo>
                <a:lnTo>
                  <a:pt x="73" y="434"/>
                </a:lnTo>
                <a:lnTo>
                  <a:pt x="71" y="434"/>
                </a:lnTo>
                <a:lnTo>
                  <a:pt x="68" y="434"/>
                </a:lnTo>
                <a:lnTo>
                  <a:pt x="65" y="434"/>
                </a:lnTo>
                <a:lnTo>
                  <a:pt x="63" y="431"/>
                </a:lnTo>
                <a:lnTo>
                  <a:pt x="60" y="431"/>
                </a:lnTo>
                <a:lnTo>
                  <a:pt x="58" y="429"/>
                </a:lnTo>
                <a:lnTo>
                  <a:pt x="55" y="429"/>
                </a:lnTo>
                <a:lnTo>
                  <a:pt x="55" y="426"/>
                </a:lnTo>
                <a:lnTo>
                  <a:pt x="52" y="426"/>
                </a:lnTo>
                <a:lnTo>
                  <a:pt x="52" y="424"/>
                </a:lnTo>
                <a:lnTo>
                  <a:pt x="50" y="424"/>
                </a:lnTo>
                <a:lnTo>
                  <a:pt x="42" y="387"/>
                </a:lnTo>
                <a:lnTo>
                  <a:pt x="42" y="384"/>
                </a:lnTo>
                <a:lnTo>
                  <a:pt x="39" y="384"/>
                </a:lnTo>
                <a:lnTo>
                  <a:pt x="16" y="384"/>
                </a:lnTo>
                <a:lnTo>
                  <a:pt x="26" y="369"/>
                </a:lnTo>
                <a:lnTo>
                  <a:pt x="26" y="366"/>
                </a:lnTo>
                <a:lnTo>
                  <a:pt x="29" y="364"/>
                </a:lnTo>
                <a:lnTo>
                  <a:pt x="29" y="361"/>
                </a:lnTo>
                <a:lnTo>
                  <a:pt x="29" y="358"/>
                </a:lnTo>
                <a:lnTo>
                  <a:pt x="31" y="356"/>
                </a:lnTo>
                <a:lnTo>
                  <a:pt x="31" y="353"/>
                </a:lnTo>
                <a:lnTo>
                  <a:pt x="31" y="350"/>
                </a:lnTo>
                <a:lnTo>
                  <a:pt x="34" y="350"/>
                </a:lnTo>
                <a:lnTo>
                  <a:pt x="34" y="353"/>
                </a:lnTo>
                <a:lnTo>
                  <a:pt x="37" y="353"/>
                </a:lnTo>
                <a:lnTo>
                  <a:pt x="39" y="350"/>
                </a:lnTo>
                <a:lnTo>
                  <a:pt x="39" y="353"/>
                </a:lnTo>
                <a:lnTo>
                  <a:pt x="42" y="353"/>
                </a:lnTo>
                <a:lnTo>
                  <a:pt x="42" y="356"/>
                </a:lnTo>
                <a:lnTo>
                  <a:pt x="42" y="358"/>
                </a:lnTo>
                <a:lnTo>
                  <a:pt x="39" y="358"/>
                </a:lnTo>
                <a:lnTo>
                  <a:pt x="47" y="358"/>
                </a:lnTo>
                <a:lnTo>
                  <a:pt x="50" y="356"/>
                </a:lnTo>
                <a:lnTo>
                  <a:pt x="52" y="356"/>
                </a:lnTo>
                <a:lnTo>
                  <a:pt x="55" y="356"/>
                </a:lnTo>
                <a:lnTo>
                  <a:pt x="60" y="356"/>
                </a:lnTo>
                <a:lnTo>
                  <a:pt x="63" y="356"/>
                </a:lnTo>
                <a:lnTo>
                  <a:pt x="65" y="356"/>
                </a:lnTo>
                <a:lnTo>
                  <a:pt x="65" y="353"/>
                </a:lnTo>
                <a:lnTo>
                  <a:pt x="68" y="350"/>
                </a:lnTo>
                <a:lnTo>
                  <a:pt x="68" y="345"/>
                </a:lnTo>
                <a:lnTo>
                  <a:pt x="65" y="343"/>
                </a:lnTo>
                <a:lnTo>
                  <a:pt x="65" y="340"/>
                </a:lnTo>
                <a:lnTo>
                  <a:pt x="65" y="337"/>
                </a:lnTo>
                <a:lnTo>
                  <a:pt x="63" y="337"/>
                </a:lnTo>
                <a:lnTo>
                  <a:pt x="63" y="335"/>
                </a:lnTo>
                <a:lnTo>
                  <a:pt x="60" y="335"/>
                </a:lnTo>
                <a:lnTo>
                  <a:pt x="60" y="332"/>
                </a:lnTo>
                <a:lnTo>
                  <a:pt x="58" y="332"/>
                </a:lnTo>
                <a:lnTo>
                  <a:pt x="65" y="335"/>
                </a:lnTo>
                <a:lnTo>
                  <a:pt x="68" y="335"/>
                </a:lnTo>
                <a:lnTo>
                  <a:pt x="71" y="335"/>
                </a:lnTo>
                <a:lnTo>
                  <a:pt x="73" y="335"/>
                </a:lnTo>
                <a:lnTo>
                  <a:pt x="76" y="335"/>
                </a:lnTo>
                <a:lnTo>
                  <a:pt x="76" y="332"/>
                </a:lnTo>
                <a:lnTo>
                  <a:pt x="78" y="332"/>
                </a:lnTo>
                <a:lnTo>
                  <a:pt x="81" y="332"/>
                </a:lnTo>
                <a:lnTo>
                  <a:pt x="84" y="330"/>
                </a:lnTo>
                <a:lnTo>
                  <a:pt x="84" y="327"/>
                </a:lnTo>
                <a:lnTo>
                  <a:pt x="86" y="327"/>
                </a:lnTo>
                <a:lnTo>
                  <a:pt x="94" y="327"/>
                </a:lnTo>
                <a:lnTo>
                  <a:pt x="97" y="327"/>
                </a:lnTo>
                <a:lnTo>
                  <a:pt x="102" y="332"/>
                </a:lnTo>
                <a:lnTo>
                  <a:pt x="107" y="332"/>
                </a:lnTo>
                <a:lnTo>
                  <a:pt x="110" y="332"/>
                </a:lnTo>
                <a:lnTo>
                  <a:pt x="112" y="332"/>
                </a:lnTo>
                <a:lnTo>
                  <a:pt x="115" y="332"/>
                </a:lnTo>
                <a:lnTo>
                  <a:pt x="118" y="335"/>
                </a:lnTo>
                <a:lnTo>
                  <a:pt x="118" y="332"/>
                </a:lnTo>
                <a:lnTo>
                  <a:pt x="120" y="332"/>
                </a:lnTo>
                <a:lnTo>
                  <a:pt x="123" y="330"/>
                </a:lnTo>
                <a:lnTo>
                  <a:pt x="125" y="332"/>
                </a:lnTo>
                <a:lnTo>
                  <a:pt x="128" y="335"/>
                </a:lnTo>
                <a:lnTo>
                  <a:pt x="131" y="335"/>
                </a:lnTo>
                <a:lnTo>
                  <a:pt x="131" y="337"/>
                </a:lnTo>
                <a:lnTo>
                  <a:pt x="133" y="337"/>
                </a:lnTo>
                <a:lnTo>
                  <a:pt x="136" y="337"/>
                </a:lnTo>
                <a:lnTo>
                  <a:pt x="138" y="337"/>
                </a:lnTo>
                <a:lnTo>
                  <a:pt x="138" y="340"/>
                </a:lnTo>
                <a:lnTo>
                  <a:pt x="141" y="340"/>
                </a:lnTo>
                <a:lnTo>
                  <a:pt x="141" y="343"/>
                </a:lnTo>
                <a:lnTo>
                  <a:pt x="146" y="343"/>
                </a:lnTo>
                <a:lnTo>
                  <a:pt x="149" y="340"/>
                </a:lnTo>
                <a:lnTo>
                  <a:pt x="152" y="340"/>
                </a:lnTo>
                <a:lnTo>
                  <a:pt x="154" y="337"/>
                </a:lnTo>
                <a:lnTo>
                  <a:pt x="157" y="335"/>
                </a:lnTo>
                <a:lnTo>
                  <a:pt x="159" y="335"/>
                </a:lnTo>
                <a:lnTo>
                  <a:pt x="159" y="332"/>
                </a:lnTo>
                <a:lnTo>
                  <a:pt x="159" y="330"/>
                </a:lnTo>
                <a:lnTo>
                  <a:pt x="157" y="330"/>
                </a:lnTo>
                <a:lnTo>
                  <a:pt x="157" y="327"/>
                </a:lnTo>
                <a:lnTo>
                  <a:pt x="157" y="324"/>
                </a:lnTo>
                <a:lnTo>
                  <a:pt x="157" y="322"/>
                </a:lnTo>
                <a:lnTo>
                  <a:pt x="157" y="319"/>
                </a:lnTo>
                <a:lnTo>
                  <a:pt x="154" y="319"/>
                </a:lnTo>
                <a:lnTo>
                  <a:pt x="154" y="317"/>
                </a:lnTo>
                <a:lnTo>
                  <a:pt x="154" y="314"/>
                </a:lnTo>
                <a:lnTo>
                  <a:pt x="152" y="314"/>
                </a:lnTo>
                <a:lnTo>
                  <a:pt x="152" y="311"/>
                </a:lnTo>
                <a:lnTo>
                  <a:pt x="152" y="309"/>
                </a:lnTo>
              </a:path>
            </a:pathLst>
          </a:custGeom>
          <a:noFill/>
          <a:ln w="4763">
            <a:solidFill>
              <a:srgbClr val="6E6E6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118" name="Freeform 282"/>
          <p:cNvSpPr>
            <a:spLocks/>
          </p:cNvSpPr>
          <p:nvPr/>
        </p:nvSpPr>
        <p:spPr bwMode="auto">
          <a:xfrm>
            <a:off x="3812931" y="2455864"/>
            <a:ext cx="1182566" cy="506413"/>
          </a:xfrm>
          <a:custGeom>
            <a:avLst/>
            <a:gdLst>
              <a:gd name="T0" fmla="*/ 0 w 807"/>
              <a:gd name="T1" fmla="*/ 303 h 319"/>
              <a:gd name="T2" fmla="*/ 32 w 807"/>
              <a:gd name="T3" fmla="*/ 298 h 319"/>
              <a:gd name="T4" fmla="*/ 53 w 807"/>
              <a:gd name="T5" fmla="*/ 303 h 319"/>
              <a:gd name="T6" fmla="*/ 76 w 807"/>
              <a:gd name="T7" fmla="*/ 311 h 319"/>
              <a:gd name="T8" fmla="*/ 123 w 807"/>
              <a:gd name="T9" fmla="*/ 303 h 319"/>
              <a:gd name="T10" fmla="*/ 146 w 807"/>
              <a:gd name="T11" fmla="*/ 300 h 319"/>
              <a:gd name="T12" fmla="*/ 162 w 807"/>
              <a:gd name="T13" fmla="*/ 285 h 319"/>
              <a:gd name="T14" fmla="*/ 160 w 807"/>
              <a:gd name="T15" fmla="*/ 259 h 319"/>
              <a:gd name="T16" fmla="*/ 173 w 807"/>
              <a:gd name="T17" fmla="*/ 248 h 319"/>
              <a:gd name="T18" fmla="*/ 175 w 807"/>
              <a:gd name="T19" fmla="*/ 243 h 319"/>
              <a:gd name="T20" fmla="*/ 183 w 807"/>
              <a:gd name="T21" fmla="*/ 238 h 319"/>
              <a:gd name="T22" fmla="*/ 193 w 807"/>
              <a:gd name="T23" fmla="*/ 232 h 319"/>
              <a:gd name="T24" fmla="*/ 199 w 807"/>
              <a:gd name="T25" fmla="*/ 225 h 319"/>
              <a:gd name="T26" fmla="*/ 212 w 807"/>
              <a:gd name="T27" fmla="*/ 235 h 319"/>
              <a:gd name="T28" fmla="*/ 220 w 807"/>
              <a:gd name="T29" fmla="*/ 232 h 319"/>
              <a:gd name="T30" fmla="*/ 235 w 807"/>
              <a:gd name="T31" fmla="*/ 222 h 319"/>
              <a:gd name="T32" fmla="*/ 238 w 807"/>
              <a:gd name="T33" fmla="*/ 217 h 319"/>
              <a:gd name="T34" fmla="*/ 235 w 807"/>
              <a:gd name="T35" fmla="*/ 206 h 319"/>
              <a:gd name="T36" fmla="*/ 246 w 807"/>
              <a:gd name="T37" fmla="*/ 199 h 319"/>
              <a:gd name="T38" fmla="*/ 259 w 807"/>
              <a:gd name="T39" fmla="*/ 199 h 319"/>
              <a:gd name="T40" fmla="*/ 269 w 807"/>
              <a:gd name="T41" fmla="*/ 193 h 319"/>
              <a:gd name="T42" fmla="*/ 282 w 807"/>
              <a:gd name="T43" fmla="*/ 193 h 319"/>
              <a:gd name="T44" fmla="*/ 295 w 807"/>
              <a:gd name="T45" fmla="*/ 188 h 319"/>
              <a:gd name="T46" fmla="*/ 303 w 807"/>
              <a:gd name="T47" fmla="*/ 180 h 319"/>
              <a:gd name="T48" fmla="*/ 319 w 807"/>
              <a:gd name="T49" fmla="*/ 162 h 319"/>
              <a:gd name="T50" fmla="*/ 329 w 807"/>
              <a:gd name="T51" fmla="*/ 151 h 319"/>
              <a:gd name="T52" fmla="*/ 342 w 807"/>
              <a:gd name="T53" fmla="*/ 146 h 319"/>
              <a:gd name="T54" fmla="*/ 353 w 807"/>
              <a:gd name="T55" fmla="*/ 151 h 319"/>
              <a:gd name="T56" fmla="*/ 366 w 807"/>
              <a:gd name="T57" fmla="*/ 151 h 319"/>
              <a:gd name="T58" fmla="*/ 374 w 807"/>
              <a:gd name="T59" fmla="*/ 165 h 319"/>
              <a:gd name="T60" fmla="*/ 381 w 807"/>
              <a:gd name="T61" fmla="*/ 172 h 319"/>
              <a:gd name="T62" fmla="*/ 392 w 807"/>
              <a:gd name="T63" fmla="*/ 172 h 319"/>
              <a:gd name="T64" fmla="*/ 402 w 807"/>
              <a:gd name="T65" fmla="*/ 167 h 319"/>
              <a:gd name="T66" fmla="*/ 413 w 807"/>
              <a:gd name="T67" fmla="*/ 159 h 319"/>
              <a:gd name="T68" fmla="*/ 421 w 807"/>
              <a:gd name="T69" fmla="*/ 149 h 319"/>
              <a:gd name="T70" fmla="*/ 428 w 807"/>
              <a:gd name="T71" fmla="*/ 141 h 319"/>
              <a:gd name="T72" fmla="*/ 434 w 807"/>
              <a:gd name="T73" fmla="*/ 133 h 319"/>
              <a:gd name="T74" fmla="*/ 441 w 807"/>
              <a:gd name="T75" fmla="*/ 125 h 319"/>
              <a:gd name="T76" fmla="*/ 460 w 807"/>
              <a:gd name="T77" fmla="*/ 104 h 319"/>
              <a:gd name="T78" fmla="*/ 470 w 807"/>
              <a:gd name="T79" fmla="*/ 99 h 319"/>
              <a:gd name="T80" fmla="*/ 488 w 807"/>
              <a:gd name="T81" fmla="*/ 99 h 319"/>
              <a:gd name="T82" fmla="*/ 501 w 807"/>
              <a:gd name="T83" fmla="*/ 102 h 319"/>
              <a:gd name="T84" fmla="*/ 509 w 807"/>
              <a:gd name="T85" fmla="*/ 118 h 319"/>
              <a:gd name="T86" fmla="*/ 517 w 807"/>
              <a:gd name="T87" fmla="*/ 118 h 319"/>
              <a:gd name="T88" fmla="*/ 528 w 807"/>
              <a:gd name="T89" fmla="*/ 112 h 319"/>
              <a:gd name="T90" fmla="*/ 543 w 807"/>
              <a:gd name="T91" fmla="*/ 115 h 319"/>
              <a:gd name="T92" fmla="*/ 559 w 807"/>
              <a:gd name="T93" fmla="*/ 104 h 319"/>
              <a:gd name="T94" fmla="*/ 567 w 807"/>
              <a:gd name="T95" fmla="*/ 97 h 319"/>
              <a:gd name="T96" fmla="*/ 580 w 807"/>
              <a:gd name="T97" fmla="*/ 89 h 319"/>
              <a:gd name="T98" fmla="*/ 593 w 807"/>
              <a:gd name="T99" fmla="*/ 73 h 319"/>
              <a:gd name="T100" fmla="*/ 603 w 807"/>
              <a:gd name="T101" fmla="*/ 68 h 319"/>
              <a:gd name="T102" fmla="*/ 606 w 807"/>
              <a:gd name="T103" fmla="*/ 57 h 319"/>
              <a:gd name="T104" fmla="*/ 619 w 807"/>
              <a:gd name="T105" fmla="*/ 60 h 319"/>
              <a:gd name="T106" fmla="*/ 635 w 807"/>
              <a:gd name="T107" fmla="*/ 65 h 319"/>
              <a:gd name="T108" fmla="*/ 655 w 807"/>
              <a:gd name="T109" fmla="*/ 65 h 319"/>
              <a:gd name="T110" fmla="*/ 663 w 807"/>
              <a:gd name="T111" fmla="*/ 50 h 319"/>
              <a:gd name="T112" fmla="*/ 658 w 807"/>
              <a:gd name="T113" fmla="*/ 47 h 319"/>
              <a:gd name="T114" fmla="*/ 666 w 807"/>
              <a:gd name="T115" fmla="*/ 39 h 319"/>
              <a:gd name="T116" fmla="*/ 666 w 807"/>
              <a:gd name="T117" fmla="*/ 31 h 319"/>
              <a:gd name="T118" fmla="*/ 676 w 807"/>
              <a:gd name="T119" fmla="*/ 18 h 319"/>
              <a:gd name="T120" fmla="*/ 702 w 807"/>
              <a:gd name="T121" fmla="*/ 10 h 319"/>
              <a:gd name="T122" fmla="*/ 736 w 807"/>
              <a:gd name="T123" fmla="*/ 10 h 319"/>
              <a:gd name="T124" fmla="*/ 770 w 807"/>
              <a:gd name="T125" fmla="*/ 0 h 3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807" h="319">
                <a:moveTo>
                  <a:pt x="6" y="319"/>
                </a:moveTo>
                <a:lnTo>
                  <a:pt x="3" y="316"/>
                </a:lnTo>
                <a:lnTo>
                  <a:pt x="3" y="313"/>
                </a:lnTo>
                <a:lnTo>
                  <a:pt x="0" y="313"/>
                </a:lnTo>
                <a:lnTo>
                  <a:pt x="0" y="311"/>
                </a:lnTo>
                <a:lnTo>
                  <a:pt x="0" y="303"/>
                </a:lnTo>
                <a:lnTo>
                  <a:pt x="19" y="287"/>
                </a:lnTo>
                <a:lnTo>
                  <a:pt x="21" y="287"/>
                </a:lnTo>
                <a:lnTo>
                  <a:pt x="21" y="290"/>
                </a:lnTo>
                <a:lnTo>
                  <a:pt x="24" y="290"/>
                </a:lnTo>
                <a:lnTo>
                  <a:pt x="29" y="295"/>
                </a:lnTo>
                <a:lnTo>
                  <a:pt x="32" y="298"/>
                </a:lnTo>
                <a:lnTo>
                  <a:pt x="34" y="298"/>
                </a:lnTo>
                <a:lnTo>
                  <a:pt x="37" y="298"/>
                </a:lnTo>
                <a:lnTo>
                  <a:pt x="42" y="298"/>
                </a:lnTo>
                <a:lnTo>
                  <a:pt x="50" y="298"/>
                </a:lnTo>
                <a:lnTo>
                  <a:pt x="53" y="300"/>
                </a:lnTo>
                <a:lnTo>
                  <a:pt x="53" y="303"/>
                </a:lnTo>
                <a:lnTo>
                  <a:pt x="55" y="303"/>
                </a:lnTo>
                <a:lnTo>
                  <a:pt x="58" y="306"/>
                </a:lnTo>
                <a:lnTo>
                  <a:pt x="60" y="306"/>
                </a:lnTo>
                <a:lnTo>
                  <a:pt x="63" y="308"/>
                </a:lnTo>
                <a:lnTo>
                  <a:pt x="71" y="313"/>
                </a:lnTo>
                <a:lnTo>
                  <a:pt x="76" y="311"/>
                </a:lnTo>
                <a:lnTo>
                  <a:pt x="81" y="303"/>
                </a:lnTo>
                <a:lnTo>
                  <a:pt x="92" y="303"/>
                </a:lnTo>
                <a:lnTo>
                  <a:pt x="110" y="303"/>
                </a:lnTo>
                <a:lnTo>
                  <a:pt x="118" y="303"/>
                </a:lnTo>
                <a:lnTo>
                  <a:pt x="120" y="303"/>
                </a:lnTo>
                <a:lnTo>
                  <a:pt x="123" y="303"/>
                </a:lnTo>
                <a:lnTo>
                  <a:pt x="126" y="303"/>
                </a:lnTo>
                <a:lnTo>
                  <a:pt x="128" y="303"/>
                </a:lnTo>
                <a:lnTo>
                  <a:pt x="131" y="300"/>
                </a:lnTo>
                <a:lnTo>
                  <a:pt x="139" y="300"/>
                </a:lnTo>
                <a:lnTo>
                  <a:pt x="141" y="300"/>
                </a:lnTo>
                <a:lnTo>
                  <a:pt x="146" y="300"/>
                </a:lnTo>
                <a:lnTo>
                  <a:pt x="152" y="300"/>
                </a:lnTo>
                <a:lnTo>
                  <a:pt x="162" y="303"/>
                </a:lnTo>
                <a:lnTo>
                  <a:pt x="162" y="298"/>
                </a:lnTo>
                <a:lnTo>
                  <a:pt x="162" y="293"/>
                </a:lnTo>
                <a:lnTo>
                  <a:pt x="162" y="287"/>
                </a:lnTo>
                <a:lnTo>
                  <a:pt x="162" y="285"/>
                </a:lnTo>
                <a:lnTo>
                  <a:pt x="162" y="279"/>
                </a:lnTo>
                <a:lnTo>
                  <a:pt x="162" y="274"/>
                </a:lnTo>
                <a:lnTo>
                  <a:pt x="162" y="269"/>
                </a:lnTo>
                <a:lnTo>
                  <a:pt x="160" y="266"/>
                </a:lnTo>
                <a:lnTo>
                  <a:pt x="160" y="261"/>
                </a:lnTo>
                <a:lnTo>
                  <a:pt x="160" y="259"/>
                </a:lnTo>
                <a:lnTo>
                  <a:pt x="162" y="256"/>
                </a:lnTo>
                <a:lnTo>
                  <a:pt x="165" y="253"/>
                </a:lnTo>
                <a:lnTo>
                  <a:pt x="167" y="253"/>
                </a:lnTo>
                <a:lnTo>
                  <a:pt x="170" y="253"/>
                </a:lnTo>
                <a:lnTo>
                  <a:pt x="173" y="253"/>
                </a:lnTo>
                <a:lnTo>
                  <a:pt x="173" y="248"/>
                </a:lnTo>
                <a:lnTo>
                  <a:pt x="170" y="246"/>
                </a:lnTo>
                <a:lnTo>
                  <a:pt x="170" y="243"/>
                </a:lnTo>
                <a:lnTo>
                  <a:pt x="170" y="240"/>
                </a:lnTo>
                <a:lnTo>
                  <a:pt x="173" y="240"/>
                </a:lnTo>
                <a:lnTo>
                  <a:pt x="173" y="243"/>
                </a:lnTo>
                <a:lnTo>
                  <a:pt x="175" y="243"/>
                </a:lnTo>
                <a:lnTo>
                  <a:pt x="178" y="246"/>
                </a:lnTo>
                <a:lnTo>
                  <a:pt x="180" y="246"/>
                </a:lnTo>
                <a:lnTo>
                  <a:pt x="180" y="243"/>
                </a:lnTo>
                <a:lnTo>
                  <a:pt x="180" y="240"/>
                </a:lnTo>
                <a:lnTo>
                  <a:pt x="183" y="240"/>
                </a:lnTo>
                <a:lnTo>
                  <a:pt x="183" y="238"/>
                </a:lnTo>
                <a:lnTo>
                  <a:pt x="186" y="238"/>
                </a:lnTo>
                <a:lnTo>
                  <a:pt x="186" y="235"/>
                </a:lnTo>
                <a:lnTo>
                  <a:pt x="188" y="235"/>
                </a:lnTo>
                <a:lnTo>
                  <a:pt x="188" y="232"/>
                </a:lnTo>
                <a:lnTo>
                  <a:pt x="191" y="232"/>
                </a:lnTo>
                <a:lnTo>
                  <a:pt x="193" y="232"/>
                </a:lnTo>
                <a:lnTo>
                  <a:pt x="196" y="232"/>
                </a:lnTo>
                <a:lnTo>
                  <a:pt x="199" y="232"/>
                </a:lnTo>
                <a:lnTo>
                  <a:pt x="199" y="230"/>
                </a:lnTo>
                <a:lnTo>
                  <a:pt x="196" y="227"/>
                </a:lnTo>
                <a:lnTo>
                  <a:pt x="199" y="227"/>
                </a:lnTo>
                <a:lnTo>
                  <a:pt x="199" y="225"/>
                </a:lnTo>
                <a:lnTo>
                  <a:pt x="201" y="227"/>
                </a:lnTo>
                <a:lnTo>
                  <a:pt x="204" y="230"/>
                </a:lnTo>
                <a:lnTo>
                  <a:pt x="207" y="230"/>
                </a:lnTo>
                <a:lnTo>
                  <a:pt x="207" y="232"/>
                </a:lnTo>
                <a:lnTo>
                  <a:pt x="209" y="235"/>
                </a:lnTo>
                <a:lnTo>
                  <a:pt x="212" y="235"/>
                </a:lnTo>
                <a:lnTo>
                  <a:pt x="212" y="232"/>
                </a:lnTo>
                <a:lnTo>
                  <a:pt x="212" y="230"/>
                </a:lnTo>
                <a:lnTo>
                  <a:pt x="214" y="230"/>
                </a:lnTo>
                <a:lnTo>
                  <a:pt x="217" y="230"/>
                </a:lnTo>
                <a:lnTo>
                  <a:pt x="220" y="230"/>
                </a:lnTo>
                <a:lnTo>
                  <a:pt x="220" y="232"/>
                </a:lnTo>
                <a:lnTo>
                  <a:pt x="225" y="230"/>
                </a:lnTo>
                <a:lnTo>
                  <a:pt x="227" y="230"/>
                </a:lnTo>
                <a:lnTo>
                  <a:pt x="233" y="227"/>
                </a:lnTo>
                <a:lnTo>
                  <a:pt x="235" y="227"/>
                </a:lnTo>
                <a:lnTo>
                  <a:pt x="235" y="225"/>
                </a:lnTo>
                <a:lnTo>
                  <a:pt x="235" y="222"/>
                </a:lnTo>
                <a:lnTo>
                  <a:pt x="238" y="225"/>
                </a:lnTo>
                <a:lnTo>
                  <a:pt x="238" y="227"/>
                </a:lnTo>
                <a:lnTo>
                  <a:pt x="240" y="225"/>
                </a:lnTo>
                <a:lnTo>
                  <a:pt x="240" y="222"/>
                </a:lnTo>
                <a:lnTo>
                  <a:pt x="238" y="222"/>
                </a:lnTo>
                <a:lnTo>
                  <a:pt x="238" y="217"/>
                </a:lnTo>
                <a:lnTo>
                  <a:pt x="235" y="217"/>
                </a:lnTo>
                <a:lnTo>
                  <a:pt x="233" y="217"/>
                </a:lnTo>
                <a:lnTo>
                  <a:pt x="233" y="214"/>
                </a:lnTo>
                <a:lnTo>
                  <a:pt x="233" y="212"/>
                </a:lnTo>
                <a:lnTo>
                  <a:pt x="235" y="209"/>
                </a:lnTo>
                <a:lnTo>
                  <a:pt x="235" y="206"/>
                </a:lnTo>
                <a:lnTo>
                  <a:pt x="238" y="206"/>
                </a:lnTo>
                <a:lnTo>
                  <a:pt x="238" y="204"/>
                </a:lnTo>
                <a:lnTo>
                  <a:pt x="238" y="201"/>
                </a:lnTo>
                <a:lnTo>
                  <a:pt x="240" y="199"/>
                </a:lnTo>
                <a:lnTo>
                  <a:pt x="243" y="199"/>
                </a:lnTo>
                <a:lnTo>
                  <a:pt x="246" y="199"/>
                </a:lnTo>
                <a:lnTo>
                  <a:pt x="248" y="196"/>
                </a:lnTo>
                <a:lnTo>
                  <a:pt x="251" y="196"/>
                </a:lnTo>
                <a:lnTo>
                  <a:pt x="254" y="196"/>
                </a:lnTo>
                <a:lnTo>
                  <a:pt x="256" y="196"/>
                </a:lnTo>
                <a:lnTo>
                  <a:pt x="256" y="199"/>
                </a:lnTo>
                <a:lnTo>
                  <a:pt x="259" y="199"/>
                </a:lnTo>
                <a:lnTo>
                  <a:pt x="261" y="199"/>
                </a:lnTo>
                <a:lnTo>
                  <a:pt x="264" y="199"/>
                </a:lnTo>
                <a:lnTo>
                  <a:pt x="267" y="199"/>
                </a:lnTo>
                <a:lnTo>
                  <a:pt x="267" y="196"/>
                </a:lnTo>
                <a:lnTo>
                  <a:pt x="269" y="196"/>
                </a:lnTo>
                <a:lnTo>
                  <a:pt x="269" y="193"/>
                </a:lnTo>
                <a:lnTo>
                  <a:pt x="272" y="193"/>
                </a:lnTo>
                <a:lnTo>
                  <a:pt x="274" y="193"/>
                </a:lnTo>
                <a:lnTo>
                  <a:pt x="274" y="191"/>
                </a:lnTo>
                <a:lnTo>
                  <a:pt x="277" y="191"/>
                </a:lnTo>
                <a:lnTo>
                  <a:pt x="280" y="191"/>
                </a:lnTo>
                <a:lnTo>
                  <a:pt x="282" y="193"/>
                </a:lnTo>
                <a:lnTo>
                  <a:pt x="285" y="193"/>
                </a:lnTo>
                <a:lnTo>
                  <a:pt x="287" y="191"/>
                </a:lnTo>
                <a:lnTo>
                  <a:pt x="290" y="191"/>
                </a:lnTo>
                <a:lnTo>
                  <a:pt x="290" y="188"/>
                </a:lnTo>
                <a:lnTo>
                  <a:pt x="293" y="188"/>
                </a:lnTo>
                <a:lnTo>
                  <a:pt x="295" y="188"/>
                </a:lnTo>
                <a:lnTo>
                  <a:pt x="298" y="188"/>
                </a:lnTo>
                <a:lnTo>
                  <a:pt x="298" y="185"/>
                </a:lnTo>
                <a:lnTo>
                  <a:pt x="298" y="183"/>
                </a:lnTo>
                <a:lnTo>
                  <a:pt x="300" y="183"/>
                </a:lnTo>
                <a:lnTo>
                  <a:pt x="300" y="180"/>
                </a:lnTo>
                <a:lnTo>
                  <a:pt x="303" y="180"/>
                </a:lnTo>
                <a:lnTo>
                  <a:pt x="308" y="178"/>
                </a:lnTo>
                <a:lnTo>
                  <a:pt x="311" y="178"/>
                </a:lnTo>
                <a:lnTo>
                  <a:pt x="311" y="172"/>
                </a:lnTo>
                <a:lnTo>
                  <a:pt x="311" y="167"/>
                </a:lnTo>
                <a:lnTo>
                  <a:pt x="316" y="162"/>
                </a:lnTo>
                <a:lnTo>
                  <a:pt x="319" y="162"/>
                </a:lnTo>
                <a:lnTo>
                  <a:pt x="321" y="162"/>
                </a:lnTo>
                <a:lnTo>
                  <a:pt x="324" y="159"/>
                </a:lnTo>
                <a:lnTo>
                  <a:pt x="327" y="157"/>
                </a:lnTo>
                <a:lnTo>
                  <a:pt x="329" y="157"/>
                </a:lnTo>
                <a:lnTo>
                  <a:pt x="329" y="154"/>
                </a:lnTo>
                <a:lnTo>
                  <a:pt x="329" y="151"/>
                </a:lnTo>
                <a:lnTo>
                  <a:pt x="332" y="149"/>
                </a:lnTo>
                <a:lnTo>
                  <a:pt x="334" y="149"/>
                </a:lnTo>
                <a:lnTo>
                  <a:pt x="337" y="149"/>
                </a:lnTo>
                <a:lnTo>
                  <a:pt x="340" y="149"/>
                </a:lnTo>
                <a:lnTo>
                  <a:pt x="342" y="149"/>
                </a:lnTo>
                <a:lnTo>
                  <a:pt x="342" y="146"/>
                </a:lnTo>
                <a:lnTo>
                  <a:pt x="345" y="146"/>
                </a:lnTo>
                <a:lnTo>
                  <a:pt x="347" y="146"/>
                </a:lnTo>
                <a:lnTo>
                  <a:pt x="347" y="149"/>
                </a:lnTo>
                <a:lnTo>
                  <a:pt x="350" y="149"/>
                </a:lnTo>
                <a:lnTo>
                  <a:pt x="350" y="151"/>
                </a:lnTo>
                <a:lnTo>
                  <a:pt x="353" y="151"/>
                </a:lnTo>
                <a:lnTo>
                  <a:pt x="355" y="151"/>
                </a:lnTo>
                <a:lnTo>
                  <a:pt x="358" y="154"/>
                </a:lnTo>
                <a:lnTo>
                  <a:pt x="358" y="151"/>
                </a:lnTo>
                <a:lnTo>
                  <a:pt x="361" y="151"/>
                </a:lnTo>
                <a:lnTo>
                  <a:pt x="363" y="151"/>
                </a:lnTo>
                <a:lnTo>
                  <a:pt x="366" y="151"/>
                </a:lnTo>
                <a:lnTo>
                  <a:pt x="368" y="151"/>
                </a:lnTo>
                <a:lnTo>
                  <a:pt x="368" y="154"/>
                </a:lnTo>
                <a:lnTo>
                  <a:pt x="368" y="157"/>
                </a:lnTo>
                <a:lnTo>
                  <a:pt x="368" y="159"/>
                </a:lnTo>
                <a:lnTo>
                  <a:pt x="371" y="162"/>
                </a:lnTo>
                <a:lnTo>
                  <a:pt x="374" y="165"/>
                </a:lnTo>
                <a:lnTo>
                  <a:pt x="374" y="167"/>
                </a:lnTo>
                <a:lnTo>
                  <a:pt x="376" y="167"/>
                </a:lnTo>
                <a:lnTo>
                  <a:pt x="376" y="170"/>
                </a:lnTo>
                <a:lnTo>
                  <a:pt x="379" y="170"/>
                </a:lnTo>
                <a:lnTo>
                  <a:pt x="381" y="170"/>
                </a:lnTo>
                <a:lnTo>
                  <a:pt x="381" y="172"/>
                </a:lnTo>
                <a:lnTo>
                  <a:pt x="384" y="172"/>
                </a:lnTo>
                <a:lnTo>
                  <a:pt x="387" y="172"/>
                </a:lnTo>
                <a:lnTo>
                  <a:pt x="387" y="170"/>
                </a:lnTo>
                <a:lnTo>
                  <a:pt x="389" y="170"/>
                </a:lnTo>
                <a:lnTo>
                  <a:pt x="389" y="172"/>
                </a:lnTo>
                <a:lnTo>
                  <a:pt x="392" y="172"/>
                </a:lnTo>
                <a:lnTo>
                  <a:pt x="392" y="170"/>
                </a:lnTo>
                <a:lnTo>
                  <a:pt x="394" y="170"/>
                </a:lnTo>
                <a:lnTo>
                  <a:pt x="397" y="170"/>
                </a:lnTo>
                <a:lnTo>
                  <a:pt x="397" y="167"/>
                </a:lnTo>
                <a:lnTo>
                  <a:pt x="400" y="167"/>
                </a:lnTo>
                <a:lnTo>
                  <a:pt x="402" y="167"/>
                </a:lnTo>
                <a:lnTo>
                  <a:pt x="402" y="165"/>
                </a:lnTo>
                <a:lnTo>
                  <a:pt x="405" y="165"/>
                </a:lnTo>
                <a:lnTo>
                  <a:pt x="405" y="162"/>
                </a:lnTo>
                <a:lnTo>
                  <a:pt x="408" y="162"/>
                </a:lnTo>
                <a:lnTo>
                  <a:pt x="410" y="162"/>
                </a:lnTo>
                <a:lnTo>
                  <a:pt x="413" y="159"/>
                </a:lnTo>
                <a:lnTo>
                  <a:pt x="415" y="159"/>
                </a:lnTo>
                <a:lnTo>
                  <a:pt x="415" y="157"/>
                </a:lnTo>
                <a:lnTo>
                  <a:pt x="418" y="154"/>
                </a:lnTo>
                <a:lnTo>
                  <a:pt x="418" y="151"/>
                </a:lnTo>
                <a:lnTo>
                  <a:pt x="421" y="151"/>
                </a:lnTo>
                <a:lnTo>
                  <a:pt x="421" y="149"/>
                </a:lnTo>
                <a:lnTo>
                  <a:pt x="423" y="149"/>
                </a:lnTo>
                <a:lnTo>
                  <a:pt x="423" y="146"/>
                </a:lnTo>
                <a:lnTo>
                  <a:pt x="426" y="146"/>
                </a:lnTo>
                <a:lnTo>
                  <a:pt x="426" y="144"/>
                </a:lnTo>
                <a:lnTo>
                  <a:pt x="426" y="141"/>
                </a:lnTo>
                <a:lnTo>
                  <a:pt x="428" y="141"/>
                </a:lnTo>
                <a:lnTo>
                  <a:pt x="431" y="138"/>
                </a:lnTo>
                <a:lnTo>
                  <a:pt x="434" y="138"/>
                </a:lnTo>
                <a:lnTo>
                  <a:pt x="431" y="138"/>
                </a:lnTo>
                <a:lnTo>
                  <a:pt x="431" y="136"/>
                </a:lnTo>
                <a:lnTo>
                  <a:pt x="431" y="133"/>
                </a:lnTo>
                <a:lnTo>
                  <a:pt x="434" y="133"/>
                </a:lnTo>
                <a:lnTo>
                  <a:pt x="436" y="133"/>
                </a:lnTo>
                <a:lnTo>
                  <a:pt x="436" y="131"/>
                </a:lnTo>
                <a:lnTo>
                  <a:pt x="439" y="131"/>
                </a:lnTo>
                <a:lnTo>
                  <a:pt x="439" y="128"/>
                </a:lnTo>
                <a:lnTo>
                  <a:pt x="439" y="125"/>
                </a:lnTo>
                <a:lnTo>
                  <a:pt x="441" y="125"/>
                </a:lnTo>
                <a:lnTo>
                  <a:pt x="441" y="123"/>
                </a:lnTo>
                <a:lnTo>
                  <a:pt x="444" y="120"/>
                </a:lnTo>
                <a:lnTo>
                  <a:pt x="447" y="118"/>
                </a:lnTo>
                <a:lnTo>
                  <a:pt x="455" y="112"/>
                </a:lnTo>
                <a:lnTo>
                  <a:pt x="457" y="110"/>
                </a:lnTo>
                <a:lnTo>
                  <a:pt x="460" y="104"/>
                </a:lnTo>
                <a:lnTo>
                  <a:pt x="460" y="102"/>
                </a:lnTo>
                <a:lnTo>
                  <a:pt x="462" y="102"/>
                </a:lnTo>
                <a:lnTo>
                  <a:pt x="465" y="102"/>
                </a:lnTo>
                <a:lnTo>
                  <a:pt x="465" y="99"/>
                </a:lnTo>
                <a:lnTo>
                  <a:pt x="468" y="99"/>
                </a:lnTo>
                <a:lnTo>
                  <a:pt x="470" y="99"/>
                </a:lnTo>
                <a:lnTo>
                  <a:pt x="473" y="99"/>
                </a:lnTo>
                <a:lnTo>
                  <a:pt x="475" y="97"/>
                </a:lnTo>
                <a:lnTo>
                  <a:pt x="478" y="97"/>
                </a:lnTo>
                <a:lnTo>
                  <a:pt x="481" y="97"/>
                </a:lnTo>
                <a:lnTo>
                  <a:pt x="486" y="99"/>
                </a:lnTo>
                <a:lnTo>
                  <a:pt x="488" y="99"/>
                </a:lnTo>
                <a:lnTo>
                  <a:pt x="491" y="99"/>
                </a:lnTo>
                <a:lnTo>
                  <a:pt x="494" y="99"/>
                </a:lnTo>
                <a:lnTo>
                  <a:pt x="496" y="97"/>
                </a:lnTo>
                <a:lnTo>
                  <a:pt x="496" y="99"/>
                </a:lnTo>
                <a:lnTo>
                  <a:pt x="499" y="102"/>
                </a:lnTo>
                <a:lnTo>
                  <a:pt x="501" y="102"/>
                </a:lnTo>
                <a:lnTo>
                  <a:pt x="501" y="104"/>
                </a:lnTo>
                <a:lnTo>
                  <a:pt x="504" y="104"/>
                </a:lnTo>
                <a:lnTo>
                  <a:pt x="504" y="110"/>
                </a:lnTo>
                <a:lnTo>
                  <a:pt x="504" y="112"/>
                </a:lnTo>
                <a:lnTo>
                  <a:pt x="504" y="115"/>
                </a:lnTo>
                <a:lnTo>
                  <a:pt x="509" y="118"/>
                </a:lnTo>
                <a:lnTo>
                  <a:pt x="512" y="120"/>
                </a:lnTo>
                <a:lnTo>
                  <a:pt x="515" y="123"/>
                </a:lnTo>
                <a:lnTo>
                  <a:pt x="517" y="123"/>
                </a:lnTo>
                <a:lnTo>
                  <a:pt x="517" y="120"/>
                </a:lnTo>
                <a:lnTo>
                  <a:pt x="520" y="118"/>
                </a:lnTo>
                <a:lnTo>
                  <a:pt x="517" y="118"/>
                </a:lnTo>
                <a:lnTo>
                  <a:pt x="517" y="115"/>
                </a:lnTo>
                <a:lnTo>
                  <a:pt x="520" y="110"/>
                </a:lnTo>
                <a:lnTo>
                  <a:pt x="522" y="110"/>
                </a:lnTo>
                <a:lnTo>
                  <a:pt x="525" y="110"/>
                </a:lnTo>
                <a:lnTo>
                  <a:pt x="528" y="110"/>
                </a:lnTo>
                <a:lnTo>
                  <a:pt x="528" y="112"/>
                </a:lnTo>
                <a:lnTo>
                  <a:pt x="530" y="112"/>
                </a:lnTo>
                <a:lnTo>
                  <a:pt x="530" y="115"/>
                </a:lnTo>
                <a:lnTo>
                  <a:pt x="533" y="115"/>
                </a:lnTo>
                <a:lnTo>
                  <a:pt x="535" y="118"/>
                </a:lnTo>
                <a:lnTo>
                  <a:pt x="541" y="115"/>
                </a:lnTo>
                <a:lnTo>
                  <a:pt x="543" y="115"/>
                </a:lnTo>
                <a:lnTo>
                  <a:pt x="546" y="112"/>
                </a:lnTo>
                <a:lnTo>
                  <a:pt x="548" y="110"/>
                </a:lnTo>
                <a:lnTo>
                  <a:pt x="551" y="107"/>
                </a:lnTo>
                <a:lnTo>
                  <a:pt x="556" y="107"/>
                </a:lnTo>
                <a:lnTo>
                  <a:pt x="559" y="107"/>
                </a:lnTo>
                <a:lnTo>
                  <a:pt x="559" y="104"/>
                </a:lnTo>
                <a:lnTo>
                  <a:pt x="562" y="104"/>
                </a:lnTo>
                <a:lnTo>
                  <a:pt x="564" y="104"/>
                </a:lnTo>
                <a:lnTo>
                  <a:pt x="564" y="102"/>
                </a:lnTo>
                <a:lnTo>
                  <a:pt x="567" y="102"/>
                </a:lnTo>
                <a:lnTo>
                  <a:pt x="567" y="99"/>
                </a:lnTo>
                <a:lnTo>
                  <a:pt x="567" y="97"/>
                </a:lnTo>
                <a:lnTo>
                  <a:pt x="567" y="94"/>
                </a:lnTo>
                <a:lnTo>
                  <a:pt x="567" y="91"/>
                </a:lnTo>
                <a:lnTo>
                  <a:pt x="569" y="91"/>
                </a:lnTo>
                <a:lnTo>
                  <a:pt x="572" y="89"/>
                </a:lnTo>
                <a:lnTo>
                  <a:pt x="575" y="89"/>
                </a:lnTo>
                <a:lnTo>
                  <a:pt x="580" y="89"/>
                </a:lnTo>
                <a:lnTo>
                  <a:pt x="582" y="89"/>
                </a:lnTo>
                <a:lnTo>
                  <a:pt x="582" y="86"/>
                </a:lnTo>
                <a:lnTo>
                  <a:pt x="585" y="86"/>
                </a:lnTo>
                <a:lnTo>
                  <a:pt x="588" y="84"/>
                </a:lnTo>
                <a:lnTo>
                  <a:pt x="590" y="76"/>
                </a:lnTo>
                <a:lnTo>
                  <a:pt x="593" y="73"/>
                </a:lnTo>
                <a:lnTo>
                  <a:pt x="595" y="73"/>
                </a:lnTo>
                <a:lnTo>
                  <a:pt x="598" y="73"/>
                </a:lnTo>
                <a:lnTo>
                  <a:pt x="598" y="71"/>
                </a:lnTo>
                <a:lnTo>
                  <a:pt x="601" y="71"/>
                </a:lnTo>
                <a:lnTo>
                  <a:pt x="603" y="71"/>
                </a:lnTo>
                <a:lnTo>
                  <a:pt x="603" y="68"/>
                </a:lnTo>
                <a:lnTo>
                  <a:pt x="601" y="65"/>
                </a:lnTo>
                <a:lnTo>
                  <a:pt x="601" y="63"/>
                </a:lnTo>
                <a:lnTo>
                  <a:pt x="601" y="60"/>
                </a:lnTo>
                <a:lnTo>
                  <a:pt x="603" y="60"/>
                </a:lnTo>
                <a:lnTo>
                  <a:pt x="603" y="57"/>
                </a:lnTo>
                <a:lnTo>
                  <a:pt x="606" y="57"/>
                </a:lnTo>
                <a:lnTo>
                  <a:pt x="609" y="57"/>
                </a:lnTo>
                <a:lnTo>
                  <a:pt x="609" y="60"/>
                </a:lnTo>
                <a:lnTo>
                  <a:pt x="611" y="60"/>
                </a:lnTo>
                <a:lnTo>
                  <a:pt x="614" y="60"/>
                </a:lnTo>
                <a:lnTo>
                  <a:pt x="616" y="60"/>
                </a:lnTo>
                <a:lnTo>
                  <a:pt x="619" y="60"/>
                </a:lnTo>
                <a:lnTo>
                  <a:pt x="622" y="63"/>
                </a:lnTo>
                <a:lnTo>
                  <a:pt x="624" y="63"/>
                </a:lnTo>
                <a:lnTo>
                  <a:pt x="627" y="65"/>
                </a:lnTo>
                <a:lnTo>
                  <a:pt x="629" y="65"/>
                </a:lnTo>
                <a:lnTo>
                  <a:pt x="632" y="65"/>
                </a:lnTo>
                <a:lnTo>
                  <a:pt x="635" y="65"/>
                </a:lnTo>
                <a:lnTo>
                  <a:pt x="637" y="65"/>
                </a:lnTo>
                <a:lnTo>
                  <a:pt x="640" y="65"/>
                </a:lnTo>
                <a:lnTo>
                  <a:pt x="642" y="65"/>
                </a:lnTo>
                <a:lnTo>
                  <a:pt x="648" y="65"/>
                </a:lnTo>
                <a:lnTo>
                  <a:pt x="650" y="65"/>
                </a:lnTo>
                <a:lnTo>
                  <a:pt x="655" y="65"/>
                </a:lnTo>
                <a:lnTo>
                  <a:pt x="655" y="63"/>
                </a:lnTo>
                <a:lnTo>
                  <a:pt x="655" y="60"/>
                </a:lnTo>
                <a:lnTo>
                  <a:pt x="655" y="57"/>
                </a:lnTo>
                <a:lnTo>
                  <a:pt x="655" y="55"/>
                </a:lnTo>
                <a:lnTo>
                  <a:pt x="661" y="50"/>
                </a:lnTo>
                <a:lnTo>
                  <a:pt x="663" y="50"/>
                </a:lnTo>
                <a:lnTo>
                  <a:pt x="666" y="52"/>
                </a:lnTo>
                <a:lnTo>
                  <a:pt x="666" y="50"/>
                </a:lnTo>
                <a:lnTo>
                  <a:pt x="663" y="47"/>
                </a:lnTo>
                <a:lnTo>
                  <a:pt x="661" y="47"/>
                </a:lnTo>
                <a:lnTo>
                  <a:pt x="658" y="50"/>
                </a:lnTo>
                <a:lnTo>
                  <a:pt x="658" y="47"/>
                </a:lnTo>
                <a:lnTo>
                  <a:pt x="661" y="47"/>
                </a:lnTo>
                <a:lnTo>
                  <a:pt x="661" y="44"/>
                </a:lnTo>
                <a:lnTo>
                  <a:pt x="661" y="42"/>
                </a:lnTo>
                <a:lnTo>
                  <a:pt x="663" y="42"/>
                </a:lnTo>
                <a:lnTo>
                  <a:pt x="666" y="42"/>
                </a:lnTo>
                <a:lnTo>
                  <a:pt x="666" y="39"/>
                </a:lnTo>
                <a:lnTo>
                  <a:pt x="658" y="39"/>
                </a:lnTo>
                <a:lnTo>
                  <a:pt x="658" y="37"/>
                </a:lnTo>
                <a:lnTo>
                  <a:pt x="661" y="37"/>
                </a:lnTo>
                <a:lnTo>
                  <a:pt x="663" y="37"/>
                </a:lnTo>
                <a:lnTo>
                  <a:pt x="666" y="34"/>
                </a:lnTo>
                <a:lnTo>
                  <a:pt x="666" y="31"/>
                </a:lnTo>
                <a:lnTo>
                  <a:pt x="669" y="29"/>
                </a:lnTo>
                <a:lnTo>
                  <a:pt x="671" y="29"/>
                </a:lnTo>
                <a:lnTo>
                  <a:pt x="671" y="26"/>
                </a:lnTo>
                <a:lnTo>
                  <a:pt x="671" y="24"/>
                </a:lnTo>
                <a:lnTo>
                  <a:pt x="674" y="21"/>
                </a:lnTo>
                <a:lnTo>
                  <a:pt x="676" y="18"/>
                </a:lnTo>
                <a:lnTo>
                  <a:pt x="684" y="18"/>
                </a:lnTo>
                <a:lnTo>
                  <a:pt x="689" y="16"/>
                </a:lnTo>
                <a:lnTo>
                  <a:pt x="695" y="16"/>
                </a:lnTo>
                <a:lnTo>
                  <a:pt x="697" y="13"/>
                </a:lnTo>
                <a:lnTo>
                  <a:pt x="700" y="13"/>
                </a:lnTo>
                <a:lnTo>
                  <a:pt x="702" y="10"/>
                </a:lnTo>
                <a:lnTo>
                  <a:pt x="705" y="10"/>
                </a:lnTo>
                <a:lnTo>
                  <a:pt x="710" y="10"/>
                </a:lnTo>
                <a:lnTo>
                  <a:pt x="718" y="10"/>
                </a:lnTo>
                <a:lnTo>
                  <a:pt x="729" y="13"/>
                </a:lnTo>
                <a:lnTo>
                  <a:pt x="734" y="10"/>
                </a:lnTo>
                <a:lnTo>
                  <a:pt x="736" y="10"/>
                </a:lnTo>
                <a:lnTo>
                  <a:pt x="739" y="8"/>
                </a:lnTo>
                <a:lnTo>
                  <a:pt x="744" y="5"/>
                </a:lnTo>
                <a:lnTo>
                  <a:pt x="749" y="0"/>
                </a:lnTo>
                <a:lnTo>
                  <a:pt x="757" y="0"/>
                </a:lnTo>
                <a:lnTo>
                  <a:pt x="765" y="0"/>
                </a:lnTo>
                <a:lnTo>
                  <a:pt x="770" y="0"/>
                </a:lnTo>
                <a:lnTo>
                  <a:pt x="778" y="3"/>
                </a:lnTo>
                <a:lnTo>
                  <a:pt x="786" y="3"/>
                </a:lnTo>
                <a:lnTo>
                  <a:pt x="794" y="5"/>
                </a:lnTo>
                <a:lnTo>
                  <a:pt x="799" y="8"/>
                </a:lnTo>
                <a:lnTo>
                  <a:pt x="807" y="10"/>
                </a:lnTo>
              </a:path>
            </a:pathLst>
          </a:custGeom>
          <a:noFill/>
          <a:ln w="4763">
            <a:solidFill>
              <a:srgbClr val="6E6E6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119" name="Freeform 283"/>
          <p:cNvSpPr>
            <a:spLocks/>
          </p:cNvSpPr>
          <p:nvPr/>
        </p:nvSpPr>
        <p:spPr bwMode="auto">
          <a:xfrm>
            <a:off x="3492012" y="3263901"/>
            <a:ext cx="4397" cy="4763"/>
          </a:xfrm>
          <a:custGeom>
            <a:avLst/>
            <a:gdLst>
              <a:gd name="T0" fmla="*/ 0 w 3"/>
              <a:gd name="T1" fmla="*/ 0 h 3"/>
              <a:gd name="T2" fmla="*/ 3 w 3"/>
              <a:gd name="T3" fmla="*/ 3 h 3"/>
              <a:gd name="T4" fmla="*/ 3 w 3"/>
              <a:gd name="T5" fmla="*/ 3 h 3"/>
              <a:gd name="T6" fmla="*/ 3 w 3"/>
              <a:gd name="T7" fmla="*/ 3 h 3"/>
              <a:gd name="T8" fmla="*/ 0 w 3"/>
              <a:gd name="T9" fmla="*/ 3 h 3"/>
              <a:gd name="T10" fmla="*/ 0 w 3"/>
              <a:gd name="T11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" h="3">
                <a:moveTo>
                  <a:pt x="0" y="0"/>
                </a:moveTo>
                <a:lnTo>
                  <a:pt x="3" y="3"/>
                </a:lnTo>
                <a:lnTo>
                  <a:pt x="3" y="3"/>
                </a:lnTo>
                <a:lnTo>
                  <a:pt x="3" y="3"/>
                </a:lnTo>
                <a:lnTo>
                  <a:pt x="0" y="3"/>
                </a:lnTo>
                <a:lnTo>
                  <a:pt x="0" y="0"/>
                </a:lnTo>
              </a:path>
            </a:pathLst>
          </a:custGeom>
          <a:noFill/>
          <a:ln w="1270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120" name="Line 284"/>
          <p:cNvSpPr>
            <a:spLocks noChangeShapeType="1"/>
          </p:cNvSpPr>
          <p:nvPr/>
        </p:nvSpPr>
        <p:spPr bwMode="auto">
          <a:xfrm flipV="1">
            <a:off x="7408985" y="377826"/>
            <a:ext cx="0" cy="747713"/>
          </a:xfrm>
          <a:prstGeom prst="line">
            <a:avLst/>
          </a:prstGeom>
          <a:noFill/>
          <a:ln w="1270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123" name="Freeform 287"/>
          <p:cNvSpPr>
            <a:spLocks/>
          </p:cNvSpPr>
          <p:nvPr/>
        </p:nvSpPr>
        <p:spPr bwMode="auto">
          <a:xfrm>
            <a:off x="7389935" y="1125539"/>
            <a:ext cx="19050" cy="15875"/>
          </a:xfrm>
          <a:custGeom>
            <a:avLst/>
            <a:gdLst>
              <a:gd name="T0" fmla="*/ 0 w 13"/>
              <a:gd name="T1" fmla="*/ 10 h 10"/>
              <a:gd name="T2" fmla="*/ 0 w 13"/>
              <a:gd name="T3" fmla="*/ 10 h 10"/>
              <a:gd name="T4" fmla="*/ 5 w 13"/>
              <a:gd name="T5" fmla="*/ 10 h 10"/>
              <a:gd name="T6" fmla="*/ 13 w 13"/>
              <a:gd name="T7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3" h="10">
                <a:moveTo>
                  <a:pt x="0" y="10"/>
                </a:moveTo>
                <a:lnTo>
                  <a:pt x="0" y="10"/>
                </a:lnTo>
                <a:lnTo>
                  <a:pt x="5" y="10"/>
                </a:lnTo>
                <a:lnTo>
                  <a:pt x="13" y="0"/>
                </a:lnTo>
              </a:path>
            </a:pathLst>
          </a:custGeom>
          <a:noFill/>
          <a:ln w="1270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126" name="Line 290"/>
          <p:cNvSpPr>
            <a:spLocks noChangeShapeType="1"/>
          </p:cNvSpPr>
          <p:nvPr/>
        </p:nvSpPr>
        <p:spPr bwMode="auto">
          <a:xfrm flipV="1">
            <a:off x="6342185" y="2152651"/>
            <a:ext cx="0" cy="87313"/>
          </a:xfrm>
          <a:prstGeom prst="line">
            <a:avLst/>
          </a:prstGeom>
          <a:noFill/>
          <a:ln w="1270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130" name="Line 294"/>
          <p:cNvSpPr>
            <a:spLocks noChangeShapeType="1"/>
          </p:cNvSpPr>
          <p:nvPr/>
        </p:nvSpPr>
        <p:spPr bwMode="auto">
          <a:xfrm>
            <a:off x="1575289" y="3811588"/>
            <a:ext cx="1603131" cy="0"/>
          </a:xfrm>
          <a:prstGeom prst="line">
            <a:avLst/>
          </a:prstGeom>
          <a:noFill/>
          <a:ln w="1270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131" name="Line 295"/>
          <p:cNvSpPr>
            <a:spLocks noChangeShapeType="1"/>
          </p:cNvSpPr>
          <p:nvPr/>
        </p:nvSpPr>
        <p:spPr bwMode="auto">
          <a:xfrm flipV="1">
            <a:off x="3178420" y="3811588"/>
            <a:ext cx="0" cy="146050"/>
          </a:xfrm>
          <a:prstGeom prst="line">
            <a:avLst/>
          </a:prstGeom>
          <a:noFill/>
          <a:ln w="1270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132" name="Line 296"/>
          <p:cNvSpPr>
            <a:spLocks noChangeShapeType="1"/>
          </p:cNvSpPr>
          <p:nvPr/>
        </p:nvSpPr>
        <p:spPr bwMode="auto">
          <a:xfrm>
            <a:off x="3931627" y="3968750"/>
            <a:ext cx="674077" cy="12700"/>
          </a:xfrm>
          <a:prstGeom prst="line">
            <a:avLst/>
          </a:prstGeom>
          <a:noFill/>
          <a:ln w="1270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133" name="Line 297"/>
          <p:cNvSpPr>
            <a:spLocks noChangeShapeType="1"/>
          </p:cNvSpPr>
          <p:nvPr/>
        </p:nvSpPr>
        <p:spPr bwMode="auto">
          <a:xfrm>
            <a:off x="4605704" y="3981451"/>
            <a:ext cx="0" cy="746125"/>
          </a:xfrm>
          <a:prstGeom prst="line">
            <a:avLst/>
          </a:prstGeom>
          <a:noFill/>
          <a:ln w="1270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134" name="Freeform 298"/>
          <p:cNvSpPr>
            <a:spLocks/>
          </p:cNvSpPr>
          <p:nvPr/>
        </p:nvSpPr>
        <p:spPr bwMode="auto">
          <a:xfrm>
            <a:off x="3178420" y="3944939"/>
            <a:ext cx="753208" cy="23813"/>
          </a:xfrm>
          <a:custGeom>
            <a:avLst/>
            <a:gdLst>
              <a:gd name="T0" fmla="*/ 0 w 514"/>
              <a:gd name="T1" fmla="*/ 8 h 15"/>
              <a:gd name="T2" fmla="*/ 13 w 514"/>
              <a:gd name="T3" fmla="*/ 8 h 15"/>
              <a:gd name="T4" fmla="*/ 63 w 514"/>
              <a:gd name="T5" fmla="*/ 8 h 15"/>
              <a:gd name="T6" fmla="*/ 102 w 514"/>
              <a:gd name="T7" fmla="*/ 8 h 15"/>
              <a:gd name="T8" fmla="*/ 102 w 514"/>
              <a:gd name="T9" fmla="*/ 8 h 15"/>
              <a:gd name="T10" fmla="*/ 104 w 514"/>
              <a:gd name="T11" fmla="*/ 8 h 15"/>
              <a:gd name="T12" fmla="*/ 104 w 514"/>
              <a:gd name="T13" fmla="*/ 8 h 15"/>
              <a:gd name="T14" fmla="*/ 104 w 514"/>
              <a:gd name="T15" fmla="*/ 8 h 15"/>
              <a:gd name="T16" fmla="*/ 107 w 514"/>
              <a:gd name="T17" fmla="*/ 5 h 15"/>
              <a:gd name="T18" fmla="*/ 110 w 514"/>
              <a:gd name="T19" fmla="*/ 5 h 15"/>
              <a:gd name="T20" fmla="*/ 112 w 514"/>
              <a:gd name="T21" fmla="*/ 5 h 15"/>
              <a:gd name="T22" fmla="*/ 112 w 514"/>
              <a:gd name="T23" fmla="*/ 5 h 15"/>
              <a:gd name="T24" fmla="*/ 112 w 514"/>
              <a:gd name="T25" fmla="*/ 5 h 15"/>
              <a:gd name="T26" fmla="*/ 115 w 514"/>
              <a:gd name="T27" fmla="*/ 5 h 15"/>
              <a:gd name="T28" fmla="*/ 115 w 514"/>
              <a:gd name="T29" fmla="*/ 5 h 15"/>
              <a:gd name="T30" fmla="*/ 117 w 514"/>
              <a:gd name="T31" fmla="*/ 5 h 15"/>
              <a:gd name="T32" fmla="*/ 120 w 514"/>
              <a:gd name="T33" fmla="*/ 5 h 15"/>
              <a:gd name="T34" fmla="*/ 120 w 514"/>
              <a:gd name="T35" fmla="*/ 5 h 15"/>
              <a:gd name="T36" fmla="*/ 120 w 514"/>
              <a:gd name="T37" fmla="*/ 5 h 15"/>
              <a:gd name="T38" fmla="*/ 120 w 514"/>
              <a:gd name="T39" fmla="*/ 2 h 15"/>
              <a:gd name="T40" fmla="*/ 120 w 514"/>
              <a:gd name="T41" fmla="*/ 2 h 15"/>
              <a:gd name="T42" fmla="*/ 125 w 514"/>
              <a:gd name="T43" fmla="*/ 0 h 15"/>
              <a:gd name="T44" fmla="*/ 125 w 514"/>
              <a:gd name="T45" fmla="*/ 0 h 15"/>
              <a:gd name="T46" fmla="*/ 125 w 514"/>
              <a:gd name="T47" fmla="*/ 0 h 15"/>
              <a:gd name="T48" fmla="*/ 125 w 514"/>
              <a:gd name="T49" fmla="*/ 2 h 15"/>
              <a:gd name="T50" fmla="*/ 125 w 514"/>
              <a:gd name="T51" fmla="*/ 2 h 15"/>
              <a:gd name="T52" fmla="*/ 125 w 514"/>
              <a:gd name="T53" fmla="*/ 2 h 15"/>
              <a:gd name="T54" fmla="*/ 125 w 514"/>
              <a:gd name="T55" fmla="*/ 2 h 15"/>
              <a:gd name="T56" fmla="*/ 128 w 514"/>
              <a:gd name="T57" fmla="*/ 2 h 15"/>
              <a:gd name="T58" fmla="*/ 128 w 514"/>
              <a:gd name="T59" fmla="*/ 5 h 15"/>
              <a:gd name="T60" fmla="*/ 128 w 514"/>
              <a:gd name="T61" fmla="*/ 5 h 15"/>
              <a:gd name="T62" fmla="*/ 128 w 514"/>
              <a:gd name="T63" fmla="*/ 5 h 15"/>
              <a:gd name="T64" fmla="*/ 128 w 514"/>
              <a:gd name="T65" fmla="*/ 5 h 15"/>
              <a:gd name="T66" fmla="*/ 128 w 514"/>
              <a:gd name="T67" fmla="*/ 5 h 15"/>
              <a:gd name="T68" fmla="*/ 128 w 514"/>
              <a:gd name="T69" fmla="*/ 8 h 15"/>
              <a:gd name="T70" fmla="*/ 128 w 514"/>
              <a:gd name="T71" fmla="*/ 8 h 15"/>
              <a:gd name="T72" fmla="*/ 128 w 514"/>
              <a:gd name="T73" fmla="*/ 8 h 15"/>
              <a:gd name="T74" fmla="*/ 128 w 514"/>
              <a:gd name="T75" fmla="*/ 8 h 15"/>
              <a:gd name="T76" fmla="*/ 128 w 514"/>
              <a:gd name="T77" fmla="*/ 10 h 15"/>
              <a:gd name="T78" fmla="*/ 133 w 514"/>
              <a:gd name="T79" fmla="*/ 10 h 15"/>
              <a:gd name="T80" fmla="*/ 133 w 514"/>
              <a:gd name="T81" fmla="*/ 10 h 15"/>
              <a:gd name="T82" fmla="*/ 138 w 514"/>
              <a:gd name="T83" fmla="*/ 10 h 15"/>
              <a:gd name="T84" fmla="*/ 188 w 514"/>
              <a:gd name="T85" fmla="*/ 10 h 15"/>
              <a:gd name="T86" fmla="*/ 191 w 514"/>
              <a:gd name="T87" fmla="*/ 10 h 15"/>
              <a:gd name="T88" fmla="*/ 261 w 514"/>
              <a:gd name="T89" fmla="*/ 10 h 15"/>
              <a:gd name="T90" fmla="*/ 326 w 514"/>
              <a:gd name="T91" fmla="*/ 13 h 15"/>
              <a:gd name="T92" fmla="*/ 355 w 514"/>
              <a:gd name="T93" fmla="*/ 13 h 15"/>
              <a:gd name="T94" fmla="*/ 514 w 514"/>
              <a:gd name="T95" fmla="*/ 15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514" h="15">
                <a:moveTo>
                  <a:pt x="0" y="8"/>
                </a:moveTo>
                <a:lnTo>
                  <a:pt x="13" y="8"/>
                </a:lnTo>
                <a:lnTo>
                  <a:pt x="63" y="8"/>
                </a:lnTo>
                <a:lnTo>
                  <a:pt x="102" y="8"/>
                </a:lnTo>
                <a:lnTo>
                  <a:pt x="102" y="8"/>
                </a:lnTo>
                <a:lnTo>
                  <a:pt x="104" y="8"/>
                </a:lnTo>
                <a:lnTo>
                  <a:pt x="104" y="8"/>
                </a:lnTo>
                <a:lnTo>
                  <a:pt x="104" y="8"/>
                </a:lnTo>
                <a:lnTo>
                  <a:pt x="107" y="5"/>
                </a:lnTo>
                <a:lnTo>
                  <a:pt x="110" y="5"/>
                </a:lnTo>
                <a:lnTo>
                  <a:pt x="112" y="5"/>
                </a:lnTo>
                <a:lnTo>
                  <a:pt x="112" y="5"/>
                </a:lnTo>
                <a:lnTo>
                  <a:pt x="112" y="5"/>
                </a:lnTo>
                <a:lnTo>
                  <a:pt x="115" y="5"/>
                </a:lnTo>
                <a:lnTo>
                  <a:pt x="115" y="5"/>
                </a:lnTo>
                <a:lnTo>
                  <a:pt x="117" y="5"/>
                </a:lnTo>
                <a:lnTo>
                  <a:pt x="120" y="5"/>
                </a:lnTo>
                <a:lnTo>
                  <a:pt x="120" y="5"/>
                </a:lnTo>
                <a:lnTo>
                  <a:pt x="120" y="5"/>
                </a:lnTo>
                <a:lnTo>
                  <a:pt x="120" y="2"/>
                </a:lnTo>
                <a:lnTo>
                  <a:pt x="120" y="2"/>
                </a:lnTo>
                <a:lnTo>
                  <a:pt x="125" y="0"/>
                </a:lnTo>
                <a:lnTo>
                  <a:pt x="125" y="0"/>
                </a:lnTo>
                <a:lnTo>
                  <a:pt x="125" y="0"/>
                </a:lnTo>
                <a:lnTo>
                  <a:pt x="125" y="2"/>
                </a:lnTo>
                <a:lnTo>
                  <a:pt x="125" y="2"/>
                </a:lnTo>
                <a:lnTo>
                  <a:pt x="125" y="2"/>
                </a:lnTo>
                <a:lnTo>
                  <a:pt x="125" y="2"/>
                </a:lnTo>
                <a:lnTo>
                  <a:pt x="128" y="2"/>
                </a:lnTo>
                <a:lnTo>
                  <a:pt x="128" y="5"/>
                </a:lnTo>
                <a:lnTo>
                  <a:pt x="128" y="5"/>
                </a:lnTo>
                <a:lnTo>
                  <a:pt x="128" y="5"/>
                </a:lnTo>
                <a:lnTo>
                  <a:pt x="128" y="5"/>
                </a:lnTo>
                <a:lnTo>
                  <a:pt x="128" y="5"/>
                </a:lnTo>
                <a:lnTo>
                  <a:pt x="128" y="8"/>
                </a:lnTo>
                <a:lnTo>
                  <a:pt x="128" y="8"/>
                </a:lnTo>
                <a:lnTo>
                  <a:pt x="128" y="8"/>
                </a:lnTo>
                <a:lnTo>
                  <a:pt x="128" y="8"/>
                </a:lnTo>
                <a:lnTo>
                  <a:pt x="128" y="10"/>
                </a:lnTo>
                <a:lnTo>
                  <a:pt x="133" y="10"/>
                </a:lnTo>
                <a:lnTo>
                  <a:pt x="133" y="10"/>
                </a:lnTo>
                <a:lnTo>
                  <a:pt x="138" y="10"/>
                </a:lnTo>
                <a:lnTo>
                  <a:pt x="188" y="10"/>
                </a:lnTo>
                <a:lnTo>
                  <a:pt x="191" y="10"/>
                </a:lnTo>
                <a:lnTo>
                  <a:pt x="261" y="10"/>
                </a:lnTo>
                <a:lnTo>
                  <a:pt x="326" y="13"/>
                </a:lnTo>
                <a:lnTo>
                  <a:pt x="355" y="13"/>
                </a:lnTo>
                <a:lnTo>
                  <a:pt x="514" y="15"/>
                </a:lnTo>
              </a:path>
            </a:pathLst>
          </a:custGeom>
          <a:noFill/>
          <a:ln w="1270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136" name="Freeform 300"/>
          <p:cNvSpPr>
            <a:spLocks/>
          </p:cNvSpPr>
          <p:nvPr/>
        </p:nvSpPr>
        <p:spPr bwMode="auto">
          <a:xfrm>
            <a:off x="4605704" y="4545014"/>
            <a:ext cx="99646" cy="9525"/>
          </a:xfrm>
          <a:custGeom>
            <a:avLst/>
            <a:gdLst>
              <a:gd name="T0" fmla="*/ 68 w 68"/>
              <a:gd name="T1" fmla="*/ 0 h 6"/>
              <a:gd name="T2" fmla="*/ 57 w 68"/>
              <a:gd name="T3" fmla="*/ 6 h 6"/>
              <a:gd name="T4" fmla="*/ 0 w 68"/>
              <a:gd name="T5" fmla="*/ 6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68" h="6">
                <a:moveTo>
                  <a:pt x="68" y="0"/>
                </a:moveTo>
                <a:lnTo>
                  <a:pt x="57" y="6"/>
                </a:lnTo>
                <a:lnTo>
                  <a:pt x="0" y="6"/>
                </a:lnTo>
              </a:path>
            </a:pathLst>
          </a:custGeom>
          <a:noFill/>
          <a:ln w="1270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139" name="Line 303"/>
          <p:cNvSpPr>
            <a:spLocks noChangeShapeType="1"/>
          </p:cNvSpPr>
          <p:nvPr/>
        </p:nvSpPr>
        <p:spPr bwMode="auto">
          <a:xfrm flipH="1">
            <a:off x="3178420" y="3363914"/>
            <a:ext cx="420566" cy="447675"/>
          </a:xfrm>
          <a:prstGeom prst="line">
            <a:avLst/>
          </a:prstGeom>
          <a:noFill/>
          <a:ln w="1270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140" name="Line 304"/>
          <p:cNvSpPr>
            <a:spLocks noChangeShapeType="1"/>
          </p:cNvSpPr>
          <p:nvPr/>
        </p:nvSpPr>
        <p:spPr bwMode="auto">
          <a:xfrm>
            <a:off x="5722328" y="5715000"/>
            <a:ext cx="1342292" cy="0"/>
          </a:xfrm>
          <a:prstGeom prst="line">
            <a:avLst/>
          </a:prstGeom>
          <a:noFill/>
          <a:ln w="1270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141" name="Line 305"/>
          <p:cNvSpPr>
            <a:spLocks noChangeShapeType="1"/>
          </p:cNvSpPr>
          <p:nvPr/>
        </p:nvSpPr>
        <p:spPr bwMode="auto">
          <a:xfrm>
            <a:off x="7263912" y="5715001"/>
            <a:ext cx="0" cy="638175"/>
          </a:xfrm>
          <a:prstGeom prst="line">
            <a:avLst/>
          </a:prstGeom>
          <a:noFill/>
          <a:ln w="1270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142" name="Line 306"/>
          <p:cNvSpPr>
            <a:spLocks noChangeShapeType="1"/>
          </p:cNvSpPr>
          <p:nvPr/>
        </p:nvSpPr>
        <p:spPr bwMode="auto">
          <a:xfrm>
            <a:off x="6475535" y="4549775"/>
            <a:ext cx="0" cy="401638"/>
          </a:xfrm>
          <a:prstGeom prst="line">
            <a:avLst/>
          </a:prstGeom>
          <a:noFill/>
          <a:ln w="1270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143" name="Line 307"/>
          <p:cNvSpPr>
            <a:spLocks noChangeShapeType="1"/>
          </p:cNvSpPr>
          <p:nvPr/>
        </p:nvSpPr>
        <p:spPr bwMode="auto">
          <a:xfrm flipH="1" flipV="1">
            <a:off x="4605705" y="4727576"/>
            <a:ext cx="1116623" cy="987425"/>
          </a:xfrm>
          <a:prstGeom prst="line">
            <a:avLst/>
          </a:prstGeom>
          <a:noFill/>
          <a:ln w="1270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144" name="Freeform 308"/>
          <p:cNvSpPr>
            <a:spLocks/>
          </p:cNvSpPr>
          <p:nvPr/>
        </p:nvSpPr>
        <p:spPr bwMode="auto">
          <a:xfrm>
            <a:off x="5496658" y="4387851"/>
            <a:ext cx="320920" cy="385763"/>
          </a:xfrm>
          <a:custGeom>
            <a:avLst/>
            <a:gdLst>
              <a:gd name="T0" fmla="*/ 138 w 219"/>
              <a:gd name="T1" fmla="*/ 240 h 243"/>
              <a:gd name="T2" fmla="*/ 138 w 219"/>
              <a:gd name="T3" fmla="*/ 240 h 243"/>
              <a:gd name="T4" fmla="*/ 136 w 219"/>
              <a:gd name="T5" fmla="*/ 238 h 243"/>
              <a:gd name="T6" fmla="*/ 214 w 219"/>
              <a:gd name="T7" fmla="*/ 133 h 243"/>
              <a:gd name="T8" fmla="*/ 177 w 219"/>
              <a:gd name="T9" fmla="*/ 65 h 243"/>
              <a:gd name="T10" fmla="*/ 154 w 219"/>
              <a:gd name="T11" fmla="*/ 99 h 243"/>
              <a:gd name="T12" fmla="*/ 141 w 219"/>
              <a:gd name="T13" fmla="*/ 105 h 243"/>
              <a:gd name="T14" fmla="*/ 136 w 219"/>
              <a:gd name="T15" fmla="*/ 102 h 243"/>
              <a:gd name="T16" fmla="*/ 136 w 219"/>
              <a:gd name="T17" fmla="*/ 99 h 243"/>
              <a:gd name="T18" fmla="*/ 133 w 219"/>
              <a:gd name="T19" fmla="*/ 97 h 243"/>
              <a:gd name="T20" fmla="*/ 133 w 219"/>
              <a:gd name="T21" fmla="*/ 94 h 243"/>
              <a:gd name="T22" fmla="*/ 130 w 219"/>
              <a:gd name="T23" fmla="*/ 94 h 243"/>
              <a:gd name="T24" fmla="*/ 128 w 219"/>
              <a:gd name="T25" fmla="*/ 94 h 243"/>
              <a:gd name="T26" fmla="*/ 128 w 219"/>
              <a:gd name="T27" fmla="*/ 94 h 243"/>
              <a:gd name="T28" fmla="*/ 125 w 219"/>
              <a:gd name="T29" fmla="*/ 92 h 243"/>
              <a:gd name="T30" fmla="*/ 125 w 219"/>
              <a:gd name="T31" fmla="*/ 86 h 243"/>
              <a:gd name="T32" fmla="*/ 122 w 219"/>
              <a:gd name="T33" fmla="*/ 84 h 243"/>
              <a:gd name="T34" fmla="*/ 120 w 219"/>
              <a:gd name="T35" fmla="*/ 84 h 243"/>
              <a:gd name="T36" fmla="*/ 120 w 219"/>
              <a:gd name="T37" fmla="*/ 84 h 243"/>
              <a:gd name="T38" fmla="*/ 117 w 219"/>
              <a:gd name="T39" fmla="*/ 81 h 243"/>
              <a:gd name="T40" fmla="*/ 117 w 219"/>
              <a:gd name="T41" fmla="*/ 79 h 243"/>
              <a:gd name="T42" fmla="*/ 117 w 219"/>
              <a:gd name="T43" fmla="*/ 79 h 243"/>
              <a:gd name="T44" fmla="*/ 115 w 219"/>
              <a:gd name="T45" fmla="*/ 76 h 243"/>
              <a:gd name="T46" fmla="*/ 115 w 219"/>
              <a:gd name="T47" fmla="*/ 71 h 243"/>
              <a:gd name="T48" fmla="*/ 109 w 219"/>
              <a:gd name="T49" fmla="*/ 71 h 243"/>
              <a:gd name="T50" fmla="*/ 109 w 219"/>
              <a:gd name="T51" fmla="*/ 71 h 243"/>
              <a:gd name="T52" fmla="*/ 109 w 219"/>
              <a:gd name="T53" fmla="*/ 65 h 243"/>
              <a:gd name="T54" fmla="*/ 104 w 219"/>
              <a:gd name="T55" fmla="*/ 55 h 243"/>
              <a:gd name="T56" fmla="*/ 102 w 219"/>
              <a:gd name="T57" fmla="*/ 50 h 243"/>
              <a:gd name="T58" fmla="*/ 102 w 219"/>
              <a:gd name="T59" fmla="*/ 45 h 243"/>
              <a:gd name="T60" fmla="*/ 99 w 219"/>
              <a:gd name="T61" fmla="*/ 39 h 243"/>
              <a:gd name="T62" fmla="*/ 89 w 219"/>
              <a:gd name="T63" fmla="*/ 32 h 243"/>
              <a:gd name="T64" fmla="*/ 86 w 219"/>
              <a:gd name="T65" fmla="*/ 21 h 243"/>
              <a:gd name="T66" fmla="*/ 83 w 219"/>
              <a:gd name="T67" fmla="*/ 26 h 243"/>
              <a:gd name="T68" fmla="*/ 60 w 219"/>
              <a:gd name="T69" fmla="*/ 42 h 243"/>
              <a:gd name="T70" fmla="*/ 52 w 219"/>
              <a:gd name="T71" fmla="*/ 45 h 243"/>
              <a:gd name="T72" fmla="*/ 49 w 219"/>
              <a:gd name="T73" fmla="*/ 42 h 243"/>
              <a:gd name="T74" fmla="*/ 44 w 219"/>
              <a:gd name="T75" fmla="*/ 32 h 243"/>
              <a:gd name="T76" fmla="*/ 39 w 219"/>
              <a:gd name="T77" fmla="*/ 16 h 243"/>
              <a:gd name="T78" fmla="*/ 39 w 219"/>
              <a:gd name="T79" fmla="*/ 8 h 243"/>
              <a:gd name="T80" fmla="*/ 39 w 219"/>
              <a:gd name="T81" fmla="*/ 5 h 243"/>
              <a:gd name="T82" fmla="*/ 36 w 219"/>
              <a:gd name="T83" fmla="*/ 5 h 243"/>
              <a:gd name="T84" fmla="*/ 34 w 219"/>
              <a:gd name="T85" fmla="*/ 5 h 243"/>
              <a:gd name="T86" fmla="*/ 34 w 219"/>
              <a:gd name="T87" fmla="*/ 5 h 243"/>
              <a:gd name="T88" fmla="*/ 31 w 219"/>
              <a:gd name="T89" fmla="*/ 8 h 243"/>
              <a:gd name="T90" fmla="*/ 26 w 219"/>
              <a:gd name="T91" fmla="*/ 16 h 243"/>
              <a:gd name="T92" fmla="*/ 18 w 219"/>
              <a:gd name="T93" fmla="*/ 18 h 243"/>
              <a:gd name="T94" fmla="*/ 13 w 219"/>
              <a:gd name="T95" fmla="*/ 21 h 243"/>
              <a:gd name="T96" fmla="*/ 5 w 219"/>
              <a:gd name="T97" fmla="*/ 24 h 243"/>
              <a:gd name="T98" fmla="*/ 2 w 219"/>
              <a:gd name="T99" fmla="*/ 13 h 243"/>
              <a:gd name="T100" fmla="*/ 2 w 219"/>
              <a:gd name="T101" fmla="*/ 5 h 243"/>
              <a:gd name="T102" fmla="*/ 2 w 219"/>
              <a:gd name="T103" fmla="*/ 5 h 243"/>
              <a:gd name="T104" fmla="*/ 2 w 219"/>
              <a:gd name="T105" fmla="*/ 5 h 243"/>
              <a:gd name="T106" fmla="*/ 2 w 219"/>
              <a:gd name="T107" fmla="*/ 3 h 243"/>
              <a:gd name="T108" fmla="*/ 0 w 219"/>
              <a:gd name="T109" fmla="*/ 0 h 2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219" h="243">
                <a:moveTo>
                  <a:pt x="138" y="243"/>
                </a:moveTo>
                <a:lnTo>
                  <a:pt x="138" y="243"/>
                </a:lnTo>
                <a:lnTo>
                  <a:pt x="138" y="243"/>
                </a:lnTo>
                <a:lnTo>
                  <a:pt x="138" y="240"/>
                </a:lnTo>
                <a:lnTo>
                  <a:pt x="138" y="240"/>
                </a:lnTo>
                <a:lnTo>
                  <a:pt x="138" y="240"/>
                </a:lnTo>
                <a:lnTo>
                  <a:pt x="138" y="240"/>
                </a:lnTo>
                <a:lnTo>
                  <a:pt x="138" y="240"/>
                </a:lnTo>
                <a:lnTo>
                  <a:pt x="138" y="240"/>
                </a:lnTo>
                <a:lnTo>
                  <a:pt x="138" y="240"/>
                </a:lnTo>
                <a:lnTo>
                  <a:pt x="138" y="240"/>
                </a:lnTo>
                <a:lnTo>
                  <a:pt x="138" y="240"/>
                </a:lnTo>
                <a:lnTo>
                  <a:pt x="138" y="240"/>
                </a:lnTo>
                <a:lnTo>
                  <a:pt x="136" y="240"/>
                </a:lnTo>
                <a:lnTo>
                  <a:pt x="136" y="240"/>
                </a:lnTo>
                <a:lnTo>
                  <a:pt x="136" y="240"/>
                </a:lnTo>
                <a:lnTo>
                  <a:pt x="136" y="238"/>
                </a:lnTo>
                <a:lnTo>
                  <a:pt x="136" y="238"/>
                </a:lnTo>
                <a:lnTo>
                  <a:pt x="133" y="238"/>
                </a:lnTo>
                <a:lnTo>
                  <a:pt x="136" y="233"/>
                </a:lnTo>
                <a:lnTo>
                  <a:pt x="141" y="167"/>
                </a:lnTo>
                <a:lnTo>
                  <a:pt x="154" y="162"/>
                </a:lnTo>
                <a:lnTo>
                  <a:pt x="183" y="154"/>
                </a:lnTo>
                <a:lnTo>
                  <a:pt x="214" y="133"/>
                </a:lnTo>
                <a:lnTo>
                  <a:pt x="219" y="128"/>
                </a:lnTo>
                <a:lnTo>
                  <a:pt x="185" y="71"/>
                </a:lnTo>
                <a:lnTo>
                  <a:pt x="185" y="71"/>
                </a:lnTo>
                <a:lnTo>
                  <a:pt x="185" y="71"/>
                </a:lnTo>
                <a:lnTo>
                  <a:pt x="185" y="71"/>
                </a:lnTo>
                <a:lnTo>
                  <a:pt x="177" y="65"/>
                </a:lnTo>
                <a:lnTo>
                  <a:pt x="175" y="68"/>
                </a:lnTo>
                <a:lnTo>
                  <a:pt x="175" y="68"/>
                </a:lnTo>
                <a:lnTo>
                  <a:pt x="175" y="68"/>
                </a:lnTo>
                <a:lnTo>
                  <a:pt x="162" y="92"/>
                </a:lnTo>
                <a:lnTo>
                  <a:pt x="162" y="94"/>
                </a:lnTo>
                <a:lnTo>
                  <a:pt x="154" y="99"/>
                </a:lnTo>
                <a:lnTo>
                  <a:pt x="141" y="107"/>
                </a:lnTo>
                <a:lnTo>
                  <a:pt x="141" y="107"/>
                </a:lnTo>
                <a:lnTo>
                  <a:pt x="141" y="105"/>
                </a:lnTo>
                <a:lnTo>
                  <a:pt x="141" y="105"/>
                </a:lnTo>
                <a:lnTo>
                  <a:pt x="141" y="105"/>
                </a:lnTo>
                <a:lnTo>
                  <a:pt x="141" y="105"/>
                </a:lnTo>
                <a:lnTo>
                  <a:pt x="138" y="105"/>
                </a:lnTo>
                <a:lnTo>
                  <a:pt x="138" y="105"/>
                </a:lnTo>
                <a:lnTo>
                  <a:pt x="138" y="105"/>
                </a:lnTo>
                <a:lnTo>
                  <a:pt x="138" y="105"/>
                </a:lnTo>
                <a:lnTo>
                  <a:pt x="138" y="105"/>
                </a:lnTo>
                <a:lnTo>
                  <a:pt x="136" y="102"/>
                </a:lnTo>
                <a:lnTo>
                  <a:pt x="136" y="102"/>
                </a:lnTo>
                <a:lnTo>
                  <a:pt x="136" y="102"/>
                </a:lnTo>
                <a:lnTo>
                  <a:pt x="136" y="102"/>
                </a:lnTo>
                <a:lnTo>
                  <a:pt x="136" y="102"/>
                </a:lnTo>
                <a:lnTo>
                  <a:pt x="136" y="99"/>
                </a:lnTo>
                <a:lnTo>
                  <a:pt x="136" y="99"/>
                </a:lnTo>
                <a:lnTo>
                  <a:pt x="136" y="99"/>
                </a:lnTo>
                <a:lnTo>
                  <a:pt x="136" y="99"/>
                </a:lnTo>
                <a:lnTo>
                  <a:pt x="133" y="99"/>
                </a:lnTo>
                <a:lnTo>
                  <a:pt x="133" y="99"/>
                </a:lnTo>
                <a:lnTo>
                  <a:pt x="133" y="99"/>
                </a:lnTo>
                <a:lnTo>
                  <a:pt x="133" y="97"/>
                </a:lnTo>
                <a:lnTo>
                  <a:pt x="133" y="97"/>
                </a:lnTo>
                <a:lnTo>
                  <a:pt x="133" y="97"/>
                </a:lnTo>
                <a:lnTo>
                  <a:pt x="133" y="97"/>
                </a:lnTo>
                <a:lnTo>
                  <a:pt x="133" y="97"/>
                </a:lnTo>
                <a:lnTo>
                  <a:pt x="133" y="94"/>
                </a:lnTo>
                <a:lnTo>
                  <a:pt x="133" y="94"/>
                </a:lnTo>
                <a:lnTo>
                  <a:pt x="133" y="94"/>
                </a:lnTo>
                <a:lnTo>
                  <a:pt x="133" y="94"/>
                </a:lnTo>
                <a:lnTo>
                  <a:pt x="133" y="94"/>
                </a:lnTo>
                <a:lnTo>
                  <a:pt x="130" y="94"/>
                </a:lnTo>
                <a:lnTo>
                  <a:pt x="130" y="94"/>
                </a:lnTo>
                <a:lnTo>
                  <a:pt x="130" y="94"/>
                </a:lnTo>
                <a:lnTo>
                  <a:pt x="130" y="94"/>
                </a:lnTo>
                <a:lnTo>
                  <a:pt x="130" y="94"/>
                </a:lnTo>
                <a:lnTo>
                  <a:pt x="130" y="94"/>
                </a:lnTo>
                <a:lnTo>
                  <a:pt x="130" y="94"/>
                </a:lnTo>
                <a:lnTo>
                  <a:pt x="128" y="94"/>
                </a:lnTo>
                <a:lnTo>
                  <a:pt x="128" y="94"/>
                </a:lnTo>
                <a:lnTo>
                  <a:pt x="128" y="94"/>
                </a:lnTo>
                <a:lnTo>
                  <a:pt x="128" y="94"/>
                </a:lnTo>
                <a:lnTo>
                  <a:pt x="128" y="94"/>
                </a:lnTo>
                <a:lnTo>
                  <a:pt x="128" y="94"/>
                </a:lnTo>
                <a:lnTo>
                  <a:pt x="128" y="94"/>
                </a:lnTo>
                <a:lnTo>
                  <a:pt x="128" y="94"/>
                </a:lnTo>
                <a:lnTo>
                  <a:pt x="128" y="94"/>
                </a:lnTo>
                <a:lnTo>
                  <a:pt x="128" y="94"/>
                </a:lnTo>
                <a:lnTo>
                  <a:pt x="128" y="94"/>
                </a:lnTo>
                <a:lnTo>
                  <a:pt x="128" y="94"/>
                </a:lnTo>
                <a:lnTo>
                  <a:pt x="128" y="94"/>
                </a:lnTo>
                <a:lnTo>
                  <a:pt x="125" y="92"/>
                </a:lnTo>
                <a:lnTo>
                  <a:pt x="125" y="92"/>
                </a:lnTo>
                <a:lnTo>
                  <a:pt x="125" y="92"/>
                </a:lnTo>
                <a:lnTo>
                  <a:pt x="125" y="89"/>
                </a:lnTo>
                <a:lnTo>
                  <a:pt x="125" y="89"/>
                </a:lnTo>
                <a:lnTo>
                  <a:pt x="125" y="86"/>
                </a:lnTo>
                <a:lnTo>
                  <a:pt x="125" y="86"/>
                </a:lnTo>
                <a:lnTo>
                  <a:pt x="122" y="86"/>
                </a:lnTo>
                <a:lnTo>
                  <a:pt x="122" y="86"/>
                </a:lnTo>
                <a:lnTo>
                  <a:pt x="122" y="86"/>
                </a:lnTo>
                <a:lnTo>
                  <a:pt x="122" y="86"/>
                </a:lnTo>
                <a:lnTo>
                  <a:pt x="122" y="86"/>
                </a:lnTo>
                <a:lnTo>
                  <a:pt x="122" y="84"/>
                </a:lnTo>
                <a:lnTo>
                  <a:pt x="122" y="84"/>
                </a:lnTo>
                <a:lnTo>
                  <a:pt x="122" y="84"/>
                </a:lnTo>
                <a:lnTo>
                  <a:pt x="122" y="84"/>
                </a:lnTo>
                <a:lnTo>
                  <a:pt x="122" y="84"/>
                </a:lnTo>
                <a:lnTo>
                  <a:pt x="122" y="84"/>
                </a:lnTo>
                <a:lnTo>
                  <a:pt x="120" y="84"/>
                </a:lnTo>
                <a:lnTo>
                  <a:pt x="120" y="84"/>
                </a:lnTo>
                <a:lnTo>
                  <a:pt x="120" y="84"/>
                </a:lnTo>
                <a:lnTo>
                  <a:pt x="120" y="84"/>
                </a:lnTo>
                <a:lnTo>
                  <a:pt x="120" y="84"/>
                </a:lnTo>
                <a:lnTo>
                  <a:pt x="120" y="84"/>
                </a:lnTo>
                <a:lnTo>
                  <a:pt x="120" y="84"/>
                </a:lnTo>
                <a:lnTo>
                  <a:pt x="120" y="81"/>
                </a:lnTo>
                <a:lnTo>
                  <a:pt x="120" y="81"/>
                </a:lnTo>
                <a:lnTo>
                  <a:pt x="120" y="81"/>
                </a:lnTo>
                <a:lnTo>
                  <a:pt x="120" y="81"/>
                </a:lnTo>
                <a:lnTo>
                  <a:pt x="120" y="81"/>
                </a:lnTo>
                <a:lnTo>
                  <a:pt x="117" y="81"/>
                </a:lnTo>
                <a:lnTo>
                  <a:pt x="117" y="81"/>
                </a:lnTo>
                <a:lnTo>
                  <a:pt x="117" y="81"/>
                </a:lnTo>
                <a:lnTo>
                  <a:pt x="117" y="81"/>
                </a:lnTo>
                <a:lnTo>
                  <a:pt x="117" y="81"/>
                </a:lnTo>
                <a:lnTo>
                  <a:pt x="117" y="81"/>
                </a:lnTo>
                <a:lnTo>
                  <a:pt x="117" y="79"/>
                </a:lnTo>
                <a:lnTo>
                  <a:pt x="117" y="79"/>
                </a:lnTo>
                <a:lnTo>
                  <a:pt x="117" y="79"/>
                </a:lnTo>
                <a:lnTo>
                  <a:pt x="117" y="79"/>
                </a:lnTo>
                <a:lnTo>
                  <a:pt x="117" y="79"/>
                </a:lnTo>
                <a:lnTo>
                  <a:pt x="117" y="79"/>
                </a:lnTo>
                <a:lnTo>
                  <a:pt x="117" y="79"/>
                </a:lnTo>
                <a:lnTo>
                  <a:pt x="117" y="79"/>
                </a:lnTo>
                <a:lnTo>
                  <a:pt x="117" y="76"/>
                </a:lnTo>
                <a:lnTo>
                  <a:pt x="117" y="76"/>
                </a:lnTo>
                <a:lnTo>
                  <a:pt x="117" y="76"/>
                </a:lnTo>
                <a:lnTo>
                  <a:pt x="117" y="76"/>
                </a:lnTo>
                <a:lnTo>
                  <a:pt x="115" y="76"/>
                </a:lnTo>
                <a:lnTo>
                  <a:pt x="115" y="73"/>
                </a:lnTo>
                <a:lnTo>
                  <a:pt x="115" y="73"/>
                </a:lnTo>
                <a:lnTo>
                  <a:pt x="115" y="73"/>
                </a:lnTo>
                <a:lnTo>
                  <a:pt x="115" y="73"/>
                </a:lnTo>
                <a:lnTo>
                  <a:pt x="115" y="71"/>
                </a:lnTo>
                <a:lnTo>
                  <a:pt x="115" y="71"/>
                </a:lnTo>
                <a:lnTo>
                  <a:pt x="112" y="71"/>
                </a:lnTo>
                <a:lnTo>
                  <a:pt x="112" y="71"/>
                </a:lnTo>
                <a:lnTo>
                  <a:pt x="112" y="71"/>
                </a:lnTo>
                <a:lnTo>
                  <a:pt x="109" y="71"/>
                </a:lnTo>
                <a:lnTo>
                  <a:pt x="109" y="71"/>
                </a:lnTo>
                <a:lnTo>
                  <a:pt x="109" y="71"/>
                </a:lnTo>
                <a:lnTo>
                  <a:pt x="109" y="71"/>
                </a:lnTo>
                <a:lnTo>
                  <a:pt x="109" y="71"/>
                </a:lnTo>
                <a:lnTo>
                  <a:pt x="109" y="71"/>
                </a:lnTo>
                <a:lnTo>
                  <a:pt x="109" y="71"/>
                </a:lnTo>
                <a:lnTo>
                  <a:pt x="109" y="71"/>
                </a:lnTo>
                <a:lnTo>
                  <a:pt x="109" y="71"/>
                </a:lnTo>
                <a:lnTo>
                  <a:pt x="109" y="68"/>
                </a:lnTo>
                <a:lnTo>
                  <a:pt x="109" y="68"/>
                </a:lnTo>
                <a:lnTo>
                  <a:pt x="112" y="68"/>
                </a:lnTo>
                <a:lnTo>
                  <a:pt x="112" y="68"/>
                </a:lnTo>
                <a:lnTo>
                  <a:pt x="112" y="68"/>
                </a:lnTo>
                <a:lnTo>
                  <a:pt x="109" y="65"/>
                </a:lnTo>
                <a:lnTo>
                  <a:pt x="109" y="65"/>
                </a:lnTo>
                <a:lnTo>
                  <a:pt x="109" y="65"/>
                </a:lnTo>
                <a:lnTo>
                  <a:pt x="109" y="65"/>
                </a:lnTo>
                <a:lnTo>
                  <a:pt x="107" y="58"/>
                </a:lnTo>
                <a:lnTo>
                  <a:pt x="107" y="58"/>
                </a:lnTo>
                <a:lnTo>
                  <a:pt x="104" y="55"/>
                </a:lnTo>
                <a:lnTo>
                  <a:pt x="102" y="52"/>
                </a:lnTo>
                <a:lnTo>
                  <a:pt x="102" y="52"/>
                </a:lnTo>
                <a:lnTo>
                  <a:pt x="102" y="52"/>
                </a:lnTo>
                <a:lnTo>
                  <a:pt x="102" y="50"/>
                </a:lnTo>
                <a:lnTo>
                  <a:pt x="102" y="50"/>
                </a:lnTo>
                <a:lnTo>
                  <a:pt x="102" y="50"/>
                </a:lnTo>
                <a:lnTo>
                  <a:pt x="102" y="50"/>
                </a:lnTo>
                <a:lnTo>
                  <a:pt x="102" y="47"/>
                </a:lnTo>
                <a:lnTo>
                  <a:pt x="102" y="47"/>
                </a:lnTo>
                <a:lnTo>
                  <a:pt x="102" y="45"/>
                </a:lnTo>
                <a:lnTo>
                  <a:pt x="102" y="45"/>
                </a:lnTo>
                <a:lnTo>
                  <a:pt x="102" y="45"/>
                </a:lnTo>
                <a:lnTo>
                  <a:pt x="102" y="45"/>
                </a:lnTo>
                <a:lnTo>
                  <a:pt x="102" y="42"/>
                </a:lnTo>
                <a:lnTo>
                  <a:pt x="102" y="42"/>
                </a:lnTo>
                <a:lnTo>
                  <a:pt x="102" y="42"/>
                </a:lnTo>
                <a:lnTo>
                  <a:pt x="99" y="39"/>
                </a:lnTo>
                <a:lnTo>
                  <a:pt x="99" y="39"/>
                </a:lnTo>
                <a:lnTo>
                  <a:pt x="99" y="39"/>
                </a:lnTo>
                <a:lnTo>
                  <a:pt x="96" y="37"/>
                </a:lnTo>
                <a:lnTo>
                  <a:pt x="96" y="34"/>
                </a:lnTo>
                <a:lnTo>
                  <a:pt x="91" y="37"/>
                </a:lnTo>
                <a:lnTo>
                  <a:pt x="91" y="37"/>
                </a:lnTo>
                <a:lnTo>
                  <a:pt x="89" y="32"/>
                </a:lnTo>
                <a:lnTo>
                  <a:pt x="89" y="32"/>
                </a:lnTo>
                <a:lnTo>
                  <a:pt x="89" y="32"/>
                </a:lnTo>
                <a:lnTo>
                  <a:pt x="89" y="24"/>
                </a:lnTo>
                <a:lnTo>
                  <a:pt x="86" y="24"/>
                </a:lnTo>
                <a:lnTo>
                  <a:pt x="86" y="21"/>
                </a:lnTo>
                <a:lnTo>
                  <a:pt x="86" y="21"/>
                </a:lnTo>
                <a:lnTo>
                  <a:pt x="86" y="24"/>
                </a:lnTo>
                <a:lnTo>
                  <a:pt x="86" y="24"/>
                </a:lnTo>
                <a:lnTo>
                  <a:pt x="86" y="24"/>
                </a:lnTo>
                <a:lnTo>
                  <a:pt x="86" y="24"/>
                </a:lnTo>
                <a:lnTo>
                  <a:pt x="86" y="24"/>
                </a:lnTo>
                <a:lnTo>
                  <a:pt x="83" y="26"/>
                </a:lnTo>
                <a:lnTo>
                  <a:pt x="78" y="29"/>
                </a:lnTo>
                <a:lnTo>
                  <a:pt x="70" y="34"/>
                </a:lnTo>
                <a:lnTo>
                  <a:pt x="70" y="34"/>
                </a:lnTo>
                <a:lnTo>
                  <a:pt x="68" y="34"/>
                </a:lnTo>
                <a:lnTo>
                  <a:pt x="68" y="34"/>
                </a:lnTo>
                <a:lnTo>
                  <a:pt x="60" y="42"/>
                </a:lnTo>
                <a:lnTo>
                  <a:pt x="60" y="42"/>
                </a:lnTo>
                <a:lnTo>
                  <a:pt x="60" y="42"/>
                </a:lnTo>
                <a:lnTo>
                  <a:pt x="57" y="45"/>
                </a:lnTo>
                <a:lnTo>
                  <a:pt x="52" y="47"/>
                </a:lnTo>
                <a:lnTo>
                  <a:pt x="52" y="47"/>
                </a:lnTo>
                <a:lnTo>
                  <a:pt x="52" y="45"/>
                </a:lnTo>
                <a:lnTo>
                  <a:pt x="49" y="45"/>
                </a:lnTo>
                <a:lnTo>
                  <a:pt x="49" y="42"/>
                </a:lnTo>
                <a:lnTo>
                  <a:pt x="49" y="42"/>
                </a:lnTo>
                <a:lnTo>
                  <a:pt x="49" y="42"/>
                </a:lnTo>
                <a:lnTo>
                  <a:pt x="49" y="42"/>
                </a:lnTo>
                <a:lnTo>
                  <a:pt x="49" y="42"/>
                </a:lnTo>
                <a:lnTo>
                  <a:pt x="47" y="39"/>
                </a:lnTo>
                <a:lnTo>
                  <a:pt x="47" y="34"/>
                </a:lnTo>
                <a:lnTo>
                  <a:pt x="47" y="34"/>
                </a:lnTo>
                <a:lnTo>
                  <a:pt x="47" y="34"/>
                </a:lnTo>
                <a:lnTo>
                  <a:pt x="47" y="34"/>
                </a:lnTo>
                <a:lnTo>
                  <a:pt x="44" y="32"/>
                </a:lnTo>
                <a:lnTo>
                  <a:pt x="44" y="29"/>
                </a:lnTo>
                <a:lnTo>
                  <a:pt x="42" y="24"/>
                </a:lnTo>
                <a:lnTo>
                  <a:pt x="42" y="21"/>
                </a:lnTo>
                <a:lnTo>
                  <a:pt x="42" y="18"/>
                </a:lnTo>
                <a:lnTo>
                  <a:pt x="42" y="16"/>
                </a:lnTo>
                <a:lnTo>
                  <a:pt x="39" y="16"/>
                </a:lnTo>
                <a:lnTo>
                  <a:pt x="39" y="16"/>
                </a:lnTo>
                <a:lnTo>
                  <a:pt x="39" y="11"/>
                </a:lnTo>
                <a:lnTo>
                  <a:pt x="39" y="8"/>
                </a:lnTo>
                <a:lnTo>
                  <a:pt x="39" y="8"/>
                </a:lnTo>
                <a:lnTo>
                  <a:pt x="39" y="8"/>
                </a:lnTo>
                <a:lnTo>
                  <a:pt x="39" y="8"/>
                </a:lnTo>
                <a:lnTo>
                  <a:pt x="39" y="8"/>
                </a:lnTo>
                <a:lnTo>
                  <a:pt x="39" y="8"/>
                </a:lnTo>
                <a:lnTo>
                  <a:pt x="39" y="5"/>
                </a:lnTo>
                <a:lnTo>
                  <a:pt x="39" y="5"/>
                </a:lnTo>
                <a:lnTo>
                  <a:pt x="39" y="5"/>
                </a:lnTo>
                <a:lnTo>
                  <a:pt x="39" y="5"/>
                </a:lnTo>
                <a:lnTo>
                  <a:pt x="39" y="5"/>
                </a:lnTo>
                <a:lnTo>
                  <a:pt x="36" y="5"/>
                </a:lnTo>
                <a:lnTo>
                  <a:pt x="36" y="5"/>
                </a:lnTo>
                <a:lnTo>
                  <a:pt x="36" y="5"/>
                </a:lnTo>
                <a:lnTo>
                  <a:pt x="36" y="5"/>
                </a:lnTo>
                <a:lnTo>
                  <a:pt x="36" y="5"/>
                </a:lnTo>
                <a:lnTo>
                  <a:pt x="36" y="5"/>
                </a:lnTo>
                <a:lnTo>
                  <a:pt x="36" y="5"/>
                </a:lnTo>
                <a:lnTo>
                  <a:pt x="36" y="5"/>
                </a:lnTo>
                <a:lnTo>
                  <a:pt x="36" y="5"/>
                </a:lnTo>
                <a:lnTo>
                  <a:pt x="36" y="5"/>
                </a:lnTo>
                <a:lnTo>
                  <a:pt x="34" y="5"/>
                </a:lnTo>
                <a:lnTo>
                  <a:pt x="34" y="5"/>
                </a:lnTo>
                <a:lnTo>
                  <a:pt x="34" y="5"/>
                </a:lnTo>
                <a:lnTo>
                  <a:pt x="34" y="5"/>
                </a:lnTo>
                <a:lnTo>
                  <a:pt x="34" y="5"/>
                </a:lnTo>
                <a:lnTo>
                  <a:pt x="34" y="5"/>
                </a:lnTo>
                <a:lnTo>
                  <a:pt x="34" y="5"/>
                </a:lnTo>
                <a:lnTo>
                  <a:pt x="34" y="5"/>
                </a:lnTo>
                <a:lnTo>
                  <a:pt x="34" y="5"/>
                </a:lnTo>
                <a:lnTo>
                  <a:pt x="34" y="8"/>
                </a:lnTo>
                <a:lnTo>
                  <a:pt x="34" y="8"/>
                </a:lnTo>
                <a:lnTo>
                  <a:pt x="31" y="8"/>
                </a:lnTo>
                <a:lnTo>
                  <a:pt x="31" y="8"/>
                </a:lnTo>
                <a:lnTo>
                  <a:pt x="31" y="8"/>
                </a:lnTo>
                <a:lnTo>
                  <a:pt x="31" y="11"/>
                </a:lnTo>
                <a:lnTo>
                  <a:pt x="29" y="11"/>
                </a:lnTo>
                <a:lnTo>
                  <a:pt x="29" y="13"/>
                </a:lnTo>
                <a:lnTo>
                  <a:pt x="26" y="13"/>
                </a:lnTo>
                <a:lnTo>
                  <a:pt x="26" y="16"/>
                </a:lnTo>
                <a:lnTo>
                  <a:pt x="23" y="16"/>
                </a:lnTo>
                <a:lnTo>
                  <a:pt x="23" y="16"/>
                </a:lnTo>
                <a:lnTo>
                  <a:pt x="21" y="18"/>
                </a:lnTo>
                <a:lnTo>
                  <a:pt x="18" y="18"/>
                </a:lnTo>
                <a:lnTo>
                  <a:pt x="18" y="18"/>
                </a:lnTo>
                <a:lnTo>
                  <a:pt x="18" y="18"/>
                </a:lnTo>
                <a:lnTo>
                  <a:pt x="18" y="18"/>
                </a:lnTo>
                <a:lnTo>
                  <a:pt x="18" y="21"/>
                </a:lnTo>
                <a:lnTo>
                  <a:pt x="15" y="21"/>
                </a:lnTo>
                <a:lnTo>
                  <a:pt x="13" y="21"/>
                </a:lnTo>
                <a:lnTo>
                  <a:pt x="13" y="21"/>
                </a:lnTo>
                <a:lnTo>
                  <a:pt x="13" y="21"/>
                </a:lnTo>
                <a:lnTo>
                  <a:pt x="10" y="21"/>
                </a:lnTo>
                <a:lnTo>
                  <a:pt x="10" y="21"/>
                </a:lnTo>
                <a:lnTo>
                  <a:pt x="8" y="24"/>
                </a:lnTo>
                <a:lnTo>
                  <a:pt x="8" y="24"/>
                </a:lnTo>
                <a:lnTo>
                  <a:pt x="5" y="24"/>
                </a:lnTo>
                <a:lnTo>
                  <a:pt x="5" y="24"/>
                </a:lnTo>
                <a:lnTo>
                  <a:pt x="5" y="24"/>
                </a:lnTo>
                <a:lnTo>
                  <a:pt x="5" y="24"/>
                </a:lnTo>
                <a:lnTo>
                  <a:pt x="5" y="24"/>
                </a:lnTo>
                <a:lnTo>
                  <a:pt x="2" y="21"/>
                </a:lnTo>
                <a:lnTo>
                  <a:pt x="2" y="18"/>
                </a:lnTo>
                <a:lnTo>
                  <a:pt x="2" y="13"/>
                </a:lnTo>
                <a:lnTo>
                  <a:pt x="2" y="13"/>
                </a:lnTo>
                <a:lnTo>
                  <a:pt x="2" y="11"/>
                </a:lnTo>
                <a:lnTo>
                  <a:pt x="2" y="8"/>
                </a:lnTo>
                <a:lnTo>
                  <a:pt x="2" y="8"/>
                </a:lnTo>
                <a:lnTo>
                  <a:pt x="2" y="8"/>
                </a:lnTo>
                <a:lnTo>
                  <a:pt x="2" y="5"/>
                </a:lnTo>
                <a:lnTo>
                  <a:pt x="2" y="5"/>
                </a:lnTo>
                <a:lnTo>
                  <a:pt x="2" y="5"/>
                </a:lnTo>
                <a:lnTo>
                  <a:pt x="2" y="5"/>
                </a:lnTo>
                <a:lnTo>
                  <a:pt x="2" y="5"/>
                </a:lnTo>
                <a:lnTo>
                  <a:pt x="2" y="5"/>
                </a:lnTo>
                <a:lnTo>
                  <a:pt x="2" y="5"/>
                </a:lnTo>
                <a:lnTo>
                  <a:pt x="2" y="5"/>
                </a:lnTo>
                <a:lnTo>
                  <a:pt x="2" y="5"/>
                </a:lnTo>
                <a:lnTo>
                  <a:pt x="2" y="5"/>
                </a:lnTo>
                <a:lnTo>
                  <a:pt x="2" y="5"/>
                </a:lnTo>
                <a:lnTo>
                  <a:pt x="2" y="5"/>
                </a:lnTo>
                <a:lnTo>
                  <a:pt x="2" y="5"/>
                </a:lnTo>
                <a:lnTo>
                  <a:pt x="2" y="3"/>
                </a:lnTo>
                <a:lnTo>
                  <a:pt x="2" y="3"/>
                </a:lnTo>
                <a:lnTo>
                  <a:pt x="2" y="3"/>
                </a:lnTo>
                <a:lnTo>
                  <a:pt x="2" y="3"/>
                </a:lnTo>
                <a:lnTo>
                  <a:pt x="2" y="3"/>
                </a:lnTo>
                <a:lnTo>
                  <a:pt x="2" y="3"/>
                </a:lnTo>
                <a:lnTo>
                  <a:pt x="2" y="0"/>
                </a:lnTo>
                <a:lnTo>
                  <a:pt x="2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  <a:lnTo>
                  <a:pt x="0" y="0"/>
                </a:lnTo>
              </a:path>
            </a:pathLst>
          </a:custGeom>
          <a:noFill/>
          <a:ln w="1270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145" name="Freeform 309"/>
          <p:cNvSpPr>
            <a:spLocks/>
          </p:cNvSpPr>
          <p:nvPr/>
        </p:nvSpPr>
        <p:spPr bwMode="auto">
          <a:xfrm>
            <a:off x="5270989" y="4433889"/>
            <a:ext cx="61546" cy="327025"/>
          </a:xfrm>
          <a:custGeom>
            <a:avLst/>
            <a:gdLst>
              <a:gd name="T0" fmla="*/ 0 w 42"/>
              <a:gd name="T1" fmla="*/ 201 h 206"/>
              <a:gd name="T2" fmla="*/ 2 w 42"/>
              <a:gd name="T3" fmla="*/ 196 h 206"/>
              <a:gd name="T4" fmla="*/ 2 w 42"/>
              <a:gd name="T5" fmla="*/ 191 h 206"/>
              <a:gd name="T6" fmla="*/ 5 w 42"/>
              <a:gd name="T7" fmla="*/ 191 h 206"/>
              <a:gd name="T8" fmla="*/ 5 w 42"/>
              <a:gd name="T9" fmla="*/ 188 h 206"/>
              <a:gd name="T10" fmla="*/ 10 w 42"/>
              <a:gd name="T11" fmla="*/ 185 h 206"/>
              <a:gd name="T12" fmla="*/ 10 w 42"/>
              <a:gd name="T13" fmla="*/ 183 h 206"/>
              <a:gd name="T14" fmla="*/ 10 w 42"/>
              <a:gd name="T15" fmla="*/ 180 h 206"/>
              <a:gd name="T16" fmla="*/ 13 w 42"/>
              <a:gd name="T17" fmla="*/ 180 h 206"/>
              <a:gd name="T18" fmla="*/ 10 w 42"/>
              <a:gd name="T19" fmla="*/ 175 h 206"/>
              <a:gd name="T20" fmla="*/ 15 w 42"/>
              <a:gd name="T21" fmla="*/ 175 h 206"/>
              <a:gd name="T22" fmla="*/ 15 w 42"/>
              <a:gd name="T23" fmla="*/ 170 h 206"/>
              <a:gd name="T24" fmla="*/ 15 w 42"/>
              <a:gd name="T25" fmla="*/ 167 h 206"/>
              <a:gd name="T26" fmla="*/ 18 w 42"/>
              <a:gd name="T27" fmla="*/ 164 h 206"/>
              <a:gd name="T28" fmla="*/ 21 w 42"/>
              <a:gd name="T29" fmla="*/ 164 h 206"/>
              <a:gd name="T30" fmla="*/ 23 w 42"/>
              <a:gd name="T31" fmla="*/ 159 h 206"/>
              <a:gd name="T32" fmla="*/ 21 w 42"/>
              <a:gd name="T33" fmla="*/ 157 h 206"/>
              <a:gd name="T34" fmla="*/ 23 w 42"/>
              <a:gd name="T35" fmla="*/ 157 h 206"/>
              <a:gd name="T36" fmla="*/ 23 w 42"/>
              <a:gd name="T37" fmla="*/ 154 h 206"/>
              <a:gd name="T38" fmla="*/ 23 w 42"/>
              <a:gd name="T39" fmla="*/ 151 h 206"/>
              <a:gd name="T40" fmla="*/ 23 w 42"/>
              <a:gd name="T41" fmla="*/ 146 h 206"/>
              <a:gd name="T42" fmla="*/ 21 w 42"/>
              <a:gd name="T43" fmla="*/ 144 h 206"/>
              <a:gd name="T44" fmla="*/ 21 w 42"/>
              <a:gd name="T45" fmla="*/ 141 h 206"/>
              <a:gd name="T46" fmla="*/ 21 w 42"/>
              <a:gd name="T47" fmla="*/ 133 h 206"/>
              <a:gd name="T48" fmla="*/ 23 w 42"/>
              <a:gd name="T49" fmla="*/ 133 h 206"/>
              <a:gd name="T50" fmla="*/ 23 w 42"/>
              <a:gd name="T51" fmla="*/ 133 h 206"/>
              <a:gd name="T52" fmla="*/ 26 w 42"/>
              <a:gd name="T53" fmla="*/ 128 h 206"/>
              <a:gd name="T54" fmla="*/ 26 w 42"/>
              <a:gd name="T55" fmla="*/ 128 h 206"/>
              <a:gd name="T56" fmla="*/ 26 w 42"/>
              <a:gd name="T57" fmla="*/ 125 h 206"/>
              <a:gd name="T58" fmla="*/ 29 w 42"/>
              <a:gd name="T59" fmla="*/ 123 h 206"/>
              <a:gd name="T60" fmla="*/ 31 w 42"/>
              <a:gd name="T61" fmla="*/ 120 h 206"/>
              <a:gd name="T62" fmla="*/ 31 w 42"/>
              <a:gd name="T63" fmla="*/ 120 h 206"/>
              <a:gd name="T64" fmla="*/ 29 w 42"/>
              <a:gd name="T65" fmla="*/ 117 h 206"/>
              <a:gd name="T66" fmla="*/ 26 w 42"/>
              <a:gd name="T67" fmla="*/ 115 h 206"/>
              <a:gd name="T68" fmla="*/ 21 w 42"/>
              <a:gd name="T69" fmla="*/ 115 h 206"/>
              <a:gd name="T70" fmla="*/ 18 w 42"/>
              <a:gd name="T71" fmla="*/ 110 h 206"/>
              <a:gd name="T72" fmla="*/ 18 w 42"/>
              <a:gd name="T73" fmla="*/ 107 h 206"/>
              <a:gd name="T74" fmla="*/ 18 w 42"/>
              <a:gd name="T75" fmla="*/ 78 h 206"/>
              <a:gd name="T76" fmla="*/ 23 w 42"/>
              <a:gd name="T77" fmla="*/ 78 h 206"/>
              <a:gd name="T78" fmla="*/ 23 w 42"/>
              <a:gd name="T79" fmla="*/ 76 h 206"/>
              <a:gd name="T80" fmla="*/ 23 w 42"/>
              <a:gd name="T81" fmla="*/ 73 h 206"/>
              <a:gd name="T82" fmla="*/ 23 w 42"/>
              <a:gd name="T83" fmla="*/ 70 h 206"/>
              <a:gd name="T84" fmla="*/ 23 w 42"/>
              <a:gd name="T85" fmla="*/ 68 h 206"/>
              <a:gd name="T86" fmla="*/ 26 w 42"/>
              <a:gd name="T87" fmla="*/ 63 h 206"/>
              <a:gd name="T88" fmla="*/ 26 w 42"/>
              <a:gd name="T89" fmla="*/ 60 h 206"/>
              <a:gd name="T90" fmla="*/ 23 w 42"/>
              <a:gd name="T91" fmla="*/ 57 h 206"/>
              <a:gd name="T92" fmla="*/ 26 w 42"/>
              <a:gd name="T93" fmla="*/ 55 h 206"/>
              <a:gd name="T94" fmla="*/ 29 w 42"/>
              <a:gd name="T95" fmla="*/ 52 h 206"/>
              <a:gd name="T96" fmla="*/ 31 w 42"/>
              <a:gd name="T97" fmla="*/ 55 h 206"/>
              <a:gd name="T98" fmla="*/ 31 w 42"/>
              <a:gd name="T99" fmla="*/ 55 h 206"/>
              <a:gd name="T100" fmla="*/ 31 w 42"/>
              <a:gd name="T101" fmla="*/ 52 h 206"/>
              <a:gd name="T102" fmla="*/ 34 w 42"/>
              <a:gd name="T103" fmla="*/ 47 h 206"/>
              <a:gd name="T104" fmla="*/ 31 w 42"/>
              <a:gd name="T105" fmla="*/ 47 h 206"/>
              <a:gd name="T106" fmla="*/ 34 w 42"/>
              <a:gd name="T107" fmla="*/ 42 h 206"/>
              <a:gd name="T108" fmla="*/ 39 w 42"/>
              <a:gd name="T109" fmla="*/ 39 h 206"/>
              <a:gd name="T110" fmla="*/ 34 w 42"/>
              <a:gd name="T111" fmla="*/ 26 h 206"/>
              <a:gd name="T112" fmla="*/ 39 w 42"/>
              <a:gd name="T113" fmla="*/ 16 h 206"/>
              <a:gd name="T114" fmla="*/ 34 w 42"/>
              <a:gd name="T115" fmla="*/ 18 h 206"/>
              <a:gd name="T116" fmla="*/ 36 w 42"/>
              <a:gd name="T117" fmla="*/ 0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42" h="206">
                <a:moveTo>
                  <a:pt x="0" y="206"/>
                </a:moveTo>
                <a:lnTo>
                  <a:pt x="0" y="204"/>
                </a:lnTo>
                <a:lnTo>
                  <a:pt x="0" y="201"/>
                </a:lnTo>
                <a:lnTo>
                  <a:pt x="0" y="201"/>
                </a:lnTo>
                <a:lnTo>
                  <a:pt x="0" y="201"/>
                </a:lnTo>
                <a:lnTo>
                  <a:pt x="0" y="201"/>
                </a:lnTo>
                <a:lnTo>
                  <a:pt x="2" y="198"/>
                </a:lnTo>
                <a:lnTo>
                  <a:pt x="2" y="198"/>
                </a:lnTo>
                <a:lnTo>
                  <a:pt x="2" y="198"/>
                </a:lnTo>
                <a:lnTo>
                  <a:pt x="2" y="198"/>
                </a:lnTo>
                <a:lnTo>
                  <a:pt x="2" y="196"/>
                </a:lnTo>
                <a:lnTo>
                  <a:pt x="2" y="196"/>
                </a:lnTo>
                <a:lnTo>
                  <a:pt x="2" y="196"/>
                </a:lnTo>
                <a:lnTo>
                  <a:pt x="2" y="193"/>
                </a:lnTo>
                <a:lnTo>
                  <a:pt x="2" y="193"/>
                </a:lnTo>
                <a:lnTo>
                  <a:pt x="2" y="193"/>
                </a:lnTo>
                <a:lnTo>
                  <a:pt x="2" y="193"/>
                </a:lnTo>
                <a:lnTo>
                  <a:pt x="2" y="191"/>
                </a:lnTo>
                <a:lnTo>
                  <a:pt x="2" y="191"/>
                </a:lnTo>
                <a:lnTo>
                  <a:pt x="2" y="191"/>
                </a:lnTo>
                <a:lnTo>
                  <a:pt x="2" y="191"/>
                </a:lnTo>
                <a:lnTo>
                  <a:pt x="2" y="191"/>
                </a:lnTo>
                <a:lnTo>
                  <a:pt x="2" y="191"/>
                </a:lnTo>
                <a:lnTo>
                  <a:pt x="5" y="191"/>
                </a:lnTo>
                <a:lnTo>
                  <a:pt x="5" y="191"/>
                </a:lnTo>
                <a:lnTo>
                  <a:pt x="5" y="191"/>
                </a:lnTo>
                <a:lnTo>
                  <a:pt x="5" y="188"/>
                </a:lnTo>
                <a:lnTo>
                  <a:pt x="5" y="188"/>
                </a:lnTo>
                <a:lnTo>
                  <a:pt x="5" y="188"/>
                </a:lnTo>
                <a:lnTo>
                  <a:pt x="5" y="188"/>
                </a:lnTo>
                <a:lnTo>
                  <a:pt x="5" y="188"/>
                </a:lnTo>
                <a:lnTo>
                  <a:pt x="5" y="188"/>
                </a:lnTo>
                <a:lnTo>
                  <a:pt x="5" y="188"/>
                </a:lnTo>
                <a:lnTo>
                  <a:pt x="8" y="188"/>
                </a:lnTo>
                <a:lnTo>
                  <a:pt x="8" y="185"/>
                </a:lnTo>
                <a:lnTo>
                  <a:pt x="10" y="185"/>
                </a:lnTo>
                <a:lnTo>
                  <a:pt x="10" y="185"/>
                </a:lnTo>
                <a:lnTo>
                  <a:pt x="10" y="185"/>
                </a:lnTo>
                <a:lnTo>
                  <a:pt x="10" y="185"/>
                </a:lnTo>
                <a:lnTo>
                  <a:pt x="10" y="185"/>
                </a:lnTo>
                <a:lnTo>
                  <a:pt x="10" y="183"/>
                </a:lnTo>
                <a:lnTo>
                  <a:pt x="10" y="183"/>
                </a:lnTo>
                <a:lnTo>
                  <a:pt x="10" y="183"/>
                </a:lnTo>
                <a:lnTo>
                  <a:pt x="10" y="183"/>
                </a:lnTo>
                <a:lnTo>
                  <a:pt x="10" y="183"/>
                </a:lnTo>
                <a:lnTo>
                  <a:pt x="10" y="180"/>
                </a:lnTo>
                <a:lnTo>
                  <a:pt x="10" y="180"/>
                </a:lnTo>
                <a:lnTo>
                  <a:pt x="10" y="180"/>
                </a:lnTo>
                <a:lnTo>
                  <a:pt x="10" y="180"/>
                </a:lnTo>
                <a:lnTo>
                  <a:pt x="13" y="180"/>
                </a:lnTo>
                <a:lnTo>
                  <a:pt x="13" y="180"/>
                </a:lnTo>
                <a:lnTo>
                  <a:pt x="13" y="180"/>
                </a:lnTo>
                <a:lnTo>
                  <a:pt x="13" y="180"/>
                </a:lnTo>
                <a:lnTo>
                  <a:pt x="13" y="180"/>
                </a:lnTo>
                <a:lnTo>
                  <a:pt x="13" y="180"/>
                </a:lnTo>
                <a:lnTo>
                  <a:pt x="13" y="178"/>
                </a:lnTo>
                <a:lnTo>
                  <a:pt x="13" y="178"/>
                </a:lnTo>
                <a:lnTo>
                  <a:pt x="10" y="175"/>
                </a:lnTo>
                <a:lnTo>
                  <a:pt x="10" y="175"/>
                </a:lnTo>
                <a:lnTo>
                  <a:pt x="10" y="175"/>
                </a:lnTo>
                <a:lnTo>
                  <a:pt x="13" y="175"/>
                </a:lnTo>
                <a:lnTo>
                  <a:pt x="13" y="175"/>
                </a:lnTo>
                <a:lnTo>
                  <a:pt x="13" y="175"/>
                </a:lnTo>
                <a:lnTo>
                  <a:pt x="13" y="175"/>
                </a:lnTo>
                <a:lnTo>
                  <a:pt x="15" y="175"/>
                </a:lnTo>
                <a:lnTo>
                  <a:pt x="15" y="175"/>
                </a:lnTo>
                <a:lnTo>
                  <a:pt x="15" y="175"/>
                </a:lnTo>
                <a:lnTo>
                  <a:pt x="15" y="172"/>
                </a:lnTo>
                <a:lnTo>
                  <a:pt x="15" y="172"/>
                </a:lnTo>
                <a:lnTo>
                  <a:pt x="15" y="172"/>
                </a:lnTo>
                <a:lnTo>
                  <a:pt x="15" y="170"/>
                </a:lnTo>
                <a:lnTo>
                  <a:pt x="15" y="170"/>
                </a:lnTo>
                <a:lnTo>
                  <a:pt x="15" y="170"/>
                </a:lnTo>
                <a:lnTo>
                  <a:pt x="15" y="170"/>
                </a:lnTo>
                <a:lnTo>
                  <a:pt x="15" y="170"/>
                </a:lnTo>
                <a:lnTo>
                  <a:pt x="15" y="170"/>
                </a:lnTo>
                <a:lnTo>
                  <a:pt x="15" y="170"/>
                </a:lnTo>
                <a:lnTo>
                  <a:pt x="15" y="167"/>
                </a:lnTo>
                <a:lnTo>
                  <a:pt x="15" y="167"/>
                </a:lnTo>
                <a:lnTo>
                  <a:pt x="15" y="167"/>
                </a:lnTo>
                <a:lnTo>
                  <a:pt x="15" y="164"/>
                </a:lnTo>
                <a:lnTo>
                  <a:pt x="15" y="164"/>
                </a:lnTo>
                <a:lnTo>
                  <a:pt x="18" y="164"/>
                </a:lnTo>
                <a:lnTo>
                  <a:pt x="18" y="164"/>
                </a:lnTo>
                <a:lnTo>
                  <a:pt x="18" y="164"/>
                </a:lnTo>
                <a:lnTo>
                  <a:pt x="18" y="164"/>
                </a:lnTo>
                <a:lnTo>
                  <a:pt x="18" y="164"/>
                </a:lnTo>
                <a:lnTo>
                  <a:pt x="21" y="164"/>
                </a:lnTo>
                <a:lnTo>
                  <a:pt x="21" y="164"/>
                </a:lnTo>
                <a:lnTo>
                  <a:pt x="21" y="164"/>
                </a:lnTo>
                <a:lnTo>
                  <a:pt x="21" y="162"/>
                </a:lnTo>
                <a:lnTo>
                  <a:pt x="21" y="162"/>
                </a:lnTo>
                <a:lnTo>
                  <a:pt x="21" y="162"/>
                </a:lnTo>
                <a:lnTo>
                  <a:pt x="21" y="162"/>
                </a:lnTo>
                <a:lnTo>
                  <a:pt x="21" y="159"/>
                </a:lnTo>
                <a:lnTo>
                  <a:pt x="23" y="159"/>
                </a:lnTo>
                <a:lnTo>
                  <a:pt x="23" y="159"/>
                </a:lnTo>
                <a:lnTo>
                  <a:pt x="23" y="159"/>
                </a:lnTo>
                <a:lnTo>
                  <a:pt x="23" y="159"/>
                </a:lnTo>
                <a:lnTo>
                  <a:pt x="23" y="159"/>
                </a:lnTo>
                <a:lnTo>
                  <a:pt x="21" y="157"/>
                </a:lnTo>
                <a:lnTo>
                  <a:pt x="21" y="157"/>
                </a:lnTo>
                <a:lnTo>
                  <a:pt x="21" y="157"/>
                </a:lnTo>
                <a:lnTo>
                  <a:pt x="21" y="157"/>
                </a:lnTo>
                <a:lnTo>
                  <a:pt x="21" y="157"/>
                </a:lnTo>
                <a:lnTo>
                  <a:pt x="23" y="157"/>
                </a:lnTo>
                <a:lnTo>
                  <a:pt x="23" y="157"/>
                </a:lnTo>
                <a:lnTo>
                  <a:pt x="23" y="157"/>
                </a:lnTo>
                <a:lnTo>
                  <a:pt x="23" y="154"/>
                </a:lnTo>
                <a:lnTo>
                  <a:pt x="23" y="154"/>
                </a:lnTo>
                <a:lnTo>
                  <a:pt x="23" y="154"/>
                </a:lnTo>
                <a:lnTo>
                  <a:pt x="23" y="154"/>
                </a:lnTo>
                <a:lnTo>
                  <a:pt x="23" y="154"/>
                </a:lnTo>
                <a:lnTo>
                  <a:pt x="23" y="154"/>
                </a:lnTo>
                <a:lnTo>
                  <a:pt x="23" y="154"/>
                </a:lnTo>
                <a:lnTo>
                  <a:pt x="23" y="151"/>
                </a:lnTo>
                <a:lnTo>
                  <a:pt x="23" y="151"/>
                </a:lnTo>
                <a:lnTo>
                  <a:pt x="23" y="151"/>
                </a:lnTo>
                <a:lnTo>
                  <a:pt x="23" y="151"/>
                </a:lnTo>
                <a:lnTo>
                  <a:pt x="23" y="151"/>
                </a:lnTo>
                <a:lnTo>
                  <a:pt x="23" y="151"/>
                </a:lnTo>
                <a:lnTo>
                  <a:pt x="23" y="151"/>
                </a:lnTo>
                <a:lnTo>
                  <a:pt x="23" y="151"/>
                </a:lnTo>
                <a:lnTo>
                  <a:pt x="23" y="149"/>
                </a:lnTo>
                <a:lnTo>
                  <a:pt x="23" y="149"/>
                </a:lnTo>
                <a:lnTo>
                  <a:pt x="23" y="146"/>
                </a:lnTo>
                <a:lnTo>
                  <a:pt x="23" y="146"/>
                </a:lnTo>
                <a:lnTo>
                  <a:pt x="23" y="146"/>
                </a:lnTo>
                <a:lnTo>
                  <a:pt x="23" y="144"/>
                </a:lnTo>
                <a:lnTo>
                  <a:pt x="23" y="144"/>
                </a:lnTo>
                <a:lnTo>
                  <a:pt x="23" y="144"/>
                </a:lnTo>
                <a:lnTo>
                  <a:pt x="21" y="144"/>
                </a:lnTo>
                <a:lnTo>
                  <a:pt x="21" y="144"/>
                </a:lnTo>
                <a:lnTo>
                  <a:pt x="21" y="141"/>
                </a:lnTo>
                <a:lnTo>
                  <a:pt x="21" y="141"/>
                </a:lnTo>
                <a:lnTo>
                  <a:pt x="21" y="141"/>
                </a:lnTo>
                <a:lnTo>
                  <a:pt x="21" y="141"/>
                </a:lnTo>
                <a:lnTo>
                  <a:pt x="21" y="141"/>
                </a:lnTo>
                <a:lnTo>
                  <a:pt x="21" y="138"/>
                </a:lnTo>
                <a:lnTo>
                  <a:pt x="21" y="138"/>
                </a:lnTo>
                <a:lnTo>
                  <a:pt x="21" y="133"/>
                </a:lnTo>
                <a:lnTo>
                  <a:pt x="21" y="133"/>
                </a:lnTo>
                <a:lnTo>
                  <a:pt x="21" y="133"/>
                </a:lnTo>
                <a:lnTo>
                  <a:pt x="21" y="133"/>
                </a:lnTo>
                <a:lnTo>
                  <a:pt x="21" y="133"/>
                </a:lnTo>
                <a:lnTo>
                  <a:pt x="21" y="133"/>
                </a:lnTo>
                <a:lnTo>
                  <a:pt x="21" y="133"/>
                </a:lnTo>
                <a:lnTo>
                  <a:pt x="21" y="133"/>
                </a:lnTo>
                <a:lnTo>
                  <a:pt x="21" y="133"/>
                </a:lnTo>
                <a:lnTo>
                  <a:pt x="23" y="133"/>
                </a:lnTo>
                <a:lnTo>
                  <a:pt x="23" y="133"/>
                </a:lnTo>
                <a:lnTo>
                  <a:pt x="23" y="133"/>
                </a:lnTo>
                <a:lnTo>
                  <a:pt x="23" y="133"/>
                </a:lnTo>
                <a:lnTo>
                  <a:pt x="23" y="133"/>
                </a:lnTo>
                <a:lnTo>
                  <a:pt x="23" y="133"/>
                </a:lnTo>
                <a:lnTo>
                  <a:pt x="23" y="133"/>
                </a:lnTo>
                <a:lnTo>
                  <a:pt x="23" y="133"/>
                </a:lnTo>
                <a:lnTo>
                  <a:pt x="23" y="131"/>
                </a:lnTo>
                <a:lnTo>
                  <a:pt x="23" y="131"/>
                </a:lnTo>
                <a:lnTo>
                  <a:pt x="23" y="131"/>
                </a:lnTo>
                <a:lnTo>
                  <a:pt x="26" y="128"/>
                </a:lnTo>
                <a:lnTo>
                  <a:pt x="26" y="128"/>
                </a:lnTo>
                <a:lnTo>
                  <a:pt x="26" y="128"/>
                </a:lnTo>
                <a:lnTo>
                  <a:pt x="26" y="128"/>
                </a:lnTo>
                <a:lnTo>
                  <a:pt x="26" y="128"/>
                </a:lnTo>
                <a:lnTo>
                  <a:pt x="26" y="128"/>
                </a:lnTo>
                <a:lnTo>
                  <a:pt x="26" y="128"/>
                </a:lnTo>
                <a:lnTo>
                  <a:pt x="26" y="128"/>
                </a:lnTo>
                <a:lnTo>
                  <a:pt x="26" y="125"/>
                </a:lnTo>
                <a:lnTo>
                  <a:pt x="26" y="125"/>
                </a:lnTo>
                <a:lnTo>
                  <a:pt x="26" y="125"/>
                </a:lnTo>
                <a:lnTo>
                  <a:pt x="26" y="125"/>
                </a:lnTo>
                <a:lnTo>
                  <a:pt x="26" y="125"/>
                </a:lnTo>
                <a:lnTo>
                  <a:pt x="26" y="125"/>
                </a:lnTo>
                <a:lnTo>
                  <a:pt x="26" y="123"/>
                </a:lnTo>
                <a:lnTo>
                  <a:pt x="26" y="123"/>
                </a:lnTo>
                <a:lnTo>
                  <a:pt x="26" y="123"/>
                </a:lnTo>
                <a:lnTo>
                  <a:pt x="26" y="123"/>
                </a:lnTo>
                <a:lnTo>
                  <a:pt x="26" y="123"/>
                </a:lnTo>
                <a:lnTo>
                  <a:pt x="29" y="123"/>
                </a:lnTo>
                <a:lnTo>
                  <a:pt x="29" y="123"/>
                </a:lnTo>
                <a:lnTo>
                  <a:pt x="29" y="123"/>
                </a:lnTo>
                <a:lnTo>
                  <a:pt x="29" y="120"/>
                </a:lnTo>
                <a:lnTo>
                  <a:pt x="31" y="120"/>
                </a:lnTo>
                <a:lnTo>
                  <a:pt x="31" y="120"/>
                </a:lnTo>
                <a:lnTo>
                  <a:pt x="31" y="120"/>
                </a:lnTo>
                <a:lnTo>
                  <a:pt x="31" y="120"/>
                </a:lnTo>
                <a:lnTo>
                  <a:pt x="31" y="120"/>
                </a:lnTo>
                <a:lnTo>
                  <a:pt x="31" y="120"/>
                </a:lnTo>
                <a:lnTo>
                  <a:pt x="31" y="120"/>
                </a:lnTo>
                <a:lnTo>
                  <a:pt x="31" y="120"/>
                </a:lnTo>
                <a:lnTo>
                  <a:pt x="31" y="120"/>
                </a:lnTo>
                <a:lnTo>
                  <a:pt x="31" y="120"/>
                </a:lnTo>
                <a:lnTo>
                  <a:pt x="31" y="120"/>
                </a:lnTo>
                <a:lnTo>
                  <a:pt x="31" y="117"/>
                </a:lnTo>
                <a:lnTo>
                  <a:pt x="31" y="117"/>
                </a:lnTo>
                <a:lnTo>
                  <a:pt x="29" y="117"/>
                </a:lnTo>
                <a:lnTo>
                  <a:pt x="29" y="117"/>
                </a:lnTo>
                <a:lnTo>
                  <a:pt x="29" y="117"/>
                </a:lnTo>
                <a:lnTo>
                  <a:pt x="29" y="117"/>
                </a:lnTo>
                <a:lnTo>
                  <a:pt x="29" y="117"/>
                </a:lnTo>
                <a:lnTo>
                  <a:pt x="29" y="117"/>
                </a:lnTo>
                <a:lnTo>
                  <a:pt x="29" y="117"/>
                </a:lnTo>
                <a:lnTo>
                  <a:pt x="26" y="115"/>
                </a:lnTo>
                <a:lnTo>
                  <a:pt x="26" y="115"/>
                </a:lnTo>
                <a:lnTo>
                  <a:pt x="26" y="115"/>
                </a:lnTo>
                <a:lnTo>
                  <a:pt x="23" y="115"/>
                </a:lnTo>
                <a:lnTo>
                  <a:pt x="23" y="115"/>
                </a:lnTo>
                <a:lnTo>
                  <a:pt x="23" y="115"/>
                </a:lnTo>
                <a:lnTo>
                  <a:pt x="21" y="115"/>
                </a:lnTo>
                <a:lnTo>
                  <a:pt x="21" y="112"/>
                </a:lnTo>
                <a:lnTo>
                  <a:pt x="21" y="112"/>
                </a:lnTo>
                <a:lnTo>
                  <a:pt x="21" y="112"/>
                </a:lnTo>
                <a:lnTo>
                  <a:pt x="18" y="112"/>
                </a:lnTo>
                <a:lnTo>
                  <a:pt x="18" y="112"/>
                </a:lnTo>
                <a:lnTo>
                  <a:pt x="18" y="110"/>
                </a:lnTo>
                <a:lnTo>
                  <a:pt x="18" y="110"/>
                </a:lnTo>
                <a:lnTo>
                  <a:pt x="18" y="110"/>
                </a:lnTo>
                <a:lnTo>
                  <a:pt x="18" y="110"/>
                </a:lnTo>
                <a:lnTo>
                  <a:pt x="18" y="110"/>
                </a:lnTo>
                <a:lnTo>
                  <a:pt x="18" y="110"/>
                </a:lnTo>
                <a:lnTo>
                  <a:pt x="18" y="107"/>
                </a:lnTo>
                <a:lnTo>
                  <a:pt x="18" y="81"/>
                </a:lnTo>
                <a:lnTo>
                  <a:pt x="18" y="78"/>
                </a:lnTo>
                <a:lnTo>
                  <a:pt x="18" y="78"/>
                </a:lnTo>
                <a:lnTo>
                  <a:pt x="18" y="78"/>
                </a:lnTo>
                <a:lnTo>
                  <a:pt x="18" y="78"/>
                </a:lnTo>
                <a:lnTo>
                  <a:pt x="18" y="78"/>
                </a:lnTo>
                <a:lnTo>
                  <a:pt x="18" y="78"/>
                </a:lnTo>
                <a:lnTo>
                  <a:pt x="21" y="78"/>
                </a:lnTo>
                <a:lnTo>
                  <a:pt x="21" y="78"/>
                </a:lnTo>
                <a:lnTo>
                  <a:pt x="21" y="78"/>
                </a:lnTo>
                <a:lnTo>
                  <a:pt x="23" y="78"/>
                </a:lnTo>
                <a:lnTo>
                  <a:pt x="23" y="78"/>
                </a:lnTo>
                <a:lnTo>
                  <a:pt x="23" y="78"/>
                </a:lnTo>
                <a:lnTo>
                  <a:pt x="23" y="78"/>
                </a:lnTo>
                <a:lnTo>
                  <a:pt x="23" y="78"/>
                </a:lnTo>
                <a:lnTo>
                  <a:pt x="23" y="78"/>
                </a:lnTo>
                <a:lnTo>
                  <a:pt x="23" y="78"/>
                </a:lnTo>
                <a:lnTo>
                  <a:pt x="23" y="76"/>
                </a:lnTo>
                <a:lnTo>
                  <a:pt x="23" y="76"/>
                </a:lnTo>
                <a:lnTo>
                  <a:pt x="23" y="76"/>
                </a:lnTo>
                <a:lnTo>
                  <a:pt x="23" y="76"/>
                </a:lnTo>
                <a:lnTo>
                  <a:pt x="23" y="76"/>
                </a:lnTo>
                <a:lnTo>
                  <a:pt x="23" y="73"/>
                </a:lnTo>
                <a:lnTo>
                  <a:pt x="23" y="73"/>
                </a:lnTo>
                <a:lnTo>
                  <a:pt x="23" y="73"/>
                </a:lnTo>
                <a:lnTo>
                  <a:pt x="23" y="73"/>
                </a:lnTo>
                <a:lnTo>
                  <a:pt x="23" y="73"/>
                </a:lnTo>
                <a:lnTo>
                  <a:pt x="23" y="73"/>
                </a:lnTo>
                <a:lnTo>
                  <a:pt x="23" y="73"/>
                </a:lnTo>
                <a:lnTo>
                  <a:pt x="23" y="70"/>
                </a:lnTo>
                <a:lnTo>
                  <a:pt x="23" y="70"/>
                </a:lnTo>
                <a:lnTo>
                  <a:pt x="23" y="70"/>
                </a:lnTo>
                <a:lnTo>
                  <a:pt x="23" y="70"/>
                </a:lnTo>
                <a:lnTo>
                  <a:pt x="23" y="70"/>
                </a:lnTo>
                <a:lnTo>
                  <a:pt x="23" y="68"/>
                </a:lnTo>
                <a:lnTo>
                  <a:pt x="23" y="68"/>
                </a:lnTo>
                <a:lnTo>
                  <a:pt x="23" y="68"/>
                </a:lnTo>
                <a:lnTo>
                  <a:pt x="23" y="68"/>
                </a:lnTo>
                <a:lnTo>
                  <a:pt x="26" y="65"/>
                </a:lnTo>
                <a:lnTo>
                  <a:pt x="26" y="65"/>
                </a:lnTo>
                <a:lnTo>
                  <a:pt x="26" y="65"/>
                </a:lnTo>
                <a:lnTo>
                  <a:pt x="26" y="63"/>
                </a:lnTo>
                <a:lnTo>
                  <a:pt x="26" y="63"/>
                </a:lnTo>
                <a:lnTo>
                  <a:pt x="26" y="63"/>
                </a:lnTo>
                <a:lnTo>
                  <a:pt x="26" y="63"/>
                </a:lnTo>
                <a:lnTo>
                  <a:pt x="26" y="63"/>
                </a:lnTo>
                <a:lnTo>
                  <a:pt x="26" y="60"/>
                </a:lnTo>
                <a:lnTo>
                  <a:pt x="26" y="60"/>
                </a:lnTo>
                <a:lnTo>
                  <a:pt x="26" y="60"/>
                </a:lnTo>
                <a:lnTo>
                  <a:pt x="26" y="60"/>
                </a:lnTo>
                <a:lnTo>
                  <a:pt x="26" y="60"/>
                </a:lnTo>
                <a:lnTo>
                  <a:pt x="26" y="60"/>
                </a:lnTo>
                <a:lnTo>
                  <a:pt x="23" y="57"/>
                </a:lnTo>
                <a:lnTo>
                  <a:pt x="23" y="57"/>
                </a:lnTo>
                <a:lnTo>
                  <a:pt x="23" y="57"/>
                </a:lnTo>
                <a:lnTo>
                  <a:pt x="23" y="57"/>
                </a:lnTo>
                <a:lnTo>
                  <a:pt x="23" y="57"/>
                </a:lnTo>
                <a:lnTo>
                  <a:pt x="26" y="57"/>
                </a:lnTo>
                <a:lnTo>
                  <a:pt x="26" y="55"/>
                </a:lnTo>
                <a:lnTo>
                  <a:pt x="26" y="55"/>
                </a:lnTo>
                <a:lnTo>
                  <a:pt x="26" y="55"/>
                </a:lnTo>
                <a:lnTo>
                  <a:pt x="26" y="55"/>
                </a:lnTo>
                <a:lnTo>
                  <a:pt x="26" y="52"/>
                </a:lnTo>
                <a:lnTo>
                  <a:pt x="26" y="52"/>
                </a:lnTo>
                <a:lnTo>
                  <a:pt x="26" y="52"/>
                </a:lnTo>
                <a:lnTo>
                  <a:pt x="29" y="52"/>
                </a:lnTo>
                <a:lnTo>
                  <a:pt x="29" y="52"/>
                </a:lnTo>
                <a:lnTo>
                  <a:pt x="29" y="52"/>
                </a:lnTo>
                <a:lnTo>
                  <a:pt x="29" y="52"/>
                </a:lnTo>
                <a:lnTo>
                  <a:pt x="29" y="52"/>
                </a:lnTo>
                <a:lnTo>
                  <a:pt x="29" y="55"/>
                </a:lnTo>
                <a:lnTo>
                  <a:pt x="31" y="55"/>
                </a:lnTo>
                <a:lnTo>
                  <a:pt x="31" y="55"/>
                </a:lnTo>
                <a:lnTo>
                  <a:pt x="31" y="55"/>
                </a:lnTo>
                <a:lnTo>
                  <a:pt x="31" y="55"/>
                </a:lnTo>
                <a:lnTo>
                  <a:pt x="31" y="55"/>
                </a:lnTo>
                <a:lnTo>
                  <a:pt x="31" y="55"/>
                </a:lnTo>
                <a:lnTo>
                  <a:pt x="31" y="55"/>
                </a:lnTo>
                <a:lnTo>
                  <a:pt x="31" y="55"/>
                </a:lnTo>
                <a:lnTo>
                  <a:pt x="31" y="55"/>
                </a:lnTo>
                <a:lnTo>
                  <a:pt x="31" y="55"/>
                </a:lnTo>
                <a:lnTo>
                  <a:pt x="31" y="55"/>
                </a:lnTo>
                <a:lnTo>
                  <a:pt x="31" y="55"/>
                </a:lnTo>
                <a:lnTo>
                  <a:pt x="31" y="52"/>
                </a:lnTo>
                <a:lnTo>
                  <a:pt x="34" y="50"/>
                </a:lnTo>
                <a:lnTo>
                  <a:pt x="34" y="50"/>
                </a:lnTo>
                <a:lnTo>
                  <a:pt x="34" y="50"/>
                </a:lnTo>
                <a:lnTo>
                  <a:pt x="34" y="47"/>
                </a:lnTo>
                <a:lnTo>
                  <a:pt x="34" y="47"/>
                </a:lnTo>
                <a:lnTo>
                  <a:pt x="34" y="47"/>
                </a:lnTo>
                <a:lnTo>
                  <a:pt x="34" y="47"/>
                </a:lnTo>
                <a:lnTo>
                  <a:pt x="34" y="47"/>
                </a:lnTo>
                <a:lnTo>
                  <a:pt x="34" y="47"/>
                </a:lnTo>
                <a:lnTo>
                  <a:pt x="34" y="47"/>
                </a:lnTo>
                <a:lnTo>
                  <a:pt x="31" y="47"/>
                </a:lnTo>
                <a:lnTo>
                  <a:pt x="31" y="47"/>
                </a:lnTo>
                <a:lnTo>
                  <a:pt x="31" y="47"/>
                </a:lnTo>
                <a:lnTo>
                  <a:pt x="31" y="47"/>
                </a:lnTo>
                <a:lnTo>
                  <a:pt x="31" y="44"/>
                </a:lnTo>
                <a:lnTo>
                  <a:pt x="31" y="44"/>
                </a:lnTo>
                <a:lnTo>
                  <a:pt x="31" y="44"/>
                </a:lnTo>
                <a:lnTo>
                  <a:pt x="34" y="42"/>
                </a:lnTo>
                <a:lnTo>
                  <a:pt x="34" y="42"/>
                </a:lnTo>
                <a:lnTo>
                  <a:pt x="34" y="42"/>
                </a:lnTo>
                <a:lnTo>
                  <a:pt x="34" y="42"/>
                </a:lnTo>
                <a:lnTo>
                  <a:pt x="36" y="42"/>
                </a:lnTo>
                <a:lnTo>
                  <a:pt x="36" y="39"/>
                </a:lnTo>
                <a:lnTo>
                  <a:pt x="39" y="39"/>
                </a:lnTo>
                <a:lnTo>
                  <a:pt x="39" y="39"/>
                </a:lnTo>
                <a:lnTo>
                  <a:pt x="39" y="36"/>
                </a:lnTo>
                <a:lnTo>
                  <a:pt x="34" y="31"/>
                </a:lnTo>
                <a:lnTo>
                  <a:pt x="31" y="31"/>
                </a:lnTo>
                <a:lnTo>
                  <a:pt x="31" y="29"/>
                </a:lnTo>
                <a:lnTo>
                  <a:pt x="34" y="26"/>
                </a:lnTo>
                <a:lnTo>
                  <a:pt x="36" y="21"/>
                </a:lnTo>
                <a:lnTo>
                  <a:pt x="39" y="18"/>
                </a:lnTo>
                <a:lnTo>
                  <a:pt x="39" y="18"/>
                </a:lnTo>
                <a:lnTo>
                  <a:pt x="39" y="18"/>
                </a:lnTo>
                <a:lnTo>
                  <a:pt x="42" y="16"/>
                </a:lnTo>
                <a:lnTo>
                  <a:pt x="39" y="16"/>
                </a:lnTo>
                <a:lnTo>
                  <a:pt x="39" y="16"/>
                </a:lnTo>
                <a:lnTo>
                  <a:pt x="36" y="18"/>
                </a:lnTo>
                <a:lnTo>
                  <a:pt x="36" y="18"/>
                </a:lnTo>
                <a:lnTo>
                  <a:pt x="34" y="18"/>
                </a:lnTo>
                <a:lnTo>
                  <a:pt x="34" y="18"/>
                </a:lnTo>
                <a:lnTo>
                  <a:pt x="34" y="18"/>
                </a:lnTo>
                <a:lnTo>
                  <a:pt x="31" y="18"/>
                </a:lnTo>
                <a:lnTo>
                  <a:pt x="29" y="18"/>
                </a:lnTo>
                <a:lnTo>
                  <a:pt x="29" y="18"/>
                </a:lnTo>
                <a:lnTo>
                  <a:pt x="26" y="18"/>
                </a:lnTo>
                <a:lnTo>
                  <a:pt x="39" y="5"/>
                </a:lnTo>
                <a:lnTo>
                  <a:pt x="36" y="0"/>
                </a:lnTo>
              </a:path>
            </a:pathLst>
          </a:custGeom>
          <a:noFill/>
          <a:ln w="1270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146" name="Line 310"/>
          <p:cNvSpPr>
            <a:spLocks noChangeShapeType="1"/>
          </p:cNvSpPr>
          <p:nvPr/>
        </p:nvSpPr>
        <p:spPr bwMode="auto">
          <a:xfrm>
            <a:off x="4605704" y="4202113"/>
            <a:ext cx="492369" cy="0"/>
          </a:xfrm>
          <a:prstGeom prst="line">
            <a:avLst/>
          </a:prstGeom>
          <a:noFill/>
          <a:ln w="1270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147" name="Line 311"/>
          <p:cNvSpPr>
            <a:spLocks noChangeShapeType="1"/>
          </p:cNvSpPr>
          <p:nvPr/>
        </p:nvSpPr>
        <p:spPr bwMode="auto">
          <a:xfrm>
            <a:off x="5098074" y="3836989"/>
            <a:ext cx="0" cy="365125"/>
          </a:xfrm>
          <a:prstGeom prst="line">
            <a:avLst/>
          </a:prstGeom>
          <a:noFill/>
          <a:ln w="1270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148" name="Line 312"/>
          <p:cNvSpPr>
            <a:spLocks noChangeShapeType="1"/>
          </p:cNvSpPr>
          <p:nvPr/>
        </p:nvSpPr>
        <p:spPr bwMode="auto">
          <a:xfrm>
            <a:off x="5323743" y="4305300"/>
            <a:ext cx="0" cy="115888"/>
          </a:xfrm>
          <a:prstGeom prst="line">
            <a:avLst/>
          </a:prstGeom>
          <a:noFill/>
          <a:ln w="1270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149" name="Line 313"/>
          <p:cNvSpPr>
            <a:spLocks noChangeShapeType="1"/>
          </p:cNvSpPr>
          <p:nvPr/>
        </p:nvSpPr>
        <p:spPr bwMode="auto">
          <a:xfrm>
            <a:off x="5098073" y="4202113"/>
            <a:ext cx="310662" cy="139700"/>
          </a:xfrm>
          <a:prstGeom prst="line">
            <a:avLst/>
          </a:prstGeom>
          <a:noFill/>
          <a:ln w="1270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150" name="Line 314"/>
          <p:cNvSpPr>
            <a:spLocks noChangeShapeType="1"/>
          </p:cNvSpPr>
          <p:nvPr/>
        </p:nvSpPr>
        <p:spPr bwMode="auto">
          <a:xfrm>
            <a:off x="5722327" y="4164013"/>
            <a:ext cx="76200" cy="0"/>
          </a:xfrm>
          <a:prstGeom prst="line">
            <a:avLst/>
          </a:prstGeom>
          <a:noFill/>
          <a:ln w="1270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151" name="Line 315"/>
          <p:cNvSpPr>
            <a:spLocks noChangeShapeType="1"/>
          </p:cNvSpPr>
          <p:nvPr/>
        </p:nvSpPr>
        <p:spPr bwMode="auto">
          <a:xfrm flipV="1">
            <a:off x="5408736" y="4164013"/>
            <a:ext cx="313592" cy="177800"/>
          </a:xfrm>
          <a:prstGeom prst="line">
            <a:avLst/>
          </a:prstGeom>
          <a:noFill/>
          <a:ln w="1270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152" name="Line 316"/>
          <p:cNvSpPr>
            <a:spLocks noChangeShapeType="1"/>
          </p:cNvSpPr>
          <p:nvPr/>
        </p:nvSpPr>
        <p:spPr bwMode="auto">
          <a:xfrm>
            <a:off x="1724758" y="2232026"/>
            <a:ext cx="738554" cy="149225"/>
          </a:xfrm>
          <a:prstGeom prst="line">
            <a:avLst/>
          </a:prstGeom>
          <a:noFill/>
          <a:ln w="1270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154" name="Line 318"/>
          <p:cNvSpPr>
            <a:spLocks noChangeShapeType="1"/>
          </p:cNvSpPr>
          <p:nvPr/>
        </p:nvSpPr>
        <p:spPr bwMode="auto">
          <a:xfrm>
            <a:off x="4145574" y="3273425"/>
            <a:ext cx="0" cy="700088"/>
          </a:xfrm>
          <a:prstGeom prst="line">
            <a:avLst/>
          </a:prstGeom>
          <a:noFill/>
          <a:ln w="1270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155" name="Line 319"/>
          <p:cNvSpPr>
            <a:spLocks noChangeShapeType="1"/>
          </p:cNvSpPr>
          <p:nvPr/>
        </p:nvSpPr>
        <p:spPr bwMode="auto">
          <a:xfrm flipV="1">
            <a:off x="4145573" y="3227388"/>
            <a:ext cx="77666" cy="46038"/>
          </a:xfrm>
          <a:prstGeom prst="line">
            <a:avLst/>
          </a:prstGeom>
          <a:noFill/>
          <a:ln w="1270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156" name="Line 320"/>
          <p:cNvSpPr>
            <a:spLocks noChangeShapeType="1"/>
          </p:cNvSpPr>
          <p:nvPr/>
        </p:nvSpPr>
        <p:spPr bwMode="auto">
          <a:xfrm>
            <a:off x="4223239" y="3227388"/>
            <a:ext cx="389792" cy="0"/>
          </a:xfrm>
          <a:prstGeom prst="line">
            <a:avLst/>
          </a:prstGeom>
          <a:noFill/>
          <a:ln w="1270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157" name="Line 321"/>
          <p:cNvSpPr>
            <a:spLocks noChangeShapeType="1"/>
          </p:cNvSpPr>
          <p:nvPr/>
        </p:nvSpPr>
        <p:spPr bwMode="auto">
          <a:xfrm flipH="1">
            <a:off x="4613031" y="3294064"/>
            <a:ext cx="14654" cy="3175"/>
          </a:xfrm>
          <a:prstGeom prst="line">
            <a:avLst/>
          </a:prstGeom>
          <a:noFill/>
          <a:ln w="1270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158" name="Line 322"/>
          <p:cNvSpPr>
            <a:spLocks noChangeShapeType="1"/>
          </p:cNvSpPr>
          <p:nvPr/>
        </p:nvSpPr>
        <p:spPr bwMode="auto">
          <a:xfrm>
            <a:off x="4613031" y="3227388"/>
            <a:ext cx="0" cy="69850"/>
          </a:xfrm>
          <a:prstGeom prst="line">
            <a:avLst/>
          </a:prstGeom>
          <a:noFill/>
          <a:ln w="1270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159" name="Freeform 323"/>
          <p:cNvSpPr>
            <a:spLocks/>
          </p:cNvSpPr>
          <p:nvPr/>
        </p:nvSpPr>
        <p:spPr bwMode="auto">
          <a:xfrm>
            <a:off x="4862146" y="3003550"/>
            <a:ext cx="240323" cy="903288"/>
          </a:xfrm>
          <a:custGeom>
            <a:avLst/>
            <a:gdLst>
              <a:gd name="T0" fmla="*/ 164 w 164"/>
              <a:gd name="T1" fmla="*/ 8 h 569"/>
              <a:gd name="T2" fmla="*/ 154 w 164"/>
              <a:gd name="T3" fmla="*/ 23 h 569"/>
              <a:gd name="T4" fmla="*/ 151 w 164"/>
              <a:gd name="T5" fmla="*/ 36 h 569"/>
              <a:gd name="T6" fmla="*/ 130 w 164"/>
              <a:gd name="T7" fmla="*/ 44 h 569"/>
              <a:gd name="T8" fmla="*/ 125 w 164"/>
              <a:gd name="T9" fmla="*/ 55 h 569"/>
              <a:gd name="T10" fmla="*/ 125 w 164"/>
              <a:gd name="T11" fmla="*/ 62 h 569"/>
              <a:gd name="T12" fmla="*/ 130 w 164"/>
              <a:gd name="T13" fmla="*/ 73 h 569"/>
              <a:gd name="T14" fmla="*/ 135 w 164"/>
              <a:gd name="T15" fmla="*/ 81 h 569"/>
              <a:gd name="T16" fmla="*/ 135 w 164"/>
              <a:gd name="T17" fmla="*/ 91 h 569"/>
              <a:gd name="T18" fmla="*/ 122 w 164"/>
              <a:gd name="T19" fmla="*/ 102 h 569"/>
              <a:gd name="T20" fmla="*/ 125 w 164"/>
              <a:gd name="T21" fmla="*/ 109 h 569"/>
              <a:gd name="T22" fmla="*/ 120 w 164"/>
              <a:gd name="T23" fmla="*/ 117 h 569"/>
              <a:gd name="T24" fmla="*/ 122 w 164"/>
              <a:gd name="T25" fmla="*/ 130 h 569"/>
              <a:gd name="T26" fmla="*/ 130 w 164"/>
              <a:gd name="T27" fmla="*/ 138 h 569"/>
              <a:gd name="T28" fmla="*/ 130 w 164"/>
              <a:gd name="T29" fmla="*/ 149 h 569"/>
              <a:gd name="T30" fmla="*/ 125 w 164"/>
              <a:gd name="T31" fmla="*/ 159 h 569"/>
              <a:gd name="T32" fmla="*/ 122 w 164"/>
              <a:gd name="T33" fmla="*/ 167 h 569"/>
              <a:gd name="T34" fmla="*/ 109 w 164"/>
              <a:gd name="T35" fmla="*/ 177 h 569"/>
              <a:gd name="T36" fmla="*/ 101 w 164"/>
              <a:gd name="T37" fmla="*/ 188 h 569"/>
              <a:gd name="T38" fmla="*/ 93 w 164"/>
              <a:gd name="T39" fmla="*/ 198 h 569"/>
              <a:gd name="T40" fmla="*/ 93 w 164"/>
              <a:gd name="T41" fmla="*/ 214 h 569"/>
              <a:gd name="T42" fmla="*/ 93 w 164"/>
              <a:gd name="T43" fmla="*/ 227 h 569"/>
              <a:gd name="T44" fmla="*/ 93 w 164"/>
              <a:gd name="T45" fmla="*/ 243 h 569"/>
              <a:gd name="T46" fmla="*/ 96 w 164"/>
              <a:gd name="T47" fmla="*/ 256 h 569"/>
              <a:gd name="T48" fmla="*/ 101 w 164"/>
              <a:gd name="T49" fmla="*/ 266 h 569"/>
              <a:gd name="T50" fmla="*/ 99 w 164"/>
              <a:gd name="T51" fmla="*/ 279 h 569"/>
              <a:gd name="T52" fmla="*/ 109 w 164"/>
              <a:gd name="T53" fmla="*/ 284 h 569"/>
              <a:gd name="T54" fmla="*/ 122 w 164"/>
              <a:gd name="T55" fmla="*/ 287 h 569"/>
              <a:gd name="T56" fmla="*/ 122 w 164"/>
              <a:gd name="T57" fmla="*/ 295 h 569"/>
              <a:gd name="T58" fmla="*/ 130 w 164"/>
              <a:gd name="T59" fmla="*/ 305 h 569"/>
              <a:gd name="T60" fmla="*/ 135 w 164"/>
              <a:gd name="T61" fmla="*/ 316 h 569"/>
              <a:gd name="T62" fmla="*/ 140 w 164"/>
              <a:gd name="T63" fmla="*/ 337 h 569"/>
              <a:gd name="T64" fmla="*/ 154 w 164"/>
              <a:gd name="T65" fmla="*/ 360 h 569"/>
              <a:gd name="T66" fmla="*/ 146 w 164"/>
              <a:gd name="T67" fmla="*/ 365 h 569"/>
              <a:gd name="T68" fmla="*/ 133 w 164"/>
              <a:gd name="T69" fmla="*/ 368 h 569"/>
              <a:gd name="T70" fmla="*/ 120 w 164"/>
              <a:gd name="T71" fmla="*/ 365 h 569"/>
              <a:gd name="T72" fmla="*/ 112 w 164"/>
              <a:gd name="T73" fmla="*/ 358 h 569"/>
              <a:gd name="T74" fmla="*/ 101 w 164"/>
              <a:gd name="T75" fmla="*/ 363 h 569"/>
              <a:gd name="T76" fmla="*/ 91 w 164"/>
              <a:gd name="T77" fmla="*/ 368 h 569"/>
              <a:gd name="T78" fmla="*/ 73 w 164"/>
              <a:gd name="T79" fmla="*/ 358 h 569"/>
              <a:gd name="T80" fmla="*/ 60 w 164"/>
              <a:gd name="T81" fmla="*/ 355 h 569"/>
              <a:gd name="T82" fmla="*/ 47 w 164"/>
              <a:gd name="T83" fmla="*/ 363 h 569"/>
              <a:gd name="T84" fmla="*/ 36 w 164"/>
              <a:gd name="T85" fmla="*/ 371 h 569"/>
              <a:gd name="T86" fmla="*/ 20 w 164"/>
              <a:gd name="T87" fmla="*/ 381 h 569"/>
              <a:gd name="T88" fmla="*/ 10 w 164"/>
              <a:gd name="T89" fmla="*/ 376 h 569"/>
              <a:gd name="T90" fmla="*/ 18 w 164"/>
              <a:gd name="T91" fmla="*/ 392 h 569"/>
              <a:gd name="T92" fmla="*/ 31 w 164"/>
              <a:gd name="T93" fmla="*/ 407 h 569"/>
              <a:gd name="T94" fmla="*/ 41 w 164"/>
              <a:gd name="T95" fmla="*/ 415 h 569"/>
              <a:gd name="T96" fmla="*/ 70 w 164"/>
              <a:gd name="T97" fmla="*/ 426 h 569"/>
              <a:gd name="T98" fmla="*/ 88 w 164"/>
              <a:gd name="T99" fmla="*/ 441 h 569"/>
              <a:gd name="T100" fmla="*/ 99 w 164"/>
              <a:gd name="T101" fmla="*/ 452 h 569"/>
              <a:gd name="T102" fmla="*/ 88 w 164"/>
              <a:gd name="T103" fmla="*/ 465 h 569"/>
              <a:gd name="T104" fmla="*/ 88 w 164"/>
              <a:gd name="T105" fmla="*/ 470 h 569"/>
              <a:gd name="T106" fmla="*/ 65 w 164"/>
              <a:gd name="T107" fmla="*/ 486 h 569"/>
              <a:gd name="T108" fmla="*/ 47 w 164"/>
              <a:gd name="T109" fmla="*/ 507 h 569"/>
              <a:gd name="T110" fmla="*/ 39 w 164"/>
              <a:gd name="T111" fmla="*/ 517 h 569"/>
              <a:gd name="T112" fmla="*/ 26 w 164"/>
              <a:gd name="T113" fmla="*/ 522 h 569"/>
              <a:gd name="T114" fmla="*/ 2 w 164"/>
              <a:gd name="T115" fmla="*/ 533 h 569"/>
              <a:gd name="T116" fmla="*/ 2 w 164"/>
              <a:gd name="T117" fmla="*/ 546 h 569"/>
              <a:gd name="T118" fmla="*/ 7 w 164"/>
              <a:gd name="T119" fmla="*/ 561 h 5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64" h="569">
                <a:moveTo>
                  <a:pt x="156" y="0"/>
                </a:moveTo>
                <a:lnTo>
                  <a:pt x="159" y="0"/>
                </a:lnTo>
                <a:lnTo>
                  <a:pt x="159" y="2"/>
                </a:lnTo>
                <a:lnTo>
                  <a:pt x="159" y="5"/>
                </a:lnTo>
                <a:lnTo>
                  <a:pt x="161" y="5"/>
                </a:lnTo>
                <a:lnTo>
                  <a:pt x="164" y="8"/>
                </a:lnTo>
                <a:lnTo>
                  <a:pt x="164" y="10"/>
                </a:lnTo>
                <a:lnTo>
                  <a:pt x="161" y="13"/>
                </a:lnTo>
                <a:lnTo>
                  <a:pt x="164" y="21"/>
                </a:lnTo>
                <a:lnTo>
                  <a:pt x="161" y="23"/>
                </a:lnTo>
                <a:lnTo>
                  <a:pt x="159" y="21"/>
                </a:lnTo>
                <a:lnTo>
                  <a:pt x="154" y="23"/>
                </a:lnTo>
                <a:lnTo>
                  <a:pt x="154" y="26"/>
                </a:lnTo>
                <a:lnTo>
                  <a:pt x="154" y="29"/>
                </a:lnTo>
                <a:lnTo>
                  <a:pt x="154" y="31"/>
                </a:lnTo>
                <a:lnTo>
                  <a:pt x="154" y="34"/>
                </a:lnTo>
                <a:lnTo>
                  <a:pt x="154" y="36"/>
                </a:lnTo>
                <a:lnTo>
                  <a:pt x="151" y="36"/>
                </a:lnTo>
                <a:lnTo>
                  <a:pt x="148" y="36"/>
                </a:lnTo>
                <a:lnTo>
                  <a:pt x="146" y="36"/>
                </a:lnTo>
                <a:lnTo>
                  <a:pt x="143" y="36"/>
                </a:lnTo>
                <a:lnTo>
                  <a:pt x="140" y="39"/>
                </a:lnTo>
                <a:lnTo>
                  <a:pt x="135" y="42"/>
                </a:lnTo>
                <a:lnTo>
                  <a:pt x="130" y="44"/>
                </a:lnTo>
                <a:lnTo>
                  <a:pt x="130" y="47"/>
                </a:lnTo>
                <a:lnTo>
                  <a:pt x="127" y="47"/>
                </a:lnTo>
                <a:lnTo>
                  <a:pt x="127" y="49"/>
                </a:lnTo>
                <a:lnTo>
                  <a:pt x="127" y="52"/>
                </a:lnTo>
                <a:lnTo>
                  <a:pt x="127" y="55"/>
                </a:lnTo>
                <a:lnTo>
                  <a:pt x="125" y="55"/>
                </a:lnTo>
                <a:lnTo>
                  <a:pt x="122" y="55"/>
                </a:lnTo>
                <a:lnTo>
                  <a:pt x="122" y="57"/>
                </a:lnTo>
                <a:lnTo>
                  <a:pt x="125" y="57"/>
                </a:lnTo>
                <a:lnTo>
                  <a:pt x="125" y="60"/>
                </a:lnTo>
                <a:lnTo>
                  <a:pt x="122" y="60"/>
                </a:lnTo>
                <a:lnTo>
                  <a:pt x="125" y="62"/>
                </a:lnTo>
                <a:lnTo>
                  <a:pt x="125" y="65"/>
                </a:lnTo>
                <a:lnTo>
                  <a:pt x="127" y="65"/>
                </a:lnTo>
                <a:lnTo>
                  <a:pt x="127" y="68"/>
                </a:lnTo>
                <a:lnTo>
                  <a:pt x="127" y="70"/>
                </a:lnTo>
                <a:lnTo>
                  <a:pt x="127" y="73"/>
                </a:lnTo>
                <a:lnTo>
                  <a:pt x="130" y="73"/>
                </a:lnTo>
                <a:lnTo>
                  <a:pt x="130" y="76"/>
                </a:lnTo>
                <a:lnTo>
                  <a:pt x="133" y="76"/>
                </a:lnTo>
                <a:lnTo>
                  <a:pt x="133" y="78"/>
                </a:lnTo>
                <a:lnTo>
                  <a:pt x="135" y="78"/>
                </a:lnTo>
                <a:lnTo>
                  <a:pt x="133" y="81"/>
                </a:lnTo>
                <a:lnTo>
                  <a:pt x="135" y="81"/>
                </a:lnTo>
                <a:lnTo>
                  <a:pt x="135" y="83"/>
                </a:lnTo>
                <a:lnTo>
                  <a:pt x="138" y="83"/>
                </a:lnTo>
                <a:lnTo>
                  <a:pt x="138" y="86"/>
                </a:lnTo>
                <a:lnTo>
                  <a:pt x="140" y="86"/>
                </a:lnTo>
                <a:lnTo>
                  <a:pt x="138" y="89"/>
                </a:lnTo>
                <a:lnTo>
                  <a:pt x="135" y="91"/>
                </a:lnTo>
                <a:lnTo>
                  <a:pt x="135" y="94"/>
                </a:lnTo>
                <a:lnTo>
                  <a:pt x="133" y="96"/>
                </a:lnTo>
                <a:lnTo>
                  <a:pt x="130" y="96"/>
                </a:lnTo>
                <a:lnTo>
                  <a:pt x="127" y="99"/>
                </a:lnTo>
                <a:lnTo>
                  <a:pt x="125" y="99"/>
                </a:lnTo>
                <a:lnTo>
                  <a:pt x="122" y="102"/>
                </a:lnTo>
                <a:lnTo>
                  <a:pt x="125" y="102"/>
                </a:lnTo>
                <a:lnTo>
                  <a:pt x="125" y="104"/>
                </a:lnTo>
                <a:lnTo>
                  <a:pt x="125" y="107"/>
                </a:lnTo>
                <a:lnTo>
                  <a:pt x="127" y="107"/>
                </a:lnTo>
                <a:lnTo>
                  <a:pt x="125" y="107"/>
                </a:lnTo>
                <a:lnTo>
                  <a:pt x="125" y="109"/>
                </a:lnTo>
                <a:lnTo>
                  <a:pt x="122" y="109"/>
                </a:lnTo>
                <a:lnTo>
                  <a:pt x="122" y="112"/>
                </a:lnTo>
                <a:lnTo>
                  <a:pt x="125" y="115"/>
                </a:lnTo>
                <a:lnTo>
                  <a:pt x="127" y="117"/>
                </a:lnTo>
                <a:lnTo>
                  <a:pt x="125" y="117"/>
                </a:lnTo>
                <a:lnTo>
                  <a:pt x="120" y="117"/>
                </a:lnTo>
                <a:lnTo>
                  <a:pt x="120" y="120"/>
                </a:lnTo>
                <a:lnTo>
                  <a:pt x="120" y="123"/>
                </a:lnTo>
                <a:lnTo>
                  <a:pt x="120" y="125"/>
                </a:lnTo>
                <a:lnTo>
                  <a:pt x="120" y="128"/>
                </a:lnTo>
                <a:lnTo>
                  <a:pt x="122" y="128"/>
                </a:lnTo>
                <a:lnTo>
                  <a:pt x="122" y="130"/>
                </a:lnTo>
                <a:lnTo>
                  <a:pt x="125" y="130"/>
                </a:lnTo>
                <a:lnTo>
                  <a:pt x="125" y="133"/>
                </a:lnTo>
                <a:lnTo>
                  <a:pt x="125" y="136"/>
                </a:lnTo>
                <a:lnTo>
                  <a:pt x="125" y="138"/>
                </a:lnTo>
                <a:lnTo>
                  <a:pt x="127" y="138"/>
                </a:lnTo>
                <a:lnTo>
                  <a:pt x="130" y="138"/>
                </a:lnTo>
                <a:lnTo>
                  <a:pt x="130" y="141"/>
                </a:lnTo>
                <a:lnTo>
                  <a:pt x="133" y="141"/>
                </a:lnTo>
                <a:lnTo>
                  <a:pt x="133" y="143"/>
                </a:lnTo>
                <a:lnTo>
                  <a:pt x="133" y="146"/>
                </a:lnTo>
                <a:lnTo>
                  <a:pt x="133" y="149"/>
                </a:lnTo>
                <a:lnTo>
                  <a:pt x="130" y="149"/>
                </a:lnTo>
                <a:lnTo>
                  <a:pt x="130" y="151"/>
                </a:lnTo>
                <a:lnTo>
                  <a:pt x="130" y="154"/>
                </a:lnTo>
                <a:lnTo>
                  <a:pt x="127" y="154"/>
                </a:lnTo>
                <a:lnTo>
                  <a:pt x="127" y="157"/>
                </a:lnTo>
                <a:lnTo>
                  <a:pt x="125" y="157"/>
                </a:lnTo>
                <a:lnTo>
                  <a:pt x="125" y="159"/>
                </a:lnTo>
                <a:lnTo>
                  <a:pt x="127" y="159"/>
                </a:lnTo>
                <a:lnTo>
                  <a:pt x="127" y="162"/>
                </a:lnTo>
                <a:lnTo>
                  <a:pt x="127" y="164"/>
                </a:lnTo>
                <a:lnTo>
                  <a:pt x="125" y="164"/>
                </a:lnTo>
                <a:lnTo>
                  <a:pt x="125" y="167"/>
                </a:lnTo>
                <a:lnTo>
                  <a:pt x="122" y="167"/>
                </a:lnTo>
                <a:lnTo>
                  <a:pt x="120" y="167"/>
                </a:lnTo>
                <a:lnTo>
                  <a:pt x="120" y="170"/>
                </a:lnTo>
                <a:lnTo>
                  <a:pt x="117" y="172"/>
                </a:lnTo>
                <a:lnTo>
                  <a:pt x="114" y="175"/>
                </a:lnTo>
                <a:lnTo>
                  <a:pt x="112" y="177"/>
                </a:lnTo>
                <a:lnTo>
                  <a:pt x="109" y="177"/>
                </a:lnTo>
                <a:lnTo>
                  <a:pt x="109" y="180"/>
                </a:lnTo>
                <a:lnTo>
                  <a:pt x="107" y="183"/>
                </a:lnTo>
                <a:lnTo>
                  <a:pt x="107" y="185"/>
                </a:lnTo>
                <a:lnTo>
                  <a:pt x="107" y="188"/>
                </a:lnTo>
                <a:lnTo>
                  <a:pt x="104" y="188"/>
                </a:lnTo>
                <a:lnTo>
                  <a:pt x="101" y="188"/>
                </a:lnTo>
                <a:lnTo>
                  <a:pt x="99" y="188"/>
                </a:lnTo>
                <a:lnTo>
                  <a:pt x="99" y="190"/>
                </a:lnTo>
                <a:lnTo>
                  <a:pt x="96" y="193"/>
                </a:lnTo>
                <a:lnTo>
                  <a:pt x="96" y="196"/>
                </a:lnTo>
                <a:lnTo>
                  <a:pt x="93" y="196"/>
                </a:lnTo>
                <a:lnTo>
                  <a:pt x="93" y="198"/>
                </a:lnTo>
                <a:lnTo>
                  <a:pt x="93" y="201"/>
                </a:lnTo>
                <a:lnTo>
                  <a:pt x="93" y="204"/>
                </a:lnTo>
                <a:lnTo>
                  <a:pt x="93" y="206"/>
                </a:lnTo>
                <a:lnTo>
                  <a:pt x="93" y="209"/>
                </a:lnTo>
                <a:lnTo>
                  <a:pt x="93" y="211"/>
                </a:lnTo>
                <a:lnTo>
                  <a:pt x="93" y="214"/>
                </a:lnTo>
                <a:lnTo>
                  <a:pt x="93" y="217"/>
                </a:lnTo>
                <a:lnTo>
                  <a:pt x="93" y="219"/>
                </a:lnTo>
                <a:lnTo>
                  <a:pt x="93" y="222"/>
                </a:lnTo>
                <a:lnTo>
                  <a:pt x="91" y="222"/>
                </a:lnTo>
                <a:lnTo>
                  <a:pt x="91" y="224"/>
                </a:lnTo>
                <a:lnTo>
                  <a:pt x="93" y="227"/>
                </a:lnTo>
                <a:lnTo>
                  <a:pt x="93" y="230"/>
                </a:lnTo>
                <a:lnTo>
                  <a:pt x="93" y="232"/>
                </a:lnTo>
                <a:lnTo>
                  <a:pt x="93" y="235"/>
                </a:lnTo>
                <a:lnTo>
                  <a:pt x="93" y="237"/>
                </a:lnTo>
                <a:lnTo>
                  <a:pt x="93" y="240"/>
                </a:lnTo>
                <a:lnTo>
                  <a:pt x="93" y="243"/>
                </a:lnTo>
                <a:lnTo>
                  <a:pt x="93" y="245"/>
                </a:lnTo>
                <a:lnTo>
                  <a:pt x="93" y="248"/>
                </a:lnTo>
                <a:lnTo>
                  <a:pt x="96" y="248"/>
                </a:lnTo>
                <a:lnTo>
                  <a:pt x="96" y="251"/>
                </a:lnTo>
                <a:lnTo>
                  <a:pt x="96" y="253"/>
                </a:lnTo>
                <a:lnTo>
                  <a:pt x="96" y="256"/>
                </a:lnTo>
                <a:lnTo>
                  <a:pt x="96" y="258"/>
                </a:lnTo>
                <a:lnTo>
                  <a:pt x="96" y="261"/>
                </a:lnTo>
                <a:lnTo>
                  <a:pt x="99" y="261"/>
                </a:lnTo>
                <a:lnTo>
                  <a:pt x="99" y="264"/>
                </a:lnTo>
                <a:lnTo>
                  <a:pt x="101" y="264"/>
                </a:lnTo>
                <a:lnTo>
                  <a:pt x="101" y="266"/>
                </a:lnTo>
                <a:lnTo>
                  <a:pt x="99" y="266"/>
                </a:lnTo>
                <a:lnTo>
                  <a:pt x="99" y="269"/>
                </a:lnTo>
                <a:lnTo>
                  <a:pt x="99" y="271"/>
                </a:lnTo>
                <a:lnTo>
                  <a:pt x="99" y="274"/>
                </a:lnTo>
                <a:lnTo>
                  <a:pt x="99" y="277"/>
                </a:lnTo>
                <a:lnTo>
                  <a:pt x="99" y="279"/>
                </a:lnTo>
                <a:lnTo>
                  <a:pt x="99" y="282"/>
                </a:lnTo>
                <a:lnTo>
                  <a:pt x="99" y="284"/>
                </a:lnTo>
                <a:lnTo>
                  <a:pt x="101" y="284"/>
                </a:lnTo>
                <a:lnTo>
                  <a:pt x="104" y="284"/>
                </a:lnTo>
                <a:lnTo>
                  <a:pt x="107" y="284"/>
                </a:lnTo>
                <a:lnTo>
                  <a:pt x="109" y="284"/>
                </a:lnTo>
                <a:lnTo>
                  <a:pt x="112" y="284"/>
                </a:lnTo>
                <a:lnTo>
                  <a:pt x="114" y="284"/>
                </a:lnTo>
                <a:lnTo>
                  <a:pt x="117" y="284"/>
                </a:lnTo>
                <a:lnTo>
                  <a:pt x="120" y="284"/>
                </a:lnTo>
                <a:lnTo>
                  <a:pt x="120" y="287"/>
                </a:lnTo>
                <a:lnTo>
                  <a:pt x="122" y="287"/>
                </a:lnTo>
                <a:lnTo>
                  <a:pt x="122" y="284"/>
                </a:lnTo>
                <a:lnTo>
                  <a:pt x="122" y="290"/>
                </a:lnTo>
                <a:lnTo>
                  <a:pt x="120" y="290"/>
                </a:lnTo>
                <a:lnTo>
                  <a:pt x="120" y="292"/>
                </a:lnTo>
                <a:lnTo>
                  <a:pt x="120" y="295"/>
                </a:lnTo>
                <a:lnTo>
                  <a:pt x="122" y="295"/>
                </a:lnTo>
                <a:lnTo>
                  <a:pt x="125" y="298"/>
                </a:lnTo>
                <a:lnTo>
                  <a:pt x="125" y="300"/>
                </a:lnTo>
                <a:lnTo>
                  <a:pt x="125" y="303"/>
                </a:lnTo>
                <a:lnTo>
                  <a:pt x="127" y="303"/>
                </a:lnTo>
                <a:lnTo>
                  <a:pt x="127" y="305"/>
                </a:lnTo>
                <a:lnTo>
                  <a:pt x="130" y="305"/>
                </a:lnTo>
                <a:lnTo>
                  <a:pt x="133" y="305"/>
                </a:lnTo>
                <a:lnTo>
                  <a:pt x="133" y="308"/>
                </a:lnTo>
                <a:lnTo>
                  <a:pt x="135" y="308"/>
                </a:lnTo>
                <a:lnTo>
                  <a:pt x="135" y="311"/>
                </a:lnTo>
                <a:lnTo>
                  <a:pt x="135" y="313"/>
                </a:lnTo>
                <a:lnTo>
                  <a:pt x="135" y="316"/>
                </a:lnTo>
                <a:lnTo>
                  <a:pt x="138" y="318"/>
                </a:lnTo>
                <a:lnTo>
                  <a:pt x="140" y="326"/>
                </a:lnTo>
                <a:lnTo>
                  <a:pt x="140" y="329"/>
                </a:lnTo>
                <a:lnTo>
                  <a:pt x="138" y="329"/>
                </a:lnTo>
                <a:lnTo>
                  <a:pt x="138" y="332"/>
                </a:lnTo>
                <a:lnTo>
                  <a:pt x="140" y="337"/>
                </a:lnTo>
                <a:lnTo>
                  <a:pt x="140" y="339"/>
                </a:lnTo>
                <a:lnTo>
                  <a:pt x="140" y="345"/>
                </a:lnTo>
                <a:lnTo>
                  <a:pt x="140" y="347"/>
                </a:lnTo>
                <a:lnTo>
                  <a:pt x="140" y="352"/>
                </a:lnTo>
                <a:lnTo>
                  <a:pt x="140" y="355"/>
                </a:lnTo>
                <a:lnTo>
                  <a:pt x="154" y="360"/>
                </a:lnTo>
                <a:lnTo>
                  <a:pt x="156" y="360"/>
                </a:lnTo>
                <a:lnTo>
                  <a:pt x="159" y="360"/>
                </a:lnTo>
                <a:lnTo>
                  <a:pt x="161" y="360"/>
                </a:lnTo>
                <a:lnTo>
                  <a:pt x="159" y="360"/>
                </a:lnTo>
                <a:lnTo>
                  <a:pt x="154" y="363"/>
                </a:lnTo>
                <a:lnTo>
                  <a:pt x="146" y="365"/>
                </a:lnTo>
                <a:lnTo>
                  <a:pt x="143" y="365"/>
                </a:lnTo>
                <a:lnTo>
                  <a:pt x="140" y="365"/>
                </a:lnTo>
                <a:lnTo>
                  <a:pt x="140" y="368"/>
                </a:lnTo>
                <a:lnTo>
                  <a:pt x="138" y="368"/>
                </a:lnTo>
                <a:lnTo>
                  <a:pt x="135" y="368"/>
                </a:lnTo>
                <a:lnTo>
                  <a:pt x="133" y="368"/>
                </a:lnTo>
                <a:lnTo>
                  <a:pt x="130" y="368"/>
                </a:lnTo>
                <a:lnTo>
                  <a:pt x="127" y="368"/>
                </a:lnTo>
                <a:lnTo>
                  <a:pt x="125" y="368"/>
                </a:lnTo>
                <a:lnTo>
                  <a:pt x="122" y="368"/>
                </a:lnTo>
                <a:lnTo>
                  <a:pt x="122" y="365"/>
                </a:lnTo>
                <a:lnTo>
                  <a:pt x="120" y="365"/>
                </a:lnTo>
                <a:lnTo>
                  <a:pt x="120" y="363"/>
                </a:lnTo>
                <a:lnTo>
                  <a:pt x="117" y="363"/>
                </a:lnTo>
                <a:lnTo>
                  <a:pt x="117" y="360"/>
                </a:lnTo>
                <a:lnTo>
                  <a:pt x="117" y="358"/>
                </a:lnTo>
                <a:lnTo>
                  <a:pt x="114" y="358"/>
                </a:lnTo>
                <a:lnTo>
                  <a:pt x="112" y="358"/>
                </a:lnTo>
                <a:lnTo>
                  <a:pt x="109" y="358"/>
                </a:lnTo>
                <a:lnTo>
                  <a:pt x="107" y="358"/>
                </a:lnTo>
                <a:lnTo>
                  <a:pt x="104" y="358"/>
                </a:lnTo>
                <a:lnTo>
                  <a:pt x="104" y="360"/>
                </a:lnTo>
                <a:lnTo>
                  <a:pt x="101" y="360"/>
                </a:lnTo>
                <a:lnTo>
                  <a:pt x="101" y="363"/>
                </a:lnTo>
                <a:lnTo>
                  <a:pt x="99" y="363"/>
                </a:lnTo>
                <a:lnTo>
                  <a:pt x="99" y="365"/>
                </a:lnTo>
                <a:lnTo>
                  <a:pt x="96" y="365"/>
                </a:lnTo>
                <a:lnTo>
                  <a:pt x="96" y="368"/>
                </a:lnTo>
                <a:lnTo>
                  <a:pt x="93" y="368"/>
                </a:lnTo>
                <a:lnTo>
                  <a:pt x="91" y="368"/>
                </a:lnTo>
                <a:lnTo>
                  <a:pt x="88" y="368"/>
                </a:lnTo>
                <a:lnTo>
                  <a:pt x="86" y="368"/>
                </a:lnTo>
                <a:lnTo>
                  <a:pt x="83" y="365"/>
                </a:lnTo>
                <a:lnTo>
                  <a:pt x="80" y="365"/>
                </a:lnTo>
                <a:lnTo>
                  <a:pt x="75" y="360"/>
                </a:lnTo>
                <a:lnTo>
                  <a:pt x="73" y="358"/>
                </a:lnTo>
                <a:lnTo>
                  <a:pt x="70" y="358"/>
                </a:lnTo>
                <a:lnTo>
                  <a:pt x="67" y="358"/>
                </a:lnTo>
                <a:lnTo>
                  <a:pt x="67" y="355"/>
                </a:lnTo>
                <a:lnTo>
                  <a:pt x="65" y="355"/>
                </a:lnTo>
                <a:lnTo>
                  <a:pt x="62" y="355"/>
                </a:lnTo>
                <a:lnTo>
                  <a:pt x="60" y="355"/>
                </a:lnTo>
                <a:lnTo>
                  <a:pt x="57" y="355"/>
                </a:lnTo>
                <a:lnTo>
                  <a:pt x="54" y="352"/>
                </a:lnTo>
                <a:lnTo>
                  <a:pt x="47" y="355"/>
                </a:lnTo>
                <a:lnTo>
                  <a:pt x="47" y="358"/>
                </a:lnTo>
                <a:lnTo>
                  <a:pt x="47" y="360"/>
                </a:lnTo>
                <a:lnTo>
                  <a:pt x="47" y="363"/>
                </a:lnTo>
                <a:lnTo>
                  <a:pt x="47" y="365"/>
                </a:lnTo>
                <a:lnTo>
                  <a:pt x="44" y="365"/>
                </a:lnTo>
                <a:lnTo>
                  <a:pt x="44" y="368"/>
                </a:lnTo>
                <a:lnTo>
                  <a:pt x="41" y="371"/>
                </a:lnTo>
                <a:lnTo>
                  <a:pt x="39" y="371"/>
                </a:lnTo>
                <a:lnTo>
                  <a:pt x="36" y="371"/>
                </a:lnTo>
                <a:lnTo>
                  <a:pt x="33" y="371"/>
                </a:lnTo>
                <a:lnTo>
                  <a:pt x="31" y="371"/>
                </a:lnTo>
                <a:lnTo>
                  <a:pt x="31" y="373"/>
                </a:lnTo>
                <a:lnTo>
                  <a:pt x="28" y="376"/>
                </a:lnTo>
                <a:lnTo>
                  <a:pt x="26" y="376"/>
                </a:lnTo>
                <a:lnTo>
                  <a:pt x="20" y="381"/>
                </a:lnTo>
                <a:lnTo>
                  <a:pt x="18" y="379"/>
                </a:lnTo>
                <a:lnTo>
                  <a:pt x="18" y="376"/>
                </a:lnTo>
                <a:lnTo>
                  <a:pt x="15" y="376"/>
                </a:lnTo>
                <a:lnTo>
                  <a:pt x="13" y="373"/>
                </a:lnTo>
                <a:lnTo>
                  <a:pt x="10" y="373"/>
                </a:lnTo>
                <a:lnTo>
                  <a:pt x="10" y="376"/>
                </a:lnTo>
                <a:lnTo>
                  <a:pt x="13" y="379"/>
                </a:lnTo>
                <a:lnTo>
                  <a:pt x="13" y="381"/>
                </a:lnTo>
                <a:lnTo>
                  <a:pt x="15" y="386"/>
                </a:lnTo>
                <a:lnTo>
                  <a:pt x="15" y="389"/>
                </a:lnTo>
                <a:lnTo>
                  <a:pt x="18" y="389"/>
                </a:lnTo>
                <a:lnTo>
                  <a:pt x="18" y="392"/>
                </a:lnTo>
                <a:lnTo>
                  <a:pt x="20" y="394"/>
                </a:lnTo>
                <a:lnTo>
                  <a:pt x="23" y="397"/>
                </a:lnTo>
                <a:lnTo>
                  <a:pt x="23" y="399"/>
                </a:lnTo>
                <a:lnTo>
                  <a:pt x="28" y="402"/>
                </a:lnTo>
                <a:lnTo>
                  <a:pt x="28" y="405"/>
                </a:lnTo>
                <a:lnTo>
                  <a:pt x="31" y="407"/>
                </a:lnTo>
                <a:lnTo>
                  <a:pt x="33" y="410"/>
                </a:lnTo>
                <a:lnTo>
                  <a:pt x="36" y="410"/>
                </a:lnTo>
                <a:lnTo>
                  <a:pt x="36" y="412"/>
                </a:lnTo>
                <a:lnTo>
                  <a:pt x="39" y="412"/>
                </a:lnTo>
                <a:lnTo>
                  <a:pt x="39" y="415"/>
                </a:lnTo>
                <a:lnTo>
                  <a:pt x="41" y="415"/>
                </a:lnTo>
                <a:lnTo>
                  <a:pt x="44" y="418"/>
                </a:lnTo>
                <a:lnTo>
                  <a:pt x="49" y="418"/>
                </a:lnTo>
                <a:lnTo>
                  <a:pt x="54" y="423"/>
                </a:lnTo>
                <a:lnTo>
                  <a:pt x="65" y="426"/>
                </a:lnTo>
                <a:lnTo>
                  <a:pt x="67" y="426"/>
                </a:lnTo>
                <a:lnTo>
                  <a:pt x="70" y="426"/>
                </a:lnTo>
                <a:lnTo>
                  <a:pt x="70" y="428"/>
                </a:lnTo>
                <a:lnTo>
                  <a:pt x="73" y="428"/>
                </a:lnTo>
                <a:lnTo>
                  <a:pt x="70" y="433"/>
                </a:lnTo>
                <a:lnTo>
                  <a:pt x="78" y="436"/>
                </a:lnTo>
                <a:lnTo>
                  <a:pt x="86" y="441"/>
                </a:lnTo>
                <a:lnTo>
                  <a:pt x="88" y="441"/>
                </a:lnTo>
                <a:lnTo>
                  <a:pt x="91" y="441"/>
                </a:lnTo>
                <a:lnTo>
                  <a:pt x="93" y="444"/>
                </a:lnTo>
                <a:lnTo>
                  <a:pt x="96" y="444"/>
                </a:lnTo>
                <a:lnTo>
                  <a:pt x="99" y="446"/>
                </a:lnTo>
                <a:lnTo>
                  <a:pt x="99" y="449"/>
                </a:lnTo>
                <a:lnTo>
                  <a:pt x="99" y="452"/>
                </a:lnTo>
                <a:lnTo>
                  <a:pt x="99" y="454"/>
                </a:lnTo>
                <a:lnTo>
                  <a:pt x="96" y="457"/>
                </a:lnTo>
                <a:lnTo>
                  <a:pt x="96" y="459"/>
                </a:lnTo>
                <a:lnTo>
                  <a:pt x="93" y="459"/>
                </a:lnTo>
                <a:lnTo>
                  <a:pt x="91" y="462"/>
                </a:lnTo>
                <a:lnTo>
                  <a:pt x="88" y="465"/>
                </a:lnTo>
                <a:lnTo>
                  <a:pt x="86" y="465"/>
                </a:lnTo>
                <a:lnTo>
                  <a:pt x="86" y="467"/>
                </a:lnTo>
                <a:lnTo>
                  <a:pt x="83" y="467"/>
                </a:lnTo>
                <a:lnTo>
                  <a:pt x="86" y="467"/>
                </a:lnTo>
                <a:lnTo>
                  <a:pt x="88" y="467"/>
                </a:lnTo>
                <a:lnTo>
                  <a:pt x="88" y="470"/>
                </a:lnTo>
                <a:lnTo>
                  <a:pt x="88" y="473"/>
                </a:lnTo>
                <a:lnTo>
                  <a:pt x="86" y="475"/>
                </a:lnTo>
                <a:lnTo>
                  <a:pt x="83" y="475"/>
                </a:lnTo>
                <a:lnTo>
                  <a:pt x="80" y="473"/>
                </a:lnTo>
                <a:lnTo>
                  <a:pt x="70" y="480"/>
                </a:lnTo>
                <a:lnTo>
                  <a:pt x="65" y="486"/>
                </a:lnTo>
                <a:lnTo>
                  <a:pt x="62" y="488"/>
                </a:lnTo>
                <a:lnTo>
                  <a:pt x="60" y="491"/>
                </a:lnTo>
                <a:lnTo>
                  <a:pt x="49" y="499"/>
                </a:lnTo>
                <a:lnTo>
                  <a:pt x="49" y="501"/>
                </a:lnTo>
                <a:lnTo>
                  <a:pt x="47" y="504"/>
                </a:lnTo>
                <a:lnTo>
                  <a:pt x="47" y="507"/>
                </a:lnTo>
                <a:lnTo>
                  <a:pt x="47" y="509"/>
                </a:lnTo>
                <a:lnTo>
                  <a:pt x="44" y="512"/>
                </a:lnTo>
                <a:lnTo>
                  <a:pt x="44" y="514"/>
                </a:lnTo>
                <a:lnTo>
                  <a:pt x="41" y="514"/>
                </a:lnTo>
                <a:lnTo>
                  <a:pt x="41" y="517"/>
                </a:lnTo>
                <a:lnTo>
                  <a:pt x="39" y="517"/>
                </a:lnTo>
                <a:lnTo>
                  <a:pt x="36" y="517"/>
                </a:lnTo>
                <a:lnTo>
                  <a:pt x="36" y="520"/>
                </a:lnTo>
                <a:lnTo>
                  <a:pt x="33" y="520"/>
                </a:lnTo>
                <a:lnTo>
                  <a:pt x="31" y="520"/>
                </a:lnTo>
                <a:lnTo>
                  <a:pt x="28" y="522"/>
                </a:lnTo>
                <a:lnTo>
                  <a:pt x="26" y="522"/>
                </a:lnTo>
                <a:lnTo>
                  <a:pt x="23" y="522"/>
                </a:lnTo>
                <a:lnTo>
                  <a:pt x="20" y="522"/>
                </a:lnTo>
                <a:lnTo>
                  <a:pt x="18" y="522"/>
                </a:lnTo>
                <a:lnTo>
                  <a:pt x="15" y="522"/>
                </a:lnTo>
                <a:lnTo>
                  <a:pt x="7" y="527"/>
                </a:lnTo>
                <a:lnTo>
                  <a:pt x="2" y="533"/>
                </a:lnTo>
                <a:lnTo>
                  <a:pt x="2" y="535"/>
                </a:lnTo>
                <a:lnTo>
                  <a:pt x="2" y="538"/>
                </a:lnTo>
                <a:lnTo>
                  <a:pt x="0" y="538"/>
                </a:lnTo>
                <a:lnTo>
                  <a:pt x="2" y="540"/>
                </a:lnTo>
                <a:lnTo>
                  <a:pt x="2" y="543"/>
                </a:lnTo>
                <a:lnTo>
                  <a:pt x="2" y="546"/>
                </a:lnTo>
                <a:lnTo>
                  <a:pt x="2" y="548"/>
                </a:lnTo>
                <a:lnTo>
                  <a:pt x="2" y="551"/>
                </a:lnTo>
                <a:lnTo>
                  <a:pt x="5" y="554"/>
                </a:lnTo>
                <a:lnTo>
                  <a:pt x="5" y="556"/>
                </a:lnTo>
                <a:lnTo>
                  <a:pt x="7" y="559"/>
                </a:lnTo>
                <a:lnTo>
                  <a:pt x="7" y="561"/>
                </a:lnTo>
                <a:lnTo>
                  <a:pt x="10" y="561"/>
                </a:lnTo>
                <a:lnTo>
                  <a:pt x="13" y="561"/>
                </a:lnTo>
                <a:lnTo>
                  <a:pt x="13" y="564"/>
                </a:lnTo>
                <a:lnTo>
                  <a:pt x="15" y="564"/>
                </a:lnTo>
                <a:lnTo>
                  <a:pt x="15" y="569"/>
                </a:lnTo>
              </a:path>
            </a:pathLst>
          </a:custGeom>
          <a:noFill/>
          <a:ln w="1270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160" name="Line 324"/>
          <p:cNvSpPr>
            <a:spLocks noChangeShapeType="1"/>
          </p:cNvSpPr>
          <p:nvPr/>
        </p:nvSpPr>
        <p:spPr bwMode="auto">
          <a:xfrm>
            <a:off x="4884127" y="3906839"/>
            <a:ext cx="0" cy="61913"/>
          </a:xfrm>
          <a:prstGeom prst="line">
            <a:avLst/>
          </a:prstGeom>
          <a:noFill/>
          <a:ln w="1270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161" name="Line 325"/>
          <p:cNvSpPr>
            <a:spLocks noChangeShapeType="1"/>
          </p:cNvSpPr>
          <p:nvPr/>
        </p:nvSpPr>
        <p:spPr bwMode="auto">
          <a:xfrm>
            <a:off x="4884128" y="3968750"/>
            <a:ext cx="213946" cy="0"/>
          </a:xfrm>
          <a:prstGeom prst="line">
            <a:avLst/>
          </a:prstGeom>
          <a:noFill/>
          <a:ln w="1270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162" name="Line 326"/>
          <p:cNvSpPr>
            <a:spLocks noChangeShapeType="1"/>
          </p:cNvSpPr>
          <p:nvPr/>
        </p:nvSpPr>
        <p:spPr bwMode="auto">
          <a:xfrm flipV="1">
            <a:off x="5323743" y="4421188"/>
            <a:ext cx="0" cy="12700"/>
          </a:xfrm>
          <a:prstGeom prst="line">
            <a:avLst/>
          </a:prstGeom>
          <a:noFill/>
          <a:ln w="1270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163" name="Line 327"/>
          <p:cNvSpPr>
            <a:spLocks noChangeShapeType="1"/>
          </p:cNvSpPr>
          <p:nvPr/>
        </p:nvSpPr>
        <p:spPr bwMode="auto">
          <a:xfrm flipV="1">
            <a:off x="5496658" y="4292600"/>
            <a:ext cx="0" cy="95250"/>
          </a:xfrm>
          <a:prstGeom prst="line">
            <a:avLst/>
          </a:prstGeom>
          <a:noFill/>
          <a:ln w="1270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165" name="Freeform 329"/>
          <p:cNvSpPr>
            <a:spLocks/>
          </p:cNvSpPr>
          <p:nvPr/>
        </p:nvSpPr>
        <p:spPr bwMode="auto">
          <a:xfrm>
            <a:off x="5385289" y="3492501"/>
            <a:ext cx="175846" cy="676275"/>
          </a:xfrm>
          <a:custGeom>
            <a:avLst/>
            <a:gdLst>
              <a:gd name="T0" fmla="*/ 8 w 120"/>
              <a:gd name="T1" fmla="*/ 16 h 426"/>
              <a:gd name="T2" fmla="*/ 13 w 120"/>
              <a:gd name="T3" fmla="*/ 21 h 426"/>
              <a:gd name="T4" fmla="*/ 13 w 120"/>
              <a:gd name="T5" fmla="*/ 21 h 426"/>
              <a:gd name="T6" fmla="*/ 5 w 120"/>
              <a:gd name="T7" fmla="*/ 34 h 426"/>
              <a:gd name="T8" fmla="*/ 5 w 120"/>
              <a:gd name="T9" fmla="*/ 50 h 426"/>
              <a:gd name="T10" fmla="*/ 3 w 120"/>
              <a:gd name="T11" fmla="*/ 52 h 426"/>
              <a:gd name="T12" fmla="*/ 5 w 120"/>
              <a:gd name="T13" fmla="*/ 55 h 426"/>
              <a:gd name="T14" fmla="*/ 8 w 120"/>
              <a:gd name="T15" fmla="*/ 57 h 426"/>
              <a:gd name="T16" fmla="*/ 11 w 120"/>
              <a:gd name="T17" fmla="*/ 55 h 426"/>
              <a:gd name="T18" fmla="*/ 29 w 120"/>
              <a:gd name="T19" fmla="*/ 84 h 426"/>
              <a:gd name="T20" fmla="*/ 31 w 120"/>
              <a:gd name="T21" fmla="*/ 89 h 426"/>
              <a:gd name="T22" fmla="*/ 31 w 120"/>
              <a:gd name="T23" fmla="*/ 91 h 426"/>
              <a:gd name="T24" fmla="*/ 34 w 120"/>
              <a:gd name="T25" fmla="*/ 99 h 426"/>
              <a:gd name="T26" fmla="*/ 34 w 120"/>
              <a:gd name="T27" fmla="*/ 104 h 426"/>
              <a:gd name="T28" fmla="*/ 37 w 120"/>
              <a:gd name="T29" fmla="*/ 110 h 426"/>
              <a:gd name="T30" fmla="*/ 37 w 120"/>
              <a:gd name="T31" fmla="*/ 115 h 426"/>
              <a:gd name="T32" fmla="*/ 37 w 120"/>
              <a:gd name="T33" fmla="*/ 120 h 426"/>
              <a:gd name="T34" fmla="*/ 37 w 120"/>
              <a:gd name="T35" fmla="*/ 125 h 426"/>
              <a:gd name="T36" fmla="*/ 37 w 120"/>
              <a:gd name="T37" fmla="*/ 131 h 426"/>
              <a:gd name="T38" fmla="*/ 37 w 120"/>
              <a:gd name="T39" fmla="*/ 133 h 426"/>
              <a:gd name="T40" fmla="*/ 34 w 120"/>
              <a:gd name="T41" fmla="*/ 138 h 426"/>
              <a:gd name="T42" fmla="*/ 34 w 120"/>
              <a:gd name="T43" fmla="*/ 141 h 426"/>
              <a:gd name="T44" fmla="*/ 34 w 120"/>
              <a:gd name="T45" fmla="*/ 144 h 426"/>
              <a:gd name="T46" fmla="*/ 34 w 120"/>
              <a:gd name="T47" fmla="*/ 146 h 426"/>
              <a:gd name="T48" fmla="*/ 31 w 120"/>
              <a:gd name="T49" fmla="*/ 149 h 426"/>
              <a:gd name="T50" fmla="*/ 31 w 120"/>
              <a:gd name="T51" fmla="*/ 154 h 426"/>
              <a:gd name="T52" fmla="*/ 29 w 120"/>
              <a:gd name="T53" fmla="*/ 157 h 426"/>
              <a:gd name="T54" fmla="*/ 26 w 120"/>
              <a:gd name="T55" fmla="*/ 162 h 426"/>
              <a:gd name="T56" fmla="*/ 21 w 120"/>
              <a:gd name="T57" fmla="*/ 172 h 426"/>
              <a:gd name="T58" fmla="*/ 18 w 120"/>
              <a:gd name="T59" fmla="*/ 180 h 426"/>
              <a:gd name="T60" fmla="*/ 13 w 120"/>
              <a:gd name="T61" fmla="*/ 188 h 426"/>
              <a:gd name="T62" fmla="*/ 8 w 120"/>
              <a:gd name="T63" fmla="*/ 199 h 426"/>
              <a:gd name="T64" fmla="*/ 3 w 120"/>
              <a:gd name="T65" fmla="*/ 209 h 426"/>
              <a:gd name="T66" fmla="*/ 0 w 120"/>
              <a:gd name="T67" fmla="*/ 222 h 426"/>
              <a:gd name="T68" fmla="*/ 0 w 120"/>
              <a:gd name="T69" fmla="*/ 235 h 426"/>
              <a:gd name="T70" fmla="*/ 3 w 120"/>
              <a:gd name="T71" fmla="*/ 251 h 426"/>
              <a:gd name="T72" fmla="*/ 13 w 120"/>
              <a:gd name="T73" fmla="*/ 272 h 426"/>
              <a:gd name="T74" fmla="*/ 13 w 120"/>
              <a:gd name="T75" fmla="*/ 277 h 426"/>
              <a:gd name="T76" fmla="*/ 16 w 120"/>
              <a:gd name="T77" fmla="*/ 279 h 426"/>
              <a:gd name="T78" fmla="*/ 16 w 120"/>
              <a:gd name="T79" fmla="*/ 282 h 426"/>
              <a:gd name="T80" fmla="*/ 21 w 120"/>
              <a:gd name="T81" fmla="*/ 295 h 426"/>
              <a:gd name="T82" fmla="*/ 24 w 120"/>
              <a:gd name="T83" fmla="*/ 298 h 426"/>
              <a:gd name="T84" fmla="*/ 24 w 120"/>
              <a:gd name="T85" fmla="*/ 300 h 426"/>
              <a:gd name="T86" fmla="*/ 78 w 120"/>
              <a:gd name="T87" fmla="*/ 363 h 426"/>
              <a:gd name="T88" fmla="*/ 81 w 120"/>
              <a:gd name="T89" fmla="*/ 374 h 426"/>
              <a:gd name="T90" fmla="*/ 84 w 120"/>
              <a:gd name="T91" fmla="*/ 384 h 426"/>
              <a:gd name="T92" fmla="*/ 89 w 120"/>
              <a:gd name="T93" fmla="*/ 387 h 426"/>
              <a:gd name="T94" fmla="*/ 94 w 120"/>
              <a:gd name="T95" fmla="*/ 389 h 426"/>
              <a:gd name="T96" fmla="*/ 102 w 120"/>
              <a:gd name="T97" fmla="*/ 387 h 426"/>
              <a:gd name="T98" fmla="*/ 110 w 120"/>
              <a:gd name="T99" fmla="*/ 410 h 426"/>
              <a:gd name="T100" fmla="*/ 120 w 120"/>
              <a:gd name="T101" fmla="*/ 418 h 4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20" h="426">
                <a:moveTo>
                  <a:pt x="0" y="0"/>
                </a:moveTo>
                <a:lnTo>
                  <a:pt x="3" y="3"/>
                </a:lnTo>
                <a:lnTo>
                  <a:pt x="5" y="10"/>
                </a:lnTo>
                <a:lnTo>
                  <a:pt x="8" y="16"/>
                </a:lnTo>
                <a:lnTo>
                  <a:pt x="8" y="16"/>
                </a:lnTo>
                <a:lnTo>
                  <a:pt x="11" y="21"/>
                </a:lnTo>
                <a:lnTo>
                  <a:pt x="11" y="21"/>
                </a:lnTo>
                <a:lnTo>
                  <a:pt x="13" y="21"/>
                </a:lnTo>
                <a:lnTo>
                  <a:pt x="13" y="21"/>
                </a:lnTo>
                <a:lnTo>
                  <a:pt x="13" y="21"/>
                </a:lnTo>
                <a:lnTo>
                  <a:pt x="13" y="21"/>
                </a:lnTo>
                <a:lnTo>
                  <a:pt x="13" y="21"/>
                </a:lnTo>
                <a:lnTo>
                  <a:pt x="13" y="21"/>
                </a:lnTo>
                <a:lnTo>
                  <a:pt x="13" y="21"/>
                </a:lnTo>
                <a:lnTo>
                  <a:pt x="13" y="21"/>
                </a:lnTo>
                <a:lnTo>
                  <a:pt x="11" y="21"/>
                </a:lnTo>
                <a:lnTo>
                  <a:pt x="11" y="21"/>
                </a:lnTo>
                <a:lnTo>
                  <a:pt x="5" y="31"/>
                </a:lnTo>
                <a:lnTo>
                  <a:pt x="5" y="31"/>
                </a:lnTo>
                <a:lnTo>
                  <a:pt x="5" y="34"/>
                </a:lnTo>
                <a:lnTo>
                  <a:pt x="8" y="47"/>
                </a:lnTo>
                <a:lnTo>
                  <a:pt x="8" y="47"/>
                </a:lnTo>
                <a:lnTo>
                  <a:pt x="8" y="47"/>
                </a:lnTo>
                <a:lnTo>
                  <a:pt x="5" y="50"/>
                </a:lnTo>
                <a:lnTo>
                  <a:pt x="5" y="50"/>
                </a:lnTo>
                <a:lnTo>
                  <a:pt x="5" y="50"/>
                </a:lnTo>
                <a:lnTo>
                  <a:pt x="5" y="52"/>
                </a:lnTo>
                <a:lnTo>
                  <a:pt x="5" y="52"/>
                </a:lnTo>
                <a:lnTo>
                  <a:pt x="3" y="52"/>
                </a:lnTo>
                <a:lnTo>
                  <a:pt x="3" y="52"/>
                </a:lnTo>
                <a:lnTo>
                  <a:pt x="3" y="52"/>
                </a:lnTo>
                <a:lnTo>
                  <a:pt x="5" y="55"/>
                </a:lnTo>
                <a:lnTo>
                  <a:pt x="5" y="55"/>
                </a:lnTo>
                <a:lnTo>
                  <a:pt x="5" y="55"/>
                </a:lnTo>
                <a:lnTo>
                  <a:pt x="5" y="55"/>
                </a:lnTo>
                <a:lnTo>
                  <a:pt x="5" y="55"/>
                </a:lnTo>
                <a:lnTo>
                  <a:pt x="5" y="55"/>
                </a:lnTo>
                <a:lnTo>
                  <a:pt x="5" y="55"/>
                </a:lnTo>
                <a:lnTo>
                  <a:pt x="8" y="57"/>
                </a:lnTo>
                <a:lnTo>
                  <a:pt x="8" y="57"/>
                </a:lnTo>
                <a:lnTo>
                  <a:pt x="8" y="55"/>
                </a:lnTo>
                <a:lnTo>
                  <a:pt x="8" y="55"/>
                </a:lnTo>
                <a:lnTo>
                  <a:pt x="11" y="55"/>
                </a:lnTo>
                <a:lnTo>
                  <a:pt x="11" y="55"/>
                </a:lnTo>
                <a:lnTo>
                  <a:pt x="11" y="55"/>
                </a:lnTo>
                <a:lnTo>
                  <a:pt x="26" y="81"/>
                </a:lnTo>
                <a:lnTo>
                  <a:pt x="26" y="84"/>
                </a:lnTo>
                <a:lnTo>
                  <a:pt x="26" y="84"/>
                </a:lnTo>
                <a:lnTo>
                  <a:pt x="26" y="84"/>
                </a:lnTo>
                <a:lnTo>
                  <a:pt x="29" y="84"/>
                </a:lnTo>
                <a:lnTo>
                  <a:pt x="29" y="84"/>
                </a:lnTo>
                <a:lnTo>
                  <a:pt x="29" y="84"/>
                </a:lnTo>
                <a:lnTo>
                  <a:pt x="29" y="84"/>
                </a:lnTo>
                <a:lnTo>
                  <a:pt x="31" y="89"/>
                </a:lnTo>
                <a:lnTo>
                  <a:pt x="31" y="89"/>
                </a:lnTo>
                <a:lnTo>
                  <a:pt x="31" y="89"/>
                </a:lnTo>
                <a:lnTo>
                  <a:pt x="31" y="91"/>
                </a:lnTo>
                <a:lnTo>
                  <a:pt x="31" y="91"/>
                </a:lnTo>
                <a:lnTo>
                  <a:pt x="31" y="91"/>
                </a:lnTo>
                <a:lnTo>
                  <a:pt x="31" y="91"/>
                </a:lnTo>
                <a:lnTo>
                  <a:pt x="31" y="94"/>
                </a:lnTo>
                <a:lnTo>
                  <a:pt x="31" y="94"/>
                </a:lnTo>
                <a:lnTo>
                  <a:pt x="31" y="97"/>
                </a:lnTo>
                <a:lnTo>
                  <a:pt x="34" y="97"/>
                </a:lnTo>
                <a:lnTo>
                  <a:pt x="34" y="99"/>
                </a:lnTo>
                <a:lnTo>
                  <a:pt x="34" y="99"/>
                </a:lnTo>
                <a:lnTo>
                  <a:pt x="34" y="102"/>
                </a:lnTo>
                <a:lnTo>
                  <a:pt x="34" y="102"/>
                </a:lnTo>
                <a:lnTo>
                  <a:pt x="34" y="102"/>
                </a:lnTo>
                <a:lnTo>
                  <a:pt x="34" y="104"/>
                </a:lnTo>
                <a:lnTo>
                  <a:pt x="37" y="107"/>
                </a:lnTo>
                <a:lnTo>
                  <a:pt x="37" y="107"/>
                </a:lnTo>
                <a:lnTo>
                  <a:pt x="37" y="110"/>
                </a:lnTo>
                <a:lnTo>
                  <a:pt x="37" y="110"/>
                </a:lnTo>
                <a:lnTo>
                  <a:pt x="37" y="110"/>
                </a:lnTo>
                <a:lnTo>
                  <a:pt x="37" y="112"/>
                </a:lnTo>
                <a:lnTo>
                  <a:pt x="37" y="112"/>
                </a:lnTo>
                <a:lnTo>
                  <a:pt x="37" y="112"/>
                </a:lnTo>
                <a:lnTo>
                  <a:pt x="37" y="115"/>
                </a:lnTo>
                <a:lnTo>
                  <a:pt x="37" y="115"/>
                </a:lnTo>
                <a:lnTo>
                  <a:pt x="37" y="118"/>
                </a:lnTo>
                <a:lnTo>
                  <a:pt x="37" y="118"/>
                </a:lnTo>
                <a:lnTo>
                  <a:pt x="37" y="118"/>
                </a:lnTo>
                <a:lnTo>
                  <a:pt x="37" y="118"/>
                </a:lnTo>
                <a:lnTo>
                  <a:pt x="37" y="120"/>
                </a:lnTo>
                <a:lnTo>
                  <a:pt x="37" y="120"/>
                </a:lnTo>
                <a:lnTo>
                  <a:pt x="37" y="123"/>
                </a:lnTo>
                <a:lnTo>
                  <a:pt x="37" y="123"/>
                </a:lnTo>
                <a:lnTo>
                  <a:pt x="37" y="123"/>
                </a:lnTo>
                <a:lnTo>
                  <a:pt x="37" y="125"/>
                </a:lnTo>
                <a:lnTo>
                  <a:pt x="37" y="125"/>
                </a:lnTo>
                <a:lnTo>
                  <a:pt x="37" y="128"/>
                </a:lnTo>
                <a:lnTo>
                  <a:pt x="37" y="128"/>
                </a:lnTo>
                <a:lnTo>
                  <a:pt x="37" y="131"/>
                </a:lnTo>
                <a:lnTo>
                  <a:pt x="37" y="131"/>
                </a:lnTo>
                <a:lnTo>
                  <a:pt x="37" y="131"/>
                </a:lnTo>
                <a:lnTo>
                  <a:pt x="37" y="131"/>
                </a:lnTo>
                <a:lnTo>
                  <a:pt x="37" y="133"/>
                </a:lnTo>
                <a:lnTo>
                  <a:pt x="37" y="133"/>
                </a:lnTo>
                <a:lnTo>
                  <a:pt x="37" y="133"/>
                </a:lnTo>
                <a:lnTo>
                  <a:pt x="37" y="136"/>
                </a:lnTo>
                <a:lnTo>
                  <a:pt x="37" y="136"/>
                </a:lnTo>
                <a:lnTo>
                  <a:pt x="37" y="136"/>
                </a:lnTo>
                <a:lnTo>
                  <a:pt x="34" y="138"/>
                </a:lnTo>
                <a:lnTo>
                  <a:pt x="34" y="138"/>
                </a:lnTo>
                <a:lnTo>
                  <a:pt x="34" y="138"/>
                </a:lnTo>
                <a:lnTo>
                  <a:pt x="34" y="138"/>
                </a:lnTo>
                <a:lnTo>
                  <a:pt x="34" y="138"/>
                </a:lnTo>
                <a:lnTo>
                  <a:pt x="34" y="141"/>
                </a:lnTo>
                <a:lnTo>
                  <a:pt x="34" y="141"/>
                </a:lnTo>
                <a:lnTo>
                  <a:pt x="34" y="141"/>
                </a:lnTo>
                <a:lnTo>
                  <a:pt x="34" y="141"/>
                </a:lnTo>
                <a:lnTo>
                  <a:pt x="34" y="141"/>
                </a:lnTo>
                <a:lnTo>
                  <a:pt x="34" y="144"/>
                </a:lnTo>
                <a:lnTo>
                  <a:pt x="34" y="144"/>
                </a:lnTo>
                <a:lnTo>
                  <a:pt x="34" y="144"/>
                </a:lnTo>
                <a:lnTo>
                  <a:pt x="34" y="144"/>
                </a:lnTo>
                <a:lnTo>
                  <a:pt x="34" y="144"/>
                </a:lnTo>
                <a:lnTo>
                  <a:pt x="34" y="146"/>
                </a:lnTo>
                <a:lnTo>
                  <a:pt x="34" y="146"/>
                </a:lnTo>
                <a:lnTo>
                  <a:pt x="31" y="146"/>
                </a:lnTo>
                <a:lnTo>
                  <a:pt x="31" y="149"/>
                </a:lnTo>
                <a:lnTo>
                  <a:pt x="31" y="149"/>
                </a:lnTo>
                <a:lnTo>
                  <a:pt x="31" y="149"/>
                </a:lnTo>
                <a:lnTo>
                  <a:pt x="31" y="149"/>
                </a:lnTo>
                <a:lnTo>
                  <a:pt x="31" y="151"/>
                </a:lnTo>
                <a:lnTo>
                  <a:pt x="31" y="151"/>
                </a:lnTo>
                <a:lnTo>
                  <a:pt x="31" y="151"/>
                </a:lnTo>
                <a:lnTo>
                  <a:pt x="31" y="151"/>
                </a:lnTo>
                <a:lnTo>
                  <a:pt x="31" y="154"/>
                </a:lnTo>
                <a:lnTo>
                  <a:pt x="31" y="154"/>
                </a:lnTo>
                <a:lnTo>
                  <a:pt x="29" y="154"/>
                </a:lnTo>
                <a:lnTo>
                  <a:pt x="29" y="154"/>
                </a:lnTo>
                <a:lnTo>
                  <a:pt x="29" y="154"/>
                </a:lnTo>
                <a:lnTo>
                  <a:pt x="29" y="157"/>
                </a:lnTo>
                <a:lnTo>
                  <a:pt x="29" y="157"/>
                </a:lnTo>
                <a:lnTo>
                  <a:pt x="29" y="157"/>
                </a:lnTo>
                <a:lnTo>
                  <a:pt x="26" y="159"/>
                </a:lnTo>
                <a:lnTo>
                  <a:pt x="26" y="162"/>
                </a:lnTo>
                <a:lnTo>
                  <a:pt x="26" y="162"/>
                </a:lnTo>
                <a:lnTo>
                  <a:pt x="24" y="167"/>
                </a:lnTo>
                <a:lnTo>
                  <a:pt x="24" y="167"/>
                </a:lnTo>
                <a:lnTo>
                  <a:pt x="21" y="172"/>
                </a:lnTo>
                <a:lnTo>
                  <a:pt x="21" y="172"/>
                </a:lnTo>
                <a:lnTo>
                  <a:pt x="21" y="172"/>
                </a:lnTo>
                <a:lnTo>
                  <a:pt x="18" y="178"/>
                </a:lnTo>
                <a:lnTo>
                  <a:pt x="18" y="178"/>
                </a:lnTo>
                <a:lnTo>
                  <a:pt x="18" y="178"/>
                </a:lnTo>
                <a:lnTo>
                  <a:pt x="18" y="180"/>
                </a:lnTo>
                <a:lnTo>
                  <a:pt x="18" y="180"/>
                </a:lnTo>
                <a:lnTo>
                  <a:pt x="18" y="180"/>
                </a:lnTo>
                <a:lnTo>
                  <a:pt x="16" y="180"/>
                </a:lnTo>
                <a:lnTo>
                  <a:pt x="16" y="183"/>
                </a:lnTo>
                <a:lnTo>
                  <a:pt x="13" y="185"/>
                </a:lnTo>
                <a:lnTo>
                  <a:pt x="13" y="188"/>
                </a:lnTo>
                <a:lnTo>
                  <a:pt x="13" y="191"/>
                </a:lnTo>
                <a:lnTo>
                  <a:pt x="11" y="191"/>
                </a:lnTo>
                <a:lnTo>
                  <a:pt x="11" y="193"/>
                </a:lnTo>
                <a:lnTo>
                  <a:pt x="8" y="196"/>
                </a:lnTo>
                <a:lnTo>
                  <a:pt x="8" y="199"/>
                </a:lnTo>
                <a:lnTo>
                  <a:pt x="8" y="201"/>
                </a:lnTo>
                <a:lnTo>
                  <a:pt x="5" y="204"/>
                </a:lnTo>
                <a:lnTo>
                  <a:pt x="5" y="206"/>
                </a:lnTo>
                <a:lnTo>
                  <a:pt x="5" y="209"/>
                </a:lnTo>
                <a:lnTo>
                  <a:pt x="3" y="209"/>
                </a:lnTo>
                <a:lnTo>
                  <a:pt x="3" y="212"/>
                </a:lnTo>
                <a:lnTo>
                  <a:pt x="3" y="214"/>
                </a:lnTo>
                <a:lnTo>
                  <a:pt x="3" y="217"/>
                </a:lnTo>
                <a:lnTo>
                  <a:pt x="0" y="219"/>
                </a:lnTo>
                <a:lnTo>
                  <a:pt x="0" y="222"/>
                </a:lnTo>
                <a:lnTo>
                  <a:pt x="0" y="225"/>
                </a:lnTo>
                <a:lnTo>
                  <a:pt x="0" y="227"/>
                </a:lnTo>
                <a:lnTo>
                  <a:pt x="0" y="230"/>
                </a:lnTo>
                <a:lnTo>
                  <a:pt x="0" y="232"/>
                </a:lnTo>
                <a:lnTo>
                  <a:pt x="0" y="235"/>
                </a:lnTo>
                <a:lnTo>
                  <a:pt x="0" y="238"/>
                </a:lnTo>
                <a:lnTo>
                  <a:pt x="0" y="240"/>
                </a:lnTo>
                <a:lnTo>
                  <a:pt x="0" y="243"/>
                </a:lnTo>
                <a:lnTo>
                  <a:pt x="0" y="243"/>
                </a:lnTo>
                <a:lnTo>
                  <a:pt x="3" y="251"/>
                </a:lnTo>
                <a:lnTo>
                  <a:pt x="5" y="259"/>
                </a:lnTo>
                <a:lnTo>
                  <a:pt x="8" y="261"/>
                </a:lnTo>
                <a:lnTo>
                  <a:pt x="11" y="266"/>
                </a:lnTo>
                <a:lnTo>
                  <a:pt x="11" y="266"/>
                </a:lnTo>
                <a:lnTo>
                  <a:pt x="13" y="272"/>
                </a:lnTo>
                <a:lnTo>
                  <a:pt x="13" y="272"/>
                </a:lnTo>
                <a:lnTo>
                  <a:pt x="13" y="272"/>
                </a:lnTo>
                <a:lnTo>
                  <a:pt x="13" y="274"/>
                </a:lnTo>
                <a:lnTo>
                  <a:pt x="13" y="274"/>
                </a:lnTo>
                <a:lnTo>
                  <a:pt x="13" y="277"/>
                </a:lnTo>
                <a:lnTo>
                  <a:pt x="13" y="277"/>
                </a:lnTo>
                <a:lnTo>
                  <a:pt x="13" y="277"/>
                </a:lnTo>
                <a:lnTo>
                  <a:pt x="16" y="277"/>
                </a:lnTo>
                <a:lnTo>
                  <a:pt x="16" y="277"/>
                </a:lnTo>
                <a:lnTo>
                  <a:pt x="16" y="279"/>
                </a:lnTo>
                <a:lnTo>
                  <a:pt x="16" y="279"/>
                </a:lnTo>
                <a:lnTo>
                  <a:pt x="16" y="279"/>
                </a:lnTo>
                <a:lnTo>
                  <a:pt x="16" y="279"/>
                </a:lnTo>
                <a:lnTo>
                  <a:pt x="16" y="279"/>
                </a:lnTo>
                <a:lnTo>
                  <a:pt x="16" y="282"/>
                </a:lnTo>
                <a:lnTo>
                  <a:pt x="16" y="282"/>
                </a:lnTo>
                <a:lnTo>
                  <a:pt x="21" y="293"/>
                </a:lnTo>
                <a:lnTo>
                  <a:pt x="21" y="293"/>
                </a:lnTo>
                <a:lnTo>
                  <a:pt x="21" y="293"/>
                </a:lnTo>
                <a:lnTo>
                  <a:pt x="21" y="295"/>
                </a:lnTo>
                <a:lnTo>
                  <a:pt x="21" y="295"/>
                </a:lnTo>
                <a:lnTo>
                  <a:pt x="21" y="295"/>
                </a:lnTo>
                <a:lnTo>
                  <a:pt x="21" y="295"/>
                </a:lnTo>
                <a:lnTo>
                  <a:pt x="24" y="295"/>
                </a:lnTo>
                <a:lnTo>
                  <a:pt x="24" y="298"/>
                </a:lnTo>
                <a:lnTo>
                  <a:pt x="24" y="298"/>
                </a:lnTo>
                <a:lnTo>
                  <a:pt x="24" y="298"/>
                </a:lnTo>
                <a:lnTo>
                  <a:pt x="24" y="298"/>
                </a:lnTo>
                <a:lnTo>
                  <a:pt x="24" y="300"/>
                </a:lnTo>
                <a:lnTo>
                  <a:pt x="24" y="300"/>
                </a:lnTo>
                <a:lnTo>
                  <a:pt x="24" y="300"/>
                </a:lnTo>
                <a:lnTo>
                  <a:pt x="24" y="300"/>
                </a:lnTo>
                <a:lnTo>
                  <a:pt x="24" y="300"/>
                </a:lnTo>
                <a:lnTo>
                  <a:pt x="78" y="360"/>
                </a:lnTo>
                <a:lnTo>
                  <a:pt x="78" y="363"/>
                </a:lnTo>
                <a:lnTo>
                  <a:pt x="78" y="366"/>
                </a:lnTo>
                <a:lnTo>
                  <a:pt x="78" y="368"/>
                </a:lnTo>
                <a:lnTo>
                  <a:pt x="78" y="368"/>
                </a:lnTo>
                <a:lnTo>
                  <a:pt x="78" y="371"/>
                </a:lnTo>
                <a:lnTo>
                  <a:pt x="81" y="374"/>
                </a:lnTo>
                <a:lnTo>
                  <a:pt x="81" y="376"/>
                </a:lnTo>
                <a:lnTo>
                  <a:pt x="81" y="379"/>
                </a:lnTo>
                <a:lnTo>
                  <a:pt x="81" y="381"/>
                </a:lnTo>
                <a:lnTo>
                  <a:pt x="84" y="384"/>
                </a:lnTo>
                <a:lnTo>
                  <a:pt x="84" y="384"/>
                </a:lnTo>
                <a:lnTo>
                  <a:pt x="84" y="384"/>
                </a:lnTo>
                <a:lnTo>
                  <a:pt x="86" y="384"/>
                </a:lnTo>
                <a:lnTo>
                  <a:pt x="86" y="387"/>
                </a:lnTo>
                <a:lnTo>
                  <a:pt x="89" y="387"/>
                </a:lnTo>
                <a:lnTo>
                  <a:pt x="89" y="387"/>
                </a:lnTo>
                <a:lnTo>
                  <a:pt x="89" y="387"/>
                </a:lnTo>
                <a:lnTo>
                  <a:pt x="91" y="387"/>
                </a:lnTo>
                <a:lnTo>
                  <a:pt x="91" y="389"/>
                </a:lnTo>
                <a:lnTo>
                  <a:pt x="94" y="389"/>
                </a:lnTo>
                <a:lnTo>
                  <a:pt x="94" y="389"/>
                </a:lnTo>
                <a:lnTo>
                  <a:pt x="97" y="389"/>
                </a:lnTo>
                <a:lnTo>
                  <a:pt x="97" y="389"/>
                </a:lnTo>
                <a:lnTo>
                  <a:pt x="97" y="389"/>
                </a:lnTo>
                <a:lnTo>
                  <a:pt x="99" y="389"/>
                </a:lnTo>
                <a:lnTo>
                  <a:pt x="102" y="387"/>
                </a:lnTo>
                <a:lnTo>
                  <a:pt x="107" y="394"/>
                </a:lnTo>
                <a:lnTo>
                  <a:pt x="107" y="397"/>
                </a:lnTo>
                <a:lnTo>
                  <a:pt x="110" y="402"/>
                </a:lnTo>
                <a:lnTo>
                  <a:pt x="110" y="407"/>
                </a:lnTo>
                <a:lnTo>
                  <a:pt x="110" y="410"/>
                </a:lnTo>
                <a:lnTo>
                  <a:pt x="110" y="413"/>
                </a:lnTo>
                <a:lnTo>
                  <a:pt x="112" y="413"/>
                </a:lnTo>
                <a:lnTo>
                  <a:pt x="115" y="413"/>
                </a:lnTo>
                <a:lnTo>
                  <a:pt x="118" y="415"/>
                </a:lnTo>
                <a:lnTo>
                  <a:pt x="120" y="418"/>
                </a:lnTo>
                <a:lnTo>
                  <a:pt x="120" y="418"/>
                </a:lnTo>
                <a:lnTo>
                  <a:pt x="120" y="421"/>
                </a:lnTo>
                <a:lnTo>
                  <a:pt x="120" y="426"/>
                </a:lnTo>
              </a:path>
            </a:pathLst>
          </a:custGeom>
          <a:noFill/>
          <a:ln w="1270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166" name="Line 330"/>
          <p:cNvSpPr>
            <a:spLocks noChangeShapeType="1"/>
          </p:cNvSpPr>
          <p:nvPr/>
        </p:nvSpPr>
        <p:spPr bwMode="auto">
          <a:xfrm>
            <a:off x="5561135" y="4168776"/>
            <a:ext cx="0" cy="87313"/>
          </a:xfrm>
          <a:prstGeom prst="line">
            <a:avLst/>
          </a:prstGeom>
          <a:noFill/>
          <a:ln w="1270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167" name="Line 331"/>
          <p:cNvSpPr>
            <a:spLocks noChangeShapeType="1"/>
          </p:cNvSpPr>
          <p:nvPr/>
        </p:nvSpPr>
        <p:spPr bwMode="auto">
          <a:xfrm>
            <a:off x="5098074" y="3836988"/>
            <a:ext cx="38100" cy="0"/>
          </a:xfrm>
          <a:prstGeom prst="line">
            <a:avLst/>
          </a:prstGeom>
          <a:noFill/>
          <a:ln w="1270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168" name="Freeform 332"/>
          <p:cNvSpPr>
            <a:spLocks/>
          </p:cNvSpPr>
          <p:nvPr/>
        </p:nvSpPr>
        <p:spPr bwMode="auto">
          <a:xfrm>
            <a:off x="5136174" y="3778251"/>
            <a:ext cx="275492" cy="74613"/>
          </a:xfrm>
          <a:custGeom>
            <a:avLst/>
            <a:gdLst>
              <a:gd name="T0" fmla="*/ 186 w 188"/>
              <a:gd name="T1" fmla="*/ 0 h 47"/>
              <a:gd name="T2" fmla="*/ 186 w 188"/>
              <a:gd name="T3" fmla="*/ 0 h 47"/>
              <a:gd name="T4" fmla="*/ 186 w 188"/>
              <a:gd name="T5" fmla="*/ 0 h 47"/>
              <a:gd name="T6" fmla="*/ 186 w 188"/>
              <a:gd name="T7" fmla="*/ 0 h 47"/>
              <a:gd name="T8" fmla="*/ 183 w 188"/>
              <a:gd name="T9" fmla="*/ 0 h 47"/>
              <a:gd name="T10" fmla="*/ 183 w 188"/>
              <a:gd name="T11" fmla="*/ 0 h 47"/>
              <a:gd name="T12" fmla="*/ 183 w 188"/>
              <a:gd name="T13" fmla="*/ 0 h 47"/>
              <a:gd name="T14" fmla="*/ 183 w 188"/>
              <a:gd name="T15" fmla="*/ 0 h 47"/>
              <a:gd name="T16" fmla="*/ 183 w 188"/>
              <a:gd name="T17" fmla="*/ 0 h 47"/>
              <a:gd name="T18" fmla="*/ 181 w 188"/>
              <a:gd name="T19" fmla="*/ 0 h 47"/>
              <a:gd name="T20" fmla="*/ 168 w 188"/>
              <a:gd name="T21" fmla="*/ 0 h 47"/>
              <a:gd name="T22" fmla="*/ 149 w 188"/>
              <a:gd name="T23" fmla="*/ 0 h 47"/>
              <a:gd name="T24" fmla="*/ 141 w 188"/>
              <a:gd name="T25" fmla="*/ 3 h 47"/>
              <a:gd name="T26" fmla="*/ 136 w 188"/>
              <a:gd name="T27" fmla="*/ 3 h 47"/>
              <a:gd name="T28" fmla="*/ 123 w 188"/>
              <a:gd name="T29" fmla="*/ 3 h 47"/>
              <a:gd name="T30" fmla="*/ 115 w 188"/>
              <a:gd name="T31" fmla="*/ 3 h 47"/>
              <a:gd name="T32" fmla="*/ 100 w 188"/>
              <a:gd name="T33" fmla="*/ 3 h 47"/>
              <a:gd name="T34" fmla="*/ 84 w 188"/>
              <a:gd name="T35" fmla="*/ 5 h 47"/>
              <a:gd name="T36" fmla="*/ 68 w 188"/>
              <a:gd name="T37" fmla="*/ 5 h 47"/>
              <a:gd name="T38" fmla="*/ 74 w 188"/>
              <a:gd name="T39" fmla="*/ 11 h 47"/>
              <a:gd name="T40" fmla="*/ 79 w 188"/>
              <a:gd name="T41" fmla="*/ 13 h 47"/>
              <a:gd name="T42" fmla="*/ 79 w 188"/>
              <a:gd name="T43" fmla="*/ 16 h 47"/>
              <a:gd name="T44" fmla="*/ 55 w 188"/>
              <a:gd name="T45" fmla="*/ 16 h 47"/>
              <a:gd name="T46" fmla="*/ 53 w 188"/>
              <a:gd name="T47" fmla="*/ 16 h 47"/>
              <a:gd name="T48" fmla="*/ 53 w 188"/>
              <a:gd name="T49" fmla="*/ 16 h 47"/>
              <a:gd name="T50" fmla="*/ 50 w 188"/>
              <a:gd name="T51" fmla="*/ 19 h 47"/>
              <a:gd name="T52" fmla="*/ 47 w 188"/>
              <a:gd name="T53" fmla="*/ 19 h 47"/>
              <a:gd name="T54" fmla="*/ 47 w 188"/>
              <a:gd name="T55" fmla="*/ 21 h 47"/>
              <a:gd name="T56" fmla="*/ 50 w 188"/>
              <a:gd name="T57" fmla="*/ 24 h 47"/>
              <a:gd name="T58" fmla="*/ 53 w 188"/>
              <a:gd name="T59" fmla="*/ 26 h 47"/>
              <a:gd name="T60" fmla="*/ 53 w 188"/>
              <a:gd name="T61" fmla="*/ 26 h 47"/>
              <a:gd name="T62" fmla="*/ 55 w 188"/>
              <a:gd name="T63" fmla="*/ 26 h 47"/>
              <a:gd name="T64" fmla="*/ 55 w 188"/>
              <a:gd name="T65" fmla="*/ 29 h 47"/>
              <a:gd name="T66" fmla="*/ 55 w 188"/>
              <a:gd name="T67" fmla="*/ 29 h 47"/>
              <a:gd name="T68" fmla="*/ 55 w 188"/>
              <a:gd name="T69" fmla="*/ 32 h 47"/>
              <a:gd name="T70" fmla="*/ 55 w 188"/>
              <a:gd name="T71" fmla="*/ 34 h 47"/>
              <a:gd name="T72" fmla="*/ 53 w 188"/>
              <a:gd name="T73" fmla="*/ 37 h 47"/>
              <a:gd name="T74" fmla="*/ 53 w 188"/>
              <a:gd name="T75" fmla="*/ 37 h 47"/>
              <a:gd name="T76" fmla="*/ 50 w 188"/>
              <a:gd name="T77" fmla="*/ 42 h 47"/>
              <a:gd name="T78" fmla="*/ 47 w 188"/>
              <a:gd name="T79" fmla="*/ 47 h 47"/>
              <a:gd name="T80" fmla="*/ 42 w 188"/>
              <a:gd name="T81" fmla="*/ 39 h 47"/>
              <a:gd name="T82" fmla="*/ 40 w 188"/>
              <a:gd name="T83" fmla="*/ 37 h 47"/>
              <a:gd name="T84" fmla="*/ 37 w 188"/>
              <a:gd name="T85" fmla="*/ 34 h 47"/>
              <a:gd name="T86" fmla="*/ 37 w 188"/>
              <a:gd name="T87" fmla="*/ 32 h 47"/>
              <a:gd name="T88" fmla="*/ 32 w 188"/>
              <a:gd name="T89" fmla="*/ 26 h 47"/>
              <a:gd name="T90" fmla="*/ 29 w 188"/>
              <a:gd name="T91" fmla="*/ 26 h 47"/>
              <a:gd name="T92" fmla="*/ 29 w 188"/>
              <a:gd name="T93" fmla="*/ 24 h 47"/>
              <a:gd name="T94" fmla="*/ 27 w 188"/>
              <a:gd name="T95" fmla="*/ 21 h 47"/>
              <a:gd name="T96" fmla="*/ 24 w 188"/>
              <a:gd name="T97" fmla="*/ 21 h 47"/>
              <a:gd name="T98" fmla="*/ 21 w 188"/>
              <a:gd name="T99" fmla="*/ 19 h 47"/>
              <a:gd name="T100" fmla="*/ 21 w 188"/>
              <a:gd name="T101" fmla="*/ 16 h 47"/>
              <a:gd name="T102" fmla="*/ 6 w 188"/>
              <a:gd name="T103" fmla="*/ 34 h 47"/>
              <a:gd name="T104" fmla="*/ 0 w 188"/>
              <a:gd name="T105" fmla="*/ 37 h 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88" h="47">
                <a:moveTo>
                  <a:pt x="188" y="0"/>
                </a:moveTo>
                <a:lnTo>
                  <a:pt x="186" y="0"/>
                </a:lnTo>
                <a:lnTo>
                  <a:pt x="186" y="0"/>
                </a:lnTo>
                <a:lnTo>
                  <a:pt x="186" y="0"/>
                </a:lnTo>
                <a:lnTo>
                  <a:pt x="186" y="0"/>
                </a:lnTo>
                <a:lnTo>
                  <a:pt x="186" y="0"/>
                </a:lnTo>
                <a:lnTo>
                  <a:pt x="186" y="0"/>
                </a:lnTo>
                <a:lnTo>
                  <a:pt x="186" y="0"/>
                </a:lnTo>
                <a:lnTo>
                  <a:pt x="183" y="0"/>
                </a:lnTo>
                <a:lnTo>
                  <a:pt x="183" y="0"/>
                </a:lnTo>
                <a:lnTo>
                  <a:pt x="183" y="0"/>
                </a:lnTo>
                <a:lnTo>
                  <a:pt x="183" y="0"/>
                </a:lnTo>
                <a:lnTo>
                  <a:pt x="183" y="0"/>
                </a:lnTo>
                <a:lnTo>
                  <a:pt x="183" y="0"/>
                </a:lnTo>
                <a:lnTo>
                  <a:pt x="183" y="0"/>
                </a:lnTo>
                <a:lnTo>
                  <a:pt x="183" y="0"/>
                </a:lnTo>
                <a:lnTo>
                  <a:pt x="183" y="0"/>
                </a:lnTo>
                <a:lnTo>
                  <a:pt x="183" y="0"/>
                </a:lnTo>
                <a:lnTo>
                  <a:pt x="183" y="0"/>
                </a:lnTo>
                <a:lnTo>
                  <a:pt x="181" y="0"/>
                </a:lnTo>
                <a:lnTo>
                  <a:pt x="181" y="0"/>
                </a:lnTo>
                <a:lnTo>
                  <a:pt x="168" y="0"/>
                </a:lnTo>
                <a:lnTo>
                  <a:pt x="152" y="0"/>
                </a:lnTo>
                <a:lnTo>
                  <a:pt x="149" y="0"/>
                </a:lnTo>
                <a:lnTo>
                  <a:pt x="144" y="0"/>
                </a:lnTo>
                <a:lnTo>
                  <a:pt x="141" y="3"/>
                </a:lnTo>
                <a:lnTo>
                  <a:pt x="136" y="3"/>
                </a:lnTo>
                <a:lnTo>
                  <a:pt x="136" y="3"/>
                </a:lnTo>
                <a:lnTo>
                  <a:pt x="131" y="3"/>
                </a:lnTo>
                <a:lnTo>
                  <a:pt x="123" y="3"/>
                </a:lnTo>
                <a:lnTo>
                  <a:pt x="115" y="3"/>
                </a:lnTo>
                <a:lnTo>
                  <a:pt x="115" y="3"/>
                </a:lnTo>
                <a:lnTo>
                  <a:pt x="107" y="3"/>
                </a:lnTo>
                <a:lnTo>
                  <a:pt x="100" y="3"/>
                </a:lnTo>
                <a:lnTo>
                  <a:pt x="92" y="3"/>
                </a:lnTo>
                <a:lnTo>
                  <a:pt x="84" y="5"/>
                </a:lnTo>
                <a:lnTo>
                  <a:pt x="79" y="5"/>
                </a:lnTo>
                <a:lnTo>
                  <a:pt x="68" y="5"/>
                </a:lnTo>
                <a:lnTo>
                  <a:pt x="66" y="5"/>
                </a:lnTo>
                <a:lnTo>
                  <a:pt x="74" y="11"/>
                </a:lnTo>
                <a:lnTo>
                  <a:pt x="76" y="13"/>
                </a:lnTo>
                <a:lnTo>
                  <a:pt x="79" y="13"/>
                </a:lnTo>
                <a:lnTo>
                  <a:pt x="79" y="16"/>
                </a:lnTo>
                <a:lnTo>
                  <a:pt x="79" y="16"/>
                </a:lnTo>
                <a:lnTo>
                  <a:pt x="55" y="16"/>
                </a:lnTo>
                <a:lnTo>
                  <a:pt x="55" y="16"/>
                </a:lnTo>
                <a:lnTo>
                  <a:pt x="55" y="16"/>
                </a:lnTo>
                <a:lnTo>
                  <a:pt x="53" y="16"/>
                </a:lnTo>
                <a:lnTo>
                  <a:pt x="53" y="16"/>
                </a:lnTo>
                <a:lnTo>
                  <a:pt x="53" y="16"/>
                </a:lnTo>
                <a:lnTo>
                  <a:pt x="50" y="16"/>
                </a:lnTo>
                <a:lnTo>
                  <a:pt x="50" y="19"/>
                </a:lnTo>
                <a:lnTo>
                  <a:pt x="50" y="19"/>
                </a:lnTo>
                <a:lnTo>
                  <a:pt x="47" y="19"/>
                </a:lnTo>
                <a:lnTo>
                  <a:pt x="47" y="21"/>
                </a:lnTo>
                <a:lnTo>
                  <a:pt x="47" y="21"/>
                </a:lnTo>
                <a:lnTo>
                  <a:pt x="50" y="21"/>
                </a:lnTo>
                <a:lnTo>
                  <a:pt x="50" y="24"/>
                </a:lnTo>
                <a:lnTo>
                  <a:pt x="53" y="24"/>
                </a:lnTo>
                <a:lnTo>
                  <a:pt x="53" y="26"/>
                </a:lnTo>
                <a:lnTo>
                  <a:pt x="53" y="26"/>
                </a:lnTo>
                <a:lnTo>
                  <a:pt x="53" y="26"/>
                </a:lnTo>
                <a:lnTo>
                  <a:pt x="53" y="26"/>
                </a:lnTo>
                <a:lnTo>
                  <a:pt x="55" y="26"/>
                </a:lnTo>
                <a:lnTo>
                  <a:pt x="55" y="26"/>
                </a:lnTo>
                <a:lnTo>
                  <a:pt x="55" y="29"/>
                </a:lnTo>
                <a:lnTo>
                  <a:pt x="55" y="29"/>
                </a:lnTo>
                <a:lnTo>
                  <a:pt x="55" y="29"/>
                </a:lnTo>
                <a:lnTo>
                  <a:pt x="55" y="29"/>
                </a:lnTo>
                <a:lnTo>
                  <a:pt x="55" y="32"/>
                </a:lnTo>
                <a:lnTo>
                  <a:pt x="55" y="32"/>
                </a:lnTo>
                <a:lnTo>
                  <a:pt x="55" y="34"/>
                </a:lnTo>
                <a:lnTo>
                  <a:pt x="55" y="34"/>
                </a:lnTo>
                <a:lnTo>
                  <a:pt x="53" y="37"/>
                </a:lnTo>
                <a:lnTo>
                  <a:pt x="53" y="37"/>
                </a:lnTo>
                <a:lnTo>
                  <a:pt x="53" y="37"/>
                </a:lnTo>
                <a:lnTo>
                  <a:pt x="53" y="39"/>
                </a:lnTo>
                <a:lnTo>
                  <a:pt x="50" y="42"/>
                </a:lnTo>
                <a:lnTo>
                  <a:pt x="47" y="45"/>
                </a:lnTo>
                <a:lnTo>
                  <a:pt x="47" y="47"/>
                </a:lnTo>
                <a:lnTo>
                  <a:pt x="42" y="42"/>
                </a:lnTo>
                <a:lnTo>
                  <a:pt x="42" y="39"/>
                </a:lnTo>
                <a:lnTo>
                  <a:pt x="40" y="39"/>
                </a:lnTo>
                <a:lnTo>
                  <a:pt x="40" y="37"/>
                </a:lnTo>
                <a:lnTo>
                  <a:pt x="40" y="37"/>
                </a:lnTo>
                <a:lnTo>
                  <a:pt x="37" y="34"/>
                </a:lnTo>
                <a:lnTo>
                  <a:pt x="37" y="34"/>
                </a:lnTo>
                <a:lnTo>
                  <a:pt x="37" y="32"/>
                </a:lnTo>
                <a:lnTo>
                  <a:pt x="34" y="29"/>
                </a:lnTo>
                <a:lnTo>
                  <a:pt x="32" y="26"/>
                </a:lnTo>
                <a:lnTo>
                  <a:pt x="32" y="26"/>
                </a:lnTo>
                <a:lnTo>
                  <a:pt x="29" y="26"/>
                </a:lnTo>
                <a:lnTo>
                  <a:pt x="29" y="24"/>
                </a:lnTo>
                <a:lnTo>
                  <a:pt x="29" y="24"/>
                </a:lnTo>
                <a:lnTo>
                  <a:pt x="27" y="21"/>
                </a:lnTo>
                <a:lnTo>
                  <a:pt x="27" y="21"/>
                </a:lnTo>
                <a:lnTo>
                  <a:pt x="24" y="21"/>
                </a:lnTo>
                <a:lnTo>
                  <a:pt x="24" y="21"/>
                </a:lnTo>
                <a:lnTo>
                  <a:pt x="24" y="19"/>
                </a:lnTo>
                <a:lnTo>
                  <a:pt x="21" y="19"/>
                </a:lnTo>
                <a:lnTo>
                  <a:pt x="21" y="16"/>
                </a:lnTo>
                <a:lnTo>
                  <a:pt x="21" y="16"/>
                </a:lnTo>
                <a:lnTo>
                  <a:pt x="21" y="16"/>
                </a:lnTo>
                <a:lnTo>
                  <a:pt x="6" y="34"/>
                </a:lnTo>
                <a:lnTo>
                  <a:pt x="0" y="37"/>
                </a:lnTo>
                <a:lnTo>
                  <a:pt x="0" y="37"/>
                </a:lnTo>
              </a:path>
            </a:pathLst>
          </a:custGeom>
          <a:noFill/>
          <a:ln w="1270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169" name="Line 333"/>
          <p:cNvSpPr>
            <a:spLocks noChangeShapeType="1"/>
          </p:cNvSpPr>
          <p:nvPr/>
        </p:nvSpPr>
        <p:spPr bwMode="auto">
          <a:xfrm>
            <a:off x="6345116" y="4935539"/>
            <a:ext cx="4397" cy="15875"/>
          </a:xfrm>
          <a:prstGeom prst="line">
            <a:avLst/>
          </a:prstGeom>
          <a:noFill/>
          <a:ln w="1270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170" name="Line 334"/>
          <p:cNvSpPr>
            <a:spLocks noChangeShapeType="1"/>
          </p:cNvSpPr>
          <p:nvPr/>
        </p:nvSpPr>
        <p:spPr bwMode="auto">
          <a:xfrm>
            <a:off x="6349513" y="4951413"/>
            <a:ext cx="126023" cy="0"/>
          </a:xfrm>
          <a:prstGeom prst="line">
            <a:avLst/>
          </a:prstGeom>
          <a:noFill/>
          <a:ln w="1270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171" name="Line 335"/>
          <p:cNvSpPr>
            <a:spLocks noChangeShapeType="1"/>
          </p:cNvSpPr>
          <p:nvPr/>
        </p:nvSpPr>
        <p:spPr bwMode="auto">
          <a:xfrm>
            <a:off x="6475535" y="4951413"/>
            <a:ext cx="589085" cy="763588"/>
          </a:xfrm>
          <a:prstGeom prst="line">
            <a:avLst/>
          </a:prstGeom>
          <a:noFill/>
          <a:ln w="1270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172" name="Line 336"/>
          <p:cNvSpPr>
            <a:spLocks noChangeShapeType="1"/>
          </p:cNvSpPr>
          <p:nvPr/>
        </p:nvSpPr>
        <p:spPr bwMode="auto">
          <a:xfrm flipH="1" flipV="1">
            <a:off x="5798528" y="4164014"/>
            <a:ext cx="677008" cy="385763"/>
          </a:xfrm>
          <a:prstGeom prst="line">
            <a:avLst/>
          </a:prstGeom>
          <a:noFill/>
          <a:ln w="1270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173" name="Freeform 337"/>
          <p:cNvSpPr>
            <a:spLocks/>
          </p:cNvSpPr>
          <p:nvPr/>
        </p:nvSpPr>
        <p:spPr bwMode="auto">
          <a:xfrm>
            <a:off x="5470281" y="3454400"/>
            <a:ext cx="392723" cy="511175"/>
          </a:xfrm>
          <a:custGeom>
            <a:avLst/>
            <a:gdLst>
              <a:gd name="T0" fmla="*/ 18 w 268"/>
              <a:gd name="T1" fmla="*/ 24 h 322"/>
              <a:gd name="T2" fmla="*/ 18 w 268"/>
              <a:gd name="T3" fmla="*/ 27 h 322"/>
              <a:gd name="T4" fmla="*/ 18 w 268"/>
              <a:gd name="T5" fmla="*/ 32 h 322"/>
              <a:gd name="T6" fmla="*/ 20 w 268"/>
              <a:gd name="T7" fmla="*/ 45 h 322"/>
              <a:gd name="T8" fmla="*/ 23 w 268"/>
              <a:gd name="T9" fmla="*/ 45 h 322"/>
              <a:gd name="T10" fmla="*/ 31 w 268"/>
              <a:gd name="T11" fmla="*/ 48 h 322"/>
              <a:gd name="T12" fmla="*/ 39 w 268"/>
              <a:gd name="T13" fmla="*/ 53 h 322"/>
              <a:gd name="T14" fmla="*/ 41 w 268"/>
              <a:gd name="T15" fmla="*/ 58 h 322"/>
              <a:gd name="T16" fmla="*/ 41 w 268"/>
              <a:gd name="T17" fmla="*/ 61 h 322"/>
              <a:gd name="T18" fmla="*/ 36 w 268"/>
              <a:gd name="T19" fmla="*/ 79 h 322"/>
              <a:gd name="T20" fmla="*/ 33 w 268"/>
              <a:gd name="T21" fmla="*/ 81 h 322"/>
              <a:gd name="T22" fmla="*/ 33 w 268"/>
              <a:gd name="T23" fmla="*/ 84 h 322"/>
              <a:gd name="T24" fmla="*/ 33 w 268"/>
              <a:gd name="T25" fmla="*/ 87 h 322"/>
              <a:gd name="T26" fmla="*/ 33 w 268"/>
              <a:gd name="T27" fmla="*/ 87 h 322"/>
              <a:gd name="T28" fmla="*/ 36 w 268"/>
              <a:gd name="T29" fmla="*/ 87 h 322"/>
              <a:gd name="T30" fmla="*/ 36 w 268"/>
              <a:gd name="T31" fmla="*/ 87 h 322"/>
              <a:gd name="T32" fmla="*/ 39 w 268"/>
              <a:gd name="T33" fmla="*/ 87 h 322"/>
              <a:gd name="T34" fmla="*/ 39 w 268"/>
              <a:gd name="T35" fmla="*/ 87 h 322"/>
              <a:gd name="T36" fmla="*/ 39 w 268"/>
              <a:gd name="T37" fmla="*/ 87 h 322"/>
              <a:gd name="T38" fmla="*/ 41 w 268"/>
              <a:gd name="T39" fmla="*/ 87 h 322"/>
              <a:gd name="T40" fmla="*/ 41 w 268"/>
              <a:gd name="T41" fmla="*/ 89 h 322"/>
              <a:gd name="T42" fmla="*/ 41 w 268"/>
              <a:gd name="T43" fmla="*/ 89 h 322"/>
              <a:gd name="T44" fmla="*/ 57 w 268"/>
              <a:gd name="T45" fmla="*/ 105 h 322"/>
              <a:gd name="T46" fmla="*/ 57 w 268"/>
              <a:gd name="T47" fmla="*/ 118 h 322"/>
              <a:gd name="T48" fmla="*/ 67 w 268"/>
              <a:gd name="T49" fmla="*/ 131 h 322"/>
              <a:gd name="T50" fmla="*/ 65 w 268"/>
              <a:gd name="T51" fmla="*/ 149 h 322"/>
              <a:gd name="T52" fmla="*/ 78 w 268"/>
              <a:gd name="T53" fmla="*/ 152 h 322"/>
              <a:gd name="T54" fmla="*/ 86 w 268"/>
              <a:gd name="T55" fmla="*/ 149 h 322"/>
              <a:gd name="T56" fmla="*/ 88 w 268"/>
              <a:gd name="T57" fmla="*/ 149 h 322"/>
              <a:gd name="T58" fmla="*/ 96 w 268"/>
              <a:gd name="T59" fmla="*/ 144 h 322"/>
              <a:gd name="T60" fmla="*/ 101 w 268"/>
              <a:gd name="T61" fmla="*/ 152 h 322"/>
              <a:gd name="T62" fmla="*/ 107 w 268"/>
              <a:gd name="T63" fmla="*/ 168 h 322"/>
              <a:gd name="T64" fmla="*/ 112 w 268"/>
              <a:gd name="T65" fmla="*/ 170 h 322"/>
              <a:gd name="T66" fmla="*/ 138 w 268"/>
              <a:gd name="T67" fmla="*/ 160 h 322"/>
              <a:gd name="T68" fmla="*/ 146 w 268"/>
              <a:gd name="T69" fmla="*/ 155 h 322"/>
              <a:gd name="T70" fmla="*/ 156 w 268"/>
              <a:gd name="T71" fmla="*/ 144 h 322"/>
              <a:gd name="T72" fmla="*/ 161 w 268"/>
              <a:gd name="T73" fmla="*/ 139 h 322"/>
              <a:gd name="T74" fmla="*/ 198 w 268"/>
              <a:gd name="T75" fmla="*/ 126 h 322"/>
              <a:gd name="T76" fmla="*/ 208 w 268"/>
              <a:gd name="T77" fmla="*/ 126 h 322"/>
              <a:gd name="T78" fmla="*/ 214 w 268"/>
              <a:gd name="T79" fmla="*/ 136 h 322"/>
              <a:gd name="T80" fmla="*/ 214 w 268"/>
              <a:gd name="T81" fmla="*/ 186 h 322"/>
              <a:gd name="T82" fmla="*/ 219 w 268"/>
              <a:gd name="T83" fmla="*/ 191 h 322"/>
              <a:gd name="T84" fmla="*/ 208 w 268"/>
              <a:gd name="T85" fmla="*/ 202 h 322"/>
              <a:gd name="T86" fmla="*/ 208 w 268"/>
              <a:gd name="T87" fmla="*/ 202 h 322"/>
              <a:gd name="T88" fmla="*/ 208 w 268"/>
              <a:gd name="T89" fmla="*/ 202 h 322"/>
              <a:gd name="T90" fmla="*/ 208 w 268"/>
              <a:gd name="T91" fmla="*/ 202 h 322"/>
              <a:gd name="T92" fmla="*/ 208 w 268"/>
              <a:gd name="T93" fmla="*/ 204 h 322"/>
              <a:gd name="T94" fmla="*/ 208 w 268"/>
              <a:gd name="T95" fmla="*/ 204 h 322"/>
              <a:gd name="T96" fmla="*/ 208 w 268"/>
              <a:gd name="T97" fmla="*/ 204 h 322"/>
              <a:gd name="T98" fmla="*/ 208 w 268"/>
              <a:gd name="T99" fmla="*/ 204 h 322"/>
              <a:gd name="T100" fmla="*/ 201 w 268"/>
              <a:gd name="T101" fmla="*/ 209 h 322"/>
              <a:gd name="T102" fmla="*/ 195 w 268"/>
              <a:gd name="T103" fmla="*/ 217 h 322"/>
              <a:gd name="T104" fmla="*/ 187 w 268"/>
              <a:gd name="T105" fmla="*/ 230 h 322"/>
              <a:gd name="T106" fmla="*/ 193 w 268"/>
              <a:gd name="T107" fmla="*/ 233 h 322"/>
              <a:gd name="T108" fmla="*/ 193 w 268"/>
              <a:gd name="T109" fmla="*/ 241 h 322"/>
              <a:gd name="T110" fmla="*/ 201 w 268"/>
              <a:gd name="T111" fmla="*/ 241 h 322"/>
              <a:gd name="T112" fmla="*/ 216 w 268"/>
              <a:gd name="T113" fmla="*/ 254 h 322"/>
              <a:gd name="T114" fmla="*/ 227 w 268"/>
              <a:gd name="T115" fmla="*/ 264 h 322"/>
              <a:gd name="T116" fmla="*/ 245 w 268"/>
              <a:gd name="T117" fmla="*/ 285 h 322"/>
              <a:gd name="T118" fmla="*/ 250 w 268"/>
              <a:gd name="T119" fmla="*/ 293 h 322"/>
              <a:gd name="T120" fmla="*/ 266 w 268"/>
              <a:gd name="T121" fmla="*/ 309 h 3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268" h="322">
                <a:moveTo>
                  <a:pt x="0" y="0"/>
                </a:moveTo>
                <a:lnTo>
                  <a:pt x="0" y="3"/>
                </a:lnTo>
                <a:lnTo>
                  <a:pt x="10" y="16"/>
                </a:lnTo>
                <a:lnTo>
                  <a:pt x="10" y="16"/>
                </a:lnTo>
                <a:lnTo>
                  <a:pt x="15" y="21"/>
                </a:lnTo>
                <a:lnTo>
                  <a:pt x="15" y="21"/>
                </a:lnTo>
                <a:lnTo>
                  <a:pt x="15" y="24"/>
                </a:lnTo>
                <a:lnTo>
                  <a:pt x="15" y="24"/>
                </a:lnTo>
                <a:lnTo>
                  <a:pt x="15" y="24"/>
                </a:lnTo>
                <a:lnTo>
                  <a:pt x="18" y="24"/>
                </a:lnTo>
                <a:lnTo>
                  <a:pt x="18" y="24"/>
                </a:lnTo>
                <a:lnTo>
                  <a:pt x="18" y="24"/>
                </a:lnTo>
                <a:lnTo>
                  <a:pt x="18" y="24"/>
                </a:lnTo>
                <a:lnTo>
                  <a:pt x="18" y="24"/>
                </a:lnTo>
                <a:lnTo>
                  <a:pt x="18" y="24"/>
                </a:lnTo>
                <a:lnTo>
                  <a:pt x="18" y="24"/>
                </a:lnTo>
                <a:lnTo>
                  <a:pt x="18" y="24"/>
                </a:lnTo>
                <a:lnTo>
                  <a:pt x="18" y="27"/>
                </a:lnTo>
                <a:lnTo>
                  <a:pt x="18" y="27"/>
                </a:lnTo>
                <a:lnTo>
                  <a:pt x="18" y="27"/>
                </a:lnTo>
                <a:lnTo>
                  <a:pt x="18" y="27"/>
                </a:lnTo>
                <a:lnTo>
                  <a:pt x="18" y="27"/>
                </a:lnTo>
                <a:lnTo>
                  <a:pt x="18" y="27"/>
                </a:lnTo>
                <a:lnTo>
                  <a:pt x="18" y="27"/>
                </a:lnTo>
                <a:lnTo>
                  <a:pt x="18" y="29"/>
                </a:lnTo>
                <a:lnTo>
                  <a:pt x="18" y="29"/>
                </a:lnTo>
                <a:lnTo>
                  <a:pt x="18" y="29"/>
                </a:lnTo>
                <a:lnTo>
                  <a:pt x="18" y="29"/>
                </a:lnTo>
                <a:lnTo>
                  <a:pt x="18" y="32"/>
                </a:lnTo>
                <a:lnTo>
                  <a:pt x="18" y="32"/>
                </a:lnTo>
                <a:lnTo>
                  <a:pt x="18" y="34"/>
                </a:lnTo>
                <a:lnTo>
                  <a:pt x="18" y="34"/>
                </a:lnTo>
                <a:lnTo>
                  <a:pt x="18" y="34"/>
                </a:lnTo>
                <a:lnTo>
                  <a:pt x="18" y="37"/>
                </a:lnTo>
                <a:lnTo>
                  <a:pt x="18" y="37"/>
                </a:lnTo>
                <a:lnTo>
                  <a:pt x="18" y="40"/>
                </a:lnTo>
                <a:lnTo>
                  <a:pt x="18" y="42"/>
                </a:lnTo>
                <a:lnTo>
                  <a:pt x="18" y="45"/>
                </a:lnTo>
                <a:lnTo>
                  <a:pt x="18" y="45"/>
                </a:lnTo>
                <a:lnTo>
                  <a:pt x="20" y="45"/>
                </a:lnTo>
                <a:lnTo>
                  <a:pt x="20" y="45"/>
                </a:lnTo>
                <a:lnTo>
                  <a:pt x="20" y="45"/>
                </a:lnTo>
                <a:lnTo>
                  <a:pt x="20" y="45"/>
                </a:lnTo>
                <a:lnTo>
                  <a:pt x="20" y="45"/>
                </a:lnTo>
                <a:lnTo>
                  <a:pt x="20" y="45"/>
                </a:lnTo>
                <a:lnTo>
                  <a:pt x="20" y="45"/>
                </a:lnTo>
                <a:lnTo>
                  <a:pt x="20" y="45"/>
                </a:lnTo>
                <a:lnTo>
                  <a:pt x="23" y="45"/>
                </a:lnTo>
                <a:lnTo>
                  <a:pt x="23" y="45"/>
                </a:lnTo>
                <a:lnTo>
                  <a:pt x="23" y="45"/>
                </a:lnTo>
                <a:lnTo>
                  <a:pt x="26" y="45"/>
                </a:lnTo>
                <a:lnTo>
                  <a:pt x="26" y="45"/>
                </a:lnTo>
                <a:lnTo>
                  <a:pt x="26" y="45"/>
                </a:lnTo>
                <a:lnTo>
                  <a:pt x="26" y="45"/>
                </a:lnTo>
                <a:lnTo>
                  <a:pt x="28" y="45"/>
                </a:lnTo>
                <a:lnTo>
                  <a:pt x="28" y="45"/>
                </a:lnTo>
                <a:lnTo>
                  <a:pt x="28" y="48"/>
                </a:lnTo>
                <a:lnTo>
                  <a:pt x="28" y="48"/>
                </a:lnTo>
                <a:lnTo>
                  <a:pt x="28" y="48"/>
                </a:lnTo>
                <a:lnTo>
                  <a:pt x="31" y="48"/>
                </a:lnTo>
                <a:lnTo>
                  <a:pt x="31" y="48"/>
                </a:lnTo>
                <a:lnTo>
                  <a:pt x="31" y="50"/>
                </a:lnTo>
                <a:lnTo>
                  <a:pt x="33" y="50"/>
                </a:lnTo>
                <a:lnTo>
                  <a:pt x="33" y="50"/>
                </a:lnTo>
                <a:lnTo>
                  <a:pt x="36" y="53"/>
                </a:lnTo>
                <a:lnTo>
                  <a:pt x="36" y="53"/>
                </a:lnTo>
                <a:lnTo>
                  <a:pt x="36" y="53"/>
                </a:lnTo>
                <a:lnTo>
                  <a:pt x="39" y="53"/>
                </a:lnTo>
                <a:lnTo>
                  <a:pt x="39" y="53"/>
                </a:lnTo>
                <a:lnTo>
                  <a:pt x="39" y="53"/>
                </a:lnTo>
                <a:lnTo>
                  <a:pt x="41" y="55"/>
                </a:lnTo>
                <a:lnTo>
                  <a:pt x="41" y="55"/>
                </a:lnTo>
                <a:lnTo>
                  <a:pt x="41" y="55"/>
                </a:lnTo>
                <a:lnTo>
                  <a:pt x="41" y="55"/>
                </a:lnTo>
                <a:lnTo>
                  <a:pt x="41" y="55"/>
                </a:lnTo>
                <a:lnTo>
                  <a:pt x="41" y="55"/>
                </a:lnTo>
                <a:lnTo>
                  <a:pt x="41" y="55"/>
                </a:lnTo>
                <a:lnTo>
                  <a:pt x="41" y="58"/>
                </a:lnTo>
                <a:lnTo>
                  <a:pt x="41" y="58"/>
                </a:lnTo>
                <a:lnTo>
                  <a:pt x="41" y="58"/>
                </a:lnTo>
                <a:lnTo>
                  <a:pt x="41" y="58"/>
                </a:lnTo>
                <a:lnTo>
                  <a:pt x="41" y="58"/>
                </a:lnTo>
                <a:lnTo>
                  <a:pt x="41" y="58"/>
                </a:lnTo>
                <a:lnTo>
                  <a:pt x="41" y="58"/>
                </a:lnTo>
                <a:lnTo>
                  <a:pt x="41" y="58"/>
                </a:lnTo>
                <a:lnTo>
                  <a:pt x="41" y="61"/>
                </a:lnTo>
                <a:lnTo>
                  <a:pt x="41" y="61"/>
                </a:lnTo>
                <a:lnTo>
                  <a:pt x="41" y="61"/>
                </a:lnTo>
                <a:lnTo>
                  <a:pt x="41" y="61"/>
                </a:lnTo>
                <a:lnTo>
                  <a:pt x="41" y="61"/>
                </a:lnTo>
                <a:lnTo>
                  <a:pt x="39" y="61"/>
                </a:lnTo>
                <a:lnTo>
                  <a:pt x="39" y="66"/>
                </a:lnTo>
                <a:lnTo>
                  <a:pt x="39" y="68"/>
                </a:lnTo>
                <a:lnTo>
                  <a:pt x="36" y="76"/>
                </a:lnTo>
                <a:lnTo>
                  <a:pt x="36" y="76"/>
                </a:lnTo>
                <a:lnTo>
                  <a:pt x="36" y="76"/>
                </a:lnTo>
                <a:lnTo>
                  <a:pt x="36" y="76"/>
                </a:lnTo>
                <a:lnTo>
                  <a:pt x="36" y="79"/>
                </a:lnTo>
                <a:lnTo>
                  <a:pt x="36" y="79"/>
                </a:lnTo>
                <a:lnTo>
                  <a:pt x="36" y="79"/>
                </a:lnTo>
                <a:lnTo>
                  <a:pt x="36" y="79"/>
                </a:lnTo>
                <a:lnTo>
                  <a:pt x="36" y="79"/>
                </a:lnTo>
                <a:lnTo>
                  <a:pt x="36" y="79"/>
                </a:lnTo>
                <a:lnTo>
                  <a:pt x="36" y="79"/>
                </a:lnTo>
                <a:lnTo>
                  <a:pt x="36" y="79"/>
                </a:lnTo>
                <a:lnTo>
                  <a:pt x="36" y="81"/>
                </a:lnTo>
                <a:lnTo>
                  <a:pt x="36" y="81"/>
                </a:lnTo>
                <a:lnTo>
                  <a:pt x="36" y="81"/>
                </a:lnTo>
                <a:lnTo>
                  <a:pt x="33" y="81"/>
                </a:lnTo>
                <a:lnTo>
                  <a:pt x="33" y="81"/>
                </a:lnTo>
                <a:lnTo>
                  <a:pt x="33" y="81"/>
                </a:lnTo>
                <a:lnTo>
                  <a:pt x="33" y="81"/>
                </a:lnTo>
                <a:lnTo>
                  <a:pt x="33" y="81"/>
                </a:lnTo>
                <a:lnTo>
                  <a:pt x="33" y="81"/>
                </a:lnTo>
                <a:lnTo>
                  <a:pt x="33" y="84"/>
                </a:lnTo>
                <a:lnTo>
                  <a:pt x="33" y="84"/>
                </a:lnTo>
                <a:lnTo>
                  <a:pt x="33" y="84"/>
                </a:lnTo>
                <a:lnTo>
                  <a:pt x="33" y="84"/>
                </a:lnTo>
                <a:lnTo>
                  <a:pt x="33" y="84"/>
                </a:lnTo>
                <a:lnTo>
                  <a:pt x="33" y="84"/>
                </a:lnTo>
                <a:lnTo>
                  <a:pt x="33" y="84"/>
                </a:lnTo>
                <a:lnTo>
                  <a:pt x="33" y="84"/>
                </a:lnTo>
                <a:lnTo>
                  <a:pt x="33" y="84"/>
                </a:lnTo>
                <a:lnTo>
                  <a:pt x="33" y="87"/>
                </a:lnTo>
                <a:lnTo>
                  <a:pt x="31" y="87"/>
                </a:lnTo>
                <a:lnTo>
                  <a:pt x="31" y="87"/>
                </a:lnTo>
                <a:lnTo>
                  <a:pt x="31" y="87"/>
                </a:lnTo>
                <a:lnTo>
                  <a:pt x="31" y="87"/>
                </a:lnTo>
                <a:lnTo>
                  <a:pt x="33" y="87"/>
                </a:lnTo>
                <a:lnTo>
                  <a:pt x="33" y="87"/>
                </a:lnTo>
                <a:lnTo>
                  <a:pt x="33" y="87"/>
                </a:lnTo>
                <a:lnTo>
                  <a:pt x="33" y="87"/>
                </a:lnTo>
                <a:lnTo>
                  <a:pt x="33" y="87"/>
                </a:lnTo>
                <a:lnTo>
                  <a:pt x="33" y="87"/>
                </a:lnTo>
                <a:lnTo>
                  <a:pt x="33" y="87"/>
                </a:lnTo>
                <a:lnTo>
                  <a:pt x="33" y="87"/>
                </a:lnTo>
                <a:lnTo>
                  <a:pt x="33" y="87"/>
                </a:lnTo>
                <a:lnTo>
                  <a:pt x="33" y="87"/>
                </a:lnTo>
                <a:lnTo>
                  <a:pt x="33" y="87"/>
                </a:lnTo>
                <a:lnTo>
                  <a:pt x="33" y="87"/>
                </a:lnTo>
                <a:lnTo>
                  <a:pt x="33" y="87"/>
                </a:lnTo>
                <a:lnTo>
                  <a:pt x="33" y="87"/>
                </a:lnTo>
                <a:lnTo>
                  <a:pt x="33" y="87"/>
                </a:lnTo>
                <a:lnTo>
                  <a:pt x="33" y="87"/>
                </a:lnTo>
                <a:lnTo>
                  <a:pt x="36" y="87"/>
                </a:lnTo>
                <a:lnTo>
                  <a:pt x="36" y="87"/>
                </a:lnTo>
                <a:lnTo>
                  <a:pt x="36" y="87"/>
                </a:lnTo>
                <a:lnTo>
                  <a:pt x="36" y="87"/>
                </a:lnTo>
                <a:lnTo>
                  <a:pt x="36" y="87"/>
                </a:lnTo>
                <a:lnTo>
                  <a:pt x="36" y="87"/>
                </a:lnTo>
                <a:lnTo>
                  <a:pt x="36" y="87"/>
                </a:lnTo>
                <a:lnTo>
                  <a:pt x="36" y="87"/>
                </a:lnTo>
                <a:lnTo>
                  <a:pt x="36" y="87"/>
                </a:lnTo>
                <a:lnTo>
                  <a:pt x="36" y="87"/>
                </a:lnTo>
                <a:lnTo>
                  <a:pt x="36" y="87"/>
                </a:lnTo>
                <a:lnTo>
                  <a:pt x="36" y="87"/>
                </a:lnTo>
                <a:lnTo>
                  <a:pt x="36" y="87"/>
                </a:lnTo>
                <a:lnTo>
                  <a:pt x="36" y="87"/>
                </a:lnTo>
                <a:lnTo>
                  <a:pt x="36" y="87"/>
                </a:lnTo>
                <a:lnTo>
                  <a:pt x="36" y="87"/>
                </a:lnTo>
                <a:lnTo>
                  <a:pt x="36" y="87"/>
                </a:lnTo>
                <a:lnTo>
                  <a:pt x="36" y="87"/>
                </a:lnTo>
                <a:lnTo>
                  <a:pt x="36" y="87"/>
                </a:lnTo>
                <a:lnTo>
                  <a:pt x="36" y="87"/>
                </a:lnTo>
                <a:lnTo>
                  <a:pt x="36" y="87"/>
                </a:lnTo>
                <a:lnTo>
                  <a:pt x="36" y="87"/>
                </a:lnTo>
                <a:lnTo>
                  <a:pt x="36" y="87"/>
                </a:lnTo>
                <a:lnTo>
                  <a:pt x="39" y="87"/>
                </a:lnTo>
                <a:lnTo>
                  <a:pt x="39" y="87"/>
                </a:lnTo>
                <a:lnTo>
                  <a:pt x="39" y="87"/>
                </a:lnTo>
                <a:lnTo>
                  <a:pt x="39" y="87"/>
                </a:lnTo>
                <a:lnTo>
                  <a:pt x="39" y="87"/>
                </a:lnTo>
                <a:lnTo>
                  <a:pt x="39" y="87"/>
                </a:lnTo>
                <a:lnTo>
                  <a:pt x="39" y="87"/>
                </a:lnTo>
                <a:lnTo>
                  <a:pt x="39" y="87"/>
                </a:lnTo>
                <a:lnTo>
                  <a:pt x="39" y="87"/>
                </a:lnTo>
                <a:lnTo>
                  <a:pt x="39" y="87"/>
                </a:lnTo>
                <a:lnTo>
                  <a:pt x="39" y="87"/>
                </a:lnTo>
                <a:lnTo>
                  <a:pt x="39" y="87"/>
                </a:lnTo>
                <a:lnTo>
                  <a:pt x="39" y="87"/>
                </a:lnTo>
                <a:lnTo>
                  <a:pt x="39" y="87"/>
                </a:lnTo>
                <a:lnTo>
                  <a:pt x="39" y="87"/>
                </a:lnTo>
                <a:lnTo>
                  <a:pt x="39" y="87"/>
                </a:lnTo>
                <a:lnTo>
                  <a:pt x="39" y="87"/>
                </a:lnTo>
                <a:lnTo>
                  <a:pt x="39" y="87"/>
                </a:lnTo>
                <a:lnTo>
                  <a:pt x="39" y="87"/>
                </a:lnTo>
                <a:lnTo>
                  <a:pt x="39" y="87"/>
                </a:lnTo>
                <a:lnTo>
                  <a:pt x="39" y="87"/>
                </a:lnTo>
                <a:lnTo>
                  <a:pt x="39" y="87"/>
                </a:lnTo>
                <a:lnTo>
                  <a:pt x="39" y="87"/>
                </a:lnTo>
                <a:lnTo>
                  <a:pt x="39" y="87"/>
                </a:lnTo>
                <a:lnTo>
                  <a:pt x="39" y="87"/>
                </a:lnTo>
                <a:lnTo>
                  <a:pt x="39" y="87"/>
                </a:lnTo>
                <a:lnTo>
                  <a:pt x="39" y="87"/>
                </a:lnTo>
                <a:lnTo>
                  <a:pt x="39" y="87"/>
                </a:lnTo>
                <a:lnTo>
                  <a:pt x="39" y="87"/>
                </a:lnTo>
                <a:lnTo>
                  <a:pt x="41" y="87"/>
                </a:lnTo>
                <a:lnTo>
                  <a:pt x="41" y="87"/>
                </a:lnTo>
                <a:lnTo>
                  <a:pt x="41" y="87"/>
                </a:lnTo>
                <a:lnTo>
                  <a:pt x="41" y="87"/>
                </a:lnTo>
                <a:lnTo>
                  <a:pt x="41" y="87"/>
                </a:lnTo>
                <a:lnTo>
                  <a:pt x="41" y="87"/>
                </a:lnTo>
                <a:lnTo>
                  <a:pt x="41" y="89"/>
                </a:lnTo>
                <a:lnTo>
                  <a:pt x="41" y="89"/>
                </a:lnTo>
                <a:lnTo>
                  <a:pt x="41" y="89"/>
                </a:lnTo>
                <a:lnTo>
                  <a:pt x="41" y="89"/>
                </a:lnTo>
                <a:lnTo>
                  <a:pt x="41" y="89"/>
                </a:lnTo>
                <a:lnTo>
                  <a:pt x="41" y="89"/>
                </a:lnTo>
                <a:lnTo>
                  <a:pt x="41" y="89"/>
                </a:lnTo>
                <a:lnTo>
                  <a:pt x="41" y="89"/>
                </a:lnTo>
                <a:lnTo>
                  <a:pt x="41" y="89"/>
                </a:lnTo>
                <a:lnTo>
                  <a:pt x="41" y="89"/>
                </a:lnTo>
                <a:lnTo>
                  <a:pt x="41" y="89"/>
                </a:lnTo>
                <a:lnTo>
                  <a:pt x="41" y="89"/>
                </a:lnTo>
                <a:lnTo>
                  <a:pt x="41" y="89"/>
                </a:lnTo>
                <a:lnTo>
                  <a:pt x="41" y="89"/>
                </a:lnTo>
                <a:lnTo>
                  <a:pt x="41" y="89"/>
                </a:lnTo>
                <a:lnTo>
                  <a:pt x="41" y="89"/>
                </a:lnTo>
                <a:lnTo>
                  <a:pt x="41" y="89"/>
                </a:lnTo>
                <a:lnTo>
                  <a:pt x="41" y="89"/>
                </a:lnTo>
                <a:lnTo>
                  <a:pt x="41" y="89"/>
                </a:lnTo>
                <a:lnTo>
                  <a:pt x="41" y="89"/>
                </a:lnTo>
                <a:lnTo>
                  <a:pt x="44" y="89"/>
                </a:lnTo>
                <a:lnTo>
                  <a:pt x="44" y="92"/>
                </a:lnTo>
                <a:lnTo>
                  <a:pt x="52" y="100"/>
                </a:lnTo>
                <a:lnTo>
                  <a:pt x="57" y="102"/>
                </a:lnTo>
                <a:lnTo>
                  <a:pt x="57" y="102"/>
                </a:lnTo>
                <a:lnTo>
                  <a:pt x="57" y="102"/>
                </a:lnTo>
                <a:lnTo>
                  <a:pt x="57" y="102"/>
                </a:lnTo>
                <a:lnTo>
                  <a:pt x="57" y="105"/>
                </a:lnTo>
                <a:lnTo>
                  <a:pt x="57" y="105"/>
                </a:lnTo>
                <a:lnTo>
                  <a:pt x="57" y="105"/>
                </a:lnTo>
                <a:lnTo>
                  <a:pt x="57" y="108"/>
                </a:lnTo>
                <a:lnTo>
                  <a:pt x="57" y="108"/>
                </a:lnTo>
                <a:lnTo>
                  <a:pt x="57" y="108"/>
                </a:lnTo>
                <a:lnTo>
                  <a:pt x="57" y="108"/>
                </a:lnTo>
                <a:lnTo>
                  <a:pt x="57" y="115"/>
                </a:lnTo>
                <a:lnTo>
                  <a:pt x="57" y="115"/>
                </a:lnTo>
                <a:lnTo>
                  <a:pt x="57" y="115"/>
                </a:lnTo>
                <a:lnTo>
                  <a:pt x="57" y="118"/>
                </a:lnTo>
                <a:lnTo>
                  <a:pt x="57" y="118"/>
                </a:lnTo>
                <a:lnTo>
                  <a:pt x="60" y="118"/>
                </a:lnTo>
                <a:lnTo>
                  <a:pt x="60" y="123"/>
                </a:lnTo>
                <a:lnTo>
                  <a:pt x="62" y="123"/>
                </a:lnTo>
                <a:lnTo>
                  <a:pt x="62" y="131"/>
                </a:lnTo>
                <a:lnTo>
                  <a:pt x="62" y="131"/>
                </a:lnTo>
                <a:lnTo>
                  <a:pt x="62" y="131"/>
                </a:lnTo>
                <a:lnTo>
                  <a:pt x="62" y="131"/>
                </a:lnTo>
                <a:lnTo>
                  <a:pt x="67" y="131"/>
                </a:lnTo>
                <a:lnTo>
                  <a:pt x="67" y="131"/>
                </a:lnTo>
                <a:lnTo>
                  <a:pt x="67" y="136"/>
                </a:lnTo>
                <a:lnTo>
                  <a:pt x="67" y="142"/>
                </a:lnTo>
                <a:lnTo>
                  <a:pt x="67" y="142"/>
                </a:lnTo>
                <a:lnTo>
                  <a:pt x="67" y="144"/>
                </a:lnTo>
                <a:lnTo>
                  <a:pt x="67" y="144"/>
                </a:lnTo>
                <a:lnTo>
                  <a:pt x="67" y="144"/>
                </a:lnTo>
                <a:lnTo>
                  <a:pt x="67" y="147"/>
                </a:lnTo>
                <a:lnTo>
                  <a:pt x="67" y="147"/>
                </a:lnTo>
                <a:lnTo>
                  <a:pt x="65" y="149"/>
                </a:lnTo>
                <a:lnTo>
                  <a:pt x="65" y="149"/>
                </a:lnTo>
                <a:lnTo>
                  <a:pt x="65" y="149"/>
                </a:lnTo>
                <a:lnTo>
                  <a:pt x="65" y="152"/>
                </a:lnTo>
                <a:lnTo>
                  <a:pt x="65" y="152"/>
                </a:lnTo>
                <a:lnTo>
                  <a:pt x="65" y="152"/>
                </a:lnTo>
                <a:lnTo>
                  <a:pt x="65" y="152"/>
                </a:lnTo>
                <a:lnTo>
                  <a:pt x="65" y="152"/>
                </a:lnTo>
                <a:lnTo>
                  <a:pt x="73" y="152"/>
                </a:lnTo>
                <a:lnTo>
                  <a:pt x="75" y="152"/>
                </a:lnTo>
                <a:lnTo>
                  <a:pt x="78" y="152"/>
                </a:lnTo>
                <a:lnTo>
                  <a:pt x="78" y="152"/>
                </a:lnTo>
                <a:lnTo>
                  <a:pt x="78" y="152"/>
                </a:lnTo>
                <a:lnTo>
                  <a:pt x="78" y="152"/>
                </a:lnTo>
                <a:lnTo>
                  <a:pt x="78" y="152"/>
                </a:lnTo>
                <a:lnTo>
                  <a:pt x="78" y="152"/>
                </a:lnTo>
                <a:lnTo>
                  <a:pt x="80" y="152"/>
                </a:lnTo>
                <a:lnTo>
                  <a:pt x="80" y="152"/>
                </a:lnTo>
                <a:lnTo>
                  <a:pt x="86" y="152"/>
                </a:lnTo>
                <a:lnTo>
                  <a:pt x="86" y="152"/>
                </a:lnTo>
                <a:lnTo>
                  <a:pt x="86" y="152"/>
                </a:lnTo>
                <a:lnTo>
                  <a:pt x="86" y="149"/>
                </a:lnTo>
                <a:lnTo>
                  <a:pt x="88" y="149"/>
                </a:lnTo>
                <a:lnTo>
                  <a:pt x="88" y="149"/>
                </a:lnTo>
                <a:lnTo>
                  <a:pt x="88" y="149"/>
                </a:lnTo>
                <a:lnTo>
                  <a:pt x="88" y="149"/>
                </a:lnTo>
                <a:lnTo>
                  <a:pt x="88" y="149"/>
                </a:lnTo>
                <a:lnTo>
                  <a:pt x="88" y="149"/>
                </a:lnTo>
                <a:lnTo>
                  <a:pt x="88" y="149"/>
                </a:lnTo>
                <a:lnTo>
                  <a:pt x="88" y="149"/>
                </a:lnTo>
                <a:lnTo>
                  <a:pt x="88" y="149"/>
                </a:lnTo>
                <a:lnTo>
                  <a:pt x="88" y="149"/>
                </a:lnTo>
                <a:lnTo>
                  <a:pt x="88" y="149"/>
                </a:lnTo>
                <a:lnTo>
                  <a:pt x="88" y="149"/>
                </a:lnTo>
                <a:lnTo>
                  <a:pt x="88" y="149"/>
                </a:lnTo>
                <a:lnTo>
                  <a:pt x="94" y="144"/>
                </a:lnTo>
                <a:lnTo>
                  <a:pt x="94" y="144"/>
                </a:lnTo>
                <a:lnTo>
                  <a:pt x="94" y="144"/>
                </a:lnTo>
                <a:lnTo>
                  <a:pt x="94" y="144"/>
                </a:lnTo>
                <a:lnTo>
                  <a:pt x="96" y="144"/>
                </a:lnTo>
                <a:lnTo>
                  <a:pt x="96" y="144"/>
                </a:lnTo>
                <a:lnTo>
                  <a:pt x="96" y="144"/>
                </a:lnTo>
                <a:lnTo>
                  <a:pt x="96" y="144"/>
                </a:lnTo>
                <a:lnTo>
                  <a:pt x="96" y="144"/>
                </a:lnTo>
                <a:lnTo>
                  <a:pt x="96" y="144"/>
                </a:lnTo>
                <a:lnTo>
                  <a:pt x="96" y="144"/>
                </a:lnTo>
                <a:lnTo>
                  <a:pt x="99" y="144"/>
                </a:lnTo>
                <a:lnTo>
                  <a:pt x="99" y="144"/>
                </a:lnTo>
                <a:lnTo>
                  <a:pt x="99" y="147"/>
                </a:lnTo>
                <a:lnTo>
                  <a:pt x="99" y="147"/>
                </a:lnTo>
                <a:lnTo>
                  <a:pt x="101" y="152"/>
                </a:lnTo>
                <a:lnTo>
                  <a:pt x="101" y="152"/>
                </a:lnTo>
                <a:lnTo>
                  <a:pt x="101" y="155"/>
                </a:lnTo>
                <a:lnTo>
                  <a:pt x="104" y="155"/>
                </a:lnTo>
                <a:lnTo>
                  <a:pt x="104" y="155"/>
                </a:lnTo>
                <a:lnTo>
                  <a:pt x="104" y="157"/>
                </a:lnTo>
                <a:lnTo>
                  <a:pt x="104" y="157"/>
                </a:lnTo>
                <a:lnTo>
                  <a:pt x="107" y="160"/>
                </a:lnTo>
                <a:lnTo>
                  <a:pt x="112" y="162"/>
                </a:lnTo>
                <a:lnTo>
                  <a:pt x="109" y="165"/>
                </a:lnTo>
                <a:lnTo>
                  <a:pt x="107" y="168"/>
                </a:lnTo>
                <a:lnTo>
                  <a:pt x="107" y="168"/>
                </a:lnTo>
                <a:lnTo>
                  <a:pt x="107" y="168"/>
                </a:lnTo>
                <a:lnTo>
                  <a:pt x="104" y="168"/>
                </a:lnTo>
                <a:lnTo>
                  <a:pt x="104" y="168"/>
                </a:lnTo>
                <a:lnTo>
                  <a:pt x="104" y="168"/>
                </a:lnTo>
                <a:lnTo>
                  <a:pt x="104" y="170"/>
                </a:lnTo>
                <a:lnTo>
                  <a:pt x="104" y="170"/>
                </a:lnTo>
                <a:lnTo>
                  <a:pt x="107" y="170"/>
                </a:lnTo>
                <a:lnTo>
                  <a:pt x="109" y="170"/>
                </a:lnTo>
                <a:lnTo>
                  <a:pt x="112" y="170"/>
                </a:lnTo>
                <a:lnTo>
                  <a:pt x="112" y="170"/>
                </a:lnTo>
                <a:lnTo>
                  <a:pt x="112" y="170"/>
                </a:lnTo>
                <a:lnTo>
                  <a:pt x="117" y="170"/>
                </a:lnTo>
                <a:lnTo>
                  <a:pt x="117" y="170"/>
                </a:lnTo>
                <a:lnTo>
                  <a:pt x="125" y="170"/>
                </a:lnTo>
                <a:lnTo>
                  <a:pt x="125" y="170"/>
                </a:lnTo>
                <a:lnTo>
                  <a:pt x="127" y="168"/>
                </a:lnTo>
                <a:lnTo>
                  <a:pt x="133" y="160"/>
                </a:lnTo>
                <a:lnTo>
                  <a:pt x="135" y="160"/>
                </a:lnTo>
                <a:lnTo>
                  <a:pt x="135" y="160"/>
                </a:lnTo>
                <a:lnTo>
                  <a:pt x="138" y="160"/>
                </a:lnTo>
                <a:lnTo>
                  <a:pt x="138" y="157"/>
                </a:lnTo>
                <a:lnTo>
                  <a:pt x="138" y="157"/>
                </a:lnTo>
                <a:lnTo>
                  <a:pt x="140" y="157"/>
                </a:lnTo>
                <a:lnTo>
                  <a:pt x="140" y="157"/>
                </a:lnTo>
                <a:lnTo>
                  <a:pt x="143" y="157"/>
                </a:lnTo>
                <a:lnTo>
                  <a:pt x="143" y="157"/>
                </a:lnTo>
                <a:lnTo>
                  <a:pt x="146" y="155"/>
                </a:lnTo>
                <a:lnTo>
                  <a:pt x="146" y="155"/>
                </a:lnTo>
                <a:lnTo>
                  <a:pt x="146" y="155"/>
                </a:lnTo>
                <a:lnTo>
                  <a:pt x="146" y="155"/>
                </a:lnTo>
                <a:lnTo>
                  <a:pt x="146" y="155"/>
                </a:lnTo>
                <a:lnTo>
                  <a:pt x="148" y="155"/>
                </a:lnTo>
                <a:lnTo>
                  <a:pt x="148" y="155"/>
                </a:lnTo>
                <a:lnTo>
                  <a:pt x="148" y="155"/>
                </a:lnTo>
                <a:lnTo>
                  <a:pt x="148" y="152"/>
                </a:lnTo>
                <a:lnTo>
                  <a:pt x="151" y="152"/>
                </a:lnTo>
                <a:lnTo>
                  <a:pt x="151" y="149"/>
                </a:lnTo>
                <a:lnTo>
                  <a:pt x="154" y="147"/>
                </a:lnTo>
                <a:lnTo>
                  <a:pt x="154" y="147"/>
                </a:lnTo>
                <a:lnTo>
                  <a:pt x="156" y="144"/>
                </a:lnTo>
                <a:lnTo>
                  <a:pt x="156" y="144"/>
                </a:lnTo>
                <a:lnTo>
                  <a:pt x="159" y="142"/>
                </a:lnTo>
                <a:lnTo>
                  <a:pt x="159" y="142"/>
                </a:lnTo>
                <a:lnTo>
                  <a:pt x="161" y="139"/>
                </a:lnTo>
                <a:lnTo>
                  <a:pt x="161" y="139"/>
                </a:lnTo>
                <a:lnTo>
                  <a:pt x="161" y="139"/>
                </a:lnTo>
                <a:lnTo>
                  <a:pt x="161" y="139"/>
                </a:lnTo>
                <a:lnTo>
                  <a:pt x="161" y="139"/>
                </a:lnTo>
                <a:lnTo>
                  <a:pt x="161" y="139"/>
                </a:lnTo>
                <a:lnTo>
                  <a:pt x="161" y="139"/>
                </a:lnTo>
                <a:lnTo>
                  <a:pt x="161" y="139"/>
                </a:lnTo>
                <a:lnTo>
                  <a:pt x="174" y="134"/>
                </a:lnTo>
                <a:lnTo>
                  <a:pt x="185" y="131"/>
                </a:lnTo>
                <a:lnTo>
                  <a:pt x="187" y="128"/>
                </a:lnTo>
                <a:lnTo>
                  <a:pt x="187" y="128"/>
                </a:lnTo>
                <a:lnTo>
                  <a:pt x="187" y="128"/>
                </a:lnTo>
                <a:lnTo>
                  <a:pt x="193" y="126"/>
                </a:lnTo>
                <a:lnTo>
                  <a:pt x="195" y="126"/>
                </a:lnTo>
                <a:lnTo>
                  <a:pt x="195" y="126"/>
                </a:lnTo>
                <a:lnTo>
                  <a:pt x="198" y="126"/>
                </a:lnTo>
                <a:lnTo>
                  <a:pt x="201" y="126"/>
                </a:lnTo>
                <a:lnTo>
                  <a:pt x="201" y="126"/>
                </a:lnTo>
                <a:lnTo>
                  <a:pt x="203" y="126"/>
                </a:lnTo>
                <a:lnTo>
                  <a:pt x="203" y="126"/>
                </a:lnTo>
                <a:lnTo>
                  <a:pt x="206" y="126"/>
                </a:lnTo>
                <a:lnTo>
                  <a:pt x="206" y="126"/>
                </a:lnTo>
                <a:lnTo>
                  <a:pt x="206" y="126"/>
                </a:lnTo>
                <a:lnTo>
                  <a:pt x="208" y="126"/>
                </a:lnTo>
                <a:lnTo>
                  <a:pt x="208" y="126"/>
                </a:lnTo>
                <a:lnTo>
                  <a:pt x="208" y="126"/>
                </a:lnTo>
                <a:lnTo>
                  <a:pt x="208" y="126"/>
                </a:lnTo>
                <a:lnTo>
                  <a:pt x="211" y="128"/>
                </a:lnTo>
                <a:lnTo>
                  <a:pt x="211" y="128"/>
                </a:lnTo>
                <a:lnTo>
                  <a:pt x="211" y="128"/>
                </a:lnTo>
                <a:lnTo>
                  <a:pt x="214" y="128"/>
                </a:lnTo>
                <a:lnTo>
                  <a:pt x="214" y="128"/>
                </a:lnTo>
                <a:lnTo>
                  <a:pt x="214" y="131"/>
                </a:lnTo>
                <a:lnTo>
                  <a:pt x="214" y="131"/>
                </a:lnTo>
                <a:lnTo>
                  <a:pt x="214" y="134"/>
                </a:lnTo>
                <a:lnTo>
                  <a:pt x="214" y="136"/>
                </a:lnTo>
                <a:lnTo>
                  <a:pt x="214" y="136"/>
                </a:lnTo>
                <a:lnTo>
                  <a:pt x="214" y="139"/>
                </a:lnTo>
                <a:lnTo>
                  <a:pt x="214" y="139"/>
                </a:lnTo>
                <a:lnTo>
                  <a:pt x="214" y="147"/>
                </a:lnTo>
                <a:lnTo>
                  <a:pt x="214" y="155"/>
                </a:lnTo>
                <a:lnTo>
                  <a:pt x="214" y="162"/>
                </a:lnTo>
                <a:lnTo>
                  <a:pt x="214" y="170"/>
                </a:lnTo>
                <a:lnTo>
                  <a:pt x="214" y="178"/>
                </a:lnTo>
                <a:lnTo>
                  <a:pt x="214" y="186"/>
                </a:lnTo>
                <a:lnTo>
                  <a:pt x="214" y="186"/>
                </a:lnTo>
                <a:lnTo>
                  <a:pt x="216" y="186"/>
                </a:lnTo>
                <a:lnTo>
                  <a:pt x="216" y="186"/>
                </a:lnTo>
                <a:lnTo>
                  <a:pt x="216" y="189"/>
                </a:lnTo>
                <a:lnTo>
                  <a:pt x="216" y="189"/>
                </a:lnTo>
                <a:lnTo>
                  <a:pt x="216" y="189"/>
                </a:lnTo>
                <a:lnTo>
                  <a:pt x="216" y="189"/>
                </a:lnTo>
                <a:lnTo>
                  <a:pt x="216" y="189"/>
                </a:lnTo>
                <a:lnTo>
                  <a:pt x="216" y="191"/>
                </a:lnTo>
                <a:lnTo>
                  <a:pt x="216" y="191"/>
                </a:lnTo>
                <a:lnTo>
                  <a:pt x="219" y="191"/>
                </a:lnTo>
                <a:lnTo>
                  <a:pt x="219" y="191"/>
                </a:lnTo>
                <a:lnTo>
                  <a:pt x="219" y="194"/>
                </a:lnTo>
                <a:lnTo>
                  <a:pt x="219" y="194"/>
                </a:lnTo>
                <a:lnTo>
                  <a:pt x="216" y="194"/>
                </a:lnTo>
                <a:lnTo>
                  <a:pt x="216" y="194"/>
                </a:lnTo>
                <a:lnTo>
                  <a:pt x="216" y="196"/>
                </a:lnTo>
                <a:lnTo>
                  <a:pt x="216" y="196"/>
                </a:lnTo>
                <a:lnTo>
                  <a:pt x="216" y="196"/>
                </a:lnTo>
                <a:lnTo>
                  <a:pt x="208" y="202"/>
                </a:lnTo>
                <a:lnTo>
                  <a:pt x="208" y="202"/>
                </a:lnTo>
                <a:lnTo>
                  <a:pt x="208" y="202"/>
                </a:lnTo>
                <a:lnTo>
                  <a:pt x="208" y="202"/>
                </a:lnTo>
                <a:lnTo>
                  <a:pt x="208" y="202"/>
                </a:lnTo>
                <a:lnTo>
                  <a:pt x="208" y="202"/>
                </a:lnTo>
                <a:lnTo>
                  <a:pt x="208" y="202"/>
                </a:lnTo>
                <a:lnTo>
                  <a:pt x="208" y="202"/>
                </a:lnTo>
                <a:lnTo>
                  <a:pt x="208" y="202"/>
                </a:lnTo>
                <a:lnTo>
                  <a:pt x="208" y="202"/>
                </a:lnTo>
                <a:lnTo>
                  <a:pt x="208" y="202"/>
                </a:lnTo>
                <a:lnTo>
                  <a:pt x="208" y="202"/>
                </a:lnTo>
                <a:lnTo>
                  <a:pt x="208" y="202"/>
                </a:lnTo>
                <a:lnTo>
                  <a:pt x="208" y="202"/>
                </a:lnTo>
                <a:lnTo>
                  <a:pt x="208" y="202"/>
                </a:lnTo>
                <a:lnTo>
                  <a:pt x="208" y="202"/>
                </a:lnTo>
                <a:lnTo>
                  <a:pt x="208" y="202"/>
                </a:lnTo>
                <a:lnTo>
                  <a:pt x="208" y="202"/>
                </a:lnTo>
                <a:lnTo>
                  <a:pt x="208" y="202"/>
                </a:lnTo>
                <a:lnTo>
                  <a:pt x="208" y="202"/>
                </a:lnTo>
                <a:lnTo>
                  <a:pt x="208" y="202"/>
                </a:lnTo>
                <a:lnTo>
                  <a:pt x="208" y="202"/>
                </a:lnTo>
                <a:lnTo>
                  <a:pt x="208" y="202"/>
                </a:lnTo>
                <a:lnTo>
                  <a:pt x="208" y="202"/>
                </a:lnTo>
                <a:lnTo>
                  <a:pt x="208" y="202"/>
                </a:lnTo>
                <a:lnTo>
                  <a:pt x="208" y="202"/>
                </a:lnTo>
                <a:lnTo>
                  <a:pt x="208" y="202"/>
                </a:lnTo>
                <a:lnTo>
                  <a:pt x="208" y="202"/>
                </a:lnTo>
                <a:lnTo>
                  <a:pt x="208" y="202"/>
                </a:lnTo>
                <a:lnTo>
                  <a:pt x="208" y="202"/>
                </a:lnTo>
                <a:lnTo>
                  <a:pt x="208" y="202"/>
                </a:lnTo>
                <a:lnTo>
                  <a:pt x="208" y="202"/>
                </a:lnTo>
                <a:lnTo>
                  <a:pt x="208" y="204"/>
                </a:lnTo>
                <a:lnTo>
                  <a:pt x="208" y="204"/>
                </a:lnTo>
                <a:lnTo>
                  <a:pt x="208" y="204"/>
                </a:lnTo>
                <a:lnTo>
                  <a:pt x="208" y="204"/>
                </a:lnTo>
                <a:lnTo>
                  <a:pt x="208" y="204"/>
                </a:lnTo>
                <a:lnTo>
                  <a:pt x="208" y="204"/>
                </a:lnTo>
                <a:lnTo>
                  <a:pt x="208" y="204"/>
                </a:lnTo>
                <a:lnTo>
                  <a:pt x="208" y="204"/>
                </a:lnTo>
                <a:lnTo>
                  <a:pt x="208" y="204"/>
                </a:lnTo>
                <a:lnTo>
                  <a:pt x="208" y="204"/>
                </a:lnTo>
                <a:lnTo>
                  <a:pt x="208" y="204"/>
                </a:lnTo>
                <a:lnTo>
                  <a:pt x="208" y="204"/>
                </a:lnTo>
                <a:lnTo>
                  <a:pt x="208" y="204"/>
                </a:lnTo>
                <a:lnTo>
                  <a:pt x="208" y="204"/>
                </a:lnTo>
                <a:lnTo>
                  <a:pt x="208" y="204"/>
                </a:lnTo>
                <a:lnTo>
                  <a:pt x="208" y="204"/>
                </a:lnTo>
                <a:lnTo>
                  <a:pt x="208" y="204"/>
                </a:lnTo>
                <a:lnTo>
                  <a:pt x="208" y="204"/>
                </a:lnTo>
                <a:lnTo>
                  <a:pt x="208" y="204"/>
                </a:lnTo>
                <a:lnTo>
                  <a:pt x="208" y="204"/>
                </a:lnTo>
                <a:lnTo>
                  <a:pt x="208" y="204"/>
                </a:lnTo>
                <a:lnTo>
                  <a:pt x="208" y="204"/>
                </a:lnTo>
                <a:lnTo>
                  <a:pt x="208" y="204"/>
                </a:lnTo>
                <a:lnTo>
                  <a:pt x="208" y="204"/>
                </a:lnTo>
                <a:lnTo>
                  <a:pt x="208" y="204"/>
                </a:lnTo>
                <a:lnTo>
                  <a:pt x="208" y="204"/>
                </a:lnTo>
                <a:lnTo>
                  <a:pt x="208" y="204"/>
                </a:lnTo>
                <a:lnTo>
                  <a:pt x="208" y="204"/>
                </a:lnTo>
                <a:lnTo>
                  <a:pt x="208" y="204"/>
                </a:lnTo>
                <a:lnTo>
                  <a:pt x="208" y="204"/>
                </a:lnTo>
                <a:lnTo>
                  <a:pt x="208" y="204"/>
                </a:lnTo>
                <a:lnTo>
                  <a:pt x="208" y="204"/>
                </a:lnTo>
                <a:lnTo>
                  <a:pt x="208" y="204"/>
                </a:lnTo>
                <a:lnTo>
                  <a:pt x="208" y="204"/>
                </a:lnTo>
                <a:lnTo>
                  <a:pt x="208" y="204"/>
                </a:lnTo>
                <a:lnTo>
                  <a:pt x="208" y="204"/>
                </a:lnTo>
                <a:lnTo>
                  <a:pt x="208" y="204"/>
                </a:lnTo>
                <a:lnTo>
                  <a:pt x="208" y="204"/>
                </a:lnTo>
                <a:lnTo>
                  <a:pt x="208" y="204"/>
                </a:lnTo>
                <a:lnTo>
                  <a:pt x="208" y="204"/>
                </a:lnTo>
                <a:lnTo>
                  <a:pt x="208" y="204"/>
                </a:lnTo>
                <a:lnTo>
                  <a:pt x="208" y="204"/>
                </a:lnTo>
                <a:lnTo>
                  <a:pt x="208" y="204"/>
                </a:lnTo>
                <a:lnTo>
                  <a:pt x="208" y="204"/>
                </a:lnTo>
                <a:lnTo>
                  <a:pt x="208" y="204"/>
                </a:lnTo>
                <a:lnTo>
                  <a:pt x="208" y="204"/>
                </a:lnTo>
                <a:lnTo>
                  <a:pt x="208" y="204"/>
                </a:lnTo>
                <a:lnTo>
                  <a:pt x="208" y="204"/>
                </a:lnTo>
                <a:lnTo>
                  <a:pt x="206" y="204"/>
                </a:lnTo>
                <a:lnTo>
                  <a:pt x="201" y="209"/>
                </a:lnTo>
                <a:lnTo>
                  <a:pt x="198" y="215"/>
                </a:lnTo>
                <a:lnTo>
                  <a:pt x="195" y="215"/>
                </a:lnTo>
                <a:lnTo>
                  <a:pt x="195" y="217"/>
                </a:lnTo>
                <a:lnTo>
                  <a:pt x="195" y="217"/>
                </a:lnTo>
                <a:lnTo>
                  <a:pt x="195" y="217"/>
                </a:lnTo>
                <a:lnTo>
                  <a:pt x="195" y="217"/>
                </a:lnTo>
                <a:lnTo>
                  <a:pt x="195" y="217"/>
                </a:lnTo>
                <a:lnTo>
                  <a:pt x="195" y="217"/>
                </a:lnTo>
                <a:lnTo>
                  <a:pt x="195" y="217"/>
                </a:lnTo>
                <a:lnTo>
                  <a:pt x="195" y="217"/>
                </a:lnTo>
                <a:lnTo>
                  <a:pt x="195" y="217"/>
                </a:lnTo>
                <a:lnTo>
                  <a:pt x="195" y="217"/>
                </a:lnTo>
                <a:lnTo>
                  <a:pt x="195" y="217"/>
                </a:lnTo>
                <a:lnTo>
                  <a:pt x="195" y="217"/>
                </a:lnTo>
                <a:lnTo>
                  <a:pt x="195" y="217"/>
                </a:lnTo>
                <a:lnTo>
                  <a:pt x="195" y="217"/>
                </a:lnTo>
                <a:lnTo>
                  <a:pt x="195" y="217"/>
                </a:lnTo>
                <a:lnTo>
                  <a:pt x="195" y="217"/>
                </a:lnTo>
                <a:lnTo>
                  <a:pt x="190" y="225"/>
                </a:lnTo>
                <a:lnTo>
                  <a:pt x="187" y="230"/>
                </a:lnTo>
                <a:lnTo>
                  <a:pt x="187" y="230"/>
                </a:lnTo>
                <a:lnTo>
                  <a:pt x="187" y="230"/>
                </a:lnTo>
                <a:lnTo>
                  <a:pt x="187" y="230"/>
                </a:lnTo>
                <a:lnTo>
                  <a:pt x="187" y="230"/>
                </a:lnTo>
                <a:lnTo>
                  <a:pt x="190" y="230"/>
                </a:lnTo>
                <a:lnTo>
                  <a:pt x="193" y="233"/>
                </a:lnTo>
                <a:lnTo>
                  <a:pt x="193" y="233"/>
                </a:lnTo>
                <a:lnTo>
                  <a:pt x="193" y="233"/>
                </a:lnTo>
                <a:lnTo>
                  <a:pt x="193" y="233"/>
                </a:lnTo>
                <a:lnTo>
                  <a:pt x="193" y="233"/>
                </a:lnTo>
                <a:lnTo>
                  <a:pt x="193" y="236"/>
                </a:lnTo>
                <a:lnTo>
                  <a:pt x="193" y="236"/>
                </a:lnTo>
                <a:lnTo>
                  <a:pt x="193" y="236"/>
                </a:lnTo>
                <a:lnTo>
                  <a:pt x="193" y="236"/>
                </a:lnTo>
                <a:lnTo>
                  <a:pt x="193" y="238"/>
                </a:lnTo>
                <a:lnTo>
                  <a:pt x="193" y="238"/>
                </a:lnTo>
                <a:lnTo>
                  <a:pt x="193" y="238"/>
                </a:lnTo>
                <a:lnTo>
                  <a:pt x="193" y="238"/>
                </a:lnTo>
                <a:lnTo>
                  <a:pt x="193" y="238"/>
                </a:lnTo>
                <a:lnTo>
                  <a:pt x="193" y="241"/>
                </a:lnTo>
                <a:lnTo>
                  <a:pt x="193" y="241"/>
                </a:lnTo>
                <a:lnTo>
                  <a:pt x="195" y="241"/>
                </a:lnTo>
                <a:lnTo>
                  <a:pt x="195" y="241"/>
                </a:lnTo>
                <a:lnTo>
                  <a:pt x="195" y="241"/>
                </a:lnTo>
                <a:lnTo>
                  <a:pt x="195" y="241"/>
                </a:lnTo>
                <a:lnTo>
                  <a:pt x="195" y="241"/>
                </a:lnTo>
                <a:lnTo>
                  <a:pt x="198" y="241"/>
                </a:lnTo>
                <a:lnTo>
                  <a:pt x="198" y="241"/>
                </a:lnTo>
                <a:lnTo>
                  <a:pt x="201" y="241"/>
                </a:lnTo>
                <a:lnTo>
                  <a:pt x="201" y="241"/>
                </a:lnTo>
                <a:lnTo>
                  <a:pt x="201" y="241"/>
                </a:lnTo>
                <a:lnTo>
                  <a:pt x="203" y="241"/>
                </a:lnTo>
                <a:lnTo>
                  <a:pt x="203" y="241"/>
                </a:lnTo>
                <a:lnTo>
                  <a:pt x="203" y="241"/>
                </a:lnTo>
                <a:lnTo>
                  <a:pt x="206" y="241"/>
                </a:lnTo>
                <a:lnTo>
                  <a:pt x="208" y="246"/>
                </a:lnTo>
                <a:lnTo>
                  <a:pt x="211" y="249"/>
                </a:lnTo>
                <a:lnTo>
                  <a:pt x="211" y="249"/>
                </a:lnTo>
                <a:lnTo>
                  <a:pt x="216" y="251"/>
                </a:lnTo>
                <a:lnTo>
                  <a:pt x="216" y="254"/>
                </a:lnTo>
                <a:lnTo>
                  <a:pt x="216" y="254"/>
                </a:lnTo>
                <a:lnTo>
                  <a:pt x="216" y="256"/>
                </a:lnTo>
                <a:lnTo>
                  <a:pt x="216" y="256"/>
                </a:lnTo>
                <a:lnTo>
                  <a:pt x="216" y="256"/>
                </a:lnTo>
                <a:lnTo>
                  <a:pt x="221" y="262"/>
                </a:lnTo>
                <a:lnTo>
                  <a:pt x="224" y="262"/>
                </a:lnTo>
                <a:lnTo>
                  <a:pt x="227" y="262"/>
                </a:lnTo>
                <a:lnTo>
                  <a:pt x="227" y="262"/>
                </a:lnTo>
                <a:lnTo>
                  <a:pt x="227" y="264"/>
                </a:lnTo>
                <a:lnTo>
                  <a:pt x="227" y="264"/>
                </a:lnTo>
                <a:lnTo>
                  <a:pt x="227" y="264"/>
                </a:lnTo>
                <a:lnTo>
                  <a:pt x="227" y="264"/>
                </a:lnTo>
                <a:lnTo>
                  <a:pt x="229" y="267"/>
                </a:lnTo>
                <a:lnTo>
                  <a:pt x="229" y="267"/>
                </a:lnTo>
                <a:lnTo>
                  <a:pt x="229" y="267"/>
                </a:lnTo>
                <a:lnTo>
                  <a:pt x="232" y="270"/>
                </a:lnTo>
                <a:lnTo>
                  <a:pt x="234" y="272"/>
                </a:lnTo>
                <a:lnTo>
                  <a:pt x="237" y="277"/>
                </a:lnTo>
                <a:lnTo>
                  <a:pt x="242" y="280"/>
                </a:lnTo>
                <a:lnTo>
                  <a:pt x="245" y="285"/>
                </a:lnTo>
                <a:lnTo>
                  <a:pt x="245" y="285"/>
                </a:lnTo>
                <a:lnTo>
                  <a:pt x="248" y="288"/>
                </a:lnTo>
                <a:lnTo>
                  <a:pt x="248" y="288"/>
                </a:lnTo>
                <a:lnTo>
                  <a:pt x="248" y="288"/>
                </a:lnTo>
                <a:lnTo>
                  <a:pt x="248" y="290"/>
                </a:lnTo>
                <a:lnTo>
                  <a:pt x="250" y="290"/>
                </a:lnTo>
                <a:lnTo>
                  <a:pt x="250" y="290"/>
                </a:lnTo>
                <a:lnTo>
                  <a:pt x="250" y="290"/>
                </a:lnTo>
                <a:lnTo>
                  <a:pt x="250" y="290"/>
                </a:lnTo>
                <a:lnTo>
                  <a:pt x="250" y="293"/>
                </a:lnTo>
                <a:lnTo>
                  <a:pt x="253" y="293"/>
                </a:lnTo>
                <a:lnTo>
                  <a:pt x="253" y="293"/>
                </a:lnTo>
                <a:lnTo>
                  <a:pt x="255" y="293"/>
                </a:lnTo>
                <a:lnTo>
                  <a:pt x="255" y="293"/>
                </a:lnTo>
                <a:lnTo>
                  <a:pt x="258" y="293"/>
                </a:lnTo>
                <a:lnTo>
                  <a:pt x="266" y="303"/>
                </a:lnTo>
                <a:lnTo>
                  <a:pt x="266" y="303"/>
                </a:lnTo>
                <a:lnTo>
                  <a:pt x="268" y="306"/>
                </a:lnTo>
                <a:lnTo>
                  <a:pt x="266" y="309"/>
                </a:lnTo>
                <a:lnTo>
                  <a:pt x="266" y="309"/>
                </a:lnTo>
                <a:lnTo>
                  <a:pt x="258" y="314"/>
                </a:lnTo>
                <a:lnTo>
                  <a:pt x="258" y="317"/>
                </a:lnTo>
                <a:lnTo>
                  <a:pt x="258" y="317"/>
                </a:lnTo>
                <a:lnTo>
                  <a:pt x="261" y="317"/>
                </a:lnTo>
                <a:lnTo>
                  <a:pt x="263" y="322"/>
                </a:lnTo>
                <a:lnTo>
                  <a:pt x="261" y="322"/>
                </a:lnTo>
              </a:path>
            </a:pathLst>
          </a:custGeom>
          <a:noFill/>
          <a:ln w="1270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174" name="Freeform 338"/>
          <p:cNvSpPr>
            <a:spLocks/>
          </p:cNvSpPr>
          <p:nvPr/>
        </p:nvSpPr>
        <p:spPr bwMode="auto">
          <a:xfrm>
            <a:off x="5836628" y="3965576"/>
            <a:ext cx="133350" cy="157163"/>
          </a:xfrm>
          <a:custGeom>
            <a:avLst/>
            <a:gdLst>
              <a:gd name="T0" fmla="*/ 21 w 91"/>
              <a:gd name="T1" fmla="*/ 34 h 99"/>
              <a:gd name="T2" fmla="*/ 24 w 91"/>
              <a:gd name="T3" fmla="*/ 34 h 99"/>
              <a:gd name="T4" fmla="*/ 24 w 91"/>
              <a:gd name="T5" fmla="*/ 34 h 99"/>
              <a:gd name="T6" fmla="*/ 24 w 91"/>
              <a:gd name="T7" fmla="*/ 34 h 99"/>
              <a:gd name="T8" fmla="*/ 24 w 91"/>
              <a:gd name="T9" fmla="*/ 34 h 99"/>
              <a:gd name="T10" fmla="*/ 24 w 91"/>
              <a:gd name="T11" fmla="*/ 34 h 99"/>
              <a:gd name="T12" fmla="*/ 24 w 91"/>
              <a:gd name="T13" fmla="*/ 34 h 99"/>
              <a:gd name="T14" fmla="*/ 24 w 91"/>
              <a:gd name="T15" fmla="*/ 34 h 99"/>
              <a:gd name="T16" fmla="*/ 24 w 91"/>
              <a:gd name="T17" fmla="*/ 36 h 99"/>
              <a:gd name="T18" fmla="*/ 24 w 91"/>
              <a:gd name="T19" fmla="*/ 36 h 99"/>
              <a:gd name="T20" fmla="*/ 24 w 91"/>
              <a:gd name="T21" fmla="*/ 36 h 99"/>
              <a:gd name="T22" fmla="*/ 26 w 91"/>
              <a:gd name="T23" fmla="*/ 36 h 99"/>
              <a:gd name="T24" fmla="*/ 26 w 91"/>
              <a:gd name="T25" fmla="*/ 36 h 99"/>
              <a:gd name="T26" fmla="*/ 26 w 91"/>
              <a:gd name="T27" fmla="*/ 36 h 99"/>
              <a:gd name="T28" fmla="*/ 26 w 91"/>
              <a:gd name="T29" fmla="*/ 36 h 99"/>
              <a:gd name="T30" fmla="*/ 26 w 91"/>
              <a:gd name="T31" fmla="*/ 36 h 99"/>
              <a:gd name="T32" fmla="*/ 26 w 91"/>
              <a:gd name="T33" fmla="*/ 36 h 99"/>
              <a:gd name="T34" fmla="*/ 26 w 91"/>
              <a:gd name="T35" fmla="*/ 36 h 99"/>
              <a:gd name="T36" fmla="*/ 26 w 91"/>
              <a:gd name="T37" fmla="*/ 36 h 99"/>
              <a:gd name="T38" fmla="*/ 26 w 91"/>
              <a:gd name="T39" fmla="*/ 36 h 99"/>
              <a:gd name="T40" fmla="*/ 29 w 91"/>
              <a:gd name="T41" fmla="*/ 36 h 99"/>
              <a:gd name="T42" fmla="*/ 29 w 91"/>
              <a:gd name="T43" fmla="*/ 39 h 99"/>
              <a:gd name="T44" fmla="*/ 29 w 91"/>
              <a:gd name="T45" fmla="*/ 39 h 99"/>
              <a:gd name="T46" fmla="*/ 29 w 91"/>
              <a:gd name="T47" fmla="*/ 39 h 99"/>
              <a:gd name="T48" fmla="*/ 29 w 91"/>
              <a:gd name="T49" fmla="*/ 39 h 99"/>
              <a:gd name="T50" fmla="*/ 29 w 91"/>
              <a:gd name="T51" fmla="*/ 39 h 99"/>
              <a:gd name="T52" fmla="*/ 29 w 91"/>
              <a:gd name="T53" fmla="*/ 39 h 99"/>
              <a:gd name="T54" fmla="*/ 29 w 91"/>
              <a:gd name="T55" fmla="*/ 39 h 99"/>
              <a:gd name="T56" fmla="*/ 29 w 91"/>
              <a:gd name="T57" fmla="*/ 39 h 99"/>
              <a:gd name="T58" fmla="*/ 29 w 91"/>
              <a:gd name="T59" fmla="*/ 39 h 99"/>
              <a:gd name="T60" fmla="*/ 31 w 91"/>
              <a:gd name="T61" fmla="*/ 39 h 99"/>
              <a:gd name="T62" fmla="*/ 31 w 91"/>
              <a:gd name="T63" fmla="*/ 39 h 99"/>
              <a:gd name="T64" fmla="*/ 31 w 91"/>
              <a:gd name="T65" fmla="*/ 39 h 99"/>
              <a:gd name="T66" fmla="*/ 31 w 91"/>
              <a:gd name="T67" fmla="*/ 39 h 99"/>
              <a:gd name="T68" fmla="*/ 31 w 91"/>
              <a:gd name="T69" fmla="*/ 39 h 99"/>
              <a:gd name="T70" fmla="*/ 31 w 91"/>
              <a:gd name="T71" fmla="*/ 39 h 99"/>
              <a:gd name="T72" fmla="*/ 31 w 91"/>
              <a:gd name="T73" fmla="*/ 39 h 99"/>
              <a:gd name="T74" fmla="*/ 31 w 91"/>
              <a:gd name="T75" fmla="*/ 39 h 99"/>
              <a:gd name="T76" fmla="*/ 34 w 91"/>
              <a:gd name="T77" fmla="*/ 39 h 99"/>
              <a:gd name="T78" fmla="*/ 34 w 91"/>
              <a:gd name="T79" fmla="*/ 36 h 99"/>
              <a:gd name="T80" fmla="*/ 37 w 91"/>
              <a:gd name="T81" fmla="*/ 36 h 99"/>
              <a:gd name="T82" fmla="*/ 37 w 91"/>
              <a:gd name="T83" fmla="*/ 36 h 99"/>
              <a:gd name="T84" fmla="*/ 52 w 91"/>
              <a:gd name="T85" fmla="*/ 52 h 99"/>
              <a:gd name="T86" fmla="*/ 52 w 91"/>
              <a:gd name="T87" fmla="*/ 52 h 99"/>
              <a:gd name="T88" fmla="*/ 55 w 91"/>
              <a:gd name="T89" fmla="*/ 52 h 99"/>
              <a:gd name="T90" fmla="*/ 55 w 91"/>
              <a:gd name="T91" fmla="*/ 52 h 99"/>
              <a:gd name="T92" fmla="*/ 55 w 91"/>
              <a:gd name="T93" fmla="*/ 52 h 99"/>
              <a:gd name="T94" fmla="*/ 55 w 91"/>
              <a:gd name="T95" fmla="*/ 52 h 99"/>
              <a:gd name="T96" fmla="*/ 55 w 91"/>
              <a:gd name="T97" fmla="*/ 52 h 99"/>
              <a:gd name="T98" fmla="*/ 55 w 91"/>
              <a:gd name="T99" fmla="*/ 52 h 99"/>
              <a:gd name="T100" fmla="*/ 55 w 91"/>
              <a:gd name="T101" fmla="*/ 55 h 99"/>
              <a:gd name="T102" fmla="*/ 55 w 91"/>
              <a:gd name="T103" fmla="*/ 55 h 99"/>
              <a:gd name="T104" fmla="*/ 55 w 91"/>
              <a:gd name="T105" fmla="*/ 55 h 99"/>
              <a:gd name="T106" fmla="*/ 55 w 91"/>
              <a:gd name="T107" fmla="*/ 55 h 99"/>
              <a:gd name="T108" fmla="*/ 55 w 91"/>
              <a:gd name="T109" fmla="*/ 55 h 99"/>
              <a:gd name="T110" fmla="*/ 55 w 91"/>
              <a:gd name="T111" fmla="*/ 55 h 99"/>
              <a:gd name="T112" fmla="*/ 55 w 91"/>
              <a:gd name="T113" fmla="*/ 55 h 99"/>
              <a:gd name="T114" fmla="*/ 55 w 91"/>
              <a:gd name="T115" fmla="*/ 55 h 99"/>
              <a:gd name="T116" fmla="*/ 55 w 91"/>
              <a:gd name="T117" fmla="*/ 55 h 99"/>
              <a:gd name="T118" fmla="*/ 55 w 91"/>
              <a:gd name="T119" fmla="*/ 57 h 99"/>
              <a:gd name="T120" fmla="*/ 55 w 91"/>
              <a:gd name="T121" fmla="*/ 62 h 99"/>
              <a:gd name="T122" fmla="*/ 55 w 91"/>
              <a:gd name="T123" fmla="*/ 62 h 99"/>
              <a:gd name="T124" fmla="*/ 55 w 91"/>
              <a:gd name="T125" fmla="*/ 62 h 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91" h="99">
                <a:moveTo>
                  <a:pt x="11" y="0"/>
                </a:moveTo>
                <a:lnTo>
                  <a:pt x="0" y="13"/>
                </a:lnTo>
                <a:lnTo>
                  <a:pt x="0" y="13"/>
                </a:lnTo>
                <a:lnTo>
                  <a:pt x="0" y="13"/>
                </a:lnTo>
                <a:lnTo>
                  <a:pt x="5" y="18"/>
                </a:lnTo>
                <a:lnTo>
                  <a:pt x="16" y="26"/>
                </a:lnTo>
                <a:lnTo>
                  <a:pt x="21" y="34"/>
                </a:lnTo>
                <a:lnTo>
                  <a:pt x="21" y="34"/>
                </a:lnTo>
                <a:lnTo>
                  <a:pt x="21" y="34"/>
                </a:lnTo>
                <a:lnTo>
                  <a:pt x="21" y="34"/>
                </a:lnTo>
                <a:lnTo>
                  <a:pt x="21" y="34"/>
                </a:lnTo>
                <a:lnTo>
                  <a:pt x="21" y="34"/>
                </a:lnTo>
                <a:lnTo>
                  <a:pt x="21" y="34"/>
                </a:lnTo>
                <a:lnTo>
                  <a:pt x="21" y="34"/>
                </a:lnTo>
                <a:lnTo>
                  <a:pt x="21" y="34"/>
                </a:lnTo>
                <a:lnTo>
                  <a:pt x="21" y="34"/>
                </a:lnTo>
                <a:lnTo>
                  <a:pt x="21" y="34"/>
                </a:lnTo>
                <a:lnTo>
                  <a:pt x="24" y="34"/>
                </a:lnTo>
                <a:lnTo>
                  <a:pt x="24" y="34"/>
                </a:lnTo>
                <a:lnTo>
                  <a:pt x="24" y="34"/>
                </a:lnTo>
                <a:lnTo>
                  <a:pt x="24" y="34"/>
                </a:lnTo>
                <a:lnTo>
                  <a:pt x="24" y="34"/>
                </a:lnTo>
                <a:lnTo>
                  <a:pt x="24" y="34"/>
                </a:lnTo>
                <a:lnTo>
                  <a:pt x="24" y="34"/>
                </a:lnTo>
                <a:lnTo>
                  <a:pt x="24" y="34"/>
                </a:lnTo>
                <a:lnTo>
                  <a:pt x="24" y="34"/>
                </a:lnTo>
                <a:lnTo>
                  <a:pt x="24" y="34"/>
                </a:lnTo>
                <a:lnTo>
                  <a:pt x="24" y="34"/>
                </a:lnTo>
                <a:lnTo>
                  <a:pt x="24" y="34"/>
                </a:lnTo>
                <a:lnTo>
                  <a:pt x="24" y="34"/>
                </a:lnTo>
                <a:lnTo>
                  <a:pt x="24" y="34"/>
                </a:lnTo>
                <a:lnTo>
                  <a:pt x="24" y="34"/>
                </a:lnTo>
                <a:lnTo>
                  <a:pt x="24" y="34"/>
                </a:lnTo>
                <a:lnTo>
                  <a:pt x="24" y="34"/>
                </a:lnTo>
                <a:lnTo>
                  <a:pt x="24" y="34"/>
                </a:lnTo>
                <a:lnTo>
                  <a:pt x="24" y="34"/>
                </a:lnTo>
                <a:lnTo>
                  <a:pt x="24" y="34"/>
                </a:lnTo>
                <a:lnTo>
                  <a:pt x="24" y="34"/>
                </a:lnTo>
                <a:lnTo>
                  <a:pt x="24" y="34"/>
                </a:lnTo>
                <a:lnTo>
                  <a:pt x="24" y="34"/>
                </a:lnTo>
                <a:lnTo>
                  <a:pt x="24" y="34"/>
                </a:lnTo>
                <a:lnTo>
                  <a:pt x="24" y="34"/>
                </a:lnTo>
                <a:lnTo>
                  <a:pt x="24" y="34"/>
                </a:lnTo>
                <a:lnTo>
                  <a:pt x="24" y="34"/>
                </a:lnTo>
                <a:lnTo>
                  <a:pt x="24" y="34"/>
                </a:lnTo>
                <a:lnTo>
                  <a:pt x="24" y="34"/>
                </a:lnTo>
                <a:lnTo>
                  <a:pt x="24" y="34"/>
                </a:lnTo>
                <a:lnTo>
                  <a:pt x="24" y="34"/>
                </a:lnTo>
                <a:lnTo>
                  <a:pt x="24" y="34"/>
                </a:lnTo>
                <a:lnTo>
                  <a:pt x="24" y="34"/>
                </a:lnTo>
                <a:lnTo>
                  <a:pt x="24" y="34"/>
                </a:lnTo>
                <a:lnTo>
                  <a:pt x="24" y="34"/>
                </a:lnTo>
                <a:lnTo>
                  <a:pt x="24" y="34"/>
                </a:lnTo>
                <a:lnTo>
                  <a:pt x="24" y="34"/>
                </a:lnTo>
                <a:lnTo>
                  <a:pt x="24" y="34"/>
                </a:lnTo>
                <a:lnTo>
                  <a:pt x="24" y="34"/>
                </a:lnTo>
                <a:lnTo>
                  <a:pt x="24" y="34"/>
                </a:lnTo>
                <a:lnTo>
                  <a:pt x="24" y="34"/>
                </a:lnTo>
                <a:lnTo>
                  <a:pt x="24" y="34"/>
                </a:lnTo>
                <a:lnTo>
                  <a:pt x="24" y="34"/>
                </a:lnTo>
                <a:lnTo>
                  <a:pt x="24" y="34"/>
                </a:lnTo>
                <a:lnTo>
                  <a:pt x="24" y="34"/>
                </a:lnTo>
                <a:lnTo>
                  <a:pt x="24" y="34"/>
                </a:lnTo>
                <a:lnTo>
                  <a:pt x="24" y="34"/>
                </a:lnTo>
                <a:lnTo>
                  <a:pt x="24" y="34"/>
                </a:lnTo>
                <a:lnTo>
                  <a:pt x="24" y="34"/>
                </a:lnTo>
                <a:lnTo>
                  <a:pt x="24" y="34"/>
                </a:lnTo>
                <a:lnTo>
                  <a:pt x="24" y="34"/>
                </a:lnTo>
                <a:lnTo>
                  <a:pt x="24" y="34"/>
                </a:lnTo>
                <a:lnTo>
                  <a:pt x="24" y="34"/>
                </a:lnTo>
                <a:lnTo>
                  <a:pt x="24" y="34"/>
                </a:lnTo>
                <a:lnTo>
                  <a:pt x="24" y="34"/>
                </a:lnTo>
                <a:lnTo>
                  <a:pt x="24" y="34"/>
                </a:lnTo>
                <a:lnTo>
                  <a:pt x="24" y="34"/>
                </a:lnTo>
                <a:lnTo>
                  <a:pt x="24" y="34"/>
                </a:lnTo>
                <a:lnTo>
                  <a:pt x="24" y="34"/>
                </a:lnTo>
                <a:lnTo>
                  <a:pt x="24" y="34"/>
                </a:lnTo>
                <a:lnTo>
                  <a:pt x="24" y="34"/>
                </a:lnTo>
                <a:lnTo>
                  <a:pt x="24" y="34"/>
                </a:lnTo>
                <a:lnTo>
                  <a:pt x="24" y="34"/>
                </a:lnTo>
                <a:lnTo>
                  <a:pt x="24" y="34"/>
                </a:lnTo>
                <a:lnTo>
                  <a:pt x="24" y="34"/>
                </a:lnTo>
                <a:lnTo>
                  <a:pt x="24" y="34"/>
                </a:lnTo>
                <a:lnTo>
                  <a:pt x="24" y="34"/>
                </a:lnTo>
                <a:lnTo>
                  <a:pt x="24" y="34"/>
                </a:lnTo>
                <a:lnTo>
                  <a:pt x="24" y="34"/>
                </a:lnTo>
                <a:lnTo>
                  <a:pt x="24" y="34"/>
                </a:lnTo>
                <a:lnTo>
                  <a:pt x="24" y="34"/>
                </a:lnTo>
                <a:lnTo>
                  <a:pt x="24" y="34"/>
                </a:lnTo>
                <a:lnTo>
                  <a:pt x="24" y="34"/>
                </a:lnTo>
                <a:lnTo>
                  <a:pt x="24" y="34"/>
                </a:lnTo>
                <a:lnTo>
                  <a:pt x="24" y="34"/>
                </a:lnTo>
                <a:lnTo>
                  <a:pt x="24" y="34"/>
                </a:lnTo>
                <a:lnTo>
                  <a:pt x="24" y="34"/>
                </a:lnTo>
                <a:lnTo>
                  <a:pt x="24" y="34"/>
                </a:lnTo>
                <a:lnTo>
                  <a:pt x="24" y="34"/>
                </a:lnTo>
                <a:lnTo>
                  <a:pt x="24" y="34"/>
                </a:lnTo>
                <a:lnTo>
                  <a:pt x="24" y="34"/>
                </a:lnTo>
                <a:lnTo>
                  <a:pt x="24" y="34"/>
                </a:lnTo>
                <a:lnTo>
                  <a:pt x="24" y="34"/>
                </a:lnTo>
                <a:lnTo>
                  <a:pt x="24" y="34"/>
                </a:lnTo>
                <a:lnTo>
                  <a:pt x="24" y="34"/>
                </a:lnTo>
                <a:lnTo>
                  <a:pt x="24" y="34"/>
                </a:lnTo>
                <a:lnTo>
                  <a:pt x="24" y="34"/>
                </a:lnTo>
                <a:lnTo>
                  <a:pt x="24" y="34"/>
                </a:lnTo>
                <a:lnTo>
                  <a:pt x="24" y="34"/>
                </a:lnTo>
                <a:lnTo>
                  <a:pt x="24" y="34"/>
                </a:lnTo>
                <a:lnTo>
                  <a:pt x="24" y="34"/>
                </a:lnTo>
                <a:lnTo>
                  <a:pt x="24" y="34"/>
                </a:lnTo>
                <a:lnTo>
                  <a:pt x="24" y="34"/>
                </a:lnTo>
                <a:lnTo>
                  <a:pt x="24" y="34"/>
                </a:lnTo>
                <a:lnTo>
                  <a:pt x="24" y="34"/>
                </a:lnTo>
                <a:lnTo>
                  <a:pt x="24" y="34"/>
                </a:lnTo>
                <a:lnTo>
                  <a:pt x="24" y="34"/>
                </a:lnTo>
                <a:lnTo>
                  <a:pt x="24" y="36"/>
                </a:lnTo>
                <a:lnTo>
                  <a:pt x="24" y="36"/>
                </a:lnTo>
                <a:lnTo>
                  <a:pt x="24" y="36"/>
                </a:lnTo>
                <a:lnTo>
                  <a:pt x="24" y="36"/>
                </a:lnTo>
                <a:lnTo>
                  <a:pt x="24" y="36"/>
                </a:lnTo>
                <a:lnTo>
                  <a:pt x="24" y="36"/>
                </a:lnTo>
                <a:lnTo>
                  <a:pt x="24" y="36"/>
                </a:lnTo>
                <a:lnTo>
                  <a:pt x="24" y="36"/>
                </a:lnTo>
                <a:lnTo>
                  <a:pt x="24" y="36"/>
                </a:lnTo>
                <a:lnTo>
                  <a:pt x="24" y="36"/>
                </a:lnTo>
                <a:lnTo>
                  <a:pt x="24" y="36"/>
                </a:lnTo>
                <a:lnTo>
                  <a:pt x="24" y="36"/>
                </a:lnTo>
                <a:lnTo>
                  <a:pt x="24" y="36"/>
                </a:lnTo>
                <a:lnTo>
                  <a:pt x="24" y="36"/>
                </a:lnTo>
                <a:lnTo>
                  <a:pt x="24" y="36"/>
                </a:lnTo>
                <a:lnTo>
                  <a:pt x="24" y="36"/>
                </a:lnTo>
                <a:lnTo>
                  <a:pt x="24" y="36"/>
                </a:lnTo>
                <a:lnTo>
                  <a:pt x="24" y="36"/>
                </a:lnTo>
                <a:lnTo>
                  <a:pt x="24" y="36"/>
                </a:lnTo>
                <a:lnTo>
                  <a:pt x="24" y="36"/>
                </a:lnTo>
                <a:lnTo>
                  <a:pt x="24" y="36"/>
                </a:lnTo>
                <a:lnTo>
                  <a:pt x="24" y="36"/>
                </a:lnTo>
                <a:lnTo>
                  <a:pt x="24" y="36"/>
                </a:lnTo>
                <a:lnTo>
                  <a:pt x="24" y="36"/>
                </a:lnTo>
                <a:lnTo>
                  <a:pt x="24" y="36"/>
                </a:lnTo>
                <a:lnTo>
                  <a:pt x="24" y="36"/>
                </a:lnTo>
                <a:lnTo>
                  <a:pt x="24" y="36"/>
                </a:lnTo>
                <a:lnTo>
                  <a:pt x="24" y="36"/>
                </a:lnTo>
                <a:lnTo>
                  <a:pt x="24" y="36"/>
                </a:lnTo>
                <a:lnTo>
                  <a:pt x="24" y="36"/>
                </a:lnTo>
                <a:lnTo>
                  <a:pt x="24" y="36"/>
                </a:lnTo>
                <a:lnTo>
                  <a:pt x="24" y="36"/>
                </a:lnTo>
                <a:lnTo>
                  <a:pt x="24" y="36"/>
                </a:lnTo>
                <a:lnTo>
                  <a:pt x="24" y="36"/>
                </a:lnTo>
                <a:lnTo>
                  <a:pt x="24" y="36"/>
                </a:lnTo>
                <a:lnTo>
                  <a:pt x="24" y="36"/>
                </a:lnTo>
                <a:lnTo>
                  <a:pt x="24" y="36"/>
                </a:lnTo>
                <a:lnTo>
                  <a:pt x="24" y="36"/>
                </a:lnTo>
                <a:lnTo>
                  <a:pt x="24" y="36"/>
                </a:lnTo>
                <a:lnTo>
                  <a:pt x="24" y="36"/>
                </a:lnTo>
                <a:lnTo>
                  <a:pt x="24" y="36"/>
                </a:lnTo>
                <a:lnTo>
                  <a:pt x="24" y="36"/>
                </a:lnTo>
                <a:lnTo>
                  <a:pt x="24" y="36"/>
                </a:lnTo>
                <a:lnTo>
                  <a:pt x="24" y="36"/>
                </a:lnTo>
                <a:lnTo>
                  <a:pt x="24" y="36"/>
                </a:lnTo>
                <a:lnTo>
                  <a:pt x="24" y="36"/>
                </a:lnTo>
                <a:lnTo>
                  <a:pt x="24" y="36"/>
                </a:lnTo>
                <a:lnTo>
                  <a:pt x="24" y="36"/>
                </a:lnTo>
                <a:lnTo>
                  <a:pt x="24" y="36"/>
                </a:lnTo>
                <a:lnTo>
                  <a:pt x="24" y="36"/>
                </a:lnTo>
                <a:lnTo>
                  <a:pt x="26" y="36"/>
                </a:lnTo>
                <a:lnTo>
                  <a:pt x="26" y="36"/>
                </a:lnTo>
                <a:lnTo>
                  <a:pt x="26" y="36"/>
                </a:lnTo>
                <a:lnTo>
                  <a:pt x="26" y="36"/>
                </a:lnTo>
                <a:lnTo>
                  <a:pt x="26" y="36"/>
                </a:lnTo>
                <a:lnTo>
                  <a:pt x="26" y="36"/>
                </a:lnTo>
                <a:lnTo>
                  <a:pt x="26" y="36"/>
                </a:lnTo>
                <a:lnTo>
                  <a:pt x="26" y="36"/>
                </a:lnTo>
                <a:lnTo>
                  <a:pt x="26" y="36"/>
                </a:lnTo>
                <a:lnTo>
                  <a:pt x="26" y="36"/>
                </a:lnTo>
                <a:lnTo>
                  <a:pt x="26" y="36"/>
                </a:lnTo>
                <a:lnTo>
                  <a:pt x="26" y="36"/>
                </a:lnTo>
                <a:lnTo>
                  <a:pt x="26" y="36"/>
                </a:lnTo>
                <a:lnTo>
                  <a:pt x="26" y="36"/>
                </a:lnTo>
                <a:lnTo>
                  <a:pt x="26" y="36"/>
                </a:lnTo>
                <a:lnTo>
                  <a:pt x="26" y="36"/>
                </a:lnTo>
                <a:lnTo>
                  <a:pt x="26" y="36"/>
                </a:lnTo>
                <a:lnTo>
                  <a:pt x="26" y="36"/>
                </a:lnTo>
                <a:lnTo>
                  <a:pt x="26" y="36"/>
                </a:lnTo>
                <a:lnTo>
                  <a:pt x="26" y="36"/>
                </a:lnTo>
                <a:lnTo>
                  <a:pt x="26" y="36"/>
                </a:lnTo>
                <a:lnTo>
                  <a:pt x="26" y="36"/>
                </a:lnTo>
                <a:lnTo>
                  <a:pt x="26" y="36"/>
                </a:lnTo>
                <a:lnTo>
                  <a:pt x="26" y="36"/>
                </a:lnTo>
                <a:lnTo>
                  <a:pt x="26" y="36"/>
                </a:lnTo>
                <a:lnTo>
                  <a:pt x="26" y="36"/>
                </a:lnTo>
                <a:lnTo>
                  <a:pt x="26" y="36"/>
                </a:lnTo>
                <a:lnTo>
                  <a:pt x="26" y="36"/>
                </a:lnTo>
                <a:lnTo>
                  <a:pt x="26" y="36"/>
                </a:lnTo>
                <a:lnTo>
                  <a:pt x="26" y="36"/>
                </a:lnTo>
                <a:lnTo>
                  <a:pt x="26" y="36"/>
                </a:lnTo>
                <a:lnTo>
                  <a:pt x="26" y="36"/>
                </a:lnTo>
                <a:lnTo>
                  <a:pt x="26" y="36"/>
                </a:lnTo>
                <a:lnTo>
                  <a:pt x="26" y="36"/>
                </a:lnTo>
                <a:lnTo>
                  <a:pt x="26" y="36"/>
                </a:lnTo>
                <a:lnTo>
                  <a:pt x="26" y="36"/>
                </a:lnTo>
                <a:lnTo>
                  <a:pt x="26" y="36"/>
                </a:lnTo>
                <a:lnTo>
                  <a:pt x="26" y="36"/>
                </a:lnTo>
                <a:lnTo>
                  <a:pt x="26" y="36"/>
                </a:lnTo>
                <a:lnTo>
                  <a:pt x="26" y="36"/>
                </a:lnTo>
                <a:lnTo>
                  <a:pt x="26" y="36"/>
                </a:lnTo>
                <a:lnTo>
                  <a:pt x="26" y="36"/>
                </a:lnTo>
                <a:lnTo>
                  <a:pt x="26" y="36"/>
                </a:lnTo>
                <a:lnTo>
                  <a:pt x="26" y="36"/>
                </a:lnTo>
                <a:lnTo>
                  <a:pt x="26" y="36"/>
                </a:lnTo>
                <a:lnTo>
                  <a:pt x="26" y="36"/>
                </a:lnTo>
                <a:lnTo>
                  <a:pt x="26" y="36"/>
                </a:lnTo>
                <a:lnTo>
                  <a:pt x="26" y="36"/>
                </a:lnTo>
                <a:lnTo>
                  <a:pt x="26" y="36"/>
                </a:lnTo>
                <a:lnTo>
                  <a:pt x="26" y="36"/>
                </a:lnTo>
                <a:lnTo>
                  <a:pt x="26" y="36"/>
                </a:lnTo>
                <a:lnTo>
                  <a:pt x="26" y="36"/>
                </a:lnTo>
                <a:lnTo>
                  <a:pt x="26" y="36"/>
                </a:lnTo>
                <a:lnTo>
                  <a:pt x="26" y="36"/>
                </a:lnTo>
                <a:lnTo>
                  <a:pt x="26" y="36"/>
                </a:lnTo>
                <a:lnTo>
                  <a:pt x="26" y="36"/>
                </a:lnTo>
                <a:lnTo>
                  <a:pt x="26" y="36"/>
                </a:lnTo>
                <a:lnTo>
                  <a:pt x="26" y="36"/>
                </a:lnTo>
                <a:lnTo>
                  <a:pt x="26" y="36"/>
                </a:lnTo>
                <a:lnTo>
                  <a:pt x="26" y="36"/>
                </a:lnTo>
                <a:lnTo>
                  <a:pt x="26" y="36"/>
                </a:lnTo>
                <a:lnTo>
                  <a:pt x="26" y="36"/>
                </a:lnTo>
                <a:lnTo>
                  <a:pt x="26" y="36"/>
                </a:lnTo>
                <a:lnTo>
                  <a:pt x="26" y="36"/>
                </a:lnTo>
                <a:lnTo>
                  <a:pt x="26" y="36"/>
                </a:lnTo>
                <a:lnTo>
                  <a:pt x="26" y="36"/>
                </a:lnTo>
                <a:lnTo>
                  <a:pt x="26" y="36"/>
                </a:lnTo>
                <a:lnTo>
                  <a:pt x="26" y="36"/>
                </a:lnTo>
                <a:lnTo>
                  <a:pt x="26" y="36"/>
                </a:lnTo>
                <a:lnTo>
                  <a:pt x="26" y="36"/>
                </a:lnTo>
                <a:lnTo>
                  <a:pt x="26" y="36"/>
                </a:lnTo>
                <a:lnTo>
                  <a:pt x="26" y="36"/>
                </a:lnTo>
                <a:lnTo>
                  <a:pt x="26" y="36"/>
                </a:lnTo>
                <a:lnTo>
                  <a:pt x="26" y="36"/>
                </a:lnTo>
                <a:lnTo>
                  <a:pt x="26" y="36"/>
                </a:lnTo>
                <a:lnTo>
                  <a:pt x="26" y="36"/>
                </a:lnTo>
                <a:lnTo>
                  <a:pt x="26" y="36"/>
                </a:lnTo>
                <a:lnTo>
                  <a:pt x="26" y="36"/>
                </a:lnTo>
                <a:lnTo>
                  <a:pt x="26" y="36"/>
                </a:lnTo>
                <a:lnTo>
                  <a:pt x="26" y="36"/>
                </a:lnTo>
                <a:lnTo>
                  <a:pt x="26" y="36"/>
                </a:lnTo>
                <a:lnTo>
                  <a:pt x="26" y="36"/>
                </a:lnTo>
                <a:lnTo>
                  <a:pt x="26" y="36"/>
                </a:lnTo>
                <a:lnTo>
                  <a:pt x="26" y="36"/>
                </a:lnTo>
                <a:lnTo>
                  <a:pt x="26" y="36"/>
                </a:lnTo>
                <a:lnTo>
                  <a:pt x="26" y="36"/>
                </a:lnTo>
                <a:lnTo>
                  <a:pt x="26" y="36"/>
                </a:lnTo>
                <a:lnTo>
                  <a:pt x="26" y="36"/>
                </a:lnTo>
                <a:lnTo>
                  <a:pt x="26" y="36"/>
                </a:lnTo>
                <a:lnTo>
                  <a:pt x="26" y="36"/>
                </a:lnTo>
                <a:lnTo>
                  <a:pt x="26" y="36"/>
                </a:lnTo>
                <a:lnTo>
                  <a:pt x="26" y="36"/>
                </a:lnTo>
                <a:lnTo>
                  <a:pt x="26" y="36"/>
                </a:lnTo>
                <a:lnTo>
                  <a:pt x="26" y="36"/>
                </a:lnTo>
                <a:lnTo>
                  <a:pt x="26" y="36"/>
                </a:lnTo>
                <a:lnTo>
                  <a:pt x="26" y="36"/>
                </a:lnTo>
                <a:lnTo>
                  <a:pt x="26" y="36"/>
                </a:lnTo>
                <a:lnTo>
                  <a:pt x="26" y="36"/>
                </a:lnTo>
                <a:lnTo>
                  <a:pt x="26" y="36"/>
                </a:lnTo>
                <a:lnTo>
                  <a:pt x="26" y="36"/>
                </a:lnTo>
                <a:lnTo>
                  <a:pt x="26" y="36"/>
                </a:lnTo>
                <a:lnTo>
                  <a:pt x="26" y="36"/>
                </a:lnTo>
                <a:lnTo>
                  <a:pt x="26" y="36"/>
                </a:lnTo>
                <a:lnTo>
                  <a:pt x="26" y="36"/>
                </a:lnTo>
                <a:lnTo>
                  <a:pt x="26" y="36"/>
                </a:lnTo>
                <a:lnTo>
                  <a:pt x="26" y="36"/>
                </a:lnTo>
                <a:lnTo>
                  <a:pt x="26" y="36"/>
                </a:lnTo>
                <a:lnTo>
                  <a:pt x="26" y="36"/>
                </a:lnTo>
                <a:lnTo>
                  <a:pt x="26" y="36"/>
                </a:lnTo>
                <a:lnTo>
                  <a:pt x="26" y="36"/>
                </a:lnTo>
                <a:lnTo>
                  <a:pt x="26" y="36"/>
                </a:lnTo>
                <a:lnTo>
                  <a:pt x="26" y="36"/>
                </a:lnTo>
                <a:lnTo>
                  <a:pt x="26" y="36"/>
                </a:lnTo>
                <a:lnTo>
                  <a:pt x="26" y="36"/>
                </a:lnTo>
                <a:lnTo>
                  <a:pt x="26" y="36"/>
                </a:lnTo>
                <a:lnTo>
                  <a:pt x="26" y="36"/>
                </a:lnTo>
                <a:lnTo>
                  <a:pt x="26" y="36"/>
                </a:lnTo>
                <a:lnTo>
                  <a:pt x="26" y="36"/>
                </a:lnTo>
                <a:lnTo>
                  <a:pt x="26" y="36"/>
                </a:lnTo>
                <a:lnTo>
                  <a:pt x="26" y="36"/>
                </a:lnTo>
                <a:lnTo>
                  <a:pt x="26" y="36"/>
                </a:lnTo>
                <a:lnTo>
                  <a:pt x="26" y="36"/>
                </a:lnTo>
                <a:lnTo>
                  <a:pt x="26" y="36"/>
                </a:lnTo>
                <a:lnTo>
                  <a:pt x="26" y="36"/>
                </a:lnTo>
                <a:lnTo>
                  <a:pt x="26" y="36"/>
                </a:lnTo>
                <a:lnTo>
                  <a:pt x="26" y="36"/>
                </a:lnTo>
                <a:lnTo>
                  <a:pt x="26" y="36"/>
                </a:lnTo>
                <a:lnTo>
                  <a:pt x="29" y="36"/>
                </a:lnTo>
                <a:lnTo>
                  <a:pt x="29" y="36"/>
                </a:lnTo>
                <a:lnTo>
                  <a:pt x="29" y="36"/>
                </a:lnTo>
                <a:lnTo>
                  <a:pt x="29" y="36"/>
                </a:lnTo>
                <a:lnTo>
                  <a:pt x="29" y="36"/>
                </a:lnTo>
                <a:lnTo>
                  <a:pt x="29" y="36"/>
                </a:lnTo>
                <a:lnTo>
                  <a:pt x="29" y="36"/>
                </a:lnTo>
                <a:lnTo>
                  <a:pt x="29" y="36"/>
                </a:lnTo>
                <a:lnTo>
                  <a:pt x="29" y="39"/>
                </a:lnTo>
                <a:lnTo>
                  <a:pt x="29" y="39"/>
                </a:lnTo>
                <a:lnTo>
                  <a:pt x="29" y="39"/>
                </a:lnTo>
                <a:lnTo>
                  <a:pt x="29" y="39"/>
                </a:lnTo>
                <a:lnTo>
                  <a:pt x="29" y="39"/>
                </a:lnTo>
                <a:lnTo>
                  <a:pt x="29" y="39"/>
                </a:lnTo>
                <a:lnTo>
                  <a:pt x="29" y="39"/>
                </a:lnTo>
                <a:lnTo>
                  <a:pt x="29" y="39"/>
                </a:lnTo>
                <a:lnTo>
                  <a:pt x="29" y="39"/>
                </a:lnTo>
                <a:lnTo>
                  <a:pt x="29" y="39"/>
                </a:lnTo>
                <a:lnTo>
                  <a:pt x="29" y="39"/>
                </a:lnTo>
                <a:lnTo>
                  <a:pt x="29" y="39"/>
                </a:lnTo>
                <a:lnTo>
                  <a:pt x="29" y="39"/>
                </a:lnTo>
                <a:lnTo>
                  <a:pt x="29" y="39"/>
                </a:lnTo>
                <a:lnTo>
                  <a:pt x="29" y="39"/>
                </a:lnTo>
                <a:lnTo>
                  <a:pt x="29" y="39"/>
                </a:lnTo>
                <a:lnTo>
                  <a:pt x="29" y="39"/>
                </a:lnTo>
                <a:lnTo>
                  <a:pt x="29" y="39"/>
                </a:lnTo>
                <a:lnTo>
                  <a:pt x="29" y="39"/>
                </a:lnTo>
                <a:lnTo>
                  <a:pt x="29" y="39"/>
                </a:lnTo>
                <a:lnTo>
                  <a:pt x="29" y="39"/>
                </a:lnTo>
                <a:lnTo>
                  <a:pt x="29" y="39"/>
                </a:lnTo>
                <a:lnTo>
                  <a:pt x="29" y="39"/>
                </a:lnTo>
                <a:lnTo>
                  <a:pt x="29" y="39"/>
                </a:lnTo>
                <a:lnTo>
                  <a:pt x="29" y="39"/>
                </a:lnTo>
                <a:lnTo>
                  <a:pt x="29" y="39"/>
                </a:lnTo>
                <a:lnTo>
                  <a:pt x="29" y="39"/>
                </a:lnTo>
                <a:lnTo>
                  <a:pt x="29" y="39"/>
                </a:lnTo>
                <a:lnTo>
                  <a:pt x="29" y="39"/>
                </a:lnTo>
                <a:lnTo>
                  <a:pt x="29" y="39"/>
                </a:lnTo>
                <a:lnTo>
                  <a:pt x="29" y="39"/>
                </a:lnTo>
                <a:lnTo>
                  <a:pt x="29" y="39"/>
                </a:lnTo>
                <a:lnTo>
                  <a:pt x="29" y="39"/>
                </a:lnTo>
                <a:lnTo>
                  <a:pt x="29" y="39"/>
                </a:lnTo>
                <a:lnTo>
                  <a:pt x="29" y="39"/>
                </a:lnTo>
                <a:lnTo>
                  <a:pt x="29" y="39"/>
                </a:lnTo>
                <a:lnTo>
                  <a:pt x="29" y="39"/>
                </a:lnTo>
                <a:lnTo>
                  <a:pt x="29" y="39"/>
                </a:lnTo>
                <a:lnTo>
                  <a:pt x="29" y="39"/>
                </a:lnTo>
                <a:lnTo>
                  <a:pt x="29" y="39"/>
                </a:lnTo>
                <a:lnTo>
                  <a:pt x="29" y="39"/>
                </a:lnTo>
                <a:lnTo>
                  <a:pt x="29" y="39"/>
                </a:lnTo>
                <a:lnTo>
                  <a:pt x="29" y="39"/>
                </a:lnTo>
                <a:lnTo>
                  <a:pt x="29" y="39"/>
                </a:lnTo>
                <a:lnTo>
                  <a:pt x="29" y="39"/>
                </a:lnTo>
                <a:lnTo>
                  <a:pt x="29" y="39"/>
                </a:lnTo>
                <a:lnTo>
                  <a:pt x="29" y="39"/>
                </a:lnTo>
                <a:lnTo>
                  <a:pt x="29" y="39"/>
                </a:lnTo>
                <a:lnTo>
                  <a:pt x="29" y="39"/>
                </a:lnTo>
                <a:lnTo>
                  <a:pt x="29" y="39"/>
                </a:lnTo>
                <a:lnTo>
                  <a:pt x="29" y="39"/>
                </a:lnTo>
                <a:lnTo>
                  <a:pt x="29" y="39"/>
                </a:lnTo>
                <a:lnTo>
                  <a:pt x="29" y="39"/>
                </a:lnTo>
                <a:lnTo>
                  <a:pt x="29" y="39"/>
                </a:lnTo>
                <a:lnTo>
                  <a:pt x="29" y="39"/>
                </a:lnTo>
                <a:lnTo>
                  <a:pt x="29" y="39"/>
                </a:lnTo>
                <a:lnTo>
                  <a:pt x="29" y="39"/>
                </a:lnTo>
                <a:lnTo>
                  <a:pt x="29" y="39"/>
                </a:lnTo>
                <a:lnTo>
                  <a:pt x="29" y="39"/>
                </a:lnTo>
                <a:lnTo>
                  <a:pt x="29" y="39"/>
                </a:lnTo>
                <a:lnTo>
                  <a:pt x="29" y="39"/>
                </a:lnTo>
                <a:lnTo>
                  <a:pt x="29" y="39"/>
                </a:lnTo>
                <a:lnTo>
                  <a:pt x="29" y="39"/>
                </a:lnTo>
                <a:lnTo>
                  <a:pt x="29" y="39"/>
                </a:lnTo>
                <a:lnTo>
                  <a:pt x="29" y="39"/>
                </a:lnTo>
                <a:lnTo>
                  <a:pt x="29" y="39"/>
                </a:lnTo>
                <a:lnTo>
                  <a:pt x="29" y="39"/>
                </a:lnTo>
                <a:lnTo>
                  <a:pt x="29" y="39"/>
                </a:lnTo>
                <a:lnTo>
                  <a:pt x="29" y="39"/>
                </a:lnTo>
                <a:lnTo>
                  <a:pt x="29" y="39"/>
                </a:lnTo>
                <a:lnTo>
                  <a:pt x="29" y="39"/>
                </a:lnTo>
                <a:lnTo>
                  <a:pt x="29" y="39"/>
                </a:lnTo>
                <a:lnTo>
                  <a:pt x="29" y="39"/>
                </a:lnTo>
                <a:lnTo>
                  <a:pt x="29" y="39"/>
                </a:lnTo>
                <a:lnTo>
                  <a:pt x="29" y="39"/>
                </a:lnTo>
                <a:lnTo>
                  <a:pt x="29" y="39"/>
                </a:lnTo>
                <a:lnTo>
                  <a:pt x="29" y="39"/>
                </a:lnTo>
                <a:lnTo>
                  <a:pt x="29" y="39"/>
                </a:lnTo>
                <a:lnTo>
                  <a:pt x="29" y="39"/>
                </a:lnTo>
                <a:lnTo>
                  <a:pt x="29" y="39"/>
                </a:lnTo>
                <a:lnTo>
                  <a:pt x="29" y="39"/>
                </a:lnTo>
                <a:lnTo>
                  <a:pt x="29" y="39"/>
                </a:lnTo>
                <a:lnTo>
                  <a:pt x="29" y="39"/>
                </a:lnTo>
                <a:lnTo>
                  <a:pt x="29" y="39"/>
                </a:lnTo>
                <a:lnTo>
                  <a:pt x="29" y="39"/>
                </a:lnTo>
                <a:lnTo>
                  <a:pt x="29" y="39"/>
                </a:lnTo>
                <a:lnTo>
                  <a:pt x="29" y="39"/>
                </a:lnTo>
                <a:lnTo>
                  <a:pt x="29" y="39"/>
                </a:lnTo>
                <a:lnTo>
                  <a:pt x="29" y="39"/>
                </a:lnTo>
                <a:lnTo>
                  <a:pt x="29" y="39"/>
                </a:lnTo>
                <a:lnTo>
                  <a:pt x="29" y="39"/>
                </a:lnTo>
                <a:lnTo>
                  <a:pt x="29" y="39"/>
                </a:lnTo>
                <a:lnTo>
                  <a:pt x="29" y="39"/>
                </a:lnTo>
                <a:lnTo>
                  <a:pt x="29" y="39"/>
                </a:lnTo>
                <a:lnTo>
                  <a:pt x="29" y="39"/>
                </a:lnTo>
                <a:lnTo>
                  <a:pt x="29" y="39"/>
                </a:lnTo>
                <a:lnTo>
                  <a:pt x="29" y="39"/>
                </a:lnTo>
                <a:lnTo>
                  <a:pt x="29" y="39"/>
                </a:lnTo>
                <a:lnTo>
                  <a:pt x="29" y="39"/>
                </a:lnTo>
                <a:lnTo>
                  <a:pt x="29" y="39"/>
                </a:lnTo>
                <a:lnTo>
                  <a:pt x="29" y="39"/>
                </a:lnTo>
                <a:lnTo>
                  <a:pt x="29" y="39"/>
                </a:lnTo>
                <a:lnTo>
                  <a:pt x="29" y="39"/>
                </a:lnTo>
                <a:lnTo>
                  <a:pt x="29" y="39"/>
                </a:lnTo>
                <a:lnTo>
                  <a:pt x="29" y="39"/>
                </a:lnTo>
                <a:lnTo>
                  <a:pt x="29" y="39"/>
                </a:lnTo>
                <a:lnTo>
                  <a:pt x="29" y="39"/>
                </a:lnTo>
                <a:lnTo>
                  <a:pt x="29" y="39"/>
                </a:lnTo>
                <a:lnTo>
                  <a:pt x="29" y="39"/>
                </a:lnTo>
                <a:lnTo>
                  <a:pt x="29" y="39"/>
                </a:lnTo>
                <a:lnTo>
                  <a:pt x="29" y="39"/>
                </a:lnTo>
                <a:lnTo>
                  <a:pt x="29" y="39"/>
                </a:lnTo>
                <a:lnTo>
                  <a:pt x="29" y="39"/>
                </a:lnTo>
                <a:lnTo>
                  <a:pt x="29" y="39"/>
                </a:lnTo>
                <a:lnTo>
                  <a:pt x="29" y="39"/>
                </a:lnTo>
                <a:lnTo>
                  <a:pt x="29" y="39"/>
                </a:lnTo>
                <a:lnTo>
                  <a:pt x="29" y="39"/>
                </a:lnTo>
                <a:lnTo>
                  <a:pt x="29" y="39"/>
                </a:lnTo>
                <a:lnTo>
                  <a:pt x="29" y="39"/>
                </a:lnTo>
                <a:lnTo>
                  <a:pt x="29" y="39"/>
                </a:lnTo>
                <a:lnTo>
                  <a:pt x="29" y="39"/>
                </a:lnTo>
                <a:lnTo>
                  <a:pt x="29" y="39"/>
                </a:lnTo>
                <a:lnTo>
                  <a:pt x="29" y="39"/>
                </a:lnTo>
                <a:lnTo>
                  <a:pt x="29" y="39"/>
                </a:lnTo>
                <a:lnTo>
                  <a:pt x="29" y="39"/>
                </a:lnTo>
                <a:lnTo>
                  <a:pt x="29" y="39"/>
                </a:lnTo>
                <a:lnTo>
                  <a:pt x="29" y="39"/>
                </a:lnTo>
                <a:lnTo>
                  <a:pt x="31" y="39"/>
                </a:lnTo>
                <a:lnTo>
                  <a:pt x="31" y="39"/>
                </a:lnTo>
                <a:lnTo>
                  <a:pt x="31" y="39"/>
                </a:lnTo>
                <a:lnTo>
                  <a:pt x="31" y="39"/>
                </a:lnTo>
                <a:lnTo>
                  <a:pt x="31" y="39"/>
                </a:lnTo>
                <a:lnTo>
                  <a:pt x="31" y="39"/>
                </a:lnTo>
                <a:lnTo>
                  <a:pt x="31" y="39"/>
                </a:lnTo>
                <a:lnTo>
                  <a:pt x="31" y="39"/>
                </a:lnTo>
                <a:lnTo>
                  <a:pt x="31" y="39"/>
                </a:lnTo>
                <a:lnTo>
                  <a:pt x="31" y="39"/>
                </a:lnTo>
                <a:lnTo>
                  <a:pt x="31" y="39"/>
                </a:lnTo>
                <a:lnTo>
                  <a:pt x="31" y="39"/>
                </a:lnTo>
                <a:lnTo>
                  <a:pt x="31" y="39"/>
                </a:lnTo>
                <a:lnTo>
                  <a:pt x="31" y="39"/>
                </a:lnTo>
                <a:lnTo>
                  <a:pt x="31" y="39"/>
                </a:lnTo>
                <a:lnTo>
                  <a:pt x="31" y="39"/>
                </a:lnTo>
                <a:lnTo>
                  <a:pt x="31" y="39"/>
                </a:lnTo>
                <a:lnTo>
                  <a:pt x="31" y="39"/>
                </a:lnTo>
                <a:lnTo>
                  <a:pt x="31" y="39"/>
                </a:lnTo>
                <a:lnTo>
                  <a:pt x="31" y="39"/>
                </a:lnTo>
                <a:lnTo>
                  <a:pt x="31" y="39"/>
                </a:lnTo>
                <a:lnTo>
                  <a:pt x="31" y="39"/>
                </a:lnTo>
                <a:lnTo>
                  <a:pt x="31" y="39"/>
                </a:lnTo>
                <a:lnTo>
                  <a:pt x="31" y="39"/>
                </a:lnTo>
                <a:lnTo>
                  <a:pt x="31" y="39"/>
                </a:lnTo>
                <a:lnTo>
                  <a:pt x="31" y="39"/>
                </a:lnTo>
                <a:lnTo>
                  <a:pt x="31" y="39"/>
                </a:lnTo>
                <a:lnTo>
                  <a:pt x="31" y="39"/>
                </a:lnTo>
                <a:lnTo>
                  <a:pt x="31" y="39"/>
                </a:lnTo>
                <a:lnTo>
                  <a:pt x="31" y="39"/>
                </a:lnTo>
                <a:lnTo>
                  <a:pt x="31" y="39"/>
                </a:lnTo>
                <a:lnTo>
                  <a:pt x="31" y="39"/>
                </a:lnTo>
                <a:lnTo>
                  <a:pt x="31" y="39"/>
                </a:lnTo>
                <a:lnTo>
                  <a:pt x="31" y="39"/>
                </a:lnTo>
                <a:lnTo>
                  <a:pt x="31" y="39"/>
                </a:lnTo>
                <a:lnTo>
                  <a:pt x="31" y="39"/>
                </a:lnTo>
                <a:lnTo>
                  <a:pt x="31" y="39"/>
                </a:lnTo>
                <a:lnTo>
                  <a:pt x="31" y="39"/>
                </a:lnTo>
                <a:lnTo>
                  <a:pt x="31" y="39"/>
                </a:lnTo>
                <a:lnTo>
                  <a:pt x="31" y="39"/>
                </a:lnTo>
                <a:lnTo>
                  <a:pt x="31" y="39"/>
                </a:lnTo>
                <a:lnTo>
                  <a:pt x="31" y="39"/>
                </a:lnTo>
                <a:lnTo>
                  <a:pt x="31" y="39"/>
                </a:lnTo>
                <a:lnTo>
                  <a:pt x="31" y="39"/>
                </a:lnTo>
                <a:lnTo>
                  <a:pt x="31" y="39"/>
                </a:lnTo>
                <a:lnTo>
                  <a:pt x="31" y="39"/>
                </a:lnTo>
                <a:lnTo>
                  <a:pt x="31" y="39"/>
                </a:lnTo>
                <a:lnTo>
                  <a:pt x="31" y="39"/>
                </a:lnTo>
                <a:lnTo>
                  <a:pt x="31" y="39"/>
                </a:lnTo>
                <a:lnTo>
                  <a:pt x="31" y="39"/>
                </a:lnTo>
                <a:lnTo>
                  <a:pt x="31" y="39"/>
                </a:lnTo>
                <a:lnTo>
                  <a:pt x="31" y="39"/>
                </a:lnTo>
                <a:lnTo>
                  <a:pt x="31" y="39"/>
                </a:lnTo>
                <a:lnTo>
                  <a:pt x="31" y="39"/>
                </a:lnTo>
                <a:lnTo>
                  <a:pt x="31" y="39"/>
                </a:lnTo>
                <a:lnTo>
                  <a:pt x="31" y="39"/>
                </a:lnTo>
                <a:lnTo>
                  <a:pt x="31" y="39"/>
                </a:lnTo>
                <a:lnTo>
                  <a:pt x="31" y="39"/>
                </a:lnTo>
                <a:lnTo>
                  <a:pt x="31" y="39"/>
                </a:lnTo>
                <a:lnTo>
                  <a:pt x="31" y="39"/>
                </a:lnTo>
                <a:lnTo>
                  <a:pt x="31" y="39"/>
                </a:lnTo>
                <a:lnTo>
                  <a:pt x="31" y="39"/>
                </a:lnTo>
                <a:lnTo>
                  <a:pt x="31" y="39"/>
                </a:lnTo>
                <a:lnTo>
                  <a:pt x="31" y="39"/>
                </a:lnTo>
                <a:lnTo>
                  <a:pt x="31" y="39"/>
                </a:lnTo>
                <a:lnTo>
                  <a:pt x="31" y="39"/>
                </a:lnTo>
                <a:lnTo>
                  <a:pt x="31" y="39"/>
                </a:lnTo>
                <a:lnTo>
                  <a:pt x="31" y="39"/>
                </a:lnTo>
                <a:lnTo>
                  <a:pt x="31" y="39"/>
                </a:lnTo>
                <a:lnTo>
                  <a:pt x="31" y="39"/>
                </a:lnTo>
                <a:lnTo>
                  <a:pt x="31" y="39"/>
                </a:lnTo>
                <a:lnTo>
                  <a:pt x="31" y="39"/>
                </a:lnTo>
                <a:lnTo>
                  <a:pt x="31" y="39"/>
                </a:lnTo>
                <a:lnTo>
                  <a:pt x="31" y="39"/>
                </a:lnTo>
                <a:lnTo>
                  <a:pt x="31" y="39"/>
                </a:lnTo>
                <a:lnTo>
                  <a:pt x="31" y="39"/>
                </a:lnTo>
                <a:lnTo>
                  <a:pt x="31" y="39"/>
                </a:lnTo>
                <a:lnTo>
                  <a:pt x="31" y="39"/>
                </a:lnTo>
                <a:lnTo>
                  <a:pt x="31" y="39"/>
                </a:lnTo>
                <a:lnTo>
                  <a:pt x="31" y="39"/>
                </a:lnTo>
                <a:lnTo>
                  <a:pt x="31" y="39"/>
                </a:lnTo>
                <a:lnTo>
                  <a:pt x="31" y="39"/>
                </a:lnTo>
                <a:lnTo>
                  <a:pt x="31" y="39"/>
                </a:lnTo>
                <a:lnTo>
                  <a:pt x="31" y="39"/>
                </a:lnTo>
                <a:lnTo>
                  <a:pt x="31" y="39"/>
                </a:lnTo>
                <a:lnTo>
                  <a:pt x="31" y="39"/>
                </a:lnTo>
                <a:lnTo>
                  <a:pt x="31" y="39"/>
                </a:lnTo>
                <a:lnTo>
                  <a:pt x="31" y="39"/>
                </a:lnTo>
                <a:lnTo>
                  <a:pt x="31" y="39"/>
                </a:lnTo>
                <a:lnTo>
                  <a:pt x="31" y="39"/>
                </a:lnTo>
                <a:lnTo>
                  <a:pt x="31" y="39"/>
                </a:lnTo>
                <a:lnTo>
                  <a:pt x="31" y="39"/>
                </a:lnTo>
                <a:lnTo>
                  <a:pt x="31" y="39"/>
                </a:lnTo>
                <a:lnTo>
                  <a:pt x="31" y="39"/>
                </a:lnTo>
                <a:lnTo>
                  <a:pt x="31" y="39"/>
                </a:lnTo>
                <a:lnTo>
                  <a:pt x="31" y="39"/>
                </a:lnTo>
                <a:lnTo>
                  <a:pt x="31" y="39"/>
                </a:lnTo>
                <a:lnTo>
                  <a:pt x="31" y="39"/>
                </a:lnTo>
                <a:lnTo>
                  <a:pt x="31" y="39"/>
                </a:lnTo>
                <a:lnTo>
                  <a:pt x="31" y="39"/>
                </a:lnTo>
                <a:lnTo>
                  <a:pt x="31" y="39"/>
                </a:lnTo>
                <a:lnTo>
                  <a:pt x="31" y="39"/>
                </a:lnTo>
                <a:lnTo>
                  <a:pt x="31" y="39"/>
                </a:lnTo>
                <a:lnTo>
                  <a:pt x="31" y="39"/>
                </a:lnTo>
                <a:lnTo>
                  <a:pt x="31" y="39"/>
                </a:lnTo>
                <a:lnTo>
                  <a:pt x="31" y="39"/>
                </a:lnTo>
                <a:lnTo>
                  <a:pt x="31" y="39"/>
                </a:lnTo>
                <a:lnTo>
                  <a:pt x="31" y="39"/>
                </a:lnTo>
                <a:lnTo>
                  <a:pt x="31" y="39"/>
                </a:lnTo>
                <a:lnTo>
                  <a:pt x="31" y="39"/>
                </a:lnTo>
                <a:lnTo>
                  <a:pt x="31" y="39"/>
                </a:lnTo>
                <a:lnTo>
                  <a:pt x="31" y="39"/>
                </a:lnTo>
                <a:lnTo>
                  <a:pt x="31" y="39"/>
                </a:lnTo>
                <a:lnTo>
                  <a:pt x="31" y="39"/>
                </a:lnTo>
                <a:lnTo>
                  <a:pt x="31" y="39"/>
                </a:lnTo>
                <a:lnTo>
                  <a:pt x="31" y="39"/>
                </a:lnTo>
                <a:lnTo>
                  <a:pt x="34" y="39"/>
                </a:lnTo>
                <a:lnTo>
                  <a:pt x="34" y="39"/>
                </a:lnTo>
                <a:lnTo>
                  <a:pt x="34" y="39"/>
                </a:lnTo>
                <a:lnTo>
                  <a:pt x="34" y="39"/>
                </a:lnTo>
                <a:lnTo>
                  <a:pt x="34" y="39"/>
                </a:lnTo>
                <a:lnTo>
                  <a:pt x="34" y="39"/>
                </a:lnTo>
                <a:lnTo>
                  <a:pt x="34" y="39"/>
                </a:lnTo>
                <a:lnTo>
                  <a:pt x="34" y="39"/>
                </a:lnTo>
                <a:lnTo>
                  <a:pt x="34" y="39"/>
                </a:lnTo>
                <a:lnTo>
                  <a:pt x="34" y="39"/>
                </a:lnTo>
                <a:lnTo>
                  <a:pt x="34" y="39"/>
                </a:lnTo>
                <a:lnTo>
                  <a:pt x="34" y="39"/>
                </a:lnTo>
                <a:lnTo>
                  <a:pt x="34" y="39"/>
                </a:lnTo>
                <a:lnTo>
                  <a:pt x="34" y="39"/>
                </a:lnTo>
                <a:lnTo>
                  <a:pt x="37" y="36"/>
                </a:lnTo>
                <a:lnTo>
                  <a:pt x="37" y="36"/>
                </a:lnTo>
                <a:lnTo>
                  <a:pt x="34" y="36"/>
                </a:lnTo>
                <a:lnTo>
                  <a:pt x="34" y="36"/>
                </a:lnTo>
                <a:lnTo>
                  <a:pt x="37" y="34"/>
                </a:lnTo>
                <a:lnTo>
                  <a:pt x="37" y="36"/>
                </a:lnTo>
                <a:lnTo>
                  <a:pt x="37" y="36"/>
                </a:lnTo>
                <a:lnTo>
                  <a:pt x="37" y="36"/>
                </a:lnTo>
                <a:lnTo>
                  <a:pt x="37" y="36"/>
                </a:lnTo>
                <a:lnTo>
                  <a:pt x="37" y="36"/>
                </a:lnTo>
                <a:lnTo>
                  <a:pt x="37" y="36"/>
                </a:lnTo>
                <a:lnTo>
                  <a:pt x="37" y="36"/>
                </a:lnTo>
                <a:lnTo>
                  <a:pt x="37" y="36"/>
                </a:lnTo>
                <a:lnTo>
                  <a:pt x="37" y="36"/>
                </a:lnTo>
                <a:lnTo>
                  <a:pt x="37" y="36"/>
                </a:lnTo>
                <a:lnTo>
                  <a:pt x="37" y="36"/>
                </a:lnTo>
                <a:lnTo>
                  <a:pt x="37" y="36"/>
                </a:lnTo>
                <a:lnTo>
                  <a:pt x="37" y="36"/>
                </a:lnTo>
                <a:lnTo>
                  <a:pt x="37" y="36"/>
                </a:lnTo>
                <a:lnTo>
                  <a:pt x="37" y="36"/>
                </a:lnTo>
                <a:lnTo>
                  <a:pt x="37" y="36"/>
                </a:lnTo>
                <a:lnTo>
                  <a:pt x="37" y="36"/>
                </a:lnTo>
                <a:lnTo>
                  <a:pt x="37" y="36"/>
                </a:lnTo>
                <a:lnTo>
                  <a:pt x="37" y="36"/>
                </a:lnTo>
                <a:lnTo>
                  <a:pt x="37" y="36"/>
                </a:lnTo>
                <a:lnTo>
                  <a:pt x="37" y="36"/>
                </a:lnTo>
                <a:lnTo>
                  <a:pt x="37" y="36"/>
                </a:lnTo>
                <a:lnTo>
                  <a:pt x="37" y="36"/>
                </a:lnTo>
                <a:lnTo>
                  <a:pt x="37" y="36"/>
                </a:lnTo>
                <a:lnTo>
                  <a:pt x="37" y="36"/>
                </a:lnTo>
                <a:lnTo>
                  <a:pt x="37" y="36"/>
                </a:lnTo>
                <a:lnTo>
                  <a:pt x="37" y="36"/>
                </a:lnTo>
                <a:lnTo>
                  <a:pt x="39" y="36"/>
                </a:lnTo>
                <a:lnTo>
                  <a:pt x="39" y="36"/>
                </a:lnTo>
                <a:lnTo>
                  <a:pt x="39" y="39"/>
                </a:lnTo>
                <a:lnTo>
                  <a:pt x="52" y="52"/>
                </a:lnTo>
                <a:lnTo>
                  <a:pt x="52" y="52"/>
                </a:lnTo>
                <a:lnTo>
                  <a:pt x="52" y="52"/>
                </a:lnTo>
                <a:lnTo>
                  <a:pt x="52" y="52"/>
                </a:lnTo>
                <a:lnTo>
                  <a:pt x="52" y="52"/>
                </a:lnTo>
                <a:lnTo>
                  <a:pt x="52" y="52"/>
                </a:lnTo>
                <a:lnTo>
                  <a:pt x="52" y="52"/>
                </a:lnTo>
                <a:lnTo>
                  <a:pt x="52" y="52"/>
                </a:lnTo>
                <a:lnTo>
                  <a:pt x="52" y="52"/>
                </a:lnTo>
                <a:lnTo>
                  <a:pt x="52" y="52"/>
                </a:lnTo>
                <a:lnTo>
                  <a:pt x="52" y="52"/>
                </a:lnTo>
                <a:lnTo>
                  <a:pt x="52" y="52"/>
                </a:lnTo>
                <a:lnTo>
                  <a:pt x="52" y="52"/>
                </a:lnTo>
                <a:lnTo>
                  <a:pt x="52" y="52"/>
                </a:lnTo>
                <a:lnTo>
                  <a:pt x="52" y="52"/>
                </a:lnTo>
                <a:lnTo>
                  <a:pt x="52" y="52"/>
                </a:lnTo>
                <a:lnTo>
                  <a:pt x="52" y="52"/>
                </a:lnTo>
                <a:lnTo>
                  <a:pt x="52" y="52"/>
                </a:lnTo>
                <a:lnTo>
                  <a:pt x="52" y="52"/>
                </a:lnTo>
                <a:lnTo>
                  <a:pt x="52" y="52"/>
                </a:lnTo>
                <a:lnTo>
                  <a:pt x="52" y="52"/>
                </a:lnTo>
                <a:lnTo>
                  <a:pt x="52" y="52"/>
                </a:lnTo>
                <a:lnTo>
                  <a:pt x="52" y="52"/>
                </a:lnTo>
                <a:lnTo>
                  <a:pt x="52" y="52"/>
                </a:lnTo>
                <a:lnTo>
                  <a:pt x="52" y="52"/>
                </a:lnTo>
                <a:lnTo>
                  <a:pt x="52" y="52"/>
                </a:lnTo>
                <a:lnTo>
                  <a:pt x="52" y="52"/>
                </a:lnTo>
                <a:lnTo>
                  <a:pt x="52" y="52"/>
                </a:lnTo>
                <a:lnTo>
                  <a:pt x="55" y="52"/>
                </a:lnTo>
                <a:lnTo>
                  <a:pt x="55" y="52"/>
                </a:lnTo>
                <a:lnTo>
                  <a:pt x="55" y="52"/>
                </a:lnTo>
                <a:lnTo>
                  <a:pt x="55" y="52"/>
                </a:lnTo>
                <a:lnTo>
                  <a:pt x="55" y="52"/>
                </a:lnTo>
                <a:lnTo>
                  <a:pt x="55" y="52"/>
                </a:lnTo>
                <a:lnTo>
                  <a:pt x="55" y="52"/>
                </a:lnTo>
                <a:lnTo>
                  <a:pt x="55" y="52"/>
                </a:lnTo>
                <a:lnTo>
                  <a:pt x="55" y="52"/>
                </a:lnTo>
                <a:lnTo>
                  <a:pt x="55" y="52"/>
                </a:lnTo>
                <a:lnTo>
                  <a:pt x="55" y="52"/>
                </a:lnTo>
                <a:lnTo>
                  <a:pt x="55" y="52"/>
                </a:lnTo>
                <a:lnTo>
                  <a:pt x="55" y="52"/>
                </a:lnTo>
                <a:lnTo>
                  <a:pt x="55" y="52"/>
                </a:lnTo>
                <a:lnTo>
                  <a:pt x="55" y="52"/>
                </a:lnTo>
                <a:lnTo>
                  <a:pt x="55" y="52"/>
                </a:lnTo>
                <a:lnTo>
                  <a:pt x="55" y="52"/>
                </a:lnTo>
                <a:lnTo>
                  <a:pt x="55" y="52"/>
                </a:lnTo>
                <a:lnTo>
                  <a:pt x="55" y="52"/>
                </a:lnTo>
                <a:lnTo>
                  <a:pt x="55" y="52"/>
                </a:lnTo>
                <a:lnTo>
                  <a:pt x="55" y="52"/>
                </a:lnTo>
                <a:lnTo>
                  <a:pt x="55" y="52"/>
                </a:lnTo>
                <a:lnTo>
                  <a:pt x="55" y="52"/>
                </a:lnTo>
                <a:lnTo>
                  <a:pt x="55" y="52"/>
                </a:lnTo>
                <a:lnTo>
                  <a:pt x="55" y="52"/>
                </a:lnTo>
                <a:lnTo>
                  <a:pt x="55" y="52"/>
                </a:lnTo>
                <a:lnTo>
                  <a:pt x="55" y="52"/>
                </a:lnTo>
                <a:lnTo>
                  <a:pt x="55" y="52"/>
                </a:lnTo>
                <a:lnTo>
                  <a:pt x="55" y="52"/>
                </a:lnTo>
                <a:lnTo>
                  <a:pt x="55" y="52"/>
                </a:lnTo>
                <a:lnTo>
                  <a:pt x="55" y="52"/>
                </a:lnTo>
                <a:lnTo>
                  <a:pt x="55" y="52"/>
                </a:lnTo>
                <a:lnTo>
                  <a:pt x="55" y="52"/>
                </a:lnTo>
                <a:lnTo>
                  <a:pt x="55" y="52"/>
                </a:lnTo>
                <a:lnTo>
                  <a:pt x="55" y="52"/>
                </a:lnTo>
                <a:lnTo>
                  <a:pt x="55" y="52"/>
                </a:lnTo>
                <a:lnTo>
                  <a:pt x="55" y="52"/>
                </a:lnTo>
                <a:lnTo>
                  <a:pt x="55" y="52"/>
                </a:lnTo>
                <a:lnTo>
                  <a:pt x="55" y="52"/>
                </a:lnTo>
                <a:lnTo>
                  <a:pt x="55" y="52"/>
                </a:lnTo>
                <a:lnTo>
                  <a:pt x="55" y="52"/>
                </a:lnTo>
                <a:lnTo>
                  <a:pt x="55" y="52"/>
                </a:lnTo>
                <a:lnTo>
                  <a:pt x="55" y="52"/>
                </a:lnTo>
                <a:lnTo>
                  <a:pt x="55" y="52"/>
                </a:lnTo>
                <a:lnTo>
                  <a:pt x="55" y="52"/>
                </a:lnTo>
                <a:lnTo>
                  <a:pt x="55" y="52"/>
                </a:lnTo>
                <a:lnTo>
                  <a:pt x="55" y="52"/>
                </a:lnTo>
                <a:lnTo>
                  <a:pt x="55" y="52"/>
                </a:lnTo>
                <a:lnTo>
                  <a:pt x="55" y="52"/>
                </a:lnTo>
                <a:lnTo>
                  <a:pt x="55" y="52"/>
                </a:lnTo>
                <a:lnTo>
                  <a:pt x="55" y="52"/>
                </a:lnTo>
                <a:lnTo>
                  <a:pt x="55" y="52"/>
                </a:lnTo>
                <a:lnTo>
                  <a:pt x="55" y="52"/>
                </a:lnTo>
                <a:lnTo>
                  <a:pt x="55" y="52"/>
                </a:lnTo>
                <a:lnTo>
                  <a:pt x="55" y="52"/>
                </a:lnTo>
                <a:lnTo>
                  <a:pt x="55" y="52"/>
                </a:lnTo>
                <a:lnTo>
                  <a:pt x="55" y="52"/>
                </a:lnTo>
                <a:lnTo>
                  <a:pt x="55" y="52"/>
                </a:lnTo>
                <a:lnTo>
                  <a:pt x="55" y="52"/>
                </a:lnTo>
                <a:lnTo>
                  <a:pt x="55" y="52"/>
                </a:lnTo>
                <a:lnTo>
                  <a:pt x="55" y="52"/>
                </a:lnTo>
                <a:lnTo>
                  <a:pt x="55" y="52"/>
                </a:lnTo>
                <a:lnTo>
                  <a:pt x="55" y="52"/>
                </a:lnTo>
                <a:lnTo>
                  <a:pt x="55" y="52"/>
                </a:lnTo>
                <a:lnTo>
                  <a:pt x="55" y="52"/>
                </a:lnTo>
                <a:lnTo>
                  <a:pt x="55" y="52"/>
                </a:lnTo>
                <a:lnTo>
                  <a:pt x="55" y="52"/>
                </a:lnTo>
                <a:lnTo>
                  <a:pt x="55" y="52"/>
                </a:lnTo>
                <a:lnTo>
                  <a:pt x="55" y="52"/>
                </a:lnTo>
                <a:lnTo>
                  <a:pt x="55" y="52"/>
                </a:lnTo>
                <a:lnTo>
                  <a:pt x="55" y="52"/>
                </a:lnTo>
                <a:lnTo>
                  <a:pt x="55" y="52"/>
                </a:lnTo>
                <a:lnTo>
                  <a:pt x="55" y="52"/>
                </a:lnTo>
                <a:lnTo>
                  <a:pt x="55" y="52"/>
                </a:lnTo>
                <a:lnTo>
                  <a:pt x="55" y="52"/>
                </a:lnTo>
                <a:lnTo>
                  <a:pt x="55" y="52"/>
                </a:lnTo>
                <a:lnTo>
                  <a:pt x="55" y="52"/>
                </a:lnTo>
                <a:lnTo>
                  <a:pt x="55" y="52"/>
                </a:lnTo>
                <a:lnTo>
                  <a:pt x="55" y="52"/>
                </a:lnTo>
                <a:lnTo>
                  <a:pt x="55" y="52"/>
                </a:lnTo>
                <a:lnTo>
                  <a:pt x="55" y="52"/>
                </a:lnTo>
                <a:lnTo>
                  <a:pt x="55" y="52"/>
                </a:lnTo>
                <a:lnTo>
                  <a:pt x="55" y="52"/>
                </a:lnTo>
                <a:lnTo>
                  <a:pt x="55" y="52"/>
                </a:lnTo>
                <a:lnTo>
                  <a:pt x="55" y="52"/>
                </a:lnTo>
                <a:lnTo>
                  <a:pt x="55" y="52"/>
                </a:lnTo>
                <a:lnTo>
                  <a:pt x="55" y="52"/>
                </a:lnTo>
                <a:lnTo>
                  <a:pt x="55" y="52"/>
                </a:lnTo>
                <a:lnTo>
                  <a:pt x="55" y="52"/>
                </a:lnTo>
                <a:lnTo>
                  <a:pt x="55" y="52"/>
                </a:lnTo>
                <a:lnTo>
                  <a:pt x="55" y="52"/>
                </a:lnTo>
                <a:lnTo>
                  <a:pt x="55" y="55"/>
                </a:lnTo>
                <a:lnTo>
                  <a:pt x="55" y="55"/>
                </a:lnTo>
                <a:lnTo>
                  <a:pt x="55" y="55"/>
                </a:lnTo>
                <a:lnTo>
                  <a:pt x="55" y="55"/>
                </a:lnTo>
                <a:lnTo>
                  <a:pt x="55" y="55"/>
                </a:lnTo>
                <a:lnTo>
                  <a:pt x="55" y="55"/>
                </a:lnTo>
                <a:lnTo>
                  <a:pt x="55" y="55"/>
                </a:lnTo>
                <a:lnTo>
                  <a:pt x="55" y="55"/>
                </a:lnTo>
                <a:lnTo>
                  <a:pt x="55" y="55"/>
                </a:lnTo>
                <a:lnTo>
                  <a:pt x="55" y="55"/>
                </a:lnTo>
                <a:lnTo>
                  <a:pt x="55" y="55"/>
                </a:lnTo>
                <a:lnTo>
                  <a:pt x="55" y="55"/>
                </a:lnTo>
                <a:lnTo>
                  <a:pt x="55" y="55"/>
                </a:lnTo>
                <a:lnTo>
                  <a:pt x="55" y="55"/>
                </a:lnTo>
                <a:lnTo>
                  <a:pt x="55" y="55"/>
                </a:lnTo>
                <a:lnTo>
                  <a:pt x="55" y="55"/>
                </a:lnTo>
                <a:lnTo>
                  <a:pt x="55" y="55"/>
                </a:lnTo>
                <a:lnTo>
                  <a:pt x="55" y="55"/>
                </a:lnTo>
                <a:lnTo>
                  <a:pt x="55" y="55"/>
                </a:lnTo>
                <a:lnTo>
                  <a:pt x="55" y="55"/>
                </a:lnTo>
                <a:lnTo>
                  <a:pt x="55" y="55"/>
                </a:lnTo>
                <a:lnTo>
                  <a:pt x="55" y="55"/>
                </a:lnTo>
                <a:lnTo>
                  <a:pt x="55" y="55"/>
                </a:lnTo>
                <a:lnTo>
                  <a:pt x="55" y="55"/>
                </a:lnTo>
                <a:lnTo>
                  <a:pt x="55" y="55"/>
                </a:lnTo>
                <a:lnTo>
                  <a:pt x="55" y="55"/>
                </a:lnTo>
                <a:lnTo>
                  <a:pt x="55" y="55"/>
                </a:lnTo>
                <a:lnTo>
                  <a:pt x="55" y="55"/>
                </a:lnTo>
                <a:lnTo>
                  <a:pt x="55" y="55"/>
                </a:lnTo>
                <a:lnTo>
                  <a:pt x="55" y="55"/>
                </a:lnTo>
                <a:lnTo>
                  <a:pt x="55" y="55"/>
                </a:lnTo>
                <a:lnTo>
                  <a:pt x="55" y="55"/>
                </a:lnTo>
                <a:lnTo>
                  <a:pt x="55" y="55"/>
                </a:lnTo>
                <a:lnTo>
                  <a:pt x="55" y="55"/>
                </a:lnTo>
                <a:lnTo>
                  <a:pt x="55" y="55"/>
                </a:lnTo>
                <a:lnTo>
                  <a:pt x="55" y="55"/>
                </a:lnTo>
                <a:lnTo>
                  <a:pt x="55" y="55"/>
                </a:lnTo>
                <a:lnTo>
                  <a:pt x="55" y="55"/>
                </a:lnTo>
                <a:lnTo>
                  <a:pt x="55" y="55"/>
                </a:lnTo>
                <a:lnTo>
                  <a:pt x="55" y="55"/>
                </a:lnTo>
                <a:lnTo>
                  <a:pt x="55" y="55"/>
                </a:lnTo>
                <a:lnTo>
                  <a:pt x="55" y="55"/>
                </a:lnTo>
                <a:lnTo>
                  <a:pt x="55" y="55"/>
                </a:lnTo>
                <a:lnTo>
                  <a:pt x="55" y="55"/>
                </a:lnTo>
                <a:lnTo>
                  <a:pt x="55" y="55"/>
                </a:lnTo>
                <a:lnTo>
                  <a:pt x="55" y="55"/>
                </a:lnTo>
                <a:lnTo>
                  <a:pt x="55" y="55"/>
                </a:lnTo>
                <a:lnTo>
                  <a:pt x="55" y="55"/>
                </a:lnTo>
                <a:lnTo>
                  <a:pt x="55" y="55"/>
                </a:lnTo>
                <a:lnTo>
                  <a:pt x="55" y="55"/>
                </a:lnTo>
                <a:lnTo>
                  <a:pt x="55" y="55"/>
                </a:lnTo>
                <a:lnTo>
                  <a:pt x="55" y="55"/>
                </a:lnTo>
                <a:lnTo>
                  <a:pt x="55" y="55"/>
                </a:lnTo>
                <a:lnTo>
                  <a:pt x="55" y="55"/>
                </a:lnTo>
                <a:lnTo>
                  <a:pt x="55" y="55"/>
                </a:lnTo>
                <a:lnTo>
                  <a:pt x="55" y="55"/>
                </a:lnTo>
                <a:lnTo>
                  <a:pt x="55" y="55"/>
                </a:lnTo>
                <a:lnTo>
                  <a:pt x="55" y="55"/>
                </a:lnTo>
                <a:lnTo>
                  <a:pt x="55" y="55"/>
                </a:lnTo>
                <a:lnTo>
                  <a:pt x="55" y="55"/>
                </a:lnTo>
                <a:lnTo>
                  <a:pt x="55" y="55"/>
                </a:lnTo>
                <a:lnTo>
                  <a:pt x="55" y="55"/>
                </a:lnTo>
                <a:lnTo>
                  <a:pt x="55" y="55"/>
                </a:lnTo>
                <a:lnTo>
                  <a:pt x="55" y="55"/>
                </a:lnTo>
                <a:lnTo>
                  <a:pt x="55" y="55"/>
                </a:lnTo>
                <a:lnTo>
                  <a:pt x="55" y="55"/>
                </a:lnTo>
                <a:lnTo>
                  <a:pt x="55" y="55"/>
                </a:lnTo>
                <a:lnTo>
                  <a:pt x="55" y="55"/>
                </a:lnTo>
                <a:lnTo>
                  <a:pt x="55" y="55"/>
                </a:lnTo>
                <a:lnTo>
                  <a:pt x="55" y="55"/>
                </a:lnTo>
                <a:lnTo>
                  <a:pt x="55" y="55"/>
                </a:lnTo>
                <a:lnTo>
                  <a:pt x="55" y="55"/>
                </a:lnTo>
                <a:lnTo>
                  <a:pt x="55" y="55"/>
                </a:lnTo>
                <a:lnTo>
                  <a:pt x="55" y="55"/>
                </a:lnTo>
                <a:lnTo>
                  <a:pt x="55" y="55"/>
                </a:lnTo>
                <a:lnTo>
                  <a:pt x="55" y="55"/>
                </a:lnTo>
                <a:lnTo>
                  <a:pt x="55" y="55"/>
                </a:lnTo>
                <a:lnTo>
                  <a:pt x="55" y="55"/>
                </a:lnTo>
                <a:lnTo>
                  <a:pt x="55" y="55"/>
                </a:lnTo>
                <a:lnTo>
                  <a:pt x="55" y="55"/>
                </a:lnTo>
                <a:lnTo>
                  <a:pt x="55" y="55"/>
                </a:lnTo>
                <a:lnTo>
                  <a:pt x="55" y="55"/>
                </a:lnTo>
                <a:lnTo>
                  <a:pt x="55" y="55"/>
                </a:lnTo>
                <a:lnTo>
                  <a:pt x="55" y="55"/>
                </a:lnTo>
                <a:lnTo>
                  <a:pt x="55" y="55"/>
                </a:lnTo>
                <a:lnTo>
                  <a:pt x="55" y="55"/>
                </a:lnTo>
                <a:lnTo>
                  <a:pt x="55" y="55"/>
                </a:lnTo>
                <a:lnTo>
                  <a:pt x="55" y="55"/>
                </a:lnTo>
                <a:lnTo>
                  <a:pt x="55" y="55"/>
                </a:lnTo>
                <a:lnTo>
                  <a:pt x="55" y="55"/>
                </a:lnTo>
                <a:lnTo>
                  <a:pt x="55" y="55"/>
                </a:lnTo>
                <a:lnTo>
                  <a:pt x="55" y="55"/>
                </a:lnTo>
                <a:lnTo>
                  <a:pt x="55" y="55"/>
                </a:lnTo>
                <a:lnTo>
                  <a:pt x="55" y="55"/>
                </a:lnTo>
                <a:lnTo>
                  <a:pt x="55" y="55"/>
                </a:lnTo>
                <a:lnTo>
                  <a:pt x="55" y="55"/>
                </a:lnTo>
                <a:lnTo>
                  <a:pt x="55" y="55"/>
                </a:lnTo>
                <a:lnTo>
                  <a:pt x="55" y="55"/>
                </a:lnTo>
                <a:lnTo>
                  <a:pt x="55" y="55"/>
                </a:lnTo>
                <a:lnTo>
                  <a:pt x="55" y="55"/>
                </a:lnTo>
                <a:lnTo>
                  <a:pt x="55" y="55"/>
                </a:lnTo>
                <a:lnTo>
                  <a:pt x="55" y="55"/>
                </a:lnTo>
                <a:lnTo>
                  <a:pt x="55" y="55"/>
                </a:lnTo>
                <a:lnTo>
                  <a:pt x="55" y="55"/>
                </a:lnTo>
                <a:lnTo>
                  <a:pt x="55" y="55"/>
                </a:lnTo>
                <a:lnTo>
                  <a:pt x="55" y="55"/>
                </a:lnTo>
                <a:lnTo>
                  <a:pt x="55" y="55"/>
                </a:lnTo>
                <a:lnTo>
                  <a:pt x="55" y="55"/>
                </a:lnTo>
                <a:lnTo>
                  <a:pt x="55" y="55"/>
                </a:lnTo>
                <a:lnTo>
                  <a:pt x="55" y="55"/>
                </a:lnTo>
                <a:lnTo>
                  <a:pt x="55" y="55"/>
                </a:lnTo>
                <a:lnTo>
                  <a:pt x="55" y="55"/>
                </a:lnTo>
                <a:lnTo>
                  <a:pt x="55" y="55"/>
                </a:lnTo>
                <a:lnTo>
                  <a:pt x="55" y="55"/>
                </a:lnTo>
                <a:lnTo>
                  <a:pt x="55" y="55"/>
                </a:lnTo>
                <a:lnTo>
                  <a:pt x="55" y="55"/>
                </a:lnTo>
                <a:lnTo>
                  <a:pt x="55" y="55"/>
                </a:lnTo>
                <a:lnTo>
                  <a:pt x="55" y="55"/>
                </a:lnTo>
                <a:lnTo>
                  <a:pt x="55" y="55"/>
                </a:lnTo>
                <a:lnTo>
                  <a:pt x="55" y="55"/>
                </a:lnTo>
                <a:lnTo>
                  <a:pt x="55" y="55"/>
                </a:lnTo>
                <a:lnTo>
                  <a:pt x="55" y="55"/>
                </a:lnTo>
                <a:lnTo>
                  <a:pt x="55" y="55"/>
                </a:lnTo>
                <a:lnTo>
                  <a:pt x="55" y="57"/>
                </a:lnTo>
                <a:lnTo>
                  <a:pt x="55" y="57"/>
                </a:lnTo>
                <a:lnTo>
                  <a:pt x="55" y="57"/>
                </a:lnTo>
                <a:lnTo>
                  <a:pt x="55" y="57"/>
                </a:lnTo>
                <a:lnTo>
                  <a:pt x="55" y="57"/>
                </a:lnTo>
                <a:lnTo>
                  <a:pt x="55" y="57"/>
                </a:lnTo>
                <a:lnTo>
                  <a:pt x="55" y="57"/>
                </a:lnTo>
                <a:lnTo>
                  <a:pt x="55" y="57"/>
                </a:lnTo>
                <a:lnTo>
                  <a:pt x="55" y="57"/>
                </a:lnTo>
                <a:lnTo>
                  <a:pt x="55" y="57"/>
                </a:lnTo>
                <a:lnTo>
                  <a:pt x="55" y="57"/>
                </a:lnTo>
                <a:lnTo>
                  <a:pt x="55" y="57"/>
                </a:lnTo>
                <a:lnTo>
                  <a:pt x="55" y="57"/>
                </a:lnTo>
                <a:lnTo>
                  <a:pt x="55" y="62"/>
                </a:lnTo>
                <a:lnTo>
                  <a:pt x="55" y="62"/>
                </a:lnTo>
                <a:lnTo>
                  <a:pt x="55" y="62"/>
                </a:lnTo>
                <a:lnTo>
                  <a:pt x="55" y="62"/>
                </a:lnTo>
                <a:lnTo>
                  <a:pt x="55" y="62"/>
                </a:lnTo>
                <a:lnTo>
                  <a:pt x="55" y="62"/>
                </a:lnTo>
                <a:lnTo>
                  <a:pt x="55" y="62"/>
                </a:lnTo>
                <a:lnTo>
                  <a:pt x="55" y="62"/>
                </a:lnTo>
                <a:lnTo>
                  <a:pt x="55" y="62"/>
                </a:lnTo>
                <a:lnTo>
                  <a:pt x="55" y="62"/>
                </a:lnTo>
                <a:lnTo>
                  <a:pt x="55" y="62"/>
                </a:lnTo>
                <a:lnTo>
                  <a:pt x="55" y="62"/>
                </a:lnTo>
                <a:lnTo>
                  <a:pt x="55" y="62"/>
                </a:lnTo>
                <a:lnTo>
                  <a:pt x="55" y="62"/>
                </a:lnTo>
                <a:lnTo>
                  <a:pt x="55" y="62"/>
                </a:lnTo>
                <a:lnTo>
                  <a:pt x="55" y="62"/>
                </a:lnTo>
                <a:lnTo>
                  <a:pt x="55" y="62"/>
                </a:lnTo>
                <a:lnTo>
                  <a:pt x="55" y="62"/>
                </a:lnTo>
                <a:lnTo>
                  <a:pt x="55" y="62"/>
                </a:lnTo>
                <a:lnTo>
                  <a:pt x="55" y="62"/>
                </a:lnTo>
                <a:lnTo>
                  <a:pt x="55" y="62"/>
                </a:lnTo>
                <a:lnTo>
                  <a:pt x="55" y="62"/>
                </a:lnTo>
                <a:lnTo>
                  <a:pt x="55" y="62"/>
                </a:lnTo>
                <a:lnTo>
                  <a:pt x="55" y="62"/>
                </a:lnTo>
                <a:lnTo>
                  <a:pt x="55" y="62"/>
                </a:lnTo>
                <a:lnTo>
                  <a:pt x="55" y="62"/>
                </a:lnTo>
                <a:lnTo>
                  <a:pt x="55" y="62"/>
                </a:lnTo>
                <a:lnTo>
                  <a:pt x="55" y="62"/>
                </a:lnTo>
                <a:lnTo>
                  <a:pt x="55" y="62"/>
                </a:lnTo>
                <a:lnTo>
                  <a:pt x="55" y="62"/>
                </a:lnTo>
                <a:lnTo>
                  <a:pt x="55" y="62"/>
                </a:lnTo>
                <a:lnTo>
                  <a:pt x="55" y="62"/>
                </a:lnTo>
                <a:lnTo>
                  <a:pt x="55" y="62"/>
                </a:lnTo>
                <a:lnTo>
                  <a:pt x="55" y="62"/>
                </a:lnTo>
                <a:lnTo>
                  <a:pt x="55" y="62"/>
                </a:lnTo>
                <a:lnTo>
                  <a:pt x="55" y="62"/>
                </a:lnTo>
                <a:lnTo>
                  <a:pt x="55" y="62"/>
                </a:lnTo>
                <a:lnTo>
                  <a:pt x="55" y="62"/>
                </a:lnTo>
                <a:lnTo>
                  <a:pt x="55" y="62"/>
                </a:lnTo>
                <a:lnTo>
                  <a:pt x="55" y="62"/>
                </a:lnTo>
                <a:lnTo>
                  <a:pt x="55" y="62"/>
                </a:lnTo>
                <a:lnTo>
                  <a:pt x="55" y="62"/>
                </a:lnTo>
                <a:lnTo>
                  <a:pt x="55" y="62"/>
                </a:lnTo>
                <a:lnTo>
                  <a:pt x="58" y="68"/>
                </a:lnTo>
                <a:lnTo>
                  <a:pt x="58" y="68"/>
                </a:lnTo>
                <a:lnTo>
                  <a:pt x="65" y="76"/>
                </a:lnTo>
                <a:lnTo>
                  <a:pt x="71" y="78"/>
                </a:lnTo>
                <a:lnTo>
                  <a:pt x="91" y="99"/>
                </a:lnTo>
              </a:path>
            </a:pathLst>
          </a:custGeom>
          <a:noFill/>
          <a:ln w="1270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175" name="Line 339"/>
          <p:cNvSpPr>
            <a:spLocks noChangeShapeType="1"/>
          </p:cNvSpPr>
          <p:nvPr/>
        </p:nvSpPr>
        <p:spPr bwMode="auto">
          <a:xfrm>
            <a:off x="5969977" y="4122738"/>
            <a:ext cx="0" cy="141288"/>
          </a:xfrm>
          <a:prstGeom prst="line">
            <a:avLst/>
          </a:prstGeom>
          <a:noFill/>
          <a:ln w="1270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176" name="Freeform 340"/>
          <p:cNvSpPr>
            <a:spLocks/>
          </p:cNvSpPr>
          <p:nvPr/>
        </p:nvSpPr>
        <p:spPr bwMode="auto">
          <a:xfrm>
            <a:off x="5986097" y="3322638"/>
            <a:ext cx="38100" cy="344488"/>
          </a:xfrm>
          <a:custGeom>
            <a:avLst/>
            <a:gdLst>
              <a:gd name="T0" fmla="*/ 10 w 26"/>
              <a:gd name="T1" fmla="*/ 0 h 217"/>
              <a:gd name="T2" fmla="*/ 13 w 26"/>
              <a:gd name="T3" fmla="*/ 0 h 217"/>
              <a:gd name="T4" fmla="*/ 13 w 26"/>
              <a:gd name="T5" fmla="*/ 3 h 217"/>
              <a:gd name="T6" fmla="*/ 10 w 26"/>
              <a:gd name="T7" fmla="*/ 5 h 217"/>
              <a:gd name="T8" fmla="*/ 10 w 26"/>
              <a:gd name="T9" fmla="*/ 8 h 217"/>
              <a:gd name="T10" fmla="*/ 10 w 26"/>
              <a:gd name="T11" fmla="*/ 8 h 217"/>
              <a:gd name="T12" fmla="*/ 13 w 26"/>
              <a:gd name="T13" fmla="*/ 10 h 217"/>
              <a:gd name="T14" fmla="*/ 13 w 26"/>
              <a:gd name="T15" fmla="*/ 10 h 217"/>
              <a:gd name="T16" fmla="*/ 13 w 26"/>
              <a:gd name="T17" fmla="*/ 13 h 217"/>
              <a:gd name="T18" fmla="*/ 10 w 26"/>
              <a:gd name="T19" fmla="*/ 13 h 217"/>
              <a:gd name="T20" fmla="*/ 8 w 26"/>
              <a:gd name="T21" fmla="*/ 16 h 217"/>
              <a:gd name="T22" fmla="*/ 5 w 26"/>
              <a:gd name="T23" fmla="*/ 16 h 217"/>
              <a:gd name="T24" fmla="*/ 5 w 26"/>
              <a:gd name="T25" fmla="*/ 18 h 217"/>
              <a:gd name="T26" fmla="*/ 5 w 26"/>
              <a:gd name="T27" fmla="*/ 21 h 217"/>
              <a:gd name="T28" fmla="*/ 8 w 26"/>
              <a:gd name="T29" fmla="*/ 21 h 217"/>
              <a:gd name="T30" fmla="*/ 8 w 26"/>
              <a:gd name="T31" fmla="*/ 21 h 217"/>
              <a:gd name="T32" fmla="*/ 8 w 26"/>
              <a:gd name="T33" fmla="*/ 23 h 217"/>
              <a:gd name="T34" fmla="*/ 8 w 26"/>
              <a:gd name="T35" fmla="*/ 23 h 217"/>
              <a:gd name="T36" fmla="*/ 5 w 26"/>
              <a:gd name="T37" fmla="*/ 26 h 217"/>
              <a:gd name="T38" fmla="*/ 8 w 26"/>
              <a:gd name="T39" fmla="*/ 26 h 217"/>
              <a:gd name="T40" fmla="*/ 8 w 26"/>
              <a:gd name="T41" fmla="*/ 29 h 217"/>
              <a:gd name="T42" fmla="*/ 8 w 26"/>
              <a:gd name="T43" fmla="*/ 29 h 217"/>
              <a:gd name="T44" fmla="*/ 5 w 26"/>
              <a:gd name="T45" fmla="*/ 29 h 217"/>
              <a:gd name="T46" fmla="*/ 5 w 26"/>
              <a:gd name="T47" fmla="*/ 31 h 217"/>
              <a:gd name="T48" fmla="*/ 3 w 26"/>
              <a:gd name="T49" fmla="*/ 31 h 217"/>
              <a:gd name="T50" fmla="*/ 3 w 26"/>
              <a:gd name="T51" fmla="*/ 34 h 217"/>
              <a:gd name="T52" fmla="*/ 3 w 26"/>
              <a:gd name="T53" fmla="*/ 34 h 217"/>
              <a:gd name="T54" fmla="*/ 3 w 26"/>
              <a:gd name="T55" fmla="*/ 36 h 217"/>
              <a:gd name="T56" fmla="*/ 5 w 26"/>
              <a:gd name="T57" fmla="*/ 36 h 217"/>
              <a:gd name="T58" fmla="*/ 3 w 26"/>
              <a:gd name="T59" fmla="*/ 44 h 217"/>
              <a:gd name="T60" fmla="*/ 3 w 26"/>
              <a:gd name="T61" fmla="*/ 44 h 217"/>
              <a:gd name="T62" fmla="*/ 26 w 26"/>
              <a:gd name="T63" fmla="*/ 217 h 2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26" h="217">
                <a:moveTo>
                  <a:pt x="10" y="0"/>
                </a:moveTo>
                <a:lnTo>
                  <a:pt x="10" y="0"/>
                </a:lnTo>
                <a:lnTo>
                  <a:pt x="13" y="0"/>
                </a:lnTo>
                <a:lnTo>
                  <a:pt x="13" y="0"/>
                </a:lnTo>
                <a:lnTo>
                  <a:pt x="13" y="0"/>
                </a:lnTo>
                <a:lnTo>
                  <a:pt x="13" y="3"/>
                </a:lnTo>
                <a:lnTo>
                  <a:pt x="10" y="3"/>
                </a:lnTo>
                <a:lnTo>
                  <a:pt x="10" y="5"/>
                </a:lnTo>
                <a:lnTo>
                  <a:pt x="10" y="8"/>
                </a:lnTo>
                <a:lnTo>
                  <a:pt x="10" y="8"/>
                </a:lnTo>
                <a:lnTo>
                  <a:pt x="10" y="8"/>
                </a:lnTo>
                <a:lnTo>
                  <a:pt x="10" y="8"/>
                </a:lnTo>
                <a:lnTo>
                  <a:pt x="10" y="10"/>
                </a:lnTo>
                <a:lnTo>
                  <a:pt x="13" y="10"/>
                </a:lnTo>
                <a:lnTo>
                  <a:pt x="13" y="10"/>
                </a:lnTo>
                <a:lnTo>
                  <a:pt x="13" y="10"/>
                </a:lnTo>
                <a:lnTo>
                  <a:pt x="13" y="13"/>
                </a:lnTo>
                <a:lnTo>
                  <a:pt x="13" y="13"/>
                </a:lnTo>
                <a:lnTo>
                  <a:pt x="13" y="13"/>
                </a:lnTo>
                <a:lnTo>
                  <a:pt x="10" y="13"/>
                </a:lnTo>
                <a:lnTo>
                  <a:pt x="10" y="13"/>
                </a:lnTo>
                <a:lnTo>
                  <a:pt x="8" y="16"/>
                </a:lnTo>
                <a:lnTo>
                  <a:pt x="5" y="16"/>
                </a:lnTo>
                <a:lnTo>
                  <a:pt x="5" y="16"/>
                </a:lnTo>
                <a:lnTo>
                  <a:pt x="5" y="18"/>
                </a:lnTo>
                <a:lnTo>
                  <a:pt x="5" y="18"/>
                </a:lnTo>
                <a:lnTo>
                  <a:pt x="5" y="18"/>
                </a:lnTo>
                <a:lnTo>
                  <a:pt x="5" y="21"/>
                </a:lnTo>
                <a:lnTo>
                  <a:pt x="5" y="21"/>
                </a:lnTo>
                <a:lnTo>
                  <a:pt x="8" y="21"/>
                </a:lnTo>
                <a:lnTo>
                  <a:pt x="8" y="21"/>
                </a:lnTo>
                <a:lnTo>
                  <a:pt x="8" y="21"/>
                </a:lnTo>
                <a:lnTo>
                  <a:pt x="8" y="23"/>
                </a:lnTo>
                <a:lnTo>
                  <a:pt x="8" y="23"/>
                </a:lnTo>
                <a:lnTo>
                  <a:pt x="8" y="23"/>
                </a:lnTo>
                <a:lnTo>
                  <a:pt x="8" y="23"/>
                </a:lnTo>
                <a:lnTo>
                  <a:pt x="5" y="23"/>
                </a:lnTo>
                <a:lnTo>
                  <a:pt x="5" y="26"/>
                </a:lnTo>
                <a:lnTo>
                  <a:pt x="5" y="26"/>
                </a:lnTo>
                <a:lnTo>
                  <a:pt x="8" y="26"/>
                </a:lnTo>
                <a:lnTo>
                  <a:pt x="8" y="26"/>
                </a:lnTo>
                <a:lnTo>
                  <a:pt x="8" y="29"/>
                </a:lnTo>
                <a:lnTo>
                  <a:pt x="8" y="29"/>
                </a:lnTo>
                <a:lnTo>
                  <a:pt x="8" y="29"/>
                </a:lnTo>
                <a:lnTo>
                  <a:pt x="5" y="29"/>
                </a:lnTo>
                <a:lnTo>
                  <a:pt x="5" y="29"/>
                </a:lnTo>
                <a:lnTo>
                  <a:pt x="5" y="31"/>
                </a:lnTo>
                <a:lnTo>
                  <a:pt x="5" y="31"/>
                </a:lnTo>
                <a:lnTo>
                  <a:pt x="3" y="31"/>
                </a:lnTo>
                <a:lnTo>
                  <a:pt x="3" y="31"/>
                </a:lnTo>
                <a:lnTo>
                  <a:pt x="3" y="34"/>
                </a:lnTo>
                <a:lnTo>
                  <a:pt x="3" y="34"/>
                </a:lnTo>
                <a:lnTo>
                  <a:pt x="3" y="34"/>
                </a:lnTo>
                <a:lnTo>
                  <a:pt x="3" y="34"/>
                </a:lnTo>
                <a:lnTo>
                  <a:pt x="3" y="36"/>
                </a:lnTo>
                <a:lnTo>
                  <a:pt x="3" y="36"/>
                </a:lnTo>
                <a:lnTo>
                  <a:pt x="3" y="36"/>
                </a:lnTo>
                <a:lnTo>
                  <a:pt x="5" y="36"/>
                </a:lnTo>
                <a:lnTo>
                  <a:pt x="3" y="44"/>
                </a:lnTo>
                <a:lnTo>
                  <a:pt x="3" y="44"/>
                </a:lnTo>
                <a:lnTo>
                  <a:pt x="3" y="44"/>
                </a:lnTo>
                <a:lnTo>
                  <a:pt x="3" y="44"/>
                </a:lnTo>
                <a:lnTo>
                  <a:pt x="0" y="47"/>
                </a:lnTo>
                <a:lnTo>
                  <a:pt x="26" y="217"/>
                </a:lnTo>
              </a:path>
            </a:pathLst>
          </a:custGeom>
          <a:noFill/>
          <a:ln w="1270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177" name="Freeform 341"/>
          <p:cNvSpPr>
            <a:spLocks/>
          </p:cNvSpPr>
          <p:nvPr/>
        </p:nvSpPr>
        <p:spPr bwMode="auto">
          <a:xfrm>
            <a:off x="5783874" y="3657600"/>
            <a:ext cx="508489" cy="706438"/>
          </a:xfrm>
          <a:custGeom>
            <a:avLst/>
            <a:gdLst>
              <a:gd name="T0" fmla="*/ 28 w 347"/>
              <a:gd name="T1" fmla="*/ 11 h 445"/>
              <a:gd name="T2" fmla="*/ 57 w 347"/>
              <a:gd name="T3" fmla="*/ 6 h 445"/>
              <a:gd name="T4" fmla="*/ 70 w 347"/>
              <a:gd name="T5" fmla="*/ 19 h 445"/>
              <a:gd name="T6" fmla="*/ 81 w 347"/>
              <a:gd name="T7" fmla="*/ 27 h 445"/>
              <a:gd name="T8" fmla="*/ 114 w 347"/>
              <a:gd name="T9" fmla="*/ 11 h 445"/>
              <a:gd name="T10" fmla="*/ 143 w 347"/>
              <a:gd name="T11" fmla="*/ 11 h 445"/>
              <a:gd name="T12" fmla="*/ 169 w 347"/>
              <a:gd name="T13" fmla="*/ 8 h 445"/>
              <a:gd name="T14" fmla="*/ 188 w 347"/>
              <a:gd name="T15" fmla="*/ 6 h 445"/>
              <a:gd name="T16" fmla="*/ 203 w 347"/>
              <a:gd name="T17" fmla="*/ 8 h 445"/>
              <a:gd name="T18" fmla="*/ 201 w 347"/>
              <a:gd name="T19" fmla="*/ 16 h 445"/>
              <a:gd name="T20" fmla="*/ 206 w 347"/>
              <a:gd name="T21" fmla="*/ 27 h 445"/>
              <a:gd name="T22" fmla="*/ 208 w 347"/>
              <a:gd name="T23" fmla="*/ 42 h 445"/>
              <a:gd name="T24" fmla="*/ 216 w 347"/>
              <a:gd name="T25" fmla="*/ 53 h 445"/>
              <a:gd name="T26" fmla="*/ 224 w 347"/>
              <a:gd name="T27" fmla="*/ 63 h 445"/>
              <a:gd name="T28" fmla="*/ 229 w 347"/>
              <a:gd name="T29" fmla="*/ 84 h 445"/>
              <a:gd name="T30" fmla="*/ 235 w 347"/>
              <a:gd name="T31" fmla="*/ 95 h 445"/>
              <a:gd name="T32" fmla="*/ 240 w 347"/>
              <a:gd name="T33" fmla="*/ 105 h 445"/>
              <a:gd name="T34" fmla="*/ 250 w 347"/>
              <a:gd name="T35" fmla="*/ 118 h 445"/>
              <a:gd name="T36" fmla="*/ 266 w 347"/>
              <a:gd name="T37" fmla="*/ 118 h 445"/>
              <a:gd name="T38" fmla="*/ 276 w 347"/>
              <a:gd name="T39" fmla="*/ 126 h 445"/>
              <a:gd name="T40" fmla="*/ 287 w 347"/>
              <a:gd name="T41" fmla="*/ 142 h 445"/>
              <a:gd name="T42" fmla="*/ 305 w 347"/>
              <a:gd name="T43" fmla="*/ 142 h 445"/>
              <a:gd name="T44" fmla="*/ 313 w 347"/>
              <a:gd name="T45" fmla="*/ 131 h 445"/>
              <a:gd name="T46" fmla="*/ 323 w 347"/>
              <a:gd name="T47" fmla="*/ 123 h 445"/>
              <a:gd name="T48" fmla="*/ 323 w 347"/>
              <a:gd name="T49" fmla="*/ 136 h 445"/>
              <a:gd name="T50" fmla="*/ 321 w 347"/>
              <a:gd name="T51" fmla="*/ 155 h 445"/>
              <a:gd name="T52" fmla="*/ 315 w 347"/>
              <a:gd name="T53" fmla="*/ 178 h 445"/>
              <a:gd name="T54" fmla="*/ 328 w 347"/>
              <a:gd name="T55" fmla="*/ 178 h 445"/>
              <a:gd name="T56" fmla="*/ 339 w 347"/>
              <a:gd name="T57" fmla="*/ 186 h 445"/>
              <a:gd name="T58" fmla="*/ 347 w 347"/>
              <a:gd name="T59" fmla="*/ 196 h 445"/>
              <a:gd name="T60" fmla="*/ 336 w 347"/>
              <a:gd name="T61" fmla="*/ 202 h 445"/>
              <a:gd name="T62" fmla="*/ 334 w 347"/>
              <a:gd name="T63" fmla="*/ 209 h 445"/>
              <a:gd name="T64" fmla="*/ 328 w 347"/>
              <a:gd name="T65" fmla="*/ 220 h 445"/>
              <a:gd name="T66" fmla="*/ 321 w 347"/>
              <a:gd name="T67" fmla="*/ 222 h 445"/>
              <a:gd name="T68" fmla="*/ 315 w 347"/>
              <a:gd name="T69" fmla="*/ 230 h 445"/>
              <a:gd name="T70" fmla="*/ 308 w 347"/>
              <a:gd name="T71" fmla="*/ 238 h 445"/>
              <a:gd name="T72" fmla="*/ 302 w 347"/>
              <a:gd name="T73" fmla="*/ 246 h 445"/>
              <a:gd name="T74" fmla="*/ 300 w 347"/>
              <a:gd name="T75" fmla="*/ 262 h 445"/>
              <a:gd name="T76" fmla="*/ 300 w 347"/>
              <a:gd name="T77" fmla="*/ 272 h 445"/>
              <a:gd name="T78" fmla="*/ 305 w 347"/>
              <a:gd name="T79" fmla="*/ 277 h 445"/>
              <a:gd name="T80" fmla="*/ 310 w 347"/>
              <a:gd name="T81" fmla="*/ 283 h 445"/>
              <a:gd name="T82" fmla="*/ 318 w 347"/>
              <a:gd name="T83" fmla="*/ 293 h 445"/>
              <a:gd name="T84" fmla="*/ 331 w 347"/>
              <a:gd name="T85" fmla="*/ 298 h 445"/>
              <a:gd name="T86" fmla="*/ 328 w 347"/>
              <a:gd name="T87" fmla="*/ 314 h 445"/>
              <a:gd name="T88" fmla="*/ 336 w 347"/>
              <a:gd name="T89" fmla="*/ 324 h 445"/>
              <a:gd name="T90" fmla="*/ 342 w 347"/>
              <a:gd name="T91" fmla="*/ 337 h 445"/>
              <a:gd name="T92" fmla="*/ 347 w 347"/>
              <a:gd name="T93" fmla="*/ 350 h 445"/>
              <a:gd name="T94" fmla="*/ 344 w 347"/>
              <a:gd name="T95" fmla="*/ 361 h 445"/>
              <a:gd name="T96" fmla="*/ 336 w 347"/>
              <a:gd name="T97" fmla="*/ 366 h 445"/>
              <a:gd name="T98" fmla="*/ 326 w 347"/>
              <a:gd name="T99" fmla="*/ 369 h 445"/>
              <a:gd name="T100" fmla="*/ 318 w 347"/>
              <a:gd name="T101" fmla="*/ 377 h 445"/>
              <a:gd name="T102" fmla="*/ 313 w 347"/>
              <a:gd name="T103" fmla="*/ 387 h 445"/>
              <a:gd name="T104" fmla="*/ 308 w 347"/>
              <a:gd name="T105" fmla="*/ 397 h 445"/>
              <a:gd name="T106" fmla="*/ 310 w 347"/>
              <a:gd name="T107" fmla="*/ 413 h 445"/>
              <a:gd name="T108" fmla="*/ 315 w 347"/>
              <a:gd name="T109" fmla="*/ 431 h 445"/>
              <a:gd name="T110" fmla="*/ 315 w 347"/>
              <a:gd name="T111" fmla="*/ 445 h 445"/>
              <a:gd name="T112" fmla="*/ 328 w 347"/>
              <a:gd name="T113" fmla="*/ 445 h 4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347" h="445">
                <a:moveTo>
                  <a:pt x="0" y="0"/>
                </a:moveTo>
                <a:lnTo>
                  <a:pt x="2" y="3"/>
                </a:lnTo>
                <a:lnTo>
                  <a:pt x="5" y="6"/>
                </a:lnTo>
                <a:lnTo>
                  <a:pt x="15" y="16"/>
                </a:lnTo>
                <a:lnTo>
                  <a:pt x="23" y="21"/>
                </a:lnTo>
                <a:lnTo>
                  <a:pt x="28" y="11"/>
                </a:lnTo>
                <a:lnTo>
                  <a:pt x="31" y="11"/>
                </a:lnTo>
                <a:lnTo>
                  <a:pt x="36" y="8"/>
                </a:lnTo>
                <a:lnTo>
                  <a:pt x="44" y="8"/>
                </a:lnTo>
                <a:lnTo>
                  <a:pt x="52" y="6"/>
                </a:lnTo>
                <a:lnTo>
                  <a:pt x="54" y="6"/>
                </a:lnTo>
                <a:lnTo>
                  <a:pt x="57" y="6"/>
                </a:lnTo>
                <a:lnTo>
                  <a:pt x="60" y="8"/>
                </a:lnTo>
                <a:lnTo>
                  <a:pt x="62" y="11"/>
                </a:lnTo>
                <a:lnTo>
                  <a:pt x="65" y="11"/>
                </a:lnTo>
                <a:lnTo>
                  <a:pt x="65" y="14"/>
                </a:lnTo>
                <a:lnTo>
                  <a:pt x="67" y="19"/>
                </a:lnTo>
                <a:lnTo>
                  <a:pt x="70" y="19"/>
                </a:lnTo>
                <a:lnTo>
                  <a:pt x="70" y="21"/>
                </a:lnTo>
                <a:lnTo>
                  <a:pt x="73" y="21"/>
                </a:lnTo>
                <a:lnTo>
                  <a:pt x="73" y="24"/>
                </a:lnTo>
                <a:lnTo>
                  <a:pt x="75" y="24"/>
                </a:lnTo>
                <a:lnTo>
                  <a:pt x="78" y="24"/>
                </a:lnTo>
                <a:lnTo>
                  <a:pt x="81" y="27"/>
                </a:lnTo>
                <a:lnTo>
                  <a:pt x="83" y="27"/>
                </a:lnTo>
                <a:lnTo>
                  <a:pt x="83" y="24"/>
                </a:lnTo>
                <a:lnTo>
                  <a:pt x="86" y="24"/>
                </a:lnTo>
                <a:lnTo>
                  <a:pt x="114" y="19"/>
                </a:lnTo>
                <a:lnTo>
                  <a:pt x="114" y="14"/>
                </a:lnTo>
                <a:lnTo>
                  <a:pt x="114" y="11"/>
                </a:lnTo>
                <a:lnTo>
                  <a:pt x="117" y="11"/>
                </a:lnTo>
                <a:lnTo>
                  <a:pt x="120" y="14"/>
                </a:lnTo>
                <a:lnTo>
                  <a:pt x="135" y="11"/>
                </a:lnTo>
                <a:lnTo>
                  <a:pt x="138" y="11"/>
                </a:lnTo>
                <a:lnTo>
                  <a:pt x="141" y="11"/>
                </a:lnTo>
                <a:lnTo>
                  <a:pt x="143" y="11"/>
                </a:lnTo>
                <a:lnTo>
                  <a:pt x="146" y="11"/>
                </a:lnTo>
                <a:lnTo>
                  <a:pt x="161" y="6"/>
                </a:lnTo>
                <a:lnTo>
                  <a:pt x="164" y="6"/>
                </a:lnTo>
                <a:lnTo>
                  <a:pt x="167" y="6"/>
                </a:lnTo>
                <a:lnTo>
                  <a:pt x="167" y="8"/>
                </a:lnTo>
                <a:lnTo>
                  <a:pt x="169" y="8"/>
                </a:lnTo>
                <a:lnTo>
                  <a:pt x="172" y="8"/>
                </a:lnTo>
                <a:lnTo>
                  <a:pt x="174" y="8"/>
                </a:lnTo>
                <a:lnTo>
                  <a:pt x="177" y="8"/>
                </a:lnTo>
                <a:lnTo>
                  <a:pt x="180" y="8"/>
                </a:lnTo>
                <a:lnTo>
                  <a:pt x="185" y="8"/>
                </a:lnTo>
                <a:lnTo>
                  <a:pt x="188" y="6"/>
                </a:lnTo>
                <a:lnTo>
                  <a:pt x="190" y="6"/>
                </a:lnTo>
                <a:lnTo>
                  <a:pt x="193" y="6"/>
                </a:lnTo>
                <a:lnTo>
                  <a:pt x="195" y="6"/>
                </a:lnTo>
                <a:lnTo>
                  <a:pt x="201" y="6"/>
                </a:lnTo>
                <a:lnTo>
                  <a:pt x="203" y="6"/>
                </a:lnTo>
                <a:lnTo>
                  <a:pt x="203" y="8"/>
                </a:lnTo>
                <a:lnTo>
                  <a:pt x="203" y="11"/>
                </a:lnTo>
                <a:lnTo>
                  <a:pt x="206" y="11"/>
                </a:lnTo>
                <a:lnTo>
                  <a:pt x="203" y="11"/>
                </a:lnTo>
                <a:lnTo>
                  <a:pt x="203" y="14"/>
                </a:lnTo>
                <a:lnTo>
                  <a:pt x="203" y="16"/>
                </a:lnTo>
                <a:lnTo>
                  <a:pt x="201" y="16"/>
                </a:lnTo>
                <a:lnTo>
                  <a:pt x="201" y="19"/>
                </a:lnTo>
                <a:lnTo>
                  <a:pt x="201" y="21"/>
                </a:lnTo>
                <a:lnTo>
                  <a:pt x="203" y="21"/>
                </a:lnTo>
                <a:lnTo>
                  <a:pt x="203" y="24"/>
                </a:lnTo>
                <a:lnTo>
                  <a:pt x="206" y="24"/>
                </a:lnTo>
                <a:lnTo>
                  <a:pt x="206" y="27"/>
                </a:lnTo>
                <a:lnTo>
                  <a:pt x="208" y="27"/>
                </a:lnTo>
                <a:lnTo>
                  <a:pt x="208" y="29"/>
                </a:lnTo>
                <a:lnTo>
                  <a:pt x="208" y="32"/>
                </a:lnTo>
                <a:lnTo>
                  <a:pt x="208" y="37"/>
                </a:lnTo>
                <a:lnTo>
                  <a:pt x="208" y="40"/>
                </a:lnTo>
                <a:lnTo>
                  <a:pt x="208" y="42"/>
                </a:lnTo>
                <a:lnTo>
                  <a:pt x="211" y="45"/>
                </a:lnTo>
                <a:lnTo>
                  <a:pt x="214" y="45"/>
                </a:lnTo>
                <a:lnTo>
                  <a:pt x="214" y="47"/>
                </a:lnTo>
                <a:lnTo>
                  <a:pt x="216" y="47"/>
                </a:lnTo>
                <a:lnTo>
                  <a:pt x="216" y="50"/>
                </a:lnTo>
                <a:lnTo>
                  <a:pt x="216" y="53"/>
                </a:lnTo>
                <a:lnTo>
                  <a:pt x="216" y="55"/>
                </a:lnTo>
                <a:lnTo>
                  <a:pt x="219" y="55"/>
                </a:lnTo>
                <a:lnTo>
                  <a:pt x="221" y="55"/>
                </a:lnTo>
                <a:lnTo>
                  <a:pt x="221" y="58"/>
                </a:lnTo>
                <a:lnTo>
                  <a:pt x="221" y="61"/>
                </a:lnTo>
                <a:lnTo>
                  <a:pt x="224" y="63"/>
                </a:lnTo>
                <a:lnTo>
                  <a:pt x="227" y="66"/>
                </a:lnTo>
                <a:lnTo>
                  <a:pt x="227" y="68"/>
                </a:lnTo>
                <a:lnTo>
                  <a:pt x="229" y="76"/>
                </a:lnTo>
                <a:lnTo>
                  <a:pt x="229" y="79"/>
                </a:lnTo>
                <a:lnTo>
                  <a:pt x="229" y="81"/>
                </a:lnTo>
                <a:lnTo>
                  <a:pt x="229" y="84"/>
                </a:lnTo>
                <a:lnTo>
                  <a:pt x="232" y="84"/>
                </a:lnTo>
                <a:lnTo>
                  <a:pt x="232" y="87"/>
                </a:lnTo>
                <a:lnTo>
                  <a:pt x="232" y="89"/>
                </a:lnTo>
                <a:lnTo>
                  <a:pt x="232" y="92"/>
                </a:lnTo>
                <a:lnTo>
                  <a:pt x="235" y="92"/>
                </a:lnTo>
                <a:lnTo>
                  <a:pt x="235" y="95"/>
                </a:lnTo>
                <a:lnTo>
                  <a:pt x="235" y="97"/>
                </a:lnTo>
                <a:lnTo>
                  <a:pt x="235" y="100"/>
                </a:lnTo>
                <a:lnTo>
                  <a:pt x="237" y="100"/>
                </a:lnTo>
                <a:lnTo>
                  <a:pt x="237" y="102"/>
                </a:lnTo>
                <a:lnTo>
                  <a:pt x="237" y="105"/>
                </a:lnTo>
                <a:lnTo>
                  <a:pt x="240" y="105"/>
                </a:lnTo>
                <a:lnTo>
                  <a:pt x="242" y="108"/>
                </a:lnTo>
                <a:lnTo>
                  <a:pt x="242" y="110"/>
                </a:lnTo>
                <a:lnTo>
                  <a:pt x="245" y="113"/>
                </a:lnTo>
                <a:lnTo>
                  <a:pt x="248" y="115"/>
                </a:lnTo>
                <a:lnTo>
                  <a:pt x="248" y="118"/>
                </a:lnTo>
                <a:lnTo>
                  <a:pt x="250" y="118"/>
                </a:lnTo>
                <a:lnTo>
                  <a:pt x="253" y="118"/>
                </a:lnTo>
                <a:lnTo>
                  <a:pt x="253" y="121"/>
                </a:lnTo>
                <a:lnTo>
                  <a:pt x="258" y="118"/>
                </a:lnTo>
                <a:lnTo>
                  <a:pt x="261" y="118"/>
                </a:lnTo>
                <a:lnTo>
                  <a:pt x="263" y="118"/>
                </a:lnTo>
                <a:lnTo>
                  <a:pt x="266" y="118"/>
                </a:lnTo>
                <a:lnTo>
                  <a:pt x="268" y="118"/>
                </a:lnTo>
                <a:lnTo>
                  <a:pt x="271" y="118"/>
                </a:lnTo>
                <a:lnTo>
                  <a:pt x="271" y="121"/>
                </a:lnTo>
                <a:lnTo>
                  <a:pt x="274" y="123"/>
                </a:lnTo>
                <a:lnTo>
                  <a:pt x="274" y="126"/>
                </a:lnTo>
                <a:lnTo>
                  <a:pt x="276" y="126"/>
                </a:lnTo>
                <a:lnTo>
                  <a:pt x="279" y="126"/>
                </a:lnTo>
                <a:lnTo>
                  <a:pt x="281" y="128"/>
                </a:lnTo>
                <a:lnTo>
                  <a:pt x="281" y="131"/>
                </a:lnTo>
                <a:lnTo>
                  <a:pt x="284" y="139"/>
                </a:lnTo>
                <a:lnTo>
                  <a:pt x="287" y="139"/>
                </a:lnTo>
                <a:lnTo>
                  <a:pt x="287" y="142"/>
                </a:lnTo>
                <a:lnTo>
                  <a:pt x="289" y="142"/>
                </a:lnTo>
                <a:lnTo>
                  <a:pt x="292" y="142"/>
                </a:lnTo>
                <a:lnTo>
                  <a:pt x="295" y="144"/>
                </a:lnTo>
                <a:lnTo>
                  <a:pt x="300" y="142"/>
                </a:lnTo>
                <a:lnTo>
                  <a:pt x="302" y="142"/>
                </a:lnTo>
                <a:lnTo>
                  <a:pt x="305" y="142"/>
                </a:lnTo>
                <a:lnTo>
                  <a:pt x="305" y="139"/>
                </a:lnTo>
                <a:lnTo>
                  <a:pt x="308" y="136"/>
                </a:lnTo>
                <a:lnTo>
                  <a:pt x="310" y="131"/>
                </a:lnTo>
                <a:lnTo>
                  <a:pt x="310" y="128"/>
                </a:lnTo>
                <a:lnTo>
                  <a:pt x="310" y="131"/>
                </a:lnTo>
                <a:lnTo>
                  <a:pt x="313" y="131"/>
                </a:lnTo>
                <a:lnTo>
                  <a:pt x="315" y="131"/>
                </a:lnTo>
                <a:lnTo>
                  <a:pt x="315" y="128"/>
                </a:lnTo>
                <a:lnTo>
                  <a:pt x="318" y="126"/>
                </a:lnTo>
                <a:lnTo>
                  <a:pt x="318" y="123"/>
                </a:lnTo>
                <a:lnTo>
                  <a:pt x="321" y="123"/>
                </a:lnTo>
                <a:lnTo>
                  <a:pt x="323" y="123"/>
                </a:lnTo>
                <a:lnTo>
                  <a:pt x="326" y="123"/>
                </a:lnTo>
                <a:lnTo>
                  <a:pt x="326" y="128"/>
                </a:lnTo>
                <a:lnTo>
                  <a:pt x="326" y="131"/>
                </a:lnTo>
                <a:lnTo>
                  <a:pt x="326" y="134"/>
                </a:lnTo>
                <a:lnTo>
                  <a:pt x="326" y="136"/>
                </a:lnTo>
                <a:lnTo>
                  <a:pt x="323" y="136"/>
                </a:lnTo>
                <a:lnTo>
                  <a:pt x="323" y="139"/>
                </a:lnTo>
                <a:lnTo>
                  <a:pt x="323" y="142"/>
                </a:lnTo>
                <a:lnTo>
                  <a:pt x="321" y="144"/>
                </a:lnTo>
                <a:lnTo>
                  <a:pt x="318" y="149"/>
                </a:lnTo>
                <a:lnTo>
                  <a:pt x="321" y="152"/>
                </a:lnTo>
                <a:lnTo>
                  <a:pt x="321" y="155"/>
                </a:lnTo>
                <a:lnTo>
                  <a:pt x="318" y="157"/>
                </a:lnTo>
                <a:lnTo>
                  <a:pt x="313" y="170"/>
                </a:lnTo>
                <a:lnTo>
                  <a:pt x="315" y="170"/>
                </a:lnTo>
                <a:lnTo>
                  <a:pt x="315" y="173"/>
                </a:lnTo>
                <a:lnTo>
                  <a:pt x="315" y="175"/>
                </a:lnTo>
                <a:lnTo>
                  <a:pt x="315" y="178"/>
                </a:lnTo>
                <a:lnTo>
                  <a:pt x="318" y="178"/>
                </a:lnTo>
                <a:lnTo>
                  <a:pt x="321" y="178"/>
                </a:lnTo>
                <a:lnTo>
                  <a:pt x="323" y="178"/>
                </a:lnTo>
                <a:lnTo>
                  <a:pt x="326" y="178"/>
                </a:lnTo>
                <a:lnTo>
                  <a:pt x="326" y="181"/>
                </a:lnTo>
                <a:lnTo>
                  <a:pt x="328" y="178"/>
                </a:lnTo>
                <a:lnTo>
                  <a:pt x="331" y="178"/>
                </a:lnTo>
                <a:lnTo>
                  <a:pt x="334" y="181"/>
                </a:lnTo>
                <a:lnTo>
                  <a:pt x="336" y="181"/>
                </a:lnTo>
                <a:lnTo>
                  <a:pt x="336" y="183"/>
                </a:lnTo>
                <a:lnTo>
                  <a:pt x="336" y="186"/>
                </a:lnTo>
                <a:lnTo>
                  <a:pt x="339" y="186"/>
                </a:lnTo>
                <a:lnTo>
                  <a:pt x="342" y="186"/>
                </a:lnTo>
                <a:lnTo>
                  <a:pt x="342" y="189"/>
                </a:lnTo>
                <a:lnTo>
                  <a:pt x="342" y="191"/>
                </a:lnTo>
                <a:lnTo>
                  <a:pt x="344" y="191"/>
                </a:lnTo>
                <a:lnTo>
                  <a:pt x="344" y="194"/>
                </a:lnTo>
                <a:lnTo>
                  <a:pt x="347" y="196"/>
                </a:lnTo>
                <a:lnTo>
                  <a:pt x="344" y="196"/>
                </a:lnTo>
                <a:lnTo>
                  <a:pt x="342" y="196"/>
                </a:lnTo>
                <a:lnTo>
                  <a:pt x="339" y="196"/>
                </a:lnTo>
                <a:lnTo>
                  <a:pt x="339" y="199"/>
                </a:lnTo>
                <a:lnTo>
                  <a:pt x="336" y="199"/>
                </a:lnTo>
                <a:lnTo>
                  <a:pt x="336" y="202"/>
                </a:lnTo>
                <a:lnTo>
                  <a:pt x="334" y="202"/>
                </a:lnTo>
                <a:lnTo>
                  <a:pt x="334" y="204"/>
                </a:lnTo>
                <a:lnTo>
                  <a:pt x="331" y="204"/>
                </a:lnTo>
                <a:lnTo>
                  <a:pt x="331" y="207"/>
                </a:lnTo>
                <a:lnTo>
                  <a:pt x="331" y="209"/>
                </a:lnTo>
                <a:lnTo>
                  <a:pt x="334" y="209"/>
                </a:lnTo>
                <a:lnTo>
                  <a:pt x="334" y="212"/>
                </a:lnTo>
                <a:lnTo>
                  <a:pt x="334" y="215"/>
                </a:lnTo>
                <a:lnTo>
                  <a:pt x="331" y="215"/>
                </a:lnTo>
                <a:lnTo>
                  <a:pt x="328" y="215"/>
                </a:lnTo>
                <a:lnTo>
                  <a:pt x="328" y="217"/>
                </a:lnTo>
                <a:lnTo>
                  <a:pt x="328" y="220"/>
                </a:lnTo>
                <a:lnTo>
                  <a:pt x="328" y="222"/>
                </a:lnTo>
                <a:lnTo>
                  <a:pt x="326" y="222"/>
                </a:lnTo>
                <a:lnTo>
                  <a:pt x="323" y="222"/>
                </a:lnTo>
                <a:lnTo>
                  <a:pt x="323" y="220"/>
                </a:lnTo>
                <a:lnTo>
                  <a:pt x="321" y="220"/>
                </a:lnTo>
                <a:lnTo>
                  <a:pt x="321" y="222"/>
                </a:lnTo>
                <a:lnTo>
                  <a:pt x="318" y="222"/>
                </a:lnTo>
                <a:lnTo>
                  <a:pt x="318" y="225"/>
                </a:lnTo>
                <a:lnTo>
                  <a:pt x="315" y="222"/>
                </a:lnTo>
                <a:lnTo>
                  <a:pt x="315" y="225"/>
                </a:lnTo>
                <a:lnTo>
                  <a:pt x="315" y="228"/>
                </a:lnTo>
                <a:lnTo>
                  <a:pt x="315" y="230"/>
                </a:lnTo>
                <a:lnTo>
                  <a:pt x="315" y="233"/>
                </a:lnTo>
                <a:lnTo>
                  <a:pt x="315" y="236"/>
                </a:lnTo>
                <a:lnTo>
                  <a:pt x="313" y="236"/>
                </a:lnTo>
                <a:lnTo>
                  <a:pt x="310" y="236"/>
                </a:lnTo>
                <a:lnTo>
                  <a:pt x="308" y="236"/>
                </a:lnTo>
                <a:lnTo>
                  <a:pt x="308" y="238"/>
                </a:lnTo>
                <a:lnTo>
                  <a:pt x="305" y="238"/>
                </a:lnTo>
                <a:lnTo>
                  <a:pt x="305" y="241"/>
                </a:lnTo>
                <a:lnTo>
                  <a:pt x="302" y="241"/>
                </a:lnTo>
                <a:lnTo>
                  <a:pt x="305" y="243"/>
                </a:lnTo>
                <a:lnTo>
                  <a:pt x="305" y="246"/>
                </a:lnTo>
                <a:lnTo>
                  <a:pt x="302" y="246"/>
                </a:lnTo>
                <a:lnTo>
                  <a:pt x="302" y="249"/>
                </a:lnTo>
                <a:lnTo>
                  <a:pt x="302" y="251"/>
                </a:lnTo>
                <a:lnTo>
                  <a:pt x="302" y="254"/>
                </a:lnTo>
                <a:lnTo>
                  <a:pt x="300" y="256"/>
                </a:lnTo>
                <a:lnTo>
                  <a:pt x="300" y="259"/>
                </a:lnTo>
                <a:lnTo>
                  <a:pt x="300" y="262"/>
                </a:lnTo>
                <a:lnTo>
                  <a:pt x="300" y="264"/>
                </a:lnTo>
                <a:lnTo>
                  <a:pt x="297" y="264"/>
                </a:lnTo>
                <a:lnTo>
                  <a:pt x="297" y="267"/>
                </a:lnTo>
                <a:lnTo>
                  <a:pt x="300" y="267"/>
                </a:lnTo>
                <a:lnTo>
                  <a:pt x="300" y="270"/>
                </a:lnTo>
                <a:lnTo>
                  <a:pt x="300" y="272"/>
                </a:lnTo>
                <a:lnTo>
                  <a:pt x="297" y="272"/>
                </a:lnTo>
                <a:lnTo>
                  <a:pt x="300" y="272"/>
                </a:lnTo>
                <a:lnTo>
                  <a:pt x="300" y="275"/>
                </a:lnTo>
                <a:lnTo>
                  <a:pt x="302" y="275"/>
                </a:lnTo>
                <a:lnTo>
                  <a:pt x="305" y="275"/>
                </a:lnTo>
                <a:lnTo>
                  <a:pt x="305" y="277"/>
                </a:lnTo>
                <a:lnTo>
                  <a:pt x="308" y="277"/>
                </a:lnTo>
                <a:lnTo>
                  <a:pt x="308" y="275"/>
                </a:lnTo>
                <a:lnTo>
                  <a:pt x="308" y="277"/>
                </a:lnTo>
                <a:lnTo>
                  <a:pt x="310" y="280"/>
                </a:lnTo>
                <a:lnTo>
                  <a:pt x="313" y="280"/>
                </a:lnTo>
                <a:lnTo>
                  <a:pt x="310" y="283"/>
                </a:lnTo>
                <a:lnTo>
                  <a:pt x="310" y="285"/>
                </a:lnTo>
                <a:lnTo>
                  <a:pt x="313" y="285"/>
                </a:lnTo>
                <a:lnTo>
                  <a:pt x="315" y="288"/>
                </a:lnTo>
                <a:lnTo>
                  <a:pt x="315" y="290"/>
                </a:lnTo>
                <a:lnTo>
                  <a:pt x="318" y="290"/>
                </a:lnTo>
                <a:lnTo>
                  <a:pt x="318" y="293"/>
                </a:lnTo>
                <a:lnTo>
                  <a:pt x="321" y="293"/>
                </a:lnTo>
                <a:lnTo>
                  <a:pt x="321" y="296"/>
                </a:lnTo>
                <a:lnTo>
                  <a:pt x="323" y="296"/>
                </a:lnTo>
                <a:lnTo>
                  <a:pt x="326" y="296"/>
                </a:lnTo>
                <a:lnTo>
                  <a:pt x="328" y="298"/>
                </a:lnTo>
                <a:lnTo>
                  <a:pt x="331" y="298"/>
                </a:lnTo>
                <a:lnTo>
                  <a:pt x="331" y="301"/>
                </a:lnTo>
                <a:lnTo>
                  <a:pt x="331" y="303"/>
                </a:lnTo>
                <a:lnTo>
                  <a:pt x="334" y="306"/>
                </a:lnTo>
                <a:lnTo>
                  <a:pt x="334" y="309"/>
                </a:lnTo>
                <a:lnTo>
                  <a:pt x="331" y="311"/>
                </a:lnTo>
                <a:lnTo>
                  <a:pt x="328" y="314"/>
                </a:lnTo>
                <a:lnTo>
                  <a:pt x="331" y="317"/>
                </a:lnTo>
                <a:lnTo>
                  <a:pt x="331" y="319"/>
                </a:lnTo>
                <a:lnTo>
                  <a:pt x="334" y="319"/>
                </a:lnTo>
                <a:lnTo>
                  <a:pt x="334" y="322"/>
                </a:lnTo>
                <a:lnTo>
                  <a:pt x="336" y="322"/>
                </a:lnTo>
                <a:lnTo>
                  <a:pt x="336" y="324"/>
                </a:lnTo>
                <a:lnTo>
                  <a:pt x="336" y="327"/>
                </a:lnTo>
                <a:lnTo>
                  <a:pt x="336" y="330"/>
                </a:lnTo>
                <a:lnTo>
                  <a:pt x="339" y="332"/>
                </a:lnTo>
                <a:lnTo>
                  <a:pt x="339" y="335"/>
                </a:lnTo>
                <a:lnTo>
                  <a:pt x="339" y="337"/>
                </a:lnTo>
                <a:lnTo>
                  <a:pt x="342" y="337"/>
                </a:lnTo>
                <a:lnTo>
                  <a:pt x="342" y="340"/>
                </a:lnTo>
                <a:lnTo>
                  <a:pt x="344" y="340"/>
                </a:lnTo>
                <a:lnTo>
                  <a:pt x="344" y="343"/>
                </a:lnTo>
                <a:lnTo>
                  <a:pt x="344" y="345"/>
                </a:lnTo>
                <a:lnTo>
                  <a:pt x="344" y="348"/>
                </a:lnTo>
                <a:lnTo>
                  <a:pt x="347" y="350"/>
                </a:lnTo>
                <a:lnTo>
                  <a:pt x="344" y="353"/>
                </a:lnTo>
                <a:lnTo>
                  <a:pt x="342" y="353"/>
                </a:lnTo>
                <a:lnTo>
                  <a:pt x="342" y="356"/>
                </a:lnTo>
                <a:lnTo>
                  <a:pt x="339" y="356"/>
                </a:lnTo>
                <a:lnTo>
                  <a:pt x="342" y="358"/>
                </a:lnTo>
                <a:lnTo>
                  <a:pt x="344" y="361"/>
                </a:lnTo>
                <a:lnTo>
                  <a:pt x="344" y="364"/>
                </a:lnTo>
                <a:lnTo>
                  <a:pt x="344" y="366"/>
                </a:lnTo>
                <a:lnTo>
                  <a:pt x="344" y="369"/>
                </a:lnTo>
                <a:lnTo>
                  <a:pt x="342" y="369"/>
                </a:lnTo>
                <a:lnTo>
                  <a:pt x="339" y="366"/>
                </a:lnTo>
                <a:lnTo>
                  <a:pt x="336" y="366"/>
                </a:lnTo>
                <a:lnTo>
                  <a:pt x="339" y="364"/>
                </a:lnTo>
                <a:lnTo>
                  <a:pt x="336" y="364"/>
                </a:lnTo>
                <a:lnTo>
                  <a:pt x="334" y="364"/>
                </a:lnTo>
                <a:lnTo>
                  <a:pt x="331" y="366"/>
                </a:lnTo>
                <a:lnTo>
                  <a:pt x="328" y="366"/>
                </a:lnTo>
                <a:lnTo>
                  <a:pt x="326" y="369"/>
                </a:lnTo>
                <a:lnTo>
                  <a:pt x="323" y="369"/>
                </a:lnTo>
                <a:lnTo>
                  <a:pt x="323" y="371"/>
                </a:lnTo>
                <a:lnTo>
                  <a:pt x="321" y="371"/>
                </a:lnTo>
                <a:lnTo>
                  <a:pt x="318" y="371"/>
                </a:lnTo>
                <a:lnTo>
                  <a:pt x="318" y="374"/>
                </a:lnTo>
                <a:lnTo>
                  <a:pt x="318" y="377"/>
                </a:lnTo>
                <a:lnTo>
                  <a:pt x="318" y="379"/>
                </a:lnTo>
                <a:lnTo>
                  <a:pt x="318" y="382"/>
                </a:lnTo>
                <a:lnTo>
                  <a:pt x="315" y="382"/>
                </a:lnTo>
                <a:lnTo>
                  <a:pt x="315" y="384"/>
                </a:lnTo>
                <a:lnTo>
                  <a:pt x="313" y="384"/>
                </a:lnTo>
                <a:lnTo>
                  <a:pt x="313" y="387"/>
                </a:lnTo>
                <a:lnTo>
                  <a:pt x="313" y="390"/>
                </a:lnTo>
                <a:lnTo>
                  <a:pt x="310" y="390"/>
                </a:lnTo>
                <a:lnTo>
                  <a:pt x="308" y="390"/>
                </a:lnTo>
                <a:lnTo>
                  <a:pt x="308" y="392"/>
                </a:lnTo>
                <a:lnTo>
                  <a:pt x="310" y="395"/>
                </a:lnTo>
                <a:lnTo>
                  <a:pt x="308" y="397"/>
                </a:lnTo>
                <a:lnTo>
                  <a:pt x="310" y="400"/>
                </a:lnTo>
                <a:lnTo>
                  <a:pt x="310" y="403"/>
                </a:lnTo>
                <a:lnTo>
                  <a:pt x="310" y="405"/>
                </a:lnTo>
                <a:lnTo>
                  <a:pt x="313" y="408"/>
                </a:lnTo>
                <a:lnTo>
                  <a:pt x="313" y="411"/>
                </a:lnTo>
                <a:lnTo>
                  <a:pt x="310" y="413"/>
                </a:lnTo>
                <a:lnTo>
                  <a:pt x="310" y="416"/>
                </a:lnTo>
                <a:lnTo>
                  <a:pt x="310" y="418"/>
                </a:lnTo>
                <a:lnTo>
                  <a:pt x="310" y="424"/>
                </a:lnTo>
                <a:lnTo>
                  <a:pt x="313" y="426"/>
                </a:lnTo>
                <a:lnTo>
                  <a:pt x="315" y="429"/>
                </a:lnTo>
                <a:lnTo>
                  <a:pt x="315" y="431"/>
                </a:lnTo>
                <a:lnTo>
                  <a:pt x="318" y="431"/>
                </a:lnTo>
                <a:lnTo>
                  <a:pt x="318" y="434"/>
                </a:lnTo>
                <a:lnTo>
                  <a:pt x="318" y="437"/>
                </a:lnTo>
                <a:lnTo>
                  <a:pt x="315" y="439"/>
                </a:lnTo>
                <a:lnTo>
                  <a:pt x="315" y="442"/>
                </a:lnTo>
                <a:lnTo>
                  <a:pt x="315" y="445"/>
                </a:lnTo>
                <a:lnTo>
                  <a:pt x="318" y="445"/>
                </a:lnTo>
                <a:lnTo>
                  <a:pt x="321" y="442"/>
                </a:lnTo>
                <a:lnTo>
                  <a:pt x="323" y="442"/>
                </a:lnTo>
                <a:lnTo>
                  <a:pt x="326" y="442"/>
                </a:lnTo>
                <a:lnTo>
                  <a:pt x="328" y="442"/>
                </a:lnTo>
                <a:lnTo>
                  <a:pt x="328" y="445"/>
                </a:lnTo>
                <a:lnTo>
                  <a:pt x="331" y="445"/>
                </a:lnTo>
              </a:path>
            </a:pathLst>
          </a:custGeom>
          <a:noFill/>
          <a:ln w="12700">
            <a:solidFill>
              <a:srgbClr val="000000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178" name="Freeform 342"/>
          <p:cNvSpPr>
            <a:spLocks/>
          </p:cNvSpPr>
          <p:nvPr/>
        </p:nvSpPr>
        <p:spPr bwMode="auto">
          <a:xfrm>
            <a:off x="6268915" y="4364039"/>
            <a:ext cx="11723" cy="74613"/>
          </a:xfrm>
          <a:custGeom>
            <a:avLst/>
            <a:gdLst>
              <a:gd name="T0" fmla="*/ 0 w 8"/>
              <a:gd name="T1" fmla="*/ 0 h 47"/>
              <a:gd name="T2" fmla="*/ 8 w 8"/>
              <a:gd name="T3" fmla="*/ 7 h 47"/>
              <a:gd name="T4" fmla="*/ 8 w 8"/>
              <a:gd name="T5" fmla="*/ 47 h 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8" h="47">
                <a:moveTo>
                  <a:pt x="0" y="0"/>
                </a:moveTo>
                <a:lnTo>
                  <a:pt x="8" y="7"/>
                </a:lnTo>
                <a:lnTo>
                  <a:pt x="8" y="47"/>
                </a:lnTo>
              </a:path>
            </a:pathLst>
          </a:custGeom>
          <a:noFill/>
          <a:ln w="1270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179" name="Rectangle 343"/>
          <p:cNvSpPr>
            <a:spLocks noChangeArrowheads="1"/>
          </p:cNvSpPr>
          <p:nvPr/>
        </p:nvSpPr>
        <p:spPr bwMode="auto">
          <a:xfrm>
            <a:off x="5334000" y="1020763"/>
            <a:ext cx="317395" cy="10772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r>
              <a:rPr lang="en-US" altLang="en-US" sz="700" b="1" kern="1200" smtClean="0">
                <a:solidFill>
                  <a:srgbClr val="000000"/>
                </a:solidFill>
                <a:latin typeface="Microsoft Sans Serif" pitchFamily="34" charset="0"/>
                <a:ea typeface="+mn-ea"/>
              </a:rPr>
              <a:t>NORTH</a:t>
            </a:r>
            <a:endParaRPr lang="en-US" altLang="en-US" sz="1800" kern="1200" smtClean="0">
              <a:solidFill>
                <a:prstClr val="black"/>
              </a:solidFill>
              <a:ea typeface="+mn-ea"/>
            </a:endParaRPr>
          </a:p>
        </p:txBody>
      </p:sp>
      <p:sp>
        <p:nvSpPr>
          <p:cNvPr id="180" name="Rectangle 344"/>
          <p:cNvSpPr>
            <a:spLocks noChangeArrowheads="1"/>
          </p:cNvSpPr>
          <p:nvPr/>
        </p:nvSpPr>
        <p:spPr bwMode="auto">
          <a:xfrm>
            <a:off x="3682512" y="5080000"/>
            <a:ext cx="381515" cy="10772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r>
              <a:rPr lang="en-US" altLang="en-US" sz="700" b="1" kern="1200" smtClean="0">
                <a:solidFill>
                  <a:srgbClr val="000000"/>
                </a:solidFill>
                <a:latin typeface="Microsoft Sans Serif" pitchFamily="34" charset="0"/>
                <a:ea typeface="+mn-ea"/>
              </a:rPr>
              <a:t>ISLANDS</a:t>
            </a:r>
            <a:endParaRPr lang="en-US" altLang="en-US" sz="1800" kern="1200" smtClean="0">
              <a:solidFill>
                <a:prstClr val="black"/>
              </a:solidFill>
              <a:ea typeface="+mn-ea"/>
            </a:endParaRPr>
          </a:p>
        </p:txBody>
      </p:sp>
      <p:sp>
        <p:nvSpPr>
          <p:cNvPr id="181" name="Rectangle 345"/>
          <p:cNvSpPr>
            <a:spLocks noChangeArrowheads="1"/>
          </p:cNvSpPr>
          <p:nvPr/>
        </p:nvSpPr>
        <p:spPr bwMode="auto">
          <a:xfrm>
            <a:off x="5518639" y="2008188"/>
            <a:ext cx="293350" cy="10772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r>
              <a:rPr lang="en-US" altLang="en-US" sz="700" b="1" kern="1200" dirty="0" smtClean="0">
                <a:solidFill>
                  <a:srgbClr val="000000"/>
                </a:solidFill>
                <a:latin typeface="Microsoft Sans Serif" pitchFamily="34" charset="0"/>
                <a:ea typeface="+mn-ea"/>
              </a:rPr>
              <a:t>TAI PO</a:t>
            </a:r>
            <a:endParaRPr lang="en-US" altLang="en-US" sz="1800" kern="1200" dirty="0" smtClean="0">
              <a:solidFill>
                <a:prstClr val="black"/>
              </a:solidFill>
              <a:ea typeface="+mn-ea"/>
            </a:endParaRPr>
          </a:p>
        </p:txBody>
      </p:sp>
      <p:sp>
        <p:nvSpPr>
          <p:cNvPr id="182" name="Rectangle 346"/>
          <p:cNvSpPr>
            <a:spLocks noChangeArrowheads="1"/>
          </p:cNvSpPr>
          <p:nvPr/>
        </p:nvSpPr>
        <p:spPr bwMode="auto">
          <a:xfrm>
            <a:off x="6605954" y="3530600"/>
            <a:ext cx="426399" cy="10772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r>
              <a:rPr lang="en-US" altLang="en-US" sz="700" b="1" kern="1200" smtClean="0">
                <a:solidFill>
                  <a:srgbClr val="000000"/>
                </a:solidFill>
                <a:latin typeface="Microsoft Sans Serif" pitchFamily="34" charset="0"/>
                <a:ea typeface="+mn-ea"/>
              </a:rPr>
              <a:t>SAI KUNG</a:t>
            </a:r>
            <a:endParaRPr lang="en-US" altLang="en-US" sz="1800" kern="1200" smtClean="0">
              <a:solidFill>
                <a:prstClr val="black"/>
              </a:solidFill>
              <a:ea typeface="+mn-ea"/>
            </a:endParaRPr>
          </a:p>
        </p:txBody>
      </p:sp>
      <p:sp>
        <p:nvSpPr>
          <p:cNvPr id="183" name="Rectangle 347"/>
          <p:cNvSpPr>
            <a:spLocks noChangeArrowheads="1"/>
          </p:cNvSpPr>
          <p:nvPr/>
        </p:nvSpPr>
        <p:spPr bwMode="auto">
          <a:xfrm>
            <a:off x="3557954" y="1895475"/>
            <a:ext cx="525785" cy="10772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r>
              <a:rPr lang="en-US" altLang="en-US" sz="700" b="1" kern="1200" smtClean="0">
                <a:solidFill>
                  <a:srgbClr val="000000"/>
                </a:solidFill>
                <a:latin typeface="Microsoft Sans Serif" pitchFamily="34" charset="0"/>
                <a:ea typeface="+mn-ea"/>
              </a:rPr>
              <a:t>YUEN LONG</a:t>
            </a:r>
            <a:endParaRPr lang="en-US" altLang="en-US" sz="1800" kern="1200" smtClean="0">
              <a:solidFill>
                <a:prstClr val="black"/>
              </a:solidFill>
              <a:ea typeface="+mn-ea"/>
            </a:endParaRPr>
          </a:p>
        </p:txBody>
      </p:sp>
      <p:sp>
        <p:nvSpPr>
          <p:cNvPr id="184" name="Rectangle 348"/>
          <p:cNvSpPr>
            <a:spLocks noChangeArrowheads="1"/>
          </p:cNvSpPr>
          <p:nvPr/>
        </p:nvSpPr>
        <p:spPr bwMode="auto">
          <a:xfrm>
            <a:off x="5596305" y="2867025"/>
            <a:ext cx="351058" cy="10772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r>
              <a:rPr lang="en-US" altLang="en-US" sz="700" b="1" kern="1200" smtClean="0">
                <a:solidFill>
                  <a:srgbClr val="000000"/>
                </a:solidFill>
                <a:latin typeface="Microsoft Sans Serif" pitchFamily="34" charset="0"/>
                <a:ea typeface="+mn-ea"/>
              </a:rPr>
              <a:t>SHA TIN</a:t>
            </a:r>
            <a:endParaRPr lang="en-US" altLang="en-US" sz="1800" kern="1200" smtClean="0">
              <a:solidFill>
                <a:prstClr val="black"/>
              </a:solidFill>
              <a:ea typeface="+mn-ea"/>
            </a:endParaRPr>
          </a:p>
        </p:txBody>
      </p:sp>
      <p:sp>
        <p:nvSpPr>
          <p:cNvPr id="185" name="Rectangle 349"/>
          <p:cNvSpPr>
            <a:spLocks noChangeArrowheads="1"/>
          </p:cNvSpPr>
          <p:nvPr/>
        </p:nvSpPr>
        <p:spPr bwMode="auto">
          <a:xfrm>
            <a:off x="2847243" y="2733675"/>
            <a:ext cx="469680" cy="10772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r>
              <a:rPr lang="en-US" altLang="en-US" sz="700" b="1" kern="1200" dirty="0" smtClean="0">
                <a:solidFill>
                  <a:srgbClr val="000000"/>
                </a:solidFill>
                <a:latin typeface="Microsoft Sans Serif" pitchFamily="34" charset="0"/>
                <a:ea typeface="+mn-ea"/>
              </a:rPr>
              <a:t>TUEN MUN</a:t>
            </a:r>
            <a:endParaRPr lang="en-US" altLang="en-US" sz="1800" kern="1200" dirty="0" smtClean="0">
              <a:solidFill>
                <a:prstClr val="black"/>
              </a:solidFill>
              <a:ea typeface="+mn-ea"/>
            </a:endParaRPr>
          </a:p>
        </p:txBody>
      </p:sp>
      <p:sp>
        <p:nvSpPr>
          <p:cNvPr id="186" name="Rectangle 350"/>
          <p:cNvSpPr>
            <a:spLocks noChangeArrowheads="1"/>
          </p:cNvSpPr>
          <p:nvPr/>
        </p:nvSpPr>
        <p:spPr bwMode="auto">
          <a:xfrm>
            <a:off x="3635619" y="3338513"/>
            <a:ext cx="533800" cy="10772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r>
              <a:rPr lang="en-US" altLang="en-US" sz="700" b="1" kern="1200" smtClean="0">
                <a:solidFill>
                  <a:srgbClr val="000000"/>
                </a:solidFill>
                <a:latin typeface="Microsoft Sans Serif" pitchFamily="34" charset="0"/>
                <a:ea typeface="+mn-ea"/>
              </a:rPr>
              <a:t>TSUEN WAN</a:t>
            </a:r>
            <a:endParaRPr lang="en-US" altLang="en-US" sz="1800" kern="1200" smtClean="0">
              <a:solidFill>
                <a:prstClr val="black"/>
              </a:solidFill>
              <a:ea typeface="+mn-ea"/>
            </a:endParaRPr>
          </a:p>
        </p:txBody>
      </p:sp>
      <p:sp>
        <p:nvSpPr>
          <p:cNvPr id="187" name="Rectangle 351"/>
          <p:cNvSpPr>
            <a:spLocks noChangeArrowheads="1"/>
          </p:cNvSpPr>
          <p:nvPr/>
        </p:nvSpPr>
        <p:spPr bwMode="auto">
          <a:xfrm>
            <a:off x="5542085" y="4964113"/>
            <a:ext cx="500137" cy="10772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r>
              <a:rPr lang="en-US" altLang="en-US" sz="700" b="1" kern="1200" smtClean="0">
                <a:solidFill>
                  <a:srgbClr val="000000"/>
                </a:solidFill>
                <a:latin typeface="Microsoft Sans Serif" pitchFamily="34" charset="0"/>
                <a:ea typeface="+mn-ea"/>
              </a:rPr>
              <a:t>SOUTHERN</a:t>
            </a:r>
            <a:endParaRPr lang="en-US" altLang="en-US" sz="1800" kern="1200" smtClean="0">
              <a:solidFill>
                <a:prstClr val="black"/>
              </a:solidFill>
              <a:ea typeface="+mn-ea"/>
            </a:endParaRPr>
          </a:p>
        </p:txBody>
      </p:sp>
      <p:sp>
        <p:nvSpPr>
          <p:cNvPr id="188" name="Rectangle 352"/>
          <p:cNvSpPr>
            <a:spLocks noChangeArrowheads="1"/>
          </p:cNvSpPr>
          <p:nvPr/>
        </p:nvSpPr>
        <p:spPr bwMode="auto">
          <a:xfrm>
            <a:off x="5789736" y="4575175"/>
            <a:ext cx="419987" cy="10772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r>
              <a:rPr lang="en-US" altLang="en-US" sz="700" b="1" kern="1200" dirty="0" smtClean="0">
                <a:solidFill>
                  <a:srgbClr val="000000"/>
                </a:solidFill>
                <a:latin typeface="Microsoft Sans Serif" pitchFamily="34" charset="0"/>
                <a:ea typeface="+mn-ea"/>
              </a:rPr>
              <a:t>EASTERN</a:t>
            </a:r>
            <a:endParaRPr lang="en-US" altLang="en-US" sz="1800" kern="1200" dirty="0" smtClean="0">
              <a:solidFill>
                <a:prstClr val="black"/>
              </a:solidFill>
              <a:ea typeface="+mn-ea"/>
            </a:endParaRPr>
          </a:p>
        </p:txBody>
      </p:sp>
      <p:sp>
        <p:nvSpPr>
          <p:cNvPr id="189" name="Rectangle 353"/>
          <p:cNvSpPr>
            <a:spLocks noChangeArrowheads="1"/>
          </p:cNvSpPr>
          <p:nvPr/>
        </p:nvSpPr>
        <p:spPr bwMode="auto">
          <a:xfrm>
            <a:off x="4234962" y="3605213"/>
            <a:ext cx="527388" cy="10772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r>
              <a:rPr lang="en-US" altLang="en-US" sz="700" b="1" kern="1200" smtClean="0">
                <a:solidFill>
                  <a:srgbClr val="000000"/>
                </a:solidFill>
                <a:latin typeface="Microsoft Sans Serif" pitchFamily="34" charset="0"/>
                <a:ea typeface="+mn-ea"/>
              </a:rPr>
              <a:t>KWAI TSING</a:t>
            </a:r>
            <a:endParaRPr lang="en-US" altLang="en-US" sz="1800" kern="1200" smtClean="0">
              <a:solidFill>
                <a:prstClr val="black"/>
              </a:solidFill>
              <a:ea typeface="+mn-ea"/>
            </a:endParaRPr>
          </a:p>
        </p:txBody>
      </p:sp>
      <p:sp>
        <p:nvSpPr>
          <p:cNvPr id="190" name="Rectangle 354"/>
          <p:cNvSpPr>
            <a:spLocks noChangeArrowheads="1"/>
          </p:cNvSpPr>
          <p:nvPr/>
        </p:nvSpPr>
        <p:spPr bwMode="auto">
          <a:xfrm>
            <a:off x="5288574" y="4554538"/>
            <a:ext cx="445635" cy="10772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r>
              <a:rPr lang="en-US" altLang="en-US" sz="700" b="1" kern="1200" dirty="0" smtClean="0">
                <a:solidFill>
                  <a:srgbClr val="000000"/>
                </a:solidFill>
                <a:latin typeface="Microsoft Sans Serif" pitchFamily="34" charset="0"/>
                <a:ea typeface="+mn-ea"/>
              </a:rPr>
              <a:t>WAN CHAI</a:t>
            </a:r>
            <a:endParaRPr lang="en-US" altLang="en-US" sz="1800" kern="1200" dirty="0" smtClean="0">
              <a:solidFill>
                <a:prstClr val="black"/>
              </a:solidFill>
              <a:ea typeface="+mn-ea"/>
            </a:endParaRPr>
          </a:p>
        </p:txBody>
      </p:sp>
      <p:sp>
        <p:nvSpPr>
          <p:cNvPr id="191" name="Rectangle 355"/>
          <p:cNvSpPr>
            <a:spLocks noChangeArrowheads="1"/>
          </p:cNvSpPr>
          <p:nvPr/>
        </p:nvSpPr>
        <p:spPr bwMode="auto">
          <a:xfrm>
            <a:off x="5773616" y="3857625"/>
            <a:ext cx="556243" cy="10772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r>
              <a:rPr lang="en-US" altLang="en-US" sz="700" b="1" kern="1200" dirty="0" smtClean="0">
                <a:solidFill>
                  <a:srgbClr val="000000"/>
                </a:solidFill>
                <a:latin typeface="Microsoft Sans Serif" pitchFamily="34" charset="0"/>
                <a:ea typeface="+mn-ea"/>
              </a:rPr>
              <a:t>KWUN TONG</a:t>
            </a:r>
            <a:endParaRPr lang="en-US" altLang="en-US" sz="1800" kern="1200" dirty="0" smtClean="0">
              <a:solidFill>
                <a:prstClr val="black"/>
              </a:solidFill>
              <a:ea typeface="+mn-ea"/>
            </a:endParaRPr>
          </a:p>
        </p:txBody>
      </p:sp>
      <p:sp>
        <p:nvSpPr>
          <p:cNvPr id="192" name="Rectangle 356"/>
          <p:cNvSpPr>
            <a:spLocks noChangeArrowheads="1"/>
          </p:cNvSpPr>
          <p:nvPr/>
        </p:nvSpPr>
        <p:spPr bwMode="auto">
          <a:xfrm>
            <a:off x="5451231" y="3479800"/>
            <a:ext cx="626775" cy="10772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r>
              <a:rPr lang="en-US" altLang="en-US" sz="700" b="1" kern="1200" smtClean="0">
                <a:solidFill>
                  <a:srgbClr val="000000"/>
                </a:solidFill>
                <a:latin typeface="Microsoft Sans Serif" pitchFamily="34" charset="0"/>
                <a:ea typeface="+mn-ea"/>
              </a:rPr>
              <a:t>WONG TAI SIN</a:t>
            </a:r>
            <a:endParaRPr lang="en-US" altLang="en-US" sz="1800" kern="1200" smtClean="0">
              <a:solidFill>
                <a:prstClr val="black"/>
              </a:solidFill>
              <a:ea typeface="+mn-ea"/>
            </a:endParaRPr>
          </a:p>
        </p:txBody>
      </p:sp>
      <p:sp>
        <p:nvSpPr>
          <p:cNvPr id="193" name="Rectangle 357"/>
          <p:cNvSpPr>
            <a:spLocks noChangeArrowheads="1"/>
          </p:cNvSpPr>
          <p:nvPr/>
        </p:nvSpPr>
        <p:spPr bwMode="auto">
          <a:xfrm>
            <a:off x="5227028" y="3757613"/>
            <a:ext cx="697307" cy="10772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r>
              <a:rPr lang="en-US" altLang="en-US" sz="700" b="1" kern="1200" dirty="0" smtClean="0">
                <a:solidFill>
                  <a:srgbClr val="000000"/>
                </a:solidFill>
                <a:latin typeface="Microsoft Sans Serif" pitchFamily="34" charset="0"/>
                <a:ea typeface="+mn-ea"/>
              </a:rPr>
              <a:t>KOWLOON CITY</a:t>
            </a:r>
            <a:endParaRPr lang="en-US" altLang="en-US" sz="1800" kern="1200" dirty="0" smtClean="0">
              <a:solidFill>
                <a:prstClr val="black"/>
              </a:solidFill>
              <a:ea typeface="+mn-ea"/>
            </a:endParaRPr>
          </a:p>
        </p:txBody>
      </p:sp>
      <p:sp>
        <p:nvSpPr>
          <p:cNvPr id="194" name="Rectangle 358"/>
          <p:cNvSpPr>
            <a:spLocks noChangeArrowheads="1"/>
          </p:cNvSpPr>
          <p:nvPr/>
        </p:nvSpPr>
        <p:spPr bwMode="auto">
          <a:xfrm>
            <a:off x="4844562" y="3600450"/>
            <a:ext cx="649217" cy="10772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r>
              <a:rPr lang="en-US" altLang="en-US" sz="700" b="1" kern="1200" dirty="0" smtClean="0">
                <a:solidFill>
                  <a:srgbClr val="000000"/>
                </a:solidFill>
                <a:latin typeface="Microsoft Sans Serif" pitchFamily="34" charset="0"/>
                <a:ea typeface="+mn-ea"/>
              </a:rPr>
              <a:t>SHAM SHUI PO</a:t>
            </a:r>
            <a:endParaRPr lang="en-US" altLang="en-US" sz="1800" kern="1200" dirty="0" smtClean="0">
              <a:solidFill>
                <a:prstClr val="black"/>
              </a:solidFill>
              <a:ea typeface="+mn-ea"/>
            </a:endParaRPr>
          </a:p>
        </p:txBody>
      </p:sp>
      <p:sp>
        <p:nvSpPr>
          <p:cNvPr id="195" name="Rectangle 359"/>
          <p:cNvSpPr>
            <a:spLocks noChangeArrowheads="1"/>
          </p:cNvSpPr>
          <p:nvPr/>
        </p:nvSpPr>
        <p:spPr bwMode="auto">
          <a:xfrm>
            <a:off x="4308231" y="4462463"/>
            <a:ext cx="968214" cy="10772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r>
              <a:rPr lang="en-US" altLang="en-US" sz="700" b="1" kern="1200" dirty="0" smtClean="0">
                <a:solidFill>
                  <a:srgbClr val="000000"/>
                </a:solidFill>
                <a:latin typeface="Microsoft Sans Serif" pitchFamily="34" charset="0"/>
                <a:ea typeface="+mn-ea"/>
              </a:rPr>
              <a:t>CENTRAL &amp; WESTERN</a:t>
            </a:r>
            <a:endParaRPr lang="en-US" altLang="en-US" sz="1800" kern="1200" dirty="0" smtClean="0">
              <a:solidFill>
                <a:prstClr val="black"/>
              </a:solidFill>
              <a:ea typeface="+mn-ea"/>
            </a:endParaRPr>
          </a:p>
        </p:txBody>
      </p:sp>
      <p:sp>
        <p:nvSpPr>
          <p:cNvPr id="196" name="Rectangle 360"/>
          <p:cNvSpPr>
            <a:spLocks noChangeArrowheads="1"/>
          </p:cNvSpPr>
          <p:nvPr/>
        </p:nvSpPr>
        <p:spPr bwMode="auto">
          <a:xfrm>
            <a:off x="4977912" y="3973513"/>
            <a:ext cx="726161" cy="10772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r>
              <a:rPr lang="en-US" altLang="en-US" sz="700" b="1" kern="1200" dirty="0" smtClean="0">
                <a:solidFill>
                  <a:srgbClr val="000000"/>
                </a:solidFill>
                <a:latin typeface="Microsoft Sans Serif" pitchFamily="34" charset="0"/>
                <a:ea typeface="+mn-ea"/>
              </a:rPr>
              <a:t>YAU TSIM MONG</a:t>
            </a:r>
            <a:endParaRPr lang="en-US" altLang="en-US" sz="1800" kern="1200" dirty="0" smtClean="0">
              <a:solidFill>
                <a:prstClr val="black"/>
              </a:solidFill>
              <a:ea typeface="+mn-ea"/>
            </a:endParaRPr>
          </a:p>
        </p:txBody>
      </p:sp>
      <p:sp>
        <p:nvSpPr>
          <p:cNvPr id="202" name="Rectangle 378"/>
          <p:cNvSpPr>
            <a:spLocks noChangeArrowheads="1"/>
          </p:cNvSpPr>
          <p:nvPr/>
        </p:nvSpPr>
        <p:spPr bwMode="auto">
          <a:xfrm>
            <a:off x="337039" y="809626"/>
            <a:ext cx="275492" cy="4763"/>
          </a:xfrm>
          <a:prstGeom prst="rect">
            <a:avLst/>
          </a:prstGeom>
          <a:solidFill>
            <a:srgbClr val="F5832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212" name="Rectangle 392"/>
          <p:cNvSpPr>
            <a:spLocks noChangeArrowheads="1"/>
          </p:cNvSpPr>
          <p:nvPr/>
        </p:nvSpPr>
        <p:spPr bwMode="auto">
          <a:xfrm>
            <a:off x="337039" y="868363"/>
            <a:ext cx="275492" cy="3175"/>
          </a:xfrm>
          <a:prstGeom prst="rect">
            <a:avLst/>
          </a:prstGeom>
          <a:solidFill>
            <a:srgbClr val="FA944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6" name="Rectangle 408"/>
          <p:cNvSpPr>
            <a:spLocks noChangeArrowheads="1"/>
          </p:cNvSpPr>
          <p:nvPr userDrawn="1"/>
        </p:nvSpPr>
        <p:spPr bwMode="auto">
          <a:xfrm>
            <a:off x="337039" y="930276"/>
            <a:ext cx="275492" cy="3175"/>
          </a:xfrm>
          <a:prstGeom prst="rect">
            <a:avLst/>
          </a:prstGeom>
          <a:solidFill>
            <a:srgbClr val="FFAC6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9" name="Rectangle 413"/>
          <p:cNvSpPr>
            <a:spLocks noChangeArrowheads="1"/>
          </p:cNvSpPr>
          <p:nvPr userDrawn="1"/>
        </p:nvSpPr>
        <p:spPr bwMode="auto">
          <a:xfrm>
            <a:off x="337039" y="930276"/>
            <a:ext cx="275492" cy="3175"/>
          </a:xfrm>
          <a:prstGeom prst="rect">
            <a:avLst/>
          </a:prstGeom>
          <a:solidFill>
            <a:srgbClr val="FFAF6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12" name="Rectangle 417"/>
          <p:cNvSpPr>
            <a:spLocks noChangeArrowheads="1"/>
          </p:cNvSpPr>
          <p:nvPr userDrawn="1"/>
        </p:nvSpPr>
        <p:spPr bwMode="auto">
          <a:xfrm>
            <a:off x="337039" y="946151"/>
            <a:ext cx="275492" cy="4763"/>
          </a:xfrm>
          <a:prstGeom prst="rect">
            <a:avLst/>
          </a:prstGeom>
          <a:solidFill>
            <a:srgbClr val="FFB47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14" name="Rectangle 419"/>
          <p:cNvSpPr>
            <a:spLocks noChangeArrowheads="1"/>
          </p:cNvSpPr>
          <p:nvPr userDrawn="1"/>
        </p:nvSpPr>
        <p:spPr bwMode="auto">
          <a:xfrm>
            <a:off x="337039" y="954089"/>
            <a:ext cx="275492" cy="4763"/>
          </a:xfrm>
          <a:prstGeom prst="rect">
            <a:avLst/>
          </a:prstGeom>
          <a:solidFill>
            <a:srgbClr val="FFB97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15" name="Rectangle 421"/>
          <p:cNvSpPr>
            <a:spLocks noChangeArrowheads="1"/>
          </p:cNvSpPr>
          <p:nvPr userDrawn="1"/>
        </p:nvSpPr>
        <p:spPr bwMode="auto">
          <a:xfrm>
            <a:off x="337039" y="963614"/>
            <a:ext cx="275492" cy="3175"/>
          </a:xfrm>
          <a:prstGeom prst="rect">
            <a:avLst/>
          </a:prstGeom>
          <a:solidFill>
            <a:srgbClr val="FFBC7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19" name="Rectangle 426"/>
          <p:cNvSpPr>
            <a:spLocks noChangeArrowheads="1"/>
          </p:cNvSpPr>
          <p:nvPr userDrawn="1"/>
        </p:nvSpPr>
        <p:spPr bwMode="auto">
          <a:xfrm>
            <a:off x="337039" y="984251"/>
            <a:ext cx="275492" cy="3175"/>
          </a:xfrm>
          <a:prstGeom prst="rect">
            <a:avLst/>
          </a:prstGeom>
          <a:solidFill>
            <a:srgbClr val="FFC48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22" name="Rectangle 430"/>
          <p:cNvSpPr>
            <a:spLocks noChangeArrowheads="1"/>
          </p:cNvSpPr>
          <p:nvPr userDrawn="1"/>
        </p:nvSpPr>
        <p:spPr bwMode="auto">
          <a:xfrm>
            <a:off x="337039" y="1000126"/>
            <a:ext cx="275492" cy="4763"/>
          </a:xfrm>
          <a:prstGeom prst="rect">
            <a:avLst/>
          </a:prstGeom>
          <a:solidFill>
            <a:srgbClr val="FFC99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33" name="Rectangle 442"/>
          <p:cNvSpPr>
            <a:spLocks noChangeArrowheads="1"/>
          </p:cNvSpPr>
          <p:nvPr userDrawn="1"/>
        </p:nvSpPr>
        <p:spPr bwMode="auto">
          <a:xfrm>
            <a:off x="337039" y="1050926"/>
            <a:ext cx="275492" cy="3175"/>
          </a:xfrm>
          <a:prstGeom prst="rect">
            <a:avLst/>
          </a:prstGeom>
          <a:solidFill>
            <a:srgbClr val="FFDEB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38" name="Rectangle 448"/>
          <p:cNvSpPr>
            <a:spLocks noChangeArrowheads="1"/>
          </p:cNvSpPr>
          <p:nvPr userDrawn="1"/>
        </p:nvSpPr>
        <p:spPr bwMode="auto">
          <a:xfrm>
            <a:off x="337039" y="1074739"/>
            <a:ext cx="275492" cy="4763"/>
          </a:xfrm>
          <a:prstGeom prst="rect">
            <a:avLst/>
          </a:prstGeom>
          <a:solidFill>
            <a:srgbClr val="FFE8C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40" name="Rectangle 450"/>
          <p:cNvSpPr>
            <a:spLocks noChangeArrowheads="1"/>
          </p:cNvSpPr>
          <p:nvPr userDrawn="1"/>
        </p:nvSpPr>
        <p:spPr bwMode="auto">
          <a:xfrm>
            <a:off x="337039" y="1082676"/>
            <a:ext cx="275492" cy="4763"/>
          </a:xfrm>
          <a:prstGeom prst="rect">
            <a:avLst/>
          </a:prstGeom>
          <a:solidFill>
            <a:srgbClr val="FFEB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744178568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4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2" name="Freeform 12"/>
          <p:cNvSpPr>
            <a:spLocks noEditPoints="1"/>
          </p:cNvSpPr>
          <p:nvPr/>
        </p:nvSpPr>
        <p:spPr bwMode="auto">
          <a:xfrm>
            <a:off x="4615961" y="4300539"/>
            <a:ext cx="716574" cy="555625"/>
          </a:xfrm>
          <a:custGeom>
            <a:avLst/>
            <a:gdLst>
              <a:gd name="T0" fmla="*/ 29 w 489"/>
              <a:gd name="T1" fmla="*/ 45 h 350"/>
              <a:gd name="T2" fmla="*/ 40 w 489"/>
              <a:gd name="T3" fmla="*/ 55 h 350"/>
              <a:gd name="T4" fmla="*/ 32 w 489"/>
              <a:gd name="T5" fmla="*/ 66 h 350"/>
              <a:gd name="T6" fmla="*/ 21 w 489"/>
              <a:gd name="T7" fmla="*/ 66 h 350"/>
              <a:gd name="T8" fmla="*/ 8 w 489"/>
              <a:gd name="T9" fmla="*/ 71 h 350"/>
              <a:gd name="T10" fmla="*/ 3 w 489"/>
              <a:gd name="T11" fmla="*/ 60 h 350"/>
              <a:gd name="T12" fmla="*/ 8 w 489"/>
              <a:gd name="T13" fmla="*/ 45 h 350"/>
              <a:gd name="T14" fmla="*/ 14 w 489"/>
              <a:gd name="T15" fmla="*/ 40 h 350"/>
              <a:gd name="T16" fmla="*/ 58 w 489"/>
              <a:gd name="T17" fmla="*/ 50 h 350"/>
              <a:gd name="T18" fmla="*/ 50 w 489"/>
              <a:gd name="T19" fmla="*/ 53 h 350"/>
              <a:gd name="T20" fmla="*/ 50 w 489"/>
              <a:gd name="T21" fmla="*/ 42 h 350"/>
              <a:gd name="T22" fmla="*/ 306 w 489"/>
              <a:gd name="T23" fmla="*/ 3 h 350"/>
              <a:gd name="T24" fmla="*/ 345 w 489"/>
              <a:gd name="T25" fmla="*/ 21 h 350"/>
              <a:gd name="T26" fmla="*/ 345 w 489"/>
              <a:gd name="T27" fmla="*/ 6 h 350"/>
              <a:gd name="T28" fmla="*/ 355 w 489"/>
              <a:gd name="T29" fmla="*/ 21 h 350"/>
              <a:gd name="T30" fmla="*/ 376 w 489"/>
              <a:gd name="T31" fmla="*/ 21 h 350"/>
              <a:gd name="T32" fmla="*/ 397 w 489"/>
              <a:gd name="T33" fmla="*/ 19 h 350"/>
              <a:gd name="T34" fmla="*/ 413 w 489"/>
              <a:gd name="T35" fmla="*/ 29 h 350"/>
              <a:gd name="T36" fmla="*/ 429 w 489"/>
              <a:gd name="T37" fmla="*/ 40 h 350"/>
              <a:gd name="T38" fmla="*/ 418 w 489"/>
              <a:gd name="T39" fmla="*/ 55 h 350"/>
              <a:gd name="T40" fmla="*/ 421 w 489"/>
              <a:gd name="T41" fmla="*/ 60 h 350"/>
              <a:gd name="T42" fmla="*/ 426 w 489"/>
              <a:gd name="T43" fmla="*/ 68 h 350"/>
              <a:gd name="T44" fmla="*/ 442 w 489"/>
              <a:gd name="T45" fmla="*/ 71 h 350"/>
              <a:gd name="T46" fmla="*/ 486 w 489"/>
              <a:gd name="T47" fmla="*/ 89 h 350"/>
              <a:gd name="T48" fmla="*/ 481 w 489"/>
              <a:gd name="T49" fmla="*/ 110 h 350"/>
              <a:gd name="T50" fmla="*/ 478 w 489"/>
              <a:gd name="T51" fmla="*/ 131 h 350"/>
              <a:gd name="T52" fmla="*/ 470 w 489"/>
              <a:gd name="T53" fmla="*/ 141 h 350"/>
              <a:gd name="T54" fmla="*/ 465 w 489"/>
              <a:gd name="T55" fmla="*/ 162 h 350"/>
              <a:gd name="T56" fmla="*/ 478 w 489"/>
              <a:gd name="T57" fmla="*/ 201 h 350"/>
              <a:gd name="T58" fmla="*/ 468 w 489"/>
              <a:gd name="T59" fmla="*/ 222 h 350"/>
              <a:gd name="T60" fmla="*/ 470 w 489"/>
              <a:gd name="T61" fmla="*/ 243 h 350"/>
              <a:gd name="T62" fmla="*/ 460 w 489"/>
              <a:gd name="T63" fmla="*/ 259 h 350"/>
              <a:gd name="T64" fmla="*/ 452 w 489"/>
              <a:gd name="T65" fmla="*/ 275 h 350"/>
              <a:gd name="T66" fmla="*/ 436 w 489"/>
              <a:gd name="T67" fmla="*/ 293 h 350"/>
              <a:gd name="T68" fmla="*/ 376 w 489"/>
              <a:gd name="T69" fmla="*/ 293 h 350"/>
              <a:gd name="T70" fmla="*/ 371 w 489"/>
              <a:gd name="T71" fmla="*/ 311 h 350"/>
              <a:gd name="T72" fmla="*/ 363 w 489"/>
              <a:gd name="T73" fmla="*/ 316 h 350"/>
              <a:gd name="T74" fmla="*/ 350 w 489"/>
              <a:gd name="T75" fmla="*/ 329 h 350"/>
              <a:gd name="T76" fmla="*/ 332 w 489"/>
              <a:gd name="T77" fmla="*/ 340 h 350"/>
              <a:gd name="T78" fmla="*/ 314 w 489"/>
              <a:gd name="T79" fmla="*/ 348 h 350"/>
              <a:gd name="T80" fmla="*/ 298 w 489"/>
              <a:gd name="T81" fmla="*/ 343 h 350"/>
              <a:gd name="T82" fmla="*/ 298 w 489"/>
              <a:gd name="T83" fmla="*/ 327 h 350"/>
              <a:gd name="T84" fmla="*/ 306 w 489"/>
              <a:gd name="T85" fmla="*/ 314 h 350"/>
              <a:gd name="T86" fmla="*/ 298 w 489"/>
              <a:gd name="T87" fmla="*/ 293 h 350"/>
              <a:gd name="T88" fmla="*/ 280 w 489"/>
              <a:gd name="T89" fmla="*/ 282 h 350"/>
              <a:gd name="T90" fmla="*/ 194 w 489"/>
              <a:gd name="T91" fmla="*/ 157 h 350"/>
              <a:gd name="T92" fmla="*/ 149 w 489"/>
              <a:gd name="T93" fmla="*/ 144 h 350"/>
              <a:gd name="T94" fmla="*/ 126 w 489"/>
              <a:gd name="T95" fmla="*/ 157 h 350"/>
              <a:gd name="T96" fmla="*/ 97 w 489"/>
              <a:gd name="T97" fmla="*/ 165 h 350"/>
              <a:gd name="T98" fmla="*/ 76 w 489"/>
              <a:gd name="T99" fmla="*/ 157 h 350"/>
              <a:gd name="T100" fmla="*/ 55 w 489"/>
              <a:gd name="T101" fmla="*/ 152 h 350"/>
              <a:gd name="T102" fmla="*/ 47 w 489"/>
              <a:gd name="T103" fmla="*/ 139 h 350"/>
              <a:gd name="T104" fmla="*/ 50 w 489"/>
              <a:gd name="T105" fmla="*/ 120 h 350"/>
              <a:gd name="T106" fmla="*/ 50 w 489"/>
              <a:gd name="T107" fmla="*/ 113 h 350"/>
              <a:gd name="T108" fmla="*/ 61 w 489"/>
              <a:gd name="T109" fmla="*/ 94 h 350"/>
              <a:gd name="T110" fmla="*/ 89 w 489"/>
              <a:gd name="T111" fmla="*/ 76 h 350"/>
              <a:gd name="T112" fmla="*/ 105 w 489"/>
              <a:gd name="T113" fmla="*/ 71 h 350"/>
              <a:gd name="T114" fmla="*/ 126 w 489"/>
              <a:gd name="T115" fmla="*/ 66 h 350"/>
              <a:gd name="T116" fmla="*/ 139 w 489"/>
              <a:gd name="T117" fmla="*/ 60 h 350"/>
              <a:gd name="T118" fmla="*/ 170 w 489"/>
              <a:gd name="T119" fmla="*/ 34 h 350"/>
              <a:gd name="T120" fmla="*/ 204 w 489"/>
              <a:gd name="T121" fmla="*/ 13 h 350"/>
              <a:gd name="T122" fmla="*/ 225 w 489"/>
              <a:gd name="T123" fmla="*/ 3 h 350"/>
              <a:gd name="T124" fmla="*/ 235 w 489"/>
              <a:gd name="T125" fmla="*/ 3 h 3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489" h="350">
                <a:moveTo>
                  <a:pt x="16" y="40"/>
                </a:moveTo>
                <a:lnTo>
                  <a:pt x="19" y="40"/>
                </a:lnTo>
                <a:lnTo>
                  <a:pt x="21" y="40"/>
                </a:lnTo>
                <a:lnTo>
                  <a:pt x="24" y="40"/>
                </a:lnTo>
                <a:lnTo>
                  <a:pt x="24" y="42"/>
                </a:lnTo>
                <a:lnTo>
                  <a:pt x="24" y="40"/>
                </a:lnTo>
                <a:lnTo>
                  <a:pt x="24" y="42"/>
                </a:lnTo>
                <a:lnTo>
                  <a:pt x="27" y="42"/>
                </a:lnTo>
                <a:lnTo>
                  <a:pt x="27" y="45"/>
                </a:lnTo>
                <a:lnTo>
                  <a:pt x="29" y="45"/>
                </a:lnTo>
                <a:lnTo>
                  <a:pt x="32" y="45"/>
                </a:lnTo>
                <a:lnTo>
                  <a:pt x="34" y="45"/>
                </a:lnTo>
                <a:lnTo>
                  <a:pt x="34" y="47"/>
                </a:lnTo>
                <a:lnTo>
                  <a:pt x="37" y="47"/>
                </a:lnTo>
                <a:lnTo>
                  <a:pt x="34" y="47"/>
                </a:lnTo>
                <a:lnTo>
                  <a:pt x="37" y="47"/>
                </a:lnTo>
                <a:lnTo>
                  <a:pt x="37" y="50"/>
                </a:lnTo>
                <a:lnTo>
                  <a:pt x="37" y="53"/>
                </a:lnTo>
                <a:lnTo>
                  <a:pt x="40" y="53"/>
                </a:lnTo>
                <a:lnTo>
                  <a:pt x="40" y="55"/>
                </a:lnTo>
                <a:lnTo>
                  <a:pt x="40" y="58"/>
                </a:lnTo>
                <a:lnTo>
                  <a:pt x="40" y="60"/>
                </a:lnTo>
                <a:lnTo>
                  <a:pt x="37" y="60"/>
                </a:lnTo>
                <a:lnTo>
                  <a:pt x="37" y="63"/>
                </a:lnTo>
                <a:lnTo>
                  <a:pt x="34" y="63"/>
                </a:lnTo>
                <a:lnTo>
                  <a:pt x="32" y="63"/>
                </a:lnTo>
                <a:lnTo>
                  <a:pt x="32" y="66"/>
                </a:lnTo>
                <a:lnTo>
                  <a:pt x="32" y="63"/>
                </a:lnTo>
                <a:lnTo>
                  <a:pt x="29" y="66"/>
                </a:lnTo>
                <a:lnTo>
                  <a:pt x="32" y="66"/>
                </a:lnTo>
                <a:lnTo>
                  <a:pt x="29" y="66"/>
                </a:lnTo>
                <a:lnTo>
                  <a:pt x="29" y="63"/>
                </a:lnTo>
                <a:lnTo>
                  <a:pt x="27" y="63"/>
                </a:lnTo>
                <a:lnTo>
                  <a:pt x="27" y="66"/>
                </a:lnTo>
                <a:lnTo>
                  <a:pt x="27" y="63"/>
                </a:lnTo>
                <a:lnTo>
                  <a:pt x="27" y="66"/>
                </a:lnTo>
                <a:lnTo>
                  <a:pt x="24" y="66"/>
                </a:lnTo>
                <a:lnTo>
                  <a:pt x="21" y="66"/>
                </a:lnTo>
                <a:lnTo>
                  <a:pt x="21" y="63"/>
                </a:lnTo>
                <a:lnTo>
                  <a:pt x="21" y="66"/>
                </a:lnTo>
                <a:lnTo>
                  <a:pt x="21" y="63"/>
                </a:lnTo>
                <a:lnTo>
                  <a:pt x="19" y="63"/>
                </a:lnTo>
                <a:lnTo>
                  <a:pt x="16" y="63"/>
                </a:lnTo>
                <a:lnTo>
                  <a:pt x="16" y="66"/>
                </a:lnTo>
                <a:lnTo>
                  <a:pt x="16" y="68"/>
                </a:lnTo>
                <a:lnTo>
                  <a:pt x="14" y="66"/>
                </a:lnTo>
                <a:lnTo>
                  <a:pt x="14" y="68"/>
                </a:lnTo>
                <a:lnTo>
                  <a:pt x="11" y="68"/>
                </a:lnTo>
                <a:lnTo>
                  <a:pt x="8" y="68"/>
                </a:lnTo>
                <a:lnTo>
                  <a:pt x="8" y="71"/>
                </a:lnTo>
                <a:lnTo>
                  <a:pt x="6" y="71"/>
                </a:lnTo>
                <a:lnTo>
                  <a:pt x="6" y="68"/>
                </a:lnTo>
                <a:lnTo>
                  <a:pt x="3" y="68"/>
                </a:lnTo>
                <a:lnTo>
                  <a:pt x="3" y="66"/>
                </a:lnTo>
                <a:lnTo>
                  <a:pt x="0" y="66"/>
                </a:lnTo>
                <a:lnTo>
                  <a:pt x="3" y="63"/>
                </a:lnTo>
                <a:lnTo>
                  <a:pt x="0" y="63"/>
                </a:lnTo>
                <a:lnTo>
                  <a:pt x="3" y="60"/>
                </a:lnTo>
                <a:lnTo>
                  <a:pt x="0" y="60"/>
                </a:lnTo>
                <a:lnTo>
                  <a:pt x="3" y="60"/>
                </a:lnTo>
                <a:lnTo>
                  <a:pt x="0" y="60"/>
                </a:lnTo>
                <a:lnTo>
                  <a:pt x="3" y="60"/>
                </a:lnTo>
                <a:lnTo>
                  <a:pt x="3" y="58"/>
                </a:lnTo>
                <a:lnTo>
                  <a:pt x="3" y="55"/>
                </a:lnTo>
                <a:lnTo>
                  <a:pt x="3" y="53"/>
                </a:lnTo>
                <a:lnTo>
                  <a:pt x="3" y="50"/>
                </a:lnTo>
                <a:lnTo>
                  <a:pt x="3" y="47"/>
                </a:lnTo>
                <a:lnTo>
                  <a:pt x="6" y="47"/>
                </a:lnTo>
                <a:lnTo>
                  <a:pt x="6" y="45"/>
                </a:lnTo>
                <a:lnTo>
                  <a:pt x="8" y="45"/>
                </a:lnTo>
                <a:lnTo>
                  <a:pt x="8" y="42"/>
                </a:lnTo>
                <a:lnTo>
                  <a:pt x="8" y="45"/>
                </a:lnTo>
                <a:lnTo>
                  <a:pt x="8" y="42"/>
                </a:lnTo>
                <a:lnTo>
                  <a:pt x="11" y="42"/>
                </a:lnTo>
                <a:lnTo>
                  <a:pt x="11" y="40"/>
                </a:lnTo>
                <a:lnTo>
                  <a:pt x="11" y="42"/>
                </a:lnTo>
                <a:lnTo>
                  <a:pt x="11" y="40"/>
                </a:lnTo>
                <a:lnTo>
                  <a:pt x="14" y="40"/>
                </a:lnTo>
                <a:lnTo>
                  <a:pt x="14" y="42"/>
                </a:lnTo>
                <a:lnTo>
                  <a:pt x="14" y="40"/>
                </a:lnTo>
                <a:lnTo>
                  <a:pt x="16" y="40"/>
                </a:lnTo>
                <a:lnTo>
                  <a:pt x="19" y="40"/>
                </a:lnTo>
                <a:lnTo>
                  <a:pt x="16" y="40"/>
                </a:lnTo>
                <a:close/>
                <a:moveTo>
                  <a:pt x="53" y="40"/>
                </a:moveTo>
                <a:lnTo>
                  <a:pt x="55" y="40"/>
                </a:lnTo>
                <a:lnTo>
                  <a:pt x="55" y="42"/>
                </a:lnTo>
                <a:lnTo>
                  <a:pt x="55" y="45"/>
                </a:lnTo>
                <a:lnTo>
                  <a:pt x="58" y="45"/>
                </a:lnTo>
                <a:lnTo>
                  <a:pt x="58" y="47"/>
                </a:lnTo>
                <a:lnTo>
                  <a:pt x="58" y="50"/>
                </a:lnTo>
                <a:lnTo>
                  <a:pt x="55" y="50"/>
                </a:lnTo>
                <a:lnTo>
                  <a:pt x="55" y="53"/>
                </a:lnTo>
                <a:lnTo>
                  <a:pt x="55" y="50"/>
                </a:lnTo>
                <a:lnTo>
                  <a:pt x="55" y="53"/>
                </a:lnTo>
                <a:lnTo>
                  <a:pt x="53" y="53"/>
                </a:lnTo>
                <a:lnTo>
                  <a:pt x="53" y="50"/>
                </a:lnTo>
                <a:lnTo>
                  <a:pt x="53" y="53"/>
                </a:lnTo>
                <a:lnTo>
                  <a:pt x="53" y="50"/>
                </a:lnTo>
                <a:lnTo>
                  <a:pt x="53" y="53"/>
                </a:lnTo>
                <a:lnTo>
                  <a:pt x="50" y="53"/>
                </a:lnTo>
                <a:lnTo>
                  <a:pt x="50" y="50"/>
                </a:lnTo>
                <a:lnTo>
                  <a:pt x="47" y="50"/>
                </a:lnTo>
                <a:lnTo>
                  <a:pt x="47" y="47"/>
                </a:lnTo>
                <a:lnTo>
                  <a:pt x="47" y="45"/>
                </a:lnTo>
                <a:lnTo>
                  <a:pt x="45" y="45"/>
                </a:lnTo>
                <a:lnTo>
                  <a:pt x="45" y="42"/>
                </a:lnTo>
                <a:lnTo>
                  <a:pt x="47" y="42"/>
                </a:lnTo>
                <a:lnTo>
                  <a:pt x="45" y="42"/>
                </a:lnTo>
                <a:lnTo>
                  <a:pt x="47" y="42"/>
                </a:lnTo>
                <a:lnTo>
                  <a:pt x="50" y="42"/>
                </a:lnTo>
                <a:lnTo>
                  <a:pt x="50" y="40"/>
                </a:lnTo>
                <a:lnTo>
                  <a:pt x="53" y="40"/>
                </a:lnTo>
                <a:close/>
                <a:moveTo>
                  <a:pt x="254" y="0"/>
                </a:moveTo>
                <a:lnTo>
                  <a:pt x="259" y="0"/>
                </a:lnTo>
                <a:lnTo>
                  <a:pt x="267" y="0"/>
                </a:lnTo>
                <a:lnTo>
                  <a:pt x="272" y="0"/>
                </a:lnTo>
                <a:lnTo>
                  <a:pt x="280" y="0"/>
                </a:lnTo>
                <a:lnTo>
                  <a:pt x="293" y="0"/>
                </a:lnTo>
                <a:lnTo>
                  <a:pt x="295" y="0"/>
                </a:lnTo>
                <a:lnTo>
                  <a:pt x="306" y="3"/>
                </a:lnTo>
                <a:lnTo>
                  <a:pt x="308" y="3"/>
                </a:lnTo>
                <a:lnTo>
                  <a:pt x="311" y="6"/>
                </a:lnTo>
                <a:lnTo>
                  <a:pt x="314" y="6"/>
                </a:lnTo>
                <a:lnTo>
                  <a:pt x="322" y="8"/>
                </a:lnTo>
                <a:lnTo>
                  <a:pt x="327" y="8"/>
                </a:lnTo>
                <a:lnTo>
                  <a:pt x="332" y="11"/>
                </a:lnTo>
                <a:lnTo>
                  <a:pt x="340" y="19"/>
                </a:lnTo>
                <a:lnTo>
                  <a:pt x="340" y="21"/>
                </a:lnTo>
                <a:lnTo>
                  <a:pt x="340" y="19"/>
                </a:lnTo>
                <a:lnTo>
                  <a:pt x="345" y="21"/>
                </a:lnTo>
                <a:lnTo>
                  <a:pt x="348" y="21"/>
                </a:lnTo>
                <a:lnTo>
                  <a:pt x="348" y="16"/>
                </a:lnTo>
                <a:lnTo>
                  <a:pt x="345" y="16"/>
                </a:lnTo>
                <a:lnTo>
                  <a:pt x="342" y="16"/>
                </a:lnTo>
                <a:lnTo>
                  <a:pt x="342" y="13"/>
                </a:lnTo>
                <a:lnTo>
                  <a:pt x="345" y="13"/>
                </a:lnTo>
                <a:lnTo>
                  <a:pt x="355" y="16"/>
                </a:lnTo>
                <a:lnTo>
                  <a:pt x="355" y="11"/>
                </a:lnTo>
                <a:lnTo>
                  <a:pt x="345" y="8"/>
                </a:lnTo>
                <a:lnTo>
                  <a:pt x="345" y="6"/>
                </a:lnTo>
                <a:lnTo>
                  <a:pt x="363" y="11"/>
                </a:lnTo>
                <a:lnTo>
                  <a:pt x="361" y="13"/>
                </a:lnTo>
                <a:lnTo>
                  <a:pt x="358" y="11"/>
                </a:lnTo>
                <a:lnTo>
                  <a:pt x="355" y="16"/>
                </a:lnTo>
                <a:lnTo>
                  <a:pt x="358" y="16"/>
                </a:lnTo>
                <a:lnTo>
                  <a:pt x="361" y="16"/>
                </a:lnTo>
                <a:lnTo>
                  <a:pt x="361" y="19"/>
                </a:lnTo>
                <a:lnTo>
                  <a:pt x="358" y="19"/>
                </a:lnTo>
                <a:lnTo>
                  <a:pt x="355" y="19"/>
                </a:lnTo>
                <a:lnTo>
                  <a:pt x="355" y="21"/>
                </a:lnTo>
                <a:lnTo>
                  <a:pt x="353" y="24"/>
                </a:lnTo>
                <a:lnTo>
                  <a:pt x="355" y="24"/>
                </a:lnTo>
                <a:lnTo>
                  <a:pt x="361" y="24"/>
                </a:lnTo>
                <a:lnTo>
                  <a:pt x="366" y="26"/>
                </a:lnTo>
                <a:lnTo>
                  <a:pt x="369" y="29"/>
                </a:lnTo>
                <a:lnTo>
                  <a:pt x="371" y="29"/>
                </a:lnTo>
                <a:lnTo>
                  <a:pt x="371" y="26"/>
                </a:lnTo>
                <a:lnTo>
                  <a:pt x="374" y="24"/>
                </a:lnTo>
                <a:lnTo>
                  <a:pt x="376" y="24"/>
                </a:lnTo>
                <a:lnTo>
                  <a:pt x="376" y="21"/>
                </a:lnTo>
                <a:lnTo>
                  <a:pt x="379" y="21"/>
                </a:lnTo>
                <a:lnTo>
                  <a:pt x="384" y="16"/>
                </a:lnTo>
                <a:lnTo>
                  <a:pt x="382" y="21"/>
                </a:lnTo>
                <a:lnTo>
                  <a:pt x="384" y="21"/>
                </a:lnTo>
                <a:lnTo>
                  <a:pt x="387" y="24"/>
                </a:lnTo>
                <a:lnTo>
                  <a:pt x="389" y="16"/>
                </a:lnTo>
                <a:lnTo>
                  <a:pt x="392" y="19"/>
                </a:lnTo>
                <a:lnTo>
                  <a:pt x="389" y="24"/>
                </a:lnTo>
                <a:lnTo>
                  <a:pt x="395" y="26"/>
                </a:lnTo>
                <a:lnTo>
                  <a:pt x="397" y="19"/>
                </a:lnTo>
                <a:lnTo>
                  <a:pt x="400" y="19"/>
                </a:lnTo>
                <a:lnTo>
                  <a:pt x="397" y="26"/>
                </a:lnTo>
                <a:lnTo>
                  <a:pt x="402" y="26"/>
                </a:lnTo>
                <a:lnTo>
                  <a:pt x="405" y="21"/>
                </a:lnTo>
                <a:lnTo>
                  <a:pt x="408" y="21"/>
                </a:lnTo>
                <a:lnTo>
                  <a:pt x="405" y="29"/>
                </a:lnTo>
                <a:lnTo>
                  <a:pt x="410" y="29"/>
                </a:lnTo>
                <a:lnTo>
                  <a:pt x="413" y="24"/>
                </a:lnTo>
                <a:lnTo>
                  <a:pt x="415" y="24"/>
                </a:lnTo>
                <a:lnTo>
                  <a:pt x="413" y="29"/>
                </a:lnTo>
                <a:lnTo>
                  <a:pt x="418" y="32"/>
                </a:lnTo>
                <a:lnTo>
                  <a:pt x="421" y="26"/>
                </a:lnTo>
                <a:lnTo>
                  <a:pt x="423" y="26"/>
                </a:lnTo>
                <a:lnTo>
                  <a:pt x="421" y="32"/>
                </a:lnTo>
                <a:lnTo>
                  <a:pt x="426" y="34"/>
                </a:lnTo>
                <a:lnTo>
                  <a:pt x="429" y="29"/>
                </a:lnTo>
                <a:lnTo>
                  <a:pt x="431" y="29"/>
                </a:lnTo>
                <a:lnTo>
                  <a:pt x="429" y="34"/>
                </a:lnTo>
                <a:lnTo>
                  <a:pt x="429" y="37"/>
                </a:lnTo>
                <a:lnTo>
                  <a:pt x="429" y="40"/>
                </a:lnTo>
                <a:lnTo>
                  <a:pt x="426" y="40"/>
                </a:lnTo>
                <a:lnTo>
                  <a:pt x="426" y="42"/>
                </a:lnTo>
                <a:lnTo>
                  <a:pt x="423" y="45"/>
                </a:lnTo>
                <a:lnTo>
                  <a:pt x="423" y="47"/>
                </a:lnTo>
                <a:lnTo>
                  <a:pt x="421" y="47"/>
                </a:lnTo>
                <a:lnTo>
                  <a:pt x="421" y="50"/>
                </a:lnTo>
                <a:lnTo>
                  <a:pt x="421" y="47"/>
                </a:lnTo>
                <a:lnTo>
                  <a:pt x="421" y="50"/>
                </a:lnTo>
                <a:lnTo>
                  <a:pt x="418" y="53"/>
                </a:lnTo>
                <a:lnTo>
                  <a:pt x="418" y="55"/>
                </a:lnTo>
                <a:lnTo>
                  <a:pt x="421" y="55"/>
                </a:lnTo>
                <a:lnTo>
                  <a:pt x="418" y="60"/>
                </a:lnTo>
                <a:lnTo>
                  <a:pt x="415" y="60"/>
                </a:lnTo>
                <a:lnTo>
                  <a:pt x="415" y="63"/>
                </a:lnTo>
                <a:lnTo>
                  <a:pt x="418" y="63"/>
                </a:lnTo>
                <a:lnTo>
                  <a:pt x="421" y="63"/>
                </a:lnTo>
                <a:lnTo>
                  <a:pt x="421" y="60"/>
                </a:lnTo>
                <a:lnTo>
                  <a:pt x="421" y="58"/>
                </a:lnTo>
                <a:lnTo>
                  <a:pt x="423" y="58"/>
                </a:lnTo>
                <a:lnTo>
                  <a:pt x="421" y="60"/>
                </a:lnTo>
                <a:lnTo>
                  <a:pt x="421" y="63"/>
                </a:lnTo>
                <a:lnTo>
                  <a:pt x="426" y="66"/>
                </a:lnTo>
                <a:lnTo>
                  <a:pt x="426" y="63"/>
                </a:lnTo>
                <a:lnTo>
                  <a:pt x="426" y="60"/>
                </a:lnTo>
                <a:lnTo>
                  <a:pt x="429" y="58"/>
                </a:lnTo>
                <a:lnTo>
                  <a:pt x="429" y="60"/>
                </a:lnTo>
                <a:lnTo>
                  <a:pt x="429" y="63"/>
                </a:lnTo>
                <a:lnTo>
                  <a:pt x="426" y="63"/>
                </a:lnTo>
                <a:lnTo>
                  <a:pt x="426" y="66"/>
                </a:lnTo>
                <a:lnTo>
                  <a:pt x="426" y="68"/>
                </a:lnTo>
                <a:lnTo>
                  <a:pt x="431" y="68"/>
                </a:lnTo>
                <a:lnTo>
                  <a:pt x="434" y="68"/>
                </a:lnTo>
                <a:lnTo>
                  <a:pt x="436" y="68"/>
                </a:lnTo>
                <a:lnTo>
                  <a:pt x="436" y="71"/>
                </a:lnTo>
                <a:lnTo>
                  <a:pt x="439" y="71"/>
                </a:lnTo>
                <a:lnTo>
                  <a:pt x="439" y="68"/>
                </a:lnTo>
                <a:lnTo>
                  <a:pt x="439" y="71"/>
                </a:lnTo>
                <a:lnTo>
                  <a:pt x="442" y="71"/>
                </a:lnTo>
                <a:lnTo>
                  <a:pt x="442" y="73"/>
                </a:lnTo>
                <a:lnTo>
                  <a:pt x="442" y="71"/>
                </a:lnTo>
                <a:lnTo>
                  <a:pt x="447" y="68"/>
                </a:lnTo>
                <a:lnTo>
                  <a:pt x="462" y="73"/>
                </a:lnTo>
                <a:lnTo>
                  <a:pt x="465" y="73"/>
                </a:lnTo>
                <a:lnTo>
                  <a:pt x="470" y="79"/>
                </a:lnTo>
                <a:lnTo>
                  <a:pt x="476" y="81"/>
                </a:lnTo>
                <a:lnTo>
                  <a:pt x="478" y="84"/>
                </a:lnTo>
                <a:lnTo>
                  <a:pt x="481" y="87"/>
                </a:lnTo>
                <a:lnTo>
                  <a:pt x="483" y="87"/>
                </a:lnTo>
                <a:lnTo>
                  <a:pt x="483" y="84"/>
                </a:lnTo>
                <a:lnTo>
                  <a:pt x="486" y="89"/>
                </a:lnTo>
                <a:lnTo>
                  <a:pt x="473" y="102"/>
                </a:lnTo>
                <a:lnTo>
                  <a:pt x="476" y="102"/>
                </a:lnTo>
                <a:lnTo>
                  <a:pt x="478" y="102"/>
                </a:lnTo>
                <a:lnTo>
                  <a:pt x="481" y="102"/>
                </a:lnTo>
                <a:lnTo>
                  <a:pt x="483" y="102"/>
                </a:lnTo>
                <a:lnTo>
                  <a:pt x="486" y="100"/>
                </a:lnTo>
                <a:lnTo>
                  <a:pt x="489" y="100"/>
                </a:lnTo>
                <a:lnTo>
                  <a:pt x="486" y="102"/>
                </a:lnTo>
                <a:lnTo>
                  <a:pt x="483" y="105"/>
                </a:lnTo>
                <a:lnTo>
                  <a:pt x="481" y="110"/>
                </a:lnTo>
                <a:lnTo>
                  <a:pt x="478" y="113"/>
                </a:lnTo>
                <a:lnTo>
                  <a:pt x="478" y="115"/>
                </a:lnTo>
                <a:lnTo>
                  <a:pt x="481" y="115"/>
                </a:lnTo>
                <a:lnTo>
                  <a:pt x="486" y="120"/>
                </a:lnTo>
                <a:lnTo>
                  <a:pt x="486" y="123"/>
                </a:lnTo>
                <a:lnTo>
                  <a:pt x="483" y="123"/>
                </a:lnTo>
                <a:lnTo>
                  <a:pt x="483" y="126"/>
                </a:lnTo>
                <a:lnTo>
                  <a:pt x="481" y="126"/>
                </a:lnTo>
                <a:lnTo>
                  <a:pt x="478" y="128"/>
                </a:lnTo>
                <a:lnTo>
                  <a:pt x="478" y="131"/>
                </a:lnTo>
                <a:lnTo>
                  <a:pt x="481" y="131"/>
                </a:lnTo>
                <a:lnTo>
                  <a:pt x="481" y="134"/>
                </a:lnTo>
                <a:lnTo>
                  <a:pt x="478" y="136"/>
                </a:lnTo>
                <a:lnTo>
                  <a:pt x="478" y="139"/>
                </a:lnTo>
                <a:lnTo>
                  <a:pt x="476" y="139"/>
                </a:lnTo>
                <a:lnTo>
                  <a:pt x="476" y="136"/>
                </a:lnTo>
                <a:lnTo>
                  <a:pt x="473" y="136"/>
                </a:lnTo>
                <a:lnTo>
                  <a:pt x="473" y="139"/>
                </a:lnTo>
                <a:lnTo>
                  <a:pt x="473" y="141"/>
                </a:lnTo>
                <a:lnTo>
                  <a:pt x="470" y="141"/>
                </a:lnTo>
                <a:lnTo>
                  <a:pt x="473" y="144"/>
                </a:lnTo>
                <a:lnTo>
                  <a:pt x="473" y="147"/>
                </a:lnTo>
                <a:lnTo>
                  <a:pt x="473" y="149"/>
                </a:lnTo>
                <a:lnTo>
                  <a:pt x="470" y="152"/>
                </a:lnTo>
                <a:lnTo>
                  <a:pt x="470" y="154"/>
                </a:lnTo>
                <a:lnTo>
                  <a:pt x="470" y="157"/>
                </a:lnTo>
                <a:lnTo>
                  <a:pt x="470" y="160"/>
                </a:lnTo>
                <a:lnTo>
                  <a:pt x="470" y="162"/>
                </a:lnTo>
                <a:lnTo>
                  <a:pt x="468" y="162"/>
                </a:lnTo>
                <a:lnTo>
                  <a:pt x="465" y="162"/>
                </a:lnTo>
                <a:lnTo>
                  <a:pt x="465" y="165"/>
                </a:lnTo>
                <a:lnTo>
                  <a:pt x="465" y="191"/>
                </a:lnTo>
                <a:lnTo>
                  <a:pt x="465" y="194"/>
                </a:lnTo>
                <a:lnTo>
                  <a:pt x="465" y="196"/>
                </a:lnTo>
                <a:lnTo>
                  <a:pt x="468" y="196"/>
                </a:lnTo>
                <a:lnTo>
                  <a:pt x="468" y="199"/>
                </a:lnTo>
                <a:lnTo>
                  <a:pt x="470" y="199"/>
                </a:lnTo>
                <a:lnTo>
                  <a:pt x="473" y="199"/>
                </a:lnTo>
                <a:lnTo>
                  <a:pt x="476" y="201"/>
                </a:lnTo>
                <a:lnTo>
                  <a:pt x="478" y="201"/>
                </a:lnTo>
                <a:lnTo>
                  <a:pt x="478" y="204"/>
                </a:lnTo>
                <a:lnTo>
                  <a:pt x="476" y="204"/>
                </a:lnTo>
                <a:lnTo>
                  <a:pt x="476" y="207"/>
                </a:lnTo>
                <a:lnTo>
                  <a:pt x="473" y="207"/>
                </a:lnTo>
                <a:lnTo>
                  <a:pt x="473" y="209"/>
                </a:lnTo>
                <a:lnTo>
                  <a:pt x="473" y="212"/>
                </a:lnTo>
                <a:lnTo>
                  <a:pt x="470" y="215"/>
                </a:lnTo>
                <a:lnTo>
                  <a:pt x="470" y="217"/>
                </a:lnTo>
                <a:lnTo>
                  <a:pt x="468" y="217"/>
                </a:lnTo>
                <a:lnTo>
                  <a:pt x="468" y="222"/>
                </a:lnTo>
                <a:lnTo>
                  <a:pt x="468" y="225"/>
                </a:lnTo>
                <a:lnTo>
                  <a:pt x="468" y="228"/>
                </a:lnTo>
                <a:lnTo>
                  <a:pt x="470" y="228"/>
                </a:lnTo>
                <a:lnTo>
                  <a:pt x="470" y="230"/>
                </a:lnTo>
                <a:lnTo>
                  <a:pt x="470" y="233"/>
                </a:lnTo>
                <a:lnTo>
                  <a:pt x="470" y="235"/>
                </a:lnTo>
                <a:lnTo>
                  <a:pt x="470" y="238"/>
                </a:lnTo>
                <a:lnTo>
                  <a:pt x="470" y="241"/>
                </a:lnTo>
                <a:lnTo>
                  <a:pt x="468" y="241"/>
                </a:lnTo>
                <a:lnTo>
                  <a:pt x="470" y="243"/>
                </a:lnTo>
                <a:lnTo>
                  <a:pt x="468" y="243"/>
                </a:lnTo>
                <a:lnTo>
                  <a:pt x="468" y="246"/>
                </a:lnTo>
                <a:lnTo>
                  <a:pt x="468" y="248"/>
                </a:lnTo>
                <a:lnTo>
                  <a:pt x="465" y="248"/>
                </a:lnTo>
                <a:lnTo>
                  <a:pt x="462" y="248"/>
                </a:lnTo>
                <a:lnTo>
                  <a:pt x="462" y="251"/>
                </a:lnTo>
                <a:lnTo>
                  <a:pt x="462" y="254"/>
                </a:lnTo>
                <a:lnTo>
                  <a:pt x="462" y="256"/>
                </a:lnTo>
                <a:lnTo>
                  <a:pt x="462" y="259"/>
                </a:lnTo>
                <a:lnTo>
                  <a:pt x="460" y="259"/>
                </a:lnTo>
                <a:lnTo>
                  <a:pt x="457" y="259"/>
                </a:lnTo>
                <a:lnTo>
                  <a:pt x="460" y="262"/>
                </a:lnTo>
                <a:lnTo>
                  <a:pt x="460" y="264"/>
                </a:lnTo>
                <a:lnTo>
                  <a:pt x="457" y="264"/>
                </a:lnTo>
                <a:lnTo>
                  <a:pt x="457" y="267"/>
                </a:lnTo>
                <a:lnTo>
                  <a:pt x="457" y="269"/>
                </a:lnTo>
                <a:lnTo>
                  <a:pt x="455" y="269"/>
                </a:lnTo>
                <a:lnTo>
                  <a:pt x="455" y="272"/>
                </a:lnTo>
                <a:lnTo>
                  <a:pt x="452" y="272"/>
                </a:lnTo>
                <a:lnTo>
                  <a:pt x="452" y="275"/>
                </a:lnTo>
                <a:lnTo>
                  <a:pt x="449" y="275"/>
                </a:lnTo>
                <a:lnTo>
                  <a:pt x="449" y="277"/>
                </a:lnTo>
                <a:lnTo>
                  <a:pt x="449" y="280"/>
                </a:lnTo>
                <a:lnTo>
                  <a:pt x="449" y="282"/>
                </a:lnTo>
                <a:lnTo>
                  <a:pt x="447" y="285"/>
                </a:lnTo>
                <a:lnTo>
                  <a:pt x="447" y="290"/>
                </a:lnTo>
                <a:lnTo>
                  <a:pt x="444" y="290"/>
                </a:lnTo>
                <a:lnTo>
                  <a:pt x="442" y="293"/>
                </a:lnTo>
                <a:lnTo>
                  <a:pt x="439" y="293"/>
                </a:lnTo>
                <a:lnTo>
                  <a:pt x="436" y="293"/>
                </a:lnTo>
                <a:lnTo>
                  <a:pt x="436" y="290"/>
                </a:lnTo>
                <a:lnTo>
                  <a:pt x="434" y="288"/>
                </a:lnTo>
                <a:lnTo>
                  <a:pt x="431" y="288"/>
                </a:lnTo>
                <a:lnTo>
                  <a:pt x="405" y="295"/>
                </a:lnTo>
                <a:lnTo>
                  <a:pt x="379" y="285"/>
                </a:lnTo>
                <a:lnTo>
                  <a:pt x="376" y="285"/>
                </a:lnTo>
                <a:lnTo>
                  <a:pt x="379" y="288"/>
                </a:lnTo>
                <a:lnTo>
                  <a:pt x="379" y="290"/>
                </a:lnTo>
                <a:lnTo>
                  <a:pt x="376" y="290"/>
                </a:lnTo>
                <a:lnTo>
                  <a:pt x="376" y="293"/>
                </a:lnTo>
                <a:lnTo>
                  <a:pt x="379" y="293"/>
                </a:lnTo>
                <a:lnTo>
                  <a:pt x="379" y="295"/>
                </a:lnTo>
                <a:lnTo>
                  <a:pt x="379" y="298"/>
                </a:lnTo>
                <a:lnTo>
                  <a:pt x="376" y="298"/>
                </a:lnTo>
                <a:lnTo>
                  <a:pt x="376" y="301"/>
                </a:lnTo>
                <a:lnTo>
                  <a:pt x="374" y="301"/>
                </a:lnTo>
                <a:lnTo>
                  <a:pt x="374" y="303"/>
                </a:lnTo>
                <a:lnTo>
                  <a:pt x="371" y="306"/>
                </a:lnTo>
                <a:lnTo>
                  <a:pt x="369" y="309"/>
                </a:lnTo>
                <a:lnTo>
                  <a:pt x="371" y="311"/>
                </a:lnTo>
                <a:lnTo>
                  <a:pt x="369" y="311"/>
                </a:lnTo>
                <a:lnTo>
                  <a:pt x="369" y="314"/>
                </a:lnTo>
                <a:lnTo>
                  <a:pt x="366" y="314"/>
                </a:lnTo>
                <a:lnTo>
                  <a:pt x="366" y="316"/>
                </a:lnTo>
                <a:lnTo>
                  <a:pt x="366" y="319"/>
                </a:lnTo>
                <a:lnTo>
                  <a:pt x="363" y="319"/>
                </a:lnTo>
                <a:lnTo>
                  <a:pt x="366" y="316"/>
                </a:lnTo>
                <a:lnTo>
                  <a:pt x="366" y="314"/>
                </a:lnTo>
                <a:lnTo>
                  <a:pt x="363" y="314"/>
                </a:lnTo>
                <a:lnTo>
                  <a:pt x="363" y="316"/>
                </a:lnTo>
                <a:lnTo>
                  <a:pt x="361" y="316"/>
                </a:lnTo>
                <a:lnTo>
                  <a:pt x="361" y="319"/>
                </a:lnTo>
                <a:lnTo>
                  <a:pt x="358" y="319"/>
                </a:lnTo>
                <a:lnTo>
                  <a:pt x="358" y="322"/>
                </a:lnTo>
                <a:lnTo>
                  <a:pt x="355" y="322"/>
                </a:lnTo>
                <a:lnTo>
                  <a:pt x="355" y="324"/>
                </a:lnTo>
                <a:lnTo>
                  <a:pt x="353" y="324"/>
                </a:lnTo>
                <a:lnTo>
                  <a:pt x="353" y="327"/>
                </a:lnTo>
                <a:lnTo>
                  <a:pt x="353" y="329"/>
                </a:lnTo>
                <a:lnTo>
                  <a:pt x="350" y="329"/>
                </a:lnTo>
                <a:lnTo>
                  <a:pt x="350" y="332"/>
                </a:lnTo>
                <a:lnTo>
                  <a:pt x="348" y="332"/>
                </a:lnTo>
                <a:lnTo>
                  <a:pt x="345" y="332"/>
                </a:lnTo>
                <a:lnTo>
                  <a:pt x="342" y="332"/>
                </a:lnTo>
                <a:lnTo>
                  <a:pt x="340" y="332"/>
                </a:lnTo>
                <a:lnTo>
                  <a:pt x="340" y="335"/>
                </a:lnTo>
                <a:lnTo>
                  <a:pt x="337" y="337"/>
                </a:lnTo>
                <a:lnTo>
                  <a:pt x="335" y="337"/>
                </a:lnTo>
                <a:lnTo>
                  <a:pt x="332" y="337"/>
                </a:lnTo>
                <a:lnTo>
                  <a:pt x="332" y="340"/>
                </a:lnTo>
                <a:lnTo>
                  <a:pt x="329" y="340"/>
                </a:lnTo>
                <a:lnTo>
                  <a:pt x="327" y="340"/>
                </a:lnTo>
                <a:lnTo>
                  <a:pt x="327" y="337"/>
                </a:lnTo>
                <a:lnTo>
                  <a:pt x="324" y="337"/>
                </a:lnTo>
                <a:lnTo>
                  <a:pt x="324" y="340"/>
                </a:lnTo>
                <a:lnTo>
                  <a:pt x="322" y="343"/>
                </a:lnTo>
                <a:lnTo>
                  <a:pt x="319" y="345"/>
                </a:lnTo>
                <a:lnTo>
                  <a:pt x="319" y="348"/>
                </a:lnTo>
                <a:lnTo>
                  <a:pt x="316" y="348"/>
                </a:lnTo>
                <a:lnTo>
                  <a:pt x="314" y="348"/>
                </a:lnTo>
                <a:lnTo>
                  <a:pt x="314" y="350"/>
                </a:lnTo>
                <a:lnTo>
                  <a:pt x="311" y="350"/>
                </a:lnTo>
                <a:lnTo>
                  <a:pt x="308" y="350"/>
                </a:lnTo>
                <a:lnTo>
                  <a:pt x="306" y="350"/>
                </a:lnTo>
                <a:lnTo>
                  <a:pt x="303" y="350"/>
                </a:lnTo>
                <a:lnTo>
                  <a:pt x="303" y="348"/>
                </a:lnTo>
                <a:lnTo>
                  <a:pt x="303" y="345"/>
                </a:lnTo>
                <a:lnTo>
                  <a:pt x="301" y="345"/>
                </a:lnTo>
                <a:lnTo>
                  <a:pt x="298" y="345"/>
                </a:lnTo>
                <a:lnTo>
                  <a:pt x="298" y="343"/>
                </a:lnTo>
                <a:lnTo>
                  <a:pt x="301" y="343"/>
                </a:lnTo>
                <a:lnTo>
                  <a:pt x="301" y="340"/>
                </a:lnTo>
                <a:lnTo>
                  <a:pt x="298" y="337"/>
                </a:lnTo>
                <a:lnTo>
                  <a:pt x="298" y="335"/>
                </a:lnTo>
                <a:lnTo>
                  <a:pt x="295" y="335"/>
                </a:lnTo>
                <a:lnTo>
                  <a:pt x="295" y="332"/>
                </a:lnTo>
                <a:lnTo>
                  <a:pt x="293" y="329"/>
                </a:lnTo>
                <a:lnTo>
                  <a:pt x="293" y="327"/>
                </a:lnTo>
                <a:lnTo>
                  <a:pt x="295" y="327"/>
                </a:lnTo>
                <a:lnTo>
                  <a:pt x="298" y="327"/>
                </a:lnTo>
                <a:lnTo>
                  <a:pt x="301" y="327"/>
                </a:lnTo>
                <a:lnTo>
                  <a:pt x="301" y="324"/>
                </a:lnTo>
                <a:lnTo>
                  <a:pt x="301" y="322"/>
                </a:lnTo>
                <a:lnTo>
                  <a:pt x="301" y="319"/>
                </a:lnTo>
                <a:lnTo>
                  <a:pt x="303" y="319"/>
                </a:lnTo>
                <a:lnTo>
                  <a:pt x="303" y="316"/>
                </a:lnTo>
                <a:lnTo>
                  <a:pt x="301" y="316"/>
                </a:lnTo>
                <a:lnTo>
                  <a:pt x="301" y="314"/>
                </a:lnTo>
                <a:lnTo>
                  <a:pt x="303" y="314"/>
                </a:lnTo>
                <a:lnTo>
                  <a:pt x="306" y="314"/>
                </a:lnTo>
                <a:lnTo>
                  <a:pt x="306" y="309"/>
                </a:lnTo>
                <a:lnTo>
                  <a:pt x="306" y="306"/>
                </a:lnTo>
                <a:lnTo>
                  <a:pt x="303" y="306"/>
                </a:lnTo>
                <a:lnTo>
                  <a:pt x="303" y="303"/>
                </a:lnTo>
                <a:lnTo>
                  <a:pt x="301" y="303"/>
                </a:lnTo>
                <a:lnTo>
                  <a:pt x="301" y="301"/>
                </a:lnTo>
                <a:lnTo>
                  <a:pt x="301" y="298"/>
                </a:lnTo>
                <a:lnTo>
                  <a:pt x="298" y="298"/>
                </a:lnTo>
                <a:lnTo>
                  <a:pt x="298" y="295"/>
                </a:lnTo>
                <a:lnTo>
                  <a:pt x="298" y="293"/>
                </a:lnTo>
                <a:lnTo>
                  <a:pt x="295" y="293"/>
                </a:lnTo>
                <a:lnTo>
                  <a:pt x="293" y="293"/>
                </a:lnTo>
                <a:lnTo>
                  <a:pt x="293" y="290"/>
                </a:lnTo>
                <a:lnTo>
                  <a:pt x="290" y="288"/>
                </a:lnTo>
                <a:lnTo>
                  <a:pt x="288" y="285"/>
                </a:lnTo>
                <a:lnTo>
                  <a:pt x="285" y="288"/>
                </a:lnTo>
                <a:lnTo>
                  <a:pt x="282" y="288"/>
                </a:lnTo>
                <a:lnTo>
                  <a:pt x="282" y="285"/>
                </a:lnTo>
                <a:lnTo>
                  <a:pt x="280" y="285"/>
                </a:lnTo>
                <a:lnTo>
                  <a:pt x="280" y="282"/>
                </a:lnTo>
                <a:lnTo>
                  <a:pt x="277" y="282"/>
                </a:lnTo>
                <a:lnTo>
                  <a:pt x="277" y="280"/>
                </a:lnTo>
                <a:lnTo>
                  <a:pt x="275" y="280"/>
                </a:lnTo>
                <a:lnTo>
                  <a:pt x="277" y="275"/>
                </a:lnTo>
                <a:lnTo>
                  <a:pt x="277" y="262"/>
                </a:lnTo>
                <a:lnTo>
                  <a:pt x="259" y="233"/>
                </a:lnTo>
                <a:lnTo>
                  <a:pt x="248" y="220"/>
                </a:lnTo>
                <a:lnTo>
                  <a:pt x="215" y="170"/>
                </a:lnTo>
                <a:lnTo>
                  <a:pt x="196" y="157"/>
                </a:lnTo>
                <a:lnTo>
                  <a:pt x="194" y="157"/>
                </a:lnTo>
                <a:lnTo>
                  <a:pt x="191" y="154"/>
                </a:lnTo>
                <a:lnTo>
                  <a:pt x="186" y="152"/>
                </a:lnTo>
                <a:lnTo>
                  <a:pt x="162" y="139"/>
                </a:lnTo>
                <a:lnTo>
                  <a:pt x="157" y="136"/>
                </a:lnTo>
                <a:lnTo>
                  <a:pt x="157" y="139"/>
                </a:lnTo>
                <a:lnTo>
                  <a:pt x="154" y="139"/>
                </a:lnTo>
                <a:lnTo>
                  <a:pt x="154" y="141"/>
                </a:lnTo>
                <a:lnTo>
                  <a:pt x="152" y="141"/>
                </a:lnTo>
                <a:lnTo>
                  <a:pt x="152" y="144"/>
                </a:lnTo>
                <a:lnTo>
                  <a:pt x="149" y="144"/>
                </a:lnTo>
                <a:lnTo>
                  <a:pt x="147" y="147"/>
                </a:lnTo>
                <a:lnTo>
                  <a:pt x="144" y="147"/>
                </a:lnTo>
                <a:lnTo>
                  <a:pt x="139" y="147"/>
                </a:lnTo>
                <a:lnTo>
                  <a:pt x="136" y="147"/>
                </a:lnTo>
                <a:lnTo>
                  <a:pt x="134" y="149"/>
                </a:lnTo>
                <a:lnTo>
                  <a:pt x="131" y="149"/>
                </a:lnTo>
                <a:lnTo>
                  <a:pt x="131" y="152"/>
                </a:lnTo>
                <a:lnTo>
                  <a:pt x="128" y="152"/>
                </a:lnTo>
                <a:lnTo>
                  <a:pt x="126" y="154"/>
                </a:lnTo>
                <a:lnTo>
                  <a:pt x="126" y="157"/>
                </a:lnTo>
                <a:lnTo>
                  <a:pt x="123" y="157"/>
                </a:lnTo>
                <a:lnTo>
                  <a:pt x="118" y="160"/>
                </a:lnTo>
                <a:lnTo>
                  <a:pt x="115" y="160"/>
                </a:lnTo>
                <a:lnTo>
                  <a:pt x="110" y="162"/>
                </a:lnTo>
                <a:lnTo>
                  <a:pt x="107" y="162"/>
                </a:lnTo>
                <a:lnTo>
                  <a:pt x="105" y="162"/>
                </a:lnTo>
                <a:lnTo>
                  <a:pt x="102" y="162"/>
                </a:lnTo>
                <a:lnTo>
                  <a:pt x="100" y="162"/>
                </a:lnTo>
                <a:lnTo>
                  <a:pt x="100" y="165"/>
                </a:lnTo>
                <a:lnTo>
                  <a:pt x="97" y="165"/>
                </a:lnTo>
                <a:lnTo>
                  <a:pt x="94" y="165"/>
                </a:lnTo>
                <a:lnTo>
                  <a:pt x="92" y="165"/>
                </a:lnTo>
                <a:lnTo>
                  <a:pt x="89" y="165"/>
                </a:lnTo>
                <a:lnTo>
                  <a:pt x="89" y="162"/>
                </a:lnTo>
                <a:lnTo>
                  <a:pt x="87" y="162"/>
                </a:lnTo>
                <a:lnTo>
                  <a:pt x="84" y="160"/>
                </a:lnTo>
                <a:lnTo>
                  <a:pt x="84" y="157"/>
                </a:lnTo>
                <a:lnTo>
                  <a:pt x="81" y="157"/>
                </a:lnTo>
                <a:lnTo>
                  <a:pt x="79" y="157"/>
                </a:lnTo>
                <a:lnTo>
                  <a:pt x="76" y="157"/>
                </a:lnTo>
                <a:lnTo>
                  <a:pt x="74" y="157"/>
                </a:lnTo>
                <a:lnTo>
                  <a:pt x="74" y="154"/>
                </a:lnTo>
                <a:lnTo>
                  <a:pt x="71" y="154"/>
                </a:lnTo>
                <a:lnTo>
                  <a:pt x="68" y="154"/>
                </a:lnTo>
                <a:lnTo>
                  <a:pt x="68" y="152"/>
                </a:lnTo>
                <a:lnTo>
                  <a:pt x="66" y="149"/>
                </a:lnTo>
                <a:lnTo>
                  <a:pt x="61" y="154"/>
                </a:lnTo>
                <a:lnTo>
                  <a:pt x="61" y="152"/>
                </a:lnTo>
                <a:lnTo>
                  <a:pt x="58" y="152"/>
                </a:lnTo>
                <a:lnTo>
                  <a:pt x="55" y="152"/>
                </a:lnTo>
                <a:lnTo>
                  <a:pt x="55" y="149"/>
                </a:lnTo>
                <a:lnTo>
                  <a:pt x="53" y="149"/>
                </a:lnTo>
                <a:lnTo>
                  <a:pt x="53" y="147"/>
                </a:lnTo>
                <a:lnTo>
                  <a:pt x="50" y="147"/>
                </a:lnTo>
                <a:lnTo>
                  <a:pt x="50" y="144"/>
                </a:lnTo>
                <a:lnTo>
                  <a:pt x="47" y="144"/>
                </a:lnTo>
                <a:lnTo>
                  <a:pt x="47" y="141"/>
                </a:lnTo>
                <a:lnTo>
                  <a:pt x="47" y="139"/>
                </a:lnTo>
                <a:lnTo>
                  <a:pt x="50" y="139"/>
                </a:lnTo>
                <a:lnTo>
                  <a:pt x="47" y="139"/>
                </a:lnTo>
                <a:lnTo>
                  <a:pt x="47" y="136"/>
                </a:lnTo>
                <a:lnTo>
                  <a:pt x="47" y="134"/>
                </a:lnTo>
                <a:lnTo>
                  <a:pt x="50" y="134"/>
                </a:lnTo>
                <a:lnTo>
                  <a:pt x="50" y="131"/>
                </a:lnTo>
                <a:lnTo>
                  <a:pt x="50" y="128"/>
                </a:lnTo>
                <a:lnTo>
                  <a:pt x="50" y="126"/>
                </a:lnTo>
                <a:lnTo>
                  <a:pt x="50" y="123"/>
                </a:lnTo>
                <a:lnTo>
                  <a:pt x="50" y="120"/>
                </a:lnTo>
                <a:lnTo>
                  <a:pt x="50" y="123"/>
                </a:lnTo>
                <a:lnTo>
                  <a:pt x="50" y="120"/>
                </a:lnTo>
                <a:lnTo>
                  <a:pt x="47" y="120"/>
                </a:lnTo>
                <a:lnTo>
                  <a:pt x="50" y="120"/>
                </a:lnTo>
                <a:lnTo>
                  <a:pt x="50" y="118"/>
                </a:lnTo>
                <a:lnTo>
                  <a:pt x="47" y="120"/>
                </a:lnTo>
                <a:lnTo>
                  <a:pt x="47" y="118"/>
                </a:lnTo>
                <a:lnTo>
                  <a:pt x="50" y="118"/>
                </a:lnTo>
                <a:lnTo>
                  <a:pt x="50" y="115"/>
                </a:lnTo>
                <a:lnTo>
                  <a:pt x="50" y="113"/>
                </a:lnTo>
                <a:lnTo>
                  <a:pt x="53" y="113"/>
                </a:lnTo>
                <a:lnTo>
                  <a:pt x="50" y="113"/>
                </a:lnTo>
                <a:lnTo>
                  <a:pt x="53" y="113"/>
                </a:lnTo>
                <a:lnTo>
                  <a:pt x="53" y="110"/>
                </a:lnTo>
                <a:lnTo>
                  <a:pt x="55" y="107"/>
                </a:lnTo>
                <a:lnTo>
                  <a:pt x="55" y="105"/>
                </a:lnTo>
                <a:lnTo>
                  <a:pt x="55" y="102"/>
                </a:lnTo>
                <a:lnTo>
                  <a:pt x="55" y="100"/>
                </a:lnTo>
                <a:lnTo>
                  <a:pt x="58" y="100"/>
                </a:lnTo>
                <a:lnTo>
                  <a:pt x="58" y="97"/>
                </a:lnTo>
                <a:lnTo>
                  <a:pt x="58" y="94"/>
                </a:lnTo>
                <a:lnTo>
                  <a:pt x="61" y="94"/>
                </a:lnTo>
                <a:lnTo>
                  <a:pt x="61" y="92"/>
                </a:lnTo>
                <a:lnTo>
                  <a:pt x="63" y="92"/>
                </a:lnTo>
                <a:lnTo>
                  <a:pt x="63" y="89"/>
                </a:lnTo>
                <a:lnTo>
                  <a:pt x="66" y="89"/>
                </a:lnTo>
                <a:lnTo>
                  <a:pt x="68" y="84"/>
                </a:lnTo>
                <a:lnTo>
                  <a:pt x="76" y="81"/>
                </a:lnTo>
                <a:lnTo>
                  <a:pt x="79" y="81"/>
                </a:lnTo>
                <a:lnTo>
                  <a:pt x="81" y="81"/>
                </a:lnTo>
                <a:lnTo>
                  <a:pt x="89" y="79"/>
                </a:lnTo>
                <a:lnTo>
                  <a:pt x="89" y="76"/>
                </a:lnTo>
                <a:lnTo>
                  <a:pt x="92" y="76"/>
                </a:lnTo>
                <a:lnTo>
                  <a:pt x="97" y="76"/>
                </a:lnTo>
                <a:lnTo>
                  <a:pt x="94" y="71"/>
                </a:lnTo>
                <a:lnTo>
                  <a:pt x="92" y="68"/>
                </a:lnTo>
                <a:lnTo>
                  <a:pt x="105" y="60"/>
                </a:lnTo>
                <a:lnTo>
                  <a:pt x="105" y="63"/>
                </a:lnTo>
                <a:lnTo>
                  <a:pt x="97" y="68"/>
                </a:lnTo>
                <a:lnTo>
                  <a:pt x="97" y="73"/>
                </a:lnTo>
                <a:lnTo>
                  <a:pt x="102" y="73"/>
                </a:lnTo>
                <a:lnTo>
                  <a:pt x="105" y="71"/>
                </a:lnTo>
                <a:lnTo>
                  <a:pt x="107" y="71"/>
                </a:lnTo>
                <a:lnTo>
                  <a:pt x="110" y="68"/>
                </a:lnTo>
                <a:lnTo>
                  <a:pt x="113" y="68"/>
                </a:lnTo>
                <a:lnTo>
                  <a:pt x="113" y="66"/>
                </a:lnTo>
                <a:lnTo>
                  <a:pt x="115" y="68"/>
                </a:lnTo>
                <a:lnTo>
                  <a:pt x="118" y="66"/>
                </a:lnTo>
                <a:lnTo>
                  <a:pt x="118" y="68"/>
                </a:lnTo>
                <a:lnTo>
                  <a:pt x="121" y="66"/>
                </a:lnTo>
                <a:lnTo>
                  <a:pt x="123" y="66"/>
                </a:lnTo>
                <a:lnTo>
                  <a:pt x="126" y="66"/>
                </a:lnTo>
                <a:lnTo>
                  <a:pt x="126" y="63"/>
                </a:lnTo>
                <a:lnTo>
                  <a:pt x="126" y="60"/>
                </a:lnTo>
                <a:lnTo>
                  <a:pt x="123" y="60"/>
                </a:lnTo>
                <a:lnTo>
                  <a:pt x="126" y="60"/>
                </a:lnTo>
                <a:lnTo>
                  <a:pt x="126" y="63"/>
                </a:lnTo>
                <a:lnTo>
                  <a:pt x="128" y="63"/>
                </a:lnTo>
                <a:lnTo>
                  <a:pt x="136" y="63"/>
                </a:lnTo>
                <a:lnTo>
                  <a:pt x="136" y="60"/>
                </a:lnTo>
                <a:lnTo>
                  <a:pt x="136" y="63"/>
                </a:lnTo>
                <a:lnTo>
                  <a:pt x="139" y="60"/>
                </a:lnTo>
                <a:lnTo>
                  <a:pt x="141" y="60"/>
                </a:lnTo>
                <a:lnTo>
                  <a:pt x="144" y="60"/>
                </a:lnTo>
                <a:lnTo>
                  <a:pt x="144" y="58"/>
                </a:lnTo>
                <a:lnTo>
                  <a:pt x="147" y="58"/>
                </a:lnTo>
                <a:lnTo>
                  <a:pt x="149" y="55"/>
                </a:lnTo>
                <a:lnTo>
                  <a:pt x="149" y="53"/>
                </a:lnTo>
                <a:lnTo>
                  <a:pt x="152" y="53"/>
                </a:lnTo>
                <a:lnTo>
                  <a:pt x="157" y="47"/>
                </a:lnTo>
                <a:lnTo>
                  <a:pt x="168" y="37"/>
                </a:lnTo>
                <a:lnTo>
                  <a:pt x="170" y="34"/>
                </a:lnTo>
                <a:lnTo>
                  <a:pt x="181" y="24"/>
                </a:lnTo>
                <a:lnTo>
                  <a:pt x="183" y="21"/>
                </a:lnTo>
                <a:lnTo>
                  <a:pt x="204" y="24"/>
                </a:lnTo>
                <a:lnTo>
                  <a:pt x="201" y="16"/>
                </a:lnTo>
                <a:lnTo>
                  <a:pt x="199" y="16"/>
                </a:lnTo>
                <a:lnTo>
                  <a:pt x="178" y="13"/>
                </a:lnTo>
                <a:lnTo>
                  <a:pt x="178" y="11"/>
                </a:lnTo>
                <a:lnTo>
                  <a:pt x="199" y="13"/>
                </a:lnTo>
                <a:lnTo>
                  <a:pt x="201" y="13"/>
                </a:lnTo>
                <a:lnTo>
                  <a:pt x="204" y="13"/>
                </a:lnTo>
                <a:lnTo>
                  <a:pt x="207" y="11"/>
                </a:lnTo>
                <a:lnTo>
                  <a:pt x="207" y="8"/>
                </a:lnTo>
                <a:lnTo>
                  <a:pt x="209" y="11"/>
                </a:lnTo>
                <a:lnTo>
                  <a:pt x="215" y="11"/>
                </a:lnTo>
                <a:lnTo>
                  <a:pt x="215" y="6"/>
                </a:lnTo>
                <a:lnTo>
                  <a:pt x="217" y="8"/>
                </a:lnTo>
                <a:lnTo>
                  <a:pt x="222" y="8"/>
                </a:lnTo>
                <a:lnTo>
                  <a:pt x="222" y="6"/>
                </a:lnTo>
                <a:lnTo>
                  <a:pt x="222" y="3"/>
                </a:lnTo>
                <a:lnTo>
                  <a:pt x="225" y="3"/>
                </a:lnTo>
                <a:lnTo>
                  <a:pt x="225" y="6"/>
                </a:lnTo>
                <a:lnTo>
                  <a:pt x="225" y="8"/>
                </a:lnTo>
                <a:lnTo>
                  <a:pt x="230" y="6"/>
                </a:lnTo>
                <a:lnTo>
                  <a:pt x="233" y="6"/>
                </a:lnTo>
                <a:lnTo>
                  <a:pt x="235" y="6"/>
                </a:lnTo>
                <a:lnTo>
                  <a:pt x="235" y="3"/>
                </a:lnTo>
                <a:lnTo>
                  <a:pt x="235" y="0"/>
                </a:lnTo>
                <a:lnTo>
                  <a:pt x="233" y="0"/>
                </a:lnTo>
                <a:lnTo>
                  <a:pt x="235" y="0"/>
                </a:lnTo>
                <a:lnTo>
                  <a:pt x="235" y="3"/>
                </a:lnTo>
                <a:lnTo>
                  <a:pt x="238" y="3"/>
                </a:lnTo>
                <a:lnTo>
                  <a:pt x="238" y="0"/>
                </a:lnTo>
                <a:lnTo>
                  <a:pt x="241" y="3"/>
                </a:lnTo>
                <a:lnTo>
                  <a:pt x="243" y="3"/>
                </a:lnTo>
                <a:lnTo>
                  <a:pt x="248" y="0"/>
                </a:lnTo>
                <a:lnTo>
                  <a:pt x="251" y="0"/>
                </a:lnTo>
                <a:lnTo>
                  <a:pt x="254" y="0"/>
                </a:lnTo>
                <a:close/>
              </a:path>
            </a:pathLst>
          </a:custGeom>
          <a:noFill/>
          <a:ln w="4763">
            <a:solidFill>
              <a:srgbClr val="6E6E6E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223" name="Freeform 13"/>
          <p:cNvSpPr>
            <a:spLocks/>
          </p:cNvSpPr>
          <p:nvPr/>
        </p:nvSpPr>
        <p:spPr bwMode="auto">
          <a:xfrm>
            <a:off x="5496658" y="4235450"/>
            <a:ext cx="945174" cy="700088"/>
          </a:xfrm>
          <a:custGeom>
            <a:avLst/>
            <a:gdLst>
              <a:gd name="T0" fmla="*/ 214 w 645"/>
              <a:gd name="T1" fmla="*/ 15 h 441"/>
              <a:gd name="T2" fmla="*/ 224 w 645"/>
              <a:gd name="T3" fmla="*/ 15 h 441"/>
              <a:gd name="T4" fmla="*/ 269 w 645"/>
              <a:gd name="T5" fmla="*/ 36 h 441"/>
              <a:gd name="T6" fmla="*/ 350 w 645"/>
              <a:gd name="T7" fmla="*/ 67 h 441"/>
              <a:gd name="T8" fmla="*/ 368 w 645"/>
              <a:gd name="T9" fmla="*/ 86 h 441"/>
              <a:gd name="T10" fmla="*/ 370 w 645"/>
              <a:gd name="T11" fmla="*/ 104 h 441"/>
              <a:gd name="T12" fmla="*/ 415 w 645"/>
              <a:gd name="T13" fmla="*/ 109 h 441"/>
              <a:gd name="T14" fmla="*/ 436 w 645"/>
              <a:gd name="T15" fmla="*/ 94 h 441"/>
              <a:gd name="T16" fmla="*/ 394 w 645"/>
              <a:gd name="T17" fmla="*/ 78 h 441"/>
              <a:gd name="T18" fmla="*/ 436 w 645"/>
              <a:gd name="T19" fmla="*/ 94 h 441"/>
              <a:gd name="T20" fmla="*/ 459 w 645"/>
              <a:gd name="T21" fmla="*/ 107 h 441"/>
              <a:gd name="T22" fmla="*/ 483 w 645"/>
              <a:gd name="T23" fmla="*/ 125 h 441"/>
              <a:gd name="T24" fmla="*/ 511 w 645"/>
              <a:gd name="T25" fmla="*/ 177 h 441"/>
              <a:gd name="T26" fmla="*/ 532 w 645"/>
              <a:gd name="T27" fmla="*/ 203 h 441"/>
              <a:gd name="T28" fmla="*/ 530 w 645"/>
              <a:gd name="T29" fmla="*/ 242 h 441"/>
              <a:gd name="T30" fmla="*/ 538 w 645"/>
              <a:gd name="T31" fmla="*/ 195 h 441"/>
              <a:gd name="T32" fmla="*/ 551 w 645"/>
              <a:gd name="T33" fmla="*/ 235 h 441"/>
              <a:gd name="T34" fmla="*/ 600 w 645"/>
              <a:gd name="T35" fmla="*/ 266 h 441"/>
              <a:gd name="T36" fmla="*/ 618 w 645"/>
              <a:gd name="T37" fmla="*/ 279 h 441"/>
              <a:gd name="T38" fmla="*/ 637 w 645"/>
              <a:gd name="T39" fmla="*/ 297 h 441"/>
              <a:gd name="T40" fmla="*/ 637 w 645"/>
              <a:gd name="T41" fmla="*/ 308 h 441"/>
              <a:gd name="T42" fmla="*/ 624 w 645"/>
              <a:gd name="T43" fmla="*/ 326 h 441"/>
              <a:gd name="T44" fmla="*/ 631 w 645"/>
              <a:gd name="T45" fmla="*/ 344 h 441"/>
              <a:gd name="T46" fmla="*/ 634 w 645"/>
              <a:gd name="T47" fmla="*/ 363 h 441"/>
              <a:gd name="T48" fmla="*/ 626 w 645"/>
              <a:gd name="T49" fmla="*/ 376 h 441"/>
              <a:gd name="T50" fmla="*/ 621 w 645"/>
              <a:gd name="T51" fmla="*/ 391 h 441"/>
              <a:gd name="T52" fmla="*/ 621 w 645"/>
              <a:gd name="T53" fmla="*/ 412 h 441"/>
              <a:gd name="T54" fmla="*/ 613 w 645"/>
              <a:gd name="T55" fmla="*/ 425 h 441"/>
              <a:gd name="T56" fmla="*/ 592 w 645"/>
              <a:gd name="T57" fmla="*/ 415 h 441"/>
              <a:gd name="T58" fmla="*/ 587 w 645"/>
              <a:gd name="T59" fmla="*/ 431 h 441"/>
              <a:gd name="T60" fmla="*/ 543 w 645"/>
              <a:gd name="T61" fmla="*/ 378 h 441"/>
              <a:gd name="T62" fmla="*/ 519 w 645"/>
              <a:gd name="T63" fmla="*/ 363 h 441"/>
              <a:gd name="T64" fmla="*/ 480 w 645"/>
              <a:gd name="T65" fmla="*/ 350 h 441"/>
              <a:gd name="T66" fmla="*/ 457 w 645"/>
              <a:gd name="T67" fmla="*/ 355 h 441"/>
              <a:gd name="T68" fmla="*/ 425 w 645"/>
              <a:gd name="T69" fmla="*/ 360 h 441"/>
              <a:gd name="T70" fmla="*/ 394 w 645"/>
              <a:gd name="T71" fmla="*/ 344 h 441"/>
              <a:gd name="T72" fmla="*/ 329 w 645"/>
              <a:gd name="T73" fmla="*/ 344 h 441"/>
              <a:gd name="T74" fmla="*/ 297 w 645"/>
              <a:gd name="T75" fmla="*/ 339 h 441"/>
              <a:gd name="T76" fmla="*/ 269 w 645"/>
              <a:gd name="T77" fmla="*/ 318 h 441"/>
              <a:gd name="T78" fmla="*/ 258 w 645"/>
              <a:gd name="T79" fmla="*/ 334 h 441"/>
              <a:gd name="T80" fmla="*/ 253 w 645"/>
              <a:gd name="T81" fmla="*/ 352 h 441"/>
              <a:gd name="T82" fmla="*/ 248 w 645"/>
              <a:gd name="T83" fmla="*/ 365 h 441"/>
              <a:gd name="T84" fmla="*/ 237 w 645"/>
              <a:gd name="T85" fmla="*/ 347 h 441"/>
              <a:gd name="T86" fmla="*/ 206 w 645"/>
              <a:gd name="T87" fmla="*/ 339 h 441"/>
              <a:gd name="T88" fmla="*/ 164 w 645"/>
              <a:gd name="T89" fmla="*/ 326 h 441"/>
              <a:gd name="T90" fmla="*/ 136 w 645"/>
              <a:gd name="T91" fmla="*/ 336 h 441"/>
              <a:gd name="T92" fmla="*/ 136 w 645"/>
              <a:gd name="T93" fmla="*/ 195 h 441"/>
              <a:gd name="T94" fmla="*/ 115 w 645"/>
              <a:gd name="T95" fmla="*/ 172 h 441"/>
              <a:gd name="T96" fmla="*/ 96 w 645"/>
              <a:gd name="T97" fmla="*/ 133 h 441"/>
              <a:gd name="T98" fmla="*/ 49 w 645"/>
              <a:gd name="T99" fmla="*/ 141 h 441"/>
              <a:gd name="T100" fmla="*/ 34 w 645"/>
              <a:gd name="T101" fmla="*/ 104 h 441"/>
              <a:gd name="T102" fmla="*/ 2 w 645"/>
              <a:gd name="T103" fmla="*/ 117 h 441"/>
              <a:gd name="T104" fmla="*/ 5 w 645"/>
              <a:gd name="T105" fmla="*/ 88 h 441"/>
              <a:gd name="T106" fmla="*/ 13 w 645"/>
              <a:gd name="T107" fmla="*/ 107 h 441"/>
              <a:gd name="T108" fmla="*/ 34 w 645"/>
              <a:gd name="T109" fmla="*/ 101 h 441"/>
              <a:gd name="T110" fmla="*/ 70 w 645"/>
              <a:gd name="T111" fmla="*/ 88 h 441"/>
              <a:gd name="T112" fmla="*/ 70 w 645"/>
              <a:gd name="T113" fmla="*/ 60 h 441"/>
              <a:gd name="T114" fmla="*/ 94 w 645"/>
              <a:gd name="T115" fmla="*/ 41 h 441"/>
              <a:gd name="T116" fmla="*/ 130 w 645"/>
              <a:gd name="T117" fmla="*/ 20 h 441"/>
              <a:gd name="T118" fmla="*/ 146 w 645"/>
              <a:gd name="T119" fmla="*/ 18 h 441"/>
              <a:gd name="T120" fmla="*/ 164 w 645"/>
              <a:gd name="T121" fmla="*/ 15 h 441"/>
              <a:gd name="T122" fmla="*/ 177 w 645"/>
              <a:gd name="T123" fmla="*/ 13 h 4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645" h="441">
                <a:moveTo>
                  <a:pt x="185" y="5"/>
                </a:moveTo>
                <a:lnTo>
                  <a:pt x="185" y="7"/>
                </a:lnTo>
                <a:lnTo>
                  <a:pt x="185" y="10"/>
                </a:lnTo>
                <a:lnTo>
                  <a:pt x="185" y="13"/>
                </a:lnTo>
                <a:lnTo>
                  <a:pt x="190" y="13"/>
                </a:lnTo>
                <a:lnTo>
                  <a:pt x="193" y="15"/>
                </a:lnTo>
                <a:lnTo>
                  <a:pt x="196" y="15"/>
                </a:lnTo>
                <a:lnTo>
                  <a:pt x="198" y="15"/>
                </a:lnTo>
                <a:lnTo>
                  <a:pt x="198" y="13"/>
                </a:lnTo>
                <a:lnTo>
                  <a:pt x="198" y="15"/>
                </a:lnTo>
                <a:lnTo>
                  <a:pt x="201" y="15"/>
                </a:lnTo>
                <a:lnTo>
                  <a:pt x="203" y="15"/>
                </a:lnTo>
                <a:lnTo>
                  <a:pt x="209" y="18"/>
                </a:lnTo>
                <a:lnTo>
                  <a:pt x="211" y="18"/>
                </a:lnTo>
                <a:lnTo>
                  <a:pt x="214" y="18"/>
                </a:lnTo>
                <a:lnTo>
                  <a:pt x="214" y="15"/>
                </a:lnTo>
                <a:lnTo>
                  <a:pt x="214" y="13"/>
                </a:lnTo>
                <a:lnTo>
                  <a:pt x="214" y="15"/>
                </a:lnTo>
                <a:lnTo>
                  <a:pt x="214" y="18"/>
                </a:lnTo>
                <a:lnTo>
                  <a:pt x="216" y="20"/>
                </a:lnTo>
                <a:lnTo>
                  <a:pt x="216" y="18"/>
                </a:lnTo>
                <a:lnTo>
                  <a:pt x="219" y="18"/>
                </a:lnTo>
                <a:lnTo>
                  <a:pt x="219" y="15"/>
                </a:lnTo>
                <a:lnTo>
                  <a:pt x="219" y="18"/>
                </a:lnTo>
                <a:lnTo>
                  <a:pt x="219" y="20"/>
                </a:lnTo>
                <a:lnTo>
                  <a:pt x="222" y="20"/>
                </a:lnTo>
                <a:lnTo>
                  <a:pt x="222" y="18"/>
                </a:lnTo>
                <a:lnTo>
                  <a:pt x="224" y="18"/>
                </a:lnTo>
                <a:lnTo>
                  <a:pt x="224" y="15"/>
                </a:lnTo>
                <a:lnTo>
                  <a:pt x="224" y="13"/>
                </a:lnTo>
                <a:lnTo>
                  <a:pt x="227" y="15"/>
                </a:lnTo>
                <a:lnTo>
                  <a:pt x="224" y="15"/>
                </a:lnTo>
                <a:lnTo>
                  <a:pt x="224" y="18"/>
                </a:lnTo>
                <a:lnTo>
                  <a:pt x="222" y="20"/>
                </a:lnTo>
                <a:lnTo>
                  <a:pt x="224" y="20"/>
                </a:lnTo>
                <a:lnTo>
                  <a:pt x="222" y="20"/>
                </a:lnTo>
                <a:lnTo>
                  <a:pt x="224" y="23"/>
                </a:lnTo>
                <a:lnTo>
                  <a:pt x="230" y="23"/>
                </a:lnTo>
                <a:lnTo>
                  <a:pt x="232" y="23"/>
                </a:lnTo>
                <a:lnTo>
                  <a:pt x="235" y="26"/>
                </a:lnTo>
                <a:lnTo>
                  <a:pt x="237" y="26"/>
                </a:lnTo>
                <a:lnTo>
                  <a:pt x="240" y="26"/>
                </a:lnTo>
                <a:lnTo>
                  <a:pt x="243" y="26"/>
                </a:lnTo>
                <a:lnTo>
                  <a:pt x="248" y="28"/>
                </a:lnTo>
                <a:lnTo>
                  <a:pt x="250" y="28"/>
                </a:lnTo>
                <a:lnTo>
                  <a:pt x="256" y="31"/>
                </a:lnTo>
                <a:lnTo>
                  <a:pt x="261" y="33"/>
                </a:lnTo>
                <a:lnTo>
                  <a:pt x="269" y="36"/>
                </a:lnTo>
                <a:lnTo>
                  <a:pt x="274" y="39"/>
                </a:lnTo>
                <a:lnTo>
                  <a:pt x="277" y="41"/>
                </a:lnTo>
                <a:lnTo>
                  <a:pt x="287" y="47"/>
                </a:lnTo>
                <a:lnTo>
                  <a:pt x="290" y="47"/>
                </a:lnTo>
                <a:lnTo>
                  <a:pt x="292" y="47"/>
                </a:lnTo>
                <a:lnTo>
                  <a:pt x="295" y="47"/>
                </a:lnTo>
                <a:lnTo>
                  <a:pt x="297" y="47"/>
                </a:lnTo>
                <a:lnTo>
                  <a:pt x="300" y="49"/>
                </a:lnTo>
                <a:lnTo>
                  <a:pt x="303" y="49"/>
                </a:lnTo>
                <a:lnTo>
                  <a:pt x="305" y="49"/>
                </a:lnTo>
                <a:lnTo>
                  <a:pt x="308" y="49"/>
                </a:lnTo>
                <a:lnTo>
                  <a:pt x="323" y="52"/>
                </a:lnTo>
                <a:lnTo>
                  <a:pt x="323" y="54"/>
                </a:lnTo>
                <a:lnTo>
                  <a:pt x="344" y="62"/>
                </a:lnTo>
                <a:lnTo>
                  <a:pt x="347" y="67"/>
                </a:lnTo>
                <a:lnTo>
                  <a:pt x="350" y="67"/>
                </a:lnTo>
                <a:lnTo>
                  <a:pt x="350" y="70"/>
                </a:lnTo>
                <a:lnTo>
                  <a:pt x="352" y="70"/>
                </a:lnTo>
                <a:lnTo>
                  <a:pt x="352" y="73"/>
                </a:lnTo>
                <a:lnTo>
                  <a:pt x="355" y="73"/>
                </a:lnTo>
                <a:lnTo>
                  <a:pt x="360" y="78"/>
                </a:lnTo>
                <a:lnTo>
                  <a:pt x="360" y="81"/>
                </a:lnTo>
                <a:lnTo>
                  <a:pt x="363" y="81"/>
                </a:lnTo>
                <a:lnTo>
                  <a:pt x="365" y="83"/>
                </a:lnTo>
                <a:lnTo>
                  <a:pt x="368" y="81"/>
                </a:lnTo>
                <a:lnTo>
                  <a:pt x="368" y="78"/>
                </a:lnTo>
                <a:lnTo>
                  <a:pt x="370" y="81"/>
                </a:lnTo>
                <a:lnTo>
                  <a:pt x="368" y="81"/>
                </a:lnTo>
                <a:lnTo>
                  <a:pt x="368" y="83"/>
                </a:lnTo>
                <a:lnTo>
                  <a:pt x="365" y="83"/>
                </a:lnTo>
                <a:lnTo>
                  <a:pt x="365" y="86"/>
                </a:lnTo>
                <a:lnTo>
                  <a:pt x="368" y="86"/>
                </a:lnTo>
                <a:lnTo>
                  <a:pt x="370" y="88"/>
                </a:lnTo>
                <a:lnTo>
                  <a:pt x="373" y="88"/>
                </a:lnTo>
                <a:lnTo>
                  <a:pt x="373" y="86"/>
                </a:lnTo>
                <a:lnTo>
                  <a:pt x="376" y="86"/>
                </a:lnTo>
                <a:lnTo>
                  <a:pt x="376" y="88"/>
                </a:lnTo>
                <a:lnTo>
                  <a:pt x="373" y="91"/>
                </a:lnTo>
                <a:lnTo>
                  <a:pt x="376" y="91"/>
                </a:lnTo>
                <a:lnTo>
                  <a:pt x="373" y="91"/>
                </a:lnTo>
                <a:lnTo>
                  <a:pt x="373" y="94"/>
                </a:lnTo>
                <a:lnTo>
                  <a:pt x="370" y="94"/>
                </a:lnTo>
                <a:lnTo>
                  <a:pt x="370" y="96"/>
                </a:lnTo>
                <a:lnTo>
                  <a:pt x="368" y="96"/>
                </a:lnTo>
                <a:lnTo>
                  <a:pt x="368" y="99"/>
                </a:lnTo>
                <a:lnTo>
                  <a:pt x="368" y="101"/>
                </a:lnTo>
                <a:lnTo>
                  <a:pt x="370" y="101"/>
                </a:lnTo>
                <a:lnTo>
                  <a:pt x="370" y="104"/>
                </a:lnTo>
                <a:lnTo>
                  <a:pt x="373" y="104"/>
                </a:lnTo>
                <a:lnTo>
                  <a:pt x="376" y="107"/>
                </a:lnTo>
                <a:lnTo>
                  <a:pt x="378" y="109"/>
                </a:lnTo>
                <a:lnTo>
                  <a:pt x="384" y="109"/>
                </a:lnTo>
                <a:lnTo>
                  <a:pt x="386" y="109"/>
                </a:lnTo>
                <a:lnTo>
                  <a:pt x="389" y="109"/>
                </a:lnTo>
                <a:lnTo>
                  <a:pt x="391" y="109"/>
                </a:lnTo>
                <a:lnTo>
                  <a:pt x="394" y="109"/>
                </a:lnTo>
                <a:lnTo>
                  <a:pt x="397" y="109"/>
                </a:lnTo>
                <a:lnTo>
                  <a:pt x="399" y="109"/>
                </a:lnTo>
                <a:lnTo>
                  <a:pt x="402" y="109"/>
                </a:lnTo>
                <a:lnTo>
                  <a:pt x="404" y="109"/>
                </a:lnTo>
                <a:lnTo>
                  <a:pt x="407" y="109"/>
                </a:lnTo>
                <a:lnTo>
                  <a:pt x="410" y="109"/>
                </a:lnTo>
                <a:lnTo>
                  <a:pt x="412" y="109"/>
                </a:lnTo>
                <a:lnTo>
                  <a:pt x="415" y="109"/>
                </a:lnTo>
                <a:lnTo>
                  <a:pt x="417" y="109"/>
                </a:lnTo>
                <a:lnTo>
                  <a:pt x="420" y="107"/>
                </a:lnTo>
                <a:lnTo>
                  <a:pt x="423" y="107"/>
                </a:lnTo>
                <a:lnTo>
                  <a:pt x="428" y="107"/>
                </a:lnTo>
                <a:lnTo>
                  <a:pt x="433" y="107"/>
                </a:lnTo>
                <a:lnTo>
                  <a:pt x="438" y="104"/>
                </a:lnTo>
                <a:lnTo>
                  <a:pt x="438" y="101"/>
                </a:lnTo>
                <a:lnTo>
                  <a:pt x="441" y="104"/>
                </a:lnTo>
                <a:lnTo>
                  <a:pt x="441" y="101"/>
                </a:lnTo>
                <a:lnTo>
                  <a:pt x="444" y="101"/>
                </a:lnTo>
                <a:lnTo>
                  <a:pt x="444" y="99"/>
                </a:lnTo>
                <a:lnTo>
                  <a:pt x="441" y="99"/>
                </a:lnTo>
                <a:lnTo>
                  <a:pt x="438" y="99"/>
                </a:lnTo>
                <a:lnTo>
                  <a:pt x="438" y="96"/>
                </a:lnTo>
                <a:lnTo>
                  <a:pt x="436" y="96"/>
                </a:lnTo>
                <a:lnTo>
                  <a:pt x="436" y="94"/>
                </a:lnTo>
                <a:lnTo>
                  <a:pt x="433" y="94"/>
                </a:lnTo>
                <a:lnTo>
                  <a:pt x="431" y="94"/>
                </a:lnTo>
                <a:lnTo>
                  <a:pt x="425" y="88"/>
                </a:lnTo>
                <a:lnTo>
                  <a:pt x="423" y="88"/>
                </a:lnTo>
                <a:lnTo>
                  <a:pt x="417" y="86"/>
                </a:lnTo>
                <a:lnTo>
                  <a:pt x="410" y="83"/>
                </a:lnTo>
                <a:lnTo>
                  <a:pt x="407" y="83"/>
                </a:lnTo>
                <a:lnTo>
                  <a:pt x="407" y="81"/>
                </a:lnTo>
                <a:lnTo>
                  <a:pt x="404" y="81"/>
                </a:lnTo>
                <a:lnTo>
                  <a:pt x="402" y="81"/>
                </a:lnTo>
                <a:lnTo>
                  <a:pt x="399" y="81"/>
                </a:lnTo>
                <a:lnTo>
                  <a:pt x="397" y="81"/>
                </a:lnTo>
                <a:lnTo>
                  <a:pt x="394" y="81"/>
                </a:lnTo>
                <a:lnTo>
                  <a:pt x="391" y="81"/>
                </a:lnTo>
                <a:lnTo>
                  <a:pt x="391" y="78"/>
                </a:lnTo>
                <a:lnTo>
                  <a:pt x="394" y="78"/>
                </a:lnTo>
                <a:lnTo>
                  <a:pt x="397" y="81"/>
                </a:lnTo>
                <a:lnTo>
                  <a:pt x="399" y="81"/>
                </a:lnTo>
                <a:lnTo>
                  <a:pt x="402" y="81"/>
                </a:lnTo>
                <a:lnTo>
                  <a:pt x="404" y="81"/>
                </a:lnTo>
                <a:lnTo>
                  <a:pt x="407" y="81"/>
                </a:lnTo>
                <a:lnTo>
                  <a:pt x="410" y="81"/>
                </a:lnTo>
                <a:lnTo>
                  <a:pt x="412" y="83"/>
                </a:lnTo>
                <a:lnTo>
                  <a:pt x="415" y="83"/>
                </a:lnTo>
                <a:lnTo>
                  <a:pt x="417" y="86"/>
                </a:lnTo>
                <a:lnTo>
                  <a:pt x="420" y="86"/>
                </a:lnTo>
                <a:lnTo>
                  <a:pt x="423" y="88"/>
                </a:lnTo>
                <a:lnTo>
                  <a:pt x="425" y="88"/>
                </a:lnTo>
                <a:lnTo>
                  <a:pt x="431" y="91"/>
                </a:lnTo>
                <a:lnTo>
                  <a:pt x="433" y="91"/>
                </a:lnTo>
                <a:lnTo>
                  <a:pt x="433" y="94"/>
                </a:lnTo>
                <a:lnTo>
                  <a:pt x="436" y="94"/>
                </a:lnTo>
                <a:lnTo>
                  <a:pt x="438" y="94"/>
                </a:lnTo>
                <a:lnTo>
                  <a:pt x="438" y="96"/>
                </a:lnTo>
                <a:lnTo>
                  <a:pt x="441" y="96"/>
                </a:lnTo>
                <a:lnTo>
                  <a:pt x="441" y="99"/>
                </a:lnTo>
                <a:lnTo>
                  <a:pt x="444" y="99"/>
                </a:lnTo>
                <a:lnTo>
                  <a:pt x="444" y="96"/>
                </a:lnTo>
                <a:lnTo>
                  <a:pt x="446" y="96"/>
                </a:lnTo>
                <a:lnTo>
                  <a:pt x="449" y="96"/>
                </a:lnTo>
                <a:lnTo>
                  <a:pt x="449" y="99"/>
                </a:lnTo>
                <a:lnTo>
                  <a:pt x="451" y="99"/>
                </a:lnTo>
                <a:lnTo>
                  <a:pt x="451" y="101"/>
                </a:lnTo>
                <a:lnTo>
                  <a:pt x="454" y="101"/>
                </a:lnTo>
                <a:lnTo>
                  <a:pt x="454" y="104"/>
                </a:lnTo>
                <a:lnTo>
                  <a:pt x="457" y="104"/>
                </a:lnTo>
                <a:lnTo>
                  <a:pt x="459" y="104"/>
                </a:lnTo>
                <a:lnTo>
                  <a:pt x="459" y="107"/>
                </a:lnTo>
                <a:lnTo>
                  <a:pt x="459" y="109"/>
                </a:lnTo>
                <a:lnTo>
                  <a:pt x="462" y="109"/>
                </a:lnTo>
                <a:lnTo>
                  <a:pt x="462" y="112"/>
                </a:lnTo>
                <a:lnTo>
                  <a:pt x="464" y="112"/>
                </a:lnTo>
                <a:lnTo>
                  <a:pt x="464" y="114"/>
                </a:lnTo>
                <a:lnTo>
                  <a:pt x="467" y="114"/>
                </a:lnTo>
                <a:lnTo>
                  <a:pt x="467" y="117"/>
                </a:lnTo>
                <a:lnTo>
                  <a:pt x="470" y="117"/>
                </a:lnTo>
                <a:lnTo>
                  <a:pt x="470" y="120"/>
                </a:lnTo>
                <a:lnTo>
                  <a:pt x="472" y="120"/>
                </a:lnTo>
                <a:lnTo>
                  <a:pt x="472" y="122"/>
                </a:lnTo>
                <a:lnTo>
                  <a:pt x="475" y="122"/>
                </a:lnTo>
                <a:lnTo>
                  <a:pt x="477" y="122"/>
                </a:lnTo>
                <a:lnTo>
                  <a:pt x="477" y="125"/>
                </a:lnTo>
                <a:lnTo>
                  <a:pt x="480" y="125"/>
                </a:lnTo>
                <a:lnTo>
                  <a:pt x="483" y="125"/>
                </a:lnTo>
                <a:lnTo>
                  <a:pt x="485" y="125"/>
                </a:lnTo>
                <a:lnTo>
                  <a:pt x="485" y="128"/>
                </a:lnTo>
                <a:lnTo>
                  <a:pt x="488" y="128"/>
                </a:lnTo>
                <a:lnTo>
                  <a:pt x="488" y="130"/>
                </a:lnTo>
                <a:lnTo>
                  <a:pt x="485" y="130"/>
                </a:lnTo>
                <a:lnTo>
                  <a:pt x="485" y="133"/>
                </a:lnTo>
                <a:lnTo>
                  <a:pt x="488" y="133"/>
                </a:lnTo>
                <a:lnTo>
                  <a:pt x="488" y="135"/>
                </a:lnTo>
                <a:lnTo>
                  <a:pt x="493" y="141"/>
                </a:lnTo>
                <a:lnTo>
                  <a:pt x="501" y="143"/>
                </a:lnTo>
                <a:lnTo>
                  <a:pt x="504" y="146"/>
                </a:lnTo>
                <a:lnTo>
                  <a:pt x="504" y="148"/>
                </a:lnTo>
                <a:lnTo>
                  <a:pt x="504" y="154"/>
                </a:lnTo>
                <a:lnTo>
                  <a:pt x="506" y="167"/>
                </a:lnTo>
                <a:lnTo>
                  <a:pt x="509" y="175"/>
                </a:lnTo>
                <a:lnTo>
                  <a:pt x="511" y="177"/>
                </a:lnTo>
                <a:lnTo>
                  <a:pt x="511" y="180"/>
                </a:lnTo>
                <a:lnTo>
                  <a:pt x="514" y="180"/>
                </a:lnTo>
                <a:lnTo>
                  <a:pt x="514" y="182"/>
                </a:lnTo>
                <a:lnTo>
                  <a:pt x="517" y="182"/>
                </a:lnTo>
                <a:lnTo>
                  <a:pt x="517" y="185"/>
                </a:lnTo>
                <a:lnTo>
                  <a:pt x="519" y="188"/>
                </a:lnTo>
                <a:lnTo>
                  <a:pt x="522" y="190"/>
                </a:lnTo>
                <a:lnTo>
                  <a:pt x="522" y="188"/>
                </a:lnTo>
                <a:lnTo>
                  <a:pt x="522" y="185"/>
                </a:lnTo>
                <a:lnTo>
                  <a:pt x="522" y="188"/>
                </a:lnTo>
                <a:lnTo>
                  <a:pt x="522" y="190"/>
                </a:lnTo>
                <a:lnTo>
                  <a:pt x="522" y="193"/>
                </a:lnTo>
                <a:lnTo>
                  <a:pt x="524" y="193"/>
                </a:lnTo>
                <a:lnTo>
                  <a:pt x="524" y="195"/>
                </a:lnTo>
                <a:lnTo>
                  <a:pt x="527" y="198"/>
                </a:lnTo>
                <a:lnTo>
                  <a:pt x="532" y="203"/>
                </a:lnTo>
                <a:lnTo>
                  <a:pt x="530" y="206"/>
                </a:lnTo>
                <a:lnTo>
                  <a:pt x="530" y="209"/>
                </a:lnTo>
                <a:lnTo>
                  <a:pt x="527" y="211"/>
                </a:lnTo>
                <a:lnTo>
                  <a:pt x="524" y="214"/>
                </a:lnTo>
                <a:lnTo>
                  <a:pt x="522" y="216"/>
                </a:lnTo>
                <a:lnTo>
                  <a:pt x="517" y="222"/>
                </a:lnTo>
                <a:lnTo>
                  <a:pt x="514" y="227"/>
                </a:lnTo>
                <a:lnTo>
                  <a:pt x="509" y="229"/>
                </a:lnTo>
                <a:lnTo>
                  <a:pt x="511" y="232"/>
                </a:lnTo>
                <a:lnTo>
                  <a:pt x="514" y="235"/>
                </a:lnTo>
                <a:lnTo>
                  <a:pt x="514" y="237"/>
                </a:lnTo>
                <a:lnTo>
                  <a:pt x="517" y="237"/>
                </a:lnTo>
                <a:lnTo>
                  <a:pt x="519" y="242"/>
                </a:lnTo>
                <a:lnTo>
                  <a:pt x="522" y="245"/>
                </a:lnTo>
                <a:lnTo>
                  <a:pt x="527" y="245"/>
                </a:lnTo>
                <a:lnTo>
                  <a:pt x="530" y="242"/>
                </a:lnTo>
                <a:lnTo>
                  <a:pt x="543" y="235"/>
                </a:lnTo>
                <a:lnTo>
                  <a:pt x="543" y="232"/>
                </a:lnTo>
                <a:lnTo>
                  <a:pt x="540" y="229"/>
                </a:lnTo>
                <a:lnTo>
                  <a:pt x="540" y="224"/>
                </a:lnTo>
                <a:lnTo>
                  <a:pt x="540" y="222"/>
                </a:lnTo>
                <a:lnTo>
                  <a:pt x="538" y="219"/>
                </a:lnTo>
                <a:lnTo>
                  <a:pt x="538" y="216"/>
                </a:lnTo>
                <a:lnTo>
                  <a:pt x="538" y="214"/>
                </a:lnTo>
                <a:lnTo>
                  <a:pt x="543" y="211"/>
                </a:lnTo>
                <a:lnTo>
                  <a:pt x="543" y="209"/>
                </a:lnTo>
                <a:lnTo>
                  <a:pt x="543" y="206"/>
                </a:lnTo>
                <a:lnTo>
                  <a:pt x="540" y="203"/>
                </a:lnTo>
                <a:lnTo>
                  <a:pt x="540" y="201"/>
                </a:lnTo>
                <a:lnTo>
                  <a:pt x="540" y="198"/>
                </a:lnTo>
                <a:lnTo>
                  <a:pt x="538" y="198"/>
                </a:lnTo>
                <a:lnTo>
                  <a:pt x="538" y="195"/>
                </a:lnTo>
                <a:lnTo>
                  <a:pt x="540" y="195"/>
                </a:lnTo>
                <a:lnTo>
                  <a:pt x="540" y="198"/>
                </a:lnTo>
                <a:lnTo>
                  <a:pt x="540" y="201"/>
                </a:lnTo>
                <a:lnTo>
                  <a:pt x="543" y="201"/>
                </a:lnTo>
                <a:lnTo>
                  <a:pt x="543" y="203"/>
                </a:lnTo>
                <a:lnTo>
                  <a:pt x="543" y="206"/>
                </a:lnTo>
                <a:lnTo>
                  <a:pt x="543" y="209"/>
                </a:lnTo>
                <a:lnTo>
                  <a:pt x="545" y="209"/>
                </a:lnTo>
                <a:lnTo>
                  <a:pt x="545" y="211"/>
                </a:lnTo>
                <a:lnTo>
                  <a:pt x="545" y="216"/>
                </a:lnTo>
                <a:lnTo>
                  <a:pt x="545" y="219"/>
                </a:lnTo>
                <a:lnTo>
                  <a:pt x="548" y="222"/>
                </a:lnTo>
                <a:lnTo>
                  <a:pt x="548" y="224"/>
                </a:lnTo>
                <a:lnTo>
                  <a:pt x="548" y="227"/>
                </a:lnTo>
                <a:lnTo>
                  <a:pt x="551" y="232"/>
                </a:lnTo>
                <a:lnTo>
                  <a:pt x="551" y="235"/>
                </a:lnTo>
                <a:lnTo>
                  <a:pt x="551" y="237"/>
                </a:lnTo>
                <a:lnTo>
                  <a:pt x="553" y="240"/>
                </a:lnTo>
                <a:lnTo>
                  <a:pt x="556" y="242"/>
                </a:lnTo>
                <a:lnTo>
                  <a:pt x="556" y="245"/>
                </a:lnTo>
                <a:lnTo>
                  <a:pt x="558" y="248"/>
                </a:lnTo>
                <a:lnTo>
                  <a:pt x="561" y="245"/>
                </a:lnTo>
                <a:lnTo>
                  <a:pt x="564" y="242"/>
                </a:lnTo>
                <a:lnTo>
                  <a:pt x="566" y="240"/>
                </a:lnTo>
                <a:lnTo>
                  <a:pt x="571" y="235"/>
                </a:lnTo>
                <a:lnTo>
                  <a:pt x="574" y="237"/>
                </a:lnTo>
                <a:lnTo>
                  <a:pt x="577" y="242"/>
                </a:lnTo>
                <a:lnTo>
                  <a:pt x="582" y="248"/>
                </a:lnTo>
                <a:lnTo>
                  <a:pt x="585" y="248"/>
                </a:lnTo>
                <a:lnTo>
                  <a:pt x="585" y="250"/>
                </a:lnTo>
                <a:lnTo>
                  <a:pt x="590" y="256"/>
                </a:lnTo>
                <a:lnTo>
                  <a:pt x="600" y="266"/>
                </a:lnTo>
                <a:lnTo>
                  <a:pt x="603" y="266"/>
                </a:lnTo>
                <a:lnTo>
                  <a:pt x="603" y="269"/>
                </a:lnTo>
                <a:lnTo>
                  <a:pt x="605" y="269"/>
                </a:lnTo>
                <a:lnTo>
                  <a:pt x="605" y="271"/>
                </a:lnTo>
                <a:lnTo>
                  <a:pt x="608" y="271"/>
                </a:lnTo>
                <a:lnTo>
                  <a:pt x="605" y="271"/>
                </a:lnTo>
                <a:lnTo>
                  <a:pt x="608" y="271"/>
                </a:lnTo>
                <a:lnTo>
                  <a:pt x="608" y="274"/>
                </a:lnTo>
                <a:lnTo>
                  <a:pt x="611" y="274"/>
                </a:lnTo>
                <a:lnTo>
                  <a:pt x="611" y="276"/>
                </a:lnTo>
                <a:lnTo>
                  <a:pt x="613" y="276"/>
                </a:lnTo>
                <a:lnTo>
                  <a:pt x="616" y="276"/>
                </a:lnTo>
                <a:lnTo>
                  <a:pt x="613" y="276"/>
                </a:lnTo>
                <a:lnTo>
                  <a:pt x="616" y="276"/>
                </a:lnTo>
                <a:lnTo>
                  <a:pt x="616" y="279"/>
                </a:lnTo>
                <a:lnTo>
                  <a:pt x="618" y="279"/>
                </a:lnTo>
                <a:lnTo>
                  <a:pt x="618" y="282"/>
                </a:lnTo>
                <a:lnTo>
                  <a:pt x="621" y="282"/>
                </a:lnTo>
                <a:lnTo>
                  <a:pt x="621" y="284"/>
                </a:lnTo>
                <a:lnTo>
                  <a:pt x="624" y="284"/>
                </a:lnTo>
                <a:lnTo>
                  <a:pt x="624" y="287"/>
                </a:lnTo>
                <a:lnTo>
                  <a:pt x="626" y="287"/>
                </a:lnTo>
                <a:lnTo>
                  <a:pt x="626" y="289"/>
                </a:lnTo>
                <a:lnTo>
                  <a:pt x="626" y="287"/>
                </a:lnTo>
                <a:lnTo>
                  <a:pt x="626" y="289"/>
                </a:lnTo>
                <a:lnTo>
                  <a:pt x="629" y="289"/>
                </a:lnTo>
                <a:lnTo>
                  <a:pt x="629" y="292"/>
                </a:lnTo>
                <a:lnTo>
                  <a:pt x="631" y="292"/>
                </a:lnTo>
                <a:lnTo>
                  <a:pt x="631" y="295"/>
                </a:lnTo>
                <a:lnTo>
                  <a:pt x="634" y="295"/>
                </a:lnTo>
                <a:lnTo>
                  <a:pt x="634" y="297"/>
                </a:lnTo>
                <a:lnTo>
                  <a:pt x="637" y="297"/>
                </a:lnTo>
                <a:lnTo>
                  <a:pt x="637" y="300"/>
                </a:lnTo>
                <a:lnTo>
                  <a:pt x="639" y="300"/>
                </a:lnTo>
                <a:lnTo>
                  <a:pt x="639" y="303"/>
                </a:lnTo>
                <a:lnTo>
                  <a:pt x="639" y="300"/>
                </a:lnTo>
                <a:lnTo>
                  <a:pt x="639" y="303"/>
                </a:lnTo>
                <a:lnTo>
                  <a:pt x="642" y="303"/>
                </a:lnTo>
                <a:lnTo>
                  <a:pt x="642" y="305"/>
                </a:lnTo>
                <a:lnTo>
                  <a:pt x="645" y="305"/>
                </a:lnTo>
                <a:lnTo>
                  <a:pt x="642" y="305"/>
                </a:lnTo>
                <a:lnTo>
                  <a:pt x="642" y="308"/>
                </a:lnTo>
                <a:lnTo>
                  <a:pt x="645" y="308"/>
                </a:lnTo>
                <a:lnTo>
                  <a:pt x="642" y="308"/>
                </a:lnTo>
                <a:lnTo>
                  <a:pt x="639" y="308"/>
                </a:lnTo>
                <a:lnTo>
                  <a:pt x="637" y="308"/>
                </a:lnTo>
                <a:lnTo>
                  <a:pt x="637" y="310"/>
                </a:lnTo>
                <a:lnTo>
                  <a:pt x="637" y="308"/>
                </a:lnTo>
                <a:lnTo>
                  <a:pt x="637" y="310"/>
                </a:lnTo>
                <a:lnTo>
                  <a:pt x="637" y="308"/>
                </a:lnTo>
                <a:lnTo>
                  <a:pt x="634" y="308"/>
                </a:lnTo>
                <a:lnTo>
                  <a:pt x="631" y="308"/>
                </a:lnTo>
                <a:lnTo>
                  <a:pt x="631" y="310"/>
                </a:lnTo>
                <a:lnTo>
                  <a:pt x="629" y="310"/>
                </a:lnTo>
                <a:lnTo>
                  <a:pt x="629" y="308"/>
                </a:lnTo>
                <a:lnTo>
                  <a:pt x="629" y="310"/>
                </a:lnTo>
                <a:lnTo>
                  <a:pt x="626" y="310"/>
                </a:lnTo>
                <a:lnTo>
                  <a:pt x="626" y="313"/>
                </a:lnTo>
                <a:lnTo>
                  <a:pt x="626" y="316"/>
                </a:lnTo>
                <a:lnTo>
                  <a:pt x="624" y="316"/>
                </a:lnTo>
                <a:lnTo>
                  <a:pt x="624" y="318"/>
                </a:lnTo>
                <a:lnTo>
                  <a:pt x="624" y="321"/>
                </a:lnTo>
                <a:lnTo>
                  <a:pt x="624" y="323"/>
                </a:lnTo>
                <a:lnTo>
                  <a:pt x="624" y="326"/>
                </a:lnTo>
                <a:lnTo>
                  <a:pt x="621" y="326"/>
                </a:lnTo>
                <a:lnTo>
                  <a:pt x="624" y="326"/>
                </a:lnTo>
                <a:lnTo>
                  <a:pt x="624" y="329"/>
                </a:lnTo>
                <a:lnTo>
                  <a:pt x="626" y="329"/>
                </a:lnTo>
                <a:lnTo>
                  <a:pt x="624" y="329"/>
                </a:lnTo>
                <a:lnTo>
                  <a:pt x="626" y="329"/>
                </a:lnTo>
                <a:lnTo>
                  <a:pt x="626" y="331"/>
                </a:lnTo>
                <a:lnTo>
                  <a:pt x="626" y="334"/>
                </a:lnTo>
                <a:lnTo>
                  <a:pt x="626" y="336"/>
                </a:lnTo>
                <a:lnTo>
                  <a:pt x="629" y="336"/>
                </a:lnTo>
                <a:lnTo>
                  <a:pt x="629" y="339"/>
                </a:lnTo>
                <a:lnTo>
                  <a:pt x="626" y="339"/>
                </a:lnTo>
                <a:lnTo>
                  <a:pt x="629" y="339"/>
                </a:lnTo>
                <a:lnTo>
                  <a:pt x="631" y="339"/>
                </a:lnTo>
                <a:lnTo>
                  <a:pt x="631" y="342"/>
                </a:lnTo>
                <a:lnTo>
                  <a:pt x="631" y="344"/>
                </a:lnTo>
                <a:lnTo>
                  <a:pt x="631" y="347"/>
                </a:lnTo>
                <a:lnTo>
                  <a:pt x="634" y="347"/>
                </a:lnTo>
                <a:lnTo>
                  <a:pt x="634" y="350"/>
                </a:lnTo>
                <a:lnTo>
                  <a:pt x="631" y="350"/>
                </a:lnTo>
                <a:lnTo>
                  <a:pt x="634" y="350"/>
                </a:lnTo>
                <a:lnTo>
                  <a:pt x="634" y="352"/>
                </a:lnTo>
                <a:lnTo>
                  <a:pt x="637" y="352"/>
                </a:lnTo>
                <a:lnTo>
                  <a:pt x="634" y="352"/>
                </a:lnTo>
                <a:lnTo>
                  <a:pt x="637" y="352"/>
                </a:lnTo>
                <a:lnTo>
                  <a:pt x="634" y="352"/>
                </a:lnTo>
                <a:lnTo>
                  <a:pt x="634" y="355"/>
                </a:lnTo>
                <a:lnTo>
                  <a:pt x="634" y="357"/>
                </a:lnTo>
                <a:lnTo>
                  <a:pt x="634" y="360"/>
                </a:lnTo>
                <a:lnTo>
                  <a:pt x="631" y="360"/>
                </a:lnTo>
                <a:lnTo>
                  <a:pt x="634" y="360"/>
                </a:lnTo>
                <a:lnTo>
                  <a:pt x="634" y="363"/>
                </a:lnTo>
                <a:lnTo>
                  <a:pt x="631" y="363"/>
                </a:lnTo>
                <a:lnTo>
                  <a:pt x="631" y="360"/>
                </a:lnTo>
                <a:lnTo>
                  <a:pt x="629" y="360"/>
                </a:lnTo>
                <a:lnTo>
                  <a:pt x="626" y="360"/>
                </a:lnTo>
                <a:lnTo>
                  <a:pt x="626" y="363"/>
                </a:lnTo>
                <a:lnTo>
                  <a:pt x="626" y="365"/>
                </a:lnTo>
                <a:lnTo>
                  <a:pt x="629" y="365"/>
                </a:lnTo>
                <a:lnTo>
                  <a:pt x="626" y="365"/>
                </a:lnTo>
                <a:lnTo>
                  <a:pt x="626" y="368"/>
                </a:lnTo>
                <a:lnTo>
                  <a:pt x="629" y="368"/>
                </a:lnTo>
                <a:lnTo>
                  <a:pt x="626" y="368"/>
                </a:lnTo>
                <a:lnTo>
                  <a:pt x="626" y="370"/>
                </a:lnTo>
                <a:lnTo>
                  <a:pt x="624" y="370"/>
                </a:lnTo>
                <a:lnTo>
                  <a:pt x="626" y="370"/>
                </a:lnTo>
                <a:lnTo>
                  <a:pt x="626" y="373"/>
                </a:lnTo>
                <a:lnTo>
                  <a:pt x="626" y="376"/>
                </a:lnTo>
                <a:lnTo>
                  <a:pt x="629" y="376"/>
                </a:lnTo>
                <a:lnTo>
                  <a:pt x="629" y="378"/>
                </a:lnTo>
                <a:lnTo>
                  <a:pt x="629" y="381"/>
                </a:lnTo>
                <a:lnTo>
                  <a:pt x="626" y="381"/>
                </a:lnTo>
                <a:lnTo>
                  <a:pt x="626" y="384"/>
                </a:lnTo>
                <a:lnTo>
                  <a:pt x="624" y="384"/>
                </a:lnTo>
                <a:lnTo>
                  <a:pt x="624" y="381"/>
                </a:lnTo>
                <a:lnTo>
                  <a:pt x="624" y="378"/>
                </a:lnTo>
                <a:lnTo>
                  <a:pt x="621" y="378"/>
                </a:lnTo>
                <a:lnTo>
                  <a:pt x="621" y="381"/>
                </a:lnTo>
                <a:lnTo>
                  <a:pt x="621" y="384"/>
                </a:lnTo>
                <a:lnTo>
                  <a:pt x="624" y="384"/>
                </a:lnTo>
                <a:lnTo>
                  <a:pt x="624" y="386"/>
                </a:lnTo>
                <a:lnTo>
                  <a:pt x="621" y="386"/>
                </a:lnTo>
                <a:lnTo>
                  <a:pt x="621" y="389"/>
                </a:lnTo>
                <a:lnTo>
                  <a:pt x="621" y="391"/>
                </a:lnTo>
                <a:lnTo>
                  <a:pt x="618" y="391"/>
                </a:lnTo>
                <a:lnTo>
                  <a:pt x="616" y="391"/>
                </a:lnTo>
                <a:lnTo>
                  <a:pt x="616" y="394"/>
                </a:lnTo>
                <a:lnTo>
                  <a:pt x="616" y="397"/>
                </a:lnTo>
                <a:lnTo>
                  <a:pt x="616" y="394"/>
                </a:lnTo>
                <a:lnTo>
                  <a:pt x="613" y="394"/>
                </a:lnTo>
                <a:lnTo>
                  <a:pt x="613" y="397"/>
                </a:lnTo>
                <a:lnTo>
                  <a:pt x="613" y="399"/>
                </a:lnTo>
                <a:lnTo>
                  <a:pt x="616" y="399"/>
                </a:lnTo>
                <a:lnTo>
                  <a:pt x="616" y="402"/>
                </a:lnTo>
                <a:lnTo>
                  <a:pt x="616" y="404"/>
                </a:lnTo>
                <a:lnTo>
                  <a:pt x="616" y="407"/>
                </a:lnTo>
                <a:lnTo>
                  <a:pt x="618" y="407"/>
                </a:lnTo>
                <a:lnTo>
                  <a:pt x="618" y="410"/>
                </a:lnTo>
                <a:lnTo>
                  <a:pt x="618" y="412"/>
                </a:lnTo>
                <a:lnTo>
                  <a:pt x="621" y="412"/>
                </a:lnTo>
                <a:lnTo>
                  <a:pt x="621" y="415"/>
                </a:lnTo>
                <a:lnTo>
                  <a:pt x="618" y="415"/>
                </a:lnTo>
                <a:lnTo>
                  <a:pt x="616" y="415"/>
                </a:lnTo>
                <a:lnTo>
                  <a:pt x="613" y="415"/>
                </a:lnTo>
                <a:lnTo>
                  <a:pt x="613" y="417"/>
                </a:lnTo>
                <a:lnTo>
                  <a:pt x="616" y="417"/>
                </a:lnTo>
                <a:lnTo>
                  <a:pt x="618" y="417"/>
                </a:lnTo>
                <a:lnTo>
                  <a:pt x="618" y="420"/>
                </a:lnTo>
                <a:lnTo>
                  <a:pt x="616" y="420"/>
                </a:lnTo>
                <a:lnTo>
                  <a:pt x="616" y="423"/>
                </a:lnTo>
                <a:lnTo>
                  <a:pt x="616" y="425"/>
                </a:lnTo>
                <a:lnTo>
                  <a:pt x="616" y="423"/>
                </a:lnTo>
                <a:lnTo>
                  <a:pt x="616" y="425"/>
                </a:lnTo>
                <a:lnTo>
                  <a:pt x="613" y="425"/>
                </a:lnTo>
                <a:lnTo>
                  <a:pt x="613" y="423"/>
                </a:lnTo>
                <a:lnTo>
                  <a:pt x="613" y="425"/>
                </a:lnTo>
                <a:lnTo>
                  <a:pt x="611" y="425"/>
                </a:lnTo>
                <a:lnTo>
                  <a:pt x="611" y="423"/>
                </a:lnTo>
                <a:lnTo>
                  <a:pt x="608" y="423"/>
                </a:lnTo>
                <a:lnTo>
                  <a:pt x="608" y="425"/>
                </a:lnTo>
                <a:lnTo>
                  <a:pt x="608" y="423"/>
                </a:lnTo>
                <a:lnTo>
                  <a:pt x="605" y="423"/>
                </a:lnTo>
                <a:lnTo>
                  <a:pt x="605" y="420"/>
                </a:lnTo>
                <a:lnTo>
                  <a:pt x="603" y="420"/>
                </a:lnTo>
                <a:lnTo>
                  <a:pt x="603" y="417"/>
                </a:lnTo>
                <a:lnTo>
                  <a:pt x="600" y="417"/>
                </a:lnTo>
                <a:lnTo>
                  <a:pt x="600" y="415"/>
                </a:lnTo>
                <a:lnTo>
                  <a:pt x="598" y="415"/>
                </a:lnTo>
                <a:lnTo>
                  <a:pt x="598" y="417"/>
                </a:lnTo>
                <a:lnTo>
                  <a:pt x="598" y="415"/>
                </a:lnTo>
                <a:lnTo>
                  <a:pt x="595" y="415"/>
                </a:lnTo>
                <a:lnTo>
                  <a:pt x="592" y="415"/>
                </a:lnTo>
                <a:lnTo>
                  <a:pt x="592" y="417"/>
                </a:lnTo>
                <a:lnTo>
                  <a:pt x="592" y="420"/>
                </a:lnTo>
                <a:lnTo>
                  <a:pt x="590" y="420"/>
                </a:lnTo>
                <a:lnTo>
                  <a:pt x="587" y="420"/>
                </a:lnTo>
                <a:lnTo>
                  <a:pt x="590" y="420"/>
                </a:lnTo>
                <a:lnTo>
                  <a:pt x="590" y="423"/>
                </a:lnTo>
                <a:lnTo>
                  <a:pt x="590" y="425"/>
                </a:lnTo>
                <a:lnTo>
                  <a:pt x="590" y="423"/>
                </a:lnTo>
                <a:lnTo>
                  <a:pt x="587" y="423"/>
                </a:lnTo>
                <a:lnTo>
                  <a:pt x="585" y="423"/>
                </a:lnTo>
                <a:lnTo>
                  <a:pt x="585" y="425"/>
                </a:lnTo>
                <a:lnTo>
                  <a:pt x="582" y="425"/>
                </a:lnTo>
                <a:lnTo>
                  <a:pt x="582" y="428"/>
                </a:lnTo>
                <a:lnTo>
                  <a:pt x="585" y="428"/>
                </a:lnTo>
                <a:lnTo>
                  <a:pt x="585" y="431"/>
                </a:lnTo>
                <a:lnTo>
                  <a:pt x="587" y="431"/>
                </a:lnTo>
                <a:lnTo>
                  <a:pt x="585" y="433"/>
                </a:lnTo>
                <a:lnTo>
                  <a:pt x="585" y="436"/>
                </a:lnTo>
                <a:lnTo>
                  <a:pt x="585" y="438"/>
                </a:lnTo>
                <a:lnTo>
                  <a:pt x="582" y="438"/>
                </a:lnTo>
                <a:lnTo>
                  <a:pt x="579" y="438"/>
                </a:lnTo>
                <a:lnTo>
                  <a:pt x="579" y="441"/>
                </a:lnTo>
                <a:lnTo>
                  <a:pt x="569" y="410"/>
                </a:lnTo>
                <a:lnTo>
                  <a:pt x="558" y="381"/>
                </a:lnTo>
                <a:lnTo>
                  <a:pt x="556" y="381"/>
                </a:lnTo>
                <a:lnTo>
                  <a:pt x="553" y="381"/>
                </a:lnTo>
                <a:lnTo>
                  <a:pt x="553" y="378"/>
                </a:lnTo>
                <a:lnTo>
                  <a:pt x="551" y="381"/>
                </a:lnTo>
                <a:lnTo>
                  <a:pt x="548" y="381"/>
                </a:lnTo>
                <a:lnTo>
                  <a:pt x="545" y="381"/>
                </a:lnTo>
                <a:lnTo>
                  <a:pt x="543" y="381"/>
                </a:lnTo>
                <a:lnTo>
                  <a:pt x="543" y="378"/>
                </a:lnTo>
                <a:lnTo>
                  <a:pt x="540" y="378"/>
                </a:lnTo>
                <a:lnTo>
                  <a:pt x="538" y="378"/>
                </a:lnTo>
                <a:lnTo>
                  <a:pt x="535" y="378"/>
                </a:lnTo>
                <a:lnTo>
                  <a:pt x="532" y="378"/>
                </a:lnTo>
                <a:lnTo>
                  <a:pt x="530" y="378"/>
                </a:lnTo>
                <a:lnTo>
                  <a:pt x="530" y="376"/>
                </a:lnTo>
                <a:lnTo>
                  <a:pt x="527" y="376"/>
                </a:lnTo>
                <a:lnTo>
                  <a:pt x="527" y="373"/>
                </a:lnTo>
                <a:lnTo>
                  <a:pt x="524" y="373"/>
                </a:lnTo>
                <a:lnTo>
                  <a:pt x="522" y="370"/>
                </a:lnTo>
                <a:lnTo>
                  <a:pt x="519" y="370"/>
                </a:lnTo>
                <a:lnTo>
                  <a:pt x="519" y="368"/>
                </a:lnTo>
                <a:lnTo>
                  <a:pt x="519" y="365"/>
                </a:lnTo>
                <a:lnTo>
                  <a:pt x="517" y="365"/>
                </a:lnTo>
                <a:lnTo>
                  <a:pt x="517" y="363"/>
                </a:lnTo>
                <a:lnTo>
                  <a:pt x="519" y="363"/>
                </a:lnTo>
                <a:lnTo>
                  <a:pt x="517" y="363"/>
                </a:lnTo>
                <a:lnTo>
                  <a:pt x="517" y="360"/>
                </a:lnTo>
                <a:lnTo>
                  <a:pt x="514" y="360"/>
                </a:lnTo>
                <a:lnTo>
                  <a:pt x="511" y="360"/>
                </a:lnTo>
                <a:lnTo>
                  <a:pt x="509" y="360"/>
                </a:lnTo>
                <a:lnTo>
                  <a:pt x="506" y="360"/>
                </a:lnTo>
                <a:lnTo>
                  <a:pt x="504" y="357"/>
                </a:lnTo>
                <a:lnTo>
                  <a:pt x="501" y="357"/>
                </a:lnTo>
                <a:lnTo>
                  <a:pt x="498" y="357"/>
                </a:lnTo>
                <a:lnTo>
                  <a:pt x="496" y="355"/>
                </a:lnTo>
                <a:lnTo>
                  <a:pt x="493" y="355"/>
                </a:lnTo>
                <a:lnTo>
                  <a:pt x="491" y="355"/>
                </a:lnTo>
                <a:lnTo>
                  <a:pt x="488" y="355"/>
                </a:lnTo>
                <a:lnTo>
                  <a:pt x="485" y="355"/>
                </a:lnTo>
                <a:lnTo>
                  <a:pt x="480" y="352"/>
                </a:lnTo>
                <a:lnTo>
                  <a:pt x="480" y="350"/>
                </a:lnTo>
                <a:lnTo>
                  <a:pt x="477" y="350"/>
                </a:lnTo>
                <a:lnTo>
                  <a:pt x="475" y="344"/>
                </a:lnTo>
                <a:lnTo>
                  <a:pt x="472" y="344"/>
                </a:lnTo>
                <a:lnTo>
                  <a:pt x="472" y="347"/>
                </a:lnTo>
                <a:lnTo>
                  <a:pt x="470" y="347"/>
                </a:lnTo>
                <a:lnTo>
                  <a:pt x="467" y="344"/>
                </a:lnTo>
                <a:lnTo>
                  <a:pt x="464" y="344"/>
                </a:lnTo>
                <a:lnTo>
                  <a:pt x="464" y="347"/>
                </a:lnTo>
                <a:lnTo>
                  <a:pt x="464" y="350"/>
                </a:lnTo>
                <a:lnTo>
                  <a:pt x="464" y="352"/>
                </a:lnTo>
                <a:lnTo>
                  <a:pt x="462" y="352"/>
                </a:lnTo>
                <a:lnTo>
                  <a:pt x="462" y="350"/>
                </a:lnTo>
                <a:lnTo>
                  <a:pt x="459" y="350"/>
                </a:lnTo>
                <a:lnTo>
                  <a:pt x="457" y="350"/>
                </a:lnTo>
                <a:lnTo>
                  <a:pt x="457" y="352"/>
                </a:lnTo>
                <a:lnTo>
                  <a:pt x="457" y="355"/>
                </a:lnTo>
                <a:lnTo>
                  <a:pt x="454" y="355"/>
                </a:lnTo>
                <a:lnTo>
                  <a:pt x="451" y="355"/>
                </a:lnTo>
                <a:lnTo>
                  <a:pt x="449" y="355"/>
                </a:lnTo>
                <a:lnTo>
                  <a:pt x="449" y="357"/>
                </a:lnTo>
                <a:lnTo>
                  <a:pt x="449" y="360"/>
                </a:lnTo>
                <a:lnTo>
                  <a:pt x="449" y="363"/>
                </a:lnTo>
                <a:lnTo>
                  <a:pt x="446" y="365"/>
                </a:lnTo>
                <a:lnTo>
                  <a:pt x="444" y="368"/>
                </a:lnTo>
                <a:lnTo>
                  <a:pt x="441" y="368"/>
                </a:lnTo>
                <a:lnTo>
                  <a:pt x="438" y="365"/>
                </a:lnTo>
                <a:lnTo>
                  <a:pt x="436" y="365"/>
                </a:lnTo>
                <a:lnTo>
                  <a:pt x="433" y="365"/>
                </a:lnTo>
                <a:lnTo>
                  <a:pt x="431" y="365"/>
                </a:lnTo>
                <a:lnTo>
                  <a:pt x="428" y="365"/>
                </a:lnTo>
                <a:lnTo>
                  <a:pt x="425" y="363"/>
                </a:lnTo>
                <a:lnTo>
                  <a:pt x="425" y="360"/>
                </a:lnTo>
                <a:lnTo>
                  <a:pt x="423" y="357"/>
                </a:lnTo>
                <a:lnTo>
                  <a:pt x="420" y="357"/>
                </a:lnTo>
                <a:lnTo>
                  <a:pt x="417" y="355"/>
                </a:lnTo>
                <a:lnTo>
                  <a:pt x="415" y="355"/>
                </a:lnTo>
                <a:lnTo>
                  <a:pt x="415" y="357"/>
                </a:lnTo>
                <a:lnTo>
                  <a:pt x="412" y="355"/>
                </a:lnTo>
                <a:lnTo>
                  <a:pt x="412" y="352"/>
                </a:lnTo>
                <a:lnTo>
                  <a:pt x="410" y="352"/>
                </a:lnTo>
                <a:lnTo>
                  <a:pt x="410" y="350"/>
                </a:lnTo>
                <a:lnTo>
                  <a:pt x="407" y="350"/>
                </a:lnTo>
                <a:lnTo>
                  <a:pt x="404" y="350"/>
                </a:lnTo>
                <a:lnTo>
                  <a:pt x="404" y="347"/>
                </a:lnTo>
                <a:lnTo>
                  <a:pt x="402" y="347"/>
                </a:lnTo>
                <a:lnTo>
                  <a:pt x="399" y="344"/>
                </a:lnTo>
                <a:lnTo>
                  <a:pt x="397" y="344"/>
                </a:lnTo>
                <a:lnTo>
                  <a:pt x="394" y="344"/>
                </a:lnTo>
                <a:lnTo>
                  <a:pt x="384" y="347"/>
                </a:lnTo>
                <a:lnTo>
                  <a:pt x="365" y="347"/>
                </a:lnTo>
                <a:lnTo>
                  <a:pt x="363" y="350"/>
                </a:lnTo>
                <a:lnTo>
                  <a:pt x="360" y="350"/>
                </a:lnTo>
                <a:lnTo>
                  <a:pt x="357" y="350"/>
                </a:lnTo>
                <a:lnTo>
                  <a:pt x="352" y="350"/>
                </a:lnTo>
                <a:lnTo>
                  <a:pt x="350" y="350"/>
                </a:lnTo>
                <a:lnTo>
                  <a:pt x="347" y="350"/>
                </a:lnTo>
                <a:lnTo>
                  <a:pt x="344" y="350"/>
                </a:lnTo>
                <a:lnTo>
                  <a:pt x="342" y="350"/>
                </a:lnTo>
                <a:lnTo>
                  <a:pt x="339" y="350"/>
                </a:lnTo>
                <a:lnTo>
                  <a:pt x="337" y="350"/>
                </a:lnTo>
                <a:lnTo>
                  <a:pt x="334" y="347"/>
                </a:lnTo>
                <a:lnTo>
                  <a:pt x="331" y="347"/>
                </a:lnTo>
                <a:lnTo>
                  <a:pt x="329" y="347"/>
                </a:lnTo>
                <a:lnTo>
                  <a:pt x="329" y="344"/>
                </a:lnTo>
                <a:lnTo>
                  <a:pt x="326" y="344"/>
                </a:lnTo>
                <a:lnTo>
                  <a:pt x="323" y="344"/>
                </a:lnTo>
                <a:lnTo>
                  <a:pt x="321" y="342"/>
                </a:lnTo>
                <a:lnTo>
                  <a:pt x="318" y="342"/>
                </a:lnTo>
                <a:lnTo>
                  <a:pt x="316" y="342"/>
                </a:lnTo>
                <a:lnTo>
                  <a:pt x="313" y="339"/>
                </a:lnTo>
                <a:lnTo>
                  <a:pt x="310" y="336"/>
                </a:lnTo>
                <a:lnTo>
                  <a:pt x="310" y="339"/>
                </a:lnTo>
                <a:lnTo>
                  <a:pt x="308" y="339"/>
                </a:lnTo>
                <a:lnTo>
                  <a:pt x="308" y="342"/>
                </a:lnTo>
                <a:lnTo>
                  <a:pt x="305" y="342"/>
                </a:lnTo>
                <a:lnTo>
                  <a:pt x="303" y="342"/>
                </a:lnTo>
                <a:lnTo>
                  <a:pt x="303" y="344"/>
                </a:lnTo>
                <a:lnTo>
                  <a:pt x="300" y="342"/>
                </a:lnTo>
                <a:lnTo>
                  <a:pt x="300" y="339"/>
                </a:lnTo>
                <a:lnTo>
                  <a:pt x="297" y="339"/>
                </a:lnTo>
                <a:lnTo>
                  <a:pt x="297" y="336"/>
                </a:lnTo>
                <a:lnTo>
                  <a:pt x="295" y="336"/>
                </a:lnTo>
                <a:lnTo>
                  <a:pt x="292" y="334"/>
                </a:lnTo>
                <a:lnTo>
                  <a:pt x="290" y="334"/>
                </a:lnTo>
                <a:lnTo>
                  <a:pt x="290" y="331"/>
                </a:lnTo>
                <a:lnTo>
                  <a:pt x="287" y="329"/>
                </a:lnTo>
                <a:lnTo>
                  <a:pt x="284" y="329"/>
                </a:lnTo>
                <a:lnTo>
                  <a:pt x="284" y="326"/>
                </a:lnTo>
                <a:lnTo>
                  <a:pt x="282" y="323"/>
                </a:lnTo>
                <a:lnTo>
                  <a:pt x="282" y="321"/>
                </a:lnTo>
                <a:lnTo>
                  <a:pt x="279" y="321"/>
                </a:lnTo>
                <a:lnTo>
                  <a:pt x="277" y="321"/>
                </a:lnTo>
                <a:lnTo>
                  <a:pt x="274" y="321"/>
                </a:lnTo>
                <a:lnTo>
                  <a:pt x="271" y="321"/>
                </a:lnTo>
                <a:lnTo>
                  <a:pt x="269" y="321"/>
                </a:lnTo>
                <a:lnTo>
                  <a:pt x="269" y="318"/>
                </a:lnTo>
                <a:lnTo>
                  <a:pt x="266" y="318"/>
                </a:lnTo>
                <a:lnTo>
                  <a:pt x="263" y="318"/>
                </a:lnTo>
                <a:lnTo>
                  <a:pt x="261" y="316"/>
                </a:lnTo>
                <a:lnTo>
                  <a:pt x="258" y="316"/>
                </a:lnTo>
                <a:lnTo>
                  <a:pt x="258" y="318"/>
                </a:lnTo>
                <a:lnTo>
                  <a:pt x="256" y="318"/>
                </a:lnTo>
                <a:lnTo>
                  <a:pt x="256" y="321"/>
                </a:lnTo>
                <a:lnTo>
                  <a:pt x="258" y="323"/>
                </a:lnTo>
                <a:lnTo>
                  <a:pt x="256" y="323"/>
                </a:lnTo>
                <a:lnTo>
                  <a:pt x="256" y="326"/>
                </a:lnTo>
                <a:lnTo>
                  <a:pt x="253" y="329"/>
                </a:lnTo>
                <a:lnTo>
                  <a:pt x="250" y="329"/>
                </a:lnTo>
                <a:lnTo>
                  <a:pt x="253" y="331"/>
                </a:lnTo>
                <a:lnTo>
                  <a:pt x="256" y="331"/>
                </a:lnTo>
                <a:lnTo>
                  <a:pt x="256" y="334"/>
                </a:lnTo>
                <a:lnTo>
                  <a:pt x="258" y="334"/>
                </a:lnTo>
                <a:lnTo>
                  <a:pt x="258" y="336"/>
                </a:lnTo>
                <a:lnTo>
                  <a:pt x="256" y="336"/>
                </a:lnTo>
                <a:lnTo>
                  <a:pt x="256" y="339"/>
                </a:lnTo>
                <a:lnTo>
                  <a:pt x="253" y="339"/>
                </a:lnTo>
                <a:lnTo>
                  <a:pt x="253" y="342"/>
                </a:lnTo>
                <a:lnTo>
                  <a:pt x="250" y="342"/>
                </a:lnTo>
                <a:lnTo>
                  <a:pt x="250" y="339"/>
                </a:lnTo>
                <a:lnTo>
                  <a:pt x="248" y="339"/>
                </a:lnTo>
                <a:lnTo>
                  <a:pt x="245" y="339"/>
                </a:lnTo>
                <a:lnTo>
                  <a:pt x="245" y="342"/>
                </a:lnTo>
                <a:lnTo>
                  <a:pt x="245" y="344"/>
                </a:lnTo>
                <a:lnTo>
                  <a:pt x="245" y="350"/>
                </a:lnTo>
                <a:lnTo>
                  <a:pt x="248" y="350"/>
                </a:lnTo>
                <a:lnTo>
                  <a:pt x="248" y="352"/>
                </a:lnTo>
                <a:lnTo>
                  <a:pt x="250" y="352"/>
                </a:lnTo>
                <a:lnTo>
                  <a:pt x="253" y="352"/>
                </a:lnTo>
                <a:lnTo>
                  <a:pt x="253" y="355"/>
                </a:lnTo>
                <a:lnTo>
                  <a:pt x="256" y="355"/>
                </a:lnTo>
                <a:lnTo>
                  <a:pt x="258" y="355"/>
                </a:lnTo>
                <a:lnTo>
                  <a:pt x="261" y="355"/>
                </a:lnTo>
                <a:lnTo>
                  <a:pt x="263" y="357"/>
                </a:lnTo>
                <a:lnTo>
                  <a:pt x="261" y="360"/>
                </a:lnTo>
                <a:lnTo>
                  <a:pt x="258" y="360"/>
                </a:lnTo>
                <a:lnTo>
                  <a:pt x="256" y="360"/>
                </a:lnTo>
                <a:lnTo>
                  <a:pt x="253" y="360"/>
                </a:lnTo>
                <a:lnTo>
                  <a:pt x="253" y="363"/>
                </a:lnTo>
                <a:lnTo>
                  <a:pt x="253" y="365"/>
                </a:lnTo>
                <a:lnTo>
                  <a:pt x="253" y="368"/>
                </a:lnTo>
                <a:lnTo>
                  <a:pt x="250" y="370"/>
                </a:lnTo>
                <a:lnTo>
                  <a:pt x="250" y="368"/>
                </a:lnTo>
                <a:lnTo>
                  <a:pt x="248" y="368"/>
                </a:lnTo>
                <a:lnTo>
                  <a:pt x="248" y="365"/>
                </a:lnTo>
                <a:lnTo>
                  <a:pt x="250" y="365"/>
                </a:lnTo>
                <a:lnTo>
                  <a:pt x="250" y="360"/>
                </a:lnTo>
                <a:lnTo>
                  <a:pt x="253" y="360"/>
                </a:lnTo>
                <a:lnTo>
                  <a:pt x="253" y="357"/>
                </a:lnTo>
                <a:lnTo>
                  <a:pt x="250" y="357"/>
                </a:lnTo>
                <a:lnTo>
                  <a:pt x="250" y="355"/>
                </a:lnTo>
                <a:lnTo>
                  <a:pt x="248" y="355"/>
                </a:lnTo>
                <a:lnTo>
                  <a:pt x="245" y="355"/>
                </a:lnTo>
                <a:lnTo>
                  <a:pt x="245" y="352"/>
                </a:lnTo>
                <a:lnTo>
                  <a:pt x="243" y="350"/>
                </a:lnTo>
                <a:lnTo>
                  <a:pt x="243" y="347"/>
                </a:lnTo>
                <a:lnTo>
                  <a:pt x="243" y="344"/>
                </a:lnTo>
                <a:lnTo>
                  <a:pt x="240" y="344"/>
                </a:lnTo>
                <a:lnTo>
                  <a:pt x="243" y="347"/>
                </a:lnTo>
                <a:lnTo>
                  <a:pt x="240" y="347"/>
                </a:lnTo>
                <a:lnTo>
                  <a:pt x="237" y="347"/>
                </a:lnTo>
                <a:lnTo>
                  <a:pt x="237" y="344"/>
                </a:lnTo>
                <a:lnTo>
                  <a:pt x="237" y="342"/>
                </a:lnTo>
                <a:lnTo>
                  <a:pt x="237" y="339"/>
                </a:lnTo>
                <a:lnTo>
                  <a:pt x="240" y="339"/>
                </a:lnTo>
                <a:lnTo>
                  <a:pt x="237" y="336"/>
                </a:lnTo>
                <a:lnTo>
                  <a:pt x="240" y="336"/>
                </a:lnTo>
                <a:lnTo>
                  <a:pt x="230" y="342"/>
                </a:lnTo>
                <a:lnTo>
                  <a:pt x="227" y="344"/>
                </a:lnTo>
                <a:lnTo>
                  <a:pt x="224" y="344"/>
                </a:lnTo>
                <a:lnTo>
                  <a:pt x="222" y="344"/>
                </a:lnTo>
                <a:lnTo>
                  <a:pt x="219" y="344"/>
                </a:lnTo>
                <a:lnTo>
                  <a:pt x="216" y="342"/>
                </a:lnTo>
                <a:lnTo>
                  <a:pt x="214" y="342"/>
                </a:lnTo>
                <a:lnTo>
                  <a:pt x="211" y="342"/>
                </a:lnTo>
                <a:lnTo>
                  <a:pt x="209" y="342"/>
                </a:lnTo>
                <a:lnTo>
                  <a:pt x="206" y="339"/>
                </a:lnTo>
                <a:lnTo>
                  <a:pt x="203" y="336"/>
                </a:lnTo>
                <a:lnTo>
                  <a:pt x="203" y="334"/>
                </a:lnTo>
                <a:lnTo>
                  <a:pt x="201" y="331"/>
                </a:lnTo>
                <a:lnTo>
                  <a:pt x="201" y="326"/>
                </a:lnTo>
                <a:lnTo>
                  <a:pt x="198" y="326"/>
                </a:lnTo>
                <a:lnTo>
                  <a:pt x="196" y="326"/>
                </a:lnTo>
                <a:lnTo>
                  <a:pt x="193" y="326"/>
                </a:lnTo>
                <a:lnTo>
                  <a:pt x="190" y="326"/>
                </a:lnTo>
                <a:lnTo>
                  <a:pt x="188" y="326"/>
                </a:lnTo>
                <a:lnTo>
                  <a:pt x="183" y="329"/>
                </a:lnTo>
                <a:lnTo>
                  <a:pt x="177" y="329"/>
                </a:lnTo>
                <a:lnTo>
                  <a:pt x="175" y="329"/>
                </a:lnTo>
                <a:lnTo>
                  <a:pt x="172" y="331"/>
                </a:lnTo>
                <a:lnTo>
                  <a:pt x="169" y="331"/>
                </a:lnTo>
                <a:lnTo>
                  <a:pt x="167" y="329"/>
                </a:lnTo>
                <a:lnTo>
                  <a:pt x="164" y="326"/>
                </a:lnTo>
                <a:lnTo>
                  <a:pt x="162" y="326"/>
                </a:lnTo>
                <a:lnTo>
                  <a:pt x="159" y="329"/>
                </a:lnTo>
                <a:lnTo>
                  <a:pt x="156" y="329"/>
                </a:lnTo>
                <a:lnTo>
                  <a:pt x="154" y="329"/>
                </a:lnTo>
                <a:lnTo>
                  <a:pt x="154" y="331"/>
                </a:lnTo>
                <a:lnTo>
                  <a:pt x="151" y="331"/>
                </a:lnTo>
                <a:lnTo>
                  <a:pt x="149" y="331"/>
                </a:lnTo>
                <a:lnTo>
                  <a:pt x="149" y="334"/>
                </a:lnTo>
                <a:lnTo>
                  <a:pt x="149" y="336"/>
                </a:lnTo>
                <a:lnTo>
                  <a:pt x="146" y="336"/>
                </a:lnTo>
                <a:lnTo>
                  <a:pt x="143" y="336"/>
                </a:lnTo>
                <a:lnTo>
                  <a:pt x="141" y="336"/>
                </a:lnTo>
                <a:lnTo>
                  <a:pt x="138" y="336"/>
                </a:lnTo>
                <a:lnTo>
                  <a:pt x="138" y="339"/>
                </a:lnTo>
                <a:lnTo>
                  <a:pt x="138" y="336"/>
                </a:lnTo>
                <a:lnTo>
                  <a:pt x="136" y="336"/>
                </a:lnTo>
                <a:lnTo>
                  <a:pt x="136" y="334"/>
                </a:lnTo>
                <a:lnTo>
                  <a:pt x="133" y="334"/>
                </a:lnTo>
                <a:lnTo>
                  <a:pt x="141" y="263"/>
                </a:lnTo>
                <a:lnTo>
                  <a:pt x="183" y="250"/>
                </a:lnTo>
                <a:lnTo>
                  <a:pt x="214" y="229"/>
                </a:lnTo>
                <a:lnTo>
                  <a:pt x="219" y="224"/>
                </a:lnTo>
                <a:lnTo>
                  <a:pt x="185" y="167"/>
                </a:lnTo>
                <a:lnTo>
                  <a:pt x="177" y="161"/>
                </a:lnTo>
                <a:lnTo>
                  <a:pt x="175" y="164"/>
                </a:lnTo>
                <a:lnTo>
                  <a:pt x="162" y="188"/>
                </a:lnTo>
                <a:lnTo>
                  <a:pt x="162" y="190"/>
                </a:lnTo>
                <a:lnTo>
                  <a:pt x="141" y="203"/>
                </a:lnTo>
                <a:lnTo>
                  <a:pt x="141" y="201"/>
                </a:lnTo>
                <a:lnTo>
                  <a:pt x="138" y="201"/>
                </a:lnTo>
                <a:lnTo>
                  <a:pt x="136" y="198"/>
                </a:lnTo>
                <a:lnTo>
                  <a:pt x="136" y="195"/>
                </a:lnTo>
                <a:lnTo>
                  <a:pt x="133" y="195"/>
                </a:lnTo>
                <a:lnTo>
                  <a:pt x="133" y="193"/>
                </a:lnTo>
                <a:lnTo>
                  <a:pt x="133" y="190"/>
                </a:lnTo>
                <a:lnTo>
                  <a:pt x="130" y="190"/>
                </a:lnTo>
                <a:lnTo>
                  <a:pt x="128" y="190"/>
                </a:lnTo>
                <a:lnTo>
                  <a:pt x="125" y="188"/>
                </a:lnTo>
                <a:lnTo>
                  <a:pt x="125" y="185"/>
                </a:lnTo>
                <a:lnTo>
                  <a:pt x="125" y="182"/>
                </a:lnTo>
                <a:lnTo>
                  <a:pt x="122" y="182"/>
                </a:lnTo>
                <a:lnTo>
                  <a:pt x="122" y="180"/>
                </a:lnTo>
                <a:lnTo>
                  <a:pt x="120" y="180"/>
                </a:lnTo>
                <a:lnTo>
                  <a:pt x="120" y="177"/>
                </a:lnTo>
                <a:lnTo>
                  <a:pt x="117" y="177"/>
                </a:lnTo>
                <a:lnTo>
                  <a:pt x="117" y="175"/>
                </a:lnTo>
                <a:lnTo>
                  <a:pt x="117" y="172"/>
                </a:lnTo>
                <a:lnTo>
                  <a:pt x="115" y="172"/>
                </a:lnTo>
                <a:lnTo>
                  <a:pt x="115" y="169"/>
                </a:lnTo>
                <a:lnTo>
                  <a:pt x="115" y="167"/>
                </a:lnTo>
                <a:lnTo>
                  <a:pt x="112" y="167"/>
                </a:lnTo>
                <a:lnTo>
                  <a:pt x="109" y="167"/>
                </a:lnTo>
                <a:lnTo>
                  <a:pt x="109" y="164"/>
                </a:lnTo>
                <a:lnTo>
                  <a:pt x="112" y="164"/>
                </a:lnTo>
                <a:lnTo>
                  <a:pt x="109" y="161"/>
                </a:lnTo>
                <a:lnTo>
                  <a:pt x="107" y="154"/>
                </a:lnTo>
                <a:lnTo>
                  <a:pt x="104" y="151"/>
                </a:lnTo>
                <a:lnTo>
                  <a:pt x="102" y="148"/>
                </a:lnTo>
                <a:lnTo>
                  <a:pt x="102" y="146"/>
                </a:lnTo>
                <a:lnTo>
                  <a:pt x="102" y="143"/>
                </a:lnTo>
                <a:lnTo>
                  <a:pt x="102" y="141"/>
                </a:lnTo>
                <a:lnTo>
                  <a:pt x="102" y="138"/>
                </a:lnTo>
                <a:lnTo>
                  <a:pt x="99" y="135"/>
                </a:lnTo>
                <a:lnTo>
                  <a:pt x="96" y="133"/>
                </a:lnTo>
                <a:lnTo>
                  <a:pt x="96" y="130"/>
                </a:lnTo>
                <a:lnTo>
                  <a:pt x="91" y="133"/>
                </a:lnTo>
                <a:lnTo>
                  <a:pt x="89" y="128"/>
                </a:lnTo>
                <a:lnTo>
                  <a:pt x="89" y="120"/>
                </a:lnTo>
                <a:lnTo>
                  <a:pt x="86" y="120"/>
                </a:lnTo>
                <a:lnTo>
                  <a:pt x="86" y="117"/>
                </a:lnTo>
                <a:lnTo>
                  <a:pt x="86" y="120"/>
                </a:lnTo>
                <a:lnTo>
                  <a:pt x="83" y="122"/>
                </a:lnTo>
                <a:lnTo>
                  <a:pt x="78" y="125"/>
                </a:lnTo>
                <a:lnTo>
                  <a:pt x="70" y="130"/>
                </a:lnTo>
                <a:lnTo>
                  <a:pt x="68" y="130"/>
                </a:lnTo>
                <a:lnTo>
                  <a:pt x="60" y="138"/>
                </a:lnTo>
                <a:lnTo>
                  <a:pt x="57" y="141"/>
                </a:lnTo>
                <a:lnTo>
                  <a:pt x="52" y="143"/>
                </a:lnTo>
                <a:lnTo>
                  <a:pt x="52" y="141"/>
                </a:lnTo>
                <a:lnTo>
                  <a:pt x="49" y="141"/>
                </a:lnTo>
                <a:lnTo>
                  <a:pt x="49" y="138"/>
                </a:lnTo>
                <a:lnTo>
                  <a:pt x="47" y="135"/>
                </a:lnTo>
                <a:lnTo>
                  <a:pt x="47" y="130"/>
                </a:lnTo>
                <a:lnTo>
                  <a:pt x="44" y="128"/>
                </a:lnTo>
                <a:lnTo>
                  <a:pt x="44" y="125"/>
                </a:lnTo>
                <a:lnTo>
                  <a:pt x="42" y="120"/>
                </a:lnTo>
                <a:lnTo>
                  <a:pt x="42" y="117"/>
                </a:lnTo>
                <a:lnTo>
                  <a:pt x="42" y="114"/>
                </a:lnTo>
                <a:lnTo>
                  <a:pt x="42" y="112"/>
                </a:lnTo>
                <a:lnTo>
                  <a:pt x="39" y="112"/>
                </a:lnTo>
                <a:lnTo>
                  <a:pt x="39" y="107"/>
                </a:lnTo>
                <a:lnTo>
                  <a:pt x="39" y="104"/>
                </a:lnTo>
                <a:lnTo>
                  <a:pt x="39" y="101"/>
                </a:lnTo>
                <a:lnTo>
                  <a:pt x="36" y="101"/>
                </a:lnTo>
                <a:lnTo>
                  <a:pt x="34" y="101"/>
                </a:lnTo>
                <a:lnTo>
                  <a:pt x="34" y="104"/>
                </a:lnTo>
                <a:lnTo>
                  <a:pt x="31" y="104"/>
                </a:lnTo>
                <a:lnTo>
                  <a:pt x="31" y="107"/>
                </a:lnTo>
                <a:lnTo>
                  <a:pt x="29" y="107"/>
                </a:lnTo>
                <a:lnTo>
                  <a:pt x="29" y="109"/>
                </a:lnTo>
                <a:lnTo>
                  <a:pt x="26" y="109"/>
                </a:lnTo>
                <a:lnTo>
                  <a:pt x="26" y="112"/>
                </a:lnTo>
                <a:lnTo>
                  <a:pt x="23" y="112"/>
                </a:lnTo>
                <a:lnTo>
                  <a:pt x="21" y="114"/>
                </a:lnTo>
                <a:lnTo>
                  <a:pt x="18" y="114"/>
                </a:lnTo>
                <a:lnTo>
                  <a:pt x="18" y="117"/>
                </a:lnTo>
                <a:lnTo>
                  <a:pt x="15" y="117"/>
                </a:lnTo>
                <a:lnTo>
                  <a:pt x="13" y="117"/>
                </a:lnTo>
                <a:lnTo>
                  <a:pt x="10" y="117"/>
                </a:lnTo>
                <a:lnTo>
                  <a:pt x="8" y="120"/>
                </a:lnTo>
                <a:lnTo>
                  <a:pt x="5" y="120"/>
                </a:lnTo>
                <a:lnTo>
                  <a:pt x="2" y="117"/>
                </a:lnTo>
                <a:lnTo>
                  <a:pt x="2" y="114"/>
                </a:lnTo>
                <a:lnTo>
                  <a:pt x="2" y="109"/>
                </a:lnTo>
                <a:lnTo>
                  <a:pt x="2" y="107"/>
                </a:lnTo>
                <a:lnTo>
                  <a:pt x="2" y="104"/>
                </a:lnTo>
                <a:lnTo>
                  <a:pt x="2" y="101"/>
                </a:lnTo>
                <a:lnTo>
                  <a:pt x="2" y="99"/>
                </a:lnTo>
                <a:lnTo>
                  <a:pt x="2" y="96"/>
                </a:lnTo>
                <a:lnTo>
                  <a:pt x="0" y="96"/>
                </a:lnTo>
                <a:lnTo>
                  <a:pt x="2" y="96"/>
                </a:lnTo>
                <a:lnTo>
                  <a:pt x="5" y="96"/>
                </a:lnTo>
                <a:lnTo>
                  <a:pt x="5" y="94"/>
                </a:lnTo>
                <a:lnTo>
                  <a:pt x="8" y="94"/>
                </a:lnTo>
                <a:lnTo>
                  <a:pt x="10" y="94"/>
                </a:lnTo>
                <a:lnTo>
                  <a:pt x="8" y="91"/>
                </a:lnTo>
                <a:lnTo>
                  <a:pt x="8" y="88"/>
                </a:lnTo>
                <a:lnTo>
                  <a:pt x="5" y="88"/>
                </a:lnTo>
                <a:lnTo>
                  <a:pt x="5" y="86"/>
                </a:lnTo>
                <a:lnTo>
                  <a:pt x="8" y="86"/>
                </a:lnTo>
                <a:lnTo>
                  <a:pt x="8" y="88"/>
                </a:lnTo>
                <a:lnTo>
                  <a:pt x="8" y="91"/>
                </a:lnTo>
                <a:lnTo>
                  <a:pt x="10" y="94"/>
                </a:lnTo>
                <a:lnTo>
                  <a:pt x="15" y="94"/>
                </a:lnTo>
                <a:lnTo>
                  <a:pt x="10" y="94"/>
                </a:lnTo>
                <a:lnTo>
                  <a:pt x="10" y="96"/>
                </a:lnTo>
                <a:lnTo>
                  <a:pt x="13" y="96"/>
                </a:lnTo>
                <a:lnTo>
                  <a:pt x="15" y="96"/>
                </a:lnTo>
                <a:lnTo>
                  <a:pt x="15" y="99"/>
                </a:lnTo>
                <a:lnTo>
                  <a:pt x="15" y="101"/>
                </a:lnTo>
                <a:lnTo>
                  <a:pt x="15" y="104"/>
                </a:lnTo>
                <a:lnTo>
                  <a:pt x="15" y="101"/>
                </a:lnTo>
                <a:lnTo>
                  <a:pt x="13" y="104"/>
                </a:lnTo>
                <a:lnTo>
                  <a:pt x="13" y="107"/>
                </a:lnTo>
                <a:lnTo>
                  <a:pt x="13" y="112"/>
                </a:lnTo>
                <a:lnTo>
                  <a:pt x="13" y="114"/>
                </a:lnTo>
                <a:lnTo>
                  <a:pt x="13" y="117"/>
                </a:lnTo>
                <a:lnTo>
                  <a:pt x="15" y="117"/>
                </a:lnTo>
                <a:lnTo>
                  <a:pt x="15" y="114"/>
                </a:lnTo>
                <a:lnTo>
                  <a:pt x="18" y="114"/>
                </a:lnTo>
                <a:lnTo>
                  <a:pt x="21" y="114"/>
                </a:lnTo>
                <a:lnTo>
                  <a:pt x="21" y="112"/>
                </a:lnTo>
                <a:lnTo>
                  <a:pt x="23" y="112"/>
                </a:lnTo>
                <a:lnTo>
                  <a:pt x="23" y="109"/>
                </a:lnTo>
                <a:lnTo>
                  <a:pt x="26" y="109"/>
                </a:lnTo>
                <a:lnTo>
                  <a:pt x="29" y="109"/>
                </a:lnTo>
                <a:lnTo>
                  <a:pt x="29" y="107"/>
                </a:lnTo>
                <a:lnTo>
                  <a:pt x="29" y="104"/>
                </a:lnTo>
                <a:lnTo>
                  <a:pt x="31" y="104"/>
                </a:lnTo>
                <a:lnTo>
                  <a:pt x="34" y="101"/>
                </a:lnTo>
                <a:lnTo>
                  <a:pt x="36" y="101"/>
                </a:lnTo>
                <a:lnTo>
                  <a:pt x="36" y="99"/>
                </a:lnTo>
                <a:lnTo>
                  <a:pt x="39" y="99"/>
                </a:lnTo>
                <a:lnTo>
                  <a:pt x="42" y="99"/>
                </a:lnTo>
                <a:lnTo>
                  <a:pt x="44" y="99"/>
                </a:lnTo>
                <a:lnTo>
                  <a:pt x="47" y="99"/>
                </a:lnTo>
                <a:lnTo>
                  <a:pt x="49" y="96"/>
                </a:lnTo>
                <a:lnTo>
                  <a:pt x="55" y="96"/>
                </a:lnTo>
                <a:lnTo>
                  <a:pt x="57" y="94"/>
                </a:lnTo>
                <a:lnTo>
                  <a:pt x="60" y="94"/>
                </a:lnTo>
                <a:lnTo>
                  <a:pt x="62" y="94"/>
                </a:lnTo>
                <a:lnTo>
                  <a:pt x="65" y="94"/>
                </a:lnTo>
                <a:lnTo>
                  <a:pt x="65" y="91"/>
                </a:lnTo>
                <a:lnTo>
                  <a:pt x="68" y="91"/>
                </a:lnTo>
                <a:lnTo>
                  <a:pt x="70" y="91"/>
                </a:lnTo>
                <a:lnTo>
                  <a:pt x="70" y="88"/>
                </a:lnTo>
                <a:lnTo>
                  <a:pt x="70" y="86"/>
                </a:lnTo>
                <a:lnTo>
                  <a:pt x="65" y="83"/>
                </a:lnTo>
                <a:lnTo>
                  <a:pt x="62" y="81"/>
                </a:lnTo>
                <a:lnTo>
                  <a:pt x="62" y="78"/>
                </a:lnTo>
                <a:lnTo>
                  <a:pt x="62" y="75"/>
                </a:lnTo>
                <a:lnTo>
                  <a:pt x="62" y="73"/>
                </a:lnTo>
                <a:lnTo>
                  <a:pt x="60" y="73"/>
                </a:lnTo>
                <a:lnTo>
                  <a:pt x="49" y="65"/>
                </a:lnTo>
                <a:lnTo>
                  <a:pt x="52" y="65"/>
                </a:lnTo>
                <a:lnTo>
                  <a:pt x="60" y="70"/>
                </a:lnTo>
                <a:lnTo>
                  <a:pt x="62" y="70"/>
                </a:lnTo>
                <a:lnTo>
                  <a:pt x="62" y="67"/>
                </a:lnTo>
                <a:lnTo>
                  <a:pt x="65" y="65"/>
                </a:lnTo>
                <a:lnTo>
                  <a:pt x="68" y="65"/>
                </a:lnTo>
                <a:lnTo>
                  <a:pt x="68" y="62"/>
                </a:lnTo>
                <a:lnTo>
                  <a:pt x="70" y="60"/>
                </a:lnTo>
                <a:lnTo>
                  <a:pt x="70" y="57"/>
                </a:lnTo>
                <a:lnTo>
                  <a:pt x="73" y="57"/>
                </a:lnTo>
                <a:lnTo>
                  <a:pt x="73" y="54"/>
                </a:lnTo>
                <a:lnTo>
                  <a:pt x="78" y="52"/>
                </a:lnTo>
                <a:lnTo>
                  <a:pt x="78" y="49"/>
                </a:lnTo>
                <a:lnTo>
                  <a:pt x="81" y="49"/>
                </a:lnTo>
                <a:lnTo>
                  <a:pt x="81" y="47"/>
                </a:lnTo>
                <a:lnTo>
                  <a:pt x="83" y="47"/>
                </a:lnTo>
                <a:lnTo>
                  <a:pt x="83" y="44"/>
                </a:lnTo>
                <a:lnTo>
                  <a:pt x="83" y="47"/>
                </a:lnTo>
                <a:lnTo>
                  <a:pt x="86" y="47"/>
                </a:lnTo>
                <a:lnTo>
                  <a:pt x="86" y="49"/>
                </a:lnTo>
                <a:lnTo>
                  <a:pt x="89" y="49"/>
                </a:lnTo>
                <a:lnTo>
                  <a:pt x="91" y="47"/>
                </a:lnTo>
                <a:lnTo>
                  <a:pt x="91" y="44"/>
                </a:lnTo>
                <a:lnTo>
                  <a:pt x="94" y="41"/>
                </a:lnTo>
                <a:lnTo>
                  <a:pt x="96" y="41"/>
                </a:lnTo>
                <a:lnTo>
                  <a:pt x="99" y="39"/>
                </a:lnTo>
                <a:lnTo>
                  <a:pt x="99" y="36"/>
                </a:lnTo>
                <a:lnTo>
                  <a:pt x="102" y="33"/>
                </a:lnTo>
                <a:lnTo>
                  <a:pt x="104" y="31"/>
                </a:lnTo>
                <a:lnTo>
                  <a:pt x="107" y="31"/>
                </a:lnTo>
                <a:lnTo>
                  <a:pt x="109" y="28"/>
                </a:lnTo>
                <a:lnTo>
                  <a:pt x="112" y="28"/>
                </a:lnTo>
                <a:lnTo>
                  <a:pt x="115" y="26"/>
                </a:lnTo>
                <a:lnTo>
                  <a:pt x="117" y="26"/>
                </a:lnTo>
                <a:lnTo>
                  <a:pt x="120" y="23"/>
                </a:lnTo>
                <a:lnTo>
                  <a:pt x="122" y="23"/>
                </a:lnTo>
                <a:lnTo>
                  <a:pt x="125" y="23"/>
                </a:lnTo>
                <a:lnTo>
                  <a:pt x="125" y="20"/>
                </a:lnTo>
                <a:lnTo>
                  <a:pt x="128" y="20"/>
                </a:lnTo>
                <a:lnTo>
                  <a:pt x="130" y="20"/>
                </a:lnTo>
                <a:lnTo>
                  <a:pt x="133" y="20"/>
                </a:lnTo>
                <a:lnTo>
                  <a:pt x="136" y="20"/>
                </a:lnTo>
                <a:lnTo>
                  <a:pt x="138" y="18"/>
                </a:lnTo>
                <a:lnTo>
                  <a:pt x="141" y="18"/>
                </a:lnTo>
                <a:lnTo>
                  <a:pt x="143" y="18"/>
                </a:lnTo>
                <a:lnTo>
                  <a:pt x="143" y="15"/>
                </a:lnTo>
                <a:lnTo>
                  <a:pt x="143" y="13"/>
                </a:lnTo>
                <a:lnTo>
                  <a:pt x="141" y="13"/>
                </a:lnTo>
                <a:lnTo>
                  <a:pt x="143" y="13"/>
                </a:lnTo>
                <a:lnTo>
                  <a:pt x="146" y="13"/>
                </a:lnTo>
                <a:lnTo>
                  <a:pt x="143" y="13"/>
                </a:lnTo>
                <a:lnTo>
                  <a:pt x="143" y="15"/>
                </a:lnTo>
                <a:lnTo>
                  <a:pt x="143" y="18"/>
                </a:lnTo>
                <a:lnTo>
                  <a:pt x="143" y="20"/>
                </a:lnTo>
                <a:lnTo>
                  <a:pt x="146" y="20"/>
                </a:lnTo>
                <a:lnTo>
                  <a:pt x="146" y="18"/>
                </a:lnTo>
                <a:lnTo>
                  <a:pt x="149" y="18"/>
                </a:lnTo>
                <a:lnTo>
                  <a:pt x="151" y="18"/>
                </a:lnTo>
                <a:lnTo>
                  <a:pt x="154" y="18"/>
                </a:lnTo>
                <a:lnTo>
                  <a:pt x="156" y="18"/>
                </a:lnTo>
                <a:lnTo>
                  <a:pt x="154" y="15"/>
                </a:lnTo>
                <a:lnTo>
                  <a:pt x="154" y="13"/>
                </a:lnTo>
                <a:lnTo>
                  <a:pt x="154" y="10"/>
                </a:lnTo>
                <a:lnTo>
                  <a:pt x="154" y="7"/>
                </a:lnTo>
                <a:lnTo>
                  <a:pt x="154" y="5"/>
                </a:lnTo>
                <a:lnTo>
                  <a:pt x="154" y="7"/>
                </a:lnTo>
                <a:lnTo>
                  <a:pt x="156" y="7"/>
                </a:lnTo>
                <a:lnTo>
                  <a:pt x="156" y="10"/>
                </a:lnTo>
                <a:lnTo>
                  <a:pt x="156" y="13"/>
                </a:lnTo>
                <a:lnTo>
                  <a:pt x="156" y="15"/>
                </a:lnTo>
                <a:lnTo>
                  <a:pt x="159" y="15"/>
                </a:lnTo>
                <a:lnTo>
                  <a:pt x="164" y="15"/>
                </a:lnTo>
                <a:lnTo>
                  <a:pt x="164" y="13"/>
                </a:lnTo>
                <a:lnTo>
                  <a:pt x="164" y="10"/>
                </a:lnTo>
                <a:lnTo>
                  <a:pt x="162" y="10"/>
                </a:lnTo>
                <a:lnTo>
                  <a:pt x="162" y="7"/>
                </a:lnTo>
                <a:lnTo>
                  <a:pt x="162" y="5"/>
                </a:lnTo>
                <a:lnTo>
                  <a:pt x="162" y="2"/>
                </a:lnTo>
                <a:lnTo>
                  <a:pt x="164" y="2"/>
                </a:lnTo>
                <a:lnTo>
                  <a:pt x="164" y="5"/>
                </a:lnTo>
                <a:lnTo>
                  <a:pt x="164" y="7"/>
                </a:lnTo>
                <a:lnTo>
                  <a:pt x="164" y="10"/>
                </a:lnTo>
                <a:lnTo>
                  <a:pt x="164" y="13"/>
                </a:lnTo>
                <a:lnTo>
                  <a:pt x="167" y="13"/>
                </a:lnTo>
                <a:lnTo>
                  <a:pt x="167" y="15"/>
                </a:lnTo>
                <a:lnTo>
                  <a:pt x="169" y="13"/>
                </a:lnTo>
                <a:lnTo>
                  <a:pt x="175" y="13"/>
                </a:lnTo>
                <a:lnTo>
                  <a:pt x="177" y="13"/>
                </a:lnTo>
                <a:lnTo>
                  <a:pt x="180" y="13"/>
                </a:lnTo>
                <a:lnTo>
                  <a:pt x="180" y="10"/>
                </a:lnTo>
                <a:lnTo>
                  <a:pt x="183" y="10"/>
                </a:lnTo>
                <a:lnTo>
                  <a:pt x="183" y="7"/>
                </a:lnTo>
                <a:lnTo>
                  <a:pt x="183" y="5"/>
                </a:lnTo>
                <a:lnTo>
                  <a:pt x="183" y="0"/>
                </a:lnTo>
                <a:lnTo>
                  <a:pt x="185" y="2"/>
                </a:lnTo>
                <a:lnTo>
                  <a:pt x="185" y="5"/>
                </a:lnTo>
                <a:close/>
              </a:path>
            </a:pathLst>
          </a:custGeom>
          <a:noFill/>
          <a:ln w="4763">
            <a:solidFill>
              <a:srgbClr val="6E6E6E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224" name="Freeform 14"/>
          <p:cNvSpPr>
            <a:spLocks/>
          </p:cNvSpPr>
          <p:nvPr/>
        </p:nvSpPr>
        <p:spPr bwMode="auto">
          <a:xfrm>
            <a:off x="5266592" y="4379913"/>
            <a:ext cx="550985" cy="452438"/>
          </a:xfrm>
          <a:custGeom>
            <a:avLst/>
            <a:gdLst>
              <a:gd name="T0" fmla="*/ 52 w 376"/>
              <a:gd name="T1" fmla="*/ 34 h 285"/>
              <a:gd name="T2" fmla="*/ 71 w 376"/>
              <a:gd name="T3" fmla="*/ 29 h 285"/>
              <a:gd name="T4" fmla="*/ 76 w 376"/>
              <a:gd name="T5" fmla="*/ 5 h 285"/>
              <a:gd name="T6" fmla="*/ 89 w 376"/>
              <a:gd name="T7" fmla="*/ 5 h 285"/>
              <a:gd name="T8" fmla="*/ 97 w 376"/>
              <a:gd name="T9" fmla="*/ 10 h 285"/>
              <a:gd name="T10" fmla="*/ 105 w 376"/>
              <a:gd name="T11" fmla="*/ 29 h 285"/>
              <a:gd name="T12" fmla="*/ 118 w 376"/>
              <a:gd name="T13" fmla="*/ 26 h 285"/>
              <a:gd name="T14" fmla="*/ 144 w 376"/>
              <a:gd name="T15" fmla="*/ 16 h 285"/>
              <a:gd name="T16" fmla="*/ 159 w 376"/>
              <a:gd name="T17" fmla="*/ 23 h 285"/>
              <a:gd name="T18" fmla="*/ 175 w 376"/>
              <a:gd name="T19" fmla="*/ 26 h 285"/>
              <a:gd name="T20" fmla="*/ 186 w 376"/>
              <a:gd name="T21" fmla="*/ 16 h 285"/>
              <a:gd name="T22" fmla="*/ 196 w 376"/>
              <a:gd name="T23" fmla="*/ 13 h 285"/>
              <a:gd name="T24" fmla="*/ 201 w 376"/>
              <a:gd name="T25" fmla="*/ 34 h 285"/>
              <a:gd name="T26" fmla="*/ 209 w 376"/>
              <a:gd name="T27" fmla="*/ 52 h 285"/>
              <a:gd name="T28" fmla="*/ 243 w 376"/>
              <a:gd name="T29" fmla="*/ 29 h 285"/>
              <a:gd name="T30" fmla="*/ 253 w 376"/>
              <a:gd name="T31" fmla="*/ 42 h 285"/>
              <a:gd name="T32" fmla="*/ 261 w 376"/>
              <a:gd name="T33" fmla="*/ 60 h 285"/>
              <a:gd name="T34" fmla="*/ 272 w 376"/>
              <a:gd name="T35" fmla="*/ 76 h 285"/>
              <a:gd name="T36" fmla="*/ 277 w 376"/>
              <a:gd name="T37" fmla="*/ 89 h 285"/>
              <a:gd name="T38" fmla="*/ 287 w 376"/>
              <a:gd name="T39" fmla="*/ 99 h 285"/>
              <a:gd name="T40" fmla="*/ 298 w 376"/>
              <a:gd name="T41" fmla="*/ 110 h 285"/>
              <a:gd name="T42" fmla="*/ 376 w 376"/>
              <a:gd name="T43" fmla="*/ 133 h 285"/>
              <a:gd name="T44" fmla="*/ 295 w 376"/>
              <a:gd name="T45" fmla="*/ 245 h 285"/>
              <a:gd name="T46" fmla="*/ 282 w 376"/>
              <a:gd name="T47" fmla="*/ 248 h 285"/>
              <a:gd name="T48" fmla="*/ 256 w 376"/>
              <a:gd name="T49" fmla="*/ 256 h 285"/>
              <a:gd name="T50" fmla="*/ 243 w 376"/>
              <a:gd name="T51" fmla="*/ 256 h 285"/>
              <a:gd name="T52" fmla="*/ 230 w 376"/>
              <a:gd name="T53" fmla="*/ 256 h 285"/>
              <a:gd name="T54" fmla="*/ 217 w 376"/>
              <a:gd name="T55" fmla="*/ 266 h 285"/>
              <a:gd name="T56" fmla="*/ 204 w 376"/>
              <a:gd name="T57" fmla="*/ 282 h 285"/>
              <a:gd name="T58" fmla="*/ 180 w 376"/>
              <a:gd name="T59" fmla="*/ 274 h 285"/>
              <a:gd name="T60" fmla="*/ 170 w 376"/>
              <a:gd name="T61" fmla="*/ 269 h 285"/>
              <a:gd name="T62" fmla="*/ 152 w 376"/>
              <a:gd name="T63" fmla="*/ 266 h 285"/>
              <a:gd name="T64" fmla="*/ 136 w 376"/>
              <a:gd name="T65" fmla="*/ 261 h 285"/>
              <a:gd name="T66" fmla="*/ 128 w 376"/>
              <a:gd name="T67" fmla="*/ 266 h 285"/>
              <a:gd name="T68" fmla="*/ 120 w 376"/>
              <a:gd name="T69" fmla="*/ 277 h 285"/>
              <a:gd name="T70" fmla="*/ 99 w 376"/>
              <a:gd name="T71" fmla="*/ 277 h 285"/>
              <a:gd name="T72" fmla="*/ 84 w 376"/>
              <a:gd name="T73" fmla="*/ 269 h 285"/>
              <a:gd name="T74" fmla="*/ 71 w 376"/>
              <a:gd name="T75" fmla="*/ 269 h 285"/>
              <a:gd name="T76" fmla="*/ 52 w 376"/>
              <a:gd name="T77" fmla="*/ 259 h 285"/>
              <a:gd name="T78" fmla="*/ 37 w 376"/>
              <a:gd name="T79" fmla="*/ 253 h 285"/>
              <a:gd name="T80" fmla="*/ 18 w 376"/>
              <a:gd name="T81" fmla="*/ 253 h 285"/>
              <a:gd name="T82" fmla="*/ 21 w 376"/>
              <a:gd name="T83" fmla="*/ 264 h 285"/>
              <a:gd name="T84" fmla="*/ 5 w 376"/>
              <a:gd name="T85" fmla="*/ 261 h 285"/>
              <a:gd name="T86" fmla="*/ 3 w 376"/>
              <a:gd name="T87" fmla="*/ 245 h 285"/>
              <a:gd name="T88" fmla="*/ 5 w 376"/>
              <a:gd name="T89" fmla="*/ 225 h 285"/>
              <a:gd name="T90" fmla="*/ 13 w 376"/>
              <a:gd name="T91" fmla="*/ 214 h 285"/>
              <a:gd name="T92" fmla="*/ 18 w 376"/>
              <a:gd name="T93" fmla="*/ 204 h 285"/>
              <a:gd name="T94" fmla="*/ 26 w 376"/>
              <a:gd name="T95" fmla="*/ 193 h 285"/>
              <a:gd name="T96" fmla="*/ 26 w 376"/>
              <a:gd name="T97" fmla="*/ 178 h 285"/>
              <a:gd name="T98" fmla="*/ 29 w 376"/>
              <a:gd name="T99" fmla="*/ 162 h 285"/>
              <a:gd name="T100" fmla="*/ 32 w 376"/>
              <a:gd name="T101" fmla="*/ 151 h 285"/>
              <a:gd name="T102" fmla="*/ 21 w 376"/>
              <a:gd name="T103" fmla="*/ 141 h 285"/>
              <a:gd name="T104" fmla="*/ 26 w 376"/>
              <a:gd name="T105" fmla="*/ 104 h 285"/>
              <a:gd name="T106" fmla="*/ 29 w 376"/>
              <a:gd name="T107" fmla="*/ 89 h 285"/>
              <a:gd name="T108" fmla="*/ 37 w 376"/>
              <a:gd name="T109" fmla="*/ 81 h 285"/>
              <a:gd name="T110" fmla="*/ 42 w 376"/>
              <a:gd name="T111" fmla="*/ 70 h 285"/>
              <a:gd name="T112" fmla="*/ 45 w 376"/>
              <a:gd name="T113" fmla="*/ 50 h 2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376" h="285">
                <a:moveTo>
                  <a:pt x="29" y="52"/>
                </a:moveTo>
                <a:lnTo>
                  <a:pt x="42" y="39"/>
                </a:lnTo>
                <a:lnTo>
                  <a:pt x="39" y="34"/>
                </a:lnTo>
                <a:lnTo>
                  <a:pt x="42" y="34"/>
                </a:lnTo>
                <a:lnTo>
                  <a:pt x="45" y="34"/>
                </a:lnTo>
                <a:lnTo>
                  <a:pt x="50" y="34"/>
                </a:lnTo>
                <a:lnTo>
                  <a:pt x="52" y="34"/>
                </a:lnTo>
                <a:lnTo>
                  <a:pt x="55" y="34"/>
                </a:lnTo>
                <a:lnTo>
                  <a:pt x="58" y="31"/>
                </a:lnTo>
                <a:lnTo>
                  <a:pt x="60" y="31"/>
                </a:lnTo>
                <a:lnTo>
                  <a:pt x="63" y="31"/>
                </a:lnTo>
                <a:lnTo>
                  <a:pt x="68" y="31"/>
                </a:lnTo>
                <a:lnTo>
                  <a:pt x="71" y="31"/>
                </a:lnTo>
                <a:lnTo>
                  <a:pt x="71" y="29"/>
                </a:lnTo>
                <a:lnTo>
                  <a:pt x="71" y="26"/>
                </a:lnTo>
                <a:lnTo>
                  <a:pt x="71" y="23"/>
                </a:lnTo>
                <a:lnTo>
                  <a:pt x="73" y="16"/>
                </a:lnTo>
                <a:lnTo>
                  <a:pt x="76" y="13"/>
                </a:lnTo>
                <a:lnTo>
                  <a:pt x="76" y="10"/>
                </a:lnTo>
                <a:lnTo>
                  <a:pt x="76" y="8"/>
                </a:lnTo>
                <a:lnTo>
                  <a:pt x="76" y="5"/>
                </a:lnTo>
                <a:lnTo>
                  <a:pt x="79" y="5"/>
                </a:lnTo>
                <a:lnTo>
                  <a:pt x="79" y="3"/>
                </a:lnTo>
                <a:lnTo>
                  <a:pt x="81" y="3"/>
                </a:lnTo>
                <a:lnTo>
                  <a:pt x="84" y="3"/>
                </a:lnTo>
                <a:lnTo>
                  <a:pt x="86" y="3"/>
                </a:lnTo>
                <a:lnTo>
                  <a:pt x="89" y="3"/>
                </a:lnTo>
                <a:lnTo>
                  <a:pt x="89" y="5"/>
                </a:lnTo>
                <a:lnTo>
                  <a:pt x="94" y="5"/>
                </a:lnTo>
                <a:lnTo>
                  <a:pt x="94" y="0"/>
                </a:lnTo>
                <a:lnTo>
                  <a:pt x="97" y="0"/>
                </a:lnTo>
                <a:lnTo>
                  <a:pt x="97" y="5"/>
                </a:lnTo>
                <a:lnTo>
                  <a:pt x="99" y="8"/>
                </a:lnTo>
                <a:lnTo>
                  <a:pt x="97" y="8"/>
                </a:lnTo>
                <a:lnTo>
                  <a:pt x="97" y="10"/>
                </a:lnTo>
                <a:lnTo>
                  <a:pt x="97" y="13"/>
                </a:lnTo>
                <a:lnTo>
                  <a:pt x="97" y="21"/>
                </a:lnTo>
                <a:lnTo>
                  <a:pt x="97" y="23"/>
                </a:lnTo>
                <a:lnTo>
                  <a:pt x="97" y="29"/>
                </a:lnTo>
                <a:lnTo>
                  <a:pt x="99" y="29"/>
                </a:lnTo>
                <a:lnTo>
                  <a:pt x="102" y="29"/>
                </a:lnTo>
                <a:lnTo>
                  <a:pt x="105" y="29"/>
                </a:lnTo>
                <a:lnTo>
                  <a:pt x="107" y="26"/>
                </a:lnTo>
                <a:lnTo>
                  <a:pt x="105" y="23"/>
                </a:lnTo>
                <a:lnTo>
                  <a:pt x="107" y="23"/>
                </a:lnTo>
                <a:lnTo>
                  <a:pt x="107" y="26"/>
                </a:lnTo>
                <a:lnTo>
                  <a:pt x="110" y="29"/>
                </a:lnTo>
                <a:lnTo>
                  <a:pt x="112" y="29"/>
                </a:lnTo>
                <a:lnTo>
                  <a:pt x="118" y="26"/>
                </a:lnTo>
                <a:lnTo>
                  <a:pt x="120" y="26"/>
                </a:lnTo>
                <a:lnTo>
                  <a:pt x="136" y="21"/>
                </a:lnTo>
                <a:lnTo>
                  <a:pt x="141" y="16"/>
                </a:lnTo>
                <a:lnTo>
                  <a:pt x="149" y="8"/>
                </a:lnTo>
                <a:lnTo>
                  <a:pt x="152" y="8"/>
                </a:lnTo>
                <a:lnTo>
                  <a:pt x="152" y="10"/>
                </a:lnTo>
                <a:lnTo>
                  <a:pt x="144" y="16"/>
                </a:lnTo>
                <a:lnTo>
                  <a:pt x="144" y="18"/>
                </a:lnTo>
                <a:lnTo>
                  <a:pt x="144" y="21"/>
                </a:lnTo>
                <a:lnTo>
                  <a:pt x="146" y="23"/>
                </a:lnTo>
                <a:lnTo>
                  <a:pt x="152" y="21"/>
                </a:lnTo>
                <a:lnTo>
                  <a:pt x="157" y="18"/>
                </a:lnTo>
                <a:lnTo>
                  <a:pt x="159" y="18"/>
                </a:lnTo>
                <a:lnTo>
                  <a:pt x="159" y="23"/>
                </a:lnTo>
                <a:lnTo>
                  <a:pt x="159" y="26"/>
                </a:lnTo>
                <a:lnTo>
                  <a:pt x="162" y="29"/>
                </a:lnTo>
                <a:lnTo>
                  <a:pt x="165" y="29"/>
                </a:lnTo>
                <a:lnTo>
                  <a:pt x="167" y="26"/>
                </a:lnTo>
                <a:lnTo>
                  <a:pt x="170" y="26"/>
                </a:lnTo>
                <a:lnTo>
                  <a:pt x="172" y="26"/>
                </a:lnTo>
                <a:lnTo>
                  <a:pt x="175" y="26"/>
                </a:lnTo>
                <a:lnTo>
                  <a:pt x="175" y="23"/>
                </a:lnTo>
                <a:lnTo>
                  <a:pt x="178" y="23"/>
                </a:lnTo>
                <a:lnTo>
                  <a:pt x="180" y="21"/>
                </a:lnTo>
                <a:lnTo>
                  <a:pt x="183" y="21"/>
                </a:lnTo>
                <a:lnTo>
                  <a:pt x="183" y="18"/>
                </a:lnTo>
                <a:lnTo>
                  <a:pt x="186" y="18"/>
                </a:lnTo>
                <a:lnTo>
                  <a:pt x="186" y="16"/>
                </a:lnTo>
                <a:lnTo>
                  <a:pt x="188" y="16"/>
                </a:lnTo>
                <a:lnTo>
                  <a:pt x="188" y="13"/>
                </a:lnTo>
                <a:lnTo>
                  <a:pt x="191" y="13"/>
                </a:lnTo>
                <a:lnTo>
                  <a:pt x="191" y="10"/>
                </a:lnTo>
                <a:lnTo>
                  <a:pt x="193" y="10"/>
                </a:lnTo>
                <a:lnTo>
                  <a:pt x="196" y="10"/>
                </a:lnTo>
                <a:lnTo>
                  <a:pt x="196" y="13"/>
                </a:lnTo>
                <a:lnTo>
                  <a:pt x="196" y="16"/>
                </a:lnTo>
                <a:lnTo>
                  <a:pt x="196" y="21"/>
                </a:lnTo>
                <a:lnTo>
                  <a:pt x="199" y="21"/>
                </a:lnTo>
                <a:lnTo>
                  <a:pt x="199" y="23"/>
                </a:lnTo>
                <a:lnTo>
                  <a:pt x="199" y="26"/>
                </a:lnTo>
                <a:lnTo>
                  <a:pt x="199" y="29"/>
                </a:lnTo>
                <a:lnTo>
                  <a:pt x="201" y="34"/>
                </a:lnTo>
                <a:lnTo>
                  <a:pt x="201" y="37"/>
                </a:lnTo>
                <a:lnTo>
                  <a:pt x="204" y="39"/>
                </a:lnTo>
                <a:lnTo>
                  <a:pt x="204" y="44"/>
                </a:lnTo>
                <a:lnTo>
                  <a:pt x="206" y="47"/>
                </a:lnTo>
                <a:lnTo>
                  <a:pt x="206" y="50"/>
                </a:lnTo>
                <a:lnTo>
                  <a:pt x="209" y="50"/>
                </a:lnTo>
                <a:lnTo>
                  <a:pt x="209" y="52"/>
                </a:lnTo>
                <a:lnTo>
                  <a:pt x="214" y="50"/>
                </a:lnTo>
                <a:lnTo>
                  <a:pt x="217" y="47"/>
                </a:lnTo>
                <a:lnTo>
                  <a:pt x="225" y="39"/>
                </a:lnTo>
                <a:lnTo>
                  <a:pt x="227" y="39"/>
                </a:lnTo>
                <a:lnTo>
                  <a:pt x="235" y="34"/>
                </a:lnTo>
                <a:lnTo>
                  <a:pt x="240" y="31"/>
                </a:lnTo>
                <a:lnTo>
                  <a:pt x="243" y="29"/>
                </a:lnTo>
                <a:lnTo>
                  <a:pt x="243" y="26"/>
                </a:lnTo>
                <a:lnTo>
                  <a:pt x="243" y="29"/>
                </a:lnTo>
                <a:lnTo>
                  <a:pt x="246" y="29"/>
                </a:lnTo>
                <a:lnTo>
                  <a:pt x="246" y="37"/>
                </a:lnTo>
                <a:lnTo>
                  <a:pt x="248" y="42"/>
                </a:lnTo>
                <a:lnTo>
                  <a:pt x="253" y="39"/>
                </a:lnTo>
                <a:lnTo>
                  <a:pt x="253" y="42"/>
                </a:lnTo>
                <a:lnTo>
                  <a:pt x="256" y="44"/>
                </a:lnTo>
                <a:lnTo>
                  <a:pt x="259" y="47"/>
                </a:lnTo>
                <a:lnTo>
                  <a:pt x="259" y="50"/>
                </a:lnTo>
                <a:lnTo>
                  <a:pt x="259" y="52"/>
                </a:lnTo>
                <a:lnTo>
                  <a:pt x="259" y="55"/>
                </a:lnTo>
                <a:lnTo>
                  <a:pt x="259" y="57"/>
                </a:lnTo>
                <a:lnTo>
                  <a:pt x="261" y="60"/>
                </a:lnTo>
                <a:lnTo>
                  <a:pt x="264" y="63"/>
                </a:lnTo>
                <a:lnTo>
                  <a:pt x="266" y="70"/>
                </a:lnTo>
                <a:lnTo>
                  <a:pt x="269" y="73"/>
                </a:lnTo>
                <a:lnTo>
                  <a:pt x="266" y="73"/>
                </a:lnTo>
                <a:lnTo>
                  <a:pt x="266" y="76"/>
                </a:lnTo>
                <a:lnTo>
                  <a:pt x="269" y="76"/>
                </a:lnTo>
                <a:lnTo>
                  <a:pt x="272" y="76"/>
                </a:lnTo>
                <a:lnTo>
                  <a:pt x="272" y="78"/>
                </a:lnTo>
                <a:lnTo>
                  <a:pt x="272" y="81"/>
                </a:lnTo>
                <a:lnTo>
                  <a:pt x="274" y="81"/>
                </a:lnTo>
                <a:lnTo>
                  <a:pt x="274" y="84"/>
                </a:lnTo>
                <a:lnTo>
                  <a:pt x="274" y="86"/>
                </a:lnTo>
                <a:lnTo>
                  <a:pt x="277" y="86"/>
                </a:lnTo>
                <a:lnTo>
                  <a:pt x="277" y="89"/>
                </a:lnTo>
                <a:lnTo>
                  <a:pt x="279" y="89"/>
                </a:lnTo>
                <a:lnTo>
                  <a:pt x="279" y="91"/>
                </a:lnTo>
                <a:lnTo>
                  <a:pt x="282" y="91"/>
                </a:lnTo>
                <a:lnTo>
                  <a:pt x="282" y="94"/>
                </a:lnTo>
                <a:lnTo>
                  <a:pt x="282" y="97"/>
                </a:lnTo>
                <a:lnTo>
                  <a:pt x="285" y="99"/>
                </a:lnTo>
                <a:lnTo>
                  <a:pt x="287" y="99"/>
                </a:lnTo>
                <a:lnTo>
                  <a:pt x="290" y="99"/>
                </a:lnTo>
                <a:lnTo>
                  <a:pt x="290" y="102"/>
                </a:lnTo>
                <a:lnTo>
                  <a:pt x="290" y="104"/>
                </a:lnTo>
                <a:lnTo>
                  <a:pt x="293" y="104"/>
                </a:lnTo>
                <a:lnTo>
                  <a:pt x="293" y="107"/>
                </a:lnTo>
                <a:lnTo>
                  <a:pt x="295" y="110"/>
                </a:lnTo>
                <a:lnTo>
                  <a:pt x="298" y="110"/>
                </a:lnTo>
                <a:lnTo>
                  <a:pt x="298" y="112"/>
                </a:lnTo>
                <a:lnTo>
                  <a:pt x="319" y="99"/>
                </a:lnTo>
                <a:lnTo>
                  <a:pt x="319" y="97"/>
                </a:lnTo>
                <a:lnTo>
                  <a:pt x="332" y="73"/>
                </a:lnTo>
                <a:lnTo>
                  <a:pt x="334" y="70"/>
                </a:lnTo>
                <a:lnTo>
                  <a:pt x="342" y="76"/>
                </a:lnTo>
                <a:lnTo>
                  <a:pt x="376" y="133"/>
                </a:lnTo>
                <a:lnTo>
                  <a:pt x="371" y="138"/>
                </a:lnTo>
                <a:lnTo>
                  <a:pt x="340" y="159"/>
                </a:lnTo>
                <a:lnTo>
                  <a:pt x="298" y="172"/>
                </a:lnTo>
                <a:lnTo>
                  <a:pt x="290" y="243"/>
                </a:lnTo>
                <a:lnTo>
                  <a:pt x="293" y="243"/>
                </a:lnTo>
                <a:lnTo>
                  <a:pt x="293" y="245"/>
                </a:lnTo>
                <a:lnTo>
                  <a:pt x="295" y="245"/>
                </a:lnTo>
                <a:lnTo>
                  <a:pt x="295" y="248"/>
                </a:lnTo>
                <a:lnTo>
                  <a:pt x="293" y="248"/>
                </a:lnTo>
                <a:lnTo>
                  <a:pt x="290" y="248"/>
                </a:lnTo>
                <a:lnTo>
                  <a:pt x="287" y="245"/>
                </a:lnTo>
                <a:lnTo>
                  <a:pt x="285" y="245"/>
                </a:lnTo>
                <a:lnTo>
                  <a:pt x="282" y="245"/>
                </a:lnTo>
                <a:lnTo>
                  <a:pt x="282" y="248"/>
                </a:lnTo>
                <a:lnTo>
                  <a:pt x="277" y="251"/>
                </a:lnTo>
                <a:lnTo>
                  <a:pt x="274" y="253"/>
                </a:lnTo>
                <a:lnTo>
                  <a:pt x="272" y="253"/>
                </a:lnTo>
                <a:lnTo>
                  <a:pt x="266" y="256"/>
                </a:lnTo>
                <a:lnTo>
                  <a:pt x="261" y="256"/>
                </a:lnTo>
                <a:lnTo>
                  <a:pt x="259" y="256"/>
                </a:lnTo>
                <a:lnTo>
                  <a:pt x="256" y="256"/>
                </a:lnTo>
                <a:lnTo>
                  <a:pt x="253" y="253"/>
                </a:lnTo>
                <a:lnTo>
                  <a:pt x="251" y="253"/>
                </a:lnTo>
                <a:lnTo>
                  <a:pt x="248" y="253"/>
                </a:lnTo>
                <a:lnTo>
                  <a:pt x="248" y="256"/>
                </a:lnTo>
                <a:lnTo>
                  <a:pt x="246" y="253"/>
                </a:lnTo>
                <a:lnTo>
                  <a:pt x="246" y="256"/>
                </a:lnTo>
                <a:lnTo>
                  <a:pt x="243" y="256"/>
                </a:lnTo>
                <a:lnTo>
                  <a:pt x="240" y="256"/>
                </a:lnTo>
                <a:lnTo>
                  <a:pt x="238" y="256"/>
                </a:lnTo>
                <a:lnTo>
                  <a:pt x="235" y="256"/>
                </a:lnTo>
                <a:lnTo>
                  <a:pt x="235" y="253"/>
                </a:lnTo>
                <a:lnTo>
                  <a:pt x="235" y="256"/>
                </a:lnTo>
                <a:lnTo>
                  <a:pt x="233" y="256"/>
                </a:lnTo>
                <a:lnTo>
                  <a:pt x="230" y="256"/>
                </a:lnTo>
                <a:lnTo>
                  <a:pt x="230" y="253"/>
                </a:lnTo>
                <a:lnTo>
                  <a:pt x="227" y="253"/>
                </a:lnTo>
                <a:lnTo>
                  <a:pt x="225" y="253"/>
                </a:lnTo>
                <a:lnTo>
                  <a:pt x="225" y="256"/>
                </a:lnTo>
                <a:lnTo>
                  <a:pt x="219" y="259"/>
                </a:lnTo>
                <a:lnTo>
                  <a:pt x="219" y="261"/>
                </a:lnTo>
                <a:lnTo>
                  <a:pt x="217" y="266"/>
                </a:lnTo>
                <a:lnTo>
                  <a:pt x="214" y="269"/>
                </a:lnTo>
                <a:lnTo>
                  <a:pt x="214" y="277"/>
                </a:lnTo>
                <a:lnTo>
                  <a:pt x="214" y="279"/>
                </a:lnTo>
                <a:lnTo>
                  <a:pt x="212" y="279"/>
                </a:lnTo>
                <a:lnTo>
                  <a:pt x="209" y="282"/>
                </a:lnTo>
                <a:lnTo>
                  <a:pt x="204" y="285"/>
                </a:lnTo>
                <a:lnTo>
                  <a:pt x="204" y="282"/>
                </a:lnTo>
                <a:lnTo>
                  <a:pt x="191" y="279"/>
                </a:lnTo>
                <a:lnTo>
                  <a:pt x="188" y="279"/>
                </a:lnTo>
                <a:lnTo>
                  <a:pt x="188" y="277"/>
                </a:lnTo>
                <a:lnTo>
                  <a:pt x="186" y="277"/>
                </a:lnTo>
                <a:lnTo>
                  <a:pt x="186" y="274"/>
                </a:lnTo>
                <a:lnTo>
                  <a:pt x="183" y="274"/>
                </a:lnTo>
                <a:lnTo>
                  <a:pt x="180" y="274"/>
                </a:lnTo>
                <a:lnTo>
                  <a:pt x="180" y="272"/>
                </a:lnTo>
                <a:lnTo>
                  <a:pt x="178" y="272"/>
                </a:lnTo>
                <a:lnTo>
                  <a:pt x="175" y="272"/>
                </a:lnTo>
                <a:lnTo>
                  <a:pt x="172" y="274"/>
                </a:lnTo>
                <a:lnTo>
                  <a:pt x="172" y="272"/>
                </a:lnTo>
                <a:lnTo>
                  <a:pt x="170" y="272"/>
                </a:lnTo>
                <a:lnTo>
                  <a:pt x="170" y="269"/>
                </a:lnTo>
                <a:lnTo>
                  <a:pt x="167" y="269"/>
                </a:lnTo>
                <a:lnTo>
                  <a:pt x="165" y="266"/>
                </a:lnTo>
                <a:lnTo>
                  <a:pt x="162" y="266"/>
                </a:lnTo>
                <a:lnTo>
                  <a:pt x="159" y="266"/>
                </a:lnTo>
                <a:lnTo>
                  <a:pt x="157" y="266"/>
                </a:lnTo>
                <a:lnTo>
                  <a:pt x="154" y="266"/>
                </a:lnTo>
                <a:lnTo>
                  <a:pt x="152" y="266"/>
                </a:lnTo>
                <a:lnTo>
                  <a:pt x="149" y="266"/>
                </a:lnTo>
                <a:lnTo>
                  <a:pt x="146" y="266"/>
                </a:lnTo>
                <a:lnTo>
                  <a:pt x="144" y="264"/>
                </a:lnTo>
                <a:lnTo>
                  <a:pt x="141" y="264"/>
                </a:lnTo>
                <a:lnTo>
                  <a:pt x="139" y="264"/>
                </a:lnTo>
                <a:lnTo>
                  <a:pt x="139" y="261"/>
                </a:lnTo>
                <a:lnTo>
                  <a:pt x="136" y="261"/>
                </a:lnTo>
                <a:lnTo>
                  <a:pt x="136" y="259"/>
                </a:lnTo>
                <a:lnTo>
                  <a:pt x="133" y="259"/>
                </a:lnTo>
                <a:lnTo>
                  <a:pt x="131" y="259"/>
                </a:lnTo>
                <a:lnTo>
                  <a:pt x="131" y="261"/>
                </a:lnTo>
                <a:lnTo>
                  <a:pt x="131" y="264"/>
                </a:lnTo>
                <a:lnTo>
                  <a:pt x="128" y="264"/>
                </a:lnTo>
                <a:lnTo>
                  <a:pt x="128" y="266"/>
                </a:lnTo>
                <a:lnTo>
                  <a:pt x="128" y="269"/>
                </a:lnTo>
                <a:lnTo>
                  <a:pt x="125" y="269"/>
                </a:lnTo>
                <a:lnTo>
                  <a:pt x="125" y="272"/>
                </a:lnTo>
                <a:lnTo>
                  <a:pt x="125" y="274"/>
                </a:lnTo>
                <a:lnTo>
                  <a:pt x="125" y="277"/>
                </a:lnTo>
                <a:lnTo>
                  <a:pt x="123" y="277"/>
                </a:lnTo>
                <a:lnTo>
                  <a:pt x="120" y="277"/>
                </a:lnTo>
                <a:lnTo>
                  <a:pt x="118" y="279"/>
                </a:lnTo>
                <a:lnTo>
                  <a:pt x="118" y="282"/>
                </a:lnTo>
                <a:lnTo>
                  <a:pt x="115" y="282"/>
                </a:lnTo>
                <a:lnTo>
                  <a:pt x="112" y="282"/>
                </a:lnTo>
                <a:lnTo>
                  <a:pt x="110" y="282"/>
                </a:lnTo>
                <a:lnTo>
                  <a:pt x="107" y="282"/>
                </a:lnTo>
                <a:lnTo>
                  <a:pt x="99" y="277"/>
                </a:lnTo>
                <a:lnTo>
                  <a:pt x="97" y="277"/>
                </a:lnTo>
                <a:lnTo>
                  <a:pt x="97" y="274"/>
                </a:lnTo>
                <a:lnTo>
                  <a:pt x="94" y="274"/>
                </a:lnTo>
                <a:lnTo>
                  <a:pt x="92" y="274"/>
                </a:lnTo>
                <a:lnTo>
                  <a:pt x="89" y="272"/>
                </a:lnTo>
                <a:lnTo>
                  <a:pt x="86" y="269"/>
                </a:lnTo>
                <a:lnTo>
                  <a:pt x="84" y="269"/>
                </a:lnTo>
                <a:lnTo>
                  <a:pt x="84" y="266"/>
                </a:lnTo>
                <a:lnTo>
                  <a:pt x="81" y="269"/>
                </a:lnTo>
                <a:lnTo>
                  <a:pt x="79" y="269"/>
                </a:lnTo>
                <a:lnTo>
                  <a:pt x="79" y="272"/>
                </a:lnTo>
                <a:lnTo>
                  <a:pt x="76" y="272"/>
                </a:lnTo>
                <a:lnTo>
                  <a:pt x="73" y="272"/>
                </a:lnTo>
                <a:lnTo>
                  <a:pt x="71" y="269"/>
                </a:lnTo>
                <a:lnTo>
                  <a:pt x="68" y="269"/>
                </a:lnTo>
                <a:lnTo>
                  <a:pt x="65" y="266"/>
                </a:lnTo>
                <a:lnTo>
                  <a:pt x="65" y="264"/>
                </a:lnTo>
                <a:lnTo>
                  <a:pt x="60" y="261"/>
                </a:lnTo>
                <a:lnTo>
                  <a:pt x="58" y="261"/>
                </a:lnTo>
                <a:lnTo>
                  <a:pt x="55" y="259"/>
                </a:lnTo>
                <a:lnTo>
                  <a:pt x="52" y="259"/>
                </a:lnTo>
                <a:lnTo>
                  <a:pt x="50" y="259"/>
                </a:lnTo>
                <a:lnTo>
                  <a:pt x="50" y="256"/>
                </a:lnTo>
                <a:lnTo>
                  <a:pt x="47" y="253"/>
                </a:lnTo>
                <a:lnTo>
                  <a:pt x="42" y="253"/>
                </a:lnTo>
                <a:lnTo>
                  <a:pt x="39" y="253"/>
                </a:lnTo>
                <a:lnTo>
                  <a:pt x="39" y="256"/>
                </a:lnTo>
                <a:lnTo>
                  <a:pt x="37" y="253"/>
                </a:lnTo>
                <a:lnTo>
                  <a:pt x="34" y="253"/>
                </a:lnTo>
                <a:lnTo>
                  <a:pt x="32" y="253"/>
                </a:lnTo>
                <a:lnTo>
                  <a:pt x="29" y="253"/>
                </a:lnTo>
                <a:lnTo>
                  <a:pt x="26" y="253"/>
                </a:lnTo>
                <a:lnTo>
                  <a:pt x="24" y="253"/>
                </a:lnTo>
                <a:lnTo>
                  <a:pt x="21" y="253"/>
                </a:lnTo>
                <a:lnTo>
                  <a:pt x="18" y="253"/>
                </a:lnTo>
                <a:lnTo>
                  <a:pt x="18" y="256"/>
                </a:lnTo>
                <a:lnTo>
                  <a:pt x="18" y="259"/>
                </a:lnTo>
                <a:lnTo>
                  <a:pt x="21" y="259"/>
                </a:lnTo>
                <a:lnTo>
                  <a:pt x="24" y="259"/>
                </a:lnTo>
                <a:lnTo>
                  <a:pt x="24" y="261"/>
                </a:lnTo>
                <a:lnTo>
                  <a:pt x="24" y="264"/>
                </a:lnTo>
                <a:lnTo>
                  <a:pt x="21" y="264"/>
                </a:lnTo>
                <a:lnTo>
                  <a:pt x="18" y="264"/>
                </a:lnTo>
                <a:lnTo>
                  <a:pt x="18" y="261"/>
                </a:lnTo>
                <a:lnTo>
                  <a:pt x="16" y="261"/>
                </a:lnTo>
                <a:lnTo>
                  <a:pt x="13" y="261"/>
                </a:lnTo>
                <a:lnTo>
                  <a:pt x="11" y="261"/>
                </a:lnTo>
                <a:lnTo>
                  <a:pt x="8" y="261"/>
                </a:lnTo>
                <a:lnTo>
                  <a:pt x="5" y="261"/>
                </a:lnTo>
                <a:lnTo>
                  <a:pt x="3" y="261"/>
                </a:lnTo>
                <a:lnTo>
                  <a:pt x="3" y="256"/>
                </a:lnTo>
                <a:lnTo>
                  <a:pt x="0" y="253"/>
                </a:lnTo>
                <a:lnTo>
                  <a:pt x="0" y="251"/>
                </a:lnTo>
                <a:lnTo>
                  <a:pt x="0" y="248"/>
                </a:lnTo>
                <a:lnTo>
                  <a:pt x="3" y="248"/>
                </a:lnTo>
                <a:lnTo>
                  <a:pt x="3" y="245"/>
                </a:lnTo>
                <a:lnTo>
                  <a:pt x="3" y="243"/>
                </a:lnTo>
                <a:lnTo>
                  <a:pt x="3" y="240"/>
                </a:lnTo>
                <a:lnTo>
                  <a:pt x="3" y="235"/>
                </a:lnTo>
                <a:lnTo>
                  <a:pt x="5" y="232"/>
                </a:lnTo>
                <a:lnTo>
                  <a:pt x="5" y="230"/>
                </a:lnTo>
                <a:lnTo>
                  <a:pt x="5" y="227"/>
                </a:lnTo>
                <a:lnTo>
                  <a:pt x="5" y="225"/>
                </a:lnTo>
                <a:lnTo>
                  <a:pt x="8" y="225"/>
                </a:lnTo>
                <a:lnTo>
                  <a:pt x="8" y="222"/>
                </a:lnTo>
                <a:lnTo>
                  <a:pt x="11" y="222"/>
                </a:lnTo>
                <a:lnTo>
                  <a:pt x="11" y="219"/>
                </a:lnTo>
                <a:lnTo>
                  <a:pt x="13" y="219"/>
                </a:lnTo>
                <a:lnTo>
                  <a:pt x="13" y="217"/>
                </a:lnTo>
                <a:lnTo>
                  <a:pt x="13" y="214"/>
                </a:lnTo>
                <a:lnTo>
                  <a:pt x="16" y="214"/>
                </a:lnTo>
                <a:lnTo>
                  <a:pt x="16" y="212"/>
                </a:lnTo>
                <a:lnTo>
                  <a:pt x="13" y="209"/>
                </a:lnTo>
                <a:lnTo>
                  <a:pt x="16" y="209"/>
                </a:lnTo>
                <a:lnTo>
                  <a:pt x="18" y="209"/>
                </a:lnTo>
                <a:lnTo>
                  <a:pt x="18" y="206"/>
                </a:lnTo>
                <a:lnTo>
                  <a:pt x="18" y="204"/>
                </a:lnTo>
                <a:lnTo>
                  <a:pt x="18" y="201"/>
                </a:lnTo>
                <a:lnTo>
                  <a:pt x="18" y="198"/>
                </a:lnTo>
                <a:lnTo>
                  <a:pt x="21" y="198"/>
                </a:lnTo>
                <a:lnTo>
                  <a:pt x="24" y="198"/>
                </a:lnTo>
                <a:lnTo>
                  <a:pt x="24" y="196"/>
                </a:lnTo>
                <a:lnTo>
                  <a:pt x="24" y="193"/>
                </a:lnTo>
                <a:lnTo>
                  <a:pt x="26" y="193"/>
                </a:lnTo>
                <a:lnTo>
                  <a:pt x="24" y="191"/>
                </a:lnTo>
                <a:lnTo>
                  <a:pt x="26" y="191"/>
                </a:lnTo>
                <a:lnTo>
                  <a:pt x="26" y="188"/>
                </a:lnTo>
                <a:lnTo>
                  <a:pt x="26" y="185"/>
                </a:lnTo>
                <a:lnTo>
                  <a:pt x="26" y="183"/>
                </a:lnTo>
                <a:lnTo>
                  <a:pt x="26" y="180"/>
                </a:lnTo>
                <a:lnTo>
                  <a:pt x="26" y="178"/>
                </a:lnTo>
                <a:lnTo>
                  <a:pt x="24" y="178"/>
                </a:lnTo>
                <a:lnTo>
                  <a:pt x="24" y="175"/>
                </a:lnTo>
                <a:lnTo>
                  <a:pt x="24" y="172"/>
                </a:lnTo>
                <a:lnTo>
                  <a:pt x="24" y="167"/>
                </a:lnTo>
                <a:lnTo>
                  <a:pt x="26" y="167"/>
                </a:lnTo>
                <a:lnTo>
                  <a:pt x="26" y="165"/>
                </a:lnTo>
                <a:lnTo>
                  <a:pt x="29" y="162"/>
                </a:lnTo>
                <a:lnTo>
                  <a:pt x="29" y="159"/>
                </a:lnTo>
                <a:lnTo>
                  <a:pt x="29" y="157"/>
                </a:lnTo>
                <a:lnTo>
                  <a:pt x="32" y="157"/>
                </a:lnTo>
                <a:lnTo>
                  <a:pt x="32" y="154"/>
                </a:lnTo>
                <a:lnTo>
                  <a:pt x="34" y="154"/>
                </a:lnTo>
                <a:lnTo>
                  <a:pt x="34" y="151"/>
                </a:lnTo>
                <a:lnTo>
                  <a:pt x="32" y="151"/>
                </a:lnTo>
                <a:lnTo>
                  <a:pt x="29" y="149"/>
                </a:lnTo>
                <a:lnTo>
                  <a:pt x="26" y="149"/>
                </a:lnTo>
                <a:lnTo>
                  <a:pt x="24" y="149"/>
                </a:lnTo>
                <a:lnTo>
                  <a:pt x="24" y="146"/>
                </a:lnTo>
                <a:lnTo>
                  <a:pt x="21" y="146"/>
                </a:lnTo>
                <a:lnTo>
                  <a:pt x="21" y="144"/>
                </a:lnTo>
                <a:lnTo>
                  <a:pt x="21" y="141"/>
                </a:lnTo>
                <a:lnTo>
                  <a:pt x="21" y="115"/>
                </a:lnTo>
                <a:lnTo>
                  <a:pt x="21" y="112"/>
                </a:lnTo>
                <a:lnTo>
                  <a:pt x="24" y="112"/>
                </a:lnTo>
                <a:lnTo>
                  <a:pt x="26" y="112"/>
                </a:lnTo>
                <a:lnTo>
                  <a:pt x="26" y="110"/>
                </a:lnTo>
                <a:lnTo>
                  <a:pt x="26" y="107"/>
                </a:lnTo>
                <a:lnTo>
                  <a:pt x="26" y="104"/>
                </a:lnTo>
                <a:lnTo>
                  <a:pt x="26" y="102"/>
                </a:lnTo>
                <a:lnTo>
                  <a:pt x="29" y="99"/>
                </a:lnTo>
                <a:lnTo>
                  <a:pt x="29" y="97"/>
                </a:lnTo>
                <a:lnTo>
                  <a:pt x="29" y="94"/>
                </a:lnTo>
                <a:lnTo>
                  <a:pt x="26" y="91"/>
                </a:lnTo>
                <a:lnTo>
                  <a:pt x="29" y="91"/>
                </a:lnTo>
                <a:lnTo>
                  <a:pt x="29" y="89"/>
                </a:lnTo>
                <a:lnTo>
                  <a:pt x="29" y="86"/>
                </a:lnTo>
                <a:lnTo>
                  <a:pt x="32" y="86"/>
                </a:lnTo>
                <a:lnTo>
                  <a:pt x="32" y="89"/>
                </a:lnTo>
                <a:lnTo>
                  <a:pt x="34" y="89"/>
                </a:lnTo>
                <a:lnTo>
                  <a:pt x="34" y="86"/>
                </a:lnTo>
                <a:lnTo>
                  <a:pt x="37" y="84"/>
                </a:lnTo>
                <a:lnTo>
                  <a:pt x="37" y="81"/>
                </a:lnTo>
                <a:lnTo>
                  <a:pt x="34" y="81"/>
                </a:lnTo>
                <a:lnTo>
                  <a:pt x="34" y="78"/>
                </a:lnTo>
                <a:lnTo>
                  <a:pt x="37" y="76"/>
                </a:lnTo>
                <a:lnTo>
                  <a:pt x="39" y="76"/>
                </a:lnTo>
                <a:lnTo>
                  <a:pt x="39" y="73"/>
                </a:lnTo>
                <a:lnTo>
                  <a:pt x="42" y="73"/>
                </a:lnTo>
                <a:lnTo>
                  <a:pt x="42" y="70"/>
                </a:lnTo>
                <a:lnTo>
                  <a:pt x="37" y="65"/>
                </a:lnTo>
                <a:lnTo>
                  <a:pt x="34" y="65"/>
                </a:lnTo>
                <a:lnTo>
                  <a:pt x="34" y="63"/>
                </a:lnTo>
                <a:lnTo>
                  <a:pt x="37" y="60"/>
                </a:lnTo>
                <a:lnTo>
                  <a:pt x="39" y="55"/>
                </a:lnTo>
                <a:lnTo>
                  <a:pt x="42" y="52"/>
                </a:lnTo>
                <a:lnTo>
                  <a:pt x="45" y="50"/>
                </a:lnTo>
                <a:lnTo>
                  <a:pt x="42" y="50"/>
                </a:lnTo>
                <a:lnTo>
                  <a:pt x="39" y="52"/>
                </a:lnTo>
                <a:lnTo>
                  <a:pt x="37" y="52"/>
                </a:lnTo>
                <a:lnTo>
                  <a:pt x="34" y="52"/>
                </a:lnTo>
                <a:lnTo>
                  <a:pt x="32" y="52"/>
                </a:lnTo>
                <a:lnTo>
                  <a:pt x="29" y="52"/>
                </a:lnTo>
                <a:close/>
              </a:path>
            </a:pathLst>
          </a:custGeom>
          <a:noFill/>
          <a:ln w="4763">
            <a:solidFill>
              <a:srgbClr val="6E6E6E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225" name="Freeform 15"/>
          <p:cNvSpPr>
            <a:spLocks noEditPoints="1"/>
          </p:cNvSpPr>
          <p:nvPr/>
        </p:nvSpPr>
        <p:spPr bwMode="auto">
          <a:xfrm>
            <a:off x="4705350" y="4516439"/>
            <a:ext cx="1781908" cy="1177925"/>
          </a:xfrm>
          <a:custGeom>
            <a:avLst/>
            <a:gdLst>
              <a:gd name="T0" fmla="*/ 895 w 1216"/>
              <a:gd name="T1" fmla="*/ 630 h 742"/>
              <a:gd name="T2" fmla="*/ 558 w 1216"/>
              <a:gd name="T3" fmla="*/ 551 h 742"/>
              <a:gd name="T4" fmla="*/ 621 w 1216"/>
              <a:gd name="T5" fmla="*/ 470 h 742"/>
              <a:gd name="T6" fmla="*/ 1169 w 1216"/>
              <a:gd name="T7" fmla="*/ 452 h 742"/>
              <a:gd name="T8" fmla="*/ 360 w 1216"/>
              <a:gd name="T9" fmla="*/ 418 h 742"/>
              <a:gd name="T10" fmla="*/ 592 w 1216"/>
              <a:gd name="T11" fmla="*/ 361 h 742"/>
              <a:gd name="T12" fmla="*/ 555 w 1216"/>
              <a:gd name="T13" fmla="*/ 392 h 742"/>
              <a:gd name="T14" fmla="*/ 193 w 1216"/>
              <a:gd name="T15" fmla="*/ 293 h 742"/>
              <a:gd name="T16" fmla="*/ 354 w 1216"/>
              <a:gd name="T17" fmla="*/ 311 h 742"/>
              <a:gd name="T18" fmla="*/ 349 w 1216"/>
              <a:gd name="T19" fmla="*/ 382 h 742"/>
              <a:gd name="T20" fmla="*/ 227 w 1216"/>
              <a:gd name="T21" fmla="*/ 293 h 742"/>
              <a:gd name="T22" fmla="*/ 234 w 1216"/>
              <a:gd name="T23" fmla="*/ 196 h 742"/>
              <a:gd name="T24" fmla="*/ 315 w 1216"/>
              <a:gd name="T25" fmla="*/ 165 h 742"/>
              <a:gd name="T26" fmla="*/ 451 w 1216"/>
              <a:gd name="T27" fmla="*/ 183 h 742"/>
              <a:gd name="T28" fmla="*/ 571 w 1216"/>
              <a:gd name="T29" fmla="*/ 191 h 742"/>
              <a:gd name="T30" fmla="*/ 712 w 1216"/>
              <a:gd name="T31" fmla="*/ 154 h 742"/>
              <a:gd name="T32" fmla="*/ 793 w 1216"/>
              <a:gd name="T33" fmla="*/ 178 h 742"/>
              <a:gd name="T34" fmla="*/ 858 w 1216"/>
              <a:gd name="T35" fmla="*/ 165 h 742"/>
              <a:gd name="T36" fmla="*/ 1004 w 1216"/>
              <a:gd name="T37" fmla="*/ 167 h 742"/>
              <a:gd name="T38" fmla="*/ 1104 w 1216"/>
              <a:gd name="T39" fmla="*/ 264 h 742"/>
              <a:gd name="T40" fmla="*/ 1117 w 1216"/>
              <a:gd name="T41" fmla="*/ 306 h 742"/>
              <a:gd name="T42" fmla="*/ 1132 w 1216"/>
              <a:gd name="T43" fmla="*/ 353 h 742"/>
              <a:gd name="T44" fmla="*/ 1143 w 1216"/>
              <a:gd name="T45" fmla="*/ 405 h 742"/>
              <a:gd name="T46" fmla="*/ 1198 w 1216"/>
              <a:gd name="T47" fmla="*/ 423 h 742"/>
              <a:gd name="T48" fmla="*/ 1143 w 1216"/>
              <a:gd name="T49" fmla="*/ 426 h 742"/>
              <a:gd name="T50" fmla="*/ 1140 w 1216"/>
              <a:gd name="T51" fmla="*/ 470 h 742"/>
              <a:gd name="T52" fmla="*/ 1164 w 1216"/>
              <a:gd name="T53" fmla="*/ 530 h 742"/>
              <a:gd name="T54" fmla="*/ 1174 w 1216"/>
              <a:gd name="T55" fmla="*/ 590 h 742"/>
              <a:gd name="T56" fmla="*/ 1200 w 1216"/>
              <a:gd name="T57" fmla="*/ 619 h 742"/>
              <a:gd name="T58" fmla="*/ 1148 w 1216"/>
              <a:gd name="T59" fmla="*/ 622 h 742"/>
              <a:gd name="T60" fmla="*/ 1070 w 1216"/>
              <a:gd name="T61" fmla="*/ 622 h 742"/>
              <a:gd name="T62" fmla="*/ 1057 w 1216"/>
              <a:gd name="T63" fmla="*/ 557 h 742"/>
              <a:gd name="T64" fmla="*/ 1004 w 1216"/>
              <a:gd name="T65" fmla="*/ 494 h 742"/>
              <a:gd name="T66" fmla="*/ 994 w 1216"/>
              <a:gd name="T67" fmla="*/ 382 h 742"/>
              <a:gd name="T68" fmla="*/ 981 w 1216"/>
              <a:gd name="T69" fmla="*/ 314 h 742"/>
              <a:gd name="T70" fmla="*/ 924 w 1216"/>
              <a:gd name="T71" fmla="*/ 311 h 742"/>
              <a:gd name="T72" fmla="*/ 884 w 1216"/>
              <a:gd name="T73" fmla="*/ 280 h 742"/>
              <a:gd name="T74" fmla="*/ 939 w 1216"/>
              <a:gd name="T75" fmla="*/ 353 h 742"/>
              <a:gd name="T76" fmla="*/ 908 w 1216"/>
              <a:gd name="T77" fmla="*/ 402 h 742"/>
              <a:gd name="T78" fmla="*/ 856 w 1216"/>
              <a:gd name="T79" fmla="*/ 426 h 742"/>
              <a:gd name="T80" fmla="*/ 822 w 1216"/>
              <a:gd name="T81" fmla="*/ 483 h 742"/>
              <a:gd name="T82" fmla="*/ 856 w 1216"/>
              <a:gd name="T83" fmla="*/ 541 h 742"/>
              <a:gd name="T84" fmla="*/ 887 w 1216"/>
              <a:gd name="T85" fmla="*/ 572 h 742"/>
              <a:gd name="T86" fmla="*/ 866 w 1216"/>
              <a:gd name="T87" fmla="*/ 630 h 742"/>
              <a:gd name="T88" fmla="*/ 897 w 1216"/>
              <a:gd name="T89" fmla="*/ 716 h 742"/>
              <a:gd name="T90" fmla="*/ 814 w 1216"/>
              <a:gd name="T91" fmla="*/ 739 h 742"/>
              <a:gd name="T92" fmla="*/ 796 w 1216"/>
              <a:gd name="T93" fmla="*/ 648 h 742"/>
              <a:gd name="T94" fmla="*/ 811 w 1216"/>
              <a:gd name="T95" fmla="*/ 551 h 742"/>
              <a:gd name="T96" fmla="*/ 751 w 1216"/>
              <a:gd name="T97" fmla="*/ 546 h 742"/>
              <a:gd name="T98" fmla="*/ 699 w 1216"/>
              <a:gd name="T99" fmla="*/ 590 h 742"/>
              <a:gd name="T100" fmla="*/ 694 w 1216"/>
              <a:gd name="T101" fmla="*/ 543 h 742"/>
              <a:gd name="T102" fmla="*/ 673 w 1216"/>
              <a:gd name="T103" fmla="*/ 491 h 742"/>
              <a:gd name="T104" fmla="*/ 673 w 1216"/>
              <a:gd name="T105" fmla="*/ 447 h 742"/>
              <a:gd name="T106" fmla="*/ 652 w 1216"/>
              <a:gd name="T107" fmla="*/ 350 h 742"/>
              <a:gd name="T108" fmla="*/ 589 w 1216"/>
              <a:gd name="T109" fmla="*/ 306 h 742"/>
              <a:gd name="T110" fmla="*/ 522 w 1216"/>
              <a:gd name="T111" fmla="*/ 303 h 742"/>
              <a:gd name="T112" fmla="*/ 475 w 1216"/>
              <a:gd name="T113" fmla="*/ 387 h 742"/>
              <a:gd name="T114" fmla="*/ 412 w 1216"/>
              <a:gd name="T115" fmla="*/ 389 h 742"/>
              <a:gd name="T116" fmla="*/ 396 w 1216"/>
              <a:gd name="T117" fmla="*/ 285 h 742"/>
              <a:gd name="T118" fmla="*/ 221 w 1216"/>
              <a:gd name="T119" fmla="*/ 251 h 742"/>
              <a:gd name="T120" fmla="*/ 130 w 1216"/>
              <a:gd name="T121" fmla="*/ 209 h 742"/>
              <a:gd name="T122" fmla="*/ 70 w 1216"/>
              <a:gd name="T123" fmla="*/ 112 h 742"/>
              <a:gd name="T124" fmla="*/ 2 w 1216"/>
              <a:gd name="T125" fmla="*/ 21 h 7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216" h="742">
                <a:moveTo>
                  <a:pt x="1205" y="630"/>
                </a:moveTo>
                <a:lnTo>
                  <a:pt x="1205" y="632"/>
                </a:lnTo>
                <a:lnTo>
                  <a:pt x="1205" y="635"/>
                </a:lnTo>
                <a:lnTo>
                  <a:pt x="1203" y="635"/>
                </a:lnTo>
                <a:lnTo>
                  <a:pt x="1205" y="637"/>
                </a:lnTo>
                <a:lnTo>
                  <a:pt x="1205" y="640"/>
                </a:lnTo>
                <a:lnTo>
                  <a:pt x="1205" y="637"/>
                </a:lnTo>
                <a:lnTo>
                  <a:pt x="1205" y="640"/>
                </a:lnTo>
                <a:lnTo>
                  <a:pt x="1208" y="640"/>
                </a:lnTo>
                <a:lnTo>
                  <a:pt x="1205" y="640"/>
                </a:lnTo>
                <a:lnTo>
                  <a:pt x="1205" y="643"/>
                </a:lnTo>
                <a:lnTo>
                  <a:pt x="1205" y="645"/>
                </a:lnTo>
                <a:lnTo>
                  <a:pt x="1205" y="643"/>
                </a:lnTo>
                <a:lnTo>
                  <a:pt x="1208" y="643"/>
                </a:lnTo>
                <a:lnTo>
                  <a:pt x="1211" y="643"/>
                </a:lnTo>
                <a:lnTo>
                  <a:pt x="1211" y="645"/>
                </a:lnTo>
                <a:lnTo>
                  <a:pt x="1211" y="648"/>
                </a:lnTo>
                <a:lnTo>
                  <a:pt x="1213" y="648"/>
                </a:lnTo>
                <a:lnTo>
                  <a:pt x="1213" y="651"/>
                </a:lnTo>
                <a:lnTo>
                  <a:pt x="1213" y="653"/>
                </a:lnTo>
                <a:lnTo>
                  <a:pt x="1211" y="653"/>
                </a:lnTo>
                <a:lnTo>
                  <a:pt x="1208" y="653"/>
                </a:lnTo>
                <a:lnTo>
                  <a:pt x="1208" y="656"/>
                </a:lnTo>
                <a:lnTo>
                  <a:pt x="1208" y="653"/>
                </a:lnTo>
                <a:lnTo>
                  <a:pt x="1205" y="653"/>
                </a:lnTo>
                <a:lnTo>
                  <a:pt x="1203" y="653"/>
                </a:lnTo>
                <a:lnTo>
                  <a:pt x="1205" y="651"/>
                </a:lnTo>
                <a:lnTo>
                  <a:pt x="1205" y="648"/>
                </a:lnTo>
                <a:lnTo>
                  <a:pt x="1203" y="648"/>
                </a:lnTo>
                <a:lnTo>
                  <a:pt x="1205" y="648"/>
                </a:lnTo>
                <a:lnTo>
                  <a:pt x="1205" y="645"/>
                </a:lnTo>
                <a:lnTo>
                  <a:pt x="1203" y="645"/>
                </a:lnTo>
                <a:lnTo>
                  <a:pt x="1200" y="645"/>
                </a:lnTo>
                <a:lnTo>
                  <a:pt x="1198" y="645"/>
                </a:lnTo>
                <a:lnTo>
                  <a:pt x="1198" y="643"/>
                </a:lnTo>
                <a:lnTo>
                  <a:pt x="1195" y="643"/>
                </a:lnTo>
                <a:lnTo>
                  <a:pt x="1192" y="645"/>
                </a:lnTo>
                <a:lnTo>
                  <a:pt x="1192" y="643"/>
                </a:lnTo>
                <a:lnTo>
                  <a:pt x="1190" y="643"/>
                </a:lnTo>
                <a:lnTo>
                  <a:pt x="1190" y="640"/>
                </a:lnTo>
                <a:lnTo>
                  <a:pt x="1192" y="640"/>
                </a:lnTo>
                <a:lnTo>
                  <a:pt x="1192" y="637"/>
                </a:lnTo>
                <a:lnTo>
                  <a:pt x="1195" y="635"/>
                </a:lnTo>
                <a:lnTo>
                  <a:pt x="1195" y="632"/>
                </a:lnTo>
                <a:lnTo>
                  <a:pt x="1198" y="632"/>
                </a:lnTo>
                <a:lnTo>
                  <a:pt x="1198" y="630"/>
                </a:lnTo>
                <a:lnTo>
                  <a:pt x="1200" y="630"/>
                </a:lnTo>
                <a:lnTo>
                  <a:pt x="1203" y="630"/>
                </a:lnTo>
                <a:lnTo>
                  <a:pt x="1205" y="630"/>
                </a:lnTo>
                <a:close/>
                <a:moveTo>
                  <a:pt x="884" y="622"/>
                </a:moveTo>
                <a:lnTo>
                  <a:pt x="887" y="622"/>
                </a:lnTo>
                <a:lnTo>
                  <a:pt x="890" y="622"/>
                </a:lnTo>
                <a:lnTo>
                  <a:pt x="890" y="624"/>
                </a:lnTo>
                <a:lnTo>
                  <a:pt x="892" y="624"/>
                </a:lnTo>
                <a:lnTo>
                  <a:pt x="895" y="624"/>
                </a:lnTo>
                <a:lnTo>
                  <a:pt x="895" y="627"/>
                </a:lnTo>
                <a:lnTo>
                  <a:pt x="895" y="630"/>
                </a:lnTo>
                <a:lnTo>
                  <a:pt x="897" y="630"/>
                </a:lnTo>
                <a:lnTo>
                  <a:pt x="897" y="632"/>
                </a:lnTo>
                <a:lnTo>
                  <a:pt x="895" y="632"/>
                </a:lnTo>
                <a:lnTo>
                  <a:pt x="895" y="630"/>
                </a:lnTo>
                <a:lnTo>
                  <a:pt x="892" y="630"/>
                </a:lnTo>
                <a:lnTo>
                  <a:pt x="890" y="632"/>
                </a:lnTo>
                <a:lnTo>
                  <a:pt x="890" y="630"/>
                </a:lnTo>
                <a:lnTo>
                  <a:pt x="887" y="630"/>
                </a:lnTo>
                <a:lnTo>
                  <a:pt x="887" y="627"/>
                </a:lnTo>
                <a:lnTo>
                  <a:pt x="884" y="627"/>
                </a:lnTo>
                <a:lnTo>
                  <a:pt x="884" y="624"/>
                </a:lnTo>
                <a:lnTo>
                  <a:pt x="882" y="624"/>
                </a:lnTo>
                <a:lnTo>
                  <a:pt x="882" y="622"/>
                </a:lnTo>
                <a:lnTo>
                  <a:pt x="884" y="622"/>
                </a:lnTo>
                <a:lnTo>
                  <a:pt x="882" y="622"/>
                </a:lnTo>
                <a:lnTo>
                  <a:pt x="884" y="622"/>
                </a:lnTo>
                <a:close/>
                <a:moveTo>
                  <a:pt x="569" y="530"/>
                </a:moveTo>
                <a:lnTo>
                  <a:pt x="571" y="530"/>
                </a:lnTo>
                <a:lnTo>
                  <a:pt x="571" y="533"/>
                </a:lnTo>
                <a:lnTo>
                  <a:pt x="574" y="533"/>
                </a:lnTo>
                <a:lnTo>
                  <a:pt x="576" y="533"/>
                </a:lnTo>
                <a:lnTo>
                  <a:pt x="576" y="536"/>
                </a:lnTo>
                <a:lnTo>
                  <a:pt x="579" y="536"/>
                </a:lnTo>
                <a:lnTo>
                  <a:pt x="582" y="536"/>
                </a:lnTo>
                <a:lnTo>
                  <a:pt x="584" y="536"/>
                </a:lnTo>
                <a:lnTo>
                  <a:pt x="587" y="536"/>
                </a:lnTo>
                <a:lnTo>
                  <a:pt x="589" y="538"/>
                </a:lnTo>
                <a:lnTo>
                  <a:pt x="592" y="538"/>
                </a:lnTo>
                <a:lnTo>
                  <a:pt x="592" y="541"/>
                </a:lnTo>
                <a:lnTo>
                  <a:pt x="592" y="543"/>
                </a:lnTo>
                <a:lnTo>
                  <a:pt x="595" y="543"/>
                </a:lnTo>
                <a:lnTo>
                  <a:pt x="595" y="546"/>
                </a:lnTo>
                <a:lnTo>
                  <a:pt x="595" y="549"/>
                </a:lnTo>
                <a:lnTo>
                  <a:pt x="592" y="549"/>
                </a:lnTo>
                <a:lnTo>
                  <a:pt x="595" y="549"/>
                </a:lnTo>
                <a:lnTo>
                  <a:pt x="595" y="551"/>
                </a:lnTo>
                <a:lnTo>
                  <a:pt x="597" y="551"/>
                </a:lnTo>
                <a:lnTo>
                  <a:pt x="595" y="551"/>
                </a:lnTo>
                <a:lnTo>
                  <a:pt x="595" y="554"/>
                </a:lnTo>
                <a:lnTo>
                  <a:pt x="592" y="554"/>
                </a:lnTo>
                <a:lnTo>
                  <a:pt x="589" y="554"/>
                </a:lnTo>
                <a:lnTo>
                  <a:pt x="589" y="557"/>
                </a:lnTo>
                <a:lnTo>
                  <a:pt x="587" y="557"/>
                </a:lnTo>
                <a:lnTo>
                  <a:pt x="587" y="554"/>
                </a:lnTo>
                <a:lnTo>
                  <a:pt x="584" y="554"/>
                </a:lnTo>
                <a:lnTo>
                  <a:pt x="582" y="557"/>
                </a:lnTo>
                <a:lnTo>
                  <a:pt x="582" y="559"/>
                </a:lnTo>
                <a:lnTo>
                  <a:pt x="579" y="559"/>
                </a:lnTo>
                <a:lnTo>
                  <a:pt x="576" y="559"/>
                </a:lnTo>
                <a:lnTo>
                  <a:pt x="576" y="562"/>
                </a:lnTo>
                <a:lnTo>
                  <a:pt x="574" y="562"/>
                </a:lnTo>
                <a:lnTo>
                  <a:pt x="574" y="564"/>
                </a:lnTo>
                <a:lnTo>
                  <a:pt x="574" y="562"/>
                </a:lnTo>
                <a:lnTo>
                  <a:pt x="574" y="564"/>
                </a:lnTo>
                <a:lnTo>
                  <a:pt x="571" y="564"/>
                </a:lnTo>
                <a:lnTo>
                  <a:pt x="569" y="564"/>
                </a:lnTo>
                <a:lnTo>
                  <a:pt x="566" y="562"/>
                </a:lnTo>
                <a:lnTo>
                  <a:pt x="569" y="562"/>
                </a:lnTo>
                <a:lnTo>
                  <a:pt x="566" y="562"/>
                </a:lnTo>
                <a:lnTo>
                  <a:pt x="566" y="559"/>
                </a:lnTo>
                <a:lnTo>
                  <a:pt x="563" y="557"/>
                </a:lnTo>
                <a:lnTo>
                  <a:pt x="563" y="554"/>
                </a:lnTo>
                <a:lnTo>
                  <a:pt x="561" y="554"/>
                </a:lnTo>
                <a:lnTo>
                  <a:pt x="561" y="551"/>
                </a:lnTo>
                <a:lnTo>
                  <a:pt x="558" y="551"/>
                </a:lnTo>
                <a:lnTo>
                  <a:pt x="561" y="551"/>
                </a:lnTo>
                <a:lnTo>
                  <a:pt x="561" y="549"/>
                </a:lnTo>
                <a:lnTo>
                  <a:pt x="558" y="549"/>
                </a:lnTo>
                <a:lnTo>
                  <a:pt x="561" y="549"/>
                </a:lnTo>
                <a:lnTo>
                  <a:pt x="558" y="549"/>
                </a:lnTo>
                <a:lnTo>
                  <a:pt x="561" y="549"/>
                </a:lnTo>
                <a:lnTo>
                  <a:pt x="561" y="546"/>
                </a:lnTo>
                <a:lnTo>
                  <a:pt x="558" y="546"/>
                </a:lnTo>
                <a:lnTo>
                  <a:pt x="561" y="546"/>
                </a:lnTo>
                <a:lnTo>
                  <a:pt x="558" y="546"/>
                </a:lnTo>
                <a:lnTo>
                  <a:pt x="558" y="543"/>
                </a:lnTo>
                <a:lnTo>
                  <a:pt x="558" y="541"/>
                </a:lnTo>
                <a:lnTo>
                  <a:pt x="558" y="543"/>
                </a:lnTo>
                <a:lnTo>
                  <a:pt x="558" y="541"/>
                </a:lnTo>
                <a:lnTo>
                  <a:pt x="555" y="541"/>
                </a:lnTo>
                <a:lnTo>
                  <a:pt x="558" y="541"/>
                </a:lnTo>
                <a:lnTo>
                  <a:pt x="555" y="541"/>
                </a:lnTo>
                <a:lnTo>
                  <a:pt x="555" y="538"/>
                </a:lnTo>
                <a:lnTo>
                  <a:pt x="555" y="536"/>
                </a:lnTo>
                <a:lnTo>
                  <a:pt x="555" y="533"/>
                </a:lnTo>
                <a:lnTo>
                  <a:pt x="558" y="533"/>
                </a:lnTo>
                <a:lnTo>
                  <a:pt x="558" y="530"/>
                </a:lnTo>
                <a:lnTo>
                  <a:pt x="561" y="530"/>
                </a:lnTo>
                <a:lnTo>
                  <a:pt x="563" y="530"/>
                </a:lnTo>
                <a:lnTo>
                  <a:pt x="566" y="530"/>
                </a:lnTo>
                <a:lnTo>
                  <a:pt x="569" y="530"/>
                </a:lnTo>
                <a:close/>
                <a:moveTo>
                  <a:pt x="642" y="465"/>
                </a:moveTo>
                <a:lnTo>
                  <a:pt x="644" y="465"/>
                </a:lnTo>
                <a:lnTo>
                  <a:pt x="644" y="468"/>
                </a:lnTo>
                <a:lnTo>
                  <a:pt x="642" y="468"/>
                </a:lnTo>
                <a:lnTo>
                  <a:pt x="642" y="470"/>
                </a:lnTo>
                <a:lnTo>
                  <a:pt x="642" y="468"/>
                </a:lnTo>
                <a:lnTo>
                  <a:pt x="639" y="468"/>
                </a:lnTo>
                <a:lnTo>
                  <a:pt x="642" y="468"/>
                </a:lnTo>
                <a:lnTo>
                  <a:pt x="639" y="468"/>
                </a:lnTo>
                <a:lnTo>
                  <a:pt x="642" y="468"/>
                </a:lnTo>
                <a:lnTo>
                  <a:pt x="642" y="465"/>
                </a:lnTo>
                <a:close/>
                <a:moveTo>
                  <a:pt x="634" y="465"/>
                </a:moveTo>
                <a:lnTo>
                  <a:pt x="634" y="468"/>
                </a:lnTo>
                <a:lnTo>
                  <a:pt x="636" y="468"/>
                </a:lnTo>
                <a:lnTo>
                  <a:pt x="634" y="468"/>
                </a:lnTo>
                <a:lnTo>
                  <a:pt x="634" y="465"/>
                </a:lnTo>
                <a:close/>
                <a:moveTo>
                  <a:pt x="626" y="465"/>
                </a:moveTo>
                <a:lnTo>
                  <a:pt x="626" y="462"/>
                </a:lnTo>
                <a:lnTo>
                  <a:pt x="626" y="465"/>
                </a:lnTo>
                <a:lnTo>
                  <a:pt x="629" y="465"/>
                </a:lnTo>
                <a:lnTo>
                  <a:pt x="629" y="468"/>
                </a:lnTo>
                <a:lnTo>
                  <a:pt x="631" y="468"/>
                </a:lnTo>
                <a:lnTo>
                  <a:pt x="629" y="468"/>
                </a:lnTo>
                <a:lnTo>
                  <a:pt x="629" y="465"/>
                </a:lnTo>
                <a:lnTo>
                  <a:pt x="629" y="468"/>
                </a:lnTo>
                <a:lnTo>
                  <a:pt x="629" y="470"/>
                </a:lnTo>
                <a:lnTo>
                  <a:pt x="626" y="470"/>
                </a:lnTo>
                <a:lnTo>
                  <a:pt x="623" y="470"/>
                </a:lnTo>
                <a:lnTo>
                  <a:pt x="623" y="468"/>
                </a:lnTo>
                <a:lnTo>
                  <a:pt x="621" y="468"/>
                </a:lnTo>
                <a:lnTo>
                  <a:pt x="623" y="468"/>
                </a:lnTo>
                <a:lnTo>
                  <a:pt x="623" y="470"/>
                </a:lnTo>
                <a:lnTo>
                  <a:pt x="621" y="470"/>
                </a:lnTo>
                <a:lnTo>
                  <a:pt x="623" y="470"/>
                </a:lnTo>
                <a:lnTo>
                  <a:pt x="621" y="470"/>
                </a:lnTo>
                <a:lnTo>
                  <a:pt x="618" y="470"/>
                </a:lnTo>
                <a:lnTo>
                  <a:pt x="621" y="468"/>
                </a:lnTo>
                <a:lnTo>
                  <a:pt x="618" y="468"/>
                </a:lnTo>
                <a:lnTo>
                  <a:pt x="621" y="468"/>
                </a:lnTo>
                <a:lnTo>
                  <a:pt x="621" y="465"/>
                </a:lnTo>
                <a:lnTo>
                  <a:pt x="621" y="468"/>
                </a:lnTo>
                <a:lnTo>
                  <a:pt x="621" y="465"/>
                </a:lnTo>
                <a:lnTo>
                  <a:pt x="621" y="468"/>
                </a:lnTo>
                <a:lnTo>
                  <a:pt x="621" y="465"/>
                </a:lnTo>
                <a:lnTo>
                  <a:pt x="623" y="465"/>
                </a:lnTo>
                <a:lnTo>
                  <a:pt x="623" y="468"/>
                </a:lnTo>
                <a:lnTo>
                  <a:pt x="623" y="465"/>
                </a:lnTo>
                <a:lnTo>
                  <a:pt x="626" y="465"/>
                </a:lnTo>
                <a:lnTo>
                  <a:pt x="626" y="462"/>
                </a:lnTo>
                <a:lnTo>
                  <a:pt x="626" y="465"/>
                </a:lnTo>
                <a:close/>
                <a:moveTo>
                  <a:pt x="1177" y="447"/>
                </a:moveTo>
                <a:lnTo>
                  <a:pt x="1179" y="447"/>
                </a:lnTo>
                <a:lnTo>
                  <a:pt x="1182" y="447"/>
                </a:lnTo>
                <a:lnTo>
                  <a:pt x="1182" y="449"/>
                </a:lnTo>
                <a:lnTo>
                  <a:pt x="1185" y="449"/>
                </a:lnTo>
                <a:lnTo>
                  <a:pt x="1187" y="449"/>
                </a:lnTo>
                <a:lnTo>
                  <a:pt x="1190" y="449"/>
                </a:lnTo>
                <a:lnTo>
                  <a:pt x="1192" y="452"/>
                </a:lnTo>
                <a:lnTo>
                  <a:pt x="1192" y="449"/>
                </a:lnTo>
                <a:lnTo>
                  <a:pt x="1195" y="449"/>
                </a:lnTo>
                <a:lnTo>
                  <a:pt x="1195" y="452"/>
                </a:lnTo>
                <a:lnTo>
                  <a:pt x="1198" y="452"/>
                </a:lnTo>
                <a:lnTo>
                  <a:pt x="1198" y="455"/>
                </a:lnTo>
                <a:lnTo>
                  <a:pt x="1198" y="457"/>
                </a:lnTo>
                <a:lnTo>
                  <a:pt x="1198" y="460"/>
                </a:lnTo>
                <a:lnTo>
                  <a:pt x="1195" y="460"/>
                </a:lnTo>
                <a:lnTo>
                  <a:pt x="1192" y="460"/>
                </a:lnTo>
                <a:lnTo>
                  <a:pt x="1190" y="460"/>
                </a:lnTo>
                <a:lnTo>
                  <a:pt x="1190" y="457"/>
                </a:lnTo>
                <a:lnTo>
                  <a:pt x="1187" y="457"/>
                </a:lnTo>
                <a:lnTo>
                  <a:pt x="1187" y="460"/>
                </a:lnTo>
                <a:lnTo>
                  <a:pt x="1187" y="457"/>
                </a:lnTo>
                <a:lnTo>
                  <a:pt x="1185" y="457"/>
                </a:lnTo>
                <a:lnTo>
                  <a:pt x="1187" y="457"/>
                </a:lnTo>
                <a:lnTo>
                  <a:pt x="1185" y="457"/>
                </a:lnTo>
                <a:lnTo>
                  <a:pt x="1182" y="457"/>
                </a:lnTo>
                <a:lnTo>
                  <a:pt x="1182" y="455"/>
                </a:lnTo>
                <a:lnTo>
                  <a:pt x="1182" y="457"/>
                </a:lnTo>
                <a:lnTo>
                  <a:pt x="1179" y="457"/>
                </a:lnTo>
                <a:lnTo>
                  <a:pt x="1179" y="455"/>
                </a:lnTo>
                <a:lnTo>
                  <a:pt x="1179" y="457"/>
                </a:lnTo>
                <a:lnTo>
                  <a:pt x="1179" y="455"/>
                </a:lnTo>
                <a:lnTo>
                  <a:pt x="1177" y="455"/>
                </a:lnTo>
                <a:lnTo>
                  <a:pt x="1174" y="455"/>
                </a:lnTo>
                <a:lnTo>
                  <a:pt x="1171" y="455"/>
                </a:lnTo>
                <a:lnTo>
                  <a:pt x="1171" y="452"/>
                </a:lnTo>
                <a:lnTo>
                  <a:pt x="1169" y="449"/>
                </a:lnTo>
                <a:lnTo>
                  <a:pt x="1169" y="452"/>
                </a:lnTo>
                <a:lnTo>
                  <a:pt x="1171" y="452"/>
                </a:lnTo>
                <a:lnTo>
                  <a:pt x="1169" y="452"/>
                </a:lnTo>
                <a:lnTo>
                  <a:pt x="1171" y="452"/>
                </a:lnTo>
                <a:lnTo>
                  <a:pt x="1171" y="455"/>
                </a:lnTo>
                <a:lnTo>
                  <a:pt x="1169" y="455"/>
                </a:lnTo>
                <a:lnTo>
                  <a:pt x="1169" y="452"/>
                </a:lnTo>
                <a:lnTo>
                  <a:pt x="1169" y="449"/>
                </a:lnTo>
                <a:lnTo>
                  <a:pt x="1169" y="452"/>
                </a:lnTo>
                <a:lnTo>
                  <a:pt x="1169" y="449"/>
                </a:lnTo>
                <a:lnTo>
                  <a:pt x="1169" y="452"/>
                </a:lnTo>
                <a:lnTo>
                  <a:pt x="1169" y="449"/>
                </a:lnTo>
                <a:lnTo>
                  <a:pt x="1169" y="452"/>
                </a:lnTo>
                <a:lnTo>
                  <a:pt x="1169" y="449"/>
                </a:lnTo>
                <a:lnTo>
                  <a:pt x="1171" y="449"/>
                </a:lnTo>
                <a:lnTo>
                  <a:pt x="1174" y="449"/>
                </a:lnTo>
                <a:lnTo>
                  <a:pt x="1174" y="447"/>
                </a:lnTo>
                <a:lnTo>
                  <a:pt x="1177" y="447"/>
                </a:lnTo>
                <a:close/>
                <a:moveTo>
                  <a:pt x="352" y="384"/>
                </a:moveTo>
                <a:lnTo>
                  <a:pt x="354" y="384"/>
                </a:lnTo>
                <a:lnTo>
                  <a:pt x="357" y="384"/>
                </a:lnTo>
                <a:lnTo>
                  <a:pt x="357" y="387"/>
                </a:lnTo>
                <a:lnTo>
                  <a:pt x="360" y="387"/>
                </a:lnTo>
                <a:lnTo>
                  <a:pt x="360" y="389"/>
                </a:lnTo>
                <a:lnTo>
                  <a:pt x="362" y="389"/>
                </a:lnTo>
                <a:lnTo>
                  <a:pt x="365" y="389"/>
                </a:lnTo>
                <a:lnTo>
                  <a:pt x="362" y="389"/>
                </a:lnTo>
                <a:lnTo>
                  <a:pt x="365" y="389"/>
                </a:lnTo>
                <a:lnTo>
                  <a:pt x="365" y="392"/>
                </a:lnTo>
                <a:lnTo>
                  <a:pt x="365" y="389"/>
                </a:lnTo>
                <a:lnTo>
                  <a:pt x="368" y="389"/>
                </a:lnTo>
                <a:lnTo>
                  <a:pt x="368" y="392"/>
                </a:lnTo>
                <a:lnTo>
                  <a:pt x="368" y="389"/>
                </a:lnTo>
                <a:lnTo>
                  <a:pt x="368" y="392"/>
                </a:lnTo>
                <a:lnTo>
                  <a:pt x="370" y="392"/>
                </a:lnTo>
                <a:lnTo>
                  <a:pt x="370" y="395"/>
                </a:lnTo>
                <a:lnTo>
                  <a:pt x="370" y="397"/>
                </a:lnTo>
                <a:lnTo>
                  <a:pt x="370" y="400"/>
                </a:lnTo>
                <a:lnTo>
                  <a:pt x="368" y="400"/>
                </a:lnTo>
                <a:lnTo>
                  <a:pt x="370" y="400"/>
                </a:lnTo>
                <a:lnTo>
                  <a:pt x="368" y="400"/>
                </a:lnTo>
                <a:lnTo>
                  <a:pt x="368" y="402"/>
                </a:lnTo>
                <a:lnTo>
                  <a:pt x="370" y="402"/>
                </a:lnTo>
                <a:lnTo>
                  <a:pt x="370" y="405"/>
                </a:lnTo>
                <a:lnTo>
                  <a:pt x="368" y="405"/>
                </a:lnTo>
                <a:lnTo>
                  <a:pt x="370" y="408"/>
                </a:lnTo>
                <a:lnTo>
                  <a:pt x="370" y="410"/>
                </a:lnTo>
                <a:lnTo>
                  <a:pt x="373" y="410"/>
                </a:lnTo>
                <a:lnTo>
                  <a:pt x="373" y="413"/>
                </a:lnTo>
                <a:lnTo>
                  <a:pt x="373" y="415"/>
                </a:lnTo>
                <a:lnTo>
                  <a:pt x="370" y="415"/>
                </a:lnTo>
                <a:lnTo>
                  <a:pt x="373" y="415"/>
                </a:lnTo>
                <a:lnTo>
                  <a:pt x="373" y="418"/>
                </a:lnTo>
                <a:lnTo>
                  <a:pt x="373" y="415"/>
                </a:lnTo>
                <a:lnTo>
                  <a:pt x="373" y="418"/>
                </a:lnTo>
                <a:lnTo>
                  <a:pt x="375" y="418"/>
                </a:lnTo>
                <a:lnTo>
                  <a:pt x="375" y="421"/>
                </a:lnTo>
                <a:lnTo>
                  <a:pt x="378" y="421"/>
                </a:lnTo>
                <a:lnTo>
                  <a:pt x="378" y="423"/>
                </a:lnTo>
                <a:lnTo>
                  <a:pt x="378" y="426"/>
                </a:lnTo>
                <a:lnTo>
                  <a:pt x="375" y="426"/>
                </a:lnTo>
                <a:lnTo>
                  <a:pt x="373" y="426"/>
                </a:lnTo>
                <a:lnTo>
                  <a:pt x="370" y="426"/>
                </a:lnTo>
                <a:lnTo>
                  <a:pt x="368" y="426"/>
                </a:lnTo>
                <a:lnTo>
                  <a:pt x="368" y="423"/>
                </a:lnTo>
                <a:lnTo>
                  <a:pt x="365" y="423"/>
                </a:lnTo>
                <a:lnTo>
                  <a:pt x="365" y="421"/>
                </a:lnTo>
                <a:lnTo>
                  <a:pt x="362" y="421"/>
                </a:lnTo>
                <a:lnTo>
                  <a:pt x="362" y="418"/>
                </a:lnTo>
                <a:lnTo>
                  <a:pt x="360" y="418"/>
                </a:lnTo>
                <a:lnTo>
                  <a:pt x="362" y="418"/>
                </a:lnTo>
                <a:lnTo>
                  <a:pt x="360" y="418"/>
                </a:lnTo>
                <a:lnTo>
                  <a:pt x="360" y="415"/>
                </a:lnTo>
                <a:lnTo>
                  <a:pt x="362" y="415"/>
                </a:lnTo>
                <a:lnTo>
                  <a:pt x="362" y="413"/>
                </a:lnTo>
                <a:lnTo>
                  <a:pt x="362" y="415"/>
                </a:lnTo>
                <a:lnTo>
                  <a:pt x="360" y="415"/>
                </a:lnTo>
                <a:lnTo>
                  <a:pt x="360" y="413"/>
                </a:lnTo>
                <a:lnTo>
                  <a:pt x="357" y="413"/>
                </a:lnTo>
                <a:lnTo>
                  <a:pt x="357" y="410"/>
                </a:lnTo>
                <a:lnTo>
                  <a:pt x="354" y="410"/>
                </a:lnTo>
                <a:lnTo>
                  <a:pt x="354" y="408"/>
                </a:lnTo>
                <a:lnTo>
                  <a:pt x="352" y="408"/>
                </a:lnTo>
                <a:lnTo>
                  <a:pt x="352" y="405"/>
                </a:lnTo>
                <a:lnTo>
                  <a:pt x="349" y="405"/>
                </a:lnTo>
                <a:lnTo>
                  <a:pt x="349" y="402"/>
                </a:lnTo>
                <a:lnTo>
                  <a:pt x="349" y="400"/>
                </a:lnTo>
                <a:lnTo>
                  <a:pt x="349" y="397"/>
                </a:lnTo>
                <a:lnTo>
                  <a:pt x="349" y="400"/>
                </a:lnTo>
                <a:lnTo>
                  <a:pt x="349" y="397"/>
                </a:lnTo>
                <a:lnTo>
                  <a:pt x="352" y="397"/>
                </a:lnTo>
                <a:lnTo>
                  <a:pt x="349" y="397"/>
                </a:lnTo>
                <a:lnTo>
                  <a:pt x="349" y="395"/>
                </a:lnTo>
                <a:lnTo>
                  <a:pt x="352" y="395"/>
                </a:lnTo>
                <a:lnTo>
                  <a:pt x="352" y="392"/>
                </a:lnTo>
                <a:lnTo>
                  <a:pt x="349" y="392"/>
                </a:lnTo>
                <a:lnTo>
                  <a:pt x="349" y="395"/>
                </a:lnTo>
                <a:lnTo>
                  <a:pt x="349" y="392"/>
                </a:lnTo>
                <a:lnTo>
                  <a:pt x="349" y="389"/>
                </a:lnTo>
                <a:lnTo>
                  <a:pt x="347" y="389"/>
                </a:lnTo>
                <a:lnTo>
                  <a:pt x="347" y="387"/>
                </a:lnTo>
                <a:lnTo>
                  <a:pt x="349" y="387"/>
                </a:lnTo>
                <a:lnTo>
                  <a:pt x="349" y="384"/>
                </a:lnTo>
                <a:lnTo>
                  <a:pt x="352" y="384"/>
                </a:lnTo>
                <a:close/>
                <a:moveTo>
                  <a:pt x="558" y="358"/>
                </a:moveTo>
                <a:lnTo>
                  <a:pt x="558" y="361"/>
                </a:lnTo>
                <a:lnTo>
                  <a:pt x="561" y="361"/>
                </a:lnTo>
                <a:lnTo>
                  <a:pt x="561" y="358"/>
                </a:lnTo>
                <a:lnTo>
                  <a:pt x="561" y="361"/>
                </a:lnTo>
                <a:lnTo>
                  <a:pt x="563" y="361"/>
                </a:lnTo>
                <a:lnTo>
                  <a:pt x="566" y="361"/>
                </a:lnTo>
                <a:lnTo>
                  <a:pt x="566" y="363"/>
                </a:lnTo>
                <a:lnTo>
                  <a:pt x="569" y="363"/>
                </a:lnTo>
                <a:lnTo>
                  <a:pt x="569" y="361"/>
                </a:lnTo>
                <a:lnTo>
                  <a:pt x="569" y="363"/>
                </a:lnTo>
                <a:lnTo>
                  <a:pt x="571" y="366"/>
                </a:lnTo>
                <a:lnTo>
                  <a:pt x="574" y="363"/>
                </a:lnTo>
                <a:lnTo>
                  <a:pt x="576" y="363"/>
                </a:lnTo>
                <a:lnTo>
                  <a:pt x="574" y="363"/>
                </a:lnTo>
                <a:lnTo>
                  <a:pt x="576" y="363"/>
                </a:lnTo>
                <a:lnTo>
                  <a:pt x="576" y="366"/>
                </a:lnTo>
                <a:lnTo>
                  <a:pt x="579" y="366"/>
                </a:lnTo>
                <a:lnTo>
                  <a:pt x="582" y="366"/>
                </a:lnTo>
                <a:lnTo>
                  <a:pt x="584" y="366"/>
                </a:lnTo>
                <a:lnTo>
                  <a:pt x="587" y="366"/>
                </a:lnTo>
                <a:lnTo>
                  <a:pt x="589" y="363"/>
                </a:lnTo>
                <a:lnTo>
                  <a:pt x="589" y="361"/>
                </a:lnTo>
                <a:lnTo>
                  <a:pt x="589" y="363"/>
                </a:lnTo>
                <a:lnTo>
                  <a:pt x="592" y="363"/>
                </a:lnTo>
                <a:lnTo>
                  <a:pt x="589" y="361"/>
                </a:lnTo>
                <a:lnTo>
                  <a:pt x="592" y="361"/>
                </a:lnTo>
                <a:lnTo>
                  <a:pt x="592" y="363"/>
                </a:lnTo>
                <a:lnTo>
                  <a:pt x="592" y="366"/>
                </a:lnTo>
                <a:lnTo>
                  <a:pt x="592" y="363"/>
                </a:lnTo>
                <a:lnTo>
                  <a:pt x="595" y="363"/>
                </a:lnTo>
                <a:lnTo>
                  <a:pt x="597" y="363"/>
                </a:lnTo>
                <a:lnTo>
                  <a:pt x="600" y="363"/>
                </a:lnTo>
                <a:lnTo>
                  <a:pt x="602" y="363"/>
                </a:lnTo>
                <a:lnTo>
                  <a:pt x="605" y="363"/>
                </a:lnTo>
                <a:lnTo>
                  <a:pt x="608" y="363"/>
                </a:lnTo>
                <a:lnTo>
                  <a:pt x="608" y="366"/>
                </a:lnTo>
                <a:lnTo>
                  <a:pt x="608" y="368"/>
                </a:lnTo>
                <a:lnTo>
                  <a:pt x="605" y="368"/>
                </a:lnTo>
                <a:lnTo>
                  <a:pt x="605" y="371"/>
                </a:lnTo>
                <a:lnTo>
                  <a:pt x="608" y="371"/>
                </a:lnTo>
                <a:lnTo>
                  <a:pt x="605" y="371"/>
                </a:lnTo>
                <a:lnTo>
                  <a:pt x="608" y="371"/>
                </a:lnTo>
                <a:lnTo>
                  <a:pt x="608" y="374"/>
                </a:lnTo>
                <a:lnTo>
                  <a:pt x="608" y="376"/>
                </a:lnTo>
                <a:lnTo>
                  <a:pt x="605" y="376"/>
                </a:lnTo>
                <a:lnTo>
                  <a:pt x="608" y="376"/>
                </a:lnTo>
                <a:lnTo>
                  <a:pt x="605" y="376"/>
                </a:lnTo>
                <a:lnTo>
                  <a:pt x="605" y="379"/>
                </a:lnTo>
                <a:lnTo>
                  <a:pt x="602" y="379"/>
                </a:lnTo>
                <a:lnTo>
                  <a:pt x="602" y="382"/>
                </a:lnTo>
                <a:lnTo>
                  <a:pt x="600" y="382"/>
                </a:lnTo>
                <a:lnTo>
                  <a:pt x="600" y="384"/>
                </a:lnTo>
                <a:lnTo>
                  <a:pt x="597" y="384"/>
                </a:lnTo>
                <a:lnTo>
                  <a:pt x="595" y="384"/>
                </a:lnTo>
                <a:lnTo>
                  <a:pt x="595" y="387"/>
                </a:lnTo>
                <a:lnTo>
                  <a:pt x="592" y="387"/>
                </a:lnTo>
                <a:lnTo>
                  <a:pt x="589" y="387"/>
                </a:lnTo>
                <a:lnTo>
                  <a:pt x="589" y="384"/>
                </a:lnTo>
                <a:lnTo>
                  <a:pt x="587" y="384"/>
                </a:lnTo>
                <a:lnTo>
                  <a:pt x="584" y="384"/>
                </a:lnTo>
                <a:lnTo>
                  <a:pt x="582" y="384"/>
                </a:lnTo>
                <a:lnTo>
                  <a:pt x="584" y="384"/>
                </a:lnTo>
                <a:lnTo>
                  <a:pt x="582" y="384"/>
                </a:lnTo>
                <a:lnTo>
                  <a:pt x="579" y="384"/>
                </a:lnTo>
                <a:lnTo>
                  <a:pt x="579" y="382"/>
                </a:lnTo>
                <a:lnTo>
                  <a:pt x="579" y="384"/>
                </a:lnTo>
                <a:lnTo>
                  <a:pt x="576" y="384"/>
                </a:lnTo>
                <a:lnTo>
                  <a:pt x="579" y="384"/>
                </a:lnTo>
                <a:lnTo>
                  <a:pt x="579" y="387"/>
                </a:lnTo>
                <a:lnTo>
                  <a:pt x="579" y="389"/>
                </a:lnTo>
                <a:lnTo>
                  <a:pt x="576" y="389"/>
                </a:lnTo>
                <a:lnTo>
                  <a:pt x="576" y="392"/>
                </a:lnTo>
                <a:lnTo>
                  <a:pt x="574" y="392"/>
                </a:lnTo>
                <a:lnTo>
                  <a:pt x="574" y="395"/>
                </a:lnTo>
                <a:lnTo>
                  <a:pt x="571" y="395"/>
                </a:lnTo>
                <a:lnTo>
                  <a:pt x="569" y="395"/>
                </a:lnTo>
                <a:lnTo>
                  <a:pt x="566" y="397"/>
                </a:lnTo>
                <a:lnTo>
                  <a:pt x="563" y="397"/>
                </a:lnTo>
                <a:lnTo>
                  <a:pt x="561" y="397"/>
                </a:lnTo>
                <a:lnTo>
                  <a:pt x="558" y="397"/>
                </a:lnTo>
                <a:lnTo>
                  <a:pt x="561" y="397"/>
                </a:lnTo>
                <a:lnTo>
                  <a:pt x="558" y="397"/>
                </a:lnTo>
                <a:lnTo>
                  <a:pt x="558" y="395"/>
                </a:lnTo>
                <a:lnTo>
                  <a:pt x="555" y="395"/>
                </a:lnTo>
                <a:lnTo>
                  <a:pt x="558" y="395"/>
                </a:lnTo>
                <a:lnTo>
                  <a:pt x="558" y="392"/>
                </a:lnTo>
                <a:lnTo>
                  <a:pt x="555" y="392"/>
                </a:lnTo>
                <a:lnTo>
                  <a:pt x="555" y="389"/>
                </a:lnTo>
                <a:lnTo>
                  <a:pt x="553" y="389"/>
                </a:lnTo>
                <a:lnTo>
                  <a:pt x="553" y="387"/>
                </a:lnTo>
                <a:lnTo>
                  <a:pt x="553" y="384"/>
                </a:lnTo>
                <a:lnTo>
                  <a:pt x="550" y="384"/>
                </a:lnTo>
                <a:lnTo>
                  <a:pt x="553" y="384"/>
                </a:lnTo>
                <a:lnTo>
                  <a:pt x="550" y="384"/>
                </a:lnTo>
                <a:lnTo>
                  <a:pt x="550" y="382"/>
                </a:lnTo>
                <a:lnTo>
                  <a:pt x="548" y="382"/>
                </a:lnTo>
                <a:lnTo>
                  <a:pt x="548" y="379"/>
                </a:lnTo>
                <a:lnTo>
                  <a:pt x="548" y="382"/>
                </a:lnTo>
                <a:lnTo>
                  <a:pt x="545" y="382"/>
                </a:lnTo>
                <a:lnTo>
                  <a:pt x="545" y="379"/>
                </a:lnTo>
                <a:lnTo>
                  <a:pt x="545" y="376"/>
                </a:lnTo>
                <a:lnTo>
                  <a:pt x="545" y="379"/>
                </a:lnTo>
                <a:lnTo>
                  <a:pt x="545" y="376"/>
                </a:lnTo>
                <a:lnTo>
                  <a:pt x="542" y="376"/>
                </a:lnTo>
                <a:lnTo>
                  <a:pt x="542" y="374"/>
                </a:lnTo>
                <a:lnTo>
                  <a:pt x="545" y="371"/>
                </a:lnTo>
                <a:lnTo>
                  <a:pt x="545" y="374"/>
                </a:lnTo>
                <a:lnTo>
                  <a:pt x="548" y="374"/>
                </a:lnTo>
                <a:lnTo>
                  <a:pt x="545" y="374"/>
                </a:lnTo>
                <a:lnTo>
                  <a:pt x="545" y="371"/>
                </a:lnTo>
                <a:lnTo>
                  <a:pt x="545" y="368"/>
                </a:lnTo>
                <a:lnTo>
                  <a:pt x="545" y="371"/>
                </a:lnTo>
                <a:lnTo>
                  <a:pt x="545" y="368"/>
                </a:lnTo>
                <a:lnTo>
                  <a:pt x="545" y="366"/>
                </a:lnTo>
                <a:lnTo>
                  <a:pt x="548" y="366"/>
                </a:lnTo>
                <a:lnTo>
                  <a:pt x="548" y="368"/>
                </a:lnTo>
                <a:lnTo>
                  <a:pt x="548" y="366"/>
                </a:lnTo>
                <a:lnTo>
                  <a:pt x="548" y="363"/>
                </a:lnTo>
                <a:lnTo>
                  <a:pt x="548" y="366"/>
                </a:lnTo>
                <a:lnTo>
                  <a:pt x="548" y="363"/>
                </a:lnTo>
                <a:lnTo>
                  <a:pt x="548" y="361"/>
                </a:lnTo>
                <a:lnTo>
                  <a:pt x="550" y="361"/>
                </a:lnTo>
                <a:lnTo>
                  <a:pt x="548" y="361"/>
                </a:lnTo>
                <a:lnTo>
                  <a:pt x="550" y="361"/>
                </a:lnTo>
                <a:lnTo>
                  <a:pt x="550" y="358"/>
                </a:lnTo>
                <a:lnTo>
                  <a:pt x="553" y="358"/>
                </a:lnTo>
                <a:lnTo>
                  <a:pt x="555" y="358"/>
                </a:lnTo>
                <a:lnTo>
                  <a:pt x="555" y="361"/>
                </a:lnTo>
                <a:lnTo>
                  <a:pt x="555" y="358"/>
                </a:lnTo>
                <a:lnTo>
                  <a:pt x="558" y="358"/>
                </a:lnTo>
                <a:close/>
                <a:moveTo>
                  <a:pt x="214" y="316"/>
                </a:moveTo>
                <a:lnTo>
                  <a:pt x="216" y="316"/>
                </a:lnTo>
                <a:lnTo>
                  <a:pt x="219" y="319"/>
                </a:lnTo>
                <a:lnTo>
                  <a:pt x="216" y="319"/>
                </a:lnTo>
                <a:lnTo>
                  <a:pt x="214" y="319"/>
                </a:lnTo>
                <a:lnTo>
                  <a:pt x="214" y="316"/>
                </a:lnTo>
                <a:lnTo>
                  <a:pt x="211" y="316"/>
                </a:lnTo>
                <a:lnTo>
                  <a:pt x="214" y="316"/>
                </a:lnTo>
                <a:lnTo>
                  <a:pt x="214" y="314"/>
                </a:lnTo>
                <a:lnTo>
                  <a:pt x="214" y="316"/>
                </a:lnTo>
                <a:close/>
                <a:moveTo>
                  <a:pt x="193" y="290"/>
                </a:moveTo>
                <a:lnTo>
                  <a:pt x="195" y="290"/>
                </a:lnTo>
                <a:lnTo>
                  <a:pt x="198" y="290"/>
                </a:lnTo>
                <a:lnTo>
                  <a:pt x="198" y="293"/>
                </a:lnTo>
                <a:lnTo>
                  <a:pt x="195" y="293"/>
                </a:lnTo>
                <a:lnTo>
                  <a:pt x="195" y="295"/>
                </a:lnTo>
                <a:lnTo>
                  <a:pt x="193" y="295"/>
                </a:lnTo>
                <a:lnTo>
                  <a:pt x="193" y="293"/>
                </a:lnTo>
                <a:lnTo>
                  <a:pt x="193" y="295"/>
                </a:lnTo>
                <a:lnTo>
                  <a:pt x="190" y="295"/>
                </a:lnTo>
                <a:lnTo>
                  <a:pt x="187" y="295"/>
                </a:lnTo>
                <a:lnTo>
                  <a:pt x="187" y="298"/>
                </a:lnTo>
                <a:lnTo>
                  <a:pt x="185" y="298"/>
                </a:lnTo>
                <a:lnTo>
                  <a:pt x="182" y="298"/>
                </a:lnTo>
                <a:lnTo>
                  <a:pt x="180" y="298"/>
                </a:lnTo>
                <a:lnTo>
                  <a:pt x="177" y="298"/>
                </a:lnTo>
                <a:lnTo>
                  <a:pt x="177" y="295"/>
                </a:lnTo>
                <a:lnTo>
                  <a:pt x="174" y="295"/>
                </a:lnTo>
                <a:lnTo>
                  <a:pt x="172" y="295"/>
                </a:lnTo>
                <a:lnTo>
                  <a:pt x="169" y="295"/>
                </a:lnTo>
                <a:lnTo>
                  <a:pt x="169" y="293"/>
                </a:lnTo>
                <a:lnTo>
                  <a:pt x="172" y="293"/>
                </a:lnTo>
                <a:lnTo>
                  <a:pt x="174" y="293"/>
                </a:lnTo>
                <a:lnTo>
                  <a:pt x="177" y="293"/>
                </a:lnTo>
                <a:lnTo>
                  <a:pt x="180" y="293"/>
                </a:lnTo>
                <a:lnTo>
                  <a:pt x="182" y="293"/>
                </a:lnTo>
                <a:lnTo>
                  <a:pt x="185" y="293"/>
                </a:lnTo>
                <a:lnTo>
                  <a:pt x="185" y="290"/>
                </a:lnTo>
                <a:lnTo>
                  <a:pt x="185" y="293"/>
                </a:lnTo>
                <a:lnTo>
                  <a:pt x="187" y="293"/>
                </a:lnTo>
                <a:lnTo>
                  <a:pt x="187" y="290"/>
                </a:lnTo>
                <a:lnTo>
                  <a:pt x="187" y="293"/>
                </a:lnTo>
                <a:lnTo>
                  <a:pt x="187" y="290"/>
                </a:lnTo>
                <a:lnTo>
                  <a:pt x="190" y="290"/>
                </a:lnTo>
                <a:lnTo>
                  <a:pt x="193" y="290"/>
                </a:lnTo>
                <a:close/>
                <a:moveTo>
                  <a:pt x="274" y="272"/>
                </a:moveTo>
                <a:lnTo>
                  <a:pt x="274" y="274"/>
                </a:lnTo>
                <a:lnTo>
                  <a:pt x="276" y="274"/>
                </a:lnTo>
                <a:lnTo>
                  <a:pt x="279" y="274"/>
                </a:lnTo>
                <a:lnTo>
                  <a:pt x="292" y="277"/>
                </a:lnTo>
                <a:lnTo>
                  <a:pt x="294" y="277"/>
                </a:lnTo>
                <a:lnTo>
                  <a:pt x="294" y="280"/>
                </a:lnTo>
                <a:lnTo>
                  <a:pt x="297" y="280"/>
                </a:lnTo>
                <a:lnTo>
                  <a:pt x="305" y="282"/>
                </a:lnTo>
                <a:lnTo>
                  <a:pt x="308" y="282"/>
                </a:lnTo>
                <a:lnTo>
                  <a:pt x="321" y="277"/>
                </a:lnTo>
                <a:lnTo>
                  <a:pt x="331" y="274"/>
                </a:lnTo>
                <a:lnTo>
                  <a:pt x="336" y="272"/>
                </a:lnTo>
                <a:lnTo>
                  <a:pt x="344" y="274"/>
                </a:lnTo>
                <a:lnTo>
                  <a:pt x="347" y="274"/>
                </a:lnTo>
                <a:lnTo>
                  <a:pt x="349" y="277"/>
                </a:lnTo>
                <a:lnTo>
                  <a:pt x="352" y="277"/>
                </a:lnTo>
                <a:lnTo>
                  <a:pt x="352" y="280"/>
                </a:lnTo>
                <a:lnTo>
                  <a:pt x="354" y="285"/>
                </a:lnTo>
                <a:lnTo>
                  <a:pt x="357" y="287"/>
                </a:lnTo>
                <a:lnTo>
                  <a:pt x="354" y="290"/>
                </a:lnTo>
                <a:lnTo>
                  <a:pt x="354" y="293"/>
                </a:lnTo>
                <a:lnTo>
                  <a:pt x="352" y="295"/>
                </a:lnTo>
                <a:lnTo>
                  <a:pt x="349" y="301"/>
                </a:lnTo>
                <a:lnTo>
                  <a:pt x="349" y="303"/>
                </a:lnTo>
                <a:lnTo>
                  <a:pt x="349" y="306"/>
                </a:lnTo>
                <a:lnTo>
                  <a:pt x="352" y="306"/>
                </a:lnTo>
                <a:lnTo>
                  <a:pt x="349" y="306"/>
                </a:lnTo>
                <a:lnTo>
                  <a:pt x="349" y="308"/>
                </a:lnTo>
                <a:lnTo>
                  <a:pt x="352" y="308"/>
                </a:lnTo>
                <a:lnTo>
                  <a:pt x="352" y="311"/>
                </a:lnTo>
                <a:lnTo>
                  <a:pt x="354" y="311"/>
                </a:lnTo>
                <a:lnTo>
                  <a:pt x="354" y="314"/>
                </a:lnTo>
                <a:lnTo>
                  <a:pt x="354" y="311"/>
                </a:lnTo>
                <a:lnTo>
                  <a:pt x="357" y="311"/>
                </a:lnTo>
                <a:lnTo>
                  <a:pt x="354" y="314"/>
                </a:lnTo>
                <a:lnTo>
                  <a:pt x="357" y="314"/>
                </a:lnTo>
                <a:lnTo>
                  <a:pt x="354" y="314"/>
                </a:lnTo>
                <a:lnTo>
                  <a:pt x="357" y="314"/>
                </a:lnTo>
                <a:lnTo>
                  <a:pt x="357" y="316"/>
                </a:lnTo>
                <a:lnTo>
                  <a:pt x="357" y="314"/>
                </a:lnTo>
                <a:lnTo>
                  <a:pt x="360" y="316"/>
                </a:lnTo>
                <a:lnTo>
                  <a:pt x="360" y="319"/>
                </a:lnTo>
                <a:lnTo>
                  <a:pt x="362" y="316"/>
                </a:lnTo>
                <a:lnTo>
                  <a:pt x="362" y="319"/>
                </a:lnTo>
                <a:lnTo>
                  <a:pt x="362" y="321"/>
                </a:lnTo>
                <a:lnTo>
                  <a:pt x="368" y="332"/>
                </a:lnTo>
                <a:lnTo>
                  <a:pt x="365" y="334"/>
                </a:lnTo>
                <a:lnTo>
                  <a:pt x="365" y="337"/>
                </a:lnTo>
                <a:lnTo>
                  <a:pt x="362" y="337"/>
                </a:lnTo>
                <a:lnTo>
                  <a:pt x="362" y="340"/>
                </a:lnTo>
                <a:lnTo>
                  <a:pt x="362" y="342"/>
                </a:lnTo>
                <a:lnTo>
                  <a:pt x="365" y="342"/>
                </a:lnTo>
                <a:lnTo>
                  <a:pt x="362" y="342"/>
                </a:lnTo>
                <a:lnTo>
                  <a:pt x="365" y="342"/>
                </a:lnTo>
                <a:lnTo>
                  <a:pt x="365" y="345"/>
                </a:lnTo>
                <a:lnTo>
                  <a:pt x="362" y="345"/>
                </a:lnTo>
                <a:lnTo>
                  <a:pt x="365" y="345"/>
                </a:lnTo>
                <a:lnTo>
                  <a:pt x="365" y="348"/>
                </a:lnTo>
                <a:lnTo>
                  <a:pt x="362" y="348"/>
                </a:lnTo>
                <a:lnTo>
                  <a:pt x="365" y="348"/>
                </a:lnTo>
                <a:lnTo>
                  <a:pt x="365" y="350"/>
                </a:lnTo>
                <a:lnTo>
                  <a:pt x="362" y="350"/>
                </a:lnTo>
                <a:lnTo>
                  <a:pt x="362" y="353"/>
                </a:lnTo>
                <a:lnTo>
                  <a:pt x="365" y="353"/>
                </a:lnTo>
                <a:lnTo>
                  <a:pt x="362" y="353"/>
                </a:lnTo>
                <a:lnTo>
                  <a:pt x="362" y="355"/>
                </a:lnTo>
                <a:lnTo>
                  <a:pt x="362" y="358"/>
                </a:lnTo>
                <a:lnTo>
                  <a:pt x="381" y="358"/>
                </a:lnTo>
                <a:lnTo>
                  <a:pt x="383" y="355"/>
                </a:lnTo>
                <a:lnTo>
                  <a:pt x="383" y="358"/>
                </a:lnTo>
                <a:lnTo>
                  <a:pt x="383" y="361"/>
                </a:lnTo>
                <a:lnTo>
                  <a:pt x="381" y="361"/>
                </a:lnTo>
                <a:lnTo>
                  <a:pt x="381" y="358"/>
                </a:lnTo>
                <a:lnTo>
                  <a:pt x="362" y="361"/>
                </a:lnTo>
                <a:lnTo>
                  <a:pt x="360" y="361"/>
                </a:lnTo>
                <a:lnTo>
                  <a:pt x="360" y="363"/>
                </a:lnTo>
                <a:lnTo>
                  <a:pt x="357" y="366"/>
                </a:lnTo>
                <a:lnTo>
                  <a:pt x="357" y="368"/>
                </a:lnTo>
                <a:lnTo>
                  <a:pt x="357" y="366"/>
                </a:lnTo>
                <a:lnTo>
                  <a:pt x="357" y="368"/>
                </a:lnTo>
                <a:lnTo>
                  <a:pt x="357" y="371"/>
                </a:lnTo>
                <a:lnTo>
                  <a:pt x="357" y="368"/>
                </a:lnTo>
                <a:lnTo>
                  <a:pt x="357" y="371"/>
                </a:lnTo>
                <a:lnTo>
                  <a:pt x="354" y="371"/>
                </a:lnTo>
                <a:lnTo>
                  <a:pt x="354" y="374"/>
                </a:lnTo>
                <a:lnTo>
                  <a:pt x="357" y="374"/>
                </a:lnTo>
                <a:lnTo>
                  <a:pt x="357" y="376"/>
                </a:lnTo>
                <a:lnTo>
                  <a:pt x="354" y="376"/>
                </a:lnTo>
                <a:lnTo>
                  <a:pt x="357" y="376"/>
                </a:lnTo>
                <a:lnTo>
                  <a:pt x="354" y="376"/>
                </a:lnTo>
                <a:lnTo>
                  <a:pt x="354" y="379"/>
                </a:lnTo>
                <a:lnTo>
                  <a:pt x="352" y="379"/>
                </a:lnTo>
                <a:lnTo>
                  <a:pt x="352" y="382"/>
                </a:lnTo>
                <a:lnTo>
                  <a:pt x="349" y="382"/>
                </a:lnTo>
                <a:lnTo>
                  <a:pt x="349" y="379"/>
                </a:lnTo>
                <a:lnTo>
                  <a:pt x="347" y="379"/>
                </a:lnTo>
                <a:lnTo>
                  <a:pt x="344" y="379"/>
                </a:lnTo>
                <a:lnTo>
                  <a:pt x="344" y="376"/>
                </a:lnTo>
                <a:lnTo>
                  <a:pt x="344" y="379"/>
                </a:lnTo>
                <a:lnTo>
                  <a:pt x="341" y="379"/>
                </a:lnTo>
                <a:lnTo>
                  <a:pt x="341" y="376"/>
                </a:lnTo>
                <a:lnTo>
                  <a:pt x="344" y="376"/>
                </a:lnTo>
                <a:lnTo>
                  <a:pt x="341" y="376"/>
                </a:lnTo>
                <a:lnTo>
                  <a:pt x="341" y="374"/>
                </a:lnTo>
                <a:lnTo>
                  <a:pt x="339" y="374"/>
                </a:lnTo>
                <a:lnTo>
                  <a:pt x="339" y="376"/>
                </a:lnTo>
                <a:lnTo>
                  <a:pt x="339" y="374"/>
                </a:lnTo>
                <a:lnTo>
                  <a:pt x="336" y="374"/>
                </a:lnTo>
                <a:lnTo>
                  <a:pt x="334" y="374"/>
                </a:lnTo>
                <a:lnTo>
                  <a:pt x="331" y="374"/>
                </a:lnTo>
                <a:lnTo>
                  <a:pt x="331" y="371"/>
                </a:lnTo>
                <a:lnTo>
                  <a:pt x="328" y="371"/>
                </a:lnTo>
                <a:lnTo>
                  <a:pt x="328" y="368"/>
                </a:lnTo>
                <a:lnTo>
                  <a:pt x="326" y="368"/>
                </a:lnTo>
                <a:lnTo>
                  <a:pt x="323" y="368"/>
                </a:lnTo>
                <a:lnTo>
                  <a:pt x="321" y="368"/>
                </a:lnTo>
                <a:lnTo>
                  <a:pt x="318" y="368"/>
                </a:lnTo>
                <a:lnTo>
                  <a:pt x="315" y="368"/>
                </a:lnTo>
                <a:lnTo>
                  <a:pt x="315" y="366"/>
                </a:lnTo>
                <a:lnTo>
                  <a:pt x="313" y="366"/>
                </a:lnTo>
                <a:lnTo>
                  <a:pt x="310" y="366"/>
                </a:lnTo>
                <a:lnTo>
                  <a:pt x="310" y="363"/>
                </a:lnTo>
                <a:lnTo>
                  <a:pt x="310" y="361"/>
                </a:lnTo>
                <a:lnTo>
                  <a:pt x="308" y="361"/>
                </a:lnTo>
                <a:lnTo>
                  <a:pt x="308" y="358"/>
                </a:lnTo>
                <a:lnTo>
                  <a:pt x="308" y="355"/>
                </a:lnTo>
                <a:lnTo>
                  <a:pt x="305" y="355"/>
                </a:lnTo>
                <a:lnTo>
                  <a:pt x="308" y="355"/>
                </a:lnTo>
                <a:lnTo>
                  <a:pt x="305" y="355"/>
                </a:lnTo>
                <a:lnTo>
                  <a:pt x="305" y="353"/>
                </a:lnTo>
                <a:lnTo>
                  <a:pt x="305" y="355"/>
                </a:lnTo>
                <a:lnTo>
                  <a:pt x="302" y="355"/>
                </a:lnTo>
                <a:lnTo>
                  <a:pt x="300" y="353"/>
                </a:lnTo>
                <a:lnTo>
                  <a:pt x="294" y="345"/>
                </a:lnTo>
                <a:lnTo>
                  <a:pt x="289" y="337"/>
                </a:lnTo>
                <a:lnTo>
                  <a:pt x="274" y="334"/>
                </a:lnTo>
                <a:lnTo>
                  <a:pt x="268" y="332"/>
                </a:lnTo>
                <a:lnTo>
                  <a:pt x="263" y="329"/>
                </a:lnTo>
                <a:lnTo>
                  <a:pt x="263" y="332"/>
                </a:lnTo>
                <a:lnTo>
                  <a:pt x="258" y="327"/>
                </a:lnTo>
                <a:lnTo>
                  <a:pt x="258" y="324"/>
                </a:lnTo>
                <a:lnTo>
                  <a:pt x="255" y="324"/>
                </a:lnTo>
                <a:lnTo>
                  <a:pt x="255" y="321"/>
                </a:lnTo>
                <a:lnTo>
                  <a:pt x="255" y="319"/>
                </a:lnTo>
                <a:lnTo>
                  <a:pt x="253" y="314"/>
                </a:lnTo>
                <a:lnTo>
                  <a:pt x="250" y="311"/>
                </a:lnTo>
                <a:lnTo>
                  <a:pt x="250" y="308"/>
                </a:lnTo>
                <a:lnTo>
                  <a:pt x="247" y="308"/>
                </a:lnTo>
                <a:lnTo>
                  <a:pt x="250" y="308"/>
                </a:lnTo>
                <a:lnTo>
                  <a:pt x="245" y="303"/>
                </a:lnTo>
                <a:lnTo>
                  <a:pt x="240" y="301"/>
                </a:lnTo>
                <a:lnTo>
                  <a:pt x="232" y="295"/>
                </a:lnTo>
                <a:lnTo>
                  <a:pt x="232" y="293"/>
                </a:lnTo>
                <a:lnTo>
                  <a:pt x="229" y="293"/>
                </a:lnTo>
                <a:lnTo>
                  <a:pt x="227" y="293"/>
                </a:lnTo>
                <a:lnTo>
                  <a:pt x="224" y="293"/>
                </a:lnTo>
                <a:lnTo>
                  <a:pt x="221" y="293"/>
                </a:lnTo>
                <a:lnTo>
                  <a:pt x="221" y="290"/>
                </a:lnTo>
                <a:lnTo>
                  <a:pt x="224" y="290"/>
                </a:lnTo>
                <a:lnTo>
                  <a:pt x="229" y="282"/>
                </a:lnTo>
                <a:lnTo>
                  <a:pt x="232" y="282"/>
                </a:lnTo>
                <a:lnTo>
                  <a:pt x="232" y="280"/>
                </a:lnTo>
                <a:lnTo>
                  <a:pt x="240" y="280"/>
                </a:lnTo>
                <a:lnTo>
                  <a:pt x="250" y="280"/>
                </a:lnTo>
                <a:lnTo>
                  <a:pt x="258" y="274"/>
                </a:lnTo>
                <a:lnTo>
                  <a:pt x="261" y="274"/>
                </a:lnTo>
                <a:lnTo>
                  <a:pt x="263" y="274"/>
                </a:lnTo>
                <a:lnTo>
                  <a:pt x="266" y="274"/>
                </a:lnTo>
                <a:lnTo>
                  <a:pt x="268" y="274"/>
                </a:lnTo>
                <a:lnTo>
                  <a:pt x="271" y="274"/>
                </a:lnTo>
                <a:lnTo>
                  <a:pt x="274" y="274"/>
                </a:lnTo>
                <a:lnTo>
                  <a:pt x="274" y="272"/>
                </a:lnTo>
                <a:close/>
                <a:moveTo>
                  <a:pt x="135" y="21"/>
                </a:moveTo>
                <a:lnTo>
                  <a:pt x="154" y="34"/>
                </a:lnTo>
                <a:lnTo>
                  <a:pt x="187" y="84"/>
                </a:lnTo>
                <a:lnTo>
                  <a:pt x="198" y="97"/>
                </a:lnTo>
                <a:lnTo>
                  <a:pt x="216" y="126"/>
                </a:lnTo>
                <a:lnTo>
                  <a:pt x="216" y="139"/>
                </a:lnTo>
                <a:lnTo>
                  <a:pt x="214" y="144"/>
                </a:lnTo>
                <a:lnTo>
                  <a:pt x="216" y="144"/>
                </a:lnTo>
                <a:lnTo>
                  <a:pt x="216" y="146"/>
                </a:lnTo>
                <a:lnTo>
                  <a:pt x="219" y="146"/>
                </a:lnTo>
                <a:lnTo>
                  <a:pt x="219" y="149"/>
                </a:lnTo>
                <a:lnTo>
                  <a:pt x="221" y="149"/>
                </a:lnTo>
                <a:lnTo>
                  <a:pt x="221" y="152"/>
                </a:lnTo>
                <a:lnTo>
                  <a:pt x="224" y="152"/>
                </a:lnTo>
                <a:lnTo>
                  <a:pt x="227" y="149"/>
                </a:lnTo>
                <a:lnTo>
                  <a:pt x="229" y="152"/>
                </a:lnTo>
                <a:lnTo>
                  <a:pt x="232" y="154"/>
                </a:lnTo>
                <a:lnTo>
                  <a:pt x="232" y="157"/>
                </a:lnTo>
                <a:lnTo>
                  <a:pt x="234" y="157"/>
                </a:lnTo>
                <a:lnTo>
                  <a:pt x="237" y="157"/>
                </a:lnTo>
                <a:lnTo>
                  <a:pt x="237" y="159"/>
                </a:lnTo>
                <a:lnTo>
                  <a:pt x="237" y="162"/>
                </a:lnTo>
                <a:lnTo>
                  <a:pt x="240" y="162"/>
                </a:lnTo>
                <a:lnTo>
                  <a:pt x="240" y="165"/>
                </a:lnTo>
                <a:lnTo>
                  <a:pt x="240" y="167"/>
                </a:lnTo>
                <a:lnTo>
                  <a:pt x="242" y="167"/>
                </a:lnTo>
                <a:lnTo>
                  <a:pt x="242" y="170"/>
                </a:lnTo>
                <a:lnTo>
                  <a:pt x="245" y="170"/>
                </a:lnTo>
                <a:lnTo>
                  <a:pt x="245" y="173"/>
                </a:lnTo>
                <a:lnTo>
                  <a:pt x="245" y="178"/>
                </a:lnTo>
                <a:lnTo>
                  <a:pt x="242" y="178"/>
                </a:lnTo>
                <a:lnTo>
                  <a:pt x="240" y="178"/>
                </a:lnTo>
                <a:lnTo>
                  <a:pt x="240" y="180"/>
                </a:lnTo>
                <a:lnTo>
                  <a:pt x="242" y="180"/>
                </a:lnTo>
                <a:lnTo>
                  <a:pt x="242" y="183"/>
                </a:lnTo>
                <a:lnTo>
                  <a:pt x="240" y="183"/>
                </a:lnTo>
                <a:lnTo>
                  <a:pt x="240" y="186"/>
                </a:lnTo>
                <a:lnTo>
                  <a:pt x="240" y="188"/>
                </a:lnTo>
                <a:lnTo>
                  <a:pt x="240" y="191"/>
                </a:lnTo>
                <a:lnTo>
                  <a:pt x="237" y="191"/>
                </a:lnTo>
                <a:lnTo>
                  <a:pt x="234" y="191"/>
                </a:lnTo>
                <a:lnTo>
                  <a:pt x="232" y="191"/>
                </a:lnTo>
                <a:lnTo>
                  <a:pt x="232" y="193"/>
                </a:lnTo>
                <a:lnTo>
                  <a:pt x="234" y="196"/>
                </a:lnTo>
                <a:lnTo>
                  <a:pt x="234" y="199"/>
                </a:lnTo>
                <a:lnTo>
                  <a:pt x="237" y="199"/>
                </a:lnTo>
                <a:lnTo>
                  <a:pt x="237" y="201"/>
                </a:lnTo>
                <a:lnTo>
                  <a:pt x="240" y="204"/>
                </a:lnTo>
                <a:lnTo>
                  <a:pt x="240" y="207"/>
                </a:lnTo>
                <a:lnTo>
                  <a:pt x="237" y="207"/>
                </a:lnTo>
                <a:lnTo>
                  <a:pt x="237" y="209"/>
                </a:lnTo>
                <a:lnTo>
                  <a:pt x="240" y="209"/>
                </a:lnTo>
                <a:lnTo>
                  <a:pt x="242" y="209"/>
                </a:lnTo>
                <a:lnTo>
                  <a:pt x="242" y="212"/>
                </a:lnTo>
                <a:lnTo>
                  <a:pt x="242" y="214"/>
                </a:lnTo>
                <a:lnTo>
                  <a:pt x="245" y="214"/>
                </a:lnTo>
                <a:lnTo>
                  <a:pt x="247" y="214"/>
                </a:lnTo>
                <a:lnTo>
                  <a:pt x="250" y="214"/>
                </a:lnTo>
                <a:lnTo>
                  <a:pt x="253" y="214"/>
                </a:lnTo>
                <a:lnTo>
                  <a:pt x="253" y="212"/>
                </a:lnTo>
                <a:lnTo>
                  <a:pt x="255" y="212"/>
                </a:lnTo>
                <a:lnTo>
                  <a:pt x="258" y="212"/>
                </a:lnTo>
                <a:lnTo>
                  <a:pt x="258" y="209"/>
                </a:lnTo>
                <a:lnTo>
                  <a:pt x="261" y="207"/>
                </a:lnTo>
                <a:lnTo>
                  <a:pt x="263" y="204"/>
                </a:lnTo>
                <a:lnTo>
                  <a:pt x="263" y="201"/>
                </a:lnTo>
                <a:lnTo>
                  <a:pt x="266" y="201"/>
                </a:lnTo>
                <a:lnTo>
                  <a:pt x="266" y="204"/>
                </a:lnTo>
                <a:lnTo>
                  <a:pt x="268" y="204"/>
                </a:lnTo>
                <a:lnTo>
                  <a:pt x="271" y="204"/>
                </a:lnTo>
                <a:lnTo>
                  <a:pt x="271" y="201"/>
                </a:lnTo>
                <a:lnTo>
                  <a:pt x="274" y="201"/>
                </a:lnTo>
                <a:lnTo>
                  <a:pt x="276" y="201"/>
                </a:lnTo>
                <a:lnTo>
                  <a:pt x="279" y="199"/>
                </a:lnTo>
                <a:lnTo>
                  <a:pt x="279" y="196"/>
                </a:lnTo>
                <a:lnTo>
                  <a:pt x="281" y="196"/>
                </a:lnTo>
                <a:lnTo>
                  <a:pt x="284" y="196"/>
                </a:lnTo>
                <a:lnTo>
                  <a:pt x="287" y="196"/>
                </a:lnTo>
                <a:lnTo>
                  <a:pt x="289" y="196"/>
                </a:lnTo>
                <a:lnTo>
                  <a:pt x="289" y="193"/>
                </a:lnTo>
                <a:lnTo>
                  <a:pt x="292" y="193"/>
                </a:lnTo>
                <a:lnTo>
                  <a:pt x="292" y="191"/>
                </a:lnTo>
                <a:lnTo>
                  <a:pt x="292" y="188"/>
                </a:lnTo>
                <a:lnTo>
                  <a:pt x="294" y="188"/>
                </a:lnTo>
                <a:lnTo>
                  <a:pt x="294" y="186"/>
                </a:lnTo>
                <a:lnTo>
                  <a:pt x="297" y="186"/>
                </a:lnTo>
                <a:lnTo>
                  <a:pt x="297" y="183"/>
                </a:lnTo>
                <a:lnTo>
                  <a:pt x="300" y="183"/>
                </a:lnTo>
                <a:lnTo>
                  <a:pt x="300" y="180"/>
                </a:lnTo>
                <a:lnTo>
                  <a:pt x="302" y="180"/>
                </a:lnTo>
                <a:lnTo>
                  <a:pt x="302" y="178"/>
                </a:lnTo>
                <a:lnTo>
                  <a:pt x="305" y="178"/>
                </a:lnTo>
                <a:lnTo>
                  <a:pt x="305" y="180"/>
                </a:lnTo>
                <a:lnTo>
                  <a:pt x="302" y="183"/>
                </a:lnTo>
                <a:lnTo>
                  <a:pt x="305" y="183"/>
                </a:lnTo>
                <a:lnTo>
                  <a:pt x="305" y="180"/>
                </a:lnTo>
                <a:lnTo>
                  <a:pt x="305" y="178"/>
                </a:lnTo>
                <a:lnTo>
                  <a:pt x="308" y="178"/>
                </a:lnTo>
                <a:lnTo>
                  <a:pt x="308" y="175"/>
                </a:lnTo>
                <a:lnTo>
                  <a:pt x="310" y="175"/>
                </a:lnTo>
                <a:lnTo>
                  <a:pt x="308" y="173"/>
                </a:lnTo>
                <a:lnTo>
                  <a:pt x="310" y="170"/>
                </a:lnTo>
                <a:lnTo>
                  <a:pt x="313" y="167"/>
                </a:lnTo>
                <a:lnTo>
                  <a:pt x="313" y="165"/>
                </a:lnTo>
                <a:lnTo>
                  <a:pt x="315" y="165"/>
                </a:lnTo>
                <a:lnTo>
                  <a:pt x="315" y="162"/>
                </a:lnTo>
                <a:lnTo>
                  <a:pt x="318" y="162"/>
                </a:lnTo>
                <a:lnTo>
                  <a:pt x="318" y="159"/>
                </a:lnTo>
                <a:lnTo>
                  <a:pt x="318" y="157"/>
                </a:lnTo>
                <a:lnTo>
                  <a:pt x="315" y="157"/>
                </a:lnTo>
                <a:lnTo>
                  <a:pt x="315" y="154"/>
                </a:lnTo>
                <a:lnTo>
                  <a:pt x="318" y="154"/>
                </a:lnTo>
                <a:lnTo>
                  <a:pt x="318" y="152"/>
                </a:lnTo>
                <a:lnTo>
                  <a:pt x="315" y="149"/>
                </a:lnTo>
                <a:lnTo>
                  <a:pt x="318" y="149"/>
                </a:lnTo>
                <a:lnTo>
                  <a:pt x="344" y="159"/>
                </a:lnTo>
                <a:lnTo>
                  <a:pt x="370" y="152"/>
                </a:lnTo>
                <a:lnTo>
                  <a:pt x="373" y="152"/>
                </a:lnTo>
                <a:lnTo>
                  <a:pt x="375" y="154"/>
                </a:lnTo>
                <a:lnTo>
                  <a:pt x="375" y="157"/>
                </a:lnTo>
                <a:lnTo>
                  <a:pt x="378" y="157"/>
                </a:lnTo>
                <a:lnTo>
                  <a:pt x="381" y="157"/>
                </a:lnTo>
                <a:lnTo>
                  <a:pt x="383" y="154"/>
                </a:lnTo>
                <a:lnTo>
                  <a:pt x="386" y="154"/>
                </a:lnTo>
                <a:lnTo>
                  <a:pt x="386" y="157"/>
                </a:lnTo>
                <a:lnTo>
                  <a:pt x="386" y="159"/>
                </a:lnTo>
                <a:lnTo>
                  <a:pt x="386" y="162"/>
                </a:lnTo>
                <a:lnTo>
                  <a:pt x="383" y="162"/>
                </a:lnTo>
                <a:lnTo>
                  <a:pt x="383" y="165"/>
                </a:lnTo>
                <a:lnTo>
                  <a:pt x="386" y="170"/>
                </a:lnTo>
                <a:lnTo>
                  <a:pt x="386" y="175"/>
                </a:lnTo>
                <a:lnTo>
                  <a:pt x="388" y="175"/>
                </a:lnTo>
                <a:lnTo>
                  <a:pt x="391" y="175"/>
                </a:lnTo>
                <a:lnTo>
                  <a:pt x="394" y="175"/>
                </a:lnTo>
                <a:lnTo>
                  <a:pt x="396" y="175"/>
                </a:lnTo>
                <a:lnTo>
                  <a:pt x="399" y="175"/>
                </a:lnTo>
                <a:lnTo>
                  <a:pt x="401" y="175"/>
                </a:lnTo>
                <a:lnTo>
                  <a:pt x="401" y="178"/>
                </a:lnTo>
                <a:lnTo>
                  <a:pt x="404" y="178"/>
                </a:lnTo>
                <a:lnTo>
                  <a:pt x="407" y="178"/>
                </a:lnTo>
                <a:lnTo>
                  <a:pt x="407" y="175"/>
                </a:lnTo>
                <a:lnTo>
                  <a:pt x="407" y="173"/>
                </a:lnTo>
                <a:lnTo>
                  <a:pt x="404" y="173"/>
                </a:lnTo>
                <a:lnTo>
                  <a:pt x="401" y="173"/>
                </a:lnTo>
                <a:lnTo>
                  <a:pt x="401" y="170"/>
                </a:lnTo>
                <a:lnTo>
                  <a:pt x="401" y="167"/>
                </a:lnTo>
                <a:lnTo>
                  <a:pt x="404" y="167"/>
                </a:lnTo>
                <a:lnTo>
                  <a:pt x="407" y="167"/>
                </a:lnTo>
                <a:lnTo>
                  <a:pt x="409" y="167"/>
                </a:lnTo>
                <a:lnTo>
                  <a:pt x="412" y="167"/>
                </a:lnTo>
                <a:lnTo>
                  <a:pt x="415" y="167"/>
                </a:lnTo>
                <a:lnTo>
                  <a:pt x="417" y="167"/>
                </a:lnTo>
                <a:lnTo>
                  <a:pt x="420" y="167"/>
                </a:lnTo>
                <a:lnTo>
                  <a:pt x="422" y="170"/>
                </a:lnTo>
                <a:lnTo>
                  <a:pt x="422" y="167"/>
                </a:lnTo>
                <a:lnTo>
                  <a:pt x="425" y="167"/>
                </a:lnTo>
                <a:lnTo>
                  <a:pt x="430" y="167"/>
                </a:lnTo>
                <a:lnTo>
                  <a:pt x="433" y="170"/>
                </a:lnTo>
                <a:lnTo>
                  <a:pt x="433" y="173"/>
                </a:lnTo>
                <a:lnTo>
                  <a:pt x="435" y="173"/>
                </a:lnTo>
                <a:lnTo>
                  <a:pt x="438" y="173"/>
                </a:lnTo>
                <a:lnTo>
                  <a:pt x="441" y="175"/>
                </a:lnTo>
                <a:lnTo>
                  <a:pt x="443" y="175"/>
                </a:lnTo>
                <a:lnTo>
                  <a:pt x="448" y="178"/>
                </a:lnTo>
                <a:lnTo>
                  <a:pt x="448" y="180"/>
                </a:lnTo>
                <a:lnTo>
                  <a:pt x="451" y="183"/>
                </a:lnTo>
                <a:lnTo>
                  <a:pt x="454" y="183"/>
                </a:lnTo>
                <a:lnTo>
                  <a:pt x="456" y="186"/>
                </a:lnTo>
                <a:lnTo>
                  <a:pt x="459" y="186"/>
                </a:lnTo>
                <a:lnTo>
                  <a:pt x="462" y="186"/>
                </a:lnTo>
                <a:lnTo>
                  <a:pt x="462" y="183"/>
                </a:lnTo>
                <a:lnTo>
                  <a:pt x="464" y="183"/>
                </a:lnTo>
                <a:lnTo>
                  <a:pt x="467" y="180"/>
                </a:lnTo>
                <a:lnTo>
                  <a:pt x="467" y="183"/>
                </a:lnTo>
                <a:lnTo>
                  <a:pt x="469" y="183"/>
                </a:lnTo>
                <a:lnTo>
                  <a:pt x="472" y="186"/>
                </a:lnTo>
                <a:lnTo>
                  <a:pt x="475" y="188"/>
                </a:lnTo>
                <a:lnTo>
                  <a:pt x="477" y="188"/>
                </a:lnTo>
                <a:lnTo>
                  <a:pt x="480" y="188"/>
                </a:lnTo>
                <a:lnTo>
                  <a:pt x="480" y="191"/>
                </a:lnTo>
                <a:lnTo>
                  <a:pt x="482" y="191"/>
                </a:lnTo>
                <a:lnTo>
                  <a:pt x="490" y="196"/>
                </a:lnTo>
                <a:lnTo>
                  <a:pt x="493" y="196"/>
                </a:lnTo>
                <a:lnTo>
                  <a:pt x="495" y="196"/>
                </a:lnTo>
                <a:lnTo>
                  <a:pt x="498" y="196"/>
                </a:lnTo>
                <a:lnTo>
                  <a:pt x="501" y="196"/>
                </a:lnTo>
                <a:lnTo>
                  <a:pt x="501" y="193"/>
                </a:lnTo>
                <a:lnTo>
                  <a:pt x="503" y="191"/>
                </a:lnTo>
                <a:lnTo>
                  <a:pt x="506" y="191"/>
                </a:lnTo>
                <a:lnTo>
                  <a:pt x="508" y="191"/>
                </a:lnTo>
                <a:lnTo>
                  <a:pt x="508" y="188"/>
                </a:lnTo>
                <a:lnTo>
                  <a:pt x="508" y="186"/>
                </a:lnTo>
                <a:lnTo>
                  <a:pt x="508" y="183"/>
                </a:lnTo>
                <a:lnTo>
                  <a:pt x="511" y="183"/>
                </a:lnTo>
                <a:lnTo>
                  <a:pt x="511" y="180"/>
                </a:lnTo>
                <a:lnTo>
                  <a:pt x="511" y="178"/>
                </a:lnTo>
                <a:lnTo>
                  <a:pt x="514" y="178"/>
                </a:lnTo>
                <a:lnTo>
                  <a:pt x="514" y="175"/>
                </a:lnTo>
                <a:lnTo>
                  <a:pt x="514" y="173"/>
                </a:lnTo>
                <a:lnTo>
                  <a:pt x="516" y="173"/>
                </a:lnTo>
                <a:lnTo>
                  <a:pt x="519" y="173"/>
                </a:lnTo>
                <a:lnTo>
                  <a:pt x="519" y="175"/>
                </a:lnTo>
                <a:lnTo>
                  <a:pt x="522" y="175"/>
                </a:lnTo>
                <a:lnTo>
                  <a:pt x="522" y="178"/>
                </a:lnTo>
                <a:lnTo>
                  <a:pt x="524" y="178"/>
                </a:lnTo>
                <a:lnTo>
                  <a:pt x="527" y="178"/>
                </a:lnTo>
                <a:lnTo>
                  <a:pt x="529" y="180"/>
                </a:lnTo>
                <a:lnTo>
                  <a:pt x="532" y="180"/>
                </a:lnTo>
                <a:lnTo>
                  <a:pt x="535" y="180"/>
                </a:lnTo>
                <a:lnTo>
                  <a:pt x="537" y="180"/>
                </a:lnTo>
                <a:lnTo>
                  <a:pt x="540" y="180"/>
                </a:lnTo>
                <a:lnTo>
                  <a:pt x="542" y="180"/>
                </a:lnTo>
                <a:lnTo>
                  <a:pt x="545" y="180"/>
                </a:lnTo>
                <a:lnTo>
                  <a:pt x="548" y="180"/>
                </a:lnTo>
                <a:lnTo>
                  <a:pt x="550" y="183"/>
                </a:lnTo>
                <a:lnTo>
                  <a:pt x="553" y="183"/>
                </a:lnTo>
                <a:lnTo>
                  <a:pt x="553" y="186"/>
                </a:lnTo>
                <a:lnTo>
                  <a:pt x="555" y="186"/>
                </a:lnTo>
                <a:lnTo>
                  <a:pt x="555" y="188"/>
                </a:lnTo>
                <a:lnTo>
                  <a:pt x="558" y="186"/>
                </a:lnTo>
                <a:lnTo>
                  <a:pt x="561" y="186"/>
                </a:lnTo>
                <a:lnTo>
                  <a:pt x="563" y="186"/>
                </a:lnTo>
                <a:lnTo>
                  <a:pt x="563" y="188"/>
                </a:lnTo>
                <a:lnTo>
                  <a:pt x="566" y="188"/>
                </a:lnTo>
                <a:lnTo>
                  <a:pt x="569" y="188"/>
                </a:lnTo>
                <a:lnTo>
                  <a:pt x="569" y="191"/>
                </a:lnTo>
                <a:lnTo>
                  <a:pt x="571" y="191"/>
                </a:lnTo>
                <a:lnTo>
                  <a:pt x="571" y="193"/>
                </a:lnTo>
                <a:lnTo>
                  <a:pt x="574" y="193"/>
                </a:lnTo>
                <a:lnTo>
                  <a:pt x="587" y="196"/>
                </a:lnTo>
                <a:lnTo>
                  <a:pt x="587" y="199"/>
                </a:lnTo>
                <a:lnTo>
                  <a:pt x="592" y="196"/>
                </a:lnTo>
                <a:lnTo>
                  <a:pt x="595" y="193"/>
                </a:lnTo>
                <a:lnTo>
                  <a:pt x="597" y="193"/>
                </a:lnTo>
                <a:lnTo>
                  <a:pt x="597" y="191"/>
                </a:lnTo>
                <a:lnTo>
                  <a:pt x="597" y="183"/>
                </a:lnTo>
                <a:lnTo>
                  <a:pt x="600" y="180"/>
                </a:lnTo>
                <a:lnTo>
                  <a:pt x="602" y="175"/>
                </a:lnTo>
                <a:lnTo>
                  <a:pt x="602" y="173"/>
                </a:lnTo>
                <a:lnTo>
                  <a:pt x="608" y="170"/>
                </a:lnTo>
                <a:lnTo>
                  <a:pt x="608" y="167"/>
                </a:lnTo>
                <a:lnTo>
                  <a:pt x="610" y="167"/>
                </a:lnTo>
                <a:lnTo>
                  <a:pt x="613" y="167"/>
                </a:lnTo>
                <a:lnTo>
                  <a:pt x="613" y="170"/>
                </a:lnTo>
                <a:lnTo>
                  <a:pt x="616" y="170"/>
                </a:lnTo>
                <a:lnTo>
                  <a:pt x="618" y="170"/>
                </a:lnTo>
                <a:lnTo>
                  <a:pt x="618" y="167"/>
                </a:lnTo>
                <a:lnTo>
                  <a:pt x="618" y="170"/>
                </a:lnTo>
                <a:lnTo>
                  <a:pt x="621" y="170"/>
                </a:lnTo>
                <a:lnTo>
                  <a:pt x="623" y="170"/>
                </a:lnTo>
                <a:lnTo>
                  <a:pt x="626" y="170"/>
                </a:lnTo>
                <a:lnTo>
                  <a:pt x="629" y="170"/>
                </a:lnTo>
                <a:lnTo>
                  <a:pt x="629" y="167"/>
                </a:lnTo>
                <a:lnTo>
                  <a:pt x="631" y="170"/>
                </a:lnTo>
                <a:lnTo>
                  <a:pt x="631" y="167"/>
                </a:lnTo>
                <a:lnTo>
                  <a:pt x="634" y="167"/>
                </a:lnTo>
                <a:lnTo>
                  <a:pt x="636" y="167"/>
                </a:lnTo>
                <a:lnTo>
                  <a:pt x="639" y="170"/>
                </a:lnTo>
                <a:lnTo>
                  <a:pt x="642" y="170"/>
                </a:lnTo>
                <a:lnTo>
                  <a:pt x="644" y="170"/>
                </a:lnTo>
                <a:lnTo>
                  <a:pt x="649" y="170"/>
                </a:lnTo>
                <a:lnTo>
                  <a:pt x="655" y="167"/>
                </a:lnTo>
                <a:lnTo>
                  <a:pt x="657" y="167"/>
                </a:lnTo>
                <a:lnTo>
                  <a:pt x="660" y="165"/>
                </a:lnTo>
                <a:lnTo>
                  <a:pt x="665" y="162"/>
                </a:lnTo>
                <a:lnTo>
                  <a:pt x="665" y="159"/>
                </a:lnTo>
                <a:lnTo>
                  <a:pt x="668" y="159"/>
                </a:lnTo>
                <a:lnTo>
                  <a:pt x="670" y="159"/>
                </a:lnTo>
                <a:lnTo>
                  <a:pt x="673" y="162"/>
                </a:lnTo>
                <a:lnTo>
                  <a:pt x="676" y="162"/>
                </a:lnTo>
                <a:lnTo>
                  <a:pt x="678" y="162"/>
                </a:lnTo>
                <a:lnTo>
                  <a:pt x="678" y="159"/>
                </a:lnTo>
                <a:lnTo>
                  <a:pt x="681" y="159"/>
                </a:lnTo>
                <a:lnTo>
                  <a:pt x="683" y="159"/>
                </a:lnTo>
                <a:lnTo>
                  <a:pt x="686" y="159"/>
                </a:lnTo>
                <a:lnTo>
                  <a:pt x="689" y="159"/>
                </a:lnTo>
                <a:lnTo>
                  <a:pt x="689" y="157"/>
                </a:lnTo>
                <a:lnTo>
                  <a:pt x="689" y="154"/>
                </a:lnTo>
                <a:lnTo>
                  <a:pt x="691" y="154"/>
                </a:lnTo>
                <a:lnTo>
                  <a:pt x="694" y="154"/>
                </a:lnTo>
                <a:lnTo>
                  <a:pt x="694" y="152"/>
                </a:lnTo>
                <a:lnTo>
                  <a:pt x="696" y="152"/>
                </a:lnTo>
                <a:lnTo>
                  <a:pt x="699" y="152"/>
                </a:lnTo>
                <a:lnTo>
                  <a:pt x="702" y="149"/>
                </a:lnTo>
                <a:lnTo>
                  <a:pt x="704" y="149"/>
                </a:lnTo>
                <a:lnTo>
                  <a:pt x="707" y="152"/>
                </a:lnTo>
                <a:lnTo>
                  <a:pt x="709" y="154"/>
                </a:lnTo>
                <a:lnTo>
                  <a:pt x="712" y="154"/>
                </a:lnTo>
                <a:lnTo>
                  <a:pt x="715" y="152"/>
                </a:lnTo>
                <a:lnTo>
                  <a:pt x="717" y="152"/>
                </a:lnTo>
                <a:lnTo>
                  <a:pt x="723" y="152"/>
                </a:lnTo>
                <a:lnTo>
                  <a:pt x="728" y="149"/>
                </a:lnTo>
                <a:lnTo>
                  <a:pt x="730" y="149"/>
                </a:lnTo>
                <a:lnTo>
                  <a:pt x="733" y="149"/>
                </a:lnTo>
                <a:lnTo>
                  <a:pt x="736" y="149"/>
                </a:lnTo>
                <a:lnTo>
                  <a:pt x="738" y="149"/>
                </a:lnTo>
                <a:lnTo>
                  <a:pt x="741" y="149"/>
                </a:lnTo>
                <a:lnTo>
                  <a:pt x="741" y="154"/>
                </a:lnTo>
                <a:lnTo>
                  <a:pt x="743" y="157"/>
                </a:lnTo>
                <a:lnTo>
                  <a:pt x="743" y="159"/>
                </a:lnTo>
                <a:lnTo>
                  <a:pt x="746" y="162"/>
                </a:lnTo>
                <a:lnTo>
                  <a:pt x="749" y="165"/>
                </a:lnTo>
                <a:lnTo>
                  <a:pt x="751" y="165"/>
                </a:lnTo>
                <a:lnTo>
                  <a:pt x="754" y="165"/>
                </a:lnTo>
                <a:lnTo>
                  <a:pt x="756" y="165"/>
                </a:lnTo>
                <a:lnTo>
                  <a:pt x="759" y="167"/>
                </a:lnTo>
                <a:lnTo>
                  <a:pt x="762" y="167"/>
                </a:lnTo>
                <a:lnTo>
                  <a:pt x="764" y="167"/>
                </a:lnTo>
                <a:lnTo>
                  <a:pt x="767" y="167"/>
                </a:lnTo>
                <a:lnTo>
                  <a:pt x="770" y="165"/>
                </a:lnTo>
                <a:lnTo>
                  <a:pt x="772" y="165"/>
                </a:lnTo>
                <a:lnTo>
                  <a:pt x="780" y="159"/>
                </a:lnTo>
                <a:lnTo>
                  <a:pt x="777" y="159"/>
                </a:lnTo>
                <a:lnTo>
                  <a:pt x="780" y="162"/>
                </a:lnTo>
                <a:lnTo>
                  <a:pt x="777" y="162"/>
                </a:lnTo>
                <a:lnTo>
                  <a:pt x="777" y="165"/>
                </a:lnTo>
                <a:lnTo>
                  <a:pt x="777" y="167"/>
                </a:lnTo>
                <a:lnTo>
                  <a:pt x="777" y="170"/>
                </a:lnTo>
                <a:lnTo>
                  <a:pt x="780" y="170"/>
                </a:lnTo>
                <a:lnTo>
                  <a:pt x="783" y="170"/>
                </a:lnTo>
                <a:lnTo>
                  <a:pt x="780" y="167"/>
                </a:lnTo>
                <a:lnTo>
                  <a:pt x="783" y="167"/>
                </a:lnTo>
                <a:lnTo>
                  <a:pt x="783" y="170"/>
                </a:lnTo>
                <a:lnTo>
                  <a:pt x="783" y="173"/>
                </a:lnTo>
                <a:lnTo>
                  <a:pt x="785" y="175"/>
                </a:lnTo>
                <a:lnTo>
                  <a:pt x="785" y="178"/>
                </a:lnTo>
                <a:lnTo>
                  <a:pt x="788" y="178"/>
                </a:lnTo>
                <a:lnTo>
                  <a:pt x="790" y="178"/>
                </a:lnTo>
                <a:lnTo>
                  <a:pt x="790" y="180"/>
                </a:lnTo>
                <a:lnTo>
                  <a:pt x="793" y="180"/>
                </a:lnTo>
                <a:lnTo>
                  <a:pt x="793" y="183"/>
                </a:lnTo>
                <a:lnTo>
                  <a:pt x="790" y="183"/>
                </a:lnTo>
                <a:lnTo>
                  <a:pt x="790" y="188"/>
                </a:lnTo>
                <a:lnTo>
                  <a:pt x="788" y="188"/>
                </a:lnTo>
                <a:lnTo>
                  <a:pt x="788" y="191"/>
                </a:lnTo>
                <a:lnTo>
                  <a:pt x="790" y="191"/>
                </a:lnTo>
                <a:lnTo>
                  <a:pt x="790" y="193"/>
                </a:lnTo>
                <a:lnTo>
                  <a:pt x="793" y="191"/>
                </a:lnTo>
                <a:lnTo>
                  <a:pt x="793" y="188"/>
                </a:lnTo>
                <a:lnTo>
                  <a:pt x="793" y="186"/>
                </a:lnTo>
                <a:lnTo>
                  <a:pt x="793" y="183"/>
                </a:lnTo>
                <a:lnTo>
                  <a:pt x="796" y="183"/>
                </a:lnTo>
                <a:lnTo>
                  <a:pt x="798" y="183"/>
                </a:lnTo>
                <a:lnTo>
                  <a:pt x="801" y="183"/>
                </a:lnTo>
                <a:lnTo>
                  <a:pt x="803" y="180"/>
                </a:lnTo>
                <a:lnTo>
                  <a:pt x="801" y="178"/>
                </a:lnTo>
                <a:lnTo>
                  <a:pt x="798" y="178"/>
                </a:lnTo>
                <a:lnTo>
                  <a:pt x="796" y="178"/>
                </a:lnTo>
                <a:lnTo>
                  <a:pt x="793" y="178"/>
                </a:lnTo>
                <a:lnTo>
                  <a:pt x="793" y="175"/>
                </a:lnTo>
                <a:lnTo>
                  <a:pt x="790" y="175"/>
                </a:lnTo>
                <a:lnTo>
                  <a:pt x="788" y="175"/>
                </a:lnTo>
                <a:lnTo>
                  <a:pt x="788" y="173"/>
                </a:lnTo>
                <a:lnTo>
                  <a:pt x="785" y="173"/>
                </a:lnTo>
                <a:lnTo>
                  <a:pt x="785" y="167"/>
                </a:lnTo>
                <a:lnTo>
                  <a:pt x="785" y="165"/>
                </a:lnTo>
                <a:lnTo>
                  <a:pt x="785" y="162"/>
                </a:lnTo>
                <a:lnTo>
                  <a:pt x="788" y="162"/>
                </a:lnTo>
                <a:lnTo>
                  <a:pt x="790" y="162"/>
                </a:lnTo>
                <a:lnTo>
                  <a:pt x="790" y="165"/>
                </a:lnTo>
                <a:lnTo>
                  <a:pt x="793" y="165"/>
                </a:lnTo>
                <a:lnTo>
                  <a:pt x="793" y="162"/>
                </a:lnTo>
                <a:lnTo>
                  <a:pt x="796" y="162"/>
                </a:lnTo>
                <a:lnTo>
                  <a:pt x="796" y="159"/>
                </a:lnTo>
                <a:lnTo>
                  <a:pt x="798" y="159"/>
                </a:lnTo>
                <a:lnTo>
                  <a:pt x="798" y="157"/>
                </a:lnTo>
                <a:lnTo>
                  <a:pt x="796" y="157"/>
                </a:lnTo>
                <a:lnTo>
                  <a:pt x="796" y="154"/>
                </a:lnTo>
                <a:lnTo>
                  <a:pt x="793" y="154"/>
                </a:lnTo>
                <a:lnTo>
                  <a:pt x="790" y="152"/>
                </a:lnTo>
                <a:lnTo>
                  <a:pt x="793" y="152"/>
                </a:lnTo>
                <a:lnTo>
                  <a:pt x="796" y="149"/>
                </a:lnTo>
                <a:lnTo>
                  <a:pt x="796" y="146"/>
                </a:lnTo>
                <a:lnTo>
                  <a:pt x="798" y="146"/>
                </a:lnTo>
                <a:lnTo>
                  <a:pt x="796" y="144"/>
                </a:lnTo>
                <a:lnTo>
                  <a:pt x="796" y="141"/>
                </a:lnTo>
                <a:lnTo>
                  <a:pt x="798" y="141"/>
                </a:lnTo>
                <a:lnTo>
                  <a:pt x="798" y="139"/>
                </a:lnTo>
                <a:lnTo>
                  <a:pt x="801" y="139"/>
                </a:lnTo>
                <a:lnTo>
                  <a:pt x="803" y="141"/>
                </a:lnTo>
                <a:lnTo>
                  <a:pt x="806" y="141"/>
                </a:lnTo>
                <a:lnTo>
                  <a:pt x="809" y="141"/>
                </a:lnTo>
                <a:lnTo>
                  <a:pt x="809" y="144"/>
                </a:lnTo>
                <a:lnTo>
                  <a:pt x="811" y="144"/>
                </a:lnTo>
                <a:lnTo>
                  <a:pt x="814" y="144"/>
                </a:lnTo>
                <a:lnTo>
                  <a:pt x="817" y="144"/>
                </a:lnTo>
                <a:lnTo>
                  <a:pt x="819" y="144"/>
                </a:lnTo>
                <a:lnTo>
                  <a:pt x="822" y="144"/>
                </a:lnTo>
                <a:lnTo>
                  <a:pt x="822" y="146"/>
                </a:lnTo>
                <a:lnTo>
                  <a:pt x="824" y="149"/>
                </a:lnTo>
                <a:lnTo>
                  <a:pt x="824" y="152"/>
                </a:lnTo>
                <a:lnTo>
                  <a:pt x="827" y="152"/>
                </a:lnTo>
                <a:lnTo>
                  <a:pt x="830" y="154"/>
                </a:lnTo>
                <a:lnTo>
                  <a:pt x="830" y="157"/>
                </a:lnTo>
                <a:lnTo>
                  <a:pt x="832" y="157"/>
                </a:lnTo>
                <a:lnTo>
                  <a:pt x="835" y="159"/>
                </a:lnTo>
                <a:lnTo>
                  <a:pt x="837" y="159"/>
                </a:lnTo>
                <a:lnTo>
                  <a:pt x="837" y="162"/>
                </a:lnTo>
                <a:lnTo>
                  <a:pt x="840" y="162"/>
                </a:lnTo>
                <a:lnTo>
                  <a:pt x="840" y="165"/>
                </a:lnTo>
                <a:lnTo>
                  <a:pt x="843" y="167"/>
                </a:lnTo>
                <a:lnTo>
                  <a:pt x="843" y="165"/>
                </a:lnTo>
                <a:lnTo>
                  <a:pt x="845" y="165"/>
                </a:lnTo>
                <a:lnTo>
                  <a:pt x="848" y="165"/>
                </a:lnTo>
                <a:lnTo>
                  <a:pt x="848" y="162"/>
                </a:lnTo>
                <a:lnTo>
                  <a:pt x="850" y="162"/>
                </a:lnTo>
                <a:lnTo>
                  <a:pt x="850" y="159"/>
                </a:lnTo>
                <a:lnTo>
                  <a:pt x="853" y="162"/>
                </a:lnTo>
                <a:lnTo>
                  <a:pt x="856" y="165"/>
                </a:lnTo>
                <a:lnTo>
                  <a:pt x="858" y="165"/>
                </a:lnTo>
                <a:lnTo>
                  <a:pt x="861" y="165"/>
                </a:lnTo>
                <a:lnTo>
                  <a:pt x="863" y="167"/>
                </a:lnTo>
                <a:lnTo>
                  <a:pt x="866" y="167"/>
                </a:lnTo>
                <a:lnTo>
                  <a:pt x="869" y="167"/>
                </a:lnTo>
                <a:lnTo>
                  <a:pt x="869" y="170"/>
                </a:lnTo>
                <a:lnTo>
                  <a:pt x="871" y="170"/>
                </a:lnTo>
                <a:lnTo>
                  <a:pt x="874" y="170"/>
                </a:lnTo>
                <a:lnTo>
                  <a:pt x="877" y="173"/>
                </a:lnTo>
                <a:lnTo>
                  <a:pt x="879" y="173"/>
                </a:lnTo>
                <a:lnTo>
                  <a:pt x="882" y="173"/>
                </a:lnTo>
                <a:lnTo>
                  <a:pt x="884" y="173"/>
                </a:lnTo>
                <a:lnTo>
                  <a:pt x="887" y="173"/>
                </a:lnTo>
                <a:lnTo>
                  <a:pt x="890" y="173"/>
                </a:lnTo>
                <a:lnTo>
                  <a:pt x="892" y="173"/>
                </a:lnTo>
                <a:lnTo>
                  <a:pt x="897" y="173"/>
                </a:lnTo>
                <a:lnTo>
                  <a:pt x="900" y="173"/>
                </a:lnTo>
                <a:lnTo>
                  <a:pt x="903" y="173"/>
                </a:lnTo>
                <a:lnTo>
                  <a:pt x="905" y="170"/>
                </a:lnTo>
                <a:lnTo>
                  <a:pt x="924" y="170"/>
                </a:lnTo>
                <a:lnTo>
                  <a:pt x="934" y="167"/>
                </a:lnTo>
                <a:lnTo>
                  <a:pt x="937" y="167"/>
                </a:lnTo>
                <a:lnTo>
                  <a:pt x="939" y="167"/>
                </a:lnTo>
                <a:lnTo>
                  <a:pt x="942" y="170"/>
                </a:lnTo>
                <a:lnTo>
                  <a:pt x="944" y="170"/>
                </a:lnTo>
                <a:lnTo>
                  <a:pt x="944" y="173"/>
                </a:lnTo>
                <a:lnTo>
                  <a:pt x="947" y="173"/>
                </a:lnTo>
                <a:lnTo>
                  <a:pt x="950" y="173"/>
                </a:lnTo>
                <a:lnTo>
                  <a:pt x="950" y="175"/>
                </a:lnTo>
                <a:lnTo>
                  <a:pt x="952" y="175"/>
                </a:lnTo>
                <a:lnTo>
                  <a:pt x="952" y="178"/>
                </a:lnTo>
                <a:lnTo>
                  <a:pt x="955" y="180"/>
                </a:lnTo>
                <a:lnTo>
                  <a:pt x="955" y="178"/>
                </a:lnTo>
                <a:lnTo>
                  <a:pt x="957" y="178"/>
                </a:lnTo>
                <a:lnTo>
                  <a:pt x="960" y="180"/>
                </a:lnTo>
                <a:lnTo>
                  <a:pt x="963" y="180"/>
                </a:lnTo>
                <a:lnTo>
                  <a:pt x="965" y="183"/>
                </a:lnTo>
                <a:lnTo>
                  <a:pt x="965" y="186"/>
                </a:lnTo>
                <a:lnTo>
                  <a:pt x="968" y="188"/>
                </a:lnTo>
                <a:lnTo>
                  <a:pt x="971" y="188"/>
                </a:lnTo>
                <a:lnTo>
                  <a:pt x="973" y="188"/>
                </a:lnTo>
                <a:lnTo>
                  <a:pt x="976" y="188"/>
                </a:lnTo>
                <a:lnTo>
                  <a:pt x="978" y="188"/>
                </a:lnTo>
                <a:lnTo>
                  <a:pt x="981" y="191"/>
                </a:lnTo>
                <a:lnTo>
                  <a:pt x="984" y="191"/>
                </a:lnTo>
                <a:lnTo>
                  <a:pt x="986" y="188"/>
                </a:lnTo>
                <a:lnTo>
                  <a:pt x="989" y="186"/>
                </a:lnTo>
                <a:lnTo>
                  <a:pt x="989" y="183"/>
                </a:lnTo>
                <a:lnTo>
                  <a:pt x="989" y="180"/>
                </a:lnTo>
                <a:lnTo>
                  <a:pt x="989" y="178"/>
                </a:lnTo>
                <a:lnTo>
                  <a:pt x="991" y="178"/>
                </a:lnTo>
                <a:lnTo>
                  <a:pt x="994" y="178"/>
                </a:lnTo>
                <a:lnTo>
                  <a:pt x="997" y="178"/>
                </a:lnTo>
                <a:lnTo>
                  <a:pt x="997" y="175"/>
                </a:lnTo>
                <a:lnTo>
                  <a:pt x="997" y="173"/>
                </a:lnTo>
                <a:lnTo>
                  <a:pt x="999" y="173"/>
                </a:lnTo>
                <a:lnTo>
                  <a:pt x="1002" y="173"/>
                </a:lnTo>
                <a:lnTo>
                  <a:pt x="1002" y="175"/>
                </a:lnTo>
                <a:lnTo>
                  <a:pt x="1004" y="175"/>
                </a:lnTo>
                <a:lnTo>
                  <a:pt x="1004" y="173"/>
                </a:lnTo>
                <a:lnTo>
                  <a:pt x="1004" y="170"/>
                </a:lnTo>
                <a:lnTo>
                  <a:pt x="1004" y="167"/>
                </a:lnTo>
                <a:lnTo>
                  <a:pt x="1007" y="167"/>
                </a:lnTo>
                <a:lnTo>
                  <a:pt x="1010" y="170"/>
                </a:lnTo>
                <a:lnTo>
                  <a:pt x="1012" y="170"/>
                </a:lnTo>
                <a:lnTo>
                  <a:pt x="1012" y="167"/>
                </a:lnTo>
                <a:lnTo>
                  <a:pt x="1015" y="167"/>
                </a:lnTo>
                <a:lnTo>
                  <a:pt x="1017" y="173"/>
                </a:lnTo>
                <a:lnTo>
                  <a:pt x="1020" y="173"/>
                </a:lnTo>
                <a:lnTo>
                  <a:pt x="1020" y="175"/>
                </a:lnTo>
                <a:lnTo>
                  <a:pt x="1025" y="178"/>
                </a:lnTo>
                <a:lnTo>
                  <a:pt x="1028" y="178"/>
                </a:lnTo>
                <a:lnTo>
                  <a:pt x="1031" y="178"/>
                </a:lnTo>
                <a:lnTo>
                  <a:pt x="1033" y="178"/>
                </a:lnTo>
                <a:lnTo>
                  <a:pt x="1036" y="178"/>
                </a:lnTo>
                <a:lnTo>
                  <a:pt x="1038" y="180"/>
                </a:lnTo>
                <a:lnTo>
                  <a:pt x="1041" y="180"/>
                </a:lnTo>
                <a:lnTo>
                  <a:pt x="1044" y="180"/>
                </a:lnTo>
                <a:lnTo>
                  <a:pt x="1046" y="183"/>
                </a:lnTo>
                <a:lnTo>
                  <a:pt x="1049" y="183"/>
                </a:lnTo>
                <a:lnTo>
                  <a:pt x="1051" y="183"/>
                </a:lnTo>
                <a:lnTo>
                  <a:pt x="1054" y="183"/>
                </a:lnTo>
                <a:lnTo>
                  <a:pt x="1057" y="183"/>
                </a:lnTo>
                <a:lnTo>
                  <a:pt x="1057" y="186"/>
                </a:lnTo>
                <a:lnTo>
                  <a:pt x="1059" y="186"/>
                </a:lnTo>
                <a:lnTo>
                  <a:pt x="1057" y="186"/>
                </a:lnTo>
                <a:lnTo>
                  <a:pt x="1057" y="188"/>
                </a:lnTo>
                <a:lnTo>
                  <a:pt x="1059" y="188"/>
                </a:lnTo>
                <a:lnTo>
                  <a:pt x="1059" y="191"/>
                </a:lnTo>
                <a:lnTo>
                  <a:pt x="1059" y="193"/>
                </a:lnTo>
                <a:lnTo>
                  <a:pt x="1062" y="193"/>
                </a:lnTo>
                <a:lnTo>
                  <a:pt x="1064" y="196"/>
                </a:lnTo>
                <a:lnTo>
                  <a:pt x="1067" y="196"/>
                </a:lnTo>
                <a:lnTo>
                  <a:pt x="1067" y="199"/>
                </a:lnTo>
                <a:lnTo>
                  <a:pt x="1070" y="199"/>
                </a:lnTo>
                <a:lnTo>
                  <a:pt x="1070" y="201"/>
                </a:lnTo>
                <a:lnTo>
                  <a:pt x="1072" y="201"/>
                </a:lnTo>
                <a:lnTo>
                  <a:pt x="1075" y="201"/>
                </a:lnTo>
                <a:lnTo>
                  <a:pt x="1078" y="201"/>
                </a:lnTo>
                <a:lnTo>
                  <a:pt x="1080" y="201"/>
                </a:lnTo>
                <a:lnTo>
                  <a:pt x="1083" y="201"/>
                </a:lnTo>
                <a:lnTo>
                  <a:pt x="1083" y="204"/>
                </a:lnTo>
                <a:lnTo>
                  <a:pt x="1085" y="204"/>
                </a:lnTo>
                <a:lnTo>
                  <a:pt x="1088" y="204"/>
                </a:lnTo>
                <a:lnTo>
                  <a:pt x="1091" y="204"/>
                </a:lnTo>
                <a:lnTo>
                  <a:pt x="1093" y="201"/>
                </a:lnTo>
                <a:lnTo>
                  <a:pt x="1093" y="204"/>
                </a:lnTo>
                <a:lnTo>
                  <a:pt x="1096" y="204"/>
                </a:lnTo>
                <a:lnTo>
                  <a:pt x="1098" y="204"/>
                </a:lnTo>
                <a:lnTo>
                  <a:pt x="1109" y="233"/>
                </a:lnTo>
                <a:lnTo>
                  <a:pt x="1119" y="264"/>
                </a:lnTo>
                <a:lnTo>
                  <a:pt x="1119" y="267"/>
                </a:lnTo>
                <a:lnTo>
                  <a:pt x="1117" y="267"/>
                </a:lnTo>
                <a:lnTo>
                  <a:pt x="1114" y="267"/>
                </a:lnTo>
                <a:lnTo>
                  <a:pt x="1114" y="269"/>
                </a:lnTo>
                <a:lnTo>
                  <a:pt x="1111" y="269"/>
                </a:lnTo>
                <a:lnTo>
                  <a:pt x="1109" y="269"/>
                </a:lnTo>
                <a:lnTo>
                  <a:pt x="1106" y="269"/>
                </a:lnTo>
                <a:lnTo>
                  <a:pt x="1106" y="267"/>
                </a:lnTo>
                <a:lnTo>
                  <a:pt x="1104" y="267"/>
                </a:lnTo>
                <a:lnTo>
                  <a:pt x="1104" y="264"/>
                </a:lnTo>
                <a:lnTo>
                  <a:pt x="1106" y="264"/>
                </a:lnTo>
                <a:lnTo>
                  <a:pt x="1104" y="264"/>
                </a:lnTo>
                <a:lnTo>
                  <a:pt x="1104" y="261"/>
                </a:lnTo>
                <a:lnTo>
                  <a:pt x="1101" y="261"/>
                </a:lnTo>
                <a:lnTo>
                  <a:pt x="1101" y="264"/>
                </a:lnTo>
                <a:lnTo>
                  <a:pt x="1098" y="264"/>
                </a:lnTo>
                <a:lnTo>
                  <a:pt x="1098" y="267"/>
                </a:lnTo>
                <a:lnTo>
                  <a:pt x="1096" y="267"/>
                </a:lnTo>
                <a:lnTo>
                  <a:pt x="1096" y="269"/>
                </a:lnTo>
                <a:lnTo>
                  <a:pt x="1093" y="269"/>
                </a:lnTo>
                <a:lnTo>
                  <a:pt x="1093" y="272"/>
                </a:lnTo>
                <a:lnTo>
                  <a:pt x="1096" y="272"/>
                </a:lnTo>
                <a:lnTo>
                  <a:pt x="1093" y="272"/>
                </a:lnTo>
                <a:lnTo>
                  <a:pt x="1096" y="272"/>
                </a:lnTo>
                <a:lnTo>
                  <a:pt x="1093" y="272"/>
                </a:lnTo>
                <a:lnTo>
                  <a:pt x="1093" y="274"/>
                </a:lnTo>
                <a:lnTo>
                  <a:pt x="1096" y="274"/>
                </a:lnTo>
                <a:lnTo>
                  <a:pt x="1093" y="274"/>
                </a:lnTo>
                <a:lnTo>
                  <a:pt x="1091" y="274"/>
                </a:lnTo>
                <a:lnTo>
                  <a:pt x="1091" y="277"/>
                </a:lnTo>
                <a:lnTo>
                  <a:pt x="1091" y="280"/>
                </a:lnTo>
                <a:lnTo>
                  <a:pt x="1093" y="280"/>
                </a:lnTo>
                <a:lnTo>
                  <a:pt x="1093" y="282"/>
                </a:lnTo>
                <a:lnTo>
                  <a:pt x="1096" y="282"/>
                </a:lnTo>
                <a:lnTo>
                  <a:pt x="1098" y="282"/>
                </a:lnTo>
                <a:lnTo>
                  <a:pt x="1098" y="285"/>
                </a:lnTo>
                <a:lnTo>
                  <a:pt x="1096" y="285"/>
                </a:lnTo>
                <a:lnTo>
                  <a:pt x="1093" y="285"/>
                </a:lnTo>
                <a:lnTo>
                  <a:pt x="1093" y="282"/>
                </a:lnTo>
                <a:lnTo>
                  <a:pt x="1093" y="285"/>
                </a:lnTo>
                <a:lnTo>
                  <a:pt x="1096" y="285"/>
                </a:lnTo>
                <a:lnTo>
                  <a:pt x="1093" y="285"/>
                </a:lnTo>
                <a:lnTo>
                  <a:pt x="1096" y="285"/>
                </a:lnTo>
                <a:lnTo>
                  <a:pt x="1096" y="287"/>
                </a:lnTo>
                <a:lnTo>
                  <a:pt x="1098" y="287"/>
                </a:lnTo>
                <a:lnTo>
                  <a:pt x="1096" y="287"/>
                </a:lnTo>
                <a:lnTo>
                  <a:pt x="1096" y="290"/>
                </a:lnTo>
                <a:lnTo>
                  <a:pt x="1093" y="290"/>
                </a:lnTo>
                <a:lnTo>
                  <a:pt x="1093" y="293"/>
                </a:lnTo>
                <a:lnTo>
                  <a:pt x="1096" y="293"/>
                </a:lnTo>
                <a:lnTo>
                  <a:pt x="1098" y="293"/>
                </a:lnTo>
                <a:lnTo>
                  <a:pt x="1101" y="293"/>
                </a:lnTo>
                <a:lnTo>
                  <a:pt x="1101" y="295"/>
                </a:lnTo>
                <a:lnTo>
                  <a:pt x="1101" y="298"/>
                </a:lnTo>
                <a:lnTo>
                  <a:pt x="1104" y="298"/>
                </a:lnTo>
                <a:lnTo>
                  <a:pt x="1106" y="298"/>
                </a:lnTo>
                <a:lnTo>
                  <a:pt x="1104" y="298"/>
                </a:lnTo>
                <a:lnTo>
                  <a:pt x="1104" y="301"/>
                </a:lnTo>
                <a:lnTo>
                  <a:pt x="1106" y="301"/>
                </a:lnTo>
                <a:lnTo>
                  <a:pt x="1106" y="303"/>
                </a:lnTo>
                <a:lnTo>
                  <a:pt x="1106" y="301"/>
                </a:lnTo>
                <a:lnTo>
                  <a:pt x="1106" y="303"/>
                </a:lnTo>
                <a:lnTo>
                  <a:pt x="1109" y="303"/>
                </a:lnTo>
                <a:lnTo>
                  <a:pt x="1111" y="303"/>
                </a:lnTo>
                <a:lnTo>
                  <a:pt x="1111" y="306"/>
                </a:lnTo>
                <a:lnTo>
                  <a:pt x="1111" y="303"/>
                </a:lnTo>
                <a:lnTo>
                  <a:pt x="1114" y="303"/>
                </a:lnTo>
                <a:lnTo>
                  <a:pt x="1114" y="306"/>
                </a:lnTo>
                <a:lnTo>
                  <a:pt x="1114" y="303"/>
                </a:lnTo>
                <a:lnTo>
                  <a:pt x="1117" y="303"/>
                </a:lnTo>
                <a:lnTo>
                  <a:pt x="1117" y="306"/>
                </a:lnTo>
                <a:lnTo>
                  <a:pt x="1114" y="306"/>
                </a:lnTo>
                <a:lnTo>
                  <a:pt x="1117" y="306"/>
                </a:lnTo>
                <a:lnTo>
                  <a:pt x="1119" y="306"/>
                </a:lnTo>
                <a:lnTo>
                  <a:pt x="1119" y="308"/>
                </a:lnTo>
                <a:lnTo>
                  <a:pt x="1119" y="306"/>
                </a:lnTo>
                <a:lnTo>
                  <a:pt x="1122" y="306"/>
                </a:lnTo>
                <a:lnTo>
                  <a:pt x="1125" y="306"/>
                </a:lnTo>
                <a:lnTo>
                  <a:pt x="1122" y="308"/>
                </a:lnTo>
                <a:lnTo>
                  <a:pt x="1122" y="311"/>
                </a:lnTo>
                <a:lnTo>
                  <a:pt x="1125" y="311"/>
                </a:lnTo>
                <a:lnTo>
                  <a:pt x="1122" y="311"/>
                </a:lnTo>
                <a:lnTo>
                  <a:pt x="1125" y="311"/>
                </a:lnTo>
                <a:lnTo>
                  <a:pt x="1127" y="311"/>
                </a:lnTo>
                <a:lnTo>
                  <a:pt x="1125" y="311"/>
                </a:lnTo>
                <a:lnTo>
                  <a:pt x="1127" y="311"/>
                </a:lnTo>
                <a:lnTo>
                  <a:pt x="1127" y="314"/>
                </a:lnTo>
                <a:lnTo>
                  <a:pt x="1125" y="314"/>
                </a:lnTo>
                <a:lnTo>
                  <a:pt x="1125" y="316"/>
                </a:lnTo>
                <a:lnTo>
                  <a:pt x="1125" y="314"/>
                </a:lnTo>
                <a:lnTo>
                  <a:pt x="1125" y="316"/>
                </a:lnTo>
                <a:lnTo>
                  <a:pt x="1122" y="316"/>
                </a:lnTo>
                <a:lnTo>
                  <a:pt x="1125" y="316"/>
                </a:lnTo>
                <a:lnTo>
                  <a:pt x="1127" y="316"/>
                </a:lnTo>
                <a:lnTo>
                  <a:pt x="1127" y="319"/>
                </a:lnTo>
                <a:lnTo>
                  <a:pt x="1127" y="316"/>
                </a:lnTo>
                <a:lnTo>
                  <a:pt x="1130" y="316"/>
                </a:lnTo>
                <a:lnTo>
                  <a:pt x="1127" y="319"/>
                </a:lnTo>
                <a:lnTo>
                  <a:pt x="1130" y="319"/>
                </a:lnTo>
                <a:lnTo>
                  <a:pt x="1127" y="319"/>
                </a:lnTo>
                <a:lnTo>
                  <a:pt x="1127" y="321"/>
                </a:lnTo>
                <a:lnTo>
                  <a:pt x="1127" y="324"/>
                </a:lnTo>
                <a:lnTo>
                  <a:pt x="1127" y="327"/>
                </a:lnTo>
                <a:lnTo>
                  <a:pt x="1125" y="327"/>
                </a:lnTo>
                <a:lnTo>
                  <a:pt x="1125" y="329"/>
                </a:lnTo>
                <a:lnTo>
                  <a:pt x="1127" y="329"/>
                </a:lnTo>
                <a:lnTo>
                  <a:pt x="1125" y="329"/>
                </a:lnTo>
                <a:lnTo>
                  <a:pt x="1125" y="332"/>
                </a:lnTo>
                <a:lnTo>
                  <a:pt x="1125" y="334"/>
                </a:lnTo>
                <a:lnTo>
                  <a:pt x="1122" y="334"/>
                </a:lnTo>
                <a:lnTo>
                  <a:pt x="1122" y="337"/>
                </a:lnTo>
                <a:lnTo>
                  <a:pt x="1122" y="340"/>
                </a:lnTo>
                <a:lnTo>
                  <a:pt x="1122" y="337"/>
                </a:lnTo>
                <a:lnTo>
                  <a:pt x="1125" y="337"/>
                </a:lnTo>
                <a:lnTo>
                  <a:pt x="1125" y="340"/>
                </a:lnTo>
                <a:lnTo>
                  <a:pt x="1122" y="340"/>
                </a:lnTo>
                <a:lnTo>
                  <a:pt x="1125" y="340"/>
                </a:lnTo>
                <a:lnTo>
                  <a:pt x="1125" y="337"/>
                </a:lnTo>
                <a:lnTo>
                  <a:pt x="1127" y="337"/>
                </a:lnTo>
                <a:lnTo>
                  <a:pt x="1127" y="340"/>
                </a:lnTo>
                <a:lnTo>
                  <a:pt x="1130" y="340"/>
                </a:lnTo>
                <a:lnTo>
                  <a:pt x="1130" y="342"/>
                </a:lnTo>
                <a:lnTo>
                  <a:pt x="1130" y="340"/>
                </a:lnTo>
                <a:lnTo>
                  <a:pt x="1132" y="340"/>
                </a:lnTo>
                <a:lnTo>
                  <a:pt x="1132" y="342"/>
                </a:lnTo>
                <a:lnTo>
                  <a:pt x="1135" y="342"/>
                </a:lnTo>
                <a:lnTo>
                  <a:pt x="1135" y="345"/>
                </a:lnTo>
                <a:lnTo>
                  <a:pt x="1135" y="342"/>
                </a:lnTo>
                <a:lnTo>
                  <a:pt x="1135" y="345"/>
                </a:lnTo>
                <a:lnTo>
                  <a:pt x="1138" y="348"/>
                </a:lnTo>
                <a:lnTo>
                  <a:pt x="1135" y="348"/>
                </a:lnTo>
                <a:lnTo>
                  <a:pt x="1135" y="350"/>
                </a:lnTo>
                <a:lnTo>
                  <a:pt x="1132" y="350"/>
                </a:lnTo>
                <a:lnTo>
                  <a:pt x="1132" y="353"/>
                </a:lnTo>
                <a:lnTo>
                  <a:pt x="1135" y="353"/>
                </a:lnTo>
                <a:lnTo>
                  <a:pt x="1138" y="353"/>
                </a:lnTo>
                <a:lnTo>
                  <a:pt x="1140" y="353"/>
                </a:lnTo>
                <a:lnTo>
                  <a:pt x="1140" y="350"/>
                </a:lnTo>
                <a:lnTo>
                  <a:pt x="1140" y="353"/>
                </a:lnTo>
                <a:lnTo>
                  <a:pt x="1143" y="353"/>
                </a:lnTo>
                <a:lnTo>
                  <a:pt x="1145" y="353"/>
                </a:lnTo>
                <a:lnTo>
                  <a:pt x="1145" y="355"/>
                </a:lnTo>
                <a:lnTo>
                  <a:pt x="1143" y="355"/>
                </a:lnTo>
                <a:lnTo>
                  <a:pt x="1145" y="355"/>
                </a:lnTo>
                <a:lnTo>
                  <a:pt x="1145" y="358"/>
                </a:lnTo>
                <a:lnTo>
                  <a:pt x="1143" y="358"/>
                </a:lnTo>
                <a:lnTo>
                  <a:pt x="1145" y="358"/>
                </a:lnTo>
                <a:lnTo>
                  <a:pt x="1143" y="358"/>
                </a:lnTo>
                <a:lnTo>
                  <a:pt x="1143" y="361"/>
                </a:lnTo>
                <a:lnTo>
                  <a:pt x="1145" y="361"/>
                </a:lnTo>
                <a:lnTo>
                  <a:pt x="1148" y="361"/>
                </a:lnTo>
                <a:lnTo>
                  <a:pt x="1151" y="361"/>
                </a:lnTo>
                <a:lnTo>
                  <a:pt x="1151" y="363"/>
                </a:lnTo>
                <a:lnTo>
                  <a:pt x="1151" y="361"/>
                </a:lnTo>
                <a:lnTo>
                  <a:pt x="1151" y="363"/>
                </a:lnTo>
                <a:lnTo>
                  <a:pt x="1148" y="363"/>
                </a:lnTo>
                <a:lnTo>
                  <a:pt x="1151" y="363"/>
                </a:lnTo>
                <a:lnTo>
                  <a:pt x="1151" y="366"/>
                </a:lnTo>
                <a:lnTo>
                  <a:pt x="1151" y="368"/>
                </a:lnTo>
                <a:lnTo>
                  <a:pt x="1153" y="368"/>
                </a:lnTo>
                <a:lnTo>
                  <a:pt x="1151" y="368"/>
                </a:lnTo>
                <a:lnTo>
                  <a:pt x="1153" y="368"/>
                </a:lnTo>
                <a:lnTo>
                  <a:pt x="1151" y="368"/>
                </a:lnTo>
                <a:lnTo>
                  <a:pt x="1151" y="371"/>
                </a:lnTo>
                <a:lnTo>
                  <a:pt x="1151" y="368"/>
                </a:lnTo>
                <a:lnTo>
                  <a:pt x="1151" y="371"/>
                </a:lnTo>
                <a:lnTo>
                  <a:pt x="1151" y="374"/>
                </a:lnTo>
                <a:lnTo>
                  <a:pt x="1148" y="374"/>
                </a:lnTo>
                <a:lnTo>
                  <a:pt x="1145" y="374"/>
                </a:lnTo>
                <a:lnTo>
                  <a:pt x="1148" y="374"/>
                </a:lnTo>
                <a:lnTo>
                  <a:pt x="1145" y="374"/>
                </a:lnTo>
                <a:lnTo>
                  <a:pt x="1143" y="374"/>
                </a:lnTo>
                <a:lnTo>
                  <a:pt x="1145" y="374"/>
                </a:lnTo>
                <a:lnTo>
                  <a:pt x="1143" y="374"/>
                </a:lnTo>
                <a:lnTo>
                  <a:pt x="1143" y="376"/>
                </a:lnTo>
                <a:lnTo>
                  <a:pt x="1143" y="379"/>
                </a:lnTo>
                <a:lnTo>
                  <a:pt x="1143" y="382"/>
                </a:lnTo>
                <a:lnTo>
                  <a:pt x="1145" y="382"/>
                </a:lnTo>
                <a:lnTo>
                  <a:pt x="1145" y="384"/>
                </a:lnTo>
                <a:lnTo>
                  <a:pt x="1143" y="384"/>
                </a:lnTo>
                <a:lnTo>
                  <a:pt x="1143" y="387"/>
                </a:lnTo>
                <a:lnTo>
                  <a:pt x="1140" y="387"/>
                </a:lnTo>
                <a:lnTo>
                  <a:pt x="1140" y="389"/>
                </a:lnTo>
                <a:lnTo>
                  <a:pt x="1140" y="392"/>
                </a:lnTo>
                <a:lnTo>
                  <a:pt x="1138" y="392"/>
                </a:lnTo>
                <a:lnTo>
                  <a:pt x="1138" y="395"/>
                </a:lnTo>
                <a:lnTo>
                  <a:pt x="1135" y="395"/>
                </a:lnTo>
                <a:lnTo>
                  <a:pt x="1135" y="397"/>
                </a:lnTo>
                <a:lnTo>
                  <a:pt x="1135" y="400"/>
                </a:lnTo>
                <a:lnTo>
                  <a:pt x="1138" y="402"/>
                </a:lnTo>
                <a:lnTo>
                  <a:pt x="1138" y="405"/>
                </a:lnTo>
                <a:lnTo>
                  <a:pt x="1140" y="405"/>
                </a:lnTo>
                <a:lnTo>
                  <a:pt x="1140" y="408"/>
                </a:lnTo>
                <a:lnTo>
                  <a:pt x="1143" y="408"/>
                </a:lnTo>
                <a:lnTo>
                  <a:pt x="1143" y="405"/>
                </a:lnTo>
                <a:lnTo>
                  <a:pt x="1145" y="405"/>
                </a:lnTo>
                <a:lnTo>
                  <a:pt x="1148" y="405"/>
                </a:lnTo>
                <a:lnTo>
                  <a:pt x="1148" y="408"/>
                </a:lnTo>
                <a:lnTo>
                  <a:pt x="1151" y="410"/>
                </a:lnTo>
                <a:lnTo>
                  <a:pt x="1153" y="410"/>
                </a:lnTo>
                <a:lnTo>
                  <a:pt x="1156" y="410"/>
                </a:lnTo>
                <a:lnTo>
                  <a:pt x="1158" y="410"/>
                </a:lnTo>
                <a:lnTo>
                  <a:pt x="1158" y="413"/>
                </a:lnTo>
                <a:lnTo>
                  <a:pt x="1158" y="415"/>
                </a:lnTo>
                <a:lnTo>
                  <a:pt x="1161" y="415"/>
                </a:lnTo>
                <a:lnTo>
                  <a:pt x="1164" y="415"/>
                </a:lnTo>
                <a:lnTo>
                  <a:pt x="1166" y="415"/>
                </a:lnTo>
                <a:lnTo>
                  <a:pt x="1166" y="418"/>
                </a:lnTo>
                <a:lnTo>
                  <a:pt x="1169" y="418"/>
                </a:lnTo>
                <a:lnTo>
                  <a:pt x="1169" y="421"/>
                </a:lnTo>
                <a:lnTo>
                  <a:pt x="1171" y="421"/>
                </a:lnTo>
                <a:lnTo>
                  <a:pt x="1171" y="418"/>
                </a:lnTo>
                <a:lnTo>
                  <a:pt x="1169" y="418"/>
                </a:lnTo>
                <a:lnTo>
                  <a:pt x="1169" y="415"/>
                </a:lnTo>
                <a:lnTo>
                  <a:pt x="1171" y="413"/>
                </a:lnTo>
                <a:lnTo>
                  <a:pt x="1174" y="413"/>
                </a:lnTo>
                <a:lnTo>
                  <a:pt x="1177" y="413"/>
                </a:lnTo>
                <a:lnTo>
                  <a:pt x="1174" y="413"/>
                </a:lnTo>
                <a:lnTo>
                  <a:pt x="1177" y="413"/>
                </a:lnTo>
                <a:lnTo>
                  <a:pt x="1177" y="410"/>
                </a:lnTo>
                <a:lnTo>
                  <a:pt x="1179" y="410"/>
                </a:lnTo>
                <a:lnTo>
                  <a:pt x="1182" y="410"/>
                </a:lnTo>
                <a:lnTo>
                  <a:pt x="1179" y="410"/>
                </a:lnTo>
                <a:lnTo>
                  <a:pt x="1182" y="410"/>
                </a:lnTo>
                <a:lnTo>
                  <a:pt x="1185" y="413"/>
                </a:lnTo>
                <a:lnTo>
                  <a:pt x="1185" y="410"/>
                </a:lnTo>
                <a:lnTo>
                  <a:pt x="1182" y="410"/>
                </a:lnTo>
                <a:lnTo>
                  <a:pt x="1185" y="410"/>
                </a:lnTo>
                <a:lnTo>
                  <a:pt x="1187" y="410"/>
                </a:lnTo>
                <a:lnTo>
                  <a:pt x="1187" y="413"/>
                </a:lnTo>
                <a:lnTo>
                  <a:pt x="1190" y="413"/>
                </a:lnTo>
                <a:lnTo>
                  <a:pt x="1190" y="410"/>
                </a:lnTo>
                <a:lnTo>
                  <a:pt x="1192" y="410"/>
                </a:lnTo>
                <a:lnTo>
                  <a:pt x="1195" y="410"/>
                </a:lnTo>
                <a:lnTo>
                  <a:pt x="1192" y="410"/>
                </a:lnTo>
                <a:lnTo>
                  <a:pt x="1195" y="410"/>
                </a:lnTo>
                <a:lnTo>
                  <a:pt x="1195" y="408"/>
                </a:lnTo>
                <a:lnTo>
                  <a:pt x="1198" y="408"/>
                </a:lnTo>
                <a:lnTo>
                  <a:pt x="1200" y="408"/>
                </a:lnTo>
                <a:lnTo>
                  <a:pt x="1200" y="405"/>
                </a:lnTo>
                <a:lnTo>
                  <a:pt x="1203" y="405"/>
                </a:lnTo>
                <a:lnTo>
                  <a:pt x="1203" y="408"/>
                </a:lnTo>
                <a:lnTo>
                  <a:pt x="1205" y="408"/>
                </a:lnTo>
                <a:lnTo>
                  <a:pt x="1205" y="410"/>
                </a:lnTo>
                <a:lnTo>
                  <a:pt x="1205" y="413"/>
                </a:lnTo>
                <a:lnTo>
                  <a:pt x="1205" y="415"/>
                </a:lnTo>
                <a:lnTo>
                  <a:pt x="1205" y="418"/>
                </a:lnTo>
                <a:lnTo>
                  <a:pt x="1205" y="421"/>
                </a:lnTo>
                <a:lnTo>
                  <a:pt x="1203" y="421"/>
                </a:lnTo>
                <a:lnTo>
                  <a:pt x="1200" y="421"/>
                </a:lnTo>
                <a:lnTo>
                  <a:pt x="1198" y="421"/>
                </a:lnTo>
                <a:lnTo>
                  <a:pt x="1198" y="423"/>
                </a:lnTo>
                <a:lnTo>
                  <a:pt x="1200" y="423"/>
                </a:lnTo>
                <a:lnTo>
                  <a:pt x="1198" y="423"/>
                </a:lnTo>
                <a:lnTo>
                  <a:pt x="1200" y="423"/>
                </a:lnTo>
                <a:lnTo>
                  <a:pt x="1198" y="423"/>
                </a:lnTo>
                <a:lnTo>
                  <a:pt x="1195" y="423"/>
                </a:lnTo>
                <a:lnTo>
                  <a:pt x="1192" y="423"/>
                </a:lnTo>
                <a:lnTo>
                  <a:pt x="1190" y="421"/>
                </a:lnTo>
                <a:lnTo>
                  <a:pt x="1192" y="421"/>
                </a:lnTo>
                <a:lnTo>
                  <a:pt x="1190" y="421"/>
                </a:lnTo>
                <a:lnTo>
                  <a:pt x="1190" y="418"/>
                </a:lnTo>
                <a:lnTo>
                  <a:pt x="1190" y="421"/>
                </a:lnTo>
                <a:lnTo>
                  <a:pt x="1190" y="418"/>
                </a:lnTo>
                <a:lnTo>
                  <a:pt x="1187" y="418"/>
                </a:lnTo>
                <a:lnTo>
                  <a:pt x="1187" y="421"/>
                </a:lnTo>
                <a:lnTo>
                  <a:pt x="1190" y="421"/>
                </a:lnTo>
                <a:lnTo>
                  <a:pt x="1187" y="421"/>
                </a:lnTo>
                <a:lnTo>
                  <a:pt x="1185" y="421"/>
                </a:lnTo>
                <a:lnTo>
                  <a:pt x="1182" y="421"/>
                </a:lnTo>
                <a:lnTo>
                  <a:pt x="1182" y="418"/>
                </a:lnTo>
                <a:lnTo>
                  <a:pt x="1179" y="418"/>
                </a:lnTo>
                <a:lnTo>
                  <a:pt x="1182" y="418"/>
                </a:lnTo>
                <a:lnTo>
                  <a:pt x="1179" y="418"/>
                </a:lnTo>
                <a:lnTo>
                  <a:pt x="1177" y="418"/>
                </a:lnTo>
                <a:lnTo>
                  <a:pt x="1174" y="418"/>
                </a:lnTo>
                <a:lnTo>
                  <a:pt x="1174" y="421"/>
                </a:lnTo>
                <a:lnTo>
                  <a:pt x="1174" y="418"/>
                </a:lnTo>
                <a:lnTo>
                  <a:pt x="1171" y="418"/>
                </a:lnTo>
                <a:lnTo>
                  <a:pt x="1171" y="421"/>
                </a:lnTo>
                <a:lnTo>
                  <a:pt x="1171" y="423"/>
                </a:lnTo>
                <a:lnTo>
                  <a:pt x="1171" y="426"/>
                </a:lnTo>
                <a:lnTo>
                  <a:pt x="1169" y="426"/>
                </a:lnTo>
                <a:lnTo>
                  <a:pt x="1171" y="426"/>
                </a:lnTo>
                <a:lnTo>
                  <a:pt x="1171" y="429"/>
                </a:lnTo>
                <a:lnTo>
                  <a:pt x="1171" y="426"/>
                </a:lnTo>
                <a:lnTo>
                  <a:pt x="1171" y="429"/>
                </a:lnTo>
                <a:lnTo>
                  <a:pt x="1174" y="429"/>
                </a:lnTo>
                <a:lnTo>
                  <a:pt x="1174" y="431"/>
                </a:lnTo>
                <a:lnTo>
                  <a:pt x="1174" y="429"/>
                </a:lnTo>
                <a:lnTo>
                  <a:pt x="1174" y="431"/>
                </a:lnTo>
                <a:lnTo>
                  <a:pt x="1174" y="434"/>
                </a:lnTo>
                <a:lnTo>
                  <a:pt x="1171" y="434"/>
                </a:lnTo>
                <a:lnTo>
                  <a:pt x="1169" y="434"/>
                </a:lnTo>
                <a:lnTo>
                  <a:pt x="1166" y="434"/>
                </a:lnTo>
                <a:lnTo>
                  <a:pt x="1166" y="431"/>
                </a:lnTo>
                <a:lnTo>
                  <a:pt x="1166" y="434"/>
                </a:lnTo>
                <a:lnTo>
                  <a:pt x="1166" y="431"/>
                </a:lnTo>
                <a:lnTo>
                  <a:pt x="1166" y="434"/>
                </a:lnTo>
                <a:lnTo>
                  <a:pt x="1164" y="434"/>
                </a:lnTo>
                <a:lnTo>
                  <a:pt x="1164" y="431"/>
                </a:lnTo>
                <a:lnTo>
                  <a:pt x="1166" y="431"/>
                </a:lnTo>
                <a:lnTo>
                  <a:pt x="1164" y="431"/>
                </a:lnTo>
                <a:lnTo>
                  <a:pt x="1161" y="431"/>
                </a:lnTo>
                <a:lnTo>
                  <a:pt x="1158" y="431"/>
                </a:lnTo>
                <a:lnTo>
                  <a:pt x="1158" y="429"/>
                </a:lnTo>
                <a:lnTo>
                  <a:pt x="1158" y="431"/>
                </a:lnTo>
                <a:lnTo>
                  <a:pt x="1158" y="429"/>
                </a:lnTo>
                <a:lnTo>
                  <a:pt x="1158" y="431"/>
                </a:lnTo>
                <a:lnTo>
                  <a:pt x="1158" y="429"/>
                </a:lnTo>
                <a:lnTo>
                  <a:pt x="1156" y="429"/>
                </a:lnTo>
                <a:lnTo>
                  <a:pt x="1153" y="429"/>
                </a:lnTo>
                <a:lnTo>
                  <a:pt x="1151" y="429"/>
                </a:lnTo>
                <a:lnTo>
                  <a:pt x="1151" y="426"/>
                </a:lnTo>
                <a:lnTo>
                  <a:pt x="1148" y="426"/>
                </a:lnTo>
                <a:lnTo>
                  <a:pt x="1145" y="426"/>
                </a:lnTo>
                <a:lnTo>
                  <a:pt x="1143" y="426"/>
                </a:lnTo>
                <a:lnTo>
                  <a:pt x="1143" y="423"/>
                </a:lnTo>
                <a:lnTo>
                  <a:pt x="1143" y="421"/>
                </a:lnTo>
                <a:lnTo>
                  <a:pt x="1140" y="421"/>
                </a:lnTo>
                <a:lnTo>
                  <a:pt x="1140" y="423"/>
                </a:lnTo>
                <a:lnTo>
                  <a:pt x="1138" y="423"/>
                </a:lnTo>
                <a:lnTo>
                  <a:pt x="1135" y="423"/>
                </a:lnTo>
                <a:lnTo>
                  <a:pt x="1135" y="426"/>
                </a:lnTo>
                <a:lnTo>
                  <a:pt x="1132" y="426"/>
                </a:lnTo>
                <a:lnTo>
                  <a:pt x="1130" y="426"/>
                </a:lnTo>
                <a:lnTo>
                  <a:pt x="1130" y="429"/>
                </a:lnTo>
                <a:lnTo>
                  <a:pt x="1127" y="429"/>
                </a:lnTo>
                <a:lnTo>
                  <a:pt x="1127" y="431"/>
                </a:lnTo>
                <a:lnTo>
                  <a:pt x="1125" y="431"/>
                </a:lnTo>
                <a:lnTo>
                  <a:pt x="1125" y="434"/>
                </a:lnTo>
                <a:lnTo>
                  <a:pt x="1125" y="436"/>
                </a:lnTo>
                <a:lnTo>
                  <a:pt x="1122" y="436"/>
                </a:lnTo>
                <a:lnTo>
                  <a:pt x="1122" y="439"/>
                </a:lnTo>
                <a:lnTo>
                  <a:pt x="1125" y="439"/>
                </a:lnTo>
                <a:lnTo>
                  <a:pt x="1125" y="442"/>
                </a:lnTo>
                <a:lnTo>
                  <a:pt x="1125" y="439"/>
                </a:lnTo>
                <a:lnTo>
                  <a:pt x="1125" y="442"/>
                </a:lnTo>
                <a:lnTo>
                  <a:pt x="1127" y="442"/>
                </a:lnTo>
                <a:lnTo>
                  <a:pt x="1127" y="444"/>
                </a:lnTo>
                <a:lnTo>
                  <a:pt x="1130" y="444"/>
                </a:lnTo>
                <a:lnTo>
                  <a:pt x="1130" y="447"/>
                </a:lnTo>
                <a:lnTo>
                  <a:pt x="1132" y="447"/>
                </a:lnTo>
                <a:lnTo>
                  <a:pt x="1130" y="447"/>
                </a:lnTo>
                <a:lnTo>
                  <a:pt x="1132" y="447"/>
                </a:lnTo>
                <a:lnTo>
                  <a:pt x="1132" y="449"/>
                </a:lnTo>
                <a:lnTo>
                  <a:pt x="1132" y="452"/>
                </a:lnTo>
                <a:lnTo>
                  <a:pt x="1130" y="452"/>
                </a:lnTo>
                <a:lnTo>
                  <a:pt x="1130" y="455"/>
                </a:lnTo>
                <a:lnTo>
                  <a:pt x="1132" y="455"/>
                </a:lnTo>
                <a:lnTo>
                  <a:pt x="1130" y="455"/>
                </a:lnTo>
                <a:lnTo>
                  <a:pt x="1132" y="457"/>
                </a:lnTo>
                <a:lnTo>
                  <a:pt x="1130" y="457"/>
                </a:lnTo>
                <a:lnTo>
                  <a:pt x="1132" y="457"/>
                </a:lnTo>
                <a:lnTo>
                  <a:pt x="1132" y="460"/>
                </a:lnTo>
                <a:lnTo>
                  <a:pt x="1132" y="462"/>
                </a:lnTo>
                <a:lnTo>
                  <a:pt x="1135" y="462"/>
                </a:lnTo>
                <a:lnTo>
                  <a:pt x="1132" y="462"/>
                </a:lnTo>
                <a:lnTo>
                  <a:pt x="1135" y="462"/>
                </a:lnTo>
                <a:lnTo>
                  <a:pt x="1132" y="462"/>
                </a:lnTo>
                <a:lnTo>
                  <a:pt x="1135" y="462"/>
                </a:lnTo>
                <a:lnTo>
                  <a:pt x="1132" y="462"/>
                </a:lnTo>
                <a:lnTo>
                  <a:pt x="1135" y="462"/>
                </a:lnTo>
                <a:lnTo>
                  <a:pt x="1132" y="462"/>
                </a:lnTo>
                <a:lnTo>
                  <a:pt x="1135" y="462"/>
                </a:lnTo>
                <a:lnTo>
                  <a:pt x="1135" y="465"/>
                </a:lnTo>
                <a:lnTo>
                  <a:pt x="1135" y="462"/>
                </a:lnTo>
                <a:lnTo>
                  <a:pt x="1138" y="462"/>
                </a:lnTo>
                <a:lnTo>
                  <a:pt x="1138" y="465"/>
                </a:lnTo>
                <a:lnTo>
                  <a:pt x="1138" y="468"/>
                </a:lnTo>
                <a:lnTo>
                  <a:pt x="1140" y="468"/>
                </a:lnTo>
                <a:lnTo>
                  <a:pt x="1138" y="468"/>
                </a:lnTo>
                <a:lnTo>
                  <a:pt x="1140" y="468"/>
                </a:lnTo>
                <a:lnTo>
                  <a:pt x="1138" y="468"/>
                </a:lnTo>
                <a:lnTo>
                  <a:pt x="1140" y="468"/>
                </a:lnTo>
                <a:lnTo>
                  <a:pt x="1138" y="468"/>
                </a:lnTo>
                <a:lnTo>
                  <a:pt x="1138" y="470"/>
                </a:lnTo>
                <a:lnTo>
                  <a:pt x="1140" y="470"/>
                </a:lnTo>
                <a:lnTo>
                  <a:pt x="1140" y="473"/>
                </a:lnTo>
                <a:lnTo>
                  <a:pt x="1143" y="473"/>
                </a:lnTo>
                <a:lnTo>
                  <a:pt x="1143" y="476"/>
                </a:lnTo>
                <a:lnTo>
                  <a:pt x="1145" y="476"/>
                </a:lnTo>
                <a:lnTo>
                  <a:pt x="1145" y="478"/>
                </a:lnTo>
                <a:lnTo>
                  <a:pt x="1145" y="476"/>
                </a:lnTo>
                <a:lnTo>
                  <a:pt x="1145" y="478"/>
                </a:lnTo>
                <a:lnTo>
                  <a:pt x="1148" y="476"/>
                </a:lnTo>
                <a:lnTo>
                  <a:pt x="1148" y="478"/>
                </a:lnTo>
                <a:lnTo>
                  <a:pt x="1148" y="481"/>
                </a:lnTo>
                <a:lnTo>
                  <a:pt x="1148" y="478"/>
                </a:lnTo>
                <a:lnTo>
                  <a:pt x="1148" y="481"/>
                </a:lnTo>
                <a:lnTo>
                  <a:pt x="1148" y="483"/>
                </a:lnTo>
                <a:lnTo>
                  <a:pt x="1151" y="483"/>
                </a:lnTo>
                <a:lnTo>
                  <a:pt x="1151" y="486"/>
                </a:lnTo>
                <a:lnTo>
                  <a:pt x="1153" y="486"/>
                </a:lnTo>
                <a:lnTo>
                  <a:pt x="1151" y="486"/>
                </a:lnTo>
                <a:lnTo>
                  <a:pt x="1153" y="486"/>
                </a:lnTo>
                <a:lnTo>
                  <a:pt x="1151" y="486"/>
                </a:lnTo>
                <a:lnTo>
                  <a:pt x="1151" y="489"/>
                </a:lnTo>
                <a:lnTo>
                  <a:pt x="1153" y="489"/>
                </a:lnTo>
                <a:lnTo>
                  <a:pt x="1153" y="491"/>
                </a:lnTo>
                <a:lnTo>
                  <a:pt x="1156" y="491"/>
                </a:lnTo>
                <a:lnTo>
                  <a:pt x="1153" y="491"/>
                </a:lnTo>
                <a:lnTo>
                  <a:pt x="1156" y="491"/>
                </a:lnTo>
                <a:lnTo>
                  <a:pt x="1153" y="491"/>
                </a:lnTo>
                <a:lnTo>
                  <a:pt x="1153" y="494"/>
                </a:lnTo>
                <a:lnTo>
                  <a:pt x="1156" y="494"/>
                </a:lnTo>
                <a:lnTo>
                  <a:pt x="1153" y="494"/>
                </a:lnTo>
                <a:lnTo>
                  <a:pt x="1153" y="496"/>
                </a:lnTo>
                <a:lnTo>
                  <a:pt x="1153" y="499"/>
                </a:lnTo>
                <a:lnTo>
                  <a:pt x="1156" y="499"/>
                </a:lnTo>
                <a:lnTo>
                  <a:pt x="1153" y="499"/>
                </a:lnTo>
                <a:lnTo>
                  <a:pt x="1156" y="499"/>
                </a:lnTo>
                <a:lnTo>
                  <a:pt x="1158" y="499"/>
                </a:lnTo>
                <a:lnTo>
                  <a:pt x="1158" y="502"/>
                </a:lnTo>
                <a:lnTo>
                  <a:pt x="1161" y="502"/>
                </a:lnTo>
                <a:lnTo>
                  <a:pt x="1161" y="504"/>
                </a:lnTo>
                <a:lnTo>
                  <a:pt x="1158" y="504"/>
                </a:lnTo>
                <a:lnTo>
                  <a:pt x="1161" y="504"/>
                </a:lnTo>
                <a:lnTo>
                  <a:pt x="1158" y="504"/>
                </a:lnTo>
                <a:lnTo>
                  <a:pt x="1158" y="507"/>
                </a:lnTo>
                <a:lnTo>
                  <a:pt x="1158" y="509"/>
                </a:lnTo>
                <a:lnTo>
                  <a:pt x="1161" y="509"/>
                </a:lnTo>
                <a:lnTo>
                  <a:pt x="1164" y="509"/>
                </a:lnTo>
                <a:lnTo>
                  <a:pt x="1164" y="512"/>
                </a:lnTo>
                <a:lnTo>
                  <a:pt x="1161" y="512"/>
                </a:lnTo>
                <a:lnTo>
                  <a:pt x="1158" y="512"/>
                </a:lnTo>
                <a:lnTo>
                  <a:pt x="1161" y="515"/>
                </a:lnTo>
                <a:lnTo>
                  <a:pt x="1158" y="515"/>
                </a:lnTo>
                <a:lnTo>
                  <a:pt x="1158" y="517"/>
                </a:lnTo>
                <a:lnTo>
                  <a:pt x="1161" y="517"/>
                </a:lnTo>
                <a:lnTo>
                  <a:pt x="1161" y="520"/>
                </a:lnTo>
                <a:lnTo>
                  <a:pt x="1161" y="523"/>
                </a:lnTo>
                <a:lnTo>
                  <a:pt x="1161" y="525"/>
                </a:lnTo>
                <a:lnTo>
                  <a:pt x="1161" y="528"/>
                </a:lnTo>
                <a:lnTo>
                  <a:pt x="1161" y="525"/>
                </a:lnTo>
                <a:lnTo>
                  <a:pt x="1164" y="525"/>
                </a:lnTo>
                <a:lnTo>
                  <a:pt x="1164" y="528"/>
                </a:lnTo>
                <a:lnTo>
                  <a:pt x="1161" y="528"/>
                </a:lnTo>
                <a:lnTo>
                  <a:pt x="1164" y="530"/>
                </a:lnTo>
                <a:lnTo>
                  <a:pt x="1164" y="533"/>
                </a:lnTo>
                <a:lnTo>
                  <a:pt x="1161" y="533"/>
                </a:lnTo>
                <a:lnTo>
                  <a:pt x="1164" y="533"/>
                </a:lnTo>
                <a:lnTo>
                  <a:pt x="1161" y="533"/>
                </a:lnTo>
                <a:lnTo>
                  <a:pt x="1161" y="536"/>
                </a:lnTo>
                <a:lnTo>
                  <a:pt x="1164" y="536"/>
                </a:lnTo>
                <a:lnTo>
                  <a:pt x="1164" y="538"/>
                </a:lnTo>
                <a:lnTo>
                  <a:pt x="1161" y="538"/>
                </a:lnTo>
                <a:lnTo>
                  <a:pt x="1164" y="538"/>
                </a:lnTo>
                <a:lnTo>
                  <a:pt x="1164" y="541"/>
                </a:lnTo>
                <a:lnTo>
                  <a:pt x="1166" y="541"/>
                </a:lnTo>
                <a:lnTo>
                  <a:pt x="1166" y="543"/>
                </a:lnTo>
                <a:lnTo>
                  <a:pt x="1164" y="541"/>
                </a:lnTo>
                <a:lnTo>
                  <a:pt x="1166" y="543"/>
                </a:lnTo>
                <a:lnTo>
                  <a:pt x="1164" y="543"/>
                </a:lnTo>
                <a:lnTo>
                  <a:pt x="1164" y="541"/>
                </a:lnTo>
                <a:lnTo>
                  <a:pt x="1164" y="543"/>
                </a:lnTo>
                <a:lnTo>
                  <a:pt x="1164" y="546"/>
                </a:lnTo>
                <a:lnTo>
                  <a:pt x="1161" y="546"/>
                </a:lnTo>
                <a:lnTo>
                  <a:pt x="1161" y="549"/>
                </a:lnTo>
                <a:lnTo>
                  <a:pt x="1158" y="549"/>
                </a:lnTo>
                <a:lnTo>
                  <a:pt x="1158" y="551"/>
                </a:lnTo>
                <a:lnTo>
                  <a:pt x="1161" y="551"/>
                </a:lnTo>
                <a:lnTo>
                  <a:pt x="1158" y="551"/>
                </a:lnTo>
                <a:lnTo>
                  <a:pt x="1158" y="554"/>
                </a:lnTo>
                <a:lnTo>
                  <a:pt x="1161" y="554"/>
                </a:lnTo>
                <a:lnTo>
                  <a:pt x="1161" y="557"/>
                </a:lnTo>
                <a:lnTo>
                  <a:pt x="1158" y="557"/>
                </a:lnTo>
                <a:lnTo>
                  <a:pt x="1161" y="557"/>
                </a:lnTo>
                <a:lnTo>
                  <a:pt x="1164" y="557"/>
                </a:lnTo>
                <a:lnTo>
                  <a:pt x="1164" y="559"/>
                </a:lnTo>
                <a:lnTo>
                  <a:pt x="1164" y="562"/>
                </a:lnTo>
                <a:lnTo>
                  <a:pt x="1164" y="564"/>
                </a:lnTo>
                <a:lnTo>
                  <a:pt x="1164" y="567"/>
                </a:lnTo>
                <a:lnTo>
                  <a:pt x="1164" y="570"/>
                </a:lnTo>
                <a:lnTo>
                  <a:pt x="1164" y="572"/>
                </a:lnTo>
                <a:lnTo>
                  <a:pt x="1166" y="572"/>
                </a:lnTo>
                <a:lnTo>
                  <a:pt x="1164" y="572"/>
                </a:lnTo>
                <a:lnTo>
                  <a:pt x="1166" y="572"/>
                </a:lnTo>
                <a:lnTo>
                  <a:pt x="1166" y="575"/>
                </a:lnTo>
                <a:lnTo>
                  <a:pt x="1166" y="572"/>
                </a:lnTo>
                <a:lnTo>
                  <a:pt x="1169" y="572"/>
                </a:lnTo>
                <a:lnTo>
                  <a:pt x="1166" y="572"/>
                </a:lnTo>
                <a:lnTo>
                  <a:pt x="1166" y="575"/>
                </a:lnTo>
                <a:lnTo>
                  <a:pt x="1166" y="577"/>
                </a:lnTo>
                <a:lnTo>
                  <a:pt x="1164" y="577"/>
                </a:lnTo>
                <a:lnTo>
                  <a:pt x="1164" y="580"/>
                </a:lnTo>
                <a:lnTo>
                  <a:pt x="1164" y="577"/>
                </a:lnTo>
                <a:lnTo>
                  <a:pt x="1164" y="580"/>
                </a:lnTo>
                <a:lnTo>
                  <a:pt x="1161" y="580"/>
                </a:lnTo>
                <a:lnTo>
                  <a:pt x="1161" y="583"/>
                </a:lnTo>
                <a:lnTo>
                  <a:pt x="1158" y="583"/>
                </a:lnTo>
                <a:lnTo>
                  <a:pt x="1158" y="585"/>
                </a:lnTo>
                <a:lnTo>
                  <a:pt x="1158" y="588"/>
                </a:lnTo>
                <a:lnTo>
                  <a:pt x="1161" y="588"/>
                </a:lnTo>
                <a:lnTo>
                  <a:pt x="1161" y="590"/>
                </a:lnTo>
                <a:lnTo>
                  <a:pt x="1164" y="590"/>
                </a:lnTo>
                <a:lnTo>
                  <a:pt x="1166" y="590"/>
                </a:lnTo>
                <a:lnTo>
                  <a:pt x="1169" y="590"/>
                </a:lnTo>
                <a:lnTo>
                  <a:pt x="1171" y="590"/>
                </a:lnTo>
                <a:lnTo>
                  <a:pt x="1174" y="590"/>
                </a:lnTo>
                <a:lnTo>
                  <a:pt x="1174" y="588"/>
                </a:lnTo>
                <a:lnTo>
                  <a:pt x="1177" y="588"/>
                </a:lnTo>
                <a:lnTo>
                  <a:pt x="1179" y="588"/>
                </a:lnTo>
                <a:lnTo>
                  <a:pt x="1179" y="585"/>
                </a:lnTo>
                <a:lnTo>
                  <a:pt x="1182" y="585"/>
                </a:lnTo>
                <a:lnTo>
                  <a:pt x="1185" y="585"/>
                </a:lnTo>
                <a:lnTo>
                  <a:pt x="1185" y="588"/>
                </a:lnTo>
                <a:lnTo>
                  <a:pt x="1185" y="585"/>
                </a:lnTo>
                <a:lnTo>
                  <a:pt x="1185" y="588"/>
                </a:lnTo>
                <a:lnTo>
                  <a:pt x="1187" y="588"/>
                </a:lnTo>
                <a:lnTo>
                  <a:pt x="1187" y="590"/>
                </a:lnTo>
                <a:lnTo>
                  <a:pt x="1190" y="590"/>
                </a:lnTo>
                <a:lnTo>
                  <a:pt x="1190" y="588"/>
                </a:lnTo>
                <a:lnTo>
                  <a:pt x="1190" y="590"/>
                </a:lnTo>
                <a:lnTo>
                  <a:pt x="1190" y="588"/>
                </a:lnTo>
                <a:lnTo>
                  <a:pt x="1192" y="588"/>
                </a:lnTo>
                <a:lnTo>
                  <a:pt x="1192" y="590"/>
                </a:lnTo>
                <a:lnTo>
                  <a:pt x="1195" y="590"/>
                </a:lnTo>
                <a:lnTo>
                  <a:pt x="1195" y="593"/>
                </a:lnTo>
                <a:lnTo>
                  <a:pt x="1192" y="593"/>
                </a:lnTo>
                <a:lnTo>
                  <a:pt x="1192" y="596"/>
                </a:lnTo>
                <a:lnTo>
                  <a:pt x="1192" y="598"/>
                </a:lnTo>
                <a:lnTo>
                  <a:pt x="1192" y="601"/>
                </a:lnTo>
                <a:lnTo>
                  <a:pt x="1190" y="601"/>
                </a:lnTo>
                <a:lnTo>
                  <a:pt x="1190" y="604"/>
                </a:lnTo>
                <a:lnTo>
                  <a:pt x="1192" y="604"/>
                </a:lnTo>
                <a:lnTo>
                  <a:pt x="1192" y="601"/>
                </a:lnTo>
                <a:lnTo>
                  <a:pt x="1192" y="604"/>
                </a:lnTo>
                <a:lnTo>
                  <a:pt x="1195" y="604"/>
                </a:lnTo>
                <a:lnTo>
                  <a:pt x="1195" y="606"/>
                </a:lnTo>
                <a:lnTo>
                  <a:pt x="1195" y="604"/>
                </a:lnTo>
                <a:lnTo>
                  <a:pt x="1198" y="604"/>
                </a:lnTo>
                <a:lnTo>
                  <a:pt x="1200" y="604"/>
                </a:lnTo>
                <a:lnTo>
                  <a:pt x="1203" y="604"/>
                </a:lnTo>
                <a:lnTo>
                  <a:pt x="1205" y="604"/>
                </a:lnTo>
                <a:lnTo>
                  <a:pt x="1205" y="606"/>
                </a:lnTo>
                <a:lnTo>
                  <a:pt x="1205" y="609"/>
                </a:lnTo>
                <a:lnTo>
                  <a:pt x="1208" y="609"/>
                </a:lnTo>
                <a:lnTo>
                  <a:pt x="1211" y="609"/>
                </a:lnTo>
                <a:lnTo>
                  <a:pt x="1211" y="611"/>
                </a:lnTo>
                <a:lnTo>
                  <a:pt x="1213" y="611"/>
                </a:lnTo>
                <a:lnTo>
                  <a:pt x="1213" y="614"/>
                </a:lnTo>
                <a:lnTo>
                  <a:pt x="1216" y="617"/>
                </a:lnTo>
                <a:lnTo>
                  <a:pt x="1216" y="619"/>
                </a:lnTo>
                <a:lnTo>
                  <a:pt x="1213" y="619"/>
                </a:lnTo>
                <a:lnTo>
                  <a:pt x="1213" y="617"/>
                </a:lnTo>
                <a:lnTo>
                  <a:pt x="1213" y="619"/>
                </a:lnTo>
                <a:lnTo>
                  <a:pt x="1213" y="622"/>
                </a:lnTo>
                <a:lnTo>
                  <a:pt x="1211" y="622"/>
                </a:lnTo>
                <a:lnTo>
                  <a:pt x="1211" y="624"/>
                </a:lnTo>
                <a:lnTo>
                  <a:pt x="1211" y="627"/>
                </a:lnTo>
                <a:lnTo>
                  <a:pt x="1208" y="627"/>
                </a:lnTo>
                <a:lnTo>
                  <a:pt x="1208" y="624"/>
                </a:lnTo>
                <a:lnTo>
                  <a:pt x="1208" y="622"/>
                </a:lnTo>
                <a:lnTo>
                  <a:pt x="1208" y="619"/>
                </a:lnTo>
                <a:lnTo>
                  <a:pt x="1208" y="622"/>
                </a:lnTo>
                <a:lnTo>
                  <a:pt x="1205" y="619"/>
                </a:lnTo>
                <a:lnTo>
                  <a:pt x="1205" y="617"/>
                </a:lnTo>
                <a:lnTo>
                  <a:pt x="1203" y="617"/>
                </a:lnTo>
                <a:lnTo>
                  <a:pt x="1200" y="617"/>
                </a:lnTo>
                <a:lnTo>
                  <a:pt x="1200" y="619"/>
                </a:lnTo>
                <a:lnTo>
                  <a:pt x="1198" y="619"/>
                </a:lnTo>
                <a:lnTo>
                  <a:pt x="1195" y="619"/>
                </a:lnTo>
                <a:lnTo>
                  <a:pt x="1192" y="619"/>
                </a:lnTo>
                <a:lnTo>
                  <a:pt x="1192" y="622"/>
                </a:lnTo>
                <a:lnTo>
                  <a:pt x="1190" y="622"/>
                </a:lnTo>
                <a:lnTo>
                  <a:pt x="1190" y="624"/>
                </a:lnTo>
                <a:lnTo>
                  <a:pt x="1187" y="624"/>
                </a:lnTo>
                <a:lnTo>
                  <a:pt x="1185" y="624"/>
                </a:lnTo>
                <a:lnTo>
                  <a:pt x="1182" y="624"/>
                </a:lnTo>
                <a:lnTo>
                  <a:pt x="1182" y="627"/>
                </a:lnTo>
                <a:lnTo>
                  <a:pt x="1182" y="624"/>
                </a:lnTo>
                <a:lnTo>
                  <a:pt x="1179" y="624"/>
                </a:lnTo>
                <a:lnTo>
                  <a:pt x="1177" y="624"/>
                </a:lnTo>
                <a:lnTo>
                  <a:pt x="1179" y="624"/>
                </a:lnTo>
                <a:lnTo>
                  <a:pt x="1177" y="622"/>
                </a:lnTo>
                <a:lnTo>
                  <a:pt x="1177" y="619"/>
                </a:lnTo>
                <a:lnTo>
                  <a:pt x="1177" y="617"/>
                </a:lnTo>
                <a:lnTo>
                  <a:pt x="1174" y="617"/>
                </a:lnTo>
                <a:lnTo>
                  <a:pt x="1174" y="614"/>
                </a:lnTo>
                <a:lnTo>
                  <a:pt x="1171" y="614"/>
                </a:lnTo>
                <a:lnTo>
                  <a:pt x="1169" y="614"/>
                </a:lnTo>
                <a:lnTo>
                  <a:pt x="1166" y="614"/>
                </a:lnTo>
                <a:lnTo>
                  <a:pt x="1166" y="617"/>
                </a:lnTo>
                <a:lnTo>
                  <a:pt x="1169" y="617"/>
                </a:lnTo>
                <a:lnTo>
                  <a:pt x="1166" y="617"/>
                </a:lnTo>
                <a:lnTo>
                  <a:pt x="1166" y="619"/>
                </a:lnTo>
                <a:lnTo>
                  <a:pt x="1164" y="619"/>
                </a:lnTo>
                <a:lnTo>
                  <a:pt x="1164" y="622"/>
                </a:lnTo>
                <a:lnTo>
                  <a:pt x="1164" y="624"/>
                </a:lnTo>
                <a:lnTo>
                  <a:pt x="1164" y="622"/>
                </a:lnTo>
                <a:lnTo>
                  <a:pt x="1166" y="622"/>
                </a:lnTo>
                <a:lnTo>
                  <a:pt x="1166" y="624"/>
                </a:lnTo>
                <a:lnTo>
                  <a:pt x="1166" y="627"/>
                </a:lnTo>
                <a:lnTo>
                  <a:pt x="1166" y="630"/>
                </a:lnTo>
                <a:lnTo>
                  <a:pt x="1166" y="632"/>
                </a:lnTo>
                <a:lnTo>
                  <a:pt x="1166" y="635"/>
                </a:lnTo>
                <a:lnTo>
                  <a:pt x="1164" y="635"/>
                </a:lnTo>
                <a:lnTo>
                  <a:pt x="1161" y="635"/>
                </a:lnTo>
                <a:lnTo>
                  <a:pt x="1161" y="632"/>
                </a:lnTo>
                <a:lnTo>
                  <a:pt x="1158" y="632"/>
                </a:lnTo>
                <a:lnTo>
                  <a:pt x="1158" y="630"/>
                </a:lnTo>
                <a:lnTo>
                  <a:pt x="1161" y="630"/>
                </a:lnTo>
                <a:lnTo>
                  <a:pt x="1158" y="630"/>
                </a:lnTo>
                <a:lnTo>
                  <a:pt x="1158" y="627"/>
                </a:lnTo>
                <a:lnTo>
                  <a:pt x="1156" y="627"/>
                </a:lnTo>
                <a:lnTo>
                  <a:pt x="1156" y="630"/>
                </a:lnTo>
                <a:lnTo>
                  <a:pt x="1153" y="630"/>
                </a:lnTo>
                <a:lnTo>
                  <a:pt x="1153" y="632"/>
                </a:lnTo>
                <a:lnTo>
                  <a:pt x="1153" y="630"/>
                </a:lnTo>
                <a:lnTo>
                  <a:pt x="1153" y="632"/>
                </a:lnTo>
                <a:lnTo>
                  <a:pt x="1153" y="630"/>
                </a:lnTo>
                <a:lnTo>
                  <a:pt x="1151" y="630"/>
                </a:lnTo>
                <a:lnTo>
                  <a:pt x="1153" y="630"/>
                </a:lnTo>
                <a:lnTo>
                  <a:pt x="1151" y="630"/>
                </a:lnTo>
                <a:lnTo>
                  <a:pt x="1151" y="627"/>
                </a:lnTo>
                <a:lnTo>
                  <a:pt x="1148" y="627"/>
                </a:lnTo>
                <a:lnTo>
                  <a:pt x="1148" y="624"/>
                </a:lnTo>
                <a:lnTo>
                  <a:pt x="1148" y="627"/>
                </a:lnTo>
                <a:lnTo>
                  <a:pt x="1145" y="624"/>
                </a:lnTo>
                <a:lnTo>
                  <a:pt x="1148" y="624"/>
                </a:lnTo>
                <a:lnTo>
                  <a:pt x="1148" y="622"/>
                </a:lnTo>
                <a:lnTo>
                  <a:pt x="1148" y="619"/>
                </a:lnTo>
                <a:lnTo>
                  <a:pt x="1145" y="619"/>
                </a:lnTo>
                <a:lnTo>
                  <a:pt x="1143" y="619"/>
                </a:lnTo>
                <a:lnTo>
                  <a:pt x="1140" y="619"/>
                </a:lnTo>
                <a:lnTo>
                  <a:pt x="1140" y="617"/>
                </a:lnTo>
                <a:lnTo>
                  <a:pt x="1140" y="619"/>
                </a:lnTo>
                <a:lnTo>
                  <a:pt x="1140" y="617"/>
                </a:lnTo>
                <a:lnTo>
                  <a:pt x="1140" y="619"/>
                </a:lnTo>
                <a:lnTo>
                  <a:pt x="1138" y="619"/>
                </a:lnTo>
                <a:lnTo>
                  <a:pt x="1138" y="617"/>
                </a:lnTo>
                <a:lnTo>
                  <a:pt x="1140" y="617"/>
                </a:lnTo>
                <a:lnTo>
                  <a:pt x="1138" y="617"/>
                </a:lnTo>
                <a:lnTo>
                  <a:pt x="1140" y="617"/>
                </a:lnTo>
                <a:lnTo>
                  <a:pt x="1138" y="614"/>
                </a:lnTo>
                <a:lnTo>
                  <a:pt x="1140" y="614"/>
                </a:lnTo>
                <a:lnTo>
                  <a:pt x="1138" y="614"/>
                </a:lnTo>
                <a:lnTo>
                  <a:pt x="1138" y="617"/>
                </a:lnTo>
                <a:lnTo>
                  <a:pt x="1135" y="617"/>
                </a:lnTo>
                <a:lnTo>
                  <a:pt x="1135" y="619"/>
                </a:lnTo>
                <a:lnTo>
                  <a:pt x="1132" y="619"/>
                </a:lnTo>
                <a:lnTo>
                  <a:pt x="1132" y="622"/>
                </a:lnTo>
                <a:lnTo>
                  <a:pt x="1130" y="622"/>
                </a:lnTo>
                <a:lnTo>
                  <a:pt x="1132" y="622"/>
                </a:lnTo>
                <a:lnTo>
                  <a:pt x="1130" y="622"/>
                </a:lnTo>
                <a:lnTo>
                  <a:pt x="1127" y="622"/>
                </a:lnTo>
                <a:lnTo>
                  <a:pt x="1125" y="622"/>
                </a:lnTo>
                <a:lnTo>
                  <a:pt x="1122" y="624"/>
                </a:lnTo>
                <a:lnTo>
                  <a:pt x="1119" y="624"/>
                </a:lnTo>
                <a:lnTo>
                  <a:pt x="1117" y="624"/>
                </a:lnTo>
                <a:lnTo>
                  <a:pt x="1117" y="627"/>
                </a:lnTo>
                <a:lnTo>
                  <a:pt x="1114" y="627"/>
                </a:lnTo>
                <a:lnTo>
                  <a:pt x="1114" y="624"/>
                </a:lnTo>
                <a:lnTo>
                  <a:pt x="1114" y="627"/>
                </a:lnTo>
                <a:lnTo>
                  <a:pt x="1114" y="624"/>
                </a:lnTo>
                <a:lnTo>
                  <a:pt x="1111" y="624"/>
                </a:lnTo>
                <a:lnTo>
                  <a:pt x="1109" y="624"/>
                </a:lnTo>
                <a:lnTo>
                  <a:pt x="1109" y="622"/>
                </a:lnTo>
                <a:lnTo>
                  <a:pt x="1109" y="624"/>
                </a:lnTo>
                <a:lnTo>
                  <a:pt x="1106" y="624"/>
                </a:lnTo>
                <a:lnTo>
                  <a:pt x="1106" y="627"/>
                </a:lnTo>
                <a:lnTo>
                  <a:pt x="1104" y="627"/>
                </a:lnTo>
                <a:lnTo>
                  <a:pt x="1104" y="624"/>
                </a:lnTo>
                <a:lnTo>
                  <a:pt x="1101" y="624"/>
                </a:lnTo>
                <a:lnTo>
                  <a:pt x="1101" y="627"/>
                </a:lnTo>
                <a:lnTo>
                  <a:pt x="1098" y="627"/>
                </a:lnTo>
                <a:lnTo>
                  <a:pt x="1096" y="627"/>
                </a:lnTo>
                <a:lnTo>
                  <a:pt x="1093" y="627"/>
                </a:lnTo>
                <a:lnTo>
                  <a:pt x="1091" y="627"/>
                </a:lnTo>
                <a:lnTo>
                  <a:pt x="1088" y="627"/>
                </a:lnTo>
                <a:lnTo>
                  <a:pt x="1088" y="624"/>
                </a:lnTo>
                <a:lnTo>
                  <a:pt x="1088" y="627"/>
                </a:lnTo>
                <a:lnTo>
                  <a:pt x="1085" y="627"/>
                </a:lnTo>
                <a:lnTo>
                  <a:pt x="1085" y="624"/>
                </a:lnTo>
                <a:lnTo>
                  <a:pt x="1083" y="624"/>
                </a:lnTo>
                <a:lnTo>
                  <a:pt x="1080" y="624"/>
                </a:lnTo>
                <a:lnTo>
                  <a:pt x="1078" y="624"/>
                </a:lnTo>
                <a:lnTo>
                  <a:pt x="1078" y="622"/>
                </a:lnTo>
                <a:lnTo>
                  <a:pt x="1078" y="624"/>
                </a:lnTo>
                <a:lnTo>
                  <a:pt x="1075" y="622"/>
                </a:lnTo>
                <a:lnTo>
                  <a:pt x="1072" y="622"/>
                </a:lnTo>
                <a:lnTo>
                  <a:pt x="1070" y="622"/>
                </a:lnTo>
                <a:lnTo>
                  <a:pt x="1067" y="622"/>
                </a:lnTo>
                <a:lnTo>
                  <a:pt x="1067" y="619"/>
                </a:lnTo>
                <a:lnTo>
                  <a:pt x="1064" y="619"/>
                </a:lnTo>
                <a:lnTo>
                  <a:pt x="1064" y="617"/>
                </a:lnTo>
                <a:lnTo>
                  <a:pt x="1062" y="617"/>
                </a:lnTo>
                <a:lnTo>
                  <a:pt x="1062" y="614"/>
                </a:lnTo>
                <a:lnTo>
                  <a:pt x="1062" y="617"/>
                </a:lnTo>
                <a:lnTo>
                  <a:pt x="1059" y="617"/>
                </a:lnTo>
                <a:lnTo>
                  <a:pt x="1057" y="617"/>
                </a:lnTo>
                <a:lnTo>
                  <a:pt x="1057" y="614"/>
                </a:lnTo>
                <a:lnTo>
                  <a:pt x="1054" y="614"/>
                </a:lnTo>
                <a:lnTo>
                  <a:pt x="1057" y="614"/>
                </a:lnTo>
                <a:lnTo>
                  <a:pt x="1054" y="614"/>
                </a:lnTo>
                <a:lnTo>
                  <a:pt x="1054" y="611"/>
                </a:lnTo>
                <a:lnTo>
                  <a:pt x="1054" y="609"/>
                </a:lnTo>
                <a:lnTo>
                  <a:pt x="1051" y="609"/>
                </a:lnTo>
                <a:lnTo>
                  <a:pt x="1051" y="606"/>
                </a:lnTo>
                <a:lnTo>
                  <a:pt x="1049" y="606"/>
                </a:lnTo>
                <a:lnTo>
                  <a:pt x="1051" y="606"/>
                </a:lnTo>
                <a:lnTo>
                  <a:pt x="1049" y="606"/>
                </a:lnTo>
                <a:lnTo>
                  <a:pt x="1051" y="606"/>
                </a:lnTo>
                <a:lnTo>
                  <a:pt x="1051" y="604"/>
                </a:lnTo>
                <a:lnTo>
                  <a:pt x="1049" y="604"/>
                </a:lnTo>
                <a:lnTo>
                  <a:pt x="1049" y="601"/>
                </a:lnTo>
                <a:lnTo>
                  <a:pt x="1049" y="604"/>
                </a:lnTo>
                <a:lnTo>
                  <a:pt x="1049" y="601"/>
                </a:lnTo>
                <a:lnTo>
                  <a:pt x="1049" y="598"/>
                </a:lnTo>
                <a:lnTo>
                  <a:pt x="1049" y="596"/>
                </a:lnTo>
                <a:lnTo>
                  <a:pt x="1049" y="598"/>
                </a:lnTo>
                <a:lnTo>
                  <a:pt x="1049" y="596"/>
                </a:lnTo>
                <a:lnTo>
                  <a:pt x="1049" y="593"/>
                </a:lnTo>
                <a:lnTo>
                  <a:pt x="1051" y="593"/>
                </a:lnTo>
                <a:lnTo>
                  <a:pt x="1051" y="590"/>
                </a:lnTo>
                <a:lnTo>
                  <a:pt x="1049" y="590"/>
                </a:lnTo>
                <a:lnTo>
                  <a:pt x="1046" y="590"/>
                </a:lnTo>
                <a:lnTo>
                  <a:pt x="1046" y="588"/>
                </a:lnTo>
                <a:lnTo>
                  <a:pt x="1046" y="590"/>
                </a:lnTo>
                <a:lnTo>
                  <a:pt x="1046" y="588"/>
                </a:lnTo>
                <a:lnTo>
                  <a:pt x="1049" y="588"/>
                </a:lnTo>
                <a:lnTo>
                  <a:pt x="1051" y="588"/>
                </a:lnTo>
                <a:lnTo>
                  <a:pt x="1054" y="588"/>
                </a:lnTo>
                <a:lnTo>
                  <a:pt x="1054" y="590"/>
                </a:lnTo>
                <a:lnTo>
                  <a:pt x="1054" y="588"/>
                </a:lnTo>
                <a:lnTo>
                  <a:pt x="1057" y="588"/>
                </a:lnTo>
                <a:lnTo>
                  <a:pt x="1059" y="585"/>
                </a:lnTo>
                <a:lnTo>
                  <a:pt x="1062" y="585"/>
                </a:lnTo>
                <a:lnTo>
                  <a:pt x="1062" y="583"/>
                </a:lnTo>
                <a:lnTo>
                  <a:pt x="1062" y="580"/>
                </a:lnTo>
                <a:lnTo>
                  <a:pt x="1062" y="577"/>
                </a:lnTo>
                <a:lnTo>
                  <a:pt x="1062" y="575"/>
                </a:lnTo>
                <a:lnTo>
                  <a:pt x="1062" y="572"/>
                </a:lnTo>
                <a:lnTo>
                  <a:pt x="1059" y="572"/>
                </a:lnTo>
                <a:lnTo>
                  <a:pt x="1062" y="572"/>
                </a:lnTo>
                <a:lnTo>
                  <a:pt x="1062" y="570"/>
                </a:lnTo>
                <a:lnTo>
                  <a:pt x="1062" y="567"/>
                </a:lnTo>
                <a:lnTo>
                  <a:pt x="1062" y="564"/>
                </a:lnTo>
                <a:lnTo>
                  <a:pt x="1059" y="564"/>
                </a:lnTo>
                <a:lnTo>
                  <a:pt x="1059" y="562"/>
                </a:lnTo>
                <a:lnTo>
                  <a:pt x="1059" y="559"/>
                </a:lnTo>
                <a:lnTo>
                  <a:pt x="1059" y="557"/>
                </a:lnTo>
                <a:lnTo>
                  <a:pt x="1057" y="557"/>
                </a:lnTo>
                <a:lnTo>
                  <a:pt x="1057" y="554"/>
                </a:lnTo>
                <a:lnTo>
                  <a:pt x="1057" y="551"/>
                </a:lnTo>
                <a:lnTo>
                  <a:pt x="1054" y="551"/>
                </a:lnTo>
                <a:lnTo>
                  <a:pt x="1054" y="549"/>
                </a:lnTo>
                <a:lnTo>
                  <a:pt x="1051" y="549"/>
                </a:lnTo>
                <a:lnTo>
                  <a:pt x="1054" y="549"/>
                </a:lnTo>
                <a:lnTo>
                  <a:pt x="1054" y="546"/>
                </a:lnTo>
                <a:lnTo>
                  <a:pt x="1054" y="543"/>
                </a:lnTo>
                <a:lnTo>
                  <a:pt x="1054" y="541"/>
                </a:lnTo>
                <a:lnTo>
                  <a:pt x="1054" y="538"/>
                </a:lnTo>
                <a:lnTo>
                  <a:pt x="1054" y="536"/>
                </a:lnTo>
                <a:lnTo>
                  <a:pt x="1054" y="533"/>
                </a:lnTo>
                <a:lnTo>
                  <a:pt x="1054" y="530"/>
                </a:lnTo>
                <a:lnTo>
                  <a:pt x="1051" y="530"/>
                </a:lnTo>
                <a:lnTo>
                  <a:pt x="1051" y="528"/>
                </a:lnTo>
                <a:lnTo>
                  <a:pt x="1051" y="530"/>
                </a:lnTo>
                <a:lnTo>
                  <a:pt x="1051" y="528"/>
                </a:lnTo>
                <a:lnTo>
                  <a:pt x="1051" y="525"/>
                </a:lnTo>
                <a:lnTo>
                  <a:pt x="1051" y="523"/>
                </a:lnTo>
                <a:lnTo>
                  <a:pt x="1049" y="523"/>
                </a:lnTo>
                <a:lnTo>
                  <a:pt x="1046" y="523"/>
                </a:lnTo>
                <a:lnTo>
                  <a:pt x="1046" y="520"/>
                </a:lnTo>
                <a:lnTo>
                  <a:pt x="1044" y="520"/>
                </a:lnTo>
                <a:lnTo>
                  <a:pt x="1041" y="520"/>
                </a:lnTo>
                <a:lnTo>
                  <a:pt x="1041" y="517"/>
                </a:lnTo>
                <a:lnTo>
                  <a:pt x="1038" y="517"/>
                </a:lnTo>
                <a:lnTo>
                  <a:pt x="1036" y="517"/>
                </a:lnTo>
                <a:lnTo>
                  <a:pt x="1036" y="520"/>
                </a:lnTo>
                <a:lnTo>
                  <a:pt x="1033" y="517"/>
                </a:lnTo>
                <a:lnTo>
                  <a:pt x="1031" y="517"/>
                </a:lnTo>
                <a:lnTo>
                  <a:pt x="1031" y="520"/>
                </a:lnTo>
                <a:lnTo>
                  <a:pt x="1028" y="520"/>
                </a:lnTo>
                <a:lnTo>
                  <a:pt x="1025" y="520"/>
                </a:lnTo>
                <a:lnTo>
                  <a:pt x="1023" y="520"/>
                </a:lnTo>
                <a:lnTo>
                  <a:pt x="1023" y="523"/>
                </a:lnTo>
                <a:lnTo>
                  <a:pt x="1020" y="523"/>
                </a:lnTo>
                <a:lnTo>
                  <a:pt x="1020" y="520"/>
                </a:lnTo>
                <a:lnTo>
                  <a:pt x="1017" y="520"/>
                </a:lnTo>
                <a:lnTo>
                  <a:pt x="1015" y="520"/>
                </a:lnTo>
                <a:lnTo>
                  <a:pt x="1015" y="523"/>
                </a:lnTo>
                <a:lnTo>
                  <a:pt x="1015" y="520"/>
                </a:lnTo>
                <a:lnTo>
                  <a:pt x="1015" y="517"/>
                </a:lnTo>
                <a:lnTo>
                  <a:pt x="1015" y="515"/>
                </a:lnTo>
                <a:lnTo>
                  <a:pt x="1012" y="515"/>
                </a:lnTo>
                <a:lnTo>
                  <a:pt x="1012" y="512"/>
                </a:lnTo>
                <a:lnTo>
                  <a:pt x="1012" y="509"/>
                </a:lnTo>
                <a:lnTo>
                  <a:pt x="1015" y="509"/>
                </a:lnTo>
                <a:lnTo>
                  <a:pt x="1017" y="509"/>
                </a:lnTo>
                <a:lnTo>
                  <a:pt x="1017" y="507"/>
                </a:lnTo>
                <a:lnTo>
                  <a:pt x="1020" y="507"/>
                </a:lnTo>
                <a:lnTo>
                  <a:pt x="1020" y="504"/>
                </a:lnTo>
                <a:lnTo>
                  <a:pt x="1017" y="504"/>
                </a:lnTo>
                <a:lnTo>
                  <a:pt x="1015" y="504"/>
                </a:lnTo>
                <a:lnTo>
                  <a:pt x="1015" y="502"/>
                </a:lnTo>
                <a:lnTo>
                  <a:pt x="1012" y="502"/>
                </a:lnTo>
                <a:lnTo>
                  <a:pt x="1012" y="499"/>
                </a:lnTo>
                <a:lnTo>
                  <a:pt x="1010" y="499"/>
                </a:lnTo>
                <a:lnTo>
                  <a:pt x="1007" y="499"/>
                </a:lnTo>
                <a:lnTo>
                  <a:pt x="1004" y="499"/>
                </a:lnTo>
                <a:lnTo>
                  <a:pt x="1004" y="496"/>
                </a:lnTo>
                <a:lnTo>
                  <a:pt x="1004" y="494"/>
                </a:lnTo>
                <a:lnTo>
                  <a:pt x="1002" y="494"/>
                </a:lnTo>
                <a:lnTo>
                  <a:pt x="1002" y="491"/>
                </a:lnTo>
                <a:lnTo>
                  <a:pt x="999" y="491"/>
                </a:lnTo>
                <a:lnTo>
                  <a:pt x="999" y="489"/>
                </a:lnTo>
                <a:lnTo>
                  <a:pt x="999" y="486"/>
                </a:lnTo>
                <a:lnTo>
                  <a:pt x="999" y="483"/>
                </a:lnTo>
                <a:lnTo>
                  <a:pt x="1002" y="483"/>
                </a:lnTo>
                <a:lnTo>
                  <a:pt x="1004" y="483"/>
                </a:lnTo>
                <a:lnTo>
                  <a:pt x="1004" y="481"/>
                </a:lnTo>
                <a:lnTo>
                  <a:pt x="1004" y="478"/>
                </a:lnTo>
                <a:lnTo>
                  <a:pt x="1004" y="476"/>
                </a:lnTo>
                <a:lnTo>
                  <a:pt x="1004" y="473"/>
                </a:lnTo>
                <a:lnTo>
                  <a:pt x="1004" y="470"/>
                </a:lnTo>
                <a:lnTo>
                  <a:pt x="1004" y="468"/>
                </a:lnTo>
                <a:lnTo>
                  <a:pt x="1004" y="465"/>
                </a:lnTo>
                <a:lnTo>
                  <a:pt x="1004" y="462"/>
                </a:lnTo>
                <a:lnTo>
                  <a:pt x="1004" y="460"/>
                </a:lnTo>
                <a:lnTo>
                  <a:pt x="1007" y="460"/>
                </a:lnTo>
                <a:lnTo>
                  <a:pt x="1007" y="457"/>
                </a:lnTo>
                <a:lnTo>
                  <a:pt x="1007" y="455"/>
                </a:lnTo>
                <a:lnTo>
                  <a:pt x="1007" y="452"/>
                </a:lnTo>
                <a:lnTo>
                  <a:pt x="1007" y="449"/>
                </a:lnTo>
                <a:lnTo>
                  <a:pt x="1007" y="447"/>
                </a:lnTo>
                <a:lnTo>
                  <a:pt x="1004" y="447"/>
                </a:lnTo>
                <a:lnTo>
                  <a:pt x="1004" y="444"/>
                </a:lnTo>
                <a:lnTo>
                  <a:pt x="1004" y="442"/>
                </a:lnTo>
                <a:lnTo>
                  <a:pt x="1002" y="442"/>
                </a:lnTo>
                <a:lnTo>
                  <a:pt x="1002" y="439"/>
                </a:lnTo>
                <a:lnTo>
                  <a:pt x="1002" y="436"/>
                </a:lnTo>
                <a:lnTo>
                  <a:pt x="1002" y="434"/>
                </a:lnTo>
                <a:lnTo>
                  <a:pt x="1002" y="431"/>
                </a:lnTo>
                <a:lnTo>
                  <a:pt x="1002" y="429"/>
                </a:lnTo>
                <a:lnTo>
                  <a:pt x="1002" y="426"/>
                </a:lnTo>
                <a:lnTo>
                  <a:pt x="1002" y="423"/>
                </a:lnTo>
                <a:lnTo>
                  <a:pt x="999" y="423"/>
                </a:lnTo>
                <a:lnTo>
                  <a:pt x="999" y="421"/>
                </a:lnTo>
                <a:lnTo>
                  <a:pt x="1002" y="421"/>
                </a:lnTo>
                <a:lnTo>
                  <a:pt x="999" y="421"/>
                </a:lnTo>
                <a:lnTo>
                  <a:pt x="999" y="418"/>
                </a:lnTo>
                <a:lnTo>
                  <a:pt x="1002" y="418"/>
                </a:lnTo>
                <a:lnTo>
                  <a:pt x="999" y="418"/>
                </a:lnTo>
                <a:lnTo>
                  <a:pt x="999" y="415"/>
                </a:lnTo>
                <a:lnTo>
                  <a:pt x="999" y="413"/>
                </a:lnTo>
                <a:lnTo>
                  <a:pt x="999" y="410"/>
                </a:lnTo>
                <a:lnTo>
                  <a:pt x="999" y="408"/>
                </a:lnTo>
                <a:lnTo>
                  <a:pt x="1002" y="408"/>
                </a:lnTo>
                <a:lnTo>
                  <a:pt x="1002" y="405"/>
                </a:lnTo>
                <a:lnTo>
                  <a:pt x="999" y="405"/>
                </a:lnTo>
                <a:lnTo>
                  <a:pt x="1002" y="405"/>
                </a:lnTo>
                <a:lnTo>
                  <a:pt x="999" y="405"/>
                </a:lnTo>
                <a:lnTo>
                  <a:pt x="999" y="402"/>
                </a:lnTo>
                <a:lnTo>
                  <a:pt x="999" y="400"/>
                </a:lnTo>
                <a:lnTo>
                  <a:pt x="997" y="400"/>
                </a:lnTo>
                <a:lnTo>
                  <a:pt x="997" y="397"/>
                </a:lnTo>
                <a:lnTo>
                  <a:pt x="997" y="395"/>
                </a:lnTo>
                <a:lnTo>
                  <a:pt x="997" y="392"/>
                </a:lnTo>
                <a:lnTo>
                  <a:pt x="997" y="389"/>
                </a:lnTo>
                <a:lnTo>
                  <a:pt x="994" y="389"/>
                </a:lnTo>
                <a:lnTo>
                  <a:pt x="994" y="387"/>
                </a:lnTo>
                <a:lnTo>
                  <a:pt x="994" y="384"/>
                </a:lnTo>
                <a:lnTo>
                  <a:pt x="994" y="382"/>
                </a:lnTo>
                <a:lnTo>
                  <a:pt x="994" y="384"/>
                </a:lnTo>
                <a:lnTo>
                  <a:pt x="994" y="382"/>
                </a:lnTo>
                <a:lnTo>
                  <a:pt x="994" y="379"/>
                </a:lnTo>
                <a:lnTo>
                  <a:pt x="991" y="379"/>
                </a:lnTo>
                <a:lnTo>
                  <a:pt x="991" y="376"/>
                </a:lnTo>
                <a:lnTo>
                  <a:pt x="991" y="374"/>
                </a:lnTo>
                <a:lnTo>
                  <a:pt x="989" y="374"/>
                </a:lnTo>
                <a:lnTo>
                  <a:pt x="989" y="371"/>
                </a:lnTo>
                <a:lnTo>
                  <a:pt x="989" y="368"/>
                </a:lnTo>
                <a:lnTo>
                  <a:pt x="986" y="368"/>
                </a:lnTo>
                <a:lnTo>
                  <a:pt x="986" y="366"/>
                </a:lnTo>
                <a:lnTo>
                  <a:pt x="984" y="366"/>
                </a:lnTo>
                <a:lnTo>
                  <a:pt x="984" y="363"/>
                </a:lnTo>
                <a:lnTo>
                  <a:pt x="981" y="363"/>
                </a:lnTo>
                <a:lnTo>
                  <a:pt x="984" y="363"/>
                </a:lnTo>
                <a:lnTo>
                  <a:pt x="981" y="363"/>
                </a:lnTo>
                <a:lnTo>
                  <a:pt x="981" y="361"/>
                </a:lnTo>
                <a:lnTo>
                  <a:pt x="984" y="361"/>
                </a:lnTo>
                <a:lnTo>
                  <a:pt x="981" y="361"/>
                </a:lnTo>
                <a:lnTo>
                  <a:pt x="984" y="361"/>
                </a:lnTo>
                <a:lnTo>
                  <a:pt x="986" y="361"/>
                </a:lnTo>
                <a:lnTo>
                  <a:pt x="989" y="361"/>
                </a:lnTo>
                <a:lnTo>
                  <a:pt x="989" y="358"/>
                </a:lnTo>
                <a:lnTo>
                  <a:pt x="991" y="358"/>
                </a:lnTo>
                <a:lnTo>
                  <a:pt x="991" y="355"/>
                </a:lnTo>
                <a:lnTo>
                  <a:pt x="991" y="353"/>
                </a:lnTo>
                <a:lnTo>
                  <a:pt x="991" y="350"/>
                </a:lnTo>
                <a:lnTo>
                  <a:pt x="991" y="348"/>
                </a:lnTo>
                <a:lnTo>
                  <a:pt x="989" y="348"/>
                </a:lnTo>
                <a:lnTo>
                  <a:pt x="989" y="345"/>
                </a:lnTo>
                <a:lnTo>
                  <a:pt x="989" y="342"/>
                </a:lnTo>
                <a:lnTo>
                  <a:pt x="989" y="345"/>
                </a:lnTo>
                <a:lnTo>
                  <a:pt x="989" y="342"/>
                </a:lnTo>
                <a:lnTo>
                  <a:pt x="989" y="340"/>
                </a:lnTo>
                <a:lnTo>
                  <a:pt x="989" y="337"/>
                </a:lnTo>
                <a:lnTo>
                  <a:pt x="989" y="334"/>
                </a:lnTo>
                <a:lnTo>
                  <a:pt x="991" y="334"/>
                </a:lnTo>
                <a:lnTo>
                  <a:pt x="989" y="334"/>
                </a:lnTo>
                <a:lnTo>
                  <a:pt x="991" y="334"/>
                </a:lnTo>
                <a:lnTo>
                  <a:pt x="989" y="334"/>
                </a:lnTo>
                <a:lnTo>
                  <a:pt x="991" y="334"/>
                </a:lnTo>
                <a:lnTo>
                  <a:pt x="989" y="334"/>
                </a:lnTo>
                <a:lnTo>
                  <a:pt x="991" y="334"/>
                </a:lnTo>
                <a:lnTo>
                  <a:pt x="989" y="332"/>
                </a:lnTo>
                <a:lnTo>
                  <a:pt x="991" y="332"/>
                </a:lnTo>
                <a:lnTo>
                  <a:pt x="991" y="329"/>
                </a:lnTo>
                <a:lnTo>
                  <a:pt x="994" y="329"/>
                </a:lnTo>
                <a:lnTo>
                  <a:pt x="991" y="329"/>
                </a:lnTo>
                <a:lnTo>
                  <a:pt x="991" y="327"/>
                </a:lnTo>
                <a:lnTo>
                  <a:pt x="991" y="324"/>
                </a:lnTo>
                <a:lnTo>
                  <a:pt x="991" y="321"/>
                </a:lnTo>
                <a:lnTo>
                  <a:pt x="994" y="321"/>
                </a:lnTo>
                <a:lnTo>
                  <a:pt x="991" y="321"/>
                </a:lnTo>
                <a:lnTo>
                  <a:pt x="991" y="319"/>
                </a:lnTo>
                <a:lnTo>
                  <a:pt x="989" y="319"/>
                </a:lnTo>
                <a:lnTo>
                  <a:pt x="991" y="316"/>
                </a:lnTo>
                <a:lnTo>
                  <a:pt x="989" y="316"/>
                </a:lnTo>
                <a:lnTo>
                  <a:pt x="989" y="314"/>
                </a:lnTo>
                <a:lnTo>
                  <a:pt x="986" y="314"/>
                </a:lnTo>
                <a:lnTo>
                  <a:pt x="986" y="311"/>
                </a:lnTo>
                <a:lnTo>
                  <a:pt x="981" y="314"/>
                </a:lnTo>
                <a:lnTo>
                  <a:pt x="984" y="314"/>
                </a:lnTo>
                <a:lnTo>
                  <a:pt x="984" y="316"/>
                </a:lnTo>
                <a:lnTo>
                  <a:pt x="984" y="314"/>
                </a:lnTo>
                <a:lnTo>
                  <a:pt x="984" y="316"/>
                </a:lnTo>
                <a:lnTo>
                  <a:pt x="984" y="319"/>
                </a:lnTo>
                <a:lnTo>
                  <a:pt x="984" y="321"/>
                </a:lnTo>
                <a:lnTo>
                  <a:pt x="981" y="321"/>
                </a:lnTo>
                <a:lnTo>
                  <a:pt x="981" y="324"/>
                </a:lnTo>
                <a:lnTo>
                  <a:pt x="981" y="321"/>
                </a:lnTo>
                <a:lnTo>
                  <a:pt x="981" y="324"/>
                </a:lnTo>
                <a:lnTo>
                  <a:pt x="981" y="327"/>
                </a:lnTo>
                <a:lnTo>
                  <a:pt x="981" y="329"/>
                </a:lnTo>
                <a:lnTo>
                  <a:pt x="981" y="332"/>
                </a:lnTo>
                <a:lnTo>
                  <a:pt x="978" y="332"/>
                </a:lnTo>
                <a:lnTo>
                  <a:pt x="981" y="332"/>
                </a:lnTo>
                <a:lnTo>
                  <a:pt x="978" y="332"/>
                </a:lnTo>
                <a:lnTo>
                  <a:pt x="978" y="329"/>
                </a:lnTo>
                <a:lnTo>
                  <a:pt x="976" y="329"/>
                </a:lnTo>
                <a:lnTo>
                  <a:pt x="976" y="327"/>
                </a:lnTo>
                <a:lnTo>
                  <a:pt x="973" y="327"/>
                </a:lnTo>
                <a:lnTo>
                  <a:pt x="976" y="327"/>
                </a:lnTo>
                <a:lnTo>
                  <a:pt x="973" y="327"/>
                </a:lnTo>
                <a:lnTo>
                  <a:pt x="973" y="324"/>
                </a:lnTo>
                <a:lnTo>
                  <a:pt x="973" y="327"/>
                </a:lnTo>
                <a:lnTo>
                  <a:pt x="973" y="324"/>
                </a:lnTo>
                <a:lnTo>
                  <a:pt x="971" y="324"/>
                </a:lnTo>
                <a:lnTo>
                  <a:pt x="971" y="321"/>
                </a:lnTo>
                <a:lnTo>
                  <a:pt x="971" y="319"/>
                </a:lnTo>
                <a:lnTo>
                  <a:pt x="971" y="321"/>
                </a:lnTo>
                <a:lnTo>
                  <a:pt x="968" y="321"/>
                </a:lnTo>
                <a:lnTo>
                  <a:pt x="968" y="319"/>
                </a:lnTo>
                <a:lnTo>
                  <a:pt x="965" y="319"/>
                </a:lnTo>
                <a:lnTo>
                  <a:pt x="965" y="316"/>
                </a:lnTo>
                <a:lnTo>
                  <a:pt x="963" y="316"/>
                </a:lnTo>
                <a:lnTo>
                  <a:pt x="963" y="314"/>
                </a:lnTo>
                <a:lnTo>
                  <a:pt x="960" y="314"/>
                </a:lnTo>
                <a:lnTo>
                  <a:pt x="963" y="314"/>
                </a:lnTo>
                <a:lnTo>
                  <a:pt x="960" y="314"/>
                </a:lnTo>
                <a:lnTo>
                  <a:pt x="960" y="311"/>
                </a:lnTo>
                <a:lnTo>
                  <a:pt x="957" y="311"/>
                </a:lnTo>
                <a:lnTo>
                  <a:pt x="955" y="311"/>
                </a:lnTo>
                <a:lnTo>
                  <a:pt x="955" y="314"/>
                </a:lnTo>
                <a:lnTo>
                  <a:pt x="955" y="311"/>
                </a:lnTo>
                <a:lnTo>
                  <a:pt x="952" y="311"/>
                </a:lnTo>
                <a:lnTo>
                  <a:pt x="950" y="311"/>
                </a:lnTo>
                <a:lnTo>
                  <a:pt x="950" y="308"/>
                </a:lnTo>
                <a:lnTo>
                  <a:pt x="947" y="308"/>
                </a:lnTo>
                <a:lnTo>
                  <a:pt x="944" y="308"/>
                </a:lnTo>
                <a:lnTo>
                  <a:pt x="944" y="311"/>
                </a:lnTo>
                <a:lnTo>
                  <a:pt x="944" y="308"/>
                </a:lnTo>
                <a:lnTo>
                  <a:pt x="942" y="311"/>
                </a:lnTo>
                <a:lnTo>
                  <a:pt x="942" y="308"/>
                </a:lnTo>
                <a:lnTo>
                  <a:pt x="939" y="308"/>
                </a:lnTo>
                <a:lnTo>
                  <a:pt x="937" y="306"/>
                </a:lnTo>
                <a:lnTo>
                  <a:pt x="934" y="306"/>
                </a:lnTo>
                <a:lnTo>
                  <a:pt x="931" y="306"/>
                </a:lnTo>
                <a:lnTo>
                  <a:pt x="929" y="306"/>
                </a:lnTo>
                <a:lnTo>
                  <a:pt x="929" y="308"/>
                </a:lnTo>
                <a:lnTo>
                  <a:pt x="926" y="308"/>
                </a:lnTo>
                <a:lnTo>
                  <a:pt x="926" y="311"/>
                </a:lnTo>
                <a:lnTo>
                  <a:pt x="924" y="311"/>
                </a:lnTo>
                <a:lnTo>
                  <a:pt x="924" y="314"/>
                </a:lnTo>
                <a:lnTo>
                  <a:pt x="921" y="314"/>
                </a:lnTo>
                <a:lnTo>
                  <a:pt x="918" y="314"/>
                </a:lnTo>
                <a:lnTo>
                  <a:pt x="916" y="314"/>
                </a:lnTo>
                <a:lnTo>
                  <a:pt x="918" y="314"/>
                </a:lnTo>
                <a:lnTo>
                  <a:pt x="916" y="314"/>
                </a:lnTo>
                <a:lnTo>
                  <a:pt x="916" y="311"/>
                </a:lnTo>
                <a:lnTo>
                  <a:pt x="916" y="308"/>
                </a:lnTo>
                <a:lnTo>
                  <a:pt x="913" y="308"/>
                </a:lnTo>
                <a:lnTo>
                  <a:pt x="916" y="308"/>
                </a:lnTo>
                <a:lnTo>
                  <a:pt x="913" y="308"/>
                </a:lnTo>
                <a:lnTo>
                  <a:pt x="916" y="308"/>
                </a:lnTo>
                <a:lnTo>
                  <a:pt x="913" y="308"/>
                </a:lnTo>
                <a:lnTo>
                  <a:pt x="913" y="306"/>
                </a:lnTo>
                <a:lnTo>
                  <a:pt x="913" y="303"/>
                </a:lnTo>
                <a:lnTo>
                  <a:pt x="913" y="301"/>
                </a:lnTo>
                <a:lnTo>
                  <a:pt x="913" y="298"/>
                </a:lnTo>
                <a:lnTo>
                  <a:pt x="916" y="298"/>
                </a:lnTo>
                <a:lnTo>
                  <a:pt x="916" y="295"/>
                </a:lnTo>
                <a:lnTo>
                  <a:pt x="916" y="293"/>
                </a:lnTo>
                <a:lnTo>
                  <a:pt x="916" y="290"/>
                </a:lnTo>
                <a:lnTo>
                  <a:pt x="916" y="287"/>
                </a:lnTo>
                <a:lnTo>
                  <a:pt x="913" y="287"/>
                </a:lnTo>
                <a:lnTo>
                  <a:pt x="913" y="285"/>
                </a:lnTo>
                <a:lnTo>
                  <a:pt x="913" y="282"/>
                </a:lnTo>
                <a:lnTo>
                  <a:pt x="910" y="282"/>
                </a:lnTo>
                <a:lnTo>
                  <a:pt x="910" y="280"/>
                </a:lnTo>
                <a:lnTo>
                  <a:pt x="910" y="277"/>
                </a:lnTo>
                <a:lnTo>
                  <a:pt x="910" y="274"/>
                </a:lnTo>
                <a:lnTo>
                  <a:pt x="910" y="272"/>
                </a:lnTo>
                <a:lnTo>
                  <a:pt x="908" y="272"/>
                </a:lnTo>
                <a:lnTo>
                  <a:pt x="905" y="272"/>
                </a:lnTo>
                <a:lnTo>
                  <a:pt x="905" y="274"/>
                </a:lnTo>
                <a:lnTo>
                  <a:pt x="905" y="272"/>
                </a:lnTo>
                <a:lnTo>
                  <a:pt x="905" y="269"/>
                </a:lnTo>
                <a:lnTo>
                  <a:pt x="905" y="267"/>
                </a:lnTo>
                <a:lnTo>
                  <a:pt x="908" y="267"/>
                </a:lnTo>
                <a:lnTo>
                  <a:pt x="908" y="264"/>
                </a:lnTo>
                <a:lnTo>
                  <a:pt x="910" y="264"/>
                </a:lnTo>
                <a:lnTo>
                  <a:pt x="910" y="267"/>
                </a:lnTo>
                <a:lnTo>
                  <a:pt x="910" y="264"/>
                </a:lnTo>
                <a:lnTo>
                  <a:pt x="908" y="264"/>
                </a:lnTo>
                <a:lnTo>
                  <a:pt x="905" y="264"/>
                </a:lnTo>
                <a:lnTo>
                  <a:pt x="903" y="264"/>
                </a:lnTo>
                <a:lnTo>
                  <a:pt x="900" y="264"/>
                </a:lnTo>
                <a:lnTo>
                  <a:pt x="900" y="261"/>
                </a:lnTo>
                <a:lnTo>
                  <a:pt x="897" y="264"/>
                </a:lnTo>
                <a:lnTo>
                  <a:pt x="895" y="264"/>
                </a:lnTo>
                <a:lnTo>
                  <a:pt x="895" y="267"/>
                </a:lnTo>
                <a:lnTo>
                  <a:pt x="892" y="267"/>
                </a:lnTo>
                <a:lnTo>
                  <a:pt x="892" y="269"/>
                </a:lnTo>
                <a:lnTo>
                  <a:pt x="890" y="269"/>
                </a:lnTo>
                <a:lnTo>
                  <a:pt x="892" y="269"/>
                </a:lnTo>
                <a:lnTo>
                  <a:pt x="895" y="269"/>
                </a:lnTo>
                <a:lnTo>
                  <a:pt x="895" y="272"/>
                </a:lnTo>
                <a:lnTo>
                  <a:pt x="892" y="272"/>
                </a:lnTo>
                <a:lnTo>
                  <a:pt x="892" y="274"/>
                </a:lnTo>
                <a:lnTo>
                  <a:pt x="890" y="274"/>
                </a:lnTo>
                <a:lnTo>
                  <a:pt x="887" y="277"/>
                </a:lnTo>
                <a:lnTo>
                  <a:pt x="884" y="277"/>
                </a:lnTo>
                <a:lnTo>
                  <a:pt x="884" y="280"/>
                </a:lnTo>
                <a:lnTo>
                  <a:pt x="882" y="280"/>
                </a:lnTo>
                <a:lnTo>
                  <a:pt x="882" y="282"/>
                </a:lnTo>
                <a:lnTo>
                  <a:pt x="884" y="282"/>
                </a:lnTo>
                <a:lnTo>
                  <a:pt x="884" y="280"/>
                </a:lnTo>
                <a:lnTo>
                  <a:pt x="887" y="280"/>
                </a:lnTo>
                <a:lnTo>
                  <a:pt x="890" y="280"/>
                </a:lnTo>
                <a:lnTo>
                  <a:pt x="892" y="280"/>
                </a:lnTo>
                <a:lnTo>
                  <a:pt x="895" y="280"/>
                </a:lnTo>
                <a:lnTo>
                  <a:pt x="895" y="282"/>
                </a:lnTo>
                <a:lnTo>
                  <a:pt x="895" y="285"/>
                </a:lnTo>
                <a:lnTo>
                  <a:pt x="892" y="287"/>
                </a:lnTo>
                <a:lnTo>
                  <a:pt x="892" y="290"/>
                </a:lnTo>
                <a:lnTo>
                  <a:pt x="892" y="293"/>
                </a:lnTo>
                <a:lnTo>
                  <a:pt x="892" y="295"/>
                </a:lnTo>
                <a:lnTo>
                  <a:pt x="895" y="295"/>
                </a:lnTo>
                <a:lnTo>
                  <a:pt x="895" y="298"/>
                </a:lnTo>
                <a:lnTo>
                  <a:pt x="897" y="298"/>
                </a:lnTo>
                <a:lnTo>
                  <a:pt x="897" y="301"/>
                </a:lnTo>
                <a:lnTo>
                  <a:pt x="895" y="298"/>
                </a:lnTo>
                <a:lnTo>
                  <a:pt x="895" y="301"/>
                </a:lnTo>
                <a:lnTo>
                  <a:pt x="895" y="303"/>
                </a:lnTo>
                <a:lnTo>
                  <a:pt x="895" y="306"/>
                </a:lnTo>
                <a:lnTo>
                  <a:pt x="897" y="306"/>
                </a:lnTo>
                <a:lnTo>
                  <a:pt x="897" y="308"/>
                </a:lnTo>
                <a:lnTo>
                  <a:pt x="897" y="311"/>
                </a:lnTo>
                <a:lnTo>
                  <a:pt x="900" y="311"/>
                </a:lnTo>
                <a:lnTo>
                  <a:pt x="900" y="314"/>
                </a:lnTo>
                <a:lnTo>
                  <a:pt x="900" y="316"/>
                </a:lnTo>
                <a:lnTo>
                  <a:pt x="900" y="319"/>
                </a:lnTo>
                <a:lnTo>
                  <a:pt x="900" y="321"/>
                </a:lnTo>
                <a:lnTo>
                  <a:pt x="900" y="329"/>
                </a:lnTo>
                <a:lnTo>
                  <a:pt x="903" y="329"/>
                </a:lnTo>
                <a:lnTo>
                  <a:pt x="900" y="329"/>
                </a:lnTo>
                <a:lnTo>
                  <a:pt x="900" y="332"/>
                </a:lnTo>
                <a:lnTo>
                  <a:pt x="903" y="334"/>
                </a:lnTo>
                <a:lnTo>
                  <a:pt x="903" y="337"/>
                </a:lnTo>
                <a:lnTo>
                  <a:pt x="903" y="340"/>
                </a:lnTo>
                <a:lnTo>
                  <a:pt x="905" y="340"/>
                </a:lnTo>
                <a:lnTo>
                  <a:pt x="908" y="340"/>
                </a:lnTo>
                <a:lnTo>
                  <a:pt x="910" y="340"/>
                </a:lnTo>
                <a:lnTo>
                  <a:pt x="913" y="340"/>
                </a:lnTo>
                <a:lnTo>
                  <a:pt x="916" y="340"/>
                </a:lnTo>
                <a:lnTo>
                  <a:pt x="916" y="337"/>
                </a:lnTo>
                <a:lnTo>
                  <a:pt x="913" y="334"/>
                </a:lnTo>
                <a:lnTo>
                  <a:pt x="916" y="334"/>
                </a:lnTo>
                <a:lnTo>
                  <a:pt x="916" y="337"/>
                </a:lnTo>
                <a:lnTo>
                  <a:pt x="918" y="337"/>
                </a:lnTo>
                <a:lnTo>
                  <a:pt x="921" y="337"/>
                </a:lnTo>
                <a:lnTo>
                  <a:pt x="924" y="337"/>
                </a:lnTo>
                <a:lnTo>
                  <a:pt x="924" y="340"/>
                </a:lnTo>
                <a:lnTo>
                  <a:pt x="926" y="340"/>
                </a:lnTo>
                <a:lnTo>
                  <a:pt x="929" y="340"/>
                </a:lnTo>
                <a:lnTo>
                  <a:pt x="931" y="342"/>
                </a:lnTo>
                <a:lnTo>
                  <a:pt x="934" y="342"/>
                </a:lnTo>
                <a:lnTo>
                  <a:pt x="934" y="345"/>
                </a:lnTo>
                <a:lnTo>
                  <a:pt x="937" y="345"/>
                </a:lnTo>
                <a:lnTo>
                  <a:pt x="939" y="348"/>
                </a:lnTo>
                <a:lnTo>
                  <a:pt x="939" y="350"/>
                </a:lnTo>
                <a:lnTo>
                  <a:pt x="942" y="350"/>
                </a:lnTo>
                <a:lnTo>
                  <a:pt x="939" y="350"/>
                </a:lnTo>
                <a:lnTo>
                  <a:pt x="939" y="353"/>
                </a:lnTo>
                <a:lnTo>
                  <a:pt x="942" y="353"/>
                </a:lnTo>
                <a:lnTo>
                  <a:pt x="942" y="355"/>
                </a:lnTo>
                <a:lnTo>
                  <a:pt x="939" y="355"/>
                </a:lnTo>
                <a:lnTo>
                  <a:pt x="939" y="358"/>
                </a:lnTo>
                <a:lnTo>
                  <a:pt x="939" y="361"/>
                </a:lnTo>
                <a:lnTo>
                  <a:pt x="939" y="363"/>
                </a:lnTo>
                <a:lnTo>
                  <a:pt x="942" y="366"/>
                </a:lnTo>
                <a:lnTo>
                  <a:pt x="942" y="368"/>
                </a:lnTo>
                <a:lnTo>
                  <a:pt x="942" y="371"/>
                </a:lnTo>
                <a:lnTo>
                  <a:pt x="944" y="371"/>
                </a:lnTo>
                <a:lnTo>
                  <a:pt x="944" y="374"/>
                </a:lnTo>
                <a:lnTo>
                  <a:pt x="944" y="376"/>
                </a:lnTo>
                <a:lnTo>
                  <a:pt x="944" y="379"/>
                </a:lnTo>
                <a:lnTo>
                  <a:pt x="947" y="379"/>
                </a:lnTo>
                <a:lnTo>
                  <a:pt x="947" y="382"/>
                </a:lnTo>
                <a:lnTo>
                  <a:pt x="947" y="384"/>
                </a:lnTo>
                <a:lnTo>
                  <a:pt x="950" y="384"/>
                </a:lnTo>
                <a:lnTo>
                  <a:pt x="947" y="384"/>
                </a:lnTo>
                <a:lnTo>
                  <a:pt x="947" y="387"/>
                </a:lnTo>
                <a:lnTo>
                  <a:pt x="950" y="387"/>
                </a:lnTo>
                <a:lnTo>
                  <a:pt x="950" y="389"/>
                </a:lnTo>
                <a:lnTo>
                  <a:pt x="947" y="389"/>
                </a:lnTo>
                <a:lnTo>
                  <a:pt x="947" y="392"/>
                </a:lnTo>
                <a:lnTo>
                  <a:pt x="947" y="395"/>
                </a:lnTo>
                <a:lnTo>
                  <a:pt x="950" y="397"/>
                </a:lnTo>
                <a:lnTo>
                  <a:pt x="950" y="400"/>
                </a:lnTo>
                <a:lnTo>
                  <a:pt x="952" y="400"/>
                </a:lnTo>
                <a:lnTo>
                  <a:pt x="950" y="400"/>
                </a:lnTo>
                <a:lnTo>
                  <a:pt x="950" y="402"/>
                </a:lnTo>
                <a:lnTo>
                  <a:pt x="950" y="405"/>
                </a:lnTo>
                <a:lnTo>
                  <a:pt x="947" y="405"/>
                </a:lnTo>
                <a:lnTo>
                  <a:pt x="947" y="408"/>
                </a:lnTo>
                <a:lnTo>
                  <a:pt x="947" y="410"/>
                </a:lnTo>
                <a:lnTo>
                  <a:pt x="947" y="413"/>
                </a:lnTo>
                <a:lnTo>
                  <a:pt x="947" y="415"/>
                </a:lnTo>
                <a:lnTo>
                  <a:pt x="944" y="415"/>
                </a:lnTo>
                <a:lnTo>
                  <a:pt x="942" y="415"/>
                </a:lnTo>
                <a:lnTo>
                  <a:pt x="942" y="418"/>
                </a:lnTo>
                <a:lnTo>
                  <a:pt x="939" y="418"/>
                </a:lnTo>
                <a:lnTo>
                  <a:pt x="937" y="418"/>
                </a:lnTo>
                <a:lnTo>
                  <a:pt x="934" y="418"/>
                </a:lnTo>
                <a:lnTo>
                  <a:pt x="934" y="415"/>
                </a:lnTo>
                <a:lnTo>
                  <a:pt x="934" y="418"/>
                </a:lnTo>
                <a:lnTo>
                  <a:pt x="931" y="418"/>
                </a:lnTo>
                <a:lnTo>
                  <a:pt x="929" y="418"/>
                </a:lnTo>
                <a:lnTo>
                  <a:pt x="926" y="418"/>
                </a:lnTo>
                <a:lnTo>
                  <a:pt x="924" y="418"/>
                </a:lnTo>
                <a:lnTo>
                  <a:pt x="924" y="415"/>
                </a:lnTo>
                <a:lnTo>
                  <a:pt x="921" y="415"/>
                </a:lnTo>
                <a:lnTo>
                  <a:pt x="918" y="415"/>
                </a:lnTo>
                <a:lnTo>
                  <a:pt x="921" y="415"/>
                </a:lnTo>
                <a:lnTo>
                  <a:pt x="918" y="415"/>
                </a:lnTo>
                <a:lnTo>
                  <a:pt x="918" y="413"/>
                </a:lnTo>
                <a:lnTo>
                  <a:pt x="916" y="413"/>
                </a:lnTo>
                <a:lnTo>
                  <a:pt x="913" y="413"/>
                </a:lnTo>
                <a:lnTo>
                  <a:pt x="913" y="410"/>
                </a:lnTo>
                <a:lnTo>
                  <a:pt x="910" y="410"/>
                </a:lnTo>
                <a:lnTo>
                  <a:pt x="910" y="408"/>
                </a:lnTo>
                <a:lnTo>
                  <a:pt x="908" y="408"/>
                </a:lnTo>
                <a:lnTo>
                  <a:pt x="908" y="405"/>
                </a:lnTo>
                <a:lnTo>
                  <a:pt x="908" y="402"/>
                </a:lnTo>
                <a:lnTo>
                  <a:pt x="905" y="402"/>
                </a:lnTo>
                <a:lnTo>
                  <a:pt x="908" y="402"/>
                </a:lnTo>
                <a:lnTo>
                  <a:pt x="905" y="402"/>
                </a:lnTo>
                <a:lnTo>
                  <a:pt x="905" y="400"/>
                </a:lnTo>
                <a:lnTo>
                  <a:pt x="905" y="397"/>
                </a:lnTo>
                <a:lnTo>
                  <a:pt x="903" y="397"/>
                </a:lnTo>
                <a:lnTo>
                  <a:pt x="903" y="395"/>
                </a:lnTo>
                <a:lnTo>
                  <a:pt x="900" y="395"/>
                </a:lnTo>
                <a:lnTo>
                  <a:pt x="900" y="392"/>
                </a:lnTo>
                <a:lnTo>
                  <a:pt x="900" y="395"/>
                </a:lnTo>
                <a:lnTo>
                  <a:pt x="900" y="392"/>
                </a:lnTo>
                <a:lnTo>
                  <a:pt x="897" y="392"/>
                </a:lnTo>
                <a:lnTo>
                  <a:pt x="897" y="389"/>
                </a:lnTo>
                <a:lnTo>
                  <a:pt x="895" y="389"/>
                </a:lnTo>
                <a:lnTo>
                  <a:pt x="892" y="389"/>
                </a:lnTo>
                <a:lnTo>
                  <a:pt x="892" y="392"/>
                </a:lnTo>
                <a:lnTo>
                  <a:pt x="890" y="392"/>
                </a:lnTo>
                <a:lnTo>
                  <a:pt x="892" y="392"/>
                </a:lnTo>
                <a:lnTo>
                  <a:pt x="890" y="392"/>
                </a:lnTo>
                <a:lnTo>
                  <a:pt x="890" y="395"/>
                </a:lnTo>
                <a:lnTo>
                  <a:pt x="892" y="395"/>
                </a:lnTo>
                <a:lnTo>
                  <a:pt x="890" y="397"/>
                </a:lnTo>
                <a:lnTo>
                  <a:pt x="892" y="397"/>
                </a:lnTo>
                <a:lnTo>
                  <a:pt x="892" y="400"/>
                </a:lnTo>
                <a:lnTo>
                  <a:pt x="892" y="402"/>
                </a:lnTo>
                <a:lnTo>
                  <a:pt x="890" y="402"/>
                </a:lnTo>
                <a:lnTo>
                  <a:pt x="890" y="405"/>
                </a:lnTo>
                <a:lnTo>
                  <a:pt x="887" y="405"/>
                </a:lnTo>
                <a:lnTo>
                  <a:pt x="887" y="402"/>
                </a:lnTo>
                <a:lnTo>
                  <a:pt x="887" y="405"/>
                </a:lnTo>
                <a:lnTo>
                  <a:pt x="884" y="405"/>
                </a:lnTo>
                <a:lnTo>
                  <a:pt x="884" y="408"/>
                </a:lnTo>
                <a:lnTo>
                  <a:pt x="884" y="410"/>
                </a:lnTo>
                <a:lnTo>
                  <a:pt x="882" y="410"/>
                </a:lnTo>
                <a:lnTo>
                  <a:pt x="882" y="408"/>
                </a:lnTo>
                <a:lnTo>
                  <a:pt x="882" y="410"/>
                </a:lnTo>
                <a:lnTo>
                  <a:pt x="879" y="410"/>
                </a:lnTo>
                <a:lnTo>
                  <a:pt x="879" y="413"/>
                </a:lnTo>
                <a:lnTo>
                  <a:pt x="882" y="413"/>
                </a:lnTo>
                <a:lnTo>
                  <a:pt x="882" y="415"/>
                </a:lnTo>
                <a:lnTo>
                  <a:pt x="879" y="415"/>
                </a:lnTo>
                <a:lnTo>
                  <a:pt x="882" y="415"/>
                </a:lnTo>
                <a:lnTo>
                  <a:pt x="879" y="415"/>
                </a:lnTo>
                <a:lnTo>
                  <a:pt x="879" y="418"/>
                </a:lnTo>
                <a:lnTo>
                  <a:pt x="879" y="421"/>
                </a:lnTo>
                <a:lnTo>
                  <a:pt x="877" y="421"/>
                </a:lnTo>
                <a:lnTo>
                  <a:pt x="877" y="423"/>
                </a:lnTo>
                <a:lnTo>
                  <a:pt x="874" y="423"/>
                </a:lnTo>
                <a:lnTo>
                  <a:pt x="871" y="426"/>
                </a:lnTo>
                <a:lnTo>
                  <a:pt x="871" y="423"/>
                </a:lnTo>
                <a:lnTo>
                  <a:pt x="874" y="423"/>
                </a:lnTo>
                <a:lnTo>
                  <a:pt x="871" y="423"/>
                </a:lnTo>
                <a:lnTo>
                  <a:pt x="871" y="426"/>
                </a:lnTo>
                <a:lnTo>
                  <a:pt x="869" y="426"/>
                </a:lnTo>
                <a:lnTo>
                  <a:pt x="866" y="426"/>
                </a:lnTo>
                <a:lnTo>
                  <a:pt x="866" y="429"/>
                </a:lnTo>
                <a:lnTo>
                  <a:pt x="863" y="429"/>
                </a:lnTo>
                <a:lnTo>
                  <a:pt x="863" y="426"/>
                </a:lnTo>
                <a:lnTo>
                  <a:pt x="861" y="426"/>
                </a:lnTo>
                <a:lnTo>
                  <a:pt x="858" y="426"/>
                </a:lnTo>
                <a:lnTo>
                  <a:pt x="856" y="426"/>
                </a:lnTo>
                <a:lnTo>
                  <a:pt x="856" y="423"/>
                </a:lnTo>
                <a:lnTo>
                  <a:pt x="856" y="426"/>
                </a:lnTo>
                <a:lnTo>
                  <a:pt x="853" y="426"/>
                </a:lnTo>
                <a:lnTo>
                  <a:pt x="853" y="429"/>
                </a:lnTo>
                <a:lnTo>
                  <a:pt x="856" y="429"/>
                </a:lnTo>
                <a:lnTo>
                  <a:pt x="856" y="431"/>
                </a:lnTo>
                <a:lnTo>
                  <a:pt x="856" y="434"/>
                </a:lnTo>
                <a:lnTo>
                  <a:pt x="856" y="436"/>
                </a:lnTo>
                <a:lnTo>
                  <a:pt x="856" y="439"/>
                </a:lnTo>
                <a:lnTo>
                  <a:pt x="856" y="436"/>
                </a:lnTo>
                <a:lnTo>
                  <a:pt x="856" y="439"/>
                </a:lnTo>
                <a:lnTo>
                  <a:pt x="853" y="439"/>
                </a:lnTo>
                <a:lnTo>
                  <a:pt x="853" y="436"/>
                </a:lnTo>
                <a:lnTo>
                  <a:pt x="853" y="439"/>
                </a:lnTo>
                <a:lnTo>
                  <a:pt x="853" y="442"/>
                </a:lnTo>
                <a:lnTo>
                  <a:pt x="853" y="439"/>
                </a:lnTo>
                <a:lnTo>
                  <a:pt x="850" y="439"/>
                </a:lnTo>
                <a:lnTo>
                  <a:pt x="850" y="442"/>
                </a:lnTo>
                <a:lnTo>
                  <a:pt x="850" y="444"/>
                </a:lnTo>
                <a:lnTo>
                  <a:pt x="853" y="444"/>
                </a:lnTo>
                <a:lnTo>
                  <a:pt x="850" y="444"/>
                </a:lnTo>
                <a:lnTo>
                  <a:pt x="850" y="447"/>
                </a:lnTo>
                <a:lnTo>
                  <a:pt x="850" y="449"/>
                </a:lnTo>
                <a:lnTo>
                  <a:pt x="848" y="449"/>
                </a:lnTo>
                <a:lnTo>
                  <a:pt x="845" y="449"/>
                </a:lnTo>
                <a:lnTo>
                  <a:pt x="845" y="452"/>
                </a:lnTo>
                <a:lnTo>
                  <a:pt x="843" y="452"/>
                </a:lnTo>
                <a:lnTo>
                  <a:pt x="843" y="455"/>
                </a:lnTo>
                <a:lnTo>
                  <a:pt x="843" y="457"/>
                </a:lnTo>
                <a:lnTo>
                  <a:pt x="843" y="455"/>
                </a:lnTo>
                <a:lnTo>
                  <a:pt x="843" y="457"/>
                </a:lnTo>
                <a:lnTo>
                  <a:pt x="840" y="457"/>
                </a:lnTo>
                <a:lnTo>
                  <a:pt x="840" y="460"/>
                </a:lnTo>
                <a:lnTo>
                  <a:pt x="840" y="457"/>
                </a:lnTo>
                <a:lnTo>
                  <a:pt x="837" y="457"/>
                </a:lnTo>
                <a:lnTo>
                  <a:pt x="837" y="460"/>
                </a:lnTo>
                <a:lnTo>
                  <a:pt x="837" y="457"/>
                </a:lnTo>
                <a:lnTo>
                  <a:pt x="840" y="457"/>
                </a:lnTo>
                <a:lnTo>
                  <a:pt x="837" y="457"/>
                </a:lnTo>
                <a:lnTo>
                  <a:pt x="837" y="460"/>
                </a:lnTo>
                <a:lnTo>
                  <a:pt x="835" y="460"/>
                </a:lnTo>
                <a:lnTo>
                  <a:pt x="832" y="460"/>
                </a:lnTo>
                <a:lnTo>
                  <a:pt x="832" y="462"/>
                </a:lnTo>
                <a:lnTo>
                  <a:pt x="830" y="462"/>
                </a:lnTo>
                <a:lnTo>
                  <a:pt x="827" y="462"/>
                </a:lnTo>
                <a:lnTo>
                  <a:pt x="830" y="462"/>
                </a:lnTo>
                <a:lnTo>
                  <a:pt x="830" y="465"/>
                </a:lnTo>
                <a:lnTo>
                  <a:pt x="827" y="465"/>
                </a:lnTo>
                <a:lnTo>
                  <a:pt x="827" y="468"/>
                </a:lnTo>
                <a:lnTo>
                  <a:pt x="824" y="468"/>
                </a:lnTo>
                <a:lnTo>
                  <a:pt x="822" y="468"/>
                </a:lnTo>
                <a:lnTo>
                  <a:pt x="822" y="470"/>
                </a:lnTo>
                <a:lnTo>
                  <a:pt x="822" y="473"/>
                </a:lnTo>
                <a:lnTo>
                  <a:pt x="824" y="473"/>
                </a:lnTo>
                <a:lnTo>
                  <a:pt x="824" y="476"/>
                </a:lnTo>
                <a:lnTo>
                  <a:pt x="824" y="478"/>
                </a:lnTo>
                <a:lnTo>
                  <a:pt x="822" y="478"/>
                </a:lnTo>
                <a:lnTo>
                  <a:pt x="822" y="481"/>
                </a:lnTo>
                <a:lnTo>
                  <a:pt x="822" y="483"/>
                </a:lnTo>
                <a:lnTo>
                  <a:pt x="824" y="483"/>
                </a:lnTo>
                <a:lnTo>
                  <a:pt x="822" y="483"/>
                </a:lnTo>
                <a:lnTo>
                  <a:pt x="822" y="486"/>
                </a:lnTo>
                <a:lnTo>
                  <a:pt x="819" y="486"/>
                </a:lnTo>
                <a:lnTo>
                  <a:pt x="817" y="486"/>
                </a:lnTo>
                <a:lnTo>
                  <a:pt x="817" y="489"/>
                </a:lnTo>
                <a:lnTo>
                  <a:pt x="817" y="491"/>
                </a:lnTo>
                <a:lnTo>
                  <a:pt x="817" y="494"/>
                </a:lnTo>
                <a:lnTo>
                  <a:pt x="817" y="496"/>
                </a:lnTo>
                <a:lnTo>
                  <a:pt x="817" y="499"/>
                </a:lnTo>
                <a:lnTo>
                  <a:pt x="817" y="502"/>
                </a:lnTo>
                <a:lnTo>
                  <a:pt x="817" y="504"/>
                </a:lnTo>
                <a:lnTo>
                  <a:pt x="817" y="507"/>
                </a:lnTo>
                <a:lnTo>
                  <a:pt x="817" y="509"/>
                </a:lnTo>
                <a:lnTo>
                  <a:pt x="817" y="512"/>
                </a:lnTo>
                <a:lnTo>
                  <a:pt x="819" y="512"/>
                </a:lnTo>
                <a:lnTo>
                  <a:pt x="819" y="515"/>
                </a:lnTo>
                <a:lnTo>
                  <a:pt x="819" y="517"/>
                </a:lnTo>
                <a:lnTo>
                  <a:pt x="822" y="517"/>
                </a:lnTo>
                <a:lnTo>
                  <a:pt x="824" y="517"/>
                </a:lnTo>
                <a:lnTo>
                  <a:pt x="824" y="515"/>
                </a:lnTo>
                <a:lnTo>
                  <a:pt x="827" y="517"/>
                </a:lnTo>
                <a:lnTo>
                  <a:pt x="830" y="517"/>
                </a:lnTo>
                <a:lnTo>
                  <a:pt x="830" y="520"/>
                </a:lnTo>
                <a:lnTo>
                  <a:pt x="832" y="520"/>
                </a:lnTo>
                <a:lnTo>
                  <a:pt x="835" y="520"/>
                </a:lnTo>
                <a:lnTo>
                  <a:pt x="837" y="523"/>
                </a:lnTo>
                <a:lnTo>
                  <a:pt x="835" y="523"/>
                </a:lnTo>
                <a:lnTo>
                  <a:pt x="837" y="523"/>
                </a:lnTo>
                <a:lnTo>
                  <a:pt x="835" y="523"/>
                </a:lnTo>
                <a:lnTo>
                  <a:pt x="837" y="523"/>
                </a:lnTo>
                <a:lnTo>
                  <a:pt x="835" y="523"/>
                </a:lnTo>
                <a:lnTo>
                  <a:pt x="837" y="523"/>
                </a:lnTo>
                <a:lnTo>
                  <a:pt x="837" y="525"/>
                </a:lnTo>
                <a:lnTo>
                  <a:pt x="837" y="523"/>
                </a:lnTo>
                <a:lnTo>
                  <a:pt x="837" y="525"/>
                </a:lnTo>
                <a:lnTo>
                  <a:pt x="837" y="528"/>
                </a:lnTo>
                <a:lnTo>
                  <a:pt x="837" y="525"/>
                </a:lnTo>
                <a:lnTo>
                  <a:pt x="837" y="528"/>
                </a:lnTo>
                <a:lnTo>
                  <a:pt x="840" y="528"/>
                </a:lnTo>
                <a:lnTo>
                  <a:pt x="837" y="528"/>
                </a:lnTo>
                <a:lnTo>
                  <a:pt x="840" y="528"/>
                </a:lnTo>
                <a:lnTo>
                  <a:pt x="840" y="530"/>
                </a:lnTo>
                <a:lnTo>
                  <a:pt x="840" y="528"/>
                </a:lnTo>
                <a:lnTo>
                  <a:pt x="840" y="530"/>
                </a:lnTo>
                <a:lnTo>
                  <a:pt x="843" y="530"/>
                </a:lnTo>
                <a:lnTo>
                  <a:pt x="843" y="533"/>
                </a:lnTo>
                <a:lnTo>
                  <a:pt x="843" y="530"/>
                </a:lnTo>
                <a:lnTo>
                  <a:pt x="845" y="530"/>
                </a:lnTo>
                <a:lnTo>
                  <a:pt x="845" y="533"/>
                </a:lnTo>
                <a:lnTo>
                  <a:pt x="848" y="533"/>
                </a:lnTo>
                <a:lnTo>
                  <a:pt x="850" y="533"/>
                </a:lnTo>
                <a:lnTo>
                  <a:pt x="853" y="533"/>
                </a:lnTo>
                <a:lnTo>
                  <a:pt x="853" y="536"/>
                </a:lnTo>
                <a:lnTo>
                  <a:pt x="850" y="536"/>
                </a:lnTo>
                <a:lnTo>
                  <a:pt x="853" y="536"/>
                </a:lnTo>
                <a:lnTo>
                  <a:pt x="853" y="538"/>
                </a:lnTo>
                <a:lnTo>
                  <a:pt x="856" y="538"/>
                </a:lnTo>
                <a:lnTo>
                  <a:pt x="856" y="536"/>
                </a:lnTo>
                <a:lnTo>
                  <a:pt x="856" y="538"/>
                </a:lnTo>
                <a:lnTo>
                  <a:pt x="858" y="538"/>
                </a:lnTo>
                <a:lnTo>
                  <a:pt x="856" y="538"/>
                </a:lnTo>
                <a:lnTo>
                  <a:pt x="856" y="541"/>
                </a:lnTo>
                <a:lnTo>
                  <a:pt x="858" y="541"/>
                </a:lnTo>
                <a:lnTo>
                  <a:pt x="861" y="541"/>
                </a:lnTo>
                <a:lnTo>
                  <a:pt x="863" y="541"/>
                </a:lnTo>
                <a:lnTo>
                  <a:pt x="863" y="538"/>
                </a:lnTo>
                <a:lnTo>
                  <a:pt x="863" y="536"/>
                </a:lnTo>
                <a:lnTo>
                  <a:pt x="863" y="538"/>
                </a:lnTo>
                <a:lnTo>
                  <a:pt x="866" y="538"/>
                </a:lnTo>
                <a:lnTo>
                  <a:pt x="869" y="538"/>
                </a:lnTo>
                <a:lnTo>
                  <a:pt x="866" y="538"/>
                </a:lnTo>
                <a:lnTo>
                  <a:pt x="869" y="538"/>
                </a:lnTo>
                <a:lnTo>
                  <a:pt x="866" y="538"/>
                </a:lnTo>
                <a:lnTo>
                  <a:pt x="869" y="538"/>
                </a:lnTo>
                <a:lnTo>
                  <a:pt x="869" y="541"/>
                </a:lnTo>
                <a:lnTo>
                  <a:pt x="869" y="538"/>
                </a:lnTo>
                <a:lnTo>
                  <a:pt x="869" y="541"/>
                </a:lnTo>
                <a:lnTo>
                  <a:pt x="869" y="538"/>
                </a:lnTo>
                <a:lnTo>
                  <a:pt x="869" y="541"/>
                </a:lnTo>
                <a:lnTo>
                  <a:pt x="871" y="541"/>
                </a:lnTo>
                <a:lnTo>
                  <a:pt x="871" y="543"/>
                </a:lnTo>
                <a:lnTo>
                  <a:pt x="869" y="543"/>
                </a:lnTo>
                <a:lnTo>
                  <a:pt x="871" y="546"/>
                </a:lnTo>
                <a:lnTo>
                  <a:pt x="871" y="549"/>
                </a:lnTo>
                <a:lnTo>
                  <a:pt x="874" y="549"/>
                </a:lnTo>
                <a:lnTo>
                  <a:pt x="874" y="551"/>
                </a:lnTo>
                <a:lnTo>
                  <a:pt x="877" y="551"/>
                </a:lnTo>
                <a:lnTo>
                  <a:pt x="877" y="549"/>
                </a:lnTo>
                <a:lnTo>
                  <a:pt x="879" y="549"/>
                </a:lnTo>
                <a:lnTo>
                  <a:pt x="877" y="549"/>
                </a:lnTo>
                <a:lnTo>
                  <a:pt x="877" y="546"/>
                </a:lnTo>
                <a:lnTo>
                  <a:pt x="879" y="546"/>
                </a:lnTo>
                <a:lnTo>
                  <a:pt x="882" y="546"/>
                </a:lnTo>
                <a:lnTo>
                  <a:pt x="882" y="549"/>
                </a:lnTo>
                <a:lnTo>
                  <a:pt x="882" y="546"/>
                </a:lnTo>
                <a:lnTo>
                  <a:pt x="882" y="549"/>
                </a:lnTo>
                <a:lnTo>
                  <a:pt x="884" y="549"/>
                </a:lnTo>
                <a:lnTo>
                  <a:pt x="884" y="546"/>
                </a:lnTo>
                <a:lnTo>
                  <a:pt x="884" y="549"/>
                </a:lnTo>
                <a:lnTo>
                  <a:pt x="882" y="549"/>
                </a:lnTo>
                <a:lnTo>
                  <a:pt x="882" y="551"/>
                </a:lnTo>
                <a:lnTo>
                  <a:pt x="879" y="551"/>
                </a:lnTo>
                <a:lnTo>
                  <a:pt x="879" y="549"/>
                </a:lnTo>
                <a:lnTo>
                  <a:pt x="879" y="551"/>
                </a:lnTo>
                <a:lnTo>
                  <a:pt x="877" y="551"/>
                </a:lnTo>
                <a:lnTo>
                  <a:pt x="879" y="551"/>
                </a:lnTo>
                <a:lnTo>
                  <a:pt x="882" y="551"/>
                </a:lnTo>
                <a:lnTo>
                  <a:pt x="884" y="551"/>
                </a:lnTo>
                <a:lnTo>
                  <a:pt x="884" y="554"/>
                </a:lnTo>
                <a:lnTo>
                  <a:pt x="884" y="557"/>
                </a:lnTo>
                <a:lnTo>
                  <a:pt x="887" y="557"/>
                </a:lnTo>
                <a:lnTo>
                  <a:pt x="887" y="559"/>
                </a:lnTo>
                <a:lnTo>
                  <a:pt x="887" y="562"/>
                </a:lnTo>
                <a:lnTo>
                  <a:pt x="884" y="562"/>
                </a:lnTo>
                <a:lnTo>
                  <a:pt x="887" y="562"/>
                </a:lnTo>
                <a:lnTo>
                  <a:pt x="887" y="564"/>
                </a:lnTo>
                <a:lnTo>
                  <a:pt x="887" y="567"/>
                </a:lnTo>
                <a:lnTo>
                  <a:pt x="890" y="567"/>
                </a:lnTo>
                <a:lnTo>
                  <a:pt x="887" y="567"/>
                </a:lnTo>
                <a:lnTo>
                  <a:pt x="887" y="570"/>
                </a:lnTo>
                <a:lnTo>
                  <a:pt x="890" y="570"/>
                </a:lnTo>
                <a:lnTo>
                  <a:pt x="887" y="570"/>
                </a:lnTo>
                <a:lnTo>
                  <a:pt x="887" y="572"/>
                </a:lnTo>
                <a:lnTo>
                  <a:pt x="890" y="572"/>
                </a:lnTo>
                <a:lnTo>
                  <a:pt x="890" y="575"/>
                </a:lnTo>
                <a:lnTo>
                  <a:pt x="887" y="575"/>
                </a:lnTo>
                <a:lnTo>
                  <a:pt x="884" y="575"/>
                </a:lnTo>
                <a:lnTo>
                  <a:pt x="882" y="575"/>
                </a:lnTo>
                <a:lnTo>
                  <a:pt x="882" y="572"/>
                </a:lnTo>
                <a:lnTo>
                  <a:pt x="879" y="572"/>
                </a:lnTo>
                <a:lnTo>
                  <a:pt x="879" y="575"/>
                </a:lnTo>
                <a:lnTo>
                  <a:pt x="877" y="575"/>
                </a:lnTo>
                <a:lnTo>
                  <a:pt x="877" y="577"/>
                </a:lnTo>
                <a:lnTo>
                  <a:pt x="874" y="577"/>
                </a:lnTo>
                <a:lnTo>
                  <a:pt x="871" y="580"/>
                </a:lnTo>
                <a:lnTo>
                  <a:pt x="871" y="583"/>
                </a:lnTo>
                <a:lnTo>
                  <a:pt x="869" y="583"/>
                </a:lnTo>
                <a:lnTo>
                  <a:pt x="871" y="583"/>
                </a:lnTo>
                <a:lnTo>
                  <a:pt x="871" y="585"/>
                </a:lnTo>
                <a:lnTo>
                  <a:pt x="869" y="585"/>
                </a:lnTo>
                <a:lnTo>
                  <a:pt x="869" y="588"/>
                </a:lnTo>
                <a:lnTo>
                  <a:pt x="869" y="590"/>
                </a:lnTo>
                <a:lnTo>
                  <a:pt x="871" y="590"/>
                </a:lnTo>
                <a:lnTo>
                  <a:pt x="871" y="593"/>
                </a:lnTo>
                <a:lnTo>
                  <a:pt x="871" y="596"/>
                </a:lnTo>
                <a:lnTo>
                  <a:pt x="869" y="596"/>
                </a:lnTo>
                <a:lnTo>
                  <a:pt x="869" y="598"/>
                </a:lnTo>
                <a:lnTo>
                  <a:pt x="866" y="598"/>
                </a:lnTo>
                <a:lnTo>
                  <a:pt x="866" y="601"/>
                </a:lnTo>
                <a:lnTo>
                  <a:pt x="863" y="601"/>
                </a:lnTo>
                <a:lnTo>
                  <a:pt x="861" y="601"/>
                </a:lnTo>
                <a:lnTo>
                  <a:pt x="858" y="601"/>
                </a:lnTo>
                <a:lnTo>
                  <a:pt x="861" y="601"/>
                </a:lnTo>
                <a:lnTo>
                  <a:pt x="858" y="601"/>
                </a:lnTo>
                <a:lnTo>
                  <a:pt x="858" y="598"/>
                </a:lnTo>
                <a:lnTo>
                  <a:pt x="856" y="598"/>
                </a:lnTo>
                <a:lnTo>
                  <a:pt x="856" y="601"/>
                </a:lnTo>
                <a:lnTo>
                  <a:pt x="853" y="601"/>
                </a:lnTo>
                <a:lnTo>
                  <a:pt x="853" y="604"/>
                </a:lnTo>
                <a:lnTo>
                  <a:pt x="850" y="604"/>
                </a:lnTo>
                <a:lnTo>
                  <a:pt x="850" y="606"/>
                </a:lnTo>
                <a:lnTo>
                  <a:pt x="850" y="609"/>
                </a:lnTo>
                <a:lnTo>
                  <a:pt x="853" y="609"/>
                </a:lnTo>
                <a:lnTo>
                  <a:pt x="853" y="611"/>
                </a:lnTo>
                <a:lnTo>
                  <a:pt x="850" y="611"/>
                </a:lnTo>
                <a:lnTo>
                  <a:pt x="853" y="611"/>
                </a:lnTo>
                <a:lnTo>
                  <a:pt x="853" y="614"/>
                </a:lnTo>
                <a:lnTo>
                  <a:pt x="856" y="614"/>
                </a:lnTo>
                <a:lnTo>
                  <a:pt x="853" y="614"/>
                </a:lnTo>
                <a:lnTo>
                  <a:pt x="853" y="617"/>
                </a:lnTo>
                <a:lnTo>
                  <a:pt x="856" y="617"/>
                </a:lnTo>
                <a:lnTo>
                  <a:pt x="856" y="619"/>
                </a:lnTo>
                <a:lnTo>
                  <a:pt x="856" y="622"/>
                </a:lnTo>
                <a:lnTo>
                  <a:pt x="856" y="624"/>
                </a:lnTo>
                <a:lnTo>
                  <a:pt x="858" y="624"/>
                </a:lnTo>
                <a:lnTo>
                  <a:pt x="861" y="624"/>
                </a:lnTo>
                <a:lnTo>
                  <a:pt x="861" y="627"/>
                </a:lnTo>
                <a:lnTo>
                  <a:pt x="863" y="627"/>
                </a:lnTo>
                <a:lnTo>
                  <a:pt x="863" y="624"/>
                </a:lnTo>
                <a:lnTo>
                  <a:pt x="863" y="627"/>
                </a:lnTo>
                <a:lnTo>
                  <a:pt x="866" y="627"/>
                </a:lnTo>
                <a:lnTo>
                  <a:pt x="869" y="627"/>
                </a:lnTo>
                <a:lnTo>
                  <a:pt x="869" y="630"/>
                </a:lnTo>
                <a:lnTo>
                  <a:pt x="866" y="630"/>
                </a:lnTo>
                <a:lnTo>
                  <a:pt x="869" y="630"/>
                </a:lnTo>
                <a:lnTo>
                  <a:pt x="869" y="632"/>
                </a:lnTo>
                <a:lnTo>
                  <a:pt x="869" y="635"/>
                </a:lnTo>
                <a:lnTo>
                  <a:pt x="869" y="637"/>
                </a:lnTo>
                <a:lnTo>
                  <a:pt x="866" y="640"/>
                </a:lnTo>
                <a:lnTo>
                  <a:pt x="866" y="637"/>
                </a:lnTo>
                <a:lnTo>
                  <a:pt x="866" y="640"/>
                </a:lnTo>
                <a:lnTo>
                  <a:pt x="863" y="640"/>
                </a:lnTo>
                <a:lnTo>
                  <a:pt x="863" y="637"/>
                </a:lnTo>
                <a:lnTo>
                  <a:pt x="863" y="640"/>
                </a:lnTo>
                <a:lnTo>
                  <a:pt x="861" y="640"/>
                </a:lnTo>
                <a:lnTo>
                  <a:pt x="863" y="640"/>
                </a:lnTo>
                <a:lnTo>
                  <a:pt x="861" y="640"/>
                </a:lnTo>
                <a:lnTo>
                  <a:pt x="861" y="643"/>
                </a:lnTo>
                <a:lnTo>
                  <a:pt x="863" y="643"/>
                </a:lnTo>
                <a:lnTo>
                  <a:pt x="863" y="645"/>
                </a:lnTo>
                <a:lnTo>
                  <a:pt x="866" y="645"/>
                </a:lnTo>
                <a:lnTo>
                  <a:pt x="866" y="648"/>
                </a:lnTo>
                <a:lnTo>
                  <a:pt x="869" y="648"/>
                </a:lnTo>
                <a:lnTo>
                  <a:pt x="869" y="651"/>
                </a:lnTo>
                <a:lnTo>
                  <a:pt x="871" y="651"/>
                </a:lnTo>
                <a:lnTo>
                  <a:pt x="874" y="651"/>
                </a:lnTo>
                <a:lnTo>
                  <a:pt x="871" y="651"/>
                </a:lnTo>
                <a:lnTo>
                  <a:pt x="874" y="653"/>
                </a:lnTo>
                <a:lnTo>
                  <a:pt x="877" y="656"/>
                </a:lnTo>
                <a:lnTo>
                  <a:pt x="877" y="658"/>
                </a:lnTo>
                <a:lnTo>
                  <a:pt x="877" y="661"/>
                </a:lnTo>
                <a:lnTo>
                  <a:pt x="879" y="661"/>
                </a:lnTo>
                <a:lnTo>
                  <a:pt x="879" y="664"/>
                </a:lnTo>
                <a:lnTo>
                  <a:pt x="879" y="666"/>
                </a:lnTo>
                <a:lnTo>
                  <a:pt x="879" y="669"/>
                </a:lnTo>
                <a:lnTo>
                  <a:pt x="882" y="669"/>
                </a:lnTo>
                <a:lnTo>
                  <a:pt x="882" y="671"/>
                </a:lnTo>
                <a:lnTo>
                  <a:pt x="884" y="671"/>
                </a:lnTo>
                <a:lnTo>
                  <a:pt x="882" y="671"/>
                </a:lnTo>
                <a:lnTo>
                  <a:pt x="884" y="671"/>
                </a:lnTo>
                <a:lnTo>
                  <a:pt x="884" y="674"/>
                </a:lnTo>
                <a:lnTo>
                  <a:pt x="884" y="677"/>
                </a:lnTo>
                <a:lnTo>
                  <a:pt x="887" y="677"/>
                </a:lnTo>
                <a:lnTo>
                  <a:pt x="890" y="679"/>
                </a:lnTo>
                <a:lnTo>
                  <a:pt x="890" y="682"/>
                </a:lnTo>
                <a:lnTo>
                  <a:pt x="892" y="682"/>
                </a:lnTo>
                <a:lnTo>
                  <a:pt x="892" y="684"/>
                </a:lnTo>
                <a:lnTo>
                  <a:pt x="892" y="687"/>
                </a:lnTo>
                <a:lnTo>
                  <a:pt x="895" y="687"/>
                </a:lnTo>
                <a:lnTo>
                  <a:pt x="892" y="687"/>
                </a:lnTo>
                <a:lnTo>
                  <a:pt x="895" y="690"/>
                </a:lnTo>
                <a:lnTo>
                  <a:pt x="892" y="692"/>
                </a:lnTo>
                <a:lnTo>
                  <a:pt x="892" y="695"/>
                </a:lnTo>
                <a:lnTo>
                  <a:pt x="892" y="698"/>
                </a:lnTo>
                <a:lnTo>
                  <a:pt x="895" y="698"/>
                </a:lnTo>
                <a:lnTo>
                  <a:pt x="897" y="698"/>
                </a:lnTo>
                <a:lnTo>
                  <a:pt x="897" y="700"/>
                </a:lnTo>
                <a:lnTo>
                  <a:pt x="897" y="703"/>
                </a:lnTo>
                <a:lnTo>
                  <a:pt x="900" y="703"/>
                </a:lnTo>
                <a:lnTo>
                  <a:pt x="900" y="705"/>
                </a:lnTo>
                <a:lnTo>
                  <a:pt x="900" y="708"/>
                </a:lnTo>
                <a:lnTo>
                  <a:pt x="900" y="711"/>
                </a:lnTo>
                <a:lnTo>
                  <a:pt x="900" y="713"/>
                </a:lnTo>
                <a:lnTo>
                  <a:pt x="900" y="716"/>
                </a:lnTo>
                <a:lnTo>
                  <a:pt x="897" y="716"/>
                </a:lnTo>
                <a:lnTo>
                  <a:pt x="897" y="718"/>
                </a:lnTo>
                <a:lnTo>
                  <a:pt x="895" y="718"/>
                </a:lnTo>
                <a:lnTo>
                  <a:pt x="895" y="721"/>
                </a:lnTo>
                <a:lnTo>
                  <a:pt x="895" y="724"/>
                </a:lnTo>
                <a:lnTo>
                  <a:pt x="892" y="726"/>
                </a:lnTo>
                <a:lnTo>
                  <a:pt x="892" y="729"/>
                </a:lnTo>
                <a:lnTo>
                  <a:pt x="890" y="729"/>
                </a:lnTo>
                <a:lnTo>
                  <a:pt x="890" y="726"/>
                </a:lnTo>
                <a:lnTo>
                  <a:pt x="892" y="726"/>
                </a:lnTo>
                <a:lnTo>
                  <a:pt x="890" y="726"/>
                </a:lnTo>
                <a:lnTo>
                  <a:pt x="887" y="726"/>
                </a:lnTo>
                <a:lnTo>
                  <a:pt x="887" y="729"/>
                </a:lnTo>
                <a:lnTo>
                  <a:pt x="884" y="729"/>
                </a:lnTo>
                <a:lnTo>
                  <a:pt x="882" y="729"/>
                </a:lnTo>
                <a:lnTo>
                  <a:pt x="882" y="732"/>
                </a:lnTo>
                <a:lnTo>
                  <a:pt x="879" y="732"/>
                </a:lnTo>
                <a:lnTo>
                  <a:pt x="882" y="732"/>
                </a:lnTo>
                <a:lnTo>
                  <a:pt x="879" y="732"/>
                </a:lnTo>
                <a:lnTo>
                  <a:pt x="877" y="732"/>
                </a:lnTo>
                <a:lnTo>
                  <a:pt x="874" y="732"/>
                </a:lnTo>
                <a:lnTo>
                  <a:pt x="871" y="732"/>
                </a:lnTo>
                <a:lnTo>
                  <a:pt x="869" y="732"/>
                </a:lnTo>
                <a:lnTo>
                  <a:pt x="869" y="734"/>
                </a:lnTo>
                <a:lnTo>
                  <a:pt x="866" y="734"/>
                </a:lnTo>
                <a:lnTo>
                  <a:pt x="863" y="734"/>
                </a:lnTo>
                <a:lnTo>
                  <a:pt x="861" y="734"/>
                </a:lnTo>
                <a:lnTo>
                  <a:pt x="861" y="737"/>
                </a:lnTo>
                <a:lnTo>
                  <a:pt x="858" y="737"/>
                </a:lnTo>
                <a:lnTo>
                  <a:pt x="856" y="737"/>
                </a:lnTo>
                <a:lnTo>
                  <a:pt x="853" y="737"/>
                </a:lnTo>
                <a:lnTo>
                  <a:pt x="853" y="734"/>
                </a:lnTo>
                <a:lnTo>
                  <a:pt x="850" y="734"/>
                </a:lnTo>
                <a:lnTo>
                  <a:pt x="848" y="734"/>
                </a:lnTo>
                <a:lnTo>
                  <a:pt x="845" y="734"/>
                </a:lnTo>
                <a:lnTo>
                  <a:pt x="845" y="737"/>
                </a:lnTo>
                <a:lnTo>
                  <a:pt x="843" y="737"/>
                </a:lnTo>
                <a:lnTo>
                  <a:pt x="840" y="737"/>
                </a:lnTo>
                <a:lnTo>
                  <a:pt x="837" y="737"/>
                </a:lnTo>
                <a:lnTo>
                  <a:pt x="835" y="737"/>
                </a:lnTo>
                <a:lnTo>
                  <a:pt x="835" y="739"/>
                </a:lnTo>
                <a:lnTo>
                  <a:pt x="835" y="737"/>
                </a:lnTo>
                <a:lnTo>
                  <a:pt x="835" y="739"/>
                </a:lnTo>
                <a:lnTo>
                  <a:pt x="835" y="737"/>
                </a:lnTo>
                <a:lnTo>
                  <a:pt x="832" y="737"/>
                </a:lnTo>
                <a:lnTo>
                  <a:pt x="830" y="737"/>
                </a:lnTo>
                <a:lnTo>
                  <a:pt x="827" y="737"/>
                </a:lnTo>
                <a:lnTo>
                  <a:pt x="827" y="739"/>
                </a:lnTo>
                <a:lnTo>
                  <a:pt x="827" y="737"/>
                </a:lnTo>
                <a:lnTo>
                  <a:pt x="827" y="739"/>
                </a:lnTo>
                <a:lnTo>
                  <a:pt x="824" y="739"/>
                </a:lnTo>
                <a:lnTo>
                  <a:pt x="827" y="737"/>
                </a:lnTo>
                <a:lnTo>
                  <a:pt x="824" y="737"/>
                </a:lnTo>
                <a:lnTo>
                  <a:pt x="824" y="739"/>
                </a:lnTo>
                <a:lnTo>
                  <a:pt x="822" y="739"/>
                </a:lnTo>
                <a:lnTo>
                  <a:pt x="819" y="739"/>
                </a:lnTo>
                <a:lnTo>
                  <a:pt x="819" y="742"/>
                </a:lnTo>
                <a:lnTo>
                  <a:pt x="819" y="739"/>
                </a:lnTo>
                <a:lnTo>
                  <a:pt x="817" y="739"/>
                </a:lnTo>
                <a:lnTo>
                  <a:pt x="817" y="742"/>
                </a:lnTo>
                <a:lnTo>
                  <a:pt x="814" y="742"/>
                </a:lnTo>
                <a:lnTo>
                  <a:pt x="814" y="739"/>
                </a:lnTo>
                <a:lnTo>
                  <a:pt x="811" y="739"/>
                </a:lnTo>
                <a:lnTo>
                  <a:pt x="809" y="739"/>
                </a:lnTo>
                <a:lnTo>
                  <a:pt x="809" y="737"/>
                </a:lnTo>
                <a:lnTo>
                  <a:pt x="806" y="737"/>
                </a:lnTo>
                <a:lnTo>
                  <a:pt x="806" y="734"/>
                </a:lnTo>
                <a:lnTo>
                  <a:pt x="803" y="734"/>
                </a:lnTo>
                <a:lnTo>
                  <a:pt x="803" y="732"/>
                </a:lnTo>
                <a:lnTo>
                  <a:pt x="803" y="729"/>
                </a:lnTo>
                <a:lnTo>
                  <a:pt x="801" y="729"/>
                </a:lnTo>
                <a:lnTo>
                  <a:pt x="801" y="726"/>
                </a:lnTo>
                <a:lnTo>
                  <a:pt x="801" y="729"/>
                </a:lnTo>
                <a:lnTo>
                  <a:pt x="801" y="726"/>
                </a:lnTo>
                <a:lnTo>
                  <a:pt x="798" y="726"/>
                </a:lnTo>
                <a:lnTo>
                  <a:pt x="798" y="724"/>
                </a:lnTo>
                <a:lnTo>
                  <a:pt x="798" y="726"/>
                </a:lnTo>
                <a:lnTo>
                  <a:pt x="798" y="724"/>
                </a:lnTo>
                <a:lnTo>
                  <a:pt x="796" y="724"/>
                </a:lnTo>
                <a:lnTo>
                  <a:pt x="793" y="724"/>
                </a:lnTo>
                <a:lnTo>
                  <a:pt x="796" y="721"/>
                </a:lnTo>
                <a:lnTo>
                  <a:pt x="793" y="721"/>
                </a:lnTo>
                <a:lnTo>
                  <a:pt x="796" y="721"/>
                </a:lnTo>
                <a:lnTo>
                  <a:pt x="793" y="718"/>
                </a:lnTo>
                <a:lnTo>
                  <a:pt x="793" y="716"/>
                </a:lnTo>
                <a:lnTo>
                  <a:pt x="790" y="716"/>
                </a:lnTo>
                <a:lnTo>
                  <a:pt x="793" y="716"/>
                </a:lnTo>
                <a:lnTo>
                  <a:pt x="793" y="713"/>
                </a:lnTo>
                <a:lnTo>
                  <a:pt x="790" y="713"/>
                </a:lnTo>
                <a:lnTo>
                  <a:pt x="790" y="711"/>
                </a:lnTo>
                <a:lnTo>
                  <a:pt x="793" y="711"/>
                </a:lnTo>
                <a:lnTo>
                  <a:pt x="793" y="708"/>
                </a:lnTo>
                <a:lnTo>
                  <a:pt x="793" y="705"/>
                </a:lnTo>
                <a:lnTo>
                  <a:pt x="793" y="703"/>
                </a:lnTo>
                <a:lnTo>
                  <a:pt x="793" y="700"/>
                </a:lnTo>
                <a:lnTo>
                  <a:pt x="793" y="698"/>
                </a:lnTo>
                <a:lnTo>
                  <a:pt x="790" y="695"/>
                </a:lnTo>
                <a:lnTo>
                  <a:pt x="790" y="692"/>
                </a:lnTo>
                <a:lnTo>
                  <a:pt x="790" y="690"/>
                </a:lnTo>
                <a:lnTo>
                  <a:pt x="790" y="687"/>
                </a:lnTo>
                <a:lnTo>
                  <a:pt x="790" y="684"/>
                </a:lnTo>
                <a:lnTo>
                  <a:pt x="790" y="687"/>
                </a:lnTo>
                <a:lnTo>
                  <a:pt x="790" y="684"/>
                </a:lnTo>
                <a:lnTo>
                  <a:pt x="790" y="682"/>
                </a:lnTo>
                <a:lnTo>
                  <a:pt x="793" y="679"/>
                </a:lnTo>
                <a:lnTo>
                  <a:pt x="793" y="677"/>
                </a:lnTo>
                <a:lnTo>
                  <a:pt x="793" y="674"/>
                </a:lnTo>
                <a:lnTo>
                  <a:pt x="796" y="674"/>
                </a:lnTo>
                <a:lnTo>
                  <a:pt x="796" y="671"/>
                </a:lnTo>
                <a:lnTo>
                  <a:pt x="796" y="669"/>
                </a:lnTo>
                <a:lnTo>
                  <a:pt x="796" y="666"/>
                </a:lnTo>
                <a:lnTo>
                  <a:pt x="796" y="664"/>
                </a:lnTo>
                <a:lnTo>
                  <a:pt x="796" y="661"/>
                </a:lnTo>
                <a:lnTo>
                  <a:pt x="796" y="658"/>
                </a:lnTo>
                <a:lnTo>
                  <a:pt x="796" y="656"/>
                </a:lnTo>
                <a:lnTo>
                  <a:pt x="798" y="653"/>
                </a:lnTo>
                <a:lnTo>
                  <a:pt x="796" y="653"/>
                </a:lnTo>
                <a:lnTo>
                  <a:pt x="798" y="653"/>
                </a:lnTo>
                <a:lnTo>
                  <a:pt x="798" y="651"/>
                </a:lnTo>
                <a:lnTo>
                  <a:pt x="798" y="648"/>
                </a:lnTo>
                <a:lnTo>
                  <a:pt x="796" y="648"/>
                </a:lnTo>
                <a:lnTo>
                  <a:pt x="798" y="648"/>
                </a:lnTo>
                <a:lnTo>
                  <a:pt x="796" y="648"/>
                </a:lnTo>
                <a:lnTo>
                  <a:pt x="798" y="645"/>
                </a:lnTo>
                <a:lnTo>
                  <a:pt x="798" y="643"/>
                </a:lnTo>
                <a:lnTo>
                  <a:pt x="798" y="640"/>
                </a:lnTo>
                <a:lnTo>
                  <a:pt x="798" y="637"/>
                </a:lnTo>
                <a:lnTo>
                  <a:pt x="798" y="635"/>
                </a:lnTo>
                <a:lnTo>
                  <a:pt x="798" y="632"/>
                </a:lnTo>
                <a:lnTo>
                  <a:pt x="796" y="632"/>
                </a:lnTo>
                <a:lnTo>
                  <a:pt x="796" y="630"/>
                </a:lnTo>
                <a:lnTo>
                  <a:pt x="796" y="627"/>
                </a:lnTo>
                <a:lnTo>
                  <a:pt x="796" y="624"/>
                </a:lnTo>
                <a:lnTo>
                  <a:pt x="796" y="622"/>
                </a:lnTo>
                <a:lnTo>
                  <a:pt x="796" y="619"/>
                </a:lnTo>
                <a:lnTo>
                  <a:pt x="796" y="617"/>
                </a:lnTo>
                <a:lnTo>
                  <a:pt x="796" y="614"/>
                </a:lnTo>
                <a:lnTo>
                  <a:pt x="796" y="611"/>
                </a:lnTo>
                <a:lnTo>
                  <a:pt x="796" y="609"/>
                </a:lnTo>
                <a:lnTo>
                  <a:pt x="798" y="606"/>
                </a:lnTo>
                <a:lnTo>
                  <a:pt x="798" y="604"/>
                </a:lnTo>
                <a:lnTo>
                  <a:pt x="801" y="604"/>
                </a:lnTo>
                <a:lnTo>
                  <a:pt x="801" y="601"/>
                </a:lnTo>
                <a:lnTo>
                  <a:pt x="798" y="601"/>
                </a:lnTo>
                <a:lnTo>
                  <a:pt x="801" y="601"/>
                </a:lnTo>
                <a:lnTo>
                  <a:pt x="801" y="598"/>
                </a:lnTo>
                <a:lnTo>
                  <a:pt x="803" y="598"/>
                </a:lnTo>
                <a:lnTo>
                  <a:pt x="803" y="596"/>
                </a:lnTo>
                <a:lnTo>
                  <a:pt x="803" y="593"/>
                </a:lnTo>
                <a:lnTo>
                  <a:pt x="806" y="593"/>
                </a:lnTo>
                <a:lnTo>
                  <a:pt x="806" y="590"/>
                </a:lnTo>
                <a:lnTo>
                  <a:pt x="806" y="588"/>
                </a:lnTo>
                <a:lnTo>
                  <a:pt x="809" y="588"/>
                </a:lnTo>
                <a:lnTo>
                  <a:pt x="811" y="588"/>
                </a:lnTo>
                <a:lnTo>
                  <a:pt x="814" y="588"/>
                </a:lnTo>
                <a:lnTo>
                  <a:pt x="817" y="588"/>
                </a:lnTo>
                <a:lnTo>
                  <a:pt x="817" y="585"/>
                </a:lnTo>
                <a:lnTo>
                  <a:pt x="819" y="585"/>
                </a:lnTo>
                <a:lnTo>
                  <a:pt x="819" y="583"/>
                </a:lnTo>
                <a:lnTo>
                  <a:pt x="819" y="580"/>
                </a:lnTo>
                <a:lnTo>
                  <a:pt x="819" y="583"/>
                </a:lnTo>
                <a:lnTo>
                  <a:pt x="817" y="580"/>
                </a:lnTo>
                <a:lnTo>
                  <a:pt x="822" y="583"/>
                </a:lnTo>
                <a:lnTo>
                  <a:pt x="822" y="580"/>
                </a:lnTo>
                <a:lnTo>
                  <a:pt x="824" y="577"/>
                </a:lnTo>
                <a:lnTo>
                  <a:pt x="822" y="577"/>
                </a:lnTo>
                <a:lnTo>
                  <a:pt x="824" y="577"/>
                </a:lnTo>
                <a:lnTo>
                  <a:pt x="824" y="575"/>
                </a:lnTo>
                <a:lnTo>
                  <a:pt x="824" y="572"/>
                </a:lnTo>
                <a:lnTo>
                  <a:pt x="824" y="570"/>
                </a:lnTo>
                <a:lnTo>
                  <a:pt x="822" y="570"/>
                </a:lnTo>
                <a:lnTo>
                  <a:pt x="822" y="567"/>
                </a:lnTo>
                <a:lnTo>
                  <a:pt x="819" y="567"/>
                </a:lnTo>
                <a:lnTo>
                  <a:pt x="819" y="564"/>
                </a:lnTo>
                <a:lnTo>
                  <a:pt x="817" y="564"/>
                </a:lnTo>
                <a:lnTo>
                  <a:pt x="819" y="564"/>
                </a:lnTo>
                <a:lnTo>
                  <a:pt x="819" y="562"/>
                </a:lnTo>
                <a:lnTo>
                  <a:pt x="819" y="559"/>
                </a:lnTo>
                <a:lnTo>
                  <a:pt x="819" y="557"/>
                </a:lnTo>
                <a:lnTo>
                  <a:pt x="817" y="557"/>
                </a:lnTo>
                <a:lnTo>
                  <a:pt x="817" y="554"/>
                </a:lnTo>
                <a:lnTo>
                  <a:pt x="814" y="554"/>
                </a:lnTo>
                <a:lnTo>
                  <a:pt x="811" y="554"/>
                </a:lnTo>
                <a:lnTo>
                  <a:pt x="811" y="551"/>
                </a:lnTo>
                <a:lnTo>
                  <a:pt x="809" y="551"/>
                </a:lnTo>
                <a:lnTo>
                  <a:pt x="811" y="551"/>
                </a:lnTo>
                <a:lnTo>
                  <a:pt x="811" y="549"/>
                </a:lnTo>
                <a:lnTo>
                  <a:pt x="811" y="551"/>
                </a:lnTo>
                <a:lnTo>
                  <a:pt x="811" y="549"/>
                </a:lnTo>
                <a:lnTo>
                  <a:pt x="811" y="546"/>
                </a:lnTo>
                <a:lnTo>
                  <a:pt x="809" y="546"/>
                </a:lnTo>
                <a:lnTo>
                  <a:pt x="811" y="546"/>
                </a:lnTo>
                <a:lnTo>
                  <a:pt x="811" y="543"/>
                </a:lnTo>
                <a:lnTo>
                  <a:pt x="811" y="541"/>
                </a:lnTo>
                <a:lnTo>
                  <a:pt x="809" y="538"/>
                </a:lnTo>
                <a:lnTo>
                  <a:pt x="809" y="536"/>
                </a:lnTo>
                <a:lnTo>
                  <a:pt x="806" y="536"/>
                </a:lnTo>
                <a:lnTo>
                  <a:pt x="803" y="538"/>
                </a:lnTo>
                <a:lnTo>
                  <a:pt x="801" y="538"/>
                </a:lnTo>
                <a:lnTo>
                  <a:pt x="803" y="538"/>
                </a:lnTo>
                <a:lnTo>
                  <a:pt x="803" y="536"/>
                </a:lnTo>
                <a:lnTo>
                  <a:pt x="801" y="536"/>
                </a:lnTo>
                <a:lnTo>
                  <a:pt x="803" y="536"/>
                </a:lnTo>
                <a:lnTo>
                  <a:pt x="801" y="536"/>
                </a:lnTo>
                <a:lnTo>
                  <a:pt x="801" y="538"/>
                </a:lnTo>
                <a:lnTo>
                  <a:pt x="801" y="536"/>
                </a:lnTo>
                <a:lnTo>
                  <a:pt x="798" y="536"/>
                </a:lnTo>
                <a:lnTo>
                  <a:pt x="801" y="536"/>
                </a:lnTo>
                <a:lnTo>
                  <a:pt x="801" y="533"/>
                </a:lnTo>
                <a:lnTo>
                  <a:pt x="801" y="536"/>
                </a:lnTo>
                <a:lnTo>
                  <a:pt x="801" y="533"/>
                </a:lnTo>
                <a:lnTo>
                  <a:pt x="801" y="530"/>
                </a:lnTo>
                <a:lnTo>
                  <a:pt x="798" y="530"/>
                </a:lnTo>
                <a:lnTo>
                  <a:pt x="798" y="528"/>
                </a:lnTo>
                <a:lnTo>
                  <a:pt x="798" y="525"/>
                </a:lnTo>
                <a:lnTo>
                  <a:pt x="796" y="525"/>
                </a:lnTo>
                <a:lnTo>
                  <a:pt x="796" y="523"/>
                </a:lnTo>
                <a:lnTo>
                  <a:pt x="793" y="523"/>
                </a:lnTo>
                <a:lnTo>
                  <a:pt x="790" y="523"/>
                </a:lnTo>
                <a:lnTo>
                  <a:pt x="790" y="520"/>
                </a:lnTo>
                <a:lnTo>
                  <a:pt x="788" y="520"/>
                </a:lnTo>
                <a:lnTo>
                  <a:pt x="785" y="520"/>
                </a:lnTo>
                <a:lnTo>
                  <a:pt x="783" y="520"/>
                </a:lnTo>
                <a:lnTo>
                  <a:pt x="783" y="523"/>
                </a:lnTo>
                <a:lnTo>
                  <a:pt x="783" y="525"/>
                </a:lnTo>
                <a:lnTo>
                  <a:pt x="783" y="528"/>
                </a:lnTo>
                <a:lnTo>
                  <a:pt x="783" y="530"/>
                </a:lnTo>
                <a:lnTo>
                  <a:pt x="780" y="530"/>
                </a:lnTo>
                <a:lnTo>
                  <a:pt x="777" y="530"/>
                </a:lnTo>
                <a:lnTo>
                  <a:pt x="775" y="530"/>
                </a:lnTo>
                <a:lnTo>
                  <a:pt x="772" y="530"/>
                </a:lnTo>
                <a:lnTo>
                  <a:pt x="772" y="533"/>
                </a:lnTo>
                <a:lnTo>
                  <a:pt x="772" y="536"/>
                </a:lnTo>
                <a:lnTo>
                  <a:pt x="770" y="536"/>
                </a:lnTo>
                <a:lnTo>
                  <a:pt x="767" y="536"/>
                </a:lnTo>
                <a:lnTo>
                  <a:pt x="764" y="536"/>
                </a:lnTo>
                <a:lnTo>
                  <a:pt x="762" y="536"/>
                </a:lnTo>
                <a:lnTo>
                  <a:pt x="759" y="536"/>
                </a:lnTo>
                <a:lnTo>
                  <a:pt x="759" y="538"/>
                </a:lnTo>
                <a:lnTo>
                  <a:pt x="756" y="538"/>
                </a:lnTo>
                <a:lnTo>
                  <a:pt x="756" y="541"/>
                </a:lnTo>
                <a:lnTo>
                  <a:pt x="756" y="543"/>
                </a:lnTo>
                <a:lnTo>
                  <a:pt x="754" y="543"/>
                </a:lnTo>
                <a:lnTo>
                  <a:pt x="754" y="546"/>
                </a:lnTo>
                <a:lnTo>
                  <a:pt x="751" y="546"/>
                </a:lnTo>
                <a:lnTo>
                  <a:pt x="751" y="549"/>
                </a:lnTo>
                <a:lnTo>
                  <a:pt x="749" y="549"/>
                </a:lnTo>
                <a:lnTo>
                  <a:pt x="749" y="551"/>
                </a:lnTo>
                <a:lnTo>
                  <a:pt x="751" y="554"/>
                </a:lnTo>
                <a:lnTo>
                  <a:pt x="754" y="557"/>
                </a:lnTo>
                <a:lnTo>
                  <a:pt x="756" y="557"/>
                </a:lnTo>
                <a:lnTo>
                  <a:pt x="756" y="559"/>
                </a:lnTo>
                <a:lnTo>
                  <a:pt x="756" y="562"/>
                </a:lnTo>
                <a:lnTo>
                  <a:pt x="754" y="564"/>
                </a:lnTo>
                <a:lnTo>
                  <a:pt x="754" y="567"/>
                </a:lnTo>
                <a:lnTo>
                  <a:pt x="751" y="567"/>
                </a:lnTo>
                <a:lnTo>
                  <a:pt x="749" y="570"/>
                </a:lnTo>
                <a:lnTo>
                  <a:pt x="746" y="570"/>
                </a:lnTo>
                <a:lnTo>
                  <a:pt x="746" y="572"/>
                </a:lnTo>
                <a:lnTo>
                  <a:pt x="743" y="572"/>
                </a:lnTo>
                <a:lnTo>
                  <a:pt x="743" y="575"/>
                </a:lnTo>
                <a:lnTo>
                  <a:pt x="741" y="575"/>
                </a:lnTo>
                <a:lnTo>
                  <a:pt x="741" y="577"/>
                </a:lnTo>
                <a:lnTo>
                  <a:pt x="741" y="575"/>
                </a:lnTo>
                <a:lnTo>
                  <a:pt x="741" y="577"/>
                </a:lnTo>
                <a:lnTo>
                  <a:pt x="738" y="577"/>
                </a:lnTo>
                <a:lnTo>
                  <a:pt x="738" y="575"/>
                </a:lnTo>
                <a:lnTo>
                  <a:pt x="738" y="577"/>
                </a:lnTo>
                <a:lnTo>
                  <a:pt x="736" y="577"/>
                </a:lnTo>
                <a:lnTo>
                  <a:pt x="736" y="575"/>
                </a:lnTo>
                <a:lnTo>
                  <a:pt x="736" y="572"/>
                </a:lnTo>
                <a:lnTo>
                  <a:pt x="733" y="572"/>
                </a:lnTo>
                <a:lnTo>
                  <a:pt x="730" y="572"/>
                </a:lnTo>
                <a:lnTo>
                  <a:pt x="730" y="575"/>
                </a:lnTo>
                <a:lnTo>
                  <a:pt x="730" y="572"/>
                </a:lnTo>
                <a:lnTo>
                  <a:pt x="728" y="572"/>
                </a:lnTo>
                <a:lnTo>
                  <a:pt x="725" y="572"/>
                </a:lnTo>
                <a:lnTo>
                  <a:pt x="723" y="572"/>
                </a:lnTo>
                <a:lnTo>
                  <a:pt x="720" y="572"/>
                </a:lnTo>
                <a:lnTo>
                  <a:pt x="717" y="572"/>
                </a:lnTo>
                <a:lnTo>
                  <a:pt x="715" y="572"/>
                </a:lnTo>
                <a:lnTo>
                  <a:pt x="715" y="570"/>
                </a:lnTo>
                <a:lnTo>
                  <a:pt x="715" y="572"/>
                </a:lnTo>
                <a:lnTo>
                  <a:pt x="712" y="572"/>
                </a:lnTo>
                <a:lnTo>
                  <a:pt x="709" y="572"/>
                </a:lnTo>
                <a:lnTo>
                  <a:pt x="709" y="575"/>
                </a:lnTo>
                <a:lnTo>
                  <a:pt x="707" y="575"/>
                </a:lnTo>
                <a:lnTo>
                  <a:pt x="707" y="577"/>
                </a:lnTo>
                <a:lnTo>
                  <a:pt x="704" y="577"/>
                </a:lnTo>
                <a:lnTo>
                  <a:pt x="704" y="580"/>
                </a:lnTo>
                <a:lnTo>
                  <a:pt x="704" y="583"/>
                </a:lnTo>
                <a:lnTo>
                  <a:pt x="702" y="583"/>
                </a:lnTo>
                <a:lnTo>
                  <a:pt x="704" y="583"/>
                </a:lnTo>
                <a:lnTo>
                  <a:pt x="702" y="583"/>
                </a:lnTo>
                <a:lnTo>
                  <a:pt x="704" y="583"/>
                </a:lnTo>
                <a:lnTo>
                  <a:pt x="702" y="583"/>
                </a:lnTo>
                <a:lnTo>
                  <a:pt x="702" y="585"/>
                </a:lnTo>
                <a:lnTo>
                  <a:pt x="702" y="588"/>
                </a:lnTo>
                <a:lnTo>
                  <a:pt x="702" y="585"/>
                </a:lnTo>
                <a:lnTo>
                  <a:pt x="702" y="588"/>
                </a:lnTo>
                <a:lnTo>
                  <a:pt x="702" y="585"/>
                </a:lnTo>
                <a:lnTo>
                  <a:pt x="702" y="588"/>
                </a:lnTo>
                <a:lnTo>
                  <a:pt x="702" y="590"/>
                </a:lnTo>
                <a:lnTo>
                  <a:pt x="702" y="588"/>
                </a:lnTo>
                <a:lnTo>
                  <a:pt x="702" y="590"/>
                </a:lnTo>
                <a:lnTo>
                  <a:pt x="699" y="590"/>
                </a:lnTo>
                <a:lnTo>
                  <a:pt x="702" y="590"/>
                </a:lnTo>
                <a:lnTo>
                  <a:pt x="699" y="590"/>
                </a:lnTo>
                <a:lnTo>
                  <a:pt x="699" y="593"/>
                </a:lnTo>
                <a:lnTo>
                  <a:pt x="696" y="593"/>
                </a:lnTo>
                <a:lnTo>
                  <a:pt x="699" y="593"/>
                </a:lnTo>
                <a:lnTo>
                  <a:pt x="696" y="593"/>
                </a:lnTo>
                <a:lnTo>
                  <a:pt x="694" y="593"/>
                </a:lnTo>
                <a:lnTo>
                  <a:pt x="694" y="596"/>
                </a:lnTo>
                <a:lnTo>
                  <a:pt x="691" y="596"/>
                </a:lnTo>
                <a:lnTo>
                  <a:pt x="689" y="596"/>
                </a:lnTo>
                <a:lnTo>
                  <a:pt x="691" y="596"/>
                </a:lnTo>
                <a:lnTo>
                  <a:pt x="689" y="596"/>
                </a:lnTo>
                <a:lnTo>
                  <a:pt x="686" y="596"/>
                </a:lnTo>
                <a:lnTo>
                  <a:pt x="683" y="596"/>
                </a:lnTo>
                <a:lnTo>
                  <a:pt x="681" y="596"/>
                </a:lnTo>
                <a:lnTo>
                  <a:pt x="678" y="596"/>
                </a:lnTo>
                <a:lnTo>
                  <a:pt x="678" y="593"/>
                </a:lnTo>
                <a:lnTo>
                  <a:pt x="676" y="593"/>
                </a:lnTo>
                <a:lnTo>
                  <a:pt x="673" y="593"/>
                </a:lnTo>
                <a:lnTo>
                  <a:pt x="676" y="593"/>
                </a:lnTo>
                <a:lnTo>
                  <a:pt x="673" y="593"/>
                </a:lnTo>
                <a:lnTo>
                  <a:pt x="673" y="590"/>
                </a:lnTo>
                <a:lnTo>
                  <a:pt x="673" y="588"/>
                </a:lnTo>
                <a:lnTo>
                  <a:pt x="670" y="588"/>
                </a:lnTo>
                <a:lnTo>
                  <a:pt x="670" y="585"/>
                </a:lnTo>
                <a:lnTo>
                  <a:pt x="670" y="583"/>
                </a:lnTo>
                <a:lnTo>
                  <a:pt x="670" y="580"/>
                </a:lnTo>
                <a:lnTo>
                  <a:pt x="670" y="577"/>
                </a:lnTo>
                <a:lnTo>
                  <a:pt x="670" y="575"/>
                </a:lnTo>
                <a:lnTo>
                  <a:pt x="673" y="575"/>
                </a:lnTo>
                <a:lnTo>
                  <a:pt x="670" y="575"/>
                </a:lnTo>
                <a:lnTo>
                  <a:pt x="673" y="575"/>
                </a:lnTo>
                <a:lnTo>
                  <a:pt x="673" y="572"/>
                </a:lnTo>
                <a:lnTo>
                  <a:pt x="670" y="572"/>
                </a:lnTo>
                <a:lnTo>
                  <a:pt x="673" y="572"/>
                </a:lnTo>
                <a:lnTo>
                  <a:pt x="673" y="570"/>
                </a:lnTo>
                <a:lnTo>
                  <a:pt x="670" y="570"/>
                </a:lnTo>
                <a:lnTo>
                  <a:pt x="670" y="567"/>
                </a:lnTo>
                <a:lnTo>
                  <a:pt x="673" y="567"/>
                </a:lnTo>
                <a:lnTo>
                  <a:pt x="673" y="564"/>
                </a:lnTo>
                <a:lnTo>
                  <a:pt x="670" y="564"/>
                </a:lnTo>
                <a:lnTo>
                  <a:pt x="670" y="562"/>
                </a:lnTo>
                <a:lnTo>
                  <a:pt x="673" y="562"/>
                </a:lnTo>
                <a:lnTo>
                  <a:pt x="673" y="559"/>
                </a:lnTo>
                <a:lnTo>
                  <a:pt x="676" y="557"/>
                </a:lnTo>
                <a:lnTo>
                  <a:pt x="678" y="557"/>
                </a:lnTo>
                <a:lnTo>
                  <a:pt x="678" y="554"/>
                </a:lnTo>
                <a:lnTo>
                  <a:pt x="678" y="551"/>
                </a:lnTo>
                <a:lnTo>
                  <a:pt x="681" y="551"/>
                </a:lnTo>
                <a:lnTo>
                  <a:pt x="681" y="549"/>
                </a:lnTo>
                <a:lnTo>
                  <a:pt x="683" y="549"/>
                </a:lnTo>
                <a:lnTo>
                  <a:pt x="681" y="549"/>
                </a:lnTo>
                <a:lnTo>
                  <a:pt x="683" y="549"/>
                </a:lnTo>
                <a:lnTo>
                  <a:pt x="683" y="546"/>
                </a:lnTo>
                <a:lnTo>
                  <a:pt x="686" y="546"/>
                </a:lnTo>
                <a:lnTo>
                  <a:pt x="689" y="546"/>
                </a:lnTo>
                <a:lnTo>
                  <a:pt x="689" y="543"/>
                </a:lnTo>
                <a:lnTo>
                  <a:pt x="689" y="546"/>
                </a:lnTo>
                <a:lnTo>
                  <a:pt x="689" y="543"/>
                </a:lnTo>
                <a:lnTo>
                  <a:pt x="691" y="543"/>
                </a:lnTo>
                <a:lnTo>
                  <a:pt x="694" y="543"/>
                </a:lnTo>
                <a:lnTo>
                  <a:pt x="694" y="541"/>
                </a:lnTo>
                <a:lnTo>
                  <a:pt x="696" y="541"/>
                </a:lnTo>
                <a:lnTo>
                  <a:pt x="696" y="538"/>
                </a:lnTo>
                <a:lnTo>
                  <a:pt x="699" y="538"/>
                </a:lnTo>
                <a:lnTo>
                  <a:pt x="699" y="536"/>
                </a:lnTo>
                <a:lnTo>
                  <a:pt x="702" y="536"/>
                </a:lnTo>
                <a:lnTo>
                  <a:pt x="699" y="536"/>
                </a:lnTo>
                <a:lnTo>
                  <a:pt x="702" y="536"/>
                </a:lnTo>
                <a:lnTo>
                  <a:pt x="704" y="536"/>
                </a:lnTo>
                <a:lnTo>
                  <a:pt x="707" y="536"/>
                </a:lnTo>
                <a:lnTo>
                  <a:pt x="707" y="538"/>
                </a:lnTo>
                <a:lnTo>
                  <a:pt x="707" y="536"/>
                </a:lnTo>
                <a:lnTo>
                  <a:pt x="709" y="536"/>
                </a:lnTo>
                <a:lnTo>
                  <a:pt x="712" y="536"/>
                </a:lnTo>
                <a:lnTo>
                  <a:pt x="712" y="533"/>
                </a:lnTo>
                <a:lnTo>
                  <a:pt x="712" y="530"/>
                </a:lnTo>
                <a:lnTo>
                  <a:pt x="715" y="530"/>
                </a:lnTo>
                <a:lnTo>
                  <a:pt x="715" y="528"/>
                </a:lnTo>
                <a:lnTo>
                  <a:pt x="715" y="525"/>
                </a:lnTo>
                <a:lnTo>
                  <a:pt x="715" y="523"/>
                </a:lnTo>
                <a:lnTo>
                  <a:pt x="715" y="520"/>
                </a:lnTo>
                <a:lnTo>
                  <a:pt x="712" y="520"/>
                </a:lnTo>
                <a:lnTo>
                  <a:pt x="712" y="517"/>
                </a:lnTo>
                <a:lnTo>
                  <a:pt x="709" y="517"/>
                </a:lnTo>
                <a:lnTo>
                  <a:pt x="707" y="517"/>
                </a:lnTo>
                <a:lnTo>
                  <a:pt x="707" y="515"/>
                </a:lnTo>
                <a:lnTo>
                  <a:pt x="709" y="515"/>
                </a:lnTo>
                <a:lnTo>
                  <a:pt x="707" y="515"/>
                </a:lnTo>
                <a:lnTo>
                  <a:pt x="707" y="512"/>
                </a:lnTo>
                <a:lnTo>
                  <a:pt x="707" y="509"/>
                </a:lnTo>
                <a:lnTo>
                  <a:pt x="704" y="509"/>
                </a:lnTo>
                <a:lnTo>
                  <a:pt x="707" y="509"/>
                </a:lnTo>
                <a:lnTo>
                  <a:pt x="707" y="507"/>
                </a:lnTo>
                <a:lnTo>
                  <a:pt x="707" y="504"/>
                </a:lnTo>
                <a:lnTo>
                  <a:pt x="704" y="504"/>
                </a:lnTo>
                <a:lnTo>
                  <a:pt x="704" y="502"/>
                </a:lnTo>
                <a:lnTo>
                  <a:pt x="702" y="502"/>
                </a:lnTo>
                <a:lnTo>
                  <a:pt x="704" y="502"/>
                </a:lnTo>
                <a:lnTo>
                  <a:pt x="704" y="499"/>
                </a:lnTo>
                <a:lnTo>
                  <a:pt x="702" y="499"/>
                </a:lnTo>
                <a:lnTo>
                  <a:pt x="699" y="499"/>
                </a:lnTo>
                <a:lnTo>
                  <a:pt x="696" y="499"/>
                </a:lnTo>
                <a:lnTo>
                  <a:pt x="696" y="496"/>
                </a:lnTo>
                <a:lnTo>
                  <a:pt x="696" y="499"/>
                </a:lnTo>
                <a:lnTo>
                  <a:pt x="694" y="499"/>
                </a:lnTo>
                <a:lnTo>
                  <a:pt x="691" y="499"/>
                </a:lnTo>
                <a:lnTo>
                  <a:pt x="694" y="496"/>
                </a:lnTo>
                <a:lnTo>
                  <a:pt x="691" y="496"/>
                </a:lnTo>
                <a:lnTo>
                  <a:pt x="691" y="499"/>
                </a:lnTo>
                <a:lnTo>
                  <a:pt x="691" y="496"/>
                </a:lnTo>
                <a:lnTo>
                  <a:pt x="689" y="496"/>
                </a:lnTo>
                <a:lnTo>
                  <a:pt x="686" y="496"/>
                </a:lnTo>
                <a:lnTo>
                  <a:pt x="683" y="496"/>
                </a:lnTo>
                <a:lnTo>
                  <a:pt x="681" y="496"/>
                </a:lnTo>
                <a:lnTo>
                  <a:pt x="681" y="494"/>
                </a:lnTo>
                <a:lnTo>
                  <a:pt x="681" y="496"/>
                </a:lnTo>
                <a:lnTo>
                  <a:pt x="681" y="494"/>
                </a:lnTo>
                <a:lnTo>
                  <a:pt x="678" y="494"/>
                </a:lnTo>
                <a:lnTo>
                  <a:pt x="676" y="494"/>
                </a:lnTo>
                <a:lnTo>
                  <a:pt x="673" y="494"/>
                </a:lnTo>
                <a:lnTo>
                  <a:pt x="673" y="491"/>
                </a:lnTo>
                <a:lnTo>
                  <a:pt x="670" y="491"/>
                </a:lnTo>
                <a:lnTo>
                  <a:pt x="670" y="489"/>
                </a:lnTo>
                <a:lnTo>
                  <a:pt x="670" y="491"/>
                </a:lnTo>
                <a:lnTo>
                  <a:pt x="668" y="491"/>
                </a:lnTo>
                <a:lnTo>
                  <a:pt x="668" y="489"/>
                </a:lnTo>
                <a:lnTo>
                  <a:pt x="665" y="489"/>
                </a:lnTo>
                <a:lnTo>
                  <a:pt x="662" y="489"/>
                </a:lnTo>
                <a:lnTo>
                  <a:pt x="662" y="486"/>
                </a:lnTo>
                <a:lnTo>
                  <a:pt x="660" y="486"/>
                </a:lnTo>
                <a:lnTo>
                  <a:pt x="660" y="483"/>
                </a:lnTo>
                <a:lnTo>
                  <a:pt x="660" y="481"/>
                </a:lnTo>
                <a:lnTo>
                  <a:pt x="657" y="481"/>
                </a:lnTo>
                <a:lnTo>
                  <a:pt x="660" y="481"/>
                </a:lnTo>
                <a:lnTo>
                  <a:pt x="660" y="478"/>
                </a:lnTo>
                <a:lnTo>
                  <a:pt x="657" y="478"/>
                </a:lnTo>
                <a:lnTo>
                  <a:pt x="657" y="481"/>
                </a:lnTo>
                <a:lnTo>
                  <a:pt x="655" y="481"/>
                </a:lnTo>
                <a:lnTo>
                  <a:pt x="652" y="481"/>
                </a:lnTo>
                <a:lnTo>
                  <a:pt x="655" y="481"/>
                </a:lnTo>
                <a:lnTo>
                  <a:pt x="652" y="481"/>
                </a:lnTo>
                <a:lnTo>
                  <a:pt x="652" y="478"/>
                </a:lnTo>
                <a:lnTo>
                  <a:pt x="649" y="478"/>
                </a:lnTo>
                <a:lnTo>
                  <a:pt x="649" y="476"/>
                </a:lnTo>
                <a:lnTo>
                  <a:pt x="647" y="476"/>
                </a:lnTo>
                <a:lnTo>
                  <a:pt x="647" y="473"/>
                </a:lnTo>
                <a:lnTo>
                  <a:pt x="644" y="473"/>
                </a:lnTo>
                <a:lnTo>
                  <a:pt x="644" y="470"/>
                </a:lnTo>
                <a:lnTo>
                  <a:pt x="644" y="468"/>
                </a:lnTo>
                <a:lnTo>
                  <a:pt x="647" y="468"/>
                </a:lnTo>
                <a:lnTo>
                  <a:pt x="649" y="468"/>
                </a:lnTo>
                <a:lnTo>
                  <a:pt x="652" y="468"/>
                </a:lnTo>
                <a:lnTo>
                  <a:pt x="655" y="468"/>
                </a:lnTo>
                <a:lnTo>
                  <a:pt x="655" y="470"/>
                </a:lnTo>
                <a:lnTo>
                  <a:pt x="657" y="470"/>
                </a:lnTo>
                <a:lnTo>
                  <a:pt x="660" y="470"/>
                </a:lnTo>
                <a:lnTo>
                  <a:pt x="662" y="470"/>
                </a:lnTo>
                <a:lnTo>
                  <a:pt x="660" y="470"/>
                </a:lnTo>
                <a:lnTo>
                  <a:pt x="662" y="470"/>
                </a:lnTo>
                <a:lnTo>
                  <a:pt x="660" y="470"/>
                </a:lnTo>
                <a:lnTo>
                  <a:pt x="660" y="468"/>
                </a:lnTo>
                <a:lnTo>
                  <a:pt x="662" y="468"/>
                </a:lnTo>
                <a:lnTo>
                  <a:pt x="662" y="470"/>
                </a:lnTo>
                <a:lnTo>
                  <a:pt x="662" y="468"/>
                </a:lnTo>
                <a:lnTo>
                  <a:pt x="662" y="470"/>
                </a:lnTo>
                <a:lnTo>
                  <a:pt x="665" y="470"/>
                </a:lnTo>
                <a:lnTo>
                  <a:pt x="668" y="470"/>
                </a:lnTo>
                <a:lnTo>
                  <a:pt x="668" y="468"/>
                </a:lnTo>
                <a:lnTo>
                  <a:pt x="668" y="470"/>
                </a:lnTo>
                <a:lnTo>
                  <a:pt x="670" y="468"/>
                </a:lnTo>
                <a:lnTo>
                  <a:pt x="670" y="465"/>
                </a:lnTo>
                <a:lnTo>
                  <a:pt x="673" y="465"/>
                </a:lnTo>
                <a:lnTo>
                  <a:pt x="673" y="462"/>
                </a:lnTo>
                <a:lnTo>
                  <a:pt x="676" y="462"/>
                </a:lnTo>
                <a:lnTo>
                  <a:pt x="676" y="460"/>
                </a:lnTo>
                <a:lnTo>
                  <a:pt x="676" y="457"/>
                </a:lnTo>
                <a:lnTo>
                  <a:pt x="678" y="457"/>
                </a:lnTo>
                <a:lnTo>
                  <a:pt x="678" y="455"/>
                </a:lnTo>
                <a:lnTo>
                  <a:pt x="678" y="452"/>
                </a:lnTo>
                <a:lnTo>
                  <a:pt x="676" y="449"/>
                </a:lnTo>
                <a:lnTo>
                  <a:pt x="676" y="447"/>
                </a:lnTo>
                <a:lnTo>
                  <a:pt x="673" y="447"/>
                </a:lnTo>
                <a:lnTo>
                  <a:pt x="673" y="444"/>
                </a:lnTo>
                <a:lnTo>
                  <a:pt x="673" y="442"/>
                </a:lnTo>
                <a:lnTo>
                  <a:pt x="673" y="439"/>
                </a:lnTo>
                <a:lnTo>
                  <a:pt x="670" y="439"/>
                </a:lnTo>
                <a:lnTo>
                  <a:pt x="670" y="436"/>
                </a:lnTo>
                <a:lnTo>
                  <a:pt x="668" y="436"/>
                </a:lnTo>
                <a:lnTo>
                  <a:pt x="668" y="434"/>
                </a:lnTo>
                <a:lnTo>
                  <a:pt x="665" y="434"/>
                </a:lnTo>
                <a:lnTo>
                  <a:pt x="665" y="431"/>
                </a:lnTo>
                <a:lnTo>
                  <a:pt x="665" y="429"/>
                </a:lnTo>
                <a:lnTo>
                  <a:pt x="665" y="426"/>
                </a:lnTo>
                <a:lnTo>
                  <a:pt x="668" y="426"/>
                </a:lnTo>
                <a:lnTo>
                  <a:pt x="668" y="423"/>
                </a:lnTo>
                <a:lnTo>
                  <a:pt x="670" y="423"/>
                </a:lnTo>
                <a:lnTo>
                  <a:pt x="673" y="423"/>
                </a:lnTo>
                <a:lnTo>
                  <a:pt x="676" y="421"/>
                </a:lnTo>
                <a:lnTo>
                  <a:pt x="678" y="421"/>
                </a:lnTo>
                <a:lnTo>
                  <a:pt x="681" y="418"/>
                </a:lnTo>
                <a:lnTo>
                  <a:pt x="681" y="415"/>
                </a:lnTo>
                <a:lnTo>
                  <a:pt x="681" y="413"/>
                </a:lnTo>
                <a:lnTo>
                  <a:pt x="681" y="410"/>
                </a:lnTo>
                <a:lnTo>
                  <a:pt x="681" y="408"/>
                </a:lnTo>
                <a:lnTo>
                  <a:pt x="681" y="405"/>
                </a:lnTo>
                <a:lnTo>
                  <a:pt x="681" y="402"/>
                </a:lnTo>
                <a:lnTo>
                  <a:pt x="681" y="400"/>
                </a:lnTo>
                <a:lnTo>
                  <a:pt x="681" y="397"/>
                </a:lnTo>
                <a:lnTo>
                  <a:pt x="681" y="395"/>
                </a:lnTo>
                <a:lnTo>
                  <a:pt x="681" y="392"/>
                </a:lnTo>
                <a:lnTo>
                  <a:pt x="683" y="392"/>
                </a:lnTo>
                <a:lnTo>
                  <a:pt x="683" y="389"/>
                </a:lnTo>
                <a:lnTo>
                  <a:pt x="681" y="389"/>
                </a:lnTo>
                <a:lnTo>
                  <a:pt x="683" y="387"/>
                </a:lnTo>
                <a:lnTo>
                  <a:pt x="681" y="387"/>
                </a:lnTo>
                <a:lnTo>
                  <a:pt x="681" y="384"/>
                </a:lnTo>
                <a:lnTo>
                  <a:pt x="681" y="382"/>
                </a:lnTo>
                <a:lnTo>
                  <a:pt x="683" y="382"/>
                </a:lnTo>
                <a:lnTo>
                  <a:pt x="683" y="379"/>
                </a:lnTo>
                <a:lnTo>
                  <a:pt x="681" y="379"/>
                </a:lnTo>
                <a:lnTo>
                  <a:pt x="681" y="376"/>
                </a:lnTo>
                <a:lnTo>
                  <a:pt x="678" y="376"/>
                </a:lnTo>
                <a:lnTo>
                  <a:pt x="681" y="376"/>
                </a:lnTo>
                <a:lnTo>
                  <a:pt x="681" y="374"/>
                </a:lnTo>
                <a:lnTo>
                  <a:pt x="678" y="376"/>
                </a:lnTo>
                <a:lnTo>
                  <a:pt x="676" y="376"/>
                </a:lnTo>
                <a:lnTo>
                  <a:pt x="673" y="376"/>
                </a:lnTo>
                <a:lnTo>
                  <a:pt x="670" y="376"/>
                </a:lnTo>
                <a:lnTo>
                  <a:pt x="673" y="376"/>
                </a:lnTo>
                <a:lnTo>
                  <a:pt x="673" y="374"/>
                </a:lnTo>
                <a:lnTo>
                  <a:pt x="676" y="374"/>
                </a:lnTo>
                <a:lnTo>
                  <a:pt x="676" y="371"/>
                </a:lnTo>
                <a:lnTo>
                  <a:pt x="673" y="368"/>
                </a:lnTo>
                <a:lnTo>
                  <a:pt x="670" y="363"/>
                </a:lnTo>
                <a:lnTo>
                  <a:pt x="668" y="363"/>
                </a:lnTo>
                <a:lnTo>
                  <a:pt x="665" y="358"/>
                </a:lnTo>
                <a:lnTo>
                  <a:pt x="662" y="358"/>
                </a:lnTo>
                <a:lnTo>
                  <a:pt x="660" y="355"/>
                </a:lnTo>
                <a:lnTo>
                  <a:pt x="660" y="353"/>
                </a:lnTo>
                <a:lnTo>
                  <a:pt x="657" y="353"/>
                </a:lnTo>
                <a:lnTo>
                  <a:pt x="657" y="350"/>
                </a:lnTo>
                <a:lnTo>
                  <a:pt x="655" y="350"/>
                </a:lnTo>
                <a:lnTo>
                  <a:pt x="652" y="350"/>
                </a:lnTo>
                <a:lnTo>
                  <a:pt x="652" y="348"/>
                </a:lnTo>
                <a:lnTo>
                  <a:pt x="649" y="348"/>
                </a:lnTo>
                <a:lnTo>
                  <a:pt x="647" y="348"/>
                </a:lnTo>
                <a:lnTo>
                  <a:pt x="647" y="345"/>
                </a:lnTo>
                <a:lnTo>
                  <a:pt x="644" y="345"/>
                </a:lnTo>
                <a:lnTo>
                  <a:pt x="644" y="348"/>
                </a:lnTo>
                <a:lnTo>
                  <a:pt x="647" y="348"/>
                </a:lnTo>
                <a:lnTo>
                  <a:pt x="647" y="350"/>
                </a:lnTo>
                <a:lnTo>
                  <a:pt x="644" y="350"/>
                </a:lnTo>
                <a:lnTo>
                  <a:pt x="644" y="348"/>
                </a:lnTo>
                <a:lnTo>
                  <a:pt x="642" y="348"/>
                </a:lnTo>
                <a:lnTo>
                  <a:pt x="642" y="350"/>
                </a:lnTo>
                <a:lnTo>
                  <a:pt x="639" y="350"/>
                </a:lnTo>
                <a:lnTo>
                  <a:pt x="639" y="353"/>
                </a:lnTo>
                <a:lnTo>
                  <a:pt x="636" y="353"/>
                </a:lnTo>
                <a:lnTo>
                  <a:pt x="636" y="355"/>
                </a:lnTo>
                <a:lnTo>
                  <a:pt x="634" y="355"/>
                </a:lnTo>
                <a:lnTo>
                  <a:pt x="634" y="358"/>
                </a:lnTo>
                <a:lnTo>
                  <a:pt x="631" y="358"/>
                </a:lnTo>
                <a:lnTo>
                  <a:pt x="631" y="361"/>
                </a:lnTo>
                <a:lnTo>
                  <a:pt x="629" y="361"/>
                </a:lnTo>
                <a:lnTo>
                  <a:pt x="626" y="361"/>
                </a:lnTo>
                <a:lnTo>
                  <a:pt x="623" y="361"/>
                </a:lnTo>
                <a:lnTo>
                  <a:pt x="623" y="363"/>
                </a:lnTo>
                <a:lnTo>
                  <a:pt x="621" y="363"/>
                </a:lnTo>
                <a:lnTo>
                  <a:pt x="621" y="361"/>
                </a:lnTo>
                <a:lnTo>
                  <a:pt x="618" y="361"/>
                </a:lnTo>
                <a:lnTo>
                  <a:pt x="616" y="361"/>
                </a:lnTo>
                <a:lnTo>
                  <a:pt x="613" y="361"/>
                </a:lnTo>
                <a:lnTo>
                  <a:pt x="610" y="361"/>
                </a:lnTo>
                <a:lnTo>
                  <a:pt x="610" y="358"/>
                </a:lnTo>
                <a:lnTo>
                  <a:pt x="608" y="358"/>
                </a:lnTo>
                <a:lnTo>
                  <a:pt x="608" y="355"/>
                </a:lnTo>
                <a:lnTo>
                  <a:pt x="605" y="355"/>
                </a:lnTo>
                <a:lnTo>
                  <a:pt x="602" y="355"/>
                </a:lnTo>
                <a:lnTo>
                  <a:pt x="602" y="353"/>
                </a:lnTo>
                <a:lnTo>
                  <a:pt x="600" y="350"/>
                </a:lnTo>
                <a:lnTo>
                  <a:pt x="597" y="350"/>
                </a:lnTo>
                <a:lnTo>
                  <a:pt x="597" y="348"/>
                </a:lnTo>
                <a:lnTo>
                  <a:pt x="597" y="345"/>
                </a:lnTo>
                <a:lnTo>
                  <a:pt x="595" y="345"/>
                </a:lnTo>
                <a:lnTo>
                  <a:pt x="595" y="342"/>
                </a:lnTo>
                <a:lnTo>
                  <a:pt x="592" y="342"/>
                </a:lnTo>
                <a:lnTo>
                  <a:pt x="592" y="340"/>
                </a:lnTo>
                <a:lnTo>
                  <a:pt x="592" y="337"/>
                </a:lnTo>
                <a:lnTo>
                  <a:pt x="589" y="337"/>
                </a:lnTo>
                <a:lnTo>
                  <a:pt x="589" y="334"/>
                </a:lnTo>
                <a:lnTo>
                  <a:pt x="587" y="334"/>
                </a:lnTo>
                <a:lnTo>
                  <a:pt x="587" y="332"/>
                </a:lnTo>
                <a:lnTo>
                  <a:pt x="587" y="329"/>
                </a:lnTo>
                <a:lnTo>
                  <a:pt x="584" y="329"/>
                </a:lnTo>
                <a:lnTo>
                  <a:pt x="584" y="327"/>
                </a:lnTo>
                <a:lnTo>
                  <a:pt x="582" y="324"/>
                </a:lnTo>
                <a:lnTo>
                  <a:pt x="584" y="321"/>
                </a:lnTo>
                <a:lnTo>
                  <a:pt x="584" y="319"/>
                </a:lnTo>
                <a:lnTo>
                  <a:pt x="584" y="316"/>
                </a:lnTo>
                <a:lnTo>
                  <a:pt x="584" y="314"/>
                </a:lnTo>
                <a:lnTo>
                  <a:pt x="584" y="311"/>
                </a:lnTo>
                <a:lnTo>
                  <a:pt x="587" y="308"/>
                </a:lnTo>
                <a:lnTo>
                  <a:pt x="587" y="306"/>
                </a:lnTo>
                <a:lnTo>
                  <a:pt x="589" y="306"/>
                </a:lnTo>
                <a:lnTo>
                  <a:pt x="589" y="303"/>
                </a:lnTo>
                <a:lnTo>
                  <a:pt x="592" y="303"/>
                </a:lnTo>
                <a:lnTo>
                  <a:pt x="592" y="306"/>
                </a:lnTo>
                <a:lnTo>
                  <a:pt x="595" y="306"/>
                </a:lnTo>
                <a:lnTo>
                  <a:pt x="595" y="303"/>
                </a:lnTo>
                <a:lnTo>
                  <a:pt x="597" y="301"/>
                </a:lnTo>
                <a:lnTo>
                  <a:pt x="597" y="298"/>
                </a:lnTo>
                <a:lnTo>
                  <a:pt x="597" y="295"/>
                </a:lnTo>
                <a:lnTo>
                  <a:pt x="595" y="293"/>
                </a:lnTo>
                <a:lnTo>
                  <a:pt x="595" y="290"/>
                </a:lnTo>
                <a:lnTo>
                  <a:pt x="595" y="287"/>
                </a:lnTo>
                <a:lnTo>
                  <a:pt x="592" y="287"/>
                </a:lnTo>
                <a:lnTo>
                  <a:pt x="592" y="285"/>
                </a:lnTo>
                <a:lnTo>
                  <a:pt x="589" y="285"/>
                </a:lnTo>
                <a:lnTo>
                  <a:pt x="589" y="282"/>
                </a:lnTo>
                <a:lnTo>
                  <a:pt x="587" y="282"/>
                </a:lnTo>
                <a:lnTo>
                  <a:pt x="587" y="280"/>
                </a:lnTo>
                <a:lnTo>
                  <a:pt x="584" y="280"/>
                </a:lnTo>
                <a:lnTo>
                  <a:pt x="584" y="277"/>
                </a:lnTo>
                <a:lnTo>
                  <a:pt x="582" y="277"/>
                </a:lnTo>
                <a:lnTo>
                  <a:pt x="582" y="274"/>
                </a:lnTo>
                <a:lnTo>
                  <a:pt x="579" y="274"/>
                </a:lnTo>
                <a:lnTo>
                  <a:pt x="576" y="274"/>
                </a:lnTo>
                <a:lnTo>
                  <a:pt x="576" y="272"/>
                </a:lnTo>
                <a:lnTo>
                  <a:pt x="574" y="274"/>
                </a:lnTo>
                <a:lnTo>
                  <a:pt x="571" y="274"/>
                </a:lnTo>
                <a:lnTo>
                  <a:pt x="569" y="274"/>
                </a:lnTo>
                <a:lnTo>
                  <a:pt x="569" y="277"/>
                </a:lnTo>
                <a:lnTo>
                  <a:pt x="566" y="277"/>
                </a:lnTo>
                <a:lnTo>
                  <a:pt x="563" y="277"/>
                </a:lnTo>
                <a:lnTo>
                  <a:pt x="561" y="277"/>
                </a:lnTo>
                <a:lnTo>
                  <a:pt x="558" y="277"/>
                </a:lnTo>
                <a:lnTo>
                  <a:pt x="558" y="274"/>
                </a:lnTo>
                <a:lnTo>
                  <a:pt x="558" y="277"/>
                </a:lnTo>
                <a:lnTo>
                  <a:pt x="558" y="274"/>
                </a:lnTo>
                <a:lnTo>
                  <a:pt x="555" y="274"/>
                </a:lnTo>
                <a:lnTo>
                  <a:pt x="553" y="274"/>
                </a:lnTo>
                <a:lnTo>
                  <a:pt x="550" y="274"/>
                </a:lnTo>
                <a:lnTo>
                  <a:pt x="548" y="274"/>
                </a:lnTo>
                <a:lnTo>
                  <a:pt x="548" y="277"/>
                </a:lnTo>
                <a:lnTo>
                  <a:pt x="545" y="277"/>
                </a:lnTo>
                <a:lnTo>
                  <a:pt x="542" y="277"/>
                </a:lnTo>
                <a:lnTo>
                  <a:pt x="540" y="277"/>
                </a:lnTo>
                <a:lnTo>
                  <a:pt x="540" y="280"/>
                </a:lnTo>
                <a:lnTo>
                  <a:pt x="537" y="280"/>
                </a:lnTo>
                <a:lnTo>
                  <a:pt x="535" y="277"/>
                </a:lnTo>
                <a:lnTo>
                  <a:pt x="535" y="280"/>
                </a:lnTo>
                <a:lnTo>
                  <a:pt x="532" y="280"/>
                </a:lnTo>
                <a:lnTo>
                  <a:pt x="529" y="280"/>
                </a:lnTo>
                <a:lnTo>
                  <a:pt x="527" y="280"/>
                </a:lnTo>
                <a:lnTo>
                  <a:pt x="524" y="280"/>
                </a:lnTo>
                <a:lnTo>
                  <a:pt x="524" y="282"/>
                </a:lnTo>
                <a:lnTo>
                  <a:pt x="522" y="282"/>
                </a:lnTo>
                <a:lnTo>
                  <a:pt x="522" y="285"/>
                </a:lnTo>
                <a:lnTo>
                  <a:pt x="519" y="285"/>
                </a:lnTo>
                <a:lnTo>
                  <a:pt x="519" y="287"/>
                </a:lnTo>
                <a:lnTo>
                  <a:pt x="516" y="287"/>
                </a:lnTo>
                <a:lnTo>
                  <a:pt x="516" y="290"/>
                </a:lnTo>
                <a:lnTo>
                  <a:pt x="516" y="293"/>
                </a:lnTo>
                <a:lnTo>
                  <a:pt x="524" y="301"/>
                </a:lnTo>
                <a:lnTo>
                  <a:pt x="522" y="303"/>
                </a:lnTo>
                <a:lnTo>
                  <a:pt x="519" y="306"/>
                </a:lnTo>
                <a:lnTo>
                  <a:pt x="514" y="303"/>
                </a:lnTo>
                <a:lnTo>
                  <a:pt x="514" y="306"/>
                </a:lnTo>
                <a:lnTo>
                  <a:pt x="511" y="306"/>
                </a:lnTo>
                <a:lnTo>
                  <a:pt x="511" y="308"/>
                </a:lnTo>
                <a:lnTo>
                  <a:pt x="508" y="308"/>
                </a:lnTo>
                <a:lnTo>
                  <a:pt x="508" y="311"/>
                </a:lnTo>
                <a:lnTo>
                  <a:pt x="508" y="314"/>
                </a:lnTo>
                <a:lnTo>
                  <a:pt x="506" y="314"/>
                </a:lnTo>
                <a:lnTo>
                  <a:pt x="506" y="316"/>
                </a:lnTo>
                <a:lnTo>
                  <a:pt x="503" y="316"/>
                </a:lnTo>
                <a:lnTo>
                  <a:pt x="506" y="316"/>
                </a:lnTo>
                <a:lnTo>
                  <a:pt x="503" y="316"/>
                </a:lnTo>
                <a:lnTo>
                  <a:pt x="506" y="316"/>
                </a:lnTo>
                <a:lnTo>
                  <a:pt x="503" y="316"/>
                </a:lnTo>
                <a:lnTo>
                  <a:pt x="503" y="319"/>
                </a:lnTo>
                <a:lnTo>
                  <a:pt x="503" y="316"/>
                </a:lnTo>
                <a:lnTo>
                  <a:pt x="503" y="319"/>
                </a:lnTo>
                <a:lnTo>
                  <a:pt x="501" y="319"/>
                </a:lnTo>
                <a:lnTo>
                  <a:pt x="501" y="321"/>
                </a:lnTo>
                <a:lnTo>
                  <a:pt x="501" y="319"/>
                </a:lnTo>
                <a:lnTo>
                  <a:pt x="498" y="319"/>
                </a:lnTo>
                <a:lnTo>
                  <a:pt x="498" y="321"/>
                </a:lnTo>
                <a:lnTo>
                  <a:pt x="498" y="324"/>
                </a:lnTo>
                <a:lnTo>
                  <a:pt x="498" y="327"/>
                </a:lnTo>
                <a:lnTo>
                  <a:pt x="498" y="329"/>
                </a:lnTo>
                <a:lnTo>
                  <a:pt x="498" y="332"/>
                </a:lnTo>
                <a:lnTo>
                  <a:pt x="495" y="332"/>
                </a:lnTo>
                <a:lnTo>
                  <a:pt x="495" y="334"/>
                </a:lnTo>
                <a:lnTo>
                  <a:pt x="495" y="332"/>
                </a:lnTo>
                <a:lnTo>
                  <a:pt x="495" y="334"/>
                </a:lnTo>
                <a:lnTo>
                  <a:pt x="493" y="334"/>
                </a:lnTo>
                <a:lnTo>
                  <a:pt x="495" y="334"/>
                </a:lnTo>
                <a:lnTo>
                  <a:pt x="493" y="334"/>
                </a:lnTo>
                <a:lnTo>
                  <a:pt x="493" y="337"/>
                </a:lnTo>
                <a:lnTo>
                  <a:pt x="490" y="337"/>
                </a:lnTo>
                <a:lnTo>
                  <a:pt x="495" y="342"/>
                </a:lnTo>
                <a:lnTo>
                  <a:pt x="495" y="348"/>
                </a:lnTo>
                <a:lnTo>
                  <a:pt x="485" y="345"/>
                </a:lnTo>
                <a:lnTo>
                  <a:pt x="485" y="348"/>
                </a:lnTo>
                <a:lnTo>
                  <a:pt x="485" y="350"/>
                </a:lnTo>
                <a:lnTo>
                  <a:pt x="485" y="353"/>
                </a:lnTo>
                <a:lnTo>
                  <a:pt x="482" y="353"/>
                </a:lnTo>
                <a:lnTo>
                  <a:pt x="482" y="355"/>
                </a:lnTo>
                <a:lnTo>
                  <a:pt x="482" y="358"/>
                </a:lnTo>
                <a:lnTo>
                  <a:pt x="480" y="358"/>
                </a:lnTo>
                <a:lnTo>
                  <a:pt x="480" y="361"/>
                </a:lnTo>
                <a:lnTo>
                  <a:pt x="480" y="363"/>
                </a:lnTo>
                <a:lnTo>
                  <a:pt x="477" y="363"/>
                </a:lnTo>
                <a:lnTo>
                  <a:pt x="477" y="366"/>
                </a:lnTo>
                <a:lnTo>
                  <a:pt x="480" y="366"/>
                </a:lnTo>
                <a:lnTo>
                  <a:pt x="480" y="368"/>
                </a:lnTo>
                <a:lnTo>
                  <a:pt x="480" y="371"/>
                </a:lnTo>
                <a:lnTo>
                  <a:pt x="480" y="374"/>
                </a:lnTo>
                <a:lnTo>
                  <a:pt x="477" y="374"/>
                </a:lnTo>
                <a:lnTo>
                  <a:pt x="477" y="376"/>
                </a:lnTo>
                <a:lnTo>
                  <a:pt x="477" y="379"/>
                </a:lnTo>
                <a:lnTo>
                  <a:pt x="477" y="382"/>
                </a:lnTo>
                <a:lnTo>
                  <a:pt x="477" y="384"/>
                </a:lnTo>
                <a:lnTo>
                  <a:pt x="475" y="384"/>
                </a:lnTo>
                <a:lnTo>
                  <a:pt x="475" y="387"/>
                </a:lnTo>
                <a:lnTo>
                  <a:pt x="475" y="389"/>
                </a:lnTo>
                <a:lnTo>
                  <a:pt x="475" y="392"/>
                </a:lnTo>
                <a:lnTo>
                  <a:pt x="475" y="395"/>
                </a:lnTo>
                <a:lnTo>
                  <a:pt x="475" y="397"/>
                </a:lnTo>
                <a:lnTo>
                  <a:pt x="475" y="400"/>
                </a:lnTo>
                <a:lnTo>
                  <a:pt x="472" y="400"/>
                </a:lnTo>
                <a:lnTo>
                  <a:pt x="472" y="402"/>
                </a:lnTo>
                <a:lnTo>
                  <a:pt x="472" y="405"/>
                </a:lnTo>
                <a:lnTo>
                  <a:pt x="472" y="408"/>
                </a:lnTo>
                <a:lnTo>
                  <a:pt x="472" y="410"/>
                </a:lnTo>
                <a:lnTo>
                  <a:pt x="469" y="410"/>
                </a:lnTo>
                <a:lnTo>
                  <a:pt x="469" y="413"/>
                </a:lnTo>
                <a:lnTo>
                  <a:pt x="467" y="413"/>
                </a:lnTo>
                <a:lnTo>
                  <a:pt x="464" y="413"/>
                </a:lnTo>
                <a:lnTo>
                  <a:pt x="464" y="415"/>
                </a:lnTo>
                <a:lnTo>
                  <a:pt x="462" y="415"/>
                </a:lnTo>
                <a:lnTo>
                  <a:pt x="462" y="418"/>
                </a:lnTo>
                <a:lnTo>
                  <a:pt x="459" y="418"/>
                </a:lnTo>
                <a:lnTo>
                  <a:pt x="456" y="418"/>
                </a:lnTo>
                <a:lnTo>
                  <a:pt x="454" y="418"/>
                </a:lnTo>
                <a:lnTo>
                  <a:pt x="454" y="415"/>
                </a:lnTo>
                <a:lnTo>
                  <a:pt x="454" y="418"/>
                </a:lnTo>
                <a:lnTo>
                  <a:pt x="451" y="418"/>
                </a:lnTo>
                <a:lnTo>
                  <a:pt x="451" y="415"/>
                </a:lnTo>
                <a:lnTo>
                  <a:pt x="448" y="415"/>
                </a:lnTo>
                <a:lnTo>
                  <a:pt x="448" y="413"/>
                </a:lnTo>
                <a:lnTo>
                  <a:pt x="448" y="410"/>
                </a:lnTo>
                <a:lnTo>
                  <a:pt x="446" y="410"/>
                </a:lnTo>
                <a:lnTo>
                  <a:pt x="443" y="410"/>
                </a:lnTo>
                <a:lnTo>
                  <a:pt x="443" y="408"/>
                </a:lnTo>
                <a:lnTo>
                  <a:pt x="441" y="408"/>
                </a:lnTo>
                <a:lnTo>
                  <a:pt x="441" y="410"/>
                </a:lnTo>
                <a:lnTo>
                  <a:pt x="441" y="408"/>
                </a:lnTo>
                <a:lnTo>
                  <a:pt x="438" y="408"/>
                </a:lnTo>
                <a:lnTo>
                  <a:pt x="435" y="408"/>
                </a:lnTo>
                <a:lnTo>
                  <a:pt x="435" y="410"/>
                </a:lnTo>
                <a:lnTo>
                  <a:pt x="435" y="408"/>
                </a:lnTo>
                <a:lnTo>
                  <a:pt x="435" y="410"/>
                </a:lnTo>
                <a:lnTo>
                  <a:pt x="435" y="408"/>
                </a:lnTo>
                <a:lnTo>
                  <a:pt x="438" y="408"/>
                </a:lnTo>
                <a:lnTo>
                  <a:pt x="438" y="405"/>
                </a:lnTo>
                <a:lnTo>
                  <a:pt x="435" y="405"/>
                </a:lnTo>
                <a:lnTo>
                  <a:pt x="433" y="405"/>
                </a:lnTo>
                <a:lnTo>
                  <a:pt x="433" y="402"/>
                </a:lnTo>
                <a:lnTo>
                  <a:pt x="430" y="402"/>
                </a:lnTo>
                <a:lnTo>
                  <a:pt x="430" y="400"/>
                </a:lnTo>
                <a:lnTo>
                  <a:pt x="428" y="400"/>
                </a:lnTo>
                <a:lnTo>
                  <a:pt x="428" y="397"/>
                </a:lnTo>
                <a:lnTo>
                  <a:pt x="425" y="397"/>
                </a:lnTo>
                <a:lnTo>
                  <a:pt x="422" y="397"/>
                </a:lnTo>
                <a:lnTo>
                  <a:pt x="422" y="400"/>
                </a:lnTo>
                <a:lnTo>
                  <a:pt x="422" y="397"/>
                </a:lnTo>
                <a:lnTo>
                  <a:pt x="420" y="397"/>
                </a:lnTo>
                <a:lnTo>
                  <a:pt x="420" y="395"/>
                </a:lnTo>
                <a:lnTo>
                  <a:pt x="420" y="392"/>
                </a:lnTo>
                <a:lnTo>
                  <a:pt x="417" y="392"/>
                </a:lnTo>
                <a:lnTo>
                  <a:pt x="417" y="395"/>
                </a:lnTo>
                <a:lnTo>
                  <a:pt x="415" y="395"/>
                </a:lnTo>
                <a:lnTo>
                  <a:pt x="415" y="392"/>
                </a:lnTo>
                <a:lnTo>
                  <a:pt x="415" y="389"/>
                </a:lnTo>
                <a:lnTo>
                  <a:pt x="412" y="389"/>
                </a:lnTo>
                <a:lnTo>
                  <a:pt x="409" y="389"/>
                </a:lnTo>
                <a:lnTo>
                  <a:pt x="409" y="387"/>
                </a:lnTo>
                <a:lnTo>
                  <a:pt x="409" y="384"/>
                </a:lnTo>
                <a:lnTo>
                  <a:pt x="412" y="384"/>
                </a:lnTo>
                <a:lnTo>
                  <a:pt x="412" y="382"/>
                </a:lnTo>
                <a:lnTo>
                  <a:pt x="415" y="382"/>
                </a:lnTo>
                <a:lnTo>
                  <a:pt x="415" y="379"/>
                </a:lnTo>
                <a:lnTo>
                  <a:pt x="412" y="379"/>
                </a:lnTo>
                <a:lnTo>
                  <a:pt x="415" y="379"/>
                </a:lnTo>
                <a:lnTo>
                  <a:pt x="415" y="376"/>
                </a:lnTo>
                <a:lnTo>
                  <a:pt x="417" y="376"/>
                </a:lnTo>
                <a:lnTo>
                  <a:pt x="420" y="374"/>
                </a:lnTo>
                <a:lnTo>
                  <a:pt x="420" y="371"/>
                </a:lnTo>
                <a:lnTo>
                  <a:pt x="417" y="371"/>
                </a:lnTo>
                <a:lnTo>
                  <a:pt x="417" y="368"/>
                </a:lnTo>
                <a:lnTo>
                  <a:pt x="417" y="366"/>
                </a:lnTo>
                <a:lnTo>
                  <a:pt x="420" y="366"/>
                </a:lnTo>
                <a:lnTo>
                  <a:pt x="420" y="363"/>
                </a:lnTo>
                <a:lnTo>
                  <a:pt x="417" y="363"/>
                </a:lnTo>
                <a:lnTo>
                  <a:pt x="417" y="361"/>
                </a:lnTo>
                <a:lnTo>
                  <a:pt x="415" y="361"/>
                </a:lnTo>
                <a:lnTo>
                  <a:pt x="412" y="361"/>
                </a:lnTo>
                <a:lnTo>
                  <a:pt x="409" y="361"/>
                </a:lnTo>
                <a:lnTo>
                  <a:pt x="407" y="361"/>
                </a:lnTo>
                <a:lnTo>
                  <a:pt x="404" y="361"/>
                </a:lnTo>
                <a:lnTo>
                  <a:pt x="401" y="361"/>
                </a:lnTo>
                <a:lnTo>
                  <a:pt x="401" y="358"/>
                </a:lnTo>
                <a:lnTo>
                  <a:pt x="399" y="358"/>
                </a:lnTo>
                <a:lnTo>
                  <a:pt x="399" y="355"/>
                </a:lnTo>
                <a:lnTo>
                  <a:pt x="399" y="353"/>
                </a:lnTo>
                <a:lnTo>
                  <a:pt x="399" y="350"/>
                </a:lnTo>
                <a:lnTo>
                  <a:pt x="396" y="350"/>
                </a:lnTo>
                <a:lnTo>
                  <a:pt x="396" y="348"/>
                </a:lnTo>
                <a:lnTo>
                  <a:pt x="396" y="345"/>
                </a:lnTo>
                <a:lnTo>
                  <a:pt x="394" y="345"/>
                </a:lnTo>
                <a:lnTo>
                  <a:pt x="394" y="342"/>
                </a:lnTo>
                <a:lnTo>
                  <a:pt x="381" y="345"/>
                </a:lnTo>
                <a:lnTo>
                  <a:pt x="381" y="342"/>
                </a:lnTo>
                <a:lnTo>
                  <a:pt x="394" y="340"/>
                </a:lnTo>
                <a:lnTo>
                  <a:pt x="404" y="327"/>
                </a:lnTo>
                <a:lnTo>
                  <a:pt x="404" y="319"/>
                </a:lnTo>
                <a:lnTo>
                  <a:pt x="404" y="314"/>
                </a:lnTo>
                <a:lnTo>
                  <a:pt x="396" y="303"/>
                </a:lnTo>
                <a:lnTo>
                  <a:pt x="394" y="306"/>
                </a:lnTo>
                <a:lnTo>
                  <a:pt x="394" y="303"/>
                </a:lnTo>
                <a:lnTo>
                  <a:pt x="391" y="303"/>
                </a:lnTo>
                <a:lnTo>
                  <a:pt x="391" y="301"/>
                </a:lnTo>
                <a:lnTo>
                  <a:pt x="388" y="303"/>
                </a:lnTo>
                <a:lnTo>
                  <a:pt x="388" y="306"/>
                </a:lnTo>
                <a:lnTo>
                  <a:pt x="386" y="303"/>
                </a:lnTo>
                <a:lnTo>
                  <a:pt x="388" y="303"/>
                </a:lnTo>
                <a:lnTo>
                  <a:pt x="388" y="301"/>
                </a:lnTo>
                <a:lnTo>
                  <a:pt x="388" y="298"/>
                </a:lnTo>
                <a:lnTo>
                  <a:pt x="388" y="295"/>
                </a:lnTo>
                <a:lnTo>
                  <a:pt x="388" y="293"/>
                </a:lnTo>
                <a:lnTo>
                  <a:pt x="391" y="293"/>
                </a:lnTo>
                <a:lnTo>
                  <a:pt x="391" y="290"/>
                </a:lnTo>
                <a:lnTo>
                  <a:pt x="388" y="290"/>
                </a:lnTo>
                <a:lnTo>
                  <a:pt x="388" y="287"/>
                </a:lnTo>
                <a:lnTo>
                  <a:pt x="394" y="285"/>
                </a:lnTo>
                <a:lnTo>
                  <a:pt x="396" y="285"/>
                </a:lnTo>
                <a:lnTo>
                  <a:pt x="394" y="282"/>
                </a:lnTo>
                <a:lnTo>
                  <a:pt x="394" y="285"/>
                </a:lnTo>
                <a:lnTo>
                  <a:pt x="396" y="285"/>
                </a:lnTo>
                <a:lnTo>
                  <a:pt x="396" y="282"/>
                </a:lnTo>
                <a:lnTo>
                  <a:pt x="396" y="280"/>
                </a:lnTo>
                <a:lnTo>
                  <a:pt x="394" y="280"/>
                </a:lnTo>
                <a:lnTo>
                  <a:pt x="394" y="277"/>
                </a:lnTo>
                <a:lnTo>
                  <a:pt x="391" y="277"/>
                </a:lnTo>
                <a:lnTo>
                  <a:pt x="388" y="277"/>
                </a:lnTo>
                <a:lnTo>
                  <a:pt x="388" y="274"/>
                </a:lnTo>
                <a:lnTo>
                  <a:pt x="383" y="274"/>
                </a:lnTo>
                <a:lnTo>
                  <a:pt x="381" y="274"/>
                </a:lnTo>
                <a:lnTo>
                  <a:pt x="375" y="274"/>
                </a:lnTo>
                <a:lnTo>
                  <a:pt x="375" y="277"/>
                </a:lnTo>
                <a:lnTo>
                  <a:pt x="370" y="277"/>
                </a:lnTo>
                <a:lnTo>
                  <a:pt x="368" y="277"/>
                </a:lnTo>
                <a:lnTo>
                  <a:pt x="365" y="277"/>
                </a:lnTo>
                <a:lnTo>
                  <a:pt x="365" y="274"/>
                </a:lnTo>
                <a:lnTo>
                  <a:pt x="362" y="274"/>
                </a:lnTo>
                <a:lnTo>
                  <a:pt x="362" y="272"/>
                </a:lnTo>
                <a:lnTo>
                  <a:pt x="362" y="274"/>
                </a:lnTo>
                <a:lnTo>
                  <a:pt x="362" y="272"/>
                </a:lnTo>
                <a:lnTo>
                  <a:pt x="362" y="274"/>
                </a:lnTo>
                <a:lnTo>
                  <a:pt x="362" y="272"/>
                </a:lnTo>
                <a:lnTo>
                  <a:pt x="360" y="272"/>
                </a:lnTo>
                <a:lnTo>
                  <a:pt x="357" y="269"/>
                </a:lnTo>
                <a:lnTo>
                  <a:pt x="357" y="267"/>
                </a:lnTo>
                <a:lnTo>
                  <a:pt x="354" y="267"/>
                </a:lnTo>
                <a:lnTo>
                  <a:pt x="352" y="264"/>
                </a:lnTo>
                <a:lnTo>
                  <a:pt x="344" y="261"/>
                </a:lnTo>
                <a:lnTo>
                  <a:pt x="334" y="264"/>
                </a:lnTo>
                <a:lnTo>
                  <a:pt x="328" y="264"/>
                </a:lnTo>
                <a:lnTo>
                  <a:pt x="315" y="264"/>
                </a:lnTo>
                <a:lnTo>
                  <a:pt x="313" y="264"/>
                </a:lnTo>
                <a:lnTo>
                  <a:pt x="310" y="259"/>
                </a:lnTo>
                <a:lnTo>
                  <a:pt x="302" y="259"/>
                </a:lnTo>
                <a:lnTo>
                  <a:pt x="300" y="259"/>
                </a:lnTo>
                <a:lnTo>
                  <a:pt x="294" y="256"/>
                </a:lnTo>
                <a:lnTo>
                  <a:pt x="292" y="256"/>
                </a:lnTo>
                <a:lnTo>
                  <a:pt x="289" y="256"/>
                </a:lnTo>
                <a:lnTo>
                  <a:pt x="284" y="256"/>
                </a:lnTo>
                <a:lnTo>
                  <a:pt x="281" y="254"/>
                </a:lnTo>
                <a:lnTo>
                  <a:pt x="276" y="254"/>
                </a:lnTo>
                <a:lnTo>
                  <a:pt x="276" y="256"/>
                </a:lnTo>
                <a:lnTo>
                  <a:pt x="276" y="254"/>
                </a:lnTo>
                <a:lnTo>
                  <a:pt x="274" y="254"/>
                </a:lnTo>
                <a:lnTo>
                  <a:pt x="263" y="254"/>
                </a:lnTo>
                <a:lnTo>
                  <a:pt x="263" y="256"/>
                </a:lnTo>
                <a:lnTo>
                  <a:pt x="261" y="256"/>
                </a:lnTo>
                <a:lnTo>
                  <a:pt x="263" y="254"/>
                </a:lnTo>
                <a:lnTo>
                  <a:pt x="261" y="254"/>
                </a:lnTo>
                <a:lnTo>
                  <a:pt x="250" y="251"/>
                </a:lnTo>
                <a:lnTo>
                  <a:pt x="247" y="251"/>
                </a:lnTo>
                <a:lnTo>
                  <a:pt x="245" y="251"/>
                </a:lnTo>
                <a:lnTo>
                  <a:pt x="245" y="248"/>
                </a:lnTo>
                <a:lnTo>
                  <a:pt x="245" y="251"/>
                </a:lnTo>
                <a:lnTo>
                  <a:pt x="240" y="251"/>
                </a:lnTo>
                <a:lnTo>
                  <a:pt x="237" y="251"/>
                </a:lnTo>
                <a:lnTo>
                  <a:pt x="232" y="251"/>
                </a:lnTo>
                <a:lnTo>
                  <a:pt x="224" y="251"/>
                </a:lnTo>
                <a:lnTo>
                  <a:pt x="221" y="251"/>
                </a:lnTo>
                <a:lnTo>
                  <a:pt x="224" y="264"/>
                </a:lnTo>
                <a:lnTo>
                  <a:pt x="227" y="267"/>
                </a:lnTo>
                <a:lnTo>
                  <a:pt x="227" y="269"/>
                </a:lnTo>
                <a:lnTo>
                  <a:pt x="229" y="272"/>
                </a:lnTo>
                <a:lnTo>
                  <a:pt x="229" y="274"/>
                </a:lnTo>
                <a:lnTo>
                  <a:pt x="229" y="272"/>
                </a:lnTo>
                <a:lnTo>
                  <a:pt x="227" y="272"/>
                </a:lnTo>
                <a:lnTo>
                  <a:pt x="224" y="264"/>
                </a:lnTo>
                <a:lnTo>
                  <a:pt x="219" y="254"/>
                </a:lnTo>
                <a:lnTo>
                  <a:pt x="219" y="251"/>
                </a:lnTo>
                <a:lnTo>
                  <a:pt x="211" y="251"/>
                </a:lnTo>
                <a:lnTo>
                  <a:pt x="206" y="251"/>
                </a:lnTo>
                <a:lnTo>
                  <a:pt x="203" y="251"/>
                </a:lnTo>
                <a:lnTo>
                  <a:pt x="200" y="251"/>
                </a:lnTo>
                <a:lnTo>
                  <a:pt x="198" y="248"/>
                </a:lnTo>
                <a:lnTo>
                  <a:pt x="195" y="248"/>
                </a:lnTo>
                <a:lnTo>
                  <a:pt x="195" y="246"/>
                </a:lnTo>
                <a:lnTo>
                  <a:pt x="193" y="246"/>
                </a:lnTo>
                <a:lnTo>
                  <a:pt x="190" y="246"/>
                </a:lnTo>
                <a:lnTo>
                  <a:pt x="187" y="246"/>
                </a:lnTo>
                <a:lnTo>
                  <a:pt x="185" y="246"/>
                </a:lnTo>
                <a:lnTo>
                  <a:pt x="182" y="246"/>
                </a:lnTo>
                <a:lnTo>
                  <a:pt x="180" y="246"/>
                </a:lnTo>
                <a:lnTo>
                  <a:pt x="177" y="246"/>
                </a:lnTo>
                <a:lnTo>
                  <a:pt x="174" y="246"/>
                </a:lnTo>
                <a:lnTo>
                  <a:pt x="174" y="248"/>
                </a:lnTo>
                <a:lnTo>
                  <a:pt x="172" y="248"/>
                </a:lnTo>
                <a:lnTo>
                  <a:pt x="169" y="248"/>
                </a:lnTo>
                <a:lnTo>
                  <a:pt x="167" y="248"/>
                </a:lnTo>
                <a:lnTo>
                  <a:pt x="167" y="246"/>
                </a:lnTo>
                <a:lnTo>
                  <a:pt x="164" y="246"/>
                </a:lnTo>
                <a:lnTo>
                  <a:pt x="161" y="246"/>
                </a:lnTo>
                <a:lnTo>
                  <a:pt x="161" y="243"/>
                </a:lnTo>
                <a:lnTo>
                  <a:pt x="159" y="246"/>
                </a:lnTo>
                <a:lnTo>
                  <a:pt x="159" y="243"/>
                </a:lnTo>
                <a:lnTo>
                  <a:pt x="156" y="243"/>
                </a:lnTo>
                <a:lnTo>
                  <a:pt x="156" y="246"/>
                </a:lnTo>
                <a:lnTo>
                  <a:pt x="156" y="243"/>
                </a:lnTo>
                <a:lnTo>
                  <a:pt x="154" y="243"/>
                </a:lnTo>
                <a:lnTo>
                  <a:pt x="154" y="240"/>
                </a:lnTo>
                <a:lnTo>
                  <a:pt x="151" y="238"/>
                </a:lnTo>
                <a:lnTo>
                  <a:pt x="148" y="238"/>
                </a:lnTo>
                <a:lnTo>
                  <a:pt x="148" y="235"/>
                </a:lnTo>
                <a:lnTo>
                  <a:pt x="146" y="235"/>
                </a:lnTo>
                <a:lnTo>
                  <a:pt x="146" y="233"/>
                </a:lnTo>
                <a:lnTo>
                  <a:pt x="143" y="233"/>
                </a:lnTo>
                <a:lnTo>
                  <a:pt x="143" y="230"/>
                </a:lnTo>
                <a:lnTo>
                  <a:pt x="140" y="227"/>
                </a:lnTo>
                <a:lnTo>
                  <a:pt x="140" y="225"/>
                </a:lnTo>
                <a:lnTo>
                  <a:pt x="138" y="225"/>
                </a:lnTo>
                <a:lnTo>
                  <a:pt x="138" y="222"/>
                </a:lnTo>
                <a:lnTo>
                  <a:pt x="138" y="220"/>
                </a:lnTo>
                <a:lnTo>
                  <a:pt x="135" y="220"/>
                </a:lnTo>
                <a:lnTo>
                  <a:pt x="135" y="217"/>
                </a:lnTo>
                <a:lnTo>
                  <a:pt x="133" y="217"/>
                </a:lnTo>
                <a:lnTo>
                  <a:pt x="133" y="214"/>
                </a:lnTo>
                <a:lnTo>
                  <a:pt x="130" y="214"/>
                </a:lnTo>
                <a:lnTo>
                  <a:pt x="130" y="212"/>
                </a:lnTo>
                <a:lnTo>
                  <a:pt x="133" y="212"/>
                </a:lnTo>
                <a:lnTo>
                  <a:pt x="133" y="209"/>
                </a:lnTo>
                <a:lnTo>
                  <a:pt x="130" y="209"/>
                </a:lnTo>
                <a:lnTo>
                  <a:pt x="130" y="212"/>
                </a:lnTo>
                <a:lnTo>
                  <a:pt x="127" y="212"/>
                </a:lnTo>
                <a:lnTo>
                  <a:pt x="127" y="214"/>
                </a:lnTo>
                <a:lnTo>
                  <a:pt x="125" y="214"/>
                </a:lnTo>
                <a:lnTo>
                  <a:pt x="125" y="217"/>
                </a:lnTo>
                <a:lnTo>
                  <a:pt x="125" y="214"/>
                </a:lnTo>
                <a:lnTo>
                  <a:pt x="122" y="214"/>
                </a:lnTo>
                <a:lnTo>
                  <a:pt x="122" y="212"/>
                </a:lnTo>
                <a:lnTo>
                  <a:pt x="120" y="209"/>
                </a:lnTo>
                <a:lnTo>
                  <a:pt x="120" y="207"/>
                </a:lnTo>
                <a:lnTo>
                  <a:pt x="120" y="204"/>
                </a:lnTo>
                <a:lnTo>
                  <a:pt x="120" y="201"/>
                </a:lnTo>
                <a:lnTo>
                  <a:pt x="120" y="199"/>
                </a:lnTo>
                <a:lnTo>
                  <a:pt x="120" y="196"/>
                </a:lnTo>
                <a:lnTo>
                  <a:pt x="120" y="193"/>
                </a:lnTo>
                <a:lnTo>
                  <a:pt x="120" y="191"/>
                </a:lnTo>
                <a:lnTo>
                  <a:pt x="117" y="191"/>
                </a:lnTo>
                <a:lnTo>
                  <a:pt x="120" y="191"/>
                </a:lnTo>
                <a:lnTo>
                  <a:pt x="120" y="188"/>
                </a:lnTo>
                <a:lnTo>
                  <a:pt x="120" y="186"/>
                </a:lnTo>
                <a:lnTo>
                  <a:pt x="120" y="183"/>
                </a:lnTo>
                <a:lnTo>
                  <a:pt x="117" y="183"/>
                </a:lnTo>
                <a:lnTo>
                  <a:pt x="117" y="180"/>
                </a:lnTo>
                <a:lnTo>
                  <a:pt x="117" y="178"/>
                </a:lnTo>
                <a:lnTo>
                  <a:pt x="114" y="178"/>
                </a:lnTo>
                <a:lnTo>
                  <a:pt x="114" y="175"/>
                </a:lnTo>
                <a:lnTo>
                  <a:pt x="112" y="175"/>
                </a:lnTo>
                <a:lnTo>
                  <a:pt x="112" y="173"/>
                </a:lnTo>
                <a:lnTo>
                  <a:pt x="112" y="170"/>
                </a:lnTo>
                <a:lnTo>
                  <a:pt x="109" y="170"/>
                </a:lnTo>
                <a:lnTo>
                  <a:pt x="109" y="167"/>
                </a:lnTo>
                <a:lnTo>
                  <a:pt x="107" y="167"/>
                </a:lnTo>
                <a:lnTo>
                  <a:pt x="107" y="165"/>
                </a:lnTo>
                <a:lnTo>
                  <a:pt x="104" y="162"/>
                </a:lnTo>
                <a:lnTo>
                  <a:pt x="101" y="157"/>
                </a:lnTo>
                <a:lnTo>
                  <a:pt x="99" y="157"/>
                </a:lnTo>
                <a:lnTo>
                  <a:pt x="99" y="154"/>
                </a:lnTo>
                <a:lnTo>
                  <a:pt x="93" y="149"/>
                </a:lnTo>
                <a:lnTo>
                  <a:pt x="93" y="146"/>
                </a:lnTo>
                <a:lnTo>
                  <a:pt x="86" y="136"/>
                </a:lnTo>
                <a:lnTo>
                  <a:pt x="86" y="133"/>
                </a:lnTo>
                <a:lnTo>
                  <a:pt x="83" y="133"/>
                </a:lnTo>
                <a:lnTo>
                  <a:pt x="83" y="131"/>
                </a:lnTo>
                <a:lnTo>
                  <a:pt x="83" y="128"/>
                </a:lnTo>
                <a:lnTo>
                  <a:pt x="80" y="128"/>
                </a:lnTo>
                <a:lnTo>
                  <a:pt x="80" y="126"/>
                </a:lnTo>
                <a:lnTo>
                  <a:pt x="80" y="123"/>
                </a:lnTo>
                <a:lnTo>
                  <a:pt x="80" y="126"/>
                </a:lnTo>
                <a:lnTo>
                  <a:pt x="80" y="123"/>
                </a:lnTo>
                <a:lnTo>
                  <a:pt x="78" y="123"/>
                </a:lnTo>
                <a:lnTo>
                  <a:pt x="80" y="123"/>
                </a:lnTo>
                <a:lnTo>
                  <a:pt x="78" y="123"/>
                </a:lnTo>
                <a:lnTo>
                  <a:pt x="75" y="123"/>
                </a:lnTo>
                <a:lnTo>
                  <a:pt x="75" y="120"/>
                </a:lnTo>
                <a:lnTo>
                  <a:pt x="75" y="123"/>
                </a:lnTo>
                <a:lnTo>
                  <a:pt x="75" y="120"/>
                </a:lnTo>
                <a:lnTo>
                  <a:pt x="75" y="118"/>
                </a:lnTo>
                <a:lnTo>
                  <a:pt x="73" y="118"/>
                </a:lnTo>
                <a:lnTo>
                  <a:pt x="73" y="115"/>
                </a:lnTo>
                <a:lnTo>
                  <a:pt x="70" y="115"/>
                </a:lnTo>
                <a:lnTo>
                  <a:pt x="70" y="112"/>
                </a:lnTo>
                <a:lnTo>
                  <a:pt x="70" y="110"/>
                </a:lnTo>
                <a:lnTo>
                  <a:pt x="70" y="107"/>
                </a:lnTo>
                <a:lnTo>
                  <a:pt x="67" y="107"/>
                </a:lnTo>
                <a:lnTo>
                  <a:pt x="67" y="105"/>
                </a:lnTo>
                <a:lnTo>
                  <a:pt x="65" y="99"/>
                </a:lnTo>
                <a:lnTo>
                  <a:pt x="65" y="97"/>
                </a:lnTo>
                <a:lnTo>
                  <a:pt x="62" y="97"/>
                </a:lnTo>
                <a:lnTo>
                  <a:pt x="62" y="94"/>
                </a:lnTo>
                <a:lnTo>
                  <a:pt x="60" y="94"/>
                </a:lnTo>
                <a:lnTo>
                  <a:pt x="60" y="92"/>
                </a:lnTo>
                <a:lnTo>
                  <a:pt x="60" y="89"/>
                </a:lnTo>
                <a:lnTo>
                  <a:pt x="57" y="89"/>
                </a:lnTo>
                <a:lnTo>
                  <a:pt x="57" y="86"/>
                </a:lnTo>
                <a:lnTo>
                  <a:pt x="57" y="84"/>
                </a:lnTo>
                <a:lnTo>
                  <a:pt x="54" y="84"/>
                </a:lnTo>
                <a:lnTo>
                  <a:pt x="54" y="81"/>
                </a:lnTo>
                <a:lnTo>
                  <a:pt x="52" y="81"/>
                </a:lnTo>
                <a:lnTo>
                  <a:pt x="52" y="79"/>
                </a:lnTo>
                <a:lnTo>
                  <a:pt x="52" y="76"/>
                </a:lnTo>
                <a:lnTo>
                  <a:pt x="49" y="76"/>
                </a:lnTo>
                <a:lnTo>
                  <a:pt x="49" y="73"/>
                </a:lnTo>
                <a:lnTo>
                  <a:pt x="52" y="73"/>
                </a:lnTo>
                <a:lnTo>
                  <a:pt x="49" y="71"/>
                </a:lnTo>
                <a:lnTo>
                  <a:pt x="49" y="73"/>
                </a:lnTo>
                <a:lnTo>
                  <a:pt x="49" y="71"/>
                </a:lnTo>
                <a:lnTo>
                  <a:pt x="49" y="73"/>
                </a:lnTo>
                <a:lnTo>
                  <a:pt x="49" y="71"/>
                </a:lnTo>
                <a:lnTo>
                  <a:pt x="46" y="71"/>
                </a:lnTo>
                <a:lnTo>
                  <a:pt x="46" y="68"/>
                </a:lnTo>
                <a:lnTo>
                  <a:pt x="46" y="65"/>
                </a:lnTo>
                <a:lnTo>
                  <a:pt x="44" y="63"/>
                </a:lnTo>
                <a:lnTo>
                  <a:pt x="44" y="60"/>
                </a:lnTo>
                <a:lnTo>
                  <a:pt x="44" y="58"/>
                </a:lnTo>
                <a:lnTo>
                  <a:pt x="41" y="55"/>
                </a:lnTo>
                <a:lnTo>
                  <a:pt x="41" y="52"/>
                </a:lnTo>
                <a:lnTo>
                  <a:pt x="41" y="50"/>
                </a:lnTo>
                <a:lnTo>
                  <a:pt x="39" y="50"/>
                </a:lnTo>
                <a:lnTo>
                  <a:pt x="39" y="47"/>
                </a:lnTo>
                <a:lnTo>
                  <a:pt x="36" y="47"/>
                </a:lnTo>
                <a:lnTo>
                  <a:pt x="36" y="45"/>
                </a:lnTo>
                <a:lnTo>
                  <a:pt x="33" y="42"/>
                </a:lnTo>
                <a:lnTo>
                  <a:pt x="31" y="42"/>
                </a:lnTo>
                <a:lnTo>
                  <a:pt x="28" y="42"/>
                </a:lnTo>
                <a:lnTo>
                  <a:pt x="28" y="39"/>
                </a:lnTo>
                <a:lnTo>
                  <a:pt x="26" y="39"/>
                </a:lnTo>
                <a:lnTo>
                  <a:pt x="23" y="37"/>
                </a:lnTo>
                <a:lnTo>
                  <a:pt x="23" y="39"/>
                </a:lnTo>
                <a:lnTo>
                  <a:pt x="23" y="37"/>
                </a:lnTo>
                <a:lnTo>
                  <a:pt x="20" y="37"/>
                </a:lnTo>
                <a:lnTo>
                  <a:pt x="18" y="37"/>
                </a:lnTo>
                <a:lnTo>
                  <a:pt x="15" y="37"/>
                </a:lnTo>
                <a:lnTo>
                  <a:pt x="15" y="34"/>
                </a:lnTo>
                <a:lnTo>
                  <a:pt x="13" y="34"/>
                </a:lnTo>
                <a:lnTo>
                  <a:pt x="13" y="32"/>
                </a:lnTo>
                <a:lnTo>
                  <a:pt x="10" y="32"/>
                </a:lnTo>
                <a:lnTo>
                  <a:pt x="10" y="29"/>
                </a:lnTo>
                <a:lnTo>
                  <a:pt x="10" y="26"/>
                </a:lnTo>
                <a:lnTo>
                  <a:pt x="7" y="26"/>
                </a:lnTo>
                <a:lnTo>
                  <a:pt x="5" y="26"/>
                </a:lnTo>
                <a:lnTo>
                  <a:pt x="5" y="24"/>
                </a:lnTo>
                <a:lnTo>
                  <a:pt x="2" y="21"/>
                </a:lnTo>
                <a:lnTo>
                  <a:pt x="2" y="18"/>
                </a:lnTo>
                <a:lnTo>
                  <a:pt x="0" y="18"/>
                </a:lnTo>
                <a:lnTo>
                  <a:pt x="5" y="13"/>
                </a:lnTo>
                <a:lnTo>
                  <a:pt x="7" y="16"/>
                </a:lnTo>
                <a:lnTo>
                  <a:pt x="7" y="18"/>
                </a:lnTo>
                <a:lnTo>
                  <a:pt x="10" y="18"/>
                </a:lnTo>
                <a:lnTo>
                  <a:pt x="13" y="18"/>
                </a:lnTo>
                <a:lnTo>
                  <a:pt x="13" y="21"/>
                </a:lnTo>
                <a:lnTo>
                  <a:pt x="15" y="21"/>
                </a:lnTo>
                <a:lnTo>
                  <a:pt x="18" y="21"/>
                </a:lnTo>
                <a:lnTo>
                  <a:pt x="20" y="21"/>
                </a:lnTo>
                <a:lnTo>
                  <a:pt x="23" y="21"/>
                </a:lnTo>
                <a:lnTo>
                  <a:pt x="23" y="24"/>
                </a:lnTo>
                <a:lnTo>
                  <a:pt x="26" y="26"/>
                </a:lnTo>
                <a:lnTo>
                  <a:pt x="28" y="26"/>
                </a:lnTo>
                <a:lnTo>
                  <a:pt x="28" y="29"/>
                </a:lnTo>
                <a:lnTo>
                  <a:pt x="31" y="29"/>
                </a:lnTo>
                <a:lnTo>
                  <a:pt x="33" y="29"/>
                </a:lnTo>
                <a:lnTo>
                  <a:pt x="36" y="29"/>
                </a:lnTo>
                <a:lnTo>
                  <a:pt x="39" y="29"/>
                </a:lnTo>
                <a:lnTo>
                  <a:pt x="39" y="26"/>
                </a:lnTo>
                <a:lnTo>
                  <a:pt x="41" y="26"/>
                </a:lnTo>
                <a:lnTo>
                  <a:pt x="44" y="26"/>
                </a:lnTo>
                <a:lnTo>
                  <a:pt x="46" y="26"/>
                </a:lnTo>
                <a:lnTo>
                  <a:pt x="49" y="26"/>
                </a:lnTo>
                <a:lnTo>
                  <a:pt x="54" y="24"/>
                </a:lnTo>
                <a:lnTo>
                  <a:pt x="57" y="24"/>
                </a:lnTo>
                <a:lnTo>
                  <a:pt x="62" y="21"/>
                </a:lnTo>
                <a:lnTo>
                  <a:pt x="65" y="21"/>
                </a:lnTo>
                <a:lnTo>
                  <a:pt x="65" y="18"/>
                </a:lnTo>
                <a:lnTo>
                  <a:pt x="67" y="16"/>
                </a:lnTo>
                <a:lnTo>
                  <a:pt x="70" y="16"/>
                </a:lnTo>
                <a:lnTo>
                  <a:pt x="70" y="13"/>
                </a:lnTo>
                <a:lnTo>
                  <a:pt x="73" y="13"/>
                </a:lnTo>
                <a:lnTo>
                  <a:pt x="75" y="11"/>
                </a:lnTo>
                <a:lnTo>
                  <a:pt x="78" y="11"/>
                </a:lnTo>
                <a:lnTo>
                  <a:pt x="83" y="11"/>
                </a:lnTo>
                <a:lnTo>
                  <a:pt x="86" y="11"/>
                </a:lnTo>
                <a:lnTo>
                  <a:pt x="88" y="8"/>
                </a:lnTo>
                <a:lnTo>
                  <a:pt x="91" y="8"/>
                </a:lnTo>
                <a:lnTo>
                  <a:pt x="91" y="5"/>
                </a:lnTo>
                <a:lnTo>
                  <a:pt x="93" y="5"/>
                </a:lnTo>
                <a:lnTo>
                  <a:pt x="93" y="3"/>
                </a:lnTo>
                <a:lnTo>
                  <a:pt x="96" y="3"/>
                </a:lnTo>
                <a:lnTo>
                  <a:pt x="96" y="0"/>
                </a:lnTo>
                <a:lnTo>
                  <a:pt x="101" y="3"/>
                </a:lnTo>
                <a:lnTo>
                  <a:pt x="125" y="16"/>
                </a:lnTo>
                <a:lnTo>
                  <a:pt x="130" y="18"/>
                </a:lnTo>
                <a:lnTo>
                  <a:pt x="133" y="21"/>
                </a:lnTo>
                <a:lnTo>
                  <a:pt x="135" y="21"/>
                </a:lnTo>
                <a:close/>
              </a:path>
            </a:pathLst>
          </a:custGeom>
          <a:noFill/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226" name="Freeform 16"/>
          <p:cNvSpPr>
            <a:spLocks/>
          </p:cNvSpPr>
          <p:nvPr/>
        </p:nvSpPr>
        <p:spPr bwMode="auto">
          <a:xfrm>
            <a:off x="6449159" y="5516564"/>
            <a:ext cx="33704" cy="41275"/>
          </a:xfrm>
          <a:custGeom>
            <a:avLst/>
            <a:gdLst>
              <a:gd name="T0" fmla="*/ 15 w 23"/>
              <a:gd name="T1" fmla="*/ 0 h 26"/>
              <a:gd name="T2" fmla="*/ 15 w 23"/>
              <a:gd name="T3" fmla="*/ 2 h 26"/>
              <a:gd name="T4" fmla="*/ 15 w 23"/>
              <a:gd name="T5" fmla="*/ 5 h 26"/>
              <a:gd name="T6" fmla="*/ 13 w 23"/>
              <a:gd name="T7" fmla="*/ 5 h 26"/>
              <a:gd name="T8" fmla="*/ 15 w 23"/>
              <a:gd name="T9" fmla="*/ 7 h 26"/>
              <a:gd name="T10" fmla="*/ 15 w 23"/>
              <a:gd name="T11" fmla="*/ 10 h 26"/>
              <a:gd name="T12" fmla="*/ 15 w 23"/>
              <a:gd name="T13" fmla="*/ 7 h 26"/>
              <a:gd name="T14" fmla="*/ 15 w 23"/>
              <a:gd name="T15" fmla="*/ 10 h 26"/>
              <a:gd name="T16" fmla="*/ 18 w 23"/>
              <a:gd name="T17" fmla="*/ 10 h 26"/>
              <a:gd name="T18" fmla="*/ 15 w 23"/>
              <a:gd name="T19" fmla="*/ 10 h 26"/>
              <a:gd name="T20" fmla="*/ 15 w 23"/>
              <a:gd name="T21" fmla="*/ 13 h 26"/>
              <a:gd name="T22" fmla="*/ 15 w 23"/>
              <a:gd name="T23" fmla="*/ 15 h 26"/>
              <a:gd name="T24" fmla="*/ 15 w 23"/>
              <a:gd name="T25" fmla="*/ 13 h 26"/>
              <a:gd name="T26" fmla="*/ 18 w 23"/>
              <a:gd name="T27" fmla="*/ 13 h 26"/>
              <a:gd name="T28" fmla="*/ 21 w 23"/>
              <a:gd name="T29" fmla="*/ 13 h 26"/>
              <a:gd name="T30" fmla="*/ 21 w 23"/>
              <a:gd name="T31" fmla="*/ 15 h 26"/>
              <a:gd name="T32" fmla="*/ 21 w 23"/>
              <a:gd name="T33" fmla="*/ 18 h 26"/>
              <a:gd name="T34" fmla="*/ 23 w 23"/>
              <a:gd name="T35" fmla="*/ 18 h 26"/>
              <a:gd name="T36" fmla="*/ 23 w 23"/>
              <a:gd name="T37" fmla="*/ 21 h 26"/>
              <a:gd name="T38" fmla="*/ 23 w 23"/>
              <a:gd name="T39" fmla="*/ 23 h 26"/>
              <a:gd name="T40" fmla="*/ 21 w 23"/>
              <a:gd name="T41" fmla="*/ 23 h 26"/>
              <a:gd name="T42" fmla="*/ 18 w 23"/>
              <a:gd name="T43" fmla="*/ 23 h 26"/>
              <a:gd name="T44" fmla="*/ 18 w 23"/>
              <a:gd name="T45" fmla="*/ 26 h 26"/>
              <a:gd name="T46" fmla="*/ 18 w 23"/>
              <a:gd name="T47" fmla="*/ 23 h 26"/>
              <a:gd name="T48" fmla="*/ 15 w 23"/>
              <a:gd name="T49" fmla="*/ 23 h 26"/>
              <a:gd name="T50" fmla="*/ 13 w 23"/>
              <a:gd name="T51" fmla="*/ 23 h 26"/>
              <a:gd name="T52" fmla="*/ 15 w 23"/>
              <a:gd name="T53" fmla="*/ 21 h 26"/>
              <a:gd name="T54" fmla="*/ 15 w 23"/>
              <a:gd name="T55" fmla="*/ 18 h 26"/>
              <a:gd name="T56" fmla="*/ 13 w 23"/>
              <a:gd name="T57" fmla="*/ 18 h 26"/>
              <a:gd name="T58" fmla="*/ 15 w 23"/>
              <a:gd name="T59" fmla="*/ 18 h 26"/>
              <a:gd name="T60" fmla="*/ 15 w 23"/>
              <a:gd name="T61" fmla="*/ 15 h 26"/>
              <a:gd name="T62" fmla="*/ 13 w 23"/>
              <a:gd name="T63" fmla="*/ 15 h 26"/>
              <a:gd name="T64" fmla="*/ 10 w 23"/>
              <a:gd name="T65" fmla="*/ 15 h 26"/>
              <a:gd name="T66" fmla="*/ 8 w 23"/>
              <a:gd name="T67" fmla="*/ 15 h 26"/>
              <a:gd name="T68" fmla="*/ 8 w 23"/>
              <a:gd name="T69" fmla="*/ 13 h 26"/>
              <a:gd name="T70" fmla="*/ 5 w 23"/>
              <a:gd name="T71" fmla="*/ 13 h 26"/>
              <a:gd name="T72" fmla="*/ 2 w 23"/>
              <a:gd name="T73" fmla="*/ 15 h 26"/>
              <a:gd name="T74" fmla="*/ 2 w 23"/>
              <a:gd name="T75" fmla="*/ 13 h 26"/>
              <a:gd name="T76" fmla="*/ 0 w 23"/>
              <a:gd name="T77" fmla="*/ 13 h 26"/>
              <a:gd name="T78" fmla="*/ 0 w 23"/>
              <a:gd name="T79" fmla="*/ 10 h 26"/>
              <a:gd name="T80" fmla="*/ 2 w 23"/>
              <a:gd name="T81" fmla="*/ 10 h 26"/>
              <a:gd name="T82" fmla="*/ 2 w 23"/>
              <a:gd name="T83" fmla="*/ 7 h 26"/>
              <a:gd name="T84" fmla="*/ 5 w 23"/>
              <a:gd name="T85" fmla="*/ 5 h 26"/>
              <a:gd name="T86" fmla="*/ 5 w 23"/>
              <a:gd name="T87" fmla="*/ 2 h 26"/>
              <a:gd name="T88" fmla="*/ 8 w 23"/>
              <a:gd name="T89" fmla="*/ 2 h 26"/>
              <a:gd name="T90" fmla="*/ 8 w 23"/>
              <a:gd name="T91" fmla="*/ 0 h 26"/>
              <a:gd name="T92" fmla="*/ 10 w 23"/>
              <a:gd name="T93" fmla="*/ 0 h 26"/>
              <a:gd name="T94" fmla="*/ 13 w 23"/>
              <a:gd name="T95" fmla="*/ 0 h 26"/>
              <a:gd name="T96" fmla="*/ 15 w 23"/>
              <a:gd name="T97" fmla="*/ 0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3" h="26">
                <a:moveTo>
                  <a:pt x="15" y="0"/>
                </a:moveTo>
                <a:lnTo>
                  <a:pt x="15" y="2"/>
                </a:lnTo>
                <a:lnTo>
                  <a:pt x="15" y="5"/>
                </a:lnTo>
                <a:lnTo>
                  <a:pt x="13" y="5"/>
                </a:lnTo>
                <a:lnTo>
                  <a:pt x="15" y="7"/>
                </a:lnTo>
                <a:lnTo>
                  <a:pt x="15" y="10"/>
                </a:lnTo>
                <a:lnTo>
                  <a:pt x="15" y="7"/>
                </a:lnTo>
                <a:lnTo>
                  <a:pt x="15" y="10"/>
                </a:lnTo>
                <a:lnTo>
                  <a:pt x="18" y="10"/>
                </a:lnTo>
                <a:lnTo>
                  <a:pt x="15" y="10"/>
                </a:lnTo>
                <a:lnTo>
                  <a:pt x="15" y="13"/>
                </a:lnTo>
                <a:lnTo>
                  <a:pt x="15" y="15"/>
                </a:lnTo>
                <a:lnTo>
                  <a:pt x="15" y="13"/>
                </a:lnTo>
                <a:lnTo>
                  <a:pt x="18" y="13"/>
                </a:lnTo>
                <a:lnTo>
                  <a:pt x="21" y="13"/>
                </a:lnTo>
                <a:lnTo>
                  <a:pt x="21" y="15"/>
                </a:lnTo>
                <a:lnTo>
                  <a:pt x="21" y="18"/>
                </a:lnTo>
                <a:lnTo>
                  <a:pt x="23" y="18"/>
                </a:lnTo>
                <a:lnTo>
                  <a:pt x="23" y="21"/>
                </a:lnTo>
                <a:lnTo>
                  <a:pt x="23" y="23"/>
                </a:lnTo>
                <a:lnTo>
                  <a:pt x="21" y="23"/>
                </a:lnTo>
                <a:lnTo>
                  <a:pt x="18" y="23"/>
                </a:lnTo>
                <a:lnTo>
                  <a:pt x="18" y="26"/>
                </a:lnTo>
                <a:lnTo>
                  <a:pt x="18" y="23"/>
                </a:lnTo>
                <a:lnTo>
                  <a:pt x="15" y="23"/>
                </a:lnTo>
                <a:lnTo>
                  <a:pt x="13" y="23"/>
                </a:lnTo>
                <a:lnTo>
                  <a:pt x="15" y="21"/>
                </a:lnTo>
                <a:lnTo>
                  <a:pt x="15" y="18"/>
                </a:lnTo>
                <a:lnTo>
                  <a:pt x="13" y="18"/>
                </a:lnTo>
                <a:lnTo>
                  <a:pt x="15" y="18"/>
                </a:lnTo>
                <a:lnTo>
                  <a:pt x="15" y="15"/>
                </a:lnTo>
                <a:lnTo>
                  <a:pt x="13" y="15"/>
                </a:lnTo>
                <a:lnTo>
                  <a:pt x="10" y="15"/>
                </a:lnTo>
                <a:lnTo>
                  <a:pt x="8" y="15"/>
                </a:lnTo>
                <a:lnTo>
                  <a:pt x="8" y="13"/>
                </a:lnTo>
                <a:lnTo>
                  <a:pt x="5" y="13"/>
                </a:lnTo>
                <a:lnTo>
                  <a:pt x="2" y="15"/>
                </a:lnTo>
                <a:lnTo>
                  <a:pt x="2" y="13"/>
                </a:lnTo>
                <a:lnTo>
                  <a:pt x="0" y="13"/>
                </a:lnTo>
                <a:lnTo>
                  <a:pt x="0" y="10"/>
                </a:lnTo>
                <a:lnTo>
                  <a:pt x="2" y="10"/>
                </a:lnTo>
                <a:lnTo>
                  <a:pt x="2" y="7"/>
                </a:lnTo>
                <a:lnTo>
                  <a:pt x="5" y="5"/>
                </a:lnTo>
                <a:lnTo>
                  <a:pt x="5" y="2"/>
                </a:lnTo>
                <a:lnTo>
                  <a:pt x="8" y="2"/>
                </a:lnTo>
                <a:lnTo>
                  <a:pt x="8" y="0"/>
                </a:lnTo>
                <a:lnTo>
                  <a:pt x="10" y="0"/>
                </a:lnTo>
                <a:lnTo>
                  <a:pt x="13" y="0"/>
                </a:lnTo>
                <a:lnTo>
                  <a:pt x="15" y="0"/>
                </a:lnTo>
              </a:path>
            </a:pathLst>
          </a:custGeom>
          <a:noFill/>
          <a:ln w="4763">
            <a:solidFill>
              <a:srgbClr val="6E6E6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227" name="Freeform 17"/>
          <p:cNvSpPr>
            <a:spLocks/>
          </p:cNvSpPr>
          <p:nvPr/>
        </p:nvSpPr>
        <p:spPr bwMode="auto">
          <a:xfrm>
            <a:off x="5997820" y="5503864"/>
            <a:ext cx="21981" cy="15875"/>
          </a:xfrm>
          <a:custGeom>
            <a:avLst/>
            <a:gdLst>
              <a:gd name="T0" fmla="*/ 2 w 15"/>
              <a:gd name="T1" fmla="*/ 0 h 10"/>
              <a:gd name="T2" fmla="*/ 5 w 15"/>
              <a:gd name="T3" fmla="*/ 0 h 10"/>
              <a:gd name="T4" fmla="*/ 8 w 15"/>
              <a:gd name="T5" fmla="*/ 0 h 10"/>
              <a:gd name="T6" fmla="*/ 8 w 15"/>
              <a:gd name="T7" fmla="*/ 2 h 10"/>
              <a:gd name="T8" fmla="*/ 10 w 15"/>
              <a:gd name="T9" fmla="*/ 2 h 10"/>
              <a:gd name="T10" fmla="*/ 13 w 15"/>
              <a:gd name="T11" fmla="*/ 2 h 10"/>
              <a:gd name="T12" fmla="*/ 13 w 15"/>
              <a:gd name="T13" fmla="*/ 5 h 10"/>
              <a:gd name="T14" fmla="*/ 13 w 15"/>
              <a:gd name="T15" fmla="*/ 8 h 10"/>
              <a:gd name="T16" fmla="*/ 15 w 15"/>
              <a:gd name="T17" fmla="*/ 8 h 10"/>
              <a:gd name="T18" fmla="*/ 15 w 15"/>
              <a:gd name="T19" fmla="*/ 10 h 10"/>
              <a:gd name="T20" fmla="*/ 13 w 15"/>
              <a:gd name="T21" fmla="*/ 10 h 10"/>
              <a:gd name="T22" fmla="*/ 13 w 15"/>
              <a:gd name="T23" fmla="*/ 8 h 10"/>
              <a:gd name="T24" fmla="*/ 10 w 15"/>
              <a:gd name="T25" fmla="*/ 8 h 10"/>
              <a:gd name="T26" fmla="*/ 8 w 15"/>
              <a:gd name="T27" fmla="*/ 10 h 10"/>
              <a:gd name="T28" fmla="*/ 8 w 15"/>
              <a:gd name="T29" fmla="*/ 8 h 10"/>
              <a:gd name="T30" fmla="*/ 5 w 15"/>
              <a:gd name="T31" fmla="*/ 8 h 10"/>
              <a:gd name="T32" fmla="*/ 5 w 15"/>
              <a:gd name="T33" fmla="*/ 5 h 10"/>
              <a:gd name="T34" fmla="*/ 2 w 15"/>
              <a:gd name="T35" fmla="*/ 5 h 10"/>
              <a:gd name="T36" fmla="*/ 2 w 15"/>
              <a:gd name="T37" fmla="*/ 2 h 10"/>
              <a:gd name="T38" fmla="*/ 0 w 15"/>
              <a:gd name="T39" fmla="*/ 2 h 10"/>
              <a:gd name="T40" fmla="*/ 0 w 15"/>
              <a:gd name="T41" fmla="*/ 0 h 10"/>
              <a:gd name="T42" fmla="*/ 2 w 15"/>
              <a:gd name="T43" fmla="*/ 0 h 10"/>
              <a:gd name="T44" fmla="*/ 0 w 15"/>
              <a:gd name="T45" fmla="*/ 0 h 10"/>
              <a:gd name="T46" fmla="*/ 2 w 15"/>
              <a:gd name="T47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5" h="10">
                <a:moveTo>
                  <a:pt x="2" y="0"/>
                </a:moveTo>
                <a:lnTo>
                  <a:pt x="5" y="0"/>
                </a:lnTo>
                <a:lnTo>
                  <a:pt x="8" y="0"/>
                </a:lnTo>
                <a:lnTo>
                  <a:pt x="8" y="2"/>
                </a:lnTo>
                <a:lnTo>
                  <a:pt x="10" y="2"/>
                </a:lnTo>
                <a:lnTo>
                  <a:pt x="13" y="2"/>
                </a:lnTo>
                <a:lnTo>
                  <a:pt x="13" y="5"/>
                </a:lnTo>
                <a:lnTo>
                  <a:pt x="13" y="8"/>
                </a:lnTo>
                <a:lnTo>
                  <a:pt x="15" y="8"/>
                </a:lnTo>
                <a:lnTo>
                  <a:pt x="15" y="10"/>
                </a:lnTo>
                <a:lnTo>
                  <a:pt x="13" y="10"/>
                </a:lnTo>
                <a:lnTo>
                  <a:pt x="13" y="8"/>
                </a:lnTo>
                <a:lnTo>
                  <a:pt x="10" y="8"/>
                </a:lnTo>
                <a:lnTo>
                  <a:pt x="8" y="10"/>
                </a:lnTo>
                <a:lnTo>
                  <a:pt x="8" y="8"/>
                </a:lnTo>
                <a:lnTo>
                  <a:pt x="5" y="8"/>
                </a:lnTo>
                <a:lnTo>
                  <a:pt x="5" y="5"/>
                </a:lnTo>
                <a:lnTo>
                  <a:pt x="2" y="5"/>
                </a:lnTo>
                <a:lnTo>
                  <a:pt x="2" y="2"/>
                </a:lnTo>
                <a:lnTo>
                  <a:pt x="0" y="2"/>
                </a:lnTo>
                <a:lnTo>
                  <a:pt x="0" y="0"/>
                </a:lnTo>
                <a:lnTo>
                  <a:pt x="2" y="0"/>
                </a:lnTo>
                <a:lnTo>
                  <a:pt x="0" y="0"/>
                </a:lnTo>
                <a:lnTo>
                  <a:pt x="2" y="0"/>
                </a:lnTo>
              </a:path>
            </a:pathLst>
          </a:custGeom>
          <a:noFill/>
          <a:ln w="4763">
            <a:solidFill>
              <a:srgbClr val="6E6E6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228" name="Freeform 18"/>
          <p:cNvSpPr>
            <a:spLocks/>
          </p:cNvSpPr>
          <p:nvPr/>
        </p:nvSpPr>
        <p:spPr bwMode="auto">
          <a:xfrm>
            <a:off x="5518639" y="5357814"/>
            <a:ext cx="61546" cy="53975"/>
          </a:xfrm>
          <a:custGeom>
            <a:avLst/>
            <a:gdLst>
              <a:gd name="T0" fmla="*/ 16 w 42"/>
              <a:gd name="T1" fmla="*/ 0 h 34"/>
              <a:gd name="T2" fmla="*/ 19 w 42"/>
              <a:gd name="T3" fmla="*/ 3 h 34"/>
              <a:gd name="T4" fmla="*/ 21 w 42"/>
              <a:gd name="T5" fmla="*/ 6 h 34"/>
              <a:gd name="T6" fmla="*/ 27 w 42"/>
              <a:gd name="T7" fmla="*/ 6 h 34"/>
              <a:gd name="T8" fmla="*/ 32 w 42"/>
              <a:gd name="T9" fmla="*/ 6 h 34"/>
              <a:gd name="T10" fmla="*/ 37 w 42"/>
              <a:gd name="T11" fmla="*/ 8 h 34"/>
              <a:gd name="T12" fmla="*/ 37 w 42"/>
              <a:gd name="T13" fmla="*/ 13 h 34"/>
              <a:gd name="T14" fmla="*/ 40 w 42"/>
              <a:gd name="T15" fmla="*/ 16 h 34"/>
              <a:gd name="T16" fmla="*/ 37 w 42"/>
              <a:gd name="T17" fmla="*/ 19 h 34"/>
              <a:gd name="T18" fmla="*/ 40 w 42"/>
              <a:gd name="T19" fmla="*/ 21 h 34"/>
              <a:gd name="T20" fmla="*/ 40 w 42"/>
              <a:gd name="T21" fmla="*/ 21 h 34"/>
              <a:gd name="T22" fmla="*/ 37 w 42"/>
              <a:gd name="T23" fmla="*/ 24 h 34"/>
              <a:gd name="T24" fmla="*/ 34 w 42"/>
              <a:gd name="T25" fmla="*/ 27 h 34"/>
              <a:gd name="T26" fmla="*/ 32 w 42"/>
              <a:gd name="T27" fmla="*/ 24 h 34"/>
              <a:gd name="T28" fmla="*/ 27 w 42"/>
              <a:gd name="T29" fmla="*/ 27 h 34"/>
              <a:gd name="T30" fmla="*/ 24 w 42"/>
              <a:gd name="T31" fmla="*/ 29 h 34"/>
              <a:gd name="T32" fmla="*/ 21 w 42"/>
              <a:gd name="T33" fmla="*/ 32 h 34"/>
              <a:gd name="T34" fmla="*/ 19 w 42"/>
              <a:gd name="T35" fmla="*/ 34 h 34"/>
              <a:gd name="T36" fmla="*/ 19 w 42"/>
              <a:gd name="T37" fmla="*/ 34 h 34"/>
              <a:gd name="T38" fmla="*/ 14 w 42"/>
              <a:gd name="T39" fmla="*/ 34 h 34"/>
              <a:gd name="T40" fmla="*/ 14 w 42"/>
              <a:gd name="T41" fmla="*/ 32 h 34"/>
              <a:gd name="T42" fmla="*/ 11 w 42"/>
              <a:gd name="T43" fmla="*/ 29 h 34"/>
              <a:gd name="T44" fmla="*/ 8 w 42"/>
              <a:gd name="T45" fmla="*/ 24 h 34"/>
              <a:gd name="T46" fmla="*/ 6 w 42"/>
              <a:gd name="T47" fmla="*/ 21 h 34"/>
              <a:gd name="T48" fmla="*/ 6 w 42"/>
              <a:gd name="T49" fmla="*/ 21 h 34"/>
              <a:gd name="T50" fmla="*/ 3 w 42"/>
              <a:gd name="T51" fmla="*/ 19 h 34"/>
              <a:gd name="T52" fmla="*/ 3 w 42"/>
              <a:gd name="T53" fmla="*/ 19 h 34"/>
              <a:gd name="T54" fmla="*/ 6 w 42"/>
              <a:gd name="T55" fmla="*/ 16 h 34"/>
              <a:gd name="T56" fmla="*/ 6 w 42"/>
              <a:gd name="T57" fmla="*/ 16 h 34"/>
              <a:gd name="T58" fmla="*/ 3 w 42"/>
              <a:gd name="T59" fmla="*/ 13 h 34"/>
              <a:gd name="T60" fmla="*/ 3 w 42"/>
              <a:gd name="T61" fmla="*/ 13 h 34"/>
              <a:gd name="T62" fmla="*/ 0 w 42"/>
              <a:gd name="T63" fmla="*/ 11 h 34"/>
              <a:gd name="T64" fmla="*/ 0 w 42"/>
              <a:gd name="T65" fmla="*/ 11 h 34"/>
              <a:gd name="T66" fmla="*/ 0 w 42"/>
              <a:gd name="T67" fmla="*/ 6 h 34"/>
              <a:gd name="T68" fmla="*/ 3 w 42"/>
              <a:gd name="T69" fmla="*/ 3 h 34"/>
              <a:gd name="T70" fmla="*/ 6 w 42"/>
              <a:gd name="T71" fmla="*/ 0 h 34"/>
              <a:gd name="T72" fmla="*/ 11 w 42"/>
              <a:gd name="T73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42" h="34">
                <a:moveTo>
                  <a:pt x="14" y="0"/>
                </a:moveTo>
                <a:lnTo>
                  <a:pt x="16" y="0"/>
                </a:lnTo>
                <a:lnTo>
                  <a:pt x="16" y="3"/>
                </a:lnTo>
                <a:lnTo>
                  <a:pt x="19" y="3"/>
                </a:lnTo>
                <a:lnTo>
                  <a:pt x="21" y="3"/>
                </a:lnTo>
                <a:lnTo>
                  <a:pt x="21" y="6"/>
                </a:lnTo>
                <a:lnTo>
                  <a:pt x="24" y="6"/>
                </a:lnTo>
                <a:lnTo>
                  <a:pt x="27" y="6"/>
                </a:lnTo>
                <a:lnTo>
                  <a:pt x="29" y="6"/>
                </a:lnTo>
                <a:lnTo>
                  <a:pt x="32" y="6"/>
                </a:lnTo>
                <a:lnTo>
                  <a:pt x="34" y="8"/>
                </a:lnTo>
                <a:lnTo>
                  <a:pt x="37" y="8"/>
                </a:lnTo>
                <a:lnTo>
                  <a:pt x="37" y="11"/>
                </a:lnTo>
                <a:lnTo>
                  <a:pt x="37" y="13"/>
                </a:lnTo>
                <a:lnTo>
                  <a:pt x="40" y="13"/>
                </a:lnTo>
                <a:lnTo>
                  <a:pt x="40" y="16"/>
                </a:lnTo>
                <a:lnTo>
                  <a:pt x="40" y="19"/>
                </a:lnTo>
                <a:lnTo>
                  <a:pt x="37" y="19"/>
                </a:lnTo>
                <a:lnTo>
                  <a:pt x="40" y="19"/>
                </a:lnTo>
                <a:lnTo>
                  <a:pt x="40" y="21"/>
                </a:lnTo>
                <a:lnTo>
                  <a:pt x="42" y="21"/>
                </a:lnTo>
                <a:lnTo>
                  <a:pt x="40" y="21"/>
                </a:lnTo>
                <a:lnTo>
                  <a:pt x="40" y="24"/>
                </a:lnTo>
                <a:lnTo>
                  <a:pt x="37" y="24"/>
                </a:lnTo>
                <a:lnTo>
                  <a:pt x="34" y="24"/>
                </a:lnTo>
                <a:lnTo>
                  <a:pt x="34" y="27"/>
                </a:lnTo>
                <a:lnTo>
                  <a:pt x="32" y="27"/>
                </a:lnTo>
                <a:lnTo>
                  <a:pt x="32" y="24"/>
                </a:lnTo>
                <a:lnTo>
                  <a:pt x="29" y="24"/>
                </a:lnTo>
                <a:lnTo>
                  <a:pt x="27" y="27"/>
                </a:lnTo>
                <a:lnTo>
                  <a:pt x="27" y="29"/>
                </a:lnTo>
                <a:lnTo>
                  <a:pt x="24" y="29"/>
                </a:lnTo>
                <a:lnTo>
                  <a:pt x="21" y="29"/>
                </a:lnTo>
                <a:lnTo>
                  <a:pt x="21" y="32"/>
                </a:lnTo>
                <a:lnTo>
                  <a:pt x="19" y="32"/>
                </a:lnTo>
                <a:lnTo>
                  <a:pt x="19" y="34"/>
                </a:lnTo>
                <a:lnTo>
                  <a:pt x="19" y="32"/>
                </a:lnTo>
                <a:lnTo>
                  <a:pt x="19" y="34"/>
                </a:lnTo>
                <a:lnTo>
                  <a:pt x="16" y="34"/>
                </a:lnTo>
                <a:lnTo>
                  <a:pt x="14" y="34"/>
                </a:lnTo>
                <a:lnTo>
                  <a:pt x="11" y="32"/>
                </a:lnTo>
                <a:lnTo>
                  <a:pt x="14" y="32"/>
                </a:lnTo>
                <a:lnTo>
                  <a:pt x="11" y="32"/>
                </a:lnTo>
                <a:lnTo>
                  <a:pt x="11" y="29"/>
                </a:lnTo>
                <a:lnTo>
                  <a:pt x="8" y="27"/>
                </a:lnTo>
                <a:lnTo>
                  <a:pt x="8" y="24"/>
                </a:lnTo>
                <a:lnTo>
                  <a:pt x="6" y="24"/>
                </a:lnTo>
                <a:lnTo>
                  <a:pt x="6" y="21"/>
                </a:lnTo>
                <a:lnTo>
                  <a:pt x="3" y="21"/>
                </a:lnTo>
                <a:lnTo>
                  <a:pt x="6" y="21"/>
                </a:lnTo>
                <a:lnTo>
                  <a:pt x="6" y="19"/>
                </a:lnTo>
                <a:lnTo>
                  <a:pt x="3" y="19"/>
                </a:lnTo>
                <a:lnTo>
                  <a:pt x="6" y="19"/>
                </a:lnTo>
                <a:lnTo>
                  <a:pt x="3" y="19"/>
                </a:lnTo>
                <a:lnTo>
                  <a:pt x="6" y="19"/>
                </a:lnTo>
                <a:lnTo>
                  <a:pt x="6" y="16"/>
                </a:lnTo>
                <a:lnTo>
                  <a:pt x="3" y="16"/>
                </a:lnTo>
                <a:lnTo>
                  <a:pt x="6" y="16"/>
                </a:lnTo>
                <a:lnTo>
                  <a:pt x="3" y="16"/>
                </a:lnTo>
                <a:lnTo>
                  <a:pt x="3" y="13"/>
                </a:lnTo>
                <a:lnTo>
                  <a:pt x="3" y="11"/>
                </a:lnTo>
                <a:lnTo>
                  <a:pt x="3" y="13"/>
                </a:lnTo>
                <a:lnTo>
                  <a:pt x="3" y="11"/>
                </a:lnTo>
                <a:lnTo>
                  <a:pt x="0" y="11"/>
                </a:lnTo>
                <a:lnTo>
                  <a:pt x="3" y="11"/>
                </a:lnTo>
                <a:lnTo>
                  <a:pt x="0" y="11"/>
                </a:lnTo>
                <a:lnTo>
                  <a:pt x="0" y="8"/>
                </a:lnTo>
                <a:lnTo>
                  <a:pt x="0" y="6"/>
                </a:lnTo>
                <a:lnTo>
                  <a:pt x="0" y="3"/>
                </a:lnTo>
                <a:lnTo>
                  <a:pt x="3" y="3"/>
                </a:lnTo>
                <a:lnTo>
                  <a:pt x="3" y="0"/>
                </a:lnTo>
                <a:lnTo>
                  <a:pt x="6" y="0"/>
                </a:lnTo>
                <a:lnTo>
                  <a:pt x="8" y="0"/>
                </a:lnTo>
                <a:lnTo>
                  <a:pt x="11" y="0"/>
                </a:lnTo>
                <a:lnTo>
                  <a:pt x="14" y="0"/>
                </a:lnTo>
              </a:path>
            </a:pathLst>
          </a:custGeom>
          <a:noFill/>
          <a:ln w="4763">
            <a:solidFill>
              <a:srgbClr val="6E6E6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229" name="Freeform 19"/>
          <p:cNvSpPr>
            <a:spLocks/>
          </p:cNvSpPr>
          <p:nvPr/>
        </p:nvSpPr>
        <p:spPr bwMode="auto">
          <a:xfrm>
            <a:off x="5641731" y="5254625"/>
            <a:ext cx="7327" cy="7938"/>
          </a:xfrm>
          <a:custGeom>
            <a:avLst/>
            <a:gdLst>
              <a:gd name="T0" fmla="*/ 3 w 5"/>
              <a:gd name="T1" fmla="*/ 0 h 5"/>
              <a:gd name="T2" fmla="*/ 5 w 5"/>
              <a:gd name="T3" fmla="*/ 0 h 5"/>
              <a:gd name="T4" fmla="*/ 5 w 5"/>
              <a:gd name="T5" fmla="*/ 3 h 5"/>
              <a:gd name="T6" fmla="*/ 3 w 5"/>
              <a:gd name="T7" fmla="*/ 3 h 5"/>
              <a:gd name="T8" fmla="*/ 3 w 5"/>
              <a:gd name="T9" fmla="*/ 5 h 5"/>
              <a:gd name="T10" fmla="*/ 3 w 5"/>
              <a:gd name="T11" fmla="*/ 3 h 5"/>
              <a:gd name="T12" fmla="*/ 0 w 5"/>
              <a:gd name="T13" fmla="*/ 3 h 5"/>
              <a:gd name="T14" fmla="*/ 3 w 5"/>
              <a:gd name="T15" fmla="*/ 3 h 5"/>
              <a:gd name="T16" fmla="*/ 0 w 5"/>
              <a:gd name="T17" fmla="*/ 3 h 5"/>
              <a:gd name="T18" fmla="*/ 3 w 5"/>
              <a:gd name="T19" fmla="*/ 3 h 5"/>
              <a:gd name="T20" fmla="*/ 3 w 5"/>
              <a:gd name="T21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5" h="5">
                <a:moveTo>
                  <a:pt x="3" y="0"/>
                </a:moveTo>
                <a:lnTo>
                  <a:pt x="5" y="0"/>
                </a:lnTo>
                <a:lnTo>
                  <a:pt x="5" y="3"/>
                </a:lnTo>
                <a:lnTo>
                  <a:pt x="3" y="3"/>
                </a:lnTo>
                <a:lnTo>
                  <a:pt x="3" y="5"/>
                </a:lnTo>
                <a:lnTo>
                  <a:pt x="3" y="3"/>
                </a:lnTo>
                <a:lnTo>
                  <a:pt x="0" y="3"/>
                </a:lnTo>
                <a:lnTo>
                  <a:pt x="3" y="3"/>
                </a:lnTo>
                <a:lnTo>
                  <a:pt x="0" y="3"/>
                </a:lnTo>
                <a:lnTo>
                  <a:pt x="3" y="3"/>
                </a:lnTo>
                <a:lnTo>
                  <a:pt x="3" y="0"/>
                </a:lnTo>
              </a:path>
            </a:pathLst>
          </a:custGeom>
          <a:noFill/>
          <a:ln w="4763">
            <a:solidFill>
              <a:srgbClr val="6E6E6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230" name="Freeform 20"/>
          <p:cNvSpPr>
            <a:spLocks/>
          </p:cNvSpPr>
          <p:nvPr/>
        </p:nvSpPr>
        <p:spPr bwMode="auto">
          <a:xfrm>
            <a:off x="5634405" y="5254626"/>
            <a:ext cx="2931" cy="4763"/>
          </a:xfrm>
          <a:custGeom>
            <a:avLst/>
            <a:gdLst>
              <a:gd name="T0" fmla="*/ 0 w 2"/>
              <a:gd name="T1" fmla="*/ 0 h 3"/>
              <a:gd name="T2" fmla="*/ 0 w 2"/>
              <a:gd name="T3" fmla="*/ 3 h 3"/>
              <a:gd name="T4" fmla="*/ 2 w 2"/>
              <a:gd name="T5" fmla="*/ 3 h 3"/>
              <a:gd name="T6" fmla="*/ 0 w 2"/>
              <a:gd name="T7" fmla="*/ 3 h 3"/>
              <a:gd name="T8" fmla="*/ 0 w 2"/>
              <a:gd name="T9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" h="3">
                <a:moveTo>
                  <a:pt x="0" y="0"/>
                </a:moveTo>
                <a:lnTo>
                  <a:pt x="0" y="3"/>
                </a:lnTo>
                <a:lnTo>
                  <a:pt x="2" y="3"/>
                </a:lnTo>
                <a:lnTo>
                  <a:pt x="0" y="3"/>
                </a:lnTo>
                <a:lnTo>
                  <a:pt x="0" y="0"/>
                </a:lnTo>
              </a:path>
            </a:pathLst>
          </a:custGeom>
          <a:noFill/>
          <a:ln w="4763">
            <a:solidFill>
              <a:srgbClr val="6E6E6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231" name="Freeform 21"/>
          <p:cNvSpPr>
            <a:spLocks/>
          </p:cNvSpPr>
          <p:nvPr/>
        </p:nvSpPr>
        <p:spPr bwMode="auto">
          <a:xfrm>
            <a:off x="5610958" y="5249863"/>
            <a:ext cx="19050" cy="12700"/>
          </a:xfrm>
          <a:custGeom>
            <a:avLst/>
            <a:gdLst>
              <a:gd name="T0" fmla="*/ 8 w 13"/>
              <a:gd name="T1" fmla="*/ 3 h 8"/>
              <a:gd name="T2" fmla="*/ 8 w 13"/>
              <a:gd name="T3" fmla="*/ 0 h 8"/>
              <a:gd name="T4" fmla="*/ 8 w 13"/>
              <a:gd name="T5" fmla="*/ 3 h 8"/>
              <a:gd name="T6" fmla="*/ 11 w 13"/>
              <a:gd name="T7" fmla="*/ 3 h 8"/>
              <a:gd name="T8" fmla="*/ 11 w 13"/>
              <a:gd name="T9" fmla="*/ 6 h 8"/>
              <a:gd name="T10" fmla="*/ 13 w 13"/>
              <a:gd name="T11" fmla="*/ 6 h 8"/>
              <a:gd name="T12" fmla="*/ 11 w 13"/>
              <a:gd name="T13" fmla="*/ 6 h 8"/>
              <a:gd name="T14" fmla="*/ 11 w 13"/>
              <a:gd name="T15" fmla="*/ 3 h 8"/>
              <a:gd name="T16" fmla="*/ 11 w 13"/>
              <a:gd name="T17" fmla="*/ 6 h 8"/>
              <a:gd name="T18" fmla="*/ 11 w 13"/>
              <a:gd name="T19" fmla="*/ 8 h 8"/>
              <a:gd name="T20" fmla="*/ 8 w 13"/>
              <a:gd name="T21" fmla="*/ 8 h 8"/>
              <a:gd name="T22" fmla="*/ 5 w 13"/>
              <a:gd name="T23" fmla="*/ 8 h 8"/>
              <a:gd name="T24" fmla="*/ 5 w 13"/>
              <a:gd name="T25" fmla="*/ 6 h 8"/>
              <a:gd name="T26" fmla="*/ 3 w 13"/>
              <a:gd name="T27" fmla="*/ 6 h 8"/>
              <a:gd name="T28" fmla="*/ 5 w 13"/>
              <a:gd name="T29" fmla="*/ 6 h 8"/>
              <a:gd name="T30" fmla="*/ 5 w 13"/>
              <a:gd name="T31" fmla="*/ 8 h 8"/>
              <a:gd name="T32" fmla="*/ 3 w 13"/>
              <a:gd name="T33" fmla="*/ 8 h 8"/>
              <a:gd name="T34" fmla="*/ 5 w 13"/>
              <a:gd name="T35" fmla="*/ 8 h 8"/>
              <a:gd name="T36" fmla="*/ 3 w 13"/>
              <a:gd name="T37" fmla="*/ 8 h 8"/>
              <a:gd name="T38" fmla="*/ 0 w 13"/>
              <a:gd name="T39" fmla="*/ 8 h 8"/>
              <a:gd name="T40" fmla="*/ 3 w 13"/>
              <a:gd name="T41" fmla="*/ 6 h 8"/>
              <a:gd name="T42" fmla="*/ 0 w 13"/>
              <a:gd name="T43" fmla="*/ 6 h 8"/>
              <a:gd name="T44" fmla="*/ 3 w 13"/>
              <a:gd name="T45" fmla="*/ 6 h 8"/>
              <a:gd name="T46" fmla="*/ 3 w 13"/>
              <a:gd name="T47" fmla="*/ 3 h 8"/>
              <a:gd name="T48" fmla="*/ 3 w 13"/>
              <a:gd name="T49" fmla="*/ 6 h 8"/>
              <a:gd name="T50" fmla="*/ 3 w 13"/>
              <a:gd name="T51" fmla="*/ 3 h 8"/>
              <a:gd name="T52" fmla="*/ 3 w 13"/>
              <a:gd name="T53" fmla="*/ 6 h 8"/>
              <a:gd name="T54" fmla="*/ 3 w 13"/>
              <a:gd name="T55" fmla="*/ 3 h 8"/>
              <a:gd name="T56" fmla="*/ 5 w 13"/>
              <a:gd name="T57" fmla="*/ 3 h 8"/>
              <a:gd name="T58" fmla="*/ 5 w 13"/>
              <a:gd name="T59" fmla="*/ 6 h 8"/>
              <a:gd name="T60" fmla="*/ 5 w 13"/>
              <a:gd name="T61" fmla="*/ 3 h 8"/>
              <a:gd name="T62" fmla="*/ 8 w 13"/>
              <a:gd name="T63" fmla="*/ 3 h 8"/>
              <a:gd name="T64" fmla="*/ 8 w 13"/>
              <a:gd name="T65" fmla="*/ 0 h 8"/>
              <a:gd name="T66" fmla="*/ 8 w 13"/>
              <a:gd name="T67" fmla="*/ 3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13" h="8">
                <a:moveTo>
                  <a:pt x="8" y="3"/>
                </a:moveTo>
                <a:lnTo>
                  <a:pt x="8" y="0"/>
                </a:lnTo>
                <a:lnTo>
                  <a:pt x="8" y="3"/>
                </a:lnTo>
                <a:lnTo>
                  <a:pt x="11" y="3"/>
                </a:lnTo>
                <a:lnTo>
                  <a:pt x="11" y="6"/>
                </a:lnTo>
                <a:lnTo>
                  <a:pt x="13" y="6"/>
                </a:lnTo>
                <a:lnTo>
                  <a:pt x="11" y="6"/>
                </a:lnTo>
                <a:lnTo>
                  <a:pt x="11" y="3"/>
                </a:lnTo>
                <a:lnTo>
                  <a:pt x="11" y="6"/>
                </a:lnTo>
                <a:lnTo>
                  <a:pt x="11" y="8"/>
                </a:lnTo>
                <a:lnTo>
                  <a:pt x="8" y="8"/>
                </a:lnTo>
                <a:lnTo>
                  <a:pt x="5" y="8"/>
                </a:lnTo>
                <a:lnTo>
                  <a:pt x="5" y="6"/>
                </a:lnTo>
                <a:lnTo>
                  <a:pt x="3" y="6"/>
                </a:lnTo>
                <a:lnTo>
                  <a:pt x="5" y="6"/>
                </a:lnTo>
                <a:lnTo>
                  <a:pt x="5" y="8"/>
                </a:lnTo>
                <a:lnTo>
                  <a:pt x="3" y="8"/>
                </a:lnTo>
                <a:lnTo>
                  <a:pt x="5" y="8"/>
                </a:lnTo>
                <a:lnTo>
                  <a:pt x="3" y="8"/>
                </a:lnTo>
                <a:lnTo>
                  <a:pt x="0" y="8"/>
                </a:lnTo>
                <a:lnTo>
                  <a:pt x="3" y="6"/>
                </a:lnTo>
                <a:lnTo>
                  <a:pt x="0" y="6"/>
                </a:lnTo>
                <a:lnTo>
                  <a:pt x="3" y="6"/>
                </a:lnTo>
                <a:lnTo>
                  <a:pt x="3" y="3"/>
                </a:lnTo>
                <a:lnTo>
                  <a:pt x="3" y="6"/>
                </a:lnTo>
                <a:lnTo>
                  <a:pt x="3" y="3"/>
                </a:lnTo>
                <a:lnTo>
                  <a:pt x="3" y="6"/>
                </a:lnTo>
                <a:lnTo>
                  <a:pt x="3" y="3"/>
                </a:lnTo>
                <a:lnTo>
                  <a:pt x="5" y="3"/>
                </a:lnTo>
                <a:lnTo>
                  <a:pt x="5" y="6"/>
                </a:lnTo>
                <a:lnTo>
                  <a:pt x="5" y="3"/>
                </a:lnTo>
                <a:lnTo>
                  <a:pt x="8" y="3"/>
                </a:lnTo>
                <a:lnTo>
                  <a:pt x="8" y="0"/>
                </a:lnTo>
                <a:lnTo>
                  <a:pt x="8" y="3"/>
                </a:lnTo>
              </a:path>
            </a:pathLst>
          </a:custGeom>
          <a:noFill/>
          <a:ln w="4763">
            <a:solidFill>
              <a:srgbClr val="6E6E6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232" name="Freeform 22"/>
          <p:cNvSpPr>
            <a:spLocks/>
          </p:cNvSpPr>
          <p:nvPr/>
        </p:nvSpPr>
        <p:spPr bwMode="auto">
          <a:xfrm>
            <a:off x="6418384" y="5226050"/>
            <a:ext cx="42497" cy="20638"/>
          </a:xfrm>
          <a:custGeom>
            <a:avLst/>
            <a:gdLst>
              <a:gd name="T0" fmla="*/ 8 w 29"/>
              <a:gd name="T1" fmla="*/ 0 h 13"/>
              <a:gd name="T2" fmla="*/ 10 w 29"/>
              <a:gd name="T3" fmla="*/ 0 h 13"/>
              <a:gd name="T4" fmla="*/ 13 w 29"/>
              <a:gd name="T5" fmla="*/ 0 h 13"/>
              <a:gd name="T6" fmla="*/ 13 w 29"/>
              <a:gd name="T7" fmla="*/ 2 h 13"/>
              <a:gd name="T8" fmla="*/ 16 w 29"/>
              <a:gd name="T9" fmla="*/ 2 h 13"/>
              <a:gd name="T10" fmla="*/ 18 w 29"/>
              <a:gd name="T11" fmla="*/ 2 h 13"/>
              <a:gd name="T12" fmla="*/ 21 w 29"/>
              <a:gd name="T13" fmla="*/ 2 h 13"/>
              <a:gd name="T14" fmla="*/ 23 w 29"/>
              <a:gd name="T15" fmla="*/ 5 h 13"/>
              <a:gd name="T16" fmla="*/ 23 w 29"/>
              <a:gd name="T17" fmla="*/ 2 h 13"/>
              <a:gd name="T18" fmla="*/ 26 w 29"/>
              <a:gd name="T19" fmla="*/ 2 h 13"/>
              <a:gd name="T20" fmla="*/ 26 w 29"/>
              <a:gd name="T21" fmla="*/ 5 h 13"/>
              <a:gd name="T22" fmla="*/ 29 w 29"/>
              <a:gd name="T23" fmla="*/ 5 h 13"/>
              <a:gd name="T24" fmla="*/ 29 w 29"/>
              <a:gd name="T25" fmla="*/ 8 h 13"/>
              <a:gd name="T26" fmla="*/ 29 w 29"/>
              <a:gd name="T27" fmla="*/ 10 h 13"/>
              <a:gd name="T28" fmla="*/ 29 w 29"/>
              <a:gd name="T29" fmla="*/ 13 h 13"/>
              <a:gd name="T30" fmla="*/ 26 w 29"/>
              <a:gd name="T31" fmla="*/ 13 h 13"/>
              <a:gd name="T32" fmla="*/ 23 w 29"/>
              <a:gd name="T33" fmla="*/ 13 h 13"/>
              <a:gd name="T34" fmla="*/ 21 w 29"/>
              <a:gd name="T35" fmla="*/ 13 h 13"/>
              <a:gd name="T36" fmla="*/ 21 w 29"/>
              <a:gd name="T37" fmla="*/ 10 h 13"/>
              <a:gd name="T38" fmla="*/ 18 w 29"/>
              <a:gd name="T39" fmla="*/ 10 h 13"/>
              <a:gd name="T40" fmla="*/ 18 w 29"/>
              <a:gd name="T41" fmla="*/ 13 h 13"/>
              <a:gd name="T42" fmla="*/ 18 w 29"/>
              <a:gd name="T43" fmla="*/ 10 h 13"/>
              <a:gd name="T44" fmla="*/ 16 w 29"/>
              <a:gd name="T45" fmla="*/ 10 h 13"/>
              <a:gd name="T46" fmla="*/ 18 w 29"/>
              <a:gd name="T47" fmla="*/ 10 h 13"/>
              <a:gd name="T48" fmla="*/ 16 w 29"/>
              <a:gd name="T49" fmla="*/ 10 h 13"/>
              <a:gd name="T50" fmla="*/ 13 w 29"/>
              <a:gd name="T51" fmla="*/ 10 h 13"/>
              <a:gd name="T52" fmla="*/ 13 w 29"/>
              <a:gd name="T53" fmla="*/ 8 h 13"/>
              <a:gd name="T54" fmla="*/ 13 w 29"/>
              <a:gd name="T55" fmla="*/ 10 h 13"/>
              <a:gd name="T56" fmla="*/ 10 w 29"/>
              <a:gd name="T57" fmla="*/ 10 h 13"/>
              <a:gd name="T58" fmla="*/ 10 w 29"/>
              <a:gd name="T59" fmla="*/ 8 h 13"/>
              <a:gd name="T60" fmla="*/ 10 w 29"/>
              <a:gd name="T61" fmla="*/ 10 h 13"/>
              <a:gd name="T62" fmla="*/ 10 w 29"/>
              <a:gd name="T63" fmla="*/ 8 h 13"/>
              <a:gd name="T64" fmla="*/ 8 w 29"/>
              <a:gd name="T65" fmla="*/ 8 h 13"/>
              <a:gd name="T66" fmla="*/ 5 w 29"/>
              <a:gd name="T67" fmla="*/ 8 h 13"/>
              <a:gd name="T68" fmla="*/ 2 w 29"/>
              <a:gd name="T69" fmla="*/ 8 h 13"/>
              <a:gd name="T70" fmla="*/ 2 w 29"/>
              <a:gd name="T71" fmla="*/ 5 h 13"/>
              <a:gd name="T72" fmla="*/ 0 w 29"/>
              <a:gd name="T73" fmla="*/ 2 h 13"/>
              <a:gd name="T74" fmla="*/ 0 w 29"/>
              <a:gd name="T75" fmla="*/ 5 h 13"/>
              <a:gd name="T76" fmla="*/ 2 w 29"/>
              <a:gd name="T77" fmla="*/ 5 h 13"/>
              <a:gd name="T78" fmla="*/ 0 w 29"/>
              <a:gd name="T79" fmla="*/ 5 h 13"/>
              <a:gd name="T80" fmla="*/ 2 w 29"/>
              <a:gd name="T81" fmla="*/ 5 h 13"/>
              <a:gd name="T82" fmla="*/ 2 w 29"/>
              <a:gd name="T83" fmla="*/ 8 h 13"/>
              <a:gd name="T84" fmla="*/ 0 w 29"/>
              <a:gd name="T85" fmla="*/ 8 h 13"/>
              <a:gd name="T86" fmla="*/ 0 w 29"/>
              <a:gd name="T87" fmla="*/ 5 h 13"/>
              <a:gd name="T88" fmla="*/ 0 w 29"/>
              <a:gd name="T89" fmla="*/ 2 h 13"/>
              <a:gd name="T90" fmla="*/ 0 w 29"/>
              <a:gd name="T91" fmla="*/ 5 h 13"/>
              <a:gd name="T92" fmla="*/ 0 w 29"/>
              <a:gd name="T93" fmla="*/ 2 h 13"/>
              <a:gd name="T94" fmla="*/ 0 w 29"/>
              <a:gd name="T95" fmla="*/ 5 h 13"/>
              <a:gd name="T96" fmla="*/ 0 w 29"/>
              <a:gd name="T97" fmla="*/ 2 h 13"/>
              <a:gd name="T98" fmla="*/ 0 w 29"/>
              <a:gd name="T99" fmla="*/ 5 h 13"/>
              <a:gd name="T100" fmla="*/ 0 w 29"/>
              <a:gd name="T101" fmla="*/ 2 h 13"/>
              <a:gd name="T102" fmla="*/ 2 w 29"/>
              <a:gd name="T103" fmla="*/ 2 h 13"/>
              <a:gd name="T104" fmla="*/ 5 w 29"/>
              <a:gd name="T105" fmla="*/ 2 h 13"/>
              <a:gd name="T106" fmla="*/ 5 w 29"/>
              <a:gd name="T107" fmla="*/ 0 h 13"/>
              <a:gd name="T108" fmla="*/ 8 w 29"/>
              <a:gd name="T109" fmla="*/ 0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29" h="13">
                <a:moveTo>
                  <a:pt x="8" y="0"/>
                </a:moveTo>
                <a:lnTo>
                  <a:pt x="10" y="0"/>
                </a:lnTo>
                <a:lnTo>
                  <a:pt x="13" y="0"/>
                </a:lnTo>
                <a:lnTo>
                  <a:pt x="13" y="2"/>
                </a:lnTo>
                <a:lnTo>
                  <a:pt x="16" y="2"/>
                </a:lnTo>
                <a:lnTo>
                  <a:pt x="18" y="2"/>
                </a:lnTo>
                <a:lnTo>
                  <a:pt x="21" y="2"/>
                </a:lnTo>
                <a:lnTo>
                  <a:pt x="23" y="5"/>
                </a:lnTo>
                <a:lnTo>
                  <a:pt x="23" y="2"/>
                </a:lnTo>
                <a:lnTo>
                  <a:pt x="26" y="2"/>
                </a:lnTo>
                <a:lnTo>
                  <a:pt x="26" y="5"/>
                </a:lnTo>
                <a:lnTo>
                  <a:pt x="29" y="5"/>
                </a:lnTo>
                <a:lnTo>
                  <a:pt x="29" y="8"/>
                </a:lnTo>
                <a:lnTo>
                  <a:pt x="29" y="10"/>
                </a:lnTo>
                <a:lnTo>
                  <a:pt x="29" y="13"/>
                </a:lnTo>
                <a:lnTo>
                  <a:pt x="26" y="13"/>
                </a:lnTo>
                <a:lnTo>
                  <a:pt x="23" y="13"/>
                </a:lnTo>
                <a:lnTo>
                  <a:pt x="21" y="13"/>
                </a:lnTo>
                <a:lnTo>
                  <a:pt x="21" y="10"/>
                </a:lnTo>
                <a:lnTo>
                  <a:pt x="18" y="10"/>
                </a:lnTo>
                <a:lnTo>
                  <a:pt x="18" y="13"/>
                </a:lnTo>
                <a:lnTo>
                  <a:pt x="18" y="10"/>
                </a:lnTo>
                <a:lnTo>
                  <a:pt x="16" y="10"/>
                </a:lnTo>
                <a:lnTo>
                  <a:pt x="18" y="10"/>
                </a:lnTo>
                <a:lnTo>
                  <a:pt x="16" y="10"/>
                </a:lnTo>
                <a:lnTo>
                  <a:pt x="13" y="10"/>
                </a:lnTo>
                <a:lnTo>
                  <a:pt x="13" y="8"/>
                </a:lnTo>
                <a:lnTo>
                  <a:pt x="13" y="10"/>
                </a:lnTo>
                <a:lnTo>
                  <a:pt x="10" y="10"/>
                </a:lnTo>
                <a:lnTo>
                  <a:pt x="10" y="8"/>
                </a:lnTo>
                <a:lnTo>
                  <a:pt x="10" y="10"/>
                </a:lnTo>
                <a:lnTo>
                  <a:pt x="10" y="8"/>
                </a:lnTo>
                <a:lnTo>
                  <a:pt x="8" y="8"/>
                </a:lnTo>
                <a:lnTo>
                  <a:pt x="5" y="8"/>
                </a:lnTo>
                <a:lnTo>
                  <a:pt x="2" y="8"/>
                </a:lnTo>
                <a:lnTo>
                  <a:pt x="2" y="5"/>
                </a:lnTo>
                <a:lnTo>
                  <a:pt x="0" y="2"/>
                </a:lnTo>
                <a:lnTo>
                  <a:pt x="0" y="5"/>
                </a:lnTo>
                <a:lnTo>
                  <a:pt x="2" y="5"/>
                </a:lnTo>
                <a:lnTo>
                  <a:pt x="0" y="5"/>
                </a:lnTo>
                <a:lnTo>
                  <a:pt x="2" y="5"/>
                </a:lnTo>
                <a:lnTo>
                  <a:pt x="2" y="8"/>
                </a:lnTo>
                <a:lnTo>
                  <a:pt x="0" y="8"/>
                </a:lnTo>
                <a:lnTo>
                  <a:pt x="0" y="5"/>
                </a:lnTo>
                <a:lnTo>
                  <a:pt x="0" y="2"/>
                </a:lnTo>
                <a:lnTo>
                  <a:pt x="0" y="5"/>
                </a:lnTo>
                <a:lnTo>
                  <a:pt x="0" y="2"/>
                </a:lnTo>
                <a:lnTo>
                  <a:pt x="0" y="5"/>
                </a:lnTo>
                <a:lnTo>
                  <a:pt x="0" y="2"/>
                </a:lnTo>
                <a:lnTo>
                  <a:pt x="0" y="5"/>
                </a:lnTo>
                <a:lnTo>
                  <a:pt x="0" y="2"/>
                </a:lnTo>
                <a:lnTo>
                  <a:pt x="2" y="2"/>
                </a:lnTo>
                <a:lnTo>
                  <a:pt x="5" y="2"/>
                </a:lnTo>
                <a:lnTo>
                  <a:pt x="5" y="0"/>
                </a:lnTo>
                <a:lnTo>
                  <a:pt x="8" y="0"/>
                </a:lnTo>
              </a:path>
            </a:pathLst>
          </a:custGeom>
          <a:noFill/>
          <a:ln w="4763">
            <a:solidFill>
              <a:srgbClr val="6E6E6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233" name="Freeform 23"/>
          <p:cNvSpPr>
            <a:spLocks/>
          </p:cNvSpPr>
          <p:nvPr/>
        </p:nvSpPr>
        <p:spPr bwMode="auto">
          <a:xfrm>
            <a:off x="5213839" y="5126039"/>
            <a:ext cx="45427" cy="66675"/>
          </a:xfrm>
          <a:custGeom>
            <a:avLst/>
            <a:gdLst>
              <a:gd name="T0" fmla="*/ 7 w 31"/>
              <a:gd name="T1" fmla="*/ 0 h 42"/>
              <a:gd name="T2" fmla="*/ 10 w 31"/>
              <a:gd name="T3" fmla="*/ 3 h 42"/>
              <a:gd name="T4" fmla="*/ 13 w 31"/>
              <a:gd name="T5" fmla="*/ 5 h 42"/>
              <a:gd name="T6" fmla="*/ 18 w 31"/>
              <a:gd name="T7" fmla="*/ 5 h 42"/>
              <a:gd name="T8" fmla="*/ 18 w 31"/>
              <a:gd name="T9" fmla="*/ 5 h 42"/>
              <a:gd name="T10" fmla="*/ 18 w 31"/>
              <a:gd name="T11" fmla="*/ 5 h 42"/>
              <a:gd name="T12" fmla="*/ 21 w 31"/>
              <a:gd name="T13" fmla="*/ 8 h 42"/>
              <a:gd name="T14" fmla="*/ 21 w 31"/>
              <a:gd name="T15" fmla="*/ 8 h 42"/>
              <a:gd name="T16" fmla="*/ 23 w 31"/>
              <a:gd name="T17" fmla="*/ 11 h 42"/>
              <a:gd name="T18" fmla="*/ 23 w 31"/>
              <a:gd name="T19" fmla="*/ 16 h 42"/>
              <a:gd name="T20" fmla="*/ 23 w 31"/>
              <a:gd name="T21" fmla="*/ 16 h 42"/>
              <a:gd name="T22" fmla="*/ 21 w 31"/>
              <a:gd name="T23" fmla="*/ 18 h 42"/>
              <a:gd name="T24" fmla="*/ 23 w 31"/>
              <a:gd name="T25" fmla="*/ 21 h 42"/>
              <a:gd name="T26" fmla="*/ 23 w 31"/>
              <a:gd name="T27" fmla="*/ 24 h 42"/>
              <a:gd name="T28" fmla="*/ 26 w 31"/>
              <a:gd name="T29" fmla="*/ 26 h 42"/>
              <a:gd name="T30" fmla="*/ 26 w 31"/>
              <a:gd name="T31" fmla="*/ 31 h 42"/>
              <a:gd name="T32" fmla="*/ 26 w 31"/>
              <a:gd name="T33" fmla="*/ 31 h 42"/>
              <a:gd name="T34" fmla="*/ 26 w 31"/>
              <a:gd name="T35" fmla="*/ 31 h 42"/>
              <a:gd name="T36" fmla="*/ 28 w 31"/>
              <a:gd name="T37" fmla="*/ 34 h 42"/>
              <a:gd name="T38" fmla="*/ 31 w 31"/>
              <a:gd name="T39" fmla="*/ 37 h 42"/>
              <a:gd name="T40" fmla="*/ 31 w 31"/>
              <a:gd name="T41" fmla="*/ 42 h 42"/>
              <a:gd name="T42" fmla="*/ 26 w 31"/>
              <a:gd name="T43" fmla="*/ 42 h 42"/>
              <a:gd name="T44" fmla="*/ 21 w 31"/>
              <a:gd name="T45" fmla="*/ 42 h 42"/>
              <a:gd name="T46" fmla="*/ 18 w 31"/>
              <a:gd name="T47" fmla="*/ 39 h 42"/>
              <a:gd name="T48" fmla="*/ 15 w 31"/>
              <a:gd name="T49" fmla="*/ 37 h 42"/>
              <a:gd name="T50" fmla="*/ 13 w 31"/>
              <a:gd name="T51" fmla="*/ 34 h 42"/>
              <a:gd name="T52" fmla="*/ 13 w 31"/>
              <a:gd name="T53" fmla="*/ 34 h 42"/>
              <a:gd name="T54" fmla="*/ 15 w 31"/>
              <a:gd name="T55" fmla="*/ 31 h 42"/>
              <a:gd name="T56" fmla="*/ 15 w 31"/>
              <a:gd name="T57" fmla="*/ 31 h 42"/>
              <a:gd name="T58" fmla="*/ 13 w 31"/>
              <a:gd name="T59" fmla="*/ 29 h 42"/>
              <a:gd name="T60" fmla="*/ 10 w 31"/>
              <a:gd name="T61" fmla="*/ 26 h 42"/>
              <a:gd name="T62" fmla="*/ 7 w 31"/>
              <a:gd name="T63" fmla="*/ 24 h 42"/>
              <a:gd name="T64" fmla="*/ 5 w 31"/>
              <a:gd name="T65" fmla="*/ 21 h 42"/>
              <a:gd name="T66" fmla="*/ 2 w 31"/>
              <a:gd name="T67" fmla="*/ 18 h 42"/>
              <a:gd name="T68" fmla="*/ 2 w 31"/>
              <a:gd name="T69" fmla="*/ 13 h 42"/>
              <a:gd name="T70" fmla="*/ 2 w 31"/>
              <a:gd name="T71" fmla="*/ 13 h 42"/>
              <a:gd name="T72" fmla="*/ 2 w 31"/>
              <a:gd name="T73" fmla="*/ 13 h 42"/>
              <a:gd name="T74" fmla="*/ 5 w 31"/>
              <a:gd name="T75" fmla="*/ 11 h 42"/>
              <a:gd name="T76" fmla="*/ 2 w 31"/>
              <a:gd name="T77" fmla="*/ 8 h 42"/>
              <a:gd name="T78" fmla="*/ 2 w 31"/>
              <a:gd name="T79" fmla="*/ 8 h 42"/>
              <a:gd name="T80" fmla="*/ 0 w 31"/>
              <a:gd name="T81" fmla="*/ 5 h 42"/>
              <a:gd name="T82" fmla="*/ 2 w 31"/>
              <a:gd name="T83" fmla="*/ 3 h 42"/>
              <a:gd name="T84" fmla="*/ 5 w 31"/>
              <a:gd name="T85" fmla="*/ 0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31" h="42">
                <a:moveTo>
                  <a:pt x="5" y="0"/>
                </a:moveTo>
                <a:lnTo>
                  <a:pt x="7" y="0"/>
                </a:lnTo>
                <a:lnTo>
                  <a:pt x="10" y="0"/>
                </a:lnTo>
                <a:lnTo>
                  <a:pt x="10" y="3"/>
                </a:lnTo>
                <a:lnTo>
                  <a:pt x="13" y="3"/>
                </a:lnTo>
                <a:lnTo>
                  <a:pt x="13" y="5"/>
                </a:lnTo>
                <a:lnTo>
                  <a:pt x="15" y="5"/>
                </a:lnTo>
                <a:lnTo>
                  <a:pt x="18" y="5"/>
                </a:lnTo>
                <a:lnTo>
                  <a:pt x="15" y="5"/>
                </a:lnTo>
                <a:lnTo>
                  <a:pt x="18" y="5"/>
                </a:lnTo>
                <a:lnTo>
                  <a:pt x="18" y="8"/>
                </a:lnTo>
                <a:lnTo>
                  <a:pt x="18" y="5"/>
                </a:lnTo>
                <a:lnTo>
                  <a:pt x="21" y="5"/>
                </a:lnTo>
                <a:lnTo>
                  <a:pt x="21" y="8"/>
                </a:lnTo>
                <a:lnTo>
                  <a:pt x="21" y="5"/>
                </a:lnTo>
                <a:lnTo>
                  <a:pt x="21" y="8"/>
                </a:lnTo>
                <a:lnTo>
                  <a:pt x="23" y="8"/>
                </a:lnTo>
                <a:lnTo>
                  <a:pt x="23" y="11"/>
                </a:lnTo>
                <a:lnTo>
                  <a:pt x="23" y="13"/>
                </a:lnTo>
                <a:lnTo>
                  <a:pt x="23" y="16"/>
                </a:lnTo>
                <a:lnTo>
                  <a:pt x="21" y="16"/>
                </a:lnTo>
                <a:lnTo>
                  <a:pt x="23" y="16"/>
                </a:lnTo>
                <a:lnTo>
                  <a:pt x="21" y="16"/>
                </a:lnTo>
                <a:lnTo>
                  <a:pt x="21" y="18"/>
                </a:lnTo>
                <a:lnTo>
                  <a:pt x="23" y="18"/>
                </a:lnTo>
                <a:lnTo>
                  <a:pt x="23" y="21"/>
                </a:lnTo>
                <a:lnTo>
                  <a:pt x="21" y="21"/>
                </a:lnTo>
                <a:lnTo>
                  <a:pt x="23" y="24"/>
                </a:lnTo>
                <a:lnTo>
                  <a:pt x="23" y="26"/>
                </a:lnTo>
                <a:lnTo>
                  <a:pt x="26" y="26"/>
                </a:lnTo>
                <a:lnTo>
                  <a:pt x="26" y="29"/>
                </a:lnTo>
                <a:lnTo>
                  <a:pt x="26" y="31"/>
                </a:lnTo>
                <a:lnTo>
                  <a:pt x="23" y="31"/>
                </a:lnTo>
                <a:lnTo>
                  <a:pt x="26" y="31"/>
                </a:lnTo>
                <a:lnTo>
                  <a:pt x="26" y="34"/>
                </a:lnTo>
                <a:lnTo>
                  <a:pt x="26" y="31"/>
                </a:lnTo>
                <a:lnTo>
                  <a:pt x="26" y="34"/>
                </a:lnTo>
                <a:lnTo>
                  <a:pt x="28" y="34"/>
                </a:lnTo>
                <a:lnTo>
                  <a:pt x="28" y="37"/>
                </a:lnTo>
                <a:lnTo>
                  <a:pt x="31" y="37"/>
                </a:lnTo>
                <a:lnTo>
                  <a:pt x="31" y="39"/>
                </a:lnTo>
                <a:lnTo>
                  <a:pt x="31" y="42"/>
                </a:lnTo>
                <a:lnTo>
                  <a:pt x="28" y="42"/>
                </a:lnTo>
                <a:lnTo>
                  <a:pt x="26" y="42"/>
                </a:lnTo>
                <a:lnTo>
                  <a:pt x="23" y="42"/>
                </a:lnTo>
                <a:lnTo>
                  <a:pt x="21" y="42"/>
                </a:lnTo>
                <a:lnTo>
                  <a:pt x="21" y="39"/>
                </a:lnTo>
                <a:lnTo>
                  <a:pt x="18" y="39"/>
                </a:lnTo>
                <a:lnTo>
                  <a:pt x="18" y="37"/>
                </a:lnTo>
                <a:lnTo>
                  <a:pt x="15" y="37"/>
                </a:lnTo>
                <a:lnTo>
                  <a:pt x="15" y="34"/>
                </a:lnTo>
                <a:lnTo>
                  <a:pt x="13" y="34"/>
                </a:lnTo>
                <a:lnTo>
                  <a:pt x="15" y="34"/>
                </a:lnTo>
                <a:lnTo>
                  <a:pt x="13" y="34"/>
                </a:lnTo>
                <a:lnTo>
                  <a:pt x="13" y="31"/>
                </a:lnTo>
                <a:lnTo>
                  <a:pt x="15" y="31"/>
                </a:lnTo>
                <a:lnTo>
                  <a:pt x="15" y="29"/>
                </a:lnTo>
                <a:lnTo>
                  <a:pt x="15" y="31"/>
                </a:lnTo>
                <a:lnTo>
                  <a:pt x="13" y="31"/>
                </a:lnTo>
                <a:lnTo>
                  <a:pt x="13" y="29"/>
                </a:lnTo>
                <a:lnTo>
                  <a:pt x="10" y="29"/>
                </a:lnTo>
                <a:lnTo>
                  <a:pt x="10" y="26"/>
                </a:lnTo>
                <a:lnTo>
                  <a:pt x="7" y="26"/>
                </a:lnTo>
                <a:lnTo>
                  <a:pt x="7" y="24"/>
                </a:lnTo>
                <a:lnTo>
                  <a:pt x="5" y="24"/>
                </a:lnTo>
                <a:lnTo>
                  <a:pt x="5" y="21"/>
                </a:lnTo>
                <a:lnTo>
                  <a:pt x="2" y="21"/>
                </a:lnTo>
                <a:lnTo>
                  <a:pt x="2" y="18"/>
                </a:lnTo>
                <a:lnTo>
                  <a:pt x="2" y="16"/>
                </a:lnTo>
                <a:lnTo>
                  <a:pt x="2" y="13"/>
                </a:lnTo>
                <a:lnTo>
                  <a:pt x="2" y="16"/>
                </a:lnTo>
                <a:lnTo>
                  <a:pt x="2" y="13"/>
                </a:lnTo>
                <a:lnTo>
                  <a:pt x="5" y="13"/>
                </a:lnTo>
                <a:lnTo>
                  <a:pt x="2" y="13"/>
                </a:lnTo>
                <a:lnTo>
                  <a:pt x="2" y="11"/>
                </a:lnTo>
                <a:lnTo>
                  <a:pt x="5" y="11"/>
                </a:lnTo>
                <a:lnTo>
                  <a:pt x="5" y="8"/>
                </a:lnTo>
                <a:lnTo>
                  <a:pt x="2" y="8"/>
                </a:lnTo>
                <a:lnTo>
                  <a:pt x="2" y="11"/>
                </a:lnTo>
                <a:lnTo>
                  <a:pt x="2" y="8"/>
                </a:lnTo>
                <a:lnTo>
                  <a:pt x="2" y="5"/>
                </a:lnTo>
                <a:lnTo>
                  <a:pt x="0" y="5"/>
                </a:lnTo>
                <a:lnTo>
                  <a:pt x="0" y="3"/>
                </a:lnTo>
                <a:lnTo>
                  <a:pt x="2" y="3"/>
                </a:lnTo>
                <a:lnTo>
                  <a:pt x="2" y="0"/>
                </a:lnTo>
                <a:lnTo>
                  <a:pt x="5" y="0"/>
                </a:lnTo>
              </a:path>
            </a:pathLst>
          </a:custGeom>
          <a:noFill/>
          <a:ln w="4763">
            <a:solidFill>
              <a:srgbClr val="6E6E6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234" name="Freeform 24"/>
          <p:cNvSpPr>
            <a:spLocks/>
          </p:cNvSpPr>
          <p:nvPr/>
        </p:nvSpPr>
        <p:spPr bwMode="auto">
          <a:xfrm>
            <a:off x="5499590" y="5084764"/>
            <a:ext cx="96715" cy="61913"/>
          </a:xfrm>
          <a:custGeom>
            <a:avLst/>
            <a:gdLst>
              <a:gd name="T0" fmla="*/ 19 w 66"/>
              <a:gd name="T1" fmla="*/ 3 h 39"/>
              <a:gd name="T2" fmla="*/ 21 w 66"/>
              <a:gd name="T3" fmla="*/ 3 h 39"/>
              <a:gd name="T4" fmla="*/ 27 w 66"/>
              <a:gd name="T5" fmla="*/ 5 h 39"/>
              <a:gd name="T6" fmla="*/ 29 w 66"/>
              <a:gd name="T7" fmla="*/ 8 h 39"/>
              <a:gd name="T8" fmla="*/ 32 w 66"/>
              <a:gd name="T9" fmla="*/ 5 h 39"/>
              <a:gd name="T10" fmla="*/ 37 w 66"/>
              <a:gd name="T11" fmla="*/ 8 h 39"/>
              <a:gd name="T12" fmla="*/ 45 w 66"/>
              <a:gd name="T13" fmla="*/ 8 h 39"/>
              <a:gd name="T14" fmla="*/ 47 w 66"/>
              <a:gd name="T15" fmla="*/ 5 h 39"/>
              <a:gd name="T16" fmla="*/ 50 w 66"/>
              <a:gd name="T17" fmla="*/ 3 h 39"/>
              <a:gd name="T18" fmla="*/ 50 w 66"/>
              <a:gd name="T19" fmla="*/ 5 h 39"/>
              <a:gd name="T20" fmla="*/ 58 w 66"/>
              <a:gd name="T21" fmla="*/ 5 h 39"/>
              <a:gd name="T22" fmla="*/ 66 w 66"/>
              <a:gd name="T23" fmla="*/ 5 h 39"/>
              <a:gd name="T24" fmla="*/ 63 w 66"/>
              <a:gd name="T25" fmla="*/ 10 h 39"/>
              <a:gd name="T26" fmla="*/ 63 w 66"/>
              <a:gd name="T27" fmla="*/ 13 h 39"/>
              <a:gd name="T28" fmla="*/ 66 w 66"/>
              <a:gd name="T29" fmla="*/ 18 h 39"/>
              <a:gd name="T30" fmla="*/ 63 w 66"/>
              <a:gd name="T31" fmla="*/ 18 h 39"/>
              <a:gd name="T32" fmla="*/ 60 w 66"/>
              <a:gd name="T33" fmla="*/ 24 h 39"/>
              <a:gd name="T34" fmla="*/ 55 w 66"/>
              <a:gd name="T35" fmla="*/ 26 h 39"/>
              <a:gd name="T36" fmla="*/ 50 w 66"/>
              <a:gd name="T37" fmla="*/ 29 h 39"/>
              <a:gd name="T38" fmla="*/ 45 w 66"/>
              <a:gd name="T39" fmla="*/ 26 h 39"/>
              <a:gd name="T40" fmla="*/ 42 w 66"/>
              <a:gd name="T41" fmla="*/ 26 h 39"/>
              <a:gd name="T42" fmla="*/ 37 w 66"/>
              <a:gd name="T43" fmla="*/ 24 h 39"/>
              <a:gd name="T44" fmla="*/ 37 w 66"/>
              <a:gd name="T45" fmla="*/ 26 h 39"/>
              <a:gd name="T46" fmla="*/ 34 w 66"/>
              <a:gd name="T47" fmla="*/ 31 h 39"/>
              <a:gd name="T48" fmla="*/ 32 w 66"/>
              <a:gd name="T49" fmla="*/ 37 h 39"/>
              <a:gd name="T50" fmla="*/ 24 w 66"/>
              <a:gd name="T51" fmla="*/ 39 h 39"/>
              <a:gd name="T52" fmla="*/ 16 w 66"/>
              <a:gd name="T53" fmla="*/ 39 h 39"/>
              <a:gd name="T54" fmla="*/ 16 w 66"/>
              <a:gd name="T55" fmla="*/ 37 h 39"/>
              <a:gd name="T56" fmla="*/ 16 w 66"/>
              <a:gd name="T57" fmla="*/ 34 h 39"/>
              <a:gd name="T58" fmla="*/ 11 w 66"/>
              <a:gd name="T59" fmla="*/ 31 h 39"/>
              <a:gd name="T60" fmla="*/ 8 w 66"/>
              <a:gd name="T61" fmla="*/ 26 h 39"/>
              <a:gd name="T62" fmla="*/ 8 w 66"/>
              <a:gd name="T63" fmla="*/ 24 h 39"/>
              <a:gd name="T64" fmla="*/ 6 w 66"/>
              <a:gd name="T65" fmla="*/ 24 h 39"/>
              <a:gd name="T66" fmla="*/ 3 w 66"/>
              <a:gd name="T67" fmla="*/ 18 h 39"/>
              <a:gd name="T68" fmla="*/ 0 w 66"/>
              <a:gd name="T69" fmla="*/ 18 h 39"/>
              <a:gd name="T70" fmla="*/ 3 w 66"/>
              <a:gd name="T71" fmla="*/ 16 h 39"/>
              <a:gd name="T72" fmla="*/ 3 w 66"/>
              <a:gd name="T73" fmla="*/ 13 h 39"/>
              <a:gd name="T74" fmla="*/ 3 w 66"/>
              <a:gd name="T75" fmla="*/ 10 h 39"/>
              <a:gd name="T76" fmla="*/ 6 w 66"/>
              <a:gd name="T77" fmla="*/ 10 h 39"/>
              <a:gd name="T78" fmla="*/ 6 w 66"/>
              <a:gd name="T79" fmla="*/ 8 h 39"/>
              <a:gd name="T80" fmla="*/ 8 w 66"/>
              <a:gd name="T81" fmla="*/ 3 h 39"/>
              <a:gd name="T82" fmla="*/ 8 w 66"/>
              <a:gd name="T83" fmla="*/ 0 h 39"/>
              <a:gd name="T84" fmla="*/ 13 w 66"/>
              <a:gd name="T85" fmla="*/ 3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66" h="39">
                <a:moveTo>
                  <a:pt x="16" y="0"/>
                </a:moveTo>
                <a:lnTo>
                  <a:pt x="16" y="3"/>
                </a:lnTo>
                <a:lnTo>
                  <a:pt x="19" y="3"/>
                </a:lnTo>
                <a:lnTo>
                  <a:pt x="19" y="0"/>
                </a:lnTo>
                <a:lnTo>
                  <a:pt x="19" y="3"/>
                </a:lnTo>
                <a:lnTo>
                  <a:pt x="21" y="3"/>
                </a:lnTo>
                <a:lnTo>
                  <a:pt x="24" y="3"/>
                </a:lnTo>
                <a:lnTo>
                  <a:pt x="24" y="5"/>
                </a:lnTo>
                <a:lnTo>
                  <a:pt x="27" y="5"/>
                </a:lnTo>
                <a:lnTo>
                  <a:pt x="27" y="3"/>
                </a:lnTo>
                <a:lnTo>
                  <a:pt x="27" y="5"/>
                </a:lnTo>
                <a:lnTo>
                  <a:pt x="29" y="8"/>
                </a:lnTo>
                <a:lnTo>
                  <a:pt x="32" y="5"/>
                </a:lnTo>
                <a:lnTo>
                  <a:pt x="34" y="5"/>
                </a:lnTo>
                <a:lnTo>
                  <a:pt x="32" y="5"/>
                </a:lnTo>
                <a:lnTo>
                  <a:pt x="34" y="5"/>
                </a:lnTo>
                <a:lnTo>
                  <a:pt x="34" y="8"/>
                </a:lnTo>
                <a:lnTo>
                  <a:pt x="37" y="8"/>
                </a:lnTo>
                <a:lnTo>
                  <a:pt x="40" y="8"/>
                </a:lnTo>
                <a:lnTo>
                  <a:pt x="42" y="8"/>
                </a:lnTo>
                <a:lnTo>
                  <a:pt x="45" y="8"/>
                </a:lnTo>
                <a:lnTo>
                  <a:pt x="47" y="5"/>
                </a:lnTo>
                <a:lnTo>
                  <a:pt x="47" y="3"/>
                </a:lnTo>
                <a:lnTo>
                  <a:pt x="47" y="5"/>
                </a:lnTo>
                <a:lnTo>
                  <a:pt x="50" y="5"/>
                </a:lnTo>
                <a:lnTo>
                  <a:pt x="47" y="3"/>
                </a:lnTo>
                <a:lnTo>
                  <a:pt x="50" y="3"/>
                </a:lnTo>
                <a:lnTo>
                  <a:pt x="50" y="5"/>
                </a:lnTo>
                <a:lnTo>
                  <a:pt x="50" y="8"/>
                </a:lnTo>
                <a:lnTo>
                  <a:pt x="50" y="5"/>
                </a:lnTo>
                <a:lnTo>
                  <a:pt x="53" y="5"/>
                </a:lnTo>
                <a:lnTo>
                  <a:pt x="55" y="5"/>
                </a:lnTo>
                <a:lnTo>
                  <a:pt x="58" y="5"/>
                </a:lnTo>
                <a:lnTo>
                  <a:pt x="60" y="5"/>
                </a:lnTo>
                <a:lnTo>
                  <a:pt x="63" y="5"/>
                </a:lnTo>
                <a:lnTo>
                  <a:pt x="66" y="5"/>
                </a:lnTo>
                <a:lnTo>
                  <a:pt x="66" y="8"/>
                </a:lnTo>
                <a:lnTo>
                  <a:pt x="66" y="10"/>
                </a:lnTo>
                <a:lnTo>
                  <a:pt x="63" y="10"/>
                </a:lnTo>
                <a:lnTo>
                  <a:pt x="63" y="13"/>
                </a:lnTo>
                <a:lnTo>
                  <a:pt x="66" y="13"/>
                </a:lnTo>
                <a:lnTo>
                  <a:pt x="63" y="13"/>
                </a:lnTo>
                <a:lnTo>
                  <a:pt x="66" y="13"/>
                </a:lnTo>
                <a:lnTo>
                  <a:pt x="66" y="16"/>
                </a:lnTo>
                <a:lnTo>
                  <a:pt x="66" y="18"/>
                </a:lnTo>
                <a:lnTo>
                  <a:pt x="63" y="18"/>
                </a:lnTo>
                <a:lnTo>
                  <a:pt x="66" y="18"/>
                </a:lnTo>
                <a:lnTo>
                  <a:pt x="63" y="18"/>
                </a:lnTo>
                <a:lnTo>
                  <a:pt x="63" y="21"/>
                </a:lnTo>
                <a:lnTo>
                  <a:pt x="60" y="21"/>
                </a:lnTo>
                <a:lnTo>
                  <a:pt x="60" y="24"/>
                </a:lnTo>
                <a:lnTo>
                  <a:pt x="58" y="24"/>
                </a:lnTo>
                <a:lnTo>
                  <a:pt x="58" y="26"/>
                </a:lnTo>
                <a:lnTo>
                  <a:pt x="55" y="26"/>
                </a:lnTo>
                <a:lnTo>
                  <a:pt x="53" y="26"/>
                </a:lnTo>
                <a:lnTo>
                  <a:pt x="53" y="29"/>
                </a:lnTo>
                <a:lnTo>
                  <a:pt x="50" y="29"/>
                </a:lnTo>
                <a:lnTo>
                  <a:pt x="47" y="29"/>
                </a:lnTo>
                <a:lnTo>
                  <a:pt x="47" y="26"/>
                </a:lnTo>
                <a:lnTo>
                  <a:pt x="45" y="26"/>
                </a:lnTo>
                <a:lnTo>
                  <a:pt x="42" y="26"/>
                </a:lnTo>
                <a:lnTo>
                  <a:pt x="40" y="26"/>
                </a:lnTo>
                <a:lnTo>
                  <a:pt x="42" y="26"/>
                </a:lnTo>
                <a:lnTo>
                  <a:pt x="40" y="26"/>
                </a:lnTo>
                <a:lnTo>
                  <a:pt x="37" y="26"/>
                </a:lnTo>
                <a:lnTo>
                  <a:pt x="37" y="24"/>
                </a:lnTo>
                <a:lnTo>
                  <a:pt x="37" y="26"/>
                </a:lnTo>
                <a:lnTo>
                  <a:pt x="34" y="26"/>
                </a:lnTo>
                <a:lnTo>
                  <a:pt x="37" y="26"/>
                </a:lnTo>
                <a:lnTo>
                  <a:pt x="37" y="29"/>
                </a:lnTo>
                <a:lnTo>
                  <a:pt x="37" y="31"/>
                </a:lnTo>
                <a:lnTo>
                  <a:pt x="34" y="31"/>
                </a:lnTo>
                <a:lnTo>
                  <a:pt x="34" y="34"/>
                </a:lnTo>
                <a:lnTo>
                  <a:pt x="32" y="34"/>
                </a:lnTo>
                <a:lnTo>
                  <a:pt x="32" y="37"/>
                </a:lnTo>
                <a:lnTo>
                  <a:pt x="29" y="37"/>
                </a:lnTo>
                <a:lnTo>
                  <a:pt x="27" y="37"/>
                </a:lnTo>
                <a:lnTo>
                  <a:pt x="24" y="39"/>
                </a:lnTo>
                <a:lnTo>
                  <a:pt x="21" y="39"/>
                </a:lnTo>
                <a:lnTo>
                  <a:pt x="19" y="39"/>
                </a:lnTo>
                <a:lnTo>
                  <a:pt x="16" y="39"/>
                </a:lnTo>
                <a:lnTo>
                  <a:pt x="19" y="39"/>
                </a:lnTo>
                <a:lnTo>
                  <a:pt x="16" y="39"/>
                </a:lnTo>
                <a:lnTo>
                  <a:pt x="16" y="37"/>
                </a:lnTo>
                <a:lnTo>
                  <a:pt x="13" y="37"/>
                </a:lnTo>
                <a:lnTo>
                  <a:pt x="16" y="37"/>
                </a:lnTo>
                <a:lnTo>
                  <a:pt x="16" y="34"/>
                </a:lnTo>
                <a:lnTo>
                  <a:pt x="13" y="34"/>
                </a:lnTo>
                <a:lnTo>
                  <a:pt x="13" y="31"/>
                </a:lnTo>
                <a:lnTo>
                  <a:pt x="11" y="31"/>
                </a:lnTo>
                <a:lnTo>
                  <a:pt x="11" y="29"/>
                </a:lnTo>
                <a:lnTo>
                  <a:pt x="11" y="26"/>
                </a:lnTo>
                <a:lnTo>
                  <a:pt x="8" y="26"/>
                </a:lnTo>
                <a:lnTo>
                  <a:pt x="11" y="26"/>
                </a:lnTo>
                <a:lnTo>
                  <a:pt x="8" y="26"/>
                </a:lnTo>
                <a:lnTo>
                  <a:pt x="8" y="24"/>
                </a:lnTo>
                <a:lnTo>
                  <a:pt x="6" y="24"/>
                </a:lnTo>
                <a:lnTo>
                  <a:pt x="6" y="21"/>
                </a:lnTo>
                <a:lnTo>
                  <a:pt x="6" y="24"/>
                </a:lnTo>
                <a:lnTo>
                  <a:pt x="3" y="24"/>
                </a:lnTo>
                <a:lnTo>
                  <a:pt x="3" y="21"/>
                </a:lnTo>
                <a:lnTo>
                  <a:pt x="3" y="18"/>
                </a:lnTo>
                <a:lnTo>
                  <a:pt x="3" y="21"/>
                </a:lnTo>
                <a:lnTo>
                  <a:pt x="3" y="18"/>
                </a:lnTo>
                <a:lnTo>
                  <a:pt x="0" y="18"/>
                </a:lnTo>
                <a:lnTo>
                  <a:pt x="0" y="16"/>
                </a:lnTo>
                <a:lnTo>
                  <a:pt x="3" y="13"/>
                </a:lnTo>
                <a:lnTo>
                  <a:pt x="3" y="16"/>
                </a:lnTo>
                <a:lnTo>
                  <a:pt x="6" y="16"/>
                </a:lnTo>
                <a:lnTo>
                  <a:pt x="3" y="16"/>
                </a:lnTo>
                <a:lnTo>
                  <a:pt x="3" y="13"/>
                </a:lnTo>
                <a:lnTo>
                  <a:pt x="3" y="10"/>
                </a:lnTo>
                <a:lnTo>
                  <a:pt x="3" y="13"/>
                </a:lnTo>
                <a:lnTo>
                  <a:pt x="3" y="10"/>
                </a:lnTo>
                <a:lnTo>
                  <a:pt x="3" y="8"/>
                </a:lnTo>
                <a:lnTo>
                  <a:pt x="6" y="8"/>
                </a:lnTo>
                <a:lnTo>
                  <a:pt x="6" y="10"/>
                </a:lnTo>
                <a:lnTo>
                  <a:pt x="6" y="8"/>
                </a:lnTo>
                <a:lnTo>
                  <a:pt x="6" y="5"/>
                </a:lnTo>
                <a:lnTo>
                  <a:pt x="6" y="8"/>
                </a:lnTo>
                <a:lnTo>
                  <a:pt x="6" y="5"/>
                </a:lnTo>
                <a:lnTo>
                  <a:pt x="6" y="3"/>
                </a:lnTo>
                <a:lnTo>
                  <a:pt x="8" y="3"/>
                </a:lnTo>
                <a:lnTo>
                  <a:pt x="6" y="3"/>
                </a:lnTo>
                <a:lnTo>
                  <a:pt x="8" y="3"/>
                </a:lnTo>
                <a:lnTo>
                  <a:pt x="8" y="0"/>
                </a:lnTo>
                <a:lnTo>
                  <a:pt x="11" y="0"/>
                </a:lnTo>
                <a:lnTo>
                  <a:pt x="13" y="0"/>
                </a:lnTo>
                <a:lnTo>
                  <a:pt x="13" y="3"/>
                </a:lnTo>
                <a:lnTo>
                  <a:pt x="13" y="0"/>
                </a:lnTo>
                <a:lnTo>
                  <a:pt x="16" y="0"/>
                </a:lnTo>
              </a:path>
            </a:pathLst>
          </a:custGeom>
          <a:noFill/>
          <a:ln w="4763">
            <a:solidFill>
              <a:srgbClr val="6E6E6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235" name="Freeform 25"/>
          <p:cNvSpPr>
            <a:spLocks/>
          </p:cNvSpPr>
          <p:nvPr/>
        </p:nvSpPr>
        <p:spPr bwMode="auto">
          <a:xfrm>
            <a:off x="5014546" y="5014913"/>
            <a:ext cx="11723" cy="7938"/>
          </a:xfrm>
          <a:custGeom>
            <a:avLst/>
            <a:gdLst>
              <a:gd name="T0" fmla="*/ 3 w 8"/>
              <a:gd name="T1" fmla="*/ 2 h 5"/>
              <a:gd name="T2" fmla="*/ 5 w 8"/>
              <a:gd name="T3" fmla="*/ 2 h 5"/>
              <a:gd name="T4" fmla="*/ 8 w 8"/>
              <a:gd name="T5" fmla="*/ 5 h 5"/>
              <a:gd name="T6" fmla="*/ 5 w 8"/>
              <a:gd name="T7" fmla="*/ 5 h 5"/>
              <a:gd name="T8" fmla="*/ 3 w 8"/>
              <a:gd name="T9" fmla="*/ 5 h 5"/>
              <a:gd name="T10" fmla="*/ 3 w 8"/>
              <a:gd name="T11" fmla="*/ 2 h 5"/>
              <a:gd name="T12" fmla="*/ 0 w 8"/>
              <a:gd name="T13" fmla="*/ 2 h 5"/>
              <a:gd name="T14" fmla="*/ 3 w 8"/>
              <a:gd name="T15" fmla="*/ 2 h 5"/>
              <a:gd name="T16" fmla="*/ 3 w 8"/>
              <a:gd name="T17" fmla="*/ 0 h 5"/>
              <a:gd name="T18" fmla="*/ 3 w 8"/>
              <a:gd name="T19" fmla="*/ 2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8" h="5">
                <a:moveTo>
                  <a:pt x="3" y="2"/>
                </a:moveTo>
                <a:lnTo>
                  <a:pt x="5" y="2"/>
                </a:lnTo>
                <a:lnTo>
                  <a:pt x="8" y="5"/>
                </a:lnTo>
                <a:lnTo>
                  <a:pt x="5" y="5"/>
                </a:lnTo>
                <a:lnTo>
                  <a:pt x="3" y="5"/>
                </a:lnTo>
                <a:lnTo>
                  <a:pt x="3" y="2"/>
                </a:lnTo>
                <a:lnTo>
                  <a:pt x="0" y="2"/>
                </a:lnTo>
                <a:lnTo>
                  <a:pt x="3" y="2"/>
                </a:lnTo>
                <a:lnTo>
                  <a:pt x="3" y="0"/>
                </a:lnTo>
                <a:lnTo>
                  <a:pt x="3" y="2"/>
                </a:lnTo>
              </a:path>
            </a:pathLst>
          </a:custGeom>
          <a:noFill/>
          <a:ln w="4763">
            <a:solidFill>
              <a:srgbClr val="6E6E6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236" name="Freeform 26"/>
          <p:cNvSpPr>
            <a:spLocks/>
          </p:cNvSpPr>
          <p:nvPr/>
        </p:nvSpPr>
        <p:spPr bwMode="auto">
          <a:xfrm>
            <a:off x="4953000" y="4976813"/>
            <a:ext cx="42497" cy="12700"/>
          </a:xfrm>
          <a:custGeom>
            <a:avLst/>
            <a:gdLst>
              <a:gd name="T0" fmla="*/ 24 w 29"/>
              <a:gd name="T1" fmla="*/ 0 h 8"/>
              <a:gd name="T2" fmla="*/ 26 w 29"/>
              <a:gd name="T3" fmla="*/ 0 h 8"/>
              <a:gd name="T4" fmla="*/ 29 w 29"/>
              <a:gd name="T5" fmla="*/ 0 h 8"/>
              <a:gd name="T6" fmla="*/ 29 w 29"/>
              <a:gd name="T7" fmla="*/ 3 h 8"/>
              <a:gd name="T8" fmla="*/ 26 w 29"/>
              <a:gd name="T9" fmla="*/ 3 h 8"/>
              <a:gd name="T10" fmla="*/ 26 w 29"/>
              <a:gd name="T11" fmla="*/ 5 h 8"/>
              <a:gd name="T12" fmla="*/ 24 w 29"/>
              <a:gd name="T13" fmla="*/ 5 h 8"/>
              <a:gd name="T14" fmla="*/ 24 w 29"/>
              <a:gd name="T15" fmla="*/ 3 h 8"/>
              <a:gd name="T16" fmla="*/ 24 w 29"/>
              <a:gd name="T17" fmla="*/ 5 h 8"/>
              <a:gd name="T18" fmla="*/ 21 w 29"/>
              <a:gd name="T19" fmla="*/ 5 h 8"/>
              <a:gd name="T20" fmla="*/ 18 w 29"/>
              <a:gd name="T21" fmla="*/ 5 h 8"/>
              <a:gd name="T22" fmla="*/ 18 w 29"/>
              <a:gd name="T23" fmla="*/ 8 h 8"/>
              <a:gd name="T24" fmla="*/ 16 w 29"/>
              <a:gd name="T25" fmla="*/ 8 h 8"/>
              <a:gd name="T26" fmla="*/ 13 w 29"/>
              <a:gd name="T27" fmla="*/ 8 h 8"/>
              <a:gd name="T28" fmla="*/ 11 w 29"/>
              <a:gd name="T29" fmla="*/ 8 h 8"/>
              <a:gd name="T30" fmla="*/ 8 w 29"/>
              <a:gd name="T31" fmla="*/ 8 h 8"/>
              <a:gd name="T32" fmla="*/ 8 w 29"/>
              <a:gd name="T33" fmla="*/ 5 h 8"/>
              <a:gd name="T34" fmla="*/ 5 w 29"/>
              <a:gd name="T35" fmla="*/ 5 h 8"/>
              <a:gd name="T36" fmla="*/ 3 w 29"/>
              <a:gd name="T37" fmla="*/ 5 h 8"/>
              <a:gd name="T38" fmla="*/ 0 w 29"/>
              <a:gd name="T39" fmla="*/ 5 h 8"/>
              <a:gd name="T40" fmla="*/ 0 w 29"/>
              <a:gd name="T41" fmla="*/ 3 h 8"/>
              <a:gd name="T42" fmla="*/ 3 w 29"/>
              <a:gd name="T43" fmla="*/ 3 h 8"/>
              <a:gd name="T44" fmla="*/ 5 w 29"/>
              <a:gd name="T45" fmla="*/ 3 h 8"/>
              <a:gd name="T46" fmla="*/ 8 w 29"/>
              <a:gd name="T47" fmla="*/ 3 h 8"/>
              <a:gd name="T48" fmla="*/ 11 w 29"/>
              <a:gd name="T49" fmla="*/ 3 h 8"/>
              <a:gd name="T50" fmla="*/ 13 w 29"/>
              <a:gd name="T51" fmla="*/ 3 h 8"/>
              <a:gd name="T52" fmla="*/ 16 w 29"/>
              <a:gd name="T53" fmla="*/ 3 h 8"/>
              <a:gd name="T54" fmla="*/ 16 w 29"/>
              <a:gd name="T55" fmla="*/ 0 h 8"/>
              <a:gd name="T56" fmla="*/ 16 w 29"/>
              <a:gd name="T57" fmla="*/ 3 h 8"/>
              <a:gd name="T58" fmla="*/ 18 w 29"/>
              <a:gd name="T59" fmla="*/ 3 h 8"/>
              <a:gd name="T60" fmla="*/ 18 w 29"/>
              <a:gd name="T61" fmla="*/ 0 h 8"/>
              <a:gd name="T62" fmla="*/ 18 w 29"/>
              <a:gd name="T63" fmla="*/ 3 h 8"/>
              <a:gd name="T64" fmla="*/ 18 w 29"/>
              <a:gd name="T65" fmla="*/ 0 h 8"/>
              <a:gd name="T66" fmla="*/ 21 w 29"/>
              <a:gd name="T67" fmla="*/ 0 h 8"/>
              <a:gd name="T68" fmla="*/ 24 w 29"/>
              <a:gd name="T69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29" h="8">
                <a:moveTo>
                  <a:pt x="24" y="0"/>
                </a:moveTo>
                <a:lnTo>
                  <a:pt x="26" y="0"/>
                </a:lnTo>
                <a:lnTo>
                  <a:pt x="29" y="0"/>
                </a:lnTo>
                <a:lnTo>
                  <a:pt x="29" y="3"/>
                </a:lnTo>
                <a:lnTo>
                  <a:pt x="26" y="3"/>
                </a:lnTo>
                <a:lnTo>
                  <a:pt x="26" y="5"/>
                </a:lnTo>
                <a:lnTo>
                  <a:pt x="24" y="5"/>
                </a:lnTo>
                <a:lnTo>
                  <a:pt x="24" y="3"/>
                </a:lnTo>
                <a:lnTo>
                  <a:pt x="24" y="5"/>
                </a:lnTo>
                <a:lnTo>
                  <a:pt x="21" y="5"/>
                </a:lnTo>
                <a:lnTo>
                  <a:pt x="18" y="5"/>
                </a:lnTo>
                <a:lnTo>
                  <a:pt x="18" y="8"/>
                </a:lnTo>
                <a:lnTo>
                  <a:pt x="16" y="8"/>
                </a:lnTo>
                <a:lnTo>
                  <a:pt x="13" y="8"/>
                </a:lnTo>
                <a:lnTo>
                  <a:pt x="11" y="8"/>
                </a:lnTo>
                <a:lnTo>
                  <a:pt x="8" y="8"/>
                </a:lnTo>
                <a:lnTo>
                  <a:pt x="8" y="5"/>
                </a:lnTo>
                <a:lnTo>
                  <a:pt x="5" y="5"/>
                </a:lnTo>
                <a:lnTo>
                  <a:pt x="3" y="5"/>
                </a:lnTo>
                <a:lnTo>
                  <a:pt x="0" y="5"/>
                </a:lnTo>
                <a:lnTo>
                  <a:pt x="0" y="3"/>
                </a:lnTo>
                <a:lnTo>
                  <a:pt x="3" y="3"/>
                </a:lnTo>
                <a:lnTo>
                  <a:pt x="5" y="3"/>
                </a:lnTo>
                <a:lnTo>
                  <a:pt x="8" y="3"/>
                </a:lnTo>
                <a:lnTo>
                  <a:pt x="11" y="3"/>
                </a:lnTo>
                <a:lnTo>
                  <a:pt x="13" y="3"/>
                </a:lnTo>
                <a:lnTo>
                  <a:pt x="16" y="3"/>
                </a:lnTo>
                <a:lnTo>
                  <a:pt x="16" y="0"/>
                </a:lnTo>
                <a:lnTo>
                  <a:pt x="16" y="3"/>
                </a:lnTo>
                <a:lnTo>
                  <a:pt x="18" y="3"/>
                </a:lnTo>
                <a:lnTo>
                  <a:pt x="18" y="0"/>
                </a:lnTo>
                <a:lnTo>
                  <a:pt x="18" y="3"/>
                </a:lnTo>
                <a:lnTo>
                  <a:pt x="18" y="0"/>
                </a:lnTo>
                <a:lnTo>
                  <a:pt x="21" y="0"/>
                </a:lnTo>
                <a:lnTo>
                  <a:pt x="24" y="0"/>
                </a:lnTo>
              </a:path>
            </a:pathLst>
          </a:custGeom>
          <a:noFill/>
          <a:ln w="4763">
            <a:solidFill>
              <a:srgbClr val="6E6E6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237" name="Freeform 27"/>
          <p:cNvSpPr>
            <a:spLocks/>
          </p:cNvSpPr>
          <p:nvPr/>
        </p:nvSpPr>
        <p:spPr bwMode="auto">
          <a:xfrm>
            <a:off x="5029201" y="4948239"/>
            <a:ext cx="237392" cy="174625"/>
          </a:xfrm>
          <a:custGeom>
            <a:avLst/>
            <a:gdLst>
              <a:gd name="T0" fmla="*/ 55 w 162"/>
              <a:gd name="T1" fmla="*/ 2 h 110"/>
              <a:gd name="T2" fmla="*/ 73 w 162"/>
              <a:gd name="T3" fmla="*/ 5 h 110"/>
              <a:gd name="T4" fmla="*/ 84 w 162"/>
              <a:gd name="T5" fmla="*/ 10 h 110"/>
              <a:gd name="T6" fmla="*/ 110 w 162"/>
              <a:gd name="T7" fmla="*/ 2 h 110"/>
              <a:gd name="T8" fmla="*/ 126 w 162"/>
              <a:gd name="T9" fmla="*/ 2 h 110"/>
              <a:gd name="T10" fmla="*/ 131 w 162"/>
              <a:gd name="T11" fmla="*/ 8 h 110"/>
              <a:gd name="T12" fmla="*/ 133 w 162"/>
              <a:gd name="T13" fmla="*/ 18 h 110"/>
              <a:gd name="T14" fmla="*/ 128 w 162"/>
              <a:gd name="T15" fmla="*/ 29 h 110"/>
              <a:gd name="T16" fmla="*/ 131 w 162"/>
              <a:gd name="T17" fmla="*/ 34 h 110"/>
              <a:gd name="T18" fmla="*/ 131 w 162"/>
              <a:gd name="T19" fmla="*/ 36 h 110"/>
              <a:gd name="T20" fmla="*/ 133 w 162"/>
              <a:gd name="T21" fmla="*/ 42 h 110"/>
              <a:gd name="T22" fmla="*/ 133 w 162"/>
              <a:gd name="T23" fmla="*/ 42 h 110"/>
              <a:gd name="T24" fmla="*/ 136 w 162"/>
              <a:gd name="T25" fmla="*/ 42 h 110"/>
              <a:gd name="T26" fmla="*/ 139 w 162"/>
              <a:gd name="T27" fmla="*/ 44 h 110"/>
              <a:gd name="T28" fmla="*/ 141 w 162"/>
              <a:gd name="T29" fmla="*/ 47 h 110"/>
              <a:gd name="T30" fmla="*/ 144 w 162"/>
              <a:gd name="T31" fmla="*/ 62 h 110"/>
              <a:gd name="T32" fmla="*/ 141 w 162"/>
              <a:gd name="T33" fmla="*/ 68 h 110"/>
              <a:gd name="T34" fmla="*/ 141 w 162"/>
              <a:gd name="T35" fmla="*/ 70 h 110"/>
              <a:gd name="T36" fmla="*/ 141 w 162"/>
              <a:gd name="T37" fmla="*/ 73 h 110"/>
              <a:gd name="T38" fmla="*/ 141 w 162"/>
              <a:gd name="T39" fmla="*/ 76 h 110"/>
              <a:gd name="T40" fmla="*/ 141 w 162"/>
              <a:gd name="T41" fmla="*/ 78 h 110"/>
              <a:gd name="T42" fmla="*/ 141 w 162"/>
              <a:gd name="T43" fmla="*/ 81 h 110"/>
              <a:gd name="T44" fmla="*/ 160 w 162"/>
              <a:gd name="T45" fmla="*/ 86 h 110"/>
              <a:gd name="T46" fmla="*/ 162 w 162"/>
              <a:gd name="T47" fmla="*/ 89 h 110"/>
              <a:gd name="T48" fmla="*/ 141 w 162"/>
              <a:gd name="T49" fmla="*/ 89 h 110"/>
              <a:gd name="T50" fmla="*/ 136 w 162"/>
              <a:gd name="T51" fmla="*/ 94 h 110"/>
              <a:gd name="T52" fmla="*/ 136 w 162"/>
              <a:gd name="T53" fmla="*/ 96 h 110"/>
              <a:gd name="T54" fmla="*/ 136 w 162"/>
              <a:gd name="T55" fmla="*/ 99 h 110"/>
              <a:gd name="T56" fmla="*/ 136 w 162"/>
              <a:gd name="T57" fmla="*/ 102 h 110"/>
              <a:gd name="T58" fmla="*/ 136 w 162"/>
              <a:gd name="T59" fmla="*/ 104 h 110"/>
              <a:gd name="T60" fmla="*/ 131 w 162"/>
              <a:gd name="T61" fmla="*/ 107 h 110"/>
              <a:gd name="T62" fmla="*/ 128 w 162"/>
              <a:gd name="T63" fmla="*/ 107 h 110"/>
              <a:gd name="T64" fmla="*/ 123 w 162"/>
              <a:gd name="T65" fmla="*/ 104 h 110"/>
              <a:gd name="T66" fmla="*/ 120 w 162"/>
              <a:gd name="T67" fmla="*/ 104 h 110"/>
              <a:gd name="T68" fmla="*/ 120 w 162"/>
              <a:gd name="T69" fmla="*/ 102 h 110"/>
              <a:gd name="T70" fmla="*/ 118 w 162"/>
              <a:gd name="T71" fmla="*/ 102 h 110"/>
              <a:gd name="T72" fmla="*/ 110 w 162"/>
              <a:gd name="T73" fmla="*/ 102 h 110"/>
              <a:gd name="T74" fmla="*/ 107 w 162"/>
              <a:gd name="T75" fmla="*/ 96 h 110"/>
              <a:gd name="T76" fmla="*/ 100 w 162"/>
              <a:gd name="T77" fmla="*/ 96 h 110"/>
              <a:gd name="T78" fmla="*/ 94 w 162"/>
              <a:gd name="T79" fmla="*/ 94 h 110"/>
              <a:gd name="T80" fmla="*/ 89 w 162"/>
              <a:gd name="T81" fmla="*/ 91 h 110"/>
              <a:gd name="T82" fmla="*/ 87 w 162"/>
              <a:gd name="T83" fmla="*/ 86 h 110"/>
              <a:gd name="T84" fmla="*/ 87 w 162"/>
              <a:gd name="T85" fmla="*/ 83 h 110"/>
              <a:gd name="T86" fmla="*/ 84 w 162"/>
              <a:gd name="T87" fmla="*/ 83 h 110"/>
              <a:gd name="T88" fmla="*/ 73 w 162"/>
              <a:gd name="T89" fmla="*/ 73 h 110"/>
              <a:gd name="T90" fmla="*/ 47 w 162"/>
              <a:gd name="T91" fmla="*/ 60 h 110"/>
              <a:gd name="T92" fmla="*/ 37 w 162"/>
              <a:gd name="T93" fmla="*/ 55 h 110"/>
              <a:gd name="T94" fmla="*/ 34 w 162"/>
              <a:gd name="T95" fmla="*/ 49 h 110"/>
              <a:gd name="T96" fmla="*/ 29 w 162"/>
              <a:gd name="T97" fmla="*/ 39 h 110"/>
              <a:gd name="T98" fmla="*/ 29 w 162"/>
              <a:gd name="T99" fmla="*/ 36 h 110"/>
              <a:gd name="T100" fmla="*/ 11 w 162"/>
              <a:gd name="T101" fmla="*/ 23 h 110"/>
              <a:gd name="T102" fmla="*/ 6 w 162"/>
              <a:gd name="T103" fmla="*/ 21 h 110"/>
              <a:gd name="T104" fmla="*/ 0 w 162"/>
              <a:gd name="T105" fmla="*/ 18 h 110"/>
              <a:gd name="T106" fmla="*/ 11 w 162"/>
              <a:gd name="T107" fmla="*/ 10 h 110"/>
              <a:gd name="T108" fmla="*/ 29 w 162"/>
              <a:gd name="T109" fmla="*/ 8 h 110"/>
              <a:gd name="T110" fmla="*/ 42 w 162"/>
              <a:gd name="T111" fmla="*/ 2 h 110"/>
              <a:gd name="T112" fmla="*/ 50 w 162"/>
              <a:gd name="T113" fmla="*/ 2 h 1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62" h="110">
                <a:moveTo>
                  <a:pt x="53" y="0"/>
                </a:moveTo>
                <a:lnTo>
                  <a:pt x="53" y="2"/>
                </a:lnTo>
                <a:lnTo>
                  <a:pt x="55" y="2"/>
                </a:lnTo>
                <a:lnTo>
                  <a:pt x="58" y="2"/>
                </a:lnTo>
                <a:lnTo>
                  <a:pt x="71" y="5"/>
                </a:lnTo>
                <a:lnTo>
                  <a:pt x="73" y="5"/>
                </a:lnTo>
                <a:lnTo>
                  <a:pt x="73" y="8"/>
                </a:lnTo>
                <a:lnTo>
                  <a:pt x="76" y="8"/>
                </a:lnTo>
                <a:lnTo>
                  <a:pt x="84" y="10"/>
                </a:lnTo>
                <a:lnTo>
                  <a:pt x="87" y="10"/>
                </a:lnTo>
                <a:lnTo>
                  <a:pt x="100" y="5"/>
                </a:lnTo>
                <a:lnTo>
                  <a:pt x="110" y="2"/>
                </a:lnTo>
                <a:lnTo>
                  <a:pt x="115" y="0"/>
                </a:lnTo>
                <a:lnTo>
                  <a:pt x="123" y="2"/>
                </a:lnTo>
                <a:lnTo>
                  <a:pt x="126" y="2"/>
                </a:lnTo>
                <a:lnTo>
                  <a:pt x="128" y="5"/>
                </a:lnTo>
                <a:lnTo>
                  <a:pt x="131" y="5"/>
                </a:lnTo>
                <a:lnTo>
                  <a:pt x="131" y="8"/>
                </a:lnTo>
                <a:lnTo>
                  <a:pt x="133" y="13"/>
                </a:lnTo>
                <a:lnTo>
                  <a:pt x="136" y="15"/>
                </a:lnTo>
                <a:lnTo>
                  <a:pt x="133" y="18"/>
                </a:lnTo>
                <a:lnTo>
                  <a:pt x="133" y="21"/>
                </a:lnTo>
                <a:lnTo>
                  <a:pt x="131" y="23"/>
                </a:lnTo>
                <a:lnTo>
                  <a:pt x="128" y="29"/>
                </a:lnTo>
                <a:lnTo>
                  <a:pt x="128" y="31"/>
                </a:lnTo>
                <a:lnTo>
                  <a:pt x="128" y="34"/>
                </a:lnTo>
                <a:lnTo>
                  <a:pt x="131" y="34"/>
                </a:lnTo>
                <a:lnTo>
                  <a:pt x="128" y="34"/>
                </a:lnTo>
                <a:lnTo>
                  <a:pt x="128" y="36"/>
                </a:lnTo>
                <a:lnTo>
                  <a:pt x="131" y="36"/>
                </a:lnTo>
                <a:lnTo>
                  <a:pt x="131" y="39"/>
                </a:lnTo>
                <a:lnTo>
                  <a:pt x="133" y="39"/>
                </a:lnTo>
                <a:lnTo>
                  <a:pt x="133" y="42"/>
                </a:lnTo>
                <a:lnTo>
                  <a:pt x="133" y="39"/>
                </a:lnTo>
                <a:lnTo>
                  <a:pt x="136" y="39"/>
                </a:lnTo>
                <a:lnTo>
                  <a:pt x="133" y="42"/>
                </a:lnTo>
                <a:lnTo>
                  <a:pt x="136" y="42"/>
                </a:lnTo>
                <a:lnTo>
                  <a:pt x="133" y="42"/>
                </a:lnTo>
                <a:lnTo>
                  <a:pt x="136" y="42"/>
                </a:lnTo>
                <a:lnTo>
                  <a:pt x="136" y="44"/>
                </a:lnTo>
                <a:lnTo>
                  <a:pt x="136" y="42"/>
                </a:lnTo>
                <a:lnTo>
                  <a:pt x="139" y="44"/>
                </a:lnTo>
                <a:lnTo>
                  <a:pt x="139" y="47"/>
                </a:lnTo>
                <a:lnTo>
                  <a:pt x="141" y="44"/>
                </a:lnTo>
                <a:lnTo>
                  <a:pt x="141" y="47"/>
                </a:lnTo>
                <a:lnTo>
                  <a:pt x="141" y="49"/>
                </a:lnTo>
                <a:lnTo>
                  <a:pt x="147" y="60"/>
                </a:lnTo>
                <a:lnTo>
                  <a:pt x="144" y="62"/>
                </a:lnTo>
                <a:lnTo>
                  <a:pt x="144" y="65"/>
                </a:lnTo>
                <a:lnTo>
                  <a:pt x="141" y="65"/>
                </a:lnTo>
                <a:lnTo>
                  <a:pt x="141" y="68"/>
                </a:lnTo>
                <a:lnTo>
                  <a:pt x="141" y="70"/>
                </a:lnTo>
                <a:lnTo>
                  <a:pt x="144" y="70"/>
                </a:lnTo>
                <a:lnTo>
                  <a:pt x="141" y="70"/>
                </a:lnTo>
                <a:lnTo>
                  <a:pt x="144" y="70"/>
                </a:lnTo>
                <a:lnTo>
                  <a:pt x="144" y="73"/>
                </a:lnTo>
                <a:lnTo>
                  <a:pt x="141" y="73"/>
                </a:lnTo>
                <a:lnTo>
                  <a:pt x="144" y="73"/>
                </a:lnTo>
                <a:lnTo>
                  <a:pt x="144" y="76"/>
                </a:lnTo>
                <a:lnTo>
                  <a:pt x="141" y="76"/>
                </a:lnTo>
                <a:lnTo>
                  <a:pt x="144" y="76"/>
                </a:lnTo>
                <a:lnTo>
                  <a:pt x="144" y="78"/>
                </a:lnTo>
                <a:lnTo>
                  <a:pt x="141" y="78"/>
                </a:lnTo>
                <a:lnTo>
                  <a:pt x="141" y="81"/>
                </a:lnTo>
                <a:lnTo>
                  <a:pt x="144" y="81"/>
                </a:lnTo>
                <a:lnTo>
                  <a:pt x="141" y="81"/>
                </a:lnTo>
                <a:lnTo>
                  <a:pt x="141" y="83"/>
                </a:lnTo>
                <a:lnTo>
                  <a:pt x="141" y="86"/>
                </a:lnTo>
                <a:lnTo>
                  <a:pt x="160" y="86"/>
                </a:lnTo>
                <a:lnTo>
                  <a:pt x="162" y="83"/>
                </a:lnTo>
                <a:lnTo>
                  <a:pt x="162" y="86"/>
                </a:lnTo>
                <a:lnTo>
                  <a:pt x="162" y="89"/>
                </a:lnTo>
                <a:lnTo>
                  <a:pt x="160" y="89"/>
                </a:lnTo>
                <a:lnTo>
                  <a:pt x="160" y="86"/>
                </a:lnTo>
                <a:lnTo>
                  <a:pt x="141" y="89"/>
                </a:lnTo>
                <a:lnTo>
                  <a:pt x="139" y="89"/>
                </a:lnTo>
                <a:lnTo>
                  <a:pt x="139" y="91"/>
                </a:lnTo>
                <a:lnTo>
                  <a:pt x="136" y="94"/>
                </a:lnTo>
                <a:lnTo>
                  <a:pt x="136" y="96"/>
                </a:lnTo>
                <a:lnTo>
                  <a:pt x="136" y="94"/>
                </a:lnTo>
                <a:lnTo>
                  <a:pt x="136" y="96"/>
                </a:lnTo>
                <a:lnTo>
                  <a:pt x="136" y="99"/>
                </a:lnTo>
                <a:lnTo>
                  <a:pt x="136" y="96"/>
                </a:lnTo>
                <a:lnTo>
                  <a:pt x="136" y="99"/>
                </a:lnTo>
                <a:lnTo>
                  <a:pt x="133" y="99"/>
                </a:lnTo>
                <a:lnTo>
                  <a:pt x="133" y="102"/>
                </a:lnTo>
                <a:lnTo>
                  <a:pt x="136" y="102"/>
                </a:lnTo>
                <a:lnTo>
                  <a:pt x="136" y="104"/>
                </a:lnTo>
                <a:lnTo>
                  <a:pt x="133" y="104"/>
                </a:lnTo>
                <a:lnTo>
                  <a:pt x="136" y="104"/>
                </a:lnTo>
                <a:lnTo>
                  <a:pt x="133" y="104"/>
                </a:lnTo>
                <a:lnTo>
                  <a:pt x="133" y="107"/>
                </a:lnTo>
                <a:lnTo>
                  <a:pt x="131" y="107"/>
                </a:lnTo>
                <a:lnTo>
                  <a:pt x="131" y="110"/>
                </a:lnTo>
                <a:lnTo>
                  <a:pt x="128" y="110"/>
                </a:lnTo>
                <a:lnTo>
                  <a:pt x="128" y="107"/>
                </a:lnTo>
                <a:lnTo>
                  <a:pt x="126" y="107"/>
                </a:lnTo>
                <a:lnTo>
                  <a:pt x="123" y="107"/>
                </a:lnTo>
                <a:lnTo>
                  <a:pt x="123" y="104"/>
                </a:lnTo>
                <a:lnTo>
                  <a:pt x="123" y="107"/>
                </a:lnTo>
                <a:lnTo>
                  <a:pt x="120" y="107"/>
                </a:lnTo>
                <a:lnTo>
                  <a:pt x="120" y="104"/>
                </a:lnTo>
                <a:lnTo>
                  <a:pt x="123" y="104"/>
                </a:lnTo>
                <a:lnTo>
                  <a:pt x="120" y="104"/>
                </a:lnTo>
                <a:lnTo>
                  <a:pt x="120" y="102"/>
                </a:lnTo>
                <a:lnTo>
                  <a:pt x="118" y="102"/>
                </a:lnTo>
                <a:lnTo>
                  <a:pt x="118" y="104"/>
                </a:lnTo>
                <a:lnTo>
                  <a:pt x="118" y="102"/>
                </a:lnTo>
                <a:lnTo>
                  <a:pt x="115" y="102"/>
                </a:lnTo>
                <a:lnTo>
                  <a:pt x="113" y="102"/>
                </a:lnTo>
                <a:lnTo>
                  <a:pt x="110" y="102"/>
                </a:lnTo>
                <a:lnTo>
                  <a:pt x="110" y="99"/>
                </a:lnTo>
                <a:lnTo>
                  <a:pt x="107" y="99"/>
                </a:lnTo>
                <a:lnTo>
                  <a:pt x="107" y="96"/>
                </a:lnTo>
                <a:lnTo>
                  <a:pt x="105" y="96"/>
                </a:lnTo>
                <a:lnTo>
                  <a:pt x="102" y="96"/>
                </a:lnTo>
                <a:lnTo>
                  <a:pt x="100" y="96"/>
                </a:lnTo>
                <a:lnTo>
                  <a:pt x="97" y="96"/>
                </a:lnTo>
                <a:lnTo>
                  <a:pt x="94" y="96"/>
                </a:lnTo>
                <a:lnTo>
                  <a:pt x="94" y="94"/>
                </a:lnTo>
                <a:lnTo>
                  <a:pt x="92" y="94"/>
                </a:lnTo>
                <a:lnTo>
                  <a:pt x="89" y="94"/>
                </a:lnTo>
                <a:lnTo>
                  <a:pt x="89" y="91"/>
                </a:lnTo>
                <a:lnTo>
                  <a:pt x="89" y="89"/>
                </a:lnTo>
                <a:lnTo>
                  <a:pt x="87" y="89"/>
                </a:lnTo>
                <a:lnTo>
                  <a:pt x="87" y="86"/>
                </a:lnTo>
                <a:lnTo>
                  <a:pt x="87" y="83"/>
                </a:lnTo>
                <a:lnTo>
                  <a:pt x="84" y="83"/>
                </a:lnTo>
                <a:lnTo>
                  <a:pt x="87" y="83"/>
                </a:lnTo>
                <a:lnTo>
                  <a:pt x="84" y="83"/>
                </a:lnTo>
                <a:lnTo>
                  <a:pt x="84" y="81"/>
                </a:lnTo>
                <a:lnTo>
                  <a:pt x="84" y="83"/>
                </a:lnTo>
                <a:lnTo>
                  <a:pt x="81" y="83"/>
                </a:lnTo>
                <a:lnTo>
                  <a:pt x="79" y="81"/>
                </a:lnTo>
                <a:lnTo>
                  <a:pt x="73" y="73"/>
                </a:lnTo>
                <a:lnTo>
                  <a:pt x="68" y="65"/>
                </a:lnTo>
                <a:lnTo>
                  <a:pt x="53" y="62"/>
                </a:lnTo>
                <a:lnTo>
                  <a:pt x="47" y="60"/>
                </a:lnTo>
                <a:lnTo>
                  <a:pt x="42" y="57"/>
                </a:lnTo>
                <a:lnTo>
                  <a:pt x="42" y="60"/>
                </a:lnTo>
                <a:lnTo>
                  <a:pt x="37" y="55"/>
                </a:lnTo>
                <a:lnTo>
                  <a:pt x="37" y="52"/>
                </a:lnTo>
                <a:lnTo>
                  <a:pt x="34" y="52"/>
                </a:lnTo>
                <a:lnTo>
                  <a:pt x="34" y="49"/>
                </a:lnTo>
                <a:lnTo>
                  <a:pt x="34" y="47"/>
                </a:lnTo>
                <a:lnTo>
                  <a:pt x="32" y="42"/>
                </a:lnTo>
                <a:lnTo>
                  <a:pt x="29" y="39"/>
                </a:lnTo>
                <a:lnTo>
                  <a:pt x="29" y="36"/>
                </a:lnTo>
                <a:lnTo>
                  <a:pt x="26" y="36"/>
                </a:lnTo>
                <a:lnTo>
                  <a:pt x="29" y="36"/>
                </a:lnTo>
                <a:lnTo>
                  <a:pt x="24" y="31"/>
                </a:lnTo>
                <a:lnTo>
                  <a:pt x="19" y="29"/>
                </a:lnTo>
                <a:lnTo>
                  <a:pt x="11" y="23"/>
                </a:lnTo>
                <a:lnTo>
                  <a:pt x="11" y="21"/>
                </a:lnTo>
                <a:lnTo>
                  <a:pt x="8" y="21"/>
                </a:lnTo>
                <a:lnTo>
                  <a:pt x="6" y="21"/>
                </a:lnTo>
                <a:lnTo>
                  <a:pt x="3" y="21"/>
                </a:lnTo>
                <a:lnTo>
                  <a:pt x="0" y="21"/>
                </a:lnTo>
                <a:lnTo>
                  <a:pt x="0" y="18"/>
                </a:lnTo>
                <a:lnTo>
                  <a:pt x="3" y="18"/>
                </a:lnTo>
                <a:lnTo>
                  <a:pt x="8" y="10"/>
                </a:lnTo>
                <a:lnTo>
                  <a:pt x="11" y="10"/>
                </a:lnTo>
                <a:lnTo>
                  <a:pt x="11" y="8"/>
                </a:lnTo>
                <a:lnTo>
                  <a:pt x="19" y="8"/>
                </a:lnTo>
                <a:lnTo>
                  <a:pt x="29" y="8"/>
                </a:lnTo>
                <a:lnTo>
                  <a:pt x="37" y="2"/>
                </a:lnTo>
                <a:lnTo>
                  <a:pt x="40" y="2"/>
                </a:lnTo>
                <a:lnTo>
                  <a:pt x="42" y="2"/>
                </a:lnTo>
                <a:lnTo>
                  <a:pt x="45" y="2"/>
                </a:lnTo>
                <a:lnTo>
                  <a:pt x="47" y="2"/>
                </a:lnTo>
                <a:lnTo>
                  <a:pt x="50" y="2"/>
                </a:lnTo>
                <a:lnTo>
                  <a:pt x="53" y="2"/>
                </a:lnTo>
                <a:lnTo>
                  <a:pt x="53" y="0"/>
                </a:lnTo>
              </a:path>
            </a:pathLst>
          </a:custGeom>
          <a:noFill/>
          <a:ln w="4763">
            <a:solidFill>
              <a:srgbClr val="6E6E6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238" name="Freeform 28"/>
          <p:cNvSpPr>
            <a:spLocks/>
          </p:cNvSpPr>
          <p:nvPr/>
        </p:nvSpPr>
        <p:spPr bwMode="auto">
          <a:xfrm>
            <a:off x="4903177" y="4549775"/>
            <a:ext cx="1567962" cy="903288"/>
          </a:xfrm>
          <a:custGeom>
            <a:avLst/>
            <a:gdLst>
              <a:gd name="T0" fmla="*/ 97 w 1070"/>
              <a:gd name="T1" fmla="*/ 133 h 569"/>
              <a:gd name="T2" fmla="*/ 107 w 1070"/>
              <a:gd name="T3" fmla="*/ 159 h 569"/>
              <a:gd name="T4" fmla="*/ 102 w 1070"/>
              <a:gd name="T5" fmla="*/ 188 h 569"/>
              <a:gd name="T6" fmla="*/ 131 w 1070"/>
              <a:gd name="T7" fmla="*/ 183 h 569"/>
              <a:gd name="T8" fmla="*/ 159 w 1070"/>
              <a:gd name="T9" fmla="*/ 165 h 569"/>
              <a:gd name="T10" fmla="*/ 175 w 1070"/>
              <a:gd name="T11" fmla="*/ 149 h 569"/>
              <a:gd name="T12" fmla="*/ 240 w 1070"/>
              <a:gd name="T13" fmla="*/ 133 h 569"/>
              <a:gd name="T14" fmla="*/ 264 w 1070"/>
              <a:gd name="T15" fmla="*/ 154 h 569"/>
              <a:gd name="T16" fmla="*/ 285 w 1070"/>
              <a:gd name="T17" fmla="*/ 146 h 569"/>
              <a:gd name="T18" fmla="*/ 327 w 1070"/>
              <a:gd name="T19" fmla="*/ 165 h 569"/>
              <a:gd name="T20" fmla="*/ 366 w 1070"/>
              <a:gd name="T21" fmla="*/ 172 h 569"/>
              <a:gd name="T22" fmla="*/ 387 w 1070"/>
              <a:gd name="T23" fmla="*/ 157 h 569"/>
              <a:gd name="T24" fmla="*/ 426 w 1070"/>
              <a:gd name="T25" fmla="*/ 165 h 569"/>
              <a:gd name="T26" fmla="*/ 467 w 1070"/>
              <a:gd name="T27" fmla="*/ 154 h 569"/>
              <a:gd name="T28" fmla="*/ 496 w 1070"/>
              <a:gd name="T29" fmla="*/ 146 h 569"/>
              <a:gd name="T30" fmla="*/ 543 w 1070"/>
              <a:gd name="T31" fmla="*/ 138 h 569"/>
              <a:gd name="T32" fmla="*/ 580 w 1070"/>
              <a:gd name="T33" fmla="*/ 131 h 569"/>
              <a:gd name="T34" fmla="*/ 624 w 1070"/>
              <a:gd name="T35" fmla="*/ 146 h 569"/>
              <a:gd name="T36" fmla="*/ 648 w 1070"/>
              <a:gd name="T37" fmla="*/ 149 h 569"/>
              <a:gd name="T38" fmla="*/ 658 w 1070"/>
              <a:gd name="T39" fmla="*/ 165 h 569"/>
              <a:gd name="T40" fmla="*/ 650 w 1070"/>
              <a:gd name="T41" fmla="*/ 141 h 569"/>
              <a:gd name="T42" fmla="*/ 663 w 1070"/>
              <a:gd name="T43" fmla="*/ 125 h 569"/>
              <a:gd name="T44" fmla="*/ 689 w 1070"/>
              <a:gd name="T45" fmla="*/ 131 h 569"/>
              <a:gd name="T46" fmla="*/ 718 w 1070"/>
              <a:gd name="T47" fmla="*/ 141 h 569"/>
              <a:gd name="T48" fmla="*/ 762 w 1070"/>
              <a:gd name="T49" fmla="*/ 152 h 569"/>
              <a:gd name="T50" fmla="*/ 820 w 1070"/>
              <a:gd name="T51" fmla="*/ 157 h 569"/>
              <a:gd name="T52" fmla="*/ 854 w 1070"/>
              <a:gd name="T53" fmla="*/ 157 h 569"/>
              <a:gd name="T54" fmla="*/ 880 w 1070"/>
              <a:gd name="T55" fmla="*/ 146 h 569"/>
              <a:gd name="T56" fmla="*/ 922 w 1070"/>
              <a:gd name="T57" fmla="*/ 165 h 569"/>
              <a:gd name="T58" fmla="*/ 948 w 1070"/>
              <a:gd name="T59" fmla="*/ 180 h 569"/>
              <a:gd name="T60" fmla="*/ 971 w 1070"/>
              <a:gd name="T61" fmla="*/ 248 h 569"/>
              <a:gd name="T62" fmla="*/ 961 w 1070"/>
              <a:gd name="T63" fmla="*/ 251 h 569"/>
              <a:gd name="T64" fmla="*/ 961 w 1070"/>
              <a:gd name="T65" fmla="*/ 264 h 569"/>
              <a:gd name="T66" fmla="*/ 969 w 1070"/>
              <a:gd name="T67" fmla="*/ 280 h 569"/>
              <a:gd name="T68" fmla="*/ 984 w 1070"/>
              <a:gd name="T69" fmla="*/ 287 h 569"/>
              <a:gd name="T70" fmla="*/ 987 w 1070"/>
              <a:gd name="T71" fmla="*/ 295 h 569"/>
              <a:gd name="T72" fmla="*/ 990 w 1070"/>
              <a:gd name="T73" fmla="*/ 313 h 569"/>
              <a:gd name="T74" fmla="*/ 1000 w 1070"/>
              <a:gd name="T75" fmla="*/ 321 h 569"/>
              <a:gd name="T76" fmla="*/ 1008 w 1070"/>
              <a:gd name="T77" fmla="*/ 334 h 569"/>
              <a:gd name="T78" fmla="*/ 1018 w 1070"/>
              <a:gd name="T79" fmla="*/ 347 h 569"/>
              <a:gd name="T80" fmla="*/ 1008 w 1070"/>
              <a:gd name="T81" fmla="*/ 361 h 569"/>
              <a:gd name="T82" fmla="*/ 1008 w 1070"/>
              <a:gd name="T83" fmla="*/ 387 h 569"/>
              <a:gd name="T84" fmla="*/ 1036 w 1070"/>
              <a:gd name="T85" fmla="*/ 400 h 569"/>
              <a:gd name="T86" fmla="*/ 1050 w 1070"/>
              <a:gd name="T87" fmla="*/ 389 h 569"/>
              <a:gd name="T88" fmla="*/ 1070 w 1070"/>
              <a:gd name="T89" fmla="*/ 392 h 569"/>
              <a:gd name="T90" fmla="*/ 1055 w 1070"/>
              <a:gd name="T91" fmla="*/ 397 h 569"/>
              <a:gd name="T92" fmla="*/ 1036 w 1070"/>
              <a:gd name="T93" fmla="*/ 397 h 569"/>
              <a:gd name="T94" fmla="*/ 1031 w 1070"/>
              <a:gd name="T95" fmla="*/ 410 h 569"/>
              <a:gd name="T96" fmla="*/ 1016 w 1070"/>
              <a:gd name="T97" fmla="*/ 408 h 569"/>
              <a:gd name="T98" fmla="*/ 990 w 1070"/>
              <a:gd name="T99" fmla="*/ 410 h 569"/>
              <a:gd name="T100" fmla="*/ 997 w 1070"/>
              <a:gd name="T101" fmla="*/ 431 h 569"/>
              <a:gd name="T102" fmla="*/ 997 w 1070"/>
              <a:gd name="T103" fmla="*/ 441 h 569"/>
              <a:gd name="T104" fmla="*/ 1008 w 1070"/>
              <a:gd name="T105" fmla="*/ 455 h 569"/>
              <a:gd name="T106" fmla="*/ 1016 w 1070"/>
              <a:gd name="T107" fmla="*/ 468 h 569"/>
              <a:gd name="T108" fmla="*/ 1026 w 1070"/>
              <a:gd name="T109" fmla="*/ 481 h 569"/>
              <a:gd name="T110" fmla="*/ 1026 w 1070"/>
              <a:gd name="T111" fmla="*/ 502 h 569"/>
              <a:gd name="T112" fmla="*/ 1029 w 1070"/>
              <a:gd name="T113" fmla="*/ 520 h 569"/>
              <a:gd name="T114" fmla="*/ 1026 w 1070"/>
              <a:gd name="T115" fmla="*/ 536 h 569"/>
              <a:gd name="T116" fmla="*/ 1031 w 1070"/>
              <a:gd name="T117" fmla="*/ 554 h 569"/>
              <a:gd name="T118" fmla="*/ 1039 w 1070"/>
              <a:gd name="T119" fmla="*/ 569 h 5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070" h="569">
                <a:moveTo>
                  <a:pt x="0" y="0"/>
                </a:moveTo>
                <a:lnTo>
                  <a:pt x="19" y="13"/>
                </a:lnTo>
                <a:lnTo>
                  <a:pt x="52" y="63"/>
                </a:lnTo>
                <a:lnTo>
                  <a:pt x="63" y="76"/>
                </a:lnTo>
                <a:lnTo>
                  <a:pt x="81" y="105"/>
                </a:lnTo>
                <a:lnTo>
                  <a:pt x="81" y="118"/>
                </a:lnTo>
                <a:lnTo>
                  <a:pt x="79" y="123"/>
                </a:lnTo>
                <a:lnTo>
                  <a:pt x="81" y="123"/>
                </a:lnTo>
                <a:lnTo>
                  <a:pt x="81" y="125"/>
                </a:lnTo>
                <a:lnTo>
                  <a:pt x="84" y="125"/>
                </a:lnTo>
                <a:lnTo>
                  <a:pt x="84" y="128"/>
                </a:lnTo>
                <a:lnTo>
                  <a:pt x="86" y="128"/>
                </a:lnTo>
                <a:lnTo>
                  <a:pt x="86" y="131"/>
                </a:lnTo>
                <a:lnTo>
                  <a:pt x="89" y="131"/>
                </a:lnTo>
                <a:lnTo>
                  <a:pt x="92" y="128"/>
                </a:lnTo>
                <a:lnTo>
                  <a:pt x="94" y="131"/>
                </a:lnTo>
                <a:lnTo>
                  <a:pt x="97" y="133"/>
                </a:lnTo>
                <a:lnTo>
                  <a:pt x="97" y="136"/>
                </a:lnTo>
                <a:lnTo>
                  <a:pt x="99" y="136"/>
                </a:lnTo>
                <a:lnTo>
                  <a:pt x="102" y="136"/>
                </a:lnTo>
                <a:lnTo>
                  <a:pt x="102" y="138"/>
                </a:lnTo>
                <a:lnTo>
                  <a:pt x="102" y="141"/>
                </a:lnTo>
                <a:lnTo>
                  <a:pt x="105" y="141"/>
                </a:lnTo>
                <a:lnTo>
                  <a:pt x="105" y="144"/>
                </a:lnTo>
                <a:lnTo>
                  <a:pt x="105" y="146"/>
                </a:lnTo>
                <a:lnTo>
                  <a:pt x="107" y="146"/>
                </a:lnTo>
                <a:lnTo>
                  <a:pt x="107" y="149"/>
                </a:lnTo>
                <a:lnTo>
                  <a:pt x="110" y="149"/>
                </a:lnTo>
                <a:lnTo>
                  <a:pt x="110" y="152"/>
                </a:lnTo>
                <a:lnTo>
                  <a:pt x="110" y="157"/>
                </a:lnTo>
                <a:lnTo>
                  <a:pt x="107" y="157"/>
                </a:lnTo>
                <a:lnTo>
                  <a:pt x="105" y="157"/>
                </a:lnTo>
                <a:lnTo>
                  <a:pt x="105" y="159"/>
                </a:lnTo>
                <a:lnTo>
                  <a:pt x="107" y="159"/>
                </a:lnTo>
                <a:lnTo>
                  <a:pt x="107" y="162"/>
                </a:lnTo>
                <a:lnTo>
                  <a:pt x="105" y="162"/>
                </a:lnTo>
                <a:lnTo>
                  <a:pt x="105" y="165"/>
                </a:lnTo>
                <a:lnTo>
                  <a:pt x="105" y="167"/>
                </a:lnTo>
                <a:lnTo>
                  <a:pt x="105" y="170"/>
                </a:lnTo>
                <a:lnTo>
                  <a:pt x="102" y="170"/>
                </a:lnTo>
                <a:lnTo>
                  <a:pt x="99" y="170"/>
                </a:lnTo>
                <a:lnTo>
                  <a:pt x="97" y="170"/>
                </a:lnTo>
                <a:lnTo>
                  <a:pt x="97" y="172"/>
                </a:lnTo>
                <a:lnTo>
                  <a:pt x="99" y="175"/>
                </a:lnTo>
                <a:lnTo>
                  <a:pt x="99" y="178"/>
                </a:lnTo>
                <a:lnTo>
                  <a:pt x="102" y="178"/>
                </a:lnTo>
                <a:lnTo>
                  <a:pt x="102" y="180"/>
                </a:lnTo>
                <a:lnTo>
                  <a:pt x="105" y="183"/>
                </a:lnTo>
                <a:lnTo>
                  <a:pt x="105" y="186"/>
                </a:lnTo>
                <a:lnTo>
                  <a:pt x="102" y="186"/>
                </a:lnTo>
                <a:lnTo>
                  <a:pt x="102" y="188"/>
                </a:lnTo>
                <a:lnTo>
                  <a:pt x="105" y="188"/>
                </a:lnTo>
                <a:lnTo>
                  <a:pt x="107" y="188"/>
                </a:lnTo>
                <a:lnTo>
                  <a:pt x="107" y="191"/>
                </a:lnTo>
                <a:lnTo>
                  <a:pt x="107" y="193"/>
                </a:lnTo>
                <a:lnTo>
                  <a:pt x="110" y="193"/>
                </a:lnTo>
                <a:lnTo>
                  <a:pt x="112" y="193"/>
                </a:lnTo>
                <a:lnTo>
                  <a:pt x="115" y="193"/>
                </a:lnTo>
                <a:lnTo>
                  <a:pt x="118" y="193"/>
                </a:lnTo>
                <a:lnTo>
                  <a:pt x="118" y="191"/>
                </a:lnTo>
                <a:lnTo>
                  <a:pt x="120" y="191"/>
                </a:lnTo>
                <a:lnTo>
                  <a:pt x="123" y="191"/>
                </a:lnTo>
                <a:lnTo>
                  <a:pt x="123" y="188"/>
                </a:lnTo>
                <a:lnTo>
                  <a:pt x="126" y="186"/>
                </a:lnTo>
                <a:lnTo>
                  <a:pt x="128" y="183"/>
                </a:lnTo>
                <a:lnTo>
                  <a:pt x="128" y="180"/>
                </a:lnTo>
                <a:lnTo>
                  <a:pt x="131" y="180"/>
                </a:lnTo>
                <a:lnTo>
                  <a:pt x="131" y="183"/>
                </a:lnTo>
                <a:lnTo>
                  <a:pt x="133" y="183"/>
                </a:lnTo>
                <a:lnTo>
                  <a:pt x="136" y="183"/>
                </a:lnTo>
                <a:lnTo>
                  <a:pt x="136" y="180"/>
                </a:lnTo>
                <a:lnTo>
                  <a:pt x="139" y="180"/>
                </a:lnTo>
                <a:lnTo>
                  <a:pt x="141" y="180"/>
                </a:lnTo>
                <a:lnTo>
                  <a:pt x="144" y="178"/>
                </a:lnTo>
                <a:lnTo>
                  <a:pt x="144" y="175"/>
                </a:lnTo>
                <a:lnTo>
                  <a:pt x="146" y="175"/>
                </a:lnTo>
                <a:lnTo>
                  <a:pt x="149" y="175"/>
                </a:lnTo>
                <a:lnTo>
                  <a:pt x="152" y="175"/>
                </a:lnTo>
                <a:lnTo>
                  <a:pt x="154" y="175"/>
                </a:lnTo>
                <a:lnTo>
                  <a:pt x="154" y="172"/>
                </a:lnTo>
                <a:lnTo>
                  <a:pt x="157" y="172"/>
                </a:lnTo>
                <a:lnTo>
                  <a:pt x="157" y="170"/>
                </a:lnTo>
                <a:lnTo>
                  <a:pt x="157" y="167"/>
                </a:lnTo>
                <a:lnTo>
                  <a:pt x="159" y="167"/>
                </a:lnTo>
                <a:lnTo>
                  <a:pt x="159" y="165"/>
                </a:lnTo>
                <a:lnTo>
                  <a:pt x="162" y="165"/>
                </a:lnTo>
                <a:lnTo>
                  <a:pt x="162" y="162"/>
                </a:lnTo>
                <a:lnTo>
                  <a:pt x="165" y="162"/>
                </a:lnTo>
                <a:lnTo>
                  <a:pt x="165" y="159"/>
                </a:lnTo>
                <a:lnTo>
                  <a:pt x="167" y="159"/>
                </a:lnTo>
                <a:lnTo>
                  <a:pt x="167" y="157"/>
                </a:lnTo>
                <a:lnTo>
                  <a:pt x="170" y="157"/>
                </a:lnTo>
                <a:lnTo>
                  <a:pt x="170" y="159"/>
                </a:lnTo>
                <a:lnTo>
                  <a:pt x="167" y="162"/>
                </a:lnTo>
                <a:lnTo>
                  <a:pt x="170" y="162"/>
                </a:lnTo>
                <a:lnTo>
                  <a:pt x="170" y="159"/>
                </a:lnTo>
                <a:lnTo>
                  <a:pt x="170" y="157"/>
                </a:lnTo>
                <a:lnTo>
                  <a:pt x="173" y="157"/>
                </a:lnTo>
                <a:lnTo>
                  <a:pt x="173" y="154"/>
                </a:lnTo>
                <a:lnTo>
                  <a:pt x="175" y="154"/>
                </a:lnTo>
                <a:lnTo>
                  <a:pt x="173" y="152"/>
                </a:lnTo>
                <a:lnTo>
                  <a:pt x="175" y="149"/>
                </a:lnTo>
                <a:lnTo>
                  <a:pt x="178" y="146"/>
                </a:lnTo>
                <a:lnTo>
                  <a:pt x="178" y="144"/>
                </a:lnTo>
                <a:lnTo>
                  <a:pt x="180" y="144"/>
                </a:lnTo>
                <a:lnTo>
                  <a:pt x="180" y="141"/>
                </a:lnTo>
                <a:lnTo>
                  <a:pt x="183" y="141"/>
                </a:lnTo>
                <a:lnTo>
                  <a:pt x="183" y="138"/>
                </a:lnTo>
                <a:lnTo>
                  <a:pt x="183" y="136"/>
                </a:lnTo>
                <a:lnTo>
                  <a:pt x="180" y="136"/>
                </a:lnTo>
                <a:lnTo>
                  <a:pt x="180" y="133"/>
                </a:lnTo>
                <a:lnTo>
                  <a:pt x="183" y="133"/>
                </a:lnTo>
                <a:lnTo>
                  <a:pt x="183" y="131"/>
                </a:lnTo>
                <a:lnTo>
                  <a:pt x="180" y="128"/>
                </a:lnTo>
                <a:lnTo>
                  <a:pt x="183" y="128"/>
                </a:lnTo>
                <a:lnTo>
                  <a:pt x="209" y="138"/>
                </a:lnTo>
                <a:lnTo>
                  <a:pt x="235" y="131"/>
                </a:lnTo>
                <a:lnTo>
                  <a:pt x="238" y="131"/>
                </a:lnTo>
                <a:lnTo>
                  <a:pt x="240" y="133"/>
                </a:lnTo>
                <a:lnTo>
                  <a:pt x="240" y="136"/>
                </a:lnTo>
                <a:lnTo>
                  <a:pt x="243" y="136"/>
                </a:lnTo>
                <a:lnTo>
                  <a:pt x="246" y="136"/>
                </a:lnTo>
                <a:lnTo>
                  <a:pt x="248" y="133"/>
                </a:lnTo>
                <a:lnTo>
                  <a:pt x="251" y="133"/>
                </a:lnTo>
                <a:lnTo>
                  <a:pt x="251" y="136"/>
                </a:lnTo>
                <a:lnTo>
                  <a:pt x="251" y="138"/>
                </a:lnTo>
                <a:lnTo>
                  <a:pt x="251" y="141"/>
                </a:lnTo>
                <a:lnTo>
                  <a:pt x="248" y="141"/>
                </a:lnTo>
                <a:lnTo>
                  <a:pt x="248" y="144"/>
                </a:lnTo>
                <a:lnTo>
                  <a:pt x="251" y="149"/>
                </a:lnTo>
                <a:lnTo>
                  <a:pt x="251" y="154"/>
                </a:lnTo>
                <a:lnTo>
                  <a:pt x="253" y="154"/>
                </a:lnTo>
                <a:lnTo>
                  <a:pt x="256" y="154"/>
                </a:lnTo>
                <a:lnTo>
                  <a:pt x="259" y="154"/>
                </a:lnTo>
                <a:lnTo>
                  <a:pt x="261" y="154"/>
                </a:lnTo>
                <a:lnTo>
                  <a:pt x="264" y="154"/>
                </a:lnTo>
                <a:lnTo>
                  <a:pt x="266" y="154"/>
                </a:lnTo>
                <a:lnTo>
                  <a:pt x="266" y="157"/>
                </a:lnTo>
                <a:lnTo>
                  <a:pt x="269" y="157"/>
                </a:lnTo>
                <a:lnTo>
                  <a:pt x="272" y="157"/>
                </a:lnTo>
                <a:lnTo>
                  <a:pt x="272" y="154"/>
                </a:lnTo>
                <a:lnTo>
                  <a:pt x="272" y="152"/>
                </a:lnTo>
                <a:lnTo>
                  <a:pt x="269" y="152"/>
                </a:lnTo>
                <a:lnTo>
                  <a:pt x="266" y="152"/>
                </a:lnTo>
                <a:lnTo>
                  <a:pt x="266" y="149"/>
                </a:lnTo>
                <a:lnTo>
                  <a:pt x="266" y="146"/>
                </a:lnTo>
                <a:lnTo>
                  <a:pt x="269" y="146"/>
                </a:lnTo>
                <a:lnTo>
                  <a:pt x="272" y="146"/>
                </a:lnTo>
                <a:lnTo>
                  <a:pt x="274" y="146"/>
                </a:lnTo>
                <a:lnTo>
                  <a:pt x="277" y="146"/>
                </a:lnTo>
                <a:lnTo>
                  <a:pt x="280" y="146"/>
                </a:lnTo>
                <a:lnTo>
                  <a:pt x="282" y="146"/>
                </a:lnTo>
                <a:lnTo>
                  <a:pt x="285" y="146"/>
                </a:lnTo>
                <a:lnTo>
                  <a:pt x="287" y="149"/>
                </a:lnTo>
                <a:lnTo>
                  <a:pt x="287" y="146"/>
                </a:lnTo>
                <a:lnTo>
                  <a:pt x="290" y="146"/>
                </a:lnTo>
                <a:lnTo>
                  <a:pt x="295" y="146"/>
                </a:lnTo>
                <a:lnTo>
                  <a:pt x="298" y="149"/>
                </a:lnTo>
                <a:lnTo>
                  <a:pt x="298" y="152"/>
                </a:lnTo>
                <a:lnTo>
                  <a:pt x="300" y="152"/>
                </a:lnTo>
                <a:lnTo>
                  <a:pt x="303" y="152"/>
                </a:lnTo>
                <a:lnTo>
                  <a:pt x="306" y="154"/>
                </a:lnTo>
                <a:lnTo>
                  <a:pt x="308" y="154"/>
                </a:lnTo>
                <a:lnTo>
                  <a:pt x="313" y="157"/>
                </a:lnTo>
                <a:lnTo>
                  <a:pt x="313" y="159"/>
                </a:lnTo>
                <a:lnTo>
                  <a:pt x="316" y="162"/>
                </a:lnTo>
                <a:lnTo>
                  <a:pt x="319" y="162"/>
                </a:lnTo>
                <a:lnTo>
                  <a:pt x="321" y="165"/>
                </a:lnTo>
                <a:lnTo>
                  <a:pt x="324" y="165"/>
                </a:lnTo>
                <a:lnTo>
                  <a:pt x="327" y="165"/>
                </a:lnTo>
                <a:lnTo>
                  <a:pt x="327" y="162"/>
                </a:lnTo>
                <a:lnTo>
                  <a:pt x="329" y="162"/>
                </a:lnTo>
                <a:lnTo>
                  <a:pt x="332" y="159"/>
                </a:lnTo>
                <a:lnTo>
                  <a:pt x="332" y="162"/>
                </a:lnTo>
                <a:lnTo>
                  <a:pt x="334" y="162"/>
                </a:lnTo>
                <a:lnTo>
                  <a:pt x="337" y="165"/>
                </a:lnTo>
                <a:lnTo>
                  <a:pt x="340" y="167"/>
                </a:lnTo>
                <a:lnTo>
                  <a:pt x="342" y="167"/>
                </a:lnTo>
                <a:lnTo>
                  <a:pt x="345" y="167"/>
                </a:lnTo>
                <a:lnTo>
                  <a:pt x="345" y="170"/>
                </a:lnTo>
                <a:lnTo>
                  <a:pt x="347" y="170"/>
                </a:lnTo>
                <a:lnTo>
                  <a:pt x="355" y="175"/>
                </a:lnTo>
                <a:lnTo>
                  <a:pt x="358" y="175"/>
                </a:lnTo>
                <a:lnTo>
                  <a:pt x="360" y="175"/>
                </a:lnTo>
                <a:lnTo>
                  <a:pt x="363" y="175"/>
                </a:lnTo>
                <a:lnTo>
                  <a:pt x="366" y="175"/>
                </a:lnTo>
                <a:lnTo>
                  <a:pt x="366" y="172"/>
                </a:lnTo>
                <a:lnTo>
                  <a:pt x="368" y="170"/>
                </a:lnTo>
                <a:lnTo>
                  <a:pt x="371" y="170"/>
                </a:lnTo>
                <a:lnTo>
                  <a:pt x="373" y="170"/>
                </a:lnTo>
                <a:lnTo>
                  <a:pt x="373" y="167"/>
                </a:lnTo>
                <a:lnTo>
                  <a:pt x="373" y="165"/>
                </a:lnTo>
                <a:lnTo>
                  <a:pt x="373" y="162"/>
                </a:lnTo>
                <a:lnTo>
                  <a:pt x="376" y="162"/>
                </a:lnTo>
                <a:lnTo>
                  <a:pt x="376" y="159"/>
                </a:lnTo>
                <a:lnTo>
                  <a:pt x="376" y="157"/>
                </a:lnTo>
                <a:lnTo>
                  <a:pt x="379" y="157"/>
                </a:lnTo>
                <a:lnTo>
                  <a:pt x="379" y="154"/>
                </a:lnTo>
                <a:lnTo>
                  <a:pt x="379" y="152"/>
                </a:lnTo>
                <a:lnTo>
                  <a:pt x="381" y="152"/>
                </a:lnTo>
                <a:lnTo>
                  <a:pt x="384" y="152"/>
                </a:lnTo>
                <a:lnTo>
                  <a:pt x="384" y="154"/>
                </a:lnTo>
                <a:lnTo>
                  <a:pt x="387" y="154"/>
                </a:lnTo>
                <a:lnTo>
                  <a:pt x="387" y="157"/>
                </a:lnTo>
                <a:lnTo>
                  <a:pt x="389" y="157"/>
                </a:lnTo>
                <a:lnTo>
                  <a:pt x="392" y="157"/>
                </a:lnTo>
                <a:lnTo>
                  <a:pt x="394" y="159"/>
                </a:lnTo>
                <a:lnTo>
                  <a:pt x="397" y="159"/>
                </a:lnTo>
                <a:lnTo>
                  <a:pt x="400" y="159"/>
                </a:lnTo>
                <a:lnTo>
                  <a:pt x="402" y="159"/>
                </a:lnTo>
                <a:lnTo>
                  <a:pt x="405" y="159"/>
                </a:lnTo>
                <a:lnTo>
                  <a:pt x="407" y="159"/>
                </a:lnTo>
                <a:lnTo>
                  <a:pt x="410" y="159"/>
                </a:lnTo>
                <a:lnTo>
                  <a:pt x="413" y="159"/>
                </a:lnTo>
                <a:lnTo>
                  <a:pt x="415" y="162"/>
                </a:lnTo>
                <a:lnTo>
                  <a:pt x="418" y="162"/>
                </a:lnTo>
                <a:lnTo>
                  <a:pt x="418" y="165"/>
                </a:lnTo>
                <a:lnTo>
                  <a:pt x="420" y="165"/>
                </a:lnTo>
                <a:lnTo>
                  <a:pt x="420" y="167"/>
                </a:lnTo>
                <a:lnTo>
                  <a:pt x="423" y="165"/>
                </a:lnTo>
                <a:lnTo>
                  <a:pt x="426" y="165"/>
                </a:lnTo>
                <a:lnTo>
                  <a:pt x="428" y="165"/>
                </a:lnTo>
                <a:lnTo>
                  <a:pt x="428" y="167"/>
                </a:lnTo>
                <a:lnTo>
                  <a:pt x="431" y="167"/>
                </a:lnTo>
                <a:lnTo>
                  <a:pt x="434" y="167"/>
                </a:lnTo>
                <a:lnTo>
                  <a:pt x="434" y="170"/>
                </a:lnTo>
                <a:lnTo>
                  <a:pt x="436" y="170"/>
                </a:lnTo>
                <a:lnTo>
                  <a:pt x="436" y="172"/>
                </a:lnTo>
                <a:lnTo>
                  <a:pt x="439" y="172"/>
                </a:lnTo>
                <a:lnTo>
                  <a:pt x="452" y="175"/>
                </a:lnTo>
                <a:lnTo>
                  <a:pt x="452" y="178"/>
                </a:lnTo>
                <a:lnTo>
                  <a:pt x="457" y="175"/>
                </a:lnTo>
                <a:lnTo>
                  <a:pt x="460" y="172"/>
                </a:lnTo>
                <a:lnTo>
                  <a:pt x="462" y="172"/>
                </a:lnTo>
                <a:lnTo>
                  <a:pt x="462" y="170"/>
                </a:lnTo>
                <a:lnTo>
                  <a:pt x="462" y="162"/>
                </a:lnTo>
                <a:lnTo>
                  <a:pt x="465" y="159"/>
                </a:lnTo>
                <a:lnTo>
                  <a:pt x="467" y="154"/>
                </a:lnTo>
                <a:lnTo>
                  <a:pt x="467" y="152"/>
                </a:lnTo>
                <a:lnTo>
                  <a:pt x="473" y="149"/>
                </a:lnTo>
                <a:lnTo>
                  <a:pt x="473" y="146"/>
                </a:lnTo>
                <a:lnTo>
                  <a:pt x="475" y="146"/>
                </a:lnTo>
                <a:lnTo>
                  <a:pt x="478" y="146"/>
                </a:lnTo>
                <a:lnTo>
                  <a:pt x="478" y="149"/>
                </a:lnTo>
                <a:lnTo>
                  <a:pt x="481" y="149"/>
                </a:lnTo>
                <a:lnTo>
                  <a:pt x="483" y="149"/>
                </a:lnTo>
                <a:lnTo>
                  <a:pt x="483" y="146"/>
                </a:lnTo>
                <a:lnTo>
                  <a:pt x="483" y="149"/>
                </a:lnTo>
                <a:lnTo>
                  <a:pt x="486" y="149"/>
                </a:lnTo>
                <a:lnTo>
                  <a:pt x="488" y="149"/>
                </a:lnTo>
                <a:lnTo>
                  <a:pt x="491" y="149"/>
                </a:lnTo>
                <a:lnTo>
                  <a:pt x="494" y="149"/>
                </a:lnTo>
                <a:lnTo>
                  <a:pt x="494" y="146"/>
                </a:lnTo>
                <a:lnTo>
                  <a:pt x="496" y="149"/>
                </a:lnTo>
                <a:lnTo>
                  <a:pt x="496" y="146"/>
                </a:lnTo>
                <a:lnTo>
                  <a:pt x="499" y="146"/>
                </a:lnTo>
                <a:lnTo>
                  <a:pt x="501" y="146"/>
                </a:lnTo>
                <a:lnTo>
                  <a:pt x="504" y="149"/>
                </a:lnTo>
                <a:lnTo>
                  <a:pt x="507" y="149"/>
                </a:lnTo>
                <a:lnTo>
                  <a:pt x="509" y="149"/>
                </a:lnTo>
                <a:lnTo>
                  <a:pt x="514" y="149"/>
                </a:lnTo>
                <a:lnTo>
                  <a:pt x="520" y="146"/>
                </a:lnTo>
                <a:lnTo>
                  <a:pt x="522" y="146"/>
                </a:lnTo>
                <a:lnTo>
                  <a:pt x="525" y="144"/>
                </a:lnTo>
                <a:lnTo>
                  <a:pt x="530" y="141"/>
                </a:lnTo>
                <a:lnTo>
                  <a:pt x="530" y="138"/>
                </a:lnTo>
                <a:lnTo>
                  <a:pt x="533" y="138"/>
                </a:lnTo>
                <a:lnTo>
                  <a:pt x="535" y="138"/>
                </a:lnTo>
                <a:lnTo>
                  <a:pt x="538" y="141"/>
                </a:lnTo>
                <a:lnTo>
                  <a:pt x="541" y="141"/>
                </a:lnTo>
                <a:lnTo>
                  <a:pt x="543" y="141"/>
                </a:lnTo>
                <a:lnTo>
                  <a:pt x="543" y="138"/>
                </a:lnTo>
                <a:lnTo>
                  <a:pt x="546" y="138"/>
                </a:lnTo>
                <a:lnTo>
                  <a:pt x="548" y="138"/>
                </a:lnTo>
                <a:lnTo>
                  <a:pt x="551" y="138"/>
                </a:lnTo>
                <a:lnTo>
                  <a:pt x="554" y="138"/>
                </a:lnTo>
                <a:lnTo>
                  <a:pt x="554" y="136"/>
                </a:lnTo>
                <a:lnTo>
                  <a:pt x="554" y="133"/>
                </a:lnTo>
                <a:lnTo>
                  <a:pt x="556" y="133"/>
                </a:lnTo>
                <a:lnTo>
                  <a:pt x="559" y="133"/>
                </a:lnTo>
                <a:lnTo>
                  <a:pt x="559" y="131"/>
                </a:lnTo>
                <a:lnTo>
                  <a:pt x="561" y="131"/>
                </a:lnTo>
                <a:lnTo>
                  <a:pt x="564" y="131"/>
                </a:lnTo>
                <a:lnTo>
                  <a:pt x="567" y="128"/>
                </a:lnTo>
                <a:lnTo>
                  <a:pt x="569" y="128"/>
                </a:lnTo>
                <a:lnTo>
                  <a:pt x="572" y="131"/>
                </a:lnTo>
                <a:lnTo>
                  <a:pt x="574" y="133"/>
                </a:lnTo>
                <a:lnTo>
                  <a:pt x="577" y="133"/>
                </a:lnTo>
                <a:lnTo>
                  <a:pt x="580" y="131"/>
                </a:lnTo>
                <a:lnTo>
                  <a:pt x="582" y="131"/>
                </a:lnTo>
                <a:lnTo>
                  <a:pt x="588" y="131"/>
                </a:lnTo>
                <a:lnTo>
                  <a:pt x="593" y="128"/>
                </a:lnTo>
                <a:lnTo>
                  <a:pt x="595" y="128"/>
                </a:lnTo>
                <a:lnTo>
                  <a:pt x="598" y="128"/>
                </a:lnTo>
                <a:lnTo>
                  <a:pt x="601" y="128"/>
                </a:lnTo>
                <a:lnTo>
                  <a:pt x="603" y="128"/>
                </a:lnTo>
                <a:lnTo>
                  <a:pt x="606" y="128"/>
                </a:lnTo>
                <a:lnTo>
                  <a:pt x="606" y="133"/>
                </a:lnTo>
                <a:lnTo>
                  <a:pt x="608" y="136"/>
                </a:lnTo>
                <a:lnTo>
                  <a:pt x="608" y="138"/>
                </a:lnTo>
                <a:lnTo>
                  <a:pt x="611" y="141"/>
                </a:lnTo>
                <a:lnTo>
                  <a:pt x="614" y="144"/>
                </a:lnTo>
                <a:lnTo>
                  <a:pt x="616" y="144"/>
                </a:lnTo>
                <a:lnTo>
                  <a:pt x="619" y="144"/>
                </a:lnTo>
                <a:lnTo>
                  <a:pt x="621" y="144"/>
                </a:lnTo>
                <a:lnTo>
                  <a:pt x="624" y="146"/>
                </a:lnTo>
                <a:lnTo>
                  <a:pt x="627" y="146"/>
                </a:lnTo>
                <a:lnTo>
                  <a:pt x="629" y="146"/>
                </a:lnTo>
                <a:lnTo>
                  <a:pt x="632" y="146"/>
                </a:lnTo>
                <a:lnTo>
                  <a:pt x="635" y="144"/>
                </a:lnTo>
                <a:lnTo>
                  <a:pt x="637" y="144"/>
                </a:lnTo>
                <a:lnTo>
                  <a:pt x="645" y="138"/>
                </a:lnTo>
                <a:lnTo>
                  <a:pt x="642" y="138"/>
                </a:lnTo>
                <a:lnTo>
                  <a:pt x="645" y="141"/>
                </a:lnTo>
                <a:lnTo>
                  <a:pt x="642" y="141"/>
                </a:lnTo>
                <a:lnTo>
                  <a:pt x="642" y="144"/>
                </a:lnTo>
                <a:lnTo>
                  <a:pt x="642" y="146"/>
                </a:lnTo>
                <a:lnTo>
                  <a:pt x="642" y="149"/>
                </a:lnTo>
                <a:lnTo>
                  <a:pt x="645" y="149"/>
                </a:lnTo>
                <a:lnTo>
                  <a:pt x="648" y="149"/>
                </a:lnTo>
                <a:lnTo>
                  <a:pt x="645" y="146"/>
                </a:lnTo>
                <a:lnTo>
                  <a:pt x="648" y="146"/>
                </a:lnTo>
                <a:lnTo>
                  <a:pt x="648" y="149"/>
                </a:lnTo>
                <a:lnTo>
                  <a:pt x="648" y="152"/>
                </a:lnTo>
                <a:lnTo>
                  <a:pt x="650" y="154"/>
                </a:lnTo>
                <a:lnTo>
                  <a:pt x="650" y="157"/>
                </a:lnTo>
                <a:lnTo>
                  <a:pt x="653" y="157"/>
                </a:lnTo>
                <a:lnTo>
                  <a:pt x="655" y="157"/>
                </a:lnTo>
                <a:lnTo>
                  <a:pt x="655" y="159"/>
                </a:lnTo>
                <a:lnTo>
                  <a:pt x="658" y="159"/>
                </a:lnTo>
                <a:lnTo>
                  <a:pt x="658" y="162"/>
                </a:lnTo>
                <a:lnTo>
                  <a:pt x="655" y="162"/>
                </a:lnTo>
                <a:lnTo>
                  <a:pt x="655" y="167"/>
                </a:lnTo>
                <a:lnTo>
                  <a:pt x="653" y="167"/>
                </a:lnTo>
                <a:lnTo>
                  <a:pt x="653" y="170"/>
                </a:lnTo>
                <a:lnTo>
                  <a:pt x="655" y="170"/>
                </a:lnTo>
                <a:lnTo>
                  <a:pt x="655" y="172"/>
                </a:lnTo>
                <a:lnTo>
                  <a:pt x="658" y="170"/>
                </a:lnTo>
                <a:lnTo>
                  <a:pt x="658" y="167"/>
                </a:lnTo>
                <a:lnTo>
                  <a:pt x="658" y="165"/>
                </a:lnTo>
                <a:lnTo>
                  <a:pt x="658" y="162"/>
                </a:lnTo>
                <a:lnTo>
                  <a:pt x="661" y="162"/>
                </a:lnTo>
                <a:lnTo>
                  <a:pt x="663" y="162"/>
                </a:lnTo>
                <a:lnTo>
                  <a:pt x="666" y="162"/>
                </a:lnTo>
                <a:lnTo>
                  <a:pt x="668" y="159"/>
                </a:lnTo>
                <a:lnTo>
                  <a:pt x="666" y="157"/>
                </a:lnTo>
                <a:lnTo>
                  <a:pt x="663" y="157"/>
                </a:lnTo>
                <a:lnTo>
                  <a:pt x="661" y="157"/>
                </a:lnTo>
                <a:lnTo>
                  <a:pt x="658" y="157"/>
                </a:lnTo>
                <a:lnTo>
                  <a:pt x="658" y="154"/>
                </a:lnTo>
                <a:lnTo>
                  <a:pt x="655" y="154"/>
                </a:lnTo>
                <a:lnTo>
                  <a:pt x="653" y="154"/>
                </a:lnTo>
                <a:lnTo>
                  <a:pt x="653" y="152"/>
                </a:lnTo>
                <a:lnTo>
                  <a:pt x="650" y="152"/>
                </a:lnTo>
                <a:lnTo>
                  <a:pt x="650" y="146"/>
                </a:lnTo>
                <a:lnTo>
                  <a:pt x="650" y="144"/>
                </a:lnTo>
                <a:lnTo>
                  <a:pt x="650" y="141"/>
                </a:lnTo>
                <a:lnTo>
                  <a:pt x="653" y="141"/>
                </a:lnTo>
                <a:lnTo>
                  <a:pt x="655" y="141"/>
                </a:lnTo>
                <a:lnTo>
                  <a:pt x="655" y="144"/>
                </a:lnTo>
                <a:lnTo>
                  <a:pt x="658" y="144"/>
                </a:lnTo>
                <a:lnTo>
                  <a:pt x="658" y="141"/>
                </a:lnTo>
                <a:lnTo>
                  <a:pt x="661" y="141"/>
                </a:lnTo>
                <a:lnTo>
                  <a:pt x="661" y="138"/>
                </a:lnTo>
                <a:lnTo>
                  <a:pt x="663" y="138"/>
                </a:lnTo>
                <a:lnTo>
                  <a:pt x="663" y="136"/>
                </a:lnTo>
                <a:lnTo>
                  <a:pt x="661" y="136"/>
                </a:lnTo>
                <a:lnTo>
                  <a:pt x="661" y="133"/>
                </a:lnTo>
                <a:lnTo>
                  <a:pt x="658" y="133"/>
                </a:lnTo>
                <a:lnTo>
                  <a:pt x="655" y="131"/>
                </a:lnTo>
                <a:lnTo>
                  <a:pt x="658" y="131"/>
                </a:lnTo>
                <a:lnTo>
                  <a:pt x="661" y="128"/>
                </a:lnTo>
                <a:lnTo>
                  <a:pt x="661" y="125"/>
                </a:lnTo>
                <a:lnTo>
                  <a:pt x="663" y="125"/>
                </a:lnTo>
                <a:lnTo>
                  <a:pt x="661" y="123"/>
                </a:lnTo>
                <a:lnTo>
                  <a:pt x="661" y="120"/>
                </a:lnTo>
                <a:lnTo>
                  <a:pt x="663" y="120"/>
                </a:lnTo>
                <a:lnTo>
                  <a:pt x="663" y="118"/>
                </a:lnTo>
                <a:lnTo>
                  <a:pt x="666" y="118"/>
                </a:lnTo>
                <a:lnTo>
                  <a:pt x="668" y="120"/>
                </a:lnTo>
                <a:lnTo>
                  <a:pt x="671" y="120"/>
                </a:lnTo>
                <a:lnTo>
                  <a:pt x="674" y="120"/>
                </a:lnTo>
                <a:lnTo>
                  <a:pt x="674" y="123"/>
                </a:lnTo>
                <a:lnTo>
                  <a:pt x="676" y="123"/>
                </a:lnTo>
                <a:lnTo>
                  <a:pt x="679" y="123"/>
                </a:lnTo>
                <a:lnTo>
                  <a:pt x="682" y="123"/>
                </a:lnTo>
                <a:lnTo>
                  <a:pt x="684" y="123"/>
                </a:lnTo>
                <a:lnTo>
                  <a:pt x="687" y="123"/>
                </a:lnTo>
                <a:lnTo>
                  <a:pt x="687" y="125"/>
                </a:lnTo>
                <a:lnTo>
                  <a:pt x="689" y="128"/>
                </a:lnTo>
                <a:lnTo>
                  <a:pt x="689" y="131"/>
                </a:lnTo>
                <a:lnTo>
                  <a:pt x="692" y="131"/>
                </a:lnTo>
                <a:lnTo>
                  <a:pt x="695" y="133"/>
                </a:lnTo>
                <a:lnTo>
                  <a:pt x="695" y="136"/>
                </a:lnTo>
                <a:lnTo>
                  <a:pt x="697" y="136"/>
                </a:lnTo>
                <a:lnTo>
                  <a:pt x="700" y="138"/>
                </a:lnTo>
                <a:lnTo>
                  <a:pt x="702" y="138"/>
                </a:lnTo>
                <a:lnTo>
                  <a:pt x="702" y="141"/>
                </a:lnTo>
                <a:lnTo>
                  <a:pt x="705" y="141"/>
                </a:lnTo>
                <a:lnTo>
                  <a:pt x="705" y="144"/>
                </a:lnTo>
                <a:lnTo>
                  <a:pt x="708" y="146"/>
                </a:lnTo>
                <a:lnTo>
                  <a:pt x="708" y="144"/>
                </a:lnTo>
                <a:lnTo>
                  <a:pt x="710" y="144"/>
                </a:lnTo>
                <a:lnTo>
                  <a:pt x="713" y="144"/>
                </a:lnTo>
                <a:lnTo>
                  <a:pt x="713" y="141"/>
                </a:lnTo>
                <a:lnTo>
                  <a:pt x="715" y="141"/>
                </a:lnTo>
                <a:lnTo>
                  <a:pt x="715" y="138"/>
                </a:lnTo>
                <a:lnTo>
                  <a:pt x="718" y="141"/>
                </a:lnTo>
                <a:lnTo>
                  <a:pt x="721" y="144"/>
                </a:lnTo>
                <a:lnTo>
                  <a:pt x="723" y="144"/>
                </a:lnTo>
                <a:lnTo>
                  <a:pt x="726" y="144"/>
                </a:lnTo>
                <a:lnTo>
                  <a:pt x="728" y="146"/>
                </a:lnTo>
                <a:lnTo>
                  <a:pt x="731" y="146"/>
                </a:lnTo>
                <a:lnTo>
                  <a:pt x="734" y="146"/>
                </a:lnTo>
                <a:lnTo>
                  <a:pt x="734" y="149"/>
                </a:lnTo>
                <a:lnTo>
                  <a:pt x="736" y="149"/>
                </a:lnTo>
                <a:lnTo>
                  <a:pt x="739" y="149"/>
                </a:lnTo>
                <a:lnTo>
                  <a:pt x="742" y="152"/>
                </a:lnTo>
                <a:lnTo>
                  <a:pt x="744" y="152"/>
                </a:lnTo>
                <a:lnTo>
                  <a:pt x="747" y="152"/>
                </a:lnTo>
                <a:lnTo>
                  <a:pt x="749" y="152"/>
                </a:lnTo>
                <a:lnTo>
                  <a:pt x="752" y="152"/>
                </a:lnTo>
                <a:lnTo>
                  <a:pt x="755" y="152"/>
                </a:lnTo>
                <a:lnTo>
                  <a:pt x="757" y="152"/>
                </a:lnTo>
                <a:lnTo>
                  <a:pt x="762" y="152"/>
                </a:lnTo>
                <a:lnTo>
                  <a:pt x="765" y="152"/>
                </a:lnTo>
                <a:lnTo>
                  <a:pt x="768" y="152"/>
                </a:lnTo>
                <a:lnTo>
                  <a:pt x="770" y="149"/>
                </a:lnTo>
                <a:lnTo>
                  <a:pt x="789" y="149"/>
                </a:lnTo>
                <a:lnTo>
                  <a:pt x="799" y="146"/>
                </a:lnTo>
                <a:lnTo>
                  <a:pt x="802" y="146"/>
                </a:lnTo>
                <a:lnTo>
                  <a:pt x="804" y="146"/>
                </a:lnTo>
                <a:lnTo>
                  <a:pt x="807" y="149"/>
                </a:lnTo>
                <a:lnTo>
                  <a:pt x="809" y="149"/>
                </a:lnTo>
                <a:lnTo>
                  <a:pt x="809" y="152"/>
                </a:lnTo>
                <a:lnTo>
                  <a:pt x="812" y="152"/>
                </a:lnTo>
                <a:lnTo>
                  <a:pt x="815" y="152"/>
                </a:lnTo>
                <a:lnTo>
                  <a:pt x="815" y="154"/>
                </a:lnTo>
                <a:lnTo>
                  <a:pt x="817" y="154"/>
                </a:lnTo>
                <a:lnTo>
                  <a:pt x="817" y="157"/>
                </a:lnTo>
                <a:lnTo>
                  <a:pt x="820" y="159"/>
                </a:lnTo>
                <a:lnTo>
                  <a:pt x="820" y="157"/>
                </a:lnTo>
                <a:lnTo>
                  <a:pt x="822" y="157"/>
                </a:lnTo>
                <a:lnTo>
                  <a:pt x="825" y="159"/>
                </a:lnTo>
                <a:lnTo>
                  <a:pt x="828" y="159"/>
                </a:lnTo>
                <a:lnTo>
                  <a:pt x="830" y="162"/>
                </a:lnTo>
                <a:lnTo>
                  <a:pt x="830" y="165"/>
                </a:lnTo>
                <a:lnTo>
                  <a:pt x="833" y="167"/>
                </a:lnTo>
                <a:lnTo>
                  <a:pt x="836" y="167"/>
                </a:lnTo>
                <a:lnTo>
                  <a:pt x="838" y="167"/>
                </a:lnTo>
                <a:lnTo>
                  <a:pt x="841" y="167"/>
                </a:lnTo>
                <a:lnTo>
                  <a:pt x="843" y="167"/>
                </a:lnTo>
                <a:lnTo>
                  <a:pt x="846" y="170"/>
                </a:lnTo>
                <a:lnTo>
                  <a:pt x="849" y="170"/>
                </a:lnTo>
                <a:lnTo>
                  <a:pt x="851" y="167"/>
                </a:lnTo>
                <a:lnTo>
                  <a:pt x="854" y="165"/>
                </a:lnTo>
                <a:lnTo>
                  <a:pt x="854" y="162"/>
                </a:lnTo>
                <a:lnTo>
                  <a:pt x="854" y="159"/>
                </a:lnTo>
                <a:lnTo>
                  <a:pt x="854" y="157"/>
                </a:lnTo>
                <a:lnTo>
                  <a:pt x="856" y="157"/>
                </a:lnTo>
                <a:lnTo>
                  <a:pt x="859" y="157"/>
                </a:lnTo>
                <a:lnTo>
                  <a:pt x="862" y="157"/>
                </a:lnTo>
                <a:lnTo>
                  <a:pt x="862" y="154"/>
                </a:lnTo>
                <a:lnTo>
                  <a:pt x="862" y="152"/>
                </a:lnTo>
                <a:lnTo>
                  <a:pt x="864" y="152"/>
                </a:lnTo>
                <a:lnTo>
                  <a:pt x="867" y="152"/>
                </a:lnTo>
                <a:lnTo>
                  <a:pt x="867" y="154"/>
                </a:lnTo>
                <a:lnTo>
                  <a:pt x="869" y="154"/>
                </a:lnTo>
                <a:lnTo>
                  <a:pt x="869" y="152"/>
                </a:lnTo>
                <a:lnTo>
                  <a:pt x="869" y="149"/>
                </a:lnTo>
                <a:lnTo>
                  <a:pt x="869" y="146"/>
                </a:lnTo>
                <a:lnTo>
                  <a:pt x="872" y="146"/>
                </a:lnTo>
                <a:lnTo>
                  <a:pt x="875" y="149"/>
                </a:lnTo>
                <a:lnTo>
                  <a:pt x="877" y="149"/>
                </a:lnTo>
                <a:lnTo>
                  <a:pt x="877" y="146"/>
                </a:lnTo>
                <a:lnTo>
                  <a:pt x="880" y="146"/>
                </a:lnTo>
                <a:lnTo>
                  <a:pt x="882" y="152"/>
                </a:lnTo>
                <a:lnTo>
                  <a:pt x="885" y="152"/>
                </a:lnTo>
                <a:lnTo>
                  <a:pt x="885" y="154"/>
                </a:lnTo>
                <a:lnTo>
                  <a:pt x="890" y="157"/>
                </a:lnTo>
                <a:lnTo>
                  <a:pt x="893" y="157"/>
                </a:lnTo>
                <a:lnTo>
                  <a:pt x="896" y="157"/>
                </a:lnTo>
                <a:lnTo>
                  <a:pt x="898" y="157"/>
                </a:lnTo>
                <a:lnTo>
                  <a:pt x="901" y="157"/>
                </a:lnTo>
                <a:lnTo>
                  <a:pt x="903" y="159"/>
                </a:lnTo>
                <a:lnTo>
                  <a:pt x="906" y="159"/>
                </a:lnTo>
                <a:lnTo>
                  <a:pt x="909" y="159"/>
                </a:lnTo>
                <a:lnTo>
                  <a:pt x="911" y="162"/>
                </a:lnTo>
                <a:lnTo>
                  <a:pt x="914" y="162"/>
                </a:lnTo>
                <a:lnTo>
                  <a:pt x="916" y="162"/>
                </a:lnTo>
                <a:lnTo>
                  <a:pt x="919" y="162"/>
                </a:lnTo>
                <a:lnTo>
                  <a:pt x="922" y="162"/>
                </a:lnTo>
                <a:lnTo>
                  <a:pt x="922" y="165"/>
                </a:lnTo>
                <a:lnTo>
                  <a:pt x="924" y="165"/>
                </a:lnTo>
                <a:lnTo>
                  <a:pt x="922" y="165"/>
                </a:lnTo>
                <a:lnTo>
                  <a:pt x="922" y="167"/>
                </a:lnTo>
                <a:lnTo>
                  <a:pt x="924" y="167"/>
                </a:lnTo>
                <a:lnTo>
                  <a:pt x="924" y="170"/>
                </a:lnTo>
                <a:lnTo>
                  <a:pt x="924" y="172"/>
                </a:lnTo>
                <a:lnTo>
                  <a:pt x="927" y="172"/>
                </a:lnTo>
                <a:lnTo>
                  <a:pt x="929" y="175"/>
                </a:lnTo>
                <a:lnTo>
                  <a:pt x="932" y="175"/>
                </a:lnTo>
                <a:lnTo>
                  <a:pt x="932" y="178"/>
                </a:lnTo>
                <a:lnTo>
                  <a:pt x="935" y="178"/>
                </a:lnTo>
                <a:lnTo>
                  <a:pt x="935" y="180"/>
                </a:lnTo>
                <a:lnTo>
                  <a:pt x="937" y="180"/>
                </a:lnTo>
                <a:lnTo>
                  <a:pt x="940" y="180"/>
                </a:lnTo>
                <a:lnTo>
                  <a:pt x="943" y="180"/>
                </a:lnTo>
                <a:lnTo>
                  <a:pt x="945" y="180"/>
                </a:lnTo>
                <a:lnTo>
                  <a:pt x="948" y="180"/>
                </a:lnTo>
                <a:lnTo>
                  <a:pt x="948" y="183"/>
                </a:lnTo>
                <a:lnTo>
                  <a:pt x="950" y="183"/>
                </a:lnTo>
                <a:lnTo>
                  <a:pt x="953" y="183"/>
                </a:lnTo>
                <a:lnTo>
                  <a:pt x="956" y="183"/>
                </a:lnTo>
                <a:lnTo>
                  <a:pt x="958" y="180"/>
                </a:lnTo>
                <a:lnTo>
                  <a:pt x="958" y="183"/>
                </a:lnTo>
                <a:lnTo>
                  <a:pt x="961" y="183"/>
                </a:lnTo>
                <a:lnTo>
                  <a:pt x="963" y="183"/>
                </a:lnTo>
                <a:lnTo>
                  <a:pt x="974" y="212"/>
                </a:lnTo>
                <a:lnTo>
                  <a:pt x="984" y="243"/>
                </a:lnTo>
                <a:lnTo>
                  <a:pt x="984" y="246"/>
                </a:lnTo>
                <a:lnTo>
                  <a:pt x="982" y="246"/>
                </a:lnTo>
                <a:lnTo>
                  <a:pt x="979" y="246"/>
                </a:lnTo>
                <a:lnTo>
                  <a:pt x="979" y="248"/>
                </a:lnTo>
                <a:lnTo>
                  <a:pt x="976" y="248"/>
                </a:lnTo>
                <a:lnTo>
                  <a:pt x="974" y="248"/>
                </a:lnTo>
                <a:lnTo>
                  <a:pt x="971" y="248"/>
                </a:lnTo>
                <a:lnTo>
                  <a:pt x="971" y="246"/>
                </a:lnTo>
                <a:lnTo>
                  <a:pt x="969" y="246"/>
                </a:lnTo>
                <a:lnTo>
                  <a:pt x="969" y="243"/>
                </a:lnTo>
                <a:lnTo>
                  <a:pt x="971" y="243"/>
                </a:lnTo>
                <a:lnTo>
                  <a:pt x="969" y="243"/>
                </a:lnTo>
                <a:lnTo>
                  <a:pt x="969" y="240"/>
                </a:lnTo>
                <a:lnTo>
                  <a:pt x="966" y="240"/>
                </a:lnTo>
                <a:lnTo>
                  <a:pt x="966" y="243"/>
                </a:lnTo>
                <a:lnTo>
                  <a:pt x="963" y="243"/>
                </a:lnTo>
                <a:lnTo>
                  <a:pt x="963" y="246"/>
                </a:lnTo>
                <a:lnTo>
                  <a:pt x="961" y="246"/>
                </a:lnTo>
                <a:lnTo>
                  <a:pt x="961" y="248"/>
                </a:lnTo>
                <a:lnTo>
                  <a:pt x="958" y="248"/>
                </a:lnTo>
                <a:lnTo>
                  <a:pt x="958" y="251"/>
                </a:lnTo>
                <a:lnTo>
                  <a:pt x="961" y="251"/>
                </a:lnTo>
                <a:lnTo>
                  <a:pt x="958" y="251"/>
                </a:lnTo>
                <a:lnTo>
                  <a:pt x="961" y="251"/>
                </a:lnTo>
                <a:lnTo>
                  <a:pt x="958" y="251"/>
                </a:lnTo>
                <a:lnTo>
                  <a:pt x="958" y="253"/>
                </a:lnTo>
                <a:lnTo>
                  <a:pt x="961" y="253"/>
                </a:lnTo>
                <a:lnTo>
                  <a:pt x="958" y="253"/>
                </a:lnTo>
                <a:lnTo>
                  <a:pt x="956" y="253"/>
                </a:lnTo>
                <a:lnTo>
                  <a:pt x="956" y="256"/>
                </a:lnTo>
                <a:lnTo>
                  <a:pt x="956" y="259"/>
                </a:lnTo>
                <a:lnTo>
                  <a:pt x="958" y="259"/>
                </a:lnTo>
                <a:lnTo>
                  <a:pt x="958" y="261"/>
                </a:lnTo>
                <a:lnTo>
                  <a:pt x="961" y="261"/>
                </a:lnTo>
                <a:lnTo>
                  <a:pt x="963" y="261"/>
                </a:lnTo>
                <a:lnTo>
                  <a:pt x="963" y="264"/>
                </a:lnTo>
                <a:lnTo>
                  <a:pt x="961" y="264"/>
                </a:lnTo>
                <a:lnTo>
                  <a:pt x="958" y="264"/>
                </a:lnTo>
                <a:lnTo>
                  <a:pt x="958" y="261"/>
                </a:lnTo>
                <a:lnTo>
                  <a:pt x="958" y="264"/>
                </a:lnTo>
                <a:lnTo>
                  <a:pt x="961" y="264"/>
                </a:lnTo>
                <a:lnTo>
                  <a:pt x="958" y="264"/>
                </a:lnTo>
                <a:lnTo>
                  <a:pt x="961" y="264"/>
                </a:lnTo>
                <a:lnTo>
                  <a:pt x="961" y="266"/>
                </a:lnTo>
                <a:lnTo>
                  <a:pt x="963" y="266"/>
                </a:lnTo>
                <a:lnTo>
                  <a:pt x="961" y="266"/>
                </a:lnTo>
                <a:lnTo>
                  <a:pt x="961" y="269"/>
                </a:lnTo>
                <a:lnTo>
                  <a:pt x="958" y="269"/>
                </a:lnTo>
                <a:lnTo>
                  <a:pt x="958" y="272"/>
                </a:lnTo>
                <a:lnTo>
                  <a:pt x="961" y="272"/>
                </a:lnTo>
                <a:lnTo>
                  <a:pt x="963" y="272"/>
                </a:lnTo>
                <a:lnTo>
                  <a:pt x="966" y="272"/>
                </a:lnTo>
                <a:lnTo>
                  <a:pt x="966" y="274"/>
                </a:lnTo>
                <a:lnTo>
                  <a:pt x="966" y="277"/>
                </a:lnTo>
                <a:lnTo>
                  <a:pt x="969" y="277"/>
                </a:lnTo>
                <a:lnTo>
                  <a:pt x="971" y="277"/>
                </a:lnTo>
                <a:lnTo>
                  <a:pt x="969" y="277"/>
                </a:lnTo>
                <a:lnTo>
                  <a:pt x="969" y="280"/>
                </a:lnTo>
                <a:lnTo>
                  <a:pt x="971" y="280"/>
                </a:lnTo>
                <a:lnTo>
                  <a:pt x="971" y="282"/>
                </a:lnTo>
                <a:lnTo>
                  <a:pt x="971" y="280"/>
                </a:lnTo>
                <a:lnTo>
                  <a:pt x="971" y="282"/>
                </a:lnTo>
                <a:lnTo>
                  <a:pt x="974" y="282"/>
                </a:lnTo>
                <a:lnTo>
                  <a:pt x="976" y="282"/>
                </a:lnTo>
                <a:lnTo>
                  <a:pt x="976" y="285"/>
                </a:lnTo>
                <a:lnTo>
                  <a:pt x="976" y="282"/>
                </a:lnTo>
                <a:lnTo>
                  <a:pt x="979" y="282"/>
                </a:lnTo>
                <a:lnTo>
                  <a:pt x="979" y="285"/>
                </a:lnTo>
                <a:lnTo>
                  <a:pt x="979" y="282"/>
                </a:lnTo>
                <a:lnTo>
                  <a:pt x="982" y="282"/>
                </a:lnTo>
                <a:lnTo>
                  <a:pt x="982" y="285"/>
                </a:lnTo>
                <a:lnTo>
                  <a:pt x="979" y="285"/>
                </a:lnTo>
                <a:lnTo>
                  <a:pt x="982" y="285"/>
                </a:lnTo>
                <a:lnTo>
                  <a:pt x="984" y="285"/>
                </a:lnTo>
                <a:lnTo>
                  <a:pt x="984" y="287"/>
                </a:lnTo>
                <a:lnTo>
                  <a:pt x="984" y="285"/>
                </a:lnTo>
                <a:lnTo>
                  <a:pt x="987" y="285"/>
                </a:lnTo>
                <a:lnTo>
                  <a:pt x="990" y="285"/>
                </a:lnTo>
                <a:lnTo>
                  <a:pt x="987" y="287"/>
                </a:lnTo>
                <a:lnTo>
                  <a:pt x="987" y="290"/>
                </a:lnTo>
                <a:lnTo>
                  <a:pt x="990" y="290"/>
                </a:lnTo>
                <a:lnTo>
                  <a:pt x="987" y="290"/>
                </a:lnTo>
                <a:lnTo>
                  <a:pt x="990" y="290"/>
                </a:lnTo>
                <a:lnTo>
                  <a:pt x="992" y="290"/>
                </a:lnTo>
                <a:lnTo>
                  <a:pt x="990" y="290"/>
                </a:lnTo>
                <a:lnTo>
                  <a:pt x="992" y="290"/>
                </a:lnTo>
                <a:lnTo>
                  <a:pt x="992" y="293"/>
                </a:lnTo>
                <a:lnTo>
                  <a:pt x="990" y="293"/>
                </a:lnTo>
                <a:lnTo>
                  <a:pt x="990" y="295"/>
                </a:lnTo>
                <a:lnTo>
                  <a:pt x="990" y="293"/>
                </a:lnTo>
                <a:lnTo>
                  <a:pt x="990" y="295"/>
                </a:lnTo>
                <a:lnTo>
                  <a:pt x="987" y="295"/>
                </a:lnTo>
                <a:lnTo>
                  <a:pt x="990" y="295"/>
                </a:lnTo>
                <a:lnTo>
                  <a:pt x="992" y="295"/>
                </a:lnTo>
                <a:lnTo>
                  <a:pt x="992" y="298"/>
                </a:lnTo>
                <a:lnTo>
                  <a:pt x="992" y="295"/>
                </a:lnTo>
                <a:lnTo>
                  <a:pt x="995" y="295"/>
                </a:lnTo>
                <a:lnTo>
                  <a:pt x="992" y="298"/>
                </a:lnTo>
                <a:lnTo>
                  <a:pt x="995" y="298"/>
                </a:lnTo>
                <a:lnTo>
                  <a:pt x="992" y="298"/>
                </a:lnTo>
                <a:lnTo>
                  <a:pt x="992" y="300"/>
                </a:lnTo>
                <a:lnTo>
                  <a:pt x="992" y="303"/>
                </a:lnTo>
                <a:lnTo>
                  <a:pt x="992" y="306"/>
                </a:lnTo>
                <a:lnTo>
                  <a:pt x="990" y="306"/>
                </a:lnTo>
                <a:lnTo>
                  <a:pt x="990" y="308"/>
                </a:lnTo>
                <a:lnTo>
                  <a:pt x="992" y="308"/>
                </a:lnTo>
                <a:lnTo>
                  <a:pt x="990" y="308"/>
                </a:lnTo>
                <a:lnTo>
                  <a:pt x="990" y="311"/>
                </a:lnTo>
                <a:lnTo>
                  <a:pt x="990" y="313"/>
                </a:lnTo>
                <a:lnTo>
                  <a:pt x="987" y="313"/>
                </a:lnTo>
                <a:lnTo>
                  <a:pt x="987" y="316"/>
                </a:lnTo>
                <a:lnTo>
                  <a:pt x="987" y="319"/>
                </a:lnTo>
                <a:lnTo>
                  <a:pt x="987" y="316"/>
                </a:lnTo>
                <a:lnTo>
                  <a:pt x="990" y="316"/>
                </a:lnTo>
                <a:lnTo>
                  <a:pt x="990" y="319"/>
                </a:lnTo>
                <a:lnTo>
                  <a:pt x="987" y="319"/>
                </a:lnTo>
                <a:lnTo>
                  <a:pt x="990" y="319"/>
                </a:lnTo>
                <a:lnTo>
                  <a:pt x="990" y="316"/>
                </a:lnTo>
                <a:lnTo>
                  <a:pt x="992" y="316"/>
                </a:lnTo>
                <a:lnTo>
                  <a:pt x="992" y="319"/>
                </a:lnTo>
                <a:lnTo>
                  <a:pt x="995" y="319"/>
                </a:lnTo>
                <a:lnTo>
                  <a:pt x="995" y="321"/>
                </a:lnTo>
                <a:lnTo>
                  <a:pt x="995" y="319"/>
                </a:lnTo>
                <a:lnTo>
                  <a:pt x="997" y="319"/>
                </a:lnTo>
                <a:lnTo>
                  <a:pt x="997" y="321"/>
                </a:lnTo>
                <a:lnTo>
                  <a:pt x="1000" y="321"/>
                </a:lnTo>
                <a:lnTo>
                  <a:pt x="1000" y="324"/>
                </a:lnTo>
                <a:lnTo>
                  <a:pt x="1000" y="321"/>
                </a:lnTo>
                <a:lnTo>
                  <a:pt x="1000" y="324"/>
                </a:lnTo>
                <a:lnTo>
                  <a:pt x="1003" y="327"/>
                </a:lnTo>
                <a:lnTo>
                  <a:pt x="1000" y="327"/>
                </a:lnTo>
                <a:lnTo>
                  <a:pt x="1000" y="329"/>
                </a:lnTo>
                <a:lnTo>
                  <a:pt x="997" y="329"/>
                </a:lnTo>
                <a:lnTo>
                  <a:pt x="997" y="332"/>
                </a:lnTo>
                <a:lnTo>
                  <a:pt x="1000" y="332"/>
                </a:lnTo>
                <a:lnTo>
                  <a:pt x="1003" y="332"/>
                </a:lnTo>
                <a:lnTo>
                  <a:pt x="1005" y="332"/>
                </a:lnTo>
                <a:lnTo>
                  <a:pt x="1005" y="329"/>
                </a:lnTo>
                <a:lnTo>
                  <a:pt x="1005" y="332"/>
                </a:lnTo>
                <a:lnTo>
                  <a:pt x="1008" y="332"/>
                </a:lnTo>
                <a:lnTo>
                  <a:pt x="1010" y="332"/>
                </a:lnTo>
                <a:lnTo>
                  <a:pt x="1010" y="334"/>
                </a:lnTo>
                <a:lnTo>
                  <a:pt x="1008" y="334"/>
                </a:lnTo>
                <a:lnTo>
                  <a:pt x="1010" y="334"/>
                </a:lnTo>
                <a:lnTo>
                  <a:pt x="1010" y="337"/>
                </a:lnTo>
                <a:lnTo>
                  <a:pt x="1008" y="337"/>
                </a:lnTo>
                <a:lnTo>
                  <a:pt x="1010" y="337"/>
                </a:lnTo>
                <a:lnTo>
                  <a:pt x="1008" y="337"/>
                </a:lnTo>
                <a:lnTo>
                  <a:pt x="1008" y="340"/>
                </a:lnTo>
                <a:lnTo>
                  <a:pt x="1010" y="340"/>
                </a:lnTo>
                <a:lnTo>
                  <a:pt x="1013" y="340"/>
                </a:lnTo>
                <a:lnTo>
                  <a:pt x="1016" y="340"/>
                </a:lnTo>
                <a:lnTo>
                  <a:pt x="1016" y="342"/>
                </a:lnTo>
                <a:lnTo>
                  <a:pt x="1016" y="340"/>
                </a:lnTo>
                <a:lnTo>
                  <a:pt x="1016" y="342"/>
                </a:lnTo>
                <a:lnTo>
                  <a:pt x="1013" y="342"/>
                </a:lnTo>
                <a:lnTo>
                  <a:pt x="1016" y="342"/>
                </a:lnTo>
                <a:lnTo>
                  <a:pt x="1016" y="345"/>
                </a:lnTo>
                <a:lnTo>
                  <a:pt x="1016" y="347"/>
                </a:lnTo>
                <a:lnTo>
                  <a:pt x="1018" y="347"/>
                </a:lnTo>
                <a:lnTo>
                  <a:pt x="1016" y="347"/>
                </a:lnTo>
                <a:lnTo>
                  <a:pt x="1018" y="347"/>
                </a:lnTo>
                <a:lnTo>
                  <a:pt x="1016" y="347"/>
                </a:lnTo>
                <a:lnTo>
                  <a:pt x="1016" y="350"/>
                </a:lnTo>
                <a:lnTo>
                  <a:pt x="1016" y="347"/>
                </a:lnTo>
                <a:lnTo>
                  <a:pt x="1016" y="350"/>
                </a:lnTo>
                <a:lnTo>
                  <a:pt x="1016" y="353"/>
                </a:lnTo>
                <a:lnTo>
                  <a:pt x="1013" y="353"/>
                </a:lnTo>
                <a:lnTo>
                  <a:pt x="1010" y="353"/>
                </a:lnTo>
                <a:lnTo>
                  <a:pt x="1013" y="353"/>
                </a:lnTo>
                <a:lnTo>
                  <a:pt x="1010" y="353"/>
                </a:lnTo>
                <a:lnTo>
                  <a:pt x="1008" y="353"/>
                </a:lnTo>
                <a:lnTo>
                  <a:pt x="1010" y="353"/>
                </a:lnTo>
                <a:lnTo>
                  <a:pt x="1008" y="353"/>
                </a:lnTo>
                <a:lnTo>
                  <a:pt x="1008" y="355"/>
                </a:lnTo>
                <a:lnTo>
                  <a:pt x="1008" y="358"/>
                </a:lnTo>
                <a:lnTo>
                  <a:pt x="1008" y="361"/>
                </a:lnTo>
                <a:lnTo>
                  <a:pt x="1010" y="361"/>
                </a:lnTo>
                <a:lnTo>
                  <a:pt x="1010" y="363"/>
                </a:lnTo>
                <a:lnTo>
                  <a:pt x="1008" y="363"/>
                </a:lnTo>
                <a:lnTo>
                  <a:pt x="1008" y="366"/>
                </a:lnTo>
                <a:lnTo>
                  <a:pt x="1005" y="366"/>
                </a:lnTo>
                <a:lnTo>
                  <a:pt x="1005" y="368"/>
                </a:lnTo>
                <a:lnTo>
                  <a:pt x="1005" y="371"/>
                </a:lnTo>
                <a:lnTo>
                  <a:pt x="1003" y="371"/>
                </a:lnTo>
                <a:lnTo>
                  <a:pt x="1003" y="374"/>
                </a:lnTo>
                <a:lnTo>
                  <a:pt x="1000" y="374"/>
                </a:lnTo>
                <a:lnTo>
                  <a:pt x="1000" y="376"/>
                </a:lnTo>
                <a:lnTo>
                  <a:pt x="1000" y="379"/>
                </a:lnTo>
                <a:lnTo>
                  <a:pt x="1003" y="381"/>
                </a:lnTo>
                <a:lnTo>
                  <a:pt x="1003" y="384"/>
                </a:lnTo>
                <a:lnTo>
                  <a:pt x="1005" y="384"/>
                </a:lnTo>
                <a:lnTo>
                  <a:pt x="1005" y="387"/>
                </a:lnTo>
                <a:lnTo>
                  <a:pt x="1008" y="387"/>
                </a:lnTo>
                <a:lnTo>
                  <a:pt x="1008" y="384"/>
                </a:lnTo>
                <a:lnTo>
                  <a:pt x="1010" y="384"/>
                </a:lnTo>
                <a:lnTo>
                  <a:pt x="1013" y="384"/>
                </a:lnTo>
                <a:lnTo>
                  <a:pt x="1013" y="387"/>
                </a:lnTo>
                <a:lnTo>
                  <a:pt x="1016" y="389"/>
                </a:lnTo>
                <a:lnTo>
                  <a:pt x="1018" y="389"/>
                </a:lnTo>
                <a:lnTo>
                  <a:pt x="1021" y="389"/>
                </a:lnTo>
                <a:lnTo>
                  <a:pt x="1023" y="389"/>
                </a:lnTo>
                <a:lnTo>
                  <a:pt x="1023" y="392"/>
                </a:lnTo>
                <a:lnTo>
                  <a:pt x="1023" y="394"/>
                </a:lnTo>
                <a:lnTo>
                  <a:pt x="1026" y="394"/>
                </a:lnTo>
                <a:lnTo>
                  <a:pt x="1029" y="394"/>
                </a:lnTo>
                <a:lnTo>
                  <a:pt x="1031" y="394"/>
                </a:lnTo>
                <a:lnTo>
                  <a:pt x="1031" y="397"/>
                </a:lnTo>
                <a:lnTo>
                  <a:pt x="1034" y="397"/>
                </a:lnTo>
                <a:lnTo>
                  <a:pt x="1034" y="400"/>
                </a:lnTo>
                <a:lnTo>
                  <a:pt x="1036" y="400"/>
                </a:lnTo>
                <a:lnTo>
                  <a:pt x="1036" y="397"/>
                </a:lnTo>
                <a:lnTo>
                  <a:pt x="1034" y="397"/>
                </a:lnTo>
                <a:lnTo>
                  <a:pt x="1034" y="394"/>
                </a:lnTo>
                <a:lnTo>
                  <a:pt x="1036" y="392"/>
                </a:lnTo>
                <a:lnTo>
                  <a:pt x="1039" y="392"/>
                </a:lnTo>
                <a:lnTo>
                  <a:pt x="1042" y="392"/>
                </a:lnTo>
                <a:lnTo>
                  <a:pt x="1039" y="392"/>
                </a:lnTo>
                <a:lnTo>
                  <a:pt x="1042" y="392"/>
                </a:lnTo>
                <a:lnTo>
                  <a:pt x="1042" y="389"/>
                </a:lnTo>
                <a:lnTo>
                  <a:pt x="1044" y="389"/>
                </a:lnTo>
                <a:lnTo>
                  <a:pt x="1047" y="389"/>
                </a:lnTo>
                <a:lnTo>
                  <a:pt x="1044" y="389"/>
                </a:lnTo>
                <a:lnTo>
                  <a:pt x="1047" y="389"/>
                </a:lnTo>
                <a:lnTo>
                  <a:pt x="1050" y="392"/>
                </a:lnTo>
                <a:lnTo>
                  <a:pt x="1050" y="389"/>
                </a:lnTo>
                <a:lnTo>
                  <a:pt x="1047" y="389"/>
                </a:lnTo>
                <a:lnTo>
                  <a:pt x="1050" y="389"/>
                </a:lnTo>
                <a:lnTo>
                  <a:pt x="1052" y="389"/>
                </a:lnTo>
                <a:lnTo>
                  <a:pt x="1052" y="392"/>
                </a:lnTo>
                <a:lnTo>
                  <a:pt x="1055" y="392"/>
                </a:lnTo>
                <a:lnTo>
                  <a:pt x="1055" y="389"/>
                </a:lnTo>
                <a:lnTo>
                  <a:pt x="1057" y="389"/>
                </a:lnTo>
                <a:lnTo>
                  <a:pt x="1060" y="389"/>
                </a:lnTo>
                <a:lnTo>
                  <a:pt x="1057" y="389"/>
                </a:lnTo>
                <a:lnTo>
                  <a:pt x="1060" y="389"/>
                </a:lnTo>
                <a:lnTo>
                  <a:pt x="1060" y="387"/>
                </a:lnTo>
                <a:lnTo>
                  <a:pt x="1063" y="387"/>
                </a:lnTo>
                <a:lnTo>
                  <a:pt x="1065" y="387"/>
                </a:lnTo>
                <a:lnTo>
                  <a:pt x="1065" y="384"/>
                </a:lnTo>
                <a:lnTo>
                  <a:pt x="1068" y="384"/>
                </a:lnTo>
                <a:lnTo>
                  <a:pt x="1068" y="387"/>
                </a:lnTo>
                <a:lnTo>
                  <a:pt x="1070" y="387"/>
                </a:lnTo>
                <a:lnTo>
                  <a:pt x="1070" y="389"/>
                </a:lnTo>
                <a:lnTo>
                  <a:pt x="1070" y="392"/>
                </a:lnTo>
                <a:lnTo>
                  <a:pt x="1070" y="394"/>
                </a:lnTo>
                <a:lnTo>
                  <a:pt x="1070" y="397"/>
                </a:lnTo>
                <a:lnTo>
                  <a:pt x="1070" y="400"/>
                </a:lnTo>
                <a:lnTo>
                  <a:pt x="1068" y="400"/>
                </a:lnTo>
                <a:lnTo>
                  <a:pt x="1065" y="400"/>
                </a:lnTo>
                <a:lnTo>
                  <a:pt x="1063" y="400"/>
                </a:lnTo>
                <a:lnTo>
                  <a:pt x="1063" y="402"/>
                </a:lnTo>
                <a:lnTo>
                  <a:pt x="1065" y="402"/>
                </a:lnTo>
                <a:lnTo>
                  <a:pt x="1063" y="402"/>
                </a:lnTo>
                <a:lnTo>
                  <a:pt x="1065" y="402"/>
                </a:lnTo>
                <a:lnTo>
                  <a:pt x="1063" y="402"/>
                </a:lnTo>
                <a:lnTo>
                  <a:pt x="1060" y="402"/>
                </a:lnTo>
                <a:lnTo>
                  <a:pt x="1057" y="402"/>
                </a:lnTo>
                <a:lnTo>
                  <a:pt x="1055" y="400"/>
                </a:lnTo>
                <a:lnTo>
                  <a:pt x="1057" y="400"/>
                </a:lnTo>
                <a:lnTo>
                  <a:pt x="1055" y="400"/>
                </a:lnTo>
                <a:lnTo>
                  <a:pt x="1055" y="397"/>
                </a:lnTo>
                <a:lnTo>
                  <a:pt x="1055" y="400"/>
                </a:lnTo>
                <a:lnTo>
                  <a:pt x="1055" y="397"/>
                </a:lnTo>
                <a:lnTo>
                  <a:pt x="1052" y="397"/>
                </a:lnTo>
                <a:lnTo>
                  <a:pt x="1052" y="400"/>
                </a:lnTo>
                <a:lnTo>
                  <a:pt x="1055" y="400"/>
                </a:lnTo>
                <a:lnTo>
                  <a:pt x="1052" y="400"/>
                </a:lnTo>
                <a:lnTo>
                  <a:pt x="1050" y="400"/>
                </a:lnTo>
                <a:lnTo>
                  <a:pt x="1047" y="400"/>
                </a:lnTo>
                <a:lnTo>
                  <a:pt x="1047" y="397"/>
                </a:lnTo>
                <a:lnTo>
                  <a:pt x="1044" y="397"/>
                </a:lnTo>
                <a:lnTo>
                  <a:pt x="1047" y="397"/>
                </a:lnTo>
                <a:lnTo>
                  <a:pt x="1044" y="397"/>
                </a:lnTo>
                <a:lnTo>
                  <a:pt x="1042" y="397"/>
                </a:lnTo>
                <a:lnTo>
                  <a:pt x="1039" y="397"/>
                </a:lnTo>
                <a:lnTo>
                  <a:pt x="1039" y="400"/>
                </a:lnTo>
                <a:lnTo>
                  <a:pt x="1039" y="397"/>
                </a:lnTo>
                <a:lnTo>
                  <a:pt x="1036" y="397"/>
                </a:lnTo>
                <a:lnTo>
                  <a:pt x="1036" y="400"/>
                </a:lnTo>
                <a:lnTo>
                  <a:pt x="1036" y="402"/>
                </a:lnTo>
                <a:lnTo>
                  <a:pt x="1036" y="405"/>
                </a:lnTo>
                <a:lnTo>
                  <a:pt x="1034" y="405"/>
                </a:lnTo>
                <a:lnTo>
                  <a:pt x="1036" y="405"/>
                </a:lnTo>
                <a:lnTo>
                  <a:pt x="1036" y="408"/>
                </a:lnTo>
                <a:lnTo>
                  <a:pt x="1036" y="405"/>
                </a:lnTo>
                <a:lnTo>
                  <a:pt x="1036" y="408"/>
                </a:lnTo>
                <a:lnTo>
                  <a:pt x="1039" y="408"/>
                </a:lnTo>
                <a:lnTo>
                  <a:pt x="1039" y="410"/>
                </a:lnTo>
                <a:lnTo>
                  <a:pt x="1039" y="408"/>
                </a:lnTo>
                <a:lnTo>
                  <a:pt x="1039" y="410"/>
                </a:lnTo>
                <a:lnTo>
                  <a:pt x="1039" y="413"/>
                </a:lnTo>
                <a:lnTo>
                  <a:pt x="1036" y="413"/>
                </a:lnTo>
                <a:lnTo>
                  <a:pt x="1034" y="413"/>
                </a:lnTo>
                <a:lnTo>
                  <a:pt x="1031" y="413"/>
                </a:lnTo>
                <a:lnTo>
                  <a:pt x="1031" y="410"/>
                </a:lnTo>
                <a:lnTo>
                  <a:pt x="1031" y="413"/>
                </a:lnTo>
                <a:lnTo>
                  <a:pt x="1031" y="410"/>
                </a:lnTo>
                <a:lnTo>
                  <a:pt x="1031" y="413"/>
                </a:lnTo>
                <a:lnTo>
                  <a:pt x="1029" y="413"/>
                </a:lnTo>
                <a:lnTo>
                  <a:pt x="1029" y="410"/>
                </a:lnTo>
                <a:lnTo>
                  <a:pt x="1031" y="410"/>
                </a:lnTo>
                <a:lnTo>
                  <a:pt x="1029" y="410"/>
                </a:lnTo>
                <a:lnTo>
                  <a:pt x="1026" y="410"/>
                </a:lnTo>
                <a:lnTo>
                  <a:pt x="1023" y="410"/>
                </a:lnTo>
                <a:lnTo>
                  <a:pt x="1023" y="408"/>
                </a:lnTo>
                <a:lnTo>
                  <a:pt x="1023" y="410"/>
                </a:lnTo>
                <a:lnTo>
                  <a:pt x="1023" y="408"/>
                </a:lnTo>
                <a:lnTo>
                  <a:pt x="1023" y="410"/>
                </a:lnTo>
                <a:lnTo>
                  <a:pt x="1023" y="408"/>
                </a:lnTo>
                <a:lnTo>
                  <a:pt x="1021" y="408"/>
                </a:lnTo>
                <a:lnTo>
                  <a:pt x="1018" y="408"/>
                </a:lnTo>
                <a:lnTo>
                  <a:pt x="1016" y="408"/>
                </a:lnTo>
                <a:lnTo>
                  <a:pt x="1016" y="405"/>
                </a:lnTo>
                <a:lnTo>
                  <a:pt x="1013" y="405"/>
                </a:lnTo>
                <a:lnTo>
                  <a:pt x="1010" y="405"/>
                </a:lnTo>
                <a:lnTo>
                  <a:pt x="1008" y="405"/>
                </a:lnTo>
                <a:lnTo>
                  <a:pt x="1008" y="402"/>
                </a:lnTo>
                <a:lnTo>
                  <a:pt x="1008" y="400"/>
                </a:lnTo>
                <a:lnTo>
                  <a:pt x="1005" y="400"/>
                </a:lnTo>
                <a:lnTo>
                  <a:pt x="1005" y="402"/>
                </a:lnTo>
                <a:lnTo>
                  <a:pt x="1003" y="402"/>
                </a:lnTo>
                <a:lnTo>
                  <a:pt x="1000" y="402"/>
                </a:lnTo>
                <a:lnTo>
                  <a:pt x="1000" y="405"/>
                </a:lnTo>
                <a:lnTo>
                  <a:pt x="997" y="405"/>
                </a:lnTo>
                <a:lnTo>
                  <a:pt x="995" y="405"/>
                </a:lnTo>
                <a:lnTo>
                  <a:pt x="995" y="408"/>
                </a:lnTo>
                <a:lnTo>
                  <a:pt x="992" y="408"/>
                </a:lnTo>
                <a:lnTo>
                  <a:pt x="992" y="410"/>
                </a:lnTo>
                <a:lnTo>
                  <a:pt x="990" y="410"/>
                </a:lnTo>
                <a:lnTo>
                  <a:pt x="990" y="413"/>
                </a:lnTo>
                <a:lnTo>
                  <a:pt x="990" y="415"/>
                </a:lnTo>
                <a:lnTo>
                  <a:pt x="987" y="415"/>
                </a:lnTo>
                <a:lnTo>
                  <a:pt x="987" y="418"/>
                </a:lnTo>
                <a:lnTo>
                  <a:pt x="990" y="418"/>
                </a:lnTo>
                <a:lnTo>
                  <a:pt x="990" y="421"/>
                </a:lnTo>
                <a:lnTo>
                  <a:pt x="990" y="418"/>
                </a:lnTo>
                <a:lnTo>
                  <a:pt x="990" y="421"/>
                </a:lnTo>
                <a:lnTo>
                  <a:pt x="992" y="421"/>
                </a:lnTo>
                <a:lnTo>
                  <a:pt x="992" y="423"/>
                </a:lnTo>
                <a:lnTo>
                  <a:pt x="995" y="423"/>
                </a:lnTo>
                <a:lnTo>
                  <a:pt x="995" y="426"/>
                </a:lnTo>
                <a:lnTo>
                  <a:pt x="997" y="426"/>
                </a:lnTo>
                <a:lnTo>
                  <a:pt x="995" y="426"/>
                </a:lnTo>
                <a:lnTo>
                  <a:pt x="997" y="426"/>
                </a:lnTo>
                <a:lnTo>
                  <a:pt x="997" y="428"/>
                </a:lnTo>
                <a:lnTo>
                  <a:pt x="997" y="431"/>
                </a:lnTo>
                <a:lnTo>
                  <a:pt x="995" y="431"/>
                </a:lnTo>
                <a:lnTo>
                  <a:pt x="995" y="434"/>
                </a:lnTo>
                <a:lnTo>
                  <a:pt x="997" y="434"/>
                </a:lnTo>
                <a:lnTo>
                  <a:pt x="995" y="434"/>
                </a:lnTo>
                <a:lnTo>
                  <a:pt x="997" y="436"/>
                </a:lnTo>
                <a:lnTo>
                  <a:pt x="995" y="436"/>
                </a:lnTo>
                <a:lnTo>
                  <a:pt x="997" y="436"/>
                </a:lnTo>
                <a:lnTo>
                  <a:pt x="997" y="439"/>
                </a:lnTo>
                <a:lnTo>
                  <a:pt x="997" y="441"/>
                </a:lnTo>
                <a:lnTo>
                  <a:pt x="1000" y="441"/>
                </a:lnTo>
                <a:lnTo>
                  <a:pt x="997" y="441"/>
                </a:lnTo>
                <a:lnTo>
                  <a:pt x="1000" y="441"/>
                </a:lnTo>
                <a:lnTo>
                  <a:pt x="997" y="441"/>
                </a:lnTo>
                <a:lnTo>
                  <a:pt x="1000" y="441"/>
                </a:lnTo>
                <a:lnTo>
                  <a:pt x="997" y="441"/>
                </a:lnTo>
                <a:lnTo>
                  <a:pt x="1000" y="441"/>
                </a:lnTo>
                <a:lnTo>
                  <a:pt x="997" y="441"/>
                </a:lnTo>
                <a:lnTo>
                  <a:pt x="1000" y="441"/>
                </a:lnTo>
                <a:lnTo>
                  <a:pt x="1000" y="444"/>
                </a:lnTo>
                <a:lnTo>
                  <a:pt x="1000" y="441"/>
                </a:lnTo>
                <a:lnTo>
                  <a:pt x="1003" y="441"/>
                </a:lnTo>
                <a:lnTo>
                  <a:pt x="1003" y="444"/>
                </a:lnTo>
                <a:lnTo>
                  <a:pt x="1003" y="447"/>
                </a:lnTo>
                <a:lnTo>
                  <a:pt x="1005" y="447"/>
                </a:lnTo>
                <a:lnTo>
                  <a:pt x="1003" y="447"/>
                </a:lnTo>
                <a:lnTo>
                  <a:pt x="1005" y="447"/>
                </a:lnTo>
                <a:lnTo>
                  <a:pt x="1003" y="447"/>
                </a:lnTo>
                <a:lnTo>
                  <a:pt x="1005" y="447"/>
                </a:lnTo>
                <a:lnTo>
                  <a:pt x="1003" y="447"/>
                </a:lnTo>
                <a:lnTo>
                  <a:pt x="1003" y="449"/>
                </a:lnTo>
                <a:lnTo>
                  <a:pt x="1005" y="449"/>
                </a:lnTo>
                <a:lnTo>
                  <a:pt x="1005" y="452"/>
                </a:lnTo>
                <a:lnTo>
                  <a:pt x="1008" y="452"/>
                </a:lnTo>
                <a:lnTo>
                  <a:pt x="1008" y="455"/>
                </a:lnTo>
                <a:lnTo>
                  <a:pt x="1010" y="455"/>
                </a:lnTo>
                <a:lnTo>
                  <a:pt x="1010" y="457"/>
                </a:lnTo>
                <a:lnTo>
                  <a:pt x="1010" y="455"/>
                </a:lnTo>
                <a:lnTo>
                  <a:pt x="1010" y="457"/>
                </a:lnTo>
                <a:lnTo>
                  <a:pt x="1013" y="455"/>
                </a:lnTo>
                <a:lnTo>
                  <a:pt x="1013" y="457"/>
                </a:lnTo>
                <a:lnTo>
                  <a:pt x="1013" y="460"/>
                </a:lnTo>
                <a:lnTo>
                  <a:pt x="1013" y="457"/>
                </a:lnTo>
                <a:lnTo>
                  <a:pt x="1013" y="460"/>
                </a:lnTo>
                <a:lnTo>
                  <a:pt x="1013" y="462"/>
                </a:lnTo>
                <a:lnTo>
                  <a:pt x="1016" y="462"/>
                </a:lnTo>
                <a:lnTo>
                  <a:pt x="1016" y="465"/>
                </a:lnTo>
                <a:lnTo>
                  <a:pt x="1018" y="465"/>
                </a:lnTo>
                <a:lnTo>
                  <a:pt x="1016" y="465"/>
                </a:lnTo>
                <a:lnTo>
                  <a:pt x="1018" y="465"/>
                </a:lnTo>
                <a:lnTo>
                  <a:pt x="1016" y="465"/>
                </a:lnTo>
                <a:lnTo>
                  <a:pt x="1016" y="468"/>
                </a:lnTo>
                <a:lnTo>
                  <a:pt x="1018" y="468"/>
                </a:lnTo>
                <a:lnTo>
                  <a:pt x="1018" y="470"/>
                </a:lnTo>
                <a:lnTo>
                  <a:pt x="1021" y="470"/>
                </a:lnTo>
                <a:lnTo>
                  <a:pt x="1018" y="470"/>
                </a:lnTo>
                <a:lnTo>
                  <a:pt x="1021" y="470"/>
                </a:lnTo>
                <a:lnTo>
                  <a:pt x="1018" y="470"/>
                </a:lnTo>
                <a:lnTo>
                  <a:pt x="1018" y="473"/>
                </a:lnTo>
                <a:lnTo>
                  <a:pt x="1021" y="473"/>
                </a:lnTo>
                <a:lnTo>
                  <a:pt x="1018" y="473"/>
                </a:lnTo>
                <a:lnTo>
                  <a:pt x="1018" y="475"/>
                </a:lnTo>
                <a:lnTo>
                  <a:pt x="1018" y="478"/>
                </a:lnTo>
                <a:lnTo>
                  <a:pt x="1021" y="478"/>
                </a:lnTo>
                <a:lnTo>
                  <a:pt x="1018" y="478"/>
                </a:lnTo>
                <a:lnTo>
                  <a:pt x="1021" y="478"/>
                </a:lnTo>
                <a:lnTo>
                  <a:pt x="1023" y="478"/>
                </a:lnTo>
                <a:lnTo>
                  <a:pt x="1023" y="481"/>
                </a:lnTo>
                <a:lnTo>
                  <a:pt x="1026" y="481"/>
                </a:lnTo>
                <a:lnTo>
                  <a:pt x="1026" y="483"/>
                </a:lnTo>
                <a:lnTo>
                  <a:pt x="1023" y="483"/>
                </a:lnTo>
                <a:lnTo>
                  <a:pt x="1026" y="483"/>
                </a:lnTo>
                <a:lnTo>
                  <a:pt x="1023" y="483"/>
                </a:lnTo>
                <a:lnTo>
                  <a:pt x="1023" y="486"/>
                </a:lnTo>
                <a:lnTo>
                  <a:pt x="1023" y="488"/>
                </a:lnTo>
                <a:lnTo>
                  <a:pt x="1026" y="488"/>
                </a:lnTo>
                <a:lnTo>
                  <a:pt x="1029" y="488"/>
                </a:lnTo>
                <a:lnTo>
                  <a:pt x="1029" y="491"/>
                </a:lnTo>
                <a:lnTo>
                  <a:pt x="1026" y="491"/>
                </a:lnTo>
                <a:lnTo>
                  <a:pt x="1023" y="491"/>
                </a:lnTo>
                <a:lnTo>
                  <a:pt x="1026" y="494"/>
                </a:lnTo>
                <a:lnTo>
                  <a:pt x="1023" y="494"/>
                </a:lnTo>
                <a:lnTo>
                  <a:pt x="1023" y="496"/>
                </a:lnTo>
                <a:lnTo>
                  <a:pt x="1026" y="496"/>
                </a:lnTo>
                <a:lnTo>
                  <a:pt x="1026" y="499"/>
                </a:lnTo>
                <a:lnTo>
                  <a:pt x="1026" y="502"/>
                </a:lnTo>
                <a:lnTo>
                  <a:pt x="1026" y="504"/>
                </a:lnTo>
                <a:lnTo>
                  <a:pt x="1026" y="507"/>
                </a:lnTo>
                <a:lnTo>
                  <a:pt x="1026" y="504"/>
                </a:lnTo>
                <a:lnTo>
                  <a:pt x="1029" y="504"/>
                </a:lnTo>
                <a:lnTo>
                  <a:pt x="1029" y="507"/>
                </a:lnTo>
                <a:lnTo>
                  <a:pt x="1026" y="507"/>
                </a:lnTo>
                <a:lnTo>
                  <a:pt x="1029" y="509"/>
                </a:lnTo>
                <a:lnTo>
                  <a:pt x="1029" y="512"/>
                </a:lnTo>
                <a:lnTo>
                  <a:pt x="1026" y="512"/>
                </a:lnTo>
                <a:lnTo>
                  <a:pt x="1029" y="512"/>
                </a:lnTo>
                <a:lnTo>
                  <a:pt x="1026" y="512"/>
                </a:lnTo>
                <a:lnTo>
                  <a:pt x="1026" y="515"/>
                </a:lnTo>
                <a:lnTo>
                  <a:pt x="1029" y="515"/>
                </a:lnTo>
                <a:lnTo>
                  <a:pt x="1029" y="517"/>
                </a:lnTo>
                <a:lnTo>
                  <a:pt x="1026" y="517"/>
                </a:lnTo>
                <a:lnTo>
                  <a:pt x="1029" y="517"/>
                </a:lnTo>
                <a:lnTo>
                  <a:pt x="1029" y="520"/>
                </a:lnTo>
                <a:lnTo>
                  <a:pt x="1031" y="520"/>
                </a:lnTo>
                <a:lnTo>
                  <a:pt x="1031" y="522"/>
                </a:lnTo>
                <a:lnTo>
                  <a:pt x="1029" y="520"/>
                </a:lnTo>
                <a:lnTo>
                  <a:pt x="1031" y="522"/>
                </a:lnTo>
                <a:lnTo>
                  <a:pt x="1029" y="522"/>
                </a:lnTo>
                <a:lnTo>
                  <a:pt x="1029" y="520"/>
                </a:lnTo>
                <a:lnTo>
                  <a:pt x="1029" y="522"/>
                </a:lnTo>
                <a:lnTo>
                  <a:pt x="1029" y="525"/>
                </a:lnTo>
                <a:lnTo>
                  <a:pt x="1026" y="525"/>
                </a:lnTo>
                <a:lnTo>
                  <a:pt x="1026" y="528"/>
                </a:lnTo>
                <a:lnTo>
                  <a:pt x="1023" y="528"/>
                </a:lnTo>
                <a:lnTo>
                  <a:pt x="1023" y="530"/>
                </a:lnTo>
                <a:lnTo>
                  <a:pt x="1026" y="530"/>
                </a:lnTo>
                <a:lnTo>
                  <a:pt x="1023" y="530"/>
                </a:lnTo>
                <a:lnTo>
                  <a:pt x="1023" y="533"/>
                </a:lnTo>
                <a:lnTo>
                  <a:pt x="1026" y="533"/>
                </a:lnTo>
                <a:lnTo>
                  <a:pt x="1026" y="536"/>
                </a:lnTo>
                <a:lnTo>
                  <a:pt x="1023" y="536"/>
                </a:lnTo>
                <a:lnTo>
                  <a:pt x="1026" y="536"/>
                </a:lnTo>
                <a:lnTo>
                  <a:pt x="1029" y="536"/>
                </a:lnTo>
                <a:lnTo>
                  <a:pt x="1029" y="538"/>
                </a:lnTo>
                <a:lnTo>
                  <a:pt x="1029" y="541"/>
                </a:lnTo>
                <a:lnTo>
                  <a:pt x="1029" y="543"/>
                </a:lnTo>
                <a:lnTo>
                  <a:pt x="1029" y="546"/>
                </a:lnTo>
                <a:lnTo>
                  <a:pt x="1029" y="549"/>
                </a:lnTo>
                <a:lnTo>
                  <a:pt x="1029" y="551"/>
                </a:lnTo>
                <a:lnTo>
                  <a:pt x="1031" y="551"/>
                </a:lnTo>
                <a:lnTo>
                  <a:pt x="1029" y="551"/>
                </a:lnTo>
                <a:lnTo>
                  <a:pt x="1031" y="551"/>
                </a:lnTo>
                <a:lnTo>
                  <a:pt x="1031" y="554"/>
                </a:lnTo>
                <a:lnTo>
                  <a:pt x="1031" y="551"/>
                </a:lnTo>
                <a:lnTo>
                  <a:pt x="1034" y="551"/>
                </a:lnTo>
                <a:lnTo>
                  <a:pt x="1031" y="551"/>
                </a:lnTo>
                <a:lnTo>
                  <a:pt x="1031" y="554"/>
                </a:lnTo>
                <a:lnTo>
                  <a:pt x="1031" y="556"/>
                </a:lnTo>
                <a:lnTo>
                  <a:pt x="1029" y="556"/>
                </a:lnTo>
                <a:lnTo>
                  <a:pt x="1029" y="559"/>
                </a:lnTo>
                <a:lnTo>
                  <a:pt x="1029" y="556"/>
                </a:lnTo>
                <a:lnTo>
                  <a:pt x="1029" y="559"/>
                </a:lnTo>
                <a:lnTo>
                  <a:pt x="1026" y="559"/>
                </a:lnTo>
                <a:lnTo>
                  <a:pt x="1026" y="562"/>
                </a:lnTo>
                <a:lnTo>
                  <a:pt x="1023" y="562"/>
                </a:lnTo>
                <a:lnTo>
                  <a:pt x="1023" y="564"/>
                </a:lnTo>
                <a:lnTo>
                  <a:pt x="1023" y="567"/>
                </a:lnTo>
                <a:lnTo>
                  <a:pt x="1026" y="567"/>
                </a:lnTo>
                <a:lnTo>
                  <a:pt x="1026" y="569"/>
                </a:lnTo>
                <a:lnTo>
                  <a:pt x="1029" y="569"/>
                </a:lnTo>
                <a:lnTo>
                  <a:pt x="1031" y="569"/>
                </a:lnTo>
                <a:lnTo>
                  <a:pt x="1034" y="569"/>
                </a:lnTo>
                <a:lnTo>
                  <a:pt x="1036" y="569"/>
                </a:lnTo>
                <a:lnTo>
                  <a:pt x="1039" y="569"/>
                </a:lnTo>
                <a:lnTo>
                  <a:pt x="1039" y="567"/>
                </a:lnTo>
                <a:lnTo>
                  <a:pt x="1042" y="567"/>
                </a:lnTo>
                <a:lnTo>
                  <a:pt x="1044" y="567"/>
                </a:lnTo>
                <a:lnTo>
                  <a:pt x="1044" y="564"/>
                </a:lnTo>
              </a:path>
            </a:pathLst>
          </a:custGeom>
          <a:noFill/>
          <a:ln w="4763">
            <a:solidFill>
              <a:srgbClr val="6E6E6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239" name="Freeform 29"/>
          <p:cNvSpPr>
            <a:spLocks/>
          </p:cNvSpPr>
          <p:nvPr/>
        </p:nvSpPr>
        <p:spPr bwMode="auto">
          <a:xfrm>
            <a:off x="5902570" y="4930775"/>
            <a:ext cx="584689" cy="693738"/>
          </a:xfrm>
          <a:custGeom>
            <a:avLst/>
            <a:gdLst>
              <a:gd name="T0" fmla="*/ 375 w 399"/>
              <a:gd name="T1" fmla="*/ 332 h 437"/>
              <a:gd name="T2" fmla="*/ 388 w 399"/>
              <a:gd name="T3" fmla="*/ 348 h 437"/>
              <a:gd name="T4" fmla="*/ 391 w 399"/>
              <a:gd name="T5" fmla="*/ 361 h 437"/>
              <a:gd name="T6" fmla="*/ 365 w 399"/>
              <a:gd name="T7" fmla="*/ 366 h 437"/>
              <a:gd name="T8" fmla="*/ 347 w 399"/>
              <a:gd name="T9" fmla="*/ 358 h 437"/>
              <a:gd name="T10" fmla="*/ 341 w 399"/>
              <a:gd name="T11" fmla="*/ 366 h 437"/>
              <a:gd name="T12" fmla="*/ 331 w 399"/>
              <a:gd name="T13" fmla="*/ 361 h 437"/>
              <a:gd name="T14" fmla="*/ 321 w 399"/>
              <a:gd name="T15" fmla="*/ 356 h 437"/>
              <a:gd name="T16" fmla="*/ 297 w 399"/>
              <a:gd name="T17" fmla="*/ 363 h 437"/>
              <a:gd name="T18" fmla="*/ 271 w 399"/>
              <a:gd name="T19" fmla="*/ 366 h 437"/>
              <a:gd name="T20" fmla="*/ 245 w 399"/>
              <a:gd name="T21" fmla="*/ 356 h 437"/>
              <a:gd name="T22" fmla="*/ 232 w 399"/>
              <a:gd name="T23" fmla="*/ 340 h 437"/>
              <a:gd name="T24" fmla="*/ 237 w 399"/>
              <a:gd name="T25" fmla="*/ 327 h 437"/>
              <a:gd name="T26" fmla="*/ 242 w 399"/>
              <a:gd name="T27" fmla="*/ 301 h 437"/>
              <a:gd name="T28" fmla="*/ 234 w 399"/>
              <a:gd name="T29" fmla="*/ 269 h 437"/>
              <a:gd name="T30" fmla="*/ 214 w 399"/>
              <a:gd name="T31" fmla="*/ 259 h 437"/>
              <a:gd name="T32" fmla="*/ 200 w 399"/>
              <a:gd name="T33" fmla="*/ 248 h 437"/>
              <a:gd name="T34" fmla="*/ 182 w 399"/>
              <a:gd name="T35" fmla="*/ 228 h 437"/>
              <a:gd name="T36" fmla="*/ 190 w 399"/>
              <a:gd name="T37" fmla="*/ 191 h 437"/>
              <a:gd name="T38" fmla="*/ 182 w 399"/>
              <a:gd name="T39" fmla="*/ 160 h 437"/>
              <a:gd name="T40" fmla="*/ 180 w 399"/>
              <a:gd name="T41" fmla="*/ 134 h 437"/>
              <a:gd name="T42" fmla="*/ 169 w 399"/>
              <a:gd name="T43" fmla="*/ 105 h 437"/>
              <a:gd name="T44" fmla="*/ 174 w 399"/>
              <a:gd name="T45" fmla="*/ 87 h 437"/>
              <a:gd name="T46" fmla="*/ 174 w 399"/>
              <a:gd name="T47" fmla="*/ 71 h 437"/>
              <a:gd name="T48" fmla="*/ 167 w 399"/>
              <a:gd name="T49" fmla="*/ 53 h 437"/>
              <a:gd name="T50" fmla="*/ 159 w 399"/>
              <a:gd name="T51" fmla="*/ 68 h 437"/>
              <a:gd name="T52" fmla="*/ 146 w 399"/>
              <a:gd name="T53" fmla="*/ 53 h 437"/>
              <a:gd name="T54" fmla="*/ 125 w 399"/>
              <a:gd name="T55" fmla="*/ 47 h 437"/>
              <a:gd name="T56" fmla="*/ 99 w 399"/>
              <a:gd name="T57" fmla="*/ 47 h 437"/>
              <a:gd name="T58" fmla="*/ 96 w 399"/>
              <a:gd name="T59" fmla="*/ 21 h 437"/>
              <a:gd name="T60" fmla="*/ 91 w 399"/>
              <a:gd name="T61" fmla="*/ 3 h 437"/>
              <a:gd name="T62" fmla="*/ 70 w 399"/>
              <a:gd name="T63" fmla="*/ 16 h 437"/>
              <a:gd name="T64" fmla="*/ 78 w 399"/>
              <a:gd name="T65" fmla="*/ 34 h 437"/>
              <a:gd name="T66" fmla="*/ 86 w 399"/>
              <a:gd name="T67" fmla="*/ 68 h 437"/>
              <a:gd name="T68" fmla="*/ 107 w 399"/>
              <a:gd name="T69" fmla="*/ 76 h 437"/>
              <a:gd name="T70" fmla="*/ 122 w 399"/>
              <a:gd name="T71" fmla="*/ 100 h 437"/>
              <a:gd name="T72" fmla="*/ 130 w 399"/>
              <a:gd name="T73" fmla="*/ 128 h 437"/>
              <a:gd name="T74" fmla="*/ 122 w 399"/>
              <a:gd name="T75" fmla="*/ 157 h 437"/>
              <a:gd name="T76" fmla="*/ 96 w 399"/>
              <a:gd name="T77" fmla="*/ 149 h 437"/>
              <a:gd name="T78" fmla="*/ 80 w 399"/>
              <a:gd name="T79" fmla="*/ 131 h 437"/>
              <a:gd name="T80" fmla="*/ 70 w 399"/>
              <a:gd name="T81" fmla="*/ 141 h 437"/>
              <a:gd name="T82" fmla="*/ 60 w 399"/>
              <a:gd name="T83" fmla="*/ 160 h 437"/>
              <a:gd name="T84" fmla="*/ 39 w 399"/>
              <a:gd name="T85" fmla="*/ 165 h 437"/>
              <a:gd name="T86" fmla="*/ 33 w 399"/>
              <a:gd name="T87" fmla="*/ 183 h 437"/>
              <a:gd name="T88" fmla="*/ 20 w 399"/>
              <a:gd name="T89" fmla="*/ 199 h 437"/>
              <a:gd name="T90" fmla="*/ 5 w 399"/>
              <a:gd name="T91" fmla="*/ 212 h 437"/>
              <a:gd name="T92" fmla="*/ 0 w 399"/>
              <a:gd name="T93" fmla="*/ 241 h 437"/>
              <a:gd name="T94" fmla="*/ 18 w 399"/>
              <a:gd name="T95" fmla="*/ 262 h 437"/>
              <a:gd name="T96" fmla="*/ 23 w 399"/>
              <a:gd name="T97" fmla="*/ 269 h 437"/>
              <a:gd name="T98" fmla="*/ 39 w 399"/>
              <a:gd name="T99" fmla="*/ 277 h 437"/>
              <a:gd name="T100" fmla="*/ 52 w 399"/>
              <a:gd name="T101" fmla="*/ 277 h 437"/>
              <a:gd name="T102" fmla="*/ 65 w 399"/>
              <a:gd name="T103" fmla="*/ 285 h 437"/>
              <a:gd name="T104" fmla="*/ 70 w 399"/>
              <a:gd name="T105" fmla="*/ 298 h 437"/>
              <a:gd name="T106" fmla="*/ 65 w 399"/>
              <a:gd name="T107" fmla="*/ 311 h 437"/>
              <a:gd name="T108" fmla="*/ 52 w 399"/>
              <a:gd name="T109" fmla="*/ 335 h 437"/>
              <a:gd name="T110" fmla="*/ 36 w 399"/>
              <a:gd name="T111" fmla="*/ 348 h 437"/>
              <a:gd name="T112" fmla="*/ 46 w 399"/>
              <a:gd name="T113" fmla="*/ 366 h 437"/>
              <a:gd name="T114" fmla="*/ 44 w 399"/>
              <a:gd name="T115" fmla="*/ 379 h 437"/>
              <a:gd name="T116" fmla="*/ 62 w 399"/>
              <a:gd name="T117" fmla="*/ 405 h 437"/>
              <a:gd name="T118" fmla="*/ 78 w 399"/>
              <a:gd name="T119" fmla="*/ 429 h 4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399" h="437">
                <a:moveTo>
                  <a:pt x="362" y="324"/>
                </a:moveTo>
                <a:lnTo>
                  <a:pt x="365" y="324"/>
                </a:lnTo>
                <a:lnTo>
                  <a:pt x="368" y="324"/>
                </a:lnTo>
                <a:lnTo>
                  <a:pt x="368" y="327"/>
                </a:lnTo>
                <a:lnTo>
                  <a:pt x="368" y="324"/>
                </a:lnTo>
                <a:lnTo>
                  <a:pt x="368" y="327"/>
                </a:lnTo>
                <a:lnTo>
                  <a:pt x="370" y="327"/>
                </a:lnTo>
                <a:lnTo>
                  <a:pt x="370" y="329"/>
                </a:lnTo>
                <a:lnTo>
                  <a:pt x="373" y="329"/>
                </a:lnTo>
                <a:lnTo>
                  <a:pt x="373" y="327"/>
                </a:lnTo>
                <a:lnTo>
                  <a:pt x="373" y="329"/>
                </a:lnTo>
                <a:lnTo>
                  <a:pt x="373" y="327"/>
                </a:lnTo>
                <a:lnTo>
                  <a:pt x="375" y="327"/>
                </a:lnTo>
                <a:lnTo>
                  <a:pt x="375" y="329"/>
                </a:lnTo>
                <a:lnTo>
                  <a:pt x="378" y="329"/>
                </a:lnTo>
                <a:lnTo>
                  <a:pt x="378" y="332"/>
                </a:lnTo>
                <a:lnTo>
                  <a:pt x="375" y="332"/>
                </a:lnTo>
                <a:lnTo>
                  <a:pt x="375" y="335"/>
                </a:lnTo>
                <a:lnTo>
                  <a:pt x="375" y="337"/>
                </a:lnTo>
                <a:lnTo>
                  <a:pt x="375" y="340"/>
                </a:lnTo>
                <a:lnTo>
                  <a:pt x="373" y="340"/>
                </a:lnTo>
                <a:lnTo>
                  <a:pt x="373" y="343"/>
                </a:lnTo>
                <a:lnTo>
                  <a:pt x="375" y="343"/>
                </a:lnTo>
                <a:lnTo>
                  <a:pt x="375" y="340"/>
                </a:lnTo>
                <a:lnTo>
                  <a:pt x="375" y="343"/>
                </a:lnTo>
                <a:lnTo>
                  <a:pt x="378" y="343"/>
                </a:lnTo>
                <a:lnTo>
                  <a:pt x="378" y="345"/>
                </a:lnTo>
                <a:lnTo>
                  <a:pt x="378" y="343"/>
                </a:lnTo>
                <a:lnTo>
                  <a:pt x="381" y="343"/>
                </a:lnTo>
                <a:lnTo>
                  <a:pt x="383" y="343"/>
                </a:lnTo>
                <a:lnTo>
                  <a:pt x="386" y="343"/>
                </a:lnTo>
                <a:lnTo>
                  <a:pt x="388" y="343"/>
                </a:lnTo>
                <a:lnTo>
                  <a:pt x="388" y="345"/>
                </a:lnTo>
                <a:lnTo>
                  <a:pt x="388" y="348"/>
                </a:lnTo>
                <a:lnTo>
                  <a:pt x="391" y="348"/>
                </a:lnTo>
                <a:lnTo>
                  <a:pt x="394" y="348"/>
                </a:lnTo>
                <a:lnTo>
                  <a:pt x="394" y="350"/>
                </a:lnTo>
                <a:lnTo>
                  <a:pt x="396" y="350"/>
                </a:lnTo>
                <a:lnTo>
                  <a:pt x="396" y="353"/>
                </a:lnTo>
                <a:lnTo>
                  <a:pt x="399" y="356"/>
                </a:lnTo>
                <a:lnTo>
                  <a:pt x="399" y="358"/>
                </a:lnTo>
                <a:lnTo>
                  <a:pt x="396" y="358"/>
                </a:lnTo>
                <a:lnTo>
                  <a:pt x="396" y="356"/>
                </a:lnTo>
                <a:lnTo>
                  <a:pt x="396" y="358"/>
                </a:lnTo>
                <a:lnTo>
                  <a:pt x="396" y="361"/>
                </a:lnTo>
                <a:lnTo>
                  <a:pt x="394" y="361"/>
                </a:lnTo>
                <a:lnTo>
                  <a:pt x="394" y="363"/>
                </a:lnTo>
                <a:lnTo>
                  <a:pt x="394" y="366"/>
                </a:lnTo>
                <a:lnTo>
                  <a:pt x="391" y="366"/>
                </a:lnTo>
                <a:lnTo>
                  <a:pt x="391" y="363"/>
                </a:lnTo>
                <a:lnTo>
                  <a:pt x="391" y="361"/>
                </a:lnTo>
                <a:lnTo>
                  <a:pt x="391" y="358"/>
                </a:lnTo>
                <a:lnTo>
                  <a:pt x="391" y="361"/>
                </a:lnTo>
                <a:lnTo>
                  <a:pt x="388" y="358"/>
                </a:lnTo>
                <a:lnTo>
                  <a:pt x="388" y="356"/>
                </a:lnTo>
                <a:lnTo>
                  <a:pt x="386" y="356"/>
                </a:lnTo>
                <a:lnTo>
                  <a:pt x="383" y="356"/>
                </a:lnTo>
                <a:lnTo>
                  <a:pt x="383" y="358"/>
                </a:lnTo>
                <a:lnTo>
                  <a:pt x="381" y="358"/>
                </a:lnTo>
                <a:lnTo>
                  <a:pt x="378" y="358"/>
                </a:lnTo>
                <a:lnTo>
                  <a:pt x="375" y="358"/>
                </a:lnTo>
                <a:lnTo>
                  <a:pt x="375" y="361"/>
                </a:lnTo>
                <a:lnTo>
                  <a:pt x="373" y="361"/>
                </a:lnTo>
                <a:lnTo>
                  <a:pt x="373" y="363"/>
                </a:lnTo>
                <a:lnTo>
                  <a:pt x="370" y="363"/>
                </a:lnTo>
                <a:lnTo>
                  <a:pt x="368" y="363"/>
                </a:lnTo>
                <a:lnTo>
                  <a:pt x="365" y="363"/>
                </a:lnTo>
                <a:lnTo>
                  <a:pt x="365" y="366"/>
                </a:lnTo>
                <a:lnTo>
                  <a:pt x="365" y="363"/>
                </a:lnTo>
                <a:lnTo>
                  <a:pt x="362" y="363"/>
                </a:lnTo>
                <a:lnTo>
                  <a:pt x="360" y="363"/>
                </a:lnTo>
                <a:lnTo>
                  <a:pt x="362" y="363"/>
                </a:lnTo>
                <a:lnTo>
                  <a:pt x="360" y="361"/>
                </a:lnTo>
                <a:lnTo>
                  <a:pt x="360" y="358"/>
                </a:lnTo>
                <a:lnTo>
                  <a:pt x="360" y="356"/>
                </a:lnTo>
                <a:lnTo>
                  <a:pt x="357" y="356"/>
                </a:lnTo>
                <a:lnTo>
                  <a:pt x="357" y="353"/>
                </a:lnTo>
                <a:lnTo>
                  <a:pt x="354" y="353"/>
                </a:lnTo>
                <a:lnTo>
                  <a:pt x="352" y="353"/>
                </a:lnTo>
                <a:lnTo>
                  <a:pt x="349" y="353"/>
                </a:lnTo>
                <a:lnTo>
                  <a:pt x="349" y="356"/>
                </a:lnTo>
                <a:lnTo>
                  <a:pt x="352" y="356"/>
                </a:lnTo>
                <a:lnTo>
                  <a:pt x="349" y="356"/>
                </a:lnTo>
                <a:lnTo>
                  <a:pt x="349" y="358"/>
                </a:lnTo>
                <a:lnTo>
                  <a:pt x="347" y="358"/>
                </a:lnTo>
                <a:lnTo>
                  <a:pt x="347" y="361"/>
                </a:lnTo>
                <a:lnTo>
                  <a:pt x="347" y="363"/>
                </a:lnTo>
                <a:lnTo>
                  <a:pt x="347" y="361"/>
                </a:lnTo>
                <a:lnTo>
                  <a:pt x="349" y="361"/>
                </a:lnTo>
                <a:lnTo>
                  <a:pt x="349" y="363"/>
                </a:lnTo>
                <a:lnTo>
                  <a:pt x="349" y="366"/>
                </a:lnTo>
                <a:lnTo>
                  <a:pt x="349" y="369"/>
                </a:lnTo>
                <a:lnTo>
                  <a:pt x="349" y="371"/>
                </a:lnTo>
                <a:lnTo>
                  <a:pt x="349" y="374"/>
                </a:lnTo>
                <a:lnTo>
                  <a:pt x="347" y="374"/>
                </a:lnTo>
                <a:lnTo>
                  <a:pt x="344" y="374"/>
                </a:lnTo>
                <a:lnTo>
                  <a:pt x="344" y="371"/>
                </a:lnTo>
                <a:lnTo>
                  <a:pt x="341" y="371"/>
                </a:lnTo>
                <a:lnTo>
                  <a:pt x="341" y="369"/>
                </a:lnTo>
                <a:lnTo>
                  <a:pt x="344" y="369"/>
                </a:lnTo>
                <a:lnTo>
                  <a:pt x="341" y="369"/>
                </a:lnTo>
                <a:lnTo>
                  <a:pt x="341" y="366"/>
                </a:lnTo>
                <a:lnTo>
                  <a:pt x="339" y="366"/>
                </a:lnTo>
                <a:lnTo>
                  <a:pt x="339" y="369"/>
                </a:lnTo>
                <a:lnTo>
                  <a:pt x="336" y="369"/>
                </a:lnTo>
                <a:lnTo>
                  <a:pt x="336" y="371"/>
                </a:lnTo>
                <a:lnTo>
                  <a:pt x="336" y="369"/>
                </a:lnTo>
                <a:lnTo>
                  <a:pt x="336" y="371"/>
                </a:lnTo>
                <a:lnTo>
                  <a:pt x="336" y="369"/>
                </a:lnTo>
                <a:lnTo>
                  <a:pt x="334" y="369"/>
                </a:lnTo>
                <a:lnTo>
                  <a:pt x="336" y="369"/>
                </a:lnTo>
                <a:lnTo>
                  <a:pt x="334" y="369"/>
                </a:lnTo>
                <a:lnTo>
                  <a:pt x="334" y="366"/>
                </a:lnTo>
                <a:lnTo>
                  <a:pt x="331" y="366"/>
                </a:lnTo>
                <a:lnTo>
                  <a:pt x="331" y="363"/>
                </a:lnTo>
                <a:lnTo>
                  <a:pt x="331" y="366"/>
                </a:lnTo>
                <a:lnTo>
                  <a:pt x="328" y="363"/>
                </a:lnTo>
                <a:lnTo>
                  <a:pt x="331" y="363"/>
                </a:lnTo>
                <a:lnTo>
                  <a:pt x="331" y="361"/>
                </a:lnTo>
                <a:lnTo>
                  <a:pt x="331" y="358"/>
                </a:lnTo>
                <a:lnTo>
                  <a:pt x="328" y="358"/>
                </a:lnTo>
                <a:lnTo>
                  <a:pt x="326" y="358"/>
                </a:lnTo>
                <a:lnTo>
                  <a:pt x="323" y="358"/>
                </a:lnTo>
                <a:lnTo>
                  <a:pt x="323" y="356"/>
                </a:lnTo>
                <a:lnTo>
                  <a:pt x="323" y="358"/>
                </a:lnTo>
                <a:lnTo>
                  <a:pt x="323" y="356"/>
                </a:lnTo>
                <a:lnTo>
                  <a:pt x="323" y="358"/>
                </a:lnTo>
                <a:lnTo>
                  <a:pt x="321" y="358"/>
                </a:lnTo>
                <a:lnTo>
                  <a:pt x="321" y="356"/>
                </a:lnTo>
                <a:lnTo>
                  <a:pt x="323" y="356"/>
                </a:lnTo>
                <a:lnTo>
                  <a:pt x="321" y="356"/>
                </a:lnTo>
                <a:lnTo>
                  <a:pt x="323" y="356"/>
                </a:lnTo>
                <a:lnTo>
                  <a:pt x="321" y="353"/>
                </a:lnTo>
                <a:lnTo>
                  <a:pt x="323" y="353"/>
                </a:lnTo>
                <a:lnTo>
                  <a:pt x="321" y="353"/>
                </a:lnTo>
                <a:lnTo>
                  <a:pt x="321" y="356"/>
                </a:lnTo>
                <a:lnTo>
                  <a:pt x="318" y="356"/>
                </a:lnTo>
                <a:lnTo>
                  <a:pt x="318" y="358"/>
                </a:lnTo>
                <a:lnTo>
                  <a:pt x="315" y="358"/>
                </a:lnTo>
                <a:lnTo>
                  <a:pt x="315" y="361"/>
                </a:lnTo>
                <a:lnTo>
                  <a:pt x="313" y="361"/>
                </a:lnTo>
                <a:lnTo>
                  <a:pt x="315" y="361"/>
                </a:lnTo>
                <a:lnTo>
                  <a:pt x="313" y="361"/>
                </a:lnTo>
                <a:lnTo>
                  <a:pt x="310" y="361"/>
                </a:lnTo>
                <a:lnTo>
                  <a:pt x="308" y="361"/>
                </a:lnTo>
                <a:lnTo>
                  <a:pt x="305" y="363"/>
                </a:lnTo>
                <a:lnTo>
                  <a:pt x="302" y="363"/>
                </a:lnTo>
                <a:lnTo>
                  <a:pt x="300" y="363"/>
                </a:lnTo>
                <a:lnTo>
                  <a:pt x="300" y="366"/>
                </a:lnTo>
                <a:lnTo>
                  <a:pt x="297" y="366"/>
                </a:lnTo>
                <a:lnTo>
                  <a:pt x="297" y="363"/>
                </a:lnTo>
                <a:lnTo>
                  <a:pt x="297" y="366"/>
                </a:lnTo>
                <a:lnTo>
                  <a:pt x="297" y="363"/>
                </a:lnTo>
                <a:lnTo>
                  <a:pt x="294" y="363"/>
                </a:lnTo>
                <a:lnTo>
                  <a:pt x="292" y="363"/>
                </a:lnTo>
                <a:lnTo>
                  <a:pt x="292" y="361"/>
                </a:lnTo>
                <a:lnTo>
                  <a:pt x="292" y="363"/>
                </a:lnTo>
                <a:lnTo>
                  <a:pt x="289" y="363"/>
                </a:lnTo>
                <a:lnTo>
                  <a:pt x="289" y="366"/>
                </a:lnTo>
                <a:lnTo>
                  <a:pt x="287" y="366"/>
                </a:lnTo>
                <a:lnTo>
                  <a:pt x="287" y="363"/>
                </a:lnTo>
                <a:lnTo>
                  <a:pt x="284" y="363"/>
                </a:lnTo>
                <a:lnTo>
                  <a:pt x="284" y="366"/>
                </a:lnTo>
                <a:lnTo>
                  <a:pt x="281" y="366"/>
                </a:lnTo>
                <a:lnTo>
                  <a:pt x="279" y="366"/>
                </a:lnTo>
                <a:lnTo>
                  <a:pt x="276" y="366"/>
                </a:lnTo>
                <a:lnTo>
                  <a:pt x="274" y="366"/>
                </a:lnTo>
                <a:lnTo>
                  <a:pt x="271" y="366"/>
                </a:lnTo>
                <a:lnTo>
                  <a:pt x="271" y="363"/>
                </a:lnTo>
                <a:lnTo>
                  <a:pt x="271" y="366"/>
                </a:lnTo>
                <a:lnTo>
                  <a:pt x="268" y="366"/>
                </a:lnTo>
                <a:lnTo>
                  <a:pt x="268" y="363"/>
                </a:lnTo>
                <a:lnTo>
                  <a:pt x="266" y="363"/>
                </a:lnTo>
                <a:lnTo>
                  <a:pt x="263" y="363"/>
                </a:lnTo>
                <a:lnTo>
                  <a:pt x="261" y="363"/>
                </a:lnTo>
                <a:lnTo>
                  <a:pt x="261" y="361"/>
                </a:lnTo>
                <a:lnTo>
                  <a:pt x="261" y="363"/>
                </a:lnTo>
                <a:lnTo>
                  <a:pt x="258" y="361"/>
                </a:lnTo>
                <a:lnTo>
                  <a:pt x="255" y="361"/>
                </a:lnTo>
                <a:lnTo>
                  <a:pt x="253" y="361"/>
                </a:lnTo>
                <a:lnTo>
                  <a:pt x="250" y="361"/>
                </a:lnTo>
                <a:lnTo>
                  <a:pt x="250" y="358"/>
                </a:lnTo>
                <a:lnTo>
                  <a:pt x="247" y="358"/>
                </a:lnTo>
                <a:lnTo>
                  <a:pt x="247" y="356"/>
                </a:lnTo>
                <a:lnTo>
                  <a:pt x="245" y="356"/>
                </a:lnTo>
                <a:lnTo>
                  <a:pt x="245" y="353"/>
                </a:lnTo>
                <a:lnTo>
                  <a:pt x="245" y="356"/>
                </a:lnTo>
                <a:lnTo>
                  <a:pt x="242" y="356"/>
                </a:lnTo>
                <a:lnTo>
                  <a:pt x="240" y="356"/>
                </a:lnTo>
                <a:lnTo>
                  <a:pt x="240" y="353"/>
                </a:lnTo>
                <a:lnTo>
                  <a:pt x="237" y="353"/>
                </a:lnTo>
                <a:lnTo>
                  <a:pt x="240" y="353"/>
                </a:lnTo>
                <a:lnTo>
                  <a:pt x="237" y="353"/>
                </a:lnTo>
                <a:lnTo>
                  <a:pt x="237" y="350"/>
                </a:lnTo>
                <a:lnTo>
                  <a:pt x="237" y="348"/>
                </a:lnTo>
                <a:lnTo>
                  <a:pt x="234" y="348"/>
                </a:lnTo>
                <a:lnTo>
                  <a:pt x="234" y="345"/>
                </a:lnTo>
                <a:lnTo>
                  <a:pt x="232" y="345"/>
                </a:lnTo>
                <a:lnTo>
                  <a:pt x="234" y="345"/>
                </a:lnTo>
                <a:lnTo>
                  <a:pt x="232" y="345"/>
                </a:lnTo>
                <a:lnTo>
                  <a:pt x="234" y="345"/>
                </a:lnTo>
                <a:lnTo>
                  <a:pt x="234" y="343"/>
                </a:lnTo>
                <a:lnTo>
                  <a:pt x="232" y="343"/>
                </a:lnTo>
                <a:lnTo>
                  <a:pt x="232" y="340"/>
                </a:lnTo>
                <a:lnTo>
                  <a:pt x="232" y="343"/>
                </a:lnTo>
                <a:lnTo>
                  <a:pt x="232" y="340"/>
                </a:lnTo>
                <a:lnTo>
                  <a:pt x="232" y="337"/>
                </a:lnTo>
                <a:lnTo>
                  <a:pt x="232" y="335"/>
                </a:lnTo>
                <a:lnTo>
                  <a:pt x="232" y="337"/>
                </a:lnTo>
                <a:lnTo>
                  <a:pt x="232" y="335"/>
                </a:lnTo>
                <a:lnTo>
                  <a:pt x="232" y="332"/>
                </a:lnTo>
                <a:lnTo>
                  <a:pt x="234" y="332"/>
                </a:lnTo>
                <a:lnTo>
                  <a:pt x="234" y="329"/>
                </a:lnTo>
                <a:lnTo>
                  <a:pt x="232" y="329"/>
                </a:lnTo>
                <a:lnTo>
                  <a:pt x="229" y="329"/>
                </a:lnTo>
                <a:lnTo>
                  <a:pt x="229" y="327"/>
                </a:lnTo>
                <a:lnTo>
                  <a:pt x="229" y="329"/>
                </a:lnTo>
                <a:lnTo>
                  <a:pt x="229" y="327"/>
                </a:lnTo>
                <a:lnTo>
                  <a:pt x="232" y="327"/>
                </a:lnTo>
                <a:lnTo>
                  <a:pt x="234" y="327"/>
                </a:lnTo>
                <a:lnTo>
                  <a:pt x="237" y="327"/>
                </a:lnTo>
                <a:lnTo>
                  <a:pt x="237" y="329"/>
                </a:lnTo>
                <a:lnTo>
                  <a:pt x="237" y="327"/>
                </a:lnTo>
                <a:lnTo>
                  <a:pt x="240" y="327"/>
                </a:lnTo>
                <a:lnTo>
                  <a:pt x="242" y="324"/>
                </a:lnTo>
                <a:lnTo>
                  <a:pt x="245" y="324"/>
                </a:lnTo>
                <a:lnTo>
                  <a:pt x="245" y="322"/>
                </a:lnTo>
                <a:lnTo>
                  <a:pt x="245" y="319"/>
                </a:lnTo>
                <a:lnTo>
                  <a:pt x="245" y="316"/>
                </a:lnTo>
                <a:lnTo>
                  <a:pt x="245" y="314"/>
                </a:lnTo>
                <a:lnTo>
                  <a:pt x="245" y="311"/>
                </a:lnTo>
                <a:lnTo>
                  <a:pt x="242" y="311"/>
                </a:lnTo>
                <a:lnTo>
                  <a:pt x="245" y="311"/>
                </a:lnTo>
                <a:lnTo>
                  <a:pt x="245" y="309"/>
                </a:lnTo>
                <a:lnTo>
                  <a:pt x="245" y="306"/>
                </a:lnTo>
                <a:lnTo>
                  <a:pt x="245" y="303"/>
                </a:lnTo>
                <a:lnTo>
                  <a:pt x="242" y="303"/>
                </a:lnTo>
                <a:lnTo>
                  <a:pt x="242" y="301"/>
                </a:lnTo>
                <a:lnTo>
                  <a:pt x="242" y="298"/>
                </a:lnTo>
                <a:lnTo>
                  <a:pt x="242" y="296"/>
                </a:lnTo>
                <a:lnTo>
                  <a:pt x="240" y="296"/>
                </a:lnTo>
                <a:lnTo>
                  <a:pt x="240" y="293"/>
                </a:lnTo>
                <a:lnTo>
                  <a:pt x="240" y="290"/>
                </a:lnTo>
                <a:lnTo>
                  <a:pt x="237" y="290"/>
                </a:lnTo>
                <a:lnTo>
                  <a:pt x="237" y="288"/>
                </a:lnTo>
                <a:lnTo>
                  <a:pt x="234" y="288"/>
                </a:lnTo>
                <a:lnTo>
                  <a:pt x="237" y="288"/>
                </a:lnTo>
                <a:lnTo>
                  <a:pt x="237" y="285"/>
                </a:lnTo>
                <a:lnTo>
                  <a:pt x="237" y="282"/>
                </a:lnTo>
                <a:lnTo>
                  <a:pt x="237" y="280"/>
                </a:lnTo>
                <a:lnTo>
                  <a:pt x="237" y="277"/>
                </a:lnTo>
                <a:lnTo>
                  <a:pt x="237" y="275"/>
                </a:lnTo>
                <a:lnTo>
                  <a:pt x="237" y="272"/>
                </a:lnTo>
                <a:lnTo>
                  <a:pt x="237" y="269"/>
                </a:lnTo>
                <a:lnTo>
                  <a:pt x="234" y="269"/>
                </a:lnTo>
                <a:lnTo>
                  <a:pt x="234" y="267"/>
                </a:lnTo>
                <a:lnTo>
                  <a:pt x="234" y="269"/>
                </a:lnTo>
                <a:lnTo>
                  <a:pt x="234" y="267"/>
                </a:lnTo>
                <a:lnTo>
                  <a:pt x="234" y="264"/>
                </a:lnTo>
                <a:lnTo>
                  <a:pt x="234" y="262"/>
                </a:lnTo>
                <a:lnTo>
                  <a:pt x="232" y="262"/>
                </a:lnTo>
                <a:lnTo>
                  <a:pt x="229" y="262"/>
                </a:lnTo>
                <a:lnTo>
                  <a:pt x="229" y="259"/>
                </a:lnTo>
                <a:lnTo>
                  <a:pt x="227" y="259"/>
                </a:lnTo>
                <a:lnTo>
                  <a:pt x="224" y="259"/>
                </a:lnTo>
                <a:lnTo>
                  <a:pt x="224" y="256"/>
                </a:lnTo>
                <a:lnTo>
                  <a:pt x="221" y="256"/>
                </a:lnTo>
                <a:lnTo>
                  <a:pt x="219" y="256"/>
                </a:lnTo>
                <a:lnTo>
                  <a:pt x="219" y="259"/>
                </a:lnTo>
                <a:lnTo>
                  <a:pt x="216" y="256"/>
                </a:lnTo>
                <a:lnTo>
                  <a:pt x="214" y="256"/>
                </a:lnTo>
                <a:lnTo>
                  <a:pt x="214" y="259"/>
                </a:lnTo>
                <a:lnTo>
                  <a:pt x="211" y="259"/>
                </a:lnTo>
                <a:lnTo>
                  <a:pt x="208" y="259"/>
                </a:lnTo>
                <a:lnTo>
                  <a:pt x="206" y="259"/>
                </a:lnTo>
                <a:lnTo>
                  <a:pt x="206" y="262"/>
                </a:lnTo>
                <a:lnTo>
                  <a:pt x="203" y="262"/>
                </a:lnTo>
                <a:lnTo>
                  <a:pt x="203" y="259"/>
                </a:lnTo>
                <a:lnTo>
                  <a:pt x="200" y="259"/>
                </a:lnTo>
                <a:lnTo>
                  <a:pt x="198" y="259"/>
                </a:lnTo>
                <a:lnTo>
                  <a:pt x="198" y="262"/>
                </a:lnTo>
                <a:lnTo>
                  <a:pt x="198" y="259"/>
                </a:lnTo>
                <a:lnTo>
                  <a:pt x="198" y="256"/>
                </a:lnTo>
                <a:lnTo>
                  <a:pt x="198" y="254"/>
                </a:lnTo>
                <a:lnTo>
                  <a:pt x="195" y="254"/>
                </a:lnTo>
                <a:lnTo>
                  <a:pt x="195" y="251"/>
                </a:lnTo>
                <a:lnTo>
                  <a:pt x="195" y="248"/>
                </a:lnTo>
                <a:lnTo>
                  <a:pt x="198" y="248"/>
                </a:lnTo>
                <a:lnTo>
                  <a:pt x="200" y="248"/>
                </a:lnTo>
                <a:lnTo>
                  <a:pt x="200" y="246"/>
                </a:lnTo>
                <a:lnTo>
                  <a:pt x="203" y="246"/>
                </a:lnTo>
                <a:lnTo>
                  <a:pt x="203" y="243"/>
                </a:lnTo>
                <a:lnTo>
                  <a:pt x="200" y="243"/>
                </a:lnTo>
                <a:lnTo>
                  <a:pt x="198" y="243"/>
                </a:lnTo>
                <a:lnTo>
                  <a:pt x="198" y="241"/>
                </a:lnTo>
                <a:lnTo>
                  <a:pt x="195" y="241"/>
                </a:lnTo>
                <a:lnTo>
                  <a:pt x="195" y="238"/>
                </a:lnTo>
                <a:lnTo>
                  <a:pt x="193" y="238"/>
                </a:lnTo>
                <a:lnTo>
                  <a:pt x="190" y="238"/>
                </a:lnTo>
                <a:lnTo>
                  <a:pt x="187" y="238"/>
                </a:lnTo>
                <a:lnTo>
                  <a:pt x="187" y="235"/>
                </a:lnTo>
                <a:lnTo>
                  <a:pt x="187" y="233"/>
                </a:lnTo>
                <a:lnTo>
                  <a:pt x="185" y="233"/>
                </a:lnTo>
                <a:lnTo>
                  <a:pt x="185" y="230"/>
                </a:lnTo>
                <a:lnTo>
                  <a:pt x="182" y="230"/>
                </a:lnTo>
                <a:lnTo>
                  <a:pt x="182" y="228"/>
                </a:lnTo>
                <a:lnTo>
                  <a:pt x="182" y="225"/>
                </a:lnTo>
                <a:lnTo>
                  <a:pt x="182" y="222"/>
                </a:lnTo>
                <a:lnTo>
                  <a:pt x="185" y="222"/>
                </a:lnTo>
                <a:lnTo>
                  <a:pt x="187" y="222"/>
                </a:lnTo>
                <a:lnTo>
                  <a:pt x="187" y="220"/>
                </a:lnTo>
                <a:lnTo>
                  <a:pt x="187" y="217"/>
                </a:lnTo>
                <a:lnTo>
                  <a:pt x="187" y="215"/>
                </a:lnTo>
                <a:lnTo>
                  <a:pt x="187" y="212"/>
                </a:lnTo>
                <a:lnTo>
                  <a:pt x="187" y="209"/>
                </a:lnTo>
                <a:lnTo>
                  <a:pt x="187" y="207"/>
                </a:lnTo>
                <a:lnTo>
                  <a:pt x="187" y="204"/>
                </a:lnTo>
                <a:lnTo>
                  <a:pt x="187" y="201"/>
                </a:lnTo>
                <a:lnTo>
                  <a:pt x="187" y="199"/>
                </a:lnTo>
                <a:lnTo>
                  <a:pt x="190" y="199"/>
                </a:lnTo>
                <a:lnTo>
                  <a:pt x="190" y="196"/>
                </a:lnTo>
                <a:lnTo>
                  <a:pt x="190" y="194"/>
                </a:lnTo>
                <a:lnTo>
                  <a:pt x="190" y="191"/>
                </a:lnTo>
                <a:lnTo>
                  <a:pt x="190" y="188"/>
                </a:lnTo>
                <a:lnTo>
                  <a:pt x="190" y="186"/>
                </a:lnTo>
                <a:lnTo>
                  <a:pt x="187" y="186"/>
                </a:lnTo>
                <a:lnTo>
                  <a:pt x="187" y="183"/>
                </a:lnTo>
                <a:lnTo>
                  <a:pt x="187" y="181"/>
                </a:lnTo>
                <a:lnTo>
                  <a:pt x="185" y="181"/>
                </a:lnTo>
                <a:lnTo>
                  <a:pt x="185" y="178"/>
                </a:lnTo>
                <a:lnTo>
                  <a:pt x="185" y="175"/>
                </a:lnTo>
                <a:lnTo>
                  <a:pt x="185" y="173"/>
                </a:lnTo>
                <a:lnTo>
                  <a:pt x="185" y="170"/>
                </a:lnTo>
                <a:lnTo>
                  <a:pt x="185" y="168"/>
                </a:lnTo>
                <a:lnTo>
                  <a:pt x="185" y="165"/>
                </a:lnTo>
                <a:lnTo>
                  <a:pt x="185" y="162"/>
                </a:lnTo>
                <a:lnTo>
                  <a:pt x="182" y="162"/>
                </a:lnTo>
                <a:lnTo>
                  <a:pt x="182" y="160"/>
                </a:lnTo>
                <a:lnTo>
                  <a:pt x="185" y="160"/>
                </a:lnTo>
                <a:lnTo>
                  <a:pt x="182" y="160"/>
                </a:lnTo>
                <a:lnTo>
                  <a:pt x="182" y="157"/>
                </a:lnTo>
                <a:lnTo>
                  <a:pt x="185" y="157"/>
                </a:lnTo>
                <a:lnTo>
                  <a:pt x="182" y="157"/>
                </a:lnTo>
                <a:lnTo>
                  <a:pt x="182" y="154"/>
                </a:lnTo>
                <a:lnTo>
                  <a:pt x="182" y="152"/>
                </a:lnTo>
                <a:lnTo>
                  <a:pt x="182" y="149"/>
                </a:lnTo>
                <a:lnTo>
                  <a:pt x="182" y="147"/>
                </a:lnTo>
                <a:lnTo>
                  <a:pt x="185" y="147"/>
                </a:lnTo>
                <a:lnTo>
                  <a:pt x="185" y="144"/>
                </a:lnTo>
                <a:lnTo>
                  <a:pt x="182" y="144"/>
                </a:lnTo>
                <a:lnTo>
                  <a:pt x="185" y="144"/>
                </a:lnTo>
                <a:lnTo>
                  <a:pt x="182" y="144"/>
                </a:lnTo>
                <a:lnTo>
                  <a:pt x="182" y="141"/>
                </a:lnTo>
                <a:lnTo>
                  <a:pt x="182" y="139"/>
                </a:lnTo>
                <a:lnTo>
                  <a:pt x="180" y="139"/>
                </a:lnTo>
                <a:lnTo>
                  <a:pt x="180" y="136"/>
                </a:lnTo>
                <a:lnTo>
                  <a:pt x="180" y="134"/>
                </a:lnTo>
                <a:lnTo>
                  <a:pt x="180" y="131"/>
                </a:lnTo>
                <a:lnTo>
                  <a:pt x="180" y="128"/>
                </a:lnTo>
                <a:lnTo>
                  <a:pt x="177" y="128"/>
                </a:lnTo>
                <a:lnTo>
                  <a:pt x="177" y="126"/>
                </a:lnTo>
                <a:lnTo>
                  <a:pt x="177" y="123"/>
                </a:lnTo>
                <a:lnTo>
                  <a:pt x="177" y="121"/>
                </a:lnTo>
                <a:lnTo>
                  <a:pt x="177" y="123"/>
                </a:lnTo>
                <a:lnTo>
                  <a:pt x="177" y="121"/>
                </a:lnTo>
                <a:lnTo>
                  <a:pt x="177" y="118"/>
                </a:lnTo>
                <a:lnTo>
                  <a:pt x="174" y="118"/>
                </a:lnTo>
                <a:lnTo>
                  <a:pt x="174" y="115"/>
                </a:lnTo>
                <a:lnTo>
                  <a:pt x="174" y="113"/>
                </a:lnTo>
                <a:lnTo>
                  <a:pt x="172" y="113"/>
                </a:lnTo>
                <a:lnTo>
                  <a:pt x="172" y="110"/>
                </a:lnTo>
                <a:lnTo>
                  <a:pt x="172" y="107"/>
                </a:lnTo>
                <a:lnTo>
                  <a:pt x="169" y="107"/>
                </a:lnTo>
                <a:lnTo>
                  <a:pt x="169" y="105"/>
                </a:lnTo>
                <a:lnTo>
                  <a:pt x="167" y="105"/>
                </a:lnTo>
                <a:lnTo>
                  <a:pt x="167" y="102"/>
                </a:lnTo>
                <a:lnTo>
                  <a:pt x="164" y="102"/>
                </a:lnTo>
                <a:lnTo>
                  <a:pt x="167" y="102"/>
                </a:lnTo>
                <a:lnTo>
                  <a:pt x="164" y="102"/>
                </a:lnTo>
                <a:lnTo>
                  <a:pt x="164" y="100"/>
                </a:lnTo>
                <a:lnTo>
                  <a:pt x="167" y="100"/>
                </a:lnTo>
                <a:lnTo>
                  <a:pt x="164" y="100"/>
                </a:lnTo>
                <a:lnTo>
                  <a:pt x="167" y="100"/>
                </a:lnTo>
                <a:lnTo>
                  <a:pt x="169" y="100"/>
                </a:lnTo>
                <a:lnTo>
                  <a:pt x="172" y="100"/>
                </a:lnTo>
                <a:lnTo>
                  <a:pt x="172" y="97"/>
                </a:lnTo>
                <a:lnTo>
                  <a:pt x="174" y="97"/>
                </a:lnTo>
                <a:lnTo>
                  <a:pt x="174" y="94"/>
                </a:lnTo>
                <a:lnTo>
                  <a:pt x="174" y="92"/>
                </a:lnTo>
                <a:lnTo>
                  <a:pt x="174" y="89"/>
                </a:lnTo>
                <a:lnTo>
                  <a:pt x="174" y="87"/>
                </a:lnTo>
                <a:lnTo>
                  <a:pt x="172" y="87"/>
                </a:lnTo>
                <a:lnTo>
                  <a:pt x="172" y="84"/>
                </a:lnTo>
                <a:lnTo>
                  <a:pt x="172" y="81"/>
                </a:lnTo>
                <a:lnTo>
                  <a:pt x="172" y="84"/>
                </a:lnTo>
                <a:lnTo>
                  <a:pt x="172" y="81"/>
                </a:lnTo>
                <a:lnTo>
                  <a:pt x="172" y="79"/>
                </a:lnTo>
                <a:lnTo>
                  <a:pt x="172" y="76"/>
                </a:lnTo>
                <a:lnTo>
                  <a:pt x="172" y="73"/>
                </a:lnTo>
                <a:lnTo>
                  <a:pt x="174" y="73"/>
                </a:lnTo>
                <a:lnTo>
                  <a:pt x="172" y="73"/>
                </a:lnTo>
                <a:lnTo>
                  <a:pt x="174" y="73"/>
                </a:lnTo>
                <a:lnTo>
                  <a:pt x="172" y="73"/>
                </a:lnTo>
                <a:lnTo>
                  <a:pt x="174" y="73"/>
                </a:lnTo>
                <a:lnTo>
                  <a:pt x="172" y="73"/>
                </a:lnTo>
                <a:lnTo>
                  <a:pt x="174" y="73"/>
                </a:lnTo>
                <a:lnTo>
                  <a:pt x="172" y="71"/>
                </a:lnTo>
                <a:lnTo>
                  <a:pt x="174" y="71"/>
                </a:lnTo>
                <a:lnTo>
                  <a:pt x="174" y="68"/>
                </a:lnTo>
                <a:lnTo>
                  <a:pt x="177" y="68"/>
                </a:lnTo>
                <a:lnTo>
                  <a:pt x="174" y="68"/>
                </a:lnTo>
                <a:lnTo>
                  <a:pt x="174" y="66"/>
                </a:lnTo>
                <a:lnTo>
                  <a:pt x="174" y="63"/>
                </a:lnTo>
                <a:lnTo>
                  <a:pt x="174" y="60"/>
                </a:lnTo>
                <a:lnTo>
                  <a:pt x="177" y="60"/>
                </a:lnTo>
                <a:lnTo>
                  <a:pt x="174" y="60"/>
                </a:lnTo>
                <a:lnTo>
                  <a:pt x="174" y="58"/>
                </a:lnTo>
                <a:lnTo>
                  <a:pt x="172" y="58"/>
                </a:lnTo>
                <a:lnTo>
                  <a:pt x="174" y="55"/>
                </a:lnTo>
                <a:lnTo>
                  <a:pt x="172" y="55"/>
                </a:lnTo>
                <a:lnTo>
                  <a:pt x="172" y="53"/>
                </a:lnTo>
                <a:lnTo>
                  <a:pt x="169" y="53"/>
                </a:lnTo>
                <a:lnTo>
                  <a:pt x="169" y="50"/>
                </a:lnTo>
                <a:lnTo>
                  <a:pt x="164" y="53"/>
                </a:lnTo>
                <a:lnTo>
                  <a:pt x="167" y="53"/>
                </a:lnTo>
                <a:lnTo>
                  <a:pt x="167" y="55"/>
                </a:lnTo>
                <a:lnTo>
                  <a:pt x="167" y="53"/>
                </a:lnTo>
                <a:lnTo>
                  <a:pt x="167" y="55"/>
                </a:lnTo>
                <a:lnTo>
                  <a:pt x="167" y="58"/>
                </a:lnTo>
                <a:lnTo>
                  <a:pt x="167" y="60"/>
                </a:lnTo>
                <a:lnTo>
                  <a:pt x="164" y="60"/>
                </a:lnTo>
                <a:lnTo>
                  <a:pt x="164" y="63"/>
                </a:lnTo>
                <a:lnTo>
                  <a:pt x="164" y="60"/>
                </a:lnTo>
                <a:lnTo>
                  <a:pt x="164" y="63"/>
                </a:lnTo>
                <a:lnTo>
                  <a:pt x="164" y="66"/>
                </a:lnTo>
                <a:lnTo>
                  <a:pt x="164" y="68"/>
                </a:lnTo>
                <a:lnTo>
                  <a:pt x="164" y="71"/>
                </a:lnTo>
                <a:lnTo>
                  <a:pt x="161" y="71"/>
                </a:lnTo>
                <a:lnTo>
                  <a:pt x="164" y="71"/>
                </a:lnTo>
                <a:lnTo>
                  <a:pt x="161" y="71"/>
                </a:lnTo>
                <a:lnTo>
                  <a:pt x="161" y="68"/>
                </a:lnTo>
                <a:lnTo>
                  <a:pt x="159" y="68"/>
                </a:lnTo>
                <a:lnTo>
                  <a:pt x="159" y="66"/>
                </a:lnTo>
                <a:lnTo>
                  <a:pt x="156" y="66"/>
                </a:lnTo>
                <a:lnTo>
                  <a:pt x="159" y="66"/>
                </a:lnTo>
                <a:lnTo>
                  <a:pt x="156" y="66"/>
                </a:lnTo>
                <a:lnTo>
                  <a:pt x="156" y="63"/>
                </a:lnTo>
                <a:lnTo>
                  <a:pt x="156" y="66"/>
                </a:lnTo>
                <a:lnTo>
                  <a:pt x="156" y="63"/>
                </a:lnTo>
                <a:lnTo>
                  <a:pt x="154" y="63"/>
                </a:lnTo>
                <a:lnTo>
                  <a:pt x="154" y="60"/>
                </a:lnTo>
                <a:lnTo>
                  <a:pt x="154" y="58"/>
                </a:lnTo>
                <a:lnTo>
                  <a:pt x="154" y="60"/>
                </a:lnTo>
                <a:lnTo>
                  <a:pt x="151" y="60"/>
                </a:lnTo>
                <a:lnTo>
                  <a:pt x="151" y="58"/>
                </a:lnTo>
                <a:lnTo>
                  <a:pt x="148" y="58"/>
                </a:lnTo>
                <a:lnTo>
                  <a:pt x="148" y="55"/>
                </a:lnTo>
                <a:lnTo>
                  <a:pt x="146" y="55"/>
                </a:lnTo>
                <a:lnTo>
                  <a:pt x="146" y="53"/>
                </a:lnTo>
                <a:lnTo>
                  <a:pt x="143" y="53"/>
                </a:lnTo>
                <a:lnTo>
                  <a:pt x="146" y="53"/>
                </a:lnTo>
                <a:lnTo>
                  <a:pt x="143" y="53"/>
                </a:lnTo>
                <a:lnTo>
                  <a:pt x="143" y="50"/>
                </a:lnTo>
                <a:lnTo>
                  <a:pt x="140" y="50"/>
                </a:lnTo>
                <a:lnTo>
                  <a:pt x="138" y="50"/>
                </a:lnTo>
                <a:lnTo>
                  <a:pt x="138" y="53"/>
                </a:lnTo>
                <a:lnTo>
                  <a:pt x="138" y="50"/>
                </a:lnTo>
                <a:lnTo>
                  <a:pt x="135" y="50"/>
                </a:lnTo>
                <a:lnTo>
                  <a:pt x="133" y="50"/>
                </a:lnTo>
                <a:lnTo>
                  <a:pt x="133" y="47"/>
                </a:lnTo>
                <a:lnTo>
                  <a:pt x="130" y="47"/>
                </a:lnTo>
                <a:lnTo>
                  <a:pt x="127" y="47"/>
                </a:lnTo>
                <a:lnTo>
                  <a:pt x="127" y="50"/>
                </a:lnTo>
                <a:lnTo>
                  <a:pt x="127" y="47"/>
                </a:lnTo>
                <a:lnTo>
                  <a:pt x="125" y="50"/>
                </a:lnTo>
                <a:lnTo>
                  <a:pt x="125" y="47"/>
                </a:lnTo>
                <a:lnTo>
                  <a:pt x="122" y="47"/>
                </a:lnTo>
                <a:lnTo>
                  <a:pt x="120" y="45"/>
                </a:lnTo>
                <a:lnTo>
                  <a:pt x="117" y="45"/>
                </a:lnTo>
                <a:lnTo>
                  <a:pt x="114" y="45"/>
                </a:lnTo>
                <a:lnTo>
                  <a:pt x="112" y="45"/>
                </a:lnTo>
                <a:lnTo>
                  <a:pt x="112" y="47"/>
                </a:lnTo>
                <a:lnTo>
                  <a:pt x="109" y="47"/>
                </a:lnTo>
                <a:lnTo>
                  <a:pt x="109" y="50"/>
                </a:lnTo>
                <a:lnTo>
                  <a:pt x="107" y="50"/>
                </a:lnTo>
                <a:lnTo>
                  <a:pt x="107" y="53"/>
                </a:lnTo>
                <a:lnTo>
                  <a:pt x="104" y="53"/>
                </a:lnTo>
                <a:lnTo>
                  <a:pt x="101" y="53"/>
                </a:lnTo>
                <a:lnTo>
                  <a:pt x="99" y="53"/>
                </a:lnTo>
                <a:lnTo>
                  <a:pt x="101" y="53"/>
                </a:lnTo>
                <a:lnTo>
                  <a:pt x="99" y="53"/>
                </a:lnTo>
                <a:lnTo>
                  <a:pt x="99" y="50"/>
                </a:lnTo>
                <a:lnTo>
                  <a:pt x="99" y="47"/>
                </a:lnTo>
                <a:lnTo>
                  <a:pt x="96" y="47"/>
                </a:lnTo>
                <a:lnTo>
                  <a:pt x="99" y="47"/>
                </a:lnTo>
                <a:lnTo>
                  <a:pt x="96" y="47"/>
                </a:lnTo>
                <a:lnTo>
                  <a:pt x="99" y="47"/>
                </a:lnTo>
                <a:lnTo>
                  <a:pt x="96" y="47"/>
                </a:lnTo>
                <a:lnTo>
                  <a:pt x="96" y="45"/>
                </a:lnTo>
                <a:lnTo>
                  <a:pt x="96" y="42"/>
                </a:lnTo>
                <a:lnTo>
                  <a:pt x="96" y="40"/>
                </a:lnTo>
                <a:lnTo>
                  <a:pt x="96" y="37"/>
                </a:lnTo>
                <a:lnTo>
                  <a:pt x="99" y="37"/>
                </a:lnTo>
                <a:lnTo>
                  <a:pt x="99" y="34"/>
                </a:lnTo>
                <a:lnTo>
                  <a:pt x="99" y="32"/>
                </a:lnTo>
                <a:lnTo>
                  <a:pt x="99" y="29"/>
                </a:lnTo>
                <a:lnTo>
                  <a:pt x="99" y="26"/>
                </a:lnTo>
                <a:lnTo>
                  <a:pt x="96" y="26"/>
                </a:lnTo>
                <a:lnTo>
                  <a:pt x="96" y="24"/>
                </a:lnTo>
                <a:lnTo>
                  <a:pt x="96" y="21"/>
                </a:lnTo>
                <a:lnTo>
                  <a:pt x="93" y="21"/>
                </a:lnTo>
                <a:lnTo>
                  <a:pt x="93" y="19"/>
                </a:lnTo>
                <a:lnTo>
                  <a:pt x="93" y="16"/>
                </a:lnTo>
                <a:lnTo>
                  <a:pt x="93" y="13"/>
                </a:lnTo>
                <a:lnTo>
                  <a:pt x="93" y="11"/>
                </a:lnTo>
                <a:lnTo>
                  <a:pt x="91" y="11"/>
                </a:lnTo>
                <a:lnTo>
                  <a:pt x="88" y="11"/>
                </a:lnTo>
                <a:lnTo>
                  <a:pt x="88" y="13"/>
                </a:lnTo>
                <a:lnTo>
                  <a:pt x="88" y="11"/>
                </a:lnTo>
                <a:lnTo>
                  <a:pt x="88" y="8"/>
                </a:lnTo>
                <a:lnTo>
                  <a:pt x="88" y="6"/>
                </a:lnTo>
                <a:lnTo>
                  <a:pt x="91" y="6"/>
                </a:lnTo>
                <a:lnTo>
                  <a:pt x="91" y="3"/>
                </a:lnTo>
                <a:lnTo>
                  <a:pt x="93" y="3"/>
                </a:lnTo>
                <a:lnTo>
                  <a:pt x="93" y="6"/>
                </a:lnTo>
                <a:lnTo>
                  <a:pt x="93" y="3"/>
                </a:lnTo>
                <a:lnTo>
                  <a:pt x="91" y="3"/>
                </a:lnTo>
                <a:lnTo>
                  <a:pt x="88" y="3"/>
                </a:lnTo>
                <a:lnTo>
                  <a:pt x="86" y="3"/>
                </a:lnTo>
                <a:lnTo>
                  <a:pt x="83" y="3"/>
                </a:lnTo>
                <a:lnTo>
                  <a:pt x="83" y="0"/>
                </a:lnTo>
                <a:lnTo>
                  <a:pt x="80" y="3"/>
                </a:lnTo>
                <a:lnTo>
                  <a:pt x="78" y="3"/>
                </a:lnTo>
                <a:lnTo>
                  <a:pt x="78" y="6"/>
                </a:lnTo>
                <a:lnTo>
                  <a:pt x="75" y="6"/>
                </a:lnTo>
                <a:lnTo>
                  <a:pt x="75" y="8"/>
                </a:lnTo>
                <a:lnTo>
                  <a:pt x="73" y="8"/>
                </a:lnTo>
                <a:lnTo>
                  <a:pt x="75" y="8"/>
                </a:lnTo>
                <a:lnTo>
                  <a:pt x="78" y="8"/>
                </a:lnTo>
                <a:lnTo>
                  <a:pt x="78" y="11"/>
                </a:lnTo>
                <a:lnTo>
                  <a:pt x="75" y="11"/>
                </a:lnTo>
                <a:lnTo>
                  <a:pt x="75" y="13"/>
                </a:lnTo>
                <a:lnTo>
                  <a:pt x="73" y="13"/>
                </a:lnTo>
                <a:lnTo>
                  <a:pt x="70" y="16"/>
                </a:lnTo>
                <a:lnTo>
                  <a:pt x="67" y="16"/>
                </a:lnTo>
                <a:lnTo>
                  <a:pt x="67" y="19"/>
                </a:lnTo>
                <a:lnTo>
                  <a:pt x="65" y="19"/>
                </a:lnTo>
                <a:lnTo>
                  <a:pt x="65" y="21"/>
                </a:lnTo>
                <a:lnTo>
                  <a:pt x="67" y="21"/>
                </a:lnTo>
                <a:lnTo>
                  <a:pt x="67" y="19"/>
                </a:lnTo>
                <a:lnTo>
                  <a:pt x="70" y="19"/>
                </a:lnTo>
                <a:lnTo>
                  <a:pt x="73" y="19"/>
                </a:lnTo>
                <a:lnTo>
                  <a:pt x="75" y="19"/>
                </a:lnTo>
                <a:lnTo>
                  <a:pt x="78" y="19"/>
                </a:lnTo>
                <a:lnTo>
                  <a:pt x="78" y="21"/>
                </a:lnTo>
                <a:lnTo>
                  <a:pt x="78" y="24"/>
                </a:lnTo>
                <a:lnTo>
                  <a:pt x="75" y="26"/>
                </a:lnTo>
                <a:lnTo>
                  <a:pt x="75" y="29"/>
                </a:lnTo>
                <a:lnTo>
                  <a:pt x="75" y="32"/>
                </a:lnTo>
                <a:lnTo>
                  <a:pt x="75" y="34"/>
                </a:lnTo>
                <a:lnTo>
                  <a:pt x="78" y="34"/>
                </a:lnTo>
                <a:lnTo>
                  <a:pt x="78" y="37"/>
                </a:lnTo>
                <a:lnTo>
                  <a:pt x="80" y="37"/>
                </a:lnTo>
                <a:lnTo>
                  <a:pt x="80" y="40"/>
                </a:lnTo>
                <a:lnTo>
                  <a:pt x="78" y="37"/>
                </a:lnTo>
                <a:lnTo>
                  <a:pt x="78" y="40"/>
                </a:lnTo>
                <a:lnTo>
                  <a:pt x="78" y="42"/>
                </a:lnTo>
                <a:lnTo>
                  <a:pt x="78" y="45"/>
                </a:lnTo>
                <a:lnTo>
                  <a:pt x="80" y="45"/>
                </a:lnTo>
                <a:lnTo>
                  <a:pt x="80" y="47"/>
                </a:lnTo>
                <a:lnTo>
                  <a:pt x="80" y="50"/>
                </a:lnTo>
                <a:lnTo>
                  <a:pt x="83" y="50"/>
                </a:lnTo>
                <a:lnTo>
                  <a:pt x="83" y="53"/>
                </a:lnTo>
                <a:lnTo>
                  <a:pt x="83" y="55"/>
                </a:lnTo>
                <a:lnTo>
                  <a:pt x="83" y="58"/>
                </a:lnTo>
                <a:lnTo>
                  <a:pt x="83" y="60"/>
                </a:lnTo>
                <a:lnTo>
                  <a:pt x="83" y="68"/>
                </a:lnTo>
                <a:lnTo>
                  <a:pt x="86" y="68"/>
                </a:lnTo>
                <a:lnTo>
                  <a:pt x="83" y="68"/>
                </a:lnTo>
                <a:lnTo>
                  <a:pt x="83" y="71"/>
                </a:lnTo>
                <a:lnTo>
                  <a:pt x="86" y="73"/>
                </a:lnTo>
                <a:lnTo>
                  <a:pt x="86" y="76"/>
                </a:lnTo>
                <a:lnTo>
                  <a:pt x="86" y="79"/>
                </a:lnTo>
                <a:lnTo>
                  <a:pt x="88" y="79"/>
                </a:lnTo>
                <a:lnTo>
                  <a:pt x="91" y="79"/>
                </a:lnTo>
                <a:lnTo>
                  <a:pt x="93" y="79"/>
                </a:lnTo>
                <a:lnTo>
                  <a:pt x="96" y="79"/>
                </a:lnTo>
                <a:lnTo>
                  <a:pt x="99" y="79"/>
                </a:lnTo>
                <a:lnTo>
                  <a:pt x="99" y="76"/>
                </a:lnTo>
                <a:lnTo>
                  <a:pt x="96" y="73"/>
                </a:lnTo>
                <a:lnTo>
                  <a:pt x="99" y="73"/>
                </a:lnTo>
                <a:lnTo>
                  <a:pt x="99" y="76"/>
                </a:lnTo>
                <a:lnTo>
                  <a:pt x="101" y="76"/>
                </a:lnTo>
                <a:lnTo>
                  <a:pt x="104" y="76"/>
                </a:lnTo>
                <a:lnTo>
                  <a:pt x="107" y="76"/>
                </a:lnTo>
                <a:lnTo>
                  <a:pt x="107" y="79"/>
                </a:lnTo>
                <a:lnTo>
                  <a:pt x="109" y="79"/>
                </a:lnTo>
                <a:lnTo>
                  <a:pt x="112" y="79"/>
                </a:lnTo>
                <a:lnTo>
                  <a:pt x="114" y="81"/>
                </a:lnTo>
                <a:lnTo>
                  <a:pt x="117" y="81"/>
                </a:lnTo>
                <a:lnTo>
                  <a:pt x="117" y="84"/>
                </a:lnTo>
                <a:lnTo>
                  <a:pt x="120" y="84"/>
                </a:lnTo>
                <a:lnTo>
                  <a:pt x="122" y="87"/>
                </a:lnTo>
                <a:lnTo>
                  <a:pt x="122" y="89"/>
                </a:lnTo>
                <a:lnTo>
                  <a:pt x="125" y="89"/>
                </a:lnTo>
                <a:lnTo>
                  <a:pt x="122" y="89"/>
                </a:lnTo>
                <a:lnTo>
                  <a:pt x="122" y="92"/>
                </a:lnTo>
                <a:lnTo>
                  <a:pt x="125" y="92"/>
                </a:lnTo>
                <a:lnTo>
                  <a:pt x="125" y="94"/>
                </a:lnTo>
                <a:lnTo>
                  <a:pt x="122" y="94"/>
                </a:lnTo>
                <a:lnTo>
                  <a:pt x="122" y="97"/>
                </a:lnTo>
                <a:lnTo>
                  <a:pt x="122" y="100"/>
                </a:lnTo>
                <a:lnTo>
                  <a:pt x="122" y="102"/>
                </a:lnTo>
                <a:lnTo>
                  <a:pt x="125" y="105"/>
                </a:lnTo>
                <a:lnTo>
                  <a:pt x="125" y="107"/>
                </a:lnTo>
                <a:lnTo>
                  <a:pt x="125" y="110"/>
                </a:lnTo>
                <a:lnTo>
                  <a:pt x="127" y="110"/>
                </a:lnTo>
                <a:lnTo>
                  <a:pt x="127" y="113"/>
                </a:lnTo>
                <a:lnTo>
                  <a:pt x="127" y="115"/>
                </a:lnTo>
                <a:lnTo>
                  <a:pt x="127" y="118"/>
                </a:lnTo>
                <a:lnTo>
                  <a:pt x="130" y="118"/>
                </a:lnTo>
                <a:lnTo>
                  <a:pt x="130" y="121"/>
                </a:lnTo>
                <a:lnTo>
                  <a:pt x="130" y="123"/>
                </a:lnTo>
                <a:lnTo>
                  <a:pt x="133" y="123"/>
                </a:lnTo>
                <a:lnTo>
                  <a:pt x="130" y="123"/>
                </a:lnTo>
                <a:lnTo>
                  <a:pt x="130" y="126"/>
                </a:lnTo>
                <a:lnTo>
                  <a:pt x="133" y="126"/>
                </a:lnTo>
                <a:lnTo>
                  <a:pt x="133" y="128"/>
                </a:lnTo>
                <a:lnTo>
                  <a:pt x="130" y="128"/>
                </a:lnTo>
                <a:lnTo>
                  <a:pt x="130" y="131"/>
                </a:lnTo>
                <a:lnTo>
                  <a:pt x="130" y="134"/>
                </a:lnTo>
                <a:lnTo>
                  <a:pt x="133" y="136"/>
                </a:lnTo>
                <a:lnTo>
                  <a:pt x="133" y="139"/>
                </a:lnTo>
                <a:lnTo>
                  <a:pt x="135" y="139"/>
                </a:lnTo>
                <a:lnTo>
                  <a:pt x="133" y="139"/>
                </a:lnTo>
                <a:lnTo>
                  <a:pt x="133" y="141"/>
                </a:lnTo>
                <a:lnTo>
                  <a:pt x="133" y="144"/>
                </a:lnTo>
                <a:lnTo>
                  <a:pt x="130" y="144"/>
                </a:lnTo>
                <a:lnTo>
                  <a:pt x="130" y="147"/>
                </a:lnTo>
                <a:lnTo>
                  <a:pt x="130" y="149"/>
                </a:lnTo>
                <a:lnTo>
                  <a:pt x="130" y="152"/>
                </a:lnTo>
                <a:lnTo>
                  <a:pt x="130" y="154"/>
                </a:lnTo>
                <a:lnTo>
                  <a:pt x="127" y="154"/>
                </a:lnTo>
                <a:lnTo>
                  <a:pt x="125" y="154"/>
                </a:lnTo>
                <a:lnTo>
                  <a:pt x="125" y="157"/>
                </a:lnTo>
                <a:lnTo>
                  <a:pt x="122" y="157"/>
                </a:lnTo>
                <a:lnTo>
                  <a:pt x="120" y="157"/>
                </a:lnTo>
                <a:lnTo>
                  <a:pt x="117" y="157"/>
                </a:lnTo>
                <a:lnTo>
                  <a:pt x="117" y="154"/>
                </a:lnTo>
                <a:lnTo>
                  <a:pt x="117" y="157"/>
                </a:lnTo>
                <a:lnTo>
                  <a:pt x="114" y="157"/>
                </a:lnTo>
                <a:lnTo>
                  <a:pt x="112" y="157"/>
                </a:lnTo>
                <a:lnTo>
                  <a:pt x="109" y="157"/>
                </a:lnTo>
                <a:lnTo>
                  <a:pt x="107" y="157"/>
                </a:lnTo>
                <a:lnTo>
                  <a:pt x="107" y="154"/>
                </a:lnTo>
                <a:lnTo>
                  <a:pt x="104" y="154"/>
                </a:lnTo>
                <a:lnTo>
                  <a:pt x="101" y="154"/>
                </a:lnTo>
                <a:lnTo>
                  <a:pt x="104" y="154"/>
                </a:lnTo>
                <a:lnTo>
                  <a:pt x="101" y="154"/>
                </a:lnTo>
                <a:lnTo>
                  <a:pt x="101" y="152"/>
                </a:lnTo>
                <a:lnTo>
                  <a:pt x="99" y="152"/>
                </a:lnTo>
                <a:lnTo>
                  <a:pt x="96" y="152"/>
                </a:lnTo>
                <a:lnTo>
                  <a:pt x="96" y="149"/>
                </a:lnTo>
                <a:lnTo>
                  <a:pt x="93" y="149"/>
                </a:lnTo>
                <a:lnTo>
                  <a:pt x="93" y="147"/>
                </a:lnTo>
                <a:lnTo>
                  <a:pt x="91" y="147"/>
                </a:lnTo>
                <a:lnTo>
                  <a:pt x="91" y="144"/>
                </a:lnTo>
                <a:lnTo>
                  <a:pt x="91" y="141"/>
                </a:lnTo>
                <a:lnTo>
                  <a:pt x="88" y="141"/>
                </a:lnTo>
                <a:lnTo>
                  <a:pt x="91" y="141"/>
                </a:lnTo>
                <a:lnTo>
                  <a:pt x="88" y="141"/>
                </a:lnTo>
                <a:lnTo>
                  <a:pt x="88" y="139"/>
                </a:lnTo>
                <a:lnTo>
                  <a:pt x="88" y="136"/>
                </a:lnTo>
                <a:lnTo>
                  <a:pt x="86" y="136"/>
                </a:lnTo>
                <a:lnTo>
                  <a:pt x="86" y="134"/>
                </a:lnTo>
                <a:lnTo>
                  <a:pt x="83" y="134"/>
                </a:lnTo>
                <a:lnTo>
                  <a:pt x="83" y="131"/>
                </a:lnTo>
                <a:lnTo>
                  <a:pt x="83" y="134"/>
                </a:lnTo>
                <a:lnTo>
                  <a:pt x="83" y="131"/>
                </a:lnTo>
                <a:lnTo>
                  <a:pt x="80" y="131"/>
                </a:lnTo>
                <a:lnTo>
                  <a:pt x="80" y="128"/>
                </a:lnTo>
                <a:lnTo>
                  <a:pt x="78" y="128"/>
                </a:lnTo>
                <a:lnTo>
                  <a:pt x="75" y="128"/>
                </a:lnTo>
                <a:lnTo>
                  <a:pt x="75" y="131"/>
                </a:lnTo>
                <a:lnTo>
                  <a:pt x="73" y="131"/>
                </a:lnTo>
                <a:lnTo>
                  <a:pt x="75" y="131"/>
                </a:lnTo>
                <a:lnTo>
                  <a:pt x="73" y="131"/>
                </a:lnTo>
                <a:lnTo>
                  <a:pt x="73" y="134"/>
                </a:lnTo>
                <a:lnTo>
                  <a:pt x="75" y="134"/>
                </a:lnTo>
                <a:lnTo>
                  <a:pt x="73" y="136"/>
                </a:lnTo>
                <a:lnTo>
                  <a:pt x="75" y="136"/>
                </a:lnTo>
                <a:lnTo>
                  <a:pt x="75" y="139"/>
                </a:lnTo>
                <a:lnTo>
                  <a:pt x="75" y="141"/>
                </a:lnTo>
                <a:lnTo>
                  <a:pt x="73" y="141"/>
                </a:lnTo>
                <a:lnTo>
                  <a:pt x="73" y="144"/>
                </a:lnTo>
                <a:lnTo>
                  <a:pt x="70" y="144"/>
                </a:lnTo>
                <a:lnTo>
                  <a:pt x="70" y="141"/>
                </a:lnTo>
                <a:lnTo>
                  <a:pt x="70" y="144"/>
                </a:lnTo>
                <a:lnTo>
                  <a:pt x="67" y="144"/>
                </a:lnTo>
                <a:lnTo>
                  <a:pt x="67" y="147"/>
                </a:lnTo>
                <a:lnTo>
                  <a:pt x="67" y="149"/>
                </a:lnTo>
                <a:lnTo>
                  <a:pt x="65" y="149"/>
                </a:lnTo>
                <a:lnTo>
                  <a:pt x="65" y="147"/>
                </a:lnTo>
                <a:lnTo>
                  <a:pt x="65" y="149"/>
                </a:lnTo>
                <a:lnTo>
                  <a:pt x="62" y="149"/>
                </a:lnTo>
                <a:lnTo>
                  <a:pt x="62" y="152"/>
                </a:lnTo>
                <a:lnTo>
                  <a:pt x="65" y="152"/>
                </a:lnTo>
                <a:lnTo>
                  <a:pt x="65" y="154"/>
                </a:lnTo>
                <a:lnTo>
                  <a:pt x="62" y="154"/>
                </a:lnTo>
                <a:lnTo>
                  <a:pt x="65" y="154"/>
                </a:lnTo>
                <a:lnTo>
                  <a:pt x="62" y="154"/>
                </a:lnTo>
                <a:lnTo>
                  <a:pt x="62" y="157"/>
                </a:lnTo>
                <a:lnTo>
                  <a:pt x="62" y="160"/>
                </a:lnTo>
                <a:lnTo>
                  <a:pt x="60" y="160"/>
                </a:lnTo>
                <a:lnTo>
                  <a:pt x="60" y="162"/>
                </a:lnTo>
                <a:lnTo>
                  <a:pt x="57" y="162"/>
                </a:lnTo>
                <a:lnTo>
                  <a:pt x="54" y="165"/>
                </a:lnTo>
                <a:lnTo>
                  <a:pt x="54" y="162"/>
                </a:lnTo>
                <a:lnTo>
                  <a:pt x="57" y="162"/>
                </a:lnTo>
                <a:lnTo>
                  <a:pt x="54" y="162"/>
                </a:lnTo>
                <a:lnTo>
                  <a:pt x="54" y="165"/>
                </a:lnTo>
                <a:lnTo>
                  <a:pt x="52" y="165"/>
                </a:lnTo>
                <a:lnTo>
                  <a:pt x="49" y="165"/>
                </a:lnTo>
                <a:lnTo>
                  <a:pt x="49" y="168"/>
                </a:lnTo>
                <a:lnTo>
                  <a:pt x="46" y="168"/>
                </a:lnTo>
                <a:lnTo>
                  <a:pt x="46" y="165"/>
                </a:lnTo>
                <a:lnTo>
                  <a:pt x="44" y="165"/>
                </a:lnTo>
                <a:lnTo>
                  <a:pt x="41" y="165"/>
                </a:lnTo>
                <a:lnTo>
                  <a:pt x="39" y="165"/>
                </a:lnTo>
                <a:lnTo>
                  <a:pt x="39" y="162"/>
                </a:lnTo>
                <a:lnTo>
                  <a:pt x="39" y="165"/>
                </a:lnTo>
                <a:lnTo>
                  <a:pt x="36" y="165"/>
                </a:lnTo>
                <a:lnTo>
                  <a:pt x="36" y="168"/>
                </a:lnTo>
                <a:lnTo>
                  <a:pt x="39" y="168"/>
                </a:lnTo>
                <a:lnTo>
                  <a:pt x="39" y="170"/>
                </a:lnTo>
                <a:lnTo>
                  <a:pt x="39" y="173"/>
                </a:lnTo>
                <a:lnTo>
                  <a:pt x="39" y="175"/>
                </a:lnTo>
                <a:lnTo>
                  <a:pt x="39" y="178"/>
                </a:lnTo>
                <a:lnTo>
                  <a:pt x="39" y="175"/>
                </a:lnTo>
                <a:lnTo>
                  <a:pt x="39" y="178"/>
                </a:lnTo>
                <a:lnTo>
                  <a:pt x="36" y="178"/>
                </a:lnTo>
                <a:lnTo>
                  <a:pt x="36" y="175"/>
                </a:lnTo>
                <a:lnTo>
                  <a:pt x="36" y="178"/>
                </a:lnTo>
                <a:lnTo>
                  <a:pt x="36" y="181"/>
                </a:lnTo>
                <a:lnTo>
                  <a:pt x="36" y="178"/>
                </a:lnTo>
                <a:lnTo>
                  <a:pt x="33" y="178"/>
                </a:lnTo>
                <a:lnTo>
                  <a:pt x="33" y="181"/>
                </a:lnTo>
                <a:lnTo>
                  <a:pt x="33" y="183"/>
                </a:lnTo>
                <a:lnTo>
                  <a:pt x="36" y="183"/>
                </a:lnTo>
                <a:lnTo>
                  <a:pt x="33" y="183"/>
                </a:lnTo>
                <a:lnTo>
                  <a:pt x="33" y="186"/>
                </a:lnTo>
                <a:lnTo>
                  <a:pt x="33" y="188"/>
                </a:lnTo>
                <a:lnTo>
                  <a:pt x="31" y="188"/>
                </a:lnTo>
                <a:lnTo>
                  <a:pt x="28" y="188"/>
                </a:lnTo>
                <a:lnTo>
                  <a:pt x="28" y="191"/>
                </a:lnTo>
                <a:lnTo>
                  <a:pt x="26" y="191"/>
                </a:lnTo>
                <a:lnTo>
                  <a:pt x="26" y="194"/>
                </a:lnTo>
                <a:lnTo>
                  <a:pt x="26" y="196"/>
                </a:lnTo>
                <a:lnTo>
                  <a:pt x="26" y="194"/>
                </a:lnTo>
                <a:lnTo>
                  <a:pt x="26" y="196"/>
                </a:lnTo>
                <a:lnTo>
                  <a:pt x="23" y="196"/>
                </a:lnTo>
                <a:lnTo>
                  <a:pt x="23" y="199"/>
                </a:lnTo>
                <a:lnTo>
                  <a:pt x="23" y="196"/>
                </a:lnTo>
                <a:lnTo>
                  <a:pt x="20" y="196"/>
                </a:lnTo>
                <a:lnTo>
                  <a:pt x="20" y="199"/>
                </a:lnTo>
                <a:lnTo>
                  <a:pt x="20" y="196"/>
                </a:lnTo>
                <a:lnTo>
                  <a:pt x="23" y="196"/>
                </a:lnTo>
                <a:lnTo>
                  <a:pt x="20" y="196"/>
                </a:lnTo>
                <a:lnTo>
                  <a:pt x="20" y="199"/>
                </a:lnTo>
                <a:lnTo>
                  <a:pt x="18" y="199"/>
                </a:lnTo>
                <a:lnTo>
                  <a:pt x="15" y="199"/>
                </a:lnTo>
                <a:lnTo>
                  <a:pt x="15" y="201"/>
                </a:lnTo>
                <a:lnTo>
                  <a:pt x="13" y="201"/>
                </a:lnTo>
                <a:lnTo>
                  <a:pt x="10" y="201"/>
                </a:lnTo>
                <a:lnTo>
                  <a:pt x="13" y="201"/>
                </a:lnTo>
                <a:lnTo>
                  <a:pt x="13" y="204"/>
                </a:lnTo>
                <a:lnTo>
                  <a:pt x="10" y="204"/>
                </a:lnTo>
                <a:lnTo>
                  <a:pt x="10" y="207"/>
                </a:lnTo>
                <a:lnTo>
                  <a:pt x="7" y="207"/>
                </a:lnTo>
                <a:lnTo>
                  <a:pt x="5" y="207"/>
                </a:lnTo>
                <a:lnTo>
                  <a:pt x="5" y="209"/>
                </a:lnTo>
                <a:lnTo>
                  <a:pt x="5" y="212"/>
                </a:lnTo>
                <a:lnTo>
                  <a:pt x="7" y="212"/>
                </a:lnTo>
                <a:lnTo>
                  <a:pt x="7" y="215"/>
                </a:lnTo>
                <a:lnTo>
                  <a:pt x="7" y="217"/>
                </a:lnTo>
                <a:lnTo>
                  <a:pt x="5" y="217"/>
                </a:lnTo>
                <a:lnTo>
                  <a:pt x="5" y="220"/>
                </a:lnTo>
                <a:lnTo>
                  <a:pt x="5" y="222"/>
                </a:lnTo>
                <a:lnTo>
                  <a:pt x="7" y="222"/>
                </a:lnTo>
                <a:lnTo>
                  <a:pt x="5" y="222"/>
                </a:lnTo>
                <a:lnTo>
                  <a:pt x="5" y="225"/>
                </a:lnTo>
                <a:lnTo>
                  <a:pt x="2" y="225"/>
                </a:lnTo>
                <a:lnTo>
                  <a:pt x="0" y="225"/>
                </a:lnTo>
                <a:lnTo>
                  <a:pt x="0" y="228"/>
                </a:lnTo>
                <a:lnTo>
                  <a:pt x="0" y="230"/>
                </a:lnTo>
                <a:lnTo>
                  <a:pt x="0" y="233"/>
                </a:lnTo>
                <a:lnTo>
                  <a:pt x="0" y="235"/>
                </a:lnTo>
                <a:lnTo>
                  <a:pt x="0" y="238"/>
                </a:lnTo>
                <a:lnTo>
                  <a:pt x="0" y="241"/>
                </a:lnTo>
                <a:lnTo>
                  <a:pt x="0" y="243"/>
                </a:lnTo>
                <a:lnTo>
                  <a:pt x="0" y="246"/>
                </a:lnTo>
                <a:lnTo>
                  <a:pt x="0" y="248"/>
                </a:lnTo>
                <a:lnTo>
                  <a:pt x="0" y="251"/>
                </a:lnTo>
                <a:lnTo>
                  <a:pt x="2" y="251"/>
                </a:lnTo>
                <a:lnTo>
                  <a:pt x="2" y="254"/>
                </a:lnTo>
                <a:lnTo>
                  <a:pt x="2" y="256"/>
                </a:lnTo>
                <a:lnTo>
                  <a:pt x="5" y="256"/>
                </a:lnTo>
                <a:lnTo>
                  <a:pt x="7" y="256"/>
                </a:lnTo>
                <a:lnTo>
                  <a:pt x="7" y="254"/>
                </a:lnTo>
                <a:lnTo>
                  <a:pt x="10" y="256"/>
                </a:lnTo>
                <a:lnTo>
                  <a:pt x="13" y="256"/>
                </a:lnTo>
                <a:lnTo>
                  <a:pt x="13" y="259"/>
                </a:lnTo>
                <a:lnTo>
                  <a:pt x="15" y="259"/>
                </a:lnTo>
                <a:lnTo>
                  <a:pt x="18" y="259"/>
                </a:lnTo>
                <a:lnTo>
                  <a:pt x="20" y="262"/>
                </a:lnTo>
                <a:lnTo>
                  <a:pt x="18" y="262"/>
                </a:lnTo>
                <a:lnTo>
                  <a:pt x="20" y="262"/>
                </a:lnTo>
                <a:lnTo>
                  <a:pt x="18" y="262"/>
                </a:lnTo>
                <a:lnTo>
                  <a:pt x="20" y="262"/>
                </a:lnTo>
                <a:lnTo>
                  <a:pt x="18" y="262"/>
                </a:lnTo>
                <a:lnTo>
                  <a:pt x="20" y="262"/>
                </a:lnTo>
                <a:lnTo>
                  <a:pt x="20" y="264"/>
                </a:lnTo>
                <a:lnTo>
                  <a:pt x="20" y="262"/>
                </a:lnTo>
                <a:lnTo>
                  <a:pt x="20" y="264"/>
                </a:lnTo>
                <a:lnTo>
                  <a:pt x="20" y="267"/>
                </a:lnTo>
                <a:lnTo>
                  <a:pt x="20" y="264"/>
                </a:lnTo>
                <a:lnTo>
                  <a:pt x="20" y="267"/>
                </a:lnTo>
                <a:lnTo>
                  <a:pt x="23" y="267"/>
                </a:lnTo>
                <a:lnTo>
                  <a:pt x="20" y="267"/>
                </a:lnTo>
                <a:lnTo>
                  <a:pt x="23" y="267"/>
                </a:lnTo>
                <a:lnTo>
                  <a:pt x="23" y="269"/>
                </a:lnTo>
                <a:lnTo>
                  <a:pt x="23" y="267"/>
                </a:lnTo>
                <a:lnTo>
                  <a:pt x="23" y="269"/>
                </a:lnTo>
                <a:lnTo>
                  <a:pt x="26" y="269"/>
                </a:lnTo>
                <a:lnTo>
                  <a:pt x="26" y="272"/>
                </a:lnTo>
                <a:lnTo>
                  <a:pt x="26" y="269"/>
                </a:lnTo>
                <a:lnTo>
                  <a:pt x="28" y="269"/>
                </a:lnTo>
                <a:lnTo>
                  <a:pt x="28" y="272"/>
                </a:lnTo>
                <a:lnTo>
                  <a:pt x="31" y="272"/>
                </a:lnTo>
                <a:lnTo>
                  <a:pt x="33" y="272"/>
                </a:lnTo>
                <a:lnTo>
                  <a:pt x="36" y="272"/>
                </a:lnTo>
                <a:lnTo>
                  <a:pt x="36" y="275"/>
                </a:lnTo>
                <a:lnTo>
                  <a:pt x="33" y="275"/>
                </a:lnTo>
                <a:lnTo>
                  <a:pt x="36" y="275"/>
                </a:lnTo>
                <a:lnTo>
                  <a:pt x="36" y="277"/>
                </a:lnTo>
                <a:lnTo>
                  <a:pt x="39" y="277"/>
                </a:lnTo>
                <a:lnTo>
                  <a:pt x="39" y="275"/>
                </a:lnTo>
                <a:lnTo>
                  <a:pt x="39" y="277"/>
                </a:lnTo>
                <a:lnTo>
                  <a:pt x="41" y="277"/>
                </a:lnTo>
                <a:lnTo>
                  <a:pt x="39" y="277"/>
                </a:lnTo>
                <a:lnTo>
                  <a:pt x="39" y="280"/>
                </a:lnTo>
                <a:lnTo>
                  <a:pt x="41" y="280"/>
                </a:lnTo>
                <a:lnTo>
                  <a:pt x="44" y="280"/>
                </a:lnTo>
                <a:lnTo>
                  <a:pt x="46" y="280"/>
                </a:lnTo>
                <a:lnTo>
                  <a:pt x="46" y="277"/>
                </a:lnTo>
                <a:lnTo>
                  <a:pt x="46" y="275"/>
                </a:lnTo>
                <a:lnTo>
                  <a:pt x="46" y="277"/>
                </a:lnTo>
                <a:lnTo>
                  <a:pt x="49" y="277"/>
                </a:lnTo>
                <a:lnTo>
                  <a:pt x="52" y="277"/>
                </a:lnTo>
                <a:lnTo>
                  <a:pt x="49" y="277"/>
                </a:lnTo>
                <a:lnTo>
                  <a:pt x="52" y="277"/>
                </a:lnTo>
                <a:lnTo>
                  <a:pt x="49" y="277"/>
                </a:lnTo>
                <a:lnTo>
                  <a:pt x="52" y="277"/>
                </a:lnTo>
                <a:lnTo>
                  <a:pt x="52" y="280"/>
                </a:lnTo>
                <a:lnTo>
                  <a:pt x="52" y="277"/>
                </a:lnTo>
                <a:lnTo>
                  <a:pt x="52" y="280"/>
                </a:lnTo>
                <a:lnTo>
                  <a:pt x="52" y="277"/>
                </a:lnTo>
                <a:lnTo>
                  <a:pt x="52" y="280"/>
                </a:lnTo>
                <a:lnTo>
                  <a:pt x="54" y="280"/>
                </a:lnTo>
                <a:lnTo>
                  <a:pt x="54" y="282"/>
                </a:lnTo>
                <a:lnTo>
                  <a:pt x="52" y="282"/>
                </a:lnTo>
                <a:lnTo>
                  <a:pt x="54" y="285"/>
                </a:lnTo>
                <a:lnTo>
                  <a:pt x="54" y="288"/>
                </a:lnTo>
                <a:lnTo>
                  <a:pt x="57" y="288"/>
                </a:lnTo>
                <a:lnTo>
                  <a:pt x="57" y="290"/>
                </a:lnTo>
                <a:lnTo>
                  <a:pt x="60" y="290"/>
                </a:lnTo>
                <a:lnTo>
                  <a:pt x="60" y="288"/>
                </a:lnTo>
                <a:lnTo>
                  <a:pt x="62" y="288"/>
                </a:lnTo>
                <a:lnTo>
                  <a:pt x="60" y="288"/>
                </a:lnTo>
                <a:lnTo>
                  <a:pt x="60" y="285"/>
                </a:lnTo>
                <a:lnTo>
                  <a:pt x="62" y="285"/>
                </a:lnTo>
                <a:lnTo>
                  <a:pt x="65" y="285"/>
                </a:lnTo>
                <a:lnTo>
                  <a:pt x="65" y="288"/>
                </a:lnTo>
                <a:lnTo>
                  <a:pt x="65" y="285"/>
                </a:lnTo>
                <a:lnTo>
                  <a:pt x="65" y="288"/>
                </a:lnTo>
                <a:lnTo>
                  <a:pt x="67" y="288"/>
                </a:lnTo>
                <a:lnTo>
                  <a:pt x="67" y="285"/>
                </a:lnTo>
                <a:lnTo>
                  <a:pt x="67" y="288"/>
                </a:lnTo>
                <a:lnTo>
                  <a:pt x="65" y="288"/>
                </a:lnTo>
                <a:lnTo>
                  <a:pt x="65" y="290"/>
                </a:lnTo>
                <a:lnTo>
                  <a:pt x="62" y="290"/>
                </a:lnTo>
                <a:lnTo>
                  <a:pt x="62" y="288"/>
                </a:lnTo>
                <a:lnTo>
                  <a:pt x="62" y="290"/>
                </a:lnTo>
                <a:lnTo>
                  <a:pt x="60" y="290"/>
                </a:lnTo>
                <a:lnTo>
                  <a:pt x="62" y="290"/>
                </a:lnTo>
                <a:lnTo>
                  <a:pt x="65" y="290"/>
                </a:lnTo>
                <a:lnTo>
                  <a:pt x="67" y="290"/>
                </a:lnTo>
                <a:lnTo>
                  <a:pt x="67" y="293"/>
                </a:lnTo>
                <a:lnTo>
                  <a:pt x="67" y="296"/>
                </a:lnTo>
                <a:lnTo>
                  <a:pt x="70" y="296"/>
                </a:lnTo>
                <a:lnTo>
                  <a:pt x="70" y="298"/>
                </a:lnTo>
                <a:lnTo>
                  <a:pt x="70" y="301"/>
                </a:lnTo>
                <a:lnTo>
                  <a:pt x="67" y="301"/>
                </a:lnTo>
                <a:lnTo>
                  <a:pt x="70" y="301"/>
                </a:lnTo>
                <a:lnTo>
                  <a:pt x="70" y="303"/>
                </a:lnTo>
                <a:lnTo>
                  <a:pt x="70" y="306"/>
                </a:lnTo>
                <a:lnTo>
                  <a:pt x="73" y="306"/>
                </a:lnTo>
                <a:lnTo>
                  <a:pt x="70" y="306"/>
                </a:lnTo>
                <a:lnTo>
                  <a:pt x="70" y="309"/>
                </a:lnTo>
                <a:lnTo>
                  <a:pt x="73" y="309"/>
                </a:lnTo>
                <a:lnTo>
                  <a:pt x="70" y="309"/>
                </a:lnTo>
                <a:lnTo>
                  <a:pt x="70" y="311"/>
                </a:lnTo>
                <a:lnTo>
                  <a:pt x="73" y="311"/>
                </a:lnTo>
                <a:lnTo>
                  <a:pt x="73" y="314"/>
                </a:lnTo>
                <a:lnTo>
                  <a:pt x="70" y="314"/>
                </a:lnTo>
                <a:lnTo>
                  <a:pt x="67" y="314"/>
                </a:lnTo>
                <a:lnTo>
                  <a:pt x="65" y="314"/>
                </a:lnTo>
                <a:lnTo>
                  <a:pt x="65" y="311"/>
                </a:lnTo>
                <a:lnTo>
                  <a:pt x="62" y="311"/>
                </a:lnTo>
                <a:lnTo>
                  <a:pt x="62" y="314"/>
                </a:lnTo>
                <a:lnTo>
                  <a:pt x="60" y="314"/>
                </a:lnTo>
                <a:lnTo>
                  <a:pt x="60" y="316"/>
                </a:lnTo>
                <a:lnTo>
                  <a:pt x="57" y="316"/>
                </a:lnTo>
                <a:lnTo>
                  <a:pt x="54" y="319"/>
                </a:lnTo>
                <a:lnTo>
                  <a:pt x="54" y="322"/>
                </a:lnTo>
                <a:lnTo>
                  <a:pt x="52" y="322"/>
                </a:lnTo>
                <a:lnTo>
                  <a:pt x="54" y="322"/>
                </a:lnTo>
                <a:lnTo>
                  <a:pt x="54" y="324"/>
                </a:lnTo>
                <a:lnTo>
                  <a:pt x="52" y="324"/>
                </a:lnTo>
                <a:lnTo>
                  <a:pt x="52" y="327"/>
                </a:lnTo>
                <a:lnTo>
                  <a:pt x="52" y="329"/>
                </a:lnTo>
                <a:lnTo>
                  <a:pt x="54" y="329"/>
                </a:lnTo>
                <a:lnTo>
                  <a:pt x="54" y="332"/>
                </a:lnTo>
                <a:lnTo>
                  <a:pt x="54" y="335"/>
                </a:lnTo>
                <a:lnTo>
                  <a:pt x="52" y="335"/>
                </a:lnTo>
                <a:lnTo>
                  <a:pt x="52" y="337"/>
                </a:lnTo>
                <a:lnTo>
                  <a:pt x="49" y="337"/>
                </a:lnTo>
                <a:lnTo>
                  <a:pt x="49" y="340"/>
                </a:lnTo>
                <a:lnTo>
                  <a:pt x="46" y="340"/>
                </a:lnTo>
                <a:lnTo>
                  <a:pt x="44" y="340"/>
                </a:lnTo>
                <a:lnTo>
                  <a:pt x="41" y="340"/>
                </a:lnTo>
                <a:lnTo>
                  <a:pt x="44" y="340"/>
                </a:lnTo>
                <a:lnTo>
                  <a:pt x="41" y="340"/>
                </a:lnTo>
                <a:lnTo>
                  <a:pt x="41" y="337"/>
                </a:lnTo>
                <a:lnTo>
                  <a:pt x="39" y="337"/>
                </a:lnTo>
                <a:lnTo>
                  <a:pt x="39" y="340"/>
                </a:lnTo>
                <a:lnTo>
                  <a:pt x="36" y="340"/>
                </a:lnTo>
                <a:lnTo>
                  <a:pt x="36" y="343"/>
                </a:lnTo>
                <a:lnTo>
                  <a:pt x="33" y="343"/>
                </a:lnTo>
                <a:lnTo>
                  <a:pt x="33" y="345"/>
                </a:lnTo>
                <a:lnTo>
                  <a:pt x="33" y="348"/>
                </a:lnTo>
                <a:lnTo>
                  <a:pt x="36" y="348"/>
                </a:lnTo>
                <a:lnTo>
                  <a:pt x="36" y="350"/>
                </a:lnTo>
                <a:lnTo>
                  <a:pt x="33" y="350"/>
                </a:lnTo>
                <a:lnTo>
                  <a:pt x="36" y="350"/>
                </a:lnTo>
                <a:lnTo>
                  <a:pt x="36" y="353"/>
                </a:lnTo>
                <a:lnTo>
                  <a:pt x="39" y="353"/>
                </a:lnTo>
                <a:lnTo>
                  <a:pt x="36" y="353"/>
                </a:lnTo>
                <a:lnTo>
                  <a:pt x="36" y="356"/>
                </a:lnTo>
                <a:lnTo>
                  <a:pt x="39" y="356"/>
                </a:lnTo>
                <a:lnTo>
                  <a:pt x="39" y="358"/>
                </a:lnTo>
                <a:lnTo>
                  <a:pt x="39" y="361"/>
                </a:lnTo>
                <a:lnTo>
                  <a:pt x="39" y="363"/>
                </a:lnTo>
                <a:lnTo>
                  <a:pt x="41" y="363"/>
                </a:lnTo>
                <a:lnTo>
                  <a:pt x="44" y="363"/>
                </a:lnTo>
                <a:lnTo>
                  <a:pt x="44" y="366"/>
                </a:lnTo>
                <a:lnTo>
                  <a:pt x="46" y="366"/>
                </a:lnTo>
                <a:lnTo>
                  <a:pt x="46" y="363"/>
                </a:lnTo>
                <a:lnTo>
                  <a:pt x="46" y="366"/>
                </a:lnTo>
                <a:lnTo>
                  <a:pt x="49" y="366"/>
                </a:lnTo>
                <a:lnTo>
                  <a:pt x="52" y="366"/>
                </a:lnTo>
                <a:lnTo>
                  <a:pt x="52" y="369"/>
                </a:lnTo>
                <a:lnTo>
                  <a:pt x="49" y="369"/>
                </a:lnTo>
                <a:lnTo>
                  <a:pt x="52" y="369"/>
                </a:lnTo>
                <a:lnTo>
                  <a:pt x="52" y="371"/>
                </a:lnTo>
                <a:lnTo>
                  <a:pt x="52" y="374"/>
                </a:lnTo>
                <a:lnTo>
                  <a:pt x="52" y="376"/>
                </a:lnTo>
                <a:lnTo>
                  <a:pt x="49" y="379"/>
                </a:lnTo>
                <a:lnTo>
                  <a:pt x="49" y="376"/>
                </a:lnTo>
                <a:lnTo>
                  <a:pt x="49" y="379"/>
                </a:lnTo>
                <a:lnTo>
                  <a:pt x="46" y="379"/>
                </a:lnTo>
                <a:lnTo>
                  <a:pt x="46" y="376"/>
                </a:lnTo>
                <a:lnTo>
                  <a:pt x="46" y="379"/>
                </a:lnTo>
                <a:lnTo>
                  <a:pt x="44" y="379"/>
                </a:lnTo>
                <a:lnTo>
                  <a:pt x="46" y="379"/>
                </a:lnTo>
                <a:lnTo>
                  <a:pt x="44" y="379"/>
                </a:lnTo>
                <a:lnTo>
                  <a:pt x="44" y="382"/>
                </a:lnTo>
                <a:lnTo>
                  <a:pt x="46" y="382"/>
                </a:lnTo>
                <a:lnTo>
                  <a:pt x="46" y="384"/>
                </a:lnTo>
                <a:lnTo>
                  <a:pt x="49" y="384"/>
                </a:lnTo>
                <a:lnTo>
                  <a:pt x="49" y="387"/>
                </a:lnTo>
                <a:lnTo>
                  <a:pt x="52" y="387"/>
                </a:lnTo>
                <a:lnTo>
                  <a:pt x="52" y="390"/>
                </a:lnTo>
                <a:lnTo>
                  <a:pt x="54" y="390"/>
                </a:lnTo>
                <a:lnTo>
                  <a:pt x="57" y="390"/>
                </a:lnTo>
                <a:lnTo>
                  <a:pt x="54" y="390"/>
                </a:lnTo>
                <a:lnTo>
                  <a:pt x="57" y="392"/>
                </a:lnTo>
                <a:lnTo>
                  <a:pt x="60" y="395"/>
                </a:lnTo>
                <a:lnTo>
                  <a:pt x="60" y="397"/>
                </a:lnTo>
                <a:lnTo>
                  <a:pt x="60" y="400"/>
                </a:lnTo>
                <a:lnTo>
                  <a:pt x="62" y="400"/>
                </a:lnTo>
                <a:lnTo>
                  <a:pt x="62" y="403"/>
                </a:lnTo>
                <a:lnTo>
                  <a:pt x="62" y="405"/>
                </a:lnTo>
                <a:lnTo>
                  <a:pt x="62" y="408"/>
                </a:lnTo>
                <a:lnTo>
                  <a:pt x="65" y="408"/>
                </a:lnTo>
                <a:lnTo>
                  <a:pt x="65" y="410"/>
                </a:lnTo>
                <a:lnTo>
                  <a:pt x="67" y="410"/>
                </a:lnTo>
                <a:lnTo>
                  <a:pt x="65" y="410"/>
                </a:lnTo>
                <a:lnTo>
                  <a:pt x="67" y="410"/>
                </a:lnTo>
                <a:lnTo>
                  <a:pt x="67" y="413"/>
                </a:lnTo>
                <a:lnTo>
                  <a:pt x="67" y="416"/>
                </a:lnTo>
                <a:lnTo>
                  <a:pt x="70" y="416"/>
                </a:lnTo>
                <a:lnTo>
                  <a:pt x="73" y="418"/>
                </a:lnTo>
                <a:lnTo>
                  <a:pt x="73" y="421"/>
                </a:lnTo>
                <a:lnTo>
                  <a:pt x="75" y="421"/>
                </a:lnTo>
                <a:lnTo>
                  <a:pt x="75" y="423"/>
                </a:lnTo>
                <a:lnTo>
                  <a:pt x="75" y="426"/>
                </a:lnTo>
                <a:lnTo>
                  <a:pt x="78" y="426"/>
                </a:lnTo>
                <a:lnTo>
                  <a:pt x="75" y="426"/>
                </a:lnTo>
                <a:lnTo>
                  <a:pt x="78" y="429"/>
                </a:lnTo>
                <a:lnTo>
                  <a:pt x="75" y="431"/>
                </a:lnTo>
                <a:lnTo>
                  <a:pt x="75" y="434"/>
                </a:lnTo>
                <a:lnTo>
                  <a:pt x="75" y="437"/>
                </a:lnTo>
                <a:lnTo>
                  <a:pt x="78" y="437"/>
                </a:lnTo>
              </a:path>
            </a:pathLst>
          </a:custGeom>
          <a:noFill/>
          <a:ln w="4763">
            <a:solidFill>
              <a:srgbClr val="6E6E6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240" name="Freeform 30"/>
          <p:cNvSpPr>
            <a:spLocks/>
          </p:cNvSpPr>
          <p:nvPr/>
        </p:nvSpPr>
        <p:spPr bwMode="auto">
          <a:xfrm>
            <a:off x="4850423" y="4760913"/>
            <a:ext cx="1173774" cy="933450"/>
          </a:xfrm>
          <a:custGeom>
            <a:avLst/>
            <a:gdLst>
              <a:gd name="T0" fmla="*/ 793 w 801"/>
              <a:gd name="T1" fmla="*/ 575 h 588"/>
              <a:gd name="T2" fmla="*/ 770 w 801"/>
              <a:gd name="T3" fmla="*/ 580 h 588"/>
              <a:gd name="T4" fmla="*/ 736 w 801"/>
              <a:gd name="T5" fmla="*/ 585 h 588"/>
              <a:gd name="T6" fmla="*/ 720 w 801"/>
              <a:gd name="T7" fmla="*/ 585 h 588"/>
              <a:gd name="T8" fmla="*/ 699 w 801"/>
              <a:gd name="T9" fmla="*/ 572 h 588"/>
              <a:gd name="T10" fmla="*/ 694 w 801"/>
              <a:gd name="T11" fmla="*/ 554 h 588"/>
              <a:gd name="T12" fmla="*/ 697 w 801"/>
              <a:gd name="T13" fmla="*/ 517 h 588"/>
              <a:gd name="T14" fmla="*/ 699 w 801"/>
              <a:gd name="T15" fmla="*/ 486 h 588"/>
              <a:gd name="T16" fmla="*/ 702 w 801"/>
              <a:gd name="T17" fmla="*/ 447 h 588"/>
              <a:gd name="T18" fmla="*/ 720 w 801"/>
              <a:gd name="T19" fmla="*/ 426 h 588"/>
              <a:gd name="T20" fmla="*/ 720 w 801"/>
              <a:gd name="T21" fmla="*/ 408 h 588"/>
              <a:gd name="T22" fmla="*/ 712 w 801"/>
              <a:gd name="T23" fmla="*/ 387 h 588"/>
              <a:gd name="T24" fmla="*/ 702 w 801"/>
              <a:gd name="T25" fmla="*/ 379 h 588"/>
              <a:gd name="T26" fmla="*/ 681 w 801"/>
              <a:gd name="T27" fmla="*/ 376 h 588"/>
              <a:gd name="T28" fmla="*/ 652 w 801"/>
              <a:gd name="T29" fmla="*/ 392 h 588"/>
              <a:gd name="T30" fmla="*/ 642 w 801"/>
              <a:gd name="T31" fmla="*/ 421 h 588"/>
              <a:gd name="T32" fmla="*/ 621 w 801"/>
              <a:gd name="T33" fmla="*/ 418 h 588"/>
              <a:gd name="T34" fmla="*/ 603 w 801"/>
              <a:gd name="T35" fmla="*/ 429 h 588"/>
              <a:gd name="T36" fmla="*/ 595 w 801"/>
              <a:gd name="T37" fmla="*/ 439 h 588"/>
              <a:gd name="T38" fmla="*/ 571 w 801"/>
              <a:gd name="T39" fmla="*/ 434 h 588"/>
              <a:gd name="T40" fmla="*/ 571 w 801"/>
              <a:gd name="T41" fmla="*/ 410 h 588"/>
              <a:gd name="T42" fmla="*/ 590 w 801"/>
              <a:gd name="T43" fmla="*/ 392 h 588"/>
              <a:gd name="T44" fmla="*/ 613 w 801"/>
              <a:gd name="T45" fmla="*/ 382 h 588"/>
              <a:gd name="T46" fmla="*/ 605 w 801"/>
              <a:gd name="T47" fmla="*/ 355 h 588"/>
              <a:gd name="T48" fmla="*/ 592 w 801"/>
              <a:gd name="T49" fmla="*/ 342 h 588"/>
              <a:gd name="T50" fmla="*/ 569 w 801"/>
              <a:gd name="T51" fmla="*/ 337 h 588"/>
              <a:gd name="T52" fmla="*/ 553 w 801"/>
              <a:gd name="T53" fmla="*/ 324 h 588"/>
              <a:gd name="T54" fmla="*/ 563 w 801"/>
              <a:gd name="T55" fmla="*/ 316 h 588"/>
              <a:gd name="T56" fmla="*/ 577 w 801"/>
              <a:gd name="T57" fmla="*/ 303 h 588"/>
              <a:gd name="T58" fmla="*/ 566 w 801"/>
              <a:gd name="T59" fmla="*/ 272 h 588"/>
              <a:gd name="T60" fmla="*/ 582 w 801"/>
              <a:gd name="T61" fmla="*/ 238 h 588"/>
              <a:gd name="T62" fmla="*/ 574 w 801"/>
              <a:gd name="T63" fmla="*/ 222 h 588"/>
              <a:gd name="T64" fmla="*/ 553 w 801"/>
              <a:gd name="T65" fmla="*/ 194 h 588"/>
              <a:gd name="T66" fmla="*/ 535 w 801"/>
              <a:gd name="T67" fmla="*/ 204 h 588"/>
              <a:gd name="T68" fmla="*/ 503 w 801"/>
              <a:gd name="T69" fmla="*/ 201 h 588"/>
              <a:gd name="T70" fmla="*/ 485 w 801"/>
              <a:gd name="T71" fmla="*/ 173 h 588"/>
              <a:gd name="T72" fmla="*/ 498 w 801"/>
              <a:gd name="T73" fmla="*/ 141 h 588"/>
              <a:gd name="T74" fmla="*/ 475 w 801"/>
              <a:gd name="T75" fmla="*/ 120 h 588"/>
              <a:gd name="T76" fmla="*/ 443 w 801"/>
              <a:gd name="T77" fmla="*/ 123 h 588"/>
              <a:gd name="T78" fmla="*/ 417 w 801"/>
              <a:gd name="T79" fmla="*/ 139 h 588"/>
              <a:gd name="T80" fmla="*/ 404 w 801"/>
              <a:gd name="T81" fmla="*/ 162 h 588"/>
              <a:gd name="T82" fmla="*/ 394 w 801"/>
              <a:gd name="T83" fmla="*/ 180 h 588"/>
              <a:gd name="T84" fmla="*/ 378 w 801"/>
              <a:gd name="T85" fmla="*/ 209 h 588"/>
              <a:gd name="T86" fmla="*/ 376 w 801"/>
              <a:gd name="T87" fmla="*/ 246 h 588"/>
              <a:gd name="T88" fmla="*/ 355 w 801"/>
              <a:gd name="T89" fmla="*/ 264 h 588"/>
              <a:gd name="T90" fmla="*/ 336 w 801"/>
              <a:gd name="T91" fmla="*/ 254 h 588"/>
              <a:gd name="T92" fmla="*/ 318 w 801"/>
              <a:gd name="T93" fmla="*/ 238 h 588"/>
              <a:gd name="T94" fmla="*/ 321 w 801"/>
              <a:gd name="T95" fmla="*/ 220 h 588"/>
              <a:gd name="T96" fmla="*/ 300 w 801"/>
              <a:gd name="T97" fmla="*/ 201 h 588"/>
              <a:gd name="T98" fmla="*/ 292 w 801"/>
              <a:gd name="T99" fmla="*/ 149 h 588"/>
              <a:gd name="T100" fmla="*/ 295 w 801"/>
              <a:gd name="T101" fmla="*/ 131 h 588"/>
              <a:gd name="T102" fmla="*/ 263 w 801"/>
              <a:gd name="T103" fmla="*/ 120 h 588"/>
              <a:gd name="T104" fmla="*/ 203 w 801"/>
              <a:gd name="T105" fmla="*/ 105 h 588"/>
              <a:gd name="T106" fmla="*/ 148 w 801"/>
              <a:gd name="T107" fmla="*/ 97 h 588"/>
              <a:gd name="T108" fmla="*/ 120 w 801"/>
              <a:gd name="T109" fmla="*/ 100 h 588"/>
              <a:gd name="T110" fmla="*/ 75 w 801"/>
              <a:gd name="T111" fmla="*/ 94 h 588"/>
              <a:gd name="T112" fmla="*/ 49 w 801"/>
              <a:gd name="T113" fmla="*/ 81 h 588"/>
              <a:gd name="T114" fmla="*/ 34 w 801"/>
              <a:gd name="T115" fmla="*/ 55 h 588"/>
              <a:gd name="T116" fmla="*/ 21 w 801"/>
              <a:gd name="T117" fmla="*/ 37 h 588"/>
              <a:gd name="T118" fmla="*/ 8 w 801"/>
              <a:gd name="T119" fmla="*/ 11 h 5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801" h="588">
                <a:moveTo>
                  <a:pt x="796" y="544"/>
                </a:moveTo>
                <a:lnTo>
                  <a:pt x="798" y="544"/>
                </a:lnTo>
                <a:lnTo>
                  <a:pt x="798" y="546"/>
                </a:lnTo>
                <a:lnTo>
                  <a:pt x="798" y="549"/>
                </a:lnTo>
                <a:lnTo>
                  <a:pt x="801" y="549"/>
                </a:lnTo>
                <a:lnTo>
                  <a:pt x="801" y="551"/>
                </a:lnTo>
                <a:lnTo>
                  <a:pt x="801" y="554"/>
                </a:lnTo>
                <a:lnTo>
                  <a:pt x="801" y="557"/>
                </a:lnTo>
                <a:lnTo>
                  <a:pt x="801" y="559"/>
                </a:lnTo>
                <a:lnTo>
                  <a:pt x="801" y="562"/>
                </a:lnTo>
                <a:lnTo>
                  <a:pt x="798" y="562"/>
                </a:lnTo>
                <a:lnTo>
                  <a:pt x="798" y="564"/>
                </a:lnTo>
                <a:lnTo>
                  <a:pt x="796" y="564"/>
                </a:lnTo>
                <a:lnTo>
                  <a:pt x="796" y="567"/>
                </a:lnTo>
                <a:lnTo>
                  <a:pt x="796" y="570"/>
                </a:lnTo>
                <a:lnTo>
                  <a:pt x="793" y="572"/>
                </a:lnTo>
                <a:lnTo>
                  <a:pt x="793" y="575"/>
                </a:lnTo>
                <a:lnTo>
                  <a:pt x="791" y="575"/>
                </a:lnTo>
                <a:lnTo>
                  <a:pt x="791" y="572"/>
                </a:lnTo>
                <a:lnTo>
                  <a:pt x="793" y="572"/>
                </a:lnTo>
                <a:lnTo>
                  <a:pt x="791" y="572"/>
                </a:lnTo>
                <a:lnTo>
                  <a:pt x="788" y="572"/>
                </a:lnTo>
                <a:lnTo>
                  <a:pt x="788" y="575"/>
                </a:lnTo>
                <a:lnTo>
                  <a:pt x="785" y="575"/>
                </a:lnTo>
                <a:lnTo>
                  <a:pt x="783" y="575"/>
                </a:lnTo>
                <a:lnTo>
                  <a:pt x="783" y="578"/>
                </a:lnTo>
                <a:lnTo>
                  <a:pt x="780" y="578"/>
                </a:lnTo>
                <a:lnTo>
                  <a:pt x="783" y="578"/>
                </a:lnTo>
                <a:lnTo>
                  <a:pt x="780" y="578"/>
                </a:lnTo>
                <a:lnTo>
                  <a:pt x="778" y="578"/>
                </a:lnTo>
                <a:lnTo>
                  <a:pt x="775" y="578"/>
                </a:lnTo>
                <a:lnTo>
                  <a:pt x="772" y="578"/>
                </a:lnTo>
                <a:lnTo>
                  <a:pt x="770" y="578"/>
                </a:lnTo>
                <a:lnTo>
                  <a:pt x="770" y="580"/>
                </a:lnTo>
                <a:lnTo>
                  <a:pt x="767" y="580"/>
                </a:lnTo>
                <a:lnTo>
                  <a:pt x="764" y="580"/>
                </a:lnTo>
                <a:lnTo>
                  <a:pt x="762" y="580"/>
                </a:lnTo>
                <a:lnTo>
                  <a:pt x="762" y="583"/>
                </a:lnTo>
                <a:lnTo>
                  <a:pt x="759" y="583"/>
                </a:lnTo>
                <a:lnTo>
                  <a:pt x="757" y="583"/>
                </a:lnTo>
                <a:lnTo>
                  <a:pt x="754" y="583"/>
                </a:lnTo>
                <a:lnTo>
                  <a:pt x="754" y="580"/>
                </a:lnTo>
                <a:lnTo>
                  <a:pt x="751" y="580"/>
                </a:lnTo>
                <a:lnTo>
                  <a:pt x="749" y="580"/>
                </a:lnTo>
                <a:lnTo>
                  <a:pt x="746" y="580"/>
                </a:lnTo>
                <a:lnTo>
                  <a:pt x="746" y="583"/>
                </a:lnTo>
                <a:lnTo>
                  <a:pt x="744" y="583"/>
                </a:lnTo>
                <a:lnTo>
                  <a:pt x="741" y="583"/>
                </a:lnTo>
                <a:lnTo>
                  <a:pt x="738" y="583"/>
                </a:lnTo>
                <a:lnTo>
                  <a:pt x="736" y="583"/>
                </a:lnTo>
                <a:lnTo>
                  <a:pt x="736" y="585"/>
                </a:lnTo>
                <a:lnTo>
                  <a:pt x="736" y="583"/>
                </a:lnTo>
                <a:lnTo>
                  <a:pt x="736" y="585"/>
                </a:lnTo>
                <a:lnTo>
                  <a:pt x="736" y="583"/>
                </a:lnTo>
                <a:lnTo>
                  <a:pt x="733" y="583"/>
                </a:lnTo>
                <a:lnTo>
                  <a:pt x="731" y="583"/>
                </a:lnTo>
                <a:lnTo>
                  <a:pt x="728" y="583"/>
                </a:lnTo>
                <a:lnTo>
                  <a:pt x="728" y="585"/>
                </a:lnTo>
                <a:lnTo>
                  <a:pt x="728" y="583"/>
                </a:lnTo>
                <a:lnTo>
                  <a:pt x="728" y="585"/>
                </a:lnTo>
                <a:lnTo>
                  <a:pt x="725" y="585"/>
                </a:lnTo>
                <a:lnTo>
                  <a:pt x="728" y="583"/>
                </a:lnTo>
                <a:lnTo>
                  <a:pt x="725" y="583"/>
                </a:lnTo>
                <a:lnTo>
                  <a:pt x="725" y="585"/>
                </a:lnTo>
                <a:lnTo>
                  <a:pt x="723" y="585"/>
                </a:lnTo>
                <a:lnTo>
                  <a:pt x="720" y="585"/>
                </a:lnTo>
                <a:lnTo>
                  <a:pt x="720" y="588"/>
                </a:lnTo>
                <a:lnTo>
                  <a:pt x="720" y="585"/>
                </a:lnTo>
                <a:lnTo>
                  <a:pt x="718" y="585"/>
                </a:lnTo>
                <a:lnTo>
                  <a:pt x="718" y="588"/>
                </a:lnTo>
                <a:lnTo>
                  <a:pt x="715" y="588"/>
                </a:lnTo>
                <a:lnTo>
                  <a:pt x="715" y="585"/>
                </a:lnTo>
                <a:lnTo>
                  <a:pt x="712" y="585"/>
                </a:lnTo>
                <a:lnTo>
                  <a:pt x="710" y="585"/>
                </a:lnTo>
                <a:lnTo>
                  <a:pt x="710" y="583"/>
                </a:lnTo>
                <a:lnTo>
                  <a:pt x="707" y="583"/>
                </a:lnTo>
                <a:lnTo>
                  <a:pt x="707" y="580"/>
                </a:lnTo>
                <a:lnTo>
                  <a:pt x="704" y="580"/>
                </a:lnTo>
                <a:lnTo>
                  <a:pt x="704" y="578"/>
                </a:lnTo>
                <a:lnTo>
                  <a:pt x="704" y="575"/>
                </a:lnTo>
                <a:lnTo>
                  <a:pt x="702" y="575"/>
                </a:lnTo>
                <a:lnTo>
                  <a:pt x="702" y="572"/>
                </a:lnTo>
                <a:lnTo>
                  <a:pt x="702" y="575"/>
                </a:lnTo>
                <a:lnTo>
                  <a:pt x="702" y="572"/>
                </a:lnTo>
                <a:lnTo>
                  <a:pt x="699" y="572"/>
                </a:lnTo>
                <a:lnTo>
                  <a:pt x="699" y="570"/>
                </a:lnTo>
                <a:lnTo>
                  <a:pt x="699" y="572"/>
                </a:lnTo>
                <a:lnTo>
                  <a:pt x="699" y="570"/>
                </a:lnTo>
                <a:lnTo>
                  <a:pt x="697" y="570"/>
                </a:lnTo>
                <a:lnTo>
                  <a:pt x="694" y="570"/>
                </a:lnTo>
                <a:lnTo>
                  <a:pt x="697" y="567"/>
                </a:lnTo>
                <a:lnTo>
                  <a:pt x="694" y="567"/>
                </a:lnTo>
                <a:lnTo>
                  <a:pt x="697" y="567"/>
                </a:lnTo>
                <a:lnTo>
                  <a:pt x="694" y="564"/>
                </a:lnTo>
                <a:lnTo>
                  <a:pt x="694" y="562"/>
                </a:lnTo>
                <a:lnTo>
                  <a:pt x="691" y="562"/>
                </a:lnTo>
                <a:lnTo>
                  <a:pt x="694" y="562"/>
                </a:lnTo>
                <a:lnTo>
                  <a:pt x="694" y="559"/>
                </a:lnTo>
                <a:lnTo>
                  <a:pt x="691" y="559"/>
                </a:lnTo>
                <a:lnTo>
                  <a:pt x="691" y="557"/>
                </a:lnTo>
                <a:lnTo>
                  <a:pt x="694" y="557"/>
                </a:lnTo>
                <a:lnTo>
                  <a:pt x="694" y="554"/>
                </a:lnTo>
                <a:lnTo>
                  <a:pt x="694" y="551"/>
                </a:lnTo>
                <a:lnTo>
                  <a:pt x="694" y="549"/>
                </a:lnTo>
                <a:lnTo>
                  <a:pt x="694" y="546"/>
                </a:lnTo>
                <a:lnTo>
                  <a:pt x="694" y="544"/>
                </a:lnTo>
                <a:lnTo>
                  <a:pt x="691" y="541"/>
                </a:lnTo>
                <a:lnTo>
                  <a:pt x="691" y="538"/>
                </a:lnTo>
                <a:lnTo>
                  <a:pt x="691" y="536"/>
                </a:lnTo>
                <a:lnTo>
                  <a:pt x="691" y="533"/>
                </a:lnTo>
                <a:lnTo>
                  <a:pt x="691" y="530"/>
                </a:lnTo>
                <a:lnTo>
                  <a:pt x="691" y="533"/>
                </a:lnTo>
                <a:lnTo>
                  <a:pt x="691" y="530"/>
                </a:lnTo>
                <a:lnTo>
                  <a:pt x="691" y="528"/>
                </a:lnTo>
                <a:lnTo>
                  <a:pt x="694" y="525"/>
                </a:lnTo>
                <a:lnTo>
                  <a:pt x="694" y="523"/>
                </a:lnTo>
                <a:lnTo>
                  <a:pt x="694" y="520"/>
                </a:lnTo>
                <a:lnTo>
                  <a:pt x="697" y="520"/>
                </a:lnTo>
                <a:lnTo>
                  <a:pt x="697" y="517"/>
                </a:lnTo>
                <a:lnTo>
                  <a:pt x="697" y="515"/>
                </a:lnTo>
                <a:lnTo>
                  <a:pt x="697" y="512"/>
                </a:lnTo>
                <a:lnTo>
                  <a:pt x="697" y="510"/>
                </a:lnTo>
                <a:lnTo>
                  <a:pt x="697" y="507"/>
                </a:lnTo>
                <a:lnTo>
                  <a:pt x="697" y="504"/>
                </a:lnTo>
                <a:lnTo>
                  <a:pt x="697" y="502"/>
                </a:lnTo>
                <a:lnTo>
                  <a:pt x="699" y="499"/>
                </a:lnTo>
                <a:lnTo>
                  <a:pt x="697" y="499"/>
                </a:lnTo>
                <a:lnTo>
                  <a:pt x="699" y="499"/>
                </a:lnTo>
                <a:lnTo>
                  <a:pt x="699" y="497"/>
                </a:lnTo>
                <a:lnTo>
                  <a:pt x="699" y="494"/>
                </a:lnTo>
                <a:lnTo>
                  <a:pt x="697" y="494"/>
                </a:lnTo>
                <a:lnTo>
                  <a:pt x="699" y="494"/>
                </a:lnTo>
                <a:lnTo>
                  <a:pt x="697" y="494"/>
                </a:lnTo>
                <a:lnTo>
                  <a:pt x="699" y="491"/>
                </a:lnTo>
                <a:lnTo>
                  <a:pt x="699" y="489"/>
                </a:lnTo>
                <a:lnTo>
                  <a:pt x="699" y="486"/>
                </a:lnTo>
                <a:lnTo>
                  <a:pt x="699" y="483"/>
                </a:lnTo>
                <a:lnTo>
                  <a:pt x="699" y="481"/>
                </a:lnTo>
                <a:lnTo>
                  <a:pt x="699" y="478"/>
                </a:lnTo>
                <a:lnTo>
                  <a:pt x="697" y="478"/>
                </a:lnTo>
                <a:lnTo>
                  <a:pt x="697" y="476"/>
                </a:lnTo>
                <a:lnTo>
                  <a:pt x="697" y="473"/>
                </a:lnTo>
                <a:lnTo>
                  <a:pt x="697" y="470"/>
                </a:lnTo>
                <a:lnTo>
                  <a:pt x="697" y="468"/>
                </a:lnTo>
                <a:lnTo>
                  <a:pt x="697" y="465"/>
                </a:lnTo>
                <a:lnTo>
                  <a:pt x="697" y="463"/>
                </a:lnTo>
                <a:lnTo>
                  <a:pt x="697" y="460"/>
                </a:lnTo>
                <a:lnTo>
                  <a:pt x="697" y="457"/>
                </a:lnTo>
                <a:lnTo>
                  <a:pt x="697" y="455"/>
                </a:lnTo>
                <a:lnTo>
                  <a:pt x="699" y="452"/>
                </a:lnTo>
                <a:lnTo>
                  <a:pt x="699" y="450"/>
                </a:lnTo>
                <a:lnTo>
                  <a:pt x="702" y="450"/>
                </a:lnTo>
                <a:lnTo>
                  <a:pt x="702" y="447"/>
                </a:lnTo>
                <a:lnTo>
                  <a:pt x="699" y="447"/>
                </a:lnTo>
                <a:lnTo>
                  <a:pt x="702" y="447"/>
                </a:lnTo>
                <a:lnTo>
                  <a:pt x="702" y="444"/>
                </a:lnTo>
                <a:lnTo>
                  <a:pt x="704" y="444"/>
                </a:lnTo>
                <a:lnTo>
                  <a:pt x="704" y="442"/>
                </a:lnTo>
                <a:lnTo>
                  <a:pt x="704" y="439"/>
                </a:lnTo>
                <a:lnTo>
                  <a:pt x="707" y="439"/>
                </a:lnTo>
                <a:lnTo>
                  <a:pt x="707" y="436"/>
                </a:lnTo>
                <a:lnTo>
                  <a:pt x="707" y="434"/>
                </a:lnTo>
                <a:lnTo>
                  <a:pt x="710" y="434"/>
                </a:lnTo>
                <a:lnTo>
                  <a:pt x="712" y="434"/>
                </a:lnTo>
                <a:lnTo>
                  <a:pt x="715" y="434"/>
                </a:lnTo>
                <a:lnTo>
                  <a:pt x="718" y="434"/>
                </a:lnTo>
                <a:lnTo>
                  <a:pt x="718" y="431"/>
                </a:lnTo>
                <a:lnTo>
                  <a:pt x="720" y="431"/>
                </a:lnTo>
                <a:lnTo>
                  <a:pt x="720" y="429"/>
                </a:lnTo>
                <a:lnTo>
                  <a:pt x="720" y="426"/>
                </a:lnTo>
                <a:lnTo>
                  <a:pt x="720" y="429"/>
                </a:lnTo>
                <a:lnTo>
                  <a:pt x="718" y="426"/>
                </a:lnTo>
                <a:lnTo>
                  <a:pt x="723" y="429"/>
                </a:lnTo>
                <a:lnTo>
                  <a:pt x="723" y="426"/>
                </a:lnTo>
                <a:lnTo>
                  <a:pt x="725" y="423"/>
                </a:lnTo>
                <a:lnTo>
                  <a:pt x="723" y="423"/>
                </a:lnTo>
                <a:lnTo>
                  <a:pt x="725" y="423"/>
                </a:lnTo>
                <a:lnTo>
                  <a:pt x="725" y="421"/>
                </a:lnTo>
                <a:lnTo>
                  <a:pt x="725" y="418"/>
                </a:lnTo>
                <a:lnTo>
                  <a:pt x="725" y="416"/>
                </a:lnTo>
                <a:lnTo>
                  <a:pt x="723" y="416"/>
                </a:lnTo>
                <a:lnTo>
                  <a:pt x="723" y="413"/>
                </a:lnTo>
                <a:lnTo>
                  <a:pt x="720" y="413"/>
                </a:lnTo>
                <a:lnTo>
                  <a:pt x="720" y="410"/>
                </a:lnTo>
                <a:lnTo>
                  <a:pt x="718" y="410"/>
                </a:lnTo>
                <a:lnTo>
                  <a:pt x="720" y="410"/>
                </a:lnTo>
                <a:lnTo>
                  <a:pt x="720" y="408"/>
                </a:lnTo>
                <a:lnTo>
                  <a:pt x="720" y="405"/>
                </a:lnTo>
                <a:lnTo>
                  <a:pt x="720" y="403"/>
                </a:lnTo>
                <a:lnTo>
                  <a:pt x="718" y="403"/>
                </a:lnTo>
                <a:lnTo>
                  <a:pt x="718" y="400"/>
                </a:lnTo>
                <a:lnTo>
                  <a:pt x="715" y="400"/>
                </a:lnTo>
                <a:lnTo>
                  <a:pt x="712" y="400"/>
                </a:lnTo>
                <a:lnTo>
                  <a:pt x="712" y="397"/>
                </a:lnTo>
                <a:lnTo>
                  <a:pt x="710" y="397"/>
                </a:lnTo>
                <a:lnTo>
                  <a:pt x="712" y="397"/>
                </a:lnTo>
                <a:lnTo>
                  <a:pt x="712" y="395"/>
                </a:lnTo>
                <a:lnTo>
                  <a:pt x="712" y="397"/>
                </a:lnTo>
                <a:lnTo>
                  <a:pt x="712" y="395"/>
                </a:lnTo>
                <a:lnTo>
                  <a:pt x="712" y="392"/>
                </a:lnTo>
                <a:lnTo>
                  <a:pt x="710" y="392"/>
                </a:lnTo>
                <a:lnTo>
                  <a:pt x="712" y="392"/>
                </a:lnTo>
                <a:lnTo>
                  <a:pt x="712" y="389"/>
                </a:lnTo>
                <a:lnTo>
                  <a:pt x="712" y="387"/>
                </a:lnTo>
                <a:lnTo>
                  <a:pt x="710" y="384"/>
                </a:lnTo>
                <a:lnTo>
                  <a:pt x="710" y="382"/>
                </a:lnTo>
                <a:lnTo>
                  <a:pt x="707" y="382"/>
                </a:lnTo>
                <a:lnTo>
                  <a:pt x="704" y="384"/>
                </a:lnTo>
                <a:lnTo>
                  <a:pt x="702" y="384"/>
                </a:lnTo>
                <a:lnTo>
                  <a:pt x="704" y="384"/>
                </a:lnTo>
                <a:lnTo>
                  <a:pt x="704" y="382"/>
                </a:lnTo>
                <a:lnTo>
                  <a:pt x="702" y="382"/>
                </a:lnTo>
                <a:lnTo>
                  <a:pt x="704" y="382"/>
                </a:lnTo>
                <a:lnTo>
                  <a:pt x="702" y="382"/>
                </a:lnTo>
                <a:lnTo>
                  <a:pt x="702" y="384"/>
                </a:lnTo>
                <a:lnTo>
                  <a:pt x="702" y="382"/>
                </a:lnTo>
                <a:lnTo>
                  <a:pt x="699" y="382"/>
                </a:lnTo>
                <a:lnTo>
                  <a:pt x="702" y="382"/>
                </a:lnTo>
                <a:lnTo>
                  <a:pt x="702" y="379"/>
                </a:lnTo>
                <a:lnTo>
                  <a:pt x="702" y="382"/>
                </a:lnTo>
                <a:lnTo>
                  <a:pt x="702" y="379"/>
                </a:lnTo>
                <a:lnTo>
                  <a:pt x="702" y="376"/>
                </a:lnTo>
                <a:lnTo>
                  <a:pt x="699" y="376"/>
                </a:lnTo>
                <a:lnTo>
                  <a:pt x="699" y="374"/>
                </a:lnTo>
                <a:lnTo>
                  <a:pt x="699" y="371"/>
                </a:lnTo>
                <a:lnTo>
                  <a:pt x="697" y="371"/>
                </a:lnTo>
                <a:lnTo>
                  <a:pt x="697" y="369"/>
                </a:lnTo>
                <a:lnTo>
                  <a:pt x="694" y="369"/>
                </a:lnTo>
                <a:lnTo>
                  <a:pt x="691" y="369"/>
                </a:lnTo>
                <a:lnTo>
                  <a:pt x="691" y="366"/>
                </a:lnTo>
                <a:lnTo>
                  <a:pt x="689" y="366"/>
                </a:lnTo>
                <a:lnTo>
                  <a:pt x="686" y="366"/>
                </a:lnTo>
                <a:lnTo>
                  <a:pt x="684" y="366"/>
                </a:lnTo>
                <a:lnTo>
                  <a:pt x="684" y="369"/>
                </a:lnTo>
                <a:lnTo>
                  <a:pt x="684" y="371"/>
                </a:lnTo>
                <a:lnTo>
                  <a:pt x="684" y="374"/>
                </a:lnTo>
                <a:lnTo>
                  <a:pt x="684" y="376"/>
                </a:lnTo>
                <a:lnTo>
                  <a:pt x="681" y="376"/>
                </a:lnTo>
                <a:lnTo>
                  <a:pt x="678" y="376"/>
                </a:lnTo>
                <a:lnTo>
                  <a:pt x="676" y="376"/>
                </a:lnTo>
                <a:lnTo>
                  <a:pt x="673" y="376"/>
                </a:lnTo>
                <a:lnTo>
                  <a:pt x="673" y="379"/>
                </a:lnTo>
                <a:lnTo>
                  <a:pt x="673" y="382"/>
                </a:lnTo>
                <a:lnTo>
                  <a:pt x="671" y="382"/>
                </a:lnTo>
                <a:lnTo>
                  <a:pt x="668" y="382"/>
                </a:lnTo>
                <a:lnTo>
                  <a:pt x="665" y="382"/>
                </a:lnTo>
                <a:lnTo>
                  <a:pt x="663" y="382"/>
                </a:lnTo>
                <a:lnTo>
                  <a:pt x="660" y="382"/>
                </a:lnTo>
                <a:lnTo>
                  <a:pt x="660" y="384"/>
                </a:lnTo>
                <a:lnTo>
                  <a:pt x="657" y="384"/>
                </a:lnTo>
                <a:lnTo>
                  <a:pt x="657" y="387"/>
                </a:lnTo>
                <a:lnTo>
                  <a:pt x="657" y="389"/>
                </a:lnTo>
                <a:lnTo>
                  <a:pt x="655" y="389"/>
                </a:lnTo>
                <a:lnTo>
                  <a:pt x="655" y="392"/>
                </a:lnTo>
                <a:lnTo>
                  <a:pt x="652" y="392"/>
                </a:lnTo>
                <a:lnTo>
                  <a:pt x="652" y="395"/>
                </a:lnTo>
                <a:lnTo>
                  <a:pt x="650" y="395"/>
                </a:lnTo>
                <a:lnTo>
                  <a:pt x="650" y="397"/>
                </a:lnTo>
                <a:lnTo>
                  <a:pt x="652" y="400"/>
                </a:lnTo>
                <a:lnTo>
                  <a:pt x="655" y="403"/>
                </a:lnTo>
                <a:lnTo>
                  <a:pt x="657" y="403"/>
                </a:lnTo>
                <a:lnTo>
                  <a:pt x="657" y="405"/>
                </a:lnTo>
                <a:lnTo>
                  <a:pt x="657" y="408"/>
                </a:lnTo>
                <a:lnTo>
                  <a:pt x="655" y="410"/>
                </a:lnTo>
                <a:lnTo>
                  <a:pt x="655" y="413"/>
                </a:lnTo>
                <a:lnTo>
                  <a:pt x="652" y="413"/>
                </a:lnTo>
                <a:lnTo>
                  <a:pt x="650" y="416"/>
                </a:lnTo>
                <a:lnTo>
                  <a:pt x="647" y="416"/>
                </a:lnTo>
                <a:lnTo>
                  <a:pt x="647" y="418"/>
                </a:lnTo>
                <a:lnTo>
                  <a:pt x="644" y="418"/>
                </a:lnTo>
                <a:lnTo>
                  <a:pt x="644" y="421"/>
                </a:lnTo>
                <a:lnTo>
                  <a:pt x="642" y="421"/>
                </a:lnTo>
                <a:lnTo>
                  <a:pt x="642" y="423"/>
                </a:lnTo>
                <a:lnTo>
                  <a:pt x="642" y="421"/>
                </a:lnTo>
                <a:lnTo>
                  <a:pt x="642" y="423"/>
                </a:lnTo>
                <a:lnTo>
                  <a:pt x="639" y="423"/>
                </a:lnTo>
                <a:lnTo>
                  <a:pt x="639" y="421"/>
                </a:lnTo>
                <a:lnTo>
                  <a:pt x="639" y="423"/>
                </a:lnTo>
                <a:lnTo>
                  <a:pt x="637" y="423"/>
                </a:lnTo>
                <a:lnTo>
                  <a:pt x="637" y="421"/>
                </a:lnTo>
                <a:lnTo>
                  <a:pt x="637" y="418"/>
                </a:lnTo>
                <a:lnTo>
                  <a:pt x="634" y="418"/>
                </a:lnTo>
                <a:lnTo>
                  <a:pt x="631" y="418"/>
                </a:lnTo>
                <a:lnTo>
                  <a:pt x="631" y="421"/>
                </a:lnTo>
                <a:lnTo>
                  <a:pt x="631" y="418"/>
                </a:lnTo>
                <a:lnTo>
                  <a:pt x="629" y="418"/>
                </a:lnTo>
                <a:lnTo>
                  <a:pt x="626" y="418"/>
                </a:lnTo>
                <a:lnTo>
                  <a:pt x="624" y="418"/>
                </a:lnTo>
                <a:lnTo>
                  <a:pt x="621" y="418"/>
                </a:lnTo>
                <a:lnTo>
                  <a:pt x="618" y="418"/>
                </a:lnTo>
                <a:lnTo>
                  <a:pt x="616" y="418"/>
                </a:lnTo>
                <a:lnTo>
                  <a:pt x="616" y="416"/>
                </a:lnTo>
                <a:lnTo>
                  <a:pt x="616" y="418"/>
                </a:lnTo>
                <a:lnTo>
                  <a:pt x="613" y="418"/>
                </a:lnTo>
                <a:lnTo>
                  <a:pt x="610" y="418"/>
                </a:lnTo>
                <a:lnTo>
                  <a:pt x="610" y="421"/>
                </a:lnTo>
                <a:lnTo>
                  <a:pt x="608" y="421"/>
                </a:lnTo>
                <a:lnTo>
                  <a:pt x="608" y="423"/>
                </a:lnTo>
                <a:lnTo>
                  <a:pt x="605" y="423"/>
                </a:lnTo>
                <a:lnTo>
                  <a:pt x="605" y="426"/>
                </a:lnTo>
                <a:lnTo>
                  <a:pt x="605" y="429"/>
                </a:lnTo>
                <a:lnTo>
                  <a:pt x="603" y="429"/>
                </a:lnTo>
                <a:lnTo>
                  <a:pt x="605" y="429"/>
                </a:lnTo>
                <a:lnTo>
                  <a:pt x="603" y="429"/>
                </a:lnTo>
                <a:lnTo>
                  <a:pt x="605" y="429"/>
                </a:lnTo>
                <a:lnTo>
                  <a:pt x="603" y="429"/>
                </a:lnTo>
                <a:lnTo>
                  <a:pt x="603" y="431"/>
                </a:lnTo>
                <a:lnTo>
                  <a:pt x="603" y="434"/>
                </a:lnTo>
                <a:lnTo>
                  <a:pt x="603" y="431"/>
                </a:lnTo>
                <a:lnTo>
                  <a:pt x="603" y="434"/>
                </a:lnTo>
                <a:lnTo>
                  <a:pt x="603" y="431"/>
                </a:lnTo>
                <a:lnTo>
                  <a:pt x="603" y="434"/>
                </a:lnTo>
                <a:lnTo>
                  <a:pt x="603" y="436"/>
                </a:lnTo>
                <a:lnTo>
                  <a:pt x="603" y="434"/>
                </a:lnTo>
                <a:lnTo>
                  <a:pt x="603" y="436"/>
                </a:lnTo>
                <a:lnTo>
                  <a:pt x="600" y="436"/>
                </a:lnTo>
                <a:lnTo>
                  <a:pt x="603" y="436"/>
                </a:lnTo>
                <a:lnTo>
                  <a:pt x="600" y="436"/>
                </a:lnTo>
                <a:lnTo>
                  <a:pt x="600" y="439"/>
                </a:lnTo>
                <a:lnTo>
                  <a:pt x="597" y="439"/>
                </a:lnTo>
                <a:lnTo>
                  <a:pt x="600" y="439"/>
                </a:lnTo>
                <a:lnTo>
                  <a:pt x="597" y="439"/>
                </a:lnTo>
                <a:lnTo>
                  <a:pt x="595" y="439"/>
                </a:lnTo>
                <a:lnTo>
                  <a:pt x="595" y="442"/>
                </a:lnTo>
                <a:lnTo>
                  <a:pt x="592" y="442"/>
                </a:lnTo>
                <a:lnTo>
                  <a:pt x="590" y="442"/>
                </a:lnTo>
                <a:lnTo>
                  <a:pt x="592" y="442"/>
                </a:lnTo>
                <a:lnTo>
                  <a:pt x="590" y="442"/>
                </a:lnTo>
                <a:lnTo>
                  <a:pt x="587" y="442"/>
                </a:lnTo>
                <a:lnTo>
                  <a:pt x="584" y="442"/>
                </a:lnTo>
                <a:lnTo>
                  <a:pt x="582" y="442"/>
                </a:lnTo>
                <a:lnTo>
                  <a:pt x="579" y="442"/>
                </a:lnTo>
                <a:lnTo>
                  <a:pt x="579" y="439"/>
                </a:lnTo>
                <a:lnTo>
                  <a:pt x="577" y="439"/>
                </a:lnTo>
                <a:lnTo>
                  <a:pt x="574" y="439"/>
                </a:lnTo>
                <a:lnTo>
                  <a:pt x="577" y="439"/>
                </a:lnTo>
                <a:lnTo>
                  <a:pt x="574" y="439"/>
                </a:lnTo>
                <a:lnTo>
                  <a:pt x="574" y="436"/>
                </a:lnTo>
                <a:lnTo>
                  <a:pt x="574" y="434"/>
                </a:lnTo>
                <a:lnTo>
                  <a:pt x="571" y="434"/>
                </a:lnTo>
                <a:lnTo>
                  <a:pt x="571" y="431"/>
                </a:lnTo>
                <a:lnTo>
                  <a:pt x="571" y="429"/>
                </a:lnTo>
                <a:lnTo>
                  <a:pt x="571" y="426"/>
                </a:lnTo>
                <a:lnTo>
                  <a:pt x="571" y="423"/>
                </a:lnTo>
                <a:lnTo>
                  <a:pt x="571" y="421"/>
                </a:lnTo>
                <a:lnTo>
                  <a:pt x="574" y="421"/>
                </a:lnTo>
                <a:lnTo>
                  <a:pt x="571" y="421"/>
                </a:lnTo>
                <a:lnTo>
                  <a:pt x="574" y="421"/>
                </a:lnTo>
                <a:lnTo>
                  <a:pt x="574" y="418"/>
                </a:lnTo>
                <a:lnTo>
                  <a:pt x="571" y="418"/>
                </a:lnTo>
                <a:lnTo>
                  <a:pt x="574" y="418"/>
                </a:lnTo>
                <a:lnTo>
                  <a:pt x="574" y="416"/>
                </a:lnTo>
                <a:lnTo>
                  <a:pt x="571" y="416"/>
                </a:lnTo>
                <a:lnTo>
                  <a:pt x="571" y="413"/>
                </a:lnTo>
                <a:lnTo>
                  <a:pt x="574" y="413"/>
                </a:lnTo>
                <a:lnTo>
                  <a:pt x="574" y="410"/>
                </a:lnTo>
                <a:lnTo>
                  <a:pt x="571" y="410"/>
                </a:lnTo>
                <a:lnTo>
                  <a:pt x="571" y="408"/>
                </a:lnTo>
                <a:lnTo>
                  <a:pt x="574" y="408"/>
                </a:lnTo>
                <a:lnTo>
                  <a:pt x="574" y="405"/>
                </a:lnTo>
                <a:lnTo>
                  <a:pt x="577" y="403"/>
                </a:lnTo>
                <a:lnTo>
                  <a:pt x="579" y="403"/>
                </a:lnTo>
                <a:lnTo>
                  <a:pt x="579" y="400"/>
                </a:lnTo>
                <a:lnTo>
                  <a:pt x="579" y="397"/>
                </a:lnTo>
                <a:lnTo>
                  <a:pt x="582" y="397"/>
                </a:lnTo>
                <a:lnTo>
                  <a:pt x="582" y="395"/>
                </a:lnTo>
                <a:lnTo>
                  <a:pt x="584" y="395"/>
                </a:lnTo>
                <a:lnTo>
                  <a:pt x="582" y="395"/>
                </a:lnTo>
                <a:lnTo>
                  <a:pt x="584" y="395"/>
                </a:lnTo>
                <a:lnTo>
                  <a:pt x="584" y="392"/>
                </a:lnTo>
                <a:lnTo>
                  <a:pt x="587" y="392"/>
                </a:lnTo>
                <a:lnTo>
                  <a:pt x="590" y="392"/>
                </a:lnTo>
                <a:lnTo>
                  <a:pt x="590" y="389"/>
                </a:lnTo>
                <a:lnTo>
                  <a:pt x="590" y="392"/>
                </a:lnTo>
                <a:lnTo>
                  <a:pt x="590" y="389"/>
                </a:lnTo>
                <a:lnTo>
                  <a:pt x="592" y="389"/>
                </a:lnTo>
                <a:lnTo>
                  <a:pt x="595" y="389"/>
                </a:lnTo>
                <a:lnTo>
                  <a:pt x="595" y="387"/>
                </a:lnTo>
                <a:lnTo>
                  <a:pt x="597" y="387"/>
                </a:lnTo>
                <a:lnTo>
                  <a:pt x="597" y="384"/>
                </a:lnTo>
                <a:lnTo>
                  <a:pt x="600" y="384"/>
                </a:lnTo>
                <a:lnTo>
                  <a:pt x="600" y="382"/>
                </a:lnTo>
                <a:lnTo>
                  <a:pt x="603" y="382"/>
                </a:lnTo>
                <a:lnTo>
                  <a:pt x="600" y="382"/>
                </a:lnTo>
                <a:lnTo>
                  <a:pt x="603" y="382"/>
                </a:lnTo>
                <a:lnTo>
                  <a:pt x="605" y="382"/>
                </a:lnTo>
                <a:lnTo>
                  <a:pt x="608" y="382"/>
                </a:lnTo>
                <a:lnTo>
                  <a:pt x="608" y="384"/>
                </a:lnTo>
                <a:lnTo>
                  <a:pt x="608" y="382"/>
                </a:lnTo>
                <a:lnTo>
                  <a:pt x="610" y="382"/>
                </a:lnTo>
                <a:lnTo>
                  <a:pt x="613" y="382"/>
                </a:lnTo>
                <a:lnTo>
                  <a:pt x="613" y="379"/>
                </a:lnTo>
                <a:lnTo>
                  <a:pt x="613" y="376"/>
                </a:lnTo>
                <a:lnTo>
                  <a:pt x="616" y="376"/>
                </a:lnTo>
                <a:lnTo>
                  <a:pt x="616" y="374"/>
                </a:lnTo>
                <a:lnTo>
                  <a:pt x="616" y="371"/>
                </a:lnTo>
                <a:lnTo>
                  <a:pt x="616" y="369"/>
                </a:lnTo>
                <a:lnTo>
                  <a:pt x="616" y="366"/>
                </a:lnTo>
                <a:lnTo>
                  <a:pt x="613" y="366"/>
                </a:lnTo>
                <a:lnTo>
                  <a:pt x="613" y="363"/>
                </a:lnTo>
                <a:lnTo>
                  <a:pt x="610" y="363"/>
                </a:lnTo>
                <a:lnTo>
                  <a:pt x="608" y="363"/>
                </a:lnTo>
                <a:lnTo>
                  <a:pt x="608" y="361"/>
                </a:lnTo>
                <a:lnTo>
                  <a:pt x="610" y="361"/>
                </a:lnTo>
                <a:lnTo>
                  <a:pt x="608" y="361"/>
                </a:lnTo>
                <a:lnTo>
                  <a:pt x="608" y="358"/>
                </a:lnTo>
                <a:lnTo>
                  <a:pt x="608" y="355"/>
                </a:lnTo>
                <a:lnTo>
                  <a:pt x="605" y="355"/>
                </a:lnTo>
                <a:lnTo>
                  <a:pt x="608" y="355"/>
                </a:lnTo>
                <a:lnTo>
                  <a:pt x="608" y="353"/>
                </a:lnTo>
                <a:lnTo>
                  <a:pt x="608" y="350"/>
                </a:lnTo>
                <a:lnTo>
                  <a:pt x="605" y="350"/>
                </a:lnTo>
                <a:lnTo>
                  <a:pt x="605" y="348"/>
                </a:lnTo>
                <a:lnTo>
                  <a:pt x="603" y="348"/>
                </a:lnTo>
                <a:lnTo>
                  <a:pt x="605" y="348"/>
                </a:lnTo>
                <a:lnTo>
                  <a:pt x="605" y="345"/>
                </a:lnTo>
                <a:lnTo>
                  <a:pt x="603" y="345"/>
                </a:lnTo>
                <a:lnTo>
                  <a:pt x="600" y="345"/>
                </a:lnTo>
                <a:lnTo>
                  <a:pt x="597" y="345"/>
                </a:lnTo>
                <a:lnTo>
                  <a:pt x="597" y="342"/>
                </a:lnTo>
                <a:lnTo>
                  <a:pt x="597" y="345"/>
                </a:lnTo>
                <a:lnTo>
                  <a:pt x="595" y="345"/>
                </a:lnTo>
                <a:lnTo>
                  <a:pt x="592" y="345"/>
                </a:lnTo>
                <a:lnTo>
                  <a:pt x="595" y="342"/>
                </a:lnTo>
                <a:lnTo>
                  <a:pt x="592" y="342"/>
                </a:lnTo>
                <a:lnTo>
                  <a:pt x="592" y="345"/>
                </a:lnTo>
                <a:lnTo>
                  <a:pt x="592" y="342"/>
                </a:lnTo>
                <a:lnTo>
                  <a:pt x="590" y="342"/>
                </a:lnTo>
                <a:lnTo>
                  <a:pt x="587" y="342"/>
                </a:lnTo>
                <a:lnTo>
                  <a:pt x="584" y="342"/>
                </a:lnTo>
                <a:lnTo>
                  <a:pt x="582" y="342"/>
                </a:lnTo>
                <a:lnTo>
                  <a:pt x="582" y="340"/>
                </a:lnTo>
                <a:lnTo>
                  <a:pt x="582" y="342"/>
                </a:lnTo>
                <a:lnTo>
                  <a:pt x="582" y="340"/>
                </a:lnTo>
                <a:lnTo>
                  <a:pt x="579" y="340"/>
                </a:lnTo>
                <a:lnTo>
                  <a:pt x="577" y="340"/>
                </a:lnTo>
                <a:lnTo>
                  <a:pt x="574" y="340"/>
                </a:lnTo>
                <a:lnTo>
                  <a:pt x="574" y="337"/>
                </a:lnTo>
                <a:lnTo>
                  <a:pt x="571" y="337"/>
                </a:lnTo>
                <a:lnTo>
                  <a:pt x="571" y="335"/>
                </a:lnTo>
                <a:lnTo>
                  <a:pt x="571" y="337"/>
                </a:lnTo>
                <a:lnTo>
                  <a:pt x="569" y="337"/>
                </a:lnTo>
                <a:lnTo>
                  <a:pt x="569" y="335"/>
                </a:lnTo>
                <a:lnTo>
                  <a:pt x="566" y="335"/>
                </a:lnTo>
                <a:lnTo>
                  <a:pt x="563" y="335"/>
                </a:lnTo>
                <a:lnTo>
                  <a:pt x="563" y="332"/>
                </a:lnTo>
                <a:lnTo>
                  <a:pt x="561" y="332"/>
                </a:lnTo>
                <a:lnTo>
                  <a:pt x="561" y="329"/>
                </a:lnTo>
                <a:lnTo>
                  <a:pt x="561" y="327"/>
                </a:lnTo>
                <a:lnTo>
                  <a:pt x="558" y="327"/>
                </a:lnTo>
                <a:lnTo>
                  <a:pt x="561" y="327"/>
                </a:lnTo>
                <a:lnTo>
                  <a:pt x="561" y="324"/>
                </a:lnTo>
                <a:lnTo>
                  <a:pt x="558" y="324"/>
                </a:lnTo>
                <a:lnTo>
                  <a:pt x="558" y="327"/>
                </a:lnTo>
                <a:lnTo>
                  <a:pt x="556" y="327"/>
                </a:lnTo>
                <a:lnTo>
                  <a:pt x="553" y="327"/>
                </a:lnTo>
                <a:lnTo>
                  <a:pt x="556" y="327"/>
                </a:lnTo>
                <a:lnTo>
                  <a:pt x="553" y="327"/>
                </a:lnTo>
                <a:lnTo>
                  <a:pt x="553" y="324"/>
                </a:lnTo>
                <a:lnTo>
                  <a:pt x="550" y="324"/>
                </a:lnTo>
                <a:lnTo>
                  <a:pt x="550" y="322"/>
                </a:lnTo>
                <a:lnTo>
                  <a:pt x="548" y="322"/>
                </a:lnTo>
                <a:lnTo>
                  <a:pt x="548" y="319"/>
                </a:lnTo>
                <a:lnTo>
                  <a:pt x="545" y="319"/>
                </a:lnTo>
                <a:lnTo>
                  <a:pt x="545" y="316"/>
                </a:lnTo>
                <a:lnTo>
                  <a:pt x="545" y="314"/>
                </a:lnTo>
                <a:lnTo>
                  <a:pt x="548" y="314"/>
                </a:lnTo>
                <a:lnTo>
                  <a:pt x="550" y="314"/>
                </a:lnTo>
                <a:lnTo>
                  <a:pt x="553" y="314"/>
                </a:lnTo>
                <a:lnTo>
                  <a:pt x="556" y="314"/>
                </a:lnTo>
                <a:lnTo>
                  <a:pt x="556" y="316"/>
                </a:lnTo>
                <a:lnTo>
                  <a:pt x="558" y="316"/>
                </a:lnTo>
                <a:lnTo>
                  <a:pt x="561" y="316"/>
                </a:lnTo>
                <a:lnTo>
                  <a:pt x="563" y="316"/>
                </a:lnTo>
                <a:lnTo>
                  <a:pt x="561" y="316"/>
                </a:lnTo>
                <a:lnTo>
                  <a:pt x="563" y="316"/>
                </a:lnTo>
                <a:lnTo>
                  <a:pt x="561" y="316"/>
                </a:lnTo>
                <a:lnTo>
                  <a:pt x="561" y="314"/>
                </a:lnTo>
                <a:lnTo>
                  <a:pt x="563" y="314"/>
                </a:lnTo>
                <a:lnTo>
                  <a:pt x="563" y="316"/>
                </a:lnTo>
                <a:lnTo>
                  <a:pt x="563" y="314"/>
                </a:lnTo>
                <a:lnTo>
                  <a:pt x="563" y="316"/>
                </a:lnTo>
                <a:lnTo>
                  <a:pt x="566" y="316"/>
                </a:lnTo>
                <a:lnTo>
                  <a:pt x="569" y="316"/>
                </a:lnTo>
                <a:lnTo>
                  <a:pt x="569" y="314"/>
                </a:lnTo>
                <a:lnTo>
                  <a:pt x="569" y="316"/>
                </a:lnTo>
                <a:lnTo>
                  <a:pt x="571" y="314"/>
                </a:lnTo>
                <a:lnTo>
                  <a:pt x="571" y="311"/>
                </a:lnTo>
                <a:lnTo>
                  <a:pt x="574" y="311"/>
                </a:lnTo>
                <a:lnTo>
                  <a:pt x="574" y="308"/>
                </a:lnTo>
                <a:lnTo>
                  <a:pt x="577" y="308"/>
                </a:lnTo>
                <a:lnTo>
                  <a:pt x="577" y="306"/>
                </a:lnTo>
                <a:lnTo>
                  <a:pt x="577" y="303"/>
                </a:lnTo>
                <a:lnTo>
                  <a:pt x="579" y="303"/>
                </a:lnTo>
                <a:lnTo>
                  <a:pt x="579" y="301"/>
                </a:lnTo>
                <a:lnTo>
                  <a:pt x="579" y="298"/>
                </a:lnTo>
                <a:lnTo>
                  <a:pt x="577" y="295"/>
                </a:lnTo>
                <a:lnTo>
                  <a:pt x="577" y="293"/>
                </a:lnTo>
                <a:lnTo>
                  <a:pt x="574" y="293"/>
                </a:lnTo>
                <a:lnTo>
                  <a:pt x="574" y="290"/>
                </a:lnTo>
                <a:lnTo>
                  <a:pt x="574" y="288"/>
                </a:lnTo>
                <a:lnTo>
                  <a:pt x="574" y="285"/>
                </a:lnTo>
                <a:lnTo>
                  <a:pt x="571" y="285"/>
                </a:lnTo>
                <a:lnTo>
                  <a:pt x="571" y="282"/>
                </a:lnTo>
                <a:lnTo>
                  <a:pt x="569" y="282"/>
                </a:lnTo>
                <a:lnTo>
                  <a:pt x="569" y="280"/>
                </a:lnTo>
                <a:lnTo>
                  <a:pt x="566" y="280"/>
                </a:lnTo>
                <a:lnTo>
                  <a:pt x="566" y="277"/>
                </a:lnTo>
                <a:lnTo>
                  <a:pt x="566" y="275"/>
                </a:lnTo>
                <a:lnTo>
                  <a:pt x="566" y="272"/>
                </a:lnTo>
                <a:lnTo>
                  <a:pt x="569" y="272"/>
                </a:lnTo>
                <a:lnTo>
                  <a:pt x="569" y="269"/>
                </a:lnTo>
                <a:lnTo>
                  <a:pt x="571" y="269"/>
                </a:lnTo>
                <a:lnTo>
                  <a:pt x="574" y="269"/>
                </a:lnTo>
                <a:lnTo>
                  <a:pt x="577" y="267"/>
                </a:lnTo>
                <a:lnTo>
                  <a:pt x="579" y="267"/>
                </a:lnTo>
                <a:lnTo>
                  <a:pt x="582" y="264"/>
                </a:lnTo>
                <a:lnTo>
                  <a:pt x="582" y="261"/>
                </a:lnTo>
                <a:lnTo>
                  <a:pt x="582" y="259"/>
                </a:lnTo>
                <a:lnTo>
                  <a:pt x="582" y="256"/>
                </a:lnTo>
                <a:lnTo>
                  <a:pt x="582" y="254"/>
                </a:lnTo>
                <a:lnTo>
                  <a:pt x="582" y="251"/>
                </a:lnTo>
                <a:lnTo>
                  <a:pt x="582" y="248"/>
                </a:lnTo>
                <a:lnTo>
                  <a:pt x="582" y="246"/>
                </a:lnTo>
                <a:lnTo>
                  <a:pt x="582" y="243"/>
                </a:lnTo>
                <a:lnTo>
                  <a:pt x="582" y="241"/>
                </a:lnTo>
                <a:lnTo>
                  <a:pt x="582" y="238"/>
                </a:lnTo>
                <a:lnTo>
                  <a:pt x="584" y="238"/>
                </a:lnTo>
                <a:lnTo>
                  <a:pt x="584" y="235"/>
                </a:lnTo>
                <a:lnTo>
                  <a:pt x="582" y="235"/>
                </a:lnTo>
                <a:lnTo>
                  <a:pt x="584" y="233"/>
                </a:lnTo>
                <a:lnTo>
                  <a:pt x="582" y="233"/>
                </a:lnTo>
                <a:lnTo>
                  <a:pt x="582" y="230"/>
                </a:lnTo>
                <a:lnTo>
                  <a:pt x="582" y="228"/>
                </a:lnTo>
                <a:lnTo>
                  <a:pt x="584" y="228"/>
                </a:lnTo>
                <a:lnTo>
                  <a:pt x="584" y="225"/>
                </a:lnTo>
                <a:lnTo>
                  <a:pt x="582" y="225"/>
                </a:lnTo>
                <a:lnTo>
                  <a:pt x="582" y="222"/>
                </a:lnTo>
                <a:lnTo>
                  <a:pt x="579" y="222"/>
                </a:lnTo>
                <a:lnTo>
                  <a:pt x="582" y="222"/>
                </a:lnTo>
                <a:lnTo>
                  <a:pt x="582" y="220"/>
                </a:lnTo>
                <a:lnTo>
                  <a:pt x="579" y="222"/>
                </a:lnTo>
                <a:lnTo>
                  <a:pt x="577" y="222"/>
                </a:lnTo>
                <a:lnTo>
                  <a:pt x="574" y="222"/>
                </a:lnTo>
                <a:lnTo>
                  <a:pt x="571" y="222"/>
                </a:lnTo>
                <a:lnTo>
                  <a:pt x="574" y="222"/>
                </a:lnTo>
                <a:lnTo>
                  <a:pt x="574" y="220"/>
                </a:lnTo>
                <a:lnTo>
                  <a:pt x="577" y="220"/>
                </a:lnTo>
                <a:lnTo>
                  <a:pt x="577" y="217"/>
                </a:lnTo>
                <a:lnTo>
                  <a:pt x="574" y="214"/>
                </a:lnTo>
                <a:lnTo>
                  <a:pt x="571" y="209"/>
                </a:lnTo>
                <a:lnTo>
                  <a:pt x="569" y="209"/>
                </a:lnTo>
                <a:lnTo>
                  <a:pt x="566" y="204"/>
                </a:lnTo>
                <a:lnTo>
                  <a:pt x="563" y="204"/>
                </a:lnTo>
                <a:lnTo>
                  <a:pt x="561" y="201"/>
                </a:lnTo>
                <a:lnTo>
                  <a:pt x="561" y="199"/>
                </a:lnTo>
                <a:lnTo>
                  <a:pt x="558" y="199"/>
                </a:lnTo>
                <a:lnTo>
                  <a:pt x="558" y="196"/>
                </a:lnTo>
                <a:lnTo>
                  <a:pt x="556" y="196"/>
                </a:lnTo>
                <a:lnTo>
                  <a:pt x="553" y="196"/>
                </a:lnTo>
                <a:lnTo>
                  <a:pt x="553" y="194"/>
                </a:lnTo>
                <a:lnTo>
                  <a:pt x="550" y="194"/>
                </a:lnTo>
                <a:lnTo>
                  <a:pt x="548" y="194"/>
                </a:lnTo>
                <a:lnTo>
                  <a:pt x="548" y="191"/>
                </a:lnTo>
                <a:lnTo>
                  <a:pt x="545" y="191"/>
                </a:lnTo>
                <a:lnTo>
                  <a:pt x="545" y="194"/>
                </a:lnTo>
                <a:lnTo>
                  <a:pt x="548" y="194"/>
                </a:lnTo>
                <a:lnTo>
                  <a:pt x="548" y="196"/>
                </a:lnTo>
                <a:lnTo>
                  <a:pt x="545" y="196"/>
                </a:lnTo>
                <a:lnTo>
                  <a:pt x="545" y="194"/>
                </a:lnTo>
                <a:lnTo>
                  <a:pt x="543" y="194"/>
                </a:lnTo>
                <a:lnTo>
                  <a:pt x="543" y="196"/>
                </a:lnTo>
                <a:lnTo>
                  <a:pt x="540" y="196"/>
                </a:lnTo>
                <a:lnTo>
                  <a:pt x="540" y="199"/>
                </a:lnTo>
                <a:lnTo>
                  <a:pt x="537" y="199"/>
                </a:lnTo>
                <a:lnTo>
                  <a:pt x="537" y="201"/>
                </a:lnTo>
                <a:lnTo>
                  <a:pt x="535" y="201"/>
                </a:lnTo>
                <a:lnTo>
                  <a:pt x="535" y="204"/>
                </a:lnTo>
                <a:lnTo>
                  <a:pt x="532" y="204"/>
                </a:lnTo>
                <a:lnTo>
                  <a:pt x="532" y="207"/>
                </a:lnTo>
                <a:lnTo>
                  <a:pt x="530" y="207"/>
                </a:lnTo>
                <a:lnTo>
                  <a:pt x="527" y="207"/>
                </a:lnTo>
                <a:lnTo>
                  <a:pt x="524" y="207"/>
                </a:lnTo>
                <a:lnTo>
                  <a:pt x="524" y="209"/>
                </a:lnTo>
                <a:lnTo>
                  <a:pt x="522" y="209"/>
                </a:lnTo>
                <a:lnTo>
                  <a:pt x="522" y="207"/>
                </a:lnTo>
                <a:lnTo>
                  <a:pt x="519" y="207"/>
                </a:lnTo>
                <a:lnTo>
                  <a:pt x="517" y="207"/>
                </a:lnTo>
                <a:lnTo>
                  <a:pt x="514" y="207"/>
                </a:lnTo>
                <a:lnTo>
                  <a:pt x="511" y="207"/>
                </a:lnTo>
                <a:lnTo>
                  <a:pt x="511" y="204"/>
                </a:lnTo>
                <a:lnTo>
                  <a:pt x="509" y="204"/>
                </a:lnTo>
                <a:lnTo>
                  <a:pt x="509" y="201"/>
                </a:lnTo>
                <a:lnTo>
                  <a:pt x="506" y="201"/>
                </a:lnTo>
                <a:lnTo>
                  <a:pt x="503" y="201"/>
                </a:lnTo>
                <a:lnTo>
                  <a:pt x="503" y="199"/>
                </a:lnTo>
                <a:lnTo>
                  <a:pt x="501" y="196"/>
                </a:lnTo>
                <a:lnTo>
                  <a:pt x="498" y="196"/>
                </a:lnTo>
                <a:lnTo>
                  <a:pt x="498" y="194"/>
                </a:lnTo>
                <a:lnTo>
                  <a:pt x="498" y="191"/>
                </a:lnTo>
                <a:lnTo>
                  <a:pt x="496" y="191"/>
                </a:lnTo>
                <a:lnTo>
                  <a:pt x="496" y="188"/>
                </a:lnTo>
                <a:lnTo>
                  <a:pt x="493" y="188"/>
                </a:lnTo>
                <a:lnTo>
                  <a:pt x="493" y="186"/>
                </a:lnTo>
                <a:lnTo>
                  <a:pt x="493" y="183"/>
                </a:lnTo>
                <a:lnTo>
                  <a:pt x="490" y="183"/>
                </a:lnTo>
                <a:lnTo>
                  <a:pt x="490" y="180"/>
                </a:lnTo>
                <a:lnTo>
                  <a:pt x="488" y="180"/>
                </a:lnTo>
                <a:lnTo>
                  <a:pt x="488" y="178"/>
                </a:lnTo>
                <a:lnTo>
                  <a:pt x="488" y="175"/>
                </a:lnTo>
                <a:lnTo>
                  <a:pt x="485" y="175"/>
                </a:lnTo>
                <a:lnTo>
                  <a:pt x="485" y="173"/>
                </a:lnTo>
                <a:lnTo>
                  <a:pt x="483" y="170"/>
                </a:lnTo>
                <a:lnTo>
                  <a:pt x="485" y="167"/>
                </a:lnTo>
                <a:lnTo>
                  <a:pt x="485" y="165"/>
                </a:lnTo>
                <a:lnTo>
                  <a:pt x="485" y="162"/>
                </a:lnTo>
                <a:lnTo>
                  <a:pt x="485" y="160"/>
                </a:lnTo>
                <a:lnTo>
                  <a:pt x="485" y="157"/>
                </a:lnTo>
                <a:lnTo>
                  <a:pt x="488" y="154"/>
                </a:lnTo>
                <a:lnTo>
                  <a:pt x="488" y="152"/>
                </a:lnTo>
                <a:lnTo>
                  <a:pt x="490" y="152"/>
                </a:lnTo>
                <a:lnTo>
                  <a:pt x="490" y="149"/>
                </a:lnTo>
                <a:lnTo>
                  <a:pt x="493" y="149"/>
                </a:lnTo>
                <a:lnTo>
                  <a:pt x="493" y="152"/>
                </a:lnTo>
                <a:lnTo>
                  <a:pt x="496" y="152"/>
                </a:lnTo>
                <a:lnTo>
                  <a:pt x="496" y="149"/>
                </a:lnTo>
                <a:lnTo>
                  <a:pt x="498" y="147"/>
                </a:lnTo>
                <a:lnTo>
                  <a:pt x="498" y="144"/>
                </a:lnTo>
                <a:lnTo>
                  <a:pt x="498" y="141"/>
                </a:lnTo>
                <a:lnTo>
                  <a:pt x="496" y="139"/>
                </a:lnTo>
                <a:lnTo>
                  <a:pt x="496" y="136"/>
                </a:lnTo>
                <a:lnTo>
                  <a:pt x="496" y="133"/>
                </a:lnTo>
                <a:lnTo>
                  <a:pt x="493" y="133"/>
                </a:lnTo>
                <a:lnTo>
                  <a:pt x="493" y="131"/>
                </a:lnTo>
                <a:lnTo>
                  <a:pt x="490" y="131"/>
                </a:lnTo>
                <a:lnTo>
                  <a:pt x="490" y="128"/>
                </a:lnTo>
                <a:lnTo>
                  <a:pt x="488" y="128"/>
                </a:lnTo>
                <a:lnTo>
                  <a:pt x="488" y="126"/>
                </a:lnTo>
                <a:lnTo>
                  <a:pt x="485" y="126"/>
                </a:lnTo>
                <a:lnTo>
                  <a:pt x="485" y="123"/>
                </a:lnTo>
                <a:lnTo>
                  <a:pt x="483" y="123"/>
                </a:lnTo>
                <a:lnTo>
                  <a:pt x="483" y="120"/>
                </a:lnTo>
                <a:lnTo>
                  <a:pt x="480" y="120"/>
                </a:lnTo>
                <a:lnTo>
                  <a:pt x="477" y="120"/>
                </a:lnTo>
                <a:lnTo>
                  <a:pt x="477" y="118"/>
                </a:lnTo>
                <a:lnTo>
                  <a:pt x="475" y="120"/>
                </a:lnTo>
                <a:lnTo>
                  <a:pt x="472" y="120"/>
                </a:lnTo>
                <a:lnTo>
                  <a:pt x="470" y="120"/>
                </a:lnTo>
                <a:lnTo>
                  <a:pt x="470" y="123"/>
                </a:lnTo>
                <a:lnTo>
                  <a:pt x="467" y="123"/>
                </a:lnTo>
                <a:lnTo>
                  <a:pt x="464" y="123"/>
                </a:lnTo>
                <a:lnTo>
                  <a:pt x="462" y="123"/>
                </a:lnTo>
                <a:lnTo>
                  <a:pt x="459" y="123"/>
                </a:lnTo>
                <a:lnTo>
                  <a:pt x="459" y="120"/>
                </a:lnTo>
                <a:lnTo>
                  <a:pt x="459" y="123"/>
                </a:lnTo>
                <a:lnTo>
                  <a:pt x="459" y="120"/>
                </a:lnTo>
                <a:lnTo>
                  <a:pt x="456" y="120"/>
                </a:lnTo>
                <a:lnTo>
                  <a:pt x="454" y="120"/>
                </a:lnTo>
                <a:lnTo>
                  <a:pt x="451" y="120"/>
                </a:lnTo>
                <a:lnTo>
                  <a:pt x="449" y="120"/>
                </a:lnTo>
                <a:lnTo>
                  <a:pt x="449" y="123"/>
                </a:lnTo>
                <a:lnTo>
                  <a:pt x="446" y="123"/>
                </a:lnTo>
                <a:lnTo>
                  <a:pt x="443" y="123"/>
                </a:lnTo>
                <a:lnTo>
                  <a:pt x="441" y="123"/>
                </a:lnTo>
                <a:lnTo>
                  <a:pt x="441" y="126"/>
                </a:lnTo>
                <a:lnTo>
                  <a:pt x="438" y="126"/>
                </a:lnTo>
                <a:lnTo>
                  <a:pt x="436" y="123"/>
                </a:lnTo>
                <a:lnTo>
                  <a:pt x="436" y="126"/>
                </a:lnTo>
                <a:lnTo>
                  <a:pt x="433" y="126"/>
                </a:lnTo>
                <a:lnTo>
                  <a:pt x="430" y="126"/>
                </a:lnTo>
                <a:lnTo>
                  <a:pt x="428" y="126"/>
                </a:lnTo>
                <a:lnTo>
                  <a:pt x="425" y="126"/>
                </a:lnTo>
                <a:lnTo>
                  <a:pt x="425" y="128"/>
                </a:lnTo>
                <a:lnTo>
                  <a:pt x="423" y="128"/>
                </a:lnTo>
                <a:lnTo>
                  <a:pt x="423" y="131"/>
                </a:lnTo>
                <a:lnTo>
                  <a:pt x="420" y="131"/>
                </a:lnTo>
                <a:lnTo>
                  <a:pt x="420" y="133"/>
                </a:lnTo>
                <a:lnTo>
                  <a:pt x="417" y="133"/>
                </a:lnTo>
                <a:lnTo>
                  <a:pt x="417" y="136"/>
                </a:lnTo>
                <a:lnTo>
                  <a:pt x="417" y="139"/>
                </a:lnTo>
                <a:lnTo>
                  <a:pt x="425" y="147"/>
                </a:lnTo>
                <a:lnTo>
                  <a:pt x="423" y="149"/>
                </a:lnTo>
                <a:lnTo>
                  <a:pt x="420" y="152"/>
                </a:lnTo>
                <a:lnTo>
                  <a:pt x="415" y="149"/>
                </a:lnTo>
                <a:lnTo>
                  <a:pt x="415" y="152"/>
                </a:lnTo>
                <a:lnTo>
                  <a:pt x="412" y="152"/>
                </a:lnTo>
                <a:lnTo>
                  <a:pt x="412" y="154"/>
                </a:lnTo>
                <a:lnTo>
                  <a:pt x="409" y="154"/>
                </a:lnTo>
                <a:lnTo>
                  <a:pt x="409" y="157"/>
                </a:lnTo>
                <a:lnTo>
                  <a:pt x="409" y="160"/>
                </a:lnTo>
                <a:lnTo>
                  <a:pt x="407" y="160"/>
                </a:lnTo>
                <a:lnTo>
                  <a:pt x="407" y="162"/>
                </a:lnTo>
                <a:lnTo>
                  <a:pt x="404" y="162"/>
                </a:lnTo>
                <a:lnTo>
                  <a:pt x="407" y="162"/>
                </a:lnTo>
                <a:lnTo>
                  <a:pt x="404" y="162"/>
                </a:lnTo>
                <a:lnTo>
                  <a:pt x="407" y="162"/>
                </a:lnTo>
                <a:lnTo>
                  <a:pt x="404" y="162"/>
                </a:lnTo>
                <a:lnTo>
                  <a:pt x="404" y="165"/>
                </a:lnTo>
                <a:lnTo>
                  <a:pt x="404" y="162"/>
                </a:lnTo>
                <a:lnTo>
                  <a:pt x="404" y="165"/>
                </a:lnTo>
                <a:lnTo>
                  <a:pt x="402" y="165"/>
                </a:lnTo>
                <a:lnTo>
                  <a:pt x="402" y="167"/>
                </a:lnTo>
                <a:lnTo>
                  <a:pt x="402" y="165"/>
                </a:lnTo>
                <a:lnTo>
                  <a:pt x="399" y="165"/>
                </a:lnTo>
                <a:lnTo>
                  <a:pt x="399" y="167"/>
                </a:lnTo>
                <a:lnTo>
                  <a:pt x="399" y="170"/>
                </a:lnTo>
                <a:lnTo>
                  <a:pt x="399" y="173"/>
                </a:lnTo>
                <a:lnTo>
                  <a:pt x="399" y="175"/>
                </a:lnTo>
                <a:lnTo>
                  <a:pt x="399" y="178"/>
                </a:lnTo>
                <a:lnTo>
                  <a:pt x="396" y="178"/>
                </a:lnTo>
                <a:lnTo>
                  <a:pt x="396" y="180"/>
                </a:lnTo>
                <a:lnTo>
                  <a:pt x="396" y="178"/>
                </a:lnTo>
                <a:lnTo>
                  <a:pt x="396" y="180"/>
                </a:lnTo>
                <a:lnTo>
                  <a:pt x="394" y="180"/>
                </a:lnTo>
                <a:lnTo>
                  <a:pt x="396" y="180"/>
                </a:lnTo>
                <a:lnTo>
                  <a:pt x="394" y="180"/>
                </a:lnTo>
                <a:lnTo>
                  <a:pt x="394" y="183"/>
                </a:lnTo>
                <a:lnTo>
                  <a:pt x="391" y="183"/>
                </a:lnTo>
                <a:lnTo>
                  <a:pt x="396" y="188"/>
                </a:lnTo>
                <a:lnTo>
                  <a:pt x="396" y="194"/>
                </a:lnTo>
                <a:lnTo>
                  <a:pt x="386" y="191"/>
                </a:lnTo>
                <a:lnTo>
                  <a:pt x="386" y="194"/>
                </a:lnTo>
                <a:lnTo>
                  <a:pt x="386" y="196"/>
                </a:lnTo>
                <a:lnTo>
                  <a:pt x="386" y="199"/>
                </a:lnTo>
                <a:lnTo>
                  <a:pt x="383" y="199"/>
                </a:lnTo>
                <a:lnTo>
                  <a:pt x="383" y="201"/>
                </a:lnTo>
                <a:lnTo>
                  <a:pt x="383" y="204"/>
                </a:lnTo>
                <a:lnTo>
                  <a:pt x="381" y="204"/>
                </a:lnTo>
                <a:lnTo>
                  <a:pt x="381" y="207"/>
                </a:lnTo>
                <a:lnTo>
                  <a:pt x="381" y="209"/>
                </a:lnTo>
                <a:lnTo>
                  <a:pt x="378" y="209"/>
                </a:lnTo>
                <a:lnTo>
                  <a:pt x="378" y="212"/>
                </a:lnTo>
                <a:lnTo>
                  <a:pt x="381" y="212"/>
                </a:lnTo>
                <a:lnTo>
                  <a:pt x="381" y="214"/>
                </a:lnTo>
                <a:lnTo>
                  <a:pt x="381" y="217"/>
                </a:lnTo>
                <a:lnTo>
                  <a:pt x="381" y="220"/>
                </a:lnTo>
                <a:lnTo>
                  <a:pt x="378" y="220"/>
                </a:lnTo>
                <a:lnTo>
                  <a:pt x="378" y="222"/>
                </a:lnTo>
                <a:lnTo>
                  <a:pt x="378" y="225"/>
                </a:lnTo>
                <a:lnTo>
                  <a:pt x="378" y="228"/>
                </a:lnTo>
                <a:lnTo>
                  <a:pt x="378" y="230"/>
                </a:lnTo>
                <a:lnTo>
                  <a:pt x="376" y="230"/>
                </a:lnTo>
                <a:lnTo>
                  <a:pt x="376" y="233"/>
                </a:lnTo>
                <a:lnTo>
                  <a:pt x="376" y="235"/>
                </a:lnTo>
                <a:lnTo>
                  <a:pt x="376" y="238"/>
                </a:lnTo>
                <a:lnTo>
                  <a:pt x="376" y="241"/>
                </a:lnTo>
                <a:lnTo>
                  <a:pt x="376" y="243"/>
                </a:lnTo>
                <a:lnTo>
                  <a:pt x="376" y="246"/>
                </a:lnTo>
                <a:lnTo>
                  <a:pt x="373" y="246"/>
                </a:lnTo>
                <a:lnTo>
                  <a:pt x="373" y="248"/>
                </a:lnTo>
                <a:lnTo>
                  <a:pt x="373" y="251"/>
                </a:lnTo>
                <a:lnTo>
                  <a:pt x="373" y="254"/>
                </a:lnTo>
                <a:lnTo>
                  <a:pt x="373" y="256"/>
                </a:lnTo>
                <a:lnTo>
                  <a:pt x="370" y="256"/>
                </a:lnTo>
                <a:lnTo>
                  <a:pt x="370" y="259"/>
                </a:lnTo>
                <a:lnTo>
                  <a:pt x="368" y="259"/>
                </a:lnTo>
                <a:lnTo>
                  <a:pt x="365" y="259"/>
                </a:lnTo>
                <a:lnTo>
                  <a:pt x="365" y="261"/>
                </a:lnTo>
                <a:lnTo>
                  <a:pt x="363" y="261"/>
                </a:lnTo>
                <a:lnTo>
                  <a:pt x="363" y="264"/>
                </a:lnTo>
                <a:lnTo>
                  <a:pt x="360" y="264"/>
                </a:lnTo>
                <a:lnTo>
                  <a:pt x="357" y="264"/>
                </a:lnTo>
                <a:lnTo>
                  <a:pt x="355" y="264"/>
                </a:lnTo>
                <a:lnTo>
                  <a:pt x="355" y="261"/>
                </a:lnTo>
                <a:lnTo>
                  <a:pt x="355" y="264"/>
                </a:lnTo>
                <a:lnTo>
                  <a:pt x="352" y="264"/>
                </a:lnTo>
                <a:lnTo>
                  <a:pt x="352" y="261"/>
                </a:lnTo>
                <a:lnTo>
                  <a:pt x="349" y="261"/>
                </a:lnTo>
                <a:lnTo>
                  <a:pt x="349" y="259"/>
                </a:lnTo>
                <a:lnTo>
                  <a:pt x="349" y="256"/>
                </a:lnTo>
                <a:lnTo>
                  <a:pt x="347" y="256"/>
                </a:lnTo>
                <a:lnTo>
                  <a:pt x="344" y="256"/>
                </a:lnTo>
                <a:lnTo>
                  <a:pt x="344" y="254"/>
                </a:lnTo>
                <a:lnTo>
                  <a:pt x="342" y="254"/>
                </a:lnTo>
                <a:lnTo>
                  <a:pt x="342" y="256"/>
                </a:lnTo>
                <a:lnTo>
                  <a:pt x="342" y="254"/>
                </a:lnTo>
                <a:lnTo>
                  <a:pt x="339" y="254"/>
                </a:lnTo>
                <a:lnTo>
                  <a:pt x="336" y="254"/>
                </a:lnTo>
                <a:lnTo>
                  <a:pt x="336" y="256"/>
                </a:lnTo>
                <a:lnTo>
                  <a:pt x="336" y="254"/>
                </a:lnTo>
                <a:lnTo>
                  <a:pt x="336" y="256"/>
                </a:lnTo>
                <a:lnTo>
                  <a:pt x="336" y="254"/>
                </a:lnTo>
                <a:lnTo>
                  <a:pt x="339" y="254"/>
                </a:lnTo>
                <a:lnTo>
                  <a:pt x="339" y="251"/>
                </a:lnTo>
                <a:lnTo>
                  <a:pt x="336" y="251"/>
                </a:lnTo>
                <a:lnTo>
                  <a:pt x="334" y="251"/>
                </a:lnTo>
                <a:lnTo>
                  <a:pt x="334" y="248"/>
                </a:lnTo>
                <a:lnTo>
                  <a:pt x="331" y="248"/>
                </a:lnTo>
                <a:lnTo>
                  <a:pt x="331" y="246"/>
                </a:lnTo>
                <a:lnTo>
                  <a:pt x="329" y="246"/>
                </a:lnTo>
                <a:lnTo>
                  <a:pt x="329" y="243"/>
                </a:lnTo>
                <a:lnTo>
                  <a:pt x="326" y="243"/>
                </a:lnTo>
                <a:lnTo>
                  <a:pt x="323" y="243"/>
                </a:lnTo>
                <a:lnTo>
                  <a:pt x="323" y="246"/>
                </a:lnTo>
                <a:lnTo>
                  <a:pt x="323" y="243"/>
                </a:lnTo>
                <a:lnTo>
                  <a:pt x="321" y="243"/>
                </a:lnTo>
                <a:lnTo>
                  <a:pt x="321" y="241"/>
                </a:lnTo>
                <a:lnTo>
                  <a:pt x="321" y="238"/>
                </a:lnTo>
                <a:lnTo>
                  <a:pt x="318" y="238"/>
                </a:lnTo>
                <a:lnTo>
                  <a:pt x="318" y="241"/>
                </a:lnTo>
                <a:lnTo>
                  <a:pt x="316" y="241"/>
                </a:lnTo>
                <a:lnTo>
                  <a:pt x="316" y="238"/>
                </a:lnTo>
                <a:lnTo>
                  <a:pt x="316" y="235"/>
                </a:lnTo>
                <a:lnTo>
                  <a:pt x="313" y="235"/>
                </a:lnTo>
                <a:lnTo>
                  <a:pt x="310" y="235"/>
                </a:lnTo>
                <a:lnTo>
                  <a:pt x="310" y="233"/>
                </a:lnTo>
                <a:lnTo>
                  <a:pt x="310" y="230"/>
                </a:lnTo>
                <a:lnTo>
                  <a:pt x="313" y="230"/>
                </a:lnTo>
                <a:lnTo>
                  <a:pt x="313" y="228"/>
                </a:lnTo>
                <a:lnTo>
                  <a:pt x="316" y="228"/>
                </a:lnTo>
                <a:lnTo>
                  <a:pt x="316" y="225"/>
                </a:lnTo>
                <a:lnTo>
                  <a:pt x="313" y="225"/>
                </a:lnTo>
                <a:lnTo>
                  <a:pt x="316" y="225"/>
                </a:lnTo>
                <a:lnTo>
                  <a:pt x="316" y="222"/>
                </a:lnTo>
                <a:lnTo>
                  <a:pt x="318" y="222"/>
                </a:lnTo>
                <a:lnTo>
                  <a:pt x="321" y="220"/>
                </a:lnTo>
                <a:lnTo>
                  <a:pt x="321" y="217"/>
                </a:lnTo>
                <a:lnTo>
                  <a:pt x="318" y="217"/>
                </a:lnTo>
                <a:lnTo>
                  <a:pt x="318" y="214"/>
                </a:lnTo>
                <a:lnTo>
                  <a:pt x="318" y="212"/>
                </a:lnTo>
                <a:lnTo>
                  <a:pt x="321" y="212"/>
                </a:lnTo>
                <a:lnTo>
                  <a:pt x="321" y="209"/>
                </a:lnTo>
                <a:lnTo>
                  <a:pt x="318" y="209"/>
                </a:lnTo>
                <a:lnTo>
                  <a:pt x="318" y="207"/>
                </a:lnTo>
                <a:lnTo>
                  <a:pt x="316" y="207"/>
                </a:lnTo>
                <a:lnTo>
                  <a:pt x="313" y="207"/>
                </a:lnTo>
                <a:lnTo>
                  <a:pt x="310" y="207"/>
                </a:lnTo>
                <a:lnTo>
                  <a:pt x="308" y="207"/>
                </a:lnTo>
                <a:lnTo>
                  <a:pt x="305" y="207"/>
                </a:lnTo>
                <a:lnTo>
                  <a:pt x="302" y="207"/>
                </a:lnTo>
                <a:lnTo>
                  <a:pt x="302" y="204"/>
                </a:lnTo>
                <a:lnTo>
                  <a:pt x="300" y="204"/>
                </a:lnTo>
                <a:lnTo>
                  <a:pt x="300" y="201"/>
                </a:lnTo>
                <a:lnTo>
                  <a:pt x="300" y="199"/>
                </a:lnTo>
                <a:lnTo>
                  <a:pt x="300" y="196"/>
                </a:lnTo>
                <a:lnTo>
                  <a:pt x="297" y="196"/>
                </a:lnTo>
                <a:lnTo>
                  <a:pt x="297" y="194"/>
                </a:lnTo>
                <a:lnTo>
                  <a:pt x="297" y="191"/>
                </a:lnTo>
                <a:lnTo>
                  <a:pt x="295" y="191"/>
                </a:lnTo>
                <a:lnTo>
                  <a:pt x="295" y="188"/>
                </a:lnTo>
                <a:lnTo>
                  <a:pt x="282" y="191"/>
                </a:lnTo>
                <a:lnTo>
                  <a:pt x="282" y="188"/>
                </a:lnTo>
                <a:lnTo>
                  <a:pt x="295" y="186"/>
                </a:lnTo>
                <a:lnTo>
                  <a:pt x="305" y="173"/>
                </a:lnTo>
                <a:lnTo>
                  <a:pt x="305" y="165"/>
                </a:lnTo>
                <a:lnTo>
                  <a:pt x="305" y="160"/>
                </a:lnTo>
                <a:lnTo>
                  <a:pt x="297" y="149"/>
                </a:lnTo>
                <a:lnTo>
                  <a:pt x="295" y="152"/>
                </a:lnTo>
                <a:lnTo>
                  <a:pt x="295" y="149"/>
                </a:lnTo>
                <a:lnTo>
                  <a:pt x="292" y="149"/>
                </a:lnTo>
                <a:lnTo>
                  <a:pt x="292" y="147"/>
                </a:lnTo>
                <a:lnTo>
                  <a:pt x="289" y="149"/>
                </a:lnTo>
                <a:lnTo>
                  <a:pt x="289" y="152"/>
                </a:lnTo>
                <a:lnTo>
                  <a:pt x="287" y="149"/>
                </a:lnTo>
                <a:lnTo>
                  <a:pt x="289" y="149"/>
                </a:lnTo>
                <a:lnTo>
                  <a:pt x="289" y="147"/>
                </a:lnTo>
                <a:lnTo>
                  <a:pt x="289" y="144"/>
                </a:lnTo>
                <a:lnTo>
                  <a:pt x="289" y="141"/>
                </a:lnTo>
                <a:lnTo>
                  <a:pt x="289" y="139"/>
                </a:lnTo>
                <a:lnTo>
                  <a:pt x="292" y="139"/>
                </a:lnTo>
                <a:lnTo>
                  <a:pt x="292" y="136"/>
                </a:lnTo>
                <a:lnTo>
                  <a:pt x="289" y="136"/>
                </a:lnTo>
                <a:lnTo>
                  <a:pt x="289" y="133"/>
                </a:lnTo>
                <a:lnTo>
                  <a:pt x="295" y="131"/>
                </a:lnTo>
                <a:lnTo>
                  <a:pt x="297" y="131"/>
                </a:lnTo>
                <a:lnTo>
                  <a:pt x="295" y="128"/>
                </a:lnTo>
                <a:lnTo>
                  <a:pt x="295" y="131"/>
                </a:lnTo>
                <a:lnTo>
                  <a:pt x="297" y="131"/>
                </a:lnTo>
                <a:lnTo>
                  <a:pt x="297" y="128"/>
                </a:lnTo>
                <a:lnTo>
                  <a:pt x="297" y="126"/>
                </a:lnTo>
                <a:lnTo>
                  <a:pt x="295" y="126"/>
                </a:lnTo>
                <a:lnTo>
                  <a:pt x="295" y="123"/>
                </a:lnTo>
                <a:lnTo>
                  <a:pt x="292" y="123"/>
                </a:lnTo>
                <a:lnTo>
                  <a:pt x="289" y="123"/>
                </a:lnTo>
                <a:lnTo>
                  <a:pt x="289" y="120"/>
                </a:lnTo>
                <a:lnTo>
                  <a:pt x="284" y="120"/>
                </a:lnTo>
                <a:lnTo>
                  <a:pt x="282" y="120"/>
                </a:lnTo>
                <a:lnTo>
                  <a:pt x="276" y="120"/>
                </a:lnTo>
                <a:lnTo>
                  <a:pt x="276" y="123"/>
                </a:lnTo>
                <a:lnTo>
                  <a:pt x="271" y="123"/>
                </a:lnTo>
                <a:lnTo>
                  <a:pt x="269" y="123"/>
                </a:lnTo>
                <a:lnTo>
                  <a:pt x="266" y="123"/>
                </a:lnTo>
                <a:lnTo>
                  <a:pt x="266" y="120"/>
                </a:lnTo>
                <a:lnTo>
                  <a:pt x="263" y="120"/>
                </a:lnTo>
                <a:lnTo>
                  <a:pt x="263" y="118"/>
                </a:lnTo>
                <a:lnTo>
                  <a:pt x="263" y="120"/>
                </a:lnTo>
                <a:lnTo>
                  <a:pt x="263" y="118"/>
                </a:lnTo>
                <a:lnTo>
                  <a:pt x="263" y="120"/>
                </a:lnTo>
                <a:lnTo>
                  <a:pt x="263" y="118"/>
                </a:lnTo>
                <a:lnTo>
                  <a:pt x="261" y="118"/>
                </a:lnTo>
                <a:lnTo>
                  <a:pt x="258" y="115"/>
                </a:lnTo>
                <a:lnTo>
                  <a:pt x="258" y="113"/>
                </a:lnTo>
                <a:lnTo>
                  <a:pt x="255" y="113"/>
                </a:lnTo>
                <a:lnTo>
                  <a:pt x="253" y="110"/>
                </a:lnTo>
                <a:lnTo>
                  <a:pt x="245" y="107"/>
                </a:lnTo>
                <a:lnTo>
                  <a:pt x="235" y="110"/>
                </a:lnTo>
                <a:lnTo>
                  <a:pt x="229" y="110"/>
                </a:lnTo>
                <a:lnTo>
                  <a:pt x="216" y="110"/>
                </a:lnTo>
                <a:lnTo>
                  <a:pt x="214" y="110"/>
                </a:lnTo>
                <a:lnTo>
                  <a:pt x="211" y="105"/>
                </a:lnTo>
                <a:lnTo>
                  <a:pt x="203" y="105"/>
                </a:lnTo>
                <a:lnTo>
                  <a:pt x="201" y="105"/>
                </a:lnTo>
                <a:lnTo>
                  <a:pt x="195" y="102"/>
                </a:lnTo>
                <a:lnTo>
                  <a:pt x="193" y="102"/>
                </a:lnTo>
                <a:lnTo>
                  <a:pt x="190" y="102"/>
                </a:lnTo>
                <a:lnTo>
                  <a:pt x="185" y="102"/>
                </a:lnTo>
                <a:lnTo>
                  <a:pt x="182" y="100"/>
                </a:lnTo>
                <a:lnTo>
                  <a:pt x="177" y="100"/>
                </a:lnTo>
                <a:lnTo>
                  <a:pt x="177" y="102"/>
                </a:lnTo>
                <a:lnTo>
                  <a:pt x="177" y="100"/>
                </a:lnTo>
                <a:lnTo>
                  <a:pt x="175" y="100"/>
                </a:lnTo>
                <a:lnTo>
                  <a:pt x="164" y="100"/>
                </a:lnTo>
                <a:lnTo>
                  <a:pt x="164" y="102"/>
                </a:lnTo>
                <a:lnTo>
                  <a:pt x="162" y="102"/>
                </a:lnTo>
                <a:lnTo>
                  <a:pt x="164" y="100"/>
                </a:lnTo>
                <a:lnTo>
                  <a:pt x="162" y="100"/>
                </a:lnTo>
                <a:lnTo>
                  <a:pt x="151" y="97"/>
                </a:lnTo>
                <a:lnTo>
                  <a:pt x="148" y="97"/>
                </a:lnTo>
                <a:lnTo>
                  <a:pt x="146" y="97"/>
                </a:lnTo>
                <a:lnTo>
                  <a:pt x="146" y="94"/>
                </a:lnTo>
                <a:lnTo>
                  <a:pt x="146" y="97"/>
                </a:lnTo>
                <a:lnTo>
                  <a:pt x="141" y="97"/>
                </a:lnTo>
                <a:lnTo>
                  <a:pt x="138" y="97"/>
                </a:lnTo>
                <a:lnTo>
                  <a:pt x="133" y="97"/>
                </a:lnTo>
                <a:lnTo>
                  <a:pt x="125" y="97"/>
                </a:lnTo>
                <a:lnTo>
                  <a:pt x="122" y="97"/>
                </a:lnTo>
                <a:lnTo>
                  <a:pt x="125" y="110"/>
                </a:lnTo>
                <a:lnTo>
                  <a:pt x="128" y="113"/>
                </a:lnTo>
                <a:lnTo>
                  <a:pt x="128" y="115"/>
                </a:lnTo>
                <a:lnTo>
                  <a:pt x="130" y="118"/>
                </a:lnTo>
                <a:lnTo>
                  <a:pt x="130" y="120"/>
                </a:lnTo>
                <a:lnTo>
                  <a:pt x="130" y="118"/>
                </a:lnTo>
                <a:lnTo>
                  <a:pt x="128" y="118"/>
                </a:lnTo>
                <a:lnTo>
                  <a:pt x="125" y="110"/>
                </a:lnTo>
                <a:lnTo>
                  <a:pt x="120" y="100"/>
                </a:lnTo>
                <a:lnTo>
                  <a:pt x="120" y="97"/>
                </a:lnTo>
                <a:lnTo>
                  <a:pt x="112" y="97"/>
                </a:lnTo>
                <a:lnTo>
                  <a:pt x="107" y="97"/>
                </a:lnTo>
                <a:lnTo>
                  <a:pt x="104" y="97"/>
                </a:lnTo>
                <a:lnTo>
                  <a:pt x="101" y="97"/>
                </a:lnTo>
                <a:lnTo>
                  <a:pt x="99" y="94"/>
                </a:lnTo>
                <a:lnTo>
                  <a:pt x="96" y="94"/>
                </a:lnTo>
                <a:lnTo>
                  <a:pt x="96" y="92"/>
                </a:lnTo>
                <a:lnTo>
                  <a:pt x="94" y="92"/>
                </a:lnTo>
                <a:lnTo>
                  <a:pt x="91" y="92"/>
                </a:lnTo>
                <a:lnTo>
                  <a:pt x="88" y="92"/>
                </a:lnTo>
                <a:lnTo>
                  <a:pt x="86" y="92"/>
                </a:lnTo>
                <a:lnTo>
                  <a:pt x="83" y="92"/>
                </a:lnTo>
                <a:lnTo>
                  <a:pt x="81" y="92"/>
                </a:lnTo>
                <a:lnTo>
                  <a:pt x="78" y="92"/>
                </a:lnTo>
                <a:lnTo>
                  <a:pt x="75" y="92"/>
                </a:lnTo>
                <a:lnTo>
                  <a:pt x="75" y="94"/>
                </a:lnTo>
                <a:lnTo>
                  <a:pt x="73" y="94"/>
                </a:lnTo>
                <a:lnTo>
                  <a:pt x="70" y="94"/>
                </a:lnTo>
                <a:lnTo>
                  <a:pt x="68" y="94"/>
                </a:lnTo>
                <a:lnTo>
                  <a:pt x="68" y="92"/>
                </a:lnTo>
                <a:lnTo>
                  <a:pt x="65" y="92"/>
                </a:lnTo>
                <a:lnTo>
                  <a:pt x="62" y="92"/>
                </a:lnTo>
                <a:lnTo>
                  <a:pt x="62" y="89"/>
                </a:lnTo>
                <a:lnTo>
                  <a:pt x="60" y="92"/>
                </a:lnTo>
                <a:lnTo>
                  <a:pt x="60" y="89"/>
                </a:lnTo>
                <a:lnTo>
                  <a:pt x="57" y="89"/>
                </a:lnTo>
                <a:lnTo>
                  <a:pt x="57" y="92"/>
                </a:lnTo>
                <a:lnTo>
                  <a:pt x="57" y="89"/>
                </a:lnTo>
                <a:lnTo>
                  <a:pt x="55" y="89"/>
                </a:lnTo>
                <a:lnTo>
                  <a:pt x="55" y="86"/>
                </a:lnTo>
                <a:lnTo>
                  <a:pt x="52" y="84"/>
                </a:lnTo>
                <a:lnTo>
                  <a:pt x="49" y="84"/>
                </a:lnTo>
                <a:lnTo>
                  <a:pt x="49" y="81"/>
                </a:lnTo>
                <a:lnTo>
                  <a:pt x="47" y="81"/>
                </a:lnTo>
                <a:lnTo>
                  <a:pt x="47" y="79"/>
                </a:lnTo>
                <a:lnTo>
                  <a:pt x="44" y="79"/>
                </a:lnTo>
                <a:lnTo>
                  <a:pt x="44" y="76"/>
                </a:lnTo>
                <a:lnTo>
                  <a:pt x="41" y="73"/>
                </a:lnTo>
                <a:lnTo>
                  <a:pt x="41" y="71"/>
                </a:lnTo>
                <a:lnTo>
                  <a:pt x="39" y="71"/>
                </a:lnTo>
                <a:lnTo>
                  <a:pt x="39" y="68"/>
                </a:lnTo>
                <a:lnTo>
                  <a:pt x="39" y="66"/>
                </a:lnTo>
                <a:lnTo>
                  <a:pt x="36" y="66"/>
                </a:lnTo>
                <a:lnTo>
                  <a:pt x="36" y="63"/>
                </a:lnTo>
                <a:lnTo>
                  <a:pt x="34" y="63"/>
                </a:lnTo>
                <a:lnTo>
                  <a:pt x="34" y="60"/>
                </a:lnTo>
                <a:lnTo>
                  <a:pt x="31" y="60"/>
                </a:lnTo>
                <a:lnTo>
                  <a:pt x="31" y="58"/>
                </a:lnTo>
                <a:lnTo>
                  <a:pt x="34" y="58"/>
                </a:lnTo>
                <a:lnTo>
                  <a:pt x="34" y="55"/>
                </a:lnTo>
                <a:lnTo>
                  <a:pt x="31" y="55"/>
                </a:lnTo>
                <a:lnTo>
                  <a:pt x="31" y="58"/>
                </a:lnTo>
                <a:lnTo>
                  <a:pt x="28" y="58"/>
                </a:lnTo>
                <a:lnTo>
                  <a:pt x="28" y="60"/>
                </a:lnTo>
                <a:lnTo>
                  <a:pt x="26" y="60"/>
                </a:lnTo>
                <a:lnTo>
                  <a:pt x="26" y="63"/>
                </a:lnTo>
                <a:lnTo>
                  <a:pt x="26" y="60"/>
                </a:lnTo>
                <a:lnTo>
                  <a:pt x="23" y="60"/>
                </a:lnTo>
                <a:lnTo>
                  <a:pt x="23" y="58"/>
                </a:lnTo>
                <a:lnTo>
                  <a:pt x="21" y="55"/>
                </a:lnTo>
                <a:lnTo>
                  <a:pt x="21" y="53"/>
                </a:lnTo>
                <a:lnTo>
                  <a:pt x="21" y="50"/>
                </a:lnTo>
                <a:lnTo>
                  <a:pt x="21" y="47"/>
                </a:lnTo>
                <a:lnTo>
                  <a:pt x="21" y="45"/>
                </a:lnTo>
                <a:lnTo>
                  <a:pt x="21" y="42"/>
                </a:lnTo>
                <a:lnTo>
                  <a:pt x="21" y="39"/>
                </a:lnTo>
                <a:lnTo>
                  <a:pt x="21" y="37"/>
                </a:lnTo>
                <a:lnTo>
                  <a:pt x="18" y="37"/>
                </a:lnTo>
                <a:lnTo>
                  <a:pt x="21" y="37"/>
                </a:lnTo>
                <a:lnTo>
                  <a:pt x="21" y="34"/>
                </a:lnTo>
                <a:lnTo>
                  <a:pt x="21" y="32"/>
                </a:lnTo>
                <a:lnTo>
                  <a:pt x="21" y="29"/>
                </a:lnTo>
                <a:lnTo>
                  <a:pt x="18" y="29"/>
                </a:lnTo>
                <a:lnTo>
                  <a:pt x="18" y="26"/>
                </a:lnTo>
                <a:lnTo>
                  <a:pt x="18" y="24"/>
                </a:lnTo>
                <a:lnTo>
                  <a:pt x="15" y="24"/>
                </a:lnTo>
                <a:lnTo>
                  <a:pt x="15" y="21"/>
                </a:lnTo>
                <a:lnTo>
                  <a:pt x="13" y="21"/>
                </a:lnTo>
                <a:lnTo>
                  <a:pt x="13" y="19"/>
                </a:lnTo>
                <a:lnTo>
                  <a:pt x="13" y="16"/>
                </a:lnTo>
                <a:lnTo>
                  <a:pt x="10" y="16"/>
                </a:lnTo>
                <a:lnTo>
                  <a:pt x="10" y="13"/>
                </a:lnTo>
                <a:lnTo>
                  <a:pt x="8" y="13"/>
                </a:lnTo>
                <a:lnTo>
                  <a:pt x="8" y="11"/>
                </a:lnTo>
                <a:lnTo>
                  <a:pt x="5" y="8"/>
                </a:lnTo>
                <a:lnTo>
                  <a:pt x="2" y="3"/>
                </a:lnTo>
                <a:lnTo>
                  <a:pt x="0" y="3"/>
                </a:lnTo>
                <a:lnTo>
                  <a:pt x="0" y="0"/>
                </a:lnTo>
              </a:path>
            </a:pathLst>
          </a:custGeom>
          <a:noFill/>
          <a:ln w="4763">
            <a:solidFill>
              <a:srgbClr val="6E6E6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241" name="Freeform 31"/>
          <p:cNvSpPr>
            <a:spLocks/>
          </p:cNvSpPr>
          <p:nvPr/>
        </p:nvSpPr>
        <p:spPr bwMode="auto">
          <a:xfrm>
            <a:off x="4705351" y="4516439"/>
            <a:ext cx="197827" cy="244475"/>
          </a:xfrm>
          <a:custGeom>
            <a:avLst/>
            <a:gdLst>
              <a:gd name="T0" fmla="*/ 93 w 135"/>
              <a:gd name="T1" fmla="*/ 146 h 154"/>
              <a:gd name="T2" fmla="*/ 83 w 135"/>
              <a:gd name="T3" fmla="*/ 133 h 154"/>
              <a:gd name="T4" fmla="*/ 80 w 135"/>
              <a:gd name="T5" fmla="*/ 128 h 154"/>
              <a:gd name="T6" fmla="*/ 80 w 135"/>
              <a:gd name="T7" fmla="*/ 126 h 154"/>
              <a:gd name="T8" fmla="*/ 80 w 135"/>
              <a:gd name="T9" fmla="*/ 123 h 154"/>
              <a:gd name="T10" fmla="*/ 75 w 135"/>
              <a:gd name="T11" fmla="*/ 120 h 154"/>
              <a:gd name="T12" fmla="*/ 75 w 135"/>
              <a:gd name="T13" fmla="*/ 118 h 154"/>
              <a:gd name="T14" fmla="*/ 70 w 135"/>
              <a:gd name="T15" fmla="*/ 115 h 154"/>
              <a:gd name="T16" fmla="*/ 70 w 135"/>
              <a:gd name="T17" fmla="*/ 107 h 154"/>
              <a:gd name="T18" fmla="*/ 65 w 135"/>
              <a:gd name="T19" fmla="*/ 99 h 154"/>
              <a:gd name="T20" fmla="*/ 62 w 135"/>
              <a:gd name="T21" fmla="*/ 94 h 154"/>
              <a:gd name="T22" fmla="*/ 60 w 135"/>
              <a:gd name="T23" fmla="*/ 89 h 154"/>
              <a:gd name="T24" fmla="*/ 57 w 135"/>
              <a:gd name="T25" fmla="*/ 84 h 154"/>
              <a:gd name="T26" fmla="*/ 52 w 135"/>
              <a:gd name="T27" fmla="*/ 81 h 154"/>
              <a:gd name="T28" fmla="*/ 49 w 135"/>
              <a:gd name="T29" fmla="*/ 76 h 154"/>
              <a:gd name="T30" fmla="*/ 49 w 135"/>
              <a:gd name="T31" fmla="*/ 71 h 154"/>
              <a:gd name="T32" fmla="*/ 49 w 135"/>
              <a:gd name="T33" fmla="*/ 73 h 154"/>
              <a:gd name="T34" fmla="*/ 46 w 135"/>
              <a:gd name="T35" fmla="*/ 68 h 154"/>
              <a:gd name="T36" fmla="*/ 44 w 135"/>
              <a:gd name="T37" fmla="*/ 60 h 154"/>
              <a:gd name="T38" fmla="*/ 41 w 135"/>
              <a:gd name="T39" fmla="*/ 52 h 154"/>
              <a:gd name="T40" fmla="*/ 39 w 135"/>
              <a:gd name="T41" fmla="*/ 47 h 154"/>
              <a:gd name="T42" fmla="*/ 33 w 135"/>
              <a:gd name="T43" fmla="*/ 42 h 154"/>
              <a:gd name="T44" fmla="*/ 28 w 135"/>
              <a:gd name="T45" fmla="*/ 39 h 154"/>
              <a:gd name="T46" fmla="*/ 23 w 135"/>
              <a:gd name="T47" fmla="*/ 39 h 154"/>
              <a:gd name="T48" fmla="*/ 18 w 135"/>
              <a:gd name="T49" fmla="*/ 37 h 154"/>
              <a:gd name="T50" fmla="*/ 13 w 135"/>
              <a:gd name="T51" fmla="*/ 34 h 154"/>
              <a:gd name="T52" fmla="*/ 10 w 135"/>
              <a:gd name="T53" fmla="*/ 29 h 154"/>
              <a:gd name="T54" fmla="*/ 5 w 135"/>
              <a:gd name="T55" fmla="*/ 26 h 154"/>
              <a:gd name="T56" fmla="*/ 2 w 135"/>
              <a:gd name="T57" fmla="*/ 18 h 154"/>
              <a:gd name="T58" fmla="*/ 7 w 135"/>
              <a:gd name="T59" fmla="*/ 16 h 154"/>
              <a:gd name="T60" fmla="*/ 13 w 135"/>
              <a:gd name="T61" fmla="*/ 18 h 154"/>
              <a:gd name="T62" fmla="*/ 18 w 135"/>
              <a:gd name="T63" fmla="*/ 21 h 154"/>
              <a:gd name="T64" fmla="*/ 23 w 135"/>
              <a:gd name="T65" fmla="*/ 24 h 154"/>
              <a:gd name="T66" fmla="*/ 28 w 135"/>
              <a:gd name="T67" fmla="*/ 29 h 154"/>
              <a:gd name="T68" fmla="*/ 36 w 135"/>
              <a:gd name="T69" fmla="*/ 29 h 154"/>
              <a:gd name="T70" fmla="*/ 41 w 135"/>
              <a:gd name="T71" fmla="*/ 26 h 154"/>
              <a:gd name="T72" fmla="*/ 49 w 135"/>
              <a:gd name="T73" fmla="*/ 26 h 154"/>
              <a:gd name="T74" fmla="*/ 62 w 135"/>
              <a:gd name="T75" fmla="*/ 21 h 154"/>
              <a:gd name="T76" fmla="*/ 67 w 135"/>
              <a:gd name="T77" fmla="*/ 16 h 154"/>
              <a:gd name="T78" fmla="*/ 73 w 135"/>
              <a:gd name="T79" fmla="*/ 13 h 154"/>
              <a:gd name="T80" fmla="*/ 83 w 135"/>
              <a:gd name="T81" fmla="*/ 11 h 154"/>
              <a:gd name="T82" fmla="*/ 91 w 135"/>
              <a:gd name="T83" fmla="*/ 8 h 154"/>
              <a:gd name="T84" fmla="*/ 93 w 135"/>
              <a:gd name="T85" fmla="*/ 3 h 154"/>
              <a:gd name="T86" fmla="*/ 101 w 135"/>
              <a:gd name="T87" fmla="*/ 3 h 154"/>
              <a:gd name="T88" fmla="*/ 133 w 135"/>
              <a:gd name="T89" fmla="*/ 21 h 1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135" h="154">
                <a:moveTo>
                  <a:pt x="99" y="154"/>
                </a:moveTo>
                <a:lnTo>
                  <a:pt x="93" y="149"/>
                </a:lnTo>
                <a:lnTo>
                  <a:pt x="93" y="146"/>
                </a:lnTo>
                <a:lnTo>
                  <a:pt x="86" y="136"/>
                </a:lnTo>
                <a:lnTo>
                  <a:pt x="86" y="133"/>
                </a:lnTo>
                <a:lnTo>
                  <a:pt x="83" y="133"/>
                </a:lnTo>
                <a:lnTo>
                  <a:pt x="83" y="131"/>
                </a:lnTo>
                <a:lnTo>
                  <a:pt x="83" y="128"/>
                </a:lnTo>
                <a:lnTo>
                  <a:pt x="80" y="128"/>
                </a:lnTo>
                <a:lnTo>
                  <a:pt x="80" y="126"/>
                </a:lnTo>
                <a:lnTo>
                  <a:pt x="80" y="123"/>
                </a:lnTo>
                <a:lnTo>
                  <a:pt x="80" y="126"/>
                </a:lnTo>
                <a:lnTo>
                  <a:pt x="80" y="123"/>
                </a:lnTo>
                <a:lnTo>
                  <a:pt x="78" y="123"/>
                </a:lnTo>
                <a:lnTo>
                  <a:pt x="80" y="123"/>
                </a:lnTo>
                <a:lnTo>
                  <a:pt x="78" y="123"/>
                </a:lnTo>
                <a:lnTo>
                  <a:pt x="75" y="123"/>
                </a:lnTo>
                <a:lnTo>
                  <a:pt x="75" y="120"/>
                </a:lnTo>
                <a:lnTo>
                  <a:pt x="75" y="123"/>
                </a:lnTo>
                <a:lnTo>
                  <a:pt x="75" y="120"/>
                </a:lnTo>
                <a:lnTo>
                  <a:pt x="75" y="118"/>
                </a:lnTo>
                <a:lnTo>
                  <a:pt x="73" y="118"/>
                </a:lnTo>
                <a:lnTo>
                  <a:pt x="73" y="115"/>
                </a:lnTo>
                <a:lnTo>
                  <a:pt x="70" y="115"/>
                </a:lnTo>
                <a:lnTo>
                  <a:pt x="70" y="112"/>
                </a:lnTo>
                <a:lnTo>
                  <a:pt x="70" y="110"/>
                </a:lnTo>
                <a:lnTo>
                  <a:pt x="70" y="107"/>
                </a:lnTo>
                <a:lnTo>
                  <a:pt x="67" y="107"/>
                </a:lnTo>
                <a:lnTo>
                  <a:pt x="67" y="105"/>
                </a:lnTo>
                <a:lnTo>
                  <a:pt x="65" y="99"/>
                </a:lnTo>
                <a:lnTo>
                  <a:pt x="65" y="97"/>
                </a:lnTo>
                <a:lnTo>
                  <a:pt x="62" y="97"/>
                </a:lnTo>
                <a:lnTo>
                  <a:pt x="62" y="94"/>
                </a:lnTo>
                <a:lnTo>
                  <a:pt x="60" y="94"/>
                </a:lnTo>
                <a:lnTo>
                  <a:pt x="60" y="92"/>
                </a:lnTo>
                <a:lnTo>
                  <a:pt x="60" y="89"/>
                </a:lnTo>
                <a:lnTo>
                  <a:pt x="57" y="89"/>
                </a:lnTo>
                <a:lnTo>
                  <a:pt x="57" y="86"/>
                </a:lnTo>
                <a:lnTo>
                  <a:pt x="57" y="84"/>
                </a:lnTo>
                <a:lnTo>
                  <a:pt x="54" y="84"/>
                </a:lnTo>
                <a:lnTo>
                  <a:pt x="54" y="81"/>
                </a:lnTo>
                <a:lnTo>
                  <a:pt x="52" y="81"/>
                </a:lnTo>
                <a:lnTo>
                  <a:pt x="52" y="79"/>
                </a:lnTo>
                <a:lnTo>
                  <a:pt x="52" y="76"/>
                </a:lnTo>
                <a:lnTo>
                  <a:pt x="49" y="76"/>
                </a:lnTo>
                <a:lnTo>
                  <a:pt x="49" y="73"/>
                </a:lnTo>
                <a:lnTo>
                  <a:pt x="52" y="73"/>
                </a:lnTo>
                <a:lnTo>
                  <a:pt x="49" y="71"/>
                </a:lnTo>
                <a:lnTo>
                  <a:pt x="49" y="73"/>
                </a:lnTo>
                <a:lnTo>
                  <a:pt x="49" y="71"/>
                </a:lnTo>
                <a:lnTo>
                  <a:pt x="49" y="73"/>
                </a:lnTo>
                <a:lnTo>
                  <a:pt x="49" y="71"/>
                </a:lnTo>
                <a:lnTo>
                  <a:pt x="46" y="71"/>
                </a:lnTo>
                <a:lnTo>
                  <a:pt x="46" y="68"/>
                </a:lnTo>
                <a:lnTo>
                  <a:pt x="46" y="65"/>
                </a:lnTo>
                <a:lnTo>
                  <a:pt x="44" y="63"/>
                </a:lnTo>
                <a:lnTo>
                  <a:pt x="44" y="60"/>
                </a:lnTo>
                <a:lnTo>
                  <a:pt x="44" y="58"/>
                </a:lnTo>
                <a:lnTo>
                  <a:pt x="41" y="55"/>
                </a:lnTo>
                <a:lnTo>
                  <a:pt x="41" y="52"/>
                </a:lnTo>
                <a:lnTo>
                  <a:pt x="41" y="50"/>
                </a:lnTo>
                <a:lnTo>
                  <a:pt x="39" y="50"/>
                </a:lnTo>
                <a:lnTo>
                  <a:pt x="39" y="47"/>
                </a:lnTo>
                <a:lnTo>
                  <a:pt x="36" y="47"/>
                </a:lnTo>
                <a:lnTo>
                  <a:pt x="36" y="45"/>
                </a:lnTo>
                <a:lnTo>
                  <a:pt x="33" y="42"/>
                </a:lnTo>
                <a:lnTo>
                  <a:pt x="31" y="42"/>
                </a:lnTo>
                <a:lnTo>
                  <a:pt x="28" y="42"/>
                </a:lnTo>
                <a:lnTo>
                  <a:pt x="28" y="39"/>
                </a:lnTo>
                <a:lnTo>
                  <a:pt x="26" y="39"/>
                </a:lnTo>
                <a:lnTo>
                  <a:pt x="23" y="37"/>
                </a:lnTo>
                <a:lnTo>
                  <a:pt x="23" y="39"/>
                </a:lnTo>
                <a:lnTo>
                  <a:pt x="23" y="37"/>
                </a:lnTo>
                <a:lnTo>
                  <a:pt x="20" y="37"/>
                </a:lnTo>
                <a:lnTo>
                  <a:pt x="18" y="37"/>
                </a:lnTo>
                <a:lnTo>
                  <a:pt x="15" y="37"/>
                </a:lnTo>
                <a:lnTo>
                  <a:pt x="15" y="34"/>
                </a:lnTo>
                <a:lnTo>
                  <a:pt x="13" y="34"/>
                </a:lnTo>
                <a:lnTo>
                  <a:pt x="13" y="32"/>
                </a:lnTo>
                <a:lnTo>
                  <a:pt x="10" y="32"/>
                </a:lnTo>
                <a:lnTo>
                  <a:pt x="10" y="29"/>
                </a:lnTo>
                <a:lnTo>
                  <a:pt x="10" y="26"/>
                </a:lnTo>
                <a:lnTo>
                  <a:pt x="7" y="26"/>
                </a:lnTo>
                <a:lnTo>
                  <a:pt x="5" y="26"/>
                </a:lnTo>
                <a:lnTo>
                  <a:pt x="5" y="24"/>
                </a:lnTo>
                <a:lnTo>
                  <a:pt x="2" y="21"/>
                </a:lnTo>
                <a:lnTo>
                  <a:pt x="2" y="18"/>
                </a:lnTo>
                <a:lnTo>
                  <a:pt x="0" y="18"/>
                </a:lnTo>
                <a:lnTo>
                  <a:pt x="5" y="13"/>
                </a:lnTo>
                <a:lnTo>
                  <a:pt x="7" y="16"/>
                </a:lnTo>
                <a:lnTo>
                  <a:pt x="7" y="18"/>
                </a:lnTo>
                <a:lnTo>
                  <a:pt x="10" y="18"/>
                </a:lnTo>
                <a:lnTo>
                  <a:pt x="13" y="18"/>
                </a:lnTo>
                <a:lnTo>
                  <a:pt x="13" y="21"/>
                </a:lnTo>
                <a:lnTo>
                  <a:pt x="15" y="21"/>
                </a:lnTo>
                <a:lnTo>
                  <a:pt x="18" y="21"/>
                </a:lnTo>
                <a:lnTo>
                  <a:pt x="20" y="21"/>
                </a:lnTo>
                <a:lnTo>
                  <a:pt x="23" y="21"/>
                </a:lnTo>
                <a:lnTo>
                  <a:pt x="23" y="24"/>
                </a:lnTo>
                <a:lnTo>
                  <a:pt x="26" y="26"/>
                </a:lnTo>
                <a:lnTo>
                  <a:pt x="28" y="26"/>
                </a:lnTo>
                <a:lnTo>
                  <a:pt x="28" y="29"/>
                </a:lnTo>
                <a:lnTo>
                  <a:pt x="31" y="29"/>
                </a:lnTo>
                <a:lnTo>
                  <a:pt x="33" y="29"/>
                </a:lnTo>
                <a:lnTo>
                  <a:pt x="36" y="29"/>
                </a:lnTo>
                <a:lnTo>
                  <a:pt x="39" y="29"/>
                </a:lnTo>
                <a:lnTo>
                  <a:pt x="39" y="26"/>
                </a:lnTo>
                <a:lnTo>
                  <a:pt x="41" y="26"/>
                </a:lnTo>
                <a:lnTo>
                  <a:pt x="44" y="26"/>
                </a:lnTo>
                <a:lnTo>
                  <a:pt x="46" y="26"/>
                </a:lnTo>
                <a:lnTo>
                  <a:pt x="49" y="26"/>
                </a:lnTo>
                <a:lnTo>
                  <a:pt x="54" y="24"/>
                </a:lnTo>
                <a:lnTo>
                  <a:pt x="57" y="24"/>
                </a:lnTo>
                <a:lnTo>
                  <a:pt x="62" y="21"/>
                </a:lnTo>
                <a:lnTo>
                  <a:pt x="65" y="21"/>
                </a:lnTo>
                <a:lnTo>
                  <a:pt x="65" y="18"/>
                </a:lnTo>
                <a:lnTo>
                  <a:pt x="67" y="16"/>
                </a:lnTo>
                <a:lnTo>
                  <a:pt x="70" y="16"/>
                </a:lnTo>
                <a:lnTo>
                  <a:pt x="70" y="13"/>
                </a:lnTo>
                <a:lnTo>
                  <a:pt x="73" y="13"/>
                </a:lnTo>
                <a:lnTo>
                  <a:pt x="75" y="11"/>
                </a:lnTo>
                <a:lnTo>
                  <a:pt x="78" y="11"/>
                </a:lnTo>
                <a:lnTo>
                  <a:pt x="83" y="11"/>
                </a:lnTo>
                <a:lnTo>
                  <a:pt x="86" y="11"/>
                </a:lnTo>
                <a:lnTo>
                  <a:pt x="88" y="8"/>
                </a:lnTo>
                <a:lnTo>
                  <a:pt x="91" y="8"/>
                </a:lnTo>
                <a:lnTo>
                  <a:pt x="91" y="5"/>
                </a:lnTo>
                <a:lnTo>
                  <a:pt x="93" y="5"/>
                </a:lnTo>
                <a:lnTo>
                  <a:pt x="93" y="3"/>
                </a:lnTo>
                <a:lnTo>
                  <a:pt x="96" y="3"/>
                </a:lnTo>
                <a:lnTo>
                  <a:pt x="96" y="0"/>
                </a:lnTo>
                <a:lnTo>
                  <a:pt x="101" y="3"/>
                </a:lnTo>
                <a:lnTo>
                  <a:pt x="125" y="16"/>
                </a:lnTo>
                <a:lnTo>
                  <a:pt x="130" y="18"/>
                </a:lnTo>
                <a:lnTo>
                  <a:pt x="133" y="21"/>
                </a:lnTo>
                <a:lnTo>
                  <a:pt x="135" y="21"/>
                </a:lnTo>
              </a:path>
            </a:pathLst>
          </a:custGeom>
          <a:noFill/>
          <a:ln w="4763">
            <a:solidFill>
              <a:srgbClr val="6E6E6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242" name="Freeform 32"/>
          <p:cNvSpPr>
            <a:spLocks/>
          </p:cNvSpPr>
          <p:nvPr/>
        </p:nvSpPr>
        <p:spPr bwMode="auto">
          <a:xfrm>
            <a:off x="5470282" y="3317875"/>
            <a:ext cx="553915" cy="406400"/>
          </a:xfrm>
          <a:custGeom>
            <a:avLst/>
            <a:gdLst>
              <a:gd name="T0" fmla="*/ 41 w 378"/>
              <a:gd name="T1" fmla="*/ 173 h 256"/>
              <a:gd name="T2" fmla="*/ 33 w 378"/>
              <a:gd name="T3" fmla="*/ 170 h 256"/>
              <a:gd name="T4" fmla="*/ 39 w 378"/>
              <a:gd name="T5" fmla="*/ 152 h 256"/>
              <a:gd name="T6" fmla="*/ 36 w 378"/>
              <a:gd name="T7" fmla="*/ 139 h 256"/>
              <a:gd name="T8" fmla="*/ 26 w 378"/>
              <a:gd name="T9" fmla="*/ 131 h 256"/>
              <a:gd name="T10" fmla="*/ 18 w 378"/>
              <a:gd name="T11" fmla="*/ 123 h 256"/>
              <a:gd name="T12" fmla="*/ 15 w 378"/>
              <a:gd name="T13" fmla="*/ 110 h 256"/>
              <a:gd name="T14" fmla="*/ 5 w 378"/>
              <a:gd name="T15" fmla="*/ 89 h 256"/>
              <a:gd name="T16" fmla="*/ 15 w 378"/>
              <a:gd name="T17" fmla="*/ 84 h 256"/>
              <a:gd name="T18" fmla="*/ 26 w 378"/>
              <a:gd name="T19" fmla="*/ 79 h 256"/>
              <a:gd name="T20" fmla="*/ 41 w 378"/>
              <a:gd name="T21" fmla="*/ 79 h 256"/>
              <a:gd name="T22" fmla="*/ 49 w 378"/>
              <a:gd name="T23" fmla="*/ 76 h 256"/>
              <a:gd name="T24" fmla="*/ 65 w 378"/>
              <a:gd name="T25" fmla="*/ 76 h 256"/>
              <a:gd name="T26" fmla="*/ 75 w 378"/>
              <a:gd name="T27" fmla="*/ 76 h 256"/>
              <a:gd name="T28" fmla="*/ 91 w 378"/>
              <a:gd name="T29" fmla="*/ 79 h 256"/>
              <a:gd name="T30" fmla="*/ 101 w 378"/>
              <a:gd name="T31" fmla="*/ 76 h 256"/>
              <a:gd name="T32" fmla="*/ 104 w 378"/>
              <a:gd name="T33" fmla="*/ 63 h 256"/>
              <a:gd name="T34" fmla="*/ 99 w 378"/>
              <a:gd name="T35" fmla="*/ 50 h 256"/>
              <a:gd name="T36" fmla="*/ 114 w 378"/>
              <a:gd name="T37" fmla="*/ 53 h 256"/>
              <a:gd name="T38" fmla="*/ 120 w 378"/>
              <a:gd name="T39" fmla="*/ 45 h 256"/>
              <a:gd name="T40" fmla="*/ 130 w 378"/>
              <a:gd name="T41" fmla="*/ 50 h 256"/>
              <a:gd name="T42" fmla="*/ 143 w 378"/>
              <a:gd name="T43" fmla="*/ 53 h 256"/>
              <a:gd name="T44" fmla="*/ 151 w 378"/>
              <a:gd name="T45" fmla="*/ 45 h 256"/>
              <a:gd name="T46" fmla="*/ 159 w 378"/>
              <a:gd name="T47" fmla="*/ 39 h 256"/>
              <a:gd name="T48" fmla="*/ 167 w 378"/>
              <a:gd name="T49" fmla="*/ 32 h 256"/>
              <a:gd name="T50" fmla="*/ 164 w 378"/>
              <a:gd name="T51" fmla="*/ 26 h 256"/>
              <a:gd name="T52" fmla="*/ 174 w 378"/>
              <a:gd name="T53" fmla="*/ 37 h 256"/>
              <a:gd name="T54" fmla="*/ 193 w 378"/>
              <a:gd name="T55" fmla="*/ 34 h 256"/>
              <a:gd name="T56" fmla="*/ 206 w 378"/>
              <a:gd name="T57" fmla="*/ 39 h 256"/>
              <a:gd name="T58" fmla="*/ 216 w 378"/>
              <a:gd name="T59" fmla="*/ 32 h 256"/>
              <a:gd name="T60" fmla="*/ 234 w 378"/>
              <a:gd name="T61" fmla="*/ 34 h 256"/>
              <a:gd name="T62" fmla="*/ 250 w 378"/>
              <a:gd name="T63" fmla="*/ 26 h 256"/>
              <a:gd name="T64" fmla="*/ 258 w 378"/>
              <a:gd name="T65" fmla="*/ 29 h 256"/>
              <a:gd name="T66" fmla="*/ 271 w 378"/>
              <a:gd name="T67" fmla="*/ 29 h 256"/>
              <a:gd name="T68" fmla="*/ 287 w 378"/>
              <a:gd name="T69" fmla="*/ 26 h 256"/>
              <a:gd name="T70" fmla="*/ 292 w 378"/>
              <a:gd name="T71" fmla="*/ 19 h 256"/>
              <a:gd name="T72" fmla="*/ 295 w 378"/>
              <a:gd name="T73" fmla="*/ 13 h 256"/>
              <a:gd name="T74" fmla="*/ 313 w 378"/>
              <a:gd name="T75" fmla="*/ 13 h 256"/>
              <a:gd name="T76" fmla="*/ 323 w 378"/>
              <a:gd name="T77" fmla="*/ 3 h 256"/>
              <a:gd name="T78" fmla="*/ 365 w 378"/>
              <a:gd name="T79" fmla="*/ 3 h 256"/>
              <a:gd name="T80" fmla="*/ 365 w 378"/>
              <a:gd name="T81" fmla="*/ 13 h 256"/>
              <a:gd name="T82" fmla="*/ 357 w 378"/>
              <a:gd name="T83" fmla="*/ 24 h 256"/>
              <a:gd name="T84" fmla="*/ 360 w 378"/>
              <a:gd name="T85" fmla="*/ 32 h 256"/>
              <a:gd name="T86" fmla="*/ 357 w 378"/>
              <a:gd name="T87" fmla="*/ 39 h 256"/>
              <a:gd name="T88" fmla="*/ 357 w 378"/>
              <a:gd name="T89" fmla="*/ 225 h 256"/>
              <a:gd name="T90" fmla="*/ 328 w 378"/>
              <a:gd name="T91" fmla="*/ 225 h 256"/>
              <a:gd name="T92" fmla="*/ 295 w 378"/>
              <a:gd name="T93" fmla="*/ 241 h 256"/>
              <a:gd name="T94" fmla="*/ 284 w 378"/>
              <a:gd name="T95" fmla="*/ 233 h 256"/>
              <a:gd name="T96" fmla="*/ 271 w 378"/>
              <a:gd name="T97" fmla="*/ 220 h 256"/>
              <a:gd name="T98" fmla="*/ 242 w 378"/>
              <a:gd name="T99" fmla="*/ 225 h 256"/>
              <a:gd name="T100" fmla="*/ 211 w 378"/>
              <a:gd name="T101" fmla="*/ 214 h 256"/>
              <a:gd name="T102" fmla="*/ 195 w 378"/>
              <a:gd name="T103" fmla="*/ 212 h 256"/>
              <a:gd name="T104" fmla="*/ 159 w 378"/>
              <a:gd name="T105" fmla="*/ 228 h 256"/>
              <a:gd name="T106" fmla="*/ 148 w 378"/>
              <a:gd name="T107" fmla="*/ 241 h 256"/>
              <a:gd name="T108" fmla="*/ 135 w 378"/>
              <a:gd name="T109" fmla="*/ 246 h 256"/>
              <a:gd name="T110" fmla="*/ 109 w 378"/>
              <a:gd name="T111" fmla="*/ 256 h 256"/>
              <a:gd name="T112" fmla="*/ 112 w 378"/>
              <a:gd name="T113" fmla="*/ 248 h 256"/>
              <a:gd name="T114" fmla="*/ 99 w 378"/>
              <a:gd name="T115" fmla="*/ 233 h 256"/>
              <a:gd name="T116" fmla="*/ 86 w 378"/>
              <a:gd name="T117" fmla="*/ 238 h 256"/>
              <a:gd name="T118" fmla="*/ 65 w 378"/>
              <a:gd name="T119" fmla="*/ 235 h 256"/>
              <a:gd name="T120" fmla="*/ 62 w 378"/>
              <a:gd name="T121" fmla="*/ 217 h 256"/>
              <a:gd name="T122" fmla="*/ 57 w 378"/>
              <a:gd name="T123" fmla="*/ 194 h 2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378" h="256">
                <a:moveTo>
                  <a:pt x="57" y="188"/>
                </a:moveTo>
                <a:lnTo>
                  <a:pt x="52" y="186"/>
                </a:lnTo>
                <a:lnTo>
                  <a:pt x="44" y="178"/>
                </a:lnTo>
                <a:lnTo>
                  <a:pt x="44" y="175"/>
                </a:lnTo>
                <a:lnTo>
                  <a:pt x="41" y="175"/>
                </a:lnTo>
                <a:lnTo>
                  <a:pt x="41" y="173"/>
                </a:lnTo>
                <a:lnTo>
                  <a:pt x="39" y="173"/>
                </a:lnTo>
                <a:lnTo>
                  <a:pt x="36" y="173"/>
                </a:lnTo>
                <a:lnTo>
                  <a:pt x="33" y="173"/>
                </a:lnTo>
                <a:lnTo>
                  <a:pt x="31" y="173"/>
                </a:lnTo>
                <a:lnTo>
                  <a:pt x="33" y="173"/>
                </a:lnTo>
                <a:lnTo>
                  <a:pt x="33" y="170"/>
                </a:lnTo>
                <a:lnTo>
                  <a:pt x="33" y="167"/>
                </a:lnTo>
                <a:lnTo>
                  <a:pt x="36" y="167"/>
                </a:lnTo>
                <a:lnTo>
                  <a:pt x="36" y="165"/>
                </a:lnTo>
                <a:lnTo>
                  <a:pt x="36" y="162"/>
                </a:lnTo>
                <a:lnTo>
                  <a:pt x="39" y="154"/>
                </a:lnTo>
                <a:lnTo>
                  <a:pt x="39" y="152"/>
                </a:lnTo>
                <a:lnTo>
                  <a:pt x="39" y="147"/>
                </a:lnTo>
                <a:lnTo>
                  <a:pt x="41" y="147"/>
                </a:lnTo>
                <a:lnTo>
                  <a:pt x="41" y="144"/>
                </a:lnTo>
                <a:lnTo>
                  <a:pt x="41" y="141"/>
                </a:lnTo>
                <a:lnTo>
                  <a:pt x="39" y="139"/>
                </a:lnTo>
                <a:lnTo>
                  <a:pt x="36" y="139"/>
                </a:lnTo>
                <a:lnTo>
                  <a:pt x="33" y="136"/>
                </a:lnTo>
                <a:lnTo>
                  <a:pt x="31" y="136"/>
                </a:lnTo>
                <a:lnTo>
                  <a:pt x="31" y="134"/>
                </a:lnTo>
                <a:lnTo>
                  <a:pt x="28" y="134"/>
                </a:lnTo>
                <a:lnTo>
                  <a:pt x="28" y="131"/>
                </a:lnTo>
                <a:lnTo>
                  <a:pt x="26" y="131"/>
                </a:lnTo>
                <a:lnTo>
                  <a:pt x="23" y="131"/>
                </a:lnTo>
                <a:lnTo>
                  <a:pt x="20" y="131"/>
                </a:lnTo>
                <a:lnTo>
                  <a:pt x="18" y="131"/>
                </a:lnTo>
                <a:lnTo>
                  <a:pt x="18" y="128"/>
                </a:lnTo>
                <a:lnTo>
                  <a:pt x="18" y="126"/>
                </a:lnTo>
                <a:lnTo>
                  <a:pt x="18" y="123"/>
                </a:lnTo>
                <a:lnTo>
                  <a:pt x="18" y="120"/>
                </a:lnTo>
                <a:lnTo>
                  <a:pt x="18" y="118"/>
                </a:lnTo>
                <a:lnTo>
                  <a:pt x="18" y="115"/>
                </a:lnTo>
                <a:lnTo>
                  <a:pt x="18" y="113"/>
                </a:lnTo>
                <a:lnTo>
                  <a:pt x="18" y="110"/>
                </a:lnTo>
                <a:lnTo>
                  <a:pt x="15" y="110"/>
                </a:lnTo>
                <a:lnTo>
                  <a:pt x="15" y="107"/>
                </a:lnTo>
                <a:lnTo>
                  <a:pt x="10" y="102"/>
                </a:lnTo>
                <a:lnTo>
                  <a:pt x="0" y="86"/>
                </a:lnTo>
                <a:lnTo>
                  <a:pt x="2" y="86"/>
                </a:lnTo>
                <a:lnTo>
                  <a:pt x="5" y="86"/>
                </a:lnTo>
                <a:lnTo>
                  <a:pt x="5" y="89"/>
                </a:lnTo>
                <a:lnTo>
                  <a:pt x="7" y="89"/>
                </a:lnTo>
                <a:lnTo>
                  <a:pt x="7" y="86"/>
                </a:lnTo>
                <a:lnTo>
                  <a:pt x="10" y="86"/>
                </a:lnTo>
                <a:lnTo>
                  <a:pt x="10" y="84"/>
                </a:lnTo>
                <a:lnTo>
                  <a:pt x="13" y="84"/>
                </a:lnTo>
                <a:lnTo>
                  <a:pt x="15" y="84"/>
                </a:lnTo>
                <a:lnTo>
                  <a:pt x="18" y="84"/>
                </a:lnTo>
                <a:lnTo>
                  <a:pt x="18" y="81"/>
                </a:lnTo>
                <a:lnTo>
                  <a:pt x="20" y="81"/>
                </a:lnTo>
                <a:lnTo>
                  <a:pt x="23" y="81"/>
                </a:lnTo>
                <a:lnTo>
                  <a:pt x="23" y="79"/>
                </a:lnTo>
                <a:lnTo>
                  <a:pt x="26" y="79"/>
                </a:lnTo>
                <a:lnTo>
                  <a:pt x="31" y="76"/>
                </a:lnTo>
                <a:lnTo>
                  <a:pt x="33" y="76"/>
                </a:lnTo>
                <a:lnTo>
                  <a:pt x="36" y="76"/>
                </a:lnTo>
                <a:lnTo>
                  <a:pt x="39" y="76"/>
                </a:lnTo>
                <a:lnTo>
                  <a:pt x="41" y="76"/>
                </a:lnTo>
                <a:lnTo>
                  <a:pt x="41" y="79"/>
                </a:lnTo>
                <a:lnTo>
                  <a:pt x="44" y="79"/>
                </a:lnTo>
                <a:lnTo>
                  <a:pt x="44" y="81"/>
                </a:lnTo>
                <a:lnTo>
                  <a:pt x="47" y="81"/>
                </a:lnTo>
                <a:lnTo>
                  <a:pt x="47" y="79"/>
                </a:lnTo>
                <a:lnTo>
                  <a:pt x="47" y="76"/>
                </a:lnTo>
                <a:lnTo>
                  <a:pt x="49" y="76"/>
                </a:lnTo>
                <a:lnTo>
                  <a:pt x="52" y="76"/>
                </a:lnTo>
                <a:lnTo>
                  <a:pt x="54" y="76"/>
                </a:lnTo>
                <a:lnTo>
                  <a:pt x="57" y="76"/>
                </a:lnTo>
                <a:lnTo>
                  <a:pt x="60" y="76"/>
                </a:lnTo>
                <a:lnTo>
                  <a:pt x="62" y="76"/>
                </a:lnTo>
                <a:lnTo>
                  <a:pt x="65" y="76"/>
                </a:lnTo>
                <a:lnTo>
                  <a:pt x="67" y="76"/>
                </a:lnTo>
                <a:lnTo>
                  <a:pt x="67" y="79"/>
                </a:lnTo>
                <a:lnTo>
                  <a:pt x="70" y="79"/>
                </a:lnTo>
                <a:lnTo>
                  <a:pt x="73" y="79"/>
                </a:lnTo>
                <a:lnTo>
                  <a:pt x="75" y="79"/>
                </a:lnTo>
                <a:lnTo>
                  <a:pt x="75" y="76"/>
                </a:lnTo>
                <a:lnTo>
                  <a:pt x="78" y="76"/>
                </a:lnTo>
                <a:lnTo>
                  <a:pt x="80" y="76"/>
                </a:lnTo>
                <a:lnTo>
                  <a:pt x="83" y="76"/>
                </a:lnTo>
                <a:lnTo>
                  <a:pt x="83" y="79"/>
                </a:lnTo>
                <a:lnTo>
                  <a:pt x="86" y="79"/>
                </a:lnTo>
                <a:lnTo>
                  <a:pt x="91" y="79"/>
                </a:lnTo>
                <a:lnTo>
                  <a:pt x="94" y="81"/>
                </a:lnTo>
                <a:lnTo>
                  <a:pt x="99" y="81"/>
                </a:lnTo>
                <a:lnTo>
                  <a:pt x="101" y="81"/>
                </a:lnTo>
                <a:lnTo>
                  <a:pt x="104" y="79"/>
                </a:lnTo>
                <a:lnTo>
                  <a:pt x="101" y="79"/>
                </a:lnTo>
                <a:lnTo>
                  <a:pt x="101" y="76"/>
                </a:lnTo>
                <a:lnTo>
                  <a:pt x="104" y="73"/>
                </a:lnTo>
                <a:lnTo>
                  <a:pt x="104" y="71"/>
                </a:lnTo>
                <a:lnTo>
                  <a:pt x="104" y="68"/>
                </a:lnTo>
                <a:lnTo>
                  <a:pt x="101" y="66"/>
                </a:lnTo>
                <a:lnTo>
                  <a:pt x="104" y="66"/>
                </a:lnTo>
                <a:lnTo>
                  <a:pt x="104" y="63"/>
                </a:lnTo>
                <a:lnTo>
                  <a:pt x="101" y="63"/>
                </a:lnTo>
                <a:lnTo>
                  <a:pt x="101" y="60"/>
                </a:lnTo>
                <a:lnTo>
                  <a:pt x="101" y="58"/>
                </a:lnTo>
                <a:lnTo>
                  <a:pt x="101" y="55"/>
                </a:lnTo>
                <a:lnTo>
                  <a:pt x="99" y="55"/>
                </a:lnTo>
                <a:lnTo>
                  <a:pt x="99" y="50"/>
                </a:lnTo>
                <a:lnTo>
                  <a:pt x="101" y="50"/>
                </a:lnTo>
                <a:lnTo>
                  <a:pt x="104" y="53"/>
                </a:lnTo>
                <a:lnTo>
                  <a:pt x="107" y="53"/>
                </a:lnTo>
                <a:lnTo>
                  <a:pt x="109" y="53"/>
                </a:lnTo>
                <a:lnTo>
                  <a:pt x="112" y="53"/>
                </a:lnTo>
                <a:lnTo>
                  <a:pt x="114" y="53"/>
                </a:lnTo>
                <a:lnTo>
                  <a:pt x="114" y="50"/>
                </a:lnTo>
                <a:lnTo>
                  <a:pt x="114" y="47"/>
                </a:lnTo>
                <a:lnTo>
                  <a:pt x="114" y="45"/>
                </a:lnTo>
                <a:lnTo>
                  <a:pt x="114" y="42"/>
                </a:lnTo>
                <a:lnTo>
                  <a:pt x="117" y="45"/>
                </a:lnTo>
                <a:lnTo>
                  <a:pt x="120" y="45"/>
                </a:lnTo>
                <a:lnTo>
                  <a:pt x="122" y="45"/>
                </a:lnTo>
                <a:lnTo>
                  <a:pt x="122" y="47"/>
                </a:lnTo>
                <a:lnTo>
                  <a:pt x="125" y="47"/>
                </a:lnTo>
                <a:lnTo>
                  <a:pt x="127" y="47"/>
                </a:lnTo>
                <a:lnTo>
                  <a:pt x="130" y="47"/>
                </a:lnTo>
                <a:lnTo>
                  <a:pt x="130" y="50"/>
                </a:lnTo>
                <a:lnTo>
                  <a:pt x="133" y="50"/>
                </a:lnTo>
                <a:lnTo>
                  <a:pt x="135" y="50"/>
                </a:lnTo>
                <a:lnTo>
                  <a:pt x="138" y="50"/>
                </a:lnTo>
                <a:lnTo>
                  <a:pt x="140" y="50"/>
                </a:lnTo>
                <a:lnTo>
                  <a:pt x="140" y="53"/>
                </a:lnTo>
                <a:lnTo>
                  <a:pt x="143" y="53"/>
                </a:lnTo>
                <a:lnTo>
                  <a:pt x="146" y="55"/>
                </a:lnTo>
                <a:lnTo>
                  <a:pt x="148" y="55"/>
                </a:lnTo>
                <a:lnTo>
                  <a:pt x="148" y="53"/>
                </a:lnTo>
                <a:lnTo>
                  <a:pt x="151" y="50"/>
                </a:lnTo>
                <a:lnTo>
                  <a:pt x="151" y="47"/>
                </a:lnTo>
                <a:lnTo>
                  <a:pt x="151" y="45"/>
                </a:lnTo>
                <a:lnTo>
                  <a:pt x="151" y="42"/>
                </a:lnTo>
                <a:lnTo>
                  <a:pt x="154" y="39"/>
                </a:lnTo>
                <a:lnTo>
                  <a:pt x="154" y="42"/>
                </a:lnTo>
                <a:lnTo>
                  <a:pt x="156" y="42"/>
                </a:lnTo>
                <a:lnTo>
                  <a:pt x="159" y="42"/>
                </a:lnTo>
                <a:lnTo>
                  <a:pt x="159" y="39"/>
                </a:lnTo>
                <a:lnTo>
                  <a:pt x="159" y="37"/>
                </a:lnTo>
                <a:lnTo>
                  <a:pt x="161" y="37"/>
                </a:lnTo>
                <a:lnTo>
                  <a:pt x="161" y="34"/>
                </a:lnTo>
                <a:lnTo>
                  <a:pt x="164" y="34"/>
                </a:lnTo>
                <a:lnTo>
                  <a:pt x="164" y="32"/>
                </a:lnTo>
                <a:lnTo>
                  <a:pt x="167" y="32"/>
                </a:lnTo>
                <a:lnTo>
                  <a:pt x="167" y="29"/>
                </a:lnTo>
                <a:lnTo>
                  <a:pt x="167" y="32"/>
                </a:lnTo>
                <a:lnTo>
                  <a:pt x="169" y="32"/>
                </a:lnTo>
                <a:lnTo>
                  <a:pt x="169" y="29"/>
                </a:lnTo>
                <a:lnTo>
                  <a:pt x="167" y="29"/>
                </a:lnTo>
                <a:lnTo>
                  <a:pt x="164" y="26"/>
                </a:lnTo>
                <a:lnTo>
                  <a:pt x="167" y="26"/>
                </a:lnTo>
                <a:lnTo>
                  <a:pt x="169" y="29"/>
                </a:lnTo>
                <a:lnTo>
                  <a:pt x="172" y="29"/>
                </a:lnTo>
                <a:lnTo>
                  <a:pt x="172" y="32"/>
                </a:lnTo>
                <a:lnTo>
                  <a:pt x="174" y="34"/>
                </a:lnTo>
                <a:lnTo>
                  <a:pt x="174" y="37"/>
                </a:lnTo>
                <a:lnTo>
                  <a:pt x="177" y="37"/>
                </a:lnTo>
                <a:lnTo>
                  <a:pt x="180" y="34"/>
                </a:lnTo>
                <a:lnTo>
                  <a:pt x="182" y="37"/>
                </a:lnTo>
                <a:lnTo>
                  <a:pt x="185" y="37"/>
                </a:lnTo>
                <a:lnTo>
                  <a:pt x="187" y="37"/>
                </a:lnTo>
                <a:lnTo>
                  <a:pt x="193" y="34"/>
                </a:lnTo>
                <a:lnTo>
                  <a:pt x="195" y="37"/>
                </a:lnTo>
                <a:lnTo>
                  <a:pt x="198" y="39"/>
                </a:lnTo>
                <a:lnTo>
                  <a:pt x="201" y="39"/>
                </a:lnTo>
                <a:lnTo>
                  <a:pt x="201" y="37"/>
                </a:lnTo>
                <a:lnTo>
                  <a:pt x="203" y="37"/>
                </a:lnTo>
                <a:lnTo>
                  <a:pt x="206" y="39"/>
                </a:lnTo>
                <a:lnTo>
                  <a:pt x="206" y="37"/>
                </a:lnTo>
                <a:lnTo>
                  <a:pt x="208" y="37"/>
                </a:lnTo>
                <a:lnTo>
                  <a:pt x="211" y="34"/>
                </a:lnTo>
                <a:lnTo>
                  <a:pt x="214" y="34"/>
                </a:lnTo>
                <a:lnTo>
                  <a:pt x="214" y="32"/>
                </a:lnTo>
                <a:lnTo>
                  <a:pt x="216" y="32"/>
                </a:lnTo>
                <a:lnTo>
                  <a:pt x="219" y="32"/>
                </a:lnTo>
                <a:lnTo>
                  <a:pt x="227" y="34"/>
                </a:lnTo>
                <a:lnTo>
                  <a:pt x="229" y="34"/>
                </a:lnTo>
                <a:lnTo>
                  <a:pt x="232" y="37"/>
                </a:lnTo>
                <a:lnTo>
                  <a:pt x="232" y="34"/>
                </a:lnTo>
                <a:lnTo>
                  <a:pt x="234" y="34"/>
                </a:lnTo>
                <a:lnTo>
                  <a:pt x="234" y="32"/>
                </a:lnTo>
                <a:lnTo>
                  <a:pt x="237" y="32"/>
                </a:lnTo>
                <a:lnTo>
                  <a:pt x="240" y="32"/>
                </a:lnTo>
                <a:lnTo>
                  <a:pt x="242" y="32"/>
                </a:lnTo>
                <a:lnTo>
                  <a:pt x="248" y="26"/>
                </a:lnTo>
                <a:lnTo>
                  <a:pt x="250" y="26"/>
                </a:lnTo>
                <a:lnTo>
                  <a:pt x="250" y="24"/>
                </a:lnTo>
                <a:lnTo>
                  <a:pt x="253" y="24"/>
                </a:lnTo>
                <a:lnTo>
                  <a:pt x="255" y="24"/>
                </a:lnTo>
                <a:lnTo>
                  <a:pt x="255" y="26"/>
                </a:lnTo>
                <a:lnTo>
                  <a:pt x="258" y="26"/>
                </a:lnTo>
                <a:lnTo>
                  <a:pt x="258" y="29"/>
                </a:lnTo>
                <a:lnTo>
                  <a:pt x="261" y="29"/>
                </a:lnTo>
                <a:lnTo>
                  <a:pt x="263" y="29"/>
                </a:lnTo>
                <a:lnTo>
                  <a:pt x="266" y="29"/>
                </a:lnTo>
                <a:lnTo>
                  <a:pt x="266" y="32"/>
                </a:lnTo>
                <a:lnTo>
                  <a:pt x="268" y="32"/>
                </a:lnTo>
                <a:lnTo>
                  <a:pt x="271" y="29"/>
                </a:lnTo>
                <a:lnTo>
                  <a:pt x="274" y="29"/>
                </a:lnTo>
                <a:lnTo>
                  <a:pt x="276" y="29"/>
                </a:lnTo>
                <a:lnTo>
                  <a:pt x="279" y="26"/>
                </a:lnTo>
                <a:lnTo>
                  <a:pt x="281" y="26"/>
                </a:lnTo>
                <a:lnTo>
                  <a:pt x="284" y="26"/>
                </a:lnTo>
                <a:lnTo>
                  <a:pt x="287" y="26"/>
                </a:lnTo>
                <a:lnTo>
                  <a:pt x="289" y="26"/>
                </a:lnTo>
                <a:lnTo>
                  <a:pt x="292" y="26"/>
                </a:lnTo>
                <a:lnTo>
                  <a:pt x="295" y="26"/>
                </a:lnTo>
                <a:lnTo>
                  <a:pt x="295" y="24"/>
                </a:lnTo>
                <a:lnTo>
                  <a:pt x="295" y="21"/>
                </a:lnTo>
                <a:lnTo>
                  <a:pt x="292" y="19"/>
                </a:lnTo>
                <a:lnTo>
                  <a:pt x="292" y="16"/>
                </a:lnTo>
                <a:lnTo>
                  <a:pt x="292" y="13"/>
                </a:lnTo>
                <a:lnTo>
                  <a:pt x="295" y="16"/>
                </a:lnTo>
                <a:lnTo>
                  <a:pt x="297" y="16"/>
                </a:lnTo>
                <a:lnTo>
                  <a:pt x="297" y="13"/>
                </a:lnTo>
                <a:lnTo>
                  <a:pt x="295" y="13"/>
                </a:lnTo>
                <a:lnTo>
                  <a:pt x="295" y="11"/>
                </a:lnTo>
                <a:lnTo>
                  <a:pt x="297" y="11"/>
                </a:lnTo>
                <a:lnTo>
                  <a:pt x="302" y="13"/>
                </a:lnTo>
                <a:lnTo>
                  <a:pt x="305" y="13"/>
                </a:lnTo>
                <a:lnTo>
                  <a:pt x="310" y="13"/>
                </a:lnTo>
                <a:lnTo>
                  <a:pt x="313" y="13"/>
                </a:lnTo>
                <a:lnTo>
                  <a:pt x="315" y="11"/>
                </a:lnTo>
                <a:lnTo>
                  <a:pt x="318" y="11"/>
                </a:lnTo>
                <a:lnTo>
                  <a:pt x="321" y="8"/>
                </a:lnTo>
                <a:lnTo>
                  <a:pt x="321" y="6"/>
                </a:lnTo>
                <a:lnTo>
                  <a:pt x="323" y="6"/>
                </a:lnTo>
                <a:lnTo>
                  <a:pt x="323" y="3"/>
                </a:lnTo>
                <a:lnTo>
                  <a:pt x="326" y="3"/>
                </a:lnTo>
                <a:lnTo>
                  <a:pt x="328" y="3"/>
                </a:lnTo>
                <a:lnTo>
                  <a:pt x="331" y="3"/>
                </a:lnTo>
                <a:lnTo>
                  <a:pt x="336" y="3"/>
                </a:lnTo>
                <a:lnTo>
                  <a:pt x="362" y="0"/>
                </a:lnTo>
                <a:lnTo>
                  <a:pt x="365" y="3"/>
                </a:lnTo>
                <a:lnTo>
                  <a:pt x="365" y="6"/>
                </a:lnTo>
                <a:lnTo>
                  <a:pt x="362" y="6"/>
                </a:lnTo>
                <a:lnTo>
                  <a:pt x="362" y="8"/>
                </a:lnTo>
                <a:lnTo>
                  <a:pt x="362" y="11"/>
                </a:lnTo>
                <a:lnTo>
                  <a:pt x="362" y="13"/>
                </a:lnTo>
                <a:lnTo>
                  <a:pt x="365" y="13"/>
                </a:lnTo>
                <a:lnTo>
                  <a:pt x="365" y="16"/>
                </a:lnTo>
                <a:lnTo>
                  <a:pt x="362" y="16"/>
                </a:lnTo>
                <a:lnTo>
                  <a:pt x="360" y="19"/>
                </a:lnTo>
                <a:lnTo>
                  <a:pt x="357" y="19"/>
                </a:lnTo>
                <a:lnTo>
                  <a:pt x="357" y="21"/>
                </a:lnTo>
                <a:lnTo>
                  <a:pt x="357" y="24"/>
                </a:lnTo>
                <a:lnTo>
                  <a:pt x="360" y="24"/>
                </a:lnTo>
                <a:lnTo>
                  <a:pt x="360" y="26"/>
                </a:lnTo>
                <a:lnTo>
                  <a:pt x="357" y="26"/>
                </a:lnTo>
                <a:lnTo>
                  <a:pt x="357" y="29"/>
                </a:lnTo>
                <a:lnTo>
                  <a:pt x="360" y="29"/>
                </a:lnTo>
                <a:lnTo>
                  <a:pt x="360" y="32"/>
                </a:lnTo>
                <a:lnTo>
                  <a:pt x="357" y="32"/>
                </a:lnTo>
                <a:lnTo>
                  <a:pt x="357" y="34"/>
                </a:lnTo>
                <a:lnTo>
                  <a:pt x="355" y="34"/>
                </a:lnTo>
                <a:lnTo>
                  <a:pt x="355" y="37"/>
                </a:lnTo>
                <a:lnTo>
                  <a:pt x="355" y="39"/>
                </a:lnTo>
                <a:lnTo>
                  <a:pt x="357" y="39"/>
                </a:lnTo>
                <a:lnTo>
                  <a:pt x="355" y="47"/>
                </a:lnTo>
                <a:lnTo>
                  <a:pt x="352" y="50"/>
                </a:lnTo>
                <a:lnTo>
                  <a:pt x="378" y="220"/>
                </a:lnTo>
                <a:lnTo>
                  <a:pt x="375" y="220"/>
                </a:lnTo>
                <a:lnTo>
                  <a:pt x="360" y="225"/>
                </a:lnTo>
                <a:lnTo>
                  <a:pt x="357" y="225"/>
                </a:lnTo>
                <a:lnTo>
                  <a:pt x="355" y="225"/>
                </a:lnTo>
                <a:lnTo>
                  <a:pt x="352" y="225"/>
                </a:lnTo>
                <a:lnTo>
                  <a:pt x="349" y="225"/>
                </a:lnTo>
                <a:lnTo>
                  <a:pt x="334" y="228"/>
                </a:lnTo>
                <a:lnTo>
                  <a:pt x="331" y="225"/>
                </a:lnTo>
                <a:lnTo>
                  <a:pt x="328" y="225"/>
                </a:lnTo>
                <a:lnTo>
                  <a:pt x="328" y="228"/>
                </a:lnTo>
                <a:lnTo>
                  <a:pt x="328" y="233"/>
                </a:lnTo>
                <a:lnTo>
                  <a:pt x="300" y="238"/>
                </a:lnTo>
                <a:lnTo>
                  <a:pt x="297" y="238"/>
                </a:lnTo>
                <a:lnTo>
                  <a:pt x="297" y="241"/>
                </a:lnTo>
                <a:lnTo>
                  <a:pt x="295" y="241"/>
                </a:lnTo>
                <a:lnTo>
                  <a:pt x="292" y="238"/>
                </a:lnTo>
                <a:lnTo>
                  <a:pt x="289" y="238"/>
                </a:lnTo>
                <a:lnTo>
                  <a:pt x="287" y="238"/>
                </a:lnTo>
                <a:lnTo>
                  <a:pt x="287" y="235"/>
                </a:lnTo>
                <a:lnTo>
                  <a:pt x="284" y="235"/>
                </a:lnTo>
                <a:lnTo>
                  <a:pt x="284" y="233"/>
                </a:lnTo>
                <a:lnTo>
                  <a:pt x="281" y="233"/>
                </a:lnTo>
                <a:lnTo>
                  <a:pt x="279" y="228"/>
                </a:lnTo>
                <a:lnTo>
                  <a:pt x="279" y="225"/>
                </a:lnTo>
                <a:lnTo>
                  <a:pt x="276" y="225"/>
                </a:lnTo>
                <a:lnTo>
                  <a:pt x="274" y="222"/>
                </a:lnTo>
                <a:lnTo>
                  <a:pt x="271" y="220"/>
                </a:lnTo>
                <a:lnTo>
                  <a:pt x="268" y="220"/>
                </a:lnTo>
                <a:lnTo>
                  <a:pt x="266" y="220"/>
                </a:lnTo>
                <a:lnTo>
                  <a:pt x="258" y="222"/>
                </a:lnTo>
                <a:lnTo>
                  <a:pt x="250" y="222"/>
                </a:lnTo>
                <a:lnTo>
                  <a:pt x="245" y="225"/>
                </a:lnTo>
                <a:lnTo>
                  <a:pt x="242" y="225"/>
                </a:lnTo>
                <a:lnTo>
                  <a:pt x="237" y="235"/>
                </a:lnTo>
                <a:lnTo>
                  <a:pt x="229" y="230"/>
                </a:lnTo>
                <a:lnTo>
                  <a:pt x="219" y="220"/>
                </a:lnTo>
                <a:lnTo>
                  <a:pt x="216" y="217"/>
                </a:lnTo>
                <a:lnTo>
                  <a:pt x="214" y="214"/>
                </a:lnTo>
                <a:lnTo>
                  <a:pt x="211" y="214"/>
                </a:lnTo>
                <a:lnTo>
                  <a:pt x="208" y="212"/>
                </a:lnTo>
                <a:lnTo>
                  <a:pt x="206" y="212"/>
                </a:lnTo>
                <a:lnTo>
                  <a:pt x="203" y="212"/>
                </a:lnTo>
                <a:lnTo>
                  <a:pt x="201" y="212"/>
                </a:lnTo>
                <a:lnTo>
                  <a:pt x="198" y="212"/>
                </a:lnTo>
                <a:lnTo>
                  <a:pt x="195" y="212"/>
                </a:lnTo>
                <a:lnTo>
                  <a:pt x="193" y="212"/>
                </a:lnTo>
                <a:lnTo>
                  <a:pt x="187" y="214"/>
                </a:lnTo>
                <a:lnTo>
                  <a:pt x="185" y="217"/>
                </a:lnTo>
                <a:lnTo>
                  <a:pt x="174" y="220"/>
                </a:lnTo>
                <a:lnTo>
                  <a:pt x="161" y="225"/>
                </a:lnTo>
                <a:lnTo>
                  <a:pt x="159" y="228"/>
                </a:lnTo>
                <a:lnTo>
                  <a:pt x="156" y="230"/>
                </a:lnTo>
                <a:lnTo>
                  <a:pt x="154" y="233"/>
                </a:lnTo>
                <a:lnTo>
                  <a:pt x="151" y="235"/>
                </a:lnTo>
                <a:lnTo>
                  <a:pt x="151" y="238"/>
                </a:lnTo>
                <a:lnTo>
                  <a:pt x="148" y="238"/>
                </a:lnTo>
                <a:lnTo>
                  <a:pt x="148" y="241"/>
                </a:lnTo>
                <a:lnTo>
                  <a:pt x="146" y="241"/>
                </a:lnTo>
                <a:lnTo>
                  <a:pt x="143" y="243"/>
                </a:lnTo>
                <a:lnTo>
                  <a:pt x="140" y="243"/>
                </a:lnTo>
                <a:lnTo>
                  <a:pt x="138" y="243"/>
                </a:lnTo>
                <a:lnTo>
                  <a:pt x="138" y="246"/>
                </a:lnTo>
                <a:lnTo>
                  <a:pt x="135" y="246"/>
                </a:lnTo>
                <a:lnTo>
                  <a:pt x="133" y="246"/>
                </a:lnTo>
                <a:lnTo>
                  <a:pt x="127" y="254"/>
                </a:lnTo>
                <a:lnTo>
                  <a:pt x="125" y="256"/>
                </a:lnTo>
                <a:lnTo>
                  <a:pt x="117" y="256"/>
                </a:lnTo>
                <a:lnTo>
                  <a:pt x="112" y="256"/>
                </a:lnTo>
                <a:lnTo>
                  <a:pt x="109" y="256"/>
                </a:lnTo>
                <a:lnTo>
                  <a:pt x="107" y="256"/>
                </a:lnTo>
                <a:lnTo>
                  <a:pt x="104" y="256"/>
                </a:lnTo>
                <a:lnTo>
                  <a:pt x="104" y="254"/>
                </a:lnTo>
                <a:lnTo>
                  <a:pt x="107" y="254"/>
                </a:lnTo>
                <a:lnTo>
                  <a:pt x="109" y="251"/>
                </a:lnTo>
                <a:lnTo>
                  <a:pt x="112" y="248"/>
                </a:lnTo>
                <a:lnTo>
                  <a:pt x="107" y="246"/>
                </a:lnTo>
                <a:lnTo>
                  <a:pt x="104" y="243"/>
                </a:lnTo>
                <a:lnTo>
                  <a:pt x="104" y="241"/>
                </a:lnTo>
                <a:lnTo>
                  <a:pt x="101" y="241"/>
                </a:lnTo>
                <a:lnTo>
                  <a:pt x="101" y="238"/>
                </a:lnTo>
                <a:lnTo>
                  <a:pt x="99" y="233"/>
                </a:lnTo>
                <a:lnTo>
                  <a:pt x="99" y="230"/>
                </a:lnTo>
                <a:lnTo>
                  <a:pt x="96" y="230"/>
                </a:lnTo>
                <a:lnTo>
                  <a:pt x="94" y="230"/>
                </a:lnTo>
                <a:lnTo>
                  <a:pt x="88" y="235"/>
                </a:lnTo>
                <a:lnTo>
                  <a:pt x="86" y="235"/>
                </a:lnTo>
                <a:lnTo>
                  <a:pt x="86" y="238"/>
                </a:lnTo>
                <a:lnTo>
                  <a:pt x="80" y="238"/>
                </a:lnTo>
                <a:lnTo>
                  <a:pt x="78" y="238"/>
                </a:lnTo>
                <a:lnTo>
                  <a:pt x="75" y="238"/>
                </a:lnTo>
                <a:lnTo>
                  <a:pt x="73" y="238"/>
                </a:lnTo>
                <a:lnTo>
                  <a:pt x="65" y="238"/>
                </a:lnTo>
                <a:lnTo>
                  <a:pt x="65" y="235"/>
                </a:lnTo>
                <a:lnTo>
                  <a:pt x="67" y="233"/>
                </a:lnTo>
                <a:lnTo>
                  <a:pt x="67" y="230"/>
                </a:lnTo>
                <a:lnTo>
                  <a:pt x="67" y="228"/>
                </a:lnTo>
                <a:lnTo>
                  <a:pt x="67" y="222"/>
                </a:lnTo>
                <a:lnTo>
                  <a:pt x="67" y="217"/>
                </a:lnTo>
                <a:lnTo>
                  <a:pt x="62" y="217"/>
                </a:lnTo>
                <a:lnTo>
                  <a:pt x="62" y="209"/>
                </a:lnTo>
                <a:lnTo>
                  <a:pt x="60" y="209"/>
                </a:lnTo>
                <a:lnTo>
                  <a:pt x="60" y="204"/>
                </a:lnTo>
                <a:lnTo>
                  <a:pt x="57" y="204"/>
                </a:lnTo>
                <a:lnTo>
                  <a:pt x="57" y="201"/>
                </a:lnTo>
                <a:lnTo>
                  <a:pt x="57" y="194"/>
                </a:lnTo>
                <a:lnTo>
                  <a:pt x="57" y="191"/>
                </a:lnTo>
                <a:lnTo>
                  <a:pt x="57" y="188"/>
                </a:lnTo>
                <a:close/>
              </a:path>
            </a:pathLst>
          </a:custGeom>
          <a:noFill/>
          <a:ln w="4763">
            <a:solidFill>
              <a:srgbClr val="6E6E6E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243" name="Freeform 33"/>
          <p:cNvSpPr>
            <a:spLocks noEditPoints="1"/>
          </p:cNvSpPr>
          <p:nvPr/>
        </p:nvSpPr>
        <p:spPr bwMode="auto">
          <a:xfrm>
            <a:off x="4223238" y="2941639"/>
            <a:ext cx="879231" cy="969963"/>
          </a:xfrm>
          <a:custGeom>
            <a:avLst/>
            <a:gdLst>
              <a:gd name="T0" fmla="*/ 255 w 600"/>
              <a:gd name="T1" fmla="*/ 222 h 611"/>
              <a:gd name="T2" fmla="*/ 255 w 600"/>
              <a:gd name="T3" fmla="*/ 269 h 611"/>
              <a:gd name="T4" fmla="*/ 276 w 600"/>
              <a:gd name="T5" fmla="*/ 318 h 611"/>
              <a:gd name="T6" fmla="*/ 248 w 600"/>
              <a:gd name="T7" fmla="*/ 535 h 611"/>
              <a:gd name="T8" fmla="*/ 237 w 600"/>
              <a:gd name="T9" fmla="*/ 538 h 611"/>
              <a:gd name="T10" fmla="*/ 216 w 600"/>
              <a:gd name="T11" fmla="*/ 514 h 611"/>
              <a:gd name="T12" fmla="*/ 198 w 600"/>
              <a:gd name="T13" fmla="*/ 525 h 611"/>
              <a:gd name="T14" fmla="*/ 138 w 600"/>
              <a:gd name="T15" fmla="*/ 525 h 611"/>
              <a:gd name="T16" fmla="*/ 128 w 600"/>
              <a:gd name="T17" fmla="*/ 540 h 611"/>
              <a:gd name="T18" fmla="*/ 88 w 600"/>
              <a:gd name="T19" fmla="*/ 493 h 611"/>
              <a:gd name="T20" fmla="*/ 101 w 600"/>
              <a:gd name="T21" fmla="*/ 412 h 611"/>
              <a:gd name="T22" fmla="*/ 107 w 600"/>
              <a:gd name="T23" fmla="*/ 389 h 611"/>
              <a:gd name="T24" fmla="*/ 91 w 600"/>
              <a:gd name="T25" fmla="*/ 371 h 611"/>
              <a:gd name="T26" fmla="*/ 60 w 600"/>
              <a:gd name="T27" fmla="*/ 378 h 611"/>
              <a:gd name="T28" fmla="*/ 57 w 600"/>
              <a:gd name="T29" fmla="*/ 378 h 611"/>
              <a:gd name="T30" fmla="*/ 47 w 600"/>
              <a:gd name="T31" fmla="*/ 352 h 611"/>
              <a:gd name="T32" fmla="*/ 20 w 600"/>
              <a:gd name="T33" fmla="*/ 300 h 611"/>
              <a:gd name="T34" fmla="*/ 7 w 600"/>
              <a:gd name="T35" fmla="*/ 274 h 611"/>
              <a:gd name="T36" fmla="*/ 5 w 600"/>
              <a:gd name="T37" fmla="*/ 245 h 611"/>
              <a:gd name="T38" fmla="*/ 10 w 600"/>
              <a:gd name="T39" fmla="*/ 229 h 611"/>
              <a:gd name="T40" fmla="*/ 28 w 600"/>
              <a:gd name="T41" fmla="*/ 222 h 611"/>
              <a:gd name="T42" fmla="*/ 86 w 600"/>
              <a:gd name="T43" fmla="*/ 206 h 611"/>
              <a:gd name="T44" fmla="*/ 104 w 600"/>
              <a:gd name="T45" fmla="*/ 209 h 611"/>
              <a:gd name="T46" fmla="*/ 112 w 600"/>
              <a:gd name="T47" fmla="*/ 201 h 611"/>
              <a:gd name="T48" fmla="*/ 125 w 600"/>
              <a:gd name="T49" fmla="*/ 209 h 611"/>
              <a:gd name="T50" fmla="*/ 135 w 600"/>
              <a:gd name="T51" fmla="*/ 206 h 611"/>
              <a:gd name="T52" fmla="*/ 146 w 600"/>
              <a:gd name="T53" fmla="*/ 209 h 611"/>
              <a:gd name="T54" fmla="*/ 182 w 600"/>
              <a:gd name="T55" fmla="*/ 190 h 611"/>
              <a:gd name="T56" fmla="*/ 545 w 600"/>
              <a:gd name="T57" fmla="*/ 31 h 611"/>
              <a:gd name="T58" fmla="*/ 556 w 600"/>
              <a:gd name="T59" fmla="*/ 54 h 611"/>
              <a:gd name="T60" fmla="*/ 590 w 600"/>
              <a:gd name="T61" fmla="*/ 41 h 611"/>
              <a:gd name="T62" fmla="*/ 587 w 600"/>
              <a:gd name="T63" fmla="*/ 75 h 611"/>
              <a:gd name="T64" fmla="*/ 561 w 600"/>
              <a:gd name="T65" fmla="*/ 101 h 611"/>
              <a:gd name="T66" fmla="*/ 571 w 600"/>
              <a:gd name="T67" fmla="*/ 130 h 611"/>
              <a:gd name="T68" fmla="*/ 556 w 600"/>
              <a:gd name="T69" fmla="*/ 156 h 611"/>
              <a:gd name="T70" fmla="*/ 566 w 600"/>
              <a:gd name="T71" fmla="*/ 188 h 611"/>
              <a:gd name="T72" fmla="*/ 545 w 600"/>
              <a:gd name="T73" fmla="*/ 216 h 611"/>
              <a:gd name="T74" fmla="*/ 529 w 600"/>
              <a:gd name="T75" fmla="*/ 253 h 611"/>
              <a:gd name="T76" fmla="*/ 532 w 600"/>
              <a:gd name="T77" fmla="*/ 295 h 611"/>
              <a:gd name="T78" fmla="*/ 545 w 600"/>
              <a:gd name="T79" fmla="*/ 323 h 611"/>
              <a:gd name="T80" fmla="*/ 566 w 600"/>
              <a:gd name="T81" fmla="*/ 344 h 611"/>
              <a:gd name="T82" fmla="*/ 590 w 600"/>
              <a:gd name="T83" fmla="*/ 399 h 611"/>
              <a:gd name="T84" fmla="*/ 556 w 600"/>
              <a:gd name="T85" fmla="*/ 404 h 611"/>
              <a:gd name="T86" fmla="*/ 527 w 600"/>
              <a:gd name="T87" fmla="*/ 407 h 611"/>
              <a:gd name="T88" fmla="*/ 483 w 600"/>
              <a:gd name="T89" fmla="*/ 402 h 611"/>
              <a:gd name="T90" fmla="*/ 446 w 600"/>
              <a:gd name="T91" fmla="*/ 415 h 611"/>
              <a:gd name="T92" fmla="*/ 477 w 600"/>
              <a:gd name="T93" fmla="*/ 454 h 611"/>
              <a:gd name="T94" fmla="*/ 535 w 600"/>
              <a:gd name="T95" fmla="*/ 491 h 611"/>
              <a:gd name="T96" fmla="*/ 501 w 600"/>
              <a:gd name="T97" fmla="*/ 525 h 611"/>
              <a:gd name="T98" fmla="*/ 462 w 600"/>
              <a:gd name="T99" fmla="*/ 561 h 611"/>
              <a:gd name="T100" fmla="*/ 443 w 600"/>
              <a:gd name="T101" fmla="*/ 600 h 611"/>
              <a:gd name="T102" fmla="*/ 477 w 600"/>
              <a:gd name="T103" fmla="*/ 514 h 611"/>
              <a:gd name="T104" fmla="*/ 300 w 600"/>
              <a:gd name="T105" fmla="*/ 310 h 611"/>
              <a:gd name="T106" fmla="*/ 315 w 600"/>
              <a:gd name="T107" fmla="*/ 276 h 611"/>
              <a:gd name="T108" fmla="*/ 292 w 600"/>
              <a:gd name="T109" fmla="*/ 219 h 611"/>
              <a:gd name="T110" fmla="*/ 349 w 600"/>
              <a:gd name="T111" fmla="*/ 182 h 611"/>
              <a:gd name="T112" fmla="*/ 399 w 600"/>
              <a:gd name="T113" fmla="*/ 128 h 611"/>
              <a:gd name="T114" fmla="*/ 464 w 600"/>
              <a:gd name="T115" fmla="*/ 133 h 611"/>
              <a:gd name="T116" fmla="*/ 488 w 600"/>
              <a:gd name="T117" fmla="*/ 78 h 611"/>
              <a:gd name="T118" fmla="*/ 483 w 600"/>
              <a:gd name="T119" fmla="*/ 31 h 611"/>
              <a:gd name="T120" fmla="*/ 506 w 600"/>
              <a:gd name="T121" fmla="*/ 23 h 611"/>
              <a:gd name="T122" fmla="*/ 556 w 600"/>
              <a:gd name="T123" fmla="*/ 18 h 6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600" h="611">
                <a:moveTo>
                  <a:pt x="211" y="190"/>
                </a:moveTo>
                <a:lnTo>
                  <a:pt x="214" y="190"/>
                </a:lnTo>
                <a:lnTo>
                  <a:pt x="214" y="193"/>
                </a:lnTo>
                <a:lnTo>
                  <a:pt x="216" y="193"/>
                </a:lnTo>
                <a:lnTo>
                  <a:pt x="219" y="193"/>
                </a:lnTo>
                <a:lnTo>
                  <a:pt x="219" y="196"/>
                </a:lnTo>
                <a:lnTo>
                  <a:pt x="221" y="196"/>
                </a:lnTo>
                <a:lnTo>
                  <a:pt x="224" y="196"/>
                </a:lnTo>
                <a:lnTo>
                  <a:pt x="227" y="196"/>
                </a:lnTo>
                <a:lnTo>
                  <a:pt x="240" y="196"/>
                </a:lnTo>
                <a:lnTo>
                  <a:pt x="242" y="196"/>
                </a:lnTo>
                <a:lnTo>
                  <a:pt x="245" y="206"/>
                </a:lnTo>
                <a:lnTo>
                  <a:pt x="250" y="214"/>
                </a:lnTo>
                <a:lnTo>
                  <a:pt x="250" y="216"/>
                </a:lnTo>
                <a:lnTo>
                  <a:pt x="253" y="216"/>
                </a:lnTo>
                <a:lnTo>
                  <a:pt x="253" y="219"/>
                </a:lnTo>
                <a:lnTo>
                  <a:pt x="253" y="222"/>
                </a:lnTo>
                <a:lnTo>
                  <a:pt x="255" y="222"/>
                </a:lnTo>
                <a:lnTo>
                  <a:pt x="255" y="224"/>
                </a:lnTo>
                <a:lnTo>
                  <a:pt x="255" y="227"/>
                </a:lnTo>
                <a:lnTo>
                  <a:pt x="255" y="229"/>
                </a:lnTo>
                <a:lnTo>
                  <a:pt x="255" y="232"/>
                </a:lnTo>
                <a:lnTo>
                  <a:pt x="255" y="235"/>
                </a:lnTo>
                <a:lnTo>
                  <a:pt x="255" y="237"/>
                </a:lnTo>
                <a:lnTo>
                  <a:pt x="255" y="240"/>
                </a:lnTo>
                <a:lnTo>
                  <a:pt x="255" y="243"/>
                </a:lnTo>
                <a:lnTo>
                  <a:pt x="255" y="245"/>
                </a:lnTo>
                <a:lnTo>
                  <a:pt x="255" y="248"/>
                </a:lnTo>
                <a:lnTo>
                  <a:pt x="255" y="250"/>
                </a:lnTo>
                <a:lnTo>
                  <a:pt x="255" y="253"/>
                </a:lnTo>
                <a:lnTo>
                  <a:pt x="255" y="256"/>
                </a:lnTo>
                <a:lnTo>
                  <a:pt x="255" y="258"/>
                </a:lnTo>
                <a:lnTo>
                  <a:pt x="255" y="261"/>
                </a:lnTo>
                <a:lnTo>
                  <a:pt x="255" y="263"/>
                </a:lnTo>
                <a:lnTo>
                  <a:pt x="255" y="266"/>
                </a:lnTo>
                <a:lnTo>
                  <a:pt x="255" y="269"/>
                </a:lnTo>
                <a:lnTo>
                  <a:pt x="255" y="271"/>
                </a:lnTo>
                <a:lnTo>
                  <a:pt x="258" y="271"/>
                </a:lnTo>
                <a:lnTo>
                  <a:pt x="258" y="274"/>
                </a:lnTo>
                <a:lnTo>
                  <a:pt x="261" y="279"/>
                </a:lnTo>
                <a:lnTo>
                  <a:pt x="258" y="279"/>
                </a:lnTo>
                <a:lnTo>
                  <a:pt x="261" y="282"/>
                </a:lnTo>
                <a:lnTo>
                  <a:pt x="261" y="284"/>
                </a:lnTo>
                <a:lnTo>
                  <a:pt x="261" y="287"/>
                </a:lnTo>
                <a:lnTo>
                  <a:pt x="263" y="290"/>
                </a:lnTo>
                <a:lnTo>
                  <a:pt x="263" y="287"/>
                </a:lnTo>
                <a:lnTo>
                  <a:pt x="263" y="290"/>
                </a:lnTo>
                <a:lnTo>
                  <a:pt x="266" y="297"/>
                </a:lnTo>
                <a:lnTo>
                  <a:pt x="263" y="297"/>
                </a:lnTo>
                <a:lnTo>
                  <a:pt x="266" y="297"/>
                </a:lnTo>
                <a:lnTo>
                  <a:pt x="266" y="300"/>
                </a:lnTo>
                <a:lnTo>
                  <a:pt x="268" y="308"/>
                </a:lnTo>
                <a:lnTo>
                  <a:pt x="271" y="308"/>
                </a:lnTo>
                <a:lnTo>
                  <a:pt x="276" y="318"/>
                </a:lnTo>
                <a:lnTo>
                  <a:pt x="282" y="331"/>
                </a:lnTo>
                <a:lnTo>
                  <a:pt x="282" y="337"/>
                </a:lnTo>
                <a:lnTo>
                  <a:pt x="287" y="357"/>
                </a:lnTo>
                <a:lnTo>
                  <a:pt x="289" y="368"/>
                </a:lnTo>
                <a:lnTo>
                  <a:pt x="295" y="384"/>
                </a:lnTo>
                <a:lnTo>
                  <a:pt x="305" y="418"/>
                </a:lnTo>
                <a:lnTo>
                  <a:pt x="313" y="444"/>
                </a:lnTo>
                <a:lnTo>
                  <a:pt x="321" y="465"/>
                </a:lnTo>
                <a:lnTo>
                  <a:pt x="329" y="488"/>
                </a:lnTo>
                <a:lnTo>
                  <a:pt x="313" y="504"/>
                </a:lnTo>
                <a:lnTo>
                  <a:pt x="310" y="509"/>
                </a:lnTo>
                <a:lnTo>
                  <a:pt x="305" y="514"/>
                </a:lnTo>
                <a:lnTo>
                  <a:pt x="300" y="519"/>
                </a:lnTo>
                <a:lnTo>
                  <a:pt x="253" y="522"/>
                </a:lnTo>
                <a:lnTo>
                  <a:pt x="248" y="522"/>
                </a:lnTo>
                <a:lnTo>
                  <a:pt x="248" y="527"/>
                </a:lnTo>
                <a:lnTo>
                  <a:pt x="248" y="530"/>
                </a:lnTo>
                <a:lnTo>
                  <a:pt x="248" y="535"/>
                </a:lnTo>
                <a:lnTo>
                  <a:pt x="250" y="535"/>
                </a:lnTo>
                <a:lnTo>
                  <a:pt x="253" y="535"/>
                </a:lnTo>
                <a:lnTo>
                  <a:pt x="253" y="532"/>
                </a:lnTo>
                <a:lnTo>
                  <a:pt x="255" y="532"/>
                </a:lnTo>
                <a:lnTo>
                  <a:pt x="255" y="535"/>
                </a:lnTo>
                <a:lnTo>
                  <a:pt x="258" y="535"/>
                </a:lnTo>
                <a:lnTo>
                  <a:pt x="255" y="535"/>
                </a:lnTo>
                <a:lnTo>
                  <a:pt x="253" y="535"/>
                </a:lnTo>
                <a:lnTo>
                  <a:pt x="250" y="535"/>
                </a:lnTo>
                <a:lnTo>
                  <a:pt x="253" y="535"/>
                </a:lnTo>
                <a:lnTo>
                  <a:pt x="250" y="535"/>
                </a:lnTo>
                <a:lnTo>
                  <a:pt x="250" y="538"/>
                </a:lnTo>
                <a:lnTo>
                  <a:pt x="245" y="538"/>
                </a:lnTo>
                <a:lnTo>
                  <a:pt x="242" y="538"/>
                </a:lnTo>
                <a:lnTo>
                  <a:pt x="242" y="535"/>
                </a:lnTo>
                <a:lnTo>
                  <a:pt x="240" y="535"/>
                </a:lnTo>
                <a:lnTo>
                  <a:pt x="237" y="535"/>
                </a:lnTo>
                <a:lnTo>
                  <a:pt x="237" y="538"/>
                </a:lnTo>
                <a:lnTo>
                  <a:pt x="235" y="538"/>
                </a:lnTo>
                <a:lnTo>
                  <a:pt x="237" y="538"/>
                </a:lnTo>
                <a:lnTo>
                  <a:pt x="237" y="535"/>
                </a:lnTo>
                <a:lnTo>
                  <a:pt x="240" y="535"/>
                </a:lnTo>
                <a:lnTo>
                  <a:pt x="242" y="535"/>
                </a:lnTo>
                <a:lnTo>
                  <a:pt x="245" y="535"/>
                </a:lnTo>
                <a:lnTo>
                  <a:pt x="248" y="535"/>
                </a:lnTo>
                <a:lnTo>
                  <a:pt x="248" y="530"/>
                </a:lnTo>
                <a:lnTo>
                  <a:pt x="245" y="530"/>
                </a:lnTo>
                <a:lnTo>
                  <a:pt x="245" y="527"/>
                </a:lnTo>
                <a:lnTo>
                  <a:pt x="248" y="527"/>
                </a:lnTo>
                <a:lnTo>
                  <a:pt x="248" y="522"/>
                </a:lnTo>
                <a:lnTo>
                  <a:pt x="245" y="522"/>
                </a:lnTo>
                <a:lnTo>
                  <a:pt x="245" y="525"/>
                </a:lnTo>
                <a:lnTo>
                  <a:pt x="237" y="525"/>
                </a:lnTo>
                <a:lnTo>
                  <a:pt x="232" y="525"/>
                </a:lnTo>
                <a:lnTo>
                  <a:pt x="227" y="522"/>
                </a:lnTo>
                <a:lnTo>
                  <a:pt x="216" y="514"/>
                </a:lnTo>
                <a:lnTo>
                  <a:pt x="214" y="512"/>
                </a:lnTo>
                <a:lnTo>
                  <a:pt x="214" y="509"/>
                </a:lnTo>
                <a:lnTo>
                  <a:pt x="211" y="498"/>
                </a:lnTo>
                <a:lnTo>
                  <a:pt x="211" y="496"/>
                </a:lnTo>
                <a:lnTo>
                  <a:pt x="208" y="496"/>
                </a:lnTo>
                <a:lnTo>
                  <a:pt x="211" y="512"/>
                </a:lnTo>
                <a:lnTo>
                  <a:pt x="195" y="514"/>
                </a:lnTo>
                <a:lnTo>
                  <a:pt x="195" y="517"/>
                </a:lnTo>
                <a:lnTo>
                  <a:pt x="195" y="519"/>
                </a:lnTo>
                <a:lnTo>
                  <a:pt x="198" y="525"/>
                </a:lnTo>
                <a:lnTo>
                  <a:pt x="201" y="525"/>
                </a:lnTo>
                <a:lnTo>
                  <a:pt x="203" y="522"/>
                </a:lnTo>
                <a:lnTo>
                  <a:pt x="206" y="522"/>
                </a:lnTo>
                <a:lnTo>
                  <a:pt x="208" y="522"/>
                </a:lnTo>
                <a:lnTo>
                  <a:pt x="206" y="522"/>
                </a:lnTo>
                <a:lnTo>
                  <a:pt x="203" y="522"/>
                </a:lnTo>
                <a:lnTo>
                  <a:pt x="201" y="525"/>
                </a:lnTo>
                <a:lnTo>
                  <a:pt x="198" y="525"/>
                </a:lnTo>
                <a:lnTo>
                  <a:pt x="195" y="525"/>
                </a:lnTo>
                <a:lnTo>
                  <a:pt x="193" y="525"/>
                </a:lnTo>
                <a:lnTo>
                  <a:pt x="193" y="527"/>
                </a:lnTo>
                <a:lnTo>
                  <a:pt x="193" y="525"/>
                </a:lnTo>
                <a:lnTo>
                  <a:pt x="190" y="525"/>
                </a:lnTo>
                <a:lnTo>
                  <a:pt x="188" y="525"/>
                </a:lnTo>
                <a:lnTo>
                  <a:pt x="190" y="525"/>
                </a:lnTo>
                <a:lnTo>
                  <a:pt x="193" y="525"/>
                </a:lnTo>
                <a:lnTo>
                  <a:pt x="195" y="525"/>
                </a:lnTo>
                <a:lnTo>
                  <a:pt x="195" y="514"/>
                </a:lnTo>
                <a:lnTo>
                  <a:pt x="190" y="514"/>
                </a:lnTo>
                <a:lnTo>
                  <a:pt x="185" y="517"/>
                </a:lnTo>
                <a:lnTo>
                  <a:pt x="182" y="517"/>
                </a:lnTo>
                <a:lnTo>
                  <a:pt x="180" y="517"/>
                </a:lnTo>
                <a:lnTo>
                  <a:pt x="175" y="517"/>
                </a:lnTo>
                <a:lnTo>
                  <a:pt x="169" y="519"/>
                </a:lnTo>
                <a:lnTo>
                  <a:pt x="138" y="522"/>
                </a:lnTo>
                <a:lnTo>
                  <a:pt x="138" y="525"/>
                </a:lnTo>
                <a:lnTo>
                  <a:pt x="138" y="530"/>
                </a:lnTo>
                <a:lnTo>
                  <a:pt x="138" y="532"/>
                </a:lnTo>
                <a:lnTo>
                  <a:pt x="135" y="532"/>
                </a:lnTo>
                <a:lnTo>
                  <a:pt x="130" y="532"/>
                </a:lnTo>
                <a:lnTo>
                  <a:pt x="128" y="532"/>
                </a:lnTo>
                <a:lnTo>
                  <a:pt x="128" y="540"/>
                </a:lnTo>
                <a:lnTo>
                  <a:pt x="130" y="540"/>
                </a:lnTo>
                <a:lnTo>
                  <a:pt x="133" y="540"/>
                </a:lnTo>
                <a:lnTo>
                  <a:pt x="135" y="540"/>
                </a:lnTo>
                <a:lnTo>
                  <a:pt x="138" y="540"/>
                </a:lnTo>
                <a:lnTo>
                  <a:pt x="141" y="540"/>
                </a:lnTo>
                <a:lnTo>
                  <a:pt x="138" y="540"/>
                </a:lnTo>
                <a:lnTo>
                  <a:pt x="135" y="540"/>
                </a:lnTo>
                <a:lnTo>
                  <a:pt x="133" y="540"/>
                </a:lnTo>
                <a:lnTo>
                  <a:pt x="130" y="540"/>
                </a:lnTo>
                <a:lnTo>
                  <a:pt x="130" y="543"/>
                </a:lnTo>
                <a:lnTo>
                  <a:pt x="128" y="543"/>
                </a:lnTo>
                <a:lnTo>
                  <a:pt x="128" y="540"/>
                </a:lnTo>
                <a:lnTo>
                  <a:pt x="125" y="540"/>
                </a:lnTo>
                <a:lnTo>
                  <a:pt x="122" y="540"/>
                </a:lnTo>
                <a:lnTo>
                  <a:pt x="120" y="540"/>
                </a:lnTo>
                <a:lnTo>
                  <a:pt x="117" y="540"/>
                </a:lnTo>
                <a:lnTo>
                  <a:pt x="120" y="540"/>
                </a:lnTo>
                <a:lnTo>
                  <a:pt x="120" y="538"/>
                </a:lnTo>
                <a:lnTo>
                  <a:pt x="122" y="538"/>
                </a:lnTo>
                <a:lnTo>
                  <a:pt x="122" y="540"/>
                </a:lnTo>
                <a:lnTo>
                  <a:pt x="125" y="540"/>
                </a:lnTo>
                <a:lnTo>
                  <a:pt x="128" y="540"/>
                </a:lnTo>
                <a:lnTo>
                  <a:pt x="128" y="532"/>
                </a:lnTo>
                <a:lnTo>
                  <a:pt x="112" y="532"/>
                </a:lnTo>
                <a:lnTo>
                  <a:pt x="109" y="532"/>
                </a:lnTo>
                <a:lnTo>
                  <a:pt x="101" y="517"/>
                </a:lnTo>
                <a:lnTo>
                  <a:pt x="101" y="514"/>
                </a:lnTo>
                <a:lnTo>
                  <a:pt x="96" y="506"/>
                </a:lnTo>
                <a:lnTo>
                  <a:pt x="96" y="504"/>
                </a:lnTo>
                <a:lnTo>
                  <a:pt x="88" y="493"/>
                </a:lnTo>
                <a:lnTo>
                  <a:pt x="86" y="488"/>
                </a:lnTo>
                <a:lnTo>
                  <a:pt x="94" y="465"/>
                </a:lnTo>
                <a:lnTo>
                  <a:pt x="96" y="457"/>
                </a:lnTo>
                <a:lnTo>
                  <a:pt x="99" y="454"/>
                </a:lnTo>
                <a:lnTo>
                  <a:pt x="101" y="449"/>
                </a:lnTo>
                <a:lnTo>
                  <a:pt x="109" y="433"/>
                </a:lnTo>
                <a:lnTo>
                  <a:pt x="117" y="420"/>
                </a:lnTo>
                <a:lnTo>
                  <a:pt x="109" y="418"/>
                </a:lnTo>
                <a:lnTo>
                  <a:pt x="107" y="412"/>
                </a:lnTo>
                <a:lnTo>
                  <a:pt x="104" y="415"/>
                </a:lnTo>
                <a:lnTo>
                  <a:pt x="101" y="412"/>
                </a:lnTo>
                <a:lnTo>
                  <a:pt x="101" y="415"/>
                </a:lnTo>
                <a:lnTo>
                  <a:pt x="101" y="418"/>
                </a:lnTo>
                <a:lnTo>
                  <a:pt x="99" y="420"/>
                </a:lnTo>
                <a:lnTo>
                  <a:pt x="99" y="418"/>
                </a:lnTo>
                <a:lnTo>
                  <a:pt x="101" y="418"/>
                </a:lnTo>
                <a:lnTo>
                  <a:pt x="101" y="415"/>
                </a:lnTo>
                <a:lnTo>
                  <a:pt x="101" y="412"/>
                </a:lnTo>
                <a:lnTo>
                  <a:pt x="99" y="412"/>
                </a:lnTo>
                <a:lnTo>
                  <a:pt x="99" y="415"/>
                </a:lnTo>
                <a:lnTo>
                  <a:pt x="96" y="415"/>
                </a:lnTo>
                <a:lnTo>
                  <a:pt x="94" y="412"/>
                </a:lnTo>
                <a:lnTo>
                  <a:pt x="91" y="410"/>
                </a:lnTo>
                <a:lnTo>
                  <a:pt x="91" y="407"/>
                </a:lnTo>
                <a:lnTo>
                  <a:pt x="88" y="410"/>
                </a:lnTo>
                <a:lnTo>
                  <a:pt x="91" y="407"/>
                </a:lnTo>
                <a:lnTo>
                  <a:pt x="91" y="399"/>
                </a:lnTo>
                <a:lnTo>
                  <a:pt x="94" y="397"/>
                </a:lnTo>
                <a:lnTo>
                  <a:pt x="96" y="397"/>
                </a:lnTo>
                <a:lnTo>
                  <a:pt x="96" y="394"/>
                </a:lnTo>
                <a:lnTo>
                  <a:pt x="99" y="394"/>
                </a:lnTo>
                <a:lnTo>
                  <a:pt x="99" y="391"/>
                </a:lnTo>
                <a:lnTo>
                  <a:pt x="101" y="391"/>
                </a:lnTo>
                <a:lnTo>
                  <a:pt x="104" y="391"/>
                </a:lnTo>
                <a:lnTo>
                  <a:pt x="104" y="389"/>
                </a:lnTo>
                <a:lnTo>
                  <a:pt x="107" y="389"/>
                </a:lnTo>
                <a:lnTo>
                  <a:pt x="104" y="389"/>
                </a:lnTo>
                <a:lnTo>
                  <a:pt x="104" y="386"/>
                </a:lnTo>
                <a:lnTo>
                  <a:pt x="101" y="384"/>
                </a:lnTo>
                <a:lnTo>
                  <a:pt x="99" y="381"/>
                </a:lnTo>
                <a:lnTo>
                  <a:pt x="99" y="378"/>
                </a:lnTo>
                <a:lnTo>
                  <a:pt x="96" y="376"/>
                </a:lnTo>
                <a:lnTo>
                  <a:pt x="96" y="378"/>
                </a:lnTo>
                <a:lnTo>
                  <a:pt x="94" y="378"/>
                </a:lnTo>
                <a:lnTo>
                  <a:pt x="96" y="376"/>
                </a:lnTo>
                <a:lnTo>
                  <a:pt x="94" y="376"/>
                </a:lnTo>
                <a:lnTo>
                  <a:pt x="96" y="376"/>
                </a:lnTo>
                <a:lnTo>
                  <a:pt x="96" y="373"/>
                </a:lnTo>
                <a:lnTo>
                  <a:pt x="94" y="376"/>
                </a:lnTo>
                <a:lnTo>
                  <a:pt x="94" y="373"/>
                </a:lnTo>
                <a:lnTo>
                  <a:pt x="96" y="373"/>
                </a:lnTo>
                <a:lnTo>
                  <a:pt x="94" y="373"/>
                </a:lnTo>
                <a:lnTo>
                  <a:pt x="91" y="373"/>
                </a:lnTo>
                <a:lnTo>
                  <a:pt x="91" y="371"/>
                </a:lnTo>
                <a:lnTo>
                  <a:pt x="88" y="371"/>
                </a:lnTo>
                <a:lnTo>
                  <a:pt x="88" y="378"/>
                </a:lnTo>
                <a:lnTo>
                  <a:pt x="86" y="378"/>
                </a:lnTo>
                <a:lnTo>
                  <a:pt x="88" y="371"/>
                </a:lnTo>
                <a:lnTo>
                  <a:pt x="83" y="371"/>
                </a:lnTo>
                <a:lnTo>
                  <a:pt x="83" y="376"/>
                </a:lnTo>
                <a:lnTo>
                  <a:pt x="81" y="376"/>
                </a:lnTo>
                <a:lnTo>
                  <a:pt x="83" y="371"/>
                </a:lnTo>
                <a:lnTo>
                  <a:pt x="81" y="371"/>
                </a:lnTo>
                <a:lnTo>
                  <a:pt x="78" y="371"/>
                </a:lnTo>
                <a:lnTo>
                  <a:pt x="75" y="376"/>
                </a:lnTo>
                <a:lnTo>
                  <a:pt x="75" y="371"/>
                </a:lnTo>
                <a:lnTo>
                  <a:pt x="67" y="368"/>
                </a:lnTo>
                <a:lnTo>
                  <a:pt x="60" y="368"/>
                </a:lnTo>
                <a:lnTo>
                  <a:pt x="57" y="368"/>
                </a:lnTo>
                <a:lnTo>
                  <a:pt x="57" y="373"/>
                </a:lnTo>
                <a:lnTo>
                  <a:pt x="57" y="376"/>
                </a:lnTo>
                <a:lnTo>
                  <a:pt x="60" y="378"/>
                </a:lnTo>
                <a:lnTo>
                  <a:pt x="62" y="378"/>
                </a:lnTo>
                <a:lnTo>
                  <a:pt x="60" y="378"/>
                </a:lnTo>
                <a:lnTo>
                  <a:pt x="62" y="378"/>
                </a:lnTo>
                <a:lnTo>
                  <a:pt x="60" y="378"/>
                </a:lnTo>
                <a:lnTo>
                  <a:pt x="60" y="376"/>
                </a:lnTo>
                <a:lnTo>
                  <a:pt x="62" y="376"/>
                </a:lnTo>
                <a:lnTo>
                  <a:pt x="62" y="378"/>
                </a:lnTo>
                <a:lnTo>
                  <a:pt x="60" y="378"/>
                </a:lnTo>
                <a:lnTo>
                  <a:pt x="62" y="378"/>
                </a:lnTo>
                <a:lnTo>
                  <a:pt x="62" y="381"/>
                </a:lnTo>
                <a:lnTo>
                  <a:pt x="62" y="378"/>
                </a:lnTo>
                <a:lnTo>
                  <a:pt x="60" y="381"/>
                </a:lnTo>
                <a:lnTo>
                  <a:pt x="57" y="381"/>
                </a:lnTo>
                <a:lnTo>
                  <a:pt x="60" y="381"/>
                </a:lnTo>
                <a:lnTo>
                  <a:pt x="60" y="384"/>
                </a:lnTo>
                <a:lnTo>
                  <a:pt x="60" y="381"/>
                </a:lnTo>
                <a:lnTo>
                  <a:pt x="57" y="381"/>
                </a:lnTo>
                <a:lnTo>
                  <a:pt x="57" y="378"/>
                </a:lnTo>
                <a:lnTo>
                  <a:pt x="54" y="378"/>
                </a:lnTo>
                <a:lnTo>
                  <a:pt x="57" y="376"/>
                </a:lnTo>
                <a:lnTo>
                  <a:pt x="57" y="378"/>
                </a:lnTo>
                <a:lnTo>
                  <a:pt x="57" y="381"/>
                </a:lnTo>
                <a:lnTo>
                  <a:pt x="60" y="378"/>
                </a:lnTo>
                <a:lnTo>
                  <a:pt x="57" y="376"/>
                </a:lnTo>
                <a:lnTo>
                  <a:pt x="57" y="373"/>
                </a:lnTo>
                <a:lnTo>
                  <a:pt x="57" y="368"/>
                </a:lnTo>
                <a:lnTo>
                  <a:pt x="54" y="365"/>
                </a:lnTo>
                <a:lnTo>
                  <a:pt x="54" y="368"/>
                </a:lnTo>
                <a:lnTo>
                  <a:pt x="54" y="365"/>
                </a:lnTo>
                <a:lnTo>
                  <a:pt x="52" y="365"/>
                </a:lnTo>
                <a:lnTo>
                  <a:pt x="44" y="365"/>
                </a:lnTo>
                <a:lnTo>
                  <a:pt x="47" y="363"/>
                </a:lnTo>
                <a:lnTo>
                  <a:pt x="44" y="363"/>
                </a:lnTo>
                <a:lnTo>
                  <a:pt x="47" y="357"/>
                </a:lnTo>
                <a:lnTo>
                  <a:pt x="44" y="357"/>
                </a:lnTo>
                <a:lnTo>
                  <a:pt x="47" y="352"/>
                </a:lnTo>
                <a:lnTo>
                  <a:pt x="47" y="347"/>
                </a:lnTo>
                <a:lnTo>
                  <a:pt x="49" y="344"/>
                </a:lnTo>
                <a:lnTo>
                  <a:pt x="44" y="344"/>
                </a:lnTo>
                <a:lnTo>
                  <a:pt x="49" y="344"/>
                </a:lnTo>
                <a:lnTo>
                  <a:pt x="49" y="342"/>
                </a:lnTo>
                <a:lnTo>
                  <a:pt x="49" y="331"/>
                </a:lnTo>
                <a:lnTo>
                  <a:pt x="49" y="329"/>
                </a:lnTo>
                <a:lnTo>
                  <a:pt x="39" y="326"/>
                </a:lnTo>
                <a:lnTo>
                  <a:pt x="36" y="326"/>
                </a:lnTo>
                <a:lnTo>
                  <a:pt x="39" y="318"/>
                </a:lnTo>
                <a:lnTo>
                  <a:pt x="39" y="305"/>
                </a:lnTo>
                <a:lnTo>
                  <a:pt x="31" y="305"/>
                </a:lnTo>
                <a:lnTo>
                  <a:pt x="28" y="305"/>
                </a:lnTo>
                <a:lnTo>
                  <a:pt x="20" y="305"/>
                </a:lnTo>
                <a:lnTo>
                  <a:pt x="20" y="303"/>
                </a:lnTo>
                <a:lnTo>
                  <a:pt x="20" y="305"/>
                </a:lnTo>
                <a:lnTo>
                  <a:pt x="20" y="303"/>
                </a:lnTo>
                <a:lnTo>
                  <a:pt x="20" y="300"/>
                </a:lnTo>
                <a:lnTo>
                  <a:pt x="20" y="297"/>
                </a:lnTo>
                <a:lnTo>
                  <a:pt x="18" y="297"/>
                </a:lnTo>
                <a:lnTo>
                  <a:pt x="15" y="297"/>
                </a:lnTo>
                <a:lnTo>
                  <a:pt x="15" y="295"/>
                </a:lnTo>
                <a:lnTo>
                  <a:pt x="13" y="295"/>
                </a:lnTo>
                <a:lnTo>
                  <a:pt x="13" y="297"/>
                </a:lnTo>
                <a:lnTo>
                  <a:pt x="13" y="295"/>
                </a:lnTo>
                <a:lnTo>
                  <a:pt x="10" y="295"/>
                </a:lnTo>
                <a:lnTo>
                  <a:pt x="10" y="292"/>
                </a:lnTo>
                <a:lnTo>
                  <a:pt x="10" y="290"/>
                </a:lnTo>
                <a:lnTo>
                  <a:pt x="7" y="290"/>
                </a:lnTo>
                <a:lnTo>
                  <a:pt x="7" y="287"/>
                </a:lnTo>
                <a:lnTo>
                  <a:pt x="7" y="284"/>
                </a:lnTo>
                <a:lnTo>
                  <a:pt x="10" y="284"/>
                </a:lnTo>
                <a:lnTo>
                  <a:pt x="10" y="282"/>
                </a:lnTo>
                <a:lnTo>
                  <a:pt x="10" y="279"/>
                </a:lnTo>
                <a:lnTo>
                  <a:pt x="10" y="276"/>
                </a:lnTo>
                <a:lnTo>
                  <a:pt x="7" y="274"/>
                </a:lnTo>
                <a:lnTo>
                  <a:pt x="7" y="271"/>
                </a:lnTo>
                <a:lnTo>
                  <a:pt x="10" y="271"/>
                </a:lnTo>
                <a:lnTo>
                  <a:pt x="10" y="269"/>
                </a:lnTo>
                <a:lnTo>
                  <a:pt x="13" y="269"/>
                </a:lnTo>
                <a:lnTo>
                  <a:pt x="13" y="266"/>
                </a:lnTo>
                <a:lnTo>
                  <a:pt x="13" y="261"/>
                </a:lnTo>
                <a:lnTo>
                  <a:pt x="13" y="256"/>
                </a:lnTo>
                <a:lnTo>
                  <a:pt x="10" y="256"/>
                </a:lnTo>
                <a:lnTo>
                  <a:pt x="13" y="256"/>
                </a:lnTo>
                <a:lnTo>
                  <a:pt x="10" y="256"/>
                </a:lnTo>
                <a:lnTo>
                  <a:pt x="10" y="253"/>
                </a:lnTo>
                <a:lnTo>
                  <a:pt x="7" y="253"/>
                </a:lnTo>
                <a:lnTo>
                  <a:pt x="10" y="253"/>
                </a:lnTo>
                <a:lnTo>
                  <a:pt x="7" y="253"/>
                </a:lnTo>
                <a:lnTo>
                  <a:pt x="7" y="250"/>
                </a:lnTo>
                <a:lnTo>
                  <a:pt x="5" y="250"/>
                </a:lnTo>
                <a:lnTo>
                  <a:pt x="5" y="248"/>
                </a:lnTo>
                <a:lnTo>
                  <a:pt x="5" y="245"/>
                </a:lnTo>
                <a:lnTo>
                  <a:pt x="2" y="245"/>
                </a:lnTo>
                <a:lnTo>
                  <a:pt x="2" y="243"/>
                </a:lnTo>
                <a:lnTo>
                  <a:pt x="2" y="240"/>
                </a:lnTo>
                <a:lnTo>
                  <a:pt x="0" y="240"/>
                </a:lnTo>
                <a:lnTo>
                  <a:pt x="0" y="237"/>
                </a:lnTo>
                <a:lnTo>
                  <a:pt x="0" y="235"/>
                </a:lnTo>
                <a:lnTo>
                  <a:pt x="2" y="235"/>
                </a:lnTo>
                <a:lnTo>
                  <a:pt x="2" y="237"/>
                </a:lnTo>
                <a:lnTo>
                  <a:pt x="2" y="235"/>
                </a:lnTo>
                <a:lnTo>
                  <a:pt x="5" y="235"/>
                </a:lnTo>
                <a:lnTo>
                  <a:pt x="2" y="235"/>
                </a:lnTo>
                <a:lnTo>
                  <a:pt x="5" y="235"/>
                </a:lnTo>
                <a:lnTo>
                  <a:pt x="5" y="232"/>
                </a:lnTo>
                <a:lnTo>
                  <a:pt x="7" y="232"/>
                </a:lnTo>
                <a:lnTo>
                  <a:pt x="7" y="229"/>
                </a:lnTo>
                <a:lnTo>
                  <a:pt x="10" y="229"/>
                </a:lnTo>
                <a:lnTo>
                  <a:pt x="10" y="227"/>
                </a:lnTo>
                <a:lnTo>
                  <a:pt x="10" y="229"/>
                </a:lnTo>
                <a:lnTo>
                  <a:pt x="10" y="227"/>
                </a:lnTo>
                <a:lnTo>
                  <a:pt x="13" y="227"/>
                </a:lnTo>
                <a:lnTo>
                  <a:pt x="13" y="224"/>
                </a:lnTo>
                <a:lnTo>
                  <a:pt x="13" y="227"/>
                </a:lnTo>
                <a:lnTo>
                  <a:pt x="13" y="224"/>
                </a:lnTo>
                <a:lnTo>
                  <a:pt x="13" y="227"/>
                </a:lnTo>
                <a:lnTo>
                  <a:pt x="13" y="224"/>
                </a:lnTo>
                <a:lnTo>
                  <a:pt x="13" y="227"/>
                </a:lnTo>
                <a:lnTo>
                  <a:pt x="13" y="224"/>
                </a:lnTo>
                <a:lnTo>
                  <a:pt x="13" y="227"/>
                </a:lnTo>
                <a:lnTo>
                  <a:pt x="13" y="224"/>
                </a:lnTo>
                <a:lnTo>
                  <a:pt x="15" y="224"/>
                </a:lnTo>
                <a:lnTo>
                  <a:pt x="18" y="224"/>
                </a:lnTo>
                <a:lnTo>
                  <a:pt x="20" y="224"/>
                </a:lnTo>
                <a:lnTo>
                  <a:pt x="23" y="224"/>
                </a:lnTo>
                <a:lnTo>
                  <a:pt x="23" y="222"/>
                </a:lnTo>
                <a:lnTo>
                  <a:pt x="26" y="222"/>
                </a:lnTo>
                <a:lnTo>
                  <a:pt x="28" y="222"/>
                </a:lnTo>
                <a:lnTo>
                  <a:pt x="31" y="222"/>
                </a:lnTo>
                <a:lnTo>
                  <a:pt x="34" y="219"/>
                </a:lnTo>
                <a:lnTo>
                  <a:pt x="54" y="209"/>
                </a:lnTo>
                <a:lnTo>
                  <a:pt x="57" y="209"/>
                </a:lnTo>
                <a:lnTo>
                  <a:pt x="60" y="209"/>
                </a:lnTo>
                <a:lnTo>
                  <a:pt x="62" y="209"/>
                </a:lnTo>
                <a:lnTo>
                  <a:pt x="62" y="206"/>
                </a:lnTo>
                <a:lnTo>
                  <a:pt x="65" y="206"/>
                </a:lnTo>
                <a:lnTo>
                  <a:pt x="67" y="206"/>
                </a:lnTo>
                <a:lnTo>
                  <a:pt x="70" y="206"/>
                </a:lnTo>
                <a:lnTo>
                  <a:pt x="73" y="206"/>
                </a:lnTo>
                <a:lnTo>
                  <a:pt x="73" y="203"/>
                </a:lnTo>
                <a:lnTo>
                  <a:pt x="75" y="203"/>
                </a:lnTo>
                <a:lnTo>
                  <a:pt x="83" y="203"/>
                </a:lnTo>
                <a:lnTo>
                  <a:pt x="86" y="203"/>
                </a:lnTo>
                <a:lnTo>
                  <a:pt x="83" y="198"/>
                </a:lnTo>
                <a:lnTo>
                  <a:pt x="86" y="198"/>
                </a:lnTo>
                <a:lnTo>
                  <a:pt x="86" y="206"/>
                </a:lnTo>
                <a:lnTo>
                  <a:pt x="88" y="206"/>
                </a:lnTo>
                <a:lnTo>
                  <a:pt x="88" y="198"/>
                </a:lnTo>
                <a:lnTo>
                  <a:pt x="91" y="198"/>
                </a:lnTo>
                <a:lnTo>
                  <a:pt x="91" y="201"/>
                </a:lnTo>
                <a:lnTo>
                  <a:pt x="94" y="201"/>
                </a:lnTo>
                <a:lnTo>
                  <a:pt x="94" y="209"/>
                </a:lnTo>
                <a:lnTo>
                  <a:pt x="96" y="209"/>
                </a:lnTo>
                <a:lnTo>
                  <a:pt x="96" y="201"/>
                </a:lnTo>
                <a:lnTo>
                  <a:pt x="96" y="209"/>
                </a:lnTo>
                <a:lnTo>
                  <a:pt x="99" y="209"/>
                </a:lnTo>
                <a:lnTo>
                  <a:pt x="99" y="201"/>
                </a:lnTo>
                <a:lnTo>
                  <a:pt x="99" y="209"/>
                </a:lnTo>
                <a:lnTo>
                  <a:pt x="101" y="209"/>
                </a:lnTo>
                <a:lnTo>
                  <a:pt x="101" y="201"/>
                </a:lnTo>
                <a:lnTo>
                  <a:pt x="101" y="209"/>
                </a:lnTo>
                <a:lnTo>
                  <a:pt x="104" y="209"/>
                </a:lnTo>
                <a:lnTo>
                  <a:pt x="104" y="203"/>
                </a:lnTo>
                <a:lnTo>
                  <a:pt x="104" y="209"/>
                </a:lnTo>
                <a:lnTo>
                  <a:pt x="107" y="209"/>
                </a:lnTo>
                <a:lnTo>
                  <a:pt x="107" y="203"/>
                </a:lnTo>
                <a:lnTo>
                  <a:pt x="107" y="201"/>
                </a:lnTo>
                <a:lnTo>
                  <a:pt x="107" y="206"/>
                </a:lnTo>
                <a:lnTo>
                  <a:pt x="109" y="206"/>
                </a:lnTo>
                <a:lnTo>
                  <a:pt x="109" y="209"/>
                </a:lnTo>
                <a:lnTo>
                  <a:pt x="112" y="209"/>
                </a:lnTo>
                <a:lnTo>
                  <a:pt x="112" y="211"/>
                </a:lnTo>
                <a:lnTo>
                  <a:pt x="112" y="214"/>
                </a:lnTo>
                <a:lnTo>
                  <a:pt x="112" y="211"/>
                </a:lnTo>
                <a:lnTo>
                  <a:pt x="112" y="209"/>
                </a:lnTo>
                <a:lnTo>
                  <a:pt x="112" y="206"/>
                </a:lnTo>
                <a:lnTo>
                  <a:pt x="112" y="203"/>
                </a:lnTo>
                <a:lnTo>
                  <a:pt x="112" y="206"/>
                </a:lnTo>
                <a:lnTo>
                  <a:pt x="112" y="203"/>
                </a:lnTo>
                <a:lnTo>
                  <a:pt x="112" y="206"/>
                </a:lnTo>
                <a:lnTo>
                  <a:pt x="112" y="209"/>
                </a:lnTo>
                <a:lnTo>
                  <a:pt x="112" y="201"/>
                </a:lnTo>
                <a:lnTo>
                  <a:pt x="112" y="209"/>
                </a:lnTo>
                <a:lnTo>
                  <a:pt x="114" y="209"/>
                </a:lnTo>
                <a:lnTo>
                  <a:pt x="114" y="206"/>
                </a:lnTo>
                <a:lnTo>
                  <a:pt x="114" y="201"/>
                </a:lnTo>
                <a:lnTo>
                  <a:pt x="114" y="203"/>
                </a:lnTo>
                <a:lnTo>
                  <a:pt x="114" y="206"/>
                </a:lnTo>
                <a:lnTo>
                  <a:pt x="114" y="209"/>
                </a:lnTo>
                <a:lnTo>
                  <a:pt x="117" y="209"/>
                </a:lnTo>
                <a:lnTo>
                  <a:pt x="120" y="209"/>
                </a:lnTo>
                <a:lnTo>
                  <a:pt x="122" y="209"/>
                </a:lnTo>
                <a:lnTo>
                  <a:pt x="122" y="201"/>
                </a:lnTo>
                <a:lnTo>
                  <a:pt x="122" y="209"/>
                </a:lnTo>
                <a:lnTo>
                  <a:pt x="122" y="206"/>
                </a:lnTo>
                <a:lnTo>
                  <a:pt x="122" y="201"/>
                </a:lnTo>
                <a:lnTo>
                  <a:pt x="122" y="203"/>
                </a:lnTo>
                <a:lnTo>
                  <a:pt x="122" y="206"/>
                </a:lnTo>
                <a:lnTo>
                  <a:pt x="122" y="209"/>
                </a:lnTo>
                <a:lnTo>
                  <a:pt x="125" y="209"/>
                </a:lnTo>
                <a:lnTo>
                  <a:pt x="128" y="209"/>
                </a:lnTo>
                <a:lnTo>
                  <a:pt x="128" y="206"/>
                </a:lnTo>
                <a:lnTo>
                  <a:pt x="128" y="203"/>
                </a:lnTo>
                <a:lnTo>
                  <a:pt x="128" y="201"/>
                </a:lnTo>
                <a:lnTo>
                  <a:pt x="128" y="203"/>
                </a:lnTo>
                <a:lnTo>
                  <a:pt x="128" y="206"/>
                </a:lnTo>
                <a:lnTo>
                  <a:pt x="128" y="209"/>
                </a:lnTo>
                <a:lnTo>
                  <a:pt x="130" y="209"/>
                </a:lnTo>
                <a:lnTo>
                  <a:pt x="133" y="209"/>
                </a:lnTo>
                <a:lnTo>
                  <a:pt x="133" y="206"/>
                </a:lnTo>
                <a:lnTo>
                  <a:pt x="133" y="203"/>
                </a:lnTo>
                <a:lnTo>
                  <a:pt x="133" y="201"/>
                </a:lnTo>
                <a:lnTo>
                  <a:pt x="133" y="203"/>
                </a:lnTo>
                <a:lnTo>
                  <a:pt x="133" y="206"/>
                </a:lnTo>
                <a:lnTo>
                  <a:pt x="133" y="209"/>
                </a:lnTo>
                <a:lnTo>
                  <a:pt x="133" y="206"/>
                </a:lnTo>
                <a:lnTo>
                  <a:pt x="135" y="203"/>
                </a:lnTo>
                <a:lnTo>
                  <a:pt x="135" y="206"/>
                </a:lnTo>
                <a:lnTo>
                  <a:pt x="135" y="209"/>
                </a:lnTo>
                <a:lnTo>
                  <a:pt x="138" y="209"/>
                </a:lnTo>
                <a:lnTo>
                  <a:pt x="138" y="206"/>
                </a:lnTo>
                <a:lnTo>
                  <a:pt x="138" y="209"/>
                </a:lnTo>
                <a:lnTo>
                  <a:pt x="138" y="203"/>
                </a:lnTo>
                <a:lnTo>
                  <a:pt x="138" y="209"/>
                </a:lnTo>
                <a:lnTo>
                  <a:pt x="141" y="209"/>
                </a:lnTo>
                <a:lnTo>
                  <a:pt x="141" y="206"/>
                </a:lnTo>
                <a:lnTo>
                  <a:pt x="141" y="203"/>
                </a:lnTo>
                <a:lnTo>
                  <a:pt x="141" y="206"/>
                </a:lnTo>
                <a:lnTo>
                  <a:pt x="141" y="209"/>
                </a:lnTo>
                <a:lnTo>
                  <a:pt x="143" y="209"/>
                </a:lnTo>
                <a:lnTo>
                  <a:pt x="143" y="206"/>
                </a:lnTo>
                <a:lnTo>
                  <a:pt x="146" y="203"/>
                </a:lnTo>
                <a:lnTo>
                  <a:pt x="146" y="206"/>
                </a:lnTo>
                <a:lnTo>
                  <a:pt x="146" y="209"/>
                </a:lnTo>
                <a:lnTo>
                  <a:pt x="146" y="211"/>
                </a:lnTo>
                <a:lnTo>
                  <a:pt x="146" y="209"/>
                </a:lnTo>
                <a:lnTo>
                  <a:pt x="151" y="206"/>
                </a:lnTo>
                <a:lnTo>
                  <a:pt x="156" y="203"/>
                </a:lnTo>
                <a:lnTo>
                  <a:pt x="156" y="201"/>
                </a:lnTo>
                <a:lnTo>
                  <a:pt x="159" y="201"/>
                </a:lnTo>
                <a:lnTo>
                  <a:pt x="161" y="201"/>
                </a:lnTo>
                <a:lnTo>
                  <a:pt x="161" y="198"/>
                </a:lnTo>
                <a:lnTo>
                  <a:pt x="164" y="198"/>
                </a:lnTo>
                <a:lnTo>
                  <a:pt x="167" y="196"/>
                </a:lnTo>
                <a:lnTo>
                  <a:pt x="169" y="196"/>
                </a:lnTo>
                <a:lnTo>
                  <a:pt x="169" y="193"/>
                </a:lnTo>
                <a:lnTo>
                  <a:pt x="172" y="193"/>
                </a:lnTo>
                <a:lnTo>
                  <a:pt x="175" y="193"/>
                </a:lnTo>
                <a:lnTo>
                  <a:pt x="175" y="190"/>
                </a:lnTo>
                <a:lnTo>
                  <a:pt x="177" y="190"/>
                </a:lnTo>
                <a:lnTo>
                  <a:pt x="177" y="193"/>
                </a:lnTo>
                <a:lnTo>
                  <a:pt x="180" y="193"/>
                </a:lnTo>
                <a:lnTo>
                  <a:pt x="180" y="190"/>
                </a:lnTo>
                <a:lnTo>
                  <a:pt x="182" y="190"/>
                </a:lnTo>
                <a:lnTo>
                  <a:pt x="190" y="190"/>
                </a:lnTo>
                <a:lnTo>
                  <a:pt x="201" y="190"/>
                </a:lnTo>
                <a:lnTo>
                  <a:pt x="206" y="190"/>
                </a:lnTo>
                <a:lnTo>
                  <a:pt x="208" y="190"/>
                </a:lnTo>
                <a:lnTo>
                  <a:pt x="211" y="190"/>
                </a:lnTo>
                <a:close/>
                <a:moveTo>
                  <a:pt x="548" y="23"/>
                </a:moveTo>
                <a:lnTo>
                  <a:pt x="548" y="26"/>
                </a:lnTo>
                <a:lnTo>
                  <a:pt x="550" y="26"/>
                </a:lnTo>
                <a:lnTo>
                  <a:pt x="550" y="28"/>
                </a:lnTo>
                <a:lnTo>
                  <a:pt x="548" y="28"/>
                </a:lnTo>
                <a:lnTo>
                  <a:pt x="548" y="26"/>
                </a:lnTo>
                <a:lnTo>
                  <a:pt x="548" y="28"/>
                </a:lnTo>
                <a:lnTo>
                  <a:pt x="545" y="28"/>
                </a:lnTo>
                <a:lnTo>
                  <a:pt x="543" y="28"/>
                </a:lnTo>
                <a:lnTo>
                  <a:pt x="543" y="26"/>
                </a:lnTo>
                <a:lnTo>
                  <a:pt x="543" y="28"/>
                </a:lnTo>
                <a:lnTo>
                  <a:pt x="545" y="28"/>
                </a:lnTo>
                <a:lnTo>
                  <a:pt x="545" y="31"/>
                </a:lnTo>
                <a:lnTo>
                  <a:pt x="548" y="31"/>
                </a:lnTo>
                <a:lnTo>
                  <a:pt x="548" y="34"/>
                </a:lnTo>
                <a:lnTo>
                  <a:pt x="550" y="34"/>
                </a:lnTo>
                <a:lnTo>
                  <a:pt x="550" y="36"/>
                </a:lnTo>
                <a:lnTo>
                  <a:pt x="553" y="36"/>
                </a:lnTo>
                <a:lnTo>
                  <a:pt x="553" y="39"/>
                </a:lnTo>
                <a:lnTo>
                  <a:pt x="550" y="39"/>
                </a:lnTo>
                <a:lnTo>
                  <a:pt x="550" y="36"/>
                </a:lnTo>
                <a:lnTo>
                  <a:pt x="548" y="36"/>
                </a:lnTo>
                <a:lnTo>
                  <a:pt x="548" y="39"/>
                </a:lnTo>
                <a:lnTo>
                  <a:pt x="548" y="49"/>
                </a:lnTo>
                <a:lnTo>
                  <a:pt x="550" y="49"/>
                </a:lnTo>
                <a:lnTo>
                  <a:pt x="553" y="49"/>
                </a:lnTo>
                <a:lnTo>
                  <a:pt x="553" y="52"/>
                </a:lnTo>
                <a:lnTo>
                  <a:pt x="553" y="54"/>
                </a:lnTo>
                <a:lnTo>
                  <a:pt x="553" y="57"/>
                </a:lnTo>
                <a:lnTo>
                  <a:pt x="556" y="57"/>
                </a:lnTo>
                <a:lnTo>
                  <a:pt x="556" y="54"/>
                </a:lnTo>
                <a:lnTo>
                  <a:pt x="558" y="54"/>
                </a:lnTo>
                <a:lnTo>
                  <a:pt x="561" y="54"/>
                </a:lnTo>
                <a:lnTo>
                  <a:pt x="561" y="52"/>
                </a:lnTo>
                <a:lnTo>
                  <a:pt x="563" y="52"/>
                </a:lnTo>
                <a:lnTo>
                  <a:pt x="563" y="54"/>
                </a:lnTo>
                <a:lnTo>
                  <a:pt x="566" y="54"/>
                </a:lnTo>
                <a:lnTo>
                  <a:pt x="569" y="57"/>
                </a:lnTo>
                <a:lnTo>
                  <a:pt x="569" y="60"/>
                </a:lnTo>
                <a:lnTo>
                  <a:pt x="571" y="60"/>
                </a:lnTo>
                <a:lnTo>
                  <a:pt x="571" y="57"/>
                </a:lnTo>
                <a:lnTo>
                  <a:pt x="574" y="57"/>
                </a:lnTo>
                <a:lnTo>
                  <a:pt x="574" y="54"/>
                </a:lnTo>
                <a:lnTo>
                  <a:pt x="576" y="54"/>
                </a:lnTo>
                <a:lnTo>
                  <a:pt x="576" y="52"/>
                </a:lnTo>
                <a:lnTo>
                  <a:pt x="579" y="52"/>
                </a:lnTo>
                <a:lnTo>
                  <a:pt x="582" y="52"/>
                </a:lnTo>
                <a:lnTo>
                  <a:pt x="590" y="44"/>
                </a:lnTo>
                <a:lnTo>
                  <a:pt x="590" y="41"/>
                </a:lnTo>
                <a:lnTo>
                  <a:pt x="592" y="41"/>
                </a:lnTo>
                <a:lnTo>
                  <a:pt x="592" y="39"/>
                </a:lnTo>
                <a:lnTo>
                  <a:pt x="595" y="41"/>
                </a:lnTo>
                <a:lnTo>
                  <a:pt x="595" y="44"/>
                </a:lnTo>
                <a:lnTo>
                  <a:pt x="597" y="44"/>
                </a:lnTo>
                <a:lnTo>
                  <a:pt x="600" y="47"/>
                </a:lnTo>
                <a:lnTo>
                  <a:pt x="600" y="49"/>
                </a:lnTo>
                <a:lnTo>
                  <a:pt x="597" y="52"/>
                </a:lnTo>
                <a:lnTo>
                  <a:pt x="600" y="60"/>
                </a:lnTo>
                <a:lnTo>
                  <a:pt x="597" y="62"/>
                </a:lnTo>
                <a:lnTo>
                  <a:pt x="595" y="60"/>
                </a:lnTo>
                <a:lnTo>
                  <a:pt x="590" y="62"/>
                </a:lnTo>
                <a:lnTo>
                  <a:pt x="590" y="65"/>
                </a:lnTo>
                <a:lnTo>
                  <a:pt x="590" y="68"/>
                </a:lnTo>
                <a:lnTo>
                  <a:pt x="590" y="70"/>
                </a:lnTo>
                <a:lnTo>
                  <a:pt x="590" y="73"/>
                </a:lnTo>
                <a:lnTo>
                  <a:pt x="590" y="75"/>
                </a:lnTo>
                <a:lnTo>
                  <a:pt x="587" y="75"/>
                </a:lnTo>
                <a:lnTo>
                  <a:pt x="584" y="75"/>
                </a:lnTo>
                <a:lnTo>
                  <a:pt x="582" y="75"/>
                </a:lnTo>
                <a:lnTo>
                  <a:pt x="579" y="75"/>
                </a:lnTo>
                <a:lnTo>
                  <a:pt x="576" y="78"/>
                </a:lnTo>
                <a:lnTo>
                  <a:pt x="571" y="81"/>
                </a:lnTo>
                <a:lnTo>
                  <a:pt x="566" y="83"/>
                </a:lnTo>
                <a:lnTo>
                  <a:pt x="566" y="86"/>
                </a:lnTo>
                <a:lnTo>
                  <a:pt x="563" y="86"/>
                </a:lnTo>
                <a:lnTo>
                  <a:pt x="563" y="88"/>
                </a:lnTo>
                <a:lnTo>
                  <a:pt x="563" y="91"/>
                </a:lnTo>
                <a:lnTo>
                  <a:pt x="563" y="94"/>
                </a:lnTo>
                <a:lnTo>
                  <a:pt x="561" y="94"/>
                </a:lnTo>
                <a:lnTo>
                  <a:pt x="558" y="94"/>
                </a:lnTo>
                <a:lnTo>
                  <a:pt x="558" y="96"/>
                </a:lnTo>
                <a:lnTo>
                  <a:pt x="561" y="96"/>
                </a:lnTo>
                <a:lnTo>
                  <a:pt x="561" y="99"/>
                </a:lnTo>
                <a:lnTo>
                  <a:pt x="558" y="99"/>
                </a:lnTo>
                <a:lnTo>
                  <a:pt x="561" y="101"/>
                </a:lnTo>
                <a:lnTo>
                  <a:pt x="561" y="104"/>
                </a:lnTo>
                <a:lnTo>
                  <a:pt x="563" y="104"/>
                </a:lnTo>
                <a:lnTo>
                  <a:pt x="563" y="107"/>
                </a:lnTo>
                <a:lnTo>
                  <a:pt x="563" y="109"/>
                </a:lnTo>
                <a:lnTo>
                  <a:pt x="563" y="112"/>
                </a:lnTo>
                <a:lnTo>
                  <a:pt x="566" y="112"/>
                </a:lnTo>
                <a:lnTo>
                  <a:pt x="566" y="115"/>
                </a:lnTo>
                <a:lnTo>
                  <a:pt x="569" y="115"/>
                </a:lnTo>
                <a:lnTo>
                  <a:pt x="569" y="117"/>
                </a:lnTo>
                <a:lnTo>
                  <a:pt x="571" y="117"/>
                </a:lnTo>
                <a:lnTo>
                  <a:pt x="569" y="120"/>
                </a:lnTo>
                <a:lnTo>
                  <a:pt x="571" y="120"/>
                </a:lnTo>
                <a:lnTo>
                  <a:pt x="571" y="122"/>
                </a:lnTo>
                <a:lnTo>
                  <a:pt x="574" y="122"/>
                </a:lnTo>
                <a:lnTo>
                  <a:pt x="574" y="125"/>
                </a:lnTo>
                <a:lnTo>
                  <a:pt x="576" y="125"/>
                </a:lnTo>
                <a:lnTo>
                  <a:pt x="574" y="128"/>
                </a:lnTo>
                <a:lnTo>
                  <a:pt x="571" y="130"/>
                </a:lnTo>
                <a:lnTo>
                  <a:pt x="571" y="133"/>
                </a:lnTo>
                <a:lnTo>
                  <a:pt x="569" y="135"/>
                </a:lnTo>
                <a:lnTo>
                  <a:pt x="566" y="135"/>
                </a:lnTo>
                <a:lnTo>
                  <a:pt x="563" y="138"/>
                </a:lnTo>
                <a:lnTo>
                  <a:pt x="561" y="138"/>
                </a:lnTo>
                <a:lnTo>
                  <a:pt x="558" y="141"/>
                </a:lnTo>
                <a:lnTo>
                  <a:pt x="561" y="141"/>
                </a:lnTo>
                <a:lnTo>
                  <a:pt x="561" y="143"/>
                </a:lnTo>
                <a:lnTo>
                  <a:pt x="561" y="146"/>
                </a:lnTo>
                <a:lnTo>
                  <a:pt x="563" y="146"/>
                </a:lnTo>
                <a:lnTo>
                  <a:pt x="561" y="146"/>
                </a:lnTo>
                <a:lnTo>
                  <a:pt x="561" y="148"/>
                </a:lnTo>
                <a:lnTo>
                  <a:pt x="558" y="148"/>
                </a:lnTo>
                <a:lnTo>
                  <a:pt x="558" y="151"/>
                </a:lnTo>
                <a:lnTo>
                  <a:pt x="561" y="154"/>
                </a:lnTo>
                <a:lnTo>
                  <a:pt x="563" y="156"/>
                </a:lnTo>
                <a:lnTo>
                  <a:pt x="561" y="156"/>
                </a:lnTo>
                <a:lnTo>
                  <a:pt x="556" y="156"/>
                </a:lnTo>
                <a:lnTo>
                  <a:pt x="556" y="159"/>
                </a:lnTo>
                <a:lnTo>
                  <a:pt x="556" y="162"/>
                </a:lnTo>
                <a:lnTo>
                  <a:pt x="556" y="164"/>
                </a:lnTo>
                <a:lnTo>
                  <a:pt x="556" y="167"/>
                </a:lnTo>
                <a:lnTo>
                  <a:pt x="558" y="167"/>
                </a:lnTo>
                <a:lnTo>
                  <a:pt x="558" y="169"/>
                </a:lnTo>
                <a:lnTo>
                  <a:pt x="561" y="169"/>
                </a:lnTo>
                <a:lnTo>
                  <a:pt x="561" y="172"/>
                </a:lnTo>
                <a:lnTo>
                  <a:pt x="561" y="175"/>
                </a:lnTo>
                <a:lnTo>
                  <a:pt x="561" y="177"/>
                </a:lnTo>
                <a:lnTo>
                  <a:pt x="563" y="177"/>
                </a:lnTo>
                <a:lnTo>
                  <a:pt x="566" y="177"/>
                </a:lnTo>
                <a:lnTo>
                  <a:pt x="566" y="180"/>
                </a:lnTo>
                <a:lnTo>
                  <a:pt x="569" y="180"/>
                </a:lnTo>
                <a:lnTo>
                  <a:pt x="569" y="182"/>
                </a:lnTo>
                <a:lnTo>
                  <a:pt x="569" y="185"/>
                </a:lnTo>
                <a:lnTo>
                  <a:pt x="569" y="188"/>
                </a:lnTo>
                <a:lnTo>
                  <a:pt x="566" y="188"/>
                </a:lnTo>
                <a:lnTo>
                  <a:pt x="566" y="190"/>
                </a:lnTo>
                <a:lnTo>
                  <a:pt x="566" y="193"/>
                </a:lnTo>
                <a:lnTo>
                  <a:pt x="563" y="193"/>
                </a:lnTo>
                <a:lnTo>
                  <a:pt x="563" y="196"/>
                </a:lnTo>
                <a:lnTo>
                  <a:pt x="561" y="196"/>
                </a:lnTo>
                <a:lnTo>
                  <a:pt x="561" y="198"/>
                </a:lnTo>
                <a:lnTo>
                  <a:pt x="563" y="198"/>
                </a:lnTo>
                <a:lnTo>
                  <a:pt x="563" y="201"/>
                </a:lnTo>
                <a:lnTo>
                  <a:pt x="563" y="203"/>
                </a:lnTo>
                <a:lnTo>
                  <a:pt x="561" y="203"/>
                </a:lnTo>
                <a:lnTo>
                  <a:pt x="561" y="206"/>
                </a:lnTo>
                <a:lnTo>
                  <a:pt x="558" y="206"/>
                </a:lnTo>
                <a:lnTo>
                  <a:pt x="556" y="206"/>
                </a:lnTo>
                <a:lnTo>
                  <a:pt x="556" y="209"/>
                </a:lnTo>
                <a:lnTo>
                  <a:pt x="553" y="211"/>
                </a:lnTo>
                <a:lnTo>
                  <a:pt x="550" y="214"/>
                </a:lnTo>
                <a:lnTo>
                  <a:pt x="548" y="216"/>
                </a:lnTo>
                <a:lnTo>
                  <a:pt x="545" y="216"/>
                </a:lnTo>
                <a:lnTo>
                  <a:pt x="545" y="219"/>
                </a:lnTo>
                <a:lnTo>
                  <a:pt x="543" y="222"/>
                </a:lnTo>
                <a:lnTo>
                  <a:pt x="543" y="224"/>
                </a:lnTo>
                <a:lnTo>
                  <a:pt x="543" y="227"/>
                </a:lnTo>
                <a:lnTo>
                  <a:pt x="540" y="227"/>
                </a:lnTo>
                <a:lnTo>
                  <a:pt x="537" y="227"/>
                </a:lnTo>
                <a:lnTo>
                  <a:pt x="535" y="227"/>
                </a:lnTo>
                <a:lnTo>
                  <a:pt x="535" y="229"/>
                </a:lnTo>
                <a:lnTo>
                  <a:pt x="532" y="232"/>
                </a:lnTo>
                <a:lnTo>
                  <a:pt x="532" y="235"/>
                </a:lnTo>
                <a:lnTo>
                  <a:pt x="529" y="235"/>
                </a:lnTo>
                <a:lnTo>
                  <a:pt x="529" y="237"/>
                </a:lnTo>
                <a:lnTo>
                  <a:pt x="529" y="240"/>
                </a:lnTo>
                <a:lnTo>
                  <a:pt x="529" y="243"/>
                </a:lnTo>
                <a:lnTo>
                  <a:pt x="529" y="245"/>
                </a:lnTo>
                <a:lnTo>
                  <a:pt x="529" y="248"/>
                </a:lnTo>
                <a:lnTo>
                  <a:pt x="529" y="250"/>
                </a:lnTo>
                <a:lnTo>
                  <a:pt x="529" y="253"/>
                </a:lnTo>
                <a:lnTo>
                  <a:pt x="529" y="256"/>
                </a:lnTo>
                <a:lnTo>
                  <a:pt x="529" y="258"/>
                </a:lnTo>
                <a:lnTo>
                  <a:pt x="529" y="261"/>
                </a:lnTo>
                <a:lnTo>
                  <a:pt x="527" y="261"/>
                </a:lnTo>
                <a:lnTo>
                  <a:pt x="527" y="263"/>
                </a:lnTo>
                <a:lnTo>
                  <a:pt x="529" y="266"/>
                </a:lnTo>
                <a:lnTo>
                  <a:pt x="529" y="269"/>
                </a:lnTo>
                <a:lnTo>
                  <a:pt x="529" y="271"/>
                </a:lnTo>
                <a:lnTo>
                  <a:pt x="529" y="274"/>
                </a:lnTo>
                <a:lnTo>
                  <a:pt x="529" y="276"/>
                </a:lnTo>
                <a:lnTo>
                  <a:pt x="529" y="279"/>
                </a:lnTo>
                <a:lnTo>
                  <a:pt x="529" y="282"/>
                </a:lnTo>
                <a:lnTo>
                  <a:pt x="529" y="284"/>
                </a:lnTo>
                <a:lnTo>
                  <a:pt x="529" y="287"/>
                </a:lnTo>
                <a:lnTo>
                  <a:pt x="532" y="287"/>
                </a:lnTo>
                <a:lnTo>
                  <a:pt x="532" y="290"/>
                </a:lnTo>
                <a:lnTo>
                  <a:pt x="532" y="292"/>
                </a:lnTo>
                <a:lnTo>
                  <a:pt x="532" y="295"/>
                </a:lnTo>
                <a:lnTo>
                  <a:pt x="532" y="297"/>
                </a:lnTo>
                <a:lnTo>
                  <a:pt x="532" y="300"/>
                </a:lnTo>
                <a:lnTo>
                  <a:pt x="535" y="300"/>
                </a:lnTo>
                <a:lnTo>
                  <a:pt x="535" y="303"/>
                </a:lnTo>
                <a:lnTo>
                  <a:pt x="537" y="303"/>
                </a:lnTo>
                <a:lnTo>
                  <a:pt x="537" y="305"/>
                </a:lnTo>
                <a:lnTo>
                  <a:pt x="535" y="305"/>
                </a:lnTo>
                <a:lnTo>
                  <a:pt x="535" y="308"/>
                </a:lnTo>
                <a:lnTo>
                  <a:pt x="535" y="310"/>
                </a:lnTo>
                <a:lnTo>
                  <a:pt x="535" y="313"/>
                </a:lnTo>
                <a:lnTo>
                  <a:pt x="535" y="316"/>
                </a:lnTo>
                <a:lnTo>
                  <a:pt x="535" y="318"/>
                </a:lnTo>
                <a:lnTo>
                  <a:pt x="535" y="321"/>
                </a:lnTo>
                <a:lnTo>
                  <a:pt x="535" y="323"/>
                </a:lnTo>
                <a:lnTo>
                  <a:pt x="537" y="323"/>
                </a:lnTo>
                <a:lnTo>
                  <a:pt x="540" y="323"/>
                </a:lnTo>
                <a:lnTo>
                  <a:pt x="543" y="323"/>
                </a:lnTo>
                <a:lnTo>
                  <a:pt x="545" y="323"/>
                </a:lnTo>
                <a:lnTo>
                  <a:pt x="548" y="323"/>
                </a:lnTo>
                <a:lnTo>
                  <a:pt x="550" y="323"/>
                </a:lnTo>
                <a:lnTo>
                  <a:pt x="553" y="323"/>
                </a:lnTo>
                <a:lnTo>
                  <a:pt x="556" y="323"/>
                </a:lnTo>
                <a:lnTo>
                  <a:pt x="556" y="326"/>
                </a:lnTo>
                <a:lnTo>
                  <a:pt x="558" y="326"/>
                </a:lnTo>
                <a:lnTo>
                  <a:pt x="558" y="323"/>
                </a:lnTo>
                <a:lnTo>
                  <a:pt x="558" y="329"/>
                </a:lnTo>
                <a:lnTo>
                  <a:pt x="556" y="329"/>
                </a:lnTo>
                <a:lnTo>
                  <a:pt x="556" y="331"/>
                </a:lnTo>
                <a:lnTo>
                  <a:pt x="556" y="334"/>
                </a:lnTo>
                <a:lnTo>
                  <a:pt x="558" y="334"/>
                </a:lnTo>
                <a:lnTo>
                  <a:pt x="561" y="337"/>
                </a:lnTo>
                <a:lnTo>
                  <a:pt x="561" y="339"/>
                </a:lnTo>
                <a:lnTo>
                  <a:pt x="561" y="342"/>
                </a:lnTo>
                <a:lnTo>
                  <a:pt x="563" y="342"/>
                </a:lnTo>
                <a:lnTo>
                  <a:pt x="563" y="344"/>
                </a:lnTo>
                <a:lnTo>
                  <a:pt x="566" y="344"/>
                </a:lnTo>
                <a:lnTo>
                  <a:pt x="569" y="344"/>
                </a:lnTo>
                <a:lnTo>
                  <a:pt x="569" y="347"/>
                </a:lnTo>
                <a:lnTo>
                  <a:pt x="571" y="347"/>
                </a:lnTo>
                <a:lnTo>
                  <a:pt x="571" y="350"/>
                </a:lnTo>
                <a:lnTo>
                  <a:pt x="571" y="352"/>
                </a:lnTo>
                <a:lnTo>
                  <a:pt x="571" y="355"/>
                </a:lnTo>
                <a:lnTo>
                  <a:pt x="574" y="357"/>
                </a:lnTo>
                <a:lnTo>
                  <a:pt x="576" y="365"/>
                </a:lnTo>
                <a:lnTo>
                  <a:pt x="576" y="368"/>
                </a:lnTo>
                <a:lnTo>
                  <a:pt x="574" y="368"/>
                </a:lnTo>
                <a:lnTo>
                  <a:pt x="574" y="371"/>
                </a:lnTo>
                <a:lnTo>
                  <a:pt x="576" y="376"/>
                </a:lnTo>
                <a:lnTo>
                  <a:pt x="576" y="378"/>
                </a:lnTo>
                <a:lnTo>
                  <a:pt x="576" y="384"/>
                </a:lnTo>
                <a:lnTo>
                  <a:pt x="576" y="386"/>
                </a:lnTo>
                <a:lnTo>
                  <a:pt x="576" y="391"/>
                </a:lnTo>
                <a:lnTo>
                  <a:pt x="576" y="394"/>
                </a:lnTo>
                <a:lnTo>
                  <a:pt x="590" y="399"/>
                </a:lnTo>
                <a:lnTo>
                  <a:pt x="592" y="399"/>
                </a:lnTo>
                <a:lnTo>
                  <a:pt x="595" y="399"/>
                </a:lnTo>
                <a:lnTo>
                  <a:pt x="597" y="399"/>
                </a:lnTo>
                <a:lnTo>
                  <a:pt x="595" y="399"/>
                </a:lnTo>
                <a:lnTo>
                  <a:pt x="590" y="402"/>
                </a:lnTo>
                <a:lnTo>
                  <a:pt x="582" y="404"/>
                </a:lnTo>
                <a:lnTo>
                  <a:pt x="579" y="404"/>
                </a:lnTo>
                <a:lnTo>
                  <a:pt x="576" y="404"/>
                </a:lnTo>
                <a:lnTo>
                  <a:pt x="576" y="407"/>
                </a:lnTo>
                <a:lnTo>
                  <a:pt x="574" y="407"/>
                </a:lnTo>
                <a:lnTo>
                  <a:pt x="571" y="407"/>
                </a:lnTo>
                <a:lnTo>
                  <a:pt x="569" y="407"/>
                </a:lnTo>
                <a:lnTo>
                  <a:pt x="566" y="407"/>
                </a:lnTo>
                <a:lnTo>
                  <a:pt x="563" y="407"/>
                </a:lnTo>
                <a:lnTo>
                  <a:pt x="561" y="407"/>
                </a:lnTo>
                <a:lnTo>
                  <a:pt x="558" y="407"/>
                </a:lnTo>
                <a:lnTo>
                  <a:pt x="558" y="404"/>
                </a:lnTo>
                <a:lnTo>
                  <a:pt x="556" y="404"/>
                </a:lnTo>
                <a:lnTo>
                  <a:pt x="556" y="402"/>
                </a:lnTo>
                <a:lnTo>
                  <a:pt x="553" y="402"/>
                </a:lnTo>
                <a:lnTo>
                  <a:pt x="553" y="399"/>
                </a:lnTo>
                <a:lnTo>
                  <a:pt x="553" y="397"/>
                </a:lnTo>
                <a:lnTo>
                  <a:pt x="550" y="397"/>
                </a:lnTo>
                <a:lnTo>
                  <a:pt x="548" y="397"/>
                </a:lnTo>
                <a:lnTo>
                  <a:pt x="545" y="397"/>
                </a:lnTo>
                <a:lnTo>
                  <a:pt x="543" y="397"/>
                </a:lnTo>
                <a:lnTo>
                  <a:pt x="540" y="397"/>
                </a:lnTo>
                <a:lnTo>
                  <a:pt x="540" y="399"/>
                </a:lnTo>
                <a:lnTo>
                  <a:pt x="537" y="399"/>
                </a:lnTo>
                <a:lnTo>
                  <a:pt x="537" y="402"/>
                </a:lnTo>
                <a:lnTo>
                  <a:pt x="535" y="402"/>
                </a:lnTo>
                <a:lnTo>
                  <a:pt x="535" y="404"/>
                </a:lnTo>
                <a:lnTo>
                  <a:pt x="532" y="404"/>
                </a:lnTo>
                <a:lnTo>
                  <a:pt x="532" y="407"/>
                </a:lnTo>
                <a:lnTo>
                  <a:pt x="529" y="407"/>
                </a:lnTo>
                <a:lnTo>
                  <a:pt x="527" y="407"/>
                </a:lnTo>
                <a:lnTo>
                  <a:pt x="524" y="407"/>
                </a:lnTo>
                <a:lnTo>
                  <a:pt x="522" y="407"/>
                </a:lnTo>
                <a:lnTo>
                  <a:pt x="519" y="404"/>
                </a:lnTo>
                <a:lnTo>
                  <a:pt x="516" y="404"/>
                </a:lnTo>
                <a:lnTo>
                  <a:pt x="511" y="399"/>
                </a:lnTo>
                <a:lnTo>
                  <a:pt x="509" y="397"/>
                </a:lnTo>
                <a:lnTo>
                  <a:pt x="506" y="397"/>
                </a:lnTo>
                <a:lnTo>
                  <a:pt x="503" y="397"/>
                </a:lnTo>
                <a:lnTo>
                  <a:pt x="503" y="394"/>
                </a:lnTo>
                <a:lnTo>
                  <a:pt x="501" y="394"/>
                </a:lnTo>
                <a:lnTo>
                  <a:pt x="498" y="394"/>
                </a:lnTo>
                <a:lnTo>
                  <a:pt x="496" y="394"/>
                </a:lnTo>
                <a:lnTo>
                  <a:pt x="493" y="394"/>
                </a:lnTo>
                <a:lnTo>
                  <a:pt x="490" y="391"/>
                </a:lnTo>
                <a:lnTo>
                  <a:pt x="483" y="394"/>
                </a:lnTo>
                <a:lnTo>
                  <a:pt x="483" y="397"/>
                </a:lnTo>
                <a:lnTo>
                  <a:pt x="483" y="399"/>
                </a:lnTo>
                <a:lnTo>
                  <a:pt x="483" y="402"/>
                </a:lnTo>
                <a:lnTo>
                  <a:pt x="483" y="404"/>
                </a:lnTo>
                <a:lnTo>
                  <a:pt x="480" y="404"/>
                </a:lnTo>
                <a:lnTo>
                  <a:pt x="480" y="407"/>
                </a:lnTo>
                <a:lnTo>
                  <a:pt x="477" y="410"/>
                </a:lnTo>
                <a:lnTo>
                  <a:pt x="475" y="410"/>
                </a:lnTo>
                <a:lnTo>
                  <a:pt x="472" y="410"/>
                </a:lnTo>
                <a:lnTo>
                  <a:pt x="469" y="410"/>
                </a:lnTo>
                <a:lnTo>
                  <a:pt x="467" y="410"/>
                </a:lnTo>
                <a:lnTo>
                  <a:pt x="467" y="412"/>
                </a:lnTo>
                <a:lnTo>
                  <a:pt x="464" y="415"/>
                </a:lnTo>
                <a:lnTo>
                  <a:pt x="462" y="415"/>
                </a:lnTo>
                <a:lnTo>
                  <a:pt x="456" y="420"/>
                </a:lnTo>
                <a:lnTo>
                  <a:pt x="454" y="418"/>
                </a:lnTo>
                <a:lnTo>
                  <a:pt x="454" y="415"/>
                </a:lnTo>
                <a:lnTo>
                  <a:pt x="451" y="415"/>
                </a:lnTo>
                <a:lnTo>
                  <a:pt x="449" y="412"/>
                </a:lnTo>
                <a:lnTo>
                  <a:pt x="446" y="412"/>
                </a:lnTo>
                <a:lnTo>
                  <a:pt x="446" y="415"/>
                </a:lnTo>
                <a:lnTo>
                  <a:pt x="449" y="418"/>
                </a:lnTo>
                <a:lnTo>
                  <a:pt x="449" y="420"/>
                </a:lnTo>
                <a:lnTo>
                  <a:pt x="451" y="425"/>
                </a:lnTo>
                <a:lnTo>
                  <a:pt x="451" y="428"/>
                </a:lnTo>
                <a:lnTo>
                  <a:pt x="454" y="428"/>
                </a:lnTo>
                <a:lnTo>
                  <a:pt x="454" y="431"/>
                </a:lnTo>
                <a:lnTo>
                  <a:pt x="456" y="433"/>
                </a:lnTo>
                <a:lnTo>
                  <a:pt x="459" y="436"/>
                </a:lnTo>
                <a:lnTo>
                  <a:pt x="459" y="438"/>
                </a:lnTo>
                <a:lnTo>
                  <a:pt x="464" y="441"/>
                </a:lnTo>
                <a:lnTo>
                  <a:pt x="464" y="444"/>
                </a:lnTo>
                <a:lnTo>
                  <a:pt x="467" y="446"/>
                </a:lnTo>
                <a:lnTo>
                  <a:pt x="469" y="449"/>
                </a:lnTo>
                <a:lnTo>
                  <a:pt x="472" y="449"/>
                </a:lnTo>
                <a:lnTo>
                  <a:pt x="472" y="451"/>
                </a:lnTo>
                <a:lnTo>
                  <a:pt x="475" y="451"/>
                </a:lnTo>
                <a:lnTo>
                  <a:pt x="475" y="454"/>
                </a:lnTo>
                <a:lnTo>
                  <a:pt x="477" y="454"/>
                </a:lnTo>
                <a:lnTo>
                  <a:pt x="480" y="457"/>
                </a:lnTo>
                <a:lnTo>
                  <a:pt x="485" y="457"/>
                </a:lnTo>
                <a:lnTo>
                  <a:pt x="490" y="462"/>
                </a:lnTo>
                <a:lnTo>
                  <a:pt x="501" y="465"/>
                </a:lnTo>
                <a:lnTo>
                  <a:pt x="503" y="465"/>
                </a:lnTo>
                <a:lnTo>
                  <a:pt x="506" y="465"/>
                </a:lnTo>
                <a:lnTo>
                  <a:pt x="506" y="467"/>
                </a:lnTo>
                <a:lnTo>
                  <a:pt x="509" y="467"/>
                </a:lnTo>
                <a:lnTo>
                  <a:pt x="506" y="472"/>
                </a:lnTo>
                <a:lnTo>
                  <a:pt x="514" y="475"/>
                </a:lnTo>
                <a:lnTo>
                  <a:pt x="522" y="480"/>
                </a:lnTo>
                <a:lnTo>
                  <a:pt x="524" y="480"/>
                </a:lnTo>
                <a:lnTo>
                  <a:pt x="527" y="480"/>
                </a:lnTo>
                <a:lnTo>
                  <a:pt x="529" y="483"/>
                </a:lnTo>
                <a:lnTo>
                  <a:pt x="532" y="483"/>
                </a:lnTo>
                <a:lnTo>
                  <a:pt x="535" y="485"/>
                </a:lnTo>
                <a:lnTo>
                  <a:pt x="535" y="488"/>
                </a:lnTo>
                <a:lnTo>
                  <a:pt x="535" y="491"/>
                </a:lnTo>
                <a:lnTo>
                  <a:pt x="535" y="493"/>
                </a:lnTo>
                <a:lnTo>
                  <a:pt x="532" y="496"/>
                </a:lnTo>
                <a:lnTo>
                  <a:pt x="532" y="498"/>
                </a:lnTo>
                <a:lnTo>
                  <a:pt x="529" y="498"/>
                </a:lnTo>
                <a:lnTo>
                  <a:pt x="527" y="501"/>
                </a:lnTo>
                <a:lnTo>
                  <a:pt x="524" y="504"/>
                </a:lnTo>
                <a:lnTo>
                  <a:pt x="522" y="504"/>
                </a:lnTo>
                <a:lnTo>
                  <a:pt x="522" y="506"/>
                </a:lnTo>
                <a:lnTo>
                  <a:pt x="519" y="506"/>
                </a:lnTo>
                <a:lnTo>
                  <a:pt x="522" y="506"/>
                </a:lnTo>
                <a:lnTo>
                  <a:pt x="524" y="506"/>
                </a:lnTo>
                <a:lnTo>
                  <a:pt x="524" y="509"/>
                </a:lnTo>
                <a:lnTo>
                  <a:pt x="524" y="512"/>
                </a:lnTo>
                <a:lnTo>
                  <a:pt x="522" y="514"/>
                </a:lnTo>
                <a:lnTo>
                  <a:pt x="519" y="514"/>
                </a:lnTo>
                <a:lnTo>
                  <a:pt x="516" y="512"/>
                </a:lnTo>
                <a:lnTo>
                  <a:pt x="506" y="519"/>
                </a:lnTo>
                <a:lnTo>
                  <a:pt x="501" y="525"/>
                </a:lnTo>
                <a:lnTo>
                  <a:pt x="498" y="527"/>
                </a:lnTo>
                <a:lnTo>
                  <a:pt x="496" y="530"/>
                </a:lnTo>
                <a:lnTo>
                  <a:pt x="485" y="538"/>
                </a:lnTo>
                <a:lnTo>
                  <a:pt x="485" y="540"/>
                </a:lnTo>
                <a:lnTo>
                  <a:pt x="483" y="543"/>
                </a:lnTo>
                <a:lnTo>
                  <a:pt x="483" y="546"/>
                </a:lnTo>
                <a:lnTo>
                  <a:pt x="483" y="548"/>
                </a:lnTo>
                <a:lnTo>
                  <a:pt x="480" y="551"/>
                </a:lnTo>
                <a:lnTo>
                  <a:pt x="480" y="553"/>
                </a:lnTo>
                <a:lnTo>
                  <a:pt x="477" y="553"/>
                </a:lnTo>
                <a:lnTo>
                  <a:pt x="477" y="556"/>
                </a:lnTo>
                <a:lnTo>
                  <a:pt x="475" y="556"/>
                </a:lnTo>
                <a:lnTo>
                  <a:pt x="472" y="556"/>
                </a:lnTo>
                <a:lnTo>
                  <a:pt x="472" y="559"/>
                </a:lnTo>
                <a:lnTo>
                  <a:pt x="469" y="559"/>
                </a:lnTo>
                <a:lnTo>
                  <a:pt x="467" y="559"/>
                </a:lnTo>
                <a:lnTo>
                  <a:pt x="464" y="561"/>
                </a:lnTo>
                <a:lnTo>
                  <a:pt x="462" y="561"/>
                </a:lnTo>
                <a:lnTo>
                  <a:pt x="459" y="561"/>
                </a:lnTo>
                <a:lnTo>
                  <a:pt x="456" y="561"/>
                </a:lnTo>
                <a:lnTo>
                  <a:pt x="454" y="561"/>
                </a:lnTo>
                <a:lnTo>
                  <a:pt x="451" y="561"/>
                </a:lnTo>
                <a:lnTo>
                  <a:pt x="443" y="566"/>
                </a:lnTo>
                <a:lnTo>
                  <a:pt x="438" y="572"/>
                </a:lnTo>
                <a:lnTo>
                  <a:pt x="438" y="574"/>
                </a:lnTo>
                <a:lnTo>
                  <a:pt x="438" y="577"/>
                </a:lnTo>
                <a:lnTo>
                  <a:pt x="436" y="577"/>
                </a:lnTo>
                <a:lnTo>
                  <a:pt x="438" y="579"/>
                </a:lnTo>
                <a:lnTo>
                  <a:pt x="438" y="582"/>
                </a:lnTo>
                <a:lnTo>
                  <a:pt x="438" y="585"/>
                </a:lnTo>
                <a:lnTo>
                  <a:pt x="438" y="587"/>
                </a:lnTo>
                <a:lnTo>
                  <a:pt x="438" y="590"/>
                </a:lnTo>
                <a:lnTo>
                  <a:pt x="441" y="593"/>
                </a:lnTo>
                <a:lnTo>
                  <a:pt x="441" y="595"/>
                </a:lnTo>
                <a:lnTo>
                  <a:pt x="443" y="598"/>
                </a:lnTo>
                <a:lnTo>
                  <a:pt x="443" y="600"/>
                </a:lnTo>
                <a:lnTo>
                  <a:pt x="446" y="600"/>
                </a:lnTo>
                <a:lnTo>
                  <a:pt x="449" y="600"/>
                </a:lnTo>
                <a:lnTo>
                  <a:pt x="449" y="603"/>
                </a:lnTo>
                <a:lnTo>
                  <a:pt x="451" y="603"/>
                </a:lnTo>
                <a:lnTo>
                  <a:pt x="451" y="608"/>
                </a:lnTo>
                <a:lnTo>
                  <a:pt x="449" y="608"/>
                </a:lnTo>
                <a:lnTo>
                  <a:pt x="446" y="606"/>
                </a:lnTo>
                <a:lnTo>
                  <a:pt x="443" y="606"/>
                </a:lnTo>
                <a:lnTo>
                  <a:pt x="441" y="606"/>
                </a:lnTo>
                <a:lnTo>
                  <a:pt x="438" y="606"/>
                </a:lnTo>
                <a:lnTo>
                  <a:pt x="428" y="611"/>
                </a:lnTo>
                <a:lnTo>
                  <a:pt x="362" y="574"/>
                </a:lnTo>
                <a:lnTo>
                  <a:pt x="360" y="566"/>
                </a:lnTo>
                <a:lnTo>
                  <a:pt x="370" y="553"/>
                </a:lnTo>
                <a:lnTo>
                  <a:pt x="375" y="551"/>
                </a:lnTo>
                <a:lnTo>
                  <a:pt x="438" y="532"/>
                </a:lnTo>
                <a:lnTo>
                  <a:pt x="477" y="519"/>
                </a:lnTo>
                <a:lnTo>
                  <a:pt x="477" y="514"/>
                </a:lnTo>
                <a:lnTo>
                  <a:pt x="469" y="493"/>
                </a:lnTo>
                <a:lnTo>
                  <a:pt x="467" y="493"/>
                </a:lnTo>
                <a:lnTo>
                  <a:pt x="459" y="496"/>
                </a:lnTo>
                <a:lnTo>
                  <a:pt x="404" y="512"/>
                </a:lnTo>
                <a:lnTo>
                  <a:pt x="383" y="446"/>
                </a:lnTo>
                <a:lnTo>
                  <a:pt x="430" y="433"/>
                </a:lnTo>
                <a:lnTo>
                  <a:pt x="422" y="410"/>
                </a:lnTo>
                <a:lnTo>
                  <a:pt x="375" y="423"/>
                </a:lnTo>
                <a:lnTo>
                  <a:pt x="360" y="368"/>
                </a:lnTo>
                <a:lnTo>
                  <a:pt x="347" y="326"/>
                </a:lnTo>
                <a:lnTo>
                  <a:pt x="313" y="337"/>
                </a:lnTo>
                <a:lnTo>
                  <a:pt x="310" y="339"/>
                </a:lnTo>
                <a:lnTo>
                  <a:pt x="308" y="337"/>
                </a:lnTo>
                <a:lnTo>
                  <a:pt x="310" y="337"/>
                </a:lnTo>
                <a:lnTo>
                  <a:pt x="305" y="323"/>
                </a:lnTo>
                <a:lnTo>
                  <a:pt x="302" y="318"/>
                </a:lnTo>
                <a:lnTo>
                  <a:pt x="302" y="316"/>
                </a:lnTo>
                <a:lnTo>
                  <a:pt x="300" y="310"/>
                </a:lnTo>
                <a:lnTo>
                  <a:pt x="302" y="308"/>
                </a:lnTo>
                <a:lnTo>
                  <a:pt x="300" y="303"/>
                </a:lnTo>
                <a:lnTo>
                  <a:pt x="297" y="300"/>
                </a:lnTo>
                <a:lnTo>
                  <a:pt x="295" y="292"/>
                </a:lnTo>
                <a:lnTo>
                  <a:pt x="295" y="290"/>
                </a:lnTo>
                <a:lnTo>
                  <a:pt x="297" y="287"/>
                </a:lnTo>
                <a:lnTo>
                  <a:pt x="300" y="287"/>
                </a:lnTo>
                <a:lnTo>
                  <a:pt x="300" y="290"/>
                </a:lnTo>
                <a:lnTo>
                  <a:pt x="300" y="292"/>
                </a:lnTo>
                <a:lnTo>
                  <a:pt x="302" y="292"/>
                </a:lnTo>
                <a:lnTo>
                  <a:pt x="302" y="295"/>
                </a:lnTo>
                <a:lnTo>
                  <a:pt x="302" y="297"/>
                </a:lnTo>
                <a:lnTo>
                  <a:pt x="305" y="297"/>
                </a:lnTo>
                <a:lnTo>
                  <a:pt x="305" y="300"/>
                </a:lnTo>
                <a:lnTo>
                  <a:pt x="308" y="303"/>
                </a:lnTo>
                <a:lnTo>
                  <a:pt x="313" y="300"/>
                </a:lnTo>
                <a:lnTo>
                  <a:pt x="313" y="292"/>
                </a:lnTo>
                <a:lnTo>
                  <a:pt x="315" y="276"/>
                </a:lnTo>
                <a:lnTo>
                  <a:pt x="318" y="274"/>
                </a:lnTo>
                <a:lnTo>
                  <a:pt x="318" y="271"/>
                </a:lnTo>
                <a:lnTo>
                  <a:pt x="313" y="271"/>
                </a:lnTo>
                <a:lnTo>
                  <a:pt x="310" y="269"/>
                </a:lnTo>
                <a:lnTo>
                  <a:pt x="292" y="222"/>
                </a:lnTo>
                <a:lnTo>
                  <a:pt x="284" y="224"/>
                </a:lnTo>
                <a:lnTo>
                  <a:pt x="282" y="229"/>
                </a:lnTo>
                <a:lnTo>
                  <a:pt x="282" y="232"/>
                </a:lnTo>
                <a:lnTo>
                  <a:pt x="279" y="232"/>
                </a:lnTo>
                <a:lnTo>
                  <a:pt x="279" y="229"/>
                </a:lnTo>
                <a:lnTo>
                  <a:pt x="279" y="227"/>
                </a:lnTo>
                <a:lnTo>
                  <a:pt x="279" y="224"/>
                </a:lnTo>
                <a:lnTo>
                  <a:pt x="276" y="224"/>
                </a:lnTo>
                <a:lnTo>
                  <a:pt x="276" y="222"/>
                </a:lnTo>
                <a:lnTo>
                  <a:pt x="279" y="222"/>
                </a:lnTo>
                <a:lnTo>
                  <a:pt x="287" y="219"/>
                </a:lnTo>
                <a:lnTo>
                  <a:pt x="289" y="219"/>
                </a:lnTo>
                <a:lnTo>
                  <a:pt x="292" y="219"/>
                </a:lnTo>
                <a:lnTo>
                  <a:pt x="292" y="216"/>
                </a:lnTo>
                <a:lnTo>
                  <a:pt x="295" y="216"/>
                </a:lnTo>
                <a:lnTo>
                  <a:pt x="297" y="214"/>
                </a:lnTo>
                <a:lnTo>
                  <a:pt x="300" y="214"/>
                </a:lnTo>
                <a:lnTo>
                  <a:pt x="308" y="209"/>
                </a:lnTo>
                <a:lnTo>
                  <a:pt x="310" y="206"/>
                </a:lnTo>
                <a:lnTo>
                  <a:pt x="313" y="203"/>
                </a:lnTo>
                <a:lnTo>
                  <a:pt x="323" y="198"/>
                </a:lnTo>
                <a:lnTo>
                  <a:pt x="329" y="196"/>
                </a:lnTo>
                <a:lnTo>
                  <a:pt x="331" y="196"/>
                </a:lnTo>
                <a:lnTo>
                  <a:pt x="336" y="193"/>
                </a:lnTo>
                <a:lnTo>
                  <a:pt x="339" y="193"/>
                </a:lnTo>
                <a:lnTo>
                  <a:pt x="342" y="190"/>
                </a:lnTo>
                <a:lnTo>
                  <a:pt x="344" y="190"/>
                </a:lnTo>
                <a:lnTo>
                  <a:pt x="347" y="188"/>
                </a:lnTo>
                <a:lnTo>
                  <a:pt x="347" y="185"/>
                </a:lnTo>
                <a:lnTo>
                  <a:pt x="349" y="185"/>
                </a:lnTo>
                <a:lnTo>
                  <a:pt x="349" y="182"/>
                </a:lnTo>
                <a:lnTo>
                  <a:pt x="352" y="180"/>
                </a:lnTo>
                <a:lnTo>
                  <a:pt x="355" y="177"/>
                </a:lnTo>
                <a:lnTo>
                  <a:pt x="355" y="175"/>
                </a:lnTo>
                <a:lnTo>
                  <a:pt x="357" y="175"/>
                </a:lnTo>
                <a:lnTo>
                  <a:pt x="357" y="172"/>
                </a:lnTo>
                <a:lnTo>
                  <a:pt x="357" y="169"/>
                </a:lnTo>
                <a:lnTo>
                  <a:pt x="360" y="164"/>
                </a:lnTo>
                <a:lnTo>
                  <a:pt x="360" y="162"/>
                </a:lnTo>
                <a:lnTo>
                  <a:pt x="360" y="159"/>
                </a:lnTo>
                <a:lnTo>
                  <a:pt x="362" y="156"/>
                </a:lnTo>
                <a:lnTo>
                  <a:pt x="365" y="151"/>
                </a:lnTo>
                <a:lnTo>
                  <a:pt x="368" y="146"/>
                </a:lnTo>
                <a:lnTo>
                  <a:pt x="373" y="138"/>
                </a:lnTo>
                <a:lnTo>
                  <a:pt x="375" y="135"/>
                </a:lnTo>
                <a:lnTo>
                  <a:pt x="375" y="133"/>
                </a:lnTo>
                <a:lnTo>
                  <a:pt x="375" y="130"/>
                </a:lnTo>
                <a:lnTo>
                  <a:pt x="394" y="128"/>
                </a:lnTo>
                <a:lnTo>
                  <a:pt x="399" y="128"/>
                </a:lnTo>
                <a:lnTo>
                  <a:pt x="404" y="128"/>
                </a:lnTo>
                <a:lnTo>
                  <a:pt x="422" y="125"/>
                </a:lnTo>
                <a:lnTo>
                  <a:pt x="425" y="125"/>
                </a:lnTo>
                <a:lnTo>
                  <a:pt x="428" y="125"/>
                </a:lnTo>
                <a:lnTo>
                  <a:pt x="430" y="125"/>
                </a:lnTo>
                <a:lnTo>
                  <a:pt x="433" y="125"/>
                </a:lnTo>
                <a:lnTo>
                  <a:pt x="436" y="125"/>
                </a:lnTo>
                <a:lnTo>
                  <a:pt x="438" y="125"/>
                </a:lnTo>
                <a:lnTo>
                  <a:pt x="441" y="128"/>
                </a:lnTo>
                <a:lnTo>
                  <a:pt x="443" y="130"/>
                </a:lnTo>
                <a:lnTo>
                  <a:pt x="446" y="130"/>
                </a:lnTo>
                <a:lnTo>
                  <a:pt x="451" y="133"/>
                </a:lnTo>
                <a:lnTo>
                  <a:pt x="454" y="135"/>
                </a:lnTo>
                <a:lnTo>
                  <a:pt x="456" y="135"/>
                </a:lnTo>
                <a:lnTo>
                  <a:pt x="459" y="135"/>
                </a:lnTo>
                <a:lnTo>
                  <a:pt x="462" y="135"/>
                </a:lnTo>
                <a:lnTo>
                  <a:pt x="462" y="133"/>
                </a:lnTo>
                <a:lnTo>
                  <a:pt x="464" y="133"/>
                </a:lnTo>
                <a:lnTo>
                  <a:pt x="467" y="133"/>
                </a:lnTo>
                <a:lnTo>
                  <a:pt x="469" y="130"/>
                </a:lnTo>
                <a:lnTo>
                  <a:pt x="469" y="128"/>
                </a:lnTo>
                <a:lnTo>
                  <a:pt x="469" y="125"/>
                </a:lnTo>
                <a:lnTo>
                  <a:pt x="472" y="125"/>
                </a:lnTo>
                <a:lnTo>
                  <a:pt x="472" y="122"/>
                </a:lnTo>
                <a:lnTo>
                  <a:pt x="475" y="122"/>
                </a:lnTo>
                <a:lnTo>
                  <a:pt x="475" y="120"/>
                </a:lnTo>
                <a:lnTo>
                  <a:pt x="480" y="117"/>
                </a:lnTo>
                <a:lnTo>
                  <a:pt x="483" y="115"/>
                </a:lnTo>
                <a:lnTo>
                  <a:pt x="485" y="115"/>
                </a:lnTo>
                <a:lnTo>
                  <a:pt x="485" y="112"/>
                </a:lnTo>
                <a:lnTo>
                  <a:pt x="485" y="109"/>
                </a:lnTo>
                <a:lnTo>
                  <a:pt x="488" y="107"/>
                </a:lnTo>
                <a:lnTo>
                  <a:pt x="488" y="91"/>
                </a:lnTo>
                <a:lnTo>
                  <a:pt x="485" y="86"/>
                </a:lnTo>
                <a:lnTo>
                  <a:pt x="488" y="81"/>
                </a:lnTo>
                <a:lnTo>
                  <a:pt x="488" y="78"/>
                </a:lnTo>
                <a:lnTo>
                  <a:pt x="488" y="75"/>
                </a:lnTo>
                <a:lnTo>
                  <a:pt x="488" y="73"/>
                </a:lnTo>
                <a:lnTo>
                  <a:pt x="493" y="57"/>
                </a:lnTo>
                <a:lnTo>
                  <a:pt x="496" y="54"/>
                </a:lnTo>
                <a:lnTo>
                  <a:pt x="496" y="52"/>
                </a:lnTo>
                <a:lnTo>
                  <a:pt x="496" y="49"/>
                </a:lnTo>
                <a:lnTo>
                  <a:pt x="496" y="47"/>
                </a:lnTo>
                <a:lnTo>
                  <a:pt x="496" y="44"/>
                </a:lnTo>
                <a:lnTo>
                  <a:pt x="496" y="41"/>
                </a:lnTo>
                <a:lnTo>
                  <a:pt x="493" y="41"/>
                </a:lnTo>
                <a:lnTo>
                  <a:pt x="493" y="39"/>
                </a:lnTo>
                <a:lnTo>
                  <a:pt x="490" y="39"/>
                </a:lnTo>
                <a:lnTo>
                  <a:pt x="488" y="39"/>
                </a:lnTo>
                <a:lnTo>
                  <a:pt x="485" y="39"/>
                </a:lnTo>
                <a:lnTo>
                  <a:pt x="483" y="39"/>
                </a:lnTo>
                <a:lnTo>
                  <a:pt x="485" y="36"/>
                </a:lnTo>
                <a:lnTo>
                  <a:pt x="485" y="34"/>
                </a:lnTo>
                <a:lnTo>
                  <a:pt x="483" y="31"/>
                </a:lnTo>
                <a:lnTo>
                  <a:pt x="480" y="31"/>
                </a:lnTo>
                <a:lnTo>
                  <a:pt x="477" y="31"/>
                </a:lnTo>
                <a:lnTo>
                  <a:pt x="477" y="28"/>
                </a:lnTo>
                <a:lnTo>
                  <a:pt x="475" y="28"/>
                </a:lnTo>
                <a:lnTo>
                  <a:pt x="477" y="28"/>
                </a:lnTo>
                <a:lnTo>
                  <a:pt x="480" y="26"/>
                </a:lnTo>
                <a:lnTo>
                  <a:pt x="483" y="26"/>
                </a:lnTo>
                <a:lnTo>
                  <a:pt x="488" y="26"/>
                </a:lnTo>
                <a:lnTo>
                  <a:pt x="490" y="26"/>
                </a:lnTo>
                <a:lnTo>
                  <a:pt x="493" y="26"/>
                </a:lnTo>
                <a:lnTo>
                  <a:pt x="493" y="23"/>
                </a:lnTo>
                <a:lnTo>
                  <a:pt x="496" y="23"/>
                </a:lnTo>
                <a:lnTo>
                  <a:pt x="496" y="21"/>
                </a:lnTo>
                <a:lnTo>
                  <a:pt x="498" y="21"/>
                </a:lnTo>
                <a:lnTo>
                  <a:pt x="501" y="21"/>
                </a:lnTo>
                <a:lnTo>
                  <a:pt x="501" y="23"/>
                </a:lnTo>
                <a:lnTo>
                  <a:pt x="503" y="23"/>
                </a:lnTo>
                <a:lnTo>
                  <a:pt x="506" y="23"/>
                </a:lnTo>
                <a:lnTo>
                  <a:pt x="509" y="23"/>
                </a:lnTo>
                <a:lnTo>
                  <a:pt x="511" y="21"/>
                </a:lnTo>
                <a:lnTo>
                  <a:pt x="527" y="10"/>
                </a:lnTo>
                <a:lnTo>
                  <a:pt x="529" y="10"/>
                </a:lnTo>
                <a:lnTo>
                  <a:pt x="529" y="7"/>
                </a:lnTo>
                <a:lnTo>
                  <a:pt x="532" y="7"/>
                </a:lnTo>
                <a:lnTo>
                  <a:pt x="535" y="7"/>
                </a:lnTo>
                <a:lnTo>
                  <a:pt x="543" y="2"/>
                </a:lnTo>
                <a:lnTo>
                  <a:pt x="545" y="2"/>
                </a:lnTo>
                <a:lnTo>
                  <a:pt x="550" y="0"/>
                </a:lnTo>
                <a:lnTo>
                  <a:pt x="556" y="0"/>
                </a:lnTo>
                <a:lnTo>
                  <a:pt x="556" y="2"/>
                </a:lnTo>
                <a:lnTo>
                  <a:pt x="553" y="7"/>
                </a:lnTo>
                <a:lnTo>
                  <a:pt x="556" y="7"/>
                </a:lnTo>
                <a:lnTo>
                  <a:pt x="556" y="10"/>
                </a:lnTo>
                <a:lnTo>
                  <a:pt x="556" y="13"/>
                </a:lnTo>
                <a:lnTo>
                  <a:pt x="556" y="15"/>
                </a:lnTo>
                <a:lnTo>
                  <a:pt x="556" y="18"/>
                </a:lnTo>
                <a:lnTo>
                  <a:pt x="553" y="18"/>
                </a:lnTo>
                <a:lnTo>
                  <a:pt x="550" y="18"/>
                </a:lnTo>
                <a:lnTo>
                  <a:pt x="550" y="21"/>
                </a:lnTo>
                <a:lnTo>
                  <a:pt x="548" y="21"/>
                </a:lnTo>
                <a:lnTo>
                  <a:pt x="548" y="23"/>
                </a:lnTo>
                <a:close/>
              </a:path>
            </a:pathLst>
          </a:custGeom>
          <a:noFill/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244" name="Freeform 34"/>
          <p:cNvSpPr>
            <a:spLocks/>
          </p:cNvSpPr>
          <p:nvPr/>
        </p:nvSpPr>
        <p:spPr bwMode="auto">
          <a:xfrm>
            <a:off x="4223238" y="3243263"/>
            <a:ext cx="482112" cy="560388"/>
          </a:xfrm>
          <a:custGeom>
            <a:avLst/>
            <a:gdLst>
              <a:gd name="T0" fmla="*/ 224 w 329"/>
              <a:gd name="T1" fmla="*/ 6 h 353"/>
              <a:gd name="T2" fmla="*/ 253 w 329"/>
              <a:gd name="T3" fmla="*/ 29 h 353"/>
              <a:gd name="T4" fmla="*/ 255 w 329"/>
              <a:gd name="T5" fmla="*/ 47 h 353"/>
              <a:gd name="T6" fmla="*/ 255 w 329"/>
              <a:gd name="T7" fmla="*/ 68 h 353"/>
              <a:gd name="T8" fmla="*/ 261 w 329"/>
              <a:gd name="T9" fmla="*/ 89 h 353"/>
              <a:gd name="T10" fmla="*/ 266 w 329"/>
              <a:gd name="T11" fmla="*/ 107 h 353"/>
              <a:gd name="T12" fmla="*/ 282 w 329"/>
              <a:gd name="T13" fmla="*/ 147 h 353"/>
              <a:gd name="T14" fmla="*/ 313 w 329"/>
              <a:gd name="T15" fmla="*/ 314 h 353"/>
              <a:gd name="T16" fmla="*/ 248 w 329"/>
              <a:gd name="T17" fmla="*/ 345 h 353"/>
              <a:gd name="T18" fmla="*/ 253 w 329"/>
              <a:gd name="T19" fmla="*/ 345 h 353"/>
              <a:gd name="T20" fmla="*/ 240 w 329"/>
              <a:gd name="T21" fmla="*/ 345 h 353"/>
              <a:gd name="T22" fmla="*/ 245 w 329"/>
              <a:gd name="T23" fmla="*/ 345 h 353"/>
              <a:gd name="T24" fmla="*/ 245 w 329"/>
              <a:gd name="T25" fmla="*/ 335 h 353"/>
              <a:gd name="T26" fmla="*/ 211 w 329"/>
              <a:gd name="T27" fmla="*/ 306 h 353"/>
              <a:gd name="T28" fmla="*/ 203 w 329"/>
              <a:gd name="T29" fmla="*/ 332 h 353"/>
              <a:gd name="T30" fmla="*/ 193 w 329"/>
              <a:gd name="T31" fmla="*/ 335 h 353"/>
              <a:gd name="T32" fmla="*/ 195 w 329"/>
              <a:gd name="T33" fmla="*/ 324 h 353"/>
              <a:gd name="T34" fmla="*/ 138 w 329"/>
              <a:gd name="T35" fmla="*/ 335 h 353"/>
              <a:gd name="T36" fmla="*/ 133 w 329"/>
              <a:gd name="T37" fmla="*/ 350 h 353"/>
              <a:gd name="T38" fmla="*/ 130 w 329"/>
              <a:gd name="T39" fmla="*/ 353 h 353"/>
              <a:gd name="T40" fmla="*/ 120 w 329"/>
              <a:gd name="T41" fmla="*/ 348 h 353"/>
              <a:gd name="T42" fmla="*/ 101 w 329"/>
              <a:gd name="T43" fmla="*/ 327 h 353"/>
              <a:gd name="T44" fmla="*/ 99 w 329"/>
              <a:gd name="T45" fmla="*/ 264 h 353"/>
              <a:gd name="T46" fmla="*/ 101 w 329"/>
              <a:gd name="T47" fmla="*/ 225 h 353"/>
              <a:gd name="T48" fmla="*/ 99 w 329"/>
              <a:gd name="T49" fmla="*/ 225 h 353"/>
              <a:gd name="T50" fmla="*/ 94 w 329"/>
              <a:gd name="T51" fmla="*/ 207 h 353"/>
              <a:gd name="T52" fmla="*/ 107 w 329"/>
              <a:gd name="T53" fmla="*/ 199 h 353"/>
              <a:gd name="T54" fmla="*/ 94 w 329"/>
              <a:gd name="T55" fmla="*/ 188 h 353"/>
              <a:gd name="T56" fmla="*/ 94 w 329"/>
              <a:gd name="T57" fmla="*/ 183 h 353"/>
              <a:gd name="T58" fmla="*/ 83 w 329"/>
              <a:gd name="T59" fmla="*/ 186 h 353"/>
              <a:gd name="T60" fmla="*/ 60 w 329"/>
              <a:gd name="T61" fmla="*/ 178 h 353"/>
              <a:gd name="T62" fmla="*/ 60 w 329"/>
              <a:gd name="T63" fmla="*/ 188 h 353"/>
              <a:gd name="T64" fmla="*/ 60 w 329"/>
              <a:gd name="T65" fmla="*/ 191 h 353"/>
              <a:gd name="T66" fmla="*/ 57 w 329"/>
              <a:gd name="T67" fmla="*/ 186 h 353"/>
              <a:gd name="T68" fmla="*/ 54 w 329"/>
              <a:gd name="T69" fmla="*/ 178 h 353"/>
              <a:gd name="T70" fmla="*/ 47 w 329"/>
              <a:gd name="T71" fmla="*/ 162 h 353"/>
              <a:gd name="T72" fmla="*/ 39 w 329"/>
              <a:gd name="T73" fmla="*/ 136 h 353"/>
              <a:gd name="T74" fmla="*/ 20 w 329"/>
              <a:gd name="T75" fmla="*/ 115 h 353"/>
              <a:gd name="T76" fmla="*/ 13 w 329"/>
              <a:gd name="T77" fmla="*/ 107 h 353"/>
              <a:gd name="T78" fmla="*/ 10 w 329"/>
              <a:gd name="T79" fmla="*/ 94 h 353"/>
              <a:gd name="T80" fmla="*/ 13 w 329"/>
              <a:gd name="T81" fmla="*/ 79 h 353"/>
              <a:gd name="T82" fmla="*/ 7 w 329"/>
              <a:gd name="T83" fmla="*/ 63 h 353"/>
              <a:gd name="T84" fmla="*/ 2 w 329"/>
              <a:gd name="T85" fmla="*/ 53 h 353"/>
              <a:gd name="T86" fmla="*/ 5 w 329"/>
              <a:gd name="T87" fmla="*/ 45 h 353"/>
              <a:gd name="T88" fmla="*/ 10 w 329"/>
              <a:gd name="T89" fmla="*/ 39 h 353"/>
              <a:gd name="T90" fmla="*/ 13 w 329"/>
              <a:gd name="T91" fmla="*/ 37 h 353"/>
              <a:gd name="T92" fmla="*/ 23 w 329"/>
              <a:gd name="T93" fmla="*/ 32 h 353"/>
              <a:gd name="T94" fmla="*/ 62 w 329"/>
              <a:gd name="T95" fmla="*/ 19 h 353"/>
              <a:gd name="T96" fmla="*/ 83 w 329"/>
              <a:gd name="T97" fmla="*/ 13 h 353"/>
              <a:gd name="T98" fmla="*/ 91 w 329"/>
              <a:gd name="T99" fmla="*/ 11 h 353"/>
              <a:gd name="T100" fmla="*/ 99 w 329"/>
              <a:gd name="T101" fmla="*/ 19 h 353"/>
              <a:gd name="T102" fmla="*/ 107 w 329"/>
              <a:gd name="T103" fmla="*/ 13 h 353"/>
              <a:gd name="T104" fmla="*/ 112 w 329"/>
              <a:gd name="T105" fmla="*/ 21 h 353"/>
              <a:gd name="T106" fmla="*/ 112 w 329"/>
              <a:gd name="T107" fmla="*/ 11 h 353"/>
              <a:gd name="T108" fmla="*/ 117 w 329"/>
              <a:gd name="T109" fmla="*/ 19 h 353"/>
              <a:gd name="T110" fmla="*/ 122 w 329"/>
              <a:gd name="T111" fmla="*/ 16 h 353"/>
              <a:gd name="T112" fmla="*/ 128 w 329"/>
              <a:gd name="T113" fmla="*/ 16 h 353"/>
              <a:gd name="T114" fmla="*/ 133 w 329"/>
              <a:gd name="T115" fmla="*/ 16 h 353"/>
              <a:gd name="T116" fmla="*/ 138 w 329"/>
              <a:gd name="T117" fmla="*/ 19 h 353"/>
              <a:gd name="T118" fmla="*/ 143 w 329"/>
              <a:gd name="T119" fmla="*/ 19 h 353"/>
              <a:gd name="T120" fmla="*/ 156 w 329"/>
              <a:gd name="T121" fmla="*/ 13 h 353"/>
              <a:gd name="T122" fmla="*/ 169 w 329"/>
              <a:gd name="T123" fmla="*/ 3 h 353"/>
              <a:gd name="T124" fmla="*/ 182 w 329"/>
              <a:gd name="T125" fmla="*/ 0 h 3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329" h="353">
                <a:moveTo>
                  <a:pt x="211" y="0"/>
                </a:moveTo>
                <a:lnTo>
                  <a:pt x="214" y="0"/>
                </a:lnTo>
                <a:lnTo>
                  <a:pt x="214" y="3"/>
                </a:lnTo>
                <a:lnTo>
                  <a:pt x="216" y="3"/>
                </a:lnTo>
                <a:lnTo>
                  <a:pt x="219" y="3"/>
                </a:lnTo>
                <a:lnTo>
                  <a:pt x="219" y="6"/>
                </a:lnTo>
                <a:lnTo>
                  <a:pt x="221" y="6"/>
                </a:lnTo>
                <a:lnTo>
                  <a:pt x="224" y="6"/>
                </a:lnTo>
                <a:lnTo>
                  <a:pt x="227" y="6"/>
                </a:lnTo>
                <a:lnTo>
                  <a:pt x="240" y="6"/>
                </a:lnTo>
                <a:lnTo>
                  <a:pt x="242" y="6"/>
                </a:lnTo>
                <a:lnTo>
                  <a:pt x="245" y="16"/>
                </a:lnTo>
                <a:lnTo>
                  <a:pt x="250" y="24"/>
                </a:lnTo>
                <a:lnTo>
                  <a:pt x="250" y="26"/>
                </a:lnTo>
                <a:lnTo>
                  <a:pt x="253" y="26"/>
                </a:lnTo>
                <a:lnTo>
                  <a:pt x="253" y="29"/>
                </a:lnTo>
                <a:lnTo>
                  <a:pt x="253" y="32"/>
                </a:lnTo>
                <a:lnTo>
                  <a:pt x="255" y="32"/>
                </a:lnTo>
                <a:lnTo>
                  <a:pt x="255" y="34"/>
                </a:lnTo>
                <a:lnTo>
                  <a:pt x="255" y="37"/>
                </a:lnTo>
                <a:lnTo>
                  <a:pt x="255" y="39"/>
                </a:lnTo>
                <a:lnTo>
                  <a:pt x="255" y="42"/>
                </a:lnTo>
                <a:lnTo>
                  <a:pt x="255" y="45"/>
                </a:lnTo>
                <a:lnTo>
                  <a:pt x="255" y="47"/>
                </a:lnTo>
                <a:lnTo>
                  <a:pt x="255" y="50"/>
                </a:lnTo>
                <a:lnTo>
                  <a:pt x="255" y="53"/>
                </a:lnTo>
                <a:lnTo>
                  <a:pt x="255" y="55"/>
                </a:lnTo>
                <a:lnTo>
                  <a:pt x="255" y="58"/>
                </a:lnTo>
                <a:lnTo>
                  <a:pt x="255" y="60"/>
                </a:lnTo>
                <a:lnTo>
                  <a:pt x="255" y="63"/>
                </a:lnTo>
                <a:lnTo>
                  <a:pt x="255" y="66"/>
                </a:lnTo>
                <a:lnTo>
                  <a:pt x="255" y="68"/>
                </a:lnTo>
                <a:lnTo>
                  <a:pt x="255" y="71"/>
                </a:lnTo>
                <a:lnTo>
                  <a:pt x="255" y="73"/>
                </a:lnTo>
                <a:lnTo>
                  <a:pt x="255" y="76"/>
                </a:lnTo>
                <a:lnTo>
                  <a:pt x="255" y="79"/>
                </a:lnTo>
                <a:lnTo>
                  <a:pt x="255" y="81"/>
                </a:lnTo>
                <a:lnTo>
                  <a:pt x="258" y="81"/>
                </a:lnTo>
                <a:lnTo>
                  <a:pt x="258" y="84"/>
                </a:lnTo>
                <a:lnTo>
                  <a:pt x="261" y="89"/>
                </a:lnTo>
                <a:lnTo>
                  <a:pt x="258" y="89"/>
                </a:lnTo>
                <a:lnTo>
                  <a:pt x="261" y="92"/>
                </a:lnTo>
                <a:lnTo>
                  <a:pt x="261" y="94"/>
                </a:lnTo>
                <a:lnTo>
                  <a:pt x="261" y="97"/>
                </a:lnTo>
                <a:lnTo>
                  <a:pt x="263" y="100"/>
                </a:lnTo>
                <a:lnTo>
                  <a:pt x="263" y="97"/>
                </a:lnTo>
                <a:lnTo>
                  <a:pt x="263" y="100"/>
                </a:lnTo>
                <a:lnTo>
                  <a:pt x="266" y="107"/>
                </a:lnTo>
                <a:lnTo>
                  <a:pt x="263" y="107"/>
                </a:lnTo>
                <a:lnTo>
                  <a:pt x="266" y="107"/>
                </a:lnTo>
                <a:lnTo>
                  <a:pt x="266" y="110"/>
                </a:lnTo>
                <a:lnTo>
                  <a:pt x="268" y="118"/>
                </a:lnTo>
                <a:lnTo>
                  <a:pt x="271" y="118"/>
                </a:lnTo>
                <a:lnTo>
                  <a:pt x="276" y="128"/>
                </a:lnTo>
                <a:lnTo>
                  <a:pt x="282" y="141"/>
                </a:lnTo>
                <a:lnTo>
                  <a:pt x="282" y="147"/>
                </a:lnTo>
                <a:lnTo>
                  <a:pt x="287" y="167"/>
                </a:lnTo>
                <a:lnTo>
                  <a:pt x="289" y="178"/>
                </a:lnTo>
                <a:lnTo>
                  <a:pt x="295" y="194"/>
                </a:lnTo>
                <a:lnTo>
                  <a:pt x="305" y="228"/>
                </a:lnTo>
                <a:lnTo>
                  <a:pt x="313" y="254"/>
                </a:lnTo>
                <a:lnTo>
                  <a:pt x="321" y="275"/>
                </a:lnTo>
                <a:lnTo>
                  <a:pt x="329" y="298"/>
                </a:lnTo>
                <a:lnTo>
                  <a:pt x="313" y="314"/>
                </a:lnTo>
                <a:lnTo>
                  <a:pt x="310" y="319"/>
                </a:lnTo>
                <a:lnTo>
                  <a:pt x="305" y="324"/>
                </a:lnTo>
                <a:lnTo>
                  <a:pt x="300" y="329"/>
                </a:lnTo>
                <a:lnTo>
                  <a:pt x="253" y="332"/>
                </a:lnTo>
                <a:lnTo>
                  <a:pt x="248" y="332"/>
                </a:lnTo>
                <a:lnTo>
                  <a:pt x="248" y="337"/>
                </a:lnTo>
                <a:lnTo>
                  <a:pt x="248" y="340"/>
                </a:lnTo>
                <a:lnTo>
                  <a:pt x="248" y="345"/>
                </a:lnTo>
                <a:lnTo>
                  <a:pt x="250" y="345"/>
                </a:lnTo>
                <a:lnTo>
                  <a:pt x="253" y="345"/>
                </a:lnTo>
                <a:lnTo>
                  <a:pt x="253" y="342"/>
                </a:lnTo>
                <a:lnTo>
                  <a:pt x="255" y="342"/>
                </a:lnTo>
                <a:lnTo>
                  <a:pt x="255" y="345"/>
                </a:lnTo>
                <a:lnTo>
                  <a:pt x="258" y="345"/>
                </a:lnTo>
                <a:lnTo>
                  <a:pt x="255" y="345"/>
                </a:lnTo>
                <a:lnTo>
                  <a:pt x="253" y="345"/>
                </a:lnTo>
                <a:lnTo>
                  <a:pt x="250" y="345"/>
                </a:lnTo>
                <a:lnTo>
                  <a:pt x="253" y="345"/>
                </a:lnTo>
                <a:lnTo>
                  <a:pt x="250" y="345"/>
                </a:lnTo>
                <a:lnTo>
                  <a:pt x="250" y="348"/>
                </a:lnTo>
                <a:lnTo>
                  <a:pt x="245" y="348"/>
                </a:lnTo>
                <a:lnTo>
                  <a:pt x="242" y="348"/>
                </a:lnTo>
                <a:lnTo>
                  <a:pt x="242" y="345"/>
                </a:lnTo>
                <a:lnTo>
                  <a:pt x="240" y="345"/>
                </a:lnTo>
                <a:lnTo>
                  <a:pt x="237" y="345"/>
                </a:lnTo>
                <a:lnTo>
                  <a:pt x="237" y="348"/>
                </a:lnTo>
                <a:lnTo>
                  <a:pt x="235" y="348"/>
                </a:lnTo>
                <a:lnTo>
                  <a:pt x="237" y="348"/>
                </a:lnTo>
                <a:lnTo>
                  <a:pt x="237" y="345"/>
                </a:lnTo>
                <a:lnTo>
                  <a:pt x="240" y="345"/>
                </a:lnTo>
                <a:lnTo>
                  <a:pt x="242" y="345"/>
                </a:lnTo>
                <a:lnTo>
                  <a:pt x="245" y="345"/>
                </a:lnTo>
                <a:lnTo>
                  <a:pt x="248" y="345"/>
                </a:lnTo>
                <a:lnTo>
                  <a:pt x="248" y="340"/>
                </a:lnTo>
                <a:lnTo>
                  <a:pt x="245" y="340"/>
                </a:lnTo>
                <a:lnTo>
                  <a:pt x="245" y="337"/>
                </a:lnTo>
                <a:lnTo>
                  <a:pt x="248" y="337"/>
                </a:lnTo>
                <a:lnTo>
                  <a:pt x="248" y="332"/>
                </a:lnTo>
                <a:lnTo>
                  <a:pt x="245" y="332"/>
                </a:lnTo>
                <a:lnTo>
                  <a:pt x="245" y="335"/>
                </a:lnTo>
                <a:lnTo>
                  <a:pt x="237" y="335"/>
                </a:lnTo>
                <a:lnTo>
                  <a:pt x="232" y="335"/>
                </a:lnTo>
                <a:lnTo>
                  <a:pt x="227" y="332"/>
                </a:lnTo>
                <a:lnTo>
                  <a:pt x="216" y="324"/>
                </a:lnTo>
                <a:lnTo>
                  <a:pt x="214" y="322"/>
                </a:lnTo>
                <a:lnTo>
                  <a:pt x="214" y="319"/>
                </a:lnTo>
                <a:lnTo>
                  <a:pt x="211" y="308"/>
                </a:lnTo>
                <a:lnTo>
                  <a:pt x="211" y="306"/>
                </a:lnTo>
                <a:lnTo>
                  <a:pt x="208" y="306"/>
                </a:lnTo>
                <a:lnTo>
                  <a:pt x="211" y="322"/>
                </a:lnTo>
                <a:lnTo>
                  <a:pt x="195" y="324"/>
                </a:lnTo>
                <a:lnTo>
                  <a:pt x="195" y="327"/>
                </a:lnTo>
                <a:lnTo>
                  <a:pt x="195" y="329"/>
                </a:lnTo>
                <a:lnTo>
                  <a:pt x="198" y="335"/>
                </a:lnTo>
                <a:lnTo>
                  <a:pt x="201" y="335"/>
                </a:lnTo>
                <a:lnTo>
                  <a:pt x="203" y="332"/>
                </a:lnTo>
                <a:lnTo>
                  <a:pt x="206" y="332"/>
                </a:lnTo>
                <a:lnTo>
                  <a:pt x="208" y="332"/>
                </a:lnTo>
                <a:lnTo>
                  <a:pt x="206" y="332"/>
                </a:lnTo>
                <a:lnTo>
                  <a:pt x="203" y="332"/>
                </a:lnTo>
                <a:lnTo>
                  <a:pt x="201" y="335"/>
                </a:lnTo>
                <a:lnTo>
                  <a:pt x="198" y="335"/>
                </a:lnTo>
                <a:lnTo>
                  <a:pt x="195" y="335"/>
                </a:lnTo>
                <a:lnTo>
                  <a:pt x="193" y="335"/>
                </a:lnTo>
                <a:lnTo>
                  <a:pt x="193" y="337"/>
                </a:lnTo>
                <a:lnTo>
                  <a:pt x="193" y="335"/>
                </a:lnTo>
                <a:lnTo>
                  <a:pt x="190" y="335"/>
                </a:lnTo>
                <a:lnTo>
                  <a:pt x="188" y="335"/>
                </a:lnTo>
                <a:lnTo>
                  <a:pt x="190" y="335"/>
                </a:lnTo>
                <a:lnTo>
                  <a:pt x="193" y="335"/>
                </a:lnTo>
                <a:lnTo>
                  <a:pt x="195" y="335"/>
                </a:lnTo>
                <a:lnTo>
                  <a:pt x="195" y="324"/>
                </a:lnTo>
                <a:lnTo>
                  <a:pt x="190" y="324"/>
                </a:lnTo>
                <a:lnTo>
                  <a:pt x="185" y="327"/>
                </a:lnTo>
                <a:lnTo>
                  <a:pt x="182" y="327"/>
                </a:lnTo>
                <a:lnTo>
                  <a:pt x="180" y="327"/>
                </a:lnTo>
                <a:lnTo>
                  <a:pt x="175" y="327"/>
                </a:lnTo>
                <a:lnTo>
                  <a:pt x="169" y="329"/>
                </a:lnTo>
                <a:lnTo>
                  <a:pt x="138" y="332"/>
                </a:lnTo>
                <a:lnTo>
                  <a:pt x="138" y="335"/>
                </a:lnTo>
                <a:lnTo>
                  <a:pt x="138" y="340"/>
                </a:lnTo>
                <a:lnTo>
                  <a:pt x="138" y="342"/>
                </a:lnTo>
                <a:lnTo>
                  <a:pt x="135" y="342"/>
                </a:lnTo>
                <a:lnTo>
                  <a:pt x="130" y="342"/>
                </a:lnTo>
                <a:lnTo>
                  <a:pt x="128" y="342"/>
                </a:lnTo>
                <a:lnTo>
                  <a:pt x="128" y="350"/>
                </a:lnTo>
                <a:lnTo>
                  <a:pt x="130" y="350"/>
                </a:lnTo>
                <a:lnTo>
                  <a:pt x="133" y="350"/>
                </a:lnTo>
                <a:lnTo>
                  <a:pt x="135" y="350"/>
                </a:lnTo>
                <a:lnTo>
                  <a:pt x="138" y="350"/>
                </a:lnTo>
                <a:lnTo>
                  <a:pt x="141" y="350"/>
                </a:lnTo>
                <a:lnTo>
                  <a:pt x="138" y="350"/>
                </a:lnTo>
                <a:lnTo>
                  <a:pt x="135" y="350"/>
                </a:lnTo>
                <a:lnTo>
                  <a:pt x="133" y="350"/>
                </a:lnTo>
                <a:lnTo>
                  <a:pt x="130" y="350"/>
                </a:lnTo>
                <a:lnTo>
                  <a:pt x="130" y="353"/>
                </a:lnTo>
                <a:lnTo>
                  <a:pt x="128" y="353"/>
                </a:lnTo>
                <a:lnTo>
                  <a:pt x="128" y="350"/>
                </a:lnTo>
                <a:lnTo>
                  <a:pt x="125" y="350"/>
                </a:lnTo>
                <a:lnTo>
                  <a:pt x="122" y="350"/>
                </a:lnTo>
                <a:lnTo>
                  <a:pt x="120" y="350"/>
                </a:lnTo>
                <a:lnTo>
                  <a:pt x="117" y="350"/>
                </a:lnTo>
                <a:lnTo>
                  <a:pt x="120" y="350"/>
                </a:lnTo>
                <a:lnTo>
                  <a:pt x="120" y="348"/>
                </a:lnTo>
                <a:lnTo>
                  <a:pt x="122" y="348"/>
                </a:lnTo>
                <a:lnTo>
                  <a:pt x="122" y="350"/>
                </a:lnTo>
                <a:lnTo>
                  <a:pt x="125" y="350"/>
                </a:lnTo>
                <a:lnTo>
                  <a:pt x="128" y="350"/>
                </a:lnTo>
                <a:lnTo>
                  <a:pt x="128" y="342"/>
                </a:lnTo>
                <a:lnTo>
                  <a:pt x="112" y="342"/>
                </a:lnTo>
                <a:lnTo>
                  <a:pt x="109" y="342"/>
                </a:lnTo>
                <a:lnTo>
                  <a:pt x="101" y="327"/>
                </a:lnTo>
                <a:lnTo>
                  <a:pt x="101" y="324"/>
                </a:lnTo>
                <a:lnTo>
                  <a:pt x="96" y="316"/>
                </a:lnTo>
                <a:lnTo>
                  <a:pt x="96" y="314"/>
                </a:lnTo>
                <a:lnTo>
                  <a:pt x="88" y="303"/>
                </a:lnTo>
                <a:lnTo>
                  <a:pt x="86" y="298"/>
                </a:lnTo>
                <a:lnTo>
                  <a:pt x="94" y="275"/>
                </a:lnTo>
                <a:lnTo>
                  <a:pt x="96" y="267"/>
                </a:lnTo>
                <a:lnTo>
                  <a:pt x="99" y="264"/>
                </a:lnTo>
                <a:lnTo>
                  <a:pt x="101" y="259"/>
                </a:lnTo>
                <a:lnTo>
                  <a:pt x="109" y="243"/>
                </a:lnTo>
                <a:lnTo>
                  <a:pt x="117" y="230"/>
                </a:lnTo>
                <a:lnTo>
                  <a:pt x="109" y="228"/>
                </a:lnTo>
                <a:lnTo>
                  <a:pt x="107" y="222"/>
                </a:lnTo>
                <a:lnTo>
                  <a:pt x="104" y="225"/>
                </a:lnTo>
                <a:lnTo>
                  <a:pt x="101" y="222"/>
                </a:lnTo>
                <a:lnTo>
                  <a:pt x="101" y="225"/>
                </a:lnTo>
                <a:lnTo>
                  <a:pt x="101" y="228"/>
                </a:lnTo>
                <a:lnTo>
                  <a:pt x="99" y="230"/>
                </a:lnTo>
                <a:lnTo>
                  <a:pt x="99" y="228"/>
                </a:lnTo>
                <a:lnTo>
                  <a:pt x="101" y="228"/>
                </a:lnTo>
                <a:lnTo>
                  <a:pt x="101" y="225"/>
                </a:lnTo>
                <a:lnTo>
                  <a:pt x="101" y="222"/>
                </a:lnTo>
                <a:lnTo>
                  <a:pt x="99" y="222"/>
                </a:lnTo>
                <a:lnTo>
                  <a:pt x="99" y="225"/>
                </a:lnTo>
                <a:lnTo>
                  <a:pt x="96" y="225"/>
                </a:lnTo>
                <a:lnTo>
                  <a:pt x="94" y="222"/>
                </a:lnTo>
                <a:lnTo>
                  <a:pt x="91" y="220"/>
                </a:lnTo>
                <a:lnTo>
                  <a:pt x="91" y="217"/>
                </a:lnTo>
                <a:lnTo>
                  <a:pt x="88" y="220"/>
                </a:lnTo>
                <a:lnTo>
                  <a:pt x="91" y="217"/>
                </a:lnTo>
                <a:lnTo>
                  <a:pt x="91" y="209"/>
                </a:lnTo>
                <a:lnTo>
                  <a:pt x="94" y="207"/>
                </a:lnTo>
                <a:lnTo>
                  <a:pt x="96" y="207"/>
                </a:lnTo>
                <a:lnTo>
                  <a:pt x="96" y="204"/>
                </a:lnTo>
                <a:lnTo>
                  <a:pt x="99" y="204"/>
                </a:lnTo>
                <a:lnTo>
                  <a:pt x="99" y="201"/>
                </a:lnTo>
                <a:lnTo>
                  <a:pt x="101" y="201"/>
                </a:lnTo>
                <a:lnTo>
                  <a:pt x="104" y="201"/>
                </a:lnTo>
                <a:lnTo>
                  <a:pt x="104" y="199"/>
                </a:lnTo>
                <a:lnTo>
                  <a:pt x="107" y="199"/>
                </a:lnTo>
                <a:lnTo>
                  <a:pt x="104" y="199"/>
                </a:lnTo>
                <a:lnTo>
                  <a:pt x="104" y="196"/>
                </a:lnTo>
                <a:lnTo>
                  <a:pt x="101" y="194"/>
                </a:lnTo>
                <a:lnTo>
                  <a:pt x="99" y="191"/>
                </a:lnTo>
                <a:lnTo>
                  <a:pt x="99" y="188"/>
                </a:lnTo>
                <a:lnTo>
                  <a:pt x="96" y="186"/>
                </a:lnTo>
                <a:lnTo>
                  <a:pt x="96" y="188"/>
                </a:lnTo>
                <a:lnTo>
                  <a:pt x="94" y="188"/>
                </a:lnTo>
                <a:lnTo>
                  <a:pt x="96" y="186"/>
                </a:lnTo>
                <a:lnTo>
                  <a:pt x="94" y="186"/>
                </a:lnTo>
                <a:lnTo>
                  <a:pt x="96" y="186"/>
                </a:lnTo>
                <a:lnTo>
                  <a:pt x="96" y="183"/>
                </a:lnTo>
                <a:lnTo>
                  <a:pt x="94" y="186"/>
                </a:lnTo>
                <a:lnTo>
                  <a:pt x="94" y="183"/>
                </a:lnTo>
                <a:lnTo>
                  <a:pt x="96" y="183"/>
                </a:lnTo>
                <a:lnTo>
                  <a:pt x="94" y="183"/>
                </a:lnTo>
                <a:lnTo>
                  <a:pt x="91" y="183"/>
                </a:lnTo>
                <a:lnTo>
                  <a:pt x="91" y="181"/>
                </a:lnTo>
                <a:lnTo>
                  <a:pt x="88" y="181"/>
                </a:lnTo>
                <a:lnTo>
                  <a:pt x="88" y="188"/>
                </a:lnTo>
                <a:lnTo>
                  <a:pt x="86" y="188"/>
                </a:lnTo>
                <a:lnTo>
                  <a:pt x="88" y="181"/>
                </a:lnTo>
                <a:lnTo>
                  <a:pt x="83" y="181"/>
                </a:lnTo>
                <a:lnTo>
                  <a:pt x="83" y="186"/>
                </a:lnTo>
                <a:lnTo>
                  <a:pt x="81" y="186"/>
                </a:lnTo>
                <a:lnTo>
                  <a:pt x="83" y="181"/>
                </a:lnTo>
                <a:lnTo>
                  <a:pt x="81" y="181"/>
                </a:lnTo>
                <a:lnTo>
                  <a:pt x="78" y="181"/>
                </a:lnTo>
                <a:lnTo>
                  <a:pt x="75" y="186"/>
                </a:lnTo>
                <a:lnTo>
                  <a:pt x="75" y="181"/>
                </a:lnTo>
                <a:lnTo>
                  <a:pt x="67" y="178"/>
                </a:lnTo>
                <a:lnTo>
                  <a:pt x="60" y="178"/>
                </a:lnTo>
                <a:lnTo>
                  <a:pt x="57" y="178"/>
                </a:lnTo>
                <a:lnTo>
                  <a:pt x="57" y="183"/>
                </a:lnTo>
                <a:lnTo>
                  <a:pt x="57" y="186"/>
                </a:lnTo>
                <a:lnTo>
                  <a:pt x="60" y="188"/>
                </a:lnTo>
                <a:lnTo>
                  <a:pt x="62" y="188"/>
                </a:lnTo>
                <a:lnTo>
                  <a:pt x="60" y="188"/>
                </a:lnTo>
                <a:lnTo>
                  <a:pt x="62" y="188"/>
                </a:lnTo>
                <a:lnTo>
                  <a:pt x="60" y="188"/>
                </a:lnTo>
                <a:lnTo>
                  <a:pt x="60" y="186"/>
                </a:lnTo>
                <a:lnTo>
                  <a:pt x="62" y="186"/>
                </a:lnTo>
                <a:lnTo>
                  <a:pt x="62" y="188"/>
                </a:lnTo>
                <a:lnTo>
                  <a:pt x="60" y="188"/>
                </a:lnTo>
                <a:lnTo>
                  <a:pt x="62" y="188"/>
                </a:lnTo>
                <a:lnTo>
                  <a:pt x="62" y="191"/>
                </a:lnTo>
                <a:lnTo>
                  <a:pt x="62" y="188"/>
                </a:lnTo>
                <a:lnTo>
                  <a:pt x="60" y="191"/>
                </a:lnTo>
                <a:lnTo>
                  <a:pt x="57" y="191"/>
                </a:lnTo>
                <a:lnTo>
                  <a:pt x="60" y="191"/>
                </a:lnTo>
                <a:lnTo>
                  <a:pt x="60" y="194"/>
                </a:lnTo>
                <a:lnTo>
                  <a:pt x="60" y="191"/>
                </a:lnTo>
                <a:lnTo>
                  <a:pt x="57" y="191"/>
                </a:lnTo>
                <a:lnTo>
                  <a:pt x="57" y="188"/>
                </a:lnTo>
                <a:lnTo>
                  <a:pt x="54" y="188"/>
                </a:lnTo>
                <a:lnTo>
                  <a:pt x="57" y="186"/>
                </a:lnTo>
                <a:lnTo>
                  <a:pt x="57" y="188"/>
                </a:lnTo>
                <a:lnTo>
                  <a:pt x="57" y="191"/>
                </a:lnTo>
                <a:lnTo>
                  <a:pt x="60" y="188"/>
                </a:lnTo>
                <a:lnTo>
                  <a:pt x="57" y="186"/>
                </a:lnTo>
                <a:lnTo>
                  <a:pt x="57" y="183"/>
                </a:lnTo>
                <a:lnTo>
                  <a:pt x="57" y="178"/>
                </a:lnTo>
                <a:lnTo>
                  <a:pt x="54" y="175"/>
                </a:lnTo>
                <a:lnTo>
                  <a:pt x="54" y="178"/>
                </a:lnTo>
                <a:lnTo>
                  <a:pt x="54" y="175"/>
                </a:lnTo>
                <a:lnTo>
                  <a:pt x="52" y="175"/>
                </a:lnTo>
                <a:lnTo>
                  <a:pt x="44" y="175"/>
                </a:lnTo>
                <a:lnTo>
                  <a:pt x="47" y="173"/>
                </a:lnTo>
                <a:lnTo>
                  <a:pt x="44" y="173"/>
                </a:lnTo>
                <a:lnTo>
                  <a:pt x="47" y="167"/>
                </a:lnTo>
                <a:lnTo>
                  <a:pt x="44" y="167"/>
                </a:lnTo>
                <a:lnTo>
                  <a:pt x="47" y="162"/>
                </a:lnTo>
                <a:lnTo>
                  <a:pt x="47" y="157"/>
                </a:lnTo>
                <a:lnTo>
                  <a:pt x="49" y="154"/>
                </a:lnTo>
                <a:lnTo>
                  <a:pt x="44" y="154"/>
                </a:lnTo>
                <a:lnTo>
                  <a:pt x="49" y="154"/>
                </a:lnTo>
                <a:lnTo>
                  <a:pt x="49" y="152"/>
                </a:lnTo>
                <a:lnTo>
                  <a:pt x="49" y="141"/>
                </a:lnTo>
                <a:lnTo>
                  <a:pt x="49" y="139"/>
                </a:lnTo>
                <a:lnTo>
                  <a:pt x="39" y="136"/>
                </a:lnTo>
                <a:lnTo>
                  <a:pt x="36" y="136"/>
                </a:lnTo>
                <a:lnTo>
                  <a:pt x="39" y="128"/>
                </a:lnTo>
                <a:lnTo>
                  <a:pt x="39" y="115"/>
                </a:lnTo>
                <a:lnTo>
                  <a:pt x="31" y="115"/>
                </a:lnTo>
                <a:lnTo>
                  <a:pt x="28" y="115"/>
                </a:lnTo>
                <a:lnTo>
                  <a:pt x="20" y="115"/>
                </a:lnTo>
                <a:lnTo>
                  <a:pt x="20" y="113"/>
                </a:lnTo>
                <a:lnTo>
                  <a:pt x="20" y="115"/>
                </a:lnTo>
                <a:lnTo>
                  <a:pt x="20" y="113"/>
                </a:lnTo>
                <a:lnTo>
                  <a:pt x="20" y="110"/>
                </a:lnTo>
                <a:lnTo>
                  <a:pt x="20" y="107"/>
                </a:lnTo>
                <a:lnTo>
                  <a:pt x="18" y="107"/>
                </a:lnTo>
                <a:lnTo>
                  <a:pt x="15" y="107"/>
                </a:lnTo>
                <a:lnTo>
                  <a:pt x="15" y="105"/>
                </a:lnTo>
                <a:lnTo>
                  <a:pt x="13" y="105"/>
                </a:lnTo>
                <a:lnTo>
                  <a:pt x="13" y="107"/>
                </a:lnTo>
                <a:lnTo>
                  <a:pt x="13" y="105"/>
                </a:lnTo>
                <a:lnTo>
                  <a:pt x="10" y="105"/>
                </a:lnTo>
                <a:lnTo>
                  <a:pt x="10" y="102"/>
                </a:lnTo>
                <a:lnTo>
                  <a:pt x="10" y="100"/>
                </a:lnTo>
                <a:lnTo>
                  <a:pt x="7" y="100"/>
                </a:lnTo>
                <a:lnTo>
                  <a:pt x="7" y="97"/>
                </a:lnTo>
                <a:lnTo>
                  <a:pt x="7" y="94"/>
                </a:lnTo>
                <a:lnTo>
                  <a:pt x="10" y="94"/>
                </a:lnTo>
                <a:lnTo>
                  <a:pt x="10" y="92"/>
                </a:lnTo>
                <a:lnTo>
                  <a:pt x="10" y="89"/>
                </a:lnTo>
                <a:lnTo>
                  <a:pt x="10" y="86"/>
                </a:lnTo>
                <a:lnTo>
                  <a:pt x="7" y="84"/>
                </a:lnTo>
                <a:lnTo>
                  <a:pt x="7" y="81"/>
                </a:lnTo>
                <a:lnTo>
                  <a:pt x="10" y="81"/>
                </a:lnTo>
                <a:lnTo>
                  <a:pt x="10" y="79"/>
                </a:lnTo>
                <a:lnTo>
                  <a:pt x="13" y="79"/>
                </a:lnTo>
                <a:lnTo>
                  <a:pt x="13" y="76"/>
                </a:lnTo>
                <a:lnTo>
                  <a:pt x="13" y="71"/>
                </a:lnTo>
                <a:lnTo>
                  <a:pt x="13" y="66"/>
                </a:lnTo>
                <a:lnTo>
                  <a:pt x="10" y="66"/>
                </a:lnTo>
                <a:lnTo>
                  <a:pt x="13" y="66"/>
                </a:lnTo>
                <a:lnTo>
                  <a:pt x="10" y="66"/>
                </a:lnTo>
                <a:lnTo>
                  <a:pt x="10" y="63"/>
                </a:lnTo>
                <a:lnTo>
                  <a:pt x="7" y="63"/>
                </a:lnTo>
                <a:lnTo>
                  <a:pt x="10" y="63"/>
                </a:lnTo>
                <a:lnTo>
                  <a:pt x="7" y="63"/>
                </a:lnTo>
                <a:lnTo>
                  <a:pt x="7" y="60"/>
                </a:lnTo>
                <a:lnTo>
                  <a:pt x="5" y="60"/>
                </a:lnTo>
                <a:lnTo>
                  <a:pt x="5" y="58"/>
                </a:lnTo>
                <a:lnTo>
                  <a:pt x="5" y="55"/>
                </a:lnTo>
                <a:lnTo>
                  <a:pt x="2" y="55"/>
                </a:lnTo>
                <a:lnTo>
                  <a:pt x="2" y="53"/>
                </a:lnTo>
                <a:lnTo>
                  <a:pt x="2" y="50"/>
                </a:lnTo>
                <a:lnTo>
                  <a:pt x="0" y="50"/>
                </a:lnTo>
                <a:lnTo>
                  <a:pt x="0" y="47"/>
                </a:lnTo>
                <a:lnTo>
                  <a:pt x="0" y="45"/>
                </a:lnTo>
                <a:lnTo>
                  <a:pt x="2" y="45"/>
                </a:lnTo>
                <a:lnTo>
                  <a:pt x="2" y="47"/>
                </a:lnTo>
                <a:lnTo>
                  <a:pt x="2" y="45"/>
                </a:lnTo>
                <a:lnTo>
                  <a:pt x="5" y="45"/>
                </a:lnTo>
                <a:lnTo>
                  <a:pt x="2" y="45"/>
                </a:lnTo>
                <a:lnTo>
                  <a:pt x="5" y="45"/>
                </a:lnTo>
                <a:lnTo>
                  <a:pt x="5" y="42"/>
                </a:lnTo>
                <a:lnTo>
                  <a:pt x="7" y="42"/>
                </a:lnTo>
                <a:lnTo>
                  <a:pt x="7" y="39"/>
                </a:lnTo>
                <a:lnTo>
                  <a:pt x="10" y="39"/>
                </a:lnTo>
                <a:lnTo>
                  <a:pt x="10" y="37"/>
                </a:lnTo>
                <a:lnTo>
                  <a:pt x="10" y="39"/>
                </a:lnTo>
                <a:lnTo>
                  <a:pt x="10" y="37"/>
                </a:lnTo>
                <a:lnTo>
                  <a:pt x="13" y="37"/>
                </a:lnTo>
                <a:lnTo>
                  <a:pt x="13" y="34"/>
                </a:lnTo>
                <a:lnTo>
                  <a:pt x="13" y="37"/>
                </a:lnTo>
                <a:lnTo>
                  <a:pt x="13" y="34"/>
                </a:lnTo>
                <a:lnTo>
                  <a:pt x="13" y="37"/>
                </a:lnTo>
                <a:lnTo>
                  <a:pt x="13" y="34"/>
                </a:lnTo>
                <a:lnTo>
                  <a:pt x="13" y="37"/>
                </a:lnTo>
                <a:lnTo>
                  <a:pt x="13" y="34"/>
                </a:lnTo>
                <a:lnTo>
                  <a:pt x="13" y="37"/>
                </a:lnTo>
                <a:lnTo>
                  <a:pt x="13" y="34"/>
                </a:lnTo>
                <a:lnTo>
                  <a:pt x="15" y="34"/>
                </a:lnTo>
                <a:lnTo>
                  <a:pt x="18" y="34"/>
                </a:lnTo>
                <a:lnTo>
                  <a:pt x="20" y="34"/>
                </a:lnTo>
                <a:lnTo>
                  <a:pt x="23" y="34"/>
                </a:lnTo>
                <a:lnTo>
                  <a:pt x="23" y="32"/>
                </a:lnTo>
                <a:lnTo>
                  <a:pt x="26" y="32"/>
                </a:lnTo>
                <a:lnTo>
                  <a:pt x="28" y="32"/>
                </a:lnTo>
                <a:lnTo>
                  <a:pt x="31" y="32"/>
                </a:lnTo>
                <a:lnTo>
                  <a:pt x="34" y="29"/>
                </a:lnTo>
                <a:lnTo>
                  <a:pt x="54" y="19"/>
                </a:lnTo>
                <a:lnTo>
                  <a:pt x="57" y="19"/>
                </a:lnTo>
                <a:lnTo>
                  <a:pt x="60" y="19"/>
                </a:lnTo>
                <a:lnTo>
                  <a:pt x="62" y="19"/>
                </a:lnTo>
                <a:lnTo>
                  <a:pt x="62" y="16"/>
                </a:lnTo>
                <a:lnTo>
                  <a:pt x="65" y="16"/>
                </a:lnTo>
                <a:lnTo>
                  <a:pt x="67" y="16"/>
                </a:lnTo>
                <a:lnTo>
                  <a:pt x="70" y="16"/>
                </a:lnTo>
                <a:lnTo>
                  <a:pt x="73" y="16"/>
                </a:lnTo>
                <a:lnTo>
                  <a:pt x="73" y="13"/>
                </a:lnTo>
                <a:lnTo>
                  <a:pt x="75" y="13"/>
                </a:lnTo>
                <a:lnTo>
                  <a:pt x="83" y="13"/>
                </a:lnTo>
                <a:lnTo>
                  <a:pt x="86" y="13"/>
                </a:lnTo>
                <a:lnTo>
                  <a:pt x="83" y="8"/>
                </a:lnTo>
                <a:lnTo>
                  <a:pt x="86" y="8"/>
                </a:lnTo>
                <a:lnTo>
                  <a:pt x="86" y="16"/>
                </a:lnTo>
                <a:lnTo>
                  <a:pt x="88" y="16"/>
                </a:lnTo>
                <a:lnTo>
                  <a:pt x="88" y="8"/>
                </a:lnTo>
                <a:lnTo>
                  <a:pt x="91" y="8"/>
                </a:lnTo>
                <a:lnTo>
                  <a:pt x="91" y="11"/>
                </a:lnTo>
                <a:lnTo>
                  <a:pt x="94" y="11"/>
                </a:lnTo>
                <a:lnTo>
                  <a:pt x="94" y="19"/>
                </a:lnTo>
                <a:lnTo>
                  <a:pt x="96" y="19"/>
                </a:lnTo>
                <a:lnTo>
                  <a:pt x="96" y="11"/>
                </a:lnTo>
                <a:lnTo>
                  <a:pt x="96" y="19"/>
                </a:lnTo>
                <a:lnTo>
                  <a:pt x="99" y="19"/>
                </a:lnTo>
                <a:lnTo>
                  <a:pt x="99" y="11"/>
                </a:lnTo>
                <a:lnTo>
                  <a:pt x="99" y="19"/>
                </a:lnTo>
                <a:lnTo>
                  <a:pt x="101" y="19"/>
                </a:lnTo>
                <a:lnTo>
                  <a:pt x="101" y="11"/>
                </a:lnTo>
                <a:lnTo>
                  <a:pt x="101" y="19"/>
                </a:lnTo>
                <a:lnTo>
                  <a:pt x="104" y="19"/>
                </a:lnTo>
                <a:lnTo>
                  <a:pt x="104" y="13"/>
                </a:lnTo>
                <a:lnTo>
                  <a:pt x="104" y="19"/>
                </a:lnTo>
                <a:lnTo>
                  <a:pt x="107" y="19"/>
                </a:lnTo>
                <a:lnTo>
                  <a:pt x="107" y="13"/>
                </a:lnTo>
                <a:lnTo>
                  <a:pt x="107" y="11"/>
                </a:lnTo>
                <a:lnTo>
                  <a:pt x="107" y="16"/>
                </a:lnTo>
                <a:lnTo>
                  <a:pt x="109" y="16"/>
                </a:lnTo>
                <a:lnTo>
                  <a:pt x="109" y="19"/>
                </a:lnTo>
                <a:lnTo>
                  <a:pt x="112" y="19"/>
                </a:lnTo>
                <a:lnTo>
                  <a:pt x="112" y="21"/>
                </a:lnTo>
                <a:lnTo>
                  <a:pt x="112" y="24"/>
                </a:lnTo>
                <a:lnTo>
                  <a:pt x="112" y="21"/>
                </a:lnTo>
                <a:lnTo>
                  <a:pt x="112" y="19"/>
                </a:lnTo>
                <a:lnTo>
                  <a:pt x="112" y="16"/>
                </a:lnTo>
                <a:lnTo>
                  <a:pt x="112" y="13"/>
                </a:lnTo>
                <a:lnTo>
                  <a:pt x="112" y="16"/>
                </a:lnTo>
                <a:lnTo>
                  <a:pt x="112" y="13"/>
                </a:lnTo>
                <a:lnTo>
                  <a:pt x="112" y="16"/>
                </a:lnTo>
                <a:lnTo>
                  <a:pt x="112" y="19"/>
                </a:lnTo>
                <a:lnTo>
                  <a:pt x="112" y="11"/>
                </a:lnTo>
                <a:lnTo>
                  <a:pt x="112" y="19"/>
                </a:lnTo>
                <a:lnTo>
                  <a:pt x="114" y="19"/>
                </a:lnTo>
                <a:lnTo>
                  <a:pt x="114" y="16"/>
                </a:lnTo>
                <a:lnTo>
                  <a:pt x="114" y="11"/>
                </a:lnTo>
                <a:lnTo>
                  <a:pt x="114" y="13"/>
                </a:lnTo>
                <a:lnTo>
                  <a:pt x="114" y="16"/>
                </a:lnTo>
                <a:lnTo>
                  <a:pt x="114" y="19"/>
                </a:lnTo>
                <a:lnTo>
                  <a:pt x="117" y="19"/>
                </a:lnTo>
                <a:lnTo>
                  <a:pt x="120" y="19"/>
                </a:lnTo>
                <a:lnTo>
                  <a:pt x="122" y="19"/>
                </a:lnTo>
                <a:lnTo>
                  <a:pt x="122" y="11"/>
                </a:lnTo>
                <a:lnTo>
                  <a:pt x="122" y="19"/>
                </a:lnTo>
                <a:lnTo>
                  <a:pt x="122" y="16"/>
                </a:lnTo>
                <a:lnTo>
                  <a:pt x="122" y="11"/>
                </a:lnTo>
                <a:lnTo>
                  <a:pt x="122" y="13"/>
                </a:lnTo>
                <a:lnTo>
                  <a:pt x="122" y="16"/>
                </a:lnTo>
                <a:lnTo>
                  <a:pt x="122" y="19"/>
                </a:lnTo>
                <a:lnTo>
                  <a:pt x="125" y="19"/>
                </a:lnTo>
                <a:lnTo>
                  <a:pt x="128" y="19"/>
                </a:lnTo>
                <a:lnTo>
                  <a:pt x="128" y="16"/>
                </a:lnTo>
                <a:lnTo>
                  <a:pt x="128" y="13"/>
                </a:lnTo>
                <a:lnTo>
                  <a:pt x="128" y="11"/>
                </a:lnTo>
                <a:lnTo>
                  <a:pt x="128" y="13"/>
                </a:lnTo>
                <a:lnTo>
                  <a:pt x="128" y="16"/>
                </a:lnTo>
                <a:lnTo>
                  <a:pt x="128" y="19"/>
                </a:lnTo>
                <a:lnTo>
                  <a:pt x="130" y="19"/>
                </a:lnTo>
                <a:lnTo>
                  <a:pt x="133" y="19"/>
                </a:lnTo>
                <a:lnTo>
                  <a:pt x="133" y="16"/>
                </a:lnTo>
                <a:lnTo>
                  <a:pt x="133" y="13"/>
                </a:lnTo>
                <a:lnTo>
                  <a:pt x="133" y="11"/>
                </a:lnTo>
                <a:lnTo>
                  <a:pt x="133" y="13"/>
                </a:lnTo>
                <a:lnTo>
                  <a:pt x="133" y="16"/>
                </a:lnTo>
                <a:lnTo>
                  <a:pt x="133" y="19"/>
                </a:lnTo>
                <a:lnTo>
                  <a:pt x="133" y="16"/>
                </a:lnTo>
                <a:lnTo>
                  <a:pt x="135" y="13"/>
                </a:lnTo>
                <a:lnTo>
                  <a:pt x="135" y="16"/>
                </a:lnTo>
                <a:lnTo>
                  <a:pt x="135" y="19"/>
                </a:lnTo>
                <a:lnTo>
                  <a:pt x="138" y="19"/>
                </a:lnTo>
                <a:lnTo>
                  <a:pt x="138" y="16"/>
                </a:lnTo>
                <a:lnTo>
                  <a:pt x="138" y="19"/>
                </a:lnTo>
                <a:lnTo>
                  <a:pt x="138" y="13"/>
                </a:lnTo>
                <a:lnTo>
                  <a:pt x="138" y="19"/>
                </a:lnTo>
                <a:lnTo>
                  <a:pt x="141" y="19"/>
                </a:lnTo>
                <a:lnTo>
                  <a:pt x="141" y="16"/>
                </a:lnTo>
                <a:lnTo>
                  <a:pt x="141" y="13"/>
                </a:lnTo>
                <a:lnTo>
                  <a:pt x="141" y="16"/>
                </a:lnTo>
                <a:lnTo>
                  <a:pt x="141" y="19"/>
                </a:lnTo>
                <a:lnTo>
                  <a:pt x="143" y="19"/>
                </a:lnTo>
                <a:lnTo>
                  <a:pt x="143" y="16"/>
                </a:lnTo>
                <a:lnTo>
                  <a:pt x="146" y="13"/>
                </a:lnTo>
                <a:lnTo>
                  <a:pt x="146" y="16"/>
                </a:lnTo>
                <a:lnTo>
                  <a:pt x="146" y="19"/>
                </a:lnTo>
                <a:lnTo>
                  <a:pt x="146" y="21"/>
                </a:lnTo>
                <a:lnTo>
                  <a:pt x="146" y="19"/>
                </a:lnTo>
                <a:lnTo>
                  <a:pt x="151" y="16"/>
                </a:lnTo>
                <a:lnTo>
                  <a:pt x="156" y="13"/>
                </a:lnTo>
                <a:lnTo>
                  <a:pt x="156" y="11"/>
                </a:lnTo>
                <a:lnTo>
                  <a:pt x="159" y="11"/>
                </a:lnTo>
                <a:lnTo>
                  <a:pt x="161" y="11"/>
                </a:lnTo>
                <a:lnTo>
                  <a:pt x="161" y="8"/>
                </a:lnTo>
                <a:lnTo>
                  <a:pt x="164" y="8"/>
                </a:lnTo>
                <a:lnTo>
                  <a:pt x="167" y="6"/>
                </a:lnTo>
                <a:lnTo>
                  <a:pt x="169" y="6"/>
                </a:lnTo>
                <a:lnTo>
                  <a:pt x="169" y="3"/>
                </a:lnTo>
                <a:lnTo>
                  <a:pt x="172" y="3"/>
                </a:lnTo>
                <a:lnTo>
                  <a:pt x="175" y="3"/>
                </a:lnTo>
                <a:lnTo>
                  <a:pt x="175" y="0"/>
                </a:lnTo>
                <a:lnTo>
                  <a:pt x="177" y="0"/>
                </a:lnTo>
                <a:lnTo>
                  <a:pt x="177" y="3"/>
                </a:lnTo>
                <a:lnTo>
                  <a:pt x="180" y="3"/>
                </a:lnTo>
                <a:lnTo>
                  <a:pt x="180" y="0"/>
                </a:lnTo>
                <a:lnTo>
                  <a:pt x="182" y="0"/>
                </a:lnTo>
                <a:lnTo>
                  <a:pt x="190" y="0"/>
                </a:lnTo>
                <a:lnTo>
                  <a:pt x="201" y="0"/>
                </a:lnTo>
                <a:lnTo>
                  <a:pt x="206" y="0"/>
                </a:lnTo>
                <a:lnTo>
                  <a:pt x="208" y="0"/>
                </a:lnTo>
                <a:lnTo>
                  <a:pt x="211" y="0"/>
                </a:lnTo>
              </a:path>
            </a:pathLst>
          </a:custGeom>
          <a:noFill/>
          <a:ln w="4763">
            <a:solidFill>
              <a:srgbClr val="6E6E6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245" name="Freeform 35"/>
          <p:cNvSpPr>
            <a:spLocks/>
          </p:cNvSpPr>
          <p:nvPr/>
        </p:nvSpPr>
        <p:spPr bwMode="auto">
          <a:xfrm>
            <a:off x="4627684" y="2941639"/>
            <a:ext cx="474785" cy="969963"/>
          </a:xfrm>
          <a:custGeom>
            <a:avLst/>
            <a:gdLst>
              <a:gd name="T0" fmla="*/ 267 w 324"/>
              <a:gd name="T1" fmla="*/ 26 h 611"/>
              <a:gd name="T2" fmla="*/ 274 w 324"/>
              <a:gd name="T3" fmla="*/ 39 h 611"/>
              <a:gd name="T4" fmla="*/ 280 w 324"/>
              <a:gd name="T5" fmla="*/ 57 h 611"/>
              <a:gd name="T6" fmla="*/ 295 w 324"/>
              <a:gd name="T7" fmla="*/ 60 h 611"/>
              <a:gd name="T8" fmla="*/ 316 w 324"/>
              <a:gd name="T9" fmla="*/ 41 h 611"/>
              <a:gd name="T10" fmla="*/ 319 w 324"/>
              <a:gd name="T11" fmla="*/ 60 h 611"/>
              <a:gd name="T12" fmla="*/ 303 w 324"/>
              <a:gd name="T13" fmla="*/ 75 h 611"/>
              <a:gd name="T14" fmla="*/ 282 w 324"/>
              <a:gd name="T15" fmla="*/ 94 h 611"/>
              <a:gd name="T16" fmla="*/ 287 w 324"/>
              <a:gd name="T17" fmla="*/ 112 h 611"/>
              <a:gd name="T18" fmla="*/ 298 w 324"/>
              <a:gd name="T19" fmla="*/ 125 h 611"/>
              <a:gd name="T20" fmla="*/ 285 w 324"/>
              <a:gd name="T21" fmla="*/ 141 h 611"/>
              <a:gd name="T22" fmla="*/ 285 w 324"/>
              <a:gd name="T23" fmla="*/ 156 h 611"/>
              <a:gd name="T24" fmla="*/ 285 w 324"/>
              <a:gd name="T25" fmla="*/ 175 h 611"/>
              <a:gd name="T26" fmla="*/ 290 w 324"/>
              <a:gd name="T27" fmla="*/ 190 h 611"/>
              <a:gd name="T28" fmla="*/ 285 w 324"/>
              <a:gd name="T29" fmla="*/ 206 h 611"/>
              <a:gd name="T30" fmla="*/ 267 w 324"/>
              <a:gd name="T31" fmla="*/ 224 h 611"/>
              <a:gd name="T32" fmla="*/ 253 w 324"/>
              <a:gd name="T33" fmla="*/ 240 h 611"/>
              <a:gd name="T34" fmla="*/ 251 w 324"/>
              <a:gd name="T35" fmla="*/ 263 h 611"/>
              <a:gd name="T36" fmla="*/ 256 w 324"/>
              <a:gd name="T37" fmla="*/ 287 h 611"/>
              <a:gd name="T38" fmla="*/ 259 w 324"/>
              <a:gd name="T39" fmla="*/ 305 h 611"/>
              <a:gd name="T40" fmla="*/ 267 w 324"/>
              <a:gd name="T41" fmla="*/ 323 h 611"/>
              <a:gd name="T42" fmla="*/ 280 w 324"/>
              <a:gd name="T43" fmla="*/ 329 h 611"/>
              <a:gd name="T44" fmla="*/ 293 w 324"/>
              <a:gd name="T45" fmla="*/ 344 h 611"/>
              <a:gd name="T46" fmla="*/ 298 w 324"/>
              <a:gd name="T47" fmla="*/ 371 h 611"/>
              <a:gd name="T48" fmla="*/ 321 w 324"/>
              <a:gd name="T49" fmla="*/ 399 h 611"/>
              <a:gd name="T50" fmla="*/ 290 w 324"/>
              <a:gd name="T51" fmla="*/ 407 h 611"/>
              <a:gd name="T52" fmla="*/ 274 w 324"/>
              <a:gd name="T53" fmla="*/ 397 h 611"/>
              <a:gd name="T54" fmla="*/ 256 w 324"/>
              <a:gd name="T55" fmla="*/ 404 h 611"/>
              <a:gd name="T56" fmla="*/ 230 w 324"/>
              <a:gd name="T57" fmla="*/ 397 h 611"/>
              <a:gd name="T58" fmla="*/ 207 w 324"/>
              <a:gd name="T59" fmla="*/ 399 h 611"/>
              <a:gd name="T60" fmla="*/ 191 w 324"/>
              <a:gd name="T61" fmla="*/ 412 h 611"/>
              <a:gd name="T62" fmla="*/ 173 w 324"/>
              <a:gd name="T63" fmla="*/ 418 h 611"/>
              <a:gd name="T64" fmla="*/ 188 w 324"/>
              <a:gd name="T65" fmla="*/ 444 h 611"/>
              <a:gd name="T66" fmla="*/ 214 w 324"/>
              <a:gd name="T67" fmla="*/ 462 h 611"/>
              <a:gd name="T68" fmla="*/ 251 w 324"/>
              <a:gd name="T69" fmla="*/ 480 h 611"/>
              <a:gd name="T70" fmla="*/ 251 w 324"/>
              <a:gd name="T71" fmla="*/ 501 h 611"/>
              <a:gd name="T72" fmla="*/ 243 w 324"/>
              <a:gd name="T73" fmla="*/ 514 h 611"/>
              <a:gd name="T74" fmla="*/ 207 w 324"/>
              <a:gd name="T75" fmla="*/ 548 h 611"/>
              <a:gd name="T76" fmla="*/ 188 w 324"/>
              <a:gd name="T77" fmla="*/ 561 h 611"/>
              <a:gd name="T78" fmla="*/ 160 w 324"/>
              <a:gd name="T79" fmla="*/ 577 h 611"/>
              <a:gd name="T80" fmla="*/ 170 w 324"/>
              <a:gd name="T81" fmla="*/ 600 h 611"/>
              <a:gd name="T82" fmla="*/ 152 w 324"/>
              <a:gd name="T83" fmla="*/ 611 h 611"/>
              <a:gd name="T84" fmla="*/ 183 w 324"/>
              <a:gd name="T85" fmla="*/ 496 h 611"/>
              <a:gd name="T86" fmla="*/ 32 w 324"/>
              <a:gd name="T87" fmla="*/ 337 h 611"/>
              <a:gd name="T88" fmla="*/ 19 w 324"/>
              <a:gd name="T89" fmla="*/ 290 h 611"/>
              <a:gd name="T90" fmla="*/ 32 w 324"/>
              <a:gd name="T91" fmla="*/ 303 h 611"/>
              <a:gd name="T92" fmla="*/ 6 w 324"/>
              <a:gd name="T93" fmla="*/ 229 h 611"/>
              <a:gd name="T94" fmla="*/ 13 w 324"/>
              <a:gd name="T95" fmla="*/ 219 h 611"/>
              <a:gd name="T96" fmla="*/ 53 w 324"/>
              <a:gd name="T97" fmla="*/ 196 h 611"/>
              <a:gd name="T98" fmla="*/ 76 w 324"/>
              <a:gd name="T99" fmla="*/ 180 h 611"/>
              <a:gd name="T100" fmla="*/ 89 w 324"/>
              <a:gd name="T101" fmla="*/ 151 h 611"/>
              <a:gd name="T102" fmla="*/ 149 w 324"/>
              <a:gd name="T103" fmla="*/ 125 h 611"/>
              <a:gd name="T104" fmla="*/ 178 w 324"/>
              <a:gd name="T105" fmla="*/ 135 h 611"/>
              <a:gd name="T106" fmla="*/ 196 w 324"/>
              <a:gd name="T107" fmla="*/ 125 h 611"/>
              <a:gd name="T108" fmla="*/ 212 w 324"/>
              <a:gd name="T109" fmla="*/ 91 h 611"/>
              <a:gd name="T110" fmla="*/ 220 w 324"/>
              <a:gd name="T111" fmla="*/ 47 h 611"/>
              <a:gd name="T112" fmla="*/ 209 w 324"/>
              <a:gd name="T113" fmla="*/ 34 h 611"/>
              <a:gd name="T114" fmla="*/ 214 w 324"/>
              <a:gd name="T115" fmla="*/ 26 h 611"/>
              <a:gd name="T116" fmla="*/ 233 w 324"/>
              <a:gd name="T117" fmla="*/ 23 h 611"/>
              <a:gd name="T118" fmla="*/ 280 w 324"/>
              <a:gd name="T119" fmla="*/ 0 h 611"/>
              <a:gd name="T120" fmla="*/ 274 w 324"/>
              <a:gd name="T121" fmla="*/ 21 h 6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324" h="611">
                <a:moveTo>
                  <a:pt x="272" y="23"/>
                </a:moveTo>
                <a:lnTo>
                  <a:pt x="272" y="26"/>
                </a:lnTo>
                <a:lnTo>
                  <a:pt x="274" y="26"/>
                </a:lnTo>
                <a:lnTo>
                  <a:pt x="274" y="28"/>
                </a:lnTo>
                <a:lnTo>
                  <a:pt x="272" y="28"/>
                </a:lnTo>
                <a:lnTo>
                  <a:pt x="272" y="26"/>
                </a:lnTo>
                <a:lnTo>
                  <a:pt x="272" y="28"/>
                </a:lnTo>
                <a:lnTo>
                  <a:pt x="269" y="28"/>
                </a:lnTo>
                <a:lnTo>
                  <a:pt x="267" y="28"/>
                </a:lnTo>
                <a:lnTo>
                  <a:pt x="267" y="26"/>
                </a:lnTo>
                <a:lnTo>
                  <a:pt x="267" y="28"/>
                </a:lnTo>
                <a:lnTo>
                  <a:pt x="269" y="28"/>
                </a:lnTo>
                <a:lnTo>
                  <a:pt x="269" y="31"/>
                </a:lnTo>
                <a:lnTo>
                  <a:pt x="272" y="31"/>
                </a:lnTo>
                <a:lnTo>
                  <a:pt x="272" y="34"/>
                </a:lnTo>
                <a:lnTo>
                  <a:pt x="274" y="34"/>
                </a:lnTo>
                <a:lnTo>
                  <a:pt x="274" y="36"/>
                </a:lnTo>
                <a:lnTo>
                  <a:pt x="277" y="36"/>
                </a:lnTo>
                <a:lnTo>
                  <a:pt x="277" y="39"/>
                </a:lnTo>
                <a:lnTo>
                  <a:pt x="274" y="39"/>
                </a:lnTo>
                <a:lnTo>
                  <a:pt x="274" y="36"/>
                </a:lnTo>
                <a:lnTo>
                  <a:pt x="272" y="36"/>
                </a:lnTo>
                <a:lnTo>
                  <a:pt x="272" y="39"/>
                </a:lnTo>
                <a:lnTo>
                  <a:pt x="272" y="49"/>
                </a:lnTo>
                <a:lnTo>
                  <a:pt x="274" y="49"/>
                </a:lnTo>
                <a:lnTo>
                  <a:pt x="277" y="49"/>
                </a:lnTo>
                <a:lnTo>
                  <a:pt x="277" y="52"/>
                </a:lnTo>
                <a:lnTo>
                  <a:pt x="277" y="54"/>
                </a:lnTo>
                <a:lnTo>
                  <a:pt x="277" y="57"/>
                </a:lnTo>
                <a:lnTo>
                  <a:pt x="280" y="57"/>
                </a:lnTo>
                <a:lnTo>
                  <a:pt x="280" y="54"/>
                </a:lnTo>
                <a:lnTo>
                  <a:pt x="282" y="54"/>
                </a:lnTo>
                <a:lnTo>
                  <a:pt x="285" y="54"/>
                </a:lnTo>
                <a:lnTo>
                  <a:pt x="285" y="52"/>
                </a:lnTo>
                <a:lnTo>
                  <a:pt x="287" y="52"/>
                </a:lnTo>
                <a:lnTo>
                  <a:pt x="287" y="54"/>
                </a:lnTo>
                <a:lnTo>
                  <a:pt x="290" y="54"/>
                </a:lnTo>
                <a:lnTo>
                  <a:pt x="293" y="57"/>
                </a:lnTo>
                <a:lnTo>
                  <a:pt x="293" y="60"/>
                </a:lnTo>
                <a:lnTo>
                  <a:pt x="295" y="60"/>
                </a:lnTo>
                <a:lnTo>
                  <a:pt x="295" y="57"/>
                </a:lnTo>
                <a:lnTo>
                  <a:pt x="298" y="57"/>
                </a:lnTo>
                <a:lnTo>
                  <a:pt x="298" y="54"/>
                </a:lnTo>
                <a:lnTo>
                  <a:pt x="300" y="54"/>
                </a:lnTo>
                <a:lnTo>
                  <a:pt x="300" y="52"/>
                </a:lnTo>
                <a:lnTo>
                  <a:pt x="303" y="52"/>
                </a:lnTo>
                <a:lnTo>
                  <a:pt x="306" y="52"/>
                </a:lnTo>
                <a:lnTo>
                  <a:pt x="314" y="44"/>
                </a:lnTo>
                <a:lnTo>
                  <a:pt x="314" y="41"/>
                </a:lnTo>
                <a:lnTo>
                  <a:pt x="316" y="41"/>
                </a:lnTo>
                <a:lnTo>
                  <a:pt x="316" y="39"/>
                </a:lnTo>
                <a:lnTo>
                  <a:pt x="319" y="41"/>
                </a:lnTo>
                <a:lnTo>
                  <a:pt x="319" y="44"/>
                </a:lnTo>
                <a:lnTo>
                  <a:pt x="321" y="44"/>
                </a:lnTo>
                <a:lnTo>
                  <a:pt x="324" y="47"/>
                </a:lnTo>
                <a:lnTo>
                  <a:pt x="324" y="49"/>
                </a:lnTo>
                <a:lnTo>
                  <a:pt x="321" y="52"/>
                </a:lnTo>
                <a:lnTo>
                  <a:pt x="324" y="60"/>
                </a:lnTo>
                <a:lnTo>
                  <a:pt x="321" y="62"/>
                </a:lnTo>
                <a:lnTo>
                  <a:pt x="319" y="60"/>
                </a:lnTo>
                <a:lnTo>
                  <a:pt x="314" y="62"/>
                </a:lnTo>
                <a:lnTo>
                  <a:pt x="314" y="65"/>
                </a:lnTo>
                <a:lnTo>
                  <a:pt x="314" y="68"/>
                </a:lnTo>
                <a:lnTo>
                  <a:pt x="314" y="70"/>
                </a:lnTo>
                <a:lnTo>
                  <a:pt x="314" y="73"/>
                </a:lnTo>
                <a:lnTo>
                  <a:pt x="314" y="75"/>
                </a:lnTo>
                <a:lnTo>
                  <a:pt x="311" y="75"/>
                </a:lnTo>
                <a:lnTo>
                  <a:pt x="308" y="75"/>
                </a:lnTo>
                <a:lnTo>
                  <a:pt x="306" y="75"/>
                </a:lnTo>
                <a:lnTo>
                  <a:pt x="303" y="75"/>
                </a:lnTo>
                <a:lnTo>
                  <a:pt x="300" y="78"/>
                </a:lnTo>
                <a:lnTo>
                  <a:pt x="295" y="81"/>
                </a:lnTo>
                <a:lnTo>
                  <a:pt x="290" y="83"/>
                </a:lnTo>
                <a:lnTo>
                  <a:pt x="290" y="86"/>
                </a:lnTo>
                <a:lnTo>
                  <a:pt x="287" y="86"/>
                </a:lnTo>
                <a:lnTo>
                  <a:pt x="287" y="88"/>
                </a:lnTo>
                <a:lnTo>
                  <a:pt x="287" y="91"/>
                </a:lnTo>
                <a:lnTo>
                  <a:pt x="287" y="94"/>
                </a:lnTo>
                <a:lnTo>
                  <a:pt x="285" y="94"/>
                </a:lnTo>
                <a:lnTo>
                  <a:pt x="282" y="94"/>
                </a:lnTo>
                <a:lnTo>
                  <a:pt x="282" y="96"/>
                </a:lnTo>
                <a:lnTo>
                  <a:pt x="285" y="96"/>
                </a:lnTo>
                <a:lnTo>
                  <a:pt x="285" y="99"/>
                </a:lnTo>
                <a:lnTo>
                  <a:pt x="282" y="99"/>
                </a:lnTo>
                <a:lnTo>
                  <a:pt x="285" y="101"/>
                </a:lnTo>
                <a:lnTo>
                  <a:pt x="285" y="104"/>
                </a:lnTo>
                <a:lnTo>
                  <a:pt x="287" y="104"/>
                </a:lnTo>
                <a:lnTo>
                  <a:pt x="287" y="107"/>
                </a:lnTo>
                <a:lnTo>
                  <a:pt x="287" y="109"/>
                </a:lnTo>
                <a:lnTo>
                  <a:pt x="287" y="112"/>
                </a:lnTo>
                <a:lnTo>
                  <a:pt x="290" y="112"/>
                </a:lnTo>
                <a:lnTo>
                  <a:pt x="290" y="115"/>
                </a:lnTo>
                <a:lnTo>
                  <a:pt x="293" y="115"/>
                </a:lnTo>
                <a:lnTo>
                  <a:pt x="293" y="117"/>
                </a:lnTo>
                <a:lnTo>
                  <a:pt x="295" y="117"/>
                </a:lnTo>
                <a:lnTo>
                  <a:pt x="293" y="120"/>
                </a:lnTo>
                <a:lnTo>
                  <a:pt x="295" y="120"/>
                </a:lnTo>
                <a:lnTo>
                  <a:pt x="295" y="122"/>
                </a:lnTo>
                <a:lnTo>
                  <a:pt x="298" y="122"/>
                </a:lnTo>
                <a:lnTo>
                  <a:pt x="298" y="125"/>
                </a:lnTo>
                <a:lnTo>
                  <a:pt x="300" y="125"/>
                </a:lnTo>
                <a:lnTo>
                  <a:pt x="298" y="128"/>
                </a:lnTo>
                <a:lnTo>
                  <a:pt x="295" y="130"/>
                </a:lnTo>
                <a:lnTo>
                  <a:pt x="295" y="133"/>
                </a:lnTo>
                <a:lnTo>
                  <a:pt x="293" y="135"/>
                </a:lnTo>
                <a:lnTo>
                  <a:pt x="290" y="135"/>
                </a:lnTo>
                <a:lnTo>
                  <a:pt x="287" y="138"/>
                </a:lnTo>
                <a:lnTo>
                  <a:pt x="285" y="138"/>
                </a:lnTo>
                <a:lnTo>
                  <a:pt x="282" y="141"/>
                </a:lnTo>
                <a:lnTo>
                  <a:pt x="285" y="141"/>
                </a:lnTo>
                <a:lnTo>
                  <a:pt x="285" y="143"/>
                </a:lnTo>
                <a:lnTo>
                  <a:pt x="285" y="146"/>
                </a:lnTo>
                <a:lnTo>
                  <a:pt x="287" y="146"/>
                </a:lnTo>
                <a:lnTo>
                  <a:pt x="285" y="146"/>
                </a:lnTo>
                <a:lnTo>
                  <a:pt x="285" y="148"/>
                </a:lnTo>
                <a:lnTo>
                  <a:pt x="282" y="148"/>
                </a:lnTo>
                <a:lnTo>
                  <a:pt x="282" y="151"/>
                </a:lnTo>
                <a:lnTo>
                  <a:pt x="285" y="154"/>
                </a:lnTo>
                <a:lnTo>
                  <a:pt x="287" y="156"/>
                </a:lnTo>
                <a:lnTo>
                  <a:pt x="285" y="156"/>
                </a:lnTo>
                <a:lnTo>
                  <a:pt x="280" y="156"/>
                </a:lnTo>
                <a:lnTo>
                  <a:pt x="280" y="159"/>
                </a:lnTo>
                <a:lnTo>
                  <a:pt x="280" y="162"/>
                </a:lnTo>
                <a:lnTo>
                  <a:pt x="280" y="164"/>
                </a:lnTo>
                <a:lnTo>
                  <a:pt x="280" y="167"/>
                </a:lnTo>
                <a:lnTo>
                  <a:pt x="282" y="167"/>
                </a:lnTo>
                <a:lnTo>
                  <a:pt x="282" y="169"/>
                </a:lnTo>
                <a:lnTo>
                  <a:pt x="285" y="169"/>
                </a:lnTo>
                <a:lnTo>
                  <a:pt x="285" y="172"/>
                </a:lnTo>
                <a:lnTo>
                  <a:pt x="285" y="175"/>
                </a:lnTo>
                <a:lnTo>
                  <a:pt x="285" y="177"/>
                </a:lnTo>
                <a:lnTo>
                  <a:pt x="287" y="177"/>
                </a:lnTo>
                <a:lnTo>
                  <a:pt x="290" y="177"/>
                </a:lnTo>
                <a:lnTo>
                  <a:pt x="290" y="180"/>
                </a:lnTo>
                <a:lnTo>
                  <a:pt x="293" y="180"/>
                </a:lnTo>
                <a:lnTo>
                  <a:pt x="293" y="182"/>
                </a:lnTo>
                <a:lnTo>
                  <a:pt x="293" y="185"/>
                </a:lnTo>
                <a:lnTo>
                  <a:pt x="293" y="188"/>
                </a:lnTo>
                <a:lnTo>
                  <a:pt x="290" y="188"/>
                </a:lnTo>
                <a:lnTo>
                  <a:pt x="290" y="190"/>
                </a:lnTo>
                <a:lnTo>
                  <a:pt x="290" y="193"/>
                </a:lnTo>
                <a:lnTo>
                  <a:pt x="287" y="193"/>
                </a:lnTo>
                <a:lnTo>
                  <a:pt x="287" y="196"/>
                </a:lnTo>
                <a:lnTo>
                  <a:pt x="285" y="196"/>
                </a:lnTo>
                <a:lnTo>
                  <a:pt x="285" y="198"/>
                </a:lnTo>
                <a:lnTo>
                  <a:pt x="287" y="198"/>
                </a:lnTo>
                <a:lnTo>
                  <a:pt x="287" y="201"/>
                </a:lnTo>
                <a:lnTo>
                  <a:pt x="287" y="203"/>
                </a:lnTo>
                <a:lnTo>
                  <a:pt x="285" y="203"/>
                </a:lnTo>
                <a:lnTo>
                  <a:pt x="285" y="206"/>
                </a:lnTo>
                <a:lnTo>
                  <a:pt x="282" y="206"/>
                </a:lnTo>
                <a:lnTo>
                  <a:pt x="280" y="206"/>
                </a:lnTo>
                <a:lnTo>
                  <a:pt x="280" y="209"/>
                </a:lnTo>
                <a:lnTo>
                  <a:pt x="277" y="211"/>
                </a:lnTo>
                <a:lnTo>
                  <a:pt x="274" y="214"/>
                </a:lnTo>
                <a:lnTo>
                  <a:pt x="272" y="216"/>
                </a:lnTo>
                <a:lnTo>
                  <a:pt x="269" y="216"/>
                </a:lnTo>
                <a:lnTo>
                  <a:pt x="269" y="219"/>
                </a:lnTo>
                <a:lnTo>
                  <a:pt x="267" y="222"/>
                </a:lnTo>
                <a:lnTo>
                  <a:pt x="267" y="224"/>
                </a:lnTo>
                <a:lnTo>
                  <a:pt x="267" y="227"/>
                </a:lnTo>
                <a:lnTo>
                  <a:pt x="264" y="227"/>
                </a:lnTo>
                <a:lnTo>
                  <a:pt x="261" y="227"/>
                </a:lnTo>
                <a:lnTo>
                  <a:pt x="259" y="227"/>
                </a:lnTo>
                <a:lnTo>
                  <a:pt x="259" y="229"/>
                </a:lnTo>
                <a:lnTo>
                  <a:pt x="256" y="232"/>
                </a:lnTo>
                <a:lnTo>
                  <a:pt x="256" y="235"/>
                </a:lnTo>
                <a:lnTo>
                  <a:pt x="253" y="235"/>
                </a:lnTo>
                <a:lnTo>
                  <a:pt x="253" y="237"/>
                </a:lnTo>
                <a:lnTo>
                  <a:pt x="253" y="240"/>
                </a:lnTo>
                <a:lnTo>
                  <a:pt x="253" y="243"/>
                </a:lnTo>
                <a:lnTo>
                  <a:pt x="253" y="245"/>
                </a:lnTo>
                <a:lnTo>
                  <a:pt x="253" y="248"/>
                </a:lnTo>
                <a:lnTo>
                  <a:pt x="253" y="250"/>
                </a:lnTo>
                <a:lnTo>
                  <a:pt x="253" y="253"/>
                </a:lnTo>
                <a:lnTo>
                  <a:pt x="253" y="256"/>
                </a:lnTo>
                <a:lnTo>
                  <a:pt x="253" y="258"/>
                </a:lnTo>
                <a:lnTo>
                  <a:pt x="253" y="261"/>
                </a:lnTo>
                <a:lnTo>
                  <a:pt x="251" y="261"/>
                </a:lnTo>
                <a:lnTo>
                  <a:pt x="251" y="263"/>
                </a:lnTo>
                <a:lnTo>
                  <a:pt x="253" y="266"/>
                </a:lnTo>
                <a:lnTo>
                  <a:pt x="253" y="269"/>
                </a:lnTo>
                <a:lnTo>
                  <a:pt x="253" y="271"/>
                </a:lnTo>
                <a:lnTo>
                  <a:pt x="253" y="274"/>
                </a:lnTo>
                <a:lnTo>
                  <a:pt x="253" y="276"/>
                </a:lnTo>
                <a:lnTo>
                  <a:pt x="253" y="279"/>
                </a:lnTo>
                <a:lnTo>
                  <a:pt x="253" y="282"/>
                </a:lnTo>
                <a:lnTo>
                  <a:pt x="253" y="284"/>
                </a:lnTo>
                <a:lnTo>
                  <a:pt x="253" y="287"/>
                </a:lnTo>
                <a:lnTo>
                  <a:pt x="256" y="287"/>
                </a:lnTo>
                <a:lnTo>
                  <a:pt x="256" y="290"/>
                </a:lnTo>
                <a:lnTo>
                  <a:pt x="256" y="292"/>
                </a:lnTo>
                <a:lnTo>
                  <a:pt x="256" y="295"/>
                </a:lnTo>
                <a:lnTo>
                  <a:pt x="256" y="297"/>
                </a:lnTo>
                <a:lnTo>
                  <a:pt x="256" y="300"/>
                </a:lnTo>
                <a:lnTo>
                  <a:pt x="259" y="300"/>
                </a:lnTo>
                <a:lnTo>
                  <a:pt x="259" y="303"/>
                </a:lnTo>
                <a:lnTo>
                  <a:pt x="261" y="303"/>
                </a:lnTo>
                <a:lnTo>
                  <a:pt x="261" y="305"/>
                </a:lnTo>
                <a:lnTo>
                  <a:pt x="259" y="305"/>
                </a:lnTo>
                <a:lnTo>
                  <a:pt x="259" y="308"/>
                </a:lnTo>
                <a:lnTo>
                  <a:pt x="259" y="310"/>
                </a:lnTo>
                <a:lnTo>
                  <a:pt x="259" y="313"/>
                </a:lnTo>
                <a:lnTo>
                  <a:pt x="259" y="316"/>
                </a:lnTo>
                <a:lnTo>
                  <a:pt x="259" y="318"/>
                </a:lnTo>
                <a:lnTo>
                  <a:pt x="259" y="321"/>
                </a:lnTo>
                <a:lnTo>
                  <a:pt x="259" y="323"/>
                </a:lnTo>
                <a:lnTo>
                  <a:pt x="261" y="323"/>
                </a:lnTo>
                <a:lnTo>
                  <a:pt x="264" y="323"/>
                </a:lnTo>
                <a:lnTo>
                  <a:pt x="267" y="323"/>
                </a:lnTo>
                <a:lnTo>
                  <a:pt x="269" y="323"/>
                </a:lnTo>
                <a:lnTo>
                  <a:pt x="272" y="323"/>
                </a:lnTo>
                <a:lnTo>
                  <a:pt x="274" y="323"/>
                </a:lnTo>
                <a:lnTo>
                  <a:pt x="277" y="323"/>
                </a:lnTo>
                <a:lnTo>
                  <a:pt x="280" y="323"/>
                </a:lnTo>
                <a:lnTo>
                  <a:pt x="280" y="326"/>
                </a:lnTo>
                <a:lnTo>
                  <a:pt x="282" y="326"/>
                </a:lnTo>
                <a:lnTo>
                  <a:pt x="282" y="323"/>
                </a:lnTo>
                <a:lnTo>
                  <a:pt x="282" y="329"/>
                </a:lnTo>
                <a:lnTo>
                  <a:pt x="280" y="329"/>
                </a:lnTo>
                <a:lnTo>
                  <a:pt x="280" y="331"/>
                </a:lnTo>
                <a:lnTo>
                  <a:pt x="280" y="334"/>
                </a:lnTo>
                <a:lnTo>
                  <a:pt x="282" y="334"/>
                </a:lnTo>
                <a:lnTo>
                  <a:pt x="285" y="337"/>
                </a:lnTo>
                <a:lnTo>
                  <a:pt x="285" y="339"/>
                </a:lnTo>
                <a:lnTo>
                  <a:pt x="285" y="342"/>
                </a:lnTo>
                <a:lnTo>
                  <a:pt x="287" y="342"/>
                </a:lnTo>
                <a:lnTo>
                  <a:pt x="287" y="344"/>
                </a:lnTo>
                <a:lnTo>
                  <a:pt x="290" y="344"/>
                </a:lnTo>
                <a:lnTo>
                  <a:pt x="293" y="344"/>
                </a:lnTo>
                <a:lnTo>
                  <a:pt x="293" y="347"/>
                </a:lnTo>
                <a:lnTo>
                  <a:pt x="295" y="347"/>
                </a:lnTo>
                <a:lnTo>
                  <a:pt x="295" y="350"/>
                </a:lnTo>
                <a:lnTo>
                  <a:pt x="295" y="352"/>
                </a:lnTo>
                <a:lnTo>
                  <a:pt x="295" y="355"/>
                </a:lnTo>
                <a:lnTo>
                  <a:pt x="298" y="357"/>
                </a:lnTo>
                <a:lnTo>
                  <a:pt x="300" y="365"/>
                </a:lnTo>
                <a:lnTo>
                  <a:pt x="300" y="368"/>
                </a:lnTo>
                <a:lnTo>
                  <a:pt x="298" y="368"/>
                </a:lnTo>
                <a:lnTo>
                  <a:pt x="298" y="371"/>
                </a:lnTo>
                <a:lnTo>
                  <a:pt x="300" y="376"/>
                </a:lnTo>
                <a:lnTo>
                  <a:pt x="300" y="378"/>
                </a:lnTo>
                <a:lnTo>
                  <a:pt x="300" y="384"/>
                </a:lnTo>
                <a:lnTo>
                  <a:pt x="300" y="386"/>
                </a:lnTo>
                <a:lnTo>
                  <a:pt x="300" y="391"/>
                </a:lnTo>
                <a:lnTo>
                  <a:pt x="300" y="394"/>
                </a:lnTo>
                <a:lnTo>
                  <a:pt x="314" y="399"/>
                </a:lnTo>
                <a:lnTo>
                  <a:pt x="316" y="399"/>
                </a:lnTo>
                <a:lnTo>
                  <a:pt x="319" y="399"/>
                </a:lnTo>
                <a:lnTo>
                  <a:pt x="321" y="399"/>
                </a:lnTo>
                <a:lnTo>
                  <a:pt x="319" y="399"/>
                </a:lnTo>
                <a:lnTo>
                  <a:pt x="314" y="402"/>
                </a:lnTo>
                <a:lnTo>
                  <a:pt x="306" y="404"/>
                </a:lnTo>
                <a:lnTo>
                  <a:pt x="303" y="404"/>
                </a:lnTo>
                <a:lnTo>
                  <a:pt x="300" y="404"/>
                </a:lnTo>
                <a:lnTo>
                  <a:pt x="300" y="407"/>
                </a:lnTo>
                <a:lnTo>
                  <a:pt x="298" y="407"/>
                </a:lnTo>
                <a:lnTo>
                  <a:pt x="295" y="407"/>
                </a:lnTo>
                <a:lnTo>
                  <a:pt x="293" y="407"/>
                </a:lnTo>
                <a:lnTo>
                  <a:pt x="290" y="407"/>
                </a:lnTo>
                <a:lnTo>
                  <a:pt x="287" y="407"/>
                </a:lnTo>
                <a:lnTo>
                  <a:pt x="285" y="407"/>
                </a:lnTo>
                <a:lnTo>
                  <a:pt x="282" y="407"/>
                </a:lnTo>
                <a:lnTo>
                  <a:pt x="282" y="404"/>
                </a:lnTo>
                <a:lnTo>
                  <a:pt x="280" y="404"/>
                </a:lnTo>
                <a:lnTo>
                  <a:pt x="280" y="402"/>
                </a:lnTo>
                <a:lnTo>
                  <a:pt x="277" y="402"/>
                </a:lnTo>
                <a:lnTo>
                  <a:pt x="277" y="399"/>
                </a:lnTo>
                <a:lnTo>
                  <a:pt x="277" y="397"/>
                </a:lnTo>
                <a:lnTo>
                  <a:pt x="274" y="397"/>
                </a:lnTo>
                <a:lnTo>
                  <a:pt x="272" y="397"/>
                </a:lnTo>
                <a:lnTo>
                  <a:pt x="269" y="397"/>
                </a:lnTo>
                <a:lnTo>
                  <a:pt x="267" y="397"/>
                </a:lnTo>
                <a:lnTo>
                  <a:pt x="264" y="397"/>
                </a:lnTo>
                <a:lnTo>
                  <a:pt x="264" y="399"/>
                </a:lnTo>
                <a:lnTo>
                  <a:pt x="261" y="399"/>
                </a:lnTo>
                <a:lnTo>
                  <a:pt x="261" y="402"/>
                </a:lnTo>
                <a:lnTo>
                  <a:pt x="259" y="402"/>
                </a:lnTo>
                <a:lnTo>
                  <a:pt x="259" y="404"/>
                </a:lnTo>
                <a:lnTo>
                  <a:pt x="256" y="404"/>
                </a:lnTo>
                <a:lnTo>
                  <a:pt x="256" y="407"/>
                </a:lnTo>
                <a:lnTo>
                  <a:pt x="253" y="407"/>
                </a:lnTo>
                <a:lnTo>
                  <a:pt x="251" y="407"/>
                </a:lnTo>
                <a:lnTo>
                  <a:pt x="248" y="407"/>
                </a:lnTo>
                <a:lnTo>
                  <a:pt x="246" y="407"/>
                </a:lnTo>
                <a:lnTo>
                  <a:pt x="243" y="404"/>
                </a:lnTo>
                <a:lnTo>
                  <a:pt x="240" y="404"/>
                </a:lnTo>
                <a:lnTo>
                  <a:pt x="235" y="399"/>
                </a:lnTo>
                <a:lnTo>
                  <a:pt x="233" y="397"/>
                </a:lnTo>
                <a:lnTo>
                  <a:pt x="230" y="397"/>
                </a:lnTo>
                <a:lnTo>
                  <a:pt x="227" y="397"/>
                </a:lnTo>
                <a:lnTo>
                  <a:pt x="227" y="394"/>
                </a:lnTo>
                <a:lnTo>
                  <a:pt x="225" y="394"/>
                </a:lnTo>
                <a:lnTo>
                  <a:pt x="222" y="394"/>
                </a:lnTo>
                <a:lnTo>
                  <a:pt x="220" y="394"/>
                </a:lnTo>
                <a:lnTo>
                  <a:pt x="217" y="394"/>
                </a:lnTo>
                <a:lnTo>
                  <a:pt x="214" y="391"/>
                </a:lnTo>
                <a:lnTo>
                  <a:pt x="207" y="394"/>
                </a:lnTo>
                <a:lnTo>
                  <a:pt x="207" y="397"/>
                </a:lnTo>
                <a:lnTo>
                  <a:pt x="207" y="399"/>
                </a:lnTo>
                <a:lnTo>
                  <a:pt x="207" y="402"/>
                </a:lnTo>
                <a:lnTo>
                  <a:pt x="207" y="404"/>
                </a:lnTo>
                <a:lnTo>
                  <a:pt x="204" y="404"/>
                </a:lnTo>
                <a:lnTo>
                  <a:pt x="204" y="407"/>
                </a:lnTo>
                <a:lnTo>
                  <a:pt x="201" y="410"/>
                </a:lnTo>
                <a:lnTo>
                  <a:pt x="199" y="410"/>
                </a:lnTo>
                <a:lnTo>
                  <a:pt x="196" y="410"/>
                </a:lnTo>
                <a:lnTo>
                  <a:pt x="193" y="410"/>
                </a:lnTo>
                <a:lnTo>
                  <a:pt x="191" y="410"/>
                </a:lnTo>
                <a:lnTo>
                  <a:pt x="191" y="412"/>
                </a:lnTo>
                <a:lnTo>
                  <a:pt x="188" y="415"/>
                </a:lnTo>
                <a:lnTo>
                  <a:pt x="186" y="415"/>
                </a:lnTo>
                <a:lnTo>
                  <a:pt x="180" y="420"/>
                </a:lnTo>
                <a:lnTo>
                  <a:pt x="178" y="418"/>
                </a:lnTo>
                <a:lnTo>
                  <a:pt x="178" y="415"/>
                </a:lnTo>
                <a:lnTo>
                  <a:pt x="175" y="415"/>
                </a:lnTo>
                <a:lnTo>
                  <a:pt x="173" y="412"/>
                </a:lnTo>
                <a:lnTo>
                  <a:pt x="170" y="412"/>
                </a:lnTo>
                <a:lnTo>
                  <a:pt x="170" y="415"/>
                </a:lnTo>
                <a:lnTo>
                  <a:pt x="173" y="418"/>
                </a:lnTo>
                <a:lnTo>
                  <a:pt x="173" y="420"/>
                </a:lnTo>
                <a:lnTo>
                  <a:pt x="175" y="425"/>
                </a:lnTo>
                <a:lnTo>
                  <a:pt x="175" y="428"/>
                </a:lnTo>
                <a:lnTo>
                  <a:pt x="178" y="428"/>
                </a:lnTo>
                <a:lnTo>
                  <a:pt x="178" y="431"/>
                </a:lnTo>
                <a:lnTo>
                  <a:pt x="180" y="433"/>
                </a:lnTo>
                <a:lnTo>
                  <a:pt x="183" y="436"/>
                </a:lnTo>
                <a:lnTo>
                  <a:pt x="183" y="438"/>
                </a:lnTo>
                <a:lnTo>
                  <a:pt x="188" y="441"/>
                </a:lnTo>
                <a:lnTo>
                  <a:pt x="188" y="444"/>
                </a:lnTo>
                <a:lnTo>
                  <a:pt x="191" y="446"/>
                </a:lnTo>
                <a:lnTo>
                  <a:pt x="193" y="449"/>
                </a:lnTo>
                <a:lnTo>
                  <a:pt x="196" y="449"/>
                </a:lnTo>
                <a:lnTo>
                  <a:pt x="196" y="451"/>
                </a:lnTo>
                <a:lnTo>
                  <a:pt x="199" y="451"/>
                </a:lnTo>
                <a:lnTo>
                  <a:pt x="199" y="454"/>
                </a:lnTo>
                <a:lnTo>
                  <a:pt x="201" y="454"/>
                </a:lnTo>
                <a:lnTo>
                  <a:pt x="204" y="457"/>
                </a:lnTo>
                <a:lnTo>
                  <a:pt x="209" y="457"/>
                </a:lnTo>
                <a:lnTo>
                  <a:pt x="214" y="462"/>
                </a:lnTo>
                <a:lnTo>
                  <a:pt x="225" y="465"/>
                </a:lnTo>
                <a:lnTo>
                  <a:pt x="227" y="465"/>
                </a:lnTo>
                <a:lnTo>
                  <a:pt x="230" y="465"/>
                </a:lnTo>
                <a:lnTo>
                  <a:pt x="230" y="467"/>
                </a:lnTo>
                <a:lnTo>
                  <a:pt x="233" y="467"/>
                </a:lnTo>
                <a:lnTo>
                  <a:pt x="230" y="472"/>
                </a:lnTo>
                <a:lnTo>
                  <a:pt x="238" y="475"/>
                </a:lnTo>
                <a:lnTo>
                  <a:pt x="246" y="480"/>
                </a:lnTo>
                <a:lnTo>
                  <a:pt x="248" y="480"/>
                </a:lnTo>
                <a:lnTo>
                  <a:pt x="251" y="480"/>
                </a:lnTo>
                <a:lnTo>
                  <a:pt x="253" y="483"/>
                </a:lnTo>
                <a:lnTo>
                  <a:pt x="256" y="483"/>
                </a:lnTo>
                <a:lnTo>
                  <a:pt x="259" y="485"/>
                </a:lnTo>
                <a:lnTo>
                  <a:pt x="259" y="488"/>
                </a:lnTo>
                <a:lnTo>
                  <a:pt x="259" y="491"/>
                </a:lnTo>
                <a:lnTo>
                  <a:pt x="259" y="493"/>
                </a:lnTo>
                <a:lnTo>
                  <a:pt x="256" y="496"/>
                </a:lnTo>
                <a:lnTo>
                  <a:pt x="256" y="498"/>
                </a:lnTo>
                <a:lnTo>
                  <a:pt x="253" y="498"/>
                </a:lnTo>
                <a:lnTo>
                  <a:pt x="251" y="501"/>
                </a:lnTo>
                <a:lnTo>
                  <a:pt x="248" y="504"/>
                </a:lnTo>
                <a:lnTo>
                  <a:pt x="246" y="504"/>
                </a:lnTo>
                <a:lnTo>
                  <a:pt x="246" y="506"/>
                </a:lnTo>
                <a:lnTo>
                  <a:pt x="243" y="506"/>
                </a:lnTo>
                <a:lnTo>
                  <a:pt x="246" y="506"/>
                </a:lnTo>
                <a:lnTo>
                  <a:pt x="248" y="506"/>
                </a:lnTo>
                <a:lnTo>
                  <a:pt x="248" y="509"/>
                </a:lnTo>
                <a:lnTo>
                  <a:pt x="248" y="512"/>
                </a:lnTo>
                <a:lnTo>
                  <a:pt x="246" y="514"/>
                </a:lnTo>
                <a:lnTo>
                  <a:pt x="243" y="514"/>
                </a:lnTo>
                <a:lnTo>
                  <a:pt x="240" y="512"/>
                </a:lnTo>
                <a:lnTo>
                  <a:pt x="230" y="519"/>
                </a:lnTo>
                <a:lnTo>
                  <a:pt x="225" y="525"/>
                </a:lnTo>
                <a:lnTo>
                  <a:pt x="222" y="527"/>
                </a:lnTo>
                <a:lnTo>
                  <a:pt x="220" y="530"/>
                </a:lnTo>
                <a:lnTo>
                  <a:pt x="209" y="538"/>
                </a:lnTo>
                <a:lnTo>
                  <a:pt x="209" y="540"/>
                </a:lnTo>
                <a:lnTo>
                  <a:pt x="207" y="543"/>
                </a:lnTo>
                <a:lnTo>
                  <a:pt x="207" y="546"/>
                </a:lnTo>
                <a:lnTo>
                  <a:pt x="207" y="548"/>
                </a:lnTo>
                <a:lnTo>
                  <a:pt x="204" y="551"/>
                </a:lnTo>
                <a:lnTo>
                  <a:pt x="204" y="553"/>
                </a:lnTo>
                <a:lnTo>
                  <a:pt x="201" y="553"/>
                </a:lnTo>
                <a:lnTo>
                  <a:pt x="201" y="556"/>
                </a:lnTo>
                <a:lnTo>
                  <a:pt x="199" y="556"/>
                </a:lnTo>
                <a:lnTo>
                  <a:pt x="196" y="556"/>
                </a:lnTo>
                <a:lnTo>
                  <a:pt x="196" y="559"/>
                </a:lnTo>
                <a:lnTo>
                  <a:pt x="193" y="559"/>
                </a:lnTo>
                <a:lnTo>
                  <a:pt x="191" y="559"/>
                </a:lnTo>
                <a:lnTo>
                  <a:pt x="188" y="561"/>
                </a:lnTo>
                <a:lnTo>
                  <a:pt x="186" y="561"/>
                </a:lnTo>
                <a:lnTo>
                  <a:pt x="183" y="561"/>
                </a:lnTo>
                <a:lnTo>
                  <a:pt x="180" y="561"/>
                </a:lnTo>
                <a:lnTo>
                  <a:pt x="178" y="561"/>
                </a:lnTo>
                <a:lnTo>
                  <a:pt x="175" y="561"/>
                </a:lnTo>
                <a:lnTo>
                  <a:pt x="167" y="566"/>
                </a:lnTo>
                <a:lnTo>
                  <a:pt x="162" y="572"/>
                </a:lnTo>
                <a:lnTo>
                  <a:pt x="162" y="574"/>
                </a:lnTo>
                <a:lnTo>
                  <a:pt x="162" y="577"/>
                </a:lnTo>
                <a:lnTo>
                  <a:pt x="160" y="577"/>
                </a:lnTo>
                <a:lnTo>
                  <a:pt x="162" y="579"/>
                </a:lnTo>
                <a:lnTo>
                  <a:pt x="162" y="582"/>
                </a:lnTo>
                <a:lnTo>
                  <a:pt x="162" y="585"/>
                </a:lnTo>
                <a:lnTo>
                  <a:pt x="162" y="587"/>
                </a:lnTo>
                <a:lnTo>
                  <a:pt x="162" y="590"/>
                </a:lnTo>
                <a:lnTo>
                  <a:pt x="165" y="593"/>
                </a:lnTo>
                <a:lnTo>
                  <a:pt x="165" y="595"/>
                </a:lnTo>
                <a:lnTo>
                  <a:pt x="167" y="598"/>
                </a:lnTo>
                <a:lnTo>
                  <a:pt x="167" y="600"/>
                </a:lnTo>
                <a:lnTo>
                  <a:pt x="170" y="600"/>
                </a:lnTo>
                <a:lnTo>
                  <a:pt x="173" y="600"/>
                </a:lnTo>
                <a:lnTo>
                  <a:pt x="173" y="603"/>
                </a:lnTo>
                <a:lnTo>
                  <a:pt x="175" y="603"/>
                </a:lnTo>
                <a:lnTo>
                  <a:pt x="175" y="608"/>
                </a:lnTo>
                <a:lnTo>
                  <a:pt x="173" y="608"/>
                </a:lnTo>
                <a:lnTo>
                  <a:pt x="170" y="606"/>
                </a:lnTo>
                <a:lnTo>
                  <a:pt x="167" y="606"/>
                </a:lnTo>
                <a:lnTo>
                  <a:pt x="165" y="606"/>
                </a:lnTo>
                <a:lnTo>
                  <a:pt x="162" y="606"/>
                </a:lnTo>
                <a:lnTo>
                  <a:pt x="152" y="611"/>
                </a:lnTo>
                <a:lnTo>
                  <a:pt x="86" y="574"/>
                </a:lnTo>
                <a:lnTo>
                  <a:pt x="84" y="566"/>
                </a:lnTo>
                <a:lnTo>
                  <a:pt x="94" y="553"/>
                </a:lnTo>
                <a:lnTo>
                  <a:pt x="99" y="551"/>
                </a:lnTo>
                <a:lnTo>
                  <a:pt x="162" y="532"/>
                </a:lnTo>
                <a:lnTo>
                  <a:pt x="201" y="519"/>
                </a:lnTo>
                <a:lnTo>
                  <a:pt x="201" y="514"/>
                </a:lnTo>
                <a:lnTo>
                  <a:pt x="193" y="493"/>
                </a:lnTo>
                <a:lnTo>
                  <a:pt x="191" y="493"/>
                </a:lnTo>
                <a:lnTo>
                  <a:pt x="183" y="496"/>
                </a:lnTo>
                <a:lnTo>
                  <a:pt x="128" y="512"/>
                </a:lnTo>
                <a:lnTo>
                  <a:pt x="107" y="446"/>
                </a:lnTo>
                <a:lnTo>
                  <a:pt x="154" y="433"/>
                </a:lnTo>
                <a:lnTo>
                  <a:pt x="146" y="410"/>
                </a:lnTo>
                <a:lnTo>
                  <a:pt x="99" y="423"/>
                </a:lnTo>
                <a:lnTo>
                  <a:pt x="84" y="368"/>
                </a:lnTo>
                <a:lnTo>
                  <a:pt x="71" y="326"/>
                </a:lnTo>
                <a:lnTo>
                  <a:pt x="37" y="337"/>
                </a:lnTo>
                <a:lnTo>
                  <a:pt x="34" y="339"/>
                </a:lnTo>
                <a:lnTo>
                  <a:pt x="32" y="337"/>
                </a:lnTo>
                <a:lnTo>
                  <a:pt x="34" y="337"/>
                </a:lnTo>
                <a:lnTo>
                  <a:pt x="29" y="323"/>
                </a:lnTo>
                <a:lnTo>
                  <a:pt x="26" y="318"/>
                </a:lnTo>
                <a:lnTo>
                  <a:pt x="26" y="316"/>
                </a:lnTo>
                <a:lnTo>
                  <a:pt x="24" y="310"/>
                </a:lnTo>
                <a:lnTo>
                  <a:pt x="26" y="308"/>
                </a:lnTo>
                <a:lnTo>
                  <a:pt x="24" y="303"/>
                </a:lnTo>
                <a:lnTo>
                  <a:pt x="21" y="300"/>
                </a:lnTo>
                <a:lnTo>
                  <a:pt x="19" y="292"/>
                </a:lnTo>
                <a:lnTo>
                  <a:pt x="19" y="290"/>
                </a:lnTo>
                <a:lnTo>
                  <a:pt x="21" y="287"/>
                </a:lnTo>
                <a:lnTo>
                  <a:pt x="24" y="287"/>
                </a:lnTo>
                <a:lnTo>
                  <a:pt x="24" y="290"/>
                </a:lnTo>
                <a:lnTo>
                  <a:pt x="24" y="292"/>
                </a:lnTo>
                <a:lnTo>
                  <a:pt x="26" y="292"/>
                </a:lnTo>
                <a:lnTo>
                  <a:pt x="26" y="295"/>
                </a:lnTo>
                <a:lnTo>
                  <a:pt x="26" y="297"/>
                </a:lnTo>
                <a:lnTo>
                  <a:pt x="29" y="297"/>
                </a:lnTo>
                <a:lnTo>
                  <a:pt x="29" y="300"/>
                </a:lnTo>
                <a:lnTo>
                  <a:pt x="32" y="303"/>
                </a:lnTo>
                <a:lnTo>
                  <a:pt x="37" y="300"/>
                </a:lnTo>
                <a:lnTo>
                  <a:pt x="37" y="292"/>
                </a:lnTo>
                <a:lnTo>
                  <a:pt x="39" y="276"/>
                </a:lnTo>
                <a:lnTo>
                  <a:pt x="42" y="274"/>
                </a:lnTo>
                <a:lnTo>
                  <a:pt x="42" y="271"/>
                </a:lnTo>
                <a:lnTo>
                  <a:pt x="37" y="271"/>
                </a:lnTo>
                <a:lnTo>
                  <a:pt x="34" y="269"/>
                </a:lnTo>
                <a:lnTo>
                  <a:pt x="16" y="222"/>
                </a:lnTo>
                <a:lnTo>
                  <a:pt x="8" y="224"/>
                </a:lnTo>
                <a:lnTo>
                  <a:pt x="6" y="229"/>
                </a:lnTo>
                <a:lnTo>
                  <a:pt x="6" y="232"/>
                </a:lnTo>
                <a:lnTo>
                  <a:pt x="3" y="232"/>
                </a:lnTo>
                <a:lnTo>
                  <a:pt x="3" y="229"/>
                </a:lnTo>
                <a:lnTo>
                  <a:pt x="3" y="227"/>
                </a:lnTo>
                <a:lnTo>
                  <a:pt x="3" y="224"/>
                </a:lnTo>
                <a:lnTo>
                  <a:pt x="0" y="224"/>
                </a:lnTo>
                <a:lnTo>
                  <a:pt x="0" y="222"/>
                </a:lnTo>
                <a:lnTo>
                  <a:pt x="3" y="222"/>
                </a:lnTo>
                <a:lnTo>
                  <a:pt x="11" y="219"/>
                </a:lnTo>
                <a:lnTo>
                  <a:pt x="13" y="219"/>
                </a:lnTo>
                <a:lnTo>
                  <a:pt x="16" y="219"/>
                </a:lnTo>
                <a:lnTo>
                  <a:pt x="16" y="216"/>
                </a:lnTo>
                <a:lnTo>
                  <a:pt x="19" y="216"/>
                </a:lnTo>
                <a:lnTo>
                  <a:pt x="21" y="214"/>
                </a:lnTo>
                <a:lnTo>
                  <a:pt x="24" y="214"/>
                </a:lnTo>
                <a:lnTo>
                  <a:pt x="32" y="209"/>
                </a:lnTo>
                <a:lnTo>
                  <a:pt x="34" y="206"/>
                </a:lnTo>
                <a:lnTo>
                  <a:pt x="37" y="203"/>
                </a:lnTo>
                <a:lnTo>
                  <a:pt x="47" y="198"/>
                </a:lnTo>
                <a:lnTo>
                  <a:pt x="53" y="196"/>
                </a:lnTo>
                <a:lnTo>
                  <a:pt x="55" y="196"/>
                </a:lnTo>
                <a:lnTo>
                  <a:pt x="60" y="193"/>
                </a:lnTo>
                <a:lnTo>
                  <a:pt x="63" y="193"/>
                </a:lnTo>
                <a:lnTo>
                  <a:pt x="66" y="190"/>
                </a:lnTo>
                <a:lnTo>
                  <a:pt x="68" y="190"/>
                </a:lnTo>
                <a:lnTo>
                  <a:pt x="71" y="188"/>
                </a:lnTo>
                <a:lnTo>
                  <a:pt x="71" y="185"/>
                </a:lnTo>
                <a:lnTo>
                  <a:pt x="73" y="185"/>
                </a:lnTo>
                <a:lnTo>
                  <a:pt x="73" y="182"/>
                </a:lnTo>
                <a:lnTo>
                  <a:pt x="76" y="180"/>
                </a:lnTo>
                <a:lnTo>
                  <a:pt x="79" y="177"/>
                </a:lnTo>
                <a:lnTo>
                  <a:pt x="79" y="175"/>
                </a:lnTo>
                <a:lnTo>
                  <a:pt x="81" y="175"/>
                </a:lnTo>
                <a:lnTo>
                  <a:pt x="81" y="172"/>
                </a:lnTo>
                <a:lnTo>
                  <a:pt x="81" y="169"/>
                </a:lnTo>
                <a:lnTo>
                  <a:pt x="84" y="164"/>
                </a:lnTo>
                <a:lnTo>
                  <a:pt x="84" y="162"/>
                </a:lnTo>
                <a:lnTo>
                  <a:pt x="84" y="159"/>
                </a:lnTo>
                <a:lnTo>
                  <a:pt x="86" y="156"/>
                </a:lnTo>
                <a:lnTo>
                  <a:pt x="89" y="151"/>
                </a:lnTo>
                <a:lnTo>
                  <a:pt x="92" y="146"/>
                </a:lnTo>
                <a:lnTo>
                  <a:pt x="97" y="138"/>
                </a:lnTo>
                <a:lnTo>
                  <a:pt x="99" y="135"/>
                </a:lnTo>
                <a:lnTo>
                  <a:pt x="99" y="133"/>
                </a:lnTo>
                <a:lnTo>
                  <a:pt x="99" y="130"/>
                </a:lnTo>
                <a:lnTo>
                  <a:pt x="118" y="128"/>
                </a:lnTo>
                <a:lnTo>
                  <a:pt x="123" y="128"/>
                </a:lnTo>
                <a:lnTo>
                  <a:pt x="128" y="128"/>
                </a:lnTo>
                <a:lnTo>
                  <a:pt x="146" y="125"/>
                </a:lnTo>
                <a:lnTo>
                  <a:pt x="149" y="125"/>
                </a:lnTo>
                <a:lnTo>
                  <a:pt x="152" y="125"/>
                </a:lnTo>
                <a:lnTo>
                  <a:pt x="154" y="125"/>
                </a:lnTo>
                <a:lnTo>
                  <a:pt x="157" y="125"/>
                </a:lnTo>
                <a:lnTo>
                  <a:pt x="160" y="125"/>
                </a:lnTo>
                <a:lnTo>
                  <a:pt x="162" y="125"/>
                </a:lnTo>
                <a:lnTo>
                  <a:pt x="165" y="128"/>
                </a:lnTo>
                <a:lnTo>
                  <a:pt x="167" y="130"/>
                </a:lnTo>
                <a:lnTo>
                  <a:pt x="170" y="130"/>
                </a:lnTo>
                <a:lnTo>
                  <a:pt x="175" y="133"/>
                </a:lnTo>
                <a:lnTo>
                  <a:pt x="178" y="135"/>
                </a:lnTo>
                <a:lnTo>
                  <a:pt x="180" y="135"/>
                </a:lnTo>
                <a:lnTo>
                  <a:pt x="183" y="135"/>
                </a:lnTo>
                <a:lnTo>
                  <a:pt x="186" y="135"/>
                </a:lnTo>
                <a:lnTo>
                  <a:pt x="186" y="133"/>
                </a:lnTo>
                <a:lnTo>
                  <a:pt x="188" y="133"/>
                </a:lnTo>
                <a:lnTo>
                  <a:pt x="191" y="133"/>
                </a:lnTo>
                <a:lnTo>
                  <a:pt x="193" y="130"/>
                </a:lnTo>
                <a:lnTo>
                  <a:pt x="193" y="128"/>
                </a:lnTo>
                <a:lnTo>
                  <a:pt x="193" y="125"/>
                </a:lnTo>
                <a:lnTo>
                  <a:pt x="196" y="125"/>
                </a:lnTo>
                <a:lnTo>
                  <a:pt x="196" y="122"/>
                </a:lnTo>
                <a:lnTo>
                  <a:pt x="199" y="122"/>
                </a:lnTo>
                <a:lnTo>
                  <a:pt x="199" y="120"/>
                </a:lnTo>
                <a:lnTo>
                  <a:pt x="204" y="117"/>
                </a:lnTo>
                <a:lnTo>
                  <a:pt x="207" y="115"/>
                </a:lnTo>
                <a:lnTo>
                  <a:pt x="209" y="115"/>
                </a:lnTo>
                <a:lnTo>
                  <a:pt x="209" y="112"/>
                </a:lnTo>
                <a:lnTo>
                  <a:pt x="209" y="109"/>
                </a:lnTo>
                <a:lnTo>
                  <a:pt x="212" y="107"/>
                </a:lnTo>
                <a:lnTo>
                  <a:pt x="212" y="91"/>
                </a:lnTo>
                <a:lnTo>
                  <a:pt x="209" y="86"/>
                </a:lnTo>
                <a:lnTo>
                  <a:pt x="212" y="81"/>
                </a:lnTo>
                <a:lnTo>
                  <a:pt x="212" y="78"/>
                </a:lnTo>
                <a:lnTo>
                  <a:pt x="212" y="75"/>
                </a:lnTo>
                <a:lnTo>
                  <a:pt x="212" y="73"/>
                </a:lnTo>
                <a:lnTo>
                  <a:pt x="217" y="57"/>
                </a:lnTo>
                <a:lnTo>
                  <a:pt x="220" y="54"/>
                </a:lnTo>
                <a:lnTo>
                  <a:pt x="220" y="52"/>
                </a:lnTo>
                <a:lnTo>
                  <a:pt x="220" y="49"/>
                </a:lnTo>
                <a:lnTo>
                  <a:pt x="220" y="47"/>
                </a:lnTo>
                <a:lnTo>
                  <a:pt x="220" y="44"/>
                </a:lnTo>
                <a:lnTo>
                  <a:pt x="220" y="41"/>
                </a:lnTo>
                <a:lnTo>
                  <a:pt x="217" y="41"/>
                </a:lnTo>
                <a:lnTo>
                  <a:pt x="217" y="39"/>
                </a:lnTo>
                <a:lnTo>
                  <a:pt x="214" y="39"/>
                </a:lnTo>
                <a:lnTo>
                  <a:pt x="212" y="39"/>
                </a:lnTo>
                <a:lnTo>
                  <a:pt x="209" y="39"/>
                </a:lnTo>
                <a:lnTo>
                  <a:pt x="207" y="39"/>
                </a:lnTo>
                <a:lnTo>
                  <a:pt x="209" y="36"/>
                </a:lnTo>
                <a:lnTo>
                  <a:pt x="209" y="34"/>
                </a:lnTo>
                <a:lnTo>
                  <a:pt x="207" y="31"/>
                </a:lnTo>
                <a:lnTo>
                  <a:pt x="204" y="31"/>
                </a:lnTo>
                <a:lnTo>
                  <a:pt x="201" y="31"/>
                </a:lnTo>
                <a:lnTo>
                  <a:pt x="201" y="28"/>
                </a:lnTo>
                <a:lnTo>
                  <a:pt x="199" y="28"/>
                </a:lnTo>
                <a:lnTo>
                  <a:pt x="201" y="28"/>
                </a:lnTo>
                <a:lnTo>
                  <a:pt x="204" y="26"/>
                </a:lnTo>
                <a:lnTo>
                  <a:pt x="207" y="26"/>
                </a:lnTo>
                <a:lnTo>
                  <a:pt x="212" y="26"/>
                </a:lnTo>
                <a:lnTo>
                  <a:pt x="214" y="26"/>
                </a:lnTo>
                <a:lnTo>
                  <a:pt x="217" y="26"/>
                </a:lnTo>
                <a:lnTo>
                  <a:pt x="217" y="23"/>
                </a:lnTo>
                <a:lnTo>
                  <a:pt x="220" y="23"/>
                </a:lnTo>
                <a:lnTo>
                  <a:pt x="220" y="21"/>
                </a:lnTo>
                <a:lnTo>
                  <a:pt x="222" y="21"/>
                </a:lnTo>
                <a:lnTo>
                  <a:pt x="225" y="21"/>
                </a:lnTo>
                <a:lnTo>
                  <a:pt x="225" y="23"/>
                </a:lnTo>
                <a:lnTo>
                  <a:pt x="227" y="23"/>
                </a:lnTo>
                <a:lnTo>
                  <a:pt x="230" y="23"/>
                </a:lnTo>
                <a:lnTo>
                  <a:pt x="233" y="23"/>
                </a:lnTo>
                <a:lnTo>
                  <a:pt x="235" y="21"/>
                </a:lnTo>
                <a:lnTo>
                  <a:pt x="251" y="10"/>
                </a:lnTo>
                <a:lnTo>
                  <a:pt x="253" y="10"/>
                </a:lnTo>
                <a:lnTo>
                  <a:pt x="253" y="7"/>
                </a:lnTo>
                <a:lnTo>
                  <a:pt x="256" y="7"/>
                </a:lnTo>
                <a:lnTo>
                  <a:pt x="259" y="7"/>
                </a:lnTo>
                <a:lnTo>
                  <a:pt x="267" y="2"/>
                </a:lnTo>
                <a:lnTo>
                  <a:pt x="269" y="2"/>
                </a:lnTo>
                <a:lnTo>
                  <a:pt x="274" y="0"/>
                </a:lnTo>
                <a:lnTo>
                  <a:pt x="280" y="0"/>
                </a:lnTo>
                <a:lnTo>
                  <a:pt x="280" y="2"/>
                </a:lnTo>
                <a:lnTo>
                  <a:pt x="277" y="7"/>
                </a:lnTo>
                <a:lnTo>
                  <a:pt x="280" y="7"/>
                </a:lnTo>
                <a:lnTo>
                  <a:pt x="280" y="10"/>
                </a:lnTo>
                <a:lnTo>
                  <a:pt x="280" y="13"/>
                </a:lnTo>
                <a:lnTo>
                  <a:pt x="280" y="15"/>
                </a:lnTo>
                <a:lnTo>
                  <a:pt x="280" y="18"/>
                </a:lnTo>
                <a:lnTo>
                  <a:pt x="277" y="18"/>
                </a:lnTo>
                <a:lnTo>
                  <a:pt x="274" y="18"/>
                </a:lnTo>
                <a:lnTo>
                  <a:pt x="274" y="21"/>
                </a:lnTo>
                <a:lnTo>
                  <a:pt x="272" y="21"/>
                </a:lnTo>
                <a:lnTo>
                  <a:pt x="272" y="23"/>
                </a:lnTo>
              </a:path>
            </a:pathLst>
          </a:custGeom>
          <a:noFill/>
          <a:ln w="4763">
            <a:solidFill>
              <a:srgbClr val="6E6E6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246" name="Freeform 36"/>
          <p:cNvSpPr>
            <a:spLocks noEditPoints="1"/>
          </p:cNvSpPr>
          <p:nvPr/>
        </p:nvSpPr>
        <p:spPr bwMode="auto">
          <a:xfrm>
            <a:off x="4218843" y="377826"/>
            <a:ext cx="3190143" cy="1389063"/>
          </a:xfrm>
          <a:custGeom>
            <a:avLst/>
            <a:gdLst>
              <a:gd name="T0" fmla="*/ 1971 w 2177"/>
              <a:gd name="T1" fmla="*/ 335 h 875"/>
              <a:gd name="T2" fmla="*/ 2010 w 2177"/>
              <a:gd name="T3" fmla="*/ 405 h 875"/>
              <a:gd name="T4" fmla="*/ 1968 w 2177"/>
              <a:gd name="T5" fmla="*/ 481 h 875"/>
              <a:gd name="T6" fmla="*/ 1853 w 2177"/>
              <a:gd name="T7" fmla="*/ 502 h 875"/>
              <a:gd name="T8" fmla="*/ 1874 w 2177"/>
              <a:gd name="T9" fmla="*/ 455 h 875"/>
              <a:gd name="T10" fmla="*/ 1932 w 2177"/>
              <a:gd name="T11" fmla="*/ 444 h 875"/>
              <a:gd name="T12" fmla="*/ 1947 w 2177"/>
              <a:gd name="T13" fmla="*/ 340 h 875"/>
              <a:gd name="T14" fmla="*/ 1676 w 2177"/>
              <a:gd name="T15" fmla="*/ 267 h 875"/>
              <a:gd name="T16" fmla="*/ 2046 w 2177"/>
              <a:gd name="T17" fmla="*/ 322 h 875"/>
              <a:gd name="T18" fmla="*/ 1942 w 2177"/>
              <a:gd name="T19" fmla="*/ 285 h 875"/>
              <a:gd name="T20" fmla="*/ 2031 w 2177"/>
              <a:gd name="T21" fmla="*/ 275 h 875"/>
              <a:gd name="T22" fmla="*/ 1926 w 2177"/>
              <a:gd name="T23" fmla="*/ 222 h 875"/>
              <a:gd name="T24" fmla="*/ 2138 w 2177"/>
              <a:gd name="T25" fmla="*/ 196 h 875"/>
              <a:gd name="T26" fmla="*/ 1543 w 2177"/>
              <a:gd name="T27" fmla="*/ 139 h 875"/>
              <a:gd name="T28" fmla="*/ 1603 w 2177"/>
              <a:gd name="T29" fmla="*/ 79 h 875"/>
              <a:gd name="T30" fmla="*/ 1934 w 2177"/>
              <a:gd name="T31" fmla="*/ 102 h 875"/>
              <a:gd name="T32" fmla="*/ 1968 w 2177"/>
              <a:gd name="T33" fmla="*/ 134 h 875"/>
              <a:gd name="T34" fmla="*/ 1858 w 2177"/>
              <a:gd name="T35" fmla="*/ 118 h 875"/>
              <a:gd name="T36" fmla="*/ 1861 w 2177"/>
              <a:gd name="T37" fmla="*/ 204 h 875"/>
              <a:gd name="T38" fmla="*/ 1872 w 2177"/>
              <a:gd name="T39" fmla="*/ 269 h 875"/>
              <a:gd name="T40" fmla="*/ 1825 w 2177"/>
              <a:gd name="T41" fmla="*/ 249 h 875"/>
              <a:gd name="T42" fmla="*/ 1801 w 2177"/>
              <a:gd name="T43" fmla="*/ 199 h 875"/>
              <a:gd name="T44" fmla="*/ 1780 w 2177"/>
              <a:gd name="T45" fmla="*/ 126 h 875"/>
              <a:gd name="T46" fmla="*/ 741 w 2177"/>
              <a:gd name="T47" fmla="*/ 16 h 875"/>
              <a:gd name="T48" fmla="*/ 971 w 2177"/>
              <a:gd name="T49" fmla="*/ 58 h 875"/>
              <a:gd name="T50" fmla="*/ 1188 w 2177"/>
              <a:gd name="T51" fmla="*/ 60 h 875"/>
              <a:gd name="T52" fmla="*/ 1188 w 2177"/>
              <a:gd name="T53" fmla="*/ 160 h 875"/>
              <a:gd name="T54" fmla="*/ 1099 w 2177"/>
              <a:gd name="T55" fmla="*/ 254 h 875"/>
              <a:gd name="T56" fmla="*/ 1167 w 2177"/>
              <a:gd name="T57" fmla="*/ 314 h 875"/>
              <a:gd name="T58" fmla="*/ 1250 w 2177"/>
              <a:gd name="T59" fmla="*/ 290 h 875"/>
              <a:gd name="T60" fmla="*/ 1352 w 2177"/>
              <a:gd name="T61" fmla="*/ 222 h 875"/>
              <a:gd name="T62" fmla="*/ 1415 w 2177"/>
              <a:gd name="T63" fmla="*/ 113 h 875"/>
              <a:gd name="T64" fmla="*/ 1490 w 2177"/>
              <a:gd name="T65" fmla="*/ 141 h 875"/>
              <a:gd name="T66" fmla="*/ 1517 w 2177"/>
              <a:gd name="T67" fmla="*/ 157 h 875"/>
              <a:gd name="T68" fmla="*/ 1550 w 2177"/>
              <a:gd name="T69" fmla="*/ 246 h 875"/>
              <a:gd name="T70" fmla="*/ 1558 w 2177"/>
              <a:gd name="T71" fmla="*/ 298 h 875"/>
              <a:gd name="T72" fmla="*/ 1655 w 2177"/>
              <a:gd name="T73" fmla="*/ 327 h 875"/>
              <a:gd name="T74" fmla="*/ 1691 w 2177"/>
              <a:gd name="T75" fmla="*/ 348 h 875"/>
              <a:gd name="T76" fmla="*/ 1744 w 2177"/>
              <a:gd name="T77" fmla="*/ 353 h 875"/>
              <a:gd name="T78" fmla="*/ 1671 w 2177"/>
              <a:gd name="T79" fmla="*/ 416 h 875"/>
              <a:gd name="T80" fmla="*/ 1657 w 2177"/>
              <a:gd name="T81" fmla="*/ 455 h 875"/>
              <a:gd name="T82" fmla="*/ 1671 w 2177"/>
              <a:gd name="T83" fmla="*/ 471 h 875"/>
              <a:gd name="T84" fmla="*/ 1720 w 2177"/>
              <a:gd name="T85" fmla="*/ 473 h 875"/>
              <a:gd name="T86" fmla="*/ 1798 w 2177"/>
              <a:gd name="T87" fmla="*/ 528 h 875"/>
              <a:gd name="T88" fmla="*/ 1814 w 2177"/>
              <a:gd name="T89" fmla="*/ 528 h 875"/>
              <a:gd name="T90" fmla="*/ 1877 w 2177"/>
              <a:gd name="T91" fmla="*/ 546 h 875"/>
              <a:gd name="T92" fmla="*/ 1971 w 2177"/>
              <a:gd name="T93" fmla="*/ 541 h 875"/>
              <a:gd name="T94" fmla="*/ 2112 w 2177"/>
              <a:gd name="T95" fmla="*/ 497 h 875"/>
              <a:gd name="T96" fmla="*/ 2031 w 2177"/>
              <a:gd name="T97" fmla="*/ 562 h 875"/>
              <a:gd name="T98" fmla="*/ 1736 w 2177"/>
              <a:gd name="T99" fmla="*/ 593 h 875"/>
              <a:gd name="T100" fmla="*/ 1462 w 2177"/>
              <a:gd name="T101" fmla="*/ 622 h 875"/>
              <a:gd name="T102" fmla="*/ 1250 w 2177"/>
              <a:gd name="T103" fmla="*/ 648 h 875"/>
              <a:gd name="T104" fmla="*/ 994 w 2177"/>
              <a:gd name="T105" fmla="*/ 625 h 875"/>
              <a:gd name="T106" fmla="*/ 773 w 2177"/>
              <a:gd name="T107" fmla="*/ 700 h 875"/>
              <a:gd name="T108" fmla="*/ 590 w 2177"/>
              <a:gd name="T109" fmla="*/ 776 h 875"/>
              <a:gd name="T110" fmla="*/ 350 w 2177"/>
              <a:gd name="T111" fmla="*/ 855 h 875"/>
              <a:gd name="T112" fmla="*/ 97 w 2177"/>
              <a:gd name="T113" fmla="*/ 834 h 875"/>
              <a:gd name="T114" fmla="*/ 102 w 2177"/>
              <a:gd name="T115" fmla="*/ 601 h 875"/>
              <a:gd name="T116" fmla="*/ 107 w 2177"/>
              <a:gd name="T117" fmla="*/ 429 h 875"/>
              <a:gd name="T118" fmla="*/ 65 w 2177"/>
              <a:gd name="T119" fmla="*/ 259 h 875"/>
              <a:gd name="T120" fmla="*/ 368 w 2177"/>
              <a:gd name="T121" fmla="*/ 233 h 875"/>
              <a:gd name="T122" fmla="*/ 530 w 2177"/>
              <a:gd name="T123" fmla="*/ 173 h 875"/>
              <a:gd name="T124" fmla="*/ 619 w 2177"/>
              <a:gd name="T125" fmla="*/ 84 h 8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177" h="875">
                <a:moveTo>
                  <a:pt x="1916" y="546"/>
                </a:moveTo>
                <a:lnTo>
                  <a:pt x="1919" y="549"/>
                </a:lnTo>
                <a:lnTo>
                  <a:pt x="1919" y="546"/>
                </a:lnTo>
                <a:lnTo>
                  <a:pt x="1919" y="549"/>
                </a:lnTo>
                <a:lnTo>
                  <a:pt x="1916" y="549"/>
                </a:lnTo>
                <a:lnTo>
                  <a:pt x="1919" y="549"/>
                </a:lnTo>
                <a:lnTo>
                  <a:pt x="1916" y="549"/>
                </a:lnTo>
                <a:lnTo>
                  <a:pt x="1916" y="552"/>
                </a:lnTo>
                <a:lnTo>
                  <a:pt x="1913" y="552"/>
                </a:lnTo>
                <a:lnTo>
                  <a:pt x="1913" y="554"/>
                </a:lnTo>
                <a:lnTo>
                  <a:pt x="1911" y="554"/>
                </a:lnTo>
                <a:lnTo>
                  <a:pt x="1908" y="554"/>
                </a:lnTo>
                <a:lnTo>
                  <a:pt x="1905" y="554"/>
                </a:lnTo>
                <a:lnTo>
                  <a:pt x="1905" y="552"/>
                </a:lnTo>
                <a:lnTo>
                  <a:pt x="1908" y="552"/>
                </a:lnTo>
                <a:lnTo>
                  <a:pt x="1905" y="552"/>
                </a:lnTo>
                <a:lnTo>
                  <a:pt x="1908" y="552"/>
                </a:lnTo>
                <a:lnTo>
                  <a:pt x="1911" y="549"/>
                </a:lnTo>
                <a:lnTo>
                  <a:pt x="1913" y="549"/>
                </a:lnTo>
                <a:lnTo>
                  <a:pt x="1913" y="546"/>
                </a:lnTo>
                <a:lnTo>
                  <a:pt x="1916" y="546"/>
                </a:lnTo>
                <a:lnTo>
                  <a:pt x="1916" y="549"/>
                </a:lnTo>
                <a:lnTo>
                  <a:pt x="1916" y="546"/>
                </a:lnTo>
                <a:close/>
                <a:moveTo>
                  <a:pt x="1879" y="429"/>
                </a:moveTo>
                <a:lnTo>
                  <a:pt x="1879" y="431"/>
                </a:lnTo>
                <a:lnTo>
                  <a:pt x="1879" y="434"/>
                </a:lnTo>
                <a:lnTo>
                  <a:pt x="1877" y="434"/>
                </a:lnTo>
                <a:lnTo>
                  <a:pt x="1877" y="431"/>
                </a:lnTo>
                <a:lnTo>
                  <a:pt x="1877" y="429"/>
                </a:lnTo>
                <a:lnTo>
                  <a:pt x="1879" y="429"/>
                </a:lnTo>
                <a:close/>
                <a:moveTo>
                  <a:pt x="1757" y="369"/>
                </a:moveTo>
                <a:lnTo>
                  <a:pt x="1757" y="371"/>
                </a:lnTo>
                <a:lnTo>
                  <a:pt x="1754" y="371"/>
                </a:lnTo>
                <a:lnTo>
                  <a:pt x="1754" y="374"/>
                </a:lnTo>
                <a:lnTo>
                  <a:pt x="1757" y="374"/>
                </a:lnTo>
                <a:lnTo>
                  <a:pt x="1757" y="377"/>
                </a:lnTo>
                <a:lnTo>
                  <a:pt x="1759" y="377"/>
                </a:lnTo>
                <a:lnTo>
                  <a:pt x="1759" y="379"/>
                </a:lnTo>
                <a:lnTo>
                  <a:pt x="1759" y="377"/>
                </a:lnTo>
                <a:lnTo>
                  <a:pt x="1759" y="379"/>
                </a:lnTo>
                <a:lnTo>
                  <a:pt x="1762" y="379"/>
                </a:lnTo>
                <a:lnTo>
                  <a:pt x="1765" y="379"/>
                </a:lnTo>
                <a:lnTo>
                  <a:pt x="1767" y="379"/>
                </a:lnTo>
                <a:lnTo>
                  <a:pt x="1767" y="377"/>
                </a:lnTo>
                <a:lnTo>
                  <a:pt x="1770" y="377"/>
                </a:lnTo>
                <a:lnTo>
                  <a:pt x="1772" y="377"/>
                </a:lnTo>
                <a:lnTo>
                  <a:pt x="1775" y="377"/>
                </a:lnTo>
                <a:lnTo>
                  <a:pt x="1775" y="379"/>
                </a:lnTo>
                <a:lnTo>
                  <a:pt x="1778" y="379"/>
                </a:lnTo>
                <a:lnTo>
                  <a:pt x="1778" y="382"/>
                </a:lnTo>
                <a:lnTo>
                  <a:pt x="1780" y="382"/>
                </a:lnTo>
                <a:lnTo>
                  <a:pt x="1780" y="379"/>
                </a:lnTo>
                <a:lnTo>
                  <a:pt x="1780" y="382"/>
                </a:lnTo>
                <a:lnTo>
                  <a:pt x="1780" y="384"/>
                </a:lnTo>
                <a:lnTo>
                  <a:pt x="1780" y="387"/>
                </a:lnTo>
                <a:lnTo>
                  <a:pt x="1780" y="384"/>
                </a:lnTo>
                <a:lnTo>
                  <a:pt x="1778" y="384"/>
                </a:lnTo>
                <a:lnTo>
                  <a:pt x="1775" y="384"/>
                </a:lnTo>
                <a:lnTo>
                  <a:pt x="1772" y="387"/>
                </a:lnTo>
                <a:lnTo>
                  <a:pt x="1770" y="387"/>
                </a:lnTo>
                <a:lnTo>
                  <a:pt x="1767" y="387"/>
                </a:lnTo>
                <a:lnTo>
                  <a:pt x="1765" y="387"/>
                </a:lnTo>
                <a:lnTo>
                  <a:pt x="1765" y="390"/>
                </a:lnTo>
                <a:lnTo>
                  <a:pt x="1762" y="390"/>
                </a:lnTo>
                <a:lnTo>
                  <a:pt x="1759" y="390"/>
                </a:lnTo>
                <a:lnTo>
                  <a:pt x="1757" y="390"/>
                </a:lnTo>
                <a:lnTo>
                  <a:pt x="1754" y="387"/>
                </a:lnTo>
                <a:lnTo>
                  <a:pt x="1751" y="387"/>
                </a:lnTo>
                <a:lnTo>
                  <a:pt x="1751" y="384"/>
                </a:lnTo>
                <a:lnTo>
                  <a:pt x="1749" y="382"/>
                </a:lnTo>
                <a:lnTo>
                  <a:pt x="1749" y="379"/>
                </a:lnTo>
                <a:lnTo>
                  <a:pt x="1749" y="377"/>
                </a:lnTo>
                <a:lnTo>
                  <a:pt x="1746" y="377"/>
                </a:lnTo>
                <a:lnTo>
                  <a:pt x="1746" y="374"/>
                </a:lnTo>
                <a:lnTo>
                  <a:pt x="1746" y="371"/>
                </a:lnTo>
                <a:lnTo>
                  <a:pt x="1749" y="371"/>
                </a:lnTo>
                <a:lnTo>
                  <a:pt x="1751" y="371"/>
                </a:lnTo>
                <a:lnTo>
                  <a:pt x="1751" y="369"/>
                </a:lnTo>
                <a:lnTo>
                  <a:pt x="1754" y="369"/>
                </a:lnTo>
                <a:lnTo>
                  <a:pt x="1757" y="369"/>
                </a:lnTo>
                <a:close/>
                <a:moveTo>
                  <a:pt x="1952" y="324"/>
                </a:moveTo>
                <a:lnTo>
                  <a:pt x="1955" y="324"/>
                </a:lnTo>
                <a:lnTo>
                  <a:pt x="1955" y="327"/>
                </a:lnTo>
                <a:lnTo>
                  <a:pt x="1958" y="327"/>
                </a:lnTo>
                <a:lnTo>
                  <a:pt x="1960" y="327"/>
                </a:lnTo>
                <a:lnTo>
                  <a:pt x="1960" y="324"/>
                </a:lnTo>
                <a:lnTo>
                  <a:pt x="1963" y="324"/>
                </a:lnTo>
                <a:lnTo>
                  <a:pt x="1963" y="327"/>
                </a:lnTo>
                <a:lnTo>
                  <a:pt x="1963" y="330"/>
                </a:lnTo>
                <a:lnTo>
                  <a:pt x="1965" y="330"/>
                </a:lnTo>
                <a:lnTo>
                  <a:pt x="1968" y="330"/>
                </a:lnTo>
                <a:lnTo>
                  <a:pt x="1968" y="332"/>
                </a:lnTo>
                <a:lnTo>
                  <a:pt x="1968" y="335"/>
                </a:lnTo>
                <a:lnTo>
                  <a:pt x="1971" y="335"/>
                </a:lnTo>
                <a:lnTo>
                  <a:pt x="1971" y="337"/>
                </a:lnTo>
                <a:lnTo>
                  <a:pt x="1971" y="335"/>
                </a:lnTo>
                <a:lnTo>
                  <a:pt x="1973" y="335"/>
                </a:lnTo>
                <a:lnTo>
                  <a:pt x="1976" y="335"/>
                </a:lnTo>
                <a:lnTo>
                  <a:pt x="1976" y="337"/>
                </a:lnTo>
                <a:lnTo>
                  <a:pt x="1976" y="340"/>
                </a:lnTo>
                <a:lnTo>
                  <a:pt x="1976" y="337"/>
                </a:lnTo>
                <a:lnTo>
                  <a:pt x="1979" y="340"/>
                </a:lnTo>
                <a:lnTo>
                  <a:pt x="1981" y="340"/>
                </a:lnTo>
                <a:lnTo>
                  <a:pt x="1981" y="337"/>
                </a:lnTo>
                <a:lnTo>
                  <a:pt x="1984" y="337"/>
                </a:lnTo>
                <a:lnTo>
                  <a:pt x="1984" y="340"/>
                </a:lnTo>
                <a:lnTo>
                  <a:pt x="1986" y="340"/>
                </a:lnTo>
                <a:lnTo>
                  <a:pt x="1986" y="343"/>
                </a:lnTo>
                <a:lnTo>
                  <a:pt x="1986" y="340"/>
                </a:lnTo>
                <a:lnTo>
                  <a:pt x="1986" y="343"/>
                </a:lnTo>
                <a:lnTo>
                  <a:pt x="1986" y="340"/>
                </a:lnTo>
                <a:lnTo>
                  <a:pt x="1986" y="343"/>
                </a:lnTo>
                <a:lnTo>
                  <a:pt x="1989" y="343"/>
                </a:lnTo>
                <a:lnTo>
                  <a:pt x="1992" y="340"/>
                </a:lnTo>
                <a:lnTo>
                  <a:pt x="1992" y="343"/>
                </a:lnTo>
                <a:lnTo>
                  <a:pt x="1992" y="340"/>
                </a:lnTo>
                <a:lnTo>
                  <a:pt x="1992" y="343"/>
                </a:lnTo>
                <a:lnTo>
                  <a:pt x="1994" y="343"/>
                </a:lnTo>
                <a:lnTo>
                  <a:pt x="1992" y="343"/>
                </a:lnTo>
                <a:lnTo>
                  <a:pt x="1994" y="343"/>
                </a:lnTo>
                <a:lnTo>
                  <a:pt x="1992" y="345"/>
                </a:lnTo>
                <a:lnTo>
                  <a:pt x="1994" y="345"/>
                </a:lnTo>
                <a:lnTo>
                  <a:pt x="1997" y="345"/>
                </a:lnTo>
                <a:lnTo>
                  <a:pt x="1997" y="348"/>
                </a:lnTo>
                <a:lnTo>
                  <a:pt x="1999" y="348"/>
                </a:lnTo>
                <a:lnTo>
                  <a:pt x="2002" y="350"/>
                </a:lnTo>
                <a:lnTo>
                  <a:pt x="2002" y="348"/>
                </a:lnTo>
                <a:lnTo>
                  <a:pt x="2002" y="350"/>
                </a:lnTo>
                <a:lnTo>
                  <a:pt x="2002" y="348"/>
                </a:lnTo>
                <a:lnTo>
                  <a:pt x="2002" y="350"/>
                </a:lnTo>
                <a:lnTo>
                  <a:pt x="2005" y="350"/>
                </a:lnTo>
                <a:lnTo>
                  <a:pt x="2005" y="353"/>
                </a:lnTo>
                <a:lnTo>
                  <a:pt x="2005" y="356"/>
                </a:lnTo>
                <a:lnTo>
                  <a:pt x="2007" y="356"/>
                </a:lnTo>
                <a:lnTo>
                  <a:pt x="2007" y="358"/>
                </a:lnTo>
                <a:lnTo>
                  <a:pt x="2007" y="361"/>
                </a:lnTo>
                <a:lnTo>
                  <a:pt x="2007" y="358"/>
                </a:lnTo>
                <a:lnTo>
                  <a:pt x="2007" y="361"/>
                </a:lnTo>
                <a:lnTo>
                  <a:pt x="2010" y="361"/>
                </a:lnTo>
                <a:lnTo>
                  <a:pt x="2010" y="363"/>
                </a:lnTo>
                <a:lnTo>
                  <a:pt x="2012" y="366"/>
                </a:lnTo>
                <a:lnTo>
                  <a:pt x="2012" y="369"/>
                </a:lnTo>
                <a:lnTo>
                  <a:pt x="2015" y="369"/>
                </a:lnTo>
                <a:lnTo>
                  <a:pt x="2015" y="371"/>
                </a:lnTo>
                <a:lnTo>
                  <a:pt x="2015" y="374"/>
                </a:lnTo>
                <a:lnTo>
                  <a:pt x="2018" y="374"/>
                </a:lnTo>
                <a:lnTo>
                  <a:pt x="2018" y="371"/>
                </a:lnTo>
                <a:lnTo>
                  <a:pt x="2018" y="374"/>
                </a:lnTo>
                <a:lnTo>
                  <a:pt x="2018" y="377"/>
                </a:lnTo>
                <a:lnTo>
                  <a:pt x="2018" y="374"/>
                </a:lnTo>
                <a:lnTo>
                  <a:pt x="2020" y="374"/>
                </a:lnTo>
                <a:lnTo>
                  <a:pt x="2020" y="377"/>
                </a:lnTo>
                <a:lnTo>
                  <a:pt x="2018" y="377"/>
                </a:lnTo>
                <a:lnTo>
                  <a:pt x="2020" y="377"/>
                </a:lnTo>
                <a:lnTo>
                  <a:pt x="2020" y="374"/>
                </a:lnTo>
                <a:lnTo>
                  <a:pt x="2020" y="377"/>
                </a:lnTo>
                <a:lnTo>
                  <a:pt x="2020" y="379"/>
                </a:lnTo>
                <a:lnTo>
                  <a:pt x="2020" y="377"/>
                </a:lnTo>
                <a:lnTo>
                  <a:pt x="2018" y="377"/>
                </a:lnTo>
                <a:lnTo>
                  <a:pt x="2018" y="379"/>
                </a:lnTo>
                <a:lnTo>
                  <a:pt x="2015" y="379"/>
                </a:lnTo>
                <a:lnTo>
                  <a:pt x="2015" y="382"/>
                </a:lnTo>
                <a:lnTo>
                  <a:pt x="2012" y="382"/>
                </a:lnTo>
                <a:lnTo>
                  <a:pt x="2012" y="384"/>
                </a:lnTo>
                <a:lnTo>
                  <a:pt x="2012" y="387"/>
                </a:lnTo>
                <a:lnTo>
                  <a:pt x="2012" y="390"/>
                </a:lnTo>
                <a:lnTo>
                  <a:pt x="2015" y="390"/>
                </a:lnTo>
                <a:lnTo>
                  <a:pt x="2015" y="392"/>
                </a:lnTo>
                <a:lnTo>
                  <a:pt x="2018" y="392"/>
                </a:lnTo>
                <a:lnTo>
                  <a:pt x="2018" y="395"/>
                </a:lnTo>
                <a:lnTo>
                  <a:pt x="2020" y="395"/>
                </a:lnTo>
                <a:lnTo>
                  <a:pt x="2020" y="397"/>
                </a:lnTo>
                <a:lnTo>
                  <a:pt x="2018" y="397"/>
                </a:lnTo>
                <a:lnTo>
                  <a:pt x="2015" y="397"/>
                </a:lnTo>
                <a:lnTo>
                  <a:pt x="2015" y="400"/>
                </a:lnTo>
                <a:lnTo>
                  <a:pt x="2012" y="400"/>
                </a:lnTo>
                <a:lnTo>
                  <a:pt x="2010" y="400"/>
                </a:lnTo>
                <a:lnTo>
                  <a:pt x="2007" y="403"/>
                </a:lnTo>
                <a:lnTo>
                  <a:pt x="2010" y="403"/>
                </a:lnTo>
                <a:lnTo>
                  <a:pt x="2010" y="400"/>
                </a:lnTo>
                <a:lnTo>
                  <a:pt x="2012" y="400"/>
                </a:lnTo>
                <a:lnTo>
                  <a:pt x="2010" y="400"/>
                </a:lnTo>
                <a:lnTo>
                  <a:pt x="2010" y="403"/>
                </a:lnTo>
                <a:lnTo>
                  <a:pt x="2007" y="403"/>
                </a:lnTo>
                <a:lnTo>
                  <a:pt x="2007" y="405"/>
                </a:lnTo>
                <a:lnTo>
                  <a:pt x="2007" y="403"/>
                </a:lnTo>
                <a:lnTo>
                  <a:pt x="2010" y="403"/>
                </a:lnTo>
                <a:lnTo>
                  <a:pt x="2010" y="405"/>
                </a:lnTo>
                <a:lnTo>
                  <a:pt x="2012" y="405"/>
                </a:lnTo>
                <a:lnTo>
                  <a:pt x="2012" y="403"/>
                </a:lnTo>
                <a:lnTo>
                  <a:pt x="2012" y="400"/>
                </a:lnTo>
                <a:lnTo>
                  <a:pt x="2012" y="403"/>
                </a:lnTo>
                <a:lnTo>
                  <a:pt x="2015" y="403"/>
                </a:lnTo>
                <a:lnTo>
                  <a:pt x="2018" y="403"/>
                </a:lnTo>
                <a:lnTo>
                  <a:pt x="2020" y="403"/>
                </a:lnTo>
                <a:lnTo>
                  <a:pt x="2020" y="400"/>
                </a:lnTo>
                <a:lnTo>
                  <a:pt x="2020" y="397"/>
                </a:lnTo>
                <a:lnTo>
                  <a:pt x="2023" y="397"/>
                </a:lnTo>
                <a:lnTo>
                  <a:pt x="2023" y="395"/>
                </a:lnTo>
                <a:lnTo>
                  <a:pt x="2026" y="395"/>
                </a:lnTo>
                <a:lnTo>
                  <a:pt x="2028" y="395"/>
                </a:lnTo>
                <a:lnTo>
                  <a:pt x="2028" y="392"/>
                </a:lnTo>
                <a:lnTo>
                  <a:pt x="2031" y="392"/>
                </a:lnTo>
                <a:lnTo>
                  <a:pt x="2033" y="392"/>
                </a:lnTo>
                <a:lnTo>
                  <a:pt x="2033" y="390"/>
                </a:lnTo>
                <a:lnTo>
                  <a:pt x="2033" y="392"/>
                </a:lnTo>
                <a:lnTo>
                  <a:pt x="2036" y="392"/>
                </a:lnTo>
                <a:lnTo>
                  <a:pt x="2033" y="392"/>
                </a:lnTo>
                <a:lnTo>
                  <a:pt x="2036" y="392"/>
                </a:lnTo>
                <a:lnTo>
                  <a:pt x="2036" y="395"/>
                </a:lnTo>
                <a:lnTo>
                  <a:pt x="2039" y="395"/>
                </a:lnTo>
                <a:lnTo>
                  <a:pt x="2039" y="397"/>
                </a:lnTo>
                <a:lnTo>
                  <a:pt x="2039" y="400"/>
                </a:lnTo>
                <a:lnTo>
                  <a:pt x="2041" y="400"/>
                </a:lnTo>
                <a:lnTo>
                  <a:pt x="2041" y="397"/>
                </a:lnTo>
                <a:lnTo>
                  <a:pt x="2044" y="397"/>
                </a:lnTo>
                <a:lnTo>
                  <a:pt x="2044" y="400"/>
                </a:lnTo>
                <a:lnTo>
                  <a:pt x="2046" y="400"/>
                </a:lnTo>
                <a:lnTo>
                  <a:pt x="2044" y="400"/>
                </a:lnTo>
                <a:lnTo>
                  <a:pt x="2044" y="403"/>
                </a:lnTo>
                <a:lnTo>
                  <a:pt x="2046" y="403"/>
                </a:lnTo>
                <a:lnTo>
                  <a:pt x="2046" y="405"/>
                </a:lnTo>
                <a:lnTo>
                  <a:pt x="2046" y="408"/>
                </a:lnTo>
                <a:lnTo>
                  <a:pt x="2049" y="408"/>
                </a:lnTo>
                <a:lnTo>
                  <a:pt x="2049" y="410"/>
                </a:lnTo>
                <a:lnTo>
                  <a:pt x="2052" y="410"/>
                </a:lnTo>
                <a:lnTo>
                  <a:pt x="2052" y="408"/>
                </a:lnTo>
                <a:lnTo>
                  <a:pt x="2054" y="408"/>
                </a:lnTo>
                <a:lnTo>
                  <a:pt x="2054" y="410"/>
                </a:lnTo>
                <a:lnTo>
                  <a:pt x="2054" y="413"/>
                </a:lnTo>
                <a:lnTo>
                  <a:pt x="2052" y="413"/>
                </a:lnTo>
                <a:lnTo>
                  <a:pt x="2049" y="413"/>
                </a:lnTo>
                <a:lnTo>
                  <a:pt x="2049" y="416"/>
                </a:lnTo>
                <a:lnTo>
                  <a:pt x="2046" y="416"/>
                </a:lnTo>
                <a:lnTo>
                  <a:pt x="2044" y="416"/>
                </a:lnTo>
                <a:lnTo>
                  <a:pt x="2041" y="416"/>
                </a:lnTo>
                <a:lnTo>
                  <a:pt x="2039" y="418"/>
                </a:lnTo>
                <a:lnTo>
                  <a:pt x="2036" y="418"/>
                </a:lnTo>
                <a:lnTo>
                  <a:pt x="2036" y="421"/>
                </a:lnTo>
                <a:lnTo>
                  <a:pt x="2033" y="421"/>
                </a:lnTo>
                <a:lnTo>
                  <a:pt x="2031" y="424"/>
                </a:lnTo>
                <a:lnTo>
                  <a:pt x="2031" y="426"/>
                </a:lnTo>
                <a:lnTo>
                  <a:pt x="2031" y="429"/>
                </a:lnTo>
                <a:lnTo>
                  <a:pt x="2031" y="431"/>
                </a:lnTo>
                <a:lnTo>
                  <a:pt x="2031" y="434"/>
                </a:lnTo>
                <a:lnTo>
                  <a:pt x="2028" y="434"/>
                </a:lnTo>
                <a:lnTo>
                  <a:pt x="2028" y="437"/>
                </a:lnTo>
                <a:lnTo>
                  <a:pt x="2028" y="439"/>
                </a:lnTo>
                <a:lnTo>
                  <a:pt x="2026" y="439"/>
                </a:lnTo>
                <a:lnTo>
                  <a:pt x="2023" y="442"/>
                </a:lnTo>
                <a:lnTo>
                  <a:pt x="2020" y="442"/>
                </a:lnTo>
                <a:lnTo>
                  <a:pt x="2018" y="444"/>
                </a:lnTo>
                <a:lnTo>
                  <a:pt x="2018" y="447"/>
                </a:lnTo>
                <a:lnTo>
                  <a:pt x="2015" y="447"/>
                </a:lnTo>
                <a:lnTo>
                  <a:pt x="2015" y="450"/>
                </a:lnTo>
                <a:lnTo>
                  <a:pt x="2012" y="452"/>
                </a:lnTo>
                <a:lnTo>
                  <a:pt x="2012" y="455"/>
                </a:lnTo>
                <a:lnTo>
                  <a:pt x="2010" y="455"/>
                </a:lnTo>
                <a:lnTo>
                  <a:pt x="2007" y="455"/>
                </a:lnTo>
                <a:lnTo>
                  <a:pt x="2007" y="458"/>
                </a:lnTo>
                <a:lnTo>
                  <a:pt x="2005" y="458"/>
                </a:lnTo>
                <a:lnTo>
                  <a:pt x="2002" y="458"/>
                </a:lnTo>
                <a:lnTo>
                  <a:pt x="1999" y="460"/>
                </a:lnTo>
                <a:lnTo>
                  <a:pt x="1997" y="460"/>
                </a:lnTo>
                <a:lnTo>
                  <a:pt x="1994" y="460"/>
                </a:lnTo>
                <a:lnTo>
                  <a:pt x="1992" y="460"/>
                </a:lnTo>
                <a:lnTo>
                  <a:pt x="1989" y="460"/>
                </a:lnTo>
                <a:lnTo>
                  <a:pt x="1989" y="463"/>
                </a:lnTo>
                <a:lnTo>
                  <a:pt x="1986" y="463"/>
                </a:lnTo>
                <a:lnTo>
                  <a:pt x="1984" y="463"/>
                </a:lnTo>
                <a:lnTo>
                  <a:pt x="1981" y="463"/>
                </a:lnTo>
                <a:lnTo>
                  <a:pt x="1979" y="463"/>
                </a:lnTo>
                <a:lnTo>
                  <a:pt x="1976" y="463"/>
                </a:lnTo>
                <a:lnTo>
                  <a:pt x="1973" y="463"/>
                </a:lnTo>
                <a:lnTo>
                  <a:pt x="1973" y="465"/>
                </a:lnTo>
                <a:lnTo>
                  <a:pt x="1971" y="468"/>
                </a:lnTo>
                <a:lnTo>
                  <a:pt x="1971" y="471"/>
                </a:lnTo>
                <a:lnTo>
                  <a:pt x="1968" y="471"/>
                </a:lnTo>
                <a:lnTo>
                  <a:pt x="1968" y="473"/>
                </a:lnTo>
                <a:lnTo>
                  <a:pt x="1968" y="476"/>
                </a:lnTo>
                <a:lnTo>
                  <a:pt x="1968" y="478"/>
                </a:lnTo>
                <a:lnTo>
                  <a:pt x="1968" y="481"/>
                </a:lnTo>
                <a:lnTo>
                  <a:pt x="1965" y="481"/>
                </a:lnTo>
                <a:lnTo>
                  <a:pt x="1965" y="484"/>
                </a:lnTo>
                <a:lnTo>
                  <a:pt x="1965" y="486"/>
                </a:lnTo>
                <a:lnTo>
                  <a:pt x="1963" y="486"/>
                </a:lnTo>
                <a:lnTo>
                  <a:pt x="1963" y="489"/>
                </a:lnTo>
                <a:lnTo>
                  <a:pt x="1960" y="489"/>
                </a:lnTo>
                <a:lnTo>
                  <a:pt x="1958" y="489"/>
                </a:lnTo>
                <a:lnTo>
                  <a:pt x="1955" y="489"/>
                </a:lnTo>
                <a:lnTo>
                  <a:pt x="1952" y="489"/>
                </a:lnTo>
                <a:lnTo>
                  <a:pt x="1950" y="489"/>
                </a:lnTo>
                <a:lnTo>
                  <a:pt x="1950" y="486"/>
                </a:lnTo>
                <a:lnTo>
                  <a:pt x="1947" y="486"/>
                </a:lnTo>
                <a:lnTo>
                  <a:pt x="1945" y="484"/>
                </a:lnTo>
                <a:lnTo>
                  <a:pt x="1945" y="486"/>
                </a:lnTo>
                <a:lnTo>
                  <a:pt x="1945" y="484"/>
                </a:lnTo>
                <a:lnTo>
                  <a:pt x="1942" y="481"/>
                </a:lnTo>
                <a:lnTo>
                  <a:pt x="1939" y="481"/>
                </a:lnTo>
                <a:lnTo>
                  <a:pt x="1937" y="478"/>
                </a:lnTo>
                <a:lnTo>
                  <a:pt x="1934" y="476"/>
                </a:lnTo>
                <a:lnTo>
                  <a:pt x="1937" y="476"/>
                </a:lnTo>
                <a:lnTo>
                  <a:pt x="1934" y="476"/>
                </a:lnTo>
                <a:lnTo>
                  <a:pt x="1932" y="476"/>
                </a:lnTo>
                <a:lnTo>
                  <a:pt x="1932" y="473"/>
                </a:lnTo>
                <a:lnTo>
                  <a:pt x="1929" y="473"/>
                </a:lnTo>
                <a:lnTo>
                  <a:pt x="1926" y="473"/>
                </a:lnTo>
                <a:lnTo>
                  <a:pt x="1924" y="473"/>
                </a:lnTo>
                <a:lnTo>
                  <a:pt x="1921" y="473"/>
                </a:lnTo>
                <a:lnTo>
                  <a:pt x="1921" y="476"/>
                </a:lnTo>
                <a:lnTo>
                  <a:pt x="1919" y="476"/>
                </a:lnTo>
                <a:lnTo>
                  <a:pt x="1916" y="478"/>
                </a:lnTo>
                <a:lnTo>
                  <a:pt x="1913" y="478"/>
                </a:lnTo>
                <a:lnTo>
                  <a:pt x="1911" y="478"/>
                </a:lnTo>
                <a:lnTo>
                  <a:pt x="1911" y="481"/>
                </a:lnTo>
                <a:lnTo>
                  <a:pt x="1911" y="484"/>
                </a:lnTo>
                <a:lnTo>
                  <a:pt x="1911" y="486"/>
                </a:lnTo>
                <a:lnTo>
                  <a:pt x="1908" y="486"/>
                </a:lnTo>
                <a:lnTo>
                  <a:pt x="1911" y="486"/>
                </a:lnTo>
                <a:lnTo>
                  <a:pt x="1911" y="489"/>
                </a:lnTo>
                <a:lnTo>
                  <a:pt x="1913" y="489"/>
                </a:lnTo>
                <a:lnTo>
                  <a:pt x="1913" y="491"/>
                </a:lnTo>
                <a:lnTo>
                  <a:pt x="1911" y="494"/>
                </a:lnTo>
                <a:lnTo>
                  <a:pt x="1908" y="494"/>
                </a:lnTo>
                <a:lnTo>
                  <a:pt x="1905" y="497"/>
                </a:lnTo>
                <a:lnTo>
                  <a:pt x="1903" y="497"/>
                </a:lnTo>
                <a:lnTo>
                  <a:pt x="1903" y="499"/>
                </a:lnTo>
                <a:lnTo>
                  <a:pt x="1903" y="502"/>
                </a:lnTo>
                <a:lnTo>
                  <a:pt x="1903" y="505"/>
                </a:lnTo>
                <a:lnTo>
                  <a:pt x="1900" y="505"/>
                </a:lnTo>
                <a:lnTo>
                  <a:pt x="1900" y="507"/>
                </a:lnTo>
                <a:lnTo>
                  <a:pt x="1900" y="510"/>
                </a:lnTo>
                <a:lnTo>
                  <a:pt x="1900" y="507"/>
                </a:lnTo>
                <a:lnTo>
                  <a:pt x="1900" y="510"/>
                </a:lnTo>
                <a:lnTo>
                  <a:pt x="1898" y="510"/>
                </a:lnTo>
                <a:lnTo>
                  <a:pt x="1895" y="510"/>
                </a:lnTo>
                <a:lnTo>
                  <a:pt x="1892" y="510"/>
                </a:lnTo>
                <a:lnTo>
                  <a:pt x="1890" y="510"/>
                </a:lnTo>
                <a:lnTo>
                  <a:pt x="1890" y="512"/>
                </a:lnTo>
                <a:lnTo>
                  <a:pt x="1890" y="510"/>
                </a:lnTo>
                <a:lnTo>
                  <a:pt x="1887" y="510"/>
                </a:lnTo>
                <a:lnTo>
                  <a:pt x="1887" y="512"/>
                </a:lnTo>
                <a:lnTo>
                  <a:pt x="1887" y="510"/>
                </a:lnTo>
                <a:lnTo>
                  <a:pt x="1887" y="512"/>
                </a:lnTo>
                <a:lnTo>
                  <a:pt x="1885" y="512"/>
                </a:lnTo>
                <a:lnTo>
                  <a:pt x="1885" y="515"/>
                </a:lnTo>
                <a:lnTo>
                  <a:pt x="1882" y="515"/>
                </a:lnTo>
                <a:lnTo>
                  <a:pt x="1882" y="512"/>
                </a:lnTo>
                <a:lnTo>
                  <a:pt x="1879" y="512"/>
                </a:lnTo>
                <a:lnTo>
                  <a:pt x="1877" y="515"/>
                </a:lnTo>
                <a:lnTo>
                  <a:pt x="1874" y="515"/>
                </a:lnTo>
                <a:lnTo>
                  <a:pt x="1874" y="518"/>
                </a:lnTo>
                <a:lnTo>
                  <a:pt x="1874" y="520"/>
                </a:lnTo>
                <a:lnTo>
                  <a:pt x="1872" y="520"/>
                </a:lnTo>
                <a:lnTo>
                  <a:pt x="1872" y="523"/>
                </a:lnTo>
                <a:lnTo>
                  <a:pt x="1869" y="523"/>
                </a:lnTo>
                <a:lnTo>
                  <a:pt x="1866" y="523"/>
                </a:lnTo>
                <a:lnTo>
                  <a:pt x="1864" y="523"/>
                </a:lnTo>
                <a:lnTo>
                  <a:pt x="1864" y="520"/>
                </a:lnTo>
                <a:lnTo>
                  <a:pt x="1861" y="520"/>
                </a:lnTo>
                <a:lnTo>
                  <a:pt x="1858" y="520"/>
                </a:lnTo>
                <a:lnTo>
                  <a:pt x="1856" y="520"/>
                </a:lnTo>
                <a:lnTo>
                  <a:pt x="1856" y="518"/>
                </a:lnTo>
                <a:lnTo>
                  <a:pt x="1853" y="515"/>
                </a:lnTo>
                <a:lnTo>
                  <a:pt x="1851" y="515"/>
                </a:lnTo>
                <a:lnTo>
                  <a:pt x="1851" y="512"/>
                </a:lnTo>
                <a:lnTo>
                  <a:pt x="1853" y="510"/>
                </a:lnTo>
                <a:lnTo>
                  <a:pt x="1853" y="507"/>
                </a:lnTo>
                <a:lnTo>
                  <a:pt x="1856" y="507"/>
                </a:lnTo>
                <a:lnTo>
                  <a:pt x="1856" y="505"/>
                </a:lnTo>
                <a:lnTo>
                  <a:pt x="1856" y="502"/>
                </a:lnTo>
                <a:lnTo>
                  <a:pt x="1858" y="502"/>
                </a:lnTo>
                <a:lnTo>
                  <a:pt x="1858" y="499"/>
                </a:lnTo>
                <a:lnTo>
                  <a:pt x="1856" y="502"/>
                </a:lnTo>
                <a:lnTo>
                  <a:pt x="1853" y="499"/>
                </a:lnTo>
                <a:lnTo>
                  <a:pt x="1853" y="502"/>
                </a:lnTo>
                <a:lnTo>
                  <a:pt x="1853" y="505"/>
                </a:lnTo>
                <a:lnTo>
                  <a:pt x="1851" y="505"/>
                </a:lnTo>
                <a:lnTo>
                  <a:pt x="1851" y="502"/>
                </a:lnTo>
                <a:lnTo>
                  <a:pt x="1851" y="505"/>
                </a:lnTo>
                <a:lnTo>
                  <a:pt x="1848" y="505"/>
                </a:lnTo>
                <a:lnTo>
                  <a:pt x="1845" y="505"/>
                </a:lnTo>
                <a:lnTo>
                  <a:pt x="1843" y="505"/>
                </a:lnTo>
                <a:lnTo>
                  <a:pt x="1840" y="505"/>
                </a:lnTo>
                <a:lnTo>
                  <a:pt x="1840" y="502"/>
                </a:lnTo>
                <a:lnTo>
                  <a:pt x="1840" y="499"/>
                </a:lnTo>
                <a:lnTo>
                  <a:pt x="1838" y="499"/>
                </a:lnTo>
                <a:lnTo>
                  <a:pt x="1838" y="497"/>
                </a:lnTo>
                <a:lnTo>
                  <a:pt x="1840" y="497"/>
                </a:lnTo>
                <a:lnTo>
                  <a:pt x="1843" y="497"/>
                </a:lnTo>
                <a:lnTo>
                  <a:pt x="1845" y="497"/>
                </a:lnTo>
                <a:lnTo>
                  <a:pt x="1848" y="497"/>
                </a:lnTo>
                <a:lnTo>
                  <a:pt x="1848" y="494"/>
                </a:lnTo>
                <a:lnTo>
                  <a:pt x="1851" y="494"/>
                </a:lnTo>
                <a:lnTo>
                  <a:pt x="1851" y="491"/>
                </a:lnTo>
                <a:lnTo>
                  <a:pt x="1848" y="491"/>
                </a:lnTo>
                <a:lnTo>
                  <a:pt x="1848" y="489"/>
                </a:lnTo>
                <a:lnTo>
                  <a:pt x="1845" y="486"/>
                </a:lnTo>
                <a:lnTo>
                  <a:pt x="1848" y="486"/>
                </a:lnTo>
                <a:lnTo>
                  <a:pt x="1851" y="486"/>
                </a:lnTo>
                <a:lnTo>
                  <a:pt x="1853" y="486"/>
                </a:lnTo>
                <a:lnTo>
                  <a:pt x="1856" y="486"/>
                </a:lnTo>
                <a:lnTo>
                  <a:pt x="1856" y="484"/>
                </a:lnTo>
                <a:lnTo>
                  <a:pt x="1856" y="481"/>
                </a:lnTo>
                <a:lnTo>
                  <a:pt x="1856" y="478"/>
                </a:lnTo>
                <a:lnTo>
                  <a:pt x="1856" y="476"/>
                </a:lnTo>
                <a:lnTo>
                  <a:pt x="1856" y="473"/>
                </a:lnTo>
                <a:lnTo>
                  <a:pt x="1853" y="473"/>
                </a:lnTo>
                <a:lnTo>
                  <a:pt x="1853" y="471"/>
                </a:lnTo>
                <a:lnTo>
                  <a:pt x="1851" y="471"/>
                </a:lnTo>
                <a:lnTo>
                  <a:pt x="1851" y="468"/>
                </a:lnTo>
                <a:lnTo>
                  <a:pt x="1848" y="468"/>
                </a:lnTo>
                <a:lnTo>
                  <a:pt x="1845" y="465"/>
                </a:lnTo>
                <a:lnTo>
                  <a:pt x="1843" y="465"/>
                </a:lnTo>
                <a:lnTo>
                  <a:pt x="1843" y="463"/>
                </a:lnTo>
                <a:lnTo>
                  <a:pt x="1840" y="463"/>
                </a:lnTo>
                <a:lnTo>
                  <a:pt x="1838" y="463"/>
                </a:lnTo>
                <a:lnTo>
                  <a:pt x="1835" y="465"/>
                </a:lnTo>
                <a:lnTo>
                  <a:pt x="1835" y="463"/>
                </a:lnTo>
                <a:lnTo>
                  <a:pt x="1832" y="463"/>
                </a:lnTo>
                <a:lnTo>
                  <a:pt x="1832" y="460"/>
                </a:lnTo>
                <a:lnTo>
                  <a:pt x="1832" y="458"/>
                </a:lnTo>
                <a:lnTo>
                  <a:pt x="1832" y="455"/>
                </a:lnTo>
                <a:lnTo>
                  <a:pt x="1832" y="452"/>
                </a:lnTo>
                <a:lnTo>
                  <a:pt x="1830" y="452"/>
                </a:lnTo>
                <a:lnTo>
                  <a:pt x="1827" y="452"/>
                </a:lnTo>
                <a:lnTo>
                  <a:pt x="1827" y="450"/>
                </a:lnTo>
                <a:lnTo>
                  <a:pt x="1827" y="447"/>
                </a:lnTo>
                <a:lnTo>
                  <a:pt x="1827" y="444"/>
                </a:lnTo>
                <a:lnTo>
                  <a:pt x="1827" y="442"/>
                </a:lnTo>
                <a:lnTo>
                  <a:pt x="1830" y="442"/>
                </a:lnTo>
                <a:lnTo>
                  <a:pt x="1832" y="442"/>
                </a:lnTo>
                <a:lnTo>
                  <a:pt x="1832" y="444"/>
                </a:lnTo>
                <a:lnTo>
                  <a:pt x="1832" y="447"/>
                </a:lnTo>
                <a:lnTo>
                  <a:pt x="1832" y="450"/>
                </a:lnTo>
                <a:lnTo>
                  <a:pt x="1835" y="450"/>
                </a:lnTo>
                <a:lnTo>
                  <a:pt x="1835" y="452"/>
                </a:lnTo>
                <a:lnTo>
                  <a:pt x="1838" y="452"/>
                </a:lnTo>
                <a:lnTo>
                  <a:pt x="1840" y="452"/>
                </a:lnTo>
                <a:lnTo>
                  <a:pt x="1843" y="452"/>
                </a:lnTo>
                <a:lnTo>
                  <a:pt x="1843" y="455"/>
                </a:lnTo>
                <a:lnTo>
                  <a:pt x="1845" y="455"/>
                </a:lnTo>
                <a:lnTo>
                  <a:pt x="1845" y="452"/>
                </a:lnTo>
                <a:lnTo>
                  <a:pt x="1845" y="450"/>
                </a:lnTo>
                <a:lnTo>
                  <a:pt x="1848" y="450"/>
                </a:lnTo>
                <a:lnTo>
                  <a:pt x="1848" y="447"/>
                </a:lnTo>
                <a:lnTo>
                  <a:pt x="1851" y="447"/>
                </a:lnTo>
                <a:lnTo>
                  <a:pt x="1851" y="444"/>
                </a:lnTo>
                <a:lnTo>
                  <a:pt x="1851" y="442"/>
                </a:lnTo>
                <a:lnTo>
                  <a:pt x="1851" y="444"/>
                </a:lnTo>
                <a:lnTo>
                  <a:pt x="1853" y="442"/>
                </a:lnTo>
                <a:lnTo>
                  <a:pt x="1853" y="444"/>
                </a:lnTo>
                <a:lnTo>
                  <a:pt x="1853" y="442"/>
                </a:lnTo>
                <a:lnTo>
                  <a:pt x="1853" y="444"/>
                </a:lnTo>
                <a:lnTo>
                  <a:pt x="1856" y="442"/>
                </a:lnTo>
                <a:lnTo>
                  <a:pt x="1856" y="444"/>
                </a:lnTo>
                <a:lnTo>
                  <a:pt x="1856" y="447"/>
                </a:lnTo>
                <a:lnTo>
                  <a:pt x="1856" y="450"/>
                </a:lnTo>
                <a:lnTo>
                  <a:pt x="1858" y="450"/>
                </a:lnTo>
                <a:lnTo>
                  <a:pt x="1858" y="452"/>
                </a:lnTo>
                <a:lnTo>
                  <a:pt x="1861" y="452"/>
                </a:lnTo>
                <a:lnTo>
                  <a:pt x="1864" y="455"/>
                </a:lnTo>
                <a:lnTo>
                  <a:pt x="1866" y="455"/>
                </a:lnTo>
                <a:lnTo>
                  <a:pt x="1869" y="455"/>
                </a:lnTo>
                <a:lnTo>
                  <a:pt x="1869" y="458"/>
                </a:lnTo>
                <a:lnTo>
                  <a:pt x="1872" y="458"/>
                </a:lnTo>
                <a:lnTo>
                  <a:pt x="1872" y="460"/>
                </a:lnTo>
                <a:lnTo>
                  <a:pt x="1874" y="460"/>
                </a:lnTo>
                <a:lnTo>
                  <a:pt x="1874" y="458"/>
                </a:lnTo>
                <a:lnTo>
                  <a:pt x="1874" y="455"/>
                </a:lnTo>
                <a:lnTo>
                  <a:pt x="1872" y="452"/>
                </a:lnTo>
                <a:lnTo>
                  <a:pt x="1872" y="450"/>
                </a:lnTo>
                <a:lnTo>
                  <a:pt x="1872" y="447"/>
                </a:lnTo>
                <a:lnTo>
                  <a:pt x="1874" y="444"/>
                </a:lnTo>
                <a:lnTo>
                  <a:pt x="1874" y="442"/>
                </a:lnTo>
                <a:lnTo>
                  <a:pt x="1877" y="442"/>
                </a:lnTo>
                <a:lnTo>
                  <a:pt x="1877" y="444"/>
                </a:lnTo>
                <a:lnTo>
                  <a:pt x="1879" y="444"/>
                </a:lnTo>
                <a:lnTo>
                  <a:pt x="1882" y="444"/>
                </a:lnTo>
                <a:lnTo>
                  <a:pt x="1885" y="444"/>
                </a:lnTo>
                <a:lnTo>
                  <a:pt x="1885" y="442"/>
                </a:lnTo>
                <a:lnTo>
                  <a:pt x="1885" y="439"/>
                </a:lnTo>
                <a:lnTo>
                  <a:pt x="1887" y="442"/>
                </a:lnTo>
                <a:lnTo>
                  <a:pt x="1887" y="439"/>
                </a:lnTo>
                <a:lnTo>
                  <a:pt x="1887" y="442"/>
                </a:lnTo>
                <a:lnTo>
                  <a:pt x="1890" y="442"/>
                </a:lnTo>
                <a:lnTo>
                  <a:pt x="1890" y="444"/>
                </a:lnTo>
                <a:lnTo>
                  <a:pt x="1887" y="444"/>
                </a:lnTo>
                <a:lnTo>
                  <a:pt x="1887" y="447"/>
                </a:lnTo>
                <a:lnTo>
                  <a:pt x="1885" y="450"/>
                </a:lnTo>
                <a:lnTo>
                  <a:pt x="1882" y="450"/>
                </a:lnTo>
                <a:lnTo>
                  <a:pt x="1879" y="452"/>
                </a:lnTo>
                <a:lnTo>
                  <a:pt x="1882" y="452"/>
                </a:lnTo>
                <a:lnTo>
                  <a:pt x="1885" y="452"/>
                </a:lnTo>
                <a:lnTo>
                  <a:pt x="1887" y="452"/>
                </a:lnTo>
                <a:lnTo>
                  <a:pt x="1887" y="455"/>
                </a:lnTo>
                <a:lnTo>
                  <a:pt x="1890" y="455"/>
                </a:lnTo>
                <a:lnTo>
                  <a:pt x="1892" y="452"/>
                </a:lnTo>
                <a:lnTo>
                  <a:pt x="1892" y="450"/>
                </a:lnTo>
                <a:lnTo>
                  <a:pt x="1892" y="447"/>
                </a:lnTo>
                <a:lnTo>
                  <a:pt x="1895" y="447"/>
                </a:lnTo>
                <a:lnTo>
                  <a:pt x="1895" y="450"/>
                </a:lnTo>
                <a:lnTo>
                  <a:pt x="1895" y="452"/>
                </a:lnTo>
                <a:lnTo>
                  <a:pt x="1895" y="455"/>
                </a:lnTo>
                <a:lnTo>
                  <a:pt x="1895" y="458"/>
                </a:lnTo>
                <a:lnTo>
                  <a:pt x="1895" y="460"/>
                </a:lnTo>
                <a:lnTo>
                  <a:pt x="1895" y="463"/>
                </a:lnTo>
                <a:lnTo>
                  <a:pt x="1895" y="465"/>
                </a:lnTo>
                <a:lnTo>
                  <a:pt x="1892" y="465"/>
                </a:lnTo>
                <a:lnTo>
                  <a:pt x="1895" y="465"/>
                </a:lnTo>
                <a:lnTo>
                  <a:pt x="1895" y="468"/>
                </a:lnTo>
                <a:lnTo>
                  <a:pt x="1898" y="468"/>
                </a:lnTo>
                <a:lnTo>
                  <a:pt x="1898" y="471"/>
                </a:lnTo>
                <a:lnTo>
                  <a:pt x="1900" y="471"/>
                </a:lnTo>
                <a:lnTo>
                  <a:pt x="1900" y="468"/>
                </a:lnTo>
                <a:lnTo>
                  <a:pt x="1903" y="468"/>
                </a:lnTo>
                <a:lnTo>
                  <a:pt x="1905" y="468"/>
                </a:lnTo>
                <a:lnTo>
                  <a:pt x="1905" y="471"/>
                </a:lnTo>
                <a:lnTo>
                  <a:pt x="1908" y="471"/>
                </a:lnTo>
                <a:lnTo>
                  <a:pt x="1905" y="471"/>
                </a:lnTo>
                <a:lnTo>
                  <a:pt x="1905" y="473"/>
                </a:lnTo>
                <a:lnTo>
                  <a:pt x="1908" y="473"/>
                </a:lnTo>
                <a:lnTo>
                  <a:pt x="1905" y="473"/>
                </a:lnTo>
                <a:lnTo>
                  <a:pt x="1908" y="473"/>
                </a:lnTo>
                <a:lnTo>
                  <a:pt x="1908" y="471"/>
                </a:lnTo>
                <a:lnTo>
                  <a:pt x="1911" y="471"/>
                </a:lnTo>
                <a:lnTo>
                  <a:pt x="1911" y="468"/>
                </a:lnTo>
                <a:lnTo>
                  <a:pt x="1913" y="468"/>
                </a:lnTo>
                <a:lnTo>
                  <a:pt x="1913" y="465"/>
                </a:lnTo>
                <a:lnTo>
                  <a:pt x="1916" y="465"/>
                </a:lnTo>
                <a:lnTo>
                  <a:pt x="1919" y="465"/>
                </a:lnTo>
                <a:lnTo>
                  <a:pt x="1921" y="465"/>
                </a:lnTo>
                <a:lnTo>
                  <a:pt x="1921" y="463"/>
                </a:lnTo>
                <a:lnTo>
                  <a:pt x="1924" y="463"/>
                </a:lnTo>
                <a:lnTo>
                  <a:pt x="1924" y="460"/>
                </a:lnTo>
                <a:lnTo>
                  <a:pt x="1921" y="460"/>
                </a:lnTo>
                <a:lnTo>
                  <a:pt x="1919" y="460"/>
                </a:lnTo>
                <a:lnTo>
                  <a:pt x="1919" y="458"/>
                </a:lnTo>
                <a:lnTo>
                  <a:pt x="1916" y="458"/>
                </a:lnTo>
                <a:lnTo>
                  <a:pt x="1916" y="455"/>
                </a:lnTo>
                <a:lnTo>
                  <a:pt x="1913" y="455"/>
                </a:lnTo>
                <a:lnTo>
                  <a:pt x="1911" y="455"/>
                </a:lnTo>
                <a:lnTo>
                  <a:pt x="1908" y="455"/>
                </a:lnTo>
                <a:lnTo>
                  <a:pt x="1908" y="452"/>
                </a:lnTo>
                <a:lnTo>
                  <a:pt x="1905" y="452"/>
                </a:lnTo>
                <a:lnTo>
                  <a:pt x="1905" y="450"/>
                </a:lnTo>
                <a:lnTo>
                  <a:pt x="1908" y="450"/>
                </a:lnTo>
                <a:lnTo>
                  <a:pt x="1908" y="447"/>
                </a:lnTo>
                <a:lnTo>
                  <a:pt x="1911" y="447"/>
                </a:lnTo>
                <a:lnTo>
                  <a:pt x="1911" y="444"/>
                </a:lnTo>
                <a:lnTo>
                  <a:pt x="1913" y="444"/>
                </a:lnTo>
                <a:lnTo>
                  <a:pt x="1913" y="447"/>
                </a:lnTo>
                <a:lnTo>
                  <a:pt x="1916" y="447"/>
                </a:lnTo>
                <a:lnTo>
                  <a:pt x="1919" y="447"/>
                </a:lnTo>
                <a:lnTo>
                  <a:pt x="1919" y="450"/>
                </a:lnTo>
                <a:lnTo>
                  <a:pt x="1921" y="450"/>
                </a:lnTo>
                <a:lnTo>
                  <a:pt x="1921" y="452"/>
                </a:lnTo>
                <a:lnTo>
                  <a:pt x="1924" y="452"/>
                </a:lnTo>
                <a:lnTo>
                  <a:pt x="1926" y="452"/>
                </a:lnTo>
                <a:lnTo>
                  <a:pt x="1926" y="450"/>
                </a:lnTo>
                <a:lnTo>
                  <a:pt x="1926" y="447"/>
                </a:lnTo>
                <a:lnTo>
                  <a:pt x="1926" y="444"/>
                </a:lnTo>
                <a:lnTo>
                  <a:pt x="1929" y="444"/>
                </a:lnTo>
                <a:lnTo>
                  <a:pt x="1932" y="444"/>
                </a:lnTo>
                <a:lnTo>
                  <a:pt x="1934" y="444"/>
                </a:lnTo>
                <a:lnTo>
                  <a:pt x="1934" y="442"/>
                </a:lnTo>
                <a:lnTo>
                  <a:pt x="1934" y="439"/>
                </a:lnTo>
                <a:lnTo>
                  <a:pt x="1937" y="439"/>
                </a:lnTo>
                <a:lnTo>
                  <a:pt x="1937" y="437"/>
                </a:lnTo>
                <a:lnTo>
                  <a:pt x="1934" y="437"/>
                </a:lnTo>
                <a:lnTo>
                  <a:pt x="1934" y="439"/>
                </a:lnTo>
                <a:lnTo>
                  <a:pt x="1932" y="439"/>
                </a:lnTo>
                <a:lnTo>
                  <a:pt x="1929" y="439"/>
                </a:lnTo>
                <a:lnTo>
                  <a:pt x="1926" y="439"/>
                </a:lnTo>
                <a:lnTo>
                  <a:pt x="1924" y="439"/>
                </a:lnTo>
                <a:lnTo>
                  <a:pt x="1921" y="437"/>
                </a:lnTo>
                <a:lnTo>
                  <a:pt x="1921" y="434"/>
                </a:lnTo>
                <a:lnTo>
                  <a:pt x="1924" y="434"/>
                </a:lnTo>
                <a:lnTo>
                  <a:pt x="1921" y="434"/>
                </a:lnTo>
                <a:lnTo>
                  <a:pt x="1924" y="434"/>
                </a:lnTo>
                <a:lnTo>
                  <a:pt x="1924" y="431"/>
                </a:lnTo>
                <a:lnTo>
                  <a:pt x="1926" y="431"/>
                </a:lnTo>
                <a:lnTo>
                  <a:pt x="1926" y="429"/>
                </a:lnTo>
                <a:lnTo>
                  <a:pt x="1929" y="431"/>
                </a:lnTo>
                <a:lnTo>
                  <a:pt x="1932" y="431"/>
                </a:lnTo>
                <a:lnTo>
                  <a:pt x="1934" y="431"/>
                </a:lnTo>
                <a:lnTo>
                  <a:pt x="1934" y="434"/>
                </a:lnTo>
                <a:lnTo>
                  <a:pt x="1937" y="431"/>
                </a:lnTo>
                <a:lnTo>
                  <a:pt x="1939" y="431"/>
                </a:lnTo>
                <a:lnTo>
                  <a:pt x="1939" y="429"/>
                </a:lnTo>
                <a:lnTo>
                  <a:pt x="1942" y="429"/>
                </a:lnTo>
                <a:lnTo>
                  <a:pt x="1942" y="426"/>
                </a:lnTo>
                <a:lnTo>
                  <a:pt x="1939" y="426"/>
                </a:lnTo>
                <a:lnTo>
                  <a:pt x="1939" y="424"/>
                </a:lnTo>
                <a:lnTo>
                  <a:pt x="1939" y="421"/>
                </a:lnTo>
                <a:lnTo>
                  <a:pt x="1939" y="418"/>
                </a:lnTo>
                <a:lnTo>
                  <a:pt x="1942" y="418"/>
                </a:lnTo>
                <a:lnTo>
                  <a:pt x="1942" y="416"/>
                </a:lnTo>
                <a:lnTo>
                  <a:pt x="1939" y="416"/>
                </a:lnTo>
                <a:lnTo>
                  <a:pt x="1942" y="416"/>
                </a:lnTo>
                <a:lnTo>
                  <a:pt x="1945" y="416"/>
                </a:lnTo>
                <a:lnTo>
                  <a:pt x="1945" y="413"/>
                </a:lnTo>
                <a:lnTo>
                  <a:pt x="1947" y="413"/>
                </a:lnTo>
                <a:lnTo>
                  <a:pt x="1950" y="413"/>
                </a:lnTo>
                <a:lnTo>
                  <a:pt x="1950" y="410"/>
                </a:lnTo>
                <a:lnTo>
                  <a:pt x="1952" y="410"/>
                </a:lnTo>
                <a:lnTo>
                  <a:pt x="1955" y="410"/>
                </a:lnTo>
                <a:lnTo>
                  <a:pt x="1952" y="410"/>
                </a:lnTo>
                <a:lnTo>
                  <a:pt x="1952" y="408"/>
                </a:lnTo>
                <a:lnTo>
                  <a:pt x="1952" y="405"/>
                </a:lnTo>
                <a:lnTo>
                  <a:pt x="1952" y="403"/>
                </a:lnTo>
                <a:lnTo>
                  <a:pt x="1952" y="400"/>
                </a:lnTo>
                <a:lnTo>
                  <a:pt x="1955" y="400"/>
                </a:lnTo>
                <a:lnTo>
                  <a:pt x="1958" y="400"/>
                </a:lnTo>
                <a:lnTo>
                  <a:pt x="1958" y="397"/>
                </a:lnTo>
                <a:lnTo>
                  <a:pt x="1958" y="395"/>
                </a:lnTo>
                <a:lnTo>
                  <a:pt x="1960" y="395"/>
                </a:lnTo>
                <a:lnTo>
                  <a:pt x="1960" y="392"/>
                </a:lnTo>
                <a:lnTo>
                  <a:pt x="1960" y="390"/>
                </a:lnTo>
                <a:lnTo>
                  <a:pt x="1960" y="387"/>
                </a:lnTo>
                <a:lnTo>
                  <a:pt x="1960" y="384"/>
                </a:lnTo>
                <a:lnTo>
                  <a:pt x="1958" y="384"/>
                </a:lnTo>
                <a:lnTo>
                  <a:pt x="1958" y="382"/>
                </a:lnTo>
                <a:lnTo>
                  <a:pt x="1955" y="382"/>
                </a:lnTo>
                <a:lnTo>
                  <a:pt x="1955" y="379"/>
                </a:lnTo>
                <a:lnTo>
                  <a:pt x="1952" y="379"/>
                </a:lnTo>
                <a:lnTo>
                  <a:pt x="1955" y="379"/>
                </a:lnTo>
                <a:lnTo>
                  <a:pt x="1955" y="377"/>
                </a:lnTo>
                <a:lnTo>
                  <a:pt x="1955" y="374"/>
                </a:lnTo>
                <a:lnTo>
                  <a:pt x="1952" y="374"/>
                </a:lnTo>
                <a:lnTo>
                  <a:pt x="1952" y="371"/>
                </a:lnTo>
                <a:lnTo>
                  <a:pt x="1950" y="371"/>
                </a:lnTo>
                <a:lnTo>
                  <a:pt x="1950" y="369"/>
                </a:lnTo>
                <a:lnTo>
                  <a:pt x="1952" y="369"/>
                </a:lnTo>
                <a:lnTo>
                  <a:pt x="1950" y="369"/>
                </a:lnTo>
                <a:lnTo>
                  <a:pt x="1952" y="369"/>
                </a:lnTo>
                <a:lnTo>
                  <a:pt x="1952" y="366"/>
                </a:lnTo>
                <a:lnTo>
                  <a:pt x="1952" y="363"/>
                </a:lnTo>
                <a:lnTo>
                  <a:pt x="1952" y="361"/>
                </a:lnTo>
                <a:lnTo>
                  <a:pt x="1952" y="358"/>
                </a:lnTo>
                <a:lnTo>
                  <a:pt x="1955" y="358"/>
                </a:lnTo>
                <a:lnTo>
                  <a:pt x="1955" y="356"/>
                </a:lnTo>
                <a:lnTo>
                  <a:pt x="1955" y="353"/>
                </a:lnTo>
                <a:lnTo>
                  <a:pt x="1952" y="353"/>
                </a:lnTo>
                <a:lnTo>
                  <a:pt x="1955" y="353"/>
                </a:lnTo>
                <a:lnTo>
                  <a:pt x="1952" y="353"/>
                </a:lnTo>
                <a:lnTo>
                  <a:pt x="1955" y="353"/>
                </a:lnTo>
                <a:lnTo>
                  <a:pt x="1955" y="350"/>
                </a:lnTo>
                <a:lnTo>
                  <a:pt x="1958" y="350"/>
                </a:lnTo>
                <a:lnTo>
                  <a:pt x="1958" y="348"/>
                </a:lnTo>
                <a:lnTo>
                  <a:pt x="1960" y="348"/>
                </a:lnTo>
                <a:lnTo>
                  <a:pt x="1960" y="345"/>
                </a:lnTo>
                <a:lnTo>
                  <a:pt x="1960" y="343"/>
                </a:lnTo>
                <a:lnTo>
                  <a:pt x="1958" y="343"/>
                </a:lnTo>
                <a:lnTo>
                  <a:pt x="1955" y="340"/>
                </a:lnTo>
                <a:lnTo>
                  <a:pt x="1952" y="340"/>
                </a:lnTo>
                <a:lnTo>
                  <a:pt x="1950" y="340"/>
                </a:lnTo>
                <a:lnTo>
                  <a:pt x="1947" y="340"/>
                </a:lnTo>
                <a:lnTo>
                  <a:pt x="1947" y="337"/>
                </a:lnTo>
                <a:lnTo>
                  <a:pt x="1945" y="337"/>
                </a:lnTo>
                <a:lnTo>
                  <a:pt x="1945" y="335"/>
                </a:lnTo>
                <a:lnTo>
                  <a:pt x="1945" y="332"/>
                </a:lnTo>
                <a:lnTo>
                  <a:pt x="1947" y="332"/>
                </a:lnTo>
                <a:lnTo>
                  <a:pt x="1947" y="330"/>
                </a:lnTo>
                <a:lnTo>
                  <a:pt x="1950" y="330"/>
                </a:lnTo>
                <a:lnTo>
                  <a:pt x="1950" y="327"/>
                </a:lnTo>
                <a:lnTo>
                  <a:pt x="1950" y="324"/>
                </a:lnTo>
                <a:lnTo>
                  <a:pt x="1952" y="324"/>
                </a:lnTo>
                <a:close/>
                <a:moveTo>
                  <a:pt x="1650" y="319"/>
                </a:moveTo>
                <a:lnTo>
                  <a:pt x="1647" y="316"/>
                </a:lnTo>
                <a:lnTo>
                  <a:pt x="1647" y="314"/>
                </a:lnTo>
                <a:lnTo>
                  <a:pt x="1647" y="316"/>
                </a:lnTo>
                <a:lnTo>
                  <a:pt x="1650" y="316"/>
                </a:lnTo>
                <a:lnTo>
                  <a:pt x="1650" y="319"/>
                </a:lnTo>
                <a:close/>
                <a:moveTo>
                  <a:pt x="1120" y="306"/>
                </a:moveTo>
                <a:lnTo>
                  <a:pt x="1122" y="306"/>
                </a:lnTo>
                <a:lnTo>
                  <a:pt x="1122" y="309"/>
                </a:lnTo>
                <a:lnTo>
                  <a:pt x="1125" y="311"/>
                </a:lnTo>
                <a:lnTo>
                  <a:pt x="1125" y="314"/>
                </a:lnTo>
                <a:lnTo>
                  <a:pt x="1122" y="316"/>
                </a:lnTo>
                <a:lnTo>
                  <a:pt x="1120" y="314"/>
                </a:lnTo>
                <a:lnTo>
                  <a:pt x="1117" y="314"/>
                </a:lnTo>
                <a:lnTo>
                  <a:pt x="1117" y="311"/>
                </a:lnTo>
                <a:lnTo>
                  <a:pt x="1115" y="311"/>
                </a:lnTo>
                <a:lnTo>
                  <a:pt x="1115" y="309"/>
                </a:lnTo>
                <a:lnTo>
                  <a:pt x="1117" y="309"/>
                </a:lnTo>
                <a:lnTo>
                  <a:pt x="1117" y="306"/>
                </a:lnTo>
                <a:lnTo>
                  <a:pt x="1120" y="306"/>
                </a:lnTo>
                <a:close/>
                <a:moveTo>
                  <a:pt x="1261" y="269"/>
                </a:moveTo>
                <a:lnTo>
                  <a:pt x="1261" y="272"/>
                </a:lnTo>
                <a:lnTo>
                  <a:pt x="1261" y="275"/>
                </a:lnTo>
                <a:lnTo>
                  <a:pt x="1258" y="275"/>
                </a:lnTo>
                <a:lnTo>
                  <a:pt x="1258" y="277"/>
                </a:lnTo>
                <a:lnTo>
                  <a:pt x="1256" y="277"/>
                </a:lnTo>
                <a:lnTo>
                  <a:pt x="1256" y="275"/>
                </a:lnTo>
                <a:lnTo>
                  <a:pt x="1256" y="272"/>
                </a:lnTo>
                <a:lnTo>
                  <a:pt x="1258" y="272"/>
                </a:lnTo>
                <a:lnTo>
                  <a:pt x="1258" y="269"/>
                </a:lnTo>
                <a:lnTo>
                  <a:pt x="1261" y="269"/>
                </a:lnTo>
                <a:close/>
                <a:moveTo>
                  <a:pt x="1778" y="264"/>
                </a:moveTo>
                <a:lnTo>
                  <a:pt x="1775" y="264"/>
                </a:lnTo>
                <a:lnTo>
                  <a:pt x="1772" y="264"/>
                </a:lnTo>
                <a:lnTo>
                  <a:pt x="1775" y="264"/>
                </a:lnTo>
                <a:lnTo>
                  <a:pt x="1778" y="264"/>
                </a:lnTo>
                <a:lnTo>
                  <a:pt x="1778" y="262"/>
                </a:lnTo>
                <a:lnTo>
                  <a:pt x="1778" y="264"/>
                </a:lnTo>
                <a:close/>
                <a:moveTo>
                  <a:pt x="1712" y="269"/>
                </a:moveTo>
                <a:lnTo>
                  <a:pt x="1710" y="269"/>
                </a:lnTo>
                <a:lnTo>
                  <a:pt x="1707" y="269"/>
                </a:lnTo>
                <a:lnTo>
                  <a:pt x="1704" y="269"/>
                </a:lnTo>
                <a:lnTo>
                  <a:pt x="1704" y="267"/>
                </a:lnTo>
                <a:lnTo>
                  <a:pt x="1704" y="264"/>
                </a:lnTo>
                <a:lnTo>
                  <a:pt x="1707" y="264"/>
                </a:lnTo>
                <a:lnTo>
                  <a:pt x="1707" y="262"/>
                </a:lnTo>
                <a:lnTo>
                  <a:pt x="1710" y="262"/>
                </a:lnTo>
                <a:lnTo>
                  <a:pt x="1710" y="264"/>
                </a:lnTo>
                <a:lnTo>
                  <a:pt x="1712" y="264"/>
                </a:lnTo>
                <a:lnTo>
                  <a:pt x="1712" y="267"/>
                </a:lnTo>
                <a:lnTo>
                  <a:pt x="1712" y="269"/>
                </a:lnTo>
                <a:close/>
                <a:moveTo>
                  <a:pt x="1644" y="259"/>
                </a:moveTo>
                <a:lnTo>
                  <a:pt x="1644" y="262"/>
                </a:lnTo>
                <a:lnTo>
                  <a:pt x="1644" y="264"/>
                </a:lnTo>
                <a:lnTo>
                  <a:pt x="1644" y="267"/>
                </a:lnTo>
                <a:lnTo>
                  <a:pt x="1642" y="267"/>
                </a:lnTo>
                <a:lnTo>
                  <a:pt x="1639" y="267"/>
                </a:lnTo>
                <a:lnTo>
                  <a:pt x="1639" y="264"/>
                </a:lnTo>
                <a:lnTo>
                  <a:pt x="1642" y="264"/>
                </a:lnTo>
                <a:lnTo>
                  <a:pt x="1642" y="262"/>
                </a:lnTo>
                <a:lnTo>
                  <a:pt x="1642" y="259"/>
                </a:lnTo>
                <a:lnTo>
                  <a:pt x="1644" y="259"/>
                </a:lnTo>
                <a:close/>
                <a:moveTo>
                  <a:pt x="1663" y="249"/>
                </a:moveTo>
                <a:lnTo>
                  <a:pt x="1663" y="246"/>
                </a:lnTo>
                <a:lnTo>
                  <a:pt x="1665" y="249"/>
                </a:lnTo>
                <a:lnTo>
                  <a:pt x="1663" y="249"/>
                </a:lnTo>
                <a:lnTo>
                  <a:pt x="1663" y="251"/>
                </a:lnTo>
                <a:lnTo>
                  <a:pt x="1663" y="254"/>
                </a:lnTo>
                <a:lnTo>
                  <a:pt x="1665" y="254"/>
                </a:lnTo>
                <a:lnTo>
                  <a:pt x="1665" y="256"/>
                </a:lnTo>
                <a:lnTo>
                  <a:pt x="1668" y="256"/>
                </a:lnTo>
                <a:lnTo>
                  <a:pt x="1668" y="259"/>
                </a:lnTo>
                <a:lnTo>
                  <a:pt x="1671" y="259"/>
                </a:lnTo>
                <a:lnTo>
                  <a:pt x="1673" y="259"/>
                </a:lnTo>
                <a:lnTo>
                  <a:pt x="1676" y="259"/>
                </a:lnTo>
                <a:lnTo>
                  <a:pt x="1676" y="256"/>
                </a:lnTo>
                <a:lnTo>
                  <a:pt x="1678" y="256"/>
                </a:lnTo>
                <a:lnTo>
                  <a:pt x="1678" y="259"/>
                </a:lnTo>
                <a:lnTo>
                  <a:pt x="1681" y="259"/>
                </a:lnTo>
                <a:lnTo>
                  <a:pt x="1681" y="262"/>
                </a:lnTo>
                <a:lnTo>
                  <a:pt x="1678" y="262"/>
                </a:lnTo>
                <a:lnTo>
                  <a:pt x="1678" y="264"/>
                </a:lnTo>
                <a:lnTo>
                  <a:pt x="1676" y="264"/>
                </a:lnTo>
                <a:lnTo>
                  <a:pt x="1676" y="267"/>
                </a:lnTo>
                <a:lnTo>
                  <a:pt x="1673" y="267"/>
                </a:lnTo>
                <a:lnTo>
                  <a:pt x="1673" y="269"/>
                </a:lnTo>
                <a:lnTo>
                  <a:pt x="1671" y="269"/>
                </a:lnTo>
                <a:lnTo>
                  <a:pt x="1671" y="272"/>
                </a:lnTo>
                <a:lnTo>
                  <a:pt x="1668" y="272"/>
                </a:lnTo>
                <a:lnTo>
                  <a:pt x="1665" y="272"/>
                </a:lnTo>
                <a:lnTo>
                  <a:pt x="1663" y="272"/>
                </a:lnTo>
                <a:lnTo>
                  <a:pt x="1663" y="269"/>
                </a:lnTo>
                <a:lnTo>
                  <a:pt x="1663" y="267"/>
                </a:lnTo>
                <a:lnTo>
                  <a:pt x="1663" y="264"/>
                </a:lnTo>
                <a:lnTo>
                  <a:pt x="1663" y="262"/>
                </a:lnTo>
                <a:lnTo>
                  <a:pt x="1663" y="259"/>
                </a:lnTo>
                <a:lnTo>
                  <a:pt x="1663" y="256"/>
                </a:lnTo>
                <a:lnTo>
                  <a:pt x="1663" y="254"/>
                </a:lnTo>
                <a:lnTo>
                  <a:pt x="1663" y="251"/>
                </a:lnTo>
                <a:lnTo>
                  <a:pt x="1660" y="249"/>
                </a:lnTo>
                <a:lnTo>
                  <a:pt x="1660" y="246"/>
                </a:lnTo>
                <a:lnTo>
                  <a:pt x="1657" y="246"/>
                </a:lnTo>
                <a:lnTo>
                  <a:pt x="1660" y="246"/>
                </a:lnTo>
                <a:lnTo>
                  <a:pt x="1657" y="246"/>
                </a:lnTo>
                <a:lnTo>
                  <a:pt x="1660" y="246"/>
                </a:lnTo>
                <a:lnTo>
                  <a:pt x="1663" y="246"/>
                </a:lnTo>
                <a:lnTo>
                  <a:pt x="1663" y="249"/>
                </a:lnTo>
                <a:close/>
                <a:moveTo>
                  <a:pt x="2044" y="220"/>
                </a:moveTo>
                <a:lnTo>
                  <a:pt x="2044" y="222"/>
                </a:lnTo>
                <a:lnTo>
                  <a:pt x="2044" y="225"/>
                </a:lnTo>
                <a:lnTo>
                  <a:pt x="2044" y="228"/>
                </a:lnTo>
                <a:lnTo>
                  <a:pt x="2044" y="230"/>
                </a:lnTo>
                <a:lnTo>
                  <a:pt x="2044" y="233"/>
                </a:lnTo>
                <a:lnTo>
                  <a:pt x="2044" y="235"/>
                </a:lnTo>
                <a:lnTo>
                  <a:pt x="2046" y="235"/>
                </a:lnTo>
                <a:lnTo>
                  <a:pt x="2044" y="238"/>
                </a:lnTo>
                <a:lnTo>
                  <a:pt x="2046" y="238"/>
                </a:lnTo>
                <a:lnTo>
                  <a:pt x="2044" y="238"/>
                </a:lnTo>
                <a:lnTo>
                  <a:pt x="2044" y="241"/>
                </a:lnTo>
                <a:lnTo>
                  <a:pt x="2046" y="241"/>
                </a:lnTo>
                <a:lnTo>
                  <a:pt x="2046" y="243"/>
                </a:lnTo>
                <a:lnTo>
                  <a:pt x="2049" y="243"/>
                </a:lnTo>
                <a:lnTo>
                  <a:pt x="2049" y="241"/>
                </a:lnTo>
                <a:lnTo>
                  <a:pt x="2049" y="238"/>
                </a:lnTo>
                <a:lnTo>
                  <a:pt x="2052" y="241"/>
                </a:lnTo>
                <a:lnTo>
                  <a:pt x="2052" y="238"/>
                </a:lnTo>
                <a:lnTo>
                  <a:pt x="2052" y="241"/>
                </a:lnTo>
                <a:lnTo>
                  <a:pt x="2052" y="243"/>
                </a:lnTo>
                <a:lnTo>
                  <a:pt x="2052" y="246"/>
                </a:lnTo>
                <a:lnTo>
                  <a:pt x="2054" y="246"/>
                </a:lnTo>
                <a:lnTo>
                  <a:pt x="2054" y="249"/>
                </a:lnTo>
                <a:lnTo>
                  <a:pt x="2054" y="251"/>
                </a:lnTo>
                <a:lnTo>
                  <a:pt x="2057" y="251"/>
                </a:lnTo>
                <a:lnTo>
                  <a:pt x="2057" y="254"/>
                </a:lnTo>
                <a:lnTo>
                  <a:pt x="2057" y="256"/>
                </a:lnTo>
                <a:lnTo>
                  <a:pt x="2057" y="259"/>
                </a:lnTo>
                <a:lnTo>
                  <a:pt x="2054" y="259"/>
                </a:lnTo>
                <a:lnTo>
                  <a:pt x="2054" y="262"/>
                </a:lnTo>
                <a:lnTo>
                  <a:pt x="2054" y="264"/>
                </a:lnTo>
                <a:lnTo>
                  <a:pt x="2054" y="267"/>
                </a:lnTo>
                <a:lnTo>
                  <a:pt x="2052" y="267"/>
                </a:lnTo>
                <a:lnTo>
                  <a:pt x="2052" y="269"/>
                </a:lnTo>
                <a:lnTo>
                  <a:pt x="2049" y="269"/>
                </a:lnTo>
                <a:lnTo>
                  <a:pt x="2046" y="269"/>
                </a:lnTo>
                <a:lnTo>
                  <a:pt x="2049" y="269"/>
                </a:lnTo>
                <a:lnTo>
                  <a:pt x="2049" y="272"/>
                </a:lnTo>
                <a:lnTo>
                  <a:pt x="2046" y="272"/>
                </a:lnTo>
                <a:lnTo>
                  <a:pt x="2044" y="272"/>
                </a:lnTo>
                <a:lnTo>
                  <a:pt x="2044" y="275"/>
                </a:lnTo>
                <a:lnTo>
                  <a:pt x="2041" y="275"/>
                </a:lnTo>
                <a:lnTo>
                  <a:pt x="2041" y="277"/>
                </a:lnTo>
                <a:lnTo>
                  <a:pt x="2041" y="280"/>
                </a:lnTo>
                <a:lnTo>
                  <a:pt x="2041" y="282"/>
                </a:lnTo>
                <a:lnTo>
                  <a:pt x="2041" y="285"/>
                </a:lnTo>
                <a:lnTo>
                  <a:pt x="2039" y="285"/>
                </a:lnTo>
                <a:lnTo>
                  <a:pt x="2041" y="285"/>
                </a:lnTo>
                <a:lnTo>
                  <a:pt x="2041" y="288"/>
                </a:lnTo>
                <a:lnTo>
                  <a:pt x="2041" y="290"/>
                </a:lnTo>
                <a:lnTo>
                  <a:pt x="2044" y="290"/>
                </a:lnTo>
                <a:lnTo>
                  <a:pt x="2044" y="293"/>
                </a:lnTo>
                <a:lnTo>
                  <a:pt x="2044" y="296"/>
                </a:lnTo>
                <a:lnTo>
                  <a:pt x="2041" y="296"/>
                </a:lnTo>
                <a:lnTo>
                  <a:pt x="2044" y="296"/>
                </a:lnTo>
                <a:lnTo>
                  <a:pt x="2044" y="298"/>
                </a:lnTo>
                <a:lnTo>
                  <a:pt x="2044" y="301"/>
                </a:lnTo>
                <a:lnTo>
                  <a:pt x="2044" y="303"/>
                </a:lnTo>
                <a:lnTo>
                  <a:pt x="2044" y="306"/>
                </a:lnTo>
                <a:lnTo>
                  <a:pt x="2044" y="309"/>
                </a:lnTo>
                <a:lnTo>
                  <a:pt x="2044" y="311"/>
                </a:lnTo>
                <a:lnTo>
                  <a:pt x="2044" y="309"/>
                </a:lnTo>
                <a:lnTo>
                  <a:pt x="2044" y="311"/>
                </a:lnTo>
                <a:lnTo>
                  <a:pt x="2041" y="311"/>
                </a:lnTo>
                <a:lnTo>
                  <a:pt x="2044" y="311"/>
                </a:lnTo>
                <a:lnTo>
                  <a:pt x="2044" y="314"/>
                </a:lnTo>
                <a:lnTo>
                  <a:pt x="2044" y="316"/>
                </a:lnTo>
                <a:lnTo>
                  <a:pt x="2044" y="319"/>
                </a:lnTo>
                <a:lnTo>
                  <a:pt x="2044" y="322"/>
                </a:lnTo>
                <a:lnTo>
                  <a:pt x="2046" y="322"/>
                </a:lnTo>
                <a:lnTo>
                  <a:pt x="2046" y="324"/>
                </a:lnTo>
                <a:lnTo>
                  <a:pt x="2049" y="324"/>
                </a:lnTo>
                <a:lnTo>
                  <a:pt x="2049" y="327"/>
                </a:lnTo>
                <a:lnTo>
                  <a:pt x="2049" y="330"/>
                </a:lnTo>
                <a:lnTo>
                  <a:pt x="2049" y="332"/>
                </a:lnTo>
                <a:lnTo>
                  <a:pt x="2049" y="335"/>
                </a:lnTo>
                <a:lnTo>
                  <a:pt x="2049" y="337"/>
                </a:lnTo>
                <a:lnTo>
                  <a:pt x="2049" y="340"/>
                </a:lnTo>
                <a:lnTo>
                  <a:pt x="2046" y="340"/>
                </a:lnTo>
                <a:lnTo>
                  <a:pt x="2046" y="343"/>
                </a:lnTo>
                <a:lnTo>
                  <a:pt x="2044" y="343"/>
                </a:lnTo>
                <a:lnTo>
                  <a:pt x="2044" y="345"/>
                </a:lnTo>
                <a:lnTo>
                  <a:pt x="2044" y="343"/>
                </a:lnTo>
                <a:lnTo>
                  <a:pt x="2044" y="345"/>
                </a:lnTo>
                <a:lnTo>
                  <a:pt x="2044" y="348"/>
                </a:lnTo>
                <a:lnTo>
                  <a:pt x="2041" y="348"/>
                </a:lnTo>
                <a:lnTo>
                  <a:pt x="2041" y="350"/>
                </a:lnTo>
                <a:lnTo>
                  <a:pt x="2039" y="350"/>
                </a:lnTo>
                <a:lnTo>
                  <a:pt x="2036" y="350"/>
                </a:lnTo>
                <a:lnTo>
                  <a:pt x="2036" y="353"/>
                </a:lnTo>
                <a:lnTo>
                  <a:pt x="2033" y="353"/>
                </a:lnTo>
                <a:lnTo>
                  <a:pt x="2033" y="350"/>
                </a:lnTo>
                <a:lnTo>
                  <a:pt x="2033" y="353"/>
                </a:lnTo>
                <a:lnTo>
                  <a:pt x="2033" y="350"/>
                </a:lnTo>
                <a:lnTo>
                  <a:pt x="2031" y="350"/>
                </a:lnTo>
                <a:lnTo>
                  <a:pt x="2031" y="348"/>
                </a:lnTo>
                <a:lnTo>
                  <a:pt x="2031" y="345"/>
                </a:lnTo>
                <a:lnTo>
                  <a:pt x="2031" y="343"/>
                </a:lnTo>
                <a:lnTo>
                  <a:pt x="2028" y="343"/>
                </a:lnTo>
                <a:lnTo>
                  <a:pt x="2028" y="340"/>
                </a:lnTo>
                <a:lnTo>
                  <a:pt x="2026" y="340"/>
                </a:lnTo>
                <a:lnTo>
                  <a:pt x="2026" y="337"/>
                </a:lnTo>
                <a:lnTo>
                  <a:pt x="2023" y="337"/>
                </a:lnTo>
                <a:lnTo>
                  <a:pt x="2020" y="337"/>
                </a:lnTo>
                <a:lnTo>
                  <a:pt x="2018" y="337"/>
                </a:lnTo>
                <a:lnTo>
                  <a:pt x="2018" y="340"/>
                </a:lnTo>
                <a:lnTo>
                  <a:pt x="2015" y="340"/>
                </a:lnTo>
                <a:lnTo>
                  <a:pt x="2015" y="337"/>
                </a:lnTo>
                <a:lnTo>
                  <a:pt x="2012" y="337"/>
                </a:lnTo>
                <a:lnTo>
                  <a:pt x="2012" y="340"/>
                </a:lnTo>
                <a:lnTo>
                  <a:pt x="2012" y="337"/>
                </a:lnTo>
                <a:lnTo>
                  <a:pt x="2012" y="340"/>
                </a:lnTo>
                <a:lnTo>
                  <a:pt x="2010" y="340"/>
                </a:lnTo>
                <a:lnTo>
                  <a:pt x="2012" y="340"/>
                </a:lnTo>
                <a:lnTo>
                  <a:pt x="2012" y="337"/>
                </a:lnTo>
                <a:lnTo>
                  <a:pt x="2010" y="337"/>
                </a:lnTo>
                <a:lnTo>
                  <a:pt x="2007" y="337"/>
                </a:lnTo>
                <a:lnTo>
                  <a:pt x="2005" y="337"/>
                </a:lnTo>
                <a:lnTo>
                  <a:pt x="2005" y="335"/>
                </a:lnTo>
                <a:lnTo>
                  <a:pt x="2002" y="335"/>
                </a:lnTo>
                <a:lnTo>
                  <a:pt x="2005" y="335"/>
                </a:lnTo>
                <a:lnTo>
                  <a:pt x="2002" y="335"/>
                </a:lnTo>
                <a:lnTo>
                  <a:pt x="2002" y="332"/>
                </a:lnTo>
                <a:lnTo>
                  <a:pt x="1999" y="332"/>
                </a:lnTo>
                <a:lnTo>
                  <a:pt x="1999" y="330"/>
                </a:lnTo>
                <a:lnTo>
                  <a:pt x="1997" y="330"/>
                </a:lnTo>
                <a:lnTo>
                  <a:pt x="1994" y="330"/>
                </a:lnTo>
                <a:lnTo>
                  <a:pt x="1994" y="327"/>
                </a:lnTo>
                <a:lnTo>
                  <a:pt x="1992" y="327"/>
                </a:lnTo>
                <a:lnTo>
                  <a:pt x="1992" y="324"/>
                </a:lnTo>
                <a:lnTo>
                  <a:pt x="1989" y="324"/>
                </a:lnTo>
                <a:lnTo>
                  <a:pt x="1989" y="322"/>
                </a:lnTo>
                <a:lnTo>
                  <a:pt x="1986" y="322"/>
                </a:lnTo>
                <a:lnTo>
                  <a:pt x="1986" y="319"/>
                </a:lnTo>
                <a:lnTo>
                  <a:pt x="1984" y="319"/>
                </a:lnTo>
                <a:lnTo>
                  <a:pt x="1981" y="319"/>
                </a:lnTo>
                <a:lnTo>
                  <a:pt x="1981" y="316"/>
                </a:lnTo>
                <a:lnTo>
                  <a:pt x="1979" y="316"/>
                </a:lnTo>
                <a:lnTo>
                  <a:pt x="1979" y="314"/>
                </a:lnTo>
                <a:lnTo>
                  <a:pt x="1976" y="314"/>
                </a:lnTo>
                <a:lnTo>
                  <a:pt x="1976" y="311"/>
                </a:lnTo>
                <a:lnTo>
                  <a:pt x="1973" y="311"/>
                </a:lnTo>
                <a:lnTo>
                  <a:pt x="1971" y="311"/>
                </a:lnTo>
                <a:lnTo>
                  <a:pt x="1971" y="309"/>
                </a:lnTo>
                <a:lnTo>
                  <a:pt x="1968" y="309"/>
                </a:lnTo>
                <a:lnTo>
                  <a:pt x="1965" y="309"/>
                </a:lnTo>
                <a:lnTo>
                  <a:pt x="1963" y="309"/>
                </a:lnTo>
                <a:lnTo>
                  <a:pt x="1963" y="306"/>
                </a:lnTo>
                <a:lnTo>
                  <a:pt x="1960" y="306"/>
                </a:lnTo>
                <a:lnTo>
                  <a:pt x="1958" y="306"/>
                </a:lnTo>
                <a:lnTo>
                  <a:pt x="1958" y="303"/>
                </a:lnTo>
                <a:lnTo>
                  <a:pt x="1955" y="303"/>
                </a:lnTo>
                <a:lnTo>
                  <a:pt x="1952" y="303"/>
                </a:lnTo>
                <a:lnTo>
                  <a:pt x="1950" y="301"/>
                </a:lnTo>
                <a:lnTo>
                  <a:pt x="1947" y="301"/>
                </a:lnTo>
                <a:lnTo>
                  <a:pt x="1945" y="301"/>
                </a:lnTo>
                <a:lnTo>
                  <a:pt x="1945" y="298"/>
                </a:lnTo>
                <a:lnTo>
                  <a:pt x="1942" y="298"/>
                </a:lnTo>
                <a:lnTo>
                  <a:pt x="1942" y="296"/>
                </a:lnTo>
                <a:lnTo>
                  <a:pt x="1945" y="296"/>
                </a:lnTo>
                <a:lnTo>
                  <a:pt x="1942" y="293"/>
                </a:lnTo>
                <a:lnTo>
                  <a:pt x="1942" y="290"/>
                </a:lnTo>
                <a:lnTo>
                  <a:pt x="1942" y="288"/>
                </a:lnTo>
                <a:lnTo>
                  <a:pt x="1942" y="285"/>
                </a:lnTo>
                <a:lnTo>
                  <a:pt x="1942" y="282"/>
                </a:lnTo>
                <a:lnTo>
                  <a:pt x="1942" y="280"/>
                </a:lnTo>
                <a:lnTo>
                  <a:pt x="1942" y="277"/>
                </a:lnTo>
                <a:lnTo>
                  <a:pt x="1939" y="277"/>
                </a:lnTo>
                <a:lnTo>
                  <a:pt x="1939" y="275"/>
                </a:lnTo>
                <a:lnTo>
                  <a:pt x="1939" y="272"/>
                </a:lnTo>
                <a:lnTo>
                  <a:pt x="1939" y="269"/>
                </a:lnTo>
                <a:lnTo>
                  <a:pt x="1939" y="267"/>
                </a:lnTo>
                <a:lnTo>
                  <a:pt x="1939" y="264"/>
                </a:lnTo>
                <a:lnTo>
                  <a:pt x="1939" y="262"/>
                </a:lnTo>
                <a:lnTo>
                  <a:pt x="1942" y="262"/>
                </a:lnTo>
                <a:lnTo>
                  <a:pt x="1942" y="259"/>
                </a:lnTo>
                <a:lnTo>
                  <a:pt x="1942" y="256"/>
                </a:lnTo>
                <a:lnTo>
                  <a:pt x="1945" y="256"/>
                </a:lnTo>
                <a:lnTo>
                  <a:pt x="1945" y="254"/>
                </a:lnTo>
                <a:lnTo>
                  <a:pt x="1947" y="254"/>
                </a:lnTo>
                <a:lnTo>
                  <a:pt x="1947" y="251"/>
                </a:lnTo>
                <a:lnTo>
                  <a:pt x="1950" y="251"/>
                </a:lnTo>
                <a:lnTo>
                  <a:pt x="1950" y="249"/>
                </a:lnTo>
                <a:lnTo>
                  <a:pt x="1950" y="246"/>
                </a:lnTo>
                <a:lnTo>
                  <a:pt x="1952" y="246"/>
                </a:lnTo>
                <a:lnTo>
                  <a:pt x="1952" y="243"/>
                </a:lnTo>
                <a:lnTo>
                  <a:pt x="1955" y="243"/>
                </a:lnTo>
                <a:lnTo>
                  <a:pt x="1958" y="243"/>
                </a:lnTo>
                <a:lnTo>
                  <a:pt x="1960" y="243"/>
                </a:lnTo>
                <a:lnTo>
                  <a:pt x="1958" y="243"/>
                </a:lnTo>
                <a:lnTo>
                  <a:pt x="1960" y="243"/>
                </a:lnTo>
                <a:lnTo>
                  <a:pt x="1960" y="246"/>
                </a:lnTo>
                <a:lnTo>
                  <a:pt x="1963" y="246"/>
                </a:lnTo>
                <a:lnTo>
                  <a:pt x="1963" y="249"/>
                </a:lnTo>
                <a:lnTo>
                  <a:pt x="1965" y="249"/>
                </a:lnTo>
                <a:lnTo>
                  <a:pt x="1968" y="251"/>
                </a:lnTo>
                <a:lnTo>
                  <a:pt x="1971" y="251"/>
                </a:lnTo>
                <a:lnTo>
                  <a:pt x="1971" y="254"/>
                </a:lnTo>
                <a:lnTo>
                  <a:pt x="1973" y="254"/>
                </a:lnTo>
                <a:lnTo>
                  <a:pt x="1976" y="254"/>
                </a:lnTo>
                <a:lnTo>
                  <a:pt x="1976" y="256"/>
                </a:lnTo>
                <a:lnTo>
                  <a:pt x="1976" y="259"/>
                </a:lnTo>
                <a:lnTo>
                  <a:pt x="1976" y="262"/>
                </a:lnTo>
                <a:lnTo>
                  <a:pt x="1976" y="264"/>
                </a:lnTo>
                <a:lnTo>
                  <a:pt x="1979" y="264"/>
                </a:lnTo>
                <a:lnTo>
                  <a:pt x="1979" y="267"/>
                </a:lnTo>
                <a:lnTo>
                  <a:pt x="1979" y="269"/>
                </a:lnTo>
                <a:lnTo>
                  <a:pt x="1981" y="269"/>
                </a:lnTo>
                <a:lnTo>
                  <a:pt x="1981" y="272"/>
                </a:lnTo>
                <a:lnTo>
                  <a:pt x="1981" y="275"/>
                </a:lnTo>
                <a:lnTo>
                  <a:pt x="1984" y="275"/>
                </a:lnTo>
                <a:lnTo>
                  <a:pt x="1986" y="275"/>
                </a:lnTo>
                <a:lnTo>
                  <a:pt x="1986" y="277"/>
                </a:lnTo>
                <a:lnTo>
                  <a:pt x="1986" y="280"/>
                </a:lnTo>
                <a:lnTo>
                  <a:pt x="1989" y="280"/>
                </a:lnTo>
                <a:lnTo>
                  <a:pt x="1989" y="282"/>
                </a:lnTo>
                <a:lnTo>
                  <a:pt x="1989" y="280"/>
                </a:lnTo>
                <a:lnTo>
                  <a:pt x="1989" y="282"/>
                </a:lnTo>
                <a:lnTo>
                  <a:pt x="1989" y="285"/>
                </a:lnTo>
                <a:lnTo>
                  <a:pt x="1992" y="285"/>
                </a:lnTo>
                <a:lnTo>
                  <a:pt x="1992" y="288"/>
                </a:lnTo>
                <a:lnTo>
                  <a:pt x="1992" y="290"/>
                </a:lnTo>
                <a:lnTo>
                  <a:pt x="1994" y="290"/>
                </a:lnTo>
                <a:lnTo>
                  <a:pt x="1994" y="293"/>
                </a:lnTo>
                <a:lnTo>
                  <a:pt x="1992" y="293"/>
                </a:lnTo>
                <a:lnTo>
                  <a:pt x="1994" y="293"/>
                </a:lnTo>
                <a:lnTo>
                  <a:pt x="1992" y="293"/>
                </a:lnTo>
                <a:lnTo>
                  <a:pt x="1992" y="296"/>
                </a:lnTo>
                <a:lnTo>
                  <a:pt x="1992" y="298"/>
                </a:lnTo>
                <a:lnTo>
                  <a:pt x="1992" y="301"/>
                </a:lnTo>
                <a:lnTo>
                  <a:pt x="1994" y="301"/>
                </a:lnTo>
                <a:lnTo>
                  <a:pt x="1997" y="301"/>
                </a:lnTo>
                <a:lnTo>
                  <a:pt x="1997" y="303"/>
                </a:lnTo>
                <a:lnTo>
                  <a:pt x="1999" y="303"/>
                </a:lnTo>
                <a:lnTo>
                  <a:pt x="2002" y="303"/>
                </a:lnTo>
                <a:lnTo>
                  <a:pt x="1999" y="303"/>
                </a:lnTo>
                <a:lnTo>
                  <a:pt x="2002" y="303"/>
                </a:lnTo>
                <a:lnTo>
                  <a:pt x="2005" y="303"/>
                </a:lnTo>
                <a:lnTo>
                  <a:pt x="2007" y="303"/>
                </a:lnTo>
                <a:lnTo>
                  <a:pt x="2007" y="301"/>
                </a:lnTo>
                <a:lnTo>
                  <a:pt x="2007" y="298"/>
                </a:lnTo>
                <a:lnTo>
                  <a:pt x="2010" y="298"/>
                </a:lnTo>
                <a:lnTo>
                  <a:pt x="2012" y="298"/>
                </a:lnTo>
                <a:lnTo>
                  <a:pt x="2015" y="298"/>
                </a:lnTo>
                <a:lnTo>
                  <a:pt x="2018" y="298"/>
                </a:lnTo>
                <a:lnTo>
                  <a:pt x="2018" y="296"/>
                </a:lnTo>
                <a:lnTo>
                  <a:pt x="2020" y="293"/>
                </a:lnTo>
                <a:lnTo>
                  <a:pt x="2020" y="290"/>
                </a:lnTo>
                <a:lnTo>
                  <a:pt x="2023" y="290"/>
                </a:lnTo>
                <a:lnTo>
                  <a:pt x="2023" y="288"/>
                </a:lnTo>
                <a:lnTo>
                  <a:pt x="2026" y="288"/>
                </a:lnTo>
                <a:lnTo>
                  <a:pt x="2026" y="285"/>
                </a:lnTo>
                <a:lnTo>
                  <a:pt x="2028" y="285"/>
                </a:lnTo>
                <a:lnTo>
                  <a:pt x="2028" y="282"/>
                </a:lnTo>
                <a:lnTo>
                  <a:pt x="2028" y="280"/>
                </a:lnTo>
                <a:lnTo>
                  <a:pt x="2028" y="277"/>
                </a:lnTo>
                <a:lnTo>
                  <a:pt x="2031" y="277"/>
                </a:lnTo>
                <a:lnTo>
                  <a:pt x="2031" y="275"/>
                </a:lnTo>
                <a:lnTo>
                  <a:pt x="2033" y="275"/>
                </a:lnTo>
                <a:lnTo>
                  <a:pt x="2033" y="272"/>
                </a:lnTo>
                <a:lnTo>
                  <a:pt x="2033" y="269"/>
                </a:lnTo>
                <a:lnTo>
                  <a:pt x="2036" y="269"/>
                </a:lnTo>
                <a:lnTo>
                  <a:pt x="2036" y="267"/>
                </a:lnTo>
                <a:lnTo>
                  <a:pt x="2033" y="267"/>
                </a:lnTo>
                <a:lnTo>
                  <a:pt x="2033" y="264"/>
                </a:lnTo>
                <a:lnTo>
                  <a:pt x="2031" y="264"/>
                </a:lnTo>
                <a:lnTo>
                  <a:pt x="2031" y="262"/>
                </a:lnTo>
                <a:lnTo>
                  <a:pt x="2028" y="262"/>
                </a:lnTo>
                <a:lnTo>
                  <a:pt x="2028" y="259"/>
                </a:lnTo>
                <a:lnTo>
                  <a:pt x="2031" y="259"/>
                </a:lnTo>
                <a:lnTo>
                  <a:pt x="2031" y="256"/>
                </a:lnTo>
                <a:lnTo>
                  <a:pt x="2028" y="256"/>
                </a:lnTo>
                <a:lnTo>
                  <a:pt x="2028" y="254"/>
                </a:lnTo>
                <a:lnTo>
                  <a:pt x="2028" y="251"/>
                </a:lnTo>
                <a:lnTo>
                  <a:pt x="2026" y="251"/>
                </a:lnTo>
                <a:lnTo>
                  <a:pt x="2026" y="249"/>
                </a:lnTo>
                <a:lnTo>
                  <a:pt x="2026" y="246"/>
                </a:lnTo>
                <a:lnTo>
                  <a:pt x="2026" y="243"/>
                </a:lnTo>
                <a:lnTo>
                  <a:pt x="2028" y="243"/>
                </a:lnTo>
                <a:lnTo>
                  <a:pt x="2028" y="241"/>
                </a:lnTo>
                <a:lnTo>
                  <a:pt x="2028" y="238"/>
                </a:lnTo>
                <a:lnTo>
                  <a:pt x="2028" y="235"/>
                </a:lnTo>
                <a:lnTo>
                  <a:pt x="2028" y="233"/>
                </a:lnTo>
                <a:lnTo>
                  <a:pt x="2028" y="230"/>
                </a:lnTo>
                <a:lnTo>
                  <a:pt x="2028" y="228"/>
                </a:lnTo>
                <a:lnTo>
                  <a:pt x="2028" y="225"/>
                </a:lnTo>
                <a:lnTo>
                  <a:pt x="2031" y="225"/>
                </a:lnTo>
                <a:lnTo>
                  <a:pt x="2031" y="222"/>
                </a:lnTo>
                <a:lnTo>
                  <a:pt x="2031" y="225"/>
                </a:lnTo>
                <a:lnTo>
                  <a:pt x="2031" y="222"/>
                </a:lnTo>
                <a:lnTo>
                  <a:pt x="2033" y="222"/>
                </a:lnTo>
                <a:lnTo>
                  <a:pt x="2033" y="225"/>
                </a:lnTo>
                <a:lnTo>
                  <a:pt x="2033" y="222"/>
                </a:lnTo>
                <a:lnTo>
                  <a:pt x="2036" y="222"/>
                </a:lnTo>
                <a:lnTo>
                  <a:pt x="2036" y="220"/>
                </a:lnTo>
                <a:lnTo>
                  <a:pt x="2039" y="220"/>
                </a:lnTo>
                <a:lnTo>
                  <a:pt x="2041" y="220"/>
                </a:lnTo>
                <a:lnTo>
                  <a:pt x="2044" y="220"/>
                </a:lnTo>
                <a:close/>
                <a:moveTo>
                  <a:pt x="1595" y="209"/>
                </a:moveTo>
                <a:lnTo>
                  <a:pt x="1597" y="209"/>
                </a:lnTo>
                <a:lnTo>
                  <a:pt x="1597" y="212"/>
                </a:lnTo>
                <a:lnTo>
                  <a:pt x="1597" y="209"/>
                </a:lnTo>
                <a:lnTo>
                  <a:pt x="1597" y="212"/>
                </a:lnTo>
                <a:lnTo>
                  <a:pt x="1600" y="212"/>
                </a:lnTo>
                <a:lnTo>
                  <a:pt x="1600" y="215"/>
                </a:lnTo>
                <a:lnTo>
                  <a:pt x="1600" y="217"/>
                </a:lnTo>
                <a:lnTo>
                  <a:pt x="1597" y="217"/>
                </a:lnTo>
                <a:lnTo>
                  <a:pt x="1597" y="215"/>
                </a:lnTo>
                <a:lnTo>
                  <a:pt x="1595" y="215"/>
                </a:lnTo>
                <a:lnTo>
                  <a:pt x="1595" y="212"/>
                </a:lnTo>
                <a:lnTo>
                  <a:pt x="1595" y="209"/>
                </a:lnTo>
                <a:close/>
                <a:moveTo>
                  <a:pt x="1937" y="181"/>
                </a:moveTo>
                <a:lnTo>
                  <a:pt x="1939" y="181"/>
                </a:lnTo>
                <a:lnTo>
                  <a:pt x="1942" y="181"/>
                </a:lnTo>
                <a:lnTo>
                  <a:pt x="1945" y="181"/>
                </a:lnTo>
                <a:lnTo>
                  <a:pt x="1947" y="181"/>
                </a:lnTo>
                <a:lnTo>
                  <a:pt x="1947" y="183"/>
                </a:lnTo>
                <a:lnTo>
                  <a:pt x="1947" y="181"/>
                </a:lnTo>
                <a:lnTo>
                  <a:pt x="1947" y="183"/>
                </a:lnTo>
                <a:lnTo>
                  <a:pt x="1950" y="183"/>
                </a:lnTo>
                <a:lnTo>
                  <a:pt x="1950" y="186"/>
                </a:lnTo>
                <a:lnTo>
                  <a:pt x="1952" y="186"/>
                </a:lnTo>
                <a:lnTo>
                  <a:pt x="1952" y="188"/>
                </a:lnTo>
                <a:lnTo>
                  <a:pt x="1955" y="188"/>
                </a:lnTo>
                <a:lnTo>
                  <a:pt x="1955" y="191"/>
                </a:lnTo>
                <a:lnTo>
                  <a:pt x="1958" y="191"/>
                </a:lnTo>
                <a:lnTo>
                  <a:pt x="1958" y="194"/>
                </a:lnTo>
                <a:lnTo>
                  <a:pt x="1955" y="194"/>
                </a:lnTo>
                <a:lnTo>
                  <a:pt x="1955" y="196"/>
                </a:lnTo>
                <a:lnTo>
                  <a:pt x="1952" y="196"/>
                </a:lnTo>
                <a:lnTo>
                  <a:pt x="1952" y="199"/>
                </a:lnTo>
                <a:lnTo>
                  <a:pt x="1952" y="202"/>
                </a:lnTo>
                <a:lnTo>
                  <a:pt x="1950" y="202"/>
                </a:lnTo>
                <a:lnTo>
                  <a:pt x="1950" y="204"/>
                </a:lnTo>
                <a:lnTo>
                  <a:pt x="1947" y="204"/>
                </a:lnTo>
                <a:lnTo>
                  <a:pt x="1947" y="207"/>
                </a:lnTo>
                <a:lnTo>
                  <a:pt x="1945" y="207"/>
                </a:lnTo>
                <a:lnTo>
                  <a:pt x="1945" y="209"/>
                </a:lnTo>
                <a:lnTo>
                  <a:pt x="1942" y="209"/>
                </a:lnTo>
                <a:lnTo>
                  <a:pt x="1942" y="212"/>
                </a:lnTo>
                <a:lnTo>
                  <a:pt x="1939" y="212"/>
                </a:lnTo>
                <a:lnTo>
                  <a:pt x="1939" y="215"/>
                </a:lnTo>
                <a:lnTo>
                  <a:pt x="1939" y="212"/>
                </a:lnTo>
                <a:lnTo>
                  <a:pt x="1939" y="215"/>
                </a:lnTo>
                <a:lnTo>
                  <a:pt x="1937" y="215"/>
                </a:lnTo>
                <a:lnTo>
                  <a:pt x="1934" y="215"/>
                </a:lnTo>
                <a:lnTo>
                  <a:pt x="1934" y="217"/>
                </a:lnTo>
                <a:lnTo>
                  <a:pt x="1932" y="217"/>
                </a:lnTo>
                <a:lnTo>
                  <a:pt x="1932" y="220"/>
                </a:lnTo>
                <a:lnTo>
                  <a:pt x="1929" y="220"/>
                </a:lnTo>
                <a:lnTo>
                  <a:pt x="1926" y="220"/>
                </a:lnTo>
                <a:lnTo>
                  <a:pt x="1926" y="222"/>
                </a:lnTo>
                <a:lnTo>
                  <a:pt x="1924" y="220"/>
                </a:lnTo>
                <a:lnTo>
                  <a:pt x="1924" y="222"/>
                </a:lnTo>
                <a:lnTo>
                  <a:pt x="1924" y="225"/>
                </a:lnTo>
                <a:lnTo>
                  <a:pt x="1924" y="222"/>
                </a:lnTo>
                <a:lnTo>
                  <a:pt x="1921" y="222"/>
                </a:lnTo>
                <a:lnTo>
                  <a:pt x="1924" y="225"/>
                </a:lnTo>
                <a:lnTo>
                  <a:pt x="1921" y="225"/>
                </a:lnTo>
                <a:lnTo>
                  <a:pt x="1921" y="222"/>
                </a:lnTo>
                <a:lnTo>
                  <a:pt x="1919" y="222"/>
                </a:lnTo>
                <a:lnTo>
                  <a:pt x="1919" y="220"/>
                </a:lnTo>
                <a:lnTo>
                  <a:pt x="1919" y="217"/>
                </a:lnTo>
                <a:lnTo>
                  <a:pt x="1921" y="217"/>
                </a:lnTo>
                <a:lnTo>
                  <a:pt x="1919" y="217"/>
                </a:lnTo>
                <a:lnTo>
                  <a:pt x="1919" y="215"/>
                </a:lnTo>
                <a:lnTo>
                  <a:pt x="1919" y="212"/>
                </a:lnTo>
                <a:lnTo>
                  <a:pt x="1919" y="209"/>
                </a:lnTo>
                <a:lnTo>
                  <a:pt x="1919" y="207"/>
                </a:lnTo>
                <a:lnTo>
                  <a:pt x="1919" y="204"/>
                </a:lnTo>
                <a:lnTo>
                  <a:pt x="1919" y="202"/>
                </a:lnTo>
                <a:lnTo>
                  <a:pt x="1919" y="199"/>
                </a:lnTo>
                <a:lnTo>
                  <a:pt x="1919" y="196"/>
                </a:lnTo>
                <a:lnTo>
                  <a:pt x="1919" y="194"/>
                </a:lnTo>
                <a:lnTo>
                  <a:pt x="1919" y="191"/>
                </a:lnTo>
                <a:lnTo>
                  <a:pt x="1921" y="191"/>
                </a:lnTo>
                <a:lnTo>
                  <a:pt x="1924" y="191"/>
                </a:lnTo>
                <a:lnTo>
                  <a:pt x="1924" y="188"/>
                </a:lnTo>
                <a:lnTo>
                  <a:pt x="1924" y="186"/>
                </a:lnTo>
                <a:lnTo>
                  <a:pt x="1926" y="186"/>
                </a:lnTo>
                <a:lnTo>
                  <a:pt x="1929" y="186"/>
                </a:lnTo>
                <a:lnTo>
                  <a:pt x="1932" y="186"/>
                </a:lnTo>
                <a:lnTo>
                  <a:pt x="1932" y="183"/>
                </a:lnTo>
                <a:lnTo>
                  <a:pt x="1934" y="183"/>
                </a:lnTo>
                <a:lnTo>
                  <a:pt x="1934" y="181"/>
                </a:lnTo>
                <a:lnTo>
                  <a:pt x="1937" y="181"/>
                </a:lnTo>
                <a:close/>
                <a:moveTo>
                  <a:pt x="1193" y="188"/>
                </a:moveTo>
                <a:lnTo>
                  <a:pt x="1190" y="188"/>
                </a:lnTo>
                <a:lnTo>
                  <a:pt x="1188" y="188"/>
                </a:lnTo>
                <a:lnTo>
                  <a:pt x="1190" y="188"/>
                </a:lnTo>
                <a:lnTo>
                  <a:pt x="1193" y="188"/>
                </a:lnTo>
                <a:lnTo>
                  <a:pt x="1193" y="186"/>
                </a:lnTo>
                <a:lnTo>
                  <a:pt x="1193" y="183"/>
                </a:lnTo>
                <a:lnTo>
                  <a:pt x="1195" y="183"/>
                </a:lnTo>
                <a:lnTo>
                  <a:pt x="1198" y="183"/>
                </a:lnTo>
                <a:lnTo>
                  <a:pt x="1198" y="181"/>
                </a:lnTo>
                <a:lnTo>
                  <a:pt x="1198" y="178"/>
                </a:lnTo>
                <a:lnTo>
                  <a:pt x="1198" y="181"/>
                </a:lnTo>
                <a:lnTo>
                  <a:pt x="1198" y="183"/>
                </a:lnTo>
                <a:lnTo>
                  <a:pt x="1195" y="183"/>
                </a:lnTo>
                <a:lnTo>
                  <a:pt x="1195" y="186"/>
                </a:lnTo>
                <a:lnTo>
                  <a:pt x="1193" y="186"/>
                </a:lnTo>
                <a:lnTo>
                  <a:pt x="1193" y="188"/>
                </a:lnTo>
                <a:close/>
                <a:moveTo>
                  <a:pt x="1973" y="178"/>
                </a:moveTo>
                <a:lnTo>
                  <a:pt x="1973" y="181"/>
                </a:lnTo>
                <a:lnTo>
                  <a:pt x="1976" y="181"/>
                </a:lnTo>
                <a:lnTo>
                  <a:pt x="1973" y="181"/>
                </a:lnTo>
                <a:lnTo>
                  <a:pt x="1973" y="183"/>
                </a:lnTo>
                <a:lnTo>
                  <a:pt x="1971" y="183"/>
                </a:lnTo>
                <a:lnTo>
                  <a:pt x="1973" y="183"/>
                </a:lnTo>
                <a:lnTo>
                  <a:pt x="1971" y="183"/>
                </a:lnTo>
                <a:lnTo>
                  <a:pt x="1971" y="181"/>
                </a:lnTo>
                <a:lnTo>
                  <a:pt x="1971" y="178"/>
                </a:lnTo>
                <a:lnTo>
                  <a:pt x="1973" y="178"/>
                </a:lnTo>
                <a:close/>
                <a:moveTo>
                  <a:pt x="1584" y="175"/>
                </a:moveTo>
                <a:lnTo>
                  <a:pt x="1584" y="178"/>
                </a:lnTo>
                <a:lnTo>
                  <a:pt x="1587" y="178"/>
                </a:lnTo>
                <a:lnTo>
                  <a:pt x="1587" y="181"/>
                </a:lnTo>
                <a:lnTo>
                  <a:pt x="1587" y="183"/>
                </a:lnTo>
                <a:lnTo>
                  <a:pt x="1584" y="183"/>
                </a:lnTo>
                <a:lnTo>
                  <a:pt x="1582" y="183"/>
                </a:lnTo>
                <a:lnTo>
                  <a:pt x="1582" y="181"/>
                </a:lnTo>
                <a:lnTo>
                  <a:pt x="1579" y="181"/>
                </a:lnTo>
                <a:lnTo>
                  <a:pt x="1579" y="178"/>
                </a:lnTo>
                <a:lnTo>
                  <a:pt x="1577" y="178"/>
                </a:lnTo>
                <a:lnTo>
                  <a:pt x="1579" y="178"/>
                </a:lnTo>
                <a:lnTo>
                  <a:pt x="1582" y="178"/>
                </a:lnTo>
                <a:lnTo>
                  <a:pt x="1584" y="175"/>
                </a:lnTo>
                <a:close/>
                <a:moveTo>
                  <a:pt x="2130" y="175"/>
                </a:moveTo>
                <a:lnTo>
                  <a:pt x="2133" y="175"/>
                </a:lnTo>
                <a:lnTo>
                  <a:pt x="2133" y="178"/>
                </a:lnTo>
                <a:lnTo>
                  <a:pt x="2135" y="178"/>
                </a:lnTo>
                <a:lnTo>
                  <a:pt x="2138" y="178"/>
                </a:lnTo>
                <a:lnTo>
                  <a:pt x="2138" y="181"/>
                </a:lnTo>
                <a:lnTo>
                  <a:pt x="2138" y="183"/>
                </a:lnTo>
                <a:lnTo>
                  <a:pt x="2138" y="186"/>
                </a:lnTo>
                <a:lnTo>
                  <a:pt x="2140" y="186"/>
                </a:lnTo>
                <a:lnTo>
                  <a:pt x="2138" y="186"/>
                </a:lnTo>
                <a:lnTo>
                  <a:pt x="2140" y="186"/>
                </a:lnTo>
                <a:lnTo>
                  <a:pt x="2138" y="186"/>
                </a:lnTo>
                <a:lnTo>
                  <a:pt x="2140" y="186"/>
                </a:lnTo>
                <a:lnTo>
                  <a:pt x="2140" y="188"/>
                </a:lnTo>
                <a:lnTo>
                  <a:pt x="2140" y="191"/>
                </a:lnTo>
                <a:lnTo>
                  <a:pt x="2138" y="191"/>
                </a:lnTo>
                <a:lnTo>
                  <a:pt x="2138" y="194"/>
                </a:lnTo>
                <a:lnTo>
                  <a:pt x="2138" y="196"/>
                </a:lnTo>
                <a:lnTo>
                  <a:pt x="2138" y="199"/>
                </a:lnTo>
                <a:lnTo>
                  <a:pt x="2138" y="202"/>
                </a:lnTo>
                <a:lnTo>
                  <a:pt x="2135" y="202"/>
                </a:lnTo>
                <a:lnTo>
                  <a:pt x="2135" y="199"/>
                </a:lnTo>
                <a:lnTo>
                  <a:pt x="2133" y="199"/>
                </a:lnTo>
                <a:lnTo>
                  <a:pt x="2133" y="196"/>
                </a:lnTo>
                <a:lnTo>
                  <a:pt x="2130" y="196"/>
                </a:lnTo>
                <a:lnTo>
                  <a:pt x="2130" y="194"/>
                </a:lnTo>
                <a:lnTo>
                  <a:pt x="2127" y="194"/>
                </a:lnTo>
                <a:lnTo>
                  <a:pt x="2127" y="191"/>
                </a:lnTo>
                <a:lnTo>
                  <a:pt x="2125" y="191"/>
                </a:lnTo>
                <a:lnTo>
                  <a:pt x="2125" y="188"/>
                </a:lnTo>
                <a:lnTo>
                  <a:pt x="2122" y="188"/>
                </a:lnTo>
                <a:lnTo>
                  <a:pt x="2122" y="186"/>
                </a:lnTo>
                <a:lnTo>
                  <a:pt x="2122" y="183"/>
                </a:lnTo>
                <a:lnTo>
                  <a:pt x="2119" y="183"/>
                </a:lnTo>
                <a:lnTo>
                  <a:pt x="2119" y="181"/>
                </a:lnTo>
                <a:lnTo>
                  <a:pt x="2122" y="181"/>
                </a:lnTo>
                <a:lnTo>
                  <a:pt x="2122" y="178"/>
                </a:lnTo>
                <a:lnTo>
                  <a:pt x="2125" y="178"/>
                </a:lnTo>
                <a:lnTo>
                  <a:pt x="2127" y="178"/>
                </a:lnTo>
                <a:lnTo>
                  <a:pt x="2127" y="175"/>
                </a:lnTo>
                <a:lnTo>
                  <a:pt x="2130" y="175"/>
                </a:lnTo>
                <a:close/>
                <a:moveTo>
                  <a:pt x="1222" y="168"/>
                </a:moveTo>
                <a:lnTo>
                  <a:pt x="1219" y="168"/>
                </a:lnTo>
                <a:lnTo>
                  <a:pt x="1219" y="170"/>
                </a:lnTo>
                <a:lnTo>
                  <a:pt x="1216" y="170"/>
                </a:lnTo>
                <a:lnTo>
                  <a:pt x="1214" y="173"/>
                </a:lnTo>
                <a:lnTo>
                  <a:pt x="1211" y="173"/>
                </a:lnTo>
                <a:lnTo>
                  <a:pt x="1211" y="170"/>
                </a:lnTo>
                <a:lnTo>
                  <a:pt x="1214" y="168"/>
                </a:lnTo>
                <a:lnTo>
                  <a:pt x="1216" y="168"/>
                </a:lnTo>
                <a:lnTo>
                  <a:pt x="1219" y="168"/>
                </a:lnTo>
                <a:lnTo>
                  <a:pt x="1222" y="168"/>
                </a:lnTo>
                <a:lnTo>
                  <a:pt x="1222" y="165"/>
                </a:lnTo>
                <a:lnTo>
                  <a:pt x="1222" y="162"/>
                </a:lnTo>
                <a:lnTo>
                  <a:pt x="1222" y="165"/>
                </a:lnTo>
                <a:lnTo>
                  <a:pt x="1224" y="165"/>
                </a:lnTo>
                <a:lnTo>
                  <a:pt x="1222" y="168"/>
                </a:lnTo>
                <a:close/>
                <a:moveTo>
                  <a:pt x="1235" y="168"/>
                </a:moveTo>
                <a:lnTo>
                  <a:pt x="1235" y="165"/>
                </a:lnTo>
                <a:lnTo>
                  <a:pt x="1237" y="165"/>
                </a:lnTo>
                <a:lnTo>
                  <a:pt x="1237" y="168"/>
                </a:lnTo>
                <a:lnTo>
                  <a:pt x="1235" y="168"/>
                </a:lnTo>
                <a:lnTo>
                  <a:pt x="1232" y="168"/>
                </a:lnTo>
                <a:lnTo>
                  <a:pt x="1232" y="165"/>
                </a:lnTo>
                <a:lnTo>
                  <a:pt x="1232" y="162"/>
                </a:lnTo>
                <a:lnTo>
                  <a:pt x="1229" y="162"/>
                </a:lnTo>
                <a:lnTo>
                  <a:pt x="1229" y="160"/>
                </a:lnTo>
                <a:lnTo>
                  <a:pt x="1232" y="162"/>
                </a:lnTo>
                <a:lnTo>
                  <a:pt x="1232" y="165"/>
                </a:lnTo>
                <a:lnTo>
                  <a:pt x="1235" y="165"/>
                </a:lnTo>
                <a:lnTo>
                  <a:pt x="1235" y="168"/>
                </a:lnTo>
                <a:close/>
                <a:moveTo>
                  <a:pt x="1550" y="139"/>
                </a:moveTo>
                <a:lnTo>
                  <a:pt x="1553" y="139"/>
                </a:lnTo>
                <a:lnTo>
                  <a:pt x="1553" y="141"/>
                </a:lnTo>
                <a:lnTo>
                  <a:pt x="1553" y="144"/>
                </a:lnTo>
                <a:lnTo>
                  <a:pt x="1553" y="147"/>
                </a:lnTo>
                <a:lnTo>
                  <a:pt x="1550" y="147"/>
                </a:lnTo>
                <a:lnTo>
                  <a:pt x="1550" y="149"/>
                </a:lnTo>
                <a:lnTo>
                  <a:pt x="1548" y="149"/>
                </a:lnTo>
                <a:lnTo>
                  <a:pt x="1548" y="152"/>
                </a:lnTo>
                <a:lnTo>
                  <a:pt x="1545" y="152"/>
                </a:lnTo>
                <a:lnTo>
                  <a:pt x="1545" y="155"/>
                </a:lnTo>
                <a:lnTo>
                  <a:pt x="1543" y="155"/>
                </a:lnTo>
                <a:lnTo>
                  <a:pt x="1540" y="155"/>
                </a:lnTo>
                <a:lnTo>
                  <a:pt x="1537" y="155"/>
                </a:lnTo>
                <a:lnTo>
                  <a:pt x="1535" y="155"/>
                </a:lnTo>
                <a:lnTo>
                  <a:pt x="1532" y="155"/>
                </a:lnTo>
                <a:lnTo>
                  <a:pt x="1532" y="157"/>
                </a:lnTo>
                <a:lnTo>
                  <a:pt x="1530" y="157"/>
                </a:lnTo>
                <a:lnTo>
                  <a:pt x="1530" y="155"/>
                </a:lnTo>
                <a:lnTo>
                  <a:pt x="1527" y="155"/>
                </a:lnTo>
                <a:lnTo>
                  <a:pt x="1524" y="155"/>
                </a:lnTo>
                <a:lnTo>
                  <a:pt x="1524" y="152"/>
                </a:lnTo>
                <a:lnTo>
                  <a:pt x="1527" y="149"/>
                </a:lnTo>
                <a:lnTo>
                  <a:pt x="1527" y="147"/>
                </a:lnTo>
                <a:lnTo>
                  <a:pt x="1530" y="147"/>
                </a:lnTo>
                <a:lnTo>
                  <a:pt x="1530" y="144"/>
                </a:lnTo>
                <a:lnTo>
                  <a:pt x="1532" y="144"/>
                </a:lnTo>
                <a:lnTo>
                  <a:pt x="1532" y="147"/>
                </a:lnTo>
                <a:lnTo>
                  <a:pt x="1532" y="149"/>
                </a:lnTo>
                <a:lnTo>
                  <a:pt x="1530" y="149"/>
                </a:lnTo>
                <a:lnTo>
                  <a:pt x="1530" y="152"/>
                </a:lnTo>
                <a:lnTo>
                  <a:pt x="1532" y="152"/>
                </a:lnTo>
                <a:lnTo>
                  <a:pt x="1535" y="152"/>
                </a:lnTo>
                <a:lnTo>
                  <a:pt x="1535" y="149"/>
                </a:lnTo>
                <a:lnTo>
                  <a:pt x="1537" y="149"/>
                </a:lnTo>
                <a:lnTo>
                  <a:pt x="1537" y="147"/>
                </a:lnTo>
                <a:lnTo>
                  <a:pt x="1537" y="144"/>
                </a:lnTo>
                <a:lnTo>
                  <a:pt x="1537" y="141"/>
                </a:lnTo>
                <a:lnTo>
                  <a:pt x="1540" y="141"/>
                </a:lnTo>
                <a:lnTo>
                  <a:pt x="1543" y="141"/>
                </a:lnTo>
                <a:lnTo>
                  <a:pt x="1543" y="139"/>
                </a:lnTo>
                <a:lnTo>
                  <a:pt x="1545" y="139"/>
                </a:lnTo>
                <a:lnTo>
                  <a:pt x="1548" y="139"/>
                </a:lnTo>
                <a:lnTo>
                  <a:pt x="1548" y="136"/>
                </a:lnTo>
                <a:lnTo>
                  <a:pt x="1550" y="139"/>
                </a:lnTo>
                <a:close/>
                <a:moveTo>
                  <a:pt x="1389" y="107"/>
                </a:moveTo>
                <a:lnTo>
                  <a:pt x="1391" y="107"/>
                </a:lnTo>
                <a:lnTo>
                  <a:pt x="1391" y="110"/>
                </a:lnTo>
                <a:lnTo>
                  <a:pt x="1391" y="113"/>
                </a:lnTo>
                <a:lnTo>
                  <a:pt x="1391" y="115"/>
                </a:lnTo>
                <a:lnTo>
                  <a:pt x="1389" y="115"/>
                </a:lnTo>
                <a:lnTo>
                  <a:pt x="1389" y="113"/>
                </a:lnTo>
                <a:lnTo>
                  <a:pt x="1389" y="110"/>
                </a:lnTo>
                <a:lnTo>
                  <a:pt x="1389" y="107"/>
                </a:lnTo>
                <a:lnTo>
                  <a:pt x="1389" y="105"/>
                </a:lnTo>
                <a:lnTo>
                  <a:pt x="1389" y="107"/>
                </a:lnTo>
                <a:close/>
                <a:moveTo>
                  <a:pt x="1558" y="92"/>
                </a:moveTo>
                <a:lnTo>
                  <a:pt x="1558" y="94"/>
                </a:lnTo>
                <a:lnTo>
                  <a:pt x="1556" y="94"/>
                </a:lnTo>
                <a:lnTo>
                  <a:pt x="1553" y="94"/>
                </a:lnTo>
                <a:lnTo>
                  <a:pt x="1550" y="94"/>
                </a:lnTo>
                <a:lnTo>
                  <a:pt x="1548" y="94"/>
                </a:lnTo>
                <a:lnTo>
                  <a:pt x="1545" y="94"/>
                </a:lnTo>
                <a:lnTo>
                  <a:pt x="1543" y="94"/>
                </a:lnTo>
                <a:lnTo>
                  <a:pt x="1543" y="97"/>
                </a:lnTo>
                <a:lnTo>
                  <a:pt x="1543" y="94"/>
                </a:lnTo>
                <a:lnTo>
                  <a:pt x="1540" y="94"/>
                </a:lnTo>
                <a:lnTo>
                  <a:pt x="1540" y="92"/>
                </a:lnTo>
                <a:lnTo>
                  <a:pt x="1543" y="92"/>
                </a:lnTo>
                <a:lnTo>
                  <a:pt x="1545" y="92"/>
                </a:lnTo>
                <a:lnTo>
                  <a:pt x="1548" y="92"/>
                </a:lnTo>
                <a:lnTo>
                  <a:pt x="1550" y="92"/>
                </a:lnTo>
                <a:lnTo>
                  <a:pt x="1553" y="89"/>
                </a:lnTo>
                <a:lnTo>
                  <a:pt x="1556" y="89"/>
                </a:lnTo>
                <a:lnTo>
                  <a:pt x="1558" y="92"/>
                </a:lnTo>
                <a:close/>
                <a:moveTo>
                  <a:pt x="1577" y="84"/>
                </a:moveTo>
                <a:lnTo>
                  <a:pt x="1579" y="84"/>
                </a:lnTo>
                <a:lnTo>
                  <a:pt x="1577" y="84"/>
                </a:lnTo>
                <a:lnTo>
                  <a:pt x="1579" y="84"/>
                </a:lnTo>
                <a:lnTo>
                  <a:pt x="1579" y="87"/>
                </a:lnTo>
                <a:lnTo>
                  <a:pt x="1577" y="87"/>
                </a:lnTo>
                <a:lnTo>
                  <a:pt x="1574" y="87"/>
                </a:lnTo>
                <a:lnTo>
                  <a:pt x="1574" y="84"/>
                </a:lnTo>
                <a:lnTo>
                  <a:pt x="1577" y="84"/>
                </a:lnTo>
                <a:close/>
                <a:moveTo>
                  <a:pt x="1603" y="74"/>
                </a:moveTo>
                <a:lnTo>
                  <a:pt x="1605" y="74"/>
                </a:lnTo>
                <a:lnTo>
                  <a:pt x="1605" y="76"/>
                </a:lnTo>
                <a:lnTo>
                  <a:pt x="1605" y="79"/>
                </a:lnTo>
                <a:lnTo>
                  <a:pt x="1608" y="79"/>
                </a:lnTo>
                <a:lnTo>
                  <a:pt x="1608" y="81"/>
                </a:lnTo>
                <a:lnTo>
                  <a:pt x="1611" y="81"/>
                </a:lnTo>
                <a:lnTo>
                  <a:pt x="1611" y="84"/>
                </a:lnTo>
                <a:lnTo>
                  <a:pt x="1613" y="84"/>
                </a:lnTo>
                <a:lnTo>
                  <a:pt x="1613" y="87"/>
                </a:lnTo>
                <a:lnTo>
                  <a:pt x="1616" y="87"/>
                </a:lnTo>
                <a:lnTo>
                  <a:pt x="1616" y="89"/>
                </a:lnTo>
                <a:lnTo>
                  <a:pt x="1618" y="89"/>
                </a:lnTo>
                <a:lnTo>
                  <a:pt x="1618" y="92"/>
                </a:lnTo>
                <a:lnTo>
                  <a:pt x="1621" y="92"/>
                </a:lnTo>
                <a:lnTo>
                  <a:pt x="1621" y="94"/>
                </a:lnTo>
                <a:lnTo>
                  <a:pt x="1624" y="94"/>
                </a:lnTo>
                <a:lnTo>
                  <a:pt x="1626" y="94"/>
                </a:lnTo>
                <a:lnTo>
                  <a:pt x="1626" y="97"/>
                </a:lnTo>
                <a:lnTo>
                  <a:pt x="1629" y="97"/>
                </a:lnTo>
                <a:lnTo>
                  <a:pt x="1629" y="100"/>
                </a:lnTo>
                <a:lnTo>
                  <a:pt x="1629" y="102"/>
                </a:lnTo>
                <a:lnTo>
                  <a:pt x="1629" y="105"/>
                </a:lnTo>
                <a:lnTo>
                  <a:pt x="1626" y="105"/>
                </a:lnTo>
                <a:lnTo>
                  <a:pt x="1626" y="107"/>
                </a:lnTo>
                <a:lnTo>
                  <a:pt x="1626" y="110"/>
                </a:lnTo>
                <a:lnTo>
                  <a:pt x="1624" y="110"/>
                </a:lnTo>
                <a:lnTo>
                  <a:pt x="1621" y="110"/>
                </a:lnTo>
                <a:lnTo>
                  <a:pt x="1621" y="107"/>
                </a:lnTo>
                <a:lnTo>
                  <a:pt x="1621" y="105"/>
                </a:lnTo>
                <a:lnTo>
                  <a:pt x="1618" y="105"/>
                </a:lnTo>
                <a:lnTo>
                  <a:pt x="1618" y="102"/>
                </a:lnTo>
                <a:lnTo>
                  <a:pt x="1618" y="105"/>
                </a:lnTo>
                <a:lnTo>
                  <a:pt x="1621" y="105"/>
                </a:lnTo>
                <a:lnTo>
                  <a:pt x="1621" y="102"/>
                </a:lnTo>
                <a:lnTo>
                  <a:pt x="1621" y="100"/>
                </a:lnTo>
                <a:lnTo>
                  <a:pt x="1621" y="97"/>
                </a:lnTo>
                <a:lnTo>
                  <a:pt x="1618" y="97"/>
                </a:lnTo>
                <a:lnTo>
                  <a:pt x="1616" y="97"/>
                </a:lnTo>
                <a:lnTo>
                  <a:pt x="1613" y="97"/>
                </a:lnTo>
                <a:lnTo>
                  <a:pt x="1611" y="97"/>
                </a:lnTo>
                <a:lnTo>
                  <a:pt x="1611" y="94"/>
                </a:lnTo>
                <a:lnTo>
                  <a:pt x="1608" y="94"/>
                </a:lnTo>
                <a:lnTo>
                  <a:pt x="1608" y="92"/>
                </a:lnTo>
                <a:lnTo>
                  <a:pt x="1608" y="89"/>
                </a:lnTo>
                <a:lnTo>
                  <a:pt x="1608" y="87"/>
                </a:lnTo>
                <a:lnTo>
                  <a:pt x="1605" y="87"/>
                </a:lnTo>
                <a:lnTo>
                  <a:pt x="1605" y="84"/>
                </a:lnTo>
                <a:lnTo>
                  <a:pt x="1605" y="81"/>
                </a:lnTo>
                <a:lnTo>
                  <a:pt x="1605" y="79"/>
                </a:lnTo>
                <a:lnTo>
                  <a:pt x="1603" y="79"/>
                </a:lnTo>
                <a:lnTo>
                  <a:pt x="1605" y="79"/>
                </a:lnTo>
                <a:lnTo>
                  <a:pt x="1603" y="79"/>
                </a:lnTo>
                <a:lnTo>
                  <a:pt x="1603" y="76"/>
                </a:lnTo>
                <a:lnTo>
                  <a:pt x="1600" y="76"/>
                </a:lnTo>
                <a:lnTo>
                  <a:pt x="1603" y="76"/>
                </a:lnTo>
                <a:lnTo>
                  <a:pt x="1603" y="74"/>
                </a:lnTo>
                <a:close/>
                <a:moveTo>
                  <a:pt x="1804" y="60"/>
                </a:moveTo>
                <a:lnTo>
                  <a:pt x="1806" y="60"/>
                </a:lnTo>
                <a:lnTo>
                  <a:pt x="1809" y="63"/>
                </a:lnTo>
                <a:lnTo>
                  <a:pt x="1811" y="63"/>
                </a:lnTo>
                <a:lnTo>
                  <a:pt x="1814" y="63"/>
                </a:lnTo>
                <a:lnTo>
                  <a:pt x="1814" y="66"/>
                </a:lnTo>
                <a:lnTo>
                  <a:pt x="1817" y="66"/>
                </a:lnTo>
                <a:lnTo>
                  <a:pt x="1817" y="68"/>
                </a:lnTo>
                <a:lnTo>
                  <a:pt x="1819" y="68"/>
                </a:lnTo>
                <a:lnTo>
                  <a:pt x="1817" y="68"/>
                </a:lnTo>
                <a:lnTo>
                  <a:pt x="1817" y="71"/>
                </a:lnTo>
                <a:lnTo>
                  <a:pt x="1817" y="74"/>
                </a:lnTo>
                <a:lnTo>
                  <a:pt x="1817" y="76"/>
                </a:lnTo>
                <a:lnTo>
                  <a:pt x="1814" y="76"/>
                </a:lnTo>
                <a:lnTo>
                  <a:pt x="1814" y="79"/>
                </a:lnTo>
                <a:lnTo>
                  <a:pt x="1811" y="79"/>
                </a:lnTo>
                <a:lnTo>
                  <a:pt x="1811" y="81"/>
                </a:lnTo>
                <a:lnTo>
                  <a:pt x="1814" y="81"/>
                </a:lnTo>
                <a:lnTo>
                  <a:pt x="1811" y="81"/>
                </a:lnTo>
                <a:lnTo>
                  <a:pt x="1811" y="84"/>
                </a:lnTo>
                <a:lnTo>
                  <a:pt x="1811" y="87"/>
                </a:lnTo>
                <a:lnTo>
                  <a:pt x="1814" y="87"/>
                </a:lnTo>
                <a:lnTo>
                  <a:pt x="1814" y="89"/>
                </a:lnTo>
                <a:lnTo>
                  <a:pt x="1814" y="92"/>
                </a:lnTo>
                <a:lnTo>
                  <a:pt x="1817" y="92"/>
                </a:lnTo>
                <a:lnTo>
                  <a:pt x="1817" y="94"/>
                </a:lnTo>
                <a:lnTo>
                  <a:pt x="1819" y="97"/>
                </a:lnTo>
                <a:lnTo>
                  <a:pt x="1822" y="97"/>
                </a:lnTo>
                <a:lnTo>
                  <a:pt x="1825" y="97"/>
                </a:lnTo>
                <a:lnTo>
                  <a:pt x="1827" y="97"/>
                </a:lnTo>
                <a:lnTo>
                  <a:pt x="1830" y="97"/>
                </a:lnTo>
                <a:lnTo>
                  <a:pt x="1832" y="97"/>
                </a:lnTo>
                <a:lnTo>
                  <a:pt x="1835" y="97"/>
                </a:lnTo>
                <a:lnTo>
                  <a:pt x="1838" y="97"/>
                </a:lnTo>
                <a:lnTo>
                  <a:pt x="1840" y="97"/>
                </a:lnTo>
                <a:lnTo>
                  <a:pt x="1843" y="97"/>
                </a:lnTo>
                <a:lnTo>
                  <a:pt x="1843" y="100"/>
                </a:lnTo>
                <a:lnTo>
                  <a:pt x="1845" y="100"/>
                </a:lnTo>
                <a:lnTo>
                  <a:pt x="1848" y="100"/>
                </a:lnTo>
                <a:lnTo>
                  <a:pt x="1851" y="100"/>
                </a:lnTo>
                <a:lnTo>
                  <a:pt x="1851" y="97"/>
                </a:lnTo>
                <a:lnTo>
                  <a:pt x="1853" y="97"/>
                </a:lnTo>
                <a:lnTo>
                  <a:pt x="1856" y="97"/>
                </a:lnTo>
                <a:lnTo>
                  <a:pt x="1856" y="100"/>
                </a:lnTo>
                <a:lnTo>
                  <a:pt x="1856" y="97"/>
                </a:lnTo>
                <a:lnTo>
                  <a:pt x="1858" y="97"/>
                </a:lnTo>
                <a:lnTo>
                  <a:pt x="1858" y="100"/>
                </a:lnTo>
                <a:lnTo>
                  <a:pt x="1861" y="100"/>
                </a:lnTo>
                <a:lnTo>
                  <a:pt x="1861" y="102"/>
                </a:lnTo>
                <a:lnTo>
                  <a:pt x="1864" y="102"/>
                </a:lnTo>
                <a:lnTo>
                  <a:pt x="1866" y="102"/>
                </a:lnTo>
                <a:lnTo>
                  <a:pt x="1869" y="102"/>
                </a:lnTo>
                <a:lnTo>
                  <a:pt x="1872" y="102"/>
                </a:lnTo>
                <a:lnTo>
                  <a:pt x="1874" y="102"/>
                </a:lnTo>
                <a:lnTo>
                  <a:pt x="1877" y="102"/>
                </a:lnTo>
                <a:lnTo>
                  <a:pt x="1879" y="102"/>
                </a:lnTo>
                <a:lnTo>
                  <a:pt x="1882" y="102"/>
                </a:lnTo>
                <a:lnTo>
                  <a:pt x="1885" y="102"/>
                </a:lnTo>
                <a:lnTo>
                  <a:pt x="1885" y="105"/>
                </a:lnTo>
                <a:lnTo>
                  <a:pt x="1887" y="105"/>
                </a:lnTo>
                <a:lnTo>
                  <a:pt x="1890" y="105"/>
                </a:lnTo>
                <a:lnTo>
                  <a:pt x="1892" y="105"/>
                </a:lnTo>
                <a:lnTo>
                  <a:pt x="1892" y="102"/>
                </a:lnTo>
                <a:lnTo>
                  <a:pt x="1895" y="102"/>
                </a:lnTo>
                <a:lnTo>
                  <a:pt x="1898" y="102"/>
                </a:lnTo>
                <a:lnTo>
                  <a:pt x="1898" y="105"/>
                </a:lnTo>
                <a:lnTo>
                  <a:pt x="1898" y="102"/>
                </a:lnTo>
                <a:lnTo>
                  <a:pt x="1900" y="102"/>
                </a:lnTo>
                <a:lnTo>
                  <a:pt x="1900" y="105"/>
                </a:lnTo>
                <a:lnTo>
                  <a:pt x="1903" y="105"/>
                </a:lnTo>
                <a:lnTo>
                  <a:pt x="1905" y="105"/>
                </a:lnTo>
                <a:lnTo>
                  <a:pt x="1905" y="107"/>
                </a:lnTo>
                <a:lnTo>
                  <a:pt x="1905" y="105"/>
                </a:lnTo>
                <a:lnTo>
                  <a:pt x="1908" y="105"/>
                </a:lnTo>
                <a:lnTo>
                  <a:pt x="1911" y="105"/>
                </a:lnTo>
                <a:lnTo>
                  <a:pt x="1911" y="102"/>
                </a:lnTo>
                <a:lnTo>
                  <a:pt x="1913" y="102"/>
                </a:lnTo>
                <a:lnTo>
                  <a:pt x="1916" y="100"/>
                </a:lnTo>
                <a:lnTo>
                  <a:pt x="1916" y="97"/>
                </a:lnTo>
                <a:lnTo>
                  <a:pt x="1916" y="94"/>
                </a:lnTo>
                <a:lnTo>
                  <a:pt x="1919" y="94"/>
                </a:lnTo>
                <a:lnTo>
                  <a:pt x="1921" y="94"/>
                </a:lnTo>
                <a:lnTo>
                  <a:pt x="1921" y="97"/>
                </a:lnTo>
                <a:lnTo>
                  <a:pt x="1924" y="100"/>
                </a:lnTo>
                <a:lnTo>
                  <a:pt x="1926" y="100"/>
                </a:lnTo>
                <a:lnTo>
                  <a:pt x="1929" y="100"/>
                </a:lnTo>
                <a:lnTo>
                  <a:pt x="1932" y="102"/>
                </a:lnTo>
                <a:lnTo>
                  <a:pt x="1934" y="102"/>
                </a:lnTo>
                <a:lnTo>
                  <a:pt x="1937" y="102"/>
                </a:lnTo>
                <a:lnTo>
                  <a:pt x="1939" y="102"/>
                </a:lnTo>
                <a:lnTo>
                  <a:pt x="1942" y="102"/>
                </a:lnTo>
                <a:lnTo>
                  <a:pt x="1942" y="105"/>
                </a:lnTo>
                <a:lnTo>
                  <a:pt x="1942" y="102"/>
                </a:lnTo>
                <a:lnTo>
                  <a:pt x="1945" y="102"/>
                </a:lnTo>
                <a:lnTo>
                  <a:pt x="1947" y="102"/>
                </a:lnTo>
                <a:lnTo>
                  <a:pt x="1950" y="102"/>
                </a:lnTo>
                <a:lnTo>
                  <a:pt x="1950" y="105"/>
                </a:lnTo>
                <a:lnTo>
                  <a:pt x="1952" y="105"/>
                </a:lnTo>
                <a:lnTo>
                  <a:pt x="1952" y="102"/>
                </a:lnTo>
                <a:lnTo>
                  <a:pt x="1955" y="102"/>
                </a:lnTo>
                <a:lnTo>
                  <a:pt x="1958" y="102"/>
                </a:lnTo>
                <a:lnTo>
                  <a:pt x="1958" y="100"/>
                </a:lnTo>
                <a:lnTo>
                  <a:pt x="1958" y="102"/>
                </a:lnTo>
                <a:lnTo>
                  <a:pt x="1960" y="102"/>
                </a:lnTo>
                <a:lnTo>
                  <a:pt x="1960" y="100"/>
                </a:lnTo>
                <a:lnTo>
                  <a:pt x="1963" y="100"/>
                </a:lnTo>
                <a:lnTo>
                  <a:pt x="1965" y="100"/>
                </a:lnTo>
                <a:lnTo>
                  <a:pt x="1968" y="100"/>
                </a:lnTo>
                <a:lnTo>
                  <a:pt x="1968" y="97"/>
                </a:lnTo>
                <a:lnTo>
                  <a:pt x="1968" y="100"/>
                </a:lnTo>
                <a:lnTo>
                  <a:pt x="1971" y="100"/>
                </a:lnTo>
                <a:lnTo>
                  <a:pt x="1973" y="100"/>
                </a:lnTo>
                <a:lnTo>
                  <a:pt x="1973" y="102"/>
                </a:lnTo>
                <a:lnTo>
                  <a:pt x="1976" y="102"/>
                </a:lnTo>
                <a:lnTo>
                  <a:pt x="1979" y="102"/>
                </a:lnTo>
                <a:lnTo>
                  <a:pt x="1979" y="105"/>
                </a:lnTo>
                <a:lnTo>
                  <a:pt x="1981" y="105"/>
                </a:lnTo>
                <a:lnTo>
                  <a:pt x="1984" y="107"/>
                </a:lnTo>
                <a:lnTo>
                  <a:pt x="1986" y="107"/>
                </a:lnTo>
                <a:lnTo>
                  <a:pt x="1986" y="110"/>
                </a:lnTo>
                <a:lnTo>
                  <a:pt x="1989" y="110"/>
                </a:lnTo>
                <a:lnTo>
                  <a:pt x="1989" y="107"/>
                </a:lnTo>
                <a:lnTo>
                  <a:pt x="1989" y="110"/>
                </a:lnTo>
                <a:lnTo>
                  <a:pt x="1989" y="107"/>
                </a:lnTo>
                <a:lnTo>
                  <a:pt x="1992" y="107"/>
                </a:lnTo>
                <a:lnTo>
                  <a:pt x="1992" y="110"/>
                </a:lnTo>
                <a:lnTo>
                  <a:pt x="1992" y="107"/>
                </a:lnTo>
                <a:lnTo>
                  <a:pt x="1994" y="107"/>
                </a:lnTo>
                <a:lnTo>
                  <a:pt x="1992" y="107"/>
                </a:lnTo>
                <a:lnTo>
                  <a:pt x="1992" y="105"/>
                </a:lnTo>
                <a:lnTo>
                  <a:pt x="1994" y="105"/>
                </a:lnTo>
                <a:lnTo>
                  <a:pt x="1997" y="105"/>
                </a:lnTo>
                <a:lnTo>
                  <a:pt x="1999" y="102"/>
                </a:lnTo>
                <a:lnTo>
                  <a:pt x="2002" y="102"/>
                </a:lnTo>
                <a:lnTo>
                  <a:pt x="2005" y="102"/>
                </a:lnTo>
                <a:lnTo>
                  <a:pt x="2007" y="102"/>
                </a:lnTo>
                <a:lnTo>
                  <a:pt x="2010" y="102"/>
                </a:lnTo>
                <a:lnTo>
                  <a:pt x="2012" y="102"/>
                </a:lnTo>
                <a:lnTo>
                  <a:pt x="2012" y="105"/>
                </a:lnTo>
                <a:lnTo>
                  <a:pt x="2012" y="102"/>
                </a:lnTo>
                <a:lnTo>
                  <a:pt x="2012" y="105"/>
                </a:lnTo>
                <a:lnTo>
                  <a:pt x="2015" y="105"/>
                </a:lnTo>
                <a:lnTo>
                  <a:pt x="2018" y="105"/>
                </a:lnTo>
                <a:lnTo>
                  <a:pt x="2018" y="107"/>
                </a:lnTo>
                <a:lnTo>
                  <a:pt x="2018" y="110"/>
                </a:lnTo>
                <a:lnTo>
                  <a:pt x="2015" y="110"/>
                </a:lnTo>
                <a:lnTo>
                  <a:pt x="2012" y="110"/>
                </a:lnTo>
                <a:lnTo>
                  <a:pt x="2012" y="107"/>
                </a:lnTo>
                <a:lnTo>
                  <a:pt x="2010" y="107"/>
                </a:lnTo>
                <a:lnTo>
                  <a:pt x="2007" y="107"/>
                </a:lnTo>
                <a:lnTo>
                  <a:pt x="2005" y="107"/>
                </a:lnTo>
                <a:lnTo>
                  <a:pt x="2005" y="110"/>
                </a:lnTo>
                <a:lnTo>
                  <a:pt x="2002" y="110"/>
                </a:lnTo>
                <a:lnTo>
                  <a:pt x="1999" y="110"/>
                </a:lnTo>
                <a:lnTo>
                  <a:pt x="1999" y="113"/>
                </a:lnTo>
                <a:lnTo>
                  <a:pt x="1997" y="113"/>
                </a:lnTo>
                <a:lnTo>
                  <a:pt x="1997" y="115"/>
                </a:lnTo>
                <a:lnTo>
                  <a:pt x="1997" y="118"/>
                </a:lnTo>
                <a:lnTo>
                  <a:pt x="1994" y="118"/>
                </a:lnTo>
                <a:lnTo>
                  <a:pt x="1992" y="118"/>
                </a:lnTo>
                <a:lnTo>
                  <a:pt x="1994" y="118"/>
                </a:lnTo>
                <a:lnTo>
                  <a:pt x="1994" y="121"/>
                </a:lnTo>
                <a:lnTo>
                  <a:pt x="1992" y="121"/>
                </a:lnTo>
                <a:lnTo>
                  <a:pt x="1992" y="123"/>
                </a:lnTo>
                <a:lnTo>
                  <a:pt x="1989" y="123"/>
                </a:lnTo>
                <a:lnTo>
                  <a:pt x="1986" y="123"/>
                </a:lnTo>
                <a:lnTo>
                  <a:pt x="1984" y="123"/>
                </a:lnTo>
                <a:lnTo>
                  <a:pt x="1984" y="121"/>
                </a:lnTo>
                <a:lnTo>
                  <a:pt x="1984" y="123"/>
                </a:lnTo>
                <a:lnTo>
                  <a:pt x="1981" y="126"/>
                </a:lnTo>
                <a:lnTo>
                  <a:pt x="1979" y="126"/>
                </a:lnTo>
                <a:lnTo>
                  <a:pt x="1976" y="126"/>
                </a:lnTo>
                <a:lnTo>
                  <a:pt x="1973" y="126"/>
                </a:lnTo>
                <a:lnTo>
                  <a:pt x="1973" y="128"/>
                </a:lnTo>
                <a:lnTo>
                  <a:pt x="1973" y="126"/>
                </a:lnTo>
                <a:lnTo>
                  <a:pt x="1973" y="128"/>
                </a:lnTo>
                <a:lnTo>
                  <a:pt x="1971" y="128"/>
                </a:lnTo>
                <a:lnTo>
                  <a:pt x="1971" y="131"/>
                </a:lnTo>
                <a:lnTo>
                  <a:pt x="1968" y="131"/>
                </a:lnTo>
                <a:lnTo>
                  <a:pt x="1971" y="131"/>
                </a:lnTo>
                <a:lnTo>
                  <a:pt x="1971" y="134"/>
                </a:lnTo>
                <a:lnTo>
                  <a:pt x="1968" y="134"/>
                </a:lnTo>
                <a:lnTo>
                  <a:pt x="1968" y="131"/>
                </a:lnTo>
                <a:lnTo>
                  <a:pt x="1965" y="131"/>
                </a:lnTo>
                <a:lnTo>
                  <a:pt x="1963" y="131"/>
                </a:lnTo>
                <a:lnTo>
                  <a:pt x="1963" y="128"/>
                </a:lnTo>
                <a:lnTo>
                  <a:pt x="1963" y="126"/>
                </a:lnTo>
                <a:lnTo>
                  <a:pt x="1960" y="126"/>
                </a:lnTo>
                <a:lnTo>
                  <a:pt x="1960" y="123"/>
                </a:lnTo>
                <a:lnTo>
                  <a:pt x="1958" y="123"/>
                </a:lnTo>
                <a:lnTo>
                  <a:pt x="1955" y="123"/>
                </a:lnTo>
                <a:lnTo>
                  <a:pt x="1955" y="121"/>
                </a:lnTo>
                <a:lnTo>
                  <a:pt x="1952" y="121"/>
                </a:lnTo>
                <a:lnTo>
                  <a:pt x="1950" y="121"/>
                </a:lnTo>
                <a:lnTo>
                  <a:pt x="1950" y="118"/>
                </a:lnTo>
                <a:lnTo>
                  <a:pt x="1947" y="118"/>
                </a:lnTo>
                <a:lnTo>
                  <a:pt x="1945" y="118"/>
                </a:lnTo>
                <a:lnTo>
                  <a:pt x="1942" y="118"/>
                </a:lnTo>
                <a:lnTo>
                  <a:pt x="1942" y="121"/>
                </a:lnTo>
                <a:lnTo>
                  <a:pt x="1939" y="123"/>
                </a:lnTo>
                <a:lnTo>
                  <a:pt x="1942" y="123"/>
                </a:lnTo>
                <a:lnTo>
                  <a:pt x="1942" y="126"/>
                </a:lnTo>
                <a:lnTo>
                  <a:pt x="1939" y="128"/>
                </a:lnTo>
                <a:lnTo>
                  <a:pt x="1942" y="128"/>
                </a:lnTo>
                <a:lnTo>
                  <a:pt x="1942" y="131"/>
                </a:lnTo>
                <a:lnTo>
                  <a:pt x="1945" y="131"/>
                </a:lnTo>
                <a:lnTo>
                  <a:pt x="1942" y="131"/>
                </a:lnTo>
                <a:lnTo>
                  <a:pt x="1942" y="134"/>
                </a:lnTo>
                <a:lnTo>
                  <a:pt x="1939" y="134"/>
                </a:lnTo>
                <a:lnTo>
                  <a:pt x="1942" y="134"/>
                </a:lnTo>
                <a:lnTo>
                  <a:pt x="1939" y="134"/>
                </a:lnTo>
                <a:lnTo>
                  <a:pt x="1937" y="134"/>
                </a:lnTo>
                <a:lnTo>
                  <a:pt x="1937" y="131"/>
                </a:lnTo>
                <a:lnTo>
                  <a:pt x="1937" y="134"/>
                </a:lnTo>
                <a:lnTo>
                  <a:pt x="1937" y="131"/>
                </a:lnTo>
                <a:lnTo>
                  <a:pt x="1937" y="134"/>
                </a:lnTo>
                <a:lnTo>
                  <a:pt x="1934" y="134"/>
                </a:lnTo>
                <a:lnTo>
                  <a:pt x="1934" y="131"/>
                </a:lnTo>
                <a:lnTo>
                  <a:pt x="1934" y="134"/>
                </a:lnTo>
                <a:lnTo>
                  <a:pt x="1932" y="134"/>
                </a:lnTo>
                <a:lnTo>
                  <a:pt x="1929" y="134"/>
                </a:lnTo>
                <a:lnTo>
                  <a:pt x="1926" y="134"/>
                </a:lnTo>
                <a:lnTo>
                  <a:pt x="1926" y="131"/>
                </a:lnTo>
                <a:lnTo>
                  <a:pt x="1924" y="131"/>
                </a:lnTo>
                <a:lnTo>
                  <a:pt x="1924" y="134"/>
                </a:lnTo>
                <a:lnTo>
                  <a:pt x="1921" y="134"/>
                </a:lnTo>
                <a:lnTo>
                  <a:pt x="1921" y="136"/>
                </a:lnTo>
                <a:lnTo>
                  <a:pt x="1921" y="139"/>
                </a:lnTo>
                <a:lnTo>
                  <a:pt x="1921" y="141"/>
                </a:lnTo>
                <a:lnTo>
                  <a:pt x="1919" y="141"/>
                </a:lnTo>
                <a:lnTo>
                  <a:pt x="1921" y="141"/>
                </a:lnTo>
                <a:lnTo>
                  <a:pt x="1921" y="144"/>
                </a:lnTo>
                <a:lnTo>
                  <a:pt x="1919" y="144"/>
                </a:lnTo>
                <a:lnTo>
                  <a:pt x="1919" y="147"/>
                </a:lnTo>
                <a:lnTo>
                  <a:pt x="1916" y="147"/>
                </a:lnTo>
                <a:lnTo>
                  <a:pt x="1916" y="149"/>
                </a:lnTo>
                <a:lnTo>
                  <a:pt x="1916" y="152"/>
                </a:lnTo>
                <a:lnTo>
                  <a:pt x="1913" y="152"/>
                </a:lnTo>
                <a:lnTo>
                  <a:pt x="1911" y="152"/>
                </a:lnTo>
                <a:lnTo>
                  <a:pt x="1908" y="152"/>
                </a:lnTo>
                <a:lnTo>
                  <a:pt x="1905" y="152"/>
                </a:lnTo>
                <a:lnTo>
                  <a:pt x="1905" y="155"/>
                </a:lnTo>
                <a:lnTo>
                  <a:pt x="1903" y="155"/>
                </a:lnTo>
                <a:lnTo>
                  <a:pt x="1903" y="152"/>
                </a:lnTo>
                <a:lnTo>
                  <a:pt x="1903" y="155"/>
                </a:lnTo>
                <a:lnTo>
                  <a:pt x="1900" y="155"/>
                </a:lnTo>
                <a:lnTo>
                  <a:pt x="1898" y="155"/>
                </a:lnTo>
                <a:lnTo>
                  <a:pt x="1895" y="155"/>
                </a:lnTo>
                <a:lnTo>
                  <a:pt x="1895" y="152"/>
                </a:lnTo>
                <a:lnTo>
                  <a:pt x="1895" y="149"/>
                </a:lnTo>
                <a:lnTo>
                  <a:pt x="1895" y="147"/>
                </a:lnTo>
                <a:lnTo>
                  <a:pt x="1892" y="147"/>
                </a:lnTo>
                <a:lnTo>
                  <a:pt x="1892" y="144"/>
                </a:lnTo>
                <a:lnTo>
                  <a:pt x="1892" y="141"/>
                </a:lnTo>
                <a:lnTo>
                  <a:pt x="1890" y="141"/>
                </a:lnTo>
                <a:lnTo>
                  <a:pt x="1890" y="139"/>
                </a:lnTo>
                <a:lnTo>
                  <a:pt x="1887" y="139"/>
                </a:lnTo>
                <a:lnTo>
                  <a:pt x="1885" y="139"/>
                </a:lnTo>
                <a:lnTo>
                  <a:pt x="1885" y="136"/>
                </a:lnTo>
                <a:lnTo>
                  <a:pt x="1882" y="136"/>
                </a:lnTo>
                <a:lnTo>
                  <a:pt x="1879" y="136"/>
                </a:lnTo>
                <a:lnTo>
                  <a:pt x="1879" y="134"/>
                </a:lnTo>
                <a:lnTo>
                  <a:pt x="1877" y="134"/>
                </a:lnTo>
                <a:lnTo>
                  <a:pt x="1874" y="134"/>
                </a:lnTo>
                <a:lnTo>
                  <a:pt x="1874" y="131"/>
                </a:lnTo>
                <a:lnTo>
                  <a:pt x="1872" y="131"/>
                </a:lnTo>
                <a:lnTo>
                  <a:pt x="1872" y="128"/>
                </a:lnTo>
                <a:lnTo>
                  <a:pt x="1869" y="128"/>
                </a:lnTo>
                <a:lnTo>
                  <a:pt x="1869" y="126"/>
                </a:lnTo>
                <a:lnTo>
                  <a:pt x="1866" y="126"/>
                </a:lnTo>
                <a:lnTo>
                  <a:pt x="1866" y="123"/>
                </a:lnTo>
                <a:lnTo>
                  <a:pt x="1866" y="121"/>
                </a:lnTo>
                <a:lnTo>
                  <a:pt x="1864" y="121"/>
                </a:lnTo>
                <a:lnTo>
                  <a:pt x="1864" y="118"/>
                </a:lnTo>
                <a:lnTo>
                  <a:pt x="1861" y="118"/>
                </a:lnTo>
                <a:lnTo>
                  <a:pt x="1858" y="118"/>
                </a:lnTo>
                <a:lnTo>
                  <a:pt x="1856" y="118"/>
                </a:lnTo>
                <a:lnTo>
                  <a:pt x="1853" y="118"/>
                </a:lnTo>
                <a:lnTo>
                  <a:pt x="1853" y="121"/>
                </a:lnTo>
                <a:lnTo>
                  <a:pt x="1851" y="121"/>
                </a:lnTo>
                <a:lnTo>
                  <a:pt x="1851" y="123"/>
                </a:lnTo>
                <a:lnTo>
                  <a:pt x="1848" y="123"/>
                </a:lnTo>
                <a:lnTo>
                  <a:pt x="1845" y="123"/>
                </a:lnTo>
                <a:lnTo>
                  <a:pt x="1845" y="121"/>
                </a:lnTo>
                <a:lnTo>
                  <a:pt x="1843" y="121"/>
                </a:lnTo>
                <a:lnTo>
                  <a:pt x="1843" y="123"/>
                </a:lnTo>
                <a:lnTo>
                  <a:pt x="1840" y="123"/>
                </a:lnTo>
                <a:lnTo>
                  <a:pt x="1840" y="121"/>
                </a:lnTo>
                <a:lnTo>
                  <a:pt x="1838" y="121"/>
                </a:lnTo>
                <a:lnTo>
                  <a:pt x="1838" y="123"/>
                </a:lnTo>
                <a:lnTo>
                  <a:pt x="1838" y="121"/>
                </a:lnTo>
                <a:lnTo>
                  <a:pt x="1835" y="121"/>
                </a:lnTo>
                <a:lnTo>
                  <a:pt x="1835" y="123"/>
                </a:lnTo>
                <a:lnTo>
                  <a:pt x="1832" y="123"/>
                </a:lnTo>
                <a:lnTo>
                  <a:pt x="1832" y="126"/>
                </a:lnTo>
                <a:lnTo>
                  <a:pt x="1832" y="128"/>
                </a:lnTo>
                <a:lnTo>
                  <a:pt x="1830" y="128"/>
                </a:lnTo>
                <a:lnTo>
                  <a:pt x="1830" y="131"/>
                </a:lnTo>
                <a:lnTo>
                  <a:pt x="1830" y="134"/>
                </a:lnTo>
                <a:lnTo>
                  <a:pt x="1827" y="134"/>
                </a:lnTo>
                <a:lnTo>
                  <a:pt x="1827" y="136"/>
                </a:lnTo>
                <a:lnTo>
                  <a:pt x="1827" y="139"/>
                </a:lnTo>
                <a:lnTo>
                  <a:pt x="1825" y="139"/>
                </a:lnTo>
                <a:lnTo>
                  <a:pt x="1825" y="141"/>
                </a:lnTo>
                <a:lnTo>
                  <a:pt x="1827" y="141"/>
                </a:lnTo>
                <a:lnTo>
                  <a:pt x="1827" y="144"/>
                </a:lnTo>
                <a:lnTo>
                  <a:pt x="1825" y="144"/>
                </a:lnTo>
                <a:lnTo>
                  <a:pt x="1825" y="141"/>
                </a:lnTo>
                <a:lnTo>
                  <a:pt x="1825" y="139"/>
                </a:lnTo>
                <a:lnTo>
                  <a:pt x="1825" y="136"/>
                </a:lnTo>
                <a:lnTo>
                  <a:pt x="1825" y="134"/>
                </a:lnTo>
                <a:lnTo>
                  <a:pt x="1822" y="136"/>
                </a:lnTo>
                <a:lnTo>
                  <a:pt x="1822" y="139"/>
                </a:lnTo>
                <a:lnTo>
                  <a:pt x="1819" y="139"/>
                </a:lnTo>
                <a:lnTo>
                  <a:pt x="1822" y="139"/>
                </a:lnTo>
                <a:lnTo>
                  <a:pt x="1822" y="141"/>
                </a:lnTo>
                <a:lnTo>
                  <a:pt x="1822" y="144"/>
                </a:lnTo>
                <a:lnTo>
                  <a:pt x="1819" y="144"/>
                </a:lnTo>
                <a:lnTo>
                  <a:pt x="1819" y="147"/>
                </a:lnTo>
                <a:lnTo>
                  <a:pt x="1819" y="149"/>
                </a:lnTo>
                <a:lnTo>
                  <a:pt x="1819" y="152"/>
                </a:lnTo>
                <a:lnTo>
                  <a:pt x="1819" y="155"/>
                </a:lnTo>
                <a:lnTo>
                  <a:pt x="1819" y="157"/>
                </a:lnTo>
                <a:lnTo>
                  <a:pt x="1819" y="160"/>
                </a:lnTo>
                <a:lnTo>
                  <a:pt x="1819" y="162"/>
                </a:lnTo>
                <a:lnTo>
                  <a:pt x="1819" y="165"/>
                </a:lnTo>
                <a:lnTo>
                  <a:pt x="1822" y="165"/>
                </a:lnTo>
                <a:lnTo>
                  <a:pt x="1822" y="162"/>
                </a:lnTo>
                <a:lnTo>
                  <a:pt x="1825" y="162"/>
                </a:lnTo>
                <a:lnTo>
                  <a:pt x="1825" y="165"/>
                </a:lnTo>
                <a:lnTo>
                  <a:pt x="1827" y="165"/>
                </a:lnTo>
                <a:lnTo>
                  <a:pt x="1827" y="168"/>
                </a:lnTo>
                <a:lnTo>
                  <a:pt x="1827" y="165"/>
                </a:lnTo>
                <a:lnTo>
                  <a:pt x="1827" y="168"/>
                </a:lnTo>
                <a:lnTo>
                  <a:pt x="1830" y="168"/>
                </a:lnTo>
                <a:lnTo>
                  <a:pt x="1832" y="168"/>
                </a:lnTo>
                <a:lnTo>
                  <a:pt x="1835" y="170"/>
                </a:lnTo>
                <a:lnTo>
                  <a:pt x="1838" y="170"/>
                </a:lnTo>
                <a:lnTo>
                  <a:pt x="1838" y="168"/>
                </a:lnTo>
                <a:lnTo>
                  <a:pt x="1838" y="170"/>
                </a:lnTo>
                <a:lnTo>
                  <a:pt x="1840" y="170"/>
                </a:lnTo>
                <a:lnTo>
                  <a:pt x="1840" y="168"/>
                </a:lnTo>
                <a:lnTo>
                  <a:pt x="1843" y="168"/>
                </a:lnTo>
                <a:lnTo>
                  <a:pt x="1845" y="168"/>
                </a:lnTo>
                <a:lnTo>
                  <a:pt x="1848" y="168"/>
                </a:lnTo>
                <a:lnTo>
                  <a:pt x="1848" y="170"/>
                </a:lnTo>
                <a:lnTo>
                  <a:pt x="1851" y="170"/>
                </a:lnTo>
                <a:lnTo>
                  <a:pt x="1851" y="173"/>
                </a:lnTo>
                <a:lnTo>
                  <a:pt x="1851" y="175"/>
                </a:lnTo>
                <a:lnTo>
                  <a:pt x="1851" y="178"/>
                </a:lnTo>
                <a:lnTo>
                  <a:pt x="1851" y="181"/>
                </a:lnTo>
                <a:lnTo>
                  <a:pt x="1851" y="183"/>
                </a:lnTo>
                <a:lnTo>
                  <a:pt x="1853" y="183"/>
                </a:lnTo>
                <a:lnTo>
                  <a:pt x="1853" y="186"/>
                </a:lnTo>
                <a:lnTo>
                  <a:pt x="1853" y="188"/>
                </a:lnTo>
                <a:lnTo>
                  <a:pt x="1853" y="191"/>
                </a:lnTo>
                <a:lnTo>
                  <a:pt x="1853" y="194"/>
                </a:lnTo>
                <a:lnTo>
                  <a:pt x="1851" y="194"/>
                </a:lnTo>
                <a:lnTo>
                  <a:pt x="1851" y="196"/>
                </a:lnTo>
                <a:lnTo>
                  <a:pt x="1853" y="196"/>
                </a:lnTo>
                <a:lnTo>
                  <a:pt x="1853" y="199"/>
                </a:lnTo>
                <a:lnTo>
                  <a:pt x="1856" y="199"/>
                </a:lnTo>
                <a:lnTo>
                  <a:pt x="1856" y="202"/>
                </a:lnTo>
                <a:lnTo>
                  <a:pt x="1858" y="202"/>
                </a:lnTo>
                <a:lnTo>
                  <a:pt x="1861" y="202"/>
                </a:lnTo>
                <a:lnTo>
                  <a:pt x="1861" y="204"/>
                </a:lnTo>
                <a:lnTo>
                  <a:pt x="1861" y="202"/>
                </a:lnTo>
                <a:lnTo>
                  <a:pt x="1861" y="204"/>
                </a:lnTo>
                <a:lnTo>
                  <a:pt x="1864" y="204"/>
                </a:lnTo>
                <a:lnTo>
                  <a:pt x="1861" y="204"/>
                </a:lnTo>
                <a:lnTo>
                  <a:pt x="1864" y="204"/>
                </a:lnTo>
                <a:lnTo>
                  <a:pt x="1861" y="204"/>
                </a:lnTo>
                <a:lnTo>
                  <a:pt x="1861" y="207"/>
                </a:lnTo>
                <a:lnTo>
                  <a:pt x="1864" y="207"/>
                </a:lnTo>
                <a:lnTo>
                  <a:pt x="1861" y="207"/>
                </a:lnTo>
                <a:lnTo>
                  <a:pt x="1864" y="207"/>
                </a:lnTo>
                <a:lnTo>
                  <a:pt x="1864" y="209"/>
                </a:lnTo>
                <a:lnTo>
                  <a:pt x="1866" y="209"/>
                </a:lnTo>
                <a:lnTo>
                  <a:pt x="1866" y="212"/>
                </a:lnTo>
                <a:lnTo>
                  <a:pt x="1866" y="209"/>
                </a:lnTo>
                <a:lnTo>
                  <a:pt x="1866" y="212"/>
                </a:lnTo>
                <a:lnTo>
                  <a:pt x="1869" y="212"/>
                </a:lnTo>
                <a:lnTo>
                  <a:pt x="1869" y="215"/>
                </a:lnTo>
                <a:lnTo>
                  <a:pt x="1872" y="215"/>
                </a:lnTo>
                <a:lnTo>
                  <a:pt x="1874" y="215"/>
                </a:lnTo>
                <a:lnTo>
                  <a:pt x="1877" y="215"/>
                </a:lnTo>
                <a:lnTo>
                  <a:pt x="1879" y="215"/>
                </a:lnTo>
                <a:lnTo>
                  <a:pt x="1879" y="217"/>
                </a:lnTo>
                <a:lnTo>
                  <a:pt x="1877" y="217"/>
                </a:lnTo>
                <a:lnTo>
                  <a:pt x="1877" y="220"/>
                </a:lnTo>
                <a:lnTo>
                  <a:pt x="1879" y="220"/>
                </a:lnTo>
                <a:lnTo>
                  <a:pt x="1882" y="220"/>
                </a:lnTo>
                <a:lnTo>
                  <a:pt x="1882" y="222"/>
                </a:lnTo>
                <a:lnTo>
                  <a:pt x="1882" y="225"/>
                </a:lnTo>
                <a:lnTo>
                  <a:pt x="1885" y="225"/>
                </a:lnTo>
                <a:lnTo>
                  <a:pt x="1887" y="225"/>
                </a:lnTo>
                <a:lnTo>
                  <a:pt x="1887" y="228"/>
                </a:lnTo>
                <a:lnTo>
                  <a:pt x="1890" y="228"/>
                </a:lnTo>
                <a:lnTo>
                  <a:pt x="1890" y="230"/>
                </a:lnTo>
                <a:lnTo>
                  <a:pt x="1892" y="230"/>
                </a:lnTo>
                <a:lnTo>
                  <a:pt x="1892" y="233"/>
                </a:lnTo>
                <a:lnTo>
                  <a:pt x="1892" y="235"/>
                </a:lnTo>
                <a:lnTo>
                  <a:pt x="1895" y="235"/>
                </a:lnTo>
                <a:lnTo>
                  <a:pt x="1898" y="238"/>
                </a:lnTo>
                <a:lnTo>
                  <a:pt x="1898" y="235"/>
                </a:lnTo>
                <a:lnTo>
                  <a:pt x="1898" y="238"/>
                </a:lnTo>
                <a:lnTo>
                  <a:pt x="1900" y="238"/>
                </a:lnTo>
                <a:lnTo>
                  <a:pt x="1903" y="238"/>
                </a:lnTo>
                <a:lnTo>
                  <a:pt x="1905" y="238"/>
                </a:lnTo>
                <a:lnTo>
                  <a:pt x="1905" y="235"/>
                </a:lnTo>
                <a:lnTo>
                  <a:pt x="1905" y="233"/>
                </a:lnTo>
                <a:lnTo>
                  <a:pt x="1905" y="230"/>
                </a:lnTo>
                <a:lnTo>
                  <a:pt x="1908" y="230"/>
                </a:lnTo>
                <a:lnTo>
                  <a:pt x="1911" y="230"/>
                </a:lnTo>
                <a:lnTo>
                  <a:pt x="1913" y="230"/>
                </a:lnTo>
                <a:lnTo>
                  <a:pt x="1913" y="228"/>
                </a:lnTo>
                <a:lnTo>
                  <a:pt x="1916" y="228"/>
                </a:lnTo>
                <a:lnTo>
                  <a:pt x="1916" y="230"/>
                </a:lnTo>
                <a:lnTo>
                  <a:pt x="1919" y="230"/>
                </a:lnTo>
                <a:lnTo>
                  <a:pt x="1919" y="233"/>
                </a:lnTo>
                <a:lnTo>
                  <a:pt x="1919" y="235"/>
                </a:lnTo>
                <a:lnTo>
                  <a:pt x="1921" y="235"/>
                </a:lnTo>
                <a:lnTo>
                  <a:pt x="1919" y="235"/>
                </a:lnTo>
                <a:lnTo>
                  <a:pt x="1921" y="235"/>
                </a:lnTo>
                <a:lnTo>
                  <a:pt x="1921" y="238"/>
                </a:lnTo>
                <a:lnTo>
                  <a:pt x="1921" y="241"/>
                </a:lnTo>
                <a:lnTo>
                  <a:pt x="1921" y="243"/>
                </a:lnTo>
                <a:lnTo>
                  <a:pt x="1921" y="246"/>
                </a:lnTo>
                <a:lnTo>
                  <a:pt x="1919" y="246"/>
                </a:lnTo>
                <a:lnTo>
                  <a:pt x="1919" y="249"/>
                </a:lnTo>
                <a:lnTo>
                  <a:pt x="1919" y="251"/>
                </a:lnTo>
                <a:lnTo>
                  <a:pt x="1916" y="254"/>
                </a:lnTo>
                <a:lnTo>
                  <a:pt x="1916" y="256"/>
                </a:lnTo>
                <a:lnTo>
                  <a:pt x="1913" y="256"/>
                </a:lnTo>
                <a:lnTo>
                  <a:pt x="1913" y="259"/>
                </a:lnTo>
                <a:lnTo>
                  <a:pt x="1911" y="259"/>
                </a:lnTo>
                <a:lnTo>
                  <a:pt x="1911" y="262"/>
                </a:lnTo>
                <a:lnTo>
                  <a:pt x="1913" y="262"/>
                </a:lnTo>
                <a:lnTo>
                  <a:pt x="1913" y="264"/>
                </a:lnTo>
                <a:lnTo>
                  <a:pt x="1913" y="267"/>
                </a:lnTo>
                <a:lnTo>
                  <a:pt x="1913" y="269"/>
                </a:lnTo>
                <a:lnTo>
                  <a:pt x="1911" y="272"/>
                </a:lnTo>
                <a:lnTo>
                  <a:pt x="1908" y="272"/>
                </a:lnTo>
                <a:lnTo>
                  <a:pt x="1905" y="272"/>
                </a:lnTo>
                <a:lnTo>
                  <a:pt x="1905" y="269"/>
                </a:lnTo>
                <a:lnTo>
                  <a:pt x="1903" y="269"/>
                </a:lnTo>
                <a:lnTo>
                  <a:pt x="1903" y="267"/>
                </a:lnTo>
                <a:lnTo>
                  <a:pt x="1900" y="267"/>
                </a:lnTo>
                <a:lnTo>
                  <a:pt x="1898" y="267"/>
                </a:lnTo>
                <a:lnTo>
                  <a:pt x="1898" y="264"/>
                </a:lnTo>
                <a:lnTo>
                  <a:pt x="1895" y="264"/>
                </a:lnTo>
                <a:lnTo>
                  <a:pt x="1892" y="264"/>
                </a:lnTo>
                <a:lnTo>
                  <a:pt x="1890" y="264"/>
                </a:lnTo>
                <a:lnTo>
                  <a:pt x="1887" y="264"/>
                </a:lnTo>
                <a:lnTo>
                  <a:pt x="1885" y="264"/>
                </a:lnTo>
                <a:lnTo>
                  <a:pt x="1882" y="264"/>
                </a:lnTo>
                <a:lnTo>
                  <a:pt x="1879" y="264"/>
                </a:lnTo>
                <a:lnTo>
                  <a:pt x="1879" y="267"/>
                </a:lnTo>
                <a:lnTo>
                  <a:pt x="1877" y="267"/>
                </a:lnTo>
                <a:lnTo>
                  <a:pt x="1874" y="267"/>
                </a:lnTo>
                <a:lnTo>
                  <a:pt x="1874" y="269"/>
                </a:lnTo>
                <a:lnTo>
                  <a:pt x="1874" y="267"/>
                </a:lnTo>
                <a:lnTo>
                  <a:pt x="1874" y="269"/>
                </a:lnTo>
                <a:lnTo>
                  <a:pt x="1872" y="269"/>
                </a:lnTo>
                <a:lnTo>
                  <a:pt x="1872" y="267"/>
                </a:lnTo>
                <a:lnTo>
                  <a:pt x="1869" y="267"/>
                </a:lnTo>
                <a:lnTo>
                  <a:pt x="1869" y="264"/>
                </a:lnTo>
                <a:lnTo>
                  <a:pt x="1869" y="262"/>
                </a:lnTo>
                <a:lnTo>
                  <a:pt x="1869" y="259"/>
                </a:lnTo>
                <a:lnTo>
                  <a:pt x="1872" y="259"/>
                </a:lnTo>
                <a:lnTo>
                  <a:pt x="1872" y="256"/>
                </a:lnTo>
                <a:lnTo>
                  <a:pt x="1872" y="254"/>
                </a:lnTo>
                <a:lnTo>
                  <a:pt x="1872" y="251"/>
                </a:lnTo>
                <a:lnTo>
                  <a:pt x="1874" y="251"/>
                </a:lnTo>
                <a:lnTo>
                  <a:pt x="1877" y="251"/>
                </a:lnTo>
                <a:lnTo>
                  <a:pt x="1877" y="249"/>
                </a:lnTo>
                <a:lnTo>
                  <a:pt x="1879" y="249"/>
                </a:lnTo>
                <a:lnTo>
                  <a:pt x="1882" y="249"/>
                </a:lnTo>
                <a:lnTo>
                  <a:pt x="1885" y="249"/>
                </a:lnTo>
                <a:lnTo>
                  <a:pt x="1885" y="251"/>
                </a:lnTo>
                <a:lnTo>
                  <a:pt x="1885" y="254"/>
                </a:lnTo>
                <a:lnTo>
                  <a:pt x="1885" y="256"/>
                </a:lnTo>
                <a:lnTo>
                  <a:pt x="1887" y="256"/>
                </a:lnTo>
                <a:lnTo>
                  <a:pt x="1887" y="254"/>
                </a:lnTo>
                <a:lnTo>
                  <a:pt x="1890" y="254"/>
                </a:lnTo>
                <a:lnTo>
                  <a:pt x="1892" y="254"/>
                </a:lnTo>
                <a:lnTo>
                  <a:pt x="1892" y="251"/>
                </a:lnTo>
                <a:lnTo>
                  <a:pt x="1892" y="249"/>
                </a:lnTo>
                <a:lnTo>
                  <a:pt x="1892" y="246"/>
                </a:lnTo>
                <a:lnTo>
                  <a:pt x="1890" y="246"/>
                </a:lnTo>
                <a:lnTo>
                  <a:pt x="1892" y="246"/>
                </a:lnTo>
                <a:lnTo>
                  <a:pt x="1892" y="243"/>
                </a:lnTo>
                <a:lnTo>
                  <a:pt x="1890" y="243"/>
                </a:lnTo>
                <a:lnTo>
                  <a:pt x="1887" y="243"/>
                </a:lnTo>
                <a:lnTo>
                  <a:pt x="1885" y="243"/>
                </a:lnTo>
                <a:lnTo>
                  <a:pt x="1882" y="243"/>
                </a:lnTo>
                <a:lnTo>
                  <a:pt x="1882" y="241"/>
                </a:lnTo>
                <a:lnTo>
                  <a:pt x="1879" y="243"/>
                </a:lnTo>
                <a:lnTo>
                  <a:pt x="1879" y="241"/>
                </a:lnTo>
                <a:lnTo>
                  <a:pt x="1877" y="241"/>
                </a:lnTo>
                <a:lnTo>
                  <a:pt x="1877" y="243"/>
                </a:lnTo>
                <a:lnTo>
                  <a:pt x="1874" y="243"/>
                </a:lnTo>
                <a:lnTo>
                  <a:pt x="1874" y="241"/>
                </a:lnTo>
                <a:lnTo>
                  <a:pt x="1874" y="238"/>
                </a:lnTo>
                <a:lnTo>
                  <a:pt x="1877" y="238"/>
                </a:lnTo>
                <a:lnTo>
                  <a:pt x="1877" y="235"/>
                </a:lnTo>
                <a:lnTo>
                  <a:pt x="1877" y="233"/>
                </a:lnTo>
                <a:lnTo>
                  <a:pt x="1879" y="233"/>
                </a:lnTo>
                <a:lnTo>
                  <a:pt x="1879" y="230"/>
                </a:lnTo>
                <a:lnTo>
                  <a:pt x="1877" y="230"/>
                </a:lnTo>
                <a:lnTo>
                  <a:pt x="1877" y="228"/>
                </a:lnTo>
                <a:lnTo>
                  <a:pt x="1874" y="228"/>
                </a:lnTo>
                <a:lnTo>
                  <a:pt x="1872" y="228"/>
                </a:lnTo>
                <a:lnTo>
                  <a:pt x="1869" y="228"/>
                </a:lnTo>
                <a:lnTo>
                  <a:pt x="1869" y="225"/>
                </a:lnTo>
                <a:lnTo>
                  <a:pt x="1866" y="225"/>
                </a:lnTo>
                <a:lnTo>
                  <a:pt x="1866" y="222"/>
                </a:lnTo>
                <a:lnTo>
                  <a:pt x="1864" y="222"/>
                </a:lnTo>
                <a:lnTo>
                  <a:pt x="1864" y="225"/>
                </a:lnTo>
                <a:lnTo>
                  <a:pt x="1864" y="228"/>
                </a:lnTo>
                <a:lnTo>
                  <a:pt x="1864" y="230"/>
                </a:lnTo>
                <a:lnTo>
                  <a:pt x="1864" y="233"/>
                </a:lnTo>
                <a:lnTo>
                  <a:pt x="1861" y="233"/>
                </a:lnTo>
                <a:lnTo>
                  <a:pt x="1858" y="233"/>
                </a:lnTo>
                <a:lnTo>
                  <a:pt x="1858" y="235"/>
                </a:lnTo>
                <a:lnTo>
                  <a:pt x="1861" y="235"/>
                </a:lnTo>
                <a:lnTo>
                  <a:pt x="1858" y="235"/>
                </a:lnTo>
                <a:lnTo>
                  <a:pt x="1861" y="235"/>
                </a:lnTo>
                <a:lnTo>
                  <a:pt x="1861" y="238"/>
                </a:lnTo>
                <a:lnTo>
                  <a:pt x="1858" y="238"/>
                </a:lnTo>
                <a:lnTo>
                  <a:pt x="1856" y="238"/>
                </a:lnTo>
                <a:lnTo>
                  <a:pt x="1856" y="241"/>
                </a:lnTo>
                <a:lnTo>
                  <a:pt x="1853" y="241"/>
                </a:lnTo>
                <a:lnTo>
                  <a:pt x="1851" y="241"/>
                </a:lnTo>
                <a:lnTo>
                  <a:pt x="1848" y="241"/>
                </a:lnTo>
                <a:lnTo>
                  <a:pt x="1845" y="241"/>
                </a:lnTo>
                <a:lnTo>
                  <a:pt x="1843" y="241"/>
                </a:lnTo>
                <a:lnTo>
                  <a:pt x="1845" y="241"/>
                </a:lnTo>
                <a:lnTo>
                  <a:pt x="1843" y="241"/>
                </a:lnTo>
                <a:lnTo>
                  <a:pt x="1843" y="238"/>
                </a:lnTo>
                <a:lnTo>
                  <a:pt x="1840" y="238"/>
                </a:lnTo>
                <a:lnTo>
                  <a:pt x="1840" y="241"/>
                </a:lnTo>
                <a:lnTo>
                  <a:pt x="1840" y="243"/>
                </a:lnTo>
                <a:lnTo>
                  <a:pt x="1840" y="246"/>
                </a:lnTo>
                <a:lnTo>
                  <a:pt x="1838" y="249"/>
                </a:lnTo>
                <a:lnTo>
                  <a:pt x="1835" y="249"/>
                </a:lnTo>
                <a:lnTo>
                  <a:pt x="1832" y="249"/>
                </a:lnTo>
                <a:lnTo>
                  <a:pt x="1830" y="249"/>
                </a:lnTo>
                <a:lnTo>
                  <a:pt x="1830" y="251"/>
                </a:lnTo>
                <a:lnTo>
                  <a:pt x="1827" y="251"/>
                </a:lnTo>
                <a:lnTo>
                  <a:pt x="1827" y="254"/>
                </a:lnTo>
                <a:lnTo>
                  <a:pt x="1825" y="254"/>
                </a:lnTo>
                <a:lnTo>
                  <a:pt x="1825" y="256"/>
                </a:lnTo>
                <a:lnTo>
                  <a:pt x="1822" y="256"/>
                </a:lnTo>
                <a:lnTo>
                  <a:pt x="1822" y="254"/>
                </a:lnTo>
                <a:lnTo>
                  <a:pt x="1822" y="251"/>
                </a:lnTo>
                <a:lnTo>
                  <a:pt x="1825" y="251"/>
                </a:lnTo>
                <a:lnTo>
                  <a:pt x="1825" y="249"/>
                </a:lnTo>
                <a:lnTo>
                  <a:pt x="1827" y="249"/>
                </a:lnTo>
                <a:lnTo>
                  <a:pt x="1827" y="246"/>
                </a:lnTo>
                <a:lnTo>
                  <a:pt x="1825" y="246"/>
                </a:lnTo>
                <a:lnTo>
                  <a:pt x="1822" y="246"/>
                </a:lnTo>
                <a:lnTo>
                  <a:pt x="1822" y="243"/>
                </a:lnTo>
                <a:lnTo>
                  <a:pt x="1819" y="243"/>
                </a:lnTo>
                <a:lnTo>
                  <a:pt x="1819" y="246"/>
                </a:lnTo>
                <a:lnTo>
                  <a:pt x="1817" y="246"/>
                </a:lnTo>
                <a:lnTo>
                  <a:pt x="1819" y="246"/>
                </a:lnTo>
                <a:lnTo>
                  <a:pt x="1817" y="246"/>
                </a:lnTo>
                <a:lnTo>
                  <a:pt x="1817" y="249"/>
                </a:lnTo>
                <a:lnTo>
                  <a:pt x="1814" y="249"/>
                </a:lnTo>
                <a:lnTo>
                  <a:pt x="1814" y="251"/>
                </a:lnTo>
                <a:lnTo>
                  <a:pt x="1811" y="251"/>
                </a:lnTo>
                <a:lnTo>
                  <a:pt x="1809" y="251"/>
                </a:lnTo>
                <a:lnTo>
                  <a:pt x="1809" y="249"/>
                </a:lnTo>
                <a:lnTo>
                  <a:pt x="1806" y="249"/>
                </a:lnTo>
                <a:lnTo>
                  <a:pt x="1806" y="251"/>
                </a:lnTo>
                <a:lnTo>
                  <a:pt x="1804" y="251"/>
                </a:lnTo>
                <a:lnTo>
                  <a:pt x="1801" y="251"/>
                </a:lnTo>
                <a:lnTo>
                  <a:pt x="1798" y="251"/>
                </a:lnTo>
                <a:lnTo>
                  <a:pt x="1796" y="251"/>
                </a:lnTo>
                <a:lnTo>
                  <a:pt x="1796" y="254"/>
                </a:lnTo>
                <a:lnTo>
                  <a:pt x="1793" y="254"/>
                </a:lnTo>
                <a:lnTo>
                  <a:pt x="1793" y="256"/>
                </a:lnTo>
                <a:lnTo>
                  <a:pt x="1791" y="256"/>
                </a:lnTo>
                <a:lnTo>
                  <a:pt x="1788" y="256"/>
                </a:lnTo>
                <a:lnTo>
                  <a:pt x="1785" y="254"/>
                </a:lnTo>
                <a:lnTo>
                  <a:pt x="1783" y="254"/>
                </a:lnTo>
                <a:lnTo>
                  <a:pt x="1783" y="251"/>
                </a:lnTo>
                <a:lnTo>
                  <a:pt x="1780" y="251"/>
                </a:lnTo>
                <a:lnTo>
                  <a:pt x="1778" y="251"/>
                </a:lnTo>
                <a:lnTo>
                  <a:pt x="1775" y="251"/>
                </a:lnTo>
                <a:lnTo>
                  <a:pt x="1772" y="251"/>
                </a:lnTo>
                <a:lnTo>
                  <a:pt x="1772" y="254"/>
                </a:lnTo>
                <a:lnTo>
                  <a:pt x="1770" y="254"/>
                </a:lnTo>
                <a:lnTo>
                  <a:pt x="1770" y="256"/>
                </a:lnTo>
                <a:lnTo>
                  <a:pt x="1767" y="256"/>
                </a:lnTo>
                <a:lnTo>
                  <a:pt x="1767" y="259"/>
                </a:lnTo>
                <a:lnTo>
                  <a:pt x="1765" y="259"/>
                </a:lnTo>
                <a:lnTo>
                  <a:pt x="1762" y="259"/>
                </a:lnTo>
                <a:lnTo>
                  <a:pt x="1762" y="262"/>
                </a:lnTo>
                <a:lnTo>
                  <a:pt x="1759" y="262"/>
                </a:lnTo>
                <a:lnTo>
                  <a:pt x="1759" y="264"/>
                </a:lnTo>
                <a:lnTo>
                  <a:pt x="1757" y="267"/>
                </a:lnTo>
                <a:lnTo>
                  <a:pt x="1757" y="264"/>
                </a:lnTo>
                <a:lnTo>
                  <a:pt x="1757" y="262"/>
                </a:lnTo>
                <a:lnTo>
                  <a:pt x="1757" y="259"/>
                </a:lnTo>
                <a:lnTo>
                  <a:pt x="1754" y="259"/>
                </a:lnTo>
                <a:lnTo>
                  <a:pt x="1754" y="256"/>
                </a:lnTo>
                <a:lnTo>
                  <a:pt x="1754" y="254"/>
                </a:lnTo>
                <a:lnTo>
                  <a:pt x="1754" y="251"/>
                </a:lnTo>
                <a:lnTo>
                  <a:pt x="1754" y="249"/>
                </a:lnTo>
                <a:lnTo>
                  <a:pt x="1757" y="249"/>
                </a:lnTo>
                <a:lnTo>
                  <a:pt x="1757" y="246"/>
                </a:lnTo>
                <a:lnTo>
                  <a:pt x="1759" y="243"/>
                </a:lnTo>
                <a:lnTo>
                  <a:pt x="1762" y="243"/>
                </a:lnTo>
                <a:lnTo>
                  <a:pt x="1762" y="241"/>
                </a:lnTo>
                <a:lnTo>
                  <a:pt x="1765" y="241"/>
                </a:lnTo>
                <a:lnTo>
                  <a:pt x="1765" y="238"/>
                </a:lnTo>
                <a:lnTo>
                  <a:pt x="1767" y="235"/>
                </a:lnTo>
                <a:lnTo>
                  <a:pt x="1767" y="233"/>
                </a:lnTo>
                <a:lnTo>
                  <a:pt x="1770" y="233"/>
                </a:lnTo>
                <a:lnTo>
                  <a:pt x="1770" y="230"/>
                </a:lnTo>
                <a:lnTo>
                  <a:pt x="1770" y="228"/>
                </a:lnTo>
                <a:lnTo>
                  <a:pt x="1772" y="228"/>
                </a:lnTo>
                <a:lnTo>
                  <a:pt x="1772" y="225"/>
                </a:lnTo>
                <a:lnTo>
                  <a:pt x="1770" y="225"/>
                </a:lnTo>
                <a:lnTo>
                  <a:pt x="1770" y="222"/>
                </a:lnTo>
                <a:lnTo>
                  <a:pt x="1770" y="220"/>
                </a:lnTo>
                <a:lnTo>
                  <a:pt x="1770" y="217"/>
                </a:lnTo>
                <a:lnTo>
                  <a:pt x="1767" y="217"/>
                </a:lnTo>
                <a:lnTo>
                  <a:pt x="1767" y="215"/>
                </a:lnTo>
                <a:lnTo>
                  <a:pt x="1770" y="215"/>
                </a:lnTo>
                <a:lnTo>
                  <a:pt x="1770" y="212"/>
                </a:lnTo>
                <a:lnTo>
                  <a:pt x="1772" y="212"/>
                </a:lnTo>
                <a:lnTo>
                  <a:pt x="1775" y="212"/>
                </a:lnTo>
                <a:lnTo>
                  <a:pt x="1778" y="212"/>
                </a:lnTo>
                <a:lnTo>
                  <a:pt x="1778" y="209"/>
                </a:lnTo>
                <a:lnTo>
                  <a:pt x="1780" y="209"/>
                </a:lnTo>
                <a:lnTo>
                  <a:pt x="1783" y="209"/>
                </a:lnTo>
                <a:lnTo>
                  <a:pt x="1783" y="212"/>
                </a:lnTo>
                <a:lnTo>
                  <a:pt x="1785" y="212"/>
                </a:lnTo>
                <a:lnTo>
                  <a:pt x="1788" y="212"/>
                </a:lnTo>
                <a:lnTo>
                  <a:pt x="1791" y="212"/>
                </a:lnTo>
                <a:lnTo>
                  <a:pt x="1793" y="212"/>
                </a:lnTo>
                <a:lnTo>
                  <a:pt x="1793" y="209"/>
                </a:lnTo>
                <a:lnTo>
                  <a:pt x="1796" y="209"/>
                </a:lnTo>
                <a:lnTo>
                  <a:pt x="1796" y="207"/>
                </a:lnTo>
                <a:lnTo>
                  <a:pt x="1798" y="207"/>
                </a:lnTo>
                <a:lnTo>
                  <a:pt x="1798" y="204"/>
                </a:lnTo>
                <a:lnTo>
                  <a:pt x="1801" y="204"/>
                </a:lnTo>
                <a:lnTo>
                  <a:pt x="1801" y="202"/>
                </a:lnTo>
                <a:lnTo>
                  <a:pt x="1801" y="199"/>
                </a:lnTo>
                <a:lnTo>
                  <a:pt x="1801" y="196"/>
                </a:lnTo>
                <a:lnTo>
                  <a:pt x="1804" y="196"/>
                </a:lnTo>
                <a:lnTo>
                  <a:pt x="1806" y="196"/>
                </a:lnTo>
                <a:lnTo>
                  <a:pt x="1806" y="199"/>
                </a:lnTo>
                <a:lnTo>
                  <a:pt x="1806" y="202"/>
                </a:lnTo>
                <a:lnTo>
                  <a:pt x="1806" y="204"/>
                </a:lnTo>
                <a:lnTo>
                  <a:pt x="1804" y="207"/>
                </a:lnTo>
                <a:lnTo>
                  <a:pt x="1804" y="209"/>
                </a:lnTo>
                <a:lnTo>
                  <a:pt x="1804" y="212"/>
                </a:lnTo>
                <a:lnTo>
                  <a:pt x="1804" y="215"/>
                </a:lnTo>
                <a:lnTo>
                  <a:pt x="1806" y="215"/>
                </a:lnTo>
                <a:lnTo>
                  <a:pt x="1806" y="212"/>
                </a:lnTo>
                <a:lnTo>
                  <a:pt x="1809" y="212"/>
                </a:lnTo>
                <a:lnTo>
                  <a:pt x="1811" y="215"/>
                </a:lnTo>
                <a:lnTo>
                  <a:pt x="1811" y="212"/>
                </a:lnTo>
                <a:lnTo>
                  <a:pt x="1814" y="212"/>
                </a:lnTo>
                <a:lnTo>
                  <a:pt x="1817" y="212"/>
                </a:lnTo>
                <a:lnTo>
                  <a:pt x="1819" y="212"/>
                </a:lnTo>
                <a:lnTo>
                  <a:pt x="1822" y="212"/>
                </a:lnTo>
                <a:lnTo>
                  <a:pt x="1822" y="209"/>
                </a:lnTo>
                <a:lnTo>
                  <a:pt x="1825" y="209"/>
                </a:lnTo>
                <a:lnTo>
                  <a:pt x="1827" y="209"/>
                </a:lnTo>
                <a:lnTo>
                  <a:pt x="1830" y="212"/>
                </a:lnTo>
                <a:lnTo>
                  <a:pt x="1830" y="209"/>
                </a:lnTo>
                <a:lnTo>
                  <a:pt x="1830" y="207"/>
                </a:lnTo>
                <a:lnTo>
                  <a:pt x="1827" y="207"/>
                </a:lnTo>
                <a:lnTo>
                  <a:pt x="1827" y="204"/>
                </a:lnTo>
                <a:lnTo>
                  <a:pt x="1827" y="202"/>
                </a:lnTo>
                <a:lnTo>
                  <a:pt x="1825" y="202"/>
                </a:lnTo>
                <a:lnTo>
                  <a:pt x="1825" y="199"/>
                </a:lnTo>
                <a:lnTo>
                  <a:pt x="1822" y="199"/>
                </a:lnTo>
                <a:lnTo>
                  <a:pt x="1822" y="196"/>
                </a:lnTo>
                <a:lnTo>
                  <a:pt x="1819" y="196"/>
                </a:lnTo>
                <a:lnTo>
                  <a:pt x="1819" y="194"/>
                </a:lnTo>
                <a:lnTo>
                  <a:pt x="1817" y="194"/>
                </a:lnTo>
                <a:lnTo>
                  <a:pt x="1817" y="191"/>
                </a:lnTo>
                <a:lnTo>
                  <a:pt x="1817" y="188"/>
                </a:lnTo>
                <a:lnTo>
                  <a:pt x="1814" y="188"/>
                </a:lnTo>
                <a:lnTo>
                  <a:pt x="1814" y="186"/>
                </a:lnTo>
                <a:lnTo>
                  <a:pt x="1814" y="183"/>
                </a:lnTo>
                <a:lnTo>
                  <a:pt x="1814" y="181"/>
                </a:lnTo>
                <a:lnTo>
                  <a:pt x="1811" y="178"/>
                </a:lnTo>
                <a:lnTo>
                  <a:pt x="1811" y="175"/>
                </a:lnTo>
                <a:lnTo>
                  <a:pt x="1809" y="175"/>
                </a:lnTo>
                <a:lnTo>
                  <a:pt x="1809" y="173"/>
                </a:lnTo>
                <a:lnTo>
                  <a:pt x="1806" y="173"/>
                </a:lnTo>
                <a:lnTo>
                  <a:pt x="1804" y="173"/>
                </a:lnTo>
                <a:lnTo>
                  <a:pt x="1801" y="173"/>
                </a:lnTo>
                <a:lnTo>
                  <a:pt x="1798" y="173"/>
                </a:lnTo>
                <a:lnTo>
                  <a:pt x="1798" y="170"/>
                </a:lnTo>
                <a:lnTo>
                  <a:pt x="1796" y="170"/>
                </a:lnTo>
                <a:lnTo>
                  <a:pt x="1796" y="168"/>
                </a:lnTo>
                <a:lnTo>
                  <a:pt x="1793" y="168"/>
                </a:lnTo>
                <a:lnTo>
                  <a:pt x="1793" y="165"/>
                </a:lnTo>
                <a:lnTo>
                  <a:pt x="1793" y="162"/>
                </a:lnTo>
                <a:lnTo>
                  <a:pt x="1793" y="160"/>
                </a:lnTo>
                <a:lnTo>
                  <a:pt x="1791" y="160"/>
                </a:lnTo>
                <a:lnTo>
                  <a:pt x="1791" y="157"/>
                </a:lnTo>
                <a:lnTo>
                  <a:pt x="1788" y="157"/>
                </a:lnTo>
                <a:lnTo>
                  <a:pt x="1788" y="155"/>
                </a:lnTo>
                <a:lnTo>
                  <a:pt x="1785" y="155"/>
                </a:lnTo>
                <a:lnTo>
                  <a:pt x="1783" y="155"/>
                </a:lnTo>
                <a:lnTo>
                  <a:pt x="1780" y="155"/>
                </a:lnTo>
                <a:lnTo>
                  <a:pt x="1778" y="155"/>
                </a:lnTo>
                <a:lnTo>
                  <a:pt x="1778" y="152"/>
                </a:lnTo>
                <a:lnTo>
                  <a:pt x="1778" y="149"/>
                </a:lnTo>
                <a:lnTo>
                  <a:pt x="1775" y="149"/>
                </a:lnTo>
                <a:lnTo>
                  <a:pt x="1775" y="147"/>
                </a:lnTo>
                <a:lnTo>
                  <a:pt x="1775" y="144"/>
                </a:lnTo>
                <a:lnTo>
                  <a:pt x="1772" y="144"/>
                </a:lnTo>
                <a:lnTo>
                  <a:pt x="1772" y="141"/>
                </a:lnTo>
                <a:lnTo>
                  <a:pt x="1770" y="141"/>
                </a:lnTo>
                <a:lnTo>
                  <a:pt x="1770" y="139"/>
                </a:lnTo>
                <a:lnTo>
                  <a:pt x="1767" y="139"/>
                </a:lnTo>
                <a:lnTo>
                  <a:pt x="1765" y="139"/>
                </a:lnTo>
                <a:lnTo>
                  <a:pt x="1765" y="136"/>
                </a:lnTo>
                <a:lnTo>
                  <a:pt x="1762" y="136"/>
                </a:lnTo>
                <a:lnTo>
                  <a:pt x="1759" y="136"/>
                </a:lnTo>
                <a:lnTo>
                  <a:pt x="1759" y="134"/>
                </a:lnTo>
                <a:lnTo>
                  <a:pt x="1759" y="131"/>
                </a:lnTo>
                <a:lnTo>
                  <a:pt x="1759" y="128"/>
                </a:lnTo>
                <a:lnTo>
                  <a:pt x="1762" y="128"/>
                </a:lnTo>
                <a:lnTo>
                  <a:pt x="1762" y="131"/>
                </a:lnTo>
                <a:lnTo>
                  <a:pt x="1765" y="131"/>
                </a:lnTo>
                <a:lnTo>
                  <a:pt x="1767" y="131"/>
                </a:lnTo>
                <a:lnTo>
                  <a:pt x="1767" y="128"/>
                </a:lnTo>
                <a:lnTo>
                  <a:pt x="1770" y="128"/>
                </a:lnTo>
                <a:lnTo>
                  <a:pt x="1770" y="126"/>
                </a:lnTo>
                <a:lnTo>
                  <a:pt x="1772" y="126"/>
                </a:lnTo>
                <a:lnTo>
                  <a:pt x="1772" y="128"/>
                </a:lnTo>
                <a:lnTo>
                  <a:pt x="1775" y="128"/>
                </a:lnTo>
                <a:lnTo>
                  <a:pt x="1778" y="128"/>
                </a:lnTo>
                <a:lnTo>
                  <a:pt x="1780" y="128"/>
                </a:lnTo>
                <a:lnTo>
                  <a:pt x="1780" y="126"/>
                </a:lnTo>
                <a:lnTo>
                  <a:pt x="1783" y="126"/>
                </a:lnTo>
                <a:lnTo>
                  <a:pt x="1783" y="123"/>
                </a:lnTo>
                <a:lnTo>
                  <a:pt x="1785" y="123"/>
                </a:lnTo>
                <a:lnTo>
                  <a:pt x="1785" y="126"/>
                </a:lnTo>
                <a:lnTo>
                  <a:pt x="1788" y="126"/>
                </a:lnTo>
                <a:lnTo>
                  <a:pt x="1791" y="126"/>
                </a:lnTo>
                <a:lnTo>
                  <a:pt x="1791" y="128"/>
                </a:lnTo>
                <a:lnTo>
                  <a:pt x="1788" y="128"/>
                </a:lnTo>
                <a:lnTo>
                  <a:pt x="1788" y="131"/>
                </a:lnTo>
                <a:lnTo>
                  <a:pt x="1785" y="131"/>
                </a:lnTo>
                <a:lnTo>
                  <a:pt x="1785" y="134"/>
                </a:lnTo>
                <a:lnTo>
                  <a:pt x="1785" y="136"/>
                </a:lnTo>
                <a:lnTo>
                  <a:pt x="1785" y="139"/>
                </a:lnTo>
                <a:lnTo>
                  <a:pt x="1785" y="141"/>
                </a:lnTo>
                <a:lnTo>
                  <a:pt x="1785" y="144"/>
                </a:lnTo>
                <a:lnTo>
                  <a:pt x="1783" y="144"/>
                </a:lnTo>
                <a:lnTo>
                  <a:pt x="1783" y="147"/>
                </a:lnTo>
                <a:lnTo>
                  <a:pt x="1785" y="147"/>
                </a:lnTo>
                <a:lnTo>
                  <a:pt x="1785" y="149"/>
                </a:lnTo>
                <a:lnTo>
                  <a:pt x="1788" y="149"/>
                </a:lnTo>
                <a:lnTo>
                  <a:pt x="1791" y="149"/>
                </a:lnTo>
                <a:lnTo>
                  <a:pt x="1791" y="147"/>
                </a:lnTo>
                <a:lnTo>
                  <a:pt x="1793" y="147"/>
                </a:lnTo>
                <a:lnTo>
                  <a:pt x="1793" y="144"/>
                </a:lnTo>
                <a:lnTo>
                  <a:pt x="1793" y="141"/>
                </a:lnTo>
                <a:lnTo>
                  <a:pt x="1796" y="141"/>
                </a:lnTo>
                <a:lnTo>
                  <a:pt x="1793" y="141"/>
                </a:lnTo>
                <a:lnTo>
                  <a:pt x="1793" y="139"/>
                </a:lnTo>
                <a:lnTo>
                  <a:pt x="1793" y="136"/>
                </a:lnTo>
                <a:lnTo>
                  <a:pt x="1796" y="136"/>
                </a:lnTo>
                <a:lnTo>
                  <a:pt x="1798" y="134"/>
                </a:lnTo>
                <a:lnTo>
                  <a:pt x="1798" y="131"/>
                </a:lnTo>
                <a:lnTo>
                  <a:pt x="1798" y="128"/>
                </a:lnTo>
                <a:lnTo>
                  <a:pt x="1798" y="126"/>
                </a:lnTo>
                <a:lnTo>
                  <a:pt x="1801" y="126"/>
                </a:lnTo>
                <a:lnTo>
                  <a:pt x="1798" y="123"/>
                </a:lnTo>
                <a:lnTo>
                  <a:pt x="1801" y="123"/>
                </a:lnTo>
                <a:lnTo>
                  <a:pt x="1801" y="121"/>
                </a:lnTo>
                <a:lnTo>
                  <a:pt x="1804" y="121"/>
                </a:lnTo>
                <a:lnTo>
                  <a:pt x="1804" y="118"/>
                </a:lnTo>
                <a:lnTo>
                  <a:pt x="1804" y="115"/>
                </a:lnTo>
                <a:lnTo>
                  <a:pt x="1804" y="113"/>
                </a:lnTo>
                <a:lnTo>
                  <a:pt x="1804" y="110"/>
                </a:lnTo>
                <a:lnTo>
                  <a:pt x="1801" y="110"/>
                </a:lnTo>
                <a:lnTo>
                  <a:pt x="1798" y="107"/>
                </a:lnTo>
                <a:lnTo>
                  <a:pt x="1796" y="107"/>
                </a:lnTo>
                <a:lnTo>
                  <a:pt x="1796" y="105"/>
                </a:lnTo>
                <a:lnTo>
                  <a:pt x="1793" y="105"/>
                </a:lnTo>
                <a:lnTo>
                  <a:pt x="1791" y="105"/>
                </a:lnTo>
                <a:lnTo>
                  <a:pt x="1791" y="107"/>
                </a:lnTo>
                <a:lnTo>
                  <a:pt x="1791" y="105"/>
                </a:lnTo>
                <a:lnTo>
                  <a:pt x="1791" y="102"/>
                </a:lnTo>
                <a:lnTo>
                  <a:pt x="1788" y="102"/>
                </a:lnTo>
                <a:lnTo>
                  <a:pt x="1788" y="100"/>
                </a:lnTo>
                <a:lnTo>
                  <a:pt x="1788" y="97"/>
                </a:lnTo>
                <a:lnTo>
                  <a:pt x="1785" y="97"/>
                </a:lnTo>
                <a:lnTo>
                  <a:pt x="1785" y="94"/>
                </a:lnTo>
                <a:lnTo>
                  <a:pt x="1783" y="94"/>
                </a:lnTo>
                <a:lnTo>
                  <a:pt x="1780" y="94"/>
                </a:lnTo>
                <a:lnTo>
                  <a:pt x="1778" y="94"/>
                </a:lnTo>
                <a:lnTo>
                  <a:pt x="1778" y="92"/>
                </a:lnTo>
                <a:lnTo>
                  <a:pt x="1778" y="89"/>
                </a:lnTo>
                <a:lnTo>
                  <a:pt x="1778" y="87"/>
                </a:lnTo>
                <a:lnTo>
                  <a:pt x="1778" y="84"/>
                </a:lnTo>
                <a:lnTo>
                  <a:pt x="1778" y="81"/>
                </a:lnTo>
                <a:lnTo>
                  <a:pt x="1775" y="81"/>
                </a:lnTo>
                <a:lnTo>
                  <a:pt x="1775" y="79"/>
                </a:lnTo>
                <a:lnTo>
                  <a:pt x="1775" y="81"/>
                </a:lnTo>
                <a:lnTo>
                  <a:pt x="1775" y="79"/>
                </a:lnTo>
                <a:lnTo>
                  <a:pt x="1778" y="76"/>
                </a:lnTo>
                <a:lnTo>
                  <a:pt x="1778" y="74"/>
                </a:lnTo>
                <a:lnTo>
                  <a:pt x="1780" y="74"/>
                </a:lnTo>
                <a:lnTo>
                  <a:pt x="1783" y="74"/>
                </a:lnTo>
                <a:lnTo>
                  <a:pt x="1783" y="71"/>
                </a:lnTo>
                <a:lnTo>
                  <a:pt x="1785" y="71"/>
                </a:lnTo>
                <a:lnTo>
                  <a:pt x="1788" y="68"/>
                </a:lnTo>
                <a:lnTo>
                  <a:pt x="1791" y="68"/>
                </a:lnTo>
                <a:lnTo>
                  <a:pt x="1791" y="66"/>
                </a:lnTo>
                <a:lnTo>
                  <a:pt x="1791" y="63"/>
                </a:lnTo>
                <a:lnTo>
                  <a:pt x="1793" y="63"/>
                </a:lnTo>
                <a:lnTo>
                  <a:pt x="1793" y="60"/>
                </a:lnTo>
                <a:lnTo>
                  <a:pt x="1796" y="60"/>
                </a:lnTo>
                <a:lnTo>
                  <a:pt x="1798" y="60"/>
                </a:lnTo>
                <a:lnTo>
                  <a:pt x="1801" y="60"/>
                </a:lnTo>
                <a:lnTo>
                  <a:pt x="1801" y="58"/>
                </a:lnTo>
                <a:lnTo>
                  <a:pt x="1804" y="58"/>
                </a:lnTo>
                <a:lnTo>
                  <a:pt x="1804" y="60"/>
                </a:lnTo>
                <a:close/>
                <a:moveTo>
                  <a:pt x="723" y="24"/>
                </a:moveTo>
                <a:lnTo>
                  <a:pt x="728" y="24"/>
                </a:lnTo>
                <a:lnTo>
                  <a:pt x="731" y="24"/>
                </a:lnTo>
                <a:lnTo>
                  <a:pt x="733" y="24"/>
                </a:lnTo>
                <a:lnTo>
                  <a:pt x="736" y="21"/>
                </a:lnTo>
                <a:lnTo>
                  <a:pt x="739" y="19"/>
                </a:lnTo>
                <a:lnTo>
                  <a:pt x="741" y="16"/>
                </a:lnTo>
                <a:lnTo>
                  <a:pt x="744" y="13"/>
                </a:lnTo>
                <a:lnTo>
                  <a:pt x="747" y="11"/>
                </a:lnTo>
                <a:lnTo>
                  <a:pt x="752" y="8"/>
                </a:lnTo>
                <a:lnTo>
                  <a:pt x="752" y="6"/>
                </a:lnTo>
                <a:lnTo>
                  <a:pt x="754" y="6"/>
                </a:lnTo>
                <a:lnTo>
                  <a:pt x="762" y="6"/>
                </a:lnTo>
                <a:lnTo>
                  <a:pt x="765" y="6"/>
                </a:lnTo>
                <a:lnTo>
                  <a:pt x="767" y="8"/>
                </a:lnTo>
                <a:lnTo>
                  <a:pt x="770" y="11"/>
                </a:lnTo>
                <a:lnTo>
                  <a:pt x="773" y="13"/>
                </a:lnTo>
                <a:lnTo>
                  <a:pt x="775" y="16"/>
                </a:lnTo>
                <a:lnTo>
                  <a:pt x="778" y="19"/>
                </a:lnTo>
                <a:lnTo>
                  <a:pt x="783" y="21"/>
                </a:lnTo>
                <a:lnTo>
                  <a:pt x="786" y="21"/>
                </a:lnTo>
                <a:lnTo>
                  <a:pt x="788" y="21"/>
                </a:lnTo>
                <a:lnTo>
                  <a:pt x="796" y="19"/>
                </a:lnTo>
                <a:lnTo>
                  <a:pt x="799" y="21"/>
                </a:lnTo>
                <a:lnTo>
                  <a:pt x="804" y="21"/>
                </a:lnTo>
                <a:lnTo>
                  <a:pt x="807" y="19"/>
                </a:lnTo>
                <a:lnTo>
                  <a:pt x="814" y="19"/>
                </a:lnTo>
                <a:lnTo>
                  <a:pt x="817" y="16"/>
                </a:lnTo>
                <a:lnTo>
                  <a:pt x="820" y="16"/>
                </a:lnTo>
                <a:lnTo>
                  <a:pt x="822" y="16"/>
                </a:lnTo>
                <a:lnTo>
                  <a:pt x="825" y="16"/>
                </a:lnTo>
                <a:lnTo>
                  <a:pt x="833" y="19"/>
                </a:lnTo>
                <a:lnTo>
                  <a:pt x="835" y="21"/>
                </a:lnTo>
                <a:lnTo>
                  <a:pt x="838" y="27"/>
                </a:lnTo>
                <a:lnTo>
                  <a:pt x="838" y="34"/>
                </a:lnTo>
                <a:lnTo>
                  <a:pt x="838" y="37"/>
                </a:lnTo>
                <a:lnTo>
                  <a:pt x="838" y="40"/>
                </a:lnTo>
                <a:lnTo>
                  <a:pt x="838" y="45"/>
                </a:lnTo>
                <a:lnTo>
                  <a:pt x="840" y="47"/>
                </a:lnTo>
                <a:lnTo>
                  <a:pt x="840" y="53"/>
                </a:lnTo>
                <a:lnTo>
                  <a:pt x="840" y="55"/>
                </a:lnTo>
                <a:lnTo>
                  <a:pt x="840" y="58"/>
                </a:lnTo>
                <a:lnTo>
                  <a:pt x="843" y="58"/>
                </a:lnTo>
                <a:lnTo>
                  <a:pt x="846" y="60"/>
                </a:lnTo>
                <a:lnTo>
                  <a:pt x="851" y="60"/>
                </a:lnTo>
                <a:lnTo>
                  <a:pt x="854" y="63"/>
                </a:lnTo>
                <a:lnTo>
                  <a:pt x="859" y="66"/>
                </a:lnTo>
                <a:lnTo>
                  <a:pt x="861" y="66"/>
                </a:lnTo>
                <a:lnTo>
                  <a:pt x="864" y="68"/>
                </a:lnTo>
                <a:lnTo>
                  <a:pt x="867" y="68"/>
                </a:lnTo>
                <a:lnTo>
                  <a:pt x="867" y="71"/>
                </a:lnTo>
                <a:lnTo>
                  <a:pt x="869" y="71"/>
                </a:lnTo>
                <a:lnTo>
                  <a:pt x="869" y="68"/>
                </a:lnTo>
                <a:lnTo>
                  <a:pt x="869" y="66"/>
                </a:lnTo>
                <a:lnTo>
                  <a:pt x="869" y="63"/>
                </a:lnTo>
                <a:lnTo>
                  <a:pt x="869" y="60"/>
                </a:lnTo>
                <a:lnTo>
                  <a:pt x="872" y="60"/>
                </a:lnTo>
                <a:lnTo>
                  <a:pt x="872" y="58"/>
                </a:lnTo>
                <a:lnTo>
                  <a:pt x="874" y="58"/>
                </a:lnTo>
                <a:lnTo>
                  <a:pt x="877" y="58"/>
                </a:lnTo>
                <a:lnTo>
                  <a:pt x="882" y="60"/>
                </a:lnTo>
                <a:lnTo>
                  <a:pt x="885" y="60"/>
                </a:lnTo>
                <a:lnTo>
                  <a:pt x="887" y="60"/>
                </a:lnTo>
                <a:lnTo>
                  <a:pt x="893" y="60"/>
                </a:lnTo>
                <a:lnTo>
                  <a:pt x="895" y="60"/>
                </a:lnTo>
                <a:lnTo>
                  <a:pt x="898" y="60"/>
                </a:lnTo>
                <a:lnTo>
                  <a:pt x="903" y="63"/>
                </a:lnTo>
                <a:lnTo>
                  <a:pt x="906" y="63"/>
                </a:lnTo>
                <a:lnTo>
                  <a:pt x="911" y="66"/>
                </a:lnTo>
                <a:lnTo>
                  <a:pt x="914" y="66"/>
                </a:lnTo>
                <a:lnTo>
                  <a:pt x="916" y="66"/>
                </a:lnTo>
                <a:lnTo>
                  <a:pt x="919" y="66"/>
                </a:lnTo>
                <a:lnTo>
                  <a:pt x="919" y="63"/>
                </a:lnTo>
                <a:lnTo>
                  <a:pt x="919" y="60"/>
                </a:lnTo>
                <a:lnTo>
                  <a:pt x="921" y="58"/>
                </a:lnTo>
                <a:lnTo>
                  <a:pt x="924" y="55"/>
                </a:lnTo>
                <a:lnTo>
                  <a:pt x="927" y="55"/>
                </a:lnTo>
                <a:lnTo>
                  <a:pt x="927" y="58"/>
                </a:lnTo>
                <a:lnTo>
                  <a:pt x="929" y="60"/>
                </a:lnTo>
                <a:lnTo>
                  <a:pt x="932" y="63"/>
                </a:lnTo>
                <a:lnTo>
                  <a:pt x="932" y="66"/>
                </a:lnTo>
                <a:lnTo>
                  <a:pt x="934" y="66"/>
                </a:lnTo>
                <a:lnTo>
                  <a:pt x="934" y="68"/>
                </a:lnTo>
                <a:lnTo>
                  <a:pt x="937" y="68"/>
                </a:lnTo>
                <a:lnTo>
                  <a:pt x="937" y="71"/>
                </a:lnTo>
                <a:lnTo>
                  <a:pt x="940" y="71"/>
                </a:lnTo>
                <a:lnTo>
                  <a:pt x="942" y="68"/>
                </a:lnTo>
                <a:lnTo>
                  <a:pt x="945" y="68"/>
                </a:lnTo>
                <a:lnTo>
                  <a:pt x="948" y="68"/>
                </a:lnTo>
                <a:lnTo>
                  <a:pt x="950" y="68"/>
                </a:lnTo>
                <a:lnTo>
                  <a:pt x="950" y="66"/>
                </a:lnTo>
                <a:lnTo>
                  <a:pt x="950" y="63"/>
                </a:lnTo>
                <a:lnTo>
                  <a:pt x="953" y="60"/>
                </a:lnTo>
                <a:lnTo>
                  <a:pt x="955" y="58"/>
                </a:lnTo>
                <a:lnTo>
                  <a:pt x="958" y="55"/>
                </a:lnTo>
                <a:lnTo>
                  <a:pt x="961" y="53"/>
                </a:lnTo>
                <a:lnTo>
                  <a:pt x="963" y="53"/>
                </a:lnTo>
                <a:lnTo>
                  <a:pt x="963" y="55"/>
                </a:lnTo>
                <a:lnTo>
                  <a:pt x="966" y="55"/>
                </a:lnTo>
                <a:lnTo>
                  <a:pt x="968" y="58"/>
                </a:lnTo>
                <a:lnTo>
                  <a:pt x="971" y="58"/>
                </a:lnTo>
                <a:lnTo>
                  <a:pt x="974" y="58"/>
                </a:lnTo>
                <a:lnTo>
                  <a:pt x="976" y="58"/>
                </a:lnTo>
                <a:lnTo>
                  <a:pt x="979" y="60"/>
                </a:lnTo>
                <a:lnTo>
                  <a:pt x="981" y="58"/>
                </a:lnTo>
                <a:lnTo>
                  <a:pt x="984" y="58"/>
                </a:lnTo>
                <a:lnTo>
                  <a:pt x="987" y="58"/>
                </a:lnTo>
                <a:lnTo>
                  <a:pt x="989" y="55"/>
                </a:lnTo>
                <a:lnTo>
                  <a:pt x="992" y="55"/>
                </a:lnTo>
                <a:lnTo>
                  <a:pt x="994" y="53"/>
                </a:lnTo>
                <a:lnTo>
                  <a:pt x="994" y="50"/>
                </a:lnTo>
                <a:lnTo>
                  <a:pt x="994" y="45"/>
                </a:lnTo>
                <a:lnTo>
                  <a:pt x="997" y="42"/>
                </a:lnTo>
                <a:lnTo>
                  <a:pt x="1000" y="42"/>
                </a:lnTo>
                <a:lnTo>
                  <a:pt x="1000" y="45"/>
                </a:lnTo>
                <a:lnTo>
                  <a:pt x="1005" y="47"/>
                </a:lnTo>
                <a:lnTo>
                  <a:pt x="1008" y="47"/>
                </a:lnTo>
                <a:lnTo>
                  <a:pt x="1010" y="47"/>
                </a:lnTo>
                <a:lnTo>
                  <a:pt x="1013" y="47"/>
                </a:lnTo>
                <a:lnTo>
                  <a:pt x="1015" y="47"/>
                </a:lnTo>
                <a:lnTo>
                  <a:pt x="1018" y="47"/>
                </a:lnTo>
                <a:lnTo>
                  <a:pt x="1021" y="47"/>
                </a:lnTo>
                <a:lnTo>
                  <a:pt x="1023" y="47"/>
                </a:lnTo>
                <a:lnTo>
                  <a:pt x="1023" y="45"/>
                </a:lnTo>
                <a:lnTo>
                  <a:pt x="1026" y="45"/>
                </a:lnTo>
                <a:lnTo>
                  <a:pt x="1026" y="42"/>
                </a:lnTo>
                <a:lnTo>
                  <a:pt x="1028" y="40"/>
                </a:lnTo>
                <a:lnTo>
                  <a:pt x="1031" y="40"/>
                </a:lnTo>
                <a:lnTo>
                  <a:pt x="1034" y="40"/>
                </a:lnTo>
                <a:lnTo>
                  <a:pt x="1036" y="40"/>
                </a:lnTo>
                <a:lnTo>
                  <a:pt x="1036" y="42"/>
                </a:lnTo>
                <a:lnTo>
                  <a:pt x="1036" y="45"/>
                </a:lnTo>
                <a:lnTo>
                  <a:pt x="1036" y="47"/>
                </a:lnTo>
                <a:lnTo>
                  <a:pt x="1039" y="47"/>
                </a:lnTo>
                <a:lnTo>
                  <a:pt x="1039" y="50"/>
                </a:lnTo>
                <a:lnTo>
                  <a:pt x="1041" y="53"/>
                </a:lnTo>
                <a:lnTo>
                  <a:pt x="1044" y="53"/>
                </a:lnTo>
                <a:lnTo>
                  <a:pt x="1044" y="50"/>
                </a:lnTo>
                <a:lnTo>
                  <a:pt x="1047" y="53"/>
                </a:lnTo>
                <a:lnTo>
                  <a:pt x="1049" y="53"/>
                </a:lnTo>
                <a:lnTo>
                  <a:pt x="1052" y="53"/>
                </a:lnTo>
                <a:lnTo>
                  <a:pt x="1055" y="53"/>
                </a:lnTo>
                <a:lnTo>
                  <a:pt x="1057" y="50"/>
                </a:lnTo>
                <a:lnTo>
                  <a:pt x="1060" y="50"/>
                </a:lnTo>
                <a:lnTo>
                  <a:pt x="1062" y="50"/>
                </a:lnTo>
                <a:lnTo>
                  <a:pt x="1065" y="50"/>
                </a:lnTo>
                <a:lnTo>
                  <a:pt x="1068" y="50"/>
                </a:lnTo>
                <a:lnTo>
                  <a:pt x="1070" y="50"/>
                </a:lnTo>
                <a:lnTo>
                  <a:pt x="1073" y="50"/>
                </a:lnTo>
                <a:lnTo>
                  <a:pt x="1075" y="50"/>
                </a:lnTo>
                <a:lnTo>
                  <a:pt x="1078" y="50"/>
                </a:lnTo>
                <a:lnTo>
                  <a:pt x="1081" y="47"/>
                </a:lnTo>
                <a:lnTo>
                  <a:pt x="1086" y="47"/>
                </a:lnTo>
                <a:lnTo>
                  <a:pt x="1099" y="45"/>
                </a:lnTo>
                <a:lnTo>
                  <a:pt x="1102" y="45"/>
                </a:lnTo>
                <a:lnTo>
                  <a:pt x="1102" y="47"/>
                </a:lnTo>
                <a:lnTo>
                  <a:pt x="1104" y="47"/>
                </a:lnTo>
                <a:lnTo>
                  <a:pt x="1107" y="50"/>
                </a:lnTo>
                <a:lnTo>
                  <a:pt x="1109" y="50"/>
                </a:lnTo>
                <a:lnTo>
                  <a:pt x="1112" y="53"/>
                </a:lnTo>
                <a:lnTo>
                  <a:pt x="1115" y="53"/>
                </a:lnTo>
                <a:lnTo>
                  <a:pt x="1117" y="53"/>
                </a:lnTo>
                <a:lnTo>
                  <a:pt x="1117" y="55"/>
                </a:lnTo>
                <a:lnTo>
                  <a:pt x="1120" y="53"/>
                </a:lnTo>
                <a:lnTo>
                  <a:pt x="1122" y="50"/>
                </a:lnTo>
                <a:lnTo>
                  <a:pt x="1125" y="50"/>
                </a:lnTo>
                <a:lnTo>
                  <a:pt x="1128" y="53"/>
                </a:lnTo>
                <a:lnTo>
                  <a:pt x="1130" y="55"/>
                </a:lnTo>
                <a:lnTo>
                  <a:pt x="1130" y="58"/>
                </a:lnTo>
                <a:lnTo>
                  <a:pt x="1133" y="58"/>
                </a:lnTo>
                <a:lnTo>
                  <a:pt x="1133" y="60"/>
                </a:lnTo>
                <a:lnTo>
                  <a:pt x="1135" y="60"/>
                </a:lnTo>
                <a:lnTo>
                  <a:pt x="1135" y="63"/>
                </a:lnTo>
                <a:lnTo>
                  <a:pt x="1138" y="63"/>
                </a:lnTo>
                <a:lnTo>
                  <a:pt x="1141" y="63"/>
                </a:lnTo>
                <a:lnTo>
                  <a:pt x="1143" y="63"/>
                </a:lnTo>
                <a:lnTo>
                  <a:pt x="1146" y="63"/>
                </a:lnTo>
                <a:lnTo>
                  <a:pt x="1149" y="63"/>
                </a:lnTo>
                <a:lnTo>
                  <a:pt x="1154" y="63"/>
                </a:lnTo>
                <a:lnTo>
                  <a:pt x="1156" y="63"/>
                </a:lnTo>
                <a:lnTo>
                  <a:pt x="1159" y="60"/>
                </a:lnTo>
                <a:lnTo>
                  <a:pt x="1162" y="60"/>
                </a:lnTo>
                <a:lnTo>
                  <a:pt x="1162" y="58"/>
                </a:lnTo>
                <a:lnTo>
                  <a:pt x="1164" y="60"/>
                </a:lnTo>
                <a:lnTo>
                  <a:pt x="1167" y="60"/>
                </a:lnTo>
                <a:lnTo>
                  <a:pt x="1169" y="60"/>
                </a:lnTo>
                <a:lnTo>
                  <a:pt x="1172" y="58"/>
                </a:lnTo>
                <a:lnTo>
                  <a:pt x="1172" y="55"/>
                </a:lnTo>
                <a:lnTo>
                  <a:pt x="1175" y="55"/>
                </a:lnTo>
                <a:lnTo>
                  <a:pt x="1177" y="53"/>
                </a:lnTo>
                <a:lnTo>
                  <a:pt x="1180" y="53"/>
                </a:lnTo>
                <a:lnTo>
                  <a:pt x="1180" y="55"/>
                </a:lnTo>
                <a:lnTo>
                  <a:pt x="1182" y="55"/>
                </a:lnTo>
                <a:lnTo>
                  <a:pt x="1185" y="58"/>
                </a:lnTo>
                <a:lnTo>
                  <a:pt x="1188" y="60"/>
                </a:lnTo>
                <a:lnTo>
                  <a:pt x="1190" y="63"/>
                </a:lnTo>
                <a:lnTo>
                  <a:pt x="1190" y="66"/>
                </a:lnTo>
                <a:lnTo>
                  <a:pt x="1193" y="66"/>
                </a:lnTo>
                <a:lnTo>
                  <a:pt x="1193" y="68"/>
                </a:lnTo>
                <a:lnTo>
                  <a:pt x="1193" y="71"/>
                </a:lnTo>
                <a:lnTo>
                  <a:pt x="1195" y="71"/>
                </a:lnTo>
                <a:lnTo>
                  <a:pt x="1195" y="74"/>
                </a:lnTo>
                <a:lnTo>
                  <a:pt x="1198" y="74"/>
                </a:lnTo>
                <a:lnTo>
                  <a:pt x="1198" y="76"/>
                </a:lnTo>
                <a:lnTo>
                  <a:pt x="1201" y="74"/>
                </a:lnTo>
                <a:lnTo>
                  <a:pt x="1203" y="79"/>
                </a:lnTo>
                <a:lnTo>
                  <a:pt x="1203" y="84"/>
                </a:lnTo>
                <a:lnTo>
                  <a:pt x="1203" y="87"/>
                </a:lnTo>
                <a:lnTo>
                  <a:pt x="1206" y="89"/>
                </a:lnTo>
                <a:lnTo>
                  <a:pt x="1209" y="92"/>
                </a:lnTo>
                <a:lnTo>
                  <a:pt x="1211" y="94"/>
                </a:lnTo>
                <a:lnTo>
                  <a:pt x="1214" y="94"/>
                </a:lnTo>
                <a:lnTo>
                  <a:pt x="1219" y="97"/>
                </a:lnTo>
                <a:lnTo>
                  <a:pt x="1222" y="97"/>
                </a:lnTo>
                <a:lnTo>
                  <a:pt x="1224" y="100"/>
                </a:lnTo>
                <a:lnTo>
                  <a:pt x="1227" y="100"/>
                </a:lnTo>
                <a:lnTo>
                  <a:pt x="1229" y="100"/>
                </a:lnTo>
                <a:lnTo>
                  <a:pt x="1232" y="100"/>
                </a:lnTo>
                <a:lnTo>
                  <a:pt x="1235" y="100"/>
                </a:lnTo>
                <a:lnTo>
                  <a:pt x="1235" y="102"/>
                </a:lnTo>
                <a:lnTo>
                  <a:pt x="1235" y="105"/>
                </a:lnTo>
                <a:lnTo>
                  <a:pt x="1235" y="107"/>
                </a:lnTo>
                <a:lnTo>
                  <a:pt x="1237" y="107"/>
                </a:lnTo>
                <a:lnTo>
                  <a:pt x="1240" y="110"/>
                </a:lnTo>
                <a:lnTo>
                  <a:pt x="1242" y="113"/>
                </a:lnTo>
                <a:lnTo>
                  <a:pt x="1245" y="115"/>
                </a:lnTo>
                <a:lnTo>
                  <a:pt x="1248" y="118"/>
                </a:lnTo>
                <a:lnTo>
                  <a:pt x="1248" y="121"/>
                </a:lnTo>
                <a:lnTo>
                  <a:pt x="1250" y="123"/>
                </a:lnTo>
                <a:lnTo>
                  <a:pt x="1253" y="126"/>
                </a:lnTo>
                <a:lnTo>
                  <a:pt x="1256" y="126"/>
                </a:lnTo>
                <a:lnTo>
                  <a:pt x="1256" y="128"/>
                </a:lnTo>
                <a:lnTo>
                  <a:pt x="1253" y="134"/>
                </a:lnTo>
                <a:lnTo>
                  <a:pt x="1250" y="136"/>
                </a:lnTo>
                <a:lnTo>
                  <a:pt x="1250" y="139"/>
                </a:lnTo>
                <a:lnTo>
                  <a:pt x="1245" y="144"/>
                </a:lnTo>
                <a:lnTo>
                  <a:pt x="1245" y="147"/>
                </a:lnTo>
                <a:lnTo>
                  <a:pt x="1242" y="152"/>
                </a:lnTo>
                <a:lnTo>
                  <a:pt x="1248" y="157"/>
                </a:lnTo>
                <a:lnTo>
                  <a:pt x="1250" y="162"/>
                </a:lnTo>
                <a:lnTo>
                  <a:pt x="1250" y="165"/>
                </a:lnTo>
                <a:lnTo>
                  <a:pt x="1258" y="181"/>
                </a:lnTo>
                <a:lnTo>
                  <a:pt x="1263" y="186"/>
                </a:lnTo>
                <a:lnTo>
                  <a:pt x="1261" y="186"/>
                </a:lnTo>
                <a:lnTo>
                  <a:pt x="1263" y="186"/>
                </a:lnTo>
                <a:lnTo>
                  <a:pt x="1258" y="181"/>
                </a:lnTo>
                <a:lnTo>
                  <a:pt x="1250" y="165"/>
                </a:lnTo>
                <a:lnTo>
                  <a:pt x="1250" y="168"/>
                </a:lnTo>
                <a:lnTo>
                  <a:pt x="1248" y="168"/>
                </a:lnTo>
                <a:lnTo>
                  <a:pt x="1245" y="168"/>
                </a:lnTo>
                <a:lnTo>
                  <a:pt x="1245" y="170"/>
                </a:lnTo>
                <a:lnTo>
                  <a:pt x="1242" y="170"/>
                </a:lnTo>
                <a:lnTo>
                  <a:pt x="1242" y="173"/>
                </a:lnTo>
                <a:lnTo>
                  <a:pt x="1240" y="173"/>
                </a:lnTo>
                <a:lnTo>
                  <a:pt x="1240" y="170"/>
                </a:lnTo>
                <a:lnTo>
                  <a:pt x="1237" y="170"/>
                </a:lnTo>
                <a:lnTo>
                  <a:pt x="1237" y="168"/>
                </a:lnTo>
                <a:lnTo>
                  <a:pt x="1240" y="168"/>
                </a:lnTo>
                <a:lnTo>
                  <a:pt x="1240" y="165"/>
                </a:lnTo>
                <a:lnTo>
                  <a:pt x="1237" y="165"/>
                </a:lnTo>
                <a:lnTo>
                  <a:pt x="1237" y="162"/>
                </a:lnTo>
                <a:lnTo>
                  <a:pt x="1235" y="160"/>
                </a:lnTo>
                <a:lnTo>
                  <a:pt x="1235" y="157"/>
                </a:lnTo>
                <a:lnTo>
                  <a:pt x="1232" y="157"/>
                </a:lnTo>
                <a:lnTo>
                  <a:pt x="1229" y="157"/>
                </a:lnTo>
                <a:lnTo>
                  <a:pt x="1227" y="157"/>
                </a:lnTo>
                <a:lnTo>
                  <a:pt x="1227" y="160"/>
                </a:lnTo>
                <a:lnTo>
                  <a:pt x="1224" y="160"/>
                </a:lnTo>
                <a:lnTo>
                  <a:pt x="1222" y="160"/>
                </a:lnTo>
                <a:lnTo>
                  <a:pt x="1219" y="160"/>
                </a:lnTo>
                <a:lnTo>
                  <a:pt x="1216" y="160"/>
                </a:lnTo>
                <a:lnTo>
                  <a:pt x="1214" y="160"/>
                </a:lnTo>
                <a:lnTo>
                  <a:pt x="1214" y="162"/>
                </a:lnTo>
                <a:lnTo>
                  <a:pt x="1211" y="162"/>
                </a:lnTo>
                <a:lnTo>
                  <a:pt x="1209" y="162"/>
                </a:lnTo>
                <a:lnTo>
                  <a:pt x="1209" y="165"/>
                </a:lnTo>
                <a:lnTo>
                  <a:pt x="1206" y="165"/>
                </a:lnTo>
                <a:lnTo>
                  <a:pt x="1203" y="165"/>
                </a:lnTo>
                <a:lnTo>
                  <a:pt x="1201" y="165"/>
                </a:lnTo>
                <a:lnTo>
                  <a:pt x="1198" y="162"/>
                </a:lnTo>
                <a:lnTo>
                  <a:pt x="1195" y="162"/>
                </a:lnTo>
                <a:lnTo>
                  <a:pt x="1195" y="160"/>
                </a:lnTo>
                <a:lnTo>
                  <a:pt x="1195" y="157"/>
                </a:lnTo>
                <a:lnTo>
                  <a:pt x="1193" y="157"/>
                </a:lnTo>
                <a:lnTo>
                  <a:pt x="1193" y="155"/>
                </a:lnTo>
                <a:lnTo>
                  <a:pt x="1193" y="157"/>
                </a:lnTo>
                <a:lnTo>
                  <a:pt x="1190" y="157"/>
                </a:lnTo>
                <a:lnTo>
                  <a:pt x="1190" y="160"/>
                </a:lnTo>
                <a:lnTo>
                  <a:pt x="1188" y="160"/>
                </a:lnTo>
                <a:lnTo>
                  <a:pt x="1188" y="162"/>
                </a:lnTo>
                <a:lnTo>
                  <a:pt x="1190" y="162"/>
                </a:lnTo>
                <a:lnTo>
                  <a:pt x="1190" y="165"/>
                </a:lnTo>
                <a:lnTo>
                  <a:pt x="1193" y="165"/>
                </a:lnTo>
                <a:lnTo>
                  <a:pt x="1193" y="168"/>
                </a:lnTo>
                <a:lnTo>
                  <a:pt x="1190" y="168"/>
                </a:lnTo>
                <a:lnTo>
                  <a:pt x="1190" y="170"/>
                </a:lnTo>
                <a:lnTo>
                  <a:pt x="1188" y="170"/>
                </a:lnTo>
                <a:lnTo>
                  <a:pt x="1185" y="170"/>
                </a:lnTo>
                <a:lnTo>
                  <a:pt x="1185" y="173"/>
                </a:lnTo>
                <a:lnTo>
                  <a:pt x="1182" y="173"/>
                </a:lnTo>
                <a:lnTo>
                  <a:pt x="1180" y="173"/>
                </a:lnTo>
                <a:lnTo>
                  <a:pt x="1177" y="173"/>
                </a:lnTo>
                <a:lnTo>
                  <a:pt x="1177" y="175"/>
                </a:lnTo>
                <a:lnTo>
                  <a:pt x="1175" y="175"/>
                </a:lnTo>
                <a:lnTo>
                  <a:pt x="1175" y="178"/>
                </a:lnTo>
                <a:lnTo>
                  <a:pt x="1175" y="181"/>
                </a:lnTo>
                <a:lnTo>
                  <a:pt x="1172" y="181"/>
                </a:lnTo>
                <a:lnTo>
                  <a:pt x="1172" y="183"/>
                </a:lnTo>
                <a:lnTo>
                  <a:pt x="1169" y="183"/>
                </a:lnTo>
                <a:lnTo>
                  <a:pt x="1169" y="186"/>
                </a:lnTo>
                <a:lnTo>
                  <a:pt x="1167" y="186"/>
                </a:lnTo>
                <a:lnTo>
                  <a:pt x="1167" y="188"/>
                </a:lnTo>
                <a:lnTo>
                  <a:pt x="1164" y="188"/>
                </a:lnTo>
                <a:lnTo>
                  <a:pt x="1164" y="191"/>
                </a:lnTo>
                <a:lnTo>
                  <a:pt x="1162" y="191"/>
                </a:lnTo>
                <a:lnTo>
                  <a:pt x="1162" y="194"/>
                </a:lnTo>
                <a:lnTo>
                  <a:pt x="1159" y="194"/>
                </a:lnTo>
                <a:lnTo>
                  <a:pt x="1159" y="196"/>
                </a:lnTo>
                <a:lnTo>
                  <a:pt x="1159" y="199"/>
                </a:lnTo>
                <a:lnTo>
                  <a:pt x="1156" y="199"/>
                </a:lnTo>
                <a:lnTo>
                  <a:pt x="1154" y="199"/>
                </a:lnTo>
                <a:lnTo>
                  <a:pt x="1156" y="199"/>
                </a:lnTo>
                <a:lnTo>
                  <a:pt x="1156" y="202"/>
                </a:lnTo>
                <a:lnTo>
                  <a:pt x="1156" y="204"/>
                </a:lnTo>
                <a:lnTo>
                  <a:pt x="1159" y="204"/>
                </a:lnTo>
                <a:lnTo>
                  <a:pt x="1159" y="207"/>
                </a:lnTo>
                <a:lnTo>
                  <a:pt x="1159" y="209"/>
                </a:lnTo>
                <a:lnTo>
                  <a:pt x="1159" y="212"/>
                </a:lnTo>
                <a:lnTo>
                  <a:pt x="1156" y="212"/>
                </a:lnTo>
                <a:lnTo>
                  <a:pt x="1156" y="215"/>
                </a:lnTo>
                <a:lnTo>
                  <a:pt x="1154" y="217"/>
                </a:lnTo>
                <a:lnTo>
                  <a:pt x="1154" y="220"/>
                </a:lnTo>
                <a:lnTo>
                  <a:pt x="1154" y="222"/>
                </a:lnTo>
                <a:lnTo>
                  <a:pt x="1154" y="225"/>
                </a:lnTo>
                <a:lnTo>
                  <a:pt x="1154" y="228"/>
                </a:lnTo>
                <a:lnTo>
                  <a:pt x="1154" y="230"/>
                </a:lnTo>
                <a:lnTo>
                  <a:pt x="1154" y="233"/>
                </a:lnTo>
                <a:lnTo>
                  <a:pt x="1151" y="233"/>
                </a:lnTo>
                <a:lnTo>
                  <a:pt x="1149" y="233"/>
                </a:lnTo>
                <a:lnTo>
                  <a:pt x="1146" y="235"/>
                </a:lnTo>
                <a:lnTo>
                  <a:pt x="1143" y="238"/>
                </a:lnTo>
                <a:lnTo>
                  <a:pt x="1143" y="241"/>
                </a:lnTo>
                <a:lnTo>
                  <a:pt x="1141" y="241"/>
                </a:lnTo>
                <a:lnTo>
                  <a:pt x="1141" y="243"/>
                </a:lnTo>
                <a:lnTo>
                  <a:pt x="1138" y="243"/>
                </a:lnTo>
                <a:lnTo>
                  <a:pt x="1138" y="246"/>
                </a:lnTo>
                <a:lnTo>
                  <a:pt x="1135" y="249"/>
                </a:lnTo>
                <a:lnTo>
                  <a:pt x="1135" y="251"/>
                </a:lnTo>
                <a:lnTo>
                  <a:pt x="1133" y="251"/>
                </a:lnTo>
                <a:lnTo>
                  <a:pt x="1130" y="251"/>
                </a:lnTo>
                <a:lnTo>
                  <a:pt x="1128" y="251"/>
                </a:lnTo>
                <a:lnTo>
                  <a:pt x="1125" y="251"/>
                </a:lnTo>
                <a:lnTo>
                  <a:pt x="1125" y="249"/>
                </a:lnTo>
                <a:lnTo>
                  <a:pt x="1122" y="249"/>
                </a:lnTo>
                <a:lnTo>
                  <a:pt x="1122" y="246"/>
                </a:lnTo>
                <a:lnTo>
                  <a:pt x="1120" y="246"/>
                </a:lnTo>
                <a:lnTo>
                  <a:pt x="1117" y="246"/>
                </a:lnTo>
                <a:lnTo>
                  <a:pt x="1117" y="243"/>
                </a:lnTo>
                <a:lnTo>
                  <a:pt x="1115" y="241"/>
                </a:lnTo>
                <a:lnTo>
                  <a:pt x="1117" y="238"/>
                </a:lnTo>
                <a:lnTo>
                  <a:pt x="1115" y="238"/>
                </a:lnTo>
                <a:lnTo>
                  <a:pt x="1115" y="241"/>
                </a:lnTo>
                <a:lnTo>
                  <a:pt x="1115" y="238"/>
                </a:lnTo>
                <a:lnTo>
                  <a:pt x="1112" y="238"/>
                </a:lnTo>
                <a:lnTo>
                  <a:pt x="1112" y="235"/>
                </a:lnTo>
                <a:lnTo>
                  <a:pt x="1109" y="238"/>
                </a:lnTo>
                <a:lnTo>
                  <a:pt x="1107" y="241"/>
                </a:lnTo>
                <a:lnTo>
                  <a:pt x="1109" y="241"/>
                </a:lnTo>
                <a:lnTo>
                  <a:pt x="1109" y="243"/>
                </a:lnTo>
                <a:lnTo>
                  <a:pt x="1109" y="246"/>
                </a:lnTo>
                <a:lnTo>
                  <a:pt x="1109" y="249"/>
                </a:lnTo>
                <a:lnTo>
                  <a:pt x="1109" y="251"/>
                </a:lnTo>
                <a:lnTo>
                  <a:pt x="1107" y="251"/>
                </a:lnTo>
                <a:lnTo>
                  <a:pt x="1107" y="249"/>
                </a:lnTo>
                <a:lnTo>
                  <a:pt x="1104" y="249"/>
                </a:lnTo>
                <a:lnTo>
                  <a:pt x="1104" y="246"/>
                </a:lnTo>
                <a:lnTo>
                  <a:pt x="1104" y="243"/>
                </a:lnTo>
                <a:lnTo>
                  <a:pt x="1104" y="246"/>
                </a:lnTo>
                <a:lnTo>
                  <a:pt x="1104" y="249"/>
                </a:lnTo>
                <a:lnTo>
                  <a:pt x="1104" y="251"/>
                </a:lnTo>
                <a:lnTo>
                  <a:pt x="1104" y="254"/>
                </a:lnTo>
                <a:lnTo>
                  <a:pt x="1102" y="254"/>
                </a:lnTo>
                <a:lnTo>
                  <a:pt x="1099" y="254"/>
                </a:lnTo>
                <a:lnTo>
                  <a:pt x="1099" y="256"/>
                </a:lnTo>
                <a:lnTo>
                  <a:pt x="1099" y="259"/>
                </a:lnTo>
                <a:lnTo>
                  <a:pt x="1099" y="262"/>
                </a:lnTo>
                <a:lnTo>
                  <a:pt x="1099" y="264"/>
                </a:lnTo>
                <a:lnTo>
                  <a:pt x="1099" y="267"/>
                </a:lnTo>
                <a:lnTo>
                  <a:pt x="1099" y="269"/>
                </a:lnTo>
                <a:lnTo>
                  <a:pt x="1102" y="272"/>
                </a:lnTo>
                <a:lnTo>
                  <a:pt x="1104" y="275"/>
                </a:lnTo>
                <a:lnTo>
                  <a:pt x="1107" y="275"/>
                </a:lnTo>
                <a:lnTo>
                  <a:pt x="1109" y="275"/>
                </a:lnTo>
                <a:lnTo>
                  <a:pt x="1109" y="277"/>
                </a:lnTo>
                <a:lnTo>
                  <a:pt x="1109" y="280"/>
                </a:lnTo>
                <a:lnTo>
                  <a:pt x="1109" y="282"/>
                </a:lnTo>
                <a:lnTo>
                  <a:pt x="1107" y="282"/>
                </a:lnTo>
                <a:lnTo>
                  <a:pt x="1107" y="285"/>
                </a:lnTo>
                <a:lnTo>
                  <a:pt x="1104" y="285"/>
                </a:lnTo>
                <a:lnTo>
                  <a:pt x="1102" y="288"/>
                </a:lnTo>
                <a:lnTo>
                  <a:pt x="1102" y="290"/>
                </a:lnTo>
                <a:lnTo>
                  <a:pt x="1102" y="293"/>
                </a:lnTo>
                <a:lnTo>
                  <a:pt x="1099" y="293"/>
                </a:lnTo>
                <a:lnTo>
                  <a:pt x="1099" y="296"/>
                </a:lnTo>
                <a:lnTo>
                  <a:pt x="1099" y="298"/>
                </a:lnTo>
                <a:lnTo>
                  <a:pt x="1099" y="301"/>
                </a:lnTo>
                <a:lnTo>
                  <a:pt x="1099" y="303"/>
                </a:lnTo>
                <a:lnTo>
                  <a:pt x="1096" y="303"/>
                </a:lnTo>
                <a:lnTo>
                  <a:pt x="1096" y="306"/>
                </a:lnTo>
                <a:lnTo>
                  <a:pt x="1096" y="309"/>
                </a:lnTo>
                <a:lnTo>
                  <a:pt x="1096" y="311"/>
                </a:lnTo>
                <a:lnTo>
                  <a:pt x="1096" y="314"/>
                </a:lnTo>
                <a:lnTo>
                  <a:pt x="1099" y="314"/>
                </a:lnTo>
                <a:lnTo>
                  <a:pt x="1099" y="316"/>
                </a:lnTo>
                <a:lnTo>
                  <a:pt x="1099" y="319"/>
                </a:lnTo>
                <a:lnTo>
                  <a:pt x="1099" y="322"/>
                </a:lnTo>
                <a:lnTo>
                  <a:pt x="1099" y="324"/>
                </a:lnTo>
                <a:lnTo>
                  <a:pt x="1096" y="324"/>
                </a:lnTo>
                <a:lnTo>
                  <a:pt x="1094" y="327"/>
                </a:lnTo>
                <a:lnTo>
                  <a:pt x="1094" y="330"/>
                </a:lnTo>
                <a:lnTo>
                  <a:pt x="1096" y="330"/>
                </a:lnTo>
                <a:lnTo>
                  <a:pt x="1094" y="330"/>
                </a:lnTo>
                <a:lnTo>
                  <a:pt x="1094" y="332"/>
                </a:lnTo>
                <a:lnTo>
                  <a:pt x="1096" y="335"/>
                </a:lnTo>
                <a:lnTo>
                  <a:pt x="1096" y="337"/>
                </a:lnTo>
                <a:lnTo>
                  <a:pt x="1096" y="335"/>
                </a:lnTo>
                <a:lnTo>
                  <a:pt x="1099" y="335"/>
                </a:lnTo>
                <a:lnTo>
                  <a:pt x="1099" y="337"/>
                </a:lnTo>
                <a:lnTo>
                  <a:pt x="1102" y="337"/>
                </a:lnTo>
                <a:lnTo>
                  <a:pt x="1102" y="340"/>
                </a:lnTo>
                <a:lnTo>
                  <a:pt x="1104" y="340"/>
                </a:lnTo>
                <a:lnTo>
                  <a:pt x="1104" y="343"/>
                </a:lnTo>
                <a:lnTo>
                  <a:pt x="1107" y="343"/>
                </a:lnTo>
                <a:lnTo>
                  <a:pt x="1109" y="343"/>
                </a:lnTo>
                <a:lnTo>
                  <a:pt x="1112" y="343"/>
                </a:lnTo>
                <a:lnTo>
                  <a:pt x="1115" y="343"/>
                </a:lnTo>
                <a:lnTo>
                  <a:pt x="1117" y="343"/>
                </a:lnTo>
                <a:lnTo>
                  <a:pt x="1117" y="340"/>
                </a:lnTo>
                <a:lnTo>
                  <a:pt x="1115" y="337"/>
                </a:lnTo>
                <a:lnTo>
                  <a:pt x="1115" y="335"/>
                </a:lnTo>
                <a:lnTo>
                  <a:pt x="1112" y="337"/>
                </a:lnTo>
                <a:lnTo>
                  <a:pt x="1112" y="335"/>
                </a:lnTo>
                <a:lnTo>
                  <a:pt x="1112" y="332"/>
                </a:lnTo>
                <a:lnTo>
                  <a:pt x="1115" y="332"/>
                </a:lnTo>
                <a:lnTo>
                  <a:pt x="1112" y="332"/>
                </a:lnTo>
                <a:lnTo>
                  <a:pt x="1115" y="332"/>
                </a:lnTo>
                <a:lnTo>
                  <a:pt x="1115" y="330"/>
                </a:lnTo>
                <a:lnTo>
                  <a:pt x="1117" y="330"/>
                </a:lnTo>
                <a:lnTo>
                  <a:pt x="1120" y="330"/>
                </a:lnTo>
                <a:lnTo>
                  <a:pt x="1122" y="330"/>
                </a:lnTo>
                <a:lnTo>
                  <a:pt x="1125" y="330"/>
                </a:lnTo>
                <a:lnTo>
                  <a:pt x="1128" y="330"/>
                </a:lnTo>
                <a:lnTo>
                  <a:pt x="1130" y="332"/>
                </a:lnTo>
                <a:lnTo>
                  <a:pt x="1130" y="330"/>
                </a:lnTo>
                <a:lnTo>
                  <a:pt x="1130" y="332"/>
                </a:lnTo>
                <a:lnTo>
                  <a:pt x="1133" y="332"/>
                </a:lnTo>
                <a:lnTo>
                  <a:pt x="1133" y="330"/>
                </a:lnTo>
                <a:lnTo>
                  <a:pt x="1135" y="330"/>
                </a:lnTo>
                <a:lnTo>
                  <a:pt x="1135" y="332"/>
                </a:lnTo>
                <a:lnTo>
                  <a:pt x="1138" y="332"/>
                </a:lnTo>
                <a:lnTo>
                  <a:pt x="1141" y="332"/>
                </a:lnTo>
                <a:lnTo>
                  <a:pt x="1143" y="332"/>
                </a:lnTo>
                <a:lnTo>
                  <a:pt x="1146" y="332"/>
                </a:lnTo>
                <a:lnTo>
                  <a:pt x="1149" y="332"/>
                </a:lnTo>
                <a:lnTo>
                  <a:pt x="1149" y="330"/>
                </a:lnTo>
                <a:lnTo>
                  <a:pt x="1151" y="330"/>
                </a:lnTo>
                <a:lnTo>
                  <a:pt x="1154" y="330"/>
                </a:lnTo>
                <a:lnTo>
                  <a:pt x="1156" y="330"/>
                </a:lnTo>
                <a:lnTo>
                  <a:pt x="1156" y="327"/>
                </a:lnTo>
                <a:lnTo>
                  <a:pt x="1156" y="324"/>
                </a:lnTo>
                <a:lnTo>
                  <a:pt x="1156" y="322"/>
                </a:lnTo>
                <a:lnTo>
                  <a:pt x="1159" y="322"/>
                </a:lnTo>
                <a:lnTo>
                  <a:pt x="1159" y="319"/>
                </a:lnTo>
                <a:lnTo>
                  <a:pt x="1162" y="316"/>
                </a:lnTo>
                <a:lnTo>
                  <a:pt x="1164" y="316"/>
                </a:lnTo>
                <a:lnTo>
                  <a:pt x="1164" y="314"/>
                </a:lnTo>
                <a:lnTo>
                  <a:pt x="1167" y="314"/>
                </a:lnTo>
                <a:lnTo>
                  <a:pt x="1167" y="316"/>
                </a:lnTo>
                <a:lnTo>
                  <a:pt x="1167" y="319"/>
                </a:lnTo>
                <a:lnTo>
                  <a:pt x="1167" y="322"/>
                </a:lnTo>
                <a:lnTo>
                  <a:pt x="1164" y="322"/>
                </a:lnTo>
                <a:lnTo>
                  <a:pt x="1164" y="324"/>
                </a:lnTo>
                <a:lnTo>
                  <a:pt x="1164" y="327"/>
                </a:lnTo>
                <a:lnTo>
                  <a:pt x="1162" y="330"/>
                </a:lnTo>
                <a:lnTo>
                  <a:pt x="1162" y="332"/>
                </a:lnTo>
                <a:lnTo>
                  <a:pt x="1164" y="332"/>
                </a:lnTo>
                <a:lnTo>
                  <a:pt x="1164" y="335"/>
                </a:lnTo>
                <a:lnTo>
                  <a:pt x="1164" y="337"/>
                </a:lnTo>
                <a:lnTo>
                  <a:pt x="1162" y="337"/>
                </a:lnTo>
                <a:lnTo>
                  <a:pt x="1162" y="340"/>
                </a:lnTo>
                <a:lnTo>
                  <a:pt x="1159" y="340"/>
                </a:lnTo>
                <a:lnTo>
                  <a:pt x="1159" y="343"/>
                </a:lnTo>
                <a:lnTo>
                  <a:pt x="1159" y="345"/>
                </a:lnTo>
                <a:lnTo>
                  <a:pt x="1162" y="345"/>
                </a:lnTo>
                <a:lnTo>
                  <a:pt x="1162" y="343"/>
                </a:lnTo>
                <a:lnTo>
                  <a:pt x="1164" y="343"/>
                </a:lnTo>
                <a:lnTo>
                  <a:pt x="1167" y="343"/>
                </a:lnTo>
                <a:lnTo>
                  <a:pt x="1167" y="340"/>
                </a:lnTo>
                <a:lnTo>
                  <a:pt x="1169" y="340"/>
                </a:lnTo>
                <a:lnTo>
                  <a:pt x="1172" y="340"/>
                </a:lnTo>
                <a:lnTo>
                  <a:pt x="1175" y="340"/>
                </a:lnTo>
                <a:lnTo>
                  <a:pt x="1177" y="337"/>
                </a:lnTo>
                <a:lnTo>
                  <a:pt x="1180" y="337"/>
                </a:lnTo>
                <a:lnTo>
                  <a:pt x="1182" y="337"/>
                </a:lnTo>
                <a:lnTo>
                  <a:pt x="1182" y="335"/>
                </a:lnTo>
                <a:lnTo>
                  <a:pt x="1185" y="335"/>
                </a:lnTo>
                <a:lnTo>
                  <a:pt x="1188" y="335"/>
                </a:lnTo>
                <a:lnTo>
                  <a:pt x="1190" y="335"/>
                </a:lnTo>
                <a:lnTo>
                  <a:pt x="1190" y="332"/>
                </a:lnTo>
                <a:lnTo>
                  <a:pt x="1190" y="330"/>
                </a:lnTo>
                <a:lnTo>
                  <a:pt x="1193" y="330"/>
                </a:lnTo>
                <a:lnTo>
                  <a:pt x="1193" y="327"/>
                </a:lnTo>
                <a:lnTo>
                  <a:pt x="1193" y="324"/>
                </a:lnTo>
                <a:lnTo>
                  <a:pt x="1193" y="322"/>
                </a:lnTo>
                <a:lnTo>
                  <a:pt x="1195" y="322"/>
                </a:lnTo>
                <a:lnTo>
                  <a:pt x="1195" y="319"/>
                </a:lnTo>
                <a:lnTo>
                  <a:pt x="1195" y="316"/>
                </a:lnTo>
                <a:lnTo>
                  <a:pt x="1198" y="316"/>
                </a:lnTo>
                <a:lnTo>
                  <a:pt x="1198" y="314"/>
                </a:lnTo>
                <a:lnTo>
                  <a:pt x="1198" y="311"/>
                </a:lnTo>
                <a:lnTo>
                  <a:pt x="1198" y="309"/>
                </a:lnTo>
                <a:lnTo>
                  <a:pt x="1198" y="306"/>
                </a:lnTo>
                <a:lnTo>
                  <a:pt x="1201" y="306"/>
                </a:lnTo>
                <a:lnTo>
                  <a:pt x="1201" y="303"/>
                </a:lnTo>
                <a:lnTo>
                  <a:pt x="1203" y="303"/>
                </a:lnTo>
                <a:lnTo>
                  <a:pt x="1206" y="306"/>
                </a:lnTo>
                <a:lnTo>
                  <a:pt x="1209" y="306"/>
                </a:lnTo>
                <a:lnTo>
                  <a:pt x="1209" y="309"/>
                </a:lnTo>
                <a:lnTo>
                  <a:pt x="1211" y="309"/>
                </a:lnTo>
                <a:lnTo>
                  <a:pt x="1211" y="306"/>
                </a:lnTo>
                <a:lnTo>
                  <a:pt x="1211" y="303"/>
                </a:lnTo>
                <a:lnTo>
                  <a:pt x="1209" y="301"/>
                </a:lnTo>
                <a:lnTo>
                  <a:pt x="1209" y="298"/>
                </a:lnTo>
                <a:lnTo>
                  <a:pt x="1211" y="296"/>
                </a:lnTo>
                <a:lnTo>
                  <a:pt x="1211" y="293"/>
                </a:lnTo>
                <a:lnTo>
                  <a:pt x="1209" y="293"/>
                </a:lnTo>
                <a:lnTo>
                  <a:pt x="1209" y="290"/>
                </a:lnTo>
                <a:lnTo>
                  <a:pt x="1209" y="288"/>
                </a:lnTo>
                <a:lnTo>
                  <a:pt x="1209" y="285"/>
                </a:lnTo>
                <a:lnTo>
                  <a:pt x="1211" y="285"/>
                </a:lnTo>
                <a:lnTo>
                  <a:pt x="1211" y="282"/>
                </a:lnTo>
                <a:lnTo>
                  <a:pt x="1214" y="282"/>
                </a:lnTo>
                <a:lnTo>
                  <a:pt x="1214" y="285"/>
                </a:lnTo>
                <a:lnTo>
                  <a:pt x="1216" y="285"/>
                </a:lnTo>
                <a:lnTo>
                  <a:pt x="1219" y="288"/>
                </a:lnTo>
                <a:lnTo>
                  <a:pt x="1222" y="288"/>
                </a:lnTo>
                <a:lnTo>
                  <a:pt x="1224" y="288"/>
                </a:lnTo>
                <a:lnTo>
                  <a:pt x="1224" y="290"/>
                </a:lnTo>
                <a:lnTo>
                  <a:pt x="1227" y="290"/>
                </a:lnTo>
                <a:lnTo>
                  <a:pt x="1227" y="293"/>
                </a:lnTo>
                <a:lnTo>
                  <a:pt x="1229" y="296"/>
                </a:lnTo>
                <a:lnTo>
                  <a:pt x="1229" y="298"/>
                </a:lnTo>
                <a:lnTo>
                  <a:pt x="1229" y="301"/>
                </a:lnTo>
                <a:lnTo>
                  <a:pt x="1229" y="303"/>
                </a:lnTo>
                <a:lnTo>
                  <a:pt x="1232" y="303"/>
                </a:lnTo>
                <a:lnTo>
                  <a:pt x="1232" y="306"/>
                </a:lnTo>
                <a:lnTo>
                  <a:pt x="1232" y="303"/>
                </a:lnTo>
                <a:lnTo>
                  <a:pt x="1235" y="303"/>
                </a:lnTo>
                <a:lnTo>
                  <a:pt x="1235" y="301"/>
                </a:lnTo>
                <a:lnTo>
                  <a:pt x="1235" y="303"/>
                </a:lnTo>
                <a:lnTo>
                  <a:pt x="1237" y="303"/>
                </a:lnTo>
                <a:lnTo>
                  <a:pt x="1240" y="301"/>
                </a:lnTo>
                <a:lnTo>
                  <a:pt x="1242" y="298"/>
                </a:lnTo>
                <a:lnTo>
                  <a:pt x="1245" y="298"/>
                </a:lnTo>
                <a:lnTo>
                  <a:pt x="1248" y="298"/>
                </a:lnTo>
                <a:lnTo>
                  <a:pt x="1248" y="296"/>
                </a:lnTo>
                <a:lnTo>
                  <a:pt x="1245" y="296"/>
                </a:lnTo>
                <a:lnTo>
                  <a:pt x="1248" y="296"/>
                </a:lnTo>
                <a:lnTo>
                  <a:pt x="1248" y="293"/>
                </a:lnTo>
                <a:lnTo>
                  <a:pt x="1250" y="293"/>
                </a:lnTo>
                <a:lnTo>
                  <a:pt x="1250" y="290"/>
                </a:lnTo>
                <a:lnTo>
                  <a:pt x="1253" y="290"/>
                </a:lnTo>
                <a:lnTo>
                  <a:pt x="1253" y="288"/>
                </a:lnTo>
                <a:lnTo>
                  <a:pt x="1256" y="288"/>
                </a:lnTo>
                <a:lnTo>
                  <a:pt x="1256" y="285"/>
                </a:lnTo>
                <a:lnTo>
                  <a:pt x="1256" y="282"/>
                </a:lnTo>
                <a:lnTo>
                  <a:pt x="1258" y="282"/>
                </a:lnTo>
                <a:lnTo>
                  <a:pt x="1261" y="282"/>
                </a:lnTo>
                <a:lnTo>
                  <a:pt x="1261" y="285"/>
                </a:lnTo>
                <a:lnTo>
                  <a:pt x="1258" y="285"/>
                </a:lnTo>
                <a:lnTo>
                  <a:pt x="1258" y="288"/>
                </a:lnTo>
                <a:lnTo>
                  <a:pt x="1258" y="290"/>
                </a:lnTo>
                <a:lnTo>
                  <a:pt x="1261" y="290"/>
                </a:lnTo>
                <a:lnTo>
                  <a:pt x="1263" y="290"/>
                </a:lnTo>
                <a:lnTo>
                  <a:pt x="1266" y="290"/>
                </a:lnTo>
                <a:lnTo>
                  <a:pt x="1266" y="288"/>
                </a:lnTo>
                <a:lnTo>
                  <a:pt x="1269" y="288"/>
                </a:lnTo>
                <a:lnTo>
                  <a:pt x="1271" y="285"/>
                </a:lnTo>
                <a:lnTo>
                  <a:pt x="1274" y="282"/>
                </a:lnTo>
                <a:lnTo>
                  <a:pt x="1274" y="280"/>
                </a:lnTo>
                <a:lnTo>
                  <a:pt x="1274" y="277"/>
                </a:lnTo>
                <a:lnTo>
                  <a:pt x="1274" y="275"/>
                </a:lnTo>
                <a:lnTo>
                  <a:pt x="1274" y="272"/>
                </a:lnTo>
                <a:lnTo>
                  <a:pt x="1274" y="275"/>
                </a:lnTo>
                <a:lnTo>
                  <a:pt x="1274" y="272"/>
                </a:lnTo>
                <a:lnTo>
                  <a:pt x="1274" y="269"/>
                </a:lnTo>
                <a:lnTo>
                  <a:pt x="1274" y="267"/>
                </a:lnTo>
                <a:lnTo>
                  <a:pt x="1274" y="264"/>
                </a:lnTo>
                <a:lnTo>
                  <a:pt x="1274" y="262"/>
                </a:lnTo>
                <a:lnTo>
                  <a:pt x="1274" y="259"/>
                </a:lnTo>
                <a:lnTo>
                  <a:pt x="1274" y="256"/>
                </a:lnTo>
                <a:lnTo>
                  <a:pt x="1274" y="254"/>
                </a:lnTo>
                <a:lnTo>
                  <a:pt x="1276" y="254"/>
                </a:lnTo>
                <a:lnTo>
                  <a:pt x="1279" y="254"/>
                </a:lnTo>
                <a:lnTo>
                  <a:pt x="1282" y="256"/>
                </a:lnTo>
                <a:lnTo>
                  <a:pt x="1284" y="256"/>
                </a:lnTo>
                <a:lnTo>
                  <a:pt x="1287" y="256"/>
                </a:lnTo>
                <a:lnTo>
                  <a:pt x="1287" y="259"/>
                </a:lnTo>
                <a:lnTo>
                  <a:pt x="1289" y="256"/>
                </a:lnTo>
                <a:lnTo>
                  <a:pt x="1289" y="259"/>
                </a:lnTo>
                <a:lnTo>
                  <a:pt x="1289" y="262"/>
                </a:lnTo>
                <a:lnTo>
                  <a:pt x="1292" y="262"/>
                </a:lnTo>
                <a:lnTo>
                  <a:pt x="1292" y="264"/>
                </a:lnTo>
                <a:lnTo>
                  <a:pt x="1295" y="264"/>
                </a:lnTo>
                <a:lnTo>
                  <a:pt x="1295" y="267"/>
                </a:lnTo>
                <a:lnTo>
                  <a:pt x="1297" y="267"/>
                </a:lnTo>
                <a:lnTo>
                  <a:pt x="1297" y="269"/>
                </a:lnTo>
                <a:lnTo>
                  <a:pt x="1300" y="269"/>
                </a:lnTo>
                <a:lnTo>
                  <a:pt x="1303" y="272"/>
                </a:lnTo>
                <a:lnTo>
                  <a:pt x="1305" y="272"/>
                </a:lnTo>
                <a:lnTo>
                  <a:pt x="1308" y="272"/>
                </a:lnTo>
                <a:lnTo>
                  <a:pt x="1308" y="275"/>
                </a:lnTo>
                <a:lnTo>
                  <a:pt x="1310" y="275"/>
                </a:lnTo>
                <a:lnTo>
                  <a:pt x="1310" y="272"/>
                </a:lnTo>
                <a:lnTo>
                  <a:pt x="1310" y="275"/>
                </a:lnTo>
                <a:lnTo>
                  <a:pt x="1310" y="272"/>
                </a:lnTo>
                <a:lnTo>
                  <a:pt x="1313" y="272"/>
                </a:lnTo>
                <a:lnTo>
                  <a:pt x="1313" y="269"/>
                </a:lnTo>
                <a:lnTo>
                  <a:pt x="1316" y="269"/>
                </a:lnTo>
                <a:lnTo>
                  <a:pt x="1318" y="269"/>
                </a:lnTo>
                <a:lnTo>
                  <a:pt x="1318" y="267"/>
                </a:lnTo>
                <a:lnTo>
                  <a:pt x="1321" y="267"/>
                </a:lnTo>
                <a:lnTo>
                  <a:pt x="1323" y="264"/>
                </a:lnTo>
                <a:lnTo>
                  <a:pt x="1326" y="262"/>
                </a:lnTo>
                <a:lnTo>
                  <a:pt x="1329" y="262"/>
                </a:lnTo>
                <a:lnTo>
                  <a:pt x="1329" y="259"/>
                </a:lnTo>
                <a:lnTo>
                  <a:pt x="1331" y="259"/>
                </a:lnTo>
                <a:lnTo>
                  <a:pt x="1331" y="256"/>
                </a:lnTo>
                <a:lnTo>
                  <a:pt x="1334" y="256"/>
                </a:lnTo>
                <a:lnTo>
                  <a:pt x="1334" y="254"/>
                </a:lnTo>
                <a:lnTo>
                  <a:pt x="1331" y="254"/>
                </a:lnTo>
                <a:lnTo>
                  <a:pt x="1331" y="251"/>
                </a:lnTo>
                <a:lnTo>
                  <a:pt x="1329" y="251"/>
                </a:lnTo>
                <a:lnTo>
                  <a:pt x="1331" y="251"/>
                </a:lnTo>
                <a:lnTo>
                  <a:pt x="1331" y="254"/>
                </a:lnTo>
                <a:lnTo>
                  <a:pt x="1334" y="254"/>
                </a:lnTo>
                <a:lnTo>
                  <a:pt x="1334" y="251"/>
                </a:lnTo>
                <a:lnTo>
                  <a:pt x="1334" y="249"/>
                </a:lnTo>
                <a:lnTo>
                  <a:pt x="1336" y="249"/>
                </a:lnTo>
                <a:lnTo>
                  <a:pt x="1336" y="246"/>
                </a:lnTo>
                <a:lnTo>
                  <a:pt x="1339" y="246"/>
                </a:lnTo>
                <a:lnTo>
                  <a:pt x="1339" y="243"/>
                </a:lnTo>
                <a:lnTo>
                  <a:pt x="1342" y="243"/>
                </a:lnTo>
                <a:lnTo>
                  <a:pt x="1342" y="241"/>
                </a:lnTo>
                <a:lnTo>
                  <a:pt x="1344" y="241"/>
                </a:lnTo>
                <a:lnTo>
                  <a:pt x="1344" y="238"/>
                </a:lnTo>
                <a:lnTo>
                  <a:pt x="1347" y="238"/>
                </a:lnTo>
                <a:lnTo>
                  <a:pt x="1347" y="235"/>
                </a:lnTo>
                <a:lnTo>
                  <a:pt x="1347" y="233"/>
                </a:lnTo>
                <a:lnTo>
                  <a:pt x="1347" y="230"/>
                </a:lnTo>
                <a:lnTo>
                  <a:pt x="1347" y="228"/>
                </a:lnTo>
                <a:lnTo>
                  <a:pt x="1347" y="225"/>
                </a:lnTo>
                <a:lnTo>
                  <a:pt x="1349" y="225"/>
                </a:lnTo>
                <a:lnTo>
                  <a:pt x="1349" y="222"/>
                </a:lnTo>
                <a:lnTo>
                  <a:pt x="1352" y="222"/>
                </a:lnTo>
                <a:lnTo>
                  <a:pt x="1352" y="220"/>
                </a:lnTo>
                <a:lnTo>
                  <a:pt x="1352" y="217"/>
                </a:lnTo>
                <a:lnTo>
                  <a:pt x="1352" y="215"/>
                </a:lnTo>
                <a:lnTo>
                  <a:pt x="1352" y="212"/>
                </a:lnTo>
                <a:lnTo>
                  <a:pt x="1352" y="209"/>
                </a:lnTo>
                <a:lnTo>
                  <a:pt x="1352" y="207"/>
                </a:lnTo>
                <a:lnTo>
                  <a:pt x="1352" y="204"/>
                </a:lnTo>
                <a:lnTo>
                  <a:pt x="1352" y="202"/>
                </a:lnTo>
                <a:lnTo>
                  <a:pt x="1355" y="202"/>
                </a:lnTo>
                <a:lnTo>
                  <a:pt x="1355" y="199"/>
                </a:lnTo>
                <a:lnTo>
                  <a:pt x="1355" y="196"/>
                </a:lnTo>
                <a:lnTo>
                  <a:pt x="1355" y="194"/>
                </a:lnTo>
                <a:lnTo>
                  <a:pt x="1355" y="191"/>
                </a:lnTo>
                <a:lnTo>
                  <a:pt x="1355" y="188"/>
                </a:lnTo>
                <a:lnTo>
                  <a:pt x="1357" y="188"/>
                </a:lnTo>
                <a:lnTo>
                  <a:pt x="1357" y="186"/>
                </a:lnTo>
                <a:lnTo>
                  <a:pt x="1360" y="186"/>
                </a:lnTo>
                <a:lnTo>
                  <a:pt x="1360" y="183"/>
                </a:lnTo>
                <a:lnTo>
                  <a:pt x="1360" y="181"/>
                </a:lnTo>
                <a:lnTo>
                  <a:pt x="1363" y="181"/>
                </a:lnTo>
                <a:lnTo>
                  <a:pt x="1363" y="178"/>
                </a:lnTo>
                <a:lnTo>
                  <a:pt x="1365" y="178"/>
                </a:lnTo>
                <a:lnTo>
                  <a:pt x="1365" y="175"/>
                </a:lnTo>
                <a:lnTo>
                  <a:pt x="1368" y="173"/>
                </a:lnTo>
                <a:lnTo>
                  <a:pt x="1368" y="170"/>
                </a:lnTo>
                <a:lnTo>
                  <a:pt x="1370" y="170"/>
                </a:lnTo>
                <a:lnTo>
                  <a:pt x="1370" y="168"/>
                </a:lnTo>
                <a:lnTo>
                  <a:pt x="1373" y="168"/>
                </a:lnTo>
                <a:lnTo>
                  <a:pt x="1373" y="165"/>
                </a:lnTo>
                <a:lnTo>
                  <a:pt x="1373" y="162"/>
                </a:lnTo>
                <a:lnTo>
                  <a:pt x="1373" y="160"/>
                </a:lnTo>
                <a:lnTo>
                  <a:pt x="1373" y="157"/>
                </a:lnTo>
                <a:lnTo>
                  <a:pt x="1376" y="157"/>
                </a:lnTo>
                <a:lnTo>
                  <a:pt x="1376" y="155"/>
                </a:lnTo>
                <a:lnTo>
                  <a:pt x="1373" y="155"/>
                </a:lnTo>
                <a:lnTo>
                  <a:pt x="1373" y="152"/>
                </a:lnTo>
                <a:lnTo>
                  <a:pt x="1373" y="149"/>
                </a:lnTo>
                <a:lnTo>
                  <a:pt x="1373" y="147"/>
                </a:lnTo>
                <a:lnTo>
                  <a:pt x="1373" y="144"/>
                </a:lnTo>
                <a:lnTo>
                  <a:pt x="1376" y="141"/>
                </a:lnTo>
                <a:lnTo>
                  <a:pt x="1376" y="139"/>
                </a:lnTo>
                <a:lnTo>
                  <a:pt x="1378" y="139"/>
                </a:lnTo>
                <a:lnTo>
                  <a:pt x="1378" y="136"/>
                </a:lnTo>
                <a:lnTo>
                  <a:pt x="1378" y="134"/>
                </a:lnTo>
                <a:lnTo>
                  <a:pt x="1381" y="134"/>
                </a:lnTo>
                <a:lnTo>
                  <a:pt x="1381" y="131"/>
                </a:lnTo>
                <a:lnTo>
                  <a:pt x="1381" y="128"/>
                </a:lnTo>
                <a:lnTo>
                  <a:pt x="1381" y="126"/>
                </a:lnTo>
                <a:lnTo>
                  <a:pt x="1383" y="126"/>
                </a:lnTo>
                <a:lnTo>
                  <a:pt x="1383" y="123"/>
                </a:lnTo>
                <a:lnTo>
                  <a:pt x="1386" y="123"/>
                </a:lnTo>
                <a:lnTo>
                  <a:pt x="1386" y="121"/>
                </a:lnTo>
                <a:lnTo>
                  <a:pt x="1389" y="121"/>
                </a:lnTo>
                <a:lnTo>
                  <a:pt x="1391" y="121"/>
                </a:lnTo>
                <a:lnTo>
                  <a:pt x="1391" y="123"/>
                </a:lnTo>
                <a:lnTo>
                  <a:pt x="1394" y="123"/>
                </a:lnTo>
                <a:lnTo>
                  <a:pt x="1396" y="123"/>
                </a:lnTo>
                <a:lnTo>
                  <a:pt x="1394" y="126"/>
                </a:lnTo>
                <a:lnTo>
                  <a:pt x="1396" y="126"/>
                </a:lnTo>
                <a:lnTo>
                  <a:pt x="1396" y="128"/>
                </a:lnTo>
                <a:lnTo>
                  <a:pt x="1396" y="131"/>
                </a:lnTo>
                <a:lnTo>
                  <a:pt x="1396" y="134"/>
                </a:lnTo>
                <a:lnTo>
                  <a:pt x="1396" y="136"/>
                </a:lnTo>
                <a:lnTo>
                  <a:pt x="1396" y="139"/>
                </a:lnTo>
                <a:lnTo>
                  <a:pt x="1396" y="141"/>
                </a:lnTo>
                <a:lnTo>
                  <a:pt x="1399" y="141"/>
                </a:lnTo>
                <a:lnTo>
                  <a:pt x="1399" y="144"/>
                </a:lnTo>
                <a:lnTo>
                  <a:pt x="1396" y="144"/>
                </a:lnTo>
                <a:lnTo>
                  <a:pt x="1396" y="147"/>
                </a:lnTo>
                <a:lnTo>
                  <a:pt x="1399" y="147"/>
                </a:lnTo>
                <a:lnTo>
                  <a:pt x="1402" y="147"/>
                </a:lnTo>
                <a:lnTo>
                  <a:pt x="1402" y="144"/>
                </a:lnTo>
                <a:lnTo>
                  <a:pt x="1404" y="144"/>
                </a:lnTo>
                <a:lnTo>
                  <a:pt x="1407" y="144"/>
                </a:lnTo>
                <a:lnTo>
                  <a:pt x="1407" y="141"/>
                </a:lnTo>
                <a:lnTo>
                  <a:pt x="1407" y="139"/>
                </a:lnTo>
                <a:lnTo>
                  <a:pt x="1407" y="136"/>
                </a:lnTo>
                <a:lnTo>
                  <a:pt x="1407" y="134"/>
                </a:lnTo>
                <a:lnTo>
                  <a:pt x="1404" y="134"/>
                </a:lnTo>
                <a:lnTo>
                  <a:pt x="1404" y="131"/>
                </a:lnTo>
                <a:lnTo>
                  <a:pt x="1404" y="128"/>
                </a:lnTo>
                <a:lnTo>
                  <a:pt x="1404" y="126"/>
                </a:lnTo>
                <a:lnTo>
                  <a:pt x="1404" y="123"/>
                </a:lnTo>
                <a:lnTo>
                  <a:pt x="1402" y="123"/>
                </a:lnTo>
                <a:lnTo>
                  <a:pt x="1402" y="121"/>
                </a:lnTo>
                <a:lnTo>
                  <a:pt x="1404" y="121"/>
                </a:lnTo>
                <a:lnTo>
                  <a:pt x="1402" y="121"/>
                </a:lnTo>
                <a:lnTo>
                  <a:pt x="1404" y="121"/>
                </a:lnTo>
                <a:lnTo>
                  <a:pt x="1404" y="118"/>
                </a:lnTo>
                <a:lnTo>
                  <a:pt x="1407" y="115"/>
                </a:lnTo>
                <a:lnTo>
                  <a:pt x="1407" y="113"/>
                </a:lnTo>
                <a:lnTo>
                  <a:pt x="1410" y="113"/>
                </a:lnTo>
                <a:lnTo>
                  <a:pt x="1412" y="113"/>
                </a:lnTo>
                <a:lnTo>
                  <a:pt x="1415" y="113"/>
                </a:lnTo>
                <a:lnTo>
                  <a:pt x="1417" y="113"/>
                </a:lnTo>
                <a:lnTo>
                  <a:pt x="1420" y="113"/>
                </a:lnTo>
                <a:lnTo>
                  <a:pt x="1423" y="113"/>
                </a:lnTo>
                <a:lnTo>
                  <a:pt x="1423" y="115"/>
                </a:lnTo>
                <a:lnTo>
                  <a:pt x="1423" y="113"/>
                </a:lnTo>
                <a:lnTo>
                  <a:pt x="1423" y="115"/>
                </a:lnTo>
                <a:lnTo>
                  <a:pt x="1425" y="115"/>
                </a:lnTo>
                <a:lnTo>
                  <a:pt x="1425" y="113"/>
                </a:lnTo>
                <a:lnTo>
                  <a:pt x="1428" y="113"/>
                </a:lnTo>
                <a:lnTo>
                  <a:pt x="1428" y="115"/>
                </a:lnTo>
                <a:lnTo>
                  <a:pt x="1430" y="115"/>
                </a:lnTo>
                <a:lnTo>
                  <a:pt x="1428" y="115"/>
                </a:lnTo>
                <a:lnTo>
                  <a:pt x="1428" y="118"/>
                </a:lnTo>
                <a:lnTo>
                  <a:pt x="1428" y="121"/>
                </a:lnTo>
                <a:lnTo>
                  <a:pt x="1425" y="121"/>
                </a:lnTo>
                <a:lnTo>
                  <a:pt x="1425" y="123"/>
                </a:lnTo>
                <a:lnTo>
                  <a:pt x="1423" y="123"/>
                </a:lnTo>
                <a:lnTo>
                  <a:pt x="1423" y="126"/>
                </a:lnTo>
                <a:lnTo>
                  <a:pt x="1423" y="128"/>
                </a:lnTo>
                <a:lnTo>
                  <a:pt x="1423" y="131"/>
                </a:lnTo>
                <a:lnTo>
                  <a:pt x="1423" y="134"/>
                </a:lnTo>
                <a:lnTo>
                  <a:pt x="1420" y="134"/>
                </a:lnTo>
                <a:lnTo>
                  <a:pt x="1423" y="134"/>
                </a:lnTo>
                <a:lnTo>
                  <a:pt x="1423" y="136"/>
                </a:lnTo>
                <a:lnTo>
                  <a:pt x="1425" y="136"/>
                </a:lnTo>
                <a:lnTo>
                  <a:pt x="1423" y="136"/>
                </a:lnTo>
                <a:lnTo>
                  <a:pt x="1423" y="139"/>
                </a:lnTo>
                <a:lnTo>
                  <a:pt x="1425" y="139"/>
                </a:lnTo>
                <a:lnTo>
                  <a:pt x="1428" y="139"/>
                </a:lnTo>
                <a:lnTo>
                  <a:pt x="1428" y="136"/>
                </a:lnTo>
                <a:lnTo>
                  <a:pt x="1428" y="139"/>
                </a:lnTo>
                <a:lnTo>
                  <a:pt x="1425" y="139"/>
                </a:lnTo>
                <a:lnTo>
                  <a:pt x="1425" y="141"/>
                </a:lnTo>
                <a:lnTo>
                  <a:pt x="1428" y="141"/>
                </a:lnTo>
                <a:lnTo>
                  <a:pt x="1428" y="144"/>
                </a:lnTo>
                <a:lnTo>
                  <a:pt x="1430" y="144"/>
                </a:lnTo>
                <a:lnTo>
                  <a:pt x="1433" y="147"/>
                </a:lnTo>
                <a:lnTo>
                  <a:pt x="1436" y="147"/>
                </a:lnTo>
                <a:lnTo>
                  <a:pt x="1436" y="149"/>
                </a:lnTo>
                <a:lnTo>
                  <a:pt x="1438" y="149"/>
                </a:lnTo>
                <a:lnTo>
                  <a:pt x="1438" y="152"/>
                </a:lnTo>
                <a:lnTo>
                  <a:pt x="1441" y="152"/>
                </a:lnTo>
                <a:lnTo>
                  <a:pt x="1441" y="155"/>
                </a:lnTo>
                <a:lnTo>
                  <a:pt x="1443" y="155"/>
                </a:lnTo>
                <a:lnTo>
                  <a:pt x="1443" y="157"/>
                </a:lnTo>
                <a:lnTo>
                  <a:pt x="1446" y="157"/>
                </a:lnTo>
                <a:lnTo>
                  <a:pt x="1446" y="155"/>
                </a:lnTo>
                <a:lnTo>
                  <a:pt x="1449" y="155"/>
                </a:lnTo>
                <a:lnTo>
                  <a:pt x="1451" y="155"/>
                </a:lnTo>
                <a:lnTo>
                  <a:pt x="1454" y="155"/>
                </a:lnTo>
                <a:lnTo>
                  <a:pt x="1454" y="152"/>
                </a:lnTo>
                <a:lnTo>
                  <a:pt x="1457" y="152"/>
                </a:lnTo>
                <a:lnTo>
                  <a:pt x="1459" y="149"/>
                </a:lnTo>
                <a:lnTo>
                  <a:pt x="1462" y="149"/>
                </a:lnTo>
                <a:lnTo>
                  <a:pt x="1462" y="147"/>
                </a:lnTo>
                <a:lnTo>
                  <a:pt x="1459" y="147"/>
                </a:lnTo>
                <a:lnTo>
                  <a:pt x="1457" y="147"/>
                </a:lnTo>
                <a:lnTo>
                  <a:pt x="1457" y="144"/>
                </a:lnTo>
                <a:lnTo>
                  <a:pt x="1457" y="141"/>
                </a:lnTo>
                <a:lnTo>
                  <a:pt x="1457" y="139"/>
                </a:lnTo>
                <a:lnTo>
                  <a:pt x="1454" y="139"/>
                </a:lnTo>
                <a:lnTo>
                  <a:pt x="1454" y="136"/>
                </a:lnTo>
                <a:lnTo>
                  <a:pt x="1454" y="134"/>
                </a:lnTo>
                <a:lnTo>
                  <a:pt x="1454" y="131"/>
                </a:lnTo>
                <a:lnTo>
                  <a:pt x="1454" y="128"/>
                </a:lnTo>
                <a:lnTo>
                  <a:pt x="1457" y="128"/>
                </a:lnTo>
                <a:lnTo>
                  <a:pt x="1457" y="131"/>
                </a:lnTo>
                <a:lnTo>
                  <a:pt x="1457" y="128"/>
                </a:lnTo>
                <a:lnTo>
                  <a:pt x="1459" y="128"/>
                </a:lnTo>
                <a:lnTo>
                  <a:pt x="1462" y="128"/>
                </a:lnTo>
                <a:lnTo>
                  <a:pt x="1462" y="126"/>
                </a:lnTo>
                <a:lnTo>
                  <a:pt x="1464" y="126"/>
                </a:lnTo>
                <a:lnTo>
                  <a:pt x="1464" y="128"/>
                </a:lnTo>
                <a:lnTo>
                  <a:pt x="1467" y="128"/>
                </a:lnTo>
                <a:lnTo>
                  <a:pt x="1467" y="131"/>
                </a:lnTo>
                <a:lnTo>
                  <a:pt x="1470" y="131"/>
                </a:lnTo>
                <a:lnTo>
                  <a:pt x="1472" y="131"/>
                </a:lnTo>
                <a:lnTo>
                  <a:pt x="1472" y="134"/>
                </a:lnTo>
                <a:lnTo>
                  <a:pt x="1472" y="131"/>
                </a:lnTo>
                <a:lnTo>
                  <a:pt x="1475" y="131"/>
                </a:lnTo>
                <a:lnTo>
                  <a:pt x="1475" y="128"/>
                </a:lnTo>
                <a:lnTo>
                  <a:pt x="1477" y="128"/>
                </a:lnTo>
                <a:lnTo>
                  <a:pt x="1480" y="128"/>
                </a:lnTo>
                <a:lnTo>
                  <a:pt x="1480" y="131"/>
                </a:lnTo>
                <a:lnTo>
                  <a:pt x="1477" y="131"/>
                </a:lnTo>
                <a:lnTo>
                  <a:pt x="1477" y="134"/>
                </a:lnTo>
                <a:lnTo>
                  <a:pt x="1477" y="136"/>
                </a:lnTo>
                <a:lnTo>
                  <a:pt x="1477" y="139"/>
                </a:lnTo>
                <a:lnTo>
                  <a:pt x="1477" y="141"/>
                </a:lnTo>
                <a:lnTo>
                  <a:pt x="1480" y="141"/>
                </a:lnTo>
                <a:lnTo>
                  <a:pt x="1483" y="141"/>
                </a:lnTo>
                <a:lnTo>
                  <a:pt x="1485" y="141"/>
                </a:lnTo>
                <a:lnTo>
                  <a:pt x="1488" y="141"/>
                </a:lnTo>
                <a:lnTo>
                  <a:pt x="1490" y="141"/>
                </a:lnTo>
                <a:lnTo>
                  <a:pt x="1490" y="139"/>
                </a:lnTo>
                <a:lnTo>
                  <a:pt x="1490" y="136"/>
                </a:lnTo>
                <a:lnTo>
                  <a:pt x="1493" y="136"/>
                </a:lnTo>
                <a:lnTo>
                  <a:pt x="1493" y="134"/>
                </a:lnTo>
                <a:lnTo>
                  <a:pt x="1496" y="134"/>
                </a:lnTo>
                <a:lnTo>
                  <a:pt x="1496" y="131"/>
                </a:lnTo>
                <a:lnTo>
                  <a:pt x="1496" y="128"/>
                </a:lnTo>
                <a:lnTo>
                  <a:pt x="1498" y="128"/>
                </a:lnTo>
                <a:lnTo>
                  <a:pt x="1496" y="128"/>
                </a:lnTo>
                <a:lnTo>
                  <a:pt x="1496" y="126"/>
                </a:lnTo>
                <a:lnTo>
                  <a:pt x="1493" y="126"/>
                </a:lnTo>
                <a:lnTo>
                  <a:pt x="1493" y="123"/>
                </a:lnTo>
                <a:lnTo>
                  <a:pt x="1493" y="121"/>
                </a:lnTo>
                <a:lnTo>
                  <a:pt x="1493" y="118"/>
                </a:lnTo>
                <a:lnTo>
                  <a:pt x="1493" y="115"/>
                </a:lnTo>
                <a:lnTo>
                  <a:pt x="1496" y="115"/>
                </a:lnTo>
                <a:lnTo>
                  <a:pt x="1496" y="113"/>
                </a:lnTo>
                <a:lnTo>
                  <a:pt x="1498" y="113"/>
                </a:lnTo>
                <a:lnTo>
                  <a:pt x="1501" y="113"/>
                </a:lnTo>
                <a:lnTo>
                  <a:pt x="1503" y="113"/>
                </a:lnTo>
                <a:lnTo>
                  <a:pt x="1506" y="113"/>
                </a:lnTo>
                <a:lnTo>
                  <a:pt x="1506" y="115"/>
                </a:lnTo>
                <a:lnTo>
                  <a:pt x="1509" y="115"/>
                </a:lnTo>
                <a:lnTo>
                  <a:pt x="1511" y="115"/>
                </a:lnTo>
                <a:lnTo>
                  <a:pt x="1514" y="115"/>
                </a:lnTo>
                <a:lnTo>
                  <a:pt x="1514" y="118"/>
                </a:lnTo>
                <a:lnTo>
                  <a:pt x="1511" y="118"/>
                </a:lnTo>
                <a:lnTo>
                  <a:pt x="1511" y="121"/>
                </a:lnTo>
                <a:lnTo>
                  <a:pt x="1514" y="121"/>
                </a:lnTo>
                <a:lnTo>
                  <a:pt x="1514" y="123"/>
                </a:lnTo>
                <a:lnTo>
                  <a:pt x="1517" y="123"/>
                </a:lnTo>
                <a:lnTo>
                  <a:pt x="1517" y="126"/>
                </a:lnTo>
                <a:lnTo>
                  <a:pt x="1519" y="126"/>
                </a:lnTo>
                <a:lnTo>
                  <a:pt x="1519" y="128"/>
                </a:lnTo>
                <a:lnTo>
                  <a:pt x="1522" y="128"/>
                </a:lnTo>
                <a:lnTo>
                  <a:pt x="1524" y="128"/>
                </a:lnTo>
                <a:lnTo>
                  <a:pt x="1527" y="128"/>
                </a:lnTo>
                <a:lnTo>
                  <a:pt x="1530" y="128"/>
                </a:lnTo>
                <a:lnTo>
                  <a:pt x="1530" y="126"/>
                </a:lnTo>
                <a:lnTo>
                  <a:pt x="1530" y="123"/>
                </a:lnTo>
                <a:lnTo>
                  <a:pt x="1532" y="123"/>
                </a:lnTo>
                <a:lnTo>
                  <a:pt x="1530" y="123"/>
                </a:lnTo>
                <a:lnTo>
                  <a:pt x="1530" y="121"/>
                </a:lnTo>
                <a:lnTo>
                  <a:pt x="1532" y="121"/>
                </a:lnTo>
                <a:lnTo>
                  <a:pt x="1535" y="121"/>
                </a:lnTo>
                <a:lnTo>
                  <a:pt x="1535" y="118"/>
                </a:lnTo>
                <a:lnTo>
                  <a:pt x="1537" y="118"/>
                </a:lnTo>
                <a:lnTo>
                  <a:pt x="1535" y="118"/>
                </a:lnTo>
                <a:lnTo>
                  <a:pt x="1537" y="118"/>
                </a:lnTo>
                <a:lnTo>
                  <a:pt x="1540" y="118"/>
                </a:lnTo>
                <a:lnTo>
                  <a:pt x="1540" y="121"/>
                </a:lnTo>
                <a:lnTo>
                  <a:pt x="1543" y="121"/>
                </a:lnTo>
                <a:lnTo>
                  <a:pt x="1543" y="123"/>
                </a:lnTo>
                <a:lnTo>
                  <a:pt x="1540" y="123"/>
                </a:lnTo>
                <a:lnTo>
                  <a:pt x="1543" y="123"/>
                </a:lnTo>
                <a:lnTo>
                  <a:pt x="1540" y="123"/>
                </a:lnTo>
                <a:lnTo>
                  <a:pt x="1540" y="126"/>
                </a:lnTo>
                <a:lnTo>
                  <a:pt x="1537" y="126"/>
                </a:lnTo>
                <a:lnTo>
                  <a:pt x="1537" y="128"/>
                </a:lnTo>
                <a:lnTo>
                  <a:pt x="1535" y="128"/>
                </a:lnTo>
                <a:lnTo>
                  <a:pt x="1532" y="128"/>
                </a:lnTo>
                <a:lnTo>
                  <a:pt x="1530" y="128"/>
                </a:lnTo>
                <a:lnTo>
                  <a:pt x="1530" y="131"/>
                </a:lnTo>
                <a:lnTo>
                  <a:pt x="1530" y="134"/>
                </a:lnTo>
                <a:lnTo>
                  <a:pt x="1527" y="134"/>
                </a:lnTo>
                <a:lnTo>
                  <a:pt x="1524" y="136"/>
                </a:lnTo>
                <a:lnTo>
                  <a:pt x="1522" y="136"/>
                </a:lnTo>
                <a:lnTo>
                  <a:pt x="1522" y="139"/>
                </a:lnTo>
                <a:lnTo>
                  <a:pt x="1519" y="139"/>
                </a:lnTo>
                <a:lnTo>
                  <a:pt x="1519" y="141"/>
                </a:lnTo>
                <a:lnTo>
                  <a:pt x="1517" y="144"/>
                </a:lnTo>
                <a:lnTo>
                  <a:pt x="1514" y="144"/>
                </a:lnTo>
                <a:lnTo>
                  <a:pt x="1511" y="144"/>
                </a:lnTo>
                <a:lnTo>
                  <a:pt x="1511" y="147"/>
                </a:lnTo>
                <a:lnTo>
                  <a:pt x="1509" y="147"/>
                </a:lnTo>
                <a:lnTo>
                  <a:pt x="1511" y="147"/>
                </a:lnTo>
                <a:lnTo>
                  <a:pt x="1511" y="149"/>
                </a:lnTo>
                <a:lnTo>
                  <a:pt x="1509" y="149"/>
                </a:lnTo>
                <a:lnTo>
                  <a:pt x="1509" y="152"/>
                </a:lnTo>
                <a:lnTo>
                  <a:pt x="1506" y="152"/>
                </a:lnTo>
                <a:lnTo>
                  <a:pt x="1506" y="155"/>
                </a:lnTo>
                <a:lnTo>
                  <a:pt x="1503" y="155"/>
                </a:lnTo>
                <a:lnTo>
                  <a:pt x="1503" y="157"/>
                </a:lnTo>
                <a:lnTo>
                  <a:pt x="1501" y="157"/>
                </a:lnTo>
                <a:lnTo>
                  <a:pt x="1503" y="157"/>
                </a:lnTo>
                <a:lnTo>
                  <a:pt x="1506" y="157"/>
                </a:lnTo>
                <a:lnTo>
                  <a:pt x="1509" y="157"/>
                </a:lnTo>
                <a:lnTo>
                  <a:pt x="1509" y="160"/>
                </a:lnTo>
                <a:lnTo>
                  <a:pt x="1511" y="160"/>
                </a:lnTo>
                <a:lnTo>
                  <a:pt x="1511" y="157"/>
                </a:lnTo>
                <a:lnTo>
                  <a:pt x="1511" y="160"/>
                </a:lnTo>
                <a:lnTo>
                  <a:pt x="1514" y="160"/>
                </a:lnTo>
                <a:lnTo>
                  <a:pt x="1517" y="160"/>
                </a:lnTo>
                <a:lnTo>
                  <a:pt x="1517" y="157"/>
                </a:lnTo>
                <a:lnTo>
                  <a:pt x="1519" y="157"/>
                </a:lnTo>
                <a:lnTo>
                  <a:pt x="1522" y="157"/>
                </a:lnTo>
                <a:lnTo>
                  <a:pt x="1522" y="160"/>
                </a:lnTo>
                <a:lnTo>
                  <a:pt x="1524" y="160"/>
                </a:lnTo>
                <a:lnTo>
                  <a:pt x="1527" y="160"/>
                </a:lnTo>
                <a:lnTo>
                  <a:pt x="1527" y="162"/>
                </a:lnTo>
                <a:lnTo>
                  <a:pt x="1524" y="165"/>
                </a:lnTo>
                <a:lnTo>
                  <a:pt x="1522" y="165"/>
                </a:lnTo>
                <a:lnTo>
                  <a:pt x="1522" y="168"/>
                </a:lnTo>
                <a:lnTo>
                  <a:pt x="1519" y="168"/>
                </a:lnTo>
                <a:lnTo>
                  <a:pt x="1519" y="165"/>
                </a:lnTo>
                <a:lnTo>
                  <a:pt x="1519" y="168"/>
                </a:lnTo>
                <a:lnTo>
                  <a:pt x="1517" y="170"/>
                </a:lnTo>
                <a:lnTo>
                  <a:pt x="1517" y="173"/>
                </a:lnTo>
                <a:lnTo>
                  <a:pt x="1517" y="175"/>
                </a:lnTo>
                <a:lnTo>
                  <a:pt x="1519" y="178"/>
                </a:lnTo>
                <a:lnTo>
                  <a:pt x="1519" y="181"/>
                </a:lnTo>
                <a:lnTo>
                  <a:pt x="1519" y="183"/>
                </a:lnTo>
                <a:lnTo>
                  <a:pt x="1519" y="186"/>
                </a:lnTo>
                <a:lnTo>
                  <a:pt x="1522" y="186"/>
                </a:lnTo>
                <a:lnTo>
                  <a:pt x="1519" y="186"/>
                </a:lnTo>
                <a:lnTo>
                  <a:pt x="1517" y="186"/>
                </a:lnTo>
                <a:lnTo>
                  <a:pt x="1517" y="188"/>
                </a:lnTo>
                <a:lnTo>
                  <a:pt x="1517" y="191"/>
                </a:lnTo>
                <a:lnTo>
                  <a:pt x="1514" y="191"/>
                </a:lnTo>
                <a:lnTo>
                  <a:pt x="1514" y="194"/>
                </a:lnTo>
                <a:lnTo>
                  <a:pt x="1511" y="194"/>
                </a:lnTo>
                <a:lnTo>
                  <a:pt x="1509" y="196"/>
                </a:lnTo>
                <a:lnTo>
                  <a:pt x="1506" y="196"/>
                </a:lnTo>
                <a:lnTo>
                  <a:pt x="1509" y="199"/>
                </a:lnTo>
                <a:lnTo>
                  <a:pt x="1506" y="196"/>
                </a:lnTo>
                <a:lnTo>
                  <a:pt x="1506" y="199"/>
                </a:lnTo>
                <a:lnTo>
                  <a:pt x="1506" y="202"/>
                </a:lnTo>
                <a:lnTo>
                  <a:pt x="1503" y="202"/>
                </a:lnTo>
                <a:lnTo>
                  <a:pt x="1503" y="204"/>
                </a:lnTo>
                <a:lnTo>
                  <a:pt x="1501" y="204"/>
                </a:lnTo>
                <a:lnTo>
                  <a:pt x="1501" y="207"/>
                </a:lnTo>
                <a:lnTo>
                  <a:pt x="1503" y="209"/>
                </a:lnTo>
                <a:lnTo>
                  <a:pt x="1503" y="212"/>
                </a:lnTo>
                <a:lnTo>
                  <a:pt x="1506" y="212"/>
                </a:lnTo>
                <a:lnTo>
                  <a:pt x="1509" y="215"/>
                </a:lnTo>
                <a:lnTo>
                  <a:pt x="1511" y="215"/>
                </a:lnTo>
                <a:lnTo>
                  <a:pt x="1511" y="217"/>
                </a:lnTo>
                <a:lnTo>
                  <a:pt x="1514" y="217"/>
                </a:lnTo>
                <a:lnTo>
                  <a:pt x="1517" y="217"/>
                </a:lnTo>
                <a:lnTo>
                  <a:pt x="1519" y="217"/>
                </a:lnTo>
                <a:lnTo>
                  <a:pt x="1519" y="215"/>
                </a:lnTo>
                <a:lnTo>
                  <a:pt x="1522" y="215"/>
                </a:lnTo>
                <a:lnTo>
                  <a:pt x="1524" y="212"/>
                </a:lnTo>
                <a:lnTo>
                  <a:pt x="1524" y="209"/>
                </a:lnTo>
                <a:lnTo>
                  <a:pt x="1527" y="209"/>
                </a:lnTo>
                <a:lnTo>
                  <a:pt x="1527" y="207"/>
                </a:lnTo>
                <a:lnTo>
                  <a:pt x="1530" y="207"/>
                </a:lnTo>
                <a:lnTo>
                  <a:pt x="1532" y="207"/>
                </a:lnTo>
                <a:lnTo>
                  <a:pt x="1532" y="204"/>
                </a:lnTo>
                <a:lnTo>
                  <a:pt x="1535" y="204"/>
                </a:lnTo>
                <a:lnTo>
                  <a:pt x="1537" y="204"/>
                </a:lnTo>
                <a:lnTo>
                  <a:pt x="1537" y="202"/>
                </a:lnTo>
                <a:lnTo>
                  <a:pt x="1537" y="199"/>
                </a:lnTo>
                <a:lnTo>
                  <a:pt x="1540" y="199"/>
                </a:lnTo>
                <a:lnTo>
                  <a:pt x="1540" y="196"/>
                </a:lnTo>
                <a:lnTo>
                  <a:pt x="1543" y="196"/>
                </a:lnTo>
                <a:lnTo>
                  <a:pt x="1543" y="194"/>
                </a:lnTo>
                <a:lnTo>
                  <a:pt x="1545" y="194"/>
                </a:lnTo>
                <a:lnTo>
                  <a:pt x="1548" y="194"/>
                </a:lnTo>
                <a:lnTo>
                  <a:pt x="1550" y="194"/>
                </a:lnTo>
                <a:lnTo>
                  <a:pt x="1553" y="194"/>
                </a:lnTo>
                <a:lnTo>
                  <a:pt x="1556" y="194"/>
                </a:lnTo>
                <a:lnTo>
                  <a:pt x="1556" y="196"/>
                </a:lnTo>
                <a:lnTo>
                  <a:pt x="1558" y="196"/>
                </a:lnTo>
                <a:lnTo>
                  <a:pt x="1558" y="199"/>
                </a:lnTo>
                <a:lnTo>
                  <a:pt x="1561" y="199"/>
                </a:lnTo>
                <a:lnTo>
                  <a:pt x="1561" y="202"/>
                </a:lnTo>
                <a:lnTo>
                  <a:pt x="1564" y="202"/>
                </a:lnTo>
                <a:lnTo>
                  <a:pt x="1564" y="204"/>
                </a:lnTo>
                <a:lnTo>
                  <a:pt x="1564" y="207"/>
                </a:lnTo>
                <a:lnTo>
                  <a:pt x="1564" y="209"/>
                </a:lnTo>
                <a:lnTo>
                  <a:pt x="1564" y="212"/>
                </a:lnTo>
                <a:lnTo>
                  <a:pt x="1564" y="215"/>
                </a:lnTo>
                <a:lnTo>
                  <a:pt x="1564" y="217"/>
                </a:lnTo>
                <a:lnTo>
                  <a:pt x="1564" y="220"/>
                </a:lnTo>
                <a:lnTo>
                  <a:pt x="1561" y="220"/>
                </a:lnTo>
                <a:lnTo>
                  <a:pt x="1558" y="220"/>
                </a:lnTo>
                <a:lnTo>
                  <a:pt x="1558" y="222"/>
                </a:lnTo>
                <a:lnTo>
                  <a:pt x="1558" y="225"/>
                </a:lnTo>
                <a:lnTo>
                  <a:pt x="1558" y="228"/>
                </a:lnTo>
                <a:lnTo>
                  <a:pt x="1558" y="230"/>
                </a:lnTo>
                <a:lnTo>
                  <a:pt x="1556" y="233"/>
                </a:lnTo>
                <a:lnTo>
                  <a:pt x="1553" y="235"/>
                </a:lnTo>
                <a:lnTo>
                  <a:pt x="1553" y="238"/>
                </a:lnTo>
                <a:lnTo>
                  <a:pt x="1550" y="238"/>
                </a:lnTo>
                <a:lnTo>
                  <a:pt x="1550" y="241"/>
                </a:lnTo>
                <a:lnTo>
                  <a:pt x="1550" y="243"/>
                </a:lnTo>
                <a:lnTo>
                  <a:pt x="1550" y="246"/>
                </a:lnTo>
                <a:lnTo>
                  <a:pt x="1550" y="249"/>
                </a:lnTo>
                <a:lnTo>
                  <a:pt x="1550" y="251"/>
                </a:lnTo>
                <a:lnTo>
                  <a:pt x="1548" y="251"/>
                </a:lnTo>
                <a:lnTo>
                  <a:pt x="1545" y="251"/>
                </a:lnTo>
                <a:lnTo>
                  <a:pt x="1545" y="254"/>
                </a:lnTo>
                <a:lnTo>
                  <a:pt x="1548" y="254"/>
                </a:lnTo>
                <a:lnTo>
                  <a:pt x="1550" y="256"/>
                </a:lnTo>
                <a:lnTo>
                  <a:pt x="1553" y="256"/>
                </a:lnTo>
                <a:lnTo>
                  <a:pt x="1556" y="256"/>
                </a:lnTo>
                <a:lnTo>
                  <a:pt x="1556" y="254"/>
                </a:lnTo>
                <a:lnTo>
                  <a:pt x="1556" y="251"/>
                </a:lnTo>
                <a:lnTo>
                  <a:pt x="1558" y="251"/>
                </a:lnTo>
                <a:lnTo>
                  <a:pt x="1558" y="249"/>
                </a:lnTo>
                <a:lnTo>
                  <a:pt x="1558" y="246"/>
                </a:lnTo>
                <a:lnTo>
                  <a:pt x="1561" y="246"/>
                </a:lnTo>
                <a:lnTo>
                  <a:pt x="1561" y="243"/>
                </a:lnTo>
                <a:lnTo>
                  <a:pt x="1564" y="243"/>
                </a:lnTo>
                <a:lnTo>
                  <a:pt x="1566" y="241"/>
                </a:lnTo>
                <a:lnTo>
                  <a:pt x="1566" y="238"/>
                </a:lnTo>
                <a:lnTo>
                  <a:pt x="1566" y="235"/>
                </a:lnTo>
                <a:lnTo>
                  <a:pt x="1566" y="233"/>
                </a:lnTo>
                <a:lnTo>
                  <a:pt x="1569" y="233"/>
                </a:lnTo>
                <a:lnTo>
                  <a:pt x="1571" y="233"/>
                </a:lnTo>
                <a:lnTo>
                  <a:pt x="1571" y="230"/>
                </a:lnTo>
                <a:lnTo>
                  <a:pt x="1574" y="230"/>
                </a:lnTo>
                <a:lnTo>
                  <a:pt x="1577" y="230"/>
                </a:lnTo>
                <a:lnTo>
                  <a:pt x="1579" y="230"/>
                </a:lnTo>
                <a:lnTo>
                  <a:pt x="1579" y="228"/>
                </a:lnTo>
                <a:lnTo>
                  <a:pt x="1582" y="228"/>
                </a:lnTo>
                <a:lnTo>
                  <a:pt x="1579" y="228"/>
                </a:lnTo>
                <a:lnTo>
                  <a:pt x="1582" y="228"/>
                </a:lnTo>
                <a:lnTo>
                  <a:pt x="1584" y="228"/>
                </a:lnTo>
                <a:lnTo>
                  <a:pt x="1587" y="228"/>
                </a:lnTo>
                <a:lnTo>
                  <a:pt x="1590" y="228"/>
                </a:lnTo>
                <a:lnTo>
                  <a:pt x="1592" y="228"/>
                </a:lnTo>
                <a:lnTo>
                  <a:pt x="1595" y="228"/>
                </a:lnTo>
                <a:lnTo>
                  <a:pt x="1595" y="225"/>
                </a:lnTo>
                <a:lnTo>
                  <a:pt x="1595" y="228"/>
                </a:lnTo>
                <a:lnTo>
                  <a:pt x="1595" y="225"/>
                </a:lnTo>
                <a:lnTo>
                  <a:pt x="1597" y="225"/>
                </a:lnTo>
                <a:lnTo>
                  <a:pt x="1597" y="228"/>
                </a:lnTo>
                <a:lnTo>
                  <a:pt x="1595" y="228"/>
                </a:lnTo>
                <a:lnTo>
                  <a:pt x="1597" y="228"/>
                </a:lnTo>
                <a:lnTo>
                  <a:pt x="1595" y="228"/>
                </a:lnTo>
                <a:lnTo>
                  <a:pt x="1595" y="230"/>
                </a:lnTo>
                <a:lnTo>
                  <a:pt x="1595" y="233"/>
                </a:lnTo>
                <a:lnTo>
                  <a:pt x="1597" y="233"/>
                </a:lnTo>
                <a:lnTo>
                  <a:pt x="1597" y="235"/>
                </a:lnTo>
                <a:lnTo>
                  <a:pt x="1597" y="238"/>
                </a:lnTo>
                <a:lnTo>
                  <a:pt x="1600" y="238"/>
                </a:lnTo>
                <a:lnTo>
                  <a:pt x="1600" y="241"/>
                </a:lnTo>
                <a:lnTo>
                  <a:pt x="1600" y="243"/>
                </a:lnTo>
                <a:lnTo>
                  <a:pt x="1600" y="246"/>
                </a:lnTo>
                <a:lnTo>
                  <a:pt x="1600" y="249"/>
                </a:lnTo>
                <a:lnTo>
                  <a:pt x="1600" y="251"/>
                </a:lnTo>
                <a:lnTo>
                  <a:pt x="1597" y="251"/>
                </a:lnTo>
                <a:lnTo>
                  <a:pt x="1597" y="254"/>
                </a:lnTo>
                <a:lnTo>
                  <a:pt x="1597" y="256"/>
                </a:lnTo>
                <a:lnTo>
                  <a:pt x="1595" y="256"/>
                </a:lnTo>
                <a:lnTo>
                  <a:pt x="1595" y="259"/>
                </a:lnTo>
                <a:lnTo>
                  <a:pt x="1592" y="259"/>
                </a:lnTo>
                <a:lnTo>
                  <a:pt x="1590" y="259"/>
                </a:lnTo>
                <a:lnTo>
                  <a:pt x="1590" y="262"/>
                </a:lnTo>
                <a:lnTo>
                  <a:pt x="1587" y="262"/>
                </a:lnTo>
                <a:lnTo>
                  <a:pt x="1584" y="262"/>
                </a:lnTo>
                <a:lnTo>
                  <a:pt x="1582" y="262"/>
                </a:lnTo>
                <a:lnTo>
                  <a:pt x="1579" y="262"/>
                </a:lnTo>
                <a:lnTo>
                  <a:pt x="1577" y="262"/>
                </a:lnTo>
                <a:lnTo>
                  <a:pt x="1577" y="264"/>
                </a:lnTo>
                <a:lnTo>
                  <a:pt x="1574" y="264"/>
                </a:lnTo>
                <a:lnTo>
                  <a:pt x="1574" y="262"/>
                </a:lnTo>
                <a:lnTo>
                  <a:pt x="1571" y="262"/>
                </a:lnTo>
                <a:lnTo>
                  <a:pt x="1571" y="264"/>
                </a:lnTo>
                <a:lnTo>
                  <a:pt x="1569" y="264"/>
                </a:lnTo>
                <a:lnTo>
                  <a:pt x="1569" y="267"/>
                </a:lnTo>
                <a:lnTo>
                  <a:pt x="1569" y="269"/>
                </a:lnTo>
                <a:lnTo>
                  <a:pt x="1566" y="269"/>
                </a:lnTo>
                <a:lnTo>
                  <a:pt x="1566" y="272"/>
                </a:lnTo>
                <a:lnTo>
                  <a:pt x="1566" y="275"/>
                </a:lnTo>
                <a:lnTo>
                  <a:pt x="1566" y="277"/>
                </a:lnTo>
                <a:lnTo>
                  <a:pt x="1564" y="277"/>
                </a:lnTo>
                <a:lnTo>
                  <a:pt x="1564" y="280"/>
                </a:lnTo>
                <a:lnTo>
                  <a:pt x="1561" y="280"/>
                </a:lnTo>
                <a:lnTo>
                  <a:pt x="1561" y="282"/>
                </a:lnTo>
                <a:lnTo>
                  <a:pt x="1561" y="285"/>
                </a:lnTo>
                <a:lnTo>
                  <a:pt x="1561" y="288"/>
                </a:lnTo>
                <a:lnTo>
                  <a:pt x="1561" y="290"/>
                </a:lnTo>
                <a:lnTo>
                  <a:pt x="1558" y="290"/>
                </a:lnTo>
                <a:lnTo>
                  <a:pt x="1558" y="293"/>
                </a:lnTo>
                <a:lnTo>
                  <a:pt x="1564" y="293"/>
                </a:lnTo>
                <a:lnTo>
                  <a:pt x="1561" y="293"/>
                </a:lnTo>
                <a:lnTo>
                  <a:pt x="1558" y="293"/>
                </a:lnTo>
                <a:lnTo>
                  <a:pt x="1558" y="296"/>
                </a:lnTo>
                <a:lnTo>
                  <a:pt x="1558" y="298"/>
                </a:lnTo>
                <a:lnTo>
                  <a:pt x="1556" y="298"/>
                </a:lnTo>
                <a:lnTo>
                  <a:pt x="1556" y="301"/>
                </a:lnTo>
                <a:lnTo>
                  <a:pt x="1556" y="303"/>
                </a:lnTo>
                <a:lnTo>
                  <a:pt x="1556" y="306"/>
                </a:lnTo>
                <a:lnTo>
                  <a:pt x="1556" y="309"/>
                </a:lnTo>
                <a:lnTo>
                  <a:pt x="1556" y="311"/>
                </a:lnTo>
                <a:lnTo>
                  <a:pt x="1556" y="314"/>
                </a:lnTo>
                <a:lnTo>
                  <a:pt x="1556" y="316"/>
                </a:lnTo>
                <a:lnTo>
                  <a:pt x="1553" y="316"/>
                </a:lnTo>
                <a:lnTo>
                  <a:pt x="1550" y="316"/>
                </a:lnTo>
                <a:lnTo>
                  <a:pt x="1550" y="319"/>
                </a:lnTo>
                <a:lnTo>
                  <a:pt x="1548" y="319"/>
                </a:lnTo>
                <a:lnTo>
                  <a:pt x="1550" y="322"/>
                </a:lnTo>
                <a:lnTo>
                  <a:pt x="1548" y="322"/>
                </a:lnTo>
                <a:lnTo>
                  <a:pt x="1548" y="324"/>
                </a:lnTo>
                <a:lnTo>
                  <a:pt x="1550" y="324"/>
                </a:lnTo>
                <a:lnTo>
                  <a:pt x="1550" y="327"/>
                </a:lnTo>
                <a:lnTo>
                  <a:pt x="1548" y="327"/>
                </a:lnTo>
                <a:lnTo>
                  <a:pt x="1548" y="330"/>
                </a:lnTo>
                <a:lnTo>
                  <a:pt x="1550" y="330"/>
                </a:lnTo>
                <a:lnTo>
                  <a:pt x="1553" y="330"/>
                </a:lnTo>
                <a:lnTo>
                  <a:pt x="1553" y="332"/>
                </a:lnTo>
                <a:lnTo>
                  <a:pt x="1556" y="332"/>
                </a:lnTo>
                <a:lnTo>
                  <a:pt x="1556" y="335"/>
                </a:lnTo>
                <a:lnTo>
                  <a:pt x="1558" y="335"/>
                </a:lnTo>
                <a:lnTo>
                  <a:pt x="1558" y="337"/>
                </a:lnTo>
                <a:lnTo>
                  <a:pt x="1561" y="337"/>
                </a:lnTo>
                <a:lnTo>
                  <a:pt x="1564" y="337"/>
                </a:lnTo>
                <a:lnTo>
                  <a:pt x="1564" y="335"/>
                </a:lnTo>
                <a:lnTo>
                  <a:pt x="1564" y="332"/>
                </a:lnTo>
                <a:lnTo>
                  <a:pt x="1566" y="332"/>
                </a:lnTo>
                <a:lnTo>
                  <a:pt x="1566" y="330"/>
                </a:lnTo>
                <a:lnTo>
                  <a:pt x="1569" y="330"/>
                </a:lnTo>
                <a:lnTo>
                  <a:pt x="1571" y="330"/>
                </a:lnTo>
                <a:lnTo>
                  <a:pt x="1571" y="332"/>
                </a:lnTo>
                <a:lnTo>
                  <a:pt x="1574" y="332"/>
                </a:lnTo>
                <a:lnTo>
                  <a:pt x="1577" y="332"/>
                </a:lnTo>
                <a:lnTo>
                  <a:pt x="1577" y="330"/>
                </a:lnTo>
                <a:lnTo>
                  <a:pt x="1579" y="330"/>
                </a:lnTo>
                <a:lnTo>
                  <a:pt x="1582" y="327"/>
                </a:lnTo>
                <a:lnTo>
                  <a:pt x="1584" y="327"/>
                </a:lnTo>
                <a:lnTo>
                  <a:pt x="1584" y="324"/>
                </a:lnTo>
                <a:lnTo>
                  <a:pt x="1587" y="324"/>
                </a:lnTo>
                <a:lnTo>
                  <a:pt x="1590" y="324"/>
                </a:lnTo>
                <a:lnTo>
                  <a:pt x="1590" y="322"/>
                </a:lnTo>
                <a:lnTo>
                  <a:pt x="1590" y="324"/>
                </a:lnTo>
                <a:lnTo>
                  <a:pt x="1590" y="322"/>
                </a:lnTo>
                <a:lnTo>
                  <a:pt x="1590" y="319"/>
                </a:lnTo>
                <a:lnTo>
                  <a:pt x="1592" y="319"/>
                </a:lnTo>
                <a:lnTo>
                  <a:pt x="1592" y="316"/>
                </a:lnTo>
                <a:lnTo>
                  <a:pt x="1592" y="319"/>
                </a:lnTo>
                <a:lnTo>
                  <a:pt x="1595" y="319"/>
                </a:lnTo>
                <a:lnTo>
                  <a:pt x="1595" y="316"/>
                </a:lnTo>
                <a:lnTo>
                  <a:pt x="1597" y="316"/>
                </a:lnTo>
                <a:lnTo>
                  <a:pt x="1600" y="316"/>
                </a:lnTo>
                <a:lnTo>
                  <a:pt x="1603" y="316"/>
                </a:lnTo>
                <a:lnTo>
                  <a:pt x="1603" y="319"/>
                </a:lnTo>
                <a:lnTo>
                  <a:pt x="1605" y="319"/>
                </a:lnTo>
                <a:lnTo>
                  <a:pt x="1605" y="322"/>
                </a:lnTo>
                <a:lnTo>
                  <a:pt x="1608" y="322"/>
                </a:lnTo>
                <a:lnTo>
                  <a:pt x="1608" y="324"/>
                </a:lnTo>
                <a:lnTo>
                  <a:pt x="1611" y="324"/>
                </a:lnTo>
                <a:lnTo>
                  <a:pt x="1611" y="327"/>
                </a:lnTo>
                <a:lnTo>
                  <a:pt x="1613" y="327"/>
                </a:lnTo>
                <a:lnTo>
                  <a:pt x="1616" y="327"/>
                </a:lnTo>
                <a:lnTo>
                  <a:pt x="1616" y="330"/>
                </a:lnTo>
                <a:lnTo>
                  <a:pt x="1618" y="330"/>
                </a:lnTo>
                <a:lnTo>
                  <a:pt x="1621" y="330"/>
                </a:lnTo>
                <a:lnTo>
                  <a:pt x="1624" y="330"/>
                </a:lnTo>
                <a:lnTo>
                  <a:pt x="1626" y="330"/>
                </a:lnTo>
                <a:lnTo>
                  <a:pt x="1629" y="330"/>
                </a:lnTo>
                <a:lnTo>
                  <a:pt x="1629" y="332"/>
                </a:lnTo>
                <a:lnTo>
                  <a:pt x="1631" y="332"/>
                </a:lnTo>
                <a:lnTo>
                  <a:pt x="1631" y="335"/>
                </a:lnTo>
                <a:lnTo>
                  <a:pt x="1634" y="335"/>
                </a:lnTo>
                <a:lnTo>
                  <a:pt x="1634" y="337"/>
                </a:lnTo>
                <a:lnTo>
                  <a:pt x="1637" y="337"/>
                </a:lnTo>
                <a:lnTo>
                  <a:pt x="1634" y="337"/>
                </a:lnTo>
                <a:lnTo>
                  <a:pt x="1634" y="335"/>
                </a:lnTo>
                <a:lnTo>
                  <a:pt x="1637" y="335"/>
                </a:lnTo>
                <a:lnTo>
                  <a:pt x="1637" y="332"/>
                </a:lnTo>
                <a:lnTo>
                  <a:pt x="1639" y="332"/>
                </a:lnTo>
                <a:lnTo>
                  <a:pt x="1639" y="330"/>
                </a:lnTo>
                <a:lnTo>
                  <a:pt x="1642" y="330"/>
                </a:lnTo>
                <a:lnTo>
                  <a:pt x="1644" y="330"/>
                </a:lnTo>
                <a:lnTo>
                  <a:pt x="1644" y="332"/>
                </a:lnTo>
                <a:lnTo>
                  <a:pt x="1647" y="332"/>
                </a:lnTo>
                <a:lnTo>
                  <a:pt x="1650" y="332"/>
                </a:lnTo>
                <a:lnTo>
                  <a:pt x="1650" y="335"/>
                </a:lnTo>
                <a:lnTo>
                  <a:pt x="1650" y="332"/>
                </a:lnTo>
                <a:lnTo>
                  <a:pt x="1652" y="332"/>
                </a:lnTo>
                <a:lnTo>
                  <a:pt x="1652" y="330"/>
                </a:lnTo>
                <a:lnTo>
                  <a:pt x="1652" y="327"/>
                </a:lnTo>
                <a:lnTo>
                  <a:pt x="1655" y="327"/>
                </a:lnTo>
                <a:lnTo>
                  <a:pt x="1655" y="324"/>
                </a:lnTo>
                <a:lnTo>
                  <a:pt x="1657" y="322"/>
                </a:lnTo>
                <a:lnTo>
                  <a:pt x="1660" y="322"/>
                </a:lnTo>
                <a:lnTo>
                  <a:pt x="1660" y="319"/>
                </a:lnTo>
                <a:lnTo>
                  <a:pt x="1663" y="319"/>
                </a:lnTo>
                <a:lnTo>
                  <a:pt x="1663" y="322"/>
                </a:lnTo>
                <a:lnTo>
                  <a:pt x="1665" y="322"/>
                </a:lnTo>
                <a:lnTo>
                  <a:pt x="1668" y="322"/>
                </a:lnTo>
                <a:lnTo>
                  <a:pt x="1668" y="319"/>
                </a:lnTo>
                <a:lnTo>
                  <a:pt x="1668" y="316"/>
                </a:lnTo>
                <a:lnTo>
                  <a:pt x="1668" y="314"/>
                </a:lnTo>
                <a:lnTo>
                  <a:pt x="1668" y="311"/>
                </a:lnTo>
                <a:lnTo>
                  <a:pt x="1665" y="309"/>
                </a:lnTo>
                <a:lnTo>
                  <a:pt x="1665" y="306"/>
                </a:lnTo>
                <a:lnTo>
                  <a:pt x="1663" y="306"/>
                </a:lnTo>
                <a:lnTo>
                  <a:pt x="1660" y="306"/>
                </a:lnTo>
                <a:lnTo>
                  <a:pt x="1657" y="306"/>
                </a:lnTo>
                <a:lnTo>
                  <a:pt x="1657" y="303"/>
                </a:lnTo>
                <a:lnTo>
                  <a:pt x="1655" y="303"/>
                </a:lnTo>
                <a:lnTo>
                  <a:pt x="1652" y="301"/>
                </a:lnTo>
                <a:lnTo>
                  <a:pt x="1652" y="298"/>
                </a:lnTo>
                <a:lnTo>
                  <a:pt x="1650" y="298"/>
                </a:lnTo>
                <a:lnTo>
                  <a:pt x="1652" y="298"/>
                </a:lnTo>
                <a:lnTo>
                  <a:pt x="1652" y="296"/>
                </a:lnTo>
                <a:lnTo>
                  <a:pt x="1655" y="296"/>
                </a:lnTo>
                <a:lnTo>
                  <a:pt x="1655" y="293"/>
                </a:lnTo>
                <a:lnTo>
                  <a:pt x="1657" y="293"/>
                </a:lnTo>
                <a:lnTo>
                  <a:pt x="1660" y="293"/>
                </a:lnTo>
                <a:lnTo>
                  <a:pt x="1660" y="296"/>
                </a:lnTo>
                <a:lnTo>
                  <a:pt x="1660" y="298"/>
                </a:lnTo>
                <a:lnTo>
                  <a:pt x="1663" y="298"/>
                </a:lnTo>
                <a:lnTo>
                  <a:pt x="1663" y="301"/>
                </a:lnTo>
                <a:lnTo>
                  <a:pt x="1665" y="301"/>
                </a:lnTo>
                <a:lnTo>
                  <a:pt x="1665" y="303"/>
                </a:lnTo>
                <a:lnTo>
                  <a:pt x="1668" y="303"/>
                </a:lnTo>
                <a:lnTo>
                  <a:pt x="1671" y="303"/>
                </a:lnTo>
                <a:lnTo>
                  <a:pt x="1673" y="303"/>
                </a:lnTo>
                <a:lnTo>
                  <a:pt x="1673" y="306"/>
                </a:lnTo>
                <a:lnTo>
                  <a:pt x="1676" y="306"/>
                </a:lnTo>
                <a:lnTo>
                  <a:pt x="1676" y="303"/>
                </a:lnTo>
                <a:lnTo>
                  <a:pt x="1678" y="303"/>
                </a:lnTo>
                <a:lnTo>
                  <a:pt x="1678" y="306"/>
                </a:lnTo>
                <a:lnTo>
                  <a:pt x="1678" y="303"/>
                </a:lnTo>
                <a:lnTo>
                  <a:pt x="1681" y="303"/>
                </a:lnTo>
                <a:lnTo>
                  <a:pt x="1684" y="303"/>
                </a:lnTo>
                <a:lnTo>
                  <a:pt x="1686" y="303"/>
                </a:lnTo>
                <a:lnTo>
                  <a:pt x="1689" y="303"/>
                </a:lnTo>
                <a:lnTo>
                  <a:pt x="1691" y="303"/>
                </a:lnTo>
                <a:lnTo>
                  <a:pt x="1691" y="301"/>
                </a:lnTo>
                <a:lnTo>
                  <a:pt x="1694" y="301"/>
                </a:lnTo>
                <a:lnTo>
                  <a:pt x="1697" y="301"/>
                </a:lnTo>
                <a:lnTo>
                  <a:pt x="1697" y="303"/>
                </a:lnTo>
                <a:lnTo>
                  <a:pt x="1699" y="303"/>
                </a:lnTo>
                <a:lnTo>
                  <a:pt x="1699" y="301"/>
                </a:lnTo>
                <a:lnTo>
                  <a:pt x="1702" y="301"/>
                </a:lnTo>
                <a:lnTo>
                  <a:pt x="1704" y="301"/>
                </a:lnTo>
                <a:lnTo>
                  <a:pt x="1704" y="298"/>
                </a:lnTo>
                <a:lnTo>
                  <a:pt x="1707" y="298"/>
                </a:lnTo>
                <a:lnTo>
                  <a:pt x="1710" y="298"/>
                </a:lnTo>
                <a:lnTo>
                  <a:pt x="1710" y="301"/>
                </a:lnTo>
                <a:lnTo>
                  <a:pt x="1712" y="301"/>
                </a:lnTo>
                <a:lnTo>
                  <a:pt x="1715" y="301"/>
                </a:lnTo>
                <a:lnTo>
                  <a:pt x="1718" y="301"/>
                </a:lnTo>
                <a:lnTo>
                  <a:pt x="1718" y="303"/>
                </a:lnTo>
                <a:lnTo>
                  <a:pt x="1718" y="306"/>
                </a:lnTo>
                <a:lnTo>
                  <a:pt x="1715" y="306"/>
                </a:lnTo>
                <a:lnTo>
                  <a:pt x="1712" y="306"/>
                </a:lnTo>
                <a:lnTo>
                  <a:pt x="1712" y="309"/>
                </a:lnTo>
                <a:lnTo>
                  <a:pt x="1710" y="309"/>
                </a:lnTo>
                <a:lnTo>
                  <a:pt x="1710" y="311"/>
                </a:lnTo>
                <a:lnTo>
                  <a:pt x="1707" y="311"/>
                </a:lnTo>
                <a:lnTo>
                  <a:pt x="1704" y="311"/>
                </a:lnTo>
                <a:lnTo>
                  <a:pt x="1704" y="314"/>
                </a:lnTo>
                <a:lnTo>
                  <a:pt x="1702" y="314"/>
                </a:lnTo>
                <a:lnTo>
                  <a:pt x="1702" y="316"/>
                </a:lnTo>
                <a:lnTo>
                  <a:pt x="1699" y="316"/>
                </a:lnTo>
                <a:lnTo>
                  <a:pt x="1699" y="319"/>
                </a:lnTo>
                <a:lnTo>
                  <a:pt x="1699" y="322"/>
                </a:lnTo>
                <a:lnTo>
                  <a:pt x="1699" y="324"/>
                </a:lnTo>
                <a:lnTo>
                  <a:pt x="1699" y="327"/>
                </a:lnTo>
                <a:lnTo>
                  <a:pt x="1697" y="330"/>
                </a:lnTo>
                <a:lnTo>
                  <a:pt x="1697" y="332"/>
                </a:lnTo>
                <a:lnTo>
                  <a:pt x="1694" y="332"/>
                </a:lnTo>
                <a:lnTo>
                  <a:pt x="1694" y="335"/>
                </a:lnTo>
                <a:lnTo>
                  <a:pt x="1691" y="335"/>
                </a:lnTo>
                <a:lnTo>
                  <a:pt x="1691" y="337"/>
                </a:lnTo>
                <a:lnTo>
                  <a:pt x="1689" y="337"/>
                </a:lnTo>
                <a:lnTo>
                  <a:pt x="1686" y="337"/>
                </a:lnTo>
                <a:lnTo>
                  <a:pt x="1686" y="340"/>
                </a:lnTo>
                <a:lnTo>
                  <a:pt x="1686" y="343"/>
                </a:lnTo>
                <a:lnTo>
                  <a:pt x="1689" y="343"/>
                </a:lnTo>
                <a:lnTo>
                  <a:pt x="1689" y="345"/>
                </a:lnTo>
                <a:lnTo>
                  <a:pt x="1691" y="345"/>
                </a:lnTo>
                <a:lnTo>
                  <a:pt x="1691" y="348"/>
                </a:lnTo>
                <a:lnTo>
                  <a:pt x="1691" y="350"/>
                </a:lnTo>
                <a:lnTo>
                  <a:pt x="1689" y="350"/>
                </a:lnTo>
                <a:lnTo>
                  <a:pt x="1686" y="350"/>
                </a:lnTo>
                <a:lnTo>
                  <a:pt x="1684" y="350"/>
                </a:lnTo>
                <a:lnTo>
                  <a:pt x="1684" y="348"/>
                </a:lnTo>
                <a:lnTo>
                  <a:pt x="1684" y="350"/>
                </a:lnTo>
                <a:lnTo>
                  <a:pt x="1681" y="353"/>
                </a:lnTo>
                <a:lnTo>
                  <a:pt x="1681" y="356"/>
                </a:lnTo>
                <a:lnTo>
                  <a:pt x="1684" y="356"/>
                </a:lnTo>
                <a:lnTo>
                  <a:pt x="1684" y="353"/>
                </a:lnTo>
                <a:lnTo>
                  <a:pt x="1684" y="356"/>
                </a:lnTo>
                <a:lnTo>
                  <a:pt x="1686" y="356"/>
                </a:lnTo>
                <a:lnTo>
                  <a:pt x="1686" y="358"/>
                </a:lnTo>
                <a:lnTo>
                  <a:pt x="1689" y="358"/>
                </a:lnTo>
                <a:lnTo>
                  <a:pt x="1689" y="361"/>
                </a:lnTo>
                <a:lnTo>
                  <a:pt x="1691" y="361"/>
                </a:lnTo>
                <a:lnTo>
                  <a:pt x="1691" y="358"/>
                </a:lnTo>
                <a:lnTo>
                  <a:pt x="1694" y="358"/>
                </a:lnTo>
                <a:lnTo>
                  <a:pt x="1694" y="356"/>
                </a:lnTo>
                <a:lnTo>
                  <a:pt x="1694" y="358"/>
                </a:lnTo>
                <a:lnTo>
                  <a:pt x="1694" y="356"/>
                </a:lnTo>
                <a:lnTo>
                  <a:pt x="1697" y="356"/>
                </a:lnTo>
                <a:lnTo>
                  <a:pt x="1699" y="356"/>
                </a:lnTo>
                <a:lnTo>
                  <a:pt x="1699" y="358"/>
                </a:lnTo>
                <a:lnTo>
                  <a:pt x="1702" y="358"/>
                </a:lnTo>
                <a:lnTo>
                  <a:pt x="1699" y="358"/>
                </a:lnTo>
                <a:lnTo>
                  <a:pt x="1699" y="361"/>
                </a:lnTo>
                <a:lnTo>
                  <a:pt x="1699" y="363"/>
                </a:lnTo>
                <a:lnTo>
                  <a:pt x="1697" y="363"/>
                </a:lnTo>
                <a:lnTo>
                  <a:pt x="1699" y="363"/>
                </a:lnTo>
                <a:lnTo>
                  <a:pt x="1702" y="363"/>
                </a:lnTo>
                <a:lnTo>
                  <a:pt x="1702" y="366"/>
                </a:lnTo>
                <a:lnTo>
                  <a:pt x="1702" y="363"/>
                </a:lnTo>
                <a:lnTo>
                  <a:pt x="1704" y="363"/>
                </a:lnTo>
                <a:lnTo>
                  <a:pt x="1704" y="366"/>
                </a:lnTo>
                <a:lnTo>
                  <a:pt x="1707" y="366"/>
                </a:lnTo>
                <a:lnTo>
                  <a:pt x="1707" y="363"/>
                </a:lnTo>
                <a:lnTo>
                  <a:pt x="1707" y="361"/>
                </a:lnTo>
                <a:lnTo>
                  <a:pt x="1707" y="358"/>
                </a:lnTo>
                <a:lnTo>
                  <a:pt x="1710" y="358"/>
                </a:lnTo>
                <a:lnTo>
                  <a:pt x="1710" y="356"/>
                </a:lnTo>
                <a:lnTo>
                  <a:pt x="1710" y="353"/>
                </a:lnTo>
                <a:lnTo>
                  <a:pt x="1712" y="353"/>
                </a:lnTo>
                <a:lnTo>
                  <a:pt x="1715" y="353"/>
                </a:lnTo>
                <a:lnTo>
                  <a:pt x="1715" y="350"/>
                </a:lnTo>
                <a:lnTo>
                  <a:pt x="1718" y="350"/>
                </a:lnTo>
                <a:lnTo>
                  <a:pt x="1720" y="350"/>
                </a:lnTo>
                <a:lnTo>
                  <a:pt x="1720" y="348"/>
                </a:lnTo>
                <a:lnTo>
                  <a:pt x="1723" y="348"/>
                </a:lnTo>
                <a:lnTo>
                  <a:pt x="1723" y="345"/>
                </a:lnTo>
                <a:lnTo>
                  <a:pt x="1725" y="345"/>
                </a:lnTo>
                <a:lnTo>
                  <a:pt x="1725" y="343"/>
                </a:lnTo>
                <a:lnTo>
                  <a:pt x="1725" y="340"/>
                </a:lnTo>
                <a:lnTo>
                  <a:pt x="1728" y="340"/>
                </a:lnTo>
                <a:lnTo>
                  <a:pt x="1728" y="337"/>
                </a:lnTo>
                <a:lnTo>
                  <a:pt x="1731" y="337"/>
                </a:lnTo>
                <a:lnTo>
                  <a:pt x="1731" y="340"/>
                </a:lnTo>
                <a:lnTo>
                  <a:pt x="1728" y="340"/>
                </a:lnTo>
                <a:lnTo>
                  <a:pt x="1728" y="343"/>
                </a:lnTo>
                <a:lnTo>
                  <a:pt x="1728" y="345"/>
                </a:lnTo>
                <a:lnTo>
                  <a:pt x="1731" y="345"/>
                </a:lnTo>
                <a:lnTo>
                  <a:pt x="1733" y="345"/>
                </a:lnTo>
                <a:lnTo>
                  <a:pt x="1736" y="345"/>
                </a:lnTo>
                <a:lnTo>
                  <a:pt x="1738" y="345"/>
                </a:lnTo>
                <a:lnTo>
                  <a:pt x="1741" y="345"/>
                </a:lnTo>
                <a:lnTo>
                  <a:pt x="1744" y="345"/>
                </a:lnTo>
                <a:lnTo>
                  <a:pt x="1744" y="343"/>
                </a:lnTo>
                <a:lnTo>
                  <a:pt x="1746" y="343"/>
                </a:lnTo>
                <a:lnTo>
                  <a:pt x="1746" y="340"/>
                </a:lnTo>
                <a:lnTo>
                  <a:pt x="1744" y="337"/>
                </a:lnTo>
                <a:lnTo>
                  <a:pt x="1741" y="337"/>
                </a:lnTo>
                <a:lnTo>
                  <a:pt x="1744" y="337"/>
                </a:lnTo>
                <a:lnTo>
                  <a:pt x="1744" y="335"/>
                </a:lnTo>
                <a:lnTo>
                  <a:pt x="1744" y="332"/>
                </a:lnTo>
                <a:lnTo>
                  <a:pt x="1746" y="332"/>
                </a:lnTo>
                <a:lnTo>
                  <a:pt x="1746" y="330"/>
                </a:lnTo>
                <a:lnTo>
                  <a:pt x="1749" y="330"/>
                </a:lnTo>
                <a:lnTo>
                  <a:pt x="1751" y="330"/>
                </a:lnTo>
                <a:lnTo>
                  <a:pt x="1754" y="330"/>
                </a:lnTo>
                <a:lnTo>
                  <a:pt x="1754" y="332"/>
                </a:lnTo>
                <a:lnTo>
                  <a:pt x="1757" y="332"/>
                </a:lnTo>
                <a:lnTo>
                  <a:pt x="1757" y="335"/>
                </a:lnTo>
                <a:lnTo>
                  <a:pt x="1754" y="335"/>
                </a:lnTo>
                <a:lnTo>
                  <a:pt x="1754" y="337"/>
                </a:lnTo>
                <a:lnTo>
                  <a:pt x="1754" y="340"/>
                </a:lnTo>
                <a:lnTo>
                  <a:pt x="1754" y="343"/>
                </a:lnTo>
                <a:lnTo>
                  <a:pt x="1754" y="345"/>
                </a:lnTo>
                <a:lnTo>
                  <a:pt x="1751" y="345"/>
                </a:lnTo>
                <a:lnTo>
                  <a:pt x="1751" y="348"/>
                </a:lnTo>
                <a:lnTo>
                  <a:pt x="1749" y="348"/>
                </a:lnTo>
                <a:lnTo>
                  <a:pt x="1746" y="348"/>
                </a:lnTo>
                <a:lnTo>
                  <a:pt x="1746" y="350"/>
                </a:lnTo>
                <a:lnTo>
                  <a:pt x="1744" y="350"/>
                </a:lnTo>
                <a:lnTo>
                  <a:pt x="1744" y="353"/>
                </a:lnTo>
                <a:lnTo>
                  <a:pt x="1744" y="356"/>
                </a:lnTo>
                <a:lnTo>
                  <a:pt x="1741" y="356"/>
                </a:lnTo>
                <a:lnTo>
                  <a:pt x="1741" y="358"/>
                </a:lnTo>
                <a:lnTo>
                  <a:pt x="1738" y="358"/>
                </a:lnTo>
                <a:lnTo>
                  <a:pt x="1738" y="361"/>
                </a:lnTo>
                <a:lnTo>
                  <a:pt x="1736" y="363"/>
                </a:lnTo>
                <a:lnTo>
                  <a:pt x="1733" y="363"/>
                </a:lnTo>
                <a:lnTo>
                  <a:pt x="1733" y="366"/>
                </a:lnTo>
                <a:lnTo>
                  <a:pt x="1731" y="366"/>
                </a:lnTo>
                <a:lnTo>
                  <a:pt x="1731" y="369"/>
                </a:lnTo>
                <a:lnTo>
                  <a:pt x="1728" y="369"/>
                </a:lnTo>
                <a:lnTo>
                  <a:pt x="1728" y="371"/>
                </a:lnTo>
                <a:lnTo>
                  <a:pt x="1725" y="371"/>
                </a:lnTo>
                <a:lnTo>
                  <a:pt x="1723" y="371"/>
                </a:lnTo>
                <a:lnTo>
                  <a:pt x="1723" y="374"/>
                </a:lnTo>
                <a:lnTo>
                  <a:pt x="1720" y="374"/>
                </a:lnTo>
                <a:lnTo>
                  <a:pt x="1720" y="377"/>
                </a:lnTo>
                <a:lnTo>
                  <a:pt x="1718" y="377"/>
                </a:lnTo>
                <a:lnTo>
                  <a:pt x="1715" y="377"/>
                </a:lnTo>
                <a:lnTo>
                  <a:pt x="1712" y="377"/>
                </a:lnTo>
                <a:lnTo>
                  <a:pt x="1712" y="374"/>
                </a:lnTo>
                <a:lnTo>
                  <a:pt x="1712" y="371"/>
                </a:lnTo>
                <a:lnTo>
                  <a:pt x="1710" y="371"/>
                </a:lnTo>
                <a:lnTo>
                  <a:pt x="1710" y="374"/>
                </a:lnTo>
                <a:lnTo>
                  <a:pt x="1710" y="377"/>
                </a:lnTo>
                <a:lnTo>
                  <a:pt x="1712" y="377"/>
                </a:lnTo>
                <a:lnTo>
                  <a:pt x="1712" y="379"/>
                </a:lnTo>
                <a:lnTo>
                  <a:pt x="1715" y="379"/>
                </a:lnTo>
                <a:lnTo>
                  <a:pt x="1715" y="382"/>
                </a:lnTo>
                <a:lnTo>
                  <a:pt x="1718" y="382"/>
                </a:lnTo>
                <a:lnTo>
                  <a:pt x="1718" y="384"/>
                </a:lnTo>
                <a:lnTo>
                  <a:pt x="1720" y="384"/>
                </a:lnTo>
                <a:lnTo>
                  <a:pt x="1720" y="387"/>
                </a:lnTo>
                <a:lnTo>
                  <a:pt x="1720" y="390"/>
                </a:lnTo>
                <a:lnTo>
                  <a:pt x="1720" y="392"/>
                </a:lnTo>
                <a:lnTo>
                  <a:pt x="1720" y="395"/>
                </a:lnTo>
                <a:lnTo>
                  <a:pt x="1720" y="397"/>
                </a:lnTo>
                <a:lnTo>
                  <a:pt x="1718" y="397"/>
                </a:lnTo>
                <a:lnTo>
                  <a:pt x="1718" y="395"/>
                </a:lnTo>
                <a:lnTo>
                  <a:pt x="1715" y="395"/>
                </a:lnTo>
                <a:lnTo>
                  <a:pt x="1712" y="395"/>
                </a:lnTo>
                <a:lnTo>
                  <a:pt x="1712" y="392"/>
                </a:lnTo>
                <a:lnTo>
                  <a:pt x="1710" y="392"/>
                </a:lnTo>
                <a:lnTo>
                  <a:pt x="1710" y="395"/>
                </a:lnTo>
                <a:lnTo>
                  <a:pt x="1707" y="395"/>
                </a:lnTo>
                <a:lnTo>
                  <a:pt x="1704" y="395"/>
                </a:lnTo>
                <a:lnTo>
                  <a:pt x="1702" y="395"/>
                </a:lnTo>
                <a:lnTo>
                  <a:pt x="1702" y="397"/>
                </a:lnTo>
                <a:lnTo>
                  <a:pt x="1699" y="397"/>
                </a:lnTo>
                <a:lnTo>
                  <a:pt x="1699" y="400"/>
                </a:lnTo>
                <a:lnTo>
                  <a:pt x="1699" y="403"/>
                </a:lnTo>
                <a:lnTo>
                  <a:pt x="1699" y="405"/>
                </a:lnTo>
                <a:lnTo>
                  <a:pt x="1697" y="405"/>
                </a:lnTo>
                <a:lnTo>
                  <a:pt x="1697" y="408"/>
                </a:lnTo>
                <a:lnTo>
                  <a:pt x="1697" y="410"/>
                </a:lnTo>
                <a:lnTo>
                  <a:pt x="1697" y="413"/>
                </a:lnTo>
                <a:lnTo>
                  <a:pt x="1697" y="416"/>
                </a:lnTo>
                <a:lnTo>
                  <a:pt x="1699" y="418"/>
                </a:lnTo>
                <a:lnTo>
                  <a:pt x="1699" y="421"/>
                </a:lnTo>
                <a:lnTo>
                  <a:pt x="1702" y="424"/>
                </a:lnTo>
                <a:lnTo>
                  <a:pt x="1699" y="424"/>
                </a:lnTo>
                <a:lnTo>
                  <a:pt x="1697" y="424"/>
                </a:lnTo>
                <a:lnTo>
                  <a:pt x="1697" y="426"/>
                </a:lnTo>
                <a:lnTo>
                  <a:pt x="1697" y="429"/>
                </a:lnTo>
                <a:lnTo>
                  <a:pt x="1697" y="431"/>
                </a:lnTo>
                <a:lnTo>
                  <a:pt x="1694" y="431"/>
                </a:lnTo>
                <a:lnTo>
                  <a:pt x="1694" y="434"/>
                </a:lnTo>
                <a:lnTo>
                  <a:pt x="1694" y="437"/>
                </a:lnTo>
                <a:lnTo>
                  <a:pt x="1694" y="439"/>
                </a:lnTo>
                <a:lnTo>
                  <a:pt x="1691" y="439"/>
                </a:lnTo>
                <a:lnTo>
                  <a:pt x="1691" y="442"/>
                </a:lnTo>
                <a:lnTo>
                  <a:pt x="1689" y="442"/>
                </a:lnTo>
                <a:lnTo>
                  <a:pt x="1689" y="439"/>
                </a:lnTo>
                <a:lnTo>
                  <a:pt x="1686" y="439"/>
                </a:lnTo>
                <a:lnTo>
                  <a:pt x="1684" y="439"/>
                </a:lnTo>
                <a:lnTo>
                  <a:pt x="1684" y="437"/>
                </a:lnTo>
                <a:lnTo>
                  <a:pt x="1681" y="437"/>
                </a:lnTo>
                <a:lnTo>
                  <a:pt x="1681" y="434"/>
                </a:lnTo>
                <a:lnTo>
                  <a:pt x="1681" y="431"/>
                </a:lnTo>
                <a:lnTo>
                  <a:pt x="1678" y="431"/>
                </a:lnTo>
                <a:lnTo>
                  <a:pt x="1678" y="429"/>
                </a:lnTo>
                <a:lnTo>
                  <a:pt x="1678" y="426"/>
                </a:lnTo>
                <a:lnTo>
                  <a:pt x="1678" y="424"/>
                </a:lnTo>
                <a:lnTo>
                  <a:pt x="1676" y="424"/>
                </a:lnTo>
                <a:lnTo>
                  <a:pt x="1676" y="421"/>
                </a:lnTo>
                <a:lnTo>
                  <a:pt x="1673" y="421"/>
                </a:lnTo>
                <a:lnTo>
                  <a:pt x="1673" y="418"/>
                </a:lnTo>
                <a:lnTo>
                  <a:pt x="1671" y="418"/>
                </a:lnTo>
                <a:lnTo>
                  <a:pt x="1673" y="418"/>
                </a:lnTo>
                <a:lnTo>
                  <a:pt x="1676" y="416"/>
                </a:lnTo>
                <a:lnTo>
                  <a:pt x="1676" y="413"/>
                </a:lnTo>
                <a:lnTo>
                  <a:pt x="1673" y="413"/>
                </a:lnTo>
                <a:lnTo>
                  <a:pt x="1671" y="413"/>
                </a:lnTo>
                <a:lnTo>
                  <a:pt x="1671" y="416"/>
                </a:lnTo>
                <a:lnTo>
                  <a:pt x="1668" y="416"/>
                </a:lnTo>
                <a:lnTo>
                  <a:pt x="1665" y="416"/>
                </a:lnTo>
                <a:lnTo>
                  <a:pt x="1663" y="416"/>
                </a:lnTo>
                <a:lnTo>
                  <a:pt x="1660" y="416"/>
                </a:lnTo>
                <a:lnTo>
                  <a:pt x="1660" y="413"/>
                </a:lnTo>
                <a:lnTo>
                  <a:pt x="1657" y="413"/>
                </a:lnTo>
                <a:lnTo>
                  <a:pt x="1657" y="410"/>
                </a:lnTo>
                <a:lnTo>
                  <a:pt x="1655" y="408"/>
                </a:lnTo>
                <a:lnTo>
                  <a:pt x="1655" y="405"/>
                </a:lnTo>
                <a:lnTo>
                  <a:pt x="1652" y="405"/>
                </a:lnTo>
                <a:lnTo>
                  <a:pt x="1650" y="405"/>
                </a:lnTo>
                <a:lnTo>
                  <a:pt x="1647" y="405"/>
                </a:lnTo>
                <a:lnTo>
                  <a:pt x="1644" y="403"/>
                </a:lnTo>
                <a:lnTo>
                  <a:pt x="1642" y="403"/>
                </a:lnTo>
                <a:lnTo>
                  <a:pt x="1642" y="405"/>
                </a:lnTo>
                <a:lnTo>
                  <a:pt x="1642" y="408"/>
                </a:lnTo>
                <a:lnTo>
                  <a:pt x="1639" y="408"/>
                </a:lnTo>
                <a:lnTo>
                  <a:pt x="1642" y="408"/>
                </a:lnTo>
                <a:lnTo>
                  <a:pt x="1642" y="410"/>
                </a:lnTo>
                <a:lnTo>
                  <a:pt x="1647" y="413"/>
                </a:lnTo>
                <a:lnTo>
                  <a:pt x="1644" y="410"/>
                </a:lnTo>
                <a:lnTo>
                  <a:pt x="1642" y="408"/>
                </a:lnTo>
                <a:lnTo>
                  <a:pt x="1642" y="410"/>
                </a:lnTo>
                <a:lnTo>
                  <a:pt x="1639" y="410"/>
                </a:lnTo>
                <a:lnTo>
                  <a:pt x="1639" y="413"/>
                </a:lnTo>
                <a:lnTo>
                  <a:pt x="1637" y="413"/>
                </a:lnTo>
                <a:lnTo>
                  <a:pt x="1637" y="416"/>
                </a:lnTo>
                <a:lnTo>
                  <a:pt x="1639" y="416"/>
                </a:lnTo>
                <a:lnTo>
                  <a:pt x="1639" y="418"/>
                </a:lnTo>
                <a:lnTo>
                  <a:pt x="1642" y="418"/>
                </a:lnTo>
                <a:lnTo>
                  <a:pt x="1642" y="421"/>
                </a:lnTo>
                <a:lnTo>
                  <a:pt x="1644" y="421"/>
                </a:lnTo>
                <a:lnTo>
                  <a:pt x="1647" y="421"/>
                </a:lnTo>
                <a:lnTo>
                  <a:pt x="1647" y="418"/>
                </a:lnTo>
                <a:lnTo>
                  <a:pt x="1650" y="418"/>
                </a:lnTo>
                <a:lnTo>
                  <a:pt x="1650" y="421"/>
                </a:lnTo>
                <a:lnTo>
                  <a:pt x="1652" y="421"/>
                </a:lnTo>
                <a:lnTo>
                  <a:pt x="1650" y="421"/>
                </a:lnTo>
                <a:lnTo>
                  <a:pt x="1652" y="424"/>
                </a:lnTo>
                <a:lnTo>
                  <a:pt x="1650" y="424"/>
                </a:lnTo>
                <a:lnTo>
                  <a:pt x="1647" y="424"/>
                </a:lnTo>
                <a:lnTo>
                  <a:pt x="1647" y="421"/>
                </a:lnTo>
                <a:lnTo>
                  <a:pt x="1644" y="421"/>
                </a:lnTo>
                <a:lnTo>
                  <a:pt x="1644" y="424"/>
                </a:lnTo>
                <a:lnTo>
                  <a:pt x="1642" y="424"/>
                </a:lnTo>
                <a:lnTo>
                  <a:pt x="1642" y="426"/>
                </a:lnTo>
                <a:lnTo>
                  <a:pt x="1639" y="429"/>
                </a:lnTo>
                <a:lnTo>
                  <a:pt x="1639" y="431"/>
                </a:lnTo>
                <a:lnTo>
                  <a:pt x="1639" y="434"/>
                </a:lnTo>
                <a:lnTo>
                  <a:pt x="1637" y="437"/>
                </a:lnTo>
                <a:lnTo>
                  <a:pt x="1639" y="437"/>
                </a:lnTo>
                <a:lnTo>
                  <a:pt x="1637" y="437"/>
                </a:lnTo>
                <a:lnTo>
                  <a:pt x="1637" y="439"/>
                </a:lnTo>
                <a:lnTo>
                  <a:pt x="1637" y="442"/>
                </a:lnTo>
                <a:lnTo>
                  <a:pt x="1639" y="442"/>
                </a:lnTo>
                <a:lnTo>
                  <a:pt x="1639" y="444"/>
                </a:lnTo>
                <a:lnTo>
                  <a:pt x="1637" y="444"/>
                </a:lnTo>
                <a:lnTo>
                  <a:pt x="1637" y="447"/>
                </a:lnTo>
                <a:lnTo>
                  <a:pt x="1634" y="447"/>
                </a:lnTo>
                <a:lnTo>
                  <a:pt x="1631" y="444"/>
                </a:lnTo>
                <a:lnTo>
                  <a:pt x="1631" y="447"/>
                </a:lnTo>
                <a:lnTo>
                  <a:pt x="1634" y="447"/>
                </a:lnTo>
                <a:lnTo>
                  <a:pt x="1637" y="447"/>
                </a:lnTo>
                <a:lnTo>
                  <a:pt x="1637" y="450"/>
                </a:lnTo>
                <a:lnTo>
                  <a:pt x="1639" y="450"/>
                </a:lnTo>
                <a:lnTo>
                  <a:pt x="1639" y="452"/>
                </a:lnTo>
                <a:lnTo>
                  <a:pt x="1639" y="450"/>
                </a:lnTo>
                <a:lnTo>
                  <a:pt x="1639" y="447"/>
                </a:lnTo>
                <a:lnTo>
                  <a:pt x="1642" y="447"/>
                </a:lnTo>
                <a:lnTo>
                  <a:pt x="1642" y="444"/>
                </a:lnTo>
                <a:lnTo>
                  <a:pt x="1644" y="444"/>
                </a:lnTo>
                <a:lnTo>
                  <a:pt x="1647" y="444"/>
                </a:lnTo>
                <a:lnTo>
                  <a:pt x="1647" y="442"/>
                </a:lnTo>
                <a:lnTo>
                  <a:pt x="1650" y="442"/>
                </a:lnTo>
                <a:lnTo>
                  <a:pt x="1652" y="442"/>
                </a:lnTo>
                <a:lnTo>
                  <a:pt x="1655" y="442"/>
                </a:lnTo>
                <a:lnTo>
                  <a:pt x="1657" y="442"/>
                </a:lnTo>
                <a:lnTo>
                  <a:pt x="1660" y="442"/>
                </a:lnTo>
                <a:lnTo>
                  <a:pt x="1663" y="442"/>
                </a:lnTo>
                <a:lnTo>
                  <a:pt x="1665" y="442"/>
                </a:lnTo>
                <a:lnTo>
                  <a:pt x="1665" y="444"/>
                </a:lnTo>
                <a:lnTo>
                  <a:pt x="1663" y="444"/>
                </a:lnTo>
                <a:lnTo>
                  <a:pt x="1660" y="444"/>
                </a:lnTo>
                <a:lnTo>
                  <a:pt x="1660" y="447"/>
                </a:lnTo>
                <a:lnTo>
                  <a:pt x="1657" y="447"/>
                </a:lnTo>
                <a:lnTo>
                  <a:pt x="1657" y="450"/>
                </a:lnTo>
                <a:lnTo>
                  <a:pt x="1657" y="447"/>
                </a:lnTo>
                <a:lnTo>
                  <a:pt x="1657" y="450"/>
                </a:lnTo>
                <a:lnTo>
                  <a:pt x="1657" y="447"/>
                </a:lnTo>
                <a:lnTo>
                  <a:pt x="1655" y="447"/>
                </a:lnTo>
                <a:lnTo>
                  <a:pt x="1655" y="450"/>
                </a:lnTo>
                <a:lnTo>
                  <a:pt x="1655" y="452"/>
                </a:lnTo>
                <a:lnTo>
                  <a:pt x="1655" y="455"/>
                </a:lnTo>
                <a:lnTo>
                  <a:pt x="1657" y="455"/>
                </a:lnTo>
                <a:lnTo>
                  <a:pt x="1657" y="458"/>
                </a:lnTo>
                <a:lnTo>
                  <a:pt x="1660" y="458"/>
                </a:lnTo>
                <a:lnTo>
                  <a:pt x="1663" y="458"/>
                </a:lnTo>
                <a:lnTo>
                  <a:pt x="1660" y="458"/>
                </a:lnTo>
                <a:lnTo>
                  <a:pt x="1660" y="460"/>
                </a:lnTo>
                <a:lnTo>
                  <a:pt x="1657" y="460"/>
                </a:lnTo>
                <a:lnTo>
                  <a:pt x="1657" y="463"/>
                </a:lnTo>
                <a:lnTo>
                  <a:pt x="1655" y="463"/>
                </a:lnTo>
                <a:lnTo>
                  <a:pt x="1652" y="465"/>
                </a:lnTo>
                <a:lnTo>
                  <a:pt x="1650" y="463"/>
                </a:lnTo>
                <a:lnTo>
                  <a:pt x="1650" y="460"/>
                </a:lnTo>
                <a:lnTo>
                  <a:pt x="1650" y="463"/>
                </a:lnTo>
                <a:lnTo>
                  <a:pt x="1647" y="463"/>
                </a:lnTo>
                <a:lnTo>
                  <a:pt x="1650" y="463"/>
                </a:lnTo>
                <a:lnTo>
                  <a:pt x="1650" y="465"/>
                </a:lnTo>
                <a:lnTo>
                  <a:pt x="1650" y="468"/>
                </a:lnTo>
                <a:lnTo>
                  <a:pt x="1650" y="471"/>
                </a:lnTo>
                <a:lnTo>
                  <a:pt x="1652" y="471"/>
                </a:lnTo>
                <a:lnTo>
                  <a:pt x="1652" y="473"/>
                </a:lnTo>
                <a:lnTo>
                  <a:pt x="1655" y="473"/>
                </a:lnTo>
                <a:lnTo>
                  <a:pt x="1657" y="473"/>
                </a:lnTo>
                <a:lnTo>
                  <a:pt x="1657" y="476"/>
                </a:lnTo>
                <a:lnTo>
                  <a:pt x="1657" y="478"/>
                </a:lnTo>
                <a:lnTo>
                  <a:pt x="1660" y="478"/>
                </a:lnTo>
                <a:lnTo>
                  <a:pt x="1660" y="481"/>
                </a:lnTo>
                <a:lnTo>
                  <a:pt x="1660" y="484"/>
                </a:lnTo>
                <a:lnTo>
                  <a:pt x="1657" y="484"/>
                </a:lnTo>
                <a:lnTo>
                  <a:pt x="1655" y="484"/>
                </a:lnTo>
                <a:lnTo>
                  <a:pt x="1652" y="484"/>
                </a:lnTo>
                <a:lnTo>
                  <a:pt x="1652" y="481"/>
                </a:lnTo>
                <a:lnTo>
                  <a:pt x="1650" y="481"/>
                </a:lnTo>
                <a:lnTo>
                  <a:pt x="1650" y="478"/>
                </a:lnTo>
                <a:lnTo>
                  <a:pt x="1647" y="478"/>
                </a:lnTo>
                <a:lnTo>
                  <a:pt x="1644" y="476"/>
                </a:lnTo>
                <a:lnTo>
                  <a:pt x="1642" y="476"/>
                </a:lnTo>
                <a:lnTo>
                  <a:pt x="1642" y="478"/>
                </a:lnTo>
                <a:lnTo>
                  <a:pt x="1639" y="478"/>
                </a:lnTo>
                <a:lnTo>
                  <a:pt x="1637" y="478"/>
                </a:lnTo>
                <a:lnTo>
                  <a:pt x="1637" y="476"/>
                </a:lnTo>
                <a:lnTo>
                  <a:pt x="1637" y="478"/>
                </a:lnTo>
                <a:lnTo>
                  <a:pt x="1637" y="481"/>
                </a:lnTo>
                <a:lnTo>
                  <a:pt x="1637" y="484"/>
                </a:lnTo>
                <a:lnTo>
                  <a:pt x="1639" y="484"/>
                </a:lnTo>
                <a:lnTo>
                  <a:pt x="1639" y="486"/>
                </a:lnTo>
                <a:lnTo>
                  <a:pt x="1637" y="486"/>
                </a:lnTo>
                <a:lnTo>
                  <a:pt x="1637" y="489"/>
                </a:lnTo>
                <a:lnTo>
                  <a:pt x="1634" y="489"/>
                </a:lnTo>
                <a:lnTo>
                  <a:pt x="1634" y="491"/>
                </a:lnTo>
                <a:lnTo>
                  <a:pt x="1637" y="491"/>
                </a:lnTo>
                <a:lnTo>
                  <a:pt x="1637" y="489"/>
                </a:lnTo>
                <a:lnTo>
                  <a:pt x="1639" y="489"/>
                </a:lnTo>
                <a:lnTo>
                  <a:pt x="1637" y="491"/>
                </a:lnTo>
                <a:lnTo>
                  <a:pt x="1637" y="494"/>
                </a:lnTo>
                <a:lnTo>
                  <a:pt x="1634" y="494"/>
                </a:lnTo>
                <a:lnTo>
                  <a:pt x="1637" y="494"/>
                </a:lnTo>
                <a:lnTo>
                  <a:pt x="1637" y="491"/>
                </a:lnTo>
                <a:lnTo>
                  <a:pt x="1639" y="491"/>
                </a:lnTo>
                <a:lnTo>
                  <a:pt x="1642" y="494"/>
                </a:lnTo>
                <a:lnTo>
                  <a:pt x="1644" y="494"/>
                </a:lnTo>
                <a:lnTo>
                  <a:pt x="1644" y="491"/>
                </a:lnTo>
                <a:lnTo>
                  <a:pt x="1642" y="491"/>
                </a:lnTo>
                <a:lnTo>
                  <a:pt x="1642" y="489"/>
                </a:lnTo>
                <a:lnTo>
                  <a:pt x="1644" y="489"/>
                </a:lnTo>
                <a:lnTo>
                  <a:pt x="1644" y="486"/>
                </a:lnTo>
                <a:lnTo>
                  <a:pt x="1644" y="484"/>
                </a:lnTo>
                <a:lnTo>
                  <a:pt x="1647" y="484"/>
                </a:lnTo>
                <a:lnTo>
                  <a:pt x="1647" y="486"/>
                </a:lnTo>
                <a:lnTo>
                  <a:pt x="1647" y="489"/>
                </a:lnTo>
                <a:lnTo>
                  <a:pt x="1650" y="489"/>
                </a:lnTo>
                <a:lnTo>
                  <a:pt x="1652" y="489"/>
                </a:lnTo>
                <a:lnTo>
                  <a:pt x="1652" y="491"/>
                </a:lnTo>
                <a:lnTo>
                  <a:pt x="1655" y="491"/>
                </a:lnTo>
                <a:lnTo>
                  <a:pt x="1657" y="489"/>
                </a:lnTo>
                <a:lnTo>
                  <a:pt x="1660" y="489"/>
                </a:lnTo>
                <a:lnTo>
                  <a:pt x="1660" y="491"/>
                </a:lnTo>
                <a:lnTo>
                  <a:pt x="1663" y="491"/>
                </a:lnTo>
                <a:lnTo>
                  <a:pt x="1665" y="491"/>
                </a:lnTo>
                <a:lnTo>
                  <a:pt x="1668" y="491"/>
                </a:lnTo>
                <a:lnTo>
                  <a:pt x="1668" y="489"/>
                </a:lnTo>
                <a:lnTo>
                  <a:pt x="1671" y="489"/>
                </a:lnTo>
                <a:lnTo>
                  <a:pt x="1671" y="486"/>
                </a:lnTo>
                <a:lnTo>
                  <a:pt x="1671" y="484"/>
                </a:lnTo>
                <a:lnTo>
                  <a:pt x="1668" y="484"/>
                </a:lnTo>
                <a:lnTo>
                  <a:pt x="1671" y="484"/>
                </a:lnTo>
                <a:lnTo>
                  <a:pt x="1671" y="481"/>
                </a:lnTo>
                <a:lnTo>
                  <a:pt x="1668" y="481"/>
                </a:lnTo>
                <a:lnTo>
                  <a:pt x="1668" y="478"/>
                </a:lnTo>
                <a:lnTo>
                  <a:pt x="1665" y="478"/>
                </a:lnTo>
                <a:lnTo>
                  <a:pt x="1665" y="476"/>
                </a:lnTo>
                <a:lnTo>
                  <a:pt x="1665" y="473"/>
                </a:lnTo>
                <a:lnTo>
                  <a:pt x="1668" y="473"/>
                </a:lnTo>
                <a:lnTo>
                  <a:pt x="1671" y="471"/>
                </a:lnTo>
                <a:lnTo>
                  <a:pt x="1671" y="473"/>
                </a:lnTo>
                <a:lnTo>
                  <a:pt x="1671" y="471"/>
                </a:lnTo>
                <a:lnTo>
                  <a:pt x="1671" y="473"/>
                </a:lnTo>
                <a:lnTo>
                  <a:pt x="1673" y="473"/>
                </a:lnTo>
                <a:lnTo>
                  <a:pt x="1676" y="473"/>
                </a:lnTo>
                <a:lnTo>
                  <a:pt x="1676" y="476"/>
                </a:lnTo>
                <a:lnTo>
                  <a:pt x="1678" y="476"/>
                </a:lnTo>
                <a:lnTo>
                  <a:pt x="1681" y="476"/>
                </a:lnTo>
                <a:lnTo>
                  <a:pt x="1681" y="473"/>
                </a:lnTo>
                <a:lnTo>
                  <a:pt x="1678" y="473"/>
                </a:lnTo>
                <a:lnTo>
                  <a:pt x="1681" y="473"/>
                </a:lnTo>
                <a:lnTo>
                  <a:pt x="1681" y="476"/>
                </a:lnTo>
                <a:lnTo>
                  <a:pt x="1684" y="476"/>
                </a:lnTo>
                <a:lnTo>
                  <a:pt x="1684" y="478"/>
                </a:lnTo>
                <a:lnTo>
                  <a:pt x="1684" y="481"/>
                </a:lnTo>
                <a:lnTo>
                  <a:pt x="1686" y="481"/>
                </a:lnTo>
                <a:lnTo>
                  <a:pt x="1686" y="484"/>
                </a:lnTo>
                <a:lnTo>
                  <a:pt x="1689" y="484"/>
                </a:lnTo>
                <a:lnTo>
                  <a:pt x="1689" y="481"/>
                </a:lnTo>
                <a:lnTo>
                  <a:pt x="1689" y="478"/>
                </a:lnTo>
                <a:lnTo>
                  <a:pt x="1689" y="476"/>
                </a:lnTo>
                <a:lnTo>
                  <a:pt x="1689" y="473"/>
                </a:lnTo>
                <a:lnTo>
                  <a:pt x="1686" y="473"/>
                </a:lnTo>
                <a:lnTo>
                  <a:pt x="1686" y="471"/>
                </a:lnTo>
                <a:lnTo>
                  <a:pt x="1686" y="468"/>
                </a:lnTo>
                <a:lnTo>
                  <a:pt x="1689" y="468"/>
                </a:lnTo>
                <a:lnTo>
                  <a:pt x="1691" y="468"/>
                </a:lnTo>
                <a:lnTo>
                  <a:pt x="1694" y="468"/>
                </a:lnTo>
                <a:lnTo>
                  <a:pt x="1697" y="468"/>
                </a:lnTo>
                <a:lnTo>
                  <a:pt x="1697" y="471"/>
                </a:lnTo>
                <a:lnTo>
                  <a:pt x="1699" y="471"/>
                </a:lnTo>
                <a:lnTo>
                  <a:pt x="1699" y="473"/>
                </a:lnTo>
                <a:lnTo>
                  <a:pt x="1699" y="476"/>
                </a:lnTo>
                <a:lnTo>
                  <a:pt x="1702" y="476"/>
                </a:lnTo>
                <a:lnTo>
                  <a:pt x="1702" y="473"/>
                </a:lnTo>
                <a:lnTo>
                  <a:pt x="1702" y="471"/>
                </a:lnTo>
                <a:lnTo>
                  <a:pt x="1702" y="468"/>
                </a:lnTo>
                <a:lnTo>
                  <a:pt x="1704" y="468"/>
                </a:lnTo>
                <a:lnTo>
                  <a:pt x="1707" y="468"/>
                </a:lnTo>
                <a:lnTo>
                  <a:pt x="1710" y="468"/>
                </a:lnTo>
                <a:lnTo>
                  <a:pt x="1712" y="468"/>
                </a:lnTo>
                <a:lnTo>
                  <a:pt x="1715" y="468"/>
                </a:lnTo>
                <a:lnTo>
                  <a:pt x="1718" y="468"/>
                </a:lnTo>
                <a:lnTo>
                  <a:pt x="1718" y="465"/>
                </a:lnTo>
                <a:lnTo>
                  <a:pt x="1720" y="465"/>
                </a:lnTo>
                <a:lnTo>
                  <a:pt x="1723" y="465"/>
                </a:lnTo>
                <a:lnTo>
                  <a:pt x="1725" y="465"/>
                </a:lnTo>
                <a:lnTo>
                  <a:pt x="1725" y="468"/>
                </a:lnTo>
                <a:lnTo>
                  <a:pt x="1725" y="465"/>
                </a:lnTo>
                <a:lnTo>
                  <a:pt x="1725" y="468"/>
                </a:lnTo>
                <a:lnTo>
                  <a:pt x="1728" y="468"/>
                </a:lnTo>
                <a:lnTo>
                  <a:pt x="1731" y="468"/>
                </a:lnTo>
                <a:lnTo>
                  <a:pt x="1731" y="471"/>
                </a:lnTo>
                <a:lnTo>
                  <a:pt x="1733" y="471"/>
                </a:lnTo>
                <a:lnTo>
                  <a:pt x="1733" y="468"/>
                </a:lnTo>
                <a:lnTo>
                  <a:pt x="1736" y="468"/>
                </a:lnTo>
                <a:lnTo>
                  <a:pt x="1736" y="465"/>
                </a:lnTo>
                <a:lnTo>
                  <a:pt x="1736" y="463"/>
                </a:lnTo>
                <a:lnTo>
                  <a:pt x="1736" y="460"/>
                </a:lnTo>
                <a:lnTo>
                  <a:pt x="1738" y="460"/>
                </a:lnTo>
                <a:lnTo>
                  <a:pt x="1738" y="463"/>
                </a:lnTo>
                <a:lnTo>
                  <a:pt x="1738" y="465"/>
                </a:lnTo>
                <a:lnTo>
                  <a:pt x="1741" y="465"/>
                </a:lnTo>
                <a:lnTo>
                  <a:pt x="1744" y="465"/>
                </a:lnTo>
                <a:lnTo>
                  <a:pt x="1746" y="465"/>
                </a:lnTo>
                <a:lnTo>
                  <a:pt x="1746" y="463"/>
                </a:lnTo>
                <a:lnTo>
                  <a:pt x="1746" y="465"/>
                </a:lnTo>
                <a:lnTo>
                  <a:pt x="1749" y="465"/>
                </a:lnTo>
                <a:lnTo>
                  <a:pt x="1749" y="463"/>
                </a:lnTo>
                <a:lnTo>
                  <a:pt x="1751" y="463"/>
                </a:lnTo>
                <a:lnTo>
                  <a:pt x="1751" y="465"/>
                </a:lnTo>
                <a:lnTo>
                  <a:pt x="1754" y="465"/>
                </a:lnTo>
                <a:lnTo>
                  <a:pt x="1751" y="465"/>
                </a:lnTo>
                <a:lnTo>
                  <a:pt x="1751" y="468"/>
                </a:lnTo>
                <a:lnTo>
                  <a:pt x="1754" y="468"/>
                </a:lnTo>
                <a:lnTo>
                  <a:pt x="1751" y="468"/>
                </a:lnTo>
                <a:lnTo>
                  <a:pt x="1749" y="468"/>
                </a:lnTo>
                <a:lnTo>
                  <a:pt x="1749" y="471"/>
                </a:lnTo>
                <a:lnTo>
                  <a:pt x="1746" y="471"/>
                </a:lnTo>
                <a:lnTo>
                  <a:pt x="1744" y="471"/>
                </a:lnTo>
                <a:lnTo>
                  <a:pt x="1744" y="473"/>
                </a:lnTo>
                <a:lnTo>
                  <a:pt x="1744" y="476"/>
                </a:lnTo>
                <a:lnTo>
                  <a:pt x="1741" y="476"/>
                </a:lnTo>
                <a:lnTo>
                  <a:pt x="1741" y="478"/>
                </a:lnTo>
                <a:lnTo>
                  <a:pt x="1741" y="481"/>
                </a:lnTo>
                <a:lnTo>
                  <a:pt x="1738" y="481"/>
                </a:lnTo>
                <a:lnTo>
                  <a:pt x="1736" y="481"/>
                </a:lnTo>
                <a:lnTo>
                  <a:pt x="1736" y="478"/>
                </a:lnTo>
                <a:lnTo>
                  <a:pt x="1733" y="476"/>
                </a:lnTo>
                <a:lnTo>
                  <a:pt x="1731" y="476"/>
                </a:lnTo>
                <a:lnTo>
                  <a:pt x="1731" y="473"/>
                </a:lnTo>
                <a:lnTo>
                  <a:pt x="1731" y="476"/>
                </a:lnTo>
                <a:lnTo>
                  <a:pt x="1728" y="476"/>
                </a:lnTo>
                <a:lnTo>
                  <a:pt x="1725" y="476"/>
                </a:lnTo>
                <a:lnTo>
                  <a:pt x="1723" y="473"/>
                </a:lnTo>
                <a:lnTo>
                  <a:pt x="1720" y="473"/>
                </a:lnTo>
                <a:lnTo>
                  <a:pt x="1718" y="473"/>
                </a:lnTo>
                <a:lnTo>
                  <a:pt x="1720" y="473"/>
                </a:lnTo>
                <a:lnTo>
                  <a:pt x="1720" y="476"/>
                </a:lnTo>
                <a:lnTo>
                  <a:pt x="1723" y="476"/>
                </a:lnTo>
                <a:lnTo>
                  <a:pt x="1723" y="478"/>
                </a:lnTo>
                <a:lnTo>
                  <a:pt x="1725" y="478"/>
                </a:lnTo>
                <a:lnTo>
                  <a:pt x="1725" y="481"/>
                </a:lnTo>
                <a:lnTo>
                  <a:pt x="1723" y="481"/>
                </a:lnTo>
                <a:lnTo>
                  <a:pt x="1725" y="481"/>
                </a:lnTo>
                <a:lnTo>
                  <a:pt x="1728" y="481"/>
                </a:lnTo>
                <a:lnTo>
                  <a:pt x="1728" y="478"/>
                </a:lnTo>
                <a:lnTo>
                  <a:pt x="1731" y="478"/>
                </a:lnTo>
                <a:lnTo>
                  <a:pt x="1731" y="481"/>
                </a:lnTo>
                <a:lnTo>
                  <a:pt x="1733" y="481"/>
                </a:lnTo>
                <a:lnTo>
                  <a:pt x="1733" y="484"/>
                </a:lnTo>
                <a:lnTo>
                  <a:pt x="1731" y="484"/>
                </a:lnTo>
                <a:lnTo>
                  <a:pt x="1731" y="486"/>
                </a:lnTo>
                <a:lnTo>
                  <a:pt x="1733" y="486"/>
                </a:lnTo>
                <a:lnTo>
                  <a:pt x="1736" y="486"/>
                </a:lnTo>
                <a:lnTo>
                  <a:pt x="1738" y="486"/>
                </a:lnTo>
                <a:lnTo>
                  <a:pt x="1738" y="489"/>
                </a:lnTo>
                <a:lnTo>
                  <a:pt x="1741" y="489"/>
                </a:lnTo>
                <a:lnTo>
                  <a:pt x="1744" y="489"/>
                </a:lnTo>
                <a:lnTo>
                  <a:pt x="1744" y="486"/>
                </a:lnTo>
                <a:lnTo>
                  <a:pt x="1746" y="486"/>
                </a:lnTo>
                <a:lnTo>
                  <a:pt x="1749" y="486"/>
                </a:lnTo>
                <a:lnTo>
                  <a:pt x="1749" y="484"/>
                </a:lnTo>
                <a:lnTo>
                  <a:pt x="1751" y="484"/>
                </a:lnTo>
                <a:lnTo>
                  <a:pt x="1754" y="484"/>
                </a:lnTo>
                <a:lnTo>
                  <a:pt x="1754" y="486"/>
                </a:lnTo>
                <a:lnTo>
                  <a:pt x="1757" y="486"/>
                </a:lnTo>
                <a:lnTo>
                  <a:pt x="1757" y="489"/>
                </a:lnTo>
                <a:lnTo>
                  <a:pt x="1759" y="486"/>
                </a:lnTo>
                <a:lnTo>
                  <a:pt x="1762" y="486"/>
                </a:lnTo>
                <a:lnTo>
                  <a:pt x="1762" y="484"/>
                </a:lnTo>
                <a:lnTo>
                  <a:pt x="1765" y="484"/>
                </a:lnTo>
                <a:lnTo>
                  <a:pt x="1765" y="481"/>
                </a:lnTo>
                <a:lnTo>
                  <a:pt x="1767" y="481"/>
                </a:lnTo>
                <a:lnTo>
                  <a:pt x="1767" y="478"/>
                </a:lnTo>
                <a:lnTo>
                  <a:pt x="1770" y="478"/>
                </a:lnTo>
                <a:lnTo>
                  <a:pt x="1770" y="481"/>
                </a:lnTo>
                <a:lnTo>
                  <a:pt x="1770" y="484"/>
                </a:lnTo>
                <a:lnTo>
                  <a:pt x="1770" y="486"/>
                </a:lnTo>
                <a:lnTo>
                  <a:pt x="1772" y="489"/>
                </a:lnTo>
                <a:lnTo>
                  <a:pt x="1770" y="489"/>
                </a:lnTo>
                <a:lnTo>
                  <a:pt x="1770" y="491"/>
                </a:lnTo>
                <a:lnTo>
                  <a:pt x="1767" y="491"/>
                </a:lnTo>
                <a:lnTo>
                  <a:pt x="1767" y="494"/>
                </a:lnTo>
                <a:lnTo>
                  <a:pt x="1765" y="494"/>
                </a:lnTo>
                <a:lnTo>
                  <a:pt x="1765" y="497"/>
                </a:lnTo>
                <a:lnTo>
                  <a:pt x="1762" y="497"/>
                </a:lnTo>
                <a:lnTo>
                  <a:pt x="1762" y="499"/>
                </a:lnTo>
                <a:lnTo>
                  <a:pt x="1759" y="499"/>
                </a:lnTo>
                <a:lnTo>
                  <a:pt x="1759" y="502"/>
                </a:lnTo>
                <a:lnTo>
                  <a:pt x="1759" y="505"/>
                </a:lnTo>
                <a:lnTo>
                  <a:pt x="1757" y="505"/>
                </a:lnTo>
                <a:lnTo>
                  <a:pt x="1757" y="507"/>
                </a:lnTo>
                <a:lnTo>
                  <a:pt x="1757" y="510"/>
                </a:lnTo>
                <a:lnTo>
                  <a:pt x="1757" y="512"/>
                </a:lnTo>
                <a:lnTo>
                  <a:pt x="1754" y="512"/>
                </a:lnTo>
                <a:lnTo>
                  <a:pt x="1757" y="512"/>
                </a:lnTo>
                <a:lnTo>
                  <a:pt x="1759" y="512"/>
                </a:lnTo>
                <a:lnTo>
                  <a:pt x="1757" y="512"/>
                </a:lnTo>
                <a:lnTo>
                  <a:pt x="1759" y="512"/>
                </a:lnTo>
                <a:lnTo>
                  <a:pt x="1759" y="510"/>
                </a:lnTo>
                <a:lnTo>
                  <a:pt x="1762" y="510"/>
                </a:lnTo>
                <a:lnTo>
                  <a:pt x="1762" y="507"/>
                </a:lnTo>
                <a:lnTo>
                  <a:pt x="1765" y="507"/>
                </a:lnTo>
                <a:lnTo>
                  <a:pt x="1767" y="505"/>
                </a:lnTo>
                <a:lnTo>
                  <a:pt x="1770" y="505"/>
                </a:lnTo>
                <a:lnTo>
                  <a:pt x="1772" y="505"/>
                </a:lnTo>
                <a:lnTo>
                  <a:pt x="1772" y="502"/>
                </a:lnTo>
                <a:lnTo>
                  <a:pt x="1775" y="502"/>
                </a:lnTo>
                <a:lnTo>
                  <a:pt x="1775" y="505"/>
                </a:lnTo>
                <a:lnTo>
                  <a:pt x="1775" y="507"/>
                </a:lnTo>
                <a:lnTo>
                  <a:pt x="1775" y="510"/>
                </a:lnTo>
                <a:lnTo>
                  <a:pt x="1778" y="510"/>
                </a:lnTo>
                <a:lnTo>
                  <a:pt x="1780" y="510"/>
                </a:lnTo>
                <a:lnTo>
                  <a:pt x="1783" y="510"/>
                </a:lnTo>
                <a:lnTo>
                  <a:pt x="1783" y="512"/>
                </a:lnTo>
                <a:lnTo>
                  <a:pt x="1785" y="512"/>
                </a:lnTo>
                <a:lnTo>
                  <a:pt x="1785" y="515"/>
                </a:lnTo>
                <a:lnTo>
                  <a:pt x="1788" y="515"/>
                </a:lnTo>
                <a:lnTo>
                  <a:pt x="1788" y="518"/>
                </a:lnTo>
                <a:lnTo>
                  <a:pt x="1791" y="518"/>
                </a:lnTo>
                <a:lnTo>
                  <a:pt x="1793" y="518"/>
                </a:lnTo>
                <a:lnTo>
                  <a:pt x="1796" y="518"/>
                </a:lnTo>
                <a:lnTo>
                  <a:pt x="1798" y="518"/>
                </a:lnTo>
                <a:lnTo>
                  <a:pt x="1798" y="520"/>
                </a:lnTo>
                <a:lnTo>
                  <a:pt x="1796" y="520"/>
                </a:lnTo>
                <a:lnTo>
                  <a:pt x="1796" y="523"/>
                </a:lnTo>
                <a:lnTo>
                  <a:pt x="1796" y="525"/>
                </a:lnTo>
                <a:lnTo>
                  <a:pt x="1798" y="525"/>
                </a:lnTo>
                <a:lnTo>
                  <a:pt x="1798" y="528"/>
                </a:lnTo>
                <a:lnTo>
                  <a:pt x="1798" y="525"/>
                </a:lnTo>
                <a:lnTo>
                  <a:pt x="1798" y="523"/>
                </a:lnTo>
                <a:lnTo>
                  <a:pt x="1801" y="523"/>
                </a:lnTo>
                <a:lnTo>
                  <a:pt x="1801" y="520"/>
                </a:lnTo>
                <a:lnTo>
                  <a:pt x="1804" y="520"/>
                </a:lnTo>
                <a:lnTo>
                  <a:pt x="1801" y="518"/>
                </a:lnTo>
                <a:lnTo>
                  <a:pt x="1804" y="515"/>
                </a:lnTo>
                <a:lnTo>
                  <a:pt x="1804" y="512"/>
                </a:lnTo>
                <a:lnTo>
                  <a:pt x="1801" y="512"/>
                </a:lnTo>
                <a:lnTo>
                  <a:pt x="1801" y="510"/>
                </a:lnTo>
                <a:lnTo>
                  <a:pt x="1798" y="510"/>
                </a:lnTo>
                <a:lnTo>
                  <a:pt x="1796" y="510"/>
                </a:lnTo>
                <a:lnTo>
                  <a:pt x="1793" y="510"/>
                </a:lnTo>
                <a:lnTo>
                  <a:pt x="1791" y="510"/>
                </a:lnTo>
                <a:lnTo>
                  <a:pt x="1791" y="507"/>
                </a:lnTo>
                <a:lnTo>
                  <a:pt x="1791" y="505"/>
                </a:lnTo>
                <a:lnTo>
                  <a:pt x="1791" y="502"/>
                </a:lnTo>
                <a:lnTo>
                  <a:pt x="1788" y="502"/>
                </a:lnTo>
                <a:lnTo>
                  <a:pt x="1788" y="499"/>
                </a:lnTo>
                <a:lnTo>
                  <a:pt x="1791" y="499"/>
                </a:lnTo>
                <a:lnTo>
                  <a:pt x="1793" y="499"/>
                </a:lnTo>
                <a:lnTo>
                  <a:pt x="1793" y="497"/>
                </a:lnTo>
                <a:lnTo>
                  <a:pt x="1793" y="494"/>
                </a:lnTo>
                <a:lnTo>
                  <a:pt x="1791" y="494"/>
                </a:lnTo>
                <a:lnTo>
                  <a:pt x="1791" y="491"/>
                </a:lnTo>
                <a:lnTo>
                  <a:pt x="1788" y="491"/>
                </a:lnTo>
                <a:lnTo>
                  <a:pt x="1788" y="489"/>
                </a:lnTo>
                <a:lnTo>
                  <a:pt x="1788" y="486"/>
                </a:lnTo>
                <a:lnTo>
                  <a:pt x="1791" y="486"/>
                </a:lnTo>
                <a:lnTo>
                  <a:pt x="1793" y="486"/>
                </a:lnTo>
                <a:lnTo>
                  <a:pt x="1793" y="484"/>
                </a:lnTo>
                <a:lnTo>
                  <a:pt x="1796" y="484"/>
                </a:lnTo>
                <a:lnTo>
                  <a:pt x="1798" y="484"/>
                </a:lnTo>
                <a:lnTo>
                  <a:pt x="1798" y="481"/>
                </a:lnTo>
                <a:lnTo>
                  <a:pt x="1801" y="481"/>
                </a:lnTo>
                <a:lnTo>
                  <a:pt x="1804" y="481"/>
                </a:lnTo>
                <a:lnTo>
                  <a:pt x="1804" y="484"/>
                </a:lnTo>
                <a:lnTo>
                  <a:pt x="1804" y="486"/>
                </a:lnTo>
                <a:lnTo>
                  <a:pt x="1801" y="486"/>
                </a:lnTo>
                <a:lnTo>
                  <a:pt x="1801" y="489"/>
                </a:lnTo>
                <a:lnTo>
                  <a:pt x="1801" y="491"/>
                </a:lnTo>
                <a:lnTo>
                  <a:pt x="1804" y="491"/>
                </a:lnTo>
                <a:lnTo>
                  <a:pt x="1801" y="491"/>
                </a:lnTo>
                <a:lnTo>
                  <a:pt x="1804" y="491"/>
                </a:lnTo>
                <a:lnTo>
                  <a:pt x="1804" y="494"/>
                </a:lnTo>
                <a:lnTo>
                  <a:pt x="1806" y="494"/>
                </a:lnTo>
                <a:lnTo>
                  <a:pt x="1809" y="494"/>
                </a:lnTo>
                <a:lnTo>
                  <a:pt x="1809" y="497"/>
                </a:lnTo>
                <a:lnTo>
                  <a:pt x="1809" y="499"/>
                </a:lnTo>
                <a:lnTo>
                  <a:pt x="1809" y="502"/>
                </a:lnTo>
                <a:lnTo>
                  <a:pt x="1806" y="502"/>
                </a:lnTo>
                <a:lnTo>
                  <a:pt x="1806" y="505"/>
                </a:lnTo>
                <a:lnTo>
                  <a:pt x="1809" y="505"/>
                </a:lnTo>
                <a:lnTo>
                  <a:pt x="1809" y="502"/>
                </a:lnTo>
                <a:lnTo>
                  <a:pt x="1809" y="499"/>
                </a:lnTo>
                <a:lnTo>
                  <a:pt x="1811" y="499"/>
                </a:lnTo>
                <a:lnTo>
                  <a:pt x="1814" y="499"/>
                </a:lnTo>
                <a:lnTo>
                  <a:pt x="1814" y="497"/>
                </a:lnTo>
                <a:lnTo>
                  <a:pt x="1814" y="494"/>
                </a:lnTo>
                <a:lnTo>
                  <a:pt x="1814" y="491"/>
                </a:lnTo>
                <a:lnTo>
                  <a:pt x="1814" y="489"/>
                </a:lnTo>
                <a:lnTo>
                  <a:pt x="1814" y="486"/>
                </a:lnTo>
                <a:lnTo>
                  <a:pt x="1817" y="486"/>
                </a:lnTo>
                <a:lnTo>
                  <a:pt x="1817" y="489"/>
                </a:lnTo>
                <a:lnTo>
                  <a:pt x="1819" y="489"/>
                </a:lnTo>
                <a:lnTo>
                  <a:pt x="1822" y="489"/>
                </a:lnTo>
                <a:lnTo>
                  <a:pt x="1822" y="491"/>
                </a:lnTo>
                <a:lnTo>
                  <a:pt x="1819" y="491"/>
                </a:lnTo>
                <a:lnTo>
                  <a:pt x="1819" y="494"/>
                </a:lnTo>
                <a:lnTo>
                  <a:pt x="1819" y="497"/>
                </a:lnTo>
                <a:lnTo>
                  <a:pt x="1819" y="499"/>
                </a:lnTo>
                <a:lnTo>
                  <a:pt x="1819" y="502"/>
                </a:lnTo>
                <a:lnTo>
                  <a:pt x="1819" y="505"/>
                </a:lnTo>
                <a:lnTo>
                  <a:pt x="1822" y="505"/>
                </a:lnTo>
                <a:lnTo>
                  <a:pt x="1822" y="502"/>
                </a:lnTo>
                <a:lnTo>
                  <a:pt x="1822" y="505"/>
                </a:lnTo>
                <a:lnTo>
                  <a:pt x="1822" y="507"/>
                </a:lnTo>
                <a:lnTo>
                  <a:pt x="1822" y="510"/>
                </a:lnTo>
                <a:lnTo>
                  <a:pt x="1819" y="510"/>
                </a:lnTo>
                <a:lnTo>
                  <a:pt x="1819" y="512"/>
                </a:lnTo>
                <a:lnTo>
                  <a:pt x="1817" y="512"/>
                </a:lnTo>
                <a:lnTo>
                  <a:pt x="1817" y="515"/>
                </a:lnTo>
                <a:lnTo>
                  <a:pt x="1817" y="512"/>
                </a:lnTo>
                <a:lnTo>
                  <a:pt x="1814" y="515"/>
                </a:lnTo>
                <a:lnTo>
                  <a:pt x="1811" y="515"/>
                </a:lnTo>
                <a:lnTo>
                  <a:pt x="1811" y="518"/>
                </a:lnTo>
                <a:lnTo>
                  <a:pt x="1811" y="520"/>
                </a:lnTo>
                <a:lnTo>
                  <a:pt x="1814" y="520"/>
                </a:lnTo>
                <a:lnTo>
                  <a:pt x="1817" y="520"/>
                </a:lnTo>
                <a:lnTo>
                  <a:pt x="1817" y="523"/>
                </a:lnTo>
                <a:lnTo>
                  <a:pt x="1817" y="525"/>
                </a:lnTo>
                <a:lnTo>
                  <a:pt x="1814" y="525"/>
                </a:lnTo>
                <a:lnTo>
                  <a:pt x="1811" y="528"/>
                </a:lnTo>
                <a:lnTo>
                  <a:pt x="1814" y="528"/>
                </a:lnTo>
                <a:lnTo>
                  <a:pt x="1817" y="528"/>
                </a:lnTo>
                <a:lnTo>
                  <a:pt x="1817" y="525"/>
                </a:lnTo>
                <a:lnTo>
                  <a:pt x="1819" y="525"/>
                </a:lnTo>
                <a:lnTo>
                  <a:pt x="1822" y="525"/>
                </a:lnTo>
                <a:lnTo>
                  <a:pt x="1822" y="528"/>
                </a:lnTo>
                <a:lnTo>
                  <a:pt x="1822" y="531"/>
                </a:lnTo>
                <a:lnTo>
                  <a:pt x="1822" y="528"/>
                </a:lnTo>
                <a:lnTo>
                  <a:pt x="1822" y="531"/>
                </a:lnTo>
                <a:lnTo>
                  <a:pt x="1825" y="531"/>
                </a:lnTo>
                <a:lnTo>
                  <a:pt x="1825" y="528"/>
                </a:lnTo>
                <a:lnTo>
                  <a:pt x="1825" y="525"/>
                </a:lnTo>
                <a:lnTo>
                  <a:pt x="1825" y="523"/>
                </a:lnTo>
                <a:lnTo>
                  <a:pt x="1822" y="523"/>
                </a:lnTo>
                <a:lnTo>
                  <a:pt x="1822" y="520"/>
                </a:lnTo>
                <a:lnTo>
                  <a:pt x="1822" y="518"/>
                </a:lnTo>
                <a:lnTo>
                  <a:pt x="1825" y="518"/>
                </a:lnTo>
                <a:lnTo>
                  <a:pt x="1827" y="515"/>
                </a:lnTo>
                <a:lnTo>
                  <a:pt x="1830" y="515"/>
                </a:lnTo>
                <a:lnTo>
                  <a:pt x="1830" y="518"/>
                </a:lnTo>
                <a:lnTo>
                  <a:pt x="1832" y="515"/>
                </a:lnTo>
                <a:lnTo>
                  <a:pt x="1835" y="515"/>
                </a:lnTo>
                <a:lnTo>
                  <a:pt x="1835" y="518"/>
                </a:lnTo>
                <a:lnTo>
                  <a:pt x="1835" y="520"/>
                </a:lnTo>
                <a:lnTo>
                  <a:pt x="1838" y="520"/>
                </a:lnTo>
                <a:lnTo>
                  <a:pt x="1838" y="518"/>
                </a:lnTo>
                <a:lnTo>
                  <a:pt x="1840" y="520"/>
                </a:lnTo>
                <a:lnTo>
                  <a:pt x="1843" y="520"/>
                </a:lnTo>
                <a:lnTo>
                  <a:pt x="1845" y="520"/>
                </a:lnTo>
                <a:lnTo>
                  <a:pt x="1848" y="520"/>
                </a:lnTo>
                <a:lnTo>
                  <a:pt x="1848" y="523"/>
                </a:lnTo>
                <a:lnTo>
                  <a:pt x="1848" y="525"/>
                </a:lnTo>
                <a:lnTo>
                  <a:pt x="1848" y="528"/>
                </a:lnTo>
                <a:lnTo>
                  <a:pt x="1851" y="528"/>
                </a:lnTo>
                <a:lnTo>
                  <a:pt x="1853" y="528"/>
                </a:lnTo>
                <a:lnTo>
                  <a:pt x="1853" y="531"/>
                </a:lnTo>
                <a:lnTo>
                  <a:pt x="1853" y="533"/>
                </a:lnTo>
                <a:lnTo>
                  <a:pt x="1851" y="536"/>
                </a:lnTo>
                <a:lnTo>
                  <a:pt x="1851" y="538"/>
                </a:lnTo>
                <a:lnTo>
                  <a:pt x="1851" y="541"/>
                </a:lnTo>
                <a:lnTo>
                  <a:pt x="1848" y="541"/>
                </a:lnTo>
                <a:lnTo>
                  <a:pt x="1845" y="541"/>
                </a:lnTo>
                <a:lnTo>
                  <a:pt x="1843" y="541"/>
                </a:lnTo>
                <a:lnTo>
                  <a:pt x="1843" y="544"/>
                </a:lnTo>
                <a:lnTo>
                  <a:pt x="1840" y="544"/>
                </a:lnTo>
                <a:lnTo>
                  <a:pt x="1843" y="544"/>
                </a:lnTo>
                <a:lnTo>
                  <a:pt x="1845" y="546"/>
                </a:lnTo>
                <a:lnTo>
                  <a:pt x="1848" y="546"/>
                </a:lnTo>
                <a:lnTo>
                  <a:pt x="1848" y="549"/>
                </a:lnTo>
                <a:lnTo>
                  <a:pt x="1848" y="552"/>
                </a:lnTo>
                <a:lnTo>
                  <a:pt x="1845" y="552"/>
                </a:lnTo>
                <a:lnTo>
                  <a:pt x="1845" y="554"/>
                </a:lnTo>
                <a:lnTo>
                  <a:pt x="1848" y="554"/>
                </a:lnTo>
                <a:lnTo>
                  <a:pt x="1851" y="554"/>
                </a:lnTo>
                <a:lnTo>
                  <a:pt x="1853" y="554"/>
                </a:lnTo>
                <a:lnTo>
                  <a:pt x="1856" y="557"/>
                </a:lnTo>
                <a:lnTo>
                  <a:pt x="1858" y="559"/>
                </a:lnTo>
                <a:lnTo>
                  <a:pt x="1858" y="562"/>
                </a:lnTo>
                <a:lnTo>
                  <a:pt x="1858" y="559"/>
                </a:lnTo>
                <a:lnTo>
                  <a:pt x="1861" y="559"/>
                </a:lnTo>
                <a:lnTo>
                  <a:pt x="1861" y="557"/>
                </a:lnTo>
                <a:lnTo>
                  <a:pt x="1861" y="559"/>
                </a:lnTo>
                <a:lnTo>
                  <a:pt x="1861" y="557"/>
                </a:lnTo>
                <a:lnTo>
                  <a:pt x="1864" y="557"/>
                </a:lnTo>
                <a:lnTo>
                  <a:pt x="1861" y="557"/>
                </a:lnTo>
                <a:lnTo>
                  <a:pt x="1858" y="557"/>
                </a:lnTo>
                <a:lnTo>
                  <a:pt x="1858" y="554"/>
                </a:lnTo>
                <a:lnTo>
                  <a:pt x="1858" y="552"/>
                </a:lnTo>
                <a:lnTo>
                  <a:pt x="1861" y="552"/>
                </a:lnTo>
                <a:lnTo>
                  <a:pt x="1864" y="552"/>
                </a:lnTo>
                <a:lnTo>
                  <a:pt x="1861" y="549"/>
                </a:lnTo>
                <a:lnTo>
                  <a:pt x="1861" y="546"/>
                </a:lnTo>
                <a:lnTo>
                  <a:pt x="1861" y="544"/>
                </a:lnTo>
                <a:lnTo>
                  <a:pt x="1858" y="544"/>
                </a:lnTo>
                <a:lnTo>
                  <a:pt x="1858" y="541"/>
                </a:lnTo>
                <a:lnTo>
                  <a:pt x="1861" y="541"/>
                </a:lnTo>
                <a:lnTo>
                  <a:pt x="1864" y="541"/>
                </a:lnTo>
                <a:lnTo>
                  <a:pt x="1866" y="541"/>
                </a:lnTo>
                <a:lnTo>
                  <a:pt x="1869" y="541"/>
                </a:lnTo>
                <a:lnTo>
                  <a:pt x="1869" y="538"/>
                </a:lnTo>
                <a:lnTo>
                  <a:pt x="1869" y="541"/>
                </a:lnTo>
                <a:lnTo>
                  <a:pt x="1872" y="541"/>
                </a:lnTo>
                <a:lnTo>
                  <a:pt x="1874" y="541"/>
                </a:lnTo>
                <a:lnTo>
                  <a:pt x="1877" y="541"/>
                </a:lnTo>
                <a:lnTo>
                  <a:pt x="1877" y="544"/>
                </a:lnTo>
                <a:lnTo>
                  <a:pt x="1879" y="544"/>
                </a:lnTo>
                <a:lnTo>
                  <a:pt x="1877" y="544"/>
                </a:lnTo>
                <a:lnTo>
                  <a:pt x="1879" y="544"/>
                </a:lnTo>
                <a:lnTo>
                  <a:pt x="1877" y="544"/>
                </a:lnTo>
                <a:lnTo>
                  <a:pt x="1877" y="546"/>
                </a:lnTo>
                <a:lnTo>
                  <a:pt x="1877" y="544"/>
                </a:lnTo>
                <a:lnTo>
                  <a:pt x="1879" y="544"/>
                </a:lnTo>
                <a:lnTo>
                  <a:pt x="1877" y="546"/>
                </a:lnTo>
                <a:lnTo>
                  <a:pt x="1879" y="546"/>
                </a:lnTo>
                <a:lnTo>
                  <a:pt x="1877" y="546"/>
                </a:lnTo>
                <a:lnTo>
                  <a:pt x="1874" y="549"/>
                </a:lnTo>
                <a:lnTo>
                  <a:pt x="1874" y="552"/>
                </a:lnTo>
                <a:lnTo>
                  <a:pt x="1877" y="554"/>
                </a:lnTo>
                <a:lnTo>
                  <a:pt x="1879" y="554"/>
                </a:lnTo>
                <a:lnTo>
                  <a:pt x="1882" y="554"/>
                </a:lnTo>
                <a:lnTo>
                  <a:pt x="1882" y="552"/>
                </a:lnTo>
                <a:lnTo>
                  <a:pt x="1885" y="552"/>
                </a:lnTo>
                <a:lnTo>
                  <a:pt x="1887" y="552"/>
                </a:lnTo>
                <a:lnTo>
                  <a:pt x="1887" y="554"/>
                </a:lnTo>
                <a:lnTo>
                  <a:pt x="1890" y="554"/>
                </a:lnTo>
                <a:lnTo>
                  <a:pt x="1890" y="557"/>
                </a:lnTo>
                <a:lnTo>
                  <a:pt x="1892" y="557"/>
                </a:lnTo>
                <a:lnTo>
                  <a:pt x="1892" y="559"/>
                </a:lnTo>
                <a:lnTo>
                  <a:pt x="1895" y="562"/>
                </a:lnTo>
                <a:lnTo>
                  <a:pt x="1898" y="562"/>
                </a:lnTo>
                <a:lnTo>
                  <a:pt x="1898" y="565"/>
                </a:lnTo>
                <a:lnTo>
                  <a:pt x="1900" y="565"/>
                </a:lnTo>
                <a:lnTo>
                  <a:pt x="1900" y="567"/>
                </a:lnTo>
                <a:lnTo>
                  <a:pt x="1900" y="570"/>
                </a:lnTo>
                <a:lnTo>
                  <a:pt x="1903" y="570"/>
                </a:lnTo>
                <a:lnTo>
                  <a:pt x="1903" y="572"/>
                </a:lnTo>
                <a:lnTo>
                  <a:pt x="1905" y="575"/>
                </a:lnTo>
                <a:lnTo>
                  <a:pt x="1905" y="578"/>
                </a:lnTo>
                <a:lnTo>
                  <a:pt x="1903" y="578"/>
                </a:lnTo>
                <a:lnTo>
                  <a:pt x="1903" y="580"/>
                </a:lnTo>
                <a:lnTo>
                  <a:pt x="1905" y="580"/>
                </a:lnTo>
                <a:lnTo>
                  <a:pt x="1908" y="580"/>
                </a:lnTo>
                <a:lnTo>
                  <a:pt x="1908" y="583"/>
                </a:lnTo>
                <a:lnTo>
                  <a:pt x="1911" y="583"/>
                </a:lnTo>
                <a:lnTo>
                  <a:pt x="1913" y="585"/>
                </a:lnTo>
                <a:lnTo>
                  <a:pt x="1913" y="588"/>
                </a:lnTo>
                <a:lnTo>
                  <a:pt x="1913" y="585"/>
                </a:lnTo>
                <a:lnTo>
                  <a:pt x="1913" y="583"/>
                </a:lnTo>
                <a:lnTo>
                  <a:pt x="1916" y="583"/>
                </a:lnTo>
                <a:lnTo>
                  <a:pt x="1916" y="580"/>
                </a:lnTo>
                <a:lnTo>
                  <a:pt x="1913" y="580"/>
                </a:lnTo>
                <a:lnTo>
                  <a:pt x="1913" y="578"/>
                </a:lnTo>
                <a:lnTo>
                  <a:pt x="1913" y="575"/>
                </a:lnTo>
                <a:lnTo>
                  <a:pt x="1911" y="575"/>
                </a:lnTo>
                <a:lnTo>
                  <a:pt x="1911" y="572"/>
                </a:lnTo>
                <a:lnTo>
                  <a:pt x="1911" y="570"/>
                </a:lnTo>
                <a:lnTo>
                  <a:pt x="1913" y="567"/>
                </a:lnTo>
                <a:lnTo>
                  <a:pt x="1916" y="567"/>
                </a:lnTo>
                <a:lnTo>
                  <a:pt x="1916" y="565"/>
                </a:lnTo>
                <a:lnTo>
                  <a:pt x="1916" y="562"/>
                </a:lnTo>
                <a:lnTo>
                  <a:pt x="1919" y="562"/>
                </a:lnTo>
                <a:lnTo>
                  <a:pt x="1921" y="562"/>
                </a:lnTo>
                <a:lnTo>
                  <a:pt x="1924" y="562"/>
                </a:lnTo>
                <a:lnTo>
                  <a:pt x="1924" y="559"/>
                </a:lnTo>
                <a:lnTo>
                  <a:pt x="1926" y="559"/>
                </a:lnTo>
                <a:lnTo>
                  <a:pt x="1926" y="557"/>
                </a:lnTo>
                <a:lnTo>
                  <a:pt x="1929" y="557"/>
                </a:lnTo>
                <a:lnTo>
                  <a:pt x="1929" y="554"/>
                </a:lnTo>
                <a:lnTo>
                  <a:pt x="1929" y="552"/>
                </a:lnTo>
                <a:lnTo>
                  <a:pt x="1932" y="552"/>
                </a:lnTo>
                <a:lnTo>
                  <a:pt x="1934" y="552"/>
                </a:lnTo>
                <a:lnTo>
                  <a:pt x="1937" y="552"/>
                </a:lnTo>
                <a:lnTo>
                  <a:pt x="1939" y="552"/>
                </a:lnTo>
                <a:lnTo>
                  <a:pt x="1939" y="549"/>
                </a:lnTo>
                <a:lnTo>
                  <a:pt x="1942" y="549"/>
                </a:lnTo>
                <a:lnTo>
                  <a:pt x="1945" y="549"/>
                </a:lnTo>
                <a:lnTo>
                  <a:pt x="1947" y="549"/>
                </a:lnTo>
                <a:lnTo>
                  <a:pt x="1945" y="549"/>
                </a:lnTo>
                <a:lnTo>
                  <a:pt x="1947" y="549"/>
                </a:lnTo>
                <a:lnTo>
                  <a:pt x="1947" y="552"/>
                </a:lnTo>
                <a:lnTo>
                  <a:pt x="1950" y="554"/>
                </a:lnTo>
                <a:lnTo>
                  <a:pt x="1950" y="557"/>
                </a:lnTo>
                <a:lnTo>
                  <a:pt x="1952" y="557"/>
                </a:lnTo>
                <a:lnTo>
                  <a:pt x="1952" y="559"/>
                </a:lnTo>
                <a:lnTo>
                  <a:pt x="1952" y="557"/>
                </a:lnTo>
                <a:lnTo>
                  <a:pt x="1955" y="557"/>
                </a:lnTo>
                <a:lnTo>
                  <a:pt x="1955" y="559"/>
                </a:lnTo>
                <a:lnTo>
                  <a:pt x="1955" y="557"/>
                </a:lnTo>
                <a:lnTo>
                  <a:pt x="1952" y="557"/>
                </a:lnTo>
                <a:lnTo>
                  <a:pt x="1952" y="554"/>
                </a:lnTo>
                <a:lnTo>
                  <a:pt x="1950" y="554"/>
                </a:lnTo>
                <a:lnTo>
                  <a:pt x="1950" y="552"/>
                </a:lnTo>
                <a:lnTo>
                  <a:pt x="1952" y="552"/>
                </a:lnTo>
                <a:lnTo>
                  <a:pt x="1950" y="552"/>
                </a:lnTo>
                <a:lnTo>
                  <a:pt x="1950" y="549"/>
                </a:lnTo>
                <a:lnTo>
                  <a:pt x="1952" y="546"/>
                </a:lnTo>
                <a:lnTo>
                  <a:pt x="1952" y="544"/>
                </a:lnTo>
                <a:lnTo>
                  <a:pt x="1955" y="544"/>
                </a:lnTo>
                <a:lnTo>
                  <a:pt x="1955" y="541"/>
                </a:lnTo>
                <a:lnTo>
                  <a:pt x="1958" y="541"/>
                </a:lnTo>
                <a:lnTo>
                  <a:pt x="1960" y="541"/>
                </a:lnTo>
                <a:lnTo>
                  <a:pt x="1963" y="538"/>
                </a:lnTo>
                <a:lnTo>
                  <a:pt x="1965" y="541"/>
                </a:lnTo>
                <a:lnTo>
                  <a:pt x="1965" y="538"/>
                </a:lnTo>
                <a:lnTo>
                  <a:pt x="1968" y="538"/>
                </a:lnTo>
                <a:lnTo>
                  <a:pt x="1968" y="541"/>
                </a:lnTo>
                <a:lnTo>
                  <a:pt x="1968" y="538"/>
                </a:lnTo>
                <a:lnTo>
                  <a:pt x="1968" y="541"/>
                </a:lnTo>
                <a:lnTo>
                  <a:pt x="1971" y="541"/>
                </a:lnTo>
                <a:lnTo>
                  <a:pt x="1971" y="538"/>
                </a:lnTo>
                <a:lnTo>
                  <a:pt x="1971" y="541"/>
                </a:lnTo>
                <a:lnTo>
                  <a:pt x="1973" y="541"/>
                </a:lnTo>
                <a:lnTo>
                  <a:pt x="1976" y="541"/>
                </a:lnTo>
                <a:lnTo>
                  <a:pt x="1976" y="538"/>
                </a:lnTo>
                <a:lnTo>
                  <a:pt x="1976" y="536"/>
                </a:lnTo>
                <a:lnTo>
                  <a:pt x="1979" y="536"/>
                </a:lnTo>
                <a:lnTo>
                  <a:pt x="1979" y="538"/>
                </a:lnTo>
                <a:lnTo>
                  <a:pt x="1981" y="538"/>
                </a:lnTo>
                <a:lnTo>
                  <a:pt x="1984" y="538"/>
                </a:lnTo>
                <a:lnTo>
                  <a:pt x="1986" y="538"/>
                </a:lnTo>
                <a:lnTo>
                  <a:pt x="1986" y="536"/>
                </a:lnTo>
                <a:lnTo>
                  <a:pt x="1989" y="533"/>
                </a:lnTo>
                <a:lnTo>
                  <a:pt x="1986" y="533"/>
                </a:lnTo>
                <a:lnTo>
                  <a:pt x="1989" y="533"/>
                </a:lnTo>
                <a:lnTo>
                  <a:pt x="1989" y="531"/>
                </a:lnTo>
                <a:lnTo>
                  <a:pt x="1992" y="531"/>
                </a:lnTo>
                <a:lnTo>
                  <a:pt x="1992" y="528"/>
                </a:lnTo>
                <a:lnTo>
                  <a:pt x="1994" y="528"/>
                </a:lnTo>
                <a:lnTo>
                  <a:pt x="1994" y="525"/>
                </a:lnTo>
                <a:lnTo>
                  <a:pt x="1997" y="525"/>
                </a:lnTo>
                <a:lnTo>
                  <a:pt x="1997" y="528"/>
                </a:lnTo>
                <a:lnTo>
                  <a:pt x="1997" y="525"/>
                </a:lnTo>
                <a:lnTo>
                  <a:pt x="1999" y="525"/>
                </a:lnTo>
                <a:lnTo>
                  <a:pt x="2002" y="525"/>
                </a:lnTo>
                <a:lnTo>
                  <a:pt x="2005" y="525"/>
                </a:lnTo>
                <a:lnTo>
                  <a:pt x="2007" y="525"/>
                </a:lnTo>
                <a:lnTo>
                  <a:pt x="2010" y="525"/>
                </a:lnTo>
                <a:lnTo>
                  <a:pt x="2010" y="528"/>
                </a:lnTo>
                <a:lnTo>
                  <a:pt x="2007" y="528"/>
                </a:lnTo>
                <a:lnTo>
                  <a:pt x="2010" y="528"/>
                </a:lnTo>
                <a:lnTo>
                  <a:pt x="2012" y="531"/>
                </a:lnTo>
                <a:lnTo>
                  <a:pt x="2012" y="528"/>
                </a:lnTo>
                <a:lnTo>
                  <a:pt x="2015" y="528"/>
                </a:lnTo>
                <a:lnTo>
                  <a:pt x="2015" y="525"/>
                </a:lnTo>
                <a:lnTo>
                  <a:pt x="2018" y="525"/>
                </a:lnTo>
                <a:lnTo>
                  <a:pt x="2018" y="523"/>
                </a:lnTo>
                <a:lnTo>
                  <a:pt x="2020" y="523"/>
                </a:lnTo>
                <a:lnTo>
                  <a:pt x="2020" y="525"/>
                </a:lnTo>
                <a:lnTo>
                  <a:pt x="2023" y="525"/>
                </a:lnTo>
                <a:lnTo>
                  <a:pt x="2023" y="528"/>
                </a:lnTo>
                <a:lnTo>
                  <a:pt x="2026" y="528"/>
                </a:lnTo>
                <a:lnTo>
                  <a:pt x="2028" y="528"/>
                </a:lnTo>
                <a:lnTo>
                  <a:pt x="2031" y="528"/>
                </a:lnTo>
                <a:lnTo>
                  <a:pt x="2033" y="528"/>
                </a:lnTo>
                <a:lnTo>
                  <a:pt x="2036" y="528"/>
                </a:lnTo>
                <a:lnTo>
                  <a:pt x="2039" y="528"/>
                </a:lnTo>
                <a:lnTo>
                  <a:pt x="2039" y="531"/>
                </a:lnTo>
                <a:lnTo>
                  <a:pt x="2041" y="531"/>
                </a:lnTo>
                <a:lnTo>
                  <a:pt x="2044" y="531"/>
                </a:lnTo>
                <a:lnTo>
                  <a:pt x="2046" y="528"/>
                </a:lnTo>
                <a:lnTo>
                  <a:pt x="2046" y="525"/>
                </a:lnTo>
                <a:lnTo>
                  <a:pt x="2044" y="525"/>
                </a:lnTo>
                <a:lnTo>
                  <a:pt x="2044" y="523"/>
                </a:lnTo>
                <a:lnTo>
                  <a:pt x="2044" y="520"/>
                </a:lnTo>
                <a:lnTo>
                  <a:pt x="2046" y="520"/>
                </a:lnTo>
                <a:lnTo>
                  <a:pt x="2046" y="523"/>
                </a:lnTo>
                <a:lnTo>
                  <a:pt x="2049" y="523"/>
                </a:lnTo>
                <a:lnTo>
                  <a:pt x="2049" y="520"/>
                </a:lnTo>
                <a:lnTo>
                  <a:pt x="2052" y="520"/>
                </a:lnTo>
                <a:lnTo>
                  <a:pt x="2054" y="520"/>
                </a:lnTo>
                <a:lnTo>
                  <a:pt x="2054" y="518"/>
                </a:lnTo>
                <a:lnTo>
                  <a:pt x="2054" y="520"/>
                </a:lnTo>
                <a:lnTo>
                  <a:pt x="2057" y="520"/>
                </a:lnTo>
                <a:lnTo>
                  <a:pt x="2059" y="520"/>
                </a:lnTo>
                <a:lnTo>
                  <a:pt x="2059" y="518"/>
                </a:lnTo>
                <a:lnTo>
                  <a:pt x="2062" y="515"/>
                </a:lnTo>
                <a:lnTo>
                  <a:pt x="2065" y="515"/>
                </a:lnTo>
                <a:lnTo>
                  <a:pt x="2065" y="512"/>
                </a:lnTo>
                <a:lnTo>
                  <a:pt x="2067" y="512"/>
                </a:lnTo>
                <a:lnTo>
                  <a:pt x="2070" y="512"/>
                </a:lnTo>
                <a:lnTo>
                  <a:pt x="2073" y="512"/>
                </a:lnTo>
                <a:lnTo>
                  <a:pt x="2073" y="510"/>
                </a:lnTo>
                <a:lnTo>
                  <a:pt x="2075" y="510"/>
                </a:lnTo>
                <a:lnTo>
                  <a:pt x="2078" y="510"/>
                </a:lnTo>
                <a:lnTo>
                  <a:pt x="2080" y="510"/>
                </a:lnTo>
                <a:lnTo>
                  <a:pt x="2083" y="510"/>
                </a:lnTo>
                <a:lnTo>
                  <a:pt x="2086" y="510"/>
                </a:lnTo>
                <a:lnTo>
                  <a:pt x="2088" y="510"/>
                </a:lnTo>
                <a:lnTo>
                  <a:pt x="2091" y="510"/>
                </a:lnTo>
                <a:lnTo>
                  <a:pt x="2093" y="510"/>
                </a:lnTo>
                <a:lnTo>
                  <a:pt x="2096" y="510"/>
                </a:lnTo>
                <a:lnTo>
                  <a:pt x="2099" y="510"/>
                </a:lnTo>
                <a:lnTo>
                  <a:pt x="2099" y="507"/>
                </a:lnTo>
                <a:lnTo>
                  <a:pt x="2101" y="507"/>
                </a:lnTo>
                <a:lnTo>
                  <a:pt x="2101" y="505"/>
                </a:lnTo>
                <a:lnTo>
                  <a:pt x="2104" y="505"/>
                </a:lnTo>
                <a:lnTo>
                  <a:pt x="2104" y="502"/>
                </a:lnTo>
                <a:lnTo>
                  <a:pt x="2106" y="502"/>
                </a:lnTo>
                <a:lnTo>
                  <a:pt x="2106" y="499"/>
                </a:lnTo>
                <a:lnTo>
                  <a:pt x="2109" y="497"/>
                </a:lnTo>
                <a:lnTo>
                  <a:pt x="2109" y="499"/>
                </a:lnTo>
                <a:lnTo>
                  <a:pt x="2109" y="497"/>
                </a:lnTo>
                <a:lnTo>
                  <a:pt x="2112" y="497"/>
                </a:lnTo>
                <a:lnTo>
                  <a:pt x="2109" y="497"/>
                </a:lnTo>
                <a:lnTo>
                  <a:pt x="2109" y="494"/>
                </a:lnTo>
                <a:lnTo>
                  <a:pt x="2112" y="494"/>
                </a:lnTo>
                <a:lnTo>
                  <a:pt x="2112" y="491"/>
                </a:lnTo>
                <a:lnTo>
                  <a:pt x="2114" y="491"/>
                </a:lnTo>
                <a:lnTo>
                  <a:pt x="2114" y="489"/>
                </a:lnTo>
                <a:lnTo>
                  <a:pt x="2114" y="491"/>
                </a:lnTo>
                <a:lnTo>
                  <a:pt x="2114" y="489"/>
                </a:lnTo>
                <a:lnTo>
                  <a:pt x="2117" y="489"/>
                </a:lnTo>
                <a:lnTo>
                  <a:pt x="2119" y="489"/>
                </a:lnTo>
                <a:lnTo>
                  <a:pt x="2119" y="486"/>
                </a:lnTo>
                <a:lnTo>
                  <a:pt x="2122" y="486"/>
                </a:lnTo>
                <a:lnTo>
                  <a:pt x="2122" y="484"/>
                </a:lnTo>
                <a:lnTo>
                  <a:pt x="2122" y="486"/>
                </a:lnTo>
                <a:lnTo>
                  <a:pt x="2122" y="484"/>
                </a:lnTo>
                <a:lnTo>
                  <a:pt x="2125" y="484"/>
                </a:lnTo>
                <a:lnTo>
                  <a:pt x="2127" y="481"/>
                </a:lnTo>
                <a:lnTo>
                  <a:pt x="2127" y="478"/>
                </a:lnTo>
                <a:lnTo>
                  <a:pt x="2130" y="478"/>
                </a:lnTo>
                <a:lnTo>
                  <a:pt x="2130" y="476"/>
                </a:lnTo>
                <a:lnTo>
                  <a:pt x="2133" y="476"/>
                </a:lnTo>
                <a:lnTo>
                  <a:pt x="2135" y="476"/>
                </a:lnTo>
                <a:lnTo>
                  <a:pt x="2138" y="476"/>
                </a:lnTo>
                <a:lnTo>
                  <a:pt x="2140" y="476"/>
                </a:lnTo>
                <a:lnTo>
                  <a:pt x="2140" y="473"/>
                </a:lnTo>
                <a:lnTo>
                  <a:pt x="2143" y="473"/>
                </a:lnTo>
                <a:lnTo>
                  <a:pt x="2143" y="471"/>
                </a:lnTo>
                <a:lnTo>
                  <a:pt x="2146" y="471"/>
                </a:lnTo>
                <a:lnTo>
                  <a:pt x="2146" y="468"/>
                </a:lnTo>
                <a:lnTo>
                  <a:pt x="2148" y="468"/>
                </a:lnTo>
                <a:lnTo>
                  <a:pt x="2151" y="468"/>
                </a:lnTo>
                <a:lnTo>
                  <a:pt x="2151" y="465"/>
                </a:lnTo>
                <a:lnTo>
                  <a:pt x="2153" y="465"/>
                </a:lnTo>
                <a:lnTo>
                  <a:pt x="2151" y="465"/>
                </a:lnTo>
                <a:lnTo>
                  <a:pt x="2151" y="463"/>
                </a:lnTo>
                <a:lnTo>
                  <a:pt x="2153" y="463"/>
                </a:lnTo>
                <a:lnTo>
                  <a:pt x="2156" y="463"/>
                </a:lnTo>
                <a:lnTo>
                  <a:pt x="2156" y="460"/>
                </a:lnTo>
                <a:lnTo>
                  <a:pt x="2159" y="460"/>
                </a:lnTo>
                <a:lnTo>
                  <a:pt x="2161" y="460"/>
                </a:lnTo>
                <a:lnTo>
                  <a:pt x="2161" y="463"/>
                </a:lnTo>
                <a:lnTo>
                  <a:pt x="2161" y="465"/>
                </a:lnTo>
                <a:lnTo>
                  <a:pt x="2161" y="463"/>
                </a:lnTo>
                <a:lnTo>
                  <a:pt x="2164" y="465"/>
                </a:lnTo>
                <a:lnTo>
                  <a:pt x="2161" y="465"/>
                </a:lnTo>
                <a:lnTo>
                  <a:pt x="2164" y="465"/>
                </a:lnTo>
                <a:lnTo>
                  <a:pt x="2164" y="468"/>
                </a:lnTo>
                <a:lnTo>
                  <a:pt x="2166" y="468"/>
                </a:lnTo>
                <a:lnTo>
                  <a:pt x="2166" y="471"/>
                </a:lnTo>
                <a:lnTo>
                  <a:pt x="2169" y="471"/>
                </a:lnTo>
                <a:lnTo>
                  <a:pt x="2172" y="471"/>
                </a:lnTo>
                <a:lnTo>
                  <a:pt x="2174" y="471"/>
                </a:lnTo>
                <a:lnTo>
                  <a:pt x="2177" y="471"/>
                </a:lnTo>
                <a:lnTo>
                  <a:pt x="2169" y="481"/>
                </a:lnTo>
                <a:lnTo>
                  <a:pt x="2164" y="481"/>
                </a:lnTo>
                <a:lnTo>
                  <a:pt x="2161" y="484"/>
                </a:lnTo>
                <a:lnTo>
                  <a:pt x="2156" y="486"/>
                </a:lnTo>
                <a:lnTo>
                  <a:pt x="2151" y="491"/>
                </a:lnTo>
                <a:lnTo>
                  <a:pt x="2143" y="502"/>
                </a:lnTo>
                <a:lnTo>
                  <a:pt x="2140" y="505"/>
                </a:lnTo>
                <a:lnTo>
                  <a:pt x="2138" y="507"/>
                </a:lnTo>
                <a:lnTo>
                  <a:pt x="2130" y="512"/>
                </a:lnTo>
                <a:lnTo>
                  <a:pt x="2127" y="518"/>
                </a:lnTo>
                <a:lnTo>
                  <a:pt x="2119" y="520"/>
                </a:lnTo>
                <a:lnTo>
                  <a:pt x="2117" y="523"/>
                </a:lnTo>
                <a:lnTo>
                  <a:pt x="2109" y="528"/>
                </a:lnTo>
                <a:lnTo>
                  <a:pt x="2106" y="528"/>
                </a:lnTo>
                <a:lnTo>
                  <a:pt x="2104" y="531"/>
                </a:lnTo>
                <a:lnTo>
                  <a:pt x="2101" y="533"/>
                </a:lnTo>
                <a:lnTo>
                  <a:pt x="2099" y="533"/>
                </a:lnTo>
                <a:lnTo>
                  <a:pt x="2099" y="536"/>
                </a:lnTo>
                <a:lnTo>
                  <a:pt x="2096" y="536"/>
                </a:lnTo>
                <a:lnTo>
                  <a:pt x="2093" y="536"/>
                </a:lnTo>
                <a:lnTo>
                  <a:pt x="2091" y="536"/>
                </a:lnTo>
                <a:lnTo>
                  <a:pt x="2091" y="533"/>
                </a:lnTo>
                <a:lnTo>
                  <a:pt x="2086" y="533"/>
                </a:lnTo>
                <a:lnTo>
                  <a:pt x="2083" y="533"/>
                </a:lnTo>
                <a:lnTo>
                  <a:pt x="2080" y="533"/>
                </a:lnTo>
                <a:lnTo>
                  <a:pt x="2078" y="533"/>
                </a:lnTo>
                <a:lnTo>
                  <a:pt x="2075" y="536"/>
                </a:lnTo>
                <a:lnTo>
                  <a:pt x="2073" y="538"/>
                </a:lnTo>
                <a:lnTo>
                  <a:pt x="2070" y="541"/>
                </a:lnTo>
                <a:lnTo>
                  <a:pt x="2067" y="541"/>
                </a:lnTo>
                <a:lnTo>
                  <a:pt x="2065" y="541"/>
                </a:lnTo>
                <a:lnTo>
                  <a:pt x="2062" y="541"/>
                </a:lnTo>
                <a:lnTo>
                  <a:pt x="2059" y="544"/>
                </a:lnTo>
                <a:lnTo>
                  <a:pt x="2059" y="546"/>
                </a:lnTo>
                <a:lnTo>
                  <a:pt x="2054" y="549"/>
                </a:lnTo>
                <a:lnTo>
                  <a:pt x="2052" y="554"/>
                </a:lnTo>
                <a:lnTo>
                  <a:pt x="2049" y="554"/>
                </a:lnTo>
                <a:lnTo>
                  <a:pt x="2044" y="557"/>
                </a:lnTo>
                <a:lnTo>
                  <a:pt x="2036" y="557"/>
                </a:lnTo>
                <a:lnTo>
                  <a:pt x="2033" y="559"/>
                </a:lnTo>
                <a:lnTo>
                  <a:pt x="2031" y="562"/>
                </a:lnTo>
                <a:lnTo>
                  <a:pt x="2028" y="562"/>
                </a:lnTo>
                <a:lnTo>
                  <a:pt x="2023" y="567"/>
                </a:lnTo>
                <a:lnTo>
                  <a:pt x="2018" y="570"/>
                </a:lnTo>
                <a:lnTo>
                  <a:pt x="2015" y="572"/>
                </a:lnTo>
                <a:lnTo>
                  <a:pt x="2012" y="572"/>
                </a:lnTo>
                <a:lnTo>
                  <a:pt x="2010" y="575"/>
                </a:lnTo>
                <a:lnTo>
                  <a:pt x="2010" y="580"/>
                </a:lnTo>
                <a:lnTo>
                  <a:pt x="2010" y="583"/>
                </a:lnTo>
                <a:lnTo>
                  <a:pt x="2010" y="585"/>
                </a:lnTo>
                <a:lnTo>
                  <a:pt x="2007" y="588"/>
                </a:lnTo>
                <a:lnTo>
                  <a:pt x="2007" y="591"/>
                </a:lnTo>
                <a:lnTo>
                  <a:pt x="2007" y="593"/>
                </a:lnTo>
                <a:lnTo>
                  <a:pt x="2005" y="596"/>
                </a:lnTo>
                <a:lnTo>
                  <a:pt x="2002" y="596"/>
                </a:lnTo>
                <a:lnTo>
                  <a:pt x="1999" y="596"/>
                </a:lnTo>
                <a:lnTo>
                  <a:pt x="1997" y="599"/>
                </a:lnTo>
                <a:lnTo>
                  <a:pt x="1992" y="604"/>
                </a:lnTo>
                <a:lnTo>
                  <a:pt x="1989" y="604"/>
                </a:lnTo>
                <a:lnTo>
                  <a:pt x="1986" y="604"/>
                </a:lnTo>
                <a:lnTo>
                  <a:pt x="1981" y="604"/>
                </a:lnTo>
                <a:lnTo>
                  <a:pt x="1979" y="604"/>
                </a:lnTo>
                <a:lnTo>
                  <a:pt x="1976" y="604"/>
                </a:lnTo>
                <a:lnTo>
                  <a:pt x="1973" y="606"/>
                </a:lnTo>
                <a:lnTo>
                  <a:pt x="1971" y="606"/>
                </a:lnTo>
                <a:lnTo>
                  <a:pt x="1971" y="609"/>
                </a:lnTo>
                <a:lnTo>
                  <a:pt x="1971" y="612"/>
                </a:lnTo>
                <a:lnTo>
                  <a:pt x="1968" y="612"/>
                </a:lnTo>
                <a:lnTo>
                  <a:pt x="1968" y="614"/>
                </a:lnTo>
                <a:lnTo>
                  <a:pt x="1965" y="614"/>
                </a:lnTo>
                <a:lnTo>
                  <a:pt x="1965" y="617"/>
                </a:lnTo>
                <a:lnTo>
                  <a:pt x="1963" y="617"/>
                </a:lnTo>
                <a:lnTo>
                  <a:pt x="1960" y="619"/>
                </a:lnTo>
                <a:lnTo>
                  <a:pt x="1958" y="619"/>
                </a:lnTo>
                <a:lnTo>
                  <a:pt x="1955" y="619"/>
                </a:lnTo>
                <a:lnTo>
                  <a:pt x="1952" y="622"/>
                </a:lnTo>
                <a:lnTo>
                  <a:pt x="1950" y="622"/>
                </a:lnTo>
                <a:lnTo>
                  <a:pt x="1947" y="622"/>
                </a:lnTo>
                <a:lnTo>
                  <a:pt x="1947" y="625"/>
                </a:lnTo>
                <a:lnTo>
                  <a:pt x="1945" y="625"/>
                </a:lnTo>
                <a:lnTo>
                  <a:pt x="1942" y="630"/>
                </a:lnTo>
                <a:lnTo>
                  <a:pt x="1939" y="630"/>
                </a:lnTo>
                <a:lnTo>
                  <a:pt x="1932" y="635"/>
                </a:lnTo>
                <a:lnTo>
                  <a:pt x="1919" y="643"/>
                </a:lnTo>
                <a:lnTo>
                  <a:pt x="1916" y="646"/>
                </a:lnTo>
                <a:lnTo>
                  <a:pt x="1913" y="646"/>
                </a:lnTo>
                <a:lnTo>
                  <a:pt x="1908" y="646"/>
                </a:lnTo>
                <a:lnTo>
                  <a:pt x="1905" y="646"/>
                </a:lnTo>
                <a:lnTo>
                  <a:pt x="1903" y="648"/>
                </a:lnTo>
                <a:lnTo>
                  <a:pt x="1895" y="651"/>
                </a:lnTo>
                <a:lnTo>
                  <a:pt x="1892" y="653"/>
                </a:lnTo>
                <a:lnTo>
                  <a:pt x="1887" y="653"/>
                </a:lnTo>
                <a:lnTo>
                  <a:pt x="1885" y="653"/>
                </a:lnTo>
                <a:lnTo>
                  <a:pt x="1882" y="653"/>
                </a:lnTo>
                <a:lnTo>
                  <a:pt x="1879" y="651"/>
                </a:lnTo>
                <a:lnTo>
                  <a:pt x="1879" y="648"/>
                </a:lnTo>
                <a:lnTo>
                  <a:pt x="1877" y="648"/>
                </a:lnTo>
                <a:lnTo>
                  <a:pt x="1874" y="648"/>
                </a:lnTo>
                <a:lnTo>
                  <a:pt x="1869" y="648"/>
                </a:lnTo>
                <a:lnTo>
                  <a:pt x="1864" y="648"/>
                </a:lnTo>
                <a:lnTo>
                  <a:pt x="1861" y="648"/>
                </a:lnTo>
                <a:lnTo>
                  <a:pt x="1858" y="648"/>
                </a:lnTo>
                <a:lnTo>
                  <a:pt x="1856" y="646"/>
                </a:lnTo>
                <a:lnTo>
                  <a:pt x="1853" y="646"/>
                </a:lnTo>
                <a:lnTo>
                  <a:pt x="1848" y="640"/>
                </a:lnTo>
                <a:lnTo>
                  <a:pt x="1845" y="640"/>
                </a:lnTo>
                <a:lnTo>
                  <a:pt x="1845" y="638"/>
                </a:lnTo>
                <a:lnTo>
                  <a:pt x="1843" y="635"/>
                </a:lnTo>
                <a:lnTo>
                  <a:pt x="1840" y="635"/>
                </a:lnTo>
                <a:lnTo>
                  <a:pt x="1838" y="635"/>
                </a:lnTo>
                <a:lnTo>
                  <a:pt x="1835" y="635"/>
                </a:lnTo>
                <a:lnTo>
                  <a:pt x="1825" y="638"/>
                </a:lnTo>
                <a:lnTo>
                  <a:pt x="1819" y="635"/>
                </a:lnTo>
                <a:lnTo>
                  <a:pt x="1819" y="633"/>
                </a:lnTo>
                <a:lnTo>
                  <a:pt x="1817" y="630"/>
                </a:lnTo>
                <a:lnTo>
                  <a:pt x="1814" y="630"/>
                </a:lnTo>
                <a:lnTo>
                  <a:pt x="1811" y="627"/>
                </a:lnTo>
                <a:lnTo>
                  <a:pt x="1806" y="622"/>
                </a:lnTo>
                <a:lnTo>
                  <a:pt x="1804" y="622"/>
                </a:lnTo>
                <a:lnTo>
                  <a:pt x="1801" y="619"/>
                </a:lnTo>
                <a:lnTo>
                  <a:pt x="1798" y="619"/>
                </a:lnTo>
                <a:lnTo>
                  <a:pt x="1796" y="619"/>
                </a:lnTo>
                <a:lnTo>
                  <a:pt x="1791" y="617"/>
                </a:lnTo>
                <a:lnTo>
                  <a:pt x="1785" y="614"/>
                </a:lnTo>
                <a:lnTo>
                  <a:pt x="1785" y="612"/>
                </a:lnTo>
                <a:lnTo>
                  <a:pt x="1783" y="612"/>
                </a:lnTo>
                <a:lnTo>
                  <a:pt x="1778" y="606"/>
                </a:lnTo>
                <a:lnTo>
                  <a:pt x="1775" y="604"/>
                </a:lnTo>
                <a:lnTo>
                  <a:pt x="1770" y="601"/>
                </a:lnTo>
                <a:lnTo>
                  <a:pt x="1765" y="599"/>
                </a:lnTo>
                <a:lnTo>
                  <a:pt x="1757" y="593"/>
                </a:lnTo>
                <a:lnTo>
                  <a:pt x="1754" y="593"/>
                </a:lnTo>
                <a:lnTo>
                  <a:pt x="1746" y="591"/>
                </a:lnTo>
                <a:lnTo>
                  <a:pt x="1744" y="591"/>
                </a:lnTo>
                <a:lnTo>
                  <a:pt x="1736" y="593"/>
                </a:lnTo>
                <a:lnTo>
                  <a:pt x="1728" y="591"/>
                </a:lnTo>
                <a:lnTo>
                  <a:pt x="1725" y="591"/>
                </a:lnTo>
                <a:lnTo>
                  <a:pt x="1720" y="588"/>
                </a:lnTo>
                <a:lnTo>
                  <a:pt x="1715" y="583"/>
                </a:lnTo>
                <a:lnTo>
                  <a:pt x="1712" y="580"/>
                </a:lnTo>
                <a:lnTo>
                  <a:pt x="1710" y="580"/>
                </a:lnTo>
                <a:lnTo>
                  <a:pt x="1707" y="580"/>
                </a:lnTo>
                <a:lnTo>
                  <a:pt x="1691" y="585"/>
                </a:lnTo>
                <a:lnTo>
                  <a:pt x="1689" y="588"/>
                </a:lnTo>
                <a:lnTo>
                  <a:pt x="1686" y="588"/>
                </a:lnTo>
                <a:lnTo>
                  <a:pt x="1678" y="591"/>
                </a:lnTo>
                <a:lnTo>
                  <a:pt x="1673" y="593"/>
                </a:lnTo>
                <a:lnTo>
                  <a:pt x="1668" y="596"/>
                </a:lnTo>
                <a:lnTo>
                  <a:pt x="1665" y="596"/>
                </a:lnTo>
                <a:lnTo>
                  <a:pt x="1663" y="596"/>
                </a:lnTo>
                <a:lnTo>
                  <a:pt x="1663" y="599"/>
                </a:lnTo>
                <a:lnTo>
                  <a:pt x="1660" y="599"/>
                </a:lnTo>
                <a:lnTo>
                  <a:pt x="1657" y="599"/>
                </a:lnTo>
                <a:lnTo>
                  <a:pt x="1647" y="599"/>
                </a:lnTo>
                <a:lnTo>
                  <a:pt x="1644" y="601"/>
                </a:lnTo>
                <a:lnTo>
                  <a:pt x="1637" y="601"/>
                </a:lnTo>
                <a:lnTo>
                  <a:pt x="1629" y="601"/>
                </a:lnTo>
                <a:lnTo>
                  <a:pt x="1626" y="601"/>
                </a:lnTo>
                <a:lnTo>
                  <a:pt x="1624" y="601"/>
                </a:lnTo>
                <a:lnTo>
                  <a:pt x="1621" y="599"/>
                </a:lnTo>
                <a:lnTo>
                  <a:pt x="1616" y="599"/>
                </a:lnTo>
                <a:lnTo>
                  <a:pt x="1613" y="599"/>
                </a:lnTo>
                <a:lnTo>
                  <a:pt x="1611" y="601"/>
                </a:lnTo>
                <a:lnTo>
                  <a:pt x="1608" y="601"/>
                </a:lnTo>
                <a:lnTo>
                  <a:pt x="1605" y="601"/>
                </a:lnTo>
                <a:lnTo>
                  <a:pt x="1603" y="604"/>
                </a:lnTo>
                <a:lnTo>
                  <a:pt x="1600" y="606"/>
                </a:lnTo>
                <a:lnTo>
                  <a:pt x="1597" y="606"/>
                </a:lnTo>
                <a:lnTo>
                  <a:pt x="1595" y="604"/>
                </a:lnTo>
                <a:lnTo>
                  <a:pt x="1592" y="604"/>
                </a:lnTo>
                <a:lnTo>
                  <a:pt x="1590" y="601"/>
                </a:lnTo>
                <a:lnTo>
                  <a:pt x="1587" y="601"/>
                </a:lnTo>
                <a:lnTo>
                  <a:pt x="1584" y="601"/>
                </a:lnTo>
                <a:lnTo>
                  <a:pt x="1584" y="604"/>
                </a:lnTo>
                <a:lnTo>
                  <a:pt x="1587" y="606"/>
                </a:lnTo>
                <a:lnTo>
                  <a:pt x="1587" y="609"/>
                </a:lnTo>
                <a:lnTo>
                  <a:pt x="1587" y="612"/>
                </a:lnTo>
                <a:lnTo>
                  <a:pt x="1587" y="614"/>
                </a:lnTo>
                <a:lnTo>
                  <a:pt x="1584" y="614"/>
                </a:lnTo>
                <a:lnTo>
                  <a:pt x="1582" y="617"/>
                </a:lnTo>
                <a:lnTo>
                  <a:pt x="1579" y="619"/>
                </a:lnTo>
                <a:lnTo>
                  <a:pt x="1574" y="622"/>
                </a:lnTo>
                <a:lnTo>
                  <a:pt x="1571" y="625"/>
                </a:lnTo>
                <a:lnTo>
                  <a:pt x="1569" y="627"/>
                </a:lnTo>
                <a:lnTo>
                  <a:pt x="1566" y="627"/>
                </a:lnTo>
                <a:lnTo>
                  <a:pt x="1564" y="627"/>
                </a:lnTo>
                <a:lnTo>
                  <a:pt x="1564" y="625"/>
                </a:lnTo>
                <a:lnTo>
                  <a:pt x="1561" y="627"/>
                </a:lnTo>
                <a:lnTo>
                  <a:pt x="1558" y="627"/>
                </a:lnTo>
                <a:lnTo>
                  <a:pt x="1556" y="630"/>
                </a:lnTo>
                <a:lnTo>
                  <a:pt x="1553" y="630"/>
                </a:lnTo>
                <a:lnTo>
                  <a:pt x="1550" y="627"/>
                </a:lnTo>
                <a:lnTo>
                  <a:pt x="1548" y="627"/>
                </a:lnTo>
                <a:lnTo>
                  <a:pt x="1545" y="627"/>
                </a:lnTo>
                <a:lnTo>
                  <a:pt x="1543" y="627"/>
                </a:lnTo>
                <a:lnTo>
                  <a:pt x="1543" y="625"/>
                </a:lnTo>
                <a:lnTo>
                  <a:pt x="1540" y="625"/>
                </a:lnTo>
                <a:lnTo>
                  <a:pt x="1537" y="625"/>
                </a:lnTo>
                <a:lnTo>
                  <a:pt x="1537" y="622"/>
                </a:lnTo>
                <a:lnTo>
                  <a:pt x="1535" y="622"/>
                </a:lnTo>
                <a:lnTo>
                  <a:pt x="1535" y="625"/>
                </a:lnTo>
                <a:lnTo>
                  <a:pt x="1532" y="625"/>
                </a:lnTo>
                <a:lnTo>
                  <a:pt x="1530" y="625"/>
                </a:lnTo>
                <a:lnTo>
                  <a:pt x="1527" y="625"/>
                </a:lnTo>
                <a:lnTo>
                  <a:pt x="1524" y="625"/>
                </a:lnTo>
                <a:lnTo>
                  <a:pt x="1522" y="625"/>
                </a:lnTo>
                <a:lnTo>
                  <a:pt x="1519" y="627"/>
                </a:lnTo>
                <a:lnTo>
                  <a:pt x="1517" y="627"/>
                </a:lnTo>
                <a:lnTo>
                  <a:pt x="1511" y="627"/>
                </a:lnTo>
                <a:lnTo>
                  <a:pt x="1509" y="627"/>
                </a:lnTo>
                <a:lnTo>
                  <a:pt x="1506" y="627"/>
                </a:lnTo>
                <a:lnTo>
                  <a:pt x="1503" y="630"/>
                </a:lnTo>
                <a:lnTo>
                  <a:pt x="1501" y="630"/>
                </a:lnTo>
                <a:lnTo>
                  <a:pt x="1498" y="630"/>
                </a:lnTo>
                <a:lnTo>
                  <a:pt x="1496" y="630"/>
                </a:lnTo>
                <a:lnTo>
                  <a:pt x="1493" y="627"/>
                </a:lnTo>
                <a:lnTo>
                  <a:pt x="1490" y="630"/>
                </a:lnTo>
                <a:lnTo>
                  <a:pt x="1488" y="627"/>
                </a:lnTo>
                <a:lnTo>
                  <a:pt x="1488" y="630"/>
                </a:lnTo>
                <a:lnTo>
                  <a:pt x="1485" y="627"/>
                </a:lnTo>
                <a:lnTo>
                  <a:pt x="1483" y="625"/>
                </a:lnTo>
                <a:lnTo>
                  <a:pt x="1480" y="625"/>
                </a:lnTo>
                <a:lnTo>
                  <a:pt x="1477" y="625"/>
                </a:lnTo>
                <a:lnTo>
                  <a:pt x="1475" y="625"/>
                </a:lnTo>
                <a:lnTo>
                  <a:pt x="1472" y="625"/>
                </a:lnTo>
                <a:lnTo>
                  <a:pt x="1470" y="625"/>
                </a:lnTo>
                <a:lnTo>
                  <a:pt x="1467" y="625"/>
                </a:lnTo>
                <a:lnTo>
                  <a:pt x="1464" y="625"/>
                </a:lnTo>
                <a:lnTo>
                  <a:pt x="1462" y="622"/>
                </a:lnTo>
                <a:lnTo>
                  <a:pt x="1454" y="617"/>
                </a:lnTo>
                <a:lnTo>
                  <a:pt x="1454" y="614"/>
                </a:lnTo>
                <a:lnTo>
                  <a:pt x="1449" y="614"/>
                </a:lnTo>
                <a:lnTo>
                  <a:pt x="1446" y="614"/>
                </a:lnTo>
                <a:lnTo>
                  <a:pt x="1443" y="612"/>
                </a:lnTo>
                <a:lnTo>
                  <a:pt x="1441" y="612"/>
                </a:lnTo>
                <a:lnTo>
                  <a:pt x="1438" y="606"/>
                </a:lnTo>
                <a:lnTo>
                  <a:pt x="1436" y="601"/>
                </a:lnTo>
                <a:lnTo>
                  <a:pt x="1433" y="599"/>
                </a:lnTo>
                <a:lnTo>
                  <a:pt x="1433" y="596"/>
                </a:lnTo>
                <a:lnTo>
                  <a:pt x="1430" y="593"/>
                </a:lnTo>
                <a:lnTo>
                  <a:pt x="1430" y="591"/>
                </a:lnTo>
                <a:lnTo>
                  <a:pt x="1430" y="588"/>
                </a:lnTo>
                <a:lnTo>
                  <a:pt x="1430" y="585"/>
                </a:lnTo>
                <a:lnTo>
                  <a:pt x="1430" y="583"/>
                </a:lnTo>
                <a:lnTo>
                  <a:pt x="1428" y="583"/>
                </a:lnTo>
                <a:lnTo>
                  <a:pt x="1425" y="580"/>
                </a:lnTo>
                <a:lnTo>
                  <a:pt x="1425" y="578"/>
                </a:lnTo>
                <a:lnTo>
                  <a:pt x="1423" y="575"/>
                </a:lnTo>
                <a:lnTo>
                  <a:pt x="1420" y="572"/>
                </a:lnTo>
                <a:lnTo>
                  <a:pt x="1417" y="567"/>
                </a:lnTo>
                <a:lnTo>
                  <a:pt x="1412" y="565"/>
                </a:lnTo>
                <a:lnTo>
                  <a:pt x="1407" y="557"/>
                </a:lnTo>
                <a:lnTo>
                  <a:pt x="1407" y="554"/>
                </a:lnTo>
                <a:lnTo>
                  <a:pt x="1404" y="552"/>
                </a:lnTo>
                <a:lnTo>
                  <a:pt x="1402" y="552"/>
                </a:lnTo>
                <a:lnTo>
                  <a:pt x="1399" y="552"/>
                </a:lnTo>
                <a:lnTo>
                  <a:pt x="1396" y="549"/>
                </a:lnTo>
                <a:lnTo>
                  <a:pt x="1394" y="549"/>
                </a:lnTo>
                <a:lnTo>
                  <a:pt x="1391" y="546"/>
                </a:lnTo>
                <a:lnTo>
                  <a:pt x="1391" y="544"/>
                </a:lnTo>
                <a:lnTo>
                  <a:pt x="1386" y="544"/>
                </a:lnTo>
                <a:lnTo>
                  <a:pt x="1386" y="541"/>
                </a:lnTo>
                <a:lnTo>
                  <a:pt x="1383" y="541"/>
                </a:lnTo>
                <a:lnTo>
                  <a:pt x="1386" y="531"/>
                </a:lnTo>
                <a:lnTo>
                  <a:pt x="1389" y="523"/>
                </a:lnTo>
                <a:lnTo>
                  <a:pt x="1381" y="520"/>
                </a:lnTo>
                <a:lnTo>
                  <a:pt x="1381" y="523"/>
                </a:lnTo>
                <a:lnTo>
                  <a:pt x="1381" y="525"/>
                </a:lnTo>
                <a:lnTo>
                  <a:pt x="1378" y="528"/>
                </a:lnTo>
                <a:lnTo>
                  <a:pt x="1376" y="528"/>
                </a:lnTo>
                <a:lnTo>
                  <a:pt x="1373" y="528"/>
                </a:lnTo>
                <a:lnTo>
                  <a:pt x="1370" y="531"/>
                </a:lnTo>
                <a:lnTo>
                  <a:pt x="1368" y="533"/>
                </a:lnTo>
                <a:lnTo>
                  <a:pt x="1365" y="531"/>
                </a:lnTo>
                <a:lnTo>
                  <a:pt x="1363" y="531"/>
                </a:lnTo>
                <a:lnTo>
                  <a:pt x="1360" y="531"/>
                </a:lnTo>
                <a:lnTo>
                  <a:pt x="1357" y="533"/>
                </a:lnTo>
                <a:lnTo>
                  <a:pt x="1355" y="533"/>
                </a:lnTo>
                <a:lnTo>
                  <a:pt x="1355" y="536"/>
                </a:lnTo>
                <a:lnTo>
                  <a:pt x="1352" y="536"/>
                </a:lnTo>
                <a:lnTo>
                  <a:pt x="1352" y="557"/>
                </a:lnTo>
                <a:lnTo>
                  <a:pt x="1349" y="559"/>
                </a:lnTo>
                <a:lnTo>
                  <a:pt x="1347" y="562"/>
                </a:lnTo>
                <a:lnTo>
                  <a:pt x="1344" y="562"/>
                </a:lnTo>
                <a:lnTo>
                  <a:pt x="1339" y="562"/>
                </a:lnTo>
                <a:lnTo>
                  <a:pt x="1336" y="562"/>
                </a:lnTo>
                <a:lnTo>
                  <a:pt x="1334" y="565"/>
                </a:lnTo>
                <a:lnTo>
                  <a:pt x="1331" y="567"/>
                </a:lnTo>
                <a:lnTo>
                  <a:pt x="1331" y="570"/>
                </a:lnTo>
                <a:lnTo>
                  <a:pt x="1329" y="570"/>
                </a:lnTo>
                <a:lnTo>
                  <a:pt x="1326" y="572"/>
                </a:lnTo>
                <a:lnTo>
                  <a:pt x="1329" y="575"/>
                </a:lnTo>
                <a:lnTo>
                  <a:pt x="1329" y="578"/>
                </a:lnTo>
                <a:lnTo>
                  <a:pt x="1321" y="583"/>
                </a:lnTo>
                <a:lnTo>
                  <a:pt x="1318" y="583"/>
                </a:lnTo>
                <a:lnTo>
                  <a:pt x="1316" y="583"/>
                </a:lnTo>
                <a:lnTo>
                  <a:pt x="1313" y="583"/>
                </a:lnTo>
                <a:lnTo>
                  <a:pt x="1310" y="583"/>
                </a:lnTo>
                <a:lnTo>
                  <a:pt x="1308" y="583"/>
                </a:lnTo>
                <a:lnTo>
                  <a:pt x="1308" y="580"/>
                </a:lnTo>
                <a:lnTo>
                  <a:pt x="1305" y="580"/>
                </a:lnTo>
                <a:lnTo>
                  <a:pt x="1303" y="580"/>
                </a:lnTo>
                <a:lnTo>
                  <a:pt x="1303" y="578"/>
                </a:lnTo>
                <a:lnTo>
                  <a:pt x="1297" y="585"/>
                </a:lnTo>
                <a:lnTo>
                  <a:pt x="1297" y="588"/>
                </a:lnTo>
                <a:lnTo>
                  <a:pt x="1292" y="596"/>
                </a:lnTo>
                <a:lnTo>
                  <a:pt x="1292" y="601"/>
                </a:lnTo>
                <a:lnTo>
                  <a:pt x="1292" y="604"/>
                </a:lnTo>
                <a:lnTo>
                  <a:pt x="1289" y="609"/>
                </a:lnTo>
                <a:lnTo>
                  <a:pt x="1284" y="617"/>
                </a:lnTo>
                <a:lnTo>
                  <a:pt x="1284" y="619"/>
                </a:lnTo>
                <a:lnTo>
                  <a:pt x="1282" y="622"/>
                </a:lnTo>
                <a:lnTo>
                  <a:pt x="1276" y="627"/>
                </a:lnTo>
                <a:lnTo>
                  <a:pt x="1276" y="630"/>
                </a:lnTo>
                <a:lnTo>
                  <a:pt x="1274" y="633"/>
                </a:lnTo>
                <a:lnTo>
                  <a:pt x="1271" y="635"/>
                </a:lnTo>
                <a:lnTo>
                  <a:pt x="1266" y="640"/>
                </a:lnTo>
                <a:lnTo>
                  <a:pt x="1261" y="643"/>
                </a:lnTo>
                <a:lnTo>
                  <a:pt x="1258" y="643"/>
                </a:lnTo>
                <a:lnTo>
                  <a:pt x="1258" y="646"/>
                </a:lnTo>
                <a:lnTo>
                  <a:pt x="1256" y="646"/>
                </a:lnTo>
                <a:lnTo>
                  <a:pt x="1253" y="648"/>
                </a:lnTo>
                <a:lnTo>
                  <a:pt x="1250" y="648"/>
                </a:lnTo>
                <a:lnTo>
                  <a:pt x="1248" y="648"/>
                </a:lnTo>
                <a:lnTo>
                  <a:pt x="1242" y="651"/>
                </a:lnTo>
                <a:lnTo>
                  <a:pt x="1237" y="653"/>
                </a:lnTo>
                <a:lnTo>
                  <a:pt x="1237" y="656"/>
                </a:lnTo>
                <a:lnTo>
                  <a:pt x="1237" y="659"/>
                </a:lnTo>
                <a:lnTo>
                  <a:pt x="1237" y="661"/>
                </a:lnTo>
                <a:lnTo>
                  <a:pt x="1237" y="664"/>
                </a:lnTo>
                <a:lnTo>
                  <a:pt x="1235" y="664"/>
                </a:lnTo>
                <a:lnTo>
                  <a:pt x="1235" y="666"/>
                </a:lnTo>
                <a:lnTo>
                  <a:pt x="1232" y="666"/>
                </a:lnTo>
                <a:lnTo>
                  <a:pt x="1232" y="669"/>
                </a:lnTo>
                <a:lnTo>
                  <a:pt x="1232" y="672"/>
                </a:lnTo>
                <a:lnTo>
                  <a:pt x="1232" y="674"/>
                </a:lnTo>
                <a:lnTo>
                  <a:pt x="1232" y="677"/>
                </a:lnTo>
                <a:lnTo>
                  <a:pt x="1232" y="680"/>
                </a:lnTo>
                <a:lnTo>
                  <a:pt x="1229" y="680"/>
                </a:lnTo>
                <a:lnTo>
                  <a:pt x="1229" y="682"/>
                </a:lnTo>
                <a:lnTo>
                  <a:pt x="1227" y="682"/>
                </a:lnTo>
                <a:lnTo>
                  <a:pt x="1227" y="680"/>
                </a:lnTo>
                <a:lnTo>
                  <a:pt x="1224" y="677"/>
                </a:lnTo>
                <a:lnTo>
                  <a:pt x="1222" y="677"/>
                </a:lnTo>
                <a:lnTo>
                  <a:pt x="1216" y="677"/>
                </a:lnTo>
                <a:lnTo>
                  <a:pt x="1214" y="677"/>
                </a:lnTo>
                <a:lnTo>
                  <a:pt x="1214" y="674"/>
                </a:lnTo>
                <a:lnTo>
                  <a:pt x="1211" y="674"/>
                </a:lnTo>
                <a:lnTo>
                  <a:pt x="1211" y="672"/>
                </a:lnTo>
                <a:lnTo>
                  <a:pt x="1209" y="669"/>
                </a:lnTo>
                <a:lnTo>
                  <a:pt x="1206" y="666"/>
                </a:lnTo>
                <a:lnTo>
                  <a:pt x="1203" y="664"/>
                </a:lnTo>
                <a:lnTo>
                  <a:pt x="1201" y="661"/>
                </a:lnTo>
                <a:lnTo>
                  <a:pt x="1195" y="664"/>
                </a:lnTo>
                <a:lnTo>
                  <a:pt x="1193" y="661"/>
                </a:lnTo>
                <a:lnTo>
                  <a:pt x="1193" y="664"/>
                </a:lnTo>
                <a:lnTo>
                  <a:pt x="1188" y="661"/>
                </a:lnTo>
                <a:lnTo>
                  <a:pt x="1182" y="659"/>
                </a:lnTo>
                <a:lnTo>
                  <a:pt x="1180" y="656"/>
                </a:lnTo>
                <a:lnTo>
                  <a:pt x="1177" y="656"/>
                </a:lnTo>
                <a:lnTo>
                  <a:pt x="1169" y="653"/>
                </a:lnTo>
                <a:lnTo>
                  <a:pt x="1167" y="653"/>
                </a:lnTo>
                <a:lnTo>
                  <a:pt x="1164" y="653"/>
                </a:lnTo>
                <a:lnTo>
                  <a:pt x="1162" y="653"/>
                </a:lnTo>
                <a:lnTo>
                  <a:pt x="1159" y="653"/>
                </a:lnTo>
                <a:lnTo>
                  <a:pt x="1156" y="656"/>
                </a:lnTo>
                <a:lnTo>
                  <a:pt x="1151" y="656"/>
                </a:lnTo>
                <a:lnTo>
                  <a:pt x="1143" y="653"/>
                </a:lnTo>
                <a:lnTo>
                  <a:pt x="1141" y="651"/>
                </a:lnTo>
                <a:lnTo>
                  <a:pt x="1135" y="653"/>
                </a:lnTo>
                <a:lnTo>
                  <a:pt x="1133" y="653"/>
                </a:lnTo>
                <a:lnTo>
                  <a:pt x="1130" y="651"/>
                </a:lnTo>
                <a:lnTo>
                  <a:pt x="1125" y="651"/>
                </a:lnTo>
                <a:lnTo>
                  <a:pt x="1120" y="651"/>
                </a:lnTo>
                <a:lnTo>
                  <a:pt x="1117" y="653"/>
                </a:lnTo>
                <a:lnTo>
                  <a:pt x="1112" y="653"/>
                </a:lnTo>
                <a:lnTo>
                  <a:pt x="1109" y="653"/>
                </a:lnTo>
                <a:lnTo>
                  <a:pt x="1107" y="653"/>
                </a:lnTo>
                <a:lnTo>
                  <a:pt x="1104" y="653"/>
                </a:lnTo>
                <a:lnTo>
                  <a:pt x="1102" y="656"/>
                </a:lnTo>
                <a:lnTo>
                  <a:pt x="1099" y="656"/>
                </a:lnTo>
                <a:lnTo>
                  <a:pt x="1094" y="659"/>
                </a:lnTo>
                <a:lnTo>
                  <a:pt x="1091" y="659"/>
                </a:lnTo>
                <a:lnTo>
                  <a:pt x="1088" y="659"/>
                </a:lnTo>
                <a:lnTo>
                  <a:pt x="1088" y="656"/>
                </a:lnTo>
                <a:lnTo>
                  <a:pt x="1086" y="656"/>
                </a:lnTo>
                <a:lnTo>
                  <a:pt x="1083" y="656"/>
                </a:lnTo>
                <a:lnTo>
                  <a:pt x="1081" y="653"/>
                </a:lnTo>
                <a:lnTo>
                  <a:pt x="1078" y="651"/>
                </a:lnTo>
                <a:lnTo>
                  <a:pt x="1075" y="648"/>
                </a:lnTo>
                <a:lnTo>
                  <a:pt x="1073" y="648"/>
                </a:lnTo>
                <a:lnTo>
                  <a:pt x="1070" y="646"/>
                </a:lnTo>
                <a:lnTo>
                  <a:pt x="1068" y="646"/>
                </a:lnTo>
                <a:lnTo>
                  <a:pt x="1065" y="643"/>
                </a:lnTo>
                <a:lnTo>
                  <a:pt x="1060" y="638"/>
                </a:lnTo>
                <a:lnTo>
                  <a:pt x="1055" y="635"/>
                </a:lnTo>
                <a:lnTo>
                  <a:pt x="1052" y="633"/>
                </a:lnTo>
                <a:lnTo>
                  <a:pt x="1049" y="633"/>
                </a:lnTo>
                <a:lnTo>
                  <a:pt x="1044" y="630"/>
                </a:lnTo>
                <a:lnTo>
                  <a:pt x="1039" y="630"/>
                </a:lnTo>
                <a:lnTo>
                  <a:pt x="1036" y="630"/>
                </a:lnTo>
                <a:lnTo>
                  <a:pt x="1034" y="630"/>
                </a:lnTo>
                <a:lnTo>
                  <a:pt x="1034" y="627"/>
                </a:lnTo>
                <a:lnTo>
                  <a:pt x="1031" y="627"/>
                </a:lnTo>
                <a:lnTo>
                  <a:pt x="1028" y="630"/>
                </a:lnTo>
                <a:lnTo>
                  <a:pt x="1026" y="630"/>
                </a:lnTo>
                <a:lnTo>
                  <a:pt x="1026" y="627"/>
                </a:lnTo>
                <a:lnTo>
                  <a:pt x="1023" y="627"/>
                </a:lnTo>
                <a:lnTo>
                  <a:pt x="1018" y="627"/>
                </a:lnTo>
                <a:lnTo>
                  <a:pt x="1015" y="627"/>
                </a:lnTo>
                <a:lnTo>
                  <a:pt x="1013" y="627"/>
                </a:lnTo>
                <a:lnTo>
                  <a:pt x="1010" y="627"/>
                </a:lnTo>
                <a:lnTo>
                  <a:pt x="1008" y="627"/>
                </a:lnTo>
                <a:lnTo>
                  <a:pt x="1005" y="627"/>
                </a:lnTo>
                <a:lnTo>
                  <a:pt x="1005" y="625"/>
                </a:lnTo>
                <a:lnTo>
                  <a:pt x="1000" y="627"/>
                </a:lnTo>
                <a:lnTo>
                  <a:pt x="994" y="625"/>
                </a:lnTo>
                <a:lnTo>
                  <a:pt x="992" y="627"/>
                </a:lnTo>
                <a:lnTo>
                  <a:pt x="992" y="625"/>
                </a:lnTo>
                <a:lnTo>
                  <a:pt x="989" y="625"/>
                </a:lnTo>
                <a:lnTo>
                  <a:pt x="989" y="622"/>
                </a:lnTo>
                <a:lnTo>
                  <a:pt x="987" y="619"/>
                </a:lnTo>
                <a:lnTo>
                  <a:pt x="984" y="619"/>
                </a:lnTo>
                <a:lnTo>
                  <a:pt x="984" y="617"/>
                </a:lnTo>
                <a:lnTo>
                  <a:pt x="981" y="617"/>
                </a:lnTo>
                <a:lnTo>
                  <a:pt x="979" y="614"/>
                </a:lnTo>
                <a:lnTo>
                  <a:pt x="979" y="612"/>
                </a:lnTo>
                <a:lnTo>
                  <a:pt x="976" y="609"/>
                </a:lnTo>
                <a:lnTo>
                  <a:pt x="974" y="609"/>
                </a:lnTo>
                <a:lnTo>
                  <a:pt x="971" y="612"/>
                </a:lnTo>
                <a:lnTo>
                  <a:pt x="966" y="612"/>
                </a:lnTo>
                <a:lnTo>
                  <a:pt x="963" y="612"/>
                </a:lnTo>
                <a:lnTo>
                  <a:pt x="961" y="612"/>
                </a:lnTo>
                <a:lnTo>
                  <a:pt x="961" y="614"/>
                </a:lnTo>
                <a:lnTo>
                  <a:pt x="958" y="614"/>
                </a:lnTo>
                <a:lnTo>
                  <a:pt x="955" y="614"/>
                </a:lnTo>
                <a:lnTo>
                  <a:pt x="955" y="612"/>
                </a:lnTo>
                <a:lnTo>
                  <a:pt x="955" y="609"/>
                </a:lnTo>
                <a:lnTo>
                  <a:pt x="950" y="609"/>
                </a:lnTo>
                <a:lnTo>
                  <a:pt x="945" y="609"/>
                </a:lnTo>
                <a:lnTo>
                  <a:pt x="942" y="606"/>
                </a:lnTo>
                <a:lnTo>
                  <a:pt x="940" y="606"/>
                </a:lnTo>
                <a:lnTo>
                  <a:pt x="937" y="609"/>
                </a:lnTo>
                <a:lnTo>
                  <a:pt x="934" y="609"/>
                </a:lnTo>
                <a:lnTo>
                  <a:pt x="932" y="609"/>
                </a:lnTo>
                <a:lnTo>
                  <a:pt x="932" y="606"/>
                </a:lnTo>
                <a:lnTo>
                  <a:pt x="927" y="606"/>
                </a:lnTo>
                <a:lnTo>
                  <a:pt x="924" y="606"/>
                </a:lnTo>
                <a:lnTo>
                  <a:pt x="919" y="604"/>
                </a:lnTo>
                <a:lnTo>
                  <a:pt x="916" y="604"/>
                </a:lnTo>
                <a:lnTo>
                  <a:pt x="911" y="604"/>
                </a:lnTo>
                <a:lnTo>
                  <a:pt x="887" y="604"/>
                </a:lnTo>
                <a:lnTo>
                  <a:pt x="867" y="609"/>
                </a:lnTo>
                <a:lnTo>
                  <a:pt x="854" y="614"/>
                </a:lnTo>
                <a:lnTo>
                  <a:pt x="851" y="614"/>
                </a:lnTo>
                <a:lnTo>
                  <a:pt x="851" y="617"/>
                </a:lnTo>
                <a:lnTo>
                  <a:pt x="848" y="617"/>
                </a:lnTo>
                <a:lnTo>
                  <a:pt x="846" y="622"/>
                </a:lnTo>
                <a:lnTo>
                  <a:pt x="843" y="622"/>
                </a:lnTo>
                <a:lnTo>
                  <a:pt x="843" y="625"/>
                </a:lnTo>
                <a:lnTo>
                  <a:pt x="840" y="625"/>
                </a:lnTo>
                <a:lnTo>
                  <a:pt x="838" y="625"/>
                </a:lnTo>
                <a:lnTo>
                  <a:pt x="835" y="627"/>
                </a:lnTo>
                <a:lnTo>
                  <a:pt x="835" y="630"/>
                </a:lnTo>
                <a:lnTo>
                  <a:pt x="835" y="633"/>
                </a:lnTo>
                <a:lnTo>
                  <a:pt x="833" y="633"/>
                </a:lnTo>
                <a:lnTo>
                  <a:pt x="833" y="635"/>
                </a:lnTo>
                <a:lnTo>
                  <a:pt x="830" y="635"/>
                </a:lnTo>
                <a:lnTo>
                  <a:pt x="830" y="638"/>
                </a:lnTo>
                <a:lnTo>
                  <a:pt x="827" y="638"/>
                </a:lnTo>
                <a:lnTo>
                  <a:pt x="822" y="643"/>
                </a:lnTo>
                <a:lnTo>
                  <a:pt x="820" y="643"/>
                </a:lnTo>
                <a:lnTo>
                  <a:pt x="820" y="646"/>
                </a:lnTo>
                <a:lnTo>
                  <a:pt x="817" y="648"/>
                </a:lnTo>
                <a:lnTo>
                  <a:pt x="814" y="648"/>
                </a:lnTo>
                <a:lnTo>
                  <a:pt x="814" y="651"/>
                </a:lnTo>
                <a:lnTo>
                  <a:pt x="814" y="653"/>
                </a:lnTo>
                <a:lnTo>
                  <a:pt x="812" y="656"/>
                </a:lnTo>
                <a:lnTo>
                  <a:pt x="812" y="659"/>
                </a:lnTo>
                <a:lnTo>
                  <a:pt x="809" y="661"/>
                </a:lnTo>
                <a:lnTo>
                  <a:pt x="809" y="664"/>
                </a:lnTo>
                <a:lnTo>
                  <a:pt x="807" y="664"/>
                </a:lnTo>
                <a:lnTo>
                  <a:pt x="807" y="666"/>
                </a:lnTo>
                <a:lnTo>
                  <a:pt x="807" y="669"/>
                </a:lnTo>
                <a:lnTo>
                  <a:pt x="807" y="672"/>
                </a:lnTo>
                <a:lnTo>
                  <a:pt x="804" y="672"/>
                </a:lnTo>
                <a:lnTo>
                  <a:pt x="804" y="674"/>
                </a:lnTo>
                <a:lnTo>
                  <a:pt x="799" y="674"/>
                </a:lnTo>
                <a:lnTo>
                  <a:pt x="799" y="677"/>
                </a:lnTo>
                <a:lnTo>
                  <a:pt x="796" y="677"/>
                </a:lnTo>
                <a:lnTo>
                  <a:pt x="796" y="680"/>
                </a:lnTo>
                <a:lnTo>
                  <a:pt x="794" y="680"/>
                </a:lnTo>
                <a:lnTo>
                  <a:pt x="794" y="682"/>
                </a:lnTo>
                <a:lnTo>
                  <a:pt x="794" y="685"/>
                </a:lnTo>
                <a:lnTo>
                  <a:pt x="791" y="690"/>
                </a:lnTo>
                <a:lnTo>
                  <a:pt x="791" y="693"/>
                </a:lnTo>
                <a:lnTo>
                  <a:pt x="791" y="698"/>
                </a:lnTo>
                <a:lnTo>
                  <a:pt x="791" y="703"/>
                </a:lnTo>
                <a:lnTo>
                  <a:pt x="791" y="706"/>
                </a:lnTo>
                <a:lnTo>
                  <a:pt x="791" y="708"/>
                </a:lnTo>
                <a:lnTo>
                  <a:pt x="788" y="711"/>
                </a:lnTo>
                <a:lnTo>
                  <a:pt x="788" y="708"/>
                </a:lnTo>
                <a:lnTo>
                  <a:pt x="788" y="706"/>
                </a:lnTo>
                <a:lnTo>
                  <a:pt x="786" y="706"/>
                </a:lnTo>
                <a:lnTo>
                  <a:pt x="783" y="706"/>
                </a:lnTo>
                <a:lnTo>
                  <a:pt x="780" y="703"/>
                </a:lnTo>
                <a:lnTo>
                  <a:pt x="775" y="703"/>
                </a:lnTo>
                <a:lnTo>
                  <a:pt x="773" y="703"/>
                </a:lnTo>
                <a:lnTo>
                  <a:pt x="770" y="703"/>
                </a:lnTo>
                <a:lnTo>
                  <a:pt x="770" y="700"/>
                </a:lnTo>
                <a:lnTo>
                  <a:pt x="773" y="700"/>
                </a:lnTo>
                <a:lnTo>
                  <a:pt x="775" y="698"/>
                </a:lnTo>
                <a:lnTo>
                  <a:pt x="773" y="698"/>
                </a:lnTo>
                <a:lnTo>
                  <a:pt x="773" y="695"/>
                </a:lnTo>
                <a:lnTo>
                  <a:pt x="773" y="693"/>
                </a:lnTo>
                <a:lnTo>
                  <a:pt x="770" y="693"/>
                </a:lnTo>
                <a:lnTo>
                  <a:pt x="770" y="687"/>
                </a:lnTo>
                <a:lnTo>
                  <a:pt x="767" y="685"/>
                </a:lnTo>
                <a:lnTo>
                  <a:pt x="765" y="682"/>
                </a:lnTo>
                <a:lnTo>
                  <a:pt x="765" y="685"/>
                </a:lnTo>
                <a:lnTo>
                  <a:pt x="762" y="687"/>
                </a:lnTo>
                <a:lnTo>
                  <a:pt x="760" y="687"/>
                </a:lnTo>
                <a:lnTo>
                  <a:pt x="757" y="687"/>
                </a:lnTo>
                <a:lnTo>
                  <a:pt x="754" y="690"/>
                </a:lnTo>
                <a:lnTo>
                  <a:pt x="749" y="690"/>
                </a:lnTo>
                <a:lnTo>
                  <a:pt x="747" y="690"/>
                </a:lnTo>
                <a:lnTo>
                  <a:pt x="744" y="690"/>
                </a:lnTo>
                <a:lnTo>
                  <a:pt x="741" y="693"/>
                </a:lnTo>
                <a:lnTo>
                  <a:pt x="739" y="693"/>
                </a:lnTo>
                <a:lnTo>
                  <a:pt x="736" y="695"/>
                </a:lnTo>
                <a:lnTo>
                  <a:pt x="733" y="695"/>
                </a:lnTo>
                <a:lnTo>
                  <a:pt x="731" y="693"/>
                </a:lnTo>
                <a:lnTo>
                  <a:pt x="731" y="690"/>
                </a:lnTo>
                <a:lnTo>
                  <a:pt x="728" y="690"/>
                </a:lnTo>
                <a:lnTo>
                  <a:pt x="728" y="693"/>
                </a:lnTo>
                <a:lnTo>
                  <a:pt x="726" y="693"/>
                </a:lnTo>
                <a:lnTo>
                  <a:pt x="726" y="690"/>
                </a:lnTo>
                <a:lnTo>
                  <a:pt x="723" y="690"/>
                </a:lnTo>
                <a:lnTo>
                  <a:pt x="726" y="690"/>
                </a:lnTo>
                <a:lnTo>
                  <a:pt x="726" y="687"/>
                </a:lnTo>
                <a:lnTo>
                  <a:pt x="726" y="682"/>
                </a:lnTo>
                <a:lnTo>
                  <a:pt x="723" y="680"/>
                </a:lnTo>
                <a:lnTo>
                  <a:pt x="720" y="677"/>
                </a:lnTo>
                <a:lnTo>
                  <a:pt x="723" y="674"/>
                </a:lnTo>
                <a:lnTo>
                  <a:pt x="726" y="666"/>
                </a:lnTo>
                <a:lnTo>
                  <a:pt x="728" y="664"/>
                </a:lnTo>
                <a:lnTo>
                  <a:pt x="726" y="661"/>
                </a:lnTo>
                <a:lnTo>
                  <a:pt x="726" y="659"/>
                </a:lnTo>
                <a:lnTo>
                  <a:pt x="723" y="656"/>
                </a:lnTo>
                <a:lnTo>
                  <a:pt x="720" y="656"/>
                </a:lnTo>
                <a:lnTo>
                  <a:pt x="718" y="656"/>
                </a:lnTo>
                <a:lnTo>
                  <a:pt x="718" y="659"/>
                </a:lnTo>
                <a:lnTo>
                  <a:pt x="686" y="669"/>
                </a:lnTo>
                <a:lnTo>
                  <a:pt x="642" y="669"/>
                </a:lnTo>
                <a:lnTo>
                  <a:pt x="632" y="669"/>
                </a:lnTo>
                <a:lnTo>
                  <a:pt x="626" y="672"/>
                </a:lnTo>
                <a:lnTo>
                  <a:pt x="619" y="672"/>
                </a:lnTo>
                <a:lnTo>
                  <a:pt x="616" y="672"/>
                </a:lnTo>
                <a:lnTo>
                  <a:pt x="621" y="677"/>
                </a:lnTo>
                <a:lnTo>
                  <a:pt x="621" y="680"/>
                </a:lnTo>
                <a:lnTo>
                  <a:pt x="619" y="677"/>
                </a:lnTo>
                <a:lnTo>
                  <a:pt x="619" y="680"/>
                </a:lnTo>
                <a:lnTo>
                  <a:pt x="619" y="682"/>
                </a:lnTo>
                <a:lnTo>
                  <a:pt x="619" y="685"/>
                </a:lnTo>
                <a:lnTo>
                  <a:pt x="619" y="687"/>
                </a:lnTo>
                <a:lnTo>
                  <a:pt x="619" y="690"/>
                </a:lnTo>
                <a:lnTo>
                  <a:pt x="621" y="690"/>
                </a:lnTo>
                <a:lnTo>
                  <a:pt x="621" y="693"/>
                </a:lnTo>
                <a:lnTo>
                  <a:pt x="621" y="695"/>
                </a:lnTo>
                <a:lnTo>
                  <a:pt x="621" y="698"/>
                </a:lnTo>
                <a:lnTo>
                  <a:pt x="624" y="698"/>
                </a:lnTo>
                <a:lnTo>
                  <a:pt x="624" y="700"/>
                </a:lnTo>
                <a:lnTo>
                  <a:pt x="624" y="703"/>
                </a:lnTo>
                <a:lnTo>
                  <a:pt x="626" y="703"/>
                </a:lnTo>
                <a:lnTo>
                  <a:pt x="626" y="706"/>
                </a:lnTo>
                <a:lnTo>
                  <a:pt x="629" y="711"/>
                </a:lnTo>
                <a:lnTo>
                  <a:pt x="629" y="713"/>
                </a:lnTo>
                <a:lnTo>
                  <a:pt x="629" y="716"/>
                </a:lnTo>
                <a:lnTo>
                  <a:pt x="629" y="719"/>
                </a:lnTo>
                <a:lnTo>
                  <a:pt x="632" y="719"/>
                </a:lnTo>
                <a:lnTo>
                  <a:pt x="632" y="721"/>
                </a:lnTo>
                <a:lnTo>
                  <a:pt x="632" y="724"/>
                </a:lnTo>
                <a:lnTo>
                  <a:pt x="632" y="727"/>
                </a:lnTo>
                <a:lnTo>
                  <a:pt x="629" y="727"/>
                </a:lnTo>
                <a:lnTo>
                  <a:pt x="632" y="727"/>
                </a:lnTo>
                <a:lnTo>
                  <a:pt x="632" y="729"/>
                </a:lnTo>
                <a:lnTo>
                  <a:pt x="632" y="732"/>
                </a:lnTo>
                <a:lnTo>
                  <a:pt x="632" y="734"/>
                </a:lnTo>
                <a:lnTo>
                  <a:pt x="632" y="737"/>
                </a:lnTo>
                <a:lnTo>
                  <a:pt x="632" y="740"/>
                </a:lnTo>
                <a:lnTo>
                  <a:pt x="629" y="745"/>
                </a:lnTo>
                <a:lnTo>
                  <a:pt x="619" y="745"/>
                </a:lnTo>
                <a:lnTo>
                  <a:pt x="616" y="745"/>
                </a:lnTo>
                <a:lnTo>
                  <a:pt x="616" y="742"/>
                </a:lnTo>
                <a:lnTo>
                  <a:pt x="613" y="742"/>
                </a:lnTo>
                <a:lnTo>
                  <a:pt x="603" y="747"/>
                </a:lnTo>
                <a:lnTo>
                  <a:pt x="600" y="750"/>
                </a:lnTo>
                <a:lnTo>
                  <a:pt x="598" y="750"/>
                </a:lnTo>
                <a:lnTo>
                  <a:pt x="595" y="747"/>
                </a:lnTo>
                <a:lnTo>
                  <a:pt x="593" y="763"/>
                </a:lnTo>
                <a:lnTo>
                  <a:pt x="593" y="766"/>
                </a:lnTo>
                <a:lnTo>
                  <a:pt x="593" y="768"/>
                </a:lnTo>
                <a:lnTo>
                  <a:pt x="593" y="771"/>
                </a:lnTo>
                <a:lnTo>
                  <a:pt x="590" y="774"/>
                </a:lnTo>
                <a:lnTo>
                  <a:pt x="590" y="776"/>
                </a:lnTo>
                <a:lnTo>
                  <a:pt x="587" y="779"/>
                </a:lnTo>
                <a:lnTo>
                  <a:pt x="585" y="781"/>
                </a:lnTo>
                <a:lnTo>
                  <a:pt x="579" y="784"/>
                </a:lnTo>
                <a:lnTo>
                  <a:pt x="579" y="787"/>
                </a:lnTo>
                <a:lnTo>
                  <a:pt x="577" y="787"/>
                </a:lnTo>
                <a:lnTo>
                  <a:pt x="574" y="789"/>
                </a:lnTo>
                <a:lnTo>
                  <a:pt x="572" y="792"/>
                </a:lnTo>
                <a:lnTo>
                  <a:pt x="569" y="794"/>
                </a:lnTo>
                <a:lnTo>
                  <a:pt x="566" y="794"/>
                </a:lnTo>
                <a:lnTo>
                  <a:pt x="564" y="794"/>
                </a:lnTo>
                <a:lnTo>
                  <a:pt x="559" y="794"/>
                </a:lnTo>
                <a:lnTo>
                  <a:pt x="556" y="794"/>
                </a:lnTo>
                <a:lnTo>
                  <a:pt x="553" y="794"/>
                </a:lnTo>
                <a:lnTo>
                  <a:pt x="553" y="800"/>
                </a:lnTo>
                <a:lnTo>
                  <a:pt x="551" y="802"/>
                </a:lnTo>
                <a:lnTo>
                  <a:pt x="551" y="805"/>
                </a:lnTo>
                <a:lnTo>
                  <a:pt x="548" y="805"/>
                </a:lnTo>
                <a:lnTo>
                  <a:pt x="540" y="805"/>
                </a:lnTo>
                <a:lnTo>
                  <a:pt x="538" y="805"/>
                </a:lnTo>
                <a:lnTo>
                  <a:pt x="538" y="808"/>
                </a:lnTo>
                <a:lnTo>
                  <a:pt x="535" y="810"/>
                </a:lnTo>
                <a:lnTo>
                  <a:pt x="535" y="813"/>
                </a:lnTo>
                <a:lnTo>
                  <a:pt x="530" y="815"/>
                </a:lnTo>
                <a:lnTo>
                  <a:pt x="527" y="815"/>
                </a:lnTo>
                <a:lnTo>
                  <a:pt x="525" y="815"/>
                </a:lnTo>
                <a:lnTo>
                  <a:pt x="522" y="818"/>
                </a:lnTo>
                <a:lnTo>
                  <a:pt x="519" y="818"/>
                </a:lnTo>
                <a:lnTo>
                  <a:pt x="517" y="821"/>
                </a:lnTo>
                <a:lnTo>
                  <a:pt x="514" y="821"/>
                </a:lnTo>
                <a:lnTo>
                  <a:pt x="512" y="821"/>
                </a:lnTo>
                <a:lnTo>
                  <a:pt x="509" y="823"/>
                </a:lnTo>
                <a:lnTo>
                  <a:pt x="506" y="823"/>
                </a:lnTo>
                <a:lnTo>
                  <a:pt x="506" y="826"/>
                </a:lnTo>
                <a:lnTo>
                  <a:pt x="509" y="826"/>
                </a:lnTo>
                <a:lnTo>
                  <a:pt x="506" y="828"/>
                </a:lnTo>
                <a:lnTo>
                  <a:pt x="504" y="831"/>
                </a:lnTo>
                <a:lnTo>
                  <a:pt x="501" y="831"/>
                </a:lnTo>
                <a:lnTo>
                  <a:pt x="501" y="834"/>
                </a:lnTo>
                <a:lnTo>
                  <a:pt x="501" y="836"/>
                </a:lnTo>
                <a:lnTo>
                  <a:pt x="499" y="836"/>
                </a:lnTo>
                <a:lnTo>
                  <a:pt x="496" y="839"/>
                </a:lnTo>
                <a:lnTo>
                  <a:pt x="493" y="841"/>
                </a:lnTo>
                <a:lnTo>
                  <a:pt x="488" y="844"/>
                </a:lnTo>
                <a:lnTo>
                  <a:pt x="488" y="847"/>
                </a:lnTo>
                <a:lnTo>
                  <a:pt x="486" y="847"/>
                </a:lnTo>
                <a:lnTo>
                  <a:pt x="486" y="852"/>
                </a:lnTo>
                <a:lnTo>
                  <a:pt x="483" y="852"/>
                </a:lnTo>
                <a:lnTo>
                  <a:pt x="480" y="852"/>
                </a:lnTo>
                <a:lnTo>
                  <a:pt x="478" y="855"/>
                </a:lnTo>
                <a:lnTo>
                  <a:pt x="475" y="855"/>
                </a:lnTo>
                <a:lnTo>
                  <a:pt x="470" y="857"/>
                </a:lnTo>
                <a:lnTo>
                  <a:pt x="465" y="857"/>
                </a:lnTo>
                <a:lnTo>
                  <a:pt x="462" y="857"/>
                </a:lnTo>
                <a:lnTo>
                  <a:pt x="459" y="857"/>
                </a:lnTo>
                <a:lnTo>
                  <a:pt x="459" y="855"/>
                </a:lnTo>
                <a:lnTo>
                  <a:pt x="454" y="855"/>
                </a:lnTo>
                <a:lnTo>
                  <a:pt x="449" y="849"/>
                </a:lnTo>
                <a:lnTo>
                  <a:pt x="446" y="849"/>
                </a:lnTo>
                <a:lnTo>
                  <a:pt x="444" y="849"/>
                </a:lnTo>
                <a:lnTo>
                  <a:pt x="441" y="852"/>
                </a:lnTo>
                <a:lnTo>
                  <a:pt x="436" y="852"/>
                </a:lnTo>
                <a:lnTo>
                  <a:pt x="433" y="857"/>
                </a:lnTo>
                <a:lnTo>
                  <a:pt x="431" y="860"/>
                </a:lnTo>
                <a:lnTo>
                  <a:pt x="428" y="860"/>
                </a:lnTo>
                <a:lnTo>
                  <a:pt x="425" y="860"/>
                </a:lnTo>
                <a:lnTo>
                  <a:pt x="425" y="862"/>
                </a:lnTo>
                <a:lnTo>
                  <a:pt x="420" y="865"/>
                </a:lnTo>
                <a:lnTo>
                  <a:pt x="418" y="868"/>
                </a:lnTo>
                <a:lnTo>
                  <a:pt x="407" y="873"/>
                </a:lnTo>
                <a:lnTo>
                  <a:pt x="402" y="875"/>
                </a:lnTo>
                <a:lnTo>
                  <a:pt x="399" y="875"/>
                </a:lnTo>
                <a:lnTo>
                  <a:pt x="397" y="873"/>
                </a:lnTo>
                <a:lnTo>
                  <a:pt x="394" y="873"/>
                </a:lnTo>
                <a:lnTo>
                  <a:pt x="392" y="873"/>
                </a:lnTo>
                <a:lnTo>
                  <a:pt x="389" y="873"/>
                </a:lnTo>
                <a:lnTo>
                  <a:pt x="386" y="873"/>
                </a:lnTo>
                <a:lnTo>
                  <a:pt x="384" y="870"/>
                </a:lnTo>
                <a:lnTo>
                  <a:pt x="381" y="870"/>
                </a:lnTo>
                <a:lnTo>
                  <a:pt x="381" y="873"/>
                </a:lnTo>
                <a:lnTo>
                  <a:pt x="378" y="873"/>
                </a:lnTo>
                <a:lnTo>
                  <a:pt x="378" y="875"/>
                </a:lnTo>
                <a:lnTo>
                  <a:pt x="373" y="875"/>
                </a:lnTo>
                <a:lnTo>
                  <a:pt x="371" y="875"/>
                </a:lnTo>
                <a:lnTo>
                  <a:pt x="365" y="875"/>
                </a:lnTo>
                <a:lnTo>
                  <a:pt x="363" y="873"/>
                </a:lnTo>
                <a:lnTo>
                  <a:pt x="360" y="870"/>
                </a:lnTo>
                <a:lnTo>
                  <a:pt x="358" y="870"/>
                </a:lnTo>
                <a:lnTo>
                  <a:pt x="358" y="868"/>
                </a:lnTo>
                <a:lnTo>
                  <a:pt x="358" y="865"/>
                </a:lnTo>
                <a:lnTo>
                  <a:pt x="355" y="862"/>
                </a:lnTo>
                <a:lnTo>
                  <a:pt x="355" y="860"/>
                </a:lnTo>
                <a:lnTo>
                  <a:pt x="355" y="857"/>
                </a:lnTo>
                <a:lnTo>
                  <a:pt x="352" y="857"/>
                </a:lnTo>
                <a:lnTo>
                  <a:pt x="350" y="855"/>
                </a:lnTo>
                <a:lnTo>
                  <a:pt x="347" y="855"/>
                </a:lnTo>
                <a:lnTo>
                  <a:pt x="345" y="855"/>
                </a:lnTo>
                <a:lnTo>
                  <a:pt x="342" y="855"/>
                </a:lnTo>
                <a:lnTo>
                  <a:pt x="329" y="847"/>
                </a:lnTo>
                <a:lnTo>
                  <a:pt x="326" y="844"/>
                </a:lnTo>
                <a:lnTo>
                  <a:pt x="324" y="841"/>
                </a:lnTo>
                <a:lnTo>
                  <a:pt x="321" y="841"/>
                </a:lnTo>
                <a:lnTo>
                  <a:pt x="318" y="841"/>
                </a:lnTo>
                <a:lnTo>
                  <a:pt x="318" y="839"/>
                </a:lnTo>
                <a:lnTo>
                  <a:pt x="318" y="836"/>
                </a:lnTo>
                <a:lnTo>
                  <a:pt x="318" y="834"/>
                </a:lnTo>
                <a:lnTo>
                  <a:pt x="316" y="831"/>
                </a:lnTo>
                <a:lnTo>
                  <a:pt x="313" y="828"/>
                </a:lnTo>
                <a:lnTo>
                  <a:pt x="311" y="828"/>
                </a:lnTo>
                <a:lnTo>
                  <a:pt x="311" y="826"/>
                </a:lnTo>
                <a:lnTo>
                  <a:pt x="308" y="823"/>
                </a:lnTo>
                <a:lnTo>
                  <a:pt x="305" y="823"/>
                </a:lnTo>
                <a:lnTo>
                  <a:pt x="305" y="826"/>
                </a:lnTo>
                <a:lnTo>
                  <a:pt x="303" y="828"/>
                </a:lnTo>
                <a:lnTo>
                  <a:pt x="300" y="828"/>
                </a:lnTo>
                <a:lnTo>
                  <a:pt x="300" y="826"/>
                </a:lnTo>
                <a:lnTo>
                  <a:pt x="298" y="826"/>
                </a:lnTo>
                <a:lnTo>
                  <a:pt x="295" y="826"/>
                </a:lnTo>
                <a:lnTo>
                  <a:pt x="292" y="826"/>
                </a:lnTo>
                <a:lnTo>
                  <a:pt x="290" y="826"/>
                </a:lnTo>
                <a:lnTo>
                  <a:pt x="287" y="826"/>
                </a:lnTo>
                <a:lnTo>
                  <a:pt x="285" y="826"/>
                </a:lnTo>
                <a:lnTo>
                  <a:pt x="285" y="828"/>
                </a:lnTo>
                <a:lnTo>
                  <a:pt x="282" y="828"/>
                </a:lnTo>
                <a:lnTo>
                  <a:pt x="282" y="831"/>
                </a:lnTo>
                <a:lnTo>
                  <a:pt x="279" y="831"/>
                </a:lnTo>
                <a:lnTo>
                  <a:pt x="277" y="831"/>
                </a:lnTo>
                <a:lnTo>
                  <a:pt x="274" y="831"/>
                </a:lnTo>
                <a:lnTo>
                  <a:pt x="271" y="831"/>
                </a:lnTo>
                <a:lnTo>
                  <a:pt x="269" y="834"/>
                </a:lnTo>
                <a:lnTo>
                  <a:pt x="266" y="834"/>
                </a:lnTo>
                <a:lnTo>
                  <a:pt x="264" y="834"/>
                </a:lnTo>
                <a:lnTo>
                  <a:pt x="261" y="836"/>
                </a:lnTo>
                <a:lnTo>
                  <a:pt x="261" y="839"/>
                </a:lnTo>
                <a:lnTo>
                  <a:pt x="258" y="841"/>
                </a:lnTo>
                <a:lnTo>
                  <a:pt x="258" y="844"/>
                </a:lnTo>
                <a:lnTo>
                  <a:pt x="256" y="844"/>
                </a:lnTo>
                <a:lnTo>
                  <a:pt x="253" y="844"/>
                </a:lnTo>
                <a:lnTo>
                  <a:pt x="245" y="841"/>
                </a:lnTo>
                <a:lnTo>
                  <a:pt x="230" y="839"/>
                </a:lnTo>
                <a:lnTo>
                  <a:pt x="222" y="836"/>
                </a:lnTo>
                <a:lnTo>
                  <a:pt x="217" y="836"/>
                </a:lnTo>
                <a:lnTo>
                  <a:pt x="214" y="839"/>
                </a:lnTo>
                <a:lnTo>
                  <a:pt x="211" y="841"/>
                </a:lnTo>
                <a:lnTo>
                  <a:pt x="206" y="841"/>
                </a:lnTo>
                <a:lnTo>
                  <a:pt x="204" y="841"/>
                </a:lnTo>
                <a:lnTo>
                  <a:pt x="201" y="844"/>
                </a:lnTo>
                <a:lnTo>
                  <a:pt x="198" y="849"/>
                </a:lnTo>
                <a:lnTo>
                  <a:pt x="196" y="849"/>
                </a:lnTo>
                <a:lnTo>
                  <a:pt x="193" y="849"/>
                </a:lnTo>
                <a:lnTo>
                  <a:pt x="193" y="852"/>
                </a:lnTo>
                <a:lnTo>
                  <a:pt x="191" y="852"/>
                </a:lnTo>
                <a:lnTo>
                  <a:pt x="188" y="857"/>
                </a:lnTo>
                <a:lnTo>
                  <a:pt x="183" y="860"/>
                </a:lnTo>
                <a:lnTo>
                  <a:pt x="178" y="860"/>
                </a:lnTo>
                <a:lnTo>
                  <a:pt x="175" y="860"/>
                </a:lnTo>
                <a:lnTo>
                  <a:pt x="172" y="860"/>
                </a:lnTo>
                <a:lnTo>
                  <a:pt x="167" y="860"/>
                </a:lnTo>
                <a:lnTo>
                  <a:pt x="159" y="865"/>
                </a:lnTo>
                <a:lnTo>
                  <a:pt x="157" y="865"/>
                </a:lnTo>
                <a:lnTo>
                  <a:pt x="151" y="868"/>
                </a:lnTo>
                <a:lnTo>
                  <a:pt x="141" y="868"/>
                </a:lnTo>
                <a:lnTo>
                  <a:pt x="138" y="865"/>
                </a:lnTo>
                <a:lnTo>
                  <a:pt x="136" y="865"/>
                </a:lnTo>
                <a:lnTo>
                  <a:pt x="133" y="865"/>
                </a:lnTo>
                <a:lnTo>
                  <a:pt x="133" y="868"/>
                </a:lnTo>
                <a:lnTo>
                  <a:pt x="131" y="868"/>
                </a:lnTo>
                <a:lnTo>
                  <a:pt x="128" y="868"/>
                </a:lnTo>
                <a:lnTo>
                  <a:pt x="125" y="870"/>
                </a:lnTo>
                <a:lnTo>
                  <a:pt x="123" y="870"/>
                </a:lnTo>
                <a:lnTo>
                  <a:pt x="120" y="870"/>
                </a:lnTo>
                <a:lnTo>
                  <a:pt x="120" y="873"/>
                </a:lnTo>
                <a:lnTo>
                  <a:pt x="117" y="873"/>
                </a:lnTo>
                <a:lnTo>
                  <a:pt x="115" y="873"/>
                </a:lnTo>
                <a:lnTo>
                  <a:pt x="112" y="873"/>
                </a:lnTo>
                <a:lnTo>
                  <a:pt x="107" y="873"/>
                </a:lnTo>
                <a:lnTo>
                  <a:pt x="104" y="873"/>
                </a:lnTo>
                <a:lnTo>
                  <a:pt x="102" y="873"/>
                </a:lnTo>
                <a:lnTo>
                  <a:pt x="99" y="870"/>
                </a:lnTo>
                <a:lnTo>
                  <a:pt x="97" y="870"/>
                </a:lnTo>
                <a:lnTo>
                  <a:pt x="91" y="873"/>
                </a:lnTo>
                <a:lnTo>
                  <a:pt x="89" y="873"/>
                </a:lnTo>
                <a:lnTo>
                  <a:pt x="89" y="870"/>
                </a:lnTo>
                <a:lnTo>
                  <a:pt x="94" y="862"/>
                </a:lnTo>
                <a:lnTo>
                  <a:pt x="97" y="855"/>
                </a:lnTo>
                <a:lnTo>
                  <a:pt x="99" y="852"/>
                </a:lnTo>
                <a:lnTo>
                  <a:pt x="99" y="849"/>
                </a:lnTo>
                <a:lnTo>
                  <a:pt x="97" y="841"/>
                </a:lnTo>
                <a:lnTo>
                  <a:pt x="97" y="834"/>
                </a:lnTo>
                <a:lnTo>
                  <a:pt x="94" y="831"/>
                </a:lnTo>
                <a:lnTo>
                  <a:pt x="94" y="823"/>
                </a:lnTo>
                <a:lnTo>
                  <a:pt x="97" y="808"/>
                </a:lnTo>
                <a:lnTo>
                  <a:pt x="94" y="805"/>
                </a:lnTo>
                <a:lnTo>
                  <a:pt x="94" y="800"/>
                </a:lnTo>
                <a:lnTo>
                  <a:pt x="94" y="797"/>
                </a:lnTo>
                <a:lnTo>
                  <a:pt x="94" y="794"/>
                </a:lnTo>
                <a:lnTo>
                  <a:pt x="94" y="792"/>
                </a:lnTo>
                <a:lnTo>
                  <a:pt x="94" y="789"/>
                </a:lnTo>
                <a:lnTo>
                  <a:pt x="91" y="781"/>
                </a:lnTo>
                <a:lnTo>
                  <a:pt x="94" y="781"/>
                </a:lnTo>
                <a:lnTo>
                  <a:pt x="94" y="779"/>
                </a:lnTo>
                <a:lnTo>
                  <a:pt x="94" y="776"/>
                </a:lnTo>
                <a:lnTo>
                  <a:pt x="94" y="771"/>
                </a:lnTo>
                <a:lnTo>
                  <a:pt x="94" y="768"/>
                </a:lnTo>
                <a:lnTo>
                  <a:pt x="91" y="768"/>
                </a:lnTo>
                <a:lnTo>
                  <a:pt x="91" y="766"/>
                </a:lnTo>
                <a:lnTo>
                  <a:pt x="94" y="766"/>
                </a:lnTo>
                <a:lnTo>
                  <a:pt x="94" y="763"/>
                </a:lnTo>
                <a:lnTo>
                  <a:pt x="94" y="760"/>
                </a:lnTo>
                <a:lnTo>
                  <a:pt x="94" y="755"/>
                </a:lnTo>
                <a:lnTo>
                  <a:pt x="94" y="753"/>
                </a:lnTo>
                <a:lnTo>
                  <a:pt x="94" y="750"/>
                </a:lnTo>
                <a:lnTo>
                  <a:pt x="94" y="745"/>
                </a:lnTo>
                <a:lnTo>
                  <a:pt x="94" y="742"/>
                </a:lnTo>
                <a:lnTo>
                  <a:pt x="91" y="737"/>
                </a:lnTo>
                <a:lnTo>
                  <a:pt x="91" y="734"/>
                </a:lnTo>
                <a:lnTo>
                  <a:pt x="91" y="732"/>
                </a:lnTo>
                <a:lnTo>
                  <a:pt x="91" y="729"/>
                </a:lnTo>
                <a:lnTo>
                  <a:pt x="94" y="727"/>
                </a:lnTo>
                <a:lnTo>
                  <a:pt x="97" y="724"/>
                </a:lnTo>
                <a:lnTo>
                  <a:pt x="99" y="721"/>
                </a:lnTo>
                <a:lnTo>
                  <a:pt x="99" y="719"/>
                </a:lnTo>
                <a:lnTo>
                  <a:pt x="102" y="716"/>
                </a:lnTo>
                <a:lnTo>
                  <a:pt x="104" y="711"/>
                </a:lnTo>
                <a:lnTo>
                  <a:pt x="104" y="708"/>
                </a:lnTo>
                <a:lnTo>
                  <a:pt x="107" y="708"/>
                </a:lnTo>
                <a:lnTo>
                  <a:pt x="107" y="706"/>
                </a:lnTo>
                <a:lnTo>
                  <a:pt x="110" y="706"/>
                </a:lnTo>
                <a:lnTo>
                  <a:pt x="112" y="703"/>
                </a:lnTo>
                <a:lnTo>
                  <a:pt x="115" y="703"/>
                </a:lnTo>
                <a:lnTo>
                  <a:pt x="115" y="700"/>
                </a:lnTo>
                <a:lnTo>
                  <a:pt x="117" y="700"/>
                </a:lnTo>
                <a:lnTo>
                  <a:pt x="117" y="698"/>
                </a:lnTo>
                <a:lnTo>
                  <a:pt x="117" y="695"/>
                </a:lnTo>
                <a:lnTo>
                  <a:pt x="115" y="695"/>
                </a:lnTo>
                <a:lnTo>
                  <a:pt x="115" y="693"/>
                </a:lnTo>
                <a:lnTo>
                  <a:pt x="115" y="690"/>
                </a:lnTo>
                <a:lnTo>
                  <a:pt x="115" y="687"/>
                </a:lnTo>
                <a:lnTo>
                  <a:pt x="115" y="682"/>
                </a:lnTo>
                <a:lnTo>
                  <a:pt x="115" y="680"/>
                </a:lnTo>
                <a:lnTo>
                  <a:pt x="115" y="677"/>
                </a:lnTo>
                <a:lnTo>
                  <a:pt x="115" y="674"/>
                </a:lnTo>
                <a:lnTo>
                  <a:pt x="115" y="672"/>
                </a:lnTo>
                <a:lnTo>
                  <a:pt x="117" y="672"/>
                </a:lnTo>
                <a:lnTo>
                  <a:pt x="117" y="669"/>
                </a:lnTo>
                <a:lnTo>
                  <a:pt x="117" y="666"/>
                </a:lnTo>
                <a:lnTo>
                  <a:pt x="117" y="661"/>
                </a:lnTo>
                <a:lnTo>
                  <a:pt x="117" y="656"/>
                </a:lnTo>
                <a:lnTo>
                  <a:pt x="117" y="653"/>
                </a:lnTo>
                <a:lnTo>
                  <a:pt x="117" y="651"/>
                </a:lnTo>
                <a:lnTo>
                  <a:pt x="120" y="651"/>
                </a:lnTo>
                <a:lnTo>
                  <a:pt x="120" y="648"/>
                </a:lnTo>
                <a:lnTo>
                  <a:pt x="117" y="648"/>
                </a:lnTo>
                <a:lnTo>
                  <a:pt x="117" y="646"/>
                </a:lnTo>
                <a:lnTo>
                  <a:pt x="117" y="643"/>
                </a:lnTo>
                <a:lnTo>
                  <a:pt x="120" y="640"/>
                </a:lnTo>
                <a:lnTo>
                  <a:pt x="123" y="640"/>
                </a:lnTo>
                <a:lnTo>
                  <a:pt x="123" y="638"/>
                </a:lnTo>
                <a:lnTo>
                  <a:pt x="125" y="638"/>
                </a:lnTo>
                <a:lnTo>
                  <a:pt x="125" y="635"/>
                </a:lnTo>
                <a:lnTo>
                  <a:pt x="123" y="635"/>
                </a:lnTo>
                <a:lnTo>
                  <a:pt x="120" y="635"/>
                </a:lnTo>
                <a:lnTo>
                  <a:pt x="120" y="633"/>
                </a:lnTo>
                <a:lnTo>
                  <a:pt x="117" y="633"/>
                </a:lnTo>
                <a:lnTo>
                  <a:pt x="117" y="630"/>
                </a:lnTo>
                <a:lnTo>
                  <a:pt x="117" y="627"/>
                </a:lnTo>
                <a:lnTo>
                  <a:pt x="115" y="627"/>
                </a:lnTo>
                <a:lnTo>
                  <a:pt x="115" y="625"/>
                </a:lnTo>
                <a:lnTo>
                  <a:pt x="112" y="625"/>
                </a:lnTo>
                <a:lnTo>
                  <a:pt x="112" y="622"/>
                </a:lnTo>
                <a:lnTo>
                  <a:pt x="112" y="619"/>
                </a:lnTo>
                <a:lnTo>
                  <a:pt x="110" y="619"/>
                </a:lnTo>
                <a:lnTo>
                  <a:pt x="110" y="617"/>
                </a:lnTo>
                <a:lnTo>
                  <a:pt x="110" y="614"/>
                </a:lnTo>
                <a:lnTo>
                  <a:pt x="110" y="612"/>
                </a:lnTo>
                <a:lnTo>
                  <a:pt x="110" y="609"/>
                </a:lnTo>
                <a:lnTo>
                  <a:pt x="112" y="609"/>
                </a:lnTo>
                <a:lnTo>
                  <a:pt x="110" y="609"/>
                </a:lnTo>
                <a:lnTo>
                  <a:pt x="107" y="609"/>
                </a:lnTo>
                <a:lnTo>
                  <a:pt x="107" y="606"/>
                </a:lnTo>
                <a:lnTo>
                  <a:pt x="104" y="606"/>
                </a:lnTo>
                <a:lnTo>
                  <a:pt x="104" y="604"/>
                </a:lnTo>
                <a:lnTo>
                  <a:pt x="102" y="601"/>
                </a:lnTo>
                <a:lnTo>
                  <a:pt x="99" y="601"/>
                </a:lnTo>
                <a:lnTo>
                  <a:pt x="99" y="599"/>
                </a:lnTo>
                <a:lnTo>
                  <a:pt x="97" y="599"/>
                </a:lnTo>
                <a:lnTo>
                  <a:pt x="94" y="599"/>
                </a:lnTo>
                <a:lnTo>
                  <a:pt x="94" y="596"/>
                </a:lnTo>
                <a:lnTo>
                  <a:pt x="94" y="593"/>
                </a:lnTo>
                <a:lnTo>
                  <a:pt x="97" y="593"/>
                </a:lnTo>
                <a:lnTo>
                  <a:pt x="97" y="591"/>
                </a:lnTo>
                <a:lnTo>
                  <a:pt x="99" y="591"/>
                </a:lnTo>
                <a:lnTo>
                  <a:pt x="99" y="588"/>
                </a:lnTo>
                <a:lnTo>
                  <a:pt x="99" y="585"/>
                </a:lnTo>
                <a:lnTo>
                  <a:pt x="99" y="583"/>
                </a:lnTo>
                <a:lnTo>
                  <a:pt x="99" y="580"/>
                </a:lnTo>
                <a:lnTo>
                  <a:pt x="99" y="578"/>
                </a:lnTo>
                <a:lnTo>
                  <a:pt x="102" y="575"/>
                </a:lnTo>
                <a:lnTo>
                  <a:pt x="104" y="572"/>
                </a:lnTo>
                <a:lnTo>
                  <a:pt x="104" y="570"/>
                </a:lnTo>
                <a:lnTo>
                  <a:pt x="107" y="570"/>
                </a:lnTo>
                <a:lnTo>
                  <a:pt x="107" y="567"/>
                </a:lnTo>
                <a:lnTo>
                  <a:pt x="107" y="565"/>
                </a:lnTo>
                <a:lnTo>
                  <a:pt x="107" y="562"/>
                </a:lnTo>
                <a:lnTo>
                  <a:pt x="107" y="559"/>
                </a:lnTo>
                <a:lnTo>
                  <a:pt x="110" y="559"/>
                </a:lnTo>
                <a:lnTo>
                  <a:pt x="110" y="557"/>
                </a:lnTo>
                <a:lnTo>
                  <a:pt x="110" y="554"/>
                </a:lnTo>
                <a:lnTo>
                  <a:pt x="112" y="554"/>
                </a:lnTo>
                <a:lnTo>
                  <a:pt x="112" y="552"/>
                </a:lnTo>
                <a:lnTo>
                  <a:pt x="112" y="549"/>
                </a:lnTo>
                <a:lnTo>
                  <a:pt x="110" y="549"/>
                </a:lnTo>
                <a:lnTo>
                  <a:pt x="112" y="546"/>
                </a:lnTo>
                <a:lnTo>
                  <a:pt x="110" y="544"/>
                </a:lnTo>
                <a:lnTo>
                  <a:pt x="110" y="541"/>
                </a:lnTo>
                <a:lnTo>
                  <a:pt x="107" y="541"/>
                </a:lnTo>
                <a:lnTo>
                  <a:pt x="107" y="538"/>
                </a:lnTo>
                <a:lnTo>
                  <a:pt x="104" y="536"/>
                </a:lnTo>
                <a:lnTo>
                  <a:pt x="104" y="531"/>
                </a:lnTo>
                <a:lnTo>
                  <a:pt x="102" y="525"/>
                </a:lnTo>
                <a:lnTo>
                  <a:pt x="99" y="525"/>
                </a:lnTo>
                <a:lnTo>
                  <a:pt x="97" y="525"/>
                </a:lnTo>
                <a:lnTo>
                  <a:pt x="94" y="525"/>
                </a:lnTo>
                <a:lnTo>
                  <a:pt x="94" y="523"/>
                </a:lnTo>
                <a:lnTo>
                  <a:pt x="91" y="523"/>
                </a:lnTo>
                <a:lnTo>
                  <a:pt x="91" y="520"/>
                </a:lnTo>
                <a:lnTo>
                  <a:pt x="94" y="518"/>
                </a:lnTo>
                <a:lnTo>
                  <a:pt x="94" y="515"/>
                </a:lnTo>
                <a:lnTo>
                  <a:pt x="97" y="515"/>
                </a:lnTo>
                <a:lnTo>
                  <a:pt x="97" y="512"/>
                </a:lnTo>
                <a:lnTo>
                  <a:pt x="99" y="510"/>
                </a:lnTo>
                <a:lnTo>
                  <a:pt x="99" y="507"/>
                </a:lnTo>
                <a:lnTo>
                  <a:pt x="102" y="502"/>
                </a:lnTo>
                <a:lnTo>
                  <a:pt x="102" y="499"/>
                </a:lnTo>
                <a:lnTo>
                  <a:pt x="102" y="497"/>
                </a:lnTo>
                <a:lnTo>
                  <a:pt x="99" y="497"/>
                </a:lnTo>
                <a:lnTo>
                  <a:pt x="99" y="494"/>
                </a:lnTo>
                <a:lnTo>
                  <a:pt x="97" y="491"/>
                </a:lnTo>
                <a:lnTo>
                  <a:pt x="99" y="491"/>
                </a:lnTo>
                <a:lnTo>
                  <a:pt x="99" y="489"/>
                </a:lnTo>
                <a:lnTo>
                  <a:pt x="99" y="486"/>
                </a:lnTo>
                <a:lnTo>
                  <a:pt x="102" y="486"/>
                </a:lnTo>
                <a:lnTo>
                  <a:pt x="104" y="486"/>
                </a:lnTo>
                <a:lnTo>
                  <a:pt x="107" y="486"/>
                </a:lnTo>
                <a:lnTo>
                  <a:pt x="110" y="486"/>
                </a:lnTo>
                <a:lnTo>
                  <a:pt x="110" y="484"/>
                </a:lnTo>
                <a:lnTo>
                  <a:pt x="112" y="484"/>
                </a:lnTo>
                <a:lnTo>
                  <a:pt x="115" y="484"/>
                </a:lnTo>
                <a:lnTo>
                  <a:pt x="117" y="484"/>
                </a:lnTo>
                <a:lnTo>
                  <a:pt x="117" y="481"/>
                </a:lnTo>
                <a:lnTo>
                  <a:pt x="117" y="478"/>
                </a:lnTo>
                <a:lnTo>
                  <a:pt x="120" y="478"/>
                </a:lnTo>
                <a:lnTo>
                  <a:pt x="120" y="476"/>
                </a:lnTo>
                <a:lnTo>
                  <a:pt x="120" y="473"/>
                </a:lnTo>
                <a:lnTo>
                  <a:pt x="123" y="473"/>
                </a:lnTo>
                <a:lnTo>
                  <a:pt x="123" y="471"/>
                </a:lnTo>
                <a:lnTo>
                  <a:pt x="123" y="468"/>
                </a:lnTo>
                <a:lnTo>
                  <a:pt x="123" y="465"/>
                </a:lnTo>
                <a:lnTo>
                  <a:pt x="120" y="465"/>
                </a:lnTo>
                <a:lnTo>
                  <a:pt x="120" y="463"/>
                </a:lnTo>
                <a:lnTo>
                  <a:pt x="117" y="463"/>
                </a:lnTo>
                <a:lnTo>
                  <a:pt x="117" y="460"/>
                </a:lnTo>
                <a:lnTo>
                  <a:pt x="115" y="460"/>
                </a:lnTo>
                <a:lnTo>
                  <a:pt x="115" y="458"/>
                </a:lnTo>
                <a:lnTo>
                  <a:pt x="112" y="458"/>
                </a:lnTo>
                <a:lnTo>
                  <a:pt x="112" y="455"/>
                </a:lnTo>
                <a:lnTo>
                  <a:pt x="112" y="452"/>
                </a:lnTo>
                <a:lnTo>
                  <a:pt x="110" y="450"/>
                </a:lnTo>
                <a:lnTo>
                  <a:pt x="110" y="447"/>
                </a:lnTo>
                <a:lnTo>
                  <a:pt x="110" y="444"/>
                </a:lnTo>
                <a:lnTo>
                  <a:pt x="110" y="442"/>
                </a:lnTo>
                <a:lnTo>
                  <a:pt x="110" y="439"/>
                </a:lnTo>
                <a:lnTo>
                  <a:pt x="110" y="437"/>
                </a:lnTo>
                <a:lnTo>
                  <a:pt x="110" y="434"/>
                </a:lnTo>
                <a:lnTo>
                  <a:pt x="110" y="431"/>
                </a:lnTo>
                <a:lnTo>
                  <a:pt x="110" y="429"/>
                </a:lnTo>
                <a:lnTo>
                  <a:pt x="107" y="429"/>
                </a:lnTo>
                <a:lnTo>
                  <a:pt x="104" y="429"/>
                </a:lnTo>
                <a:lnTo>
                  <a:pt x="104" y="426"/>
                </a:lnTo>
                <a:lnTo>
                  <a:pt x="102" y="426"/>
                </a:lnTo>
                <a:lnTo>
                  <a:pt x="102" y="424"/>
                </a:lnTo>
                <a:lnTo>
                  <a:pt x="104" y="424"/>
                </a:lnTo>
                <a:lnTo>
                  <a:pt x="104" y="421"/>
                </a:lnTo>
                <a:lnTo>
                  <a:pt x="107" y="421"/>
                </a:lnTo>
                <a:lnTo>
                  <a:pt x="107" y="418"/>
                </a:lnTo>
                <a:lnTo>
                  <a:pt x="107" y="416"/>
                </a:lnTo>
                <a:lnTo>
                  <a:pt x="107" y="413"/>
                </a:lnTo>
                <a:lnTo>
                  <a:pt x="110" y="413"/>
                </a:lnTo>
                <a:lnTo>
                  <a:pt x="110" y="410"/>
                </a:lnTo>
                <a:lnTo>
                  <a:pt x="110" y="408"/>
                </a:lnTo>
                <a:lnTo>
                  <a:pt x="110" y="405"/>
                </a:lnTo>
                <a:lnTo>
                  <a:pt x="107" y="405"/>
                </a:lnTo>
                <a:lnTo>
                  <a:pt x="107" y="403"/>
                </a:lnTo>
                <a:lnTo>
                  <a:pt x="107" y="400"/>
                </a:lnTo>
                <a:lnTo>
                  <a:pt x="110" y="397"/>
                </a:lnTo>
                <a:lnTo>
                  <a:pt x="110" y="395"/>
                </a:lnTo>
                <a:lnTo>
                  <a:pt x="110" y="392"/>
                </a:lnTo>
                <a:lnTo>
                  <a:pt x="112" y="390"/>
                </a:lnTo>
                <a:lnTo>
                  <a:pt x="112" y="387"/>
                </a:lnTo>
                <a:lnTo>
                  <a:pt x="112" y="384"/>
                </a:lnTo>
                <a:lnTo>
                  <a:pt x="112" y="382"/>
                </a:lnTo>
                <a:lnTo>
                  <a:pt x="112" y="379"/>
                </a:lnTo>
                <a:lnTo>
                  <a:pt x="112" y="377"/>
                </a:lnTo>
                <a:lnTo>
                  <a:pt x="112" y="371"/>
                </a:lnTo>
                <a:lnTo>
                  <a:pt x="110" y="371"/>
                </a:lnTo>
                <a:lnTo>
                  <a:pt x="97" y="371"/>
                </a:lnTo>
                <a:lnTo>
                  <a:pt x="97" y="369"/>
                </a:lnTo>
                <a:lnTo>
                  <a:pt x="97" y="366"/>
                </a:lnTo>
                <a:lnTo>
                  <a:pt x="94" y="366"/>
                </a:lnTo>
                <a:lnTo>
                  <a:pt x="94" y="363"/>
                </a:lnTo>
                <a:lnTo>
                  <a:pt x="94" y="361"/>
                </a:lnTo>
                <a:lnTo>
                  <a:pt x="91" y="361"/>
                </a:lnTo>
                <a:lnTo>
                  <a:pt x="91" y="358"/>
                </a:lnTo>
                <a:lnTo>
                  <a:pt x="91" y="356"/>
                </a:lnTo>
                <a:lnTo>
                  <a:pt x="91" y="353"/>
                </a:lnTo>
                <a:lnTo>
                  <a:pt x="94" y="353"/>
                </a:lnTo>
                <a:lnTo>
                  <a:pt x="91" y="353"/>
                </a:lnTo>
                <a:lnTo>
                  <a:pt x="89" y="353"/>
                </a:lnTo>
                <a:lnTo>
                  <a:pt x="89" y="356"/>
                </a:lnTo>
                <a:lnTo>
                  <a:pt x="86" y="358"/>
                </a:lnTo>
                <a:lnTo>
                  <a:pt x="86" y="361"/>
                </a:lnTo>
                <a:lnTo>
                  <a:pt x="86" y="363"/>
                </a:lnTo>
                <a:lnTo>
                  <a:pt x="86" y="366"/>
                </a:lnTo>
                <a:lnTo>
                  <a:pt x="84" y="366"/>
                </a:lnTo>
                <a:lnTo>
                  <a:pt x="84" y="369"/>
                </a:lnTo>
                <a:lnTo>
                  <a:pt x="84" y="371"/>
                </a:lnTo>
                <a:lnTo>
                  <a:pt x="81" y="371"/>
                </a:lnTo>
                <a:lnTo>
                  <a:pt x="81" y="374"/>
                </a:lnTo>
                <a:lnTo>
                  <a:pt x="78" y="377"/>
                </a:lnTo>
                <a:lnTo>
                  <a:pt x="78" y="379"/>
                </a:lnTo>
                <a:lnTo>
                  <a:pt x="76" y="379"/>
                </a:lnTo>
                <a:lnTo>
                  <a:pt x="76" y="382"/>
                </a:lnTo>
                <a:lnTo>
                  <a:pt x="73" y="382"/>
                </a:lnTo>
                <a:lnTo>
                  <a:pt x="73" y="384"/>
                </a:lnTo>
                <a:lnTo>
                  <a:pt x="70" y="384"/>
                </a:lnTo>
                <a:lnTo>
                  <a:pt x="70" y="387"/>
                </a:lnTo>
                <a:lnTo>
                  <a:pt x="68" y="387"/>
                </a:lnTo>
                <a:lnTo>
                  <a:pt x="65" y="387"/>
                </a:lnTo>
                <a:lnTo>
                  <a:pt x="65" y="390"/>
                </a:lnTo>
                <a:lnTo>
                  <a:pt x="63" y="390"/>
                </a:lnTo>
                <a:lnTo>
                  <a:pt x="60" y="390"/>
                </a:lnTo>
                <a:lnTo>
                  <a:pt x="57" y="387"/>
                </a:lnTo>
                <a:lnTo>
                  <a:pt x="55" y="384"/>
                </a:lnTo>
                <a:lnTo>
                  <a:pt x="52" y="382"/>
                </a:lnTo>
                <a:lnTo>
                  <a:pt x="52" y="379"/>
                </a:lnTo>
                <a:lnTo>
                  <a:pt x="50" y="377"/>
                </a:lnTo>
                <a:lnTo>
                  <a:pt x="52" y="369"/>
                </a:lnTo>
                <a:lnTo>
                  <a:pt x="55" y="363"/>
                </a:lnTo>
                <a:lnTo>
                  <a:pt x="57" y="358"/>
                </a:lnTo>
                <a:lnTo>
                  <a:pt x="57" y="353"/>
                </a:lnTo>
                <a:lnTo>
                  <a:pt x="57" y="350"/>
                </a:lnTo>
                <a:lnTo>
                  <a:pt x="57" y="345"/>
                </a:lnTo>
                <a:lnTo>
                  <a:pt x="55" y="343"/>
                </a:lnTo>
                <a:lnTo>
                  <a:pt x="50" y="337"/>
                </a:lnTo>
                <a:lnTo>
                  <a:pt x="44" y="335"/>
                </a:lnTo>
                <a:lnTo>
                  <a:pt x="29" y="327"/>
                </a:lnTo>
                <a:lnTo>
                  <a:pt x="18" y="322"/>
                </a:lnTo>
                <a:lnTo>
                  <a:pt x="10" y="314"/>
                </a:lnTo>
                <a:lnTo>
                  <a:pt x="3" y="303"/>
                </a:lnTo>
                <a:lnTo>
                  <a:pt x="0" y="301"/>
                </a:lnTo>
                <a:lnTo>
                  <a:pt x="0" y="296"/>
                </a:lnTo>
                <a:lnTo>
                  <a:pt x="0" y="290"/>
                </a:lnTo>
                <a:lnTo>
                  <a:pt x="5" y="288"/>
                </a:lnTo>
                <a:lnTo>
                  <a:pt x="10" y="282"/>
                </a:lnTo>
                <a:lnTo>
                  <a:pt x="21" y="280"/>
                </a:lnTo>
                <a:lnTo>
                  <a:pt x="42" y="275"/>
                </a:lnTo>
                <a:lnTo>
                  <a:pt x="52" y="272"/>
                </a:lnTo>
                <a:lnTo>
                  <a:pt x="57" y="269"/>
                </a:lnTo>
                <a:lnTo>
                  <a:pt x="60" y="267"/>
                </a:lnTo>
                <a:lnTo>
                  <a:pt x="63" y="264"/>
                </a:lnTo>
                <a:lnTo>
                  <a:pt x="65" y="259"/>
                </a:lnTo>
                <a:lnTo>
                  <a:pt x="70" y="254"/>
                </a:lnTo>
                <a:lnTo>
                  <a:pt x="73" y="249"/>
                </a:lnTo>
                <a:lnTo>
                  <a:pt x="78" y="241"/>
                </a:lnTo>
                <a:lnTo>
                  <a:pt x="84" y="233"/>
                </a:lnTo>
                <a:lnTo>
                  <a:pt x="89" y="230"/>
                </a:lnTo>
                <a:lnTo>
                  <a:pt x="94" y="228"/>
                </a:lnTo>
                <a:lnTo>
                  <a:pt x="99" y="228"/>
                </a:lnTo>
                <a:lnTo>
                  <a:pt x="104" y="228"/>
                </a:lnTo>
                <a:lnTo>
                  <a:pt x="112" y="225"/>
                </a:lnTo>
                <a:lnTo>
                  <a:pt x="117" y="225"/>
                </a:lnTo>
                <a:lnTo>
                  <a:pt x="120" y="228"/>
                </a:lnTo>
                <a:lnTo>
                  <a:pt x="125" y="230"/>
                </a:lnTo>
                <a:lnTo>
                  <a:pt x="131" y="233"/>
                </a:lnTo>
                <a:lnTo>
                  <a:pt x="133" y="235"/>
                </a:lnTo>
                <a:lnTo>
                  <a:pt x="144" y="246"/>
                </a:lnTo>
                <a:lnTo>
                  <a:pt x="146" y="249"/>
                </a:lnTo>
                <a:lnTo>
                  <a:pt x="151" y="251"/>
                </a:lnTo>
                <a:lnTo>
                  <a:pt x="154" y="251"/>
                </a:lnTo>
                <a:lnTo>
                  <a:pt x="159" y="254"/>
                </a:lnTo>
                <a:lnTo>
                  <a:pt x="164" y="251"/>
                </a:lnTo>
                <a:lnTo>
                  <a:pt x="172" y="251"/>
                </a:lnTo>
                <a:lnTo>
                  <a:pt x="191" y="246"/>
                </a:lnTo>
                <a:lnTo>
                  <a:pt x="201" y="243"/>
                </a:lnTo>
                <a:lnTo>
                  <a:pt x="206" y="243"/>
                </a:lnTo>
                <a:lnTo>
                  <a:pt x="209" y="243"/>
                </a:lnTo>
                <a:lnTo>
                  <a:pt x="211" y="243"/>
                </a:lnTo>
                <a:lnTo>
                  <a:pt x="214" y="243"/>
                </a:lnTo>
                <a:lnTo>
                  <a:pt x="217" y="243"/>
                </a:lnTo>
                <a:lnTo>
                  <a:pt x="219" y="243"/>
                </a:lnTo>
                <a:lnTo>
                  <a:pt x="222" y="246"/>
                </a:lnTo>
                <a:lnTo>
                  <a:pt x="224" y="246"/>
                </a:lnTo>
                <a:lnTo>
                  <a:pt x="227" y="246"/>
                </a:lnTo>
                <a:lnTo>
                  <a:pt x="235" y="251"/>
                </a:lnTo>
                <a:lnTo>
                  <a:pt x="243" y="254"/>
                </a:lnTo>
                <a:lnTo>
                  <a:pt x="245" y="256"/>
                </a:lnTo>
                <a:lnTo>
                  <a:pt x="248" y="259"/>
                </a:lnTo>
                <a:lnTo>
                  <a:pt x="251" y="262"/>
                </a:lnTo>
                <a:lnTo>
                  <a:pt x="253" y="264"/>
                </a:lnTo>
                <a:lnTo>
                  <a:pt x="256" y="269"/>
                </a:lnTo>
                <a:lnTo>
                  <a:pt x="258" y="275"/>
                </a:lnTo>
                <a:lnTo>
                  <a:pt x="258" y="280"/>
                </a:lnTo>
                <a:lnTo>
                  <a:pt x="261" y="282"/>
                </a:lnTo>
                <a:lnTo>
                  <a:pt x="264" y="285"/>
                </a:lnTo>
                <a:lnTo>
                  <a:pt x="266" y="288"/>
                </a:lnTo>
                <a:lnTo>
                  <a:pt x="271" y="290"/>
                </a:lnTo>
                <a:lnTo>
                  <a:pt x="274" y="293"/>
                </a:lnTo>
                <a:lnTo>
                  <a:pt x="277" y="293"/>
                </a:lnTo>
                <a:lnTo>
                  <a:pt x="279" y="293"/>
                </a:lnTo>
                <a:lnTo>
                  <a:pt x="282" y="293"/>
                </a:lnTo>
                <a:lnTo>
                  <a:pt x="285" y="293"/>
                </a:lnTo>
                <a:lnTo>
                  <a:pt x="287" y="293"/>
                </a:lnTo>
                <a:lnTo>
                  <a:pt x="295" y="293"/>
                </a:lnTo>
                <a:lnTo>
                  <a:pt x="298" y="290"/>
                </a:lnTo>
                <a:lnTo>
                  <a:pt x="300" y="288"/>
                </a:lnTo>
                <a:lnTo>
                  <a:pt x="303" y="285"/>
                </a:lnTo>
                <a:lnTo>
                  <a:pt x="311" y="282"/>
                </a:lnTo>
                <a:lnTo>
                  <a:pt x="313" y="282"/>
                </a:lnTo>
                <a:lnTo>
                  <a:pt x="313" y="280"/>
                </a:lnTo>
                <a:lnTo>
                  <a:pt x="313" y="277"/>
                </a:lnTo>
                <a:lnTo>
                  <a:pt x="313" y="272"/>
                </a:lnTo>
                <a:lnTo>
                  <a:pt x="313" y="269"/>
                </a:lnTo>
                <a:lnTo>
                  <a:pt x="313" y="264"/>
                </a:lnTo>
                <a:lnTo>
                  <a:pt x="313" y="259"/>
                </a:lnTo>
                <a:lnTo>
                  <a:pt x="313" y="256"/>
                </a:lnTo>
                <a:lnTo>
                  <a:pt x="313" y="254"/>
                </a:lnTo>
                <a:lnTo>
                  <a:pt x="313" y="251"/>
                </a:lnTo>
                <a:lnTo>
                  <a:pt x="313" y="249"/>
                </a:lnTo>
                <a:lnTo>
                  <a:pt x="316" y="249"/>
                </a:lnTo>
                <a:lnTo>
                  <a:pt x="316" y="246"/>
                </a:lnTo>
                <a:lnTo>
                  <a:pt x="318" y="246"/>
                </a:lnTo>
                <a:lnTo>
                  <a:pt x="321" y="246"/>
                </a:lnTo>
                <a:lnTo>
                  <a:pt x="324" y="243"/>
                </a:lnTo>
                <a:lnTo>
                  <a:pt x="326" y="243"/>
                </a:lnTo>
                <a:lnTo>
                  <a:pt x="329" y="243"/>
                </a:lnTo>
                <a:lnTo>
                  <a:pt x="337" y="246"/>
                </a:lnTo>
                <a:lnTo>
                  <a:pt x="342" y="249"/>
                </a:lnTo>
                <a:lnTo>
                  <a:pt x="347" y="249"/>
                </a:lnTo>
                <a:lnTo>
                  <a:pt x="350" y="249"/>
                </a:lnTo>
                <a:lnTo>
                  <a:pt x="355" y="249"/>
                </a:lnTo>
                <a:lnTo>
                  <a:pt x="358" y="251"/>
                </a:lnTo>
                <a:lnTo>
                  <a:pt x="358" y="249"/>
                </a:lnTo>
                <a:lnTo>
                  <a:pt x="358" y="246"/>
                </a:lnTo>
                <a:lnTo>
                  <a:pt x="355" y="241"/>
                </a:lnTo>
                <a:lnTo>
                  <a:pt x="355" y="238"/>
                </a:lnTo>
                <a:lnTo>
                  <a:pt x="358" y="235"/>
                </a:lnTo>
                <a:lnTo>
                  <a:pt x="360" y="235"/>
                </a:lnTo>
                <a:lnTo>
                  <a:pt x="363" y="235"/>
                </a:lnTo>
                <a:lnTo>
                  <a:pt x="365" y="238"/>
                </a:lnTo>
                <a:lnTo>
                  <a:pt x="368" y="243"/>
                </a:lnTo>
                <a:lnTo>
                  <a:pt x="371" y="243"/>
                </a:lnTo>
                <a:lnTo>
                  <a:pt x="371" y="241"/>
                </a:lnTo>
                <a:lnTo>
                  <a:pt x="371" y="238"/>
                </a:lnTo>
                <a:lnTo>
                  <a:pt x="371" y="235"/>
                </a:lnTo>
                <a:lnTo>
                  <a:pt x="368" y="233"/>
                </a:lnTo>
                <a:lnTo>
                  <a:pt x="363" y="225"/>
                </a:lnTo>
                <a:lnTo>
                  <a:pt x="363" y="222"/>
                </a:lnTo>
                <a:lnTo>
                  <a:pt x="363" y="220"/>
                </a:lnTo>
                <a:lnTo>
                  <a:pt x="363" y="217"/>
                </a:lnTo>
                <a:lnTo>
                  <a:pt x="365" y="215"/>
                </a:lnTo>
                <a:lnTo>
                  <a:pt x="368" y="212"/>
                </a:lnTo>
                <a:lnTo>
                  <a:pt x="371" y="209"/>
                </a:lnTo>
                <a:lnTo>
                  <a:pt x="373" y="209"/>
                </a:lnTo>
                <a:lnTo>
                  <a:pt x="376" y="209"/>
                </a:lnTo>
                <a:lnTo>
                  <a:pt x="381" y="207"/>
                </a:lnTo>
                <a:lnTo>
                  <a:pt x="389" y="207"/>
                </a:lnTo>
                <a:lnTo>
                  <a:pt x="392" y="202"/>
                </a:lnTo>
                <a:lnTo>
                  <a:pt x="394" y="202"/>
                </a:lnTo>
                <a:lnTo>
                  <a:pt x="394" y="196"/>
                </a:lnTo>
                <a:lnTo>
                  <a:pt x="394" y="194"/>
                </a:lnTo>
                <a:lnTo>
                  <a:pt x="397" y="188"/>
                </a:lnTo>
                <a:lnTo>
                  <a:pt x="399" y="188"/>
                </a:lnTo>
                <a:lnTo>
                  <a:pt x="402" y="186"/>
                </a:lnTo>
                <a:lnTo>
                  <a:pt x="405" y="188"/>
                </a:lnTo>
                <a:lnTo>
                  <a:pt x="407" y="188"/>
                </a:lnTo>
                <a:lnTo>
                  <a:pt x="407" y="191"/>
                </a:lnTo>
                <a:lnTo>
                  <a:pt x="405" y="191"/>
                </a:lnTo>
                <a:lnTo>
                  <a:pt x="402" y="191"/>
                </a:lnTo>
                <a:lnTo>
                  <a:pt x="399" y="194"/>
                </a:lnTo>
                <a:lnTo>
                  <a:pt x="399" y="196"/>
                </a:lnTo>
                <a:lnTo>
                  <a:pt x="402" y="199"/>
                </a:lnTo>
                <a:lnTo>
                  <a:pt x="405" y="202"/>
                </a:lnTo>
                <a:lnTo>
                  <a:pt x="407" y="204"/>
                </a:lnTo>
                <a:lnTo>
                  <a:pt x="410" y="204"/>
                </a:lnTo>
                <a:lnTo>
                  <a:pt x="412" y="207"/>
                </a:lnTo>
                <a:lnTo>
                  <a:pt x="415" y="204"/>
                </a:lnTo>
                <a:lnTo>
                  <a:pt x="418" y="204"/>
                </a:lnTo>
                <a:lnTo>
                  <a:pt x="418" y="202"/>
                </a:lnTo>
                <a:lnTo>
                  <a:pt x="420" y="202"/>
                </a:lnTo>
                <a:lnTo>
                  <a:pt x="423" y="199"/>
                </a:lnTo>
                <a:lnTo>
                  <a:pt x="423" y="196"/>
                </a:lnTo>
                <a:lnTo>
                  <a:pt x="425" y="196"/>
                </a:lnTo>
                <a:lnTo>
                  <a:pt x="425" y="194"/>
                </a:lnTo>
                <a:lnTo>
                  <a:pt x="428" y="194"/>
                </a:lnTo>
                <a:lnTo>
                  <a:pt x="428" y="191"/>
                </a:lnTo>
                <a:lnTo>
                  <a:pt x="428" y="188"/>
                </a:lnTo>
                <a:lnTo>
                  <a:pt x="431" y="186"/>
                </a:lnTo>
                <a:lnTo>
                  <a:pt x="431" y="183"/>
                </a:lnTo>
                <a:lnTo>
                  <a:pt x="431" y="181"/>
                </a:lnTo>
                <a:lnTo>
                  <a:pt x="433" y="178"/>
                </a:lnTo>
                <a:lnTo>
                  <a:pt x="436" y="178"/>
                </a:lnTo>
                <a:lnTo>
                  <a:pt x="439" y="178"/>
                </a:lnTo>
                <a:lnTo>
                  <a:pt x="439" y="181"/>
                </a:lnTo>
                <a:lnTo>
                  <a:pt x="441" y="183"/>
                </a:lnTo>
                <a:lnTo>
                  <a:pt x="444" y="183"/>
                </a:lnTo>
                <a:lnTo>
                  <a:pt x="446" y="183"/>
                </a:lnTo>
                <a:lnTo>
                  <a:pt x="449" y="181"/>
                </a:lnTo>
                <a:lnTo>
                  <a:pt x="452" y="181"/>
                </a:lnTo>
                <a:lnTo>
                  <a:pt x="452" y="178"/>
                </a:lnTo>
                <a:lnTo>
                  <a:pt x="454" y="178"/>
                </a:lnTo>
                <a:lnTo>
                  <a:pt x="454" y="181"/>
                </a:lnTo>
                <a:lnTo>
                  <a:pt x="457" y="181"/>
                </a:lnTo>
                <a:lnTo>
                  <a:pt x="457" y="183"/>
                </a:lnTo>
                <a:lnTo>
                  <a:pt x="459" y="183"/>
                </a:lnTo>
                <a:lnTo>
                  <a:pt x="462" y="183"/>
                </a:lnTo>
                <a:lnTo>
                  <a:pt x="462" y="181"/>
                </a:lnTo>
                <a:lnTo>
                  <a:pt x="465" y="181"/>
                </a:lnTo>
                <a:lnTo>
                  <a:pt x="465" y="186"/>
                </a:lnTo>
                <a:lnTo>
                  <a:pt x="467" y="186"/>
                </a:lnTo>
                <a:lnTo>
                  <a:pt x="470" y="188"/>
                </a:lnTo>
                <a:lnTo>
                  <a:pt x="472" y="188"/>
                </a:lnTo>
                <a:lnTo>
                  <a:pt x="475" y="186"/>
                </a:lnTo>
                <a:lnTo>
                  <a:pt x="475" y="183"/>
                </a:lnTo>
                <a:lnTo>
                  <a:pt x="478" y="181"/>
                </a:lnTo>
                <a:lnTo>
                  <a:pt x="480" y="178"/>
                </a:lnTo>
                <a:lnTo>
                  <a:pt x="483" y="178"/>
                </a:lnTo>
                <a:lnTo>
                  <a:pt x="486" y="175"/>
                </a:lnTo>
                <a:lnTo>
                  <a:pt x="486" y="173"/>
                </a:lnTo>
                <a:lnTo>
                  <a:pt x="488" y="173"/>
                </a:lnTo>
                <a:lnTo>
                  <a:pt x="491" y="170"/>
                </a:lnTo>
                <a:lnTo>
                  <a:pt x="493" y="168"/>
                </a:lnTo>
                <a:lnTo>
                  <a:pt x="496" y="168"/>
                </a:lnTo>
                <a:lnTo>
                  <a:pt x="496" y="165"/>
                </a:lnTo>
                <a:lnTo>
                  <a:pt x="499" y="165"/>
                </a:lnTo>
                <a:lnTo>
                  <a:pt x="504" y="168"/>
                </a:lnTo>
                <a:lnTo>
                  <a:pt x="506" y="168"/>
                </a:lnTo>
                <a:lnTo>
                  <a:pt x="509" y="168"/>
                </a:lnTo>
                <a:lnTo>
                  <a:pt x="512" y="168"/>
                </a:lnTo>
                <a:lnTo>
                  <a:pt x="514" y="168"/>
                </a:lnTo>
                <a:lnTo>
                  <a:pt x="514" y="170"/>
                </a:lnTo>
                <a:lnTo>
                  <a:pt x="517" y="170"/>
                </a:lnTo>
                <a:lnTo>
                  <a:pt x="517" y="173"/>
                </a:lnTo>
                <a:lnTo>
                  <a:pt x="519" y="173"/>
                </a:lnTo>
                <a:lnTo>
                  <a:pt x="522" y="173"/>
                </a:lnTo>
                <a:lnTo>
                  <a:pt x="525" y="173"/>
                </a:lnTo>
                <a:lnTo>
                  <a:pt x="525" y="175"/>
                </a:lnTo>
                <a:lnTo>
                  <a:pt x="527" y="175"/>
                </a:lnTo>
                <a:lnTo>
                  <a:pt x="527" y="173"/>
                </a:lnTo>
                <a:lnTo>
                  <a:pt x="530" y="173"/>
                </a:lnTo>
                <a:lnTo>
                  <a:pt x="532" y="175"/>
                </a:lnTo>
                <a:lnTo>
                  <a:pt x="535" y="178"/>
                </a:lnTo>
                <a:lnTo>
                  <a:pt x="535" y="181"/>
                </a:lnTo>
                <a:lnTo>
                  <a:pt x="538" y="181"/>
                </a:lnTo>
                <a:lnTo>
                  <a:pt x="540" y="181"/>
                </a:lnTo>
                <a:lnTo>
                  <a:pt x="543" y="181"/>
                </a:lnTo>
                <a:lnTo>
                  <a:pt x="546" y="181"/>
                </a:lnTo>
                <a:lnTo>
                  <a:pt x="548" y="181"/>
                </a:lnTo>
                <a:lnTo>
                  <a:pt x="551" y="181"/>
                </a:lnTo>
                <a:lnTo>
                  <a:pt x="553" y="181"/>
                </a:lnTo>
                <a:lnTo>
                  <a:pt x="556" y="181"/>
                </a:lnTo>
                <a:lnTo>
                  <a:pt x="556" y="183"/>
                </a:lnTo>
                <a:lnTo>
                  <a:pt x="556" y="186"/>
                </a:lnTo>
                <a:lnTo>
                  <a:pt x="556" y="188"/>
                </a:lnTo>
                <a:lnTo>
                  <a:pt x="559" y="188"/>
                </a:lnTo>
                <a:lnTo>
                  <a:pt x="559" y="191"/>
                </a:lnTo>
                <a:lnTo>
                  <a:pt x="561" y="191"/>
                </a:lnTo>
                <a:lnTo>
                  <a:pt x="564" y="188"/>
                </a:lnTo>
                <a:lnTo>
                  <a:pt x="566" y="188"/>
                </a:lnTo>
                <a:lnTo>
                  <a:pt x="569" y="188"/>
                </a:lnTo>
                <a:lnTo>
                  <a:pt x="572" y="186"/>
                </a:lnTo>
                <a:lnTo>
                  <a:pt x="572" y="188"/>
                </a:lnTo>
                <a:lnTo>
                  <a:pt x="574" y="188"/>
                </a:lnTo>
                <a:lnTo>
                  <a:pt x="577" y="188"/>
                </a:lnTo>
                <a:lnTo>
                  <a:pt x="577" y="186"/>
                </a:lnTo>
                <a:lnTo>
                  <a:pt x="579" y="186"/>
                </a:lnTo>
                <a:lnTo>
                  <a:pt x="582" y="186"/>
                </a:lnTo>
                <a:lnTo>
                  <a:pt x="585" y="186"/>
                </a:lnTo>
                <a:lnTo>
                  <a:pt x="587" y="183"/>
                </a:lnTo>
                <a:lnTo>
                  <a:pt x="590" y="183"/>
                </a:lnTo>
                <a:lnTo>
                  <a:pt x="593" y="183"/>
                </a:lnTo>
                <a:lnTo>
                  <a:pt x="593" y="181"/>
                </a:lnTo>
                <a:lnTo>
                  <a:pt x="593" y="178"/>
                </a:lnTo>
                <a:lnTo>
                  <a:pt x="593" y="175"/>
                </a:lnTo>
                <a:lnTo>
                  <a:pt x="593" y="173"/>
                </a:lnTo>
                <a:lnTo>
                  <a:pt x="590" y="173"/>
                </a:lnTo>
                <a:lnTo>
                  <a:pt x="590" y="170"/>
                </a:lnTo>
                <a:lnTo>
                  <a:pt x="590" y="168"/>
                </a:lnTo>
                <a:lnTo>
                  <a:pt x="593" y="165"/>
                </a:lnTo>
                <a:lnTo>
                  <a:pt x="593" y="162"/>
                </a:lnTo>
                <a:lnTo>
                  <a:pt x="595" y="160"/>
                </a:lnTo>
                <a:lnTo>
                  <a:pt x="595" y="157"/>
                </a:lnTo>
                <a:lnTo>
                  <a:pt x="598" y="155"/>
                </a:lnTo>
                <a:lnTo>
                  <a:pt x="600" y="152"/>
                </a:lnTo>
                <a:lnTo>
                  <a:pt x="603" y="149"/>
                </a:lnTo>
                <a:lnTo>
                  <a:pt x="606" y="149"/>
                </a:lnTo>
                <a:lnTo>
                  <a:pt x="606" y="147"/>
                </a:lnTo>
                <a:lnTo>
                  <a:pt x="608" y="144"/>
                </a:lnTo>
                <a:lnTo>
                  <a:pt x="608" y="141"/>
                </a:lnTo>
                <a:lnTo>
                  <a:pt x="611" y="141"/>
                </a:lnTo>
                <a:lnTo>
                  <a:pt x="613" y="141"/>
                </a:lnTo>
                <a:lnTo>
                  <a:pt x="616" y="141"/>
                </a:lnTo>
                <a:lnTo>
                  <a:pt x="619" y="141"/>
                </a:lnTo>
                <a:lnTo>
                  <a:pt x="619" y="139"/>
                </a:lnTo>
                <a:lnTo>
                  <a:pt x="621" y="139"/>
                </a:lnTo>
                <a:lnTo>
                  <a:pt x="621" y="136"/>
                </a:lnTo>
                <a:lnTo>
                  <a:pt x="621" y="134"/>
                </a:lnTo>
                <a:lnTo>
                  <a:pt x="621" y="131"/>
                </a:lnTo>
                <a:lnTo>
                  <a:pt x="621" y="128"/>
                </a:lnTo>
                <a:lnTo>
                  <a:pt x="619" y="126"/>
                </a:lnTo>
                <a:lnTo>
                  <a:pt x="616" y="126"/>
                </a:lnTo>
                <a:lnTo>
                  <a:pt x="613" y="126"/>
                </a:lnTo>
                <a:lnTo>
                  <a:pt x="611" y="126"/>
                </a:lnTo>
                <a:lnTo>
                  <a:pt x="611" y="128"/>
                </a:lnTo>
                <a:lnTo>
                  <a:pt x="611" y="131"/>
                </a:lnTo>
                <a:lnTo>
                  <a:pt x="613" y="131"/>
                </a:lnTo>
                <a:lnTo>
                  <a:pt x="613" y="134"/>
                </a:lnTo>
                <a:lnTo>
                  <a:pt x="613" y="136"/>
                </a:lnTo>
                <a:lnTo>
                  <a:pt x="611" y="136"/>
                </a:lnTo>
                <a:lnTo>
                  <a:pt x="606" y="134"/>
                </a:lnTo>
                <a:lnTo>
                  <a:pt x="603" y="134"/>
                </a:lnTo>
                <a:lnTo>
                  <a:pt x="603" y="131"/>
                </a:lnTo>
                <a:lnTo>
                  <a:pt x="600" y="128"/>
                </a:lnTo>
                <a:lnTo>
                  <a:pt x="603" y="128"/>
                </a:lnTo>
                <a:lnTo>
                  <a:pt x="600" y="126"/>
                </a:lnTo>
                <a:lnTo>
                  <a:pt x="600" y="118"/>
                </a:lnTo>
                <a:lnTo>
                  <a:pt x="603" y="115"/>
                </a:lnTo>
                <a:lnTo>
                  <a:pt x="603" y="113"/>
                </a:lnTo>
                <a:lnTo>
                  <a:pt x="603" y="110"/>
                </a:lnTo>
                <a:lnTo>
                  <a:pt x="603" y="105"/>
                </a:lnTo>
                <a:lnTo>
                  <a:pt x="603" y="102"/>
                </a:lnTo>
                <a:lnTo>
                  <a:pt x="606" y="102"/>
                </a:lnTo>
                <a:lnTo>
                  <a:pt x="608" y="100"/>
                </a:lnTo>
                <a:lnTo>
                  <a:pt x="611" y="100"/>
                </a:lnTo>
                <a:lnTo>
                  <a:pt x="613" y="100"/>
                </a:lnTo>
                <a:lnTo>
                  <a:pt x="616" y="100"/>
                </a:lnTo>
                <a:lnTo>
                  <a:pt x="616" y="97"/>
                </a:lnTo>
                <a:lnTo>
                  <a:pt x="619" y="97"/>
                </a:lnTo>
                <a:lnTo>
                  <a:pt x="619" y="94"/>
                </a:lnTo>
                <a:lnTo>
                  <a:pt x="619" y="92"/>
                </a:lnTo>
                <a:lnTo>
                  <a:pt x="619" y="89"/>
                </a:lnTo>
                <a:lnTo>
                  <a:pt x="621" y="87"/>
                </a:lnTo>
                <a:lnTo>
                  <a:pt x="621" y="84"/>
                </a:lnTo>
                <a:lnTo>
                  <a:pt x="619" y="84"/>
                </a:lnTo>
                <a:lnTo>
                  <a:pt x="619" y="81"/>
                </a:lnTo>
                <a:lnTo>
                  <a:pt x="619" y="79"/>
                </a:lnTo>
                <a:lnTo>
                  <a:pt x="619" y="76"/>
                </a:lnTo>
                <a:lnTo>
                  <a:pt x="621" y="74"/>
                </a:lnTo>
                <a:lnTo>
                  <a:pt x="619" y="74"/>
                </a:lnTo>
                <a:lnTo>
                  <a:pt x="621" y="71"/>
                </a:lnTo>
                <a:lnTo>
                  <a:pt x="621" y="68"/>
                </a:lnTo>
                <a:lnTo>
                  <a:pt x="621" y="66"/>
                </a:lnTo>
                <a:lnTo>
                  <a:pt x="621" y="63"/>
                </a:lnTo>
                <a:lnTo>
                  <a:pt x="624" y="63"/>
                </a:lnTo>
                <a:lnTo>
                  <a:pt x="626" y="63"/>
                </a:lnTo>
                <a:lnTo>
                  <a:pt x="629" y="63"/>
                </a:lnTo>
                <a:lnTo>
                  <a:pt x="632" y="63"/>
                </a:lnTo>
                <a:lnTo>
                  <a:pt x="632" y="66"/>
                </a:lnTo>
                <a:lnTo>
                  <a:pt x="634" y="66"/>
                </a:lnTo>
                <a:lnTo>
                  <a:pt x="637" y="66"/>
                </a:lnTo>
                <a:lnTo>
                  <a:pt x="640" y="66"/>
                </a:lnTo>
                <a:lnTo>
                  <a:pt x="642" y="66"/>
                </a:lnTo>
                <a:lnTo>
                  <a:pt x="642" y="68"/>
                </a:lnTo>
                <a:lnTo>
                  <a:pt x="645" y="66"/>
                </a:lnTo>
                <a:lnTo>
                  <a:pt x="647" y="66"/>
                </a:lnTo>
                <a:lnTo>
                  <a:pt x="650" y="66"/>
                </a:lnTo>
                <a:lnTo>
                  <a:pt x="653" y="66"/>
                </a:lnTo>
                <a:lnTo>
                  <a:pt x="653" y="68"/>
                </a:lnTo>
                <a:lnTo>
                  <a:pt x="655" y="68"/>
                </a:lnTo>
                <a:lnTo>
                  <a:pt x="658" y="66"/>
                </a:lnTo>
                <a:lnTo>
                  <a:pt x="658" y="63"/>
                </a:lnTo>
                <a:lnTo>
                  <a:pt x="658" y="60"/>
                </a:lnTo>
                <a:lnTo>
                  <a:pt x="660" y="60"/>
                </a:lnTo>
                <a:lnTo>
                  <a:pt x="660" y="58"/>
                </a:lnTo>
                <a:lnTo>
                  <a:pt x="660" y="55"/>
                </a:lnTo>
                <a:lnTo>
                  <a:pt x="663" y="53"/>
                </a:lnTo>
                <a:lnTo>
                  <a:pt x="666" y="50"/>
                </a:lnTo>
                <a:lnTo>
                  <a:pt x="666" y="47"/>
                </a:lnTo>
                <a:lnTo>
                  <a:pt x="668" y="40"/>
                </a:lnTo>
                <a:lnTo>
                  <a:pt x="671" y="37"/>
                </a:lnTo>
                <a:lnTo>
                  <a:pt x="671" y="34"/>
                </a:lnTo>
                <a:lnTo>
                  <a:pt x="673" y="32"/>
                </a:lnTo>
                <a:lnTo>
                  <a:pt x="676" y="29"/>
                </a:lnTo>
                <a:lnTo>
                  <a:pt x="676" y="27"/>
                </a:lnTo>
                <a:lnTo>
                  <a:pt x="679" y="24"/>
                </a:lnTo>
                <a:lnTo>
                  <a:pt x="679" y="21"/>
                </a:lnTo>
                <a:lnTo>
                  <a:pt x="681" y="19"/>
                </a:lnTo>
                <a:lnTo>
                  <a:pt x="684" y="16"/>
                </a:lnTo>
                <a:lnTo>
                  <a:pt x="684" y="13"/>
                </a:lnTo>
                <a:lnTo>
                  <a:pt x="684" y="11"/>
                </a:lnTo>
                <a:lnTo>
                  <a:pt x="686" y="11"/>
                </a:lnTo>
                <a:lnTo>
                  <a:pt x="686" y="8"/>
                </a:lnTo>
                <a:lnTo>
                  <a:pt x="689" y="8"/>
                </a:lnTo>
                <a:lnTo>
                  <a:pt x="692" y="8"/>
                </a:lnTo>
                <a:lnTo>
                  <a:pt x="694" y="6"/>
                </a:lnTo>
                <a:lnTo>
                  <a:pt x="697" y="0"/>
                </a:lnTo>
                <a:lnTo>
                  <a:pt x="700" y="0"/>
                </a:lnTo>
                <a:lnTo>
                  <a:pt x="702" y="0"/>
                </a:lnTo>
                <a:lnTo>
                  <a:pt x="705" y="0"/>
                </a:lnTo>
                <a:lnTo>
                  <a:pt x="707" y="3"/>
                </a:lnTo>
                <a:lnTo>
                  <a:pt x="710" y="6"/>
                </a:lnTo>
                <a:lnTo>
                  <a:pt x="710" y="8"/>
                </a:lnTo>
                <a:lnTo>
                  <a:pt x="713" y="8"/>
                </a:lnTo>
                <a:lnTo>
                  <a:pt x="715" y="19"/>
                </a:lnTo>
                <a:lnTo>
                  <a:pt x="715" y="21"/>
                </a:lnTo>
                <a:lnTo>
                  <a:pt x="718" y="24"/>
                </a:lnTo>
                <a:lnTo>
                  <a:pt x="720" y="24"/>
                </a:lnTo>
                <a:lnTo>
                  <a:pt x="723" y="24"/>
                </a:lnTo>
                <a:close/>
              </a:path>
            </a:pathLst>
          </a:custGeom>
          <a:noFill/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247" name="Freeform 37"/>
          <p:cNvSpPr>
            <a:spLocks/>
          </p:cNvSpPr>
          <p:nvPr/>
        </p:nvSpPr>
        <p:spPr bwMode="auto">
          <a:xfrm>
            <a:off x="7010401" y="1244600"/>
            <a:ext cx="20515" cy="12700"/>
          </a:xfrm>
          <a:custGeom>
            <a:avLst/>
            <a:gdLst>
              <a:gd name="T0" fmla="*/ 11 w 14"/>
              <a:gd name="T1" fmla="*/ 0 h 8"/>
              <a:gd name="T2" fmla="*/ 14 w 14"/>
              <a:gd name="T3" fmla="*/ 3 h 8"/>
              <a:gd name="T4" fmla="*/ 14 w 14"/>
              <a:gd name="T5" fmla="*/ 0 h 8"/>
              <a:gd name="T6" fmla="*/ 14 w 14"/>
              <a:gd name="T7" fmla="*/ 3 h 8"/>
              <a:gd name="T8" fmla="*/ 11 w 14"/>
              <a:gd name="T9" fmla="*/ 3 h 8"/>
              <a:gd name="T10" fmla="*/ 14 w 14"/>
              <a:gd name="T11" fmla="*/ 3 h 8"/>
              <a:gd name="T12" fmla="*/ 11 w 14"/>
              <a:gd name="T13" fmla="*/ 3 h 8"/>
              <a:gd name="T14" fmla="*/ 11 w 14"/>
              <a:gd name="T15" fmla="*/ 6 h 8"/>
              <a:gd name="T16" fmla="*/ 8 w 14"/>
              <a:gd name="T17" fmla="*/ 6 h 8"/>
              <a:gd name="T18" fmla="*/ 8 w 14"/>
              <a:gd name="T19" fmla="*/ 8 h 8"/>
              <a:gd name="T20" fmla="*/ 6 w 14"/>
              <a:gd name="T21" fmla="*/ 8 h 8"/>
              <a:gd name="T22" fmla="*/ 3 w 14"/>
              <a:gd name="T23" fmla="*/ 8 h 8"/>
              <a:gd name="T24" fmla="*/ 0 w 14"/>
              <a:gd name="T25" fmla="*/ 8 h 8"/>
              <a:gd name="T26" fmla="*/ 0 w 14"/>
              <a:gd name="T27" fmla="*/ 6 h 8"/>
              <a:gd name="T28" fmla="*/ 3 w 14"/>
              <a:gd name="T29" fmla="*/ 6 h 8"/>
              <a:gd name="T30" fmla="*/ 0 w 14"/>
              <a:gd name="T31" fmla="*/ 6 h 8"/>
              <a:gd name="T32" fmla="*/ 3 w 14"/>
              <a:gd name="T33" fmla="*/ 6 h 8"/>
              <a:gd name="T34" fmla="*/ 6 w 14"/>
              <a:gd name="T35" fmla="*/ 3 h 8"/>
              <a:gd name="T36" fmla="*/ 8 w 14"/>
              <a:gd name="T37" fmla="*/ 3 h 8"/>
              <a:gd name="T38" fmla="*/ 8 w 14"/>
              <a:gd name="T39" fmla="*/ 0 h 8"/>
              <a:gd name="T40" fmla="*/ 11 w 14"/>
              <a:gd name="T41" fmla="*/ 0 h 8"/>
              <a:gd name="T42" fmla="*/ 11 w 14"/>
              <a:gd name="T43" fmla="*/ 3 h 8"/>
              <a:gd name="T44" fmla="*/ 11 w 14"/>
              <a:gd name="T45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14" h="8">
                <a:moveTo>
                  <a:pt x="11" y="0"/>
                </a:moveTo>
                <a:lnTo>
                  <a:pt x="14" y="3"/>
                </a:lnTo>
                <a:lnTo>
                  <a:pt x="14" y="0"/>
                </a:lnTo>
                <a:lnTo>
                  <a:pt x="14" y="3"/>
                </a:lnTo>
                <a:lnTo>
                  <a:pt x="11" y="3"/>
                </a:lnTo>
                <a:lnTo>
                  <a:pt x="14" y="3"/>
                </a:lnTo>
                <a:lnTo>
                  <a:pt x="11" y="3"/>
                </a:lnTo>
                <a:lnTo>
                  <a:pt x="11" y="6"/>
                </a:lnTo>
                <a:lnTo>
                  <a:pt x="8" y="6"/>
                </a:lnTo>
                <a:lnTo>
                  <a:pt x="8" y="8"/>
                </a:lnTo>
                <a:lnTo>
                  <a:pt x="6" y="8"/>
                </a:lnTo>
                <a:lnTo>
                  <a:pt x="3" y="8"/>
                </a:lnTo>
                <a:lnTo>
                  <a:pt x="0" y="8"/>
                </a:lnTo>
                <a:lnTo>
                  <a:pt x="0" y="6"/>
                </a:lnTo>
                <a:lnTo>
                  <a:pt x="3" y="6"/>
                </a:lnTo>
                <a:lnTo>
                  <a:pt x="0" y="6"/>
                </a:lnTo>
                <a:lnTo>
                  <a:pt x="3" y="6"/>
                </a:lnTo>
                <a:lnTo>
                  <a:pt x="6" y="3"/>
                </a:lnTo>
                <a:lnTo>
                  <a:pt x="8" y="3"/>
                </a:lnTo>
                <a:lnTo>
                  <a:pt x="8" y="0"/>
                </a:lnTo>
                <a:lnTo>
                  <a:pt x="11" y="0"/>
                </a:lnTo>
                <a:lnTo>
                  <a:pt x="11" y="3"/>
                </a:lnTo>
                <a:lnTo>
                  <a:pt x="11" y="0"/>
                </a:lnTo>
              </a:path>
            </a:pathLst>
          </a:custGeom>
          <a:noFill/>
          <a:ln w="4763">
            <a:solidFill>
              <a:srgbClr val="6E6E6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248" name="Freeform 38"/>
          <p:cNvSpPr>
            <a:spLocks/>
          </p:cNvSpPr>
          <p:nvPr/>
        </p:nvSpPr>
        <p:spPr bwMode="auto">
          <a:xfrm>
            <a:off x="6969370" y="1058863"/>
            <a:ext cx="2931" cy="7938"/>
          </a:xfrm>
          <a:custGeom>
            <a:avLst/>
            <a:gdLst>
              <a:gd name="T0" fmla="*/ 2 w 2"/>
              <a:gd name="T1" fmla="*/ 0 h 5"/>
              <a:gd name="T2" fmla="*/ 2 w 2"/>
              <a:gd name="T3" fmla="*/ 2 h 5"/>
              <a:gd name="T4" fmla="*/ 2 w 2"/>
              <a:gd name="T5" fmla="*/ 5 h 5"/>
              <a:gd name="T6" fmla="*/ 0 w 2"/>
              <a:gd name="T7" fmla="*/ 5 h 5"/>
              <a:gd name="T8" fmla="*/ 0 w 2"/>
              <a:gd name="T9" fmla="*/ 2 h 5"/>
              <a:gd name="T10" fmla="*/ 0 w 2"/>
              <a:gd name="T11" fmla="*/ 0 h 5"/>
              <a:gd name="T12" fmla="*/ 2 w 2"/>
              <a:gd name="T13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" h="5">
                <a:moveTo>
                  <a:pt x="2" y="0"/>
                </a:moveTo>
                <a:lnTo>
                  <a:pt x="2" y="2"/>
                </a:lnTo>
                <a:lnTo>
                  <a:pt x="2" y="5"/>
                </a:lnTo>
                <a:lnTo>
                  <a:pt x="0" y="5"/>
                </a:lnTo>
                <a:lnTo>
                  <a:pt x="0" y="2"/>
                </a:lnTo>
                <a:lnTo>
                  <a:pt x="0" y="0"/>
                </a:lnTo>
                <a:lnTo>
                  <a:pt x="2" y="0"/>
                </a:lnTo>
              </a:path>
            </a:pathLst>
          </a:custGeom>
          <a:noFill/>
          <a:ln w="4763">
            <a:solidFill>
              <a:srgbClr val="6E6E6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249" name="Freeform 39"/>
          <p:cNvSpPr>
            <a:spLocks/>
          </p:cNvSpPr>
          <p:nvPr/>
        </p:nvSpPr>
        <p:spPr bwMode="auto">
          <a:xfrm>
            <a:off x="6777405" y="963613"/>
            <a:ext cx="49823" cy="33338"/>
          </a:xfrm>
          <a:custGeom>
            <a:avLst/>
            <a:gdLst>
              <a:gd name="T0" fmla="*/ 11 w 34"/>
              <a:gd name="T1" fmla="*/ 0 h 21"/>
              <a:gd name="T2" fmla="*/ 11 w 34"/>
              <a:gd name="T3" fmla="*/ 2 h 21"/>
              <a:gd name="T4" fmla="*/ 8 w 34"/>
              <a:gd name="T5" fmla="*/ 2 h 21"/>
              <a:gd name="T6" fmla="*/ 8 w 34"/>
              <a:gd name="T7" fmla="*/ 5 h 21"/>
              <a:gd name="T8" fmla="*/ 11 w 34"/>
              <a:gd name="T9" fmla="*/ 5 h 21"/>
              <a:gd name="T10" fmla="*/ 11 w 34"/>
              <a:gd name="T11" fmla="*/ 8 h 21"/>
              <a:gd name="T12" fmla="*/ 13 w 34"/>
              <a:gd name="T13" fmla="*/ 8 h 21"/>
              <a:gd name="T14" fmla="*/ 13 w 34"/>
              <a:gd name="T15" fmla="*/ 10 h 21"/>
              <a:gd name="T16" fmla="*/ 13 w 34"/>
              <a:gd name="T17" fmla="*/ 8 h 21"/>
              <a:gd name="T18" fmla="*/ 13 w 34"/>
              <a:gd name="T19" fmla="*/ 10 h 21"/>
              <a:gd name="T20" fmla="*/ 16 w 34"/>
              <a:gd name="T21" fmla="*/ 10 h 21"/>
              <a:gd name="T22" fmla="*/ 19 w 34"/>
              <a:gd name="T23" fmla="*/ 10 h 21"/>
              <a:gd name="T24" fmla="*/ 21 w 34"/>
              <a:gd name="T25" fmla="*/ 10 h 21"/>
              <a:gd name="T26" fmla="*/ 21 w 34"/>
              <a:gd name="T27" fmla="*/ 8 h 21"/>
              <a:gd name="T28" fmla="*/ 24 w 34"/>
              <a:gd name="T29" fmla="*/ 8 h 21"/>
              <a:gd name="T30" fmla="*/ 26 w 34"/>
              <a:gd name="T31" fmla="*/ 8 h 21"/>
              <a:gd name="T32" fmla="*/ 29 w 34"/>
              <a:gd name="T33" fmla="*/ 8 h 21"/>
              <a:gd name="T34" fmla="*/ 29 w 34"/>
              <a:gd name="T35" fmla="*/ 10 h 21"/>
              <a:gd name="T36" fmla="*/ 32 w 34"/>
              <a:gd name="T37" fmla="*/ 10 h 21"/>
              <a:gd name="T38" fmla="*/ 32 w 34"/>
              <a:gd name="T39" fmla="*/ 13 h 21"/>
              <a:gd name="T40" fmla="*/ 34 w 34"/>
              <a:gd name="T41" fmla="*/ 13 h 21"/>
              <a:gd name="T42" fmla="*/ 34 w 34"/>
              <a:gd name="T43" fmla="*/ 10 h 21"/>
              <a:gd name="T44" fmla="*/ 34 w 34"/>
              <a:gd name="T45" fmla="*/ 13 h 21"/>
              <a:gd name="T46" fmla="*/ 34 w 34"/>
              <a:gd name="T47" fmla="*/ 15 h 21"/>
              <a:gd name="T48" fmla="*/ 34 w 34"/>
              <a:gd name="T49" fmla="*/ 18 h 21"/>
              <a:gd name="T50" fmla="*/ 34 w 34"/>
              <a:gd name="T51" fmla="*/ 15 h 21"/>
              <a:gd name="T52" fmla="*/ 32 w 34"/>
              <a:gd name="T53" fmla="*/ 15 h 21"/>
              <a:gd name="T54" fmla="*/ 29 w 34"/>
              <a:gd name="T55" fmla="*/ 15 h 21"/>
              <a:gd name="T56" fmla="*/ 26 w 34"/>
              <a:gd name="T57" fmla="*/ 18 h 21"/>
              <a:gd name="T58" fmla="*/ 24 w 34"/>
              <a:gd name="T59" fmla="*/ 18 h 21"/>
              <a:gd name="T60" fmla="*/ 21 w 34"/>
              <a:gd name="T61" fmla="*/ 18 h 21"/>
              <a:gd name="T62" fmla="*/ 19 w 34"/>
              <a:gd name="T63" fmla="*/ 18 h 21"/>
              <a:gd name="T64" fmla="*/ 19 w 34"/>
              <a:gd name="T65" fmla="*/ 21 h 21"/>
              <a:gd name="T66" fmla="*/ 16 w 34"/>
              <a:gd name="T67" fmla="*/ 21 h 21"/>
              <a:gd name="T68" fmla="*/ 13 w 34"/>
              <a:gd name="T69" fmla="*/ 21 h 21"/>
              <a:gd name="T70" fmla="*/ 11 w 34"/>
              <a:gd name="T71" fmla="*/ 21 h 21"/>
              <a:gd name="T72" fmla="*/ 8 w 34"/>
              <a:gd name="T73" fmla="*/ 18 h 21"/>
              <a:gd name="T74" fmla="*/ 5 w 34"/>
              <a:gd name="T75" fmla="*/ 18 h 21"/>
              <a:gd name="T76" fmla="*/ 5 w 34"/>
              <a:gd name="T77" fmla="*/ 15 h 21"/>
              <a:gd name="T78" fmla="*/ 3 w 34"/>
              <a:gd name="T79" fmla="*/ 13 h 21"/>
              <a:gd name="T80" fmla="*/ 3 w 34"/>
              <a:gd name="T81" fmla="*/ 10 h 21"/>
              <a:gd name="T82" fmla="*/ 3 w 34"/>
              <a:gd name="T83" fmla="*/ 8 h 21"/>
              <a:gd name="T84" fmla="*/ 0 w 34"/>
              <a:gd name="T85" fmla="*/ 8 h 21"/>
              <a:gd name="T86" fmla="*/ 0 w 34"/>
              <a:gd name="T87" fmla="*/ 5 h 21"/>
              <a:gd name="T88" fmla="*/ 0 w 34"/>
              <a:gd name="T89" fmla="*/ 2 h 21"/>
              <a:gd name="T90" fmla="*/ 3 w 34"/>
              <a:gd name="T91" fmla="*/ 2 h 21"/>
              <a:gd name="T92" fmla="*/ 5 w 34"/>
              <a:gd name="T93" fmla="*/ 2 h 21"/>
              <a:gd name="T94" fmla="*/ 5 w 34"/>
              <a:gd name="T95" fmla="*/ 0 h 21"/>
              <a:gd name="T96" fmla="*/ 8 w 34"/>
              <a:gd name="T97" fmla="*/ 0 h 21"/>
              <a:gd name="T98" fmla="*/ 11 w 34"/>
              <a:gd name="T99" fmla="*/ 0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34" h="21">
                <a:moveTo>
                  <a:pt x="11" y="0"/>
                </a:moveTo>
                <a:lnTo>
                  <a:pt x="11" y="2"/>
                </a:lnTo>
                <a:lnTo>
                  <a:pt x="8" y="2"/>
                </a:lnTo>
                <a:lnTo>
                  <a:pt x="8" y="5"/>
                </a:lnTo>
                <a:lnTo>
                  <a:pt x="11" y="5"/>
                </a:lnTo>
                <a:lnTo>
                  <a:pt x="11" y="8"/>
                </a:lnTo>
                <a:lnTo>
                  <a:pt x="13" y="8"/>
                </a:lnTo>
                <a:lnTo>
                  <a:pt x="13" y="10"/>
                </a:lnTo>
                <a:lnTo>
                  <a:pt x="13" y="8"/>
                </a:lnTo>
                <a:lnTo>
                  <a:pt x="13" y="10"/>
                </a:lnTo>
                <a:lnTo>
                  <a:pt x="16" y="10"/>
                </a:lnTo>
                <a:lnTo>
                  <a:pt x="19" y="10"/>
                </a:lnTo>
                <a:lnTo>
                  <a:pt x="21" y="10"/>
                </a:lnTo>
                <a:lnTo>
                  <a:pt x="21" y="8"/>
                </a:lnTo>
                <a:lnTo>
                  <a:pt x="24" y="8"/>
                </a:lnTo>
                <a:lnTo>
                  <a:pt x="26" y="8"/>
                </a:lnTo>
                <a:lnTo>
                  <a:pt x="29" y="8"/>
                </a:lnTo>
                <a:lnTo>
                  <a:pt x="29" y="10"/>
                </a:lnTo>
                <a:lnTo>
                  <a:pt x="32" y="10"/>
                </a:lnTo>
                <a:lnTo>
                  <a:pt x="32" y="13"/>
                </a:lnTo>
                <a:lnTo>
                  <a:pt x="34" y="13"/>
                </a:lnTo>
                <a:lnTo>
                  <a:pt x="34" y="10"/>
                </a:lnTo>
                <a:lnTo>
                  <a:pt x="34" y="13"/>
                </a:lnTo>
                <a:lnTo>
                  <a:pt x="34" y="15"/>
                </a:lnTo>
                <a:lnTo>
                  <a:pt x="34" y="18"/>
                </a:lnTo>
                <a:lnTo>
                  <a:pt x="34" y="15"/>
                </a:lnTo>
                <a:lnTo>
                  <a:pt x="32" y="15"/>
                </a:lnTo>
                <a:lnTo>
                  <a:pt x="29" y="15"/>
                </a:lnTo>
                <a:lnTo>
                  <a:pt x="26" y="18"/>
                </a:lnTo>
                <a:lnTo>
                  <a:pt x="24" y="18"/>
                </a:lnTo>
                <a:lnTo>
                  <a:pt x="21" y="18"/>
                </a:lnTo>
                <a:lnTo>
                  <a:pt x="19" y="18"/>
                </a:lnTo>
                <a:lnTo>
                  <a:pt x="19" y="21"/>
                </a:lnTo>
                <a:lnTo>
                  <a:pt x="16" y="21"/>
                </a:lnTo>
                <a:lnTo>
                  <a:pt x="13" y="21"/>
                </a:lnTo>
                <a:lnTo>
                  <a:pt x="11" y="21"/>
                </a:lnTo>
                <a:lnTo>
                  <a:pt x="8" y="18"/>
                </a:lnTo>
                <a:lnTo>
                  <a:pt x="5" y="18"/>
                </a:lnTo>
                <a:lnTo>
                  <a:pt x="5" y="15"/>
                </a:lnTo>
                <a:lnTo>
                  <a:pt x="3" y="13"/>
                </a:lnTo>
                <a:lnTo>
                  <a:pt x="3" y="10"/>
                </a:lnTo>
                <a:lnTo>
                  <a:pt x="3" y="8"/>
                </a:lnTo>
                <a:lnTo>
                  <a:pt x="0" y="8"/>
                </a:lnTo>
                <a:lnTo>
                  <a:pt x="0" y="5"/>
                </a:lnTo>
                <a:lnTo>
                  <a:pt x="0" y="2"/>
                </a:lnTo>
                <a:lnTo>
                  <a:pt x="3" y="2"/>
                </a:lnTo>
                <a:lnTo>
                  <a:pt x="5" y="2"/>
                </a:lnTo>
                <a:lnTo>
                  <a:pt x="5" y="0"/>
                </a:lnTo>
                <a:lnTo>
                  <a:pt x="8" y="0"/>
                </a:lnTo>
                <a:lnTo>
                  <a:pt x="11" y="0"/>
                </a:lnTo>
              </a:path>
            </a:pathLst>
          </a:custGeom>
          <a:noFill/>
          <a:ln w="4763">
            <a:solidFill>
              <a:srgbClr val="6E6E6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250" name="Freeform 40"/>
          <p:cNvSpPr>
            <a:spLocks/>
          </p:cNvSpPr>
          <p:nvPr/>
        </p:nvSpPr>
        <p:spPr bwMode="auto">
          <a:xfrm>
            <a:off x="6896100" y="892176"/>
            <a:ext cx="332643" cy="315913"/>
          </a:xfrm>
          <a:custGeom>
            <a:avLst/>
            <a:gdLst>
              <a:gd name="T0" fmla="*/ 138 w 227"/>
              <a:gd name="T1" fmla="*/ 6 h 199"/>
              <a:gd name="T2" fmla="*/ 149 w 227"/>
              <a:gd name="T3" fmla="*/ 16 h 199"/>
              <a:gd name="T4" fmla="*/ 159 w 227"/>
              <a:gd name="T5" fmla="*/ 19 h 199"/>
              <a:gd name="T6" fmla="*/ 167 w 227"/>
              <a:gd name="T7" fmla="*/ 19 h 199"/>
              <a:gd name="T8" fmla="*/ 175 w 227"/>
              <a:gd name="T9" fmla="*/ 26 h 199"/>
              <a:gd name="T10" fmla="*/ 183 w 227"/>
              <a:gd name="T11" fmla="*/ 39 h 199"/>
              <a:gd name="T12" fmla="*/ 191 w 227"/>
              <a:gd name="T13" fmla="*/ 50 h 199"/>
              <a:gd name="T14" fmla="*/ 191 w 227"/>
              <a:gd name="T15" fmla="*/ 55 h 199"/>
              <a:gd name="T16" fmla="*/ 191 w 227"/>
              <a:gd name="T17" fmla="*/ 71 h 199"/>
              <a:gd name="T18" fmla="*/ 183 w 227"/>
              <a:gd name="T19" fmla="*/ 76 h 199"/>
              <a:gd name="T20" fmla="*/ 185 w 227"/>
              <a:gd name="T21" fmla="*/ 79 h 199"/>
              <a:gd name="T22" fmla="*/ 199 w 227"/>
              <a:gd name="T23" fmla="*/ 71 h 199"/>
              <a:gd name="T24" fmla="*/ 209 w 227"/>
              <a:gd name="T25" fmla="*/ 71 h 199"/>
              <a:gd name="T26" fmla="*/ 217 w 227"/>
              <a:gd name="T27" fmla="*/ 79 h 199"/>
              <a:gd name="T28" fmla="*/ 227 w 227"/>
              <a:gd name="T29" fmla="*/ 89 h 199"/>
              <a:gd name="T30" fmla="*/ 206 w 227"/>
              <a:gd name="T31" fmla="*/ 97 h 199"/>
              <a:gd name="T32" fmla="*/ 196 w 227"/>
              <a:gd name="T33" fmla="*/ 118 h 199"/>
              <a:gd name="T34" fmla="*/ 180 w 227"/>
              <a:gd name="T35" fmla="*/ 134 h 199"/>
              <a:gd name="T36" fmla="*/ 157 w 227"/>
              <a:gd name="T37" fmla="*/ 139 h 199"/>
              <a:gd name="T38" fmla="*/ 141 w 227"/>
              <a:gd name="T39" fmla="*/ 152 h 199"/>
              <a:gd name="T40" fmla="*/ 128 w 227"/>
              <a:gd name="T41" fmla="*/ 165 h 199"/>
              <a:gd name="T42" fmla="*/ 110 w 227"/>
              <a:gd name="T43" fmla="*/ 154 h 199"/>
              <a:gd name="T44" fmla="*/ 94 w 227"/>
              <a:gd name="T45" fmla="*/ 152 h 199"/>
              <a:gd name="T46" fmla="*/ 84 w 227"/>
              <a:gd name="T47" fmla="*/ 165 h 199"/>
              <a:gd name="T48" fmla="*/ 73 w 227"/>
              <a:gd name="T49" fmla="*/ 181 h 199"/>
              <a:gd name="T50" fmla="*/ 63 w 227"/>
              <a:gd name="T51" fmla="*/ 186 h 199"/>
              <a:gd name="T52" fmla="*/ 50 w 227"/>
              <a:gd name="T53" fmla="*/ 191 h 199"/>
              <a:gd name="T54" fmla="*/ 34 w 227"/>
              <a:gd name="T55" fmla="*/ 196 h 199"/>
              <a:gd name="T56" fmla="*/ 29 w 227"/>
              <a:gd name="T57" fmla="*/ 181 h 199"/>
              <a:gd name="T58" fmla="*/ 24 w 227"/>
              <a:gd name="T59" fmla="*/ 181 h 199"/>
              <a:gd name="T60" fmla="*/ 16 w 227"/>
              <a:gd name="T61" fmla="*/ 173 h 199"/>
              <a:gd name="T62" fmla="*/ 24 w 227"/>
              <a:gd name="T63" fmla="*/ 162 h 199"/>
              <a:gd name="T64" fmla="*/ 24 w 227"/>
              <a:gd name="T65" fmla="*/ 147 h 199"/>
              <a:gd name="T66" fmla="*/ 5 w 227"/>
              <a:gd name="T67" fmla="*/ 139 h 199"/>
              <a:gd name="T68" fmla="*/ 0 w 227"/>
              <a:gd name="T69" fmla="*/ 118 h 199"/>
              <a:gd name="T70" fmla="*/ 16 w 227"/>
              <a:gd name="T71" fmla="*/ 128 h 199"/>
              <a:gd name="T72" fmla="*/ 24 w 227"/>
              <a:gd name="T73" fmla="*/ 120 h 199"/>
              <a:gd name="T74" fmla="*/ 31 w 227"/>
              <a:gd name="T75" fmla="*/ 128 h 199"/>
              <a:gd name="T76" fmla="*/ 47 w 227"/>
              <a:gd name="T77" fmla="*/ 131 h 199"/>
              <a:gd name="T78" fmla="*/ 58 w 227"/>
              <a:gd name="T79" fmla="*/ 120 h 199"/>
              <a:gd name="T80" fmla="*/ 58 w 227"/>
              <a:gd name="T81" fmla="*/ 126 h 199"/>
              <a:gd name="T82" fmla="*/ 65 w 227"/>
              <a:gd name="T83" fmla="*/ 123 h 199"/>
              <a:gd name="T84" fmla="*/ 68 w 227"/>
              <a:gd name="T85" fmla="*/ 141 h 199"/>
              <a:gd name="T86" fmla="*/ 78 w 227"/>
              <a:gd name="T87" fmla="*/ 147 h 199"/>
              <a:gd name="T88" fmla="*/ 89 w 227"/>
              <a:gd name="T89" fmla="*/ 141 h 199"/>
              <a:gd name="T90" fmla="*/ 89 w 227"/>
              <a:gd name="T91" fmla="*/ 131 h 199"/>
              <a:gd name="T92" fmla="*/ 84 w 227"/>
              <a:gd name="T93" fmla="*/ 120 h 199"/>
              <a:gd name="T94" fmla="*/ 99 w 227"/>
              <a:gd name="T95" fmla="*/ 126 h 199"/>
              <a:gd name="T96" fmla="*/ 107 w 227"/>
              <a:gd name="T97" fmla="*/ 113 h 199"/>
              <a:gd name="T98" fmla="*/ 97 w 227"/>
              <a:gd name="T99" fmla="*/ 110 h 199"/>
              <a:gd name="T100" fmla="*/ 112 w 227"/>
              <a:gd name="T101" fmla="*/ 105 h 199"/>
              <a:gd name="T102" fmla="*/ 115 w 227"/>
              <a:gd name="T103" fmla="*/ 92 h 199"/>
              <a:gd name="T104" fmla="*/ 125 w 227"/>
              <a:gd name="T105" fmla="*/ 81 h 199"/>
              <a:gd name="T106" fmla="*/ 133 w 227"/>
              <a:gd name="T107" fmla="*/ 63 h 199"/>
              <a:gd name="T108" fmla="*/ 125 w 227"/>
              <a:gd name="T109" fmla="*/ 50 h 199"/>
              <a:gd name="T110" fmla="*/ 125 w 227"/>
              <a:gd name="T111" fmla="*/ 34 h 199"/>
              <a:gd name="T112" fmla="*/ 131 w 227"/>
              <a:gd name="T113" fmla="*/ 24 h 199"/>
              <a:gd name="T114" fmla="*/ 118 w 227"/>
              <a:gd name="T115" fmla="*/ 13 h 1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227" h="199">
                <a:moveTo>
                  <a:pt x="125" y="0"/>
                </a:moveTo>
                <a:lnTo>
                  <a:pt x="128" y="0"/>
                </a:lnTo>
                <a:lnTo>
                  <a:pt x="128" y="3"/>
                </a:lnTo>
                <a:lnTo>
                  <a:pt x="131" y="3"/>
                </a:lnTo>
                <a:lnTo>
                  <a:pt x="133" y="3"/>
                </a:lnTo>
                <a:lnTo>
                  <a:pt x="133" y="0"/>
                </a:lnTo>
                <a:lnTo>
                  <a:pt x="136" y="0"/>
                </a:lnTo>
                <a:lnTo>
                  <a:pt x="136" y="3"/>
                </a:lnTo>
                <a:lnTo>
                  <a:pt x="136" y="6"/>
                </a:lnTo>
                <a:lnTo>
                  <a:pt x="138" y="6"/>
                </a:lnTo>
                <a:lnTo>
                  <a:pt x="141" y="6"/>
                </a:lnTo>
                <a:lnTo>
                  <a:pt x="141" y="8"/>
                </a:lnTo>
                <a:lnTo>
                  <a:pt x="141" y="11"/>
                </a:lnTo>
                <a:lnTo>
                  <a:pt x="144" y="11"/>
                </a:lnTo>
                <a:lnTo>
                  <a:pt x="144" y="13"/>
                </a:lnTo>
                <a:lnTo>
                  <a:pt x="144" y="11"/>
                </a:lnTo>
                <a:lnTo>
                  <a:pt x="146" y="11"/>
                </a:lnTo>
                <a:lnTo>
                  <a:pt x="149" y="11"/>
                </a:lnTo>
                <a:lnTo>
                  <a:pt x="149" y="13"/>
                </a:lnTo>
                <a:lnTo>
                  <a:pt x="149" y="16"/>
                </a:lnTo>
                <a:lnTo>
                  <a:pt x="149" y="13"/>
                </a:lnTo>
                <a:lnTo>
                  <a:pt x="152" y="16"/>
                </a:lnTo>
                <a:lnTo>
                  <a:pt x="154" y="16"/>
                </a:lnTo>
                <a:lnTo>
                  <a:pt x="154" y="13"/>
                </a:lnTo>
                <a:lnTo>
                  <a:pt x="157" y="13"/>
                </a:lnTo>
                <a:lnTo>
                  <a:pt x="157" y="16"/>
                </a:lnTo>
                <a:lnTo>
                  <a:pt x="159" y="16"/>
                </a:lnTo>
                <a:lnTo>
                  <a:pt x="159" y="19"/>
                </a:lnTo>
                <a:lnTo>
                  <a:pt x="159" y="16"/>
                </a:lnTo>
                <a:lnTo>
                  <a:pt x="159" y="19"/>
                </a:lnTo>
                <a:lnTo>
                  <a:pt x="159" y="16"/>
                </a:lnTo>
                <a:lnTo>
                  <a:pt x="159" y="19"/>
                </a:lnTo>
                <a:lnTo>
                  <a:pt x="162" y="19"/>
                </a:lnTo>
                <a:lnTo>
                  <a:pt x="165" y="16"/>
                </a:lnTo>
                <a:lnTo>
                  <a:pt x="165" y="19"/>
                </a:lnTo>
                <a:lnTo>
                  <a:pt x="165" y="16"/>
                </a:lnTo>
                <a:lnTo>
                  <a:pt x="165" y="19"/>
                </a:lnTo>
                <a:lnTo>
                  <a:pt x="167" y="19"/>
                </a:lnTo>
                <a:lnTo>
                  <a:pt x="165" y="19"/>
                </a:lnTo>
                <a:lnTo>
                  <a:pt x="167" y="19"/>
                </a:lnTo>
                <a:lnTo>
                  <a:pt x="165" y="21"/>
                </a:lnTo>
                <a:lnTo>
                  <a:pt x="167" y="21"/>
                </a:lnTo>
                <a:lnTo>
                  <a:pt x="170" y="21"/>
                </a:lnTo>
                <a:lnTo>
                  <a:pt x="170" y="24"/>
                </a:lnTo>
                <a:lnTo>
                  <a:pt x="172" y="24"/>
                </a:lnTo>
                <a:lnTo>
                  <a:pt x="175" y="26"/>
                </a:lnTo>
                <a:lnTo>
                  <a:pt x="175" y="24"/>
                </a:lnTo>
                <a:lnTo>
                  <a:pt x="175" y="26"/>
                </a:lnTo>
                <a:lnTo>
                  <a:pt x="175" y="24"/>
                </a:lnTo>
                <a:lnTo>
                  <a:pt x="175" y="26"/>
                </a:lnTo>
                <a:lnTo>
                  <a:pt x="178" y="26"/>
                </a:lnTo>
                <a:lnTo>
                  <a:pt x="178" y="29"/>
                </a:lnTo>
                <a:lnTo>
                  <a:pt x="178" y="32"/>
                </a:lnTo>
                <a:lnTo>
                  <a:pt x="180" y="32"/>
                </a:lnTo>
                <a:lnTo>
                  <a:pt x="180" y="34"/>
                </a:lnTo>
                <a:lnTo>
                  <a:pt x="180" y="37"/>
                </a:lnTo>
                <a:lnTo>
                  <a:pt x="180" y="34"/>
                </a:lnTo>
                <a:lnTo>
                  <a:pt x="180" y="37"/>
                </a:lnTo>
                <a:lnTo>
                  <a:pt x="183" y="37"/>
                </a:lnTo>
                <a:lnTo>
                  <a:pt x="183" y="39"/>
                </a:lnTo>
                <a:lnTo>
                  <a:pt x="185" y="42"/>
                </a:lnTo>
                <a:lnTo>
                  <a:pt x="185" y="45"/>
                </a:lnTo>
                <a:lnTo>
                  <a:pt x="188" y="45"/>
                </a:lnTo>
                <a:lnTo>
                  <a:pt x="188" y="47"/>
                </a:lnTo>
                <a:lnTo>
                  <a:pt x="188" y="50"/>
                </a:lnTo>
                <a:lnTo>
                  <a:pt x="191" y="50"/>
                </a:lnTo>
                <a:lnTo>
                  <a:pt x="191" y="47"/>
                </a:lnTo>
                <a:lnTo>
                  <a:pt x="191" y="50"/>
                </a:lnTo>
                <a:lnTo>
                  <a:pt x="191" y="53"/>
                </a:lnTo>
                <a:lnTo>
                  <a:pt x="191" y="50"/>
                </a:lnTo>
                <a:lnTo>
                  <a:pt x="193" y="50"/>
                </a:lnTo>
                <a:lnTo>
                  <a:pt x="193" y="53"/>
                </a:lnTo>
                <a:lnTo>
                  <a:pt x="191" y="53"/>
                </a:lnTo>
                <a:lnTo>
                  <a:pt x="193" y="53"/>
                </a:lnTo>
                <a:lnTo>
                  <a:pt x="193" y="50"/>
                </a:lnTo>
                <a:lnTo>
                  <a:pt x="193" y="53"/>
                </a:lnTo>
                <a:lnTo>
                  <a:pt x="193" y="55"/>
                </a:lnTo>
                <a:lnTo>
                  <a:pt x="193" y="53"/>
                </a:lnTo>
                <a:lnTo>
                  <a:pt x="191" y="53"/>
                </a:lnTo>
                <a:lnTo>
                  <a:pt x="191" y="55"/>
                </a:lnTo>
                <a:lnTo>
                  <a:pt x="188" y="55"/>
                </a:lnTo>
                <a:lnTo>
                  <a:pt x="188" y="58"/>
                </a:lnTo>
                <a:lnTo>
                  <a:pt x="185" y="58"/>
                </a:lnTo>
                <a:lnTo>
                  <a:pt x="185" y="60"/>
                </a:lnTo>
                <a:lnTo>
                  <a:pt x="185" y="63"/>
                </a:lnTo>
                <a:lnTo>
                  <a:pt x="185" y="66"/>
                </a:lnTo>
                <a:lnTo>
                  <a:pt x="188" y="66"/>
                </a:lnTo>
                <a:lnTo>
                  <a:pt x="188" y="68"/>
                </a:lnTo>
                <a:lnTo>
                  <a:pt x="191" y="68"/>
                </a:lnTo>
                <a:lnTo>
                  <a:pt x="191" y="71"/>
                </a:lnTo>
                <a:lnTo>
                  <a:pt x="193" y="71"/>
                </a:lnTo>
                <a:lnTo>
                  <a:pt x="193" y="73"/>
                </a:lnTo>
                <a:lnTo>
                  <a:pt x="191" y="73"/>
                </a:lnTo>
                <a:lnTo>
                  <a:pt x="188" y="73"/>
                </a:lnTo>
                <a:lnTo>
                  <a:pt x="188" y="76"/>
                </a:lnTo>
                <a:lnTo>
                  <a:pt x="185" y="76"/>
                </a:lnTo>
                <a:lnTo>
                  <a:pt x="183" y="76"/>
                </a:lnTo>
                <a:lnTo>
                  <a:pt x="180" y="79"/>
                </a:lnTo>
                <a:lnTo>
                  <a:pt x="183" y="79"/>
                </a:lnTo>
                <a:lnTo>
                  <a:pt x="183" y="76"/>
                </a:lnTo>
                <a:lnTo>
                  <a:pt x="185" y="76"/>
                </a:lnTo>
                <a:lnTo>
                  <a:pt x="183" y="76"/>
                </a:lnTo>
                <a:lnTo>
                  <a:pt x="183" y="79"/>
                </a:lnTo>
                <a:lnTo>
                  <a:pt x="180" y="79"/>
                </a:lnTo>
                <a:lnTo>
                  <a:pt x="180" y="81"/>
                </a:lnTo>
                <a:lnTo>
                  <a:pt x="180" y="79"/>
                </a:lnTo>
                <a:lnTo>
                  <a:pt x="183" y="79"/>
                </a:lnTo>
                <a:lnTo>
                  <a:pt x="183" y="81"/>
                </a:lnTo>
                <a:lnTo>
                  <a:pt x="185" y="81"/>
                </a:lnTo>
                <a:lnTo>
                  <a:pt x="185" y="79"/>
                </a:lnTo>
                <a:lnTo>
                  <a:pt x="185" y="76"/>
                </a:lnTo>
                <a:lnTo>
                  <a:pt x="185" y="79"/>
                </a:lnTo>
                <a:lnTo>
                  <a:pt x="188" y="79"/>
                </a:lnTo>
                <a:lnTo>
                  <a:pt x="191" y="79"/>
                </a:lnTo>
                <a:lnTo>
                  <a:pt x="193" y="79"/>
                </a:lnTo>
                <a:lnTo>
                  <a:pt x="193" y="76"/>
                </a:lnTo>
                <a:lnTo>
                  <a:pt x="193" y="73"/>
                </a:lnTo>
                <a:lnTo>
                  <a:pt x="196" y="73"/>
                </a:lnTo>
                <a:lnTo>
                  <a:pt x="196" y="71"/>
                </a:lnTo>
                <a:lnTo>
                  <a:pt x="199" y="71"/>
                </a:lnTo>
                <a:lnTo>
                  <a:pt x="201" y="71"/>
                </a:lnTo>
                <a:lnTo>
                  <a:pt x="201" y="68"/>
                </a:lnTo>
                <a:lnTo>
                  <a:pt x="204" y="68"/>
                </a:lnTo>
                <a:lnTo>
                  <a:pt x="206" y="68"/>
                </a:lnTo>
                <a:lnTo>
                  <a:pt x="206" y="66"/>
                </a:lnTo>
                <a:lnTo>
                  <a:pt x="206" y="68"/>
                </a:lnTo>
                <a:lnTo>
                  <a:pt x="209" y="68"/>
                </a:lnTo>
                <a:lnTo>
                  <a:pt x="206" y="68"/>
                </a:lnTo>
                <a:lnTo>
                  <a:pt x="209" y="68"/>
                </a:lnTo>
                <a:lnTo>
                  <a:pt x="209" y="71"/>
                </a:lnTo>
                <a:lnTo>
                  <a:pt x="212" y="71"/>
                </a:lnTo>
                <a:lnTo>
                  <a:pt x="212" y="73"/>
                </a:lnTo>
                <a:lnTo>
                  <a:pt x="212" y="76"/>
                </a:lnTo>
                <a:lnTo>
                  <a:pt x="214" y="76"/>
                </a:lnTo>
                <a:lnTo>
                  <a:pt x="214" y="73"/>
                </a:lnTo>
                <a:lnTo>
                  <a:pt x="217" y="73"/>
                </a:lnTo>
                <a:lnTo>
                  <a:pt x="217" y="76"/>
                </a:lnTo>
                <a:lnTo>
                  <a:pt x="219" y="76"/>
                </a:lnTo>
                <a:lnTo>
                  <a:pt x="217" y="76"/>
                </a:lnTo>
                <a:lnTo>
                  <a:pt x="217" y="79"/>
                </a:lnTo>
                <a:lnTo>
                  <a:pt x="219" y="79"/>
                </a:lnTo>
                <a:lnTo>
                  <a:pt x="219" y="81"/>
                </a:lnTo>
                <a:lnTo>
                  <a:pt x="219" y="84"/>
                </a:lnTo>
                <a:lnTo>
                  <a:pt x="222" y="84"/>
                </a:lnTo>
                <a:lnTo>
                  <a:pt x="222" y="86"/>
                </a:lnTo>
                <a:lnTo>
                  <a:pt x="225" y="86"/>
                </a:lnTo>
                <a:lnTo>
                  <a:pt x="225" y="84"/>
                </a:lnTo>
                <a:lnTo>
                  <a:pt x="227" y="84"/>
                </a:lnTo>
                <a:lnTo>
                  <a:pt x="227" y="86"/>
                </a:lnTo>
                <a:lnTo>
                  <a:pt x="227" y="89"/>
                </a:lnTo>
                <a:lnTo>
                  <a:pt x="225" y="89"/>
                </a:lnTo>
                <a:lnTo>
                  <a:pt x="222" y="89"/>
                </a:lnTo>
                <a:lnTo>
                  <a:pt x="222" y="92"/>
                </a:lnTo>
                <a:lnTo>
                  <a:pt x="219" y="92"/>
                </a:lnTo>
                <a:lnTo>
                  <a:pt x="217" y="92"/>
                </a:lnTo>
                <a:lnTo>
                  <a:pt x="214" y="92"/>
                </a:lnTo>
                <a:lnTo>
                  <a:pt x="212" y="94"/>
                </a:lnTo>
                <a:lnTo>
                  <a:pt x="209" y="94"/>
                </a:lnTo>
                <a:lnTo>
                  <a:pt x="209" y="97"/>
                </a:lnTo>
                <a:lnTo>
                  <a:pt x="206" y="97"/>
                </a:lnTo>
                <a:lnTo>
                  <a:pt x="204" y="100"/>
                </a:lnTo>
                <a:lnTo>
                  <a:pt x="204" y="102"/>
                </a:lnTo>
                <a:lnTo>
                  <a:pt x="204" y="105"/>
                </a:lnTo>
                <a:lnTo>
                  <a:pt x="204" y="107"/>
                </a:lnTo>
                <a:lnTo>
                  <a:pt x="204" y="110"/>
                </a:lnTo>
                <a:lnTo>
                  <a:pt x="201" y="110"/>
                </a:lnTo>
                <a:lnTo>
                  <a:pt x="201" y="113"/>
                </a:lnTo>
                <a:lnTo>
                  <a:pt x="201" y="115"/>
                </a:lnTo>
                <a:lnTo>
                  <a:pt x="199" y="115"/>
                </a:lnTo>
                <a:lnTo>
                  <a:pt x="196" y="118"/>
                </a:lnTo>
                <a:lnTo>
                  <a:pt x="193" y="118"/>
                </a:lnTo>
                <a:lnTo>
                  <a:pt x="191" y="120"/>
                </a:lnTo>
                <a:lnTo>
                  <a:pt x="191" y="123"/>
                </a:lnTo>
                <a:lnTo>
                  <a:pt x="188" y="123"/>
                </a:lnTo>
                <a:lnTo>
                  <a:pt x="188" y="126"/>
                </a:lnTo>
                <a:lnTo>
                  <a:pt x="185" y="128"/>
                </a:lnTo>
                <a:lnTo>
                  <a:pt x="185" y="131"/>
                </a:lnTo>
                <a:lnTo>
                  <a:pt x="183" y="131"/>
                </a:lnTo>
                <a:lnTo>
                  <a:pt x="180" y="131"/>
                </a:lnTo>
                <a:lnTo>
                  <a:pt x="180" y="134"/>
                </a:lnTo>
                <a:lnTo>
                  <a:pt x="178" y="134"/>
                </a:lnTo>
                <a:lnTo>
                  <a:pt x="175" y="134"/>
                </a:lnTo>
                <a:lnTo>
                  <a:pt x="172" y="136"/>
                </a:lnTo>
                <a:lnTo>
                  <a:pt x="170" y="136"/>
                </a:lnTo>
                <a:lnTo>
                  <a:pt x="167" y="136"/>
                </a:lnTo>
                <a:lnTo>
                  <a:pt x="165" y="136"/>
                </a:lnTo>
                <a:lnTo>
                  <a:pt x="162" y="136"/>
                </a:lnTo>
                <a:lnTo>
                  <a:pt x="162" y="139"/>
                </a:lnTo>
                <a:lnTo>
                  <a:pt x="159" y="139"/>
                </a:lnTo>
                <a:lnTo>
                  <a:pt x="157" y="139"/>
                </a:lnTo>
                <a:lnTo>
                  <a:pt x="154" y="139"/>
                </a:lnTo>
                <a:lnTo>
                  <a:pt x="152" y="139"/>
                </a:lnTo>
                <a:lnTo>
                  <a:pt x="149" y="139"/>
                </a:lnTo>
                <a:lnTo>
                  <a:pt x="146" y="139"/>
                </a:lnTo>
                <a:lnTo>
                  <a:pt x="146" y="141"/>
                </a:lnTo>
                <a:lnTo>
                  <a:pt x="144" y="144"/>
                </a:lnTo>
                <a:lnTo>
                  <a:pt x="144" y="147"/>
                </a:lnTo>
                <a:lnTo>
                  <a:pt x="141" y="147"/>
                </a:lnTo>
                <a:lnTo>
                  <a:pt x="141" y="149"/>
                </a:lnTo>
                <a:lnTo>
                  <a:pt x="141" y="152"/>
                </a:lnTo>
                <a:lnTo>
                  <a:pt x="141" y="154"/>
                </a:lnTo>
                <a:lnTo>
                  <a:pt x="141" y="157"/>
                </a:lnTo>
                <a:lnTo>
                  <a:pt x="138" y="157"/>
                </a:lnTo>
                <a:lnTo>
                  <a:pt x="138" y="160"/>
                </a:lnTo>
                <a:lnTo>
                  <a:pt x="138" y="162"/>
                </a:lnTo>
                <a:lnTo>
                  <a:pt x="136" y="162"/>
                </a:lnTo>
                <a:lnTo>
                  <a:pt x="136" y="165"/>
                </a:lnTo>
                <a:lnTo>
                  <a:pt x="133" y="165"/>
                </a:lnTo>
                <a:lnTo>
                  <a:pt x="131" y="165"/>
                </a:lnTo>
                <a:lnTo>
                  <a:pt x="128" y="165"/>
                </a:lnTo>
                <a:lnTo>
                  <a:pt x="125" y="165"/>
                </a:lnTo>
                <a:lnTo>
                  <a:pt x="123" y="165"/>
                </a:lnTo>
                <a:lnTo>
                  <a:pt x="123" y="162"/>
                </a:lnTo>
                <a:lnTo>
                  <a:pt x="120" y="162"/>
                </a:lnTo>
                <a:lnTo>
                  <a:pt x="118" y="160"/>
                </a:lnTo>
                <a:lnTo>
                  <a:pt x="118" y="162"/>
                </a:lnTo>
                <a:lnTo>
                  <a:pt x="118" y="160"/>
                </a:lnTo>
                <a:lnTo>
                  <a:pt x="115" y="157"/>
                </a:lnTo>
                <a:lnTo>
                  <a:pt x="112" y="157"/>
                </a:lnTo>
                <a:lnTo>
                  <a:pt x="110" y="154"/>
                </a:lnTo>
                <a:lnTo>
                  <a:pt x="107" y="152"/>
                </a:lnTo>
                <a:lnTo>
                  <a:pt x="110" y="152"/>
                </a:lnTo>
                <a:lnTo>
                  <a:pt x="107" y="152"/>
                </a:lnTo>
                <a:lnTo>
                  <a:pt x="105" y="152"/>
                </a:lnTo>
                <a:lnTo>
                  <a:pt x="105" y="149"/>
                </a:lnTo>
                <a:lnTo>
                  <a:pt x="102" y="149"/>
                </a:lnTo>
                <a:lnTo>
                  <a:pt x="99" y="149"/>
                </a:lnTo>
                <a:lnTo>
                  <a:pt x="97" y="149"/>
                </a:lnTo>
                <a:lnTo>
                  <a:pt x="94" y="149"/>
                </a:lnTo>
                <a:lnTo>
                  <a:pt x="94" y="152"/>
                </a:lnTo>
                <a:lnTo>
                  <a:pt x="92" y="152"/>
                </a:lnTo>
                <a:lnTo>
                  <a:pt x="89" y="154"/>
                </a:lnTo>
                <a:lnTo>
                  <a:pt x="86" y="154"/>
                </a:lnTo>
                <a:lnTo>
                  <a:pt x="84" y="154"/>
                </a:lnTo>
                <a:lnTo>
                  <a:pt x="84" y="157"/>
                </a:lnTo>
                <a:lnTo>
                  <a:pt x="84" y="160"/>
                </a:lnTo>
                <a:lnTo>
                  <a:pt x="84" y="162"/>
                </a:lnTo>
                <a:lnTo>
                  <a:pt x="81" y="162"/>
                </a:lnTo>
                <a:lnTo>
                  <a:pt x="84" y="162"/>
                </a:lnTo>
                <a:lnTo>
                  <a:pt x="84" y="165"/>
                </a:lnTo>
                <a:lnTo>
                  <a:pt x="86" y="165"/>
                </a:lnTo>
                <a:lnTo>
                  <a:pt x="86" y="167"/>
                </a:lnTo>
                <a:lnTo>
                  <a:pt x="84" y="170"/>
                </a:lnTo>
                <a:lnTo>
                  <a:pt x="81" y="170"/>
                </a:lnTo>
                <a:lnTo>
                  <a:pt x="78" y="173"/>
                </a:lnTo>
                <a:lnTo>
                  <a:pt x="76" y="173"/>
                </a:lnTo>
                <a:lnTo>
                  <a:pt x="76" y="175"/>
                </a:lnTo>
                <a:lnTo>
                  <a:pt x="76" y="178"/>
                </a:lnTo>
                <a:lnTo>
                  <a:pt x="76" y="181"/>
                </a:lnTo>
                <a:lnTo>
                  <a:pt x="73" y="181"/>
                </a:lnTo>
                <a:lnTo>
                  <a:pt x="73" y="183"/>
                </a:lnTo>
                <a:lnTo>
                  <a:pt x="73" y="186"/>
                </a:lnTo>
                <a:lnTo>
                  <a:pt x="73" y="183"/>
                </a:lnTo>
                <a:lnTo>
                  <a:pt x="73" y="186"/>
                </a:lnTo>
                <a:lnTo>
                  <a:pt x="71" y="186"/>
                </a:lnTo>
                <a:lnTo>
                  <a:pt x="68" y="186"/>
                </a:lnTo>
                <a:lnTo>
                  <a:pt x="65" y="186"/>
                </a:lnTo>
                <a:lnTo>
                  <a:pt x="63" y="186"/>
                </a:lnTo>
                <a:lnTo>
                  <a:pt x="63" y="188"/>
                </a:lnTo>
                <a:lnTo>
                  <a:pt x="63" y="186"/>
                </a:lnTo>
                <a:lnTo>
                  <a:pt x="60" y="186"/>
                </a:lnTo>
                <a:lnTo>
                  <a:pt x="60" y="188"/>
                </a:lnTo>
                <a:lnTo>
                  <a:pt x="60" y="186"/>
                </a:lnTo>
                <a:lnTo>
                  <a:pt x="60" y="188"/>
                </a:lnTo>
                <a:lnTo>
                  <a:pt x="58" y="188"/>
                </a:lnTo>
                <a:lnTo>
                  <a:pt x="58" y="191"/>
                </a:lnTo>
                <a:lnTo>
                  <a:pt x="55" y="191"/>
                </a:lnTo>
                <a:lnTo>
                  <a:pt x="55" y="188"/>
                </a:lnTo>
                <a:lnTo>
                  <a:pt x="52" y="188"/>
                </a:lnTo>
                <a:lnTo>
                  <a:pt x="50" y="191"/>
                </a:lnTo>
                <a:lnTo>
                  <a:pt x="47" y="191"/>
                </a:lnTo>
                <a:lnTo>
                  <a:pt x="47" y="194"/>
                </a:lnTo>
                <a:lnTo>
                  <a:pt x="47" y="196"/>
                </a:lnTo>
                <a:lnTo>
                  <a:pt x="45" y="196"/>
                </a:lnTo>
                <a:lnTo>
                  <a:pt x="45" y="199"/>
                </a:lnTo>
                <a:lnTo>
                  <a:pt x="42" y="199"/>
                </a:lnTo>
                <a:lnTo>
                  <a:pt x="39" y="199"/>
                </a:lnTo>
                <a:lnTo>
                  <a:pt x="37" y="199"/>
                </a:lnTo>
                <a:lnTo>
                  <a:pt x="37" y="196"/>
                </a:lnTo>
                <a:lnTo>
                  <a:pt x="34" y="196"/>
                </a:lnTo>
                <a:lnTo>
                  <a:pt x="31" y="196"/>
                </a:lnTo>
                <a:lnTo>
                  <a:pt x="29" y="196"/>
                </a:lnTo>
                <a:lnTo>
                  <a:pt x="29" y="194"/>
                </a:lnTo>
                <a:lnTo>
                  <a:pt x="26" y="191"/>
                </a:lnTo>
                <a:lnTo>
                  <a:pt x="24" y="191"/>
                </a:lnTo>
                <a:lnTo>
                  <a:pt x="24" y="188"/>
                </a:lnTo>
                <a:lnTo>
                  <a:pt x="26" y="186"/>
                </a:lnTo>
                <a:lnTo>
                  <a:pt x="26" y="183"/>
                </a:lnTo>
                <a:lnTo>
                  <a:pt x="29" y="183"/>
                </a:lnTo>
                <a:lnTo>
                  <a:pt x="29" y="181"/>
                </a:lnTo>
                <a:lnTo>
                  <a:pt x="29" y="178"/>
                </a:lnTo>
                <a:lnTo>
                  <a:pt x="31" y="178"/>
                </a:lnTo>
                <a:lnTo>
                  <a:pt x="31" y="175"/>
                </a:lnTo>
                <a:lnTo>
                  <a:pt x="29" y="178"/>
                </a:lnTo>
                <a:lnTo>
                  <a:pt x="26" y="175"/>
                </a:lnTo>
                <a:lnTo>
                  <a:pt x="26" y="178"/>
                </a:lnTo>
                <a:lnTo>
                  <a:pt x="26" y="181"/>
                </a:lnTo>
                <a:lnTo>
                  <a:pt x="24" y="181"/>
                </a:lnTo>
                <a:lnTo>
                  <a:pt x="24" y="178"/>
                </a:lnTo>
                <a:lnTo>
                  <a:pt x="24" y="181"/>
                </a:lnTo>
                <a:lnTo>
                  <a:pt x="21" y="181"/>
                </a:lnTo>
                <a:lnTo>
                  <a:pt x="18" y="181"/>
                </a:lnTo>
                <a:lnTo>
                  <a:pt x="16" y="181"/>
                </a:lnTo>
                <a:lnTo>
                  <a:pt x="13" y="181"/>
                </a:lnTo>
                <a:lnTo>
                  <a:pt x="13" y="178"/>
                </a:lnTo>
                <a:lnTo>
                  <a:pt x="13" y="175"/>
                </a:lnTo>
                <a:lnTo>
                  <a:pt x="11" y="175"/>
                </a:lnTo>
                <a:lnTo>
                  <a:pt x="11" y="173"/>
                </a:lnTo>
                <a:lnTo>
                  <a:pt x="13" y="173"/>
                </a:lnTo>
                <a:lnTo>
                  <a:pt x="16" y="173"/>
                </a:lnTo>
                <a:lnTo>
                  <a:pt x="18" y="173"/>
                </a:lnTo>
                <a:lnTo>
                  <a:pt x="21" y="173"/>
                </a:lnTo>
                <a:lnTo>
                  <a:pt x="21" y="170"/>
                </a:lnTo>
                <a:lnTo>
                  <a:pt x="24" y="170"/>
                </a:lnTo>
                <a:lnTo>
                  <a:pt x="24" y="167"/>
                </a:lnTo>
                <a:lnTo>
                  <a:pt x="21" y="167"/>
                </a:lnTo>
                <a:lnTo>
                  <a:pt x="21" y="165"/>
                </a:lnTo>
                <a:lnTo>
                  <a:pt x="18" y="162"/>
                </a:lnTo>
                <a:lnTo>
                  <a:pt x="21" y="162"/>
                </a:lnTo>
                <a:lnTo>
                  <a:pt x="24" y="162"/>
                </a:lnTo>
                <a:lnTo>
                  <a:pt x="26" y="162"/>
                </a:lnTo>
                <a:lnTo>
                  <a:pt x="29" y="162"/>
                </a:lnTo>
                <a:lnTo>
                  <a:pt x="29" y="160"/>
                </a:lnTo>
                <a:lnTo>
                  <a:pt x="29" y="157"/>
                </a:lnTo>
                <a:lnTo>
                  <a:pt x="29" y="154"/>
                </a:lnTo>
                <a:lnTo>
                  <a:pt x="29" y="152"/>
                </a:lnTo>
                <a:lnTo>
                  <a:pt x="29" y="149"/>
                </a:lnTo>
                <a:lnTo>
                  <a:pt x="26" y="149"/>
                </a:lnTo>
                <a:lnTo>
                  <a:pt x="26" y="147"/>
                </a:lnTo>
                <a:lnTo>
                  <a:pt x="24" y="147"/>
                </a:lnTo>
                <a:lnTo>
                  <a:pt x="24" y="144"/>
                </a:lnTo>
                <a:lnTo>
                  <a:pt x="21" y="144"/>
                </a:lnTo>
                <a:lnTo>
                  <a:pt x="18" y="141"/>
                </a:lnTo>
                <a:lnTo>
                  <a:pt x="16" y="141"/>
                </a:lnTo>
                <a:lnTo>
                  <a:pt x="16" y="139"/>
                </a:lnTo>
                <a:lnTo>
                  <a:pt x="13" y="139"/>
                </a:lnTo>
                <a:lnTo>
                  <a:pt x="11" y="139"/>
                </a:lnTo>
                <a:lnTo>
                  <a:pt x="8" y="141"/>
                </a:lnTo>
                <a:lnTo>
                  <a:pt x="8" y="139"/>
                </a:lnTo>
                <a:lnTo>
                  <a:pt x="5" y="139"/>
                </a:lnTo>
                <a:lnTo>
                  <a:pt x="5" y="136"/>
                </a:lnTo>
                <a:lnTo>
                  <a:pt x="5" y="134"/>
                </a:lnTo>
                <a:lnTo>
                  <a:pt x="5" y="131"/>
                </a:lnTo>
                <a:lnTo>
                  <a:pt x="5" y="128"/>
                </a:lnTo>
                <a:lnTo>
                  <a:pt x="3" y="128"/>
                </a:lnTo>
                <a:lnTo>
                  <a:pt x="0" y="128"/>
                </a:lnTo>
                <a:lnTo>
                  <a:pt x="0" y="126"/>
                </a:lnTo>
                <a:lnTo>
                  <a:pt x="0" y="123"/>
                </a:lnTo>
                <a:lnTo>
                  <a:pt x="0" y="120"/>
                </a:lnTo>
                <a:lnTo>
                  <a:pt x="0" y="118"/>
                </a:lnTo>
                <a:lnTo>
                  <a:pt x="3" y="118"/>
                </a:lnTo>
                <a:lnTo>
                  <a:pt x="5" y="118"/>
                </a:lnTo>
                <a:lnTo>
                  <a:pt x="5" y="120"/>
                </a:lnTo>
                <a:lnTo>
                  <a:pt x="5" y="123"/>
                </a:lnTo>
                <a:lnTo>
                  <a:pt x="5" y="126"/>
                </a:lnTo>
                <a:lnTo>
                  <a:pt x="8" y="126"/>
                </a:lnTo>
                <a:lnTo>
                  <a:pt x="8" y="128"/>
                </a:lnTo>
                <a:lnTo>
                  <a:pt x="11" y="128"/>
                </a:lnTo>
                <a:lnTo>
                  <a:pt x="13" y="128"/>
                </a:lnTo>
                <a:lnTo>
                  <a:pt x="16" y="128"/>
                </a:lnTo>
                <a:lnTo>
                  <a:pt x="16" y="131"/>
                </a:lnTo>
                <a:lnTo>
                  <a:pt x="18" y="131"/>
                </a:lnTo>
                <a:lnTo>
                  <a:pt x="18" y="128"/>
                </a:lnTo>
                <a:lnTo>
                  <a:pt x="18" y="126"/>
                </a:lnTo>
                <a:lnTo>
                  <a:pt x="21" y="126"/>
                </a:lnTo>
                <a:lnTo>
                  <a:pt x="21" y="123"/>
                </a:lnTo>
                <a:lnTo>
                  <a:pt x="24" y="123"/>
                </a:lnTo>
                <a:lnTo>
                  <a:pt x="24" y="120"/>
                </a:lnTo>
                <a:lnTo>
                  <a:pt x="24" y="118"/>
                </a:lnTo>
                <a:lnTo>
                  <a:pt x="24" y="120"/>
                </a:lnTo>
                <a:lnTo>
                  <a:pt x="26" y="118"/>
                </a:lnTo>
                <a:lnTo>
                  <a:pt x="26" y="120"/>
                </a:lnTo>
                <a:lnTo>
                  <a:pt x="26" y="118"/>
                </a:lnTo>
                <a:lnTo>
                  <a:pt x="26" y="120"/>
                </a:lnTo>
                <a:lnTo>
                  <a:pt x="29" y="118"/>
                </a:lnTo>
                <a:lnTo>
                  <a:pt x="29" y="120"/>
                </a:lnTo>
                <a:lnTo>
                  <a:pt x="29" y="123"/>
                </a:lnTo>
                <a:lnTo>
                  <a:pt x="29" y="126"/>
                </a:lnTo>
                <a:lnTo>
                  <a:pt x="31" y="126"/>
                </a:lnTo>
                <a:lnTo>
                  <a:pt x="31" y="128"/>
                </a:lnTo>
                <a:lnTo>
                  <a:pt x="34" y="128"/>
                </a:lnTo>
                <a:lnTo>
                  <a:pt x="37" y="131"/>
                </a:lnTo>
                <a:lnTo>
                  <a:pt x="39" y="131"/>
                </a:lnTo>
                <a:lnTo>
                  <a:pt x="42" y="131"/>
                </a:lnTo>
                <a:lnTo>
                  <a:pt x="42" y="134"/>
                </a:lnTo>
                <a:lnTo>
                  <a:pt x="45" y="134"/>
                </a:lnTo>
                <a:lnTo>
                  <a:pt x="45" y="136"/>
                </a:lnTo>
                <a:lnTo>
                  <a:pt x="47" y="136"/>
                </a:lnTo>
                <a:lnTo>
                  <a:pt x="47" y="134"/>
                </a:lnTo>
                <a:lnTo>
                  <a:pt x="47" y="131"/>
                </a:lnTo>
                <a:lnTo>
                  <a:pt x="45" y="128"/>
                </a:lnTo>
                <a:lnTo>
                  <a:pt x="45" y="126"/>
                </a:lnTo>
                <a:lnTo>
                  <a:pt x="45" y="123"/>
                </a:lnTo>
                <a:lnTo>
                  <a:pt x="47" y="120"/>
                </a:lnTo>
                <a:lnTo>
                  <a:pt x="47" y="118"/>
                </a:lnTo>
                <a:lnTo>
                  <a:pt x="50" y="118"/>
                </a:lnTo>
                <a:lnTo>
                  <a:pt x="50" y="120"/>
                </a:lnTo>
                <a:lnTo>
                  <a:pt x="52" y="120"/>
                </a:lnTo>
                <a:lnTo>
                  <a:pt x="55" y="120"/>
                </a:lnTo>
                <a:lnTo>
                  <a:pt x="58" y="120"/>
                </a:lnTo>
                <a:lnTo>
                  <a:pt x="58" y="118"/>
                </a:lnTo>
                <a:lnTo>
                  <a:pt x="58" y="115"/>
                </a:lnTo>
                <a:lnTo>
                  <a:pt x="60" y="118"/>
                </a:lnTo>
                <a:lnTo>
                  <a:pt x="60" y="115"/>
                </a:lnTo>
                <a:lnTo>
                  <a:pt x="60" y="118"/>
                </a:lnTo>
                <a:lnTo>
                  <a:pt x="63" y="118"/>
                </a:lnTo>
                <a:lnTo>
                  <a:pt x="63" y="120"/>
                </a:lnTo>
                <a:lnTo>
                  <a:pt x="60" y="120"/>
                </a:lnTo>
                <a:lnTo>
                  <a:pt x="60" y="123"/>
                </a:lnTo>
                <a:lnTo>
                  <a:pt x="58" y="126"/>
                </a:lnTo>
                <a:lnTo>
                  <a:pt x="55" y="126"/>
                </a:lnTo>
                <a:lnTo>
                  <a:pt x="52" y="128"/>
                </a:lnTo>
                <a:lnTo>
                  <a:pt x="55" y="128"/>
                </a:lnTo>
                <a:lnTo>
                  <a:pt x="58" y="128"/>
                </a:lnTo>
                <a:lnTo>
                  <a:pt x="60" y="128"/>
                </a:lnTo>
                <a:lnTo>
                  <a:pt x="60" y="131"/>
                </a:lnTo>
                <a:lnTo>
                  <a:pt x="63" y="131"/>
                </a:lnTo>
                <a:lnTo>
                  <a:pt x="65" y="128"/>
                </a:lnTo>
                <a:lnTo>
                  <a:pt x="65" y="126"/>
                </a:lnTo>
                <a:lnTo>
                  <a:pt x="65" y="123"/>
                </a:lnTo>
                <a:lnTo>
                  <a:pt x="68" y="123"/>
                </a:lnTo>
                <a:lnTo>
                  <a:pt x="68" y="126"/>
                </a:lnTo>
                <a:lnTo>
                  <a:pt x="68" y="128"/>
                </a:lnTo>
                <a:lnTo>
                  <a:pt x="68" y="131"/>
                </a:lnTo>
                <a:lnTo>
                  <a:pt x="68" y="134"/>
                </a:lnTo>
                <a:lnTo>
                  <a:pt x="68" y="136"/>
                </a:lnTo>
                <a:lnTo>
                  <a:pt x="68" y="139"/>
                </a:lnTo>
                <a:lnTo>
                  <a:pt x="68" y="141"/>
                </a:lnTo>
                <a:lnTo>
                  <a:pt x="65" y="141"/>
                </a:lnTo>
                <a:lnTo>
                  <a:pt x="68" y="141"/>
                </a:lnTo>
                <a:lnTo>
                  <a:pt x="68" y="144"/>
                </a:lnTo>
                <a:lnTo>
                  <a:pt x="71" y="144"/>
                </a:lnTo>
                <a:lnTo>
                  <a:pt x="71" y="147"/>
                </a:lnTo>
                <a:lnTo>
                  <a:pt x="73" y="147"/>
                </a:lnTo>
                <a:lnTo>
                  <a:pt x="73" y="144"/>
                </a:lnTo>
                <a:lnTo>
                  <a:pt x="76" y="144"/>
                </a:lnTo>
                <a:lnTo>
                  <a:pt x="78" y="144"/>
                </a:lnTo>
                <a:lnTo>
                  <a:pt x="78" y="147"/>
                </a:lnTo>
                <a:lnTo>
                  <a:pt x="81" y="147"/>
                </a:lnTo>
                <a:lnTo>
                  <a:pt x="78" y="147"/>
                </a:lnTo>
                <a:lnTo>
                  <a:pt x="78" y="149"/>
                </a:lnTo>
                <a:lnTo>
                  <a:pt x="81" y="149"/>
                </a:lnTo>
                <a:lnTo>
                  <a:pt x="78" y="149"/>
                </a:lnTo>
                <a:lnTo>
                  <a:pt x="81" y="149"/>
                </a:lnTo>
                <a:lnTo>
                  <a:pt x="81" y="147"/>
                </a:lnTo>
                <a:lnTo>
                  <a:pt x="84" y="147"/>
                </a:lnTo>
                <a:lnTo>
                  <a:pt x="84" y="144"/>
                </a:lnTo>
                <a:lnTo>
                  <a:pt x="86" y="144"/>
                </a:lnTo>
                <a:lnTo>
                  <a:pt x="86" y="141"/>
                </a:lnTo>
                <a:lnTo>
                  <a:pt x="89" y="141"/>
                </a:lnTo>
                <a:lnTo>
                  <a:pt x="92" y="141"/>
                </a:lnTo>
                <a:lnTo>
                  <a:pt x="94" y="141"/>
                </a:lnTo>
                <a:lnTo>
                  <a:pt x="94" y="139"/>
                </a:lnTo>
                <a:lnTo>
                  <a:pt x="97" y="139"/>
                </a:lnTo>
                <a:lnTo>
                  <a:pt x="97" y="136"/>
                </a:lnTo>
                <a:lnTo>
                  <a:pt x="94" y="136"/>
                </a:lnTo>
                <a:lnTo>
                  <a:pt x="92" y="136"/>
                </a:lnTo>
                <a:lnTo>
                  <a:pt x="92" y="134"/>
                </a:lnTo>
                <a:lnTo>
                  <a:pt x="89" y="134"/>
                </a:lnTo>
                <a:lnTo>
                  <a:pt x="89" y="131"/>
                </a:lnTo>
                <a:lnTo>
                  <a:pt x="86" y="131"/>
                </a:lnTo>
                <a:lnTo>
                  <a:pt x="84" y="131"/>
                </a:lnTo>
                <a:lnTo>
                  <a:pt x="81" y="131"/>
                </a:lnTo>
                <a:lnTo>
                  <a:pt x="81" y="128"/>
                </a:lnTo>
                <a:lnTo>
                  <a:pt x="78" y="128"/>
                </a:lnTo>
                <a:lnTo>
                  <a:pt x="78" y="126"/>
                </a:lnTo>
                <a:lnTo>
                  <a:pt x="81" y="126"/>
                </a:lnTo>
                <a:lnTo>
                  <a:pt x="81" y="123"/>
                </a:lnTo>
                <a:lnTo>
                  <a:pt x="84" y="123"/>
                </a:lnTo>
                <a:lnTo>
                  <a:pt x="84" y="120"/>
                </a:lnTo>
                <a:lnTo>
                  <a:pt x="86" y="120"/>
                </a:lnTo>
                <a:lnTo>
                  <a:pt x="86" y="123"/>
                </a:lnTo>
                <a:lnTo>
                  <a:pt x="89" y="123"/>
                </a:lnTo>
                <a:lnTo>
                  <a:pt x="92" y="123"/>
                </a:lnTo>
                <a:lnTo>
                  <a:pt x="92" y="126"/>
                </a:lnTo>
                <a:lnTo>
                  <a:pt x="94" y="126"/>
                </a:lnTo>
                <a:lnTo>
                  <a:pt x="94" y="128"/>
                </a:lnTo>
                <a:lnTo>
                  <a:pt x="97" y="128"/>
                </a:lnTo>
                <a:lnTo>
                  <a:pt x="99" y="128"/>
                </a:lnTo>
                <a:lnTo>
                  <a:pt x="99" y="126"/>
                </a:lnTo>
                <a:lnTo>
                  <a:pt x="99" y="123"/>
                </a:lnTo>
                <a:lnTo>
                  <a:pt x="99" y="120"/>
                </a:lnTo>
                <a:lnTo>
                  <a:pt x="102" y="120"/>
                </a:lnTo>
                <a:lnTo>
                  <a:pt x="105" y="120"/>
                </a:lnTo>
                <a:lnTo>
                  <a:pt x="107" y="120"/>
                </a:lnTo>
                <a:lnTo>
                  <a:pt x="107" y="118"/>
                </a:lnTo>
                <a:lnTo>
                  <a:pt x="107" y="115"/>
                </a:lnTo>
                <a:lnTo>
                  <a:pt x="110" y="115"/>
                </a:lnTo>
                <a:lnTo>
                  <a:pt x="110" y="113"/>
                </a:lnTo>
                <a:lnTo>
                  <a:pt x="107" y="113"/>
                </a:lnTo>
                <a:lnTo>
                  <a:pt x="107" y="115"/>
                </a:lnTo>
                <a:lnTo>
                  <a:pt x="105" y="115"/>
                </a:lnTo>
                <a:lnTo>
                  <a:pt x="102" y="115"/>
                </a:lnTo>
                <a:lnTo>
                  <a:pt x="99" y="115"/>
                </a:lnTo>
                <a:lnTo>
                  <a:pt x="97" y="115"/>
                </a:lnTo>
                <a:lnTo>
                  <a:pt x="94" y="113"/>
                </a:lnTo>
                <a:lnTo>
                  <a:pt x="94" y="110"/>
                </a:lnTo>
                <a:lnTo>
                  <a:pt x="97" y="110"/>
                </a:lnTo>
                <a:lnTo>
                  <a:pt x="94" y="110"/>
                </a:lnTo>
                <a:lnTo>
                  <a:pt x="97" y="110"/>
                </a:lnTo>
                <a:lnTo>
                  <a:pt x="97" y="107"/>
                </a:lnTo>
                <a:lnTo>
                  <a:pt x="99" y="107"/>
                </a:lnTo>
                <a:lnTo>
                  <a:pt x="99" y="105"/>
                </a:lnTo>
                <a:lnTo>
                  <a:pt x="102" y="107"/>
                </a:lnTo>
                <a:lnTo>
                  <a:pt x="105" y="107"/>
                </a:lnTo>
                <a:lnTo>
                  <a:pt x="107" y="107"/>
                </a:lnTo>
                <a:lnTo>
                  <a:pt x="107" y="110"/>
                </a:lnTo>
                <a:lnTo>
                  <a:pt x="110" y="107"/>
                </a:lnTo>
                <a:lnTo>
                  <a:pt x="112" y="107"/>
                </a:lnTo>
                <a:lnTo>
                  <a:pt x="112" y="105"/>
                </a:lnTo>
                <a:lnTo>
                  <a:pt x="115" y="105"/>
                </a:lnTo>
                <a:lnTo>
                  <a:pt x="115" y="102"/>
                </a:lnTo>
                <a:lnTo>
                  <a:pt x="112" y="102"/>
                </a:lnTo>
                <a:lnTo>
                  <a:pt x="112" y="100"/>
                </a:lnTo>
                <a:lnTo>
                  <a:pt x="112" y="97"/>
                </a:lnTo>
                <a:lnTo>
                  <a:pt x="112" y="94"/>
                </a:lnTo>
                <a:lnTo>
                  <a:pt x="115" y="94"/>
                </a:lnTo>
                <a:lnTo>
                  <a:pt x="115" y="92"/>
                </a:lnTo>
                <a:lnTo>
                  <a:pt x="112" y="92"/>
                </a:lnTo>
                <a:lnTo>
                  <a:pt x="115" y="92"/>
                </a:lnTo>
                <a:lnTo>
                  <a:pt x="118" y="92"/>
                </a:lnTo>
                <a:lnTo>
                  <a:pt x="118" y="89"/>
                </a:lnTo>
                <a:lnTo>
                  <a:pt x="120" y="89"/>
                </a:lnTo>
                <a:lnTo>
                  <a:pt x="123" y="89"/>
                </a:lnTo>
                <a:lnTo>
                  <a:pt x="123" y="86"/>
                </a:lnTo>
                <a:lnTo>
                  <a:pt x="125" y="86"/>
                </a:lnTo>
                <a:lnTo>
                  <a:pt x="128" y="86"/>
                </a:lnTo>
                <a:lnTo>
                  <a:pt x="125" y="86"/>
                </a:lnTo>
                <a:lnTo>
                  <a:pt x="125" y="84"/>
                </a:lnTo>
                <a:lnTo>
                  <a:pt x="125" y="81"/>
                </a:lnTo>
                <a:lnTo>
                  <a:pt x="125" y="79"/>
                </a:lnTo>
                <a:lnTo>
                  <a:pt x="125" y="76"/>
                </a:lnTo>
                <a:lnTo>
                  <a:pt x="128" y="76"/>
                </a:lnTo>
                <a:lnTo>
                  <a:pt x="131" y="76"/>
                </a:lnTo>
                <a:lnTo>
                  <a:pt x="131" y="73"/>
                </a:lnTo>
                <a:lnTo>
                  <a:pt x="131" y="71"/>
                </a:lnTo>
                <a:lnTo>
                  <a:pt x="133" y="71"/>
                </a:lnTo>
                <a:lnTo>
                  <a:pt x="133" y="68"/>
                </a:lnTo>
                <a:lnTo>
                  <a:pt x="133" y="66"/>
                </a:lnTo>
                <a:lnTo>
                  <a:pt x="133" y="63"/>
                </a:lnTo>
                <a:lnTo>
                  <a:pt x="133" y="60"/>
                </a:lnTo>
                <a:lnTo>
                  <a:pt x="131" y="60"/>
                </a:lnTo>
                <a:lnTo>
                  <a:pt x="131" y="58"/>
                </a:lnTo>
                <a:lnTo>
                  <a:pt x="128" y="58"/>
                </a:lnTo>
                <a:lnTo>
                  <a:pt x="128" y="55"/>
                </a:lnTo>
                <a:lnTo>
                  <a:pt x="125" y="55"/>
                </a:lnTo>
                <a:lnTo>
                  <a:pt x="128" y="55"/>
                </a:lnTo>
                <a:lnTo>
                  <a:pt x="128" y="53"/>
                </a:lnTo>
                <a:lnTo>
                  <a:pt x="128" y="50"/>
                </a:lnTo>
                <a:lnTo>
                  <a:pt x="125" y="50"/>
                </a:lnTo>
                <a:lnTo>
                  <a:pt x="125" y="47"/>
                </a:lnTo>
                <a:lnTo>
                  <a:pt x="123" y="47"/>
                </a:lnTo>
                <a:lnTo>
                  <a:pt x="123" y="45"/>
                </a:lnTo>
                <a:lnTo>
                  <a:pt x="125" y="45"/>
                </a:lnTo>
                <a:lnTo>
                  <a:pt x="123" y="45"/>
                </a:lnTo>
                <a:lnTo>
                  <a:pt x="125" y="45"/>
                </a:lnTo>
                <a:lnTo>
                  <a:pt x="125" y="42"/>
                </a:lnTo>
                <a:lnTo>
                  <a:pt x="125" y="39"/>
                </a:lnTo>
                <a:lnTo>
                  <a:pt x="125" y="37"/>
                </a:lnTo>
                <a:lnTo>
                  <a:pt x="125" y="34"/>
                </a:lnTo>
                <a:lnTo>
                  <a:pt x="128" y="34"/>
                </a:lnTo>
                <a:lnTo>
                  <a:pt x="128" y="32"/>
                </a:lnTo>
                <a:lnTo>
                  <a:pt x="128" y="29"/>
                </a:lnTo>
                <a:lnTo>
                  <a:pt x="125" y="29"/>
                </a:lnTo>
                <a:lnTo>
                  <a:pt x="128" y="29"/>
                </a:lnTo>
                <a:lnTo>
                  <a:pt x="125" y="29"/>
                </a:lnTo>
                <a:lnTo>
                  <a:pt x="128" y="29"/>
                </a:lnTo>
                <a:lnTo>
                  <a:pt x="128" y="26"/>
                </a:lnTo>
                <a:lnTo>
                  <a:pt x="131" y="26"/>
                </a:lnTo>
                <a:lnTo>
                  <a:pt x="131" y="24"/>
                </a:lnTo>
                <a:lnTo>
                  <a:pt x="133" y="24"/>
                </a:lnTo>
                <a:lnTo>
                  <a:pt x="133" y="21"/>
                </a:lnTo>
                <a:lnTo>
                  <a:pt x="133" y="19"/>
                </a:lnTo>
                <a:lnTo>
                  <a:pt x="131" y="19"/>
                </a:lnTo>
                <a:lnTo>
                  <a:pt x="128" y="16"/>
                </a:lnTo>
                <a:lnTo>
                  <a:pt x="125" y="16"/>
                </a:lnTo>
                <a:lnTo>
                  <a:pt x="123" y="16"/>
                </a:lnTo>
                <a:lnTo>
                  <a:pt x="120" y="16"/>
                </a:lnTo>
                <a:lnTo>
                  <a:pt x="120" y="13"/>
                </a:lnTo>
                <a:lnTo>
                  <a:pt x="118" y="13"/>
                </a:lnTo>
                <a:lnTo>
                  <a:pt x="118" y="11"/>
                </a:lnTo>
                <a:lnTo>
                  <a:pt x="118" y="8"/>
                </a:lnTo>
                <a:lnTo>
                  <a:pt x="120" y="8"/>
                </a:lnTo>
                <a:lnTo>
                  <a:pt x="120" y="6"/>
                </a:lnTo>
                <a:lnTo>
                  <a:pt x="123" y="6"/>
                </a:lnTo>
                <a:lnTo>
                  <a:pt x="123" y="3"/>
                </a:lnTo>
                <a:lnTo>
                  <a:pt x="123" y="0"/>
                </a:lnTo>
                <a:lnTo>
                  <a:pt x="125" y="0"/>
                </a:lnTo>
              </a:path>
            </a:pathLst>
          </a:custGeom>
          <a:noFill/>
          <a:ln w="4763">
            <a:solidFill>
              <a:srgbClr val="6E6E6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251" name="Freeform 41"/>
          <p:cNvSpPr>
            <a:spLocks/>
          </p:cNvSpPr>
          <p:nvPr/>
        </p:nvSpPr>
        <p:spPr bwMode="auto">
          <a:xfrm>
            <a:off x="6632331" y="876300"/>
            <a:ext cx="4397" cy="7938"/>
          </a:xfrm>
          <a:custGeom>
            <a:avLst/>
            <a:gdLst>
              <a:gd name="T0" fmla="*/ 3 w 3"/>
              <a:gd name="T1" fmla="*/ 5 h 5"/>
              <a:gd name="T2" fmla="*/ 0 w 3"/>
              <a:gd name="T3" fmla="*/ 2 h 5"/>
              <a:gd name="T4" fmla="*/ 0 w 3"/>
              <a:gd name="T5" fmla="*/ 0 h 5"/>
              <a:gd name="T6" fmla="*/ 0 w 3"/>
              <a:gd name="T7" fmla="*/ 2 h 5"/>
              <a:gd name="T8" fmla="*/ 3 w 3"/>
              <a:gd name="T9" fmla="*/ 2 h 5"/>
              <a:gd name="T10" fmla="*/ 3 w 3"/>
              <a:gd name="T11" fmla="*/ 5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" h="5">
                <a:moveTo>
                  <a:pt x="3" y="5"/>
                </a:moveTo>
                <a:lnTo>
                  <a:pt x="0" y="2"/>
                </a:lnTo>
                <a:lnTo>
                  <a:pt x="0" y="0"/>
                </a:lnTo>
                <a:lnTo>
                  <a:pt x="0" y="2"/>
                </a:lnTo>
                <a:lnTo>
                  <a:pt x="3" y="2"/>
                </a:lnTo>
                <a:lnTo>
                  <a:pt x="3" y="5"/>
                </a:lnTo>
              </a:path>
            </a:pathLst>
          </a:custGeom>
          <a:noFill/>
          <a:ln w="4763">
            <a:solidFill>
              <a:srgbClr val="6E6E6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252" name="Freeform 42"/>
          <p:cNvSpPr>
            <a:spLocks/>
          </p:cNvSpPr>
          <p:nvPr/>
        </p:nvSpPr>
        <p:spPr bwMode="auto">
          <a:xfrm>
            <a:off x="5852747" y="863600"/>
            <a:ext cx="14654" cy="15875"/>
          </a:xfrm>
          <a:custGeom>
            <a:avLst/>
            <a:gdLst>
              <a:gd name="T0" fmla="*/ 5 w 10"/>
              <a:gd name="T1" fmla="*/ 0 h 10"/>
              <a:gd name="T2" fmla="*/ 7 w 10"/>
              <a:gd name="T3" fmla="*/ 0 h 10"/>
              <a:gd name="T4" fmla="*/ 7 w 10"/>
              <a:gd name="T5" fmla="*/ 3 h 10"/>
              <a:gd name="T6" fmla="*/ 10 w 10"/>
              <a:gd name="T7" fmla="*/ 5 h 10"/>
              <a:gd name="T8" fmla="*/ 10 w 10"/>
              <a:gd name="T9" fmla="*/ 8 h 10"/>
              <a:gd name="T10" fmla="*/ 7 w 10"/>
              <a:gd name="T11" fmla="*/ 10 h 10"/>
              <a:gd name="T12" fmla="*/ 5 w 10"/>
              <a:gd name="T13" fmla="*/ 8 h 10"/>
              <a:gd name="T14" fmla="*/ 2 w 10"/>
              <a:gd name="T15" fmla="*/ 8 h 10"/>
              <a:gd name="T16" fmla="*/ 2 w 10"/>
              <a:gd name="T17" fmla="*/ 5 h 10"/>
              <a:gd name="T18" fmla="*/ 0 w 10"/>
              <a:gd name="T19" fmla="*/ 5 h 10"/>
              <a:gd name="T20" fmla="*/ 0 w 10"/>
              <a:gd name="T21" fmla="*/ 3 h 10"/>
              <a:gd name="T22" fmla="*/ 2 w 10"/>
              <a:gd name="T23" fmla="*/ 3 h 10"/>
              <a:gd name="T24" fmla="*/ 2 w 10"/>
              <a:gd name="T25" fmla="*/ 0 h 10"/>
              <a:gd name="T26" fmla="*/ 5 w 10"/>
              <a:gd name="T27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0" h="10">
                <a:moveTo>
                  <a:pt x="5" y="0"/>
                </a:moveTo>
                <a:lnTo>
                  <a:pt x="7" y="0"/>
                </a:lnTo>
                <a:lnTo>
                  <a:pt x="7" y="3"/>
                </a:lnTo>
                <a:lnTo>
                  <a:pt x="10" y="5"/>
                </a:lnTo>
                <a:lnTo>
                  <a:pt x="10" y="8"/>
                </a:lnTo>
                <a:lnTo>
                  <a:pt x="7" y="10"/>
                </a:lnTo>
                <a:lnTo>
                  <a:pt x="5" y="8"/>
                </a:lnTo>
                <a:lnTo>
                  <a:pt x="2" y="8"/>
                </a:lnTo>
                <a:lnTo>
                  <a:pt x="2" y="5"/>
                </a:lnTo>
                <a:lnTo>
                  <a:pt x="0" y="5"/>
                </a:lnTo>
                <a:lnTo>
                  <a:pt x="0" y="3"/>
                </a:lnTo>
                <a:lnTo>
                  <a:pt x="2" y="3"/>
                </a:lnTo>
                <a:lnTo>
                  <a:pt x="2" y="0"/>
                </a:lnTo>
                <a:lnTo>
                  <a:pt x="5" y="0"/>
                </a:lnTo>
              </a:path>
            </a:pathLst>
          </a:custGeom>
          <a:noFill/>
          <a:ln w="4763">
            <a:solidFill>
              <a:srgbClr val="6E6E6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253" name="Freeform 43"/>
          <p:cNvSpPr>
            <a:spLocks/>
          </p:cNvSpPr>
          <p:nvPr/>
        </p:nvSpPr>
        <p:spPr bwMode="auto">
          <a:xfrm>
            <a:off x="6059366" y="804863"/>
            <a:ext cx="7327" cy="12700"/>
          </a:xfrm>
          <a:custGeom>
            <a:avLst/>
            <a:gdLst>
              <a:gd name="T0" fmla="*/ 5 w 5"/>
              <a:gd name="T1" fmla="*/ 0 h 8"/>
              <a:gd name="T2" fmla="*/ 5 w 5"/>
              <a:gd name="T3" fmla="*/ 3 h 8"/>
              <a:gd name="T4" fmla="*/ 5 w 5"/>
              <a:gd name="T5" fmla="*/ 6 h 8"/>
              <a:gd name="T6" fmla="*/ 2 w 5"/>
              <a:gd name="T7" fmla="*/ 6 h 8"/>
              <a:gd name="T8" fmla="*/ 2 w 5"/>
              <a:gd name="T9" fmla="*/ 8 h 8"/>
              <a:gd name="T10" fmla="*/ 0 w 5"/>
              <a:gd name="T11" fmla="*/ 8 h 8"/>
              <a:gd name="T12" fmla="*/ 0 w 5"/>
              <a:gd name="T13" fmla="*/ 6 h 8"/>
              <a:gd name="T14" fmla="*/ 0 w 5"/>
              <a:gd name="T15" fmla="*/ 3 h 8"/>
              <a:gd name="T16" fmla="*/ 2 w 5"/>
              <a:gd name="T17" fmla="*/ 3 h 8"/>
              <a:gd name="T18" fmla="*/ 2 w 5"/>
              <a:gd name="T19" fmla="*/ 0 h 8"/>
              <a:gd name="T20" fmla="*/ 5 w 5"/>
              <a:gd name="T21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5" h="8">
                <a:moveTo>
                  <a:pt x="5" y="0"/>
                </a:moveTo>
                <a:lnTo>
                  <a:pt x="5" y="3"/>
                </a:lnTo>
                <a:lnTo>
                  <a:pt x="5" y="6"/>
                </a:lnTo>
                <a:lnTo>
                  <a:pt x="2" y="6"/>
                </a:lnTo>
                <a:lnTo>
                  <a:pt x="2" y="8"/>
                </a:lnTo>
                <a:lnTo>
                  <a:pt x="0" y="8"/>
                </a:lnTo>
                <a:lnTo>
                  <a:pt x="0" y="6"/>
                </a:lnTo>
                <a:lnTo>
                  <a:pt x="0" y="3"/>
                </a:lnTo>
                <a:lnTo>
                  <a:pt x="2" y="3"/>
                </a:lnTo>
                <a:lnTo>
                  <a:pt x="2" y="0"/>
                </a:lnTo>
                <a:lnTo>
                  <a:pt x="5" y="0"/>
                </a:lnTo>
              </a:path>
            </a:pathLst>
          </a:custGeom>
          <a:noFill/>
          <a:ln w="4763">
            <a:solidFill>
              <a:srgbClr val="6E6E6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254" name="Freeform 44"/>
          <p:cNvSpPr>
            <a:spLocks/>
          </p:cNvSpPr>
          <p:nvPr/>
        </p:nvSpPr>
        <p:spPr bwMode="auto">
          <a:xfrm>
            <a:off x="6815505" y="793751"/>
            <a:ext cx="8792" cy="3175"/>
          </a:xfrm>
          <a:custGeom>
            <a:avLst/>
            <a:gdLst>
              <a:gd name="T0" fmla="*/ 6 w 6"/>
              <a:gd name="T1" fmla="*/ 2 h 2"/>
              <a:gd name="T2" fmla="*/ 3 w 6"/>
              <a:gd name="T3" fmla="*/ 2 h 2"/>
              <a:gd name="T4" fmla="*/ 0 w 6"/>
              <a:gd name="T5" fmla="*/ 2 h 2"/>
              <a:gd name="T6" fmla="*/ 3 w 6"/>
              <a:gd name="T7" fmla="*/ 2 h 2"/>
              <a:gd name="T8" fmla="*/ 6 w 6"/>
              <a:gd name="T9" fmla="*/ 2 h 2"/>
              <a:gd name="T10" fmla="*/ 6 w 6"/>
              <a:gd name="T11" fmla="*/ 0 h 2"/>
              <a:gd name="T12" fmla="*/ 6 w 6"/>
              <a:gd name="T13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6" h="2">
                <a:moveTo>
                  <a:pt x="6" y="2"/>
                </a:moveTo>
                <a:lnTo>
                  <a:pt x="3" y="2"/>
                </a:lnTo>
                <a:lnTo>
                  <a:pt x="0" y="2"/>
                </a:lnTo>
                <a:lnTo>
                  <a:pt x="3" y="2"/>
                </a:lnTo>
                <a:lnTo>
                  <a:pt x="6" y="2"/>
                </a:lnTo>
                <a:lnTo>
                  <a:pt x="6" y="0"/>
                </a:lnTo>
                <a:lnTo>
                  <a:pt x="6" y="2"/>
                </a:lnTo>
              </a:path>
            </a:pathLst>
          </a:custGeom>
          <a:noFill/>
          <a:ln w="4763">
            <a:solidFill>
              <a:srgbClr val="6E6E6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255" name="Freeform 45"/>
          <p:cNvSpPr>
            <a:spLocks/>
          </p:cNvSpPr>
          <p:nvPr/>
        </p:nvSpPr>
        <p:spPr bwMode="auto">
          <a:xfrm>
            <a:off x="6715858" y="793751"/>
            <a:ext cx="11723" cy="11113"/>
          </a:xfrm>
          <a:custGeom>
            <a:avLst/>
            <a:gdLst>
              <a:gd name="T0" fmla="*/ 8 w 8"/>
              <a:gd name="T1" fmla="*/ 7 h 7"/>
              <a:gd name="T2" fmla="*/ 6 w 8"/>
              <a:gd name="T3" fmla="*/ 7 h 7"/>
              <a:gd name="T4" fmla="*/ 3 w 8"/>
              <a:gd name="T5" fmla="*/ 7 h 7"/>
              <a:gd name="T6" fmla="*/ 0 w 8"/>
              <a:gd name="T7" fmla="*/ 7 h 7"/>
              <a:gd name="T8" fmla="*/ 0 w 8"/>
              <a:gd name="T9" fmla="*/ 5 h 7"/>
              <a:gd name="T10" fmla="*/ 0 w 8"/>
              <a:gd name="T11" fmla="*/ 2 h 7"/>
              <a:gd name="T12" fmla="*/ 3 w 8"/>
              <a:gd name="T13" fmla="*/ 2 h 7"/>
              <a:gd name="T14" fmla="*/ 3 w 8"/>
              <a:gd name="T15" fmla="*/ 0 h 7"/>
              <a:gd name="T16" fmla="*/ 6 w 8"/>
              <a:gd name="T17" fmla="*/ 0 h 7"/>
              <a:gd name="T18" fmla="*/ 6 w 8"/>
              <a:gd name="T19" fmla="*/ 2 h 7"/>
              <a:gd name="T20" fmla="*/ 8 w 8"/>
              <a:gd name="T21" fmla="*/ 2 h 7"/>
              <a:gd name="T22" fmla="*/ 8 w 8"/>
              <a:gd name="T23" fmla="*/ 5 h 7"/>
              <a:gd name="T24" fmla="*/ 8 w 8"/>
              <a:gd name="T25" fmla="*/ 7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8" h="7">
                <a:moveTo>
                  <a:pt x="8" y="7"/>
                </a:moveTo>
                <a:lnTo>
                  <a:pt x="6" y="7"/>
                </a:lnTo>
                <a:lnTo>
                  <a:pt x="3" y="7"/>
                </a:lnTo>
                <a:lnTo>
                  <a:pt x="0" y="7"/>
                </a:lnTo>
                <a:lnTo>
                  <a:pt x="0" y="5"/>
                </a:lnTo>
                <a:lnTo>
                  <a:pt x="0" y="2"/>
                </a:lnTo>
                <a:lnTo>
                  <a:pt x="3" y="2"/>
                </a:lnTo>
                <a:lnTo>
                  <a:pt x="3" y="0"/>
                </a:lnTo>
                <a:lnTo>
                  <a:pt x="6" y="0"/>
                </a:lnTo>
                <a:lnTo>
                  <a:pt x="6" y="2"/>
                </a:lnTo>
                <a:lnTo>
                  <a:pt x="8" y="2"/>
                </a:lnTo>
                <a:lnTo>
                  <a:pt x="8" y="5"/>
                </a:lnTo>
                <a:lnTo>
                  <a:pt x="8" y="7"/>
                </a:lnTo>
              </a:path>
            </a:pathLst>
          </a:custGeom>
          <a:noFill/>
          <a:ln w="4763">
            <a:solidFill>
              <a:srgbClr val="6E6E6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256" name="Freeform 46"/>
          <p:cNvSpPr>
            <a:spLocks/>
          </p:cNvSpPr>
          <p:nvPr/>
        </p:nvSpPr>
        <p:spPr bwMode="auto">
          <a:xfrm>
            <a:off x="6620608" y="788988"/>
            <a:ext cx="7327" cy="12700"/>
          </a:xfrm>
          <a:custGeom>
            <a:avLst/>
            <a:gdLst>
              <a:gd name="T0" fmla="*/ 5 w 5"/>
              <a:gd name="T1" fmla="*/ 0 h 8"/>
              <a:gd name="T2" fmla="*/ 5 w 5"/>
              <a:gd name="T3" fmla="*/ 3 h 8"/>
              <a:gd name="T4" fmla="*/ 5 w 5"/>
              <a:gd name="T5" fmla="*/ 5 h 8"/>
              <a:gd name="T6" fmla="*/ 5 w 5"/>
              <a:gd name="T7" fmla="*/ 8 h 8"/>
              <a:gd name="T8" fmla="*/ 3 w 5"/>
              <a:gd name="T9" fmla="*/ 8 h 8"/>
              <a:gd name="T10" fmla="*/ 0 w 5"/>
              <a:gd name="T11" fmla="*/ 8 h 8"/>
              <a:gd name="T12" fmla="*/ 0 w 5"/>
              <a:gd name="T13" fmla="*/ 5 h 8"/>
              <a:gd name="T14" fmla="*/ 3 w 5"/>
              <a:gd name="T15" fmla="*/ 5 h 8"/>
              <a:gd name="T16" fmla="*/ 3 w 5"/>
              <a:gd name="T17" fmla="*/ 3 h 8"/>
              <a:gd name="T18" fmla="*/ 3 w 5"/>
              <a:gd name="T19" fmla="*/ 0 h 8"/>
              <a:gd name="T20" fmla="*/ 5 w 5"/>
              <a:gd name="T21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5" h="8">
                <a:moveTo>
                  <a:pt x="5" y="0"/>
                </a:moveTo>
                <a:lnTo>
                  <a:pt x="5" y="3"/>
                </a:lnTo>
                <a:lnTo>
                  <a:pt x="5" y="5"/>
                </a:lnTo>
                <a:lnTo>
                  <a:pt x="5" y="8"/>
                </a:lnTo>
                <a:lnTo>
                  <a:pt x="3" y="8"/>
                </a:lnTo>
                <a:lnTo>
                  <a:pt x="0" y="8"/>
                </a:lnTo>
                <a:lnTo>
                  <a:pt x="0" y="5"/>
                </a:lnTo>
                <a:lnTo>
                  <a:pt x="3" y="5"/>
                </a:lnTo>
                <a:lnTo>
                  <a:pt x="3" y="3"/>
                </a:lnTo>
                <a:lnTo>
                  <a:pt x="3" y="0"/>
                </a:lnTo>
                <a:lnTo>
                  <a:pt x="5" y="0"/>
                </a:lnTo>
              </a:path>
            </a:pathLst>
          </a:custGeom>
          <a:noFill/>
          <a:ln w="4763">
            <a:solidFill>
              <a:srgbClr val="6E6E6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257" name="Freeform 47"/>
          <p:cNvSpPr>
            <a:spLocks/>
          </p:cNvSpPr>
          <p:nvPr/>
        </p:nvSpPr>
        <p:spPr bwMode="auto">
          <a:xfrm>
            <a:off x="6646985" y="768351"/>
            <a:ext cx="35169" cy="41275"/>
          </a:xfrm>
          <a:custGeom>
            <a:avLst/>
            <a:gdLst>
              <a:gd name="T0" fmla="*/ 6 w 24"/>
              <a:gd name="T1" fmla="*/ 3 h 26"/>
              <a:gd name="T2" fmla="*/ 6 w 24"/>
              <a:gd name="T3" fmla="*/ 0 h 26"/>
              <a:gd name="T4" fmla="*/ 8 w 24"/>
              <a:gd name="T5" fmla="*/ 3 h 26"/>
              <a:gd name="T6" fmla="*/ 6 w 24"/>
              <a:gd name="T7" fmla="*/ 3 h 26"/>
              <a:gd name="T8" fmla="*/ 6 w 24"/>
              <a:gd name="T9" fmla="*/ 5 h 26"/>
              <a:gd name="T10" fmla="*/ 6 w 24"/>
              <a:gd name="T11" fmla="*/ 8 h 26"/>
              <a:gd name="T12" fmla="*/ 8 w 24"/>
              <a:gd name="T13" fmla="*/ 8 h 26"/>
              <a:gd name="T14" fmla="*/ 8 w 24"/>
              <a:gd name="T15" fmla="*/ 10 h 26"/>
              <a:gd name="T16" fmla="*/ 11 w 24"/>
              <a:gd name="T17" fmla="*/ 10 h 26"/>
              <a:gd name="T18" fmla="*/ 11 w 24"/>
              <a:gd name="T19" fmla="*/ 13 h 26"/>
              <a:gd name="T20" fmla="*/ 14 w 24"/>
              <a:gd name="T21" fmla="*/ 13 h 26"/>
              <a:gd name="T22" fmla="*/ 16 w 24"/>
              <a:gd name="T23" fmla="*/ 13 h 26"/>
              <a:gd name="T24" fmla="*/ 19 w 24"/>
              <a:gd name="T25" fmla="*/ 13 h 26"/>
              <a:gd name="T26" fmla="*/ 19 w 24"/>
              <a:gd name="T27" fmla="*/ 10 h 26"/>
              <a:gd name="T28" fmla="*/ 21 w 24"/>
              <a:gd name="T29" fmla="*/ 10 h 26"/>
              <a:gd name="T30" fmla="*/ 21 w 24"/>
              <a:gd name="T31" fmla="*/ 13 h 26"/>
              <a:gd name="T32" fmla="*/ 24 w 24"/>
              <a:gd name="T33" fmla="*/ 13 h 26"/>
              <a:gd name="T34" fmla="*/ 24 w 24"/>
              <a:gd name="T35" fmla="*/ 16 h 26"/>
              <a:gd name="T36" fmla="*/ 21 w 24"/>
              <a:gd name="T37" fmla="*/ 16 h 26"/>
              <a:gd name="T38" fmla="*/ 21 w 24"/>
              <a:gd name="T39" fmla="*/ 18 h 26"/>
              <a:gd name="T40" fmla="*/ 19 w 24"/>
              <a:gd name="T41" fmla="*/ 18 h 26"/>
              <a:gd name="T42" fmla="*/ 19 w 24"/>
              <a:gd name="T43" fmla="*/ 21 h 26"/>
              <a:gd name="T44" fmla="*/ 16 w 24"/>
              <a:gd name="T45" fmla="*/ 21 h 26"/>
              <a:gd name="T46" fmla="*/ 16 w 24"/>
              <a:gd name="T47" fmla="*/ 23 h 26"/>
              <a:gd name="T48" fmla="*/ 14 w 24"/>
              <a:gd name="T49" fmla="*/ 23 h 26"/>
              <a:gd name="T50" fmla="*/ 14 w 24"/>
              <a:gd name="T51" fmla="*/ 26 h 26"/>
              <a:gd name="T52" fmla="*/ 11 w 24"/>
              <a:gd name="T53" fmla="*/ 26 h 26"/>
              <a:gd name="T54" fmla="*/ 8 w 24"/>
              <a:gd name="T55" fmla="*/ 26 h 26"/>
              <a:gd name="T56" fmla="*/ 6 w 24"/>
              <a:gd name="T57" fmla="*/ 26 h 26"/>
              <a:gd name="T58" fmla="*/ 6 w 24"/>
              <a:gd name="T59" fmla="*/ 23 h 26"/>
              <a:gd name="T60" fmla="*/ 6 w 24"/>
              <a:gd name="T61" fmla="*/ 21 h 26"/>
              <a:gd name="T62" fmla="*/ 6 w 24"/>
              <a:gd name="T63" fmla="*/ 18 h 26"/>
              <a:gd name="T64" fmla="*/ 6 w 24"/>
              <a:gd name="T65" fmla="*/ 16 h 26"/>
              <a:gd name="T66" fmla="*/ 6 w 24"/>
              <a:gd name="T67" fmla="*/ 13 h 26"/>
              <a:gd name="T68" fmla="*/ 6 w 24"/>
              <a:gd name="T69" fmla="*/ 10 h 26"/>
              <a:gd name="T70" fmla="*/ 6 w 24"/>
              <a:gd name="T71" fmla="*/ 8 h 26"/>
              <a:gd name="T72" fmla="*/ 6 w 24"/>
              <a:gd name="T73" fmla="*/ 5 h 26"/>
              <a:gd name="T74" fmla="*/ 3 w 24"/>
              <a:gd name="T75" fmla="*/ 3 h 26"/>
              <a:gd name="T76" fmla="*/ 3 w 24"/>
              <a:gd name="T77" fmla="*/ 0 h 26"/>
              <a:gd name="T78" fmla="*/ 0 w 24"/>
              <a:gd name="T79" fmla="*/ 0 h 26"/>
              <a:gd name="T80" fmla="*/ 3 w 24"/>
              <a:gd name="T81" fmla="*/ 0 h 26"/>
              <a:gd name="T82" fmla="*/ 0 w 24"/>
              <a:gd name="T83" fmla="*/ 0 h 26"/>
              <a:gd name="T84" fmla="*/ 3 w 24"/>
              <a:gd name="T85" fmla="*/ 0 h 26"/>
              <a:gd name="T86" fmla="*/ 6 w 24"/>
              <a:gd name="T87" fmla="*/ 0 h 26"/>
              <a:gd name="T88" fmla="*/ 6 w 24"/>
              <a:gd name="T89" fmla="*/ 3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24" h="26">
                <a:moveTo>
                  <a:pt x="6" y="3"/>
                </a:moveTo>
                <a:lnTo>
                  <a:pt x="6" y="0"/>
                </a:lnTo>
                <a:lnTo>
                  <a:pt x="8" y="3"/>
                </a:lnTo>
                <a:lnTo>
                  <a:pt x="6" y="3"/>
                </a:lnTo>
                <a:lnTo>
                  <a:pt x="6" y="5"/>
                </a:lnTo>
                <a:lnTo>
                  <a:pt x="6" y="8"/>
                </a:lnTo>
                <a:lnTo>
                  <a:pt x="8" y="8"/>
                </a:lnTo>
                <a:lnTo>
                  <a:pt x="8" y="10"/>
                </a:lnTo>
                <a:lnTo>
                  <a:pt x="11" y="10"/>
                </a:lnTo>
                <a:lnTo>
                  <a:pt x="11" y="13"/>
                </a:lnTo>
                <a:lnTo>
                  <a:pt x="14" y="13"/>
                </a:lnTo>
                <a:lnTo>
                  <a:pt x="16" y="13"/>
                </a:lnTo>
                <a:lnTo>
                  <a:pt x="19" y="13"/>
                </a:lnTo>
                <a:lnTo>
                  <a:pt x="19" y="10"/>
                </a:lnTo>
                <a:lnTo>
                  <a:pt x="21" y="10"/>
                </a:lnTo>
                <a:lnTo>
                  <a:pt x="21" y="13"/>
                </a:lnTo>
                <a:lnTo>
                  <a:pt x="24" y="13"/>
                </a:lnTo>
                <a:lnTo>
                  <a:pt x="24" y="16"/>
                </a:lnTo>
                <a:lnTo>
                  <a:pt x="21" y="16"/>
                </a:lnTo>
                <a:lnTo>
                  <a:pt x="21" y="18"/>
                </a:lnTo>
                <a:lnTo>
                  <a:pt x="19" y="18"/>
                </a:lnTo>
                <a:lnTo>
                  <a:pt x="19" y="21"/>
                </a:lnTo>
                <a:lnTo>
                  <a:pt x="16" y="21"/>
                </a:lnTo>
                <a:lnTo>
                  <a:pt x="16" y="23"/>
                </a:lnTo>
                <a:lnTo>
                  <a:pt x="14" y="23"/>
                </a:lnTo>
                <a:lnTo>
                  <a:pt x="14" y="26"/>
                </a:lnTo>
                <a:lnTo>
                  <a:pt x="11" y="26"/>
                </a:lnTo>
                <a:lnTo>
                  <a:pt x="8" y="26"/>
                </a:lnTo>
                <a:lnTo>
                  <a:pt x="6" y="26"/>
                </a:lnTo>
                <a:lnTo>
                  <a:pt x="6" y="23"/>
                </a:lnTo>
                <a:lnTo>
                  <a:pt x="6" y="21"/>
                </a:lnTo>
                <a:lnTo>
                  <a:pt x="6" y="18"/>
                </a:lnTo>
                <a:lnTo>
                  <a:pt x="6" y="16"/>
                </a:lnTo>
                <a:lnTo>
                  <a:pt x="6" y="13"/>
                </a:lnTo>
                <a:lnTo>
                  <a:pt x="6" y="10"/>
                </a:lnTo>
                <a:lnTo>
                  <a:pt x="6" y="8"/>
                </a:lnTo>
                <a:lnTo>
                  <a:pt x="6" y="5"/>
                </a:lnTo>
                <a:lnTo>
                  <a:pt x="3" y="3"/>
                </a:lnTo>
                <a:lnTo>
                  <a:pt x="3" y="0"/>
                </a:lnTo>
                <a:lnTo>
                  <a:pt x="0" y="0"/>
                </a:lnTo>
                <a:lnTo>
                  <a:pt x="3" y="0"/>
                </a:lnTo>
                <a:lnTo>
                  <a:pt x="0" y="0"/>
                </a:lnTo>
                <a:lnTo>
                  <a:pt x="3" y="0"/>
                </a:lnTo>
                <a:lnTo>
                  <a:pt x="6" y="0"/>
                </a:lnTo>
                <a:lnTo>
                  <a:pt x="6" y="3"/>
                </a:lnTo>
              </a:path>
            </a:pathLst>
          </a:custGeom>
          <a:noFill/>
          <a:ln w="4763">
            <a:solidFill>
              <a:srgbClr val="6E6E6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258" name="Freeform 48"/>
          <p:cNvSpPr>
            <a:spLocks/>
          </p:cNvSpPr>
          <p:nvPr/>
        </p:nvSpPr>
        <p:spPr bwMode="auto">
          <a:xfrm>
            <a:off x="7060224" y="727075"/>
            <a:ext cx="172915" cy="211138"/>
          </a:xfrm>
          <a:custGeom>
            <a:avLst/>
            <a:gdLst>
              <a:gd name="T0" fmla="*/ 105 w 118"/>
              <a:gd name="T1" fmla="*/ 10 h 133"/>
              <a:gd name="T2" fmla="*/ 107 w 118"/>
              <a:gd name="T3" fmla="*/ 18 h 133"/>
              <a:gd name="T4" fmla="*/ 110 w 118"/>
              <a:gd name="T5" fmla="*/ 23 h 133"/>
              <a:gd name="T6" fmla="*/ 113 w 118"/>
              <a:gd name="T7" fmla="*/ 21 h 133"/>
              <a:gd name="T8" fmla="*/ 115 w 118"/>
              <a:gd name="T9" fmla="*/ 31 h 133"/>
              <a:gd name="T10" fmla="*/ 115 w 118"/>
              <a:gd name="T11" fmla="*/ 39 h 133"/>
              <a:gd name="T12" fmla="*/ 113 w 118"/>
              <a:gd name="T13" fmla="*/ 49 h 133"/>
              <a:gd name="T14" fmla="*/ 107 w 118"/>
              <a:gd name="T15" fmla="*/ 52 h 133"/>
              <a:gd name="T16" fmla="*/ 102 w 118"/>
              <a:gd name="T17" fmla="*/ 60 h 133"/>
              <a:gd name="T18" fmla="*/ 102 w 118"/>
              <a:gd name="T19" fmla="*/ 68 h 133"/>
              <a:gd name="T20" fmla="*/ 102 w 118"/>
              <a:gd name="T21" fmla="*/ 76 h 133"/>
              <a:gd name="T22" fmla="*/ 105 w 118"/>
              <a:gd name="T23" fmla="*/ 86 h 133"/>
              <a:gd name="T24" fmla="*/ 102 w 118"/>
              <a:gd name="T25" fmla="*/ 91 h 133"/>
              <a:gd name="T26" fmla="*/ 105 w 118"/>
              <a:gd name="T27" fmla="*/ 102 h 133"/>
              <a:gd name="T28" fmla="*/ 110 w 118"/>
              <a:gd name="T29" fmla="*/ 110 h 133"/>
              <a:gd name="T30" fmla="*/ 107 w 118"/>
              <a:gd name="T31" fmla="*/ 120 h 133"/>
              <a:gd name="T32" fmla="*/ 105 w 118"/>
              <a:gd name="T33" fmla="*/ 125 h 133"/>
              <a:gd name="T34" fmla="*/ 97 w 118"/>
              <a:gd name="T35" fmla="*/ 130 h 133"/>
              <a:gd name="T36" fmla="*/ 94 w 118"/>
              <a:gd name="T37" fmla="*/ 130 h 133"/>
              <a:gd name="T38" fmla="*/ 89 w 118"/>
              <a:gd name="T39" fmla="*/ 123 h 133"/>
              <a:gd name="T40" fmla="*/ 81 w 118"/>
              <a:gd name="T41" fmla="*/ 117 h 133"/>
              <a:gd name="T42" fmla="*/ 73 w 118"/>
              <a:gd name="T43" fmla="*/ 117 h 133"/>
              <a:gd name="T44" fmla="*/ 73 w 118"/>
              <a:gd name="T45" fmla="*/ 120 h 133"/>
              <a:gd name="T46" fmla="*/ 66 w 118"/>
              <a:gd name="T47" fmla="*/ 115 h 133"/>
              <a:gd name="T48" fmla="*/ 60 w 118"/>
              <a:gd name="T49" fmla="*/ 112 h 133"/>
              <a:gd name="T50" fmla="*/ 53 w 118"/>
              <a:gd name="T51" fmla="*/ 107 h 133"/>
              <a:gd name="T52" fmla="*/ 47 w 118"/>
              <a:gd name="T53" fmla="*/ 99 h 133"/>
              <a:gd name="T54" fmla="*/ 40 w 118"/>
              <a:gd name="T55" fmla="*/ 94 h 133"/>
              <a:gd name="T56" fmla="*/ 32 w 118"/>
              <a:gd name="T57" fmla="*/ 89 h 133"/>
              <a:gd name="T58" fmla="*/ 21 w 118"/>
              <a:gd name="T59" fmla="*/ 86 h 133"/>
              <a:gd name="T60" fmla="*/ 11 w 118"/>
              <a:gd name="T61" fmla="*/ 81 h 133"/>
              <a:gd name="T62" fmla="*/ 3 w 118"/>
              <a:gd name="T63" fmla="*/ 76 h 133"/>
              <a:gd name="T64" fmla="*/ 3 w 118"/>
              <a:gd name="T65" fmla="*/ 65 h 133"/>
              <a:gd name="T66" fmla="*/ 0 w 118"/>
              <a:gd name="T67" fmla="*/ 55 h 133"/>
              <a:gd name="T68" fmla="*/ 0 w 118"/>
              <a:gd name="T69" fmla="*/ 42 h 133"/>
              <a:gd name="T70" fmla="*/ 6 w 118"/>
              <a:gd name="T71" fmla="*/ 34 h 133"/>
              <a:gd name="T72" fmla="*/ 11 w 118"/>
              <a:gd name="T73" fmla="*/ 26 h 133"/>
              <a:gd name="T74" fmla="*/ 21 w 118"/>
              <a:gd name="T75" fmla="*/ 23 h 133"/>
              <a:gd name="T76" fmla="*/ 24 w 118"/>
              <a:gd name="T77" fmla="*/ 29 h 133"/>
              <a:gd name="T78" fmla="*/ 34 w 118"/>
              <a:gd name="T79" fmla="*/ 34 h 133"/>
              <a:gd name="T80" fmla="*/ 37 w 118"/>
              <a:gd name="T81" fmla="*/ 44 h 133"/>
              <a:gd name="T82" fmla="*/ 42 w 118"/>
              <a:gd name="T83" fmla="*/ 52 h 133"/>
              <a:gd name="T84" fmla="*/ 47 w 118"/>
              <a:gd name="T85" fmla="*/ 60 h 133"/>
              <a:gd name="T86" fmla="*/ 50 w 118"/>
              <a:gd name="T87" fmla="*/ 65 h 133"/>
              <a:gd name="T88" fmla="*/ 55 w 118"/>
              <a:gd name="T89" fmla="*/ 73 h 133"/>
              <a:gd name="T90" fmla="*/ 53 w 118"/>
              <a:gd name="T91" fmla="*/ 78 h 133"/>
              <a:gd name="T92" fmla="*/ 60 w 118"/>
              <a:gd name="T93" fmla="*/ 83 h 133"/>
              <a:gd name="T94" fmla="*/ 68 w 118"/>
              <a:gd name="T95" fmla="*/ 83 h 133"/>
              <a:gd name="T96" fmla="*/ 76 w 118"/>
              <a:gd name="T97" fmla="*/ 78 h 133"/>
              <a:gd name="T98" fmla="*/ 84 w 118"/>
              <a:gd name="T99" fmla="*/ 70 h 133"/>
              <a:gd name="T100" fmla="*/ 89 w 118"/>
              <a:gd name="T101" fmla="*/ 62 h 133"/>
              <a:gd name="T102" fmla="*/ 94 w 118"/>
              <a:gd name="T103" fmla="*/ 55 h 133"/>
              <a:gd name="T104" fmla="*/ 94 w 118"/>
              <a:gd name="T105" fmla="*/ 47 h 133"/>
              <a:gd name="T106" fmla="*/ 89 w 118"/>
              <a:gd name="T107" fmla="*/ 39 h 133"/>
              <a:gd name="T108" fmla="*/ 89 w 118"/>
              <a:gd name="T109" fmla="*/ 31 h 133"/>
              <a:gd name="T110" fmla="*/ 89 w 118"/>
              <a:gd name="T111" fmla="*/ 23 h 133"/>
              <a:gd name="T112" fmla="*/ 89 w 118"/>
              <a:gd name="T113" fmla="*/ 10 h 133"/>
              <a:gd name="T114" fmla="*/ 92 w 118"/>
              <a:gd name="T115" fmla="*/ 5 h 133"/>
              <a:gd name="T116" fmla="*/ 97 w 118"/>
              <a:gd name="T117" fmla="*/ 2 h 1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118" h="133">
                <a:moveTo>
                  <a:pt x="105" y="0"/>
                </a:moveTo>
                <a:lnTo>
                  <a:pt x="105" y="2"/>
                </a:lnTo>
                <a:lnTo>
                  <a:pt x="105" y="5"/>
                </a:lnTo>
                <a:lnTo>
                  <a:pt x="105" y="8"/>
                </a:lnTo>
                <a:lnTo>
                  <a:pt x="105" y="10"/>
                </a:lnTo>
                <a:lnTo>
                  <a:pt x="105" y="13"/>
                </a:lnTo>
                <a:lnTo>
                  <a:pt x="105" y="15"/>
                </a:lnTo>
                <a:lnTo>
                  <a:pt x="107" y="15"/>
                </a:lnTo>
                <a:lnTo>
                  <a:pt x="105" y="18"/>
                </a:lnTo>
                <a:lnTo>
                  <a:pt x="107" y="18"/>
                </a:lnTo>
                <a:lnTo>
                  <a:pt x="105" y="18"/>
                </a:lnTo>
                <a:lnTo>
                  <a:pt x="105" y="21"/>
                </a:lnTo>
                <a:lnTo>
                  <a:pt x="107" y="21"/>
                </a:lnTo>
                <a:lnTo>
                  <a:pt x="107" y="23"/>
                </a:lnTo>
                <a:lnTo>
                  <a:pt x="110" y="23"/>
                </a:lnTo>
                <a:lnTo>
                  <a:pt x="110" y="21"/>
                </a:lnTo>
                <a:lnTo>
                  <a:pt x="110" y="18"/>
                </a:lnTo>
                <a:lnTo>
                  <a:pt x="113" y="21"/>
                </a:lnTo>
                <a:lnTo>
                  <a:pt x="113" y="18"/>
                </a:lnTo>
                <a:lnTo>
                  <a:pt x="113" y="21"/>
                </a:lnTo>
                <a:lnTo>
                  <a:pt x="113" y="23"/>
                </a:lnTo>
                <a:lnTo>
                  <a:pt x="113" y="26"/>
                </a:lnTo>
                <a:lnTo>
                  <a:pt x="115" y="26"/>
                </a:lnTo>
                <a:lnTo>
                  <a:pt x="115" y="29"/>
                </a:lnTo>
                <a:lnTo>
                  <a:pt x="115" y="31"/>
                </a:lnTo>
                <a:lnTo>
                  <a:pt x="118" y="31"/>
                </a:lnTo>
                <a:lnTo>
                  <a:pt x="118" y="34"/>
                </a:lnTo>
                <a:lnTo>
                  <a:pt x="118" y="36"/>
                </a:lnTo>
                <a:lnTo>
                  <a:pt x="118" y="39"/>
                </a:lnTo>
                <a:lnTo>
                  <a:pt x="115" y="39"/>
                </a:lnTo>
                <a:lnTo>
                  <a:pt x="115" y="42"/>
                </a:lnTo>
                <a:lnTo>
                  <a:pt x="115" y="44"/>
                </a:lnTo>
                <a:lnTo>
                  <a:pt x="115" y="47"/>
                </a:lnTo>
                <a:lnTo>
                  <a:pt x="113" y="47"/>
                </a:lnTo>
                <a:lnTo>
                  <a:pt x="113" y="49"/>
                </a:lnTo>
                <a:lnTo>
                  <a:pt x="110" y="49"/>
                </a:lnTo>
                <a:lnTo>
                  <a:pt x="107" y="49"/>
                </a:lnTo>
                <a:lnTo>
                  <a:pt x="110" y="49"/>
                </a:lnTo>
                <a:lnTo>
                  <a:pt x="110" y="52"/>
                </a:lnTo>
                <a:lnTo>
                  <a:pt x="107" y="52"/>
                </a:lnTo>
                <a:lnTo>
                  <a:pt x="105" y="52"/>
                </a:lnTo>
                <a:lnTo>
                  <a:pt x="105" y="55"/>
                </a:lnTo>
                <a:lnTo>
                  <a:pt x="102" y="55"/>
                </a:lnTo>
                <a:lnTo>
                  <a:pt x="102" y="57"/>
                </a:lnTo>
                <a:lnTo>
                  <a:pt x="102" y="60"/>
                </a:lnTo>
                <a:lnTo>
                  <a:pt x="102" y="62"/>
                </a:lnTo>
                <a:lnTo>
                  <a:pt x="102" y="65"/>
                </a:lnTo>
                <a:lnTo>
                  <a:pt x="100" y="65"/>
                </a:lnTo>
                <a:lnTo>
                  <a:pt x="102" y="65"/>
                </a:lnTo>
                <a:lnTo>
                  <a:pt x="102" y="68"/>
                </a:lnTo>
                <a:lnTo>
                  <a:pt x="102" y="70"/>
                </a:lnTo>
                <a:lnTo>
                  <a:pt x="105" y="70"/>
                </a:lnTo>
                <a:lnTo>
                  <a:pt x="105" y="73"/>
                </a:lnTo>
                <a:lnTo>
                  <a:pt x="105" y="76"/>
                </a:lnTo>
                <a:lnTo>
                  <a:pt x="102" y="76"/>
                </a:lnTo>
                <a:lnTo>
                  <a:pt x="105" y="76"/>
                </a:lnTo>
                <a:lnTo>
                  <a:pt x="105" y="78"/>
                </a:lnTo>
                <a:lnTo>
                  <a:pt x="105" y="81"/>
                </a:lnTo>
                <a:lnTo>
                  <a:pt x="105" y="83"/>
                </a:lnTo>
                <a:lnTo>
                  <a:pt x="105" y="86"/>
                </a:lnTo>
                <a:lnTo>
                  <a:pt x="105" y="89"/>
                </a:lnTo>
                <a:lnTo>
                  <a:pt x="105" y="91"/>
                </a:lnTo>
                <a:lnTo>
                  <a:pt x="105" y="89"/>
                </a:lnTo>
                <a:lnTo>
                  <a:pt x="105" y="91"/>
                </a:lnTo>
                <a:lnTo>
                  <a:pt x="102" y="91"/>
                </a:lnTo>
                <a:lnTo>
                  <a:pt x="105" y="91"/>
                </a:lnTo>
                <a:lnTo>
                  <a:pt x="105" y="94"/>
                </a:lnTo>
                <a:lnTo>
                  <a:pt x="105" y="96"/>
                </a:lnTo>
                <a:lnTo>
                  <a:pt x="105" y="99"/>
                </a:lnTo>
                <a:lnTo>
                  <a:pt x="105" y="102"/>
                </a:lnTo>
                <a:lnTo>
                  <a:pt x="107" y="102"/>
                </a:lnTo>
                <a:lnTo>
                  <a:pt x="107" y="104"/>
                </a:lnTo>
                <a:lnTo>
                  <a:pt x="110" y="104"/>
                </a:lnTo>
                <a:lnTo>
                  <a:pt x="110" y="107"/>
                </a:lnTo>
                <a:lnTo>
                  <a:pt x="110" y="110"/>
                </a:lnTo>
                <a:lnTo>
                  <a:pt x="110" y="112"/>
                </a:lnTo>
                <a:lnTo>
                  <a:pt x="110" y="115"/>
                </a:lnTo>
                <a:lnTo>
                  <a:pt x="110" y="117"/>
                </a:lnTo>
                <a:lnTo>
                  <a:pt x="110" y="120"/>
                </a:lnTo>
                <a:lnTo>
                  <a:pt x="107" y="120"/>
                </a:lnTo>
                <a:lnTo>
                  <a:pt x="107" y="123"/>
                </a:lnTo>
                <a:lnTo>
                  <a:pt x="105" y="123"/>
                </a:lnTo>
                <a:lnTo>
                  <a:pt x="105" y="125"/>
                </a:lnTo>
                <a:lnTo>
                  <a:pt x="105" y="123"/>
                </a:lnTo>
                <a:lnTo>
                  <a:pt x="105" y="125"/>
                </a:lnTo>
                <a:lnTo>
                  <a:pt x="105" y="128"/>
                </a:lnTo>
                <a:lnTo>
                  <a:pt x="102" y="128"/>
                </a:lnTo>
                <a:lnTo>
                  <a:pt x="102" y="130"/>
                </a:lnTo>
                <a:lnTo>
                  <a:pt x="100" y="130"/>
                </a:lnTo>
                <a:lnTo>
                  <a:pt x="97" y="130"/>
                </a:lnTo>
                <a:lnTo>
                  <a:pt x="97" y="133"/>
                </a:lnTo>
                <a:lnTo>
                  <a:pt x="94" y="133"/>
                </a:lnTo>
                <a:lnTo>
                  <a:pt x="94" y="130"/>
                </a:lnTo>
                <a:lnTo>
                  <a:pt x="94" y="133"/>
                </a:lnTo>
                <a:lnTo>
                  <a:pt x="94" y="130"/>
                </a:lnTo>
                <a:lnTo>
                  <a:pt x="92" y="130"/>
                </a:lnTo>
                <a:lnTo>
                  <a:pt x="92" y="128"/>
                </a:lnTo>
                <a:lnTo>
                  <a:pt x="92" y="125"/>
                </a:lnTo>
                <a:lnTo>
                  <a:pt x="92" y="123"/>
                </a:lnTo>
                <a:lnTo>
                  <a:pt x="89" y="123"/>
                </a:lnTo>
                <a:lnTo>
                  <a:pt x="89" y="120"/>
                </a:lnTo>
                <a:lnTo>
                  <a:pt x="87" y="120"/>
                </a:lnTo>
                <a:lnTo>
                  <a:pt x="87" y="117"/>
                </a:lnTo>
                <a:lnTo>
                  <a:pt x="84" y="117"/>
                </a:lnTo>
                <a:lnTo>
                  <a:pt x="81" y="117"/>
                </a:lnTo>
                <a:lnTo>
                  <a:pt x="79" y="117"/>
                </a:lnTo>
                <a:lnTo>
                  <a:pt x="79" y="120"/>
                </a:lnTo>
                <a:lnTo>
                  <a:pt x="76" y="120"/>
                </a:lnTo>
                <a:lnTo>
                  <a:pt x="76" y="117"/>
                </a:lnTo>
                <a:lnTo>
                  <a:pt x="73" y="117"/>
                </a:lnTo>
                <a:lnTo>
                  <a:pt x="73" y="120"/>
                </a:lnTo>
                <a:lnTo>
                  <a:pt x="73" y="117"/>
                </a:lnTo>
                <a:lnTo>
                  <a:pt x="73" y="120"/>
                </a:lnTo>
                <a:lnTo>
                  <a:pt x="71" y="120"/>
                </a:lnTo>
                <a:lnTo>
                  <a:pt x="73" y="120"/>
                </a:lnTo>
                <a:lnTo>
                  <a:pt x="73" y="117"/>
                </a:lnTo>
                <a:lnTo>
                  <a:pt x="71" y="117"/>
                </a:lnTo>
                <a:lnTo>
                  <a:pt x="68" y="117"/>
                </a:lnTo>
                <a:lnTo>
                  <a:pt x="66" y="117"/>
                </a:lnTo>
                <a:lnTo>
                  <a:pt x="66" y="115"/>
                </a:lnTo>
                <a:lnTo>
                  <a:pt x="63" y="115"/>
                </a:lnTo>
                <a:lnTo>
                  <a:pt x="66" y="115"/>
                </a:lnTo>
                <a:lnTo>
                  <a:pt x="63" y="115"/>
                </a:lnTo>
                <a:lnTo>
                  <a:pt x="63" y="112"/>
                </a:lnTo>
                <a:lnTo>
                  <a:pt x="60" y="112"/>
                </a:lnTo>
                <a:lnTo>
                  <a:pt x="60" y="110"/>
                </a:lnTo>
                <a:lnTo>
                  <a:pt x="58" y="110"/>
                </a:lnTo>
                <a:lnTo>
                  <a:pt x="55" y="110"/>
                </a:lnTo>
                <a:lnTo>
                  <a:pt x="55" y="107"/>
                </a:lnTo>
                <a:lnTo>
                  <a:pt x="53" y="107"/>
                </a:lnTo>
                <a:lnTo>
                  <a:pt x="53" y="104"/>
                </a:lnTo>
                <a:lnTo>
                  <a:pt x="50" y="104"/>
                </a:lnTo>
                <a:lnTo>
                  <a:pt x="50" y="102"/>
                </a:lnTo>
                <a:lnTo>
                  <a:pt x="47" y="102"/>
                </a:lnTo>
                <a:lnTo>
                  <a:pt x="47" y="99"/>
                </a:lnTo>
                <a:lnTo>
                  <a:pt x="45" y="99"/>
                </a:lnTo>
                <a:lnTo>
                  <a:pt x="42" y="99"/>
                </a:lnTo>
                <a:lnTo>
                  <a:pt x="42" y="96"/>
                </a:lnTo>
                <a:lnTo>
                  <a:pt x="40" y="96"/>
                </a:lnTo>
                <a:lnTo>
                  <a:pt x="40" y="94"/>
                </a:lnTo>
                <a:lnTo>
                  <a:pt x="37" y="94"/>
                </a:lnTo>
                <a:lnTo>
                  <a:pt x="37" y="91"/>
                </a:lnTo>
                <a:lnTo>
                  <a:pt x="34" y="91"/>
                </a:lnTo>
                <a:lnTo>
                  <a:pt x="32" y="91"/>
                </a:lnTo>
                <a:lnTo>
                  <a:pt x="32" y="89"/>
                </a:lnTo>
                <a:lnTo>
                  <a:pt x="29" y="89"/>
                </a:lnTo>
                <a:lnTo>
                  <a:pt x="26" y="89"/>
                </a:lnTo>
                <a:lnTo>
                  <a:pt x="24" y="89"/>
                </a:lnTo>
                <a:lnTo>
                  <a:pt x="24" y="86"/>
                </a:lnTo>
                <a:lnTo>
                  <a:pt x="21" y="86"/>
                </a:lnTo>
                <a:lnTo>
                  <a:pt x="19" y="86"/>
                </a:lnTo>
                <a:lnTo>
                  <a:pt x="19" y="83"/>
                </a:lnTo>
                <a:lnTo>
                  <a:pt x="16" y="83"/>
                </a:lnTo>
                <a:lnTo>
                  <a:pt x="13" y="83"/>
                </a:lnTo>
                <a:lnTo>
                  <a:pt x="11" y="81"/>
                </a:lnTo>
                <a:lnTo>
                  <a:pt x="8" y="81"/>
                </a:lnTo>
                <a:lnTo>
                  <a:pt x="6" y="81"/>
                </a:lnTo>
                <a:lnTo>
                  <a:pt x="6" y="78"/>
                </a:lnTo>
                <a:lnTo>
                  <a:pt x="3" y="78"/>
                </a:lnTo>
                <a:lnTo>
                  <a:pt x="3" y="76"/>
                </a:lnTo>
                <a:lnTo>
                  <a:pt x="6" y="76"/>
                </a:lnTo>
                <a:lnTo>
                  <a:pt x="3" y="73"/>
                </a:lnTo>
                <a:lnTo>
                  <a:pt x="3" y="70"/>
                </a:lnTo>
                <a:lnTo>
                  <a:pt x="3" y="68"/>
                </a:lnTo>
                <a:lnTo>
                  <a:pt x="3" y="65"/>
                </a:lnTo>
                <a:lnTo>
                  <a:pt x="3" y="62"/>
                </a:lnTo>
                <a:lnTo>
                  <a:pt x="3" y="60"/>
                </a:lnTo>
                <a:lnTo>
                  <a:pt x="3" y="57"/>
                </a:lnTo>
                <a:lnTo>
                  <a:pt x="0" y="57"/>
                </a:lnTo>
                <a:lnTo>
                  <a:pt x="0" y="55"/>
                </a:lnTo>
                <a:lnTo>
                  <a:pt x="0" y="52"/>
                </a:lnTo>
                <a:lnTo>
                  <a:pt x="0" y="49"/>
                </a:lnTo>
                <a:lnTo>
                  <a:pt x="0" y="47"/>
                </a:lnTo>
                <a:lnTo>
                  <a:pt x="0" y="44"/>
                </a:lnTo>
                <a:lnTo>
                  <a:pt x="0" y="42"/>
                </a:lnTo>
                <a:lnTo>
                  <a:pt x="3" y="42"/>
                </a:lnTo>
                <a:lnTo>
                  <a:pt x="3" y="39"/>
                </a:lnTo>
                <a:lnTo>
                  <a:pt x="3" y="36"/>
                </a:lnTo>
                <a:lnTo>
                  <a:pt x="6" y="36"/>
                </a:lnTo>
                <a:lnTo>
                  <a:pt x="6" y="34"/>
                </a:lnTo>
                <a:lnTo>
                  <a:pt x="8" y="34"/>
                </a:lnTo>
                <a:lnTo>
                  <a:pt x="8" y="31"/>
                </a:lnTo>
                <a:lnTo>
                  <a:pt x="11" y="31"/>
                </a:lnTo>
                <a:lnTo>
                  <a:pt x="11" y="29"/>
                </a:lnTo>
                <a:lnTo>
                  <a:pt x="11" y="26"/>
                </a:lnTo>
                <a:lnTo>
                  <a:pt x="13" y="26"/>
                </a:lnTo>
                <a:lnTo>
                  <a:pt x="13" y="23"/>
                </a:lnTo>
                <a:lnTo>
                  <a:pt x="16" y="23"/>
                </a:lnTo>
                <a:lnTo>
                  <a:pt x="19" y="23"/>
                </a:lnTo>
                <a:lnTo>
                  <a:pt x="21" y="23"/>
                </a:lnTo>
                <a:lnTo>
                  <a:pt x="19" y="23"/>
                </a:lnTo>
                <a:lnTo>
                  <a:pt x="21" y="23"/>
                </a:lnTo>
                <a:lnTo>
                  <a:pt x="21" y="26"/>
                </a:lnTo>
                <a:lnTo>
                  <a:pt x="24" y="26"/>
                </a:lnTo>
                <a:lnTo>
                  <a:pt x="24" y="29"/>
                </a:lnTo>
                <a:lnTo>
                  <a:pt x="26" y="29"/>
                </a:lnTo>
                <a:lnTo>
                  <a:pt x="29" y="31"/>
                </a:lnTo>
                <a:lnTo>
                  <a:pt x="32" y="31"/>
                </a:lnTo>
                <a:lnTo>
                  <a:pt x="32" y="34"/>
                </a:lnTo>
                <a:lnTo>
                  <a:pt x="34" y="34"/>
                </a:lnTo>
                <a:lnTo>
                  <a:pt x="37" y="34"/>
                </a:lnTo>
                <a:lnTo>
                  <a:pt x="37" y="36"/>
                </a:lnTo>
                <a:lnTo>
                  <a:pt x="37" y="39"/>
                </a:lnTo>
                <a:lnTo>
                  <a:pt x="37" y="42"/>
                </a:lnTo>
                <a:lnTo>
                  <a:pt x="37" y="44"/>
                </a:lnTo>
                <a:lnTo>
                  <a:pt x="40" y="44"/>
                </a:lnTo>
                <a:lnTo>
                  <a:pt x="40" y="47"/>
                </a:lnTo>
                <a:lnTo>
                  <a:pt x="40" y="49"/>
                </a:lnTo>
                <a:lnTo>
                  <a:pt x="42" y="49"/>
                </a:lnTo>
                <a:lnTo>
                  <a:pt x="42" y="52"/>
                </a:lnTo>
                <a:lnTo>
                  <a:pt x="42" y="55"/>
                </a:lnTo>
                <a:lnTo>
                  <a:pt x="45" y="55"/>
                </a:lnTo>
                <a:lnTo>
                  <a:pt x="47" y="55"/>
                </a:lnTo>
                <a:lnTo>
                  <a:pt x="47" y="57"/>
                </a:lnTo>
                <a:lnTo>
                  <a:pt x="47" y="60"/>
                </a:lnTo>
                <a:lnTo>
                  <a:pt x="50" y="60"/>
                </a:lnTo>
                <a:lnTo>
                  <a:pt x="50" y="62"/>
                </a:lnTo>
                <a:lnTo>
                  <a:pt x="50" y="60"/>
                </a:lnTo>
                <a:lnTo>
                  <a:pt x="50" y="62"/>
                </a:lnTo>
                <a:lnTo>
                  <a:pt x="50" y="65"/>
                </a:lnTo>
                <a:lnTo>
                  <a:pt x="53" y="65"/>
                </a:lnTo>
                <a:lnTo>
                  <a:pt x="53" y="68"/>
                </a:lnTo>
                <a:lnTo>
                  <a:pt x="53" y="70"/>
                </a:lnTo>
                <a:lnTo>
                  <a:pt x="55" y="70"/>
                </a:lnTo>
                <a:lnTo>
                  <a:pt x="55" y="73"/>
                </a:lnTo>
                <a:lnTo>
                  <a:pt x="53" y="73"/>
                </a:lnTo>
                <a:lnTo>
                  <a:pt x="55" y="73"/>
                </a:lnTo>
                <a:lnTo>
                  <a:pt x="53" y="73"/>
                </a:lnTo>
                <a:lnTo>
                  <a:pt x="53" y="76"/>
                </a:lnTo>
                <a:lnTo>
                  <a:pt x="53" y="78"/>
                </a:lnTo>
                <a:lnTo>
                  <a:pt x="53" y="81"/>
                </a:lnTo>
                <a:lnTo>
                  <a:pt x="55" y="81"/>
                </a:lnTo>
                <a:lnTo>
                  <a:pt x="58" y="81"/>
                </a:lnTo>
                <a:lnTo>
                  <a:pt x="58" y="83"/>
                </a:lnTo>
                <a:lnTo>
                  <a:pt x="60" y="83"/>
                </a:lnTo>
                <a:lnTo>
                  <a:pt x="63" y="83"/>
                </a:lnTo>
                <a:lnTo>
                  <a:pt x="60" y="83"/>
                </a:lnTo>
                <a:lnTo>
                  <a:pt x="63" y="83"/>
                </a:lnTo>
                <a:lnTo>
                  <a:pt x="66" y="83"/>
                </a:lnTo>
                <a:lnTo>
                  <a:pt x="68" y="83"/>
                </a:lnTo>
                <a:lnTo>
                  <a:pt x="68" y="81"/>
                </a:lnTo>
                <a:lnTo>
                  <a:pt x="68" y="78"/>
                </a:lnTo>
                <a:lnTo>
                  <a:pt x="71" y="78"/>
                </a:lnTo>
                <a:lnTo>
                  <a:pt x="73" y="78"/>
                </a:lnTo>
                <a:lnTo>
                  <a:pt x="76" y="78"/>
                </a:lnTo>
                <a:lnTo>
                  <a:pt x="79" y="78"/>
                </a:lnTo>
                <a:lnTo>
                  <a:pt x="79" y="76"/>
                </a:lnTo>
                <a:lnTo>
                  <a:pt x="81" y="73"/>
                </a:lnTo>
                <a:lnTo>
                  <a:pt x="81" y="70"/>
                </a:lnTo>
                <a:lnTo>
                  <a:pt x="84" y="70"/>
                </a:lnTo>
                <a:lnTo>
                  <a:pt x="84" y="68"/>
                </a:lnTo>
                <a:lnTo>
                  <a:pt x="87" y="68"/>
                </a:lnTo>
                <a:lnTo>
                  <a:pt x="87" y="65"/>
                </a:lnTo>
                <a:lnTo>
                  <a:pt x="89" y="65"/>
                </a:lnTo>
                <a:lnTo>
                  <a:pt x="89" y="62"/>
                </a:lnTo>
                <a:lnTo>
                  <a:pt x="89" y="60"/>
                </a:lnTo>
                <a:lnTo>
                  <a:pt x="89" y="57"/>
                </a:lnTo>
                <a:lnTo>
                  <a:pt x="92" y="57"/>
                </a:lnTo>
                <a:lnTo>
                  <a:pt x="92" y="55"/>
                </a:lnTo>
                <a:lnTo>
                  <a:pt x="94" y="55"/>
                </a:lnTo>
                <a:lnTo>
                  <a:pt x="94" y="52"/>
                </a:lnTo>
                <a:lnTo>
                  <a:pt x="94" y="49"/>
                </a:lnTo>
                <a:lnTo>
                  <a:pt x="97" y="49"/>
                </a:lnTo>
                <a:lnTo>
                  <a:pt x="97" y="47"/>
                </a:lnTo>
                <a:lnTo>
                  <a:pt x="94" y="47"/>
                </a:lnTo>
                <a:lnTo>
                  <a:pt x="94" y="44"/>
                </a:lnTo>
                <a:lnTo>
                  <a:pt x="92" y="44"/>
                </a:lnTo>
                <a:lnTo>
                  <a:pt x="92" y="42"/>
                </a:lnTo>
                <a:lnTo>
                  <a:pt x="89" y="42"/>
                </a:lnTo>
                <a:lnTo>
                  <a:pt x="89" y="39"/>
                </a:lnTo>
                <a:lnTo>
                  <a:pt x="92" y="39"/>
                </a:lnTo>
                <a:lnTo>
                  <a:pt x="92" y="36"/>
                </a:lnTo>
                <a:lnTo>
                  <a:pt x="89" y="36"/>
                </a:lnTo>
                <a:lnTo>
                  <a:pt x="89" y="34"/>
                </a:lnTo>
                <a:lnTo>
                  <a:pt x="89" y="31"/>
                </a:lnTo>
                <a:lnTo>
                  <a:pt x="87" y="31"/>
                </a:lnTo>
                <a:lnTo>
                  <a:pt x="87" y="29"/>
                </a:lnTo>
                <a:lnTo>
                  <a:pt x="87" y="26"/>
                </a:lnTo>
                <a:lnTo>
                  <a:pt x="87" y="23"/>
                </a:lnTo>
                <a:lnTo>
                  <a:pt x="89" y="23"/>
                </a:lnTo>
                <a:lnTo>
                  <a:pt x="89" y="21"/>
                </a:lnTo>
                <a:lnTo>
                  <a:pt x="89" y="18"/>
                </a:lnTo>
                <a:lnTo>
                  <a:pt x="89" y="15"/>
                </a:lnTo>
                <a:lnTo>
                  <a:pt x="89" y="13"/>
                </a:lnTo>
                <a:lnTo>
                  <a:pt x="89" y="10"/>
                </a:lnTo>
                <a:lnTo>
                  <a:pt x="89" y="8"/>
                </a:lnTo>
                <a:lnTo>
                  <a:pt x="89" y="5"/>
                </a:lnTo>
                <a:lnTo>
                  <a:pt x="92" y="5"/>
                </a:lnTo>
                <a:lnTo>
                  <a:pt x="92" y="2"/>
                </a:lnTo>
                <a:lnTo>
                  <a:pt x="92" y="5"/>
                </a:lnTo>
                <a:lnTo>
                  <a:pt x="92" y="2"/>
                </a:lnTo>
                <a:lnTo>
                  <a:pt x="94" y="2"/>
                </a:lnTo>
                <a:lnTo>
                  <a:pt x="94" y="5"/>
                </a:lnTo>
                <a:lnTo>
                  <a:pt x="94" y="2"/>
                </a:lnTo>
                <a:lnTo>
                  <a:pt x="97" y="2"/>
                </a:lnTo>
                <a:lnTo>
                  <a:pt x="97" y="0"/>
                </a:lnTo>
                <a:lnTo>
                  <a:pt x="100" y="0"/>
                </a:lnTo>
                <a:lnTo>
                  <a:pt x="102" y="0"/>
                </a:lnTo>
                <a:lnTo>
                  <a:pt x="105" y="0"/>
                </a:lnTo>
              </a:path>
            </a:pathLst>
          </a:custGeom>
          <a:noFill/>
          <a:ln w="4763">
            <a:solidFill>
              <a:srgbClr val="6E6E6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259" name="Freeform 49"/>
          <p:cNvSpPr>
            <a:spLocks/>
          </p:cNvSpPr>
          <p:nvPr/>
        </p:nvSpPr>
        <p:spPr bwMode="auto">
          <a:xfrm>
            <a:off x="6556131" y="709613"/>
            <a:ext cx="7327" cy="12700"/>
          </a:xfrm>
          <a:custGeom>
            <a:avLst/>
            <a:gdLst>
              <a:gd name="T0" fmla="*/ 0 w 5"/>
              <a:gd name="T1" fmla="*/ 0 h 8"/>
              <a:gd name="T2" fmla="*/ 2 w 5"/>
              <a:gd name="T3" fmla="*/ 0 h 8"/>
              <a:gd name="T4" fmla="*/ 2 w 5"/>
              <a:gd name="T5" fmla="*/ 3 h 8"/>
              <a:gd name="T6" fmla="*/ 2 w 5"/>
              <a:gd name="T7" fmla="*/ 0 h 8"/>
              <a:gd name="T8" fmla="*/ 2 w 5"/>
              <a:gd name="T9" fmla="*/ 3 h 8"/>
              <a:gd name="T10" fmla="*/ 5 w 5"/>
              <a:gd name="T11" fmla="*/ 3 h 8"/>
              <a:gd name="T12" fmla="*/ 5 w 5"/>
              <a:gd name="T13" fmla="*/ 6 h 8"/>
              <a:gd name="T14" fmla="*/ 5 w 5"/>
              <a:gd name="T15" fmla="*/ 8 h 8"/>
              <a:gd name="T16" fmla="*/ 2 w 5"/>
              <a:gd name="T17" fmla="*/ 8 h 8"/>
              <a:gd name="T18" fmla="*/ 2 w 5"/>
              <a:gd name="T19" fmla="*/ 6 h 8"/>
              <a:gd name="T20" fmla="*/ 0 w 5"/>
              <a:gd name="T21" fmla="*/ 6 h 8"/>
              <a:gd name="T22" fmla="*/ 0 w 5"/>
              <a:gd name="T23" fmla="*/ 3 h 8"/>
              <a:gd name="T24" fmla="*/ 0 w 5"/>
              <a:gd name="T25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5" h="8">
                <a:moveTo>
                  <a:pt x="0" y="0"/>
                </a:moveTo>
                <a:lnTo>
                  <a:pt x="2" y="0"/>
                </a:lnTo>
                <a:lnTo>
                  <a:pt x="2" y="3"/>
                </a:lnTo>
                <a:lnTo>
                  <a:pt x="2" y="0"/>
                </a:lnTo>
                <a:lnTo>
                  <a:pt x="2" y="3"/>
                </a:lnTo>
                <a:lnTo>
                  <a:pt x="5" y="3"/>
                </a:lnTo>
                <a:lnTo>
                  <a:pt x="5" y="6"/>
                </a:lnTo>
                <a:lnTo>
                  <a:pt x="5" y="8"/>
                </a:lnTo>
                <a:lnTo>
                  <a:pt x="2" y="8"/>
                </a:lnTo>
                <a:lnTo>
                  <a:pt x="2" y="6"/>
                </a:lnTo>
                <a:lnTo>
                  <a:pt x="0" y="6"/>
                </a:lnTo>
                <a:lnTo>
                  <a:pt x="0" y="3"/>
                </a:lnTo>
                <a:lnTo>
                  <a:pt x="0" y="0"/>
                </a:lnTo>
              </a:path>
            </a:pathLst>
          </a:custGeom>
          <a:noFill/>
          <a:ln w="4763">
            <a:solidFill>
              <a:srgbClr val="6E6E6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260" name="Freeform 50"/>
          <p:cNvSpPr>
            <a:spLocks/>
          </p:cNvSpPr>
          <p:nvPr/>
        </p:nvSpPr>
        <p:spPr bwMode="auto">
          <a:xfrm>
            <a:off x="7030916" y="665163"/>
            <a:ext cx="57150" cy="69850"/>
          </a:xfrm>
          <a:custGeom>
            <a:avLst/>
            <a:gdLst>
              <a:gd name="T0" fmla="*/ 20 w 39"/>
              <a:gd name="T1" fmla="*/ 0 h 44"/>
              <a:gd name="T2" fmla="*/ 26 w 39"/>
              <a:gd name="T3" fmla="*/ 0 h 44"/>
              <a:gd name="T4" fmla="*/ 28 w 39"/>
              <a:gd name="T5" fmla="*/ 2 h 44"/>
              <a:gd name="T6" fmla="*/ 28 w 39"/>
              <a:gd name="T7" fmla="*/ 2 h 44"/>
              <a:gd name="T8" fmla="*/ 31 w 39"/>
              <a:gd name="T9" fmla="*/ 5 h 44"/>
              <a:gd name="T10" fmla="*/ 33 w 39"/>
              <a:gd name="T11" fmla="*/ 7 h 44"/>
              <a:gd name="T12" fmla="*/ 36 w 39"/>
              <a:gd name="T13" fmla="*/ 10 h 44"/>
              <a:gd name="T14" fmla="*/ 39 w 39"/>
              <a:gd name="T15" fmla="*/ 13 h 44"/>
              <a:gd name="T16" fmla="*/ 36 w 39"/>
              <a:gd name="T17" fmla="*/ 15 h 44"/>
              <a:gd name="T18" fmla="*/ 33 w 39"/>
              <a:gd name="T19" fmla="*/ 18 h 44"/>
              <a:gd name="T20" fmla="*/ 31 w 39"/>
              <a:gd name="T21" fmla="*/ 21 h 44"/>
              <a:gd name="T22" fmla="*/ 28 w 39"/>
              <a:gd name="T23" fmla="*/ 23 h 44"/>
              <a:gd name="T24" fmla="*/ 26 w 39"/>
              <a:gd name="T25" fmla="*/ 26 h 44"/>
              <a:gd name="T26" fmla="*/ 23 w 39"/>
              <a:gd name="T27" fmla="*/ 28 h 44"/>
              <a:gd name="T28" fmla="*/ 20 w 39"/>
              <a:gd name="T29" fmla="*/ 31 h 44"/>
              <a:gd name="T30" fmla="*/ 20 w 39"/>
              <a:gd name="T31" fmla="*/ 31 h 44"/>
              <a:gd name="T32" fmla="*/ 18 w 39"/>
              <a:gd name="T33" fmla="*/ 34 h 44"/>
              <a:gd name="T34" fmla="*/ 15 w 39"/>
              <a:gd name="T35" fmla="*/ 36 h 44"/>
              <a:gd name="T36" fmla="*/ 13 w 39"/>
              <a:gd name="T37" fmla="*/ 39 h 44"/>
              <a:gd name="T38" fmla="*/ 7 w 39"/>
              <a:gd name="T39" fmla="*/ 39 h 44"/>
              <a:gd name="T40" fmla="*/ 5 w 39"/>
              <a:gd name="T41" fmla="*/ 39 h 44"/>
              <a:gd name="T42" fmla="*/ 5 w 39"/>
              <a:gd name="T43" fmla="*/ 44 h 44"/>
              <a:gd name="T44" fmla="*/ 2 w 39"/>
              <a:gd name="T45" fmla="*/ 41 h 44"/>
              <a:gd name="T46" fmla="*/ 2 w 39"/>
              <a:gd name="T47" fmla="*/ 44 h 44"/>
              <a:gd name="T48" fmla="*/ 0 w 39"/>
              <a:gd name="T49" fmla="*/ 41 h 44"/>
              <a:gd name="T50" fmla="*/ 0 w 39"/>
              <a:gd name="T51" fmla="*/ 36 h 44"/>
              <a:gd name="T52" fmla="*/ 0 w 39"/>
              <a:gd name="T53" fmla="*/ 36 h 44"/>
              <a:gd name="T54" fmla="*/ 0 w 39"/>
              <a:gd name="T55" fmla="*/ 31 h 44"/>
              <a:gd name="T56" fmla="*/ 0 w 39"/>
              <a:gd name="T57" fmla="*/ 26 h 44"/>
              <a:gd name="T58" fmla="*/ 0 w 39"/>
              <a:gd name="T59" fmla="*/ 21 h 44"/>
              <a:gd name="T60" fmla="*/ 0 w 39"/>
              <a:gd name="T61" fmla="*/ 15 h 44"/>
              <a:gd name="T62" fmla="*/ 0 w 39"/>
              <a:gd name="T63" fmla="*/ 10 h 44"/>
              <a:gd name="T64" fmla="*/ 5 w 39"/>
              <a:gd name="T65" fmla="*/ 10 h 44"/>
              <a:gd name="T66" fmla="*/ 5 w 39"/>
              <a:gd name="T67" fmla="*/ 5 h 44"/>
              <a:gd name="T68" fmla="*/ 10 w 39"/>
              <a:gd name="T69" fmla="*/ 5 h 44"/>
              <a:gd name="T70" fmla="*/ 13 w 39"/>
              <a:gd name="T71" fmla="*/ 2 h 44"/>
              <a:gd name="T72" fmla="*/ 15 w 39"/>
              <a:gd name="T73" fmla="*/ 0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39" h="44">
                <a:moveTo>
                  <a:pt x="18" y="0"/>
                </a:moveTo>
                <a:lnTo>
                  <a:pt x="20" y="0"/>
                </a:lnTo>
                <a:lnTo>
                  <a:pt x="23" y="0"/>
                </a:lnTo>
                <a:lnTo>
                  <a:pt x="26" y="0"/>
                </a:lnTo>
                <a:lnTo>
                  <a:pt x="28" y="0"/>
                </a:lnTo>
                <a:lnTo>
                  <a:pt x="28" y="2"/>
                </a:lnTo>
                <a:lnTo>
                  <a:pt x="28" y="0"/>
                </a:lnTo>
                <a:lnTo>
                  <a:pt x="28" y="2"/>
                </a:lnTo>
                <a:lnTo>
                  <a:pt x="31" y="2"/>
                </a:lnTo>
                <a:lnTo>
                  <a:pt x="31" y="5"/>
                </a:lnTo>
                <a:lnTo>
                  <a:pt x="33" y="5"/>
                </a:lnTo>
                <a:lnTo>
                  <a:pt x="33" y="7"/>
                </a:lnTo>
                <a:lnTo>
                  <a:pt x="36" y="7"/>
                </a:lnTo>
                <a:lnTo>
                  <a:pt x="36" y="10"/>
                </a:lnTo>
                <a:lnTo>
                  <a:pt x="39" y="10"/>
                </a:lnTo>
                <a:lnTo>
                  <a:pt x="39" y="13"/>
                </a:lnTo>
                <a:lnTo>
                  <a:pt x="36" y="13"/>
                </a:lnTo>
                <a:lnTo>
                  <a:pt x="36" y="15"/>
                </a:lnTo>
                <a:lnTo>
                  <a:pt x="33" y="15"/>
                </a:lnTo>
                <a:lnTo>
                  <a:pt x="33" y="18"/>
                </a:lnTo>
                <a:lnTo>
                  <a:pt x="33" y="21"/>
                </a:lnTo>
                <a:lnTo>
                  <a:pt x="31" y="21"/>
                </a:lnTo>
                <a:lnTo>
                  <a:pt x="31" y="23"/>
                </a:lnTo>
                <a:lnTo>
                  <a:pt x="28" y="23"/>
                </a:lnTo>
                <a:lnTo>
                  <a:pt x="28" y="26"/>
                </a:lnTo>
                <a:lnTo>
                  <a:pt x="26" y="26"/>
                </a:lnTo>
                <a:lnTo>
                  <a:pt x="26" y="28"/>
                </a:lnTo>
                <a:lnTo>
                  <a:pt x="23" y="28"/>
                </a:lnTo>
                <a:lnTo>
                  <a:pt x="23" y="31"/>
                </a:lnTo>
                <a:lnTo>
                  <a:pt x="20" y="31"/>
                </a:lnTo>
                <a:lnTo>
                  <a:pt x="20" y="34"/>
                </a:lnTo>
                <a:lnTo>
                  <a:pt x="20" y="31"/>
                </a:lnTo>
                <a:lnTo>
                  <a:pt x="20" y="34"/>
                </a:lnTo>
                <a:lnTo>
                  <a:pt x="18" y="34"/>
                </a:lnTo>
                <a:lnTo>
                  <a:pt x="15" y="34"/>
                </a:lnTo>
                <a:lnTo>
                  <a:pt x="15" y="36"/>
                </a:lnTo>
                <a:lnTo>
                  <a:pt x="13" y="36"/>
                </a:lnTo>
                <a:lnTo>
                  <a:pt x="13" y="39"/>
                </a:lnTo>
                <a:lnTo>
                  <a:pt x="10" y="39"/>
                </a:lnTo>
                <a:lnTo>
                  <a:pt x="7" y="39"/>
                </a:lnTo>
                <a:lnTo>
                  <a:pt x="7" y="41"/>
                </a:lnTo>
                <a:lnTo>
                  <a:pt x="5" y="39"/>
                </a:lnTo>
                <a:lnTo>
                  <a:pt x="5" y="41"/>
                </a:lnTo>
                <a:lnTo>
                  <a:pt x="5" y="44"/>
                </a:lnTo>
                <a:lnTo>
                  <a:pt x="5" y="41"/>
                </a:lnTo>
                <a:lnTo>
                  <a:pt x="2" y="41"/>
                </a:lnTo>
                <a:lnTo>
                  <a:pt x="5" y="44"/>
                </a:lnTo>
                <a:lnTo>
                  <a:pt x="2" y="44"/>
                </a:lnTo>
                <a:lnTo>
                  <a:pt x="2" y="41"/>
                </a:lnTo>
                <a:lnTo>
                  <a:pt x="0" y="41"/>
                </a:lnTo>
                <a:lnTo>
                  <a:pt x="0" y="39"/>
                </a:lnTo>
                <a:lnTo>
                  <a:pt x="0" y="36"/>
                </a:lnTo>
                <a:lnTo>
                  <a:pt x="2" y="36"/>
                </a:lnTo>
                <a:lnTo>
                  <a:pt x="0" y="36"/>
                </a:lnTo>
                <a:lnTo>
                  <a:pt x="0" y="34"/>
                </a:lnTo>
                <a:lnTo>
                  <a:pt x="0" y="31"/>
                </a:lnTo>
                <a:lnTo>
                  <a:pt x="0" y="28"/>
                </a:lnTo>
                <a:lnTo>
                  <a:pt x="0" y="26"/>
                </a:lnTo>
                <a:lnTo>
                  <a:pt x="0" y="23"/>
                </a:lnTo>
                <a:lnTo>
                  <a:pt x="0" y="21"/>
                </a:lnTo>
                <a:lnTo>
                  <a:pt x="0" y="18"/>
                </a:lnTo>
                <a:lnTo>
                  <a:pt x="0" y="15"/>
                </a:lnTo>
                <a:lnTo>
                  <a:pt x="0" y="13"/>
                </a:lnTo>
                <a:lnTo>
                  <a:pt x="0" y="10"/>
                </a:lnTo>
                <a:lnTo>
                  <a:pt x="2" y="10"/>
                </a:lnTo>
                <a:lnTo>
                  <a:pt x="5" y="10"/>
                </a:lnTo>
                <a:lnTo>
                  <a:pt x="5" y="7"/>
                </a:lnTo>
                <a:lnTo>
                  <a:pt x="5" y="5"/>
                </a:lnTo>
                <a:lnTo>
                  <a:pt x="7" y="5"/>
                </a:lnTo>
                <a:lnTo>
                  <a:pt x="10" y="5"/>
                </a:lnTo>
                <a:lnTo>
                  <a:pt x="13" y="5"/>
                </a:lnTo>
                <a:lnTo>
                  <a:pt x="13" y="2"/>
                </a:lnTo>
                <a:lnTo>
                  <a:pt x="15" y="2"/>
                </a:lnTo>
                <a:lnTo>
                  <a:pt x="15" y="0"/>
                </a:lnTo>
                <a:lnTo>
                  <a:pt x="18" y="0"/>
                </a:lnTo>
              </a:path>
            </a:pathLst>
          </a:custGeom>
          <a:noFill/>
          <a:ln w="4763">
            <a:solidFill>
              <a:srgbClr val="6E6E6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261" name="Freeform 51"/>
          <p:cNvSpPr>
            <a:spLocks/>
          </p:cNvSpPr>
          <p:nvPr/>
        </p:nvSpPr>
        <p:spPr bwMode="auto">
          <a:xfrm>
            <a:off x="5959720" y="660401"/>
            <a:ext cx="14654" cy="15875"/>
          </a:xfrm>
          <a:custGeom>
            <a:avLst/>
            <a:gdLst>
              <a:gd name="T0" fmla="*/ 5 w 10"/>
              <a:gd name="T1" fmla="*/ 10 h 10"/>
              <a:gd name="T2" fmla="*/ 2 w 10"/>
              <a:gd name="T3" fmla="*/ 10 h 10"/>
              <a:gd name="T4" fmla="*/ 0 w 10"/>
              <a:gd name="T5" fmla="*/ 10 h 10"/>
              <a:gd name="T6" fmla="*/ 2 w 10"/>
              <a:gd name="T7" fmla="*/ 10 h 10"/>
              <a:gd name="T8" fmla="*/ 5 w 10"/>
              <a:gd name="T9" fmla="*/ 10 h 10"/>
              <a:gd name="T10" fmla="*/ 5 w 10"/>
              <a:gd name="T11" fmla="*/ 8 h 10"/>
              <a:gd name="T12" fmla="*/ 5 w 10"/>
              <a:gd name="T13" fmla="*/ 5 h 10"/>
              <a:gd name="T14" fmla="*/ 7 w 10"/>
              <a:gd name="T15" fmla="*/ 5 h 10"/>
              <a:gd name="T16" fmla="*/ 10 w 10"/>
              <a:gd name="T17" fmla="*/ 5 h 10"/>
              <a:gd name="T18" fmla="*/ 10 w 10"/>
              <a:gd name="T19" fmla="*/ 3 h 10"/>
              <a:gd name="T20" fmla="*/ 10 w 10"/>
              <a:gd name="T21" fmla="*/ 0 h 10"/>
              <a:gd name="T22" fmla="*/ 10 w 10"/>
              <a:gd name="T23" fmla="*/ 3 h 10"/>
              <a:gd name="T24" fmla="*/ 10 w 10"/>
              <a:gd name="T25" fmla="*/ 5 h 10"/>
              <a:gd name="T26" fmla="*/ 7 w 10"/>
              <a:gd name="T27" fmla="*/ 5 h 10"/>
              <a:gd name="T28" fmla="*/ 7 w 10"/>
              <a:gd name="T29" fmla="*/ 8 h 10"/>
              <a:gd name="T30" fmla="*/ 5 w 10"/>
              <a:gd name="T31" fmla="*/ 8 h 10"/>
              <a:gd name="T32" fmla="*/ 5 w 10"/>
              <a:gd name="T33" fmla="*/ 1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0" h="10">
                <a:moveTo>
                  <a:pt x="5" y="10"/>
                </a:moveTo>
                <a:lnTo>
                  <a:pt x="2" y="10"/>
                </a:lnTo>
                <a:lnTo>
                  <a:pt x="0" y="10"/>
                </a:lnTo>
                <a:lnTo>
                  <a:pt x="2" y="10"/>
                </a:lnTo>
                <a:lnTo>
                  <a:pt x="5" y="10"/>
                </a:lnTo>
                <a:lnTo>
                  <a:pt x="5" y="8"/>
                </a:lnTo>
                <a:lnTo>
                  <a:pt x="5" y="5"/>
                </a:lnTo>
                <a:lnTo>
                  <a:pt x="7" y="5"/>
                </a:lnTo>
                <a:lnTo>
                  <a:pt x="10" y="5"/>
                </a:lnTo>
                <a:lnTo>
                  <a:pt x="10" y="3"/>
                </a:lnTo>
                <a:lnTo>
                  <a:pt x="10" y="0"/>
                </a:lnTo>
                <a:lnTo>
                  <a:pt x="10" y="3"/>
                </a:lnTo>
                <a:lnTo>
                  <a:pt x="10" y="5"/>
                </a:lnTo>
                <a:lnTo>
                  <a:pt x="7" y="5"/>
                </a:lnTo>
                <a:lnTo>
                  <a:pt x="7" y="8"/>
                </a:lnTo>
                <a:lnTo>
                  <a:pt x="5" y="8"/>
                </a:lnTo>
                <a:lnTo>
                  <a:pt x="5" y="10"/>
                </a:lnTo>
              </a:path>
            </a:pathLst>
          </a:custGeom>
          <a:noFill/>
          <a:ln w="4763">
            <a:solidFill>
              <a:srgbClr val="6E6E6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262" name="Freeform 52"/>
          <p:cNvSpPr>
            <a:spLocks/>
          </p:cNvSpPr>
          <p:nvPr/>
        </p:nvSpPr>
        <p:spPr bwMode="auto">
          <a:xfrm>
            <a:off x="7107116" y="660400"/>
            <a:ext cx="7327" cy="7938"/>
          </a:xfrm>
          <a:custGeom>
            <a:avLst/>
            <a:gdLst>
              <a:gd name="T0" fmla="*/ 2 w 5"/>
              <a:gd name="T1" fmla="*/ 0 h 5"/>
              <a:gd name="T2" fmla="*/ 2 w 5"/>
              <a:gd name="T3" fmla="*/ 3 h 5"/>
              <a:gd name="T4" fmla="*/ 5 w 5"/>
              <a:gd name="T5" fmla="*/ 3 h 5"/>
              <a:gd name="T6" fmla="*/ 2 w 5"/>
              <a:gd name="T7" fmla="*/ 3 h 5"/>
              <a:gd name="T8" fmla="*/ 2 w 5"/>
              <a:gd name="T9" fmla="*/ 5 h 5"/>
              <a:gd name="T10" fmla="*/ 0 w 5"/>
              <a:gd name="T11" fmla="*/ 5 h 5"/>
              <a:gd name="T12" fmla="*/ 2 w 5"/>
              <a:gd name="T13" fmla="*/ 5 h 5"/>
              <a:gd name="T14" fmla="*/ 0 w 5"/>
              <a:gd name="T15" fmla="*/ 5 h 5"/>
              <a:gd name="T16" fmla="*/ 0 w 5"/>
              <a:gd name="T17" fmla="*/ 3 h 5"/>
              <a:gd name="T18" fmla="*/ 0 w 5"/>
              <a:gd name="T19" fmla="*/ 0 h 5"/>
              <a:gd name="T20" fmla="*/ 2 w 5"/>
              <a:gd name="T21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5" h="5">
                <a:moveTo>
                  <a:pt x="2" y="0"/>
                </a:moveTo>
                <a:lnTo>
                  <a:pt x="2" y="3"/>
                </a:lnTo>
                <a:lnTo>
                  <a:pt x="5" y="3"/>
                </a:lnTo>
                <a:lnTo>
                  <a:pt x="2" y="3"/>
                </a:lnTo>
                <a:lnTo>
                  <a:pt x="2" y="5"/>
                </a:lnTo>
                <a:lnTo>
                  <a:pt x="0" y="5"/>
                </a:lnTo>
                <a:lnTo>
                  <a:pt x="2" y="5"/>
                </a:lnTo>
                <a:lnTo>
                  <a:pt x="0" y="5"/>
                </a:lnTo>
                <a:lnTo>
                  <a:pt x="0" y="3"/>
                </a:lnTo>
                <a:lnTo>
                  <a:pt x="0" y="0"/>
                </a:lnTo>
                <a:lnTo>
                  <a:pt x="2" y="0"/>
                </a:lnTo>
              </a:path>
            </a:pathLst>
          </a:custGeom>
          <a:noFill/>
          <a:ln w="4763">
            <a:solidFill>
              <a:srgbClr val="6E6E6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263" name="Freeform 53"/>
          <p:cNvSpPr>
            <a:spLocks/>
          </p:cNvSpPr>
          <p:nvPr/>
        </p:nvSpPr>
        <p:spPr bwMode="auto">
          <a:xfrm>
            <a:off x="6529754" y="655638"/>
            <a:ext cx="14654" cy="12700"/>
          </a:xfrm>
          <a:custGeom>
            <a:avLst/>
            <a:gdLst>
              <a:gd name="T0" fmla="*/ 7 w 10"/>
              <a:gd name="T1" fmla="*/ 0 h 8"/>
              <a:gd name="T2" fmla="*/ 7 w 10"/>
              <a:gd name="T3" fmla="*/ 3 h 8"/>
              <a:gd name="T4" fmla="*/ 10 w 10"/>
              <a:gd name="T5" fmla="*/ 3 h 8"/>
              <a:gd name="T6" fmla="*/ 10 w 10"/>
              <a:gd name="T7" fmla="*/ 6 h 8"/>
              <a:gd name="T8" fmla="*/ 10 w 10"/>
              <a:gd name="T9" fmla="*/ 8 h 8"/>
              <a:gd name="T10" fmla="*/ 7 w 10"/>
              <a:gd name="T11" fmla="*/ 8 h 8"/>
              <a:gd name="T12" fmla="*/ 5 w 10"/>
              <a:gd name="T13" fmla="*/ 8 h 8"/>
              <a:gd name="T14" fmla="*/ 5 w 10"/>
              <a:gd name="T15" fmla="*/ 6 h 8"/>
              <a:gd name="T16" fmla="*/ 2 w 10"/>
              <a:gd name="T17" fmla="*/ 6 h 8"/>
              <a:gd name="T18" fmla="*/ 2 w 10"/>
              <a:gd name="T19" fmla="*/ 3 h 8"/>
              <a:gd name="T20" fmla="*/ 0 w 10"/>
              <a:gd name="T21" fmla="*/ 3 h 8"/>
              <a:gd name="T22" fmla="*/ 2 w 10"/>
              <a:gd name="T23" fmla="*/ 3 h 8"/>
              <a:gd name="T24" fmla="*/ 5 w 10"/>
              <a:gd name="T25" fmla="*/ 3 h 8"/>
              <a:gd name="T26" fmla="*/ 7 w 10"/>
              <a:gd name="T27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0" h="8">
                <a:moveTo>
                  <a:pt x="7" y="0"/>
                </a:moveTo>
                <a:lnTo>
                  <a:pt x="7" y="3"/>
                </a:lnTo>
                <a:lnTo>
                  <a:pt x="10" y="3"/>
                </a:lnTo>
                <a:lnTo>
                  <a:pt x="10" y="6"/>
                </a:lnTo>
                <a:lnTo>
                  <a:pt x="10" y="8"/>
                </a:lnTo>
                <a:lnTo>
                  <a:pt x="7" y="8"/>
                </a:lnTo>
                <a:lnTo>
                  <a:pt x="5" y="8"/>
                </a:lnTo>
                <a:lnTo>
                  <a:pt x="5" y="6"/>
                </a:lnTo>
                <a:lnTo>
                  <a:pt x="2" y="6"/>
                </a:lnTo>
                <a:lnTo>
                  <a:pt x="2" y="3"/>
                </a:lnTo>
                <a:lnTo>
                  <a:pt x="0" y="3"/>
                </a:lnTo>
                <a:lnTo>
                  <a:pt x="2" y="3"/>
                </a:lnTo>
                <a:lnTo>
                  <a:pt x="5" y="3"/>
                </a:lnTo>
                <a:lnTo>
                  <a:pt x="7" y="0"/>
                </a:lnTo>
              </a:path>
            </a:pathLst>
          </a:custGeom>
          <a:noFill/>
          <a:ln w="4763">
            <a:solidFill>
              <a:srgbClr val="6E6E6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264" name="Freeform 54"/>
          <p:cNvSpPr>
            <a:spLocks/>
          </p:cNvSpPr>
          <p:nvPr/>
        </p:nvSpPr>
        <p:spPr bwMode="auto">
          <a:xfrm>
            <a:off x="7323992" y="655639"/>
            <a:ext cx="30774" cy="42863"/>
          </a:xfrm>
          <a:custGeom>
            <a:avLst/>
            <a:gdLst>
              <a:gd name="T0" fmla="*/ 11 w 21"/>
              <a:gd name="T1" fmla="*/ 0 h 27"/>
              <a:gd name="T2" fmla="*/ 14 w 21"/>
              <a:gd name="T3" fmla="*/ 0 h 27"/>
              <a:gd name="T4" fmla="*/ 14 w 21"/>
              <a:gd name="T5" fmla="*/ 3 h 27"/>
              <a:gd name="T6" fmla="*/ 16 w 21"/>
              <a:gd name="T7" fmla="*/ 3 h 27"/>
              <a:gd name="T8" fmla="*/ 19 w 21"/>
              <a:gd name="T9" fmla="*/ 3 h 27"/>
              <a:gd name="T10" fmla="*/ 19 w 21"/>
              <a:gd name="T11" fmla="*/ 6 h 27"/>
              <a:gd name="T12" fmla="*/ 19 w 21"/>
              <a:gd name="T13" fmla="*/ 8 h 27"/>
              <a:gd name="T14" fmla="*/ 19 w 21"/>
              <a:gd name="T15" fmla="*/ 11 h 27"/>
              <a:gd name="T16" fmla="*/ 21 w 21"/>
              <a:gd name="T17" fmla="*/ 11 h 27"/>
              <a:gd name="T18" fmla="*/ 19 w 21"/>
              <a:gd name="T19" fmla="*/ 11 h 27"/>
              <a:gd name="T20" fmla="*/ 21 w 21"/>
              <a:gd name="T21" fmla="*/ 11 h 27"/>
              <a:gd name="T22" fmla="*/ 19 w 21"/>
              <a:gd name="T23" fmla="*/ 11 h 27"/>
              <a:gd name="T24" fmla="*/ 21 w 21"/>
              <a:gd name="T25" fmla="*/ 11 h 27"/>
              <a:gd name="T26" fmla="*/ 21 w 21"/>
              <a:gd name="T27" fmla="*/ 13 h 27"/>
              <a:gd name="T28" fmla="*/ 21 w 21"/>
              <a:gd name="T29" fmla="*/ 16 h 27"/>
              <a:gd name="T30" fmla="*/ 19 w 21"/>
              <a:gd name="T31" fmla="*/ 16 h 27"/>
              <a:gd name="T32" fmla="*/ 19 w 21"/>
              <a:gd name="T33" fmla="*/ 19 h 27"/>
              <a:gd name="T34" fmla="*/ 19 w 21"/>
              <a:gd name="T35" fmla="*/ 21 h 27"/>
              <a:gd name="T36" fmla="*/ 19 w 21"/>
              <a:gd name="T37" fmla="*/ 24 h 27"/>
              <a:gd name="T38" fmla="*/ 19 w 21"/>
              <a:gd name="T39" fmla="*/ 27 h 27"/>
              <a:gd name="T40" fmla="*/ 16 w 21"/>
              <a:gd name="T41" fmla="*/ 27 h 27"/>
              <a:gd name="T42" fmla="*/ 16 w 21"/>
              <a:gd name="T43" fmla="*/ 24 h 27"/>
              <a:gd name="T44" fmla="*/ 14 w 21"/>
              <a:gd name="T45" fmla="*/ 24 h 27"/>
              <a:gd name="T46" fmla="*/ 14 w 21"/>
              <a:gd name="T47" fmla="*/ 21 h 27"/>
              <a:gd name="T48" fmla="*/ 11 w 21"/>
              <a:gd name="T49" fmla="*/ 21 h 27"/>
              <a:gd name="T50" fmla="*/ 11 w 21"/>
              <a:gd name="T51" fmla="*/ 19 h 27"/>
              <a:gd name="T52" fmla="*/ 8 w 21"/>
              <a:gd name="T53" fmla="*/ 19 h 27"/>
              <a:gd name="T54" fmla="*/ 8 w 21"/>
              <a:gd name="T55" fmla="*/ 16 h 27"/>
              <a:gd name="T56" fmla="*/ 6 w 21"/>
              <a:gd name="T57" fmla="*/ 16 h 27"/>
              <a:gd name="T58" fmla="*/ 6 w 21"/>
              <a:gd name="T59" fmla="*/ 13 h 27"/>
              <a:gd name="T60" fmla="*/ 3 w 21"/>
              <a:gd name="T61" fmla="*/ 13 h 27"/>
              <a:gd name="T62" fmla="*/ 3 w 21"/>
              <a:gd name="T63" fmla="*/ 11 h 27"/>
              <a:gd name="T64" fmla="*/ 3 w 21"/>
              <a:gd name="T65" fmla="*/ 8 h 27"/>
              <a:gd name="T66" fmla="*/ 0 w 21"/>
              <a:gd name="T67" fmla="*/ 8 h 27"/>
              <a:gd name="T68" fmla="*/ 0 w 21"/>
              <a:gd name="T69" fmla="*/ 6 h 27"/>
              <a:gd name="T70" fmla="*/ 3 w 21"/>
              <a:gd name="T71" fmla="*/ 6 h 27"/>
              <a:gd name="T72" fmla="*/ 3 w 21"/>
              <a:gd name="T73" fmla="*/ 3 h 27"/>
              <a:gd name="T74" fmla="*/ 6 w 21"/>
              <a:gd name="T75" fmla="*/ 3 h 27"/>
              <a:gd name="T76" fmla="*/ 8 w 21"/>
              <a:gd name="T77" fmla="*/ 3 h 27"/>
              <a:gd name="T78" fmla="*/ 8 w 21"/>
              <a:gd name="T79" fmla="*/ 0 h 27"/>
              <a:gd name="T80" fmla="*/ 11 w 21"/>
              <a:gd name="T81" fmla="*/ 0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21" h="27">
                <a:moveTo>
                  <a:pt x="11" y="0"/>
                </a:moveTo>
                <a:lnTo>
                  <a:pt x="14" y="0"/>
                </a:lnTo>
                <a:lnTo>
                  <a:pt x="14" y="3"/>
                </a:lnTo>
                <a:lnTo>
                  <a:pt x="16" y="3"/>
                </a:lnTo>
                <a:lnTo>
                  <a:pt x="19" y="3"/>
                </a:lnTo>
                <a:lnTo>
                  <a:pt x="19" y="6"/>
                </a:lnTo>
                <a:lnTo>
                  <a:pt x="19" y="8"/>
                </a:lnTo>
                <a:lnTo>
                  <a:pt x="19" y="11"/>
                </a:lnTo>
                <a:lnTo>
                  <a:pt x="21" y="11"/>
                </a:lnTo>
                <a:lnTo>
                  <a:pt x="19" y="11"/>
                </a:lnTo>
                <a:lnTo>
                  <a:pt x="21" y="11"/>
                </a:lnTo>
                <a:lnTo>
                  <a:pt x="19" y="11"/>
                </a:lnTo>
                <a:lnTo>
                  <a:pt x="21" y="11"/>
                </a:lnTo>
                <a:lnTo>
                  <a:pt x="21" y="13"/>
                </a:lnTo>
                <a:lnTo>
                  <a:pt x="21" y="16"/>
                </a:lnTo>
                <a:lnTo>
                  <a:pt x="19" y="16"/>
                </a:lnTo>
                <a:lnTo>
                  <a:pt x="19" y="19"/>
                </a:lnTo>
                <a:lnTo>
                  <a:pt x="19" y="21"/>
                </a:lnTo>
                <a:lnTo>
                  <a:pt x="19" y="24"/>
                </a:lnTo>
                <a:lnTo>
                  <a:pt x="19" y="27"/>
                </a:lnTo>
                <a:lnTo>
                  <a:pt x="16" y="27"/>
                </a:lnTo>
                <a:lnTo>
                  <a:pt x="16" y="24"/>
                </a:lnTo>
                <a:lnTo>
                  <a:pt x="14" y="24"/>
                </a:lnTo>
                <a:lnTo>
                  <a:pt x="14" y="21"/>
                </a:lnTo>
                <a:lnTo>
                  <a:pt x="11" y="21"/>
                </a:lnTo>
                <a:lnTo>
                  <a:pt x="11" y="19"/>
                </a:lnTo>
                <a:lnTo>
                  <a:pt x="8" y="19"/>
                </a:lnTo>
                <a:lnTo>
                  <a:pt x="8" y="16"/>
                </a:lnTo>
                <a:lnTo>
                  <a:pt x="6" y="16"/>
                </a:lnTo>
                <a:lnTo>
                  <a:pt x="6" y="13"/>
                </a:lnTo>
                <a:lnTo>
                  <a:pt x="3" y="13"/>
                </a:lnTo>
                <a:lnTo>
                  <a:pt x="3" y="11"/>
                </a:lnTo>
                <a:lnTo>
                  <a:pt x="3" y="8"/>
                </a:lnTo>
                <a:lnTo>
                  <a:pt x="0" y="8"/>
                </a:lnTo>
                <a:lnTo>
                  <a:pt x="0" y="6"/>
                </a:lnTo>
                <a:lnTo>
                  <a:pt x="3" y="6"/>
                </a:lnTo>
                <a:lnTo>
                  <a:pt x="3" y="3"/>
                </a:lnTo>
                <a:lnTo>
                  <a:pt x="6" y="3"/>
                </a:lnTo>
                <a:lnTo>
                  <a:pt x="8" y="3"/>
                </a:lnTo>
                <a:lnTo>
                  <a:pt x="8" y="0"/>
                </a:lnTo>
                <a:lnTo>
                  <a:pt x="11" y="0"/>
                </a:lnTo>
              </a:path>
            </a:pathLst>
          </a:custGeom>
          <a:noFill/>
          <a:ln w="4763">
            <a:solidFill>
              <a:srgbClr val="6E6E6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265" name="Freeform 55"/>
          <p:cNvSpPr>
            <a:spLocks/>
          </p:cNvSpPr>
          <p:nvPr/>
        </p:nvSpPr>
        <p:spPr bwMode="auto">
          <a:xfrm>
            <a:off x="5993423" y="635001"/>
            <a:ext cx="19050" cy="17463"/>
          </a:xfrm>
          <a:custGeom>
            <a:avLst/>
            <a:gdLst>
              <a:gd name="T0" fmla="*/ 11 w 13"/>
              <a:gd name="T1" fmla="*/ 6 h 11"/>
              <a:gd name="T2" fmla="*/ 8 w 13"/>
              <a:gd name="T3" fmla="*/ 6 h 11"/>
              <a:gd name="T4" fmla="*/ 8 w 13"/>
              <a:gd name="T5" fmla="*/ 8 h 11"/>
              <a:gd name="T6" fmla="*/ 5 w 13"/>
              <a:gd name="T7" fmla="*/ 8 h 11"/>
              <a:gd name="T8" fmla="*/ 3 w 13"/>
              <a:gd name="T9" fmla="*/ 11 h 11"/>
              <a:gd name="T10" fmla="*/ 0 w 13"/>
              <a:gd name="T11" fmla="*/ 11 h 11"/>
              <a:gd name="T12" fmla="*/ 0 w 13"/>
              <a:gd name="T13" fmla="*/ 8 h 11"/>
              <a:gd name="T14" fmla="*/ 3 w 13"/>
              <a:gd name="T15" fmla="*/ 6 h 11"/>
              <a:gd name="T16" fmla="*/ 5 w 13"/>
              <a:gd name="T17" fmla="*/ 6 h 11"/>
              <a:gd name="T18" fmla="*/ 8 w 13"/>
              <a:gd name="T19" fmla="*/ 6 h 11"/>
              <a:gd name="T20" fmla="*/ 11 w 13"/>
              <a:gd name="T21" fmla="*/ 6 h 11"/>
              <a:gd name="T22" fmla="*/ 11 w 13"/>
              <a:gd name="T23" fmla="*/ 3 h 11"/>
              <a:gd name="T24" fmla="*/ 11 w 13"/>
              <a:gd name="T25" fmla="*/ 0 h 11"/>
              <a:gd name="T26" fmla="*/ 11 w 13"/>
              <a:gd name="T27" fmla="*/ 3 h 11"/>
              <a:gd name="T28" fmla="*/ 13 w 13"/>
              <a:gd name="T29" fmla="*/ 3 h 11"/>
              <a:gd name="T30" fmla="*/ 11 w 13"/>
              <a:gd name="T31" fmla="*/ 6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3" h="11">
                <a:moveTo>
                  <a:pt x="11" y="6"/>
                </a:moveTo>
                <a:lnTo>
                  <a:pt x="8" y="6"/>
                </a:lnTo>
                <a:lnTo>
                  <a:pt x="8" y="8"/>
                </a:lnTo>
                <a:lnTo>
                  <a:pt x="5" y="8"/>
                </a:lnTo>
                <a:lnTo>
                  <a:pt x="3" y="11"/>
                </a:lnTo>
                <a:lnTo>
                  <a:pt x="0" y="11"/>
                </a:lnTo>
                <a:lnTo>
                  <a:pt x="0" y="8"/>
                </a:lnTo>
                <a:lnTo>
                  <a:pt x="3" y="6"/>
                </a:lnTo>
                <a:lnTo>
                  <a:pt x="5" y="6"/>
                </a:lnTo>
                <a:lnTo>
                  <a:pt x="8" y="6"/>
                </a:lnTo>
                <a:lnTo>
                  <a:pt x="11" y="6"/>
                </a:lnTo>
                <a:lnTo>
                  <a:pt x="11" y="3"/>
                </a:lnTo>
                <a:lnTo>
                  <a:pt x="11" y="0"/>
                </a:lnTo>
                <a:lnTo>
                  <a:pt x="11" y="3"/>
                </a:lnTo>
                <a:lnTo>
                  <a:pt x="13" y="3"/>
                </a:lnTo>
                <a:lnTo>
                  <a:pt x="11" y="6"/>
                </a:lnTo>
              </a:path>
            </a:pathLst>
          </a:custGeom>
          <a:noFill/>
          <a:ln w="4763">
            <a:solidFill>
              <a:srgbClr val="6E6E6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266" name="Freeform 56"/>
          <p:cNvSpPr>
            <a:spLocks/>
          </p:cNvSpPr>
          <p:nvPr/>
        </p:nvSpPr>
        <p:spPr bwMode="auto">
          <a:xfrm>
            <a:off x="6019800" y="631825"/>
            <a:ext cx="11723" cy="12700"/>
          </a:xfrm>
          <a:custGeom>
            <a:avLst/>
            <a:gdLst>
              <a:gd name="T0" fmla="*/ 6 w 8"/>
              <a:gd name="T1" fmla="*/ 8 h 8"/>
              <a:gd name="T2" fmla="*/ 6 w 8"/>
              <a:gd name="T3" fmla="*/ 5 h 8"/>
              <a:gd name="T4" fmla="*/ 8 w 8"/>
              <a:gd name="T5" fmla="*/ 5 h 8"/>
              <a:gd name="T6" fmla="*/ 8 w 8"/>
              <a:gd name="T7" fmla="*/ 8 h 8"/>
              <a:gd name="T8" fmla="*/ 6 w 8"/>
              <a:gd name="T9" fmla="*/ 8 h 8"/>
              <a:gd name="T10" fmla="*/ 3 w 8"/>
              <a:gd name="T11" fmla="*/ 8 h 8"/>
              <a:gd name="T12" fmla="*/ 3 w 8"/>
              <a:gd name="T13" fmla="*/ 5 h 8"/>
              <a:gd name="T14" fmla="*/ 3 w 8"/>
              <a:gd name="T15" fmla="*/ 2 h 8"/>
              <a:gd name="T16" fmla="*/ 0 w 8"/>
              <a:gd name="T17" fmla="*/ 2 h 8"/>
              <a:gd name="T18" fmla="*/ 0 w 8"/>
              <a:gd name="T19" fmla="*/ 0 h 8"/>
              <a:gd name="T20" fmla="*/ 3 w 8"/>
              <a:gd name="T21" fmla="*/ 2 h 8"/>
              <a:gd name="T22" fmla="*/ 3 w 8"/>
              <a:gd name="T23" fmla="*/ 5 h 8"/>
              <a:gd name="T24" fmla="*/ 6 w 8"/>
              <a:gd name="T25" fmla="*/ 5 h 8"/>
              <a:gd name="T26" fmla="*/ 6 w 8"/>
              <a:gd name="T27" fmla="*/ 8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8" h="8">
                <a:moveTo>
                  <a:pt x="6" y="8"/>
                </a:moveTo>
                <a:lnTo>
                  <a:pt x="6" y="5"/>
                </a:lnTo>
                <a:lnTo>
                  <a:pt x="8" y="5"/>
                </a:lnTo>
                <a:lnTo>
                  <a:pt x="8" y="8"/>
                </a:lnTo>
                <a:lnTo>
                  <a:pt x="6" y="8"/>
                </a:lnTo>
                <a:lnTo>
                  <a:pt x="3" y="8"/>
                </a:lnTo>
                <a:lnTo>
                  <a:pt x="3" y="5"/>
                </a:lnTo>
                <a:lnTo>
                  <a:pt x="3" y="2"/>
                </a:lnTo>
                <a:lnTo>
                  <a:pt x="0" y="2"/>
                </a:lnTo>
                <a:lnTo>
                  <a:pt x="0" y="0"/>
                </a:lnTo>
                <a:lnTo>
                  <a:pt x="3" y="2"/>
                </a:lnTo>
                <a:lnTo>
                  <a:pt x="3" y="5"/>
                </a:lnTo>
                <a:lnTo>
                  <a:pt x="6" y="5"/>
                </a:lnTo>
                <a:lnTo>
                  <a:pt x="6" y="8"/>
                </a:lnTo>
              </a:path>
            </a:pathLst>
          </a:custGeom>
          <a:noFill/>
          <a:ln w="4763">
            <a:solidFill>
              <a:srgbClr val="6E6E6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267" name="Freeform 57"/>
          <p:cNvSpPr>
            <a:spLocks/>
          </p:cNvSpPr>
          <p:nvPr/>
        </p:nvSpPr>
        <p:spPr bwMode="auto">
          <a:xfrm>
            <a:off x="6452089" y="593725"/>
            <a:ext cx="42497" cy="33338"/>
          </a:xfrm>
          <a:custGeom>
            <a:avLst/>
            <a:gdLst>
              <a:gd name="T0" fmla="*/ 26 w 29"/>
              <a:gd name="T1" fmla="*/ 3 h 21"/>
              <a:gd name="T2" fmla="*/ 29 w 29"/>
              <a:gd name="T3" fmla="*/ 3 h 21"/>
              <a:gd name="T4" fmla="*/ 29 w 29"/>
              <a:gd name="T5" fmla="*/ 5 h 21"/>
              <a:gd name="T6" fmla="*/ 29 w 29"/>
              <a:gd name="T7" fmla="*/ 8 h 21"/>
              <a:gd name="T8" fmla="*/ 29 w 29"/>
              <a:gd name="T9" fmla="*/ 11 h 21"/>
              <a:gd name="T10" fmla="*/ 26 w 29"/>
              <a:gd name="T11" fmla="*/ 11 h 21"/>
              <a:gd name="T12" fmla="*/ 26 w 29"/>
              <a:gd name="T13" fmla="*/ 13 h 21"/>
              <a:gd name="T14" fmla="*/ 24 w 29"/>
              <a:gd name="T15" fmla="*/ 13 h 21"/>
              <a:gd name="T16" fmla="*/ 24 w 29"/>
              <a:gd name="T17" fmla="*/ 16 h 21"/>
              <a:gd name="T18" fmla="*/ 21 w 29"/>
              <a:gd name="T19" fmla="*/ 16 h 21"/>
              <a:gd name="T20" fmla="*/ 21 w 29"/>
              <a:gd name="T21" fmla="*/ 19 h 21"/>
              <a:gd name="T22" fmla="*/ 19 w 29"/>
              <a:gd name="T23" fmla="*/ 19 h 21"/>
              <a:gd name="T24" fmla="*/ 16 w 29"/>
              <a:gd name="T25" fmla="*/ 19 h 21"/>
              <a:gd name="T26" fmla="*/ 13 w 29"/>
              <a:gd name="T27" fmla="*/ 19 h 21"/>
              <a:gd name="T28" fmla="*/ 11 w 29"/>
              <a:gd name="T29" fmla="*/ 19 h 21"/>
              <a:gd name="T30" fmla="*/ 8 w 29"/>
              <a:gd name="T31" fmla="*/ 19 h 21"/>
              <a:gd name="T32" fmla="*/ 8 w 29"/>
              <a:gd name="T33" fmla="*/ 21 h 21"/>
              <a:gd name="T34" fmla="*/ 6 w 29"/>
              <a:gd name="T35" fmla="*/ 21 h 21"/>
              <a:gd name="T36" fmla="*/ 6 w 29"/>
              <a:gd name="T37" fmla="*/ 19 h 21"/>
              <a:gd name="T38" fmla="*/ 3 w 29"/>
              <a:gd name="T39" fmla="*/ 19 h 21"/>
              <a:gd name="T40" fmla="*/ 0 w 29"/>
              <a:gd name="T41" fmla="*/ 19 h 21"/>
              <a:gd name="T42" fmla="*/ 0 w 29"/>
              <a:gd name="T43" fmla="*/ 16 h 21"/>
              <a:gd name="T44" fmla="*/ 3 w 29"/>
              <a:gd name="T45" fmla="*/ 13 h 21"/>
              <a:gd name="T46" fmla="*/ 3 w 29"/>
              <a:gd name="T47" fmla="*/ 11 h 21"/>
              <a:gd name="T48" fmla="*/ 6 w 29"/>
              <a:gd name="T49" fmla="*/ 11 h 21"/>
              <a:gd name="T50" fmla="*/ 6 w 29"/>
              <a:gd name="T51" fmla="*/ 8 h 21"/>
              <a:gd name="T52" fmla="*/ 8 w 29"/>
              <a:gd name="T53" fmla="*/ 8 h 21"/>
              <a:gd name="T54" fmla="*/ 8 w 29"/>
              <a:gd name="T55" fmla="*/ 11 h 21"/>
              <a:gd name="T56" fmla="*/ 8 w 29"/>
              <a:gd name="T57" fmla="*/ 13 h 21"/>
              <a:gd name="T58" fmla="*/ 6 w 29"/>
              <a:gd name="T59" fmla="*/ 13 h 21"/>
              <a:gd name="T60" fmla="*/ 6 w 29"/>
              <a:gd name="T61" fmla="*/ 16 h 21"/>
              <a:gd name="T62" fmla="*/ 8 w 29"/>
              <a:gd name="T63" fmla="*/ 16 h 21"/>
              <a:gd name="T64" fmla="*/ 11 w 29"/>
              <a:gd name="T65" fmla="*/ 16 h 21"/>
              <a:gd name="T66" fmla="*/ 11 w 29"/>
              <a:gd name="T67" fmla="*/ 13 h 21"/>
              <a:gd name="T68" fmla="*/ 13 w 29"/>
              <a:gd name="T69" fmla="*/ 13 h 21"/>
              <a:gd name="T70" fmla="*/ 13 w 29"/>
              <a:gd name="T71" fmla="*/ 11 h 21"/>
              <a:gd name="T72" fmla="*/ 13 w 29"/>
              <a:gd name="T73" fmla="*/ 8 h 21"/>
              <a:gd name="T74" fmla="*/ 13 w 29"/>
              <a:gd name="T75" fmla="*/ 5 h 21"/>
              <a:gd name="T76" fmla="*/ 16 w 29"/>
              <a:gd name="T77" fmla="*/ 5 h 21"/>
              <a:gd name="T78" fmla="*/ 19 w 29"/>
              <a:gd name="T79" fmla="*/ 5 h 21"/>
              <a:gd name="T80" fmla="*/ 19 w 29"/>
              <a:gd name="T81" fmla="*/ 3 h 21"/>
              <a:gd name="T82" fmla="*/ 21 w 29"/>
              <a:gd name="T83" fmla="*/ 3 h 21"/>
              <a:gd name="T84" fmla="*/ 24 w 29"/>
              <a:gd name="T85" fmla="*/ 3 h 21"/>
              <a:gd name="T86" fmla="*/ 24 w 29"/>
              <a:gd name="T87" fmla="*/ 0 h 21"/>
              <a:gd name="T88" fmla="*/ 26 w 29"/>
              <a:gd name="T89" fmla="*/ 3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29" h="21">
                <a:moveTo>
                  <a:pt x="26" y="3"/>
                </a:moveTo>
                <a:lnTo>
                  <a:pt x="29" y="3"/>
                </a:lnTo>
                <a:lnTo>
                  <a:pt x="29" y="5"/>
                </a:lnTo>
                <a:lnTo>
                  <a:pt x="29" y="8"/>
                </a:lnTo>
                <a:lnTo>
                  <a:pt x="29" y="11"/>
                </a:lnTo>
                <a:lnTo>
                  <a:pt x="26" y="11"/>
                </a:lnTo>
                <a:lnTo>
                  <a:pt x="26" y="13"/>
                </a:lnTo>
                <a:lnTo>
                  <a:pt x="24" y="13"/>
                </a:lnTo>
                <a:lnTo>
                  <a:pt x="24" y="16"/>
                </a:lnTo>
                <a:lnTo>
                  <a:pt x="21" y="16"/>
                </a:lnTo>
                <a:lnTo>
                  <a:pt x="21" y="19"/>
                </a:lnTo>
                <a:lnTo>
                  <a:pt x="19" y="19"/>
                </a:lnTo>
                <a:lnTo>
                  <a:pt x="16" y="19"/>
                </a:lnTo>
                <a:lnTo>
                  <a:pt x="13" y="19"/>
                </a:lnTo>
                <a:lnTo>
                  <a:pt x="11" y="19"/>
                </a:lnTo>
                <a:lnTo>
                  <a:pt x="8" y="19"/>
                </a:lnTo>
                <a:lnTo>
                  <a:pt x="8" y="21"/>
                </a:lnTo>
                <a:lnTo>
                  <a:pt x="6" y="21"/>
                </a:lnTo>
                <a:lnTo>
                  <a:pt x="6" y="19"/>
                </a:lnTo>
                <a:lnTo>
                  <a:pt x="3" y="19"/>
                </a:lnTo>
                <a:lnTo>
                  <a:pt x="0" y="19"/>
                </a:lnTo>
                <a:lnTo>
                  <a:pt x="0" y="16"/>
                </a:lnTo>
                <a:lnTo>
                  <a:pt x="3" y="13"/>
                </a:lnTo>
                <a:lnTo>
                  <a:pt x="3" y="11"/>
                </a:lnTo>
                <a:lnTo>
                  <a:pt x="6" y="11"/>
                </a:lnTo>
                <a:lnTo>
                  <a:pt x="6" y="8"/>
                </a:lnTo>
                <a:lnTo>
                  <a:pt x="8" y="8"/>
                </a:lnTo>
                <a:lnTo>
                  <a:pt x="8" y="11"/>
                </a:lnTo>
                <a:lnTo>
                  <a:pt x="8" y="13"/>
                </a:lnTo>
                <a:lnTo>
                  <a:pt x="6" y="13"/>
                </a:lnTo>
                <a:lnTo>
                  <a:pt x="6" y="16"/>
                </a:lnTo>
                <a:lnTo>
                  <a:pt x="8" y="16"/>
                </a:lnTo>
                <a:lnTo>
                  <a:pt x="11" y="16"/>
                </a:lnTo>
                <a:lnTo>
                  <a:pt x="11" y="13"/>
                </a:lnTo>
                <a:lnTo>
                  <a:pt x="13" y="13"/>
                </a:lnTo>
                <a:lnTo>
                  <a:pt x="13" y="11"/>
                </a:lnTo>
                <a:lnTo>
                  <a:pt x="13" y="8"/>
                </a:lnTo>
                <a:lnTo>
                  <a:pt x="13" y="5"/>
                </a:lnTo>
                <a:lnTo>
                  <a:pt x="16" y="5"/>
                </a:lnTo>
                <a:lnTo>
                  <a:pt x="19" y="5"/>
                </a:lnTo>
                <a:lnTo>
                  <a:pt x="19" y="3"/>
                </a:lnTo>
                <a:lnTo>
                  <a:pt x="21" y="3"/>
                </a:lnTo>
                <a:lnTo>
                  <a:pt x="24" y="3"/>
                </a:lnTo>
                <a:lnTo>
                  <a:pt x="24" y="0"/>
                </a:lnTo>
                <a:lnTo>
                  <a:pt x="26" y="3"/>
                </a:lnTo>
              </a:path>
            </a:pathLst>
          </a:custGeom>
          <a:noFill/>
          <a:ln w="4763">
            <a:solidFill>
              <a:srgbClr val="6E6E6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268" name="Freeform 58"/>
          <p:cNvSpPr>
            <a:spLocks/>
          </p:cNvSpPr>
          <p:nvPr/>
        </p:nvSpPr>
        <p:spPr bwMode="auto">
          <a:xfrm>
            <a:off x="6254262" y="544514"/>
            <a:ext cx="2931" cy="15875"/>
          </a:xfrm>
          <a:custGeom>
            <a:avLst/>
            <a:gdLst>
              <a:gd name="T0" fmla="*/ 0 w 2"/>
              <a:gd name="T1" fmla="*/ 2 h 10"/>
              <a:gd name="T2" fmla="*/ 2 w 2"/>
              <a:gd name="T3" fmla="*/ 2 h 10"/>
              <a:gd name="T4" fmla="*/ 2 w 2"/>
              <a:gd name="T5" fmla="*/ 5 h 10"/>
              <a:gd name="T6" fmla="*/ 2 w 2"/>
              <a:gd name="T7" fmla="*/ 8 h 10"/>
              <a:gd name="T8" fmla="*/ 2 w 2"/>
              <a:gd name="T9" fmla="*/ 10 h 10"/>
              <a:gd name="T10" fmla="*/ 0 w 2"/>
              <a:gd name="T11" fmla="*/ 10 h 10"/>
              <a:gd name="T12" fmla="*/ 0 w 2"/>
              <a:gd name="T13" fmla="*/ 8 h 10"/>
              <a:gd name="T14" fmla="*/ 0 w 2"/>
              <a:gd name="T15" fmla="*/ 5 h 10"/>
              <a:gd name="T16" fmla="*/ 0 w 2"/>
              <a:gd name="T17" fmla="*/ 2 h 10"/>
              <a:gd name="T18" fmla="*/ 0 w 2"/>
              <a:gd name="T19" fmla="*/ 0 h 10"/>
              <a:gd name="T20" fmla="*/ 0 w 2"/>
              <a:gd name="T21" fmla="*/ 2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2" h="10">
                <a:moveTo>
                  <a:pt x="0" y="2"/>
                </a:moveTo>
                <a:lnTo>
                  <a:pt x="2" y="2"/>
                </a:lnTo>
                <a:lnTo>
                  <a:pt x="2" y="5"/>
                </a:lnTo>
                <a:lnTo>
                  <a:pt x="2" y="8"/>
                </a:lnTo>
                <a:lnTo>
                  <a:pt x="2" y="10"/>
                </a:lnTo>
                <a:lnTo>
                  <a:pt x="0" y="10"/>
                </a:lnTo>
                <a:lnTo>
                  <a:pt x="0" y="8"/>
                </a:lnTo>
                <a:lnTo>
                  <a:pt x="0" y="5"/>
                </a:lnTo>
                <a:lnTo>
                  <a:pt x="0" y="2"/>
                </a:lnTo>
                <a:lnTo>
                  <a:pt x="0" y="0"/>
                </a:lnTo>
                <a:lnTo>
                  <a:pt x="0" y="2"/>
                </a:lnTo>
              </a:path>
            </a:pathLst>
          </a:custGeom>
          <a:noFill/>
          <a:ln w="4763">
            <a:solidFill>
              <a:srgbClr val="6E6E6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269" name="Freeform 59"/>
          <p:cNvSpPr>
            <a:spLocks/>
          </p:cNvSpPr>
          <p:nvPr/>
        </p:nvSpPr>
        <p:spPr bwMode="auto">
          <a:xfrm>
            <a:off x="6475536" y="519113"/>
            <a:ext cx="26377" cy="12700"/>
          </a:xfrm>
          <a:custGeom>
            <a:avLst/>
            <a:gdLst>
              <a:gd name="T0" fmla="*/ 18 w 18"/>
              <a:gd name="T1" fmla="*/ 3 h 8"/>
              <a:gd name="T2" fmla="*/ 18 w 18"/>
              <a:gd name="T3" fmla="*/ 5 h 8"/>
              <a:gd name="T4" fmla="*/ 16 w 18"/>
              <a:gd name="T5" fmla="*/ 5 h 8"/>
              <a:gd name="T6" fmla="*/ 13 w 18"/>
              <a:gd name="T7" fmla="*/ 5 h 8"/>
              <a:gd name="T8" fmla="*/ 10 w 18"/>
              <a:gd name="T9" fmla="*/ 5 h 8"/>
              <a:gd name="T10" fmla="*/ 8 w 18"/>
              <a:gd name="T11" fmla="*/ 5 h 8"/>
              <a:gd name="T12" fmla="*/ 5 w 18"/>
              <a:gd name="T13" fmla="*/ 5 h 8"/>
              <a:gd name="T14" fmla="*/ 3 w 18"/>
              <a:gd name="T15" fmla="*/ 5 h 8"/>
              <a:gd name="T16" fmla="*/ 3 w 18"/>
              <a:gd name="T17" fmla="*/ 8 h 8"/>
              <a:gd name="T18" fmla="*/ 3 w 18"/>
              <a:gd name="T19" fmla="*/ 5 h 8"/>
              <a:gd name="T20" fmla="*/ 0 w 18"/>
              <a:gd name="T21" fmla="*/ 5 h 8"/>
              <a:gd name="T22" fmla="*/ 0 w 18"/>
              <a:gd name="T23" fmla="*/ 3 h 8"/>
              <a:gd name="T24" fmla="*/ 3 w 18"/>
              <a:gd name="T25" fmla="*/ 3 h 8"/>
              <a:gd name="T26" fmla="*/ 5 w 18"/>
              <a:gd name="T27" fmla="*/ 3 h 8"/>
              <a:gd name="T28" fmla="*/ 8 w 18"/>
              <a:gd name="T29" fmla="*/ 3 h 8"/>
              <a:gd name="T30" fmla="*/ 10 w 18"/>
              <a:gd name="T31" fmla="*/ 3 h 8"/>
              <a:gd name="T32" fmla="*/ 13 w 18"/>
              <a:gd name="T33" fmla="*/ 0 h 8"/>
              <a:gd name="T34" fmla="*/ 16 w 18"/>
              <a:gd name="T35" fmla="*/ 0 h 8"/>
              <a:gd name="T36" fmla="*/ 18 w 18"/>
              <a:gd name="T37" fmla="*/ 3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8" h="8">
                <a:moveTo>
                  <a:pt x="18" y="3"/>
                </a:moveTo>
                <a:lnTo>
                  <a:pt x="18" y="5"/>
                </a:lnTo>
                <a:lnTo>
                  <a:pt x="16" y="5"/>
                </a:lnTo>
                <a:lnTo>
                  <a:pt x="13" y="5"/>
                </a:lnTo>
                <a:lnTo>
                  <a:pt x="10" y="5"/>
                </a:lnTo>
                <a:lnTo>
                  <a:pt x="8" y="5"/>
                </a:lnTo>
                <a:lnTo>
                  <a:pt x="5" y="5"/>
                </a:lnTo>
                <a:lnTo>
                  <a:pt x="3" y="5"/>
                </a:lnTo>
                <a:lnTo>
                  <a:pt x="3" y="8"/>
                </a:lnTo>
                <a:lnTo>
                  <a:pt x="3" y="5"/>
                </a:lnTo>
                <a:lnTo>
                  <a:pt x="0" y="5"/>
                </a:lnTo>
                <a:lnTo>
                  <a:pt x="0" y="3"/>
                </a:lnTo>
                <a:lnTo>
                  <a:pt x="3" y="3"/>
                </a:lnTo>
                <a:lnTo>
                  <a:pt x="5" y="3"/>
                </a:lnTo>
                <a:lnTo>
                  <a:pt x="8" y="3"/>
                </a:lnTo>
                <a:lnTo>
                  <a:pt x="10" y="3"/>
                </a:lnTo>
                <a:lnTo>
                  <a:pt x="13" y="0"/>
                </a:lnTo>
                <a:lnTo>
                  <a:pt x="16" y="0"/>
                </a:lnTo>
                <a:lnTo>
                  <a:pt x="18" y="3"/>
                </a:lnTo>
              </a:path>
            </a:pathLst>
          </a:custGeom>
          <a:noFill/>
          <a:ln w="4763">
            <a:solidFill>
              <a:srgbClr val="6E6E6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270" name="Freeform 60"/>
          <p:cNvSpPr>
            <a:spLocks/>
          </p:cNvSpPr>
          <p:nvPr/>
        </p:nvSpPr>
        <p:spPr bwMode="auto">
          <a:xfrm>
            <a:off x="6525358" y="511175"/>
            <a:ext cx="7327" cy="4763"/>
          </a:xfrm>
          <a:custGeom>
            <a:avLst/>
            <a:gdLst>
              <a:gd name="T0" fmla="*/ 3 w 5"/>
              <a:gd name="T1" fmla="*/ 0 h 3"/>
              <a:gd name="T2" fmla="*/ 5 w 5"/>
              <a:gd name="T3" fmla="*/ 0 h 3"/>
              <a:gd name="T4" fmla="*/ 3 w 5"/>
              <a:gd name="T5" fmla="*/ 0 h 3"/>
              <a:gd name="T6" fmla="*/ 5 w 5"/>
              <a:gd name="T7" fmla="*/ 0 h 3"/>
              <a:gd name="T8" fmla="*/ 5 w 5"/>
              <a:gd name="T9" fmla="*/ 3 h 3"/>
              <a:gd name="T10" fmla="*/ 3 w 5"/>
              <a:gd name="T11" fmla="*/ 3 h 3"/>
              <a:gd name="T12" fmla="*/ 0 w 5"/>
              <a:gd name="T13" fmla="*/ 3 h 3"/>
              <a:gd name="T14" fmla="*/ 0 w 5"/>
              <a:gd name="T15" fmla="*/ 0 h 3"/>
              <a:gd name="T16" fmla="*/ 3 w 5"/>
              <a:gd name="T17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5" h="3">
                <a:moveTo>
                  <a:pt x="3" y="0"/>
                </a:moveTo>
                <a:lnTo>
                  <a:pt x="5" y="0"/>
                </a:lnTo>
                <a:lnTo>
                  <a:pt x="3" y="0"/>
                </a:lnTo>
                <a:lnTo>
                  <a:pt x="5" y="0"/>
                </a:lnTo>
                <a:lnTo>
                  <a:pt x="5" y="3"/>
                </a:lnTo>
                <a:lnTo>
                  <a:pt x="3" y="3"/>
                </a:lnTo>
                <a:lnTo>
                  <a:pt x="0" y="3"/>
                </a:lnTo>
                <a:lnTo>
                  <a:pt x="0" y="0"/>
                </a:lnTo>
                <a:lnTo>
                  <a:pt x="3" y="0"/>
                </a:lnTo>
              </a:path>
            </a:pathLst>
          </a:custGeom>
          <a:noFill/>
          <a:ln w="4763">
            <a:solidFill>
              <a:srgbClr val="6E6E6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271" name="Freeform 61"/>
          <p:cNvSpPr>
            <a:spLocks/>
          </p:cNvSpPr>
          <p:nvPr/>
        </p:nvSpPr>
        <p:spPr bwMode="auto">
          <a:xfrm>
            <a:off x="6563458" y="495300"/>
            <a:ext cx="42497" cy="57150"/>
          </a:xfrm>
          <a:custGeom>
            <a:avLst/>
            <a:gdLst>
              <a:gd name="T0" fmla="*/ 3 w 29"/>
              <a:gd name="T1" fmla="*/ 0 h 36"/>
              <a:gd name="T2" fmla="*/ 5 w 29"/>
              <a:gd name="T3" fmla="*/ 0 h 36"/>
              <a:gd name="T4" fmla="*/ 5 w 29"/>
              <a:gd name="T5" fmla="*/ 2 h 36"/>
              <a:gd name="T6" fmla="*/ 5 w 29"/>
              <a:gd name="T7" fmla="*/ 5 h 36"/>
              <a:gd name="T8" fmla="*/ 8 w 29"/>
              <a:gd name="T9" fmla="*/ 5 h 36"/>
              <a:gd name="T10" fmla="*/ 8 w 29"/>
              <a:gd name="T11" fmla="*/ 7 h 36"/>
              <a:gd name="T12" fmla="*/ 11 w 29"/>
              <a:gd name="T13" fmla="*/ 7 h 36"/>
              <a:gd name="T14" fmla="*/ 11 w 29"/>
              <a:gd name="T15" fmla="*/ 10 h 36"/>
              <a:gd name="T16" fmla="*/ 13 w 29"/>
              <a:gd name="T17" fmla="*/ 10 h 36"/>
              <a:gd name="T18" fmla="*/ 13 w 29"/>
              <a:gd name="T19" fmla="*/ 13 h 36"/>
              <a:gd name="T20" fmla="*/ 16 w 29"/>
              <a:gd name="T21" fmla="*/ 13 h 36"/>
              <a:gd name="T22" fmla="*/ 16 w 29"/>
              <a:gd name="T23" fmla="*/ 15 h 36"/>
              <a:gd name="T24" fmla="*/ 18 w 29"/>
              <a:gd name="T25" fmla="*/ 15 h 36"/>
              <a:gd name="T26" fmla="*/ 18 w 29"/>
              <a:gd name="T27" fmla="*/ 18 h 36"/>
              <a:gd name="T28" fmla="*/ 21 w 29"/>
              <a:gd name="T29" fmla="*/ 18 h 36"/>
              <a:gd name="T30" fmla="*/ 21 w 29"/>
              <a:gd name="T31" fmla="*/ 20 h 36"/>
              <a:gd name="T32" fmla="*/ 24 w 29"/>
              <a:gd name="T33" fmla="*/ 20 h 36"/>
              <a:gd name="T34" fmla="*/ 26 w 29"/>
              <a:gd name="T35" fmla="*/ 20 h 36"/>
              <a:gd name="T36" fmla="*/ 26 w 29"/>
              <a:gd name="T37" fmla="*/ 23 h 36"/>
              <a:gd name="T38" fmla="*/ 29 w 29"/>
              <a:gd name="T39" fmla="*/ 23 h 36"/>
              <a:gd name="T40" fmla="*/ 29 w 29"/>
              <a:gd name="T41" fmla="*/ 26 h 36"/>
              <a:gd name="T42" fmla="*/ 29 w 29"/>
              <a:gd name="T43" fmla="*/ 28 h 36"/>
              <a:gd name="T44" fmla="*/ 29 w 29"/>
              <a:gd name="T45" fmla="*/ 31 h 36"/>
              <a:gd name="T46" fmla="*/ 26 w 29"/>
              <a:gd name="T47" fmla="*/ 31 h 36"/>
              <a:gd name="T48" fmla="*/ 26 w 29"/>
              <a:gd name="T49" fmla="*/ 33 h 36"/>
              <a:gd name="T50" fmla="*/ 26 w 29"/>
              <a:gd name="T51" fmla="*/ 36 h 36"/>
              <a:gd name="T52" fmla="*/ 24 w 29"/>
              <a:gd name="T53" fmla="*/ 36 h 36"/>
              <a:gd name="T54" fmla="*/ 21 w 29"/>
              <a:gd name="T55" fmla="*/ 36 h 36"/>
              <a:gd name="T56" fmla="*/ 21 w 29"/>
              <a:gd name="T57" fmla="*/ 33 h 36"/>
              <a:gd name="T58" fmla="*/ 21 w 29"/>
              <a:gd name="T59" fmla="*/ 31 h 36"/>
              <a:gd name="T60" fmla="*/ 18 w 29"/>
              <a:gd name="T61" fmla="*/ 31 h 36"/>
              <a:gd name="T62" fmla="*/ 18 w 29"/>
              <a:gd name="T63" fmla="*/ 28 h 36"/>
              <a:gd name="T64" fmla="*/ 18 w 29"/>
              <a:gd name="T65" fmla="*/ 31 h 36"/>
              <a:gd name="T66" fmla="*/ 21 w 29"/>
              <a:gd name="T67" fmla="*/ 31 h 36"/>
              <a:gd name="T68" fmla="*/ 21 w 29"/>
              <a:gd name="T69" fmla="*/ 28 h 36"/>
              <a:gd name="T70" fmla="*/ 21 w 29"/>
              <a:gd name="T71" fmla="*/ 26 h 36"/>
              <a:gd name="T72" fmla="*/ 21 w 29"/>
              <a:gd name="T73" fmla="*/ 23 h 36"/>
              <a:gd name="T74" fmla="*/ 18 w 29"/>
              <a:gd name="T75" fmla="*/ 23 h 36"/>
              <a:gd name="T76" fmla="*/ 16 w 29"/>
              <a:gd name="T77" fmla="*/ 23 h 36"/>
              <a:gd name="T78" fmla="*/ 13 w 29"/>
              <a:gd name="T79" fmla="*/ 23 h 36"/>
              <a:gd name="T80" fmla="*/ 11 w 29"/>
              <a:gd name="T81" fmla="*/ 23 h 36"/>
              <a:gd name="T82" fmla="*/ 11 w 29"/>
              <a:gd name="T83" fmla="*/ 20 h 36"/>
              <a:gd name="T84" fmla="*/ 8 w 29"/>
              <a:gd name="T85" fmla="*/ 20 h 36"/>
              <a:gd name="T86" fmla="*/ 8 w 29"/>
              <a:gd name="T87" fmla="*/ 18 h 36"/>
              <a:gd name="T88" fmla="*/ 8 w 29"/>
              <a:gd name="T89" fmla="*/ 15 h 36"/>
              <a:gd name="T90" fmla="*/ 8 w 29"/>
              <a:gd name="T91" fmla="*/ 13 h 36"/>
              <a:gd name="T92" fmla="*/ 5 w 29"/>
              <a:gd name="T93" fmla="*/ 13 h 36"/>
              <a:gd name="T94" fmla="*/ 5 w 29"/>
              <a:gd name="T95" fmla="*/ 10 h 36"/>
              <a:gd name="T96" fmla="*/ 5 w 29"/>
              <a:gd name="T97" fmla="*/ 7 h 36"/>
              <a:gd name="T98" fmla="*/ 5 w 29"/>
              <a:gd name="T99" fmla="*/ 5 h 36"/>
              <a:gd name="T100" fmla="*/ 3 w 29"/>
              <a:gd name="T101" fmla="*/ 5 h 36"/>
              <a:gd name="T102" fmla="*/ 5 w 29"/>
              <a:gd name="T103" fmla="*/ 5 h 36"/>
              <a:gd name="T104" fmla="*/ 3 w 29"/>
              <a:gd name="T105" fmla="*/ 5 h 36"/>
              <a:gd name="T106" fmla="*/ 3 w 29"/>
              <a:gd name="T107" fmla="*/ 2 h 36"/>
              <a:gd name="T108" fmla="*/ 0 w 29"/>
              <a:gd name="T109" fmla="*/ 2 h 36"/>
              <a:gd name="T110" fmla="*/ 3 w 29"/>
              <a:gd name="T111" fmla="*/ 2 h 36"/>
              <a:gd name="T112" fmla="*/ 3 w 29"/>
              <a:gd name="T113" fmla="*/ 0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29" h="36">
                <a:moveTo>
                  <a:pt x="3" y="0"/>
                </a:moveTo>
                <a:lnTo>
                  <a:pt x="5" y="0"/>
                </a:lnTo>
                <a:lnTo>
                  <a:pt x="5" y="2"/>
                </a:lnTo>
                <a:lnTo>
                  <a:pt x="5" y="5"/>
                </a:lnTo>
                <a:lnTo>
                  <a:pt x="8" y="5"/>
                </a:lnTo>
                <a:lnTo>
                  <a:pt x="8" y="7"/>
                </a:lnTo>
                <a:lnTo>
                  <a:pt x="11" y="7"/>
                </a:lnTo>
                <a:lnTo>
                  <a:pt x="11" y="10"/>
                </a:lnTo>
                <a:lnTo>
                  <a:pt x="13" y="10"/>
                </a:lnTo>
                <a:lnTo>
                  <a:pt x="13" y="13"/>
                </a:lnTo>
                <a:lnTo>
                  <a:pt x="16" y="13"/>
                </a:lnTo>
                <a:lnTo>
                  <a:pt x="16" y="15"/>
                </a:lnTo>
                <a:lnTo>
                  <a:pt x="18" y="15"/>
                </a:lnTo>
                <a:lnTo>
                  <a:pt x="18" y="18"/>
                </a:lnTo>
                <a:lnTo>
                  <a:pt x="21" y="18"/>
                </a:lnTo>
                <a:lnTo>
                  <a:pt x="21" y="20"/>
                </a:lnTo>
                <a:lnTo>
                  <a:pt x="24" y="20"/>
                </a:lnTo>
                <a:lnTo>
                  <a:pt x="26" y="20"/>
                </a:lnTo>
                <a:lnTo>
                  <a:pt x="26" y="23"/>
                </a:lnTo>
                <a:lnTo>
                  <a:pt x="29" y="23"/>
                </a:lnTo>
                <a:lnTo>
                  <a:pt x="29" y="26"/>
                </a:lnTo>
                <a:lnTo>
                  <a:pt x="29" y="28"/>
                </a:lnTo>
                <a:lnTo>
                  <a:pt x="29" y="31"/>
                </a:lnTo>
                <a:lnTo>
                  <a:pt x="26" y="31"/>
                </a:lnTo>
                <a:lnTo>
                  <a:pt x="26" y="33"/>
                </a:lnTo>
                <a:lnTo>
                  <a:pt x="26" y="36"/>
                </a:lnTo>
                <a:lnTo>
                  <a:pt x="24" y="36"/>
                </a:lnTo>
                <a:lnTo>
                  <a:pt x="21" y="36"/>
                </a:lnTo>
                <a:lnTo>
                  <a:pt x="21" y="33"/>
                </a:lnTo>
                <a:lnTo>
                  <a:pt x="21" y="31"/>
                </a:lnTo>
                <a:lnTo>
                  <a:pt x="18" y="31"/>
                </a:lnTo>
                <a:lnTo>
                  <a:pt x="18" y="28"/>
                </a:lnTo>
                <a:lnTo>
                  <a:pt x="18" y="31"/>
                </a:lnTo>
                <a:lnTo>
                  <a:pt x="21" y="31"/>
                </a:lnTo>
                <a:lnTo>
                  <a:pt x="21" y="28"/>
                </a:lnTo>
                <a:lnTo>
                  <a:pt x="21" y="26"/>
                </a:lnTo>
                <a:lnTo>
                  <a:pt x="21" y="23"/>
                </a:lnTo>
                <a:lnTo>
                  <a:pt x="18" y="23"/>
                </a:lnTo>
                <a:lnTo>
                  <a:pt x="16" y="23"/>
                </a:lnTo>
                <a:lnTo>
                  <a:pt x="13" y="23"/>
                </a:lnTo>
                <a:lnTo>
                  <a:pt x="11" y="23"/>
                </a:lnTo>
                <a:lnTo>
                  <a:pt x="11" y="20"/>
                </a:lnTo>
                <a:lnTo>
                  <a:pt x="8" y="20"/>
                </a:lnTo>
                <a:lnTo>
                  <a:pt x="8" y="18"/>
                </a:lnTo>
                <a:lnTo>
                  <a:pt x="8" y="15"/>
                </a:lnTo>
                <a:lnTo>
                  <a:pt x="8" y="13"/>
                </a:lnTo>
                <a:lnTo>
                  <a:pt x="5" y="13"/>
                </a:lnTo>
                <a:lnTo>
                  <a:pt x="5" y="10"/>
                </a:lnTo>
                <a:lnTo>
                  <a:pt x="5" y="7"/>
                </a:lnTo>
                <a:lnTo>
                  <a:pt x="5" y="5"/>
                </a:lnTo>
                <a:lnTo>
                  <a:pt x="3" y="5"/>
                </a:lnTo>
                <a:lnTo>
                  <a:pt x="5" y="5"/>
                </a:lnTo>
                <a:lnTo>
                  <a:pt x="3" y="5"/>
                </a:lnTo>
                <a:lnTo>
                  <a:pt x="3" y="2"/>
                </a:lnTo>
                <a:lnTo>
                  <a:pt x="0" y="2"/>
                </a:lnTo>
                <a:lnTo>
                  <a:pt x="3" y="2"/>
                </a:lnTo>
                <a:lnTo>
                  <a:pt x="3" y="0"/>
                </a:lnTo>
              </a:path>
            </a:pathLst>
          </a:custGeom>
          <a:noFill/>
          <a:ln w="4763">
            <a:solidFill>
              <a:srgbClr val="6E6E6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272" name="Freeform 62"/>
          <p:cNvSpPr>
            <a:spLocks/>
          </p:cNvSpPr>
          <p:nvPr/>
        </p:nvSpPr>
        <p:spPr bwMode="auto">
          <a:xfrm>
            <a:off x="6789127" y="469901"/>
            <a:ext cx="386862" cy="339725"/>
          </a:xfrm>
          <a:custGeom>
            <a:avLst/>
            <a:gdLst>
              <a:gd name="T0" fmla="*/ 60 w 264"/>
              <a:gd name="T1" fmla="*/ 18 h 214"/>
              <a:gd name="T2" fmla="*/ 68 w 264"/>
              <a:gd name="T3" fmla="*/ 39 h 214"/>
              <a:gd name="T4" fmla="*/ 99 w 264"/>
              <a:gd name="T5" fmla="*/ 39 h 214"/>
              <a:gd name="T6" fmla="*/ 125 w 264"/>
              <a:gd name="T7" fmla="*/ 44 h 214"/>
              <a:gd name="T8" fmla="*/ 149 w 264"/>
              <a:gd name="T9" fmla="*/ 47 h 214"/>
              <a:gd name="T10" fmla="*/ 170 w 264"/>
              <a:gd name="T11" fmla="*/ 42 h 214"/>
              <a:gd name="T12" fmla="*/ 198 w 264"/>
              <a:gd name="T13" fmla="*/ 47 h 214"/>
              <a:gd name="T14" fmla="*/ 219 w 264"/>
              <a:gd name="T15" fmla="*/ 42 h 214"/>
              <a:gd name="T16" fmla="*/ 238 w 264"/>
              <a:gd name="T17" fmla="*/ 52 h 214"/>
              <a:gd name="T18" fmla="*/ 258 w 264"/>
              <a:gd name="T19" fmla="*/ 44 h 214"/>
              <a:gd name="T20" fmla="*/ 245 w 264"/>
              <a:gd name="T21" fmla="*/ 52 h 214"/>
              <a:gd name="T22" fmla="*/ 230 w 264"/>
              <a:gd name="T23" fmla="*/ 63 h 214"/>
              <a:gd name="T24" fmla="*/ 214 w 264"/>
              <a:gd name="T25" fmla="*/ 76 h 214"/>
              <a:gd name="T26" fmla="*/ 193 w 264"/>
              <a:gd name="T27" fmla="*/ 60 h 214"/>
              <a:gd name="T28" fmla="*/ 188 w 264"/>
              <a:gd name="T29" fmla="*/ 76 h 214"/>
              <a:gd name="T30" fmla="*/ 170 w 264"/>
              <a:gd name="T31" fmla="*/ 73 h 214"/>
              <a:gd name="T32" fmla="*/ 159 w 264"/>
              <a:gd name="T33" fmla="*/ 94 h 214"/>
              <a:gd name="T34" fmla="*/ 138 w 264"/>
              <a:gd name="T35" fmla="*/ 89 h 214"/>
              <a:gd name="T36" fmla="*/ 118 w 264"/>
              <a:gd name="T37" fmla="*/ 73 h 214"/>
              <a:gd name="T38" fmla="*/ 97 w 264"/>
              <a:gd name="T39" fmla="*/ 63 h 214"/>
              <a:gd name="T40" fmla="*/ 78 w 264"/>
              <a:gd name="T41" fmla="*/ 65 h 214"/>
              <a:gd name="T42" fmla="*/ 71 w 264"/>
              <a:gd name="T43" fmla="*/ 83 h 214"/>
              <a:gd name="T44" fmla="*/ 65 w 264"/>
              <a:gd name="T45" fmla="*/ 97 h 214"/>
              <a:gd name="T46" fmla="*/ 78 w 264"/>
              <a:gd name="T47" fmla="*/ 110 h 214"/>
              <a:gd name="T48" fmla="*/ 97 w 264"/>
              <a:gd name="T49" fmla="*/ 120 h 214"/>
              <a:gd name="T50" fmla="*/ 104 w 264"/>
              <a:gd name="T51" fmla="*/ 144 h 214"/>
              <a:gd name="T52" fmla="*/ 112 w 264"/>
              <a:gd name="T53" fmla="*/ 151 h 214"/>
              <a:gd name="T54" fmla="*/ 128 w 264"/>
              <a:gd name="T55" fmla="*/ 162 h 214"/>
              <a:gd name="T56" fmla="*/ 144 w 264"/>
              <a:gd name="T57" fmla="*/ 180 h 214"/>
              <a:gd name="T58" fmla="*/ 165 w 264"/>
              <a:gd name="T59" fmla="*/ 175 h 214"/>
              <a:gd name="T60" fmla="*/ 159 w 264"/>
              <a:gd name="T61" fmla="*/ 198 h 214"/>
              <a:gd name="T62" fmla="*/ 146 w 264"/>
              <a:gd name="T63" fmla="*/ 209 h 214"/>
              <a:gd name="T64" fmla="*/ 120 w 264"/>
              <a:gd name="T65" fmla="*/ 209 h 214"/>
              <a:gd name="T66" fmla="*/ 123 w 264"/>
              <a:gd name="T67" fmla="*/ 191 h 214"/>
              <a:gd name="T68" fmla="*/ 136 w 264"/>
              <a:gd name="T69" fmla="*/ 188 h 214"/>
              <a:gd name="T70" fmla="*/ 120 w 264"/>
              <a:gd name="T71" fmla="*/ 180 h 214"/>
              <a:gd name="T72" fmla="*/ 110 w 264"/>
              <a:gd name="T73" fmla="*/ 164 h 214"/>
              <a:gd name="T74" fmla="*/ 102 w 264"/>
              <a:gd name="T75" fmla="*/ 183 h 214"/>
              <a:gd name="T76" fmla="*/ 81 w 264"/>
              <a:gd name="T77" fmla="*/ 191 h 214"/>
              <a:gd name="T78" fmla="*/ 73 w 264"/>
              <a:gd name="T79" fmla="*/ 188 h 214"/>
              <a:gd name="T80" fmla="*/ 55 w 264"/>
              <a:gd name="T81" fmla="*/ 191 h 214"/>
              <a:gd name="T82" fmla="*/ 29 w 264"/>
              <a:gd name="T83" fmla="*/ 193 h 214"/>
              <a:gd name="T84" fmla="*/ 5 w 264"/>
              <a:gd name="T85" fmla="*/ 206 h 214"/>
              <a:gd name="T86" fmla="*/ 8 w 264"/>
              <a:gd name="T87" fmla="*/ 183 h 214"/>
              <a:gd name="T88" fmla="*/ 13 w 264"/>
              <a:gd name="T89" fmla="*/ 159 h 214"/>
              <a:gd name="T90" fmla="*/ 39 w 264"/>
              <a:gd name="T91" fmla="*/ 154 h 214"/>
              <a:gd name="T92" fmla="*/ 52 w 264"/>
              <a:gd name="T93" fmla="*/ 146 h 214"/>
              <a:gd name="T94" fmla="*/ 68 w 264"/>
              <a:gd name="T95" fmla="*/ 151 h 214"/>
              <a:gd name="T96" fmla="*/ 65 w 264"/>
              <a:gd name="T97" fmla="*/ 136 h 214"/>
              <a:gd name="T98" fmla="*/ 47 w 264"/>
              <a:gd name="T99" fmla="*/ 115 h 214"/>
              <a:gd name="T100" fmla="*/ 29 w 264"/>
              <a:gd name="T101" fmla="*/ 97 h 214"/>
              <a:gd name="T102" fmla="*/ 11 w 264"/>
              <a:gd name="T103" fmla="*/ 78 h 214"/>
              <a:gd name="T104" fmla="*/ 18 w 264"/>
              <a:gd name="T105" fmla="*/ 70 h 214"/>
              <a:gd name="T106" fmla="*/ 31 w 264"/>
              <a:gd name="T107" fmla="*/ 73 h 214"/>
              <a:gd name="T108" fmla="*/ 39 w 264"/>
              <a:gd name="T109" fmla="*/ 86 h 214"/>
              <a:gd name="T110" fmla="*/ 47 w 264"/>
              <a:gd name="T111" fmla="*/ 63 h 214"/>
              <a:gd name="T112" fmla="*/ 37 w 264"/>
              <a:gd name="T113" fmla="*/ 44 h 214"/>
              <a:gd name="T114" fmla="*/ 21 w 264"/>
              <a:gd name="T115" fmla="*/ 23 h 214"/>
              <a:gd name="T116" fmla="*/ 39 w 264"/>
              <a:gd name="T117" fmla="*/ 5 h 2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264" h="214">
                <a:moveTo>
                  <a:pt x="50" y="2"/>
                </a:moveTo>
                <a:lnTo>
                  <a:pt x="52" y="2"/>
                </a:lnTo>
                <a:lnTo>
                  <a:pt x="55" y="5"/>
                </a:lnTo>
                <a:lnTo>
                  <a:pt x="57" y="5"/>
                </a:lnTo>
                <a:lnTo>
                  <a:pt x="60" y="5"/>
                </a:lnTo>
                <a:lnTo>
                  <a:pt x="60" y="8"/>
                </a:lnTo>
                <a:lnTo>
                  <a:pt x="63" y="8"/>
                </a:lnTo>
                <a:lnTo>
                  <a:pt x="63" y="10"/>
                </a:lnTo>
                <a:lnTo>
                  <a:pt x="65" y="10"/>
                </a:lnTo>
                <a:lnTo>
                  <a:pt x="63" y="10"/>
                </a:lnTo>
                <a:lnTo>
                  <a:pt x="63" y="13"/>
                </a:lnTo>
                <a:lnTo>
                  <a:pt x="63" y="16"/>
                </a:lnTo>
                <a:lnTo>
                  <a:pt x="63" y="18"/>
                </a:lnTo>
                <a:lnTo>
                  <a:pt x="60" y="18"/>
                </a:lnTo>
                <a:lnTo>
                  <a:pt x="60" y="21"/>
                </a:lnTo>
                <a:lnTo>
                  <a:pt x="57" y="21"/>
                </a:lnTo>
                <a:lnTo>
                  <a:pt x="57" y="23"/>
                </a:lnTo>
                <a:lnTo>
                  <a:pt x="60" y="23"/>
                </a:lnTo>
                <a:lnTo>
                  <a:pt x="57" y="23"/>
                </a:lnTo>
                <a:lnTo>
                  <a:pt x="57" y="26"/>
                </a:lnTo>
                <a:lnTo>
                  <a:pt x="57" y="29"/>
                </a:lnTo>
                <a:lnTo>
                  <a:pt x="60" y="29"/>
                </a:lnTo>
                <a:lnTo>
                  <a:pt x="60" y="31"/>
                </a:lnTo>
                <a:lnTo>
                  <a:pt x="60" y="34"/>
                </a:lnTo>
                <a:lnTo>
                  <a:pt x="63" y="34"/>
                </a:lnTo>
                <a:lnTo>
                  <a:pt x="63" y="36"/>
                </a:lnTo>
                <a:lnTo>
                  <a:pt x="65" y="39"/>
                </a:lnTo>
                <a:lnTo>
                  <a:pt x="68" y="39"/>
                </a:lnTo>
                <a:lnTo>
                  <a:pt x="71" y="39"/>
                </a:lnTo>
                <a:lnTo>
                  <a:pt x="73" y="39"/>
                </a:lnTo>
                <a:lnTo>
                  <a:pt x="76" y="39"/>
                </a:lnTo>
                <a:lnTo>
                  <a:pt x="78" y="39"/>
                </a:lnTo>
                <a:lnTo>
                  <a:pt x="81" y="39"/>
                </a:lnTo>
                <a:lnTo>
                  <a:pt x="84" y="39"/>
                </a:lnTo>
                <a:lnTo>
                  <a:pt x="86" y="39"/>
                </a:lnTo>
                <a:lnTo>
                  <a:pt x="89" y="39"/>
                </a:lnTo>
                <a:lnTo>
                  <a:pt x="89" y="42"/>
                </a:lnTo>
                <a:lnTo>
                  <a:pt x="91" y="42"/>
                </a:lnTo>
                <a:lnTo>
                  <a:pt x="94" y="42"/>
                </a:lnTo>
                <a:lnTo>
                  <a:pt x="97" y="42"/>
                </a:lnTo>
                <a:lnTo>
                  <a:pt x="97" y="39"/>
                </a:lnTo>
                <a:lnTo>
                  <a:pt x="99" y="39"/>
                </a:lnTo>
                <a:lnTo>
                  <a:pt x="102" y="39"/>
                </a:lnTo>
                <a:lnTo>
                  <a:pt x="102" y="42"/>
                </a:lnTo>
                <a:lnTo>
                  <a:pt x="102" y="39"/>
                </a:lnTo>
                <a:lnTo>
                  <a:pt x="104" y="39"/>
                </a:lnTo>
                <a:lnTo>
                  <a:pt x="104" y="42"/>
                </a:lnTo>
                <a:lnTo>
                  <a:pt x="107" y="42"/>
                </a:lnTo>
                <a:lnTo>
                  <a:pt x="107" y="44"/>
                </a:lnTo>
                <a:lnTo>
                  <a:pt x="110" y="44"/>
                </a:lnTo>
                <a:lnTo>
                  <a:pt x="112" y="44"/>
                </a:lnTo>
                <a:lnTo>
                  <a:pt x="115" y="44"/>
                </a:lnTo>
                <a:lnTo>
                  <a:pt x="118" y="44"/>
                </a:lnTo>
                <a:lnTo>
                  <a:pt x="120" y="44"/>
                </a:lnTo>
                <a:lnTo>
                  <a:pt x="123" y="44"/>
                </a:lnTo>
                <a:lnTo>
                  <a:pt x="125" y="44"/>
                </a:lnTo>
                <a:lnTo>
                  <a:pt x="128" y="44"/>
                </a:lnTo>
                <a:lnTo>
                  <a:pt x="131" y="44"/>
                </a:lnTo>
                <a:lnTo>
                  <a:pt x="131" y="47"/>
                </a:lnTo>
                <a:lnTo>
                  <a:pt x="133" y="47"/>
                </a:lnTo>
                <a:lnTo>
                  <a:pt x="136" y="47"/>
                </a:lnTo>
                <a:lnTo>
                  <a:pt x="138" y="47"/>
                </a:lnTo>
                <a:lnTo>
                  <a:pt x="138" y="44"/>
                </a:lnTo>
                <a:lnTo>
                  <a:pt x="141" y="44"/>
                </a:lnTo>
                <a:lnTo>
                  <a:pt x="144" y="44"/>
                </a:lnTo>
                <a:lnTo>
                  <a:pt x="144" y="47"/>
                </a:lnTo>
                <a:lnTo>
                  <a:pt x="144" y="44"/>
                </a:lnTo>
                <a:lnTo>
                  <a:pt x="146" y="44"/>
                </a:lnTo>
                <a:lnTo>
                  <a:pt x="146" y="47"/>
                </a:lnTo>
                <a:lnTo>
                  <a:pt x="149" y="47"/>
                </a:lnTo>
                <a:lnTo>
                  <a:pt x="151" y="47"/>
                </a:lnTo>
                <a:lnTo>
                  <a:pt x="151" y="49"/>
                </a:lnTo>
                <a:lnTo>
                  <a:pt x="151" y="47"/>
                </a:lnTo>
                <a:lnTo>
                  <a:pt x="154" y="47"/>
                </a:lnTo>
                <a:lnTo>
                  <a:pt x="157" y="47"/>
                </a:lnTo>
                <a:lnTo>
                  <a:pt x="157" y="44"/>
                </a:lnTo>
                <a:lnTo>
                  <a:pt x="159" y="44"/>
                </a:lnTo>
                <a:lnTo>
                  <a:pt x="162" y="42"/>
                </a:lnTo>
                <a:lnTo>
                  <a:pt x="162" y="39"/>
                </a:lnTo>
                <a:lnTo>
                  <a:pt x="162" y="36"/>
                </a:lnTo>
                <a:lnTo>
                  <a:pt x="165" y="36"/>
                </a:lnTo>
                <a:lnTo>
                  <a:pt x="167" y="36"/>
                </a:lnTo>
                <a:lnTo>
                  <a:pt x="167" y="39"/>
                </a:lnTo>
                <a:lnTo>
                  <a:pt x="170" y="42"/>
                </a:lnTo>
                <a:lnTo>
                  <a:pt x="172" y="42"/>
                </a:lnTo>
                <a:lnTo>
                  <a:pt x="175" y="42"/>
                </a:lnTo>
                <a:lnTo>
                  <a:pt x="178" y="44"/>
                </a:lnTo>
                <a:lnTo>
                  <a:pt x="180" y="44"/>
                </a:lnTo>
                <a:lnTo>
                  <a:pt x="183" y="44"/>
                </a:lnTo>
                <a:lnTo>
                  <a:pt x="185" y="44"/>
                </a:lnTo>
                <a:lnTo>
                  <a:pt x="188" y="44"/>
                </a:lnTo>
                <a:lnTo>
                  <a:pt x="188" y="47"/>
                </a:lnTo>
                <a:lnTo>
                  <a:pt x="188" y="44"/>
                </a:lnTo>
                <a:lnTo>
                  <a:pt x="191" y="44"/>
                </a:lnTo>
                <a:lnTo>
                  <a:pt x="193" y="44"/>
                </a:lnTo>
                <a:lnTo>
                  <a:pt x="196" y="44"/>
                </a:lnTo>
                <a:lnTo>
                  <a:pt x="196" y="47"/>
                </a:lnTo>
                <a:lnTo>
                  <a:pt x="198" y="47"/>
                </a:lnTo>
                <a:lnTo>
                  <a:pt x="198" y="44"/>
                </a:lnTo>
                <a:lnTo>
                  <a:pt x="201" y="44"/>
                </a:lnTo>
                <a:lnTo>
                  <a:pt x="204" y="44"/>
                </a:lnTo>
                <a:lnTo>
                  <a:pt x="204" y="42"/>
                </a:lnTo>
                <a:lnTo>
                  <a:pt x="204" y="44"/>
                </a:lnTo>
                <a:lnTo>
                  <a:pt x="206" y="44"/>
                </a:lnTo>
                <a:lnTo>
                  <a:pt x="206" y="42"/>
                </a:lnTo>
                <a:lnTo>
                  <a:pt x="209" y="42"/>
                </a:lnTo>
                <a:lnTo>
                  <a:pt x="211" y="42"/>
                </a:lnTo>
                <a:lnTo>
                  <a:pt x="214" y="42"/>
                </a:lnTo>
                <a:lnTo>
                  <a:pt x="214" y="39"/>
                </a:lnTo>
                <a:lnTo>
                  <a:pt x="214" y="42"/>
                </a:lnTo>
                <a:lnTo>
                  <a:pt x="217" y="42"/>
                </a:lnTo>
                <a:lnTo>
                  <a:pt x="219" y="42"/>
                </a:lnTo>
                <a:lnTo>
                  <a:pt x="219" y="44"/>
                </a:lnTo>
                <a:lnTo>
                  <a:pt x="222" y="44"/>
                </a:lnTo>
                <a:lnTo>
                  <a:pt x="225" y="44"/>
                </a:lnTo>
                <a:lnTo>
                  <a:pt x="225" y="47"/>
                </a:lnTo>
                <a:lnTo>
                  <a:pt x="227" y="47"/>
                </a:lnTo>
                <a:lnTo>
                  <a:pt x="230" y="49"/>
                </a:lnTo>
                <a:lnTo>
                  <a:pt x="232" y="49"/>
                </a:lnTo>
                <a:lnTo>
                  <a:pt x="232" y="52"/>
                </a:lnTo>
                <a:lnTo>
                  <a:pt x="235" y="52"/>
                </a:lnTo>
                <a:lnTo>
                  <a:pt x="235" y="49"/>
                </a:lnTo>
                <a:lnTo>
                  <a:pt x="235" y="52"/>
                </a:lnTo>
                <a:lnTo>
                  <a:pt x="235" y="49"/>
                </a:lnTo>
                <a:lnTo>
                  <a:pt x="238" y="49"/>
                </a:lnTo>
                <a:lnTo>
                  <a:pt x="238" y="52"/>
                </a:lnTo>
                <a:lnTo>
                  <a:pt x="238" y="49"/>
                </a:lnTo>
                <a:lnTo>
                  <a:pt x="240" y="49"/>
                </a:lnTo>
                <a:lnTo>
                  <a:pt x="238" y="49"/>
                </a:lnTo>
                <a:lnTo>
                  <a:pt x="238" y="47"/>
                </a:lnTo>
                <a:lnTo>
                  <a:pt x="240" y="47"/>
                </a:lnTo>
                <a:lnTo>
                  <a:pt x="243" y="47"/>
                </a:lnTo>
                <a:lnTo>
                  <a:pt x="245" y="44"/>
                </a:lnTo>
                <a:lnTo>
                  <a:pt x="248" y="44"/>
                </a:lnTo>
                <a:lnTo>
                  <a:pt x="251" y="44"/>
                </a:lnTo>
                <a:lnTo>
                  <a:pt x="253" y="44"/>
                </a:lnTo>
                <a:lnTo>
                  <a:pt x="256" y="44"/>
                </a:lnTo>
                <a:lnTo>
                  <a:pt x="258" y="44"/>
                </a:lnTo>
                <a:lnTo>
                  <a:pt x="258" y="47"/>
                </a:lnTo>
                <a:lnTo>
                  <a:pt x="258" y="44"/>
                </a:lnTo>
                <a:lnTo>
                  <a:pt x="258" y="47"/>
                </a:lnTo>
                <a:lnTo>
                  <a:pt x="261" y="47"/>
                </a:lnTo>
                <a:lnTo>
                  <a:pt x="264" y="47"/>
                </a:lnTo>
                <a:lnTo>
                  <a:pt x="264" y="49"/>
                </a:lnTo>
                <a:lnTo>
                  <a:pt x="264" y="52"/>
                </a:lnTo>
                <a:lnTo>
                  <a:pt x="261" y="52"/>
                </a:lnTo>
                <a:lnTo>
                  <a:pt x="258" y="52"/>
                </a:lnTo>
                <a:lnTo>
                  <a:pt x="258" y="49"/>
                </a:lnTo>
                <a:lnTo>
                  <a:pt x="256" y="49"/>
                </a:lnTo>
                <a:lnTo>
                  <a:pt x="253" y="49"/>
                </a:lnTo>
                <a:lnTo>
                  <a:pt x="251" y="49"/>
                </a:lnTo>
                <a:lnTo>
                  <a:pt x="251" y="52"/>
                </a:lnTo>
                <a:lnTo>
                  <a:pt x="248" y="52"/>
                </a:lnTo>
                <a:lnTo>
                  <a:pt x="245" y="52"/>
                </a:lnTo>
                <a:lnTo>
                  <a:pt x="245" y="55"/>
                </a:lnTo>
                <a:lnTo>
                  <a:pt x="243" y="55"/>
                </a:lnTo>
                <a:lnTo>
                  <a:pt x="243" y="57"/>
                </a:lnTo>
                <a:lnTo>
                  <a:pt x="243" y="60"/>
                </a:lnTo>
                <a:lnTo>
                  <a:pt x="240" y="60"/>
                </a:lnTo>
                <a:lnTo>
                  <a:pt x="238" y="60"/>
                </a:lnTo>
                <a:lnTo>
                  <a:pt x="240" y="60"/>
                </a:lnTo>
                <a:lnTo>
                  <a:pt x="240" y="63"/>
                </a:lnTo>
                <a:lnTo>
                  <a:pt x="238" y="63"/>
                </a:lnTo>
                <a:lnTo>
                  <a:pt x="238" y="65"/>
                </a:lnTo>
                <a:lnTo>
                  <a:pt x="235" y="65"/>
                </a:lnTo>
                <a:lnTo>
                  <a:pt x="232" y="65"/>
                </a:lnTo>
                <a:lnTo>
                  <a:pt x="230" y="65"/>
                </a:lnTo>
                <a:lnTo>
                  <a:pt x="230" y="63"/>
                </a:lnTo>
                <a:lnTo>
                  <a:pt x="230" y="65"/>
                </a:lnTo>
                <a:lnTo>
                  <a:pt x="227" y="68"/>
                </a:lnTo>
                <a:lnTo>
                  <a:pt x="225" y="68"/>
                </a:lnTo>
                <a:lnTo>
                  <a:pt x="222" y="68"/>
                </a:lnTo>
                <a:lnTo>
                  <a:pt x="219" y="68"/>
                </a:lnTo>
                <a:lnTo>
                  <a:pt x="219" y="70"/>
                </a:lnTo>
                <a:lnTo>
                  <a:pt x="219" y="68"/>
                </a:lnTo>
                <a:lnTo>
                  <a:pt x="219" y="70"/>
                </a:lnTo>
                <a:lnTo>
                  <a:pt x="217" y="70"/>
                </a:lnTo>
                <a:lnTo>
                  <a:pt x="217" y="73"/>
                </a:lnTo>
                <a:lnTo>
                  <a:pt x="214" y="73"/>
                </a:lnTo>
                <a:lnTo>
                  <a:pt x="217" y="73"/>
                </a:lnTo>
                <a:lnTo>
                  <a:pt x="217" y="76"/>
                </a:lnTo>
                <a:lnTo>
                  <a:pt x="214" y="76"/>
                </a:lnTo>
                <a:lnTo>
                  <a:pt x="214" y="73"/>
                </a:lnTo>
                <a:lnTo>
                  <a:pt x="211" y="73"/>
                </a:lnTo>
                <a:lnTo>
                  <a:pt x="209" y="73"/>
                </a:lnTo>
                <a:lnTo>
                  <a:pt x="209" y="70"/>
                </a:lnTo>
                <a:lnTo>
                  <a:pt x="209" y="68"/>
                </a:lnTo>
                <a:lnTo>
                  <a:pt x="206" y="68"/>
                </a:lnTo>
                <a:lnTo>
                  <a:pt x="206" y="65"/>
                </a:lnTo>
                <a:lnTo>
                  <a:pt x="204" y="65"/>
                </a:lnTo>
                <a:lnTo>
                  <a:pt x="201" y="65"/>
                </a:lnTo>
                <a:lnTo>
                  <a:pt x="201" y="63"/>
                </a:lnTo>
                <a:lnTo>
                  <a:pt x="198" y="63"/>
                </a:lnTo>
                <a:lnTo>
                  <a:pt x="196" y="63"/>
                </a:lnTo>
                <a:lnTo>
                  <a:pt x="196" y="60"/>
                </a:lnTo>
                <a:lnTo>
                  <a:pt x="193" y="60"/>
                </a:lnTo>
                <a:lnTo>
                  <a:pt x="191" y="60"/>
                </a:lnTo>
                <a:lnTo>
                  <a:pt x="188" y="60"/>
                </a:lnTo>
                <a:lnTo>
                  <a:pt x="188" y="63"/>
                </a:lnTo>
                <a:lnTo>
                  <a:pt x="185" y="65"/>
                </a:lnTo>
                <a:lnTo>
                  <a:pt x="188" y="65"/>
                </a:lnTo>
                <a:lnTo>
                  <a:pt x="188" y="68"/>
                </a:lnTo>
                <a:lnTo>
                  <a:pt x="185" y="70"/>
                </a:lnTo>
                <a:lnTo>
                  <a:pt x="188" y="70"/>
                </a:lnTo>
                <a:lnTo>
                  <a:pt x="188" y="73"/>
                </a:lnTo>
                <a:lnTo>
                  <a:pt x="191" y="73"/>
                </a:lnTo>
                <a:lnTo>
                  <a:pt x="188" y="73"/>
                </a:lnTo>
                <a:lnTo>
                  <a:pt x="188" y="76"/>
                </a:lnTo>
                <a:lnTo>
                  <a:pt x="185" y="76"/>
                </a:lnTo>
                <a:lnTo>
                  <a:pt x="188" y="76"/>
                </a:lnTo>
                <a:lnTo>
                  <a:pt x="185" y="76"/>
                </a:lnTo>
                <a:lnTo>
                  <a:pt x="183" y="76"/>
                </a:lnTo>
                <a:lnTo>
                  <a:pt x="183" y="73"/>
                </a:lnTo>
                <a:lnTo>
                  <a:pt x="183" y="76"/>
                </a:lnTo>
                <a:lnTo>
                  <a:pt x="183" y="73"/>
                </a:lnTo>
                <a:lnTo>
                  <a:pt x="183" y="76"/>
                </a:lnTo>
                <a:lnTo>
                  <a:pt x="180" y="76"/>
                </a:lnTo>
                <a:lnTo>
                  <a:pt x="180" y="73"/>
                </a:lnTo>
                <a:lnTo>
                  <a:pt x="180" y="76"/>
                </a:lnTo>
                <a:lnTo>
                  <a:pt x="178" y="76"/>
                </a:lnTo>
                <a:lnTo>
                  <a:pt x="175" y="76"/>
                </a:lnTo>
                <a:lnTo>
                  <a:pt x="172" y="76"/>
                </a:lnTo>
                <a:lnTo>
                  <a:pt x="172" y="73"/>
                </a:lnTo>
                <a:lnTo>
                  <a:pt x="170" y="73"/>
                </a:lnTo>
                <a:lnTo>
                  <a:pt x="170" y="76"/>
                </a:lnTo>
                <a:lnTo>
                  <a:pt x="167" y="76"/>
                </a:lnTo>
                <a:lnTo>
                  <a:pt x="167" y="78"/>
                </a:lnTo>
                <a:lnTo>
                  <a:pt x="167" y="81"/>
                </a:lnTo>
                <a:lnTo>
                  <a:pt x="167" y="83"/>
                </a:lnTo>
                <a:lnTo>
                  <a:pt x="165" y="83"/>
                </a:lnTo>
                <a:lnTo>
                  <a:pt x="167" y="83"/>
                </a:lnTo>
                <a:lnTo>
                  <a:pt x="167" y="86"/>
                </a:lnTo>
                <a:lnTo>
                  <a:pt x="165" y="86"/>
                </a:lnTo>
                <a:lnTo>
                  <a:pt x="165" y="89"/>
                </a:lnTo>
                <a:lnTo>
                  <a:pt x="162" y="89"/>
                </a:lnTo>
                <a:lnTo>
                  <a:pt x="162" y="91"/>
                </a:lnTo>
                <a:lnTo>
                  <a:pt x="162" y="94"/>
                </a:lnTo>
                <a:lnTo>
                  <a:pt x="159" y="94"/>
                </a:lnTo>
                <a:lnTo>
                  <a:pt x="157" y="94"/>
                </a:lnTo>
                <a:lnTo>
                  <a:pt x="154" y="94"/>
                </a:lnTo>
                <a:lnTo>
                  <a:pt x="151" y="94"/>
                </a:lnTo>
                <a:lnTo>
                  <a:pt x="151" y="97"/>
                </a:lnTo>
                <a:lnTo>
                  <a:pt x="149" y="97"/>
                </a:lnTo>
                <a:lnTo>
                  <a:pt x="149" y="94"/>
                </a:lnTo>
                <a:lnTo>
                  <a:pt x="149" y="97"/>
                </a:lnTo>
                <a:lnTo>
                  <a:pt x="146" y="97"/>
                </a:lnTo>
                <a:lnTo>
                  <a:pt x="144" y="97"/>
                </a:lnTo>
                <a:lnTo>
                  <a:pt x="141" y="97"/>
                </a:lnTo>
                <a:lnTo>
                  <a:pt x="141" y="94"/>
                </a:lnTo>
                <a:lnTo>
                  <a:pt x="141" y="91"/>
                </a:lnTo>
                <a:lnTo>
                  <a:pt x="141" y="89"/>
                </a:lnTo>
                <a:lnTo>
                  <a:pt x="138" y="89"/>
                </a:lnTo>
                <a:lnTo>
                  <a:pt x="138" y="86"/>
                </a:lnTo>
                <a:lnTo>
                  <a:pt x="138" y="83"/>
                </a:lnTo>
                <a:lnTo>
                  <a:pt x="136" y="83"/>
                </a:lnTo>
                <a:lnTo>
                  <a:pt x="136" y="81"/>
                </a:lnTo>
                <a:lnTo>
                  <a:pt x="133" y="81"/>
                </a:lnTo>
                <a:lnTo>
                  <a:pt x="131" y="81"/>
                </a:lnTo>
                <a:lnTo>
                  <a:pt x="131" y="78"/>
                </a:lnTo>
                <a:lnTo>
                  <a:pt x="128" y="78"/>
                </a:lnTo>
                <a:lnTo>
                  <a:pt x="125" y="78"/>
                </a:lnTo>
                <a:lnTo>
                  <a:pt x="125" y="76"/>
                </a:lnTo>
                <a:lnTo>
                  <a:pt x="123" y="76"/>
                </a:lnTo>
                <a:lnTo>
                  <a:pt x="120" y="76"/>
                </a:lnTo>
                <a:lnTo>
                  <a:pt x="120" y="73"/>
                </a:lnTo>
                <a:lnTo>
                  <a:pt x="118" y="73"/>
                </a:lnTo>
                <a:lnTo>
                  <a:pt x="118" y="70"/>
                </a:lnTo>
                <a:lnTo>
                  <a:pt x="115" y="70"/>
                </a:lnTo>
                <a:lnTo>
                  <a:pt x="115" y="68"/>
                </a:lnTo>
                <a:lnTo>
                  <a:pt x="112" y="68"/>
                </a:lnTo>
                <a:lnTo>
                  <a:pt x="112" y="65"/>
                </a:lnTo>
                <a:lnTo>
                  <a:pt x="112" y="63"/>
                </a:lnTo>
                <a:lnTo>
                  <a:pt x="110" y="63"/>
                </a:lnTo>
                <a:lnTo>
                  <a:pt x="110" y="60"/>
                </a:lnTo>
                <a:lnTo>
                  <a:pt x="107" y="60"/>
                </a:lnTo>
                <a:lnTo>
                  <a:pt x="104" y="60"/>
                </a:lnTo>
                <a:lnTo>
                  <a:pt x="102" y="60"/>
                </a:lnTo>
                <a:lnTo>
                  <a:pt x="99" y="60"/>
                </a:lnTo>
                <a:lnTo>
                  <a:pt x="99" y="63"/>
                </a:lnTo>
                <a:lnTo>
                  <a:pt x="97" y="63"/>
                </a:lnTo>
                <a:lnTo>
                  <a:pt x="97" y="65"/>
                </a:lnTo>
                <a:lnTo>
                  <a:pt x="94" y="65"/>
                </a:lnTo>
                <a:lnTo>
                  <a:pt x="91" y="65"/>
                </a:lnTo>
                <a:lnTo>
                  <a:pt x="91" y="63"/>
                </a:lnTo>
                <a:lnTo>
                  <a:pt x="89" y="63"/>
                </a:lnTo>
                <a:lnTo>
                  <a:pt x="89" y="65"/>
                </a:lnTo>
                <a:lnTo>
                  <a:pt x="86" y="65"/>
                </a:lnTo>
                <a:lnTo>
                  <a:pt x="86" y="63"/>
                </a:lnTo>
                <a:lnTo>
                  <a:pt x="84" y="63"/>
                </a:lnTo>
                <a:lnTo>
                  <a:pt x="84" y="65"/>
                </a:lnTo>
                <a:lnTo>
                  <a:pt x="84" y="63"/>
                </a:lnTo>
                <a:lnTo>
                  <a:pt x="81" y="63"/>
                </a:lnTo>
                <a:lnTo>
                  <a:pt x="81" y="65"/>
                </a:lnTo>
                <a:lnTo>
                  <a:pt x="78" y="65"/>
                </a:lnTo>
                <a:lnTo>
                  <a:pt x="78" y="68"/>
                </a:lnTo>
                <a:lnTo>
                  <a:pt x="78" y="70"/>
                </a:lnTo>
                <a:lnTo>
                  <a:pt x="76" y="70"/>
                </a:lnTo>
                <a:lnTo>
                  <a:pt x="76" y="73"/>
                </a:lnTo>
                <a:lnTo>
                  <a:pt x="76" y="76"/>
                </a:lnTo>
                <a:lnTo>
                  <a:pt x="73" y="76"/>
                </a:lnTo>
                <a:lnTo>
                  <a:pt x="73" y="78"/>
                </a:lnTo>
                <a:lnTo>
                  <a:pt x="73" y="81"/>
                </a:lnTo>
                <a:lnTo>
                  <a:pt x="71" y="81"/>
                </a:lnTo>
                <a:lnTo>
                  <a:pt x="71" y="83"/>
                </a:lnTo>
                <a:lnTo>
                  <a:pt x="73" y="83"/>
                </a:lnTo>
                <a:lnTo>
                  <a:pt x="73" y="86"/>
                </a:lnTo>
                <a:lnTo>
                  <a:pt x="71" y="86"/>
                </a:lnTo>
                <a:lnTo>
                  <a:pt x="71" y="83"/>
                </a:lnTo>
                <a:lnTo>
                  <a:pt x="71" y="81"/>
                </a:lnTo>
                <a:lnTo>
                  <a:pt x="71" y="78"/>
                </a:lnTo>
                <a:lnTo>
                  <a:pt x="71" y="76"/>
                </a:lnTo>
                <a:lnTo>
                  <a:pt x="68" y="78"/>
                </a:lnTo>
                <a:lnTo>
                  <a:pt x="68" y="81"/>
                </a:lnTo>
                <a:lnTo>
                  <a:pt x="65" y="81"/>
                </a:lnTo>
                <a:lnTo>
                  <a:pt x="68" y="81"/>
                </a:lnTo>
                <a:lnTo>
                  <a:pt x="68" y="83"/>
                </a:lnTo>
                <a:lnTo>
                  <a:pt x="68" y="86"/>
                </a:lnTo>
                <a:lnTo>
                  <a:pt x="65" y="86"/>
                </a:lnTo>
                <a:lnTo>
                  <a:pt x="65" y="89"/>
                </a:lnTo>
                <a:lnTo>
                  <a:pt x="65" y="91"/>
                </a:lnTo>
                <a:lnTo>
                  <a:pt x="65" y="94"/>
                </a:lnTo>
                <a:lnTo>
                  <a:pt x="65" y="97"/>
                </a:lnTo>
                <a:lnTo>
                  <a:pt x="65" y="99"/>
                </a:lnTo>
                <a:lnTo>
                  <a:pt x="65" y="102"/>
                </a:lnTo>
                <a:lnTo>
                  <a:pt x="65" y="104"/>
                </a:lnTo>
                <a:lnTo>
                  <a:pt x="65" y="107"/>
                </a:lnTo>
                <a:lnTo>
                  <a:pt x="68" y="107"/>
                </a:lnTo>
                <a:lnTo>
                  <a:pt x="68" y="104"/>
                </a:lnTo>
                <a:lnTo>
                  <a:pt x="71" y="104"/>
                </a:lnTo>
                <a:lnTo>
                  <a:pt x="71" y="107"/>
                </a:lnTo>
                <a:lnTo>
                  <a:pt x="73" y="107"/>
                </a:lnTo>
                <a:lnTo>
                  <a:pt x="73" y="110"/>
                </a:lnTo>
                <a:lnTo>
                  <a:pt x="73" y="107"/>
                </a:lnTo>
                <a:lnTo>
                  <a:pt x="73" y="110"/>
                </a:lnTo>
                <a:lnTo>
                  <a:pt x="76" y="110"/>
                </a:lnTo>
                <a:lnTo>
                  <a:pt x="78" y="110"/>
                </a:lnTo>
                <a:lnTo>
                  <a:pt x="81" y="112"/>
                </a:lnTo>
                <a:lnTo>
                  <a:pt x="84" y="112"/>
                </a:lnTo>
                <a:lnTo>
                  <a:pt x="84" y="110"/>
                </a:lnTo>
                <a:lnTo>
                  <a:pt x="84" y="112"/>
                </a:lnTo>
                <a:lnTo>
                  <a:pt x="86" y="112"/>
                </a:lnTo>
                <a:lnTo>
                  <a:pt x="86" y="110"/>
                </a:lnTo>
                <a:lnTo>
                  <a:pt x="89" y="110"/>
                </a:lnTo>
                <a:lnTo>
                  <a:pt x="91" y="110"/>
                </a:lnTo>
                <a:lnTo>
                  <a:pt x="94" y="110"/>
                </a:lnTo>
                <a:lnTo>
                  <a:pt x="94" y="112"/>
                </a:lnTo>
                <a:lnTo>
                  <a:pt x="97" y="112"/>
                </a:lnTo>
                <a:lnTo>
                  <a:pt x="97" y="115"/>
                </a:lnTo>
                <a:lnTo>
                  <a:pt x="97" y="117"/>
                </a:lnTo>
                <a:lnTo>
                  <a:pt x="97" y="120"/>
                </a:lnTo>
                <a:lnTo>
                  <a:pt x="97" y="123"/>
                </a:lnTo>
                <a:lnTo>
                  <a:pt x="97" y="125"/>
                </a:lnTo>
                <a:lnTo>
                  <a:pt x="99" y="125"/>
                </a:lnTo>
                <a:lnTo>
                  <a:pt x="99" y="128"/>
                </a:lnTo>
                <a:lnTo>
                  <a:pt x="99" y="130"/>
                </a:lnTo>
                <a:lnTo>
                  <a:pt x="99" y="133"/>
                </a:lnTo>
                <a:lnTo>
                  <a:pt x="99" y="136"/>
                </a:lnTo>
                <a:lnTo>
                  <a:pt x="97" y="136"/>
                </a:lnTo>
                <a:lnTo>
                  <a:pt x="97" y="138"/>
                </a:lnTo>
                <a:lnTo>
                  <a:pt x="99" y="138"/>
                </a:lnTo>
                <a:lnTo>
                  <a:pt x="99" y="141"/>
                </a:lnTo>
                <a:lnTo>
                  <a:pt x="102" y="141"/>
                </a:lnTo>
                <a:lnTo>
                  <a:pt x="102" y="144"/>
                </a:lnTo>
                <a:lnTo>
                  <a:pt x="104" y="144"/>
                </a:lnTo>
                <a:lnTo>
                  <a:pt x="107" y="144"/>
                </a:lnTo>
                <a:lnTo>
                  <a:pt x="107" y="146"/>
                </a:lnTo>
                <a:lnTo>
                  <a:pt x="107" y="144"/>
                </a:lnTo>
                <a:lnTo>
                  <a:pt x="107" y="146"/>
                </a:lnTo>
                <a:lnTo>
                  <a:pt x="110" y="146"/>
                </a:lnTo>
                <a:lnTo>
                  <a:pt x="107" y="146"/>
                </a:lnTo>
                <a:lnTo>
                  <a:pt x="110" y="146"/>
                </a:lnTo>
                <a:lnTo>
                  <a:pt x="107" y="146"/>
                </a:lnTo>
                <a:lnTo>
                  <a:pt x="107" y="149"/>
                </a:lnTo>
                <a:lnTo>
                  <a:pt x="110" y="149"/>
                </a:lnTo>
                <a:lnTo>
                  <a:pt x="107" y="149"/>
                </a:lnTo>
                <a:lnTo>
                  <a:pt x="110" y="149"/>
                </a:lnTo>
                <a:lnTo>
                  <a:pt x="110" y="151"/>
                </a:lnTo>
                <a:lnTo>
                  <a:pt x="112" y="151"/>
                </a:lnTo>
                <a:lnTo>
                  <a:pt x="112" y="154"/>
                </a:lnTo>
                <a:lnTo>
                  <a:pt x="112" y="151"/>
                </a:lnTo>
                <a:lnTo>
                  <a:pt x="112" y="154"/>
                </a:lnTo>
                <a:lnTo>
                  <a:pt x="115" y="154"/>
                </a:lnTo>
                <a:lnTo>
                  <a:pt x="115" y="157"/>
                </a:lnTo>
                <a:lnTo>
                  <a:pt x="118" y="157"/>
                </a:lnTo>
                <a:lnTo>
                  <a:pt x="120" y="157"/>
                </a:lnTo>
                <a:lnTo>
                  <a:pt x="123" y="157"/>
                </a:lnTo>
                <a:lnTo>
                  <a:pt x="125" y="157"/>
                </a:lnTo>
                <a:lnTo>
                  <a:pt x="125" y="159"/>
                </a:lnTo>
                <a:lnTo>
                  <a:pt x="123" y="159"/>
                </a:lnTo>
                <a:lnTo>
                  <a:pt x="123" y="162"/>
                </a:lnTo>
                <a:lnTo>
                  <a:pt x="125" y="162"/>
                </a:lnTo>
                <a:lnTo>
                  <a:pt x="128" y="162"/>
                </a:lnTo>
                <a:lnTo>
                  <a:pt x="128" y="164"/>
                </a:lnTo>
                <a:lnTo>
                  <a:pt x="128" y="167"/>
                </a:lnTo>
                <a:lnTo>
                  <a:pt x="131" y="167"/>
                </a:lnTo>
                <a:lnTo>
                  <a:pt x="133" y="167"/>
                </a:lnTo>
                <a:lnTo>
                  <a:pt x="133" y="170"/>
                </a:lnTo>
                <a:lnTo>
                  <a:pt x="136" y="170"/>
                </a:lnTo>
                <a:lnTo>
                  <a:pt x="136" y="172"/>
                </a:lnTo>
                <a:lnTo>
                  <a:pt x="138" y="172"/>
                </a:lnTo>
                <a:lnTo>
                  <a:pt x="138" y="175"/>
                </a:lnTo>
                <a:lnTo>
                  <a:pt x="138" y="177"/>
                </a:lnTo>
                <a:lnTo>
                  <a:pt x="141" y="177"/>
                </a:lnTo>
                <a:lnTo>
                  <a:pt x="144" y="180"/>
                </a:lnTo>
                <a:lnTo>
                  <a:pt x="144" y="177"/>
                </a:lnTo>
                <a:lnTo>
                  <a:pt x="144" y="180"/>
                </a:lnTo>
                <a:lnTo>
                  <a:pt x="146" y="180"/>
                </a:lnTo>
                <a:lnTo>
                  <a:pt x="149" y="180"/>
                </a:lnTo>
                <a:lnTo>
                  <a:pt x="151" y="180"/>
                </a:lnTo>
                <a:lnTo>
                  <a:pt x="151" y="177"/>
                </a:lnTo>
                <a:lnTo>
                  <a:pt x="151" y="175"/>
                </a:lnTo>
                <a:lnTo>
                  <a:pt x="151" y="172"/>
                </a:lnTo>
                <a:lnTo>
                  <a:pt x="154" y="172"/>
                </a:lnTo>
                <a:lnTo>
                  <a:pt x="157" y="172"/>
                </a:lnTo>
                <a:lnTo>
                  <a:pt x="159" y="172"/>
                </a:lnTo>
                <a:lnTo>
                  <a:pt x="159" y="170"/>
                </a:lnTo>
                <a:lnTo>
                  <a:pt x="162" y="170"/>
                </a:lnTo>
                <a:lnTo>
                  <a:pt x="162" y="172"/>
                </a:lnTo>
                <a:lnTo>
                  <a:pt x="165" y="172"/>
                </a:lnTo>
                <a:lnTo>
                  <a:pt x="165" y="175"/>
                </a:lnTo>
                <a:lnTo>
                  <a:pt x="165" y="177"/>
                </a:lnTo>
                <a:lnTo>
                  <a:pt x="167" y="177"/>
                </a:lnTo>
                <a:lnTo>
                  <a:pt x="165" y="177"/>
                </a:lnTo>
                <a:lnTo>
                  <a:pt x="167" y="177"/>
                </a:lnTo>
                <a:lnTo>
                  <a:pt x="167" y="180"/>
                </a:lnTo>
                <a:lnTo>
                  <a:pt x="167" y="183"/>
                </a:lnTo>
                <a:lnTo>
                  <a:pt x="167" y="185"/>
                </a:lnTo>
                <a:lnTo>
                  <a:pt x="167" y="188"/>
                </a:lnTo>
                <a:lnTo>
                  <a:pt x="165" y="188"/>
                </a:lnTo>
                <a:lnTo>
                  <a:pt x="165" y="191"/>
                </a:lnTo>
                <a:lnTo>
                  <a:pt x="165" y="193"/>
                </a:lnTo>
                <a:lnTo>
                  <a:pt x="162" y="196"/>
                </a:lnTo>
                <a:lnTo>
                  <a:pt x="162" y="198"/>
                </a:lnTo>
                <a:lnTo>
                  <a:pt x="159" y="198"/>
                </a:lnTo>
                <a:lnTo>
                  <a:pt x="159" y="201"/>
                </a:lnTo>
                <a:lnTo>
                  <a:pt x="157" y="201"/>
                </a:lnTo>
                <a:lnTo>
                  <a:pt x="157" y="204"/>
                </a:lnTo>
                <a:lnTo>
                  <a:pt x="159" y="204"/>
                </a:lnTo>
                <a:lnTo>
                  <a:pt x="159" y="206"/>
                </a:lnTo>
                <a:lnTo>
                  <a:pt x="159" y="209"/>
                </a:lnTo>
                <a:lnTo>
                  <a:pt x="159" y="211"/>
                </a:lnTo>
                <a:lnTo>
                  <a:pt x="157" y="214"/>
                </a:lnTo>
                <a:lnTo>
                  <a:pt x="154" y="214"/>
                </a:lnTo>
                <a:lnTo>
                  <a:pt x="151" y="214"/>
                </a:lnTo>
                <a:lnTo>
                  <a:pt x="151" y="211"/>
                </a:lnTo>
                <a:lnTo>
                  <a:pt x="149" y="211"/>
                </a:lnTo>
                <a:lnTo>
                  <a:pt x="149" y="209"/>
                </a:lnTo>
                <a:lnTo>
                  <a:pt x="146" y="209"/>
                </a:lnTo>
                <a:lnTo>
                  <a:pt x="144" y="209"/>
                </a:lnTo>
                <a:lnTo>
                  <a:pt x="144" y="206"/>
                </a:lnTo>
                <a:lnTo>
                  <a:pt x="141" y="206"/>
                </a:lnTo>
                <a:lnTo>
                  <a:pt x="138" y="206"/>
                </a:lnTo>
                <a:lnTo>
                  <a:pt x="136" y="206"/>
                </a:lnTo>
                <a:lnTo>
                  <a:pt x="133" y="206"/>
                </a:lnTo>
                <a:lnTo>
                  <a:pt x="131" y="206"/>
                </a:lnTo>
                <a:lnTo>
                  <a:pt x="128" y="206"/>
                </a:lnTo>
                <a:lnTo>
                  <a:pt x="125" y="206"/>
                </a:lnTo>
                <a:lnTo>
                  <a:pt x="125" y="209"/>
                </a:lnTo>
                <a:lnTo>
                  <a:pt x="123" y="209"/>
                </a:lnTo>
                <a:lnTo>
                  <a:pt x="120" y="209"/>
                </a:lnTo>
                <a:lnTo>
                  <a:pt x="120" y="211"/>
                </a:lnTo>
                <a:lnTo>
                  <a:pt x="120" y="209"/>
                </a:lnTo>
                <a:lnTo>
                  <a:pt x="120" y="211"/>
                </a:lnTo>
                <a:lnTo>
                  <a:pt x="118" y="211"/>
                </a:lnTo>
                <a:lnTo>
                  <a:pt x="118" y="209"/>
                </a:lnTo>
                <a:lnTo>
                  <a:pt x="115" y="209"/>
                </a:lnTo>
                <a:lnTo>
                  <a:pt x="115" y="206"/>
                </a:lnTo>
                <a:lnTo>
                  <a:pt x="115" y="204"/>
                </a:lnTo>
                <a:lnTo>
                  <a:pt x="115" y="201"/>
                </a:lnTo>
                <a:lnTo>
                  <a:pt x="118" y="201"/>
                </a:lnTo>
                <a:lnTo>
                  <a:pt x="118" y="198"/>
                </a:lnTo>
                <a:lnTo>
                  <a:pt x="118" y="196"/>
                </a:lnTo>
                <a:lnTo>
                  <a:pt x="118" y="193"/>
                </a:lnTo>
                <a:lnTo>
                  <a:pt x="120" y="193"/>
                </a:lnTo>
                <a:lnTo>
                  <a:pt x="123" y="193"/>
                </a:lnTo>
                <a:lnTo>
                  <a:pt x="123" y="191"/>
                </a:lnTo>
                <a:lnTo>
                  <a:pt x="125" y="191"/>
                </a:lnTo>
                <a:lnTo>
                  <a:pt x="128" y="191"/>
                </a:lnTo>
                <a:lnTo>
                  <a:pt x="131" y="191"/>
                </a:lnTo>
                <a:lnTo>
                  <a:pt x="131" y="193"/>
                </a:lnTo>
                <a:lnTo>
                  <a:pt x="131" y="196"/>
                </a:lnTo>
                <a:lnTo>
                  <a:pt x="131" y="198"/>
                </a:lnTo>
                <a:lnTo>
                  <a:pt x="133" y="198"/>
                </a:lnTo>
                <a:lnTo>
                  <a:pt x="133" y="196"/>
                </a:lnTo>
                <a:lnTo>
                  <a:pt x="136" y="196"/>
                </a:lnTo>
                <a:lnTo>
                  <a:pt x="138" y="196"/>
                </a:lnTo>
                <a:lnTo>
                  <a:pt x="138" y="193"/>
                </a:lnTo>
                <a:lnTo>
                  <a:pt x="138" y="191"/>
                </a:lnTo>
                <a:lnTo>
                  <a:pt x="138" y="188"/>
                </a:lnTo>
                <a:lnTo>
                  <a:pt x="136" y="188"/>
                </a:lnTo>
                <a:lnTo>
                  <a:pt x="138" y="188"/>
                </a:lnTo>
                <a:lnTo>
                  <a:pt x="138" y="185"/>
                </a:lnTo>
                <a:lnTo>
                  <a:pt x="136" y="185"/>
                </a:lnTo>
                <a:lnTo>
                  <a:pt x="133" y="185"/>
                </a:lnTo>
                <a:lnTo>
                  <a:pt x="131" y="185"/>
                </a:lnTo>
                <a:lnTo>
                  <a:pt x="128" y="185"/>
                </a:lnTo>
                <a:lnTo>
                  <a:pt x="128" y="183"/>
                </a:lnTo>
                <a:lnTo>
                  <a:pt x="125" y="185"/>
                </a:lnTo>
                <a:lnTo>
                  <a:pt x="125" y="183"/>
                </a:lnTo>
                <a:lnTo>
                  <a:pt x="123" y="183"/>
                </a:lnTo>
                <a:lnTo>
                  <a:pt x="123" y="185"/>
                </a:lnTo>
                <a:lnTo>
                  <a:pt x="120" y="185"/>
                </a:lnTo>
                <a:lnTo>
                  <a:pt x="120" y="183"/>
                </a:lnTo>
                <a:lnTo>
                  <a:pt x="120" y="180"/>
                </a:lnTo>
                <a:lnTo>
                  <a:pt x="123" y="180"/>
                </a:lnTo>
                <a:lnTo>
                  <a:pt x="123" y="177"/>
                </a:lnTo>
                <a:lnTo>
                  <a:pt x="123" y="175"/>
                </a:lnTo>
                <a:lnTo>
                  <a:pt x="125" y="175"/>
                </a:lnTo>
                <a:lnTo>
                  <a:pt x="125" y="172"/>
                </a:lnTo>
                <a:lnTo>
                  <a:pt x="123" y="172"/>
                </a:lnTo>
                <a:lnTo>
                  <a:pt x="123" y="170"/>
                </a:lnTo>
                <a:lnTo>
                  <a:pt x="120" y="170"/>
                </a:lnTo>
                <a:lnTo>
                  <a:pt x="118" y="170"/>
                </a:lnTo>
                <a:lnTo>
                  <a:pt x="115" y="170"/>
                </a:lnTo>
                <a:lnTo>
                  <a:pt x="115" y="167"/>
                </a:lnTo>
                <a:lnTo>
                  <a:pt x="112" y="167"/>
                </a:lnTo>
                <a:lnTo>
                  <a:pt x="112" y="164"/>
                </a:lnTo>
                <a:lnTo>
                  <a:pt x="110" y="164"/>
                </a:lnTo>
                <a:lnTo>
                  <a:pt x="110" y="167"/>
                </a:lnTo>
                <a:lnTo>
                  <a:pt x="110" y="170"/>
                </a:lnTo>
                <a:lnTo>
                  <a:pt x="110" y="172"/>
                </a:lnTo>
                <a:lnTo>
                  <a:pt x="110" y="175"/>
                </a:lnTo>
                <a:lnTo>
                  <a:pt x="107" y="175"/>
                </a:lnTo>
                <a:lnTo>
                  <a:pt x="104" y="175"/>
                </a:lnTo>
                <a:lnTo>
                  <a:pt x="104" y="177"/>
                </a:lnTo>
                <a:lnTo>
                  <a:pt x="107" y="177"/>
                </a:lnTo>
                <a:lnTo>
                  <a:pt x="104" y="177"/>
                </a:lnTo>
                <a:lnTo>
                  <a:pt x="107" y="177"/>
                </a:lnTo>
                <a:lnTo>
                  <a:pt x="107" y="180"/>
                </a:lnTo>
                <a:lnTo>
                  <a:pt x="104" y="180"/>
                </a:lnTo>
                <a:lnTo>
                  <a:pt x="102" y="180"/>
                </a:lnTo>
                <a:lnTo>
                  <a:pt x="102" y="183"/>
                </a:lnTo>
                <a:lnTo>
                  <a:pt x="99" y="183"/>
                </a:lnTo>
                <a:lnTo>
                  <a:pt x="97" y="183"/>
                </a:lnTo>
                <a:lnTo>
                  <a:pt x="94" y="183"/>
                </a:lnTo>
                <a:lnTo>
                  <a:pt x="91" y="183"/>
                </a:lnTo>
                <a:lnTo>
                  <a:pt x="89" y="183"/>
                </a:lnTo>
                <a:lnTo>
                  <a:pt x="91" y="183"/>
                </a:lnTo>
                <a:lnTo>
                  <a:pt x="89" y="183"/>
                </a:lnTo>
                <a:lnTo>
                  <a:pt x="89" y="180"/>
                </a:lnTo>
                <a:lnTo>
                  <a:pt x="86" y="180"/>
                </a:lnTo>
                <a:lnTo>
                  <a:pt x="86" y="183"/>
                </a:lnTo>
                <a:lnTo>
                  <a:pt x="86" y="185"/>
                </a:lnTo>
                <a:lnTo>
                  <a:pt x="86" y="188"/>
                </a:lnTo>
                <a:lnTo>
                  <a:pt x="84" y="191"/>
                </a:lnTo>
                <a:lnTo>
                  <a:pt x="81" y="191"/>
                </a:lnTo>
                <a:lnTo>
                  <a:pt x="78" y="191"/>
                </a:lnTo>
                <a:lnTo>
                  <a:pt x="76" y="191"/>
                </a:lnTo>
                <a:lnTo>
                  <a:pt x="76" y="193"/>
                </a:lnTo>
                <a:lnTo>
                  <a:pt x="73" y="193"/>
                </a:lnTo>
                <a:lnTo>
                  <a:pt x="73" y="196"/>
                </a:lnTo>
                <a:lnTo>
                  <a:pt x="71" y="196"/>
                </a:lnTo>
                <a:lnTo>
                  <a:pt x="71" y="198"/>
                </a:lnTo>
                <a:lnTo>
                  <a:pt x="68" y="198"/>
                </a:lnTo>
                <a:lnTo>
                  <a:pt x="68" y="196"/>
                </a:lnTo>
                <a:lnTo>
                  <a:pt x="68" y="193"/>
                </a:lnTo>
                <a:lnTo>
                  <a:pt x="71" y="193"/>
                </a:lnTo>
                <a:lnTo>
                  <a:pt x="71" y="191"/>
                </a:lnTo>
                <a:lnTo>
                  <a:pt x="73" y="191"/>
                </a:lnTo>
                <a:lnTo>
                  <a:pt x="73" y="188"/>
                </a:lnTo>
                <a:lnTo>
                  <a:pt x="71" y="188"/>
                </a:lnTo>
                <a:lnTo>
                  <a:pt x="68" y="188"/>
                </a:lnTo>
                <a:lnTo>
                  <a:pt x="68" y="185"/>
                </a:lnTo>
                <a:lnTo>
                  <a:pt x="65" y="185"/>
                </a:lnTo>
                <a:lnTo>
                  <a:pt x="65" y="188"/>
                </a:lnTo>
                <a:lnTo>
                  <a:pt x="63" y="188"/>
                </a:lnTo>
                <a:lnTo>
                  <a:pt x="65" y="188"/>
                </a:lnTo>
                <a:lnTo>
                  <a:pt x="63" y="188"/>
                </a:lnTo>
                <a:lnTo>
                  <a:pt x="63" y="191"/>
                </a:lnTo>
                <a:lnTo>
                  <a:pt x="60" y="191"/>
                </a:lnTo>
                <a:lnTo>
                  <a:pt x="60" y="193"/>
                </a:lnTo>
                <a:lnTo>
                  <a:pt x="57" y="193"/>
                </a:lnTo>
                <a:lnTo>
                  <a:pt x="55" y="193"/>
                </a:lnTo>
                <a:lnTo>
                  <a:pt x="55" y="191"/>
                </a:lnTo>
                <a:lnTo>
                  <a:pt x="52" y="191"/>
                </a:lnTo>
                <a:lnTo>
                  <a:pt x="52" y="193"/>
                </a:lnTo>
                <a:lnTo>
                  <a:pt x="50" y="193"/>
                </a:lnTo>
                <a:lnTo>
                  <a:pt x="47" y="193"/>
                </a:lnTo>
                <a:lnTo>
                  <a:pt x="44" y="193"/>
                </a:lnTo>
                <a:lnTo>
                  <a:pt x="42" y="193"/>
                </a:lnTo>
                <a:lnTo>
                  <a:pt x="42" y="196"/>
                </a:lnTo>
                <a:lnTo>
                  <a:pt x="39" y="196"/>
                </a:lnTo>
                <a:lnTo>
                  <a:pt x="39" y="198"/>
                </a:lnTo>
                <a:lnTo>
                  <a:pt x="37" y="198"/>
                </a:lnTo>
                <a:lnTo>
                  <a:pt x="34" y="198"/>
                </a:lnTo>
                <a:lnTo>
                  <a:pt x="31" y="196"/>
                </a:lnTo>
                <a:lnTo>
                  <a:pt x="29" y="196"/>
                </a:lnTo>
                <a:lnTo>
                  <a:pt x="29" y="193"/>
                </a:lnTo>
                <a:lnTo>
                  <a:pt x="26" y="193"/>
                </a:lnTo>
                <a:lnTo>
                  <a:pt x="24" y="193"/>
                </a:lnTo>
                <a:lnTo>
                  <a:pt x="21" y="193"/>
                </a:lnTo>
                <a:lnTo>
                  <a:pt x="18" y="193"/>
                </a:lnTo>
                <a:lnTo>
                  <a:pt x="18" y="196"/>
                </a:lnTo>
                <a:lnTo>
                  <a:pt x="16" y="196"/>
                </a:lnTo>
                <a:lnTo>
                  <a:pt x="16" y="198"/>
                </a:lnTo>
                <a:lnTo>
                  <a:pt x="13" y="198"/>
                </a:lnTo>
                <a:lnTo>
                  <a:pt x="13" y="201"/>
                </a:lnTo>
                <a:lnTo>
                  <a:pt x="11" y="201"/>
                </a:lnTo>
                <a:lnTo>
                  <a:pt x="8" y="201"/>
                </a:lnTo>
                <a:lnTo>
                  <a:pt x="8" y="204"/>
                </a:lnTo>
                <a:lnTo>
                  <a:pt x="5" y="204"/>
                </a:lnTo>
                <a:lnTo>
                  <a:pt x="5" y="206"/>
                </a:lnTo>
                <a:lnTo>
                  <a:pt x="3" y="209"/>
                </a:lnTo>
                <a:lnTo>
                  <a:pt x="3" y="206"/>
                </a:lnTo>
                <a:lnTo>
                  <a:pt x="3" y="204"/>
                </a:lnTo>
                <a:lnTo>
                  <a:pt x="3" y="201"/>
                </a:lnTo>
                <a:lnTo>
                  <a:pt x="0" y="201"/>
                </a:lnTo>
                <a:lnTo>
                  <a:pt x="0" y="198"/>
                </a:lnTo>
                <a:lnTo>
                  <a:pt x="0" y="196"/>
                </a:lnTo>
                <a:lnTo>
                  <a:pt x="0" y="193"/>
                </a:lnTo>
                <a:lnTo>
                  <a:pt x="0" y="191"/>
                </a:lnTo>
                <a:lnTo>
                  <a:pt x="3" y="191"/>
                </a:lnTo>
                <a:lnTo>
                  <a:pt x="3" y="188"/>
                </a:lnTo>
                <a:lnTo>
                  <a:pt x="5" y="185"/>
                </a:lnTo>
                <a:lnTo>
                  <a:pt x="8" y="185"/>
                </a:lnTo>
                <a:lnTo>
                  <a:pt x="8" y="183"/>
                </a:lnTo>
                <a:lnTo>
                  <a:pt x="11" y="183"/>
                </a:lnTo>
                <a:lnTo>
                  <a:pt x="11" y="180"/>
                </a:lnTo>
                <a:lnTo>
                  <a:pt x="13" y="177"/>
                </a:lnTo>
                <a:lnTo>
                  <a:pt x="13" y="175"/>
                </a:lnTo>
                <a:lnTo>
                  <a:pt x="16" y="175"/>
                </a:lnTo>
                <a:lnTo>
                  <a:pt x="16" y="172"/>
                </a:lnTo>
                <a:lnTo>
                  <a:pt x="16" y="170"/>
                </a:lnTo>
                <a:lnTo>
                  <a:pt x="18" y="170"/>
                </a:lnTo>
                <a:lnTo>
                  <a:pt x="18" y="167"/>
                </a:lnTo>
                <a:lnTo>
                  <a:pt x="16" y="167"/>
                </a:lnTo>
                <a:lnTo>
                  <a:pt x="16" y="164"/>
                </a:lnTo>
                <a:lnTo>
                  <a:pt x="16" y="162"/>
                </a:lnTo>
                <a:lnTo>
                  <a:pt x="16" y="159"/>
                </a:lnTo>
                <a:lnTo>
                  <a:pt x="13" y="159"/>
                </a:lnTo>
                <a:lnTo>
                  <a:pt x="13" y="157"/>
                </a:lnTo>
                <a:lnTo>
                  <a:pt x="16" y="157"/>
                </a:lnTo>
                <a:lnTo>
                  <a:pt x="16" y="154"/>
                </a:lnTo>
                <a:lnTo>
                  <a:pt x="18" y="154"/>
                </a:lnTo>
                <a:lnTo>
                  <a:pt x="21" y="154"/>
                </a:lnTo>
                <a:lnTo>
                  <a:pt x="24" y="154"/>
                </a:lnTo>
                <a:lnTo>
                  <a:pt x="24" y="151"/>
                </a:lnTo>
                <a:lnTo>
                  <a:pt x="26" y="151"/>
                </a:lnTo>
                <a:lnTo>
                  <a:pt x="29" y="151"/>
                </a:lnTo>
                <a:lnTo>
                  <a:pt x="29" y="154"/>
                </a:lnTo>
                <a:lnTo>
                  <a:pt x="31" y="154"/>
                </a:lnTo>
                <a:lnTo>
                  <a:pt x="34" y="154"/>
                </a:lnTo>
                <a:lnTo>
                  <a:pt x="37" y="154"/>
                </a:lnTo>
                <a:lnTo>
                  <a:pt x="39" y="154"/>
                </a:lnTo>
                <a:lnTo>
                  <a:pt x="39" y="151"/>
                </a:lnTo>
                <a:lnTo>
                  <a:pt x="42" y="151"/>
                </a:lnTo>
                <a:lnTo>
                  <a:pt x="42" y="149"/>
                </a:lnTo>
                <a:lnTo>
                  <a:pt x="44" y="149"/>
                </a:lnTo>
                <a:lnTo>
                  <a:pt x="44" y="146"/>
                </a:lnTo>
                <a:lnTo>
                  <a:pt x="47" y="146"/>
                </a:lnTo>
                <a:lnTo>
                  <a:pt x="47" y="144"/>
                </a:lnTo>
                <a:lnTo>
                  <a:pt x="47" y="141"/>
                </a:lnTo>
                <a:lnTo>
                  <a:pt x="47" y="138"/>
                </a:lnTo>
                <a:lnTo>
                  <a:pt x="50" y="138"/>
                </a:lnTo>
                <a:lnTo>
                  <a:pt x="52" y="138"/>
                </a:lnTo>
                <a:lnTo>
                  <a:pt x="52" y="141"/>
                </a:lnTo>
                <a:lnTo>
                  <a:pt x="52" y="144"/>
                </a:lnTo>
                <a:lnTo>
                  <a:pt x="52" y="146"/>
                </a:lnTo>
                <a:lnTo>
                  <a:pt x="50" y="149"/>
                </a:lnTo>
                <a:lnTo>
                  <a:pt x="50" y="151"/>
                </a:lnTo>
                <a:lnTo>
                  <a:pt x="50" y="154"/>
                </a:lnTo>
                <a:lnTo>
                  <a:pt x="50" y="157"/>
                </a:lnTo>
                <a:lnTo>
                  <a:pt x="52" y="157"/>
                </a:lnTo>
                <a:lnTo>
                  <a:pt x="52" y="154"/>
                </a:lnTo>
                <a:lnTo>
                  <a:pt x="55" y="154"/>
                </a:lnTo>
                <a:lnTo>
                  <a:pt x="57" y="157"/>
                </a:lnTo>
                <a:lnTo>
                  <a:pt x="57" y="154"/>
                </a:lnTo>
                <a:lnTo>
                  <a:pt x="60" y="154"/>
                </a:lnTo>
                <a:lnTo>
                  <a:pt x="63" y="154"/>
                </a:lnTo>
                <a:lnTo>
                  <a:pt x="65" y="154"/>
                </a:lnTo>
                <a:lnTo>
                  <a:pt x="68" y="154"/>
                </a:lnTo>
                <a:lnTo>
                  <a:pt x="68" y="151"/>
                </a:lnTo>
                <a:lnTo>
                  <a:pt x="71" y="151"/>
                </a:lnTo>
                <a:lnTo>
                  <a:pt x="73" y="151"/>
                </a:lnTo>
                <a:lnTo>
                  <a:pt x="76" y="154"/>
                </a:lnTo>
                <a:lnTo>
                  <a:pt x="76" y="151"/>
                </a:lnTo>
                <a:lnTo>
                  <a:pt x="76" y="149"/>
                </a:lnTo>
                <a:lnTo>
                  <a:pt x="73" y="149"/>
                </a:lnTo>
                <a:lnTo>
                  <a:pt x="73" y="146"/>
                </a:lnTo>
                <a:lnTo>
                  <a:pt x="73" y="144"/>
                </a:lnTo>
                <a:lnTo>
                  <a:pt x="71" y="144"/>
                </a:lnTo>
                <a:lnTo>
                  <a:pt x="71" y="141"/>
                </a:lnTo>
                <a:lnTo>
                  <a:pt x="68" y="141"/>
                </a:lnTo>
                <a:lnTo>
                  <a:pt x="68" y="138"/>
                </a:lnTo>
                <a:lnTo>
                  <a:pt x="65" y="138"/>
                </a:lnTo>
                <a:lnTo>
                  <a:pt x="65" y="136"/>
                </a:lnTo>
                <a:lnTo>
                  <a:pt x="63" y="136"/>
                </a:lnTo>
                <a:lnTo>
                  <a:pt x="63" y="133"/>
                </a:lnTo>
                <a:lnTo>
                  <a:pt x="63" y="130"/>
                </a:lnTo>
                <a:lnTo>
                  <a:pt x="60" y="130"/>
                </a:lnTo>
                <a:lnTo>
                  <a:pt x="60" y="128"/>
                </a:lnTo>
                <a:lnTo>
                  <a:pt x="60" y="125"/>
                </a:lnTo>
                <a:lnTo>
                  <a:pt x="60" y="123"/>
                </a:lnTo>
                <a:lnTo>
                  <a:pt x="57" y="120"/>
                </a:lnTo>
                <a:lnTo>
                  <a:pt x="57" y="117"/>
                </a:lnTo>
                <a:lnTo>
                  <a:pt x="55" y="117"/>
                </a:lnTo>
                <a:lnTo>
                  <a:pt x="55" y="115"/>
                </a:lnTo>
                <a:lnTo>
                  <a:pt x="52" y="115"/>
                </a:lnTo>
                <a:lnTo>
                  <a:pt x="50" y="115"/>
                </a:lnTo>
                <a:lnTo>
                  <a:pt x="47" y="115"/>
                </a:lnTo>
                <a:lnTo>
                  <a:pt x="44" y="115"/>
                </a:lnTo>
                <a:lnTo>
                  <a:pt x="44" y="112"/>
                </a:lnTo>
                <a:lnTo>
                  <a:pt x="42" y="112"/>
                </a:lnTo>
                <a:lnTo>
                  <a:pt x="42" y="110"/>
                </a:lnTo>
                <a:lnTo>
                  <a:pt x="39" y="110"/>
                </a:lnTo>
                <a:lnTo>
                  <a:pt x="39" y="107"/>
                </a:lnTo>
                <a:lnTo>
                  <a:pt x="39" y="104"/>
                </a:lnTo>
                <a:lnTo>
                  <a:pt x="39" y="102"/>
                </a:lnTo>
                <a:lnTo>
                  <a:pt x="37" y="102"/>
                </a:lnTo>
                <a:lnTo>
                  <a:pt x="37" y="99"/>
                </a:lnTo>
                <a:lnTo>
                  <a:pt x="34" y="99"/>
                </a:lnTo>
                <a:lnTo>
                  <a:pt x="34" y="97"/>
                </a:lnTo>
                <a:lnTo>
                  <a:pt x="31" y="97"/>
                </a:lnTo>
                <a:lnTo>
                  <a:pt x="29" y="97"/>
                </a:lnTo>
                <a:lnTo>
                  <a:pt x="26" y="97"/>
                </a:lnTo>
                <a:lnTo>
                  <a:pt x="24" y="97"/>
                </a:lnTo>
                <a:lnTo>
                  <a:pt x="24" y="94"/>
                </a:lnTo>
                <a:lnTo>
                  <a:pt x="24" y="91"/>
                </a:lnTo>
                <a:lnTo>
                  <a:pt x="21" y="91"/>
                </a:lnTo>
                <a:lnTo>
                  <a:pt x="21" y="89"/>
                </a:lnTo>
                <a:lnTo>
                  <a:pt x="21" y="86"/>
                </a:lnTo>
                <a:lnTo>
                  <a:pt x="18" y="86"/>
                </a:lnTo>
                <a:lnTo>
                  <a:pt x="18" y="83"/>
                </a:lnTo>
                <a:lnTo>
                  <a:pt x="16" y="83"/>
                </a:lnTo>
                <a:lnTo>
                  <a:pt x="16" y="81"/>
                </a:lnTo>
                <a:lnTo>
                  <a:pt x="13" y="81"/>
                </a:lnTo>
                <a:lnTo>
                  <a:pt x="11" y="81"/>
                </a:lnTo>
                <a:lnTo>
                  <a:pt x="11" y="78"/>
                </a:lnTo>
                <a:lnTo>
                  <a:pt x="8" y="78"/>
                </a:lnTo>
                <a:lnTo>
                  <a:pt x="5" y="78"/>
                </a:lnTo>
                <a:lnTo>
                  <a:pt x="5" y="76"/>
                </a:lnTo>
                <a:lnTo>
                  <a:pt x="5" y="73"/>
                </a:lnTo>
                <a:lnTo>
                  <a:pt x="5" y="70"/>
                </a:lnTo>
                <a:lnTo>
                  <a:pt x="8" y="70"/>
                </a:lnTo>
                <a:lnTo>
                  <a:pt x="8" y="73"/>
                </a:lnTo>
                <a:lnTo>
                  <a:pt x="11" y="73"/>
                </a:lnTo>
                <a:lnTo>
                  <a:pt x="13" y="73"/>
                </a:lnTo>
                <a:lnTo>
                  <a:pt x="13" y="70"/>
                </a:lnTo>
                <a:lnTo>
                  <a:pt x="16" y="70"/>
                </a:lnTo>
                <a:lnTo>
                  <a:pt x="16" y="68"/>
                </a:lnTo>
                <a:lnTo>
                  <a:pt x="18" y="68"/>
                </a:lnTo>
                <a:lnTo>
                  <a:pt x="18" y="70"/>
                </a:lnTo>
                <a:lnTo>
                  <a:pt x="21" y="70"/>
                </a:lnTo>
                <a:lnTo>
                  <a:pt x="24" y="70"/>
                </a:lnTo>
                <a:lnTo>
                  <a:pt x="26" y="70"/>
                </a:lnTo>
                <a:lnTo>
                  <a:pt x="26" y="68"/>
                </a:lnTo>
                <a:lnTo>
                  <a:pt x="29" y="68"/>
                </a:lnTo>
                <a:lnTo>
                  <a:pt x="29" y="65"/>
                </a:lnTo>
                <a:lnTo>
                  <a:pt x="31" y="65"/>
                </a:lnTo>
                <a:lnTo>
                  <a:pt x="31" y="68"/>
                </a:lnTo>
                <a:lnTo>
                  <a:pt x="34" y="68"/>
                </a:lnTo>
                <a:lnTo>
                  <a:pt x="37" y="68"/>
                </a:lnTo>
                <a:lnTo>
                  <a:pt x="37" y="70"/>
                </a:lnTo>
                <a:lnTo>
                  <a:pt x="34" y="70"/>
                </a:lnTo>
                <a:lnTo>
                  <a:pt x="34" y="73"/>
                </a:lnTo>
                <a:lnTo>
                  <a:pt x="31" y="73"/>
                </a:lnTo>
                <a:lnTo>
                  <a:pt x="31" y="76"/>
                </a:lnTo>
                <a:lnTo>
                  <a:pt x="31" y="78"/>
                </a:lnTo>
                <a:lnTo>
                  <a:pt x="31" y="81"/>
                </a:lnTo>
                <a:lnTo>
                  <a:pt x="31" y="83"/>
                </a:lnTo>
                <a:lnTo>
                  <a:pt x="31" y="86"/>
                </a:lnTo>
                <a:lnTo>
                  <a:pt x="29" y="86"/>
                </a:lnTo>
                <a:lnTo>
                  <a:pt x="29" y="89"/>
                </a:lnTo>
                <a:lnTo>
                  <a:pt x="31" y="89"/>
                </a:lnTo>
                <a:lnTo>
                  <a:pt x="31" y="91"/>
                </a:lnTo>
                <a:lnTo>
                  <a:pt x="34" y="91"/>
                </a:lnTo>
                <a:lnTo>
                  <a:pt x="37" y="91"/>
                </a:lnTo>
                <a:lnTo>
                  <a:pt x="37" y="89"/>
                </a:lnTo>
                <a:lnTo>
                  <a:pt x="39" y="89"/>
                </a:lnTo>
                <a:lnTo>
                  <a:pt x="39" y="86"/>
                </a:lnTo>
                <a:lnTo>
                  <a:pt x="39" y="83"/>
                </a:lnTo>
                <a:lnTo>
                  <a:pt x="42" y="83"/>
                </a:lnTo>
                <a:lnTo>
                  <a:pt x="39" y="83"/>
                </a:lnTo>
                <a:lnTo>
                  <a:pt x="39" y="81"/>
                </a:lnTo>
                <a:lnTo>
                  <a:pt x="39" y="78"/>
                </a:lnTo>
                <a:lnTo>
                  <a:pt x="42" y="78"/>
                </a:lnTo>
                <a:lnTo>
                  <a:pt x="44" y="76"/>
                </a:lnTo>
                <a:lnTo>
                  <a:pt x="44" y="73"/>
                </a:lnTo>
                <a:lnTo>
                  <a:pt x="44" y="70"/>
                </a:lnTo>
                <a:lnTo>
                  <a:pt x="44" y="68"/>
                </a:lnTo>
                <a:lnTo>
                  <a:pt x="47" y="68"/>
                </a:lnTo>
                <a:lnTo>
                  <a:pt x="44" y="65"/>
                </a:lnTo>
                <a:lnTo>
                  <a:pt x="47" y="65"/>
                </a:lnTo>
                <a:lnTo>
                  <a:pt x="47" y="63"/>
                </a:lnTo>
                <a:lnTo>
                  <a:pt x="50" y="63"/>
                </a:lnTo>
                <a:lnTo>
                  <a:pt x="50" y="60"/>
                </a:lnTo>
                <a:lnTo>
                  <a:pt x="50" y="57"/>
                </a:lnTo>
                <a:lnTo>
                  <a:pt x="50" y="55"/>
                </a:lnTo>
                <a:lnTo>
                  <a:pt x="50" y="52"/>
                </a:lnTo>
                <a:lnTo>
                  <a:pt x="47" y="52"/>
                </a:lnTo>
                <a:lnTo>
                  <a:pt x="44" y="49"/>
                </a:lnTo>
                <a:lnTo>
                  <a:pt x="42" y="49"/>
                </a:lnTo>
                <a:lnTo>
                  <a:pt x="42" y="47"/>
                </a:lnTo>
                <a:lnTo>
                  <a:pt x="39" y="47"/>
                </a:lnTo>
                <a:lnTo>
                  <a:pt x="37" y="47"/>
                </a:lnTo>
                <a:lnTo>
                  <a:pt x="37" y="49"/>
                </a:lnTo>
                <a:lnTo>
                  <a:pt x="37" y="47"/>
                </a:lnTo>
                <a:lnTo>
                  <a:pt x="37" y="44"/>
                </a:lnTo>
                <a:lnTo>
                  <a:pt x="34" y="44"/>
                </a:lnTo>
                <a:lnTo>
                  <a:pt x="34" y="42"/>
                </a:lnTo>
                <a:lnTo>
                  <a:pt x="34" y="39"/>
                </a:lnTo>
                <a:lnTo>
                  <a:pt x="31" y="39"/>
                </a:lnTo>
                <a:lnTo>
                  <a:pt x="31" y="36"/>
                </a:lnTo>
                <a:lnTo>
                  <a:pt x="29" y="36"/>
                </a:lnTo>
                <a:lnTo>
                  <a:pt x="26" y="36"/>
                </a:lnTo>
                <a:lnTo>
                  <a:pt x="24" y="36"/>
                </a:lnTo>
                <a:lnTo>
                  <a:pt x="24" y="34"/>
                </a:lnTo>
                <a:lnTo>
                  <a:pt x="24" y="31"/>
                </a:lnTo>
                <a:lnTo>
                  <a:pt x="24" y="29"/>
                </a:lnTo>
                <a:lnTo>
                  <a:pt x="24" y="26"/>
                </a:lnTo>
                <a:lnTo>
                  <a:pt x="24" y="23"/>
                </a:lnTo>
                <a:lnTo>
                  <a:pt x="21" y="23"/>
                </a:lnTo>
                <a:lnTo>
                  <a:pt x="21" y="21"/>
                </a:lnTo>
                <a:lnTo>
                  <a:pt x="21" y="23"/>
                </a:lnTo>
                <a:lnTo>
                  <a:pt x="21" y="21"/>
                </a:lnTo>
                <a:lnTo>
                  <a:pt x="24" y="18"/>
                </a:lnTo>
                <a:lnTo>
                  <a:pt x="24" y="16"/>
                </a:lnTo>
                <a:lnTo>
                  <a:pt x="26" y="16"/>
                </a:lnTo>
                <a:lnTo>
                  <a:pt x="29" y="16"/>
                </a:lnTo>
                <a:lnTo>
                  <a:pt x="29" y="13"/>
                </a:lnTo>
                <a:lnTo>
                  <a:pt x="31" y="13"/>
                </a:lnTo>
                <a:lnTo>
                  <a:pt x="34" y="10"/>
                </a:lnTo>
                <a:lnTo>
                  <a:pt x="37" y="10"/>
                </a:lnTo>
                <a:lnTo>
                  <a:pt x="37" y="8"/>
                </a:lnTo>
                <a:lnTo>
                  <a:pt x="37" y="5"/>
                </a:lnTo>
                <a:lnTo>
                  <a:pt x="39" y="5"/>
                </a:lnTo>
                <a:lnTo>
                  <a:pt x="39" y="2"/>
                </a:lnTo>
                <a:lnTo>
                  <a:pt x="42" y="2"/>
                </a:lnTo>
                <a:lnTo>
                  <a:pt x="44" y="2"/>
                </a:lnTo>
                <a:lnTo>
                  <a:pt x="47" y="2"/>
                </a:lnTo>
                <a:lnTo>
                  <a:pt x="47" y="0"/>
                </a:lnTo>
                <a:lnTo>
                  <a:pt x="50" y="0"/>
                </a:lnTo>
                <a:lnTo>
                  <a:pt x="50" y="2"/>
                </a:lnTo>
              </a:path>
            </a:pathLst>
          </a:custGeom>
          <a:noFill/>
          <a:ln w="4763">
            <a:solidFill>
              <a:srgbClr val="6E6E6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273" name="Freeform 63"/>
          <p:cNvSpPr>
            <a:spLocks/>
          </p:cNvSpPr>
          <p:nvPr/>
        </p:nvSpPr>
        <p:spPr bwMode="auto">
          <a:xfrm>
            <a:off x="5278315" y="387351"/>
            <a:ext cx="1232389" cy="538163"/>
          </a:xfrm>
          <a:custGeom>
            <a:avLst/>
            <a:gdLst>
              <a:gd name="T0" fmla="*/ 50 w 841"/>
              <a:gd name="T1" fmla="*/ 7 h 339"/>
              <a:gd name="T2" fmla="*/ 115 w 841"/>
              <a:gd name="T3" fmla="*/ 21 h 339"/>
              <a:gd name="T4" fmla="*/ 144 w 841"/>
              <a:gd name="T5" fmla="*/ 65 h 339"/>
              <a:gd name="T6" fmla="*/ 183 w 841"/>
              <a:gd name="T7" fmla="*/ 57 h 339"/>
              <a:gd name="T8" fmla="*/ 214 w 841"/>
              <a:gd name="T9" fmla="*/ 65 h 339"/>
              <a:gd name="T10" fmla="*/ 251 w 841"/>
              <a:gd name="T11" fmla="*/ 52 h 339"/>
              <a:gd name="T12" fmla="*/ 290 w 841"/>
              <a:gd name="T13" fmla="*/ 41 h 339"/>
              <a:gd name="T14" fmla="*/ 318 w 841"/>
              <a:gd name="T15" fmla="*/ 47 h 339"/>
              <a:gd name="T16" fmla="*/ 363 w 841"/>
              <a:gd name="T17" fmla="*/ 41 h 339"/>
              <a:gd name="T18" fmla="*/ 410 w 841"/>
              <a:gd name="T19" fmla="*/ 52 h 339"/>
              <a:gd name="T20" fmla="*/ 449 w 841"/>
              <a:gd name="T21" fmla="*/ 52 h 339"/>
              <a:gd name="T22" fmla="*/ 475 w 841"/>
              <a:gd name="T23" fmla="*/ 70 h 339"/>
              <a:gd name="T24" fmla="*/ 512 w 841"/>
              <a:gd name="T25" fmla="*/ 99 h 339"/>
              <a:gd name="T26" fmla="*/ 519 w 841"/>
              <a:gd name="T27" fmla="*/ 146 h 339"/>
              <a:gd name="T28" fmla="*/ 517 w 841"/>
              <a:gd name="T29" fmla="*/ 164 h 339"/>
              <a:gd name="T30" fmla="*/ 491 w 841"/>
              <a:gd name="T31" fmla="*/ 154 h 339"/>
              <a:gd name="T32" fmla="*/ 465 w 841"/>
              <a:gd name="T33" fmla="*/ 154 h 339"/>
              <a:gd name="T34" fmla="*/ 452 w 841"/>
              <a:gd name="T35" fmla="*/ 175 h 339"/>
              <a:gd name="T36" fmla="*/ 433 w 841"/>
              <a:gd name="T37" fmla="*/ 196 h 339"/>
              <a:gd name="T38" fmla="*/ 423 w 841"/>
              <a:gd name="T39" fmla="*/ 229 h 339"/>
              <a:gd name="T40" fmla="*/ 394 w 841"/>
              <a:gd name="T41" fmla="*/ 240 h 339"/>
              <a:gd name="T42" fmla="*/ 384 w 841"/>
              <a:gd name="T43" fmla="*/ 243 h 339"/>
              <a:gd name="T44" fmla="*/ 381 w 841"/>
              <a:gd name="T45" fmla="*/ 269 h 339"/>
              <a:gd name="T46" fmla="*/ 373 w 841"/>
              <a:gd name="T47" fmla="*/ 297 h 339"/>
              <a:gd name="T48" fmla="*/ 373 w 841"/>
              <a:gd name="T49" fmla="*/ 331 h 339"/>
              <a:gd name="T50" fmla="*/ 389 w 841"/>
              <a:gd name="T51" fmla="*/ 329 h 339"/>
              <a:gd name="T52" fmla="*/ 412 w 841"/>
              <a:gd name="T53" fmla="*/ 326 h 339"/>
              <a:gd name="T54" fmla="*/ 441 w 841"/>
              <a:gd name="T55" fmla="*/ 308 h 339"/>
              <a:gd name="T56" fmla="*/ 436 w 841"/>
              <a:gd name="T57" fmla="*/ 339 h 339"/>
              <a:gd name="T58" fmla="*/ 467 w 841"/>
              <a:gd name="T59" fmla="*/ 324 h 339"/>
              <a:gd name="T60" fmla="*/ 486 w 841"/>
              <a:gd name="T61" fmla="*/ 300 h 339"/>
              <a:gd name="T62" fmla="*/ 493 w 841"/>
              <a:gd name="T63" fmla="*/ 279 h 339"/>
              <a:gd name="T64" fmla="*/ 514 w 841"/>
              <a:gd name="T65" fmla="*/ 297 h 339"/>
              <a:gd name="T66" fmla="*/ 538 w 841"/>
              <a:gd name="T67" fmla="*/ 276 h 339"/>
              <a:gd name="T68" fmla="*/ 551 w 841"/>
              <a:gd name="T69" fmla="*/ 266 h 339"/>
              <a:gd name="T70" fmla="*/ 569 w 841"/>
              <a:gd name="T71" fmla="*/ 256 h 339"/>
              <a:gd name="T72" fmla="*/ 593 w 841"/>
              <a:gd name="T73" fmla="*/ 263 h 339"/>
              <a:gd name="T74" fmla="*/ 611 w 841"/>
              <a:gd name="T75" fmla="*/ 248 h 339"/>
              <a:gd name="T76" fmla="*/ 626 w 841"/>
              <a:gd name="T77" fmla="*/ 219 h 339"/>
              <a:gd name="T78" fmla="*/ 634 w 841"/>
              <a:gd name="T79" fmla="*/ 182 h 339"/>
              <a:gd name="T80" fmla="*/ 650 w 841"/>
              <a:gd name="T81" fmla="*/ 151 h 339"/>
              <a:gd name="T82" fmla="*/ 660 w 841"/>
              <a:gd name="T83" fmla="*/ 120 h 339"/>
              <a:gd name="T84" fmla="*/ 676 w 841"/>
              <a:gd name="T85" fmla="*/ 135 h 339"/>
              <a:gd name="T86" fmla="*/ 681 w 841"/>
              <a:gd name="T87" fmla="*/ 117 h 339"/>
              <a:gd name="T88" fmla="*/ 700 w 841"/>
              <a:gd name="T89" fmla="*/ 109 h 339"/>
              <a:gd name="T90" fmla="*/ 700 w 841"/>
              <a:gd name="T91" fmla="*/ 128 h 339"/>
              <a:gd name="T92" fmla="*/ 715 w 841"/>
              <a:gd name="T93" fmla="*/ 143 h 339"/>
              <a:gd name="T94" fmla="*/ 734 w 841"/>
              <a:gd name="T95" fmla="*/ 141 h 339"/>
              <a:gd name="T96" fmla="*/ 744 w 841"/>
              <a:gd name="T97" fmla="*/ 122 h 339"/>
              <a:gd name="T98" fmla="*/ 760 w 841"/>
              <a:gd name="T99" fmla="*/ 135 h 339"/>
              <a:gd name="T100" fmla="*/ 770 w 841"/>
              <a:gd name="T101" fmla="*/ 112 h 339"/>
              <a:gd name="T102" fmla="*/ 794 w 841"/>
              <a:gd name="T103" fmla="*/ 117 h 339"/>
              <a:gd name="T104" fmla="*/ 812 w 841"/>
              <a:gd name="T105" fmla="*/ 112 h 339"/>
              <a:gd name="T106" fmla="*/ 804 w 841"/>
              <a:gd name="T107" fmla="*/ 128 h 339"/>
              <a:gd name="T108" fmla="*/ 780 w 841"/>
              <a:gd name="T109" fmla="*/ 149 h 339"/>
              <a:gd name="T110" fmla="*/ 804 w 841"/>
              <a:gd name="T111" fmla="*/ 154 h 339"/>
              <a:gd name="T112" fmla="*/ 794 w 841"/>
              <a:gd name="T113" fmla="*/ 180 h 339"/>
              <a:gd name="T114" fmla="*/ 780 w 841"/>
              <a:gd name="T115" fmla="*/ 206 h 339"/>
              <a:gd name="T116" fmla="*/ 812 w 841"/>
              <a:gd name="T117" fmla="*/ 198 h 339"/>
              <a:gd name="T118" fmla="*/ 838 w 841"/>
              <a:gd name="T119" fmla="*/ 196 h 3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841" h="339">
                <a:moveTo>
                  <a:pt x="0" y="18"/>
                </a:moveTo>
                <a:lnTo>
                  <a:pt x="5" y="18"/>
                </a:lnTo>
                <a:lnTo>
                  <a:pt x="8" y="18"/>
                </a:lnTo>
                <a:lnTo>
                  <a:pt x="10" y="18"/>
                </a:lnTo>
                <a:lnTo>
                  <a:pt x="13" y="15"/>
                </a:lnTo>
                <a:lnTo>
                  <a:pt x="16" y="13"/>
                </a:lnTo>
                <a:lnTo>
                  <a:pt x="18" y="10"/>
                </a:lnTo>
                <a:lnTo>
                  <a:pt x="21" y="7"/>
                </a:lnTo>
                <a:lnTo>
                  <a:pt x="24" y="5"/>
                </a:lnTo>
                <a:lnTo>
                  <a:pt x="29" y="2"/>
                </a:lnTo>
                <a:lnTo>
                  <a:pt x="29" y="0"/>
                </a:lnTo>
                <a:lnTo>
                  <a:pt x="31" y="0"/>
                </a:lnTo>
                <a:lnTo>
                  <a:pt x="39" y="0"/>
                </a:lnTo>
                <a:lnTo>
                  <a:pt x="42" y="0"/>
                </a:lnTo>
                <a:lnTo>
                  <a:pt x="44" y="2"/>
                </a:lnTo>
                <a:lnTo>
                  <a:pt x="47" y="5"/>
                </a:lnTo>
                <a:lnTo>
                  <a:pt x="50" y="7"/>
                </a:lnTo>
                <a:lnTo>
                  <a:pt x="52" y="10"/>
                </a:lnTo>
                <a:lnTo>
                  <a:pt x="55" y="13"/>
                </a:lnTo>
                <a:lnTo>
                  <a:pt x="60" y="15"/>
                </a:lnTo>
                <a:lnTo>
                  <a:pt x="63" y="15"/>
                </a:lnTo>
                <a:lnTo>
                  <a:pt x="65" y="15"/>
                </a:lnTo>
                <a:lnTo>
                  <a:pt x="73" y="13"/>
                </a:lnTo>
                <a:lnTo>
                  <a:pt x="76" y="15"/>
                </a:lnTo>
                <a:lnTo>
                  <a:pt x="81" y="15"/>
                </a:lnTo>
                <a:lnTo>
                  <a:pt x="84" y="13"/>
                </a:lnTo>
                <a:lnTo>
                  <a:pt x="91" y="13"/>
                </a:lnTo>
                <a:lnTo>
                  <a:pt x="94" y="10"/>
                </a:lnTo>
                <a:lnTo>
                  <a:pt x="97" y="10"/>
                </a:lnTo>
                <a:lnTo>
                  <a:pt x="99" y="10"/>
                </a:lnTo>
                <a:lnTo>
                  <a:pt x="102" y="10"/>
                </a:lnTo>
                <a:lnTo>
                  <a:pt x="110" y="13"/>
                </a:lnTo>
                <a:lnTo>
                  <a:pt x="112" y="15"/>
                </a:lnTo>
                <a:lnTo>
                  <a:pt x="115" y="21"/>
                </a:lnTo>
                <a:lnTo>
                  <a:pt x="115" y="28"/>
                </a:lnTo>
                <a:lnTo>
                  <a:pt x="115" y="31"/>
                </a:lnTo>
                <a:lnTo>
                  <a:pt x="115" y="34"/>
                </a:lnTo>
                <a:lnTo>
                  <a:pt x="115" y="39"/>
                </a:lnTo>
                <a:lnTo>
                  <a:pt x="117" y="41"/>
                </a:lnTo>
                <a:lnTo>
                  <a:pt x="117" y="47"/>
                </a:lnTo>
                <a:lnTo>
                  <a:pt x="117" y="49"/>
                </a:lnTo>
                <a:lnTo>
                  <a:pt x="117" y="52"/>
                </a:lnTo>
                <a:lnTo>
                  <a:pt x="120" y="52"/>
                </a:lnTo>
                <a:lnTo>
                  <a:pt x="123" y="54"/>
                </a:lnTo>
                <a:lnTo>
                  <a:pt x="128" y="54"/>
                </a:lnTo>
                <a:lnTo>
                  <a:pt x="131" y="57"/>
                </a:lnTo>
                <a:lnTo>
                  <a:pt x="136" y="60"/>
                </a:lnTo>
                <a:lnTo>
                  <a:pt x="138" y="60"/>
                </a:lnTo>
                <a:lnTo>
                  <a:pt x="141" y="62"/>
                </a:lnTo>
                <a:lnTo>
                  <a:pt x="144" y="62"/>
                </a:lnTo>
                <a:lnTo>
                  <a:pt x="144" y="65"/>
                </a:lnTo>
                <a:lnTo>
                  <a:pt x="146" y="65"/>
                </a:lnTo>
                <a:lnTo>
                  <a:pt x="146" y="62"/>
                </a:lnTo>
                <a:lnTo>
                  <a:pt x="146" y="60"/>
                </a:lnTo>
                <a:lnTo>
                  <a:pt x="146" y="57"/>
                </a:lnTo>
                <a:lnTo>
                  <a:pt x="146" y="54"/>
                </a:lnTo>
                <a:lnTo>
                  <a:pt x="149" y="54"/>
                </a:lnTo>
                <a:lnTo>
                  <a:pt x="149" y="52"/>
                </a:lnTo>
                <a:lnTo>
                  <a:pt x="151" y="52"/>
                </a:lnTo>
                <a:lnTo>
                  <a:pt x="154" y="52"/>
                </a:lnTo>
                <a:lnTo>
                  <a:pt x="159" y="54"/>
                </a:lnTo>
                <a:lnTo>
                  <a:pt x="162" y="54"/>
                </a:lnTo>
                <a:lnTo>
                  <a:pt x="164" y="54"/>
                </a:lnTo>
                <a:lnTo>
                  <a:pt x="170" y="54"/>
                </a:lnTo>
                <a:lnTo>
                  <a:pt x="172" y="54"/>
                </a:lnTo>
                <a:lnTo>
                  <a:pt x="175" y="54"/>
                </a:lnTo>
                <a:lnTo>
                  <a:pt x="180" y="57"/>
                </a:lnTo>
                <a:lnTo>
                  <a:pt x="183" y="57"/>
                </a:lnTo>
                <a:lnTo>
                  <a:pt x="188" y="60"/>
                </a:lnTo>
                <a:lnTo>
                  <a:pt x="191" y="60"/>
                </a:lnTo>
                <a:lnTo>
                  <a:pt x="193" y="60"/>
                </a:lnTo>
                <a:lnTo>
                  <a:pt x="196" y="60"/>
                </a:lnTo>
                <a:lnTo>
                  <a:pt x="196" y="57"/>
                </a:lnTo>
                <a:lnTo>
                  <a:pt x="196" y="54"/>
                </a:lnTo>
                <a:lnTo>
                  <a:pt x="198" y="52"/>
                </a:lnTo>
                <a:lnTo>
                  <a:pt x="201" y="49"/>
                </a:lnTo>
                <a:lnTo>
                  <a:pt x="204" y="49"/>
                </a:lnTo>
                <a:lnTo>
                  <a:pt x="204" y="52"/>
                </a:lnTo>
                <a:lnTo>
                  <a:pt x="206" y="54"/>
                </a:lnTo>
                <a:lnTo>
                  <a:pt x="209" y="57"/>
                </a:lnTo>
                <a:lnTo>
                  <a:pt x="209" y="60"/>
                </a:lnTo>
                <a:lnTo>
                  <a:pt x="211" y="60"/>
                </a:lnTo>
                <a:lnTo>
                  <a:pt x="211" y="62"/>
                </a:lnTo>
                <a:lnTo>
                  <a:pt x="214" y="62"/>
                </a:lnTo>
                <a:lnTo>
                  <a:pt x="214" y="65"/>
                </a:lnTo>
                <a:lnTo>
                  <a:pt x="217" y="65"/>
                </a:lnTo>
                <a:lnTo>
                  <a:pt x="219" y="62"/>
                </a:lnTo>
                <a:lnTo>
                  <a:pt x="222" y="62"/>
                </a:lnTo>
                <a:lnTo>
                  <a:pt x="225" y="62"/>
                </a:lnTo>
                <a:lnTo>
                  <a:pt x="227" y="62"/>
                </a:lnTo>
                <a:lnTo>
                  <a:pt x="227" y="60"/>
                </a:lnTo>
                <a:lnTo>
                  <a:pt x="227" y="57"/>
                </a:lnTo>
                <a:lnTo>
                  <a:pt x="230" y="54"/>
                </a:lnTo>
                <a:lnTo>
                  <a:pt x="232" y="52"/>
                </a:lnTo>
                <a:lnTo>
                  <a:pt x="235" y="49"/>
                </a:lnTo>
                <a:lnTo>
                  <a:pt x="238" y="47"/>
                </a:lnTo>
                <a:lnTo>
                  <a:pt x="240" y="47"/>
                </a:lnTo>
                <a:lnTo>
                  <a:pt x="240" y="49"/>
                </a:lnTo>
                <a:lnTo>
                  <a:pt x="243" y="49"/>
                </a:lnTo>
                <a:lnTo>
                  <a:pt x="245" y="52"/>
                </a:lnTo>
                <a:lnTo>
                  <a:pt x="248" y="52"/>
                </a:lnTo>
                <a:lnTo>
                  <a:pt x="251" y="52"/>
                </a:lnTo>
                <a:lnTo>
                  <a:pt x="253" y="52"/>
                </a:lnTo>
                <a:lnTo>
                  <a:pt x="256" y="54"/>
                </a:lnTo>
                <a:lnTo>
                  <a:pt x="258" y="52"/>
                </a:lnTo>
                <a:lnTo>
                  <a:pt x="261" y="52"/>
                </a:lnTo>
                <a:lnTo>
                  <a:pt x="264" y="52"/>
                </a:lnTo>
                <a:lnTo>
                  <a:pt x="266" y="49"/>
                </a:lnTo>
                <a:lnTo>
                  <a:pt x="269" y="49"/>
                </a:lnTo>
                <a:lnTo>
                  <a:pt x="271" y="47"/>
                </a:lnTo>
                <a:lnTo>
                  <a:pt x="271" y="44"/>
                </a:lnTo>
                <a:lnTo>
                  <a:pt x="271" y="39"/>
                </a:lnTo>
                <a:lnTo>
                  <a:pt x="274" y="36"/>
                </a:lnTo>
                <a:lnTo>
                  <a:pt x="277" y="36"/>
                </a:lnTo>
                <a:lnTo>
                  <a:pt x="277" y="39"/>
                </a:lnTo>
                <a:lnTo>
                  <a:pt x="282" y="41"/>
                </a:lnTo>
                <a:lnTo>
                  <a:pt x="285" y="41"/>
                </a:lnTo>
                <a:lnTo>
                  <a:pt x="287" y="41"/>
                </a:lnTo>
                <a:lnTo>
                  <a:pt x="290" y="41"/>
                </a:lnTo>
                <a:lnTo>
                  <a:pt x="292" y="41"/>
                </a:lnTo>
                <a:lnTo>
                  <a:pt x="295" y="41"/>
                </a:lnTo>
                <a:lnTo>
                  <a:pt x="298" y="41"/>
                </a:lnTo>
                <a:lnTo>
                  <a:pt x="300" y="41"/>
                </a:lnTo>
                <a:lnTo>
                  <a:pt x="300" y="39"/>
                </a:lnTo>
                <a:lnTo>
                  <a:pt x="303" y="39"/>
                </a:lnTo>
                <a:lnTo>
                  <a:pt x="303" y="36"/>
                </a:lnTo>
                <a:lnTo>
                  <a:pt x="305" y="34"/>
                </a:lnTo>
                <a:lnTo>
                  <a:pt x="308" y="34"/>
                </a:lnTo>
                <a:lnTo>
                  <a:pt x="311" y="34"/>
                </a:lnTo>
                <a:lnTo>
                  <a:pt x="313" y="34"/>
                </a:lnTo>
                <a:lnTo>
                  <a:pt x="313" y="36"/>
                </a:lnTo>
                <a:lnTo>
                  <a:pt x="313" y="39"/>
                </a:lnTo>
                <a:lnTo>
                  <a:pt x="313" y="41"/>
                </a:lnTo>
                <a:lnTo>
                  <a:pt x="316" y="41"/>
                </a:lnTo>
                <a:lnTo>
                  <a:pt x="316" y="44"/>
                </a:lnTo>
                <a:lnTo>
                  <a:pt x="318" y="47"/>
                </a:lnTo>
                <a:lnTo>
                  <a:pt x="321" y="47"/>
                </a:lnTo>
                <a:lnTo>
                  <a:pt x="321" y="44"/>
                </a:lnTo>
                <a:lnTo>
                  <a:pt x="324" y="47"/>
                </a:lnTo>
                <a:lnTo>
                  <a:pt x="326" y="47"/>
                </a:lnTo>
                <a:lnTo>
                  <a:pt x="329" y="47"/>
                </a:lnTo>
                <a:lnTo>
                  <a:pt x="332" y="47"/>
                </a:lnTo>
                <a:lnTo>
                  <a:pt x="334" y="44"/>
                </a:lnTo>
                <a:lnTo>
                  <a:pt x="337" y="44"/>
                </a:lnTo>
                <a:lnTo>
                  <a:pt x="339" y="44"/>
                </a:lnTo>
                <a:lnTo>
                  <a:pt x="342" y="44"/>
                </a:lnTo>
                <a:lnTo>
                  <a:pt x="345" y="44"/>
                </a:lnTo>
                <a:lnTo>
                  <a:pt x="347" y="44"/>
                </a:lnTo>
                <a:lnTo>
                  <a:pt x="350" y="44"/>
                </a:lnTo>
                <a:lnTo>
                  <a:pt x="352" y="44"/>
                </a:lnTo>
                <a:lnTo>
                  <a:pt x="355" y="44"/>
                </a:lnTo>
                <a:lnTo>
                  <a:pt x="358" y="41"/>
                </a:lnTo>
                <a:lnTo>
                  <a:pt x="363" y="41"/>
                </a:lnTo>
                <a:lnTo>
                  <a:pt x="376" y="39"/>
                </a:lnTo>
                <a:lnTo>
                  <a:pt x="379" y="39"/>
                </a:lnTo>
                <a:lnTo>
                  <a:pt x="379" y="41"/>
                </a:lnTo>
                <a:lnTo>
                  <a:pt x="381" y="41"/>
                </a:lnTo>
                <a:lnTo>
                  <a:pt x="384" y="44"/>
                </a:lnTo>
                <a:lnTo>
                  <a:pt x="386" y="44"/>
                </a:lnTo>
                <a:lnTo>
                  <a:pt x="389" y="47"/>
                </a:lnTo>
                <a:lnTo>
                  <a:pt x="392" y="47"/>
                </a:lnTo>
                <a:lnTo>
                  <a:pt x="394" y="47"/>
                </a:lnTo>
                <a:lnTo>
                  <a:pt x="394" y="49"/>
                </a:lnTo>
                <a:lnTo>
                  <a:pt x="397" y="47"/>
                </a:lnTo>
                <a:lnTo>
                  <a:pt x="399" y="44"/>
                </a:lnTo>
                <a:lnTo>
                  <a:pt x="402" y="44"/>
                </a:lnTo>
                <a:lnTo>
                  <a:pt x="405" y="47"/>
                </a:lnTo>
                <a:lnTo>
                  <a:pt x="407" y="49"/>
                </a:lnTo>
                <a:lnTo>
                  <a:pt x="407" y="52"/>
                </a:lnTo>
                <a:lnTo>
                  <a:pt x="410" y="52"/>
                </a:lnTo>
                <a:lnTo>
                  <a:pt x="410" y="54"/>
                </a:lnTo>
                <a:lnTo>
                  <a:pt x="412" y="54"/>
                </a:lnTo>
                <a:lnTo>
                  <a:pt x="412" y="57"/>
                </a:lnTo>
                <a:lnTo>
                  <a:pt x="415" y="57"/>
                </a:lnTo>
                <a:lnTo>
                  <a:pt x="418" y="57"/>
                </a:lnTo>
                <a:lnTo>
                  <a:pt x="420" y="57"/>
                </a:lnTo>
                <a:lnTo>
                  <a:pt x="423" y="57"/>
                </a:lnTo>
                <a:lnTo>
                  <a:pt x="426" y="57"/>
                </a:lnTo>
                <a:lnTo>
                  <a:pt x="431" y="57"/>
                </a:lnTo>
                <a:lnTo>
                  <a:pt x="433" y="57"/>
                </a:lnTo>
                <a:lnTo>
                  <a:pt x="436" y="54"/>
                </a:lnTo>
                <a:lnTo>
                  <a:pt x="439" y="54"/>
                </a:lnTo>
                <a:lnTo>
                  <a:pt x="439" y="52"/>
                </a:lnTo>
                <a:lnTo>
                  <a:pt x="441" y="54"/>
                </a:lnTo>
                <a:lnTo>
                  <a:pt x="444" y="54"/>
                </a:lnTo>
                <a:lnTo>
                  <a:pt x="446" y="54"/>
                </a:lnTo>
                <a:lnTo>
                  <a:pt x="449" y="52"/>
                </a:lnTo>
                <a:lnTo>
                  <a:pt x="449" y="49"/>
                </a:lnTo>
                <a:lnTo>
                  <a:pt x="452" y="49"/>
                </a:lnTo>
                <a:lnTo>
                  <a:pt x="454" y="47"/>
                </a:lnTo>
                <a:lnTo>
                  <a:pt x="457" y="47"/>
                </a:lnTo>
                <a:lnTo>
                  <a:pt x="457" y="49"/>
                </a:lnTo>
                <a:lnTo>
                  <a:pt x="459" y="49"/>
                </a:lnTo>
                <a:lnTo>
                  <a:pt x="462" y="52"/>
                </a:lnTo>
                <a:lnTo>
                  <a:pt x="465" y="54"/>
                </a:lnTo>
                <a:lnTo>
                  <a:pt x="467" y="57"/>
                </a:lnTo>
                <a:lnTo>
                  <a:pt x="467" y="60"/>
                </a:lnTo>
                <a:lnTo>
                  <a:pt x="470" y="60"/>
                </a:lnTo>
                <a:lnTo>
                  <a:pt x="470" y="62"/>
                </a:lnTo>
                <a:lnTo>
                  <a:pt x="470" y="65"/>
                </a:lnTo>
                <a:lnTo>
                  <a:pt x="472" y="65"/>
                </a:lnTo>
                <a:lnTo>
                  <a:pt x="472" y="68"/>
                </a:lnTo>
                <a:lnTo>
                  <a:pt x="475" y="68"/>
                </a:lnTo>
                <a:lnTo>
                  <a:pt x="475" y="70"/>
                </a:lnTo>
                <a:lnTo>
                  <a:pt x="478" y="68"/>
                </a:lnTo>
                <a:lnTo>
                  <a:pt x="480" y="73"/>
                </a:lnTo>
                <a:lnTo>
                  <a:pt x="480" y="78"/>
                </a:lnTo>
                <a:lnTo>
                  <a:pt x="480" y="81"/>
                </a:lnTo>
                <a:lnTo>
                  <a:pt x="483" y="83"/>
                </a:lnTo>
                <a:lnTo>
                  <a:pt x="486" y="86"/>
                </a:lnTo>
                <a:lnTo>
                  <a:pt x="488" y="88"/>
                </a:lnTo>
                <a:lnTo>
                  <a:pt x="491" y="88"/>
                </a:lnTo>
                <a:lnTo>
                  <a:pt x="496" y="91"/>
                </a:lnTo>
                <a:lnTo>
                  <a:pt x="499" y="91"/>
                </a:lnTo>
                <a:lnTo>
                  <a:pt x="501" y="94"/>
                </a:lnTo>
                <a:lnTo>
                  <a:pt x="504" y="94"/>
                </a:lnTo>
                <a:lnTo>
                  <a:pt x="506" y="94"/>
                </a:lnTo>
                <a:lnTo>
                  <a:pt x="509" y="94"/>
                </a:lnTo>
                <a:lnTo>
                  <a:pt x="512" y="94"/>
                </a:lnTo>
                <a:lnTo>
                  <a:pt x="512" y="96"/>
                </a:lnTo>
                <a:lnTo>
                  <a:pt x="512" y="99"/>
                </a:lnTo>
                <a:lnTo>
                  <a:pt x="512" y="101"/>
                </a:lnTo>
                <a:lnTo>
                  <a:pt x="514" y="101"/>
                </a:lnTo>
                <a:lnTo>
                  <a:pt x="517" y="104"/>
                </a:lnTo>
                <a:lnTo>
                  <a:pt x="519" y="107"/>
                </a:lnTo>
                <a:lnTo>
                  <a:pt x="522" y="109"/>
                </a:lnTo>
                <a:lnTo>
                  <a:pt x="525" y="112"/>
                </a:lnTo>
                <a:lnTo>
                  <a:pt x="525" y="115"/>
                </a:lnTo>
                <a:lnTo>
                  <a:pt x="527" y="117"/>
                </a:lnTo>
                <a:lnTo>
                  <a:pt x="530" y="120"/>
                </a:lnTo>
                <a:lnTo>
                  <a:pt x="533" y="120"/>
                </a:lnTo>
                <a:lnTo>
                  <a:pt x="533" y="122"/>
                </a:lnTo>
                <a:lnTo>
                  <a:pt x="530" y="128"/>
                </a:lnTo>
                <a:lnTo>
                  <a:pt x="527" y="130"/>
                </a:lnTo>
                <a:lnTo>
                  <a:pt x="527" y="133"/>
                </a:lnTo>
                <a:lnTo>
                  <a:pt x="522" y="138"/>
                </a:lnTo>
                <a:lnTo>
                  <a:pt x="522" y="141"/>
                </a:lnTo>
                <a:lnTo>
                  <a:pt x="519" y="146"/>
                </a:lnTo>
                <a:lnTo>
                  <a:pt x="525" y="151"/>
                </a:lnTo>
                <a:lnTo>
                  <a:pt x="527" y="156"/>
                </a:lnTo>
                <a:lnTo>
                  <a:pt x="527" y="159"/>
                </a:lnTo>
                <a:lnTo>
                  <a:pt x="535" y="175"/>
                </a:lnTo>
                <a:lnTo>
                  <a:pt x="540" y="180"/>
                </a:lnTo>
                <a:lnTo>
                  <a:pt x="538" y="180"/>
                </a:lnTo>
                <a:lnTo>
                  <a:pt x="540" y="180"/>
                </a:lnTo>
                <a:lnTo>
                  <a:pt x="535" y="175"/>
                </a:lnTo>
                <a:lnTo>
                  <a:pt x="527" y="159"/>
                </a:lnTo>
                <a:lnTo>
                  <a:pt x="527" y="162"/>
                </a:lnTo>
                <a:lnTo>
                  <a:pt x="525" y="162"/>
                </a:lnTo>
                <a:lnTo>
                  <a:pt x="522" y="162"/>
                </a:lnTo>
                <a:lnTo>
                  <a:pt x="522" y="164"/>
                </a:lnTo>
                <a:lnTo>
                  <a:pt x="519" y="164"/>
                </a:lnTo>
                <a:lnTo>
                  <a:pt x="519" y="167"/>
                </a:lnTo>
                <a:lnTo>
                  <a:pt x="517" y="167"/>
                </a:lnTo>
                <a:lnTo>
                  <a:pt x="517" y="164"/>
                </a:lnTo>
                <a:lnTo>
                  <a:pt x="514" y="164"/>
                </a:lnTo>
                <a:lnTo>
                  <a:pt x="514" y="162"/>
                </a:lnTo>
                <a:lnTo>
                  <a:pt x="517" y="162"/>
                </a:lnTo>
                <a:lnTo>
                  <a:pt x="517" y="159"/>
                </a:lnTo>
                <a:lnTo>
                  <a:pt x="514" y="159"/>
                </a:lnTo>
                <a:lnTo>
                  <a:pt x="514" y="156"/>
                </a:lnTo>
                <a:lnTo>
                  <a:pt x="512" y="154"/>
                </a:lnTo>
                <a:lnTo>
                  <a:pt x="512" y="151"/>
                </a:lnTo>
                <a:lnTo>
                  <a:pt x="509" y="151"/>
                </a:lnTo>
                <a:lnTo>
                  <a:pt x="506" y="151"/>
                </a:lnTo>
                <a:lnTo>
                  <a:pt x="504" y="151"/>
                </a:lnTo>
                <a:lnTo>
                  <a:pt x="504" y="154"/>
                </a:lnTo>
                <a:lnTo>
                  <a:pt x="501" y="154"/>
                </a:lnTo>
                <a:lnTo>
                  <a:pt x="499" y="154"/>
                </a:lnTo>
                <a:lnTo>
                  <a:pt x="496" y="154"/>
                </a:lnTo>
                <a:lnTo>
                  <a:pt x="493" y="154"/>
                </a:lnTo>
                <a:lnTo>
                  <a:pt x="491" y="154"/>
                </a:lnTo>
                <a:lnTo>
                  <a:pt x="491" y="156"/>
                </a:lnTo>
                <a:lnTo>
                  <a:pt x="488" y="156"/>
                </a:lnTo>
                <a:lnTo>
                  <a:pt x="486" y="156"/>
                </a:lnTo>
                <a:lnTo>
                  <a:pt x="486" y="159"/>
                </a:lnTo>
                <a:lnTo>
                  <a:pt x="483" y="159"/>
                </a:lnTo>
                <a:lnTo>
                  <a:pt x="480" y="159"/>
                </a:lnTo>
                <a:lnTo>
                  <a:pt x="478" y="159"/>
                </a:lnTo>
                <a:lnTo>
                  <a:pt x="475" y="156"/>
                </a:lnTo>
                <a:lnTo>
                  <a:pt x="472" y="156"/>
                </a:lnTo>
                <a:lnTo>
                  <a:pt x="472" y="154"/>
                </a:lnTo>
                <a:lnTo>
                  <a:pt x="472" y="151"/>
                </a:lnTo>
                <a:lnTo>
                  <a:pt x="470" y="151"/>
                </a:lnTo>
                <a:lnTo>
                  <a:pt x="470" y="149"/>
                </a:lnTo>
                <a:lnTo>
                  <a:pt x="470" y="151"/>
                </a:lnTo>
                <a:lnTo>
                  <a:pt x="467" y="151"/>
                </a:lnTo>
                <a:lnTo>
                  <a:pt x="467" y="154"/>
                </a:lnTo>
                <a:lnTo>
                  <a:pt x="465" y="154"/>
                </a:lnTo>
                <a:lnTo>
                  <a:pt x="465" y="156"/>
                </a:lnTo>
                <a:lnTo>
                  <a:pt x="467" y="156"/>
                </a:lnTo>
                <a:lnTo>
                  <a:pt x="467" y="159"/>
                </a:lnTo>
                <a:lnTo>
                  <a:pt x="470" y="159"/>
                </a:lnTo>
                <a:lnTo>
                  <a:pt x="470" y="162"/>
                </a:lnTo>
                <a:lnTo>
                  <a:pt x="467" y="162"/>
                </a:lnTo>
                <a:lnTo>
                  <a:pt x="467" y="164"/>
                </a:lnTo>
                <a:lnTo>
                  <a:pt x="465" y="164"/>
                </a:lnTo>
                <a:lnTo>
                  <a:pt x="462" y="164"/>
                </a:lnTo>
                <a:lnTo>
                  <a:pt x="462" y="167"/>
                </a:lnTo>
                <a:lnTo>
                  <a:pt x="459" y="167"/>
                </a:lnTo>
                <a:lnTo>
                  <a:pt x="457" y="167"/>
                </a:lnTo>
                <a:lnTo>
                  <a:pt x="454" y="167"/>
                </a:lnTo>
                <a:lnTo>
                  <a:pt x="454" y="169"/>
                </a:lnTo>
                <a:lnTo>
                  <a:pt x="452" y="169"/>
                </a:lnTo>
                <a:lnTo>
                  <a:pt x="452" y="172"/>
                </a:lnTo>
                <a:lnTo>
                  <a:pt x="452" y="175"/>
                </a:lnTo>
                <a:lnTo>
                  <a:pt x="449" y="175"/>
                </a:lnTo>
                <a:lnTo>
                  <a:pt x="449" y="177"/>
                </a:lnTo>
                <a:lnTo>
                  <a:pt x="446" y="177"/>
                </a:lnTo>
                <a:lnTo>
                  <a:pt x="446" y="180"/>
                </a:lnTo>
                <a:lnTo>
                  <a:pt x="444" y="180"/>
                </a:lnTo>
                <a:lnTo>
                  <a:pt x="444" y="182"/>
                </a:lnTo>
                <a:lnTo>
                  <a:pt x="441" y="182"/>
                </a:lnTo>
                <a:lnTo>
                  <a:pt x="441" y="185"/>
                </a:lnTo>
                <a:lnTo>
                  <a:pt x="439" y="185"/>
                </a:lnTo>
                <a:lnTo>
                  <a:pt x="439" y="188"/>
                </a:lnTo>
                <a:lnTo>
                  <a:pt x="436" y="188"/>
                </a:lnTo>
                <a:lnTo>
                  <a:pt x="436" y="190"/>
                </a:lnTo>
                <a:lnTo>
                  <a:pt x="436" y="193"/>
                </a:lnTo>
                <a:lnTo>
                  <a:pt x="433" y="193"/>
                </a:lnTo>
                <a:lnTo>
                  <a:pt x="431" y="193"/>
                </a:lnTo>
                <a:lnTo>
                  <a:pt x="433" y="193"/>
                </a:lnTo>
                <a:lnTo>
                  <a:pt x="433" y="196"/>
                </a:lnTo>
                <a:lnTo>
                  <a:pt x="433" y="198"/>
                </a:lnTo>
                <a:lnTo>
                  <a:pt x="436" y="198"/>
                </a:lnTo>
                <a:lnTo>
                  <a:pt x="436" y="201"/>
                </a:lnTo>
                <a:lnTo>
                  <a:pt x="436" y="203"/>
                </a:lnTo>
                <a:lnTo>
                  <a:pt x="436" y="206"/>
                </a:lnTo>
                <a:lnTo>
                  <a:pt x="433" y="206"/>
                </a:lnTo>
                <a:lnTo>
                  <a:pt x="433" y="209"/>
                </a:lnTo>
                <a:lnTo>
                  <a:pt x="431" y="211"/>
                </a:lnTo>
                <a:lnTo>
                  <a:pt x="431" y="214"/>
                </a:lnTo>
                <a:lnTo>
                  <a:pt x="431" y="216"/>
                </a:lnTo>
                <a:lnTo>
                  <a:pt x="431" y="219"/>
                </a:lnTo>
                <a:lnTo>
                  <a:pt x="431" y="222"/>
                </a:lnTo>
                <a:lnTo>
                  <a:pt x="431" y="224"/>
                </a:lnTo>
                <a:lnTo>
                  <a:pt x="431" y="227"/>
                </a:lnTo>
                <a:lnTo>
                  <a:pt x="428" y="227"/>
                </a:lnTo>
                <a:lnTo>
                  <a:pt x="426" y="227"/>
                </a:lnTo>
                <a:lnTo>
                  <a:pt x="423" y="229"/>
                </a:lnTo>
                <a:lnTo>
                  <a:pt x="420" y="232"/>
                </a:lnTo>
                <a:lnTo>
                  <a:pt x="420" y="235"/>
                </a:lnTo>
                <a:lnTo>
                  <a:pt x="418" y="235"/>
                </a:lnTo>
                <a:lnTo>
                  <a:pt x="418" y="237"/>
                </a:lnTo>
                <a:lnTo>
                  <a:pt x="415" y="237"/>
                </a:lnTo>
                <a:lnTo>
                  <a:pt x="415" y="240"/>
                </a:lnTo>
                <a:lnTo>
                  <a:pt x="412" y="243"/>
                </a:lnTo>
                <a:lnTo>
                  <a:pt x="412" y="245"/>
                </a:lnTo>
                <a:lnTo>
                  <a:pt x="410" y="245"/>
                </a:lnTo>
                <a:lnTo>
                  <a:pt x="407" y="245"/>
                </a:lnTo>
                <a:lnTo>
                  <a:pt x="405" y="245"/>
                </a:lnTo>
                <a:lnTo>
                  <a:pt x="402" y="245"/>
                </a:lnTo>
                <a:lnTo>
                  <a:pt x="402" y="243"/>
                </a:lnTo>
                <a:lnTo>
                  <a:pt x="399" y="243"/>
                </a:lnTo>
                <a:lnTo>
                  <a:pt x="399" y="240"/>
                </a:lnTo>
                <a:lnTo>
                  <a:pt x="397" y="240"/>
                </a:lnTo>
                <a:lnTo>
                  <a:pt x="394" y="240"/>
                </a:lnTo>
                <a:lnTo>
                  <a:pt x="394" y="237"/>
                </a:lnTo>
                <a:lnTo>
                  <a:pt x="392" y="235"/>
                </a:lnTo>
                <a:lnTo>
                  <a:pt x="394" y="232"/>
                </a:lnTo>
                <a:lnTo>
                  <a:pt x="392" y="232"/>
                </a:lnTo>
                <a:lnTo>
                  <a:pt x="392" y="235"/>
                </a:lnTo>
                <a:lnTo>
                  <a:pt x="392" y="232"/>
                </a:lnTo>
                <a:lnTo>
                  <a:pt x="389" y="232"/>
                </a:lnTo>
                <a:lnTo>
                  <a:pt x="389" y="229"/>
                </a:lnTo>
                <a:lnTo>
                  <a:pt x="386" y="232"/>
                </a:lnTo>
                <a:lnTo>
                  <a:pt x="384" y="235"/>
                </a:lnTo>
                <a:lnTo>
                  <a:pt x="386" y="235"/>
                </a:lnTo>
                <a:lnTo>
                  <a:pt x="386" y="237"/>
                </a:lnTo>
                <a:lnTo>
                  <a:pt x="386" y="240"/>
                </a:lnTo>
                <a:lnTo>
                  <a:pt x="386" y="243"/>
                </a:lnTo>
                <a:lnTo>
                  <a:pt x="386" y="245"/>
                </a:lnTo>
                <a:lnTo>
                  <a:pt x="384" y="245"/>
                </a:lnTo>
                <a:lnTo>
                  <a:pt x="384" y="243"/>
                </a:lnTo>
                <a:lnTo>
                  <a:pt x="381" y="243"/>
                </a:lnTo>
                <a:lnTo>
                  <a:pt x="381" y="240"/>
                </a:lnTo>
                <a:lnTo>
                  <a:pt x="381" y="237"/>
                </a:lnTo>
                <a:lnTo>
                  <a:pt x="381" y="240"/>
                </a:lnTo>
                <a:lnTo>
                  <a:pt x="381" y="243"/>
                </a:lnTo>
                <a:lnTo>
                  <a:pt x="381" y="245"/>
                </a:lnTo>
                <a:lnTo>
                  <a:pt x="381" y="248"/>
                </a:lnTo>
                <a:lnTo>
                  <a:pt x="379" y="248"/>
                </a:lnTo>
                <a:lnTo>
                  <a:pt x="376" y="248"/>
                </a:lnTo>
                <a:lnTo>
                  <a:pt x="376" y="250"/>
                </a:lnTo>
                <a:lnTo>
                  <a:pt x="376" y="253"/>
                </a:lnTo>
                <a:lnTo>
                  <a:pt x="376" y="256"/>
                </a:lnTo>
                <a:lnTo>
                  <a:pt x="376" y="258"/>
                </a:lnTo>
                <a:lnTo>
                  <a:pt x="376" y="261"/>
                </a:lnTo>
                <a:lnTo>
                  <a:pt x="376" y="263"/>
                </a:lnTo>
                <a:lnTo>
                  <a:pt x="379" y="266"/>
                </a:lnTo>
                <a:lnTo>
                  <a:pt x="381" y="269"/>
                </a:lnTo>
                <a:lnTo>
                  <a:pt x="384" y="269"/>
                </a:lnTo>
                <a:lnTo>
                  <a:pt x="386" y="269"/>
                </a:lnTo>
                <a:lnTo>
                  <a:pt x="386" y="271"/>
                </a:lnTo>
                <a:lnTo>
                  <a:pt x="386" y="274"/>
                </a:lnTo>
                <a:lnTo>
                  <a:pt x="386" y="276"/>
                </a:lnTo>
                <a:lnTo>
                  <a:pt x="384" y="276"/>
                </a:lnTo>
                <a:lnTo>
                  <a:pt x="384" y="279"/>
                </a:lnTo>
                <a:lnTo>
                  <a:pt x="381" y="279"/>
                </a:lnTo>
                <a:lnTo>
                  <a:pt x="379" y="282"/>
                </a:lnTo>
                <a:lnTo>
                  <a:pt x="379" y="284"/>
                </a:lnTo>
                <a:lnTo>
                  <a:pt x="379" y="287"/>
                </a:lnTo>
                <a:lnTo>
                  <a:pt x="376" y="287"/>
                </a:lnTo>
                <a:lnTo>
                  <a:pt x="376" y="290"/>
                </a:lnTo>
                <a:lnTo>
                  <a:pt x="376" y="292"/>
                </a:lnTo>
                <a:lnTo>
                  <a:pt x="376" y="295"/>
                </a:lnTo>
                <a:lnTo>
                  <a:pt x="376" y="297"/>
                </a:lnTo>
                <a:lnTo>
                  <a:pt x="373" y="297"/>
                </a:lnTo>
                <a:lnTo>
                  <a:pt x="373" y="300"/>
                </a:lnTo>
                <a:lnTo>
                  <a:pt x="373" y="303"/>
                </a:lnTo>
                <a:lnTo>
                  <a:pt x="373" y="305"/>
                </a:lnTo>
                <a:lnTo>
                  <a:pt x="373" y="308"/>
                </a:lnTo>
                <a:lnTo>
                  <a:pt x="376" y="308"/>
                </a:lnTo>
                <a:lnTo>
                  <a:pt x="376" y="310"/>
                </a:lnTo>
                <a:lnTo>
                  <a:pt x="376" y="313"/>
                </a:lnTo>
                <a:lnTo>
                  <a:pt x="376" y="316"/>
                </a:lnTo>
                <a:lnTo>
                  <a:pt x="376" y="318"/>
                </a:lnTo>
                <a:lnTo>
                  <a:pt x="373" y="318"/>
                </a:lnTo>
                <a:lnTo>
                  <a:pt x="371" y="321"/>
                </a:lnTo>
                <a:lnTo>
                  <a:pt x="371" y="324"/>
                </a:lnTo>
                <a:lnTo>
                  <a:pt x="373" y="324"/>
                </a:lnTo>
                <a:lnTo>
                  <a:pt x="371" y="324"/>
                </a:lnTo>
                <a:lnTo>
                  <a:pt x="371" y="326"/>
                </a:lnTo>
                <a:lnTo>
                  <a:pt x="373" y="329"/>
                </a:lnTo>
                <a:lnTo>
                  <a:pt x="373" y="331"/>
                </a:lnTo>
                <a:lnTo>
                  <a:pt x="373" y="329"/>
                </a:lnTo>
                <a:lnTo>
                  <a:pt x="376" y="329"/>
                </a:lnTo>
                <a:lnTo>
                  <a:pt x="376" y="331"/>
                </a:lnTo>
                <a:lnTo>
                  <a:pt x="379" y="331"/>
                </a:lnTo>
                <a:lnTo>
                  <a:pt x="379" y="334"/>
                </a:lnTo>
                <a:lnTo>
                  <a:pt x="381" y="334"/>
                </a:lnTo>
                <a:lnTo>
                  <a:pt x="381" y="337"/>
                </a:lnTo>
                <a:lnTo>
                  <a:pt x="384" y="337"/>
                </a:lnTo>
                <a:lnTo>
                  <a:pt x="386" y="337"/>
                </a:lnTo>
                <a:lnTo>
                  <a:pt x="389" y="337"/>
                </a:lnTo>
                <a:lnTo>
                  <a:pt x="392" y="337"/>
                </a:lnTo>
                <a:lnTo>
                  <a:pt x="394" y="337"/>
                </a:lnTo>
                <a:lnTo>
                  <a:pt x="394" y="334"/>
                </a:lnTo>
                <a:lnTo>
                  <a:pt x="392" y="331"/>
                </a:lnTo>
                <a:lnTo>
                  <a:pt x="392" y="329"/>
                </a:lnTo>
                <a:lnTo>
                  <a:pt x="389" y="331"/>
                </a:lnTo>
                <a:lnTo>
                  <a:pt x="389" y="329"/>
                </a:lnTo>
                <a:lnTo>
                  <a:pt x="389" y="326"/>
                </a:lnTo>
                <a:lnTo>
                  <a:pt x="392" y="326"/>
                </a:lnTo>
                <a:lnTo>
                  <a:pt x="389" y="326"/>
                </a:lnTo>
                <a:lnTo>
                  <a:pt x="392" y="326"/>
                </a:lnTo>
                <a:lnTo>
                  <a:pt x="392" y="324"/>
                </a:lnTo>
                <a:lnTo>
                  <a:pt x="394" y="324"/>
                </a:lnTo>
                <a:lnTo>
                  <a:pt x="397" y="324"/>
                </a:lnTo>
                <a:lnTo>
                  <a:pt x="399" y="324"/>
                </a:lnTo>
                <a:lnTo>
                  <a:pt x="402" y="324"/>
                </a:lnTo>
                <a:lnTo>
                  <a:pt x="405" y="324"/>
                </a:lnTo>
                <a:lnTo>
                  <a:pt x="407" y="326"/>
                </a:lnTo>
                <a:lnTo>
                  <a:pt x="407" y="324"/>
                </a:lnTo>
                <a:lnTo>
                  <a:pt x="407" y="326"/>
                </a:lnTo>
                <a:lnTo>
                  <a:pt x="410" y="326"/>
                </a:lnTo>
                <a:lnTo>
                  <a:pt x="410" y="324"/>
                </a:lnTo>
                <a:lnTo>
                  <a:pt x="412" y="324"/>
                </a:lnTo>
                <a:lnTo>
                  <a:pt x="412" y="326"/>
                </a:lnTo>
                <a:lnTo>
                  <a:pt x="415" y="326"/>
                </a:lnTo>
                <a:lnTo>
                  <a:pt x="418" y="326"/>
                </a:lnTo>
                <a:lnTo>
                  <a:pt x="420" y="326"/>
                </a:lnTo>
                <a:lnTo>
                  <a:pt x="423" y="326"/>
                </a:lnTo>
                <a:lnTo>
                  <a:pt x="426" y="326"/>
                </a:lnTo>
                <a:lnTo>
                  <a:pt x="426" y="324"/>
                </a:lnTo>
                <a:lnTo>
                  <a:pt x="428" y="324"/>
                </a:lnTo>
                <a:lnTo>
                  <a:pt x="431" y="324"/>
                </a:lnTo>
                <a:lnTo>
                  <a:pt x="433" y="324"/>
                </a:lnTo>
                <a:lnTo>
                  <a:pt x="433" y="321"/>
                </a:lnTo>
                <a:lnTo>
                  <a:pt x="433" y="318"/>
                </a:lnTo>
                <a:lnTo>
                  <a:pt x="433" y="316"/>
                </a:lnTo>
                <a:lnTo>
                  <a:pt x="436" y="316"/>
                </a:lnTo>
                <a:lnTo>
                  <a:pt x="436" y="313"/>
                </a:lnTo>
                <a:lnTo>
                  <a:pt x="439" y="310"/>
                </a:lnTo>
                <a:lnTo>
                  <a:pt x="441" y="310"/>
                </a:lnTo>
                <a:lnTo>
                  <a:pt x="441" y="308"/>
                </a:lnTo>
                <a:lnTo>
                  <a:pt x="444" y="308"/>
                </a:lnTo>
                <a:lnTo>
                  <a:pt x="444" y="310"/>
                </a:lnTo>
                <a:lnTo>
                  <a:pt x="444" y="313"/>
                </a:lnTo>
                <a:lnTo>
                  <a:pt x="444" y="316"/>
                </a:lnTo>
                <a:lnTo>
                  <a:pt x="441" y="316"/>
                </a:lnTo>
                <a:lnTo>
                  <a:pt x="441" y="318"/>
                </a:lnTo>
                <a:lnTo>
                  <a:pt x="441" y="321"/>
                </a:lnTo>
                <a:lnTo>
                  <a:pt x="439" y="324"/>
                </a:lnTo>
                <a:lnTo>
                  <a:pt x="439" y="326"/>
                </a:lnTo>
                <a:lnTo>
                  <a:pt x="441" y="326"/>
                </a:lnTo>
                <a:lnTo>
                  <a:pt x="441" y="329"/>
                </a:lnTo>
                <a:lnTo>
                  <a:pt x="441" y="331"/>
                </a:lnTo>
                <a:lnTo>
                  <a:pt x="439" y="331"/>
                </a:lnTo>
                <a:lnTo>
                  <a:pt x="439" y="334"/>
                </a:lnTo>
                <a:lnTo>
                  <a:pt x="436" y="334"/>
                </a:lnTo>
                <a:lnTo>
                  <a:pt x="436" y="337"/>
                </a:lnTo>
                <a:lnTo>
                  <a:pt x="436" y="339"/>
                </a:lnTo>
                <a:lnTo>
                  <a:pt x="439" y="339"/>
                </a:lnTo>
                <a:lnTo>
                  <a:pt x="439" y="337"/>
                </a:lnTo>
                <a:lnTo>
                  <a:pt x="441" y="337"/>
                </a:lnTo>
                <a:lnTo>
                  <a:pt x="444" y="337"/>
                </a:lnTo>
                <a:lnTo>
                  <a:pt x="444" y="334"/>
                </a:lnTo>
                <a:lnTo>
                  <a:pt x="446" y="334"/>
                </a:lnTo>
                <a:lnTo>
                  <a:pt x="449" y="334"/>
                </a:lnTo>
                <a:lnTo>
                  <a:pt x="452" y="334"/>
                </a:lnTo>
                <a:lnTo>
                  <a:pt x="454" y="331"/>
                </a:lnTo>
                <a:lnTo>
                  <a:pt x="457" y="331"/>
                </a:lnTo>
                <a:lnTo>
                  <a:pt x="459" y="331"/>
                </a:lnTo>
                <a:lnTo>
                  <a:pt x="459" y="329"/>
                </a:lnTo>
                <a:lnTo>
                  <a:pt x="462" y="329"/>
                </a:lnTo>
                <a:lnTo>
                  <a:pt x="465" y="329"/>
                </a:lnTo>
                <a:lnTo>
                  <a:pt x="467" y="329"/>
                </a:lnTo>
                <a:lnTo>
                  <a:pt x="467" y="326"/>
                </a:lnTo>
                <a:lnTo>
                  <a:pt x="467" y="324"/>
                </a:lnTo>
                <a:lnTo>
                  <a:pt x="470" y="324"/>
                </a:lnTo>
                <a:lnTo>
                  <a:pt x="470" y="321"/>
                </a:lnTo>
                <a:lnTo>
                  <a:pt x="470" y="318"/>
                </a:lnTo>
                <a:lnTo>
                  <a:pt x="470" y="316"/>
                </a:lnTo>
                <a:lnTo>
                  <a:pt x="472" y="316"/>
                </a:lnTo>
                <a:lnTo>
                  <a:pt x="472" y="313"/>
                </a:lnTo>
                <a:lnTo>
                  <a:pt x="472" y="310"/>
                </a:lnTo>
                <a:lnTo>
                  <a:pt x="475" y="310"/>
                </a:lnTo>
                <a:lnTo>
                  <a:pt x="475" y="308"/>
                </a:lnTo>
                <a:lnTo>
                  <a:pt x="475" y="305"/>
                </a:lnTo>
                <a:lnTo>
                  <a:pt x="475" y="303"/>
                </a:lnTo>
                <a:lnTo>
                  <a:pt x="475" y="300"/>
                </a:lnTo>
                <a:lnTo>
                  <a:pt x="478" y="300"/>
                </a:lnTo>
                <a:lnTo>
                  <a:pt x="478" y="297"/>
                </a:lnTo>
                <a:lnTo>
                  <a:pt x="480" y="297"/>
                </a:lnTo>
                <a:lnTo>
                  <a:pt x="483" y="300"/>
                </a:lnTo>
                <a:lnTo>
                  <a:pt x="486" y="300"/>
                </a:lnTo>
                <a:lnTo>
                  <a:pt x="486" y="303"/>
                </a:lnTo>
                <a:lnTo>
                  <a:pt x="488" y="303"/>
                </a:lnTo>
                <a:lnTo>
                  <a:pt x="488" y="300"/>
                </a:lnTo>
                <a:lnTo>
                  <a:pt x="488" y="297"/>
                </a:lnTo>
                <a:lnTo>
                  <a:pt x="486" y="295"/>
                </a:lnTo>
                <a:lnTo>
                  <a:pt x="486" y="292"/>
                </a:lnTo>
                <a:lnTo>
                  <a:pt x="488" y="290"/>
                </a:lnTo>
                <a:lnTo>
                  <a:pt x="488" y="287"/>
                </a:lnTo>
                <a:lnTo>
                  <a:pt x="486" y="287"/>
                </a:lnTo>
                <a:lnTo>
                  <a:pt x="486" y="284"/>
                </a:lnTo>
                <a:lnTo>
                  <a:pt x="486" y="282"/>
                </a:lnTo>
                <a:lnTo>
                  <a:pt x="486" y="279"/>
                </a:lnTo>
                <a:lnTo>
                  <a:pt x="488" y="279"/>
                </a:lnTo>
                <a:lnTo>
                  <a:pt x="488" y="276"/>
                </a:lnTo>
                <a:lnTo>
                  <a:pt x="491" y="276"/>
                </a:lnTo>
                <a:lnTo>
                  <a:pt x="491" y="279"/>
                </a:lnTo>
                <a:lnTo>
                  <a:pt x="493" y="279"/>
                </a:lnTo>
                <a:lnTo>
                  <a:pt x="496" y="282"/>
                </a:lnTo>
                <a:lnTo>
                  <a:pt x="499" y="282"/>
                </a:lnTo>
                <a:lnTo>
                  <a:pt x="501" y="282"/>
                </a:lnTo>
                <a:lnTo>
                  <a:pt x="501" y="284"/>
                </a:lnTo>
                <a:lnTo>
                  <a:pt x="504" y="284"/>
                </a:lnTo>
                <a:lnTo>
                  <a:pt x="504" y="287"/>
                </a:lnTo>
                <a:lnTo>
                  <a:pt x="506" y="290"/>
                </a:lnTo>
                <a:lnTo>
                  <a:pt x="506" y="292"/>
                </a:lnTo>
                <a:lnTo>
                  <a:pt x="506" y="295"/>
                </a:lnTo>
                <a:lnTo>
                  <a:pt x="506" y="297"/>
                </a:lnTo>
                <a:lnTo>
                  <a:pt x="509" y="297"/>
                </a:lnTo>
                <a:lnTo>
                  <a:pt x="509" y="300"/>
                </a:lnTo>
                <a:lnTo>
                  <a:pt x="509" y="297"/>
                </a:lnTo>
                <a:lnTo>
                  <a:pt x="512" y="297"/>
                </a:lnTo>
                <a:lnTo>
                  <a:pt x="512" y="295"/>
                </a:lnTo>
                <a:lnTo>
                  <a:pt x="512" y="297"/>
                </a:lnTo>
                <a:lnTo>
                  <a:pt x="514" y="297"/>
                </a:lnTo>
                <a:lnTo>
                  <a:pt x="517" y="295"/>
                </a:lnTo>
                <a:lnTo>
                  <a:pt x="519" y="292"/>
                </a:lnTo>
                <a:lnTo>
                  <a:pt x="522" y="292"/>
                </a:lnTo>
                <a:lnTo>
                  <a:pt x="525" y="292"/>
                </a:lnTo>
                <a:lnTo>
                  <a:pt x="525" y="290"/>
                </a:lnTo>
                <a:lnTo>
                  <a:pt x="522" y="290"/>
                </a:lnTo>
                <a:lnTo>
                  <a:pt x="525" y="290"/>
                </a:lnTo>
                <a:lnTo>
                  <a:pt x="525" y="287"/>
                </a:lnTo>
                <a:lnTo>
                  <a:pt x="527" y="287"/>
                </a:lnTo>
                <a:lnTo>
                  <a:pt x="527" y="284"/>
                </a:lnTo>
                <a:lnTo>
                  <a:pt x="530" y="284"/>
                </a:lnTo>
                <a:lnTo>
                  <a:pt x="530" y="282"/>
                </a:lnTo>
                <a:lnTo>
                  <a:pt x="533" y="282"/>
                </a:lnTo>
                <a:lnTo>
                  <a:pt x="533" y="279"/>
                </a:lnTo>
                <a:lnTo>
                  <a:pt x="533" y="276"/>
                </a:lnTo>
                <a:lnTo>
                  <a:pt x="535" y="276"/>
                </a:lnTo>
                <a:lnTo>
                  <a:pt x="538" y="276"/>
                </a:lnTo>
                <a:lnTo>
                  <a:pt x="538" y="279"/>
                </a:lnTo>
                <a:lnTo>
                  <a:pt x="535" y="279"/>
                </a:lnTo>
                <a:lnTo>
                  <a:pt x="535" y="282"/>
                </a:lnTo>
                <a:lnTo>
                  <a:pt x="535" y="284"/>
                </a:lnTo>
                <a:lnTo>
                  <a:pt x="538" y="284"/>
                </a:lnTo>
                <a:lnTo>
                  <a:pt x="540" y="284"/>
                </a:lnTo>
                <a:lnTo>
                  <a:pt x="543" y="284"/>
                </a:lnTo>
                <a:lnTo>
                  <a:pt x="543" y="282"/>
                </a:lnTo>
                <a:lnTo>
                  <a:pt x="546" y="282"/>
                </a:lnTo>
                <a:lnTo>
                  <a:pt x="548" y="279"/>
                </a:lnTo>
                <a:lnTo>
                  <a:pt x="551" y="276"/>
                </a:lnTo>
                <a:lnTo>
                  <a:pt x="551" y="274"/>
                </a:lnTo>
                <a:lnTo>
                  <a:pt x="551" y="271"/>
                </a:lnTo>
                <a:lnTo>
                  <a:pt x="551" y="269"/>
                </a:lnTo>
                <a:lnTo>
                  <a:pt x="551" y="266"/>
                </a:lnTo>
                <a:lnTo>
                  <a:pt x="551" y="269"/>
                </a:lnTo>
                <a:lnTo>
                  <a:pt x="551" y="266"/>
                </a:lnTo>
                <a:lnTo>
                  <a:pt x="551" y="263"/>
                </a:lnTo>
                <a:lnTo>
                  <a:pt x="551" y="261"/>
                </a:lnTo>
                <a:lnTo>
                  <a:pt x="551" y="258"/>
                </a:lnTo>
                <a:lnTo>
                  <a:pt x="551" y="256"/>
                </a:lnTo>
                <a:lnTo>
                  <a:pt x="551" y="253"/>
                </a:lnTo>
                <a:lnTo>
                  <a:pt x="551" y="250"/>
                </a:lnTo>
                <a:lnTo>
                  <a:pt x="551" y="248"/>
                </a:lnTo>
                <a:lnTo>
                  <a:pt x="553" y="248"/>
                </a:lnTo>
                <a:lnTo>
                  <a:pt x="556" y="248"/>
                </a:lnTo>
                <a:lnTo>
                  <a:pt x="559" y="250"/>
                </a:lnTo>
                <a:lnTo>
                  <a:pt x="561" y="250"/>
                </a:lnTo>
                <a:lnTo>
                  <a:pt x="564" y="250"/>
                </a:lnTo>
                <a:lnTo>
                  <a:pt x="564" y="253"/>
                </a:lnTo>
                <a:lnTo>
                  <a:pt x="566" y="250"/>
                </a:lnTo>
                <a:lnTo>
                  <a:pt x="566" y="253"/>
                </a:lnTo>
                <a:lnTo>
                  <a:pt x="566" y="256"/>
                </a:lnTo>
                <a:lnTo>
                  <a:pt x="569" y="256"/>
                </a:lnTo>
                <a:lnTo>
                  <a:pt x="569" y="258"/>
                </a:lnTo>
                <a:lnTo>
                  <a:pt x="572" y="258"/>
                </a:lnTo>
                <a:lnTo>
                  <a:pt x="572" y="261"/>
                </a:lnTo>
                <a:lnTo>
                  <a:pt x="574" y="261"/>
                </a:lnTo>
                <a:lnTo>
                  <a:pt x="574" y="263"/>
                </a:lnTo>
                <a:lnTo>
                  <a:pt x="577" y="263"/>
                </a:lnTo>
                <a:lnTo>
                  <a:pt x="580" y="266"/>
                </a:lnTo>
                <a:lnTo>
                  <a:pt x="582" y="266"/>
                </a:lnTo>
                <a:lnTo>
                  <a:pt x="585" y="266"/>
                </a:lnTo>
                <a:lnTo>
                  <a:pt x="585" y="269"/>
                </a:lnTo>
                <a:lnTo>
                  <a:pt x="587" y="269"/>
                </a:lnTo>
                <a:lnTo>
                  <a:pt x="587" y="266"/>
                </a:lnTo>
                <a:lnTo>
                  <a:pt x="587" y="269"/>
                </a:lnTo>
                <a:lnTo>
                  <a:pt x="587" y="266"/>
                </a:lnTo>
                <a:lnTo>
                  <a:pt x="590" y="266"/>
                </a:lnTo>
                <a:lnTo>
                  <a:pt x="590" y="263"/>
                </a:lnTo>
                <a:lnTo>
                  <a:pt x="593" y="263"/>
                </a:lnTo>
                <a:lnTo>
                  <a:pt x="595" y="263"/>
                </a:lnTo>
                <a:lnTo>
                  <a:pt x="595" y="261"/>
                </a:lnTo>
                <a:lnTo>
                  <a:pt x="598" y="261"/>
                </a:lnTo>
                <a:lnTo>
                  <a:pt x="600" y="258"/>
                </a:lnTo>
                <a:lnTo>
                  <a:pt x="603" y="256"/>
                </a:lnTo>
                <a:lnTo>
                  <a:pt x="606" y="256"/>
                </a:lnTo>
                <a:lnTo>
                  <a:pt x="606" y="253"/>
                </a:lnTo>
                <a:lnTo>
                  <a:pt x="608" y="253"/>
                </a:lnTo>
                <a:lnTo>
                  <a:pt x="608" y="250"/>
                </a:lnTo>
                <a:lnTo>
                  <a:pt x="611" y="250"/>
                </a:lnTo>
                <a:lnTo>
                  <a:pt x="611" y="248"/>
                </a:lnTo>
                <a:lnTo>
                  <a:pt x="608" y="248"/>
                </a:lnTo>
                <a:lnTo>
                  <a:pt x="608" y="245"/>
                </a:lnTo>
                <a:lnTo>
                  <a:pt x="606" y="245"/>
                </a:lnTo>
                <a:lnTo>
                  <a:pt x="608" y="245"/>
                </a:lnTo>
                <a:lnTo>
                  <a:pt x="608" y="248"/>
                </a:lnTo>
                <a:lnTo>
                  <a:pt x="611" y="248"/>
                </a:lnTo>
                <a:lnTo>
                  <a:pt x="611" y="245"/>
                </a:lnTo>
                <a:lnTo>
                  <a:pt x="611" y="243"/>
                </a:lnTo>
                <a:lnTo>
                  <a:pt x="613" y="243"/>
                </a:lnTo>
                <a:lnTo>
                  <a:pt x="613" y="240"/>
                </a:lnTo>
                <a:lnTo>
                  <a:pt x="616" y="240"/>
                </a:lnTo>
                <a:lnTo>
                  <a:pt x="616" y="237"/>
                </a:lnTo>
                <a:lnTo>
                  <a:pt x="619" y="237"/>
                </a:lnTo>
                <a:lnTo>
                  <a:pt x="619" y="235"/>
                </a:lnTo>
                <a:lnTo>
                  <a:pt x="621" y="235"/>
                </a:lnTo>
                <a:lnTo>
                  <a:pt x="621" y="232"/>
                </a:lnTo>
                <a:lnTo>
                  <a:pt x="624" y="232"/>
                </a:lnTo>
                <a:lnTo>
                  <a:pt x="624" y="229"/>
                </a:lnTo>
                <a:lnTo>
                  <a:pt x="624" y="227"/>
                </a:lnTo>
                <a:lnTo>
                  <a:pt x="624" y="224"/>
                </a:lnTo>
                <a:lnTo>
                  <a:pt x="624" y="222"/>
                </a:lnTo>
                <a:lnTo>
                  <a:pt x="624" y="219"/>
                </a:lnTo>
                <a:lnTo>
                  <a:pt x="626" y="219"/>
                </a:lnTo>
                <a:lnTo>
                  <a:pt x="626" y="216"/>
                </a:lnTo>
                <a:lnTo>
                  <a:pt x="629" y="216"/>
                </a:lnTo>
                <a:lnTo>
                  <a:pt x="629" y="214"/>
                </a:lnTo>
                <a:lnTo>
                  <a:pt x="629" y="211"/>
                </a:lnTo>
                <a:lnTo>
                  <a:pt x="629" y="209"/>
                </a:lnTo>
                <a:lnTo>
                  <a:pt x="629" y="206"/>
                </a:lnTo>
                <a:lnTo>
                  <a:pt x="629" y="203"/>
                </a:lnTo>
                <a:lnTo>
                  <a:pt x="629" y="201"/>
                </a:lnTo>
                <a:lnTo>
                  <a:pt x="629" y="198"/>
                </a:lnTo>
                <a:lnTo>
                  <a:pt x="629" y="196"/>
                </a:lnTo>
                <a:lnTo>
                  <a:pt x="632" y="196"/>
                </a:lnTo>
                <a:lnTo>
                  <a:pt x="632" y="193"/>
                </a:lnTo>
                <a:lnTo>
                  <a:pt x="632" y="190"/>
                </a:lnTo>
                <a:lnTo>
                  <a:pt x="632" y="188"/>
                </a:lnTo>
                <a:lnTo>
                  <a:pt x="632" y="185"/>
                </a:lnTo>
                <a:lnTo>
                  <a:pt x="632" y="182"/>
                </a:lnTo>
                <a:lnTo>
                  <a:pt x="634" y="182"/>
                </a:lnTo>
                <a:lnTo>
                  <a:pt x="634" y="180"/>
                </a:lnTo>
                <a:lnTo>
                  <a:pt x="637" y="180"/>
                </a:lnTo>
                <a:lnTo>
                  <a:pt x="637" y="177"/>
                </a:lnTo>
                <a:lnTo>
                  <a:pt x="637" y="175"/>
                </a:lnTo>
                <a:lnTo>
                  <a:pt x="640" y="175"/>
                </a:lnTo>
                <a:lnTo>
                  <a:pt x="640" y="172"/>
                </a:lnTo>
                <a:lnTo>
                  <a:pt x="642" y="172"/>
                </a:lnTo>
                <a:lnTo>
                  <a:pt x="642" y="169"/>
                </a:lnTo>
                <a:lnTo>
                  <a:pt x="645" y="167"/>
                </a:lnTo>
                <a:lnTo>
                  <a:pt x="645" y="164"/>
                </a:lnTo>
                <a:lnTo>
                  <a:pt x="647" y="164"/>
                </a:lnTo>
                <a:lnTo>
                  <a:pt x="647" y="162"/>
                </a:lnTo>
                <a:lnTo>
                  <a:pt x="650" y="162"/>
                </a:lnTo>
                <a:lnTo>
                  <a:pt x="650" y="159"/>
                </a:lnTo>
                <a:lnTo>
                  <a:pt x="650" y="156"/>
                </a:lnTo>
                <a:lnTo>
                  <a:pt x="650" y="154"/>
                </a:lnTo>
                <a:lnTo>
                  <a:pt x="650" y="151"/>
                </a:lnTo>
                <a:lnTo>
                  <a:pt x="653" y="151"/>
                </a:lnTo>
                <a:lnTo>
                  <a:pt x="653" y="149"/>
                </a:lnTo>
                <a:lnTo>
                  <a:pt x="650" y="149"/>
                </a:lnTo>
                <a:lnTo>
                  <a:pt x="650" y="146"/>
                </a:lnTo>
                <a:lnTo>
                  <a:pt x="650" y="143"/>
                </a:lnTo>
                <a:lnTo>
                  <a:pt x="650" y="141"/>
                </a:lnTo>
                <a:lnTo>
                  <a:pt x="650" y="138"/>
                </a:lnTo>
                <a:lnTo>
                  <a:pt x="653" y="135"/>
                </a:lnTo>
                <a:lnTo>
                  <a:pt x="653" y="133"/>
                </a:lnTo>
                <a:lnTo>
                  <a:pt x="655" y="133"/>
                </a:lnTo>
                <a:lnTo>
                  <a:pt x="655" y="130"/>
                </a:lnTo>
                <a:lnTo>
                  <a:pt x="655" y="128"/>
                </a:lnTo>
                <a:lnTo>
                  <a:pt x="658" y="128"/>
                </a:lnTo>
                <a:lnTo>
                  <a:pt x="658" y="125"/>
                </a:lnTo>
                <a:lnTo>
                  <a:pt x="658" y="122"/>
                </a:lnTo>
                <a:lnTo>
                  <a:pt x="658" y="120"/>
                </a:lnTo>
                <a:lnTo>
                  <a:pt x="660" y="120"/>
                </a:lnTo>
                <a:lnTo>
                  <a:pt x="660" y="117"/>
                </a:lnTo>
                <a:lnTo>
                  <a:pt x="663" y="117"/>
                </a:lnTo>
                <a:lnTo>
                  <a:pt x="663" y="115"/>
                </a:lnTo>
                <a:lnTo>
                  <a:pt x="666" y="115"/>
                </a:lnTo>
                <a:lnTo>
                  <a:pt x="668" y="115"/>
                </a:lnTo>
                <a:lnTo>
                  <a:pt x="668" y="117"/>
                </a:lnTo>
                <a:lnTo>
                  <a:pt x="671" y="117"/>
                </a:lnTo>
                <a:lnTo>
                  <a:pt x="673" y="117"/>
                </a:lnTo>
                <a:lnTo>
                  <a:pt x="671" y="120"/>
                </a:lnTo>
                <a:lnTo>
                  <a:pt x="673" y="120"/>
                </a:lnTo>
                <a:lnTo>
                  <a:pt x="673" y="122"/>
                </a:lnTo>
                <a:lnTo>
                  <a:pt x="673" y="125"/>
                </a:lnTo>
                <a:lnTo>
                  <a:pt x="673" y="128"/>
                </a:lnTo>
                <a:lnTo>
                  <a:pt x="673" y="130"/>
                </a:lnTo>
                <a:lnTo>
                  <a:pt x="673" y="133"/>
                </a:lnTo>
                <a:lnTo>
                  <a:pt x="673" y="135"/>
                </a:lnTo>
                <a:lnTo>
                  <a:pt x="676" y="135"/>
                </a:lnTo>
                <a:lnTo>
                  <a:pt x="676" y="138"/>
                </a:lnTo>
                <a:lnTo>
                  <a:pt x="673" y="138"/>
                </a:lnTo>
                <a:lnTo>
                  <a:pt x="673" y="141"/>
                </a:lnTo>
                <a:lnTo>
                  <a:pt x="676" y="141"/>
                </a:lnTo>
                <a:lnTo>
                  <a:pt x="679" y="141"/>
                </a:lnTo>
                <a:lnTo>
                  <a:pt x="679" y="138"/>
                </a:lnTo>
                <a:lnTo>
                  <a:pt x="681" y="138"/>
                </a:lnTo>
                <a:lnTo>
                  <a:pt x="684" y="138"/>
                </a:lnTo>
                <a:lnTo>
                  <a:pt x="684" y="135"/>
                </a:lnTo>
                <a:lnTo>
                  <a:pt x="684" y="133"/>
                </a:lnTo>
                <a:lnTo>
                  <a:pt x="684" y="130"/>
                </a:lnTo>
                <a:lnTo>
                  <a:pt x="684" y="128"/>
                </a:lnTo>
                <a:lnTo>
                  <a:pt x="681" y="128"/>
                </a:lnTo>
                <a:lnTo>
                  <a:pt x="681" y="125"/>
                </a:lnTo>
                <a:lnTo>
                  <a:pt x="681" y="122"/>
                </a:lnTo>
                <a:lnTo>
                  <a:pt x="681" y="120"/>
                </a:lnTo>
                <a:lnTo>
                  <a:pt x="681" y="117"/>
                </a:lnTo>
                <a:lnTo>
                  <a:pt x="679" y="117"/>
                </a:lnTo>
                <a:lnTo>
                  <a:pt x="679" y="115"/>
                </a:lnTo>
                <a:lnTo>
                  <a:pt x="681" y="115"/>
                </a:lnTo>
                <a:lnTo>
                  <a:pt x="679" y="115"/>
                </a:lnTo>
                <a:lnTo>
                  <a:pt x="681" y="115"/>
                </a:lnTo>
                <a:lnTo>
                  <a:pt x="681" y="112"/>
                </a:lnTo>
                <a:lnTo>
                  <a:pt x="684" y="109"/>
                </a:lnTo>
                <a:lnTo>
                  <a:pt x="684" y="107"/>
                </a:lnTo>
                <a:lnTo>
                  <a:pt x="687" y="107"/>
                </a:lnTo>
                <a:lnTo>
                  <a:pt x="689" y="107"/>
                </a:lnTo>
                <a:lnTo>
                  <a:pt x="692" y="107"/>
                </a:lnTo>
                <a:lnTo>
                  <a:pt x="694" y="107"/>
                </a:lnTo>
                <a:lnTo>
                  <a:pt x="697" y="107"/>
                </a:lnTo>
                <a:lnTo>
                  <a:pt x="700" y="107"/>
                </a:lnTo>
                <a:lnTo>
                  <a:pt x="700" y="109"/>
                </a:lnTo>
                <a:lnTo>
                  <a:pt x="700" y="107"/>
                </a:lnTo>
                <a:lnTo>
                  <a:pt x="700" y="109"/>
                </a:lnTo>
                <a:lnTo>
                  <a:pt x="702" y="109"/>
                </a:lnTo>
                <a:lnTo>
                  <a:pt x="702" y="107"/>
                </a:lnTo>
                <a:lnTo>
                  <a:pt x="705" y="107"/>
                </a:lnTo>
                <a:lnTo>
                  <a:pt x="705" y="109"/>
                </a:lnTo>
                <a:lnTo>
                  <a:pt x="707" y="109"/>
                </a:lnTo>
                <a:lnTo>
                  <a:pt x="705" y="109"/>
                </a:lnTo>
                <a:lnTo>
                  <a:pt x="705" y="112"/>
                </a:lnTo>
                <a:lnTo>
                  <a:pt x="705" y="115"/>
                </a:lnTo>
                <a:lnTo>
                  <a:pt x="702" y="115"/>
                </a:lnTo>
                <a:lnTo>
                  <a:pt x="702" y="117"/>
                </a:lnTo>
                <a:lnTo>
                  <a:pt x="700" y="117"/>
                </a:lnTo>
                <a:lnTo>
                  <a:pt x="700" y="120"/>
                </a:lnTo>
                <a:lnTo>
                  <a:pt x="700" y="122"/>
                </a:lnTo>
                <a:lnTo>
                  <a:pt x="700" y="125"/>
                </a:lnTo>
                <a:lnTo>
                  <a:pt x="700" y="128"/>
                </a:lnTo>
                <a:lnTo>
                  <a:pt x="697" y="128"/>
                </a:lnTo>
                <a:lnTo>
                  <a:pt x="700" y="128"/>
                </a:lnTo>
                <a:lnTo>
                  <a:pt x="700" y="130"/>
                </a:lnTo>
                <a:lnTo>
                  <a:pt x="702" y="130"/>
                </a:lnTo>
                <a:lnTo>
                  <a:pt x="700" y="130"/>
                </a:lnTo>
                <a:lnTo>
                  <a:pt x="700" y="133"/>
                </a:lnTo>
                <a:lnTo>
                  <a:pt x="702" y="133"/>
                </a:lnTo>
                <a:lnTo>
                  <a:pt x="705" y="133"/>
                </a:lnTo>
                <a:lnTo>
                  <a:pt x="705" y="130"/>
                </a:lnTo>
                <a:lnTo>
                  <a:pt x="705" y="133"/>
                </a:lnTo>
                <a:lnTo>
                  <a:pt x="702" y="133"/>
                </a:lnTo>
                <a:lnTo>
                  <a:pt x="702" y="135"/>
                </a:lnTo>
                <a:lnTo>
                  <a:pt x="705" y="135"/>
                </a:lnTo>
                <a:lnTo>
                  <a:pt x="705" y="138"/>
                </a:lnTo>
                <a:lnTo>
                  <a:pt x="707" y="138"/>
                </a:lnTo>
                <a:lnTo>
                  <a:pt x="710" y="141"/>
                </a:lnTo>
                <a:lnTo>
                  <a:pt x="713" y="141"/>
                </a:lnTo>
                <a:lnTo>
                  <a:pt x="713" y="143"/>
                </a:lnTo>
                <a:lnTo>
                  <a:pt x="715" y="143"/>
                </a:lnTo>
                <a:lnTo>
                  <a:pt x="715" y="146"/>
                </a:lnTo>
                <a:lnTo>
                  <a:pt x="718" y="146"/>
                </a:lnTo>
                <a:lnTo>
                  <a:pt x="718" y="149"/>
                </a:lnTo>
                <a:lnTo>
                  <a:pt x="720" y="149"/>
                </a:lnTo>
                <a:lnTo>
                  <a:pt x="720" y="151"/>
                </a:lnTo>
                <a:lnTo>
                  <a:pt x="723" y="151"/>
                </a:lnTo>
                <a:lnTo>
                  <a:pt x="723" y="149"/>
                </a:lnTo>
                <a:lnTo>
                  <a:pt x="726" y="149"/>
                </a:lnTo>
                <a:lnTo>
                  <a:pt x="728" y="149"/>
                </a:lnTo>
                <a:lnTo>
                  <a:pt x="731" y="149"/>
                </a:lnTo>
                <a:lnTo>
                  <a:pt x="731" y="146"/>
                </a:lnTo>
                <a:lnTo>
                  <a:pt x="734" y="146"/>
                </a:lnTo>
                <a:lnTo>
                  <a:pt x="736" y="143"/>
                </a:lnTo>
                <a:lnTo>
                  <a:pt x="739" y="143"/>
                </a:lnTo>
                <a:lnTo>
                  <a:pt x="739" y="141"/>
                </a:lnTo>
                <a:lnTo>
                  <a:pt x="736" y="141"/>
                </a:lnTo>
                <a:lnTo>
                  <a:pt x="734" y="141"/>
                </a:lnTo>
                <a:lnTo>
                  <a:pt x="734" y="138"/>
                </a:lnTo>
                <a:lnTo>
                  <a:pt x="734" y="135"/>
                </a:lnTo>
                <a:lnTo>
                  <a:pt x="734" y="133"/>
                </a:lnTo>
                <a:lnTo>
                  <a:pt x="731" y="133"/>
                </a:lnTo>
                <a:lnTo>
                  <a:pt x="731" y="130"/>
                </a:lnTo>
                <a:lnTo>
                  <a:pt x="731" y="128"/>
                </a:lnTo>
                <a:lnTo>
                  <a:pt x="731" y="125"/>
                </a:lnTo>
                <a:lnTo>
                  <a:pt x="731" y="122"/>
                </a:lnTo>
                <a:lnTo>
                  <a:pt x="734" y="122"/>
                </a:lnTo>
                <a:lnTo>
                  <a:pt x="734" y="125"/>
                </a:lnTo>
                <a:lnTo>
                  <a:pt x="734" y="122"/>
                </a:lnTo>
                <a:lnTo>
                  <a:pt x="736" y="122"/>
                </a:lnTo>
                <a:lnTo>
                  <a:pt x="739" y="122"/>
                </a:lnTo>
                <a:lnTo>
                  <a:pt x="739" y="120"/>
                </a:lnTo>
                <a:lnTo>
                  <a:pt x="741" y="120"/>
                </a:lnTo>
                <a:lnTo>
                  <a:pt x="741" y="122"/>
                </a:lnTo>
                <a:lnTo>
                  <a:pt x="744" y="122"/>
                </a:lnTo>
                <a:lnTo>
                  <a:pt x="744" y="125"/>
                </a:lnTo>
                <a:lnTo>
                  <a:pt x="747" y="125"/>
                </a:lnTo>
                <a:lnTo>
                  <a:pt x="749" y="125"/>
                </a:lnTo>
                <a:lnTo>
                  <a:pt x="749" y="128"/>
                </a:lnTo>
                <a:lnTo>
                  <a:pt x="749" y="125"/>
                </a:lnTo>
                <a:lnTo>
                  <a:pt x="752" y="125"/>
                </a:lnTo>
                <a:lnTo>
                  <a:pt x="752" y="122"/>
                </a:lnTo>
                <a:lnTo>
                  <a:pt x="754" y="122"/>
                </a:lnTo>
                <a:lnTo>
                  <a:pt x="757" y="122"/>
                </a:lnTo>
                <a:lnTo>
                  <a:pt x="757" y="125"/>
                </a:lnTo>
                <a:lnTo>
                  <a:pt x="754" y="125"/>
                </a:lnTo>
                <a:lnTo>
                  <a:pt x="754" y="128"/>
                </a:lnTo>
                <a:lnTo>
                  <a:pt x="754" y="130"/>
                </a:lnTo>
                <a:lnTo>
                  <a:pt x="754" y="133"/>
                </a:lnTo>
                <a:lnTo>
                  <a:pt x="754" y="135"/>
                </a:lnTo>
                <a:lnTo>
                  <a:pt x="757" y="135"/>
                </a:lnTo>
                <a:lnTo>
                  <a:pt x="760" y="135"/>
                </a:lnTo>
                <a:lnTo>
                  <a:pt x="762" y="135"/>
                </a:lnTo>
                <a:lnTo>
                  <a:pt x="765" y="135"/>
                </a:lnTo>
                <a:lnTo>
                  <a:pt x="767" y="135"/>
                </a:lnTo>
                <a:lnTo>
                  <a:pt x="767" y="133"/>
                </a:lnTo>
                <a:lnTo>
                  <a:pt x="767" y="130"/>
                </a:lnTo>
                <a:lnTo>
                  <a:pt x="770" y="130"/>
                </a:lnTo>
                <a:lnTo>
                  <a:pt x="770" y="128"/>
                </a:lnTo>
                <a:lnTo>
                  <a:pt x="773" y="128"/>
                </a:lnTo>
                <a:lnTo>
                  <a:pt x="773" y="125"/>
                </a:lnTo>
                <a:lnTo>
                  <a:pt x="773" y="122"/>
                </a:lnTo>
                <a:lnTo>
                  <a:pt x="775" y="122"/>
                </a:lnTo>
                <a:lnTo>
                  <a:pt x="773" y="122"/>
                </a:lnTo>
                <a:lnTo>
                  <a:pt x="773" y="120"/>
                </a:lnTo>
                <a:lnTo>
                  <a:pt x="770" y="120"/>
                </a:lnTo>
                <a:lnTo>
                  <a:pt x="770" y="117"/>
                </a:lnTo>
                <a:lnTo>
                  <a:pt x="770" y="115"/>
                </a:lnTo>
                <a:lnTo>
                  <a:pt x="770" y="112"/>
                </a:lnTo>
                <a:lnTo>
                  <a:pt x="770" y="109"/>
                </a:lnTo>
                <a:lnTo>
                  <a:pt x="773" y="109"/>
                </a:lnTo>
                <a:lnTo>
                  <a:pt x="773" y="107"/>
                </a:lnTo>
                <a:lnTo>
                  <a:pt x="775" y="107"/>
                </a:lnTo>
                <a:lnTo>
                  <a:pt x="778" y="107"/>
                </a:lnTo>
                <a:lnTo>
                  <a:pt x="780" y="107"/>
                </a:lnTo>
                <a:lnTo>
                  <a:pt x="783" y="107"/>
                </a:lnTo>
                <a:lnTo>
                  <a:pt x="783" y="109"/>
                </a:lnTo>
                <a:lnTo>
                  <a:pt x="786" y="109"/>
                </a:lnTo>
                <a:lnTo>
                  <a:pt x="788" y="109"/>
                </a:lnTo>
                <a:lnTo>
                  <a:pt x="791" y="109"/>
                </a:lnTo>
                <a:lnTo>
                  <a:pt x="791" y="112"/>
                </a:lnTo>
                <a:lnTo>
                  <a:pt x="788" y="112"/>
                </a:lnTo>
                <a:lnTo>
                  <a:pt x="788" y="115"/>
                </a:lnTo>
                <a:lnTo>
                  <a:pt x="791" y="115"/>
                </a:lnTo>
                <a:lnTo>
                  <a:pt x="791" y="117"/>
                </a:lnTo>
                <a:lnTo>
                  <a:pt x="794" y="117"/>
                </a:lnTo>
                <a:lnTo>
                  <a:pt x="794" y="120"/>
                </a:lnTo>
                <a:lnTo>
                  <a:pt x="796" y="120"/>
                </a:lnTo>
                <a:lnTo>
                  <a:pt x="796" y="122"/>
                </a:lnTo>
                <a:lnTo>
                  <a:pt x="799" y="122"/>
                </a:lnTo>
                <a:lnTo>
                  <a:pt x="801" y="122"/>
                </a:lnTo>
                <a:lnTo>
                  <a:pt x="804" y="122"/>
                </a:lnTo>
                <a:lnTo>
                  <a:pt x="807" y="122"/>
                </a:lnTo>
                <a:lnTo>
                  <a:pt x="807" y="120"/>
                </a:lnTo>
                <a:lnTo>
                  <a:pt x="807" y="117"/>
                </a:lnTo>
                <a:lnTo>
                  <a:pt x="809" y="117"/>
                </a:lnTo>
                <a:lnTo>
                  <a:pt x="807" y="117"/>
                </a:lnTo>
                <a:lnTo>
                  <a:pt x="807" y="115"/>
                </a:lnTo>
                <a:lnTo>
                  <a:pt x="809" y="115"/>
                </a:lnTo>
                <a:lnTo>
                  <a:pt x="812" y="115"/>
                </a:lnTo>
                <a:lnTo>
                  <a:pt x="812" y="112"/>
                </a:lnTo>
                <a:lnTo>
                  <a:pt x="814" y="112"/>
                </a:lnTo>
                <a:lnTo>
                  <a:pt x="812" y="112"/>
                </a:lnTo>
                <a:lnTo>
                  <a:pt x="814" y="112"/>
                </a:lnTo>
                <a:lnTo>
                  <a:pt x="817" y="112"/>
                </a:lnTo>
                <a:lnTo>
                  <a:pt x="817" y="115"/>
                </a:lnTo>
                <a:lnTo>
                  <a:pt x="820" y="115"/>
                </a:lnTo>
                <a:lnTo>
                  <a:pt x="820" y="117"/>
                </a:lnTo>
                <a:lnTo>
                  <a:pt x="817" y="117"/>
                </a:lnTo>
                <a:lnTo>
                  <a:pt x="820" y="117"/>
                </a:lnTo>
                <a:lnTo>
                  <a:pt x="817" y="117"/>
                </a:lnTo>
                <a:lnTo>
                  <a:pt x="817" y="120"/>
                </a:lnTo>
                <a:lnTo>
                  <a:pt x="814" y="120"/>
                </a:lnTo>
                <a:lnTo>
                  <a:pt x="814" y="122"/>
                </a:lnTo>
                <a:lnTo>
                  <a:pt x="812" y="122"/>
                </a:lnTo>
                <a:lnTo>
                  <a:pt x="809" y="122"/>
                </a:lnTo>
                <a:lnTo>
                  <a:pt x="807" y="122"/>
                </a:lnTo>
                <a:lnTo>
                  <a:pt x="807" y="125"/>
                </a:lnTo>
                <a:lnTo>
                  <a:pt x="807" y="128"/>
                </a:lnTo>
                <a:lnTo>
                  <a:pt x="804" y="128"/>
                </a:lnTo>
                <a:lnTo>
                  <a:pt x="801" y="130"/>
                </a:lnTo>
                <a:lnTo>
                  <a:pt x="799" y="130"/>
                </a:lnTo>
                <a:lnTo>
                  <a:pt x="799" y="133"/>
                </a:lnTo>
                <a:lnTo>
                  <a:pt x="796" y="133"/>
                </a:lnTo>
                <a:lnTo>
                  <a:pt x="796" y="135"/>
                </a:lnTo>
                <a:lnTo>
                  <a:pt x="794" y="138"/>
                </a:lnTo>
                <a:lnTo>
                  <a:pt x="791" y="138"/>
                </a:lnTo>
                <a:lnTo>
                  <a:pt x="788" y="138"/>
                </a:lnTo>
                <a:lnTo>
                  <a:pt x="788" y="141"/>
                </a:lnTo>
                <a:lnTo>
                  <a:pt x="786" y="141"/>
                </a:lnTo>
                <a:lnTo>
                  <a:pt x="788" y="141"/>
                </a:lnTo>
                <a:lnTo>
                  <a:pt x="788" y="143"/>
                </a:lnTo>
                <a:lnTo>
                  <a:pt x="786" y="143"/>
                </a:lnTo>
                <a:lnTo>
                  <a:pt x="786" y="146"/>
                </a:lnTo>
                <a:lnTo>
                  <a:pt x="783" y="146"/>
                </a:lnTo>
                <a:lnTo>
                  <a:pt x="783" y="149"/>
                </a:lnTo>
                <a:lnTo>
                  <a:pt x="780" y="149"/>
                </a:lnTo>
                <a:lnTo>
                  <a:pt x="780" y="151"/>
                </a:lnTo>
                <a:lnTo>
                  <a:pt x="778" y="151"/>
                </a:lnTo>
                <a:lnTo>
                  <a:pt x="780" y="151"/>
                </a:lnTo>
                <a:lnTo>
                  <a:pt x="783" y="151"/>
                </a:lnTo>
                <a:lnTo>
                  <a:pt x="786" y="151"/>
                </a:lnTo>
                <a:lnTo>
                  <a:pt x="786" y="154"/>
                </a:lnTo>
                <a:lnTo>
                  <a:pt x="788" y="154"/>
                </a:lnTo>
                <a:lnTo>
                  <a:pt x="788" y="151"/>
                </a:lnTo>
                <a:lnTo>
                  <a:pt x="788" y="154"/>
                </a:lnTo>
                <a:lnTo>
                  <a:pt x="791" y="154"/>
                </a:lnTo>
                <a:lnTo>
                  <a:pt x="794" y="154"/>
                </a:lnTo>
                <a:lnTo>
                  <a:pt x="794" y="151"/>
                </a:lnTo>
                <a:lnTo>
                  <a:pt x="796" y="151"/>
                </a:lnTo>
                <a:lnTo>
                  <a:pt x="799" y="151"/>
                </a:lnTo>
                <a:lnTo>
                  <a:pt x="799" y="154"/>
                </a:lnTo>
                <a:lnTo>
                  <a:pt x="801" y="154"/>
                </a:lnTo>
                <a:lnTo>
                  <a:pt x="804" y="154"/>
                </a:lnTo>
                <a:lnTo>
                  <a:pt x="804" y="156"/>
                </a:lnTo>
                <a:lnTo>
                  <a:pt x="801" y="159"/>
                </a:lnTo>
                <a:lnTo>
                  <a:pt x="799" y="159"/>
                </a:lnTo>
                <a:lnTo>
                  <a:pt x="799" y="162"/>
                </a:lnTo>
                <a:lnTo>
                  <a:pt x="796" y="162"/>
                </a:lnTo>
                <a:lnTo>
                  <a:pt x="796" y="159"/>
                </a:lnTo>
                <a:lnTo>
                  <a:pt x="796" y="162"/>
                </a:lnTo>
                <a:lnTo>
                  <a:pt x="794" y="164"/>
                </a:lnTo>
                <a:lnTo>
                  <a:pt x="794" y="167"/>
                </a:lnTo>
                <a:lnTo>
                  <a:pt x="794" y="169"/>
                </a:lnTo>
                <a:lnTo>
                  <a:pt x="796" y="172"/>
                </a:lnTo>
                <a:lnTo>
                  <a:pt x="796" y="175"/>
                </a:lnTo>
                <a:lnTo>
                  <a:pt x="796" y="177"/>
                </a:lnTo>
                <a:lnTo>
                  <a:pt x="796" y="180"/>
                </a:lnTo>
                <a:lnTo>
                  <a:pt x="799" y="180"/>
                </a:lnTo>
                <a:lnTo>
                  <a:pt x="796" y="180"/>
                </a:lnTo>
                <a:lnTo>
                  <a:pt x="794" y="180"/>
                </a:lnTo>
                <a:lnTo>
                  <a:pt x="794" y="182"/>
                </a:lnTo>
                <a:lnTo>
                  <a:pt x="794" y="185"/>
                </a:lnTo>
                <a:lnTo>
                  <a:pt x="791" y="185"/>
                </a:lnTo>
                <a:lnTo>
                  <a:pt x="791" y="188"/>
                </a:lnTo>
                <a:lnTo>
                  <a:pt x="788" y="188"/>
                </a:lnTo>
                <a:lnTo>
                  <a:pt x="786" y="190"/>
                </a:lnTo>
                <a:lnTo>
                  <a:pt x="783" y="190"/>
                </a:lnTo>
                <a:lnTo>
                  <a:pt x="786" y="193"/>
                </a:lnTo>
                <a:lnTo>
                  <a:pt x="783" y="190"/>
                </a:lnTo>
                <a:lnTo>
                  <a:pt x="783" y="193"/>
                </a:lnTo>
                <a:lnTo>
                  <a:pt x="783" y="196"/>
                </a:lnTo>
                <a:lnTo>
                  <a:pt x="780" y="196"/>
                </a:lnTo>
                <a:lnTo>
                  <a:pt x="780" y="198"/>
                </a:lnTo>
                <a:lnTo>
                  <a:pt x="778" y="198"/>
                </a:lnTo>
                <a:lnTo>
                  <a:pt x="778" y="201"/>
                </a:lnTo>
                <a:lnTo>
                  <a:pt x="780" y="203"/>
                </a:lnTo>
                <a:lnTo>
                  <a:pt x="780" y="206"/>
                </a:lnTo>
                <a:lnTo>
                  <a:pt x="783" y="206"/>
                </a:lnTo>
                <a:lnTo>
                  <a:pt x="786" y="209"/>
                </a:lnTo>
                <a:lnTo>
                  <a:pt x="788" y="209"/>
                </a:lnTo>
                <a:lnTo>
                  <a:pt x="788" y="211"/>
                </a:lnTo>
                <a:lnTo>
                  <a:pt x="791" y="211"/>
                </a:lnTo>
                <a:lnTo>
                  <a:pt x="794" y="211"/>
                </a:lnTo>
                <a:lnTo>
                  <a:pt x="796" y="211"/>
                </a:lnTo>
                <a:lnTo>
                  <a:pt x="796" y="209"/>
                </a:lnTo>
                <a:lnTo>
                  <a:pt x="799" y="209"/>
                </a:lnTo>
                <a:lnTo>
                  <a:pt x="801" y="206"/>
                </a:lnTo>
                <a:lnTo>
                  <a:pt x="801" y="203"/>
                </a:lnTo>
                <a:lnTo>
                  <a:pt x="804" y="203"/>
                </a:lnTo>
                <a:lnTo>
                  <a:pt x="804" y="201"/>
                </a:lnTo>
                <a:lnTo>
                  <a:pt x="807" y="201"/>
                </a:lnTo>
                <a:lnTo>
                  <a:pt x="809" y="201"/>
                </a:lnTo>
                <a:lnTo>
                  <a:pt x="809" y="198"/>
                </a:lnTo>
                <a:lnTo>
                  <a:pt x="812" y="198"/>
                </a:lnTo>
                <a:lnTo>
                  <a:pt x="814" y="198"/>
                </a:lnTo>
                <a:lnTo>
                  <a:pt x="814" y="196"/>
                </a:lnTo>
                <a:lnTo>
                  <a:pt x="814" y="193"/>
                </a:lnTo>
                <a:lnTo>
                  <a:pt x="817" y="193"/>
                </a:lnTo>
                <a:lnTo>
                  <a:pt x="817" y="190"/>
                </a:lnTo>
                <a:lnTo>
                  <a:pt x="820" y="190"/>
                </a:lnTo>
                <a:lnTo>
                  <a:pt x="820" y="188"/>
                </a:lnTo>
                <a:lnTo>
                  <a:pt x="822" y="188"/>
                </a:lnTo>
                <a:lnTo>
                  <a:pt x="825" y="188"/>
                </a:lnTo>
                <a:lnTo>
                  <a:pt x="827" y="188"/>
                </a:lnTo>
                <a:lnTo>
                  <a:pt x="830" y="188"/>
                </a:lnTo>
                <a:lnTo>
                  <a:pt x="833" y="188"/>
                </a:lnTo>
                <a:lnTo>
                  <a:pt x="833" y="190"/>
                </a:lnTo>
                <a:lnTo>
                  <a:pt x="835" y="190"/>
                </a:lnTo>
                <a:lnTo>
                  <a:pt x="835" y="193"/>
                </a:lnTo>
                <a:lnTo>
                  <a:pt x="838" y="193"/>
                </a:lnTo>
                <a:lnTo>
                  <a:pt x="838" y="196"/>
                </a:lnTo>
                <a:lnTo>
                  <a:pt x="841" y="196"/>
                </a:lnTo>
                <a:lnTo>
                  <a:pt x="841" y="198"/>
                </a:lnTo>
                <a:lnTo>
                  <a:pt x="841" y="201"/>
                </a:lnTo>
                <a:lnTo>
                  <a:pt x="841" y="203"/>
                </a:lnTo>
              </a:path>
            </a:pathLst>
          </a:custGeom>
          <a:noFill/>
          <a:ln w="4763">
            <a:solidFill>
              <a:srgbClr val="6E6E6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274" name="Freeform 64"/>
          <p:cNvSpPr>
            <a:spLocks/>
          </p:cNvSpPr>
          <p:nvPr/>
        </p:nvSpPr>
        <p:spPr bwMode="auto">
          <a:xfrm>
            <a:off x="6482862" y="709613"/>
            <a:ext cx="467458" cy="560388"/>
          </a:xfrm>
          <a:custGeom>
            <a:avLst/>
            <a:gdLst>
              <a:gd name="T0" fmla="*/ 5 w 319"/>
              <a:gd name="T1" fmla="*/ 34 h 353"/>
              <a:gd name="T2" fmla="*/ 16 w 319"/>
              <a:gd name="T3" fmla="*/ 34 h 353"/>
              <a:gd name="T4" fmla="*/ 42 w 319"/>
              <a:gd name="T5" fmla="*/ 19 h 353"/>
              <a:gd name="T6" fmla="*/ 55 w 319"/>
              <a:gd name="T7" fmla="*/ 29 h 353"/>
              <a:gd name="T8" fmla="*/ 34 w 319"/>
              <a:gd name="T9" fmla="*/ 53 h 353"/>
              <a:gd name="T10" fmla="*/ 16 w 319"/>
              <a:gd name="T11" fmla="*/ 73 h 353"/>
              <a:gd name="T12" fmla="*/ 11 w 319"/>
              <a:gd name="T13" fmla="*/ 105 h 353"/>
              <a:gd name="T14" fmla="*/ 11 w 319"/>
              <a:gd name="T15" fmla="*/ 126 h 353"/>
              <a:gd name="T16" fmla="*/ 39 w 319"/>
              <a:gd name="T17" fmla="*/ 118 h 353"/>
              <a:gd name="T18" fmla="*/ 60 w 319"/>
              <a:gd name="T19" fmla="*/ 110 h 353"/>
              <a:gd name="T20" fmla="*/ 89 w 319"/>
              <a:gd name="T21" fmla="*/ 126 h 353"/>
              <a:gd name="T22" fmla="*/ 107 w 319"/>
              <a:gd name="T23" fmla="*/ 121 h 353"/>
              <a:gd name="T24" fmla="*/ 118 w 319"/>
              <a:gd name="T25" fmla="*/ 97 h 353"/>
              <a:gd name="T26" fmla="*/ 118 w 319"/>
              <a:gd name="T27" fmla="*/ 92 h 353"/>
              <a:gd name="T28" fmla="*/ 146 w 319"/>
              <a:gd name="T29" fmla="*/ 92 h 353"/>
              <a:gd name="T30" fmla="*/ 170 w 319"/>
              <a:gd name="T31" fmla="*/ 97 h 353"/>
              <a:gd name="T32" fmla="*/ 149 w 319"/>
              <a:gd name="T33" fmla="*/ 123 h 353"/>
              <a:gd name="T34" fmla="*/ 139 w 319"/>
              <a:gd name="T35" fmla="*/ 141 h 353"/>
              <a:gd name="T36" fmla="*/ 154 w 319"/>
              <a:gd name="T37" fmla="*/ 147 h 353"/>
              <a:gd name="T38" fmla="*/ 165 w 319"/>
              <a:gd name="T39" fmla="*/ 149 h 353"/>
              <a:gd name="T40" fmla="*/ 186 w 319"/>
              <a:gd name="T41" fmla="*/ 131 h 353"/>
              <a:gd name="T42" fmla="*/ 199 w 319"/>
              <a:gd name="T43" fmla="*/ 123 h 353"/>
              <a:gd name="T44" fmla="*/ 201 w 319"/>
              <a:gd name="T45" fmla="*/ 139 h 353"/>
              <a:gd name="T46" fmla="*/ 178 w 319"/>
              <a:gd name="T47" fmla="*/ 162 h 353"/>
              <a:gd name="T48" fmla="*/ 173 w 319"/>
              <a:gd name="T49" fmla="*/ 175 h 353"/>
              <a:gd name="T50" fmla="*/ 157 w 319"/>
              <a:gd name="T51" fmla="*/ 188 h 353"/>
              <a:gd name="T52" fmla="*/ 152 w 319"/>
              <a:gd name="T53" fmla="*/ 222 h 353"/>
              <a:gd name="T54" fmla="*/ 133 w 319"/>
              <a:gd name="T55" fmla="*/ 217 h 353"/>
              <a:gd name="T56" fmla="*/ 115 w 319"/>
              <a:gd name="T57" fmla="*/ 204 h 353"/>
              <a:gd name="T58" fmla="*/ 97 w 319"/>
              <a:gd name="T59" fmla="*/ 199 h 353"/>
              <a:gd name="T60" fmla="*/ 107 w 319"/>
              <a:gd name="T61" fmla="*/ 215 h 353"/>
              <a:gd name="T62" fmla="*/ 94 w 319"/>
              <a:gd name="T63" fmla="*/ 235 h 353"/>
              <a:gd name="T64" fmla="*/ 102 w 319"/>
              <a:gd name="T65" fmla="*/ 233 h 353"/>
              <a:gd name="T66" fmla="*/ 110 w 319"/>
              <a:gd name="T67" fmla="*/ 238 h 353"/>
              <a:gd name="T68" fmla="*/ 102 w 319"/>
              <a:gd name="T69" fmla="*/ 254 h 353"/>
              <a:gd name="T70" fmla="*/ 107 w 319"/>
              <a:gd name="T71" fmla="*/ 272 h 353"/>
              <a:gd name="T72" fmla="*/ 89 w 319"/>
              <a:gd name="T73" fmla="*/ 280 h 353"/>
              <a:gd name="T74" fmla="*/ 99 w 319"/>
              <a:gd name="T75" fmla="*/ 277 h 353"/>
              <a:gd name="T76" fmla="*/ 126 w 319"/>
              <a:gd name="T77" fmla="*/ 277 h 353"/>
              <a:gd name="T78" fmla="*/ 131 w 319"/>
              <a:gd name="T79" fmla="*/ 267 h 353"/>
              <a:gd name="T80" fmla="*/ 141 w 319"/>
              <a:gd name="T81" fmla="*/ 264 h 353"/>
              <a:gd name="T82" fmla="*/ 165 w 319"/>
              <a:gd name="T83" fmla="*/ 259 h 353"/>
              <a:gd name="T84" fmla="*/ 191 w 319"/>
              <a:gd name="T85" fmla="*/ 256 h 353"/>
              <a:gd name="T86" fmla="*/ 206 w 319"/>
              <a:gd name="T87" fmla="*/ 259 h 353"/>
              <a:gd name="T88" fmla="*/ 186 w 319"/>
              <a:gd name="T89" fmla="*/ 264 h 353"/>
              <a:gd name="T90" fmla="*/ 186 w 319"/>
              <a:gd name="T91" fmla="*/ 269 h 353"/>
              <a:gd name="T92" fmla="*/ 209 w 319"/>
              <a:gd name="T93" fmla="*/ 275 h 353"/>
              <a:gd name="T94" fmla="*/ 225 w 319"/>
              <a:gd name="T95" fmla="*/ 282 h 353"/>
              <a:gd name="T96" fmla="*/ 212 w 319"/>
              <a:gd name="T97" fmla="*/ 303 h 353"/>
              <a:gd name="T98" fmla="*/ 238 w 319"/>
              <a:gd name="T99" fmla="*/ 303 h 353"/>
              <a:gd name="T100" fmla="*/ 256 w 319"/>
              <a:gd name="T101" fmla="*/ 314 h 353"/>
              <a:gd name="T102" fmla="*/ 246 w 319"/>
              <a:gd name="T103" fmla="*/ 290 h 353"/>
              <a:gd name="T104" fmla="*/ 259 w 319"/>
              <a:gd name="T105" fmla="*/ 275 h 353"/>
              <a:gd name="T106" fmla="*/ 264 w 319"/>
              <a:gd name="T107" fmla="*/ 293 h 353"/>
              <a:gd name="T108" fmla="*/ 274 w 319"/>
              <a:gd name="T109" fmla="*/ 290 h 353"/>
              <a:gd name="T110" fmla="*/ 269 w 319"/>
              <a:gd name="T111" fmla="*/ 311 h 353"/>
              <a:gd name="T112" fmla="*/ 280 w 319"/>
              <a:gd name="T113" fmla="*/ 316 h 353"/>
              <a:gd name="T114" fmla="*/ 300 w 319"/>
              <a:gd name="T115" fmla="*/ 311 h 353"/>
              <a:gd name="T116" fmla="*/ 298 w 319"/>
              <a:gd name="T117" fmla="*/ 335 h 353"/>
              <a:gd name="T118" fmla="*/ 316 w 319"/>
              <a:gd name="T119" fmla="*/ 348 h 3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319" h="353">
                <a:moveTo>
                  <a:pt x="19" y="0"/>
                </a:moveTo>
                <a:lnTo>
                  <a:pt x="19" y="3"/>
                </a:lnTo>
                <a:lnTo>
                  <a:pt x="19" y="6"/>
                </a:lnTo>
                <a:lnTo>
                  <a:pt x="19" y="8"/>
                </a:lnTo>
                <a:lnTo>
                  <a:pt x="19" y="11"/>
                </a:lnTo>
                <a:lnTo>
                  <a:pt x="16" y="11"/>
                </a:lnTo>
                <a:lnTo>
                  <a:pt x="13" y="11"/>
                </a:lnTo>
                <a:lnTo>
                  <a:pt x="13" y="13"/>
                </a:lnTo>
                <a:lnTo>
                  <a:pt x="13" y="16"/>
                </a:lnTo>
                <a:lnTo>
                  <a:pt x="13" y="19"/>
                </a:lnTo>
                <a:lnTo>
                  <a:pt x="13" y="21"/>
                </a:lnTo>
                <a:lnTo>
                  <a:pt x="11" y="24"/>
                </a:lnTo>
                <a:lnTo>
                  <a:pt x="8" y="26"/>
                </a:lnTo>
                <a:lnTo>
                  <a:pt x="8" y="29"/>
                </a:lnTo>
                <a:lnTo>
                  <a:pt x="5" y="29"/>
                </a:lnTo>
                <a:lnTo>
                  <a:pt x="5" y="32"/>
                </a:lnTo>
                <a:lnTo>
                  <a:pt x="5" y="34"/>
                </a:lnTo>
                <a:lnTo>
                  <a:pt x="5" y="37"/>
                </a:lnTo>
                <a:lnTo>
                  <a:pt x="5" y="40"/>
                </a:lnTo>
                <a:lnTo>
                  <a:pt x="5" y="42"/>
                </a:lnTo>
                <a:lnTo>
                  <a:pt x="3" y="42"/>
                </a:lnTo>
                <a:lnTo>
                  <a:pt x="0" y="42"/>
                </a:lnTo>
                <a:lnTo>
                  <a:pt x="0" y="45"/>
                </a:lnTo>
                <a:lnTo>
                  <a:pt x="3" y="45"/>
                </a:lnTo>
                <a:lnTo>
                  <a:pt x="5" y="47"/>
                </a:lnTo>
                <a:lnTo>
                  <a:pt x="8" y="47"/>
                </a:lnTo>
                <a:lnTo>
                  <a:pt x="11" y="47"/>
                </a:lnTo>
                <a:lnTo>
                  <a:pt x="11" y="45"/>
                </a:lnTo>
                <a:lnTo>
                  <a:pt x="11" y="42"/>
                </a:lnTo>
                <a:lnTo>
                  <a:pt x="13" y="42"/>
                </a:lnTo>
                <a:lnTo>
                  <a:pt x="13" y="40"/>
                </a:lnTo>
                <a:lnTo>
                  <a:pt x="13" y="37"/>
                </a:lnTo>
                <a:lnTo>
                  <a:pt x="16" y="37"/>
                </a:lnTo>
                <a:lnTo>
                  <a:pt x="16" y="34"/>
                </a:lnTo>
                <a:lnTo>
                  <a:pt x="19" y="34"/>
                </a:lnTo>
                <a:lnTo>
                  <a:pt x="21" y="32"/>
                </a:lnTo>
                <a:lnTo>
                  <a:pt x="21" y="29"/>
                </a:lnTo>
                <a:lnTo>
                  <a:pt x="21" y="26"/>
                </a:lnTo>
                <a:lnTo>
                  <a:pt x="21" y="24"/>
                </a:lnTo>
                <a:lnTo>
                  <a:pt x="24" y="24"/>
                </a:lnTo>
                <a:lnTo>
                  <a:pt x="26" y="24"/>
                </a:lnTo>
                <a:lnTo>
                  <a:pt x="26" y="21"/>
                </a:lnTo>
                <a:lnTo>
                  <a:pt x="29" y="21"/>
                </a:lnTo>
                <a:lnTo>
                  <a:pt x="32" y="21"/>
                </a:lnTo>
                <a:lnTo>
                  <a:pt x="34" y="21"/>
                </a:lnTo>
                <a:lnTo>
                  <a:pt x="34" y="19"/>
                </a:lnTo>
                <a:lnTo>
                  <a:pt x="37" y="19"/>
                </a:lnTo>
                <a:lnTo>
                  <a:pt x="34" y="19"/>
                </a:lnTo>
                <a:lnTo>
                  <a:pt x="37" y="19"/>
                </a:lnTo>
                <a:lnTo>
                  <a:pt x="39" y="19"/>
                </a:lnTo>
                <a:lnTo>
                  <a:pt x="42" y="19"/>
                </a:lnTo>
                <a:lnTo>
                  <a:pt x="45" y="19"/>
                </a:lnTo>
                <a:lnTo>
                  <a:pt x="47" y="19"/>
                </a:lnTo>
                <a:lnTo>
                  <a:pt x="50" y="19"/>
                </a:lnTo>
                <a:lnTo>
                  <a:pt x="50" y="16"/>
                </a:lnTo>
                <a:lnTo>
                  <a:pt x="50" y="19"/>
                </a:lnTo>
                <a:lnTo>
                  <a:pt x="50" y="16"/>
                </a:lnTo>
                <a:lnTo>
                  <a:pt x="52" y="16"/>
                </a:lnTo>
                <a:lnTo>
                  <a:pt x="52" y="19"/>
                </a:lnTo>
                <a:lnTo>
                  <a:pt x="50" y="19"/>
                </a:lnTo>
                <a:lnTo>
                  <a:pt x="52" y="19"/>
                </a:lnTo>
                <a:lnTo>
                  <a:pt x="50" y="19"/>
                </a:lnTo>
                <a:lnTo>
                  <a:pt x="50" y="21"/>
                </a:lnTo>
                <a:lnTo>
                  <a:pt x="50" y="24"/>
                </a:lnTo>
                <a:lnTo>
                  <a:pt x="52" y="24"/>
                </a:lnTo>
                <a:lnTo>
                  <a:pt x="52" y="26"/>
                </a:lnTo>
                <a:lnTo>
                  <a:pt x="52" y="29"/>
                </a:lnTo>
                <a:lnTo>
                  <a:pt x="55" y="29"/>
                </a:lnTo>
                <a:lnTo>
                  <a:pt x="55" y="32"/>
                </a:lnTo>
                <a:lnTo>
                  <a:pt x="55" y="34"/>
                </a:lnTo>
                <a:lnTo>
                  <a:pt x="55" y="37"/>
                </a:lnTo>
                <a:lnTo>
                  <a:pt x="55" y="40"/>
                </a:lnTo>
                <a:lnTo>
                  <a:pt x="55" y="42"/>
                </a:lnTo>
                <a:lnTo>
                  <a:pt x="52" y="42"/>
                </a:lnTo>
                <a:lnTo>
                  <a:pt x="52" y="45"/>
                </a:lnTo>
                <a:lnTo>
                  <a:pt x="52" y="47"/>
                </a:lnTo>
                <a:lnTo>
                  <a:pt x="50" y="47"/>
                </a:lnTo>
                <a:lnTo>
                  <a:pt x="50" y="50"/>
                </a:lnTo>
                <a:lnTo>
                  <a:pt x="47" y="50"/>
                </a:lnTo>
                <a:lnTo>
                  <a:pt x="45" y="50"/>
                </a:lnTo>
                <a:lnTo>
                  <a:pt x="45" y="53"/>
                </a:lnTo>
                <a:lnTo>
                  <a:pt x="42" y="53"/>
                </a:lnTo>
                <a:lnTo>
                  <a:pt x="39" y="53"/>
                </a:lnTo>
                <a:lnTo>
                  <a:pt x="37" y="53"/>
                </a:lnTo>
                <a:lnTo>
                  <a:pt x="34" y="53"/>
                </a:lnTo>
                <a:lnTo>
                  <a:pt x="32" y="53"/>
                </a:lnTo>
                <a:lnTo>
                  <a:pt x="32" y="55"/>
                </a:lnTo>
                <a:lnTo>
                  <a:pt x="29" y="55"/>
                </a:lnTo>
                <a:lnTo>
                  <a:pt x="29" y="53"/>
                </a:lnTo>
                <a:lnTo>
                  <a:pt x="26" y="53"/>
                </a:lnTo>
                <a:lnTo>
                  <a:pt x="26" y="55"/>
                </a:lnTo>
                <a:lnTo>
                  <a:pt x="24" y="55"/>
                </a:lnTo>
                <a:lnTo>
                  <a:pt x="24" y="58"/>
                </a:lnTo>
                <a:lnTo>
                  <a:pt x="24" y="60"/>
                </a:lnTo>
                <a:lnTo>
                  <a:pt x="21" y="60"/>
                </a:lnTo>
                <a:lnTo>
                  <a:pt x="21" y="63"/>
                </a:lnTo>
                <a:lnTo>
                  <a:pt x="21" y="66"/>
                </a:lnTo>
                <a:lnTo>
                  <a:pt x="21" y="68"/>
                </a:lnTo>
                <a:lnTo>
                  <a:pt x="19" y="68"/>
                </a:lnTo>
                <a:lnTo>
                  <a:pt x="19" y="71"/>
                </a:lnTo>
                <a:lnTo>
                  <a:pt x="16" y="71"/>
                </a:lnTo>
                <a:lnTo>
                  <a:pt x="16" y="73"/>
                </a:lnTo>
                <a:lnTo>
                  <a:pt x="16" y="76"/>
                </a:lnTo>
                <a:lnTo>
                  <a:pt x="16" y="79"/>
                </a:lnTo>
                <a:lnTo>
                  <a:pt x="16" y="81"/>
                </a:lnTo>
                <a:lnTo>
                  <a:pt x="13" y="81"/>
                </a:lnTo>
                <a:lnTo>
                  <a:pt x="13" y="84"/>
                </a:lnTo>
                <a:lnTo>
                  <a:pt x="19" y="84"/>
                </a:lnTo>
                <a:lnTo>
                  <a:pt x="16" y="84"/>
                </a:lnTo>
                <a:lnTo>
                  <a:pt x="13" y="84"/>
                </a:lnTo>
                <a:lnTo>
                  <a:pt x="13" y="87"/>
                </a:lnTo>
                <a:lnTo>
                  <a:pt x="13" y="89"/>
                </a:lnTo>
                <a:lnTo>
                  <a:pt x="11" y="89"/>
                </a:lnTo>
                <a:lnTo>
                  <a:pt x="11" y="92"/>
                </a:lnTo>
                <a:lnTo>
                  <a:pt x="11" y="94"/>
                </a:lnTo>
                <a:lnTo>
                  <a:pt x="11" y="97"/>
                </a:lnTo>
                <a:lnTo>
                  <a:pt x="11" y="100"/>
                </a:lnTo>
                <a:lnTo>
                  <a:pt x="11" y="102"/>
                </a:lnTo>
                <a:lnTo>
                  <a:pt x="11" y="105"/>
                </a:lnTo>
                <a:lnTo>
                  <a:pt x="11" y="107"/>
                </a:lnTo>
                <a:lnTo>
                  <a:pt x="8" y="107"/>
                </a:lnTo>
                <a:lnTo>
                  <a:pt x="5" y="107"/>
                </a:lnTo>
                <a:lnTo>
                  <a:pt x="5" y="110"/>
                </a:lnTo>
                <a:lnTo>
                  <a:pt x="3" y="110"/>
                </a:lnTo>
                <a:lnTo>
                  <a:pt x="5" y="113"/>
                </a:lnTo>
                <a:lnTo>
                  <a:pt x="3" y="113"/>
                </a:lnTo>
                <a:lnTo>
                  <a:pt x="3" y="115"/>
                </a:lnTo>
                <a:lnTo>
                  <a:pt x="5" y="115"/>
                </a:lnTo>
                <a:lnTo>
                  <a:pt x="5" y="118"/>
                </a:lnTo>
                <a:lnTo>
                  <a:pt x="3" y="118"/>
                </a:lnTo>
                <a:lnTo>
                  <a:pt x="3" y="121"/>
                </a:lnTo>
                <a:lnTo>
                  <a:pt x="5" y="121"/>
                </a:lnTo>
                <a:lnTo>
                  <a:pt x="8" y="121"/>
                </a:lnTo>
                <a:lnTo>
                  <a:pt x="8" y="123"/>
                </a:lnTo>
                <a:lnTo>
                  <a:pt x="11" y="123"/>
                </a:lnTo>
                <a:lnTo>
                  <a:pt x="11" y="126"/>
                </a:lnTo>
                <a:lnTo>
                  <a:pt x="13" y="126"/>
                </a:lnTo>
                <a:lnTo>
                  <a:pt x="13" y="128"/>
                </a:lnTo>
                <a:lnTo>
                  <a:pt x="16" y="128"/>
                </a:lnTo>
                <a:lnTo>
                  <a:pt x="19" y="128"/>
                </a:lnTo>
                <a:lnTo>
                  <a:pt x="19" y="126"/>
                </a:lnTo>
                <a:lnTo>
                  <a:pt x="19" y="123"/>
                </a:lnTo>
                <a:lnTo>
                  <a:pt x="21" y="123"/>
                </a:lnTo>
                <a:lnTo>
                  <a:pt x="21" y="121"/>
                </a:lnTo>
                <a:lnTo>
                  <a:pt x="24" y="121"/>
                </a:lnTo>
                <a:lnTo>
                  <a:pt x="26" y="121"/>
                </a:lnTo>
                <a:lnTo>
                  <a:pt x="26" y="123"/>
                </a:lnTo>
                <a:lnTo>
                  <a:pt x="29" y="123"/>
                </a:lnTo>
                <a:lnTo>
                  <a:pt x="32" y="123"/>
                </a:lnTo>
                <a:lnTo>
                  <a:pt x="32" y="121"/>
                </a:lnTo>
                <a:lnTo>
                  <a:pt x="34" y="121"/>
                </a:lnTo>
                <a:lnTo>
                  <a:pt x="37" y="118"/>
                </a:lnTo>
                <a:lnTo>
                  <a:pt x="39" y="118"/>
                </a:lnTo>
                <a:lnTo>
                  <a:pt x="39" y="115"/>
                </a:lnTo>
                <a:lnTo>
                  <a:pt x="42" y="115"/>
                </a:lnTo>
                <a:lnTo>
                  <a:pt x="45" y="115"/>
                </a:lnTo>
                <a:lnTo>
                  <a:pt x="45" y="113"/>
                </a:lnTo>
                <a:lnTo>
                  <a:pt x="45" y="115"/>
                </a:lnTo>
                <a:lnTo>
                  <a:pt x="45" y="113"/>
                </a:lnTo>
                <a:lnTo>
                  <a:pt x="45" y="110"/>
                </a:lnTo>
                <a:lnTo>
                  <a:pt x="47" y="110"/>
                </a:lnTo>
                <a:lnTo>
                  <a:pt x="47" y="107"/>
                </a:lnTo>
                <a:lnTo>
                  <a:pt x="47" y="110"/>
                </a:lnTo>
                <a:lnTo>
                  <a:pt x="50" y="110"/>
                </a:lnTo>
                <a:lnTo>
                  <a:pt x="50" y="107"/>
                </a:lnTo>
                <a:lnTo>
                  <a:pt x="52" y="107"/>
                </a:lnTo>
                <a:lnTo>
                  <a:pt x="55" y="107"/>
                </a:lnTo>
                <a:lnTo>
                  <a:pt x="58" y="107"/>
                </a:lnTo>
                <a:lnTo>
                  <a:pt x="58" y="110"/>
                </a:lnTo>
                <a:lnTo>
                  <a:pt x="60" y="110"/>
                </a:lnTo>
                <a:lnTo>
                  <a:pt x="60" y="113"/>
                </a:lnTo>
                <a:lnTo>
                  <a:pt x="63" y="113"/>
                </a:lnTo>
                <a:lnTo>
                  <a:pt x="63" y="115"/>
                </a:lnTo>
                <a:lnTo>
                  <a:pt x="66" y="115"/>
                </a:lnTo>
                <a:lnTo>
                  <a:pt x="66" y="118"/>
                </a:lnTo>
                <a:lnTo>
                  <a:pt x="68" y="118"/>
                </a:lnTo>
                <a:lnTo>
                  <a:pt x="71" y="118"/>
                </a:lnTo>
                <a:lnTo>
                  <a:pt x="71" y="121"/>
                </a:lnTo>
                <a:lnTo>
                  <a:pt x="73" y="121"/>
                </a:lnTo>
                <a:lnTo>
                  <a:pt x="76" y="121"/>
                </a:lnTo>
                <a:lnTo>
                  <a:pt x="79" y="121"/>
                </a:lnTo>
                <a:lnTo>
                  <a:pt x="81" y="121"/>
                </a:lnTo>
                <a:lnTo>
                  <a:pt x="84" y="121"/>
                </a:lnTo>
                <a:lnTo>
                  <a:pt x="84" y="123"/>
                </a:lnTo>
                <a:lnTo>
                  <a:pt x="86" y="123"/>
                </a:lnTo>
                <a:lnTo>
                  <a:pt x="86" y="126"/>
                </a:lnTo>
                <a:lnTo>
                  <a:pt x="89" y="126"/>
                </a:lnTo>
                <a:lnTo>
                  <a:pt x="89" y="128"/>
                </a:lnTo>
                <a:lnTo>
                  <a:pt x="92" y="128"/>
                </a:lnTo>
                <a:lnTo>
                  <a:pt x="89" y="128"/>
                </a:lnTo>
                <a:lnTo>
                  <a:pt x="89" y="126"/>
                </a:lnTo>
                <a:lnTo>
                  <a:pt x="92" y="126"/>
                </a:lnTo>
                <a:lnTo>
                  <a:pt x="92" y="123"/>
                </a:lnTo>
                <a:lnTo>
                  <a:pt x="94" y="123"/>
                </a:lnTo>
                <a:lnTo>
                  <a:pt x="94" y="121"/>
                </a:lnTo>
                <a:lnTo>
                  <a:pt x="97" y="121"/>
                </a:lnTo>
                <a:lnTo>
                  <a:pt x="99" y="121"/>
                </a:lnTo>
                <a:lnTo>
                  <a:pt x="99" y="123"/>
                </a:lnTo>
                <a:lnTo>
                  <a:pt x="102" y="123"/>
                </a:lnTo>
                <a:lnTo>
                  <a:pt x="105" y="123"/>
                </a:lnTo>
                <a:lnTo>
                  <a:pt x="105" y="126"/>
                </a:lnTo>
                <a:lnTo>
                  <a:pt x="105" y="123"/>
                </a:lnTo>
                <a:lnTo>
                  <a:pt x="107" y="123"/>
                </a:lnTo>
                <a:lnTo>
                  <a:pt x="107" y="121"/>
                </a:lnTo>
                <a:lnTo>
                  <a:pt x="107" y="118"/>
                </a:lnTo>
                <a:lnTo>
                  <a:pt x="110" y="118"/>
                </a:lnTo>
                <a:lnTo>
                  <a:pt x="110" y="115"/>
                </a:lnTo>
                <a:lnTo>
                  <a:pt x="112" y="113"/>
                </a:lnTo>
                <a:lnTo>
                  <a:pt x="115" y="113"/>
                </a:lnTo>
                <a:lnTo>
                  <a:pt x="115" y="110"/>
                </a:lnTo>
                <a:lnTo>
                  <a:pt x="118" y="110"/>
                </a:lnTo>
                <a:lnTo>
                  <a:pt x="118" y="113"/>
                </a:lnTo>
                <a:lnTo>
                  <a:pt x="120" y="113"/>
                </a:lnTo>
                <a:lnTo>
                  <a:pt x="123" y="113"/>
                </a:lnTo>
                <a:lnTo>
                  <a:pt x="123" y="110"/>
                </a:lnTo>
                <a:lnTo>
                  <a:pt x="123" y="107"/>
                </a:lnTo>
                <a:lnTo>
                  <a:pt x="123" y="105"/>
                </a:lnTo>
                <a:lnTo>
                  <a:pt x="123" y="102"/>
                </a:lnTo>
                <a:lnTo>
                  <a:pt x="120" y="100"/>
                </a:lnTo>
                <a:lnTo>
                  <a:pt x="120" y="97"/>
                </a:lnTo>
                <a:lnTo>
                  <a:pt x="118" y="97"/>
                </a:lnTo>
                <a:lnTo>
                  <a:pt x="115" y="97"/>
                </a:lnTo>
                <a:lnTo>
                  <a:pt x="112" y="97"/>
                </a:lnTo>
                <a:lnTo>
                  <a:pt x="112" y="94"/>
                </a:lnTo>
                <a:lnTo>
                  <a:pt x="110" y="94"/>
                </a:lnTo>
                <a:lnTo>
                  <a:pt x="107" y="92"/>
                </a:lnTo>
                <a:lnTo>
                  <a:pt x="107" y="89"/>
                </a:lnTo>
                <a:lnTo>
                  <a:pt x="105" y="89"/>
                </a:lnTo>
                <a:lnTo>
                  <a:pt x="107" y="89"/>
                </a:lnTo>
                <a:lnTo>
                  <a:pt x="107" y="87"/>
                </a:lnTo>
                <a:lnTo>
                  <a:pt x="110" y="87"/>
                </a:lnTo>
                <a:lnTo>
                  <a:pt x="110" y="84"/>
                </a:lnTo>
                <a:lnTo>
                  <a:pt x="112" y="84"/>
                </a:lnTo>
                <a:lnTo>
                  <a:pt x="115" y="84"/>
                </a:lnTo>
                <a:lnTo>
                  <a:pt x="115" y="87"/>
                </a:lnTo>
                <a:lnTo>
                  <a:pt x="115" y="89"/>
                </a:lnTo>
                <a:lnTo>
                  <a:pt x="118" y="89"/>
                </a:lnTo>
                <a:lnTo>
                  <a:pt x="118" y="92"/>
                </a:lnTo>
                <a:lnTo>
                  <a:pt x="120" y="92"/>
                </a:lnTo>
                <a:lnTo>
                  <a:pt x="120" y="94"/>
                </a:lnTo>
                <a:lnTo>
                  <a:pt x="123" y="94"/>
                </a:lnTo>
                <a:lnTo>
                  <a:pt x="126" y="94"/>
                </a:lnTo>
                <a:lnTo>
                  <a:pt x="128" y="94"/>
                </a:lnTo>
                <a:lnTo>
                  <a:pt x="128" y="97"/>
                </a:lnTo>
                <a:lnTo>
                  <a:pt x="131" y="97"/>
                </a:lnTo>
                <a:lnTo>
                  <a:pt x="131" y="94"/>
                </a:lnTo>
                <a:lnTo>
                  <a:pt x="133" y="94"/>
                </a:lnTo>
                <a:lnTo>
                  <a:pt x="133" y="97"/>
                </a:lnTo>
                <a:lnTo>
                  <a:pt x="133" y="94"/>
                </a:lnTo>
                <a:lnTo>
                  <a:pt x="136" y="94"/>
                </a:lnTo>
                <a:lnTo>
                  <a:pt x="139" y="94"/>
                </a:lnTo>
                <a:lnTo>
                  <a:pt x="141" y="94"/>
                </a:lnTo>
                <a:lnTo>
                  <a:pt x="144" y="94"/>
                </a:lnTo>
                <a:lnTo>
                  <a:pt x="146" y="94"/>
                </a:lnTo>
                <a:lnTo>
                  <a:pt x="146" y="92"/>
                </a:lnTo>
                <a:lnTo>
                  <a:pt x="149" y="92"/>
                </a:lnTo>
                <a:lnTo>
                  <a:pt x="152" y="92"/>
                </a:lnTo>
                <a:lnTo>
                  <a:pt x="152" y="94"/>
                </a:lnTo>
                <a:lnTo>
                  <a:pt x="154" y="94"/>
                </a:lnTo>
                <a:lnTo>
                  <a:pt x="154" y="92"/>
                </a:lnTo>
                <a:lnTo>
                  <a:pt x="157" y="92"/>
                </a:lnTo>
                <a:lnTo>
                  <a:pt x="159" y="92"/>
                </a:lnTo>
                <a:lnTo>
                  <a:pt x="159" y="89"/>
                </a:lnTo>
                <a:lnTo>
                  <a:pt x="162" y="89"/>
                </a:lnTo>
                <a:lnTo>
                  <a:pt x="165" y="89"/>
                </a:lnTo>
                <a:lnTo>
                  <a:pt x="165" y="92"/>
                </a:lnTo>
                <a:lnTo>
                  <a:pt x="167" y="92"/>
                </a:lnTo>
                <a:lnTo>
                  <a:pt x="170" y="92"/>
                </a:lnTo>
                <a:lnTo>
                  <a:pt x="173" y="92"/>
                </a:lnTo>
                <a:lnTo>
                  <a:pt x="173" y="94"/>
                </a:lnTo>
                <a:lnTo>
                  <a:pt x="173" y="97"/>
                </a:lnTo>
                <a:lnTo>
                  <a:pt x="170" y="97"/>
                </a:lnTo>
                <a:lnTo>
                  <a:pt x="167" y="97"/>
                </a:lnTo>
                <a:lnTo>
                  <a:pt x="167" y="100"/>
                </a:lnTo>
                <a:lnTo>
                  <a:pt x="165" y="100"/>
                </a:lnTo>
                <a:lnTo>
                  <a:pt x="165" y="102"/>
                </a:lnTo>
                <a:lnTo>
                  <a:pt x="162" y="102"/>
                </a:lnTo>
                <a:lnTo>
                  <a:pt x="159" y="102"/>
                </a:lnTo>
                <a:lnTo>
                  <a:pt x="159" y="105"/>
                </a:lnTo>
                <a:lnTo>
                  <a:pt x="157" y="105"/>
                </a:lnTo>
                <a:lnTo>
                  <a:pt x="157" y="107"/>
                </a:lnTo>
                <a:lnTo>
                  <a:pt x="154" y="107"/>
                </a:lnTo>
                <a:lnTo>
                  <a:pt x="154" y="110"/>
                </a:lnTo>
                <a:lnTo>
                  <a:pt x="154" y="113"/>
                </a:lnTo>
                <a:lnTo>
                  <a:pt x="154" y="115"/>
                </a:lnTo>
                <a:lnTo>
                  <a:pt x="154" y="118"/>
                </a:lnTo>
                <a:lnTo>
                  <a:pt x="152" y="121"/>
                </a:lnTo>
                <a:lnTo>
                  <a:pt x="152" y="123"/>
                </a:lnTo>
                <a:lnTo>
                  <a:pt x="149" y="123"/>
                </a:lnTo>
                <a:lnTo>
                  <a:pt x="149" y="126"/>
                </a:lnTo>
                <a:lnTo>
                  <a:pt x="146" y="126"/>
                </a:lnTo>
                <a:lnTo>
                  <a:pt x="146" y="128"/>
                </a:lnTo>
                <a:lnTo>
                  <a:pt x="144" y="128"/>
                </a:lnTo>
                <a:lnTo>
                  <a:pt x="141" y="128"/>
                </a:lnTo>
                <a:lnTo>
                  <a:pt x="141" y="131"/>
                </a:lnTo>
                <a:lnTo>
                  <a:pt x="141" y="134"/>
                </a:lnTo>
                <a:lnTo>
                  <a:pt x="144" y="134"/>
                </a:lnTo>
                <a:lnTo>
                  <a:pt x="144" y="136"/>
                </a:lnTo>
                <a:lnTo>
                  <a:pt x="146" y="136"/>
                </a:lnTo>
                <a:lnTo>
                  <a:pt x="146" y="139"/>
                </a:lnTo>
                <a:lnTo>
                  <a:pt x="146" y="141"/>
                </a:lnTo>
                <a:lnTo>
                  <a:pt x="144" y="141"/>
                </a:lnTo>
                <a:lnTo>
                  <a:pt x="141" y="141"/>
                </a:lnTo>
                <a:lnTo>
                  <a:pt x="139" y="141"/>
                </a:lnTo>
                <a:lnTo>
                  <a:pt x="139" y="139"/>
                </a:lnTo>
                <a:lnTo>
                  <a:pt x="139" y="141"/>
                </a:lnTo>
                <a:lnTo>
                  <a:pt x="136" y="144"/>
                </a:lnTo>
                <a:lnTo>
                  <a:pt x="136" y="147"/>
                </a:lnTo>
                <a:lnTo>
                  <a:pt x="139" y="147"/>
                </a:lnTo>
                <a:lnTo>
                  <a:pt x="139" y="144"/>
                </a:lnTo>
                <a:lnTo>
                  <a:pt x="139" y="147"/>
                </a:lnTo>
                <a:lnTo>
                  <a:pt x="141" y="147"/>
                </a:lnTo>
                <a:lnTo>
                  <a:pt x="141" y="149"/>
                </a:lnTo>
                <a:lnTo>
                  <a:pt x="144" y="149"/>
                </a:lnTo>
                <a:lnTo>
                  <a:pt x="144" y="152"/>
                </a:lnTo>
                <a:lnTo>
                  <a:pt x="146" y="152"/>
                </a:lnTo>
                <a:lnTo>
                  <a:pt x="146" y="149"/>
                </a:lnTo>
                <a:lnTo>
                  <a:pt x="149" y="149"/>
                </a:lnTo>
                <a:lnTo>
                  <a:pt x="149" y="147"/>
                </a:lnTo>
                <a:lnTo>
                  <a:pt x="149" y="149"/>
                </a:lnTo>
                <a:lnTo>
                  <a:pt x="149" y="147"/>
                </a:lnTo>
                <a:lnTo>
                  <a:pt x="152" y="147"/>
                </a:lnTo>
                <a:lnTo>
                  <a:pt x="154" y="147"/>
                </a:lnTo>
                <a:lnTo>
                  <a:pt x="154" y="149"/>
                </a:lnTo>
                <a:lnTo>
                  <a:pt x="157" y="149"/>
                </a:lnTo>
                <a:lnTo>
                  <a:pt x="154" y="149"/>
                </a:lnTo>
                <a:lnTo>
                  <a:pt x="154" y="152"/>
                </a:lnTo>
                <a:lnTo>
                  <a:pt x="154" y="154"/>
                </a:lnTo>
                <a:lnTo>
                  <a:pt x="152" y="154"/>
                </a:lnTo>
                <a:lnTo>
                  <a:pt x="154" y="154"/>
                </a:lnTo>
                <a:lnTo>
                  <a:pt x="157" y="154"/>
                </a:lnTo>
                <a:lnTo>
                  <a:pt x="157" y="157"/>
                </a:lnTo>
                <a:lnTo>
                  <a:pt x="157" y="154"/>
                </a:lnTo>
                <a:lnTo>
                  <a:pt x="159" y="154"/>
                </a:lnTo>
                <a:lnTo>
                  <a:pt x="159" y="157"/>
                </a:lnTo>
                <a:lnTo>
                  <a:pt x="162" y="157"/>
                </a:lnTo>
                <a:lnTo>
                  <a:pt x="162" y="154"/>
                </a:lnTo>
                <a:lnTo>
                  <a:pt x="162" y="152"/>
                </a:lnTo>
                <a:lnTo>
                  <a:pt x="162" y="149"/>
                </a:lnTo>
                <a:lnTo>
                  <a:pt x="165" y="149"/>
                </a:lnTo>
                <a:lnTo>
                  <a:pt x="165" y="147"/>
                </a:lnTo>
                <a:lnTo>
                  <a:pt x="165" y="144"/>
                </a:lnTo>
                <a:lnTo>
                  <a:pt x="167" y="144"/>
                </a:lnTo>
                <a:lnTo>
                  <a:pt x="170" y="144"/>
                </a:lnTo>
                <a:lnTo>
                  <a:pt x="170" y="141"/>
                </a:lnTo>
                <a:lnTo>
                  <a:pt x="173" y="141"/>
                </a:lnTo>
                <a:lnTo>
                  <a:pt x="175" y="141"/>
                </a:lnTo>
                <a:lnTo>
                  <a:pt x="175" y="139"/>
                </a:lnTo>
                <a:lnTo>
                  <a:pt x="178" y="139"/>
                </a:lnTo>
                <a:lnTo>
                  <a:pt x="178" y="136"/>
                </a:lnTo>
                <a:lnTo>
                  <a:pt x="180" y="136"/>
                </a:lnTo>
                <a:lnTo>
                  <a:pt x="180" y="134"/>
                </a:lnTo>
                <a:lnTo>
                  <a:pt x="180" y="131"/>
                </a:lnTo>
                <a:lnTo>
                  <a:pt x="183" y="131"/>
                </a:lnTo>
                <a:lnTo>
                  <a:pt x="183" y="128"/>
                </a:lnTo>
                <a:lnTo>
                  <a:pt x="186" y="128"/>
                </a:lnTo>
                <a:lnTo>
                  <a:pt x="186" y="131"/>
                </a:lnTo>
                <a:lnTo>
                  <a:pt x="183" y="131"/>
                </a:lnTo>
                <a:lnTo>
                  <a:pt x="183" y="134"/>
                </a:lnTo>
                <a:lnTo>
                  <a:pt x="183" y="136"/>
                </a:lnTo>
                <a:lnTo>
                  <a:pt x="186" y="136"/>
                </a:lnTo>
                <a:lnTo>
                  <a:pt x="188" y="136"/>
                </a:lnTo>
                <a:lnTo>
                  <a:pt x="191" y="136"/>
                </a:lnTo>
                <a:lnTo>
                  <a:pt x="193" y="136"/>
                </a:lnTo>
                <a:lnTo>
                  <a:pt x="196" y="136"/>
                </a:lnTo>
                <a:lnTo>
                  <a:pt x="199" y="136"/>
                </a:lnTo>
                <a:lnTo>
                  <a:pt x="199" y="134"/>
                </a:lnTo>
                <a:lnTo>
                  <a:pt x="201" y="134"/>
                </a:lnTo>
                <a:lnTo>
                  <a:pt x="201" y="131"/>
                </a:lnTo>
                <a:lnTo>
                  <a:pt x="199" y="128"/>
                </a:lnTo>
                <a:lnTo>
                  <a:pt x="196" y="128"/>
                </a:lnTo>
                <a:lnTo>
                  <a:pt x="199" y="128"/>
                </a:lnTo>
                <a:lnTo>
                  <a:pt x="199" y="126"/>
                </a:lnTo>
                <a:lnTo>
                  <a:pt x="199" y="123"/>
                </a:lnTo>
                <a:lnTo>
                  <a:pt x="201" y="123"/>
                </a:lnTo>
                <a:lnTo>
                  <a:pt x="201" y="121"/>
                </a:lnTo>
                <a:lnTo>
                  <a:pt x="204" y="121"/>
                </a:lnTo>
                <a:lnTo>
                  <a:pt x="206" y="121"/>
                </a:lnTo>
                <a:lnTo>
                  <a:pt x="209" y="121"/>
                </a:lnTo>
                <a:lnTo>
                  <a:pt x="209" y="123"/>
                </a:lnTo>
                <a:lnTo>
                  <a:pt x="212" y="123"/>
                </a:lnTo>
                <a:lnTo>
                  <a:pt x="212" y="126"/>
                </a:lnTo>
                <a:lnTo>
                  <a:pt x="209" y="126"/>
                </a:lnTo>
                <a:lnTo>
                  <a:pt x="209" y="128"/>
                </a:lnTo>
                <a:lnTo>
                  <a:pt x="209" y="131"/>
                </a:lnTo>
                <a:lnTo>
                  <a:pt x="209" y="134"/>
                </a:lnTo>
                <a:lnTo>
                  <a:pt x="209" y="136"/>
                </a:lnTo>
                <a:lnTo>
                  <a:pt x="206" y="136"/>
                </a:lnTo>
                <a:lnTo>
                  <a:pt x="206" y="139"/>
                </a:lnTo>
                <a:lnTo>
                  <a:pt x="204" y="139"/>
                </a:lnTo>
                <a:lnTo>
                  <a:pt x="201" y="139"/>
                </a:lnTo>
                <a:lnTo>
                  <a:pt x="201" y="141"/>
                </a:lnTo>
                <a:lnTo>
                  <a:pt x="199" y="141"/>
                </a:lnTo>
                <a:lnTo>
                  <a:pt x="199" y="144"/>
                </a:lnTo>
                <a:lnTo>
                  <a:pt x="199" y="147"/>
                </a:lnTo>
                <a:lnTo>
                  <a:pt x="196" y="147"/>
                </a:lnTo>
                <a:lnTo>
                  <a:pt x="196" y="149"/>
                </a:lnTo>
                <a:lnTo>
                  <a:pt x="193" y="149"/>
                </a:lnTo>
                <a:lnTo>
                  <a:pt x="193" y="152"/>
                </a:lnTo>
                <a:lnTo>
                  <a:pt x="191" y="154"/>
                </a:lnTo>
                <a:lnTo>
                  <a:pt x="188" y="154"/>
                </a:lnTo>
                <a:lnTo>
                  <a:pt x="188" y="157"/>
                </a:lnTo>
                <a:lnTo>
                  <a:pt x="186" y="157"/>
                </a:lnTo>
                <a:lnTo>
                  <a:pt x="186" y="160"/>
                </a:lnTo>
                <a:lnTo>
                  <a:pt x="183" y="160"/>
                </a:lnTo>
                <a:lnTo>
                  <a:pt x="183" y="162"/>
                </a:lnTo>
                <a:lnTo>
                  <a:pt x="180" y="162"/>
                </a:lnTo>
                <a:lnTo>
                  <a:pt x="178" y="162"/>
                </a:lnTo>
                <a:lnTo>
                  <a:pt x="178" y="165"/>
                </a:lnTo>
                <a:lnTo>
                  <a:pt x="175" y="165"/>
                </a:lnTo>
                <a:lnTo>
                  <a:pt x="175" y="168"/>
                </a:lnTo>
                <a:lnTo>
                  <a:pt x="173" y="168"/>
                </a:lnTo>
                <a:lnTo>
                  <a:pt x="170" y="168"/>
                </a:lnTo>
                <a:lnTo>
                  <a:pt x="167" y="168"/>
                </a:lnTo>
                <a:lnTo>
                  <a:pt x="167" y="165"/>
                </a:lnTo>
                <a:lnTo>
                  <a:pt x="167" y="162"/>
                </a:lnTo>
                <a:lnTo>
                  <a:pt x="165" y="162"/>
                </a:lnTo>
                <a:lnTo>
                  <a:pt x="165" y="165"/>
                </a:lnTo>
                <a:lnTo>
                  <a:pt x="165" y="168"/>
                </a:lnTo>
                <a:lnTo>
                  <a:pt x="167" y="168"/>
                </a:lnTo>
                <a:lnTo>
                  <a:pt x="167" y="170"/>
                </a:lnTo>
                <a:lnTo>
                  <a:pt x="170" y="170"/>
                </a:lnTo>
                <a:lnTo>
                  <a:pt x="170" y="173"/>
                </a:lnTo>
                <a:lnTo>
                  <a:pt x="173" y="173"/>
                </a:lnTo>
                <a:lnTo>
                  <a:pt x="173" y="175"/>
                </a:lnTo>
                <a:lnTo>
                  <a:pt x="175" y="175"/>
                </a:lnTo>
                <a:lnTo>
                  <a:pt x="175" y="178"/>
                </a:lnTo>
                <a:lnTo>
                  <a:pt x="175" y="181"/>
                </a:lnTo>
                <a:lnTo>
                  <a:pt x="175" y="183"/>
                </a:lnTo>
                <a:lnTo>
                  <a:pt x="175" y="186"/>
                </a:lnTo>
                <a:lnTo>
                  <a:pt x="175" y="188"/>
                </a:lnTo>
                <a:lnTo>
                  <a:pt x="173" y="188"/>
                </a:lnTo>
                <a:lnTo>
                  <a:pt x="173" y="186"/>
                </a:lnTo>
                <a:lnTo>
                  <a:pt x="170" y="186"/>
                </a:lnTo>
                <a:lnTo>
                  <a:pt x="167" y="186"/>
                </a:lnTo>
                <a:lnTo>
                  <a:pt x="167" y="183"/>
                </a:lnTo>
                <a:lnTo>
                  <a:pt x="165" y="183"/>
                </a:lnTo>
                <a:lnTo>
                  <a:pt x="165" y="186"/>
                </a:lnTo>
                <a:lnTo>
                  <a:pt x="162" y="186"/>
                </a:lnTo>
                <a:lnTo>
                  <a:pt x="159" y="186"/>
                </a:lnTo>
                <a:lnTo>
                  <a:pt x="157" y="186"/>
                </a:lnTo>
                <a:lnTo>
                  <a:pt x="157" y="188"/>
                </a:lnTo>
                <a:lnTo>
                  <a:pt x="154" y="188"/>
                </a:lnTo>
                <a:lnTo>
                  <a:pt x="154" y="191"/>
                </a:lnTo>
                <a:lnTo>
                  <a:pt x="154" y="194"/>
                </a:lnTo>
                <a:lnTo>
                  <a:pt x="154" y="196"/>
                </a:lnTo>
                <a:lnTo>
                  <a:pt x="152" y="196"/>
                </a:lnTo>
                <a:lnTo>
                  <a:pt x="152" y="199"/>
                </a:lnTo>
                <a:lnTo>
                  <a:pt x="152" y="201"/>
                </a:lnTo>
                <a:lnTo>
                  <a:pt x="152" y="204"/>
                </a:lnTo>
                <a:lnTo>
                  <a:pt x="152" y="207"/>
                </a:lnTo>
                <a:lnTo>
                  <a:pt x="154" y="209"/>
                </a:lnTo>
                <a:lnTo>
                  <a:pt x="154" y="212"/>
                </a:lnTo>
                <a:lnTo>
                  <a:pt x="157" y="215"/>
                </a:lnTo>
                <a:lnTo>
                  <a:pt x="154" y="215"/>
                </a:lnTo>
                <a:lnTo>
                  <a:pt x="152" y="215"/>
                </a:lnTo>
                <a:lnTo>
                  <a:pt x="152" y="217"/>
                </a:lnTo>
                <a:lnTo>
                  <a:pt x="152" y="220"/>
                </a:lnTo>
                <a:lnTo>
                  <a:pt x="152" y="222"/>
                </a:lnTo>
                <a:lnTo>
                  <a:pt x="149" y="222"/>
                </a:lnTo>
                <a:lnTo>
                  <a:pt x="149" y="225"/>
                </a:lnTo>
                <a:lnTo>
                  <a:pt x="149" y="228"/>
                </a:lnTo>
                <a:lnTo>
                  <a:pt x="149" y="230"/>
                </a:lnTo>
                <a:lnTo>
                  <a:pt x="146" y="230"/>
                </a:lnTo>
                <a:lnTo>
                  <a:pt x="146" y="233"/>
                </a:lnTo>
                <a:lnTo>
                  <a:pt x="144" y="233"/>
                </a:lnTo>
                <a:lnTo>
                  <a:pt x="144" y="230"/>
                </a:lnTo>
                <a:lnTo>
                  <a:pt x="141" y="230"/>
                </a:lnTo>
                <a:lnTo>
                  <a:pt x="139" y="230"/>
                </a:lnTo>
                <a:lnTo>
                  <a:pt x="139" y="228"/>
                </a:lnTo>
                <a:lnTo>
                  <a:pt x="136" y="228"/>
                </a:lnTo>
                <a:lnTo>
                  <a:pt x="136" y="225"/>
                </a:lnTo>
                <a:lnTo>
                  <a:pt x="136" y="222"/>
                </a:lnTo>
                <a:lnTo>
                  <a:pt x="133" y="222"/>
                </a:lnTo>
                <a:lnTo>
                  <a:pt x="133" y="220"/>
                </a:lnTo>
                <a:lnTo>
                  <a:pt x="133" y="217"/>
                </a:lnTo>
                <a:lnTo>
                  <a:pt x="133" y="215"/>
                </a:lnTo>
                <a:lnTo>
                  <a:pt x="131" y="215"/>
                </a:lnTo>
                <a:lnTo>
                  <a:pt x="131" y="212"/>
                </a:lnTo>
                <a:lnTo>
                  <a:pt x="128" y="212"/>
                </a:lnTo>
                <a:lnTo>
                  <a:pt x="128" y="209"/>
                </a:lnTo>
                <a:lnTo>
                  <a:pt x="126" y="209"/>
                </a:lnTo>
                <a:lnTo>
                  <a:pt x="128" y="209"/>
                </a:lnTo>
                <a:lnTo>
                  <a:pt x="131" y="207"/>
                </a:lnTo>
                <a:lnTo>
                  <a:pt x="131" y="204"/>
                </a:lnTo>
                <a:lnTo>
                  <a:pt x="128" y="204"/>
                </a:lnTo>
                <a:lnTo>
                  <a:pt x="126" y="204"/>
                </a:lnTo>
                <a:lnTo>
                  <a:pt x="126" y="207"/>
                </a:lnTo>
                <a:lnTo>
                  <a:pt x="123" y="207"/>
                </a:lnTo>
                <a:lnTo>
                  <a:pt x="120" y="207"/>
                </a:lnTo>
                <a:lnTo>
                  <a:pt x="118" y="207"/>
                </a:lnTo>
                <a:lnTo>
                  <a:pt x="115" y="207"/>
                </a:lnTo>
                <a:lnTo>
                  <a:pt x="115" y="204"/>
                </a:lnTo>
                <a:lnTo>
                  <a:pt x="112" y="204"/>
                </a:lnTo>
                <a:lnTo>
                  <a:pt x="112" y="201"/>
                </a:lnTo>
                <a:lnTo>
                  <a:pt x="110" y="199"/>
                </a:lnTo>
                <a:lnTo>
                  <a:pt x="110" y="196"/>
                </a:lnTo>
                <a:lnTo>
                  <a:pt x="107" y="196"/>
                </a:lnTo>
                <a:lnTo>
                  <a:pt x="105" y="196"/>
                </a:lnTo>
                <a:lnTo>
                  <a:pt x="102" y="196"/>
                </a:lnTo>
                <a:lnTo>
                  <a:pt x="99" y="194"/>
                </a:lnTo>
                <a:lnTo>
                  <a:pt x="97" y="194"/>
                </a:lnTo>
                <a:lnTo>
                  <a:pt x="97" y="196"/>
                </a:lnTo>
                <a:lnTo>
                  <a:pt x="97" y="199"/>
                </a:lnTo>
                <a:lnTo>
                  <a:pt x="94" y="199"/>
                </a:lnTo>
                <a:lnTo>
                  <a:pt x="97" y="199"/>
                </a:lnTo>
                <a:lnTo>
                  <a:pt x="97" y="201"/>
                </a:lnTo>
                <a:lnTo>
                  <a:pt x="102" y="204"/>
                </a:lnTo>
                <a:lnTo>
                  <a:pt x="99" y="201"/>
                </a:lnTo>
                <a:lnTo>
                  <a:pt x="97" y="199"/>
                </a:lnTo>
                <a:lnTo>
                  <a:pt x="97" y="201"/>
                </a:lnTo>
                <a:lnTo>
                  <a:pt x="94" y="201"/>
                </a:lnTo>
                <a:lnTo>
                  <a:pt x="94" y="204"/>
                </a:lnTo>
                <a:lnTo>
                  <a:pt x="92" y="204"/>
                </a:lnTo>
                <a:lnTo>
                  <a:pt x="92" y="207"/>
                </a:lnTo>
                <a:lnTo>
                  <a:pt x="94" y="207"/>
                </a:lnTo>
                <a:lnTo>
                  <a:pt x="94" y="209"/>
                </a:lnTo>
                <a:lnTo>
                  <a:pt x="97" y="209"/>
                </a:lnTo>
                <a:lnTo>
                  <a:pt x="97" y="212"/>
                </a:lnTo>
                <a:lnTo>
                  <a:pt x="99" y="212"/>
                </a:lnTo>
                <a:lnTo>
                  <a:pt x="102" y="212"/>
                </a:lnTo>
                <a:lnTo>
                  <a:pt x="102" y="209"/>
                </a:lnTo>
                <a:lnTo>
                  <a:pt x="105" y="209"/>
                </a:lnTo>
                <a:lnTo>
                  <a:pt x="105" y="212"/>
                </a:lnTo>
                <a:lnTo>
                  <a:pt x="107" y="212"/>
                </a:lnTo>
                <a:lnTo>
                  <a:pt x="105" y="212"/>
                </a:lnTo>
                <a:lnTo>
                  <a:pt x="107" y="215"/>
                </a:lnTo>
                <a:lnTo>
                  <a:pt x="105" y="215"/>
                </a:lnTo>
                <a:lnTo>
                  <a:pt x="102" y="215"/>
                </a:lnTo>
                <a:lnTo>
                  <a:pt x="102" y="212"/>
                </a:lnTo>
                <a:lnTo>
                  <a:pt x="99" y="212"/>
                </a:lnTo>
                <a:lnTo>
                  <a:pt x="99" y="215"/>
                </a:lnTo>
                <a:lnTo>
                  <a:pt x="97" y="215"/>
                </a:lnTo>
                <a:lnTo>
                  <a:pt x="97" y="217"/>
                </a:lnTo>
                <a:lnTo>
                  <a:pt x="94" y="220"/>
                </a:lnTo>
                <a:lnTo>
                  <a:pt x="94" y="222"/>
                </a:lnTo>
                <a:lnTo>
                  <a:pt x="94" y="225"/>
                </a:lnTo>
                <a:lnTo>
                  <a:pt x="92" y="228"/>
                </a:lnTo>
                <a:lnTo>
                  <a:pt x="94" y="228"/>
                </a:lnTo>
                <a:lnTo>
                  <a:pt x="92" y="228"/>
                </a:lnTo>
                <a:lnTo>
                  <a:pt x="92" y="230"/>
                </a:lnTo>
                <a:lnTo>
                  <a:pt x="92" y="233"/>
                </a:lnTo>
                <a:lnTo>
                  <a:pt x="94" y="233"/>
                </a:lnTo>
                <a:lnTo>
                  <a:pt x="94" y="235"/>
                </a:lnTo>
                <a:lnTo>
                  <a:pt x="92" y="235"/>
                </a:lnTo>
                <a:lnTo>
                  <a:pt x="92" y="238"/>
                </a:lnTo>
                <a:lnTo>
                  <a:pt x="89" y="238"/>
                </a:lnTo>
                <a:lnTo>
                  <a:pt x="86" y="235"/>
                </a:lnTo>
                <a:lnTo>
                  <a:pt x="86" y="238"/>
                </a:lnTo>
                <a:lnTo>
                  <a:pt x="89" y="238"/>
                </a:lnTo>
                <a:lnTo>
                  <a:pt x="92" y="238"/>
                </a:lnTo>
                <a:lnTo>
                  <a:pt x="92" y="241"/>
                </a:lnTo>
                <a:lnTo>
                  <a:pt x="94" y="241"/>
                </a:lnTo>
                <a:lnTo>
                  <a:pt x="94" y="243"/>
                </a:lnTo>
                <a:lnTo>
                  <a:pt x="94" y="241"/>
                </a:lnTo>
                <a:lnTo>
                  <a:pt x="94" y="238"/>
                </a:lnTo>
                <a:lnTo>
                  <a:pt x="97" y="238"/>
                </a:lnTo>
                <a:lnTo>
                  <a:pt x="97" y="235"/>
                </a:lnTo>
                <a:lnTo>
                  <a:pt x="99" y="235"/>
                </a:lnTo>
                <a:lnTo>
                  <a:pt x="102" y="235"/>
                </a:lnTo>
                <a:lnTo>
                  <a:pt x="102" y="233"/>
                </a:lnTo>
                <a:lnTo>
                  <a:pt x="105" y="233"/>
                </a:lnTo>
                <a:lnTo>
                  <a:pt x="107" y="233"/>
                </a:lnTo>
                <a:lnTo>
                  <a:pt x="110" y="233"/>
                </a:lnTo>
                <a:lnTo>
                  <a:pt x="112" y="233"/>
                </a:lnTo>
                <a:lnTo>
                  <a:pt x="115" y="233"/>
                </a:lnTo>
                <a:lnTo>
                  <a:pt x="118" y="233"/>
                </a:lnTo>
                <a:lnTo>
                  <a:pt x="120" y="233"/>
                </a:lnTo>
                <a:lnTo>
                  <a:pt x="120" y="235"/>
                </a:lnTo>
                <a:lnTo>
                  <a:pt x="118" y="235"/>
                </a:lnTo>
                <a:lnTo>
                  <a:pt x="115" y="235"/>
                </a:lnTo>
                <a:lnTo>
                  <a:pt x="115" y="238"/>
                </a:lnTo>
                <a:lnTo>
                  <a:pt x="112" y="238"/>
                </a:lnTo>
                <a:lnTo>
                  <a:pt x="112" y="241"/>
                </a:lnTo>
                <a:lnTo>
                  <a:pt x="112" y="238"/>
                </a:lnTo>
                <a:lnTo>
                  <a:pt x="112" y="241"/>
                </a:lnTo>
                <a:lnTo>
                  <a:pt x="112" y="238"/>
                </a:lnTo>
                <a:lnTo>
                  <a:pt x="110" y="238"/>
                </a:lnTo>
                <a:lnTo>
                  <a:pt x="110" y="241"/>
                </a:lnTo>
                <a:lnTo>
                  <a:pt x="110" y="243"/>
                </a:lnTo>
                <a:lnTo>
                  <a:pt x="110" y="246"/>
                </a:lnTo>
                <a:lnTo>
                  <a:pt x="112" y="246"/>
                </a:lnTo>
                <a:lnTo>
                  <a:pt x="112" y="249"/>
                </a:lnTo>
                <a:lnTo>
                  <a:pt x="115" y="249"/>
                </a:lnTo>
                <a:lnTo>
                  <a:pt x="118" y="249"/>
                </a:lnTo>
                <a:lnTo>
                  <a:pt x="115" y="249"/>
                </a:lnTo>
                <a:lnTo>
                  <a:pt x="115" y="251"/>
                </a:lnTo>
                <a:lnTo>
                  <a:pt x="112" y="251"/>
                </a:lnTo>
                <a:lnTo>
                  <a:pt x="112" y="254"/>
                </a:lnTo>
                <a:lnTo>
                  <a:pt x="110" y="254"/>
                </a:lnTo>
                <a:lnTo>
                  <a:pt x="107" y="256"/>
                </a:lnTo>
                <a:lnTo>
                  <a:pt x="105" y="254"/>
                </a:lnTo>
                <a:lnTo>
                  <a:pt x="105" y="251"/>
                </a:lnTo>
                <a:lnTo>
                  <a:pt x="105" y="254"/>
                </a:lnTo>
                <a:lnTo>
                  <a:pt x="102" y="254"/>
                </a:lnTo>
                <a:lnTo>
                  <a:pt x="105" y="254"/>
                </a:lnTo>
                <a:lnTo>
                  <a:pt x="105" y="256"/>
                </a:lnTo>
                <a:lnTo>
                  <a:pt x="105" y="259"/>
                </a:lnTo>
                <a:lnTo>
                  <a:pt x="105" y="262"/>
                </a:lnTo>
                <a:lnTo>
                  <a:pt x="107" y="262"/>
                </a:lnTo>
                <a:lnTo>
                  <a:pt x="107" y="264"/>
                </a:lnTo>
                <a:lnTo>
                  <a:pt x="110" y="264"/>
                </a:lnTo>
                <a:lnTo>
                  <a:pt x="112" y="264"/>
                </a:lnTo>
                <a:lnTo>
                  <a:pt x="112" y="267"/>
                </a:lnTo>
                <a:lnTo>
                  <a:pt x="112" y="269"/>
                </a:lnTo>
                <a:lnTo>
                  <a:pt x="115" y="269"/>
                </a:lnTo>
                <a:lnTo>
                  <a:pt x="115" y="272"/>
                </a:lnTo>
                <a:lnTo>
                  <a:pt x="115" y="275"/>
                </a:lnTo>
                <a:lnTo>
                  <a:pt x="112" y="275"/>
                </a:lnTo>
                <a:lnTo>
                  <a:pt x="110" y="275"/>
                </a:lnTo>
                <a:lnTo>
                  <a:pt x="107" y="275"/>
                </a:lnTo>
                <a:lnTo>
                  <a:pt x="107" y="272"/>
                </a:lnTo>
                <a:lnTo>
                  <a:pt x="105" y="272"/>
                </a:lnTo>
                <a:lnTo>
                  <a:pt x="105" y="269"/>
                </a:lnTo>
                <a:lnTo>
                  <a:pt x="102" y="269"/>
                </a:lnTo>
                <a:lnTo>
                  <a:pt x="99" y="267"/>
                </a:lnTo>
                <a:lnTo>
                  <a:pt x="97" y="267"/>
                </a:lnTo>
                <a:lnTo>
                  <a:pt x="97" y="269"/>
                </a:lnTo>
                <a:lnTo>
                  <a:pt x="94" y="269"/>
                </a:lnTo>
                <a:lnTo>
                  <a:pt x="92" y="269"/>
                </a:lnTo>
                <a:lnTo>
                  <a:pt x="92" y="267"/>
                </a:lnTo>
                <a:lnTo>
                  <a:pt x="92" y="269"/>
                </a:lnTo>
                <a:lnTo>
                  <a:pt x="92" y="272"/>
                </a:lnTo>
                <a:lnTo>
                  <a:pt x="92" y="275"/>
                </a:lnTo>
                <a:lnTo>
                  <a:pt x="94" y="275"/>
                </a:lnTo>
                <a:lnTo>
                  <a:pt x="94" y="277"/>
                </a:lnTo>
                <a:lnTo>
                  <a:pt x="92" y="277"/>
                </a:lnTo>
                <a:lnTo>
                  <a:pt x="92" y="280"/>
                </a:lnTo>
                <a:lnTo>
                  <a:pt x="89" y="280"/>
                </a:lnTo>
                <a:lnTo>
                  <a:pt x="89" y="282"/>
                </a:lnTo>
                <a:lnTo>
                  <a:pt x="92" y="282"/>
                </a:lnTo>
                <a:lnTo>
                  <a:pt x="92" y="280"/>
                </a:lnTo>
                <a:lnTo>
                  <a:pt x="94" y="280"/>
                </a:lnTo>
                <a:lnTo>
                  <a:pt x="92" y="282"/>
                </a:lnTo>
                <a:lnTo>
                  <a:pt x="92" y="285"/>
                </a:lnTo>
                <a:lnTo>
                  <a:pt x="89" y="285"/>
                </a:lnTo>
                <a:lnTo>
                  <a:pt x="92" y="285"/>
                </a:lnTo>
                <a:lnTo>
                  <a:pt x="92" y="282"/>
                </a:lnTo>
                <a:lnTo>
                  <a:pt x="94" y="282"/>
                </a:lnTo>
                <a:lnTo>
                  <a:pt x="97" y="285"/>
                </a:lnTo>
                <a:lnTo>
                  <a:pt x="99" y="285"/>
                </a:lnTo>
                <a:lnTo>
                  <a:pt x="99" y="282"/>
                </a:lnTo>
                <a:lnTo>
                  <a:pt x="97" y="282"/>
                </a:lnTo>
                <a:lnTo>
                  <a:pt x="97" y="280"/>
                </a:lnTo>
                <a:lnTo>
                  <a:pt x="99" y="280"/>
                </a:lnTo>
                <a:lnTo>
                  <a:pt x="99" y="277"/>
                </a:lnTo>
                <a:lnTo>
                  <a:pt x="99" y="275"/>
                </a:lnTo>
                <a:lnTo>
                  <a:pt x="102" y="275"/>
                </a:lnTo>
                <a:lnTo>
                  <a:pt x="102" y="277"/>
                </a:lnTo>
                <a:lnTo>
                  <a:pt x="102" y="280"/>
                </a:lnTo>
                <a:lnTo>
                  <a:pt x="105" y="280"/>
                </a:lnTo>
                <a:lnTo>
                  <a:pt x="107" y="280"/>
                </a:lnTo>
                <a:lnTo>
                  <a:pt x="107" y="282"/>
                </a:lnTo>
                <a:lnTo>
                  <a:pt x="110" y="282"/>
                </a:lnTo>
                <a:lnTo>
                  <a:pt x="112" y="280"/>
                </a:lnTo>
                <a:lnTo>
                  <a:pt x="115" y="280"/>
                </a:lnTo>
                <a:lnTo>
                  <a:pt x="115" y="282"/>
                </a:lnTo>
                <a:lnTo>
                  <a:pt x="118" y="282"/>
                </a:lnTo>
                <a:lnTo>
                  <a:pt x="120" y="282"/>
                </a:lnTo>
                <a:lnTo>
                  <a:pt x="123" y="282"/>
                </a:lnTo>
                <a:lnTo>
                  <a:pt x="123" y="280"/>
                </a:lnTo>
                <a:lnTo>
                  <a:pt x="126" y="280"/>
                </a:lnTo>
                <a:lnTo>
                  <a:pt x="126" y="277"/>
                </a:lnTo>
                <a:lnTo>
                  <a:pt x="126" y="275"/>
                </a:lnTo>
                <a:lnTo>
                  <a:pt x="123" y="275"/>
                </a:lnTo>
                <a:lnTo>
                  <a:pt x="126" y="275"/>
                </a:lnTo>
                <a:lnTo>
                  <a:pt x="126" y="272"/>
                </a:lnTo>
                <a:lnTo>
                  <a:pt x="123" y="272"/>
                </a:lnTo>
                <a:lnTo>
                  <a:pt x="123" y="269"/>
                </a:lnTo>
                <a:lnTo>
                  <a:pt x="120" y="269"/>
                </a:lnTo>
                <a:lnTo>
                  <a:pt x="120" y="267"/>
                </a:lnTo>
                <a:lnTo>
                  <a:pt x="120" y="264"/>
                </a:lnTo>
                <a:lnTo>
                  <a:pt x="123" y="264"/>
                </a:lnTo>
                <a:lnTo>
                  <a:pt x="126" y="262"/>
                </a:lnTo>
                <a:lnTo>
                  <a:pt x="126" y="264"/>
                </a:lnTo>
                <a:lnTo>
                  <a:pt x="126" y="262"/>
                </a:lnTo>
                <a:lnTo>
                  <a:pt x="126" y="264"/>
                </a:lnTo>
                <a:lnTo>
                  <a:pt x="128" y="264"/>
                </a:lnTo>
                <a:lnTo>
                  <a:pt x="131" y="264"/>
                </a:lnTo>
                <a:lnTo>
                  <a:pt x="131" y="267"/>
                </a:lnTo>
                <a:lnTo>
                  <a:pt x="133" y="267"/>
                </a:lnTo>
                <a:lnTo>
                  <a:pt x="136" y="267"/>
                </a:lnTo>
                <a:lnTo>
                  <a:pt x="136" y="264"/>
                </a:lnTo>
                <a:lnTo>
                  <a:pt x="133" y="264"/>
                </a:lnTo>
                <a:lnTo>
                  <a:pt x="136" y="264"/>
                </a:lnTo>
                <a:lnTo>
                  <a:pt x="136" y="267"/>
                </a:lnTo>
                <a:lnTo>
                  <a:pt x="139" y="267"/>
                </a:lnTo>
                <a:lnTo>
                  <a:pt x="139" y="269"/>
                </a:lnTo>
                <a:lnTo>
                  <a:pt x="139" y="272"/>
                </a:lnTo>
                <a:lnTo>
                  <a:pt x="141" y="272"/>
                </a:lnTo>
                <a:lnTo>
                  <a:pt x="141" y="275"/>
                </a:lnTo>
                <a:lnTo>
                  <a:pt x="144" y="275"/>
                </a:lnTo>
                <a:lnTo>
                  <a:pt x="144" y="272"/>
                </a:lnTo>
                <a:lnTo>
                  <a:pt x="144" y="269"/>
                </a:lnTo>
                <a:lnTo>
                  <a:pt x="144" y="267"/>
                </a:lnTo>
                <a:lnTo>
                  <a:pt x="144" y="264"/>
                </a:lnTo>
                <a:lnTo>
                  <a:pt x="141" y="264"/>
                </a:lnTo>
                <a:lnTo>
                  <a:pt x="141" y="262"/>
                </a:lnTo>
                <a:lnTo>
                  <a:pt x="141" y="259"/>
                </a:lnTo>
                <a:lnTo>
                  <a:pt x="144" y="259"/>
                </a:lnTo>
                <a:lnTo>
                  <a:pt x="146" y="259"/>
                </a:lnTo>
                <a:lnTo>
                  <a:pt x="149" y="259"/>
                </a:lnTo>
                <a:lnTo>
                  <a:pt x="152" y="259"/>
                </a:lnTo>
                <a:lnTo>
                  <a:pt x="152" y="262"/>
                </a:lnTo>
                <a:lnTo>
                  <a:pt x="154" y="262"/>
                </a:lnTo>
                <a:lnTo>
                  <a:pt x="154" y="264"/>
                </a:lnTo>
                <a:lnTo>
                  <a:pt x="154" y="267"/>
                </a:lnTo>
                <a:lnTo>
                  <a:pt x="157" y="267"/>
                </a:lnTo>
                <a:lnTo>
                  <a:pt x="157" y="264"/>
                </a:lnTo>
                <a:lnTo>
                  <a:pt x="157" y="262"/>
                </a:lnTo>
                <a:lnTo>
                  <a:pt x="157" y="259"/>
                </a:lnTo>
                <a:lnTo>
                  <a:pt x="159" y="259"/>
                </a:lnTo>
                <a:lnTo>
                  <a:pt x="162" y="259"/>
                </a:lnTo>
                <a:lnTo>
                  <a:pt x="165" y="259"/>
                </a:lnTo>
                <a:lnTo>
                  <a:pt x="167" y="259"/>
                </a:lnTo>
                <a:lnTo>
                  <a:pt x="170" y="259"/>
                </a:lnTo>
                <a:lnTo>
                  <a:pt x="173" y="259"/>
                </a:lnTo>
                <a:lnTo>
                  <a:pt x="173" y="256"/>
                </a:lnTo>
                <a:lnTo>
                  <a:pt x="175" y="256"/>
                </a:lnTo>
                <a:lnTo>
                  <a:pt x="178" y="256"/>
                </a:lnTo>
                <a:lnTo>
                  <a:pt x="180" y="256"/>
                </a:lnTo>
                <a:lnTo>
                  <a:pt x="180" y="259"/>
                </a:lnTo>
                <a:lnTo>
                  <a:pt x="180" y="256"/>
                </a:lnTo>
                <a:lnTo>
                  <a:pt x="180" y="259"/>
                </a:lnTo>
                <a:lnTo>
                  <a:pt x="183" y="259"/>
                </a:lnTo>
                <a:lnTo>
                  <a:pt x="186" y="259"/>
                </a:lnTo>
                <a:lnTo>
                  <a:pt x="186" y="262"/>
                </a:lnTo>
                <a:lnTo>
                  <a:pt x="188" y="262"/>
                </a:lnTo>
                <a:lnTo>
                  <a:pt x="188" y="259"/>
                </a:lnTo>
                <a:lnTo>
                  <a:pt x="191" y="259"/>
                </a:lnTo>
                <a:lnTo>
                  <a:pt x="191" y="256"/>
                </a:lnTo>
                <a:lnTo>
                  <a:pt x="191" y="254"/>
                </a:lnTo>
                <a:lnTo>
                  <a:pt x="191" y="251"/>
                </a:lnTo>
                <a:lnTo>
                  <a:pt x="193" y="251"/>
                </a:lnTo>
                <a:lnTo>
                  <a:pt x="193" y="254"/>
                </a:lnTo>
                <a:lnTo>
                  <a:pt x="193" y="256"/>
                </a:lnTo>
                <a:lnTo>
                  <a:pt x="196" y="256"/>
                </a:lnTo>
                <a:lnTo>
                  <a:pt x="199" y="256"/>
                </a:lnTo>
                <a:lnTo>
                  <a:pt x="201" y="256"/>
                </a:lnTo>
                <a:lnTo>
                  <a:pt x="201" y="254"/>
                </a:lnTo>
                <a:lnTo>
                  <a:pt x="201" y="256"/>
                </a:lnTo>
                <a:lnTo>
                  <a:pt x="204" y="256"/>
                </a:lnTo>
                <a:lnTo>
                  <a:pt x="204" y="254"/>
                </a:lnTo>
                <a:lnTo>
                  <a:pt x="206" y="254"/>
                </a:lnTo>
                <a:lnTo>
                  <a:pt x="206" y="256"/>
                </a:lnTo>
                <a:lnTo>
                  <a:pt x="209" y="256"/>
                </a:lnTo>
                <a:lnTo>
                  <a:pt x="206" y="256"/>
                </a:lnTo>
                <a:lnTo>
                  <a:pt x="206" y="259"/>
                </a:lnTo>
                <a:lnTo>
                  <a:pt x="209" y="259"/>
                </a:lnTo>
                <a:lnTo>
                  <a:pt x="206" y="259"/>
                </a:lnTo>
                <a:lnTo>
                  <a:pt x="204" y="259"/>
                </a:lnTo>
                <a:lnTo>
                  <a:pt x="204" y="262"/>
                </a:lnTo>
                <a:lnTo>
                  <a:pt x="201" y="262"/>
                </a:lnTo>
                <a:lnTo>
                  <a:pt x="199" y="262"/>
                </a:lnTo>
                <a:lnTo>
                  <a:pt x="199" y="264"/>
                </a:lnTo>
                <a:lnTo>
                  <a:pt x="199" y="267"/>
                </a:lnTo>
                <a:lnTo>
                  <a:pt x="196" y="267"/>
                </a:lnTo>
                <a:lnTo>
                  <a:pt x="196" y="269"/>
                </a:lnTo>
                <a:lnTo>
                  <a:pt x="196" y="272"/>
                </a:lnTo>
                <a:lnTo>
                  <a:pt x="193" y="272"/>
                </a:lnTo>
                <a:lnTo>
                  <a:pt x="191" y="272"/>
                </a:lnTo>
                <a:lnTo>
                  <a:pt x="191" y="269"/>
                </a:lnTo>
                <a:lnTo>
                  <a:pt x="188" y="267"/>
                </a:lnTo>
                <a:lnTo>
                  <a:pt x="186" y="267"/>
                </a:lnTo>
                <a:lnTo>
                  <a:pt x="186" y="264"/>
                </a:lnTo>
                <a:lnTo>
                  <a:pt x="186" y="267"/>
                </a:lnTo>
                <a:lnTo>
                  <a:pt x="183" y="267"/>
                </a:lnTo>
                <a:lnTo>
                  <a:pt x="180" y="267"/>
                </a:lnTo>
                <a:lnTo>
                  <a:pt x="178" y="264"/>
                </a:lnTo>
                <a:lnTo>
                  <a:pt x="175" y="264"/>
                </a:lnTo>
                <a:lnTo>
                  <a:pt x="173" y="264"/>
                </a:lnTo>
                <a:lnTo>
                  <a:pt x="175" y="264"/>
                </a:lnTo>
                <a:lnTo>
                  <a:pt x="175" y="267"/>
                </a:lnTo>
                <a:lnTo>
                  <a:pt x="178" y="267"/>
                </a:lnTo>
                <a:lnTo>
                  <a:pt x="178" y="269"/>
                </a:lnTo>
                <a:lnTo>
                  <a:pt x="180" y="269"/>
                </a:lnTo>
                <a:lnTo>
                  <a:pt x="180" y="272"/>
                </a:lnTo>
                <a:lnTo>
                  <a:pt x="178" y="272"/>
                </a:lnTo>
                <a:lnTo>
                  <a:pt x="180" y="272"/>
                </a:lnTo>
                <a:lnTo>
                  <a:pt x="183" y="272"/>
                </a:lnTo>
                <a:lnTo>
                  <a:pt x="183" y="269"/>
                </a:lnTo>
                <a:lnTo>
                  <a:pt x="186" y="269"/>
                </a:lnTo>
                <a:lnTo>
                  <a:pt x="186" y="272"/>
                </a:lnTo>
                <a:lnTo>
                  <a:pt x="188" y="272"/>
                </a:lnTo>
                <a:lnTo>
                  <a:pt x="188" y="275"/>
                </a:lnTo>
                <a:lnTo>
                  <a:pt x="186" y="275"/>
                </a:lnTo>
                <a:lnTo>
                  <a:pt x="186" y="277"/>
                </a:lnTo>
                <a:lnTo>
                  <a:pt x="188" y="277"/>
                </a:lnTo>
                <a:lnTo>
                  <a:pt x="191" y="277"/>
                </a:lnTo>
                <a:lnTo>
                  <a:pt x="193" y="277"/>
                </a:lnTo>
                <a:lnTo>
                  <a:pt x="193" y="280"/>
                </a:lnTo>
                <a:lnTo>
                  <a:pt x="196" y="280"/>
                </a:lnTo>
                <a:lnTo>
                  <a:pt x="199" y="280"/>
                </a:lnTo>
                <a:lnTo>
                  <a:pt x="199" y="277"/>
                </a:lnTo>
                <a:lnTo>
                  <a:pt x="201" y="277"/>
                </a:lnTo>
                <a:lnTo>
                  <a:pt x="204" y="277"/>
                </a:lnTo>
                <a:lnTo>
                  <a:pt x="204" y="275"/>
                </a:lnTo>
                <a:lnTo>
                  <a:pt x="206" y="275"/>
                </a:lnTo>
                <a:lnTo>
                  <a:pt x="209" y="275"/>
                </a:lnTo>
                <a:lnTo>
                  <a:pt x="209" y="277"/>
                </a:lnTo>
                <a:lnTo>
                  <a:pt x="212" y="277"/>
                </a:lnTo>
                <a:lnTo>
                  <a:pt x="212" y="280"/>
                </a:lnTo>
                <a:lnTo>
                  <a:pt x="214" y="277"/>
                </a:lnTo>
                <a:lnTo>
                  <a:pt x="217" y="277"/>
                </a:lnTo>
                <a:lnTo>
                  <a:pt x="217" y="275"/>
                </a:lnTo>
                <a:lnTo>
                  <a:pt x="220" y="275"/>
                </a:lnTo>
                <a:lnTo>
                  <a:pt x="220" y="272"/>
                </a:lnTo>
                <a:lnTo>
                  <a:pt x="222" y="272"/>
                </a:lnTo>
                <a:lnTo>
                  <a:pt x="222" y="269"/>
                </a:lnTo>
                <a:lnTo>
                  <a:pt x="225" y="269"/>
                </a:lnTo>
                <a:lnTo>
                  <a:pt x="225" y="272"/>
                </a:lnTo>
                <a:lnTo>
                  <a:pt x="225" y="275"/>
                </a:lnTo>
                <a:lnTo>
                  <a:pt x="225" y="277"/>
                </a:lnTo>
                <a:lnTo>
                  <a:pt x="227" y="280"/>
                </a:lnTo>
                <a:lnTo>
                  <a:pt x="225" y="280"/>
                </a:lnTo>
                <a:lnTo>
                  <a:pt x="225" y="282"/>
                </a:lnTo>
                <a:lnTo>
                  <a:pt x="222" y="282"/>
                </a:lnTo>
                <a:lnTo>
                  <a:pt x="222" y="285"/>
                </a:lnTo>
                <a:lnTo>
                  <a:pt x="220" y="285"/>
                </a:lnTo>
                <a:lnTo>
                  <a:pt x="220" y="288"/>
                </a:lnTo>
                <a:lnTo>
                  <a:pt x="217" y="288"/>
                </a:lnTo>
                <a:lnTo>
                  <a:pt x="217" y="290"/>
                </a:lnTo>
                <a:lnTo>
                  <a:pt x="214" y="290"/>
                </a:lnTo>
                <a:lnTo>
                  <a:pt x="214" y="293"/>
                </a:lnTo>
                <a:lnTo>
                  <a:pt x="214" y="296"/>
                </a:lnTo>
                <a:lnTo>
                  <a:pt x="212" y="296"/>
                </a:lnTo>
                <a:lnTo>
                  <a:pt x="212" y="298"/>
                </a:lnTo>
                <a:lnTo>
                  <a:pt x="212" y="301"/>
                </a:lnTo>
                <a:lnTo>
                  <a:pt x="212" y="303"/>
                </a:lnTo>
                <a:lnTo>
                  <a:pt x="209" y="303"/>
                </a:lnTo>
                <a:lnTo>
                  <a:pt x="212" y="303"/>
                </a:lnTo>
                <a:lnTo>
                  <a:pt x="214" y="303"/>
                </a:lnTo>
                <a:lnTo>
                  <a:pt x="212" y="303"/>
                </a:lnTo>
                <a:lnTo>
                  <a:pt x="214" y="303"/>
                </a:lnTo>
                <a:lnTo>
                  <a:pt x="214" y="301"/>
                </a:lnTo>
                <a:lnTo>
                  <a:pt x="217" y="301"/>
                </a:lnTo>
                <a:lnTo>
                  <a:pt x="217" y="298"/>
                </a:lnTo>
                <a:lnTo>
                  <a:pt x="220" y="298"/>
                </a:lnTo>
                <a:lnTo>
                  <a:pt x="222" y="296"/>
                </a:lnTo>
                <a:lnTo>
                  <a:pt x="225" y="296"/>
                </a:lnTo>
                <a:lnTo>
                  <a:pt x="227" y="296"/>
                </a:lnTo>
                <a:lnTo>
                  <a:pt x="227" y="293"/>
                </a:lnTo>
                <a:lnTo>
                  <a:pt x="230" y="293"/>
                </a:lnTo>
                <a:lnTo>
                  <a:pt x="230" y="296"/>
                </a:lnTo>
                <a:lnTo>
                  <a:pt x="230" y="298"/>
                </a:lnTo>
                <a:lnTo>
                  <a:pt x="230" y="301"/>
                </a:lnTo>
                <a:lnTo>
                  <a:pt x="233" y="301"/>
                </a:lnTo>
                <a:lnTo>
                  <a:pt x="235" y="301"/>
                </a:lnTo>
                <a:lnTo>
                  <a:pt x="238" y="301"/>
                </a:lnTo>
                <a:lnTo>
                  <a:pt x="238" y="303"/>
                </a:lnTo>
                <a:lnTo>
                  <a:pt x="240" y="303"/>
                </a:lnTo>
                <a:lnTo>
                  <a:pt x="240" y="306"/>
                </a:lnTo>
                <a:lnTo>
                  <a:pt x="243" y="306"/>
                </a:lnTo>
                <a:lnTo>
                  <a:pt x="243" y="309"/>
                </a:lnTo>
                <a:lnTo>
                  <a:pt x="246" y="309"/>
                </a:lnTo>
                <a:lnTo>
                  <a:pt x="248" y="309"/>
                </a:lnTo>
                <a:lnTo>
                  <a:pt x="251" y="309"/>
                </a:lnTo>
                <a:lnTo>
                  <a:pt x="253" y="309"/>
                </a:lnTo>
                <a:lnTo>
                  <a:pt x="253" y="311"/>
                </a:lnTo>
                <a:lnTo>
                  <a:pt x="251" y="311"/>
                </a:lnTo>
                <a:lnTo>
                  <a:pt x="251" y="314"/>
                </a:lnTo>
                <a:lnTo>
                  <a:pt x="251" y="316"/>
                </a:lnTo>
                <a:lnTo>
                  <a:pt x="253" y="316"/>
                </a:lnTo>
                <a:lnTo>
                  <a:pt x="253" y="319"/>
                </a:lnTo>
                <a:lnTo>
                  <a:pt x="253" y="316"/>
                </a:lnTo>
                <a:lnTo>
                  <a:pt x="253" y="314"/>
                </a:lnTo>
                <a:lnTo>
                  <a:pt x="256" y="314"/>
                </a:lnTo>
                <a:lnTo>
                  <a:pt x="256" y="311"/>
                </a:lnTo>
                <a:lnTo>
                  <a:pt x="259" y="311"/>
                </a:lnTo>
                <a:lnTo>
                  <a:pt x="256" y="309"/>
                </a:lnTo>
                <a:lnTo>
                  <a:pt x="259" y="306"/>
                </a:lnTo>
                <a:lnTo>
                  <a:pt x="259" y="303"/>
                </a:lnTo>
                <a:lnTo>
                  <a:pt x="256" y="303"/>
                </a:lnTo>
                <a:lnTo>
                  <a:pt x="256" y="301"/>
                </a:lnTo>
                <a:lnTo>
                  <a:pt x="253" y="301"/>
                </a:lnTo>
                <a:lnTo>
                  <a:pt x="251" y="301"/>
                </a:lnTo>
                <a:lnTo>
                  <a:pt x="248" y="301"/>
                </a:lnTo>
                <a:lnTo>
                  <a:pt x="246" y="301"/>
                </a:lnTo>
                <a:lnTo>
                  <a:pt x="246" y="298"/>
                </a:lnTo>
                <a:lnTo>
                  <a:pt x="246" y="296"/>
                </a:lnTo>
                <a:lnTo>
                  <a:pt x="246" y="293"/>
                </a:lnTo>
                <a:lnTo>
                  <a:pt x="243" y="293"/>
                </a:lnTo>
                <a:lnTo>
                  <a:pt x="243" y="290"/>
                </a:lnTo>
                <a:lnTo>
                  <a:pt x="246" y="290"/>
                </a:lnTo>
                <a:lnTo>
                  <a:pt x="248" y="290"/>
                </a:lnTo>
                <a:lnTo>
                  <a:pt x="248" y="288"/>
                </a:lnTo>
                <a:lnTo>
                  <a:pt x="248" y="285"/>
                </a:lnTo>
                <a:lnTo>
                  <a:pt x="246" y="285"/>
                </a:lnTo>
                <a:lnTo>
                  <a:pt x="246" y="282"/>
                </a:lnTo>
                <a:lnTo>
                  <a:pt x="243" y="282"/>
                </a:lnTo>
                <a:lnTo>
                  <a:pt x="243" y="280"/>
                </a:lnTo>
                <a:lnTo>
                  <a:pt x="243" y="277"/>
                </a:lnTo>
                <a:lnTo>
                  <a:pt x="246" y="277"/>
                </a:lnTo>
                <a:lnTo>
                  <a:pt x="248" y="277"/>
                </a:lnTo>
                <a:lnTo>
                  <a:pt x="248" y="275"/>
                </a:lnTo>
                <a:lnTo>
                  <a:pt x="251" y="275"/>
                </a:lnTo>
                <a:lnTo>
                  <a:pt x="253" y="275"/>
                </a:lnTo>
                <a:lnTo>
                  <a:pt x="253" y="272"/>
                </a:lnTo>
                <a:lnTo>
                  <a:pt x="256" y="272"/>
                </a:lnTo>
                <a:lnTo>
                  <a:pt x="259" y="272"/>
                </a:lnTo>
                <a:lnTo>
                  <a:pt x="259" y="275"/>
                </a:lnTo>
                <a:lnTo>
                  <a:pt x="259" y="277"/>
                </a:lnTo>
                <a:lnTo>
                  <a:pt x="256" y="277"/>
                </a:lnTo>
                <a:lnTo>
                  <a:pt x="256" y="280"/>
                </a:lnTo>
                <a:lnTo>
                  <a:pt x="256" y="282"/>
                </a:lnTo>
                <a:lnTo>
                  <a:pt x="259" y="282"/>
                </a:lnTo>
                <a:lnTo>
                  <a:pt x="256" y="282"/>
                </a:lnTo>
                <a:lnTo>
                  <a:pt x="259" y="282"/>
                </a:lnTo>
                <a:lnTo>
                  <a:pt x="259" y="285"/>
                </a:lnTo>
                <a:lnTo>
                  <a:pt x="261" y="285"/>
                </a:lnTo>
                <a:lnTo>
                  <a:pt x="264" y="285"/>
                </a:lnTo>
                <a:lnTo>
                  <a:pt x="264" y="288"/>
                </a:lnTo>
                <a:lnTo>
                  <a:pt x="264" y="290"/>
                </a:lnTo>
                <a:lnTo>
                  <a:pt x="264" y="293"/>
                </a:lnTo>
                <a:lnTo>
                  <a:pt x="261" y="293"/>
                </a:lnTo>
                <a:lnTo>
                  <a:pt x="261" y="296"/>
                </a:lnTo>
                <a:lnTo>
                  <a:pt x="264" y="296"/>
                </a:lnTo>
                <a:lnTo>
                  <a:pt x="264" y="293"/>
                </a:lnTo>
                <a:lnTo>
                  <a:pt x="264" y="290"/>
                </a:lnTo>
                <a:lnTo>
                  <a:pt x="266" y="290"/>
                </a:lnTo>
                <a:lnTo>
                  <a:pt x="269" y="290"/>
                </a:lnTo>
                <a:lnTo>
                  <a:pt x="269" y="288"/>
                </a:lnTo>
                <a:lnTo>
                  <a:pt x="269" y="285"/>
                </a:lnTo>
                <a:lnTo>
                  <a:pt x="269" y="282"/>
                </a:lnTo>
                <a:lnTo>
                  <a:pt x="269" y="280"/>
                </a:lnTo>
                <a:lnTo>
                  <a:pt x="269" y="277"/>
                </a:lnTo>
                <a:lnTo>
                  <a:pt x="272" y="277"/>
                </a:lnTo>
                <a:lnTo>
                  <a:pt x="272" y="280"/>
                </a:lnTo>
                <a:lnTo>
                  <a:pt x="274" y="280"/>
                </a:lnTo>
                <a:lnTo>
                  <a:pt x="277" y="280"/>
                </a:lnTo>
                <a:lnTo>
                  <a:pt x="277" y="282"/>
                </a:lnTo>
                <a:lnTo>
                  <a:pt x="274" y="282"/>
                </a:lnTo>
                <a:lnTo>
                  <a:pt x="274" y="285"/>
                </a:lnTo>
                <a:lnTo>
                  <a:pt x="274" y="288"/>
                </a:lnTo>
                <a:lnTo>
                  <a:pt x="274" y="290"/>
                </a:lnTo>
                <a:lnTo>
                  <a:pt x="274" y="293"/>
                </a:lnTo>
                <a:lnTo>
                  <a:pt x="274" y="296"/>
                </a:lnTo>
                <a:lnTo>
                  <a:pt x="277" y="296"/>
                </a:lnTo>
                <a:lnTo>
                  <a:pt x="277" y="293"/>
                </a:lnTo>
                <a:lnTo>
                  <a:pt x="277" y="296"/>
                </a:lnTo>
                <a:lnTo>
                  <a:pt x="277" y="298"/>
                </a:lnTo>
                <a:lnTo>
                  <a:pt x="277" y="301"/>
                </a:lnTo>
                <a:lnTo>
                  <a:pt x="274" y="301"/>
                </a:lnTo>
                <a:lnTo>
                  <a:pt x="274" y="303"/>
                </a:lnTo>
                <a:lnTo>
                  <a:pt x="272" y="303"/>
                </a:lnTo>
                <a:lnTo>
                  <a:pt x="272" y="306"/>
                </a:lnTo>
                <a:lnTo>
                  <a:pt x="272" y="303"/>
                </a:lnTo>
                <a:lnTo>
                  <a:pt x="269" y="306"/>
                </a:lnTo>
                <a:lnTo>
                  <a:pt x="266" y="306"/>
                </a:lnTo>
                <a:lnTo>
                  <a:pt x="266" y="309"/>
                </a:lnTo>
                <a:lnTo>
                  <a:pt x="266" y="311"/>
                </a:lnTo>
                <a:lnTo>
                  <a:pt x="269" y="311"/>
                </a:lnTo>
                <a:lnTo>
                  <a:pt x="272" y="311"/>
                </a:lnTo>
                <a:lnTo>
                  <a:pt x="272" y="314"/>
                </a:lnTo>
                <a:lnTo>
                  <a:pt x="272" y="316"/>
                </a:lnTo>
                <a:lnTo>
                  <a:pt x="269" y="316"/>
                </a:lnTo>
                <a:lnTo>
                  <a:pt x="266" y="319"/>
                </a:lnTo>
                <a:lnTo>
                  <a:pt x="269" y="319"/>
                </a:lnTo>
                <a:lnTo>
                  <a:pt x="272" y="319"/>
                </a:lnTo>
                <a:lnTo>
                  <a:pt x="272" y="316"/>
                </a:lnTo>
                <a:lnTo>
                  <a:pt x="274" y="316"/>
                </a:lnTo>
                <a:lnTo>
                  <a:pt x="277" y="316"/>
                </a:lnTo>
                <a:lnTo>
                  <a:pt x="277" y="319"/>
                </a:lnTo>
                <a:lnTo>
                  <a:pt x="277" y="322"/>
                </a:lnTo>
                <a:lnTo>
                  <a:pt x="277" y="319"/>
                </a:lnTo>
                <a:lnTo>
                  <a:pt x="277" y="322"/>
                </a:lnTo>
                <a:lnTo>
                  <a:pt x="280" y="322"/>
                </a:lnTo>
                <a:lnTo>
                  <a:pt x="280" y="319"/>
                </a:lnTo>
                <a:lnTo>
                  <a:pt x="280" y="316"/>
                </a:lnTo>
                <a:lnTo>
                  <a:pt x="280" y="314"/>
                </a:lnTo>
                <a:lnTo>
                  <a:pt x="277" y="314"/>
                </a:lnTo>
                <a:lnTo>
                  <a:pt x="277" y="311"/>
                </a:lnTo>
                <a:lnTo>
                  <a:pt x="277" y="309"/>
                </a:lnTo>
                <a:lnTo>
                  <a:pt x="280" y="309"/>
                </a:lnTo>
                <a:lnTo>
                  <a:pt x="282" y="306"/>
                </a:lnTo>
                <a:lnTo>
                  <a:pt x="285" y="306"/>
                </a:lnTo>
                <a:lnTo>
                  <a:pt x="285" y="309"/>
                </a:lnTo>
                <a:lnTo>
                  <a:pt x="287" y="306"/>
                </a:lnTo>
                <a:lnTo>
                  <a:pt x="290" y="306"/>
                </a:lnTo>
                <a:lnTo>
                  <a:pt x="290" y="309"/>
                </a:lnTo>
                <a:lnTo>
                  <a:pt x="290" y="311"/>
                </a:lnTo>
                <a:lnTo>
                  <a:pt x="293" y="311"/>
                </a:lnTo>
                <a:lnTo>
                  <a:pt x="293" y="309"/>
                </a:lnTo>
                <a:lnTo>
                  <a:pt x="295" y="311"/>
                </a:lnTo>
                <a:lnTo>
                  <a:pt x="298" y="311"/>
                </a:lnTo>
                <a:lnTo>
                  <a:pt x="300" y="311"/>
                </a:lnTo>
                <a:lnTo>
                  <a:pt x="303" y="311"/>
                </a:lnTo>
                <a:lnTo>
                  <a:pt x="303" y="314"/>
                </a:lnTo>
                <a:lnTo>
                  <a:pt x="303" y="316"/>
                </a:lnTo>
                <a:lnTo>
                  <a:pt x="303" y="319"/>
                </a:lnTo>
                <a:lnTo>
                  <a:pt x="306" y="319"/>
                </a:lnTo>
                <a:lnTo>
                  <a:pt x="308" y="319"/>
                </a:lnTo>
                <a:lnTo>
                  <a:pt x="308" y="322"/>
                </a:lnTo>
                <a:lnTo>
                  <a:pt x="308" y="324"/>
                </a:lnTo>
                <a:lnTo>
                  <a:pt x="306" y="327"/>
                </a:lnTo>
                <a:lnTo>
                  <a:pt x="306" y="329"/>
                </a:lnTo>
                <a:lnTo>
                  <a:pt x="306" y="332"/>
                </a:lnTo>
                <a:lnTo>
                  <a:pt x="303" y="332"/>
                </a:lnTo>
                <a:lnTo>
                  <a:pt x="300" y="332"/>
                </a:lnTo>
                <a:lnTo>
                  <a:pt x="298" y="332"/>
                </a:lnTo>
                <a:lnTo>
                  <a:pt x="298" y="335"/>
                </a:lnTo>
                <a:lnTo>
                  <a:pt x="295" y="335"/>
                </a:lnTo>
                <a:lnTo>
                  <a:pt x="298" y="335"/>
                </a:lnTo>
                <a:lnTo>
                  <a:pt x="300" y="337"/>
                </a:lnTo>
                <a:lnTo>
                  <a:pt x="303" y="337"/>
                </a:lnTo>
                <a:lnTo>
                  <a:pt x="303" y="340"/>
                </a:lnTo>
                <a:lnTo>
                  <a:pt x="303" y="343"/>
                </a:lnTo>
                <a:lnTo>
                  <a:pt x="300" y="343"/>
                </a:lnTo>
                <a:lnTo>
                  <a:pt x="300" y="345"/>
                </a:lnTo>
                <a:lnTo>
                  <a:pt x="303" y="345"/>
                </a:lnTo>
                <a:lnTo>
                  <a:pt x="306" y="345"/>
                </a:lnTo>
                <a:lnTo>
                  <a:pt x="308" y="345"/>
                </a:lnTo>
                <a:lnTo>
                  <a:pt x="311" y="348"/>
                </a:lnTo>
                <a:lnTo>
                  <a:pt x="313" y="350"/>
                </a:lnTo>
                <a:lnTo>
                  <a:pt x="313" y="353"/>
                </a:lnTo>
                <a:lnTo>
                  <a:pt x="313" y="350"/>
                </a:lnTo>
                <a:lnTo>
                  <a:pt x="316" y="350"/>
                </a:lnTo>
                <a:lnTo>
                  <a:pt x="316" y="348"/>
                </a:lnTo>
                <a:lnTo>
                  <a:pt x="316" y="350"/>
                </a:lnTo>
                <a:lnTo>
                  <a:pt x="316" y="348"/>
                </a:lnTo>
                <a:lnTo>
                  <a:pt x="319" y="348"/>
                </a:lnTo>
                <a:lnTo>
                  <a:pt x="316" y="348"/>
                </a:lnTo>
                <a:lnTo>
                  <a:pt x="313" y="348"/>
                </a:lnTo>
                <a:lnTo>
                  <a:pt x="313" y="345"/>
                </a:lnTo>
              </a:path>
            </a:pathLst>
          </a:custGeom>
          <a:noFill/>
          <a:ln w="4763">
            <a:solidFill>
              <a:srgbClr val="6E6E6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275" name="Freeform 65"/>
          <p:cNvSpPr>
            <a:spLocks/>
          </p:cNvSpPr>
          <p:nvPr/>
        </p:nvSpPr>
        <p:spPr bwMode="auto">
          <a:xfrm>
            <a:off x="4501662" y="1108076"/>
            <a:ext cx="2907323" cy="658813"/>
          </a:xfrm>
          <a:custGeom>
            <a:avLst/>
            <a:gdLst>
              <a:gd name="T0" fmla="*/ 1681 w 1984"/>
              <a:gd name="T1" fmla="*/ 81 h 415"/>
              <a:gd name="T2" fmla="*/ 1689 w 1984"/>
              <a:gd name="T3" fmla="*/ 94 h 415"/>
              <a:gd name="T4" fmla="*/ 1712 w 1984"/>
              <a:gd name="T5" fmla="*/ 115 h 415"/>
              <a:gd name="T6" fmla="*/ 1718 w 1984"/>
              <a:gd name="T7" fmla="*/ 115 h 415"/>
              <a:gd name="T8" fmla="*/ 1741 w 1984"/>
              <a:gd name="T9" fmla="*/ 92 h 415"/>
              <a:gd name="T10" fmla="*/ 1762 w 1984"/>
              <a:gd name="T11" fmla="*/ 97 h 415"/>
              <a:gd name="T12" fmla="*/ 1775 w 1984"/>
              <a:gd name="T13" fmla="*/ 78 h 415"/>
              <a:gd name="T14" fmla="*/ 1796 w 1984"/>
              <a:gd name="T15" fmla="*/ 73 h 415"/>
              <a:gd name="T16" fmla="*/ 1814 w 1984"/>
              <a:gd name="T17" fmla="*/ 68 h 415"/>
              <a:gd name="T18" fmla="*/ 1846 w 1984"/>
              <a:gd name="T19" fmla="*/ 68 h 415"/>
              <a:gd name="T20" fmla="*/ 1864 w 1984"/>
              <a:gd name="T21" fmla="*/ 60 h 415"/>
              <a:gd name="T22" fmla="*/ 1900 w 1984"/>
              <a:gd name="T23" fmla="*/ 50 h 415"/>
              <a:gd name="T24" fmla="*/ 1919 w 1984"/>
              <a:gd name="T25" fmla="*/ 31 h 415"/>
              <a:gd name="T26" fmla="*/ 1940 w 1984"/>
              <a:gd name="T27" fmla="*/ 16 h 415"/>
              <a:gd name="T28" fmla="*/ 1963 w 1984"/>
              <a:gd name="T29" fmla="*/ 0 h 415"/>
              <a:gd name="T30" fmla="*/ 1971 w 1984"/>
              <a:gd name="T31" fmla="*/ 21 h 415"/>
              <a:gd name="T32" fmla="*/ 1903 w 1984"/>
              <a:gd name="T33" fmla="*/ 76 h 415"/>
              <a:gd name="T34" fmla="*/ 1859 w 1984"/>
              <a:gd name="T35" fmla="*/ 94 h 415"/>
              <a:gd name="T36" fmla="*/ 1814 w 1984"/>
              <a:gd name="T37" fmla="*/ 133 h 415"/>
              <a:gd name="T38" fmla="*/ 1772 w 1984"/>
              <a:gd name="T39" fmla="*/ 154 h 415"/>
              <a:gd name="T40" fmla="*/ 1715 w 1984"/>
              <a:gd name="T41" fmla="*/ 186 h 415"/>
              <a:gd name="T42" fmla="*/ 1660 w 1984"/>
              <a:gd name="T43" fmla="*/ 186 h 415"/>
              <a:gd name="T44" fmla="*/ 1605 w 1984"/>
              <a:gd name="T45" fmla="*/ 159 h 415"/>
              <a:gd name="T46" fmla="*/ 1527 w 1984"/>
              <a:gd name="T47" fmla="*/ 128 h 415"/>
              <a:gd name="T48" fmla="*/ 1451 w 1984"/>
              <a:gd name="T49" fmla="*/ 141 h 415"/>
              <a:gd name="T50" fmla="*/ 1394 w 1984"/>
              <a:gd name="T51" fmla="*/ 141 h 415"/>
              <a:gd name="T52" fmla="*/ 1365 w 1984"/>
              <a:gd name="T53" fmla="*/ 167 h 415"/>
              <a:gd name="T54" fmla="*/ 1329 w 1984"/>
              <a:gd name="T55" fmla="*/ 165 h 415"/>
              <a:gd name="T56" fmla="*/ 1284 w 1984"/>
              <a:gd name="T57" fmla="*/ 165 h 415"/>
              <a:gd name="T58" fmla="*/ 1237 w 1984"/>
              <a:gd name="T59" fmla="*/ 133 h 415"/>
              <a:gd name="T60" fmla="*/ 1203 w 1984"/>
              <a:gd name="T61" fmla="*/ 89 h 415"/>
              <a:gd name="T62" fmla="*/ 1172 w 1984"/>
              <a:gd name="T63" fmla="*/ 71 h 415"/>
              <a:gd name="T64" fmla="*/ 1133 w 1984"/>
              <a:gd name="T65" fmla="*/ 112 h 415"/>
              <a:gd name="T66" fmla="*/ 1099 w 1984"/>
              <a:gd name="T67" fmla="*/ 144 h 415"/>
              <a:gd name="T68" fmla="*/ 1049 w 1984"/>
              <a:gd name="T69" fmla="*/ 191 h 415"/>
              <a:gd name="T70" fmla="*/ 1034 w 1984"/>
              <a:gd name="T71" fmla="*/ 220 h 415"/>
              <a:gd name="T72" fmla="*/ 987 w 1984"/>
              <a:gd name="T73" fmla="*/ 196 h 415"/>
              <a:gd name="T74" fmla="*/ 919 w 1984"/>
              <a:gd name="T75" fmla="*/ 193 h 415"/>
              <a:gd name="T76" fmla="*/ 875 w 1984"/>
              <a:gd name="T77" fmla="*/ 186 h 415"/>
              <a:gd name="T78" fmla="*/ 822 w 1984"/>
              <a:gd name="T79" fmla="*/ 167 h 415"/>
              <a:gd name="T80" fmla="*/ 786 w 1984"/>
              <a:gd name="T81" fmla="*/ 152 h 415"/>
              <a:gd name="T82" fmla="*/ 741 w 1984"/>
              <a:gd name="T83" fmla="*/ 149 h 415"/>
              <a:gd name="T84" fmla="*/ 647 w 1984"/>
              <a:gd name="T85" fmla="*/ 165 h 415"/>
              <a:gd name="T86" fmla="*/ 619 w 1984"/>
              <a:gd name="T87" fmla="*/ 196 h 415"/>
              <a:gd name="T88" fmla="*/ 598 w 1984"/>
              <a:gd name="T89" fmla="*/ 230 h 415"/>
              <a:gd name="T90" fmla="*/ 582 w 1984"/>
              <a:gd name="T91" fmla="*/ 238 h 415"/>
              <a:gd name="T92" fmla="*/ 546 w 1984"/>
              <a:gd name="T93" fmla="*/ 233 h 415"/>
              <a:gd name="T94" fmla="*/ 535 w 1984"/>
              <a:gd name="T95" fmla="*/ 204 h 415"/>
              <a:gd name="T96" fmla="*/ 426 w 1984"/>
              <a:gd name="T97" fmla="*/ 222 h 415"/>
              <a:gd name="T98" fmla="*/ 439 w 1984"/>
              <a:gd name="T99" fmla="*/ 259 h 415"/>
              <a:gd name="T100" fmla="*/ 407 w 1984"/>
              <a:gd name="T101" fmla="*/ 290 h 415"/>
              <a:gd name="T102" fmla="*/ 373 w 1984"/>
              <a:gd name="T103" fmla="*/ 334 h 415"/>
              <a:gd name="T104" fmla="*/ 329 w 1984"/>
              <a:gd name="T105" fmla="*/ 358 h 415"/>
              <a:gd name="T106" fmla="*/ 295 w 1984"/>
              <a:gd name="T107" fmla="*/ 384 h 415"/>
              <a:gd name="T108" fmla="*/ 248 w 1984"/>
              <a:gd name="T109" fmla="*/ 392 h 415"/>
              <a:gd name="T110" fmla="*/ 191 w 1984"/>
              <a:gd name="T111" fmla="*/ 410 h 415"/>
              <a:gd name="T112" fmla="*/ 157 w 1984"/>
              <a:gd name="T113" fmla="*/ 395 h 415"/>
              <a:gd name="T114" fmla="*/ 112 w 1984"/>
              <a:gd name="T115" fmla="*/ 363 h 415"/>
              <a:gd name="T116" fmla="*/ 78 w 1984"/>
              <a:gd name="T117" fmla="*/ 371 h 415"/>
              <a:gd name="T118" fmla="*/ 11 w 1984"/>
              <a:gd name="T119" fmla="*/ 381 h 4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984" h="415">
                <a:moveTo>
                  <a:pt x="1665" y="94"/>
                </a:moveTo>
                <a:lnTo>
                  <a:pt x="1665" y="92"/>
                </a:lnTo>
                <a:lnTo>
                  <a:pt x="1668" y="92"/>
                </a:lnTo>
                <a:lnTo>
                  <a:pt x="1671" y="92"/>
                </a:lnTo>
                <a:lnTo>
                  <a:pt x="1668" y="89"/>
                </a:lnTo>
                <a:lnTo>
                  <a:pt x="1668" y="86"/>
                </a:lnTo>
                <a:lnTo>
                  <a:pt x="1668" y="84"/>
                </a:lnTo>
                <a:lnTo>
                  <a:pt x="1665" y="84"/>
                </a:lnTo>
                <a:lnTo>
                  <a:pt x="1665" y="81"/>
                </a:lnTo>
                <a:lnTo>
                  <a:pt x="1668" y="81"/>
                </a:lnTo>
                <a:lnTo>
                  <a:pt x="1671" y="81"/>
                </a:lnTo>
                <a:lnTo>
                  <a:pt x="1673" y="81"/>
                </a:lnTo>
                <a:lnTo>
                  <a:pt x="1676" y="81"/>
                </a:lnTo>
                <a:lnTo>
                  <a:pt x="1676" y="78"/>
                </a:lnTo>
                <a:lnTo>
                  <a:pt x="1676" y="81"/>
                </a:lnTo>
                <a:lnTo>
                  <a:pt x="1679" y="81"/>
                </a:lnTo>
                <a:lnTo>
                  <a:pt x="1681" y="81"/>
                </a:lnTo>
                <a:lnTo>
                  <a:pt x="1684" y="81"/>
                </a:lnTo>
                <a:lnTo>
                  <a:pt x="1684" y="84"/>
                </a:lnTo>
                <a:lnTo>
                  <a:pt x="1686" y="84"/>
                </a:lnTo>
                <a:lnTo>
                  <a:pt x="1684" y="84"/>
                </a:lnTo>
                <a:lnTo>
                  <a:pt x="1686" y="84"/>
                </a:lnTo>
                <a:lnTo>
                  <a:pt x="1684" y="84"/>
                </a:lnTo>
                <a:lnTo>
                  <a:pt x="1684" y="86"/>
                </a:lnTo>
                <a:lnTo>
                  <a:pt x="1684" y="84"/>
                </a:lnTo>
                <a:lnTo>
                  <a:pt x="1686" y="84"/>
                </a:lnTo>
                <a:lnTo>
                  <a:pt x="1684" y="86"/>
                </a:lnTo>
                <a:lnTo>
                  <a:pt x="1686" y="86"/>
                </a:lnTo>
                <a:lnTo>
                  <a:pt x="1684" y="86"/>
                </a:lnTo>
                <a:lnTo>
                  <a:pt x="1681" y="89"/>
                </a:lnTo>
                <a:lnTo>
                  <a:pt x="1681" y="92"/>
                </a:lnTo>
                <a:lnTo>
                  <a:pt x="1684" y="94"/>
                </a:lnTo>
                <a:lnTo>
                  <a:pt x="1686" y="94"/>
                </a:lnTo>
                <a:lnTo>
                  <a:pt x="1689" y="94"/>
                </a:lnTo>
                <a:lnTo>
                  <a:pt x="1689" y="92"/>
                </a:lnTo>
                <a:lnTo>
                  <a:pt x="1692" y="92"/>
                </a:lnTo>
                <a:lnTo>
                  <a:pt x="1694" y="92"/>
                </a:lnTo>
                <a:lnTo>
                  <a:pt x="1694" y="94"/>
                </a:lnTo>
                <a:lnTo>
                  <a:pt x="1697" y="94"/>
                </a:lnTo>
                <a:lnTo>
                  <a:pt x="1697" y="97"/>
                </a:lnTo>
                <a:lnTo>
                  <a:pt x="1699" y="97"/>
                </a:lnTo>
                <a:lnTo>
                  <a:pt x="1699" y="99"/>
                </a:lnTo>
                <a:lnTo>
                  <a:pt x="1702" y="102"/>
                </a:lnTo>
                <a:lnTo>
                  <a:pt x="1705" y="102"/>
                </a:lnTo>
                <a:lnTo>
                  <a:pt x="1705" y="105"/>
                </a:lnTo>
                <a:lnTo>
                  <a:pt x="1707" y="105"/>
                </a:lnTo>
                <a:lnTo>
                  <a:pt x="1707" y="107"/>
                </a:lnTo>
                <a:lnTo>
                  <a:pt x="1707" y="110"/>
                </a:lnTo>
                <a:lnTo>
                  <a:pt x="1710" y="110"/>
                </a:lnTo>
                <a:lnTo>
                  <a:pt x="1710" y="112"/>
                </a:lnTo>
                <a:lnTo>
                  <a:pt x="1712" y="115"/>
                </a:lnTo>
                <a:lnTo>
                  <a:pt x="1712" y="118"/>
                </a:lnTo>
                <a:lnTo>
                  <a:pt x="1710" y="118"/>
                </a:lnTo>
                <a:lnTo>
                  <a:pt x="1710" y="120"/>
                </a:lnTo>
                <a:lnTo>
                  <a:pt x="1712" y="120"/>
                </a:lnTo>
                <a:lnTo>
                  <a:pt x="1715" y="120"/>
                </a:lnTo>
                <a:lnTo>
                  <a:pt x="1715" y="123"/>
                </a:lnTo>
                <a:lnTo>
                  <a:pt x="1718" y="123"/>
                </a:lnTo>
                <a:lnTo>
                  <a:pt x="1720" y="125"/>
                </a:lnTo>
                <a:lnTo>
                  <a:pt x="1720" y="128"/>
                </a:lnTo>
                <a:lnTo>
                  <a:pt x="1720" y="125"/>
                </a:lnTo>
                <a:lnTo>
                  <a:pt x="1720" y="123"/>
                </a:lnTo>
                <a:lnTo>
                  <a:pt x="1723" y="123"/>
                </a:lnTo>
                <a:lnTo>
                  <a:pt x="1723" y="120"/>
                </a:lnTo>
                <a:lnTo>
                  <a:pt x="1720" y="120"/>
                </a:lnTo>
                <a:lnTo>
                  <a:pt x="1720" y="118"/>
                </a:lnTo>
                <a:lnTo>
                  <a:pt x="1720" y="115"/>
                </a:lnTo>
                <a:lnTo>
                  <a:pt x="1718" y="115"/>
                </a:lnTo>
                <a:lnTo>
                  <a:pt x="1718" y="112"/>
                </a:lnTo>
                <a:lnTo>
                  <a:pt x="1718" y="110"/>
                </a:lnTo>
                <a:lnTo>
                  <a:pt x="1720" y="107"/>
                </a:lnTo>
                <a:lnTo>
                  <a:pt x="1723" y="107"/>
                </a:lnTo>
                <a:lnTo>
                  <a:pt x="1723" y="105"/>
                </a:lnTo>
                <a:lnTo>
                  <a:pt x="1723" y="102"/>
                </a:lnTo>
                <a:lnTo>
                  <a:pt x="1726" y="102"/>
                </a:lnTo>
                <a:lnTo>
                  <a:pt x="1728" y="102"/>
                </a:lnTo>
                <a:lnTo>
                  <a:pt x="1731" y="102"/>
                </a:lnTo>
                <a:lnTo>
                  <a:pt x="1731" y="99"/>
                </a:lnTo>
                <a:lnTo>
                  <a:pt x="1733" y="99"/>
                </a:lnTo>
                <a:lnTo>
                  <a:pt x="1733" y="97"/>
                </a:lnTo>
                <a:lnTo>
                  <a:pt x="1736" y="97"/>
                </a:lnTo>
                <a:lnTo>
                  <a:pt x="1736" y="94"/>
                </a:lnTo>
                <a:lnTo>
                  <a:pt x="1736" y="92"/>
                </a:lnTo>
                <a:lnTo>
                  <a:pt x="1739" y="92"/>
                </a:lnTo>
                <a:lnTo>
                  <a:pt x="1741" y="92"/>
                </a:lnTo>
                <a:lnTo>
                  <a:pt x="1744" y="92"/>
                </a:lnTo>
                <a:lnTo>
                  <a:pt x="1746" y="92"/>
                </a:lnTo>
                <a:lnTo>
                  <a:pt x="1746" y="89"/>
                </a:lnTo>
                <a:lnTo>
                  <a:pt x="1749" y="89"/>
                </a:lnTo>
                <a:lnTo>
                  <a:pt x="1752" y="89"/>
                </a:lnTo>
                <a:lnTo>
                  <a:pt x="1754" y="89"/>
                </a:lnTo>
                <a:lnTo>
                  <a:pt x="1752" y="89"/>
                </a:lnTo>
                <a:lnTo>
                  <a:pt x="1754" y="89"/>
                </a:lnTo>
                <a:lnTo>
                  <a:pt x="1754" y="92"/>
                </a:lnTo>
                <a:lnTo>
                  <a:pt x="1757" y="94"/>
                </a:lnTo>
                <a:lnTo>
                  <a:pt x="1757" y="97"/>
                </a:lnTo>
                <a:lnTo>
                  <a:pt x="1759" y="97"/>
                </a:lnTo>
                <a:lnTo>
                  <a:pt x="1759" y="99"/>
                </a:lnTo>
                <a:lnTo>
                  <a:pt x="1759" y="97"/>
                </a:lnTo>
                <a:lnTo>
                  <a:pt x="1762" y="97"/>
                </a:lnTo>
                <a:lnTo>
                  <a:pt x="1762" y="99"/>
                </a:lnTo>
                <a:lnTo>
                  <a:pt x="1762" y="97"/>
                </a:lnTo>
                <a:lnTo>
                  <a:pt x="1759" y="97"/>
                </a:lnTo>
                <a:lnTo>
                  <a:pt x="1759" y="94"/>
                </a:lnTo>
                <a:lnTo>
                  <a:pt x="1757" y="94"/>
                </a:lnTo>
                <a:lnTo>
                  <a:pt x="1757" y="92"/>
                </a:lnTo>
                <a:lnTo>
                  <a:pt x="1759" y="92"/>
                </a:lnTo>
                <a:lnTo>
                  <a:pt x="1757" y="92"/>
                </a:lnTo>
                <a:lnTo>
                  <a:pt x="1757" y="89"/>
                </a:lnTo>
                <a:lnTo>
                  <a:pt x="1759" y="86"/>
                </a:lnTo>
                <a:lnTo>
                  <a:pt x="1759" y="84"/>
                </a:lnTo>
                <a:lnTo>
                  <a:pt x="1762" y="84"/>
                </a:lnTo>
                <a:lnTo>
                  <a:pt x="1762" y="81"/>
                </a:lnTo>
                <a:lnTo>
                  <a:pt x="1765" y="81"/>
                </a:lnTo>
                <a:lnTo>
                  <a:pt x="1767" y="81"/>
                </a:lnTo>
                <a:lnTo>
                  <a:pt x="1770" y="78"/>
                </a:lnTo>
                <a:lnTo>
                  <a:pt x="1772" y="81"/>
                </a:lnTo>
                <a:lnTo>
                  <a:pt x="1772" y="78"/>
                </a:lnTo>
                <a:lnTo>
                  <a:pt x="1775" y="78"/>
                </a:lnTo>
                <a:lnTo>
                  <a:pt x="1775" y="81"/>
                </a:lnTo>
                <a:lnTo>
                  <a:pt x="1775" y="78"/>
                </a:lnTo>
                <a:lnTo>
                  <a:pt x="1775" y="81"/>
                </a:lnTo>
                <a:lnTo>
                  <a:pt x="1778" y="81"/>
                </a:lnTo>
                <a:lnTo>
                  <a:pt x="1778" y="78"/>
                </a:lnTo>
                <a:lnTo>
                  <a:pt x="1778" y="81"/>
                </a:lnTo>
                <a:lnTo>
                  <a:pt x="1780" y="81"/>
                </a:lnTo>
                <a:lnTo>
                  <a:pt x="1783" y="81"/>
                </a:lnTo>
                <a:lnTo>
                  <a:pt x="1783" y="78"/>
                </a:lnTo>
                <a:lnTo>
                  <a:pt x="1783" y="76"/>
                </a:lnTo>
                <a:lnTo>
                  <a:pt x="1786" y="76"/>
                </a:lnTo>
                <a:lnTo>
                  <a:pt x="1786" y="78"/>
                </a:lnTo>
                <a:lnTo>
                  <a:pt x="1788" y="78"/>
                </a:lnTo>
                <a:lnTo>
                  <a:pt x="1791" y="78"/>
                </a:lnTo>
                <a:lnTo>
                  <a:pt x="1793" y="78"/>
                </a:lnTo>
                <a:lnTo>
                  <a:pt x="1793" y="76"/>
                </a:lnTo>
                <a:lnTo>
                  <a:pt x="1796" y="73"/>
                </a:lnTo>
                <a:lnTo>
                  <a:pt x="1793" y="73"/>
                </a:lnTo>
                <a:lnTo>
                  <a:pt x="1796" y="73"/>
                </a:lnTo>
                <a:lnTo>
                  <a:pt x="1796" y="71"/>
                </a:lnTo>
                <a:lnTo>
                  <a:pt x="1799" y="71"/>
                </a:lnTo>
                <a:lnTo>
                  <a:pt x="1799" y="68"/>
                </a:lnTo>
                <a:lnTo>
                  <a:pt x="1801" y="68"/>
                </a:lnTo>
                <a:lnTo>
                  <a:pt x="1801" y="65"/>
                </a:lnTo>
                <a:lnTo>
                  <a:pt x="1804" y="65"/>
                </a:lnTo>
                <a:lnTo>
                  <a:pt x="1804" y="68"/>
                </a:lnTo>
                <a:lnTo>
                  <a:pt x="1804" y="65"/>
                </a:lnTo>
                <a:lnTo>
                  <a:pt x="1806" y="65"/>
                </a:lnTo>
                <a:lnTo>
                  <a:pt x="1809" y="65"/>
                </a:lnTo>
                <a:lnTo>
                  <a:pt x="1812" y="65"/>
                </a:lnTo>
                <a:lnTo>
                  <a:pt x="1814" y="65"/>
                </a:lnTo>
                <a:lnTo>
                  <a:pt x="1817" y="65"/>
                </a:lnTo>
                <a:lnTo>
                  <a:pt x="1817" y="68"/>
                </a:lnTo>
                <a:lnTo>
                  <a:pt x="1814" y="68"/>
                </a:lnTo>
                <a:lnTo>
                  <a:pt x="1817" y="68"/>
                </a:lnTo>
                <a:lnTo>
                  <a:pt x="1819" y="71"/>
                </a:lnTo>
                <a:lnTo>
                  <a:pt x="1819" y="68"/>
                </a:lnTo>
                <a:lnTo>
                  <a:pt x="1822" y="68"/>
                </a:lnTo>
                <a:lnTo>
                  <a:pt x="1822" y="65"/>
                </a:lnTo>
                <a:lnTo>
                  <a:pt x="1825" y="65"/>
                </a:lnTo>
                <a:lnTo>
                  <a:pt x="1825" y="63"/>
                </a:lnTo>
                <a:lnTo>
                  <a:pt x="1827" y="63"/>
                </a:lnTo>
                <a:lnTo>
                  <a:pt x="1827" y="65"/>
                </a:lnTo>
                <a:lnTo>
                  <a:pt x="1830" y="65"/>
                </a:lnTo>
                <a:lnTo>
                  <a:pt x="1830" y="68"/>
                </a:lnTo>
                <a:lnTo>
                  <a:pt x="1833" y="68"/>
                </a:lnTo>
                <a:lnTo>
                  <a:pt x="1835" y="68"/>
                </a:lnTo>
                <a:lnTo>
                  <a:pt x="1838" y="68"/>
                </a:lnTo>
                <a:lnTo>
                  <a:pt x="1840" y="68"/>
                </a:lnTo>
                <a:lnTo>
                  <a:pt x="1843" y="68"/>
                </a:lnTo>
                <a:lnTo>
                  <a:pt x="1846" y="68"/>
                </a:lnTo>
                <a:lnTo>
                  <a:pt x="1846" y="71"/>
                </a:lnTo>
                <a:lnTo>
                  <a:pt x="1848" y="71"/>
                </a:lnTo>
                <a:lnTo>
                  <a:pt x="1851" y="71"/>
                </a:lnTo>
                <a:lnTo>
                  <a:pt x="1853" y="68"/>
                </a:lnTo>
                <a:lnTo>
                  <a:pt x="1853" y="65"/>
                </a:lnTo>
                <a:lnTo>
                  <a:pt x="1851" y="65"/>
                </a:lnTo>
                <a:lnTo>
                  <a:pt x="1851" y="63"/>
                </a:lnTo>
                <a:lnTo>
                  <a:pt x="1851" y="60"/>
                </a:lnTo>
                <a:lnTo>
                  <a:pt x="1853" y="60"/>
                </a:lnTo>
                <a:lnTo>
                  <a:pt x="1853" y="63"/>
                </a:lnTo>
                <a:lnTo>
                  <a:pt x="1856" y="63"/>
                </a:lnTo>
                <a:lnTo>
                  <a:pt x="1856" y="60"/>
                </a:lnTo>
                <a:lnTo>
                  <a:pt x="1859" y="60"/>
                </a:lnTo>
                <a:lnTo>
                  <a:pt x="1861" y="60"/>
                </a:lnTo>
                <a:lnTo>
                  <a:pt x="1861" y="58"/>
                </a:lnTo>
                <a:lnTo>
                  <a:pt x="1861" y="60"/>
                </a:lnTo>
                <a:lnTo>
                  <a:pt x="1864" y="60"/>
                </a:lnTo>
                <a:lnTo>
                  <a:pt x="1866" y="60"/>
                </a:lnTo>
                <a:lnTo>
                  <a:pt x="1866" y="58"/>
                </a:lnTo>
                <a:lnTo>
                  <a:pt x="1869" y="55"/>
                </a:lnTo>
                <a:lnTo>
                  <a:pt x="1872" y="55"/>
                </a:lnTo>
                <a:lnTo>
                  <a:pt x="1872" y="52"/>
                </a:lnTo>
                <a:lnTo>
                  <a:pt x="1874" y="52"/>
                </a:lnTo>
                <a:lnTo>
                  <a:pt x="1877" y="52"/>
                </a:lnTo>
                <a:lnTo>
                  <a:pt x="1880" y="52"/>
                </a:lnTo>
                <a:lnTo>
                  <a:pt x="1880" y="50"/>
                </a:lnTo>
                <a:lnTo>
                  <a:pt x="1882" y="50"/>
                </a:lnTo>
                <a:lnTo>
                  <a:pt x="1885" y="50"/>
                </a:lnTo>
                <a:lnTo>
                  <a:pt x="1887" y="50"/>
                </a:lnTo>
                <a:lnTo>
                  <a:pt x="1890" y="50"/>
                </a:lnTo>
                <a:lnTo>
                  <a:pt x="1893" y="50"/>
                </a:lnTo>
                <a:lnTo>
                  <a:pt x="1895" y="50"/>
                </a:lnTo>
                <a:lnTo>
                  <a:pt x="1898" y="50"/>
                </a:lnTo>
                <a:lnTo>
                  <a:pt x="1900" y="50"/>
                </a:lnTo>
                <a:lnTo>
                  <a:pt x="1903" y="50"/>
                </a:lnTo>
                <a:lnTo>
                  <a:pt x="1906" y="50"/>
                </a:lnTo>
                <a:lnTo>
                  <a:pt x="1906" y="47"/>
                </a:lnTo>
                <a:lnTo>
                  <a:pt x="1908" y="47"/>
                </a:lnTo>
                <a:lnTo>
                  <a:pt x="1908" y="45"/>
                </a:lnTo>
                <a:lnTo>
                  <a:pt x="1911" y="45"/>
                </a:lnTo>
                <a:lnTo>
                  <a:pt x="1911" y="42"/>
                </a:lnTo>
                <a:lnTo>
                  <a:pt x="1913" y="42"/>
                </a:lnTo>
                <a:lnTo>
                  <a:pt x="1913" y="39"/>
                </a:lnTo>
                <a:lnTo>
                  <a:pt x="1916" y="37"/>
                </a:lnTo>
                <a:lnTo>
                  <a:pt x="1916" y="39"/>
                </a:lnTo>
                <a:lnTo>
                  <a:pt x="1916" y="37"/>
                </a:lnTo>
                <a:lnTo>
                  <a:pt x="1919" y="37"/>
                </a:lnTo>
                <a:lnTo>
                  <a:pt x="1916" y="37"/>
                </a:lnTo>
                <a:lnTo>
                  <a:pt x="1916" y="34"/>
                </a:lnTo>
                <a:lnTo>
                  <a:pt x="1919" y="34"/>
                </a:lnTo>
                <a:lnTo>
                  <a:pt x="1919" y="31"/>
                </a:lnTo>
                <a:lnTo>
                  <a:pt x="1921" y="31"/>
                </a:lnTo>
                <a:lnTo>
                  <a:pt x="1921" y="29"/>
                </a:lnTo>
                <a:lnTo>
                  <a:pt x="1921" y="31"/>
                </a:lnTo>
                <a:lnTo>
                  <a:pt x="1921" y="29"/>
                </a:lnTo>
                <a:lnTo>
                  <a:pt x="1924" y="29"/>
                </a:lnTo>
                <a:lnTo>
                  <a:pt x="1926" y="29"/>
                </a:lnTo>
                <a:lnTo>
                  <a:pt x="1926" y="26"/>
                </a:lnTo>
                <a:lnTo>
                  <a:pt x="1929" y="26"/>
                </a:lnTo>
                <a:lnTo>
                  <a:pt x="1929" y="24"/>
                </a:lnTo>
                <a:lnTo>
                  <a:pt x="1929" y="26"/>
                </a:lnTo>
                <a:lnTo>
                  <a:pt x="1929" y="24"/>
                </a:lnTo>
                <a:lnTo>
                  <a:pt x="1932" y="24"/>
                </a:lnTo>
                <a:lnTo>
                  <a:pt x="1934" y="21"/>
                </a:lnTo>
                <a:lnTo>
                  <a:pt x="1934" y="18"/>
                </a:lnTo>
                <a:lnTo>
                  <a:pt x="1937" y="18"/>
                </a:lnTo>
                <a:lnTo>
                  <a:pt x="1937" y="16"/>
                </a:lnTo>
                <a:lnTo>
                  <a:pt x="1940" y="16"/>
                </a:lnTo>
                <a:lnTo>
                  <a:pt x="1942" y="16"/>
                </a:lnTo>
                <a:lnTo>
                  <a:pt x="1945" y="16"/>
                </a:lnTo>
                <a:lnTo>
                  <a:pt x="1947" y="16"/>
                </a:lnTo>
                <a:lnTo>
                  <a:pt x="1947" y="13"/>
                </a:lnTo>
                <a:lnTo>
                  <a:pt x="1950" y="13"/>
                </a:lnTo>
                <a:lnTo>
                  <a:pt x="1950" y="11"/>
                </a:lnTo>
                <a:lnTo>
                  <a:pt x="1953" y="11"/>
                </a:lnTo>
                <a:lnTo>
                  <a:pt x="1953" y="8"/>
                </a:lnTo>
                <a:lnTo>
                  <a:pt x="1955" y="8"/>
                </a:lnTo>
                <a:lnTo>
                  <a:pt x="1958" y="8"/>
                </a:lnTo>
                <a:lnTo>
                  <a:pt x="1958" y="5"/>
                </a:lnTo>
                <a:lnTo>
                  <a:pt x="1960" y="5"/>
                </a:lnTo>
                <a:lnTo>
                  <a:pt x="1958" y="5"/>
                </a:lnTo>
                <a:lnTo>
                  <a:pt x="1958" y="3"/>
                </a:lnTo>
                <a:lnTo>
                  <a:pt x="1960" y="3"/>
                </a:lnTo>
                <a:lnTo>
                  <a:pt x="1963" y="3"/>
                </a:lnTo>
                <a:lnTo>
                  <a:pt x="1963" y="0"/>
                </a:lnTo>
                <a:lnTo>
                  <a:pt x="1966" y="0"/>
                </a:lnTo>
                <a:lnTo>
                  <a:pt x="1968" y="0"/>
                </a:lnTo>
                <a:lnTo>
                  <a:pt x="1968" y="3"/>
                </a:lnTo>
                <a:lnTo>
                  <a:pt x="1968" y="5"/>
                </a:lnTo>
                <a:lnTo>
                  <a:pt x="1968" y="3"/>
                </a:lnTo>
                <a:lnTo>
                  <a:pt x="1971" y="5"/>
                </a:lnTo>
                <a:lnTo>
                  <a:pt x="1968" y="5"/>
                </a:lnTo>
                <a:lnTo>
                  <a:pt x="1971" y="5"/>
                </a:lnTo>
                <a:lnTo>
                  <a:pt x="1971" y="8"/>
                </a:lnTo>
                <a:lnTo>
                  <a:pt x="1973" y="8"/>
                </a:lnTo>
                <a:lnTo>
                  <a:pt x="1973" y="11"/>
                </a:lnTo>
                <a:lnTo>
                  <a:pt x="1976" y="11"/>
                </a:lnTo>
                <a:lnTo>
                  <a:pt x="1979" y="11"/>
                </a:lnTo>
                <a:lnTo>
                  <a:pt x="1981" y="11"/>
                </a:lnTo>
                <a:lnTo>
                  <a:pt x="1984" y="11"/>
                </a:lnTo>
                <a:lnTo>
                  <a:pt x="1976" y="21"/>
                </a:lnTo>
                <a:lnTo>
                  <a:pt x="1971" y="21"/>
                </a:lnTo>
                <a:lnTo>
                  <a:pt x="1968" y="24"/>
                </a:lnTo>
                <a:lnTo>
                  <a:pt x="1963" y="26"/>
                </a:lnTo>
                <a:lnTo>
                  <a:pt x="1958" y="31"/>
                </a:lnTo>
                <a:lnTo>
                  <a:pt x="1950" y="42"/>
                </a:lnTo>
                <a:lnTo>
                  <a:pt x="1947" y="45"/>
                </a:lnTo>
                <a:lnTo>
                  <a:pt x="1945" y="47"/>
                </a:lnTo>
                <a:lnTo>
                  <a:pt x="1937" y="52"/>
                </a:lnTo>
                <a:lnTo>
                  <a:pt x="1934" y="58"/>
                </a:lnTo>
                <a:lnTo>
                  <a:pt x="1926" y="60"/>
                </a:lnTo>
                <a:lnTo>
                  <a:pt x="1924" y="63"/>
                </a:lnTo>
                <a:lnTo>
                  <a:pt x="1916" y="68"/>
                </a:lnTo>
                <a:lnTo>
                  <a:pt x="1913" y="68"/>
                </a:lnTo>
                <a:lnTo>
                  <a:pt x="1911" y="71"/>
                </a:lnTo>
                <a:lnTo>
                  <a:pt x="1908" y="73"/>
                </a:lnTo>
                <a:lnTo>
                  <a:pt x="1906" y="73"/>
                </a:lnTo>
                <a:lnTo>
                  <a:pt x="1906" y="76"/>
                </a:lnTo>
                <a:lnTo>
                  <a:pt x="1903" y="76"/>
                </a:lnTo>
                <a:lnTo>
                  <a:pt x="1900" y="76"/>
                </a:lnTo>
                <a:lnTo>
                  <a:pt x="1898" y="76"/>
                </a:lnTo>
                <a:lnTo>
                  <a:pt x="1898" y="73"/>
                </a:lnTo>
                <a:lnTo>
                  <a:pt x="1893" y="73"/>
                </a:lnTo>
                <a:lnTo>
                  <a:pt x="1890" y="73"/>
                </a:lnTo>
                <a:lnTo>
                  <a:pt x="1887" y="73"/>
                </a:lnTo>
                <a:lnTo>
                  <a:pt x="1885" y="73"/>
                </a:lnTo>
                <a:lnTo>
                  <a:pt x="1882" y="76"/>
                </a:lnTo>
                <a:lnTo>
                  <a:pt x="1880" y="78"/>
                </a:lnTo>
                <a:lnTo>
                  <a:pt x="1877" y="81"/>
                </a:lnTo>
                <a:lnTo>
                  <a:pt x="1874" y="81"/>
                </a:lnTo>
                <a:lnTo>
                  <a:pt x="1872" y="81"/>
                </a:lnTo>
                <a:lnTo>
                  <a:pt x="1869" y="81"/>
                </a:lnTo>
                <a:lnTo>
                  <a:pt x="1866" y="84"/>
                </a:lnTo>
                <a:lnTo>
                  <a:pt x="1866" y="86"/>
                </a:lnTo>
                <a:lnTo>
                  <a:pt x="1861" y="89"/>
                </a:lnTo>
                <a:lnTo>
                  <a:pt x="1859" y="94"/>
                </a:lnTo>
                <a:lnTo>
                  <a:pt x="1856" y="94"/>
                </a:lnTo>
                <a:lnTo>
                  <a:pt x="1851" y="97"/>
                </a:lnTo>
                <a:lnTo>
                  <a:pt x="1843" y="97"/>
                </a:lnTo>
                <a:lnTo>
                  <a:pt x="1840" y="99"/>
                </a:lnTo>
                <a:lnTo>
                  <a:pt x="1838" y="102"/>
                </a:lnTo>
                <a:lnTo>
                  <a:pt x="1835" y="102"/>
                </a:lnTo>
                <a:lnTo>
                  <a:pt x="1830" y="107"/>
                </a:lnTo>
                <a:lnTo>
                  <a:pt x="1825" y="110"/>
                </a:lnTo>
                <a:lnTo>
                  <a:pt x="1822" y="112"/>
                </a:lnTo>
                <a:lnTo>
                  <a:pt x="1819" y="112"/>
                </a:lnTo>
                <a:lnTo>
                  <a:pt x="1817" y="115"/>
                </a:lnTo>
                <a:lnTo>
                  <a:pt x="1817" y="120"/>
                </a:lnTo>
                <a:lnTo>
                  <a:pt x="1817" y="123"/>
                </a:lnTo>
                <a:lnTo>
                  <a:pt x="1817" y="125"/>
                </a:lnTo>
                <a:lnTo>
                  <a:pt x="1814" y="128"/>
                </a:lnTo>
                <a:lnTo>
                  <a:pt x="1814" y="131"/>
                </a:lnTo>
                <a:lnTo>
                  <a:pt x="1814" y="133"/>
                </a:lnTo>
                <a:lnTo>
                  <a:pt x="1812" y="136"/>
                </a:lnTo>
                <a:lnTo>
                  <a:pt x="1809" y="136"/>
                </a:lnTo>
                <a:lnTo>
                  <a:pt x="1806" y="136"/>
                </a:lnTo>
                <a:lnTo>
                  <a:pt x="1804" y="139"/>
                </a:lnTo>
                <a:lnTo>
                  <a:pt x="1799" y="144"/>
                </a:lnTo>
                <a:lnTo>
                  <a:pt x="1796" y="144"/>
                </a:lnTo>
                <a:lnTo>
                  <a:pt x="1793" y="144"/>
                </a:lnTo>
                <a:lnTo>
                  <a:pt x="1788" y="144"/>
                </a:lnTo>
                <a:lnTo>
                  <a:pt x="1786" y="144"/>
                </a:lnTo>
                <a:lnTo>
                  <a:pt x="1783" y="144"/>
                </a:lnTo>
                <a:lnTo>
                  <a:pt x="1780" y="146"/>
                </a:lnTo>
                <a:lnTo>
                  <a:pt x="1778" y="146"/>
                </a:lnTo>
                <a:lnTo>
                  <a:pt x="1778" y="149"/>
                </a:lnTo>
                <a:lnTo>
                  <a:pt x="1778" y="152"/>
                </a:lnTo>
                <a:lnTo>
                  <a:pt x="1775" y="152"/>
                </a:lnTo>
                <a:lnTo>
                  <a:pt x="1775" y="154"/>
                </a:lnTo>
                <a:lnTo>
                  <a:pt x="1772" y="154"/>
                </a:lnTo>
                <a:lnTo>
                  <a:pt x="1772" y="157"/>
                </a:lnTo>
                <a:lnTo>
                  <a:pt x="1770" y="157"/>
                </a:lnTo>
                <a:lnTo>
                  <a:pt x="1767" y="159"/>
                </a:lnTo>
                <a:lnTo>
                  <a:pt x="1765" y="159"/>
                </a:lnTo>
                <a:lnTo>
                  <a:pt x="1762" y="159"/>
                </a:lnTo>
                <a:lnTo>
                  <a:pt x="1759" y="162"/>
                </a:lnTo>
                <a:lnTo>
                  <a:pt x="1757" y="162"/>
                </a:lnTo>
                <a:lnTo>
                  <a:pt x="1754" y="162"/>
                </a:lnTo>
                <a:lnTo>
                  <a:pt x="1754" y="165"/>
                </a:lnTo>
                <a:lnTo>
                  <a:pt x="1752" y="165"/>
                </a:lnTo>
                <a:lnTo>
                  <a:pt x="1749" y="170"/>
                </a:lnTo>
                <a:lnTo>
                  <a:pt x="1746" y="170"/>
                </a:lnTo>
                <a:lnTo>
                  <a:pt x="1739" y="175"/>
                </a:lnTo>
                <a:lnTo>
                  <a:pt x="1726" y="183"/>
                </a:lnTo>
                <a:lnTo>
                  <a:pt x="1723" y="186"/>
                </a:lnTo>
                <a:lnTo>
                  <a:pt x="1720" y="186"/>
                </a:lnTo>
                <a:lnTo>
                  <a:pt x="1715" y="186"/>
                </a:lnTo>
                <a:lnTo>
                  <a:pt x="1712" y="186"/>
                </a:lnTo>
                <a:lnTo>
                  <a:pt x="1710" y="188"/>
                </a:lnTo>
                <a:lnTo>
                  <a:pt x="1702" y="191"/>
                </a:lnTo>
                <a:lnTo>
                  <a:pt x="1699" y="193"/>
                </a:lnTo>
                <a:lnTo>
                  <a:pt x="1694" y="193"/>
                </a:lnTo>
                <a:lnTo>
                  <a:pt x="1692" y="193"/>
                </a:lnTo>
                <a:lnTo>
                  <a:pt x="1689" y="193"/>
                </a:lnTo>
                <a:lnTo>
                  <a:pt x="1686" y="191"/>
                </a:lnTo>
                <a:lnTo>
                  <a:pt x="1686" y="188"/>
                </a:lnTo>
                <a:lnTo>
                  <a:pt x="1684" y="188"/>
                </a:lnTo>
                <a:lnTo>
                  <a:pt x="1681" y="188"/>
                </a:lnTo>
                <a:lnTo>
                  <a:pt x="1676" y="188"/>
                </a:lnTo>
                <a:lnTo>
                  <a:pt x="1671" y="188"/>
                </a:lnTo>
                <a:lnTo>
                  <a:pt x="1668" y="188"/>
                </a:lnTo>
                <a:lnTo>
                  <a:pt x="1665" y="188"/>
                </a:lnTo>
                <a:lnTo>
                  <a:pt x="1663" y="186"/>
                </a:lnTo>
                <a:lnTo>
                  <a:pt x="1660" y="186"/>
                </a:lnTo>
                <a:lnTo>
                  <a:pt x="1655" y="180"/>
                </a:lnTo>
                <a:lnTo>
                  <a:pt x="1652" y="180"/>
                </a:lnTo>
                <a:lnTo>
                  <a:pt x="1652" y="178"/>
                </a:lnTo>
                <a:lnTo>
                  <a:pt x="1650" y="175"/>
                </a:lnTo>
                <a:lnTo>
                  <a:pt x="1647" y="175"/>
                </a:lnTo>
                <a:lnTo>
                  <a:pt x="1645" y="175"/>
                </a:lnTo>
                <a:lnTo>
                  <a:pt x="1642" y="175"/>
                </a:lnTo>
                <a:lnTo>
                  <a:pt x="1632" y="178"/>
                </a:lnTo>
                <a:lnTo>
                  <a:pt x="1626" y="175"/>
                </a:lnTo>
                <a:lnTo>
                  <a:pt x="1626" y="173"/>
                </a:lnTo>
                <a:lnTo>
                  <a:pt x="1624" y="170"/>
                </a:lnTo>
                <a:lnTo>
                  <a:pt x="1621" y="170"/>
                </a:lnTo>
                <a:lnTo>
                  <a:pt x="1618" y="167"/>
                </a:lnTo>
                <a:lnTo>
                  <a:pt x="1613" y="162"/>
                </a:lnTo>
                <a:lnTo>
                  <a:pt x="1611" y="162"/>
                </a:lnTo>
                <a:lnTo>
                  <a:pt x="1608" y="159"/>
                </a:lnTo>
                <a:lnTo>
                  <a:pt x="1605" y="159"/>
                </a:lnTo>
                <a:lnTo>
                  <a:pt x="1603" y="159"/>
                </a:lnTo>
                <a:lnTo>
                  <a:pt x="1598" y="157"/>
                </a:lnTo>
                <a:lnTo>
                  <a:pt x="1592" y="154"/>
                </a:lnTo>
                <a:lnTo>
                  <a:pt x="1592" y="152"/>
                </a:lnTo>
                <a:lnTo>
                  <a:pt x="1590" y="152"/>
                </a:lnTo>
                <a:lnTo>
                  <a:pt x="1585" y="146"/>
                </a:lnTo>
                <a:lnTo>
                  <a:pt x="1582" y="144"/>
                </a:lnTo>
                <a:lnTo>
                  <a:pt x="1577" y="141"/>
                </a:lnTo>
                <a:lnTo>
                  <a:pt x="1572" y="139"/>
                </a:lnTo>
                <a:lnTo>
                  <a:pt x="1564" y="133"/>
                </a:lnTo>
                <a:lnTo>
                  <a:pt x="1561" y="133"/>
                </a:lnTo>
                <a:lnTo>
                  <a:pt x="1553" y="131"/>
                </a:lnTo>
                <a:lnTo>
                  <a:pt x="1551" y="131"/>
                </a:lnTo>
                <a:lnTo>
                  <a:pt x="1543" y="133"/>
                </a:lnTo>
                <a:lnTo>
                  <a:pt x="1535" y="131"/>
                </a:lnTo>
                <a:lnTo>
                  <a:pt x="1532" y="131"/>
                </a:lnTo>
                <a:lnTo>
                  <a:pt x="1527" y="128"/>
                </a:lnTo>
                <a:lnTo>
                  <a:pt x="1522" y="123"/>
                </a:lnTo>
                <a:lnTo>
                  <a:pt x="1519" y="120"/>
                </a:lnTo>
                <a:lnTo>
                  <a:pt x="1517" y="120"/>
                </a:lnTo>
                <a:lnTo>
                  <a:pt x="1514" y="120"/>
                </a:lnTo>
                <a:lnTo>
                  <a:pt x="1498" y="125"/>
                </a:lnTo>
                <a:lnTo>
                  <a:pt x="1496" y="128"/>
                </a:lnTo>
                <a:lnTo>
                  <a:pt x="1493" y="128"/>
                </a:lnTo>
                <a:lnTo>
                  <a:pt x="1485" y="131"/>
                </a:lnTo>
                <a:lnTo>
                  <a:pt x="1480" y="133"/>
                </a:lnTo>
                <a:lnTo>
                  <a:pt x="1475" y="136"/>
                </a:lnTo>
                <a:lnTo>
                  <a:pt x="1472" y="136"/>
                </a:lnTo>
                <a:lnTo>
                  <a:pt x="1470" y="136"/>
                </a:lnTo>
                <a:lnTo>
                  <a:pt x="1470" y="139"/>
                </a:lnTo>
                <a:lnTo>
                  <a:pt x="1467" y="139"/>
                </a:lnTo>
                <a:lnTo>
                  <a:pt x="1464" y="139"/>
                </a:lnTo>
                <a:lnTo>
                  <a:pt x="1454" y="139"/>
                </a:lnTo>
                <a:lnTo>
                  <a:pt x="1451" y="141"/>
                </a:lnTo>
                <a:lnTo>
                  <a:pt x="1444" y="141"/>
                </a:lnTo>
                <a:lnTo>
                  <a:pt x="1436" y="141"/>
                </a:lnTo>
                <a:lnTo>
                  <a:pt x="1433" y="141"/>
                </a:lnTo>
                <a:lnTo>
                  <a:pt x="1431" y="141"/>
                </a:lnTo>
                <a:lnTo>
                  <a:pt x="1428" y="139"/>
                </a:lnTo>
                <a:lnTo>
                  <a:pt x="1423" y="139"/>
                </a:lnTo>
                <a:lnTo>
                  <a:pt x="1420" y="139"/>
                </a:lnTo>
                <a:lnTo>
                  <a:pt x="1418" y="141"/>
                </a:lnTo>
                <a:lnTo>
                  <a:pt x="1415" y="141"/>
                </a:lnTo>
                <a:lnTo>
                  <a:pt x="1412" y="141"/>
                </a:lnTo>
                <a:lnTo>
                  <a:pt x="1410" y="144"/>
                </a:lnTo>
                <a:lnTo>
                  <a:pt x="1407" y="146"/>
                </a:lnTo>
                <a:lnTo>
                  <a:pt x="1404" y="146"/>
                </a:lnTo>
                <a:lnTo>
                  <a:pt x="1402" y="144"/>
                </a:lnTo>
                <a:lnTo>
                  <a:pt x="1399" y="144"/>
                </a:lnTo>
                <a:lnTo>
                  <a:pt x="1397" y="141"/>
                </a:lnTo>
                <a:lnTo>
                  <a:pt x="1394" y="141"/>
                </a:lnTo>
                <a:lnTo>
                  <a:pt x="1391" y="141"/>
                </a:lnTo>
                <a:lnTo>
                  <a:pt x="1391" y="144"/>
                </a:lnTo>
                <a:lnTo>
                  <a:pt x="1394" y="146"/>
                </a:lnTo>
                <a:lnTo>
                  <a:pt x="1394" y="149"/>
                </a:lnTo>
                <a:lnTo>
                  <a:pt x="1394" y="152"/>
                </a:lnTo>
                <a:lnTo>
                  <a:pt x="1394" y="154"/>
                </a:lnTo>
                <a:lnTo>
                  <a:pt x="1391" y="154"/>
                </a:lnTo>
                <a:lnTo>
                  <a:pt x="1389" y="157"/>
                </a:lnTo>
                <a:lnTo>
                  <a:pt x="1386" y="159"/>
                </a:lnTo>
                <a:lnTo>
                  <a:pt x="1381" y="162"/>
                </a:lnTo>
                <a:lnTo>
                  <a:pt x="1378" y="165"/>
                </a:lnTo>
                <a:lnTo>
                  <a:pt x="1376" y="167"/>
                </a:lnTo>
                <a:lnTo>
                  <a:pt x="1373" y="167"/>
                </a:lnTo>
                <a:lnTo>
                  <a:pt x="1371" y="167"/>
                </a:lnTo>
                <a:lnTo>
                  <a:pt x="1371" y="165"/>
                </a:lnTo>
                <a:lnTo>
                  <a:pt x="1368" y="167"/>
                </a:lnTo>
                <a:lnTo>
                  <a:pt x="1365" y="167"/>
                </a:lnTo>
                <a:lnTo>
                  <a:pt x="1363" y="170"/>
                </a:lnTo>
                <a:lnTo>
                  <a:pt x="1360" y="170"/>
                </a:lnTo>
                <a:lnTo>
                  <a:pt x="1357" y="167"/>
                </a:lnTo>
                <a:lnTo>
                  <a:pt x="1355" y="167"/>
                </a:lnTo>
                <a:lnTo>
                  <a:pt x="1352" y="167"/>
                </a:lnTo>
                <a:lnTo>
                  <a:pt x="1350" y="167"/>
                </a:lnTo>
                <a:lnTo>
                  <a:pt x="1350" y="165"/>
                </a:lnTo>
                <a:lnTo>
                  <a:pt x="1347" y="165"/>
                </a:lnTo>
                <a:lnTo>
                  <a:pt x="1344" y="165"/>
                </a:lnTo>
                <a:lnTo>
                  <a:pt x="1344" y="162"/>
                </a:lnTo>
                <a:lnTo>
                  <a:pt x="1342" y="162"/>
                </a:lnTo>
                <a:lnTo>
                  <a:pt x="1342" y="165"/>
                </a:lnTo>
                <a:lnTo>
                  <a:pt x="1339" y="165"/>
                </a:lnTo>
                <a:lnTo>
                  <a:pt x="1337" y="165"/>
                </a:lnTo>
                <a:lnTo>
                  <a:pt x="1334" y="165"/>
                </a:lnTo>
                <a:lnTo>
                  <a:pt x="1331" y="165"/>
                </a:lnTo>
                <a:lnTo>
                  <a:pt x="1329" y="165"/>
                </a:lnTo>
                <a:lnTo>
                  <a:pt x="1326" y="167"/>
                </a:lnTo>
                <a:lnTo>
                  <a:pt x="1324" y="167"/>
                </a:lnTo>
                <a:lnTo>
                  <a:pt x="1318" y="167"/>
                </a:lnTo>
                <a:lnTo>
                  <a:pt x="1316" y="167"/>
                </a:lnTo>
                <a:lnTo>
                  <a:pt x="1313" y="167"/>
                </a:lnTo>
                <a:lnTo>
                  <a:pt x="1310" y="170"/>
                </a:lnTo>
                <a:lnTo>
                  <a:pt x="1308" y="170"/>
                </a:lnTo>
                <a:lnTo>
                  <a:pt x="1305" y="170"/>
                </a:lnTo>
                <a:lnTo>
                  <a:pt x="1303" y="170"/>
                </a:lnTo>
                <a:lnTo>
                  <a:pt x="1300" y="167"/>
                </a:lnTo>
                <a:lnTo>
                  <a:pt x="1297" y="170"/>
                </a:lnTo>
                <a:lnTo>
                  <a:pt x="1295" y="167"/>
                </a:lnTo>
                <a:lnTo>
                  <a:pt x="1295" y="170"/>
                </a:lnTo>
                <a:lnTo>
                  <a:pt x="1292" y="167"/>
                </a:lnTo>
                <a:lnTo>
                  <a:pt x="1290" y="165"/>
                </a:lnTo>
                <a:lnTo>
                  <a:pt x="1287" y="165"/>
                </a:lnTo>
                <a:lnTo>
                  <a:pt x="1284" y="165"/>
                </a:lnTo>
                <a:lnTo>
                  <a:pt x="1282" y="165"/>
                </a:lnTo>
                <a:lnTo>
                  <a:pt x="1279" y="165"/>
                </a:lnTo>
                <a:lnTo>
                  <a:pt x="1277" y="165"/>
                </a:lnTo>
                <a:lnTo>
                  <a:pt x="1274" y="165"/>
                </a:lnTo>
                <a:lnTo>
                  <a:pt x="1271" y="165"/>
                </a:lnTo>
                <a:lnTo>
                  <a:pt x="1269" y="162"/>
                </a:lnTo>
                <a:lnTo>
                  <a:pt x="1261" y="157"/>
                </a:lnTo>
                <a:lnTo>
                  <a:pt x="1261" y="154"/>
                </a:lnTo>
                <a:lnTo>
                  <a:pt x="1256" y="154"/>
                </a:lnTo>
                <a:lnTo>
                  <a:pt x="1253" y="154"/>
                </a:lnTo>
                <a:lnTo>
                  <a:pt x="1250" y="152"/>
                </a:lnTo>
                <a:lnTo>
                  <a:pt x="1248" y="152"/>
                </a:lnTo>
                <a:lnTo>
                  <a:pt x="1245" y="146"/>
                </a:lnTo>
                <a:lnTo>
                  <a:pt x="1243" y="141"/>
                </a:lnTo>
                <a:lnTo>
                  <a:pt x="1240" y="139"/>
                </a:lnTo>
                <a:lnTo>
                  <a:pt x="1240" y="136"/>
                </a:lnTo>
                <a:lnTo>
                  <a:pt x="1237" y="133"/>
                </a:lnTo>
                <a:lnTo>
                  <a:pt x="1237" y="131"/>
                </a:lnTo>
                <a:lnTo>
                  <a:pt x="1237" y="128"/>
                </a:lnTo>
                <a:lnTo>
                  <a:pt x="1237" y="125"/>
                </a:lnTo>
                <a:lnTo>
                  <a:pt x="1237" y="123"/>
                </a:lnTo>
                <a:lnTo>
                  <a:pt x="1235" y="123"/>
                </a:lnTo>
                <a:lnTo>
                  <a:pt x="1232" y="120"/>
                </a:lnTo>
                <a:lnTo>
                  <a:pt x="1232" y="118"/>
                </a:lnTo>
                <a:lnTo>
                  <a:pt x="1230" y="115"/>
                </a:lnTo>
                <a:lnTo>
                  <a:pt x="1227" y="112"/>
                </a:lnTo>
                <a:lnTo>
                  <a:pt x="1224" y="107"/>
                </a:lnTo>
                <a:lnTo>
                  <a:pt x="1219" y="105"/>
                </a:lnTo>
                <a:lnTo>
                  <a:pt x="1214" y="97"/>
                </a:lnTo>
                <a:lnTo>
                  <a:pt x="1214" y="94"/>
                </a:lnTo>
                <a:lnTo>
                  <a:pt x="1211" y="92"/>
                </a:lnTo>
                <a:lnTo>
                  <a:pt x="1209" y="92"/>
                </a:lnTo>
                <a:lnTo>
                  <a:pt x="1206" y="92"/>
                </a:lnTo>
                <a:lnTo>
                  <a:pt x="1203" y="89"/>
                </a:lnTo>
                <a:lnTo>
                  <a:pt x="1201" y="89"/>
                </a:lnTo>
                <a:lnTo>
                  <a:pt x="1198" y="86"/>
                </a:lnTo>
                <a:lnTo>
                  <a:pt x="1198" y="84"/>
                </a:lnTo>
                <a:lnTo>
                  <a:pt x="1193" y="84"/>
                </a:lnTo>
                <a:lnTo>
                  <a:pt x="1193" y="81"/>
                </a:lnTo>
                <a:lnTo>
                  <a:pt x="1190" y="81"/>
                </a:lnTo>
                <a:lnTo>
                  <a:pt x="1193" y="71"/>
                </a:lnTo>
                <a:lnTo>
                  <a:pt x="1196" y="63"/>
                </a:lnTo>
                <a:lnTo>
                  <a:pt x="1188" y="60"/>
                </a:lnTo>
                <a:lnTo>
                  <a:pt x="1188" y="63"/>
                </a:lnTo>
                <a:lnTo>
                  <a:pt x="1188" y="65"/>
                </a:lnTo>
                <a:lnTo>
                  <a:pt x="1185" y="68"/>
                </a:lnTo>
                <a:lnTo>
                  <a:pt x="1183" y="68"/>
                </a:lnTo>
                <a:lnTo>
                  <a:pt x="1180" y="68"/>
                </a:lnTo>
                <a:lnTo>
                  <a:pt x="1177" y="71"/>
                </a:lnTo>
                <a:lnTo>
                  <a:pt x="1175" y="73"/>
                </a:lnTo>
                <a:lnTo>
                  <a:pt x="1172" y="71"/>
                </a:lnTo>
                <a:lnTo>
                  <a:pt x="1170" y="71"/>
                </a:lnTo>
                <a:lnTo>
                  <a:pt x="1167" y="71"/>
                </a:lnTo>
                <a:lnTo>
                  <a:pt x="1164" y="73"/>
                </a:lnTo>
                <a:lnTo>
                  <a:pt x="1162" y="73"/>
                </a:lnTo>
                <a:lnTo>
                  <a:pt x="1162" y="76"/>
                </a:lnTo>
                <a:lnTo>
                  <a:pt x="1159" y="76"/>
                </a:lnTo>
                <a:lnTo>
                  <a:pt x="1159" y="97"/>
                </a:lnTo>
                <a:lnTo>
                  <a:pt x="1156" y="99"/>
                </a:lnTo>
                <a:lnTo>
                  <a:pt x="1154" y="102"/>
                </a:lnTo>
                <a:lnTo>
                  <a:pt x="1151" y="102"/>
                </a:lnTo>
                <a:lnTo>
                  <a:pt x="1146" y="102"/>
                </a:lnTo>
                <a:lnTo>
                  <a:pt x="1143" y="102"/>
                </a:lnTo>
                <a:lnTo>
                  <a:pt x="1141" y="105"/>
                </a:lnTo>
                <a:lnTo>
                  <a:pt x="1138" y="107"/>
                </a:lnTo>
                <a:lnTo>
                  <a:pt x="1138" y="110"/>
                </a:lnTo>
                <a:lnTo>
                  <a:pt x="1136" y="110"/>
                </a:lnTo>
                <a:lnTo>
                  <a:pt x="1133" y="112"/>
                </a:lnTo>
                <a:lnTo>
                  <a:pt x="1136" y="115"/>
                </a:lnTo>
                <a:lnTo>
                  <a:pt x="1136" y="118"/>
                </a:lnTo>
                <a:lnTo>
                  <a:pt x="1128" y="123"/>
                </a:lnTo>
                <a:lnTo>
                  <a:pt x="1125" y="123"/>
                </a:lnTo>
                <a:lnTo>
                  <a:pt x="1123" y="123"/>
                </a:lnTo>
                <a:lnTo>
                  <a:pt x="1120" y="123"/>
                </a:lnTo>
                <a:lnTo>
                  <a:pt x="1117" y="123"/>
                </a:lnTo>
                <a:lnTo>
                  <a:pt x="1115" y="123"/>
                </a:lnTo>
                <a:lnTo>
                  <a:pt x="1115" y="120"/>
                </a:lnTo>
                <a:lnTo>
                  <a:pt x="1112" y="120"/>
                </a:lnTo>
                <a:lnTo>
                  <a:pt x="1110" y="120"/>
                </a:lnTo>
                <a:lnTo>
                  <a:pt x="1110" y="118"/>
                </a:lnTo>
                <a:lnTo>
                  <a:pt x="1104" y="125"/>
                </a:lnTo>
                <a:lnTo>
                  <a:pt x="1104" y="128"/>
                </a:lnTo>
                <a:lnTo>
                  <a:pt x="1099" y="136"/>
                </a:lnTo>
                <a:lnTo>
                  <a:pt x="1099" y="141"/>
                </a:lnTo>
                <a:lnTo>
                  <a:pt x="1099" y="144"/>
                </a:lnTo>
                <a:lnTo>
                  <a:pt x="1096" y="149"/>
                </a:lnTo>
                <a:lnTo>
                  <a:pt x="1091" y="157"/>
                </a:lnTo>
                <a:lnTo>
                  <a:pt x="1091" y="159"/>
                </a:lnTo>
                <a:lnTo>
                  <a:pt x="1089" y="162"/>
                </a:lnTo>
                <a:lnTo>
                  <a:pt x="1083" y="167"/>
                </a:lnTo>
                <a:lnTo>
                  <a:pt x="1083" y="170"/>
                </a:lnTo>
                <a:lnTo>
                  <a:pt x="1081" y="173"/>
                </a:lnTo>
                <a:lnTo>
                  <a:pt x="1078" y="175"/>
                </a:lnTo>
                <a:lnTo>
                  <a:pt x="1073" y="180"/>
                </a:lnTo>
                <a:lnTo>
                  <a:pt x="1068" y="183"/>
                </a:lnTo>
                <a:lnTo>
                  <a:pt x="1065" y="183"/>
                </a:lnTo>
                <a:lnTo>
                  <a:pt x="1065" y="186"/>
                </a:lnTo>
                <a:lnTo>
                  <a:pt x="1063" y="186"/>
                </a:lnTo>
                <a:lnTo>
                  <a:pt x="1060" y="188"/>
                </a:lnTo>
                <a:lnTo>
                  <a:pt x="1057" y="188"/>
                </a:lnTo>
                <a:lnTo>
                  <a:pt x="1055" y="188"/>
                </a:lnTo>
                <a:lnTo>
                  <a:pt x="1049" y="191"/>
                </a:lnTo>
                <a:lnTo>
                  <a:pt x="1044" y="193"/>
                </a:lnTo>
                <a:lnTo>
                  <a:pt x="1044" y="196"/>
                </a:lnTo>
                <a:lnTo>
                  <a:pt x="1044" y="199"/>
                </a:lnTo>
                <a:lnTo>
                  <a:pt x="1044" y="201"/>
                </a:lnTo>
                <a:lnTo>
                  <a:pt x="1044" y="204"/>
                </a:lnTo>
                <a:lnTo>
                  <a:pt x="1042" y="204"/>
                </a:lnTo>
                <a:lnTo>
                  <a:pt x="1042" y="206"/>
                </a:lnTo>
                <a:lnTo>
                  <a:pt x="1039" y="206"/>
                </a:lnTo>
                <a:lnTo>
                  <a:pt x="1039" y="209"/>
                </a:lnTo>
                <a:lnTo>
                  <a:pt x="1039" y="212"/>
                </a:lnTo>
                <a:lnTo>
                  <a:pt x="1039" y="214"/>
                </a:lnTo>
                <a:lnTo>
                  <a:pt x="1039" y="217"/>
                </a:lnTo>
                <a:lnTo>
                  <a:pt x="1039" y="220"/>
                </a:lnTo>
                <a:lnTo>
                  <a:pt x="1036" y="220"/>
                </a:lnTo>
                <a:lnTo>
                  <a:pt x="1036" y="222"/>
                </a:lnTo>
                <a:lnTo>
                  <a:pt x="1034" y="222"/>
                </a:lnTo>
                <a:lnTo>
                  <a:pt x="1034" y="220"/>
                </a:lnTo>
                <a:lnTo>
                  <a:pt x="1031" y="217"/>
                </a:lnTo>
                <a:lnTo>
                  <a:pt x="1029" y="217"/>
                </a:lnTo>
                <a:lnTo>
                  <a:pt x="1023" y="217"/>
                </a:lnTo>
                <a:lnTo>
                  <a:pt x="1021" y="217"/>
                </a:lnTo>
                <a:lnTo>
                  <a:pt x="1021" y="214"/>
                </a:lnTo>
                <a:lnTo>
                  <a:pt x="1018" y="214"/>
                </a:lnTo>
                <a:lnTo>
                  <a:pt x="1018" y="212"/>
                </a:lnTo>
                <a:lnTo>
                  <a:pt x="1016" y="209"/>
                </a:lnTo>
                <a:lnTo>
                  <a:pt x="1013" y="206"/>
                </a:lnTo>
                <a:lnTo>
                  <a:pt x="1010" y="204"/>
                </a:lnTo>
                <a:lnTo>
                  <a:pt x="1008" y="201"/>
                </a:lnTo>
                <a:lnTo>
                  <a:pt x="1002" y="204"/>
                </a:lnTo>
                <a:lnTo>
                  <a:pt x="1000" y="201"/>
                </a:lnTo>
                <a:lnTo>
                  <a:pt x="1000" y="204"/>
                </a:lnTo>
                <a:lnTo>
                  <a:pt x="995" y="201"/>
                </a:lnTo>
                <a:lnTo>
                  <a:pt x="989" y="199"/>
                </a:lnTo>
                <a:lnTo>
                  <a:pt x="987" y="196"/>
                </a:lnTo>
                <a:lnTo>
                  <a:pt x="984" y="196"/>
                </a:lnTo>
                <a:lnTo>
                  <a:pt x="976" y="193"/>
                </a:lnTo>
                <a:lnTo>
                  <a:pt x="974" y="193"/>
                </a:lnTo>
                <a:lnTo>
                  <a:pt x="971" y="193"/>
                </a:lnTo>
                <a:lnTo>
                  <a:pt x="969" y="193"/>
                </a:lnTo>
                <a:lnTo>
                  <a:pt x="966" y="193"/>
                </a:lnTo>
                <a:lnTo>
                  <a:pt x="963" y="196"/>
                </a:lnTo>
                <a:lnTo>
                  <a:pt x="958" y="196"/>
                </a:lnTo>
                <a:lnTo>
                  <a:pt x="950" y="193"/>
                </a:lnTo>
                <a:lnTo>
                  <a:pt x="948" y="191"/>
                </a:lnTo>
                <a:lnTo>
                  <a:pt x="942" y="193"/>
                </a:lnTo>
                <a:lnTo>
                  <a:pt x="940" y="193"/>
                </a:lnTo>
                <a:lnTo>
                  <a:pt x="937" y="191"/>
                </a:lnTo>
                <a:lnTo>
                  <a:pt x="932" y="191"/>
                </a:lnTo>
                <a:lnTo>
                  <a:pt x="927" y="191"/>
                </a:lnTo>
                <a:lnTo>
                  <a:pt x="924" y="193"/>
                </a:lnTo>
                <a:lnTo>
                  <a:pt x="919" y="193"/>
                </a:lnTo>
                <a:lnTo>
                  <a:pt x="916" y="193"/>
                </a:lnTo>
                <a:lnTo>
                  <a:pt x="914" y="193"/>
                </a:lnTo>
                <a:lnTo>
                  <a:pt x="911" y="193"/>
                </a:lnTo>
                <a:lnTo>
                  <a:pt x="909" y="196"/>
                </a:lnTo>
                <a:lnTo>
                  <a:pt x="906" y="196"/>
                </a:lnTo>
                <a:lnTo>
                  <a:pt x="901" y="199"/>
                </a:lnTo>
                <a:lnTo>
                  <a:pt x="898" y="199"/>
                </a:lnTo>
                <a:lnTo>
                  <a:pt x="895" y="199"/>
                </a:lnTo>
                <a:lnTo>
                  <a:pt x="895" y="196"/>
                </a:lnTo>
                <a:lnTo>
                  <a:pt x="893" y="196"/>
                </a:lnTo>
                <a:lnTo>
                  <a:pt x="890" y="196"/>
                </a:lnTo>
                <a:lnTo>
                  <a:pt x="888" y="193"/>
                </a:lnTo>
                <a:lnTo>
                  <a:pt x="885" y="191"/>
                </a:lnTo>
                <a:lnTo>
                  <a:pt x="882" y="188"/>
                </a:lnTo>
                <a:lnTo>
                  <a:pt x="880" y="188"/>
                </a:lnTo>
                <a:lnTo>
                  <a:pt x="877" y="186"/>
                </a:lnTo>
                <a:lnTo>
                  <a:pt x="875" y="186"/>
                </a:lnTo>
                <a:lnTo>
                  <a:pt x="872" y="183"/>
                </a:lnTo>
                <a:lnTo>
                  <a:pt x="867" y="178"/>
                </a:lnTo>
                <a:lnTo>
                  <a:pt x="862" y="175"/>
                </a:lnTo>
                <a:lnTo>
                  <a:pt x="859" y="173"/>
                </a:lnTo>
                <a:lnTo>
                  <a:pt x="856" y="173"/>
                </a:lnTo>
                <a:lnTo>
                  <a:pt x="851" y="170"/>
                </a:lnTo>
                <a:lnTo>
                  <a:pt x="846" y="170"/>
                </a:lnTo>
                <a:lnTo>
                  <a:pt x="843" y="170"/>
                </a:lnTo>
                <a:lnTo>
                  <a:pt x="841" y="170"/>
                </a:lnTo>
                <a:lnTo>
                  <a:pt x="841" y="167"/>
                </a:lnTo>
                <a:lnTo>
                  <a:pt x="838" y="167"/>
                </a:lnTo>
                <a:lnTo>
                  <a:pt x="835" y="170"/>
                </a:lnTo>
                <a:lnTo>
                  <a:pt x="833" y="170"/>
                </a:lnTo>
                <a:lnTo>
                  <a:pt x="833" y="167"/>
                </a:lnTo>
                <a:lnTo>
                  <a:pt x="830" y="167"/>
                </a:lnTo>
                <a:lnTo>
                  <a:pt x="825" y="167"/>
                </a:lnTo>
                <a:lnTo>
                  <a:pt x="822" y="167"/>
                </a:lnTo>
                <a:lnTo>
                  <a:pt x="820" y="167"/>
                </a:lnTo>
                <a:lnTo>
                  <a:pt x="817" y="167"/>
                </a:lnTo>
                <a:lnTo>
                  <a:pt x="815" y="167"/>
                </a:lnTo>
                <a:lnTo>
                  <a:pt x="812" y="167"/>
                </a:lnTo>
                <a:lnTo>
                  <a:pt x="812" y="165"/>
                </a:lnTo>
                <a:lnTo>
                  <a:pt x="807" y="167"/>
                </a:lnTo>
                <a:lnTo>
                  <a:pt x="801" y="165"/>
                </a:lnTo>
                <a:lnTo>
                  <a:pt x="799" y="167"/>
                </a:lnTo>
                <a:lnTo>
                  <a:pt x="799" y="165"/>
                </a:lnTo>
                <a:lnTo>
                  <a:pt x="796" y="165"/>
                </a:lnTo>
                <a:lnTo>
                  <a:pt x="796" y="162"/>
                </a:lnTo>
                <a:lnTo>
                  <a:pt x="794" y="159"/>
                </a:lnTo>
                <a:lnTo>
                  <a:pt x="791" y="159"/>
                </a:lnTo>
                <a:lnTo>
                  <a:pt x="791" y="157"/>
                </a:lnTo>
                <a:lnTo>
                  <a:pt x="788" y="157"/>
                </a:lnTo>
                <a:lnTo>
                  <a:pt x="786" y="154"/>
                </a:lnTo>
                <a:lnTo>
                  <a:pt x="786" y="152"/>
                </a:lnTo>
                <a:lnTo>
                  <a:pt x="783" y="149"/>
                </a:lnTo>
                <a:lnTo>
                  <a:pt x="781" y="149"/>
                </a:lnTo>
                <a:lnTo>
                  <a:pt x="778" y="152"/>
                </a:lnTo>
                <a:lnTo>
                  <a:pt x="773" y="152"/>
                </a:lnTo>
                <a:lnTo>
                  <a:pt x="770" y="152"/>
                </a:lnTo>
                <a:lnTo>
                  <a:pt x="768" y="152"/>
                </a:lnTo>
                <a:lnTo>
                  <a:pt x="768" y="154"/>
                </a:lnTo>
                <a:lnTo>
                  <a:pt x="765" y="154"/>
                </a:lnTo>
                <a:lnTo>
                  <a:pt x="762" y="154"/>
                </a:lnTo>
                <a:lnTo>
                  <a:pt x="762" y="152"/>
                </a:lnTo>
                <a:lnTo>
                  <a:pt x="762" y="149"/>
                </a:lnTo>
                <a:lnTo>
                  <a:pt x="757" y="149"/>
                </a:lnTo>
                <a:lnTo>
                  <a:pt x="752" y="149"/>
                </a:lnTo>
                <a:lnTo>
                  <a:pt x="749" y="146"/>
                </a:lnTo>
                <a:lnTo>
                  <a:pt x="747" y="146"/>
                </a:lnTo>
                <a:lnTo>
                  <a:pt x="744" y="149"/>
                </a:lnTo>
                <a:lnTo>
                  <a:pt x="741" y="149"/>
                </a:lnTo>
                <a:lnTo>
                  <a:pt x="739" y="149"/>
                </a:lnTo>
                <a:lnTo>
                  <a:pt x="739" y="146"/>
                </a:lnTo>
                <a:lnTo>
                  <a:pt x="734" y="146"/>
                </a:lnTo>
                <a:lnTo>
                  <a:pt x="731" y="146"/>
                </a:lnTo>
                <a:lnTo>
                  <a:pt x="726" y="144"/>
                </a:lnTo>
                <a:lnTo>
                  <a:pt x="723" y="144"/>
                </a:lnTo>
                <a:lnTo>
                  <a:pt x="718" y="144"/>
                </a:lnTo>
                <a:lnTo>
                  <a:pt x="694" y="144"/>
                </a:lnTo>
                <a:lnTo>
                  <a:pt x="674" y="149"/>
                </a:lnTo>
                <a:lnTo>
                  <a:pt x="661" y="154"/>
                </a:lnTo>
                <a:lnTo>
                  <a:pt x="658" y="154"/>
                </a:lnTo>
                <a:lnTo>
                  <a:pt x="658" y="157"/>
                </a:lnTo>
                <a:lnTo>
                  <a:pt x="655" y="157"/>
                </a:lnTo>
                <a:lnTo>
                  <a:pt x="653" y="162"/>
                </a:lnTo>
                <a:lnTo>
                  <a:pt x="650" y="162"/>
                </a:lnTo>
                <a:lnTo>
                  <a:pt x="650" y="165"/>
                </a:lnTo>
                <a:lnTo>
                  <a:pt x="647" y="165"/>
                </a:lnTo>
                <a:lnTo>
                  <a:pt x="645" y="165"/>
                </a:lnTo>
                <a:lnTo>
                  <a:pt x="642" y="167"/>
                </a:lnTo>
                <a:lnTo>
                  <a:pt x="642" y="170"/>
                </a:lnTo>
                <a:lnTo>
                  <a:pt x="642" y="173"/>
                </a:lnTo>
                <a:lnTo>
                  <a:pt x="640" y="173"/>
                </a:lnTo>
                <a:lnTo>
                  <a:pt x="640" y="175"/>
                </a:lnTo>
                <a:lnTo>
                  <a:pt x="637" y="175"/>
                </a:lnTo>
                <a:lnTo>
                  <a:pt x="637" y="178"/>
                </a:lnTo>
                <a:lnTo>
                  <a:pt x="634" y="178"/>
                </a:lnTo>
                <a:lnTo>
                  <a:pt x="629" y="183"/>
                </a:lnTo>
                <a:lnTo>
                  <a:pt x="627" y="183"/>
                </a:lnTo>
                <a:lnTo>
                  <a:pt x="627" y="186"/>
                </a:lnTo>
                <a:lnTo>
                  <a:pt x="624" y="188"/>
                </a:lnTo>
                <a:lnTo>
                  <a:pt x="621" y="188"/>
                </a:lnTo>
                <a:lnTo>
                  <a:pt x="621" y="191"/>
                </a:lnTo>
                <a:lnTo>
                  <a:pt x="621" y="193"/>
                </a:lnTo>
                <a:lnTo>
                  <a:pt x="619" y="196"/>
                </a:lnTo>
                <a:lnTo>
                  <a:pt x="619" y="199"/>
                </a:lnTo>
                <a:lnTo>
                  <a:pt x="616" y="201"/>
                </a:lnTo>
                <a:lnTo>
                  <a:pt x="616" y="204"/>
                </a:lnTo>
                <a:lnTo>
                  <a:pt x="614" y="204"/>
                </a:lnTo>
                <a:lnTo>
                  <a:pt x="614" y="206"/>
                </a:lnTo>
                <a:lnTo>
                  <a:pt x="614" y="209"/>
                </a:lnTo>
                <a:lnTo>
                  <a:pt x="614" y="212"/>
                </a:lnTo>
                <a:lnTo>
                  <a:pt x="611" y="212"/>
                </a:lnTo>
                <a:lnTo>
                  <a:pt x="611" y="214"/>
                </a:lnTo>
                <a:lnTo>
                  <a:pt x="606" y="214"/>
                </a:lnTo>
                <a:lnTo>
                  <a:pt x="606" y="217"/>
                </a:lnTo>
                <a:lnTo>
                  <a:pt x="603" y="217"/>
                </a:lnTo>
                <a:lnTo>
                  <a:pt x="603" y="220"/>
                </a:lnTo>
                <a:lnTo>
                  <a:pt x="601" y="220"/>
                </a:lnTo>
                <a:lnTo>
                  <a:pt x="601" y="222"/>
                </a:lnTo>
                <a:lnTo>
                  <a:pt x="601" y="225"/>
                </a:lnTo>
                <a:lnTo>
                  <a:pt x="598" y="230"/>
                </a:lnTo>
                <a:lnTo>
                  <a:pt x="598" y="233"/>
                </a:lnTo>
                <a:lnTo>
                  <a:pt x="598" y="238"/>
                </a:lnTo>
                <a:lnTo>
                  <a:pt x="598" y="243"/>
                </a:lnTo>
                <a:lnTo>
                  <a:pt x="598" y="246"/>
                </a:lnTo>
                <a:lnTo>
                  <a:pt x="598" y="248"/>
                </a:lnTo>
                <a:lnTo>
                  <a:pt x="595" y="251"/>
                </a:lnTo>
                <a:lnTo>
                  <a:pt x="595" y="248"/>
                </a:lnTo>
                <a:lnTo>
                  <a:pt x="595" y="246"/>
                </a:lnTo>
                <a:lnTo>
                  <a:pt x="593" y="246"/>
                </a:lnTo>
                <a:lnTo>
                  <a:pt x="590" y="246"/>
                </a:lnTo>
                <a:lnTo>
                  <a:pt x="587" y="243"/>
                </a:lnTo>
                <a:lnTo>
                  <a:pt x="582" y="243"/>
                </a:lnTo>
                <a:lnTo>
                  <a:pt x="580" y="243"/>
                </a:lnTo>
                <a:lnTo>
                  <a:pt x="577" y="243"/>
                </a:lnTo>
                <a:lnTo>
                  <a:pt x="577" y="240"/>
                </a:lnTo>
                <a:lnTo>
                  <a:pt x="580" y="240"/>
                </a:lnTo>
                <a:lnTo>
                  <a:pt x="582" y="238"/>
                </a:lnTo>
                <a:lnTo>
                  <a:pt x="580" y="238"/>
                </a:lnTo>
                <a:lnTo>
                  <a:pt x="580" y="235"/>
                </a:lnTo>
                <a:lnTo>
                  <a:pt x="580" y="233"/>
                </a:lnTo>
                <a:lnTo>
                  <a:pt x="577" y="233"/>
                </a:lnTo>
                <a:lnTo>
                  <a:pt x="577" y="227"/>
                </a:lnTo>
                <a:lnTo>
                  <a:pt x="574" y="225"/>
                </a:lnTo>
                <a:lnTo>
                  <a:pt x="572" y="222"/>
                </a:lnTo>
                <a:lnTo>
                  <a:pt x="572" y="225"/>
                </a:lnTo>
                <a:lnTo>
                  <a:pt x="569" y="227"/>
                </a:lnTo>
                <a:lnTo>
                  <a:pt x="567" y="227"/>
                </a:lnTo>
                <a:lnTo>
                  <a:pt x="564" y="227"/>
                </a:lnTo>
                <a:lnTo>
                  <a:pt x="561" y="230"/>
                </a:lnTo>
                <a:lnTo>
                  <a:pt x="556" y="230"/>
                </a:lnTo>
                <a:lnTo>
                  <a:pt x="554" y="230"/>
                </a:lnTo>
                <a:lnTo>
                  <a:pt x="551" y="230"/>
                </a:lnTo>
                <a:lnTo>
                  <a:pt x="548" y="233"/>
                </a:lnTo>
                <a:lnTo>
                  <a:pt x="546" y="233"/>
                </a:lnTo>
                <a:lnTo>
                  <a:pt x="543" y="235"/>
                </a:lnTo>
                <a:lnTo>
                  <a:pt x="540" y="235"/>
                </a:lnTo>
                <a:lnTo>
                  <a:pt x="538" y="233"/>
                </a:lnTo>
                <a:lnTo>
                  <a:pt x="538" y="230"/>
                </a:lnTo>
                <a:lnTo>
                  <a:pt x="535" y="230"/>
                </a:lnTo>
                <a:lnTo>
                  <a:pt x="535" y="233"/>
                </a:lnTo>
                <a:lnTo>
                  <a:pt x="533" y="233"/>
                </a:lnTo>
                <a:lnTo>
                  <a:pt x="533" y="230"/>
                </a:lnTo>
                <a:lnTo>
                  <a:pt x="530" y="230"/>
                </a:lnTo>
                <a:lnTo>
                  <a:pt x="533" y="230"/>
                </a:lnTo>
                <a:lnTo>
                  <a:pt x="533" y="227"/>
                </a:lnTo>
                <a:lnTo>
                  <a:pt x="533" y="222"/>
                </a:lnTo>
                <a:lnTo>
                  <a:pt x="530" y="220"/>
                </a:lnTo>
                <a:lnTo>
                  <a:pt x="527" y="217"/>
                </a:lnTo>
                <a:lnTo>
                  <a:pt x="530" y="214"/>
                </a:lnTo>
                <a:lnTo>
                  <a:pt x="533" y="206"/>
                </a:lnTo>
                <a:lnTo>
                  <a:pt x="535" y="204"/>
                </a:lnTo>
                <a:lnTo>
                  <a:pt x="533" y="201"/>
                </a:lnTo>
                <a:lnTo>
                  <a:pt x="533" y="199"/>
                </a:lnTo>
                <a:lnTo>
                  <a:pt x="530" y="196"/>
                </a:lnTo>
                <a:lnTo>
                  <a:pt x="527" y="196"/>
                </a:lnTo>
                <a:lnTo>
                  <a:pt x="525" y="196"/>
                </a:lnTo>
                <a:lnTo>
                  <a:pt x="525" y="199"/>
                </a:lnTo>
                <a:lnTo>
                  <a:pt x="493" y="209"/>
                </a:lnTo>
                <a:lnTo>
                  <a:pt x="449" y="209"/>
                </a:lnTo>
                <a:lnTo>
                  <a:pt x="439" y="209"/>
                </a:lnTo>
                <a:lnTo>
                  <a:pt x="433" y="212"/>
                </a:lnTo>
                <a:lnTo>
                  <a:pt x="426" y="212"/>
                </a:lnTo>
                <a:lnTo>
                  <a:pt x="423" y="212"/>
                </a:lnTo>
                <a:lnTo>
                  <a:pt x="428" y="217"/>
                </a:lnTo>
                <a:lnTo>
                  <a:pt x="428" y="220"/>
                </a:lnTo>
                <a:lnTo>
                  <a:pt x="426" y="217"/>
                </a:lnTo>
                <a:lnTo>
                  <a:pt x="426" y="220"/>
                </a:lnTo>
                <a:lnTo>
                  <a:pt x="426" y="222"/>
                </a:lnTo>
                <a:lnTo>
                  <a:pt x="426" y="225"/>
                </a:lnTo>
                <a:lnTo>
                  <a:pt x="426" y="227"/>
                </a:lnTo>
                <a:lnTo>
                  <a:pt x="426" y="230"/>
                </a:lnTo>
                <a:lnTo>
                  <a:pt x="428" y="230"/>
                </a:lnTo>
                <a:lnTo>
                  <a:pt x="428" y="233"/>
                </a:lnTo>
                <a:lnTo>
                  <a:pt x="428" y="235"/>
                </a:lnTo>
                <a:lnTo>
                  <a:pt x="428" y="238"/>
                </a:lnTo>
                <a:lnTo>
                  <a:pt x="431" y="238"/>
                </a:lnTo>
                <a:lnTo>
                  <a:pt x="431" y="240"/>
                </a:lnTo>
                <a:lnTo>
                  <a:pt x="431" y="243"/>
                </a:lnTo>
                <a:lnTo>
                  <a:pt x="433" y="243"/>
                </a:lnTo>
                <a:lnTo>
                  <a:pt x="433" y="246"/>
                </a:lnTo>
                <a:lnTo>
                  <a:pt x="436" y="251"/>
                </a:lnTo>
                <a:lnTo>
                  <a:pt x="436" y="253"/>
                </a:lnTo>
                <a:lnTo>
                  <a:pt x="436" y="256"/>
                </a:lnTo>
                <a:lnTo>
                  <a:pt x="436" y="259"/>
                </a:lnTo>
                <a:lnTo>
                  <a:pt x="439" y="259"/>
                </a:lnTo>
                <a:lnTo>
                  <a:pt x="439" y="261"/>
                </a:lnTo>
                <a:lnTo>
                  <a:pt x="439" y="264"/>
                </a:lnTo>
                <a:lnTo>
                  <a:pt x="439" y="267"/>
                </a:lnTo>
                <a:lnTo>
                  <a:pt x="436" y="267"/>
                </a:lnTo>
                <a:lnTo>
                  <a:pt x="439" y="267"/>
                </a:lnTo>
                <a:lnTo>
                  <a:pt x="439" y="269"/>
                </a:lnTo>
                <a:lnTo>
                  <a:pt x="439" y="272"/>
                </a:lnTo>
                <a:lnTo>
                  <a:pt x="439" y="274"/>
                </a:lnTo>
                <a:lnTo>
                  <a:pt x="439" y="277"/>
                </a:lnTo>
                <a:lnTo>
                  <a:pt x="439" y="280"/>
                </a:lnTo>
                <a:lnTo>
                  <a:pt x="436" y="285"/>
                </a:lnTo>
                <a:lnTo>
                  <a:pt x="426" y="285"/>
                </a:lnTo>
                <a:lnTo>
                  <a:pt x="423" y="285"/>
                </a:lnTo>
                <a:lnTo>
                  <a:pt x="423" y="282"/>
                </a:lnTo>
                <a:lnTo>
                  <a:pt x="420" y="282"/>
                </a:lnTo>
                <a:lnTo>
                  <a:pt x="410" y="287"/>
                </a:lnTo>
                <a:lnTo>
                  <a:pt x="407" y="290"/>
                </a:lnTo>
                <a:lnTo>
                  <a:pt x="405" y="290"/>
                </a:lnTo>
                <a:lnTo>
                  <a:pt x="402" y="287"/>
                </a:lnTo>
                <a:lnTo>
                  <a:pt x="400" y="303"/>
                </a:lnTo>
                <a:lnTo>
                  <a:pt x="400" y="306"/>
                </a:lnTo>
                <a:lnTo>
                  <a:pt x="400" y="308"/>
                </a:lnTo>
                <a:lnTo>
                  <a:pt x="400" y="311"/>
                </a:lnTo>
                <a:lnTo>
                  <a:pt x="397" y="314"/>
                </a:lnTo>
                <a:lnTo>
                  <a:pt x="397" y="316"/>
                </a:lnTo>
                <a:lnTo>
                  <a:pt x="394" y="319"/>
                </a:lnTo>
                <a:lnTo>
                  <a:pt x="392" y="321"/>
                </a:lnTo>
                <a:lnTo>
                  <a:pt x="386" y="324"/>
                </a:lnTo>
                <a:lnTo>
                  <a:pt x="386" y="327"/>
                </a:lnTo>
                <a:lnTo>
                  <a:pt x="384" y="327"/>
                </a:lnTo>
                <a:lnTo>
                  <a:pt x="381" y="329"/>
                </a:lnTo>
                <a:lnTo>
                  <a:pt x="379" y="332"/>
                </a:lnTo>
                <a:lnTo>
                  <a:pt x="376" y="334"/>
                </a:lnTo>
                <a:lnTo>
                  <a:pt x="373" y="334"/>
                </a:lnTo>
                <a:lnTo>
                  <a:pt x="371" y="334"/>
                </a:lnTo>
                <a:lnTo>
                  <a:pt x="366" y="334"/>
                </a:lnTo>
                <a:lnTo>
                  <a:pt x="363" y="334"/>
                </a:lnTo>
                <a:lnTo>
                  <a:pt x="360" y="334"/>
                </a:lnTo>
                <a:lnTo>
                  <a:pt x="360" y="340"/>
                </a:lnTo>
                <a:lnTo>
                  <a:pt x="358" y="342"/>
                </a:lnTo>
                <a:lnTo>
                  <a:pt x="358" y="345"/>
                </a:lnTo>
                <a:lnTo>
                  <a:pt x="355" y="345"/>
                </a:lnTo>
                <a:lnTo>
                  <a:pt x="347" y="345"/>
                </a:lnTo>
                <a:lnTo>
                  <a:pt x="345" y="345"/>
                </a:lnTo>
                <a:lnTo>
                  <a:pt x="345" y="348"/>
                </a:lnTo>
                <a:lnTo>
                  <a:pt x="342" y="350"/>
                </a:lnTo>
                <a:lnTo>
                  <a:pt x="342" y="353"/>
                </a:lnTo>
                <a:lnTo>
                  <a:pt x="337" y="355"/>
                </a:lnTo>
                <a:lnTo>
                  <a:pt x="334" y="355"/>
                </a:lnTo>
                <a:lnTo>
                  <a:pt x="332" y="355"/>
                </a:lnTo>
                <a:lnTo>
                  <a:pt x="329" y="358"/>
                </a:lnTo>
                <a:lnTo>
                  <a:pt x="326" y="358"/>
                </a:lnTo>
                <a:lnTo>
                  <a:pt x="324" y="361"/>
                </a:lnTo>
                <a:lnTo>
                  <a:pt x="321" y="361"/>
                </a:lnTo>
                <a:lnTo>
                  <a:pt x="319" y="361"/>
                </a:lnTo>
                <a:lnTo>
                  <a:pt x="316" y="363"/>
                </a:lnTo>
                <a:lnTo>
                  <a:pt x="313" y="363"/>
                </a:lnTo>
                <a:lnTo>
                  <a:pt x="313" y="366"/>
                </a:lnTo>
                <a:lnTo>
                  <a:pt x="316" y="366"/>
                </a:lnTo>
                <a:lnTo>
                  <a:pt x="313" y="368"/>
                </a:lnTo>
                <a:lnTo>
                  <a:pt x="311" y="371"/>
                </a:lnTo>
                <a:lnTo>
                  <a:pt x="308" y="371"/>
                </a:lnTo>
                <a:lnTo>
                  <a:pt x="308" y="374"/>
                </a:lnTo>
                <a:lnTo>
                  <a:pt x="308" y="376"/>
                </a:lnTo>
                <a:lnTo>
                  <a:pt x="306" y="376"/>
                </a:lnTo>
                <a:lnTo>
                  <a:pt x="303" y="379"/>
                </a:lnTo>
                <a:lnTo>
                  <a:pt x="300" y="381"/>
                </a:lnTo>
                <a:lnTo>
                  <a:pt x="295" y="384"/>
                </a:lnTo>
                <a:lnTo>
                  <a:pt x="295" y="387"/>
                </a:lnTo>
                <a:lnTo>
                  <a:pt x="293" y="387"/>
                </a:lnTo>
                <a:lnTo>
                  <a:pt x="293" y="392"/>
                </a:lnTo>
                <a:lnTo>
                  <a:pt x="290" y="392"/>
                </a:lnTo>
                <a:lnTo>
                  <a:pt x="287" y="392"/>
                </a:lnTo>
                <a:lnTo>
                  <a:pt x="285" y="395"/>
                </a:lnTo>
                <a:lnTo>
                  <a:pt x="282" y="395"/>
                </a:lnTo>
                <a:lnTo>
                  <a:pt x="277" y="397"/>
                </a:lnTo>
                <a:lnTo>
                  <a:pt x="272" y="397"/>
                </a:lnTo>
                <a:lnTo>
                  <a:pt x="269" y="397"/>
                </a:lnTo>
                <a:lnTo>
                  <a:pt x="266" y="397"/>
                </a:lnTo>
                <a:lnTo>
                  <a:pt x="266" y="395"/>
                </a:lnTo>
                <a:lnTo>
                  <a:pt x="261" y="395"/>
                </a:lnTo>
                <a:lnTo>
                  <a:pt x="256" y="389"/>
                </a:lnTo>
                <a:lnTo>
                  <a:pt x="253" y="389"/>
                </a:lnTo>
                <a:lnTo>
                  <a:pt x="251" y="389"/>
                </a:lnTo>
                <a:lnTo>
                  <a:pt x="248" y="392"/>
                </a:lnTo>
                <a:lnTo>
                  <a:pt x="243" y="392"/>
                </a:lnTo>
                <a:lnTo>
                  <a:pt x="240" y="397"/>
                </a:lnTo>
                <a:lnTo>
                  <a:pt x="238" y="400"/>
                </a:lnTo>
                <a:lnTo>
                  <a:pt x="235" y="400"/>
                </a:lnTo>
                <a:lnTo>
                  <a:pt x="232" y="400"/>
                </a:lnTo>
                <a:lnTo>
                  <a:pt x="232" y="402"/>
                </a:lnTo>
                <a:lnTo>
                  <a:pt x="227" y="405"/>
                </a:lnTo>
                <a:lnTo>
                  <a:pt x="225" y="408"/>
                </a:lnTo>
                <a:lnTo>
                  <a:pt x="214" y="413"/>
                </a:lnTo>
                <a:lnTo>
                  <a:pt x="209" y="415"/>
                </a:lnTo>
                <a:lnTo>
                  <a:pt x="206" y="415"/>
                </a:lnTo>
                <a:lnTo>
                  <a:pt x="204" y="413"/>
                </a:lnTo>
                <a:lnTo>
                  <a:pt x="201" y="413"/>
                </a:lnTo>
                <a:lnTo>
                  <a:pt x="199" y="413"/>
                </a:lnTo>
                <a:lnTo>
                  <a:pt x="196" y="413"/>
                </a:lnTo>
                <a:lnTo>
                  <a:pt x="193" y="413"/>
                </a:lnTo>
                <a:lnTo>
                  <a:pt x="191" y="410"/>
                </a:lnTo>
                <a:lnTo>
                  <a:pt x="188" y="410"/>
                </a:lnTo>
                <a:lnTo>
                  <a:pt x="188" y="413"/>
                </a:lnTo>
                <a:lnTo>
                  <a:pt x="185" y="413"/>
                </a:lnTo>
                <a:lnTo>
                  <a:pt x="185" y="415"/>
                </a:lnTo>
                <a:lnTo>
                  <a:pt x="180" y="415"/>
                </a:lnTo>
                <a:lnTo>
                  <a:pt x="178" y="415"/>
                </a:lnTo>
                <a:lnTo>
                  <a:pt x="172" y="415"/>
                </a:lnTo>
                <a:lnTo>
                  <a:pt x="170" y="413"/>
                </a:lnTo>
                <a:lnTo>
                  <a:pt x="167" y="410"/>
                </a:lnTo>
                <a:lnTo>
                  <a:pt x="165" y="410"/>
                </a:lnTo>
                <a:lnTo>
                  <a:pt x="165" y="408"/>
                </a:lnTo>
                <a:lnTo>
                  <a:pt x="165" y="405"/>
                </a:lnTo>
                <a:lnTo>
                  <a:pt x="162" y="402"/>
                </a:lnTo>
                <a:lnTo>
                  <a:pt x="162" y="400"/>
                </a:lnTo>
                <a:lnTo>
                  <a:pt x="162" y="397"/>
                </a:lnTo>
                <a:lnTo>
                  <a:pt x="159" y="397"/>
                </a:lnTo>
                <a:lnTo>
                  <a:pt x="157" y="395"/>
                </a:lnTo>
                <a:lnTo>
                  <a:pt x="154" y="395"/>
                </a:lnTo>
                <a:lnTo>
                  <a:pt x="152" y="395"/>
                </a:lnTo>
                <a:lnTo>
                  <a:pt x="149" y="395"/>
                </a:lnTo>
                <a:lnTo>
                  <a:pt x="136" y="387"/>
                </a:lnTo>
                <a:lnTo>
                  <a:pt x="133" y="384"/>
                </a:lnTo>
                <a:lnTo>
                  <a:pt x="131" y="381"/>
                </a:lnTo>
                <a:lnTo>
                  <a:pt x="128" y="381"/>
                </a:lnTo>
                <a:lnTo>
                  <a:pt x="125" y="381"/>
                </a:lnTo>
                <a:lnTo>
                  <a:pt x="125" y="379"/>
                </a:lnTo>
                <a:lnTo>
                  <a:pt x="125" y="376"/>
                </a:lnTo>
                <a:lnTo>
                  <a:pt x="125" y="374"/>
                </a:lnTo>
                <a:lnTo>
                  <a:pt x="123" y="371"/>
                </a:lnTo>
                <a:lnTo>
                  <a:pt x="120" y="368"/>
                </a:lnTo>
                <a:lnTo>
                  <a:pt x="118" y="368"/>
                </a:lnTo>
                <a:lnTo>
                  <a:pt x="118" y="366"/>
                </a:lnTo>
                <a:lnTo>
                  <a:pt x="115" y="363"/>
                </a:lnTo>
                <a:lnTo>
                  <a:pt x="112" y="363"/>
                </a:lnTo>
                <a:lnTo>
                  <a:pt x="112" y="366"/>
                </a:lnTo>
                <a:lnTo>
                  <a:pt x="110" y="368"/>
                </a:lnTo>
                <a:lnTo>
                  <a:pt x="107" y="368"/>
                </a:lnTo>
                <a:lnTo>
                  <a:pt x="107" y="366"/>
                </a:lnTo>
                <a:lnTo>
                  <a:pt x="105" y="366"/>
                </a:lnTo>
                <a:lnTo>
                  <a:pt x="102" y="366"/>
                </a:lnTo>
                <a:lnTo>
                  <a:pt x="99" y="366"/>
                </a:lnTo>
                <a:lnTo>
                  <a:pt x="97" y="366"/>
                </a:lnTo>
                <a:lnTo>
                  <a:pt x="94" y="366"/>
                </a:lnTo>
                <a:lnTo>
                  <a:pt x="92" y="366"/>
                </a:lnTo>
                <a:lnTo>
                  <a:pt x="92" y="368"/>
                </a:lnTo>
                <a:lnTo>
                  <a:pt x="89" y="368"/>
                </a:lnTo>
                <a:lnTo>
                  <a:pt x="89" y="371"/>
                </a:lnTo>
                <a:lnTo>
                  <a:pt x="86" y="371"/>
                </a:lnTo>
                <a:lnTo>
                  <a:pt x="84" y="371"/>
                </a:lnTo>
                <a:lnTo>
                  <a:pt x="81" y="371"/>
                </a:lnTo>
                <a:lnTo>
                  <a:pt x="78" y="371"/>
                </a:lnTo>
                <a:lnTo>
                  <a:pt x="76" y="374"/>
                </a:lnTo>
                <a:lnTo>
                  <a:pt x="73" y="374"/>
                </a:lnTo>
                <a:lnTo>
                  <a:pt x="71" y="374"/>
                </a:lnTo>
                <a:lnTo>
                  <a:pt x="68" y="376"/>
                </a:lnTo>
                <a:lnTo>
                  <a:pt x="68" y="379"/>
                </a:lnTo>
                <a:lnTo>
                  <a:pt x="65" y="381"/>
                </a:lnTo>
                <a:lnTo>
                  <a:pt x="65" y="384"/>
                </a:lnTo>
                <a:lnTo>
                  <a:pt x="63" y="384"/>
                </a:lnTo>
                <a:lnTo>
                  <a:pt x="60" y="384"/>
                </a:lnTo>
                <a:lnTo>
                  <a:pt x="52" y="381"/>
                </a:lnTo>
                <a:lnTo>
                  <a:pt x="37" y="379"/>
                </a:lnTo>
                <a:lnTo>
                  <a:pt x="29" y="376"/>
                </a:lnTo>
                <a:lnTo>
                  <a:pt x="24" y="376"/>
                </a:lnTo>
                <a:lnTo>
                  <a:pt x="21" y="379"/>
                </a:lnTo>
                <a:lnTo>
                  <a:pt x="18" y="381"/>
                </a:lnTo>
                <a:lnTo>
                  <a:pt x="13" y="381"/>
                </a:lnTo>
                <a:lnTo>
                  <a:pt x="11" y="381"/>
                </a:lnTo>
                <a:lnTo>
                  <a:pt x="8" y="384"/>
                </a:lnTo>
                <a:lnTo>
                  <a:pt x="5" y="389"/>
                </a:lnTo>
                <a:lnTo>
                  <a:pt x="3" y="389"/>
                </a:lnTo>
                <a:lnTo>
                  <a:pt x="0" y="389"/>
                </a:lnTo>
              </a:path>
            </a:pathLst>
          </a:custGeom>
          <a:noFill/>
          <a:ln w="4763">
            <a:solidFill>
              <a:srgbClr val="6E6E6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276" name="Freeform 66"/>
          <p:cNvSpPr>
            <a:spLocks/>
          </p:cNvSpPr>
          <p:nvPr/>
        </p:nvSpPr>
        <p:spPr bwMode="auto">
          <a:xfrm>
            <a:off x="4218843" y="377825"/>
            <a:ext cx="1059474" cy="1385888"/>
          </a:xfrm>
          <a:custGeom>
            <a:avLst/>
            <a:gdLst>
              <a:gd name="T0" fmla="*/ 157 w 723"/>
              <a:gd name="T1" fmla="*/ 865 h 873"/>
              <a:gd name="T2" fmla="*/ 120 w 723"/>
              <a:gd name="T3" fmla="*/ 870 h 873"/>
              <a:gd name="T4" fmla="*/ 89 w 723"/>
              <a:gd name="T5" fmla="*/ 873 h 873"/>
              <a:gd name="T6" fmla="*/ 94 w 723"/>
              <a:gd name="T7" fmla="*/ 805 h 873"/>
              <a:gd name="T8" fmla="*/ 94 w 723"/>
              <a:gd name="T9" fmla="*/ 768 h 873"/>
              <a:gd name="T10" fmla="*/ 91 w 723"/>
              <a:gd name="T11" fmla="*/ 737 h 873"/>
              <a:gd name="T12" fmla="*/ 107 w 723"/>
              <a:gd name="T13" fmla="*/ 708 h 873"/>
              <a:gd name="T14" fmla="*/ 115 w 723"/>
              <a:gd name="T15" fmla="*/ 690 h 873"/>
              <a:gd name="T16" fmla="*/ 117 w 723"/>
              <a:gd name="T17" fmla="*/ 656 h 873"/>
              <a:gd name="T18" fmla="*/ 125 w 723"/>
              <a:gd name="T19" fmla="*/ 638 h 873"/>
              <a:gd name="T20" fmla="*/ 112 w 723"/>
              <a:gd name="T21" fmla="*/ 622 h 873"/>
              <a:gd name="T22" fmla="*/ 104 w 723"/>
              <a:gd name="T23" fmla="*/ 606 h 873"/>
              <a:gd name="T24" fmla="*/ 99 w 723"/>
              <a:gd name="T25" fmla="*/ 591 h 873"/>
              <a:gd name="T26" fmla="*/ 107 w 723"/>
              <a:gd name="T27" fmla="*/ 565 h 873"/>
              <a:gd name="T28" fmla="*/ 110 w 723"/>
              <a:gd name="T29" fmla="*/ 544 h 873"/>
              <a:gd name="T30" fmla="*/ 91 w 723"/>
              <a:gd name="T31" fmla="*/ 523 h 873"/>
              <a:gd name="T32" fmla="*/ 99 w 723"/>
              <a:gd name="T33" fmla="*/ 497 h 873"/>
              <a:gd name="T34" fmla="*/ 112 w 723"/>
              <a:gd name="T35" fmla="*/ 484 h 873"/>
              <a:gd name="T36" fmla="*/ 123 w 723"/>
              <a:gd name="T37" fmla="*/ 465 h 873"/>
              <a:gd name="T38" fmla="*/ 110 w 723"/>
              <a:gd name="T39" fmla="*/ 447 h 873"/>
              <a:gd name="T40" fmla="*/ 102 w 723"/>
              <a:gd name="T41" fmla="*/ 426 h 873"/>
              <a:gd name="T42" fmla="*/ 110 w 723"/>
              <a:gd name="T43" fmla="*/ 405 h 873"/>
              <a:gd name="T44" fmla="*/ 112 w 723"/>
              <a:gd name="T45" fmla="*/ 379 h 873"/>
              <a:gd name="T46" fmla="*/ 91 w 723"/>
              <a:gd name="T47" fmla="*/ 358 h 873"/>
              <a:gd name="T48" fmla="*/ 84 w 723"/>
              <a:gd name="T49" fmla="*/ 366 h 873"/>
              <a:gd name="T50" fmla="*/ 70 w 723"/>
              <a:gd name="T51" fmla="*/ 384 h 873"/>
              <a:gd name="T52" fmla="*/ 50 w 723"/>
              <a:gd name="T53" fmla="*/ 377 h 873"/>
              <a:gd name="T54" fmla="*/ 18 w 723"/>
              <a:gd name="T55" fmla="*/ 322 h 873"/>
              <a:gd name="T56" fmla="*/ 57 w 723"/>
              <a:gd name="T57" fmla="*/ 269 h 873"/>
              <a:gd name="T58" fmla="*/ 104 w 723"/>
              <a:gd name="T59" fmla="*/ 228 h 873"/>
              <a:gd name="T60" fmla="*/ 159 w 723"/>
              <a:gd name="T61" fmla="*/ 254 h 873"/>
              <a:gd name="T62" fmla="*/ 222 w 723"/>
              <a:gd name="T63" fmla="*/ 246 h 873"/>
              <a:gd name="T64" fmla="*/ 258 w 723"/>
              <a:gd name="T65" fmla="*/ 280 h 873"/>
              <a:gd name="T66" fmla="*/ 295 w 723"/>
              <a:gd name="T67" fmla="*/ 293 h 873"/>
              <a:gd name="T68" fmla="*/ 313 w 723"/>
              <a:gd name="T69" fmla="*/ 259 h 873"/>
              <a:gd name="T70" fmla="*/ 329 w 723"/>
              <a:gd name="T71" fmla="*/ 243 h 873"/>
              <a:gd name="T72" fmla="*/ 358 w 723"/>
              <a:gd name="T73" fmla="*/ 235 h 873"/>
              <a:gd name="T74" fmla="*/ 363 w 723"/>
              <a:gd name="T75" fmla="*/ 222 h 873"/>
              <a:gd name="T76" fmla="*/ 394 w 723"/>
              <a:gd name="T77" fmla="*/ 202 h 873"/>
              <a:gd name="T78" fmla="*/ 399 w 723"/>
              <a:gd name="T79" fmla="*/ 194 h 873"/>
              <a:gd name="T80" fmla="*/ 423 w 723"/>
              <a:gd name="T81" fmla="*/ 199 h 873"/>
              <a:gd name="T82" fmla="*/ 436 w 723"/>
              <a:gd name="T83" fmla="*/ 178 h 873"/>
              <a:gd name="T84" fmla="*/ 457 w 723"/>
              <a:gd name="T85" fmla="*/ 181 h 873"/>
              <a:gd name="T86" fmla="*/ 475 w 723"/>
              <a:gd name="T87" fmla="*/ 183 h 873"/>
              <a:gd name="T88" fmla="*/ 499 w 723"/>
              <a:gd name="T89" fmla="*/ 165 h 873"/>
              <a:gd name="T90" fmla="*/ 525 w 723"/>
              <a:gd name="T91" fmla="*/ 173 h 873"/>
              <a:gd name="T92" fmla="*/ 546 w 723"/>
              <a:gd name="T93" fmla="*/ 181 h 873"/>
              <a:gd name="T94" fmla="*/ 564 w 723"/>
              <a:gd name="T95" fmla="*/ 188 h 873"/>
              <a:gd name="T96" fmla="*/ 587 w 723"/>
              <a:gd name="T97" fmla="*/ 183 h 873"/>
              <a:gd name="T98" fmla="*/ 593 w 723"/>
              <a:gd name="T99" fmla="*/ 162 h 873"/>
              <a:gd name="T100" fmla="*/ 613 w 723"/>
              <a:gd name="T101" fmla="*/ 141 h 873"/>
              <a:gd name="T102" fmla="*/ 613 w 723"/>
              <a:gd name="T103" fmla="*/ 126 h 873"/>
              <a:gd name="T104" fmla="*/ 600 w 723"/>
              <a:gd name="T105" fmla="*/ 128 h 873"/>
              <a:gd name="T106" fmla="*/ 611 w 723"/>
              <a:gd name="T107" fmla="*/ 100 h 873"/>
              <a:gd name="T108" fmla="*/ 619 w 723"/>
              <a:gd name="T109" fmla="*/ 81 h 873"/>
              <a:gd name="T110" fmla="*/ 629 w 723"/>
              <a:gd name="T111" fmla="*/ 63 h 873"/>
              <a:gd name="T112" fmla="*/ 653 w 723"/>
              <a:gd name="T113" fmla="*/ 66 h 873"/>
              <a:gd name="T114" fmla="*/ 666 w 723"/>
              <a:gd name="T115" fmla="*/ 47 h 873"/>
              <a:gd name="T116" fmla="*/ 684 w 723"/>
              <a:gd name="T117" fmla="*/ 13 h 873"/>
              <a:gd name="T118" fmla="*/ 707 w 723"/>
              <a:gd name="T119" fmla="*/ 3 h 8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723" h="873">
                <a:moveTo>
                  <a:pt x="193" y="849"/>
                </a:moveTo>
                <a:lnTo>
                  <a:pt x="193" y="852"/>
                </a:lnTo>
                <a:lnTo>
                  <a:pt x="191" y="852"/>
                </a:lnTo>
                <a:lnTo>
                  <a:pt x="188" y="857"/>
                </a:lnTo>
                <a:lnTo>
                  <a:pt x="183" y="860"/>
                </a:lnTo>
                <a:lnTo>
                  <a:pt x="178" y="860"/>
                </a:lnTo>
                <a:lnTo>
                  <a:pt x="175" y="860"/>
                </a:lnTo>
                <a:lnTo>
                  <a:pt x="172" y="860"/>
                </a:lnTo>
                <a:lnTo>
                  <a:pt x="167" y="860"/>
                </a:lnTo>
                <a:lnTo>
                  <a:pt x="159" y="865"/>
                </a:lnTo>
                <a:lnTo>
                  <a:pt x="157" y="865"/>
                </a:lnTo>
                <a:lnTo>
                  <a:pt x="151" y="868"/>
                </a:lnTo>
                <a:lnTo>
                  <a:pt x="141" y="868"/>
                </a:lnTo>
                <a:lnTo>
                  <a:pt x="138" y="865"/>
                </a:lnTo>
                <a:lnTo>
                  <a:pt x="136" y="865"/>
                </a:lnTo>
                <a:lnTo>
                  <a:pt x="133" y="865"/>
                </a:lnTo>
                <a:lnTo>
                  <a:pt x="133" y="868"/>
                </a:lnTo>
                <a:lnTo>
                  <a:pt x="131" y="868"/>
                </a:lnTo>
                <a:lnTo>
                  <a:pt x="128" y="868"/>
                </a:lnTo>
                <a:lnTo>
                  <a:pt x="125" y="870"/>
                </a:lnTo>
                <a:lnTo>
                  <a:pt x="123" y="870"/>
                </a:lnTo>
                <a:lnTo>
                  <a:pt x="120" y="870"/>
                </a:lnTo>
                <a:lnTo>
                  <a:pt x="120" y="873"/>
                </a:lnTo>
                <a:lnTo>
                  <a:pt x="117" y="873"/>
                </a:lnTo>
                <a:lnTo>
                  <a:pt x="115" y="873"/>
                </a:lnTo>
                <a:lnTo>
                  <a:pt x="112" y="873"/>
                </a:lnTo>
                <a:lnTo>
                  <a:pt x="107" y="873"/>
                </a:lnTo>
                <a:lnTo>
                  <a:pt x="104" y="873"/>
                </a:lnTo>
                <a:lnTo>
                  <a:pt x="102" y="873"/>
                </a:lnTo>
                <a:lnTo>
                  <a:pt x="99" y="870"/>
                </a:lnTo>
                <a:lnTo>
                  <a:pt x="97" y="870"/>
                </a:lnTo>
                <a:lnTo>
                  <a:pt x="91" y="873"/>
                </a:lnTo>
                <a:lnTo>
                  <a:pt x="89" y="873"/>
                </a:lnTo>
                <a:lnTo>
                  <a:pt x="89" y="870"/>
                </a:lnTo>
                <a:lnTo>
                  <a:pt x="94" y="862"/>
                </a:lnTo>
                <a:lnTo>
                  <a:pt x="97" y="855"/>
                </a:lnTo>
                <a:lnTo>
                  <a:pt x="99" y="852"/>
                </a:lnTo>
                <a:lnTo>
                  <a:pt x="99" y="849"/>
                </a:lnTo>
                <a:lnTo>
                  <a:pt x="97" y="841"/>
                </a:lnTo>
                <a:lnTo>
                  <a:pt x="97" y="834"/>
                </a:lnTo>
                <a:lnTo>
                  <a:pt x="94" y="831"/>
                </a:lnTo>
                <a:lnTo>
                  <a:pt x="94" y="823"/>
                </a:lnTo>
                <a:lnTo>
                  <a:pt x="97" y="808"/>
                </a:lnTo>
                <a:lnTo>
                  <a:pt x="94" y="805"/>
                </a:lnTo>
                <a:lnTo>
                  <a:pt x="94" y="800"/>
                </a:lnTo>
                <a:lnTo>
                  <a:pt x="94" y="797"/>
                </a:lnTo>
                <a:lnTo>
                  <a:pt x="94" y="794"/>
                </a:lnTo>
                <a:lnTo>
                  <a:pt x="94" y="792"/>
                </a:lnTo>
                <a:lnTo>
                  <a:pt x="94" y="789"/>
                </a:lnTo>
                <a:lnTo>
                  <a:pt x="91" y="781"/>
                </a:lnTo>
                <a:lnTo>
                  <a:pt x="94" y="781"/>
                </a:lnTo>
                <a:lnTo>
                  <a:pt x="94" y="779"/>
                </a:lnTo>
                <a:lnTo>
                  <a:pt x="94" y="776"/>
                </a:lnTo>
                <a:lnTo>
                  <a:pt x="94" y="771"/>
                </a:lnTo>
                <a:lnTo>
                  <a:pt x="94" y="768"/>
                </a:lnTo>
                <a:lnTo>
                  <a:pt x="91" y="768"/>
                </a:lnTo>
                <a:lnTo>
                  <a:pt x="91" y="766"/>
                </a:lnTo>
                <a:lnTo>
                  <a:pt x="94" y="766"/>
                </a:lnTo>
                <a:lnTo>
                  <a:pt x="94" y="763"/>
                </a:lnTo>
                <a:lnTo>
                  <a:pt x="94" y="760"/>
                </a:lnTo>
                <a:lnTo>
                  <a:pt x="94" y="755"/>
                </a:lnTo>
                <a:lnTo>
                  <a:pt x="94" y="753"/>
                </a:lnTo>
                <a:lnTo>
                  <a:pt x="94" y="750"/>
                </a:lnTo>
                <a:lnTo>
                  <a:pt x="94" y="745"/>
                </a:lnTo>
                <a:lnTo>
                  <a:pt x="94" y="742"/>
                </a:lnTo>
                <a:lnTo>
                  <a:pt x="91" y="737"/>
                </a:lnTo>
                <a:lnTo>
                  <a:pt x="91" y="734"/>
                </a:lnTo>
                <a:lnTo>
                  <a:pt x="91" y="732"/>
                </a:lnTo>
                <a:lnTo>
                  <a:pt x="91" y="729"/>
                </a:lnTo>
                <a:lnTo>
                  <a:pt x="94" y="727"/>
                </a:lnTo>
                <a:lnTo>
                  <a:pt x="97" y="724"/>
                </a:lnTo>
                <a:lnTo>
                  <a:pt x="99" y="721"/>
                </a:lnTo>
                <a:lnTo>
                  <a:pt x="99" y="719"/>
                </a:lnTo>
                <a:lnTo>
                  <a:pt x="102" y="716"/>
                </a:lnTo>
                <a:lnTo>
                  <a:pt x="104" y="711"/>
                </a:lnTo>
                <a:lnTo>
                  <a:pt x="104" y="708"/>
                </a:lnTo>
                <a:lnTo>
                  <a:pt x="107" y="708"/>
                </a:lnTo>
                <a:lnTo>
                  <a:pt x="107" y="706"/>
                </a:lnTo>
                <a:lnTo>
                  <a:pt x="110" y="706"/>
                </a:lnTo>
                <a:lnTo>
                  <a:pt x="112" y="703"/>
                </a:lnTo>
                <a:lnTo>
                  <a:pt x="115" y="703"/>
                </a:lnTo>
                <a:lnTo>
                  <a:pt x="115" y="700"/>
                </a:lnTo>
                <a:lnTo>
                  <a:pt x="117" y="700"/>
                </a:lnTo>
                <a:lnTo>
                  <a:pt x="117" y="698"/>
                </a:lnTo>
                <a:lnTo>
                  <a:pt x="117" y="695"/>
                </a:lnTo>
                <a:lnTo>
                  <a:pt x="115" y="695"/>
                </a:lnTo>
                <a:lnTo>
                  <a:pt x="115" y="693"/>
                </a:lnTo>
                <a:lnTo>
                  <a:pt x="115" y="690"/>
                </a:lnTo>
                <a:lnTo>
                  <a:pt x="115" y="687"/>
                </a:lnTo>
                <a:lnTo>
                  <a:pt x="115" y="682"/>
                </a:lnTo>
                <a:lnTo>
                  <a:pt x="115" y="680"/>
                </a:lnTo>
                <a:lnTo>
                  <a:pt x="115" y="677"/>
                </a:lnTo>
                <a:lnTo>
                  <a:pt x="115" y="674"/>
                </a:lnTo>
                <a:lnTo>
                  <a:pt x="115" y="672"/>
                </a:lnTo>
                <a:lnTo>
                  <a:pt x="117" y="672"/>
                </a:lnTo>
                <a:lnTo>
                  <a:pt x="117" y="669"/>
                </a:lnTo>
                <a:lnTo>
                  <a:pt x="117" y="666"/>
                </a:lnTo>
                <a:lnTo>
                  <a:pt x="117" y="661"/>
                </a:lnTo>
                <a:lnTo>
                  <a:pt x="117" y="656"/>
                </a:lnTo>
                <a:lnTo>
                  <a:pt x="117" y="653"/>
                </a:lnTo>
                <a:lnTo>
                  <a:pt x="117" y="651"/>
                </a:lnTo>
                <a:lnTo>
                  <a:pt x="120" y="651"/>
                </a:lnTo>
                <a:lnTo>
                  <a:pt x="120" y="648"/>
                </a:lnTo>
                <a:lnTo>
                  <a:pt x="117" y="648"/>
                </a:lnTo>
                <a:lnTo>
                  <a:pt x="117" y="646"/>
                </a:lnTo>
                <a:lnTo>
                  <a:pt x="117" y="643"/>
                </a:lnTo>
                <a:lnTo>
                  <a:pt x="120" y="640"/>
                </a:lnTo>
                <a:lnTo>
                  <a:pt x="123" y="640"/>
                </a:lnTo>
                <a:lnTo>
                  <a:pt x="123" y="638"/>
                </a:lnTo>
                <a:lnTo>
                  <a:pt x="125" y="638"/>
                </a:lnTo>
                <a:lnTo>
                  <a:pt x="125" y="635"/>
                </a:lnTo>
                <a:lnTo>
                  <a:pt x="123" y="635"/>
                </a:lnTo>
                <a:lnTo>
                  <a:pt x="120" y="635"/>
                </a:lnTo>
                <a:lnTo>
                  <a:pt x="120" y="633"/>
                </a:lnTo>
                <a:lnTo>
                  <a:pt x="117" y="633"/>
                </a:lnTo>
                <a:lnTo>
                  <a:pt x="117" y="630"/>
                </a:lnTo>
                <a:lnTo>
                  <a:pt x="117" y="627"/>
                </a:lnTo>
                <a:lnTo>
                  <a:pt x="115" y="627"/>
                </a:lnTo>
                <a:lnTo>
                  <a:pt x="115" y="625"/>
                </a:lnTo>
                <a:lnTo>
                  <a:pt x="112" y="625"/>
                </a:lnTo>
                <a:lnTo>
                  <a:pt x="112" y="622"/>
                </a:lnTo>
                <a:lnTo>
                  <a:pt x="112" y="619"/>
                </a:lnTo>
                <a:lnTo>
                  <a:pt x="110" y="619"/>
                </a:lnTo>
                <a:lnTo>
                  <a:pt x="110" y="617"/>
                </a:lnTo>
                <a:lnTo>
                  <a:pt x="110" y="614"/>
                </a:lnTo>
                <a:lnTo>
                  <a:pt x="110" y="612"/>
                </a:lnTo>
                <a:lnTo>
                  <a:pt x="110" y="609"/>
                </a:lnTo>
                <a:lnTo>
                  <a:pt x="112" y="609"/>
                </a:lnTo>
                <a:lnTo>
                  <a:pt x="110" y="609"/>
                </a:lnTo>
                <a:lnTo>
                  <a:pt x="107" y="609"/>
                </a:lnTo>
                <a:lnTo>
                  <a:pt x="107" y="606"/>
                </a:lnTo>
                <a:lnTo>
                  <a:pt x="104" y="606"/>
                </a:lnTo>
                <a:lnTo>
                  <a:pt x="104" y="604"/>
                </a:lnTo>
                <a:lnTo>
                  <a:pt x="102" y="601"/>
                </a:lnTo>
                <a:lnTo>
                  <a:pt x="99" y="601"/>
                </a:lnTo>
                <a:lnTo>
                  <a:pt x="99" y="599"/>
                </a:lnTo>
                <a:lnTo>
                  <a:pt x="97" y="599"/>
                </a:lnTo>
                <a:lnTo>
                  <a:pt x="94" y="599"/>
                </a:lnTo>
                <a:lnTo>
                  <a:pt x="94" y="596"/>
                </a:lnTo>
                <a:lnTo>
                  <a:pt x="94" y="593"/>
                </a:lnTo>
                <a:lnTo>
                  <a:pt x="97" y="593"/>
                </a:lnTo>
                <a:lnTo>
                  <a:pt x="97" y="591"/>
                </a:lnTo>
                <a:lnTo>
                  <a:pt x="99" y="591"/>
                </a:lnTo>
                <a:lnTo>
                  <a:pt x="99" y="588"/>
                </a:lnTo>
                <a:lnTo>
                  <a:pt x="99" y="585"/>
                </a:lnTo>
                <a:lnTo>
                  <a:pt x="99" y="583"/>
                </a:lnTo>
                <a:lnTo>
                  <a:pt x="99" y="580"/>
                </a:lnTo>
                <a:lnTo>
                  <a:pt x="99" y="578"/>
                </a:lnTo>
                <a:lnTo>
                  <a:pt x="102" y="575"/>
                </a:lnTo>
                <a:lnTo>
                  <a:pt x="104" y="572"/>
                </a:lnTo>
                <a:lnTo>
                  <a:pt x="104" y="570"/>
                </a:lnTo>
                <a:lnTo>
                  <a:pt x="107" y="570"/>
                </a:lnTo>
                <a:lnTo>
                  <a:pt x="107" y="567"/>
                </a:lnTo>
                <a:lnTo>
                  <a:pt x="107" y="565"/>
                </a:lnTo>
                <a:lnTo>
                  <a:pt x="107" y="562"/>
                </a:lnTo>
                <a:lnTo>
                  <a:pt x="107" y="559"/>
                </a:lnTo>
                <a:lnTo>
                  <a:pt x="110" y="559"/>
                </a:lnTo>
                <a:lnTo>
                  <a:pt x="110" y="557"/>
                </a:lnTo>
                <a:lnTo>
                  <a:pt x="110" y="554"/>
                </a:lnTo>
                <a:lnTo>
                  <a:pt x="112" y="554"/>
                </a:lnTo>
                <a:lnTo>
                  <a:pt x="112" y="552"/>
                </a:lnTo>
                <a:lnTo>
                  <a:pt x="112" y="549"/>
                </a:lnTo>
                <a:lnTo>
                  <a:pt x="110" y="549"/>
                </a:lnTo>
                <a:lnTo>
                  <a:pt x="112" y="546"/>
                </a:lnTo>
                <a:lnTo>
                  <a:pt x="110" y="544"/>
                </a:lnTo>
                <a:lnTo>
                  <a:pt x="110" y="541"/>
                </a:lnTo>
                <a:lnTo>
                  <a:pt x="107" y="541"/>
                </a:lnTo>
                <a:lnTo>
                  <a:pt x="107" y="538"/>
                </a:lnTo>
                <a:lnTo>
                  <a:pt x="104" y="536"/>
                </a:lnTo>
                <a:lnTo>
                  <a:pt x="104" y="531"/>
                </a:lnTo>
                <a:lnTo>
                  <a:pt x="102" y="525"/>
                </a:lnTo>
                <a:lnTo>
                  <a:pt x="99" y="525"/>
                </a:lnTo>
                <a:lnTo>
                  <a:pt x="97" y="525"/>
                </a:lnTo>
                <a:lnTo>
                  <a:pt x="94" y="525"/>
                </a:lnTo>
                <a:lnTo>
                  <a:pt x="94" y="523"/>
                </a:lnTo>
                <a:lnTo>
                  <a:pt x="91" y="523"/>
                </a:lnTo>
                <a:lnTo>
                  <a:pt x="91" y="520"/>
                </a:lnTo>
                <a:lnTo>
                  <a:pt x="94" y="518"/>
                </a:lnTo>
                <a:lnTo>
                  <a:pt x="94" y="515"/>
                </a:lnTo>
                <a:lnTo>
                  <a:pt x="97" y="515"/>
                </a:lnTo>
                <a:lnTo>
                  <a:pt x="97" y="512"/>
                </a:lnTo>
                <a:lnTo>
                  <a:pt x="99" y="510"/>
                </a:lnTo>
                <a:lnTo>
                  <a:pt x="99" y="507"/>
                </a:lnTo>
                <a:lnTo>
                  <a:pt x="102" y="502"/>
                </a:lnTo>
                <a:lnTo>
                  <a:pt x="102" y="499"/>
                </a:lnTo>
                <a:lnTo>
                  <a:pt x="102" y="497"/>
                </a:lnTo>
                <a:lnTo>
                  <a:pt x="99" y="497"/>
                </a:lnTo>
                <a:lnTo>
                  <a:pt x="99" y="494"/>
                </a:lnTo>
                <a:lnTo>
                  <a:pt x="97" y="491"/>
                </a:lnTo>
                <a:lnTo>
                  <a:pt x="99" y="491"/>
                </a:lnTo>
                <a:lnTo>
                  <a:pt x="99" y="489"/>
                </a:lnTo>
                <a:lnTo>
                  <a:pt x="99" y="486"/>
                </a:lnTo>
                <a:lnTo>
                  <a:pt x="102" y="486"/>
                </a:lnTo>
                <a:lnTo>
                  <a:pt x="104" y="486"/>
                </a:lnTo>
                <a:lnTo>
                  <a:pt x="107" y="486"/>
                </a:lnTo>
                <a:lnTo>
                  <a:pt x="110" y="486"/>
                </a:lnTo>
                <a:lnTo>
                  <a:pt x="110" y="484"/>
                </a:lnTo>
                <a:lnTo>
                  <a:pt x="112" y="484"/>
                </a:lnTo>
                <a:lnTo>
                  <a:pt x="115" y="484"/>
                </a:lnTo>
                <a:lnTo>
                  <a:pt x="117" y="484"/>
                </a:lnTo>
                <a:lnTo>
                  <a:pt x="117" y="481"/>
                </a:lnTo>
                <a:lnTo>
                  <a:pt x="117" y="478"/>
                </a:lnTo>
                <a:lnTo>
                  <a:pt x="120" y="478"/>
                </a:lnTo>
                <a:lnTo>
                  <a:pt x="120" y="476"/>
                </a:lnTo>
                <a:lnTo>
                  <a:pt x="120" y="473"/>
                </a:lnTo>
                <a:lnTo>
                  <a:pt x="123" y="473"/>
                </a:lnTo>
                <a:lnTo>
                  <a:pt x="123" y="471"/>
                </a:lnTo>
                <a:lnTo>
                  <a:pt x="123" y="468"/>
                </a:lnTo>
                <a:lnTo>
                  <a:pt x="123" y="465"/>
                </a:lnTo>
                <a:lnTo>
                  <a:pt x="120" y="465"/>
                </a:lnTo>
                <a:lnTo>
                  <a:pt x="120" y="463"/>
                </a:lnTo>
                <a:lnTo>
                  <a:pt x="117" y="463"/>
                </a:lnTo>
                <a:lnTo>
                  <a:pt x="117" y="460"/>
                </a:lnTo>
                <a:lnTo>
                  <a:pt x="115" y="460"/>
                </a:lnTo>
                <a:lnTo>
                  <a:pt x="115" y="458"/>
                </a:lnTo>
                <a:lnTo>
                  <a:pt x="112" y="458"/>
                </a:lnTo>
                <a:lnTo>
                  <a:pt x="112" y="455"/>
                </a:lnTo>
                <a:lnTo>
                  <a:pt x="112" y="452"/>
                </a:lnTo>
                <a:lnTo>
                  <a:pt x="110" y="450"/>
                </a:lnTo>
                <a:lnTo>
                  <a:pt x="110" y="447"/>
                </a:lnTo>
                <a:lnTo>
                  <a:pt x="110" y="444"/>
                </a:lnTo>
                <a:lnTo>
                  <a:pt x="110" y="442"/>
                </a:lnTo>
                <a:lnTo>
                  <a:pt x="110" y="439"/>
                </a:lnTo>
                <a:lnTo>
                  <a:pt x="110" y="437"/>
                </a:lnTo>
                <a:lnTo>
                  <a:pt x="110" y="434"/>
                </a:lnTo>
                <a:lnTo>
                  <a:pt x="110" y="431"/>
                </a:lnTo>
                <a:lnTo>
                  <a:pt x="110" y="429"/>
                </a:lnTo>
                <a:lnTo>
                  <a:pt x="107" y="429"/>
                </a:lnTo>
                <a:lnTo>
                  <a:pt x="104" y="429"/>
                </a:lnTo>
                <a:lnTo>
                  <a:pt x="104" y="426"/>
                </a:lnTo>
                <a:lnTo>
                  <a:pt x="102" y="426"/>
                </a:lnTo>
                <a:lnTo>
                  <a:pt x="102" y="424"/>
                </a:lnTo>
                <a:lnTo>
                  <a:pt x="104" y="424"/>
                </a:lnTo>
                <a:lnTo>
                  <a:pt x="104" y="421"/>
                </a:lnTo>
                <a:lnTo>
                  <a:pt x="107" y="421"/>
                </a:lnTo>
                <a:lnTo>
                  <a:pt x="107" y="418"/>
                </a:lnTo>
                <a:lnTo>
                  <a:pt x="107" y="416"/>
                </a:lnTo>
                <a:lnTo>
                  <a:pt x="107" y="413"/>
                </a:lnTo>
                <a:lnTo>
                  <a:pt x="110" y="413"/>
                </a:lnTo>
                <a:lnTo>
                  <a:pt x="110" y="410"/>
                </a:lnTo>
                <a:lnTo>
                  <a:pt x="110" y="408"/>
                </a:lnTo>
                <a:lnTo>
                  <a:pt x="110" y="405"/>
                </a:lnTo>
                <a:lnTo>
                  <a:pt x="107" y="405"/>
                </a:lnTo>
                <a:lnTo>
                  <a:pt x="107" y="403"/>
                </a:lnTo>
                <a:lnTo>
                  <a:pt x="107" y="400"/>
                </a:lnTo>
                <a:lnTo>
                  <a:pt x="110" y="397"/>
                </a:lnTo>
                <a:lnTo>
                  <a:pt x="110" y="395"/>
                </a:lnTo>
                <a:lnTo>
                  <a:pt x="110" y="392"/>
                </a:lnTo>
                <a:lnTo>
                  <a:pt x="112" y="390"/>
                </a:lnTo>
                <a:lnTo>
                  <a:pt x="112" y="387"/>
                </a:lnTo>
                <a:lnTo>
                  <a:pt x="112" y="384"/>
                </a:lnTo>
                <a:lnTo>
                  <a:pt x="112" y="382"/>
                </a:lnTo>
                <a:lnTo>
                  <a:pt x="112" y="379"/>
                </a:lnTo>
                <a:lnTo>
                  <a:pt x="112" y="377"/>
                </a:lnTo>
                <a:lnTo>
                  <a:pt x="112" y="371"/>
                </a:lnTo>
                <a:lnTo>
                  <a:pt x="110" y="371"/>
                </a:lnTo>
                <a:lnTo>
                  <a:pt x="97" y="371"/>
                </a:lnTo>
                <a:lnTo>
                  <a:pt x="97" y="369"/>
                </a:lnTo>
                <a:lnTo>
                  <a:pt x="97" y="366"/>
                </a:lnTo>
                <a:lnTo>
                  <a:pt x="94" y="366"/>
                </a:lnTo>
                <a:lnTo>
                  <a:pt x="94" y="363"/>
                </a:lnTo>
                <a:lnTo>
                  <a:pt x="94" y="361"/>
                </a:lnTo>
                <a:lnTo>
                  <a:pt x="91" y="361"/>
                </a:lnTo>
                <a:lnTo>
                  <a:pt x="91" y="358"/>
                </a:lnTo>
                <a:lnTo>
                  <a:pt x="91" y="356"/>
                </a:lnTo>
                <a:lnTo>
                  <a:pt x="91" y="353"/>
                </a:lnTo>
                <a:lnTo>
                  <a:pt x="94" y="353"/>
                </a:lnTo>
                <a:lnTo>
                  <a:pt x="91" y="353"/>
                </a:lnTo>
                <a:lnTo>
                  <a:pt x="89" y="353"/>
                </a:lnTo>
                <a:lnTo>
                  <a:pt x="89" y="356"/>
                </a:lnTo>
                <a:lnTo>
                  <a:pt x="86" y="358"/>
                </a:lnTo>
                <a:lnTo>
                  <a:pt x="86" y="361"/>
                </a:lnTo>
                <a:lnTo>
                  <a:pt x="86" y="363"/>
                </a:lnTo>
                <a:lnTo>
                  <a:pt x="86" y="366"/>
                </a:lnTo>
                <a:lnTo>
                  <a:pt x="84" y="366"/>
                </a:lnTo>
                <a:lnTo>
                  <a:pt x="84" y="369"/>
                </a:lnTo>
                <a:lnTo>
                  <a:pt x="84" y="371"/>
                </a:lnTo>
                <a:lnTo>
                  <a:pt x="81" y="371"/>
                </a:lnTo>
                <a:lnTo>
                  <a:pt x="81" y="374"/>
                </a:lnTo>
                <a:lnTo>
                  <a:pt x="78" y="377"/>
                </a:lnTo>
                <a:lnTo>
                  <a:pt x="78" y="379"/>
                </a:lnTo>
                <a:lnTo>
                  <a:pt x="76" y="379"/>
                </a:lnTo>
                <a:lnTo>
                  <a:pt x="76" y="382"/>
                </a:lnTo>
                <a:lnTo>
                  <a:pt x="73" y="382"/>
                </a:lnTo>
                <a:lnTo>
                  <a:pt x="73" y="384"/>
                </a:lnTo>
                <a:lnTo>
                  <a:pt x="70" y="384"/>
                </a:lnTo>
                <a:lnTo>
                  <a:pt x="70" y="387"/>
                </a:lnTo>
                <a:lnTo>
                  <a:pt x="68" y="387"/>
                </a:lnTo>
                <a:lnTo>
                  <a:pt x="65" y="387"/>
                </a:lnTo>
                <a:lnTo>
                  <a:pt x="65" y="390"/>
                </a:lnTo>
                <a:lnTo>
                  <a:pt x="63" y="390"/>
                </a:lnTo>
                <a:lnTo>
                  <a:pt x="60" y="390"/>
                </a:lnTo>
                <a:lnTo>
                  <a:pt x="57" y="387"/>
                </a:lnTo>
                <a:lnTo>
                  <a:pt x="55" y="384"/>
                </a:lnTo>
                <a:lnTo>
                  <a:pt x="52" y="382"/>
                </a:lnTo>
                <a:lnTo>
                  <a:pt x="52" y="379"/>
                </a:lnTo>
                <a:lnTo>
                  <a:pt x="50" y="377"/>
                </a:lnTo>
                <a:lnTo>
                  <a:pt x="52" y="369"/>
                </a:lnTo>
                <a:lnTo>
                  <a:pt x="55" y="363"/>
                </a:lnTo>
                <a:lnTo>
                  <a:pt x="57" y="358"/>
                </a:lnTo>
                <a:lnTo>
                  <a:pt x="57" y="353"/>
                </a:lnTo>
                <a:lnTo>
                  <a:pt x="57" y="350"/>
                </a:lnTo>
                <a:lnTo>
                  <a:pt x="57" y="345"/>
                </a:lnTo>
                <a:lnTo>
                  <a:pt x="55" y="343"/>
                </a:lnTo>
                <a:lnTo>
                  <a:pt x="50" y="337"/>
                </a:lnTo>
                <a:lnTo>
                  <a:pt x="44" y="335"/>
                </a:lnTo>
                <a:lnTo>
                  <a:pt x="29" y="327"/>
                </a:lnTo>
                <a:lnTo>
                  <a:pt x="18" y="322"/>
                </a:lnTo>
                <a:lnTo>
                  <a:pt x="10" y="314"/>
                </a:lnTo>
                <a:lnTo>
                  <a:pt x="3" y="303"/>
                </a:lnTo>
                <a:lnTo>
                  <a:pt x="0" y="301"/>
                </a:lnTo>
                <a:lnTo>
                  <a:pt x="0" y="296"/>
                </a:lnTo>
                <a:lnTo>
                  <a:pt x="0" y="290"/>
                </a:lnTo>
                <a:lnTo>
                  <a:pt x="5" y="288"/>
                </a:lnTo>
                <a:lnTo>
                  <a:pt x="10" y="282"/>
                </a:lnTo>
                <a:lnTo>
                  <a:pt x="21" y="280"/>
                </a:lnTo>
                <a:lnTo>
                  <a:pt x="42" y="275"/>
                </a:lnTo>
                <a:lnTo>
                  <a:pt x="52" y="272"/>
                </a:lnTo>
                <a:lnTo>
                  <a:pt x="57" y="269"/>
                </a:lnTo>
                <a:lnTo>
                  <a:pt x="60" y="267"/>
                </a:lnTo>
                <a:lnTo>
                  <a:pt x="63" y="264"/>
                </a:lnTo>
                <a:lnTo>
                  <a:pt x="65" y="259"/>
                </a:lnTo>
                <a:lnTo>
                  <a:pt x="70" y="254"/>
                </a:lnTo>
                <a:lnTo>
                  <a:pt x="73" y="249"/>
                </a:lnTo>
                <a:lnTo>
                  <a:pt x="78" y="241"/>
                </a:lnTo>
                <a:lnTo>
                  <a:pt x="84" y="233"/>
                </a:lnTo>
                <a:lnTo>
                  <a:pt x="89" y="230"/>
                </a:lnTo>
                <a:lnTo>
                  <a:pt x="94" y="228"/>
                </a:lnTo>
                <a:lnTo>
                  <a:pt x="99" y="228"/>
                </a:lnTo>
                <a:lnTo>
                  <a:pt x="104" y="228"/>
                </a:lnTo>
                <a:lnTo>
                  <a:pt x="112" y="225"/>
                </a:lnTo>
                <a:lnTo>
                  <a:pt x="117" y="225"/>
                </a:lnTo>
                <a:lnTo>
                  <a:pt x="120" y="228"/>
                </a:lnTo>
                <a:lnTo>
                  <a:pt x="125" y="230"/>
                </a:lnTo>
                <a:lnTo>
                  <a:pt x="131" y="233"/>
                </a:lnTo>
                <a:lnTo>
                  <a:pt x="133" y="235"/>
                </a:lnTo>
                <a:lnTo>
                  <a:pt x="144" y="246"/>
                </a:lnTo>
                <a:lnTo>
                  <a:pt x="146" y="249"/>
                </a:lnTo>
                <a:lnTo>
                  <a:pt x="151" y="251"/>
                </a:lnTo>
                <a:lnTo>
                  <a:pt x="154" y="251"/>
                </a:lnTo>
                <a:lnTo>
                  <a:pt x="159" y="254"/>
                </a:lnTo>
                <a:lnTo>
                  <a:pt x="164" y="251"/>
                </a:lnTo>
                <a:lnTo>
                  <a:pt x="172" y="251"/>
                </a:lnTo>
                <a:lnTo>
                  <a:pt x="191" y="246"/>
                </a:lnTo>
                <a:lnTo>
                  <a:pt x="201" y="243"/>
                </a:lnTo>
                <a:lnTo>
                  <a:pt x="206" y="243"/>
                </a:lnTo>
                <a:lnTo>
                  <a:pt x="209" y="243"/>
                </a:lnTo>
                <a:lnTo>
                  <a:pt x="211" y="243"/>
                </a:lnTo>
                <a:lnTo>
                  <a:pt x="214" y="243"/>
                </a:lnTo>
                <a:lnTo>
                  <a:pt x="217" y="243"/>
                </a:lnTo>
                <a:lnTo>
                  <a:pt x="219" y="243"/>
                </a:lnTo>
                <a:lnTo>
                  <a:pt x="222" y="246"/>
                </a:lnTo>
                <a:lnTo>
                  <a:pt x="224" y="246"/>
                </a:lnTo>
                <a:lnTo>
                  <a:pt x="227" y="246"/>
                </a:lnTo>
                <a:lnTo>
                  <a:pt x="235" y="251"/>
                </a:lnTo>
                <a:lnTo>
                  <a:pt x="243" y="254"/>
                </a:lnTo>
                <a:lnTo>
                  <a:pt x="245" y="256"/>
                </a:lnTo>
                <a:lnTo>
                  <a:pt x="248" y="259"/>
                </a:lnTo>
                <a:lnTo>
                  <a:pt x="251" y="262"/>
                </a:lnTo>
                <a:lnTo>
                  <a:pt x="253" y="264"/>
                </a:lnTo>
                <a:lnTo>
                  <a:pt x="256" y="269"/>
                </a:lnTo>
                <a:lnTo>
                  <a:pt x="258" y="275"/>
                </a:lnTo>
                <a:lnTo>
                  <a:pt x="258" y="280"/>
                </a:lnTo>
                <a:lnTo>
                  <a:pt x="261" y="282"/>
                </a:lnTo>
                <a:lnTo>
                  <a:pt x="264" y="285"/>
                </a:lnTo>
                <a:lnTo>
                  <a:pt x="266" y="288"/>
                </a:lnTo>
                <a:lnTo>
                  <a:pt x="271" y="290"/>
                </a:lnTo>
                <a:lnTo>
                  <a:pt x="274" y="293"/>
                </a:lnTo>
                <a:lnTo>
                  <a:pt x="277" y="293"/>
                </a:lnTo>
                <a:lnTo>
                  <a:pt x="279" y="293"/>
                </a:lnTo>
                <a:lnTo>
                  <a:pt x="282" y="293"/>
                </a:lnTo>
                <a:lnTo>
                  <a:pt x="285" y="293"/>
                </a:lnTo>
                <a:lnTo>
                  <a:pt x="287" y="293"/>
                </a:lnTo>
                <a:lnTo>
                  <a:pt x="295" y="293"/>
                </a:lnTo>
                <a:lnTo>
                  <a:pt x="298" y="290"/>
                </a:lnTo>
                <a:lnTo>
                  <a:pt x="300" y="288"/>
                </a:lnTo>
                <a:lnTo>
                  <a:pt x="303" y="285"/>
                </a:lnTo>
                <a:lnTo>
                  <a:pt x="311" y="282"/>
                </a:lnTo>
                <a:lnTo>
                  <a:pt x="313" y="282"/>
                </a:lnTo>
                <a:lnTo>
                  <a:pt x="313" y="280"/>
                </a:lnTo>
                <a:lnTo>
                  <a:pt x="313" y="277"/>
                </a:lnTo>
                <a:lnTo>
                  <a:pt x="313" y="272"/>
                </a:lnTo>
                <a:lnTo>
                  <a:pt x="313" y="269"/>
                </a:lnTo>
                <a:lnTo>
                  <a:pt x="313" y="264"/>
                </a:lnTo>
                <a:lnTo>
                  <a:pt x="313" y="259"/>
                </a:lnTo>
                <a:lnTo>
                  <a:pt x="313" y="256"/>
                </a:lnTo>
                <a:lnTo>
                  <a:pt x="313" y="254"/>
                </a:lnTo>
                <a:lnTo>
                  <a:pt x="313" y="251"/>
                </a:lnTo>
                <a:lnTo>
                  <a:pt x="313" y="249"/>
                </a:lnTo>
                <a:lnTo>
                  <a:pt x="316" y="249"/>
                </a:lnTo>
                <a:lnTo>
                  <a:pt x="316" y="246"/>
                </a:lnTo>
                <a:lnTo>
                  <a:pt x="318" y="246"/>
                </a:lnTo>
                <a:lnTo>
                  <a:pt x="321" y="246"/>
                </a:lnTo>
                <a:lnTo>
                  <a:pt x="324" y="243"/>
                </a:lnTo>
                <a:lnTo>
                  <a:pt x="326" y="243"/>
                </a:lnTo>
                <a:lnTo>
                  <a:pt x="329" y="243"/>
                </a:lnTo>
                <a:lnTo>
                  <a:pt x="337" y="246"/>
                </a:lnTo>
                <a:lnTo>
                  <a:pt x="342" y="249"/>
                </a:lnTo>
                <a:lnTo>
                  <a:pt x="347" y="249"/>
                </a:lnTo>
                <a:lnTo>
                  <a:pt x="350" y="249"/>
                </a:lnTo>
                <a:lnTo>
                  <a:pt x="355" y="249"/>
                </a:lnTo>
                <a:lnTo>
                  <a:pt x="358" y="251"/>
                </a:lnTo>
                <a:lnTo>
                  <a:pt x="358" y="249"/>
                </a:lnTo>
                <a:lnTo>
                  <a:pt x="358" y="246"/>
                </a:lnTo>
                <a:lnTo>
                  <a:pt x="355" y="241"/>
                </a:lnTo>
                <a:lnTo>
                  <a:pt x="355" y="238"/>
                </a:lnTo>
                <a:lnTo>
                  <a:pt x="358" y="235"/>
                </a:lnTo>
                <a:lnTo>
                  <a:pt x="360" y="235"/>
                </a:lnTo>
                <a:lnTo>
                  <a:pt x="363" y="235"/>
                </a:lnTo>
                <a:lnTo>
                  <a:pt x="365" y="238"/>
                </a:lnTo>
                <a:lnTo>
                  <a:pt x="368" y="243"/>
                </a:lnTo>
                <a:lnTo>
                  <a:pt x="371" y="243"/>
                </a:lnTo>
                <a:lnTo>
                  <a:pt x="371" y="241"/>
                </a:lnTo>
                <a:lnTo>
                  <a:pt x="371" y="238"/>
                </a:lnTo>
                <a:lnTo>
                  <a:pt x="371" y="235"/>
                </a:lnTo>
                <a:lnTo>
                  <a:pt x="368" y="233"/>
                </a:lnTo>
                <a:lnTo>
                  <a:pt x="363" y="225"/>
                </a:lnTo>
                <a:lnTo>
                  <a:pt x="363" y="222"/>
                </a:lnTo>
                <a:lnTo>
                  <a:pt x="363" y="220"/>
                </a:lnTo>
                <a:lnTo>
                  <a:pt x="363" y="217"/>
                </a:lnTo>
                <a:lnTo>
                  <a:pt x="365" y="215"/>
                </a:lnTo>
                <a:lnTo>
                  <a:pt x="368" y="212"/>
                </a:lnTo>
                <a:lnTo>
                  <a:pt x="371" y="209"/>
                </a:lnTo>
                <a:lnTo>
                  <a:pt x="373" y="209"/>
                </a:lnTo>
                <a:lnTo>
                  <a:pt x="376" y="209"/>
                </a:lnTo>
                <a:lnTo>
                  <a:pt x="381" y="207"/>
                </a:lnTo>
                <a:lnTo>
                  <a:pt x="389" y="207"/>
                </a:lnTo>
                <a:lnTo>
                  <a:pt x="392" y="202"/>
                </a:lnTo>
                <a:lnTo>
                  <a:pt x="394" y="202"/>
                </a:lnTo>
                <a:lnTo>
                  <a:pt x="394" y="196"/>
                </a:lnTo>
                <a:lnTo>
                  <a:pt x="394" y="194"/>
                </a:lnTo>
                <a:lnTo>
                  <a:pt x="397" y="188"/>
                </a:lnTo>
                <a:lnTo>
                  <a:pt x="399" y="188"/>
                </a:lnTo>
                <a:lnTo>
                  <a:pt x="402" y="186"/>
                </a:lnTo>
                <a:lnTo>
                  <a:pt x="405" y="188"/>
                </a:lnTo>
                <a:lnTo>
                  <a:pt x="407" y="188"/>
                </a:lnTo>
                <a:lnTo>
                  <a:pt x="407" y="191"/>
                </a:lnTo>
                <a:lnTo>
                  <a:pt x="405" y="191"/>
                </a:lnTo>
                <a:lnTo>
                  <a:pt x="402" y="191"/>
                </a:lnTo>
                <a:lnTo>
                  <a:pt x="399" y="194"/>
                </a:lnTo>
                <a:lnTo>
                  <a:pt x="399" y="196"/>
                </a:lnTo>
                <a:lnTo>
                  <a:pt x="402" y="199"/>
                </a:lnTo>
                <a:lnTo>
                  <a:pt x="405" y="202"/>
                </a:lnTo>
                <a:lnTo>
                  <a:pt x="407" y="204"/>
                </a:lnTo>
                <a:lnTo>
                  <a:pt x="410" y="204"/>
                </a:lnTo>
                <a:lnTo>
                  <a:pt x="412" y="207"/>
                </a:lnTo>
                <a:lnTo>
                  <a:pt x="415" y="204"/>
                </a:lnTo>
                <a:lnTo>
                  <a:pt x="418" y="204"/>
                </a:lnTo>
                <a:lnTo>
                  <a:pt x="418" y="202"/>
                </a:lnTo>
                <a:lnTo>
                  <a:pt x="420" y="202"/>
                </a:lnTo>
                <a:lnTo>
                  <a:pt x="423" y="199"/>
                </a:lnTo>
                <a:lnTo>
                  <a:pt x="423" y="196"/>
                </a:lnTo>
                <a:lnTo>
                  <a:pt x="425" y="196"/>
                </a:lnTo>
                <a:lnTo>
                  <a:pt x="425" y="194"/>
                </a:lnTo>
                <a:lnTo>
                  <a:pt x="428" y="194"/>
                </a:lnTo>
                <a:lnTo>
                  <a:pt x="428" y="191"/>
                </a:lnTo>
                <a:lnTo>
                  <a:pt x="428" y="188"/>
                </a:lnTo>
                <a:lnTo>
                  <a:pt x="431" y="186"/>
                </a:lnTo>
                <a:lnTo>
                  <a:pt x="431" y="183"/>
                </a:lnTo>
                <a:lnTo>
                  <a:pt x="431" y="181"/>
                </a:lnTo>
                <a:lnTo>
                  <a:pt x="433" y="178"/>
                </a:lnTo>
                <a:lnTo>
                  <a:pt x="436" y="178"/>
                </a:lnTo>
                <a:lnTo>
                  <a:pt x="439" y="178"/>
                </a:lnTo>
                <a:lnTo>
                  <a:pt x="439" y="181"/>
                </a:lnTo>
                <a:lnTo>
                  <a:pt x="441" y="183"/>
                </a:lnTo>
                <a:lnTo>
                  <a:pt x="444" y="183"/>
                </a:lnTo>
                <a:lnTo>
                  <a:pt x="446" y="183"/>
                </a:lnTo>
                <a:lnTo>
                  <a:pt x="449" y="181"/>
                </a:lnTo>
                <a:lnTo>
                  <a:pt x="452" y="181"/>
                </a:lnTo>
                <a:lnTo>
                  <a:pt x="452" y="178"/>
                </a:lnTo>
                <a:lnTo>
                  <a:pt x="454" y="178"/>
                </a:lnTo>
                <a:lnTo>
                  <a:pt x="454" y="181"/>
                </a:lnTo>
                <a:lnTo>
                  <a:pt x="457" y="181"/>
                </a:lnTo>
                <a:lnTo>
                  <a:pt x="457" y="183"/>
                </a:lnTo>
                <a:lnTo>
                  <a:pt x="459" y="183"/>
                </a:lnTo>
                <a:lnTo>
                  <a:pt x="462" y="183"/>
                </a:lnTo>
                <a:lnTo>
                  <a:pt x="462" y="181"/>
                </a:lnTo>
                <a:lnTo>
                  <a:pt x="465" y="181"/>
                </a:lnTo>
                <a:lnTo>
                  <a:pt x="465" y="186"/>
                </a:lnTo>
                <a:lnTo>
                  <a:pt x="467" y="186"/>
                </a:lnTo>
                <a:lnTo>
                  <a:pt x="470" y="188"/>
                </a:lnTo>
                <a:lnTo>
                  <a:pt x="472" y="188"/>
                </a:lnTo>
                <a:lnTo>
                  <a:pt x="475" y="186"/>
                </a:lnTo>
                <a:lnTo>
                  <a:pt x="475" y="183"/>
                </a:lnTo>
                <a:lnTo>
                  <a:pt x="478" y="181"/>
                </a:lnTo>
                <a:lnTo>
                  <a:pt x="480" y="178"/>
                </a:lnTo>
                <a:lnTo>
                  <a:pt x="483" y="178"/>
                </a:lnTo>
                <a:lnTo>
                  <a:pt x="486" y="175"/>
                </a:lnTo>
                <a:lnTo>
                  <a:pt x="486" y="173"/>
                </a:lnTo>
                <a:lnTo>
                  <a:pt x="488" y="173"/>
                </a:lnTo>
                <a:lnTo>
                  <a:pt x="491" y="170"/>
                </a:lnTo>
                <a:lnTo>
                  <a:pt x="493" y="168"/>
                </a:lnTo>
                <a:lnTo>
                  <a:pt x="496" y="168"/>
                </a:lnTo>
                <a:lnTo>
                  <a:pt x="496" y="165"/>
                </a:lnTo>
                <a:lnTo>
                  <a:pt x="499" y="165"/>
                </a:lnTo>
                <a:lnTo>
                  <a:pt x="504" y="168"/>
                </a:lnTo>
                <a:lnTo>
                  <a:pt x="506" y="168"/>
                </a:lnTo>
                <a:lnTo>
                  <a:pt x="509" y="168"/>
                </a:lnTo>
                <a:lnTo>
                  <a:pt x="512" y="168"/>
                </a:lnTo>
                <a:lnTo>
                  <a:pt x="514" y="168"/>
                </a:lnTo>
                <a:lnTo>
                  <a:pt x="514" y="170"/>
                </a:lnTo>
                <a:lnTo>
                  <a:pt x="517" y="170"/>
                </a:lnTo>
                <a:lnTo>
                  <a:pt x="517" y="173"/>
                </a:lnTo>
                <a:lnTo>
                  <a:pt x="519" y="173"/>
                </a:lnTo>
                <a:lnTo>
                  <a:pt x="522" y="173"/>
                </a:lnTo>
                <a:lnTo>
                  <a:pt x="525" y="173"/>
                </a:lnTo>
                <a:lnTo>
                  <a:pt x="525" y="175"/>
                </a:lnTo>
                <a:lnTo>
                  <a:pt x="527" y="175"/>
                </a:lnTo>
                <a:lnTo>
                  <a:pt x="527" y="173"/>
                </a:lnTo>
                <a:lnTo>
                  <a:pt x="530" y="173"/>
                </a:lnTo>
                <a:lnTo>
                  <a:pt x="532" y="175"/>
                </a:lnTo>
                <a:lnTo>
                  <a:pt x="535" y="178"/>
                </a:lnTo>
                <a:lnTo>
                  <a:pt x="535" y="181"/>
                </a:lnTo>
                <a:lnTo>
                  <a:pt x="538" y="181"/>
                </a:lnTo>
                <a:lnTo>
                  <a:pt x="540" y="181"/>
                </a:lnTo>
                <a:lnTo>
                  <a:pt x="543" y="181"/>
                </a:lnTo>
                <a:lnTo>
                  <a:pt x="546" y="181"/>
                </a:lnTo>
                <a:lnTo>
                  <a:pt x="548" y="181"/>
                </a:lnTo>
                <a:lnTo>
                  <a:pt x="551" y="181"/>
                </a:lnTo>
                <a:lnTo>
                  <a:pt x="553" y="181"/>
                </a:lnTo>
                <a:lnTo>
                  <a:pt x="556" y="181"/>
                </a:lnTo>
                <a:lnTo>
                  <a:pt x="556" y="183"/>
                </a:lnTo>
                <a:lnTo>
                  <a:pt x="556" y="186"/>
                </a:lnTo>
                <a:lnTo>
                  <a:pt x="556" y="188"/>
                </a:lnTo>
                <a:lnTo>
                  <a:pt x="559" y="188"/>
                </a:lnTo>
                <a:lnTo>
                  <a:pt x="559" y="191"/>
                </a:lnTo>
                <a:lnTo>
                  <a:pt x="561" y="191"/>
                </a:lnTo>
                <a:lnTo>
                  <a:pt x="564" y="188"/>
                </a:lnTo>
                <a:lnTo>
                  <a:pt x="566" y="188"/>
                </a:lnTo>
                <a:lnTo>
                  <a:pt x="569" y="188"/>
                </a:lnTo>
                <a:lnTo>
                  <a:pt x="572" y="186"/>
                </a:lnTo>
                <a:lnTo>
                  <a:pt x="572" y="188"/>
                </a:lnTo>
                <a:lnTo>
                  <a:pt x="574" y="188"/>
                </a:lnTo>
                <a:lnTo>
                  <a:pt x="577" y="188"/>
                </a:lnTo>
                <a:lnTo>
                  <a:pt x="577" y="186"/>
                </a:lnTo>
                <a:lnTo>
                  <a:pt x="579" y="186"/>
                </a:lnTo>
                <a:lnTo>
                  <a:pt x="582" y="186"/>
                </a:lnTo>
                <a:lnTo>
                  <a:pt x="585" y="186"/>
                </a:lnTo>
                <a:lnTo>
                  <a:pt x="587" y="183"/>
                </a:lnTo>
                <a:lnTo>
                  <a:pt x="590" y="183"/>
                </a:lnTo>
                <a:lnTo>
                  <a:pt x="593" y="183"/>
                </a:lnTo>
                <a:lnTo>
                  <a:pt x="593" y="181"/>
                </a:lnTo>
                <a:lnTo>
                  <a:pt x="593" y="178"/>
                </a:lnTo>
                <a:lnTo>
                  <a:pt x="593" y="175"/>
                </a:lnTo>
                <a:lnTo>
                  <a:pt x="593" y="173"/>
                </a:lnTo>
                <a:lnTo>
                  <a:pt x="590" y="173"/>
                </a:lnTo>
                <a:lnTo>
                  <a:pt x="590" y="170"/>
                </a:lnTo>
                <a:lnTo>
                  <a:pt x="590" y="168"/>
                </a:lnTo>
                <a:lnTo>
                  <a:pt x="593" y="165"/>
                </a:lnTo>
                <a:lnTo>
                  <a:pt x="593" y="162"/>
                </a:lnTo>
                <a:lnTo>
                  <a:pt x="595" y="160"/>
                </a:lnTo>
                <a:lnTo>
                  <a:pt x="595" y="157"/>
                </a:lnTo>
                <a:lnTo>
                  <a:pt x="598" y="155"/>
                </a:lnTo>
                <a:lnTo>
                  <a:pt x="600" y="152"/>
                </a:lnTo>
                <a:lnTo>
                  <a:pt x="603" y="149"/>
                </a:lnTo>
                <a:lnTo>
                  <a:pt x="606" y="149"/>
                </a:lnTo>
                <a:lnTo>
                  <a:pt x="606" y="147"/>
                </a:lnTo>
                <a:lnTo>
                  <a:pt x="608" y="144"/>
                </a:lnTo>
                <a:lnTo>
                  <a:pt x="608" y="141"/>
                </a:lnTo>
                <a:lnTo>
                  <a:pt x="611" y="141"/>
                </a:lnTo>
                <a:lnTo>
                  <a:pt x="613" y="141"/>
                </a:lnTo>
                <a:lnTo>
                  <a:pt x="616" y="141"/>
                </a:lnTo>
                <a:lnTo>
                  <a:pt x="619" y="141"/>
                </a:lnTo>
                <a:lnTo>
                  <a:pt x="619" y="139"/>
                </a:lnTo>
                <a:lnTo>
                  <a:pt x="621" y="139"/>
                </a:lnTo>
                <a:lnTo>
                  <a:pt x="621" y="136"/>
                </a:lnTo>
                <a:lnTo>
                  <a:pt x="621" y="134"/>
                </a:lnTo>
                <a:lnTo>
                  <a:pt x="621" y="131"/>
                </a:lnTo>
                <a:lnTo>
                  <a:pt x="621" y="128"/>
                </a:lnTo>
                <a:lnTo>
                  <a:pt x="619" y="126"/>
                </a:lnTo>
                <a:lnTo>
                  <a:pt x="616" y="126"/>
                </a:lnTo>
                <a:lnTo>
                  <a:pt x="613" y="126"/>
                </a:lnTo>
                <a:lnTo>
                  <a:pt x="611" y="126"/>
                </a:lnTo>
                <a:lnTo>
                  <a:pt x="611" y="128"/>
                </a:lnTo>
                <a:lnTo>
                  <a:pt x="611" y="131"/>
                </a:lnTo>
                <a:lnTo>
                  <a:pt x="613" y="131"/>
                </a:lnTo>
                <a:lnTo>
                  <a:pt x="613" y="134"/>
                </a:lnTo>
                <a:lnTo>
                  <a:pt x="613" y="136"/>
                </a:lnTo>
                <a:lnTo>
                  <a:pt x="611" y="136"/>
                </a:lnTo>
                <a:lnTo>
                  <a:pt x="606" y="134"/>
                </a:lnTo>
                <a:lnTo>
                  <a:pt x="603" y="134"/>
                </a:lnTo>
                <a:lnTo>
                  <a:pt x="603" y="131"/>
                </a:lnTo>
                <a:lnTo>
                  <a:pt x="600" y="128"/>
                </a:lnTo>
                <a:lnTo>
                  <a:pt x="603" y="128"/>
                </a:lnTo>
                <a:lnTo>
                  <a:pt x="600" y="126"/>
                </a:lnTo>
                <a:lnTo>
                  <a:pt x="600" y="118"/>
                </a:lnTo>
                <a:lnTo>
                  <a:pt x="603" y="115"/>
                </a:lnTo>
                <a:lnTo>
                  <a:pt x="603" y="113"/>
                </a:lnTo>
                <a:lnTo>
                  <a:pt x="603" y="110"/>
                </a:lnTo>
                <a:lnTo>
                  <a:pt x="603" y="105"/>
                </a:lnTo>
                <a:lnTo>
                  <a:pt x="603" y="102"/>
                </a:lnTo>
                <a:lnTo>
                  <a:pt x="606" y="102"/>
                </a:lnTo>
                <a:lnTo>
                  <a:pt x="608" y="100"/>
                </a:lnTo>
                <a:lnTo>
                  <a:pt x="611" y="100"/>
                </a:lnTo>
                <a:lnTo>
                  <a:pt x="613" y="100"/>
                </a:lnTo>
                <a:lnTo>
                  <a:pt x="616" y="100"/>
                </a:lnTo>
                <a:lnTo>
                  <a:pt x="616" y="97"/>
                </a:lnTo>
                <a:lnTo>
                  <a:pt x="619" y="97"/>
                </a:lnTo>
                <a:lnTo>
                  <a:pt x="619" y="94"/>
                </a:lnTo>
                <a:lnTo>
                  <a:pt x="619" y="92"/>
                </a:lnTo>
                <a:lnTo>
                  <a:pt x="619" y="89"/>
                </a:lnTo>
                <a:lnTo>
                  <a:pt x="621" y="87"/>
                </a:lnTo>
                <a:lnTo>
                  <a:pt x="621" y="84"/>
                </a:lnTo>
                <a:lnTo>
                  <a:pt x="619" y="84"/>
                </a:lnTo>
                <a:lnTo>
                  <a:pt x="619" y="81"/>
                </a:lnTo>
                <a:lnTo>
                  <a:pt x="619" y="79"/>
                </a:lnTo>
                <a:lnTo>
                  <a:pt x="619" y="76"/>
                </a:lnTo>
                <a:lnTo>
                  <a:pt x="621" y="74"/>
                </a:lnTo>
                <a:lnTo>
                  <a:pt x="619" y="74"/>
                </a:lnTo>
                <a:lnTo>
                  <a:pt x="621" y="71"/>
                </a:lnTo>
                <a:lnTo>
                  <a:pt x="621" y="68"/>
                </a:lnTo>
                <a:lnTo>
                  <a:pt x="621" y="66"/>
                </a:lnTo>
                <a:lnTo>
                  <a:pt x="621" y="63"/>
                </a:lnTo>
                <a:lnTo>
                  <a:pt x="624" y="63"/>
                </a:lnTo>
                <a:lnTo>
                  <a:pt x="626" y="63"/>
                </a:lnTo>
                <a:lnTo>
                  <a:pt x="629" y="63"/>
                </a:lnTo>
                <a:lnTo>
                  <a:pt x="632" y="63"/>
                </a:lnTo>
                <a:lnTo>
                  <a:pt x="632" y="66"/>
                </a:lnTo>
                <a:lnTo>
                  <a:pt x="634" y="66"/>
                </a:lnTo>
                <a:lnTo>
                  <a:pt x="637" y="66"/>
                </a:lnTo>
                <a:lnTo>
                  <a:pt x="640" y="66"/>
                </a:lnTo>
                <a:lnTo>
                  <a:pt x="642" y="66"/>
                </a:lnTo>
                <a:lnTo>
                  <a:pt x="642" y="68"/>
                </a:lnTo>
                <a:lnTo>
                  <a:pt x="645" y="66"/>
                </a:lnTo>
                <a:lnTo>
                  <a:pt x="647" y="66"/>
                </a:lnTo>
                <a:lnTo>
                  <a:pt x="650" y="66"/>
                </a:lnTo>
                <a:lnTo>
                  <a:pt x="653" y="66"/>
                </a:lnTo>
                <a:lnTo>
                  <a:pt x="653" y="68"/>
                </a:lnTo>
                <a:lnTo>
                  <a:pt x="655" y="68"/>
                </a:lnTo>
                <a:lnTo>
                  <a:pt x="658" y="66"/>
                </a:lnTo>
                <a:lnTo>
                  <a:pt x="658" y="63"/>
                </a:lnTo>
                <a:lnTo>
                  <a:pt x="658" y="60"/>
                </a:lnTo>
                <a:lnTo>
                  <a:pt x="660" y="60"/>
                </a:lnTo>
                <a:lnTo>
                  <a:pt x="660" y="58"/>
                </a:lnTo>
                <a:lnTo>
                  <a:pt x="660" y="55"/>
                </a:lnTo>
                <a:lnTo>
                  <a:pt x="663" y="53"/>
                </a:lnTo>
                <a:lnTo>
                  <a:pt x="666" y="50"/>
                </a:lnTo>
                <a:lnTo>
                  <a:pt x="666" y="47"/>
                </a:lnTo>
                <a:lnTo>
                  <a:pt x="668" y="40"/>
                </a:lnTo>
                <a:lnTo>
                  <a:pt x="671" y="37"/>
                </a:lnTo>
                <a:lnTo>
                  <a:pt x="671" y="34"/>
                </a:lnTo>
                <a:lnTo>
                  <a:pt x="673" y="32"/>
                </a:lnTo>
                <a:lnTo>
                  <a:pt x="676" y="29"/>
                </a:lnTo>
                <a:lnTo>
                  <a:pt x="676" y="27"/>
                </a:lnTo>
                <a:lnTo>
                  <a:pt x="679" y="24"/>
                </a:lnTo>
                <a:lnTo>
                  <a:pt x="679" y="21"/>
                </a:lnTo>
                <a:lnTo>
                  <a:pt x="681" y="19"/>
                </a:lnTo>
                <a:lnTo>
                  <a:pt x="684" y="16"/>
                </a:lnTo>
                <a:lnTo>
                  <a:pt x="684" y="13"/>
                </a:lnTo>
                <a:lnTo>
                  <a:pt x="684" y="11"/>
                </a:lnTo>
                <a:lnTo>
                  <a:pt x="686" y="11"/>
                </a:lnTo>
                <a:lnTo>
                  <a:pt x="686" y="8"/>
                </a:lnTo>
                <a:lnTo>
                  <a:pt x="689" y="8"/>
                </a:lnTo>
                <a:lnTo>
                  <a:pt x="692" y="8"/>
                </a:lnTo>
                <a:lnTo>
                  <a:pt x="694" y="6"/>
                </a:lnTo>
                <a:lnTo>
                  <a:pt x="697" y="0"/>
                </a:lnTo>
                <a:lnTo>
                  <a:pt x="700" y="0"/>
                </a:lnTo>
                <a:lnTo>
                  <a:pt x="702" y="0"/>
                </a:lnTo>
                <a:lnTo>
                  <a:pt x="705" y="0"/>
                </a:lnTo>
                <a:lnTo>
                  <a:pt x="707" y="3"/>
                </a:lnTo>
                <a:lnTo>
                  <a:pt x="710" y="6"/>
                </a:lnTo>
                <a:lnTo>
                  <a:pt x="710" y="8"/>
                </a:lnTo>
                <a:lnTo>
                  <a:pt x="713" y="8"/>
                </a:lnTo>
                <a:lnTo>
                  <a:pt x="715" y="19"/>
                </a:lnTo>
                <a:lnTo>
                  <a:pt x="715" y="21"/>
                </a:lnTo>
                <a:lnTo>
                  <a:pt x="718" y="24"/>
                </a:lnTo>
                <a:lnTo>
                  <a:pt x="720" y="24"/>
                </a:lnTo>
                <a:lnTo>
                  <a:pt x="723" y="24"/>
                </a:lnTo>
              </a:path>
            </a:pathLst>
          </a:custGeom>
          <a:noFill/>
          <a:ln w="4763">
            <a:solidFill>
              <a:srgbClr val="6E6E6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278" name="Freeform 68"/>
          <p:cNvSpPr>
            <a:spLocks/>
          </p:cNvSpPr>
          <p:nvPr/>
        </p:nvSpPr>
        <p:spPr bwMode="auto">
          <a:xfrm>
            <a:off x="2271346" y="6278564"/>
            <a:ext cx="4397" cy="4763"/>
          </a:xfrm>
          <a:custGeom>
            <a:avLst/>
            <a:gdLst>
              <a:gd name="T0" fmla="*/ 3 w 3"/>
              <a:gd name="T1" fmla="*/ 3 h 3"/>
              <a:gd name="T2" fmla="*/ 3 w 3"/>
              <a:gd name="T3" fmla="*/ 0 h 3"/>
              <a:gd name="T4" fmla="*/ 0 w 3"/>
              <a:gd name="T5" fmla="*/ 0 h 3"/>
              <a:gd name="T6" fmla="*/ 3 w 3"/>
              <a:gd name="T7" fmla="*/ 0 h 3"/>
              <a:gd name="T8" fmla="*/ 3 w 3"/>
              <a:gd name="T9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" h="3">
                <a:moveTo>
                  <a:pt x="3" y="3"/>
                </a:moveTo>
                <a:lnTo>
                  <a:pt x="3" y="0"/>
                </a:lnTo>
                <a:lnTo>
                  <a:pt x="0" y="0"/>
                </a:lnTo>
                <a:lnTo>
                  <a:pt x="3" y="0"/>
                </a:lnTo>
                <a:lnTo>
                  <a:pt x="3" y="3"/>
                </a:lnTo>
              </a:path>
            </a:pathLst>
          </a:custGeom>
          <a:noFill/>
          <a:ln w="4763">
            <a:solidFill>
              <a:srgbClr val="6E6E6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279" name="Freeform 69"/>
          <p:cNvSpPr>
            <a:spLocks/>
          </p:cNvSpPr>
          <p:nvPr/>
        </p:nvSpPr>
        <p:spPr bwMode="auto">
          <a:xfrm>
            <a:off x="2268415" y="6245225"/>
            <a:ext cx="30774" cy="33338"/>
          </a:xfrm>
          <a:custGeom>
            <a:avLst/>
            <a:gdLst>
              <a:gd name="T0" fmla="*/ 15 w 21"/>
              <a:gd name="T1" fmla="*/ 0 h 21"/>
              <a:gd name="T2" fmla="*/ 18 w 21"/>
              <a:gd name="T3" fmla="*/ 3 h 21"/>
              <a:gd name="T4" fmla="*/ 18 w 21"/>
              <a:gd name="T5" fmla="*/ 6 h 21"/>
              <a:gd name="T6" fmla="*/ 21 w 21"/>
              <a:gd name="T7" fmla="*/ 8 h 21"/>
              <a:gd name="T8" fmla="*/ 21 w 21"/>
              <a:gd name="T9" fmla="*/ 11 h 21"/>
              <a:gd name="T10" fmla="*/ 18 w 21"/>
              <a:gd name="T11" fmla="*/ 11 h 21"/>
              <a:gd name="T12" fmla="*/ 15 w 21"/>
              <a:gd name="T13" fmla="*/ 11 h 21"/>
              <a:gd name="T14" fmla="*/ 15 w 21"/>
              <a:gd name="T15" fmla="*/ 13 h 21"/>
              <a:gd name="T16" fmla="*/ 13 w 21"/>
              <a:gd name="T17" fmla="*/ 13 h 21"/>
              <a:gd name="T18" fmla="*/ 10 w 21"/>
              <a:gd name="T19" fmla="*/ 16 h 21"/>
              <a:gd name="T20" fmla="*/ 10 w 21"/>
              <a:gd name="T21" fmla="*/ 19 h 21"/>
              <a:gd name="T22" fmla="*/ 8 w 21"/>
              <a:gd name="T23" fmla="*/ 19 h 21"/>
              <a:gd name="T24" fmla="*/ 5 w 21"/>
              <a:gd name="T25" fmla="*/ 21 h 21"/>
              <a:gd name="T26" fmla="*/ 5 w 21"/>
              <a:gd name="T27" fmla="*/ 19 h 21"/>
              <a:gd name="T28" fmla="*/ 2 w 21"/>
              <a:gd name="T29" fmla="*/ 19 h 21"/>
              <a:gd name="T30" fmla="*/ 2 w 21"/>
              <a:gd name="T31" fmla="*/ 16 h 21"/>
              <a:gd name="T32" fmla="*/ 0 w 21"/>
              <a:gd name="T33" fmla="*/ 16 h 21"/>
              <a:gd name="T34" fmla="*/ 2 w 21"/>
              <a:gd name="T35" fmla="*/ 11 h 21"/>
              <a:gd name="T36" fmla="*/ 0 w 21"/>
              <a:gd name="T37" fmla="*/ 11 h 21"/>
              <a:gd name="T38" fmla="*/ 2 w 21"/>
              <a:gd name="T39" fmla="*/ 11 h 21"/>
              <a:gd name="T40" fmla="*/ 2 w 21"/>
              <a:gd name="T41" fmla="*/ 8 h 21"/>
              <a:gd name="T42" fmla="*/ 2 w 21"/>
              <a:gd name="T43" fmla="*/ 6 h 21"/>
              <a:gd name="T44" fmla="*/ 5 w 21"/>
              <a:gd name="T45" fmla="*/ 6 h 21"/>
              <a:gd name="T46" fmla="*/ 5 w 21"/>
              <a:gd name="T47" fmla="*/ 3 h 21"/>
              <a:gd name="T48" fmla="*/ 5 w 21"/>
              <a:gd name="T49" fmla="*/ 0 h 21"/>
              <a:gd name="T50" fmla="*/ 8 w 21"/>
              <a:gd name="T51" fmla="*/ 0 h 21"/>
              <a:gd name="T52" fmla="*/ 8 w 21"/>
              <a:gd name="T53" fmla="*/ 3 h 21"/>
              <a:gd name="T54" fmla="*/ 10 w 21"/>
              <a:gd name="T55" fmla="*/ 3 h 21"/>
              <a:gd name="T56" fmla="*/ 13 w 21"/>
              <a:gd name="T57" fmla="*/ 3 h 21"/>
              <a:gd name="T58" fmla="*/ 15 w 21"/>
              <a:gd name="T59" fmla="*/ 0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21" h="21">
                <a:moveTo>
                  <a:pt x="15" y="0"/>
                </a:moveTo>
                <a:lnTo>
                  <a:pt x="18" y="3"/>
                </a:lnTo>
                <a:lnTo>
                  <a:pt x="18" y="6"/>
                </a:lnTo>
                <a:lnTo>
                  <a:pt x="21" y="8"/>
                </a:lnTo>
                <a:lnTo>
                  <a:pt x="21" y="11"/>
                </a:lnTo>
                <a:lnTo>
                  <a:pt x="18" y="11"/>
                </a:lnTo>
                <a:lnTo>
                  <a:pt x="15" y="11"/>
                </a:lnTo>
                <a:lnTo>
                  <a:pt x="15" y="13"/>
                </a:lnTo>
                <a:lnTo>
                  <a:pt x="13" y="13"/>
                </a:lnTo>
                <a:lnTo>
                  <a:pt x="10" y="16"/>
                </a:lnTo>
                <a:lnTo>
                  <a:pt x="10" y="19"/>
                </a:lnTo>
                <a:lnTo>
                  <a:pt x="8" y="19"/>
                </a:lnTo>
                <a:lnTo>
                  <a:pt x="5" y="21"/>
                </a:lnTo>
                <a:lnTo>
                  <a:pt x="5" y="19"/>
                </a:lnTo>
                <a:lnTo>
                  <a:pt x="2" y="19"/>
                </a:lnTo>
                <a:lnTo>
                  <a:pt x="2" y="16"/>
                </a:lnTo>
                <a:lnTo>
                  <a:pt x="0" y="16"/>
                </a:lnTo>
                <a:lnTo>
                  <a:pt x="2" y="11"/>
                </a:lnTo>
                <a:lnTo>
                  <a:pt x="0" y="11"/>
                </a:lnTo>
                <a:lnTo>
                  <a:pt x="2" y="11"/>
                </a:lnTo>
                <a:lnTo>
                  <a:pt x="2" y="8"/>
                </a:lnTo>
                <a:lnTo>
                  <a:pt x="2" y="6"/>
                </a:lnTo>
                <a:lnTo>
                  <a:pt x="5" y="6"/>
                </a:lnTo>
                <a:lnTo>
                  <a:pt x="5" y="3"/>
                </a:lnTo>
                <a:lnTo>
                  <a:pt x="5" y="0"/>
                </a:lnTo>
                <a:lnTo>
                  <a:pt x="8" y="0"/>
                </a:lnTo>
                <a:lnTo>
                  <a:pt x="8" y="3"/>
                </a:lnTo>
                <a:lnTo>
                  <a:pt x="10" y="3"/>
                </a:lnTo>
                <a:lnTo>
                  <a:pt x="13" y="3"/>
                </a:lnTo>
                <a:lnTo>
                  <a:pt x="15" y="0"/>
                </a:lnTo>
              </a:path>
            </a:pathLst>
          </a:custGeom>
          <a:noFill/>
          <a:ln w="4763">
            <a:solidFill>
              <a:srgbClr val="6E6E6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280" name="Freeform 70"/>
          <p:cNvSpPr>
            <a:spLocks/>
          </p:cNvSpPr>
          <p:nvPr/>
        </p:nvSpPr>
        <p:spPr bwMode="auto">
          <a:xfrm>
            <a:off x="6333392" y="6170613"/>
            <a:ext cx="30774" cy="20638"/>
          </a:xfrm>
          <a:custGeom>
            <a:avLst/>
            <a:gdLst>
              <a:gd name="T0" fmla="*/ 16 w 21"/>
              <a:gd name="T1" fmla="*/ 0 h 13"/>
              <a:gd name="T2" fmla="*/ 19 w 21"/>
              <a:gd name="T3" fmla="*/ 0 h 13"/>
              <a:gd name="T4" fmla="*/ 19 w 21"/>
              <a:gd name="T5" fmla="*/ 3 h 13"/>
              <a:gd name="T6" fmla="*/ 21 w 21"/>
              <a:gd name="T7" fmla="*/ 3 h 13"/>
              <a:gd name="T8" fmla="*/ 21 w 21"/>
              <a:gd name="T9" fmla="*/ 6 h 13"/>
              <a:gd name="T10" fmla="*/ 21 w 21"/>
              <a:gd name="T11" fmla="*/ 8 h 13"/>
              <a:gd name="T12" fmla="*/ 21 w 21"/>
              <a:gd name="T13" fmla="*/ 11 h 13"/>
              <a:gd name="T14" fmla="*/ 19 w 21"/>
              <a:gd name="T15" fmla="*/ 11 h 13"/>
              <a:gd name="T16" fmla="*/ 16 w 21"/>
              <a:gd name="T17" fmla="*/ 11 h 13"/>
              <a:gd name="T18" fmla="*/ 16 w 21"/>
              <a:gd name="T19" fmla="*/ 13 h 13"/>
              <a:gd name="T20" fmla="*/ 14 w 21"/>
              <a:gd name="T21" fmla="*/ 13 h 13"/>
              <a:gd name="T22" fmla="*/ 11 w 21"/>
              <a:gd name="T23" fmla="*/ 13 h 13"/>
              <a:gd name="T24" fmla="*/ 11 w 21"/>
              <a:gd name="T25" fmla="*/ 11 h 13"/>
              <a:gd name="T26" fmla="*/ 8 w 21"/>
              <a:gd name="T27" fmla="*/ 11 h 13"/>
              <a:gd name="T28" fmla="*/ 8 w 21"/>
              <a:gd name="T29" fmla="*/ 13 h 13"/>
              <a:gd name="T30" fmla="*/ 6 w 21"/>
              <a:gd name="T31" fmla="*/ 13 h 13"/>
              <a:gd name="T32" fmla="*/ 3 w 21"/>
              <a:gd name="T33" fmla="*/ 13 h 13"/>
              <a:gd name="T34" fmla="*/ 0 w 21"/>
              <a:gd name="T35" fmla="*/ 13 h 13"/>
              <a:gd name="T36" fmla="*/ 0 w 21"/>
              <a:gd name="T37" fmla="*/ 11 h 13"/>
              <a:gd name="T38" fmla="*/ 3 w 21"/>
              <a:gd name="T39" fmla="*/ 11 h 13"/>
              <a:gd name="T40" fmla="*/ 3 w 21"/>
              <a:gd name="T41" fmla="*/ 8 h 13"/>
              <a:gd name="T42" fmla="*/ 6 w 21"/>
              <a:gd name="T43" fmla="*/ 8 h 13"/>
              <a:gd name="T44" fmla="*/ 6 w 21"/>
              <a:gd name="T45" fmla="*/ 6 h 13"/>
              <a:gd name="T46" fmla="*/ 3 w 21"/>
              <a:gd name="T47" fmla="*/ 6 h 13"/>
              <a:gd name="T48" fmla="*/ 6 w 21"/>
              <a:gd name="T49" fmla="*/ 6 h 13"/>
              <a:gd name="T50" fmla="*/ 8 w 21"/>
              <a:gd name="T51" fmla="*/ 3 h 13"/>
              <a:gd name="T52" fmla="*/ 11 w 21"/>
              <a:gd name="T53" fmla="*/ 3 h 13"/>
              <a:gd name="T54" fmla="*/ 14 w 21"/>
              <a:gd name="T55" fmla="*/ 3 h 13"/>
              <a:gd name="T56" fmla="*/ 14 w 21"/>
              <a:gd name="T57" fmla="*/ 0 h 13"/>
              <a:gd name="T58" fmla="*/ 16 w 21"/>
              <a:gd name="T59" fmla="*/ 0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21" h="13">
                <a:moveTo>
                  <a:pt x="16" y="0"/>
                </a:moveTo>
                <a:lnTo>
                  <a:pt x="19" y="0"/>
                </a:lnTo>
                <a:lnTo>
                  <a:pt x="19" y="3"/>
                </a:lnTo>
                <a:lnTo>
                  <a:pt x="21" y="3"/>
                </a:lnTo>
                <a:lnTo>
                  <a:pt x="21" y="6"/>
                </a:lnTo>
                <a:lnTo>
                  <a:pt x="21" y="8"/>
                </a:lnTo>
                <a:lnTo>
                  <a:pt x="21" y="11"/>
                </a:lnTo>
                <a:lnTo>
                  <a:pt x="19" y="11"/>
                </a:lnTo>
                <a:lnTo>
                  <a:pt x="16" y="11"/>
                </a:lnTo>
                <a:lnTo>
                  <a:pt x="16" y="13"/>
                </a:lnTo>
                <a:lnTo>
                  <a:pt x="14" y="13"/>
                </a:lnTo>
                <a:lnTo>
                  <a:pt x="11" y="13"/>
                </a:lnTo>
                <a:lnTo>
                  <a:pt x="11" y="11"/>
                </a:lnTo>
                <a:lnTo>
                  <a:pt x="8" y="11"/>
                </a:lnTo>
                <a:lnTo>
                  <a:pt x="8" y="13"/>
                </a:lnTo>
                <a:lnTo>
                  <a:pt x="6" y="13"/>
                </a:lnTo>
                <a:lnTo>
                  <a:pt x="3" y="13"/>
                </a:lnTo>
                <a:lnTo>
                  <a:pt x="0" y="13"/>
                </a:lnTo>
                <a:lnTo>
                  <a:pt x="0" y="11"/>
                </a:lnTo>
                <a:lnTo>
                  <a:pt x="3" y="11"/>
                </a:lnTo>
                <a:lnTo>
                  <a:pt x="3" y="8"/>
                </a:lnTo>
                <a:lnTo>
                  <a:pt x="6" y="8"/>
                </a:lnTo>
                <a:lnTo>
                  <a:pt x="6" y="6"/>
                </a:lnTo>
                <a:lnTo>
                  <a:pt x="3" y="6"/>
                </a:lnTo>
                <a:lnTo>
                  <a:pt x="6" y="6"/>
                </a:lnTo>
                <a:lnTo>
                  <a:pt x="8" y="3"/>
                </a:lnTo>
                <a:lnTo>
                  <a:pt x="11" y="3"/>
                </a:lnTo>
                <a:lnTo>
                  <a:pt x="14" y="3"/>
                </a:lnTo>
                <a:lnTo>
                  <a:pt x="14" y="0"/>
                </a:lnTo>
                <a:lnTo>
                  <a:pt x="16" y="0"/>
                </a:lnTo>
              </a:path>
            </a:pathLst>
          </a:custGeom>
          <a:noFill/>
          <a:ln w="4763">
            <a:solidFill>
              <a:srgbClr val="6E6E6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281" name="Freeform 71"/>
          <p:cNvSpPr>
            <a:spLocks/>
          </p:cNvSpPr>
          <p:nvPr/>
        </p:nvSpPr>
        <p:spPr bwMode="auto">
          <a:xfrm>
            <a:off x="2195146" y="6137275"/>
            <a:ext cx="19050" cy="20638"/>
          </a:xfrm>
          <a:custGeom>
            <a:avLst/>
            <a:gdLst>
              <a:gd name="T0" fmla="*/ 11 w 13"/>
              <a:gd name="T1" fmla="*/ 11 h 13"/>
              <a:gd name="T2" fmla="*/ 11 w 13"/>
              <a:gd name="T3" fmla="*/ 13 h 13"/>
              <a:gd name="T4" fmla="*/ 8 w 13"/>
              <a:gd name="T5" fmla="*/ 13 h 13"/>
              <a:gd name="T6" fmla="*/ 5 w 13"/>
              <a:gd name="T7" fmla="*/ 13 h 13"/>
              <a:gd name="T8" fmla="*/ 8 w 13"/>
              <a:gd name="T9" fmla="*/ 13 h 13"/>
              <a:gd name="T10" fmla="*/ 5 w 13"/>
              <a:gd name="T11" fmla="*/ 13 h 13"/>
              <a:gd name="T12" fmla="*/ 3 w 13"/>
              <a:gd name="T13" fmla="*/ 13 h 13"/>
              <a:gd name="T14" fmla="*/ 3 w 13"/>
              <a:gd name="T15" fmla="*/ 11 h 13"/>
              <a:gd name="T16" fmla="*/ 0 w 13"/>
              <a:gd name="T17" fmla="*/ 11 h 13"/>
              <a:gd name="T18" fmla="*/ 3 w 13"/>
              <a:gd name="T19" fmla="*/ 8 h 13"/>
              <a:gd name="T20" fmla="*/ 0 w 13"/>
              <a:gd name="T21" fmla="*/ 8 h 13"/>
              <a:gd name="T22" fmla="*/ 0 w 13"/>
              <a:gd name="T23" fmla="*/ 6 h 13"/>
              <a:gd name="T24" fmla="*/ 3 w 13"/>
              <a:gd name="T25" fmla="*/ 3 h 13"/>
              <a:gd name="T26" fmla="*/ 3 w 13"/>
              <a:gd name="T27" fmla="*/ 0 h 13"/>
              <a:gd name="T28" fmla="*/ 5 w 13"/>
              <a:gd name="T29" fmla="*/ 0 h 13"/>
              <a:gd name="T30" fmla="*/ 8 w 13"/>
              <a:gd name="T31" fmla="*/ 3 h 13"/>
              <a:gd name="T32" fmla="*/ 11 w 13"/>
              <a:gd name="T33" fmla="*/ 3 h 13"/>
              <a:gd name="T34" fmla="*/ 11 w 13"/>
              <a:gd name="T35" fmla="*/ 6 h 13"/>
              <a:gd name="T36" fmla="*/ 11 w 13"/>
              <a:gd name="T37" fmla="*/ 8 h 13"/>
              <a:gd name="T38" fmla="*/ 13 w 13"/>
              <a:gd name="T39" fmla="*/ 8 h 13"/>
              <a:gd name="T40" fmla="*/ 11 w 13"/>
              <a:gd name="T41" fmla="*/ 11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3" h="13">
                <a:moveTo>
                  <a:pt x="11" y="11"/>
                </a:moveTo>
                <a:lnTo>
                  <a:pt x="11" y="13"/>
                </a:lnTo>
                <a:lnTo>
                  <a:pt x="8" y="13"/>
                </a:lnTo>
                <a:lnTo>
                  <a:pt x="5" y="13"/>
                </a:lnTo>
                <a:lnTo>
                  <a:pt x="8" y="13"/>
                </a:lnTo>
                <a:lnTo>
                  <a:pt x="5" y="13"/>
                </a:lnTo>
                <a:lnTo>
                  <a:pt x="3" y="13"/>
                </a:lnTo>
                <a:lnTo>
                  <a:pt x="3" y="11"/>
                </a:lnTo>
                <a:lnTo>
                  <a:pt x="0" y="11"/>
                </a:lnTo>
                <a:lnTo>
                  <a:pt x="3" y="8"/>
                </a:lnTo>
                <a:lnTo>
                  <a:pt x="0" y="8"/>
                </a:lnTo>
                <a:lnTo>
                  <a:pt x="0" y="6"/>
                </a:lnTo>
                <a:lnTo>
                  <a:pt x="3" y="3"/>
                </a:lnTo>
                <a:lnTo>
                  <a:pt x="3" y="0"/>
                </a:lnTo>
                <a:lnTo>
                  <a:pt x="5" y="0"/>
                </a:lnTo>
                <a:lnTo>
                  <a:pt x="8" y="3"/>
                </a:lnTo>
                <a:lnTo>
                  <a:pt x="11" y="3"/>
                </a:lnTo>
                <a:lnTo>
                  <a:pt x="11" y="6"/>
                </a:lnTo>
                <a:lnTo>
                  <a:pt x="11" y="8"/>
                </a:lnTo>
                <a:lnTo>
                  <a:pt x="13" y="8"/>
                </a:lnTo>
                <a:lnTo>
                  <a:pt x="11" y="11"/>
                </a:lnTo>
              </a:path>
            </a:pathLst>
          </a:custGeom>
          <a:noFill/>
          <a:ln w="4763">
            <a:solidFill>
              <a:srgbClr val="6E6E6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282" name="Freeform 72"/>
          <p:cNvSpPr>
            <a:spLocks/>
          </p:cNvSpPr>
          <p:nvPr/>
        </p:nvSpPr>
        <p:spPr bwMode="auto">
          <a:xfrm>
            <a:off x="1985597" y="6038850"/>
            <a:ext cx="232997" cy="203200"/>
          </a:xfrm>
          <a:custGeom>
            <a:avLst/>
            <a:gdLst>
              <a:gd name="T0" fmla="*/ 114 w 159"/>
              <a:gd name="T1" fmla="*/ 5 h 128"/>
              <a:gd name="T2" fmla="*/ 125 w 159"/>
              <a:gd name="T3" fmla="*/ 8 h 128"/>
              <a:gd name="T4" fmla="*/ 130 w 159"/>
              <a:gd name="T5" fmla="*/ 8 h 128"/>
              <a:gd name="T6" fmla="*/ 138 w 159"/>
              <a:gd name="T7" fmla="*/ 8 h 128"/>
              <a:gd name="T8" fmla="*/ 146 w 159"/>
              <a:gd name="T9" fmla="*/ 13 h 128"/>
              <a:gd name="T10" fmla="*/ 151 w 159"/>
              <a:gd name="T11" fmla="*/ 18 h 128"/>
              <a:gd name="T12" fmla="*/ 159 w 159"/>
              <a:gd name="T13" fmla="*/ 23 h 128"/>
              <a:gd name="T14" fmla="*/ 151 w 159"/>
              <a:gd name="T15" fmla="*/ 31 h 128"/>
              <a:gd name="T16" fmla="*/ 146 w 159"/>
              <a:gd name="T17" fmla="*/ 31 h 128"/>
              <a:gd name="T18" fmla="*/ 141 w 159"/>
              <a:gd name="T19" fmla="*/ 31 h 128"/>
              <a:gd name="T20" fmla="*/ 133 w 159"/>
              <a:gd name="T21" fmla="*/ 34 h 128"/>
              <a:gd name="T22" fmla="*/ 122 w 159"/>
              <a:gd name="T23" fmla="*/ 34 h 128"/>
              <a:gd name="T24" fmla="*/ 120 w 159"/>
              <a:gd name="T25" fmla="*/ 44 h 128"/>
              <a:gd name="T26" fmla="*/ 117 w 159"/>
              <a:gd name="T27" fmla="*/ 57 h 128"/>
              <a:gd name="T28" fmla="*/ 117 w 159"/>
              <a:gd name="T29" fmla="*/ 62 h 128"/>
              <a:gd name="T30" fmla="*/ 117 w 159"/>
              <a:gd name="T31" fmla="*/ 68 h 128"/>
              <a:gd name="T32" fmla="*/ 125 w 159"/>
              <a:gd name="T33" fmla="*/ 65 h 128"/>
              <a:gd name="T34" fmla="*/ 135 w 159"/>
              <a:gd name="T35" fmla="*/ 68 h 128"/>
              <a:gd name="T36" fmla="*/ 138 w 159"/>
              <a:gd name="T37" fmla="*/ 75 h 128"/>
              <a:gd name="T38" fmla="*/ 138 w 159"/>
              <a:gd name="T39" fmla="*/ 89 h 128"/>
              <a:gd name="T40" fmla="*/ 141 w 159"/>
              <a:gd name="T41" fmla="*/ 96 h 128"/>
              <a:gd name="T42" fmla="*/ 133 w 159"/>
              <a:gd name="T43" fmla="*/ 94 h 128"/>
              <a:gd name="T44" fmla="*/ 125 w 159"/>
              <a:gd name="T45" fmla="*/ 91 h 128"/>
              <a:gd name="T46" fmla="*/ 117 w 159"/>
              <a:gd name="T47" fmla="*/ 94 h 128"/>
              <a:gd name="T48" fmla="*/ 109 w 159"/>
              <a:gd name="T49" fmla="*/ 102 h 128"/>
              <a:gd name="T50" fmla="*/ 96 w 159"/>
              <a:gd name="T51" fmla="*/ 104 h 128"/>
              <a:gd name="T52" fmla="*/ 88 w 159"/>
              <a:gd name="T53" fmla="*/ 102 h 128"/>
              <a:gd name="T54" fmla="*/ 78 w 159"/>
              <a:gd name="T55" fmla="*/ 102 h 128"/>
              <a:gd name="T56" fmla="*/ 70 w 159"/>
              <a:gd name="T57" fmla="*/ 102 h 128"/>
              <a:gd name="T58" fmla="*/ 60 w 159"/>
              <a:gd name="T59" fmla="*/ 102 h 128"/>
              <a:gd name="T60" fmla="*/ 54 w 159"/>
              <a:gd name="T61" fmla="*/ 107 h 128"/>
              <a:gd name="T62" fmla="*/ 52 w 159"/>
              <a:gd name="T63" fmla="*/ 117 h 128"/>
              <a:gd name="T64" fmla="*/ 44 w 159"/>
              <a:gd name="T65" fmla="*/ 123 h 128"/>
              <a:gd name="T66" fmla="*/ 36 w 159"/>
              <a:gd name="T67" fmla="*/ 128 h 128"/>
              <a:gd name="T68" fmla="*/ 28 w 159"/>
              <a:gd name="T69" fmla="*/ 123 h 128"/>
              <a:gd name="T70" fmla="*/ 26 w 159"/>
              <a:gd name="T71" fmla="*/ 117 h 128"/>
              <a:gd name="T72" fmla="*/ 18 w 159"/>
              <a:gd name="T73" fmla="*/ 112 h 128"/>
              <a:gd name="T74" fmla="*/ 13 w 159"/>
              <a:gd name="T75" fmla="*/ 107 h 128"/>
              <a:gd name="T76" fmla="*/ 5 w 159"/>
              <a:gd name="T77" fmla="*/ 104 h 128"/>
              <a:gd name="T78" fmla="*/ 2 w 159"/>
              <a:gd name="T79" fmla="*/ 96 h 128"/>
              <a:gd name="T80" fmla="*/ 2 w 159"/>
              <a:gd name="T81" fmla="*/ 86 h 128"/>
              <a:gd name="T82" fmla="*/ 7 w 159"/>
              <a:gd name="T83" fmla="*/ 75 h 128"/>
              <a:gd name="T84" fmla="*/ 15 w 159"/>
              <a:gd name="T85" fmla="*/ 70 h 128"/>
              <a:gd name="T86" fmla="*/ 23 w 159"/>
              <a:gd name="T87" fmla="*/ 65 h 128"/>
              <a:gd name="T88" fmla="*/ 31 w 159"/>
              <a:gd name="T89" fmla="*/ 62 h 128"/>
              <a:gd name="T90" fmla="*/ 41 w 159"/>
              <a:gd name="T91" fmla="*/ 60 h 128"/>
              <a:gd name="T92" fmla="*/ 54 w 159"/>
              <a:gd name="T93" fmla="*/ 68 h 128"/>
              <a:gd name="T94" fmla="*/ 60 w 159"/>
              <a:gd name="T95" fmla="*/ 73 h 128"/>
              <a:gd name="T96" fmla="*/ 68 w 159"/>
              <a:gd name="T97" fmla="*/ 65 h 128"/>
              <a:gd name="T98" fmla="*/ 70 w 159"/>
              <a:gd name="T99" fmla="*/ 57 h 128"/>
              <a:gd name="T100" fmla="*/ 75 w 159"/>
              <a:gd name="T101" fmla="*/ 57 h 128"/>
              <a:gd name="T102" fmla="*/ 83 w 159"/>
              <a:gd name="T103" fmla="*/ 60 h 128"/>
              <a:gd name="T104" fmla="*/ 88 w 159"/>
              <a:gd name="T105" fmla="*/ 55 h 128"/>
              <a:gd name="T106" fmla="*/ 91 w 159"/>
              <a:gd name="T107" fmla="*/ 47 h 128"/>
              <a:gd name="T108" fmla="*/ 96 w 159"/>
              <a:gd name="T109" fmla="*/ 42 h 128"/>
              <a:gd name="T110" fmla="*/ 88 w 159"/>
              <a:gd name="T111" fmla="*/ 34 h 128"/>
              <a:gd name="T112" fmla="*/ 75 w 159"/>
              <a:gd name="T113" fmla="*/ 26 h 128"/>
              <a:gd name="T114" fmla="*/ 86 w 159"/>
              <a:gd name="T115" fmla="*/ 21 h 128"/>
              <a:gd name="T116" fmla="*/ 86 w 159"/>
              <a:gd name="T117" fmla="*/ 10 h 128"/>
              <a:gd name="T118" fmla="*/ 94 w 159"/>
              <a:gd name="T119" fmla="*/ 5 h 128"/>
              <a:gd name="T120" fmla="*/ 104 w 159"/>
              <a:gd name="T121" fmla="*/ 2 h 1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59" h="128">
                <a:moveTo>
                  <a:pt x="109" y="2"/>
                </a:moveTo>
                <a:lnTo>
                  <a:pt x="112" y="2"/>
                </a:lnTo>
                <a:lnTo>
                  <a:pt x="112" y="5"/>
                </a:lnTo>
                <a:lnTo>
                  <a:pt x="114" y="5"/>
                </a:lnTo>
                <a:lnTo>
                  <a:pt x="117" y="5"/>
                </a:lnTo>
                <a:lnTo>
                  <a:pt x="120" y="5"/>
                </a:lnTo>
                <a:lnTo>
                  <a:pt x="122" y="8"/>
                </a:lnTo>
                <a:lnTo>
                  <a:pt x="125" y="8"/>
                </a:lnTo>
                <a:lnTo>
                  <a:pt x="125" y="10"/>
                </a:lnTo>
                <a:lnTo>
                  <a:pt x="128" y="10"/>
                </a:lnTo>
                <a:lnTo>
                  <a:pt x="128" y="8"/>
                </a:lnTo>
                <a:lnTo>
                  <a:pt x="130" y="8"/>
                </a:lnTo>
                <a:lnTo>
                  <a:pt x="133" y="8"/>
                </a:lnTo>
                <a:lnTo>
                  <a:pt x="133" y="5"/>
                </a:lnTo>
                <a:lnTo>
                  <a:pt x="135" y="8"/>
                </a:lnTo>
                <a:lnTo>
                  <a:pt x="138" y="8"/>
                </a:lnTo>
                <a:lnTo>
                  <a:pt x="141" y="8"/>
                </a:lnTo>
                <a:lnTo>
                  <a:pt x="141" y="10"/>
                </a:lnTo>
                <a:lnTo>
                  <a:pt x="143" y="10"/>
                </a:lnTo>
                <a:lnTo>
                  <a:pt x="146" y="13"/>
                </a:lnTo>
                <a:lnTo>
                  <a:pt x="148" y="13"/>
                </a:lnTo>
                <a:lnTo>
                  <a:pt x="148" y="15"/>
                </a:lnTo>
                <a:lnTo>
                  <a:pt x="151" y="15"/>
                </a:lnTo>
                <a:lnTo>
                  <a:pt x="151" y="18"/>
                </a:lnTo>
                <a:lnTo>
                  <a:pt x="154" y="18"/>
                </a:lnTo>
                <a:lnTo>
                  <a:pt x="156" y="21"/>
                </a:lnTo>
                <a:lnTo>
                  <a:pt x="156" y="23"/>
                </a:lnTo>
                <a:lnTo>
                  <a:pt x="159" y="23"/>
                </a:lnTo>
                <a:lnTo>
                  <a:pt x="156" y="26"/>
                </a:lnTo>
                <a:lnTo>
                  <a:pt x="154" y="28"/>
                </a:lnTo>
                <a:lnTo>
                  <a:pt x="151" y="28"/>
                </a:lnTo>
                <a:lnTo>
                  <a:pt x="151" y="31"/>
                </a:lnTo>
                <a:lnTo>
                  <a:pt x="148" y="31"/>
                </a:lnTo>
                <a:lnTo>
                  <a:pt x="148" y="28"/>
                </a:lnTo>
                <a:lnTo>
                  <a:pt x="146" y="28"/>
                </a:lnTo>
                <a:lnTo>
                  <a:pt x="146" y="31"/>
                </a:lnTo>
                <a:lnTo>
                  <a:pt x="143" y="31"/>
                </a:lnTo>
                <a:lnTo>
                  <a:pt x="143" y="34"/>
                </a:lnTo>
                <a:lnTo>
                  <a:pt x="141" y="34"/>
                </a:lnTo>
                <a:lnTo>
                  <a:pt x="141" y="31"/>
                </a:lnTo>
                <a:lnTo>
                  <a:pt x="138" y="31"/>
                </a:lnTo>
                <a:lnTo>
                  <a:pt x="138" y="34"/>
                </a:lnTo>
                <a:lnTo>
                  <a:pt x="135" y="34"/>
                </a:lnTo>
                <a:lnTo>
                  <a:pt x="133" y="34"/>
                </a:lnTo>
                <a:lnTo>
                  <a:pt x="130" y="34"/>
                </a:lnTo>
                <a:lnTo>
                  <a:pt x="128" y="31"/>
                </a:lnTo>
                <a:lnTo>
                  <a:pt x="125" y="31"/>
                </a:lnTo>
                <a:lnTo>
                  <a:pt x="122" y="34"/>
                </a:lnTo>
                <a:lnTo>
                  <a:pt x="120" y="36"/>
                </a:lnTo>
                <a:lnTo>
                  <a:pt x="120" y="42"/>
                </a:lnTo>
                <a:lnTo>
                  <a:pt x="122" y="44"/>
                </a:lnTo>
                <a:lnTo>
                  <a:pt x="120" y="44"/>
                </a:lnTo>
                <a:lnTo>
                  <a:pt x="120" y="47"/>
                </a:lnTo>
                <a:lnTo>
                  <a:pt x="120" y="49"/>
                </a:lnTo>
                <a:lnTo>
                  <a:pt x="117" y="55"/>
                </a:lnTo>
                <a:lnTo>
                  <a:pt x="117" y="57"/>
                </a:lnTo>
                <a:lnTo>
                  <a:pt x="120" y="57"/>
                </a:lnTo>
                <a:lnTo>
                  <a:pt x="120" y="60"/>
                </a:lnTo>
                <a:lnTo>
                  <a:pt x="117" y="60"/>
                </a:lnTo>
                <a:lnTo>
                  <a:pt x="117" y="62"/>
                </a:lnTo>
                <a:lnTo>
                  <a:pt x="114" y="62"/>
                </a:lnTo>
                <a:lnTo>
                  <a:pt x="114" y="65"/>
                </a:lnTo>
                <a:lnTo>
                  <a:pt x="117" y="65"/>
                </a:lnTo>
                <a:lnTo>
                  <a:pt x="117" y="68"/>
                </a:lnTo>
                <a:lnTo>
                  <a:pt x="120" y="68"/>
                </a:lnTo>
                <a:lnTo>
                  <a:pt x="122" y="68"/>
                </a:lnTo>
                <a:lnTo>
                  <a:pt x="122" y="65"/>
                </a:lnTo>
                <a:lnTo>
                  <a:pt x="125" y="65"/>
                </a:lnTo>
                <a:lnTo>
                  <a:pt x="128" y="65"/>
                </a:lnTo>
                <a:lnTo>
                  <a:pt x="130" y="65"/>
                </a:lnTo>
                <a:lnTo>
                  <a:pt x="133" y="65"/>
                </a:lnTo>
                <a:lnTo>
                  <a:pt x="135" y="68"/>
                </a:lnTo>
                <a:lnTo>
                  <a:pt x="135" y="70"/>
                </a:lnTo>
                <a:lnTo>
                  <a:pt x="135" y="73"/>
                </a:lnTo>
                <a:lnTo>
                  <a:pt x="135" y="75"/>
                </a:lnTo>
                <a:lnTo>
                  <a:pt x="138" y="75"/>
                </a:lnTo>
                <a:lnTo>
                  <a:pt x="138" y="81"/>
                </a:lnTo>
                <a:lnTo>
                  <a:pt x="138" y="83"/>
                </a:lnTo>
                <a:lnTo>
                  <a:pt x="138" y="86"/>
                </a:lnTo>
                <a:lnTo>
                  <a:pt x="138" y="89"/>
                </a:lnTo>
                <a:lnTo>
                  <a:pt x="141" y="89"/>
                </a:lnTo>
                <a:lnTo>
                  <a:pt x="141" y="91"/>
                </a:lnTo>
                <a:lnTo>
                  <a:pt x="141" y="94"/>
                </a:lnTo>
                <a:lnTo>
                  <a:pt x="141" y="96"/>
                </a:lnTo>
                <a:lnTo>
                  <a:pt x="138" y="96"/>
                </a:lnTo>
                <a:lnTo>
                  <a:pt x="135" y="96"/>
                </a:lnTo>
                <a:lnTo>
                  <a:pt x="133" y="96"/>
                </a:lnTo>
                <a:lnTo>
                  <a:pt x="133" y="94"/>
                </a:lnTo>
                <a:lnTo>
                  <a:pt x="130" y="94"/>
                </a:lnTo>
                <a:lnTo>
                  <a:pt x="128" y="94"/>
                </a:lnTo>
                <a:lnTo>
                  <a:pt x="128" y="91"/>
                </a:lnTo>
                <a:lnTo>
                  <a:pt x="125" y="91"/>
                </a:lnTo>
                <a:lnTo>
                  <a:pt x="125" y="94"/>
                </a:lnTo>
                <a:lnTo>
                  <a:pt x="122" y="91"/>
                </a:lnTo>
                <a:lnTo>
                  <a:pt x="120" y="91"/>
                </a:lnTo>
                <a:lnTo>
                  <a:pt x="117" y="94"/>
                </a:lnTo>
                <a:lnTo>
                  <a:pt x="114" y="94"/>
                </a:lnTo>
                <a:lnTo>
                  <a:pt x="114" y="96"/>
                </a:lnTo>
                <a:lnTo>
                  <a:pt x="112" y="99"/>
                </a:lnTo>
                <a:lnTo>
                  <a:pt x="109" y="102"/>
                </a:lnTo>
                <a:lnTo>
                  <a:pt x="104" y="104"/>
                </a:lnTo>
                <a:lnTo>
                  <a:pt x="101" y="104"/>
                </a:lnTo>
                <a:lnTo>
                  <a:pt x="99" y="104"/>
                </a:lnTo>
                <a:lnTo>
                  <a:pt x="96" y="104"/>
                </a:lnTo>
                <a:lnTo>
                  <a:pt x="94" y="104"/>
                </a:lnTo>
                <a:lnTo>
                  <a:pt x="94" y="102"/>
                </a:lnTo>
                <a:lnTo>
                  <a:pt x="91" y="102"/>
                </a:lnTo>
                <a:lnTo>
                  <a:pt x="88" y="102"/>
                </a:lnTo>
                <a:lnTo>
                  <a:pt x="86" y="102"/>
                </a:lnTo>
                <a:lnTo>
                  <a:pt x="83" y="102"/>
                </a:lnTo>
                <a:lnTo>
                  <a:pt x="81" y="102"/>
                </a:lnTo>
                <a:lnTo>
                  <a:pt x="78" y="102"/>
                </a:lnTo>
                <a:lnTo>
                  <a:pt x="75" y="104"/>
                </a:lnTo>
                <a:lnTo>
                  <a:pt x="73" y="104"/>
                </a:lnTo>
                <a:lnTo>
                  <a:pt x="73" y="102"/>
                </a:lnTo>
                <a:lnTo>
                  <a:pt x="70" y="102"/>
                </a:lnTo>
                <a:lnTo>
                  <a:pt x="68" y="102"/>
                </a:lnTo>
                <a:lnTo>
                  <a:pt x="65" y="102"/>
                </a:lnTo>
                <a:lnTo>
                  <a:pt x="62" y="102"/>
                </a:lnTo>
                <a:lnTo>
                  <a:pt x="60" y="102"/>
                </a:lnTo>
                <a:lnTo>
                  <a:pt x="57" y="102"/>
                </a:lnTo>
                <a:lnTo>
                  <a:pt x="57" y="104"/>
                </a:lnTo>
                <a:lnTo>
                  <a:pt x="54" y="104"/>
                </a:lnTo>
                <a:lnTo>
                  <a:pt x="54" y="107"/>
                </a:lnTo>
                <a:lnTo>
                  <a:pt x="54" y="109"/>
                </a:lnTo>
                <a:lnTo>
                  <a:pt x="54" y="112"/>
                </a:lnTo>
                <a:lnTo>
                  <a:pt x="54" y="115"/>
                </a:lnTo>
                <a:lnTo>
                  <a:pt x="52" y="117"/>
                </a:lnTo>
                <a:lnTo>
                  <a:pt x="49" y="120"/>
                </a:lnTo>
                <a:lnTo>
                  <a:pt x="47" y="120"/>
                </a:lnTo>
                <a:lnTo>
                  <a:pt x="47" y="123"/>
                </a:lnTo>
                <a:lnTo>
                  <a:pt x="44" y="123"/>
                </a:lnTo>
                <a:lnTo>
                  <a:pt x="41" y="125"/>
                </a:lnTo>
                <a:lnTo>
                  <a:pt x="41" y="128"/>
                </a:lnTo>
                <a:lnTo>
                  <a:pt x="39" y="128"/>
                </a:lnTo>
                <a:lnTo>
                  <a:pt x="36" y="128"/>
                </a:lnTo>
                <a:lnTo>
                  <a:pt x="34" y="128"/>
                </a:lnTo>
                <a:lnTo>
                  <a:pt x="34" y="125"/>
                </a:lnTo>
                <a:lnTo>
                  <a:pt x="31" y="125"/>
                </a:lnTo>
                <a:lnTo>
                  <a:pt x="28" y="123"/>
                </a:lnTo>
                <a:lnTo>
                  <a:pt x="31" y="123"/>
                </a:lnTo>
                <a:lnTo>
                  <a:pt x="31" y="120"/>
                </a:lnTo>
                <a:lnTo>
                  <a:pt x="28" y="117"/>
                </a:lnTo>
                <a:lnTo>
                  <a:pt x="26" y="117"/>
                </a:lnTo>
                <a:lnTo>
                  <a:pt x="23" y="115"/>
                </a:lnTo>
                <a:lnTo>
                  <a:pt x="21" y="115"/>
                </a:lnTo>
                <a:lnTo>
                  <a:pt x="18" y="115"/>
                </a:lnTo>
                <a:lnTo>
                  <a:pt x="18" y="112"/>
                </a:lnTo>
                <a:lnTo>
                  <a:pt x="15" y="112"/>
                </a:lnTo>
                <a:lnTo>
                  <a:pt x="15" y="109"/>
                </a:lnTo>
                <a:lnTo>
                  <a:pt x="13" y="109"/>
                </a:lnTo>
                <a:lnTo>
                  <a:pt x="13" y="107"/>
                </a:lnTo>
                <a:lnTo>
                  <a:pt x="10" y="107"/>
                </a:lnTo>
                <a:lnTo>
                  <a:pt x="7" y="107"/>
                </a:lnTo>
                <a:lnTo>
                  <a:pt x="7" y="104"/>
                </a:lnTo>
                <a:lnTo>
                  <a:pt x="5" y="104"/>
                </a:lnTo>
                <a:lnTo>
                  <a:pt x="5" y="102"/>
                </a:lnTo>
                <a:lnTo>
                  <a:pt x="2" y="102"/>
                </a:lnTo>
                <a:lnTo>
                  <a:pt x="2" y="99"/>
                </a:lnTo>
                <a:lnTo>
                  <a:pt x="2" y="96"/>
                </a:lnTo>
                <a:lnTo>
                  <a:pt x="0" y="94"/>
                </a:lnTo>
                <a:lnTo>
                  <a:pt x="2" y="91"/>
                </a:lnTo>
                <a:lnTo>
                  <a:pt x="2" y="89"/>
                </a:lnTo>
                <a:lnTo>
                  <a:pt x="2" y="86"/>
                </a:lnTo>
                <a:lnTo>
                  <a:pt x="2" y="83"/>
                </a:lnTo>
                <a:lnTo>
                  <a:pt x="5" y="81"/>
                </a:lnTo>
                <a:lnTo>
                  <a:pt x="5" y="78"/>
                </a:lnTo>
                <a:lnTo>
                  <a:pt x="7" y="75"/>
                </a:lnTo>
                <a:lnTo>
                  <a:pt x="10" y="75"/>
                </a:lnTo>
                <a:lnTo>
                  <a:pt x="10" y="73"/>
                </a:lnTo>
                <a:lnTo>
                  <a:pt x="13" y="73"/>
                </a:lnTo>
                <a:lnTo>
                  <a:pt x="15" y="70"/>
                </a:lnTo>
                <a:lnTo>
                  <a:pt x="18" y="68"/>
                </a:lnTo>
                <a:lnTo>
                  <a:pt x="21" y="68"/>
                </a:lnTo>
                <a:lnTo>
                  <a:pt x="21" y="65"/>
                </a:lnTo>
                <a:lnTo>
                  <a:pt x="23" y="65"/>
                </a:lnTo>
                <a:lnTo>
                  <a:pt x="26" y="65"/>
                </a:lnTo>
                <a:lnTo>
                  <a:pt x="26" y="62"/>
                </a:lnTo>
                <a:lnTo>
                  <a:pt x="28" y="62"/>
                </a:lnTo>
                <a:lnTo>
                  <a:pt x="31" y="62"/>
                </a:lnTo>
                <a:lnTo>
                  <a:pt x="34" y="60"/>
                </a:lnTo>
                <a:lnTo>
                  <a:pt x="36" y="60"/>
                </a:lnTo>
                <a:lnTo>
                  <a:pt x="39" y="60"/>
                </a:lnTo>
                <a:lnTo>
                  <a:pt x="41" y="60"/>
                </a:lnTo>
                <a:lnTo>
                  <a:pt x="47" y="60"/>
                </a:lnTo>
                <a:lnTo>
                  <a:pt x="49" y="62"/>
                </a:lnTo>
                <a:lnTo>
                  <a:pt x="52" y="65"/>
                </a:lnTo>
                <a:lnTo>
                  <a:pt x="54" y="68"/>
                </a:lnTo>
                <a:lnTo>
                  <a:pt x="54" y="70"/>
                </a:lnTo>
                <a:lnTo>
                  <a:pt x="54" y="73"/>
                </a:lnTo>
                <a:lnTo>
                  <a:pt x="57" y="73"/>
                </a:lnTo>
                <a:lnTo>
                  <a:pt x="60" y="73"/>
                </a:lnTo>
                <a:lnTo>
                  <a:pt x="62" y="73"/>
                </a:lnTo>
                <a:lnTo>
                  <a:pt x="65" y="70"/>
                </a:lnTo>
                <a:lnTo>
                  <a:pt x="65" y="68"/>
                </a:lnTo>
                <a:lnTo>
                  <a:pt x="68" y="65"/>
                </a:lnTo>
                <a:lnTo>
                  <a:pt x="68" y="62"/>
                </a:lnTo>
                <a:lnTo>
                  <a:pt x="68" y="60"/>
                </a:lnTo>
                <a:lnTo>
                  <a:pt x="68" y="57"/>
                </a:lnTo>
                <a:lnTo>
                  <a:pt x="70" y="57"/>
                </a:lnTo>
                <a:lnTo>
                  <a:pt x="70" y="55"/>
                </a:lnTo>
                <a:lnTo>
                  <a:pt x="70" y="57"/>
                </a:lnTo>
                <a:lnTo>
                  <a:pt x="73" y="57"/>
                </a:lnTo>
                <a:lnTo>
                  <a:pt x="75" y="57"/>
                </a:lnTo>
                <a:lnTo>
                  <a:pt x="78" y="57"/>
                </a:lnTo>
                <a:lnTo>
                  <a:pt x="81" y="60"/>
                </a:lnTo>
                <a:lnTo>
                  <a:pt x="83" y="57"/>
                </a:lnTo>
                <a:lnTo>
                  <a:pt x="83" y="60"/>
                </a:lnTo>
                <a:lnTo>
                  <a:pt x="86" y="60"/>
                </a:lnTo>
                <a:lnTo>
                  <a:pt x="86" y="57"/>
                </a:lnTo>
                <a:lnTo>
                  <a:pt x="88" y="57"/>
                </a:lnTo>
                <a:lnTo>
                  <a:pt x="88" y="55"/>
                </a:lnTo>
                <a:lnTo>
                  <a:pt x="91" y="52"/>
                </a:lnTo>
                <a:lnTo>
                  <a:pt x="88" y="49"/>
                </a:lnTo>
                <a:lnTo>
                  <a:pt x="91" y="49"/>
                </a:lnTo>
                <a:lnTo>
                  <a:pt x="91" y="47"/>
                </a:lnTo>
                <a:lnTo>
                  <a:pt x="91" y="44"/>
                </a:lnTo>
                <a:lnTo>
                  <a:pt x="94" y="44"/>
                </a:lnTo>
                <a:lnTo>
                  <a:pt x="96" y="44"/>
                </a:lnTo>
                <a:lnTo>
                  <a:pt x="96" y="42"/>
                </a:lnTo>
                <a:lnTo>
                  <a:pt x="96" y="39"/>
                </a:lnTo>
                <a:lnTo>
                  <a:pt x="94" y="39"/>
                </a:lnTo>
                <a:lnTo>
                  <a:pt x="91" y="36"/>
                </a:lnTo>
                <a:lnTo>
                  <a:pt x="88" y="34"/>
                </a:lnTo>
                <a:lnTo>
                  <a:pt x="83" y="31"/>
                </a:lnTo>
                <a:lnTo>
                  <a:pt x="81" y="31"/>
                </a:lnTo>
                <a:lnTo>
                  <a:pt x="78" y="28"/>
                </a:lnTo>
                <a:lnTo>
                  <a:pt x="75" y="26"/>
                </a:lnTo>
                <a:lnTo>
                  <a:pt x="75" y="23"/>
                </a:lnTo>
                <a:lnTo>
                  <a:pt x="81" y="23"/>
                </a:lnTo>
                <a:lnTo>
                  <a:pt x="86" y="23"/>
                </a:lnTo>
                <a:lnTo>
                  <a:pt x="86" y="21"/>
                </a:lnTo>
                <a:lnTo>
                  <a:pt x="86" y="18"/>
                </a:lnTo>
                <a:lnTo>
                  <a:pt x="88" y="15"/>
                </a:lnTo>
                <a:lnTo>
                  <a:pt x="88" y="13"/>
                </a:lnTo>
                <a:lnTo>
                  <a:pt x="86" y="10"/>
                </a:lnTo>
                <a:lnTo>
                  <a:pt x="88" y="8"/>
                </a:lnTo>
                <a:lnTo>
                  <a:pt x="91" y="5"/>
                </a:lnTo>
                <a:lnTo>
                  <a:pt x="94" y="2"/>
                </a:lnTo>
                <a:lnTo>
                  <a:pt x="94" y="5"/>
                </a:lnTo>
                <a:lnTo>
                  <a:pt x="96" y="2"/>
                </a:lnTo>
                <a:lnTo>
                  <a:pt x="99" y="2"/>
                </a:lnTo>
                <a:lnTo>
                  <a:pt x="101" y="2"/>
                </a:lnTo>
                <a:lnTo>
                  <a:pt x="104" y="2"/>
                </a:lnTo>
                <a:lnTo>
                  <a:pt x="107" y="0"/>
                </a:lnTo>
                <a:lnTo>
                  <a:pt x="109" y="2"/>
                </a:lnTo>
              </a:path>
            </a:pathLst>
          </a:custGeom>
          <a:noFill/>
          <a:ln w="4763">
            <a:solidFill>
              <a:srgbClr val="6E6E6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283" name="Freeform 73"/>
          <p:cNvSpPr>
            <a:spLocks/>
          </p:cNvSpPr>
          <p:nvPr/>
        </p:nvSpPr>
        <p:spPr bwMode="auto">
          <a:xfrm>
            <a:off x="1969477" y="5988051"/>
            <a:ext cx="65943" cy="42863"/>
          </a:xfrm>
          <a:custGeom>
            <a:avLst/>
            <a:gdLst>
              <a:gd name="T0" fmla="*/ 39 w 45"/>
              <a:gd name="T1" fmla="*/ 6 h 27"/>
              <a:gd name="T2" fmla="*/ 42 w 45"/>
              <a:gd name="T3" fmla="*/ 6 h 27"/>
              <a:gd name="T4" fmla="*/ 42 w 45"/>
              <a:gd name="T5" fmla="*/ 8 h 27"/>
              <a:gd name="T6" fmla="*/ 39 w 45"/>
              <a:gd name="T7" fmla="*/ 8 h 27"/>
              <a:gd name="T8" fmla="*/ 42 w 45"/>
              <a:gd name="T9" fmla="*/ 8 h 27"/>
              <a:gd name="T10" fmla="*/ 45 w 45"/>
              <a:gd name="T11" fmla="*/ 11 h 27"/>
              <a:gd name="T12" fmla="*/ 45 w 45"/>
              <a:gd name="T13" fmla="*/ 13 h 27"/>
              <a:gd name="T14" fmla="*/ 42 w 45"/>
              <a:gd name="T15" fmla="*/ 13 h 27"/>
              <a:gd name="T16" fmla="*/ 39 w 45"/>
              <a:gd name="T17" fmla="*/ 11 h 27"/>
              <a:gd name="T18" fmla="*/ 37 w 45"/>
              <a:gd name="T19" fmla="*/ 13 h 27"/>
              <a:gd name="T20" fmla="*/ 39 w 45"/>
              <a:gd name="T21" fmla="*/ 13 h 27"/>
              <a:gd name="T22" fmla="*/ 39 w 45"/>
              <a:gd name="T23" fmla="*/ 16 h 27"/>
              <a:gd name="T24" fmla="*/ 37 w 45"/>
              <a:gd name="T25" fmla="*/ 16 h 27"/>
              <a:gd name="T26" fmla="*/ 37 w 45"/>
              <a:gd name="T27" fmla="*/ 19 h 27"/>
              <a:gd name="T28" fmla="*/ 34 w 45"/>
              <a:gd name="T29" fmla="*/ 21 h 27"/>
              <a:gd name="T30" fmla="*/ 32 w 45"/>
              <a:gd name="T31" fmla="*/ 21 h 27"/>
              <a:gd name="T32" fmla="*/ 32 w 45"/>
              <a:gd name="T33" fmla="*/ 16 h 27"/>
              <a:gd name="T34" fmla="*/ 29 w 45"/>
              <a:gd name="T35" fmla="*/ 16 h 27"/>
              <a:gd name="T36" fmla="*/ 26 w 45"/>
              <a:gd name="T37" fmla="*/ 13 h 27"/>
              <a:gd name="T38" fmla="*/ 24 w 45"/>
              <a:gd name="T39" fmla="*/ 16 h 27"/>
              <a:gd name="T40" fmla="*/ 21 w 45"/>
              <a:gd name="T41" fmla="*/ 19 h 27"/>
              <a:gd name="T42" fmla="*/ 21 w 45"/>
              <a:gd name="T43" fmla="*/ 21 h 27"/>
              <a:gd name="T44" fmla="*/ 18 w 45"/>
              <a:gd name="T45" fmla="*/ 21 h 27"/>
              <a:gd name="T46" fmla="*/ 16 w 45"/>
              <a:gd name="T47" fmla="*/ 21 h 27"/>
              <a:gd name="T48" fmla="*/ 16 w 45"/>
              <a:gd name="T49" fmla="*/ 24 h 27"/>
              <a:gd name="T50" fmla="*/ 16 w 45"/>
              <a:gd name="T51" fmla="*/ 27 h 27"/>
              <a:gd name="T52" fmla="*/ 13 w 45"/>
              <a:gd name="T53" fmla="*/ 24 h 27"/>
              <a:gd name="T54" fmla="*/ 11 w 45"/>
              <a:gd name="T55" fmla="*/ 24 h 27"/>
              <a:gd name="T56" fmla="*/ 8 w 45"/>
              <a:gd name="T57" fmla="*/ 24 h 27"/>
              <a:gd name="T58" fmla="*/ 8 w 45"/>
              <a:gd name="T59" fmla="*/ 21 h 27"/>
              <a:gd name="T60" fmla="*/ 5 w 45"/>
              <a:gd name="T61" fmla="*/ 21 h 27"/>
              <a:gd name="T62" fmla="*/ 3 w 45"/>
              <a:gd name="T63" fmla="*/ 21 h 27"/>
              <a:gd name="T64" fmla="*/ 3 w 45"/>
              <a:gd name="T65" fmla="*/ 19 h 27"/>
              <a:gd name="T66" fmla="*/ 0 w 45"/>
              <a:gd name="T67" fmla="*/ 19 h 27"/>
              <a:gd name="T68" fmla="*/ 0 w 45"/>
              <a:gd name="T69" fmla="*/ 16 h 27"/>
              <a:gd name="T70" fmla="*/ 3 w 45"/>
              <a:gd name="T71" fmla="*/ 16 h 27"/>
              <a:gd name="T72" fmla="*/ 5 w 45"/>
              <a:gd name="T73" fmla="*/ 16 h 27"/>
              <a:gd name="T74" fmla="*/ 8 w 45"/>
              <a:gd name="T75" fmla="*/ 16 h 27"/>
              <a:gd name="T76" fmla="*/ 11 w 45"/>
              <a:gd name="T77" fmla="*/ 13 h 27"/>
              <a:gd name="T78" fmla="*/ 13 w 45"/>
              <a:gd name="T79" fmla="*/ 13 h 27"/>
              <a:gd name="T80" fmla="*/ 13 w 45"/>
              <a:gd name="T81" fmla="*/ 11 h 27"/>
              <a:gd name="T82" fmla="*/ 16 w 45"/>
              <a:gd name="T83" fmla="*/ 11 h 27"/>
              <a:gd name="T84" fmla="*/ 16 w 45"/>
              <a:gd name="T85" fmla="*/ 13 h 27"/>
              <a:gd name="T86" fmla="*/ 21 w 45"/>
              <a:gd name="T87" fmla="*/ 11 h 27"/>
              <a:gd name="T88" fmla="*/ 24 w 45"/>
              <a:gd name="T89" fmla="*/ 13 h 27"/>
              <a:gd name="T90" fmla="*/ 26 w 45"/>
              <a:gd name="T91" fmla="*/ 13 h 27"/>
              <a:gd name="T92" fmla="*/ 29 w 45"/>
              <a:gd name="T93" fmla="*/ 13 h 27"/>
              <a:gd name="T94" fmla="*/ 29 w 45"/>
              <a:gd name="T95" fmla="*/ 11 h 27"/>
              <a:gd name="T96" fmla="*/ 32 w 45"/>
              <a:gd name="T97" fmla="*/ 6 h 27"/>
              <a:gd name="T98" fmla="*/ 29 w 45"/>
              <a:gd name="T99" fmla="*/ 6 h 27"/>
              <a:gd name="T100" fmla="*/ 32 w 45"/>
              <a:gd name="T101" fmla="*/ 6 h 27"/>
              <a:gd name="T102" fmla="*/ 32 w 45"/>
              <a:gd name="T103" fmla="*/ 3 h 27"/>
              <a:gd name="T104" fmla="*/ 34 w 45"/>
              <a:gd name="T105" fmla="*/ 0 h 27"/>
              <a:gd name="T106" fmla="*/ 37 w 45"/>
              <a:gd name="T107" fmla="*/ 3 h 27"/>
              <a:gd name="T108" fmla="*/ 39 w 45"/>
              <a:gd name="T109" fmla="*/ 6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45" h="27">
                <a:moveTo>
                  <a:pt x="39" y="6"/>
                </a:moveTo>
                <a:lnTo>
                  <a:pt x="42" y="6"/>
                </a:lnTo>
                <a:lnTo>
                  <a:pt x="42" y="8"/>
                </a:lnTo>
                <a:lnTo>
                  <a:pt x="39" y="8"/>
                </a:lnTo>
                <a:lnTo>
                  <a:pt x="42" y="8"/>
                </a:lnTo>
                <a:lnTo>
                  <a:pt x="45" y="11"/>
                </a:lnTo>
                <a:lnTo>
                  <a:pt x="45" y="13"/>
                </a:lnTo>
                <a:lnTo>
                  <a:pt x="42" y="13"/>
                </a:lnTo>
                <a:lnTo>
                  <a:pt x="39" y="11"/>
                </a:lnTo>
                <a:lnTo>
                  <a:pt x="37" y="13"/>
                </a:lnTo>
                <a:lnTo>
                  <a:pt x="39" y="13"/>
                </a:lnTo>
                <a:lnTo>
                  <a:pt x="39" y="16"/>
                </a:lnTo>
                <a:lnTo>
                  <a:pt x="37" y="16"/>
                </a:lnTo>
                <a:lnTo>
                  <a:pt x="37" y="19"/>
                </a:lnTo>
                <a:lnTo>
                  <a:pt x="34" y="21"/>
                </a:lnTo>
                <a:lnTo>
                  <a:pt x="32" y="21"/>
                </a:lnTo>
                <a:lnTo>
                  <a:pt x="32" y="16"/>
                </a:lnTo>
                <a:lnTo>
                  <a:pt x="29" y="16"/>
                </a:lnTo>
                <a:lnTo>
                  <a:pt x="26" y="13"/>
                </a:lnTo>
                <a:lnTo>
                  <a:pt x="24" y="16"/>
                </a:lnTo>
                <a:lnTo>
                  <a:pt x="21" y="19"/>
                </a:lnTo>
                <a:lnTo>
                  <a:pt x="21" y="21"/>
                </a:lnTo>
                <a:lnTo>
                  <a:pt x="18" y="21"/>
                </a:lnTo>
                <a:lnTo>
                  <a:pt x="16" y="21"/>
                </a:lnTo>
                <a:lnTo>
                  <a:pt x="16" y="24"/>
                </a:lnTo>
                <a:lnTo>
                  <a:pt x="16" y="27"/>
                </a:lnTo>
                <a:lnTo>
                  <a:pt x="13" y="24"/>
                </a:lnTo>
                <a:lnTo>
                  <a:pt x="11" y="24"/>
                </a:lnTo>
                <a:lnTo>
                  <a:pt x="8" y="24"/>
                </a:lnTo>
                <a:lnTo>
                  <a:pt x="8" y="21"/>
                </a:lnTo>
                <a:lnTo>
                  <a:pt x="5" y="21"/>
                </a:lnTo>
                <a:lnTo>
                  <a:pt x="3" y="21"/>
                </a:lnTo>
                <a:lnTo>
                  <a:pt x="3" y="19"/>
                </a:lnTo>
                <a:lnTo>
                  <a:pt x="0" y="19"/>
                </a:lnTo>
                <a:lnTo>
                  <a:pt x="0" y="16"/>
                </a:lnTo>
                <a:lnTo>
                  <a:pt x="3" y="16"/>
                </a:lnTo>
                <a:lnTo>
                  <a:pt x="5" y="16"/>
                </a:lnTo>
                <a:lnTo>
                  <a:pt x="8" y="16"/>
                </a:lnTo>
                <a:lnTo>
                  <a:pt x="11" y="13"/>
                </a:lnTo>
                <a:lnTo>
                  <a:pt x="13" y="13"/>
                </a:lnTo>
                <a:lnTo>
                  <a:pt x="13" y="11"/>
                </a:lnTo>
                <a:lnTo>
                  <a:pt x="16" y="11"/>
                </a:lnTo>
                <a:lnTo>
                  <a:pt x="16" y="13"/>
                </a:lnTo>
                <a:lnTo>
                  <a:pt x="21" y="11"/>
                </a:lnTo>
                <a:lnTo>
                  <a:pt x="24" y="13"/>
                </a:lnTo>
                <a:lnTo>
                  <a:pt x="26" y="13"/>
                </a:lnTo>
                <a:lnTo>
                  <a:pt x="29" y="13"/>
                </a:lnTo>
                <a:lnTo>
                  <a:pt x="29" y="11"/>
                </a:lnTo>
                <a:lnTo>
                  <a:pt x="32" y="6"/>
                </a:lnTo>
                <a:lnTo>
                  <a:pt x="29" y="6"/>
                </a:lnTo>
                <a:lnTo>
                  <a:pt x="32" y="6"/>
                </a:lnTo>
                <a:lnTo>
                  <a:pt x="32" y="3"/>
                </a:lnTo>
                <a:lnTo>
                  <a:pt x="34" y="0"/>
                </a:lnTo>
                <a:lnTo>
                  <a:pt x="37" y="3"/>
                </a:lnTo>
                <a:lnTo>
                  <a:pt x="39" y="6"/>
                </a:lnTo>
              </a:path>
            </a:pathLst>
          </a:custGeom>
          <a:noFill/>
          <a:ln w="4763">
            <a:solidFill>
              <a:srgbClr val="6E6E6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284" name="Freeform 74"/>
          <p:cNvSpPr>
            <a:spLocks/>
          </p:cNvSpPr>
          <p:nvPr/>
        </p:nvSpPr>
        <p:spPr bwMode="auto">
          <a:xfrm>
            <a:off x="2080846" y="5984875"/>
            <a:ext cx="11723" cy="12700"/>
          </a:xfrm>
          <a:custGeom>
            <a:avLst/>
            <a:gdLst>
              <a:gd name="T0" fmla="*/ 5 w 8"/>
              <a:gd name="T1" fmla="*/ 2 h 8"/>
              <a:gd name="T2" fmla="*/ 8 w 8"/>
              <a:gd name="T3" fmla="*/ 2 h 8"/>
              <a:gd name="T4" fmla="*/ 8 w 8"/>
              <a:gd name="T5" fmla="*/ 5 h 8"/>
              <a:gd name="T6" fmla="*/ 8 w 8"/>
              <a:gd name="T7" fmla="*/ 8 h 8"/>
              <a:gd name="T8" fmla="*/ 5 w 8"/>
              <a:gd name="T9" fmla="*/ 8 h 8"/>
              <a:gd name="T10" fmla="*/ 3 w 8"/>
              <a:gd name="T11" fmla="*/ 8 h 8"/>
              <a:gd name="T12" fmla="*/ 5 w 8"/>
              <a:gd name="T13" fmla="*/ 8 h 8"/>
              <a:gd name="T14" fmla="*/ 3 w 8"/>
              <a:gd name="T15" fmla="*/ 8 h 8"/>
              <a:gd name="T16" fmla="*/ 3 w 8"/>
              <a:gd name="T17" fmla="*/ 5 h 8"/>
              <a:gd name="T18" fmla="*/ 0 w 8"/>
              <a:gd name="T19" fmla="*/ 5 h 8"/>
              <a:gd name="T20" fmla="*/ 0 w 8"/>
              <a:gd name="T21" fmla="*/ 2 h 8"/>
              <a:gd name="T22" fmla="*/ 3 w 8"/>
              <a:gd name="T23" fmla="*/ 2 h 8"/>
              <a:gd name="T24" fmla="*/ 3 w 8"/>
              <a:gd name="T25" fmla="*/ 0 h 8"/>
              <a:gd name="T26" fmla="*/ 5 w 8"/>
              <a:gd name="T27" fmla="*/ 2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8" h="8">
                <a:moveTo>
                  <a:pt x="5" y="2"/>
                </a:moveTo>
                <a:lnTo>
                  <a:pt x="8" y="2"/>
                </a:lnTo>
                <a:lnTo>
                  <a:pt x="8" y="5"/>
                </a:lnTo>
                <a:lnTo>
                  <a:pt x="8" y="8"/>
                </a:lnTo>
                <a:lnTo>
                  <a:pt x="5" y="8"/>
                </a:lnTo>
                <a:lnTo>
                  <a:pt x="3" y="8"/>
                </a:lnTo>
                <a:lnTo>
                  <a:pt x="5" y="8"/>
                </a:lnTo>
                <a:lnTo>
                  <a:pt x="3" y="8"/>
                </a:lnTo>
                <a:lnTo>
                  <a:pt x="3" y="5"/>
                </a:lnTo>
                <a:lnTo>
                  <a:pt x="0" y="5"/>
                </a:lnTo>
                <a:lnTo>
                  <a:pt x="0" y="2"/>
                </a:lnTo>
                <a:lnTo>
                  <a:pt x="3" y="2"/>
                </a:lnTo>
                <a:lnTo>
                  <a:pt x="3" y="0"/>
                </a:lnTo>
                <a:lnTo>
                  <a:pt x="5" y="2"/>
                </a:lnTo>
              </a:path>
            </a:pathLst>
          </a:custGeom>
          <a:noFill/>
          <a:ln w="4763">
            <a:solidFill>
              <a:srgbClr val="6E6E6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285" name="Freeform 75"/>
          <p:cNvSpPr>
            <a:spLocks/>
          </p:cNvSpPr>
          <p:nvPr/>
        </p:nvSpPr>
        <p:spPr bwMode="auto">
          <a:xfrm>
            <a:off x="2045677" y="5972175"/>
            <a:ext cx="27843" cy="25400"/>
          </a:xfrm>
          <a:custGeom>
            <a:avLst/>
            <a:gdLst>
              <a:gd name="T0" fmla="*/ 11 w 19"/>
              <a:gd name="T1" fmla="*/ 0 h 16"/>
              <a:gd name="T2" fmla="*/ 13 w 19"/>
              <a:gd name="T3" fmla="*/ 3 h 16"/>
              <a:gd name="T4" fmla="*/ 13 w 19"/>
              <a:gd name="T5" fmla="*/ 5 h 16"/>
              <a:gd name="T6" fmla="*/ 16 w 19"/>
              <a:gd name="T7" fmla="*/ 8 h 16"/>
              <a:gd name="T8" fmla="*/ 16 w 19"/>
              <a:gd name="T9" fmla="*/ 10 h 16"/>
              <a:gd name="T10" fmla="*/ 19 w 19"/>
              <a:gd name="T11" fmla="*/ 10 h 16"/>
              <a:gd name="T12" fmla="*/ 19 w 19"/>
              <a:gd name="T13" fmla="*/ 13 h 16"/>
              <a:gd name="T14" fmla="*/ 16 w 19"/>
              <a:gd name="T15" fmla="*/ 13 h 16"/>
              <a:gd name="T16" fmla="*/ 16 w 19"/>
              <a:gd name="T17" fmla="*/ 16 h 16"/>
              <a:gd name="T18" fmla="*/ 11 w 19"/>
              <a:gd name="T19" fmla="*/ 16 h 16"/>
              <a:gd name="T20" fmla="*/ 8 w 19"/>
              <a:gd name="T21" fmla="*/ 16 h 16"/>
              <a:gd name="T22" fmla="*/ 8 w 19"/>
              <a:gd name="T23" fmla="*/ 13 h 16"/>
              <a:gd name="T24" fmla="*/ 6 w 19"/>
              <a:gd name="T25" fmla="*/ 13 h 16"/>
              <a:gd name="T26" fmla="*/ 3 w 19"/>
              <a:gd name="T27" fmla="*/ 13 h 16"/>
              <a:gd name="T28" fmla="*/ 0 w 19"/>
              <a:gd name="T29" fmla="*/ 10 h 16"/>
              <a:gd name="T30" fmla="*/ 0 w 19"/>
              <a:gd name="T31" fmla="*/ 8 h 16"/>
              <a:gd name="T32" fmla="*/ 3 w 19"/>
              <a:gd name="T33" fmla="*/ 8 h 16"/>
              <a:gd name="T34" fmla="*/ 3 w 19"/>
              <a:gd name="T35" fmla="*/ 5 h 16"/>
              <a:gd name="T36" fmla="*/ 3 w 19"/>
              <a:gd name="T37" fmla="*/ 3 h 16"/>
              <a:gd name="T38" fmla="*/ 3 w 19"/>
              <a:gd name="T39" fmla="*/ 0 h 16"/>
              <a:gd name="T40" fmla="*/ 6 w 19"/>
              <a:gd name="T41" fmla="*/ 0 h 16"/>
              <a:gd name="T42" fmla="*/ 8 w 19"/>
              <a:gd name="T43" fmla="*/ 0 h 16"/>
              <a:gd name="T44" fmla="*/ 11 w 19"/>
              <a:gd name="T45" fmla="*/ 0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19" h="16">
                <a:moveTo>
                  <a:pt x="11" y="0"/>
                </a:moveTo>
                <a:lnTo>
                  <a:pt x="13" y="3"/>
                </a:lnTo>
                <a:lnTo>
                  <a:pt x="13" y="5"/>
                </a:lnTo>
                <a:lnTo>
                  <a:pt x="16" y="8"/>
                </a:lnTo>
                <a:lnTo>
                  <a:pt x="16" y="10"/>
                </a:lnTo>
                <a:lnTo>
                  <a:pt x="19" y="10"/>
                </a:lnTo>
                <a:lnTo>
                  <a:pt x="19" y="13"/>
                </a:lnTo>
                <a:lnTo>
                  <a:pt x="16" y="13"/>
                </a:lnTo>
                <a:lnTo>
                  <a:pt x="16" y="16"/>
                </a:lnTo>
                <a:lnTo>
                  <a:pt x="11" y="16"/>
                </a:lnTo>
                <a:lnTo>
                  <a:pt x="8" y="16"/>
                </a:lnTo>
                <a:lnTo>
                  <a:pt x="8" y="13"/>
                </a:lnTo>
                <a:lnTo>
                  <a:pt x="6" y="13"/>
                </a:lnTo>
                <a:lnTo>
                  <a:pt x="3" y="13"/>
                </a:lnTo>
                <a:lnTo>
                  <a:pt x="0" y="10"/>
                </a:lnTo>
                <a:lnTo>
                  <a:pt x="0" y="8"/>
                </a:lnTo>
                <a:lnTo>
                  <a:pt x="3" y="8"/>
                </a:lnTo>
                <a:lnTo>
                  <a:pt x="3" y="5"/>
                </a:lnTo>
                <a:lnTo>
                  <a:pt x="3" y="3"/>
                </a:lnTo>
                <a:lnTo>
                  <a:pt x="3" y="0"/>
                </a:lnTo>
                <a:lnTo>
                  <a:pt x="6" y="0"/>
                </a:lnTo>
                <a:lnTo>
                  <a:pt x="8" y="0"/>
                </a:lnTo>
                <a:lnTo>
                  <a:pt x="11" y="0"/>
                </a:lnTo>
              </a:path>
            </a:pathLst>
          </a:custGeom>
          <a:noFill/>
          <a:ln w="4763">
            <a:solidFill>
              <a:srgbClr val="6E6E6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286" name="Freeform 76"/>
          <p:cNvSpPr>
            <a:spLocks/>
          </p:cNvSpPr>
          <p:nvPr/>
        </p:nvSpPr>
        <p:spPr bwMode="auto">
          <a:xfrm>
            <a:off x="6176597" y="5964238"/>
            <a:ext cx="16120" cy="7938"/>
          </a:xfrm>
          <a:custGeom>
            <a:avLst/>
            <a:gdLst>
              <a:gd name="T0" fmla="*/ 6 w 11"/>
              <a:gd name="T1" fmla="*/ 0 h 5"/>
              <a:gd name="T2" fmla="*/ 8 w 11"/>
              <a:gd name="T3" fmla="*/ 2 h 5"/>
              <a:gd name="T4" fmla="*/ 11 w 11"/>
              <a:gd name="T5" fmla="*/ 2 h 5"/>
              <a:gd name="T6" fmla="*/ 11 w 11"/>
              <a:gd name="T7" fmla="*/ 5 h 5"/>
              <a:gd name="T8" fmla="*/ 8 w 11"/>
              <a:gd name="T9" fmla="*/ 5 h 5"/>
              <a:gd name="T10" fmla="*/ 6 w 11"/>
              <a:gd name="T11" fmla="*/ 5 h 5"/>
              <a:gd name="T12" fmla="*/ 3 w 11"/>
              <a:gd name="T13" fmla="*/ 5 h 5"/>
              <a:gd name="T14" fmla="*/ 3 w 11"/>
              <a:gd name="T15" fmla="*/ 2 h 5"/>
              <a:gd name="T16" fmla="*/ 0 w 11"/>
              <a:gd name="T17" fmla="*/ 2 h 5"/>
              <a:gd name="T18" fmla="*/ 3 w 11"/>
              <a:gd name="T19" fmla="*/ 2 h 5"/>
              <a:gd name="T20" fmla="*/ 3 w 11"/>
              <a:gd name="T21" fmla="*/ 0 h 5"/>
              <a:gd name="T22" fmla="*/ 6 w 11"/>
              <a:gd name="T23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1" h="5">
                <a:moveTo>
                  <a:pt x="6" y="0"/>
                </a:moveTo>
                <a:lnTo>
                  <a:pt x="8" y="2"/>
                </a:lnTo>
                <a:lnTo>
                  <a:pt x="11" y="2"/>
                </a:lnTo>
                <a:lnTo>
                  <a:pt x="11" y="5"/>
                </a:lnTo>
                <a:lnTo>
                  <a:pt x="8" y="5"/>
                </a:lnTo>
                <a:lnTo>
                  <a:pt x="6" y="5"/>
                </a:lnTo>
                <a:lnTo>
                  <a:pt x="3" y="5"/>
                </a:lnTo>
                <a:lnTo>
                  <a:pt x="3" y="2"/>
                </a:lnTo>
                <a:lnTo>
                  <a:pt x="0" y="2"/>
                </a:lnTo>
                <a:lnTo>
                  <a:pt x="3" y="2"/>
                </a:lnTo>
                <a:lnTo>
                  <a:pt x="3" y="0"/>
                </a:lnTo>
                <a:lnTo>
                  <a:pt x="6" y="0"/>
                </a:lnTo>
              </a:path>
            </a:pathLst>
          </a:custGeom>
          <a:noFill/>
          <a:ln w="4763">
            <a:solidFill>
              <a:srgbClr val="6E6E6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287" name="Freeform 77"/>
          <p:cNvSpPr>
            <a:spLocks/>
          </p:cNvSpPr>
          <p:nvPr/>
        </p:nvSpPr>
        <p:spPr bwMode="auto">
          <a:xfrm>
            <a:off x="2313843" y="5946775"/>
            <a:ext cx="4397" cy="12700"/>
          </a:xfrm>
          <a:custGeom>
            <a:avLst/>
            <a:gdLst>
              <a:gd name="T0" fmla="*/ 3 w 3"/>
              <a:gd name="T1" fmla="*/ 6 h 8"/>
              <a:gd name="T2" fmla="*/ 0 w 3"/>
              <a:gd name="T3" fmla="*/ 8 h 8"/>
              <a:gd name="T4" fmla="*/ 0 w 3"/>
              <a:gd name="T5" fmla="*/ 6 h 8"/>
              <a:gd name="T6" fmla="*/ 0 w 3"/>
              <a:gd name="T7" fmla="*/ 3 h 8"/>
              <a:gd name="T8" fmla="*/ 0 w 3"/>
              <a:gd name="T9" fmla="*/ 0 h 8"/>
              <a:gd name="T10" fmla="*/ 3 w 3"/>
              <a:gd name="T11" fmla="*/ 0 h 8"/>
              <a:gd name="T12" fmla="*/ 3 w 3"/>
              <a:gd name="T13" fmla="*/ 3 h 8"/>
              <a:gd name="T14" fmla="*/ 3 w 3"/>
              <a:gd name="T15" fmla="*/ 6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3" h="8">
                <a:moveTo>
                  <a:pt x="3" y="6"/>
                </a:moveTo>
                <a:lnTo>
                  <a:pt x="0" y="8"/>
                </a:lnTo>
                <a:lnTo>
                  <a:pt x="0" y="6"/>
                </a:lnTo>
                <a:lnTo>
                  <a:pt x="0" y="3"/>
                </a:lnTo>
                <a:lnTo>
                  <a:pt x="0" y="0"/>
                </a:lnTo>
                <a:lnTo>
                  <a:pt x="3" y="0"/>
                </a:lnTo>
                <a:lnTo>
                  <a:pt x="3" y="3"/>
                </a:lnTo>
                <a:lnTo>
                  <a:pt x="3" y="6"/>
                </a:lnTo>
              </a:path>
            </a:pathLst>
          </a:custGeom>
          <a:noFill/>
          <a:ln w="4763">
            <a:solidFill>
              <a:srgbClr val="6E6E6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288" name="Freeform 78"/>
          <p:cNvSpPr>
            <a:spLocks/>
          </p:cNvSpPr>
          <p:nvPr/>
        </p:nvSpPr>
        <p:spPr bwMode="auto">
          <a:xfrm>
            <a:off x="2299189" y="5938838"/>
            <a:ext cx="11723" cy="12700"/>
          </a:xfrm>
          <a:custGeom>
            <a:avLst/>
            <a:gdLst>
              <a:gd name="T0" fmla="*/ 5 w 8"/>
              <a:gd name="T1" fmla="*/ 0 h 8"/>
              <a:gd name="T2" fmla="*/ 5 w 8"/>
              <a:gd name="T3" fmla="*/ 3 h 8"/>
              <a:gd name="T4" fmla="*/ 8 w 8"/>
              <a:gd name="T5" fmla="*/ 3 h 8"/>
              <a:gd name="T6" fmla="*/ 8 w 8"/>
              <a:gd name="T7" fmla="*/ 5 h 8"/>
              <a:gd name="T8" fmla="*/ 8 w 8"/>
              <a:gd name="T9" fmla="*/ 8 h 8"/>
              <a:gd name="T10" fmla="*/ 5 w 8"/>
              <a:gd name="T11" fmla="*/ 8 h 8"/>
              <a:gd name="T12" fmla="*/ 5 w 8"/>
              <a:gd name="T13" fmla="*/ 5 h 8"/>
              <a:gd name="T14" fmla="*/ 2 w 8"/>
              <a:gd name="T15" fmla="*/ 5 h 8"/>
              <a:gd name="T16" fmla="*/ 2 w 8"/>
              <a:gd name="T17" fmla="*/ 3 h 8"/>
              <a:gd name="T18" fmla="*/ 5 w 8"/>
              <a:gd name="T19" fmla="*/ 3 h 8"/>
              <a:gd name="T20" fmla="*/ 2 w 8"/>
              <a:gd name="T21" fmla="*/ 3 h 8"/>
              <a:gd name="T22" fmla="*/ 0 w 8"/>
              <a:gd name="T23" fmla="*/ 3 h 8"/>
              <a:gd name="T24" fmla="*/ 0 w 8"/>
              <a:gd name="T25" fmla="*/ 0 h 8"/>
              <a:gd name="T26" fmla="*/ 2 w 8"/>
              <a:gd name="T27" fmla="*/ 0 h 8"/>
              <a:gd name="T28" fmla="*/ 5 w 8"/>
              <a:gd name="T29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8" h="8">
                <a:moveTo>
                  <a:pt x="5" y="0"/>
                </a:moveTo>
                <a:lnTo>
                  <a:pt x="5" y="3"/>
                </a:lnTo>
                <a:lnTo>
                  <a:pt x="8" y="3"/>
                </a:lnTo>
                <a:lnTo>
                  <a:pt x="8" y="5"/>
                </a:lnTo>
                <a:lnTo>
                  <a:pt x="8" y="8"/>
                </a:lnTo>
                <a:lnTo>
                  <a:pt x="5" y="8"/>
                </a:lnTo>
                <a:lnTo>
                  <a:pt x="5" y="5"/>
                </a:lnTo>
                <a:lnTo>
                  <a:pt x="2" y="5"/>
                </a:lnTo>
                <a:lnTo>
                  <a:pt x="2" y="3"/>
                </a:lnTo>
                <a:lnTo>
                  <a:pt x="5" y="3"/>
                </a:lnTo>
                <a:lnTo>
                  <a:pt x="2" y="3"/>
                </a:lnTo>
                <a:lnTo>
                  <a:pt x="0" y="3"/>
                </a:lnTo>
                <a:lnTo>
                  <a:pt x="0" y="0"/>
                </a:lnTo>
                <a:lnTo>
                  <a:pt x="2" y="0"/>
                </a:lnTo>
                <a:lnTo>
                  <a:pt x="5" y="0"/>
                </a:lnTo>
              </a:path>
            </a:pathLst>
          </a:custGeom>
          <a:noFill/>
          <a:ln w="4763">
            <a:solidFill>
              <a:srgbClr val="6E6E6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289" name="Rectangle 79"/>
          <p:cNvSpPr>
            <a:spLocks noChangeArrowheads="1"/>
          </p:cNvSpPr>
          <p:nvPr/>
        </p:nvSpPr>
        <p:spPr bwMode="auto">
          <a:xfrm>
            <a:off x="2126274" y="5926139"/>
            <a:ext cx="4397" cy="4763"/>
          </a:xfrm>
          <a:prstGeom prst="rect">
            <a:avLst/>
          </a:prstGeom>
          <a:noFill/>
          <a:ln w="4763">
            <a:solidFill>
              <a:srgbClr val="6E6E6E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290" name="Freeform 80"/>
          <p:cNvSpPr>
            <a:spLocks/>
          </p:cNvSpPr>
          <p:nvPr/>
        </p:nvSpPr>
        <p:spPr bwMode="auto">
          <a:xfrm>
            <a:off x="2233247" y="5897564"/>
            <a:ext cx="27843" cy="15875"/>
          </a:xfrm>
          <a:custGeom>
            <a:avLst/>
            <a:gdLst>
              <a:gd name="T0" fmla="*/ 19 w 19"/>
              <a:gd name="T1" fmla="*/ 0 h 10"/>
              <a:gd name="T2" fmla="*/ 19 w 19"/>
              <a:gd name="T3" fmla="*/ 3 h 10"/>
              <a:gd name="T4" fmla="*/ 16 w 19"/>
              <a:gd name="T5" fmla="*/ 3 h 10"/>
              <a:gd name="T6" fmla="*/ 13 w 19"/>
              <a:gd name="T7" fmla="*/ 5 h 10"/>
              <a:gd name="T8" fmla="*/ 11 w 19"/>
              <a:gd name="T9" fmla="*/ 5 h 10"/>
              <a:gd name="T10" fmla="*/ 11 w 19"/>
              <a:gd name="T11" fmla="*/ 8 h 10"/>
              <a:gd name="T12" fmla="*/ 8 w 19"/>
              <a:gd name="T13" fmla="*/ 8 h 10"/>
              <a:gd name="T14" fmla="*/ 8 w 19"/>
              <a:gd name="T15" fmla="*/ 5 h 10"/>
              <a:gd name="T16" fmla="*/ 8 w 19"/>
              <a:gd name="T17" fmla="*/ 8 h 10"/>
              <a:gd name="T18" fmla="*/ 6 w 19"/>
              <a:gd name="T19" fmla="*/ 8 h 10"/>
              <a:gd name="T20" fmla="*/ 6 w 19"/>
              <a:gd name="T21" fmla="*/ 10 h 10"/>
              <a:gd name="T22" fmla="*/ 3 w 19"/>
              <a:gd name="T23" fmla="*/ 10 h 10"/>
              <a:gd name="T24" fmla="*/ 0 w 19"/>
              <a:gd name="T25" fmla="*/ 10 h 10"/>
              <a:gd name="T26" fmla="*/ 0 w 19"/>
              <a:gd name="T27" fmla="*/ 8 h 10"/>
              <a:gd name="T28" fmla="*/ 3 w 19"/>
              <a:gd name="T29" fmla="*/ 8 h 10"/>
              <a:gd name="T30" fmla="*/ 3 w 19"/>
              <a:gd name="T31" fmla="*/ 5 h 10"/>
              <a:gd name="T32" fmla="*/ 6 w 19"/>
              <a:gd name="T33" fmla="*/ 5 h 10"/>
              <a:gd name="T34" fmla="*/ 6 w 19"/>
              <a:gd name="T35" fmla="*/ 3 h 10"/>
              <a:gd name="T36" fmla="*/ 8 w 19"/>
              <a:gd name="T37" fmla="*/ 0 h 10"/>
              <a:gd name="T38" fmla="*/ 11 w 19"/>
              <a:gd name="T39" fmla="*/ 0 h 10"/>
              <a:gd name="T40" fmla="*/ 16 w 19"/>
              <a:gd name="T41" fmla="*/ 0 h 10"/>
              <a:gd name="T42" fmla="*/ 19 w 19"/>
              <a:gd name="T43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19" h="10">
                <a:moveTo>
                  <a:pt x="19" y="0"/>
                </a:moveTo>
                <a:lnTo>
                  <a:pt x="19" y="3"/>
                </a:lnTo>
                <a:lnTo>
                  <a:pt x="16" y="3"/>
                </a:lnTo>
                <a:lnTo>
                  <a:pt x="13" y="5"/>
                </a:lnTo>
                <a:lnTo>
                  <a:pt x="11" y="5"/>
                </a:lnTo>
                <a:lnTo>
                  <a:pt x="11" y="8"/>
                </a:lnTo>
                <a:lnTo>
                  <a:pt x="8" y="8"/>
                </a:lnTo>
                <a:lnTo>
                  <a:pt x="8" y="5"/>
                </a:lnTo>
                <a:lnTo>
                  <a:pt x="8" y="8"/>
                </a:lnTo>
                <a:lnTo>
                  <a:pt x="6" y="8"/>
                </a:lnTo>
                <a:lnTo>
                  <a:pt x="6" y="10"/>
                </a:lnTo>
                <a:lnTo>
                  <a:pt x="3" y="10"/>
                </a:lnTo>
                <a:lnTo>
                  <a:pt x="0" y="10"/>
                </a:lnTo>
                <a:lnTo>
                  <a:pt x="0" y="8"/>
                </a:lnTo>
                <a:lnTo>
                  <a:pt x="3" y="8"/>
                </a:lnTo>
                <a:lnTo>
                  <a:pt x="3" y="5"/>
                </a:lnTo>
                <a:lnTo>
                  <a:pt x="6" y="5"/>
                </a:lnTo>
                <a:lnTo>
                  <a:pt x="6" y="3"/>
                </a:lnTo>
                <a:lnTo>
                  <a:pt x="8" y="0"/>
                </a:lnTo>
                <a:lnTo>
                  <a:pt x="11" y="0"/>
                </a:lnTo>
                <a:lnTo>
                  <a:pt x="16" y="0"/>
                </a:lnTo>
                <a:lnTo>
                  <a:pt x="19" y="0"/>
                </a:lnTo>
              </a:path>
            </a:pathLst>
          </a:custGeom>
          <a:noFill/>
          <a:ln w="4763">
            <a:solidFill>
              <a:srgbClr val="6E6E6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291" name="Freeform 81"/>
          <p:cNvSpPr>
            <a:spLocks/>
          </p:cNvSpPr>
          <p:nvPr/>
        </p:nvSpPr>
        <p:spPr bwMode="auto">
          <a:xfrm>
            <a:off x="2290397" y="5892801"/>
            <a:ext cx="35169" cy="41275"/>
          </a:xfrm>
          <a:custGeom>
            <a:avLst/>
            <a:gdLst>
              <a:gd name="T0" fmla="*/ 6 w 24"/>
              <a:gd name="T1" fmla="*/ 0 h 26"/>
              <a:gd name="T2" fmla="*/ 8 w 24"/>
              <a:gd name="T3" fmla="*/ 0 h 26"/>
              <a:gd name="T4" fmla="*/ 8 w 24"/>
              <a:gd name="T5" fmla="*/ 3 h 26"/>
              <a:gd name="T6" fmla="*/ 8 w 24"/>
              <a:gd name="T7" fmla="*/ 6 h 26"/>
              <a:gd name="T8" fmla="*/ 11 w 24"/>
              <a:gd name="T9" fmla="*/ 6 h 26"/>
              <a:gd name="T10" fmla="*/ 14 w 24"/>
              <a:gd name="T11" fmla="*/ 8 h 26"/>
              <a:gd name="T12" fmla="*/ 16 w 24"/>
              <a:gd name="T13" fmla="*/ 8 h 26"/>
              <a:gd name="T14" fmla="*/ 19 w 24"/>
              <a:gd name="T15" fmla="*/ 8 h 26"/>
              <a:gd name="T16" fmla="*/ 21 w 24"/>
              <a:gd name="T17" fmla="*/ 8 h 26"/>
              <a:gd name="T18" fmla="*/ 21 w 24"/>
              <a:gd name="T19" fmla="*/ 11 h 26"/>
              <a:gd name="T20" fmla="*/ 21 w 24"/>
              <a:gd name="T21" fmla="*/ 13 h 26"/>
              <a:gd name="T22" fmla="*/ 24 w 24"/>
              <a:gd name="T23" fmla="*/ 13 h 26"/>
              <a:gd name="T24" fmla="*/ 24 w 24"/>
              <a:gd name="T25" fmla="*/ 16 h 26"/>
              <a:gd name="T26" fmla="*/ 21 w 24"/>
              <a:gd name="T27" fmla="*/ 16 h 26"/>
              <a:gd name="T28" fmla="*/ 21 w 24"/>
              <a:gd name="T29" fmla="*/ 19 h 26"/>
              <a:gd name="T30" fmla="*/ 19 w 24"/>
              <a:gd name="T31" fmla="*/ 19 h 26"/>
              <a:gd name="T32" fmla="*/ 19 w 24"/>
              <a:gd name="T33" fmla="*/ 21 h 26"/>
              <a:gd name="T34" fmla="*/ 21 w 24"/>
              <a:gd name="T35" fmla="*/ 19 h 26"/>
              <a:gd name="T36" fmla="*/ 24 w 24"/>
              <a:gd name="T37" fmla="*/ 21 h 26"/>
              <a:gd name="T38" fmla="*/ 21 w 24"/>
              <a:gd name="T39" fmla="*/ 21 h 26"/>
              <a:gd name="T40" fmla="*/ 21 w 24"/>
              <a:gd name="T41" fmla="*/ 24 h 26"/>
              <a:gd name="T42" fmla="*/ 19 w 24"/>
              <a:gd name="T43" fmla="*/ 24 h 26"/>
              <a:gd name="T44" fmla="*/ 19 w 24"/>
              <a:gd name="T45" fmla="*/ 26 h 26"/>
              <a:gd name="T46" fmla="*/ 16 w 24"/>
              <a:gd name="T47" fmla="*/ 26 h 26"/>
              <a:gd name="T48" fmla="*/ 14 w 24"/>
              <a:gd name="T49" fmla="*/ 26 h 26"/>
              <a:gd name="T50" fmla="*/ 14 w 24"/>
              <a:gd name="T51" fmla="*/ 24 h 26"/>
              <a:gd name="T52" fmla="*/ 14 w 24"/>
              <a:gd name="T53" fmla="*/ 26 h 26"/>
              <a:gd name="T54" fmla="*/ 11 w 24"/>
              <a:gd name="T55" fmla="*/ 24 h 26"/>
              <a:gd name="T56" fmla="*/ 8 w 24"/>
              <a:gd name="T57" fmla="*/ 24 h 26"/>
              <a:gd name="T58" fmla="*/ 8 w 24"/>
              <a:gd name="T59" fmla="*/ 21 h 26"/>
              <a:gd name="T60" fmla="*/ 6 w 24"/>
              <a:gd name="T61" fmla="*/ 19 h 26"/>
              <a:gd name="T62" fmla="*/ 6 w 24"/>
              <a:gd name="T63" fmla="*/ 16 h 26"/>
              <a:gd name="T64" fmla="*/ 6 w 24"/>
              <a:gd name="T65" fmla="*/ 19 h 26"/>
              <a:gd name="T66" fmla="*/ 6 w 24"/>
              <a:gd name="T67" fmla="*/ 16 h 26"/>
              <a:gd name="T68" fmla="*/ 3 w 24"/>
              <a:gd name="T69" fmla="*/ 16 h 26"/>
              <a:gd name="T70" fmla="*/ 3 w 24"/>
              <a:gd name="T71" fmla="*/ 13 h 26"/>
              <a:gd name="T72" fmla="*/ 3 w 24"/>
              <a:gd name="T73" fmla="*/ 11 h 26"/>
              <a:gd name="T74" fmla="*/ 0 w 24"/>
              <a:gd name="T75" fmla="*/ 11 h 26"/>
              <a:gd name="T76" fmla="*/ 0 w 24"/>
              <a:gd name="T77" fmla="*/ 8 h 26"/>
              <a:gd name="T78" fmla="*/ 0 w 24"/>
              <a:gd name="T79" fmla="*/ 6 h 26"/>
              <a:gd name="T80" fmla="*/ 0 w 24"/>
              <a:gd name="T81" fmla="*/ 3 h 26"/>
              <a:gd name="T82" fmla="*/ 0 w 24"/>
              <a:gd name="T83" fmla="*/ 0 h 26"/>
              <a:gd name="T84" fmla="*/ 3 w 24"/>
              <a:gd name="T85" fmla="*/ 0 h 26"/>
              <a:gd name="T86" fmla="*/ 6 w 24"/>
              <a:gd name="T87" fmla="*/ 0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</a:cxnLst>
            <a:rect l="0" t="0" r="r" b="b"/>
            <a:pathLst>
              <a:path w="24" h="26">
                <a:moveTo>
                  <a:pt x="6" y="0"/>
                </a:moveTo>
                <a:lnTo>
                  <a:pt x="8" y="0"/>
                </a:lnTo>
                <a:lnTo>
                  <a:pt x="8" y="3"/>
                </a:lnTo>
                <a:lnTo>
                  <a:pt x="8" y="6"/>
                </a:lnTo>
                <a:lnTo>
                  <a:pt x="11" y="6"/>
                </a:lnTo>
                <a:lnTo>
                  <a:pt x="14" y="8"/>
                </a:lnTo>
                <a:lnTo>
                  <a:pt x="16" y="8"/>
                </a:lnTo>
                <a:lnTo>
                  <a:pt x="19" y="8"/>
                </a:lnTo>
                <a:lnTo>
                  <a:pt x="21" y="8"/>
                </a:lnTo>
                <a:lnTo>
                  <a:pt x="21" y="11"/>
                </a:lnTo>
                <a:lnTo>
                  <a:pt x="21" y="13"/>
                </a:lnTo>
                <a:lnTo>
                  <a:pt x="24" y="13"/>
                </a:lnTo>
                <a:lnTo>
                  <a:pt x="24" y="16"/>
                </a:lnTo>
                <a:lnTo>
                  <a:pt x="21" y="16"/>
                </a:lnTo>
                <a:lnTo>
                  <a:pt x="21" y="19"/>
                </a:lnTo>
                <a:lnTo>
                  <a:pt x="19" y="19"/>
                </a:lnTo>
                <a:lnTo>
                  <a:pt x="19" y="21"/>
                </a:lnTo>
                <a:lnTo>
                  <a:pt x="21" y="19"/>
                </a:lnTo>
                <a:lnTo>
                  <a:pt x="24" y="21"/>
                </a:lnTo>
                <a:lnTo>
                  <a:pt x="21" y="21"/>
                </a:lnTo>
                <a:lnTo>
                  <a:pt x="21" y="24"/>
                </a:lnTo>
                <a:lnTo>
                  <a:pt x="19" y="24"/>
                </a:lnTo>
                <a:lnTo>
                  <a:pt x="19" y="26"/>
                </a:lnTo>
                <a:lnTo>
                  <a:pt x="16" y="26"/>
                </a:lnTo>
                <a:lnTo>
                  <a:pt x="14" y="26"/>
                </a:lnTo>
                <a:lnTo>
                  <a:pt x="14" y="24"/>
                </a:lnTo>
                <a:lnTo>
                  <a:pt x="14" y="26"/>
                </a:lnTo>
                <a:lnTo>
                  <a:pt x="11" y="24"/>
                </a:lnTo>
                <a:lnTo>
                  <a:pt x="8" y="24"/>
                </a:lnTo>
                <a:lnTo>
                  <a:pt x="8" y="21"/>
                </a:lnTo>
                <a:lnTo>
                  <a:pt x="6" y="19"/>
                </a:lnTo>
                <a:lnTo>
                  <a:pt x="6" y="16"/>
                </a:lnTo>
                <a:lnTo>
                  <a:pt x="6" y="19"/>
                </a:lnTo>
                <a:lnTo>
                  <a:pt x="6" y="16"/>
                </a:lnTo>
                <a:lnTo>
                  <a:pt x="3" y="16"/>
                </a:lnTo>
                <a:lnTo>
                  <a:pt x="3" y="13"/>
                </a:lnTo>
                <a:lnTo>
                  <a:pt x="3" y="11"/>
                </a:lnTo>
                <a:lnTo>
                  <a:pt x="0" y="11"/>
                </a:lnTo>
                <a:lnTo>
                  <a:pt x="0" y="8"/>
                </a:lnTo>
                <a:lnTo>
                  <a:pt x="0" y="6"/>
                </a:lnTo>
                <a:lnTo>
                  <a:pt x="0" y="3"/>
                </a:lnTo>
                <a:lnTo>
                  <a:pt x="0" y="0"/>
                </a:lnTo>
                <a:lnTo>
                  <a:pt x="3" y="0"/>
                </a:lnTo>
                <a:lnTo>
                  <a:pt x="6" y="0"/>
                </a:lnTo>
              </a:path>
            </a:pathLst>
          </a:custGeom>
          <a:noFill/>
          <a:ln w="4763">
            <a:solidFill>
              <a:srgbClr val="6E6E6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292" name="Freeform 82"/>
          <p:cNvSpPr>
            <a:spLocks/>
          </p:cNvSpPr>
          <p:nvPr/>
        </p:nvSpPr>
        <p:spPr bwMode="auto">
          <a:xfrm>
            <a:off x="6345115" y="5884864"/>
            <a:ext cx="306266" cy="373063"/>
          </a:xfrm>
          <a:custGeom>
            <a:avLst/>
            <a:gdLst>
              <a:gd name="T0" fmla="*/ 144 w 209"/>
              <a:gd name="T1" fmla="*/ 8 h 235"/>
              <a:gd name="T2" fmla="*/ 152 w 209"/>
              <a:gd name="T3" fmla="*/ 21 h 235"/>
              <a:gd name="T4" fmla="*/ 157 w 209"/>
              <a:gd name="T5" fmla="*/ 26 h 235"/>
              <a:gd name="T6" fmla="*/ 162 w 209"/>
              <a:gd name="T7" fmla="*/ 26 h 235"/>
              <a:gd name="T8" fmla="*/ 170 w 209"/>
              <a:gd name="T9" fmla="*/ 34 h 235"/>
              <a:gd name="T10" fmla="*/ 180 w 209"/>
              <a:gd name="T11" fmla="*/ 45 h 235"/>
              <a:gd name="T12" fmla="*/ 186 w 209"/>
              <a:gd name="T13" fmla="*/ 65 h 235"/>
              <a:gd name="T14" fmla="*/ 188 w 209"/>
              <a:gd name="T15" fmla="*/ 68 h 235"/>
              <a:gd name="T16" fmla="*/ 191 w 209"/>
              <a:gd name="T17" fmla="*/ 86 h 235"/>
              <a:gd name="T18" fmla="*/ 183 w 209"/>
              <a:gd name="T19" fmla="*/ 99 h 235"/>
              <a:gd name="T20" fmla="*/ 188 w 209"/>
              <a:gd name="T21" fmla="*/ 112 h 235"/>
              <a:gd name="T22" fmla="*/ 196 w 209"/>
              <a:gd name="T23" fmla="*/ 125 h 235"/>
              <a:gd name="T24" fmla="*/ 196 w 209"/>
              <a:gd name="T25" fmla="*/ 136 h 235"/>
              <a:gd name="T26" fmla="*/ 204 w 209"/>
              <a:gd name="T27" fmla="*/ 149 h 235"/>
              <a:gd name="T28" fmla="*/ 209 w 209"/>
              <a:gd name="T29" fmla="*/ 159 h 235"/>
              <a:gd name="T30" fmla="*/ 201 w 209"/>
              <a:gd name="T31" fmla="*/ 167 h 235"/>
              <a:gd name="T32" fmla="*/ 186 w 209"/>
              <a:gd name="T33" fmla="*/ 167 h 235"/>
              <a:gd name="T34" fmla="*/ 170 w 209"/>
              <a:gd name="T35" fmla="*/ 170 h 235"/>
              <a:gd name="T36" fmla="*/ 162 w 209"/>
              <a:gd name="T37" fmla="*/ 165 h 235"/>
              <a:gd name="T38" fmla="*/ 146 w 209"/>
              <a:gd name="T39" fmla="*/ 170 h 235"/>
              <a:gd name="T40" fmla="*/ 139 w 209"/>
              <a:gd name="T41" fmla="*/ 170 h 235"/>
              <a:gd name="T42" fmla="*/ 139 w 209"/>
              <a:gd name="T43" fmla="*/ 154 h 235"/>
              <a:gd name="T44" fmla="*/ 128 w 209"/>
              <a:gd name="T45" fmla="*/ 154 h 235"/>
              <a:gd name="T46" fmla="*/ 118 w 209"/>
              <a:gd name="T47" fmla="*/ 159 h 235"/>
              <a:gd name="T48" fmla="*/ 107 w 209"/>
              <a:gd name="T49" fmla="*/ 175 h 235"/>
              <a:gd name="T50" fmla="*/ 94 w 209"/>
              <a:gd name="T51" fmla="*/ 188 h 235"/>
              <a:gd name="T52" fmla="*/ 97 w 209"/>
              <a:gd name="T53" fmla="*/ 199 h 235"/>
              <a:gd name="T54" fmla="*/ 86 w 209"/>
              <a:gd name="T55" fmla="*/ 212 h 235"/>
              <a:gd name="T56" fmla="*/ 71 w 209"/>
              <a:gd name="T57" fmla="*/ 225 h 235"/>
              <a:gd name="T58" fmla="*/ 55 w 209"/>
              <a:gd name="T59" fmla="*/ 230 h 235"/>
              <a:gd name="T60" fmla="*/ 45 w 209"/>
              <a:gd name="T61" fmla="*/ 230 h 235"/>
              <a:gd name="T62" fmla="*/ 52 w 209"/>
              <a:gd name="T63" fmla="*/ 220 h 235"/>
              <a:gd name="T64" fmla="*/ 58 w 209"/>
              <a:gd name="T65" fmla="*/ 209 h 235"/>
              <a:gd name="T66" fmla="*/ 66 w 209"/>
              <a:gd name="T67" fmla="*/ 201 h 235"/>
              <a:gd name="T68" fmla="*/ 66 w 209"/>
              <a:gd name="T69" fmla="*/ 191 h 235"/>
              <a:gd name="T70" fmla="*/ 47 w 209"/>
              <a:gd name="T71" fmla="*/ 183 h 235"/>
              <a:gd name="T72" fmla="*/ 34 w 209"/>
              <a:gd name="T73" fmla="*/ 183 h 235"/>
              <a:gd name="T74" fmla="*/ 24 w 209"/>
              <a:gd name="T75" fmla="*/ 178 h 235"/>
              <a:gd name="T76" fmla="*/ 21 w 209"/>
              <a:gd name="T77" fmla="*/ 165 h 235"/>
              <a:gd name="T78" fmla="*/ 32 w 209"/>
              <a:gd name="T79" fmla="*/ 162 h 235"/>
              <a:gd name="T80" fmla="*/ 37 w 209"/>
              <a:gd name="T81" fmla="*/ 152 h 235"/>
              <a:gd name="T82" fmla="*/ 29 w 209"/>
              <a:gd name="T83" fmla="*/ 144 h 235"/>
              <a:gd name="T84" fmla="*/ 19 w 209"/>
              <a:gd name="T85" fmla="*/ 149 h 235"/>
              <a:gd name="T86" fmla="*/ 6 w 209"/>
              <a:gd name="T87" fmla="*/ 152 h 235"/>
              <a:gd name="T88" fmla="*/ 3 w 209"/>
              <a:gd name="T89" fmla="*/ 133 h 235"/>
              <a:gd name="T90" fmla="*/ 13 w 209"/>
              <a:gd name="T91" fmla="*/ 115 h 235"/>
              <a:gd name="T92" fmla="*/ 21 w 209"/>
              <a:gd name="T93" fmla="*/ 94 h 235"/>
              <a:gd name="T94" fmla="*/ 32 w 209"/>
              <a:gd name="T95" fmla="*/ 84 h 235"/>
              <a:gd name="T96" fmla="*/ 45 w 209"/>
              <a:gd name="T97" fmla="*/ 68 h 235"/>
              <a:gd name="T98" fmla="*/ 50 w 209"/>
              <a:gd name="T99" fmla="*/ 58 h 235"/>
              <a:gd name="T100" fmla="*/ 60 w 209"/>
              <a:gd name="T101" fmla="*/ 52 h 235"/>
              <a:gd name="T102" fmla="*/ 76 w 209"/>
              <a:gd name="T103" fmla="*/ 39 h 235"/>
              <a:gd name="T104" fmla="*/ 89 w 209"/>
              <a:gd name="T105" fmla="*/ 37 h 235"/>
              <a:gd name="T106" fmla="*/ 102 w 209"/>
              <a:gd name="T107" fmla="*/ 31 h 235"/>
              <a:gd name="T108" fmla="*/ 113 w 209"/>
              <a:gd name="T109" fmla="*/ 31 h 235"/>
              <a:gd name="T110" fmla="*/ 120 w 209"/>
              <a:gd name="T111" fmla="*/ 18 h 235"/>
              <a:gd name="T112" fmla="*/ 128 w 209"/>
              <a:gd name="T113" fmla="*/ 5 h 235"/>
              <a:gd name="T114" fmla="*/ 136 w 209"/>
              <a:gd name="T115" fmla="*/ 3 h 2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209" h="235">
                <a:moveTo>
                  <a:pt x="139" y="0"/>
                </a:moveTo>
                <a:lnTo>
                  <a:pt x="139" y="3"/>
                </a:lnTo>
                <a:lnTo>
                  <a:pt x="139" y="0"/>
                </a:lnTo>
                <a:lnTo>
                  <a:pt x="139" y="3"/>
                </a:lnTo>
                <a:lnTo>
                  <a:pt x="141" y="3"/>
                </a:lnTo>
                <a:lnTo>
                  <a:pt x="139" y="3"/>
                </a:lnTo>
                <a:lnTo>
                  <a:pt x="141" y="3"/>
                </a:lnTo>
                <a:lnTo>
                  <a:pt x="141" y="5"/>
                </a:lnTo>
                <a:lnTo>
                  <a:pt x="144" y="5"/>
                </a:lnTo>
                <a:lnTo>
                  <a:pt x="144" y="8"/>
                </a:lnTo>
                <a:lnTo>
                  <a:pt x="144" y="11"/>
                </a:lnTo>
                <a:lnTo>
                  <a:pt x="144" y="13"/>
                </a:lnTo>
                <a:lnTo>
                  <a:pt x="146" y="13"/>
                </a:lnTo>
                <a:lnTo>
                  <a:pt x="146" y="16"/>
                </a:lnTo>
                <a:lnTo>
                  <a:pt x="146" y="18"/>
                </a:lnTo>
                <a:lnTo>
                  <a:pt x="146" y="21"/>
                </a:lnTo>
                <a:lnTo>
                  <a:pt x="146" y="24"/>
                </a:lnTo>
                <a:lnTo>
                  <a:pt x="149" y="24"/>
                </a:lnTo>
                <a:lnTo>
                  <a:pt x="149" y="21"/>
                </a:lnTo>
                <a:lnTo>
                  <a:pt x="152" y="21"/>
                </a:lnTo>
                <a:lnTo>
                  <a:pt x="154" y="21"/>
                </a:lnTo>
                <a:lnTo>
                  <a:pt x="154" y="24"/>
                </a:lnTo>
                <a:lnTo>
                  <a:pt x="157" y="24"/>
                </a:lnTo>
                <a:lnTo>
                  <a:pt x="154" y="24"/>
                </a:lnTo>
                <a:lnTo>
                  <a:pt x="157" y="24"/>
                </a:lnTo>
                <a:lnTo>
                  <a:pt x="157" y="26"/>
                </a:lnTo>
                <a:lnTo>
                  <a:pt x="154" y="26"/>
                </a:lnTo>
                <a:lnTo>
                  <a:pt x="157" y="26"/>
                </a:lnTo>
                <a:lnTo>
                  <a:pt x="154" y="26"/>
                </a:lnTo>
                <a:lnTo>
                  <a:pt x="157" y="26"/>
                </a:lnTo>
                <a:lnTo>
                  <a:pt x="154" y="26"/>
                </a:lnTo>
                <a:lnTo>
                  <a:pt x="157" y="26"/>
                </a:lnTo>
                <a:lnTo>
                  <a:pt x="157" y="29"/>
                </a:lnTo>
                <a:lnTo>
                  <a:pt x="154" y="29"/>
                </a:lnTo>
                <a:lnTo>
                  <a:pt x="157" y="29"/>
                </a:lnTo>
                <a:lnTo>
                  <a:pt x="157" y="26"/>
                </a:lnTo>
                <a:lnTo>
                  <a:pt x="160" y="26"/>
                </a:lnTo>
                <a:lnTo>
                  <a:pt x="162" y="26"/>
                </a:lnTo>
                <a:lnTo>
                  <a:pt x="160" y="26"/>
                </a:lnTo>
                <a:lnTo>
                  <a:pt x="162" y="26"/>
                </a:lnTo>
                <a:lnTo>
                  <a:pt x="165" y="26"/>
                </a:lnTo>
                <a:lnTo>
                  <a:pt x="165" y="29"/>
                </a:lnTo>
                <a:lnTo>
                  <a:pt x="167" y="29"/>
                </a:lnTo>
                <a:lnTo>
                  <a:pt x="167" y="31"/>
                </a:lnTo>
                <a:lnTo>
                  <a:pt x="167" y="34"/>
                </a:lnTo>
                <a:lnTo>
                  <a:pt x="170" y="34"/>
                </a:lnTo>
                <a:lnTo>
                  <a:pt x="170" y="37"/>
                </a:lnTo>
                <a:lnTo>
                  <a:pt x="170" y="34"/>
                </a:lnTo>
                <a:lnTo>
                  <a:pt x="170" y="31"/>
                </a:lnTo>
                <a:lnTo>
                  <a:pt x="170" y="34"/>
                </a:lnTo>
                <a:lnTo>
                  <a:pt x="173" y="34"/>
                </a:lnTo>
                <a:lnTo>
                  <a:pt x="173" y="31"/>
                </a:lnTo>
                <a:lnTo>
                  <a:pt x="173" y="34"/>
                </a:lnTo>
                <a:lnTo>
                  <a:pt x="175" y="34"/>
                </a:lnTo>
                <a:lnTo>
                  <a:pt x="175" y="37"/>
                </a:lnTo>
                <a:lnTo>
                  <a:pt x="178" y="37"/>
                </a:lnTo>
                <a:lnTo>
                  <a:pt x="180" y="37"/>
                </a:lnTo>
                <a:lnTo>
                  <a:pt x="180" y="39"/>
                </a:lnTo>
                <a:lnTo>
                  <a:pt x="180" y="42"/>
                </a:lnTo>
                <a:lnTo>
                  <a:pt x="180" y="45"/>
                </a:lnTo>
                <a:lnTo>
                  <a:pt x="183" y="45"/>
                </a:lnTo>
                <a:lnTo>
                  <a:pt x="183" y="47"/>
                </a:lnTo>
                <a:lnTo>
                  <a:pt x="186" y="47"/>
                </a:lnTo>
                <a:lnTo>
                  <a:pt x="186" y="50"/>
                </a:lnTo>
                <a:lnTo>
                  <a:pt x="186" y="52"/>
                </a:lnTo>
                <a:lnTo>
                  <a:pt x="186" y="55"/>
                </a:lnTo>
                <a:lnTo>
                  <a:pt x="186" y="58"/>
                </a:lnTo>
                <a:lnTo>
                  <a:pt x="186" y="60"/>
                </a:lnTo>
                <a:lnTo>
                  <a:pt x="186" y="63"/>
                </a:lnTo>
                <a:lnTo>
                  <a:pt x="186" y="65"/>
                </a:lnTo>
                <a:lnTo>
                  <a:pt x="186" y="63"/>
                </a:lnTo>
                <a:lnTo>
                  <a:pt x="186" y="65"/>
                </a:lnTo>
                <a:lnTo>
                  <a:pt x="186" y="63"/>
                </a:lnTo>
                <a:lnTo>
                  <a:pt x="186" y="65"/>
                </a:lnTo>
                <a:lnTo>
                  <a:pt x="188" y="65"/>
                </a:lnTo>
                <a:lnTo>
                  <a:pt x="186" y="65"/>
                </a:lnTo>
                <a:lnTo>
                  <a:pt x="188" y="65"/>
                </a:lnTo>
                <a:lnTo>
                  <a:pt x="191" y="65"/>
                </a:lnTo>
                <a:lnTo>
                  <a:pt x="188" y="65"/>
                </a:lnTo>
                <a:lnTo>
                  <a:pt x="188" y="68"/>
                </a:lnTo>
                <a:lnTo>
                  <a:pt x="191" y="68"/>
                </a:lnTo>
                <a:lnTo>
                  <a:pt x="191" y="71"/>
                </a:lnTo>
                <a:lnTo>
                  <a:pt x="193" y="71"/>
                </a:lnTo>
                <a:lnTo>
                  <a:pt x="193" y="73"/>
                </a:lnTo>
                <a:lnTo>
                  <a:pt x="193" y="76"/>
                </a:lnTo>
                <a:lnTo>
                  <a:pt x="193" y="78"/>
                </a:lnTo>
                <a:lnTo>
                  <a:pt x="193" y="81"/>
                </a:lnTo>
                <a:lnTo>
                  <a:pt x="193" y="84"/>
                </a:lnTo>
                <a:lnTo>
                  <a:pt x="191" y="84"/>
                </a:lnTo>
                <a:lnTo>
                  <a:pt x="191" y="86"/>
                </a:lnTo>
                <a:lnTo>
                  <a:pt x="191" y="89"/>
                </a:lnTo>
                <a:lnTo>
                  <a:pt x="188" y="89"/>
                </a:lnTo>
                <a:lnTo>
                  <a:pt x="188" y="92"/>
                </a:lnTo>
                <a:lnTo>
                  <a:pt x="186" y="92"/>
                </a:lnTo>
                <a:lnTo>
                  <a:pt x="186" y="94"/>
                </a:lnTo>
                <a:lnTo>
                  <a:pt x="183" y="94"/>
                </a:lnTo>
                <a:lnTo>
                  <a:pt x="183" y="97"/>
                </a:lnTo>
                <a:lnTo>
                  <a:pt x="186" y="97"/>
                </a:lnTo>
                <a:lnTo>
                  <a:pt x="183" y="97"/>
                </a:lnTo>
                <a:lnTo>
                  <a:pt x="183" y="99"/>
                </a:lnTo>
                <a:lnTo>
                  <a:pt x="183" y="102"/>
                </a:lnTo>
                <a:lnTo>
                  <a:pt x="183" y="105"/>
                </a:lnTo>
                <a:lnTo>
                  <a:pt x="183" y="107"/>
                </a:lnTo>
                <a:lnTo>
                  <a:pt x="183" y="110"/>
                </a:lnTo>
                <a:lnTo>
                  <a:pt x="183" y="107"/>
                </a:lnTo>
                <a:lnTo>
                  <a:pt x="186" y="107"/>
                </a:lnTo>
                <a:lnTo>
                  <a:pt x="186" y="110"/>
                </a:lnTo>
                <a:lnTo>
                  <a:pt x="186" y="112"/>
                </a:lnTo>
                <a:lnTo>
                  <a:pt x="186" y="110"/>
                </a:lnTo>
                <a:lnTo>
                  <a:pt x="188" y="112"/>
                </a:lnTo>
                <a:lnTo>
                  <a:pt x="191" y="112"/>
                </a:lnTo>
                <a:lnTo>
                  <a:pt x="191" y="115"/>
                </a:lnTo>
                <a:lnTo>
                  <a:pt x="191" y="118"/>
                </a:lnTo>
                <a:lnTo>
                  <a:pt x="193" y="118"/>
                </a:lnTo>
                <a:lnTo>
                  <a:pt x="193" y="120"/>
                </a:lnTo>
                <a:lnTo>
                  <a:pt x="196" y="120"/>
                </a:lnTo>
                <a:lnTo>
                  <a:pt x="196" y="123"/>
                </a:lnTo>
                <a:lnTo>
                  <a:pt x="199" y="123"/>
                </a:lnTo>
                <a:lnTo>
                  <a:pt x="199" y="125"/>
                </a:lnTo>
                <a:lnTo>
                  <a:pt x="196" y="125"/>
                </a:lnTo>
                <a:lnTo>
                  <a:pt x="193" y="125"/>
                </a:lnTo>
                <a:lnTo>
                  <a:pt x="193" y="128"/>
                </a:lnTo>
                <a:lnTo>
                  <a:pt x="196" y="128"/>
                </a:lnTo>
                <a:lnTo>
                  <a:pt x="196" y="131"/>
                </a:lnTo>
                <a:lnTo>
                  <a:pt x="196" y="128"/>
                </a:lnTo>
                <a:lnTo>
                  <a:pt x="196" y="131"/>
                </a:lnTo>
                <a:lnTo>
                  <a:pt x="196" y="133"/>
                </a:lnTo>
                <a:lnTo>
                  <a:pt x="199" y="133"/>
                </a:lnTo>
                <a:lnTo>
                  <a:pt x="196" y="133"/>
                </a:lnTo>
                <a:lnTo>
                  <a:pt x="196" y="136"/>
                </a:lnTo>
                <a:lnTo>
                  <a:pt x="199" y="136"/>
                </a:lnTo>
                <a:lnTo>
                  <a:pt x="201" y="136"/>
                </a:lnTo>
                <a:lnTo>
                  <a:pt x="204" y="136"/>
                </a:lnTo>
                <a:lnTo>
                  <a:pt x="204" y="139"/>
                </a:lnTo>
                <a:lnTo>
                  <a:pt x="204" y="141"/>
                </a:lnTo>
                <a:lnTo>
                  <a:pt x="204" y="144"/>
                </a:lnTo>
                <a:lnTo>
                  <a:pt x="204" y="146"/>
                </a:lnTo>
                <a:lnTo>
                  <a:pt x="206" y="146"/>
                </a:lnTo>
                <a:lnTo>
                  <a:pt x="204" y="146"/>
                </a:lnTo>
                <a:lnTo>
                  <a:pt x="204" y="149"/>
                </a:lnTo>
                <a:lnTo>
                  <a:pt x="204" y="152"/>
                </a:lnTo>
                <a:lnTo>
                  <a:pt x="204" y="154"/>
                </a:lnTo>
                <a:lnTo>
                  <a:pt x="201" y="154"/>
                </a:lnTo>
                <a:lnTo>
                  <a:pt x="201" y="157"/>
                </a:lnTo>
                <a:lnTo>
                  <a:pt x="204" y="157"/>
                </a:lnTo>
                <a:lnTo>
                  <a:pt x="206" y="157"/>
                </a:lnTo>
                <a:lnTo>
                  <a:pt x="206" y="159"/>
                </a:lnTo>
                <a:lnTo>
                  <a:pt x="209" y="159"/>
                </a:lnTo>
                <a:lnTo>
                  <a:pt x="206" y="159"/>
                </a:lnTo>
                <a:lnTo>
                  <a:pt x="209" y="159"/>
                </a:lnTo>
                <a:lnTo>
                  <a:pt x="209" y="162"/>
                </a:lnTo>
                <a:lnTo>
                  <a:pt x="209" y="165"/>
                </a:lnTo>
                <a:lnTo>
                  <a:pt x="209" y="167"/>
                </a:lnTo>
                <a:lnTo>
                  <a:pt x="206" y="167"/>
                </a:lnTo>
                <a:lnTo>
                  <a:pt x="206" y="170"/>
                </a:lnTo>
                <a:lnTo>
                  <a:pt x="204" y="170"/>
                </a:lnTo>
                <a:lnTo>
                  <a:pt x="201" y="170"/>
                </a:lnTo>
                <a:lnTo>
                  <a:pt x="201" y="167"/>
                </a:lnTo>
                <a:lnTo>
                  <a:pt x="201" y="170"/>
                </a:lnTo>
                <a:lnTo>
                  <a:pt x="201" y="167"/>
                </a:lnTo>
                <a:lnTo>
                  <a:pt x="201" y="170"/>
                </a:lnTo>
                <a:lnTo>
                  <a:pt x="199" y="170"/>
                </a:lnTo>
                <a:lnTo>
                  <a:pt x="196" y="170"/>
                </a:lnTo>
                <a:lnTo>
                  <a:pt x="193" y="170"/>
                </a:lnTo>
                <a:lnTo>
                  <a:pt x="191" y="170"/>
                </a:lnTo>
                <a:lnTo>
                  <a:pt x="188" y="170"/>
                </a:lnTo>
                <a:lnTo>
                  <a:pt x="191" y="170"/>
                </a:lnTo>
                <a:lnTo>
                  <a:pt x="188" y="170"/>
                </a:lnTo>
                <a:lnTo>
                  <a:pt x="188" y="167"/>
                </a:lnTo>
                <a:lnTo>
                  <a:pt x="186" y="167"/>
                </a:lnTo>
                <a:lnTo>
                  <a:pt x="186" y="170"/>
                </a:lnTo>
                <a:lnTo>
                  <a:pt x="183" y="170"/>
                </a:lnTo>
                <a:lnTo>
                  <a:pt x="180" y="170"/>
                </a:lnTo>
                <a:lnTo>
                  <a:pt x="180" y="172"/>
                </a:lnTo>
                <a:lnTo>
                  <a:pt x="178" y="172"/>
                </a:lnTo>
                <a:lnTo>
                  <a:pt x="178" y="170"/>
                </a:lnTo>
                <a:lnTo>
                  <a:pt x="175" y="170"/>
                </a:lnTo>
                <a:lnTo>
                  <a:pt x="173" y="167"/>
                </a:lnTo>
                <a:lnTo>
                  <a:pt x="173" y="170"/>
                </a:lnTo>
                <a:lnTo>
                  <a:pt x="170" y="170"/>
                </a:lnTo>
                <a:lnTo>
                  <a:pt x="170" y="172"/>
                </a:lnTo>
                <a:lnTo>
                  <a:pt x="167" y="172"/>
                </a:lnTo>
                <a:lnTo>
                  <a:pt x="165" y="172"/>
                </a:lnTo>
                <a:lnTo>
                  <a:pt x="162" y="172"/>
                </a:lnTo>
                <a:lnTo>
                  <a:pt x="165" y="172"/>
                </a:lnTo>
                <a:lnTo>
                  <a:pt x="162" y="170"/>
                </a:lnTo>
                <a:lnTo>
                  <a:pt x="165" y="170"/>
                </a:lnTo>
                <a:lnTo>
                  <a:pt x="162" y="170"/>
                </a:lnTo>
                <a:lnTo>
                  <a:pt x="162" y="167"/>
                </a:lnTo>
                <a:lnTo>
                  <a:pt x="162" y="165"/>
                </a:lnTo>
                <a:lnTo>
                  <a:pt x="160" y="165"/>
                </a:lnTo>
                <a:lnTo>
                  <a:pt x="160" y="167"/>
                </a:lnTo>
                <a:lnTo>
                  <a:pt x="157" y="167"/>
                </a:lnTo>
                <a:lnTo>
                  <a:pt x="157" y="170"/>
                </a:lnTo>
                <a:lnTo>
                  <a:pt x="154" y="170"/>
                </a:lnTo>
                <a:lnTo>
                  <a:pt x="152" y="170"/>
                </a:lnTo>
                <a:lnTo>
                  <a:pt x="149" y="170"/>
                </a:lnTo>
                <a:lnTo>
                  <a:pt x="149" y="167"/>
                </a:lnTo>
                <a:lnTo>
                  <a:pt x="149" y="170"/>
                </a:lnTo>
                <a:lnTo>
                  <a:pt x="146" y="170"/>
                </a:lnTo>
                <a:lnTo>
                  <a:pt x="146" y="172"/>
                </a:lnTo>
                <a:lnTo>
                  <a:pt x="146" y="170"/>
                </a:lnTo>
                <a:lnTo>
                  <a:pt x="144" y="170"/>
                </a:lnTo>
                <a:lnTo>
                  <a:pt x="141" y="170"/>
                </a:lnTo>
                <a:lnTo>
                  <a:pt x="144" y="167"/>
                </a:lnTo>
                <a:lnTo>
                  <a:pt x="141" y="167"/>
                </a:lnTo>
                <a:lnTo>
                  <a:pt x="141" y="170"/>
                </a:lnTo>
                <a:lnTo>
                  <a:pt x="141" y="167"/>
                </a:lnTo>
                <a:lnTo>
                  <a:pt x="141" y="170"/>
                </a:lnTo>
                <a:lnTo>
                  <a:pt x="139" y="170"/>
                </a:lnTo>
                <a:lnTo>
                  <a:pt x="139" y="167"/>
                </a:lnTo>
                <a:lnTo>
                  <a:pt x="139" y="165"/>
                </a:lnTo>
                <a:lnTo>
                  <a:pt x="141" y="165"/>
                </a:lnTo>
                <a:lnTo>
                  <a:pt x="141" y="162"/>
                </a:lnTo>
                <a:lnTo>
                  <a:pt x="141" y="159"/>
                </a:lnTo>
                <a:lnTo>
                  <a:pt x="141" y="162"/>
                </a:lnTo>
                <a:lnTo>
                  <a:pt x="139" y="162"/>
                </a:lnTo>
                <a:lnTo>
                  <a:pt x="139" y="159"/>
                </a:lnTo>
                <a:lnTo>
                  <a:pt x="139" y="157"/>
                </a:lnTo>
                <a:lnTo>
                  <a:pt x="139" y="154"/>
                </a:lnTo>
                <a:lnTo>
                  <a:pt x="139" y="152"/>
                </a:lnTo>
                <a:lnTo>
                  <a:pt x="141" y="152"/>
                </a:lnTo>
                <a:lnTo>
                  <a:pt x="139" y="152"/>
                </a:lnTo>
                <a:lnTo>
                  <a:pt x="139" y="149"/>
                </a:lnTo>
                <a:lnTo>
                  <a:pt x="136" y="149"/>
                </a:lnTo>
                <a:lnTo>
                  <a:pt x="136" y="152"/>
                </a:lnTo>
                <a:lnTo>
                  <a:pt x="133" y="152"/>
                </a:lnTo>
                <a:lnTo>
                  <a:pt x="133" y="154"/>
                </a:lnTo>
                <a:lnTo>
                  <a:pt x="131" y="154"/>
                </a:lnTo>
                <a:lnTo>
                  <a:pt x="128" y="154"/>
                </a:lnTo>
                <a:lnTo>
                  <a:pt x="128" y="152"/>
                </a:lnTo>
                <a:lnTo>
                  <a:pt x="128" y="149"/>
                </a:lnTo>
                <a:lnTo>
                  <a:pt x="126" y="149"/>
                </a:lnTo>
                <a:lnTo>
                  <a:pt x="126" y="152"/>
                </a:lnTo>
                <a:lnTo>
                  <a:pt x="126" y="154"/>
                </a:lnTo>
                <a:lnTo>
                  <a:pt x="123" y="154"/>
                </a:lnTo>
                <a:lnTo>
                  <a:pt x="123" y="157"/>
                </a:lnTo>
                <a:lnTo>
                  <a:pt x="120" y="157"/>
                </a:lnTo>
                <a:lnTo>
                  <a:pt x="120" y="159"/>
                </a:lnTo>
                <a:lnTo>
                  <a:pt x="118" y="159"/>
                </a:lnTo>
                <a:lnTo>
                  <a:pt x="118" y="162"/>
                </a:lnTo>
                <a:lnTo>
                  <a:pt x="118" y="165"/>
                </a:lnTo>
                <a:lnTo>
                  <a:pt x="115" y="165"/>
                </a:lnTo>
                <a:lnTo>
                  <a:pt x="115" y="167"/>
                </a:lnTo>
                <a:lnTo>
                  <a:pt x="113" y="167"/>
                </a:lnTo>
                <a:lnTo>
                  <a:pt x="113" y="170"/>
                </a:lnTo>
                <a:lnTo>
                  <a:pt x="113" y="172"/>
                </a:lnTo>
                <a:lnTo>
                  <a:pt x="110" y="172"/>
                </a:lnTo>
                <a:lnTo>
                  <a:pt x="110" y="175"/>
                </a:lnTo>
                <a:lnTo>
                  <a:pt x="107" y="175"/>
                </a:lnTo>
                <a:lnTo>
                  <a:pt x="107" y="178"/>
                </a:lnTo>
                <a:lnTo>
                  <a:pt x="105" y="178"/>
                </a:lnTo>
                <a:lnTo>
                  <a:pt x="105" y="180"/>
                </a:lnTo>
                <a:lnTo>
                  <a:pt x="102" y="180"/>
                </a:lnTo>
                <a:lnTo>
                  <a:pt x="102" y="183"/>
                </a:lnTo>
                <a:lnTo>
                  <a:pt x="99" y="183"/>
                </a:lnTo>
                <a:lnTo>
                  <a:pt x="97" y="183"/>
                </a:lnTo>
                <a:lnTo>
                  <a:pt x="97" y="186"/>
                </a:lnTo>
                <a:lnTo>
                  <a:pt x="97" y="188"/>
                </a:lnTo>
                <a:lnTo>
                  <a:pt x="94" y="188"/>
                </a:lnTo>
                <a:lnTo>
                  <a:pt x="92" y="191"/>
                </a:lnTo>
                <a:lnTo>
                  <a:pt x="89" y="191"/>
                </a:lnTo>
                <a:lnTo>
                  <a:pt x="86" y="191"/>
                </a:lnTo>
                <a:lnTo>
                  <a:pt x="86" y="193"/>
                </a:lnTo>
                <a:lnTo>
                  <a:pt x="89" y="193"/>
                </a:lnTo>
                <a:lnTo>
                  <a:pt x="92" y="193"/>
                </a:lnTo>
                <a:lnTo>
                  <a:pt x="94" y="193"/>
                </a:lnTo>
                <a:lnTo>
                  <a:pt x="94" y="196"/>
                </a:lnTo>
                <a:lnTo>
                  <a:pt x="97" y="196"/>
                </a:lnTo>
                <a:lnTo>
                  <a:pt x="97" y="199"/>
                </a:lnTo>
                <a:lnTo>
                  <a:pt x="99" y="199"/>
                </a:lnTo>
                <a:lnTo>
                  <a:pt x="99" y="201"/>
                </a:lnTo>
                <a:lnTo>
                  <a:pt x="97" y="204"/>
                </a:lnTo>
                <a:lnTo>
                  <a:pt x="97" y="206"/>
                </a:lnTo>
                <a:lnTo>
                  <a:pt x="94" y="206"/>
                </a:lnTo>
                <a:lnTo>
                  <a:pt x="94" y="209"/>
                </a:lnTo>
                <a:lnTo>
                  <a:pt x="92" y="209"/>
                </a:lnTo>
                <a:lnTo>
                  <a:pt x="89" y="209"/>
                </a:lnTo>
                <a:lnTo>
                  <a:pt x="89" y="212"/>
                </a:lnTo>
                <a:lnTo>
                  <a:pt x="86" y="212"/>
                </a:lnTo>
                <a:lnTo>
                  <a:pt x="86" y="214"/>
                </a:lnTo>
                <a:lnTo>
                  <a:pt x="84" y="214"/>
                </a:lnTo>
                <a:lnTo>
                  <a:pt x="81" y="214"/>
                </a:lnTo>
                <a:lnTo>
                  <a:pt x="81" y="217"/>
                </a:lnTo>
                <a:lnTo>
                  <a:pt x="79" y="217"/>
                </a:lnTo>
                <a:lnTo>
                  <a:pt x="76" y="220"/>
                </a:lnTo>
                <a:lnTo>
                  <a:pt x="76" y="222"/>
                </a:lnTo>
                <a:lnTo>
                  <a:pt x="73" y="222"/>
                </a:lnTo>
                <a:lnTo>
                  <a:pt x="73" y="225"/>
                </a:lnTo>
                <a:lnTo>
                  <a:pt x="71" y="225"/>
                </a:lnTo>
                <a:lnTo>
                  <a:pt x="68" y="225"/>
                </a:lnTo>
                <a:lnTo>
                  <a:pt x="68" y="227"/>
                </a:lnTo>
                <a:lnTo>
                  <a:pt x="66" y="227"/>
                </a:lnTo>
                <a:lnTo>
                  <a:pt x="63" y="227"/>
                </a:lnTo>
                <a:lnTo>
                  <a:pt x="60" y="227"/>
                </a:lnTo>
                <a:lnTo>
                  <a:pt x="58" y="227"/>
                </a:lnTo>
                <a:lnTo>
                  <a:pt x="55" y="227"/>
                </a:lnTo>
                <a:lnTo>
                  <a:pt x="58" y="227"/>
                </a:lnTo>
                <a:lnTo>
                  <a:pt x="58" y="230"/>
                </a:lnTo>
                <a:lnTo>
                  <a:pt x="55" y="230"/>
                </a:lnTo>
                <a:lnTo>
                  <a:pt x="55" y="233"/>
                </a:lnTo>
                <a:lnTo>
                  <a:pt x="52" y="233"/>
                </a:lnTo>
                <a:lnTo>
                  <a:pt x="50" y="233"/>
                </a:lnTo>
                <a:lnTo>
                  <a:pt x="50" y="235"/>
                </a:lnTo>
                <a:lnTo>
                  <a:pt x="47" y="235"/>
                </a:lnTo>
                <a:lnTo>
                  <a:pt x="45" y="235"/>
                </a:lnTo>
                <a:lnTo>
                  <a:pt x="45" y="233"/>
                </a:lnTo>
                <a:lnTo>
                  <a:pt x="42" y="233"/>
                </a:lnTo>
                <a:lnTo>
                  <a:pt x="45" y="233"/>
                </a:lnTo>
                <a:lnTo>
                  <a:pt x="45" y="230"/>
                </a:lnTo>
                <a:lnTo>
                  <a:pt x="47" y="230"/>
                </a:lnTo>
                <a:lnTo>
                  <a:pt x="47" y="227"/>
                </a:lnTo>
                <a:lnTo>
                  <a:pt x="50" y="227"/>
                </a:lnTo>
                <a:lnTo>
                  <a:pt x="50" y="225"/>
                </a:lnTo>
                <a:lnTo>
                  <a:pt x="52" y="225"/>
                </a:lnTo>
                <a:lnTo>
                  <a:pt x="50" y="225"/>
                </a:lnTo>
                <a:lnTo>
                  <a:pt x="50" y="222"/>
                </a:lnTo>
                <a:lnTo>
                  <a:pt x="52" y="220"/>
                </a:lnTo>
                <a:lnTo>
                  <a:pt x="50" y="220"/>
                </a:lnTo>
                <a:lnTo>
                  <a:pt x="52" y="220"/>
                </a:lnTo>
                <a:lnTo>
                  <a:pt x="52" y="217"/>
                </a:lnTo>
                <a:lnTo>
                  <a:pt x="55" y="217"/>
                </a:lnTo>
                <a:lnTo>
                  <a:pt x="55" y="214"/>
                </a:lnTo>
                <a:lnTo>
                  <a:pt x="52" y="214"/>
                </a:lnTo>
                <a:lnTo>
                  <a:pt x="55" y="214"/>
                </a:lnTo>
                <a:lnTo>
                  <a:pt x="55" y="212"/>
                </a:lnTo>
                <a:lnTo>
                  <a:pt x="58" y="212"/>
                </a:lnTo>
                <a:lnTo>
                  <a:pt x="60" y="212"/>
                </a:lnTo>
                <a:lnTo>
                  <a:pt x="58" y="212"/>
                </a:lnTo>
                <a:lnTo>
                  <a:pt x="58" y="209"/>
                </a:lnTo>
                <a:lnTo>
                  <a:pt x="60" y="209"/>
                </a:lnTo>
                <a:lnTo>
                  <a:pt x="60" y="206"/>
                </a:lnTo>
                <a:lnTo>
                  <a:pt x="60" y="209"/>
                </a:lnTo>
                <a:lnTo>
                  <a:pt x="60" y="206"/>
                </a:lnTo>
                <a:lnTo>
                  <a:pt x="63" y="206"/>
                </a:lnTo>
                <a:lnTo>
                  <a:pt x="63" y="209"/>
                </a:lnTo>
                <a:lnTo>
                  <a:pt x="63" y="206"/>
                </a:lnTo>
                <a:lnTo>
                  <a:pt x="63" y="204"/>
                </a:lnTo>
                <a:lnTo>
                  <a:pt x="66" y="204"/>
                </a:lnTo>
                <a:lnTo>
                  <a:pt x="66" y="201"/>
                </a:lnTo>
                <a:lnTo>
                  <a:pt x="66" y="199"/>
                </a:lnTo>
                <a:lnTo>
                  <a:pt x="68" y="199"/>
                </a:lnTo>
                <a:lnTo>
                  <a:pt x="68" y="196"/>
                </a:lnTo>
                <a:lnTo>
                  <a:pt x="71" y="196"/>
                </a:lnTo>
                <a:lnTo>
                  <a:pt x="73" y="196"/>
                </a:lnTo>
                <a:lnTo>
                  <a:pt x="73" y="193"/>
                </a:lnTo>
                <a:lnTo>
                  <a:pt x="71" y="193"/>
                </a:lnTo>
                <a:lnTo>
                  <a:pt x="68" y="193"/>
                </a:lnTo>
                <a:lnTo>
                  <a:pt x="66" y="193"/>
                </a:lnTo>
                <a:lnTo>
                  <a:pt x="66" y="191"/>
                </a:lnTo>
                <a:lnTo>
                  <a:pt x="66" y="188"/>
                </a:lnTo>
                <a:lnTo>
                  <a:pt x="66" y="186"/>
                </a:lnTo>
                <a:lnTo>
                  <a:pt x="63" y="186"/>
                </a:lnTo>
                <a:lnTo>
                  <a:pt x="60" y="186"/>
                </a:lnTo>
                <a:lnTo>
                  <a:pt x="58" y="186"/>
                </a:lnTo>
                <a:lnTo>
                  <a:pt x="55" y="186"/>
                </a:lnTo>
                <a:lnTo>
                  <a:pt x="55" y="183"/>
                </a:lnTo>
                <a:lnTo>
                  <a:pt x="52" y="183"/>
                </a:lnTo>
                <a:lnTo>
                  <a:pt x="50" y="183"/>
                </a:lnTo>
                <a:lnTo>
                  <a:pt x="47" y="183"/>
                </a:lnTo>
                <a:lnTo>
                  <a:pt x="45" y="183"/>
                </a:lnTo>
                <a:lnTo>
                  <a:pt x="45" y="186"/>
                </a:lnTo>
                <a:lnTo>
                  <a:pt x="45" y="183"/>
                </a:lnTo>
                <a:lnTo>
                  <a:pt x="42" y="183"/>
                </a:lnTo>
                <a:lnTo>
                  <a:pt x="39" y="183"/>
                </a:lnTo>
                <a:lnTo>
                  <a:pt x="39" y="180"/>
                </a:lnTo>
                <a:lnTo>
                  <a:pt x="37" y="180"/>
                </a:lnTo>
                <a:lnTo>
                  <a:pt x="37" y="178"/>
                </a:lnTo>
                <a:lnTo>
                  <a:pt x="37" y="180"/>
                </a:lnTo>
                <a:lnTo>
                  <a:pt x="34" y="183"/>
                </a:lnTo>
                <a:lnTo>
                  <a:pt x="32" y="183"/>
                </a:lnTo>
                <a:lnTo>
                  <a:pt x="32" y="180"/>
                </a:lnTo>
                <a:lnTo>
                  <a:pt x="32" y="178"/>
                </a:lnTo>
                <a:lnTo>
                  <a:pt x="29" y="178"/>
                </a:lnTo>
                <a:lnTo>
                  <a:pt x="29" y="175"/>
                </a:lnTo>
                <a:lnTo>
                  <a:pt x="26" y="175"/>
                </a:lnTo>
                <a:lnTo>
                  <a:pt x="24" y="175"/>
                </a:lnTo>
                <a:lnTo>
                  <a:pt x="24" y="178"/>
                </a:lnTo>
                <a:lnTo>
                  <a:pt x="26" y="178"/>
                </a:lnTo>
                <a:lnTo>
                  <a:pt x="24" y="178"/>
                </a:lnTo>
                <a:lnTo>
                  <a:pt x="21" y="178"/>
                </a:lnTo>
                <a:lnTo>
                  <a:pt x="19" y="178"/>
                </a:lnTo>
                <a:lnTo>
                  <a:pt x="19" y="175"/>
                </a:lnTo>
                <a:lnTo>
                  <a:pt x="19" y="172"/>
                </a:lnTo>
                <a:lnTo>
                  <a:pt x="21" y="170"/>
                </a:lnTo>
                <a:lnTo>
                  <a:pt x="19" y="170"/>
                </a:lnTo>
                <a:lnTo>
                  <a:pt x="19" y="167"/>
                </a:lnTo>
                <a:lnTo>
                  <a:pt x="21" y="167"/>
                </a:lnTo>
                <a:lnTo>
                  <a:pt x="19" y="167"/>
                </a:lnTo>
                <a:lnTo>
                  <a:pt x="21" y="165"/>
                </a:lnTo>
                <a:lnTo>
                  <a:pt x="21" y="167"/>
                </a:lnTo>
                <a:lnTo>
                  <a:pt x="24" y="167"/>
                </a:lnTo>
                <a:lnTo>
                  <a:pt x="24" y="170"/>
                </a:lnTo>
                <a:lnTo>
                  <a:pt x="26" y="170"/>
                </a:lnTo>
                <a:lnTo>
                  <a:pt x="29" y="170"/>
                </a:lnTo>
                <a:lnTo>
                  <a:pt x="29" y="167"/>
                </a:lnTo>
                <a:lnTo>
                  <a:pt x="32" y="165"/>
                </a:lnTo>
                <a:lnTo>
                  <a:pt x="29" y="165"/>
                </a:lnTo>
                <a:lnTo>
                  <a:pt x="32" y="165"/>
                </a:lnTo>
                <a:lnTo>
                  <a:pt x="32" y="162"/>
                </a:lnTo>
                <a:lnTo>
                  <a:pt x="26" y="162"/>
                </a:lnTo>
                <a:lnTo>
                  <a:pt x="29" y="162"/>
                </a:lnTo>
                <a:lnTo>
                  <a:pt x="32" y="162"/>
                </a:lnTo>
                <a:lnTo>
                  <a:pt x="34" y="162"/>
                </a:lnTo>
                <a:lnTo>
                  <a:pt x="34" y="159"/>
                </a:lnTo>
                <a:lnTo>
                  <a:pt x="32" y="159"/>
                </a:lnTo>
                <a:lnTo>
                  <a:pt x="34" y="159"/>
                </a:lnTo>
                <a:lnTo>
                  <a:pt x="34" y="157"/>
                </a:lnTo>
                <a:lnTo>
                  <a:pt x="34" y="154"/>
                </a:lnTo>
                <a:lnTo>
                  <a:pt x="37" y="152"/>
                </a:lnTo>
                <a:lnTo>
                  <a:pt x="37" y="149"/>
                </a:lnTo>
                <a:lnTo>
                  <a:pt x="39" y="149"/>
                </a:lnTo>
                <a:lnTo>
                  <a:pt x="37" y="149"/>
                </a:lnTo>
                <a:lnTo>
                  <a:pt x="37" y="146"/>
                </a:lnTo>
                <a:lnTo>
                  <a:pt x="34" y="146"/>
                </a:lnTo>
                <a:lnTo>
                  <a:pt x="34" y="144"/>
                </a:lnTo>
                <a:lnTo>
                  <a:pt x="32" y="144"/>
                </a:lnTo>
                <a:lnTo>
                  <a:pt x="32" y="141"/>
                </a:lnTo>
                <a:lnTo>
                  <a:pt x="32" y="144"/>
                </a:lnTo>
                <a:lnTo>
                  <a:pt x="29" y="144"/>
                </a:lnTo>
                <a:lnTo>
                  <a:pt x="29" y="146"/>
                </a:lnTo>
                <a:lnTo>
                  <a:pt x="26" y="146"/>
                </a:lnTo>
                <a:lnTo>
                  <a:pt x="29" y="146"/>
                </a:lnTo>
                <a:lnTo>
                  <a:pt x="26" y="146"/>
                </a:lnTo>
                <a:lnTo>
                  <a:pt x="24" y="146"/>
                </a:lnTo>
                <a:lnTo>
                  <a:pt x="24" y="149"/>
                </a:lnTo>
                <a:lnTo>
                  <a:pt x="24" y="146"/>
                </a:lnTo>
                <a:lnTo>
                  <a:pt x="21" y="146"/>
                </a:lnTo>
                <a:lnTo>
                  <a:pt x="21" y="149"/>
                </a:lnTo>
                <a:lnTo>
                  <a:pt x="19" y="149"/>
                </a:lnTo>
                <a:lnTo>
                  <a:pt x="19" y="152"/>
                </a:lnTo>
                <a:lnTo>
                  <a:pt x="16" y="152"/>
                </a:lnTo>
                <a:lnTo>
                  <a:pt x="13" y="152"/>
                </a:lnTo>
                <a:lnTo>
                  <a:pt x="13" y="154"/>
                </a:lnTo>
                <a:lnTo>
                  <a:pt x="11" y="154"/>
                </a:lnTo>
                <a:lnTo>
                  <a:pt x="11" y="157"/>
                </a:lnTo>
                <a:lnTo>
                  <a:pt x="8" y="157"/>
                </a:lnTo>
                <a:lnTo>
                  <a:pt x="8" y="154"/>
                </a:lnTo>
                <a:lnTo>
                  <a:pt x="6" y="154"/>
                </a:lnTo>
                <a:lnTo>
                  <a:pt x="6" y="152"/>
                </a:lnTo>
                <a:lnTo>
                  <a:pt x="3" y="149"/>
                </a:lnTo>
                <a:lnTo>
                  <a:pt x="6" y="149"/>
                </a:lnTo>
                <a:lnTo>
                  <a:pt x="6" y="146"/>
                </a:lnTo>
                <a:lnTo>
                  <a:pt x="6" y="144"/>
                </a:lnTo>
                <a:lnTo>
                  <a:pt x="3" y="144"/>
                </a:lnTo>
                <a:lnTo>
                  <a:pt x="3" y="141"/>
                </a:lnTo>
                <a:lnTo>
                  <a:pt x="3" y="139"/>
                </a:lnTo>
                <a:lnTo>
                  <a:pt x="0" y="139"/>
                </a:lnTo>
                <a:lnTo>
                  <a:pt x="0" y="136"/>
                </a:lnTo>
                <a:lnTo>
                  <a:pt x="3" y="133"/>
                </a:lnTo>
                <a:lnTo>
                  <a:pt x="3" y="131"/>
                </a:lnTo>
                <a:lnTo>
                  <a:pt x="6" y="131"/>
                </a:lnTo>
                <a:lnTo>
                  <a:pt x="6" y="128"/>
                </a:lnTo>
                <a:lnTo>
                  <a:pt x="8" y="125"/>
                </a:lnTo>
                <a:lnTo>
                  <a:pt x="8" y="123"/>
                </a:lnTo>
                <a:lnTo>
                  <a:pt x="8" y="120"/>
                </a:lnTo>
                <a:lnTo>
                  <a:pt x="8" y="118"/>
                </a:lnTo>
                <a:lnTo>
                  <a:pt x="11" y="118"/>
                </a:lnTo>
                <a:lnTo>
                  <a:pt x="11" y="115"/>
                </a:lnTo>
                <a:lnTo>
                  <a:pt x="13" y="115"/>
                </a:lnTo>
                <a:lnTo>
                  <a:pt x="13" y="112"/>
                </a:lnTo>
                <a:lnTo>
                  <a:pt x="16" y="112"/>
                </a:lnTo>
                <a:lnTo>
                  <a:pt x="16" y="110"/>
                </a:lnTo>
                <a:lnTo>
                  <a:pt x="16" y="107"/>
                </a:lnTo>
                <a:lnTo>
                  <a:pt x="19" y="107"/>
                </a:lnTo>
                <a:lnTo>
                  <a:pt x="19" y="105"/>
                </a:lnTo>
                <a:lnTo>
                  <a:pt x="19" y="102"/>
                </a:lnTo>
                <a:lnTo>
                  <a:pt x="19" y="99"/>
                </a:lnTo>
                <a:lnTo>
                  <a:pt x="19" y="97"/>
                </a:lnTo>
                <a:lnTo>
                  <a:pt x="21" y="94"/>
                </a:lnTo>
                <a:lnTo>
                  <a:pt x="21" y="92"/>
                </a:lnTo>
                <a:lnTo>
                  <a:pt x="24" y="92"/>
                </a:lnTo>
                <a:lnTo>
                  <a:pt x="24" y="89"/>
                </a:lnTo>
                <a:lnTo>
                  <a:pt x="24" y="86"/>
                </a:lnTo>
                <a:lnTo>
                  <a:pt x="24" y="89"/>
                </a:lnTo>
                <a:lnTo>
                  <a:pt x="24" y="86"/>
                </a:lnTo>
                <a:lnTo>
                  <a:pt x="26" y="86"/>
                </a:lnTo>
                <a:lnTo>
                  <a:pt x="26" y="84"/>
                </a:lnTo>
                <a:lnTo>
                  <a:pt x="29" y="84"/>
                </a:lnTo>
                <a:lnTo>
                  <a:pt x="32" y="84"/>
                </a:lnTo>
                <a:lnTo>
                  <a:pt x="32" y="81"/>
                </a:lnTo>
                <a:lnTo>
                  <a:pt x="34" y="81"/>
                </a:lnTo>
                <a:lnTo>
                  <a:pt x="34" y="78"/>
                </a:lnTo>
                <a:lnTo>
                  <a:pt x="37" y="78"/>
                </a:lnTo>
                <a:lnTo>
                  <a:pt x="37" y="76"/>
                </a:lnTo>
                <a:lnTo>
                  <a:pt x="39" y="76"/>
                </a:lnTo>
                <a:lnTo>
                  <a:pt x="42" y="76"/>
                </a:lnTo>
                <a:lnTo>
                  <a:pt x="42" y="73"/>
                </a:lnTo>
                <a:lnTo>
                  <a:pt x="42" y="71"/>
                </a:lnTo>
                <a:lnTo>
                  <a:pt x="45" y="68"/>
                </a:lnTo>
                <a:lnTo>
                  <a:pt x="45" y="65"/>
                </a:lnTo>
                <a:lnTo>
                  <a:pt x="47" y="65"/>
                </a:lnTo>
                <a:lnTo>
                  <a:pt x="47" y="63"/>
                </a:lnTo>
                <a:lnTo>
                  <a:pt x="47" y="65"/>
                </a:lnTo>
                <a:lnTo>
                  <a:pt x="47" y="63"/>
                </a:lnTo>
                <a:lnTo>
                  <a:pt x="50" y="63"/>
                </a:lnTo>
                <a:lnTo>
                  <a:pt x="47" y="63"/>
                </a:lnTo>
                <a:lnTo>
                  <a:pt x="47" y="60"/>
                </a:lnTo>
                <a:lnTo>
                  <a:pt x="47" y="58"/>
                </a:lnTo>
                <a:lnTo>
                  <a:pt x="50" y="58"/>
                </a:lnTo>
                <a:lnTo>
                  <a:pt x="50" y="55"/>
                </a:lnTo>
                <a:lnTo>
                  <a:pt x="52" y="55"/>
                </a:lnTo>
                <a:lnTo>
                  <a:pt x="55" y="55"/>
                </a:lnTo>
                <a:lnTo>
                  <a:pt x="55" y="58"/>
                </a:lnTo>
                <a:lnTo>
                  <a:pt x="55" y="60"/>
                </a:lnTo>
                <a:lnTo>
                  <a:pt x="58" y="60"/>
                </a:lnTo>
                <a:lnTo>
                  <a:pt x="58" y="58"/>
                </a:lnTo>
                <a:lnTo>
                  <a:pt x="60" y="58"/>
                </a:lnTo>
                <a:lnTo>
                  <a:pt x="60" y="55"/>
                </a:lnTo>
                <a:lnTo>
                  <a:pt x="60" y="52"/>
                </a:lnTo>
                <a:lnTo>
                  <a:pt x="63" y="52"/>
                </a:lnTo>
                <a:lnTo>
                  <a:pt x="63" y="50"/>
                </a:lnTo>
                <a:lnTo>
                  <a:pt x="66" y="50"/>
                </a:lnTo>
                <a:lnTo>
                  <a:pt x="66" y="47"/>
                </a:lnTo>
                <a:lnTo>
                  <a:pt x="68" y="47"/>
                </a:lnTo>
                <a:lnTo>
                  <a:pt x="68" y="45"/>
                </a:lnTo>
                <a:lnTo>
                  <a:pt x="71" y="45"/>
                </a:lnTo>
                <a:lnTo>
                  <a:pt x="71" y="42"/>
                </a:lnTo>
                <a:lnTo>
                  <a:pt x="73" y="42"/>
                </a:lnTo>
                <a:lnTo>
                  <a:pt x="76" y="39"/>
                </a:lnTo>
                <a:lnTo>
                  <a:pt x="79" y="39"/>
                </a:lnTo>
                <a:lnTo>
                  <a:pt x="81" y="39"/>
                </a:lnTo>
                <a:lnTo>
                  <a:pt x="81" y="37"/>
                </a:lnTo>
                <a:lnTo>
                  <a:pt x="81" y="39"/>
                </a:lnTo>
                <a:lnTo>
                  <a:pt x="84" y="39"/>
                </a:lnTo>
                <a:lnTo>
                  <a:pt x="84" y="37"/>
                </a:lnTo>
                <a:lnTo>
                  <a:pt x="86" y="37"/>
                </a:lnTo>
                <a:lnTo>
                  <a:pt x="89" y="37"/>
                </a:lnTo>
                <a:lnTo>
                  <a:pt x="92" y="37"/>
                </a:lnTo>
                <a:lnTo>
                  <a:pt x="89" y="37"/>
                </a:lnTo>
                <a:lnTo>
                  <a:pt x="92" y="37"/>
                </a:lnTo>
                <a:lnTo>
                  <a:pt x="92" y="39"/>
                </a:lnTo>
                <a:lnTo>
                  <a:pt x="92" y="37"/>
                </a:lnTo>
                <a:lnTo>
                  <a:pt x="94" y="37"/>
                </a:lnTo>
                <a:lnTo>
                  <a:pt x="97" y="39"/>
                </a:lnTo>
                <a:lnTo>
                  <a:pt x="99" y="39"/>
                </a:lnTo>
                <a:lnTo>
                  <a:pt x="99" y="37"/>
                </a:lnTo>
                <a:lnTo>
                  <a:pt x="99" y="34"/>
                </a:lnTo>
                <a:lnTo>
                  <a:pt x="102" y="34"/>
                </a:lnTo>
                <a:lnTo>
                  <a:pt x="102" y="31"/>
                </a:lnTo>
                <a:lnTo>
                  <a:pt x="105" y="31"/>
                </a:lnTo>
                <a:lnTo>
                  <a:pt x="105" y="34"/>
                </a:lnTo>
                <a:lnTo>
                  <a:pt x="107" y="34"/>
                </a:lnTo>
                <a:lnTo>
                  <a:pt x="110" y="34"/>
                </a:lnTo>
                <a:lnTo>
                  <a:pt x="110" y="31"/>
                </a:lnTo>
                <a:lnTo>
                  <a:pt x="110" y="34"/>
                </a:lnTo>
                <a:lnTo>
                  <a:pt x="113" y="34"/>
                </a:lnTo>
                <a:lnTo>
                  <a:pt x="113" y="31"/>
                </a:lnTo>
                <a:lnTo>
                  <a:pt x="115" y="31"/>
                </a:lnTo>
                <a:lnTo>
                  <a:pt x="113" y="31"/>
                </a:lnTo>
                <a:lnTo>
                  <a:pt x="115" y="31"/>
                </a:lnTo>
                <a:lnTo>
                  <a:pt x="115" y="29"/>
                </a:lnTo>
                <a:lnTo>
                  <a:pt x="118" y="29"/>
                </a:lnTo>
                <a:lnTo>
                  <a:pt x="120" y="29"/>
                </a:lnTo>
                <a:lnTo>
                  <a:pt x="120" y="26"/>
                </a:lnTo>
                <a:lnTo>
                  <a:pt x="118" y="24"/>
                </a:lnTo>
                <a:lnTo>
                  <a:pt x="118" y="21"/>
                </a:lnTo>
                <a:lnTo>
                  <a:pt x="120" y="21"/>
                </a:lnTo>
                <a:lnTo>
                  <a:pt x="118" y="18"/>
                </a:lnTo>
                <a:lnTo>
                  <a:pt x="120" y="18"/>
                </a:lnTo>
                <a:lnTo>
                  <a:pt x="120" y="16"/>
                </a:lnTo>
                <a:lnTo>
                  <a:pt x="118" y="16"/>
                </a:lnTo>
                <a:lnTo>
                  <a:pt x="118" y="13"/>
                </a:lnTo>
                <a:lnTo>
                  <a:pt x="120" y="13"/>
                </a:lnTo>
                <a:lnTo>
                  <a:pt x="120" y="11"/>
                </a:lnTo>
                <a:lnTo>
                  <a:pt x="120" y="8"/>
                </a:lnTo>
                <a:lnTo>
                  <a:pt x="123" y="8"/>
                </a:lnTo>
                <a:lnTo>
                  <a:pt x="123" y="5"/>
                </a:lnTo>
                <a:lnTo>
                  <a:pt x="126" y="5"/>
                </a:lnTo>
                <a:lnTo>
                  <a:pt x="128" y="5"/>
                </a:lnTo>
                <a:lnTo>
                  <a:pt x="131" y="5"/>
                </a:lnTo>
                <a:lnTo>
                  <a:pt x="131" y="3"/>
                </a:lnTo>
                <a:lnTo>
                  <a:pt x="131" y="5"/>
                </a:lnTo>
                <a:lnTo>
                  <a:pt x="131" y="3"/>
                </a:lnTo>
                <a:lnTo>
                  <a:pt x="133" y="3"/>
                </a:lnTo>
                <a:lnTo>
                  <a:pt x="136" y="3"/>
                </a:lnTo>
                <a:lnTo>
                  <a:pt x="133" y="3"/>
                </a:lnTo>
                <a:lnTo>
                  <a:pt x="133" y="5"/>
                </a:lnTo>
                <a:lnTo>
                  <a:pt x="133" y="3"/>
                </a:lnTo>
                <a:lnTo>
                  <a:pt x="136" y="3"/>
                </a:lnTo>
                <a:lnTo>
                  <a:pt x="136" y="0"/>
                </a:lnTo>
                <a:lnTo>
                  <a:pt x="139" y="0"/>
                </a:lnTo>
                <a:lnTo>
                  <a:pt x="139" y="3"/>
                </a:lnTo>
                <a:lnTo>
                  <a:pt x="139" y="0"/>
                </a:lnTo>
              </a:path>
            </a:pathLst>
          </a:custGeom>
          <a:noFill/>
          <a:ln w="4763">
            <a:solidFill>
              <a:srgbClr val="6E6E6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293" name="Freeform 83"/>
          <p:cNvSpPr>
            <a:spLocks/>
          </p:cNvSpPr>
          <p:nvPr/>
        </p:nvSpPr>
        <p:spPr bwMode="auto">
          <a:xfrm>
            <a:off x="6984023" y="5864226"/>
            <a:ext cx="0" cy="4763"/>
          </a:xfrm>
          <a:custGeom>
            <a:avLst/>
            <a:gdLst>
              <a:gd name="T0" fmla="*/ 3 h 3"/>
              <a:gd name="T1" fmla="*/ 0 h 3"/>
              <a:gd name="T2" fmla="*/ 3 h 3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3">
                <a:moveTo>
                  <a:pt x="0" y="3"/>
                </a:moveTo>
                <a:lnTo>
                  <a:pt x="0" y="0"/>
                </a:lnTo>
                <a:lnTo>
                  <a:pt x="0" y="3"/>
                </a:lnTo>
              </a:path>
            </a:pathLst>
          </a:custGeom>
          <a:noFill/>
          <a:ln w="4763">
            <a:solidFill>
              <a:srgbClr val="6E6E6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294" name="Freeform 84"/>
          <p:cNvSpPr>
            <a:spLocks/>
          </p:cNvSpPr>
          <p:nvPr/>
        </p:nvSpPr>
        <p:spPr bwMode="auto">
          <a:xfrm>
            <a:off x="6995746" y="5848351"/>
            <a:ext cx="30774" cy="36513"/>
          </a:xfrm>
          <a:custGeom>
            <a:avLst/>
            <a:gdLst>
              <a:gd name="T0" fmla="*/ 16 w 21"/>
              <a:gd name="T1" fmla="*/ 0 h 23"/>
              <a:gd name="T2" fmla="*/ 18 w 21"/>
              <a:gd name="T3" fmla="*/ 0 h 23"/>
              <a:gd name="T4" fmla="*/ 18 w 21"/>
              <a:gd name="T5" fmla="*/ 2 h 23"/>
              <a:gd name="T6" fmla="*/ 21 w 21"/>
              <a:gd name="T7" fmla="*/ 2 h 23"/>
              <a:gd name="T8" fmla="*/ 21 w 21"/>
              <a:gd name="T9" fmla="*/ 5 h 23"/>
              <a:gd name="T10" fmla="*/ 18 w 21"/>
              <a:gd name="T11" fmla="*/ 5 h 23"/>
              <a:gd name="T12" fmla="*/ 21 w 21"/>
              <a:gd name="T13" fmla="*/ 5 h 23"/>
              <a:gd name="T14" fmla="*/ 21 w 21"/>
              <a:gd name="T15" fmla="*/ 7 h 23"/>
              <a:gd name="T16" fmla="*/ 18 w 21"/>
              <a:gd name="T17" fmla="*/ 7 h 23"/>
              <a:gd name="T18" fmla="*/ 21 w 21"/>
              <a:gd name="T19" fmla="*/ 7 h 23"/>
              <a:gd name="T20" fmla="*/ 18 w 21"/>
              <a:gd name="T21" fmla="*/ 7 h 23"/>
              <a:gd name="T22" fmla="*/ 21 w 21"/>
              <a:gd name="T23" fmla="*/ 7 h 23"/>
              <a:gd name="T24" fmla="*/ 18 w 21"/>
              <a:gd name="T25" fmla="*/ 7 h 23"/>
              <a:gd name="T26" fmla="*/ 18 w 21"/>
              <a:gd name="T27" fmla="*/ 10 h 23"/>
              <a:gd name="T28" fmla="*/ 18 w 21"/>
              <a:gd name="T29" fmla="*/ 7 h 23"/>
              <a:gd name="T30" fmla="*/ 18 w 21"/>
              <a:gd name="T31" fmla="*/ 10 h 23"/>
              <a:gd name="T32" fmla="*/ 18 w 21"/>
              <a:gd name="T33" fmla="*/ 13 h 23"/>
              <a:gd name="T34" fmla="*/ 16 w 21"/>
              <a:gd name="T35" fmla="*/ 13 h 23"/>
              <a:gd name="T36" fmla="*/ 16 w 21"/>
              <a:gd name="T37" fmla="*/ 10 h 23"/>
              <a:gd name="T38" fmla="*/ 13 w 21"/>
              <a:gd name="T39" fmla="*/ 10 h 23"/>
              <a:gd name="T40" fmla="*/ 13 w 21"/>
              <a:gd name="T41" fmla="*/ 13 h 23"/>
              <a:gd name="T42" fmla="*/ 16 w 21"/>
              <a:gd name="T43" fmla="*/ 13 h 23"/>
              <a:gd name="T44" fmla="*/ 16 w 21"/>
              <a:gd name="T45" fmla="*/ 15 h 23"/>
              <a:gd name="T46" fmla="*/ 13 w 21"/>
              <a:gd name="T47" fmla="*/ 15 h 23"/>
              <a:gd name="T48" fmla="*/ 16 w 21"/>
              <a:gd name="T49" fmla="*/ 15 h 23"/>
              <a:gd name="T50" fmla="*/ 13 w 21"/>
              <a:gd name="T51" fmla="*/ 15 h 23"/>
              <a:gd name="T52" fmla="*/ 13 w 21"/>
              <a:gd name="T53" fmla="*/ 18 h 23"/>
              <a:gd name="T54" fmla="*/ 10 w 21"/>
              <a:gd name="T55" fmla="*/ 18 h 23"/>
              <a:gd name="T56" fmla="*/ 10 w 21"/>
              <a:gd name="T57" fmla="*/ 20 h 23"/>
              <a:gd name="T58" fmla="*/ 8 w 21"/>
              <a:gd name="T59" fmla="*/ 20 h 23"/>
              <a:gd name="T60" fmla="*/ 8 w 21"/>
              <a:gd name="T61" fmla="*/ 23 h 23"/>
              <a:gd name="T62" fmla="*/ 8 w 21"/>
              <a:gd name="T63" fmla="*/ 20 h 23"/>
              <a:gd name="T64" fmla="*/ 10 w 21"/>
              <a:gd name="T65" fmla="*/ 20 h 23"/>
              <a:gd name="T66" fmla="*/ 8 w 21"/>
              <a:gd name="T67" fmla="*/ 20 h 23"/>
              <a:gd name="T68" fmla="*/ 8 w 21"/>
              <a:gd name="T69" fmla="*/ 23 h 23"/>
              <a:gd name="T70" fmla="*/ 5 w 21"/>
              <a:gd name="T71" fmla="*/ 23 h 23"/>
              <a:gd name="T72" fmla="*/ 3 w 21"/>
              <a:gd name="T73" fmla="*/ 23 h 23"/>
              <a:gd name="T74" fmla="*/ 0 w 21"/>
              <a:gd name="T75" fmla="*/ 23 h 23"/>
              <a:gd name="T76" fmla="*/ 0 w 21"/>
              <a:gd name="T77" fmla="*/ 20 h 23"/>
              <a:gd name="T78" fmla="*/ 0 w 21"/>
              <a:gd name="T79" fmla="*/ 18 h 23"/>
              <a:gd name="T80" fmla="*/ 0 w 21"/>
              <a:gd name="T81" fmla="*/ 15 h 23"/>
              <a:gd name="T82" fmla="*/ 0 w 21"/>
              <a:gd name="T83" fmla="*/ 13 h 23"/>
              <a:gd name="T84" fmla="*/ 0 w 21"/>
              <a:gd name="T85" fmla="*/ 15 h 23"/>
              <a:gd name="T86" fmla="*/ 0 w 21"/>
              <a:gd name="T87" fmla="*/ 13 h 23"/>
              <a:gd name="T88" fmla="*/ 0 w 21"/>
              <a:gd name="T89" fmla="*/ 10 h 23"/>
              <a:gd name="T90" fmla="*/ 0 w 21"/>
              <a:gd name="T91" fmla="*/ 7 h 23"/>
              <a:gd name="T92" fmla="*/ 3 w 21"/>
              <a:gd name="T93" fmla="*/ 7 h 23"/>
              <a:gd name="T94" fmla="*/ 3 w 21"/>
              <a:gd name="T95" fmla="*/ 5 h 23"/>
              <a:gd name="T96" fmla="*/ 5 w 21"/>
              <a:gd name="T97" fmla="*/ 5 h 23"/>
              <a:gd name="T98" fmla="*/ 3 w 21"/>
              <a:gd name="T99" fmla="*/ 5 h 23"/>
              <a:gd name="T100" fmla="*/ 5 w 21"/>
              <a:gd name="T101" fmla="*/ 5 h 23"/>
              <a:gd name="T102" fmla="*/ 8 w 21"/>
              <a:gd name="T103" fmla="*/ 5 h 23"/>
              <a:gd name="T104" fmla="*/ 8 w 21"/>
              <a:gd name="T105" fmla="*/ 2 h 23"/>
              <a:gd name="T106" fmla="*/ 10 w 21"/>
              <a:gd name="T107" fmla="*/ 2 h 23"/>
              <a:gd name="T108" fmla="*/ 10 w 21"/>
              <a:gd name="T109" fmla="*/ 5 h 23"/>
              <a:gd name="T110" fmla="*/ 10 w 21"/>
              <a:gd name="T111" fmla="*/ 2 h 23"/>
              <a:gd name="T112" fmla="*/ 13 w 21"/>
              <a:gd name="T113" fmla="*/ 2 h 23"/>
              <a:gd name="T114" fmla="*/ 13 w 21"/>
              <a:gd name="T115" fmla="*/ 0 h 23"/>
              <a:gd name="T116" fmla="*/ 16 w 21"/>
              <a:gd name="T117" fmla="*/ 0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21" h="23">
                <a:moveTo>
                  <a:pt x="16" y="0"/>
                </a:moveTo>
                <a:lnTo>
                  <a:pt x="18" y="0"/>
                </a:lnTo>
                <a:lnTo>
                  <a:pt x="18" y="2"/>
                </a:lnTo>
                <a:lnTo>
                  <a:pt x="21" y="2"/>
                </a:lnTo>
                <a:lnTo>
                  <a:pt x="21" y="5"/>
                </a:lnTo>
                <a:lnTo>
                  <a:pt x="18" y="5"/>
                </a:lnTo>
                <a:lnTo>
                  <a:pt x="21" y="5"/>
                </a:lnTo>
                <a:lnTo>
                  <a:pt x="21" y="7"/>
                </a:lnTo>
                <a:lnTo>
                  <a:pt x="18" y="7"/>
                </a:lnTo>
                <a:lnTo>
                  <a:pt x="21" y="7"/>
                </a:lnTo>
                <a:lnTo>
                  <a:pt x="18" y="7"/>
                </a:lnTo>
                <a:lnTo>
                  <a:pt x="21" y="7"/>
                </a:lnTo>
                <a:lnTo>
                  <a:pt x="18" y="7"/>
                </a:lnTo>
                <a:lnTo>
                  <a:pt x="18" y="10"/>
                </a:lnTo>
                <a:lnTo>
                  <a:pt x="18" y="7"/>
                </a:lnTo>
                <a:lnTo>
                  <a:pt x="18" y="10"/>
                </a:lnTo>
                <a:lnTo>
                  <a:pt x="18" y="13"/>
                </a:lnTo>
                <a:lnTo>
                  <a:pt x="16" y="13"/>
                </a:lnTo>
                <a:lnTo>
                  <a:pt x="16" y="10"/>
                </a:lnTo>
                <a:lnTo>
                  <a:pt x="13" y="10"/>
                </a:lnTo>
                <a:lnTo>
                  <a:pt x="13" y="13"/>
                </a:lnTo>
                <a:lnTo>
                  <a:pt x="16" y="13"/>
                </a:lnTo>
                <a:lnTo>
                  <a:pt x="16" y="15"/>
                </a:lnTo>
                <a:lnTo>
                  <a:pt x="13" y="15"/>
                </a:lnTo>
                <a:lnTo>
                  <a:pt x="16" y="15"/>
                </a:lnTo>
                <a:lnTo>
                  <a:pt x="13" y="15"/>
                </a:lnTo>
                <a:lnTo>
                  <a:pt x="13" y="18"/>
                </a:lnTo>
                <a:lnTo>
                  <a:pt x="10" y="18"/>
                </a:lnTo>
                <a:lnTo>
                  <a:pt x="10" y="20"/>
                </a:lnTo>
                <a:lnTo>
                  <a:pt x="8" y="20"/>
                </a:lnTo>
                <a:lnTo>
                  <a:pt x="8" y="23"/>
                </a:lnTo>
                <a:lnTo>
                  <a:pt x="8" y="20"/>
                </a:lnTo>
                <a:lnTo>
                  <a:pt x="10" y="20"/>
                </a:lnTo>
                <a:lnTo>
                  <a:pt x="8" y="20"/>
                </a:lnTo>
                <a:lnTo>
                  <a:pt x="8" y="23"/>
                </a:lnTo>
                <a:lnTo>
                  <a:pt x="5" y="23"/>
                </a:lnTo>
                <a:lnTo>
                  <a:pt x="3" y="23"/>
                </a:lnTo>
                <a:lnTo>
                  <a:pt x="0" y="23"/>
                </a:lnTo>
                <a:lnTo>
                  <a:pt x="0" y="20"/>
                </a:lnTo>
                <a:lnTo>
                  <a:pt x="0" y="18"/>
                </a:lnTo>
                <a:lnTo>
                  <a:pt x="0" y="15"/>
                </a:lnTo>
                <a:lnTo>
                  <a:pt x="0" y="13"/>
                </a:lnTo>
                <a:lnTo>
                  <a:pt x="0" y="15"/>
                </a:lnTo>
                <a:lnTo>
                  <a:pt x="0" y="13"/>
                </a:lnTo>
                <a:lnTo>
                  <a:pt x="0" y="10"/>
                </a:lnTo>
                <a:lnTo>
                  <a:pt x="0" y="7"/>
                </a:lnTo>
                <a:lnTo>
                  <a:pt x="3" y="7"/>
                </a:lnTo>
                <a:lnTo>
                  <a:pt x="3" y="5"/>
                </a:lnTo>
                <a:lnTo>
                  <a:pt x="5" y="5"/>
                </a:lnTo>
                <a:lnTo>
                  <a:pt x="3" y="5"/>
                </a:lnTo>
                <a:lnTo>
                  <a:pt x="5" y="5"/>
                </a:lnTo>
                <a:lnTo>
                  <a:pt x="8" y="5"/>
                </a:lnTo>
                <a:lnTo>
                  <a:pt x="8" y="2"/>
                </a:lnTo>
                <a:lnTo>
                  <a:pt x="10" y="2"/>
                </a:lnTo>
                <a:lnTo>
                  <a:pt x="10" y="5"/>
                </a:lnTo>
                <a:lnTo>
                  <a:pt x="10" y="2"/>
                </a:lnTo>
                <a:lnTo>
                  <a:pt x="13" y="2"/>
                </a:lnTo>
                <a:lnTo>
                  <a:pt x="13" y="0"/>
                </a:lnTo>
                <a:lnTo>
                  <a:pt x="16" y="0"/>
                </a:lnTo>
              </a:path>
            </a:pathLst>
          </a:custGeom>
          <a:noFill/>
          <a:ln w="4763">
            <a:solidFill>
              <a:srgbClr val="6E6E6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295" name="Freeform 85"/>
          <p:cNvSpPr>
            <a:spLocks/>
          </p:cNvSpPr>
          <p:nvPr/>
        </p:nvSpPr>
        <p:spPr bwMode="auto">
          <a:xfrm>
            <a:off x="2064728" y="5781676"/>
            <a:ext cx="184638" cy="149225"/>
          </a:xfrm>
          <a:custGeom>
            <a:avLst/>
            <a:gdLst>
              <a:gd name="T0" fmla="*/ 21 w 126"/>
              <a:gd name="T1" fmla="*/ 5 h 94"/>
              <a:gd name="T2" fmla="*/ 29 w 126"/>
              <a:gd name="T3" fmla="*/ 8 h 94"/>
              <a:gd name="T4" fmla="*/ 40 w 126"/>
              <a:gd name="T5" fmla="*/ 15 h 94"/>
              <a:gd name="T6" fmla="*/ 45 w 126"/>
              <a:gd name="T7" fmla="*/ 21 h 94"/>
              <a:gd name="T8" fmla="*/ 50 w 126"/>
              <a:gd name="T9" fmla="*/ 31 h 94"/>
              <a:gd name="T10" fmla="*/ 55 w 126"/>
              <a:gd name="T11" fmla="*/ 42 h 94"/>
              <a:gd name="T12" fmla="*/ 66 w 126"/>
              <a:gd name="T13" fmla="*/ 47 h 94"/>
              <a:gd name="T14" fmla="*/ 74 w 126"/>
              <a:gd name="T15" fmla="*/ 42 h 94"/>
              <a:gd name="T16" fmla="*/ 84 w 126"/>
              <a:gd name="T17" fmla="*/ 39 h 94"/>
              <a:gd name="T18" fmla="*/ 94 w 126"/>
              <a:gd name="T19" fmla="*/ 42 h 94"/>
              <a:gd name="T20" fmla="*/ 100 w 126"/>
              <a:gd name="T21" fmla="*/ 52 h 94"/>
              <a:gd name="T22" fmla="*/ 110 w 126"/>
              <a:gd name="T23" fmla="*/ 55 h 94"/>
              <a:gd name="T24" fmla="*/ 118 w 126"/>
              <a:gd name="T25" fmla="*/ 57 h 94"/>
              <a:gd name="T26" fmla="*/ 126 w 126"/>
              <a:gd name="T27" fmla="*/ 62 h 94"/>
              <a:gd name="T28" fmla="*/ 121 w 126"/>
              <a:gd name="T29" fmla="*/ 70 h 94"/>
              <a:gd name="T30" fmla="*/ 113 w 126"/>
              <a:gd name="T31" fmla="*/ 70 h 94"/>
              <a:gd name="T32" fmla="*/ 105 w 126"/>
              <a:gd name="T33" fmla="*/ 68 h 94"/>
              <a:gd name="T34" fmla="*/ 97 w 126"/>
              <a:gd name="T35" fmla="*/ 73 h 94"/>
              <a:gd name="T36" fmla="*/ 97 w 126"/>
              <a:gd name="T37" fmla="*/ 81 h 94"/>
              <a:gd name="T38" fmla="*/ 100 w 126"/>
              <a:gd name="T39" fmla="*/ 89 h 94"/>
              <a:gd name="T40" fmla="*/ 97 w 126"/>
              <a:gd name="T41" fmla="*/ 91 h 94"/>
              <a:gd name="T42" fmla="*/ 89 w 126"/>
              <a:gd name="T43" fmla="*/ 91 h 94"/>
              <a:gd name="T44" fmla="*/ 87 w 126"/>
              <a:gd name="T45" fmla="*/ 81 h 94"/>
              <a:gd name="T46" fmla="*/ 81 w 126"/>
              <a:gd name="T47" fmla="*/ 76 h 94"/>
              <a:gd name="T48" fmla="*/ 81 w 126"/>
              <a:gd name="T49" fmla="*/ 81 h 94"/>
              <a:gd name="T50" fmla="*/ 76 w 126"/>
              <a:gd name="T51" fmla="*/ 83 h 94"/>
              <a:gd name="T52" fmla="*/ 74 w 126"/>
              <a:gd name="T53" fmla="*/ 86 h 94"/>
              <a:gd name="T54" fmla="*/ 68 w 126"/>
              <a:gd name="T55" fmla="*/ 86 h 94"/>
              <a:gd name="T56" fmla="*/ 66 w 126"/>
              <a:gd name="T57" fmla="*/ 78 h 94"/>
              <a:gd name="T58" fmla="*/ 66 w 126"/>
              <a:gd name="T59" fmla="*/ 76 h 94"/>
              <a:gd name="T60" fmla="*/ 68 w 126"/>
              <a:gd name="T61" fmla="*/ 70 h 94"/>
              <a:gd name="T62" fmla="*/ 68 w 126"/>
              <a:gd name="T63" fmla="*/ 60 h 94"/>
              <a:gd name="T64" fmla="*/ 60 w 126"/>
              <a:gd name="T65" fmla="*/ 55 h 94"/>
              <a:gd name="T66" fmla="*/ 50 w 126"/>
              <a:gd name="T67" fmla="*/ 52 h 94"/>
              <a:gd name="T68" fmla="*/ 40 w 126"/>
              <a:gd name="T69" fmla="*/ 55 h 94"/>
              <a:gd name="T70" fmla="*/ 32 w 126"/>
              <a:gd name="T71" fmla="*/ 60 h 94"/>
              <a:gd name="T72" fmla="*/ 29 w 126"/>
              <a:gd name="T73" fmla="*/ 73 h 94"/>
              <a:gd name="T74" fmla="*/ 21 w 126"/>
              <a:gd name="T75" fmla="*/ 76 h 94"/>
              <a:gd name="T76" fmla="*/ 16 w 126"/>
              <a:gd name="T77" fmla="*/ 81 h 94"/>
              <a:gd name="T78" fmla="*/ 8 w 126"/>
              <a:gd name="T79" fmla="*/ 78 h 94"/>
              <a:gd name="T80" fmla="*/ 6 w 126"/>
              <a:gd name="T81" fmla="*/ 83 h 94"/>
              <a:gd name="T82" fmla="*/ 0 w 126"/>
              <a:gd name="T83" fmla="*/ 78 h 94"/>
              <a:gd name="T84" fmla="*/ 0 w 126"/>
              <a:gd name="T85" fmla="*/ 65 h 94"/>
              <a:gd name="T86" fmla="*/ 6 w 126"/>
              <a:gd name="T87" fmla="*/ 60 h 94"/>
              <a:gd name="T88" fmla="*/ 6 w 126"/>
              <a:gd name="T89" fmla="*/ 49 h 94"/>
              <a:gd name="T90" fmla="*/ 8 w 126"/>
              <a:gd name="T91" fmla="*/ 42 h 94"/>
              <a:gd name="T92" fmla="*/ 3 w 126"/>
              <a:gd name="T93" fmla="*/ 34 h 94"/>
              <a:gd name="T94" fmla="*/ 6 w 126"/>
              <a:gd name="T95" fmla="*/ 26 h 94"/>
              <a:gd name="T96" fmla="*/ 8 w 126"/>
              <a:gd name="T97" fmla="*/ 18 h 94"/>
              <a:gd name="T98" fmla="*/ 8 w 126"/>
              <a:gd name="T99" fmla="*/ 8 h 94"/>
              <a:gd name="T100" fmla="*/ 14 w 126"/>
              <a:gd name="T101" fmla="*/ 0 h 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26" h="94">
                <a:moveTo>
                  <a:pt x="16" y="2"/>
                </a:moveTo>
                <a:lnTo>
                  <a:pt x="19" y="2"/>
                </a:lnTo>
                <a:lnTo>
                  <a:pt x="21" y="2"/>
                </a:lnTo>
                <a:lnTo>
                  <a:pt x="21" y="5"/>
                </a:lnTo>
                <a:lnTo>
                  <a:pt x="24" y="5"/>
                </a:lnTo>
                <a:lnTo>
                  <a:pt x="27" y="5"/>
                </a:lnTo>
                <a:lnTo>
                  <a:pt x="27" y="8"/>
                </a:lnTo>
                <a:lnTo>
                  <a:pt x="29" y="8"/>
                </a:lnTo>
                <a:lnTo>
                  <a:pt x="32" y="10"/>
                </a:lnTo>
                <a:lnTo>
                  <a:pt x="34" y="15"/>
                </a:lnTo>
                <a:lnTo>
                  <a:pt x="37" y="15"/>
                </a:lnTo>
                <a:lnTo>
                  <a:pt x="40" y="15"/>
                </a:lnTo>
                <a:lnTo>
                  <a:pt x="40" y="18"/>
                </a:lnTo>
                <a:lnTo>
                  <a:pt x="42" y="18"/>
                </a:lnTo>
                <a:lnTo>
                  <a:pt x="42" y="21"/>
                </a:lnTo>
                <a:lnTo>
                  <a:pt x="45" y="21"/>
                </a:lnTo>
                <a:lnTo>
                  <a:pt x="45" y="23"/>
                </a:lnTo>
                <a:lnTo>
                  <a:pt x="47" y="26"/>
                </a:lnTo>
                <a:lnTo>
                  <a:pt x="50" y="29"/>
                </a:lnTo>
                <a:lnTo>
                  <a:pt x="50" y="31"/>
                </a:lnTo>
                <a:lnTo>
                  <a:pt x="53" y="36"/>
                </a:lnTo>
                <a:lnTo>
                  <a:pt x="53" y="39"/>
                </a:lnTo>
                <a:lnTo>
                  <a:pt x="55" y="39"/>
                </a:lnTo>
                <a:lnTo>
                  <a:pt x="55" y="42"/>
                </a:lnTo>
                <a:lnTo>
                  <a:pt x="58" y="44"/>
                </a:lnTo>
                <a:lnTo>
                  <a:pt x="60" y="44"/>
                </a:lnTo>
                <a:lnTo>
                  <a:pt x="63" y="47"/>
                </a:lnTo>
                <a:lnTo>
                  <a:pt x="66" y="47"/>
                </a:lnTo>
                <a:lnTo>
                  <a:pt x="68" y="47"/>
                </a:lnTo>
                <a:lnTo>
                  <a:pt x="71" y="47"/>
                </a:lnTo>
                <a:lnTo>
                  <a:pt x="71" y="44"/>
                </a:lnTo>
                <a:lnTo>
                  <a:pt x="74" y="42"/>
                </a:lnTo>
                <a:lnTo>
                  <a:pt x="76" y="39"/>
                </a:lnTo>
                <a:lnTo>
                  <a:pt x="76" y="36"/>
                </a:lnTo>
                <a:lnTo>
                  <a:pt x="79" y="36"/>
                </a:lnTo>
                <a:lnTo>
                  <a:pt x="84" y="39"/>
                </a:lnTo>
                <a:lnTo>
                  <a:pt x="87" y="39"/>
                </a:lnTo>
                <a:lnTo>
                  <a:pt x="89" y="39"/>
                </a:lnTo>
                <a:lnTo>
                  <a:pt x="92" y="42"/>
                </a:lnTo>
                <a:lnTo>
                  <a:pt x="94" y="42"/>
                </a:lnTo>
                <a:lnTo>
                  <a:pt x="94" y="44"/>
                </a:lnTo>
                <a:lnTo>
                  <a:pt x="97" y="47"/>
                </a:lnTo>
                <a:lnTo>
                  <a:pt x="97" y="49"/>
                </a:lnTo>
                <a:lnTo>
                  <a:pt x="100" y="52"/>
                </a:lnTo>
                <a:lnTo>
                  <a:pt x="102" y="55"/>
                </a:lnTo>
                <a:lnTo>
                  <a:pt x="105" y="55"/>
                </a:lnTo>
                <a:lnTo>
                  <a:pt x="107" y="55"/>
                </a:lnTo>
                <a:lnTo>
                  <a:pt x="110" y="55"/>
                </a:lnTo>
                <a:lnTo>
                  <a:pt x="113" y="55"/>
                </a:lnTo>
                <a:lnTo>
                  <a:pt x="115" y="55"/>
                </a:lnTo>
                <a:lnTo>
                  <a:pt x="118" y="55"/>
                </a:lnTo>
                <a:lnTo>
                  <a:pt x="118" y="57"/>
                </a:lnTo>
                <a:lnTo>
                  <a:pt x="121" y="57"/>
                </a:lnTo>
                <a:lnTo>
                  <a:pt x="123" y="60"/>
                </a:lnTo>
                <a:lnTo>
                  <a:pt x="126" y="60"/>
                </a:lnTo>
                <a:lnTo>
                  <a:pt x="126" y="62"/>
                </a:lnTo>
                <a:lnTo>
                  <a:pt x="126" y="65"/>
                </a:lnTo>
                <a:lnTo>
                  <a:pt x="123" y="68"/>
                </a:lnTo>
                <a:lnTo>
                  <a:pt x="123" y="70"/>
                </a:lnTo>
                <a:lnTo>
                  <a:pt x="121" y="70"/>
                </a:lnTo>
                <a:lnTo>
                  <a:pt x="118" y="73"/>
                </a:lnTo>
                <a:lnTo>
                  <a:pt x="115" y="73"/>
                </a:lnTo>
                <a:lnTo>
                  <a:pt x="115" y="70"/>
                </a:lnTo>
                <a:lnTo>
                  <a:pt x="113" y="70"/>
                </a:lnTo>
                <a:lnTo>
                  <a:pt x="113" y="68"/>
                </a:lnTo>
                <a:lnTo>
                  <a:pt x="110" y="68"/>
                </a:lnTo>
                <a:lnTo>
                  <a:pt x="107" y="68"/>
                </a:lnTo>
                <a:lnTo>
                  <a:pt x="105" y="68"/>
                </a:lnTo>
                <a:lnTo>
                  <a:pt x="102" y="68"/>
                </a:lnTo>
                <a:lnTo>
                  <a:pt x="100" y="70"/>
                </a:lnTo>
                <a:lnTo>
                  <a:pt x="100" y="73"/>
                </a:lnTo>
                <a:lnTo>
                  <a:pt x="97" y="73"/>
                </a:lnTo>
                <a:lnTo>
                  <a:pt x="94" y="73"/>
                </a:lnTo>
                <a:lnTo>
                  <a:pt x="94" y="76"/>
                </a:lnTo>
                <a:lnTo>
                  <a:pt x="97" y="78"/>
                </a:lnTo>
                <a:lnTo>
                  <a:pt x="97" y="81"/>
                </a:lnTo>
                <a:lnTo>
                  <a:pt x="97" y="83"/>
                </a:lnTo>
                <a:lnTo>
                  <a:pt x="97" y="86"/>
                </a:lnTo>
                <a:lnTo>
                  <a:pt x="100" y="86"/>
                </a:lnTo>
                <a:lnTo>
                  <a:pt x="100" y="89"/>
                </a:lnTo>
                <a:lnTo>
                  <a:pt x="100" y="91"/>
                </a:lnTo>
                <a:lnTo>
                  <a:pt x="100" y="94"/>
                </a:lnTo>
                <a:lnTo>
                  <a:pt x="97" y="94"/>
                </a:lnTo>
                <a:lnTo>
                  <a:pt x="97" y="91"/>
                </a:lnTo>
                <a:lnTo>
                  <a:pt x="97" y="94"/>
                </a:lnTo>
                <a:lnTo>
                  <a:pt x="94" y="94"/>
                </a:lnTo>
                <a:lnTo>
                  <a:pt x="92" y="94"/>
                </a:lnTo>
                <a:lnTo>
                  <a:pt x="89" y="91"/>
                </a:lnTo>
                <a:lnTo>
                  <a:pt x="87" y="91"/>
                </a:lnTo>
                <a:lnTo>
                  <a:pt x="87" y="89"/>
                </a:lnTo>
                <a:lnTo>
                  <a:pt x="87" y="86"/>
                </a:lnTo>
                <a:lnTo>
                  <a:pt x="87" y="81"/>
                </a:lnTo>
                <a:lnTo>
                  <a:pt x="84" y="81"/>
                </a:lnTo>
                <a:lnTo>
                  <a:pt x="84" y="78"/>
                </a:lnTo>
                <a:lnTo>
                  <a:pt x="84" y="76"/>
                </a:lnTo>
                <a:lnTo>
                  <a:pt x="81" y="76"/>
                </a:lnTo>
                <a:lnTo>
                  <a:pt x="81" y="78"/>
                </a:lnTo>
                <a:lnTo>
                  <a:pt x="79" y="78"/>
                </a:lnTo>
                <a:lnTo>
                  <a:pt x="81" y="78"/>
                </a:lnTo>
                <a:lnTo>
                  <a:pt x="81" y="81"/>
                </a:lnTo>
                <a:lnTo>
                  <a:pt x="79" y="81"/>
                </a:lnTo>
                <a:lnTo>
                  <a:pt x="76" y="81"/>
                </a:lnTo>
                <a:lnTo>
                  <a:pt x="79" y="83"/>
                </a:lnTo>
                <a:lnTo>
                  <a:pt x="76" y="83"/>
                </a:lnTo>
                <a:lnTo>
                  <a:pt x="76" y="81"/>
                </a:lnTo>
                <a:lnTo>
                  <a:pt x="76" y="83"/>
                </a:lnTo>
                <a:lnTo>
                  <a:pt x="74" y="83"/>
                </a:lnTo>
                <a:lnTo>
                  <a:pt x="74" y="86"/>
                </a:lnTo>
                <a:lnTo>
                  <a:pt x="71" y="86"/>
                </a:lnTo>
                <a:lnTo>
                  <a:pt x="71" y="89"/>
                </a:lnTo>
                <a:lnTo>
                  <a:pt x="68" y="89"/>
                </a:lnTo>
                <a:lnTo>
                  <a:pt x="68" y="86"/>
                </a:lnTo>
                <a:lnTo>
                  <a:pt x="66" y="86"/>
                </a:lnTo>
                <a:lnTo>
                  <a:pt x="66" y="83"/>
                </a:lnTo>
                <a:lnTo>
                  <a:pt x="66" y="81"/>
                </a:lnTo>
                <a:lnTo>
                  <a:pt x="66" y="78"/>
                </a:lnTo>
                <a:lnTo>
                  <a:pt x="63" y="78"/>
                </a:lnTo>
                <a:lnTo>
                  <a:pt x="66" y="78"/>
                </a:lnTo>
                <a:lnTo>
                  <a:pt x="63" y="76"/>
                </a:lnTo>
                <a:lnTo>
                  <a:pt x="66" y="76"/>
                </a:lnTo>
                <a:lnTo>
                  <a:pt x="63" y="73"/>
                </a:lnTo>
                <a:lnTo>
                  <a:pt x="66" y="73"/>
                </a:lnTo>
                <a:lnTo>
                  <a:pt x="68" y="73"/>
                </a:lnTo>
                <a:lnTo>
                  <a:pt x="68" y="70"/>
                </a:lnTo>
                <a:lnTo>
                  <a:pt x="68" y="68"/>
                </a:lnTo>
                <a:lnTo>
                  <a:pt x="68" y="65"/>
                </a:lnTo>
                <a:lnTo>
                  <a:pt x="68" y="62"/>
                </a:lnTo>
                <a:lnTo>
                  <a:pt x="68" y="60"/>
                </a:lnTo>
                <a:lnTo>
                  <a:pt x="66" y="60"/>
                </a:lnTo>
                <a:lnTo>
                  <a:pt x="66" y="57"/>
                </a:lnTo>
                <a:lnTo>
                  <a:pt x="63" y="57"/>
                </a:lnTo>
                <a:lnTo>
                  <a:pt x="60" y="55"/>
                </a:lnTo>
                <a:lnTo>
                  <a:pt x="58" y="55"/>
                </a:lnTo>
                <a:lnTo>
                  <a:pt x="55" y="55"/>
                </a:lnTo>
                <a:lnTo>
                  <a:pt x="50" y="55"/>
                </a:lnTo>
                <a:lnTo>
                  <a:pt x="50" y="52"/>
                </a:lnTo>
                <a:lnTo>
                  <a:pt x="47" y="55"/>
                </a:lnTo>
                <a:lnTo>
                  <a:pt x="45" y="55"/>
                </a:lnTo>
                <a:lnTo>
                  <a:pt x="42" y="55"/>
                </a:lnTo>
                <a:lnTo>
                  <a:pt x="40" y="55"/>
                </a:lnTo>
                <a:lnTo>
                  <a:pt x="37" y="55"/>
                </a:lnTo>
                <a:lnTo>
                  <a:pt x="37" y="57"/>
                </a:lnTo>
                <a:lnTo>
                  <a:pt x="34" y="60"/>
                </a:lnTo>
                <a:lnTo>
                  <a:pt x="32" y="60"/>
                </a:lnTo>
                <a:lnTo>
                  <a:pt x="32" y="62"/>
                </a:lnTo>
                <a:lnTo>
                  <a:pt x="29" y="65"/>
                </a:lnTo>
                <a:lnTo>
                  <a:pt x="29" y="68"/>
                </a:lnTo>
                <a:lnTo>
                  <a:pt x="29" y="73"/>
                </a:lnTo>
                <a:lnTo>
                  <a:pt x="29" y="76"/>
                </a:lnTo>
                <a:lnTo>
                  <a:pt x="27" y="76"/>
                </a:lnTo>
                <a:lnTo>
                  <a:pt x="24" y="76"/>
                </a:lnTo>
                <a:lnTo>
                  <a:pt x="21" y="76"/>
                </a:lnTo>
                <a:lnTo>
                  <a:pt x="21" y="78"/>
                </a:lnTo>
                <a:lnTo>
                  <a:pt x="19" y="78"/>
                </a:lnTo>
                <a:lnTo>
                  <a:pt x="19" y="81"/>
                </a:lnTo>
                <a:lnTo>
                  <a:pt x="16" y="81"/>
                </a:lnTo>
                <a:lnTo>
                  <a:pt x="14" y="81"/>
                </a:lnTo>
                <a:lnTo>
                  <a:pt x="14" y="78"/>
                </a:lnTo>
                <a:lnTo>
                  <a:pt x="11" y="78"/>
                </a:lnTo>
                <a:lnTo>
                  <a:pt x="8" y="78"/>
                </a:lnTo>
                <a:lnTo>
                  <a:pt x="6" y="78"/>
                </a:lnTo>
                <a:lnTo>
                  <a:pt x="3" y="78"/>
                </a:lnTo>
                <a:lnTo>
                  <a:pt x="6" y="81"/>
                </a:lnTo>
                <a:lnTo>
                  <a:pt x="6" y="83"/>
                </a:lnTo>
                <a:lnTo>
                  <a:pt x="3" y="83"/>
                </a:lnTo>
                <a:lnTo>
                  <a:pt x="3" y="81"/>
                </a:lnTo>
                <a:lnTo>
                  <a:pt x="0" y="81"/>
                </a:lnTo>
                <a:lnTo>
                  <a:pt x="0" y="78"/>
                </a:lnTo>
                <a:lnTo>
                  <a:pt x="0" y="76"/>
                </a:lnTo>
                <a:lnTo>
                  <a:pt x="0" y="73"/>
                </a:lnTo>
                <a:lnTo>
                  <a:pt x="0" y="68"/>
                </a:lnTo>
                <a:lnTo>
                  <a:pt x="0" y="65"/>
                </a:lnTo>
                <a:lnTo>
                  <a:pt x="3" y="65"/>
                </a:lnTo>
                <a:lnTo>
                  <a:pt x="3" y="62"/>
                </a:lnTo>
                <a:lnTo>
                  <a:pt x="3" y="60"/>
                </a:lnTo>
                <a:lnTo>
                  <a:pt x="6" y="60"/>
                </a:lnTo>
                <a:lnTo>
                  <a:pt x="6" y="57"/>
                </a:lnTo>
                <a:lnTo>
                  <a:pt x="6" y="55"/>
                </a:lnTo>
                <a:lnTo>
                  <a:pt x="6" y="52"/>
                </a:lnTo>
                <a:lnTo>
                  <a:pt x="6" y="49"/>
                </a:lnTo>
                <a:lnTo>
                  <a:pt x="8" y="49"/>
                </a:lnTo>
                <a:lnTo>
                  <a:pt x="8" y="47"/>
                </a:lnTo>
                <a:lnTo>
                  <a:pt x="8" y="44"/>
                </a:lnTo>
                <a:lnTo>
                  <a:pt x="8" y="42"/>
                </a:lnTo>
                <a:lnTo>
                  <a:pt x="6" y="39"/>
                </a:lnTo>
                <a:lnTo>
                  <a:pt x="6" y="36"/>
                </a:lnTo>
                <a:lnTo>
                  <a:pt x="6" y="34"/>
                </a:lnTo>
                <a:lnTo>
                  <a:pt x="3" y="34"/>
                </a:lnTo>
                <a:lnTo>
                  <a:pt x="3" y="31"/>
                </a:lnTo>
                <a:lnTo>
                  <a:pt x="3" y="29"/>
                </a:lnTo>
                <a:lnTo>
                  <a:pt x="3" y="26"/>
                </a:lnTo>
                <a:lnTo>
                  <a:pt x="6" y="26"/>
                </a:lnTo>
                <a:lnTo>
                  <a:pt x="8" y="26"/>
                </a:lnTo>
                <a:lnTo>
                  <a:pt x="8" y="23"/>
                </a:lnTo>
                <a:lnTo>
                  <a:pt x="8" y="21"/>
                </a:lnTo>
                <a:lnTo>
                  <a:pt x="8" y="18"/>
                </a:lnTo>
                <a:lnTo>
                  <a:pt x="8" y="15"/>
                </a:lnTo>
                <a:lnTo>
                  <a:pt x="8" y="13"/>
                </a:lnTo>
                <a:lnTo>
                  <a:pt x="8" y="10"/>
                </a:lnTo>
                <a:lnTo>
                  <a:pt x="8" y="8"/>
                </a:lnTo>
                <a:lnTo>
                  <a:pt x="8" y="5"/>
                </a:lnTo>
                <a:lnTo>
                  <a:pt x="8" y="2"/>
                </a:lnTo>
                <a:lnTo>
                  <a:pt x="11" y="0"/>
                </a:lnTo>
                <a:lnTo>
                  <a:pt x="14" y="0"/>
                </a:lnTo>
                <a:lnTo>
                  <a:pt x="14" y="2"/>
                </a:lnTo>
                <a:lnTo>
                  <a:pt x="16" y="2"/>
                </a:lnTo>
              </a:path>
            </a:pathLst>
          </a:custGeom>
          <a:noFill/>
          <a:ln w="4763">
            <a:solidFill>
              <a:srgbClr val="6E6E6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296" name="Freeform 86"/>
          <p:cNvSpPr>
            <a:spLocks/>
          </p:cNvSpPr>
          <p:nvPr/>
        </p:nvSpPr>
        <p:spPr bwMode="auto">
          <a:xfrm>
            <a:off x="7019192" y="5768975"/>
            <a:ext cx="30774" cy="82550"/>
          </a:xfrm>
          <a:custGeom>
            <a:avLst/>
            <a:gdLst>
              <a:gd name="T0" fmla="*/ 21 w 21"/>
              <a:gd name="T1" fmla="*/ 3 h 52"/>
              <a:gd name="T2" fmla="*/ 18 w 21"/>
              <a:gd name="T3" fmla="*/ 5 h 52"/>
              <a:gd name="T4" fmla="*/ 15 w 21"/>
              <a:gd name="T5" fmla="*/ 8 h 52"/>
              <a:gd name="T6" fmla="*/ 18 w 21"/>
              <a:gd name="T7" fmla="*/ 10 h 52"/>
              <a:gd name="T8" fmla="*/ 15 w 21"/>
              <a:gd name="T9" fmla="*/ 13 h 52"/>
              <a:gd name="T10" fmla="*/ 18 w 21"/>
              <a:gd name="T11" fmla="*/ 16 h 52"/>
              <a:gd name="T12" fmla="*/ 21 w 21"/>
              <a:gd name="T13" fmla="*/ 13 h 52"/>
              <a:gd name="T14" fmla="*/ 21 w 21"/>
              <a:gd name="T15" fmla="*/ 18 h 52"/>
              <a:gd name="T16" fmla="*/ 18 w 21"/>
              <a:gd name="T17" fmla="*/ 21 h 52"/>
              <a:gd name="T18" fmla="*/ 15 w 21"/>
              <a:gd name="T19" fmla="*/ 23 h 52"/>
              <a:gd name="T20" fmla="*/ 15 w 21"/>
              <a:gd name="T21" fmla="*/ 23 h 52"/>
              <a:gd name="T22" fmla="*/ 18 w 21"/>
              <a:gd name="T23" fmla="*/ 26 h 52"/>
              <a:gd name="T24" fmla="*/ 18 w 21"/>
              <a:gd name="T25" fmla="*/ 31 h 52"/>
              <a:gd name="T26" fmla="*/ 15 w 21"/>
              <a:gd name="T27" fmla="*/ 34 h 52"/>
              <a:gd name="T28" fmla="*/ 13 w 21"/>
              <a:gd name="T29" fmla="*/ 37 h 52"/>
              <a:gd name="T30" fmla="*/ 13 w 21"/>
              <a:gd name="T31" fmla="*/ 42 h 52"/>
              <a:gd name="T32" fmla="*/ 10 w 21"/>
              <a:gd name="T33" fmla="*/ 39 h 52"/>
              <a:gd name="T34" fmla="*/ 10 w 21"/>
              <a:gd name="T35" fmla="*/ 44 h 52"/>
              <a:gd name="T36" fmla="*/ 8 w 21"/>
              <a:gd name="T37" fmla="*/ 47 h 52"/>
              <a:gd name="T38" fmla="*/ 8 w 21"/>
              <a:gd name="T39" fmla="*/ 47 h 52"/>
              <a:gd name="T40" fmla="*/ 8 w 21"/>
              <a:gd name="T41" fmla="*/ 47 h 52"/>
              <a:gd name="T42" fmla="*/ 10 w 21"/>
              <a:gd name="T43" fmla="*/ 50 h 52"/>
              <a:gd name="T44" fmla="*/ 8 w 21"/>
              <a:gd name="T45" fmla="*/ 52 h 52"/>
              <a:gd name="T46" fmla="*/ 5 w 21"/>
              <a:gd name="T47" fmla="*/ 50 h 52"/>
              <a:gd name="T48" fmla="*/ 2 w 21"/>
              <a:gd name="T49" fmla="*/ 47 h 52"/>
              <a:gd name="T50" fmla="*/ 0 w 21"/>
              <a:gd name="T51" fmla="*/ 44 h 52"/>
              <a:gd name="T52" fmla="*/ 2 w 21"/>
              <a:gd name="T53" fmla="*/ 42 h 52"/>
              <a:gd name="T54" fmla="*/ 5 w 21"/>
              <a:gd name="T55" fmla="*/ 39 h 52"/>
              <a:gd name="T56" fmla="*/ 5 w 21"/>
              <a:gd name="T57" fmla="*/ 39 h 52"/>
              <a:gd name="T58" fmla="*/ 2 w 21"/>
              <a:gd name="T59" fmla="*/ 42 h 52"/>
              <a:gd name="T60" fmla="*/ 5 w 21"/>
              <a:gd name="T61" fmla="*/ 42 h 52"/>
              <a:gd name="T62" fmla="*/ 5 w 21"/>
              <a:gd name="T63" fmla="*/ 37 h 52"/>
              <a:gd name="T64" fmla="*/ 8 w 21"/>
              <a:gd name="T65" fmla="*/ 34 h 52"/>
              <a:gd name="T66" fmla="*/ 8 w 21"/>
              <a:gd name="T67" fmla="*/ 34 h 52"/>
              <a:gd name="T68" fmla="*/ 8 w 21"/>
              <a:gd name="T69" fmla="*/ 29 h 52"/>
              <a:gd name="T70" fmla="*/ 8 w 21"/>
              <a:gd name="T71" fmla="*/ 29 h 52"/>
              <a:gd name="T72" fmla="*/ 8 w 21"/>
              <a:gd name="T73" fmla="*/ 26 h 52"/>
              <a:gd name="T74" fmla="*/ 8 w 21"/>
              <a:gd name="T75" fmla="*/ 26 h 52"/>
              <a:gd name="T76" fmla="*/ 10 w 21"/>
              <a:gd name="T77" fmla="*/ 23 h 52"/>
              <a:gd name="T78" fmla="*/ 10 w 21"/>
              <a:gd name="T79" fmla="*/ 18 h 52"/>
              <a:gd name="T80" fmla="*/ 8 w 21"/>
              <a:gd name="T81" fmla="*/ 16 h 52"/>
              <a:gd name="T82" fmla="*/ 10 w 21"/>
              <a:gd name="T83" fmla="*/ 13 h 52"/>
              <a:gd name="T84" fmla="*/ 13 w 21"/>
              <a:gd name="T85" fmla="*/ 10 h 52"/>
              <a:gd name="T86" fmla="*/ 10 w 21"/>
              <a:gd name="T87" fmla="*/ 8 h 52"/>
              <a:gd name="T88" fmla="*/ 10 w 21"/>
              <a:gd name="T89" fmla="*/ 8 h 52"/>
              <a:gd name="T90" fmla="*/ 13 w 21"/>
              <a:gd name="T91" fmla="*/ 5 h 52"/>
              <a:gd name="T92" fmla="*/ 13 w 21"/>
              <a:gd name="T93" fmla="*/ 5 h 52"/>
              <a:gd name="T94" fmla="*/ 15 w 21"/>
              <a:gd name="T95" fmla="*/ 3 h 52"/>
              <a:gd name="T96" fmla="*/ 18 w 21"/>
              <a:gd name="T97" fmla="*/ 0 h 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1" h="52">
                <a:moveTo>
                  <a:pt x="18" y="3"/>
                </a:moveTo>
                <a:lnTo>
                  <a:pt x="21" y="3"/>
                </a:lnTo>
                <a:lnTo>
                  <a:pt x="18" y="3"/>
                </a:lnTo>
                <a:lnTo>
                  <a:pt x="18" y="5"/>
                </a:lnTo>
                <a:lnTo>
                  <a:pt x="18" y="8"/>
                </a:lnTo>
                <a:lnTo>
                  <a:pt x="15" y="8"/>
                </a:lnTo>
                <a:lnTo>
                  <a:pt x="15" y="10"/>
                </a:lnTo>
                <a:lnTo>
                  <a:pt x="18" y="10"/>
                </a:lnTo>
                <a:lnTo>
                  <a:pt x="18" y="13"/>
                </a:lnTo>
                <a:lnTo>
                  <a:pt x="15" y="13"/>
                </a:lnTo>
                <a:lnTo>
                  <a:pt x="18" y="13"/>
                </a:lnTo>
                <a:lnTo>
                  <a:pt x="18" y="16"/>
                </a:lnTo>
                <a:lnTo>
                  <a:pt x="18" y="13"/>
                </a:lnTo>
                <a:lnTo>
                  <a:pt x="21" y="13"/>
                </a:lnTo>
                <a:lnTo>
                  <a:pt x="21" y="16"/>
                </a:lnTo>
                <a:lnTo>
                  <a:pt x="21" y="18"/>
                </a:lnTo>
                <a:lnTo>
                  <a:pt x="18" y="18"/>
                </a:lnTo>
                <a:lnTo>
                  <a:pt x="18" y="21"/>
                </a:lnTo>
                <a:lnTo>
                  <a:pt x="18" y="23"/>
                </a:lnTo>
                <a:lnTo>
                  <a:pt x="15" y="23"/>
                </a:lnTo>
                <a:lnTo>
                  <a:pt x="15" y="21"/>
                </a:lnTo>
                <a:lnTo>
                  <a:pt x="15" y="23"/>
                </a:lnTo>
                <a:lnTo>
                  <a:pt x="15" y="26"/>
                </a:lnTo>
                <a:lnTo>
                  <a:pt x="18" y="26"/>
                </a:lnTo>
                <a:lnTo>
                  <a:pt x="18" y="29"/>
                </a:lnTo>
                <a:lnTo>
                  <a:pt x="18" y="31"/>
                </a:lnTo>
                <a:lnTo>
                  <a:pt x="15" y="31"/>
                </a:lnTo>
                <a:lnTo>
                  <a:pt x="15" y="34"/>
                </a:lnTo>
                <a:lnTo>
                  <a:pt x="13" y="34"/>
                </a:lnTo>
                <a:lnTo>
                  <a:pt x="13" y="37"/>
                </a:lnTo>
                <a:lnTo>
                  <a:pt x="13" y="39"/>
                </a:lnTo>
                <a:lnTo>
                  <a:pt x="13" y="42"/>
                </a:lnTo>
                <a:lnTo>
                  <a:pt x="10" y="42"/>
                </a:lnTo>
                <a:lnTo>
                  <a:pt x="10" y="39"/>
                </a:lnTo>
                <a:lnTo>
                  <a:pt x="10" y="42"/>
                </a:lnTo>
                <a:lnTo>
                  <a:pt x="10" y="44"/>
                </a:lnTo>
                <a:lnTo>
                  <a:pt x="8" y="44"/>
                </a:lnTo>
                <a:lnTo>
                  <a:pt x="8" y="47"/>
                </a:lnTo>
                <a:lnTo>
                  <a:pt x="10" y="47"/>
                </a:lnTo>
                <a:lnTo>
                  <a:pt x="8" y="47"/>
                </a:lnTo>
                <a:lnTo>
                  <a:pt x="10" y="47"/>
                </a:lnTo>
                <a:lnTo>
                  <a:pt x="8" y="47"/>
                </a:lnTo>
                <a:lnTo>
                  <a:pt x="8" y="50"/>
                </a:lnTo>
                <a:lnTo>
                  <a:pt x="10" y="50"/>
                </a:lnTo>
                <a:lnTo>
                  <a:pt x="8" y="50"/>
                </a:lnTo>
                <a:lnTo>
                  <a:pt x="8" y="52"/>
                </a:lnTo>
                <a:lnTo>
                  <a:pt x="8" y="50"/>
                </a:lnTo>
                <a:lnTo>
                  <a:pt x="5" y="50"/>
                </a:lnTo>
                <a:lnTo>
                  <a:pt x="2" y="50"/>
                </a:lnTo>
                <a:lnTo>
                  <a:pt x="2" y="47"/>
                </a:lnTo>
                <a:lnTo>
                  <a:pt x="0" y="47"/>
                </a:lnTo>
                <a:lnTo>
                  <a:pt x="0" y="44"/>
                </a:lnTo>
                <a:lnTo>
                  <a:pt x="2" y="44"/>
                </a:lnTo>
                <a:lnTo>
                  <a:pt x="2" y="42"/>
                </a:lnTo>
                <a:lnTo>
                  <a:pt x="5" y="42"/>
                </a:lnTo>
                <a:lnTo>
                  <a:pt x="5" y="39"/>
                </a:lnTo>
                <a:lnTo>
                  <a:pt x="8" y="39"/>
                </a:lnTo>
                <a:lnTo>
                  <a:pt x="5" y="39"/>
                </a:lnTo>
                <a:lnTo>
                  <a:pt x="5" y="42"/>
                </a:lnTo>
                <a:lnTo>
                  <a:pt x="2" y="42"/>
                </a:lnTo>
                <a:lnTo>
                  <a:pt x="5" y="39"/>
                </a:lnTo>
                <a:lnTo>
                  <a:pt x="5" y="42"/>
                </a:lnTo>
                <a:lnTo>
                  <a:pt x="5" y="39"/>
                </a:lnTo>
                <a:lnTo>
                  <a:pt x="5" y="37"/>
                </a:lnTo>
                <a:lnTo>
                  <a:pt x="5" y="34"/>
                </a:lnTo>
                <a:lnTo>
                  <a:pt x="8" y="34"/>
                </a:lnTo>
                <a:lnTo>
                  <a:pt x="8" y="31"/>
                </a:lnTo>
                <a:lnTo>
                  <a:pt x="8" y="34"/>
                </a:lnTo>
                <a:lnTo>
                  <a:pt x="8" y="31"/>
                </a:lnTo>
                <a:lnTo>
                  <a:pt x="8" y="29"/>
                </a:lnTo>
                <a:lnTo>
                  <a:pt x="10" y="29"/>
                </a:lnTo>
                <a:lnTo>
                  <a:pt x="8" y="29"/>
                </a:lnTo>
                <a:lnTo>
                  <a:pt x="10" y="26"/>
                </a:lnTo>
                <a:lnTo>
                  <a:pt x="8" y="26"/>
                </a:lnTo>
                <a:lnTo>
                  <a:pt x="10" y="26"/>
                </a:lnTo>
                <a:lnTo>
                  <a:pt x="8" y="26"/>
                </a:lnTo>
                <a:lnTo>
                  <a:pt x="10" y="26"/>
                </a:lnTo>
                <a:lnTo>
                  <a:pt x="10" y="23"/>
                </a:lnTo>
                <a:lnTo>
                  <a:pt x="10" y="21"/>
                </a:lnTo>
                <a:lnTo>
                  <a:pt x="10" y="18"/>
                </a:lnTo>
                <a:lnTo>
                  <a:pt x="8" y="18"/>
                </a:lnTo>
                <a:lnTo>
                  <a:pt x="8" y="16"/>
                </a:lnTo>
                <a:lnTo>
                  <a:pt x="10" y="16"/>
                </a:lnTo>
                <a:lnTo>
                  <a:pt x="10" y="13"/>
                </a:lnTo>
                <a:lnTo>
                  <a:pt x="13" y="13"/>
                </a:lnTo>
                <a:lnTo>
                  <a:pt x="13" y="10"/>
                </a:lnTo>
                <a:lnTo>
                  <a:pt x="10" y="10"/>
                </a:lnTo>
                <a:lnTo>
                  <a:pt x="10" y="8"/>
                </a:lnTo>
                <a:lnTo>
                  <a:pt x="13" y="8"/>
                </a:lnTo>
                <a:lnTo>
                  <a:pt x="10" y="8"/>
                </a:lnTo>
                <a:lnTo>
                  <a:pt x="10" y="5"/>
                </a:lnTo>
                <a:lnTo>
                  <a:pt x="13" y="5"/>
                </a:lnTo>
                <a:lnTo>
                  <a:pt x="13" y="8"/>
                </a:lnTo>
                <a:lnTo>
                  <a:pt x="13" y="5"/>
                </a:lnTo>
                <a:lnTo>
                  <a:pt x="15" y="5"/>
                </a:lnTo>
                <a:lnTo>
                  <a:pt x="15" y="3"/>
                </a:lnTo>
                <a:lnTo>
                  <a:pt x="18" y="3"/>
                </a:lnTo>
                <a:lnTo>
                  <a:pt x="18" y="0"/>
                </a:lnTo>
                <a:lnTo>
                  <a:pt x="18" y="3"/>
                </a:lnTo>
              </a:path>
            </a:pathLst>
          </a:custGeom>
          <a:noFill/>
          <a:ln w="4763">
            <a:solidFill>
              <a:srgbClr val="6E6E6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297" name="Freeform 87"/>
          <p:cNvSpPr>
            <a:spLocks/>
          </p:cNvSpPr>
          <p:nvPr/>
        </p:nvSpPr>
        <p:spPr bwMode="auto">
          <a:xfrm>
            <a:off x="6838951" y="5756276"/>
            <a:ext cx="14654" cy="28575"/>
          </a:xfrm>
          <a:custGeom>
            <a:avLst/>
            <a:gdLst>
              <a:gd name="T0" fmla="*/ 8 w 10"/>
              <a:gd name="T1" fmla="*/ 5 h 18"/>
              <a:gd name="T2" fmla="*/ 10 w 10"/>
              <a:gd name="T3" fmla="*/ 5 h 18"/>
              <a:gd name="T4" fmla="*/ 10 w 10"/>
              <a:gd name="T5" fmla="*/ 3 h 18"/>
              <a:gd name="T6" fmla="*/ 10 w 10"/>
              <a:gd name="T7" fmla="*/ 5 h 18"/>
              <a:gd name="T8" fmla="*/ 8 w 10"/>
              <a:gd name="T9" fmla="*/ 8 h 18"/>
              <a:gd name="T10" fmla="*/ 8 w 10"/>
              <a:gd name="T11" fmla="*/ 11 h 18"/>
              <a:gd name="T12" fmla="*/ 8 w 10"/>
              <a:gd name="T13" fmla="*/ 13 h 18"/>
              <a:gd name="T14" fmla="*/ 5 w 10"/>
              <a:gd name="T15" fmla="*/ 18 h 18"/>
              <a:gd name="T16" fmla="*/ 3 w 10"/>
              <a:gd name="T17" fmla="*/ 18 h 18"/>
              <a:gd name="T18" fmla="*/ 3 w 10"/>
              <a:gd name="T19" fmla="*/ 16 h 18"/>
              <a:gd name="T20" fmla="*/ 0 w 10"/>
              <a:gd name="T21" fmla="*/ 16 h 18"/>
              <a:gd name="T22" fmla="*/ 0 w 10"/>
              <a:gd name="T23" fmla="*/ 13 h 18"/>
              <a:gd name="T24" fmla="*/ 0 w 10"/>
              <a:gd name="T25" fmla="*/ 11 h 18"/>
              <a:gd name="T26" fmla="*/ 0 w 10"/>
              <a:gd name="T27" fmla="*/ 8 h 18"/>
              <a:gd name="T28" fmla="*/ 0 w 10"/>
              <a:gd name="T29" fmla="*/ 5 h 18"/>
              <a:gd name="T30" fmla="*/ 0 w 10"/>
              <a:gd name="T31" fmla="*/ 3 h 18"/>
              <a:gd name="T32" fmla="*/ 3 w 10"/>
              <a:gd name="T33" fmla="*/ 3 h 18"/>
              <a:gd name="T34" fmla="*/ 5 w 10"/>
              <a:gd name="T35" fmla="*/ 3 h 18"/>
              <a:gd name="T36" fmla="*/ 5 w 10"/>
              <a:gd name="T37" fmla="*/ 0 h 18"/>
              <a:gd name="T38" fmla="*/ 8 w 10"/>
              <a:gd name="T39" fmla="*/ 0 h 18"/>
              <a:gd name="T40" fmla="*/ 8 w 10"/>
              <a:gd name="T41" fmla="*/ 3 h 18"/>
              <a:gd name="T42" fmla="*/ 8 w 10"/>
              <a:gd name="T43" fmla="*/ 5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10" h="18">
                <a:moveTo>
                  <a:pt x="8" y="5"/>
                </a:moveTo>
                <a:lnTo>
                  <a:pt x="10" y="5"/>
                </a:lnTo>
                <a:lnTo>
                  <a:pt x="10" y="3"/>
                </a:lnTo>
                <a:lnTo>
                  <a:pt x="10" y="5"/>
                </a:lnTo>
                <a:lnTo>
                  <a:pt x="8" y="8"/>
                </a:lnTo>
                <a:lnTo>
                  <a:pt x="8" y="11"/>
                </a:lnTo>
                <a:lnTo>
                  <a:pt x="8" y="13"/>
                </a:lnTo>
                <a:lnTo>
                  <a:pt x="5" y="18"/>
                </a:lnTo>
                <a:lnTo>
                  <a:pt x="3" y="18"/>
                </a:lnTo>
                <a:lnTo>
                  <a:pt x="3" y="16"/>
                </a:lnTo>
                <a:lnTo>
                  <a:pt x="0" y="16"/>
                </a:lnTo>
                <a:lnTo>
                  <a:pt x="0" y="13"/>
                </a:lnTo>
                <a:lnTo>
                  <a:pt x="0" y="11"/>
                </a:lnTo>
                <a:lnTo>
                  <a:pt x="0" y="8"/>
                </a:lnTo>
                <a:lnTo>
                  <a:pt x="0" y="5"/>
                </a:lnTo>
                <a:lnTo>
                  <a:pt x="0" y="3"/>
                </a:lnTo>
                <a:lnTo>
                  <a:pt x="3" y="3"/>
                </a:lnTo>
                <a:lnTo>
                  <a:pt x="5" y="3"/>
                </a:lnTo>
                <a:lnTo>
                  <a:pt x="5" y="0"/>
                </a:lnTo>
                <a:lnTo>
                  <a:pt x="8" y="0"/>
                </a:lnTo>
                <a:lnTo>
                  <a:pt x="8" y="3"/>
                </a:lnTo>
                <a:lnTo>
                  <a:pt x="8" y="5"/>
                </a:lnTo>
              </a:path>
            </a:pathLst>
          </a:custGeom>
          <a:noFill/>
          <a:ln w="4763">
            <a:solidFill>
              <a:srgbClr val="6E6E6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298" name="Freeform 88"/>
          <p:cNvSpPr>
            <a:spLocks/>
          </p:cNvSpPr>
          <p:nvPr/>
        </p:nvSpPr>
        <p:spPr bwMode="auto">
          <a:xfrm>
            <a:off x="6755423" y="5753101"/>
            <a:ext cx="83527" cy="136525"/>
          </a:xfrm>
          <a:custGeom>
            <a:avLst/>
            <a:gdLst>
              <a:gd name="T0" fmla="*/ 49 w 57"/>
              <a:gd name="T1" fmla="*/ 7 h 86"/>
              <a:gd name="T2" fmla="*/ 49 w 57"/>
              <a:gd name="T3" fmla="*/ 13 h 86"/>
              <a:gd name="T4" fmla="*/ 54 w 57"/>
              <a:gd name="T5" fmla="*/ 13 h 86"/>
              <a:gd name="T6" fmla="*/ 57 w 57"/>
              <a:gd name="T7" fmla="*/ 18 h 86"/>
              <a:gd name="T8" fmla="*/ 57 w 57"/>
              <a:gd name="T9" fmla="*/ 23 h 86"/>
              <a:gd name="T10" fmla="*/ 54 w 57"/>
              <a:gd name="T11" fmla="*/ 28 h 86"/>
              <a:gd name="T12" fmla="*/ 57 w 57"/>
              <a:gd name="T13" fmla="*/ 31 h 86"/>
              <a:gd name="T14" fmla="*/ 54 w 57"/>
              <a:gd name="T15" fmla="*/ 36 h 86"/>
              <a:gd name="T16" fmla="*/ 54 w 57"/>
              <a:gd name="T17" fmla="*/ 41 h 86"/>
              <a:gd name="T18" fmla="*/ 49 w 57"/>
              <a:gd name="T19" fmla="*/ 44 h 86"/>
              <a:gd name="T20" fmla="*/ 49 w 57"/>
              <a:gd name="T21" fmla="*/ 49 h 86"/>
              <a:gd name="T22" fmla="*/ 49 w 57"/>
              <a:gd name="T23" fmla="*/ 49 h 86"/>
              <a:gd name="T24" fmla="*/ 52 w 57"/>
              <a:gd name="T25" fmla="*/ 54 h 86"/>
              <a:gd name="T26" fmla="*/ 54 w 57"/>
              <a:gd name="T27" fmla="*/ 57 h 86"/>
              <a:gd name="T28" fmla="*/ 54 w 57"/>
              <a:gd name="T29" fmla="*/ 62 h 86"/>
              <a:gd name="T30" fmla="*/ 54 w 57"/>
              <a:gd name="T31" fmla="*/ 67 h 86"/>
              <a:gd name="T32" fmla="*/ 54 w 57"/>
              <a:gd name="T33" fmla="*/ 73 h 86"/>
              <a:gd name="T34" fmla="*/ 54 w 57"/>
              <a:gd name="T35" fmla="*/ 78 h 86"/>
              <a:gd name="T36" fmla="*/ 49 w 57"/>
              <a:gd name="T37" fmla="*/ 80 h 86"/>
              <a:gd name="T38" fmla="*/ 47 w 57"/>
              <a:gd name="T39" fmla="*/ 86 h 86"/>
              <a:gd name="T40" fmla="*/ 41 w 57"/>
              <a:gd name="T41" fmla="*/ 86 h 86"/>
              <a:gd name="T42" fmla="*/ 36 w 57"/>
              <a:gd name="T43" fmla="*/ 86 h 86"/>
              <a:gd name="T44" fmla="*/ 28 w 57"/>
              <a:gd name="T45" fmla="*/ 83 h 86"/>
              <a:gd name="T46" fmla="*/ 23 w 57"/>
              <a:gd name="T47" fmla="*/ 83 h 86"/>
              <a:gd name="T48" fmla="*/ 20 w 57"/>
              <a:gd name="T49" fmla="*/ 80 h 86"/>
              <a:gd name="T50" fmla="*/ 15 w 57"/>
              <a:gd name="T51" fmla="*/ 78 h 86"/>
              <a:gd name="T52" fmla="*/ 10 w 57"/>
              <a:gd name="T53" fmla="*/ 80 h 86"/>
              <a:gd name="T54" fmla="*/ 10 w 57"/>
              <a:gd name="T55" fmla="*/ 73 h 86"/>
              <a:gd name="T56" fmla="*/ 13 w 57"/>
              <a:gd name="T57" fmla="*/ 70 h 86"/>
              <a:gd name="T58" fmla="*/ 7 w 57"/>
              <a:gd name="T59" fmla="*/ 73 h 86"/>
              <a:gd name="T60" fmla="*/ 10 w 57"/>
              <a:gd name="T61" fmla="*/ 70 h 86"/>
              <a:gd name="T62" fmla="*/ 5 w 57"/>
              <a:gd name="T63" fmla="*/ 65 h 86"/>
              <a:gd name="T64" fmla="*/ 7 w 57"/>
              <a:gd name="T65" fmla="*/ 60 h 86"/>
              <a:gd name="T66" fmla="*/ 7 w 57"/>
              <a:gd name="T67" fmla="*/ 54 h 86"/>
              <a:gd name="T68" fmla="*/ 5 w 57"/>
              <a:gd name="T69" fmla="*/ 52 h 86"/>
              <a:gd name="T70" fmla="*/ 5 w 57"/>
              <a:gd name="T71" fmla="*/ 49 h 86"/>
              <a:gd name="T72" fmla="*/ 2 w 57"/>
              <a:gd name="T73" fmla="*/ 44 h 86"/>
              <a:gd name="T74" fmla="*/ 0 w 57"/>
              <a:gd name="T75" fmla="*/ 41 h 86"/>
              <a:gd name="T76" fmla="*/ 2 w 57"/>
              <a:gd name="T77" fmla="*/ 39 h 86"/>
              <a:gd name="T78" fmla="*/ 5 w 57"/>
              <a:gd name="T79" fmla="*/ 33 h 86"/>
              <a:gd name="T80" fmla="*/ 7 w 57"/>
              <a:gd name="T81" fmla="*/ 28 h 86"/>
              <a:gd name="T82" fmla="*/ 13 w 57"/>
              <a:gd name="T83" fmla="*/ 28 h 86"/>
              <a:gd name="T84" fmla="*/ 15 w 57"/>
              <a:gd name="T85" fmla="*/ 31 h 86"/>
              <a:gd name="T86" fmla="*/ 20 w 57"/>
              <a:gd name="T87" fmla="*/ 31 h 86"/>
              <a:gd name="T88" fmla="*/ 26 w 57"/>
              <a:gd name="T89" fmla="*/ 31 h 86"/>
              <a:gd name="T90" fmla="*/ 28 w 57"/>
              <a:gd name="T91" fmla="*/ 28 h 86"/>
              <a:gd name="T92" fmla="*/ 26 w 57"/>
              <a:gd name="T93" fmla="*/ 23 h 86"/>
              <a:gd name="T94" fmla="*/ 26 w 57"/>
              <a:gd name="T95" fmla="*/ 18 h 86"/>
              <a:gd name="T96" fmla="*/ 28 w 57"/>
              <a:gd name="T97" fmla="*/ 15 h 86"/>
              <a:gd name="T98" fmla="*/ 28 w 57"/>
              <a:gd name="T99" fmla="*/ 13 h 86"/>
              <a:gd name="T100" fmla="*/ 28 w 57"/>
              <a:gd name="T101" fmla="*/ 7 h 86"/>
              <a:gd name="T102" fmla="*/ 31 w 57"/>
              <a:gd name="T103" fmla="*/ 5 h 86"/>
              <a:gd name="T104" fmla="*/ 34 w 57"/>
              <a:gd name="T105" fmla="*/ 2 h 86"/>
              <a:gd name="T106" fmla="*/ 36 w 57"/>
              <a:gd name="T107" fmla="*/ 0 h 86"/>
              <a:gd name="T108" fmla="*/ 39 w 57"/>
              <a:gd name="T109" fmla="*/ 2 h 86"/>
              <a:gd name="T110" fmla="*/ 41 w 57"/>
              <a:gd name="T111" fmla="*/ 5 h 86"/>
              <a:gd name="T112" fmla="*/ 47 w 57"/>
              <a:gd name="T113" fmla="*/ 5 h 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57" h="86">
                <a:moveTo>
                  <a:pt x="47" y="7"/>
                </a:moveTo>
                <a:lnTo>
                  <a:pt x="49" y="7"/>
                </a:lnTo>
                <a:lnTo>
                  <a:pt x="49" y="10"/>
                </a:lnTo>
                <a:lnTo>
                  <a:pt x="49" y="13"/>
                </a:lnTo>
                <a:lnTo>
                  <a:pt x="52" y="13"/>
                </a:lnTo>
                <a:lnTo>
                  <a:pt x="54" y="13"/>
                </a:lnTo>
                <a:lnTo>
                  <a:pt x="54" y="15"/>
                </a:lnTo>
                <a:lnTo>
                  <a:pt x="57" y="18"/>
                </a:lnTo>
                <a:lnTo>
                  <a:pt x="57" y="20"/>
                </a:lnTo>
                <a:lnTo>
                  <a:pt x="57" y="23"/>
                </a:lnTo>
                <a:lnTo>
                  <a:pt x="57" y="26"/>
                </a:lnTo>
                <a:lnTo>
                  <a:pt x="54" y="28"/>
                </a:lnTo>
                <a:lnTo>
                  <a:pt x="57" y="28"/>
                </a:lnTo>
                <a:lnTo>
                  <a:pt x="57" y="31"/>
                </a:lnTo>
                <a:lnTo>
                  <a:pt x="57" y="33"/>
                </a:lnTo>
                <a:lnTo>
                  <a:pt x="54" y="36"/>
                </a:lnTo>
                <a:lnTo>
                  <a:pt x="54" y="39"/>
                </a:lnTo>
                <a:lnTo>
                  <a:pt x="54" y="41"/>
                </a:lnTo>
                <a:lnTo>
                  <a:pt x="52" y="41"/>
                </a:lnTo>
                <a:lnTo>
                  <a:pt x="49" y="44"/>
                </a:lnTo>
                <a:lnTo>
                  <a:pt x="49" y="47"/>
                </a:lnTo>
                <a:lnTo>
                  <a:pt x="49" y="49"/>
                </a:lnTo>
                <a:lnTo>
                  <a:pt x="52" y="49"/>
                </a:lnTo>
                <a:lnTo>
                  <a:pt x="49" y="49"/>
                </a:lnTo>
                <a:lnTo>
                  <a:pt x="52" y="52"/>
                </a:lnTo>
                <a:lnTo>
                  <a:pt x="52" y="54"/>
                </a:lnTo>
                <a:lnTo>
                  <a:pt x="52" y="57"/>
                </a:lnTo>
                <a:lnTo>
                  <a:pt x="54" y="57"/>
                </a:lnTo>
                <a:lnTo>
                  <a:pt x="54" y="60"/>
                </a:lnTo>
                <a:lnTo>
                  <a:pt x="54" y="62"/>
                </a:lnTo>
                <a:lnTo>
                  <a:pt x="54" y="65"/>
                </a:lnTo>
                <a:lnTo>
                  <a:pt x="54" y="67"/>
                </a:lnTo>
                <a:lnTo>
                  <a:pt x="54" y="70"/>
                </a:lnTo>
                <a:lnTo>
                  <a:pt x="54" y="73"/>
                </a:lnTo>
                <a:lnTo>
                  <a:pt x="54" y="75"/>
                </a:lnTo>
                <a:lnTo>
                  <a:pt x="54" y="78"/>
                </a:lnTo>
                <a:lnTo>
                  <a:pt x="52" y="78"/>
                </a:lnTo>
                <a:lnTo>
                  <a:pt x="49" y="80"/>
                </a:lnTo>
                <a:lnTo>
                  <a:pt x="49" y="83"/>
                </a:lnTo>
                <a:lnTo>
                  <a:pt x="47" y="86"/>
                </a:lnTo>
                <a:lnTo>
                  <a:pt x="44" y="86"/>
                </a:lnTo>
                <a:lnTo>
                  <a:pt x="41" y="86"/>
                </a:lnTo>
                <a:lnTo>
                  <a:pt x="39" y="86"/>
                </a:lnTo>
                <a:lnTo>
                  <a:pt x="36" y="86"/>
                </a:lnTo>
                <a:lnTo>
                  <a:pt x="31" y="86"/>
                </a:lnTo>
                <a:lnTo>
                  <a:pt x="28" y="83"/>
                </a:lnTo>
                <a:lnTo>
                  <a:pt x="26" y="83"/>
                </a:lnTo>
                <a:lnTo>
                  <a:pt x="23" y="83"/>
                </a:lnTo>
                <a:lnTo>
                  <a:pt x="23" y="80"/>
                </a:lnTo>
                <a:lnTo>
                  <a:pt x="20" y="80"/>
                </a:lnTo>
                <a:lnTo>
                  <a:pt x="18" y="80"/>
                </a:lnTo>
                <a:lnTo>
                  <a:pt x="15" y="78"/>
                </a:lnTo>
                <a:lnTo>
                  <a:pt x="13" y="80"/>
                </a:lnTo>
                <a:lnTo>
                  <a:pt x="10" y="80"/>
                </a:lnTo>
                <a:lnTo>
                  <a:pt x="10" y="78"/>
                </a:lnTo>
                <a:lnTo>
                  <a:pt x="10" y="73"/>
                </a:lnTo>
                <a:lnTo>
                  <a:pt x="13" y="73"/>
                </a:lnTo>
                <a:lnTo>
                  <a:pt x="13" y="70"/>
                </a:lnTo>
                <a:lnTo>
                  <a:pt x="10" y="73"/>
                </a:lnTo>
                <a:lnTo>
                  <a:pt x="7" y="73"/>
                </a:lnTo>
                <a:lnTo>
                  <a:pt x="7" y="70"/>
                </a:lnTo>
                <a:lnTo>
                  <a:pt x="10" y="70"/>
                </a:lnTo>
                <a:lnTo>
                  <a:pt x="10" y="67"/>
                </a:lnTo>
                <a:lnTo>
                  <a:pt x="5" y="65"/>
                </a:lnTo>
                <a:lnTo>
                  <a:pt x="5" y="62"/>
                </a:lnTo>
                <a:lnTo>
                  <a:pt x="7" y="60"/>
                </a:lnTo>
                <a:lnTo>
                  <a:pt x="7" y="57"/>
                </a:lnTo>
                <a:lnTo>
                  <a:pt x="7" y="54"/>
                </a:lnTo>
                <a:lnTo>
                  <a:pt x="5" y="54"/>
                </a:lnTo>
                <a:lnTo>
                  <a:pt x="5" y="52"/>
                </a:lnTo>
                <a:lnTo>
                  <a:pt x="7" y="52"/>
                </a:lnTo>
                <a:lnTo>
                  <a:pt x="5" y="49"/>
                </a:lnTo>
                <a:lnTo>
                  <a:pt x="2" y="47"/>
                </a:lnTo>
                <a:lnTo>
                  <a:pt x="2" y="44"/>
                </a:lnTo>
                <a:lnTo>
                  <a:pt x="0" y="44"/>
                </a:lnTo>
                <a:lnTo>
                  <a:pt x="0" y="41"/>
                </a:lnTo>
                <a:lnTo>
                  <a:pt x="2" y="41"/>
                </a:lnTo>
                <a:lnTo>
                  <a:pt x="2" y="39"/>
                </a:lnTo>
                <a:lnTo>
                  <a:pt x="5" y="36"/>
                </a:lnTo>
                <a:lnTo>
                  <a:pt x="5" y="33"/>
                </a:lnTo>
                <a:lnTo>
                  <a:pt x="5" y="31"/>
                </a:lnTo>
                <a:lnTo>
                  <a:pt x="7" y="28"/>
                </a:lnTo>
                <a:lnTo>
                  <a:pt x="10" y="28"/>
                </a:lnTo>
                <a:lnTo>
                  <a:pt x="13" y="28"/>
                </a:lnTo>
                <a:lnTo>
                  <a:pt x="13" y="31"/>
                </a:lnTo>
                <a:lnTo>
                  <a:pt x="15" y="31"/>
                </a:lnTo>
                <a:lnTo>
                  <a:pt x="18" y="28"/>
                </a:lnTo>
                <a:lnTo>
                  <a:pt x="20" y="31"/>
                </a:lnTo>
                <a:lnTo>
                  <a:pt x="23" y="33"/>
                </a:lnTo>
                <a:lnTo>
                  <a:pt x="26" y="31"/>
                </a:lnTo>
                <a:lnTo>
                  <a:pt x="28" y="31"/>
                </a:lnTo>
                <a:lnTo>
                  <a:pt x="28" y="28"/>
                </a:lnTo>
                <a:lnTo>
                  <a:pt x="28" y="26"/>
                </a:lnTo>
                <a:lnTo>
                  <a:pt x="26" y="23"/>
                </a:lnTo>
                <a:lnTo>
                  <a:pt x="26" y="20"/>
                </a:lnTo>
                <a:lnTo>
                  <a:pt x="26" y="18"/>
                </a:lnTo>
                <a:lnTo>
                  <a:pt x="28" y="18"/>
                </a:lnTo>
                <a:lnTo>
                  <a:pt x="28" y="15"/>
                </a:lnTo>
                <a:lnTo>
                  <a:pt x="26" y="13"/>
                </a:lnTo>
                <a:lnTo>
                  <a:pt x="28" y="13"/>
                </a:lnTo>
                <a:lnTo>
                  <a:pt x="28" y="10"/>
                </a:lnTo>
                <a:lnTo>
                  <a:pt x="28" y="7"/>
                </a:lnTo>
                <a:lnTo>
                  <a:pt x="31" y="7"/>
                </a:lnTo>
                <a:lnTo>
                  <a:pt x="31" y="5"/>
                </a:lnTo>
                <a:lnTo>
                  <a:pt x="34" y="5"/>
                </a:lnTo>
                <a:lnTo>
                  <a:pt x="34" y="2"/>
                </a:lnTo>
                <a:lnTo>
                  <a:pt x="36" y="2"/>
                </a:lnTo>
                <a:lnTo>
                  <a:pt x="36" y="0"/>
                </a:lnTo>
                <a:lnTo>
                  <a:pt x="39" y="0"/>
                </a:lnTo>
                <a:lnTo>
                  <a:pt x="39" y="2"/>
                </a:lnTo>
                <a:lnTo>
                  <a:pt x="41" y="2"/>
                </a:lnTo>
                <a:lnTo>
                  <a:pt x="41" y="5"/>
                </a:lnTo>
                <a:lnTo>
                  <a:pt x="44" y="5"/>
                </a:lnTo>
                <a:lnTo>
                  <a:pt x="47" y="5"/>
                </a:lnTo>
                <a:lnTo>
                  <a:pt x="47" y="7"/>
                </a:lnTo>
              </a:path>
            </a:pathLst>
          </a:custGeom>
          <a:noFill/>
          <a:ln w="4763">
            <a:solidFill>
              <a:srgbClr val="6E6E6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299" name="Freeform 89"/>
          <p:cNvSpPr>
            <a:spLocks/>
          </p:cNvSpPr>
          <p:nvPr/>
        </p:nvSpPr>
        <p:spPr bwMode="auto">
          <a:xfrm>
            <a:off x="6264520" y="5753101"/>
            <a:ext cx="168520" cy="169863"/>
          </a:xfrm>
          <a:custGeom>
            <a:avLst/>
            <a:gdLst>
              <a:gd name="T0" fmla="*/ 89 w 115"/>
              <a:gd name="T1" fmla="*/ 0 h 107"/>
              <a:gd name="T2" fmla="*/ 89 w 115"/>
              <a:gd name="T3" fmla="*/ 2 h 107"/>
              <a:gd name="T4" fmla="*/ 97 w 115"/>
              <a:gd name="T5" fmla="*/ 2 h 107"/>
              <a:gd name="T6" fmla="*/ 102 w 115"/>
              <a:gd name="T7" fmla="*/ 7 h 107"/>
              <a:gd name="T8" fmla="*/ 105 w 115"/>
              <a:gd name="T9" fmla="*/ 13 h 107"/>
              <a:gd name="T10" fmla="*/ 110 w 115"/>
              <a:gd name="T11" fmla="*/ 18 h 107"/>
              <a:gd name="T12" fmla="*/ 110 w 115"/>
              <a:gd name="T13" fmla="*/ 26 h 107"/>
              <a:gd name="T14" fmla="*/ 113 w 115"/>
              <a:gd name="T15" fmla="*/ 31 h 107"/>
              <a:gd name="T16" fmla="*/ 113 w 115"/>
              <a:gd name="T17" fmla="*/ 39 h 107"/>
              <a:gd name="T18" fmla="*/ 113 w 115"/>
              <a:gd name="T19" fmla="*/ 44 h 107"/>
              <a:gd name="T20" fmla="*/ 113 w 115"/>
              <a:gd name="T21" fmla="*/ 54 h 107"/>
              <a:gd name="T22" fmla="*/ 110 w 115"/>
              <a:gd name="T23" fmla="*/ 67 h 107"/>
              <a:gd name="T24" fmla="*/ 105 w 115"/>
              <a:gd name="T25" fmla="*/ 73 h 107"/>
              <a:gd name="T26" fmla="*/ 100 w 115"/>
              <a:gd name="T27" fmla="*/ 78 h 107"/>
              <a:gd name="T28" fmla="*/ 92 w 115"/>
              <a:gd name="T29" fmla="*/ 83 h 107"/>
              <a:gd name="T30" fmla="*/ 79 w 115"/>
              <a:gd name="T31" fmla="*/ 94 h 107"/>
              <a:gd name="T32" fmla="*/ 61 w 115"/>
              <a:gd name="T33" fmla="*/ 99 h 107"/>
              <a:gd name="T34" fmla="*/ 61 w 115"/>
              <a:gd name="T35" fmla="*/ 91 h 107"/>
              <a:gd name="T36" fmla="*/ 58 w 115"/>
              <a:gd name="T37" fmla="*/ 86 h 107"/>
              <a:gd name="T38" fmla="*/ 47 w 115"/>
              <a:gd name="T39" fmla="*/ 86 h 107"/>
              <a:gd name="T40" fmla="*/ 42 w 115"/>
              <a:gd name="T41" fmla="*/ 83 h 107"/>
              <a:gd name="T42" fmla="*/ 37 w 115"/>
              <a:gd name="T43" fmla="*/ 80 h 107"/>
              <a:gd name="T44" fmla="*/ 32 w 115"/>
              <a:gd name="T45" fmla="*/ 78 h 107"/>
              <a:gd name="T46" fmla="*/ 24 w 115"/>
              <a:gd name="T47" fmla="*/ 78 h 107"/>
              <a:gd name="T48" fmla="*/ 16 w 115"/>
              <a:gd name="T49" fmla="*/ 78 h 107"/>
              <a:gd name="T50" fmla="*/ 19 w 115"/>
              <a:gd name="T51" fmla="*/ 88 h 107"/>
              <a:gd name="T52" fmla="*/ 19 w 115"/>
              <a:gd name="T53" fmla="*/ 99 h 107"/>
              <a:gd name="T54" fmla="*/ 11 w 115"/>
              <a:gd name="T55" fmla="*/ 104 h 107"/>
              <a:gd name="T56" fmla="*/ 8 w 115"/>
              <a:gd name="T57" fmla="*/ 101 h 107"/>
              <a:gd name="T58" fmla="*/ 14 w 115"/>
              <a:gd name="T59" fmla="*/ 86 h 107"/>
              <a:gd name="T60" fmla="*/ 14 w 115"/>
              <a:gd name="T61" fmla="*/ 83 h 107"/>
              <a:gd name="T62" fmla="*/ 6 w 115"/>
              <a:gd name="T63" fmla="*/ 83 h 107"/>
              <a:gd name="T64" fmla="*/ 3 w 115"/>
              <a:gd name="T65" fmla="*/ 75 h 107"/>
              <a:gd name="T66" fmla="*/ 0 w 115"/>
              <a:gd name="T67" fmla="*/ 70 h 107"/>
              <a:gd name="T68" fmla="*/ 3 w 115"/>
              <a:gd name="T69" fmla="*/ 62 h 107"/>
              <a:gd name="T70" fmla="*/ 8 w 115"/>
              <a:gd name="T71" fmla="*/ 60 h 107"/>
              <a:gd name="T72" fmla="*/ 6 w 115"/>
              <a:gd name="T73" fmla="*/ 54 h 107"/>
              <a:gd name="T74" fmla="*/ 6 w 115"/>
              <a:gd name="T75" fmla="*/ 47 h 107"/>
              <a:gd name="T76" fmla="*/ 6 w 115"/>
              <a:gd name="T77" fmla="*/ 36 h 107"/>
              <a:gd name="T78" fmla="*/ 8 w 115"/>
              <a:gd name="T79" fmla="*/ 31 h 107"/>
              <a:gd name="T80" fmla="*/ 6 w 115"/>
              <a:gd name="T81" fmla="*/ 28 h 107"/>
              <a:gd name="T82" fmla="*/ 3 w 115"/>
              <a:gd name="T83" fmla="*/ 20 h 107"/>
              <a:gd name="T84" fmla="*/ 8 w 115"/>
              <a:gd name="T85" fmla="*/ 15 h 107"/>
              <a:gd name="T86" fmla="*/ 16 w 115"/>
              <a:gd name="T87" fmla="*/ 15 h 107"/>
              <a:gd name="T88" fmla="*/ 24 w 115"/>
              <a:gd name="T89" fmla="*/ 15 h 107"/>
              <a:gd name="T90" fmla="*/ 34 w 115"/>
              <a:gd name="T91" fmla="*/ 13 h 107"/>
              <a:gd name="T92" fmla="*/ 42 w 115"/>
              <a:gd name="T93" fmla="*/ 13 h 107"/>
              <a:gd name="T94" fmla="*/ 47 w 115"/>
              <a:gd name="T95" fmla="*/ 13 h 107"/>
              <a:gd name="T96" fmla="*/ 50 w 115"/>
              <a:gd name="T97" fmla="*/ 13 h 107"/>
              <a:gd name="T98" fmla="*/ 55 w 115"/>
              <a:gd name="T99" fmla="*/ 7 h 107"/>
              <a:gd name="T100" fmla="*/ 63 w 115"/>
              <a:gd name="T101" fmla="*/ 7 h 107"/>
              <a:gd name="T102" fmla="*/ 71 w 115"/>
              <a:gd name="T103" fmla="*/ 7 h 107"/>
              <a:gd name="T104" fmla="*/ 76 w 115"/>
              <a:gd name="T105" fmla="*/ 5 h 107"/>
              <a:gd name="T106" fmla="*/ 81 w 115"/>
              <a:gd name="T107" fmla="*/ 2 h 107"/>
              <a:gd name="T108" fmla="*/ 87 w 115"/>
              <a:gd name="T109" fmla="*/ 2 h 1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115" h="107">
                <a:moveTo>
                  <a:pt x="87" y="0"/>
                </a:moveTo>
                <a:lnTo>
                  <a:pt x="89" y="2"/>
                </a:lnTo>
                <a:lnTo>
                  <a:pt x="89" y="0"/>
                </a:lnTo>
                <a:lnTo>
                  <a:pt x="89" y="2"/>
                </a:lnTo>
                <a:lnTo>
                  <a:pt x="92" y="2"/>
                </a:lnTo>
                <a:lnTo>
                  <a:pt x="89" y="2"/>
                </a:lnTo>
                <a:lnTo>
                  <a:pt x="92" y="2"/>
                </a:lnTo>
                <a:lnTo>
                  <a:pt x="94" y="2"/>
                </a:lnTo>
                <a:lnTo>
                  <a:pt x="97" y="2"/>
                </a:lnTo>
                <a:lnTo>
                  <a:pt x="100" y="2"/>
                </a:lnTo>
                <a:lnTo>
                  <a:pt x="102" y="5"/>
                </a:lnTo>
                <a:lnTo>
                  <a:pt x="102" y="7"/>
                </a:lnTo>
                <a:lnTo>
                  <a:pt x="105" y="7"/>
                </a:lnTo>
                <a:lnTo>
                  <a:pt x="105" y="10"/>
                </a:lnTo>
                <a:lnTo>
                  <a:pt x="105" y="13"/>
                </a:lnTo>
                <a:lnTo>
                  <a:pt x="107" y="13"/>
                </a:lnTo>
                <a:lnTo>
                  <a:pt x="110" y="15"/>
                </a:lnTo>
                <a:lnTo>
                  <a:pt x="110" y="18"/>
                </a:lnTo>
                <a:lnTo>
                  <a:pt x="110" y="20"/>
                </a:lnTo>
                <a:lnTo>
                  <a:pt x="113" y="23"/>
                </a:lnTo>
                <a:lnTo>
                  <a:pt x="110" y="26"/>
                </a:lnTo>
                <a:lnTo>
                  <a:pt x="110" y="28"/>
                </a:lnTo>
                <a:lnTo>
                  <a:pt x="113" y="28"/>
                </a:lnTo>
                <a:lnTo>
                  <a:pt x="113" y="31"/>
                </a:lnTo>
                <a:lnTo>
                  <a:pt x="113" y="33"/>
                </a:lnTo>
                <a:lnTo>
                  <a:pt x="115" y="36"/>
                </a:lnTo>
                <a:lnTo>
                  <a:pt x="113" y="39"/>
                </a:lnTo>
                <a:lnTo>
                  <a:pt x="115" y="39"/>
                </a:lnTo>
                <a:lnTo>
                  <a:pt x="115" y="41"/>
                </a:lnTo>
                <a:lnTo>
                  <a:pt x="113" y="44"/>
                </a:lnTo>
                <a:lnTo>
                  <a:pt x="113" y="47"/>
                </a:lnTo>
                <a:lnTo>
                  <a:pt x="113" y="49"/>
                </a:lnTo>
                <a:lnTo>
                  <a:pt x="113" y="54"/>
                </a:lnTo>
                <a:lnTo>
                  <a:pt x="113" y="57"/>
                </a:lnTo>
                <a:lnTo>
                  <a:pt x="110" y="65"/>
                </a:lnTo>
                <a:lnTo>
                  <a:pt x="110" y="67"/>
                </a:lnTo>
                <a:lnTo>
                  <a:pt x="107" y="67"/>
                </a:lnTo>
                <a:lnTo>
                  <a:pt x="107" y="70"/>
                </a:lnTo>
                <a:lnTo>
                  <a:pt x="105" y="73"/>
                </a:lnTo>
                <a:lnTo>
                  <a:pt x="102" y="75"/>
                </a:lnTo>
                <a:lnTo>
                  <a:pt x="100" y="75"/>
                </a:lnTo>
                <a:lnTo>
                  <a:pt x="100" y="78"/>
                </a:lnTo>
                <a:lnTo>
                  <a:pt x="97" y="80"/>
                </a:lnTo>
                <a:lnTo>
                  <a:pt x="94" y="83"/>
                </a:lnTo>
                <a:lnTo>
                  <a:pt x="92" y="83"/>
                </a:lnTo>
                <a:lnTo>
                  <a:pt x="89" y="86"/>
                </a:lnTo>
                <a:lnTo>
                  <a:pt x="84" y="88"/>
                </a:lnTo>
                <a:lnTo>
                  <a:pt x="79" y="94"/>
                </a:lnTo>
                <a:lnTo>
                  <a:pt x="68" y="96"/>
                </a:lnTo>
                <a:lnTo>
                  <a:pt x="63" y="99"/>
                </a:lnTo>
                <a:lnTo>
                  <a:pt x="61" y="99"/>
                </a:lnTo>
                <a:lnTo>
                  <a:pt x="61" y="96"/>
                </a:lnTo>
                <a:lnTo>
                  <a:pt x="61" y="94"/>
                </a:lnTo>
                <a:lnTo>
                  <a:pt x="61" y="91"/>
                </a:lnTo>
                <a:lnTo>
                  <a:pt x="61" y="88"/>
                </a:lnTo>
                <a:lnTo>
                  <a:pt x="58" y="88"/>
                </a:lnTo>
                <a:lnTo>
                  <a:pt x="58" y="86"/>
                </a:lnTo>
                <a:lnTo>
                  <a:pt x="55" y="86"/>
                </a:lnTo>
                <a:lnTo>
                  <a:pt x="53" y="86"/>
                </a:lnTo>
                <a:lnTo>
                  <a:pt x="47" y="86"/>
                </a:lnTo>
                <a:lnTo>
                  <a:pt x="45" y="86"/>
                </a:lnTo>
                <a:lnTo>
                  <a:pt x="42" y="86"/>
                </a:lnTo>
                <a:lnTo>
                  <a:pt x="42" y="83"/>
                </a:lnTo>
                <a:lnTo>
                  <a:pt x="40" y="83"/>
                </a:lnTo>
                <a:lnTo>
                  <a:pt x="37" y="83"/>
                </a:lnTo>
                <a:lnTo>
                  <a:pt x="37" y="80"/>
                </a:lnTo>
                <a:lnTo>
                  <a:pt x="34" y="80"/>
                </a:lnTo>
                <a:lnTo>
                  <a:pt x="34" y="78"/>
                </a:lnTo>
                <a:lnTo>
                  <a:pt x="32" y="78"/>
                </a:lnTo>
                <a:lnTo>
                  <a:pt x="29" y="78"/>
                </a:lnTo>
                <a:lnTo>
                  <a:pt x="27" y="78"/>
                </a:lnTo>
                <a:lnTo>
                  <a:pt x="24" y="78"/>
                </a:lnTo>
                <a:lnTo>
                  <a:pt x="21" y="78"/>
                </a:lnTo>
                <a:lnTo>
                  <a:pt x="19" y="78"/>
                </a:lnTo>
                <a:lnTo>
                  <a:pt x="16" y="78"/>
                </a:lnTo>
                <a:lnTo>
                  <a:pt x="16" y="80"/>
                </a:lnTo>
                <a:lnTo>
                  <a:pt x="16" y="83"/>
                </a:lnTo>
                <a:lnTo>
                  <a:pt x="19" y="88"/>
                </a:lnTo>
                <a:lnTo>
                  <a:pt x="19" y="94"/>
                </a:lnTo>
                <a:lnTo>
                  <a:pt x="19" y="96"/>
                </a:lnTo>
                <a:lnTo>
                  <a:pt x="19" y="99"/>
                </a:lnTo>
                <a:lnTo>
                  <a:pt x="16" y="101"/>
                </a:lnTo>
                <a:lnTo>
                  <a:pt x="14" y="104"/>
                </a:lnTo>
                <a:lnTo>
                  <a:pt x="11" y="104"/>
                </a:lnTo>
                <a:lnTo>
                  <a:pt x="11" y="107"/>
                </a:lnTo>
                <a:lnTo>
                  <a:pt x="8" y="104"/>
                </a:lnTo>
                <a:lnTo>
                  <a:pt x="8" y="101"/>
                </a:lnTo>
                <a:lnTo>
                  <a:pt x="8" y="99"/>
                </a:lnTo>
                <a:lnTo>
                  <a:pt x="11" y="91"/>
                </a:lnTo>
                <a:lnTo>
                  <a:pt x="14" y="86"/>
                </a:lnTo>
                <a:lnTo>
                  <a:pt x="14" y="83"/>
                </a:lnTo>
                <a:lnTo>
                  <a:pt x="11" y="83"/>
                </a:lnTo>
                <a:lnTo>
                  <a:pt x="14" y="83"/>
                </a:lnTo>
                <a:lnTo>
                  <a:pt x="11" y="83"/>
                </a:lnTo>
                <a:lnTo>
                  <a:pt x="8" y="83"/>
                </a:lnTo>
                <a:lnTo>
                  <a:pt x="6" y="83"/>
                </a:lnTo>
                <a:lnTo>
                  <a:pt x="3" y="80"/>
                </a:lnTo>
                <a:lnTo>
                  <a:pt x="3" y="78"/>
                </a:lnTo>
                <a:lnTo>
                  <a:pt x="3" y="75"/>
                </a:lnTo>
                <a:lnTo>
                  <a:pt x="6" y="73"/>
                </a:lnTo>
                <a:lnTo>
                  <a:pt x="3" y="73"/>
                </a:lnTo>
                <a:lnTo>
                  <a:pt x="0" y="70"/>
                </a:lnTo>
                <a:lnTo>
                  <a:pt x="3" y="67"/>
                </a:lnTo>
                <a:lnTo>
                  <a:pt x="3" y="65"/>
                </a:lnTo>
                <a:lnTo>
                  <a:pt x="3" y="62"/>
                </a:lnTo>
                <a:lnTo>
                  <a:pt x="6" y="62"/>
                </a:lnTo>
                <a:lnTo>
                  <a:pt x="6" y="60"/>
                </a:lnTo>
                <a:lnTo>
                  <a:pt x="8" y="60"/>
                </a:lnTo>
                <a:lnTo>
                  <a:pt x="8" y="57"/>
                </a:lnTo>
                <a:lnTo>
                  <a:pt x="6" y="57"/>
                </a:lnTo>
                <a:lnTo>
                  <a:pt x="6" y="54"/>
                </a:lnTo>
                <a:lnTo>
                  <a:pt x="8" y="52"/>
                </a:lnTo>
                <a:lnTo>
                  <a:pt x="6" y="52"/>
                </a:lnTo>
                <a:lnTo>
                  <a:pt x="6" y="47"/>
                </a:lnTo>
                <a:lnTo>
                  <a:pt x="6" y="44"/>
                </a:lnTo>
                <a:lnTo>
                  <a:pt x="6" y="39"/>
                </a:lnTo>
                <a:lnTo>
                  <a:pt x="6" y="36"/>
                </a:lnTo>
                <a:lnTo>
                  <a:pt x="8" y="36"/>
                </a:lnTo>
                <a:lnTo>
                  <a:pt x="8" y="33"/>
                </a:lnTo>
                <a:lnTo>
                  <a:pt x="8" y="31"/>
                </a:lnTo>
                <a:lnTo>
                  <a:pt x="6" y="31"/>
                </a:lnTo>
                <a:lnTo>
                  <a:pt x="8" y="31"/>
                </a:lnTo>
                <a:lnTo>
                  <a:pt x="6" y="28"/>
                </a:lnTo>
                <a:lnTo>
                  <a:pt x="3" y="26"/>
                </a:lnTo>
                <a:lnTo>
                  <a:pt x="3" y="23"/>
                </a:lnTo>
                <a:lnTo>
                  <a:pt x="3" y="20"/>
                </a:lnTo>
                <a:lnTo>
                  <a:pt x="3" y="18"/>
                </a:lnTo>
                <a:lnTo>
                  <a:pt x="6" y="18"/>
                </a:lnTo>
                <a:lnTo>
                  <a:pt x="8" y="15"/>
                </a:lnTo>
                <a:lnTo>
                  <a:pt x="11" y="15"/>
                </a:lnTo>
                <a:lnTo>
                  <a:pt x="14" y="15"/>
                </a:lnTo>
                <a:lnTo>
                  <a:pt x="16" y="15"/>
                </a:lnTo>
                <a:lnTo>
                  <a:pt x="19" y="15"/>
                </a:lnTo>
                <a:lnTo>
                  <a:pt x="21" y="15"/>
                </a:lnTo>
                <a:lnTo>
                  <a:pt x="24" y="15"/>
                </a:lnTo>
                <a:lnTo>
                  <a:pt x="27" y="15"/>
                </a:lnTo>
                <a:lnTo>
                  <a:pt x="32" y="15"/>
                </a:lnTo>
                <a:lnTo>
                  <a:pt x="34" y="13"/>
                </a:lnTo>
                <a:lnTo>
                  <a:pt x="37" y="13"/>
                </a:lnTo>
                <a:lnTo>
                  <a:pt x="40" y="13"/>
                </a:lnTo>
                <a:lnTo>
                  <a:pt x="42" y="13"/>
                </a:lnTo>
                <a:lnTo>
                  <a:pt x="45" y="10"/>
                </a:lnTo>
                <a:lnTo>
                  <a:pt x="47" y="10"/>
                </a:lnTo>
                <a:lnTo>
                  <a:pt x="47" y="13"/>
                </a:lnTo>
                <a:lnTo>
                  <a:pt x="47" y="10"/>
                </a:lnTo>
                <a:lnTo>
                  <a:pt x="50" y="10"/>
                </a:lnTo>
                <a:lnTo>
                  <a:pt x="50" y="13"/>
                </a:lnTo>
                <a:lnTo>
                  <a:pt x="50" y="10"/>
                </a:lnTo>
                <a:lnTo>
                  <a:pt x="53" y="10"/>
                </a:lnTo>
                <a:lnTo>
                  <a:pt x="55" y="7"/>
                </a:lnTo>
                <a:lnTo>
                  <a:pt x="58" y="7"/>
                </a:lnTo>
                <a:lnTo>
                  <a:pt x="61" y="7"/>
                </a:lnTo>
                <a:lnTo>
                  <a:pt x="63" y="7"/>
                </a:lnTo>
                <a:lnTo>
                  <a:pt x="66" y="7"/>
                </a:lnTo>
                <a:lnTo>
                  <a:pt x="68" y="7"/>
                </a:lnTo>
                <a:lnTo>
                  <a:pt x="71" y="7"/>
                </a:lnTo>
                <a:lnTo>
                  <a:pt x="74" y="7"/>
                </a:lnTo>
                <a:lnTo>
                  <a:pt x="74" y="5"/>
                </a:lnTo>
                <a:lnTo>
                  <a:pt x="76" y="5"/>
                </a:lnTo>
                <a:lnTo>
                  <a:pt x="79" y="5"/>
                </a:lnTo>
                <a:lnTo>
                  <a:pt x="81" y="5"/>
                </a:lnTo>
                <a:lnTo>
                  <a:pt x="81" y="2"/>
                </a:lnTo>
                <a:lnTo>
                  <a:pt x="84" y="2"/>
                </a:lnTo>
                <a:lnTo>
                  <a:pt x="84" y="0"/>
                </a:lnTo>
                <a:lnTo>
                  <a:pt x="87" y="2"/>
                </a:lnTo>
                <a:lnTo>
                  <a:pt x="87" y="0"/>
                </a:lnTo>
              </a:path>
            </a:pathLst>
          </a:custGeom>
          <a:noFill/>
          <a:ln w="4763">
            <a:solidFill>
              <a:srgbClr val="6E6E6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300" name="Freeform 90"/>
          <p:cNvSpPr>
            <a:spLocks/>
          </p:cNvSpPr>
          <p:nvPr/>
        </p:nvSpPr>
        <p:spPr bwMode="auto">
          <a:xfrm>
            <a:off x="3021623" y="5578475"/>
            <a:ext cx="156797" cy="198438"/>
          </a:xfrm>
          <a:custGeom>
            <a:avLst/>
            <a:gdLst>
              <a:gd name="T0" fmla="*/ 47 w 107"/>
              <a:gd name="T1" fmla="*/ 2 h 125"/>
              <a:gd name="T2" fmla="*/ 55 w 107"/>
              <a:gd name="T3" fmla="*/ 2 h 125"/>
              <a:gd name="T4" fmla="*/ 55 w 107"/>
              <a:gd name="T5" fmla="*/ 0 h 125"/>
              <a:gd name="T6" fmla="*/ 60 w 107"/>
              <a:gd name="T7" fmla="*/ 0 h 125"/>
              <a:gd name="T8" fmla="*/ 68 w 107"/>
              <a:gd name="T9" fmla="*/ 5 h 125"/>
              <a:gd name="T10" fmla="*/ 73 w 107"/>
              <a:gd name="T11" fmla="*/ 15 h 125"/>
              <a:gd name="T12" fmla="*/ 70 w 107"/>
              <a:gd name="T13" fmla="*/ 21 h 125"/>
              <a:gd name="T14" fmla="*/ 81 w 107"/>
              <a:gd name="T15" fmla="*/ 26 h 125"/>
              <a:gd name="T16" fmla="*/ 81 w 107"/>
              <a:gd name="T17" fmla="*/ 34 h 125"/>
              <a:gd name="T18" fmla="*/ 84 w 107"/>
              <a:gd name="T19" fmla="*/ 39 h 125"/>
              <a:gd name="T20" fmla="*/ 84 w 107"/>
              <a:gd name="T21" fmla="*/ 47 h 125"/>
              <a:gd name="T22" fmla="*/ 78 w 107"/>
              <a:gd name="T23" fmla="*/ 49 h 125"/>
              <a:gd name="T24" fmla="*/ 78 w 107"/>
              <a:gd name="T25" fmla="*/ 52 h 125"/>
              <a:gd name="T26" fmla="*/ 78 w 107"/>
              <a:gd name="T27" fmla="*/ 60 h 125"/>
              <a:gd name="T28" fmla="*/ 81 w 107"/>
              <a:gd name="T29" fmla="*/ 68 h 125"/>
              <a:gd name="T30" fmla="*/ 86 w 107"/>
              <a:gd name="T31" fmla="*/ 70 h 125"/>
              <a:gd name="T32" fmla="*/ 89 w 107"/>
              <a:gd name="T33" fmla="*/ 65 h 125"/>
              <a:gd name="T34" fmla="*/ 94 w 107"/>
              <a:gd name="T35" fmla="*/ 63 h 125"/>
              <a:gd name="T36" fmla="*/ 99 w 107"/>
              <a:gd name="T37" fmla="*/ 65 h 125"/>
              <a:gd name="T38" fmla="*/ 107 w 107"/>
              <a:gd name="T39" fmla="*/ 73 h 125"/>
              <a:gd name="T40" fmla="*/ 104 w 107"/>
              <a:gd name="T41" fmla="*/ 83 h 125"/>
              <a:gd name="T42" fmla="*/ 102 w 107"/>
              <a:gd name="T43" fmla="*/ 89 h 125"/>
              <a:gd name="T44" fmla="*/ 102 w 107"/>
              <a:gd name="T45" fmla="*/ 99 h 125"/>
              <a:gd name="T46" fmla="*/ 97 w 107"/>
              <a:gd name="T47" fmla="*/ 107 h 125"/>
              <a:gd name="T48" fmla="*/ 94 w 107"/>
              <a:gd name="T49" fmla="*/ 110 h 125"/>
              <a:gd name="T50" fmla="*/ 86 w 107"/>
              <a:gd name="T51" fmla="*/ 115 h 125"/>
              <a:gd name="T52" fmla="*/ 81 w 107"/>
              <a:gd name="T53" fmla="*/ 117 h 125"/>
              <a:gd name="T54" fmla="*/ 76 w 107"/>
              <a:gd name="T55" fmla="*/ 120 h 125"/>
              <a:gd name="T56" fmla="*/ 70 w 107"/>
              <a:gd name="T57" fmla="*/ 123 h 125"/>
              <a:gd name="T58" fmla="*/ 65 w 107"/>
              <a:gd name="T59" fmla="*/ 125 h 125"/>
              <a:gd name="T60" fmla="*/ 60 w 107"/>
              <a:gd name="T61" fmla="*/ 123 h 125"/>
              <a:gd name="T62" fmla="*/ 57 w 107"/>
              <a:gd name="T63" fmla="*/ 117 h 125"/>
              <a:gd name="T64" fmla="*/ 52 w 107"/>
              <a:gd name="T65" fmla="*/ 112 h 125"/>
              <a:gd name="T66" fmla="*/ 44 w 107"/>
              <a:gd name="T67" fmla="*/ 107 h 125"/>
              <a:gd name="T68" fmla="*/ 42 w 107"/>
              <a:gd name="T69" fmla="*/ 102 h 125"/>
              <a:gd name="T70" fmla="*/ 42 w 107"/>
              <a:gd name="T71" fmla="*/ 99 h 125"/>
              <a:gd name="T72" fmla="*/ 39 w 107"/>
              <a:gd name="T73" fmla="*/ 99 h 125"/>
              <a:gd name="T74" fmla="*/ 34 w 107"/>
              <a:gd name="T75" fmla="*/ 96 h 125"/>
              <a:gd name="T76" fmla="*/ 26 w 107"/>
              <a:gd name="T77" fmla="*/ 96 h 125"/>
              <a:gd name="T78" fmla="*/ 26 w 107"/>
              <a:gd name="T79" fmla="*/ 99 h 125"/>
              <a:gd name="T80" fmla="*/ 24 w 107"/>
              <a:gd name="T81" fmla="*/ 94 h 125"/>
              <a:gd name="T82" fmla="*/ 18 w 107"/>
              <a:gd name="T83" fmla="*/ 89 h 125"/>
              <a:gd name="T84" fmla="*/ 18 w 107"/>
              <a:gd name="T85" fmla="*/ 86 h 125"/>
              <a:gd name="T86" fmla="*/ 13 w 107"/>
              <a:gd name="T87" fmla="*/ 89 h 125"/>
              <a:gd name="T88" fmla="*/ 8 w 107"/>
              <a:gd name="T89" fmla="*/ 83 h 125"/>
              <a:gd name="T90" fmla="*/ 5 w 107"/>
              <a:gd name="T91" fmla="*/ 78 h 125"/>
              <a:gd name="T92" fmla="*/ 0 w 107"/>
              <a:gd name="T93" fmla="*/ 76 h 125"/>
              <a:gd name="T94" fmla="*/ 3 w 107"/>
              <a:gd name="T95" fmla="*/ 65 h 125"/>
              <a:gd name="T96" fmla="*/ 3 w 107"/>
              <a:gd name="T97" fmla="*/ 57 h 125"/>
              <a:gd name="T98" fmla="*/ 5 w 107"/>
              <a:gd name="T99" fmla="*/ 52 h 125"/>
              <a:gd name="T100" fmla="*/ 5 w 107"/>
              <a:gd name="T101" fmla="*/ 44 h 125"/>
              <a:gd name="T102" fmla="*/ 5 w 107"/>
              <a:gd name="T103" fmla="*/ 42 h 125"/>
              <a:gd name="T104" fmla="*/ 8 w 107"/>
              <a:gd name="T105" fmla="*/ 36 h 125"/>
              <a:gd name="T106" fmla="*/ 13 w 107"/>
              <a:gd name="T107" fmla="*/ 29 h 125"/>
              <a:gd name="T108" fmla="*/ 21 w 107"/>
              <a:gd name="T109" fmla="*/ 23 h 125"/>
              <a:gd name="T110" fmla="*/ 26 w 107"/>
              <a:gd name="T111" fmla="*/ 15 h 125"/>
              <a:gd name="T112" fmla="*/ 37 w 107"/>
              <a:gd name="T113" fmla="*/ 8 h 125"/>
              <a:gd name="T114" fmla="*/ 42 w 107"/>
              <a:gd name="T115" fmla="*/ 0 h 1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07" h="125">
                <a:moveTo>
                  <a:pt x="44" y="0"/>
                </a:moveTo>
                <a:lnTo>
                  <a:pt x="44" y="2"/>
                </a:lnTo>
                <a:lnTo>
                  <a:pt x="47" y="2"/>
                </a:lnTo>
                <a:lnTo>
                  <a:pt x="44" y="2"/>
                </a:lnTo>
                <a:lnTo>
                  <a:pt x="47" y="2"/>
                </a:lnTo>
                <a:lnTo>
                  <a:pt x="50" y="2"/>
                </a:lnTo>
                <a:lnTo>
                  <a:pt x="52" y="2"/>
                </a:lnTo>
                <a:lnTo>
                  <a:pt x="52" y="0"/>
                </a:lnTo>
                <a:lnTo>
                  <a:pt x="52" y="2"/>
                </a:lnTo>
                <a:lnTo>
                  <a:pt x="55" y="2"/>
                </a:lnTo>
                <a:lnTo>
                  <a:pt x="55" y="0"/>
                </a:lnTo>
                <a:lnTo>
                  <a:pt x="55" y="2"/>
                </a:lnTo>
                <a:lnTo>
                  <a:pt x="55" y="0"/>
                </a:lnTo>
                <a:lnTo>
                  <a:pt x="55" y="2"/>
                </a:lnTo>
                <a:lnTo>
                  <a:pt x="55" y="0"/>
                </a:lnTo>
                <a:lnTo>
                  <a:pt x="55" y="2"/>
                </a:lnTo>
                <a:lnTo>
                  <a:pt x="55" y="0"/>
                </a:lnTo>
                <a:lnTo>
                  <a:pt x="57" y="0"/>
                </a:lnTo>
                <a:lnTo>
                  <a:pt x="57" y="2"/>
                </a:lnTo>
                <a:lnTo>
                  <a:pt x="60" y="0"/>
                </a:lnTo>
                <a:lnTo>
                  <a:pt x="60" y="2"/>
                </a:lnTo>
                <a:lnTo>
                  <a:pt x="63" y="2"/>
                </a:lnTo>
                <a:lnTo>
                  <a:pt x="63" y="5"/>
                </a:lnTo>
                <a:lnTo>
                  <a:pt x="65" y="5"/>
                </a:lnTo>
                <a:lnTo>
                  <a:pt x="68" y="5"/>
                </a:lnTo>
                <a:lnTo>
                  <a:pt x="68" y="8"/>
                </a:lnTo>
                <a:lnTo>
                  <a:pt x="70" y="8"/>
                </a:lnTo>
                <a:lnTo>
                  <a:pt x="73" y="10"/>
                </a:lnTo>
                <a:lnTo>
                  <a:pt x="73" y="13"/>
                </a:lnTo>
                <a:lnTo>
                  <a:pt x="73" y="15"/>
                </a:lnTo>
                <a:lnTo>
                  <a:pt x="73" y="18"/>
                </a:lnTo>
                <a:lnTo>
                  <a:pt x="70" y="18"/>
                </a:lnTo>
                <a:lnTo>
                  <a:pt x="73" y="18"/>
                </a:lnTo>
                <a:lnTo>
                  <a:pt x="70" y="18"/>
                </a:lnTo>
                <a:lnTo>
                  <a:pt x="70" y="21"/>
                </a:lnTo>
                <a:lnTo>
                  <a:pt x="73" y="23"/>
                </a:lnTo>
                <a:lnTo>
                  <a:pt x="76" y="23"/>
                </a:lnTo>
                <a:lnTo>
                  <a:pt x="78" y="23"/>
                </a:lnTo>
                <a:lnTo>
                  <a:pt x="78" y="26"/>
                </a:lnTo>
                <a:lnTo>
                  <a:pt x="81" y="26"/>
                </a:lnTo>
                <a:lnTo>
                  <a:pt x="84" y="26"/>
                </a:lnTo>
                <a:lnTo>
                  <a:pt x="84" y="29"/>
                </a:lnTo>
                <a:lnTo>
                  <a:pt x="84" y="31"/>
                </a:lnTo>
                <a:lnTo>
                  <a:pt x="81" y="31"/>
                </a:lnTo>
                <a:lnTo>
                  <a:pt x="81" y="34"/>
                </a:lnTo>
                <a:lnTo>
                  <a:pt x="81" y="31"/>
                </a:lnTo>
                <a:lnTo>
                  <a:pt x="81" y="34"/>
                </a:lnTo>
                <a:lnTo>
                  <a:pt x="81" y="36"/>
                </a:lnTo>
                <a:lnTo>
                  <a:pt x="84" y="36"/>
                </a:lnTo>
                <a:lnTo>
                  <a:pt x="84" y="39"/>
                </a:lnTo>
                <a:lnTo>
                  <a:pt x="84" y="42"/>
                </a:lnTo>
                <a:lnTo>
                  <a:pt x="84" y="44"/>
                </a:lnTo>
                <a:lnTo>
                  <a:pt x="86" y="44"/>
                </a:lnTo>
                <a:lnTo>
                  <a:pt x="86" y="47"/>
                </a:lnTo>
                <a:lnTo>
                  <a:pt x="84" y="47"/>
                </a:lnTo>
                <a:lnTo>
                  <a:pt x="81" y="47"/>
                </a:lnTo>
                <a:lnTo>
                  <a:pt x="81" y="49"/>
                </a:lnTo>
                <a:lnTo>
                  <a:pt x="81" y="47"/>
                </a:lnTo>
                <a:lnTo>
                  <a:pt x="81" y="49"/>
                </a:lnTo>
                <a:lnTo>
                  <a:pt x="78" y="49"/>
                </a:lnTo>
                <a:lnTo>
                  <a:pt x="81" y="49"/>
                </a:lnTo>
                <a:lnTo>
                  <a:pt x="78" y="49"/>
                </a:lnTo>
                <a:lnTo>
                  <a:pt x="78" y="52"/>
                </a:lnTo>
                <a:lnTo>
                  <a:pt x="76" y="52"/>
                </a:lnTo>
                <a:lnTo>
                  <a:pt x="78" y="52"/>
                </a:lnTo>
                <a:lnTo>
                  <a:pt x="78" y="55"/>
                </a:lnTo>
                <a:lnTo>
                  <a:pt x="78" y="57"/>
                </a:lnTo>
                <a:lnTo>
                  <a:pt x="78" y="55"/>
                </a:lnTo>
                <a:lnTo>
                  <a:pt x="78" y="57"/>
                </a:lnTo>
                <a:lnTo>
                  <a:pt x="78" y="60"/>
                </a:lnTo>
                <a:lnTo>
                  <a:pt x="76" y="60"/>
                </a:lnTo>
                <a:lnTo>
                  <a:pt x="76" y="63"/>
                </a:lnTo>
                <a:lnTo>
                  <a:pt x="76" y="65"/>
                </a:lnTo>
                <a:lnTo>
                  <a:pt x="78" y="65"/>
                </a:lnTo>
                <a:lnTo>
                  <a:pt x="81" y="68"/>
                </a:lnTo>
                <a:lnTo>
                  <a:pt x="81" y="65"/>
                </a:lnTo>
                <a:lnTo>
                  <a:pt x="81" y="68"/>
                </a:lnTo>
                <a:lnTo>
                  <a:pt x="84" y="68"/>
                </a:lnTo>
                <a:lnTo>
                  <a:pt x="84" y="70"/>
                </a:lnTo>
                <a:lnTo>
                  <a:pt x="86" y="70"/>
                </a:lnTo>
                <a:lnTo>
                  <a:pt x="86" y="68"/>
                </a:lnTo>
                <a:lnTo>
                  <a:pt x="89" y="65"/>
                </a:lnTo>
                <a:lnTo>
                  <a:pt x="86" y="65"/>
                </a:lnTo>
                <a:lnTo>
                  <a:pt x="89" y="63"/>
                </a:lnTo>
                <a:lnTo>
                  <a:pt x="89" y="65"/>
                </a:lnTo>
                <a:lnTo>
                  <a:pt x="91" y="65"/>
                </a:lnTo>
                <a:lnTo>
                  <a:pt x="91" y="63"/>
                </a:lnTo>
                <a:lnTo>
                  <a:pt x="94" y="63"/>
                </a:lnTo>
                <a:lnTo>
                  <a:pt x="94" y="65"/>
                </a:lnTo>
                <a:lnTo>
                  <a:pt x="94" y="63"/>
                </a:lnTo>
                <a:lnTo>
                  <a:pt x="94" y="65"/>
                </a:lnTo>
                <a:lnTo>
                  <a:pt x="94" y="63"/>
                </a:lnTo>
                <a:lnTo>
                  <a:pt x="97" y="63"/>
                </a:lnTo>
                <a:lnTo>
                  <a:pt x="97" y="65"/>
                </a:lnTo>
                <a:lnTo>
                  <a:pt x="99" y="65"/>
                </a:lnTo>
                <a:lnTo>
                  <a:pt x="102" y="65"/>
                </a:lnTo>
                <a:lnTo>
                  <a:pt x="102" y="68"/>
                </a:lnTo>
                <a:lnTo>
                  <a:pt x="104" y="68"/>
                </a:lnTo>
                <a:lnTo>
                  <a:pt x="104" y="70"/>
                </a:lnTo>
                <a:lnTo>
                  <a:pt x="107" y="73"/>
                </a:lnTo>
                <a:lnTo>
                  <a:pt x="107" y="76"/>
                </a:lnTo>
                <a:lnTo>
                  <a:pt x="107" y="78"/>
                </a:lnTo>
                <a:lnTo>
                  <a:pt x="107" y="81"/>
                </a:lnTo>
                <a:lnTo>
                  <a:pt x="104" y="81"/>
                </a:lnTo>
                <a:lnTo>
                  <a:pt x="104" y="83"/>
                </a:lnTo>
                <a:lnTo>
                  <a:pt x="104" y="86"/>
                </a:lnTo>
                <a:lnTo>
                  <a:pt x="102" y="86"/>
                </a:lnTo>
                <a:lnTo>
                  <a:pt x="102" y="83"/>
                </a:lnTo>
                <a:lnTo>
                  <a:pt x="102" y="86"/>
                </a:lnTo>
                <a:lnTo>
                  <a:pt x="102" y="89"/>
                </a:lnTo>
                <a:lnTo>
                  <a:pt x="104" y="91"/>
                </a:lnTo>
                <a:lnTo>
                  <a:pt x="104" y="94"/>
                </a:lnTo>
                <a:lnTo>
                  <a:pt x="104" y="96"/>
                </a:lnTo>
                <a:lnTo>
                  <a:pt x="102" y="96"/>
                </a:lnTo>
                <a:lnTo>
                  <a:pt x="102" y="99"/>
                </a:lnTo>
                <a:lnTo>
                  <a:pt x="102" y="102"/>
                </a:lnTo>
                <a:lnTo>
                  <a:pt x="102" y="104"/>
                </a:lnTo>
                <a:lnTo>
                  <a:pt x="99" y="104"/>
                </a:lnTo>
                <a:lnTo>
                  <a:pt x="99" y="107"/>
                </a:lnTo>
                <a:lnTo>
                  <a:pt x="97" y="107"/>
                </a:lnTo>
                <a:lnTo>
                  <a:pt x="99" y="110"/>
                </a:lnTo>
                <a:lnTo>
                  <a:pt x="97" y="110"/>
                </a:lnTo>
                <a:lnTo>
                  <a:pt x="97" y="107"/>
                </a:lnTo>
                <a:lnTo>
                  <a:pt x="97" y="110"/>
                </a:lnTo>
                <a:lnTo>
                  <a:pt x="94" y="110"/>
                </a:lnTo>
                <a:lnTo>
                  <a:pt x="91" y="110"/>
                </a:lnTo>
                <a:lnTo>
                  <a:pt x="91" y="112"/>
                </a:lnTo>
                <a:lnTo>
                  <a:pt x="89" y="112"/>
                </a:lnTo>
                <a:lnTo>
                  <a:pt x="86" y="112"/>
                </a:lnTo>
                <a:lnTo>
                  <a:pt x="86" y="115"/>
                </a:lnTo>
                <a:lnTo>
                  <a:pt x="86" y="112"/>
                </a:lnTo>
                <a:lnTo>
                  <a:pt x="86" y="115"/>
                </a:lnTo>
                <a:lnTo>
                  <a:pt x="84" y="115"/>
                </a:lnTo>
                <a:lnTo>
                  <a:pt x="81" y="115"/>
                </a:lnTo>
                <a:lnTo>
                  <a:pt x="81" y="117"/>
                </a:lnTo>
                <a:lnTo>
                  <a:pt x="78" y="117"/>
                </a:lnTo>
                <a:lnTo>
                  <a:pt x="76" y="117"/>
                </a:lnTo>
                <a:lnTo>
                  <a:pt x="78" y="117"/>
                </a:lnTo>
                <a:lnTo>
                  <a:pt x="76" y="117"/>
                </a:lnTo>
                <a:lnTo>
                  <a:pt x="76" y="120"/>
                </a:lnTo>
                <a:lnTo>
                  <a:pt x="73" y="120"/>
                </a:lnTo>
                <a:lnTo>
                  <a:pt x="73" y="123"/>
                </a:lnTo>
                <a:lnTo>
                  <a:pt x="70" y="123"/>
                </a:lnTo>
                <a:lnTo>
                  <a:pt x="73" y="123"/>
                </a:lnTo>
                <a:lnTo>
                  <a:pt x="70" y="123"/>
                </a:lnTo>
                <a:lnTo>
                  <a:pt x="68" y="123"/>
                </a:lnTo>
                <a:lnTo>
                  <a:pt x="68" y="125"/>
                </a:lnTo>
                <a:lnTo>
                  <a:pt x="68" y="123"/>
                </a:lnTo>
                <a:lnTo>
                  <a:pt x="68" y="125"/>
                </a:lnTo>
                <a:lnTo>
                  <a:pt x="65" y="125"/>
                </a:lnTo>
                <a:lnTo>
                  <a:pt x="63" y="125"/>
                </a:lnTo>
                <a:lnTo>
                  <a:pt x="65" y="125"/>
                </a:lnTo>
                <a:lnTo>
                  <a:pt x="63" y="125"/>
                </a:lnTo>
                <a:lnTo>
                  <a:pt x="60" y="125"/>
                </a:lnTo>
                <a:lnTo>
                  <a:pt x="60" y="123"/>
                </a:lnTo>
                <a:lnTo>
                  <a:pt x="57" y="123"/>
                </a:lnTo>
                <a:lnTo>
                  <a:pt x="57" y="120"/>
                </a:lnTo>
                <a:lnTo>
                  <a:pt x="57" y="123"/>
                </a:lnTo>
                <a:lnTo>
                  <a:pt x="57" y="120"/>
                </a:lnTo>
                <a:lnTo>
                  <a:pt x="57" y="117"/>
                </a:lnTo>
                <a:lnTo>
                  <a:pt x="55" y="117"/>
                </a:lnTo>
                <a:lnTo>
                  <a:pt x="52" y="115"/>
                </a:lnTo>
                <a:lnTo>
                  <a:pt x="52" y="112"/>
                </a:lnTo>
                <a:lnTo>
                  <a:pt x="50" y="112"/>
                </a:lnTo>
                <a:lnTo>
                  <a:pt x="52" y="112"/>
                </a:lnTo>
                <a:lnTo>
                  <a:pt x="50" y="112"/>
                </a:lnTo>
                <a:lnTo>
                  <a:pt x="50" y="110"/>
                </a:lnTo>
                <a:lnTo>
                  <a:pt x="47" y="110"/>
                </a:lnTo>
                <a:lnTo>
                  <a:pt x="47" y="107"/>
                </a:lnTo>
                <a:lnTo>
                  <a:pt x="44" y="107"/>
                </a:lnTo>
                <a:lnTo>
                  <a:pt x="47" y="107"/>
                </a:lnTo>
                <a:lnTo>
                  <a:pt x="44" y="107"/>
                </a:lnTo>
                <a:lnTo>
                  <a:pt x="44" y="104"/>
                </a:lnTo>
                <a:lnTo>
                  <a:pt x="44" y="102"/>
                </a:lnTo>
                <a:lnTo>
                  <a:pt x="42" y="102"/>
                </a:lnTo>
                <a:lnTo>
                  <a:pt x="42" y="99"/>
                </a:lnTo>
                <a:lnTo>
                  <a:pt x="42" y="102"/>
                </a:lnTo>
                <a:lnTo>
                  <a:pt x="44" y="102"/>
                </a:lnTo>
                <a:lnTo>
                  <a:pt x="44" y="99"/>
                </a:lnTo>
                <a:lnTo>
                  <a:pt x="42" y="99"/>
                </a:lnTo>
                <a:lnTo>
                  <a:pt x="44" y="99"/>
                </a:lnTo>
                <a:lnTo>
                  <a:pt x="42" y="99"/>
                </a:lnTo>
                <a:lnTo>
                  <a:pt x="42" y="96"/>
                </a:lnTo>
                <a:lnTo>
                  <a:pt x="42" y="99"/>
                </a:lnTo>
                <a:lnTo>
                  <a:pt x="39" y="99"/>
                </a:lnTo>
                <a:lnTo>
                  <a:pt x="39" y="96"/>
                </a:lnTo>
                <a:lnTo>
                  <a:pt x="37" y="96"/>
                </a:lnTo>
                <a:lnTo>
                  <a:pt x="37" y="99"/>
                </a:lnTo>
                <a:lnTo>
                  <a:pt x="34" y="99"/>
                </a:lnTo>
                <a:lnTo>
                  <a:pt x="34" y="96"/>
                </a:lnTo>
                <a:lnTo>
                  <a:pt x="31" y="96"/>
                </a:lnTo>
                <a:lnTo>
                  <a:pt x="31" y="99"/>
                </a:lnTo>
                <a:lnTo>
                  <a:pt x="29" y="99"/>
                </a:lnTo>
                <a:lnTo>
                  <a:pt x="29" y="96"/>
                </a:lnTo>
                <a:lnTo>
                  <a:pt x="26" y="96"/>
                </a:lnTo>
                <a:lnTo>
                  <a:pt x="26" y="99"/>
                </a:lnTo>
                <a:lnTo>
                  <a:pt x="26" y="96"/>
                </a:lnTo>
                <a:lnTo>
                  <a:pt x="26" y="99"/>
                </a:lnTo>
                <a:lnTo>
                  <a:pt x="26" y="96"/>
                </a:lnTo>
                <a:lnTo>
                  <a:pt x="26" y="99"/>
                </a:lnTo>
                <a:lnTo>
                  <a:pt x="26" y="96"/>
                </a:lnTo>
                <a:lnTo>
                  <a:pt x="24" y="96"/>
                </a:lnTo>
                <a:lnTo>
                  <a:pt x="26" y="96"/>
                </a:lnTo>
                <a:lnTo>
                  <a:pt x="24" y="96"/>
                </a:lnTo>
                <a:lnTo>
                  <a:pt x="24" y="94"/>
                </a:lnTo>
                <a:lnTo>
                  <a:pt x="21" y="94"/>
                </a:lnTo>
                <a:lnTo>
                  <a:pt x="24" y="94"/>
                </a:lnTo>
                <a:lnTo>
                  <a:pt x="21" y="91"/>
                </a:lnTo>
                <a:lnTo>
                  <a:pt x="21" y="89"/>
                </a:lnTo>
                <a:lnTo>
                  <a:pt x="18" y="89"/>
                </a:lnTo>
                <a:lnTo>
                  <a:pt x="21" y="89"/>
                </a:lnTo>
                <a:lnTo>
                  <a:pt x="18" y="89"/>
                </a:lnTo>
                <a:lnTo>
                  <a:pt x="18" y="86"/>
                </a:lnTo>
                <a:lnTo>
                  <a:pt x="21" y="86"/>
                </a:lnTo>
                <a:lnTo>
                  <a:pt x="18" y="86"/>
                </a:lnTo>
                <a:lnTo>
                  <a:pt x="18" y="89"/>
                </a:lnTo>
                <a:lnTo>
                  <a:pt x="18" y="86"/>
                </a:lnTo>
                <a:lnTo>
                  <a:pt x="16" y="86"/>
                </a:lnTo>
                <a:lnTo>
                  <a:pt x="16" y="89"/>
                </a:lnTo>
                <a:lnTo>
                  <a:pt x="13" y="89"/>
                </a:lnTo>
                <a:lnTo>
                  <a:pt x="13" y="86"/>
                </a:lnTo>
                <a:lnTo>
                  <a:pt x="10" y="86"/>
                </a:lnTo>
                <a:lnTo>
                  <a:pt x="10" y="83"/>
                </a:lnTo>
                <a:lnTo>
                  <a:pt x="8" y="86"/>
                </a:lnTo>
                <a:lnTo>
                  <a:pt x="8" y="83"/>
                </a:lnTo>
                <a:lnTo>
                  <a:pt x="8" y="81"/>
                </a:lnTo>
                <a:lnTo>
                  <a:pt x="5" y="81"/>
                </a:lnTo>
                <a:lnTo>
                  <a:pt x="8" y="81"/>
                </a:lnTo>
                <a:lnTo>
                  <a:pt x="5" y="81"/>
                </a:lnTo>
                <a:lnTo>
                  <a:pt x="5" y="78"/>
                </a:lnTo>
                <a:lnTo>
                  <a:pt x="3" y="78"/>
                </a:lnTo>
                <a:lnTo>
                  <a:pt x="3" y="76"/>
                </a:lnTo>
                <a:lnTo>
                  <a:pt x="3" y="78"/>
                </a:lnTo>
                <a:lnTo>
                  <a:pt x="3" y="76"/>
                </a:lnTo>
                <a:lnTo>
                  <a:pt x="0" y="76"/>
                </a:lnTo>
                <a:lnTo>
                  <a:pt x="0" y="73"/>
                </a:lnTo>
                <a:lnTo>
                  <a:pt x="0" y="70"/>
                </a:lnTo>
                <a:lnTo>
                  <a:pt x="0" y="68"/>
                </a:lnTo>
                <a:lnTo>
                  <a:pt x="0" y="65"/>
                </a:lnTo>
                <a:lnTo>
                  <a:pt x="3" y="65"/>
                </a:lnTo>
                <a:lnTo>
                  <a:pt x="0" y="65"/>
                </a:lnTo>
                <a:lnTo>
                  <a:pt x="0" y="63"/>
                </a:lnTo>
                <a:lnTo>
                  <a:pt x="0" y="60"/>
                </a:lnTo>
                <a:lnTo>
                  <a:pt x="0" y="57"/>
                </a:lnTo>
                <a:lnTo>
                  <a:pt x="3" y="57"/>
                </a:lnTo>
                <a:lnTo>
                  <a:pt x="0" y="57"/>
                </a:lnTo>
                <a:lnTo>
                  <a:pt x="3" y="57"/>
                </a:lnTo>
                <a:lnTo>
                  <a:pt x="3" y="55"/>
                </a:lnTo>
                <a:lnTo>
                  <a:pt x="3" y="52"/>
                </a:lnTo>
                <a:lnTo>
                  <a:pt x="5" y="52"/>
                </a:lnTo>
                <a:lnTo>
                  <a:pt x="3" y="52"/>
                </a:lnTo>
                <a:lnTo>
                  <a:pt x="3" y="49"/>
                </a:lnTo>
                <a:lnTo>
                  <a:pt x="5" y="49"/>
                </a:lnTo>
                <a:lnTo>
                  <a:pt x="5" y="47"/>
                </a:lnTo>
                <a:lnTo>
                  <a:pt x="5" y="44"/>
                </a:lnTo>
                <a:lnTo>
                  <a:pt x="5" y="47"/>
                </a:lnTo>
                <a:lnTo>
                  <a:pt x="5" y="44"/>
                </a:lnTo>
                <a:lnTo>
                  <a:pt x="5" y="42"/>
                </a:lnTo>
                <a:lnTo>
                  <a:pt x="5" y="39"/>
                </a:lnTo>
                <a:lnTo>
                  <a:pt x="5" y="42"/>
                </a:lnTo>
                <a:lnTo>
                  <a:pt x="5" y="39"/>
                </a:lnTo>
                <a:lnTo>
                  <a:pt x="8" y="39"/>
                </a:lnTo>
                <a:lnTo>
                  <a:pt x="5" y="39"/>
                </a:lnTo>
                <a:lnTo>
                  <a:pt x="8" y="39"/>
                </a:lnTo>
                <a:lnTo>
                  <a:pt x="8" y="36"/>
                </a:lnTo>
                <a:lnTo>
                  <a:pt x="10" y="36"/>
                </a:lnTo>
                <a:lnTo>
                  <a:pt x="10" y="34"/>
                </a:lnTo>
                <a:lnTo>
                  <a:pt x="10" y="31"/>
                </a:lnTo>
                <a:lnTo>
                  <a:pt x="13" y="31"/>
                </a:lnTo>
                <a:lnTo>
                  <a:pt x="13" y="29"/>
                </a:lnTo>
                <a:lnTo>
                  <a:pt x="16" y="29"/>
                </a:lnTo>
                <a:lnTo>
                  <a:pt x="18" y="29"/>
                </a:lnTo>
                <a:lnTo>
                  <a:pt x="18" y="26"/>
                </a:lnTo>
                <a:lnTo>
                  <a:pt x="21" y="26"/>
                </a:lnTo>
                <a:lnTo>
                  <a:pt x="21" y="23"/>
                </a:lnTo>
                <a:lnTo>
                  <a:pt x="21" y="21"/>
                </a:lnTo>
                <a:lnTo>
                  <a:pt x="21" y="18"/>
                </a:lnTo>
                <a:lnTo>
                  <a:pt x="24" y="18"/>
                </a:lnTo>
                <a:lnTo>
                  <a:pt x="24" y="15"/>
                </a:lnTo>
                <a:lnTo>
                  <a:pt x="26" y="15"/>
                </a:lnTo>
                <a:lnTo>
                  <a:pt x="26" y="13"/>
                </a:lnTo>
                <a:lnTo>
                  <a:pt x="29" y="13"/>
                </a:lnTo>
                <a:lnTo>
                  <a:pt x="31" y="10"/>
                </a:lnTo>
                <a:lnTo>
                  <a:pt x="34" y="10"/>
                </a:lnTo>
                <a:lnTo>
                  <a:pt x="37" y="8"/>
                </a:lnTo>
                <a:lnTo>
                  <a:pt x="37" y="5"/>
                </a:lnTo>
                <a:lnTo>
                  <a:pt x="37" y="2"/>
                </a:lnTo>
                <a:lnTo>
                  <a:pt x="39" y="2"/>
                </a:lnTo>
                <a:lnTo>
                  <a:pt x="39" y="0"/>
                </a:lnTo>
                <a:lnTo>
                  <a:pt x="42" y="0"/>
                </a:lnTo>
                <a:lnTo>
                  <a:pt x="44" y="0"/>
                </a:lnTo>
              </a:path>
            </a:pathLst>
          </a:custGeom>
          <a:noFill/>
          <a:ln w="4763">
            <a:solidFill>
              <a:srgbClr val="6E6E6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301" name="Freeform 91"/>
          <p:cNvSpPr>
            <a:spLocks/>
          </p:cNvSpPr>
          <p:nvPr/>
        </p:nvSpPr>
        <p:spPr bwMode="auto">
          <a:xfrm>
            <a:off x="1192823" y="5349876"/>
            <a:ext cx="42497" cy="41275"/>
          </a:xfrm>
          <a:custGeom>
            <a:avLst/>
            <a:gdLst>
              <a:gd name="T0" fmla="*/ 6 w 29"/>
              <a:gd name="T1" fmla="*/ 0 h 26"/>
              <a:gd name="T2" fmla="*/ 8 w 29"/>
              <a:gd name="T3" fmla="*/ 0 h 26"/>
              <a:gd name="T4" fmla="*/ 11 w 29"/>
              <a:gd name="T5" fmla="*/ 0 h 26"/>
              <a:gd name="T6" fmla="*/ 13 w 29"/>
              <a:gd name="T7" fmla="*/ 0 h 26"/>
              <a:gd name="T8" fmla="*/ 16 w 29"/>
              <a:gd name="T9" fmla="*/ 0 h 26"/>
              <a:gd name="T10" fmla="*/ 16 w 29"/>
              <a:gd name="T11" fmla="*/ 3 h 26"/>
              <a:gd name="T12" fmla="*/ 19 w 29"/>
              <a:gd name="T13" fmla="*/ 3 h 26"/>
              <a:gd name="T14" fmla="*/ 19 w 29"/>
              <a:gd name="T15" fmla="*/ 5 h 26"/>
              <a:gd name="T16" fmla="*/ 21 w 29"/>
              <a:gd name="T17" fmla="*/ 5 h 26"/>
              <a:gd name="T18" fmla="*/ 24 w 29"/>
              <a:gd name="T19" fmla="*/ 5 h 26"/>
              <a:gd name="T20" fmla="*/ 24 w 29"/>
              <a:gd name="T21" fmla="*/ 3 h 26"/>
              <a:gd name="T22" fmla="*/ 26 w 29"/>
              <a:gd name="T23" fmla="*/ 3 h 26"/>
              <a:gd name="T24" fmla="*/ 26 w 29"/>
              <a:gd name="T25" fmla="*/ 5 h 26"/>
              <a:gd name="T26" fmla="*/ 26 w 29"/>
              <a:gd name="T27" fmla="*/ 3 h 26"/>
              <a:gd name="T28" fmla="*/ 26 w 29"/>
              <a:gd name="T29" fmla="*/ 5 h 26"/>
              <a:gd name="T30" fmla="*/ 29 w 29"/>
              <a:gd name="T31" fmla="*/ 5 h 26"/>
              <a:gd name="T32" fmla="*/ 29 w 29"/>
              <a:gd name="T33" fmla="*/ 8 h 26"/>
              <a:gd name="T34" fmla="*/ 29 w 29"/>
              <a:gd name="T35" fmla="*/ 11 h 26"/>
              <a:gd name="T36" fmla="*/ 26 w 29"/>
              <a:gd name="T37" fmla="*/ 11 h 26"/>
              <a:gd name="T38" fmla="*/ 29 w 29"/>
              <a:gd name="T39" fmla="*/ 11 h 26"/>
              <a:gd name="T40" fmla="*/ 29 w 29"/>
              <a:gd name="T41" fmla="*/ 13 h 26"/>
              <a:gd name="T42" fmla="*/ 26 w 29"/>
              <a:gd name="T43" fmla="*/ 13 h 26"/>
              <a:gd name="T44" fmla="*/ 26 w 29"/>
              <a:gd name="T45" fmla="*/ 16 h 26"/>
              <a:gd name="T46" fmla="*/ 24 w 29"/>
              <a:gd name="T47" fmla="*/ 16 h 26"/>
              <a:gd name="T48" fmla="*/ 24 w 29"/>
              <a:gd name="T49" fmla="*/ 18 h 26"/>
              <a:gd name="T50" fmla="*/ 24 w 29"/>
              <a:gd name="T51" fmla="*/ 21 h 26"/>
              <a:gd name="T52" fmla="*/ 24 w 29"/>
              <a:gd name="T53" fmla="*/ 24 h 26"/>
              <a:gd name="T54" fmla="*/ 21 w 29"/>
              <a:gd name="T55" fmla="*/ 24 h 26"/>
              <a:gd name="T56" fmla="*/ 19 w 29"/>
              <a:gd name="T57" fmla="*/ 24 h 26"/>
              <a:gd name="T58" fmla="*/ 19 w 29"/>
              <a:gd name="T59" fmla="*/ 26 h 26"/>
              <a:gd name="T60" fmla="*/ 16 w 29"/>
              <a:gd name="T61" fmla="*/ 26 h 26"/>
              <a:gd name="T62" fmla="*/ 13 w 29"/>
              <a:gd name="T63" fmla="*/ 26 h 26"/>
              <a:gd name="T64" fmla="*/ 13 w 29"/>
              <a:gd name="T65" fmla="*/ 24 h 26"/>
              <a:gd name="T66" fmla="*/ 11 w 29"/>
              <a:gd name="T67" fmla="*/ 24 h 26"/>
              <a:gd name="T68" fmla="*/ 11 w 29"/>
              <a:gd name="T69" fmla="*/ 21 h 26"/>
              <a:gd name="T70" fmla="*/ 8 w 29"/>
              <a:gd name="T71" fmla="*/ 21 h 26"/>
              <a:gd name="T72" fmla="*/ 8 w 29"/>
              <a:gd name="T73" fmla="*/ 18 h 26"/>
              <a:gd name="T74" fmla="*/ 6 w 29"/>
              <a:gd name="T75" fmla="*/ 18 h 26"/>
              <a:gd name="T76" fmla="*/ 8 w 29"/>
              <a:gd name="T77" fmla="*/ 18 h 26"/>
              <a:gd name="T78" fmla="*/ 8 w 29"/>
              <a:gd name="T79" fmla="*/ 16 h 26"/>
              <a:gd name="T80" fmla="*/ 8 w 29"/>
              <a:gd name="T81" fmla="*/ 18 h 26"/>
              <a:gd name="T82" fmla="*/ 6 w 29"/>
              <a:gd name="T83" fmla="*/ 18 h 26"/>
              <a:gd name="T84" fmla="*/ 6 w 29"/>
              <a:gd name="T85" fmla="*/ 16 h 26"/>
              <a:gd name="T86" fmla="*/ 3 w 29"/>
              <a:gd name="T87" fmla="*/ 13 h 26"/>
              <a:gd name="T88" fmla="*/ 3 w 29"/>
              <a:gd name="T89" fmla="*/ 11 h 26"/>
              <a:gd name="T90" fmla="*/ 0 w 29"/>
              <a:gd name="T91" fmla="*/ 11 h 26"/>
              <a:gd name="T92" fmla="*/ 0 w 29"/>
              <a:gd name="T93" fmla="*/ 8 h 26"/>
              <a:gd name="T94" fmla="*/ 0 w 29"/>
              <a:gd name="T95" fmla="*/ 5 h 26"/>
              <a:gd name="T96" fmla="*/ 0 w 29"/>
              <a:gd name="T97" fmla="*/ 3 h 26"/>
              <a:gd name="T98" fmla="*/ 0 w 29"/>
              <a:gd name="T99" fmla="*/ 0 h 26"/>
              <a:gd name="T100" fmla="*/ 3 w 29"/>
              <a:gd name="T101" fmla="*/ 0 h 26"/>
              <a:gd name="T102" fmla="*/ 0 w 29"/>
              <a:gd name="T103" fmla="*/ 0 h 26"/>
              <a:gd name="T104" fmla="*/ 3 w 29"/>
              <a:gd name="T105" fmla="*/ 0 h 26"/>
              <a:gd name="T106" fmla="*/ 6 w 29"/>
              <a:gd name="T107" fmla="*/ 0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29" h="26">
                <a:moveTo>
                  <a:pt x="6" y="0"/>
                </a:moveTo>
                <a:lnTo>
                  <a:pt x="8" y="0"/>
                </a:lnTo>
                <a:lnTo>
                  <a:pt x="11" y="0"/>
                </a:lnTo>
                <a:lnTo>
                  <a:pt x="13" y="0"/>
                </a:lnTo>
                <a:lnTo>
                  <a:pt x="16" y="0"/>
                </a:lnTo>
                <a:lnTo>
                  <a:pt x="16" y="3"/>
                </a:lnTo>
                <a:lnTo>
                  <a:pt x="19" y="3"/>
                </a:lnTo>
                <a:lnTo>
                  <a:pt x="19" y="5"/>
                </a:lnTo>
                <a:lnTo>
                  <a:pt x="21" y="5"/>
                </a:lnTo>
                <a:lnTo>
                  <a:pt x="24" y="5"/>
                </a:lnTo>
                <a:lnTo>
                  <a:pt x="24" y="3"/>
                </a:lnTo>
                <a:lnTo>
                  <a:pt x="26" y="3"/>
                </a:lnTo>
                <a:lnTo>
                  <a:pt x="26" y="5"/>
                </a:lnTo>
                <a:lnTo>
                  <a:pt x="26" y="3"/>
                </a:lnTo>
                <a:lnTo>
                  <a:pt x="26" y="5"/>
                </a:lnTo>
                <a:lnTo>
                  <a:pt x="29" y="5"/>
                </a:lnTo>
                <a:lnTo>
                  <a:pt x="29" y="8"/>
                </a:lnTo>
                <a:lnTo>
                  <a:pt x="29" y="11"/>
                </a:lnTo>
                <a:lnTo>
                  <a:pt x="26" y="11"/>
                </a:lnTo>
                <a:lnTo>
                  <a:pt x="29" y="11"/>
                </a:lnTo>
                <a:lnTo>
                  <a:pt x="29" y="13"/>
                </a:lnTo>
                <a:lnTo>
                  <a:pt x="26" y="13"/>
                </a:lnTo>
                <a:lnTo>
                  <a:pt x="26" y="16"/>
                </a:lnTo>
                <a:lnTo>
                  <a:pt x="24" y="16"/>
                </a:lnTo>
                <a:lnTo>
                  <a:pt x="24" y="18"/>
                </a:lnTo>
                <a:lnTo>
                  <a:pt x="24" y="21"/>
                </a:lnTo>
                <a:lnTo>
                  <a:pt x="24" y="24"/>
                </a:lnTo>
                <a:lnTo>
                  <a:pt x="21" y="24"/>
                </a:lnTo>
                <a:lnTo>
                  <a:pt x="19" y="24"/>
                </a:lnTo>
                <a:lnTo>
                  <a:pt x="19" y="26"/>
                </a:lnTo>
                <a:lnTo>
                  <a:pt x="16" y="26"/>
                </a:lnTo>
                <a:lnTo>
                  <a:pt x="13" y="26"/>
                </a:lnTo>
                <a:lnTo>
                  <a:pt x="13" y="24"/>
                </a:lnTo>
                <a:lnTo>
                  <a:pt x="11" y="24"/>
                </a:lnTo>
                <a:lnTo>
                  <a:pt x="11" y="21"/>
                </a:lnTo>
                <a:lnTo>
                  <a:pt x="8" y="21"/>
                </a:lnTo>
                <a:lnTo>
                  <a:pt x="8" y="18"/>
                </a:lnTo>
                <a:lnTo>
                  <a:pt x="6" y="18"/>
                </a:lnTo>
                <a:lnTo>
                  <a:pt x="8" y="18"/>
                </a:lnTo>
                <a:lnTo>
                  <a:pt x="8" y="16"/>
                </a:lnTo>
                <a:lnTo>
                  <a:pt x="8" y="18"/>
                </a:lnTo>
                <a:lnTo>
                  <a:pt x="6" y="18"/>
                </a:lnTo>
                <a:lnTo>
                  <a:pt x="6" y="16"/>
                </a:lnTo>
                <a:lnTo>
                  <a:pt x="3" y="13"/>
                </a:lnTo>
                <a:lnTo>
                  <a:pt x="3" y="11"/>
                </a:lnTo>
                <a:lnTo>
                  <a:pt x="0" y="11"/>
                </a:lnTo>
                <a:lnTo>
                  <a:pt x="0" y="8"/>
                </a:lnTo>
                <a:lnTo>
                  <a:pt x="0" y="5"/>
                </a:lnTo>
                <a:lnTo>
                  <a:pt x="0" y="3"/>
                </a:lnTo>
                <a:lnTo>
                  <a:pt x="0" y="0"/>
                </a:lnTo>
                <a:lnTo>
                  <a:pt x="3" y="0"/>
                </a:lnTo>
                <a:lnTo>
                  <a:pt x="0" y="0"/>
                </a:lnTo>
                <a:lnTo>
                  <a:pt x="3" y="0"/>
                </a:lnTo>
                <a:lnTo>
                  <a:pt x="6" y="0"/>
                </a:lnTo>
              </a:path>
            </a:pathLst>
          </a:custGeom>
          <a:noFill/>
          <a:ln w="4763">
            <a:solidFill>
              <a:srgbClr val="6E6E6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302" name="Freeform 92"/>
          <p:cNvSpPr>
            <a:spLocks/>
          </p:cNvSpPr>
          <p:nvPr/>
        </p:nvSpPr>
        <p:spPr bwMode="auto">
          <a:xfrm>
            <a:off x="3453912" y="5272088"/>
            <a:ext cx="298938" cy="401638"/>
          </a:xfrm>
          <a:custGeom>
            <a:avLst/>
            <a:gdLst>
              <a:gd name="T0" fmla="*/ 157 w 204"/>
              <a:gd name="T1" fmla="*/ 10 h 253"/>
              <a:gd name="T2" fmla="*/ 154 w 204"/>
              <a:gd name="T3" fmla="*/ 26 h 253"/>
              <a:gd name="T4" fmla="*/ 141 w 204"/>
              <a:gd name="T5" fmla="*/ 36 h 253"/>
              <a:gd name="T6" fmla="*/ 130 w 204"/>
              <a:gd name="T7" fmla="*/ 39 h 253"/>
              <a:gd name="T8" fmla="*/ 138 w 204"/>
              <a:gd name="T9" fmla="*/ 52 h 253"/>
              <a:gd name="T10" fmla="*/ 149 w 204"/>
              <a:gd name="T11" fmla="*/ 49 h 253"/>
              <a:gd name="T12" fmla="*/ 151 w 204"/>
              <a:gd name="T13" fmla="*/ 60 h 253"/>
              <a:gd name="T14" fmla="*/ 138 w 204"/>
              <a:gd name="T15" fmla="*/ 65 h 253"/>
              <a:gd name="T16" fmla="*/ 128 w 204"/>
              <a:gd name="T17" fmla="*/ 67 h 253"/>
              <a:gd name="T18" fmla="*/ 112 w 204"/>
              <a:gd name="T19" fmla="*/ 75 h 253"/>
              <a:gd name="T20" fmla="*/ 102 w 204"/>
              <a:gd name="T21" fmla="*/ 88 h 253"/>
              <a:gd name="T22" fmla="*/ 107 w 204"/>
              <a:gd name="T23" fmla="*/ 117 h 253"/>
              <a:gd name="T24" fmla="*/ 120 w 204"/>
              <a:gd name="T25" fmla="*/ 135 h 253"/>
              <a:gd name="T26" fmla="*/ 138 w 204"/>
              <a:gd name="T27" fmla="*/ 143 h 253"/>
              <a:gd name="T28" fmla="*/ 157 w 204"/>
              <a:gd name="T29" fmla="*/ 148 h 253"/>
              <a:gd name="T30" fmla="*/ 164 w 204"/>
              <a:gd name="T31" fmla="*/ 138 h 253"/>
              <a:gd name="T32" fmla="*/ 180 w 204"/>
              <a:gd name="T33" fmla="*/ 135 h 253"/>
              <a:gd name="T34" fmla="*/ 188 w 204"/>
              <a:gd name="T35" fmla="*/ 141 h 253"/>
              <a:gd name="T36" fmla="*/ 188 w 204"/>
              <a:gd name="T37" fmla="*/ 146 h 253"/>
              <a:gd name="T38" fmla="*/ 201 w 204"/>
              <a:gd name="T39" fmla="*/ 159 h 253"/>
              <a:gd name="T40" fmla="*/ 196 w 204"/>
              <a:gd name="T41" fmla="*/ 167 h 253"/>
              <a:gd name="T42" fmla="*/ 188 w 204"/>
              <a:gd name="T43" fmla="*/ 177 h 253"/>
              <a:gd name="T44" fmla="*/ 180 w 204"/>
              <a:gd name="T45" fmla="*/ 188 h 253"/>
              <a:gd name="T46" fmla="*/ 167 w 204"/>
              <a:gd name="T47" fmla="*/ 193 h 253"/>
              <a:gd name="T48" fmla="*/ 164 w 204"/>
              <a:gd name="T49" fmla="*/ 208 h 253"/>
              <a:gd name="T50" fmla="*/ 151 w 204"/>
              <a:gd name="T51" fmla="*/ 203 h 253"/>
              <a:gd name="T52" fmla="*/ 149 w 204"/>
              <a:gd name="T53" fmla="*/ 193 h 253"/>
              <a:gd name="T54" fmla="*/ 144 w 204"/>
              <a:gd name="T55" fmla="*/ 185 h 253"/>
              <a:gd name="T56" fmla="*/ 130 w 204"/>
              <a:gd name="T57" fmla="*/ 185 h 253"/>
              <a:gd name="T58" fmla="*/ 125 w 204"/>
              <a:gd name="T59" fmla="*/ 195 h 253"/>
              <a:gd name="T60" fmla="*/ 115 w 204"/>
              <a:gd name="T61" fmla="*/ 190 h 253"/>
              <a:gd name="T62" fmla="*/ 104 w 204"/>
              <a:gd name="T63" fmla="*/ 198 h 253"/>
              <a:gd name="T64" fmla="*/ 91 w 204"/>
              <a:gd name="T65" fmla="*/ 208 h 253"/>
              <a:gd name="T66" fmla="*/ 89 w 204"/>
              <a:gd name="T67" fmla="*/ 219 h 253"/>
              <a:gd name="T68" fmla="*/ 78 w 204"/>
              <a:gd name="T69" fmla="*/ 222 h 253"/>
              <a:gd name="T70" fmla="*/ 73 w 204"/>
              <a:gd name="T71" fmla="*/ 229 h 253"/>
              <a:gd name="T72" fmla="*/ 63 w 204"/>
              <a:gd name="T73" fmla="*/ 242 h 253"/>
              <a:gd name="T74" fmla="*/ 50 w 204"/>
              <a:gd name="T75" fmla="*/ 242 h 253"/>
              <a:gd name="T76" fmla="*/ 44 w 204"/>
              <a:gd name="T77" fmla="*/ 248 h 253"/>
              <a:gd name="T78" fmla="*/ 34 w 204"/>
              <a:gd name="T79" fmla="*/ 245 h 253"/>
              <a:gd name="T80" fmla="*/ 39 w 204"/>
              <a:gd name="T81" fmla="*/ 235 h 253"/>
              <a:gd name="T82" fmla="*/ 18 w 204"/>
              <a:gd name="T83" fmla="*/ 237 h 253"/>
              <a:gd name="T84" fmla="*/ 10 w 204"/>
              <a:gd name="T85" fmla="*/ 227 h 253"/>
              <a:gd name="T86" fmla="*/ 10 w 204"/>
              <a:gd name="T87" fmla="*/ 222 h 253"/>
              <a:gd name="T88" fmla="*/ 8 w 204"/>
              <a:gd name="T89" fmla="*/ 211 h 253"/>
              <a:gd name="T90" fmla="*/ 3 w 204"/>
              <a:gd name="T91" fmla="*/ 208 h 253"/>
              <a:gd name="T92" fmla="*/ 10 w 204"/>
              <a:gd name="T93" fmla="*/ 201 h 253"/>
              <a:gd name="T94" fmla="*/ 23 w 204"/>
              <a:gd name="T95" fmla="*/ 206 h 253"/>
              <a:gd name="T96" fmla="*/ 42 w 204"/>
              <a:gd name="T97" fmla="*/ 182 h 253"/>
              <a:gd name="T98" fmla="*/ 73 w 204"/>
              <a:gd name="T99" fmla="*/ 164 h 253"/>
              <a:gd name="T100" fmla="*/ 94 w 204"/>
              <a:gd name="T101" fmla="*/ 146 h 253"/>
              <a:gd name="T102" fmla="*/ 99 w 204"/>
              <a:gd name="T103" fmla="*/ 138 h 253"/>
              <a:gd name="T104" fmla="*/ 70 w 204"/>
              <a:gd name="T105" fmla="*/ 107 h 253"/>
              <a:gd name="T106" fmla="*/ 52 w 204"/>
              <a:gd name="T107" fmla="*/ 104 h 253"/>
              <a:gd name="T108" fmla="*/ 47 w 204"/>
              <a:gd name="T109" fmla="*/ 83 h 253"/>
              <a:gd name="T110" fmla="*/ 68 w 204"/>
              <a:gd name="T111" fmla="*/ 81 h 253"/>
              <a:gd name="T112" fmla="*/ 78 w 204"/>
              <a:gd name="T113" fmla="*/ 62 h 253"/>
              <a:gd name="T114" fmla="*/ 76 w 204"/>
              <a:gd name="T115" fmla="*/ 47 h 253"/>
              <a:gd name="T116" fmla="*/ 76 w 204"/>
              <a:gd name="T117" fmla="*/ 26 h 253"/>
              <a:gd name="T118" fmla="*/ 89 w 204"/>
              <a:gd name="T119" fmla="*/ 18 h 253"/>
              <a:gd name="T120" fmla="*/ 107 w 204"/>
              <a:gd name="T121" fmla="*/ 13 h 253"/>
              <a:gd name="T122" fmla="*/ 123 w 204"/>
              <a:gd name="T123" fmla="*/ 15 h 253"/>
              <a:gd name="T124" fmla="*/ 136 w 204"/>
              <a:gd name="T125" fmla="*/ 7 h 2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04" h="253">
                <a:moveTo>
                  <a:pt x="146" y="0"/>
                </a:moveTo>
                <a:lnTo>
                  <a:pt x="149" y="0"/>
                </a:lnTo>
                <a:lnTo>
                  <a:pt x="149" y="2"/>
                </a:lnTo>
                <a:lnTo>
                  <a:pt x="149" y="0"/>
                </a:lnTo>
                <a:lnTo>
                  <a:pt x="149" y="2"/>
                </a:lnTo>
                <a:lnTo>
                  <a:pt x="151" y="2"/>
                </a:lnTo>
                <a:lnTo>
                  <a:pt x="151" y="5"/>
                </a:lnTo>
                <a:lnTo>
                  <a:pt x="154" y="5"/>
                </a:lnTo>
                <a:lnTo>
                  <a:pt x="154" y="7"/>
                </a:lnTo>
                <a:lnTo>
                  <a:pt x="157" y="7"/>
                </a:lnTo>
                <a:lnTo>
                  <a:pt x="157" y="10"/>
                </a:lnTo>
                <a:lnTo>
                  <a:pt x="157" y="13"/>
                </a:lnTo>
                <a:lnTo>
                  <a:pt x="157" y="15"/>
                </a:lnTo>
                <a:lnTo>
                  <a:pt x="157" y="18"/>
                </a:lnTo>
                <a:lnTo>
                  <a:pt x="157" y="20"/>
                </a:lnTo>
                <a:lnTo>
                  <a:pt x="154" y="20"/>
                </a:lnTo>
                <a:lnTo>
                  <a:pt x="157" y="20"/>
                </a:lnTo>
                <a:lnTo>
                  <a:pt x="154" y="20"/>
                </a:lnTo>
                <a:lnTo>
                  <a:pt x="154" y="23"/>
                </a:lnTo>
                <a:lnTo>
                  <a:pt x="157" y="23"/>
                </a:lnTo>
                <a:lnTo>
                  <a:pt x="154" y="23"/>
                </a:lnTo>
                <a:lnTo>
                  <a:pt x="154" y="26"/>
                </a:lnTo>
                <a:lnTo>
                  <a:pt x="154" y="28"/>
                </a:lnTo>
                <a:lnTo>
                  <a:pt x="151" y="28"/>
                </a:lnTo>
                <a:lnTo>
                  <a:pt x="151" y="31"/>
                </a:lnTo>
                <a:lnTo>
                  <a:pt x="149" y="31"/>
                </a:lnTo>
                <a:lnTo>
                  <a:pt x="149" y="28"/>
                </a:lnTo>
                <a:lnTo>
                  <a:pt x="149" y="31"/>
                </a:lnTo>
                <a:lnTo>
                  <a:pt x="146" y="31"/>
                </a:lnTo>
                <a:lnTo>
                  <a:pt x="146" y="33"/>
                </a:lnTo>
                <a:lnTo>
                  <a:pt x="144" y="33"/>
                </a:lnTo>
                <a:lnTo>
                  <a:pt x="144" y="36"/>
                </a:lnTo>
                <a:lnTo>
                  <a:pt x="141" y="36"/>
                </a:lnTo>
                <a:lnTo>
                  <a:pt x="138" y="36"/>
                </a:lnTo>
                <a:lnTo>
                  <a:pt x="141" y="36"/>
                </a:lnTo>
                <a:lnTo>
                  <a:pt x="138" y="36"/>
                </a:lnTo>
                <a:lnTo>
                  <a:pt x="138" y="39"/>
                </a:lnTo>
                <a:lnTo>
                  <a:pt x="138" y="36"/>
                </a:lnTo>
                <a:lnTo>
                  <a:pt x="136" y="36"/>
                </a:lnTo>
                <a:lnTo>
                  <a:pt x="136" y="39"/>
                </a:lnTo>
                <a:lnTo>
                  <a:pt x="136" y="36"/>
                </a:lnTo>
                <a:lnTo>
                  <a:pt x="136" y="39"/>
                </a:lnTo>
                <a:lnTo>
                  <a:pt x="133" y="39"/>
                </a:lnTo>
                <a:lnTo>
                  <a:pt x="130" y="39"/>
                </a:lnTo>
                <a:lnTo>
                  <a:pt x="128" y="41"/>
                </a:lnTo>
                <a:lnTo>
                  <a:pt x="128" y="44"/>
                </a:lnTo>
                <a:lnTo>
                  <a:pt x="128" y="47"/>
                </a:lnTo>
                <a:lnTo>
                  <a:pt x="128" y="49"/>
                </a:lnTo>
                <a:lnTo>
                  <a:pt x="130" y="49"/>
                </a:lnTo>
                <a:lnTo>
                  <a:pt x="130" y="52"/>
                </a:lnTo>
                <a:lnTo>
                  <a:pt x="133" y="52"/>
                </a:lnTo>
                <a:lnTo>
                  <a:pt x="133" y="49"/>
                </a:lnTo>
                <a:lnTo>
                  <a:pt x="133" y="52"/>
                </a:lnTo>
                <a:lnTo>
                  <a:pt x="136" y="52"/>
                </a:lnTo>
                <a:lnTo>
                  <a:pt x="138" y="52"/>
                </a:lnTo>
                <a:lnTo>
                  <a:pt x="138" y="54"/>
                </a:lnTo>
                <a:lnTo>
                  <a:pt x="141" y="54"/>
                </a:lnTo>
                <a:lnTo>
                  <a:pt x="138" y="54"/>
                </a:lnTo>
                <a:lnTo>
                  <a:pt x="138" y="52"/>
                </a:lnTo>
                <a:lnTo>
                  <a:pt x="141" y="52"/>
                </a:lnTo>
                <a:lnTo>
                  <a:pt x="141" y="49"/>
                </a:lnTo>
                <a:lnTo>
                  <a:pt x="144" y="49"/>
                </a:lnTo>
                <a:lnTo>
                  <a:pt x="144" y="52"/>
                </a:lnTo>
                <a:lnTo>
                  <a:pt x="146" y="52"/>
                </a:lnTo>
                <a:lnTo>
                  <a:pt x="146" y="49"/>
                </a:lnTo>
                <a:lnTo>
                  <a:pt x="149" y="49"/>
                </a:lnTo>
                <a:lnTo>
                  <a:pt x="151" y="49"/>
                </a:lnTo>
                <a:lnTo>
                  <a:pt x="154" y="49"/>
                </a:lnTo>
                <a:lnTo>
                  <a:pt x="154" y="52"/>
                </a:lnTo>
                <a:lnTo>
                  <a:pt x="157" y="52"/>
                </a:lnTo>
                <a:lnTo>
                  <a:pt x="157" y="54"/>
                </a:lnTo>
                <a:lnTo>
                  <a:pt x="159" y="54"/>
                </a:lnTo>
                <a:lnTo>
                  <a:pt x="159" y="57"/>
                </a:lnTo>
                <a:lnTo>
                  <a:pt x="157" y="57"/>
                </a:lnTo>
                <a:lnTo>
                  <a:pt x="154" y="57"/>
                </a:lnTo>
                <a:lnTo>
                  <a:pt x="151" y="57"/>
                </a:lnTo>
                <a:lnTo>
                  <a:pt x="151" y="60"/>
                </a:lnTo>
                <a:lnTo>
                  <a:pt x="149" y="60"/>
                </a:lnTo>
                <a:lnTo>
                  <a:pt x="146" y="60"/>
                </a:lnTo>
                <a:lnTo>
                  <a:pt x="144" y="60"/>
                </a:lnTo>
                <a:lnTo>
                  <a:pt x="144" y="57"/>
                </a:lnTo>
                <a:lnTo>
                  <a:pt x="144" y="60"/>
                </a:lnTo>
                <a:lnTo>
                  <a:pt x="141" y="60"/>
                </a:lnTo>
                <a:lnTo>
                  <a:pt x="141" y="62"/>
                </a:lnTo>
                <a:lnTo>
                  <a:pt x="141" y="65"/>
                </a:lnTo>
                <a:lnTo>
                  <a:pt x="138" y="65"/>
                </a:lnTo>
                <a:lnTo>
                  <a:pt x="138" y="62"/>
                </a:lnTo>
                <a:lnTo>
                  <a:pt x="138" y="65"/>
                </a:lnTo>
                <a:lnTo>
                  <a:pt x="136" y="65"/>
                </a:lnTo>
                <a:lnTo>
                  <a:pt x="138" y="65"/>
                </a:lnTo>
                <a:lnTo>
                  <a:pt x="136" y="65"/>
                </a:lnTo>
                <a:lnTo>
                  <a:pt x="138" y="65"/>
                </a:lnTo>
                <a:lnTo>
                  <a:pt x="136" y="65"/>
                </a:lnTo>
                <a:lnTo>
                  <a:pt x="136" y="67"/>
                </a:lnTo>
                <a:lnTo>
                  <a:pt x="133" y="67"/>
                </a:lnTo>
                <a:lnTo>
                  <a:pt x="130" y="67"/>
                </a:lnTo>
                <a:lnTo>
                  <a:pt x="128" y="67"/>
                </a:lnTo>
                <a:lnTo>
                  <a:pt x="128" y="70"/>
                </a:lnTo>
                <a:lnTo>
                  <a:pt x="128" y="67"/>
                </a:lnTo>
                <a:lnTo>
                  <a:pt x="125" y="67"/>
                </a:lnTo>
                <a:lnTo>
                  <a:pt x="125" y="70"/>
                </a:lnTo>
                <a:lnTo>
                  <a:pt x="125" y="67"/>
                </a:lnTo>
                <a:lnTo>
                  <a:pt x="123" y="67"/>
                </a:lnTo>
                <a:lnTo>
                  <a:pt x="120" y="67"/>
                </a:lnTo>
                <a:lnTo>
                  <a:pt x="120" y="70"/>
                </a:lnTo>
                <a:lnTo>
                  <a:pt x="117" y="70"/>
                </a:lnTo>
                <a:lnTo>
                  <a:pt x="115" y="70"/>
                </a:lnTo>
                <a:lnTo>
                  <a:pt x="115" y="73"/>
                </a:lnTo>
                <a:lnTo>
                  <a:pt x="112" y="73"/>
                </a:lnTo>
                <a:lnTo>
                  <a:pt x="112" y="75"/>
                </a:lnTo>
                <a:lnTo>
                  <a:pt x="110" y="75"/>
                </a:lnTo>
                <a:lnTo>
                  <a:pt x="112" y="75"/>
                </a:lnTo>
                <a:lnTo>
                  <a:pt x="110" y="75"/>
                </a:lnTo>
                <a:lnTo>
                  <a:pt x="110" y="78"/>
                </a:lnTo>
                <a:lnTo>
                  <a:pt x="107" y="78"/>
                </a:lnTo>
                <a:lnTo>
                  <a:pt x="107" y="81"/>
                </a:lnTo>
                <a:lnTo>
                  <a:pt x="104" y="81"/>
                </a:lnTo>
                <a:lnTo>
                  <a:pt x="104" y="83"/>
                </a:lnTo>
                <a:lnTo>
                  <a:pt x="104" y="86"/>
                </a:lnTo>
                <a:lnTo>
                  <a:pt x="102" y="86"/>
                </a:lnTo>
                <a:lnTo>
                  <a:pt x="102" y="88"/>
                </a:lnTo>
                <a:lnTo>
                  <a:pt x="102" y="91"/>
                </a:lnTo>
                <a:lnTo>
                  <a:pt x="102" y="94"/>
                </a:lnTo>
                <a:lnTo>
                  <a:pt x="102" y="96"/>
                </a:lnTo>
                <a:lnTo>
                  <a:pt x="102" y="99"/>
                </a:lnTo>
                <a:lnTo>
                  <a:pt x="102" y="101"/>
                </a:lnTo>
                <a:lnTo>
                  <a:pt x="102" y="104"/>
                </a:lnTo>
                <a:lnTo>
                  <a:pt x="102" y="107"/>
                </a:lnTo>
                <a:lnTo>
                  <a:pt x="104" y="109"/>
                </a:lnTo>
                <a:lnTo>
                  <a:pt x="104" y="112"/>
                </a:lnTo>
                <a:lnTo>
                  <a:pt x="107" y="114"/>
                </a:lnTo>
                <a:lnTo>
                  <a:pt x="107" y="117"/>
                </a:lnTo>
                <a:lnTo>
                  <a:pt x="110" y="117"/>
                </a:lnTo>
                <a:lnTo>
                  <a:pt x="110" y="120"/>
                </a:lnTo>
                <a:lnTo>
                  <a:pt x="110" y="122"/>
                </a:lnTo>
                <a:lnTo>
                  <a:pt x="112" y="122"/>
                </a:lnTo>
                <a:lnTo>
                  <a:pt x="112" y="125"/>
                </a:lnTo>
                <a:lnTo>
                  <a:pt x="115" y="125"/>
                </a:lnTo>
                <a:lnTo>
                  <a:pt x="115" y="128"/>
                </a:lnTo>
                <a:lnTo>
                  <a:pt x="117" y="128"/>
                </a:lnTo>
                <a:lnTo>
                  <a:pt x="117" y="130"/>
                </a:lnTo>
                <a:lnTo>
                  <a:pt x="120" y="133"/>
                </a:lnTo>
                <a:lnTo>
                  <a:pt x="120" y="135"/>
                </a:lnTo>
                <a:lnTo>
                  <a:pt x="123" y="135"/>
                </a:lnTo>
                <a:lnTo>
                  <a:pt x="128" y="141"/>
                </a:lnTo>
                <a:lnTo>
                  <a:pt x="130" y="141"/>
                </a:lnTo>
                <a:lnTo>
                  <a:pt x="133" y="141"/>
                </a:lnTo>
                <a:lnTo>
                  <a:pt x="136" y="141"/>
                </a:lnTo>
                <a:lnTo>
                  <a:pt x="138" y="141"/>
                </a:lnTo>
                <a:lnTo>
                  <a:pt x="138" y="138"/>
                </a:lnTo>
                <a:lnTo>
                  <a:pt x="141" y="138"/>
                </a:lnTo>
                <a:lnTo>
                  <a:pt x="141" y="141"/>
                </a:lnTo>
                <a:lnTo>
                  <a:pt x="141" y="143"/>
                </a:lnTo>
                <a:lnTo>
                  <a:pt x="138" y="143"/>
                </a:lnTo>
                <a:lnTo>
                  <a:pt x="141" y="146"/>
                </a:lnTo>
                <a:lnTo>
                  <a:pt x="144" y="146"/>
                </a:lnTo>
                <a:lnTo>
                  <a:pt x="141" y="146"/>
                </a:lnTo>
                <a:lnTo>
                  <a:pt x="144" y="146"/>
                </a:lnTo>
                <a:lnTo>
                  <a:pt x="144" y="148"/>
                </a:lnTo>
                <a:lnTo>
                  <a:pt x="146" y="148"/>
                </a:lnTo>
                <a:lnTo>
                  <a:pt x="149" y="148"/>
                </a:lnTo>
                <a:lnTo>
                  <a:pt x="151" y="148"/>
                </a:lnTo>
                <a:lnTo>
                  <a:pt x="154" y="151"/>
                </a:lnTo>
                <a:lnTo>
                  <a:pt x="154" y="148"/>
                </a:lnTo>
                <a:lnTo>
                  <a:pt x="157" y="148"/>
                </a:lnTo>
                <a:lnTo>
                  <a:pt x="159" y="148"/>
                </a:lnTo>
                <a:lnTo>
                  <a:pt x="159" y="146"/>
                </a:lnTo>
                <a:lnTo>
                  <a:pt x="162" y="146"/>
                </a:lnTo>
                <a:lnTo>
                  <a:pt x="162" y="143"/>
                </a:lnTo>
                <a:lnTo>
                  <a:pt x="159" y="143"/>
                </a:lnTo>
                <a:lnTo>
                  <a:pt x="162" y="143"/>
                </a:lnTo>
                <a:lnTo>
                  <a:pt x="162" y="141"/>
                </a:lnTo>
                <a:lnTo>
                  <a:pt x="164" y="141"/>
                </a:lnTo>
                <a:lnTo>
                  <a:pt x="164" y="138"/>
                </a:lnTo>
                <a:lnTo>
                  <a:pt x="164" y="141"/>
                </a:lnTo>
                <a:lnTo>
                  <a:pt x="164" y="138"/>
                </a:lnTo>
                <a:lnTo>
                  <a:pt x="167" y="138"/>
                </a:lnTo>
                <a:lnTo>
                  <a:pt x="170" y="138"/>
                </a:lnTo>
                <a:lnTo>
                  <a:pt x="172" y="138"/>
                </a:lnTo>
                <a:lnTo>
                  <a:pt x="172" y="135"/>
                </a:lnTo>
                <a:lnTo>
                  <a:pt x="175" y="135"/>
                </a:lnTo>
                <a:lnTo>
                  <a:pt x="177" y="135"/>
                </a:lnTo>
                <a:lnTo>
                  <a:pt x="177" y="133"/>
                </a:lnTo>
                <a:lnTo>
                  <a:pt x="177" y="135"/>
                </a:lnTo>
                <a:lnTo>
                  <a:pt x="180" y="135"/>
                </a:lnTo>
                <a:lnTo>
                  <a:pt x="177" y="135"/>
                </a:lnTo>
                <a:lnTo>
                  <a:pt x="180" y="135"/>
                </a:lnTo>
                <a:lnTo>
                  <a:pt x="180" y="138"/>
                </a:lnTo>
                <a:lnTo>
                  <a:pt x="183" y="138"/>
                </a:lnTo>
                <a:lnTo>
                  <a:pt x="185" y="138"/>
                </a:lnTo>
                <a:lnTo>
                  <a:pt x="185" y="141"/>
                </a:lnTo>
                <a:lnTo>
                  <a:pt x="185" y="138"/>
                </a:lnTo>
                <a:lnTo>
                  <a:pt x="185" y="141"/>
                </a:lnTo>
                <a:lnTo>
                  <a:pt x="185" y="138"/>
                </a:lnTo>
                <a:lnTo>
                  <a:pt x="188" y="138"/>
                </a:lnTo>
                <a:lnTo>
                  <a:pt x="188" y="141"/>
                </a:lnTo>
                <a:lnTo>
                  <a:pt x="188" y="138"/>
                </a:lnTo>
                <a:lnTo>
                  <a:pt x="188" y="141"/>
                </a:lnTo>
                <a:lnTo>
                  <a:pt x="188" y="138"/>
                </a:lnTo>
                <a:lnTo>
                  <a:pt x="191" y="138"/>
                </a:lnTo>
                <a:lnTo>
                  <a:pt x="191" y="141"/>
                </a:lnTo>
                <a:lnTo>
                  <a:pt x="191" y="143"/>
                </a:lnTo>
                <a:lnTo>
                  <a:pt x="188" y="143"/>
                </a:lnTo>
                <a:lnTo>
                  <a:pt x="191" y="143"/>
                </a:lnTo>
                <a:lnTo>
                  <a:pt x="188" y="143"/>
                </a:lnTo>
                <a:lnTo>
                  <a:pt x="191" y="146"/>
                </a:lnTo>
                <a:lnTo>
                  <a:pt x="188" y="146"/>
                </a:lnTo>
                <a:lnTo>
                  <a:pt x="191" y="146"/>
                </a:lnTo>
                <a:lnTo>
                  <a:pt x="188" y="146"/>
                </a:lnTo>
                <a:lnTo>
                  <a:pt x="188" y="148"/>
                </a:lnTo>
                <a:lnTo>
                  <a:pt x="191" y="148"/>
                </a:lnTo>
                <a:lnTo>
                  <a:pt x="191" y="151"/>
                </a:lnTo>
                <a:lnTo>
                  <a:pt x="193" y="151"/>
                </a:lnTo>
                <a:lnTo>
                  <a:pt x="193" y="154"/>
                </a:lnTo>
                <a:lnTo>
                  <a:pt x="196" y="154"/>
                </a:lnTo>
                <a:lnTo>
                  <a:pt x="196" y="156"/>
                </a:lnTo>
                <a:lnTo>
                  <a:pt x="198" y="156"/>
                </a:lnTo>
                <a:lnTo>
                  <a:pt x="201" y="156"/>
                </a:lnTo>
                <a:lnTo>
                  <a:pt x="198" y="156"/>
                </a:lnTo>
                <a:lnTo>
                  <a:pt x="201" y="159"/>
                </a:lnTo>
                <a:lnTo>
                  <a:pt x="204" y="159"/>
                </a:lnTo>
                <a:lnTo>
                  <a:pt x="204" y="161"/>
                </a:lnTo>
                <a:lnTo>
                  <a:pt x="204" y="159"/>
                </a:lnTo>
                <a:lnTo>
                  <a:pt x="204" y="161"/>
                </a:lnTo>
                <a:lnTo>
                  <a:pt x="204" y="164"/>
                </a:lnTo>
                <a:lnTo>
                  <a:pt x="201" y="164"/>
                </a:lnTo>
                <a:lnTo>
                  <a:pt x="198" y="164"/>
                </a:lnTo>
                <a:lnTo>
                  <a:pt x="198" y="167"/>
                </a:lnTo>
                <a:lnTo>
                  <a:pt x="198" y="164"/>
                </a:lnTo>
                <a:lnTo>
                  <a:pt x="198" y="167"/>
                </a:lnTo>
                <a:lnTo>
                  <a:pt x="196" y="167"/>
                </a:lnTo>
                <a:lnTo>
                  <a:pt x="196" y="164"/>
                </a:lnTo>
                <a:lnTo>
                  <a:pt x="193" y="164"/>
                </a:lnTo>
                <a:lnTo>
                  <a:pt x="193" y="167"/>
                </a:lnTo>
                <a:lnTo>
                  <a:pt x="191" y="167"/>
                </a:lnTo>
                <a:lnTo>
                  <a:pt x="191" y="169"/>
                </a:lnTo>
                <a:lnTo>
                  <a:pt x="191" y="172"/>
                </a:lnTo>
                <a:lnTo>
                  <a:pt x="188" y="172"/>
                </a:lnTo>
                <a:lnTo>
                  <a:pt x="191" y="172"/>
                </a:lnTo>
                <a:lnTo>
                  <a:pt x="191" y="175"/>
                </a:lnTo>
                <a:lnTo>
                  <a:pt x="188" y="175"/>
                </a:lnTo>
                <a:lnTo>
                  <a:pt x="188" y="177"/>
                </a:lnTo>
                <a:lnTo>
                  <a:pt x="188" y="175"/>
                </a:lnTo>
                <a:lnTo>
                  <a:pt x="188" y="177"/>
                </a:lnTo>
                <a:lnTo>
                  <a:pt x="191" y="177"/>
                </a:lnTo>
                <a:lnTo>
                  <a:pt x="191" y="180"/>
                </a:lnTo>
                <a:lnTo>
                  <a:pt x="188" y="180"/>
                </a:lnTo>
                <a:lnTo>
                  <a:pt x="188" y="182"/>
                </a:lnTo>
                <a:lnTo>
                  <a:pt x="188" y="185"/>
                </a:lnTo>
                <a:lnTo>
                  <a:pt x="185" y="185"/>
                </a:lnTo>
                <a:lnTo>
                  <a:pt x="185" y="188"/>
                </a:lnTo>
                <a:lnTo>
                  <a:pt x="183" y="188"/>
                </a:lnTo>
                <a:lnTo>
                  <a:pt x="180" y="188"/>
                </a:lnTo>
                <a:lnTo>
                  <a:pt x="177" y="188"/>
                </a:lnTo>
                <a:lnTo>
                  <a:pt x="175" y="188"/>
                </a:lnTo>
                <a:lnTo>
                  <a:pt x="172" y="188"/>
                </a:lnTo>
                <a:lnTo>
                  <a:pt x="170" y="188"/>
                </a:lnTo>
                <a:lnTo>
                  <a:pt x="167" y="188"/>
                </a:lnTo>
                <a:lnTo>
                  <a:pt x="167" y="190"/>
                </a:lnTo>
                <a:lnTo>
                  <a:pt x="167" y="193"/>
                </a:lnTo>
                <a:lnTo>
                  <a:pt x="164" y="193"/>
                </a:lnTo>
                <a:lnTo>
                  <a:pt x="167" y="193"/>
                </a:lnTo>
                <a:lnTo>
                  <a:pt x="164" y="193"/>
                </a:lnTo>
                <a:lnTo>
                  <a:pt x="167" y="193"/>
                </a:lnTo>
                <a:lnTo>
                  <a:pt x="167" y="195"/>
                </a:lnTo>
                <a:lnTo>
                  <a:pt x="164" y="195"/>
                </a:lnTo>
                <a:lnTo>
                  <a:pt x="164" y="198"/>
                </a:lnTo>
                <a:lnTo>
                  <a:pt x="164" y="201"/>
                </a:lnTo>
                <a:lnTo>
                  <a:pt x="164" y="203"/>
                </a:lnTo>
                <a:lnTo>
                  <a:pt x="162" y="203"/>
                </a:lnTo>
                <a:lnTo>
                  <a:pt x="164" y="203"/>
                </a:lnTo>
                <a:lnTo>
                  <a:pt x="167" y="203"/>
                </a:lnTo>
                <a:lnTo>
                  <a:pt x="167" y="206"/>
                </a:lnTo>
                <a:lnTo>
                  <a:pt x="164" y="206"/>
                </a:lnTo>
                <a:lnTo>
                  <a:pt x="164" y="208"/>
                </a:lnTo>
                <a:lnTo>
                  <a:pt x="164" y="211"/>
                </a:lnTo>
                <a:lnTo>
                  <a:pt x="164" y="208"/>
                </a:lnTo>
                <a:lnTo>
                  <a:pt x="164" y="211"/>
                </a:lnTo>
                <a:lnTo>
                  <a:pt x="162" y="211"/>
                </a:lnTo>
                <a:lnTo>
                  <a:pt x="159" y="211"/>
                </a:lnTo>
                <a:lnTo>
                  <a:pt x="157" y="211"/>
                </a:lnTo>
                <a:lnTo>
                  <a:pt x="157" y="208"/>
                </a:lnTo>
                <a:lnTo>
                  <a:pt x="154" y="208"/>
                </a:lnTo>
                <a:lnTo>
                  <a:pt x="154" y="206"/>
                </a:lnTo>
                <a:lnTo>
                  <a:pt x="154" y="203"/>
                </a:lnTo>
                <a:lnTo>
                  <a:pt x="151" y="203"/>
                </a:lnTo>
                <a:lnTo>
                  <a:pt x="154" y="203"/>
                </a:lnTo>
                <a:lnTo>
                  <a:pt x="151" y="203"/>
                </a:lnTo>
                <a:lnTo>
                  <a:pt x="151" y="201"/>
                </a:lnTo>
                <a:lnTo>
                  <a:pt x="151" y="203"/>
                </a:lnTo>
                <a:lnTo>
                  <a:pt x="151" y="201"/>
                </a:lnTo>
                <a:lnTo>
                  <a:pt x="154" y="201"/>
                </a:lnTo>
                <a:lnTo>
                  <a:pt x="151" y="201"/>
                </a:lnTo>
                <a:lnTo>
                  <a:pt x="151" y="198"/>
                </a:lnTo>
                <a:lnTo>
                  <a:pt x="151" y="195"/>
                </a:lnTo>
                <a:lnTo>
                  <a:pt x="149" y="195"/>
                </a:lnTo>
                <a:lnTo>
                  <a:pt x="149" y="193"/>
                </a:lnTo>
                <a:lnTo>
                  <a:pt x="146" y="193"/>
                </a:lnTo>
                <a:lnTo>
                  <a:pt x="144" y="193"/>
                </a:lnTo>
                <a:lnTo>
                  <a:pt x="144" y="190"/>
                </a:lnTo>
                <a:lnTo>
                  <a:pt x="144" y="188"/>
                </a:lnTo>
                <a:lnTo>
                  <a:pt x="141" y="188"/>
                </a:lnTo>
                <a:lnTo>
                  <a:pt x="144" y="188"/>
                </a:lnTo>
                <a:lnTo>
                  <a:pt x="144" y="185"/>
                </a:lnTo>
                <a:lnTo>
                  <a:pt x="141" y="185"/>
                </a:lnTo>
                <a:lnTo>
                  <a:pt x="144" y="185"/>
                </a:lnTo>
                <a:lnTo>
                  <a:pt x="141" y="185"/>
                </a:lnTo>
                <a:lnTo>
                  <a:pt x="144" y="185"/>
                </a:lnTo>
                <a:lnTo>
                  <a:pt x="141" y="185"/>
                </a:lnTo>
                <a:lnTo>
                  <a:pt x="141" y="182"/>
                </a:lnTo>
                <a:lnTo>
                  <a:pt x="138" y="182"/>
                </a:lnTo>
                <a:lnTo>
                  <a:pt x="138" y="185"/>
                </a:lnTo>
                <a:lnTo>
                  <a:pt x="136" y="185"/>
                </a:lnTo>
                <a:lnTo>
                  <a:pt x="138" y="185"/>
                </a:lnTo>
                <a:lnTo>
                  <a:pt x="136" y="185"/>
                </a:lnTo>
                <a:lnTo>
                  <a:pt x="133" y="185"/>
                </a:lnTo>
                <a:lnTo>
                  <a:pt x="133" y="182"/>
                </a:lnTo>
                <a:lnTo>
                  <a:pt x="133" y="185"/>
                </a:lnTo>
                <a:lnTo>
                  <a:pt x="130" y="185"/>
                </a:lnTo>
                <a:lnTo>
                  <a:pt x="130" y="182"/>
                </a:lnTo>
                <a:lnTo>
                  <a:pt x="128" y="185"/>
                </a:lnTo>
                <a:lnTo>
                  <a:pt x="128" y="188"/>
                </a:lnTo>
                <a:lnTo>
                  <a:pt x="128" y="190"/>
                </a:lnTo>
                <a:lnTo>
                  <a:pt x="128" y="188"/>
                </a:lnTo>
                <a:lnTo>
                  <a:pt x="128" y="190"/>
                </a:lnTo>
                <a:lnTo>
                  <a:pt x="130" y="190"/>
                </a:lnTo>
                <a:lnTo>
                  <a:pt x="130" y="193"/>
                </a:lnTo>
                <a:lnTo>
                  <a:pt x="130" y="195"/>
                </a:lnTo>
                <a:lnTo>
                  <a:pt x="128" y="195"/>
                </a:lnTo>
                <a:lnTo>
                  <a:pt x="125" y="195"/>
                </a:lnTo>
                <a:lnTo>
                  <a:pt x="125" y="193"/>
                </a:lnTo>
                <a:lnTo>
                  <a:pt x="125" y="195"/>
                </a:lnTo>
                <a:lnTo>
                  <a:pt x="123" y="193"/>
                </a:lnTo>
                <a:lnTo>
                  <a:pt x="120" y="193"/>
                </a:lnTo>
                <a:lnTo>
                  <a:pt x="117" y="193"/>
                </a:lnTo>
                <a:lnTo>
                  <a:pt x="117" y="190"/>
                </a:lnTo>
                <a:lnTo>
                  <a:pt x="120" y="190"/>
                </a:lnTo>
                <a:lnTo>
                  <a:pt x="117" y="190"/>
                </a:lnTo>
                <a:lnTo>
                  <a:pt x="117" y="193"/>
                </a:lnTo>
                <a:lnTo>
                  <a:pt x="115" y="193"/>
                </a:lnTo>
                <a:lnTo>
                  <a:pt x="115" y="190"/>
                </a:lnTo>
                <a:lnTo>
                  <a:pt x="115" y="188"/>
                </a:lnTo>
                <a:lnTo>
                  <a:pt x="112" y="188"/>
                </a:lnTo>
                <a:lnTo>
                  <a:pt x="112" y="190"/>
                </a:lnTo>
                <a:lnTo>
                  <a:pt x="110" y="190"/>
                </a:lnTo>
                <a:lnTo>
                  <a:pt x="110" y="193"/>
                </a:lnTo>
                <a:lnTo>
                  <a:pt x="110" y="190"/>
                </a:lnTo>
                <a:lnTo>
                  <a:pt x="107" y="190"/>
                </a:lnTo>
                <a:lnTo>
                  <a:pt x="107" y="193"/>
                </a:lnTo>
                <a:lnTo>
                  <a:pt x="107" y="195"/>
                </a:lnTo>
                <a:lnTo>
                  <a:pt x="104" y="195"/>
                </a:lnTo>
                <a:lnTo>
                  <a:pt x="104" y="198"/>
                </a:lnTo>
                <a:lnTo>
                  <a:pt x="104" y="201"/>
                </a:lnTo>
                <a:lnTo>
                  <a:pt x="102" y="201"/>
                </a:lnTo>
                <a:lnTo>
                  <a:pt x="102" y="203"/>
                </a:lnTo>
                <a:lnTo>
                  <a:pt x="102" y="206"/>
                </a:lnTo>
                <a:lnTo>
                  <a:pt x="99" y="206"/>
                </a:lnTo>
                <a:lnTo>
                  <a:pt x="97" y="206"/>
                </a:lnTo>
                <a:lnTo>
                  <a:pt x="94" y="206"/>
                </a:lnTo>
                <a:lnTo>
                  <a:pt x="97" y="206"/>
                </a:lnTo>
                <a:lnTo>
                  <a:pt x="94" y="206"/>
                </a:lnTo>
                <a:lnTo>
                  <a:pt x="94" y="208"/>
                </a:lnTo>
                <a:lnTo>
                  <a:pt x="91" y="208"/>
                </a:lnTo>
                <a:lnTo>
                  <a:pt x="94" y="208"/>
                </a:lnTo>
                <a:lnTo>
                  <a:pt x="94" y="211"/>
                </a:lnTo>
                <a:lnTo>
                  <a:pt x="97" y="211"/>
                </a:lnTo>
                <a:lnTo>
                  <a:pt x="94" y="211"/>
                </a:lnTo>
                <a:lnTo>
                  <a:pt x="97" y="211"/>
                </a:lnTo>
                <a:lnTo>
                  <a:pt x="97" y="214"/>
                </a:lnTo>
                <a:lnTo>
                  <a:pt x="97" y="216"/>
                </a:lnTo>
                <a:lnTo>
                  <a:pt x="97" y="219"/>
                </a:lnTo>
                <a:lnTo>
                  <a:pt x="94" y="219"/>
                </a:lnTo>
                <a:lnTo>
                  <a:pt x="91" y="219"/>
                </a:lnTo>
                <a:lnTo>
                  <a:pt x="89" y="219"/>
                </a:lnTo>
                <a:lnTo>
                  <a:pt x="86" y="219"/>
                </a:lnTo>
                <a:lnTo>
                  <a:pt x="86" y="216"/>
                </a:lnTo>
                <a:lnTo>
                  <a:pt x="83" y="216"/>
                </a:lnTo>
                <a:lnTo>
                  <a:pt x="81" y="216"/>
                </a:lnTo>
                <a:lnTo>
                  <a:pt x="81" y="219"/>
                </a:lnTo>
                <a:lnTo>
                  <a:pt x="78" y="219"/>
                </a:lnTo>
                <a:lnTo>
                  <a:pt x="78" y="222"/>
                </a:lnTo>
                <a:lnTo>
                  <a:pt x="76" y="222"/>
                </a:lnTo>
                <a:lnTo>
                  <a:pt x="78" y="222"/>
                </a:lnTo>
                <a:lnTo>
                  <a:pt x="76" y="222"/>
                </a:lnTo>
                <a:lnTo>
                  <a:pt x="78" y="222"/>
                </a:lnTo>
                <a:lnTo>
                  <a:pt x="81" y="222"/>
                </a:lnTo>
                <a:lnTo>
                  <a:pt x="81" y="224"/>
                </a:lnTo>
                <a:lnTo>
                  <a:pt x="78" y="224"/>
                </a:lnTo>
                <a:lnTo>
                  <a:pt x="81" y="224"/>
                </a:lnTo>
                <a:lnTo>
                  <a:pt x="81" y="227"/>
                </a:lnTo>
                <a:lnTo>
                  <a:pt x="78" y="227"/>
                </a:lnTo>
                <a:lnTo>
                  <a:pt x="78" y="224"/>
                </a:lnTo>
                <a:lnTo>
                  <a:pt x="78" y="227"/>
                </a:lnTo>
                <a:lnTo>
                  <a:pt x="76" y="227"/>
                </a:lnTo>
                <a:lnTo>
                  <a:pt x="73" y="227"/>
                </a:lnTo>
                <a:lnTo>
                  <a:pt x="73" y="229"/>
                </a:lnTo>
                <a:lnTo>
                  <a:pt x="73" y="227"/>
                </a:lnTo>
                <a:lnTo>
                  <a:pt x="70" y="227"/>
                </a:lnTo>
                <a:lnTo>
                  <a:pt x="70" y="229"/>
                </a:lnTo>
                <a:lnTo>
                  <a:pt x="73" y="229"/>
                </a:lnTo>
                <a:lnTo>
                  <a:pt x="73" y="232"/>
                </a:lnTo>
                <a:lnTo>
                  <a:pt x="70" y="235"/>
                </a:lnTo>
                <a:lnTo>
                  <a:pt x="68" y="237"/>
                </a:lnTo>
                <a:lnTo>
                  <a:pt x="65" y="237"/>
                </a:lnTo>
                <a:lnTo>
                  <a:pt x="65" y="240"/>
                </a:lnTo>
                <a:lnTo>
                  <a:pt x="63" y="240"/>
                </a:lnTo>
                <a:lnTo>
                  <a:pt x="63" y="242"/>
                </a:lnTo>
                <a:lnTo>
                  <a:pt x="60" y="242"/>
                </a:lnTo>
                <a:lnTo>
                  <a:pt x="60" y="240"/>
                </a:lnTo>
                <a:lnTo>
                  <a:pt x="60" y="242"/>
                </a:lnTo>
                <a:lnTo>
                  <a:pt x="57" y="242"/>
                </a:lnTo>
                <a:lnTo>
                  <a:pt x="57" y="245"/>
                </a:lnTo>
                <a:lnTo>
                  <a:pt x="57" y="242"/>
                </a:lnTo>
                <a:lnTo>
                  <a:pt x="55" y="242"/>
                </a:lnTo>
                <a:lnTo>
                  <a:pt x="52" y="242"/>
                </a:lnTo>
                <a:lnTo>
                  <a:pt x="55" y="242"/>
                </a:lnTo>
                <a:lnTo>
                  <a:pt x="52" y="242"/>
                </a:lnTo>
                <a:lnTo>
                  <a:pt x="50" y="242"/>
                </a:lnTo>
                <a:lnTo>
                  <a:pt x="50" y="245"/>
                </a:lnTo>
                <a:lnTo>
                  <a:pt x="47" y="245"/>
                </a:lnTo>
                <a:lnTo>
                  <a:pt x="50" y="242"/>
                </a:lnTo>
                <a:lnTo>
                  <a:pt x="47" y="242"/>
                </a:lnTo>
                <a:lnTo>
                  <a:pt x="47" y="245"/>
                </a:lnTo>
                <a:lnTo>
                  <a:pt x="50" y="245"/>
                </a:lnTo>
                <a:lnTo>
                  <a:pt x="47" y="245"/>
                </a:lnTo>
                <a:lnTo>
                  <a:pt x="47" y="242"/>
                </a:lnTo>
                <a:lnTo>
                  <a:pt x="47" y="245"/>
                </a:lnTo>
                <a:lnTo>
                  <a:pt x="44" y="245"/>
                </a:lnTo>
                <a:lnTo>
                  <a:pt x="44" y="248"/>
                </a:lnTo>
                <a:lnTo>
                  <a:pt x="42" y="248"/>
                </a:lnTo>
                <a:lnTo>
                  <a:pt x="44" y="248"/>
                </a:lnTo>
                <a:lnTo>
                  <a:pt x="42" y="248"/>
                </a:lnTo>
                <a:lnTo>
                  <a:pt x="42" y="250"/>
                </a:lnTo>
                <a:lnTo>
                  <a:pt x="39" y="250"/>
                </a:lnTo>
                <a:lnTo>
                  <a:pt x="39" y="253"/>
                </a:lnTo>
                <a:lnTo>
                  <a:pt x="37" y="253"/>
                </a:lnTo>
                <a:lnTo>
                  <a:pt x="37" y="250"/>
                </a:lnTo>
                <a:lnTo>
                  <a:pt x="37" y="248"/>
                </a:lnTo>
                <a:lnTo>
                  <a:pt x="34" y="248"/>
                </a:lnTo>
                <a:lnTo>
                  <a:pt x="34" y="245"/>
                </a:lnTo>
                <a:lnTo>
                  <a:pt x="34" y="242"/>
                </a:lnTo>
                <a:lnTo>
                  <a:pt x="34" y="245"/>
                </a:lnTo>
                <a:lnTo>
                  <a:pt x="34" y="242"/>
                </a:lnTo>
                <a:lnTo>
                  <a:pt x="37" y="242"/>
                </a:lnTo>
                <a:lnTo>
                  <a:pt x="39" y="242"/>
                </a:lnTo>
                <a:lnTo>
                  <a:pt x="39" y="240"/>
                </a:lnTo>
                <a:lnTo>
                  <a:pt x="39" y="242"/>
                </a:lnTo>
                <a:lnTo>
                  <a:pt x="39" y="240"/>
                </a:lnTo>
                <a:lnTo>
                  <a:pt x="42" y="240"/>
                </a:lnTo>
                <a:lnTo>
                  <a:pt x="42" y="237"/>
                </a:lnTo>
                <a:lnTo>
                  <a:pt x="39" y="235"/>
                </a:lnTo>
                <a:lnTo>
                  <a:pt x="37" y="235"/>
                </a:lnTo>
                <a:lnTo>
                  <a:pt x="37" y="232"/>
                </a:lnTo>
                <a:lnTo>
                  <a:pt x="34" y="232"/>
                </a:lnTo>
                <a:lnTo>
                  <a:pt x="31" y="232"/>
                </a:lnTo>
                <a:lnTo>
                  <a:pt x="31" y="235"/>
                </a:lnTo>
                <a:lnTo>
                  <a:pt x="29" y="235"/>
                </a:lnTo>
                <a:lnTo>
                  <a:pt x="29" y="237"/>
                </a:lnTo>
                <a:lnTo>
                  <a:pt x="26" y="237"/>
                </a:lnTo>
                <a:lnTo>
                  <a:pt x="23" y="237"/>
                </a:lnTo>
                <a:lnTo>
                  <a:pt x="21" y="237"/>
                </a:lnTo>
                <a:lnTo>
                  <a:pt x="18" y="237"/>
                </a:lnTo>
                <a:lnTo>
                  <a:pt x="16" y="237"/>
                </a:lnTo>
                <a:lnTo>
                  <a:pt x="16" y="235"/>
                </a:lnTo>
                <a:lnTo>
                  <a:pt x="13" y="235"/>
                </a:lnTo>
                <a:lnTo>
                  <a:pt x="13" y="232"/>
                </a:lnTo>
                <a:lnTo>
                  <a:pt x="10" y="232"/>
                </a:lnTo>
                <a:lnTo>
                  <a:pt x="8" y="232"/>
                </a:lnTo>
                <a:lnTo>
                  <a:pt x="8" y="229"/>
                </a:lnTo>
                <a:lnTo>
                  <a:pt x="8" y="227"/>
                </a:lnTo>
                <a:lnTo>
                  <a:pt x="8" y="224"/>
                </a:lnTo>
                <a:lnTo>
                  <a:pt x="10" y="224"/>
                </a:lnTo>
                <a:lnTo>
                  <a:pt x="10" y="227"/>
                </a:lnTo>
                <a:lnTo>
                  <a:pt x="13" y="227"/>
                </a:lnTo>
                <a:lnTo>
                  <a:pt x="16" y="227"/>
                </a:lnTo>
                <a:lnTo>
                  <a:pt x="13" y="227"/>
                </a:lnTo>
                <a:lnTo>
                  <a:pt x="13" y="224"/>
                </a:lnTo>
                <a:lnTo>
                  <a:pt x="16" y="224"/>
                </a:lnTo>
                <a:lnTo>
                  <a:pt x="16" y="222"/>
                </a:lnTo>
                <a:lnTo>
                  <a:pt x="13" y="224"/>
                </a:lnTo>
                <a:lnTo>
                  <a:pt x="13" y="222"/>
                </a:lnTo>
                <a:lnTo>
                  <a:pt x="13" y="224"/>
                </a:lnTo>
                <a:lnTo>
                  <a:pt x="13" y="222"/>
                </a:lnTo>
                <a:lnTo>
                  <a:pt x="10" y="222"/>
                </a:lnTo>
                <a:lnTo>
                  <a:pt x="8" y="222"/>
                </a:lnTo>
                <a:lnTo>
                  <a:pt x="8" y="219"/>
                </a:lnTo>
                <a:lnTo>
                  <a:pt x="10" y="219"/>
                </a:lnTo>
                <a:lnTo>
                  <a:pt x="8" y="219"/>
                </a:lnTo>
                <a:lnTo>
                  <a:pt x="8" y="216"/>
                </a:lnTo>
                <a:lnTo>
                  <a:pt x="8" y="214"/>
                </a:lnTo>
                <a:lnTo>
                  <a:pt x="8" y="216"/>
                </a:lnTo>
                <a:lnTo>
                  <a:pt x="8" y="214"/>
                </a:lnTo>
                <a:lnTo>
                  <a:pt x="5" y="214"/>
                </a:lnTo>
                <a:lnTo>
                  <a:pt x="8" y="214"/>
                </a:lnTo>
                <a:lnTo>
                  <a:pt x="8" y="211"/>
                </a:lnTo>
                <a:lnTo>
                  <a:pt x="5" y="211"/>
                </a:lnTo>
                <a:lnTo>
                  <a:pt x="5" y="214"/>
                </a:lnTo>
                <a:lnTo>
                  <a:pt x="3" y="214"/>
                </a:lnTo>
                <a:lnTo>
                  <a:pt x="3" y="211"/>
                </a:lnTo>
                <a:lnTo>
                  <a:pt x="0" y="211"/>
                </a:lnTo>
                <a:lnTo>
                  <a:pt x="0" y="208"/>
                </a:lnTo>
                <a:lnTo>
                  <a:pt x="3" y="208"/>
                </a:lnTo>
                <a:lnTo>
                  <a:pt x="0" y="208"/>
                </a:lnTo>
                <a:lnTo>
                  <a:pt x="3" y="208"/>
                </a:lnTo>
                <a:lnTo>
                  <a:pt x="0" y="208"/>
                </a:lnTo>
                <a:lnTo>
                  <a:pt x="3" y="208"/>
                </a:lnTo>
                <a:lnTo>
                  <a:pt x="0" y="208"/>
                </a:lnTo>
                <a:lnTo>
                  <a:pt x="3" y="206"/>
                </a:lnTo>
                <a:lnTo>
                  <a:pt x="0" y="206"/>
                </a:lnTo>
                <a:lnTo>
                  <a:pt x="0" y="203"/>
                </a:lnTo>
                <a:lnTo>
                  <a:pt x="3" y="203"/>
                </a:lnTo>
                <a:lnTo>
                  <a:pt x="3" y="201"/>
                </a:lnTo>
                <a:lnTo>
                  <a:pt x="5" y="201"/>
                </a:lnTo>
                <a:lnTo>
                  <a:pt x="5" y="203"/>
                </a:lnTo>
                <a:lnTo>
                  <a:pt x="5" y="201"/>
                </a:lnTo>
                <a:lnTo>
                  <a:pt x="8" y="201"/>
                </a:lnTo>
                <a:lnTo>
                  <a:pt x="10" y="201"/>
                </a:lnTo>
                <a:lnTo>
                  <a:pt x="10" y="198"/>
                </a:lnTo>
                <a:lnTo>
                  <a:pt x="13" y="198"/>
                </a:lnTo>
                <a:lnTo>
                  <a:pt x="16" y="198"/>
                </a:lnTo>
                <a:lnTo>
                  <a:pt x="18" y="198"/>
                </a:lnTo>
                <a:lnTo>
                  <a:pt x="21" y="198"/>
                </a:lnTo>
                <a:lnTo>
                  <a:pt x="23" y="198"/>
                </a:lnTo>
                <a:lnTo>
                  <a:pt x="23" y="201"/>
                </a:lnTo>
                <a:lnTo>
                  <a:pt x="31" y="201"/>
                </a:lnTo>
                <a:lnTo>
                  <a:pt x="31" y="203"/>
                </a:lnTo>
                <a:lnTo>
                  <a:pt x="23" y="203"/>
                </a:lnTo>
                <a:lnTo>
                  <a:pt x="23" y="206"/>
                </a:lnTo>
                <a:lnTo>
                  <a:pt x="26" y="206"/>
                </a:lnTo>
                <a:lnTo>
                  <a:pt x="26" y="208"/>
                </a:lnTo>
                <a:lnTo>
                  <a:pt x="29" y="208"/>
                </a:lnTo>
                <a:lnTo>
                  <a:pt x="31" y="208"/>
                </a:lnTo>
                <a:lnTo>
                  <a:pt x="34" y="208"/>
                </a:lnTo>
                <a:lnTo>
                  <a:pt x="34" y="206"/>
                </a:lnTo>
                <a:lnTo>
                  <a:pt x="34" y="201"/>
                </a:lnTo>
                <a:lnTo>
                  <a:pt x="37" y="198"/>
                </a:lnTo>
                <a:lnTo>
                  <a:pt x="37" y="195"/>
                </a:lnTo>
                <a:lnTo>
                  <a:pt x="37" y="193"/>
                </a:lnTo>
                <a:lnTo>
                  <a:pt x="42" y="182"/>
                </a:lnTo>
                <a:lnTo>
                  <a:pt x="44" y="180"/>
                </a:lnTo>
                <a:lnTo>
                  <a:pt x="44" y="175"/>
                </a:lnTo>
                <a:lnTo>
                  <a:pt x="47" y="169"/>
                </a:lnTo>
                <a:lnTo>
                  <a:pt x="50" y="169"/>
                </a:lnTo>
                <a:lnTo>
                  <a:pt x="50" y="167"/>
                </a:lnTo>
                <a:lnTo>
                  <a:pt x="52" y="167"/>
                </a:lnTo>
                <a:lnTo>
                  <a:pt x="55" y="164"/>
                </a:lnTo>
                <a:lnTo>
                  <a:pt x="63" y="164"/>
                </a:lnTo>
                <a:lnTo>
                  <a:pt x="65" y="164"/>
                </a:lnTo>
                <a:lnTo>
                  <a:pt x="70" y="164"/>
                </a:lnTo>
                <a:lnTo>
                  <a:pt x="73" y="164"/>
                </a:lnTo>
                <a:lnTo>
                  <a:pt x="76" y="164"/>
                </a:lnTo>
                <a:lnTo>
                  <a:pt x="76" y="161"/>
                </a:lnTo>
                <a:lnTo>
                  <a:pt x="83" y="161"/>
                </a:lnTo>
                <a:lnTo>
                  <a:pt x="86" y="161"/>
                </a:lnTo>
                <a:lnTo>
                  <a:pt x="89" y="161"/>
                </a:lnTo>
                <a:lnTo>
                  <a:pt x="89" y="159"/>
                </a:lnTo>
                <a:lnTo>
                  <a:pt x="89" y="156"/>
                </a:lnTo>
                <a:lnTo>
                  <a:pt x="91" y="151"/>
                </a:lnTo>
                <a:lnTo>
                  <a:pt x="91" y="148"/>
                </a:lnTo>
                <a:lnTo>
                  <a:pt x="94" y="148"/>
                </a:lnTo>
                <a:lnTo>
                  <a:pt x="94" y="146"/>
                </a:lnTo>
                <a:lnTo>
                  <a:pt x="91" y="143"/>
                </a:lnTo>
                <a:lnTo>
                  <a:pt x="94" y="143"/>
                </a:lnTo>
                <a:lnTo>
                  <a:pt x="94" y="146"/>
                </a:lnTo>
                <a:lnTo>
                  <a:pt x="94" y="143"/>
                </a:lnTo>
                <a:lnTo>
                  <a:pt x="97" y="143"/>
                </a:lnTo>
                <a:lnTo>
                  <a:pt x="99" y="143"/>
                </a:lnTo>
                <a:lnTo>
                  <a:pt x="99" y="141"/>
                </a:lnTo>
                <a:lnTo>
                  <a:pt x="97" y="141"/>
                </a:lnTo>
                <a:lnTo>
                  <a:pt x="94" y="141"/>
                </a:lnTo>
                <a:lnTo>
                  <a:pt x="99" y="141"/>
                </a:lnTo>
                <a:lnTo>
                  <a:pt x="99" y="138"/>
                </a:lnTo>
                <a:lnTo>
                  <a:pt x="97" y="135"/>
                </a:lnTo>
                <a:lnTo>
                  <a:pt x="94" y="135"/>
                </a:lnTo>
                <a:lnTo>
                  <a:pt x="91" y="133"/>
                </a:lnTo>
                <a:lnTo>
                  <a:pt x="97" y="133"/>
                </a:lnTo>
                <a:lnTo>
                  <a:pt x="97" y="125"/>
                </a:lnTo>
                <a:lnTo>
                  <a:pt x="97" y="122"/>
                </a:lnTo>
                <a:lnTo>
                  <a:pt x="94" y="122"/>
                </a:lnTo>
                <a:lnTo>
                  <a:pt x="94" y="117"/>
                </a:lnTo>
                <a:lnTo>
                  <a:pt x="83" y="109"/>
                </a:lnTo>
                <a:lnTo>
                  <a:pt x="78" y="104"/>
                </a:lnTo>
                <a:lnTo>
                  <a:pt x="70" y="107"/>
                </a:lnTo>
                <a:lnTo>
                  <a:pt x="70" y="109"/>
                </a:lnTo>
                <a:lnTo>
                  <a:pt x="70" y="107"/>
                </a:lnTo>
                <a:lnTo>
                  <a:pt x="65" y="107"/>
                </a:lnTo>
                <a:lnTo>
                  <a:pt x="63" y="107"/>
                </a:lnTo>
                <a:lnTo>
                  <a:pt x="63" y="109"/>
                </a:lnTo>
                <a:lnTo>
                  <a:pt x="60" y="109"/>
                </a:lnTo>
                <a:lnTo>
                  <a:pt x="57" y="109"/>
                </a:lnTo>
                <a:lnTo>
                  <a:pt x="55" y="109"/>
                </a:lnTo>
                <a:lnTo>
                  <a:pt x="55" y="107"/>
                </a:lnTo>
                <a:lnTo>
                  <a:pt x="55" y="104"/>
                </a:lnTo>
                <a:lnTo>
                  <a:pt x="52" y="104"/>
                </a:lnTo>
                <a:lnTo>
                  <a:pt x="50" y="104"/>
                </a:lnTo>
                <a:lnTo>
                  <a:pt x="52" y="104"/>
                </a:lnTo>
                <a:lnTo>
                  <a:pt x="52" y="101"/>
                </a:lnTo>
                <a:lnTo>
                  <a:pt x="52" y="99"/>
                </a:lnTo>
                <a:lnTo>
                  <a:pt x="50" y="99"/>
                </a:lnTo>
                <a:lnTo>
                  <a:pt x="50" y="96"/>
                </a:lnTo>
                <a:lnTo>
                  <a:pt x="42" y="94"/>
                </a:lnTo>
                <a:lnTo>
                  <a:pt x="42" y="91"/>
                </a:lnTo>
                <a:lnTo>
                  <a:pt x="44" y="88"/>
                </a:lnTo>
                <a:lnTo>
                  <a:pt x="47" y="86"/>
                </a:lnTo>
                <a:lnTo>
                  <a:pt x="47" y="83"/>
                </a:lnTo>
                <a:lnTo>
                  <a:pt x="50" y="86"/>
                </a:lnTo>
                <a:lnTo>
                  <a:pt x="57" y="88"/>
                </a:lnTo>
                <a:lnTo>
                  <a:pt x="57" y="91"/>
                </a:lnTo>
                <a:lnTo>
                  <a:pt x="57" y="88"/>
                </a:lnTo>
                <a:lnTo>
                  <a:pt x="60" y="88"/>
                </a:lnTo>
                <a:lnTo>
                  <a:pt x="63" y="88"/>
                </a:lnTo>
                <a:lnTo>
                  <a:pt x="63" y="86"/>
                </a:lnTo>
                <a:lnTo>
                  <a:pt x="63" y="83"/>
                </a:lnTo>
                <a:lnTo>
                  <a:pt x="65" y="83"/>
                </a:lnTo>
                <a:lnTo>
                  <a:pt x="65" y="81"/>
                </a:lnTo>
                <a:lnTo>
                  <a:pt x="68" y="81"/>
                </a:lnTo>
                <a:lnTo>
                  <a:pt x="68" y="78"/>
                </a:lnTo>
                <a:lnTo>
                  <a:pt x="70" y="78"/>
                </a:lnTo>
                <a:lnTo>
                  <a:pt x="70" y="75"/>
                </a:lnTo>
                <a:lnTo>
                  <a:pt x="70" y="73"/>
                </a:lnTo>
                <a:lnTo>
                  <a:pt x="70" y="70"/>
                </a:lnTo>
                <a:lnTo>
                  <a:pt x="70" y="67"/>
                </a:lnTo>
                <a:lnTo>
                  <a:pt x="70" y="65"/>
                </a:lnTo>
                <a:lnTo>
                  <a:pt x="73" y="65"/>
                </a:lnTo>
                <a:lnTo>
                  <a:pt x="76" y="65"/>
                </a:lnTo>
                <a:lnTo>
                  <a:pt x="78" y="65"/>
                </a:lnTo>
                <a:lnTo>
                  <a:pt x="78" y="62"/>
                </a:lnTo>
                <a:lnTo>
                  <a:pt x="78" y="60"/>
                </a:lnTo>
                <a:lnTo>
                  <a:pt x="81" y="60"/>
                </a:lnTo>
                <a:lnTo>
                  <a:pt x="81" y="57"/>
                </a:lnTo>
                <a:lnTo>
                  <a:pt x="81" y="54"/>
                </a:lnTo>
                <a:lnTo>
                  <a:pt x="81" y="52"/>
                </a:lnTo>
                <a:lnTo>
                  <a:pt x="81" y="49"/>
                </a:lnTo>
                <a:lnTo>
                  <a:pt x="78" y="49"/>
                </a:lnTo>
                <a:lnTo>
                  <a:pt x="78" y="47"/>
                </a:lnTo>
                <a:lnTo>
                  <a:pt x="78" y="49"/>
                </a:lnTo>
                <a:lnTo>
                  <a:pt x="78" y="47"/>
                </a:lnTo>
                <a:lnTo>
                  <a:pt x="76" y="47"/>
                </a:lnTo>
                <a:lnTo>
                  <a:pt x="73" y="47"/>
                </a:lnTo>
                <a:lnTo>
                  <a:pt x="70" y="44"/>
                </a:lnTo>
                <a:lnTo>
                  <a:pt x="70" y="41"/>
                </a:lnTo>
                <a:lnTo>
                  <a:pt x="70" y="39"/>
                </a:lnTo>
                <a:lnTo>
                  <a:pt x="70" y="36"/>
                </a:lnTo>
                <a:lnTo>
                  <a:pt x="73" y="36"/>
                </a:lnTo>
                <a:lnTo>
                  <a:pt x="73" y="33"/>
                </a:lnTo>
                <a:lnTo>
                  <a:pt x="73" y="31"/>
                </a:lnTo>
                <a:lnTo>
                  <a:pt x="76" y="31"/>
                </a:lnTo>
                <a:lnTo>
                  <a:pt x="76" y="28"/>
                </a:lnTo>
                <a:lnTo>
                  <a:pt x="76" y="26"/>
                </a:lnTo>
                <a:lnTo>
                  <a:pt x="78" y="26"/>
                </a:lnTo>
                <a:lnTo>
                  <a:pt x="76" y="26"/>
                </a:lnTo>
                <a:lnTo>
                  <a:pt x="78" y="23"/>
                </a:lnTo>
                <a:lnTo>
                  <a:pt x="78" y="20"/>
                </a:lnTo>
                <a:lnTo>
                  <a:pt x="81" y="20"/>
                </a:lnTo>
                <a:lnTo>
                  <a:pt x="81" y="18"/>
                </a:lnTo>
                <a:lnTo>
                  <a:pt x="81" y="15"/>
                </a:lnTo>
                <a:lnTo>
                  <a:pt x="83" y="15"/>
                </a:lnTo>
                <a:lnTo>
                  <a:pt x="83" y="18"/>
                </a:lnTo>
                <a:lnTo>
                  <a:pt x="86" y="18"/>
                </a:lnTo>
                <a:lnTo>
                  <a:pt x="89" y="18"/>
                </a:lnTo>
                <a:lnTo>
                  <a:pt x="89" y="15"/>
                </a:lnTo>
                <a:lnTo>
                  <a:pt x="91" y="15"/>
                </a:lnTo>
                <a:lnTo>
                  <a:pt x="94" y="15"/>
                </a:lnTo>
                <a:lnTo>
                  <a:pt x="94" y="13"/>
                </a:lnTo>
                <a:lnTo>
                  <a:pt x="94" y="15"/>
                </a:lnTo>
                <a:lnTo>
                  <a:pt x="97" y="15"/>
                </a:lnTo>
                <a:lnTo>
                  <a:pt x="97" y="13"/>
                </a:lnTo>
                <a:lnTo>
                  <a:pt x="99" y="13"/>
                </a:lnTo>
                <a:lnTo>
                  <a:pt x="102" y="13"/>
                </a:lnTo>
                <a:lnTo>
                  <a:pt x="104" y="13"/>
                </a:lnTo>
                <a:lnTo>
                  <a:pt x="107" y="13"/>
                </a:lnTo>
                <a:lnTo>
                  <a:pt x="110" y="13"/>
                </a:lnTo>
                <a:lnTo>
                  <a:pt x="110" y="10"/>
                </a:lnTo>
                <a:lnTo>
                  <a:pt x="112" y="10"/>
                </a:lnTo>
                <a:lnTo>
                  <a:pt x="112" y="13"/>
                </a:lnTo>
                <a:lnTo>
                  <a:pt x="115" y="13"/>
                </a:lnTo>
                <a:lnTo>
                  <a:pt x="117" y="13"/>
                </a:lnTo>
                <a:lnTo>
                  <a:pt x="120" y="13"/>
                </a:lnTo>
                <a:lnTo>
                  <a:pt x="120" y="15"/>
                </a:lnTo>
                <a:lnTo>
                  <a:pt x="123" y="15"/>
                </a:lnTo>
                <a:lnTo>
                  <a:pt x="123" y="13"/>
                </a:lnTo>
                <a:lnTo>
                  <a:pt x="123" y="15"/>
                </a:lnTo>
                <a:lnTo>
                  <a:pt x="125" y="15"/>
                </a:lnTo>
                <a:lnTo>
                  <a:pt x="128" y="13"/>
                </a:lnTo>
                <a:lnTo>
                  <a:pt x="128" y="15"/>
                </a:lnTo>
                <a:lnTo>
                  <a:pt x="128" y="13"/>
                </a:lnTo>
                <a:lnTo>
                  <a:pt x="130" y="13"/>
                </a:lnTo>
                <a:lnTo>
                  <a:pt x="130" y="10"/>
                </a:lnTo>
                <a:lnTo>
                  <a:pt x="133" y="10"/>
                </a:lnTo>
                <a:lnTo>
                  <a:pt x="133" y="7"/>
                </a:lnTo>
                <a:lnTo>
                  <a:pt x="133" y="10"/>
                </a:lnTo>
                <a:lnTo>
                  <a:pt x="133" y="7"/>
                </a:lnTo>
                <a:lnTo>
                  <a:pt x="136" y="7"/>
                </a:lnTo>
                <a:lnTo>
                  <a:pt x="136" y="5"/>
                </a:lnTo>
                <a:lnTo>
                  <a:pt x="138" y="5"/>
                </a:lnTo>
                <a:lnTo>
                  <a:pt x="138" y="2"/>
                </a:lnTo>
                <a:lnTo>
                  <a:pt x="141" y="2"/>
                </a:lnTo>
                <a:lnTo>
                  <a:pt x="144" y="2"/>
                </a:lnTo>
                <a:lnTo>
                  <a:pt x="144" y="0"/>
                </a:lnTo>
                <a:lnTo>
                  <a:pt x="146" y="0"/>
                </a:lnTo>
              </a:path>
            </a:pathLst>
          </a:custGeom>
          <a:noFill/>
          <a:ln w="4763">
            <a:solidFill>
              <a:srgbClr val="6E6E6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303" name="Freeform 93"/>
          <p:cNvSpPr>
            <a:spLocks/>
          </p:cNvSpPr>
          <p:nvPr/>
        </p:nvSpPr>
        <p:spPr bwMode="auto">
          <a:xfrm>
            <a:off x="4895851" y="5229225"/>
            <a:ext cx="38100" cy="50800"/>
          </a:xfrm>
          <a:custGeom>
            <a:avLst/>
            <a:gdLst>
              <a:gd name="T0" fmla="*/ 16 w 26"/>
              <a:gd name="T1" fmla="*/ 0 h 32"/>
              <a:gd name="T2" fmla="*/ 18 w 26"/>
              <a:gd name="T3" fmla="*/ 0 h 32"/>
              <a:gd name="T4" fmla="*/ 18 w 26"/>
              <a:gd name="T5" fmla="*/ 3 h 32"/>
              <a:gd name="T6" fmla="*/ 21 w 26"/>
              <a:gd name="T7" fmla="*/ 3 h 32"/>
              <a:gd name="T8" fmla="*/ 24 w 26"/>
              <a:gd name="T9" fmla="*/ 3 h 32"/>
              <a:gd name="T10" fmla="*/ 24 w 26"/>
              <a:gd name="T11" fmla="*/ 6 h 32"/>
              <a:gd name="T12" fmla="*/ 24 w 26"/>
              <a:gd name="T13" fmla="*/ 8 h 32"/>
              <a:gd name="T14" fmla="*/ 24 w 26"/>
              <a:gd name="T15" fmla="*/ 6 h 32"/>
              <a:gd name="T16" fmla="*/ 26 w 26"/>
              <a:gd name="T17" fmla="*/ 6 h 32"/>
              <a:gd name="T18" fmla="*/ 26 w 26"/>
              <a:gd name="T19" fmla="*/ 8 h 32"/>
              <a:gd name="T20" fmla="*/ 24 w 26"/>
              <a:gd name="T21" fmla="*/ 8 h 32"/>
              <a:gd name="T22" fmla="*/ 26 w 26"/>
              <a:gd name="T23" fmla="*/ 8 h 32"/>
              <a:gd name="T24" fmla="*/ 24 w 26"/>
              <a:gd name="T25" fmla="*/ 8 h 32"/>
              <a:gd name="T26" fmla="*/ 24 w 26"/>
              <a:gd name="T27" fmla="*/ 11 h 32"/>
              <a:gd name="T28" fmla="*/ 26 w 26"/>
              <a:gd name="T29" fmla="*/ 11 h 32"/>
              <a:gd name="T30" fmla="*/ 24 w 26"/>
              <a:gd name="T31" fmla="*/ 11 h 32"/>
              <a:gd name="T32" fmla="*/ 26 w 26"/>
              <a:gd name="T33" fmla="*/ 11 h 32"/>
              <a:gd name="T34" fmla="*/ 26 w 26"/>
              <a:gd name="T35" fmla="*/ 13 h 32"/>
              <a:gd name="T36" fmla="*/ 24 w 26"/>
              <a:gd name="T37" fmla="*/ 16 h 32"/>
              <a:gd name="T38" fmla="*/ 24 w 26"/>
              <a:gd name="T39" fmla="*/ 19 h 32"/>
              <a:gd name="T40" fmla="*/ 24 w 26"/>
              <a:gd name="T41" fmla="*/ 21 h 32"/>
              <a:gd name="T42" fmla="*/ 24 w 26"/>
              <a:gd name="T43" fmla="*/ 24 h 32"/>
              <a:gd name="T44" fmla="*/ 24 w 26"/>
              <a:gd name="T45" fmla="*/ 27 h 32"/>
              <a:gd name="T46" fmla="*/ 24 w 26"/>
              <a:gd name="T47" fmla="*/ 24 h 32"/>
              <a:gd name="T48" fmla="*/ 21 w 26"/>
              <a:gd name="T49" fmla="*/ 24 h 32"/>
              <a:gd name="T50" fmla="*/ 18 w 26"/>
              <a:gd name="T51" fmla="*/ 24 h 32"/>
              <a:gd name="T52" fmla="*/ 18 w 26"/>
              <a:gd name="T53" fmla="*/ 27 h 32"/>
              <a:gd name="T54" fmla="*/ 16 w 26"/>
              <a:gd name="T55" fmla="*/ 27 h 32"/>
              <a:gd name="T56" fmla="*/ 13 w 26"/>
              <a:gd name="T57" fmla="*/ 27 h 32"/>
              <a:gd name="T58" fmla="*/ 13 w 26"/>
              <a:gd name="T59" fmla="*/ 29 h 32"/>
              <a:gd name="T60" fmla="*/ 10 w 26"/>
              <a:gd name="T61" fmla="*/ 29 h 32"/>
              <a:gd name="T62" fmla="*/ 8 w 26"/>
              <a:gd name="T63" fmla="*/ 29 h 32"/>
              <a:gd name="T64" fmla="*/ 5 w 26"/>
              <a:gd name="T65" fmla="*/ 29 h 32"/>
              <a:gd name="T66" fmla="*/ 3 w 26"/>
              <a:gd name="T67" fmla="*/ 29 h 32"/>
              <a:gd name="T68" fmla="*/ 3 w 26"/>
              <a:gd name="T69" fmla="*/ 32 h 32"/>
              <a:gd name="T70" fmla="*/ 0 w 26"/>
              <a:gd name="T71" fmla="*/ 29 h 32"/>
              <a:gd name="T72" fmla="*/ 3 w 26"/>
              <a:gd name="T73" fmla="*/ 29 h 32"/>
              <a:gd name="T74" fmla="*/ 0 w 26"/>
              <a:gd name="T75" fmla="*/ 29 h 32"/>
              <a:gd name="T76" fmla="*/ 3 w 26"/>
              <a:gd name="T77" fmla="*/ 29 h 32"/>
              <a:gd name="T78" fmla="*/ 0 w 26"/>
              <a:gd name="T79" fmla="*/ 29 h 32"/>
              <a:gd name="T80" fmla="*/ 0 w 26"/>
              <a:gd name="T81" fmla="*/ 27 h 32"/>
              <a:gd name="T82" fmla="*/ 0 w 26"/>
              <a:gd name="T83" fmla="*/ 24 h 32"/>
              <a:gd name="T84" fmla="*/ 0 w 26"/>
              <a:gd name="T85" fmla="*/ 21 h 32"/>
              <a:gd name="T86" fmla="*/ 0 w 26"/>
              <a:gd name="T87" fmla="*/ 19 h 32"/>
              <a:gd name="T88" fmla="*/ 0 w 26"/>
              <a:gd name="T89" fmla="*/ 16 h 32"/>
              <a:gd name="T90" fmla="*/ 0 w 26"/>
              <a:gd name="T91" fmla="*/ 13 h 32"/>
              <a:gd name="T92" fmla="*/ 0 w 26"/>
              <a:gd name="T93" fmla="*/ 11 h 32"/>
              <a:gd name="T94" fmla="*/ 3 w 26"/>
              <a:gd name="T95" fmla="*/ 11 h 32"/>
              <a:gd name="T96" fmla="*/ 5 w 26"/>
              <a:gd name="T97" fmla="*/ 11 h 32"/>
              <a:gd name="T98" fmla="*/ 5 w 26"/>
              <a:gd name="T99" fmla="*/ 8 h 32"/>
              <a:gd name="T100" fmla="*/ 8 w 26"/>
              <a:gd name="T101" fmla="*/ 8 h 32"/>
              <a:gd name="T102" fmla="*/ 8 w 26"/>
              <a:gd name="T103" fmla="*/ 6 h 32"/>
              <a:gd name="T104" fmla="*/ 10 w 26"/>
              <a:gd name="T105" fmla="*/ 6 h 32"/>
              <a:gd name="T106" fmla="*/ 10 w 26"/>
              <a:gd name="T107" fmla="*/ 3 h 32"/>
              <a:gd name="T108" fmla="*/ 13 w 26"/>
              <a:gd name="T109" fmla="*/ 3 h 32"/>
              <a:gd name="T110" fmla="*/ 13 w 26"/>
              <a:gd name="T111" fmla="*/ 0 h 32"/>
              <a:gd name="T112" fmla="*/ 16 w 26"/>
              <a:gd name="T113" fmla="*/ 0 h 32"/>
              <a:gd name="T114" fmla="*/ 13 w 26"/>
              <a:gd name="T115" fmla="*/ 0 h 32"/>
              <a:gd name="T116" fmla="*/ 16 w 26"/>
              <a:gd name="T117" fmla="*/ 0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26" h="32">
                <a:moveTo>
                  <a:pt x="16" y="0"/>
                </a:moveTo>
                <a:lnTo>
                  <a:pt x="18" y="0"/>
                </a:lnTo>
                <a:lnTo>
                  <a:pt x="18" y="3"/>
                </a:lnTo>
                <a:lnTo>
                  <a:pt x="21" y="3"/>
                </a:lnTo>
                <a:lnTo>
                  <a:pt x="24" y="3"/>
                </a:lnTo>
                <a:lnTo>
                  <a:pt x="24" y="6"/>
                </a:lnTo>
                <a:lnTo>
                  <a:pt x="24" y="8"/>
                </a:lnTo>
                <a:lnTo>
                  <a:pt x="24" y="6"/>
                </a:lnTo>
                <a:lnTo>
                  <a:pt x="26" y="6"/>
                </a:lnTo>
                <a:lnTo>
                  <a:pt x="26" y="8"/>
                </a:lnTo>
                <a:lnTo>
                  <a:pt x="24" y="8"/>
                </a:lnTo>
                <a:lnTo>
                  <a:pt x="26" y="8"/>
                </a:lnTo>
                <a:lnTo>
                  <a:pt x="24" y="8"/>
                </a:lnTo>
                <a:lnTo>
                  <a:pt x="24" y="11"/>
                </a:lnTo>
                <a:lnTo>
                  <a:pt x="26" y="11"/>
                </a:lnTo>
                <a:lnTo>
                  <a:pt x="24" y="11"/>
                </a:lnTo>
                <a:lnTo>
                  <a:pt x="26" y="11"/>
                </a:lnTo>
                <a:lnTo>
                  <a:pt x="26" y="13"/>
                </a:lnTo>
                <a:lnTo>
                  <a:pt x="24" y="16"/>
                </a:lnTo>
                <a:lnTo>
                  <a:pt x="24" y="19"/>
                </a:lnTo>
                <a:lnTo>
                  <a:pt x="24" y="21"/>
                </a:lnTo>
                <a:lnTo>
                  <a:pt x="24" y="24"/>
                </a:lnTo>
                <a:lnTo>
                  <a:pt x="24" y="27"/>
                </a:lnTo>
                <a:lnTo>
                  <a:pt x="24" y="24"/>
                </a:lnTo>
                <a:lnTo>
                  <a:pt x="21" y="24"/>
                </a:lnTo>
                <a:lnTo>
                  <a:pt x="18" y="24"/>
                </a:lnTo>
                <a:lnTo>
                  <a:pt x="18" y="27"/>
                </a:lnTo>
                <a:lnTo>
                  <a:pt x="16" y="27"/>
                </a:lnTo>
                <a:lnTo>
                  <a:pt x="13" y="27"/>
                </a:lnTo>
                <a:lnTo>
                  <a:pt x="13" y="29"/>
                </a:lnTo>
                <a:lnTo>
                  <a:pt x="10" y="29"/>
                </a:lnTo>
                <a:lnTo>
                  <a:pt x="8" y="29"/>
                </a:lnTo>
                <a:lnTo>
                  <a:pt x="5" y="29"/>
                </a:lnTo>
                <a:lnTo>
                  <a:pt x="3" y="29"/>
                </a:lnTo>
                <a:lnTo>
                  <a:pt x="3" y="32"/>
                </a:lnTo>
                <a:lnTo>
                  <a:pt x="0" y="29"/>
                </a:lnTo>
                <a:lnTo>
                  <a:pt x="3" y="29"/>
                </a:lnTo>
                <a:lnTo>
                  <a:pt x="0" y="29"/>
                </a:lnTo>
                <a:lnTo>
                  <a:pt x="3" y="29"/>
                </a:lnTo>
                <a:lnTo>
                  <a:pt x="0" y="29"/>
                </a:lnTo>
                <a:lnTo>
                  <a:pt x="0" y="27"/>
                </a:lnTo>
                <a:lnTo>
                  <a:pt x="0" y="24"/>
                </a:lnTo>
                <a:lnTo>
                  <a:pt x="0" y="21"/>
                </a:lnTo>
                <a:lnTo>
                  <a:pt x="0" y="19"/>
                </a:lnTo>
                <a:lnTo>
                  <a:pt x="0" y="16"/>
                </a:lnTo>
                <a:lnTo>
                  <a:pt x="0" y="13"/>
                </a:lnTo>
                <a:lnTo>
                  <a:pt x="0" y="11"/>
                </a:lnTo>
                <a:lnTo>
                  <a:pt x="3" y="11"/>
                </a:lnTo>
                <a:lnTo>
                  <a:pt x="5" y="11"/>
                </a:lnTo>
                <a:lnTo>
                  <a:pt x="5" y="8"/>
                </a:lnTo>
                <a:lnTo>
                  <a:pt x="8" y="8"/>
                </a:lnTo>
                <a:lnTo>
                  <a:pt x="8" y="6"/>
                </a:lnTo>
                <a:lnTo>
                  <a:pt x="10" y="6"/>
                </a:lnTo>
                <a:lnTo>
                  <a:pt x="10" y="3"/>
                </a:lnTo>
                <a:lnTo>
                  <a:pt x="13" y="3"/>
                </a:lnTo>
                <a:lnTo>
                  <a:pt x="13" y="0"/>
                </a:lnTo>
                <a:lnTo>
                  <a:pt x="16" y="0"/>
                </a:lnTo>
                <a:lnTo>
                  <a:pt x="13" y="0"/>
                </a:lnTo>
                <a:lnTo>
                  <a:pt x="16" y="0"/>
                </a:lnTo>
              </a:path>
            </a:pathLst>
          </a:custGeom>
          <a:noFill/>
          <a:ln w="4763">
            <a:solidFill>
              <a:srgbClr val="6E6E6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304" name="Freeform 94"/>
          <p:cNvSpPr>
            <a:spLocks/>
          </p:cNvSpPr>
          <p:nvPr/>
        </p:nvSpPr>
        <p:spPr bwMode="auto">
          <a:xfrm>
            <a:off x="4708282" y="5014913"/>
            <a:ext cx="524608" cy="869950"/>
          </a:xfrm>
          <a:custGeom>
            <a:avLst/>
            <a:gdLst>
              <a:gd name="T0" fmla="*/ 5 w 358"/>
              <a:gd name="T1" fmla="*/ 15 h 548"/>
              <a:gd name="T2" fmla="*/ 31 w 358"/>
              <a:gd name="T3" fmla="*/ 23 h 548"/>
              <a:gd name="T4" fmla="*/ 42 w 358"/>
              <a:gd name="T5" fmla="*/ 36 h 548"/>
              <a:gd name="T6" fmla="*/ 37 w 358"/>
              <a:gd name="T7" fmla="*/ 54 h 548"/>
              <a:gd name="T8" fmla="*/ 18 w 358"/>
              <a:gd name="T9" fmla="*/ 75 h 548"/>
              <a:gd name="T10" fmla="*/ 21 w 358"/>
              <a:gd name="T11" fmla="*/ 109 h 548"/>
              <a:gd name="T12" fmla="*/ 44 w 358"/>
              <a:gd name="T13" fmla="*/ 122 h 548"/>
              <a:gd name="T14" fmla="*/ 60 w 358"/>
              <a:gd name="T15" fmla="*/ 133 h 548"/>
              <a:gd name="T16" fmla="*/ 63 w 358"/>
              <a:gd name="T17" fmla="*/ 148 h 548"/>
              <a:gd name="T18" fmla="*/ 71 w 358"/>
              <a:gd name="T19" fmla="*/ 159 h 548"/>
              <a:gd name="T20" fmla="*/ 73 w 358"/>
              <a:gd name="T21" fmla="*/ 182 h 548"/>
              <a:gd name="T22" fmla="*/ 81 w 358"/>
              <a:gd name="T23" fmla="*/ 198 h 548"/>
              <a:gd name="T24" fmla="*/ 105 w 358"/>
              <a:gd name="T25" fmla="*/ 214 h 548"/>
              <a:gd name="T26" fmla="*/ 118 w 358"/>
              <a:gd name="T27" fmla="*/ 198 h 548"/>
              <a:gd name="T28" fmla="*/ 131 w 358"/>
              <a:gd name="T29" fmla="*/ 182 h 548"/>
              <a:gd name="T30" fmla="*/ 138 w 358"/>
              <a:gd name="T31" fmla="*/ 182 h 548"/>
              <a:gd name="T32" fmla="*/ 157 w 358"/>
              <a:gd name="T33" fmla="*/ 198 h 548"/>
              <a:gd name="T34" fmla="*/ 159 w 358"/>
              <a:gd name="T35" fmla="*/ 227 h 548"/>
              <a:gd name="T36" fmla="*/ 146 w 358"/>
              <a:gd name="T37" fmla="*/ 248 h 548"/>
              <a:gd name="T38" fmla="*/ 102 w 358"/>
              <a:gd name="T39" fmla="*/ 282 h 548"/>
              <a:gd name="T40" fmla="*/ 84 w 358"/>
              <a:gd name="T41" fmla="*/ 284 h 548"/>
              <a:gd name="T42" fmla="*/ 73 w 358"/>
              <a:gd name="T43" fmla="*/ 310 h 548"/>
              <a:gd name="T44" fmla="*/ 81 w 358"/>
              <a:gd name="T45" fmla="*/ 323 h 548"/>
              <a:gd name="T46" fmla="*/ 71 w 358"/>
              <a:gd name="T47" fmla="*/ 329 h 548"/>
              <a:gd name="T48" fmla="*/ 89 w 358"/>
              <a:gd name="T49" fmla="*/ 339 h 548"/>
              <a:gd name="T50" fmla="*/ 102 w 358"/>
              <a:gd name="T51" fmla="*/ 357 h 548"/>
              <a:gd name="T52" fmla="*/ 107 w 358"/>
              <a:gd name="T53" fmla="*/ 339 h 548"/>
              <a:gd name="T54" fmla="*/ 112 w 358"/>
              <a:gd name="T55" fmla="*/ 318 h 548"/>
              <a:gd name="T56" fmla="*/ 128 w 358"/>
              <a:gd name="T57" fmla="*/ 310 h 548"/>
              <a:gd name="T58" fmla="*/ 149 w 358"/>
              <a:gd name="T59" fmla="*/ 297 h 548"/>
              <a:gd name="T60" fmla="*/ 188 w 358"/>
              <a:gd name="T61" fmla="*/ 295 h 548"/>
              <a:gd name="T62" fmla="*/ 212 w 358"/>
              <a:gd name="T63" fmla="*/ 300 h 548"/>
              <a:gd name="T64" fmla="*/ 232 w 358"/>
              <a:gd name="T65" fmla="*/ 297 h 548"/>
              <a:gd name="T66" fmla="*/ 248 w 358"/>
              <a:gd name="T67" fmla="*/ 279 h 548"/>
              <a:gd name="T68" fmla="*/ 272 w 358"/>
              <a:gd name="T69" fmla="*/ 266 h 548"/>
              <a:gd name="T70" fmla="*/ 290 w 358"/>
              <a:gd name="T71" fmla="*/ 276 h 548"/>
              <a:gd name="T72" fmla="*/ 313 w 358"/>
              <a:gd name="T73" fmla="*/ 292 h 548"/>
              <a:gd name="T74" fmla="*/ 342 w 358"/>
              <a:gd name="T75" fmla="*/ 282 h 548"/>
              <a:gd name="T76" fmla="*/ 355 w 358"/>
              <a:gd name="T77" fmla="*/ 297 h 548"/>
              <a:gd name="T78" fmla="*/ 352 w 358"/>
              <a:gd name="T79" fmla="*/ 313 h 548"/>
              <a:gd name="T80" fmla="*/ 337 w 358"/>
              <a:gd name="T81" fmla="*/ 323 h 548"/>
              <a:gd name="T82" fmla="*/ 324 w 358"/>
              <a:gd name="T83" fmla="*/ 342 h 548"/>
              <a:gd name="T84" fmla="*/ 298 w 358"/>
              <a:gd name="T85" fmla="*/ 331 h 548"/>
              <a:gd name="T86" fmla="*/ 274 w 358"/>
              <a:gd name="T87" fmla="*/ 326 h 548"/>
              <a:gd name="T88" fmla="*/ 272 w 358"/>
              <a:gd name="T89" fmla="*/ 337 h 548"/>
              <a:gd name="T90" fmla="*/ 253 w 358"/>
              <a:gd name="T91" fmla="*/ 344 h 548"/>
              <a:gd name="T92" fmla="*/ 248 w 358"/>
              <a:gd name="T93" fmla="*/ 352 h 548"/>
              <a:gd name="T94" fmla="*/ 243 w 358"/>
              <a:gd name="T95" fmla="*/ 370 h 548"/>
              <a:gd name="T96" fmla="*/ 230 w 358"/>
              <a:gd name="T97" fmla="*/ 376 h 548"/>
              <a:gd name="T98" fmla="*/ 212 w 358"/>
              <a:gd name="T99" fmla="*/ 381 h 548"/>
              <a:gd name="T100" fmla="*/ 209 w 358"/>
              <a:gd name="T101" fmla="*/ 389 h 548"/>
              <a:gd name="T102" fmla="*/ 191 w 358"/>
              <a:gd name="T103" fmla="*/ 384 h 548"/>
              <a:gd name="T104" fmla="*/ 185 w 358"/>
              <a:gd name="T105" fmla="*/ 412 h 548"/>
              <a:gd name="T106" fmla="*/ 206 w 358"/>
              <a:gd name="T107" fmla="*/ 420 h 548"/>
              <a:gd name="T108" fmla="*/ 219 w 358"/>
              <a:gd name="T109" fmla="*/ 451 h 548"/>
              <a:gd name="T110" fmla="*/ 232 w 358"/>
              <a:gd name="T111" fmla="*/ 465 h 548"/>
              <a:gd name="T112" fmla="*/ 238 w 358"/>
              <a:gd name="T113" fmla="*/ 483 h 548"/>
              <a:gd name="T114" fmla="*/ 248 w 358"/>
              <a:gd name="T115" fmla="*/ 512 h 548"/>
              <a:gd name="T116" fmla="*/ 261 w 358"/>
              <a:gd name="T117" fmla="*/ 532 h 548"/>
              <a:gd name="T118" fmla="*/ 253 w 358"/>
              <a:gd name="T119" fmla="*/ 538 h 54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358" h="548">
                <a:moveTo>
                  <a:pt x="0" y="0"/>
                </a:moveTo>
                <a:lnTo>
                  <a:pt x="0" y="2"/>
                </a:lnTo>
                <a:lnTo>
                  <a:pt x="3" y="2"/>
                </a:lnTo>
                <a:lnTo>
                  <a:pt x="0" y="2"/>
                </a:lnTo>
                <a:lnTo>
                  <a:pt x="3" y="2"/>
                </a:lnTo>
                <a:lnTo>
                  <a:pt x="3" y="5"/>
                </a:lnTo>
                <a:lnTo>
                  <a:pt x="0" y="5"/>
                </a:lnTo>
                <a:lnTo>
                  <a:pt x="0" y="7"/>
                </a:lnTo>
                <a:lnTo>
                  <a:pt x="3" y="7"/>
                </a:lnTo>
                <a:lnTo>
                  <a:pt x="5" y="7"/>
                </a:lnTo>
                <a:lnTo>
                  <a:pt x="5" y="10"/>
                </a:lnTo>
                <a:lnTo>
                  <a:pt x="8" y="10"/>
                </a:lnTo>
                <a:lnTo>
                  <a:pt x="8" y="13"/>
                </a:lnTo>
                <a:lnTo>
                  <a:pt x="5" y="13"/>
                </a:lnTo>
                <a:lnTo>
                  <a:pt x="8" y="13"/>
                </a:lnTo>
                <a:lnTo>
                  <a:pt x="5" y="13"/>
                </a:lnTo>
                <a:lnTo>
                  <a:pt x="5" y="15"/>
                </a:lnTo>
                <a:lnTo>
                  <a:pt x="8" y="15"/>
                </a:lnTo>
                <a:lnTo>
                  <a:pt x="5" y="15"/>
                </a:lnTo>
                <a:lnTo>
                  <a:pt x="8" y="15"/>
                </a:lnTo>
                <a:lnTo>
                  <a:pt x="8" y="18"/>
                </a:lnTo>
                <a:lnTo>
                  <a:pt x="11" y="18"/>
                </a:lnTo>
                <a:lnTo>
                  <a:pt x="11" y="20"/>
                </a:lnTo>
                <a:lnTo>
                  <a:pt x="13" y="20"/>
                </a:lnTo>
                <a:lnTo>
                  <a:pt x="16" y="20"/>
                </a:lnTo>
                <a:lnTo>
                  <a:pt x="16" y="18"/>
                </a:lnTo>
                <a:lnTo>
                  <a:pt x="18" y="18"/>
                </a:lnTo>
                <a:lnTo>
                  <a:pt x="21" y="18"/>
                </a:lnTo>
                <a:lnTo>
                  <a:pt x="24" y="18"/>
                </a:lnTo>
                <a:lnTo>
                  <a:pt x="26" y="18"/>
                </a:lnTo>
                <a:lnTo>
                  <a:pt x="26" y="20"/>
                </a:lnTo>
                <a:lnTo>
                  <a:pt x="29" y="20"/>
                </a:lnTo>
                <a:lnTo>
                  <a:pt x="31" y="20"/>
                </a:lnTo>
                <a:lnTo>
                  <a:pt x="31" y="23"/>
                </a:lnTo>
                <a:lnTo>
                  <a:pt x="34" y="23"/>
                </a:lnTo>
                <a:lnTo>
                  <a:pt x="31" y="23"/>
                </a:lnTo>
                <a:lnTo>
                  <a:pt x="34" y="23"/>
                </a:lnTo>
                <a:lnTo>
                  <a:pt x="34" y="26"/>
                </a:lnTo>
                <a:lnTo>
                  <a:pt x="34" y="23"/>
                </a:lnTo>
                <a:lnTo>
                  <a:pt x="34" y="26"/>
                </a:lnTo>
                <a:lnTo>
                  <a:pt x="34" y="23"/>
                </a:lnTo>
                <a:lnTo>
                  <a:pt x="37" y="23"/>
                </a:lnTo>
                <a:lnTo>
                  <a:pt x="37" y="26"/>
                </a:lnTo>
                <a:lnTo>
                  <a:pt x="37" y="28"/>
                </a:lnTo>
                <a:lnTo>
                  <a:pt x="39" y="28"/>
                </a:lnTo>
                <a:lnTo>
                  <a:pt x="39" y="31"/>
                </a:lnTo>
                <a:lnTo>
                  <a:pt x="39" y="34"/>
                </a:lnTo>
                <a:lnTo>
                  <a:pt x="42" y="34"/>
                </a:lnTo>
                <a:lnTo>
                  <a:pt x="39" y="34"/>
                </a:lnTo>
                <a:lnTo>
                  <a:pt x="42" y="34"/>
                </a:lnTo>
                <a:lnTo>
                  <a:pt x="42" y="36"/>
                </a:lnTo>
                <a:lnTo>
                  <a:pt x="42" y="39"/>
                </a:lnTo>
                <a:lnTo>
                  <a:pt x="42" y="36"/>
                </a:lnTo>
                <a:lnTo>
                  <a:pt x="42" y="39"/>
                </a:lnTo>
                <a:lnTo>
                  <a:pt x="42" y="41"/>
                </a:lnTo>
                <a:lnTo>
                  <a:pt x="42" y="44"/>
                </a:lnTo>
                <a:lnTo>
                  <a:pt x="42" y="47"/>
                </a:lnTo>
                <a:lnTo>
                  <a:pt x="39" y="47"/>
                </a:lnTo>
                <a:lnTo>
                  <a:pt x="39" y="49"/>
                </a:lnTo>
                <a:lnTo>
                  <a:pt x="39" y="52"/>
                </a:lnTo>
                <a:lnTo>
                  <a:pt x="37" y="52"/>
                </a:lnTo>
                <a:lnTo>
                  <a:pt x="39" y="52"/>
                </a:lnTo>
                <a:lnTo>
                  <a:pt x="37" y="52"/>
                </a:lnTo>
                <a:lnTo>
                  <a:pt x="39" y="52"/>
                </a:lnTo>
                <a:lnTo>
                  <a:pt x="37" y="52"/>
                </a:lnTo>
                <a:lnTo>
                  <a:pt x="39" y="52"/>
                </a:lnTo>
                <a:lnTo>
                  <a:pt x="39" y="54"/>
                </a:lnTo>
                <a:lnTo>
                  <a:pt x="37" y="54"/>
                </a:lnTo>
                <a:lnTo>
                  <a:pt x="39" y="54"/>
                </a:lnTo>
                <a:lnTo>
                  <a:pt x="37" y="54"/>
                </a:lnTo>
                <a:lnTo>
                  <a:pt x="37" y="57"/>
                </a:lnTo>
                <a:lnTo>
                  <a:pt x="34" y="57"/>
                </a:lnTo>
                <a:lnTo>
                  <a:pt x="34" y="60"/>
                </a:lnTo>
                <a:lnTo>
                  <a:pt x="34" y="62"/>
                </a:lnTo>
                <a:lnTo>
                  <a:pt x="34" y="65"/>
                </a:lnTo>
                <a:lnTo>
                  <a:pt x="31" y="65"/>
                </a:lnTo>
                <a:lnTo>
                  <a:pt x="29" y="65"/>
                </a:lnTo>
                <a:lnTo>
                  <a:pt x="29" y="68"/>
                </a:lnTo>
                <a:lnTo>
                  <a:pt x="26" y="68"/>
                </a:lnTo>
                <a:lnTo>
                  <a:pt x="24" y="68"/>
                </a:lnTo>
                <a:lnTo>
                  <a:pt x="24" y="70"/>
                </a:lnTo>
                <a:lnTo>
                  <a:pt x="21" y="70"/>
                </a:lnTo>
                <a:lnTo>
                  <a:pt x="21" y="73"/>
                </a:lnTo>
                <a:lnTo>
                  <a:pt x="21" y="75"/>
                </a:lnTo>
                <a:lnTo>
                  <a:pt x="18" y="75"/>
                </a:lnTo>
                <a:lnTo>
                  <a:pt x="18" y="78"/>
                </a:lnTo>
                <a:lnTo>
                  <a:pt x="21" y="78"/>
                </a:lnTo>
                <a:lnTo>
                  <a:pt x="18" y="78"/>
                </a:lnTo>
                <a:lnTo>
                  <a:pt x="18" y="81"/>
                </a:lnTo>
                <a:lnTo>
                  <a:pt x="18" y="83"/>
                </a:lnTo>
                <a:lnTo>
                  <a:pt x="21" y="83"/>
                </a:lnTo>
                <a:lnTo>
                  <a:pt x="18" y="83"/>
                </a:lnTo>
                <a:lnTo>
                  <a:pt x="18" y="86"/>
                </a:lnTo>
                <a:lnTo>
                  <a:pt x="18" y="88"/>
                </a:lnTo>
                <a:lnTo>
                  <a:pt x="18" y="91"/>
                </a:lnTo>
                <a:lnTo>
                  <a:pt x="18" y="94"/>
                </a:lnTo>
                <a:lnTo>
                  <a:pt x="18" y="96"/>
                </a:lnTo>
                <a:lnTo>
                  <a:pt x="18" y="99"/>
                </a:lnTo>
                <a:lnTo>
                  <a:pt x="18" y="101"/>
                </a:lnTo>
                <a:lnTo>
                  <a:pt x="21" y="104"/>
                </a:lnTo>
                <a:lnTo>
                  <a:pt x="21" y="107"/>
                </a:lnTo>
                <a:lnTo>
                  <a:pt x="21" y="109"/>
                </a:lnTo>
                <a:lnTo>
                  <a:pt x="24" y="109"/>
                </a:lnTo>
                <a:lnTo>
                  <a:pt x="26" y="109"/>
                </a:lnTo>
                <a:lnTo>
                  <a:pt x="26" y="112"/>
                </a:lnTo>
                <a:lnTo>
                  <a:pt x="26" y="109"/>
                </a:lnTo>
                <a:lnTo>
                  <a:pt x="26" y="112"/>
                </a:lnTo>
                <a:lnTo>
                  <a:pt x="29" y="112"/>
                </a:lnTo>
                <a:lnTo>
                  <a:pt x="31" y="112"/>
                </a:lnTo>
                <a:lnTo>
                  <a:pt x="31" y="115"/>
                </a:lnTo>
                <a:lnTo>
                  <a:pt x="31" y="112"/>
                </a:lnTo>
                <a:lnTo>
                  <a:pt x="31" y="115"/>
                </a:lnTo>
                <a:lnTo>
                  <a:pt x="34" y="115"/>
                </a:lnTo>
                <a:lnTo>
                  <a:pt x="34" y="117"/>
                </a:lnTo>
                <a:lnTo>
                  <a:pt x="37" y="117"/>
                </a:lnTo>
                <a:lnTo>
                  <a:pt x="39" y="120"/>
                </a:lnTo>
                <a:lnTo>
                  <a:pt x="39" y="122"/>
                </a:lnTo>
                <a:lnTo>
                  <a:pt x="42" y="122"/>
                </a:lnTo>
                <a:lnTo>
                  <a:pt x="44" y="122"/>
                </a:lnTo>
                <a:lnTo>
                  <a:pt x="44" y="125"/>
                </a:lnTo>
                <a:lnTo>
                  <a:pt x="42" y="125"/>
                </a:lnTo>
                <a:lnTo>
                  <a:pt x="44" y="125"/>
                </a:lnTo>
                <a:lnTo>
                  <a:pt x="44" y="128"/>
                </a:lnTo>
                <a:lnTo>
                  <a:pt x="47" y="128"/>
                </a:lnTo>
                <a:lnTo>
                  <a:pt x="47" y="130"/>
                </a:lnTo>
                <a:lnTo>
                  <a:pt x="50" y="130"/>
                </a:lnTo>
                <a:lnTo>
                  <a:pt x="52" y="130"/>
                </a:lnTo>
                <a:lnTo>
                  <a:pt x="55" y="130"/>
                </a:lnTo>
                <a:lnTo>
                  <a:pt x="55" y="133"/>
                </a:lnTo>
                <a:lnTo>
                  <a:pt x="58" y="133"/>
                </a:lnTo>
                <a:lnTo>
                  <a:pt x="55" y="133"/>
                </a:lnTo>
                <a:lnTo>
                  <a:pt x="58" y="133"/>
                </a:lnTo>
                <a:lnTo>
                  <a:pt x="58" y="135"/>
                </a:lnTo>
                <a:lnTo>
                  <a:pt x="60" y="133"/>
                </a:lnTo>
                <a:lnTo>
                  <a:pt x="60" y="135"/>
                </a:lnTo>
                <a:lnTo>
                  <a:pt x="60" y="133"/>
                </a:lnTo>
                <a:lnTo>
                  <a:pt x="63" y="133"/>
                </a:lnTo>
                <a:lnTo>
                  <a:pt x="63" y="135"/>
                </a:lnTo>
                <a:lnTo>
                  <a:pt x="65" y="135"/>
                </a:lnTo>
                <a:lnTo>
                  <a:pt x="65" y="138"/>
                </a:lnTo>
                <a:lnTo>
                  <a:pt x="68" y="138"/>
                </a:lnTo>
                <a:lnTo>
                  <a:pt x="68" y="141"/>
                </a:lnTo>
                <a:lnTo>
                  <a:pt x="65" y="141"/>
                </a:lnTo>
                <a:lnTo>
                  <a:pt x="68" y="141"/>
                </a:lnTo>
                <a:lnTo>
                  <a:pt x="65" y="141"/>
                </a:lnTo>
                <a:lnTo>
                  <a:pt x="65" y="143"/>
                </a:lnTo>
                <a:lnTo>
                  <a:pt x="65" y="141"/>
                </a:lnTo>
                <a:lnTo>
                  <a:pt x="65" y="143"/>
                </a:lnTo>
                <a:lnTo>
                  <a:pt x="63" y="143"/>
                </a:lnTo>
                <a:lnTo>
                  <a:pt x="63" y="146"/>
                </a:lnTo>
                <a:lnTo>
                  <a:pt x="63" y="148"/>
                </a:lnTo>
                <a:lnTo>
                  <a:pt x="63" y="146"/>
                </a:lnTo>
                <a:lnTo>
                  <a:pt x="63" y="148"/>
                </a:lnTo>
                <a:lnTo>
                  <a:pt x="63" y="151"/>
                </a:lnTo>
                <a:lnTo>
                  <a:pt x="63" y="154"/>
                </a:lnTo>
                <a:lnTo>
                  <a:pt x="65" y="154"/>
                </a:lnTo>
                <a:lnTo>
                  <a:pt x="63" y="154"/>
                </a:lnTo>
                <a:lnTo>
                  <a:pt x="65" y="154"/>
                </a:lnTo>
                <a:lnTo>
                  <a:pt x="68" y="154"/>
                </a:lnTo>
                <a:lnTo>
                  <a:pt x="68" y="156"/>
                </a:lnTo>
                <a:lnTo>
                  <a:pt x="68" y="159"/>
                </a:lnTo>
                <a:lnTo>
                  <a:pt x="71" y="159"/>
                </a:lnTo>
                <a:lnTo>
                  <a:pt x="73" y="159"/>
                </a:lnTo>
                <a:lnTo>
                  <a:pt x="73" y="162"/>
                </a:lnTo>
                <a:lnTo>
                  <a:pt x="73" y="164"/>
                </a:lnTo>
                <a:lnTo>
                  <a:pt x="71" y="164"/>
                </a:lnTo>
                <a:lnTo>
                  <a:pt x="73" y="164"/>
                </a:lnTo>
                <a:lnTo>
                  <a:pt x="71" y="164"/>
                </a:lnTo>
                <a:lnTo>
                  <a:pt x="71" y="162"/>
                </a:lnTo>
                <a:lnTo>
                  <a:pt x="71" y="159"/>
                </a:lnTo>
                <a:lnTo>
                  <a:pt x="68" y="159"/>
                </a:lnTo>
                <a:lnTo>
                  <a:pt x="65" y="159"/>
                </a:lnTo>
                <a:lnTo>
                  <a:pt x="63" y="159"/>
                </a:lnTo>
                <a:lnTo>
                  <a:pt x="63" y="162"/>
                </a:lnTo>
                <a:lnTo>
                  <a:pt x="60" y="164"/>
                </a:lnTo>
                <a:lnTo>
                  <a:pt x="60" y="167"/>
                </a:lnTo>
                <a:lnTo>
                  <a:pt x="60" y="169"/>
                </a:lnTo>
                <a:lnTo>
                  <a:pt x="60" y="172"/>
                </a:lnTo>
                <a:lnTo>
                  <a:pt x="63" y="172"/>
                </a:lnTo>
                <a:lnTo>
                  <a:pt x="65" y="172"/>
                </a:lnTo>
                <a:lnTo>
                  <a:pt x="65" y="175"/>
                </a:lnTo>
                <a:lnTo>
                  <a:pt x="65" y="177"/>
                </a:lnTo>
                <a:lnTo>
                  <a:pt x="68" y="177"/>
                </a:lnTo>
                <a:lnTo>
                  <a:pt x="71" y="177"/>
                </a:lnTo>
                <a:lnTo>
                  <a:pt x="71" y="180"/>
                </a:lnTo>
                <a:lnTo>
                  <a:pt x="73" y="180"/>
                </a:lnTo>
                <a:lnTo>
                  <a:pt x="73" y="182"/>
                </a:lnTo>
                <a:lnTo>
                  <a:pt x="76" y="182"/>
                </a:lnTo>
                <a:lnTo>
                  <a:pt x="76" y="185"/>
                </a:lnTo>
                <a:lnTo>
                  <a:pt x="73" y="185"/>
                </a:lnTo>
                <a:lnTo>
                  <a:pt x="76" y="185"/>
                </a:lnTo>
                <a:lnTo>
                  <a:pt x="73" y="185"/>
                </a:lnTo>
                <a:lnTo>
                  <a:pt x="73" y="188"/>
                </a:lnTo>
                <a:lnTo>
                  <a:pt x="76" y="188"/>
                </a:lnTo>
                <a:lnTo>
                  <a:pt x="78" y="185"/>
                </a:lnTo>
                <a:lnTo>
                  <a:pt x="76" y="185"/>
                </a:lnTo>
                <a:lnTo>
                  <a:pt x="78" y="185"/>
                </a:lnTo>
                <a:lnTo>
                  <a:pt x="76" y="188"/>
                </a:lnTo>
                <a:lnTo>
                  <a:pt x="76" y="190"/>
                </a:lnTo>
                <a:lnTo>
                  <a:pt x="76" y="193"/>
                </a:lnTo>
                <a:lnTo>
                  <a:pt x="76" y="195"/>
                </a:lnTo>
                <a:lnTo>
                  <a:pt x="78" y="195"/>
                </a:lnTo>
                <a:lnTo>
                  <a:pt x="81" y="195"/>
                </a:lnTo>
                <a:lnTo>
                  <a:pt x="81" y="198"/>
                </a:lnTo>
                <a:lnTo>
                  <a:pt x="84" y="198"/>
                </a:lnTo>
                <a:lnTo>
                  <a:pt x="86" y="198"/>
                </a:lnTo>
                <a:lnTo>
                  <a:pt x="86" y="201"/>
                </a:lnTo>
                <a:lnTo>
                  <a:pt x="89" y="201"/>
                </a:lnTo>
                <a:lnTo>
                  <a:pt x="91" y="201"/>
                </a:lnTo>
                <a:lnTo>
                  <a:pt x="94" y="201"/>
                </a:lnTo>
                <a:lnTo>
                  <a:pt x="94" y="203"/>
                </a:lnTo>
                <a:lnTo>
                  <a:pt x="97" y="203"/>
                </a:lnTo>
                <a:lnTo>
                  <a:pt x="97" y="206"/>
                </a:lnTo>
                <a:lnTo>
                  <a:pt x="97" y="203"/>
                </a:lnTo>
                <a:lnTo>
                  <a:pt x="97" y="206"/>
                </a:lnTo>
                <a:lnTo>
                  <a:pt x="97" y="209"/>
                </a:lnTo>
                <a:lnTo>
                  <a:pt x="99" y="209"/>
                </a:lnTo>
                <a:lnTo>
                  <a:pt x="99" y="211"/>
                </a:lnTo>
                <a:lnTo>
                  <a:pt x="99" y="214"/>
                </a:lnTo>
                <a:lnTo>
                  <a:pt x="102" y="214"/>
                </a:lnTo>
                <a:lnTo>
                  <a:pt x="105" y="214"/>
                </a:lnTo>
                <a:lnTo>
                  <a:pt x="107" y="211"/>
                </a:lnTo>
                <a:lnTo>
                  <a:pt x="107" y="209"/>
                </a:lnTo>
                <a:lnTo>
                  <a:pt x="105" y="209"/>
                </a:lnTo>
                <a:lnTo>
                  <a:pt x="107" y="206"/>
                </a:lnTo>
                <a:lnTo>
                  <a:pt x="107" y="209"/>
                </a:lnTo>
                <a:lnTo>
                  <a:pt x="110" y="209"/>
                </a:lnTo>
                <a:lnTo>
                  <a:pt x="112" y="209"/>
                </a:lnTo>
                <a:lnTo>
                  <a:pt x="110" y="209"/>
                </a:lnTo>
                <a:lnTo>
                  <a:pt x="110" y="206"/>
                </a:lnTo>
                <a:lnTo>
                  <a:pt x="112" y="206"/>
                </a:lnTo>
                <a:lnTo>
                  <a:pt x="115" y="206"/>
                </a:lnTo>
                <a:lnTo>
                  <a:pt x="115" y="203"/>
                </a:lnTo>
                <a:lnTo>
                  <a:pt x="118" y="203"/>
                </a:lnTo>
                <a:lnTo>
                  <a:pt x="118" y="201"/>
                </a:lnTo>
                <a:lnTo>
                  <a:pt x="115" y="201"/>
                </a:lnTo>
                <a:lnTo>
                  <a:pt x="115" y="198"/>
                </a:lnTo>
                <a:lnTo>
                  <a:pt x="118" y="198"/>
                </a:lnTo>
                <a:lnTo>
                  <a:pt x="118" y="195"/>
                </a:lnTo>
                <a:lnTo>
                  <a:pt x="120" y="195"/>
                </a:lnTo>
                <a:lnTo>
                  <a:pt x="120" y="193"/>
                </a:lnTo>
                <a:lnTo>
                  <a:pt x="118" y="193"/>
                </a:lnTo>
                <a:lnTo>
                  <a:pt x="120" y="193"/>
                </a:lnTo>
                <a:lnTo>
                  <a:pt x="120" y="190"/>
                </a:lnTo>
                <a:lnTo>
                  <a:pt x="123" y="190"/>
                </a:lnTo>
                <a:lnTo>
                  <a:pt x="123" y="188"/>
                </a:lnTo>
                <a:lnTo>
                  <a:pt x="120" y="188"/>
                </a:lnTo>
                <a:lnTo>
                  <a:pt x="123" y="188"/>
                </a:lnTo>
                <a:lnTo>
                  <a:pt x="125" y="188"/>
                </a:lnTo>
                <a:lnTo>
                  <a:pt x="128" y="188"/>
                </a:lnTo>
                <a:lnTo>
                  <a:pt x="128" y="185"/>
                </a:lnTo>
                <a:lnTo>
                  <a:pt x="125" y="185"/>
                </a:lnTo>
                <a:lnTo>
                  <a:pt x="128" y="185"/>
                </a:lnTo>
                <a:lnTo>
                  <a:pt x="131" y="185"/>
                </a:lnTo>
                <a:lnTo>
                  <a:pt x="131" y="182"/>
                </a:lnTo>
                <a:lnTo>
                  <a:pt x="133" y="182"/>
                </a:lnTo>
                <a:lnTo>
                  <a:pt x="133" y="180"/>
                </a:lnTo>
                <a:lnTo>
                  <a:pt x="131" y="180"/>
                </a:lnTo>
                <a:lnTo>
                  <a:pt x="128" y="180"/>
                </a:lnTo>
                <a:lnTo>
                  <a:pt x="128" y="182"/>
                </a:lnTo>
                <a:lnTo>
                  <a:pt x="128" y="180"/>
                </a:lnTo>
                <a:lnTo>
                  <a:pt x="131" y="180"/>
                </a:lnTo>
                <a:lnTo>
                  <a:pt x="133" y="180"/>
                </a:lnTo>
                <a:lnTo>
                  <a:pt x="133" y="177"/>
                </a:lnTo>
                <a:lnTo>
                  <a:pt x="133" y="180"/>
                </a:lnTo>
                <a:lnTo>
                  <a:pt x="133" y="177"/>
                </a:lnTo>
                <a:lnTo>
                  <a:pt x="133" y="180"/>
                </a:lnTo>
                <a:lnTo>
                  <a:pt x="136" y="180"/>
                </a:lnTo>
                <a:lnTo>
                  <a:pt x="136" y="182"/>
                </a:lnTo>
                <a:lnTo>
                  <a:pt x="138" y="182"/>
                </a:lnTo>
                <a:lnTo>
                  <a:pt x="138" y="185"/>
                </a:lnTo>
                <a:lnTo>
                  <a:pt x="138" y="182"/>
                </a:lnTo>
                <a:lnTo>
                  <a:pt x="141" y="182"/>
                </a:lnTo>
                <a:lnTo>
                  <a:pt x="141" y="185"/>
                </a:lnTo>
                <a:lnTo>
                  <a:pt x="144" y="185"/>
                </a:lnTo>
                <a:lnTo>
                  <a:pt x="144" y="182"/>
                </a:lnTo>
                <a:lnTo>
                  <a:pt x="144" y="185"/>
                </a:lnTo>
                <a:lnTo>
                  <a:pt x="146" y="185"/>
                </a:lnTo>
                <a:lnTo>
                  <a:pt x="149" y="185"/>
                </a:lnTo>
                <a:lnTo>
                  <a:pt x="149" y="188"/>
                </a:lnTo>
                <a:lnTo>
                  <a:pt x="152" y="188"/>
                </a:lnTo>
                <a:lnTo>
                  <a:pt x="152" y="190"/>
                </a:lnTo>
                <a:lnTo>
                  <a:pt x="152" y="193"/>
                </a:lnTo>
                <a:lnTo>
                  <a:pt x="154" y="193"/>
                </a:lnTo>
                <a:lnTo>
                  <a:pt x="152" y="193"/>
                </a:lnTo>
                <a:lnTo>
                  <a:pt x="152" y="195"/>
                </a:lnTo>
                <a:lnTo>
                  <a:pt x="154" y="195"/>
                </a:lnTo>
                <a:lnTo>
                  <a:pt x="154" y="198"/>
                </a:lnTo>
                <a:lnTo>
                  <a:pt x="157" y="198"/>
                </a:lnTo>
                <a:lnTo>
                  <a:pt x="157" y="201"/>
                </a:lnTo>
                <a:lnTo>
                  <a:pt x="157" y="203"/>
                </a:lnTo>
                <a:lnTo>
                  <a:pt x="159" y="203"/>
                </a:lnTo>
                <a:lnTo>
                  <a:pt x="159" y="206"/>
                </a:lnTo>
                <a:lnTo>
                  <a:pt x="159" y="209"/>
                </a:lnTo>
                <a:lnTo>
                  <a:pt x="157" y="209"/>
                </a:lnTo>
                <a:lnTo>
                  <a:pt x="159" y="211"/>
                </a:lnTo>
                <a:lnTo>
                  <a:pt x="159" y="214"/>
                </a:lnTo>
                <a:lnTo>
                  <a:pt x="159" y="216"/>
                </a:lnTo>
                <a:lnTo>
                  <a:pt x="159" y="219"/>
                </a:lnTo>
                <a:lnTo>
                  <a:pt x="159" y="222"/>
                </a:lnTo>
                <a:lnTo>
                  <a:pt x="162" y="222"/>
                </a:lnTo>
                <a:lnTo>
                  <a:pt x="162" y="224"/>
                </a:lnTo>
                <a:lnTo>
                  <a:pt x="159" y="224"/>
                </a:lnTo>
                <a:lnTo>
                  <a:pt x="162" y="224"/>
                </a:lnTo>
                <a:lnTo>
                  <a:pt x="159" y="224"/>
                </a:lnTo>
                <a:lnTo>
                  <a:pt x="159" y="227"/>
                </a:lnTo>
                <a:lnTo>
                  <a:pt x="159" y="229"/>
                </a:lnTo>
                <a:lnTo>
                  <a:pt x="157" y="229"/>
                </a:lnTo>
                <a:lnTo>
                  <a:pt x="157" y="232"/>
                </a:lnTo>
                <a:lnTo>
                  <a:pt x="157" y="235"/>
                </a:lnTo>
                <a:lnTo>
                  <a:pt x="154" y="235"/>
                </a:lnTo>
                <a:lnTo>
                  <a:pt x="154" y="237"/>
                </a:lnTo>
                <a:lnTo>
                  <a:pt x="154" y="240"/>
                </a:lnTo>
                <a:lnTo>
                  <a:pt x="152" y="240"/>
                </a:lnTo>
                <a:lnTo>
                  <a:pt x="154" y="240"/>
                </a:lnTo>
                <a:lnTo>
                  <a:pt x="152" y="240"/>
                </a:lnTo>
                <a:lnTo>
                  <a:pt x="152" y="243"/>
                </a:lnTo>
                <a:lnTo>
                  <a:pt x="149" y="243"/>
                </a:lnTo>
                <a:lnTo>
                  <a:pt x="146" y="243"/>
                </a:lnTo>
                <a:lnTo>
                  <a:pt x="146" y="245"/>
                </a:lnTo>
                <a:lnTo>
                  <a:pt x="144" y="245"/>
                </a:lnTo>
                <a:lnTo>
                  <a:pt x="146" y="245"/>
                </a:lnTo>
                <a:lnTo>
                  <a:pt x="146" y="248"/>
                </a:lnTo>
                <a:lnTo>
                  <a:pt x="144" y="248"/>
                </a:lnTo>
                <a:lnTo>
                  <a:pt x="144" y="250"/>
                </a:lnTo>
                <a:lnTo>
                  <a:pt x="141" y="250"/>
                </a:lnTo>
                <a:lnTo>
                  <a:pt x="141" y="253"/>
                </a:lnTo>
                <a:lnTo>
                  <a:pt x="141" y="256"/>
                </a:lnTo>
                <a:lnTo>
                  <a:pt x="138" y="256"/>
                </a:lnTo>
                <a:lnTo>
                  <a:pt x="136" y="256"/>
                </a:lnTo>
                <a:lnTo>
                  <a:pt x="133" y="258"/>
                </a:lnTo>
                <a:lnTo>
                  <a:pt x="131" y="261"/>
                </a:lnTo>
                <a:lnTo>
                  <a:pt x="128" y="261"/>
                </a:lnTo>
                <a:lnTo>
                  <a:pt x="125" y="263"/>
                </a:lnTo>
                <a:lnTo>
                  <a:pt x="120" y="266"/>
                </a:lnTo>
                <a:lnTo>
                  <a:pt x="118" y="269"/>
                </a:lnTo>
                <a:lnTo>
                  <a:pt x="112" y="271"/>
                </a:lnTo>
                <a:lnTo>
                  <a:pt x="107" y="276"/>
                </a:lnTo>
                <a:lnTo>
                  <a:pt x="105" y="276"/>
                </a:lnTo>
                <a:lnTo>
                  <a:pt x="102" y="282"/>
                </a:lnTo>
                <a:lnTo>
                  <a:pt x="99" y="282"/>
                </a:lnTo>
                <a:lnTo>
                  <a:pt x="99" y="284"/>
                </a:lnTo>
                <a:lnTo>
                  <a:pt x="97" y="284"/>
                </a:lnTo>
                <a:lnTo>
                  <a:pt x="97" y="287"/>
                </a:lnTo>
                <a:lnTo>
                  <a:pt x="94" y="287"/>
                </a:lnTo>
                <a:lnTo>
                  <a:pt x="94" y="290"/>
                </a:lnTo>
                <a:lnTo>
                  <a:pt x="91" y="290"/>
                </a:lnTo>
                <a:lnTo>
                  <a:pt x="89" y="290"/>
                </a:lnTo>
                <a:lnTo>
                  <a:pt x="89" y="287"/>
                </a:lnTo>
                <a:lnTo>
                  <a:pt x="89" y="290"/>
                </a:lnTo>
                <a:lnTo>
                  <a:pt x="89" y="287"/>
                </a:lnTo>
                <a:lnTo>
                  <a:pt x="86" y="287"/>
                </a:lnTo>
                <a:lnTo>
                  <a:pt x="86" y="290"/>
                </a:lnTo>
                <a:lnTo>
                  <a:pt x="84" y="290"/>
                </a:lnTo>
                <a:lnTo>
                  <a:pt x="86" y="287"/>
                </a:lnTo>
                <a:lnTo>
                  <a:pt x="86" y="284"/>
                </a:lnTo>
                <a:lnTo>
                  <a:pt x="84" y="284"/>
                </a:lnTo>
                <a:lnTo>
                  <a:pt x="81" y="284"/>
                </a:lnTo>
                <a:lnTo>
                  <a:pt x="78" y="284"/>
                </a:lnTo>
                <a:lnTo>
                  <a:pt x="76" y="287"/>
                </a:lnTo>
                <a:lnTo>
                  <a:pt x="76" y="290"/>
                </a:lnTo>
                <a:lnTo>
                  <a:pt x="73" y="290"/>
                </a:lnTo>
                <a:lnTo>
                  <a:pt x="73" y="292"/>
                </a:lnTo>
                <a:lnTo>
                  <a:pt x="76" y="292"/>
                </a:lnTo>
                <a:lnTo>
                  <a:pt x="76" y="295"/>
                </a:lnTo>
                <a:lnTo>
                  <a:pt x="76" y="297"/>
                </a:lnTo>
                <a:lnTo>
                  <a:pt x="76" y="300"/>
                </a:lnTo>
                <a:lnTo>
                  <a:pt x="76" y="303"/>
                </a:lnTo>
                <a:lnTo>
                  <a:pt x="76" y="305"/>
                </a:lnTo>
                <a:lnTo>
                  <a:pt x="73" y="305"/>
                </a:lnTo>
                <a:lnTo>
                  <a:pt x="73" y="308"/>
                </a:lnTo>
                <a:lnTo>
                  <a:pt x="71" y="308"/>
                </a:lnTo>
                <a:lnTo>
                  <a:pt x="71" y="310"/>
                </a:lnTo>
                <a:lnTo>
                  <a:pt x="73" y="310"/>
                </a:lnTo>
                <a:lnTo>
                  <a:pt x="71" y="310"/>
                </a:lnTo>
                <a:lnTo>
                  <a:pt x="73" y="310"/>
                </a:lnTo>
                <a:lnTo>
                  <a:pt x="73" y="313"/>
                </a:lnTo>
                <a:lnTo>
                  <a:pt x="73" y="316"/>
                </a:lnTo>
                <a:lnTo>
                  <a:pt x="76" y="316"/>
                </a:lnTo>
                <a:lnTo>
                  <a:pt x="73" y="316"/>
                </a:lnTo>
                <a:lnTo>
                  <a:pt x="73" y="318"/>
                </a:lnTo>
                <a:lnTo>
                  <a:pt x="73" y="321"/>
                </a:lnTo>
                <a:lnTo>
                  <a:pt x="71" y="321"/>
                </a:lnTo>
                <a:lnTo>
                  <a:pt x="73" y="321"/>
                </a:lnTo>
                <a:lnTo>
                  <a:pt x="73" y="323"/>
                </a:lnTo>
                <a:lnTo>
                  <a:pt x="73" y="326"/>
                </a:lnTo>
                <a:lnTo>
                  <a:pt x="76" y="326"/>
                </a:lnTo>
                <a:lnTo>
                  <a:pt x="78" y="326"/>
                </a:lnTo>
                <a:lnTo>
                  <a:pt x="78" y="323"/>
                </a:lnTo>
                <a:lnTo>
                  <a:pt x="81" y="326"/>
                </a:lnTo>
                <a:lnTo>
                  <a:pt x="81" y="323"/>
                </a:lnTo>
                <a:lnTo>
                  <a:pt x="81" y="326"/>
                </a:lnTo>
                <a:lnTo>
                  <a:pt x="84" y="326"/>
                </a:lnTo>
                <a:lnTo>
                  <a:pt x="81" y="326"/>
                </a:lnTo>
                <a:lnTo>
                  <a:pt x="84" y="326"/>
                </a:lnTo>
                <a:lnTo>
                  <a:pt x="81" y="326"/>
                </a:lnTo>
                <a:lnTo>
                  <a:pt x="81" y="329"/>
                </a:lnTo>
                <a:lnTo>
                  <a:pt x="81" y="326"/>
                </a:lnTo>
                <a:lnTo>
                  <a:pt x="81" y="329"/>
                </a:lnTo>
                <a:lnTo>
                  <a:pt x="78" y="326"/>
                </a:lnTo>
                <a:lnTo>
                  <a:pt x="78" y="329"/>
                </a:lnTo>
                <a:lnTo>
                  <a:pt x="78" y="326"/>
                </a:lnTo>
                <a:lnTo>
                  <a:pt x="76" y="326"/>
                </a:lnTo>
                <a:lnTo>
                  <a:pt x="76" y="329"/>
                </a:lnTo>
                <a:lnTo>
                  <a:pt x="76" y="331"/>
                </a:lnTo>
                <a:lnTo>
                  <a:pt x="73" y="331"/>
                </a:lnTo>
                <a:lnTo>
                  <a:pt x="73" y="329"/>
                </a:lnTo>
                <a:lnTo>
                  <a:pt x="71" y="329"/>
                </a:lnTo>
                <a:lnTo>
                  <a:pt x="73" y="329"/>
                </a:lnTo>
                <a:lnTo>
                  <a:pt x="73" y="331"/>
                </a:lnTo>
                <a:lnTo>
                  <a:pt x="71" y="331"/>
                </a:lnTo>
                <a:lnTo>
                  <a:pt x="73" y="331"/>
                </a:lnTo>
                <a:lnTo>
                  <a:pt x="73" y="329"/>
                </a:lnTo>
                <a:lnTo>
                  <a:pt x="73" y="331"/>
                </a:lnTo>
                <a:lnTo>
                  <a:pt x="76" y="331"/>
                </a:lnTo>
                <a:lnTo>
                  <a:pt x="76" y="329"/>
                </a:lnTo>
                <a:lnTo>
                  <a:pt x="78" y="329"/>
                </a:lnTo>
                <a:lnTo>
                  <a:pt x="78" y="331"/>
                </a:lnTo>
                <a:lnTo>
                  <a:pt x="78" y="334"/>
                </a:lnTo>
                <a:lnTo>
                  <a:pt x="81" y="334"/>
                </a:lnTo>
                <a:lnTo>
                  <a:pt x="81" y="337"/>
                </a:lnTo>
                <a:lnTo>
                  <a:pt x="84" y="337"/>
                </a:lnTo>
                <a:lnTo>
                  <a:pt x="86" y="337"/>
                </a:lnTo>
                <a:lnTo>
                  <a:pt x="86" y="339"/>
                </a:lnTo>
                <a:lnTo>
                  <a:pt x="89" y="339"/>
                </a:lnTo>
                <a:lnTo>
                  <a:pt x="91" y="339"/>
                </a:lnTo>
                <a:lnTo>
                  <a:pt x="91" y="342"/>
                </a:lnTo>
                <a:lnTo>
                  <a:pt x="94" y="342"/>
                </a:lnTo>
                <a:lnTo>
                  <a:pt x="91" y="342"/>
                </a:lnTo>
                <a:lnTo>
                  <a:pt x="94" y="344"/>
                </a:lnTo>
                <a:lnTo>
                  <a:pt x="91" y="344"/>
                </a:lnTo>
                <a:lnTo>
                  <a:pt x="94" y="344"/>
                </a:lnTo>
                <a:lnTo>
                  <a:pt x="91" y="344"/>
                </a:lnTo>
                <a:lnTo>
                  <a:pt x="94" y="344"/>
                </a:lnTo>
                <a:lnTo>
                  <a:pt x="94" y="347"/>
                </a:lnTo>
                <a:lnTo>
                  <a:pt x="94" y="350"/>
                </a:lnTo>
                <a:lnTo>
                  <a:pt x="97" y="350"/>
                </a:lnTo>
                <a:lnTo>
                  <a:pt x="97" y="352"/>
                </a:lnTo>
                <a:lnTo>
                  <a:pt x="99" y="352"/>
                </a:lnTo>
                <a:lnTo>
                  <a:pt x="99" y="355"/>
                </a:lnTo>
                <a:lnTo>
                  <a:pt x="99" y="357"/>
                </a:lnTo>
                <a:lnTo>
                  <a:pt x="102" y="357"/>
                </a:lnTo>
                <a:lnTo>
                  <a:pt x="102" y="360"/>
                </a:lnTo>
                <a:lnTo>
                  <a:pt x="102" y="363"/>
                </a:lnTo>
                <a:lnTo>
                  <a:pt x="99" y="363"/>
                </a:lnTo>
                <a:lnTo>
                  <a:pt x="99" y="365"/>
                </a:lnTo>
                <a:lnTo>
                  <a:pt x="102" y="365"/>
                </a:lnTo>
                <a:lnTo>
                  <a:pt x="102" y="363"/>
                </a:lnTo>
                <a:lnTo>
                  <a:pt x="102" y="360"/>
                </a:lnTo>
                <a:lnTo>
                  <a:pt x="102" y="357"/>
                </a:lnTo>
                <a:lnTo>
                  <a:pt x="102" y="355"/>
                </a:lnTo>
                <a:lnTo>
                  <a:pt x="105" y="355"/>
                </a:lnTo>
                <a:lnTo>
                  <a:pt x="105" y="352"/>
                </a:lnTo>
                <a:lnTo>
                  <a:pt x="105" y="350"/>
                </a:lnTo>
                <a:lnTo>
                  <a:pt x="105" y="347"/>
                </a:lnTo>
                <a:lnTo>
                  <a:pt x="107" y="347"/>
                </a:lnTo>
                <a:lnTo>
                  <a:pt x="107" y="344"/>
                </a:lnTo>
                <a:lnTo>
                  <a:pt x="107" y="342"/>
                </a:lnTo>
                <a:lnTo>
                  <a:pt x="107" y="339"/>
                </a:lnTo>
                <a:lnTo>
                  <a:pt x="107" y="337"/>
                </a:lnTo>
                <a:lnTo>
                  <a:pt x="107" y="334"/>
                </a:lnTo>
                <a:lnTo>
                  <a:pt x="107" y="337"/>
                </a:lnTo>
                <a:lnTo>
                  <a:pt x="107" y="334"/>
                </a:lnTo>
                <a:lnTo>
                  <a:pt x="110" y="334"/>
                </a:lnTo>
                <a:lnTo>
                  <a:pt x="110" y="331"/>
                </a:lnTo>
                <a:lnTo>
                  <a:pt x="110" y="329"/>
                </a:lnTo>
                <a:lnTo>
                  <a:pt x="110" y="326"/>
                </a:lnTo>
                <a:lnTo>
                  <a:pt x="112" y="326"/>
                </a:lnTo>
                <a:lnTo>
                  <a:pt x="110" y="326"/>
                </a:lnTo>
                <a:lnTo>
                  <a:pt x="110" y="323"/>
                </a:lnTo>
                <a:lnTo>
                  <a:pt x="107" y="323"/>
                </a:lnTo>
                <a:lnTo>
                  <a:pt x="110" y="323"/>
                </a:lnTo>
                <a:lnTo>
                  <a:pt x="112" y="323"/>
                </a:lnTo>
                <a:lnTo>
                  <a:pt x="112" y="321"/>
                </a:lnTo>
                <a:lnTo>
                  <a:pt x="115" y="321"/>
                </a:lnTo>
                <a:lnTo>
                  <a:pt x="112" y="318"/>
                </a:lnTo>
                <a:lnTo>
                  <a:pt x="110" y="318"/>
                </a:lnTo>
                <a:lnTo>
                  <a:pt x="110" y="316"/>
                </a:lnTo>
                <a:lnTo>
                  <a:pt x="110" y="318"/>
                </a:lnTo>
                <a:lnTo>
                  <a:pt x="112" y="318"/>
                </a:lnTo>
                <a:lnTo>
                  <a:pt x="115" y="321"/>
                </a:lnTo>
                <a:lnTo>
                  <a:pt x="115" y="318"/>
                </a:lnTo>
                <a:lnTo>
                  <a:pt x="118" y="318"/>
                </a:lnTo>
                <a:lnTo>
                  <a:pt x="118" y="316"/>
                </a:lnTo>
                <a:lnTo>
                  <a:pt x="120" y="316"/>
                </a:lnTo>
                <a:lnTo>
                  <a:pt x="118" y="316"/>
                </a:lnTo>
                <a:lnTo>
                  <a:pt x="120" y="316"/>
                </a:lnTo>
                <a:lnTo>
                  <a:pt x="123" y="313"/>
                </a:lnTo>
                <a:lnTo>
                  <a:pt x="128" y="310"/>
                </a:lnTo>
                <a:lnTo>
                  <a:pt x="125" y="310"/>
                </a:lnTo>
                <a:lnTo>
                  <a:pt x="128" y="310"/>
                </a:lnTo>
                <a:lnTo>
                  <a:pt x="125" y="310"/>
                </a:lnTo>
                <a:lnTo>
                  <a:pt x="128" y="310"/>
                </a:lnTo>
                <a:lnTo>
                  <a:pt x="128" y="308"/>
                </a:lnTo>
                <a:lnTo>
                  <a:pt x="128" y="305"/>
                </a:lnTo>
                <a:lnTo>
                  <a:pt x="128" y="308"/>
                </a:lnTo>
                <a:lnTo>
                  <a:pt x="128" y="310"/>
                </a:lnTo>
                <a:lnTo>
                  <a:pt x="131" y="310"/>
                </a:lnTo>
                <a:lnTo>
                  <a:pt x="133" y="310"/>
                </a:lnTo>
                <a:lnTo>
                  <a:pt x="133" y="308"/>
                </a:lnTo>
                <a:lnTo>
                  <a:pt x="136" y="305"/>
                </a:lnTo>
                <a:lnTo>
                  <a:pt x="138" y="303"/>
                </a:lnTo>
                <a:lnTo>
                  <a:pt x="141" y="303"/>
                </a:lnTo>
                <a:lnTo>
                  <a:pt x="141" y="300"/>
                </a:lnTo>
                <a:lnTo>
                  <a:pt x="144" y="300"/>
                </a:lnTo>
                <a:lnTo>
                  <a:pt x="144" y="303"/>
                </a:lnTo>
                <a:lnTo>
                  <a:pt x="146" y="303"/>
                </a:lnTo>
                <a:lnTo>
                  <a:pt x="149" y="303"/>
                </a:lnTo>
                <a:lnTo>
                  <a:pt x="149" y="300"/>
                </a:lnTo>
                <a:lnTo>
                  <a:pt x="149" y="297"/>
                </a:lnTo>
                <a:lnTo>
                  <a:pt x="152" y="297"/>
                </a:lnTo>
                <a:lnTo>
                  <a:pt x="154" y="297"/>
                </a:lnTo>
                <a:lnTo>
                  <a:pt x="157" y="297"/>
                </a:lnTo>
                <a:lnTo>
                  <a:pt x="157" y="295"/>
                </a:lnTo>
                <a:lnTo>
                  <a:pt x="159" y="295"/>
                </a:lnTo>
                <a:lnTo>
                  <a:pt x="162" y="297"/>
                </a:lnTo>
                <a:lnTo>
                  <a:pt x="162" y="295"/>
                </a:lnTo>
                <a:lnTo>
                  <a:pt x="165" y="295"/>
                </a:lnTo>
                <a:lnTo>
                  <a:pt x="167" y="295"/>
                </a:lnTo>
                <a:lnTo>
                  <a:pt x="170" y="295"/>
                </a:lnTo>
                <a:lnTo>
                  <a:pt x="172" y="295"/>
                </a:lnTo>
                <a:lnTo>
                  <a:pt x="175" y="295"/>
                </a:lnTo>
                <a:lnTo>
                  <a:pt x="178" y="295"/>
                </a:lnTo>
                <a:lnTo>
                  <a:pt x="180" y="295"/>
                </a:lnTo>
                <a:lnTo>
                  <a:pt x="183" y="292"/>
                </a:lnTo>
                <a:lnTo>
                  <a:pt x="185" y="292"/>
                </a:lnTo>
                <a:lnTo>
                  <a:pt x="188" y="295"/>
                </a:lnTo>
                <a:lnTo>
                  <a:pt x="191" y="295"/>
                </a:lnTo>
                <a:lnTo>
                  <a:pt x="191" y="292"/>
                </a:lnTo>
                <a:lnTo>
                  <a:pt x="193" y="292"/>
                </a:lnTo>
                <a:lnTo>
                  <a:pt x="193" y="295"/>
                </a:lnTo>
                <a:lnTo>
                  <a:pt x="196" y="295"/>
                </a:lnTo>
                <a:lnTo>
                  <a:pt x="198" y="295"/>
                </a:lnTo>
                <a:lnTo>
                  <a:pt x="201" y="295"/>
                </a:lnTo>
                <a:lnTo>
                  <a:pt x="204" y="295"/>
                </a:lnTo>
                <a:lnTo>
                  <a:pt x="204" y="297"/>
                </a:lnTo>
                <a:lnTo>
                  <a:pt x="204" y="295"/>
                </a:lnTo>
                <a:lnTo>
                  <a:pt x="204" y="297"/>
                </a:lnTo>
                <a:lnTo>
                  <a:pt x="206" y="297"/>
                </a:lnTo>
                <a:lnTo>
                  <a:pt x="204" y="297"/>
                </a:lnTo>
                <a:lnTo>
                  <a:pt x="206" y="297"/>
                </a:lnTo>
                <a:lnTo>
                  <a:pt x="209" y="297"/>
                </a:lnTo>
                <a:lnTo>
                  <a:pt x="209" y="300"/>
                </a:lnTo>
                <a:lnTo>
                  <a:pt x="212" y="300"/>
                </a:lnTo>
                <a:lnTo>
                  <a:pt x="212" y="303"/>
                </a:lnTo>
                <a:lnTo>
                  <a:pt x="214" y="303"/>
                </a:lnTo>
                <a:lnTo>
                  <a:pt x="214" y="305"/>
                </a:lnTo>
                <a:lnTo>
                  <a:pt x="217" y="305"/>
                </a:lnTo>
                <a:lnTo>
                  <a:pt x="219" y="305"/>
                </a:lnTo>
                <a:lnTo>
                  <a:pt x="222" y="305"/>
                </a:lnTo>
                <a:lnTo>
                  <a:pt x="225" y="305"/>
                </a:lnTo>
                <a:lnTo>
                  <a:pt x="227" y="305"/>
                </a:lnTo>
                <a:lnTo>
                  <a:pt x="227" y="303"/>
                </a:lnTo>
                <a:lnTo>
                  <a:pt x="230" y="303"/>
                </a:lnTo>
                <a:lnTo>
                  <a:pt x="232" y="303"/>
                </a:lnTo>
                <a:lnTo>
                  <a:pt x="232" y="300"/>
                </a:lnTo>
                <a:lnTo>
                  <a:pt x="235" y="300"/>
                </a:lnTo>
                <a:lnTo>
                  <a:pt x="235" y="297"/>
                </a:lnTo>
                <a:lnTo>
                  <a:pt x="232" y="297"/>
                </a:lnTo>
                <a:lnTo>
                  <a:pt x="235" y="297"/>
                </a:lnTo>
                <a:lnTo>
                  <a:pt x="232" y="297"/>
                </a:lnTo>
                <a:lnTo>
                  <a:pt x="235" y="295"/>
                </a:lnTo>
                <a:lnTo>
                  <a:pt x="235" y="292"/>
                </a:lnTo>
                <a:lnTo>
                  <a:pt x="232" y="292"/>
                </a:lnTo>
                <a:lnTo>
                  <a:pt x="235" y="292"/>
                </a:lnTo>
                <a:lnTo>
                  <a:pt x="238" y="292"/>
                </a:lnTo>
                <a:lnTo>
                  <a:pt x="240" y="292"/>
                </a:lnTo>
                <a:lnTo>
                  <a:pt x="243" y="292"/>
                </a:lnTo>
                <a:lnTo>
                  <a:pt x="243" y="290"/>
                </a:lnTo>
                <a:lnTo>
                  <a:pt x="243" y="287"/>
                </a:lnTo>
                <a:lnTo>
                  <a:pt x="243" y="284"/>
                </a:lnTo>
                <a:lnTo>
                  <a:pt x="245" y="284"/>
                </a:lnTo>
                <a:lnTo>
                  <a:pt x="245" y="282"/>
                </a:lnTo>
                <a:lnTo>
                  <a:pt x="243" y="282"/>
                </a:lnTo>
                <a:lnTo>
                  <a:pt x="243" y="279"/>
                </a:lnTo>
                <a:lnTo>
                  <a:pt x="245" y="282"/>
                </a:lnTo>
                <a:lnTo>
                  <a:pt x="245" y="279"/>
                </a:lnTo>
                <a:lnTo>
                  <a:pt x="248" y="279"/>
                </a:lnTo>
                <a:lnTo>
                  <a:pt x="248" y="276"/>
                </a:lnTo>
                <a:lnTo>
                  <a:pt x="251" y="276"/>
                </a:lnTo>
                <a:lnTo>
                  <a:pt x="251" y="274"/>
                </a:lnTo>
                <a:lnTo>
                  <a:pt x="253" y="274"/>
                </a:lnTo>
                <a:lnTo>
                  <a:pt x="256" y="274"/>
                </a:lnTo>
                <a:lnTo>
                  <a:pt x="259" y="274"/>
                </a:lnTo>
                <a:lnTo>
                  <a:pt x="259" y="276"/>
                </a:lnTo>
                <a:lnTo>
                  <a:pt x="259" y="274"/>
                </a:lnTo>
                <a:lnTo>
                  <a:pt x="259" y="276"/>
                </a:lnTo>
                <a:lnTo>
                  <a:pt x="261" y="276"/>
                </a:lnTo>
                <a:lnTo>
                  <a:pt x="264" y="276"/>
                </a:lnTo>
                <a:lnTo>
                  <a:pt x="264" y="274"/>
                </a:lnTo>
                <a:lnTo>
                  <a:pt x="266" y="274"/>
                </a:lnTo>
                <a:lnTo>
                  <a:pt x="269" y="274"/>
                </a:lnTo>
                <a:lnTo>
                  <a:pt x="269" y="271"/>
                </a:lnTo>
                <a:lnTo>
                  <a:pt x="272" y="269"/>
                </a:lnTo>
                <a:lnTo>
                  <a:pt x="272" y="266"/>
                </a:lnTo>
                <a:lnTo>
                  <a:pt x="274" y="266"/>
                </a:lnTo>
                <a:lnTo>
                  <a:pt x="274" y="269"/>
                </a:lnTo>
                <a:lnTo>
                  <a:pt x="277" y="269"/>
                </a:lnTo>
                <a:lnTo>
                  <a:pt x="277" y="266"/>
                </a:lnTo>
                <a:lnTo>
                  <a:pt x="277" y="269"/>
                </a:lnTo>
                <a:lnTo>
                  <a:pt x="279" y="269"/>
                </a:lnTo>
                <a:lnTo>
                  <a:pt x="279" y="266"/>
                </a:lnTo>
                <a:lnTo>
                  <a:pt x="279" y="269"/>
                </a:lnTo>
                <a:lnTo>
                  <a:pt x="282" y="269"/>
                </a:lnTo>
                <a:lnTo>
                  <a:pt x="282" y="266"/>
                </a:lnTo>
                <a:lnTo>
                  <a:pt x="285" y="266"/>
                </a:lnTo>
                <a:lnTo>
                  <a:pt x="287" y="266"/>
                </a:lnTo>
                <a:lnTo>
                  <a:pt x="287" y="269"/>
                </a:lnTo>
                <a:lnTo>
                  <a:pt x="290" y="269"/>
                </a:lnTo>
                <a:lnTo>
                  <a:pt x="290" y="271"/>
                </a:lnTo>
                <a:lnTo>
                  <a:pt x="290" y="274"/>
                </a:lnTo>
                <a:lnTo>
                  <a:pt x="290" y="276"/>
                </a:lnTo>
                <a:lnTo>
                  <a:pt x="290" y="279"/>
                </a:lnTo>
                <a:lnTo>
                  <a:pt x="290" y="282"/>
                </a:lnTo>
                <a:lnTo>
                  <a:pt x="290" y="284"/>
                </a:lnTo>
                <a:lnTo>
                  <a:pt x="290" y="287"/>
                </a:lnTo>
                <a:lnTo>
                  <a:pt x="292" y="287"/>
                </a:lnTo>
                <a:lnTo>
                  <a:pt x="292" y="290"/>
                </a:lnTo>
                <a:lnTo>
                  <a:pt x="295" y="290"/>
                </a:lnTo>
                <a:lnTo>
                  <a:pt x="298" y="290"/>
                </a:lnTo>
                <a:lnTo>
                  <a:pt x="300" y="290"/>
                </a:lnTo>
                <a:lnTo>
                  <a:pt x="303" y="290"/>
                </a:lnTo>
                <a:lnTo>
                  <a:pt x="306" y="290"/>
                </a:lnTo>
                <a:lnTo>
                  <a:pt x="308" y="290"/>
                </a:lnTo>
                <a:lnTo>
                  <a:pt x="306" y="290"/>
                </a:lnTo>
                <a:lnTo>
                  <a:pt x="308" y="290"/>
                </a:lnTo>
                <a:lnTo>
                  <a:pt x="308" y="292"/>
                </a:lnTo>
                <a:lnTo>
                  <a:pt x="311" y="292"/>
                </a:lnTo>
                <a:lnTo>
                  <a:pt x="313" y="292"/>
                </a:lnTo>
                <a:lnTo>
                  <a:pt x="313" y="290"/>
                </a:lnTo>
                <a:lnTo>
                  <a:pt x="316" y="290"/>
                </a:lnTo>
                <a:lnTo>
                  <a:pt x="316" y="287"/>
                </a:lnTo>
                <a:lnTo>
                  <a:pt x="319" y="287"/>
                </a:lnTo>
                <a:lnTo>
                  <a:pt x="321" y="287"/>
                </a:lnTo>
                <a:lnTo>
                  <a:pt x="324" y="287"/>
                </a:lnTo>
                <a:lnTo>
                  <a:pt x="326" y="284"/>
                </a:lnTo>
                <a:lnTo>
                  <a:pt x="326" y="287"/>
                </a:lnTo>
                <a:lnTo>
                  <a:pt x="329" y="284"/>
                </a:lnTo>
                <a:lnTo>
                  <a:pt x="332" y="284"/>
                </a:lnTo>
                <a:lnTo>
                  <a:pt x="334" y="284"/>
                </a:lnTo>
                <a:lnTo>
                  <a:pt x="337" y="284"/>
                </a:lnTo>
                <a:lnTo>
                  <a:pt x="339" y="284"/>
                </a:lnTo>
                <a:lnTo>
                  <a:pt x="342" y="284"/>
                </a:lnTo>
                <a:lnTo>
                  <a:pt x="342" y="282"/>
                </a:lnTo>
                <a:lnTo>
                  <a:pt x="339" y="282"/>
                </a:lnTo>
                <a:lnTo>
                  <a:pt x="342" y="282"/>
                </a:lnTo>
                <a:lnTo>
                  <a:pt x="345" y="282"/>
                </a:lnTo>
                <a:lnTo>
                  <a:pt x="342" y="282"/>
                </a:lnTo>
                <a:lnTo>
                  <a:pt x="345" y="282"/>
                </a:lnTo>
                <a:lnTo>
                  <a:pt x="345" y="284"/>
                </a:lnTo>
                <a:lnTo>
                  <a:pt x="347" y="284"/>
                </a:lnTo>
                <a:lnTo>
                  <a:pt x="347" y="287"/>
                </a:lnTo>
                <a:lnTo>
                  <a:pt x="350" y="287"/>
                </a:lnTo>
                <a:lnTo>
                  <a:pt x="352" y="287"/>
                </a:lnTo>
                <a:lnTo>
                  <a:pt x="352" y="290"/>
                </a:lnTo>
                <a:lnTo>
                  <a:pt x="350" y="290"/>
                </a:lnTo>
                <a:lnTo>
                  <a:pt x="352" y="290"/>
                </a:lnTo>
                <a:lnTo>
                  <a:pt x="352" y="292"/>
                </a:lnTo>
                <a:lnTo>
                  <a:pt x="355" y="292"/>
                </a:lnTo>
                <a:lnTo>
                  <a:pt x="355" y="295"/>
                </a:lnTo>
                <a:lnTo>
                  <a:pt x="358" y="295"/>
                </a:lnTo>
                <a:lnTo>
                  <a:pt x="358" y="297"/>
                </a:lnTo>
                <a:lnTo>
                  <a:pt x="355" y="297"/>
                </a:lnTo>
                <a:lnTo>
                  <a:pt x="355" y="300"/>
                </a:lnTo>
                <a:lnTo>
                  <a:pt x="358" y="300"/>
                </a:lnTo>
                <a:lnTo>
                  <a:pt x="358" y="303"/>
                </a:lnTo>
                <a:lnTo>
                  <a:pt x="358" y="300"/>
                </a:lnTo>
                <a:lnTo>
                  <a:pt x="355" y="300"/>
                </a:lnTo>
                <a:lnTo>
                  <a:pt x="355" y="303"/>
                </a:lnTo>
                <a:lnTo>
                  <a:pt x="358" y="303"/>
                </a:lnTo>
                <a:lnTo>
                  <a:pt x="358" y="305"/>
                </a:lnTo>
                <a:lnTo>
                  <a:pt x="358" y="308"/>
                </a:lnTo>
                <a:lnTo>
                  <a:pt x="355" y="308"/>
                </a:lnTo>
                <a:lnTo>
                  <a:pt x="358" y="308"/>
                </a:lnTo>
                <a:lnTo>
                  <a:pt x="355" y="308"/>
                </a:lnTo>
                <a:lnTo>
                  <a:pt x="355" y="310"/>
                </a:lnTo>
                <a:lnTo>
                  <a:pt x="358" y="310"/>
                </a:lnTo>
                <a:lnTo>
                  <a:pt x="355" y="310"/>
                </a:lnTo>
                <a:lnTo>
                  <a:pt x="355" y="313"/>
                </a:lnTo>
                <a:lnTo>
                  <a:pt x="352" y="313"/>
                </a:lnTo>
                <a:lnTo>
                  <a:pt x="355" y="313"/>
                </a:lnTo>
                <a:lnTo>
                  <a:pt x="352" y="313"/>
                </a:lnTo>
                <a:lnTo>
                  <a:pt x="352" y="316"/>
                </a:lnTo>
                <a:lnTo>
                  <a:pt x="350" y="316"/>
                </a:lnTo>
                <a:lnTo>
                  <a:pt x="347" y="316"/>
                </a:lnTo>
                <a:lnTo>
                  <a:pt x="345" y="316"/>
                </a:lnTo>
                <a:lnTo>
                  <a:pt x="342" y="316"/>
                </a:lnTo>
                <a:lnTo>
                  <a:pt x="342" y="318"/>
                </a:lnTo>
                <a:lnTo>
                  <a:pt x="345" y="318"/>
                </a:lnTo>
                <a:lnTo>
                  <a:pt x="342" y="318"/>
                </a:lnTo>
                <a:lnTo>
                  <a:pt x="342" y="321"/>
                </a:lnTo>
                <a:lnTo>
                  <a:pt x="342" y="318"/>
                </a:lnTo>
                <a:lnTo>
                  <a:pt x="342" y="321"/>
                </a:lnTo>
                <a:lnTo>
                  <a:pt x="342" y="318"/>
                </a:lnTo>
                <a:lnTo>
                  <a:pt x="339" y="318"/>
                </a:lnTo>
                <a:lnTo>
                  <a:pt x="337" y="321"/>
                </a:lnTo>
                <a:lnTo>
                  <a:pt x="337" y="323"/>
                </a:lnTo>
                <a:lnTo>
                  <a:pt x="337" y="326"/>
                </a:lnTo>
                <a:lnTo>
                  <a:pt x="334" y="326"/>
                </a:lnTo>
                <a:lnTo>
                  <a:pt x="334" y="329"/>
                </a:lnTo>
                <a:lnTo>
                  <a:pt x="337" y="329"/>
                </a:lnTo>
                <a:lnTo>
                  <a:pt x="337" y="331"/>
                </a:lnTo>
                <a:lnTo>
                  <a:pt x="337" y="334"/>
                </a:lnTo>
                <a:lnTo>
                  <a:pt x="337" y="337"/>
                </a:lnTo>
                <a:lnTo>
                  <a:pt x="334" y="337"/>
                </a:lnTo>
                <a:lnTo>
                  <a:pt x="334" y="339"/>
                </a:lnTo>
                <a:lnTo>
                  <a:pt x="332" y="339"/>
                </a:lnTo>
                <a:lnTo>
                  <a:pt x="329" y="339"/>
                </a:lnTo>
                <a:lnTo>
                  <a:pt x="326" y="339"/>
                </a:lnTo>
                <a:lnTo>
                  <a:pt x="326" y="342"/>
                </a:lnTo>
                <a:lnTo>
                  <a:pt x="326" y="339"/>
                </a:lnTo>
                <a:lnTo>
                  <a:pt x="326" y="342"/>
                </a:lnTo>
                <a:lnTo>
                  <a:pt x="326" y="339"/>
                </a:lnTo>
                <a:lnTo>
                  <a:pt x="324" y="342"/>
                </a:lnTo>
                <a:lnTo>
                  <a:pt x="321" y="342"/>
                </a:lnTo>
                <a:lnTo>
                  <a:pt x="319" y="342"/>
                </a:lnTo>
                <a:lnTo>
                  <a:pt x="321" y="342"/>
                </a:lnTo>
                <a:lnTo>
                  <a:pt x="319" y="342"/>
                </a:lnTo>
                <a:lnTo>
                  <a:pt x="316" y="342"/>
                </a:lnTo>
                <a:lnTo>
                  <a:pt x="316" y="339"/>
                </a:lnTo>
                <a:lnTo>
                  <a:pt x="313" y="339"/>
                </a:lnTo>
                <a:lnTo>
                  <a:pt x="311" y="339"/>
                </a:lnTo>
                <a:lnTo>
                  <a:pt x="311" y="337"/>
                </a:lnTo>
                <a:lnTo>
                  <a:pt x="308" y="337"/>
                </a:lnTo>
                <a:lnTo>
                  <a:pt x="306" y="337"/>
                </a:lnTo>
                <a:lnTo>
                  <a:pt x="308" y="337"/>
                </a:lnTo>
                <a:lnTo>
                  <a:pt x="306" y="337"/>
                </a:lnTo>
                <a:lnTo>
                  <a:pt x="303" y="334"/>
                </a:lnTo>
                <a:lnTo>
                  <a:pt x="300" y="334"/>
                </a:lnTo>
                <a:lnTo>
                  <a:pt x="300" y="331"/>
                </a:lnTo>
                <a:lnTo>
                  <a:pt x="298" y="331"/>
                </a:lnTo>
                <a:lnTo>
                  <a:pt x="298" y="329"/>
                </a:lnTo>
                <a:lnTo>
                  <a:pt x="298" y="326"/>
                </a:lnTo>
                <a:lnTo>
                  <a:pt x="295" y="326"/>
                </a:lnTo>
                <a:lnTo>
                  <a:pt x="295" y="323"/>
                </a:lnTo>
                <a:lnTo>
                  <a:pt x="295" y="321"/>
                </a:lnTo>
                <a:lnTo>
                  <a:pt x="292" y="321"/>
                </a:lnTo>
                <a:lnTo>
                  <a:pt x="292" y="318"/>
                </a:lnTo>
                <a:lnTo>
                  <a:pt x="290" y="318"/>
                </a:lnTo>
                <a:lnTo>
                  <a:pt x="287" y="318"/>
                </a:lnTo>
                <a:lnTo>
                  <a:pt x="285" y="318"/>
                </a:lnTo>
                <a:lnTo>
                  <a:pt x="282" y="318"/>
                </a:lnTo>
                <a:lnTo>
                  <a:pt x="282" y="321"/>
                </a:lnTo>
                <a:lnTo>
                  <a:pt x="279" y="321"/>
                </a:lnTo>
                <a:lnTo>
                  <a:pt x="279" y="323"/>
                </a:lnTo>
                <a:lnTo>
                  <a:pt x="277" y="323"/>
                </a:lnTo>
                <a:lnTo>
                  <a:pt x="277" y="326"/>
                </a:lnTo>
                <a:lnTo>
                  <a:pt x="274" y="326"/>
                </a:lnTo>
                <a:lnTo>
                  <a:pt x="272" y="326"/>
                </a:lnTo>
                <a:lnTo>
                  <a:pt x="272" y="323"/>
                </a:lnTo>
                <a:lnTo>
                  <a:pt x="269" y="323"/>
                </a:lnTo>
                <a:lnTo>
                  <a:pt x="266" y="323"/>
                </a:lnTo>
                <a:lnTo>
                  <a:pt x="266" y="326"/>
                </a:lnTo>
                <a:lnTo>
                  <a:pt x="269" y="326"/>
                </a:lnTo>
                <a:lnTo>
                  <a:pt x="269" y="329"/>
                </a:lnTo>
                <a:lnTo>
                  <a:pt x="266" y="329"/>
                </a:lnTo>
                <a:lnTo>
                  <a:pt x="266" y="331"/>
                </a:lnTo>
                <a:lnTo>
                  <a:pt x="266" y="329"/>
                </a:lnTo>
                <a:lnTo>
                  <a:pt x="266" y="326"/>
                </a:lnTo>
                <a:lnTo>
                  <a:pt x="264" y="329"/>
                </a:lnTo>
                <a:lnTo>
                  <a:pt x="266" y="329"/>
                </a:lnTo>
                <a:lnTo>
                  <a:pt x="266" y="331"/>
                </a:lnTo>
                <a:lnTo>
                  <a:pt x="269" y="334"/>
                </a:lnTo>
                <a:lnTo>
                  <a:pt x="269" y="337"/>
                </a:lnTo>
                <a:lnTo>
                  <a:pt x="272" y="337"/>
                </a:lnTo>
                <a:lnTo>
                  <a:pt x="272" y="339"/>
                </a:lnTo>
                <a:lnTo>
                  <a:pt x="269" y="339"/>
                </a:lnTo>
                <a:lnTo>
                  <a:pt x="269" y="342"/>
                </a:lnTo>
                <a:lnTo>
                  <a:pt x="269" y="339"/>
                </a:lnTo>
                <a:lnTo>
                  <a:pt x="266" y="339"/>
                </a:lnTo>
                <a:lnTo>
                  <a:pt x="266" y="342"/>
                </a:lnTo>
                <a:lnTo>
                  <a:pt x="264" y="342"/>
                </a:lnTo>
                <a:lnTo>
                  <a:pt x="264" y="344"/>
                </a:lnTo>
                <a:lnTo>
                  <a:pt x="261" y="344"/>
                </a:lnTo>
                <a:lnTo>
                  <a:pt x="261" y="342"/>
                </a:lnTo>
                <a:lnTo>
                  <a:pt x="259" y="342"/>
                </a:lnTo>
                <a:lnTo>
                  <a:pt x="261" y="342"/>
                </a:lnTo>
                <a:lnTo>
                  <a:pt x="259" y="342"/>
                </a:lnTo>
                <a:lnTo>
                  <a:pt x="259" y="344"/>
                </a:lnTo>
                <a:lnTo>
                  <a:pt x="259" y="342"/>
                </a:lnTo>
                <a:lnTo>
                  <a:pt x="256" y="344"/>
                </a:lnTo>
                <a:lnTo>
                  <a:pt x="253" y="344"/>
                </a:lnTo>
                <a:lnTo>
                  <a:pt x="251" y="344"/>
                </a:lnTo>
                <a:lnTo>
                  <a:pt x="253" y="344"/>
                </a:lnTo>
                <a:lnTo>
                  <a:pt x="253" y="347"/>
                </a:lnTo>
                <a:lnTo>
                  <a:pt x="253" y="350"/>
                </a:lnTo>
                <a:lnTo>
                  <a:pt x="253" y="347"/>
                </a:lnTo>
                <a:lnTo>
                  <a:pt x="251" y="347"/>
                </a:lnTo>
                <a:lnTo>
                  <a:pt x="251" y="350"/>
                </a:lnTo>
                <a:lnTo>
                  <a:pt x="251" y="347"/>
                </a:lnTo>
                <a:lnTo>
                  <a:pt x="251" y="350"/>
                </a:lnTo>
                <a:lnTo>
                  <a:pt x="253" y="350"/>
                </a:lnTo>
                <a:lnTo>
                  <a:pt x="253" y="352"/>
                </a:lnTo>
                <a:lnTo>
                  <a:pt x="253" y="350"/>
                </a:lnTo>
                <a:lnTo>
                  <a:pt x="253" y="352"/>
                </a:lnTo>
                <a:lnTo>
                  <a:pt x="253" y="350"/>
                </a:lnTo>
                <a:lnTo>
                  <a:pt x="251" y="350"/>
                </a:lnTo>
                <a:lnTo>
                  <a:pt x="251" y="352"/>
                </a:lnTo>
                <a:lnTo>
                  <a:pt x="248" y="352"/>
                </a:lnTo>
                <a:lnTo>
                  <a:pt x="248" y="350"/>
                </a:lnTo>
                <a:lnTo>
                  <a:pt x="245" y="350"/>
                </a:lnTo>
                <a:lnTo>
                  <a:pt x="245" y="352"/>
                </a:lnTo>
                <a:lnTo>
                  <a:pt x="245" y="355"/>
                </a:lnTo>
                <a:lnTo>
                  <a:pt x="245" y="357"/>
                </a:lnTo>
                <a:lnTo>
                  <a:pt x="243" y="357"/>
                </a:lnTo>
                <a:lnTo>
                  <a:pt x="243" y="360"/>
                </a:lnTo>
                <a:lnTo>
                  <a:pt x="245" y="360"/>
                </a:lnTo>
                <a:lnTo>
                  <a:pt x="245" y="363"/>
                </a:lnTo>
                <a:lnTo>
                  <a:pt x="243" y="363"/>
                </a:lnTo>
                <a:lnTo>
                  <a:pt x="240" y="363"/>
                </a:lnTo>
                <a:lnTo>
                  <a:pt x="243" y="363"/>
                </a:lnTo>
                <a:lnTo>
                  <a:pt x="243" y="365"/>
                </a:lnTo>
                <a:lnTo>
                  <a:pt x="240" y="365"/>
                </a:lnTo>
                <a:lnTo>
                  <a:pt x="240" y="368"/>
                </a:lnTo>
                <a:lnTo>
                  <a:pt x="243" y="368"/>
                </a:lnTo>
                <a:lnTo>
                  <a:pt x="243" y="370"/>
                </a:lnTo>
                <a:lnTo>
                  <a:pt x="245" y="370"/>
                </a:lnTo>
                <a:lnTo>
                  <a:pt x="243" y="370"/>
                </a:lnTo>
                <a:lnTo>
                  <a:pt x="243" y="373"/>
                </a:lnTo>
                <a:lnTo>
                  <a:pt x="245" y="373"/>
                </a:lnTo>
                <a:lnTo>
                  <a:pt x="243" y="373"/>
                </a:lnTo>
                <a:lnTo>
                  <a:pt x="245" y="373"/>
                </a:lnTo>
                <a:lnTo>
                  <a:pt x="243" y="373"/>
                </a:lnTo>
                <a:lnTo>
                  <a:pt x="243" y="376"/>
                </a:lnTo>
                <a:lnTo>
                  <a:pt x="240" y="376"/>
                </a:lnTo>
                <a:lnTo>
                  <a:pt x="238" y="376"/>
                </a:lnTo>
                <a:lnTo>
                  <a:pt x="235" y="376"/>
                </a:lnTo>
                <a:lnTo>
                  <a:pt x="235" y="378"/>
                </a:lnTo>
                <a:lnTo>
                  <a:pt x="235" y="376"/>
                </a:lnTo>
                <a:lnTo>
                  <a:pt x="232" y="376"/>
                </a:lnTo>
                <a:lnTo>
                  <a:pt x="232" y="378"/>
                </a:lnTo>
                <a:lnTo>
                  <a:pt x="230" y="378"/>
                </a:lnTo>
                <a:lnTo>
                  <a:pt x="230" y="376"/>
                </a:lnTo>
                <a:lnTo>
                  <a:pt x="227" y="376"/>
                </a:lnTo>
                <a:lnTo>
                  <a:pt x="227" y="373"/>
                </a:lnTo>
                <a:lnTo>
                  <a:pt x="227" y="376"/>
                </a:lnTo>
                <a:lnTo>
                  <a:pt x="225" y="376"/>
                </a:lnTo>
                <a:lnTo>
                  <a:pt x="225" y="378"/>
                </a:lnTo>
                <a:lnTo>
                  <a:pt x="225" y="381"/>
                </a:lnTo>
                <a:lnTo>
                  <a:pt x="225" y="378"/>
                </a:lnTo>
                <a:lnTo>
                  <a:pt x="222" y="378"/>
                </a:lnTo>
                <a:lnTo>
                  <a:pt x="225" y="378"/>
                </a:lnTo>
                <a:lnTo>
                  <a:pt x="225" y="376"/>
                </a:lnTo>
                <a:lnTo>
                  <a:pt x="222" y="376"/>
                </a:lnTo>
                <a:lnTo>
                  <a:pt x="222" y="378"/>
                </a:lnTo>
                <a:lnTo>
                  <a:pt x="219" y="378"/>
                </a:lnTo>
                <a:lnTo>
                  <a:pt x="217" y="378"/>
                </a:lnTo>
                <a:lnTo>
                  <a:pt x="214" y="378"/>
                </a:lnTo>
                <a:lnTo>
                  <a:pt x="214" y="381"/>
                </a:lnTo>
                <a:lnTo>
                  <a:pt x="212" y="381"/>
                </a:lnTo>
                <a:lnTo>
                  <a:pt x="212" y="384"/>
                </a:lnTo>
                <a:lnTo>
                  <a:pt x="214" y="384"/>
                </a:lnTo>
                <a:lnTo>
                  <a:pt x="217" y="384"/>
                </a:lnTo>
                <a:lnTo>
                  <a:pt x="217" y="386"/>
                </a:lnTo>
                <a:lnTo>
                  <a:pt x="217" y="384"/>
                </a:lnTo>
                <a:lnTo>
                  <a:pt x="219" y="384"/>
                </a:lnTo>
                <a:lnTo>
                  <a:pt x="222" y="386"/>
                </a:lnTo>
                <a:lnTo>
                  <a:pt x="222" y="389"/>
                </a:lnTo>
                <a:lnTo>
                  <a:pt x="219" y="389"/>
                </a:lnTo>
                <a:lnTo>
                  <a:pt x="219" y="391"/>
                </a:lnTo>
                <a:lnTo>
                  <a:pt x="217" y="391"/>
                </a:lnTo>
                <a:lnTo>
                  <a:pt x="217" y="389"/>
                </a:lnTo>
                <a:lnTo>
                  <a:pt x="214" y="389"/>
                </a:lnTo>
                <a:lnTo>
                  <a:pt x="214" y="391"/>
                </a:lnTo>
                <a:lnTo>
                  <a:pt x="212" y="391"/>
                </a:lnTo>
                <a:lnTo>
                  <a:pt x="212" y="389"/>
                </a:lnTo>
                <a:lnTo>
                  <a:pt x="209" y="389"/>
                </a:lnTo>
                <a:lnTo>
                  <a:pt x="209" y="386"/>
                </a:lnTo>
                <a:lnTo>
                  <a:pt x="206" y="384"/>
                </a:lnTo>
                <a:lnTo>
                  <a:pt x="206" y="386"/>
                </a:lnTo>
                <a:lnTo>
                  <a:pt x="204" y="386"/>
                </a:lnTo>
                <a:lnTo>
                  <a:pt x="204" y="389"/>
                </a:lnTo>
                <a:lnTo>
                  <a:pt x="204" y="386"/>
                </a:lnTo>
                <a:lnTo>
                  <a:pt x="201" y="386"/>
                </a:lnTo>
                <a:lnTo>
                  <a:pt x="198" y="386"/>
                </a:lnTo>
                <a:lnTo>
                  <a:pt x="196" y="386"/>
                </a:lnTo>
                <a:lnTo>
                  <a:pt x="196" y="384"/>
                </a:lnTo>
                <a:lnTo>
                  <a:pt x="198" y="384"/>
                </a:lnTo>
                <a:lnTo>
                  <a:pt x="198" y="381"/>
                </a:lnTo>
                <a:lnTo>
                  <a:pt x="196" y="381"/>
                </a:lnTo>
                <a:lnTo>
                  <a:pt x="196" y="384"/>
                </a:lnTo>
                <a:lnTo>
                  <a:pt x="196" y="386"/>
                </a:lnTo>
                <a:lnTo>
                  <a:pt x="193" y="384"/>
                </a:lnTo>
                <a:lnTo>
                  <a:pt x="191" y="384"/>
                </a:lnTo>
                <a:lnTo>
                  <a:pt x="191" y="386"/>
                </a:lnTo>
                <a:lnTo>
                  <a:pt x="188" y="386"/>
                </a:lnTo>
                <a:lnTo>
                  <a:pt x="188" y="389"/>
                </a:lnTo>
                <a:lnTo>
                  <a:pt x="185" y="389"/>
                </a:lnTo>
                <a:lnTo>
                  <a:pt x="185" y="391"/>
                </a:lnTo>
                <a:lnTo>
                  <a:pt x="183" y="391"/>
                </a:lnTo>
                <a:lnTo>
                  <a:pt x="183" y="394"/>
                </a:lnTo>
                <a:lnTo>
                  <a:pt x="183" y="397"/>
                </a:lnTo>
                <a:lnTo>
                  <a:pt x="183" y="399"/>
                </a:lnTo>
                <a:lnTo>
                  <a:pt x="183" y="402"/>
                </a:lnTo>
                <a:lnTo>
                  <a:pt x="183" y="404"/>
                </a:lnTo>
                <a:lnTo>
                  <a:pt x="183" y="407"/>
                </a:lnTo>
                <a:lnTo>
                  <a:pt x="185" y="404"/>
                </a:lnTo>
                <a:lnTo>
                  <a:pt x="183" y="407"/>
                </a:lnTo>
                <a:lnTo>
                  <a:pt x="185" y="407"/>
                </a:lnTo>
                <a:lnTo>
                  <a:pt x="185" y="410"/>
                </a:lnTo>
                <a:lnTo>
                  <a:pt x="185" y="412"/>
                </a:lnTo>
                <a:lnTo>
                  <a:pt x="185" y="415"/>
                </a:lnTo>
                <a:lnTo>
                  <a:pt x="188" y="415"/>
                </a:lnTo>
                <a:lnTo>
                  <a:pt x="188" y="418"/>
                </a:lnTo>
                <a:lnTo>
                  <a:pt x="191" y="418"/>
                </a:lnTo>
                <a:lnTo>
                  <a:pt x="193" y="418"/>
                </a:lnTo>
                <a:lnTo>
                  <a:pt x="193" y="420"/>
                </a:lnTo>
                <a:lnTo>
                  <a:pt x="196" y="420"/>
                </a:lnTo>
                <a:lnTo>
                  <a:pt x="196" y="418"/>
                </a:lnTo>
                <a:lnTo>
                  <a:pt x="196" y="415"/>
                </a:lnTo>
                <a:lnTo>
                  <a:pt x="196" y="418"/>
                </a:lnTo>
                <a:lnTo>
                  <a:pt x="198" y="418"/>
                </a:lnTo>
                <a:lnTo>
                  <a:pt x="198" y="415"/>
                </a:lnTo>
                <a:lnTo>
                  <a:pt x="198" y="418"/>
                </a:lnTo>
                <a:lnTo>
                  <a:pt x="201" y="418"/>
                </a:lnTo>
                <a:lnTo>
                  <a:pt x="201" y="420"/>
                </a:lnTo>
                <a:lnTo>
                  <a:pt x="204" y="420"/>
                </a:lnTo>
                <a:lnTo>
                  <a:pt x="206" y="420"/>
                </a:lnTo>
                <a:lnTo>
                  <a:pt x="206" y="423"/>
                </a:lnTo>
                <a:lnTo>
                  <a:pt x="209" y="423"/>
                </a:lnTo>
                <a:lnTo>
                  <a:pt x="209" y="425"/>
                </a:lnTo>
                <a:lnTo>
                  <a:pt x="209" y="428"/>
                </a:lnTo>
                <a:lnTo>
                  <a:pt x="209" y="431"/>
                </a:lnTo>
                <a:lnTo>
                  <a:pt x="212" y="431"/>
                </a:lnTo>
                <a:lnTo>
                  <a:pt x="214" y="431"/>
                </a:lnTo>
                <a:lnTo>
                  <a:pt x="214" y="433"/>
                </a:lnTo>
                <a:lnTo>
                  <a:pt x="217" y="433"/>
                </a:lnTo>
                <a:lnTo>
                  <a:pt x="217" y="436"/>
                </a:lnTo>
                <a:lnTo>
                  <a:pt x="219" y="436"/>
                </a:lnTo>
                <a:lnTo>
                  <a:pt x="219" y="438"/>
                </a:lnTo>
                <a:lnTo>
                  <a:pt x="219" y="441"/>
                </a:lnTo>
                <a:lnTo>
                  <a:pt x="219" y="444"/>
                </a:lnTo>
                <a:lnTo>
                  <a:pt x="219" y="446"/>
                </a:lnTo>
                <a:lnTo>
                  <a:pt x="219" y="449"/>
                </a:lnTo>
                <a:lnTo>
                  <a:pt x="219" y="451"/>
                </a:lnTo>
                <a:lnTo>
                  <a:pt x="217" y="451"/>
                </a:lnTo>
                <a:lnTo>
                  <a:pt x="217" y="454"/>
                </a:lnTo>
                <a:lnTo>
                  <a:pt x="214" y="454"/>
                </a:lnTo>
                <a:lnTo>
                  <a:pt x="214" y="457"/>
                </a:lnTo>
                <a:lnTo>
                  <a:pt x="212" y="457"/>
                </a:lnTo>
                <a:lnTo>
                  <a:pt x="212" y="459"/>
                </a:lnTo>
                <a:lnTo>
                  <a:pt x="214" y="459"/>
                </a:lnTo>
                <a:lnTo>
                  <a:pt x="214" y="462"/>
                </a:lnTo>
                <a:lnTo>
                  <a:pt x="217" y="465"/>
                </a:lnTo>
                <a:lnTo>
                  <a:pt x="219" y="465"/>
                </a:lnTo>
                <a:lnTo>
                  <a:pt x="222" y="465"/>
                </a:lnTo>
                <a:lnTo>
                  <a:pt x="225" y="465"/>
                </a:lnTo>
                <a:lnTo>
                  <a:pt x="227" y="465"/>
                </a:lnTo>
                <a:lnTo>
                  <a:pt x="230" y="465"/>
                </a:lnTo>
                <a:lnTo>
                  <a:pt x="230" y="467"/>
                </a:lnTo>
                <a:lnTo>
                  <a:pt x="230" y="465"/>
                </a:lnTo>
                <a:lnTo>
                  <a:pt x="232" y="465"/>
                </a:lnTo>
                <a:lnTo>
                  <a:pt x="232" y="467"/>
                </a:lnTo>
                <a:lnTo>
                  <a:pt x="235" y="467"/>
                </a:lnTo>
                <a:lnTo>
                  <a:pt x="235" y="470"/>
                </a:lnTo>
                <a:lnTo>
                  <a:pt x="232" y="470"/>
                </a:lnTo>
                <a:lnTo>
                  <a:pt x="235" y="470"/>
                </a:lnTo>
                <a:lnTo>
                  <a:pt x="235" y="472"/>
                </a:lnTo>
                <a:lnTo>
                  <a:pt x="235" y="475"/>
                </a:lnTo>
                <a:lnTo>
                  <a:pt x="238" y="475"/>
                </a:lnTo>
                <a:lnTo>
                  <a:pt x="235" y="475"/>
                </a:lnTo>
                <a:lnTo>
                  <a:pt x="235" y="478"/>
                </a:lnTo>
                <a:lnTo>
                  <a:pt x="238" y="478"/>
                </a:lnTo>
                <a:lnTo>
                  <a:pt x="238" y="480"/>
                </a:lnTo>
                <a:lnTo>
                  <a:pt x="238" y="478"/>
                </a:lnTo>
                <a:lnTo>
                  <a:pt x="238" y="480"/>
                </a:lnTo>
                <a:lnTo>
                  <a:pt x="240" y="480"/>
                </a:lnTo>
                <a:lnTo>
                  <a:pt x="238" y="480"/>
                </a:lnTo>
                <a:lnTo>
                  <a:pt x="238" y="483"/>
                </a:lnTo>
                <a:lnTo>
                  <a:pt x="240" y="483"/>
                </a:lnTo>
                <a:lnTo>
                  <a:pt x="240" y="485"/>
                </a:lnTo>
                <a:lnTo>
                  <a:pt x="243" y="485"/>
                </a:lnTo>
                <a:lnTo>
                  <a:pt x="243" y="488"/>
                </a:lnTo>
                <a:lnTo>
                  <a:pt x="240" y="488"/>
                </a:lnTo>
                <a:lnTo>
                  <a:pt x="243" y="488"/>
                </a:lnTo>
                <a:lnTo>
                  <a:pt x="243" y="491"/>
                </a:lnTo>
                <a:lnTo>
                  <a:pt x="245" y="491"/>
                </a:lnTo>
                <a:lnTo>
                  <a:pt x="245" y="493"/>
                </a:lnTo>
                <a:lnTo>
                  <a:pt x="245" y="496"/>
                </a:lnTo>
                <a:lnTo>
                  <a:pt x="245" y="498"/>
                </a:lnTo>
                <a:lnTo>
                  <a:pt x="245" y="501"/>
                </a:lnTo>
                <a:lnTo>
                  <a:pt x="245" y="504"/>
                </a:lnTo>
                <a:lnTo>
                  <a:pt x="245" y="506"/>
                </a:lnTo>
                <a:lnTo>
                  <a:pt x="248" y="506"/>
                </a:lnTo>
                <a:lnTo>
                  <a:pt x="248" y="509"/>
                </a:lnTo>
                <a:lnTo>
                  <a:pt x="248" y="512"/>
                </a:lnTo>
                <a:lnTo>
                  <a:pt x="251" y="512"/>
                </a:lnTo>
                <a:lnTo>
                  <a:pt x="251" y="514"/>
                </a:lnTo>
                <a:lnTo>
                  <a:pt x="248" y="514"/>
                </a:lnTo>
                <a:lnTo>
                  <a:pt x="248" y="517"/>
                </a:lnTo>
                <a:lnTo>
                  <a:pt x="251" y="517"/>
                </a:lnTo>
                <a:lnTo>
                  <a:pt x="253" y="517"/>
                </a:lnTo>
                <a:lnTo>
                  <a:pt x="253" y="519"/>
                </a:lnTo>
                <a:lnTo>
                  <a:pt x="256" y="519"/>
                </a:lnTo>
                <a:lnTo>
                  <a:pt x="256" y="522"/>
                </a:lnTo>
                <a:lnTo>
                  <a:pt x="259" y="522"/>
                </a:lnTo>
                <a:lnTo>
                  <a:pt x="259" y="525"/>
                </a:lnTo>
                <a:lnTo>
                  <a:pt x="261" y="525"/>
                </a:lnTo>
                <a:lnTo>
                  <a:pt x="261" y="527"/>
                </a:lnTo>
                <a:lnTo>
                  <a:pt x="264" y="527"/>
                </a:lnTo>
                <a:lnTo>
                  <a:pt x="264" y="530"/>
                </a:lnTo>
                <a:lnTo>
                  <a:pt x="261" y="530"/>
                </a:lnTo>
                <a:lnTo>
                  <a:pt x="261" y="532"/>
                </a:lnTo>
                <a:lnTo>
                  <a:pt x="261" y="535"/>
                </a:lnTo>
                <a:lnTo>
                  <a:pt x="264" y="535"/>
                </a:lnTo>
                <a:lnTo>
                  <a:pt x="266" y="535"/>
                </a:lnTo>
                <a:lnTo>
                  <a:pt x="266" y="538"/>
                </a:lnTo>
                <a:lnTo>
                  <a:pt x="266" y="540"/>
                </a:lnTo>
                <a:lnTo>
                  <a:pt x="266" y="543"/>
                </a:lnTo>
                <a:lnTo>
                  <a:pt x="266" y="545"/>
                </a:lnTo>
                <a:lnTo>
                  <a:pt x="264" y="545"/>
                </a:lnTo>
                <a:lnTo>
                  <a:pt x="264" y="548"/>
                </a:lnTo>
                <a:lnTo>
                  <a:pt x="261" y="548"/>
                </a:lnTo>
                <a:lnTo>
                  <a:pt x="259" y="548"/>
                </a:lnTo>
                <a:lnTo>
                  <a:pt x="259" y="545"/>
                </a:lnTo>
                <a:lnTo>
                  <a:pt x="256" y="545"/>
                </a:lnTo>
                <a:lnTo>
                  <a:pt x="253" y="545"/>
                </a:lnTo>
                <a:lnTo>
                  <a:pt x="253" y="543"/>
                </a:lnTo>
                <a:lnTo>
                  <a:pt x="253" y="540"/>
                </a:lnTo>
                <a:lnTo>
                  <a:pt x="253" y="538"/>
                </a:lnTo>
                <a:lnTo>
                  <a:pt x="256" y="538"/>
                </a:lnTo>
                <a:lnTo>
                  <a:pt x="253" y="538"/>
                </a:lnTo>
                <a:lnTo>
                  <a:pt x="256" y="538"/>
                </a:lnTo>
                <a:lnTo>
                  <a:pt x="256" y="535"/>
                </a:lnTo>
              </a:path>
            </a:pathLst>
          </a:custGeom>
          <a:noFill/>
          <a:ln w="4763">
            <a:solidFill>
              <a:srgbClr val="6E6E6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305" name="Freeform 95"/>
          <p:cNvSpPr>
            <a:spLocks/>
          </p:cNvSpPr>
          <p:nvPr/>
        </p:nvSpPr>
        <p:spPr bwMode="auto">
          <a:xfrm>
            <a:off x="4494335" y="5014914"/>
            <a:ext cx="589085" cy="919163"/>
          </a:xfrm>
          <a:custGeom>
            <a:avLst/>
            <a:gdLst>
              <a:gd name="T0" fmla="*/ 386 w 402"/>
              <a:gd name="T1" fmla="*/ 527 h 579"/>
              <a:gd name="T2" fmla="*/ 368 w 402"/>
              <a:gd name="T3" fmla="*/ 525 h 579"/>
              <a:gd name="T4" fmla="*/ 352 w 402"/>
              <a:gd name="T5" fmla="*/ 501 h 579"/>
              <a:gd name="T6" fmla="*/ 329 w 402"/>
              <a:gd name="T7" fmla="*/ 485 h 579"/>
              <a:gd name="T8" fmla="*/ 311 w 402"/>
              <a:gd name="T9" fmla="*/ 472 h 579"/>
              <a:gd name="T10" fmla="*/ 282 w 402"/>
              <a:gd name="T11" fmla="*/ 480 h 579"/>
              <a:gd name="T12" fmla="*/ 295 w 402"/>
              <a:gd name="T13" fmla="*/ 504 h 579"/>
              <a:gd name="T14" fmla="*/ 303 w 402"/>
              <a:gd name="T15" fmla="*/ 525 h 579"/>
              <a:gd name="T16" fmla="*/ 311 w 402"/>
              <a:gd name="T17" fmla="*/ 548 h 579"/>
              <a:gd name="T18" fmla="*/ 311 w 402"/>
              <a:gd name="T19" fmla="*/ 566 h 579"/>
              <a:gd name="T20" fmla="*/ 295 w 402"/>
              <a:gd name="T21" fmla="*/ 566 h 579"/>
              <a:gd name="T22" fmla="*/ 279 w 402"/>
              <a:gd name="T23" fmla="*/ 551 h 579"/>
              <a:gd name="T24" fmla="*/ 269 w 402"/>
              <a:gd name="T25" fmla="*/ 530 h 579"/>
              <a:gd name="T26" fmla="*/ 248 w 402"/>
              <a:gd name="T27" fmla="*/ 543 h 579"/>
              <a:gd name="T28" fmla="*/ 232 w 402"/>
              <a:gd name="T29" fmla="*/ 559 h 579"/>
              <a:gd name="T30" fmla="*/ 214 w 402"/>
              <a:gd name="T31" fmla="*/ 572 h 579"/>
              <a:gd name="T32" fmla="*/ 204 w 402"/>
              <a:gd name="T33" fmla="*/ 561 h 579"/>
              <a:gd name="T34" fmla="*/ 190 w 402"/>
              <a:gd name="T35" fmla="*/ 548 h 579"/>
              <a:gd name="T36" fmla="*/ 170 w 402"/>
              <a:gd name="T37" fmla="*/ 559 h 579"/>
              <a:gd name="T38" fmla="*/ 149 w 402"/>
              <a:gd name="T39" fmla="*/ 559 h 579"/>
              <a:gd name="T40" fmla="*/ 128 w 402"/>
              <a:gd name="T41" fmla="*/ 545 h 579"/>
              <a:gd name="T42" fmla="*/ 115 w 402"/>
              <a:gd name="T43" fmla="*/ 527 h 579"/>
              <a:gd name="T44" fmla="*/ 112 w 402"/>
              <a:gd name="T45" fmla="*/ 517 h 579"/>
              <a:gd name="T46" fmla="*/ 115 w 402"/>
              <a:gd name="T47" fmla="*/ 501 h 579"/>
              <a:gd name="T48" fmla="*/ 125 w 402"/>
              <a:gd name="T49" fmla="*/ 485 h 579"/>
              <a:gd name="T50" fmla="*/ 146 w 402"/>
              <a:gd name="T51" fmla="*/ 475 h 579"/>
              <a:gd name="T52" fmla="*/ 167 w 402"/>
              <a:gd name="T53" fmla="*/ 454 h 579"/>
              <a:gd name="T54" fmla="*/ 162 w 402"/>
              <a:gd name="T55" fmla="*/ 444 h 579"/>
              <a:gd name="T56" fmla="*/ 167 w 402"/>
              <a:gd name="T57" fmla="*/ 412 h 579"/>
              <a:gd name="T58" fmla="*/ 175 w 402"/>
              <a:gd name="T59" fmla="*/ 378 h 579"/>
              <a:gd name="T60" fmla="*/ 180 w 402"/>
              <a:gd name="T61" fmla="*/ 352 h 579"/>
              <a:gd name="T62" fmla="*/ 183 w 402"/>
              <a:gd name="T63" fmla="*/ 331 h 579"/>
              <a:gd name="T64" fmla="*/ 162 w 402"/>
              <a:gd name="T65" fmla="*/ 310 h 579"/>
              <a:gd name="T66" fmla="*/ 172 w 402"/>
              <a:gd name="T67" fmla="*/ 290 h 579"/>
              <a:gd name="T68" fmla="*/ 170 w 402"/>
              <a:gd name="T69" fmla="*/ 261 h 579"/>
              <a:gd name="T70" fmla="*/ 167 w 402"/>
              <a:gd name="T71" fmla="*/ 237 h 579"/>
              <a:gd name="T72" fmla="*/ 164 w 402"/>
              <a:gd name="T73" fmla="*/ 219 h 579"/>
              <a:gd name="T74" fmla="*/ 154 w 402"/>
              <a:gd name="T75" fmla="*/ 203 h 579"/>
              <a:gd name="T76" fmla="*/ 138 w 402"/>
              <a:gd name="T77" fmla="*/ 195 h 579"/>
              <a:gd name="T78" fmla="*/ 107 w 402"/>
              <a:gd name="T79" fmla="*/ 229 h 579"/>
              <a:gd name="T80" fmla="*/ 89 w 402"/>
              <a:gd name="T81" fmla="*/ 256 h 579"/>
              <a:gd name="T82" fmla="*/ 68 w 402"/>
              <a:gd name="T83" fmla="*/ 229 h 579"/>
              <a:gd name="T84" fmla="*/ 63 w 402"/>
              <a:gd name="T85" fmla="*/ 276 h 579"/>
              <a:gd name="T86" fmla="*/ 3 w 402"/>
              <a:gd name="T87" fmla="*/ 206 h 579"/>
              <a:gd name="T88" fmla="*/ 21 w 402"/>
              <a:gd name="T89" fmla="*/ 177 h 579"/>
              <a:gd name="T90" fmla="*/ 39 w 402"/>
              <a:gd name="T91" fmla="*/ 175 h 579"/>
              <a:gd name="T92" fmla="*/ 50 w 402"/>
              <a:gd name="T93" fmla="*/ 164 h 579"/>
              <a:gd name="T94" fmla="*/ 73 w 402"/>
              <a:gd name="T95" fmla="*/ 148 h 579"/>
              <a:gd name="T96" fmla="*/ 89 w 402"/>
              <a:gd name="T97" fmla="*/ 141 h 579"/>
              <a:gd name="T98" fmla="*/ 63 w 402"/>
              <a:gd name="T99" fmla="*/ 138 h 579"/>
              <a:gd name="T100" fmla="*/ 65 w 402"/>
              <a:gd name="T101" fmla="*/ 122 h 579"/>
              <a:gd name="T102" fmla="*/ 81 w 402"/>
              <a:gd name="T103" fmla="*/ 101 h 579"/>
              <a:gd name="T104" fmla="*/ 68 w 402"/>
              <a:gd name="T105" fmla="*/ 88 h 579"/>
              <a:gd name="T106" fmla="*/ 50 w 402"/>
              <a:gd name="T107" fmla="*/ 81 h 579"/>
              <a:gd name="T108" fmla="*/ 52 w 402"/>
              <a:gd name="T109" fmla="*/ 57 h 579"/>
              <a:gd name="T110" fmla="*/ 65 w 402"/>
              <a:gd name="T111" fmla="*/ 54 h 579"/>
              <a:gd name="T112" fmla="*/ 86 w 402"/>
              <a:gd name="T113" fmla="*/ 39 h 579"/>
              <a:gd name="T114" fmla="*/ 107 w 402"/>
              <a:gd name="T115" fmla="*/ 28 h 579"/>
              <a:gd name="T116" fmla="*/ 128 w 402"/>
              <a:gd name="T117" fmla="*/ 28 h 579"/>
              <a:gd name="T118" fmla="*/ 141 w 402"/>
              <a:gd name="T119" fmla="*/ 10 h 5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402" h="579">
                <a:moveTo>
                  <a:pt x="402" y="535"/>
                </a:moveTo>
                <a:lnTo>
                  <a:pt x="399" y="535"/>
                </a:lnTo>
                <a:lnTo>
                  <a:pt x="399" y="532"/>
                </a:lnTo>
                <a:lnTo>
                  <a:pt x="399" y="530"/>
                </a:lnTo>
                <a:lnTo>
                  <a:pt x="397" y="530"/>
                </a:lnTo>
                <a:lnTo>
                  <a:pt x="397" y="532"/>
                </a:lnTo>
                <a:lnTo>
                  <a:pt x="397" y="530"/>
                </a:lnTo>
                <a:lnTo>
                  <a:pt x="397" y="532"/>
                </a:lnTo>
                <a:lnTo>
                  <a:pt x="397" y="530"/>
                </a:lnTo>
                <a:lnTo>
                  <a:pt x="397" y="532"/>
                </a:lnTo>
                <a:lnTo>
                  <a:pt x="397" y="530"/>
                </a:lnTo>
                <a:lnTo>
                  <a:pt x="394" y="530"/>
                </a:lnTo>
                <a:lnTo>
                  <a:pt x="391" y="530"/>
                </a:lnTo>
                <a:lnTo>
                  <a:pt x="391" y="527"/>
                </a:lnTo>
                <a:lnTo>
                  <a:pt x="389" y="527"/>
                </a:lnTo>
                <a:lnTo>
                  <a:pt x="386" y="527"/>
                </a:lnTo>
                <a:lnTo>
                  <a:pt x="386" y="525"/>
                </a:lnTo>
                <a:lnTo>
                  <a:pt x="384" y="525"/>
                </a:lnTo>
                <a:lnTo>
                  <a:pt x="381" y="525"/>
                </a:lnTo>
                <a:lnTo>
                  <a:pt x="381" y="527"/>
                </a:lnTo>
                <a:lnTo>
                  <a:pt x="381" y="525"/>
                </a:lnTo>
                <a:lnTo>
                  <a:pt x="381" y="527"/>
                </a:lnTo>
                <a:lnTo>
                  <a:pt x="378" y="527"/>
                </a:lnTo>
                <a:lnTo>
                  <a:pt x="376" y="527"/>
                </a:lnTo>
                <a:lnTo>
                  <a:pt x="373" y="527"/>
                </a:lnTo>
                <a:lnTo>
                  <a:pt x="376" y="527"/>
                </a:lnTo>
                <a:lnTo>
                  <a:pt x="376" y="525"/>
                </a:lnTo>
                <a:lnTo>
                  <a:pt x="373" y="525"/>
                </a:lnTo>
                <a:lnTo>
                  <a:pt x="371" y="525"/>
                </a:lnTo>
                <a:lnTo>
                  <a:pt x="371" y="527"/>
                </a:lnTo>
                <a:lnTo>
                  <a:pt x="368" y="527"/>
                </a:lnTo>
                <a:lnTo>
                  <a:pt x="368" y="525"/>
                </a:lnTo>
                <a:lnTo>
                  <a:pt x="365" y="525"/>
                </a:lnTo>
                <a:lnTo>
                  <a:pt x="365" y="522"/>
                </a:lnTo>
                <a:lnTo>
                  <a:pt x="363" y="519"/>
                </a:lnTo>
                <a:lnTo>
                  <a:pt x="360" y="519"/>
                </a:lnTo>
                <a:lnTo>
                  <a:pt x="360" y="517"/>
                </a:lnTo>
                <a:lnTo>
                  <a:pt x="363" y="517"/>
                </a:lnTo>
                <a:lnTo>
                  <a:pt x="360" y="517"/>
                </a:lnTo>
                <a:lnTo>
                  <a:pt x="360" y="514"/>
                </a:lnTo>
                <a:lnTo>
                  <a:pt x="360" y="512"/>
                </a:lnTo>
                <a:lnTo>
                  <a:pt x="360" y="509"/>
                </a:lnTo>
                <a:lnTo>
                  <a:pt x="358" y="509"/>
                </a:lnTo>
                <a:lnTo>
                  <a:pt x="358" y="506"/>
                </a:lnTo>
                <a:lnTo>
                  <a:pt x="355" y="506"/>
                </a:lnTo>
                <a:lnTo>
                  <a:pt x="355" y="504"/>
                </a:lnTo>
                <a:lnTo>
                  <a:pt x="352" y="504"/>
                </a:lnTo>
                <a:lnTo>
                  <a:pt x="352" y="501"/>
                </a:lnTo>
                <a:lnTo>
                  <a:pt x="350" y="501"/>
                </a:lnTo>
                <a:lnTo>
                  <a:pt x="347" y="501"/>
                </a:lnTo>
                <a:lnTo>
                  <a:pt x="347" y="498"/>
                </a:lnTo>
                <a:lnTo>
                  <a:pt x="344" y="498"/>
                </a:lnTo>
                <a:lnTo>
                  <a:pt x="344" y="496"/>
                </a:lnTo>
                <a:lnTo>
                  <a:pt x="342" y="496"/>
                </a:lnTo>
                <a:lnTo>
                  <a:pt x="342" y="493"/>
                </a:lnTo>
                <a:lnTo>
                  <a:pt x="342" y="496"/>
                </a:lnTo>
                <a:lnTo>
                  <a:pt x="339" y="493"/>
                </a:lnTo>
                <a:lnTo>
                  <a:pt x="339" y="491"/>
                </a:lnTo>
                <a:lnTo>
                  <a:pt x="337" y="491"/>
                </a:lnTo>
                <a:lnTo>
                  <a:pt x="337" y="488"/>
                </a:lnTo>
                <a:lnTo>
                  <a:pt x="334" y="488"/>
                </a:lnTo>
                <a:lnTo>
                  <a:pt x="334" y="485"/>
                </a:lnTo>
                <a:lnTo>
                  <a:pt x="331" y="485"/>
                </a:lnTo>
                <a:lnTo>
                  <a:pt x="329" y="485"/>
                </a:lnTo>
                <a:lnTo>
                  <a:pt x="326" y="485"/>
                </a:lnTo>
                <a:lnTo>
                  <a:pt x="329" y="485"/>
                </a:lnTo>
                <a:lnTo>
                  <a:pt x="326" y="485"/>
                </a:lnTo>
                <a:lnTo>
                  <a:pt x="324" y="485"/>
                </a:lnTo>
                <a:lnTo>
                  <a:pt x="324" y="483"/>
                </a:lnTo>
                <a:lnTo>
                  <a:pt x="321" y="483"/>
                </a:lnTo>
                <a:lnTo>
                  <a:pt x="321" y="480"/>
                </a:lnTo>
                <a:lnTo>
                  <a:pt x="318" y="483"/>
                </a:lnTo>
                <a:lnTo>
                  <a:pt x="318" y="480"/>
                </a:lnTo>
                <a:lnTo>
                  <a:pt x="316" y="480"/>
                </a:lnTo>
                <a:lnTo>
                  <a:pt x="316" y="478"/>
                </a:lnTo>
                <a:lnTo>
                  <a:pt x="316" y="475"/>
                </a:lnTo>
                <a:lnTo>
                  <a:pt x="316" y="472"/>
                </a:lnTo>
                <a:lnTo>
                  <a:pt x="316" y="475"/>
                </a:lnTo>
                <a:lnTo>
                  <a:pt x="313" y="472"/>
                </a:lnTo>
                <a:lnTo>
                  <a:pt x="311" y="472"/>
                </a:lnTo>
                <a:lnTo>
                  <a:pt x="308" y="472"/>
                </a:lnTo>
                <a:lnTo>
                  <a:pt x="308" y="470"/>
                </a:lnTo>
                <a:lnTo>
                  <a:pt x="308" y="467"/>
                </a:lnTo>
                <a:lnTo>
                  <a:pt x="287" y="459"/>
                </a:lnTo>
                <a:lnTo>
                  <a:pt x="284" y="459"/>
                </a:lnTo>
                <a:lnTo>
                  <a:pt x="284" y="462"/>
                </a:lnTo>
                <a:lnTo>
                  <a:pt x="284" y="465"/>
                </a:lnTo>
                <a:lnTo>
                  <a:pt x="284" y="467"/>
                </a:lnTo>
                <a:lnTo>
                  <a:pt x="282" y="467"/>
                </a:lnTo>
                <a:lnTo>
                  <a:pt x="284" y="467"/>
                </a:lnTo>
                <a:lnTo>
                  <a:pt x="284" y="470"/>
                </a:lnTo>
                <a:lnTo>
                  <a:pt x="284" y="472"/>
                </a:lnTo>
                <a:lnTo>
                  <a:pt x="284" y="475"/>
                </a:lnTo>
                <a:lnTo>
                  <a:pt x="284" y="478"/>
                </a:lnTo>
                <a:lnTo>
                  <a:pt x="284" y="480"/>
                </a:lnTo>
                <a:lnTo>
                  <a:pt x="282" y="480"/>
                </a:lnTo>
                <a:lnTo>
                  <a:pt x="284" y="480"/>
                </a:lnTo>
                <a:lnTo>
                  <a:pt x="284" y="483"/>
                </a:lnTo>
                <a:lnTo>
                  <a:pt x="284" y="485"/>
                </a:lnTo>
                <a:lnTo>
                  <a:pt x="284" y="488"/>
                </a:lnTo>
                <a:lnTo>
                  <a:pt x="282" y="488"/>
                </a:lnTo>
                <a:lnTo>
                  <a:pt x="282" y="491"/>
                </a:lnTo>
                <a:lnTo>
                  <a:pt x="282" y="493"/>
                </a:lnTo>
                <a:lnTo>
                  <a:pt x="282" y="496"/>
                </a:lnTo>
                <a:lnTo>
                  <a:pt x="284" y="496"/>
                </a:lnTo>
                <a:lnTo>
                  <a:pt x="287" y="496"/>
                </a:lnTo>
                <a:lnTo>
                  <a:pt x="290" y="496"/>
                </a:lnTo>
                <a:lnTo>
                  <a:pt x="290" y="498"/>
                </a:lnTo>
                <a:lnTo>
                  <a:pt x="292" y="498"/>
                </a:lnTo>
                <a:lnTo>
                  <a:pt x="295" y="498"/>
                </a:lnTo>
                <a:lnTo>
                  <a:pt x="295" y="501"/>
                </a:lnTo>
                <a:lnTo>
                  <a:pt x="295" y="504"/>
                </a:lnTo>
                <a:lnTo>
                  <a:pt x="298" y="504"/>
                </a:lnTo>
                <a:lnTo>
                  <a:pt x="298" y="506"/>
                </a:lnTo>
                <a:lnTo>
                  <a:pt x="295" y="506"/>
                </a:lnTo>
                <a:lnTo>
                  <a:pt x="295" y="509"/>
                </a:lnTo>
                <a:lnTo>
                  <a:pt x="298" y="509"/>
                </a:lnTo>
                <a:lnTo>
                  <a:pt x="298" y="512"/>
                </a:lnTo>
                <a:lnTo>
                  <a:pt x="298" y="514"/>
                </a:lnTo>
                <a:lnTo>
                  <a:pt x="300" y="514"/>
                </a:lnTo>
                <a:lnTo>
                  <a:pt x="298" y="514"/>
                </a:lnTo>
                <a:lnTo>
                  <a:pt x="300" y="517"/>
                </a:lnTo>
                <a:lnTo>
                  <a:pt x="298" y="517"/>
                </a:lnTo>
                <a:lnTo>
                  <a:pt x="300" y="517"/>
                </a:lnTo>
                <a:lnTo>
                  <a:pt x="300" y="519"/>
                </a:lnTo>
                <a:lnTo>
                  <a:pt x="303" y="519"/>
                </a:lnTo>
                <a:lnTo>
                  <a:pt x="303" y="522"/>
                </a:lnTo>
                <a:lnTo>
                  <a:pt x="303" y="525"/>
                </a:lnTo>
                <a:lnTo>
                  <a:pt x="305" y="525"/>
                </a:lnTo>
                <a:lnTo>
                  <a:pt x="305" y="527"/>
                </a:lnTo>
                <a:lnTo>
                  <a:pt x="305" y="530"/>
                </a:lnTo>
                <a:lnTo>
                  <a:pt x="308" y="530"/>
                </a:lnTo>
                <a:lnTo>
                  <a:pt x="305" y="530"/>
                </a:lnTo>
                <a:lnTo>
                  <a:pt x="305" y="532"/>
                </a:lnTo>
                <a:lnTo>
                  <a:pt x="308" y="532"/>
                </a:lnTo>
                <a:lnTo>
                  <a:pt x="308" y="535"/>
                </a:lnTo>
                <a:lnTo>
                  <a:pt x="308" y="538"/>
                </a:lnTo>
                <a:lnTo>
                  <a:pt x="308" y="540"/>
                </a:lnTo>
                <a:lnTo>
                  <a:pt x="308" y="538"/>
                </a:lnTo>
                <a:lnTo>
                  <a:pt x="308" y="540"/>
                </a:lnTo>
                <a:lnTo>
                  <a:pt x="311" y="540"/>
                </a:lnTo>
                <a:lnTo>
                  <a:pt x="311" y="543"/>
                </a:lnTo>
                <a:lnTo>
                  <a:pt x="311" y="545"/>
                </a:lnTo>
                <a:lnTo>
                  <a:pt x="311" y="548"/>
                </a:lnTo>
                <a:lnTo>
                  <a:pt x="311" y="545"/>
                </a:lnTo>
                <a:lnTo>
                  <a:pt x="311" y="548"/>
                </a:lnTo>
                <a:lnTo>
                  <a:pt x="313" y="548"/>
                </a:lnTo>
                <a:lnTo>
                  <a:pt x="313" y="551"/>
                </a:lnTo>
                <a:lnTo>
                  <a:pt x="311" y="551"/>
                </a:lnTo>
                <a:lnTo>
                  <a:pt x="313" y="553"/>
                </a:lnTo>
                <a:lnTo>
                  <a:pt x="313" y="556"/>
                </a:lnTo>
                <a:lnTo>
                  <a:pt x="313" y="559"/>
                </a:lnTo>
                <a:lnTo>
                  <a:pt x="313" y="561"/>
                </a:lnTo>
                <a:lnTo>
                  <a:pt x="311" y="561"/>
                </a:lnTo>
                <a:lnTo>
                  <a:pt x="311" y="564"/>
                </a:lnTo>
                <a:lnTo>
                  <a:pt x="311" y="561"/>
                </a:lnTo>
                <a:lnTo>
                  <a:pt x="311" y="564"/>
                </a:lnTo>
                <a:lnTo>
                  <a:pt x="308" y="564"/>
                </a:lnTo>
                <a:lnTo>
                  <a:pt x="311" y="564"/>
                </a:lnTo>
                <a:lnTo>
                  <a:pt x="311" y="566"/>
                </a:lnTo>
                <a:lnTo>
                  <a:pt x="311" y="569"/>
                </a:lnTo>
                <a:lnTo>
                  <a:pt x="311" y="572"/>
                </a:lnTo>
                <a:lnTo>
                  <a:pt x="311" y="574"/>
                </a:lnTo>
                <a:lnTo>
                  <a:pt x="311" y="577"/>
                </a:lnTo>
                <a:lnTo>
                  <a:pt x="308" y="577"/>
                </a:lnTo>
                <a:lnTo>
                  <a:pt x="308" y="579"/>
                </a:lnTo>
                <a:lnTo>
                  <a:pt x="305" y="579"/>
                </a:lnTo>
                <a:lnTo>
                  <a:pt x="305" y="577"/>
                </a:lnTo>
                <a:lnTo>
                  <a:pt x="303" y="577"/>
                </a:lnTo>
                <a:lnTo>
                  <a:pt x="303" y="574"/>
                </a:lnTo>
                <a:lnTo>
                  <a:pt x="300" y="574"/>
                </a:lnTo>
                <a:lnTo>
                  <a:pt x="300" y="572"/>
                </a:lnTo>
                <a:lnTo>
                  <a:pt x="298" y="572"/>
                </a:lnTo>
                <a:lnTo>
                  <a:pt x="298" y="569"/>
                </a:lnTo>
                <a:lnTo>
                  <a:pt x="295" y="569"/>
                </a:lnTo>
                <a:lnTo>
                  <a:pt x="295" y="566"/>
                </a:lnTo>
                <a:lnTo>
                  <a:pt x="295" y="569"/>
                </a:lnTo>
                <a:lnTo>
                  <a:pt x="295" y="566"/>
                </a:lnTo>
                <a:lnTo>
                  <a:pt x="292" y="566"/>
                </a:lnTo>
                <a:lnTo>
                  <a:pt x="290" y="566"/>
                </a:lnTo>
                <a:lnTo>
                  <a:pt x="290" y="564"/>
                </a:lnTo>
                <a:lnTo>
                  <a:pt x="287" y="564"/>
                </a:lnTo>
                <a:lnTo>
                  <a:pt x="287" y="561"/>
                </a:lnTo>
                <a:lnTo>
                  <a:pt x="287" y="564"/>
                </a:lnTo>
                <a:lnTo>
                  <a:pt x="287" y="561"/>
                </a:lnTo>
                <a:lnTo>
                  <a:pt x="284" y="561"/>
                </a:lnTo>
                <a:lnTo>
                  <a:pt x="282" y="561"/>
                </a:lnTo>
                <a:lnTo>
                  <a:pt x="282" y="559"/>
                </a:lnTo>
                <a:lnTo>
                  <a:pt x="282" y="556"/>
                </a:lnTo>
                <a:lnTo>
                  <a:pt x="282" y="553"/>
                </a:lnTo>
                <a:lnTo>
                  <a:pt x="279" y="553"/>
                </a:lnTo>
                <a:lnTo>
                  <a:pt x="279" y="551"/>
                </a:lnTo>
                <a:lnTo>
                  <a:pt x="279" y="548"/>
                </a:lnTo>
                <a:lnTo>
                  <a:pt x="277" y="548"/>
                </a:lnTo>
                <a:lnTo>
                  <a:pt x="277" y="545"/>
                </a:lnTo>
                <a:lnTo>
                  <a:pt x="274" y="545"/>
                </a:lnTo>
                <a:lnTo>
                  <a:pt x="277" y="545"/>
                </a:lnTo>
                <a:lnTo>
                  <a:pt x="274" y="545"/>
                </a:lnTo>
                <a:lnTo>
                  <a:pt x="274" y="543"/>
                </a:lnTo>
                <a:lnTo>
                  <a:pt x="274" y="540"/>
                </a:lnTo>
                <a:lnTo>
                  <a:pt x="271" y="540"/>
                </a:lnTo>
                <a:lnTo>
                  <a:pt x="271" y="538"/>
                </a:lnTo>
                <a:lnTo>
                  <a:pt x="274" y="538"/>
                </a:lnTo>
                <a:lnTo>
                  <a:pt x="271" y="538"/>
                </a:lnTo>
                <a:lnTo>
                  <a:pt x="271" y="535"/>
                </a:lnTo>
                <a:lnTo>
                  <a:pt x="271" y="532"/>
                </a:lnTo>
                <a:lnTo>
                  <a:pt x="271" y="530"/>
                </a:lnTo>
                <a:lnTo>
                  <a:pt x="269" y="530"/>
                </a:lnTo>
                <a:lnTo>
                  <a:pt x="269" y="527"/>
                </a:lnTo>
                <a:lnTo>
                  <a:pt x="266" y="527"/>
                </a:lnTo>
                <a:lnTo>
                  <a:pt x="264" y="527"/>
                </a:lnTo>
                <a:lnTo>
                  <a:pt x="264" y="530"/>
                </a:lnTo>
                <a:lnTo>
                  <a:pt x="261" y="530"/>
                </a:lnTo>
                <a:lnTo>
                  <a:pt x="261" y="532"/>
                </a:lnTo>
                <a:lnTo>
                  <a:pt x="258" y="532"/>
                </a:lnTo>
                <a:lnTo>
                  <a:pt x="256" y="532"/>
                </a:lnTo>
                <a:lnTo>
                  <a:pt x="256" y="535"/>
                </a:lnTo>
                <a:lnTo>
                  <a:pt x="253" y="535"/>
                </a:lnTo>
                <a:lnTo>
                  <a:pt x="251" y="538"/>
                </a:lnTo>
                <a:lnTo>
                  <a:pt x="248" y="538"/>
                </a:lnTo>
                <a:lnTo>
                  <a:pt x="251" y="538"/>
                </a:lnTo>
                <a:lnTo>
                  <a:pt x="251" y="540"/>
                </a:lnTo>
                <a:lnTo>
                  <a:pt x="248" y="540"/>
                </a:lnTo>
                <a:lnTo>
                  <a:pt x="248" y="543"/>
                </a:lnTo>
                <a:lnTo>
                  <a:pt x="245" y="543"/>
                </a:lnTo>
                <a:lnTo>
                  <a:pt x="245" y="545"/>
                </a:lnTo>
                <a:lnTo>
                  <a:pt x="245" y="548"/>
                </a:lnTo>
                <a:lnTo>
                  <a:pt x="243" y="548"/>
                </a:lnTo>
                <a:lnTo>
                  <a:pt x="240" y="548"/>
                </a:lnTo>
                <a:lnTo>
                  <a:pt x="240" y="551"/>
                </a:lnTo>
                <a:lnTo>
                  <a:pt x="243" y="551"/>
                </a:lnTo>
                <a:lnTo>
                  <a:pt x="240" y="551"/>
                </a:lnTo>
                <a:lnTo>
                  <a:pt x="243" y="551"/>
                </a:lnTo>
                <a:lnTo>
                  <a:pt x="240" y="551"/>
                </a:lnTo>
                <a:lnTo>
                  <a:pt x="240" y="553"/>
                </a:lnTo>
                <a:lnTo>
                  <a:pt x="240" y="556"/>
                </a:lnTo>
                <a:lnTo>
                  <a:pt x="237" y="556"/>
                </a:lnTo>
                <a:lnTo>
                  <a:pt x="235" y="556"/>
                </a:lnTo>
                <a:lnTo>
                  <a:pt x="232" y="556"/>
                </a:lnTo>
                <a:lnTo>
                  <a:pt x="232" y="559"/>
                </a:lnTo>
                <a:lnTo>
                  <a:pt x="230" y="559"/>
                </a:lnTo>
                <a:lnTo>
                  <a:pt x="232" y="559"/>
                </a:lnTo>
                <a:lnTo>
                  <a:pt x="230" y="561"/>
                </a:lnTo>
                <a:lnTo>
                  <a:pt x="232" y="561"/>
                </a:lnTo>
                <a:lnTo>
                  <a:pt x="232" y="564"/>
                </a:lnTo>
                <a:lnTo>
                  <a:pt x="230" y="564"/>
                </a:lnTo>
                <a:lnTo>
                  <a:pt x="230" y="566"/>
                </a:lnTo>
                <a:lnTo>
                  <a:pt x="230" y="569"/>
                </a:lnTo>
                <a:lnTo>
                  <a:pt x="227" y="572"/>
                </a:lnTo>
                <a:lnTo>
                  <a:pt x="227" y="569"/>
                </a:lnTo>
                <a:lnTo>
                  <a:pt x="224" y="569"/>
                </a:lnTo>
                <a:lnTo>
                  <a:pt x="224" y="572"/>
                </a:lnTo>
                <a:lnTo>
                  <a:pt x="222" y="572"/>
                </a:lnTo>
                <a:lnTo>
                  <a:pt x="219" y="572"/>
                </a:lnTo>
                <a:lnTo>
                  <a:pt x="217" y="572"/>
                </a:lnTo>
                <a:lnTo>
                  <a:pt x="214" y="572"/>
                </a:lnTo>
                <a:lnTo>
                  <a:pt x="211" y="572"/>
                </a:lnTo>
                <a:lnTo>
                  <a:pt x="211" y="574"/>
                </a:lnTo>
                <a:lnTo>
                  <a:pt x="209" y="574"/>
                </a:lnTo>
                <a:lnTo>
                  <a:pt x="209" y="572"/>
                </a:lnTo>
                <a:lnTo>
                  <a:pt x="209" y="569"/>
                </a:lnTo>
                <a:lnTo>
                  <a:pt x="206" y="569"/>
                </a:lnTo>
                <a:lnTo>
                  <a:pt x="206" y="566"/>
                </a:lnTo>
                <a:lnTo>
                  <a:pt x="209" y="566"/>
                </a:lnTo>
                <a:lnTo>
                  <a:pt x="209" y="564"/>
                </a:lnTo>
                <a:lnTo>
                  <a:pt x="209" y="561"/>
                </a:lnTo>
                <a:lnTo>
                  <a:pt x="209" y="564"/>
                </a:lnTo>
                <a:lnTo>
                  <a:pt x="206" y="564"/>
                </a:lnTo>
                <a:lnTo>
                  <a:pt x="206" y="561"/>
                </a:lnTo>
                <a:lnTo>
                  <a:pt x="206" y="564"/>
                </a:lnTo>
                <a:lnTo>
                  <a:pt x="206" y="561"/>
                </a:lnTo>
                <a:lnTo>
                  <a:pt x="204" y="561"/>
                </a:lnTo>
                <a:lnTo>
                  <a:pt x="204" y="559"/>
                </a:lnTo>
                <a:lnTo>
                  <a:pt x="201" y="559"/>
                </a:lnTo>
                <a:lnTo>
                  <a:pt x="198" y="559"/>
                </a:lnTo>
                <a:lnTo>
                  <a:pt x="201" y="559"/>
                </a:lnTo>
                <a:lnTo>
                  <a:pt x="198" y="559"/>
                </a:lnTo>
                <a:lnTo>
                  <a:pt x="198" y="556"/>
                </a:lnTo>
                <a:lnTo>
                  <a:pt x="198" y="553"/>
                </a:lnTo>
                <a:lnTo>
                  <a:pt x="196" y="553"/>
                </a:lnTo>
                <a:lnTo>
                  <a:pt x="196" y="551"/>
                </a:lnTo>
                <a:lnTo>
                  <a:pt x="193" y="551"/>
                </a:lnTo>
                <a:lnTo>
                  <a:pt x="193" y="548"/>
                </a:lnTo>
                <a:lnTo>
                  <a:pt x="190" y="548"/>
                </a:lnTo>
                <a:lnTo>
                  <a:pt x="193" y="548"/>
                </a:lnTo>
                <a:lnTo>
                  <a:pt x="190" y="548"/>
                </a:lnTo>
                <a:lnTo>
                  <a:pt x="190" y="545"/>
                </a:lnTo>
                <a:lnTo>
                  <a:pt x="190" y="548"/>
                </a:lnTo>
                <a:lnTo>
                  <a:pt x="190" y="545"/>
                </a:lnTo>
                <a:lnTo>
                  <a:pt x="190" y="548"/>
                </a:lnTo>
                <a:lnTo>
                  <a:pt x="190" y="545"/>
                </a:lnTo>
                <a:lnTo>
                  <a:pt x="188" y="545"/>
                </a:lnTo>
                <a:lnTo>
                  <a:pt x="188" y="548"/>
                </a:lnTo>
                <a:lnTo>
                  <a:pt x="185" y="548"/>
                </a:lnTo>
                <a:lnTo>
                  <a:pt x="183" y="548"/>
                </a:lnTo>
                <a:lnTo>
                  <a:pt x="183" y="551"/>
                </a:lnTo>
                <a:lnTo>
                  <a:pt x="183" y="553"/>
                </a:lnTo>
                <a:lnTo>
                  <a:pt x="180" y="553"/>
                </a:lnTo>
                <a:lnTo>
                  <a:pt x="180" y="556"/>
                </a:lnTo>
                <a:lnTo>
                  <a:pt x="180" y="559"/>
                </a:lnTo>
                <a:lnTo>
                  <a:pt x="177" y="559"/>
                </a:lnTo>
                <a:lnTo>
                  <a:pt x="175" y="559"/>
                </a:lnTo>
                <a:lnTo>
                  <a:pt x="172" y="559"/>
                </a:lnTo>
                <a:lnTo>
                  <a:pt x="170" y="559"/>
                </a:lnTo>
                <a:lnTo>
                  <a:pt x="167" y="559"/>
                </a:lnTo>
                <a:lnTo>
                  <a:pt x="164" y="559"/>
                </a:lnTo>
                <a:lnTo>
                  <a:pt x="164" y="561"/>
                </a:lnTo>
                <a:lnTo>
                  <a:pt x="164" y="559"/>
                </a:lnTo>
                <a:lnTo>
                  <a:pt x="162" y="559"/>
                </a:lnTo>
                <a:lnTo>
                  <a:pt x="159" y="559"/>
                </a:lnTo>
                <a:lnTo>
                  <a:pt x="162" y="559"/>
                </a:lnTo>
                <a:lnTo>
                  <a:pt x="159" y="559"/>
                </a:lnTo>
                <a:lnTo>
                  <a:pt x="157" y="559"/>
                </a:lnTo>
                <a:lnTo>
                  <a:pt x="154" y="559"/>
                </a:lnTo>
                <a:lnTo>
                  <a:pt x="151" y="559"/>
                </a:lnTo>
                <a:lnTo>
                  <a:pt x="151" y="556"/>
                </a:lnTo>
                <a:lnTo>
                  <a:pt x="151" y="559"/>
                </a:lnTo>
                <a:lnTo>
                  <a:pt x="149" y="559"/>
                </a:lnTo>
                <a:lnTo>
                  <a:pt x="149" y="556"/>
                </a:lnTo>
                <a:lnTo>
                  <a:pt x="149" y="559"/>
                </a:lnTo>
                <a:lnTo>
                  <a:pt x="146" y="559"/>
                </a:lnTo>
                <a:lnTo>
                  <a:pt x="146" y="556"/>
                </a:lnTo>
                <a:lnTo>
                  <a:pt x="144" y="556"/>
                </a:lnTo>
                <a:lnTo>
                  <a:pt x="144" y="553"/>
                </a:lnTo>
                <a:lnTo>
                  <a:pt x="141" y="553"/>
                </a:lnTo>
                <a:lnTo>
                  <a:pt x="141" y="551"/>
                </a:lnTo>
                <a:lnTo>
                  <a:pt x="141" y="548"/>
                </a:lnTo>
                <a:lnTo>
                  <a:pt x="138" y="545"/>
                </a:lnTo>
                <a:lnTo>
                  <a:pt x="136" y="545"/>
                </a:lnTo>
                <a:lnTo>
                  <a:pt x="133" y="545"/>
                </a:lnTo>
                <a:lnTo>
                  <a:pt x="133" y="543"/>
                </a:lnTo>
                <a:lnTo>
                  <a:pt x="133" y="545"/>
                </a:lnTo>
                <a:lnTo>
                  <a:pt x="130" y="545"/>
                </a:lnTo>
                <a:lnTo>
                  <a:pt x="130" y="543"/>
                </a:lnTo>
                <a:lnTo>
                  <a:pt x="130" y="545"/>
                </a:lnTo>
                <a:lnTo>
                  <a:pt x="128" y="545"/>
                </a:lnTo>
                <a:lnTo>
                  <a:pt x="128" y="543"/>
                </a:lnTo>
                <a:lnTo>
                  <a:pt x="125" y="543"/>
                </a:lnTo>
                <a:lnTo>
                  <a:pt x="123" y="543"/>
                </a:lnTo>
                <a:lnTo>
                  <a:pt x="123" y="540"/>
                </a:lnTo>
                <a:lnTo>
                  <a:pt x="123" y="543"/>
                </a:lnTo>
                <a:lnTo>
                  <a:pt x="123" y="540"/>
                </a:lnTo>
                <a:lnTo>
                  <a:pt x="120" y="540"/>
                </a:lnTo>
                <a:lnTo>
                  <a:pt x="120" y="538"/>
                </a:lnTo>
                <a:lnTo>
                  <a:pt x="120" y="535"/>
                </a:lnTo>
                <a:lnTo>
                  <a:pt x="117" y="535"/>
                </a:lnTo>
                <a:lnTo>
                  <a:pt x="117" y="532"/>
                </a:lnTo>
                <a:lnTo>
                  <a:pt x="117" y="530"/>
                </a:lnTo>
                <a:lnTo>
                  <a:pt x="117" y="527"/>
                </a:lnTo>
                <a:lnTo>
                  <a:pt x="117" y="530"/>
                </a:lnTo>
                <a:lnTo>
                  <a:pt x="115" y="530"/>
                </a:lnTo>
                <a:lnTo>
                  <a:pt x="115" y="527"/>
                </a:lnTo>
                <a:lnTo>
                  <a:pt x="112" y="527"/>
                </a:lnTo>
                <a:lnTo>
                  <a:pt x="112" y="525"/>
                </a:lnTo>
                <a:lnTo>
                  <a:pt x="112" y="522"/>
                </a:lnTo>
                <a:lnTo>
                  <a:pt x="110" y="522"/>
                </a:lnTo>
                <a:lnTo>
                  <a:pt x="112" y="522"/>
                </a:lnTo>
                <a:lnTo>
                  <a:pt x="110" y="522"/>
                </a:lnTo>
                <a:lnTo>
                  <a:pt x="110" y="519"/>
                </a:lnTo>
                <a:lnTo>
                  <a:pt x="112" y="519"/>
                </a:lnTo>
                <a:lnTo>
                  <a:pt x="110" y="519"/>
                </a:lnTo>
                <a:lnTo>
                  <a:pt x="110" y="517"/>
                </a:lnTo>
                <a:lnTo>
                  <a:pt x="112" y="519"/>
                </a:lnTo>
                <a:lnTo>
                  <a:pt x="112" y="517"/>
                </a:lnTo>
                <a:lnTo>
                  <a:pt x="110" y="517"/>
                </a:lnTo>
                <a:lnTo>
                  <a:pt x="112" y="517"/>
                </a:lnTo>
                <a:lnTo>
                  <a:pt x="110" y="517"/>
                </a:lnTo>
                <a:lnTo>
                  <a:pt x="112" y="517"/>
                </a:lnTo>
                <a:lnTo>
                  <a:pt x="112" y="514"/>
                </a:lnTo>
                <a:lnTo>
                  <a:pt x="112" y="512"/>
                </a:lnTo>
                <a:lnTo>
                  <a:pt x="115" y="512"/>
                </a:lnTo>
                <a:lnTo>
                  <a:pt x="112" y="509"/>
                </a:lnTo>
                <a:lnTo>
                  <a:pt x="112" y="512"/>
                </a:lnTo>
                <a:lnTo>
                  <a:pt x="112" y="509"/>
                </a:lnTo>
                <a:lnTo>
                  <a:pt x="110" y="509"/>
                </a:lnTo>
                <a:lnTo>
                  <a:pt x="110" y="506"/>
                </a:lnTo>
                <a:lnTo>
                  <a:pt x="112" y="506"/>
                </a:lnTo>
                <a:lnTo>
                  <a:pt x="110" y="506"/>
                </a:lnTo>
                <a:lnTo>
                  <a:pt x="112" y="506"/>
                </a:lnTo>
                <a:lnTo>
                  <a:pt x="115" y="506"/>
                </a:lnTo>
                <a:lnTo>
                  <a:pt x="112" y="506"/>
                </a:lnTo>
                <a:lnTo>
                  <a:pt x="112" y="504"/>
                </a:lnTo>
                <a:lnTo>
                  <a:pt x="112" y="501"/>
                </a:lnTo>
                <a:lnTo>
                  <a:pt x="115" y="501"/>
                </a:lnTo>
                <a:lnTo>
                  <a:pt x="112" y="501"/>
                </a:lnTo>
                <a:lnTo>
                  <a:pt x="115" y="501"/>
                </a:lnTo>
                <a:lnTo>
                  <a:pt x="115" y="498"/>
                </a:lnTo>
                <a:lnTo>
                  <a:pt x="115" y="496"/>
                </a:lnTo>
                <a:lnTo>
                  <a:pt x="117" y="496"/>
                </a:lnTo>
                <a:lnTo>
                  <a:pt x="115" y="496"/>
                </a:lnTo>
                <a:lnTo>
                  <a:pt x="117" y="496"/>
                </a:lnTo>
                <a:lnTo>
                  <a:pt x="117" y="493"/>
                </a:lnTo>
                <a:lnTo>
                  <a:pt x="117" y="491"/>
                </a:lnTo>
                <a:lnTo>
                  <a:pt x="117" y="488"/>
                </a:lnTo>
                <a:lnTo>
                  <a:pt x="120" y="488"/>
                </a:lnTo>
                <a:lnTo>
                  <a:pt x="123" y="488"/>
                </a:lnTo>
                <a:lnTo>
                  <a:pt x="123" y="485"/>
                </a:lnTo>
                <a:lnTo>
                  <a:pt x="125" y="485"/>
                </a:lnTo>
                <a:lnTo>
                  <a:pt x="123" y="485"/>
                </a:lnTo>
                <a:lnTo>
                  <a:pt x="125" y="485"/>
                </a:lnTo>
                <a:lnTo>
                  <a:pt x="125" y="483"/>
                </a:lnTo>
                <a:lnTo>
                  <a:pt x="128" y="483"/>
                </a:lnTo>
                <a:lnTo>
                  <a:pt x="130" y="483"/>
                </a:lnTo>
                <a:lnTo>
                  <a:pt x="133" y="483"/>
                </a:lnTo>
                <a:lnTo>
                  <a:pt x="133" y="480"/>
                </a:lnTo>
                <a:lnTo>
                  <a:pt x="133" y="483"/>
                </a:lnTo>
                <a:lnTo>
                  <a:pt x="136" y="483"/>
                </a:lnTo>
                <a:lnTo>
                  <a:pt x="138" y="483"/>
                </a:lnTo>
                <a:lnTo>
                  <a:pt x="138" y="480"/>
                </a:lnTo>
                <a:lnTo>
                  <a:pt x="141" y="480"/>
                </a:lnTo>
                <a:lnTo>
                  <a:pt x="144" y="480"/>
                </a:lnTo>
                <a:lnTo>
                  <a:pt x="144" y="478"/>
                </a:lnTo>
                <a:lnTo>
                  <a:pt x="146" y="478"/>
                </a:lnTo>
                <a:lnTo>
                  <a:pt x="146" y="475"/>
                </a:lnTo>
                <a:lnTo>
                  <a:pt x="149" y="475"/>
                </a:lnTo>
                <a:lnTo>
                  <a:pt x="146" y="475"/>
                </a:lnTo>
                <a:lnTo>
                  <a:pt x="149" y="475"/>
                </a:lnTo>
                <a:lnTo>
                  <a:pt x="149" y="472"/>
                </a:lnTo>
                <a:lnTo>
                  <a:pt x="149" y="470"/>
                </a:lnTo>
                <a:lnTo>
                  <a:pt x="151" y="470"/>
                </a:lnTo>
                <a:lnTo>
                  <a:pt x="151" y="467"/>
                </a:lnTo>
                <a:lnTo>
                  <a:pt x="151" y="465"/>
                </a:lnTo>
                <a:lnTo>
                  <a:pt x="154" y="465"/>
                </a:lnTo>
                <a:lnTo>
                  <a:pt x="157" y="465"/>
                </a:lnTo>
                <a:lnTo>
                  <a:pt x="157" y="462"/>
                </a:lnTo>
                <a:lnTo>
                  <a:pt x="159" y="462"/>
                </a:lnTo>
                <a:lnTo>
                  <a:pt x="162" y="462"/>
                </a:lnTo>
                <a:lnTo>
                  <a:pt x="162" y="459"/>
                </a:lnTo>
                <a:lnTo>
                  <a:pt x="164" y="459"/>
                </a:lnTo>
                <a:lnTo>
                  <a:pt x="167" y="459"/>
                </a:lnTo>
                <a:lnTo>
                  <a:pt x="167" y="457"/>
                </a:lnTo>
                <a:lnTo>
                  <a:pt x="167" y="454"/>
                </a:lnTo>
                <a:lnTo>
                  <a:pt x="164" y="454"/>
                </a:lnTo>
                <a:lnTo>
                  <a:pt x="167" y="454"/>
                </a:lnTo>
                <a:lnTo>
                  <a:pt x="164" y="454"/>
                </a:lnTo>
                <a:lnTo>
                  <a:pt x="164" y="451"/>
                </a:lnTo>
                <a:lnTo>
                  <a:pt x="164" y="454"/>
                </a:lnTo>
                <a:lnTo>
                  <a:pt x="164" y="451"/>
                </a:lnTo>
                <a:lnTo>
                  <a:pt x="164" y="449"/>
                </a:lnTo>
                <a:lnTo>
                  <a:pt x="167" y="449"/>
                </a:lnTo>
                <a:lnTo>
                  <a:pt x="164" y="449"/>
                </a:lnTo>
                <a:lnTo>
                  <a:pt x="164" y="446"/>
                </a:lnTo>
                <a:lnTo>
                  <a:pt x="167" y="446"/>
                </a:lnTo>
                <a:lnTo>
                  <a:pt x="164" y="446"/>
                </a:lnTo>
                <a:lnTo>
                  <a:pt x="164" y="444"/>
                </a:lnTo>
                <a:lnTo>
                  <a:pt x="162" y="444"/>
                </a:lnTo>
                <a:lnTo>
                  <a:pt x="164" y="444"/>
                </a:lnTo>
                <a:lnTo>
                  <a:pt x="162" y="444"/>
                </a:lnTo>
                <a:lnTo>
                  <a:pt x="164" y="444"/>
                </a:lnTo>
                <a:lnTo>
                  <a:pt x="167" y="444"/>
                </a:lnTo>
                <a:lnTo>
                  <a:pt x="167" y="441"/>
                </a:lnTo>
                <a:lnTo>
                  <a:pt x="167" y="438"/>
                </a:lnTo>
                <a:lnTo>
                  <a:pt x="170" y="438"/>
                </a:lnTo>
                <a:lnTo>
                  <a:pt x="170" y="436"/>
                </a:lnTo>
                <a:lnTo>
                  <a:pt x="170" y="433"/>
                </a:lnTo>
                <a:lnTo>
                  <a:pt x="170" y="431"/>
                </a:lnTo>
                <a:lnTo>
                  <a:pt x="170" y="428"/>
                </a:lnTo>
                <a:lnTo>
                  <a:pt x="170" y="425"/>
                </a:lnTo>
                <a:lnTo>
                  <a:pt x="170" y="423"/>
                </a:lnTo>
                <a:lnTo>
                  <a:pt x="170" y="420"/>
                </a:lnTo>
                <a:lnTo>
                  <a:pt x="170" y="418"/>
                </a:lnTo>
                <a:lnTo>
                  <a:pt x="170" y="415"/>
                </a:lnTo>
                <a:lnTo>
                  <a:pt x="170" y="412"/>
                </a:lnTo>
                <a:lnTo>
                  <a:pt x="167" y="412"/>
                </a:lnTo>
                <a:lnTo>
                  <a:pt x="167" y="410"/>
                </a:lnTo>
                <a:lnTo>
                  <a:pt x="170" y="410"/>
                </a:lnTo>
                <a:lnTo>
                  <a:pt x="170" y="407"/>
                </a:lnTo>
                <a:lnTo>
                  <a:pt x="170" y="404"/>
                </a:lnTo>
                <a:lnTo>
                  <a:pt x="170" y="402"/>
                </a:lnTo>
                <a:lnTo>
                  <a:pt x="170" y="399"/>
                </a:lnTo>
                <a:lnTo>
                  <a:pt x="172" y="399"/>
                </a:lnTo>
                <a:lnTo>
                  <a:pt x="172" y="397"/>
                </a:lnTo>
                <a:lnTo>
                  <a:pt x="175" y="397"/>
                </a:lnTo>
                <a:lnTo>
                  <a:pt x="175" y="394"/>
                </a:lnTo>
                <a:lnTo>
                  <a:pt x="175" y="391"/>
                </a:lnTo>
                <a:lnTo>
                  <a:pt x="175" y="389"/>
                </a:lnTo>
                <a:lnTo>
                  <a:pt x="175" y="386"/>
                </a:lnTo>
                <a:lnTo>
                  <a:pt x="175" y="384"/>
                </a:lnTo>
                <a:lnTo>
                  <a:pt x="175" y="381"/>
                </a:lnTo>
                <a:lnTo>
                  <a:pt x="175" y="378"/>
                </a:lnTo>
                <a:lnTo>
                  <a:pt x="175" y="376"/>
                </a:lnTo>
                <a:lnTo>
                  <a:pt x="175" y="373"/>
                </a:lnTo>
                <a:lnTo>
                  <a:pt x="175" y="370"/>
                </a:lnTo>
                <a:lnTo>
                  <a:pt x="177" y="370"/>
                </a:lnTo>
                <a:lnTo>
                  <a:pt x="175" y="370"/>
                </a:lnTo>
                <a:lnTo>
                  <a:pt x="175" y="368"/>
                </a:lnTo>
                <a:lnTo>
                  <a:pt x="177" y="368"/>
                </a:lnTo>
                <a:lnTo>
                  <a:pt x="177" y="365"/>
                </a:lnTo>
                <a:lnTo>
                  <a:pt x="180" y="365"/>
                </a:lnTo>
                <a:lnTo>
                  <a:pt x="180" y="363"/>
                </a:lnTo>
                <a:lnTo>
                  <a:pt x="180" y="360"/>
                </a:lnTo>
                <a:lnTo>
                  <a:pt x="180" y="357"/>
                </a:lnTo>
                <a:lnTo>
                  <a:pt x="180" y="355"/>
                </a:lnTo>
                <a:lnTo>
                  <a:pt x="177" y="355"/>
                </a:lnTo>
                <a:lnTo>
                  <a:pt x="177" y="352"/>
                </a:lnTo>
                <a:lnTo>
                  <a:pt x="180" y="352"/>
                </a:lnTo>
                <a:lnTo>
                  <a:pt x="180" y="350"/>
                </a:lnTo>
                <a:lnTo>
                  <a:pt x="180" y="347"/>
                </a:lnTo>
                <a:lnTo>
                  <a:pt x="177" y="347"/>
                </a:lnTo>
                <a:lnTo>
                  <a:pt x="180" y="347"/>
                </a:lnTo>
                <a:lnTo>
                  <a:pt x="177" y="347"/>
                </a:lnTo>
                <a:lnTo>
                  <a:pt x="177" y="344"/>
                </a:lnTo>
                <a:lnTo>
                  <a:pt x="180" y="344"/>
                </a:lnTo>
                <a:lnTo>
                  <a:pt x="177" y="344"/>
                </a:lnTo>
                <a:lnTo>
                  <a:pt x="177" y="342"/>
                </a:lnTo>
                <a:lnTo>
                  <a:pt x="180" y="342"/>
                </a:lnTo>
                <a:lnTo>
                  <a:pt x="183" y="342"/>
                </a:lnTo>
                <a:lnTo>
                  <a:pt x="185" y="339"/>
                </a:lnTo>
                <a:lnTo>
                  <a:pt x="185" y="337"/>
                </a:lnTo>
                <a:lnTo>
                  <a:pt x="185" y="334"/>
                </a:lnTo>
                <a:lnTo>
                  <a:pt x="185" y="331"/>
                </a:lnTo>
                <a:lnTo>
                  <a:pt x="183" y="331"/>
                </a:lnTo>
                <a:lnTo>
                  <a:pt x="183" y="329"/>
                </a:lnTo>
                <a:lnTo>
                  <a:pt x="180" y="329"/>
                </a:lnTo>
                <a:lnTo>
                  <a:pt x="177" y="326"/>
                </a:lnTo>
                <a:lnTo>
                  <a:pt x="175" y="326"/>
                </a:lnTo>
                <a:lnTo>
                  <a:pt x="172" y="326"/>
                </a:lnTo>
                <a:lnTo>
                  <a:pt x="170" y="323"/>
                </a:lnTo>
                <a:lnTo>
                  <a:pt x="167" y="323"/>
                </a:lnTo>
                <a:lnTo>
                  <a:pt x="167" y="321"/>
                </a:lnTo>
                <a:lnTo>
                  <a:pt x="164" y="321"/>
                </a:lnTo>
                <a:lnTo>
                  <a:pt x="164" y="318"/>
                </a:lnTo>
                <a:lnTo>
                  <a:pt x="162" y="318"/>
                </a:lnTo>
                <a:lnTo>
                  <a:pt x="162" y="316"/>
                </a:lnTo>
                <a:lnTo>
                  <a:pt x="159" y="316"/>
                </a:lnTo>
                <a:lnTo>
                  <a:pt x="159" y="313"/>
                </a:lnTo>
                <a:lnTo>
                  <a:pt x="162" y="313"/>
                </a:lnTo>
                <a:lnTo>
                  <a:pt x="162" y="310"/>
                </a:lnTo>
                <a:lnTo>
                  <a:pt x="159" y="310"/>
                </a:lnTo>
                <a:lnTo>
                  <a:pt x="162" y="310"/>
                </a:lnTo>
                <a:lnTo>
                  <a:pt x="159" y="310"/>
                </a:lnTo>
                <a:lnTo>
                  <a:pt x="159" y="308"/>
                </a:lnTo>
                <a:lnTo>
                  <a:pt x="162" y="308"/>
                </a:lnTo>
                <a:lnTo>
                  <a:pt x="162" y="305"/>
                </a:lnTo>
                <a:lnTo>
                  <a:pt x="164" y="305"/>
                </a:lnTo>
                <a:lnTo>
                  <a:pt x="164" y="303"/>
                </a:lnTo>
                <a:lnTo>
                  <a:pt x="167" y="303"/>
                </a:lnTo>
                <a:lnTo>
                  <a:pt x="170" y="303"/>
                </a:lnTo>
                <a:lnTo>
                  <a:pt x="172" y="303"/>
                </a:lnTo>
                <a:lnTo>
                  <a:pt x="172" y="300"/>
                </a:lnTo>
                <a:lnTo>
                  <a:pt x="175" y="297"/>
                </a:lnTo>
                <a:lnTo>
                  <a:pt x="175" y="295"/>
                </a:lnTo>
                <a:lnTo>
                  <a:pt x="172" y="292"/>
                </a:lnTo>
                <a:lnTo>
                  <a:pt x="172" y="290"/>
                </a:lnTo>
                <a:lnTo>
                  <a:pt x="170" y="287"/>
                </a:lnTo>
                <a:lnTo>
                  <a:pt x="170" y="284"/>
                </a:lnTo>
                <a:lnTo>
                  <a:pt x="172" y="284"/>
                </a:lnTo>
                <a:lnTo>
                  <a:pt x="175" y="284"/>
                </a:lnTo>
                <a:lnTo>
                  <a:pt x="177" y="282"/>
                </a:lnTo>
                <a:lnTo>
                  <a:pt x="177" y="279"/>
                </a:lnTo>
                <a:lnTo>
                  <a:pt x="177" y="276"/>
                </a:lnTo>
                <a:lnTo>
                  <a:pt x="177" y="274"/>
                </a:lnTo>
                <a:lnTo>
                  <a:pt x="177" y="271"/>
                </a:lnTo>
                <a:lnTo>
                  <a:pt x="177" y="269"/>
                </a:lnTo>
                <a:lnTo>
                  <a:pt x="175" y="269"/>
                </a:lnTo>
                <a:lnTo>
                  <a:pt x="175" y="266"/>
                </a:lnTo>
                <a:lnTo>
                  <a:pt x="175" y="263"/>
                </a:lnTo>
                <a:lnTo>
                  <a:pt x="172" y="263"/>
                </a:lnTo>
                <a:lnTo>
                  <a:pt x="172" y="261"/>
                </a:lnTo>
                <a:lnTo>
                  <a:pt x="170" y="261"/>
                </a:lnTo>
                <a:lnTo>
                  <a:pt x="167" y="261"/>
                </a:lnTo>
                <a:lnTo>
                  <a:pt x="167" y="258"/>
                </a:lnTo>
                <a:lnTo>
                  <a:pt x="167" y="256"/>
                </a:lnTo>
                <a:lnTo>
                  <a:pt x="167" y="253"/>
                </a:lnTo>
                <a:lnTo>
                  <a:pt x="170" y="253"/>
                </a:lnTo>
                <a:lnTo>
                  <a:pt x="170" y="250"/>
                </a:lnTo>
                <a:lnTo>
                  <a:pt x="172" y="250"/>
                </a:lnTo>
                <a:lnTo>
                  <a:pt x="172" y="248"/>
                </a:lnTo>
                <a:lnTo>
                  <a:pt x="172" y="245"/>
                </a:lnTo>
                <a:lnTo>
                  <a:pt x="172" y="243"/>
                </a:lnTo>
                <a:lnTo>
                  <a:pt x="170" y="243"/>
                </a:lnTo>
                <a:lnTo>
                  <a:pt x="170" y="240"/>
                </a:lnTo>
                <a:lnTo>
                  <a:pt x="167" y="240"/>
                </a:lnTo>
                <a:lnTo>
                  <a:pt x="170" y="240"/>
                </a:lnTo>
                <a:lnTo>
                  <a:pt x="170" y="237"/>
                </a:lnTo>
                <a:lnTo>
                  <a:pt x="167" y="237"/>
                </a:lnTo>
                <a:lnTo>
                  <a:pt x="170" y="237"/>
                </a:lnTo>
                <a:lnTo>
                  <a:pt x="170" y="235"/>
                </a:lnTo>
                <a:lnTo>
                  <a:pt x="167" y="235"/>
                </a:lnTo>
                <a:lnTo>
                  <a:pt x="164" y="235"/>
                </a:lnTo>
                <a:lnTo>
                  <a:pt x="164" y="232"/>
                </a:lnTo>
                <a:lnTo>
                  <a:pt x="167" y="232"/>
                </a:lnTo>
                <a:lnTo>
                  <a:pt x="164" y="232"/>
                </a:lnTo>
                <a:lnTo>
                  <a:pt x="167" y="232"/>
                </a:lnTo>
                <a:lnTo>
                  <a:pt x="167" y="229"/>
                </a:lnTo>
                <a:lnTo>
                  <a:pt x="167" y="227"/>
                </a:lnTo>
                <a:lnTo>
                  <a:pt x="167" y="224"/>
                </a:lnTo>
                <a:lnTo>
                  <a:pt x="164" y="224"/>
                </a:lnTo>
                <a:lnTo>
                  <a:pt x="164" y="222"/>
                </a:lnTo>
                <a:lnTo>
                  <a:pt x="167" y="222"/>
                </a:lnTo>
                <a:lnTo>
                  <a:pt x="164" y="222"/>
                </a:lnTo>
                <a:lnTo>
                  <a:pt x="164" y="219"/>
                </a:lnTo>
                <a:lnTo>
                  <a:pt x="164" y="222"/>
                </a:lnTo>
                <a:lnTo>
                  <a:pt x="164" y="219"/>
                </a:lnTo>
                <a:lnTo>
                  <a:pt x="164" y="216"/>
                </a:lnTo>
                <a:lnTo>
                  <a:pt x="164" y="219"/>
                </a:lnTo>
                <a:lnTo>
                  <a:pt x="164" y="216"/>
                </a:lnTo>
                <a:lnTo>
                  <a:pt x="164" y="214"/>
                </a:lnTo>
                <a:lnTo>
                  <a:pt x="162" y="214"/>
                </a:lnTo>
                <a:lnTo>
                  <a:pt x="162" y="211"/>
                </a:lnTo>
                <a:lnTo>
                  <a:pt x="162" y="209"/>
                </a:lnTo>
                <a:lnTo>
                  <a:pt x="159" y="209"/>
                </a:lnTo>
                <a:lnTo>
                  <a:pt x="159" y="206"/>
                </a:lnTo>
                <a:lnTo>
                  <a:pt x="157" y="206"/>
                </a:lnTo>
                <a:lnTo>
                  <a:pt x="159" y="206"/>
                </a:lnTo>
                <a:lnTo>
                  <a:pt x="157" y="206"/>
                </a:lnTo>
                <a:lnTo>
                  <a:pt x="154" y="206"/>
                </a:lnTo>
                <a:lnTo>
                  <a:pt x="154" y="203"/>
                </a:lnTo>
                <a:lnTo>
                  <a:pt x="157" y="203"/>
                </a:lnTo>
                <a:lnTo>
                  <a:pt x="154" y="203"/>
                </a:lnTo>
                <a:lnTo>
                  <a:pt x="154" y="206"/>
                </a:lnTo>
                <a:lnTo>
                  <a:pt x="151" y="206"/>
                </a:lnTo>
                <a:lnTo>
                  <a:pt x="149" y="206"/>
                </a:lnTo>
                <a:lnTo>
                  <a:pt x="151" y="206"/>
                </a:lnTo>
                <a:lnTo>
                  <a:pt x="149" y="206"/>
                </a:lnTo>
                <a:lnTo>
                  <a:pt x="146" y="206"/>
                </a:lnTo>
                <a:lnTo>
                  <a:pt x="146" y="209"/>
                </a:lnTo>
                <a:lnTo>
                  <a:pt x="146" y="206"/>
                </a:lnTo>
                <a:lnTo>
                  <a:pt x="146" y="203"/>
                </a:lnTo>
                <a:lnTo>
                  <a:pt x="144" y="203"/>
                </a:lnTo>
                <a:lnTo>
                  <a:pt x="144" y="201"/>
                </a:lnTo>
                <a:lnTo>
                  <a:pt x="141" y="198"/>
                </a:lnTo>
                <a:lnTo>
                  <a:pt x="141" y="195"/>
                </a:lnTo>
                <a:lnTo>
                  <a:pt x="138" y="195"/>
                </a:lnTo>
                <a:lnTo>
                  <a:pt x="136" y="195"/>
                </a:lnTo>
                <a:lnTo>
                  <a:pt x="133" y="195"/>
                </a:lnTo>
                <a:lnTo>
                  <a:pt x="133" y="193"/>
                </a:lnTo>
                <a:lnTo>
                  <a:pt x="128" y="193"/>
                </a:lnTo>
                <a:lnTo>
                  <a:pt x="125" y="193"/>
                </a:lnTo>
                <a:lnTo>
                  <a:pt x="123" y="190"/>
                </a:lnTo>
                <a:lnTo>
                  <a:pt x="120" y="190"/>
                </a:lnTo>
                <a:lnTo>
                  <a:pt x="117" y="190"/>
                </a:lnTo>
                <a:lnTo>
                  <a:pt x="115" y="190"/>
                </a:lnTo>
                <a:lnTo>
                  <a:pt x="112" y="190"/>
                </a:lnTo>
                <a:lnTo>
                  <a:pt x="110" y="193"/>
                </a:lnTo>
                <a:lnTo>
                  <a:pt x="107" y="193"/>
                </a:lnTo>
                <a:lnTo>
                  <a:pt x="107" y="195"/>
                </a:lnTo>
                <a:lnTo>
                  <a:pt x="110" y="224"/>
                </a:lnTo>
                <a:lnTo>
                  <a:pt x="110" y="227"/>
                </a:lnTo>
                <a:lnTo>
                  <a:pt x="107" y="229"/>
                </a:lnTo>
                <a:lnTo>
                  <a:pt x="107" y="232"/>
                </a:lnTo>
                <a:lnTo>
                  <a:pt x="107" y="235"/>
                </a:lnTo>
                <a:lnTo>
                  <a:pt x="107" y="237"/>
                </a:lnTo>
                <a:lnTo>
                  <a:pt x="110" y="240"/>
                </a:lnTo>
                <a:lnTo>
                  <a:pt x="110" y="243"/>
                </a:lnTo>
                <a:lnTo>
                  <a:pt x="110" y="245"/>
                </a:lnTo>
                <a:lnTo>
                  <a:pt x="107" y="245"/>
                </a:lnTo>
                <a:lnTo>
                  <a:pt x="107" y="248"/>
                </a:lnTo>
                <a:lnTo>
                  <a:pt x="104" y="248"/>
                </a:lnTo>
                <a:lnTo>
                  <a:pt x="104" y="250"/>
                </a:lnTo>
                <a:lnTo>
                  <a:pt x="102" y="250"/>
                </a:lnTo>
                <a:lnTo>
                  <a:pt x="99" y="253"/>
                </a:lnTo>
                <a:lnTo>
                  <a:pt x="97" y="253"/>
                </a:lnTo>
                <a:lnTo>
                  <a:pt x="94" y="256"/>
                </a:lnTo>
                <a:lnTo>
                  <a:pt x="91" y="256"/>
                </a:lnTo>
                <a:lnTo>
                  <a:pt x="89" y="256"/>
                </a:lnTo>
                <a:lnTo>
                  <a:pt x="86" y="256"/>
                </a:lnTo>
                <a:lnTo>
                  <a:pt x="83" y="256"/>
                </a:lnTo>
                <a:lnTo>
                  <a:pt x="81" y="256"/>
                </a:lnTo>
                <a:lnTo>
                  <a:pt x="78" y="256"/>
                </a:lnTo>
                <a:lnTo>
                  <a:pt x="78" y="253"/>
                </a:lnTo>
                <a:lnTo>
                  <a:pt x="76" y="253"/>
                </a:lnTo>
                <a:lnTo>
                  <a:pt x="73" y="250"/>
                </a:lnTo>
                <a:lnTo>
                  <a:pt x="73" y="248"/>
                </a:lnTo>
                <a:lnTo>
                  <a:pt x="73" y="245"/>
                </a:lnTo>
                <a:lnTo>
                  <a:pt x="73" y="243"/>
                </a:lnTo>
                <a:lnTo>
                  <a:pt x="73" y="240"/>
                </a:lnTo>
                <a:lnTo>
                  <a:pt x="73" y="237"/>
                </a:lnTo>
                <a:lnTo>
                  <a:pt x="73" y="235"/>
                </a:lnTo>
                <a:lnTo>
                  <a:pt x="73" y="232"/>
                </a:lnTo>
                <a:lnTo>
                  <a:pt x="73" y="229"/>
                </a:lnTo>
                <a:lnTo>
                  <a:pt x="68" y="229"/>
                </a:lnTo>
                <a:lnTo>
                  <a:pt x="63" y="229"/>
                </a:lnTo>
                <a:lnTo>
                  <a:pt x="39" y="229"/>
                </a:lnTo>
                <a:lnTo>
                  <a:pt x="39" y="235"/>
                </a:lnTo>
                <a:lnTo>
                  <a:pt x="39" y="237"/>
                </a:lnTo>
                <a:lnTo>
                  <a:pt x="42" y="237"/>
                </a:lnTo>
                <a:lnTo>
                  <a:pt x="60" y="237"/>
                </a:lnTo>
                <a:lnTo>
                  <a:pt x="63" y="237"/>
                </a:lnTo>
                <a:lnTo>
                  <a:pt x="63" y="240"/>
                </a:lnTo>
                <a:lnTo>
                  <a:pt x="65" y="240"/>
                </a:lnTo>
                <a:lnTo>
                  <a:pt x="65" y="243"/>
                </a:lnTo>
                <a:lnTo>
                  <a:pt x="65" y="266"/>
                </a:lnTo>
                <a:lnTo>
                  <a:pt x="65" y="269"/>
                </a:lnTo>
                <a:lnTo>
                  <a:pt x="65" y="271"/>
                </a:lnTo>
                <a:lnTo>
                  <a:pt x="65" y="274"/>
                </a:lnTo>
                <a:lnTo>
                  <a:pt x="63" y="274"/>
                </a:lnTo>
                <a:lnTo>
                  <a:pt x="63" y="276"/>
                </a:lnTo>
                <a:lnTo>
                  <a:pt x="60" y="276"/>
                </a:lnTo>
                <a:lnTo>
                  <a:pt x="29" y="276"/>
                </a:lnTo>
                <a:lnTo>
                  <a:pt x="21" y="276"/>
                </a:lnTo>
                <a:lnTo>
                  <a:pt x="18" y="276"/>
                </a:lnTo>
                <a:lnTo>
                  <a:pt x="18" y="274"/>
                </a:lnTo>
                <a:lnTo>
                  <a:pt x="16" y="274"/>
                </a:lnTo>
                <a:lnTo>
                  <a:pt x="16" y="271"/>
                </a:lnTo>
                <a:lnTo>
                  <a:pt x="16" y="227"/>
                </a:lnTo>
                <a:lnTo>
                  <a:pt x="8" y="229"/>
                </a:lnTo>
                <a:lnTo>
                  <a:pt x="5" y="229"/>
                </a:lnTo>
                <a:lnTo>
                  <a:pt x="8" y="237"/>
                </a:lnTo>
                <a:lnTo>
                  <a:pt x="10" y="258"/>
                </a:lnTo>
                <a:lnTo>
                  <a:pt x="8" y="258"/>
                </a:lnTo>
                <a:lnTo>
                  <a:pt x="0" y="206"/>
                </a:lnTo>
                <a:lnTo>
                  <a:pt x="0" y="203"/>
                </a:lnTo>
                <a:lnTo>
                  <a:pt x="3" y="206"/>
                </a:lnTo>
                <a:lnTo>
                  <a:pt x="16" y="206"/>
                </a:lnTo>
                <a:lnTo>
                  <a:pt x="13" y="206"/>
                </a:lnTo>
                <a:lnTo>
                  <a:pt x="16" y="201"/>
                </a:lnTo>
                <a:lnTo>
                  <a:pt x="18" y="201"/>
                </a:lnTo>
                <a:lnTo>
                  <a:pt x="18" y="198"/>
                </a:lnTo>
                <a:lnTo>
                  <a:pt x="21" y="195"/>
                </a:lnTo>
                <a:lnTo>
                  <a:pt x="18" y="195"/>
                </a:lnTo>
                <a:lnTo>
                  <a:pt x="18" y="193"/>
                </a:lnTo>
                <a:lnTo>
                  <a:pt x="18" y="190"/>
                </a:lnTo>
                <a:lnTo>
                  <a:pt x="21" y="190"/>
                </a:lnTo>
                <a:lnTo>
                  <a:pt x="21" y="188"/>
                </a:lnTo>
                <a:lnTo>
                  <a:pt x="18" y="185"/>
                </a:lnTo>
                <a:lnTo>
                  <a:pt x="18" y="182"/>
                </a:lnTo>
                <a:lnTo>
                  <a:pt x="21" y="182"/>
                </a:lnTo>
                <a:lnTo>
                  <a:pt x="21" y="180"/>
                </a:lnTo>
                <a:lnTo>
                  <a:pt x="21" y="177"/>
                </a:lnTo>
                <a:lnTo>
                  <a:pt x="23" y="177"/>
                </a:lnTo>
                <a:lnTo>
                  <a:pt x="23" y="175"/>
                </a:lnTo>
                <a:lnTo>
                  <a:pt x="23" y="177"/>
                </a:lnTo>
                <a:lnTo>
                  <a:pt x="26" y="177"/>
                </a:lnTo>
                <a:lnTo>
                  <a:pt x="26" y="180"/>
                </a:lnTo>
                <a:lnTo>
                  <a:pt x="31" y="180"/>
                </a:lnTo>
                <a:lnTo>
                  <a:pt x="34" y="180"/>
                </a:lnTo>
                <a:lnTo>
                  <a:pt x="34" y="182"/>
                </a:lnTo>
                <a:lnTo>
                  <a:pt x="36" y="182"/>
                </a:lnTo>
                <a:lnTo>
                  <a:pt x="36" y="180"/>
                </a:lnTo>
                <a:lnTo>
                  <a:pt x="39" y="177"/>
                </a:lnTo>
                <a:lnTo>
                  <a:pt x="39" y="180"/>
                </a:lnTo>
                <a:lnTo>
                  <a:pt x="39" y="177"/>
                </a:lnTo>
                <a:lnTo>
                  <a:pt x="39" y="175"/>
                </a:lnTo>
                <a:lnTo>
                  <a:pt x="42" y="175"/>
                </a:lnTo>
                <a:lnTo>
                  <a:pt x="39" y="175"/>
                </a:lnTo>
                <a:lnTo>
                  <a:pt x="39" y="172"/>
                </a:lnTo>
                <a:lnTo>
                  <a:pt x="42" y="172"/>
                </a:lnTo>
                <a:lnTo>
                  <a:pt x="42" y="169"/>
                </a:lnTo>
                <a:lnTo>
                  <a:pt x="44" y="169"/>
                </a:lnTo>
                <a:lnTo>
                  <a:pt x="44" y="167"/>
                </a:lnTo>
                <a:lnTo>
                  <a:pt x="44" y="164"/>
                </a:lnTo>
                <a:lnTo>
                  <a:pt x="47" y="164"/>
                </a:lnTo>
                <a:lnTo>
                  <a:pt x="47" y="167"/>
                </a:lnTo>
                <a:lnTo>
                  <a:pt x="47" y="164"/>
                </a:lnTo>
                <a:lnTo>
                  <a:pt x="47" y="167"/>
                </a:lnTo>
                <a:lnTo>
                  <a:pt x="47" y="164"/>
                </a:lnTo>
                <a:lnTo>
                  <a:pt x="50" y="164"/>
                </a:lnTo>
                <a:lnTo>
                  <a:pt x="50" y="167"/>
                </a:lnTo>
                <a:lnTo>
                  <a:pt x="50" y="164"/>
                </a:lnTo>
                <a:lnTo>
                  <a:pt x="50" y="167"/>
                </a:lnTo>
                <a:lnTo>
                  <a:pt x="50" y="164"/>
                </a:lnTo>
                <a:lnTo>
                  <a:pt x="52" y="164"/>
                </a:lnTo>
                <a:lnTo>
                  <a:pt x="52" y="162"/>
                </a:lnTo>
                <a:lnTo>
                  <a:pt x="55" y="162"/>
                </a:lnTo>
                <a:lnTo>
                  <a:pt x="55" y="159"/>
                </a:lnTo>
                <a:lnTo>
                  <a:pt x="55" y="156"/>
                </a:lnTo>
                <a:lnTo>
                  <a:pt x="55" y="154"/>
                </a:lnTo>
                <a:lnTo>
                  <a:pt x="57" y="154"/>
                </a:lnTo>
                <a:lnTo>
                  <a:pt x="57" y="156"/>
                </a:lnTo>
                <a:lnTo>
                  <a:pt x="57" y="154"/>
                </a:lnTo>
                <a:lnTo>
                  <a:pt x="57" y="156"/>
                </a:lnTo>
                <a:lnTo>
                  <a:pt x="60" y="156"/>
                </a:lnTo>
                <a:lnTo>
                  <a:pt x="63" y="154"/>
                </a:lnTo>
                <a:lnTo>
                  <a:pt x="65" y="154"/>
                </a:lnTo>
                <a:lnTo>
                  <a:pt x="68" y="151"/>
                </a:lnTo>
                <a:lnTo>
                  <a:pt x="70" y="148"/>
                </a:lnTo>
                <a:lnTo>
                  <a:pt x="73" y="148"/>
                </a:lnTo>
                <a:lnTo>
                  <a:pt x="76" y="148"/>
                </a:lnTo>
                <a:lnTo>
                  <a:pt x="78" y="148"/>
                </a:lnTo>
                <a:lnTo>
                  <a:pt x="81" y="148"/>
                </a:lnTo>
                <a:lnTo>
                  <a:pt x="81" y="151"/>
                </a:lnTo>
                <a:lnTo>
                  <a:pt x="81" y="148"/>
                </a:lnTo>
                <a:lnTo>
                  <a:pt x="83" y="148"/>
                </a:lnTo>
                <a:lnTo>
                  <a:pt x="81" y="146"/>
                </a:lnTo>
                <a:lnTo>
                  <a:pt x="83" y="146"/>
                </a:lnTo>
                <a:lnTo>
                  <a:pt x="83" y="148"/>
                </a:lnTo>
                <a:lnTo>
                  <a:pt x="83" y="146"/>
                </a:lnTo>
                <a:lnTo>
                  <a:pt x="86" y="146"/>
                </a:lnTo>
                <a:lnTo>
                  <a:pt x="86" y="148"/>
                </a:lnTo>
                <a:lnTo>
                  <a:pt x="89" y="148"/>
                </a:lnTo>
                <a:lnTo>
                  <a:pt x="89" y="146"/>
                </a:lnTo>
                <a:lnTo>
                  <a:pt x="89" y="143"/>
                </a:lnTo>
                <a:lnTo>
                  <a:pt x="89" y="141"/>
                </a:lnTo>
                <a:lnTo>
                  <a:pt x="83" y="141"/>
                </a:lnTo>
                <a:lnTo>
                  <a:pt x="89" y="141"/>
                </a:lnTo>
                <a:lnTo>
                  <a:pt x="89" y="138"/>
                </a:lnTo>
                <a:lnTo>
                  <a:pt x="91" y="138"/>
                </a:lnTo>
                <a:lnTo>
                  <a:pt x="89" y="135"/>
                </a:lnTo>
                <a:lnTo>
                  <a:pt x="89" y="133"/>
                </a:lnTo>
                <a:lnTo>
                  <a:pt x="89" y="130"/>
                </a:lnTo>
                <a:lnTo>
                  <a:pt x="86" y="130"/>
                </a:lnTo>
                <a:lnTo>
                  <a:pt x="83" y="130"/>
                </a:lnTo>
                <a:lnTo>
                  <a:pt x="81" y="130"/>
                </a:lnTo>
                <a:lnTo>
                  <a:pt x="81" y="133"/>
                </a:lnTo>
                <a:lnTo>
                  <a:pt x="81" y="130"/>
                </a:lnTo>
                <a:lnTo>
                  <a:pt x="78" y="130"/>
                </a:lnTo>
                <a:lnTo>
                  <a:pt x="68" y="135"/>
                </a:lnTo>
                <a:lnTo>
                  <a:pt x="65" y="138"/>
                </a:lnTo>
                <a:lnTo>
                  <a:pt x="63" y="138"/>
                </a:lnTo>
                <a:lnTo>
                  <a:pt x="68" y="135"/>
                </a:lnTo>
                <a:lnTo>
                  <a:pt x="70" y="133"/>
                </a:lnTo>
                <a:lnTo>
                  <a:pt x="76" y="130"/>
                </a:lnTo>
                <a:lnTo>
                  <a:pt x="73" y="130"/>
                </a:lnTo>
                <a:lnTo>
                  <a:pt x="73" y="128"/>
                </a:lnTo>
                <a:lnTo>
                  <a:pt x="73" y="125"/>
                </a:lnTo>
                <a:lnTo>
                  <a:pt x="70" y="125"/>
                </a:lnTo>
                <a:lnTo>
                  <a:pt x="70" y="122"/>
                </a:lnTo>
                <a:lnTo>
                  <a:pt x="70" y="120"/>
                </a:lnTo>
                <a:lnTo>
                  <a:pt x="68" y="120"/>
                </a:lnTo>
                <a:lnTo>
                  <a:pt x="68" y="122"/>
                </a:lnTo>
                <a:lnTo>
                  <a:pt x="68" y="125"/>
                </a:lnTo>
                <a:lnTo>
                  <a:pt x="70" y="125"/>
                </a:lnTo>
                <a:lnTo>
                  <a:pt x="68" y="125"/>
                </a:lnTo>
                <a:lnTo>
                  <a:pt x="65" y="125"/>
                </a:lnTo>
                <a:lnTo>
                  <a:pt x="65" y="122"/>
                </a:lnTo>
                <a:lnTo>
                  <a:pt x="63" y="122"/>
                </a:lnTo>
                <a:lnTo>
                  <a:pt x="63" y="120"/>
                </a:lnTo>
                <a:lnTo>
                  <a:pt x="65" y="120"/>
                </a:lnTo>
                <a:lnTo>
                  <a:pt x="68" y="120"/>
                </a:lnTo>
                <a:lnTo>
                  <a:pt x="68" y="117"/>
                </a:lnTo>
                <a:lnTo>
                  <a:pt x="70" y="117"/>
                </a:lnTo>
                <a:lnTo>
                  <a:pt x="70" y="115"/>
                </a:lnTo>
                <a:lnTo>
                  <a:pt x="70" y="112"/>
                </a:lnTo>
                <a:lnTo>
                  <a:pt x="70" y="109"/>
                </a:lnTo>
                <a:lnTo>
                  <a:pt x="73" y="109"/>
                </a:lnTo>
                <a:lnTo>
                  <a:pt x="76" y="109"/>
                </a:lnTo>
                <a:lnTo>
                  <a:pt x="76" y="107"/>
                </a:lnTo>
                <a:lnTo>
                  <a:pt x="78" y="107"/>
                </a:lnTo>
                <a:lnTo>
                  <a:pt x="78" y="104"/>
                </a:lnTo>
                <a:lnTo>
                  <a:pt x="81" y="104"/>
                </a:lnTo>
                <a:lnTo>
                  <a:pt x="81" y="101"/>
                </a:lnTo>
                <a:lnTo>
                  <a:pt x="81" y="99"/>
                </a:lnTo>
                <a:lnTo>
                  <a:pt x="81" y="96"/>
                </a:lnTo>
                <a:lnTo>
                  <a:pt x="81" y="94"/>
                </a:lnTo>
                <a:lnTo>
                  <a:pt x="78" y="94"/>
                </a:lnTo>
                <a:lnTo>
                  <a:pt x="78" y="91"/>
                </a:lnTo>
                <a:lnTo>
                  <a:pt x="78" y="88"/>
                </a:lnTo>
                <a:lnTo>
                  <a:pt x="76" y="88"/>
                </a:lnTo>
                <a:lnTo>
                  <a:pt x="73" y="88"/>
                </a:lnTo>
                <a:lnTo>
                  <a:pt x="70" y="88"/>
                </a:lnTo>
                <a:lnTo>
                  <a:pt x="70" y="86"/>
                </a:lnTo>
                <a:lnTo>
                  <a:pt x="68" y="86"/>
                </a:lnTo>
                <a:lnTo>
                  <a:pt x="65" y="86"/>
                </a:lnTo>
                <a:lnTo>
                  <a:pt x="68" y="86"/>
                </a:lnTo>
                <a:lnTo>
                  <a:pt x="65" y="86"/>
                </a:lnTo>
                <a:lnTo>
                  <a:pt x="68" y="86"/>
                </a:lnTo>
                <a:lnTo>
                  <a:pt x="68" y="88"/>
                </a:lnTo>
                <a:lnTo>
                  <a:pt x="65" y="88"/>
                </a:lnTo>
                <a:lnTo>
                  <a:pt x="65" y="86"/>
                </a:lnTo>
                <a:lnTo>
                  <a:pt x="63" y="86"/>
                </a:lnTo>
                <a:lnTo>
                  <a:pt x="60" y="86"/>
                </a:lnTo>
                <a:lnTo>
                  <a:pt x="60" y="83"/>
                </a:lnTo>
                <a:lnTo>
                  <a:pt x="57" y="83"/>
                </a:lnTo>
                <a:lnTo>
                  <a:pt x="57" y="81"/>
                </a:lnTo>
                <a:lnTo>
                  <a:pt x="57" y="78"/>
                </a:lnTo>
                <a:lnTo>
                  <a:pt x="55" y="78"/>
                </a:lnTo>
                <a:lnTo>
                  <a:pt x="55" y="81"/>
                </a:lnTo>
                <a:lnTo>
                  <a:pt x="52" y="81"/>
                </a:lnTo>
                <a:lnTo>
                  <a:pt x="55" y="81"/>
                </a:lnTo>
                <a:lnTo>
                  <a:pt x="52" y="81"/>
                </a:lnTo>
                <a:lnTo>
                  <a:pt x="55" y="81"/>
                </a:lnTo>
                <a:lnTo>
                  <a:pt x="52" y="81"/>
                </a:lnTo>
                <a:lnTo>
                  <a:pt x="50" y="81"/>
                </a:lnTo>
                <a:lnTo>
                  <a:pt x="50" y="78"/>
                </a:lnTo>
                <a:lnTo>
                  <a:pt x="47" y="78"/>
                </a:lnTo>
                <a:lnTo>
                  <a:pt x="47" y="75"/>
                </a:lnTo>
                <a:lnTo>
                  <a:pt x="44" y="75"/>
                </a:lnTo>
                <a:lnTo>
                  <a:pt x="44" y="73"/>
                </a:lnTo>
                <a:lnTo>
                  <a:pt x="42" y="73"/>
                </a:lnTo>
                <a:lnTo>
                  <a:pt x="42" y="70"/>
                </a:lnTo>
                <a:lnTo>
                  <a:pt x="42" y="68"/>
                </a:lnTo>
                <a:lnTo>
                  <a:pt x="42" y="65"/>
                </a:lnTo>
                <a:lnTo>
                  <a:pt x="44" y="65"/>
                </a:lnTo>
                <a:lnTo>
                  <a:pt x="44" y="62"/>
                </a:lnTo>
                <a:lnTo>
                  <a:pt x="47" y="62"/>
                </a:lnTo>
                <a:lnTo>
                  <a:pt x="47" y="60"/>
                </a:lnTo>
                <a:lnTo>
                  <a:pt x="50" y="60"/>
                </a:lnTo>
                <a:lnTo>
                  <a:pt x="52" y="60"/>
                </a:lnTo>
                <a:lnTo>
                  <a:pt x="52" y="57"/>
                </a:lnTo>
                <a:lnTo>
                  <a:pt x="55" y="57"/>
                </a:lnTo>
                <a:lnTo>
                  <a:pt x="55" y="54"/>
                </a:lnTo>
                <a:lnTo>
                  <a:pt x="57" y="54"/>
                </a:lnTo>
                <a:lnTo>
                  <a:pt x="55" y="54"/>
                </a:lnTo>
                <a:lnTo>
                  <a:pt x="57" y="54"/>
                </a:lnTo>
                <a:lnTo>
                  <a:pt x="57" y="52"/>
                </a:lnTo>
                <a:lnTo>
                  <a:pt x="60" y="52"/>
                </a:lnTo>
                <a:lnTo>
                  <a:pt x="57" y="52"/>
                </a:lnTo>
                <a:lnTo>
                  <a:pt x="60" y="52"/>
                </a:lnTo>
                <a:lnTo>
                  <a:pt x="60" y="49"/>
                </a:lnTo>
                <a:lnTo>
                  <a:pt x="57" y="49"/>
                </a:lnTo>
                <a:lnTo>
                  <a:pt x="60" y="49"/>
                </a:lnTo>
                <a:lnTo>
                  <a:pt x="63" y="49"/>
                </a:lnTo>
                <a:lnTo>
                  <a:pt x="63" y="52"/>
                </a:lnTo>
                <a:lnTo>
                  <a:pt x="63" y="54"/>
                </a:lnTo>
                <a:lnTo>
                  <a:pt x="65" y="54"/>
                </a:lnTo>
                <a:lnTo>
                  <a:pt x="68" y="54"/>
                </a:lnTo>
                <a:lnTo>
                  <a:pt x="68" y="52"/>
                </a:lnTo>
                <a:lnTo>
                  <a:pt x="70" y="52"/>
                </a:lnTo>
                <a:lnTo>
                  <a:pt x="70" y="49"/>
                </a:lnTo>
                <a:lnTo>
                  <a:pt x="73" y="49"/>
                </a:lnTo>
                <a:lnTo>
                  <a:pt x="73" y="47"/>
                </a:lnTo>
                <a:lnTo>
                  <a:pt x="76" y="47"/>
                </a:lnTo>
                <a:lnTo>
                  <a:pt x="76" y="44"/>
                </a:lnTo>
                <a:lnTo>
                  <a:pt x="78" y="44"/>
                </a:lnTo>
                <a:lnTo>
                  <a:pt x="76" y="44"/>
                </a:lnTo>
                <a:lnTo>
                  <a:pt x="76" y="41"/>
                </a:lnTo>
                <a:lnTo>
                  <a:pt x="78" y="41"/>
                </a:lnTo>
                <a:lnTo>
                  <a:pt x="81" y="41"/>
                </a:lnTo>
                <a:lnTo>
                  <a:pt x="83" y="41"/>
                </a:lnTo>
                <a:lnTo>
                  <a:pt x="86" y="41"/>
                </a:lnTo>
                <a:lnTo>
                  <a:pt x="86" y="39"/>
                </a:lnTo>
                <a:lnTo>
                  <a:pt x="89" y="39"/>
                </a:lnTo>
                <a:lnTo>
                  <a:pt x="91" y="39"/>
                </a:lnTo>
                <a:lnTo>
                  <a:pt x="94" y="39"/>
                </a:lnTo>
                <a:lnTo>
                  <a:pt x="94" y="36"/>
                </a:lnTo>
                <a:lnTo>
                  <a:pt x="94" y="39"/>
                </a:lnTo>
                <a:lnTo>
                  <a:pt x="94" y="36"/>
                </a:lnTo>
                <a:lnTo>
                  <a:pt x="97" y="36"/>
                </a:lnTo>
                <a:lnTo>
                  <a:pt x="97" y="39"/>
                </a:lnTo>
                <a:lnTo>
                  <a:pt x="99" y="39"/>
                </a:lnTo>
                <a:lnTo>
                  <a:pt x="99" y="36"/>
                </a:lnTo>
                <a:lnTo>
                  <a:pt x="102" y="36"/>
                </a:lnTo>
                <a:lnTo>
                  <a:pt x="102" y="34"/>
                </a:lnTo>
                <a:lnTo>
                  <a:pt x="104" y="34"/>
                </a:lnTo>
                <a:lnTo>
                  <a:pt x="104" y="31"/>
                </a:lnTo>
                <a:lnTo>
                  <a:pt x="107" y="31"/>
                </a:lnTo>
                <a:lnTo>
                  <a:pt x="107" y="28"/>
                </a:lnTo>
                <a:lnTo>
                  <a:pt x="110" y="28"/>
                </a:lnTo>
                <a:lnTo>
                  <a:pt x="112" y="28"/>
                </a:lnTo>
                <a:lnTo>
                  <a:pt x="112" y="31"/>
                </a:lnTo>
                <a:lnTo>
                  <a:pt x="115" y="31"/>
                </a:lnTo>
                <a:lnTo>
                  <a:pt x="117" y="31"/>
                </a:lnTo>
                <a:lnTo>
                  <a:pt x="117" y="28"/>
                </a:lnTo>
                <a:lnTo>
                  <a:pt x="117" y="26"/>
                </a:lnTo>
                <a:lnTo>
                  <a:pt x="120" y="26"/>
                </a:lnTo>
                <a:lnTo>
                  <a:pt x="117" y="26"/>
                </a:lnTo>
                <a:lnTo>
                  <a:pt x="120" y="26"/>
                </a:lnTo>
                <a:lnTo>
                  <a:pt x="120" y="28"/>
                </a:lnTo>
                <a:lnTo>
                  <a:pt x="120" y="26"/>
                </a:lnTo>
                <a:lnTo>
                  <a:pt x="120" y="28"/>
                </a:lnTo>
                <a:lnTo>
                  <a:pt x="123" y="28"/>
                </a:lnTo>
                <a:lnTo>
                  <a:pt x="125" y="28"/>
                </a:lnTo>
                <a:lnTo>
                  <a:pt x="128" y="28"/>
                </a:lnTo>
                <a:lnTo>
                  <a:pt x="128" y="26"/>
                </a:lnTo>
                <a:lnTo>
                  <a:pt x="130" y="26"/>
                </a:lnTo>
                <a:lnTo>
                  <a:pt x="133" y="26"/>
                </a:lnTo>
                <a:lnTo>
                  <a:pt x="136" y="26"/>
                </a:lnTo>
                <a:lnTo>
                  <a:pt x="136" y="23"/>
                </a:lnTo>
                <a:lnTo>
                  <a:pt x="138" y="23"/>
                </a:lnTo>
                <a:lnTo>
                  <a:pt x="138" y="20"/>
                </a:lnTo>
                <a:lnTo>
                  <a:pt x="141" y="20"/>
                </a:lnTo>
                <a:lnTo>
                  <a:pt x="141" y="18"/>
                </a:lnTo>
                <a:lnTo>
                  <a:pt x="138" y="18"/>
                </a:lnTo>
                <a:lnTo>
                  <a:pt x="138" y="15"/>
                </a:lnTo>
                <a:lnTo>
                  <a:pt x="136" y="15"/>
                </a:lnTo>
                <a:lnTo>
                  <a:pt x="136" y="13"/>
                </a:lnTo>
                <a:lnTo>
                  <a:pt x="138" y="13"/>
                </a:lnTo>
                <a:lnTo>
                  <a:pt x="138" y="10"/>
                </a:lnTo>
                <a:lnTo>
                  <a:pt x="141" y="10"/>
                </a:lnTo>
                <a:lnTo>
                  <a:pt x="141" y="7"/>
                </a:lnTo>
                <a:lnTo>
                  <a:pt x="144" y="7"/>
                </a:lnTo>
                <a:lnTo>
                  <a:pt x="141" y="7"/>
                </a:lnTo>
                <a:lnTo>
                  <a:pt x="141" y="5"/>
                </a:lnTo>
                <a:lnTo>
                  <a:pt x="144" y="5"/>
                </a:lnTo>
                <a:lnTo>
                  <a:pt x="141" y="5"/>
                </a:lnTo>
                <a:lnTo>
                  <a:pt x="144" y="5"/>
                </a:lnTo>
                <a:lnTo>
                  <a:pt x="144" y="2"/>
                </a:lnTo>
                <a:lnTo>
                  <a:pt x="146" y="0"/>
                </a:lnTo>
                <a:lnTo>
                  <a:pt x="144" y="0"/>
                </a:lnTo>
                <a:lnTo>
                  <a:pt x="146" y="0"/>
                </a:lnTo>
              </a:path>
            </a:pathLst>
          </a:custGeom>
          <a:noFill/>
          <a:ln w="4763">
            <a:solidFill>
              <a:srgbClr val="6E6E6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306" name="Freeform 96"/>
          <p:cNvSpPr>
            <a:spLocks/>
          </p:cNvSpPr>
          <p:nvPr/>
        </p:nvSpPr>
        <p:spPr bwMode="auto">
          <a:xfrm>
            <a:off x="1468316" y="4848225"/>
            <a:ext cx="16120" cy="58738"/>
          </a:xfrm>
          <a:custGeom>
            <a:avLst/>
            <a:gdLst>
              <a:gd name="T0" fmla="*/ 8 w 11"/>
              <a:gd name="T1" fmla="*/ 37 h 37"/>
              <a:gd name="T2" fmla="*/ 5 w 11"/>
              <a:gd name="T3" fmla="*/ 37 h 37"/>
              <a:gd name="T4" fmla="*/ 5 w 11"/>
              <a:gd name="T5" fmla="*/ 34 h 37"/>
              <a:gd name="T6" fmla="*/ 3 w 11"/>
              <a:gd name="T7" fmla="*/ 31 h 37"/>
              <a:gd name="T8" fmla="*/ 3 w 11"/>
              <a:gd name="T9" fmla="*/ 29 h 37"/>
              <a:gd name="T10" fmla="*/ 0 w 11"/>
              <a:gd name="T11" fmla="*/ 8 h 37"/>
              <a:gd name="T12" fmla="*/ 0 w 11"/>
              <a:gd name="T13" fmla="*/ 5 h 37"/>
              <a:gd name="T14" fmla="*/ 0 w 11"/>
              <a:gd name="T15" fmla="*/ 3 h 37"/>
              <a:gd name="T16" fmla="*/ 0 w 11"/>
              <a:gd name="T17" fmla="*/ 0 h 37"/>
              <a:gd name="T18" fmla="*/ 3 w 11"/>
              <a:gd name="T19" fmla="*/ 0 h 37"/>
              <a:gd name="T20" fmla="*/ 5 w 11"/>
              <a:gd name="T21" fmla="*/ 0 h 37"/>
              <a:gd name="T22" fmla="*/ 5 w 11"/>
              <a:gd name="T23" fmla="*/ 3 h 37"/>
              <a:gd name="T24" fmla="*/ 5 w 11"/>
              <a:gd name="T25" fmla="*/ 5 h 37"/>
              <a:gd name="T26" fmla="*/ 5 w 11"/>
              <a:gd name="T27" fmla="*/ 8 h 37"/>
              <a:gd name="T28" fmla="*/ 8 w 11"/>
              <a:gd name="T29" fmla="*/ 29 h 37"/>
              <a:gd name="T30" fmla="*/ 11 w 11"/>
              <a:gd name="T31" fmla="*/ 29 h 37"/>
              <a:gd name="T32" fmla="*/ 11 w 11"/>
              <a:gd name="T33" fmla="*/ 31 h 37"/>
              <a:gd name="T34" fmla="*/ 11 w 11"/>
              <a:gd name="T35" fmla="*/ 34 h 37"/>
              <a:gd name="T36" fmla="*/ 11 w 11"/>
              <a:gd name="T37" fmla="*/ 37 h 37"/>
              <a:gd name="T38" fmla="*/ 8 w 11"/>
              <a:gd name="T39" fmla="*/ 37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11" h="37">
                <a:moveTo>
                  <a:pt x="8" y="37"/>
                </a:moveTo>
                <a:lnTo>
                  <a:pt x="5" y="37"/>
                </a:lnTo>
                <a:lnTo>
                  <a:pt x="5" y="34"/>
                </a:lnTo>
                <a:lnTo>
                  <a:pt x="3" y="31"/>
                </a:lnTo>
                <a:lnTo>
                  <a:pt x="3" y="29"/>
                </a:lnTo>
                <a:lnTo>
                  <a:pt x="0" y="8"/>
                </a:lnTo>
                <a:lnTo>
                  <a:pt x="0" y="5"/>
                </a:lnTo>
                <a:lnTo>
                  <a:pt x="0" y="3"/>
                </a:lnTo>
                <a:lnTo>
                  <a:pt x="0" y="0"/>
                </a:lnTo>
                <a:lnTo>
                  <a:pt x="3" y="0"/>
                </a:lnTo>
                <a:lnTo>
                  <a:pt x="5" y="0"/>
                </a:lnTo>
                <a:lnTo>
                  <a:pt x="5" y="3"/>
                </a:lnTo>
                <a:lnTo>
                  <a:pt x="5" y="5"/>
                </a:lnTo>
                <a:lnTo>
                  <a:pt x="5" y="8"/>
                </a:lnTo>
                <a:lnTo>
                  <a:pt x="8" y="29"/>
                </a:lnTo>
                <a:lnTo>
                  <a:pt x="11" y="29"/>
                </a:lnTo>
                <a:lnTo>
                  <a:pt x="11" y="31"/>
                </a:lnTo>
                <a:lnTo>
                  <a:pt x="11" y="34"/>
                </a:lnTo>
                <a:lnTo>
                  <a:pt x="11" y="37"/>
                </a:lnTo>
                <a:lnTo>
                  <a:pt x="8" y="37"/>
                </a:lnTo>
              </a:path>
            </a:pathLst>
          </a:custGeom>
          <a:noFill/>
          <a:ln w="4763">
            <a:solidFill>
              <a:srgbClr val="6E6E6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307" name="Freeform 97"/>
          <p:cNvSpPr>
            <a:spLocks/>
          </p:cNvSpPr>
          <p:nvPr/>
        </p:nvSpPr>
        <p:spPr bwMode="auto">
          <a:xfrm>
            <a:off x="3572608" y="4760914"/>
            <a:ext cx="256443" cy="257175"/>
          </a:xfrm>
          <a:custGeom>
            <a:avLst/>
            <a:gdLst>
              <a:gd name="T0" fmla="*/ 68 w 175"/>
              <a:gd name="T1" fmla="*/ 0 h 162"/>
              <a:gd name="T2" fmla="*/ 76 w 175"/>
              <a:gd name="T3" fmla="*/ 3 h 162"/>
              <a:gd name="T4" fmla="*/ 86 w 175"/>
              <a:gd name="T5" fmla="*/ 3 h 162"/>
              <a:gd name="T6" fmla="*/ 94 w 175"/>
              <a:gd name="T7" fmla="*/ 5 h 162"/>
              <a:gd name="T8" fmla="*/ 110 w 175"/>
              <a:gd name="T9" fmla="*/ 8 h 162"/>
              <a:gd name="T10" fmla="*/ 123 w 175"/>
              <a:gd name="T11" fmla="*/ 5 h 162"/>
              <a:gd name="T12" fmla="*/ 133 w 175"/>
              <a:gd name="T13" fmla="*/ 5 h 162"/>
              <a:gd name="T14" fmla="*/ 141 w 175"/>
              <a:gd name="T15" fmla="*/ 8 h 162"/>
              <a:gd name="T16" fmla="*/ 149 w 175"/>
              <a:gd name="T17" fmla="*/ 16 h 162"/>
              <a:gd name="T18" fmla="*/ 159 w 175"/>
              <a:gd name="T19" fmla="*/ 21 h 162"/>
              <a:gd name="T20" fmla="*/ 159 w 175"/>
              <a:gd name="T21" fmla="*/ 32 h 162"/>
              <a:gd name="T22" fmla="*/ 156 w 175"/>
              <a:gd name="T23" fmla="*/ 45 h 162"/>
              <a:gd name="T24" fmla="*/ 151 w 175"/>
              <a:gd name="T25" fmla="*/ 55 h 162"/>
              <a:gd name="T26" fmla="*/ 149 w 175"/>
              <a:gd name="T27" fmla="*/ 71 h 162"/>
              <a:gd name="T28" fmla="*/ 149 w 175"/>
              <a:gd name="T29" fmla="*/ 76 h 162"/>
              <a:gd name="T30" fmla="*/ 156 w 175"/>
              <a:gd name="T31" fmla="*/ 84 h 162"/>
              <a:gd name="T32" fmla="*/ 162 w 175"/>
              <a:gd name="T33" fmla="*/ 89 h 162"/>
              <a:gd name="T34" fmla="*/ 162 w 175"/>
              <a:gd name="T35" fmla="*/ 92 h 162"/>
              <a:gd name="T36" fmla="*/ 164 w 175"/>
              <a:gd name="T37" fmla="*/ 100 h 162"/>
              <a:gd name="T38" fmla="*/ 172 w 175"/>
              <a:gd name="T39" fmla="*/ 107 h 162"/>
              <a:gd name="T40" fmla="*/ 175 w 175"/>
              <a:gd name="T41" fmla="*/ 113 h 162"/>
              <a:gd name="T42" fmla="*/ 170 w 175"/>
              <a:gd name="T43" fmla="*/ 123 h 162"/>
              <a:gd name="T44" fmla="*/ 167 w 175"/>
              <a:gd name="T45" fmla="*/ 126 h 162"/>
              <a:gd name="T46" fmla="*/ 167 w 175"/>
              <a:gd name="T47" fmla="*/ 136 h 162"/>
              <a:gd name="T48" fmla="*/ 162 w 175"/>
              <a:gd name="T49" fmla="*/ 147 h 162"/>
              <a:gd name="T50" fmla="*/ 156 w 175"/>
              <a:gd name="T51" fmla="*/ 157 h 162"/>
              <a:gd name="T52" fmla="*/ 143 w 175"/>
              <a:gd name="T53" fmla="*/ 162 h 162"/>
              <a:gd name="T54" fmla="*/ 138 w 175"/>
              <a:gd name="T55" fmla="*/ 157 h 162"/>
              <a:gd name="T56" fmla="*/ 130 w 175"/>
              <a:gd name="T57" fmla="*/ 149 h 162"/>
              <a:gd name="T58" fmla="*/ 120 w 175"/>
              <a:gd name="T59" fmla="*/ 144 h 162"/>
              <a:gd name="T60" fmla="*/ 115 w 175"/>
              <a:gd name="T61" fmla="*/ 133 h 162"/>
              <a:gd name="T62" fmla="*/ 112 w 175"/>
              <a:gd name="T63" fmla="*/ 120 h 162"/>
              <a:gd name="T64" fmla="*/ 110 w 175"/>
              <a:gd name="T65" fmla="*/ 113 h 162"/>
              <a:gd name="T66" fmla="*/ 102 w 175"/>
              <a:gd name="T67" fmla="*/ 105 h 162"/>
              <a:gd name="T68" fmla="*/ 99 w 175"/>
              <a:gd name="T69" fmla="*/ 97 h 162"/>
              <a:gd name="T70" fmla="*/ 104 w 175"/>
              <a:gd name="T71" fmla="*/ 92 h 162"/>
              <a:gd name="T72" fmla="*/ 99 w 175"/>
              <a:gd name="T73" fmla="*/ 81 h 162"/>
              <a:gd name="T74" fmla="*/ 89 w 175"/>
              <a:gd name="T75" fmla="*/ 76 h 162"/>
              <a:gd name="T76" fmla="*/ 76 w 175"/>
              <a:gd name="T77" fmla="*/ 79 h 162"/>
              <a:gd name="T78" fmla="*/ 76 w 175"/>
              <a:gd name="T79" fmla="*/ 81 h 162"/>
              <a:gd name="T80" fmla="*/ 73 w 175"/>
              <a:gd name="T81" fmla="*/ 84 h 162"/>
              <a:gd name="T82" fmla="*/ 70 w 175"/>
              <a:gd name="T83" fmla="*/ 76 h 162"/>
              <a:gd name="T84" fmla="*/ 65 w 175"/>
              <a:gd name="T85" fmla="*/ 66 h 162"/>
              <a:gd name="T86" fmla="*/ 60 w 175"/>
              <a:gd name="T87" fmla="*/ 55 h 162"/>
              <a:gd name="T88" fmla="*/ 57 w 175"/>
              <a:gd name="T89" fmla="*/ 53 h 162"/>
              <a:gd name="T90" fmla="*/ 52 w 175"/>
              <a:gd name="T91" fmla="*/ 47 h 162"/>
              <a:gd name="T92" fmla="*/ 49 w 175"/>
              <a:gd name="T93" fmla="*/ 45 h 162"/>
              <a:gd name="T94" fmla="*/ 44 w 175"/>
              <a:gd name="T95" fmla="*/ 39 h 162"/>
              <a:gd name="T96" fmla="*/ 34 w 175"/>
              <a:gd name="T97" fmla="*/ 45 h 162"/>
              <a:gd name="T98" fmla="*/ 21 w 175"/>
              <a:gd name="T99" fmla="*/ 42 h 162"/>
              <a:gd name="T100" fmla="*/ 16 w 175"/>
              <a:gd name="T101" fmla="*/ 45 h 162"/>
              <a:gd name="T102" fmla="*/ 10 w 175"/>
              <a:gd name="T103" fmla="*/ 39 h 162"/>
              <a:gd name="T104" fmla="*/ 5 w 175"/>
              <a:gd name="T105" fmla="*/ 29 h 162"/>
              <a:gd name="T106" fmla="*/ 0 w 175"/>
              <a:gd name="T107" fmla="*/ 24 h 162"/>
              <a:gd name="T108" fmla="*/ 0 w 175"/>
              <a:gd name="T109" fmla="*/ 19 h 162"/>
              <a:gd name="T110" fmla="*/ 10 w 175"/>
              <a:gd name="T111" fmla="*/ 19 h 162"/>
              <a:gd name="T112" fmla="*/ 13 w 175"/>
              <a:gd name="T113" fmla="*/ 11 h 162"/>
              <a:gd name="T114" fmla="*/ 13 w 175"/>
              <a:gd name="T115" fmla="*/ 5 h 162"/>
              <a:gd name="T116" fmla="*/ 21 w 175"/>
              <a:gd name="T117" fmla="*/ 0 h 162"/>
              <a:gd name="T118" fmla="*/ 26 w 175"/>
              <a:gd name="T119" fmla="*/ 0 h 162"/>
              <a:gd name="T120" fmla="*/ 34 w 175"/>
              <a:gd name="T121" fmla="*/ 3 h 162"/>
              <a:gd name="T122" fmla="*/ 39 w 175"/>
              <a:gd name="T123" fmla="*/ 8 h 162"/>
              <a:gd name="T124" fmla="*/ 49 w 175"/>
              <a:gd name="T125" fmla="*/ 0 h 1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75" h="162">
                <a:moveTo>
                  <a:pt x="55" y="0"/>
                </a:moveTo>
                <a:lnTo>
                  <a:pt x="57" y="0"/>
                </a:lnTo>
                <a:lnTo>
                  <a:pt x="60" y="0"/>
                </a:lnTo>
                <a:lnTo>
                  <a:pt x="63" y="0"/>
                </a:lnTo>
                <a:lnTo>
                  <a:pt x="65" y="0"/>
                </a:lnTo>
                <a:lnTo>
                  <a:pt x="68" y="0"/>
                </a:lnTo>
                <a:lnTo>
                  <a:pt x="70" y="0"/>
                </a:lnTo>
                <a:lnTo>
                  <a:pt x="70" y="3"/>
                </a:lnTo>
                <a:lnTo>
                  <a:pt x="70" y="0"/>
                </a:lnTo>
                <a:lnTo>
                  <a:pt x="70" y="3"/>
                </a:lnTo>
                <a:lnTo>
                  <a:pt x="73" y="3"/>
                </a:lnTo>
                <a:lnTo>
                  <a:pt x="76" y="3"/>
                </a:lnTo>
                <a:lnTo>
                  <a:pt x="78" y="3"/>
                </a:lnTo>
                <a:lnTo>
                  <a:pt x="81" y="3"/>
                </a:lnTo>
                <a:lnTo>
                  <a:pt x="83" y="3"/>
                </a:lnTo>
                <a:lnTo>
                  <a:pt x="83" y="5"/>
                </a:lnTo>
                <a:lnTo>
                  <a:pt x="86" y="5"/>
                </a:lnTo>
                <a:lnTo>
                  <a:pt x="86" y="3"/>
                </a:lnTo>
                <a:lnTo>
                  <a:pt x="83" y="3"/>
                </a:lnTo>
                <a:lnTo>
                  <a:pt x="86" y="3"/>
                </a:lnTo>
                <a:lnTo>
                  <a:pt x="89" y="3"/>
                </a:lnTo>
                <a:lnTo>
                  <a:pt x="91" y="3"/>
                </a:lnTo>
                <a:lnTo>
                  <a:pt x="94" y="3"/>
                </a:lnTo>
                <a:lnTo>
                  <a:pt x="94" y="5"/>
                </a:lnTo>
                <a:lnTo>
                  <a:pt x="96" y="5"/>
                </a:lnTo>
                <a:lnTo>
                  <a:pt x="99" y="8"/>
                </a:lnTo>
                <a:lnTo>
                  <a:pt x="102" y="8"/>
                </a:lnTo>
                <a:lnTo>
                  <a:pt x="104" y="8"/>
                </a:lnTo>
                <a:lnTo>
                  <a:pt x="107" y="8"/>
                </a:lnTo>
                <a:lnTo>
                  <a:pt x="110" y="8"/>
                </a:lnTo>
                <a:lnTo>
                  <a:pt x="112" y="8"/>
                </a:lnTo>
                <a:lnTo>
                  <a:pt x="115" y="8"/>
                </a:lnTo>
                <a:lnTo>
                  <a:pt x="115" y="5"/>
                </a:lnTo>
                <a:lnTo>
                  <a:pt x="117" y="5"/>
                </a:lnTo>
                <a:lnTo>
                  <a:pt x="120" y="5"/>
                </a:lnTo>
                <a:lnTo>
                  <a:pt x="123" y="5"/>
                </a:lnTo>
                <a:lnTo>
                  <a:pt x="125" y="5"/>
                </a:lnTo>
                <a:lnTo>
                  <a:pt x="125" y="3"/>
                </a:lnTo>
                <a:lnTo>
                  <a:pt x="128" y="3"/>
                </a:lnTo>
                <a:lnTo>
                  <a:pt x="130" y="3"/>
                </a:lnTo>
                <a:lnTo>
                  <a:pt x="130" y="5"/>
                </a:lnTo>
                <a:lnTo>
                  <a:pt x="133" y="5"/>
                </a:lnTo>
                <a:lnTo>
                  <a:pt x="136" y="5"/>
                </a:lnTo>
                <a:lnTo>
                  <a:pt x="136" y="8"/>
                </a:lnTo>
                <a:lnTo>
                  <a:pt x="138" y="8"/>
                </a:lnTo>
                <a:lnTo>
                  <a:pt x="141" y="8"/>
                </a:lnTo>
                <a:lnTo>
                  <a:pt x="141" y="11"/>
                </a:lnTo>
                <a:lnTo>
                  <a:pt x="141" y="8"/>
                </a:lnTo>
                <a:lnTo>
                  <a:pt x="141" y="11"/>
                </a:lnTo>
                <a:lnTo>
                  <a:pt x="143" y="11"/>
                </a:lnTo>
                <a:lnTo>
                  <a:pt x="143" y="13"/>
                </a:lnTo>
                <a:lnTo>
                  <a:pt x="146" y="13"/>
                </a:lnTo>
                <a:lnTo>
                  <a:pt x="146" y="16"/>
                </a:lnTo>
                <a:lnTo>
                  <a:pt x="149" y="16"/>
                </a:lnTo>
                <a:lnTo>
                  <a:pt x="151" y="16"/>
                </a:lnTo>
                <a:lnTo>
                  <a:pt x="154" y="16"/>
                </a:lnTo>
                <a:lnTo>
                  <a:pt x="156" y="16"/>
                </a:lnTo>
                <a:lnTo>
                  <a:pt x="156" y="19"/>
                </a:lnTo>
                <a:lnTo>
                  <a:pt x="156" y="21"/>
                </a:lnTo>
                <a:lnTo>
                  <a:pt x="159" y="21"/>
                </a:lnTo>
                <a:lnTo>
                  <a:pt x="159" y="24"/>
                </a:lnTo>
                <a:lnTo>
                  <a:pt x="159" y="26"/>
                </a:lnTo>
                <a:lnTo>
                  <a:pt x="156" y="26"/>
                </a:lnTo>
                <a:lnTo>
                  <a:pt x="159" y="26"/>
                </a:lnTo>
                <a:lnTo>
                  <a:pt x="159" y="29"/>
                </a:lnTo>
                <a:lnTo>
                  <a:pt x="159" y="32"/>
                </a:lnTo>
                <a:lnTo>
                  <a:pt x="159" y="34"/>
                </a:lnTo>
                <a:lnTo>
                  <a:pt x="159" y="37"/>
                </a:lnTo>
                <a:lnTo>
                  <a:pt x="159" y="39"/>
                </a:lnTo>
                <a:lnTo>
                  <a:pt x="159" y="42"/>
                </a:lnTo>
                <a:lnTo>
                  <a:pt x="159" y="45"/>
                </a:lnTo>
                <a:lnTo>
                  <a:pt x="156" y="45"/>
                </a:lnTo>
                <a:lnTo>
                  <a:pt x="156" y="47"/>
                </a:lnTo>
                <a:lnTo>
                  <a:pt x="156" y="50"/>
                </a:lnTo>
                <a:lnTo>
                  <a:pt x="156" y="53"/>
                </a:lnTo>
                <a:lnTo>
                  <a:pt x="154" y="53"/>
                </a:lnTo>
                <a:lnTo>
                  <a:pt x="154" y="55"/>
                </a:lnTo>
                <a:lnTo>
                  <a:pt x="151" y="55"/>
                </a:lnTo>
                <a:lnTo>
                  <a:pt x="151" y="58"/>
                </a:lnTo>
                <a:lnTo>
                  <a:pt x="151" y="60"/>
                </a:lnTo>
                <a:lnTo>
                  <a:pt x="151" y="63"/>
                </a:lnTo>
                <a:lnTo>
                  <a:pt x="149" y="66"/>
                </a:lnTo>
                <a:lnTo>
                  <a:pt x="149" y="68"/>
                </a:lnTo>
                <a:lnTo>
                  <a:pt x="149" y="71"/>
                </a:lnTo>
                <a:lnTo>
                  <a:pt x="146" y="71"/>
                </a:lnTo>
                <a:lnTo>
                  <a:pt x="146" y="73"/>
                </a:lnTo>
                <a:lnTo>
                  <a:pt x="149" y="73"/>
                </a:lnTo>
                <a:lnTo>
                  <a:pt x="146" y="73"/>
                </a:lnTo>
                <a:lnTo>
                  <a:pt x="146" y="76"/>
                </a:lnTo>
                <a:lnTo>
                  <a:pt x="149" y="76"/>
                </a:lnTo>
                <a:lnTo>
                  <a:pt x="149" y="79"/>
                </a:lnTo>
                <a:lnTo>
                  <a:pt x="151" y="79"/>
                </a:lnTo>
                <a:lnTo>
                  <a:pt x="151" y="81"/>
                </a:lnTo>
                <a:lnTo>
                  <a:pt x="154" y="81"/>
                </a:lnTo>
                <a:lnTo>
                  <a:pt x="154" y="84"/>
                </a:lnTo>
                <a:lnTo>
                  <a:pt x="156" y="84"/>
                </a:lnTo>
                <a:lnTo>
                  <a:pt x="156" y="86"/>
                </a:lnTo>
                <a:lnTo>
                  <a:pt x="159" y="86"/>
                </a:lnTo>
                <a:lnTo>
                  <a:pt x="159" y="89"/>
                </a:lnTo>
                <a:lnTo>
                  <a:pt x="159" y="86"/>
                </a:lnTo>
                <a:lnTo>
                  <a:pt x="159" y="89"/>
                </a:lnTo>
                <a:lnTo>
                  <a:pt x="162" y="89"/>
                </a:lnTo>
                <a:lnTo>
                  <a:pt x="159" y="89"/>
                </a:lnTo>
                <a:lnTo>
                  <a:pt x="162" y="89"/>
                </a:lnTo>
                <a:lnTo>
                  <a:pt x="159" y="89"/>
                </a:lnTo>
                <a:lnTo>
                  <a:pt x="162" y="89"/>
                </a:lnTo>
                <a:lnTo>
                  <a:pt x="159" y="89"/>
                </a:lnTo>
                <a:lnTo>
                  <a:pt x="162" y="92"/>
                </a:lnTo>
                <a:lnTo>
                  <a:pt x="162" y="94"/>
                </a:lnTo>
                <a:lnTo>
                  <a:pt x="162" y="97"/>
                </a:lnTo>
                <a:lnTo>
                  <a:pt x="164" y="97"/>
                </a:lnTo>
                <a:lnTo>
                  <a:pt x="164" y="100"/>
                </a:lnTo>
                <a:lnTo>
                  <a:pt x="167" y="100"/>
                </a:lnTo>
                <a:lnTo>
                  <a:pt x="164" y="100"/>
                </a:lnTo>
                <a:lnTo>
                  <a:pt x="167" y="100"/>
                </a:lnTo>
                <a:lnTo>
                  <a:pt x="167" y="102"/>
                </a:lnTo>
                <a:lnTo>
                  <a:pt x="167" y="105"/>
                </a:lnTo>
                <a:lnTo>
                  <a:pt x="167" y="107"/>
                </a:lnTo>
                <a:lnTo>
                  <a:pt x="170" y="107"/>
                </a:lnTo>
                <a:lnTo>
                  <a:pt x="172" y="107"/>
                </a:lnTo>
                <a:lnTo>
                  <a:pt x="170" y="107"/>
                </a:lnTo>
                <a:lnTo>
                  <a:pt x="170" y="110"/>
                </a:lnTo>
                <a:lnTo>
                  <a:pt x="172" y="107"/>
                </a:lnTo>
                <a:lnTo>
                  <a:pt x="172" y="110"/>
                </a:lnTo>
                <a:lnTo>
                  <a:pt x="172" y="113"/>
                </a:lnTo>
                <a:lnTo>
                  <a:pt x="175" y="113"/>
                </a:lnTo>
                <a:lnTo>
                  <a:pt x="175" y="115"/>
                </a:lnTo>
                <a:lnTo>
                  <a:pt x="175" y="118"/>
                </a:lnTo>
                <a:lnTo>
                  <a:pt x="172" y="118"/>
                </a:lnTo>
                <a:lnTo>
                  <a:pt x="172" y="120"/>
                </a:lnTo>
                <a:lnTo>
                  <a:pt x="170" y="120"/>
                </a:lnTo>
                <a:lnTo>
                  <a:pt x="170" y="123"/>
                </a:lnTo>
                <a:lnTo>
                  <a:pt x="170" y="126"/>
                </a:lnTo>
                <a:lnTo>
                  <a:pt x="170" y="123"/>
                </a:lnTo>
                <a:lnTo>
                  <a:pt x="167" y="123"/>
                </a:lnTo>
                <a:lnTo>
                  <a:pt x="167" y="126"/>
                </a:lnTo>
                <a:lnTo>
                  <a:pt x="167" y="123"/>
                </a:lnTo>
                <a:lnTo>
                  <a:pt x="167" y="126"/>
                </a:lnTo>
                <a:lnTo>
                  <a:pt x="164" y="126"/>
                </a:lnTo>
                <a:lnTo>
                  <a:pt x="164" y="128"/>
                </a:lnTo>
                <a:lnTo>
                  <a:pt x="164" y="131"/>
                </a:lnTo>
                <a:lnTo>
                  <a:pt x="164" y="133"/>
                </a:lnTo>
                <a:lnTo>
                  <a:pt x="164" y="136"/>
                </a:lnTo>
                <a:lnTo>
                  <a:pt x="167" y="136"/>
                </a:lnTo>
                <a:lnTo>
                  <a:pt x="167" y="139"/>
                </a:lnTo>
                <a:lnTo>
                  <a:pt x="164" y="139"/>
                </a:lnTo>
                <a:lnTo>
                  <a:pt x="164" y="141"/>
                </a:lnTo>
                <a:lnTo>
                  <a:pt x="164" y="144"/>
                </a:lnTo>
                <a:lnTo>
                  <a:pt x="162" y="144"/>
                </a:lnTo>
                <a:lnTo>
                  <a:pt x="162" y="147"/>
                </a:lnTo>
                <a:lnTo>
                  <a:pt x="159" y="147"/>
                </a:lnTo>
                <a:lnTo>
                  <a:pt x="159" y="149"/>
                </a:lnTo>
                <a:lnTo>
                  <a:pt x="156" y="149"/>
                </a:lnTo>
                <a:lnTo>
                  <a:pt x="156" y="152"/>
                </a:lnTo>
                <a:lnTo>
                  <a:pt x="156" y="154"/>
                </a:lnTo>
                <a:lnTo>
                  <a:pt x="156" y="157"/>
                </a:lnTo>
                <a:lnTo>
                  <a:pt x="154" y="160"/>
                </a:lnTo>
                <a:lnTo>
                  <a:pt x="151" y="160"/>
                </a:lnTo>
                <a:lnTo>
                  <a:pt x="149" y="160"/>
                </a:lnTo>
                <a:lnTo>
                  <a:pt x="146" y="160"/>
                </a:lnTo>
                <a:lnTo>
                  <a:pt x="146" y="162"/>
                </a:lnTo>
                <a:lnTo>
                  <a:pt x="143" y="162"/>
                </a:lnTo>
                <a:lnTo>
                  <a:pt x="143" y="160"/>
                </a:lnTo>
                <a:lnTo>
                  <a:pt x="141" y="160"/>
                </a:lnTo>
                <a:lnTo>
                  <a:pt x="138" y="160"/>
                </a:lnTo>
                <a:lnTo>
                  <a:pt x="138" y="157"/>
                </a:lnTo>
                <a:lnTo>
                  <a:pt x="138" y="160"/>
                </a:lnTo>
                <a:lnTo>
                  <a:pt x="138" y="157"/>
                </a:lnTo>
                <a:lnTo>
                  <a:pt x="136" y="157"/>
                </a:lnTo>
                <a:lnTo>
                  <a:pt x="136" y="154"/>
                </a:lnTo>
                <a:lnTo>
                  <a:pt x="136" y="152"/>
                </a:lnTo>
                <a:lnTo>
                  <a:pt x="133" y="152"/>
                </a:lnTo>
                <a:lnTo>
                  <a:pt x="133" y="149"/>
                </a:lnTo>
                <a:lnTo>
                  <a:pt x="130" y="149"/>
                </a:lnTo>
                <a:lnTo>
                  <a:pt x="128" y="149"/>
                </a:lnTo>
                <a:lnTo>
                  <a:pt x="125" y="149"/>
                </a:lnTo>
                <a:lnTo>
                  <a:pt x="125" y="147"/>
                </a:lnTo>
                <a:lnTo>
                  <a:pt x="123" y="147"/>
                </a:lnTo>
                <a:lnTo>
                  <a:pt x="120" y="147"/>
                </a:lnTo>
                <a:lnTo>
                  <a:pt x="120" y="144"/>
                </a:lnTo>
                <a:lnTo>
                  <a:pt x="117" y="144"/>
                </a:lnTo>
                <a:lnTo>
                  <a:pt x="117" y="141"/>
                </a:lnTo>
                <a:lnTo>
                  <a:pt x="117" y="139"/>
                </a:lnTo>
                <a:lnTo>
                  <a:pt x="115" y="139"/>
                </a:lnTo>
                <a:lnTo>
                  <a:pt x="115" y="136"/>
                </a:lnTo>
                <a:lnTo>
                  <a:pt x="115" y="133"/>
                </a:lnTo>
                <a:lnTo>
                  <a:pt x="115" y="131"/>
                </a:lnTo>
                <a:lnTo>
                  <a:pt x="115" y="128"/>
                </a:lnTo>
                <a:lnTo>
                  <a:pt x="115" y="126"/>
                </a:lnTo>
                <a:lnTo>
                  <a:pt x="115" y="123"/>
                </a:lnTo>
                <a:lnTo>
                  <a:pt x="112" y="123"/>
                </a:lnTo>
                <a:lnTo>
                  <a:pt x="112" y="120"/>
                </a:lnTo>
                <a:lnTo>
                  <a:pt x="112" y="118"/>
                </a:lnTo>
                <a:lnTo>
                  <a:pt x="110" y="118"/>
                </a:lnTo>
                <a:lnTo>
                  <a:pt x="112" y="118"/>
                </a:lnTo>
                <a:lnTo>
                  <a:pt x="110" y="118"/>
                </a:lnTo>
                <a:lnTo>
                  <a:pt x="110" y="115"/>
                </a:lnTo>
                <a:lnTo>
                  <a:pt x="110" y="113"/>
                </a:lnTo>
                <a:lnTo>
                  <a:pt x="107" y="113"/>
                </a:lnTo>
                <a:lnTo>
                  <a:pt x="107" y="110"/>
                </a:lnTo>
                <a:lnTo>
                  <a:pt x="104" y="110"/>
                </a:lnTo>
                <a:lnTo>
                  <a:pt x="104" y="107"/>
                </a:lnTo>
                <a:lnTo>
                  <a:pt x="102" y="107"/>
                </a:lnTo>
                <a:lnTo>
                  <a:pt x="102" y="105"/>
                </a:lnTo>
                <a:lnTo>
                  <a:pt x="99" y="105"/>
                </a:lnTo>
                <a:lnTo>
                  <a:pt x="99" y="102"/>
                </a:lnTo>
                <a:lnTo>
                  <a:pt x="99" y="100"/>
                </a:lnTo>
                <a:lnTo>
                  <a:pt x="99" y="97"/>
                </a:lnTo>
                <a:lnTo>
                  <a:pt x="99" y="94"/>
                </a:lnTo>
                <a:lnTo>
                  <a:pt x="99" y="97"/>
                </a:lnTo>
                <a:lnTo>
                  <a:pt x="99" y="94"/>
                </a:lnTo>
                <a:lnTo>
                  <a:pt x="102" y="94"/>
                </a:lnTo>
                <a:lnTo>
                  <a:pt x="102" y="92"/>
                </a:lnTo>
                <a:lnTo>
                  <a:pt x="102" y="94"/>
                </a:lnTo>
                <a:lnTo>
                  <a:pt x="102" y="92"/>
                </a:lnTo>
                <a:lnTo>
                  <a:pt x="104" y="92"/>
                </a:lnTo>
                <a:lnTo>
                  <a:pt x="104" y="89"/>
                </a:lnTo>
                <a:lnTo>
                  <a:pt x="104" y="86"/>
                </a:lnTo>
                <a:lnTo>
                  <a:pt x="102" y="86"/>
                </a:lnTo>
                <a:lnTo>
                  <a:pt x="102" y="84"/>
                </a:lnTo>
                <a:lnTo>
                  <a:pt x="99" y="84"/>
                </a:lnTo>
                <a:lnTo>
                  <a:pt x="99" y="81"/>
                </a:lnTo>
                <a:lnTo>
                  <a:pt x="96" y="81"/>
                </a:lnTo>
                <a:lnTo>
                  <a:pt x="94" y="81"/>
                </a:lnTo>
                <a:lnTo>
                  <a:pt x="91" y="81"/>
                </a:lnTo>
                <a:lnTo>
                  <a:pt x="91" y="79"/>
                </a:lnTo>
                <a:lnTo>
                  <a:pt x="89" y="79"/>
                </a:lnTo>
                <a:lnTo>
                  <a:pt x="89" y="76"/>
                </a:lnTo>
                <a:lnTo>
                  <a:pt x="86" y="76"/>
                </a:lnTo>
                <a:lnTo>
                  <a:pt x="83" y="76"/>
                </a:lnTo>
                <a:lnTo>
                  <a:pt x="81" y="76"/>
                </a:lnTo>
                <a:lnTo>
                  <a:pt x="81" y="79"/>
                </a:lnTo>
                <a:lnTo>
                  <a:pt x="78" y="79"/>
                </a:lnTo>
                <a:lnTo>
                  <a:pt x="76" y="79"/>
                </a:lnTo>
                <a:lnTo>
                  <a:pt x="78" y="79"/>
                </a:lnTo>
                <a:lnTo>
                  <a:pt x="76" y="79"/>
                </a:lnTo>
                <a:lnTo>
                  <a:pt x="78" y="79"/>
                </a:lnTo>
                <a:lnTo>
                  <a:pt x="76" y="81"/>
                </a:lnTo>
                <a:lnTo>
                  <a:pt x="78" y="81"/>
                </a:lnTo>
                <a:lnTo>
                  <a:pt x="76" y="81"/>
                </a:lnTo>
                <a:lnTo>
                  <a:pt x="76" y="84"/>
                </a:lnTo>
                <a:lnTo>
                  <a:pt x="76" y="86"/>
                </a:lnTo>
                <a:lnTo>
                  <a:pt x="73" y="86"/>
                </a:lnTo>
                <a:lnTo>
                  <a:pt x="70" y="86"/>
                </a:lnTo>
                <a:lnTo>
                  <a:pt x="70" y="84"/>
                </a:lnTo>
                <a:lnTo>
                  <a:pt x="73" y="84"/>
                </a:lnTo>
                <a:lnTo>
                  <a:pt x="70" y="84"/>
                </a:lnTo>
                <a:lnTo>
                  <a:pt x="70" y="81"/>
                </a:lnTo>
                <a:lnTo>
                  <a:pt x="73" y="81"/>
                </a:lnTo>
                <a:lnTo>
                  <a:pt x="73" y="79"/>
                </a:lnTo>
                <a:lnTo>
                  <a:pt x="73" y="76"/>
                </a:lnTo>
                <a:lnTo>
                  <a:pt x="70" y="76"/>
                </a:lnTo>
                <a:lnTo>
                  <a:pt x="70" y="73"/>
                </a:lnTo>
                <a:lnTo>
                  <a:pt x="70" y="71"/>
                </a:lnTo>
                <a:lnTo>
                  <a:pt x="68" y="71"/>
                </a:lnTo>
                <a:lnTo>
                  <a:pt x="68" y="68"/>
                </a:lnTo>
                <a:lnTo>
                  <a:pt x="68" y="66"/>
                </a:lnTo>
                <a:lnTo>
                  <a:pt x="65" y="66"/>
                </a:lnTo>
                <a:lnTo>
                  <a:pt x="65" y="63"/>
                </a:lnTo>
                <a:lnTo>
                  <a:pt x="63" y="63"/>
                </a:lnTo>
                <a:lnTo>
                  <a:pt x="63" y="60"/>
                </a:lnTo>
                <a:lnTo>
                  <a:pt x="63" y="58"/>
                </a:lnTo>
                <a:lnTo>
                  <a:pt x="60" y="58"/>
                </a:lnTo>
                <a:lnTo>
                  <a:pt x="60" y="55"/>
                </a:lnTo>
                <a:lnTo>
                  <a:pt x="63" y="55"/>
                </a:lnTo>
                <a:lnTo>
                  <a:pt x="63" y="53"/>
                </a:lnTo>
                <a:lnTo>
                  <a:pt x="60" y="53"/>
                </a:lnTo>
                <a:lnTo>
                  <a:pt x="57" y="53"/>
                </a:lnTo>
                <a:lnTo>
                  <a:pt x="57" y="50"/>
                </a:lnTo>
                <a:lnTo>
                  <a:pt x="57" y="53"/>
                </a:lnTo>
                <a:lnTo>
                  <a:pt x="57" y="50"/>
                </a:lnTo>
                <a:lnTo>
                  <a:pt x="55" y="50"/>
                </a:lnTo>
                <a:lnTo>
                  <a:pt x="55" y="47"/>
                </a:lnTo>
                <a:lnTo>
                  <a:pt x="55" y="50"/>
                </a:lnTo>
                <a:lnTo>
                  <a:pt x="52" y="50"/>
                </a:lnTo>
                <a:lnTo>
                  <a:pt x="52" y="47"/>
                </a:lnTo>
                <a:lnTo>
                  <a:pt x="52" y="50"/>
                </a:lnTo>
                <a:lnTo>
                  <a:pt x="52" y="47"/>
                </a:lnTo>
                <a:lnTo>
                  <a:pt x="52" y="50"/>
                </a:lnTo>
                <a:lnTo>
                  <a:pt x="52" y="47"/>
                </a:lnTo>
                <a:lnTo>
                  <a:pt x="49" y="47"/>
                </a:lnTo>
                <a:lnTo>
                  <a:pt x="49" y="45"/>
                </a:lnTo>
                <a:lnTo>
                  <a:pt x="52" y="45"/>
                </a:lnTo>
                <a:lnTo>
                  <a:pt x="52" y="42"/>
                </a:lnTo>
                <a:lnTo>
                  <a:pt x="52" y="39"/>
                </a:lnTo>
                <a:lnTo>
                  <a:pt x="49" y="39"/>
                </a:lnTo>
                <a:lnTo>
                  <a:pt x="47" y="39"/>
                </a:lnTo>
                <a:lnTo>
                  <a:pt x="44" y="39"/>
                </a:lnTo>
                <a:lnTo>
                  <a:pt x="44" y="42"/>
                </a:lnTo>
                <a:lnTo>
                  <a:pt x="42" y="42"/>
                </a:lnTo>
                <a:lnTo>
                  <a:pt x="39" y="42"/>
                </a:lnTo>
                <a:lnTo>
                  <a:pt x="36" y="42"/>
                </a:lnTo>
                <a:lnTo>
                  <a:pt x="34" y="42"/>
                </a:lnTo>
                <a:lnTo>
                  <a:pt x="34" y="45"/>
                </a:lnTo>
                <a:lnTo>
                  <a:pt x="31" y="45"/>
                </a:lnTo>
                <a:lnTo>
                  <a:pt x="31" y="42"/>
                </a:lnTo>
                <a:lnTo>
                  <a:pt x="29" y="42"/>
                </a:lnTo>
                <a:lnTo>
                  <a:pt x="26" y="42"/>
                </a:lnTo>
                <a:lnTo>
                  <a:pt x="23" y="42"/>
                </a:lnTo>
                <a:lnTo>
                  <a:pt x="21" y="42"/>
                </a:lnTo>
                <a:lnTo>
                  <a:pt x="21" y="39"/>
                </a:lnTo>
                <a:lnTo>
                  <a:pt x="21" y="42"/>
                </a:lnTo>
                <a:lnTo>
                  <a:pt x="21" y="45"/>
                </a:lnTo>
                <a:lnTo>
                  <a:pt x="18" y="45"/>
                </a:lnTo>
                <a:lnTo>
                  <a:pt x="18" y="42"/>
                </a:lnTo>
                <a:lnTo>
                  <a:pt x="16" y="45"/>
                </a:lnTo>
                <a:lnTo>
                  <a:pt x="16" y="42"/>
                </a:lnTo>
                <a:lnTo>
                  <a:pt x="13" y="42"/>
                </a:lnTo>
                <a:lnTo>
                  <a:pt x="10" y="42"/>
                </a:lnTo>
                <a:lnTo>
                  <a:pt x="8" y="42"/>
                </a:lnTo>
                <a:lnTo>
                  <a:pt x="10" y="42"/>
                </a:lnTo>
                <a:lnTo>
                  <a:pt x="10" y="39"/>
                </a:lnTo>
                <a:lnTo>
                  <a:pt x="8" y="39"/>
                </a:lnTo>
                <a:lnTo>
                  <a:pt x="8" y="37"/>
                </a:lnTo>
                <a:lnTo>
                  <a:pt x="8" y="34"/>
                </a:lnTo>
                <a:lnTo>
                  <a:pt x="5" y="34"/>
                </a:lnTo>
                <a:lnTo>
                  <a:pt x="5" y="32"/>
                </a:lnTo>
                <a:lnTo>
                  <a:pt x="5" y="29"/>
                </a:lnTo>
                <a:lnTo>
                  <a:pt x="2" y="29"/>
                </a:lnTo>
                <a:lnTo>
                  <a:pt x="2" y="26"/>
                </a:lnTo>
                <a:lnTo>
                  <a:pt x="2" y="29"/>
                </a:lnTo>
                <a:lnTo>
                  <a:pt x="0" y="29"/>
                </a:lnTo>
                <a:lnTo>
                  <a:pt x="0" y="26"/>
                </a:lnTo>
                <a:lnTo>
                  <a:pt x="0" y="24"/>
                </a:lnTo>
                <a:lnTo>
                  <a:pt x="0" y="21"/>
                </a:lnTo>
                <a:lnTo>
                  <a:pt x="0" y="24"/>
                </a:lnTo>
                <a:lnTo>
                  <a:pt x="0" y="21"/>
                </a:lnTo>
                <a:lnTo>
                  <a:pt x="2" y="21"/>
                </a:lnTo>
                <a:lnTo>
                  <a:pt x="2" y="19"/>
                </a:lnTo>
                <a:lnTo>
                  <a:pt x="0" y="19"/>
                </a:lnTo>
                <a:lnTo>
                  <a:pt x="2" y="16"/>
                </a:lnTo>
                <a:lnTo>
                  <a:pt x="2" y="19"/>
                </a:lnTo>
                <a:lnTo>
                  <a:pt x="5" y="21"/>
                </a:lnTo>
                <a:lnTo>
                  <a:pt x="5" y="19"/>
                </a:lnTo>
                <a:lnTo>
                  <a:pt x="8" y="19"/>
                </a:lnTo>
                <a:lnTo>
                  <a:pt x="10" y="19"/>
                </a:lnTo>
                <a:lnTo>
                  <a:pt x="13" y="19"/>
                </a:lnTo>
                <a:lnTo>
                  <a:pt x="13" y="16"/>
                </a:lnTo>
                <a:lnTo>
                  <a:pt x="16" y="16"/>
                </a:lnTo>
                <a:lnTo>
                  <a:pt x="16" y="13"/>
                </a:lnTo>
                <a:lnTo>
                  <a:pt x="13" y="13"/>
                </a:lnTo>
                <a:lnTo>
                  <a:pt x="13" y="11"/>
                </a:lnTo>
                <a:lnTo>
                  <a:pt x="13" y="8"/>
                </a:lnTo>
                <a:lnTo>
                  <a:pt x="10" y="8"/>
                </a:lnTo>
                <a:lnTo>
                  <a:pt x="10" y="5"/>
                </a:lnTo>
                <a:lnTo>
                  <a:pt x="16" y="8"/>
                </a:lnTo>
                <a:lnTo>
                  <a:pt x="16" y="5"/>
                </a:lnTo>
                <a:lnTo>
                  <a:pt x="13" y="5"/>
                </a:lnTo>
                <a:lnTo>
                  <a:pt x="13" y="3"/>
                </a:lnTo>
                <a:lnTo>
                  <a:pt x="10" y="3"/>
                </a:lnTo>
                <a:lnTo>
                  <a:pt x="13" y="0"/>
                </a:lnTo>
                <a:lnTo>
                  <a:pt x="16" y="0"/>
                </a:lnTo>
                <a:lnTo>
                  <a:pt x="18" y="0"/>
                </a:lnTo>
                <a:lnTo>
                  <a:pt x="21" y="0"/>
                </a:lnTo>
                <a:lnTo>
                  <a:pt x="23" y="0"/>
                </a:lnTo>
                <a:lnTo>
                  <a:pt x="21" y="0"/>
                </a:lnTo>
                <a:lnTo>
                  <a:pt x="23" y="0"/>
                </a:lnTo>
                <a:lnTo>
                  <a:pt x="26" y="0"/>
                </a:lnTo>
                <a:lnTo>
                  <a:pt x="26" y="3"/>
                </a:lnTo>
                <a:lnTo>
                  <a:pt x="26" y="0"/>
                </a:lnTo>
                <a:lnTo>
                  <a:pt x="29" y="0"/>
                </a:lnTo>
                <a:lnTo>
                  <a:pt x="29" y="3"/>
                </a:lnTo>
                <a:lnTo>
                  <a:pt x="31" y="3"/>
                </a:lnTo>
                <a:lnTo>
                  <a:pt x="31" y="5"/>
                </a:lnTo>
                <a:lnTo>
                  <a:pt x="31" y="3"/>
                </a:lnTo>
                <a:lnTo>
                  <a:pt x="34" y="3"/>
                </a:lnTo>
                <a:lnTo>
                  <a:pt x="31" y="3"/>
                </a:lnTo>
                <a:lnTo>
                  <a:pt x="31" y="5"/>
                </a:lnTo>
                <a:lnTo>
                  <a:pt x="34" y="5"/>
                </a:lnTo>
                <a:lnTo>
                  <a:pt x="36" y="5"/>
                </a:lnTo>
                <a:lnTo>
                  <a:pt x="36" y="8"/>
                </a:lnTo>
                <a:lnTo>
                  <a:pt x="39" y="8"/>
                </a:lnTo>
                <a:lnTo>
                  <a:pt x="42" y="8"/>
                </a:lnTo>
                <a:lnTo>
                  <a:pt x="44" y="8"/>
                </a:lnTo>
                <a:lnTo>
                  <a:pt x="47" y="5"/>
                </a:lnTo>
                <a:lnTo>
                  <a:pt x="47" y="3"/>
                </a:lnTo>
                <a:lnTo>
                  <a:pt x="49" y="3"/>
                </a:lnTo>
                <a:lnTo>
                  <a:pt x="49" y="0"/>
                </a:lnTo>
                <a:lnTo>
                  <a:pt x="52" y="0"/>
                </a:lnTo>
                <a:lnTo>
                  <a:pt x="55" y="0"/>
                </a:lnTo>
              </a:path>
            </a:pathLst>
          </a:custGeom>
          <a:noFill/>
          <a:ln w="4763">
            <a:solidFill>
              <a:srgbClr val="6E6E6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308" name="Freeform 98"/>
          <p:cNvSpPr>
            <a:spLocks/>
          </p:cNvSpPr>
          <p:nvPr/>
        </p:nvSpPr>
        <p:spPr bwMode="auto">
          <a:xfrm>
            <a:off x="3821724" y="4670425"/>
            <a:ext cx="121627" cy="115888"/>
          </a:xfrm>
          <a:custGeom>
            <a:avLst/>
            <a:gdLst>
              <a:gd name="T0" fmla="*/ 67 w 83"/>
              <a:gd name="T1" fmla="*/ 2 h 73"/>
              <a:gd name="T2" fmla="*/ 73 w 83"/>
              <a:gd name="T3" fmla="*/ 5 h 73"/>
              <a:gd name="T4" fmla="*/ 75 w 83"/>
              <a:gd name="T5" fmla="*/ 10 h 73"/>
              <a:gd name="T6" fmla="*/ 75 w 83"/>
              <a:gd name="T7" fmla="*/ 13 h 73"/>
              <a:gd name="T8" fmla="*/ 78 w 83"/>
              <a:gd name="T9" fmla="*/ 13 h 73"/>
              <a:gd name="T10" fmla="*/ 78 w 83"/>
              <a:gd name="T11" fmla="*/ 10 h 73"/>
              <a:gd name="T12" fmla="*/ 78 w 83"/>
              <a:gd name="T13" fmla="*/ 13 h 73"/>
              <a:gd name="T14" fmla="*/ 80 w 83"/>
              <a:gd name="T15" fmla="*/ 18 h 73"/>
              <a:gd name="T16" fmla="*/ 80 w 83"/>
              <a:gd name="T17" fmla="*/ 21 h 73"/>
              <a:gd name="T18" fmla="*/ 80 w 83"/>
              <a:gd name="T19" fmla="*/ 23 h 73"/>
              <a:gd name="T20" fmla="*/ 75 w 83"/>
              <a:gd name="T21" fmla="*/ 26 h 73"/>
              <a:gd name="T22" fmla="*/ 73 w 83"/>
              <a:gd name="T23" fmla="*/ 31 h 73"/>
              <a:gd name="T24" fmla="*/ 73 w 83"/>
              <a:gd name="T25" fmla="*/ 34 h 73"/>
              <a:gd name="T26" fmla="*/ 73 w 83"/>
              <a:gd name="T27" fmla="*/ 36 h 73"/>
              <a:gd name="T28" fmla="*/ 73 w 83"/>
              <a:gd name="T29" fmla="*/ 39 h 73"/>
              <a:gd name="T30" fmla="*/ 70 w 83"/>
              <a:gd name="T31" fmla="*/ 44 h 73"/>
              <a:gd name="T32" fmla="*/ 65 w 83"/>
              <a:gd name="T33" fmla="*/ 47 h 73"/>
              <a:gd name="T34" fmla="*/ 65 w 83"/>
              <a:gd name="T35" fmla="*/ 49 h 73"/>
              <a:gd name="T36" fmla="*/ 60 w 83"/>
              <a:gd name="T37" fmla="*/ 55 h 73"/>
              <a:gd name="T38" fmla="*/ 57 w 83"/>
              <a:gd name="T39" fmla="*/ 55 h 73"/>
              <a:gd name="T40" fmla="*/ 54 w 83"/>
              <a:gd name="T41" fmla="*/ 55 h 73"/>
              <a:gd name="T42" fmla="*/ 52 w 83"/>
              <a:gd name="T43" fmla="*/ 55 h 73"/>
              <a:gd name="T44" fmla="*/ 52 w 83"/>
              <a:gd name="T45" fmla="*/ 57 h 73"/>
              <a:gd name="T46" fmla="*/ 47 w 83"/>
              <a:gd name="T47" fmla="*/ 60 h 73"/>
              <a:gd name="T48" fmla="*/ 44 w 83"/>
              <a:gd name="T49" fmla="*/ 60 h 73"/>
              <a:gd name="T50" fmla="*/ 41 w 83"/>
              <a:gd name="T51" fmla="*/ 65 h 73"/>
              <a:gd name="T52" fmla="*/ 39 w 83"/>
              <a:gd name="T53" fmla="*/ 65 h 73"/>
              <a:gd name="T54" fmla="*/ 36 w 83"/>
              <a:gd name="T55" fmla="*/ 70 h 73"/>
              <a:gd name="T56" fmla="*/ 33 w 83"/>
              <a:gd name="T57" fmla="*/ 70 h 73"/>
              <a:gd name="T58" fmla="*/ 31 w 83"/>
              <a:gd name="T59" fmla="*/ 70 h 73"/>
              <a:gd name="T60" fmla="*/ 28 w 83"/>
              <a:gd name="T61" fmla="*/ 70 h 73"/>
              <a:gd name="T62" fmla="*/ 20 w 83"/>
              <a:gd name="T63" fmla="*/ 70 h 73"/>
              <a:gd name="T64" fmla="*/ 18 w 83"/>
              <a:gd name="T65" fmla="*/ 65 h 73"/>
              <a:gd name="T66" fmla="*/ 13 w 83"/>
              <a:gd name="T67" fmla="*/ 62 h 73"/>
              <a:gd name="T68" fmla="*/ 5 w 83"/>
              <a:gd name="T69" fmla="*/ 62 h 73"/>
              <a:gd name="T70" fmla="*/ 2 w 83"/>
              <a:gd name="T71" fmla="*/ 57 h 73"/>
              <a:gd name="T72" fmla="*/ 0 w 83"/>
              <a:gd name="T73" fmla="*/ 52 h 73"/>
              <a:gd name="T74" fmla="*/ 5 w 83"/>
              <a:gd name="T75" fmla="*/ 47 h 73"/>
              <a:gd name="T76" fmla="*/ 7 w 83"/>
              <a:gd name="T77" fmla="*/ 42 h 73"/>
              <a:gd name="T78" fmla="*/ 5 w 83"/>
              <a:gd name="T79" fmla="*/ 36 h 73"/>
              <a:gd name="T80" fmla="*/ 5 w 83"/>
              <a:gd name="T81" fmla="*/ 29 h 73"/>
              <a:gd name="T82" fmla="*/ 10 w 83"/>
              <a:gd name="T83" fmla="*/ 26 h 73"/>
              <a:gd name="T84" fmla="*/ 15 w 83"/>
              <a:gd name="T85" fmla="*/ 23 h 73"/>
              <a:gd name="T86" fmla="*/ 20 w 83"/>
              <a:gd name="T87" fmla="*/ 18 h 73"/>
              <a:gd name="T88" fmla="*/ 26 w 83"/>
              <a:gd name="T89" fmla="*/ 15 h 73"/>
              <a:gd name="T90" fmla="*/ 28 w 83"/>
              <a:gd name="T91" fmla="*/ 8 h 73"/>
              <a:gd name="T92" fmla="*/ 36 w 83"/>
              <a:gd name="T93" fmla="*/ 8 h 73"/>
              <a:gd name="T94" fmla="*/ 39 w 83"/>
              <a:gd name="T95" fmla="*/ 8 h 73"/>
              <a:gd name="T96" fmla="*/ 44 w 83"/>
              <a:gd name="T97" fmla="*/ 5 h 73"/>
              <a:gd name="T98" fmla="*/ 49 w 83"/>
              <a:gd name="T99" fmla="*/ 2 h 73"/>
              <a:gd name="T100" fmla="*/ 57 w 83"/>
              <a:gd name="T101" fmla="*/ 2 h 73"/>
              <a:gd name="T102" fmla="*/ 62 w 83"/>
              <a:gd name="T103" fmla="*/ 0 h 73"/>
              <a:gd name="T104" fmla="*/ 67 w 83"/>
              <a:gd name="T105" fmla="*/ 2 h 73"/>
              <a:gd name="T106" fmla="*/ 67 w 83"/>
              <a:gd name="T107" fmla="*/ 0 h 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83" h="73">
                <a:moveTo>
                  <a:pt x="70" y="0"/>
                </a:moveTo>
                <a:lnTo>
                  <a:pt x="70" y="2"/>
                </a:lnTo>
                <a:lnTo>
                  <a:pt x="67" y="2"/>
                </a:lnTo>
                <a:lnTo>
                  <a:pt x="70" y="2"/>
                </a:lnTo>
                <a:lnTo>
                  <a:pt x="73" y="2"/>
                </a:lnTo>
                <a:lnTo>
                  <a:pt x="73" y="5"/>
                </a:lnTo>
                <a:lnTo>
                  <a:pt x="73" y="8"/>
                </a:lnTo>
                <a:lnTo>
                  <a:pt x="73" y="10"/>
                </a:lnTo>
                <a:lnTo>
                  <a:pt x="75" y="10"/>
                </a:lnTo>
                <a:lnTo>
                  <a:pt x="75" y="13"/>
                </a:lnTo>
                <a:lnTo>
                  <a:pt x="75" y="10"/>
                </a:lnTo>
                <a:lnTo>
                  <a:pt x="75" y="13"/>
                </a:lnTo>
                <a:lnTo>
                  <a:pt x="75" y="10"/>
                </a:lnTo>
                <a:lnTo>
                  <a:pt x="78" y="10"/>
                </a:lnTo>
                <a:lnTo>
                  <a:pt x="78" y="13"/>
                </a:lnTo>
                <a:lnTo>
                  <a:pt x="78" y="10"/>
                </a:lnTo>
                <a:lnTo>
                  <a:pt x="78" y="13"/>
                </a:lnTo>
                <a:lnTo>
                  <a:pt x="78" y="10"/>
                </a:lnTo>
                <a:lnTo>
                  <a:pt x="78" y="13"/>
                </a:lnTo>
                <a:lnTo>
                  <a:pt x="80" y="13"/>
                </a:lnTo>
                <a:lnTo>
                  <a:pt x="78" y="13"/>
                </a:lnTo>
                <a:lnTo>
                  <a:pt x="78" y="15"/>
                </a:lnTo>
                <a:lnTo>
                  <a:pt x="78" y="18"/>
                </a:lnTo>
                <a:lnTo>
                  <a:pt x="80" y="18"/>
                </a:lnTo>
                <a:lnTo>
                  <a:pt x="83" y="18"/>
                </a:lnTo>
                <a:lnTo>
                  <a:pt x="83" y="21"/>
                </a:lnTo>
                <a:lnTo>
                  <a:pt x="80" y="21"/>
                </a:lnTo>
                <a:lnTo>
                  <a:pt x="83" y="21"/>
                </a:lnTo>
                <a:lnTo>
                  <a:pt x="80" y="21"/>
                </a:lnTo>
                <a:lnTo>
                  <a:pt x="80" y="23"/>
                </a:lnTo>
                <a:lnTo>
                  <a:pt x="80" y="26"/>
                </a:lnTo>
                <a:lnTo>
                  <a:pt x="78" y="26"/>
                </a:lnTo>
                <a:lnTo>
                  <a:pt x="75" y="26"/>
                </a:lnTo>
                <a:lnTo>
                  <a:pt x="73" y="26"/>
                </a:lnTo>
                <a:lnTo>
                  <a:pt x="73" y="29"/>
                </a:lnTo>
                <a:lnTo>
                  <a:pt x="73" y="31"/>
                </a:lnTo>
                <a:lnTo>
                  <a:pt x="75" y="31"/>
                </a:lnTo>
                <a:lnTo>
                  <a:pt x="75" y="34"/>
                </a:lnTo>
                <a:lnTo>
                  <a:pt x="73" y="34"/>
                </a:lnTo>
                <a:lnTo>
                  <a:pt x="73" y="36"/>
                </a:lnTo>
                <a:lnTo>
                  <a:pt x="73" y="34"/>
                </a:lnTo>
                <a:lnTo>
                  <a:pt x="73" y="36"/>
                </a:lnTo>
                <a:lnTo>
                  <a:pt x="70" y="36"/>
                </a:lnTo>
                <a:lnTo>
                  <a:pt x="70" y="39"/>
                </a:lnTo>
                <a:lnTo>
                  <a:pt x="73" y="39"/>
                </a:lnTo>
                <a:lnTo>
                  <a:pt x="70" y="39"/>
                </a:lnTo>
                <a:lnTo>
                  <a:pt x="70" y="42"/>
                </a:lnTo>
                <a:lnTo>
                  <a:pt x="70" y="44"/>
                </a:lnTo>
                <a:lnTo>
                  <a:pt x="67" y="44"/>
                </a:lnTo>
                <a:lnTo>
                  <a:pt x="65" y="44"/>
                </a:lnTo>
                <a:lnTo>
                  <a:pt x="65" y="47"/>
                </a:lnTo>
                <a:lnTo>
                  <a:pt x="67" y="47"/>
                </a:lnTo>
                <a:lnTo>
                  <a:pt x="65" y="47"/>
                </a:lnTo>
                <a:lnTo>
                  <a:pt x="65" y="49"/>
                </a:lnTo>
                <a:lnTo>
                  <a:pt x="62" y="52"/>
                </a:lnTo>
                <a:lnTo>
                  <a:pt x="60" y="52"/>
                </a:lnTo>
                <a:lnTo>
                  <a:pt x="60" y="55"/>
                </a:lnTo>
                <a:lnTo>
                  <a:pt x="57" y="55"/>
                </a:lnTo>
                <a:lnTo>
                  <a:pt x="60" y="55"/>
                </a:lnTo>
                <a:lnTo>
                  <a:pt x="57" y="55"/>
                </a:lnTo>
                <a:lnTo>
                  <a:pt x="57" y="57"/>
                </a:lnTo>
                <a:lnTo>
                  <a:pt x="57" y="55"/>
                </a:lnTo>
                <a:lnTo>
                  <a:pt x="54" y="55"/>
                </a:lnTo>
                <a:lnTo>
                  <a:pt x="54" y="57"/>
                </a:lnTo>
                <a:lnTo>
                  <a:pt x="54" y="55"/>
                </a:lnTo>
                <a:lnTo>
                  <a:pt x="52" y="55"/>
                </a:lnTo>
                <a:lnTo>
                  <a:pt x="52" y="57"/>
                </a:lnTo>
                <a:lnTo>
                  <a:pt x="52" y="55"/>
                </a:lnTo>
                <a:lnTo>
                  <a:pt x="52" y="57"/>
                </a:lnTo>
                <a:lnTo>
                  <a:pt x="49" y="57"/>
                </a:lnTo>
                <a:lnTo>
                  <a:pt x="47" y="57"/>
                </a:lnTo>
                <a:lnTo>
                  <a:pt x="47" y="60"/>
                </a:lnTo>
                <a:lnTo>
                  <a:pt x="47" y="62"/>
                </a:lnTo>
                <a:lnTo>
                  <a:pt x="44" y="62"/>
                </a:lnTo>
                <a:lnTo>
                  <a:pt x="44" y="60"/>
                </a:lnTo>
                <a:lnTo>
                  <a:pt x="44" y="62"/>
                </a:lnTo>
                <a:lnTo>
                  <a:pt x="41" y="62"/>
                </a:lnTo>
                <a:lnTo>
                  <a:pt x="41" y="65"/>
                </a:lnTo>
                <a:lnTo>
                  <a:pt x="41" y="68"/>
                </a:lnTo>
                <a:lnTo>
                  <a:pt x="41" y="65"/>
                </a:lnTo>
                <a:lnTo>
                  <a:pt x="39" y="65"/>
                </a:lnTo>
                <a:lnTo>
                  <a:pt x="39" y="68"/>
                </a:lnTo>
                <a:lnTo>
                  <a:pt x="36" y="68"/>
                </a:lnTo>
                <a:lnTo>
                  <a:pt x="36" y="70"/>
                </a:lnTo>
                <a:lnTo>
                  <a:pt x="33" y="70"/>
                </a:lnTo>
                <a:lnTo>
                  <a:pt x="33" y="73"/>
                </a:lnTo>
                <a:lnTo>
                  <a:pt x="33" y="70"/>
                </a:lnTo>
                <a:lnTo>
                  <a:pt x="31" y="70"/>
                </a:lnTo>
                <a:lnTo>
                  <a:pt x="31" y="73"/>
                </a:lnTo>
                <a:lnTo>
                  <a:pt x="31" y="70"/>
                </a:lnTo>
                <a:lnTo>
                  <a:pt x="28" y="70"/>
                </a:lnTo>
                <a:lnTo>
                  <a:pt x="28" y="73"/>
                </a:lnTo>
                <a:lnTo>
                  <a:pt x="28" y="70"/>
                </a:lnTo>
                <a:lnTo>
                  <a:pt x="26" y="70"/>
                </a:lnTo>
                <a:lnTo>
                  <a:pt x="23" y="70"/>
                </a:lnTo>
                <a:lnTo>
                  <a:pt x="20" y="70"/>
                </a:lnTo>
                <a:lnTo>
                  <a:pt x="18" y="70"/>
                </a:lnTo>
                <a:lnTo>
                  <a:pt x="18" y="68"/>
                </a:lnTo>
                <a:lnTo>
                  <a:pt x="18" y="65"/>
                </a:lnTo>
                <a:lnTo>
                  <a:pt x="15" y="65"/>
                </a:lnTo>
                <a:lnTo>
                  <a:pt x="15" y="62"/>
                </a:lnTo>
                <a:lnTo>
                  <a:pt x="13" y="62"/>
                </a:lnTo>
                <a:lnTo>
                  <a:pt x="10" y="62"/>
                </a:lnTo>
                <a:lnTo>
                  <a:pt x="7" y="62"/>
                </a:lnTo>
                <a:lnTo>
                  <a:pt x="5" y="62"/>
                </a:lnTo>
                <a:lnTo>
                  <a:pt x="5" y="60"/>
                </a:lnTo>
                <a:lnTo>
                  <a:pt x="2" y="60"/>
                </a:lnTo>
                <a:lnTo>
                  <a:pt x="2" y="57"/>
                </a:lnTo>
                <a:lnTo>
                  <a:pt x="2" y="55"/>
                </a:lnTo>
                <a:lnTo>
                  <a:pt x="0" y="55"/>
                </a:lnTo>
                <a:lnTo>
                  <a:pt x="0" y="52"/>
                </a:lnTo>
                <a:lnTo>
                  <a:pt x="0" y="49"/>
                </a:lnTo>
                <a:lnTo>
                  <a:pt x="2" y="49"/>
                </a:lnTo>
                <a:lnTo>
                  <a:pt x="5" y="47"/>
                </a:lnTo>
                <a:lnTo>
                  <a:pt x="7" y="47"/>
                </a:lnTo>
                <a:lnTo>
                  <a:pt x="7" y="44"/>
                </a:lnTo>
                <a:lnTo>
                  <a:pt x="7" y="42"/>
                </a:lnTo>
                <a:lnTo>
                  <a:pt x="7" y="39"/>
                </a:lnTo>
                <a:lnTo>
                  <a:pt x="7" y="36"/>
                </a:lnTo>
                <a:lnTo>
                  <a:pt x="5" y="36"/>
                </a:lnTo>
                <a:lnTo>
                  <a:pt x="5" y="34"/>
                </a:lnTo>
                <a:lnTo>
                  <a:pt x="5" y="31"/>
                </a:lnTo>
                <a:lnTo>
                  <a:pt x="5" y="29"/>
                </a:lnTo>
                <a:lnTo>
                  <a:pt x="7" y="29"/>
                </a:lnTo>
                <a:lnTo>
                  <a:pt x="7" y="26"/>
                </a:lnTo>
                <a:lnTo>
                  <a:pt x="10" y="26"/>
                </a:lnTo>
                <a:lnTo>
                  <a:pt x="10" y="23"/>
                </a:lnTo>
                <a:lnTo>
                  <a:pt x="13" y="23"/>
                </a:lnTo>
                <a:lnTo>
                  <a:pt x="15" y="23"/>
                </a:lnTo>
                <a:lnTo>
                  <a:pt x="15" y="21"/>
                </a:lnTo>
                <a:lnTo>
                  <a:pt x="18" y="21"/>
                </a:lnTo>
                <a:lnTo>
                  <a:pt x="20" y="18"/>
                </a:lnTo>
                <a:lnTo>
                  <a:pt x="23" y="18"/>
                </a:lnTo>
                <a:lnTo>
                  <a:pt x="23" y="15"/>
                </a:lnTo>
                <a:lnTo>
                  <a:pt x="26" y="15"/>
                </a:lnTo>
                <a:lnTo>
                  <a:pt x="26" y="13"/>
                </a:lnTo>
                <a:lnTo>
                  <a:pt x="28" y="10"/>
                </a:lnTo>
                <a:lnTo>
                  <a:pt x="28" y="8"/>
                </a:lnTo>
                <a:lnTo>
                  <a:pt x="31" y="8"/>
                </a:lnTo>
                <a:lnTo>
                  <a:pt x="33" y="8"/>
                </a:lnTo>
                <a:lnTo>
                  <a:pt x="36" y="8"/>
                </a:lnTo>
                <a:lnTo>
                  <a:pt x="33" y="8"/>
                </a:lnTo>
                <a:lnTo>
                  <a:pt x="36" y="8"/>
                </a:lnTo>
                <a:lnTo>
                  <a:pt x="39" y="8"/>
                </a:lnTo>
                <a:lnTo>
                  <a:pt x="41" y="8"/>
                </a:lnTo>
                <a:lnTo>
                  <a:pt x="44" y="8"/>
                </a:lnTo>
                <a:lnTo>
                  <a:pt x="44" y="5"/>
                </a:lnTo>
                <a:lnTo>
                  <a:pt x="47" y="5"/>
                </a:lnTo>
                <a:lnTo>
                  <a:pt x="49" y="5"/>
                </a:lnTo>
                <a:lnTo>
                  <a:pt x="49" y="2"/>
                </a:lnTo>
                <a:lnTo>
                  <a:pt x="52" y="2"/>
                </a:lnTo>
                <a:lnTo>
                  <a:pt x="54" y="2"/>
                </a:lnTo>
                <a:lnTo>
                  <a:pt x="57" y="2"/>
                </a:lnTo>
                <a:lnTo>
                  <a:pt x="57" y="0"/>
                </a:lnTo>
                <a:lnTo>
                  <a:pt x="60" y="0"/>
                </a:lnTo>
                <a:lnTo>
                  <a:pt x="62" y="0"/>
                </a:lnTo>
                <a:lnTo>
                  <a:pt x="62" y="2"/>
                </a:lnTo>
                <a:lnTo>
                  <a:pt x="65" y="2"/>
                </a:lnTo>
                <a:lnTo>
                  <a:pt x="67" y="2"/>
                </a:lnTo>
                <a:lnTo>
                  <a:pt x="67" y="0"/>
                </a:lnTo>
                <a:lnTo>
                  <a:pt x="67" y="2"/>
                </a:lnTo>
                <a:lnTo>
                  <a:pt x="67" y="0"/>
                </a:lnTo>
                <a:lnTo>
                  <a:pt x="70" y="0"/>
                </a:lnTo>
              </a:path>
            </a:pathLst>
          </a:custGeom>
          <a:noFill/>
          <a:ln w="4763">
            <a:solidFill>
              <a:srgbClr val="6E6E6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309" name="Freeform 99"/>
          <p:cNvSpPr>
            <a:spLocks/>
          </p:cNvSpPr>
          <p:nvPr/>
        </p:nvSpPr>
        <p:spPr bwMode="auto">
          <a:xfrm>
            <a:off x="3530112" y="4603750"/>
            <a:ext cx="11723" cy="12700"/>
          </a:xfrm>
          <a:custGeom>
            <a:avLst/>
            <a:gdLst>
              <a:gd name="T0" fmla="*/ 8 w 8"/>
              <a:gd name="T1" fmla="*/ 0 h 8"/>
              <a:gd name="T2" fmla="*/ 8 w 8"/>
              <a:gd name="T3" fmla="*/ 3 h 8"/>
              <a:gd name="T4" fmla="*/ 8 w 8"/>
              <a:gd name="T5" fmla="*/ 0 h 8"/>
              <a:gd name="T6" fmla="*/ 8 w 8"/>
              <a:gd name="T7" fmla="*/ 3 h 8"/>
              <a:gd name="T8" fmla="*/ 5 w 8"/>
              <a:gd name="T9" fmla="*/ 3 h 8"/>
              <a:gd name="T10" fmla="*/ 8 w 8"/>
              <a:gd name="T11" fmla="*/ 3 h 8"/>
              <a:gd name="T12" fmla="*/ 5 w 8"/>
              <a:gd name="T13" fmla="*/ 3 h 8"/>
              <a:gd name="T14" fmla="*/ 8 w 8"/>
              <a:gd name="T15" fmla="*/ 3 h 8"/>
              <a:gd name="T16" fmla="*/ 5 w 8"/>
              <a:gd name="T17" fmla="*/ 3 h 8"/>
              <a:gd name="T18" fmla="*/ 8 w 8"/>
              <a:gd name="T19" fmla="*/ 3 h 8"/>
              <a:gd name="T20" fmla="*/ 8 w 8"/>
              <a:gd name="T21" fmla="*/ 5 h 8"/>
              <a:gd name="T22" fmla="*/ 5 w 8"/>
              <a:gd name="T23" fmla="*/ 5 h 8"/>
              <a:gd name="T24" fmla="*/ 3 w 8"/>
              <a:gd name="T25" fmla="*/ 5 h 8"/>
              <a:gd name="T26" fmla="*/ 3 w 8"/>
              <a:gd name="T27" fmla="*/ 8 h 8"/>
              <a:gd name="T28" fmla="*/ 0 w 8"/>
              <a:gd name="T29" fmla="*/ 8 h 8"/>
              <a:gd name="T30" fmla="*/ 3 w 8"/>
              <a:gd name="T31" fmla="*/ 8 h 8"/>
              <a:gd name="T32" fmla="*/ 0 w 8"/>
              <a:gd name="T33" fmla="*/ 8 h 8"/>
              <a:gd name="T34" fmla="*/ 0 w 8"/>
              <a:gd name="T35" fmla="*/ 5 h 8"/>
              <a:gd name="T36" fmla="*/ 3 w 8"/>
              <a:gd name="T37" fmla="*/ 5 h 8"/>
              <a:gd name="T38" fmla="*/ 3 w 8"/>
              <a:gd name="T39" fmla="*/ 3 h 8"/>
              <a:gd name="T40" fmla="*/ 5 w 8"/>
              <a:gd name="T41" fmla="*/ 3 h 8"/>
              <a:gd name="T42" fmla="*/ 5 w 8"/>
              <a:gd name="T43" fmla="*/ 0 h 8"/>
              <a:gd name="T44" fmla="*/ 8 w 8"/>
              <a:gd name="T45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8" h="8">
                <a:moveTo>
                  <a:pt x="8" y="0"/>
                </a:moveTo>
                <a:lnTo>
                  <a:pt x="8" y="3"/>
                </a:lnTo>
                <a:lnTo>
                  <a:pt x="8" y="0"/>
                </a:lnTo>
                <a:lnTo>
                  <a:pt x="8" y="3"/>
                </a:lnTo>
                <a:lnTo>
                  <a:pt x="5" y="3"/>
                </a:lnTo>
                <a:lnTo>
                  <a:pt x="8" y="3"/>
                </a:lnTo>
                <a:lnTo>
                  <a:pt x="5" y="3"/>
                </a:lnTo>
                <a:lnTo>
                  <a:pt x="8" y="3"/>
                </a:lnTo>
                <a:lnTo>
                  <a:pt x="5" y="3"/>
                </a:lnTo>
                <a:lnTo>
                  <a:pt x="8" y="3"/>
                </a:lnTo>
                <a:lnTo>
                  <a:pt x="8" y="5"/>
                </a:lnTo>
                <a:lnTo>
                  <a:pt x="5" y="5"/>
                </a:lnTo>
                <a:lnTo>
                  <a:pt x="3" y="5"/>
                </a:lnTo>
                <a:lnTo>
                  <a:pt x="3" y="8"/>
                </a:lnTo>
                <a:lnTo>
                  <a:pt x="0" y="8"/>
                </a:lnTo>
                <a:lnTo>
                  <a:pt x="3" y="8"/>
                </a:lnTo>
                <a:lnTo>
                  <a:pt x="0" y="8"/>
                </a:lnTo>
                <a:lnTo>
                  <a:pt x="0" y="5"/>
                </a:lnTo>
                <a:lnTo>
                  <a:pt x="3" y="5"/>
                </a:lnTo>
                <a:lnTo>
                  <a:pt x="3" y="3"/>
                </a:lnTo>
                <a:lnTo>
                  <a:pt x="5" y="3"/>
                </a:lnTo>
                <a:lnTo>
                  <a:pt x="5" y="0"/>
                </a:lnTo>
                <a:lnTo>
                  <a:pt x="8" y="0"/>
                </a:lnTo>
              </a:path>
            </a:pathLst>
          </a:custGeom>
          <a:noFill/>
          <a:ln w="4763">
            <a:solidFill>
              <a:srgbClr val="6E6E6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310" name="Freeform 100"/>
          <p:cNvSpPr>
            <a:spLocks/>
          </p:cNvSpPr>
          <p:nvPr/>
        </p:nvSpPr>
        <p:spPr bwMode="auto">
          <a:xfrm>
            <a:off x="3843705" y="4400551"/>
            <a:ext cx="7327" cy="4763"/>
          </a:xfrm>
          <a:custGeom>
            <a:avLst/>
            <a:gdLst>
              <a:gd name="T0" fmla="*/ 3 w 5"/>
              <a:gd name="T1" fmla="*/ 0 h 3"/>
              <a:gd name="T2" fmla="*/ 5 w 5"/>
              <a:gd name="T3" fmla="*/ 0 h 3"/>
              <a:gd name="T4" fmla="*/ 5 w 5"/>
              <a:gd name="T5" fmla="*/ 3 h 3"/>
              <a:gd name="T6" fmla="*/ 3 w 5"/>
              <a:gd name="T7" fmla="*/ 3 h 3"/>
              <a:gd name="T8" fmla="*/ 0 w 5"/>
              <a:gd name="T9" fmla="*/ 3 h 3"/>
              <a:gd name="T10" fmla="*/ 0 w 5"/>
              <a:gd name="T11" fmla="*/ 0 h 3"/>
              <a:gd name="T12" fmla="*/ 3 w 5"/>
              <a:gd name="T13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5" h="3">
                <a:moveTo>
                  <a:pt x="3" y="0"/>
                </a:moveTo>
                <a:lnTo>
                  <a:pt x="5" y="0"/>
                </a:lnTo>
                <a:lnTo>
                  <a:pt x="5" y="3"/>
                </a:lnTo>
                <a:lnTo>
                  <a:pt x="3" y="3"/>
                </a:lnTo>
                <a:lnTo>
                  <a:pt x="0" y="3"/>
                </a:lnTo>
                <a:lnTo>
                  <a:pt x="0" y="0"/>
                </a:lnTo>
                <a:lnTo>
                  <a:pt x="3" y="0"/>
                </a:lnTo>
              </a:path>
            </a:pathLst>
          </a:custGeom>
          <a:noFill/>
          <a:ln w="4763">
            <a:solidFill>
              <a:srgbClr val="6E6E6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313" name="Freeform 103"/>
          <p:cNvSpPr>
            <a:spLocks/>
          </p:cNvSpPr>
          <p:nvPr/>
        </p:nvSpPr>
        <p:spPr bwMode="auto">
          <a:xfrm>
            <a:off x="3637085" y="4300539"/>
            <a:ext cx="27843" cy="30163"/>
          </a:xfrm>
          <a:custGeom>
            <a:avLst/>
            <a:gdLst>
              <a:gd name="T0" fmla="*/ 13 w 19"/>
              <a:gd name="T1" fmla="*/ 6 h 19"/>
              <a:gd name="T2" fmla="*/ 16 w 19"/>
              <a:gd name="T3" fmla="*/ 6 h 19"/>
              <a:gd name="T4" fmla="*/ 16 w 19"/>
              <a:gd name="T5" fmla="*/ 8 h 19"/>
              <a:gd name="T6" fmla="*/ 16 w 19"/>
              <a:gd name="T7" fmla="*/ 11 h 19"/>
              <a:gd name="T8" fmla="*/ 19 w 19"/>
              <a:gd name="T9" fmla="*/ 11 h 19"/>
              <a:gd name="T10" fmla="*/ 19 w 19"/>
              <a:gd name="T11" fmla="*/ 13 h 19"/>
              <a:gd name="T12" fmla="*/ 16 w 19"/>
              <a:gd name="T13" fmla="*/ 13 h 19"/>
              <a:gd name="T14" fmla="*/ 16 w 19"/>
              <a:gd name="T15" fmla="*/ 19 h 19"/>
              <a:gd name="T16" fmla="*/ 13 w 19"/>
              <a:gd name="T17" fmla="*/ 13 h 19"/>
              <a:gd name="T18" fmla="*/ 13 w 19"/>
              <a:gd name="T19" fmla="*/ 16 h 19"/>
              <a:gd name="T20" fmla="*/ 11 w 19"/>
              <a:gd name="T21" fmla="*/ 16 h 19"/>
              <a:gd name="T22" fmla="*/ 8 w 19"/>
              <a:gd name="T23" fmla="*/ 16 h 19"/>
              <a:gd name="T24" fmla="*/ 5 w 19"/>
              <a:gd name="T25" fmla="*/ 16 h 19"/>
              <a:gd name="T26" fmla="*/ 3 w 19"/>
              <a:gd name="T27" fmla="*/ 13 h 19"/>
              <a:gd name="T28" fmla="*/ 0 w 19"/>
              <a:gd name="T29" fmla="*/ 13 h 19"/>
              <a:gd name="T30" fmla="*/ 0 w 19"/>
              <a:gd name="T31" fmla="*/ 11 h 19"/>
              <a:gd name="T32" fmla="*/ 3 w 19"/>
              <a:gd name="T33" fmla="*/ 11 h 19"/>
              <a:gd name="T34" fmla="*/ 3 w 19"/>
              <a:gd name="T35" fmla="*/ 8 h 19"/>
              <a:gd name="T36" fmla="*/ 3 w 19"/>
              <a:gd name="T37" fmla="*/ 11 h 19"/>
              <a:gd name="T38" fmla="*/ 3 w 19"/>
              <a:gd name="T39" fmla="*/ 8 h 19"/>
              <a:gd name="T40" fmla="*/ 5 w 19"/>
              <a:gd name="T41" fmla="*/ 8 h 19"/>
              <a:gd name="T42" fmla="*/ 5 w 19"/>
              <a:gd name="T43" fmla="*/ 6 h 19"/>
              <a:gd name="T44" fmla="*/ 8 w 19"/>
              <a:gd name="T45" fmla="*/ 6 h 19"/>
              <a:gd name="T46" fmla="*/ 11 w 19"/>
              <a:gd name="T47" fmla="*/ 6 h 19"/>
              <a:gd name="T48" fmla="*/ 11 w 19"/>
              <a:gd name="T49" fmla="*/ 3 h 19"/>
              <a:gd name="T50" fmla="*/ 8 w 19"/>
              <a:gd name="T51" fmla="*/ 3 h 19"/>
              <a:gd name="T52" fmla="*/ 11 w 19"/>
              <a:gd name="T53" fmla="*/ 0 h 19"/>
              <a:gd name="T54" fmla="*/ 11 w 19"/>
              <a:gd name="T55" fmla="*/ 3 h 19"/>
              <a:gd name="T56" fmla="*/ 13 w 19"/>
              <a:gd name="T57" fmla="*/ 3 h 19"/>
              <a:gd name="T58" fmla="*/ 13 w 19"/>
              <a:gd name="T59" fmla="*/ 6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9" h="19">
                <a:moveTo>
                  <a:pt x="13" y="6"/>
                </a:moveTo>
                <a:lnTo>
                  <a:pt x="16" y="6"/>
                </a:lnTo>
                <a:lnTo>
                  <a:pt x="16" y="8"/>
                </a:lnTo>
                <a:lnTo>
                  <a:pt x="16" y="11"/>
                </a:lnTo>
                <a:lnTo>
                  <a:pt x="19" y="11"/>
                </a:lnTo>
                <a:lnTo>
                  <a:pt x="19" y="13"/>
                </a:lnTo>
                <a:lnTo>
                  <a:pt x="16" y="13"/>
                </a:lnTo>
                <a:lnTo>
                  <a:pt x="16" y="19"/>
                </a:lnTo>
                <a:lnTo>
                  <a:pt x="13" y="13"/>
                </a:lnTo>
                <a:lnTo>
                  <a:pt x="13" y="16"/>
                </a:lnTo>
                <a:lnTo>
                  <a:pt x="11" y="16"/>
                </a:lnTo>
                <a:lnTo>
                  <a:pt x="8" y="16"/>
                </a:lnTo>
                <a:lnTo>
                  <a:pt x="5" y="16"/>
                </a:lnTo>
                <a:lnTo>
                  <a:pt x="3" y="13"/>
                </a:lnTo>
                <a:lnTo>
                  <a:pt x="0" y="13"/>
                </a:lnTo>
                <a:lnTo>
                  <a:pt x="0" y="11"/>
                </a:lnTo>
                <a:lnTo>
                  <a:pt x="3" y="11"/>
                </a:lnTo>
                <a:lnTo>
                  <a:pt x="3" y="8"/>
                </a:lnTo>
                <a:lnTo>
                  <a:pt x="3" y="11"/>
                </a:lnTo>
                <a:lnTo>
                  <a:pt x="3" y="8"/>
                </a:lnTo>
                <a:lnTo>
                  <a:pt x="5" y="8"/>
                </a:lnTo>
                <a:lnTo>
                  <a:pt x="5" y="6"/>
                </a:lnTo>
                <a:lnTo>
                  <a:pt x="8" y="6"/>
                </a:lnTo>
                <a:lnTo>
                  <a:pt x="11" y="6"/>
                </a:lnTo>
                <a:lnTo>
                  <a:pt x="11" y="3"/>
                </a:lnTo>
                <a:lnTo>
                  <a:pt x="8" y="3"/>
                </a:lnTo>
                <a:lnTo>
                  <a:pt x="11" y="0"/>
                </a:lnTo>
                <a:lnTo>
                  <a:pt x="11" y="3"/>
                </a:lnTo>
                <a:lnTo>
                  <a:pt x="13" y="3"/>
                </a:lnTo>
                <a:lnTo>
                  <a:pt x="13" y="6"/>
                </a:lnTo>
              </a:path>
            </a:pathLst>
          </a:custGeom>
          <a:noFill/>
          <a:ln w="4763">
            <a:solidFill>
              <a:srgbClr val="6E6E6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314" name="Freeform 104"/>
          <p:cNvSpPr>
            <a:spLocks/>
          </p:cNvSpPr>
          <p:nvPr/>
        </p:nvSpPr>
        <p:spPr bwMode="auto">
          <a:xfrm>
            <a:off x="3679581" y="4276726"/>
            <a:ext cx="152400" cy="182563"/>
          </a:xfrm>
          <a:custGeom>
            <a:avLst/>
            <a:gdLst>
              <a:gd name="T0" fmla="*/ 76 w 104"/>
              <a:gd name="T1" fmla="*/ 5 h 115"/>
              <a:gd name="T2" fmla="*/ 78 w 104"/>
              <a:gd name="T3" fmla="*/ 5 h 115"/>
              <a:gd name="T4" fmla="*/ 81 w 104"/>
              <a:gd name="T5" fmla="*/ 10 h 115"/>
              <a:gd name="T6" fmla="*/ 91 w 104"/>
              <a:gd name="T7" fmla="*/ 13 h 115"/>
              <a:gd name="T8" fmla="*/ 83 w 104"/>
              <a:gd name="T9" fmla="*/ 18 h 115"/>
              <a:gd name="T10" fmla="*/ 81 w 104"/>
              <a:gd name="T11" fmla="*/ 23 h 115"/>
              <a:gd name="T12" fmla="*/ 70 w 104"/>
              <a:gd name="T13" fmla="*/ 26 h 115"/>
              <a:gd name="T14" fmla="*/ 63 w 104"/>
              <a:gd name="T15" fmla="*/ 31 h 115"/>
              <a:gd name="T16" fmla="*/ 57 w 104"/>
              <a:gd name="T17" fmla="*/ 34 h 115"/>
              <a:gd name="T18" fmla="*/ 55 w 104"/>
              <a:gd name="T19" fmla="*/ 34 h 115"/>
              <a:gd name="T20" fmla="*/ 55 w 104"/>
              <a:gd name="T21" fmla="*/ 36 h 115"/>
              <a:gd name="T22" fmla="*/ 52 w 104"/>
              <a:gd name="T23" fmla="*/ 41 h 115"/>
              <a:gd name="T24" fmla="*/ 44 w 104"/>
              <a:gd name="T25" fmla="*/ 41 h 115"/>
              <a:gd name="T26" fmla="*/ 39 w 104"/>
              <a:gd name="T27" fmla="*/ 49 h 115"/>
              <a:gd name="T28" fmla="*/ 44 w 104"/>
              <a:gd name="T29" fmla="*/ 62 h 115"/>
              <a:gd name="T30" fmla="*/ 52 w 104"/>
              <a:gd name="T31" fmla="*/ 68 h 115"/>
              <a:gd name="T32" fmla="*/ 57 w 104"/>
              <a:gd name="T33" fmla="*/ 65 h 115"/>
              <a:gd name="T34" fmla="*/ 60 w 104"/>
              <a:gd name="T35" fmla="*/ 60 h 115"/>
              <a:gd name="T36" fmla="*/ 65 w 104"/>
              <a:gd name="T37" fmla="*/ 52 h 115"/>
              <a:gd name="T38" fmla="*/ 73 w 104"/>
              <a:gd name="T39" fmla="*/ 47 h 115"/>
              <a:gd name="T40" fmla="*/ 83 w 104"/>
              <a:gd name="T41" fmla="*/ 49 h 115"/>
              <a:gd name="T42" fmla="*/ 94 w 104"/>
              <a:gd name="T43" fmla="*/ 52 h 115"/>
              <a:gd name="T44" fmla="*/ 94 w 104"/>
              <a:gd name="T45" fmla="*/ 60 h 115"/>
              <a:gd name="T46" fmla="*/ 94 w 104"/>
              <a:gd name="T47" fmla="*/ 68 h 115"/>
              <a:gd name="T48" fmla="*/ 99 w 104"/>
              <a:gd name="T49" fmla="*/ 70 h 115"/>
              <a:gd name="T50" fmla="*/ 102 w 104"/>
              <a:gd name="T51" fmla="*/ 70 h 115"/>
              <a:gd name="T52" fmla="*/ 104 w 104"/>
              <a:gd name="T53" fmla="*/ 75 h 115"/>
              <a:gd name="T54" fmla="*/ 102 w 104"/>
              <a:gd name="T55" fmla="*/ 81 h 115"/>
              <a:gd name="T56" fmla="*/ 99 w 104"/>
              <a:gd name="T57" fmla="*/ 86 h 115"/>
              <a:gd name="T58" fmla="*/ 94 w 104"/>
              <a:gd name="T59" fmla="*/ 94 h 115"/>
              <a:gd name="T60" fmla="*/ 91 w 104"/>
              <a:gd name="T61" fmla="*/ 99 h 115"/>
              <a:gd name="T62" fmla="*/ 86 w 104"/>
              <a:gd name="T63" fmla="*/ 102 h 115"/>
              <a:gd name="T64" fmla="*/ 78 w 104"/>
              <a:gd name="T65" fmla="*/ 107 h 115"/>
              <a:gd name="T66" fmla="*/ 78 w 104"/>
              <a:gd name="T67" fmla="*/ 109 h 115"/>
              <a:gd name="T68" fmla="*/ 70 w 104"/>
              <a:gd name="T69" fmla="*/ 109 h 115"/>
              <a:gd name="T70" fmla="*/ 63 w 104"/>
              <a:gd name="T71" fmla="*/ 109 h 115"/>
              <a:gd name="T72" fmla="*/ 52 w 104"/>
              <a:gd name="T73" fmla="*/ 112 h 115"/>
              <a:gd name="T74" fmla="*/ 50 w 104"/>
              <a:gd name="T75" fmla="*/ 112 h 115"/>
              <a:gd name="T76" fmla="*/ 42 w 104"/>
              <a:gd name="T77" fmla="*/ 107 h 115"/>
              <a:gd name="T78" fmla="*/ 39 w 104"/>
              <a:gd name="T79" fmla="*/ 112 h 115"/>
              <a:gd name="T80" fmla="*/ 34 w 104"/>
              <a:gd name="T81" fmla="*/ 104 h 115"/>
              <a:gd name="T82" fmla="*/ 23 w 104"/>
              <a:gd name="T83" fmla="*/ 102 h 115"/>
              <a:gd name="T84" fmla="*/ 18 w 104"/>
              <a:gd name="T85" fmla="*/ 88 h 115"/>
              <a:gd name="T86" fmla="*/ 26 w 104"/>
              <a:gd name="T87" fmla="*/ 75 h 115"/>
              <a:gd name="T88" fmla="*/ 23 w 104"/>
              <a:gd name="T89" fmla="*/ 70 h 115"/>
              <a:gd name="T90" fmla="*/ 13 w 104"/>
              <a:gd name="T91" fmla="*/ 70 h 115"/>
              <a:gd name="T92" fmla="*/ 5 w 104"/>
              <a:gd name="T93" fmla="*/ 47 h 115"/>
              <a:gd name="T94" fmla="*/ 3 w 104"/>
              <a:gd name="T95" fmla="*/ 34 h 115"/>
              <a:gd name="T96" fmla="*/ 5 w 104"/>
              <a:gd name="T97" fmla="*/ 26 h 115"/>
              <a:gd name="T98" fmla="*/ 13 w 104"/>
              <a:gd name="T99" fmla="*/ 21 h 115"/>
              <a:gd name="T100" fmla="*/ 16 w 104"/>
              <a:gd name="T101" fmla="*/ 15 h 115"/>
              <a:gd name="T102" fmla="*/ 21 w 104"/>
              <a:gd name="T103" fmla="*/ 13 h 115"/>
              <a:gd name="T104" fmla="*/ 23 w 104"/>
              <a:gd name="T105" fmla="*/ 13 h 115"/>
              <a:gd name="T106" fmla="*/ 31 w 104"/>
              <a:gd name="T107" fmla="*/ 13 h 115"/>
              <a:gd name="T108" fmla="*/ 39 w 104"/>
              <a:gd name="T109" fmla="*/ 7 h 115"/>
              <a:gd name="T110" fmla="*/ 50 w 104"/>
              <a:gd name="T111" fmla="*/ 5 h 115"/>
              <a:gd name="T112" fmla="*/ 60 w 104"/>
              <a:gd name="T113" fmla="*/ 2 h 115"/>
              <a:gd name="T114" fmla="*/ 68 w 104"/>
              <a:gd name="T115" fmla="*/ 2 h 1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104" h="115">
                <a:moveTo>
                  <a:pt x="70" y="0"/>
                </a:moveTo>
                <a:lnTo>
                  <a:pt x="73" y="0"/>
                </a:lnTo>
                <a:lnTo>
                  <a:pt x="73" y="2"/>
                </a:lnTo>
                <a:lnTo>
                  <a:pt x="73" y="5"/>
                </a:lnTo>
                <a:lnTo>
                  <a:pt x="76" y="5"/>
                </a:lnTo>
                <a:lnTo>
                  <a:pt x="76" y="2"/>
                </a:lnTo>
                <a:lnTo>
                  <a:pt x="78" y="2"/>
                </a:lnTo>
                <a:lnTo>
                  <a:pt x="78" y="5"/>
                </a:lnTo>
                <a:lnTo>
                  <a:pt x="81" y="5"/>
                </a:lnTo>
                <a:lnTo>
                  <a:pt x="78" y="5"/>
                </a:lnTo>
                <a:lnTo>
                  <a:pt x="81" y="5"/>
                </a:lnTo>
                <a:lnTo>
                  <a:pt x="78" y="5"/>
                </a:lnTo>
                <a:lnTo>
                  <a:pt x="78" y="7"/>
                </a:lnTo>
                <a:lnTo>
                  <a:pt x="78" y="10"/>
                </a:lnTo>
                <a:lnTo>
                  <a:pt x="81" y="10"/>
                </a:lnTo>
                <a:lnTo>
                  <a:pt x="83" y="10"/>
                </a:lnTo>
                <a:lnTo>
                  <a:pt x="86" y="10"/>
                </a:lnTo>
                <a:lnTo>
                  <a:pt x="89" y="10"/>
                </a:lnTo>
                <a:lnTo>
                  <a:pt x="91" y="10"/>
                </a:lnTo>
                <a:lnTo>
                  <a:pt x="91" y="13"/>
                </a:lnTo>
                <a:lnTo>
                  <a:pt x="89" y="13"/>
                </a:lnTo>
                <a:lnTo>
                  <a:pt x="86" y="13"/>
                </a:lnTo>
                <a:lnTo>
                  <a:pt x="83" y="13"/>
                </a:lnTo>
                <a:lnTo>
                  <a:pt x="83" y="15"/>
                </a:lnTo>
                <a:lnTo>
                  <a:pt x="83" y="18"/>
                </a:lnTo>
                <a:lnTo>
                  <a:pt x="81" y="18"/>
                </a:lnTo>
                <a:lnTo>
                  <a:pt x="83" y="18"/>
                </a:lnTo>
                <a:lnTo>
                  <a:pt x="83" y="21"/>
                </a:lnTo>
                <a:lnTo>
                  <a:pt x="81" y="21"/>
                </a:lnTo>
                <a:lnTo>
                  <a:pt x="81" y="23"/>
                </a:lnTo>
                <a:lnTo>
                  <a:pt x="78" y="23"/>
                </a:lnTo>
                <a:lnTo>
                  <a:pt x="76" y="23"/>
                </a:lnTo>
                <a:lnTo>
                  <a:pt x="73" y="23"/>
                </a:lnTo>
                <a:lnTo>
                  <a:pt x="73" y="26"/>
                </a:lnTo>
                <a:lnTo>
                  <a:pt x="70" y="26"/>
                </a:lnTo>
                <a:lnTo>
                  <a:pt x="68" y="26"/>
                </a:lnTo>
                <a:lnTo>
                  <a:pt x="68" y="28"/>
                </a:lnTo>
                <a:lnTo>
                  <a:pt x="65" y="28"/>
                </a:lnTo>
                <a:lnTo>
                  <a:pt x="63" y="28"/>
                </a:lnTo>
                <a:lnTo>
                  <a:pt x="63" y="31"/>
                </a:lnTo>
                <a:lnTo>
                  <a:pt x="63" y="28"/>
                </a:lnTo>
                <a:lnTo>
                  <a:pt x="60" y="28"/>
                </a:lnTo>
                <a:lnTo>
                  <a:pt x="60" y="31"/>
                </a:lnTo>
                <a:lnTo>
                  <a:pt x="57" y="31"/>
                </a:lnTo>
                <a:lnTo>
                  <a:pt x="57" y="34"/>
                </a:lnTo>
                <a:lnTo>
                  <a:pt x="57" y="31"/>
                </a:lnTo>
                <a:lnTo>
                  <a:pt x="57" y="34"/>
                </a:lnTo>
                <a:lnTo>
                  <a:pt x="57" y="31"/>
                </a:lnTo>
                <a:lnTo>
                  <a:pt x="57" y="34"/>
                </a:lnTo>
                <a:lnTo>
                  <a:pt x="55" y="34"/>
                </a:lnTo>
                <a:lnTo>
                  <a:pt x="57" y="34"/>
                </a:lnTo>
                <a:lnTo>
                  <a:pt x="55" y="34"/>
                </a:lnTo>
                <a:lnTo>
                  <a:pt x="55" y="36"/>
                </a:lnTo>
                <a:lnTo>
                  <a:pt x="57" y="36"/>
                </a:lnTo>
                <a:lnTo>
                  <a:pt x="55" y="36"/>
                </a:lnTo>
                <a:lnTo>
                  <a:pt x="55" y="39"/>
                </a:lnTo>
                <a:lnTo>
                  <a:pt x="55" y="36"/>
                </a:lnTo>
                <a:lnTo>
                  <a:pt x="55" y="39"/>
                </a:lnTo>
                <a:lnTo>
                  <a:pt x="52" y="39"/>
                </a:lnTo>
                <a:lnTo>
                  <a:pt x="52" y="41"/>
                </a:lnTo>
                <a:lnTo>
                  <a:pt x="50" y="41"/>
                </a:lnTo>
                <a:lnTo>
                  <a:pt x="47" y="41"/>
                </a:lnTo>
                <a:lnTo>
                  <a:pt x="47" y="39"/>
                </a:lnTo>
                <a:lnTo>
                  <a:pt x="44" y="39"/>
                </a:lnTo>
                <a:lnTo>
                  <a:pt x="44" y="41"/>
                </a:lnTo>
                <a:lnTo>
                  <a:pt x="42" y="41"/>
                </a:lnTo>
                <a:lnTo>
                  <a:pt x="42" y="44"/>
                </a:lnTo>
                <a:lnTo>
                  <a:pt x="42" y="47"/>
                </a:lnTo>
                <a:lnTo>
                  <a:pt x="42" y="49"/>
                </a:lnTo>
                <a:lnTo>
                  <a:pt x="39" y="49"/>
                </a:lnTo>
                <a:lnTo>
                  <a:pt x="39" y="52"/>
                </a:lnTo>
                <a:lnTo>
                  <a:pt x="39" y="55"/>
                </a:lnTo>
                <a:lnTo>
                  <a:pt x="42" y="57"/>
                </a:lnTo>
                <a:lnTo>
                  <a:pt x="42" y="62"/>
                </a:lnTo>
                <a:lnTo>
                  <a:pt x="44" y="62"/>
                </a:lnTo>
                <a:lnTo>
                  <a:pt x="44" y="65"/>
                </a:lnTo>
                <a:lnTo>
                  <a:pt x="47" y="65"/>
                </a:lnTo>
                <a:lnTo>
                  <a:pt x="47" y="68"/>
                </a:lnTo>
                <a:lnTo>
                  <a:pt x="50" y="68"/>
                </a:lnTo>
                <a:lnTo>
                  <a:pt x="52" y="68"/>
                </a:lnTo>
                <a:lnTo>
                  <a:pt x="55" y="68"/>
                </a:lnTo>
                <a:lnTo>
                  <a:pt x="57" y="68"/>
                </a:lnTo>
                <a:lnTo>
                  <a:pt x="60" y="68"/>
                </a:lnTo>
                <a:lnTo>
                  <a:pt x="60" y="65"/>
                </a:lnTo>
                <a:lnTo>
                  <a:pt x="57" y="65"/>
                </a:lnTo>
                <a:lnTo>
                  <a:pt x="60" y="65"/>
                </a:lnTo>
                <a:lnTo>
                  <a:pt x="57" y="65"/>
                </a:lnTo>
                <a:lnTo>
                  <a:pt x="57" y="62"/>
                </a:lnTo>
                <a:lnTo>
                  <a:pt x="57" y="60"/>
                </a:lnTo>
                <a:lnTo>
                  <a:pt x="60" y="60"/>
                </a:lnTo>
                <a:lnTo>
                  <a:pt x="60" y="57"/>
                </a:lnTo>
                <a:lnTo>
                  <a:pt x="63" y="57"/>
                </a:lnTo>
                <a:lnTo>
                  <a:pt x="63" y="55"/>
                </a:lnTo>
                <a:lnTo>
                  <a:pt x="65" y="55"/>
                </a:lnTo>
                <a:lnTo>
                  <a:pt x="65" y="52"/>
                </a:lnTo>
                <a:lnTo>
                  <a:pt x="65" y="49"/>
                </a:lnTo>
                <a:lnTo>
                  <a:pt x="68" y="49"/>
                </a:lnTo>
                <a:lnTo>
                  <a:pt x="70" y="49"/>
                </a:lnTo>
                <a:lnTo>
                  <a:pt x="73" y="49"/>
                </a:lnTo>
                <a:lnTo>
                  <a:pt x="73" y="47"/>
                </a:lnTo>
                <a:lnTo>
                  <a:pt x="76" y="47"/>
                </a:lnTo>
                <a:lnTo>
                  <a:pt x="78" y="47"/>
                </a:lnTo>
                <a:lnTo>
                  <a:pt x="81" y="47"/>
                </a:lnTo>
                <a:lnTo>
                  <a:pt x="83" y="47"/>
                </a:lnTo>
                <a:lnTo>
                  <a:pt x="83" y="49"/>
                </a:lnTo>
                <a:lnTo>
                  <a:pt x="86" y="49"/>
                </a:lnTo>
                <a:lnTo>
                  <a:pt x="89" y="49"/>
                </a:lnTo>
                <a:lnTo>
                  <a:pt x="91" y="49"/>
                </a:lnTo>
                <a:lnTo>
                  <a:pt x="91" y="52"/>
                </a:lnTo>
                <a:lnTo>
                  <a:pt x="94" y="52"/>
                </a:lnTo>
                <a:lnTo>
                  <a:pt x="91" y="52"/>
                </a:lnTo>
                <a:lnTo>
                  <a:pt x="91" y="55"/>
                </a:lnTo>
                <a:lnTo>
                  <a:pt x="91" y="57"/>
                </a:lnTo>
                <a:lnTo>
                  <a:pt x="91" y="60"/>
                </a:lnTo>
                <a:lnTo>
                  <a:pt x="94" y="60"/>
                </a:lnTo>
                <a:lnTo>
                  <a:pt x="91" y="60"/>
                </a:lnTo>
                <a:lnTo>
                  <a:pt x="91" y="62"/>
                </a:lnTo>
                <a:lnTo>
                  <a:pt x="91" y="65"/>
                </a:lnTo>
                <a:lnTo>
                  <a:pt x="91" y="68"/>
                </a:lnTo>
                <a:lnTo>
                  <a:pt x="94" y="68"/>
                </a:lnTo>
                <a:lnTo>
                  <a:pt x="97" y="68"/>
                </a:lnTo>
                <a:lnTo>
                  <a:pt x="99" y="68"/>
                </a:lnTo>
                <a:lnTo>
                  <a:pt x="99" y="70"/>
                </a:lnTo>
                <a:lnTo>
                  <a:pt x="99" y="68"/>
                </a:lnTo>
                <a:lnTo>
                  <a:pt x="99" y="70"/>
                </a:lnTo>
                <a:lnTo>
                  <a:pt x="99" y="68"/>
                </a:lnTo>
                <a:lnTo>
                  <a:pt x="99" y="70"/>
                </a:lnTo>
                <a:lnTo>
                  <a:pt x="99" y="68"/>
                </a:lnTo>
                <a:lnTo>
                  <a:pt x="102" y="68"/>
                </a:lnTo>
                <a:lnTo>
                  <a:pt x="102" y="70"/>
                </a:lnTo>
                <a:lnTo>
                  <a:pt x="102" y="73"/>
                </a:lnTo>
                <a:lnTo>
                  <a:pt x="104" y="73"/>
                </a:lnTo>
                <a:lnTo>
                  <a:pt x="104" y="75"/>
                </a:lnTo>
                <a:lnTo>
                  <a:pt x="102" y="75"/>
                </a:lnTo>
                <a:lnTo>
                  <a:pt x="104" y="75"/>
                </a:lnTo>
                <a:lnTo>
                  <a:pt x="102" y="75"/>
                </a:lnTo>
                <a:lnTo>
                  <a:pt x="102" y="78"/>
                </a:lnTo>
                <a:lnTo>
                  <a:pt x="99" y="78"/>
                </a:lnTo>
                <a:lnTo>
                  <a:pt x="99" y="81"/>
                </a:lnTo>
                <a:lnTo>
                  <a:pt x="102" y="81"/>
                </a:lnTo>
                <a:lnTo>
                  <a:pt x="102" y="83"/>
                </a:lnTo>
                <a:lnTo>
                  <a:pt x="99" y="83"/>
                </a:lnTo>
                <a:lnTo>
                  <a:pt x="97" y="83"/>
                </a:lnTo>
                <a:lnTo>
                  <a:pt x="99" y="83"/>
                </a:lnTo>
                <a:lnTo>
                  <a:pt x="99" y="86"/>
                </a:lnTo>
                <a:lnTo>
                  <a:pt x="97" y="86"/>
                </a:lnTo>
                <a:lnTo>
                  <a:pt x="97" y="88"/>
                </a:lnTo>
                <a:lnTo>
                  <a:pt x="97" y="91"/>
                </a:lnTo>
                <a:lnTo>
                  <a:pt x="94" y="91"/>
                </a:lnTo>
                <a:lnTo>
                  <a:pt x="94" y="94"/>
                </a:lnTo>
                <a:lnTo>
                  <a:pt x="94" y="96"/>
                </a:lnTo>
                <a:lnTo>
                  <a:pt x="91" y="96"/>
                </a:lnTo>
                <a:lnTo>
                  <a:pt x="91" y="99"/>
                </a:lnTo>
                <a:lnTo>
                  <a:pt x="91" y="96"/>
                </a:lnTo>
                <a:lnTo>
                  <a:pt x="91" y="99"/>
                </a:lnTo>
                <a:lnTo>
                  <a:pt x="89" y="99"/>
                </a:lnTo>
                <a:lnTo>
                  <a:pt x="89" y="102"/>
                </a:lnTo>
                <a:lnTo>
                  <a:pt x="86" y="102"/>
                </a:lnTo>
                <a:lnTo>
                  <a:pt x="86" y="104"/>
                </a:lnTo>
                <a:lnTo>
                  <a:pt x="86" y="102"/>
                </a:lnTo>
                <a:lnTo>
                  <a:pt x="83" y="102"/>
                </a:lnTo>
                <a:lnTo>
                  <a:pt x="81" y="102"/>
                </a:lnTo>
                <a:lnTo>
                  <a:pt x="81" y="104"/>
                </a:lnTo>
                <a:lnTo>
                  <a:pt x="78" y="104"/>
                </a:lnTo>
                <a:lnTo>
                  <a:pt x="78" y="107"/>
                </a:lnTo>
                <a:lnTo>
                  <a:pt x="81" y="107"/>
                </a:lnTo>
                <a:lnTo>
                  <a:pt x="78" y="107"/>
                </a:lnTo>
                <a:lnTo>
                  <a:pt x="81" y="107"/>
                </a:lnTo>
                <a:lnTo>
                  <a:pt x="81" y="109"/>
                </a:lnTo>
                <a:lnTo>
                  <a:pt x="78" y="109"/>
                </a:lnTo>
                <a:lnTo>
                  <a:pt x="76" y="109"/>
                </a:lnTo>
                <a:lnTo>
                  <a:pt x="73" y="109"/>
                </a:lnTo>
                <a:lnTo>
                  <a:pt x="70" y="109"/>
                </a:lnTo>
                <a:lnTo>
                  <a:pt x="68" y="109"/>
                </a:lnTo>
                <a:lnTo>
                  <a:pt x="70" y="109"/>
                </a:lnTo>
                <a:lnTo>
                  <a:pt x="68" y="109"/>
                </a:lnTo>
                <a:lnTo>
                  <a:pt x="65" y="109"/>
                </a:lnTo>
                <a:lnTo>
                  <a:pt x="65" y="112"/>
                </a:lnTo>
                <a:lnTo>
                  <a:pt x="65" y="109"/>
                </a:lnTo>
                <a:lnTo>
                  <a:pt x="63" y="109"/>
                </a:lnTo>
                <a:lnTo>
                  <a:pt x="60" y="109"/>
                </a:lnTo>
                <a:lnTo>
                  <a:pt x="60" y="112"/>
                </a:lnTo>
                <a:lnTo>
                  <a:pt x="57" y="112"/>
                </a:lnTo>
                <a:lnTo>
                  <a:pt x="55" y="112"/>
                </a:lnTo>
                <a:lnTo>
                  <a:pt x="52" y="112"/>
                </a:lnTo>
                <a:lnTo>
                  <a:pt x="52" y="115"/>
                </a:lnTo>
                <a:lnTo>
                  <a:pt x="50" y="115"/>
                </a:lnTo>
                <a:lnTo>
                  <a:pt x="50" y="112"/>
                </a:lnTo>
                <a:lnTo>
                  <a:pt x="47" y="112"/>
                </a:lnTo>
                <a:lnTo>
                  <a:pt x="50" y="112"/>
                </a:lnTo>
                <a:lnTo>
                  <a:pt x="50" y="109"/>
                </a:lnTo>
                <a:lnTo>
                  <a:pt x="47" y="109"/>
                </a:lnTo>
                <a:lnTo>
                  <a:pt x="44" y="109"/>
                </a:lnTo>
                <a:lnTo>
                  <a:pt x="44" y="107"/>
                </a:lnTo>
                <a:lnTo>
                  <a:pt x="42" y="107"/>
                </a:lnTo>
                <a:lnTo>
                  <a:pt x="42" y="109"/>
                </a:lnTo>
                <a:lnTo>
                  <a:pt x="42" y="112"/>
                </a:lnTo>
                <a:lnTo>
                  <a:pt x="44" y="112"/>
                </a:lnTo>
                <a:lnTo>
                  <a:pt x="42" y="112"/>
                </a:lnTo>
                <a:lnTo>
                  <a:pt x="39" y="112"/>
                </a:lnTo>
                <a:lnTo>
                  <a:pt x="39" y="109"/>
                </a:lnTo>
                <a:lnTo>
                  <a:pt x="39" y="107"/>
                </a:lnTo>
                <a:lnTo>
                  <a:pt x="37" y="104"/>
                </a:lnTo>
                <a:lnTo>
                  <a:pt x="37" y="102"/>
                </a:lnTo>
                <a:lnTo>
                  <a:pt x="34" y="104"/>
                </a:lnTo>
                <a:lnTo>
                  <a:pt x="31" y="104"/>
                </a:lnTo>
                <a:lnTo>
                  <a:pt x="29" y="104"/>
                </a:lnTo>
                <a:lnTo>
                  <a:pt x="26" y="104"/>
                </a:lnTo>
                <a:lnTo>
                  <a:pt x="26" y="102"/>
                </a:lnTo>
                <a:lnTo>
                  <a:pt x="23" y="102"/>
                </a:lnTo>
                <a:lnTo>
                  <a:pt x="23" y="99"/>
                </a:lnTo>
                <a:lnTo>
                  <a:pt x="21" y="99"/>
                </a:lnTo>
                <a:lnTo>
                  <a:pt x="18" y="94"/>
                </a:lnTo>
                <a:lnTo>
                  <a:pt x="18" y="91"/>
                </a:lnTo>
                <a:lnTo>
                  <a:pt x="18" y="88"/>
                </a:lnTo>
                <a:lnTo>
                  <a:pt x="18" y="86"/>
                </a:lnTo>
                <a:lnTo>
                  <a:pt x="21" y="86"/>
                </a:lnTo>
                <a:lnTo>
                  <a:pt x="23" y="81"/>
                </a:lnTo>
                <a:lnTo>
                  <a:pt x="26" y="78"/>
                </a:lnTo>
                <a:lnTo>
                  <a:pt x="26" y="75"/>
                </a:lnTo>
                <a:lnTo>
                  <a:pt x="26" y="73"/>
                </a:lnTo>
                <a:lnTo>
                  <a:pt x="21" y="73"/>
                </a:lnTo>
                <a:lnTo>
                  <a:pt x="23" y="73"/>
                </a:lnTo>
                <a:lnTo>
                  <a:pt x="26" y="73"/>
                </a:lnTo>
                <a:lnTo>
                  <a:pt x="23" y="70"/>
                </a:lnTo>
                <a:lnTo>
                  <a:pt x="21" y="68"/>
                </a:lnTo>
                <a:lnTo>
                  <a:pt x="18" y="68"/>
                </a:lnTo>
                <a:lnTo>
                  <a:pt x="18" y="70"/>
                </a:lnTo>
                <a:lnTo>
                  <a:pt x="16" y="70"/>
                </a:lnTo>
                <a:lnTo>
                  <a:pt x="13" y="70"/>
                </a:lnTo>
                <a:lnTo>
                  <a:pt x="10" y="60"/>
                </a:lnTo>
                <a:lnTo>
                  <a:pt x="10" y="55"/>
                </a:lnTo>
                <a:lnTo>
                  <a:pt x="8" y="52"/>
                </a:lnTo>
                <a:lnTo>
                  <a:pt x="8" y="49"/>
                </a:lnTo>
                <a:lnTo>
                  <a:pt x="5" y="47"/>
                </a:lnTo>
                <a:lnTo>
                  <a:pt x="5" y="44"/>
                </a:lnTo>
                <a:lnTo>
                  <a:pt x="5" y="41"/>
                </a:lnTo>
                <a:lnTo>
                  <a:pt x="3" y="39"/>
                </a:lnTo>
                <a:lnTo>
                  <a:pt x="3" y="36"/>
                </a:lnTo>
                <a:lnTo>
                  <a:pt x="3" y="34"/>
                </a:lnTo>
                <a:lnTo>
                  <a:pt x="0" y="31"/>
                </a:lnTo>
                <a:lnTo>
                  <a:pt x="0" y="28"/>
                </a:lnTo>
                <a:lnTo>
                  <a:pt x="0" y="26"/>
                </a:lnTo>
                <a:lnTo>
                  <a:pt x="3" y="26"/>
                </a:lnTo>
                <a:lnTo>
                  <a:pt x="5" y="26"/>
                </a:lnTo>
                <a:lnTo>
                  <a:pt x="5" y="23"/>
                </a:lnTo>
                <a:lnTo>
                  <a:pt x="8" y="23"/>
                </a:lnTo>
                <a:lnTo>
                  <a:pt x="8" y="21"/>
                </a:lnTo>
                <a:lnTo>
                  <a:pt x="10" y="21"/>
                </a:lnTo>
                <a:lnTo>
                  <a:pt x="13" y="21"/>
                </a:lnTo>
                <a:lnTo>
                  <a:pt x="13" y="18"/>
                </a:lnTo>
                <a:lnTo>
                  <a:pt x="16" y="18"/>
                </a:lnTo>
                <a:lnTo>
                  <a:pt x="13" y="18"/>
                </a:lnTo>
                <a:lnTo>
                  <a:pt x="13" y="15"/>
                </a:lnTo>
                <a:lnTo>
                  <a:pt x="16" y="15"/>
                </a:lnTo>
                <a:lnTo>
                  <a:pt x="18" y="15"/>
                </a:lnTo>
                <a:lnTo>
                  <a:pt x="18" y="13"/>
                </a:lnTo>
                <a:lnTo>
                  <a:pt x="18" y="15"/>
                </a:lnTo>
                <a:lnTo>
                  <a:pt x="18" y="13"/>
                </a:lnTo>
                <a:lnTo>
                  <a:pt x="21" y="13"/>
                </a:lnTo>
                <a:lnTo>
                  <a:pt x="23" y="13"/>
                </a:lnTo>
                <a:lnTo>
                  <a:pt x="23" y="10"/>
                </a:lnTo>
                <a:lnTo>
                  <a:pt x="23" y="13"/>
                </a:lnTo>
                <a:lnTo>
                  <a:pt x="23" y="10"/>
                </a:lnTo>
                <a:lnTo>
                  <a:pt x="23" y="13"/>
                </a:lnTo>
                <a:lnTo>
                  <a:pt x="23" y="10"/>
                </a:lnTo>
                <a:lnTo>
                  <a:pt x="26" y="10"/>
                </a:lnTo>
                <a:lnTo>
                  <a:pt x="26" y="13"/>
                </a:lnTo>
                <a:lnTo>
                  <a:pt x="29" y="13"/>
                </a:lnTo>
                <a:lnTo>
                  <a:pt x="31" y="13"/>
                </a:lnTo>
                <a:lnTo>
                  <a:pt x="34" y="13"/>
                </a:lnTo>
                <a:lnTo>
                  <a:pt x="37" y="13"/>
                </a:lnTo>
                <a:lnTo>
                  <a:pt x="39" y="13"/>
                </a:lnTo>
                <a:lnTo>
                  <a:pt x="39" y="10"/>
                </a:lnTo>
                <a:lnTo>
                  <a:pt x="39" y="7"/>
                </a:lnTo>
                <a:lnTo>
                  <a:pt x="42" y="7"/>
                </a:lnTo>
                <a:lnTo>
                  <a:pt x="44" y="7"/>
                </a:lnTo>
                <a:lnTo>
                  <a:pt x="47" y="7"/>
                </a:lnTo>
                <a:lnTo>
                  <a:pt x="47" y="5"/>
                </a:lnTo>
                <a:lnTo>
                  <a:pt x="50" y="5"/>
                </a:lnTo>
                <a:lnTo>
                  <a:pt x="52" y="5"/>
                </a:lnTo>
                <a:lnTo>
                  <a:pt x="55" y="5"/>
                </a:lnTo>
                <a:lnTo>
                  <a:pt x="57" y="5"/>
                </a:lnTo>
                <a:lnTo>
                  <a:pt x="57" y="2"/>
                </a:lnTo>
                <a:lnTo>
                  <a:pt x="60" y="2"/>
                </a:lnTo>
                <a:lnTo>
                  <a:pt x="60" y="0"/>
                </a:lnTo>
                <a:lnTo>
                  <a:pt x="60" y="2"/>
                </a:lnTo>
                <a:lnTo>
                  <a:pt x="63" y="2"/>
                </a:lnTo>
                <a:lnTo>
                  <a:pt x="65" y="2"/>
                </a:lnTo>
                <a:lnTo>
                  <a:pt x="68" y="2"/>
                </a:lnTo>
                <a:lnTo>
                  <a:pt x="70" y="0"/>
                </a:lnTo>
              </a:path>
            </a:pathLst>
          </a:custGeom>
          <a:noFill/>
          <a:ln w="4763">
            <a:solidFill>
              <a:srgbClr val="6E6E6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grpSp>
        <p:nvGrpSpPr>
          <p:cNvPr id="2" name="Group 1"/>
          <p:cNvGrpSpPr/>
          <p:nvPr userDrawn="1"/>
        </p:nvGrpSpPr>
        <p:grpSpPr>
          <a:xfrm>
            <a:off x="1192823" y="3816351"/>
            <a:ext cx="5857143" cy="2466975"/>
            <a:chOff x="1292225" y="3816350"/>
            <a:chExt cx="6345238" cy="2466975"/>
          </a:xfrm>
        </p:grpSpPr>
        <p:sp>
          <p:nvSpPr>
            <p:cNvPr id="277" name="Freeform 67"/>
            <p:cNvSpPr>
              <a:spLocks noEditPoints="1"/>
            </p:cNvSpPr>
            <p:nvPr/>
          </p:nvSpPr>
          <p:spPr bwMode="auto">
            <a:xfrm>
              <a:off x="1292225" y="3816350"/>
              <a:ext cx="6345238" cy="2466975"/>
            </a:xfrm>
            <a:custGeom>
              <a:avLst/>
              <a:gdLst>
                <a:gd name="T0" fmla="*/ 669 w 3997"/>
                <a:gd name="T1" fmla="*/ 1491 h 1554"/>
                <a:gd name="T2" fmla="*/ 551 w 3997"/>
                <a:gd name="T3" fmla="*/ 1389 h 1554"/>
                <a:gd name="T4" fmla="*/ 3655 w 3997"/>
                <a:gd name="T5" fmla="*/ 1303 h 1554"/>
                <a:gd name="T6" fmla="*/ 3689 w 3997"/>
                <a:gd name="T7" fmla="*/ 1470 h 1554"/>
                <a:gd name="T8" fmla="*/ 3574 w 3997"/>
                <a:gd name="T9" fmla="*/ 1489 h 1554"/>
                <a:gd name="T10" fmla="*/ 3608 w 3997"/>
                <a:gd name="T11" fmla="*/ 1342 h 1554"/>
                <a:gd name="T12" fmla="*/ 710 w 3997"/>
                <a:gd name="T13" fmla="*/ 1308 h 1554"/>
                <a:gd name="T14" fmla="*/ 3986 w 3997"/>
                <a:gd name="T15" fmla="*/ 1269 h 1554"/>
                <a:gd name="T16" fmla="*/ 3822 w 3997"/>
                <a:gd name="T17" fmla="*/ 1251 h 1554"/>
                <a:gd name="T18" fmla="*/ 3522 w 3997"/>
                <a:gd name="T19" fmla="*/ 1227 h 1554"/>
                <a:gd name="T20" fmla="*/ 1300 w 3997"/>
                <a:gd name="T21" fmla="*/ 1222 h 1554"/>
                <a:gd name="T22" fmla="*/ 0 w 3997"/>
                <a:gd name="T23" fmla="*/ 969 h 1554"/>
                <a:gd name="T24" fmla="*/ 1705 w 3997"/>
                <a:gd name="T25" fmla="*/ 1058 h 1554"/>
                <a:gd name="T26" fmla="*/ 1650 w 3997"/>
                <a:gd name="T27" fmla="*/ 1110 h 1554"/>
                <a:gd name="T28" fmla="*/ 1574 w 3997"/>
                <a:gd name="T29" fmla="*/ 1120 h 1554"/>
                <a:gd name="T30" fmla="*/ 2545 w 3997"/>
                <a:gd name="T31" fmla="*/ 893 h 1554"/>
                <a:gd name="T32" fmla="*/ 2441 w 3997"/>
                <a:gd name="T33" fmla="*/ 880 h 1554"/>
                <a:gd name="T34" fmla="*/ 2558 w 3997"/>
                <a:gd name="T35" fmla="*/ 971 h 1554"/>
                <a:gd name="T36" fmla="*/ 2514 w 3997"/>
                <a:gd name="T37" fmla="*/ 1076 h 1554"/>
                <a:gd name="T38" fmla="*/ 2746 w 3997"/>
                <a:gd name="T39" fmla="*/ 1042 h 1554"/>
                <a:gd name="T40" fmla="*/ 2634 w 3997"/>
                <a:gd name="T41" fmla="*/ 1131 h 1554"/>
                <a:gd name="T42" fmla="*/ 2665 w 3997"/>
                <a:gd name="T43" fmla="*/ 1290 h 1554"/>
                <a:gd name="T44" fmla="*/ 2564 w 3997"/>
                <a:gd name="T45" fmla="*/ 1321 h 1554"/>
                <a:gd name="T46" fmla="*/ 2381 w 3997"/>
                <a:gd name="T47" fmla="*/ 1298 h 1554"/>
                <a:gd name="T48" fmla="*/ 2433 w 3997"/>
                <a:gd name="T49" fmla="*/ 1084 h 1554"/>
                <a:gd name="T50" fmla="*/ 2274 w 3997"/>
                <a:gd name="T51" fmla="*/ 1031 h 1554"/>
                <a:gd name="T52" fmla="*/ 2297 w 3997"/>
                <a:gd name="T53" fmla="*/ 830 h 1554"/>
                <a:gd name="T54" fmla="*/ 1773 w 3997"/>
                <a:gd name="T55" fmla="*/ 611 h 1554"/>
                <a:gd name="T56" fmla="*/ 1705 w 3997"/>
                <a:gd name="T57" fmla="*/ 671 h 1554"/>
                <a:gd name="T58" fmla="*/ 1877 w 3997"/>
                <a:gd name="T59" fmla="*/ 559 h 1554"/>
                <a:gd name="T60" fmla="*/ 2073 w 3997"/>
                <a:gd name="T61" fmla="*/ 355 h 1554"/>
                <a:gd name="T62" fmla="*/ 1770 w 3997"/>
                <a:gd name="T63" fmla="*/ 292 h 1554"/>
                <a:gd name="T64" fmla="*/ 1760 w 3997"/>
                <a:gd name="T65" fmla="*/ 399 h 1554"/>
                <a:gd name="T66" fmla="*/ 1734 w 3997"/>
                <a:gd name="T67" fmla="*/ 167 h 1554"/>
                <a:gd name="T68" fmla="*/ 1569 w 3997"/>
                <a:gd name="T69" fmla="*/ 203 h 1554"/>
                <a:gd name="T70" fmla="*/ 1569 w 3997"/>
                <a:gd name="T71" fmla="*/ 297 h 1554"/>
                <a:gd name="T72" fmla="*/ 1587 w 3997"/>
                <a:gd name="T73" fmla="*/ 525 h 1554"/>
                <a:gd name="T74" fmla="*/ 1384 w 3997"/>
                <a:gd name="T75" fmla="*/ 514 h 1554"/>
                <a:gd name="T76" fmla="*/ 1436 w 3997"/>
                <a:gd name="T77" fmla="*/ 684 h 1554"/>
                <a:gd name="T78" fmla="*/ 1423 w 3997"/>
                <a:gd name="T79" fmla="*/ 799 h 1554"/>
                <a:gd name="T80" fmla="*/ 1517 w 3997"/>
                <a:gd name="T81" fmla="*/ 906 h 1554"/>
                <a:gd name="T82" fmla="*/ 1355 w 3997"/>
                <a:gd name="T83" fmla="*/ 974 h 1554"/>
                <a:gd name="T84" fmla="*/ 1253 w 3997"/>
                <a:gd name="T85" fmla="*/ 903 h 1554"/>
                <a:gd name="T86" fmla="*/ 1157 w 3997"/>
                <a:gd name="T87" fmla="*/ 770 h 1554"/>
                <a:gd name="T88" fmla="*/ 898 w 3997"/>
                <a:gd name="T89" fmla="*/ 856 h 1554"/>
                <a:gd name="T90" fmla="*/ 697 w 3997"/>
                <a:gd name="T91" fmla="*/ 961 h 1554"/>
                <a:gd name="T92" fmla="*/ 747 w 3997"/>
                <a:gd name="T93" fmla="*/ 1060 h 1554"/>
                <a:gd name="T94" fmla="*/ 569 w 3997"/>
                <a:gd name="T95" fmla="*/ 1011 h 1554"/>
                <a:gd name="T96" fmla="*/ 410 w 3997"/>
                <a:gd name="T97" fmla="*/ 948 h 1554"/>
                <a:gd name="T98" fmla="*/ 290 w 3997"/>
                <a:gd name="T99" fmla="*/ 1073 h 1554"/>
                <a:gd name="T100" fmla="*/ 133 w 3997"/>
                <a:gd name="T101" fmla="*/ 1157 h 1554"/>
                <a:gd name="T102" fmla="*/ 58 w 3997"/>
                <a:gd name="T103" fmla="*/ 1029 h 1554"/>
                <a:gd name="T104" fmla="*/ 115 w 3997"/>
                <a:gd name="T105" fmla="*/ 838 h 1554"/>
                <a:gd name="T106" fmla="*/ 225 w 3997"/>
                <a:gd name="T107" fmla="*/ 634 h 1554"/>
                <a:gd name="T108" fmla="*/ 243 w 3997"/>
                <a:gd name="T109" fmla="*/ 595 h 1554"/>
                <a:gd name="T110" fmla="*/ 441 w 3997"/>
                <a:gd name="T111" fmla="*/ 465 h 1554"/>
                <a:gd name="T112" fmla="*/ 548 w 3997"/>
                <a:gd name="T113" fmla="*/ 303 h 1554"/>
                <a:gd name="T114" fmla="*/ 760 w 3997"/>
                <a:gd name="T115" fmla="*/ 318 h 1554"/>
                <a:gd name="T116" fmla="*/ 862 w 3997"/>
                <a:gd name="T117" fmla="*/ 308 h 1554"/>
                <a:gd name="T118" fmla="*/ 843 w 3997"/>
                <a:gd name="T119" fmla="*/ 0 h 1554"/>
                <a:gd name="T120" fmla="*/ 883 w 3997"/>
                <a:gd name="T121" fmla="*/ 193 h 1554"/>
                <a:gd name="T122" fmla="*/ 590 w 3997"/>
                <a:gd name="T123" fmla="*/ 264 h 1554"/>
                <a:gd name="T124" fmla="*/ 582 w 3997"/>
                <a:gd name="T125" fmla="*/ 86 h 15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997" h="1554">
                  <a:moveTo>
                    <a:pt x="739" y="1554"/>
                  </a:moveTo>
                  <a:lnTo>
                    <a:pt x="739" y="1551"/>
                  </a:lnTo>
                  <a:lnTo>
                    <a:pt x="736" y="1551"/>
                  </a:lnTo>
                  <a:lnTo>
                    <a:pt x="739" y="1551"/>
                  </a:lnTo>
                  <a:lnTo>
                    <a:pt x="739" y="1554"/>
                  </a:lnTo>
                  <a:close/>
                  <a:moveTo>
                    <a:pt x="749" y="1530"/>
                  </a:moveTo>
                  <a:lnTo>
                    <a:pt x="752" y="1533"/>
                  </a:lnTo>
                  <a:lnTo>
                    <a:pt x="752" y="1536"/>
                  </a:lnTo>
                  <a:lnTo>
                    <a:pt x="755" y="1538"/>
                  </a:lnTo>
                  <a:lnTo>
                    <a:pt x="755" y="1541"/>
                  </a:lnTo>
                  <a:lnTo>
                    <a:pt x="752" y="1541"/>
                  </a:lnTo>
                  <a:lnTo>
                    <a:pt x="749" y="1541"/>
                  </a:lnTo>
                  <a:lnTo>
                    <a:pt x="749" y="1543"/>
                  </a:lnTo>
                  <a:lnTo>
                    <a:pt x="747" y="1543"/>
                  </a:lnTo>
                  <a:lnTo>
                    <a:pt x="744" y="1546"/>
                  </a:lnTo>
                  <a:lnTo>
                    <a:pt x="744" y="1549"/>
                  </a:lnTo>
                  <a:lnTo>
                    <a:pt x="742" y="1549"/>
                  </a:lnTo>
                  <a:lnTo>
                    <a:pt x="739" y="1551"/>
                  </a:lnTo>
                  <a:lnTo>
                    <a:pt x="739" y="1549"/>
                  </a:lnTo>
                  <a:lnTo>
                    <a:pt x="736" y="1549"/>
                  </a:lnTo>
                  <a:lnTo>
                    <a:pt x="736" y="1546"/>
                  </a:lnTo>
                  <a:lnTo>
                    <a:pt x="734" y="1546"/>
                  </a:lnTo>
                  <a:lnTo>
                    <a:pt x="736" y="1541"/>
                  </a:lnTo>
                  <a:lnTo>
                    <a:pt x="734" y="1541"/>
                  </a:lnTo>
                  <a:lnTo>
                    <a:pt x="736" y="1541"/>
                  </a:lnTo>
                  <a:lnTo>
                    <a:pt x="736" y="1538"/>
                  </a:lnTo>
                  <a:lnTo>
                    <a:pt x="736" y="1536"/>
                  </a:lnTo>
                  <a:lnTo>
                    <a:pt x="739" y="1536"/>
                  </a:lnTo>
                  <a:lnTo>
                    <a:pt x="739" y="1533"/>
                  </a:lnTo>
                  <a:lnTo>
                    <a:pt x="739" y="1530"/>
                  </a:lnTo>
                  <a:lnTo>
                    <a:pt x="742" y="1530"/>
                  </a:lnTo>
                  <a:lnTo>
                    <a:pt x="742" y="1533"/>
                  </a:lnTo>
                  <a:lnTo>
                    <a:pt x="744" y="1533"/>
                  </a:lnTo>
                  <a:lnTo>
                    <a:pt x="747" y="1533"/>
                  </a:lnTo>
                  <a:lnTo>
                    <a:pt x="749" y="1530"/>
                  </a:lnTo>
                  <a:close/>
                  <a:moveTo>
                    <a:pt x="3524" y="1483"/>
                  </a:moveTo>
                  <a:lnTo>
                    <a:pt x="3527" y="1483"/>
                  </a:lnTo>
                  <a:lnTo>
                    <a:pt x="3527" y="1486"/>
                  </a:lnTo>
                  <a:lnTo>
                    <a:pt x="3529" y="1486"/>
                  </a:lnTo>
                  <a:lnTo>
                    <a:pt x="3529" y="1489"/>
                  </a:lnTo>
                  <a:lnTo>
                    <a:pt x="3529" y="1491"/>
                  </a:lnTo>
                  <a:lnTo>
                    <a:pt x="3529" y="1494"/>
                  </a:lnTo>
                  <a:lnTo>
                    <a:pt x="3527" y="1494"/>
                  </a:lnTo>
                  <a:lnTo>
                    <a:pt x="3524" y="1494"/>
                  </a:lnTo>
                  <a:lnTo>
                    <a:pt x="3524" y="1496"/>
                  </a:lnTo>
                  <a:lnTo>
                    <a:pt x="3522" y="1496"/>
                  </a:lnTo>
                  <a:lnTo>
                    <a:pt x="3519" y="1496"/>
                  </a:lnTo>
                  <a:lnTo>
                    <a:pt x="3519" y="1494"/>
                  </a:lnTo>
                  <a:lnTo>
                    <a:pt x="3516" y="1494"/>
                  </a:lnTo>
                  <a:lnTo>
                    <a:pt x="3516" y="1496"/>
                  </a:lnTo>
                  <a:lnTo>
                    <a:pt x="3514" y="1496"/>
                  </a:lnTo>
                  <a:lnTo>
                    <a:pt x="3511" y="1496"/>
                  </a:lnTo>
                  <a:lnTo>
                    <a:pt x="3508" y="1496"/>
                  </a:lnTo>
                  <a:lnTo>
                    <a:pt x="3508" y="1494"/>
                  </a:lnTo>
                  <a:lnTo>
                    <a:pt x="3511" y="1494"/>
                  </a:lnTo>
                  <a:lnTo>
                    <a:pt x="3511" y="1491"/>
                  </a:lnTo>
                  <a:lnTo>
                    <a:pt x="3514" y="1491"/>
                  </a:lnTo>
                  <a:lnTo>
                    <a:pt x="3514" y="1489"/>
                  </a:lnTo>
                  <a:lnTo>
                    <a:pt x="3511" y="1489"/>
                  </a:lnTo>
                  <a:lnTo>
                    <a:pt x="3514" y="1489"/>
                  </a:lnTo>
                  <a:lnTo>
                    <a:pt x="3516" y="1486"/>
                  </a:lnTo>
                  <a:lnTo>
                    <a:pt x="3519" y="1486"/>
                  </a:lnTo>
                  <a:lnTo>
                    <a:pt x="3522" y="1486"/>
                  </a:lnTo>
                  <a:lnTo>
                    <a:pt x="3522" y="1483"/>
                  </a:lnTo>
                  <a:lnTo>
                    <a:pt x="3524" y="1483"/>
                  </a:lnTo>
                  <a:close/>
                  <a:moveTo>
                    <a:pt x="695" y="1473"/>
                  </a:moveTo>
                  <a:lnTo>
                    <a:pt x="695" y="1475"/>
                  </a:lnTo>
                  <a:lnTo>
                    <a:pt x="692" y="1475"/>
                  </a:lnTo>
                  <a:lnTo>
                    <a:pt x="689" y="1475"/>
                  </a:lnTo>
                  <a:lnTo>
                    <a:pt x="692" y="1475"/>
                  </a:lnTo>
                  <a:lnTo>
                    <a:pt x="689" y="1475"/>
                  </a:lnTo>
                  <a:lnTo>
                    <a:pt x="687" y="1475"/>
                  </a:lnTo>
                  <a:lnTo>
                    <a:pt x="687" y="1473"/>
                  </a:lnTo>
                  <a:lnTo>
                    <a:pt x="684" y="1473"/>
                  </a:lnTo>
                  <a:lnTo>
                    <a:pt x="687" y="1470"/>
                  </a:lnTo>
                  <a:lnTo>
                    <a:pt x="684" y="1470"/>
                  </a:lnTo>
                  <a:lnTo>
                    <a:pt x="684" y="1468"/>
                  </a:lnTo>
                  <a:lnTo>
                    <a:pt x="687" y="1465"/>
                  </a:lnTo>
                  <a:lnTo>
                    <a:pt x="687" y="1462"/>
                  </a:lnTo>
                  <a:lnTo>
                    <a:pt x="689" y="1462"/>
                  </a:lnTo>
                  <a:lnTo>
                    <a:pt x="692" y="1465"/>
                  </a:lnTo>
                  <a:lnTo>
                    <a:pt x="695" y="1465"/>
                  </a:lnTo>
                  <a:lnTo>
                    <a:pt x="695" y="1468"/>
                  </a:lnTo>
                  <a:lnTo>
                    <a:pt x="695" y="1470"/>
                  </a:lnTo>
                  <a:lnTo>
                    <a:pt x="697" y="1470"/>
                  </a:lnTo>
                  <a:lnTo>
                    <a:pt x="695" y="1473"/>
                  </a:lnTo>
                  <a:close/>
                  <a:moveTo>
                    <a:pt x="650" y="1402"/>
                  </a:moveTo>
                  <a:lnTo>
                    <a:pt x="653" y="1402"/>
                  </a:lnTo>
                  <a:lnTo>
                    <a:pt x="653" y="1405"/>
                  </a:lnTo>
                  <a:lnTo>
                    <a:pt x="655" y="1405"/>
                  </a:lnTo>
                  <a:lnTo>
                    <a:pt x="658" y="1405"/>
                  </a:lnTo>
                  <a:lnTo>
                    <a:pt x="661" y="1405"/>
                  </a:lnTo>
                  <a:lnTo>
                    <a:pt x="663" y="1408"/>
                  </a:lnTo>
                  <a:lnTo>
                    <a:pt x="666" y="1408"/>
                  </a:lnTo>
                  <a:lnTo>
                    <a:pt x="666" y="1410"/>
                  </a:lnTo>
                  <a:lnTo>
                    <a:pt x="669" y="1410"/>
                  </a:lnTo>
                  <a:lnTo>
                    <a:pt x="669" y="1408"/>
                  </a:lnTo>
                  <a:lnTo>
                    <a:pt x="671" y="1408"/>
                  </a:lnTo>
                  <a:lnTo>
                    <a:pt x="674" y="1408"/>
                  </a:lnTo>
                  <a:lnTo>
                    <a:pt x="674" y="1405"/>
                  </a:lnTo>
                  <a:lnTo>
                    <a:pt x="676" y="1408"/>
                  </a:lnTo>
                  <a:lnTo>
                    <a:pt x="679" y="1408"/>
                  </a:lnTo>
                  <a:lnTo>
                    <a:pt x="682" y="1408"/>
                  </a:lnTo>
                  <a:lnTo>
                    <a:pt x="682" y="1410"/>
                  </a:lnTo>
                  <a:lnTo>
                    <a:pt x="684" y="1410"/>
                  </a:lnTo>
                  <a:lnTo>
                    <a:pt x="687" y="1413"/>
                  </a:lnTo>
                  <a:lnTo>
                    <a:pt x="689" y="1413"/>
                  </a:lnTo>
                  <a:lnTo>
                    <a:pt x="689" y="1415"/>
                  </a:lnTo>
                  <a:lnTo>
                    <a:pt x="692" y="1415"/>
                  </a:lnTo>
                  <a:lnTo>
                    <a:pt x="692" y="1418"/>
                  </a:lnTo>
                  <a:lnTo>
                    <a:pt x="695" y="1418"/>
                  </a:lnTo>
                  <a:lnTo>
                    <a:pt x="697" y="1421"/>
                  </a:lnTo>
                  <a:lnTo>
                    <a:pt x="697" y="1423"/>
                  </a:lnTo>
                  <a:lnTo>
                    <a:pt x="700" y="1423"/>
                  </a:lnTo>
                  <a:lnTo>
                    <a:pt x="697" y="1426"/>
                  </a:lnTo>
                  <a:lnTo>
                    <a:pt x="695" y="1428"/>
                  </a:lnTo>
                  <a:lnTo>
                    <a:pt x="692" y="1428"/>
                  </a:lnTo>
                  <a:lnTo>
                    <a:pt x="692" y="1431"/>
                  </a:lnTo>
                  <a:lnTo>
                    <a:pt x="689" y="1431"/>
                  </a:lnTo>
                  <a:lnTo>
                    <a:pt x="689" y="1428"/>
                  </a:lnTo>
                  <a:lnTo>
                    <a:pt x="687" y="1428"/>
                  </a:lnTo>
                  <a:lnTo>
                    <a:pt x="687" y="1431"/>
                  </a:lnTo>
                  <a:lnTo>
                    <a:pt x="684" y="1431"/>
                  </a:lnTo>
                  <a:lnTo>
                    <a:pt x="684" y="1434"/>
                  </a:lnTo>
                  <a:lnTo>
                    <a:pt x="682" y="1434"/>
                  </a:lnTo>
                  <a:lnTo>
                    <a:pt x="682" y="1431"/>
                  </a:lnTo>
                  <a:lnTo>
                    <a:pt x="679" y="1431"/>
                  </a:lnTo>
                  <a:lnTo>
                    <a:pt x="679" y="1434"/>
                  </a:lnTo>
                  <a:lnTo>
                    <a:pt x="676" y="1434"/>
                  </a:lnTo>
                  <a:lnTo>
                    <a:pt x="674" y="1434"/>
                  </a:lnTo>
                  <a:lnTo>
                    <a:pt x="671" y="1434"/>
                  </a:lnTo>
                  <a:lnTo>
                    <a:pt x="669" y="1431"/>
                  </a:lnTo>
                  <a:lnTo>
                    <a:pt x="666" y="1431"/>
                  </a:lnTo>
                  <a:lnTo>
                    <a:pt x="663" y="1434"/>
                  </a:lnTo>
                  <a:lnTo>
                    <a:pt x="661" y="1436"/>
                  </a:lnTo>
                  <a:lnTo>
                    <a:pt x="661" y="1442"/>
                  </a:lnTo>
                  <a:lnTo>
                    <a:pt x="663" y="1444"/>
                  </a:lnTo>
                  <a:lnTo>
                    <a:pt x="661" y="1444"/>
                  </a:lnTo>
                  <a:lnTo>
                    <a:pt x="661" y="1447"/>
                  </a:lnTo>
                  <a:lnTo>
                    <a:pt x="661" y="1449"/>
                  </a:lnTo>
                  <a:lnTo>
                    <a:pt x="658" y="1455"/>
                  </a:lnTo>
                  <a:lnTo>
                    <a:pt x="658" y="1457"/>
                  </a:lnTo>
                  <a:lnTo>
                    <a:pt x="661" y="1457"/>
                  </a:lnTo>
                  <a:lnTo>
                    <a:pt x="661" y="1460"/>
                  </a:lnTo>
                  <a:lnTo>
                    <a:pt x="658" y="1460"/>
                  </a:lnTo>
                  <a:lnTo>
                    <a:pt x="658" y="1462"/>
                  </a:lnTo>
                  <a:lnTo>
                    <a:pt x="655" y="1462"/>
                  </a:lnTo>
                  <a:lnTo>
                    <a:pt x="655" y="1465"/>
                  </a:lnTo>
                  <a:lnTo>
                    <a:pt x="658" y="1465"/>
                  </a:lnTo>
                  <a:lnTo>
                    <a:pt x="658" y="1468"/>
                  </a:lnTo>
                  <a:lnTo>
                    <a:pt x="661" y="1468"/>
                  </a:lnTo>
                  <a:lnTo>
                    <a:pt x="663" y="1468"/>
                  </a:lnTo>
                  <a:lnTo>
                    <a:pt x="663" y="1465"/>
                  </a:lnTo>
                  <a:lnTo>
                    <a:pt x="666" y="1465"/>
                  </a:lnTo>
                  <a:lnTo>
                    <a:pt x="669" y="1465"/>
                  </a:lnTo>
                  <a:lnTo>
                    <a:pt x="671" y="1465"/>
                  </a:lnTo>
                  <a:lnTo>
                    <a:pt x="674" y="1465"/>
                  </a:lnTo>
                  <a:lnTo>
                    <a:pt x="676" y="1468"/>
                  </a:lnTo>
                  <a:lnTo>
                    <a:pt x="676" y="1470"/>
                  </a:lnTo>
                  <a:lnTo>
                    <a:pt x="676" y="1473"/>
                  </a:lnTo>
                  <a:lnTo>
                    <a:pt x="676" y="1475"/>
                  </a:lnTo>
                  <a:lnTo>
                    <a:pt x="679" y="1475"/>
                  </a:lnTo>
                  <a:lnTo>
                    <a:pt x="679" y="1481"/>
                  </a:lnTo>
                  <a:lnTo>
                    <a:pt x="679" y="1483"/>
                  </a:lnTo>
                  <a:lnTo>
                    <a:pt x="679" y="1486"/>
                  </a:lnTo>
                  <a:lnTo>
                    <a:pt x="679" y="1489"/>
                  </a:lnTo>
                  <a:lnTo>
                    <a:pt x="682" y="1489"/>
                  </a:lnTo>
                  <a:lnTo>
                    <a:pt x="682" y="1491"/>
                  </a:lnTo>
                  <a:lnTo>
                    <a:pt x="682" y="1494"/>
                  </a:lnTo>
                  <a:lnTo>
                    <a:pt x="682" y="1496"/>
                  </a:lnTo>
                  <a:lnTo>
                    <a:pt x="679" y="1496"/>
                  </a:lnTo>
                  <a:lnTo>
                    <a:pt x="676" y="1496"/>
                  </a:lnTo>
                  <a:lnTo>
                    <a:pt x="674" y="1496"/>
                  </a:lnTo>
                  <a:lnTo>
                    <a:pt x="674" y="1494"/>
                  </a:lnTo>
                  <a:lnTo>
                    <a:pt x="671" y="1494"/>
                  </a:lnTo>
                  <a:lnTo>
                    <a:pt x="669" y="1494"/>
                  </a:lnTo>
                  <a:lnTo>
                    <a:pt x="669" y="1491"/>
                  </a:lnTo>
                  <a:lnTo>
                    <a:pt x="666" y="1491"/>
                  </a:lnTo>
                  <a:lnTo>
                    <a:pt x="666" y="1494"/>
                  </a:lnTo>
                  <a:lnTo>
                    <a:pt x="663" y="1491"/>
                  </a:lnTo>
                  <a:lnTo>
                    <a:pt x="661" y="1491"/>
                  </a:lnTo>
                  <a:lnTo>
                    <a:pt x="658" y="1494"/>
                  </a:lnTo>
                  <a:lnTo>
                    <a:pt x="655" y="1494"/>
                  </a:lnTo>
                  <a:lnTo>
                    <a:pt x="655" y="1496"/>
                  </a:lnTo>
                  <a:lnTo>
                    <a:pt x="653" y="1499"/>
                  </a:lnTo>
                  <a:lnTo>
                    <a:pt x="650" y="1502"/>
                  </a:lnTo>
                  <a:lnTo>
                    <a:pt x="645" y="1504"/>
                  </a:lnTo>
                  <a:lnTo>
                    <a:pt x="642" y="1504"/>
                  </a:lnTo>
                  <a:lnTo>
                    <a:pt x="640" y="1504"/>
                  </a:lnTo>
                  <a:lnTo>
                    <a:pt x="637" y="1504"/>
                  </a:lnTo>
                  <a:lnTo>
                    <a:pt x="635" y="1504"/>
                  </a:lnTo>
                  <a:lnTo>
                    <a:pt x="635" y="1502"/>
                  </a:lnTo>
                  <a:lnTo>
                    <a:pt x="632" y="1502"/>
                  </a:lnTo>
                  <a:lnTo>
                    <a:pt x="629" y="1502"/>
                  </a:lnTo>
                  <a:lnTo>
                    <a:pt x="627" y="1502"/>
                  </a:lnTo>
                  <a:lnTo>
                    <a:pt x="624" y="1502"/>
                  </a:lnTo>
                  <a:lnTo>
                    <a:pt x="622" y="1502"/>
                  </a:lnTo>
                  <a:lnTo>
                    <a:pt x="619" y="1502"/>
                  </a:lnTo>
                  <a:lnTo>
                    <a:pt x="616" y="1504"/>
                  </a:lnTo>
                  <a:lnTo>
                    <a:pt x="614" y="1504"/>
                  </a:lnTo>
                  <a:lnTo>
                    <a:pt x="614" y="1502"/>
                  </a:lnTo>
                  <a:lnTo>
                    <a:pt x="611" y="1502"/>
                  </a:lnTo>
                  <a:lnTo>
                    <a:pt x="609" y="1502"/>
                  </a:lnTo>
                  <a:lnTo>
                    <a:pt x="606" y="1502"/>
                  </a:lnTo>
                  <a:lnTo>
                    <a:pt x="603" y="1502"/>
                  </a:lnTo>
                  <a:lnTo>
                    <a:pt x="601" y="1502"/>
                  </a:lnTo>
                  <a:lnTo>
                    <a:pt x="598" y="1502"/>
                  </a:lnTo>
                  <a:lnTo>
                    <a:pt x="598" y="1504"/>
                  </a:lnTo>
                  <a:lnTo>
                    <a:pt x="595" y="1504"/>
                  </a:lnTo>
                  <a:lnTo>
                    <a:pt x="595" y="1507"/>
                  </a:lnTo>
                  <a:lnTo>
                    <a:pt x="595" y="1509"/>
                  </a:lnTo>
                  <a:lnTo>
                    <a:pt x="595" y="1512"/>
                  </a:lnTo>
                  <a:lnTo>
                    <a:pt x="595" y="1515"/>
                  </a:lnTo>
                  <a:lnTo>
                    <a:pt x="593" y="1517"/>
                  </a:lnTo>
                  <a:lnTo>
                    <a:pt x="590" y="1520"/>
                  </a:lnTo>
                  <a:lnTo>
                    <a:pt x="588" y="1520"/>
                  </a:lnTo>
                  <a:lnTo>
                    <a:pt x="588" y="1523"/>
                  </a:lnTo>
                  <a:lnTo>
                    <a:pt x="585" y="1523"/>
                  </a:lnTo>
                  <a:lnTo>
                    <a:pt x="582" y="1525"/>
                  </a:lnTo>
                  <a:lnTo>
                    <a:pt x="582" y="1528"/>
                  </a:lnTo>
                  <a:lnTo>
                    <a:pt x="580" y="1528"/>
                  </a:lnTo>
                  <a:lnTo>
                    <a:pt x="577" y="1528"/>
                  </a:lnTo>
                  <a:lnTo>
                    <a:pt x="575" y="1528"/>
                  </a:lnTo>
                  <a:lnTo>
                    <a:pt x="575" y="1525"/>
                  </a:lnTo>
                  <a:lnTo>
                    <a:pt x="572" y="1525"/>
                  </a:lnTo>
                  <a:lnTo>
                    <a:pt x="569" y="1523"/>
                  </a:lnTo>
                  <a:lnTo>
                    <a:pt x="572" y="1523"/>
                  </a:lnTo>
                  <a:lnTo>
                    <a:pt x="572" y="1520"/>
                  </a:lnTo>
                  <a:lnTo>
                    <a:pt x="569" y="1517"/>
                  </a:lnTo>
                  <a:lnTo>
                    <a:pt x="567" y="1517"/>
                  </a:lnTo>
                  <a:lnTo>
                    <a:pt x="564" y="1515"/>
                  </a:lnTo>
                  <a:lnTo>
                    <a:pt x="562" y="1515"/>
                  </a:lnTo>
                  <a:lnTo>
                    <a:pt x="559" y="1515"/>
                  </a:lnTo>
                  <a:lnTo>
                    <a:pt x="559" y="1512"/>
                  </a:lnTo>
                  <a:lnTo>
                    <a:pt x="556" y="1512"/>
                  </a:lnTo>
                  <a:lnTo>
                    <a:pt x="556" y="1509"/>
                  </a:lnTo>
                  <a:lnTo>
                    <a:pt x="554" y="1509"/>
                  </a:lnTo>
                  <a:lnTo>
                    <a:pt x="554" y="1507"/>
                  </a:lnTo>
                  <a:lnTo>
                    <a:pt x="551" y="1507"/>
                  </a:lnTo>
                  <a:lnTo>
                    <a:pt x="548" y="1507"/>
                  </a:lnTo>
                  <a:lnTo>
                    <a:pt x="548" y="1504"/>
                  </a:lnTo>
                  <a:lnTo>
                    <a:pt x="546" y="1504"/>
                  </a:lnTo>
                  <a:lnTo>
                    <a:pt x="546" y="1502"/>
                  </a:lnTo>
                  <a:lnTo>
                    <a:pt x="543" y="1502"/>
                  </a:lnTo>
                  <a:lnTo>
                    <a:pt x="543" y="1499"/>
                  </a:lnTo>
                  <a:lnTo>
                    <a:pt x="543" y="1496"/>
                  </a:lnTo>
                  <a:lnTo>
                    <a:pt x="541" y="1494"/>
                  </a:lnTo>
                  <a:lnTo>
                    <a:pt x="543" y="1491"/>
                  </a:lnTo>
                  <a:lnTo>
                    <a:pt x="543" y="1489"/>
                  </a:lnTo>
                  <a:lnTo>
                    <a:pt x="543" y="1486"/>
                  </a:lnTo>
                  <a:lnTo>
                    <a:pt x="543" y="1483"/>
                  </a:lnTo>
                  <a:lnTo>
                    <a:pt x="546" y="1481"/>
                  </a:lnTo>
                  <a:lnTo>
                    <a:pt x="546" y="1478"/>
                  </a:lnTo>
                  <a:lnTo>
                    <a:pt x="548" y="1475"/>
                  </a:lnTo>
                  <a:lnTo>
                    <a:pt x="551" y="1475"/>
                  </a:lnTo>
                  <a:lnTo>
                    <a:pt x="551" y="1473"/>
                  </a:lnTo>
                  <a:lnTo>
                    <a:pt x="554" y="1473"/>
                  </a:lnTo>
                  <a:lnTo>
                    <a:pt x="556" y="1470"/>
                  </a:lnTo>
                  <a:lnTo>
                    <a:pt x="559" y="1468"/>
                  </a:lnTo>
                  <a:lnTo>
                    <a:pt x="562" y="1468"/>
                  </a:lnTo>
                  <a:lnTo>
                    <a:pt x="562" y="1465"/>
                  </a:lnTo>
                  <a:lnTo>
                    <a:pt x="564" y="1465"/>
                  </a:lnTo>
                  <a:lnTo>
                    <a:pt x="567" y="1465"/>
                  </a:lnTo>
                  <a:lnTo>
                    <a:pt x="567" y="1462"/>
                  </a:lnTo>
                  <a:lnTo>
                    <a:pt x="569" y="1462"/>
                  </a:lnTo>
                  <a:lnTo>
                    <a:pt x="572" y="1462"/>
                  </a:lnTo>
                  <a:lnTo>
                    <a:pt x="575" y="1460"/>
                  </a:lnTo>
                  <a:lnTo>
                    <a:pt x="577" y="1460"/>
                  </a:lnTo>
                  <a:lnTo>
                    <a:pt x="580" y="1460"/>
                  </a:lnTo>
                  <a:lnTo>
                    <a:pt x="582" y="1460"/>
                  </a:lnTo>
                  <a:lnTo>
                    <a:pt x="588" y="1460"/>
                  </a:lnTo>
                  <a:lnTo>
                    <a:pt x="590" y="1462"/>
                  </a:lnTo>
                  <a:lnTo>
                    <a:pt x="593" y="1465"/>
                  </a:lnTo>
                  <a:lnTo>
                    <a:pt x="595" y="1468"/>
                  </a:lnTo>
                  <a:lnTo>
                    <a:pt x="595" y="1470"/>
                  </a:lnTo>
                  <a:lnTo>
                    <a:pt x="595" y="1473"/>
                  </a:lnTo>
                  <a:lnTo>
                    <a:pt x="598" y="1473"/>
                  </a:lnTo>
                  <a:lnTo>
                    <a:pt x="601" y="1473"/>
                  </a:lnTo>
                  <a:lnTo>
                    <a:pt x="603" y="1473"/>
                  </a:lnTo>
                  <a:lnTo>
                    <a:pt x="606" y="1470"/>
                  </a:lnTo>
                  <a:lnTo>
                    <a:pt x="606" y="1468"/>
                  </a:lnTo>
                  <a:lnTo>
                    <a:pt x="609" y="1465"/>
                  </a:lnTo>
                  <a:lnTo>
                    <a:pt x="609" y="1462"/>
                  </a:lnTo>
                  <a:lnTo>
                    <a:pt x="609" y="1460"/>
                  </a:lnTo>
                  <a:lnTo>
                    <a:pt x="609" y="1457"/>
                  </a:lnTo>
                  <a:lnTo>
                    <a:pt x="611" y="1457"/>
                  </a:lnTo>
                  <a:lnTo>
                    <a:pt x="611" y="1455"/>
                  </a:lnTo>
                  <a:lnTo>
                    <a:pt x="611" y="1457"/>
                  </a:lnTo>
                  <a:lnTo>
                    <a:pt x="614" y="1457"/>
                  </a:lnTo>
                  <a:lnTo>
                    <a:pt x="616" y="1457"/>
                  </a:lnTo>
                  <a:lnTo>
                    <a:pt x="619" y="1457"/>
                  </a:lnTo>
                  <a:lnTo>
                    <a:pt x="622" y="1460"/>
                  </a:lnTo>
                  <a:lnTo>
                    <a:pt x="624" y="1457"/>
                  </a:lnTo>
                  <a:lnTo>
                    <a:pt x="624" y="1460"/>
                  </a:lnTo>
                  <a:lnTo>
                    <a:pt x="627" y="1460"/>
                  </a:lnTo>
                  <a:lnTo>
                    <a:pt x="627" y="1457"/>
                  </a:lnTo>
                  <a:lnTo>
                    <a:pt x="629" y="1457"/>
                  </a:lnTo>
                  <a:lnTo>
                    <a:pt x="629" y="1455"/>
                  </a:lnTo>
                  <a:lnTo>
                    <a:pt x="632" y="1452"/>
                  </a:lnTo>
                  <a:lnTo>
                    <a:pt x="629" y="1449"/>
                  </a:lnTo>
                  <a:lnTo>
                    <a:pt x="632" y="1449"/>
                  </a:lnTo>
                  <a:lnTo>
                    <a:pt x="632" y="1447"/>
                  </a:lnTo>
                  <a:lnTo>
                    <a:pt x="632" y="1444"/>
                  </a:lnTo>
                  <a:lnTo>
                    <a:pt x="635" y="1444"/>
                  </a:lnTo>
                  <a:lnTo>
                    <a:pt x="637" y="1444"/>
                  </a:lnTo>
                  <a:lnTo>
                    <a:pt x="637" y="1442"/>
                  </a:lnTo>
                  <a:lnTo>
                    <a:pt x="637" y="1439"/>
                  </a:lnTo>
                  <a:lnTo>
                    <a:pt x="635" y="1439"/>
                  </a:lnTo>
                  <a:lnTo>
                    <a:pt x="632" y="1436"/>
                  </a:lnTo>
                  <a:lnTo>
                    <a:pt x="629" y="1434"/>
                  </a:lnTo>
                  <a:lnTo>
                    <a:pt x="624" y="1431"/>
                  </a:lnTo>
                  <a:lnTo>
                    <a:pt x="622" y="1431"/>
                  </a:lnTo>
                  <a:lnTo>
                    <a:pt x="619" y="1428"/>
                  </a:lnTo>
                  <a:lnTo>
                    <a:pt x="616" y="1426"/>
                  </a:lnTo>
                  <a:lnTo>
                    <a:pt x="616" y="1423"/>
                  </a:lnTo>
                  <a:lnTo>
                    <a:pt x="622" y="1423"/>
                  </a:lnTo>
                  <a:lnTo>
                    <a:pt x="627" y="1423"/>
                  </a:lnTo>
                  <a:lnTo>
                    <a:pt x="627" y="1421"/>
                  </a:lnTo>
                  <a:lnTo>
                    <a:pt x="627" y="1418"/>
                  </a:lnTo>
                  <a:lnTo>
                    <a:pt x="629" y="1415"/>
                  </a:lnTo>
                  <a:lnTo>
                    <a:pt x="629" y="1413"/>
                  </a:lnTo>
                  <a:lnTo>
                    <a:pt x="627" y="1410"/>
                  </a:lnTo>
                  <a:lnTo>
                    <a:pt x="629" y="1408"/>
                  </a:lnTo>
                  <a:lnTo>
                    <a:pt x="632" y="1405"/>
                  </a:lnTo>
                  <a:lnTo>
                    <a:pt x="635" y="1402"/>
                  </a:lnTo>
                  <a:lnTo>
                    <a:pt x="635" y="1405"/>
                  </a:lnTo>
                  <a:lnTo>
                    <a:pt x="637" y="1402"/>
                  </a:lnTo>
                  <a:lnTo>
                    <a:pt x="640" y="1402"/>
                  </a:lnTo>
                  <a:lnTo>
                    <a:pt x="642" y="1402"/>
                  </a:lnTo>
                  <a:lnTo>
                    <a:pt x="645" y="1402"/>
                  </a:lnTo>
                  <a:lnTo>
                    <a:pt x="648" y="1400"/>
                  </a:lnTo>
                  <a:lnTo>
                    <a:pt x="650" y="1402"/>
                  </a:lnTo>
                  <a:close/>
                  <a:moveTo>
                    <a:pt x="569" y="1374"/>
                  </a:moveTo>
                  <a:lnTo>
                    <a:pt x="572" y="1374"/>
                  </a:lnTo>
                  <a:lnTo>
                    <a:pt x="572" y="1376"/>
                  </a:lnTo>
                  <a:lnTo>
                    <a:pt x="569" y="1376"/>
                  </a:lnTo>
                  <a:lnTo>
                    <a:pt x="572" y="1376"/>
                  </a:lnTo>
                  <a:lnTo>
                    <a:pt x="575" y="1379"/>
                  </a:lnTo>
                  <a:lnTo>
                    <a:pt x="575" y="1381"/>
                  </a:lnTo>
                  <a:lnTo>
                    <a:pt x="572" y="1381"/>
                  </a:lnTo>
                  <a:lnTo>
                    <a:pt x="569" y="1379"/>
                  </a:lnTo>
                  <a:lnTo>
                    <a:pt x="567" y="1381"/>
                  </a:lnTo>
                  <a:lnTo>
                    <a:pt x="569" y="1381"/>
                  </a:lnTo>
                  <a:lnTo>
                    <a:pt x="569" y="1384"/>
                  </a:lnTo>
                  <a:lnTo>
                    <a:pt x="567" y="1384"/>
                  </a:lnTo>
                  <a:lnTo>
                    <a:pt x="567" y="1387"/>
                  </a:lnTo>
                  <a:lnTo>
                    <a:pt x="564" y="1389"/>
                  </a:lnTo>
                  <a:lnTo>
                    <a:pt x="562" y="1389"/>
                  </a:lnTo>
                  <a:lnTo>
                    <a:pt x="562" y="1384"/>
                  </a:lnTo>
                  <a:lnTo>
                    <a:pt x="559" y="1384"/>
                  </a:lnTo>
                  <a:lnTo>
                    <a:pt x="556" y="1381"/>
                  </a:lnTo>
                  <a:lnTo>
                    <a:pt x="554" y="1384"/>
                  </a:lnTo>
                  <a:lnTo>
                    <a:pt x="551" y="1387"/>
                  </a:lnTo>
                  <a:lnTo>
                    <a:pt x="551" y="1389"/>
                  </a:lnTo>
                  <a:lnTo>
                    <a:pt x="548" y="1389"/>
                  </a:lnTo>
                  <a:lnTo>
                    <a:pt x="546" y="1389"/>
                  </a:lnTo>
                  <a:lnTo>
                    <a:pt x="546" y="1392"/>
                  </a:lnTo>
                  <a:lnTo>
                    <a:pt x="546" y="1395"/>
                  </a:lnTo>
                  <a:lnTo>
                    <a:pt x="543" y="1392"/>
                  </a:lnTo>
                  <a:lnTo>
                    <a:pt x="541" y="1392"/>
                  </a:lnTo>
                  <a:lnTo>
                    <a:pt x="538" y="1392"/>
                  </a:lnTo>
                  <a:lnTo>
                    <a:pt x="538" y="1389"/>
                  </a:lnTo>
                  <a:lnTo>
                    <a:pt x="535" y="1389"/>
                  </a:lnTo>
                  <a:lnTo>
                    <a:pt x="533" y="1389"/>
                  </a:lnTo>
                  <a:lnTo>
                    <a:pt x="533" y="1387"/>
                  </a:lnTo>
                  <a:lnTo>
                    <a:pt x="530" y="1387"/>
                  </a:lnTo>
                  <a:lnTo>
                    <a:pt x="530" y="1384"/>
                  </a:lnTo>
                  <a:lnTo>
                    <a:pt x="533" y="1384"/>
                  </a:lnTo>
                  <a:lnTo>
                    <a:pt x="535" y="1384"/>
                  </a:lnTo>
                  <a:lnTo>
                    <a:pt x="538" y="1384"/>
                  </a:lnTo>
                  <a:lnTo>
                    <a:pt x="541" y="1381"/>
                  </a:lnTo>
                  <a:lnTo>
                    <a:pt x="543" y="1381"/>
                  </a:lnTo>
                  <a:lnTo>
                    <a:pt x="543" y="1379"/>
                  </a:lnTo>
                  <a:lnTo>
                    <a:pt x="546" y="1379"/>
                  </a:lnTo>
                  <a:lnTo>
                    <a:pt x="546" y="1381"/>
                  </a:lnTo>
                  <a:lnTo>
                    <a:pt x="551" y="1379"/>
                  </a:lnTo>
                  <a:lnTo>
                    <a:pt x="554" y="1381"/>
                  </a:lnTo>
                  <a:lnTo>
                    <a:pt x="556" y="1381"/>
                  </a:lnTo>
                  <a:lnTo>
                    <a:pt x="559" y="1381"/>
                  </a:lnTo>
                  <a:lnTo>
                    <a:pt x="559" y="1379"/>
                  </a:lnTo>
                  <a:lnTo>
                    <a:pt x="562" y="1374"/>
                  </a:lnTo>
                  <a:lnTo>
                    <a:pt x="559" y="1374"/>
                  </a:lnTo>
                  <a:lnTo>
                    <a:pt x="562" y="1374"/>
                  </a:lnTo>
                  <a:lnTo>
                    <a:pt x="562" y="1371"/>
                  </a:lnTo>
                  <a:lnTo>
                    <a:pt x="564" y="1368"/>
                  </a:lnTo>
                  <a:lnTo>
                    <a:pt x="567" y="1371"/>
                  </a:lnTo>
                  <a:lnTo>
                    <a:pt x="569" y="1374"/>
                  </a:lnTo>
                  <a:close/>
                  <a:moveTo>
                    <a:pt x="611" y="1368"/>
                  </a:moveTo>
                  <a:lnTo>
                    <a:pt x="614" y="1368"/>
                  </a:lnTo>
                  <a:lnTo>
                    <a:pt x="614" y="1371"/>
                  </a:lnTo>
                  <a:lnTo>
                    <a:pt x="614" y="1374"/>
                  </a:lnTo>
                  <a:lnTo>
                    <a:pt x="611" y="1374"/>
                  </a:lnTo>
                  <a:lnTo>
                    <a:pt x="609" y="1374"/>
                  </a:lnTo>
                  <a:lnTo>
                    <a:pt x="611" y="1374"/>
                  </a:lnTo>
                  <a:lnTo>
                    <a:pt x="609" y="1374"/>
                  </a:lnTo>
                  <a:lnTo>
                    <a:pt x="609" y="1371"/>
                  </a:lnTo>
                  <a:lnTo>
                    <a:pt x="606" y="1371"/>
                  </a:lnTo>
                  <a:lnTo>
                    <a:pt x="606" y="1368"/>
                  </a:lnTo>
                  <a:lnTo>
                    <a:pt x="609" y="1368"/>
                  </a:lnTo>
                  <a:lnTo>
                    <a:pt x="609" y="1366"/>
                  </a:lnTo>
                  <a:lnTo>
                    <a:pt x="611" y="1368"/>
                  </a:lnTo>
                  <a:close/>
                  <a:moveTo>
                    <a:pt x="593" y="1358"/>
                  </a:moveTo>
                  <a:lnTo>
                    <a:pt x="595" y="1361"/>
                  </a:lnTo>
                  <a:lnTo>
                    <a:pt x="595" y="1363"/>
                  </a:lnTo>
                  <a:lnTo>
                    <a:pt x="598" y="1366"/>
                  </a:lnTo>
                  <a:lnTo>
                    <a:pt x="598" y="1368"/>
                  </a:lnTo>
                  <a:lnTo>
                    <a:pt x="601" y="1368"/>
                  </a:lnTo>
                  <a:lnTo>
                    <a:pt x="601" y="1371"/>
                  </a:lnTo>
                  <a:lnTo>
                    <a:pt x="598" y="1371"/>
                  </a:lnTo>
                  <a:lnTo>
                    <a:pt x="598" y="1374"/>
                  </a:lnTo>
                  <a:lnTo>
                    <a:pt x="593" y="1374"/>
                  </a:lnTo>
                  <a:lnTo>
                    <a:pt x="590" y="1374"/>
                  </a:lnTo>
                  <a:lnTo>
                    <a:pt x="590" y="1371"/>
                  </a:lnTo>
                  <a:lnTo>
                    <a:pt x="588" y="1371"/>
                  </a:lnTo>
                  <a:lnTo>
                    <a:pt x="585" y="1371"/>
                  </a:lnTo>
                  <a:lnTo>
                    <a:pt x="582" y="1368"/>
                  </a:lnTo>
                  <a:lnTo>
                    <a:pt x="582" y="1366"/>
                  </a:lnTo>
                  <a:lnTo>
                    <a:pt x="585" y="1366"/>
                  </a:lnTo>
                  <a:lnTo>
                    <a:pt x="585" y="1363"/>
                  </a:lnTo>
                  <a:lnTo>
                    <a:pt x="585" y="1361"/>
                  </a:lnTo>
                  <a:lnTo>
                    <a:pt x="585" y="1358"/>
                  </a:lnTo>
                  <a:lnTo>
                    <a:pt x="588" y="1358"/>
                  </a:lnTo>
                  <a:lnTo>
                    <a:pt x="590" y="1358"/>
                  </a:lnTo>
                  <a:lnTo>
                    <a:pt x="593" y="1358"/>
                  </a:lnTo>
                  <a:close/>
                  <a:moveTo>
                    <a:pt x="3407" y="1353"/>
                  </a:moveTo>
                  <a:lnTo>
                    <a:pt x="3409" y="1355"/>
                  </a:lnTo>
                  <a:lnTo>
                    <a:pt x="3412" y="1355"/>
                  </a:lnTo>
                  <a:lnTo>
                    <a:pt x="3412" y="1358"/>
                  </a:lnTo>
                  <a:lnTo>
                    <a:pt x="3409" y="1358"/>
                  </a:lnTo>
                  <a:lnTo>
                    <a:pt x="3407" y="1358"/>
                  </a:lnTo>
                  <a:lnTo>
                    <a:pt x="3404" y="1358"/>
                  </a:lnTo>
                  <a:lnTo>
                    <a:pt x="3404" y="1355"/>
                  </a:lnTo>
                  <a:lnTo>
                    <a:pt x="3401" y="1355"/>
                  </a:lnTo>
                  <a:lnTo>
                    <a:pt x="3404" y="1355"/>
                  </a:lnTo>
                  <a:lnTo>
                    <a:pt x="3404" y="1353"/>
                  </a:lnTo>
                  <a:lnTo>
                    <a:pt x="3407" y="1353"/>
                  </a:lnTo>
                  <a:close/>
                  <a:moveTo>
                    <a:pt x="768" y="1348"/>
                  </a:moveTo>
                  <a:lnTo>
                    <a:pt x="765" y="1350"/>
                  </a:lnTo>
                  <a:lnTo>
                    <a:pt x="765" y="1348"/>
                  </a:lnTo>
                  <a:lnTo>
                    <a:pt x="765" y="1345"/>
                  </a:lnTo>
                  <a:lnTo>
                    <a:pt x="765" y="1342"/>
                  </a:lnTo>
                  <a:lnTo>
                    <a:pt x="768" y="1342"/>
                  </a:lnTo>
                  <a:lnTo>
                    <a:pt x="768" y="1345"/>
                  </a:lnTo>
                  <a:lnTo>
                    <a:pt x="768" y="1348"/>
                  </a:lnTo>
                  <a:close/>
                  <a:moveTo>
                    <a:pt x="760" y="1337"/>
                  </a:moveTo>
                  <a:lnTo>
                    <a:pt x="760" y="1340"/>
                  </a:lnTo>
                  <a:lnTo>
                    <a:pt x="763" y="1340"/>
                  </a:lnTo>
                  <a:lnTo>
                    <a:pt x="763" y="1342"/>
                  </a:lnTo>
                  <a:lnTo>
                    <a:pt x="763" y="1345"/>
                  </a:lnTo>
                  <a:lnTo>
                    <a:pt x="760" y="1345"/>
                  </a:lnTo>
                  <a:lnTo>
                    <a:pt x="760" y="1342"/>
                  </a:lnTo>
                  <a:lnTo>
                    <a:pt x="757" y="1342"/>
                  </a:lnTo>
                  <a:lnTo>
                    <a:pt x="757" y="1340"/>
                  </a:lnTo>
                  <a:lnTo>
                    <a:pt x="760" y="1340"/>
                  </a:lnTo>
                  <a:lnTo>
                    <a:pt x="757" y="1340"/>
                  </a:lnTo>
                  <a:lnTo>
                    <a:pt x="755" y="1340"/>
                  </a:lnTo>
                  <a:lnTo>
                    <a:pt x="755" y="1337"/>
                  </a:lnTo>
                  <a:lnTo>
                    <a:pt x="757" y="1337"/>
                  </a:lnTo>
                  <a:lnTo>
                    <a:pt x="760" y="1337"/>
                  </a:lnTo>
                  <a:close/>
                  <a:moveTo>
                    <a:pt x="640" y="1332"/>
                  </a:moveTo>
                  <a:lnTo>
                    <a:pt x="637" y="1332"/>
                  </a:lnTo>
                  <a:lnTo>
                    <a:pt x="637" y="1329"/>
                  </a:lnTo>
                  <a:lnTo>
                    <a:pt x="640" y="1329"/>
                  </a:lnTo>
                  <a:lnTo>
                    <a:pt x="640" y="1332"/>
                  </a:lnTo>
                  <a:close/>
                  <a:moveTo>
                    <a:pt x="729" y="1311"/>
                  </a:moveTo>
                  <a:lnTo>
                    <a:pt x="729" y="1314"/>
                  </a:lnTo>
                  <a:lnTo>
                    <a:pt x="726" y="1314"/>
                  </a:lnTo>
                  <a:lnTo>
                    <a:pt x="723" y="1316"/>
                  </a:lnTo>
                  <a:lnTo>
                    <a:pt x="721" y="1316"/>
                  </a:lnTo>
                  <a:lnTo>
                    <a:pt x="721" y="1319"/>
                  </a:lnTo>
                  <a:lnTo>
                    <a:pt x="718" y="1319"/>
                  </a:lnTo>
                  <a:lnTo>
                    <a:pt x="718" y="1316"/>
                  </a:lnTo>
                  <a:lnTo>
                    <a:pt x="718" y="1319"/>
                  </a:lnTo>
                  <a:lnTo>
                    <a:pt x="716" y="1319"/>
                  </a:lnTo>
                  <a:lnTo>
                    <a:pt x="716" y="1321"/>
                  </a:lnTo>
                  <a:lnTo>
                    <a:pt x="713" y="1321"/>
                  </a:lnTo>
                  <a:lnTo>
                    <a:pt x="710" y="1321"/>
                  </a:lnTo>
                  <a:lnTo>
                    <a:pt x="710" y="1319"/>
                  </a:lnTo>
                  <a:lnTo>
                    <a:pt x="713" y="1319"/>
                  </a:lnTo>
                  <a:lnTo>
                    <a:pt x="713" y="1316"/>
                  </a:lnTo>
                  <a:lnTo>
                    <a:pt x="716" y="1316"/>
                  </a:lnTo>
                  <a:lnTo>
                    <a:pt x="716" y="1314"/>
                  </a:lnTo>
                  <a:lnTo>
                    <a:pt x="718" y="1311"/>
                  </a:lnTo>
                  <a:lnTo>
                    <a:pt x="721" y="1311"/>
                  </a:lnTo>
                  <a:lnTo>
                    <a:pt x="726" y="1311"/>
                  </a:lnTo>
                  <a:lnTo>
                    <a:pt x="729" y="1311"/>
                  </a:lnTo>
                  <a:close/>
                  <a:moveTo>
                    <a:pt x="755" y="1308"/>
                  </a:moveTo>
                  <a:lnTo>
                    <a:pt x="757" y="1308"/>
                  </a:lnTo>
                  <a:lnTo>
                    <a:pt x="757" y="1311"/>
                  </a:lnTo>
                  <a:lnTo>
                    <a:pt x="757" y="1314"/>
                  </a:lnTo>
                  <a:lnTo>
                    <a:pt x="760" y="1314"/>
                  </a:lnTo>
                  <a:lnTo>
                    <a:pt x="763" y="1316"/>
                  </a:lnTo>
                  <a:lnTo>
                    <a:pt x="765" y="1316"/>
                  </a:lnTo>
                  <a:lnTo>
                    <a:pt x="768" y="1316"/>
                  </a:lnTo>
                  <a:lnTo>
                    <a:pt x="770" y="1316"/>
                  </a:lnTo>
                  <a:lnTo>
                    <a:pt x="770" y="1319"/>
                  </a:lnTo>
                  <a:lnTo>
                    <a:pt x="770" y="1321"/>
                  </a:lnTo>
                  <a:lnTo>
                    <a:pt x="773" y="1321"/>
                  </a:lnTo>
                  <a:lnTo>
                    <a:pt x="773" y="1324"/>
                  </a:lnTo>
                  <a:lnTo>
                    <a:pt x="770" y="1324"/>
                  </a:lnTo>
                  <a:lnTo>
                    <a:pt x="770" y="1327"/>
                  </a:lnTo>
                  <a:lnTo>
                    <a:pt x="768" y="1327"/>
                  </a:lnTo>
                  <a:lnTo>
                    <a:pt x="768" y="1329"/>
                  </a:lnTo>
                  <a:lnTo>
                    <a:pt x="770" y="1327"/>
                  </a:lnTo>
                  <a:lnTo>
                    <a:pt x="773" y="1329"/>
                  </a:lnTo>
                  <a:lnTo>
                    <a:pt x="770" y="1329"/>
                  </a:lnTo>
                  <a:lnTo>
                    <a:pt x="770" y="1332"/>
                  </a:lnTo>
                  <a:lnTo>
                    <a:pt x="768" y="1332"/>
                  </a:lnTo>
                  <a:lnTo>
                    <a:pt x="768" y="1334"/>
                  </a:lnTo>
                  <a:lnTo>
                    <a:pt x="765" y="1334"/>
                  </a:lnTo>
                  <a:lnTo>
                    <a:pt x="763" y="1334"/>
                  </a:lnTo>
                  <a:lnTo>
                    <a:pt x="763" y="1332"/>
                  </a:lnTo>
                  <a:lnTo>
                    <a:pt x="763" y="1334"/>
                  </a:lnTo>
                  <a:lnTo>
                    <a:pt x="760" y="1332"/>
                  </a:lnTo>
                  <a:lnTo>
                    <a:pt x="757" y="1332"/>
                  </a:lnTo>
                  <a:lnTo>
                    <a:pt x="757" y="1329"/>
                  </a:lnTo>
                  <a:lnTo>
                    <a:pt x="755" y="1327"/>
                  </a:lnTo>
                  <a:lnTo>
                    <a:pt x="755" y="1324"/>
                  </a:lnTo>
                  <a:lnTo>
                    <a:pt x="755" y="1327"/>
                  </a:lnTo>
                  <a:lnTo>
                    <a:pt x="755" y="1324"/>
                  </a:lnTo>
                  <a:lnTo>
                    <a:pt x="752" y="1324"/>
                  </a:lnTo>
                  <a:lnTo>
                    <a:pt x="752" y="1321"/>
                  </a:lnTo>
                  <a:lnTo>
                    <a:pt x="752" y="1319"/>
                  </a:lnTo>
                  <a:lnTo>
                    <a:pt x="749" y="1319"/>
                  </a:lnTo>
                  <a:lnTo>
                    <a:pt x="749" y="1316"/>
                  </a:lnTo>
                  <a:lnTo>
                    <a:pt x="749" y="1314"/>
                  </a:lnTo>
                  <a:lnTo>
                    <a:pt x="749" y="1311"/>
                  </a:lnTo>
                  <a:lnTo>
                    <a:pt x="749" y="1308"/>
                  </a:lnTo>
                  <a:lnTo>
                    <a:pt x="752" y="1308"/>
                  </a:lnTo>
                  <a:lnTo>
                    <a:pt x="755" y="1308"/>
                  </a:lnTo>
                  <a:close/>
                  <a:moveTo>
                    <a:pt x="3655" y="1303"/>
                  </a:moveTo>
                  <a:lnTo>
                    <a:pt x="3655" y="1306"/>
                  </a:lnTo>
                  <a:lnTo>
                    <a:pt x="3655" y="1303"/>
                  </a:lnTo>
                  <a:lnTo>
                    <a:pt x="3655" y="1306"/>
                  </a:lnTo>
                  <a:lnTo>
                    <a:pt x="3657" y="1306"/>
                  </a:lnTo>
                  <a:lnTo>
                    <a:pt x="3655" y="1306"/>
                  </a:lnTo>
                  <a:lnTo>
                    <a:pt x="3657" y="1306"/>
                  </a:lnTo>
                  <a:lnTo>
                    <a:pt x="3657" y="1308"/>
                  </a:lnTo>
                  <a:lnTo>
                    <a:pt x="3660" y="1308"/>
                  </a:lnTo>
                  <a:lnTo>
                    <a:pt x="3660" y="1311"/>
                  </a:lnTo>
                  <a:lnTo>
                    <a:pt x="3660" y="1314"/>
                  </a:lnTo>
                  <a:lnTo>
                    <a:pt x="3660" y="1316"/>
                  </a:lnTo>
                  <a:lnTo>
                    <a:pt x="3662" y="1316"/>
                  </a:lnTo>
                  <a:lnTo>
                    <a:pt x="3662" y="1319"/>
                  </a:lnTo>
                  <a:lnTo>
                    <a:pt x="3662" y="1321"/>
                  </a:lnTo>
                  <a:lnTo>
                    <a:pt x="3662" y="1324"/>
                  </a:lnTo>
                  <a:lnTo>
                    <a:pt x="3662" y="1327"/>
                  </a:lnTo>
                  <a:lnTo>
                    <a:pt x="3665" y="1327"/>
                  </a:lnTo>
                  <a:lnTo>
                    <a:pt x="3665" y="1324"/>
                  </a:lnTo>
                  <a:lnTo>
                    <a:pt x="3668" y="1324"/>
                  </a:lnTo>
                  <a:lnTo>
                    <a:pt x="3670" y="1324"/>
                  </a:lnTo>
                  <a:lnTo>
                    <a:pt x="3670" y="1327"/>
                  </a:lnTo>
                  <a:lnTo>
                    <a:pt x="3673" y="1327"/>
                  </a:lnTo>
                  <a:lnTo>
                    <a:pt x="3670" y="1327"/>
                  </a:lnTo>
                  <a:lnTo>
                    <a:pt x="3673" y="1327"/>
                  </a:lnTo>
                  <a:lnTo>
                    <a:pt x="3673" y="1329"/>
                  </a:lnTo>
                  <a:lnTo>
                    <a:pt x="3670" y="1329"/>
                  </a:lnTo>
                  <a:lnTo>
                    <a:pt x="3673" y="1329"/>
                  </a:lnTo>
                  <a:lnTo>
                    <a:pt x="3670" y="1329"/>
                  </a:lnTo>
                  <a:lnTo>
                    <a:pt x="3673" y="1329"/>
                  </a:lnTo>
                  <a:lnTo>
                    <a:pt x="3670" y="1329"/>
                  </a:lnTo>
                  <a:lnTo>
                    <a:pt x="3673" y="1329"/>
                  </a:lnTo>
                  <a:lnTo>
                    <a:pt x="3673" y="1332"/>
                  </a:lnTo>
                  <a:lnTo>
                    <a:pt x="3670" y="1332"/>
                  </a:lnTo>
                  <a:lnTo>
                    <a:pt x="3673" y="1332"/>
                  </a:lnTo>
                  <a:lnTo>
                    <a:pt x="3673" y="1329"/>
                  </a:lnTo>
                  <a:lnTo>
                    <a:pt x="3676" y="1329"/>
                  </a:lnTo>
                  <a:lnTo>
                    <a:pt x="3678" y="1329"/>
                  </a:lnTo>
                  <a:lnTo>
                    <a:pt x="3676" y="1329"/>
                  </a:lnTo>
                  <a:lnTo>
                    <a:pt x="3678" y="1329"/>
                  </a:lnTo>
                  <a:lnTo>
                    <a:pt x="3681" y="1329"/>
                  </a:lnTo>
                  <a:lnTo>
                    <a:pt x="3681" y="1332"/>
                  </a:lnTo>
                  <a:lnTo>
                    <a:pt x="3683" y="1332"/>
                  </a:lnTo>
                  <a:lnTo>
                    <a:pt x="3683" y="1334"/>
                  </a:lnTo>
                  <a:lnTo>
                    <a:pt x="3683" y="1337"/>
                  </a:lnTo>
                  <a:lnTo>
                    <a:pt x="3686" y="1337"/>
                  </a:lnTo>
                  <a:lnTo>
                    <a:pt x="3686" y="1340"/>
                  </a:lnTo>
                  <a:lnTo>
                    <a:pt x="3686" y="1337"/>
                  </a:lnTo>
                  <a:lnTo>
                    <a:pt x="3686" y="1334"/>
                  </a:lnTo>
                  <a:lnTo>
                    <a:pt x="3686" y="1337"/>
                  </a:lnTo>
                  <a:lnTo>
                    <a:pt x="3689" y="1337"/>
                  </a:lnTo>
                  <a:lnTo>
                    <a:pt x="3689" y="1334"/>
                  </a:lnTo>
                  <a:lnTo>
                    <a:pt x="3689" y="1337"/>
                  </a:lnTo>
                  <a:lnTo>
                    <a:pt x="3691" y="1337"/>
                  </a:lnTo>
                  <a:lnTo>
                    <a:pt x="3691" y="1340"/>
                  </a:lnTo>
                  <a:lnTo>
                    <a:pt x="3694" y="1340"/>
                  </a:lnTo>
                  <a:lnTo>
                    <a:pt x="3696" y="1340"/>
                  </a:lnTo>
                  <a:lnTo>
                    <a:pt x="3696" y="1342"/>
                  </a:lnTo>
                  <a:lnTo>
                    <a:pt x="3696" y="1345"/>
                  </a:lnTo>
                  <a:lnTo>
                    <a:pt x="3696" y="1348"/>
                  </a:lnTo>
                  <a:lnTo>
                    <a:pt x="3699" y="1348"/>
                  </a:lnTo>
                  <a:lnTo>
                    <a:pt x="3699" y="1350"/>
                  </a:lnTo>
                  <a:lnTo>
                    <a:pt x="3702" y="1350"/>
                  </a:lnTo>
                  <a:lnTo>
                    <a:pt x="3702" y="1353"/>
                  </a:lnTo>
                  <a:lnTo>
                    <a:pt x="3702" y="1355"/>
                  </a:lnTo>
                  <a:lnTo>
                    <a:pt x="3702" y="1358"/>
                  </a:lnTo>
                  <a:lnTo>
                    <a:pt x="3702" y="1361"/>
                  </a:lnTo>
                  <a:lnTo>
                    <a:pt x="3702" y="1363"/>
                  </a:lnTo>
                  <a:lnTo>
                    <a:pt x="3702" y="1366"/>
                  </a:lnTo>
                  <a:lnTo>
                    <a:pt x="3702" y="1368"/>
                  </a:lnTo>
                  <a:lnTo>
                    <a:pt x="3702" y="1366"/>
                  </a:lnTo>
                  <a:lnTo>
                    <a:pt x="3702" y="1368"/>
                  </a:lnTo>
                  <a:lnTo>
                    <a:pt x="3702" y="1366"/>
                  </a:lnTo>
                  <a:lnTo>
                    <a:pt x="3702" y="1368"/>
                  </a:lnTo>
                  <a:lnTo>
                    <a:pt x="3704" y="1368"/>
                  </a:lnTo>
                  <a:lnTo>
                    <a:pt x="3702" y="1368"/>
                  </a:lnTo>
                  <a:lnTo>
                    <a:pt x="3704" y="1368"/>
                  </a:lnTo>
                  <a:lnTo>
                    <a:pt x="3707" y="1368"/>
                  </a:lnTo>
                  <a:lnTo>
                    <a:pt x="3704" y="1368"/>
                  </a:lnTo>
                  <a:lnTo>
                    <a:pt x="3704" y="1371"/>
                  </a:lnTo>
                  <a:lnTo>
                    <a:pt x="3707" y="1371"/>
                  </a:lnTo>
                  <a:lnTo>
                    <a:pt x="3707" y="1374"/>
                  </a:lnTo>
                  <a:lnTo>
                    <a:pt x="3709" y="1374"/>
                  </a:lnTo>
                  <a:lnTo>
                    <a:pt x="3709" y="1376"/>
                  </a:lnTo>
                  <a:lnTo>
                    <a:pt x="3709" y="1379"/>
                  </a:lnTo>
                  <a:lnTo>
                    <a:pt x="3709" y="1381"/>
                  </a:lnTo>
                  <a:lnTo>
                    <a:pt x="3709" y="1384"/>
                  </a:lnTo>
                  <a:lnTo>
                    <a:pt x="3709" y="1387"/>
                  </a:lnTo>
                  <a:lnTo>
                    <a:pt x="3707" y="1387"/>
                  </a:lnTo>
                  <a:lnTo>
                    <a:pt x="3707" y="1389"/>
                  </a:lnTo>
                  <a:lnTo>
                    <a:pt x="3707" y="1392"/>
                  </a:lnTo>
                  <a:lnTo>
                    <a:pt x="3704" y="1392"/>
                  </a:lnTo>
                  <a:lnTo>
                    <a:pt x="3704" y="1395"/>
                  </a:lnTo>
                  <a:lnTo>
                    <a:pt x="3702" y="1395"/>
                  </a:lnTo>
                  <a:lnTo>
                    <a:pt x="3702" y="1397"/>
                  </a:lnTo>
                  <a:lnTo>
                    <a:pt x="3699" y="1397"/>
                  </a:lnTo>
                  <a:lnTo>
                    <a:pt x="3699" y="1400"/>
                  </a:lnTo>
                  <a:lnTo>
                    <a:pt x="3702" y="1400"/>
                  </a:lnTo>
                  <a:lnTo>
                    <a:pt x="3699" y="1400"/>
                  </a:lnTo>
                  <a:lnTo>
                    <a:pt x="3699" y="1402"/>
                  </a:lnTo>
                  <a:lnTo>
                    <a:pt x="3699" y="1405"/>
                  </a:lnTo>
                  <a:lnTo>
                    <a:pt x="3699" y="1408"/>
                  </a:lnTo>
                  <a:lnTo>
                    <a:pt x="3699" y="1410"/>
                  </a:lnTo>
                  <a:lnTo>
                    <a:pt x="3699" y="1413"/>
                  </a:lnTo>
                  <a:lnTo>
                    <a:pt x="3699" y="1410"/>
                  </a:lnTo>
                  <a:lnTo>
                    <a:pt x="3702" y="1410"/>
                  </a:lnTo>
                  <a:lnTo>
                    <a:pt x="3702" y="1413"/>
                  </a:lnTo>
                  <a:lnTo>
                    <a:pt x="3702" y="1415"/>
                  </a:lnTo>
                  <a:lnTo>
                    <a:pt x="3702" y="1413"/>
                  </a:lnTo>
                  <a:lnTo>
                    <a:pt x="3704" y="1415"/>
                  </a:lnTo>
                  <a:lnTo>
                    <a:pt x="3707" y="1415"/>
                  </a:lnTo>
                  <a:lnTo>
                    <a:pt x="3707" y="1418"/>
                  </a:lnTo>
                  <a:lnTo>
                    <a:pt x="3707" y="1421"/>
                  </a:lnTo>
                  <a:lnTo>
                    <a:pt x="3709" y="1421"/>
                  </a:lnTo>
                  <a:lnTo>
                    <a:pt x="3709" y="1423"/>
                  </a:lnTo>
                  <a:lnTo>
                    <a:pt x="3712" y="1423"/>
                  </a:lnTo>
                  <a:lnTo>
                    <a:pt x="3712" y="1426"/>
                  </a:lnTo>
                  <a:lnTo>
                    <a:pt x="3715" y="1426"/>
                  </a:lnTo>
                  <a:lnTo>
                    <a:pt x="3715" y="1428"/>
                  </a:lnTo>
                  <a:lnTo>
                    <a:pt x="3712" y="1428"/>
                  </a:lnTo>
                  <a:lnTo>
                    <a:pt x="3709" y="1428"/>
                  </a:lnTo>
                  <a:lnTo>
                    <a:pt x="3709" y="1431"/>
                  </a:lnTo>
                  <a:lnTo>
                    <a:pt x="3712" y="1431"/>
                  </a:lnTo>
                  <a:lnTo>
                    <a:pt x="3712" y="1434"/>
                  </a:lnTo>
                  <a:lnTo>
                    <a:pt x="3712" y="1431"/>
                  </a:lnTo>
                  <a:lnTo>
                    <a:pt x="3712" y="1434"/>
                  </a:lnTo>
                  <a:lnTo>
                    <a:pt x="3712" y="1436"/>
                  </a:lnTo>
                  <a:lnTo>
                    <a:pt x="3715" y="1436"/>
                  </a:lnTo>
                  <a:lnTo>
                    <a:pt x="3712" y="1436"/>
                  </a:lnTo>
                  <a:lnTo>
                    <a:pt x="3712" y="1439"/>
                  </a:lnTo>
                  <a:lnTo>
                    <a:pt x="3715" y="1439"/>
                  </a:lnTo>
                  <a:lnTo>
                    <a:pt x="3717" y="1439"/>
                  </a:lnTo>
                  <a:lnTo>
                    <a:pt x="3720" y="1439"/>
                  </a:lnTo>
                  <a:lnTo>
                    <a:pt x="3720" y="1442"/>
                  </a:lnTo>
                  <a:lnTo>
                    <a:pt x="3720" y="1444"/>
                  </a:lnTo>
                  <a:lnTo>
                    <a:pt x="3720" y="1447"/>
                  </a:lnTo>
                  <a:lnTo>
                    <a:pt x="3720" y="1449"/>
                  </a:lnTo>
                  <a:lnTo>
                    <a:pt x="3722" y="1449"/>
                  </a:lnTo>
                  <a:lnTo>
                    <a:pt x="3720" y="1449"/>
                  </a:lnTo>
                  <a:lnTo>
                    <a:pt x="3720" y="1452"/>
                  </a:lnTo>
                  <a:lnTo>
                    <a:pt x="3720" y="1455"/>
                  </a:lnTo>
                  <a:lnTo>
                    <a:pt x="3720" y="1457"/>
                  </a:lnTo>
                  <a:lnTo>
                    <a:pt x="3717" y="1457"/>
                  </a:lnTo>
                  <a:lnTo>
                    <a:pt x="3717" y="1460"/>
                  </a:lnTo>
                  <a:lnTo>
                    <a:pt x="3720" y="1460"/>
                  </a:lnTo>
                  <a:lnTo>
                    <a:pt x="3722" y="1460"/>
                  </a:lnTo>
                  <a:lnTo>
                    <a:pt x="3722" y="1462"/>
                  </a:lnTo>
                  <a:lnTo>
                    <a:pt x="3725" y="1462"/>
                  </a:lnTo>
                  <a:lnTo>
                    <a:pt x="3722" y="1462"/>
                  </a:lnTo>
                  <a:lnTo>
                    <a:pt x="3725" y="1462"/>
                  </a:lnTo>
                  <a:lnTo>
                    <a:pt x="3725" y="1465"/>
                  </a:lnTo>
                  <a:lnTo>
                    <a:pt x="3725" y="1468"/>
                  </a:lnTo>
                  <a:lnTo>
                    <a:pt x="3725" y="1470"/>
                  </a:lnTo>
                  <a:lnTo>
                    <a:pt x="3722" y="1470"/>
                  </a:lnTo>
                  <a:lnTo>
                    <a:pt x="3722" y="1473"/>
                  </a:lnTo>
                  <a:lnTo>
                    <a:pt x="3720" y="1473"/>
                  </a:lnTo>
                  <a:lnTo>
                    <a:pt x="3717" y="1473"/>
                  </a:lnTo>
                  <a:lnTo>
                    <a:pt x="3717" y="1470"/>
                  </a:lnTo>
                  <a:lnTo>
                    <a:pt x="3717" y="1473"/>
                  </a:lnTo>
                  <a:lnTo>
                    <a:pt x="3717" y="1470"/>
                  </a:lnTo>
                  <a:lnTo>
                    <a:pt x="3717" y="1473"/>
                  </a:lnTo>
                  <a:lnTo>
                    <a:pt x="3715" y="1473"/>
                  </a:lnTo>
                  <a:lnTo>
                    <a:pt x="3712" y="1473"/>
                  </a:lnTo>
                  <a:lnTo>
                    <a:pt x="3709" y="1473"/>
                  </a:lnTo>
                  <a:lnTo>
                    <a:pt x="3707" y="1473"/>
                  </a:lnTo>
                  <a:lnTo>
                    <a:pt x="3704" y="1473"/>
                  </a:lnTo>
                  <a:lnTo>
                    <a:pt x="3707" y="1473"/>
                  </a:lnTo>
                  <a:lnTo>
                    <a:pt x="3704" y="1473"/>
                  </a:lnTo>
                  <a:lnTo>
                    <a:pt x="3704" y="1470"/>
                  </a:lnTo>
                  <a:lnTo>
                    <a:pt x="3702" y="1470"/>
                  </a:lnTo>
                  <a:lnTo>
                    <a:pt x="3702" y="1473"/>
                  </a:lnTo>
                  <a:lnTo>
                    <a:pt x="3699" y="1473"/>
                  </a:lnTo>
                  <a:lnTo>
                    <a:pt x="3696" y="1473"/>
                  </a:lnTo>
                  <a:lnTo>
                    <a:pt x="3696" y="1475"/>
                  </a:lnTo>
                  <a:lnTo>
                    <a:pt x="3694" y="1475"/>
                  </a:lnTo>
                  <a:lnTo>
                    <a:pt x="3694" y="1473"/>
                  </a:lnTo>
                  <a:lnTo>
                    <a:pt x="3691" y="1473"/>
                  </a:lnTo>
                  <a:lnTo>
                    <a:pt x="3689" y="1470"/>
                  </a:lnTo>
                  <a:lnTo>
                    <a:pt x="3689" y="1473"/>
                  </a:lnTo>
                  <a:lnTo>
                    <a:pt x="3686" y="1473"/>
                  </a:lnTo>
                  <a:lnTo>
                    <a:pt x="3686" y="1475"/>
                  </a:lnTo>
                  <a:lnTo>
                    <a:pt x="3683" y="1475"/>
                  </a:lnTo>
                  <a:lnTo>
                    <a:pt x="3681" y="1475"/>
                  </a:lnTo>
                  <a:lnTo>
                    <a:pt x="3678" y="1475"/>
                  </a:lnTo>
                  <a:lnTo>
                    <a:pt x="3681" y="1475"/>
                  </a:lnTo>
                  <a:lnTo>
                    <a:pt x="3678" y="1473"/>
                  </a:lnTo>
                  <a:lnTo>
                    <a:pt x="3681" y="1473"/>
                  </a:lnTo>
                  <a:lnTo>
                    <a:pt x="3678" y="1473"/>
                  </a:lnTo>
                  <a:lnTo>
                    <a:pt x="3678" y="1470"/>
                  </a:lnTo>
                  <a:lnTo>
                    <a:pt x="3678" y="1468"/>
                  </a:lnTo>
                  <a:lnTo>
                    <a:pt x="3676" y="1468"/>
                  </a:lnTo>
                  <a:lnTo>
                    <a:pt x="3676" y="1470"/>
                  </a:lnTo>
                  <a:lnTo>
                    <a:pt x="3673" y="1470"/>
                  </a:lnTo>
                  <a:lnTo>
                    <a:pt x="3673" y="1473"/>
                  </a:lnTo>
                  <a:lnTo>
                    <a:pt x="3670" y="1473"/>
                  </a:lnTo>
                  <a:lnTo>
                    <a:pt x="3668" y="1473"/>
                  </a:lnTo>
                  <a:lnTo>
                    <a:pt x="3665" y="1473"/>
                  </a:lnTo>
                  <a:lnTo>
                    <a:pt x="3665" y="1470"/>
                  </a:lnTo>
                  <a:lnTo>
                    <a:pt x="3665" y="1473"/>
                  </a:lnTo>
                  <a:lnTo>
                    <a:pt x="3662" y="1473"/>
                  </a:lnTo>
                  <a:lnTo>
                    <a:pt x="3662" y="1475"/>
                  </a:lnTo>
                  <a:lnTo>
                    <a:pt x="3662" y="1473"/>
                  </a:lnTo>
                  <a:lnTo>
                    <a:pt x="3660" y="1473"/>
                  </a:lnTo>
                  <a:lnTo>
                    <a:pt x="3657" y="1473"/>
                  </a:lnTo>
                  <a:lnTo>
                    <a:pt x="3660" y="1470"/>
                  </a:lnTo>
                  <a:lnTo>
                    <a:pt x="3657" y="1470"/>
                  </a:lnTo>
                  <a:lnTo>
                    <a:pt x="3657" y="1473"/>
                  </a:lnTo>
                  <a:lnTo>
                    <a:pt x="3657" y="1470"/>
                  </a:lnTo>
                  <a:lnTo>
                    <a:pt x="3657" y="1473"/>
                  </a:lnTo>
                  <a:lnTo>
                    <a:pt x="3655" y="1473"/>
                  </a:lnTo>
                  <a:lnTo>
                    <a:pt x="3655" y="1470"/>
                  </a:lnTo>
                  <a:lnTo>
                    <a:pt x="3655" y="1468"/>
                  </a:lnTo>
                  <a:lnTo>
                    <a:pt x="3657" y="1468"/>
                  </a:lnTo>
                  <a:lnTo>
                    <a:pt x="3657" y="1465"/>
                  </a:lnTo>
                  <a:lnTo>
                    <a:pt x="3657" y="1462"/>
                  </a:lnTo>
                  <a:lnTo>
                    <a:pt x="3657" y="1465"/>
                  </a:lnTo>
                  <a:lnTo>
                    <a:pt x="3655" y="1465"/>
                  </a:lnTo>
                  <a:lnTo>
                    <a:pt x="3655" y="1462"/>
                  </a:lnTo>
                  <a:lnTo>
                    <a:pt x="3655" y="1460"/>
                  </a:lnTo>
                  <a:lnTo>
                    <a:pt x="3655" y="1457"/>
                  </a:lnTo>
                  <a:lnTo>
                    <a:pt x="3655" y="1455"/>
                  </a:lnTo>
                  <a:lnTo>
                    <a:pt x="3657" y="1455"/>
                  </a:lnTo>
                  <a:lnTo>
                    <a:pt x="3655" y="1455"/>
                  </a:lnTo>
                  <a:lnTo>
                    <a:pt x="3655" y="1452"/>
                  </a:lnTo>
                  <a:lnTo>
                    <a:pt x="3652" y="1452"/>
                  </a:lnTo>
                  <a:lnTo>
                    <a:pt x="3652" y="1455"/>
                  </a:lnTo>
                  <a:lnTo>
                    <a:pt x="3649" y="1455"/>
                  </a:lnTo>
                  <a:lnTo>
                    <a:pt x="3649" y="1457"/>
                  </a:lnTo>
                  <a:lnTo>
                    <a:pt x="3647" y="1457"/>
                  </a:lnTo>
                  <a:lnTo>
                    <a:pt x="3644" y="1457"/>
                  </a:lnTo>
                  <a:lnTo>
                    <a:pt x="3644" y="1455"/>
                  </a:lnTo>
                  <a:lnTo>
                    <a:pt x="3644" y="1452"/>
                  </a:lnTo>
                  <a:lnTo>
                    <a:pt x="3642" y="1452"/>
                  </a:lnTo>
                  <a:lnTo>
                    <a:pt x="3642" y="1455"/>
                  </a:lnTo>
                  <a:lnTo>
                    <a:pt x="3642" y="1457"/>
                  </a:lnTo>
                  <a:lnTo>
                    <a:pt x="3639" y="1457"/>
                  </a:lnTo>
                  <a:lnTo>
                    <a:pt x="3639" y="1460"/>
                  </a:lnTo>
                  <a:lnTo>
                    <a:pt x="3636" y="1460"/>
                  </a:lnTo>
                  <a:lnTo>
                    <a:pt x="3636" y="1462"/>
                  </a:lnTo>
                  <a:lnTo>
                    <a:pt x="3634" y="1462"/>
                  </a:lnTo>
                  <a:lnTo>
                    <a:pt x="3634" y="1465"/>
                  </a:lnTo>
                  <a:lnTo>
                    <a:pt x="3634" y="1468"/>
                  </a:lnTo>
                  <a:lnTo>
                    <a:pt x="3631" y="1468"/>
                  </a:lnTo>
                  <a:lnTo>
                    <a:pt x="3631" y="1470"/>
                  </a:lnTo>
                  <a:lnTo>
                    <a:pt x="3629" y="1470"/>
                  </a:lnTo>
                  <a:lnTo>
                    <a:pt x="3629" y="1473"/>
                  </a:lnTo>
                  <a:lnTo>
                    <a:pt x="3629" y="1475"/>
                  </a:lnTo>
                  <a:lnTo>
                    <a:pt x="3626" y="1475"/>
                  </a:lnTo>
                  <a:lnTo>
                    <a:pt x="3626" y="1478"/>
                  </a:lnTo>
                  <a:lnTo>
                    <a:pt x="3623" y="1478"/>
                  </a:lnTo>
                  <a:lnTo>
                    <a:pt x="3623" y="1481"/>
                  </a:lnTo>
                  <a:lnTo>
                    <a:pt x="3621" y="1481"/>
                  </a:lnTo>
                  <a:lnTo>
                    <a:pt x="3621" y="1483"/>
                  </a:lnTo>
                  <a:lnTo>
                    <a:pt x="3618" y="1483"/>
                  </a:lnTo>
                  <a:lnTo>
                    <a:pt x="3618" y="1486"/>
                  </a:lnTo>
                  <a:lnTo>
                    <a:pt x="3615" y="1486"/>
                  </a:lnTo>
                  <a:lnTo>
                    <a:pt x="3613" y="1486"/>
                  </a:lnTo>
                  <a:lnTo>
                    <a:pt x="3613" y="1489"/>
                  </a:lnTo>
                  <a:lnTo>
                    <a:pt x="3613" y="1491"/>
                  </a:lnTo>
                  <a:lnTo>
                    <a:pt x="3610" y="1491"/>
                  </a:lnTo>
                  <a:lnTo>
                    <a:pt x="3608" y="1494"/>
                  </a:lnTo>
                  <a:lnTo>
                    <a:pt x="3605" y="1494"/>
                  </a:lnTo>
                  <a:lnTo>
                    <a:pt x="3602" y="1494"/>
                  </a:lnTo>
                  <a:lnTo>
                    <a:pt x="3602" y="1496"/>
                  </a:lnTo>
                  <a:lnTo>
                    <a:pt x="3605" y="1496"/>
                  </a:lnTo>
                  <a:lnTo>
                    <a:pt x="3608" y="1496"/>
                  </a:lnTo>
                  <a:lnTo>
                    <a:pt x="3610" y="1496"/>
                  </a:lnTo>
                  <a:lnTo>
                    <a:pt x="3610" y="1499"/>
                  </a:lnTo>
                  <a:lnTo>
                    <a:pt x="3613" y="1499"/>
                  </a:lnTo>
                  <a:lnTo>
                    <a:pt x="3613" y="1502"/>
                  </a:lnTo>
                  <a:lnTo>
                    <a:pt x="3615" y="1502"/>
                  </a:lnTo>
                  <a:lnTo>
                    <a:pt x="3615" y="1504"/>
                  </a:lnTo>
                  <a:lnTo>
                    <a:pt x="3613" y="1507"/>
                  </a:lnTo>
                  <a:lnTo>
                    <a:pt x="3613" y="1509"/>
                  </a:lnTo>
                  <a:lnTo>
                    <a:pt x="3610" y="1509"/>
                  </a:lnTo>
                  <a:lnTo>
                    <a:pt x="3610" y="1512"/>
                  </a:lnTo>
                  <a:lnTo>
                    <a:pt x="3608" y="1512"/>
                  </a:lnTo>
                  <a:lnTo>
                    <a:pt x="3605" y="1512"/>
                  </a:lnTo>
                  <a:lnTo>
                    <a:pt x="3605" y="1515"/>
                  </a:lnTo>
                  <a:lnTo>
                    <a:pt x="3602" y="1515"/>
                  </a:lnTo>
                  <a:lnTo>
                    <a:pt x="3602" y="1517"/>
                  </a:lnTo>
                  <a:lnTo>
                    <a:pt x="3600" y="1517"/>
                  </a:lnTo>
                  <a:lnTo>
                    <a:pt x="3597" y="1517"/>
                  </a:lnTo>
                  <a:lnTo>
                    <a:pt x="3597" y="1520"/>
                  </a:lnTo>
                  <a:lnTo>
                    <a:pt x="3595" y="1520"/>
                  </a:lnTo>
                  <a:lnTo>
                    <a:pt x="3592" y="1523"/>
                  </a:lnTo>
                  <a:lnTo>
                    <a:pt x="3592" y="1525"/>
                  </a:lnTo>
                  <a:lnTo>
                    <a:pt x="3589" y="1525"/>
                  </a:lnTo>
                  <a:lnTo>
                    <a:pt x="3589" y="1528"/>
                  </a:lnTo>
                  <a:lnTo>
                    <a:pt x="3587" y="1528"/>
                  </a:lnTo>
                  <a:lnTo>
                    <a:pt x="3584" y="1528"/>
                  </a:lnTo>
                  <a:lnTo>
                    <a:pt x="3584" y="1530"/>
                  </a:lnTo>
                  <a:lnTo>
                    <a:pt x="3582" y="1530"/>
                  </a:lnTo>
                  <a:lnTo>
                    <a:pt x="3579" y="1530"/>
                  </a:lnTo>
                  <a:lnTo>
                    <a:pt x="3576" y="1530"/>
                  </a:lnTo>
                  <a:lnTo>
                    <a:pt x="3574" y="1530"/>
                  </a:lnTo>
                  <a:lnTo>
                    <a:pt x="3571" y="1530"/>
                  </a:lnTo>
                  <a:lnTo>
                    <a:pt x="3574" y="1530"/>
                  </a:lnTo>
                  <a:lnTo>
                    <a:pt x="3574" y="1533"/>
                  </a:lnTo>
                  <a:lnTo>
                    <a:pt x="3571" y="1533"/>
                  </a:lnTo>
                  <a:lnTo>
                    <a:pt x="3571" y="1536"/>
                  </a:lnTo>
                  <a:lnTo>
                    <a:pt x="3568" y="1536"/>
                  </a:lnTo>
                  <a:lnTo>
                    <a:pt x="3566" y="1536"/>
                  </a:lnTo>
                  <a:lnTo>
                    <a:pt x="3566" y="1538"/>
                  </a:lnTo>
                  <a:lnTo>
                    <a:pt x="3563" y="1538"/>
                  </a:lnTo>
                  <a:lnTo>
                    <a:pt x="3561" y="1538"/>
                  </a:lnTo>
                  <a:lnTo>
                    <a:pt x="3561" y="1536"/>
                  </a:lnTo>
                  <a:lnTo>
                    <a:pt x="3558" y="1536"/>
                  </a:lnTo>
                  <a:lnTo>
                    <a:pt x="3561" y="1536"/>
                  </a:lnTo>
                  <a:lnTo>
                    <a:pt x="3561" y="1533"/>
                  </a:lnTo>
                  <a:lnTo>
                    <a:pt x="3563" y="1533"/>
                  </a:lnTo>
                  <a:lnTo>
                    <a:pt x="3563" y="1530"/>
                  </a:lnTo>
                  <a:lnTo>
                    <a:pt x="3566" y="1530"/>
                  </a:lnTo>
                  <a:lnTo>
                    <a:pt x="3566" y="1528"/>
                  </a:lnTo>
                  <a:lnTo>
                    <a:pt x="3568" y="1528"/>
                  </a:lnTo>
                  <a:lnTo>
                    <a:pt x="3566" y="1528"/>
                  </a:lnTo>
                  <a:lnTo>
                    <a:pt x="3566" y="1525"/>
                  </a:lnTo>
                  <a:lnTo>
                    <a:pt x="3568" y="1523"/>
                  </a:lnTo>
                  <a:lnTo>
                    <a:pt x="3566" y="1523"/>
                  </a:lnTo>
                  <a:lnTo>
                    <a:pt x="3568" y="1523"/>
                  </a:lnTo>
                  <a:lnTo>
                    <a:pt x="3568" y="1520"/>
                  </a:lnTo>
                  <a:lnTo>
                    <a:pt x="3571" y="1520"/>
                  </a:lnTo>
                  <a:lnTo>
                    <a:pt x="3571" y="1517"/>
                  </a:lnTo>
                  <a:lnTo>
                    <a:pt x="3568" y="1517"/>
                  </a:lnTo>
                  <a:lnTo>
                    <a:pt x="3571" y="1517"/>
                  </a:lnTo>
                  <a:lnTo>
                    <a:pt x="3571" y="1515"/>
                  </a:lnTo>
                  <a:lnTo>
                    <a:pt x="3574" y="1515"/>
                  </a:lnTo>
                  <a:lnTo>
                    <a:pt x="3576" y="1515"/>
                  </a:lnTo>
                  <a:lnTo>
                    <a:pt x="3574" y="1515"/>
                  </a:lnTo>
                  <a:lnTo>
                    <a:pt x="3574" y="1512"/>
                  </a:lnTo>
                  <a:lnTo>
                    <a:pt x="3576" y="1512"/>
                  </a:lnTo>
                  <a:lnTo>
                    <a:pt x="3576" y="1509"/>
                  </a:lnTo>
                  <a:lnTo>
                    <a:pt x="3576" y="1512"/>
                  </a:lnTo>
                  <a:lnTo>
                    <a:pt x="3576" y="1509"/>
                  </a:lnTo>
                  <a:lnTo>
                    <a:pt x="3579" y="1509"/>
                  </a:lnTo>
                  <a:lnTo>
                    <a:pt x="3579" y="1512"/>
                  </a:lnTo>
                  <a:lnTo>
                    <a:pt x="3579" y="1509"/>
                  </a:lnTo>
                  <a:lnTo>
                    <a:pt x="3579" y="1507"/>
                  </a:lnTo>
                  <a:lnTo>
                    <a:pt x="3582" y="1507"/>
                  </a:lnTo>
                  <a:lnTo>
                    <a:pt x="3582" y="1504"/>
                  </a:lnTo>
                  <a:lnTo>
                    <a:pt x="3582" y="1502"/>
                  </a:lnTo>
                  <a:lnTo>
                    <a:pt x="3584" y="1502"/>
                  </a:lnTo>
                  <a:lnTo>
                    <a:pt x="3584" y="1499"/>
                  </a:lnTo>
                  <a:lnTo>
                    <a:pt x="3587" y="1499"/>
                  </a:lnTo>
                  <a:lnTo>
                    <a:pt x="3589" y="1499"/>
                  </a:lnTo>
                  <a:lnTo>
                    <a:pt x="3589" y="1496"/>
                  </a:lnTo>
                  <a:lnTo>
                    <a:pt x="3587" y="1496"/>
                  </a:lnTo>
                  <a:lnTo>
                    <a:pt x="3584" y="1496"/>
                  </a:lnTo>
                  <a:lnTo>
                    <a:pt x="3582" y="1496"/>
                  </a:lnTo>
                  <a:lnTo>
                    <a:pt x="3582" y="1494"/>
                  </a:lnTo>
                  <a:lnTo>
                    <a:pt x="3582" y="1491"/>
                  </a:lnTo>
                  <a:lnTo>
                    <a:pt x="3582" y="1489"/>
                  </a:lnTo>
                  <a:lnTo>
                    <a:pt x="3579" y="1489"/>
                  </a:lnTo>
                  <a:lnTo>
                    <a:pt x="3576" y="1489"/>
                  </a:lnTo>
                  <a:lnTo>
                    <a:pt x="3574" y="1489"/>
                  </a:lnTo>
                  <a:lnTo>
                    <a:pt x="3571" y="1489"/>
                  </a:lnTo>
                  <a:lnTo>
                    <a:pt x="3571" y="1486"/>
                  </a:lnTo>
                  <a:lnTo>
                    <a:pt x="3568" y="1486"/>
                  </a:lnTo>
                  <a:lnTo>
                    <a:pt x="3566" y="1486"/>
                  </a:lnTo>
                  <a:lnTo>
                    <a:pt x="3563" y="1486"/>
                  </a:lnTo>
                  <a:lnTo>
                    <a:pt x="3561" y="1486"/>
                  </a:lnTo>
                  <a:lnTo>
                    <a:pt x="3561" y="1489"/>
                  </a:lnTo>
                  <a:lnTo>
                    <a:pt x="3561" y="1486"/>
                  </a:lnTo>
                  <a:lnTo>
                    <a:pt x="3558" y="1486"/>
                  </a:lnTo>
                  <a:lnTo>
                    <a:pt x="3555" y="1486"/>
                  </a:lnTo>
                  <a:lnTo>
                    <a:pt x="3555" y="1483"/>
                  </a:lnTo>
                  <a:lnTo>
                    <a:pt x="3553" y="1483"/>
                  </a:lnTo>
                  <a:lnTo>
                    <a:pt x="3553" y="1481"/>
                  </a:lnTo>
                  <a:lnTo>
                    <a:pt x="3553" y="1483"/>
                  </a:lnTo>
                  <a:lnTo>
                    <a:pt x="3550" y="1486"/>
                  </a:lnTo>
                  <a:lnTo>
                    <a:pt x="3548" y="1486"/>
                  </a:lnTo>
                  <a:lnTo>
                    <a:pt x="3548" y="1483"/>
                  </a:lnTo>
                  <a:lnTo>
                    <a:pt x="3548" y="1481"/>
                  </a:lnTo>
                  <a:lnTo>
                    <a:pt x="3545" y="1481"/>
                  </a:lnTo>
                  <a:lnTo>
                    <a:pt x="3545" y="1478"/>
                  </a:lnTo>
                  <a:lnTo>
                    <a:pt x="3542" y="1478"/>
                  </a:lnTo>
                  <a:lnTo>
                    <a:pt x="3540" y="1478"/>
                  </a:lnTo>
                  <a:lnTo>
                    <a:pt x="3540" y="1481"/>
                  </a:lnTo>
                  <a:lnTo>
                    <a:pt x="3542" y="1481"/>
                  </a:lnTo>
                  <a:lnTo>
                    <a:pt x="3540" y="1481"/>
                  </a:lnTo>
                  <a:lnTo>
                    <a:pt x="3537" y="1481"/>
                  </a:lnTo>
                  <a:lnTo>
                    <a:pt x="3535" y="1481"/>
                  </a:lnTo>
                  <a:lnTo>
                    <a:pt x="3535" y="1478"/>
                  </a:lnTo>
                  <a:lnTo>
                    <a:pt x="3535" y="1475"/>
                  </a:lnTo>
                  <a:lnTo>
                    <a:pt x="3537" y="1473"/>
                  </a:lnTo>
                  <a:lnTo>
                    <a:pt x="3535" y="1473"/>
                  </a:lnTo>
                  <a:lnTo>
                    <a:pt x="3535" y="1470"/>
                  </a:lnTo>
                  <a:lnTo>
                    <a:pt x="3537" y="1470"/>
                  </a:lnTo>
                  <a:lnTo>
                    <a:pt x="3535" y="1470"/>
                  </a:lnTo>
                  <a:lnTo>
                    <a:pt x="3537" y="1468"/>
                  </a:lnTo>
                  <a:lnTo>
                    <a:pt x="3537" y="1470"/>
                  </a:lnTo>
                  <a:lnTo>
                    <a:pt x="3540" y="1470"/>
                  </a:lnTo>
                  <a:lnTo>
                    <a:pt x="3540" y="1473"/>
                  </a:lnTo>
                  <a:lnTo>
                    <a:pt x="3542" y="1473"/>
                  </a:lnTo>
                  <a:lnTo>
                    <a:pt x="3545" y="1473"/>
                  </a:lnTo>
                  <a:lnTo>
                    <a:pt x="3545" y="1470"/>
                  </a:lnTo>
                  <a:lnTo>
                    <a:pt x="3548" y="1468"/>
                  </a:lnTo>
                  <a:lnTo>
                    <a:pt x="3545" y="1468"/>
                  </a:lnTo>
                  <a:lnTo>
                    <a:pt x="3548" y="1468"/>
                  </a:lnTo>
                  <a:lnTo>
                    <a:pt x="3548" y="1465"/>
                  </a:lnTo>
                  <a:lnTo>
                    <a:pt x="3542" y="1465"/>
                  </a:lnTo>
                  <a:lnTo>
                    <a:pt x="3545" y="1465"/>
                  </a:lnTo>
                  <a:lnTo>
                    <a:pt x="3548" y="1465"/>
                  </a:lnTo>
                  <a:lnTo>
                    <a:pt x="3550" y="1465"/>
                  </a:lnTo>
                  <a:lnTo>
                    <a:pt x="3550" y="1462"/>
                  </a:lnTo>
                  <a:lnTo>
                    <a:pt x="3548" y="1462"/>
                  </a:lnTo>
                  <a:lnTo>
                    <a:pt x="3550" y="1462"/>
                  </a:lnTo>
                  <a:lnTo>
                    <a:pt x="3550" y="1460"/>
                  </a:lnTo>
                  <a:lnTo>
                    <a:pt x="3550" y="1457"/>
                  </a:lnTo>
                  <a:lnTo>
                    <a:pt x="3553" y="1455"/>
                  </a:lnTo>
                  <a:lnTo>
                    <a:pt x="3553" y="1452"/>
                  </a:lnTo>
                  <a:lnTo>
                    <a:pt x="3555" y="1452"/>
                  </a:lnTo>
                  <a:lnTo>
                    <a:pt x="3553" y="1452"/>
                  </a:lnTo>
                  <a:lnTo>
                    <a:pt x="3553" y="1449"/>
                  </a:lnTo>
                  <a:lnTo>
                    <a:pt x="3550" y="1449"/>
                  </a:lnTo>
                  <a:lnTo>
                    <a:pt x="3550" y="1447"/>
                  </a:lnTo>
                  <a:lnTo>
                    <a:pt x="3548" y="1447"/>
                  </a:lnTo>
                  <a:lnTo>
                    <a:pt x="3548" y="1444"/>
                  </a:lnTo>
                  <a:lnTo>
                    <a:pt x="3548" y="1447"/>
                  </a:lnTo>
                  <a:lnTo>
                    <a:pt x="3545" y="1447"/>
                  </a:lnTo>
                  <a:lnTo>
                    <a:pt x="3545" y="1449"/>
                  </a:lnTo>
                  <a:lnTo>
                    <a:pt x="3542" y="1449"/>
                  </a:lnTo>
                  <a:lnTo>
                    <a:pt x="3545" y="1449"/>
                  </a:lnTo>
                  <a:lnTo>
                    <a:pt x="3542" y="1449"/>
                  </a:lnTo>
                  <a:lnTo>
                    <a:pt x="3540" y="1449"/>
                  </a:lnTo>
                  <a:lnTo>
                    <a:pt x="3540" y="1452"/>
                  </a:lnTo>
                  <a:lnTo>
                    <a:pt x="3540" y="1449"/>
                  </a:lnTo>
                  <a:lnTo>
                    <a:pt x="3537" y="1449"/>
                  </a:lnTo>
                  <a:lnTo>
                    <a:pt x="3537" y="1452"/>
                  </a:lnTo>
                  <a:lnTo>
                    <a:pt x="3535" y="1452"/>
                  </a:lnTo>
                  <a:lnTo>
                    <a:pt x="3535" y="1455"/>
                  </a:lnTo>
                  <a:lnTo>
                    <a:pt x="3532" y="1455"/>
                  </a:lnTo>
                  <a:lnTo>
                    <a:pt x="3529" y="1455"/>
                  </a:lnTo>
                  <a:lnTo>
                    <a:pt x="3529" y="1457"/>
                  </a:lnTo>
                  <a:lnTo>
                    <a:pt x="3527" y="1457"/>
                  </a:lnTo>
                  <a:lnTo>
                    <a:pt x="3527" y="1460"/>
                  </a:lnTo>
                  <a:lnTo>
                    <a:pt x="3524" y="1460"/>
                  </a:lnTo>
                  <a:lnTo>
                    <a:pt x="3524" y="1457"/>
                  </a:lnTo>
                  <a:lnTo>
                    <a:pt x="3522" y="1457"/>
                  </a:lnTo>
                  <a:lnTo>
                    <a:pt x="3522" y="1455"/>
                  </a:lnTo>
                  <a:lnTo>
                    <a:pt x="3519" y="1452"/>
                  </a:lnTo>
                  <a:lnTo>
                    <a:pt x="3522" y="1452"/>
                  </a:lnTo>
                  <a:lnTo>
                    <a:pt x="3522" y="1449"/>
                  </a:lnTo>
                  <a:lnTo>
                    <a:pt x="3522" y="1447"/>
                  </a:lnTo>
                  <a:lnTo>
                    <a:pt x="3519" y="1447"/>
                  </a:lnTo>
                  <a:lnTo>
                    <a:pt x="3519" y="1444"/>
                  </a:lnTo>
                  <a:lnTo>
                    <a:pt x="3519" y="1442"/>
                  </a:lnTo>
                  <a:lnTo>
                    <a:pt x="3516" y="1442"/>
                  </a:lnTo>
                  <a:lnTo>
                    <a:pt x="3516" y="1439"/>
                  </a:lnTo>
                  <a:lnTo>
                    <a:pt x="3519" y="1436"/>
                  </a:lnTo>
                  <a:lnTo>
                    <a:pt x="3519" y="1434"/>
                  </a:lnTo>
                  <a:lnTo>
                    <a:pt x="3522" y="1434"/>
                  </a:lnTo>
                  <a:lnTo>
                    <a:pt x="3522" y="1431"/>
                  </a:lnTo>
                  <a:lnTo>
                    <a:pt x="3524" y="1428"/>
                  </a:lnTo>
                  <a:lnTo>
                    <a:pt x="3524" y="1426"/>
                  </a:lnTo>
                  <a:lnTo>
                    <a:pt x="3524" y="1423"/>
                  </a:lnTo>
                  <a:lnTo>
                    <a:pt x="3524" y="1421"/>
                  </a:lnTo>
                  <a:lnTo>
                    <a:pt x="3527" y="1421"/>
                  </a:lnTo>
                  <a:lnTo>
                    <a:pt x="3527" y="1418"/>
                  </a:lnTo>
                  <a:lnTo>
                    <a:pt x="3529" y="1418"/>
                  </a:lnTo>
                  <a:lnTo>
                    <a:pt x="3529" y="1415"/>
                  </a:lnTo>
                  <a:lnTo>
                    <a:pt x="3532" y="1415"/>
                  </a:lnTo>
                  <a:lnTo>
                    <a:pt x="3532" y="1413"/>
                  </a:lnTo>
                  <a:lnTo>
                    <a:pt x="3532" y="1410"/>
                  </a:lnTo>
                  <a:lnTo>
                    <a:pt x="3535" y="1410"/>
                  </a:lnTo>
                  <a:lnTo>
                    <a:pt x="3535" y="1408"/>
                  </a:lnTo>
                  <a:lnTo>
                    <a:pt x="3535" y="1405"/>
                  </a:lnTo>
                  <a:lnTo>
                    <a:pt x="3535" y="1402"/>
                  </a:lnTo>
                  <a:lnTo>
                    <a:pt x="3535" y="1400"/>
                  </a:lnTo>
                  <a:lnTo>
                    <a:pt x="3537" y="1397"/>
                  </a:lnTo>
                  <a:lnTo>
                    <a:pt x="3537" y="1395"/>
                  </a:lnTo>
                  <a:lnTo>
                    <a:pt x="3540" y="1395"/>
                  </a:lnTo>
                  <a:lnTo>
                    <a:pt x="3540" y="1392"/>
                  </a:lnTo>
                  <a:lnTo>
                    <a:pt x="3540" y="1389"/>
                  </a:lnTo>
                  <a:lnTo>
                    <a:pt x="3540" y="1392"/>
                  </a:lnTo>
                  <a:lnTo>
                    <a:pt x="3540" y="1389"/>
                  </a:lnTo>
                  <a:lnTo>
                    <a:pt x="3542" y="1389"/>
                  </a:lnTo>
                  <a:lnTo>
                    <a:pt x="3542" y="1387"/>
                  </a:lnTo>
                  <a:lnTo>
                    <a:pt x="3545" y="1387"/>
                  </a:lnTo>
                  <a:lnTo>
                    <a:pt x="3548" y="1387"/>
                  </a:lnTo>
                  <a:lnTo>
                    <a:pt x="3548" y="1384"/>
                  </a:lnTo>
                  <a:lnTo>
                    <a:pt x="3550" y="1384"/>
                  </a:lnTo>
                  <a:lnTo>
                    <a:pt x="3550" y="1381"/>
                  </a:lnTo>
                  <a:lnTo>
                    <a:pt x="3553" y="1381"/>
                  </a:lnTo>
                  <a:lnTo>
                    <a:pt x="3553" y="1379"/>
                  </a:lnTo>
                  <a:lnTo>
                    <a:pt x="3555" y="1379"/>
                  </a:lnTo>
                  <a:lnTo>
                    <a:pt x="3558" y="1379"/>
                  </a:lnTo>
                  <a:lnTo>
                    <a:pt x="3558" y="1376"/>
                  </a:lnTo>
                  <a:lnTo>
                    <a:pt x="3558" y="1374"/>
                  </a:lnTo>
                  <a:lnTo>
                    <a:pt x="3561" y="1371"/>
                  </a:lnTo>
                  <a:lnTo>
                    <a:pt x="3561" y="1368"/>
                  </a:lnTo>
                  <a:lnTo>
                    <a:pt x="3563" y="1368"/>
                  </a:lnTo>
                  <a:lnTo>
                    <a:pt x="3563" y="1366"/>
                  </a:lnTo>
                  <a:lnTo>
                    <a:pt x="3563" y="1368"/>
                  </a:lnTo>
                  <a:lnTo>
                    <a:pt x="3563" y="1366"/>
                  </a:lnTo>
                  <a:lnTo>
                    <a:pt x="3566" y="1366"/>
                  </a:lnTo>
                  <a:lnTo>
                    <a:pt x="3563" y="1366"/>
                  </a:lnTo>
                  <a:lnTo>
                    <a:pt x="3563" y="1363"/>
                  </a:lnTo>
                  <a:lnTo>
                    <a:pt x="3563" y="1361"/>
                  </a:lnTo>
                  <a:lnTo>
                    <a:pt x="3566" y="1361"/>
                  </a:lnTo>
                  <a:lnTo>
                    <a:pt x="3566" y="1358"/>
                  </a:lnTo>
                  <a:lnTo>
                    <a:pt x="3568" y="1358"/>
                  </a:lnTo>
                  <a:lnTo>
                    <a:pt x="3571" y="1358"/>
                  </a:lnTo>
                  <a:lnTo>
                    <a:pt x="3571" y="1361"/>
                  </a:lnTo>
                  <a:lnTo>
                    <a:pt x="3571" y="1363"/>
                  </a:lnTo>
                  <a:lnTo>
                    <a:pt x="3574" y="1363"/>
                  </a:lnTo>
                  <a:lnTo>
                    <a:pt x="3574" y="1361"/>
                  </a:lnTo>
                  <a:lnTo>
                    <a:pt x="3576" y="1361"/>
                  </a:lnTo>
                  <a:lnTo>
                    <a:pt x="3576" y="1358"/>
                  </a:lnTo>
                  <a:lnTo>
                    <a:pt x="3576" y="1355"/>
                  </a:lnTo>
                  <a:lnTo>
                    <a:pt x="3579" y="1355"/>
                  </a:lnTo>
                  <a:lnTo>
                    <a:pt x="3579" y="1353"/>
                  </a:lnTo>
                  <a:lnTo>
                    <a:pt x="3582" y="1353"/>
                  </a:lnTo>
                  <a:lnTo>
                    <a:pt x="3582" y="1350"/>
                  </a:lnTo>
                  <a:lnTo>
                    <a:pt x="3584" y="1350"/>
                  </a:lnTo>
                  <a:lnTo>
                    <a:pt x="3584" y="1348"/>
                  </a:lnTo>
                  <a:lnTo>
                    <a:pt x="3587" y="1348"/>
                  </a:lnTo>
                  <a:lnTo>
                    <a:pt x="3587" y="1345"/>
                  </a:lnTo>
                  <a:lnTo>
                    <a:pt x="3589" y="1345"/>
                  </a:lnTo>
                  <a:lnTo>
                    <a:pt x="3592" y="1342"/>
                  </a:lnTo>
                  <a:lnTo>
                    <a:pt x="3595" y="1342"/>
                  </a:lnTo>
                  <a:lnTo>
                    <a:pt x="3597" y="1342"/>
                  </a:lnTo>
                  <a:lnTo>
                    <a:pt x="3597" y="1340"/>
                  </a:lnTo>
                  <a:lnTo>
                    <a:pt x="3597" y="1342"/>
                  </a:lnTo>
                  <a:lnTo>
                    <a:pt x="3600" y="1342"/>
                  </a:lnTo>
                  <a:lnTo>
                    <a:pt x="3600" y="1340"/>
                  </a:lnTo>
                  <a:lnTo>
                    <a:pt x="3602" y="1340"/>
                  </a:lnTo>
                  <a:lnTo>
                    <a:pt x="3605" y="1340"/>
                  </a:lnTo>
                  <a:lnTo>
                    <a:pt x="3608" y="1340"/>
                  </a:lnTo>
                  <a:lnTo>
                    <a:pt x="3605" y="1340"/>
                  </a:lnTo>
                  <a:lnTo>
                    <a:pt x="3608" y="1340"/>
                  </a:lnTo>
                  <a:lnTo>
                    <a:pt x="3608" y="1342"/>
                  </a:lnTo>
                  <a:lnTo>
                    <a:pt x="3608" y="1340"/>
                  </a:lnTo>
                  <a:lnTo>
                    <a:pt x="3610" y="1340"/>
                  </a:lnTo>
                  <a:lnTo>
                    <a:pt x="3613" y="1342"/>
                  </a:lnTo>
                  <a:lnTo>
                    <a:pt x="3615" y="1342"/>
                  </a:lnTo>
                  <a:lnTo>
                    <a:pt x="3615" y="1340"/>
                  </a:lnTo>
                  <a:lnTo>
                    <a:pt x="3615" y="1337"/>
                  </a:lnTo>
                  <a:lnTo>
                    <a:pt x="3618" y="1337"/>
                  </a:lnTo>
                  <a:lnTo>
                    <a:pt x="3618" y="1334"/>
                  </a:lnTo>
                  <a:lnTo>
                    <a:pt x="3621" y="1334"/>
                  </a:lnTo>
                  <a:lnTo>
                    <a:pt x="3621" y="1337"/>
                  </a:lnTo>
                  <a:lnTo>
                    <a:pt x="3623" y="1337"/>
                  </a:lnTo>
                  <a:lnTo>
                    <a:pt x="3626" y="1337"/>
                  </a:lnTo>
                  <a:lnTo>
                    <a:pt x="3626" y="1334"/>
                  </a:lnTo>
                  <a:lnTo>
                    <a:pt x="3626" y="1337"/>
                  </a:lnTo>
                  <a:lnTo>
                    <a:pt x="3629" y="1337"/>
                  </a:lnTo>
                  <a:lnTo>
                    <a:pt x="3629" y="1334"/>
                  </a:lnTo>
                  <a:lnTo>
                    <a:pt x="3631" y="1334"/>
                  </a:lnTo>
                  <a:lnTo>
                    <a:pt x="3629" y="1334"/>
                  </a:lnTo>
                  <a:lnTo>
                    <a:pt x="3631" y="1334"/>
                  </a:lnTo>
                  <a:lnTo>
                    <a:pt x="3631" y="1332"/>
                  </a:lnTo>
                  <a:lnTo>
                    <a:pt x="3634" y="1332"/>
                  </a:lnTo>
                  <a:lnTo>
                    <a:pt x="3636" y="1332"/>
                  </a:lnTo>
                  <a:lnTo>
                    <a:pt x="3636" y="1329"/>
                  </a:lnTo>
                  <a:lnTo>
                    <a:pt x="3634" y="1327"/>
                  </a:lnTo>
                  <a:lnTo>
                    <a:pt x="3634" y="1324"/>
                  </a:lnTo>
                  <a:lnTo>
                    <a:pt x="3636" y="1324"/>
                  </a:lnTo>
                  <a:lnTo>
                    <a:pt x="3634" y="1321"/>
                  </a:lnTo>
                  <a:lnTo>
                    <a:pt x="3636" y="1321"/>
                  </a:lnTo>
                  <a:lnTo>
                    <a:pt x="3636" y="1319"/>
                  </a:lnTo>
                  <a:lnTo>
                    <a:pt x="3634" y="1319"/>
                  </a:lnTo>
                  <a:lnTo>
                    <a:pt x="3634" y="1316"/>
                  </a:lnTo>
                  <a:lnTo>
                    <a:pt x="3636" y="1316"/>
                  </a:lnTo>
                  <a:lnTo>
                    <a:pt x="3636" y="1314"/>
                  </a:lnTo>
                  <a:lnTo>
                    <a:pt x="3636" y="1311"/>
                  </a:lnTo>
                  <a:lnTo>
                    <a:pt x="3639" y="1311"/>
                  </a:lnTo>
                  <a:lnTo>
                    <a:pt x="3639" y="1308"/>
                  </a:lnTo>
                  <a:lnTo>
                    <a:pt x="3642" y="1308"/>
                  </a:lnTo>
                  <a:lnTo>
                    <a:pt x="3644" y="1308"/>
                  </a:lnTo>
                  <a:lnTo>
                    <a:pt x="3647" y="1308"/>
                  </a:lnTo>
                  <a:lnTo>
                    <a:pt x="3647" y="1306"/>
                  </a:lnTo>
                  <a:lnTo>
                    <a:pt x="3647" y="1308"/>
                  </a:lnTo>
                  <a:lnTo>
                    <a:pt x="3647" y="1306"/>
                  </a:lnTo>
                  <a:lnTo>
                    <a:pt x="3649" y="1306"/>
                  </a:lnTo>
                  <a:lnTo>
                    <a:pt x="3652" y="1306"/>
                  </a:lnTo>
                  <a:lnTo>
                    <a:pt x="3649" y="1306"/>
                  </a:lnTo>
                  <a:lnTo>
                    <a:pt x="3649" y="1308"/>
                  </a:lnTo>
                  <a:lnTo>
                    <a:pt x="3649" y="1306"/>
                  </a:lnTo>
                  <a:lnTo>
                    <a:pt x="3652" y="1306"/>
                  </a:lnTo>
                  <a:lnTo>
                    <a:pt x="3652" y="1303"/>
                  </a:lnTo>
                  <a:lnTo>
                    <a:pt x="3655" y="1303"/>
                  </a:lnTo>
                  <a:lnTo>
                    <a:pt x="3655" y="1306"/>
                  </a:lnTo>
                  <a:lnTo>
                    <a:pt x="3655" y="1303"/>
                  </a:lnTo>
                  <a:close/>
                  <a:moveTo>
                    <a:pt x="3952" y="1293"/>
                  </a:moveTo>
                  <a:lnTo>
                    <a:pt x="3952" y="1290"/>
                  </a:lnTo>
                  <a:lnTo>
                    <a:pt x="3952" y="1293"/>
                  </a:lnTo>
                  <a:close/>
                  <a:moveTo>
                    <a:pt x="3976" y="1280"/>
                  </a:moveTo>
                  <a:lnTo>
                    <a:pt x="3978" y="1280"/>
                  </a:lnTo>
                  <a:lnTo>
                    <a:pt x="3978" y="1282"/>
                  </a:lnTo>
                  <a:lnTo>
                    <a:pt x="3981" y="1282"/>
                  </a:lnTo>
                  <a:lnTo>
                    <a:pt x="3981" y="1285"/>
                  </a:lnTo>
                  <a:lnTo>
                    <a:pt x="3978" y="1285"/>
                  </a:lnTo>
                  <a:lnTo>
                    <a:pt x="3981" y="1285"/>
                  </a:lnTo>
                  <a:lnTo>
                    <a:pt x="3981" y="1287"/>
                  </a:lnTo>
                  <a:lnTo>
                    <a:pt x="3978" y="1287"/>
                  </a:lnTo>
                  <a:lnTo>
                    <a:pt x="3981" y="1287"/>
                  </a:lnTo>
                  <a:lnTo>
                    <a:pt x="3978" y="1287"/>
                  </a:lnTo>
                  <a:lnTo>
                    <a:pt x="3981" y="1287"/>
                  </a:lnTo>
                  <a:lnTo>
                    <a:pt x="3978" y="1287"/>
                  </a:lnTo>
                  <a:lnTo>
                    <a:pt x="3978" y="1290"/>
                  </a:lnTo>
                  <a:lnTo>
                    <a:pt x="3978" y="1287"/>
                  </a:lnTo>
                  <a:lnTo>
                    <a:pt x="3978" y="1290"/>
                  </a:lnTo>
                  <a:lnTo>
                    <a:pt x="3978" y="1293"/>
                  </a:lnTo>
                  <a:lnTo>
                    <a:pt x="3976" y="1293"/>
                  </a:lnTo>
                  <a:lnTo>
                    <a:pt x="3976" y="1290"/>
                  </a:lnTo>
                  <a:lnTo>
                    <a:pt x="3973" y="1290"/>
                  </a:lnTo>
                  <a:lnTo>
                    <a:pt x="3973" y="1293"/>
                  </a:lnTo>
                  <a:lnTo>
                    <a:pt x="3976" y="1293"/>
                  </a:lnTo>
                  <a:lnTo>
                    <a:pt x="3976" y="1295"/>
                  </a:lnTo>
                  <a:lnTo>
                    <a:pt x="3973" y="1295"/>
                  </a:lnTo>
                  <a:lnTo>
                    <a:pt x="3976" y="1295"/>
                  </a:lnTo>
                  <a:lnTo>
                    <a:pt x="3973" y="1295"/>
                  </a:lnTo>
                  <a:lnTo>
                    <a:pt x="3973" y="1298"/>
                  </a:lnTo>
                  <a:lnTo>
                    <a:pt x="3970" y="1298"/>
                  </a:lnTo>
                  <a:lnTo>
                    <a:pt x="3970" y="1300"/>
                  </a:lnTo>
                  <a:lnTo>
                    <a:pt x="3968" y="1300"/>
                  </a:lnTo>
                  <a:lnTo>
                    <a:pt x="3968" y="1303"/>
                  </a:lnTo>
                  <a:lnTo>
                    <a:pt x="3968" y="1300"/>
                  </a:lnTo>
                  <a:lnTo>
                    <a:pt x="3970" y="1300"/>
                  </a:lnTo>
                  <a:lnTo>
                    <a:pt x="3968" y="1300"/>
                  </a:lnTo>
                  <a:lnTo>
                    <a:pt x="3968" y="1303"/>
                  </a:lnTo>
                  <a:lnTo>
                    <a:pt x="3965" y="1303"/>
                  </a:lnTo>
                  <a:lnTo>
                    <a:pt x="3963" y="1303"/>
                  </a:lnTo>
                  <a:lnTo>
                    <a:pt x="3960" y="1303"/>
                  </a:lnTo>
                  <a:lnTo>
                    <a:pt x="3960" y="1300"/>
                  </a:lnTo>
                  <a:lnTo>
                    <a:pt x="3960" y="1298"/>
                  </a:lnTo>
                  <a:lnTo>
                    <a:pt x="3960" y="1295"/>
                  </a:lnTo>
                  <a:lnTo>
                    <a:pt x="3960" y="1293"/>
                  </a:lnTo>
                  <a:lnTo>
                    <a:pt x="3960" y="1295"/>
                  </a:lnTo>
                  <a:lnTo>
                    <a:pt x="3960" y="1293"/>
                  </a:lnTo>
                  <a:lnTo>
                    <a:pt x="3960" y="1290"/>
                  </a:lnTo>
                  <a:lnTo>
                    <a:pt x="3960" y="1287"/>
                  </a:lnTo>
                  <a:lnTo>
                    <a:pt x="3963" y="1287"/>
                  </a:lnTo>
                  <a:lnTo>
                    <a:pt x="3963" y="1285"/>
                  </a:lnTo>
                  <a:lnTo>
                    <a:pt x="3965" y="1285"/>
                  </a:lnTo>
                  <a:lnTo>
                    <a:pt x="3963" y="1285"/>
                  </a:lnTo>
                  <a:lnTo>
                    <a:pt x="3965" y="1285"/>
                  </a:lnTo>
                  <a:lnTo>
                    <a:pt x="3968" y="1285"/>
                  </a:lnTo>
                  <a:lnTo>
                    <a:pt x="3968" y="1282"/>
                  </a:lnTo>
                  <a:lnTo>
                    <a:pt x="3970" y="1282"/>
                  </a:lnTo>
                  <a:lnTo>
                    <a:pt x="3970" y="1285"/>
                  </a:lnTo>
                  <a:lnTo>
                    <a:pt x="3970" y="1282"/>
                  </a:lnTo>
                  <a:lnTo>
                    <a:pt x="3973" y="1282"/>
                  </a:lnTo>
                  <a:lnTo>
                    <a:pt x="3973" y="1280"/>
                  </a:lnTo>
                  <a:lnTo>
                    <a:pt x="3976" y="1280"/>
                  </a:lnTo>
                  <a:close/>
                  <a:moveTo>
                    <a:pt x="611" y="1240"/>
                  </a:moveTo>
                  <a:lnTo>
                    <a:pt x="614" y="1240"/>
                  </a:lnTo>
                  <a:lnTo>
                    <a:pt x="616" y="1240"/>
                  </a:lnTo>
                  <a:lnTo>
                    <a:pt x="616" y="1243"/>
                  </a:lnTo>
                  <a:lnTo>
                    <a:pt x="619" y="1243"/>
                  </a:lnTo>
                  <a:lnTo>
                    <a:pt x="622" y="1243"/>
                  </a:lnTo>
                  <a:lnTo>
                    <a:pt x="622" y="1246"/>
                  </a:lnTo>
                  <a:lnTo>
                    <a:pt x="624" y="1246"/>
                  </a:lnTo>
                  <a:lnTo>
                    <a:pt x="627" y="1248"/>
                  </a:lnTo>
                  <a:lnTo>
                    <a:pt x="629" y="1253"/>
                  </a:lnTo>
                  <a:lnTo>
                    <a:pt x="632" y="1253"/>
                  </a:lnTo>
                  <a:lnTo>
                    <a:pt x="635" y="1253"/>
                  </a:lnTo>
                  <a:lnTo>
                    <a:pt x="635" y="1256"/>
                  </a:lnTo>
                  <a:lnTo>
                    <a:pt x="637" y="1256"/>
                  </a:lnTo>
                  <a:lnTo>
                    <a:pt x="637" y="1259"/>
                  </a:lnTo>
                  <a:lnTo>
                    <a:pt x="640" y="1259"/>
                  </a:lnTo>
                  <a:lnTo>
                    <a:pt x="640" y="1261"/>
                  </a:lnTo>
                  <a:lnTo>
                    <a:pt x="642" y="1264"/>
                  </a:lnTo>
                  <a:lnTo>
                    <a:pt x="645" y="1267"/>
                  </a:lnTo>
                  <a:lnTo>
                    <a:pt x="645" y="1269"/>
                  </a:lnTo>
                  <a:lnTo>
                    <a:pt x="648" y="1274"/>
                  </a:lnTo>
                  <a:lnTo>
                    <a:pt x="648" y="1277"/>
                  </a:lnTo>
                  <a:lnTo>
                    <a:pt x="650" y="1277"/>
                  </a:lnTo>
                  <a:lnTo>
                    <a:pt x="650" y="1280"/>
                  </a:lnTo>
                  <a:lnTo>
                    <a:pt x="653" y="1282"/>
                  </a:lnTo>
                  <a:lnTo>
                    <a:pt x="655" y="1282"/>
                  </a:lnTo>
                  <a:lnTo>
                    <a:pt x="658" y="1285"/>
                  </a:lnTo>
                  <a:lnTo>
                    <a:pt x="661" y="1285"/>
                  </a:lnTo>
                  <a:lnTo>
                    <a:pt x="663" y="1285"/>
                  </a:lnTo>
                  <a:lnTo>
                    <a:pt x="666" y="1285"/>
                  </a:lnTo>
                  <a:lnTo>
                    <a:pt x="666" y="1282"/>
                  </a:lnTo>
                  <a:lnTo>
                    <a:pt x="669" y="1280"/>
                  </a:lnTo>
                  <a:lnTo>
                    <a:pt x="671" y="1277"/>
                  </a:lnTo>
                  <a:lnTo>
                    <a:pt x="671" y="1274"/>
                  </a:lnTo>
                  <a:lnTo>
                    <a:pt x="674" y="1274"/>
                  </a:lnTo>
                  <a:lnTo>
                    <a:pt x="679" y="1277"/>
                  </a:lnTo>
                  <a:lnTo>
                    <a:pt x="682" y="1277"/>
                  </a:lnTo>
                  <a:lnTo>
                    <a:pt x="684" y="1277"/>
                  </a:lnTo>
                  <a:lnTo>
                    <a:pt x="687" y="1280"/>
                  </a:lnTo>
                  <a:lnTo>
                    <a:pt x="689" y="1280"/>
                  </a:lnTo>
                  <a:lnTo>
                    <a:pt x="689" y="1282"/>
                  </a:lnTo>
                  <a:lnTo>
                    <a:pt x="692" y="1285"/>
                  </a:lnTo>
                  <a:lnTo>
                    <a:pt x="692" y="1287"/>
                  </a:lnTo>
                  <a:lnTo>
                    <a:pt x="695" y="1290"/>
                  </a:lnTo>
                  <a:lnTo>
                    <a:pt x="697" y="1293"/>
                  </a:lnTo>
                  <a:lnTo>
                    <a:pt x="700" y="1293"/>
                  </a:lnTo>
                  <a:lnTo>
                    <a:pt x="702" y="1293"/>
                  </a:lnTo>
                  <a:lnTo>
                    <a:pt x="705" y="1293"/>
                  </a:lnTo>
                  <a:lnTo>
                    <a:pt x="708" y="1293"/>
                  </a:lnTo>
                  <a:lnTo>
                    <a:pt x="710" y="1293"/>
                  </a:lnTo>
                  <a:lnTo>
                    <a:pt x="713" y="1293"/>
                  </a:lnTo>
                  <a:lnTo>
                    <a:pt x="713" y="1295"/>
                  </a:lnTo>
                  <a:lnTo>
                    <a:pt x="716" y="1295"/>
                  </a:lnTo>
                  <a:lnTo>
                    <a:pt x="718" y="1298"/>
                  </a:lnTo>
                  <a:lnTo>
                    <a:pt x="721" y="1298"/>
                  </a:lnTo>
                  <a:lnTo>
                    <a:pt x="721" y="1300"/>
                  </a:lnTo>
                  <a:lnTo>
                    <a:pt x="721" y="1303"/>
                  </a:lnTo>
                  <a:lnTo>
                    <a:pt x="718" y="1306"/>
                  </a:lnTo>
                  <a:lnTo>
                    <a:pt x="718" y="1308"/>
                  </a:lnTo>
                  <a:lnTo>
                    <a:pt x="716" y="1308"/>
                  </a:lnTo>
                  <a:lnTo>
                    <a:pt x="713" y="1311"/>
                  </a:lnTo>
                  <a:lnTo>
                    <a:pt x="710" y="1311"/>
                  </a:lnTo>
                  <a:lnTo>
                    <a:pt x="710" y="1308"/>
                  </a:lnTo>
                  <a:lnTo>
                    <a:pt x="708" y="1308"/>
                  </a:lnTo>
                  <a:lnTo>
                    <a:pt x="708" y="1306"/>
                  </a:lnTo>
                  <a:lnTo>
                    <a:pt x="705" y="1306"/>
                  </a:lnTo>
                  <a:lnTo>
                    <a:pt x="702" y="1306"/>
                  </a:lnTo>
                  <a:lnTo>
                    <a:pt x="700" y="1306"/>
                  </a:lnTo>
                  <a:lnTo>
                    <a:pt x="697" y="1306"/>
                  </a:lnTo>
                  <a:lnTo>
                    <a:pt x="695" y="1308"/>
                  </a:lnTo>
                  <a:lnTo>
                    <a:pt x="695" y="1311"/>
                  </a:lnTo>
                  <a:lnTo>
                    <a:pt x="692" y="1311"/>
                  </a:lnTo>
                  <a:lnTo>
                    <a:pt x="689" y="1311"/>
                  </a:lnTo>
                  <a:lnTo>
                    <a:pt x="689" y="1314"/>
                  </a:lnTo>
                  <a:lnTo>
                    <a:pt x="692" y="1316"/>
                  </a:lnTo>
                  <a:lnTo>
                    <a:pt x="692" y="1319"/>
                  </a:lnTo>
                  <a:lnTo>
                    <a:pt x="692" y="1321"/>
                  </a:lnTo>
                  <a:lnTo>
                    <a:pt x="692" y="1324"/>
                  </a:lnTo>
                  <a:lnTo>
                    <a:pt x="695" y="1324"/>
                  </a:lnTo>
                  <a:lnTo>
                    <a:pt x="695" y="1327"/>
                  </a:lnTo>
                  <a:lnTo>
                    <a:pt x="695" y="1329"/>
                  </a:lnTo>
                  <a:lnTo>
                    <a:pt x="695" y="1332"/>
                  </a:lnTo>
                  <a:lnTo>
                    <a:pt x="692" y="1332"/>
                  </a:lnTo>
                  <a:lnTo>
                    <a:pt x="692" y="1329"/>
                  </a:lnTo>
                  <a:lnTo>
                    <a:pt x="692" y="1332"/>
                  </a:lnTo>
                  <a:lnTo>
                    <a:pt x="689" y="1332"/>
                  </a:lnTo>
                  <a:lnTo>
                    <a:pt x="687" y="1332"/>
                  </a:lnTo>
                  <a:lnTo>
                    <a:pt x="684" y="1329"/>
                  </a:lnTo>
                  <a:lnTo>
                    <a:pt x="682" y="1329"/>
                  </a:lnTo>
                  <a:lnTo>
                    <a:pt x="682" y="1327"/>
                  </a:lnTo>
                  <a:lnTo>
                    <a:pt x="682" y="1324"/>
                  </a:lnTo>
                  <a:lnTo>
                    <a:pt x="682" y="1319"/>
                  </a:lnTo>
                  <a:lnTo>
                    <a:pt x="679" y="1319"/>
                  </a:lnTo>
                  <a:lnTo>
                    <a:pt x="679" y="1316"/>
                  </a:lnTo>
                  <a:lnTo>
                    <a:pt x="679" y="1314"/>
                  </a:lnTo>
                  <a:lnTo>
                    <a:pt x="676" y="1314"/>
                  </a:lnTo>
                  <a:lnTo>
                    <a:pt x="676" y="1316"/>
                  </a:lnTo>
                  <a:lnTo>
                    <a:pt x="674" y="1316"/>
                  </a:lnTo>
                  <a:lnTo>
                    <a:pt x="676" y="1316"/>
                  </a:lnTo>
                  <a:lnTo>
                    <a:pt x="676" y="1319"/>
                  </a:lnTo>
                  <a:lnTo>
                    <a:pt x="674" y="1319"/>
                  </a:lnTo>
                  <a:lnTo>
                    <a:pt x="671" y="1319"/>
                  </a:lnTo>
                  <a:lnTo>
                    <a:pt x="674" y="1321"/>
                  </a:lnTo>
                  <a:lnTo>
                    <a:pt x="671" y="1321"/>
                  </a:lnTo>
                  <a:lnTo>
                    <a:pt x="671" y="1319"/>
                  </a:lnTo>
                  <a:lnTo>
                    <a:pt x="671" y="1321"/>
                  </a:lnTo>
                  <a:lnTo>
                    <a:pt x="669" y="1321"/>
                  </a:lnTo>
                  <a:lnTo>
                    <a:pt x="669" y="1324"/>
                  </a:lnTo>
                  <a:lnTo>
                    <a:pt x="666" y="1324"/>
                  </a:lnTo>
                  <a:lnTo>
                    <a:pt x="666" y="1327"/>
                  </a:lnTo>
                  <a:lnTo>
                    <a:pt x="663" y="1327"/>
                  </a:lnTo>
                  <a:lnTo>
                    <a:pt x="663" y="1324"/>
                  </a:lnTo>
                  <a:lnTo>
                    <a:pt x="661" y="1324"/>
                  </a:lnTo>
                  <a:lnTo>
                    <a:pt x="661" y="1321"/>
                  </a:lnTo>
                  <a:lnTo>
                    <a:pt x="661" y="1319"/>
                  </a:lnTo>
                  <a:lnTo>
                    <a:pt x="661" y="1316"/>
                  </a:lnTo>
                  <a:lnTo>
                    <a:pt x="658" y="1316"/>
                  </a:lnTo>
                  <a:lnTo>
                    <a:pt x="661" y="1316"/>
                  </a:lnTo>
                  <a:lnTo>
                    <a:pt x="658" y="1314"/>
                  </a:lnTo>
                  <a:lnTo>
                    <a:pt x="661" y="1314"/>
                  </a:lnTo>
                  <a:lnTo>
                    <a:pt x="658" y="1311"/>
                  </a:lnTo>
                  <a:lnTo>
                    <a:pt x="661" y="1311"/>
                  </a:lnTo>
                  <a:lnTo>
                    <a:pt x="663" y="1311"/>
                  </a:lnTo>
                  <a:lnTo>
                    <a:pt x="663" y="1308"/>
                  </a:lnTo>
                  <a:lnTo>
                    <a:pt x="663" y="1306"/>
                  </a:lnTo>
                  <a:lnTo>
                    <a:pt x="663" y="1303"/>
                  </a:lnTo>
                  <a:lnTo>
                    <a:pt x="663" y="1300"/>
                  </a:lnTo>
                  <a:lnTo>
                    <a:pt x="663" y="1298"/>
                  </a:lnTo>
                  <a:lnTo>
                    <a:pt x="661" y="1298"/>
                  </a:lnTo>
                  <a:lnTo>
                    <a:pt x="661" y="1295"/>
                  </a:lnTo>
                  <a:lnTo>
                    <a:pt x="658" y="1295"/>
                  </a:lnTo>
                  <a:lnTo>
                    <a:pt x="655" y="1293"/>
                  </a:lnTo>
                  <a:lnTo>
                    <a:pt x="653" y="1293"/>
                  </a:lnTo>
                  <a:lnTo>
                    <a:pt x="650" y="1293"/>
                  </a:lnTo>
                  <a:lnTo>
                    <a:pt x="645" y="1293"/>
                  </a:lnTo>
                  <a:lnTo>
                    <a:pt x="645" y="1290"/>
                  </a:lnTo>
                  <a:lnTo>
                    <a:pt x="642" y="1293"/>
                  </a:lnTo>
                  <a:lnTo>
                    <a:pt x="640" y="1293"/>
                  </a:lnTo>
                  <a:lnTo>
                    <a:pt x="637" y="1293"/>
                  </a:lnTo>
                  <a:lnTo>
                    <a:pt x="635" y="1293"/>
                  </a:lnTo>
                  <a:lnTo>
                    <a:pt x="632" y="1293"/>
                  </a:lnTo>
                  <a:lnTo>
                    <a:pt x="632" y="1295"/>
                  </a:lnTo>
                  <a:lnTo>
                    <a:pt x="629" y="1298"/>
                  </a:lnTo>
                  <a:lnTo>
                    <a:pt x="627" y="1298"/>
                  </a:lnTo>
                  <a:lnTo>
                    <a:pt x="627" y="1300"/>
                  </a:lnTo>
                  <a:lnTo>
                    <a:pt x="624" y="1303"/>
                  </a:lnTo>
                  <a:lnTo>
                    <a:pt x="624" y="1306"/>
                  </a:lnTo>
                  <a:lnTo>
                    <a:pt x="624" y="1311"/>
                  </a:lnTo>
                  <a:lnTo>
                    <a:pt x="624" y="1314"/>
                  </a:lnTo>
                  <a:lnTo>
                    <a:pt x="622" y="1314"/>
                  </a:lnTo>
                  <a:lnTo>
                    <a:pt x="619" y="1314"/>
                  </a:lnTo>
                  <a:lnTo>
                    <a:pt x="616" y="1314"/>
                  </a:lnTo>
                  <a:lnTo>
                    <a:pt x="616" y="1316"/>
                  </a:lnTo>
                  <a:lnTo>
                    <a:pt x="614" y="1316"/>
                  </a:lnTo>
                  <a:lnTo>
                    <a:pt x="614" y="1319"/>
                  </a:lnTo>
                  <a:lnTo>
                    <a:pt x="611" y="1319"/>
                  </a:lnTo>
                  <a:lnTo>
                    <a:pt x="609" y="1319"/>
                  </a:lnTo>
                  <a:lnTo>
                    <a:pt x="609" y="1316"/>
                  </a:lnTo>
                  <a:lnTo>
                    <a:pt x="606" y="1316"/>
                  </a:lnTo>
                  <a:lnTo>
                    <a:pt x="603" y="1316"/>
                  </a:lnTo>
                  <a:lnTo>
                    <a:pt x="601" y="1316"/>
                  </a:lnTo>
                  <a:lnTo>
                    <a:pt x="598" y="1316"/>
                  </a:lnTo>
                  <a:lnTo>
                    <a:pt x="601" y="1319"/>
                  </a:lnTo>
                  <a:lnTo>
                    <a:pt x="601" y="1321"/>
                  </a:lnTo>
                  <a:lnTo>
                    <a:pt x="598" y="1321"/>
                  </a:lnTo>
                  <a:lnTo>
                    <a:pt x="598" y="1319"/>
                  </a:lnTo>
                  <a:lnTo>
                    <a:pt x="595" y="1319"/>
                  </a:lnTo>
                  <a:lnTo>
                    <a:pt x="595" y="1316"/>
                  </a:lnTo>
                  <a:lnTo>
                    <a:pt x="595" y="1314"/>
                  </a:lnTo>
                  <a:lnTo>
                    <a:pt x="595" y="1311"/>
                  </a:lnTo>
                  <a:lnTo>
                    <a:pt x="595" y="1306"/>
                  </a:lnTo>
                  <a:lnTo>
                    <a:pt x="595" y="1303"/>
                  </a:lnTo>
                  <a:lnTo>
                    <a:pt x="598" y="1303"/>
                  </a:lnTo>
                  <a:lnTo>
                    <a:pt x="598" y="1300"/>
                  </a:lnTo>
                  <a:lnTo>
                    <a:pt x="598" y="1298"/>
                  </a:lnTo>
                  <a:lnTo>
                    <a:pt x="601" y="1298"/>
                  </a:lnTo>
                  <a:lnTo>
                    <a:pt x="601" y="1295"/>
                  </a:lnTo>
                  <a:lnTo>
                    <a:pt x="601" y="1293"/>
                  </a:lnTo>
                  <a:lnTo>
                    <a:pt x="601" y="1290"/>
                  </a:lnTo>
                  <a:lnTo>
                    <a:pt x="601" y="1287"/>
                  </a:lnTo>
                  <a:lnTo>
                    <a:pt x="603" y="1287"/>
                  </a:lnTo>
                  <a:lnTo>
                    <a:pt x="603" y="1285"/>
                  </a:lnTo>
                  <a:lnTo>
                    <a:pt x="603" y="1282"/>
                  </a:lnTo>
                  <a:lnTo>
                    <a:pt x="603" y="1280"/>
                  </a:lnTo>
                  <a:lnTo>
                    <a:pt x="601" y="1277"/>
                  </a:lnTo>
                  <a:lnTo>
                    <a:pt x="601" y="1274"/>
                  </a:lnTo>
                  <a:lnTo>
                    <a:pt x="601" y="1272"/>
                  </a:lnTo>
                  <a:lnTo>
                    <a:pt x="598" y="1272"/>
                  </a:lnTo>
                  <a:lnTo>
                    <a:pt x="598" y="1269"/>
                  </a:lnTo>
                  <a:lnTo>
                    <a:pt x="598" y="1267"/>
                  </a:lnTo>
                  <a:lnTo>
                    <a:pt x="598" y="1264"/>
                  </a:lnTo>
                  <a:lnTo>
                    <a:pt x="601" y="1264"/>
                  </a:lnTo>
                  <a:lnTo>
                    <a:pt x="603" y="1264"/>
                  </a:lnTo>
                  <a:lnTo>
                    <a:pt x="603" y="1261"/>
                  </a:lnTo>
                  <a:lnTo>
                    <a:pt x="603" y="1259"/>
                  </a:lnTo>
                  <a:lnTo>
                    <a:pt x="603" y="1256"/>
                  </a:lnTo>
                  <a:lnTo>
                    <a:pt x="603" y="1253"/>
                  </a:lnTo>
                  <a:lnTo>
                    <a:pt x="603" y="1251"/>
                  </a:lnTo>
                  <a:lnTo>
                    <a:pt x="603" y="1248"/>
                  </a:lnTo>
                  <a:lnTo>
                    <a:pt x="603" y="1246"/>
                  </a:lnTo>
                  <a:lnTo>
                    <a:pt x="603" y="1243"/>
                  </a:lnTo>
                  <a:lnTo>
                    <a:pt x="603" y="1240"/>
                  </a:lnTo>
                  <a:lnTo>
                    <a:pt x="606" y="1238"/>
                  </a:lnTo>
                  <a:lnTo>
                    <a:pt x="609" y="1238"/>
                  </a:lnTo>
                  <a:lnTo>
                    <a:pt x="609" y="1240"/>
                  </a:lnTo>
                  <a:lnTo>
                    <a:pt x="611" y="1240"/>
                  </a:lnTo>
                  <a:close/>
                  <a:moveTo>
                    <a:pt x="3994" y="1233"/>
                  </a:moveTo>
                  <a:lnTo>
                    <a:pt x="3997" y="1233"/>
                  </a:lnTo>
                  <a:lnTo>
                    <a:pt x="3994" y="1233"/>
                  </a:lnTo>
                  <a:lnTo>
                    <a:pt x="3994" y="1235"/>
                  </a:lnTo>
                  <a:lnTo>
                    <a:pt x="3994" y="1238"/>
                  </a:lnTo>
                  <a:lnTo>
                    <a:pt x="3991" y="1238"/>
                  </a:lnTo>
                  <a:lnTo>
                    <a:pt x="3991" y="1240"/>
                  </a:lnTo>
                  <a:lnTo>
                    <a:pt x="3994" y="1240"/>
                  </a:lnTo>
                  <a:lnTo>
                    <a:pt x="3994" y="1243"/>
                  </a:lnTo>
                  <a:lnTo>
                    <a:pt x="3991" y="1243"/>
                  </a:lnTo>
                  <a:lnTo>
                    <a:pt x="3994" y="1243"/>
                  </a:lnTo>
                  <a:lnTo>
                    <a:pt x="3994" y="1246"/>
                  </a:lnTo>
                  <a:lnTo>
                    <a:pt x="3994" y="1243"/>
                  </a:lnTo>
                  <a:lnTo>
                    <a:pt x="3997" y="1243"/>
                  </a:lnTo>
                  <a:lnTo>
                    <a:pt x="3997" y="1246"/>
                  </a:lnTo>
                  <a:lnTo>
                    <a:pt x="3997" y="1248"/>
                  </a:lnTo>
                  <a:lnTo>
                    <a:pt x="3994" y="1248"/>
                  </a:lnTo>
                  <a:lnTo>
                    <a:pt x="3994" y="1251"/>
                  </a:lnTo>
                  <a:lnTo>
                    <a:pt x="3994" y="1253"/>
                  </a:lnTo>
                  <a:lnTo>
                    <a:pt x="3991" y="1253"/>
                  </a:lnTo>
                  <a:lnTo>
                    <a:pt x="3991" y="1251"/>
                  </a:lnTo>
                  <a:lnTo>
                    <a:pt x="3991" y="1253"/>
                  </a:lnTo>
                  <a:lnTo>
                    <a:pt x="3991" y="1256"/>
                  </a:lnTo>
                  <a:lnTo>
                    <a:pt x="3994" y="1256"/>
                  </a:lnTo>
                  <a:lnTo>
                    <a:pt x="3994" y="1259"/>
                  </a:lnTo>
                  <a:lnTo>
                    <a:pt x="3994" y="1261"/>
                  </a:lnTo>
                  <a:lnTo>
                    <a:pt x="3991" y="1261"/>
                  </a:lnTo>
                  <a:lnTo>
                    <a:pt x="3991" y="1264"/>
                  </a:lnTo>
                  <a:lnTo>
                    <a:pt x="3989" y="1264"/>
                  </a:lnTo>
                  <a:lnTo>
                    <a:pt x="3989" y="1267"/>
                  </a:lnTo>
                  <a:lnTo>
                    <a:pt x="3989" y="1269"/>
                  </a:lnTo>
                  <a:lnTo>
                    <a:pt x="3989" y="1272"/>
                  </a:lnTo>
                  <a:lnTo>
                    <a:pt x="3986" y="1272"/>
                  </a:lnTo>
                  <a:lnTo>
                    <a:pt x="3986" y="1269"/>
                  </a:lnTo>
                  <a:lnTo>
                    <a:pt x="3986" y="1272"/>
                  </a:lnTo>
                  <a:lnTo>
                    <a:pt x="3986" y="1274"/>
                  </a:lnTo>
                  <a:lnTo>
                    <a:pt x="3984" y="1274"/>
                  </a:lnTo>
                  <a:lnTo>
                    <a:pt x="3984" y="1277"/>
                  </a:lnTo>
                  <a:lnTo>
                    <a:pt x="3986" y="1277"/>
                  </a:lnTo>
                  <a:lnTo>
                    <a:pt x="3984" y="1277"/>
                  </a:lnTo>
                  <a:lnTo>
                    <a:pt x="3986" y="1277"/>
                  </a:lnTo>
                  <a:lnTo>
                    <a:pt x="3984" y="1277"/>
                  </a:lnTo>
                  <a:lnTo>
                    <a:pt x="3984" y="1280"/>
                  </a:lnTo>
                  <a:lnTo>
                    <a:pt x="3986" y="1280"/>
                  </a:lnTo>
                  <a:lnTo>
                    <a:pt x="3984" y="1280"/>
                  </a:lnTo>
                  <a:lnTo>
                    <a:pt x="3984" y="1282"/>
                  </a:lnTo>
                  <a:lnTo>
                    <a:pt x="3984" y="1280"/>
                  </a:lnTo>
                  <a:lnTo>
                    <a:pt x="3981" y="1280"/>
                  </a:lnTo>
                  <a:lnTo>
                    <a:pt x="3978" y="1280"/>
                  </a:lnTo>
                  <a:lnTo>
                    <a:pt x="3978" y="1277"/>
                  </a:lnTo>
                  <a:lnTo>
                    <a:pt x="3976" y="1277"/>
                  </a:lnTo>
                  <a:lnTo>
                    <a:pt x="3976" y="1274"/>
                  </a:lnTo>
                  <a:lnTo>
                    <a:pt x="3978" y="1274"/>
                  </a:lnTo>
                  <a:lnTo>
                    <a:pt x="3978" y="1272"/>
                  </a:lnTo>
                  <a:lnTo>
                    <a:pt x="3981" y="1272"/>
                  </a:lnTo>
                  <a:lnTo>
                    <a:pt x="3981" y="1269"/>
                  </a:lnTo>
                  <a:lnTo>
                    <a:pt x="3984" y="1269"/>
                  </a:lnTo>
                  <a:lnTo>
                    <a:pt x="3981" y="1269"/>
                  </a:lnTo>
                  <a:lnTo>
                    <a:pt x="3981" y="1272"/>
                  </a:lnTo>
                  <a:lnTo>
                    <a:pt x="3978" y="1272"/>
                  </a:lnTo>
                  <a:lnTo>
                    <a:pt x="3981" y="1269"/>
                  </a:lnTo>
                  <a:lnTo>
                    <a:pt x="3981" y="1272"/>
                  </a:lnTo>
                  <a:lnTo>
                    <a:pt x="3981" y="1269"/>
                  </a:lnTo>
                  <a:lnTo>
                    <a:pt x="3981" y="1267"/>
                  </a:lnTo>
                  <a:lnTo>
                    <a:pt x="3981" y="1264"/>
                  </a:lnTo>
                  <a:lnTo>
                    <a:pt x="3984" y="1264"/>
                  </a:lnTo>
                  <a:lnTo>
                    <a:pt x="3984" y="1261"/>
                  </a:lnTo>
                  <a:lnTo>
                    <a:pt x="3984" y="1264"/>
                  </a:lnTo>
                  <a:lnTo>
                    <a:pt x="3984" y="1261"/>
                  </a:lnTo>
                  <a:lnTo>
                    <a:pt x="3984" y="1259"/>
                  </a:lnTo>
                  <a:lnTo>
                    <a:pt x="3986" y="1259"/>
                  </a:lnTo>
                  <a:lnTo>
                    <a:pt x="3984" y="1259"/>
                  </a:lnTo>
                  <a:lnTo>
                    <a:pt x="3986" y="1256"/>
                  </a:lnTo>
                  <a:lnTo>
                    <a:pt x="3984" y="1256"/>
                  </a:lnTo>
                  <a:lnTo>
                    <a:pt x="3986" y="1256"/>
                  </a:lnTo>
                  <a:lnTo>
                    <a:pt x="3984" y="1256"/>
                  </a:lnTo>
                  <a:lnTo>
                    <a:pt x="3986" y="1256"/>
                  </a:lnTo>
                  <a:lnTo>
                    <a:pt x="3986" y="1253"/>
                  </a:lnTo>
                  <a:lnTo>
                    <a:pt x="3986" y="1251"/>
                  </a:lnTo>
                  <a:lnTo>
                    <a:pt x="3986" y="1248"/>
                  </a:lnTo>
                  <a:lnTo>
                    <a:pt x="3984" y="1248"/>
                  </a:lnTo>
                  <a:lnTo>
                    <a:pt x="3984" y="1246"/>
                  </a:lnTo>
                  <a:lnTo>
                    <a:pt x="3986" y="1246"/>
                  </a:lnTo>
                  <a:lnTo>
                    <a:pt x="3986" y="1243"/>
                  </a:lnTo>
                  <a:lnTo>
                    <a:pt x="3989" y="1243"/>
                  </a:lnTo>
                  <a:lnTo>
                    <a:pt x="3989" y="1240"/>
                  </a:lnTo>
                  <a:lnTo>
                    <a:pt x="3986" y="1240"/>
                  </a:lnTo>
                  <a:lnTo>
                    <a:pt x="3986" y="1238"/>
                  </a:lnTo>
                  <a:lnTo>
                    <a:pt x="3989" y="1238"/>
                  </a:lnTo>
                  <a:lnTo>
                    <a:pt x="3986" y="1238"/>
                  </a:lnTo>
                  <a:lnTo>
                    <a:pt x="3986" y="1235"/>
                  </a:lnTo>
                  <a:lnTo>
                    <a:pt x="3989" y="1235"/>
                  </a:lnTo>
                  <a:lnTo>
                    <a:pt x="3989" y="1238"/>
                  </a:lnTo>
                  <a:lnTo>
                    <a:pt x="3989" y="1235"/>
                  </a:lnTo>
                  <a:lnTo>
                    <a:pt x="3991" y="1235"/>
                  </a:lnTo>
                  <a:lnTo>
                    <a:pt x="3991" y="1233"/>
                  </a:lnTo>
                  <a:lnTo>
                    <a:pt x="3994" y="1233"/>
                  </a:lnTo>
                  <a:lnTo>
                    <a:pt x="3994" y="1230"/>
                  </a:lnTo>
                  <a:lnTo>
                    <a:pt x="3994" y="1233"/>
                  </a:lnTo>
                  <a:close/>
                  <a:moveTo>
                    <a:pt x="3861" y="1227"/>
                  </a:moveTo>
                  <a:lnTo>
                    <a:pt x="3863" y="1227"/>
                  </a:lnTo>
                  <a:lnTo>
                    <a:pt x="3863" y="1225"/>
                  </a:lnTo>
                  <a:lnTo>
                    <a:pt x="3863" y="1227"/>
                  </a:lnTo>
                  <a:lnTo>
                    <a:pt x="3861" y="1230"/>
                  </a:lnTo>
                  <a:lnTo>
                    <a:pt x="3861" y="1233"/>
                  </a:lnTo>
                  <a:lnTo>
                    <a:pt x="3861" y="1235"/>
                  </a:lnTo>
                  <a:lnTo>
                    <a:pt x="3858" y="1240"/>
                  </a:lnTo>
                  <a:lnTo>
                    <a:pt x="3856" y="1240"/>
                  </a:lnTo>
                  <a:lnTo>
                    <a:pt x="3856" y="1238"/>
                  </a:lnTo>
                  <a:lnTo>
                    <a:pt x="3853" y="1238"/>
                  </a:lnTo>
                  <a:lnTo>
                    <a:pt x="3853" y="1235"/>
                  </a:lnTo>
                  <a:lnTo>
                    <a:pt x="3853" y="1233"/>
                  </a:lnTo>
                  <a:lnTo>
                    <a:pt x="3853" y="1230"/>
                  </a:lnTo>
                  <a:lnTo>
                    <a:pt x="3853" y="1227"/>
                  </a:lnTo>
                  <a:lnTo>
                    <a:pt x="3853" y="1225"/>
                  </a:lnTo>
                  <a:lnTo>
                    <a:pt x="3856" y="1225"/>
                  </a:lnTo>
                  <a:lnTo>
                    <a:pt x="3858" y="1225"/>
                  </a:lnTo>
                  <a:lnTo>
                    <a:pt x="3858" y="1222"/>
                  </a:lnTo>
                  <a:lnTo>
                    <a:pt x="3861" y="1222"/>
                  </a:lnTo>
                  <a:lnTo>
                    <a:pt x="3861" y="1225"/>
                  </a:lnTo>
                  <a:lnTo>
                    <a:pt x="3861" y="1227"/>
                  </a:lnTo>
                  <a:close/>
                  <a:moveTo>
                    <a:pt x="3843" y="1227"/>
                  </a:moveTo>
                  <a:lnTo>
                    <a:pt x="3845" y="1227"/>
                  </a:lnTo>
                  <a:lnTo>
                    <a:pt x="3845" y="1230"/>
                  </a:lnTo>
                  <a:lnTo>
                    <a:pt x="3845" y="1233"/>
                  </a:lnTo>
                  <a:lnTo>
                    <a:pt x="3848" y="1233"/>
                  </a:lnTo>
                  <a:lnTo>
                    <a:pt x="3850" y="1233"/>
                  </a:lnTo>
                  <a:lnTo>
                    <a:pt x="3850" y="1235"/>
                  </a:lnTo>
                  <a:lnTo>
                    <a:pt x="3853" y="1238"/>
                  </a:lnTo>
                  <a:lnTo>
                    <a:pt x="3853" y="1240"/>
                  </a:lnTo>
                  <a:lnTo>
                    <a:pt x="3853" y="1243"/>
                  </a:lnTo>
                  <a:lnTo>
                    <a:pt x="3853" y="1246"/>
                  </a:lnTo>
                  <a:lnTo>
                    <a:pt x="3850" y="1248"/>
                  </a:lnTo>
                  <a:lnTo>
                    <a:pt x="3853" y="1248"/>
                  </a:lnTo>
                  <a:lnTo>
                    <a:pt x="3853" y="1251"/>
                  </a:lnTo>
                  <a:lnTo>
                    <a:pt x="3853" y="1253"/>
                  </a:lnTo>
                  <a:lnTo>
                    <a:pt x="3850" y="1256"/>
                  </a:lnTo>
                  <a:lnTo>
                    <a:pt x="3850" y="1259"/>
                  </a:lnTo>
                  <a:lnTo>
                    <a:pt x="3850" y="1261"/>
                  </a:lnTo>
                  <a:lnTo>
                    <a:pt x="3848" y="1261"/>
                  </a:lnTo>
                  <a:lnTo>
                    <a:pt x="3845" y="1264"/>
                  </a:lnTo>
                  <a:lnTo>
                    <a:pt x="3845" y="1267"/>
                  </a:lnTo>
                  <a:lnTo>
                    <a:pt x="3845" y="1269"/>
                  </a:lnTo>
                  <a:lnTo>
                    <a:pt x="3848" y="1269"/>
                  </a:lnTo>
                  <a:lnTo>
                    <a:pt x="3845" y="1269"/>
                  </a:lnTo>
                  <a:lnTo>
                    <a:pt x="3848" y="1272"/>
                  </a:lnTo>
                  <a:lnTo>
                    <a:pt x="3848" y="1274"/>
                  </a:lnTo>
                  <a:lnTo>
                    <a:pt x="3848" y="1277"/>
                  </a:lnTo>
                  <a:lnTo>
                    <a:pt x="3850" y="1277"/>
                  </a:lnTo>
                  <a:lnTo>
                    <a:pt x="3850" y="1280"/>
                  </a:lnTo>
                  <a:lnTo>
                    <a:pt x="3850" y="1282"/>
                  </a:lnTo>
                  <a:lnTo>
                    <a:pt x="3850" y="1285"/>
                  </a:lnTo>
                  <a:lnTo>
                    <a:pt x="3850" y="1287"/>
                  </a:lnTo>
                  <a:lnTo>
                    <a:pt x="3850" y="1290"/>
                  </a:lnTo>
                  <a:lnTo>
                    <a:pt x="3850" y="1293"/>
                  </a:lnTo>
                  <a:lnTo>
                    <a:pt x="3850" y="1295"/>
                  </a:lnTo>
                  <a:lnTo>
                    <a:pt x="3850" y="1298"/>
                  </a:lnTo>
                  <a:lnTo>
                    <a:pt x="3848" y="1298"/>
                  </a:lnTo>
                  <a:lnTo>
                    <a:pt x="3845" y="1300"/>
                  </a:lnTo>
                  <a:lnTo>
                    <a:pt x="3845" y="1303"/>
                  </a:lnTo>
                  <a:lnTo>
                    <a:pt x="3843" y="1306"/>
                  </a:lnTo>
                  <a:lnTo>
                    <a:pt x="3840" y="1306"/>
                  </a:lnTo>
                  <a:lnTo>
                    <a:pt x="3837" y="1306"/>
                  </a:lnTo>
                  <a:lnTo>
                    <a:pt x="3835" y="1306"/>
                  </a:lnTo>
                  <a:lnTo>
                    <a:pt x="3832" y="1306"/>
                  </a:lnTo>
                  <a:lnTo>
                    <a:pt x="3827" y="1306"/>
                  </a:lnTo>
                  <a:lnTo>
                    <a:pt x="3824" y="1303"/>
                  </a:lnTo>
                  <a:lnTo>
                    <a:pt x="3822" y="1303"/>
                  </a:lnTo>
                  <a:lnTo>
                    <a:pt x="3819" y="1303"/>
                  </a:lnTo>
                  <a:lnTo>
                    <a:pt x="3819" y="1300"/>
                  </a:lnTo>
                  <a:lnTo>
                    <a:pt x="3816" y="1300"/>
                  </a:lnTo>
                  <a:lnTo>
                    <a:pt x="3814" y="1300"/>
                  </a:lnTo>
                  <a:lnTo>
                    <a:pt x="3811" y="1298"/>
                  </a:lnTo>
                  <a:lnTo>
                    <a:pt x="3809" y="1300"/>
                  </a:lnTo>
                  <a:lnTo>
                    <a:pt x="3806" y="1300"/>
                  </a:lnTo>
                  <a:lnTo>
                    <a:pt x="3806" y="1298"/>
                  </a:lnTo>
                  <a:lnTo>
                    <a:pt x="3806" y="1293"/>
                  </a:lnTo>
                  <a:lnTo>
                    <a:pt x="3809" y="1293"/>
                  </a:lnTo>
                  <a:lnTo>
                    <a:pt x="3809" y="1290"/>
                  </a:lnTo>
                  <a:lnTo>
                    <a:pt x="3806" y="1293"/>
                  </a:lnTo>
                  <a:lnTo>
                    <a:pt x="3803" y="1293"/>
                  </a:lnTo>
                  <a:lnTo>
                    <a:pt x="3803" y="1290"/>
                  </a:lnTo>
                  <a:lnTo>
                    <a:pt x="3806" y="1290"/>
                  </a:lnTo>
                  <a:lnTo>
                    <a:pt x="3806" y="1287"/>
                  </a:lnTo>
                  <a:lnTo>
                    <a:pt x="3801" y="1285"/>
                  </a:lnTo>
                  <a:lnTo>
                    <a:pt x="3801" y="1282"/>
                  </a:lnTo>
                  <a:lnTo>
                    <a:pt x="3803" y="1280"/>
                  </a:lnTo>
                  <a:lnTo>
                    <a:pt x="3803" y="1277"/>
                  </a:lnTo>
                  <a:lnTo>
                    <a:pt x="3803" y="1274"/>
                  </a:lnTo>
                  <a:lnTo>
                    <a:pt x="3801" y="1274"/>
                  </a:lnTo>
                  <a:lnTo>
                    <a:pt x="3801" y="1272"/>
                  </a:lnTo>
                  <a:lnTo>
                    <a:pt x="3803" y="1272"/>
                  </a:lnTo>
                  <a:lnTo>
                    <a:pt x="3801" y="1269"/>
                  </a:lnTo>
                  <a:lnTo>
                    <a:pt x="3798" y="1267"/>
                  </a:lnTo>
                  <a:lnTo>
                    <a:pt x="3798" y="1264"/>
                  </a:lnTo>
                  <a:lnTo>
                    <a:pt x="3796" y="1264"/>
                  </a:lnTo>
                  <a:lnTo>
                    <a:pt x="3796" y="1261"/>
                  </a:lnTo>
                  <a:lnTo>
                    <a:pt x="3798" y="1261"/>
                  </a:lnTo>
                  <a:lnTo>
                    <a:pt x="3798" y="1259"/>
                  </a:lnTo>
                  <a:lnTo>
                    <a:pt x="3801" y="1256"/>
                  </a:lnTo>
                  <a:lnTo>
                    <a:pt x="3801" y="1253"/>
                  </a:lnTo>
                  <a:lnTo>
                    <a:pt x="3801" y="1251"/>
                  </a:lnTo>
                  <a:lnTo>
                    <a:pt x="3803" y="1248"/>
                  </a:lnTo>
                  <a:lnTo>
                    <a:pt x="3806" y="1248"/>
                  </a:lnTo>
                  <a:lnTo>
                    <a:pt x="3809" y="1248"/>
                  </a:lnTo>
                  <a:lnTo>
                    <a:pt x="3809" y="1251"/>
                  </a:lnTo>
                  <a:lnTo>
                    <a:pt x="3811" y="1251"/>
                  </a:lnTo>
                  <a:lnTo>
                    <a:pt x="3814" y="1248"/>
                  </a:lnTo>
                  <a:lnTo>
                    <a:pt x="3816" y="1251"/>
                  </a:lnTo>
                  <a:lnTo>
                    <a:pt x="3819" y="1253"/>
                  </a:lnTo>
                  <a:lnTo>
                    <a:pt x="3822" y="1251"/>
                  </a:lnTo>
                  <a:lnTo>
                    <a:pt x="3824" y="1251"/>
                  </a:lnTo>
                  <a:lnTo>
                    <a:pt x="3824" y="1248"/>
                  </a:lnTo>
                  <a:lnTo>
                    <a:pt x="3824" y="1246"/>
                  </a:lnTo>
                  <a:lnTo>
                    <a:pt x="3822" y="1243"/>
                  </a:lnTo>
                  <a:lnTo>
                    <a:pt x="3822" y="1240"/>
                  </a:lnTo>
                  <a:lnTo>
                    <a:pt x="3822" y="1238"/>
                  </a:lnTo>
                  <a:lnTo>
                    <a:pt x="3824" y="1238"/>
                  </a:lnTo>
                  <a:lnTo>
                    <a:pt x="3824" y="1235"/>
                  </a:lnTo>
                  <a:lnTo>
                    <a:pt x="3822" y="1233"/>
                  </a:lnTo>
                  <a:lnTo>
                    <a:pt x="3824" y="1233"/>
                  </a:lnTo>
                  <a:lnTo>
                    <a:pt x="3824" y="1230"/>
                  </a:lnTo>
                  <a:lnTo>
                    <a:pt x="3824" y="1227"/>
                  </a:lnTo>
                  <a:lnTo>
                    <a:pt x="3827" y="1227"/>
                  </a:lnTo>
                  <a:lnTo>
                    <a:pt x="3827" y="1225"/>
                  </a:lnTo>
                  <a:lnTo>
                    <a:pt x="3830" y="1225"/>
                  </a:lnTo>
                  <a:lnTo>
                    <a:pt x="3830" y="1222"/>
                  </a:lnTo>
                  <a:lnTo>
                    <a:pt x="3832" y="1222"/>
                  </a:lnTo>
                  <a:lnTo>
                    <a:pt x="3832" y="1220"/>
                  </a:lnTo>
                  <a:lnTo>
                    <a:pt x="3835" y="1220"/>
                  </a:lnTo>
                  <a:lnTo>
                    <a:pt x="3835" y="1222"/>
                  </a:lnTo>
                  <a:lnTo>
                    <a:pt x="3837" y="1222"/>
                  </a:lnTo>
                  <a:lnTo>
                    <a:pt x="3837" y="1225"/>
                  </a:lnTo>
                  <a:lnTo>
                    <a:pt x="3840" y="1225"/>
                  </a:lnTo>
                  <a:lnTo>
                    <a:pt x="3843" y="1225"/>
                  </a:lnTo>
                  <a:lnTo>
                    <a:pt x="3843" y="1227"/>
                  </a:lnTo>
                  <a:close/>
                  <a:moveTo>
                    <a:pt x="3548" y="1220"/>
                  </a:moveTo>
                  <a:lnTo>
                    <a:pt x="3550" y="1222"/>
                  </a:lnTo>
                  <a:lnTo>
                    <a:pt x="3550" y="1220"/>
                  </a:lnTo>
                  <a:lnTo>
                    <a:pt x="3550" y="1222"/>
                  </a:lnTo>
                  <a:lnTo>
                    <a:pt x="3553" y="1222"/>
                  </a:lnTo>
                  <a:lnTo>
                    <a:pt x="3550" y="1222"/>
                  </a:lnTo>
                  <a:lnTo>
                    <a:pt x="3553" y="1222"/>
                  </a:lnTo>
                  <a:lnTo>
                    <a:pt x="3555" y="1222"/>
                  </a:lnTo>
                  <a:lnTo>
                    <a:pt x="3558" y="1222"/>
                  </a:lnTo>
                  <a:lnTo>
                    <a:pt x="3561" y="1222"/>
                  </a:lnTo>
                  <a:lnTo>
                    <a:pt x="3563" y="1225"/>
                  </a:lnTo>
                  <a:lnTo>
                    <a:pt x="3563" y="1227"/>
                  </a:lnTo>
                  <a:lnTo>
                    <a:pt x="3566" y="1227"/>
                  </a:lnTo>
                  <a:lnTo>
                    <a:pt x="3566" y="1230"/>
                  </a:lnTo>
                  <a:lnTo>
                    <a:pt x="3566" y="1233"/>
                  </a:lnTo>
                  <a:lnTo>
                    <a:pt x="3568" y="1233"/>
                  </a:lnTo>
                  <a:lnTo>
                    <a:pt x="3571" y="1235"/>
                  </a:lnTo>
                  <a:lnTo>
                    <a:pt x="3571" y="1238"/>
                  </a:lnTo>
                  <a:lnTo>
                    <a:pt x="3571" y="1240"/>
                  </a:lnTo>
                  <a:lnTo>
                    <a:pt x="3574" y="1243"/>
                  </a:lnTo>
                  <a:lnTo>
                    <a:pt x="3571" y="1246"/>
                  </a:lnTo>
                  <a:lnTo>
                    <a:pt x="3571" y="1248"/>
                  </a:lnTo>
                  <a:lnTo>
                    <a:pt x="3574" y="1248"/>
                  </a:lnTo>
                  <a:lnTo>
                    <a:pt x="3574" y="1251"/>
                  </a:lnTo>
                  <a:lnTo>
                    <a:pt x="3574" y="1253"/>
                  </a:lnTo>
                  <a:lnTo>
                    <a:pt x="3576" y="1256"/>
                  </a:lnTo>
                  <a:lnTo>
                    <a:pt x="3574" y="1259"/>
                  </a:lnTo>
                  <a:lnTo>
                    <a:pt x="3576" y="1259"/>
                  </a:lnTo>
                  <a:lnTo>
                    <a:pt x="3576" y="1261"/>
                  </a:lnTo>
                  <a:lnTo>
                    <a:pt x="3574" y="1264"/>
                  </a:lnTo>
                  <a:lnTo>
                    <a:pt x="3574" y="1267"/>
                  </a:lnTo>
                  <a:lnTo>
                    <a:pt x="3574" y="1269"/>
                  </a:lnTo>
                  <a:lnTo>
                    <a:pt x="3574" y="1274"/>
                  </a:lnTo>
                  <a:lnTo>
                    <a:pt x="3574" y="1277"/>
                  </a:lnTo>
                  <a:lnTo>
                    <a:pt x="3571" y="1285"/>
                  </a:lnTo>
                  <a:lnTo>
                    <a:pt x="3571" y="1287"/>
                  </a:lnTo>
                  <a:lnTo>
                    <a:pt x="3568" y="1287"/>
                  </a:lnTo>
                  <a:lnTo>
                    <a:pt x="3568" y="1290"/>
                  </a:lnTo>
                  <a:lnTo>
                    <a:pt x="3566" y="1293"/>
                  </a:lnTo>
                  <a:lnTo>
                    <a:pt x="3563" y="1295"/>
                  </a:lnTo>
                  <a:lnTo>
                    <a:pt x="3561" y="1295"/>
                  </a:lnTo>
                  <a:lnTo>
                    <a:pt x="3561" y="1298"/>
                  </a:lnTo>
                  <a:lnTo>
                    <a:pt x="3558" y="1300"/>
                  </a:lnTo>
                  <a:lnTo>
                    <a:pt x="3555" y="1303"/>
                  </a:lnTo>
                  <a:lnTo>
                    <a:pt x="3553" y="1303"/>
                  </a:lnTo>
                  <a:lnTo>
                    <a:pt x="3550" y="1306"/>
                  </a:lnTo>
                  <a:lnTo>
                    <a:pt x="3545" y="1308"/>
                  </a:lnTo>
                  <a:lnTo>
                    <a:pt x="3540" y="1314"/>
                  </a:lnTo>
                  <a:lnTo>
                    <a:pt x="3529" y="1316"/>
                  </a:lnTo>
                  <a:lnTo>
                    <a:pt x="3524" y="1319"/>
                  </a:lnTo>
                  <a:lnTo>
                    <a:pt x="3522" y="1319"/>
                  </a:lnTo>
                  <a:lnTo>
                    <a:pt x="3522" y="1316"/>
                  </a:lnTo>
                  <a:lnTo>
                    <a:pt x="3522" y="1314"/>
                  </a:lnTo>
                  <a:lnTo>
                    <a:pt x="3522" y="1311"/>
                  </a:lnTo>
                  <a:lnTo>
                    <a:pt x="3522" y="1308"/>
                  </a:lnTo>
                  <a:lnTo>
                    <a:pt x="3519" y="1308"/>
                  </a:lnTo>
                  <a:lnTo>
                    <a:pt x="3519" y="1306"/>
                  </a:lnTo>
                  <a:lnTo>
                    <a:pt x="3516" y="1306"/>
                  </a:lnTo>
                  <a:lnTo>
                    <a:pt x="3514" y="1306"/>
                  </a:lnTo>
                  <a:lnTo>
                    <a:pt x="3508" y="1306"/>
                  </a:lnTo>
                  <a:lnTo>
                    <a:pt x="3506" y="1306"/>
                  </a:lnTo>
                  <a:lnTo>
                    <a:pt x="3503" y="1306"/>
                  </a:lnTo>
                  <a:lnTo>
                    <a:pt x="3503" y="1303"/>
                  </a:lnTo>
                  <a:lnTo>
                    <a:pt x="3501" y="1303"/>
                  </a:lnTo>
                  <a:lnTo>
                    <a:pt x="3498" y="1303"/>
                  </a:lnTo>
                  <a:lnTo>
                    <a:pt x="3498" y="1300"/>
                  </a:lnTo>
                  <a:lnTo>
                    <a:pt x="3495" y="1300"/>
                  </a:lnTo>
                  <a:lnTo>
                    <a:pt x="3495" y="1298"/>
                  </a:lnTo>
                  <a:lnTo>
                    <a:pt x="3493" y="1298"/>
                  </a:lnTo>
                  <a:lnTo>
                    <a:pt x="3490" y="1298"/>
                  </a:lnTo>
                  <a:lnTo>
                    <a:pt x="3488" y="1298"/>
                  </a:lnTo>
                  <a:lnTo>
                    <a:pt x="3485" y="1298"/>
                  </a:lnTo>
                  <a:lnTo>
                    <a:pt x="3482" y="1298"/>
                  </a:lnTo>
                  <a:lnTo>
                    <a:pt x="3480" y="1298"/>
                  </a:lnTo>
                  <a:lnTo>
                    <a:pt x="3477" y="1298"/>
                  </a:lnTo>
                  <a:lnTo>
                    <a:pt x="3477" y="1300"/>
                  </a:lnTo>
                  <a:lnTo>
                    <a:pt x="3477" y="1303"/>
                  </a:lnTo>
                  <a:lnTo>
                    <a:pt x="3480" y="1308"/>
                  </a:lnTo>
                  <a:lnTo>
                    <a:pt x="3480" y="1314"/>
                  </a:lnTo>
                  <a:lnTo>
                    <a:pt x="3480" y="1316"/>
                  </a:lnTo>
                  <a:lnTo>
                    <a:pt x="3480" y="1319"/>
                  </a:lnTo>
                  <a:lnTo>
                    <a:pt x="3477" y="1321"/>
                  </a:lnTo>
                  <a:lnTo>
                    <a:pt x="3475" y="1324"/>
                  </a:lnTo>
                  <a:lnTo>
                    <a:pt x="3472" y="1324"/>
                  </a:lnTo>
                  <a:lnTo>
                    <a:pt x="3472" y="1327"/>
                  </a:lnTo>
                  <a:lnTo>
                    <a:pt x="3469" y="1324"/>
                  </a:lnTo>
                  <a:lnTo>
                    <a:pt x="3469" y="1321"/>
                  </a:lnTo>
                  <a:lnTo>
                    <a:pt x="3469" y="1319"/>
                  </a:lnTo>
                  <a:lnTo>
                    <a:pt x="3472" y="1311"/>
                  </a:lnTo>
                  <a:lnTo>
                    <a:pt x="3475" y="1306"/>
                  </a:lnTo>
                  <a:lnTo>
                    <a:pt x="3475" y="1303"/>
                  </a:lnTo>
                  <a:lnTo>
                    <a:pt x="3472" y="1303"/>
                  </a:lnTo>
                  <a:lnTo>
                    <a:pt x="3475" y="1303"/>
                  </a:lnTo>
                  <a:lnTo>
                    <a:pt x="3472" y="1303"/>
                  </a:lnTo>
                  <a:lnTo>
                    <a:pt x="3469" y="1303"/>
                  </a:lnTo>
                  <a:lnTo>
                    <a:pt x="3467" y="1303"/>
                  </a:lnTo>
                  <a:lnTo>
                    <a:pt x="3464" y="1300"/>
                  </a:lnTo>
                  <a:lnTo>
                    <a:pt x="3464" y="1298"/>
                  </a:lnTo>
                  <a:lnTo>
                    <a:pt x="3464" y="1295"/>
                  </a:lnTo>
                  <a:lnTo>
                    <a:pt x="3467" y="1293"/>
                  </a:lnTo>
                  <a:lnTo>
                    <a:pt x="3464" y="1293"/>
                  </a:lnTo>
                  <a:lnTo>
                    <a:pt x="3461" y="1290"/>
                  </a:lnTo>
                  <a:lnTo>
                    <a:pt x="3464" y="1287"/>
                  </a:lnTo>
                  <a:lnTo>
                    <a:pt x="3464" y="1285"/>
                  </a:lnTo>
                  <a:lnTo>
                    <a:pt x="3464" y="1282"/>
                  </a:lnTo>
                  <a:lnTo>
                    <a:pt x="3467" y="1282"/>
                  </a:lnTo>
                  <a:lnTo>
                    <a:pt x="3467" y="1280"/>
                  </a:lnTo>
                  <a:lnTo>
                    <a:pt x="3469" y="1280"/>
                  </a:lnTo>
                  <a:lnTo>
                    <a:pt x="3469" y="1277"/>
                  </a:lnTo>
                  <a:lnTo>
                    <a:pt x="3467" y="1277"/>
                  </a:lnTo>
                  <a:lnTo>
                    <a:pt x="3467" y="1274"/>
                  </a:lnTo>
                  <a:lnTo>
                    <a:pt x="3469" y="1272"/>
                  </a:lnTo>
                  <a:lnTo>
                    <a:pt x="3467" y="1272"/>
                  </a:lnTo>
                  <a:lnTo>
                    <a:pt x="3467" y="1267"/>
                  </a:lnTo>
                  <a:lnTo>
                    <a:pt x="3467" y="1264"/>
                  </a:lnTo>
                  <a:lnTo>
                    <a:pt x="3467" y="1259"/>
                  </a:lnTo>
                  <a:lnTo>
                    <a:pt x="3467" y="1256"/>
                  </a:lnTo>
                  <a:lnTo>
                    <a:pt x="3469" y="1256"/>
                  </a:lnTo>
                  <a:lnTo>
                    <a:pt x="3469" y="1253"/>
                  </a:lnTo>
                  <a:lnTo>
                    <a:pt x="3469" y="1251"/>
                  </a:lnTo>
                  <a:lnTo>
                    <a:pt x="3467" y="1251"/>
                  </a:lnTo>
                  <a:lnTo>
                    <a:pt x="3469" y="1251"/>
                  </a:lnTo>
                  <a:lnTo>
                    <a:pt x="3467" y="1248"/>
                  </a:lnTo>
                  <a:lnTo>
                    <a:pt x="3464" y="1246"/>
                  </a:lnTo>
                  <a:lnTo>
                    <a:pt x="3464" y="1243"/>
                  </a:lnTo>
                  <a:lnTo>
                    <a:pt x="3464" y="1240"/>
                  </a:lnTo>
                  <a:lnTo>
                    <a:pt x="3464" y="1238"/>
                  </a:lnTo>
                  <a:lnTo>
                    <a:pt x="3467" y="1238"/>
                  </a:lnTo>
                  <a:lnTo>
                    <a:pt x="3469" y="1235"/>
                  </a:lnTo>
                  <a:lnTo>
                    <a:pt x="3472" y="1235"/>
                  </a:lnTo>
                  <a:lnTo>
                    <a:pt x="3475" y="1235"/>
                  </a:lnTo>
                  <a:lnTo>
                    <a:pt x="3477" y="1235"/>
                  </a:lnTo>
                  <a:lnTo>
                    <a:pt x="3480" y="1235"/>
                  </a:lnTo>
                  <a:lnTo>
                    <a:pt x="3482" y="1235"/>
                  </a:lnTo>
                  <a:lnTo>
                    <a:pt x="3485" y="1235"/>
                  </a:lnTo>
                  <a:lnTo>
                    <a:pt x="3488" y="1235"/>
                  </a:lnTo>
                  <a:lnTo>
                    <a:pt x="3493" y="1235"/>
                  </a:lnTo>
                  <a:lnTo>
                    <a:pt x="3495" y="1233"/>
                  </a:lnTo>
                  <a:lnTo>
                    <a:pt x="3498" y="1233"/>
                  </a:lnTo>
                  <a:lnTo>
                    <a:pt x="3501" y="1233"/>
                  </a:lnTo>
                  <a:lnTo>
                    <a:pt x="3503" y="1233"/>
                  </a:lnTo>
                  <a:lnTo>
                    <a:pt x="3506" y="1230"/>
                  </a:lnTo>
                  <a:lnTo>
                    <a:pt x="3508" y="1230"/>
                  </a:lnTo>
                  <a:lnTo>
                    <a:pt x="3508" y="1233"/>
                  </a:lnTo>
                  <a:lnTo>
                    <a:pt x="3508" y="1230"/>
                  </a:lnTo>
                  <a:lnTo>
                    <a:pt x="3511" y="1230"/>
                  </a:lnTo>
                  <a:lnTo>
                    <a:pt x="3511" y="1233"/>
                  </a:lnTo>
                  <a:lnTo>
                    <a:pt x="3511" y="1230"/>
                  </a:lnTo>
                  <a:lnTo>
                    <a:pt x="3514" y="1230"/>
                  </a:lnTo>
                  <a:lnTo>
                    <a:pt x="3516" y="1227"/>
                  </a:lnTo>
                  <a:lnTo>
                    <a:pt x="3519" y="1227"/>
                  </a:lnTo>
                  <a:lnTo>
                    <a:pt x="3522" y="1227"/>
                  </a:lnTo>
                  <a:lnTo>
                    <a:pt x="3524" y="1227"/>
                  </a:lnTo>
                  <a:lnTo>
                    <a:pt x="3527" y="1227"/>
                  </a:lnTo>
                  <a:lnTo>
                    <a:pt x="3529" y="1227"/>
                  </a:lnTo>
                  <a:lnTo>
                    <a:pt x="3532" y="1227"/>
                  </a:lnTo>
                  <a:lnTo>
                    <a:pt x="3535" y="1227"/>
                  </a:lnTo>
                  <a:lnTo>
                    <a:pt x="3535" y="1225"/>
                  </a:lnTo>
                  <a:lnTo>
                    <a:pt x="3537" y="1225"/>
                  </a:lnTo>
                  <a:lnTo>
                    <a:pt x="3540" y="1225"/>
                  </a:lnTo>
                  <a:lnTo>
                    <a:pt x="3542" y="1225"/>
                  </a:lnTo>
                  <a:lnTo>
                    <a:pt x="3542" y="1222"/>
                  </a:lnTo>
                  <a:lnTo>
                    <a:pt x="3545" y="1222"/>
                  </a:lnTo>
                  <a:lnTo>
                    <a:pt x="3545" y="1220"/>
                  </a:lnTo>
                  <a:lnTo>
                    <a:pt x="3548" y="1222"/>
                  </a:lnTo>
                  <a:lnTo>
                    <a:pt x="3548" y="1220"/>
                  </a:lnTo>
                  <a:close/>
                  <a:moveTo>
                    <a:pt x="1292" y="1110"/>
                  </a:moveTo>
                  <a:lnTo>
                    <a:pt x="1292" y="1112"/>
                  </a:lnTo>
                  <a:lnTo>
                    <a:pt x="1295" y="1112"/>
                  </a:lnTo>
                  <a:lnTo>
                    <a:pt x="1292" y="1112"/>
                  </a:lnTo>
                  <a:lnTo>
                    <a:pt x="1295" y="1112"/>
                  </a:lnTo>
                  <a:lnTo>
                    <a:pt x="1298" y="1112"/>
                  </a:lnTo>
                  <a:lnTo>
                    <a:pt x="1300" y="1112"/>
                  </a:lnTo>
                  <a:lnTo>
                    <a:pt x="1300" y="1110"/>
                  </a:lnTo>
                  <a:lnTo>
                    <a:pt x="1300" y="1112"/>
                  </a:lnTo>
                  <a:lnTo>
                    <a:pt x="1303" y="1112"/>
                  </a:lnTo>
                  <a:lnTo>
                    <a:pt x="1303" y="1110"/>
                  </a:lnTo>
                  <a:lnTo>
                    <a:pt x="1303" y="1112"/>
                  </a:lnTo>
                  <a:lnTo>
                    <a:pt x="1303" y="1110"/>
                  </a:lnTo>
                  <a:lnTo>
                    <a:pt x="1303" y="1112"/>
                  </a:lnTo>
                  <a:lnTo>
                    <a:pt x="1303" y="1110"/>
                  </a:lnTo>
                  <a:lnTo>
                    <a:pt x="1303" y="1112"/>
                  </a:lnTo>
                  <a:lnTo>
                    <a:pt x="1303" y="1110"/>
                  </a:lnTo>
                  <a:lnTo>
                    <a:pt x="1305" y="1110"/>
                  </a:lnTo>
                  <a:lnTo>
                    <a:pt x="1305" y="1112"/>
                  </a:lnTo>
                  <a:lnTo>
                    <a:pt x="1308" y="1110"/>
                  </a:lnTo>
                  <a:lnTo>
                    <a:pt x="1308" y="1112"/>
                  </a:lnTo>
                  <a:lnTo>
                    <a:pt x="1311" y="1112"/>
                  </a:lnTo>
                  <a:lnTo>
                    <a:pt x="1311" y="1115"/>
                  </a:lnTo>
                  <a:lnTo>
                    <a:pt x="1313" y="1115"/>
                  </a:lnTo>
                  <a:lnTo>
                    <a:pt x="1316" y="1115"/>
                  </a:lnTo>
                  <a:lnTo>
                    <a:pt x="1316" y="1118"/>
                  </a:lnTo>
                  <a:lnTo>
                    <a:pt x="1318" y="1118"/>
                  </a:lnTo>
                  <a:lnTo>
                    <a:pt x="1321" y="1120"/>
                  </a:lnTo>
                  <a:lnTo>
                    <a:pt x="1321" y="1123"/>
                  </a:lnTo>
                  <a:lnTo>
                    <a:pt x="1321" y="1125"/>
                  </a:lnTo>
                  <a:lnTo>
                    <a:pt x="1321" y="1128"/>
                  </a:lnTo>
                  <a:lnTo>
                    <a:pt x="1318" y="1128"/>
                  </a:lnTo>
                  <a:lnTo>
                    <a:pt x="1321" y="1128"/>
                  </a:lnTo>
                  <a:lnTo>
                    <a:pt x="1318" y="1128"/>
                  </a:lnTo>
                  <a:lnTo>
                    <a:pt x="1318" y="1131"/>
                  </a:lnTo>
                  <a:lnTo>
                    <a:pt x="1321" y="1133"/>
                  </a:lnTo>
                  <a:lnTo>
                    <a:pt x="1324" y="1133"/>
                  </a:lnTo>
                  <a:lnTo>
                    <a:pt x="1326" y="1133"/>
                  </a:lnTo>
                  <a:lnTo>
                    <a:pt x="1326" y="1136"/>
                  </a:lnTo>
                  <a:lnTo>
                    <a:pt x="1329" y="1136"/>
                  </a:lnTo>
                  <a:lnTo>
                    <a:pt x="1332" y="1136"/>
                  </a:lnTo>
                  <a:lnTo>
                    <a:pt x="1332" y="1139"/>
                  </a:lnTo>
                  <a:lnTo>
                    <a:pt x="1332" y="1141"/>
                  </a:lnTo>
                  <a:lnTo>
                    <a:pt x="1329" y="1141"/>
                  </a:lnTo>
                  <a:lnTo>
                    <a:pt x="1329" y="1144"/>
                  </a:lnTo>
                  <a:lnTo>
                    <a:pt x="1329" y="1141"/>
                  </a:lnTo>
                  <a:lnTo>
                    <a:pt x="1329" y="1144"/>
                  </a:lnTo>
                  <a:lnTo>
                    <a:pt x="1329" y="1146"/>
                  </a:lnTo>
                  <a:lnTo>
                    <a:pt x="1332" y="1146"/>
                  </a:lnTo>
                  <a:lnTo>
                    <a:pt x="1332" y="1149"/>
                  </a:lnTo>
                  <a:lnTo>
                    <a:pt x="1332" y="1152"/>
                  </a:lnTo>
                  <a:lnTo>
                    <a:pt x="1332" y="1154"/>
                  </a:lnTo>
                  <a:lnTo>
                    <a:pt x="1334" y="1154"/>
                  </a:lnTo>
                  <a:lnTo>
                    <a:pt x="1334" y="1157"/>
                  </a:lnTo>
                  <a:lnTo>
                    <a:pt x="1332" y="1157"/>
                  </a:lnTo>
                  <a:lnTo>
                    <a:pt x="1329" y="1157"/>
                  </a:lnTo>
                  <a:lnTo>
                    <a:pt x="1329" y="1159"/>
                  </a:lnTo>
                  <a:lnTo>
                    <a:pt x="1329" y="1157"/>
                  </a:lnTo>
                  <a:lnTo>
                    <a:pt x="1329" y="1159"/>
                  </a:lnTo>
                  <a:lnTo>
                    <a:pt x="1326" y="1159"/>
                  </a:lnTo>
                  <a:lnTo>
                    <a:pt x="1329" y="1159"/>
                  </a:lnTo>
                  <a:lnTo>
                    <a:pt x="1326" y="1159"/>
                  </a:lnTo>
                  <a:lnTo>
                    <a:pt x="1326" y="1162"/>
                  </a:lnTo>
                  <a:lnTo>
                    <a:pt x="1324" y="1162"/>
                  </a:lnTo>
                  <a:lnTo>
                    <a:pt x="1326" y="1162"/>
                  </a:lnTo>
                  <a:lnTo>
                    <a:pt x="1326" y="1165"/>
                  </a:lnTo>
                  <a:lnTo>
                    <a:pt x="1326" y="1167"/>
                  </a:lnTo>
                  <a:lnTo>
                    <a:pt x="1326" y="1165"/>
                  </a:lnTo>
                  <a:lnTo>
                    <a:pt x="1326" y="1167"/>
                  </a:lnTo>
                  <a:lnTo>
                    <a:pt x="1326" y="1170"/>
                  </a:lnTo>
                  <a:lnTo>
                    <a:pt x="1324" y="1170"/>
                  </a:lnTo>
                  <a:lnTo>
                    <a:pt x="1324" y="1173"/>
                  </a:lnTo>
                  <a:lnTo>
                    <a:pt x="1324" y="1175"/>
                  </a:lnTo>
                  <a:lnTo>
                    <a:pt x="1326" y="1175"/>
                  </a:lnTo>
                  <a:lnTo>
                    <a:pt x="1329" y="1178"/>
                  </a:lnTo>
                  <a:lnTo>
                    <a:pt x="1329" y="1175"/>
                  </a:lnTo>
                  <a:lnTo>
                    <a:pt x="1329" y="1178"/>
                  </a:lnTo>
                  <a:lnTo>
                    <a:pt x="1332" y="1178"/>
                  </a:lnTo>
                  <a:lnTo>
                    <a:pt x="1332" y="1180"/>
                  </a:lnTo>
                  <a:lnTo>
                    <a:pt x="1334" y="1180"/>
                  </a:lnTo>
                  <a:lnTo>
                    <a:pt x="1334" y="1178"/>
                  </a:lnTo>
                  <a:lnTo>
                    <a:pt x="1337" y="1175"/>
                  </a:lnTo>
                  <a:lnTo>
                    <a:pt x="1334" y="1175"/>
                  </a:lnTo>
                  <a:lnTo>
                    <a:pt x="1337" y="1173"/>
                  </a:lnTo>
                  <a:lnTo>
                    <a:pt x="1337" y="1175"/>
                  </a:lnTo>
                  <a:lnTo>
                    <a:pt x="1339" y="1175"/>
                  </a:lnTo>
                  <a:lnTo>
                    <a:pt x="1339" y="1173"/>
                  </a:lnTo>
                  <a:lnTo>
                    <a:pt x="1342" y="1173"/>
                  </a:lnTo>
                  <a:lnTo>
                    <a:pt x="1342" y="1175"/>
                  </a:lnTo>
                  <a:lnTo>
                    <a:pt x="1342" y="1173"/>
                  </a:lnTo>
                  <a:lnTo>
                    <a:pt x="1342" y="1175"/>
                  </a:lnTo>
                  <a:lnTo>
                    <a:pt x="1342" y="1173"/>
                  </a:lnTo>
                  <a:lnTo>
                    <a:pt x="1345" y="1173"/>
                  </a:lnTo>
                  <a:lnTo>
                    <a:pt x="1345" y="1175"/>
                  </a:lnTo>
                  <a:lnTo>
                    <a:pt x="1347" y="1175"/>
                  </a:lnTo>
                  <a:lnTo>
                    <a:pt x="1350" y="1175"/>
                  </a:lnTo>
                  <a:lnTo>
                    <a:pt x="1350" y="1178"/>
                  </a:lnTo>
                  <a:lnTo>
                    <a:pt x="1352" y="1178"/>
                  </a:lnTo>
                  <a:lnTo>
                    <a:pt x="1352" y="1180"/>
                  </a:lnTo>
                  <a:lnTo>
                    <a:pt x="1355" y="1183"/>
                  </a:lnTo>
                  <a:lnTo>
                    <a:pt x="1355" y="1186"/>
                  </a:lnTo>
                  <a:lnTo>
                    <a:pt x="1355" y="1188"/>
                  </a:lnTo>
                  <a:lnTo>
                    <a:pt x="1355" y="1191"/>
                  </a:lnTo>
                  <a:lnTo>
                    <a:pt x="1352" y="1191"/>
                  </a:lnTo>
                  <a:lnTo>
                    <a:pt x="1352" y="1193"/>
                  </a:lnTo>
                  <a:lnTo>
                    <a:pt x="1352" y="1196"/>
                  </a:lnTo>
                  <a:lnTo>
                    <a:pt x="1350" y="1196"/>
                  </a:lnTo>
                  <a:lnTo>
                    <a:pt x="1350" y="1193"/>
                  </a:lnTo>
                  <a:lnTo>
                    <a:pt x="1350" y="1196"/>
                  </a:lnTo>
                  <a:lnTo>
                    <a:pt x="1350" y="1199"/>
                  </a:lnTo>
                  <a:lnTo>
                    <a:pt x="1352" y="1201"/>
                  </a:lnTo>
                  <a:lnTo>
                    <a:pt x="1352" y="1204"/>
                  </a:lnTo>
                  <a:lnTo>
                    <a:pt x="1352" y="1206"/>
                  </a:lnTo>
                  <a:lnTo>
                    <a:pt x="1350" y="1206"/>
                  </a:lnTo>
                  <a:lnTo>
                    <a:pt x="1350" y="1209"/>
                  </a:lnTo>
                  <a:lnTo>
                    <a:pt x="1350" y="1212"/>
                  </a:lnTo>
                  <a:lnTo>
                    <a:pt x="1350" y="1214"/>
                  </a:lnTo>
                  <a:lnTo>
                    <a:pt x="1347" y="1214"/>
                  </a:lnTo>
                  <a:lnTo>
                    <a:pt x="1347" y="1217"/>
                  </a:lnTo>
                  <a:lnTo>
                    <a:pt x="1345" y="1217"/>
                  </a:lnTo>
                  <a:lnTo>
                    <a:pt x="1347" y="1220"/>
                  </a:lnTo>
                  <a:lnTo>
                    <a:pt x="1345" y="1220"/>
                  </a:lnTo>
                  <a:lnTo>
                    <a:pt x="1345" y="1217"/>
                  </a:lnTo>
                  <a:lnTo>
                    <a:pt x="1345" y="1220"/>
                  </a:lnTo>
                  <a:lnTo>
                    <a:pt x="1342" y="1220"/>
                  </a:lnTo>
                  <a:lnTo>
                    <a:pt x="1339" y="1220"/>
                  </a:lnTo>
                  <a:lnTo>
                    <a:pt x="1339" y="1222"/>
                  </a:lnTo>
                  <a:lnTo>
                    <a:pt x="1337" y="1222"/>
                  </a:lnTo>
                  <a:lnTo>
                    <a:pt x="1334" y="1222"/>
                  </a:lnTo>
                  <a:lnTo>
                    <a:pt x="1334" y="1225"/>
                  </a:lnTo>
                  <a:lnTo>
                    <a:pt x="1334" y="1222"/>
                  </a:lnTo>
                  <a:lnTo>
                    <a:pt x="1334" y="1225"/>
                  </a:lnTo>
                  <a:lnTo>
                    <a:pt x="1332" y="1225"/>
                  </a:lnTo>
                  <a:lnTo>
                    <a:pt x="1329" y="1225"/>
                  </a:lnTo>
                  <a:lnTo>
                    <a:pt x="1329" y="1227"/>
                  </a:lnTo>
                  <a:lnTo>
                    <a:pt x="1326" y="1227"/>
                  </a:lnTo>
                  <a:lnTo>
                    <a:pt x="1324" y="1227"/>
                  </a:lnTo>
                  <a:lnTo>
                    <a:pt x="1326" y="1227"/>
                  </a:lnTo>
                  <a:lnTo>
                    <a:pt x="1324" y="1227"/>
                  </a:lnTo>
                  <a:lnTo>
                    <a:pt x="1324" y="1230"/>
                  </a:lnTo>
                  <a:lnTo>
                    <a:pt x="1321" y="1230"/>
                  </a:lnTo>
                  <a:lnTo>
                    <a:pt x="1321" y="1233"/>
                  </a:lnTo>
                  <a:lnTo>
                    <a:pt x="1318" y="1233"/>
                  </a:lnTo>
                  <a:lnTo>
                    <a:pt x="1321" y="1233"/>
                  </a:lnTo>
                  <a:lnTo>
                    <a:pt x="1318" y="1233"/>
                  </a:lnTo>
                  <a:lnTo>
                    <a:pt x="1316" y="1233"/>
                  </a:lnTo>
                  <a:lnTo>
                    <a:pt x="1316" y="1235"/>
                  </a:lnTo>
                  <a:lnTo>
                    <a:pt x="1316" y="1233"/>
                  </a:lnTo>
                  <a:lnTo>
                    <a:pt x="1316" y="1235"/>
                  </a:lnTo>
                  <a:lnTo>
                    <a:pt x="1313" y="1235"/>
                  </a:lnTo>
                  <a:lnTo>
                    <a:pt x="1311" y="1235"/>
                  </a:lnTo>
                  <a:lnTo>
                    <a:pt x="1313" y="1235"/>
                  </a:lnTo>
                  <a:lnTo>
                    <a:pt x="1311" y="1235"/>
                  </a:lnTo>
                  <a:lnTo>
                    <a:pt x="1308" y="1235"/>
                  </a:lnTo>
                  <a:lnTo>
                    <a:pt x="1308" y="1233"/>
                  </a:lnTo>
                  <a:lnTo>
                    <a:pt x="1305" y="1233"/>
                  </a:lnTo>
                  <a:lnTo>
                    <a:pt x="1305" y="1230"/>
                  </a:lnTo>
                  <a:lnTo>
                    <a:pt x="1305" y="1233"/>
                  </a:lnTo>
                  <a:lnTo>
                    <a:pt x="1305" y="1230"/>
                  </a:lnTo>
                  <a:lnTo>
                    <a:pt x="1305" y="1227"/>
                  </a:lnTo>
                  <a:lnTo>
                    <a:pt x="1303" y="1227"/>
                  </a:lnTo>
                  <a:lnTo>
                    <a:pt x="1300" y="1225"/>
                  </a:lnTo>
                  <a:lnTo>
                    <a:pt x="1300" y="1222"/>
                  </a:lnTo>
                  <a:lnTo>
                    <a:pt x="1298" y="1222"/>
                  </a:lnTo>
                  <a:lnTo>
                    <a:pt x="1300" y="1222"/>
                  </a:lnTo>
                  <a:lnTo>
                    <a:pt x="1298" y="1222"/>
                  </a:lnTo>
                  <a:lnTo>
                    <a:pt x="1298" y="1220"/>
                  </a:lnTo>
                  <a:lnTo>
                    <a:pt x="1295" y="1220"/>
                  </a:lnTo>
                  <a:lnTo>
                    <a:pt x="1295" y="1217"/>
                  </a:lnTo>
                  <a:lnTo>
                    <a:pt x="1292" y="1217"/>
                  </a:lnTo>
                  <a:lnTo>
                    <a:pt x="1295" y="1217"/>
                  </a:lnTo>
                  <a:lnTo>
                    <a:pt x="1292" y="1217"/>
                  </a:lnTo>
                  <a:lnTo>
                    <a:pt x="1292" y="1214"/>
                  </a:lnTo>
                  <a:lnTo>
                    <a:pt x="1292" y="1212"/>
                  </a:lnTo>
                  <a:lnTo>
                    <a:pt x="1290" y="1212"/>
                  </a:lnTo>
                  <a:lnTo>
                    <a:pt x="1290" y="1209"/>
                  </a:lnTo>
                  <a:lnTo>
                    <a:pt x="1290" y="1212"/>
                  </a:lnTo>
                  <a:lnTo>
                    <a:pt x="1292" y="1212"/>
                  </a:lnTo>
                  <a:lnTo>
                    <a:pt x="1292" y="1209"/>
                  </a:lnTo>
                  <a:lnTo>
                    <a:pt x="1290" y="1209"/>
                  </a:lnTo>
                  <a:lnTo>
                    <a:pt x="1292" y="1209"/>
                  </a:lnTo>
                  <a:lnTo>
                    <a:pt x="1290" y="1209"/>
                  </a:lnTo>
                  <a:lnTo>
                    <a:pt x="1290" y="1206"/>
                  </a:lnTo>
                  <a:lnTo>
                    <a:pt x="1290" y="1209"/>
                  </a:lnTo>
                  <a:lnTo>
                    <a:pt x="1287" y="1209"/>
                  </a:lnTo>
                  <a:lnTo>
                    <a:pt x="1287" y="1206"/>
                  </a:lnTo>
                  <a:lnTo>
                    <a:pt x="1285" y="1206"/>
                  </a:lnTo>
                  <a:lnTo>
                    <a:pt x="1285" y="1209"/>
                  </a:lnTo>
                  <a:lnTo>
                    <a:pt x="1282" y="1209"/>
                  </a:lnTo>
                  <a:lnTo>
                    <a:pt x="1282" y="1206"/>
                  </a:lnTo>
                  <a:lnTo>
                    <a:pt x="1279" y="1206"/>
                  </a:lnTo>
                  <a:lnTo>
                    <a:pt x="1279" y="1209"/>
                  </a:lnTo>
                  <a:lnTo>
                    <a:pt x="1277" y="1209"/>
                  </a:lnTo>
                  <a:lnTo>
                    <a:pt x="1277" y="1206"/>
                  </a:lnTo>
                  <a:lnTo>
                    <a:pt x="1274" y="1206"/>
                  </a:lnTo>
                  <a:lnTo>
                    <a:pt x="1274" y="1209"/>
                  </a:lnTo>
                  <a:lnTo>
                    <a:pt x="1274" y="1206"/>
                  </a:lnTo>
                  <a:lnTo>
                    <a:pt x="1274" y="1209"/>
                  </a:lnTo>
                  <a:lnTo>
                    <a:pt x="1274" y="1206"/>
                  </a:lnTo>
                  <a:lnTo>
                    <a:pt x="1274" y="1209"/>
                  </a:lnTo>
                  <a:lnTo>
                    <a:pt x="1274" y="1206"/>
                  </a:lnTo>
                  <a:lnTo>
                    <a:pt x="1272" y="1206"/>
                  </a:lnTo>
                  <a:lnTo>
                    <a:pt x="1274" y="1206"/>
                  </a:lnTo>
                  <a:lnTo>
                    <a:pt x="1272" y="1206"/>
                  </a:lnTo>
                  <a:lnTo>
                    <a:pt x="1272" y="1204"/>
                  </a:lnTo>
                  <a:lnTo>
                    <a:pt x="1269" y="1204"/>
                  </a:lnTo>
                  <a:lnTo>
                    <a:pt x="1272" y="1204"/>
                  </a:lnTo>
                  <a:lnTo>
                    <a:pt x="1269" y="1201"/>
                  </a:lnTo>
                  <a:lnTo>
                    <a:pt x="1269" y="1199"/>
                  </a:lnTo>
                  <a:lnTo>
                    <a:pt x="1266" y="1199"/>
                  </a:lnTo>
                  <a:lnTo>
                    <a:pt x="1269" y="1199"/>
                  </a:lnTo>
                  <a:lnTo>
                    <a:pt x="1266" y="1199"/>
                  </a:lnTo>
                  <a:lnTo>
                    <a:pt x="1266" y="1196"/>
                  </a:lnTo>
                  <a:lnTo>
                    <a:pt x="1269" y="1196"/>
                  </a:lnTo>
                  <a:lnTo>
                    <a:pt x="1266" y="1196"/>
                  </a:lnTo>
                  <a:lnTo>
                    <a:pt x="1266" y="1199"/>
                  </a:lnTo>
                  <a:lnTo>
                    <a:pt x="1266" y="1196"/>
                  </a:lnTo>
                  <a:lnTo>
                    <a:pt x="1264" y="1196"/>
                  </a:lnTo>
                  <a:lnTo>
                    <a:pt x="1264" y="1199"/>
                  </a:lnTo>
                  <a:lnTo>
                    <a:pt x="1261" y="1199"/>
                  </a:lnTo>
                  <a:lnTo>
                    <a:pt x="1261" y="1196"/>
                  </a:lnTo>
                  <a:lnTo>
                    <a:pt x="1258" y="1196"/>
                  </a:lnTo>
                  <a:lnTo>
                    <a:pt x="1258" y="1193"/>
                  </a:lnTo>
                  <a:lnTo>
                    <a:pt x="1256" y="1196"/>
                  </a:lnTo>
                  <a:lnTo>
                    <a:pt x="1256" y="1193"/>
                  </a:lnTo>
                  <a:lnTo>
                    <a:pt x="1256" y="1191"/>
                  </a:lnTo>
                  <a:lnTo>
                    <a:pt x="1253" y="1191"/>
                  </a:lnTo>
                  <a:lnTo>
                    <a:pt x="1256" y="1191"/>
                  </a:lnTo>
                  <a:lnTo>
                    <a:pt x="1253" y="1191"/>
                  </a:lnTo>
                  <a:lnTo>
                    <a:pt x="1253" y="1188"/>
                  </a:lnTo>
                  <a:lnTo>
                    <a:pt x="1251" y="1188"/>
                  </a:lnTo>
                  <a:lnTo>
                    <a:pt x="1251" y="1186"/>
                  </a:lnTo>
                  <a:lnTo>
                    <a:pt x="1251" y="1188"/>
                  </a:lnTo>
                  <a:lnTo>
                    <a:pt x="1251" y="1186"/>
                  </a:lnTo>
                  <a:lnTo>
                    <a:pt x="1248" y="1186"/>
                  </a:lnTo>
                  <a:lnTo>
                    <a:pt x="1248" y="1183"/>
                  </a:lnTo>
                  <a:lnTo>
                    <a:pt x="1248" y="1180"/>
                  </a:lnTo>
                  <a:lnTo>
                    <a:pt x="1248" y="1178"/>
                  </a:lnTo>
                  <a:lnTo>
                    <a:pt x="1248" y="1175"/>
                  </a:lnTo>
                  <a:lnTo>
                    <a:pt x="1251" y="1175"/>
                  </a:lnTo>
                  <a:lnTo>
                    <a:pt x="1248" y="1175"/>
                  </a:lnTo>
                  <a:lnTo>
                    <a:pt x="1248" y="1173"/>
                  </a:lnTo>
                  <a:lnTo>
                    <a:pt x="1248" y="1170"/>
                  </a:lnTo>
                  <a:lnTo>
                    <a:pt x="1248" y="1167"/>
                  </a:lnTo>
                  <a:lnTo>
                    <a:pt x="1251" y="1167"/>
                  </a:lnTo>
                  <a:lnTo>
                    <a:pt x="1248" y="1167"/>
                  </a:lnTo>
                  <a:lnTo>
                    <a:pt x="1251" y="1167"/>
                  </a:lnTo>
                  <a:lnTo>
                    <a:pt x="1251" y="1165"/>
                  </a:lnTo>
                  <a:lnTo>
                    <a:pt x="1251" y="1162"/>
                  </a:lnTo>
                  <a:lnTo>
                    <a:pt x="1253" y="1162"/>
                  </a:lnTo>
                  <a:lnTo>
                    <a:pt x="1251" y="1162"/>
                  </a:lnTo>
                  <a:lnTo>
                    <a:pt x="1251" y="1159"/>
                  </a:lnTo>
                  <a:lnTo>
                    <a:pt x="1253" y="1159"/>
                  </a:lnTo>
                  <a:lnTo>
                    <a:pt x="1253" y="1157"/>
                  </a:lnTo>
                  <a:lnTo>
                    <a:pt x="1253" y="1154"/>
                  </a:lnTo>
                  <a:lnTo>
                    <a:pt x="1253" y="1157"/>
                  </a:lnTo>
                  <a:lnTo>
                    <a:pt x="1253" y="1154"/>
                  </a:lnTo>
                  <a:lnTo>
                    <a:pt x="1253" y="1152"/>
                  </a:lnTo>
                  <a:lnTo>
                    <a:pt x="1253" y="1149"/>
                  </a:lnTo>
                  <a:lnTo>
                    <a:pt x="1253" y="1152"/>
                  </a:lnTo>
                  <a:lnTo>
                    <a:pt x="1253" y="1149"/>
                  </a:lnTo>
                  <a:lnTo>
                    <a:pt x="1256" y="1149"/>
                  </a:lnTo>
                  <a:lnTo>
                    <a:pt x="1253" y="1149"/>
                  </a:lnTo>
                  <a:lnTo>
                    <a:pt x="1256" y="1149"/>
                  </a:lnTo>
                  <a:lnTo>
                    <a:pt x="1256" y="1146"/>
                  </a:lnTo>
                  <a:lnTo>
                    <a:pt x="1258" y="1146"/>
                  </a:lnTo>
                  <a:lnTo>
                    <a:pt x="1258" y="1144"/>
                  </a:lnTo>
                  <a:lnTo>
                    <a:pt x="1258" y="1141"/>
                  </a:lnTo>
                  <a:lnTo>
                    <a:pt x="1261" y="1141"/>
                  </a:lnTo>
                  <a:lnTo>
                    <a:pt x="1261" y="1139"/>
                  </a:lnTo>
                  <a:lnTo>
                    <a:pt x="1264" y="1139"/>
                  </a:lnTo>
                  <a:lnTo>
                    <a:pt x="1266" y="1139"/>
                  </a:lnTo>
                  <a:lnTo>
                    <a:pt x="1266" y="1136"/>
                  </a:lnTo>
                  <a:lnTo>
                    <a:pt x="1269" y="1136"/>
                  </a:lnTo>
                  <a:lnTo>
                    <a:pt x="1269" y="1133"/>
                  </a:lnTo>
                  <a:lnTo>
                    <a:pt x="1269" y="1131"/>
                  </a:lnTo>
                  <a:lnTo>
                    <a:pt x="1269" y="1128"/>
                  </a:lnTo>
                  <a:lnTo>
                    <a:pt x="1272" y="1128"/>
                  </a:lnTo>
                  <a:lnTo>
                    <a:pt x="1272" y="1125"/>
                  </a:lnTo>
                  <a:lnTo>
                    <a:pt x="1274" y="1125"/>
                  </a:lnTo>
                  <a:lnTo>
                    <a:pt x="1274" y="1123"/>
                  </a:lnTo>
                  <a:lnTo>
                    <a:pt x="1277" y="1123"/>
                  </a:lnTo>
                  <a:lnTo>
                    <a:pt x="1279" y="1120"/>
                  </a:lnTo>
                  <a:lnTo>
                    <a:pt x="1282" y="1120"/>
                  </a:lnTo>
                  <a:lnTo>
                    <a:pt x="1285" y="1118"/>
                  </a:lnTo>
                  <a:lnTo>
                    <a:pt x="1285" y="1115"/>
                  </a:lnTo>
                  <a:lnTo>
                    <a:pt x="1285" y="1112"/>
                  </a:lnTo>
                  <a:lnTo>
                    <a:pt x="1287" y="1112"/>
                  </a:lnTo>
                  <a:lnTo>
                    <a:pt x="1287" y="1110"/>
                  </a:lnTo>
                  <a:lnTo>
                    <a:pt x="1290" y="1110"/>
                  </a:lnTo>
                  <a:lnTo>
                    <a:pt x="1292" y="1110"/>
                  </a:lnTo>
                  <a:close/>
                  <a:moveTo>
                    <a:pt x="6" y="966"/>
                  </a:moveTo>
                  <a:lnTo>
                    <a:pt x="8" y="966"/>
                  </a:lnTo>
                  <a:lnTo>
                    <a:pt x="11" y="966"/>
                  </a:lnTo>
                  <a:lnTo>
                    <a:pt x="13" y="966"/>
                  </a:lnTo>
                  <a:lnTo>
                    <a:pt x="16" y="966"/>
                  </a:lnTo>
                  <a:lnTo>
                    <a:pt x="16" y="969"/>
                  </a:lnTo>
                  <a:lnTo>
                    <a:pt x="19" y="969"/>
                  </a:lnTo>
                  <a:lnTo>
                    <a:pt x="19" y="971"/>
                  </a:lnTo>
                  <a:lnTo>
                    <a:pt x="21" y="971"/>
                  </a:lnTo>
                  <a:lnTo>
                    <a:pt x="24" y="971"/>
                  </a:lnTo>
                  <a:lnTo>
                    <a:pt x="24" y="969"/>
                  </a:lnTo>
                  <a:lnTo>
                    <a:pt x="26" y="969"/>
                  </a:lnTo>
                  <a:lnTo>
                    <a:pt x="26" y="971"/>
                  </a:lnTo>
                  <a:lnTo>
                    <a:pt x="26" y="969"/>
                  </a:lnTo>
                  <a:lnTo>
                    <a:pt x="26" y="971"/>
                  </a:lnTo>
                  <a:lnTo>
                    <a:pt x="29" y="971"/>
                  </a:lnTo>
                  <a:lnTo>
                    <a:pt x="29" y="974"/>
                  </a:lnTo>
                  <a:lnTo>
                    <a:pt x="29" y="977"/>
                  </a:lnTo>
                  <a:lnTo>
                    <a:pt x="26" y="977"/>
                  </a:lnTo>
                  <a:lnTo>
                    <a:pt x="29" y="977"/>
                  </a:lnTo>
                  <a:lnTo>
                    <a:pt x="29" y="979"/>
                  </a:lnTo>
                  <a:lnTo>
                    <a:pt x="26" y="979"/>
                  </a:lnTo>
                  <a:lnTo>
                    <a:pt x="26" y="982"/>
                  </a:lnTo>
                  <a:lnTo>
                    <a:pt x="24" y="982"/>
                  </a:lnTo>
                  <a:lnTo>
                    <a:pt x="24" y="984"/>
                  </a:lnTo>
                  <a:lnTo>
                    <a:pt x="24" y="987"/>
                  </a:lnTo>
                  <a:lnTo>
                    <a:pt x="24" y="990"/>
                  </a:lnTo>
                  <a:lnTo>
                    <a:pt x="21" y="990"/>
                  </a:lnTo>
                  <a:lnTo>
                    <a:pt x="19" y="990"/>
                  </a:lnTo>
                  <a:lnTo>
                    <a:pt x="19" y="992"/>
                  </a:lnTo>
                  <a:lnTo>
                    <a:pt x="16" y="992"/>
                  </a:lnTo>
                  <a:lnTo>
                    <a:pt x="13" y="992"/>
                  </a:lnTo>
                  <a:lnTo>
                    <a:pt x="13" y="990"/>
                  </a:lnTo>
                  <a:lnTo>
                    <a:pt x="11" y="990"/>
                  </a:lnTo>
                  <a:lnTo>
                    <a:pt x="11" y="987"/>
                  </a:lnTo>
                  <a:lnTo>
                    <a:pt x="8" y="987"/>
                  </a:lnTo>
                  <a:lnTo>
                    <a:pt x="8" y="984"/>
                  </a:lnTo>
                  <a:lnTo>
                    <a:pt x="6" y="984"/>
                  </a:lnTo>
                  <a:lnTo>
                    <a:pt x="8" y="984"/>
                  </a:lnTo>
                  <a:lnTo>
                    <a:pt x="8" y="982"/>
                  </a:lnTo>
                  <a:lnTo>
                    <a:pt x="8" y="984"/>
                  </a:lnTo>
                  <a:lnTo>
                    <a:pt x="6" y="984"/>
                  </a:lnTo>
                  <a:lnTo>
                    <a:pt x="6" y="982"/>
                  </a:lnTo>
                  <a:lnTo>
                    <a:pt x="3" y="979"/>
                  </a:lnTo>
                  <a:lnTo>
                    <a:pt x="3" y="977"/>
                  </a:lnTo>
                  <a:lnTo>
                    <a:pt x="0" y="977"/>
                  </a:lnTo>
                  <a:lnTo>
                    <a:pt x="0" y="974"/>
                  </a:lnTo>
                  <a:lnTo>
                    <a:pt x="0" y="971"/>
                  </a:lnTo>
                  <a:lnTo>
                    <a:pt x="0" y="969"/>
                  </a:lnTo>
                  <a:lnTo>
                    <a:pt x="0" y="966"/>
                  </a:lnTo>
                  <a:lnTo>
                    <a:pt x="3" y="966"/>
                  </a:lnTo>
                  <a:lnTo>
                    <a:pt x="0" y="966"/>
                  </a:lnTo>
                  <a:lnTo>
                    <a:pt x="3" y="966"/>
                  </a:lnTo>
                  <a:lnTo>
                    <a:pt x="6" y="966"/>
                  </a:lnTo>
                  <a:close/>
                  <a:moveTo>
                    <a:pt x="1689" y="917"/>
                  </a:moveTo>
                  <a:lnTo>
                    <a:pt x="1692" y="917"/>
                  </a:lnTo>
                  <a:lnTo>
                    <a:pt x="1692" y="919"/>
                  </a:lnTo>
                  <a:lnTo>
                    <a:pt x="1692" y="917"/>
                  </a:lnTo>
                  <a:lnTo>
                    <a:pt x="1692" y="919"/>
                  </a:lnTo>
                  <a:lnTo>
                    <a:pt x="1694" y="919"/>
                  </a:lnTo>
                  <a:lnTo>
                    <a:pt x="1694" y="922"/>
                  </a:lnTo>
                  <a:lnTo>
                    <a:pt x="1697" y="922"/>
                  </a:lnTo>
                  <a:lnTo>
                    <a:pt x="1697" y="924"/>
                  </a:lnTo>
                  <a:lnTo>
                    <a:pt x="1700" y="924"/>
                  </a:lnTo>
                  <a:lnTo>
                    <a:pt x="1700" y="927"/>
                  </a:lnTo>
                  <a:lnTo>
                    <a:pt x="1700" y="930"/>
                  </a:lnTo>
                  <a:lnTo>
                    <a:pt x="1700" y="932"/>
                  </a:lnTo>
                  <a:lnTo>
                    <a:pt x="1700" y="935"/>
                  </a:lnTo>
                  <a:lnTo>
                    <a:pt x="1700" y="937"/>
                  </a:lnTo>
                  <a:lnTo>
                    <a:pt x="1697" y="937"/>
                  </a:lnTo>
                  <a:lnTo>
                    <a:pt x="1700" y="937"/>
                  </a:lnTo>
                  <a:lnTo>
                    <a:pt x="1697" y="937"/>
                  </a:lnTo>
                  <a:lnTo>
                    <a:pt x="1697" y="940"/>
                  </a:lnTo>
                  <a:lnTo>
                    <a:pt x="1700" y="940"/>
                  </a:lnTo>
                  <a:lnTo>
                    <a:pt x="1697" y="940"/>
                  </a:lnTo>
                  <a:lnTo>
                    <a:pt x="1697" y="943"/>
                  </a:lnTo>
                  <a:lnTo>
                    <a:pt x="1697" y="945"/>
                  </a:lnTo>
                  <a:lnTo>
                    <a:pt x="1694" y="945"/>
                  </a:lnTo>
                  <a:lnTo>
                    <a:pt x="1694" y="948"/>
                  </a:lnTo>
                  <a:lnTo>
                    <a:pt x="1692" y="948"/>
                  </a:lnTo>
                  <a:lnTo>
                    <a:pt x="1692" y="945"/>
                  </a:lnTo>
                  <a:lnTo>
                    <a:pt x="1692" y="948"/>
                  </a:lnTo>
                  <a:lnTo>
                    <a:pt x="1689" y="948"/>
                  </a:lnTo>
                  <a:lnTo>
                    <a:pt x="1689" y="950"/>
                  </a:lnTo>
                  <a:lnTo>
                    <a:pt x="1687" y="950"/>
                  </a:lnTo>
                  <a:lnTo>
                    <a:pt x="1687" y="953"/>
                  </a:lnTo>
                  <a:lnTo>
                    <a:pt x="1684" y="953"/>
                  </a:lnTo>
                  <a:lnTo>
                    <a:pt x="1681" y="953"/>
                  </a:lnTo>
                  <a:lnTo>
                    <a:pt x="1684" y="953"/>
                  </a:lnTo>
                  <a:lnTo>
                    <a:pt x="1681" y="953"/>
                  </a:lnTo>
                  <a:lnTo>
                    <a:pt x="1681" y="956"/>
                  </a:lnTo>
                  <a:lnTo>
                    <a:pt x="1681" y="953"/>
                  </a:lnTo>
                  <a:lnTo>
                    <a:pt x="1679" y="953"/>
                  </a:lnTo>
                  <a:lnTo>
                    <a:pt x="1679" y="956"/>
                  </a:lnTo>
                  <a:lnTo>
                    <a:pt x="1679" y="953"/>
                  </a:lnTo>
                  <a:lnTo>
                    <a:pt x="1679" y="956"/>
                  </a:lnTo>
                  <a:lnTo>
                    <a:pt x="1676" y="956"/>
                  </a:lnTo>
                  <a:lnTo>
                    <a:pt x="1673" y="956"/>
                  </a:lnTo>
                  <a:lnTo>
                    <a:pt x="1671" y="958"/>
                  </a:lnTo>
                  <a:lnTo>
                    <a:pt x="1671" y="961"/>
                  </a:lnTo>
                  <a:lnTo>
                    <a:pt x="1671" y="964"/>
                  </a:lnTo>
                  <a:lnTo>
                    <a:pt x="1671" y="966"/>
                  </a:lnTo>
                  <a:lnTo>
                    <a:pt x="1673" y="966"/>
                  </a:lnTo>
                  <a:lnTo>
                    <a:pt x="1673" y="969"/>
                  </a:lnTo>
                  <a:lnTo>
                    <a:pt x="1676" y="969"/>
                  </a:lnTo>
                  <a:lnTo>
                    <a:pt x="1676" y="966"/>
                  </a:lnTo>
                  <a:lnTo>
                    <a:pt x="1676" y="969"/>
                  </a:lnTo>
                  <a:lnTo>
                    <a:pt x="1679" y="969"/>
                  </a:lnTo>
                  <a:lnTo>
                    <a:pt x="1681" y="969"/>
                  </a:lnTo>
                  <a:lnTo>
                    <a:pt x="1681" y="971"/>
                  </a:lnTo>
                  <a:lnTo>
                    <a:pt x="1684" y="971"/>
                  </a:lnTo>
                  <a:lnTo>
                    <a:pt x="1681" y="971"/>
                  </a:lnTo>
                  <a:lnTo>
                    <a:pt x="1681" y="969"/>
                  </a:lnTo>
                  <a:lnTo>
                    <a:pt x="1684" y="969"/>
                  </a:lnTo>
                  <a:lnTo>
                    <a:pt x="1684" y="966"/>
                  </a:lnTo>
                  <a:lnTo>
                    <a:pt x="1687" y="966"/>
                  </a:lnTo>
                  <a:lnTo>
                    <a:pt x="1687" y="969"/>
                  </a:lnTo>
                  <a:lnTo>
                    <a:pt x="1689" y="969"/>
                  </a:lnTo>
                  <a:lnTo>
                    <a:pt x="1689" y="966"/>
                  </a:lnTo>
                  <a:lnTo>
                    <a:pt x="1692" y="966"/>
                  </a:lnTo>
                  <a:lnTo>
                    <a:pt x="1694" y="966"/>
                  </a:lnTo>
                  <a:lnTo>
                    <a:pt x="1697" y="966"/>
                  </a:lnTo>
                  <a:lnTo>
                    <a:pt x="1697" y="969"/>
                  </a:lnTo>
                  <a:lnTo>
                    <a:pt x="1700" y="969"/>
                  </a:lnTo>
                  <a:lnTo>
                    <a:pt x="1700" y="971"/>
                  </a:lnTo>
                  <a:lnTo>
                    <a:pt x="1702" y="971"/>
                  </a:lnTo>
                  <a:lnTo>
                    <a:pt x="1702" y="974"/>
                  </a:lnTo>
                  <a:lnTo>
                    <a:pt x="1700" y="974"/>
                  </a:lnTo>
                  <a:lnTo>
                    <a:pt x="1697" y="974"/>
                  </a:lnTo>
                  <a:lnTo>
                    <a:pt x="1694" y="974"/>
                  </a:lnTo>
                  <a:lnTo>
                    <a:pt x="1694" y="977"/>
                  </a:lnTo>
                  <a:lnTo>
                    <a:pt x="1692" y="977"/>
                  </a:lnTo>
                  <a:lnTo>
                    <a:pt x="1689" y="977"/>
                  </a:lnTo>
                  <a:lnTo>
                    <a:pt x="1687" y="977"/>
                  </a:lnTo>
                  <a:lnTo>
                    <a:pt x="1687" y="974"/>
                  </a:lnTo>
                  <a:lnTo>
                    <a:pt x="1687" y="977"/>
                  </a:lnTo>
                  <a:lnTo>
                    <a:pt x="1684" y="977"/>
                  </a:lnTo>
                  <a:lnTo>
                    <a:pt x="1684" y="979"/>
                  </a:lnTo>
                  <a:lnTo>
                    <a:pt x="1684" y="982"/>
                  </a:lnTo>
                  <a:lnTo>
                    <a:pt x="1681" y="982"/>
                  </a:lnTo>
                  <a:lnTo>
                    <a:pt x="1681" y="979"/>
                  </a:lnTo>
                  <a:lnTo>
                    <a:pt x="1681" y="982"/>
                  </a:lnTo>
                  <a:lnTo>
                    <a:pt x="1679" y="982"/>
                  </a:lnTo>
                  <a:lnTo>
                    <a:pt x="1681" y="982"/>
                  </a:lnTo>
                  <a:lnTo>
                    <a:pt x="1679" y="982"/>
                  </a:lnTo>
                  <a:lnTo>
                    <a:pt x="1681" y="982"/>
                  </a:lnTo>
                  <a:lnTo>
                    <a:pt x="1679" y="982"/>
                  </a:lnTo>
                  <a:lnTo>
                    <a:pt x="1679" y="984"/>
                  </a:lnTo>
                  <a:lnTo>
                    <a:pt x="1676" y="984"/>
                  </a:lnTo>
                  <a:lnTo>
                    <a:pt x="1673" y="984"/>
                  </a:lnTo>
                  <a:lnTo>
                    <a:pt x="1671" y="984"/>
                  </a:lnTo>
                  <a:lnTo>
                    <a:pt x="1671" y="987"/>
                  </a:lnTo>
                  <a:lnTo>
                    <a:pt x="1671" y="984"/>
                  </a:lnTo>
                  <a:lnTo>
                    <a:pt x="1668" y="984"/>
                  </a:lnTo>
                  <a:lnTo>
                    <a:pt x="1668" y="987"/>
                  </a:lnTo>
                  <a:lnTo>
                    <a:pt x="1668" y="984"/>
                  </a:lnTo>
                  <a:lnTo>
                    <a:pt x="1666" y="984"/>
                  </a:lnTo>
                  <a:lnTo>
                    <a:pt x="1663" y="984"/>
                  </a:lnTo>
                  <a:lnTo>
                    <a:pt x="1663" y="987"/>
                  </a:lnTo>
                  <a:lnTo>
                    <a:pt x="1660" y="987"/>
                  </a:lnTo>
                  <a:lnTo>
                    <a:pt x="1658" y="987"/>
                  </a:lnTo>
                  <a:lnTo>
                    <a:pt x="1658" y="990"/>
                  </a:lnTo>
                  <a:lnTo>
                    <a:pt x="1655" y="990"/>
                  </a:lnTo>
                  <a:lnTo>
                    <a:pt x="1655" y="992"/>
                  </a:lnTo>
                  <a:lnTo>
                    <a:pt x="1653" y="992"/>
                  </a:lnTo>
                  <a:lnTo>
                    <a:pt x="1655" y="992"/>
                  </a:lnTo>
                  <a:lnTo>
                    <a:pt x="1653" y="992"/>
                  </a:lnTo>
                  <a:lnTo>
                    <a:pt x="1653" y="995"/>
                  </a:lnTo>
                  <a:lnTo>
                    <a:pt x="1650" y="995"/>
                  </a:lnTo>
                  <a:lnTo>
                    <a:pt x="1650" y="998"/>
                  </a:lnTo>
                  <a:lnTo>
                    <a:pt x="1647" y="998"/>
                  </a:lnTo>
                  <a:lnTo>
                    <a:pt x="1647" y="1000"/>
                  </a:lnTo>
                  <a:lnTo>
                    <a:pt x="1647" y="1003"/>
                  </a:lnTo>
                  <a:lnTo>
                    <a:pt x="1645" y="1003"/>
                  </a:lnTo>
                  <a:lnTo>
                    <a:pt x="1645" y="1005"/>
                  </a:lnTo>
                  <a:lnTo>
                    <a:pt x="1645" y="1008"/>
                  </a:lnTo>
                  <a:lnTo>
                    <a:pt x="1645" y="1011"/>
                  </a:lnTo>
                  <a:lnTo>
                    <a:pt x="1645" y="1013"/>
                  </a:lnTo>
                  <a:lnTo>
                    <a:pt x="1645" y="1016"/>
                  </a:lnTo>
                  <a:lnTo>
                    <a:pt x="1645" y="1018"/>
                  </a:lnTo>
                  <a:lnTo>
                    <a:pt x="1645" y="1021"/>
                  </a:lnTo>
                  <a:lnTo>
                    <a:pt x="1645" y="1024"/>
                  </a:lnTo>
                  <a:lnTo>
                    <a:pt x="1647" y="1026"/>
                  </a:lnTo>
                  <a:lnTo>
                    <a:pt x="1647" y="1029"/>
                  </a:lnTo>
                  <a:lnTo>
                    <a:pt x="1650" y="1031"/>
                  </a:lnTo>
                  <a:lnTo>
                    <a:pt x="1650" y="1034"/>
                  </a:lnTo>
                  <a:lnTo>
                    <a:pt x="1653" y="1034"/>
                  </a:lnTo>
                  <a:lnTo>
                    <a:pt x="1653" y="1037"/>
                  </a:lnTo>
                  <a:lnTo>
                    <a:pt x="1653" y="1039"/>
                  </a:lnTo>
                  <a:lnTo>
                    <a:pt x="1655" y="1039"/>
                  </a:lnTo>
                  <a:lnTo>
                    <a:pt x="1655" y="1042"/>
                  </a:lnTo>
                  <a:lnTo>
                    <a:pt x="1658" y="1042"/>
                  </a:lnTo>
                  <a:lnTo>
                    <a:pt x="1658" y="1045"/>
                  </a:lnTo>
                  <a:lnTo>
                    <a:pt x="1660" y="1045"/>
                  </a:lnTo>
                  <a:lnTo>
                    <a:pt x="1660" y="1047"/>
                  </a:lnTo>
                  <a:lnTo>
                    <a:pt x="1663" y="1050"/>
                  </a:lnTo>
                  <a:lnTo>
                    <a:pt x="1663" y="1052"/>
                  </a:lnTo>
                  <a:lnTo>
                    <a:pt x="1666" y="1052"/>
                  </a:lnTo>
                  <a:lnTo>
                    <a:pt x="1671" y="1058"/>
                  </a:lnTo>
                  <a:lnTo>
                    <a:pt x="1673" y="1058"/>
                  </a:lnTo>
                  <a:lnTo>
                    <a:pt x="1676" y="1058"/>
                  </a:lnTo>
                  <a:lnTo>
                    <a:pt x="1679" y="1058"/>
                  </a:lnTo>
                  <a:lnTo>
                    <a:pt x="1681" y="1058"/>
                  </a:lnTo>
                  <a:lnTo>
                    <a:pt x="1681" y="1055"/>
                  </a:lnTo>
                  <a:lnTo>
                    <a:pt x="1684" y="1055"/>
                  </a:lnTo>
                  <a:lnTo>
                    <a:pt x="1684" y="1058"/>
                  </a:lnTo>
                  <a:lnTo>
                    <a:pt x="1684" y="1060"/>
                  </a:lnTo>
                  <a:lnTo>
                    <a:pt x="1681" y="1060"/>
                  </a:lnTo>
                  <a:lnTo>
                    <a:pt x="1684" y="1063"/>
                  </a:lnTo>
                  <a:lnTo>
                    <a:pt x="1687" y="1063"/>
                  </a:lnTo>
                  <a:lnTo>
                    <a:pt x="1684" y="1063"/>
                  </a:lnTo>
                  <a:lnTo>
                    <a:pt x="1687" y="1063"/>
                  </a:lnTo>
                  <a:lnTo>
                    <a:pt x="1687" y="1065"/>
                  </a:lnTo>
                  <a:lnTo>
                    <a:pt x="1689" y="1065"/>
                  </a:lnTo>
                  <a:lnTo>
                    <a:pt x="1692" y="1065"/>
                  </a:lnTo>
                  <a:lnTo>
                    <a:pt x="1694" y="1065"/>
                  </a:lnTo>
                  <a:lnTo>
                    <a:pt x="1697" y="1068"/>
                  </a:lnTo>
                  <a:lnTo>
                    <a:pt x="1697" y="1065"/>
                  </a:lnTo>
                  <a:lnTo>
                    <a:pt x="1700" y="1065"/>
                  </a:lnTo>
                  <a:lnTo>
                    <a:pt x="1702" y="1065"/>
                  </a:lnTo>
                  <a:lnTo>
                    <a:pt x="1702" y="1063"/>
                  </a:lnTo>
                  <a:lnTo>
                    <a:pt x="1705" y="1063"/>
                  </a:lnTo>
                  <a:lnTo>
                    <a:pt x="1705" y="1060"/>
                  </a:lnTo>
                  <a:lnTo>
                    <a:pt x="1702" y="1060"/>
                  </a:lnTo>
                  <a:lnTo>
                    <a:pt x="1705" y="1060"/>
                  </a:lnTo>
                  <a:lnTo>
                    <a:pt x="1705" y="1058"/>
                  </a:lnTo>
                  <a:lnTo>
                    <a:pt x="1707" y="1058"/>
                  </a:lnTo>
                  <a:lnTo>
                    <a:pt x="1707" y="1055"/>
                  </a:lnTo>
                  <a:lnTo>
                    <a:pt x="1707" y="1058"/>
                  </a:lnTo>
                  <a:lnTo>
                    <a:pt x="1707" y="1055"/>
                  </a:lnTo>
                  <a:lnTo>
                    <a:pt x="1710" y="1055"/>
                  </a:lnTo>
                  <a:lnTo>
                    <a:pt x="1713" y="1055"/>
                  </a:lnTo>
                  <a:lnTo>
                    <a:pt x="1715" y="1055"/>
                  </a:lnTo>
                  <a:lnTo>
                    <a:pt x="1715" y="1052"/>
                  </a:lnTo>
                  <a:lnTo>
                    <a:pt x="1718" y="1052"/>
                  </a:lnTo>
                  <a:lnTo>
                    <a:pt x="1720" y="1052"/>
                  </a:lnTo>
                  <a:lnTo>
                    <a:pt x="1720" y="1050"/>
                  </a:lnTo>
                  <a:lnTo>
                    <a:pt x="1720" y="1052"/>
                  </a:lnTo>
                  <a:lnTo>
                    <a:pt x="1723" y="1052"/>
                  </a:lnTo>
                  <a:lnTo>
                    <a:pt x="1720" y="1052"/>
                  </a:lnTo>
                  <a:lnTo>
                    <a:pt x="1723" y="1052"/>
                  </a:lnTo>
                  <a:lnTo>
                    <a:pt x="1723" y="1055"/>
                  </a:lnTo>
                  <a:lnTo>
                    <a:pt x="1726" y="1055"/>
                  </a:lnTo>
                  <a:lnTo>
                    <a:pt x="1728" y="1055"/>
                  </a:lnTo>
                  <a:lnTo>
                    <a:pt x="1728" y="1058"/>
                  </a:lnTo>
                  <a:lnTo>
                    <a:pt x="1728" y="1055"/>
                  </a:lnTo>
                  <a:lnTo>
                    <a:pt x="1728" y="1058"/>
                  </a:lnTo>
                  <a:lnTo>
                    <a:pt x="1728" y="1055"/>
                  </a:lnTo>
                  <a:lnTo>
                    <a:pt x="1731" y="1055"/>
                  </a:lnTo>
                  <a:lnTo>
                    <a:pt x="1731" y="1058"/>
                  </a:lnTo>
                  <a:lnTo>
                    <a:pt x="1731" y="1055"/>
                  </a:lnTo>
                  <a:lnTo>
                    <a:pt x="1731" y="1058"/>
                  </a:lnTo>
                  <a:lnTo>
                    <a:pt x="1731" y="1055"/>
                  </a:lnTo>
                  <a:lnTo>
                    <a:pt x="1734" y="1055"/>
                  </a:lnTo>
                  <a:lnTo>
                    <a:pt x="1734" y="1058"/>
                  </a:lnTo>
                  <a:lnTo>
                    <a:pt x="1734" y="1060"/>
                  </a:lnTo>
                  <a:lnTo>
                    <a:pt x="1731" y="1060"/>
                  </a:lnTo>
                  <a:lnTo>
                    <a:pt x="1734" y="1060"/>
                  </a:lnTo>
                  <a:lnTo>
                    <a:pt x="1731" y="1060"/>
                  </a:lnTo>
                  <a:lnTo>
                    <a:pt x="1734" y="1063"/>
                  </a:lnTo>
                  <a:lnTo>
                    <a:pt x="1731" y="1063"/>
                  </a:lnTo>
                  <a:lnTo>
                    <a:pt x="1734" y="1063"/>
                  </a:lnTo>
                  <a:lnTo>
                    <a:pt x="1731" y="1063"/>
                  </a:lnTo>
                  <a:lnTo>
                    <a:pt x="1731" y="1065"/>
                  </a:lnTo>
                  <a:lnTo>
                    <a:pt x="1734" y="1065"/>
                  </a:lnTo>
                  <a:lnTo>
                    <a:pt x="1734" y="1068"/>
                  </a:lnTo>
                  <a:lnTo>
                    <a:pt x="1736" y="1068"/>
                  </a:lnTo>
                  <a:lnTo>
                    <a:pt x="1736" y="1071"/>
                  </a:lnTo>
                  <a:lnTo>
                    <a:pt x="1739" y="1071"/>
                  </a:lnTo>
                  <a:lnTo>
                    <a:pt x="1739" y="1073"/>
                  </a:lnTo>
                  <a:lnTo>
                    <a:pt x="1741" y="1073"/>
                  </a:lnTo>
                  <a:lnTo>
                    <a:pt x="1744" y="1073"/>
                  </a:lnTo>
                  <a:lnTo>
                    <a:pt x="1741" y="1073"/>
                  </a:lnTo>
                  <a:lnTo>
                    <a:pt x="1744" y="1076"/>
                  </a:lnTo>
                  <a:lnTo>
                    <a:pt x="1747" y="1076"/>
                  </a:lnTo>
                  <a:lnTo>
                    <a:pt x="1747" y="1078"/>
                  </a:lnTo>
                  <a:lnTo>
                    <a:pt x="1747" y="1076"/>
                  </a:lnTo>
                  <a:lnTo>
                    <a:pt x="1747" y="1078"/>
                  </a:lnTo>
                  <a:lnTo>
                    <a:pt x="1747" y="1081"/>
                  </a:lnTo>
                  <a:lnTo>
                    <a:pt x="1744" y="1081"/>
                  </a:lnTo>
                  <a:lnTo>
                    <a:pt x="1741" y="1081"/>
                  </a:lnTo>
                  <a:lnTo>
                    <a:pt x="1741" y="1084"/>
                  </a:lnTo>
                  <a:lnTo>
                    <a:pt x="1741" y="1081"/>
                  </a:lnTo>
                  <a:lnTo>
                    <a:pt x="1741" y="1084"/>
                  </a:lnTo>
                  <a:lnTo>
                    <a:pt x="1739" y="1084"/>
                  </a:lnTo>
                  <a:lnTo>
                    <a:pt x="1739" y="1081"/>
                  </a:lnTo>
                  <a:lnTo>
                    <a:pt x="1736" y="1081"/>
                  </a:lnTo>
                  <a:lnTo>
                    <a:pt x="1736" y="1084"/>
                  </a:lnTo>
                  <a:lnTo>
                    <a:pt x="1734" y="1084"/>
                  </a:lnTo>
                  <a:lnTo>
                    <a:pt x="1734" y="1086"/>
                  </a:lnTo>
                  <a:lnTo>
                    <a:pt x="1734" y="1089"/>
                  </a:lnTo>
                  <a:lnTo>
                    <a:pt x="1731" y="1089"/>
                  </a:lnTo>
                  <a:lnTo>
                    <a:pt x="1734" y="1089"/>
                  </a:lnTo>
                  <a:lnTo>
                    <a:pt x="1734" y="1092"/>
                  </a:lnTo>
                  <a:lnTo>
                    <a:pt x="1731" y="1092"/>
                  </a:lnTo>
                  <a:lnTo>
                    <a:pt x="1731" y="1094"/>
                  </a:lnTo>
                  <a:lnTo>
                    <a:pt x="1731" y="1092"/>
                  </a:lnTo>
                  <a:lnTo>
                    <a:pt x="1731" y="1094"/>
                  </a:lnTo>
                  <a:lnTo>
                    <a:pt x="1734" y="1094"/>
                  </a:lnTo>
                  <a:lnTo>
                    <a:pt x="1734" y="1097"/>
                  </a:lnTo>
                  <a:lnTo>
                    <a:pt x="1731" y="1097"/>
                  </a:lnTo>
                  <a:lnTo>
                    <a:pt x="1731" y="1099"/>
                  </a:lnTo>
                  <a:lnTo>
                    <a:pt x="1731" y="1102"/>
                  </a:lnTo>
                  <a:lnTo>
                    <a:pt x="1728" y="1102"/>
                  </a:lnTo>
                  <a:lnTo>
                    <a:pt x="1728" y="1105"/>
                  </a:lnTo>
                  <a:lnTo>
                    <a:pt x="1726" y="1105"/>
                  </a:lnTo>
                  <a:lnTo>
                    <a:pt x="1723" y="1105"/>
                  </a:lnTo>
                  <a:lnTo>
                    <a:pt x="1720" y="1105"/>
                  </a:lnTo>
                  <a:lnTo>
                    <a:pt x="1718" y="1105"/>
                  </a:lnTo>
                  <a:lnTo>
                    <a:pt x="1715" y="1105"/>
                  </a:lnTo>
                  <a:lnTo>
                    <a:pt x="1713" y="1105"/>
                  </a:lnTo>
                  <a:lnTo>
                    <a:pt x="1710" y="1105"/>
                  </a:lnTo>
                  <a:lnTo>
                    <a:pt x="1710" y="1107"/>
                  </a:lnTo>
                  <a:lnTo>
                    <a:pt x="1710" y="1110"/>
                  </a:lnTo>
                  <a:lnTo>
                    <a:pt x="1707" y="1110"/>
                  </a:lnTo>
                  <a:lnTo>
                    <a:pt x="1710" y="1110"/>
                  </a:lnTo>
                  <a:lnTo>
                    <a:pt x="1707" y="1110"/>
                  </a:lnTo>
                  <a:lnTo>
                    <a:pt x="1710" y="1110"/>
                  </a:lnTo>
                  <a:lnTo>
                    <a:pt x="1710" y="1112"/>
                  </a:lnTo>
                  <a:lnTo>
                    <a:pt x="1707" y="1112"/>
                  </a:lnTo>
                  <a:lnTo>
                    <a:pt x="1707" y="1115"/>
                  </a:lnTo>
                  <a:lnTo>
                    <a:pt x="1707" y="1118"/>
                  </a:lnTo>
                  <a:lnTo>
                    <a:pt x="1707" y="1120"/>
                  </a:lnTo>
                  <a:lnTo>
                    <a:pt x="1705" y="1120"/>
                  </a:lnTo>
                  <a:lnTo>
                    <a:pt x="1707" y="1120"/>
                  </a:lnTo>
                  <a:lnTo>
                    <a:pt x="1710" y="1120"/>
                  </a:lnTo>
                  <a:lnTo>
                    <a:pt x="1710" y="1123"/>
                  </a:lnTo>
                  <a:lnTo>
                    <a:pt x="1707" y="1123"/>
                  </a:lnTo>
                  <a:lnTo>
                    <a:pt x="1707" y="1125"/>
                  </a:lnTo>
                  <a:lnTo>
                    <a:pt x="1707" y="1128"/>
                  </a:lnTo>
                  <a:lnTo>
                    <a:pt x="1707" y="1125"/>
                  </a:lnTo>
                  <a:lnTo>
                    <a:pt x="1707" y="1128"/>
                  </a:lnTo>
                  <a:lnTo>
                    <a:pt x="1705" y="1128"/>
                  </a:lnTo>
                  <a:lnTo>
                    <a:pt x="1702" y="1128"/>
                  </a:lnTo>
                  <a:lnTo>
                    <a:pt x="1700" y="1128"/>
                  </a:lnTo>
                  <a:lnTo>
                    <a:pt x="1700" y="1125"/>
                  </a:lnTo>
                  <a:lnTo>
                    <a:pt x="1697" y="1125"/>
                  </a:lnTo>
                  <a:lnTo>
                    <a:pt x="1697" y="1123"/>
                  </a:lnTo>
                  <a:lnTo>
                    <a:pt x="1697" y="1120"/>
                  </a:lnTo>
                  <a:lnTo>
                    <a:pt x="1694" y="1120"/>
                  </a:lnTo>
                  <a:lnTo>
                    <a:pt x="1697" y="1120"/>
                  </a:lnTo>
                  <a:lnTo>
                    <a:pt x="1694" y="1120"/>
                  </a:lnTo>
                  <a:lnTo>
                    <a:pt x="1694" y="1118"/>
                  </a:lnTo>
                  <a:lnTo>
                    <a:pt x="1694" y="1120"/>
                  </a:lnTo>
                  <a:lnTo>
                    <a:pt x="1694" y="1118"/>
                  </a:lnTo>
                  <a:lnTo>
                    <a:pt x="1697" y="1118"/>
                  </a:lnTo>
                  <a:lnTo>
                    <a:pt x="1694" y="1118"/>
                  </a:lnTo>
                  <a:lnTo>
                    <a:pt x="1694" y="1115"/>
                  </a:lnTo>
                  <a:lnTo>
                    <a:pt x="1694" y="1112"/>
                  </a:lnTo>
                  <a:lnTo>
                    <a:pt x="1692" y="1112"/>
                  </a:lnTo>
                  <a:lnTo>
                    <a:pt x="1692" y="1110"/>
                  </a:lnTo>
                  <a:lnTo>
                    <a:pt x="1689" y="1110"/>
                  </a:lnTo>
                  <a:lnTo>
                    <a:pt x="1687" y="1110"/>
                  </a:lnTo>
                  <a:lnTo>
                    <a:pt x="1687" y="1107"/>
                  </a:lnTo>
                  <a:lnTo>
                    <a:pt x="1687" y="1105"/>
                  </a:lnTo>
                  <a:lnTo>
                    <a:pt x="1684" y="1105"/>
                  </a:lnTo>
                  <a:lnTo>
                    <a:pt x="1687" y="1105"/>
                  </a:lnTo>
                  <a:lnTo>
                    <a:pt x="1687" y="1102"/>
                  </a:lnTo>
                  <a:lnTo>
                    <a:pt x="1684" y="1102"/>
                  </a:lnTo>
                  <a:lnTo>
                    <a:pt x="1687" y="1102"/>
                  </a:lnTo>
                  <a:lnTo>
                    <a:pt x="1684" y="1102"/>
                  </a:lnTo>
                  <a:lnTo>
                    <a:pt x="1687" y="1102"/>
                  </a:lnTo>
                  <a:lnTo>
                    <a:pt x="1684" y="1102"/>
                  </a:lnTo>
                  <a:lnTo>
                    <a:pt x="1684" y="1099"/>
                  </a:lnTo>
                  <a:lnTo>
                    <a:pt x="1681" y="1099"/>
                  </a:lnTo>
                  <a:lnTo>
                    <a:pt x="1681" y="1102"/>
                  </a:lnTo>
                  <a:lnTo>
                    <a:pt x="1679" y="1102"/>
                  </a:lnTo>
                  <a:lnTo>
                    <a:pt x="1681" y="1102"/>
                  </a:lnTo>
                  <a:lnTo>
                    <a:pt x="1679" y="1102"/>
                  </a:lnTo>
                  <a:lnTo>
                    <a:pt x="1676" y="1102"/>
                  </a:lnTo>
                  <a:lnTo>
                    <a:pt x="1676" y="1099"/>
                  </a:lnTo>
                  <a:lnTo>
                    <a:pt x="1676" y="1102"/>
                  </a:lnTo>
                  <a:lnTo>
                    <a:pt x="1673" y="1102"/>
                  </a:lnTo>
                  <a:lnTo>
                    <a:pt x="1673" y="1099"/>
                  </a:lnTo>
                  <a:lnTo>
                    <a:pt x="1671" y="1102"/>
                  </a:lnTo>
                  <a:lnTo>
                    <a:pt x="1671" y="1105"/>
                  </a:lnTo>
                  <a:lnTo>
                    <a:pt x="1671" y="1107"/>
                  </a:lnTo>
                  <a:lnTo>
                    <a:pt x="1671" y="1105"/>
                  </a:lnTo>
                  <a:lnTo>
                    <a:pt x="1671" y="1107"/>
                  </a:lnTo>
                  <a:lnTo>
                    <a:pt x="1673" y="1107"/>
                  </a:lnTo>
                  <a:lnTo>
                    <a:pt x="1673" y="1110"/>
                  </a:lnTo>
                  <a:lnTo>
                    <a:pt x="1673" y="1112"/>
                  </a:lnTo>
                  <a:lnTo>
                    <a:pt x="1671" y="1112"/>
                  </a:lnTo>
                  <a:lnTo>
                    <a:pt x="1668" y="1112"/>
                  </a:lnTo>
                  <a:lnTo>
                    <a:pt x="1668" y="1110"/>
                  </a:lnTo>
                  <a:lnTo>
                    <a:pt x="1668" y="1112"/>
                  </a:lnTo>
                  <a:lnTo>
                    <a:pt x="1666" y="1110"/>
                  </a:lnTo>
                  <a:lnTo>
                    <a:pt x="1663" y="1110"/>
                  </a:lnTo>
                  <a:lnTo>
                    <a:pt x="1660" y="1110"/>
                  </a:lnTo>
                  <a:lnTo>
                    <a:pt x="1660" y="1107"/>
                  </a:lnTo>
                  <a:lnTo>
                    <a:pt x="1663" y="1107"/>
                  </a:lnTo>
                  <a:lnTo>
                    <a:pt x="1660" y="1107"/>
                  </a:lnTo>
                  <a:lnTo>
                    <a:pt x="1660" y="1110"/>
                  </a:lnTo>
                  <a:lnTo>
                    <a:pt x="1658" y="1110"/>
                  </a:lnTo>
                  <a:lnTo>
                    <a:pt x="1658" y="1107"/>
                  </a:lnTo>
                  <a:lnTo>
                    <a:pt x="1658" y="1105"/>
                  </a:lnTo>
                  <a:lnTo>
                    <a:pt x="1655" y="1105"/>
                  </a:lnTo>
                  <a:lnTo>
                    <a:pt x="1655" y="1107"/>
                  </a:lnTo>
                  <a:lnTo>
                    <a:pt x="1653" y="1107"/>
                  </a:lnTo>
                  <a:lnTo>
                    <a:pt x="1653" y="1110"/>
                  </a:lnTo>
                  <a:lnTo>
                    <a:pt x="1653" y="1107"/>
                  </a:lnTo>
                  <a:lnTo>
                    <a:pt x="1650" y="1107"/>
                  </a:lnTo>
                  <a:lnTo>
                    <a:pt x="1650" y="1110"/>
                  </a:lnTo>
                  <a:lnTo>
                    <a:pt x="1650" y="1112"/>
                  </a:lnTo>
                  <a:lnTo>
                    <a:pt x="1647" y="1112"/>
                  </a:lnTo>
                  <a:lnTo>
                    <a:pt x="1647" y="1115"/>
                  </a:lnTo>
                  <a:lnTo>
                    <a:pt x="1647" y="1118"/>
                  </a:lnTo>
                  <a:lnTo>
                    <a:pt x="1645" y="1118"/>
                  </a:lnTo>
                  <a:lnTo>
                    <a:pt x="1645" y="1120"/>
                  </a:lnTo>
                  <a:lnTo>
                    <a:pt x="1645" y="1123"/>
                  </a:lnTo>
                  <a:lnTo>
                    <a:pt x="1642" y="1123"/>
                  </a:lnTo>
                  <a:lnTo>
                    <a:pt x="1640" y="1123"/>
                  </a:lnTo>
                  <a:lnTo>
                    <a:pt x="1637" y="1123"/>
                  </a:lnTo>
                  <a:lnTo>
                    <a:pt x="1640" y="1123"/>
                  </a:lnTo>
                  <a:lnTo>
                    <a:pt x="1637" y="1123"/>
                  </a:lnTo>
                  <a:lnTo>
                    <a:pt x="1637" y="1125"/>
                  </a:lnTo>
                  <a:lnTo>
                    <a:pt x="1634" y="1125"/>
                  </a:lnTo>
                  <a:lnTo>
                    <a:pt x="1637" y="1125"/>
                  </a:lnTo>
                  <a:lnTo>
                    <a:pt x="1637" y="1128"/>
                  </a:lnTo>
                  <a:lnTo>
                    <a:pt x="1640" y="1128"/>
                  </a:lnTo>
                  <a:lnTo>
                    <a:pt x="1637" y="1128"/>
                  </a:lnTo>
                  <a:lnTo>
                    <a:pt x="1640" y="1128"/>
                  </a:lnTo>
                  <a:lnTo>
                    <a:pt x="1640" y="1131"/>
                  </a:lnTo>
                  <a:lnTo>
                    <a:pt x="1640" y="1133"/>
                  </a:lnTo>
                  <a:lnTo>
                    <a:pt x="1640" y="1136"/>
                  </a:lnTo>
                  <a:lnTo>
                    <a:pt x="1637" y="1136"/>
                  </a:lnTo>
                  <a:lnTo>
                    <a:pt x="1634" y="1136"/>
                  </a:lnTo>
                  <a:lnTo>
                    <a:pt x="1632" y="1136"/>
                  </a:lnTo>
                  <a:lnTo>
                    <a:pt x="1629" y="1136"/>
                  </a:lnTo>
                  <a:lnTo>
                    <a:pt x="1629" y="1133"/>
                  </a:lnTo>
                  <a:lnTo>
                    <a:pt x="1626" y="1133"/>
                  </a:lnTo>
                  <a:lnTo>
                    <a:pt x="1624" y="1133"/>
                  </a:lnTo>
                  <a:lnTo>
                    <a:pt x="1624" y="1136"/>
                  </a:lnTo>
                  <a:lnTo>
                    <a:pt x="1621" y="1136"/>
                  </a:lnTo>
                  <a:lnTo>
                    <a:pt x="1621" y="1139"/>
                  </a:lnTo>
                  <a:lnTo>
                    <a:pt x="1619" y="1139"/>
                  </a:lnTo>
                  <a:lnTo>
                    <a:pt x="1621" y="1139"/>
                  </a:lnTo>
                  <a:lnTo>
                    <a:pt x="1619" y="1139"/>
                  </a:lnTo>
                  <a:lnTo>
                    <a:pt x="1621" y="1139"/>
                  </a:lnTo>
                  <a:lnTo>
                    <a:pt x="1624" y="1139"/>
                  </a:lnTo>
                  <a:lnTo>
                    <a:pt x="1624" y="1141"/>
                  </a:lnTo>
                  <a:lnTo>
                    <a:pt x="1621" y="1141"/>
                  </a:lnTo>
                  <a:lnTo>
                    <a:pt x="1624" y="1141"/>
                  </a:lnTo>
                  <a:lnTo>
                    <a:pt x="1624" y="1144"/>
                  </a:lnTo>
                  <a:lnTo>
                    <a:pt x="1621" y="1144"/>
                  </a:lnTo>
                  <a:lnTo>
                    <a:pt x="1621" y="1141"/>
                  </a:lnTo>
                  <a:lnTo>
                    <a:pt x="1621" y="1144"/>
                  </a:lnTo>
                  <a:lnTo>
                    <a:pt x="1619" y="1144"/>
                  </a:lnTo>
                  <a:lnTo>
                    <a:pt x="1616" y="1144"/>
                  </a:lnTo>
                  <a:lnTo>
                    <a:pt x="1616" y="1146"/>
                  </a:lnTo>
                  <a:lnTo>
                    <a:pt x="1616" y="1144"/>
                  </a:lnTo>
                  <a:lnTo>
                    <a:pt x="1613" y="1144"/>
                  </a:lnTo>
                  <a:lnTo>
                    <a:pt x="1613" y="1146"/>
                  </a:lnTo>
                  <a:lnTo>
                    <a:pt x="1616" y="1146"/>
                  </a:lnTo>
                  <a:lnTo>
                    <a:pt x="1616" y="1149"/>
                  </a:lnTo>
                  <a:lnTo>
                    <a:pt x="1613" y="1152"/>
                  </a:lnTo>
                  <a:lnTo>
                    <a:pt x="1611" y="1154"/>
                  </a:lnTo>
                  <a:lnTo>
                    <a:pt x="1608" y="1154"/>
                  </a:lnTo>
                  <a:lnTo>
                    <a:pt x="1608" y="1157"/>
                  </a:lnTo>
                  <a:lnTo>
                    <a:pt x="1606" y="1157"/>
                  </a:lnTo>
                  <a:lnTo>
                    <a:pt x="1606" y="1159"/>
                  </a:lnTo>
                  <a:lnTo>
                    <a:pt x="1603" y="1159"/>
                  </a:lnTo>
                  <a:lnTo>
                    <a:pt x="1603" y="1157"/>
                  </a:lnTo>
                  <a:lnTo>
                    <a:pt x="1603" y="1159"/>
                  </a:lnTo>
                  <a:lnTo>
                    <a:pt x="1600" y="1159"/>
                  </a:lnTo>
                  <a:lnTo>
                    <a:pt x="1600" y="1162"/>
                  </a:lnTo>
                  <a:lnTo>
                    <a:pt x="1600" y="1159"/>
                  </a:lnTo>
                  <a:lnTo>
                    <a:pt x="1598" y="1159"/>
                  </a:lnTo>
                  <a:lnTo>
                    <a:pt x="1595" y="1159"/>
                  </a:lnTo>
                  <a:lnTo>
                    <a:pt x="1598" y="1159"/>
                  </a:lnTo>
                  <a:lnTo>
                    <a:pt x="1595" y="1159"/>
                  </a:lnTo>
                  <a:lnTo>
                    <a:pt x="1593" y="1159"/>
                  </a:lnTo>
                  <a:lnTo>
                    <a:pt x="1593" y="1162"/>
                  </a:lnTo>
                  <a:lnTo>
                    <a:pt x="1590" y="1162"/>
                  </a:lnTo>
                  <a:lnTo>
                    <a:pt x="1593" y="1159"/>
                  </a:lnTo>
                  <a:lnTo>
                    <a:pt x="1590" y="1159"/>
                  </a:lnTo>
                  <a:lnTo>
                    <a:pt x="1590" y="1162"/>
                  </a:lnTo>
                  <a:lnTo>
                    <a:pt x="1593" y="1162"/>
                  </a:lnTo>
                  <a:lnTo>
                    <a:pt x="1590" y="1162"/>
                  </a:lnTo>
                  <a:lnTo>
                    <a:pt x="1590" y="1159"/>
                  </a:lnTo>
                  <a:lnTo>
                    <a:pt x="1590" y="1162"/>
                  </a:lnTo>
                  <a:lnTo>
                    <a:pt x="1587" y="1162"/>
                  </a:lnTo>
                  <a:lnTo>
                    <a:pt x="1587" y="1165"/>
                  </a:lnTo>
                  <a:lnTo>
                    <a:pt x="1585" y="1165"/>
                  </a:lnTo>
                  <a:lnTo>
                    <a:pt x="1587" y="1165"/>
                  </a:lnTo>
                  <a:lnTo>
                    <a:pt x="1585" y="1165"/>
                  </a:lnTo>
                  <a:lnTo>
                    <a:pt x="1585" y="1167"/>
                  </a:lnTo>
                  <a:lnTo>
                    <a:pt x="1582" y="1167"/>
                  </a:lnTo>
                  <a:lnTo>
                    <a:pt x="1582" y="1170"/>
                  </a:lnTo>
                  <a:lnTo>
                    <a:pt x="1580" y="1170"/>
                  </a:lnTo>
                  <a:lnTo>
                    <a:pt x="1580" y="1167"/>
                  </a:lnTo>
                  <a:lnTo>
                    <a:pt x="1580" y="1165"/>
                  </a:lnTo>
                  <a:lnTo>
                    <a:pt x="1577" y="1165"/>
                  </a:lnTo>
                  <a:lnTo>
                    <a:pt x="1577" y="1162"/>
                  </a:lnTo>
                  <a:lnTo>
                    <a:pt x="1577" y="1159"/>
                  </a:lnTo>
                  <a:lnTo>
                    <a:pt x="1577" y="1162"/>
                  </a:lnTo>
                  <a:lnTo>
                    <a:pt x="1577" y="1159"/>
                  </a:lnTo>
                  <a:lnTo>
                    <a:pt x="1580" y="1159"/>
                  </a:lnTo>
                  <a:lnTo>
                    <a:pt x="1582" y="1159"/>
                  </a:lnTo>
                  <a:lnTo>
                    <a:pt x="1582" y="1157"/>
                  </a:lnTo>
                  <a:lnTo>
                    <a:pt x="1582" y="1159"/>
                  </a:lnTo>
                  <a:lnTo>
                    <a:pt x="1582" y="1157"/>
                  </a:lnTo>
                  <a:lnTo>
                    <a:pt x="1585" y="1157"/>
                  </a:lnTo>
                  <a:lnTo>
                    <a:pt x="1585" y="1154"/>
                  </a:lnTo>
                  <a:lnTo>
                    <a:pt x="1582" y="1152"/>
                  </a:lnTo>
                  <a:lnTo>
                    <a:pt x="1580" y="1152"/>
                  </a:lnTo>
                  <a:lnTo>
                    <a:pt x="1580" y="1149"/>
                  </a:lnTo>
                  <a:lnTo>
                    <a:pt x="1577" y="1149"/>
                  </a:lnTo>
                  <a:lnTo>
                    <a:pt x="1574" y="1149"/>
                  </a:lnTo>
                  <a:lnTo>
                    <a:pt x="1574" y="1152"/>
                  </a:lnTo>
                  <a:lnTo>
                    <a:pt x="1572" y="1152"/>
                  </a:lnTo>
                  <a:lnTo>
                    <a:pt x="1572" y="1154"/>
                  </a:lnTo>
                  <a:lnTo>
                    <a:pt x="1569" y="1154"/>
                  </a:lnTo>
                  <a:lnTo>
                    <a:pt x="1566" y="1154"/>
                  </a:lnTo>
                  <a:lnTo>
                    <a:pt x="1564" y="1154"/>
                  </a:lnTo>
                  <a:lnTo>
                    <a:pt x="1561" y="1154"/>
                  </a:lnTo>
                  <a:lnTo>
                    <a:pt x="1559" y="1154"/>
                  </a:lnTo>
                  <a:lnTo>
                    <a:pt x="1559" y="1152"/>
                  </a:lnTo>
                  <a:lnTo>
                    <a:pt x="1556" y="1152"/>
                  </a:lnTo>
                  <a:lnTo>
                    <a:pt x="1556" y="1149"/>
                  </a:lnTo>
                  <a:lnTo>
                    <a:pt x="1553" y="1149"/>
                  </a:lnTo>
                  <a:lnTo>
                    <a:pt x="1551" y="1149"/>
                  </a:lnTo>
                  <a:lnTo>
                    <a:pt x="1551" y="1146"/>
                  </a:lnTo>
                  <a:lnTo>
                    <a:pt x="1551" y="1144"/>
                  </a:lnTo>
                  <a:lnTo>
                    <a:pt x="1551" y="1141"/>
                  </a:lnTo>
                  <a:lnTo>
                    <a:pt x="1553" y="1141"/>
                  </a:lnTo>
                  <a:lnTo>
                    <a:pt x="1553" y="1144"/>
                  </a:lnTo>
                  <a:lnTo>
                    <a:pt x="1556" y="1144"/>
                  </a:lnTo>
                  <a:lnTo>
                    <a:pt x="1559" y="1144"/>
                  </a:lnTo>
                  <a:lnTo>
                    <a:pt x="1556" y="1144"/>
                  </a:lnTo>
                  <a:lnTo>
                    <a:pt x="1556" y="1141"/>
                  </a:lnTo>
                  <a:lnTo>
                    <a:pt x="1559" y="1141"/>
                  </a:lnTo>
                  <a:lnTo>
                    <a:pt x="1559" y="1139"/>
                  </a:lnTo>
                  <a:lnTo>
                    <a:pt x="1556" y="1141"/>
                  </a:lnTo>
                  <a:lnTo>
                    <a:pt x="1556" y="1139"/>
                  </a:lnTo>
                  <a:lnTo>
                    <a:pt x="1556" y="1141"/>
                  </a:lnTo>
                  <a:lnTo>
                    <a:pt x="1556" y="1139"/>
                  </a:lnTo>
                  <a:lnTo>
                    <a:pt x="1553" y="1139"/>
                  </a:lnTo>
                  <a:lnTo>
                    <a:pt x="1551" y="1139"/>
                  </a:lnTo>
                  <a:lnTo>
                    <a:pt x="1551" y="1136"/>
                  </a:lnTo>
                  <a:lnTo>
                    <a:pt x="1553" y="1136"/>
                  </a:lnTo>
                  <a:lnTo>
                    <a:pt x="1551" y="1136"/>
                  </a:lnTo>
                  <a:lnTo>
                    <a:pt x="1551" y="1133"/>
                  </a:lnTo>
                  <a:lnTo>
                    <a:pt x="1551" y="1131"/>
                  </a:lnTo>
                  <a:lnTo>
                    <a:pt x="1551" y="1133"/>
                  </a:lnTo>
                  <a:lnTo>
                    <a:pt x="1551" y="1131"/>
                  </a:lnTo>
                  <a:lnTo>
                    <a:pt x="1548" y="1131"/>
                  </a:lnTo>
                  <a:lnTo>
                    <a:pt x="1551" y="1131"/>
                  </a:lnTo>
                  <a:lnTo>
                    <a:pt x="1551" y="1128"/>
                  </a:lnTo>
                  <a:lnTo>
                    <a:pt x="1548" y="1128"/>
                  </a:lnTo>
                  <a:lnTo>
                    <a:pt x="1548" y="1131"/>
                  </a:lnTo>
                  <a:lnTo>
                    <a:pt x="1546" y="1131"/>
                  </a:lnTo>
                  <a:lnTo>
                    <a:pt x="1546" y="1128"/>
                  </a:lnTo>
                  <a:lnTo>
                    <a:pt x="1543" y="1128"/>
                  </a:lnTo>
                  <a:lnTo>
                    <a:pt x="1543" y="1125"/>
                  </a:lnTo>
                  <a:lnTo>
                    <a:pt x="1546" y="1125"/>
                  </a:lnTo>
                  <a:lnTo>
                    <a:pt x="1543" y="1125"/>
                  </a:lnTo>
                  <a:lnTo>
                    <a:pt x="1546" y="1125"/>
                  </a:lnTo>
                  <a:lnTo>
                    <a:pt x="1543" y="1125"/>
                  </a:lnTo>
                  <a:lnTo>
                    <a:pt x="1546" y="1125"/>
                  </a:lnTo>
                  <a:lnTo>
                    <a:pt x="1543" y="1125"/>
                  </a:lnTo>
                  <a:lnTo>
                    <a:pt x="1546" y="1123"/>
                  </a:lnTo>
                  <a:lnTo>
                    <a:pt x="1543" y="1123"/>
                  </a:lnTo>
                  <a:lnTo>
                    <a:pt x="1543" y="1120"/>
                  </a:lnTo>
                  <a:lnTo>
                    <a:pt x="1546" y="1120"/>
                  </a:lnTo>
                  <a:lnTo>
                    <a:pt x="1546" y="1118"/>
                  </a:lnTo>
                  <a:lnTo>
                    <a:pt x="1548" y="1118"/>
                  </a:lnTo>
                  <a:lnTo>
                    <a:pt x="1548" y="1120"/>
                  </a:lnTo>
                  <a:lnTo>
                    <a:pt x="1548" y="1118"/>
                  </a:lnTo>
                  <a:lnTo>
                    <a:pt x="1551" y="1118"/>
                  </a:lnTo>
                  <a:lnTo>
                    <a:pt x="1553" y="1118"/>
                  </a:lnTo>
                  <a:lnTo>
                    <a:pt x="1553" y="1115"/>
                  </a:lnTo>
                  <a:lnTo>
                    <a:pt x="1556" y="1115"/>
                  </a:lnTo>
                  <a:lnTo>
                    <a:pt x="1559" y="1115"/>
                  </a:lnTo>
                  <a:lnTo>
                    <a:pt x="1561" y="1115"/>
                  </a:lnTo>
                  <a:lnTo>
                    <a:pt x="1564" y="1115"/>
                  </a:lnTo>
                  <a:lnTo>
                    <a:pt x="1566" y="1115"/>
                  </a:lnTo>
                  <a:lnTo>
                    <a:pt x="1566" y="1118"/>
                  </a:lnTo>
                  <a:lnTo>
                    <a:pt x="1574" y="1118"/>
                  </a:lnTo>
                  <a:lnTo>
                    <a:pt x="1574" y="1120"/>
                  </a:lnTo>
                  <a:lnTo>
                    <a:pt x="1566" y="1120"/>
                  </a:lnTo>
                  <a:lnTo>
                    <a:pt x="1566" y="1123"/>
                  </a:lnTo>
                  <a:lnTo>
                    <a:pt x="1569" y="1123"/>
                  </a:lnTo>
                  <a:lnTo>
                    <a:pt x="1569" y="1125"/>
                  </a:lnTo>
                  <a:lnTo>
                    <a:pt x="1572" y="1125"/>
                  </a:lnTo>
                  <a:lnTo>
                    <a:pt x="1574" y="1125"/>
                  </a:lnTo>
                  <a:lnTo>
                    <a:pt x="1577" y="1125"/>
                  </a:lnTo>
                  <a:lnTo>
                    <a:pt x="1577" y="1123"/>
                  </a:lnTo>
                  <a:lnTo>
                    <a:pt x="1577" y="1118"/>
                  </a:lnTo>
                  <a:lnTo>
                    <a:pt x="1580" y="1115"/>
                  </a:lnTo>
                  <a:lnTo>
                    <a:pt x="1580" y="1112"/>
                  </a:lnTo>
                  <a:lnTo>
                    <a:pt x="1580" y="1110"/>
                  </a:lnTo>
                  <a:lnTo>
                    <a:pt x="1585" y="1099"/>
                  </a:lnTo>
                  <a:lnTo>
                    <a:pt x="1587" y="1097"/>
                  </a:lnTo>
                  <a:lnTo>
                    <a:pt x="1587" y="1092"/>
                  </a:lnTo>
                  <a:lnTo>
                    <a:pt x="1590" y="1086"/>
                  </a:lnTo>
                  <a:lnTo>
                    <a:pt x="1593" y="1086"/>
                  </a:lnTo>
                  <a:lnTo>
                    <a:pt x="1593" y="1084"/>
                  </a:lnTo>
                  <a:lnTo>
                    <a:pt x="1595" y="1084"/>
                  </a:lnTo>
                  <a:lnTo>
                    <a:pt x="1598" y="1081"/>
                  </a:lnTo>
                  <a:lnTo>
                    <a:pt x="1606" y="1081"/>
                  </a:lnTo>
                  <a:lnTo>
                    <a:pt x="1608" y="1081"/>
                  </a:lnTo>
                  <a:lnTo>
                    <a:pt x="1613" y="1081"/>
                  </a:lnTo>
                  <a:lnTo>
                    <a:pt x="1616" y="1081"/>
                  </a:lnTo>
                  <a:lnTo>
                    <a:pt x="1619" y="1081"/>
                  </a:lnTo>
                  <a:lnTo>
                    <a:pt x="1619" y="1078"/>
                  </a:lnTo>
                  <a:lnTo>
                    <a:pt x="1626" y="1078"/>
                  </a:lnTo>
                  <a:lnTo>
                    <a:pt x="1629" y="1078"/>
                  </a:lnTo>
                  <a:lnTo>
                    <a:pt x="1632" y="1078"/>
                  </a:lnTo>
                  <a:lnTo>
                    <a:pt x="1632" y="1076"/>
                  </a:lnTo>
                  <a:lnTo>
                    <a:pt x="1632" y="1073"/>
                  </a:lnTo>
                  <a:lnTo>
                    <a:pt x="1634" y="1068"/>
                  </a:lnTo>
                  <a:lnTo>
                    <a:pt x="1634" y="1065"/>
                  </a:lnTo>
                  <a:lnTo>
                    <a:pt x="1637" y="1065"/>
                  </a:lnTo>
                  <a:lnTo>
                    <a:pt x="1637" y="1063"/>
                  </a:lnTo>
                  <a:lnTo>
                    <a:pt x="1634" y="1060"/>
                  </a:lnTo>
                  <a:lnTo>
                    <a:pt x="1637" y="1060"/>
                  </a:lnTo>
                  <a:lnTo>
                    <a:pt x="1637" y="1063"/>
                  </a:lnTo>
                  <a:lnTo>
                    <a:pt x="1637" y="1060"/>
                  </a:lnTo>
                  <a:lnTo>
                    <a:pt x="1640" y="1060"/>
                  </a:lnTo>
                  <a:lnTo>
                    <a:pt x="1642" y="1060"/>
                  </a:lnTo>
                  <a:lnTo>
                    <a:pt x="1642" y="1058"/>
                  </a:lnTo>
                  <a:lnTo>
                    <a:pt x="1640" y="1058"/>
                  </a:lnTo>
                  <a:lnTo>
                    <a:pt x="1637" y="1058"/>
                  </a:lnTo>
                  <a:lnTo>
                    <a:pt x="1642" y="1058"/>
                  </a:lnTo>
                  <a:lnTo>
                    <a:pt x="1642" y="1055"/>
                  </a:lnTo>
                  <a:lnTo>
                    <a:pt x="1640" y="1052"/>
                  </a:lnTo>
                  <a:lnTo>
                    <a:pt x="1637" y="1052"/>
                  </a:lnTo>
                  <a:lnTo>
                    <a:pt x="1634" y="1050"/>
                  </a:lnTo>
                  <a:lnTo>
                    <a:pt x="1640" y="1050"/>
                  </a:lnTo>
                  <a:lnTo>
                    <a:pt x="1640" y="1042"/>
                  </a:lnTo>
                  <a:lnTo>
                    <a:pt x="1640" y="1039"/>
                  </a:lnTo>
                  <a:lnTo>
                    <a:pt x="1637" y="1039"/>
                  </a:lnTo>
                  <a:lnTo>
                    <a:pt x="1637" y="1034"/>
                  </a:lnTo>
                  <a:lnTo>
                    <a:pt x="1626" y="1026"/>
                  </a:lnTo>
                  <a:lnTo>
                    <a:pt x="1621" y="1021"/>
                  </a:lnTo>
                  <a:lnTo>
                    <a:pt x="1613" y="1024"/>
                  </a:lnTo>
                  <a:lnTo>
                    <a:pt x="1613" y="1026"/>
                  </a:lnTo>
                  <a:lnTo>
                    <a:pt x="1613" y="1024"/>
                  </a:lnTo>
                  <a:lnTo>
                    <a:pt x="1608" y="1024"/>
                  </a:lnTo>
                  <a:lnTo>
                    <a:pt x="1606" y="1024"/>
                  </a:lnTo>
                  <a:lnTo>
                    <a:pt x="1606" y="1026"/>
                  </a:lnTo>
                  <a:lnTo>
                    <a:pt x="1603" y="1026"/>
                  </a:lnTo>
                  <a:lnTo>
                    <a:pt x="1600" y="1026"/>
                  </a:lnTo>
                  <a:lnTo>
                    <a:pt x="1598" y="1026"/>
                  </a:lnTo>
                  <a:lnTo>
                    <a:pt x="1598" y="1024"/>
                  </a:lnTo>
                  <a:lnTo>
                    <a:pt x="1598" y="1021"/>
                  </a:lnTo>
                  <a:lnTo>
                    <a:pt x="1595" y="1021"/>
                  </a:lnTo>
                  <a:lnTo>
                    <a:pt x="1593" y="1021"/>
                  </a:lnTo>
                  <a:lnTo>
                    <a:pt x="1595" y="1021"/>
                  </a:lnTo>
                  <a:lnTo>
                    <a:pt x="1595" y="1018"/>
                  </a:lnTo>
                  <a:lnTo>
                    <a:pt x="1595" y="1016"/>
                  </a:lnTo>
                  <a:lnTo>
                    <a:pt x="1593" y="1016"/>
                  </a:lnTo>
                  <a:lnTo>
                    <a:pt x="1593" y="1013"/>
                  </a:lnTo>
                  <a:lnTo>
                    <a:pt x="1585" y="1011"/>
                  </a:lnTo>
                  <a:lnTo>
                    <a:pt x="1585" y="1008"/>
                  </a:lnTo>
                  <a:lnTo>
                    <a:pt x="1587" y="1005"/>
                  </a:lnTo>
                  <a:lnTo>
                    <a:pt x="1590" y="1003"/>
                  </a:lnTo>
                  <a:lnTo>
                    <a:pt x="1590" y="1000"/>
                  </a:lnTo>
                  <a:lnTo>
                    <a:pt x="1593" y="1003"/>
                  </a:lnTo>
                  <a:lnTo>
                    <a:pt x="1600" y="1005"/>
                  </a:lnTo>
                  <a:lnTo>
                    <a:pt x="1600" y="1008"/>
                  </a:lnTo>
                  <a:lnTo>
                    <a:pt x="1600" y="1005"/>
                  </a:lnTo>
                  <a:lnTo>
                    <a:pt x="1603" y="1005"/>
                  </a:lnTo>
                  <a:lnTo>
                    <a:pt x="1606" y="1005"/>
                  </a:lnTo>
                  <a:lnTo>
                    <a:pt x="1606" y="1003"/>
                  </a:lnTo>
                  <a:lnTo>
                    <a:pt x="1606" y="1000"/>
                  </a:lnTo>
                  <a:lnTo>
                    <a:pt x="1608" y="1000"/>
                  </a:lnTo>
                  <a:lnTo>
                    <a:pt x="1608" y="998"/>
                  </a:lnTo>
                  <a:lnTo>
                    <a:pt x="1611" y="998"/>
                  </a:lnTo>
                  <a:lnTo>
                    <a:pt x="1611" y="995"/>
                  </a:lnTo>
                  <a:lnTo>
                    <a:pt x="1613" y="995"/>
                  </a:lnTo>
                  <a:lnTo>
                    <a:pt x="1613" y="992"/>
                  </a:lnTo>
                  <a:lnTo>
                    <a:pt x="1613" y="990"/>
                  </a:lnTo>
                  <a:lnTo>
                    <a:pt x="1613" y="987"/>
                  </a:lnTo>
                  <a:lnTo>
                    <a:pt x="1613" y="984"/>
                  </a:lnTo>
                  <a:lnTo>
                    <a:pt x="1613" y="982"/>
                  </a:lnTo>
                  <a:lnTo>
                    <a:pt x="1616" y="982"/>
                  </a:lnTo>
                  <a:lnTo>
                    <a:pt x="1619" y="982"/>
                  </a:lnTo>
                  <a:lnTo>
                    <a:pt x="1621" y="982"/>
                  </a:lnTo>
                  <a:lnTo>
                    <a:pt x="1621" y="979"/>
                  </a:lnTo>
                  <a:lnTo>
                    <a:pt x="1621" y="977"/>
                  </a:lnTo>
                  <a:lnTo>
                    <a:pt x="1624" y="977"/>
                  </a:lnTo>
                  <a:lnTo>
                    <a:pt x="1624" y="974"/>
                  </a:lnTo>
                  <a:lnTo>
                    <a:pt x="1624" y="971"/>
                  </a:lnTo>
                  <a:lnTo>
                    <a:pt x="1624" y="969"/>
                  </a:lnTo>
                  <a:lnTo>
                    <a:pt x="1624" y="966"/>
                  </a:lnTo>
                  <a:lnTo>
                    <a:pt x="1621" y="966"/>
                  </a:lnTo>
                  <a:lnTo>
                    <a:pt x="1621" y="964"/>
                  </a:lnTo>
                  <a:lnTo>
                    <a:pt x="1621" y="966"/>
                  </a:lnTo>
                  <a:lnTo>
                    <a:pt x="1621" y="964"/>
                  </a:lnTo>
                  <a:lnTo>
                    <a:pt x="1619" y="964"/>
                  </a:lnTo>
                  <a:lnTo>
                    <a:pt x="1616" y="964"/>
                  </a:lnTo>
                  <a:lnTo>
                    <a:pt x="1613" y="961"/>
                  </a:lnTo>
                  <a:lnTo>
                    <a:pt x="1613" y="958"/>
                  </a:lnTo>
                  <a:lnTo>
                    <a:pt x="1613" y="956"/>
                  </a:lnTo>
                  <a:lnTo>
                    <a:pt x="1613" y="953"/>
                  </a:lnTo>
                  <a:lnTo>
                    <a:pt x="1616" y="953"/>
                  </a:lnTo>
                  <a:lnTo>
                    <a:pt x="1616" y="950"/>
                  </a:lnTo>
                  <a:lnTo>
                    <a:pt x="1616" y="948"/>
                  </a:lnTo>
                  <a:lnTo>
                    <a:pt x="1619" y="948"/>
                  </a:lnTo>
                  <a:lnTo>
                    <a:pt x="1619" y="945"/>
                  </a:lnTo>
                  <a:lnTo>
                    <a:pt x="1619" y="943"/>
                  </a:lnTo>
                  <a:lnTo>
                    <a:pt x="1621" y="943"/>
                  </a:lnTo>
                  <a:lnTo>
                    <a:pt x="1619" y="943"/>
                  </a:lnTo>
                  <a:lnTo>
                    <a:pt x="1621" y="940"/>
                  </a:lnTo>
                  <a:lnTo>
                    <a:pt x="1621" y="937"/>
                  </a:lnTo>
                  <a:lnTo>
                    <a:pt x="1624" y="937"/>
                  </a:lnTo>
                  <a:lnTo>
                    <a:pt x="1624" y="935"/>
                  </a:lnTo>
                  <a:lnTo>
                    <a:pt x="1624" y="932"/>
                  </a:lnTo>
                  <a:lnTo>
                    <a:pt x="1626" y="932"/>
                  </a:lnTo>
                  <a:lnTo>
                    <a:pt x="1626" y="935"/>
                  </a:lnTo>
                  <a:lnTo>
                    <a:pt x="1629" y="935"/>
                  </a:lnTo>
                  <a:lnTo>
                    <a:pt x="1632" y="935"/>
                  </a:lnTo>
                  <a:lnTo>
                    <a:pt x="1632" y="932"/>
                  </a:lnTo>
                  <a:lnTo>
                    <a:pt x="1634" y="932"/>
                  </a:lnTo>
                  <a:lnTo>
                    <a:pt x="1637" y="932"/>
                  </a:lnTo>
                  <a:lnTo>
                    <a:pt x="1637" y="930"/>
                  </a:lnTo>
                  <a:lnTo>
                    <a:pt x="1637" y="932"/>
                  </a:lnTo>
                  <a:lnTo>
                    <a:pt x="1640" y="932"/>
                  </a:lnTo>
                  <a:lnTo>
                    <a:pt x="1640" y="930"/>
                  </a:lnTo>
                  <a:lnTo>
                    <a:pt x="1642" y="930"/>
                  </a:lnTo>
                  <a:lnTo>
                    <a:pt x="1645" y="930"/>
                  </a:lnTo>
                  <a:lnTo>
                    <a:pt x="1647" y="930"/>
                  </a:lnTo>
                  <a:lnTo>
                    <a:pt x="1650" y="930"/>
                  </a:lnTo>
                  <a:lnTo>
                    <a:pt x="1653" y="930"/>
                  </a:lnTo>
                  <a:lnTo>
                    <a:pt x="1653" y="927"/>
                  </a:lnTo>
                  <a:lnTo>
                    <a:pt x="1655" y="927"/>
                  </a:lnTo>
                  <a:lnTo>
                    <a:pt x="1655" y="930"/>
                  </a:lnTo>
                  <a:lnTo>
                    <a:pt x="1658" y="930"/>
                  </a:lnTo>
                  <a:lnTo>
                    <a:pt x="1660" y="930"/>
                  </a:lnTo>
                  <a:lnTo>
                    <a:pt x="1663" y="930"/>
                  </a:lnTo>
                  <a:lnTo>
                    <a:pt x="1663" y="932"/>
                  </a:lnTo>
                  <a:lnTo>
                    <a:pt x="1666" y="932"/>
                  </a:lnTo>
                  <a:lnTo>
                    <a:pt x="1666" y="930"/>
                  </a:lnTo>
                  <a:lnTo>
                    <a:pt x="1666" y="932"/>
                  </a:lnTo>
                  <a:lnTo>
                    <a:pt x="1668" y="932"/>
                  </a:lnTo>
                  <a:lnTo>
                    <a:pt x="1671" y="930"/>
                  </a:lnTo>
                  <a:lnTo>
                    <a:pt x="1671" y="932"/>
                  </a:lnTo>
                  <a:lnTo>
                    <a:pt x="1671" y="930"/>
                  </a:lnTo>
                  <a:lnTo>
                    <a:pt x="1673" y="930"/>
                  </a:lnTo>
                  <a:lnTo>
                    <a:pt x="1673" y="927"/>
                  </a:lnTo>
                  <a:lnTo>
                    <a:pt x="1676" y="927"/>
                  </a:lnTo>
                  <a:lnTo>
                    <a:pt x="1676" y="924"/>
                  </a:lnTo>
                  <a:lnTo>
                    <a:pt x="1676" y="927"/>
                  </a:lnTo>
                  <a:lnTo>
                    <a:pt x="1676" y="924"/>
                  </a:lnTo>
                  <a:lnTo>
                    <a:pt x="1679" y="924"/>
                  </a:lnTo>
                  <a:lnTo>
                    <a:pt x="1679" y="922"/>
                  </a:lnTo>
                  <a:lnTo>
                    <a:pt x="1681" y="922"/>
                  </a:lnTo>
                  <a:lnTo>
                    <a:pt x="1681" y="919"/>
                  </a:lnTo>
                  <a:lnTo>
                    <a:pt x="1684" y="919"/>
                  </a:lnTo>
                  <a:lnTo>
                    <a:pt x="1687" y="919"/>
                  </a:lnTo>
                  <a:lnTo>
                    <a:pt x="1687" y="917"/>
                  </a:lnTo>
                  <a:lnTo>
                    <a:pt x="1689" y="917"/>
                  </a:lnTo>
                  <a:close/>
                  <a:moveTo>
                    <a:pt x="2543" y="890"/>
                  </a:moveTo>
                  <a:lnTo>
                    <a:pt x="2545" y="890"/>
                  </a:lnTo>
                  <a:lnTo>
                    <a:pt x="2545" y="893"/>
                  </a:lnTo>
                  <a:lnTo>
                    <a:pt x="2548" y="893"/>
                  </a:lnTo>
                  <a:lnTo>
                    <a:pt x="2551" y="893"/>
                  </a:lnTo>
                  <a:lnTo>
                    <a:pt x="2551" y="896"/>
                  </a:lnTo>
                  <a:lnTo>
                    <a:pt x="2551" y="898"/>
                  </a:lnTo>
                  <a:lnTo>
                    <a:pt x="2551" y="896"/>
                  </a:lnTo>
                  <a:lnTo>
                    <a:pt x="2553" y="896"/>
                  </a:lnTo>
                  <a:lnTo>
                    <a:pt x="2553" y="898"/>
                  </a:lnTo>
                  <a:lnTo>
                    <a:pt x="2551" y="898"/>
                  </a:lnTo>
                  <a:lnTo>
                    <a:pt x="2553" y="898"/>
                  </a:lnTo>
                  <a:lnTo>
                    <a:pt x="2551" y="898"/>
                  </a:lnTo>
                  <a:lnTo>
                    <a:pt x="2551" y="901"/>
                  </a:lnTo>
                  <a:lnTo>
                    <a:pt x="2553" y="901"/>
                  </a:lnTo>
                  <a:lnTo>
                    <a:pt x="2551" y="901"/>
                  </a:lnTo>
                  <a:lnTo>
                    <a:pt x="2553" y="901"/>
                  </a:lnTo>
                  <a:lnTo>
                    <a:pt x="2553" y="903"/>
                  </a:lnTo>
                  <a:lnTo>
                    <a:pt x="2551" y="906"/>
                  </a:lnTo>
                  <a:lnTo>
                    <a:pt x="2551" y="909"/>
                  </a:lnTo>
                  <a:lnTo>
                    <a:pt x="2551" y="911"/>
                  </a:lnTo>
                  <a:lnTo>
                    <a:pt x="2551" y="914"/>
                  </a:lnTo>
                  <a:lnTo>
                    <a:pt x="2551" y="917"/>
                  </a:lnTo>
                  <a:lnTo>
                    <a:pt x="2551" y="914"/>
                  </a:lnTo>
                  <a:lnTo>
                    <a:pt x="2548" y="914"/>
                  </a:lnTo>
                  <a:lnTo>
                    <a:pt x="2545" y="914"/>
                  </a:lnTo>
                  <a:lnTo>
                    <a:pt x="2545" y="917"/>
                  </a:lnTo>
                  <a:lnTo>
                    <a:pt x="2543" y="917"/>
                  </a:lnTo>
                  <a:lnTo>
                    <a:pt x="2540" y="917"/>
                  </a:lnTo>
                  <a:lnTo>
                    <a:pt x="2540" y="919"/>
                  </a:lnTo>
                  <a:lnTo>
                    <a:pt x="2537" y="919"/>
                  </a:lnTo>
                  <a:lnTo>
                    <a:pt x="2535" y="919"/>
                  </a:lnTo>
                  <a:lnTo>
                    <a:pt x="2532" y="919"/>
                  </a:lnTo>
                  <a:lnTo>
                    <a:pt x="2530" y="919"/>
                  </a:lnTo>
                  <a:lnTo>
                    <a:pt x="2530" y="922"/>
                  </a:lnTo>
                  <a:lnTo>
                    <a:pt x="2527" y="919"/>
                  </a:lnTo>
                  <a:lnTo>
                    <a:pt x="2530" y="919"/>
                  </a:lnTo>
                  <a:lnTo>
                    <a:pt x="2527" y="919"/>
                  </a:lnTo>
                  <a:lnTo>
                    <a:pt x="2530" y="919"/>
                  </a:lnTo>
                  <a:lnTo>
                    <a:pt x="2527" y="919"/>
                  </a:lnTo>
                  <a:lnTo>
                    <a:pt x="2527" y="917"/>
                  </a:lnTo>
                  <a:lnTo>
                    <a:pt x="2527" y="914"/>
                  </a:lnTo>
                  <a:lnTo>
                    <a:pt x="2527" y="911"/>
                  </a:lnTo>
                  <a:lnTo>
                    <a:pt x="2527" y="909"/>
                  </a:lnTo>
                  <a:lnTo>
                    <a:pt x="2527" y="906"/>
                  </a:lnTo>
                  <a:lnTo>
                    <a:pt x="2527" y="903"/>
                  </a:lnTo>
                  <a:lnTo>
                    <a:pt x="2527" y="901"/>
                  </a:lnTo>
                  <a:lnTo>
                    <a:pt x="2530" y="901"/>
                  </a:lnTo>
                  <a:lnTo>
                    <a:pt x="2532" y="901"/>
                  </a:lnTo>
                  <a:lnTo>
                    <a:pt x="2532" y="898"/>
                  </a:lnTo>
                  <a:lnTo>
                    <a:pt x="2535" y="898"/>
                  </a:lnTo>
                  <a:lnTo>
                    <a:pt x="2535" y="896"/>
                  </a:lnTo>
                  <a:lnTo>
                    <a:pt x="2537" y="896"/>
                  </a:lnTo>
                  <a:lnTo>
                    <a:pt x="2537" y="893"/>
                  </a:lnTo>
                  <a:lnTo>
                    <a:pt x="2540" y="893"/>
                  </a:lnTo>
                  <a:lnTo>
                    <a:pt x="2540" y="890"/>
                  </a:lnTo>
                  <a:lnTo>
                    <a:pt x="2543" y="890"/>
                  </a:lnTo>
                  <a:lnTo>
                    <a:pt x="2540" y="890"/>
                  </a:lnTo>
                  <a:lnTo>
                    <a:pt x="2543" y="890"/>
                  </a:lnTo>
                  <a:close/>
                  <a:moveTo>
                    <a:pt x="2399" y="755"/>
                  </a:moveTo>
                  <a:lnTo>
                    <a:pt x="2399" y="757"/>
                  </a:lnTo>
                  <a:lnTo>
                    <a:pt x="2402" y="757"/>
                  </a:lnTo>
                  <a:lnTo>
                    <a:pt x="2399" y="757"/>
                  </a:lnTo>
                  <a:lnTo>
                    <a:pt x="2402" y="757"/>
                  </a:lnTo>
                  <a:lnTo>
                    <a:pt x="2402" y="760"/>
                  </a:lnTo>
                  <a:lnTo>
                    <a:pt x="2399" y="760"/>
                  </a:lnTo>
                  <a:lnTo>
                    <a:pt x="2399" y="762"/>
                  </a:lnTo>
                  <a:lnTo>
                    <a:pt x="2402" y="762"/>
                  </a:lnTo>
                  <a:lnTo>
                    <a:pt x="2404" y="762"/>
                  </a:lnTo>
                  <a:lnTo>
                    <a:pt x="2404" y="765"/>
                  </a:lnTo>
                  <a:lnTo>
                    <a:pt x="2407" y="765"/>
                  </a:lnTo>
                  <a:lnTo>
                    <a:pt x="2407" y="768"/>
                  </a:lnTo>
                  <a:lnTo>
                    <a:pt x="2404" y="768"/>
                  </a:lnTo>
                  <a:lnTo>
                    <a:pt x="2407" y="768"/>
                  </a:lnTo>
                  <a:lnTo>
                    <a:pt x="2404" y="768"/>
                  </a:lnTo>
                  <a:lnTo>
                    <a:pt x="2404" y="770"/>
                  </a:lnTo>
                  <a:lnTo>
                    <a:pt x="2407" y="770"/>
                  </a:lnTo>
                  <a:lnTo>
                    <a:pt x="2404" y="770"/>
                  </a:lnTo>
                  <a:lnTo>
                    <a:pt x="2407" y="770"/>
                  </a:lnTo>
                  <a:lnTo>
                    <a:pt x="2407" y="773"/>
                  </a:lnTo>
                  <a:lnTo>
                    <a:pt x="2410" y="773"/>
                  </a:lnTo>
                  <a:lnTo>
                    <a:pt x="2410" y="775"/>
                  </a:lnTo>
                  <a:lnTo>
                    <a:pt x="2412" y="775"/>
                  </a:lnTo>
                  <a:lnTo>
                    <a:pt x="2415" y="775"/>
                  </a:lnTo>
                  <a:lnTo>
                    <a:pt x="2415" y="773"/>
                  </a:lnTo>
                  <a:lnTo>
                    <a:pt x="2417" y="773"/>
                  </a:lnTo>
                  <a:lnTo>
                    <a:pt x="2420" y="773"/>
                  </a:lnTo>
                  <a:lnTo>
                    <a:pt x="2423" y="773"/>
                  </a:lnTo>
                  <a:lnTo>
                    <a:pt x="2425" y="773"/>
                  </a:lnTo>
                  <a:lnTo>
                    <a:pt x="2425" y="775"/>
                  </a:lnTo>
                  <a:lnTo>
                    <a:pt x="2428" y="775"/>
                  </a:lnTo>
                  <a:lnTo>
                    <a:pt x="2430" y="775"/>
                  </a:lnTo>
                  <a:lnTo>
                    <a:pt x="2430" y="778"/>
                  </a:lnTo>
                  <a:lnTo>
                    <a:pt x="2433" y="778"/>
                  </a:lnTo>
                  <a:lnTo>
                    <a:pt x="2430" y="778"/>
                  </a:lnTo>
                  <a:lnTo>
                    <a:pt x="2433" y="778"/>
                  </a:lnTo>
                  <a:lnTo>
                    <a:pt x="2433" y="781"/>
                  </a:lnTo>
                  <a:lnTo>
                    <a:pt x="2433" y="778"/>
                  </a:lnTo>
                  <a:lnTo>
                    <a:pt x="2433" y="781"/>
                  </a:lnTo>
                  <a:lnTo>
                    <a:pt x="2433" y="778"/>
                  </a:lnTo>
                  <a:lnTo>
                    <a:pt x="2436" y="778"/>
                  </a:lnTo>
                  <a:lnTo>
                    <a:pt x="2436" y="781"/>
                  </a:lnTo>
                  <a:lnTo>
                    <a:pt x="2436" y="783"/>
                  </a:lnTo>
                  <a:lnTo>
                    <a:pt x="2438" y="783"/>
                  </a:lnTo>
                  <a:lnTo>
                    <a:pt x="2438" y="786"/>
                  </a:lnTo>
                  <a:lnTo>
                    <a:pt x="2438" y="789"/>
                  </a:lnTo>
                  <a:lnTo>
                    <a:pt x="2441" y="789"/>
                  </a:lnTo>
                  <a:lnTo>
                    <a:pt x="2438" y="789"/>
                  </a:lnTo>
                  <a:lnTo>
                    <a:pt x="2441" y="789"/>
                  </a:lnTo>
                  <a:lnTo>
                    <a:pt x="2441" y="791"/>
                  </a:lnTo>
                  <a:lnTo>
                    <a:pt x="2441" y="794"/>
                  </a:lnTo>
                  <a:lnTo>
                    <a:pt x="2441" y="791"/>
                  </a:lnTo>
                  <a:lnTo>
                    <a:pt x="2441" y="794"/>
                  </a:lnTo>
                  <a:lnTo>
                    <a:pt x="2441" y="796"/>
                  </a:lnTo>
                  <a:lnTo>
                    <a:pt x="2441" y="799"/>
                  </a:lnTo>
                  <a:lnTo>
                    <a:pt x="2441" y="802"/>
                  </a:lnTo>
                  <a:lnTo>
                    <a:pt x="2438" y="802"/>
                  </a:lnTo>
                  <a:lnTo>
                    <a:pt x="2438" y="804"/>
                  </a:lnTo>
                  <a:lnTo>
                    <a:pt x="2438" y="807"/>
                  </a:lnTo>
                  <a:lnTo>
                    <a:pt x="2436" y="807"/>
                  </a:lnTo>
                  <a:lnTo>
                    <a:pt x="2438" y="807"/>
                  </a:lnTo>
                  <a:lnTo>
                    <a:pt x="2436" y="807"/>
                  </a:lnTo>
                  <a:lnTo>
                    <a:pt x="2438" y="807"/>
                  </a:lnTo>
                  <a:lnTo>
                    <a:pt x="2436" y="807"/>
                  </a:lnTo>
                  <a:lnTo>
                    <a:pt x="2438" y="807"/>
                  </a:lnTo>
                  <a:lnTo>
                    <a:pt x="2438" y="809"/>
                  </a:lnTo>
                  <a:lnTo>
                    <a:pt x="2436" y="809"/>
                  </a:lnTo>
                  <a:lnTo>
                    <a:pt x="2438" y="809"/>
                  </a:lnTo>
                  <a:lnTo>
                    <a:pt x="2436" y="809"/>
                  </a:lnTo>
                  <a:lnTo>
                    <a:pt x="2436" y="812"/>
                  </a:lnTo>
                  <a:lnTo>
                    <a:pt x="2433" y="812"/>
                  </a:lnTo>
                  <a:lnTo>
                    <a:pt x="2433" y="815"/>
                  </a:lnTo>
                  <a:lnTo>
                    <a:pt x="2433" y="817"/>
                  </a:lnTo>
                  <a:lnTo>
                    <a:pt x="2433" y="820"/>
                  </a:lnTo>
                  <a:lnTo>
                    <a:pt x="2430" y="820"/>
                  </a:lnTo>
                  <a:lnTo>
                    <a:pt x="2428" y="820"/>
                  </a:lnTo>
                  <a:lnTo>
                    <a:pt x="2428" y="823"/>
                  </a:lnTo>
                  <a:lnTo>
                    <a:pt x="2425" y="823"/>
                  </a:lnTo>
                  <a:lnTo>
                    <a:pt x="2423" y="823"/>
                  </a:lnTo>
                  <a:lnTo>
                    <a:pt x="2423" y="825"/>
                  </a:lnTo>
                  <a:lnTo>
                    <a:pt x="2420" y="825"/>
                  </a:lnTo>
                  <a:lnTo>
                    <a:pt x="2420" y="828"/>
                  </a:lnTo>
                  <a:lnTo>
                    <a:pt x="2420" y="830"/>
                  </a:lnTo>
                  <a:lnTo>
                    <a:pt x="2417" y="830"/>
                  </a:lnTo>
                  <a:lnTo>
                    <a:pt x="2417" y="833"/>
                  </a:lnTo>
                  <a:lnTo>
                    <a:pt x="2420" y="833"/>
                  </a:lnTo>
                  <a:lnTo>
                    <a:pt x="2417" y="833"/>
                  </a:lnTo>
                  <a:lnTo>
                    <a:pt x="2417" y="836"/>
                  </a:lnTo>
                  <a:lnTo>
                    <a:pt x="2417" y="838"/>
                  </a:lnTo>
                  <a:lnTo>
                    <a:pt x="2420" y="838"/>
                  </a:lnTo>
                  <a:lnTo>
                    <a:pt x="2417" y="838"/>
                  </a:lnTo>
                  <a:lnTo>
                    <a:pt x="2417" y="841"/>
                  </a:lnTo>
                  <a:lnTo>
                    <a:pt x="2417" y="843"/>
                  </a:lnTo>
                  <a:lnTo>
                    <a:pt x="2417" y="846"/>
                  </a:lnTo>
                  <a:lnTo>
                    <a:pt x="2417" y="849"/>
                  </a:lnTo>
                  <a:lnTo>
                    <a:pt x="2417" y="851"/>
                  </a:lnTo>
                  <a:lnTo>
                    <a:pt x="2417" y="854"/>
                  </a:lnTo>
                  <a:lnTo>
                    <a:pt x="2417" y="856"/>
                  </a:lnTo>
                  <a:lnTo>
                    <a:pt x="2420" y="859"/>
                  </a:lnTo>
                  <a:lnTo>
                    <a:pt x="2420" y="862"/>
                  </a:lnTo>
                  <a:lnTo>
                    <a:pt x="2420" y="864"/>
                  </a:lnTo>
                  <a:lnTo>
                    <a:pt x="2423" y="864"/>
                  </a:lnTo>
                  <a:lnTo>
                    <a:pt x="2425" y="864"/>
                  </a:lnTo>
                  <a:lnTo>
                    <a:pt x="2425" y="867"/>
                  </a:lnTo>
                  <a:lnTo>
                    <a:pt x="2425" y="864"/>
                  </a:lnTo>
                  <a:lnTo>
                    <a:pt x="2425" y="867"/>
                  </a:lnTo>
                  <a:lnTo>
                    <a:pt x="2428" y="867"/>
                  </a:lnTo>
                  <a:lnTo>
                    <a:pt x="2430" y="867"/>
                  </a:lnTo>
                  <a:lnTo>
                    <a:pt x="2430" y="870"/>
                  </a:lnTo>
                  <a:lnTo>
                    <a:pt x="2430" y="867"/>
                  </a:lnTo>
                  <a:lnTo>
                    <a:pt x="2430" y="870"/>
                  </a:lnTo>
                  <a:lnTo>
                    <a:pt x="2433" y="870"/>
                  </a:lnTo>
                  <a:lnTo>
                    <a:pt x="2433" y="872"/>
                  </a:lnTo>
                  <a:lnTo>
                    <a:pt x="2436" y="872"/>
                  </a:lnTo>
                  <a:lnTo>
                    <a:pt x="2438" y="875"/>
                  </a:lnTo>
                  <a:lnTo>
                    <a:pt x="2438" y="877"/>
                  </a:lnTo>
                  <a:lnTo>
                    <a:pt x="2441" y="877"/>
                  </a:lnTo>
                  <a:lnTo>
                    <a:pt x="2443" y="877"/>
                  </a:lnTo>
                  <a:lnTo>
                    <a:pt x="2443" y="880"/>
                  </a:lnTo>
                  <a:lnTo>
                    <a:pt x="2441" y="880"/>
                  </a:lnTo>
                  <a:lnTo>
                    <a:pt x="2443" y="880"/>
                  </a:lnTo>
                  <a:lnTo>
                    <a:pt x="2443" y="883"/>
                  </a:lnTo>
                  <a:lnTo>
                    <a:pt x="2446" y="883"/>
                  </a:lnTo>
                  <a:lnTo>
                    <a:pt x="2446" y="885"/>
                  </a:lnTo>
                  <a:lnTo>
                    <a:pt x="2449" y="885"/>
                  </a:lnTo>
                  <a:lnTo>
                    <a:pt x="2451" y="885"/>
                  </a:lnTo>
                  <a:lnTo>
                    <a:pt x="2454" y="885"/>
                  </a:lnTo>
                  <a:lnTo>
                    <a:pt x="2454" y="888"/>
                  </a:lnTo>
                  <a:lnTo>
                    <a:pt x="2457" y="888"/>
                  </a:lnTo>
                  <a:lnTo>
                    <a:pt x="2454" y="888"/>
                  </a:lnTo>
                  <a:lnTo>
                    <a:pt x="2457" y="888"/>
                  </a:lnTo>
                  <a:lnTo>
                    <a:pt x="2457" y="890"/>
                  </a:lnTo>
                  <a:lnTo>
                    <a:pt x="2459" y="888"/>
                  </a:lnTo>
                  <a:lnTo>
                    <a:pt x="2459" y="890"/>
                  </a:lnTo>
                  <a:lnTo>
                    <a:pt x="2459" y="888"/>
                  </a:lnTo>
                  <a:lnTo>
                    <a:pt x="2462" y="888"/>
                  </a:lnTo>
                  <a:lnTo>
                    <a:pt x="2462" y="890"/>
                  </a:lnTo>
                  <a:lnTo>
                    <a:pt x="2464" y="890"/>
                  </a:lnTo>
                  <a:lnTo>
                    <a:pt x="2464" y="893"/>
                  </a:lnTo>
                  <a:lnTo>
                    <a:pt x="2467" y="893"/>
                  </a:lnTo>
                  <a:lnTo>
                    <a:pt x="2467" y="896"/>
                  </a:lnTo>
                  <a:lnTo>
                    <a:pt x="2464" y="896"/>
                  </a:lnTo>
                  <a:lnTo>
                    <a:pt x="2467" y="896"/>
                  </a:lnTo>
                  <a:lnTo>
                    <a:pt x="2464" y="896"/>
                  </a:lnTo>
                  <a:lnTo>
                    <a:pt x="2464" y="898"/>
                  </a:lnTo>
                  <a:lnTo>
                    <a:pt x="2464" y="896"/>
                  </a:lnTo>
                  <a:lnTo>
                    <a:pt x="2464" y="898"/>
                  </a:lnTo>
                  <a:lnTo>
                    <a:pt x="2462" y="898"/>
                  </a:lnTo>
                  <a:lnTo>
                    <a:pt x="2462" y="901"/>
                  </a:lnTo>
                  <a:lnTo>
                    <a:pt x="2462" y="903"/>
                  </a:lnTo>
                  <a:lnTo>
                    <a:pt x="2462" y="901"/>
                  </a:lnTo>
                  <a:lnTo>
                    <a:pt x="2462" y="903"/>
                  </a:lnTo>
                  <a:lnTo>
                    <a:pt x="2462" y="906"/>
                  </a:lnTo>
                  <a:lnTo>
                    <a:pt x="2462" y="909"/>
                  </a:lnTo>
                  <a:lnTo>
                    <a:pt x="2464" y="909"/>
                  </a:lnTo>
                  <a:lnTo>
                    <a:pt x="2462" y="909"/>
                  </a:lnTo>
                  <a:lnTo>
                    <a:pt x="2464" y="909"/>
                  </a:lnTo>
                  <a:lnTo>
                    <a:pt x="2467" y="909"/>
                  </a:lnTo>
                  <a:lnTo>
                    <a:pt x="2467" y="911"/>
                  </a:lnTo>
                  <a:lnTo>
                    <a:pt x="2467" y="914"/>
                  </a:lnTo>
                  <a:lnTo>
                    <a:pt x="2470" y="914"/>
                  </a:lnTo>
                  <a:lnTo>
                    <a:pt x="2472" y="914"/>
                  </a:lnTo>
                  <a:lnTo>
                    <a:pt x="2472" y="917"/>
                  </a:lnTo>
                  <a:lnTo>
                    <a:pt x="2472" y="919"/>
                  </a:lnTo>
                  <a:lnTo>
                    <a:pt x="2470" y="919"/>
                  </a:lnTo>
                  <a:lnTo>
                    <a:pt x="2472" y="919"/>
                  </a:lnTo>
                  <a:lnTo>
                    <a:pt x="2470" y="919"/>
                  </a:lnTo>
                  <a:lnTo>
                    <a:pt x="2470" y="917"/>
                  </a:lnTo>
                  <a:lnTo>
                    <a:pt x="2470" y="914"/>
                  </a:lnTo>
                  <a:lnTo>
                    <a:pt x="2467" y="914"/>
                  </a:lnTo>
                  <a:lnTo>
                    <a:pt x="2464" y="914"/>
                  </a:lnTo>
                  <a:lnTo>
                    <a:pt x="2462" y="914"/>
                  </a:lnTo>
                  <a:lnTo>
                    <a:pt x="2462" y="917"/>
                  </a:lnTo>
                  <a:lnTo>
                    <a:pt x="2459" y="919"/>
                  </a:lnTo>
                  <a:lnTo>
                    <a:pt x="2459" y="922"/>
                  </a:lnTo>
                  <a:lnTo>
                    <a:pt x="2459" y="924"/>
                  </a:lnTo>
                  <a:lnTo>
                    <a:pt x="2459" y="927"/>
                  </a:lnTo>
                  <a:lnTo>
                    <a:pt x="2462" y="927"/>
                  </a:lnTo>
                  <a:lnTo>
                    <a:pt x="2464" y="927"/>
                  </a:lnTo>
                  <a:lnTo>
                    <a:pt x="2464" y="930"/>
                  </a:lnTo>
                  <a:lnTo>
                    <a:pt x="2464" y="932"/>
                  </a:lnTo>
                  <a:lnTo>
                    <a:pt x="2467" y="932"/>
                  </a:lnTo>
                  <a:lnTo>
                    <a:pt x="2470" y="932"/>
                  </a:lnTo>
                  <a:lnTo>
                    <a:pt x="2470" y="935"/>
                  </a:lnTo>
                  <a:lnTo>
                    <a:pt x="2472" y="935"/>
                  </a:lnTo>
                  <a:lnTo>
                    <a:pt x="2472" y="937"/>
                  </a:lnTo>
                  <a:lnTo>
                    <a:pt x="2475" y="937"/>
                  </a:lnTo>
                  <a:lnTo>
                    <a:pt x="2475" y="940"/>
                  </a:lnTo>
                  <a:lnTo>
                    <a:pt x="2472" y="940"/>
                  </a:lnTo>
                  <a:lnTo>
                    <a:pt x="2475" y="940"/>
                  </a:lnTo>
                  <a:lnTo>
                    <a:pt x="2472" y="940"/>
                  </a:lnTo>
                  <a:lnTo>
                    <a:pt x="2472" y="943"/>
                  </a:lnTo>
                  <a:lnTo>
                    <a:pt x="2475" y="943"/>
                  </a:lnTo>
                  <a:lnTo>
                    <a:pt x="2477" y="940"/>
                  </a:lnTo>
                  <a:lnTo>
                    <a:pt x="2475" y="940"/>
                  </a:lnTo>
                  <a:lnTo>
                    <a:pt x="2477" y="940"/>
                  </a:lnTo>
                  <a:lnTo>
                    <a:pt x="2475" y="943"/>
                  </a:lnTo>
                  <a:lnTo>
                    <a:pt x="2475" y="945"/>
                  </a:lnTo>
                  <a:lnTo>
                    <a:pt x="2475" y="948"/>
                  </a:lnTo>
                  <a:lnTo>
                    <a:pt x="2475" y="950"/>
                  </a:lnTo>
                  <a:lnTo>
                    <a:pt x="2477" y="950"/>
                  </a:lnTo>
                  <a:lnTo>
                    <a:pt x="2480" y="950"/>
                  </a:lnTo>
                  <a:lnTo>
                    <a:pt x="2480" y="953"/>
                  </a:lnTo>
                  <a:lnTo>
                    <a:pt x="2483" y="953"/>
                  </a:lnTo>
                  <a:lnTo>
                    <a:pt x="2485" y="953"/>
                  </a:lnTo>
                  <a:lnTo>
                    <a:pt x="2485" y="956"/>
                  </a:lnTo>
                  <a:lnTo>
                    <a:pt x="2488" y="956"/>
                  </a:lnTo>
                  <a:lnTo>
                    <a:pt x="2490" y="956"/>
                  </a:lnTo>
                  <a:lnTo>
                    <a:pt x="2493" y="956"/>
                  </a:lnTo>
                  <a:lnTo>
                    <a:pt x="2493" y="958"/>
                  </a:lnTo>
                  <a:lnTo>
                    <a:pt x="2496" y="958"/>
                  </a:lnTo>
                  <a:lnTo>
                    <a:pt x="2496" y="961"/>
                  </a:lnTo>
                  <a:lnTo>
                    <a:pt x="2496" y="958"/>
                  </a:lnTo>
                  <a:lnTo>
                    <a:pt x="2496" y="961"/>
                  </a:lnTo>
                  <a:lnTo>
                    <a:pt x="2496" y="964"/>
                  </a:lnTo>
                  <a:lnTo>
                    <a:pt x="2498" y="964"/>
                  </a:lnTo>
                  <a:lnTo>
                    <a:pt x="2498" y="966"/>
                  </a:lnTo>
                  <a:lnTo>
                    <a:pt x="2498" y="969"/>
                  </a:lnTo>
                  <a:lnTo>
                    <a:pt x="2501" y="969"/>
                  </a:lnTo>
                  <a:lnTo>
                    <a:pt x="2504" y="969"/>
                  </a:lnTo>
                  <a:lnTo>
                    <a:pt x="2506" y="966"/>
                  </a:lnTo>
                  <a:lnTo>
                    <a:pt x="2506" y="964"/>
                  </a:lnTo>
                  <a:lnTo>
                    <a:pt x="2504" y="964"/>
                  </a:lnTo>
                  <a:lnTo>
                    <a:pt x="2506" y="961"/>
                  </a:lnTo>
                  <a:lnTo>
                    <a:pt x="2506" y="964"/>
                  </a:lnTo>
                  <a:lnTo>
                    <a:pt x="2509" y="964"/>
                  </a:lnTo>
                  <a:lnTo>
                    <a:pt x="2511" y="964"/>
                  </a:lnTo>
                  <a:lnTo>
                    <a:pt x="2509" y="964"/>
                  </a:lnTo>
                  <a:lnTo>
                    <a:pt x="2509" y="961"/>
                  </a:lnTo>
                  <a:lnTo>
                    <a:pt x="2511" y="961"/>
                  </a:lnTo>
                  <a:lnTo>
                    <a:pt x="2514" y="961"/>
                  </a:lnTo>
                  <a:lnTo>
                    <a:pt x="2514" y="958"/>
                  </a:lnTo>
                  <a:lnTo>
                    <a:pt x="2517" y="958"/>
                  </a:lnTo>
                  <a:lnTo>
                    <a:pt x="2517" y="956"/>
                  </a:lnTo>
                  <a:lnTo>
                    <a:pt x="2514" y="956"/>
                  </a:lnTo>
                  <a:lnTo>
                    <a:pt x="2514" y="953"/>
                  </a:lnTo>
                  <a:lnTo>
                    <a:pt x="2517" y="953"/>
                  </a:lnTo>
                  <a:lnTo>
                    <a:pt x="2517" y="950"/>
                  </a:lnTo>
                  <a:lnTo>
                    <a:pt x="2519" y="950"/>
                  </a:lnTo>
                  <a:lnTo>
                    <a:pt x="2519" y="948"/>
                  </a:lnTo>
                  <a:lnTo>
                    <a:pt x="2517" y="948"/>
                  </a:lnTo>
                  <a:lnTo>
                    <a:pt x="2519" y="948"/>
                  </a:lnTo>
                  <a:lnTo>
                    <a:pt x="2519" y="945"/>
                  </a:lnTo>
                  <a:lnTo>
                    <a:pt x="2522" y="945"/>
                  </a:lnTo>
                  <a:lnTo>
                    <a:pt x="2522" y="943"/>
                  </a:lnTo>
                  <a:lnTo>
                    <a:pt x="2519" y="943"/>
                  </a:lnTo>
                  <a:lnTo>
                    <a:pt x="2522" y="943"/>
                  </a:lnTo>
                  <a:lnTo>
                    <a:pt x="2524" y="943"/>
                  </a:lnTo>
                  <a:lnTo>
                    <a:pt x="2527" y="943"/>
                  </a:lnTo>
                  <a:lnTo>
                    <a:pt x="2527" y="940"/>
                  </a:lnTo>
                  <a:lnTo>
                    <a:pt x="2524" y="940"/>
                  </a:lnTo>
                  <a:lnTo>
                    <a:pt x="2527" y="940"/>
                  </a:lnTo>
                  <a:lnTo>
                    <a:pt x="2530" y="940"/>
                  </a:lnTo>
                  <a:lnTo>
                    <a:pt x="2530" y="937"/>
                  </a:lnTo>
                  <a:lnTo>
                    <a:pt x="2532" y="937"/>
                  </a:lnTo>
                  <a:lnTo>
                    <a:pt x="2532" y="935"/>
                  </a:lnTo>
                  <a:lnTo>
                    <a:pt x="2530" y="935"/>
                  </a:lnTo>
                  <a:lnTo>
                    <a:pt x="2527" y="935"/>
                  </a:lnTo>
                  <a:lnTo>
                    <a:pt x="2527" y="937"/>
                  </a:lnTo>
                  <a:lnTo>
                    <a:pt x="2527" y="935"/>
                  </a:lnTo>
                  <a:lnTo>
                    <a:pt x="2530" y="935"/>
                  </a:lnTo>
                  <a:lnTo>
                    <a:pt x="2532" y="935"/>
                  </a:lnTo>
                  <a:lnTo>
                    <a:pt x="2532" y="932"/>
                  </a:lnTo>
                  <a:lnTo>
                    <a:pt x="2532" y="935"/>
                  </a:lnTo>
                  <a:lnTo>
                    <a:pt x="2532" y="932"/>
                  </a:lnTo>
                  <a:lnTo>
                    <a:pt x="2532" y="935"/>
                  </a:lnTo>
                  <a:lnTo>
                    <a:pt x="2535" y="935"/>
                  </a:lnTo>
                  <a:lnTo>
                    <a:pt x="2535" y="937"/>
                  </a:lnTo>
                  <a:lnTo>
                    <a:pt x="2537" y="937"/>
                  </a:lnTo>
                  <a:lnTo>
                    <a:pt x="2537" y="940"/>
                  </a:lnTo>
                  <a:lnTo>
                    <a:pt x="2537" y="937"/>
                  </a:lnTo>
                  <a:lnTo>
                    <a:pt x="2540" y="937"/>
                  </a:lnTo>
                  <a:lnTo>
                    <a:pt x="2540" y="940"/>
                  </a:lnTo>
                  <a:lnTo>
                    <a:pt x="2543" y="940"/>
                  </a:lnTo>
                  <a:lnTo>
                    <a:pt x="2543" y="937"/>
                  </a:lnTo>
                  <a:lnTo>
                    <a:pt x="2543" y="940"/>
                  </a:lnTo>
                  <a:lnTo>
                    <a:pt x="2545" y="940"/>
                  </a:lnTo>
                  <a:lnTo>
                    <a:pt x="2548" y="940"/>
                  </a:lnTo>
                  <a:lnTo>
                    <a:pt x="2548" y="943"/>
                  </a:lnTo>
                  <a:lnTo>
                    <a:pt x="2551" y="943"/>
                  </a:lnTo>
                  <a:lnTo>
                    <a:pt x="2551" y="945"/>
                  </a:lnTo>
                  <a:lnTo>
                    <a:pt x="2551" y="948"/>
                  </a:lnTo>
                  <a:lnTo>
                    <a:pt x="2553" y="948"/>
                  </a:lnTo>
                  <a:lnTo>
                    <a:pt x="2551" y="948"/>
                  </a:lnTo>
                  <a:lnTo>
                    <a:pt x="2551" y="950"/>
                  </a:lnTo>
                  <a:lnTo>
                    <a:pt x="2553" y="950"/>
                  </a:lnTo>
                  <a:lnTo>
                    <a:pt x="2553" y="953"/>
                  </a:lnTo>
                  <a:lnTo>
                    <a:pt x="2556" y="953"/>
                  </a:lnTo>
                  <a:lnTo>
                    <a:pt x="2556" y="956"/>
                  </a:lnTo>
                  <a:lnTo>
                    <a:pt x="2556" y="958"/>
                  </a:lnTo>
                  <a:lnTo>
                    <a:pt x="2558" y="958"/>
                  </a:lnTo>
                  <a:lnTo>
                    <a:pt x="2558" y="961"/>
                  </a:lnTo>
                  <a:lnTo>
                    <a:pt x="2558" y="964"/>
                  </a:lnTo>
                  <a:lnTo>
                    <a:pt x="2556" y="964"/>
                  </a:lnTo>
                  <a:lnTo>
                    <a:pt x="2558" y="966"/>
                  </a:lnTo>
                  <a:lnTo>
                    <a:pt x="2558" y="969"/>
                  </a:lnTo>
                  <a:lnTo>
                    <a:pt x="2558" y="971"/>
                  </a:lnTo>
                  <a:lnTo>
                    <a:pt x="2558" y="974"/>
                  </a:lnTo>
                  <a:lnTo>
                    <a:pt x="2558" y="977"/>
                  </a:lnTo>
                  <a:lnTo>
                    <a:pt x="2561" y="977"/>
                  </a:lnTo>
                  <a:lnTo>
                    <a:pt x="2561" y="979"/>
                  </a:lnTo>
                  <a:lnTo>
                    <a:pt x="2558" y="979"/>
                  </a:lnTo>
                  <a:lnTo>
                    <a:pt x="2561" y="979"/>
                  </a:lnTo>
                  <a:lnTo>
                    <a:pt x="2558" y="979"/>
                  </a:lnTo>
                  <a:lnTo>
                    <a:pt x="2558" y="982"/>
                  </a:lnTo>
                  <a:lnTo>
                    <a:pt x="2558" y="984"/>
                  </a:lnTo>
                  <a:lnTo>
                    <a:pt x="2556" y="984"/>
                  </a:lnTo>
                  <a:lnTo>
                    <a:pt x="2556" y="987"/>
                  </a:lnTo>
                  <a:lnTo>
                    <a:pt x="2556" y="990"/>
                  </a:lnTo>
                  <a:lnTo>
                    <a:pt x="2553" y="990"/>
                  </a:lnTo>
                  <a:lnTo>
                    <a:pt x="2553" y="992"/>
                  </a:lnTo>
                  <a:lnTo>
                    <a:pt x="2553" y="995"/>
                  </a:lnTo>
                  <a:lnTo>
                    <a:pt x="2551" y="995"/>
                  </a:lnTo>
                  <a:lnTo>
                    <a:pt x="2553" y="995"/>
                  </a:lnTo>
                  <a:lnTo>
                    <a:pt x="2551" y="995"/>
                  </a:lnTo>
                  <a:lnTo>
                    <a:pt x="2551" y="998"/>
                  </a:lnTo>
                  <a:lnTo>
                    <a:pt x="2548" y="998"/>
                  </a:lnTo>
                  <a:lnTo>
                    <a:pt x="2545" y="998"/>
                  </a:lnTo>
                  <a:lnTo>
                    <a:pt x="2545" y="1000"/>
                  </a:lnTo>
                  <a:lnTo>
                    <a:pt x="2543" y="1000"/>
                  </a:lnTo>
                  <a:lnTo>
                    <a:pt x="2545" y="1000"/>
                  </a:lnTo>
                  <a:lnTo>
                    <a:pt x="2545" y="1003"/>
                  </a:lnTo>
                  <a:lnTo>
                    <a:pt x="2543" y="1003"/>
                  </a:lnTo>
                  <a:lnTo>
                    <a:pt x="2543" y="1005"/>
                  </a:lnTo>
                  <a:lnTo>
                    <a:pt x="2540" y="1005"/>
                  </a:lnTo>
                  <a:lnTo>
                    <a:pt x="2540" y="1008"/>
                  </a:lnTo>
                  <a:lnTo>
                    <a:pt x="2540" y="1011"/>
                  </a:lnTo>
                  <a:lnTo>
                    <a:pt x="2537" y="1011"/>
                  </a:lnTo>
                  <a:lnTo>
                    <a:pt x="2535" y="1011"/>
                  </a:lnTo>
                  <a:lnTo>
                    <a:pt x="2532" y="1013"/>
                  </a:lnTo>
                  <a:lnTo>
                    <a:pt x="2530" y="1016"/>
                  </a:lnTo>
                  <a:lnTo>
                    <a:pt x="2527" y="1016"/>
                  </a:lnTo>
                  <a:lnTo>
                    <a:pt x="2524" y="1018"/>
                  </a:lnTo>
                  <a:lnTo>
                    <a:pt x="2519" y="1021"/>
                  </a:lnTo>
                  <a:lnTo>
                    <a:pt x="2517" y="1024"/>
                  </a:lnTo>
                  <a:lnTo>
                    <a:pt x="2511" y="1026"/>
                  </a:lnTo>
                  <a:lnTo>
                    <a:pt x="2506" y="1031"/>
                  </a:lnTo>
                  <a:lnTo>
                    <a:pt x="2504" y="1031"/>
                  </a:lnTo>
                  <a:lnTo>
                    <a:pt x="2501" y="1037"/>
                  </a:lnTo>
                  <a:lnTo>
                    <a:pt x="2498" y="1037"/>
                  </a:lnTo>
                  <a:lnTo>
                    <a:pt x="2498" y="1039"/>
                  </a:lnTo>
                  <a:lnTo>
                    <a:pt x="2496" y="1039"/>
                  </a:lnTo>
                  <a:lnTo>
                    <a:pt x="2496" y="1042"/>
                  </a:lnTo>
                  <a:lnTo>
                    <a:pt x="2493" y="1042"/>
                  </a:lnTo>
                  <a:lnTo>
                    <a:pt x="2493" y="1045"/>
                  </a:lnTo>
                  <a:lnTo>
                    <a:pt x="2490" y="1045"/>
                  </a:lnTo>
                  <a:lnTo>
                    <a:pt x="2488" y="1045"/>
                  </a:lnTo>
                  <a:lnTo>
                    <a:pt x="2488" y="1042"/>
                  </a:lnTo>
                  <a:lnTo>
                    <a:pt x="2488" y="1045"/>
                  </a:lnTo>
                  <a:lnTo>
                    <a:pt x="2488" y="1042"/>
                  </a:lnTo>
                  <a:lnTo>
                    <a:pt x="2485" y="1042"/>
                  </a:lnTo>
                  <a:lnTo>
                    <a:pt x="2485" y="1045"/>
                  </a:lnTo>
                  <a:lnTo>
                    <a:pt x="2483" y="1045"/>
                  </a:lnTo>
                  <a:lnTo>
                    <a:pt x="2485" y="1042"/>
                  </a:lnTo>
                  <a:lnTo>
                    <a:pt x="2485" y="1039"/>
                  </a:lnTo>
                  <a:lnTo>
                    <a:pt x="2483" y="1039"/>
                  </a:lnTo>
                  <a:lnTo>
                    <a:pt x="2480" y="1039"/>
                  </a:lnTo>
                  <a:lnTo>
                    <a:pt x="2477" y="1039"/>
                  </a:lnTo>
                  <a:lnTo>
                    <a:pt x="2475" y="1042"/>
                  </a:lnTo>
                  <a:lnTo>
                    <a:pt x="2475" y="1045"/>
                  </a:lnTo>
                  <a:lnTo>
                    <a:pt x="2472" y="1045"/>
                  </a:lnTo>
                  <a:lnTo>
                    <a:pt x="2472" y="1047"/>
                  </a:lnTo>
                  <a:lnTo>
                    <a:pt x="2475" y="1047"/>
                  </a:lnTo>
                  <a:lnTo>
                    <a:pt x="2475" y="1050"/>
                  </a:lnTo>
                  <a:lnTo>
                    <a:pt x="2475" y="1052"/>
                  </a:lnTo>
                  <a:lnTo>
                    <a:pt x="2475" y="1055"/>
                  </a:lnTo>
                  <a:lnTo>
                    <a:pt x="2475" y="1058"/>
                  </a:lnTo>
                  <a:lnTo>
                    <a:pt x="2475" y="1060"/>
                  </a:lnTo>
                  <a:lnTo>
                    <a:pt x="2472" y="1060"/>
                  </a:lnTo>
                  <a:lnTo>
                    <a:pt x="2472" y="1063"/>
                  </a:lnTo>
                  <a:lnTo>
                    <a:pt x="2470" y="1063"/>
                  </a:lnTo>
                  <a:lnTo>
                    <a:pt x="2470" y="1065"/>
                  </a:lnTo>
                  <a:lnTo>
                    <a:pt x="2472" y="1065"/>
                  </a:lnTo>
                  <a:lnTo>
                    <a:pt x="2470" y="1065"/>
                  </a:lnTo>
                  <a:lnTo>
                    <a:pt x="2472" y="1065"/>
                  </a:lnTo>
                  <a:lnTo>
                    <a:pt x="2472" y="1068"/>
                  </a:lnTo>
                  <a:lnTo>
                    <a:pt x="2472" y="1071"/>
                  </a:lnTo>
                  <a:lnTo>
                    <a:pt x="2475" y="1071"/>
                  </a:lnTo>
                  <a:lnTo>
                    <a:pt x="2472" y="1071"/>
                  </a:lnTo>
                  <a:lnTo>
                    <a:pt x="2472" y="1073"/>
                  </a:lnTo>
                  <a:lnTo>
                    <a:pt x="2472" y="1076"/>
                  </a:lnTo>
                  <a:lnTo>
                    <a:pt x="2470" y="1076"/>
                  </a:lnTo>
                  <a:lnTo>
                    <a:pt x="2472" y="1076"/>
                  </a:lnTo>
                  <a:lnTo>
                    <a:pt x="2472" y="1078"/>
                  </a:lnTo>
                  <a:lnTo>
                    <a:pt x="2472" y="1081"/>
                  </a:lnTo>
                  <a:lnTo>
                    <a:pt x="2475" y="1081"/>
                  </a:lnTo>
                  <a:lnTo>
                    <a:pt x="2477" y="1081"/>
                  </a:lnTo>
                  <a:lnTo>
                    <a:pt x="2477" y="1078"/>
                  </a:lnTo>
                  <a:lnTo>
                    <a:pt x="2480" y="1081"/>
                  </a:lnTo>
                  <a:lnTo>
                    <a:pt x="2480" y="1078"/>
                  </a:lnTo>
                  <a:lnTo>
                    <a:pt x="2480" y="1081"/>
                  </a:lnTo>
                  <a:lnTo>
                    <a:pt x="2483" y="1081"/>
                  </a:lnTo>
                  <a:lnTo>
                    <a:pt x="2480" y="1081"/>
                  </a:lnTo>
                  <a:lnTo>
                    <a:pt x="2483" y="1081"/>
                  </a:lnTo>
                  <a:lnTo>
                    <a:pt x="2480" y="1081"/>
                  </a:lnTo>
                  <a:lnTo>
                    <a:pt x="2480" y="1084"/>
                  </a:lnTo>
                  <a:lnTo>
                    <a:pt x="2480" y="1081"/>
                  </a:lnTo>
                  <a:lnTo>
                    <a:pt x="2480" y="1084"/>
                  </a:lnTo>
                  <a:lnTo>
                    <a:pt x="2477" y="1081"/>
                  </a:lnTo>
                  <a:lnTo>
                    <a:pt x="2477" y="1084"/>
                  </a:lnTo>
                  <a:lnTo>
                    <a:pt x="2477" y="1081"/>
                  </a:lnTo>
                  <a:lnTo>
                    <a:pt x="2475" y="1081"/>
                  </a:lnTo>
                  <a:lnTo>
                    <a:pt x="2475" y="1084"/>
                  </a:lnTo>
                  <a:lnTo>
                    <a:pt x="2475" y="1086"/>
                  </a:lnTo>
                  <a:lnTo>
                    <a:pt x="2472" y="1086"/>
                  </a:lnTo>
                  <a:lnTo>
                    <a:pt x="2472" y="1084"/>
                  </a:lnTo>
                  <a:lnTo>
                    <a:pt x="2470" y="1084"/>
                  </a:lnTo>
                  <a:lnTo>
                    <a:pt x="2472" y="1084"/>
                  </a:lnTo>
                  <a:lnTo>
                    <a:pt x="2472" y="1086"/>
                  </a:lnTo>
                  <a:lnTo>
                    <a:pt x="2470" y="1086"/>
                  </a:lnTo>
                  <a:lnTo>
                    <a:pt x="2472" y="1086"/>
                  </a:lnTo>
                  <a:lnTo>
                    <a:pt x="2472" y="1084"/>
                  </a:lnTo>
                  <a:lnTo>
                    <a:pt x="2472" y="1086"/>
                  </a:lnTo>
                  <a:lnTo>
                    <a:pt x="2475" y="1086"/>
                  </a:lnTo>
                  <a:lnTo>
                    <a:pt x="2475" y="1084"/>
                  </a:lnTo>
                  <a:lnTo>
                    <a:pt x="2477" y="1084"/>
                  </a:lnTo>
                  <a:lnTo>
                    <a:pt x="2477" y="1086"/>
                  </a:lnTo>
                  <a:lnTo>
                    <a:pt x="2477" y="1089"/>
                  </a:lnTo>
                  <a:lnTo>
                    <a:pt x="2480" y="1089"/>
                  </a:lnTo>
                  <a:lnTo>
                    <a:pt x="2480" y="1092"/>
                  </a:lnTo>
                  <a:lnTo>
                    <a:pt x="2483" y="1092"/>
                  </a:lnTo>
                  <a:lnTo>
                    <a:pt x="2485" y="1092"/>
                  </a:lnTo>
                  <a:lnTo>
                    <a:pt x="2485" y="1094"/>
                  </a:lnTo>
                  <a:lnTo>
                    <a:pt x="2488" y="1094"/>
                  </a:lnTo>
                  <a:lnTo>
                    <a:pt x="2490" y="1094"/>
                  </a:lnTo>
                  <a:lnTo>
                    <a:pt x="2490" y="1097"/>
                  </a:lnTo>
                  <a:lnTo>
                    <a:pt x="2493" y="1097"/>
                  </a:lnTo>
                  <a:lnTo>
                    <a:pt x="2490" y="1097"/>
                  </a:lnTo>
                  <a:lnTo>
                    <a:pt x="2493" y="1099"/>
                  </a:lnTo>
                  <a:lnTo>
                    <a:pt x="2490" y="1099"/>
                  </a:lnTo>
                  <a:lnTo>
                    <a:pt x="2493" y="1099"/>
                  </a:lnTo>
                  <a:lnTo>
                    <a:pt x="2490" y="1099"/>
                  </a:lnTo>
                  <a:lnTo>
                    <a:pt x="2493" y="1099"/>
                  </a:lnTo>
                  <a:lnTo>
                    <a:pt x="2493" y="1102"/>
                  </a:lnTo>
                  <a:lnTo>
                    <a:pt x="2493" y="1105"/>
                  </a:lnTo>
                  <a:lnTo>
                    <a:pt x="2496" y="1105"/>
                  </a:lnTo>
                  <a:lnTo>
                    <a:pt x="2496" y="1107"/>
                  </a:lnTo>
                  <a:lnTo>
                    <a:pt x="2498" y="1107"/>
                  </a:lnTo>
                  <a:lnTo>
                    <a:pt x="2498" y="1110"/>
                  </a:lnTo>
                  <a:lnTo>
                    <a:pt x="2498" y="1112"/>
                  </a:lnTo>
                  <a:lnTo>
                    <a:pt x="2501" y="1112"/>
                  </a:lnTo>
                  <a:lnTo>
                    <a:pt x="2501" y="1115"/>
                  </a:lnTo>
                  <a:lnTo>
                    <a:pt x="2501" y="1118"/>
                  </a:lnTo>
                  <a:lnTo>
                    <a:pt x="2498" y="1118"/>
                  </a:lnTo>
                  <a:lnTo>
                    <a:pt x="2498" y="1120"/>
                  </a:lnTo>
                  <a:lnTo>
                    <a:pt x="2501" y="1120"/>
                  </a:lnTo>
                  <a:lnTo>
                    <a:pt x="2501" y="1118"/>
                  </a:lnTo>
                  <a:lnTo>
                    <a:pt x="2501" y="1115"/>
                  </a:lnTo>
                  <a:lnTo>
                    <a:pt x="2501" y="1112"/>
                  </a:lnTo>
                  <a:lnTo>
                    <a:pt x="2501" y="1110"/>
                  </a:lnTo>
                  <a:lnTo>
                    <a:pt x="2504" y="1110"/>
                  </a:lnTo>
                  <a:lnTo>
                    <a:pt x="2504" y="1107"/>
                  </a:lnTo>
                  <a:lnTo>
                    <a:pt x="2504" y="1105"/>
                  </a:lnTo>
                  <a:lnTo>
                    <a:pt x="2504" y="1102"/>
                  </a:lnTo>
                  <a:lnTo>
                    <a:pt x="2506" y="1102"/>
                  </a:lnTo>
                  <a:lnTo>
                    <a:pt x="2506" y="1099"/>
                  </a:lnTo>
                  <a:lnTo>
                    <a:pt x="2506" y="1097"/>
                  </a:lnTo>
                  <a:lnTo>
                    <a:pt x="2506" y="1094"/>
                  </a:lnTo>
                  <a:lnTo>
                    <a:pt x="2506" y="1092"/>
                  </a:lnTo>
                  <a:lnTo>
                    <a:pt x="2506" y="1089"/>
                  </a:lnTo>
                  <a:lnTo>
                    <a:pt x="2506" y="1092"/>
                  </a:lnTo>
                  <a:lnTo>
                    <a:pt x="2506" y="1089"/>
                  </a:lnTo>
                  <a:lnTo>
                    <a:pt x="2509" y="1089"/>
                  </a:lnTo>
                  <a:lnTo>
                    <a:pt x="2509" y="1086"/>
                  </a:lnTo>
                  <a:lnTo>
                    <a:pt x="2509" y="1084"/>
                  </a:lnTo>
                  <a:lnTo>
                    <a:pt x="2509" y="1081"/>
                  </a:lnTo>
                  <a:lnTo>
                    <a:pt x="2511" y="1081"/>
                  </a:lnTo>
                  <a:lnTo>
                    <a:pt x="2509" y="1081"/>
                  </a:lnTo>
                  <a:lnTo>
                    <a:pt x="2509" y="1078"/>
                  </a:lnTo>
                  <a:lnTo>
                    <a:pt x="2506" y="1078"/>
                  </a:lnTo>
                  <a:lnTo>
                    <a:pt x="2509" y="1078"/>
                  </a:lnTo>
                  <a:lnTo>
                    <a:pt x="2511" y="1078"/>
                  </a:lnTo>
                  <a:lnTo>
                    <a:pt x="2511" y="1076"/>
                  </a:lnTo>
                  <a:lnTo>
                    <a:pt x="2514" y="1076"/>
                  </a:lnTo>
                  <a:lnTo>
                    <a:pt x="2511" y="1073"/>
                  </a:lnTo>
                  <a:lnTo>
                    <a:pt x="2509" y="1073"/>
                  </a:lnTo>
                  <a:lnTo>
                    <a:pt x="2509" y="1071"/>
                  </a:lnTo>
                  <a:lnTo>
                    <a:pt x="2509" y="1073"/>
                  </a:lnTo>
                  <a:lnTo>
                    <a:pt x="2511" y="1073"/>
                  </a:lnTo>
                  <a:lnTo>
                    <a:pt x="2514" y="1076"/>
                  </a:lnTo>
                  <a:lnTo>
                    <a:pt x="2514" y="1073"/>
                  </a:lnTo>
                  <a:lnTo>
                    <a:pt x="2517" y="1073"/>
                  </a:lnTo>
                  <a:lnTo>
                    <a:pt x="2517" y="1071"/>
                  </a:lnTo>
                  <a:lnTo>
                    <a:pt x="2519" y="1071"/>
                  </a:lnTo>
                  <a:lnTo>
                    <a:pt x="2517" y="1071"/>
                  </a:lnTo>
                  <a:lnTo>
                    <a:pt x="2519" y="1071"/>
                  </a:lnTo>
                  <a:lnTo>
                    <a:pt x="2522" y="1068"/>
                  </a:lnTo>
                  <a:lnTo>
                    <a:pt x="2527" y="1065"/>
                  </a:lnTo>
                  <a:lnTo>
                    <a:pt x="2524" y="1065"/>
                  </a:lnTo>
                  <a:lnTo>
                    <a:pt x="2527" y="1065"/>
                  </a:lnTo>
                  <a:lnTo>
                    <a:pt x="2524" y="1065"/>
                  </a:lnTo>
                  <a:lnTo>
                    <a:pt x="2527" y="1065"/>
                  </a:lnTo>
                  <a:lnTo>
                    <a:pt x="2527" y="1063"/>
                  </a:lnTo>
                  <a:lnTo>
                    <a:pt x="2527" y="1060"/>
                  </a:lnTo>
                  <a:lnTo>
                    <a:pt x="2527" y="1063"/>
                  </a:lnTo>
                  <a:lnTo>
                    <a:pt x="2527" y="1065"/>
                  </a:lnTo>
                  <a:lnTo>
                    <a:pt x="2530" y="1065"/>
                  </a:lnTo>
                  <a:lnTo>
                    <a:pt x="2532" y="1065"/>
                  </a:lnTo>
                  <a:lnTo>
                    <a:pt x="2532" y="1063"/>
                  </a:lnTo>
                  <a:lnTo>
                    <a:pt x="2535" y="1060"/>
                  </a:lnTo>
                  <a:lnTo>
                    <a:pt x="2537" y="1058"/>
                  </a:lnTo>
                  <a:lnTo>
                    <a:pt x="2540" y="1058"/>
                  </a:lnTo>
                  <a:lnTo>
                    <a:pt x="2540" y="1055"/>
                  </a:lnTo>
                  <a:lnTo>
                    <a:pt x="2543" y="1055"/>
                  </a:lnTo>
                  <a:lnTo>
                    <a:pt x="2543" y="1058"/>
                  </a:lnTo>
                  <a:lnTo>
                    <a:pt x="2545" y="1058"/>
                  </a:lnTo>
                  <a:lnTo>
                    <a:pt x="2548" y="1058"/>
                  </a:lnTo>
                  <a:lnTo>
                    <a:pt x="2548" y="1055"/>
                  </a:lnTo>
                  <a:lnTo>
                    <a:pt x="2548" y="1052"/>
                  </a:lnTo>
                  <a:lnTo>
                    <a:pt x="2551" y="1052"/>
                  </a:lnTo>
                  <a:lnTo>
                    <a:pt x="2553" y="1052"/>
                  </a:lnTo>
                  <a:lnTo>
                    <a:pt x="2556" y="1052"/>
                  </a:lnTo>
                  <a:lnTo>
                    <a:pt x="2556" y="1050"/>
                  </a:lnTo>
                  <a:lnTo>
                    <a:pt x="2558" y="1050"/>
                  </a:lnTo>
                  <a:lnTo>
                    <a:pt x="2561" y="1052"/>
                  </a:lnTo>
                  <a:lnTo>
                    <a:pt x="2561" y="1050"/>
                  </a:lnTo>
                  <a:lnTo>
                    <a:pt x="2564" y="1050"/>
                  </a:lnTo>
                  <a:lnTo>
                    <a:pt x="2566" y="1050"/>
                  </a:lnTo>
                  <a:lnTo>
                    <a:pt x="2569" y="1050"/>
                  </a:lnTo>
                  <a:lnTo>
                    <a:pt x="2571" y="1050"/>
                  </a:lnTo>
                  <a:lnTo>
                    <a:pt x="2574" y="1050"/>
                  </a:lnTo>
                  <a:lnTo>
                    <a:pt x="2577" y="1050"/>
                  </a:lnTo>
                  <a:lnTo>
                    <a:pt x="2579" y="1050"/>
                  </a:lnTo>
                  <a:lnTo>
                    <a:pt x="2582" y="1047"/>
                  </a:lnTo>
                  <a:lnTo>
                    <a:pt x="2584" y="1047"/>
                  </a:lnTo>
                  <a:lnTo>
                    <a:pt x="2587" y="1050"/>
                  </a:lnTo>
                  <a:lnTo>
                    <a:pt x="2590" y="1050"/>
                  </a:lnTo>
                  <a:lnTo>
                    <a:pt x="2590" y="1047"/>
                  </a:lnTo>
                  <a:lnTo>
                    <a:pt x="2592" y="1047"/>
                  </a:lnTo>
                  <a:lnTo>
                    <a:pt x="2592" y="1050"/>
                  </a:lnTo>
                  <a:lnTo>
                    <a:pt x="2595" y="1050"/>
                  </a:lnTo>
                  <a:lnTo>
                    <a:pt x="2597" y="1050"/>
                  </a:lnTo>
                  <a:lnTo>
                    <a:pt x="2600" y="1050"/>
                  </a:lnTo>
                  <a:lnTo>
                    <a:pt x="2603" y="1050"/>
                  </a:lnTo>
                  <a:lnTo>
                    <a:pt x="2603" y="1052"/>
                  </a:lnTo>
                  <a:lnTo>
                    <a:pt x="2603" y="1050"/>
                  </a:lnTo>
                  <a:lnTo>
                    <a:pt x="2603" y="1052"/>
                  </a:lnTo>
                  <a:lnTo>
                    <a:pt x="2605" y="1052"/>
                  </a:lnTo>
                  <a:lnTo>
                    <a:pt x="2603" y="1052"/>
                  </a:lnTo>
                  <a:lnTo>
                    <a:pt x="2605" y="1052"/>
                  </a:lnTo>
                  <a:lnTo>
                    <a:pt x="2608" y="1052"/>
                  </a:lnTo>
                  <a:lnTo>
                    <a:pt x="2608" y="1055"/>
                  </a:lnTo>
                  <a:lnTo>
                    <a:pt x="2611" y="1055"/>
                  </a:lnTo>
                  <a:lnTo>
                    <a:pt x="2611" y="1058"/>
                  </a:lnTo>
                  <a:lnTo>
                    <a:pt x="2613" y="1058"/>
                  </a:lnTo>
                  <a:lnTo>
                    <a:pt x="2613" y="1060"/>
                  </a:lnTo>
                  <a:lnTo>
                    <a:pt x="2616" y="1060"/>
                  </a:lnTo>
                  <a:lnTo>
                    <a:pt x="2618" y="1060"/>
                  </a:lnTo>
                  <a:lnTo>
                    <a:pt x="2621" y="1060"/>
                  </a:lnTo>
                  <a:lnTo>
                    <a:pt x="2624" y="1060"/>
                  </a:lnTo>
                  <a:lnTo>
                    <a:pt x="2626" y="1060"/>
                  </a:lnTo>
                  <a:lnTo>
                    <a:pt x="2626" y="1058"/>
                  </a:lnTo>
                  <a:lnTo>
                    <a:pt x="2629" y="1058"/>
                  </a:lnTo>
                  <a:lnTo>
                    <a:pt x="2631" y="1058"/>
                  </a:lnTo>
                  <a:lnTo>
                    <a:pt x="2631" y="1055"/>
                  </a:lnTo>
                  <a:lnTo>
                    <a:pt x="2634" y="1055"/>
                  </a:lnTo>
                  <a:lnTo>
                    <a:pt x="2634" y="1052"/>
                  </a:lnTo>
                  <a:lnTo>
                    <a:pt x="2631" y="1052"/>
                  </a:lnTo>
                  <a:lnTo>
                    <a:pt x="2634" y="1052"/>
                  </a:lnTo>
                  <a:lnTo>
                    <a:pt x="2631" y="1052"/>
                  </a:lnTo>
                  <a:lnTo>
                    <a:pt x="2634" y="1050"/>
                  </a:lnTo>
                  <a:lnTo>
                    <a:pt x="2634" y="1047"/>
                  </a:lnTo>
                  <a:lnTo>
                    <a:pt x="2631" y="1047"/>
                  </a:lnTo>
                  <a:lnTo>
                    <a:pt x="2634" y="1047"/>
                  </a:lnTo>
                  <a:lnTo>
                    <a:pt x="2637" y="1047"/>
                  </a:lnTo>
                  <a:lnTo>
                    <a:pt x="2639" y="1047"/>
                  </a:lnTo>
                  <a:lnTo>
                    <a:pt x="2642" y="1047"/>
                  </a:lnTo>
                  <a:lnTo>
                    <a:pt x="2642" y="1045"/>
                  </a:lnTo>
                  <a:lnTo>
                    <a:pt x="2642" y="1042"/>
                  </a:lnTo>
                  <a:lnTo>
                    <a:pt x="2642" y="1039"/>
                  </a:lnTo>
                  <a:lnTo>
                    <a:pt x="2644" y="1039"/>
                  </a:lnTo>
                  <a:lnTo>
                    <a:pt x="2644" y="1037"/>
                  </a:lnTo>
                  <a:lnTo>
                    <a:pt x="2642" y="1037"/>
                  </a:lnTo>
                  <a:lnTo>
                    <a:pt x="2642" y="1034"/>
                  </a:lnTo>
                  <a:lnTo>
                    <a:pt x="2644" y="1037"/>
                  </a:lnTo>
                  <a:lnTo>
                    <a:pt x="2644" y="1034"/>
                  </a:lnTo>
                  <a:lnTo>
                    <a:pt x="2647" y="1034"/>
                  </a:lnTo>
                  <a:lnTo>
                    <a:pt x="2647" y="1031"/>
                  </a:lnTo>
                  <a:lnTo>
                    <a:pt x="2650" y="1031"/>
                  </a:lnTo>
                  <a:lnTo>
                    <a:pt x="2650" y="1029"/>
                  </a:lnTo>
                  <a:lnTo>
                    <a:pt x="2652" y="1029"/>
                  </a:lnTo>
                  <a:lnTo>
                    <a:pt x="2655" y="1029"/>
                  </a:lnTo>
                  <a:lnTo>
                    <a:pt x="2658" y="1029"/>
                  </a:lnTo>
                  <a:lnTo>
                    <a:pt x="2658" y="1031"/>
                  </a:lnTo>
                  <a:lnTo>
                    <a:pt x="2658" y="1029"/>
                  </a:lnTo>
                  <a:lnTo>
                    <a:pt x="2658" y="1031"/>
                  </a:lnTo>
                  <a:lnTo>
                    <a:pt x="2660" y="1031"/>
                  </a:lnTo>
                  <a:lnTo>
                    <a:pt x="2663" y="1031"/>
                  </a:lnTo>
                  <a:lnTo>
                    <a:pt x="2663" y="1029"/>
                  </a:lnTo>
                  <a:lnTo>
                    <a:pt x="2665" y="1029"/>
                  </a:lnTo>
                  <a:lnTo>
                    <a:pt x="2668" y="1029"/>
                  </a:lnTo>
                  <a:lnTo>
                    <a:pt x="2668" y="1026"/>
                  </a:lnTo>
                  <a:lnTo>
                    <a:pt x="2671" y="1024"/>
                  </a:lnTo>
                  <a:lnTo>
                    <a:pt x="2671" y="1021"/>
                  </a:lnTo>
                  <a:lnTo>
                    <a:pt x="2673" y="1021"/>
                  </a:lnTo>
                  <a:lnTo>
                    <a:pt x="2673" y="1024"/>
                  </a:lnTo>
                  <a:lnTo>
                    <a:pt x="2676" y="1024"/>
                  </a:lnTo>
                  <a:lnTo>
                    <a:pt x="2676" y="1021"/>
                  </a:lnTo>
                  <a:lnTo>
                    <a:pt x="2676" y="1024"/>
                  </a:lnTo>
                  <a:lnTo>
                    <a:pt x="2678" y="1024"/>
                  </a:lnTo>
                  <a:lnTo>
                    <a:pt x="2678" y="1021"/>
                  </a:lnTo>
                  <a:lnTo>
                    <a:pt x="2678" y="1024"/>
                  </a:lnTo>
                  <a:lnTo>
                    <a:pt x="2681" y="1024"/>
                  </a:lnTo>
                  <a:lnTo>
                    <a:pt x="2681" y="1021"/>
                  </a:lnTo>
                  <a:lnTo>
                    <a:pt x="2684" y="1021"/>
                  </a:lnTo>
                  <a:lnTo>
                    <a:pt x="2686" y="1021"/>
                  </a:lnTo>
                  <a:lnTo>
                    <a:pt x="2686" y="1024"/>
                  </a:lnTo>
                  <a:lnTo>
                    <a:pt x="2689" y="1024"/>
                  </a:lnTo>
                  <a:lnTo>
                    <a:pt x="2689" y="1026"/>
                  </a:lnTo>
                  <a:lnTo>
                    <a:pt x="2689" y="1029"/>
                  </a:lnTo>
                  <a:lnTo>
                    <a:pt x="2689" y="1031"/>
                  </a:lnTo>
                  <a:lnTo>
                    <a:pt x="2689" y="1034"/>
                  </a:lnTo>
                  <a:lnTo>
                    <a:pt x="2689" y="1037"/>
                  </a:lnTo>
                  <a:lnTo>
                    <a:pt x="2689" y="1039"/>
                  </a:lnTo>
                  <a:lnTo>
                    <a:pt x="2689" y="1042"/>
                  </a:lnTo>
                  <a:lnTo>
                    <a:pt x="2691" y="1042"/>
                  </a:lnTo>
                  <a:lnTo>
                    <a:pt x="2691" y="1045"/>
                  </a:lnTo>
                  <a:lnTo>
                    <a:pt x="2694" y="1045"/>
                  </a:lnTo>
                  <a:lnTo>
                    <a:pt x="2697" y="1045"/>
                  </a:lnTo>
                  <a:lnTo>
                    <a:pt x="2699" y="1045"/>
                  </a:lnTo>
                  <a:lnTo>
                    <a:pt x="2702" y="1045"/>
                  </a:lnTo>
                  <a:lnTo>
                    <a:pt x="2705" y="1045"/>
                  </a:lnTo>
                  <a:lnTo>
                    <a:pt x="2707" y="1045"/>
                  </a:lnTo>
                  <a:lnTo>
                    <a:pt x="2705" y="1045"/>
                  </a:lnTo>
                  <a:lnTo>
                    <a:pt x="2707" y="1045"/>
                  </a:lnTo>
                  <a:lnTo>
                    <a:pt x="2707" y="1047"/>
                  </a:lnTo>
                  <a:lnTo>
                    <a:pt x="2710" y="1047"/>
                  </a:lnTo>
                  <a:lnTo>
                    <a:pt x="2712" y="1047"/>
                  </a:lnTo>
                  <a:lnTo>
                    <a:pt x="2712" y="1045"/>
                  </a:lnTo>
                  <a:lnTo>
                    <a:pt x="2715" y="1045"/>
                  </a:lnTo>
                  <a:lnTo>
                    <a:pt x="2715" y="1042"/>
                  </a:lnTo>
                  <a:lnTo>
                    <a:pt x="2718" y="1042"/>
                  </a:lnTo>
                  <a:lnTo>
                    <a:pt x="2720" y="1042"/>
                  </a:lnTo>
                  <a:lnTo>
                    <a:pt x="2723" y="1042"/>
                  </a:lnTo>
                  <a:lnTo>
                    <a:pt x="2725" y="1039"/>
                  </a:lnTo>
                  <a:lnTo>
                    <a:pt x="2725" y="1042"/>
                  </a:lnTo>
                  <a:lnTo>
                    <a:pt x="2728" y="1039"/>
                  </a:lnTo>
                  <a:lnTo>
                    <a:pt x="2731" y="1039"/>
                  </a:lnTo>
                  <a:lnTo>
                    <a:pt x="2733" y="1039"/>
                  </a:lnTo>
                  <a:lnTo>
                    <a:pt x="2736" y="1039"/>
                  </a:lnTo>
                  <a:lnTo>
                    <a:pt x="2738" y="1039"/>
                  </a:lnTo>
                  <a:lnTo>
                    <a:pt x="2741" y="1039"/>
                  </a:lnTo>
                  <a:lnTo>
                    <a:pt x="2741" y="1037"/>
                  </a:lnTo>
                  <a:lnTo>
                    <a:pt x="2738" y="1037"/>
                  </a:lnTo>
                  <a:lnTo>
                    <a:pt x="2741" y="1037"/>
                  </a:lnTo>
                  <a:lnTo>
                    <a:pt x="2744" y="1037"/>
                  </a:lnTo>
                  <a:lnTo>
                    <a:pt x="2741" y="1037"/>
                  </a:lnTo>
                  <a:lnTo>
                    <a:pt x="2744" y="1037"/>
                  </a:lnTo>
                  <a:lnTo>
                    <a:pt x="2744" y="1039"/>
                  </a:lnTo>
                  <a:lnTo>
                    <a:pt x="2746" y="1039"/>
                  </a:lnTo>
                  <a:lnTo>
                    <a:pt x="2746" y="1042"/>
                  </a:lnTo>
                  <a:lnTo>
                    <a:pt x="2749" y="1042"/>
                  </a:lnTo>
                  <a:lnTo>
                    <a:pt x="2751" y="1042"/>
                  </a:lnTo>
                  <a:lnTo>
                    <a:pt x="2751" y="1045"/>
                  </a:lnTo>
                  <a:lnTo>
                    <a:pt x="2749" y="1045"/>
                  </a:lnTo>
                  <a:lnTo>
                    <a:pt x="2751" y="1045"/>
                  </a:lnTo>
                  <a:lnTo>
                    <a:pt x="2751" y="1047"/>
                  </a:lnTo>
                  <a:lnTo>
                    <a:pt x="2754" y="1047"/>
                  </a:lnTo>
                  <a:lnTo>
                    <a:pt x="2754" y="1050"/>
                  </a:lnTo>
                  <a:lnTo>
                    <a:pt x="2757" y="1050"/>
                  </a:lnTo>
                  <a:lnTo>
                    <a:pt x="2757" y="1052"/>
                  </a:lnTo>
                  <a:lnTo>
                    <a:pt x="2754" y="1052"/>
                  </a:lnTo>
                  <a:lnTo>
                    <a:pt x="2754" y="1055"/>
                  </a:lnTo>
                  <a:lnTo>
                    <a:pt x="2757" y="1055"/>
                  </a:lnTo>
                  <a:lnTo>
                    <a:pt x="2757" y="1058"/>
                  </a:lnTo>
                  <a:lnTo>
                    <a:pt x="2757" y="1055"/>
                  </a:lnTo>
                  <a:lnTo>
                    <a:pt x="2754" y="1055"/>
                  </a:lnTo>
                  <a:lnTo>
                    <a:pt x="2754" y="1058"/>
                  </a:lnTo>
                  <a:lnTo>
                    <a:pt x="2757" y="1058"/>
                  </a:lnTo>
                  <a:lnTo>
                    <a:pt x="2757" y="1060"/>
                  </a:lnTo>
                  <a:lnTo>
                    <a:pt x="2757" y="1063"/>
                  </a:lnTo>
                  <a:lnTo>
                    <a:pt x="2754" y="1063"/>
                  </a:lnTo>
                  <a:lnTo>
                    <a:pt x="2757" y="1063"/>
                  </a:lnTo>
                  <a:lnTo>
                    <a:pt x="2754" y="1063"/>
                  </a:lnTo>
                  <a:lnTo>
                    <a:pt x="2754" y="1065"/>
                  </a:lnTo>
                  <a:lnTo>
                    <a:pt x="2757" y="1065"/>
                  </a:lnTo>
                  <a:lnTo>
                    <a:pt x="2754" y="1065"/>
                  </a:lnTo>
                  <a:lnTo>
                    <a:pt x="2754" y="1068"/>
                  </a:lnTo>
                  <a:lnTo>
                    <a:pt x="2751" y="1068"/>
                  </a:lnTo>
                  <a:lnTo>
                    <a:pt x="2754" y="1068"/>
                  </a:lnTo>
                  <a:lnTo>
                    <a:pt x="2751" y="1068"/>
                  </a:lnTo>
                  <a:lnTo>
                    <a:pt x="2751" y="1071"/>
                  </a:lnTo>
                  <a:lnTo>
                    <a:pt x="2749" y="1071"/>
                  </a:lnTo>
                  <a:lnTo>
                    <a:pt x="2746" y="1071"/>
                  </a:lnTo>
                  <a:lnTo>
                    <a:pt x="2744" y="1071"/>
                  </a:lnTo>
                  <a:lnTo>
                    <a:pt x="2741" y="1071"/>
                  </a:lnTo>
                  <a:lnTo>
                    <a:pt x="2741" y="1073"/>
                  </a:lnTo>
                  <a:lnTo>
                    <a:pt x="2744" y="1073"/>
                  </a:lnTo>
                  <a:lnTo>
                    <a:pt x="2741" y="1073"/>
                  </a:lnTo>
                  <a:lnTo>
                    <a:pt x="2741" y="1076"/>
                  </a:lnTo>
                  <a:lnTo>
                    <a:pt x="2741" y="1073"/>
                  </a:lnTo>
                  <a:lnTo>
                    <a:pt x="2741" y="1076"/>
                  </a:lnTo>
                  <a:lnTo>
                    <a:pt x="2741" y="1073"/>
                  </a:lnTo>
                  <a:lnTo>
                    <a:pt x="2738" y="1073"/>
                  </a:lnTo>
                  <a:lnTo>
                    <a:pt x="2736" y="1076"/>
                  </a:lnTo>
                  <a:lnTo>
                    <a:pt x="2736" y="1078"/>
                  </a:lnTo>
                  <a:lnTo>
                    <a:pt x="2736" y="1081"/>
                  </a:lnTo>
                  <a:lnTo>
                    <a:pt x="2733" y="1081"/>
                  </a:lnTo>
                  <a:lnTo>
                    <a:pt x="2733" y="1084"/>
                  </a:lnTo>
                  <a:lnTo>
                    <a:pt x="2736" y="1084"/>
                  </a:lnTo>
                  <a:lnTo>
                    <a:pt x="2736" y="1086"/>
                  </a:lnTo>
                  <a:lnTo>
                    <a:pt x="2736" y="1089"/>
                  </a:lnTo>
                  <a:lnTo>
                    <a:pt x="2736" y="1092"/>
                  </a:lnTo>
                  <a:lnTo>
                    <a:pt x="2733" y="1092"/>
                  </a:lnTo>
                  <a:lnTo>
                    <a:pt x="2733" y="1094"/>
                  </a:lnTo>
                  <a:lnTo>
                    <a:pt x="2731" y="1094"/>
                  </a:lnTo>
                  <a:lnTo>
                    <a:pt x="2728" y="1094"/>
                  </a:lnTo>
                  <a:lnTo>
                    <a:pt x="2725" y="1094"/>
                  </a:lnTo>
                  <a:lnTo>
                    <a:pt x="2725" y="1097"/>
                  </a:lnTo>
                  <a:lnTo>
                    <a:pt x="2725" y="1094"/>
                  </a:lnTo>
                  <a:lnTo>
                    <a:pt x="2725" y="1097"/>
                  </a:lnTo>
                  <a:lnTo>
                    <a:pt x="2725" y="1094"/>
                  </a:lnTo>
                  <a:lnTo>
                    <a:pt x="2723" y="1097"/>
                  </a:lnTo>
                  <a:lnTo>
                    <a:pt x="2720" y="1097"/>
                  </a:lnTo>
                  <a:lnTo>
                    <a:pt x="2718" y="1097"/>
                  </a:lnTo>
                  <a:lnTo>
                    <a:pt x="2720" y="1097"/>
                  </a:lnTo>
                  <a:lnTo>
                    <a:pt x="2718" y="1097"/>
                  </a:lnTo>
                  <a:lnTo>
                    <a:pt x="2715" y="1097"/>
                  </a:lnTo>
                  <a:lnTo>
                    <a:pt x="2715" y="1094"/>
                  </a:lnTo>
                  <a:lnTo>
                    <a:pt x="2712" y="1094"/>
                  </a:lnTo>
                  <a:lnTo>
                    <a:pt x="2710" y="1094"/>
                  </a:lnTo>
                  <a:lnTo>
                    <a:pt x="2710" y="1092"/>
                  </a:lnTo>
                  <a:lnTo>
                    <a:pt x="2707" y="1092"/>
                  </a:lnTo>
                  <a:lnTo>
                    <a:pt x="2705" y="1092"/>
                  </a:lnTo>
                  <a:lnTo>
                    <a:pt x="2707" y="1092"/>
                  </a:lnTo>
                  <a:lnTo>
                    <a:pt x="2705" y="1092"/>
                  </a:lnTo>
                  <a:lnTo>
                    <a:pt x="2702" y="1089"/>
                  </a:lnTo>
                  <a:lnTo>
                    <a:pt x="2699" y="1089"/>
                  </a:lnTo>
                  <a:lnTo>
                    <a:pt x="2699" y="1086"/>
                  </a:lnTo>
                  <a:lnTo>
                    <a:pt x="2697" y="1086"/>
                  </a:lnTo>
                  <a:lnTo>
                    <a:pt x="2697" y="1084"/>
                  </a:lnTo>
                  <a:lnTo>
                    <a:pt x="2697" y="1081"/>
                  </a:lnTo>
                  <a:lnTo>
                    <a:pt x="2694" y="1081"/>
                  </a:lnTo>
                  <a:lnTo>
                    <a:pt x="2694" y="1078"/>
                  </a:lnTo>
                  <a:lnTo>
                    <a:pt x="2694" y="1076"/>
                  </a:lnTo>
                  <a:lnTo>
                    <a:pt x="2691" y="1076"/>
                  </a:lnTo>
                  <a:lnTo>
                    <a:pt x="2691" y="1073"/>
                  </a:lnTo>
                  <a:lnTo>
                    <a:pt x="2689" y="1073"/>
                  </a:lnTo>
                  <a:lnTo>
                    <a:pt x="2686" y="1073"/>
                  </a:lnTo>
                  <a:lnTo>
                    <a:pt x="2684" y="1073"/>
                  </a:lnTo>
                  <a:lnTo>
                    <a:pt x="2681" y="1073"/>
                  </a:lnTo>
                  <a:lnTo>
                    <a:pt x="2681" y="1076"/>
                  </a:lnTo>
                  <a:lnTo>
                    <a:pt x="2678" y="1076"/>
                  </a:lnTo>
                  <a:lnTo>
                    <a:pt x="2678" y="1078"/>
                  </a:lnTo>
                  <a:lnTo>
                    <a:pt x="2676" y="1078"/>
                  </a:lnTo>
                  <a:lnTo>
                    <a:pt x="2676" y="1081"/>
                  </a:lnTo>
                  <a:lnTo>
                    <a:pt x="2673" y="1081"/>
                  </a:lnTo>
                  <a:lnTo>
                    <a:pt x="2671" y="1081"/>
                  </a:lnTo>
                  <a:lnTo>
                    <a:pt x="2671" y="1078"/>
                  </a:lnTo>
                  <a:lnTo>
                    <a:pt x="2668" y="1078"/>
                  </a:lnTo>
                  <a:lnTo>
                    <a:pt x="2665" y="1078"/>
                  </a:lnTo>
                  <a:lnTo>
                    <a:pt x="2665" y="1081"/>
                  </a:lnTo>
                  <a:lnTo>
                    <a:pt x="2668" y="1081"/>
                  </a:lnTo>
                  <a:lnTo>
                    <a:pt x="2668" y="1084"/>
                  </a:lnTo>
                  <a:lnTo>
                    <a:pt x="2665" y="1084"/>
                  </a:lnTo>
                  <a:lnTo>
                    <a:pt x="2665" y="1086"/>
                  </a:lnTo>
                  <a:lnTo>
                    <a:pt x="2665" y="1084"/>
                  </a:lnTo>
                  <a:lnTo>
                    <a:pt x="2665" y="1081"/>
                  </a:lnTo>
                  <a:lnTo>
                    <a:pt x="2663" y="1084"/>
                  </a:lnTo>
                  <a:lnTo>
                    <a:pt x="2665" y="1084"/>
                  </a:lnTo>
                  <a:lnTo>
                    <a:pt x="2665" y="1086"/>
                  </a:lnTo>
                  <a:lnTo>
                    <a:pt x="2668" y="1089"/>
                  </a:lnTo>
                  <a:lnTo>
                    <a:pt x="2668" y="1092"/>
                  </a:lnTo>
                  <a:lnTo>
                    <a:pt x="2671" y="1092"/>
                  </a:lnTo>
                  <a:lnTo>
                    <a:pt x="2671" y="1094"/>
                  </a:lnTo>
                  <a:lnTo>
                    <a:pt x="2668" y="1094"/>
                  </a:lnTo>
                  <a:lnTo>
                    <a:pt x="2668" y="1097"/>
                  </a:lnTo>
                  <a:lnTo>
                    <a:pt x="2668" y="1094"/>
                  </a:lnTo>
                  <a:lnTo>
                    <a:pt x="2665" y="1094"/>
                  </a:lnTo>
                  <a:lnTo>
                    <a:pt x="2665" y="1097"/>
                  </a:lnTo>
                  <a:lnTo>
                    <a:pt x="2663" y="1097"/>
                  </a:lnTo>
                  <a:lnTo>
                    <a:pt x="2663" y="1099"/>
                  </a:lnTo>
                  <a:lnTo>
                    <a:pt x="2660" y="1099"/>
                  </a:lnTo>
                  <a:lnTo>
                    <a:pt x="2660" y="1097"/>
                  </a:lnTo>
                  <a:lnTo>
                    <a:pt x="2658" y="1097"/>
                  </a:lnTo>
                  <a:lnTo>
                    <a:pt x="2660" y="1097"/>
                  </a:lnTo>
                  <a:lnTo>
                    <a:pt x="2658" y="1097"/>
                  </a:lnTo>
                  <a:lnTo>
                    <a:pt x="2658" y="1099"/>
                  </a:lnTo>
                  <a:lnTo>
                    <a:pt x="2658" y="1097"/>
                  </a:lnTo>
                  <a:lnTo>
                    <a:pt x="2655" y="1099"/>
                  </a:lnTo>
                  <a:lnTo>
                    <a:pt x="2652" y="1099"/>
                  </a:lnTo>
                  <a:lnTo>
                    <a:pt x="2650" y="1099"/>
                  </a:lnTo>
                  <a:lnTo>
                    <a:pt x="2652" y="1099"/>
                  </a:lnTo>
                  <a:lnTo>
                    <a:pt x="2652" y="1102"/>
                  </a:lnTo>
                  <a:lnTo>
                    <a:pt x="2652" y="1105"/>
                  </a:lnTo>
                  <a:lnTo>
                    <a:pt x="2652" y="1102"/>
                  </a:lnTo>
                  <a:lnTo>
                    <a:pt x="2650" y="1102"/>
                  </a:lnTo>
                  <a:lnTo>
                    <a:pt x="2650" y="1105"/>
                  </a:lnTo>
                  <a:lnTo>
                    <a:pt x="2650" y="1102"/>
                  </a:lnTo>
                  <a:lnTo>
                    <a:pt x="2650" y="1105"/>
                  </a:lnTo>
                  <a:lnTo>
                    <a:pt x="2652" y="1105"/>
                  </a:lnTo>
                  <a:lnTo>
                    <a:pt x="2652" y="1107"/>
                  </a:lnTo>
                  <a:lnTo>
                    <a:pt x="2652" y="1105"/>
                  </a:lnTo>
                  <a:lnTo>
                    <a:pt x="2652" y="1107"/>
                  </a:lnTo>
                  <a:lnTo>
                    <a:pt x="2652" y="1105"/>
                  </a:lnTo>
                  <a:lnTo>
                    <a:pt x="2650" y="1105"/>
                  </a:lnTo>
                  <a:lnTo>
                    <a:pt x="2650" y="1107"/>
                  </a:lnTo>
                  <a:lnTo>
                    <a:pt x="2647" y="1107"/>
                  </a:lnTo>
                  <a:lnTo>
                    <a:pt x="2647" y="1105"/>
                  </a:lnTo>
                  <a:lnTo>
                    <a:pt x="2644" y="1105"/>
                  </a:lnTo>
                  <a:lnTo>
                    <a:pt x="2644" y="1107"/>
                  </a:lnTo>
                  <a:lnTo>
                    <a:pt x="2644" y="1110"/>
                  </a:lnTo>
                  <a:lnTo>
                    <a:pt x="2644" y="1112"/>
                  </a:lnTo>
                  <a:lnTo>
                    <a:pt x="2642" y="1112"/>
                  </a:lnTo>
                  <a:lnTo>
                    <a:pt x="2642" y="1115"/>
                  </a:lnTo>
                  <a:lnTo>
                    <a:pt x="2644" y="1115"/>
                  </a:lnTo>
                  <a:lnTo>
                    <a:pt x="2644" y="1118"/>
                  </a:lnTo>
                  <a:lnTo>
                    <a:pt x="2642" y="1118"/>
                  </a:lnTo>
                  <a:lnTo>
                    <a:pt x="2639" y="1118"/>
                  </a:lnTo>
                  <a:lnTo>
                    <a:pt x="2642" y="1118"/>
                  </a:lnTo>
                  <a:lnTo>
                    <a:pt x="2642" y="1120"/>
                  </a:lnTo>
                  <a:lnTo>
                    <a:pt x="2639" y="1120"/>
                  </a:lnTo>
                  <a:lnTo>
                    <a:pt x="2639" y="1123"/>
                  </a:lnTo>
                  <a:lnTo>
                    <a:pt x="2642" y="1123"/>
                  </a:lnTo>
                  <a:lnTo>
                    <a:pt x="2642" y="1125"/>
                  </a:lnTo>
                  <a:lnTo>
                    <a:pt x="2644" y="1125"/>
                  </a:lnTo>
                  <a:lnTo>
                    <a:pt x="2642" y="1125"/>
                  </a:lnTo>
                  <a:lnTo>
                    <a:pt x="2642" y="1128"/>
                  </a:lnTo>
                  <a:lnTo>
                    <a:pt x="2644" y="1128"/>
                  </a:lnTo>
                  <a:lnTo>
                    <a:pt x="2642" y="1128"/>
                  </a:lnTo>
                  <a:lnTo>
                    <a:pt x="2644" y="1128"/>
                  </a:lnTo>
                  <a:lnTo>
                    <a:pt x="2642" y="1128"/>
                  </a:lnTo>
                  <a:lnTo>
                    <a:pt x="2642" y="1131"/>
                  </a:lnTo>
                  <a:lnTo>
                    <a:pt x="2639" y="1131"/>
                  </a:lnTo>
                  <a:lnTo>
                    <a:pt x="2637" y="1131"/>
                  </a:lnTo>
                  <a:lnTo>
                    <a:pt x="2634" y="1131"/>
                  </a:lnTo>
                  <a:lnTo>
                    <a:pt x="2634" y="1133"/>
                  </a:lnTo>
                  <a:lnTo>
                    <a:pt x="2634" y="1131"/>
                  </a:lnTo>
                  <a:lnTo>
                    <a:pt x="2631" y="1131"/>
                  </a:lnTo>
                  <a:lnTo>
                    <a:pt x="2631" y="1133"/>
                  </a:lnTo>
                  <a:lnTo>
                    <a:pt x="2629" y="1133"/>
                  </a:lnTo>
                  <a:lnTo>
                    <a:pt x="2629" y="1131"/>
                  </a:lnTo>
                  <a:lnTo>
                    <a:pt x="2626" y="1131"/>
                  </a:lnTo>
                  <a:lnTo>
                    <a:pt x="2626" y="1128"/>
                  </a:lnTo>
                  <a:lnTo>
                    <a:pt x="2626" y="1131"/>
                  </a:lnTo>
                  <a:lnTo>
                    <a:pt x="2624" y="1131"/>
                  </a:lnTo>
                  <a:lnTo>
                    <a:pt x="2624" y="1133"/>
                  </a:lnTo>
                  <a:lnTo>
                    <a:pt x="2624" y="1136"/>
                  </a:lnTo>
                  <a:lnTo>
                    <a:pt x="2624" y="1133"/>
                  </a:lnTo>
                  <a:lnTo>
                    <a:pt x="2621" y="1133"/>
                  </a:lnTo>
                  <a:lnTo>
                    <a:pt x="2624" y="1133"/>
                  </a:lnTo>
                  <a:lnTo>
                    <a:pt x="2624" y="1131"/>
                  </a:lnTo>
                  <a:lnTo>
                    <a:pt x="2621" y="1131"/>
                  </a:lnTo>
                  <a:lnTo>
                    <a:pt x="2621" y="1133"/>
                  </a:lnTo>
                  <a:lnTo>
                    <a:pt x="2618" y="1133"/>
                  </a:lnTo>
                  <a:lnTo>
                    <a:pt x="2616" y="1133"/>
                  </a:lnTo>
                  <a:lnTo>
                    <a:pt x="2613" y="1133"/>
                  </a:lnTo>
                  <a:lnTo>
                    <a:pt x="2613" y="1136"/>
                  </a:lnTo>
                  <a:lnTo>
                    <a:pt x="2611" y="1136"/>
                  </a:lnTo>
                  <a:lnTo>
                    <a:pt x="2611" y="1139"/>
                  </a:lnTo>
                  <a:lnTo>
                    <a:pt x="2613" y="1139"/>
                  </a:lnTo>
                  <a:lnTo>
                    <a:pt x="2616" y="1139"/>
                  </a:lnTo>
                  <a:lnTo>
                    <a:pt x="2616" y="1141"/>
                  </a:lnTo>
                  <a:lnTo>
                    <a:pt x="2616" y="1139"/>
                  </a:lnTo>
                  <a:lnTo>
                    <a:pt x="2618" y="1139"/>
                  </a:lnTo>
                  <a:lnTo>
                    <a:pt x="2621" y="1141"/>
                  </a:lnTo>
                  <a:lnTo>
                    <a:pt x="2621" y="1144"/>
                  </a:lnTo>
                  <a:lnTo>
                    <a:pt x="2618" y="1144"/>
                  </a:lnTo>
                  <a:lnTo>
                    <a:pt x="2618" y="1146"/>
                  </a:lnTo>
                  <a:lnTo>
                    <a:pt x="2616" y="1146"/>
                  </a:lnTo>
                  <a:lnTo>
                    <a:pt x="2616" y="1144"/>
                  </a:lnTo>
                  <a:lnTo>
                    <a:pt x="2613" y="1144"/>
                  </a:lnTo>
                  <a:lnTo>
                    <a:pt x="2613" y="1146"/>
                  </a:lnTo>
                  <a:lnTo>
                    <a:pt x="2611" y="1146"/>
                  </a:lnTo>
                  <a:lnTo>
                    <a:pt x="2611" y="1144"/>
                  </a:lnTo>
                  <a:lnTo>
                    <a:pt x="2608" y="1144"/>
                  </a:lnTo>
                  <a:lnTo>
                    <a:pt x="2608" y="1141"/>
                  </a:lnTo>
                  <a:lnTo>
                    <a:pt x="2605" y="1139"/>
                  </a:lnTo>
                  <a:lnTo>
                    <a:pt x="2605" y="1141"/>
                  </a:lnTo>
                  <a:lnTo>
                    <a:pt x="2603" y="1141"/>
                  </a:lnTo>
                  <a:lnTo>
                    <a:pt x="2603" y="1144"/>
                  </a:lnTo>
                  <a:lnTo>
                    <a:pt x="2603" y="1141"/>
                  </a:lnTo>
                  <a:lnTo>
                    <a:pt x="2600" y="1141"/>
                  </a:lnTo>
                  <a:lnTo>
                    <a:pt x="2597" y="1141"/>
                  </a:lnTo>
                  <a:lnTo>
                    <a:pt x="2595" y="1141"/>
                  </a:lnTo>
                  <a:lnTo>
                    <a:pt x="2595" y="1139"/>
                  </a:lnTo>
                  <a:lnTo>
                    <a:pt x="2597" y="1139"/>
                  </a:lnTo>
                  <a:lnTo>
                    <a:pt x="2597" y="1136"/>
                  </a:lnTo>
                  <a:lnTo>
                    <a:pt x="2595" y="1136"/>
                  </a:lnTo>
                  <a:lnTo>
                    <a:pt x="2595" y="1139"/>
                  </a:lnTo>
                  <a:lnTo>
                    <a:pt x="2595" y="1141"/>
                  </a:lnTo>
                  <a:lnTo>
                    <a:pt x="2592" y="1139"/>
                  </a:lnTo>
                  <a:lnTo>
                    <a:pt x="2590" y="1139"/>
                  </a:lnTo>
                  <a:lnTo>
                    <a:pt x="2590" y="1141"/>
                  </a:lnTo>
                  <a:lnTo>
                    <a:pt x="2587" y="1141"/>
                  </a:lnTo>
                  <a:lnTo>
                    <a:pt x="2587" y="1144"/>
                  </a:lnTo>
                  <a:lnTo>
                    <a:pt x="2584" y="1144"/>
                  </a:lnTo>
                  <a:lnTo>
                    <a:pt x="2584" y="1146"/>
                  </a:lnTo>
                  <a:lnTo>
                    <a:pt x="2582" y="1146"/>
                  </a:lnTo>
                  <a:lnTo>
                    <a:pt x="2582" y="1149"/>
                  </a:lnTo>
                  <a:lnTo>
                    <a:pt x="2582" y="1152"/>
                  </a:lnTo>
                  <a:lnTo>
                    <a:pt x="2582" y="1154"/>
                  </a:lnTo>
                  <a:lnTo>
                    <a:pt x="2582" y="1157"/>
                  </a:lnTo>
                  <a:lnTo>
                    <a:pt x="2582" y="1159"/>
                  </a:lnTo>
                  <a:lnTo>
                    <a:pt x="2582" y="1162"/>
                  </a:lnTo>
                  <a:lnTo>
                    <a:pt x="2584" y="1159"/>
                  </a:lnTo>
                  <a:lnTo>
                    <a:pt x="2582" y="1162"/>
                  </a:lnTo>
                  <a:lnTo>
                    <a:pt x="2584" y="1162"/>
                  </a:lnTo>
                  <a:lnTo>
                    <a:pt x="2584" y="1165"/>
                  </a:lnTo>
                  <a:lnTo>
                    <a:pt x="2584" y="1167"/>
                  </a:lnTo>
                  <a:lnTo>
                    <a:pt x="2584" y="1170"/>
                  </a:lnTo>
                  <a:lnTo>
                    <a:pt x="2587" y="1170"/>
                  </a:lnTo>
                  <a:lnTo>
                    <a:pt x="2587" y="1173"/>
                  </a:lnTo>
                  <a:lnTo>
                    <a:pt x="2590" y="1173"/>
                  </a:lnTo>
                  <a:lnTo>
                    <a:pt x="2592" y="1173"/>
                  </a:lnTo>
                  <a:lnTo>
                    <a:pt x="2592" y="1175"/>
                  </a:lnTo>
                  <a:lnTo>
                    <a:pt x="2595" y="1175"/>
                  </a:lnTo>
                  <a:lnTo>
                    <a:pt x="2595" y="1173"/>
                  </a:lnTo>
                  <a:lnTo>
                    <a:pt x="2595" y="1170"/>
                  </a:lnTo>
                  <a:lnTo>
                    <a:pt x="2595" y="1173"/>
                  </a:lnTo>
                  <a:lnTo>
                    <a:pt x="2597" y="1173"/>
                  </a:lnTo>
                  <a:lnTo>
                    <a:pt x="2597" y="1170"/>
                  </a:lnTo>
                  <a:lnTo>
                    <a:pt x="2597" y="1173"/>
                  </a:lnTo>
                  <a:lnTo>
                    <a:pt x="2600" y="1173"/>
                  </a:lnTo>
                  <a:lnTo>
                    <a:pt x="2600" y="1175"/>
                  </a:lnTo>
                  <a:lnTo>
                    <a:pt x="2603" y="1175"/>
                  </a:lnTo>
                  <a:lnTo>
                    <a:pt x="2605" y="1175"/>
                  </a:lnTo>
                  <a:lnTo>
                    <a:pt x="2605" y="1178"/>
                  </a:lnTo>
                  <a:lnTo>
                    <a:pt x="2608" y="1178"/>
                  </a:lnTo>
                  <a:lnTo>
                    <a:pt x="2608" y="1180"/>
                  </a:lnTo>
                  <a:lnTo>
                    <a:pt x="2608" y="1183"/>
                  </a:lnTo>
                  <a:lnTo>
                    <a:pt x="2608" y="1186"/>
                  </a:lnTo>
                  <a:lnTo>
                    <a:pt x="2611" y="1186"/>
                  </a:lnTo>
                  <a:lnTo>
                    <a:pt x="2613" y="1186"/>
                  </a:lnTo>
                  <a:lnTo>
                    <a:pt x="2613" y="1188"/>
                  </a:lnTo>
                  <a:lnTo>
                    <a:pt x="2616" y="1188"/>
                  </a:lnTo>
                  <a:lnTo>
                    <a:pt x="2616" y="1191"/>
                  </a:lnTo>
                  <a:lnTo>
                    <a:pt x="2618" y="1191"/>
                  </a:lnTo>
                  <a:lnTo>
                    <a:pt x="2618" y="1193"/>
                  </a:lnTo>
                  <a:lnTo>
                    <a:pt x="2618" y="1196"/>
                  </a:lnTo>
                  <a:lnTo>
                    <a:pt x="2618" y="1199"/>
                  </a:lnTo>
                  <a:lnTo>
                    <a:pt x="2618" y="1201"/>
                  </a:lnTo>
                  <a:lnTo>
                    <a:pt x="2618" y="1204"/>
                  </a:lnTo>
                  <a:lnTo>
                    <a:pt x="2618" y="1206"/>
                  </a:lnTo>
                  <a:lnTo>
                    <a:pt x="2616" y="1206"/>
                  </a:lnTo>
                  <a:lnTo>
                    <a:pt x="2616" y="1209"/>
                  </a:lnTo>
                  <a:lnTo>
                    <a:pt x="2613" y="1209"/>
                  </a:lnTo>
                  <a:lnTo>
                    <a:pt x="2613" y="1212"/>
                  </a:lnTo>
                  <a:lnTo>
                    <a:pt x="2611" y="1212"/>
                  </a:lnTo>
                  <a:lnTo>
                    <a:pt x="2611" y="1214"/>
                  </a:lnTo>
                  <a:lnTo>
                    <a:pt x="2613" y="1214"/>
                  </a:lnTo>
                  <a:lnTo>
                    <a:pt x="2613" y="1217"/>
                  </a:lnTo>
                  <a:lnTo>
                    <a:pt x="2616" y="1220"/>
                  </a:lnTo>
                  <a:lnTo>
                    <a:pt x="2618" y="1220"/>
                  </a:lnTo>
                  <a:lnTo>
                    <a:pt x="2621" y="1220"/>
                  </a:lnTo>
                  <a:lnTo>
                    <a:pt x="2624" y="1220"/>
                  </a:lnTo>
                  <a:lnTo>
                    <a:pt x="2626" y="1220"/>
                  </a:lnTo>
                  <a:lnTo>
                    <a:pt x="2629" y="1220"/>
                  </a:lnTo>
                  <a:lnTo>
                    <a:pt x="2629" y="1222"/>
                  </a:lnTo>
                  <a:lnTo>
                    <a:pt x="2629" y="1220"/>
                  </a:lnTo>
                  <a:lnTo>
                    <a:pt x="2631" y="1220"/>
                  </a:lnTo>
                  <a:lnTo>
                    <a:pt x="2631" y="1222"/>
                  </a:lnTo>
                  <a:lnTo>
                    <a:pt x="2634" y="1222"/>
                  </a:lnTo>
                  <a:lnTo>
                    <a:pt x="2634" y="1225"/>
                  </a:lnTo>
                  <a:lnTo>
                    <a:pt x="2631" y="1225"/>
                  </a:lnTo>
                  <a:lnTo>
                    <a:pt x="2634" y="1225"/>
                  </a:lnTo>
                  <a:lnTo>
                    <a:pt x="2634" y="1227"/>
                  </a:lnTo>
                  <a:lnTo>
                    <a:pt x="2634" y="1230"/>
                  </a:lnTo>
                  <a:lnTo>
                    <a:pt x="2637" y="1230"/>
                  </a:lnTo>
                  <a:lnTo>
                    <a:pt x="2634" y="1230"/>
                  </a:lnTo>
                  <a:lnTo>
                    <a:pt x="2634" y="1233"/>
                  </a:lnTo>
                  <a:lnTo>
                    <a:pt x="2637" y="1233"/>
                  </a:lnTo>
                  <a:lnTo>
                    <a:pt x="2637" y="1235"/>
                  </a:lnTo>
                  <a:lnTo>
                    <a:pt x="2637" y="1233"/>
                  </a:lnTo>
                  <a:lnTo>
                    <a:pt x="2637" y="1235"/>
                  </a:lnTo>
                  <a:lnTo>
                    <a:pt x="2639" y="1235"/>
                  </a:lnTo>
                  <a:lnTo>
                    <a:pt x="2637" y="1235"/>
                  </a:lnTo>
                  <a:lnTo>
                    <a:pt x="2637" y="1238"/>
                  </a:lnTo>
                  <a:lnTo>
                    <a:pt x="2639" y="1238"/>
                  </a:lnTo>
                  <a:lnTo>
                    <a:pt x="2639" y="1240"/>
                  </a:lnTo>
                  <a:lnTo>
                    <a:pt x="2642" y="1240"/>
                  </a:lnTo>
                  <a:lnTo>
                    <a:pt x="2642" y="1243"/>
                  </a:lnTo>
                  <a:lnTo>
                    <a:pt x="2639" y="1243"/>
                  </a:lnTo>
                  <a:lnTo>
                    <a:pt x="2642" y="1243"/>
                  </a:lnTo>
                  <a:lnTo>
                    <a:pt x="2642" y="1246"/>
                  </a:lnTo>
                  <a:lnTo>
                    <a:pt x="2644" y="1246"/>
                  </a:lnTo>
                  <a:lnTo>
                    <a:pt x="2644" y="1248"/>
                  </a:lnTo>
                  <a:lnTo>
                    <a:pt x="2644" y="1251"/>
                  </a:lnTo>
                  <a:lnTo>
                    <a:pt x="2644" y="1253"/>
                  </a:lnTo>
                  <a:lnTo>
                    <a:pt x="2644" y="1256"/>
                  </a:lnTo>
                  <a:lnTo>
                    <a:pt x="2644" y="1259"/>
                  </a:lnTo>
                  <a:lnTo>
                    <a:pt x="2644" y="1261"/>
                  </a:lnTo>
                  <a:lnTo>
                    <a:pt x="2647" y="1261"/>
                  </a:lnTo>
                  <a:lnTo>
                    <a:pt x="2647" y="1264"/>
                  </a:lnTo>
                  <a:lnTo>
                    <a:pt x="2647" y="1267"/>
                  </a:lnTo>
                  <a:lnTo>
                    <a:pt x="2650" y="1267"/>
                  </a:lnTo>
                  <a:lnTo>
                    <a:pt x="2650" y="1269"/>
                  </a:lnTo>
                  <a:lnTo>
                    <a:pt x="2647" y="1269"/>
                  </a:lnTo>
                  <a:lnTo>
                    <a:pt x="2647" y="1272"/>
                  </a:lnTo>
                  <a:lnTo>
                    <a:pt x="2650" y="1272"/>
                  </a:lnTo>
                  <a:lnTo>
                    <a:pt x="2652" y="1272"/>
                  </a:lnTo>
                  <a:lnTo>
                    <a:pt x="2652" y="1274"/>
                  </a:lnTo>
                  <a:lnTo>
                    <a:pt x="2655" y="1274"/>
                  </a:lnTo>
                  <a:lnTo>
                    <a:pt x="2655" y="1277"/>
                  </a:lnTo>
                  <a:lnTo>
                    <a:pt x="2658" y="1277"/>
                  </a:lnTo>
                  <a:lnTo>
                    <a:pt x="2658" y="1280"/>
                  </a:lnTo>
                  <a:lnTo>
                    <a:pt x="2660" y="1280"/>
                  </a:lnTo>
                  <a:lnTo>
                    <a:pt x="2660" y="1282"/>
                  </a:lnTo>
                  <a:lnTo>
                    <a:pt x="2663" y="1282"/>
                  </a:lnTo>
                  <a:lnTo>
                    <a:pt x="2663" y="1285"/>
                  </a:lnTo>
                  <a:lnTo>
                    <a:pt x="2660" y="1285"/>
                  </a:lnTo>
                  <a:lnTo>
                    <a:pt x="2660" y="1287"/>
                  </a:lnTo>
                  <a:lnTo>
                    <a:pt x="2660" y="1290"/>
                  </a:lnTo>
                  <a:lnTo>
                    <a:pt x="2663" y="1290"/>
                  </a:lnTo>
                  <a:lnTo>
                    <a:pt x="2665" y="1290"/>
                  </a:lnTo>
                  <a:lnTo>
                    <a:pt x="2665" y="1293"/>
                  </a:lnTo>
                  <a:lnTo>
                    <a:pt x="2665" y="1295"/>
                  </a:lnTo>
                  <a:lnTo>
                    <a:pt x="2665" y="1298"/>
                  </a:lnTo>
                  <a:lnTo>
                    <a:pt x="2665" y="1300"/>
                  </a:lnTo>
                  <a:lnTo>
                    <a:pt x="2663" y="1300"/>
                  </a:lnTo>
                  <a:lnTo>
                    <a:pt x="2663" y="1303"/>
                  </a:lnTo>
                  <a:lnTo>
                    <a:pt x="2660" y="1303"/>
                  </a:lnTo>
                  <a:lnTo>
                    <a:pt x="2658" y="1303"/>
                  </a:lnTo>
                  <a:lnTo>
                    <a:pt x="2658" y="1300"/>
                  </a:lnTo>
                  <a:lnTo>
                    <a:pt x="2655" y="1300"/>
                  </a:lnTo>
                  <a:lnTo>
                    <a:pt x="2652" y="1300"/>
                  </a:lnTo>
                  <a:lnTo>
                    <a:pt x="2652" y="1298"/>
                  </a:lnTo>
                  <a:lnTo>
                    <a:pt x="2652" y="1295"/>
                  </a:lnTo>
                  <a:lnTo>
                    <a:pt x="2652" y="1293"/>
                  </a:lnTo>
                  <a:lnTo>
                    <a:pt x="2655" y="1293"/>
                  </a:lnTo>
                  <a:lnTo>
                    <a:pt x="2652" y="1293"/>
                  </a:lnTo>
                  <a:lnTo>
                    <a:pt x="2655" y="1293"/>
                  </a:lnTo>
                  <a:lnTo>
                    <a:pt x="2655" y="1290"/>
                  </a:lnTo>
                  <a:lnTo>
                    <a:pt x="2652" y="1290"/>
                  </a:lnTo>
                  <a:lnTo>
                    <a:pt x="2652" y="1287"/>
                  </a:lnTo>
                  <a:lnTo>
                    <a:pt x="2652" y="1285"/>
                  </a:lnTo>
                  <a:lnTo>
                    <a:pt x="2650" y="1285"/>
                  </a:lnTo>
                  <a:lnTo>
                    <a:pt x="2650" y="1287"/>
                  </a:lnTo>
                  <a:lnTo>
                    <a:pt x="2650" y="1285"/>
                  </a:lnTo>
                  <a:lnTo>
                    <a:pt x="2650" y="1287"/>
                  </a:lnTo>
                  <a:lnTo>
                    <a:pt x="2650" y="1285"/>
                  </a:lnTo>
                  <a:lnTo>
                    <a:pt x="2650" y="1287"/>
                  </a:lnTo>
                  <a:lnTo>
                    <a:pt x="2650" y="1285"/>
                  </a:lnTo>
                  <a:lnTo>
                    <a:pt x="2647" y="1285"/>
                  </a:lnTo>
                  <a:lnTo>
                    <a:pt x="2644" y="1285"/>
                  </a:lnTo>
                  <a:lnTo>
                    <a:pt x="2644" y="1282"/>
                  </a:lnTo>
                  <a:lnTo>
                    <a:pt x="2642" y="1282"/>
                  </a:lnTo>
                  <a:lnTo>
                    <a:pt x="2639" y="1282"/>
                  </a:lnTo>
                  <a:lnTo>
                    <a:pt x="2639" y="1280"/>
                  </a:lnTo>
                  <a:lnTo>
                    <a:pt x="2637" y="1280"/>
                  </a:lnTo>
                  <a:lnTo>
                    <a:pt x="2634" y="1280"/>
                  </a:lnTo>
                  <a:lnTo>
                    <a:pt x="2634" y="1282"/>
                  </a:lnTo>
                  <a:lnTo>
                    <a:pt x="2634" y="1280"/>
                  </a:lnTo>
                  <a:lnTo>
                    <a:pt x="2634" y="1282"/>
                  </a:lnTo>
                  <a:lnTo>
                    <a:pt x="2631" y="1282"/>
                  </a:lnTo>
                  <a:lnTo>
                    <a:pt x="2629" y="1282"/>
                  </a:lnTo>
                  <a:lnTo>
                    <a:pt x="2626" y="1282"/>
                  </a:lnTo>
                  <a:lnTo>
                    <a:pt x="2629" y="1282"/>
                  </a:lnTo>
                  <a:lnTo>
                    <a:pt x="2629" y="1280"/>
                  </a:lnTo>
                  <a:lnTo>
                    <a:pt x="2626" y="1280"/>
                  </a:lnTo>
                  <a:lnTo>
                    <a:pt x="2624" y="1280"/>
                  </a:lnTo>
                  <a:lnTo>
                    <a:pt x="2624" y="1282"/>
                  </a:lnTo>
                  <a:lnTo>
                    <a:pt x="2621" y="1282"/>
                  </a:lnTo>
                  <a:lnTo>
                    <a:pt x="2621" y="1280"/>
                  </a:lnTo>
                  <a:lnTo>
                    <a:pt x="2618" y="1280"/>
                  </a:lnTo>
                  <a:lnTo>
                    <a:pt x="2618" y="1277"/>
                  </a:lnTo>
                  <a:lnTo>
                    <a:pt x="2616" y="1274"/>
                  </a:lnTo>
                  <a:lnTo>
                    <a:pt x="2613" y="1274"/>
                  </a:lnTo>
                  <a:lnTo>
                    <a:pt x="2613" y="1272"/>
                  </a:lnTo>
                  <a:lnTo>
                    <a:pt x="2616" y="1272"/>
                  </a:lnTo>
                  <a:lnTo>
                    <a:pt x="2613" y="1272"/>
                  </a:lnTo>
                  <a:lnTo>
                    <a:pt x="2613" y="1269"/>
                  </a:lnTo>
                  <a:lnTo>
                    <a:pt x="2613" y="1267"/>
                  </a:lnTo>
                  <a:lnTo>
                    <a:pt x="2613" y="1264"/>
                  </a:lnTo>
                  <a:lnTo>
                    <a:pt x="2611" y="1264"/>
                  </a:lnTo>
                  <a:lnTo>
                    <a:pt x="2611" y="1261"/>
                  </a:lnTo>
                  <a:lnTo>
                    <a:pt x="2608" y="1261"/>
                  </a:lnTo>
                  <a:lnTo>
                    <a:pt x="2608" y="1259"/>
                  </a:lnTo>
                  <a:lnTo>
                    <a:pt x="2605" y="1259"/>
                  </a:lnTo>
                  <a:lnTo>
                    <a:pt x="2605" y="1256"/>
                  </a:lnTo>
                  <a:lnTo>
                    <a:pt x="2603" y="1256"/>
                  </a:lnTo>
                  <a:lnTo>
                    <a:pt x="2600" y="1256"/>
                  </a:lnTo>
                  <a:lnTo>
                    <a:pt x="2600" y="1253"/>
                  </a:lnTo>
                  <a:lnTo>
                    <a:pt x="2597" y="1253"/>
                  </a:lnTo>
                  <a:lnTo>
                    <a:pt x="2597" y="1251"/>
                  </a:lnTo>
                  <a:lnTo>
                    <a:pt x="2595" y="1251"/>
                  </a:lnTo>
                  <a:lnTo>
                    <a:pt x="2595" y="1248"/>
                  </a:lnTo>
                  <a:lnTo>
                    <a:pt x="2595" y="1251"/>
                  </a:lnTo>
                  <a:lnTo>
                    <a:pt x="2592" y="1248"/>
                  </a:lnTo>
                  <a:lnTo>
                    <a:pt x="2592" y="1246"/>
                  </a:lnTo>
                  <a:lnTo>
                    <a:pt x="2590" y="1246"/>
                  </a:lnTo>
                  <a:lnTo>
                    <a:pt x="2590" y="1243"/>
                  </a:lnTo>
                  <a:lnTo>
                    <a:pt x="2587" y="1243"/>
                  </a:lnTo>
                  <a:lnTo>
                    <a:pt x="2587" y="1240"/>
                  </a:lnTo>
                  <a:lnTo>
                    <a:pt x="2584" y="1240"/>
                  </a:lnTo>
                  <a:lnTo>
                    <a:pt x="2582" y="1240"/>
                  </a:lnTo>
                  <a:lnTo>
                    <a:pt x="2579" y="1240"/>
                  </a:lnTo>
                  <a:lnTo>
                    <a:pt x="2582" y="1240"/>
                  </a:lnTo>
                  <a:lnTo>
                    <a:pt x="2579" y="1240"/>
                  </a:lnTo>
                  <a:lnTo>
                    <a:pt x="2577" y="1240"/>
                  </a:lnTo>
                  <a:lnTo>
                    <a:pt x="2577" y="1238"/>
                  </a:lnTo>
                  <a:lnTo>
                    <a:pt x="2574" y="1238"/>
                  </a:lnTo>
                  <a:lnTo>
                    <a:pt x="2574" y="1235"/>
                  </a:lnTo>
                  <a:lnTo>
                    <a:pt x="2571" y="1238"/>
                  </a:lnTo>
                  <a:lnTo>
                    <a:pt x="2571" y="1235"/>
                  </a:lnTo>
                  <a:lnTo>
                    <a:pt x="2569" y="1235"/>
                  </a:lnTo>
                  <a:lnTo>
                    <a:pt x="2569" y="1233"/>
                  </a:lnTo>
                  <a:lnTo>
                    <a:pt x="2569" y="1230"/>
                  </a:lnTo>
                  <a:lnTo>
                    <a:pt x="2569" y="1227"/>
                  </a:lnTo>
                  <a:lnTo>
                    <a:pt x="2569" y="1230"/>
                  </a:lnTo>
                  <a:lnTo>
                    <a:pt x="2566" y="1227"/>
                  </a:lnTo>
                  <a:lnTo>
                    <a:pt x="2564" y="1227"/>
                  </a:lnTo>
                  <a:lnTo>
                    <a:pt x="2561" y="1227"/>
                  </a:lnTo>
                  <a:lnTo>
                    <a:pt x="2561" y="1225"/>
                  </a:lnTo>
                  <a:lnTo>
                    <a:pt x="2561" y="1222"/>
                  </a:lnTo>
                  <a:lnTo>
                    <a:pt x="2540" y="1214"/>
                  </a:lnTo>
                  <a:lnTo>
                    <a:pt x="2537" y="1214"/>
                  </a:lnTo>
                  <a:lnTo>
                    <a:pt x="2537" y="1217"/>
                  </a:lnTo>
                  <a:lnTo>
                    <a:pt x="2537" y="1220"/>
                  </a:lnTo>
                  <a:lnTo>
                    <a:pt x="2537" y="1222"/>
                  </a:lnTo>
                  <a:lnTo>
                    <a:pt x="2535" y="1222"/>
                  </a:lnTo>
                  <a:lnTo>
                    <a:pt x="2537" y="1222"/>
                  </a:lnTo>
                  <a:lnTo>
                    <a:pt x="2537" y="1225"/>
                  </a:lnTo>
                  <a:lnTo>
                    <a:pt x="2537" y="1227"/>
                  </a:lnTo>
                  <a:lnTo>
                    <a:pt x="2537" y="1230"/>
                  </a:lnTo>
                  <a:lnTo>
                    <a:pt x="2537" y="1233"/>
                  </a:lnTo>
                  <a:lnTo>
                    <a:pt x="2537" y="1235"/>
                  </a:lnTo>
                  <a:lnTo>
                    <a:pt x="2535" y="1235"/>
                  </a:lnTo>
                  <a:lnTo>
                    <a:pt x="2537" y="1235"/>
                  </a:lnTo>
                  <a:lnTo>
                    <a:pt x="2537" y="1238"/>
                  </a:lnTo>
                  <a:lnTo>
                    <a:pt x="2537" y="1240"/>
                  </a:lnTo>
                  <a:lnTo>
                    <a:pt x="2537" y="1243"/>
                  </a:lnTo>
                  <a:lnTo>
                    <a:pt x="2535" y="1243"/>
                  </a:lnTo>
                  <a:lnTo>
                    <a:pt x="2535" y="1246"/>
                  </a:lnTo>
                  <a:lnTo>
                    <a:pt x="2535" y="1248"/>
                  </a:lnTo>
                  <a:lnTo>
                    <a:pt x="2535" y="1251"/>
                  </a:lnTo>
                  <a:lnTo>
                    <a:pt x="2537" y="1251"/>
                  </a:lnTo>
                  <a:lnTo>
                    <a:pt x="2540" y="1251"/>
                  </a:lnTo>
                  <a:lnTo>
                    <a:pt x="2543" y="1251"/>
                  </a:lnTo>
                  <a:lnTo>
                    <a:pt x="2543" y="1253"/>
                  </a:lnTo>
                  <a:lnTo>
                    <a:pt x="2545" y="1253"/>
                  </a:lnTo>
                  <a:lnTo>
                    <a:pt x="2548" y="1253"/>
                  </a:lnTo>
                  <a:lnTo>
                    <a:pt x="2548" y="1256"/>
                  </a:lnTo>
                  <a:lnTo>
                    <a:pt x="2548" y="1259"/>
                  </a:lnTo>
                  <a:lnTo>
                    <a:pt x="2551" y="1259"/>
                  </a:lnTo>
                  <a:lnTo>
                    <a:pt x="2551" y="1261"/>
                  </a:lnTo>
                  <a:lnTo>
                    <a:pt x="2548" y="1261"/>
                  </a:lnTo>
                  <a:lnTo>
                    <a:pt x="2548" y="1264"/>
                  </a:lnTo>
                  <a:lnTo>
                    <a:pt x="2551" y="1264"/>
                  </a:lnTo>
                  <a:lnTo>
                    <a:pt x="2551" y="1267"/>
                  </a:lnTo>
                  <a:lnTo>
                    <a:pt x="2551" y="1269"/>
                  </a:lnTo>
                  <a:lnTo>
                    <a:pt x="2553" y="1269"/>
                  </a:lnTo>
                  <a:lnTo>
                    <a:pt x="2551" y="1269"/>
                  </a:lnTo>
                  <a:lnTo>
                    <a:pt x="2553" y="1272"/>
                  </a:lnTo>
                  <a:lnTo>
                    <a:pt x="2551" y="1272"/>
                  </a:lnTo>
                  <a:lnTo>
                    <a:pt x="2553" y="1272"/>
                  </a:lnTo>
                  <a:lnTo>
                    <a:pt x="2553" y="1274"/>
                  </a:lnTo>
                  <a:lnTo>
                    <a:pt x="2556" y="1274"/>
                  </a:lnTo>
                  <a:lnTo>
                    <a:pt x="2556" y="1277"/>
                  </a:lnTo>
                  <a:lnTo>
                    <a:pt x="2556" y="1280"/>
                  </a:lnTo>
                  <a:lnTo>
                    <a:pt x="2558" y="1280"/>
                  </a:lnTo>
                  <a:lnTo>
                    <a:pt x="2558" y="1282"/>
                  </a:lnTo>
                  <a:lnTo>
                    <a:pt x="2558" y="1285"/>
                  </a:lnTo>
                  <a:lnTo>
                    <a:pt x="2561" y="1285"/>
                  </a:lnTo>
                  <a:lnTo>
                    <a:pt x="2558" y="1285"/>
                  </a:lnTo>
                  <a:lnTo>
                    <a:pt x="2558" y="1287"/>
                  </a:lnTo>
                  <a:lnTo>
                    <a:pt x="2561" y="1287"/>
                  </a:lnTo>
                  <a:lnTo>
                    <a:pt x="2561" y="1290"/>
                  </a:lnTo>
                  <a:lnTo>
                    <a:pt x="2561" y="1293"/>
                  </a:lnTo>
                  <a:lnTo>
                    <a:pt x="2561" y="1295"/>
                  </a:lnTo>
                  <a:lnTo>
                    <a:pt x="2561" y="1293"/>
                  </a:lnTo>
                  <a:lnTo>
                    <a:pt x="2561" y="1295"/>
                  </a:lnTo>
                  <a:lnTo>
                    <a:pt x="2564" y="1295"/>
                  </a:lnTo>
                  <a:lnTo>
                    <a:pt x="2564" y="1298"/>
                  </a:lnTo>
                  <a:lnTo>
                    <a:pt x="2564" y="1300"/>
                  </a:lnTo>
                  <a:lnTo>
                    <a:pt x="2564" y="1303"/>
                  </a:lnTo>
                  <a:lnTo>
                    <a:pt x="2564" y="1300"/>
                  </a:lnTo>
                  <a:lnTo>
                    <a:pt x="2564" y="1303"/>
                  </a:lnTo>
                  <a:lnTo>
                    <a:pt x="2566" y="1303"/>
                  </a:lnTo>
                  <a:lnTo>
                    <a:pt x="2566" y="1306"/>
                  </a:lnTo>
                  <a:lnTo>
                    <a:pt x="2564" y="1306"/>
                  </a:lnTo>
                  <a:lnTo>
                    <a:pt x="2566" y="1308"/>
                  </a:lnTo>
                  <a:lnTo>
                    <a:pt x="2566" y="1311"/>
                  </a:lnTo>
                  <a:lnTo>
                    <a:pt x="2566" y="1314"/>
                  </a:lnTo>
                  <a:lnTo>
                    <a:pt x="2566" y="1316"/>
                  </a:lnTo>
                  <a:lnTo>
                    <a:pt x="2564" y="1316"/>
                  </a:lnTo>
                  <a:lnTo>
                    <a:pt x="2564" y="1319"/>
                  </a:lnTo>
                  <a:lnTo>
                    <a:pt x="2564" y="1316"/>
                  </a:lnTo>
                  <a:lnTo>
                    <a:pt x="2564" y="1319"/>
                  </a:lnTo>
                  <a:lnTo>
                    <a:pt x="2561" y="1319"/>
                  </a:lnTo>
                  <a:lnTo>
                    <a:pt x="2564" y="1319"/>
                  </a:lnTo>
                  <a:lnTo>
                    <a:pt x="2564" y="1321"/>
                  </a:lnTo>
                  <a:lnTo>
                    <a:pt x="2564" y="1324"/>
                  </a:lnTo>
                  <a:lnTo>
                    <a:pt x="2564" y="1327"/>
                  </a:lnTo>
                  <a:lnTo>
                    <a:pt x="2564" y="1329"/>
                  </a:lnTo>
                  <a:lnTo>
                    <a:pt x="2564" y="1332"/>
                  </a:lnTo>
                  <a:lnTo>
                    <a:pt x="2561" y="1332"/>
                  </a:lnTo>
                  <a:lnTo>
                    <a:pt x="2561" y="1334"/>
                  </a:lnTo>
                  <a:lnTo>
                    <a:pt x="2558" y="1334"/>
                  </a:lnTo>
                  <a:lnTo>
                    <a:pt x="2558" y="1332"/>
                  </a:lnTo>
                  <a:lnTo>
                    <a:pt x="2556" y="1332"/>
                  </a:lnTo>
                  <a:lnTo>
                    <a:pt x="2556" y="1329"/>
                  </a:lnTo>
                  <a:lnTo>
                    <a:pt x="2553" y="1329"/>
                  </a:lnTo>
                  <a:lnTo>
                    <a:pt x="2553" y="1327"/>
                  </a:lnTo>
                  <a:lnTo>
                    <a:pt x="2551" y="1327"/>
                  </a:lnTo>
                  <a:lnTo>
                    <a:pt x="2551" y="1324"/>
                  </a:lnTo>
                  <a:lnTo>
                    <a:pt x="2548" y="1324"/>
                  </a:lnTo>
                  <a:lnTo>
                    <a:pt x="2548" y="1321"/>
                  </a:lnTo>
                  <a:lnTo>
                    <a:pt x="2548" y="1324"/>
                  </a:lnTo>
                  <a:lnTo>
                    <a:pt x="2548" y="1321"/>
                  </a:lnTo>
                  <a:lnTo>
                    <a:pt x="2545" y="1321"/>
                  </a:lnTo>
                  <a:lnTo>
                    <a:pt x="2543" y="1321"/>
                  </a:lnTo>
                  <a:lnTo>
                    <a:pt x="2543" y="1319"/>
                  </a:lnTo>
                  <a:lnTo>
                    <a:pt x="2540" y="1319"/>
                  </a:lnTo>
                  <a:lnTo>
                    <a:pt x="2540" y="1316"/>
                  </a:lnTo>
                  <a:lnTo>
                    <a:pt x="2540" y="1319"/>
                  </a:lnTo>
                  <a:lnTo>
                    <a:pt x="2540" y="1316"/>
                  </a:lnTo>
                  <a:lnTo>
                    <a:pt x="2537" y="1316"/>
                  </a:lnTo>
                  <a:lnTo>
                    <a:pt x="2535" y="1316"/>
                  </a:lnTo>
                  <a:lnTo>
                    <a:pt x="2535" y="1314"/>
                  </a:lnTo>
                  <a:lnTo>
                    <a:pt x="2535" y="1311"/>
                  </a:lnTo>
                  <a:lnTo>
                    <a:pt x="2535" y="1308"/>
                  </a:lnTo>
                  <a:lnTo>
                    <a:pt x="2532" y="1308"/>
                  </a:lnTo>
                  <a:lnTo>
                    <a:pt x="2532" y="1306"/>
                  </a:lnTo>
                  <a:lnTo>
                    <a:pt x="2532" y="1303"/>
                  </a:lnTo>
                  <a:lnTo>
                    <a:pt x="2530" y="1303"/>
                  </a:lnTo>
                  <a:lnTo>
                    <a:pt x="2530" y="1300"/>
                  </a:lnTo>
                  <a:lnTo>
                    <a:pt x="2527" y="1300"/>
                  </a:lnTo>
                  <a:lnTo>
                    <a:pt x="2530" y="1300"/>
                  </a:lnTo>
                  <a:lnTo>
                    <a:pt x="2527" y="1300"/>
                  </a:lnTo>
                  <a:lnTo>
                    <a:pt x="2527" y="1298"/>
                  </a:lnTo>
                  <a:lnTo>
                    <a:pt x="2527" y="1295"/>
                  </a:lnTo>
                  <a:lnTo>
                    <a:pt x="2524" y="1295"/>
                  </a:lnTo>
                  <a:lnTo>
                    <a:pt x="2524" y="1293"/>
                  </a:lnTo>
                  <a:lnTo>
                    <a:pt x="2527" y="1293"/>
                  </a:lnTo>
                  <a:lnTo>
                    <a:pt x="2524" y="1293"/>
                  </a:lnTo>
                  <a:lnTo>
                    <a:pt x="2524" y="1290"/>
                  </a:lnTo>
                  <a:lnTo>
                    <a:pt x="2524" y="1287"/>
                  </a:lnTo>
                  <a:lnTo>
                    <a:pt x="2524" y="1285"/>
                  </a:lnTo>
                  <a:lnTo>
                    <a:pt x="2522" y="1285"/>
                  </a:lnTo>
                  <a:lnTo>
                    <a:pt x="2522" y="1282"/>
                  </a:lnTo>
                  <a:lnTo>
                    <a:pt x="2519" y="1282"/>
                  </a:lnTo>
                  <a:lnTo>
                    <a:pt x="2517" y="1282"/>
                  </a:lnTo>
                  <a:lnTo>
                    <a:pt x="2517" y="1285"/>
                  </a:lnTo>
                  <a:lnTo>
                    <a:pt x="2514" y="1285"/>
                  </a:lnTo>
                  <a:lnTo>
                    <a:pt x="2514" y="1287"/>
                  </a:lnTo>
                  <a:lnTo>
                    <a:pt x="2511" y="1287"/>
                  </a:lnTo>
                  <a:lnTo>
                    <a:pt x="2509" y="1287"/>
                  </a:lnTo>
                  <a:lnTo>
                    <a:pt x="2509" y="1290"/>
                  </a:lnTo>
                  <a:lnTo>
                    <a:pt x="2506" y="1290"/>
                  </a:lnTo>
                  <a:lnTo>
                    <a:pt x="2504" y="1293"/>
                  </a:lnTo>
                  <a:lnTo>
                    <a:pt x="2501" y="1293"/>
                  </a:lnTo>
                  <a:lnTo>
                    <a:pt x="2504" y="1293"/>
                  </a:lnTo>
                  <a:lnTo>
                    <a:pt x="2504" y="1295"/>
                  </a:lnTo>
                  <a:lnTo>
                    <a:pt x="2501" y="1295"/>
                  </a:lnTo>
                  <a:lnTo>
                    <a:pt x="2501" y="1298"/>
                  </a:lnTo>
                  <a:lnTo>
                    <a:pt x="2498" y="1298"/>
                  </a:lnTo>
                  <a:lnTo>
                    <a:pt x="2498" y="1300"/>
                  </a:lnTo>
                  <a:lnTo>
                    <a:pt x="2498" y="1303"/>
                  </a:lnTo>
                  <a:lnTo>
                    <a:pt x="2496" y="1303"/>
                  </a:lnTo>
                  <a:lnTo>
                    <a:pt x="2493" y="1303"/>
                  </a:lnTo>
                  <a:lnTo>
                    <a:pt x="2493" y="1306"/>
                  </a:lnTo>
                  <a:lnTo>
                    <a:pt x="2496" y="1306"/>
                  </a:lnTo>
                  <a:lnTo>
                    <a:pt x="2493" y="1306"/>
                  </a:lnTo>
                  <a:lnTo>
                    <a:pt x="2496" y="1306"/>
                  </a:lnTo>
                  <a:lnTo>
                    <a:pt x="2493" y="1306"/>
                  </a:lnTo>
                  <a:lnTo>
                    <a:pt x="2493" y="1308"/>
                  </a:lnTo>
                  <a:lnTo>
                    <a:pt x="2493" y="1311"/>
                  </a:lnTo>
                  <a:lnTo>
                    <a:pt x="2490" y="1311"/>
                  </a:lnTo>
                  <a:lnTo>
                    <a:pt x="2488" y="1311"/>
                  </a:lnTo>
                  <a:lnTo>
                    <a:pt x="2485" y="1311"/>
                  </a:lnTo>
                  <a:lnTo>
                    <a:pt x="2485" y="1314"/>
                  </a:lnTo>
                  <a:lnTo>
                    <a:pt x="2483" y="1314"/>
                  </a:lnTo>
                  <a:lnTo>
                    <a:pt x="2485" y="1314"/>
                  </a:lnTo>
                  <a:lnTo>
                    <a:pt x="2483" y="1316"/>
                  </a:lnTo>
                  <a:lnTo>
                    <a:pt x="2485" y="1316"/>
                  </a:lnTo>
                  <a:lnTo>
                    <a:pt x="2485" y="1319"/>
                  </a:lnTo>
                  <a:lnTo>
                    <a:pt x="2483" y="1319"/>
                  </a:lnTo>
                  <a:lnTo>
                    <a:pt x="2483" y="1321"/>
                  </a:lnTo>
                  <a:lnTo>
                    <a:pt x="2483" y="1324"/>
                  </a:lnTo>
                  <a:lnTo>
                    <a:pt x="2480" y="1327"/>
                  </a:lnTo>
                  <a:lnTo>
                    <a:pt x="2480" y="1324"/>
                  </a:lnTo>
                  <a:lnTo>
                    <a:pt x="2477" y="1324"/>
                  </a:lnTo>
                  <a:lnTo>
                    <a:pt x="2477" y="1327"/>
                  </a:lnTo>
                  <a:lnTo>
                    <a:pt x="2475" y="1327"/>
                  </a:lnTo>
                  <a:lnTo>
                    <a:pt x="2472" y="1327"/>
                  </a:lnTo>
                  <a:lnTo>
                    <a:pt x="2470" y="1327"/>
                  </a:lnTo>
                  <a:lnTo>
                    <a:pt x="2467" y="1327"/>
                  </a:lnTo>
                  <a:lnTo>
                    <a:pt x="2464" y="1327"/>
                  </a:lnTo>
                  <a:lnTo>
                    <a:pt x="2464" y="1329"/>
                  </a:lnTo>
                  <a:lnTo>
                    <a:pt x="2462" y="1329"/>
                  </a:lnTo>
                  <a:lnTo>
                    <a:pt x="2462" y="1327"/>
                  </a:lnTo>
                  <a:lnTo>
                    <a:pt x="2462" y="1324"/>
                  </a:lnTo>
                  <a:lnTo>
                    <a:pt x="2459" y="1324"/>
                  </a:lnTo>
                  <a:lnTo>
                    <a:pt x="2459" y="1321"/>
                  </a:lnTo>
                  <a:lnTo>
                    <a:pt x="2462" y="1321"/>
                  </a:lnTo>
                  <a:lnTo>
                    <a:pt x="2462" y="1319"/>
                  </a:lnTo>
                  <a:lnTo>
                    <a:pt x="2462" y="1316"/>
                  </a:lnTo>
                  <a:lnTo>
                    <a:pt x="2462" y="1319"/>
                  </a:lnTo>
                  <a:lnTo>
                    <a:pt x="2459" y="1319"/>
                  </a:lnTo>
                  <a:lnTo>
                    <a:pt x="2459" y="1316"/>
                  </a:lnTo>
                  <a:lnTo>
                    <a:pt x="2459" y="1319"/>
                  </a:lnTo>
                  <a:lnTo>
                    <a:pt x="2459" y="1316"/>
                  </a:lnTo>
                  <a:lnTo>
                    <a:pt x="2457" y="1316"/>
                  </a:lnTo>
                  <a:lnTo>
                    <a:pt x="2457" y="1314"/>
                  </a:lnTo>
                  <a:lnTo>
                    <a:pt x="2454" y="1314"/>
                  </a:lnTo>
                  <a:lnTo>
                    <a:pt x="2451" y="1314"/>
                  </a:lnTo>
                  <a:lnTo>
                    <a:pt x="2454" y="1314"/>
                  </a:lnTo>
                  <a:lnTo>
                    <a:pt x="2451" y="1314"/>
                  </a:lnTo>
                  <a:lnTo>
                    <a:pt x="2451" y="1311"/>
                  </a:lnTo>
                  <a:lnTo>
                    <a:pt x="2451" y="1308"/>
                  </a:lnTo>
                  <a:lnTo>
                    <a:pt x="2449" y="1308"/>
                  </a:lnTo>
                  <a:lnTo>
                    <a:pt x="2449" y="1306"/>
                  </a:lnTo>
                  <a:lnTo>
                    <a:pt x="2446" y="1306"/>
                  </a:lnTo>
                  <a:lnTo>
                    <a:pt x="2446" y="1303"/>
                  </a:lnTo>
                  <a:lnTo>
                    <a:pt x="2443" y="1303"/>
                  </a:lnTo>
                  <a:lnTo>
                    <a:pt x="2446" y="1303"/>
                  </a:lnTo>
                  <a:lnTo>
                    <a:pt x="2443" y="1303"/>
                  </a:lnTo>
                  <a:lnTo>
                    <a:pt x="2443" y="1300"/>
                  </a:lnTo>
                  <a:lnTo>
                    <a:pt x="2443" y="1303"/>
                  </a:lnTo>
                  <a:lnTo>
                    <a:pt x="2443" y="1300"/>
                  </a:lnTo>
                  <a:lnTo>
                    <a:pt x="2443" y="1303"/>
                  </a:lnTo>
                  <a:lnTo>
                    <a:pt x="2443" y="1300"/>
                  </a:lnTo>
                  <a:lnTo>
                    <a:pt x="2441" y="1300"/>
                  </a:lnTo>
                  <a:lnTo>
                    <a:pt x="2441" y="1303"/>
                  </a:lnTo>
                  <a:lnTo>
                    <a:pt x="2438" y="1303"/>
                  </a:lnTo>
                  <a:lnTo>
                    <a:pt x="2436" y="1303"/>
                  </a:lnTo>
                  <a:lnTo>
                    <a:pt x="2436" y="1306"/>
                  </a:lnTo>
                  <a:lnTo>
                    <a:pt x="2436" y="1308"/>
                  </a:lnTo>
                  <a:lnTo>
                    <a:pt x="2433" y="1308"/>
                  </a:lnTo>
                  <a:lnTo>
                    <a:pt x="2433" y="1311"/>
                  </a:lnTo>
                  <a:lnTo>
                    <a:pt x="2433" y="1314"/>
                  </a:lnTo>
                  <a:lnTo>
                    <a:pt x="2430" y="1314"/>
                  </a:lnTo>
                  <a:lnTo>
                    <a:pt x="2428" y="1314"/>
                  </a:lnTo>
                  <a:lnTo>
                    <a:pt x="2425" y="1314"/>
                  </a:lnTo>
                  <a:lnTo>
                    <a:pt x="2423" y="1314"/>
                  </a:lnTo>
                  <a:lnTo>
                    <a:pt x="2420" y="1314"/>
                  </a:lnTo>
                  <a:lnTo>
                    <a:pt x="2417" y="1314"/>
                  </a:lnTo>
                  <a:lnTo>
                    <a:pt x="2417" y="1316"/>
                  </a:lnTo>
                  <a:lnTo>
                    <a:pt x="2417" y="1314"/>
                  </a:lnTo>
                  <a:lnTo>
                    <a:pt x="2415" y="1314"/>
                  </a:lnTo>
                  <a:lnTo>
                    <a:pt x="2412" y="1314"/>
                  </a:lnTo>
                  <a:lnTo>
                    <a:pt x="2415" y="1314"/>
                  </a:lnTo>
                  <a:lnTo>
                    <a:pt x="2412" y="1314"/>
                  </a:lnTo>
                  <a:lnTo>
                    <a:pt x="2410" y="1314"/>
                  </a:lnTo>
                  <a:lnTo>
                    <a:pt x="2407" y="1314"/>
                  </a:lnTo>
                  <a:lnTo>
                    <a:pt x="2404" y="1314"/>
                  </a:lnTo>
                  <a:lnTo>
                    <a:pt x="2404" y="1311"/>
                  </a:lnTo>
                  <a:lnTo>
                    <a:pt x="2404" y="1314"/>
                  </a:lnTo>
                  <a:lnTo>
                    <a:pt x="2402" y="1314"/>
                  </a:lnTo>
                  <a:lnTo>
                    <a:pt x="2402" y="1311"/>
                  </a:lnTo>
                  <a:lnTo>
                    <a:pt x="2402" y="1314"/>
                  </a:lnTo>
                  <a:lnTo>
                    <a:pt x="2399" y="1314"/>
                  </a:lnTo>
                  <a:lnTo>
                    <a:pt x="2399" y="1311"/>
                  </a:lnTo>
                  <a:lnTo>
                    <a:pt x="2397" y="1311"/>
                  </a:lnTo>
                  <a:lnTo>
                    <a:pt x="2397" y="1308"/>
                  </a:lnTo>
                  <a:lnTo>
                    <a:pt x="2394" y="1308"/>
                  </a:lnTo>
                  <a:lnTo>
                    <a:pt x="2394" y="1306"/>
                  </a:lnTo>
                  <a:lnTo>
                    <a:pt x="2394" y="1303"/>
                  </a:lnTo>
                  <a:lnTo>
                    <a:pt x="2391" y="1300"/>
                  </a:lnTo>
                  <a:lnTo>
                    <a:pt x="2389" y="1300"/>
                  </a:lnTo>
                  <a:lnTo>
                    <a:pt x="2386" y="1300"/>
                  </a:lnTo>
                  <a:lnTo>
                    <a:pt x="2386" y="1298"/>
                  </a:lnTo>
                  <a:lnTo>
                    <a:pt x="2386" y="1300"/>
                  </a:lnTo>
                  <a:lnTo>
                    <a:pt x="2383" y="1300"/>
                  </a:lnTo>
                  <a:lnTo>
                    <a:pt x="2383" y="1298"/>
                  </a:lnTo>
                  <a:lnTo>
                    <a:pt x="2383" y="1300"/>
                  </a:lnTo>
                  <a:lnTo>
                    <a:pt x="2381" y="1300"/>
                  </a:lnTo>
                  <a:lnTo>
                    <a:pt x="2381" y="1298"/>
                  </a:lnTo>
                  <a:lnTo>
                    <a:pt x="2378" y="1298"/>
                  </a:lnTo>
                  <a:lnTo>
                    <a:pt x="2376" y="1298"/>
                  </a:lnTo>
                  <a:lnTo>
                    <a:pt x="2376" y="1295"/>
                  </a:lnTo>
                  <a:lnTo>
                    <a:pt x="2376" y="1298"/>
                  </a:lnTo>
                  <a:lnTo>
                    <a:pt x="2376" y="1295"/>
                  </a:lnTo>
                  <a:lnTo>
                    <a:pt x="2373" y="1295"/>
                  </a:lnTo>
                  <a:lnTo>
                    <a:pt x="2373" y="1293"/>
                  </a:lnTo>
                  <a:lnTo>
                    <a:pt x="2373" y="1290"/>
                  </a:lnTo>
                  <a:lnTo>
                    <a:pt x="2370" y="1290"/>
                  </a:lnTo>
                  <a:lnTo>
                    <a:pt x="2370" y="1287"/>
                  </a:lnTo>
                  <a:lnTo>
                    <a:pt x="2370" y="1285"/>
                  </a:lnTo>
                  <a:lnTo>
                    <a:pt x="2370" y="1282"/>
                  </a:lnTo>
                  <a:lnTo>
                    <a:pt x="2370" y="1285"/>
                  </a:lnTo>
                  <a:lnTo>
                    <a:pt x="2368" y="1285"/>
                  </a:lnTo>
                  <a:lnTo>
                    <a:pt x="2368" y="1282"/>
                  </a:lnTo>
                  <a:lnTo>
                    <a:pt x="2365" y="1282"/>
                  </a:lnTo>
                  <a:lnTo>
                    <a:pt x="2365" y="1280"/>
                  </a:lnTo>
                  <a:lnTo>
                    <a:pt x="2365" y="1277"/>
                  </a:lnTo>
                  <a:lnTo>
                    <a:pt x="2363" y="1277"/>
                  </a:lnTo>
                  <a:lnTo>
                    <a:pt x="2365" y="1277"/>
                  </a:lnTo>
                  <a:lnTo>
                    <a:pt x="2363" y="1277"/>
                  </a:lnTo>
                  <a:lnTo>
                    <a:pt x="2363" y="1274"/>
                  </a:lnTo>
                  <a:lnTo>
                    <a:pt x="2365" y="1274"/>
                  </a:lnTo>
                  <a:lnTo>
                    <a:pt x="2363" y="1274"/>
                  </a:lnTo>
                  <a:lnTo>
                    <a:pt x="2363" y="1272"/>
                  </a:lnTo>
                  <a:lnTo>
                    <a:pt x="2365" y="1274"/>
                  </a:lnTo>
                  <a:lnTo>
                    <a:pt x="2365" y="1272"/>
                  </a:lnTo>
                  <a:lnTo>
                    <a:pt x="2363" y="1272"/>
                  </a:lnTo>
                  <a:lnTo>
                    <a:pt x="2365" y="1272"/>
                  </a:lnTo>
                  <a:lnTo>
                    <a:pt x="2363" y="1272"/>
                  </a:lnTo>
                  <a:lnTo>
                    <a:pt x="2365" y="1272"/>
                  </a:lnTo>
                  <a:lnTo>
                    <a:pt x="2365" y="1269"/>
                  </a:lnTo>
                  <a:lnTo>
                    <a:pt x="2365" y="1267"/>
                  </a:lnTo>
                  <a:lnTo>
                    <a:pt x="2368" y="1267"/>
                  </a:lnTo>
                  <a:lnTo>
                    <a:pt x="2365" y="1264"/>
                  </a:lnTo>
                  <a:lnTo>
                    <a:pt x="2365" y="1267"/>
                  </a:lnTo>
                  <a:lnTo>
                    <a:pt x="2365" y="1264"/>
                  </a:lnTo>
                  <a:lnTo>
                    <a:pt x="2363" y="1264"/>
                  </a:lnTo>
                  <a:lnTo>
                    <a:pt x="2363" y="1261"/>
                  </a:lnTo>
                  <a:lnTo>
                    <a:pt x="2365" y="1261"/>
                  </a:lnTo>
                  <a:lnTo>
                    <a:pt x="2363" y="1261"/>
                  </a:lnTo>
                  <a:lnTo>
                    <a:pt x="2365" y="1261"/>
                  </a:lnTo>
                  <a:lnTo>
                    <a:pt x="2368" y="1261"/>
                  </a:lnTo>
                  <a:lnTo>
                    <a:pt x="2365" y="1261"/>
                  </a:lnTo>
                  <a:lnTo>
                    <a:pt x="2365" y="1259"/>
                  </a:lnTo>
                  <a:lnTo>
                    <a:pt x="2365" y="1256"/>
                  </a:lnTo>
                  <a:lnTo>
                    <a:pt x="2368" y="1256"/>
                  </a:lnTo>
                  <a:lnTo>
                    <a:pt x="2365" y="1256"/>
                  </a:lnTo>
                  <a:lnTo>
                    <a:pt x="2368" y="1256"/>
                  </a:lnTo>
                  <a:lnTo>
                    <a:pt x="2368" y="1253"/>
                  </a:lnTo>
                  <a:lnTo>
                    <a:pt x="2368" y="1251"/>
                  </a:lnTo>
                  <a:lnTo>
                    <a:pt x="2370" y="1251"/>
                  </a:lnTo>
                  <a:lnTo>
                    <a:pt x="2368" y="1251"/>
                  </a:lnTo>
                  <a:lnTo>
                    <a:pt x="2370" y="1251"/>
                  </a:lnTo>
                  <a:lnTo>
                    <a:pt x="2370" y="1248"/>
                  </a:lnTo>
                  <a:lnTo>
                    <a:pt x="2370" y="1246"/>
                  </a:lnTo>
                  <a:lnTo>
                    <a:pt x="2370" y="1243"/>
                  </a:lnTo>
                  <a:lnTo>
                    <a:pt x="2373" y="1243"/>
                  </a:lnTo>
                  <a:lnTo>
                    <a:pt x="2376" y="1243"/>
                  </a:lnTo>
                  <a:lnTo>
                    <a:pt x="2376" y="1240"/>
                  </a:lnTo>
                  <a:lnTo>
                    <a:pt x="2378" y="1240"/>
                  </a:lnTo>
                  <a:lnTo>
                    <a:pt x="2376" y="1240"/>
                  </a:lnTo>
                  <a:lnTo>
                    <a:pt x="2378" y="1240"/>
                  </a:lnTo>
                  <a:lnTo>
                    <a:pt x="2378" y="1238"/>
                  </a:lnTo>
                  <a:lnTo>
                    <a:pt x="2381" y="1238"/>
                  </a:lnTo>
                  <a:lnTo>
                    <a:pt x="2383" y="1238"/>
                  </a:lnTo>
                  <a:lnTo>
                    <a:pt x="2386" y="1238"/>
                  </a:lnTo>
                  <a:lnTo>
                    <a:pt x="2386" y="1235"/>
                  </a:lnTo>
                  <a:lnTo>
                    <a:pt x="2386" y="1238"/>
                  </a:lnTo>
                  <a:lnTo>
                    <a:pt x="2389" y="1238"/>
                  </a:lnTo>
                  <a:lnTo>
                    <a:pt x="2391" y="1238"/>
                  </a:lnTo>
                  <a:lnTo>
                    <a:pt x="2391" y="1235"/>
                  </a:lnTo>
                  <a:lnTo>
                    <a:pt x="2394" y="1235"/>
                  </a:lnTo>
                  <a:lnTo>
                    <a:pt x="2397" y="1235"/>
                  </a:lnTo>
                  <a:lnTo>
                    <a:pt x="2397" y="1233"/>
                  </a:lnTo>
                  <a:lnTo>
                    <a:pt x="2399" y="1233"/>
                  </a:lnTo>
                  <a:lnTo>
                    <a:pt x="2399" y="1230"/>
                  </a:lnTo>
                  <a:lnTo>
                    <a:pt x="2402" y="1230"/>
                  </a:lnTo>
                  <a:lnTo>
                    <a:pt x="2399" y="1230"/>
                  </a:lnTo>
                  <a:lnTo>
                    <a:pt x="2402" y="1230"/>
                  </a:lnTo>
                  <a:lnTo>
                    <a:pt x="2402" y="1227"/>
                  </a:lnTo>
                  <a:lnTo>
                    <a:pt x="2402" y="1225"/>
                  </a:lnTo>
                  <a:lnTo>
                    <a:pt x="2404" y="1225"/>
                  </a:lnTo>
                  <a:lnTo>
                    <a:pt x="2404" y="1222"/>
                  </a:lnTo>
                  <a:lnTo>
                    <a:pt x="2404" y="1220"/>
                  </a:lnTo>
                  <a:lnTo>
                    <a:pt x="2407" y="1220"/>
                  </a:lnTo>
                  <a:lnTo>
                    <a:pt x="2410" y="1220"/>
                  </a:lnTo>
                  <a:lnTo>
                    <a:pt x="2410" y="1217"/>
                  </a:lnTo>
                  <a:lnTo>
                    <a:pt x="2412" y="1217"/>
                  </a:lnTo>
                  <a:lnTo>
                    <a:pt x="2415" y="1217"/>
                  </a:lnTo>
                  <a:lnTo>
                    <a:pt x="2415" y="1214"/>
                  </a:lnTo>
                  <a:lnTo>
                    <a:pt x="2417" y="1214"/>
                  </a:lnTo>
                  <a:lnTo>
                    <a:pt x="2420" y="1214"/>
                  </a:lnTo>
                  <a:lnTo>
                    <a:pt x="2420" y="1212"/>
                  </a:lnTo>
                  <a:lnTo>
                    <a:pt x="2420" y="1209"/>
                  </a:lnTo>
                  <a:lnTo>
                    <a:pt x="2417" y="1209"/>
                  </a:lnTo>
                  <a:lnTo>
                    <a:pt x="2420" y="1209"/>
                  </a:lnTo>
                  <a:lnTo>
                    <a:pt x="2417" y="1209"/>
                  </a:lnTo>
                  <a:lnTo>
                    <a:pt x="2417" y="1206"/>
                  </a:lnTo>
                  <a:lnTo>
                    <a:pt x="2417" y="1209"/>
                  </a:lnTo>
                  <a:lnTo>
                    <a:pt x="2417" y="1206"/>
                  </a:lnTo>
                  <a:lnTo>
                    <a:pt x="2417" y="1204"/>
                  </a:lnTo>
                  <a:lnTo>
                    <a:pt x="2420" y="1204"/>
                  </a:lnTo>
                  <a:lnTo>
                    <a:pt x="2417" y="1204"/>
                  </a:lnTo>
                  <a:lnTo>
                    <a:pt x="2417" y="1201"/>
                  </a:lnTo>
                  <a:lnTo>
                    <a:pt x="2420" y="1201"/>
                  </a:lnTo>
                  <a:lnTo>
                    <a:pt x="2417" y="1201"/>
                  </a:lnTo>
                  <a:lnTo>
                    <a:pt x="2417" y="1199"/>
                  </a:lnTo>
                  <a:lnTo>
                    <a:pt x="2415" y="1199"/>
                  </a:lnTo>
                  <a:lnTo>
                    <a:pt x="2417" y="1199"/>
                  </a:lnTo>
                  <a:lnTo>
                    <a:pt x="2415" y="1199"/>
                  </a:lnTo>
                  <a:lnTo>
                    <a:pt x="2417" y="1199"/>
                  </a:lnTo>
                  <a:lnTo>
                    <a:pt x="2420" y="1199"/>
                  </a:lnTo>
                  <a:lnTo>
                    <a:pt x="2420" y="1196"/>
                  </a:lnTo>
                  <a:lnTo>
                    <a:pt x="2420" y="1193"/>
                  </a:lnTo>
                  <a:lnTo>
                    <a:pt x="2423" y="1193"/>
                  </a:lnTo>
                  <a:lnTo>
                    <a:pt x="2423" y="1191"/>
                  </a:lnTo>
                  <a:lnTo>
                    <a:pt x="2423" y="1188"/>
                  </a:lnTo>
                  <a:lnTo>
                    <a:pt x="2423" y="1186"/>
                  </a:lnTo>
                  <a:lnTo>
                    <a:pt x="2423" y="1183"/>
                  </a:lnTo>
                  <a:lnTo>
                    <a:pt x="2423" y="1180"/>
                  </a:lnTo>
                  <a:lnTo>
                    <a:pt x="2423" y="1178"/>
                  </a:lnTo>
                  <a:lnTo>
                    <a:pt x="2423" y="1175"/>
                  </a:lnTo>
                  <a:lnTo>
                    <a:pt x="2423" y="1173"/>
                  </a:lnTo>
                  <a:lnTo>
                    <a:pt x="2423" y="1170"/>
                  </a:lnTo>
                  <a:lnTo>
                    <a:pt x="2423" y="1167"/>
                  </a:lnTo>
                  <a:lnTo>
                    <a:pt x="2420" y="1167"/>
                  </a:lnTo>
                  <a:lnTo>
                    <a:pt x="2420" y="1165"/>
                  </a:lnTo>
                  <a:lnTo>
                    <a:pt x="2423" y="1165"/>
                  </a:lnTo>
                  <a:lnTo>
                    <a:pt x="2423" y="1162"/>
                  </a:lnTo>
                  <a:lnTo>
                    <a:pt x="2423" y="1159"/>
                  </a:lnTo>
                  <a:lnTo>
                    <a:pt x="2423" y="1157"/>
                  </a:lnTo>
                  <a:lnTo>
                    <a:pt x="2423" y="1154"/>
                  </a:lnTo>
                  <a:lnTo>
                    <a:pt x="2425" y="1154"/>
                  </a:lnTo>
                  <a:lnTo>
                    <a:pt x="2425" y="1152"/>
                  </a:lnTo>
                  <a:lnTo>
                    <a:pt x="2428" y="1152"/>
                  </a:lnTo>
                  <a:lnTo>
                    <a:pt x="2428" y="1149"/>
                  </a:lnTo>
                  <a:lnTo>
                    <a:pt x="2428" y="1146"/>
                  </a:lnTo>
                  <a:lnTo>
                    <a:pt x="2428" y="1144"/>
                  </a:lnTo>
                  <a:lnTo>
                    <a:pt x="2428" y="1141"/>
                  </a:lnTo>
                  <a:lnTo>
                    <a:pt x="2428" y="1139"/>
                  </a:lnTo>
                  <a:lnTo>
                    <a:pt x="2428" y="1136"/>
                  </a:lnTo>
                  <a:lnTo>
                    <a:pt x="2428" y="1133"/>
                  </a:lnTo>
                  <a:lnTo>
                    <a:pt x="2428" y="1131"/>
                  </a:lnTo>
                  <a:lnTo>
                    <a:pt x="2428" y="1128"/>
                  </a:lnTo>
                  <a:lnTo>
                    <a:pt x="2428" y="1125"/>
                  </a:lnTo>
                  <a:lnTo>
                    <a:pt x="2430" y="1125"/>
                  </a:lnTo>
                  <a:lnTo>
                    <a:pt x="2428" y="1125"/>
                  </a:lnTo>
                  <a:lnTo>
                    <a:pt x="2428" y="1123"/>
                  </a:lnTo>
                  <a:lnTo>
                    <a:pt x="2430" y="1123"/>
                  </a:lnTo>
                  <a:lnTo>
                    <a:pt x="2430" y="1120"/>
                  </a:lnTo>
                  <a:lnTo>
                    <a:pt x="2433" y="1120"/>
                  </a:lnTo>
                  <a:lnTo>
                    <a:pt x="2433" y="1118"/>
                  </a:lnTo>
                  <a:lnTo>
                    <a:pt x="2433" y="1115"/>
                  </a:lnTo>
                  <a:lnTo>
                    <a:pt x="2433" y="1112"/>
                  </a:lnTo>
                  <a:lnTo>
                    <a:pt x="2433" y="1110"/>
                  </a:lnTo>
                  <a:lnTo>
                    <a:pt x="2430" y="1110"/>
                  </a:lnTo>
                  <a:lnTo>
                    <a:pt x="2430" y="1107"/>
                  </a:lnTo>
                  <a:lnTo>
                    <a:pt x="2433" y="1107"/>
                  </a:lnTo>
                  <a:lnTo>
                    <a:pt x="2433" y="1105"/>
                  </a:lnTo>
                  <a:lnTo>
                    <a:pt x="2433" y="1102"/>
                  </a:lnTo>
                  <a:lnTo>
                    <a:pt x="2430" y="1102"/>
                  </a:lnTo>
                  <a:lnTo>
                    <a:pt x="2433" y="1102"/>
                  </a:lnTo>
                  <a:lnTo>
                    <a:pt x="2430" y="1102"/>
                  </a:lnTo>
                  <a:lnTo>
                    <a:pt x="2430" y="1099"/>
                  </a:lnTo>
                  <a:lnTo>
                    <a:pt x="2433" y="1099"/>
                  </a:lnTo>
                  <a:lnTo>
                    <a:pt x="2430" y="1099"/>
                  </a:lnTo>
                  <a:lnTo>
                    <a:pt x="2430" y="1097"/>
                  </a:lnTo>
                  <a:lnTo>
                    <a:pt x="2433" y="1097"/>
                  </a:lnTo>
                  <a:lnTo>
                    <a:pt x="2436" y="1097"/>
                  </a:lnTo>
                  <a:lnTo>
                    <a:pt x="2438" y="1094"/>
                  </a:lnTo>
                  <a:lnTo>
                    <a:pt x="2438" y="1092"/>
                  </a:lnTo>
                  <a:lnTo>
                    <a:pt x="2438" y="1089"/>
                  </a:lnTo>
                  <a:lnTo>
                    <a:pt x="2438" y="1086"/>
                  </a:lnTo>
                  <a:lnTo>
                    <a:pt x="2436" y="1086"/>
                  </a:lnTo>
                  <a:lnTo>
                    <a:pt x="2436" y="1084"/>
                  </a:lnTo>
                  <a:lnTo>
                    <a:pt x="2433" y="1084"/>
                  </a:lnTo>
                  <a:lnTo>
                    <a:pt x="2430" y="1081"/>
                  </a:lnTo>
                  <a:lnTo>
                    <a:pt x="2428" y="1081"/>
                  </a:lnTo>
                  <a:lnTo>
                    <a:pt x="2425" y="1081"/>
                  </a:lnTo>
                  <a:lnTo>
                    <a:pt x="2423" y="1078"/>
                  </a:lnTo>
                  <a:lnTo>
                    <a:pt x="2420" y="1078"/>
                  </a:lnTo>
                  <a:lnTo>
                    <a:pt x="2420" y="1076"/>
                  </a:lnTo>
                  <a:lnTo>
                    <a:pt x="2417" y="1076"/>
                  </a:lnTo>
                  <a:lnTo>
                    <a:pt x="2417" y="1073"/>
                  </a:lnTo>
                  <a:lnTo>
                    <a:pt x="2415" y="1073"/>
                  </a:lnTo>
                  <a:lnTo>
                    <a:pt x="2415" y="1071"/>
                  </a:lnTo>
                  <a:lnTo>
                    <a:pt x="2412" y="1071"/>
                  </a:lnTo>
                  <a:lnTo>
                    <a:pt x="2412" y="1068"/>
                  </a:lnTo>
                  <a:lnTo>
                    <a:pt x="2415" y="1068"/>
                  </a:lnTo>
                  <a:lnTo>
                    <a:pt x="2415" y="1065"/>
                  </a:lnTo>
                  <a:lnTo>
                    <a:pt x="2412" y="1065"/>
                  </a:lnTo>
                  <a:lnTo>
                    <a:pt x="2415" y="1065"/>
                  </a:lnTo>
                  <a:lnTo>
                    <a:pt x="2412" y="1065"/>
                  </a:lnTo>
                  <a:lnTo>
                    <a:pt x="2412" y="1063"/>
                  </a:lnTo>
                  <a:lnTo>
                    <a:pt x="2415" y="1063"/>
                  </a:lnTo>
                  <a:lnTo>
                    <a:pt x="2415" y="1060"/>
                  </a:lnTo>
                  <a:lnTo>
                    <a:pt x="2417" y="1060"/>
                  </a:lnTo>
                  <a:lnTo>
                    <a:pt x="2417" y="1058"/>
                  </a:lnTo>
                  <a:lnTo>
                    <a:pt x="2420" y="1058"/>
                  </a:lnTo>
                  <a:lnTo>
                    <a:pt x="2423" y="1058"/>
                  </a:lnTo>
                  <a:lnTo>
                    <a:pt x="2425" y="1058"/>
                  </a:lnTo>
                  <a:lnTo>
                    <a:pt x="2425" y="1055"/>
                  </a:lnTo>
                  <a:lnTo>
                    <a:pt x="2428" y="1052"/>
                  </a:lnTo>
                  <a:lnTo>
                    <a:pt x="2428" y="1050"/>
                  </a:lnTo>
                  <a:lnTo>
                    <a:pt x="2425" y="1047"/>
                  </a:lnTo>
                  <a:lnTo>
                    <a:pt x="2425" y="1045"/>
                  </a:lnTo>
                  <a:lnTo>
                    <a:pt x="2423" y="1042"/>
                  </a:lnTo>
                  <a:lnTo>
                    <a:pt x="2423" y="1039"/>
                  </a:lnTo>
                  <a:lnTo>
                    <a:pt x="2425" y="1039"/>
                  </a:lnTo>
                  <a:lnTo>
                    <a:pt x="2428" y="1039"/>
                  </a:lnTo>
                  <a:lnTo>
                    <a:pt x="2430" y="1037"/>
                  </a:lnTo>
                  <a:lnTo>
                    <a:pt x="2430" y="1034"/>
                  </a:lnTo>
                  <a:lnTo>
                    <a:pt x="2430" y="1031"/>
                  </a:lnTo>
                  <a:lnTo>
                    <a:pt x="2430" y="1029"/>
                  </a:lnTo>
                  <a:lnTo>
                    <a:pt x="2430" y="1026"/>
                  </a:lnTo>
                  <a:lnTo>
                    <a:pt x="2430" y="1024"/>
                  </a:lnTo>
                  <a:lnTo>
                    <a:pt x="2428" y="1024"/>
                  </a:lnTo>
                  <a:lnTo>
                    <a:pt x="2428" y="1021"/>
                  </a:lnTo>
                  <a:lnTo>
                    <a:pt x="2428" y="1018"/>
                  </a:lnTo>
                  <a:lnTo>
                    <a:pt x="2425" y="1018"/>
                  </a:lnTo>
                  <a:lnTo>
                    <a:pt x="2425" y="1016"/>
                  </a:lnTo>
                  <a:lnTo>
                    <a:pt x="2423" y="1016"/>
                  </a:lnTo>
                  <a:lnTo>
                    <a:pt x="2420" y="1016"/>
                  </a:lnTo>
                  <a:lnTo>
                    <a:pt x="2420" y="1013"/>
                  </a:lnTo>
                  <a:lnTo>
                    <a:pt x="2420" y="1011"/>
                  </a:lnTo>
                  <a:lnTo>
                    <a:pt x="2420" y="1008"/>
                  </a:lnTo>
                  <a:lnTo>
                    <a:pt x="2423" y="1008"/>
                  </a:lnTo>
                  <a:lnTo>
                    <a:pt x="2423" y="1005"/>
                  </a:lnTo>
                  <a:lnTo>
                    <a:pt x="2425" y="1005"/>
                  </a:lnTo>
                  <a:lnTo>
                    <a:pt x="2425" y="1003"/>
                  </a:lnTo>
                  <a:lnTo>
                    <a:pt x="2425" y="1000"/>
                  </a:lnTo>
                  <a:lnTo>
                    <a:pt x="2425" y="998"/>
                  </a:lnTo>
                  <a:lnTo>
                    <a:pt x="2423" y="998"/>
                  </a:lnTo>
                  <a:lnTo>
                    <a:pt x="2423" y="995"/>
                  </a:lnTo>
                  <a:lnTo>
                    <a:pt x="2420" y="995"/>
                  </a:lnTo>
                  <a:lnTo>
                    <a:pt x="2423" y="995"/>
                  </a:lnTo>
                  <a:lnTo>
                    <a:pt x="2423" y="992"/>
                  </a:lnTo>
                  <a:lnTo>
                    <a:pt x="2420" y="992"/>
                  </a:lnTo>
                  <a:lnTo>
                    <a:pt x="2423" y="992"/>
                  </a:lnTo>
                  <a:lnTo>
                    <a:pt x="2423" y="990"/>
                  </a:lnTo>
                  <a:lnTo>
                    <a:pt x="2420" y="990"/>
                  </a:lnTo>
                  <a:lnTo>
                    <a:pt x="2417" y="990"/>
                  </a:lnTo>
                  <a:lnTo>
                    <a:pt x="2417" y="987"/>
                  </a:lnTo>
                  <a:lnTo>
                    <a:pt x="2420" y="987"/>
                  </a:lnTo>
                  <a:lnTo>
                    <a:pt x="2417" y="987"/>
                  </a:lnTo>
                  <a:lnTo>
                    <a:pt x="2420" y="987"/>
                  </a:lnTo>
                  <a:lnTo>
                    <a:pt x="2420" y="984"/>
                  </a:lnTo>
                  <a:lnTo>
                    <a:pt x="2420" y="982"/>
                  </a:lnTo>
                  <a:lnTo>
                    <a:pt x="2420" y="979"/>
                  </a:lnTo>
                  <a:lnTo>
                    <a:pt x="2417" y="979"/>
                  </a:lnTo>
                  <a:lnTo>
                    <a:pt x="2417" y="977"/>
                  </a:lnTo>
                  <a:lnTo>
                    <a:pt x="2420" y="977"/>
                  </a:lnTo>
                  <a:lnTo>
                    <a:pt x="2417" y="977"/>
                  </a:lnTo>
                  <a:lnTo>
                    <a:pt x="2417" y="974"/>
                  </a:lnTo>
                  <a:lnTo>
                    <a:pt x="2417" y="977"/>
                  </a:lnTo>
                  <a:lnTo>
                    <a:pt x="2417" y="974"/>
                  </a:lnTo>
                  <a:lnTo>
                    <a:pt x="2417" y="971"/>
                  </a:lnTo>
                  <a:lnTo>
                    <a:pt x="2417" y="974"/>
                  </a:lnTo>
                  <a:lnTo>
                    <a:pt x="2417" y="971"/>
                  </a:lnTo>
                  <a:lnTo>
                    <a:pt x="2417" y="969"/>
                  </a:lnTo>
                  <a:lnTo>
                    <a:pt x="2415" y="969"/>
                  </a:lnTo>
                  <a:lnTo>
                    <a:pt x="2415" y="966"/>
                  </a:lnTo>
                  <a:lnTo>
                    <a:pt x="2415" y="964"/>
                  </a:lnTo>
                  <a:lnTo>
                    <a:pt x="2412" y="964"/>
                  </a:lnTo>
                  <a:lnTo>
                    <a:pt x="2412" y="961"/>
                  </a:lnTo>
                  <a:lnTo>
                    <a:pt x="2410" y="961"/>
                  </a:lnTo>
                  <a:lnTo>
                    <a:pt x="2412" y="961"/>
                  </a:lnTo>
                  <a:lnTo>
                    <a:pt x="2410" y="961"/>
                  </a:lnTo>
                  <a:lnTo>
                    <a:pt x="2407" y="961"/>
                  </a:lnTo>
                  <a:lnTo>
                    <a:pt x="2407" y="958"/>
                  </a:lnTo>
                  <a:lnTo>
                    <a:pt x="2410" y="958"/>
                  </a:lnTo>
                  <a:lnTo>
                    <a:pt x="2407" y="958"/>
                  </a:lnTo>
                  <a:lnTo>
                    <a:pt x="2407" y="961"/>
                  </a:lnTo>
                  <a:lnTo>
                    <a:pt x="2404" y="961"/>
                  </a:lnTo>
                  <a:lnTo>
                    <a:pt x="2402" y="961"/>
                  </a:lnTo>
                  <a:lnTo>
                    <a:pt x="2404" y="961"/>
                  </a:lnTo>
                  <a:lnTo>
                    <a:pt x="2402" y="961"/>
                  </a:lnTo>
                  <a:lnTo>
                    <a:pt x="2399" y="961"/>
                  </a:lnTo>
                  <a:lnTo>
                    <a:pt x="2399" y="964"/>
                  </a:lnTo>
                  <a:lnTo>
                    <a:pt x="2399" y="961"/>
                  </a:lnTo>
                  <a:lnTo>
                    <a:pt x="2399" y="958"/>
                  </a:lnTo>
                  <a:lnTo>
                    <a:pt x="2397" y="958"/>
                  </a:lnTo>
                  <a:lnTo>
                    <a:pt x="2397" y="956"/>
                  </a:lnTo>
                  <a:lnTo>
                    <a:pt x="2394" y="953"/>
                  </a:lnTo>
                  <a:lnTo>
                    <a:pt x="2394" y="950"/>
                  </a:lnTo>
                  <a:lnTo>
                    <a:pt x="2391" y="950"/>
                  </a:lnTo>
                  <a:lnTo>
                    <a:pt x="2389" y="950"/>
                  </a:lnTo>
                  <a:lnTo>
                    <a:pt x="2386" y="950"/>
                  </a:lnTo>
                  <a:lnTo>
                    <a:pt x="2386" y="948"/>
                  </a:lnTo>
                  <a:lnTo>
                    <a:pt x="2381" y="948"/>
                  </a:lnTo>
                  <a:lnTo>
                    <a:pt x="2378" y="948"/>
                  </a:lnTo>
                  <a:lnTo>
                    <a:pt x="2376" y="945"/>
                  </a:lnTo>
                  <a:lnTo>
                    <a:pt x="2373" y="945"/>
                  </a:lnTo>
                  <a:lnTo>
                    <a:pt x="2370" y="945"/>
                  </a:lnTo>
                  <a:lnTo>
                    <a:pt x="2368" y="945"/>
                  </a:lnTo>
                  <a:lnTo>
                    <a:pt x="2365" y="945"/>
                  </a:lnTo>
                  <a:lnTo>
                    <a:pt x="2363" y="948"/>
                  </a:lnTo>
                  <a:lnTo>
                    <a:pt x="2360" y="948"/>
                  </a:lnTo>
                  <a:lnTo>
                    <a:pt x="2360" y="950"/>
                  </a:lnTo>
                  <a:lnTo>
                    <a:pt x="2363" y="979"/>
                  </a:lnTo>
                  <a:lnTo>
                    <a:pt x="2363" y="982"/>
                  </a:lnTo>
                  <a:lnTo>
                    <a:pt x="2360" y="984"/>
                  </a:lnTo>
                  <a:lnTo>
                    <a:pt x="2360" y="987"/>
                  </a:lnTo>
                  <a:lnTo>
                    <a:pt x="2360" y="990"/>
                  </a:lnTo>
                  <a:lnTo>
                    <a:pt x="2360" y="992"/>
                  </a:lnTo>
                  <a:lnTo>
                    <a:pt x="2363" y="995"/>
                  </a:lnTo>
                  <a:lnTo>
                    <a:pt x="2363" y="998"/>
                  </a:lnTo>
                  <a:lnTo>
                    <a:pt x="2363" y="1000"/>
                  </a:lnTo>
                  <a:lnTo>
                    <a:pt x="2360" y="1000"/>
                  </a:lnTo>
                  <a:lnTo>
                    <a:pt x="2360" y="1003"/>
                  </a:lnTo>
                  <a:lnTo>
                    <a:pt x="2357" y="1003"/>
                  </a:lnTo>
                  <a:lnTo>
                    <a:pt x="2357" y="1005"/>
                  </a:lnTo>
                  <a:lnTo>
                    <a:pt x="2355" y="1005"/>
                  </a:lnTo>
                  <a:lnTo>
                    <a:pt x="2352" y="1008"/>
                  </a:lnTo>
                  <a:lnTo>
                    <a:pt x="2350" y="1008"/>
                  </a:lnTo>
                  <a:lnTo>
                    <a:pt x="2347" y="1011"/>
                  </a:lnTo>
                  <a:lnTo>
                    <a:pt x="2344" y="1011"/>
                  </a:lnTo>
                  <a:lnTo>
                    <a:pt x="2342" y="1011"/>
                  </a:lnTo>
                  <a:lnTo>
                    <a:pt x="2339" y="1011"/>
                  </a:lnTo>
                  <a:lnTo>
                    <a:pt x="2336" y="1011"/>
                  </a:lnTo>
                  <a:lnTo>
                    <a:pt x="2334" y="1011"/>
                  </a:lnTo>
                  <a:lnTo>
                    <a:pt x="2331" y="1011"/>
                  </a:lnTo>
                  <a:lnTo>
                    <a:pt x="2331" y="1008"/>
                  </a:lnTo>
                  <a:lnTo>
                    <a:pt x="2329" y="1008"/>
                  </a:lnTo>
                  <a:lnTo>
                    <a:pt x="2326" y="1005"/>
                  </a:lnTo>
                  <a:lnTo>
                    <a:pt x="2326" y="1003"/>
                  </a:lnTo>
                  <a:lnTo>
                    <a:pt x="2326" y="1000"/>
                  </a:lnTo>
                  <a:lnTo>
                    <a:pt x="2326" y="998"/>
                  </a:lnTo>
                  <a:lnTo>
                    <a:pt x="2326" y="995"/>
                  </a:lnTo>
                  <a:lnTo>
                    <a:pt x="2326" y="992"/>
                  </a:lnTo>
                  <a:lnTo>
                    <a:pt x="2326" y="990"/>
                  </a:lnTo>
                  <a:lnTo>
                    <a:pt x="2326" y="987"/>
                  </a:lnTo>
                  <a:lnTo>
                    <a:pt x="2326" y="984"/>
                  </a:lnTo>
                  <a:lnTo>
                    <a:pt x="2321" y="984"/>
                  </a:lnTo>
                  <a:lnTo>
                    <a:pt x="2316" y="984"/>
                  </a:lnTo>
                  <a:lnTo>
                    <a:pt x="2292" y="984"/>
                  </a:lnTo>
                  <a:lnTo>
                    <a:pt x="2292" y="990"/>
                  </a:lnTo>
                  <a:lnTo>
                    <a:pt x="2292" y="992"/>
                  </a:lnTo>
                  <a:lnTo>
                    <a:pt x="2295" y="992"/>
                  </a:lnTo>
                  <a:lnTo>
                    <a:pt x="2313" y="992"/>
                  </a:lnTo>
                  <a:lnTo>
                    <a:pt x="2316" y="992"/>
                  </a:lnTo>
                  <a:lnTo>
                    <a:pt x="2316" y="995"/>
                  </a:lnTo>
                  <a:lnTo>
                    <a:pt x="2318" y="995"/>
                  </a:lnTo>
                  <a:lnTo>
                    <a:pt x="2318" y="998"/>
                  </a:lnTo>
                  <a:lnTo>
                    <a:pt x="2318" y="1021"/>
                  </a:lnTo>
                  <a:lnTo>
                    <a:pt x="2318" y="1024"/>
                  </a:lnTo>
                  <a:lnTo>
                    <a:pt x="2318" y="1026"/>
                  </a:lnTo>
                  <a:lnTo>
                    <a:pt x="2318" y="1029"/>
                  </a:lnTo>
                  <a:lnTo>
                    <a:pt x="2316" y="1029"/>
                  </a:lnTo>
                  <a:lnTo>
                    <a:pt x="2316" y="1031"/>
                  </a:lnTo>
                  <a:lnTo>
                    <a:pt x="2313" y="1031"/>
                  </a:lnTo>
                  <a:lnTo>
                    <a:pt x="2282" y="1031"/>
                  </a:lnTo>
                  <a:lnTo>
                    <a:pt x="2274" y="1031"/>
                  </a:lnTo>
                  <a:lnTo>
                    <a:pt x="2271" y="1031"/>
                  </a:lnTo>
                  <a:lnTo>
                    <a:pt x="2271" y="1029"/>
                  </a:lnTo>
                  <a:lnTo>
                    <a:pt x="2269" y="1029"/>
                  </a:lnTo>
                  <a:lnTo>
                    <a:pt x="2269" y="1026"/>
                  </a:lnTo>
                  <a:lnTo>
                    <a:pt x="2269" y="982"/>
                  </a:lnTo>
                  <a:lnTo>
                    <a:pt x="2261" y="984"/>
                  </a:lnTo>
                  <a:lnTo>
                    <a:pt x="2258" y="984"/>
                  </a:lnTo>
                  <a:lnTo>
                    <a:pt x="2261" y="992"/>
                  </a:lnTo>
                  <a:lnTo>
                    <a:pt x="2263" y="1013"/>
                  </a:lnTo>
                  <a:lnTo>
                    <a:pt x="2261" y="1013"/>
                  </a:lnTo>
                  <a:lnTo>
                    <a:pt x="2253" y="961"/>
                  </a:lnTo>
                  <a:lnTo>
                    <a:pt x="2253" y="958"/>
                  </a:lnTo>
                  <a:lnTo>
                    <a:pt x="2256" y="961"/>
                  </a:lnTo>
                  <a:lnTo>
                    <a:pt x="2269" y="961"/>
                  </a:lnTo>
                  <a:lnTo>
                    <a:pt x="2266" y="961"/>
                  </a:lnTo>
                  <a:lnTo>
                    <a:pt x="2269" y="956"/>
                  </a:lnTo>
                  <a:lnTo>
                    <a:pt x="2271" y="956"/>
                  </a:lnTo>
                  <a:lnTo>
                    <a:pt x="2271" y="953"/>
                  </a:lnTo>
                  <a:lnTo>
                    <a:pt x="2274" y="950"/>
                  </a:lnTo>
                  <a:lnTo>
                    <a:pt x="2271" y="950"/>
                  </a:lnTo>
                  <a:lnTo>
                    <a:pt x="2271" y="948"/>
                  </a:lnTo>
                  <a:lnTo>
                    <a:pt x="2271" y="945"/>
                  </a:lnTo>
                  <a:lnTo>
                    <a:pt x="2274" y="945"/>
                  </a:lnTo>
                  <a:lnTo>
                    <a:pt x="2274" y="943"/>
                  </a:lnTo>
                  <a:lnTo>
                    <a:pt x="2271" y="940"/>
                  </a:lnTo>
                  <a:lnTo>
                    <a:pt x="2271" y="937"/>
                  </a:lnTo>
                  <a:lnTo>
                    <a:pt x="2274" y="937"/>
                  </a:lnTo>
                  <a:lnTo>
                    <a:pt x="2274" y="935"/>
                  </a:lnTo>
                  <a:lnTo>
                    <a:pt x="2274" y="932"/>
                  </a:lnTo>
                  <a:lnTo>
                    <a:pt x="2276" y="932"/>
                  </a:lnTo>
                  <a:lnTo>
                    <a:pt x="2276" y="930"/>
                  </a:lnTo>
                  <a:lnTo>
                    <a:pt x="2276" y="932"/>
                  </a:lnTo>
                  <a:lnTo>
                    <a:pt x="2279" y="932"/>
                  </a:lnTo>
                  <a:lnTo>
                    <a:pt x="2279" y="935"/>
                  </a:lnTo>
                  <a:lnTo>
                    <a:pt x="2284" y="935"/>
                  </a:lnTo>
                  <a:lnTo>
                    <a:pt x="2287" y="935"/>
                  </a:lnTo>
                  <a:lnTo>
                    <a:pt x="2287" y="937"/>
                  </a:lnTo>
                  <a:lnTo>
                    <a:pt x="2289" y="937"/>
                  </a:lnTo>
                  <a:lnTo>
                    <a:pt x="2289" y="935"/>
                  </a:lnTo>
                  <a:lnTo>
                    <a:pt x="2292" y="932"/>
                  </a:lnTo>
                  <a:lnTo>
                    <a:pt x="2292" y="935"/>
                  </a:lnTo>
                  <a:lnTo>
                    <a:pt x="2292" y="932"/>
                  </a:lnTo>
                  <a:lnTo>
                    <a:pt x="2292" y="930"/>
                  </a:lnTo>
                  <a:lnTo>
                    <a:pt x="2295" y="930"/>
                  </a:lnTo>
                  <a:lnTo>
                    <a:pt x="2292" y="930"/>
                  </a:lnTo>
                  <a:lnTo>
                    <a:pt x="2292" y="927"/>
                  </a:lnTo>
                  <a:lnTo>
                    <a:pt x="2295" y="927"/>
                  </a:lnTo>
                  <a:lnTo>
                    <a:pt x="2295" y="924"/>
                  </a:lnTo>
                  <a:lnTo>
                    <a:pt x="2297" y="924"/>
                  </a:lnTo>
                  <a:lnTo>
                    <a:pt x="2297" y="922"/>
                  </a:lnTo>
                  <a:lnTo>
                    <a:pt x="2297" y="919"/>
                  </a:lnTo>
                  <a:lnTo>
                    <a:pt x="2300" y="919"/>
                  </a:lnTo>
                  <a:lnTo>
                    <a:pt x="2300" y="922"/>
                  </a:lnTo>
                  <a:lnTo>
                    <a:pt x="2300" y="919"/>
                  </a:lnTo>
                  <a:lnTo>
                    <a:pt x="2300" y="922"/>
                  </a:lnTo>
                  <a:lnTo>
                    <a:pt x="2300" y="919"/>
                  </a:lnTo>
                  <a:lnTo>
                    <a:pt x="2303" y="919"/>
                  </a:lnTo>
                  <a:lnTo>
                    <a:pt x="2303" y="922"/>
                  </a:lnTo>
                  <a:lnTo>
                    <a:pt x="2303" y="919"/>
                  </a:lnTo>
                  <a:lnTo>
                    <a:pt x="2303" y="922"/>
                  </a:lnTo>
                  <a:lnTo>
                    <a:pt x="2303" y="919"/>
                  </a:lnTo>
                  <a:lnTo>
                    <a:pt x="2305" y="919"/>
                  </a:lnTo>
                  <a:lnTo>
                    <a:pt x="2305" y="917"/>
                  </a:lnTo>
                  <a:lnTo>
                    <a:pt x="2308" y="917"/>
                  </a:lnTo>
                  <a:lnTo>
                    <a:pt x="2308" y="914"/>
                  </a:lnTo>
                  <a:lnTo>
                    <a:pt x="2308" y="911"/>
                  </a:lnTo>
                  <a:lnTo>
                    <a:pt x="2308" y="909"/>
                  </a:lnTo>
                  <a:lnTo>
                    <a:pt x="2310" y="909"/>
                  </a:lnTo>
                  <a:lnTo>
                    <a:pt x="2310" y="911"/>
                  </a:lnTo>
                  <a:lnTo>
                    <a:pt x="2310" y="909"/>
                  </a:lnTo>
                  <a:lnTo>
                    <a:pt x="2310" y="911"/>
                  </a:lnTo>
                  <a:lnTo>
                    <a:pt x="2313" y="911"/>
                  </a:lnTo>
                  <a:lnTo>
                    <a:pt x="2316" y="909"/>
                  </a:lnTo>
                  <a:lnTo>
                    <a:pt x="2318" y="909"/>
                  </a:lnTo>
                  <a:lnTo>
                    <a:pt x="2321" y="906"/>
                  </a:lnTo>
                  <a:lnTo>
                    <a:pt x="2323" y="903"/>
                  </a:lnTo>
                  <a:lnTo>
                    <a:pt x="2326" y="903"/>
                  </a:lnTo>
                  <a:lnTo>
                    <a:pt x="2329" y="903"/>
                  </a:lnTo>
                  <a:lnTo>
                    <a:pt x="2331" y="903"/>
                  </a:lnTo>
                  <a:lnTo>
                    <a:pt x="2334" y="903"/>
                  </a:lnTo>
                  <a:lnTo>
                    <a:pt x="2334" y="906"/>
                  </a:lnTo>
                  <a:lnTo>
                    <a:pt x="2334" y="903"/>
                  </a:lnTo>
                  <a:lnTo>
                    <a:pt x="2336" y="903"/>
                  </a:lnTo>
                  <a:lnTo>
                    <a:pt x="2334" y="901"/>
                  </a:lnTo>
                  <a:lnTo>
                    <a:pt x="2336" y="901"/>
                  </a:lnTo>
                  <a:lnTo>
                    <a:pt x="2336" y="903"/>
                  </a:lnTo>
                  <a:lnTo>
                    <a:pt x="2336" y="901"/>
                  </a:lnTo>
                  <a:lnTo>
                    <a:pt x="2339" y="901"/>
                  </a:lnTo>
                  <a:lnTo>
                    <a:pt x="2339" y="903"/>
                  </a:lnTo>
                  <a:lnTo>
                    <a:pt x="2342" y="903"/>
                  </a:lnTo>
                  <a:lnTo>
                    <a:pt x="2342" y="901"/>
                  </a:lnTo>
                  <a:lnTo>
                    <a:pt x="2342" y="898"/>
                  </a:lnTo>
                  <a:lnTo>
                    <a:pt x="2342" y="896"/>
                  </a:lnTo>
                  <a:lnTo>
                    <a:pt x="2336" y="896"/>
                  </a:lnTo>
                  <a:lnTo>
                    <a:pt x="2342" y="896"/>
                  </a:lnTo>
                  <a:lnTo>
                    <a:pt x="2342" y="893"/>
                  </a:lnTo>
                  <a:lnTo>
                    <a:pt x="2344" y="893"/>
                  </a:lnTo>
                  <a:lnTo>
                    <a:pt x="2342" y="890"/>
                  </a:lnTo>
                  <a:lnTo>
                    <a:pt x="2342" y="888"/>
                  </a:lnTo>
                  <a:lnTo>
                    <a:pt x="2342" y="885"/>
                  </a:lnTo>
                  <a:lnTo>
                    <a:pt x="2339" y="885"/>
                  </a:lnTo>
                  <a:lnTo>
                    <a:pt x="2336" y="885"/>
                  </a:lnTo>
                  <a:lnTo>
                    <a:pt x="2334" y="885"/>
                  </a:lnTo>
                  <a:lnTo>
                    <a:pt x="2334" y="888"/>
                  </a:lnTo>
                  <a:lnTo>
                    <a:pt x="2334" y="885"/>
                  </a:lnTo>
                  <a:lnTo>
                    <a:pt x="2331" y="885"/>
                  </a:lnTo>
                  <a:lnTo>
                    <a:pt x="2321" y="890"/>
                  </a:lnTo>
                  <a:lnTo>
                    <a:pt x="2318" y="893"/>
                  </a:lnTo>
                  <a:lnTo>
                    <a:pt x="2316" y="893"/>
                  </a:lnTo>
                  <a:lnTo>
                    <a:pt x="2321" y="890"/>
                  </a:lnTo>
                  <a:lnTo>
                    <a:pt x="2323" y="888"/>
                  </a:lnTo>
                  <a:lnTo>
                    <a:pt x="2329" y="885"/>
                  </a:lnTo>
                  <a:lnTo>
                    <a:pt x="2326" y="885"/>
                  </a:lnTo>
                  <a:lnTo>
                    <a:pt x="2326" y="883"/>
                  </a:lnTo>
                  <a:lnTo>
                    <a:pt x="2326" y="880"/>
                  </a:lnTo>
                  <a:lnTo>
                    <a:pt x="2323" y="880"/>
                  </a:lnTo>
                  <a:lnTo>
                    <a:pt x="2323" y="877"/>
                  </a:lnTo>
                  <a:lnTo>
                    <a:pt x="2323" y="875"/>
                  </a:lnTo>
                  <a:lnTo>
                    <a:pt x="2321" y="875"/>
                  </a:lnTo>
                  <a:lnTo>
                    <a:pt x="2321" y="877"/>
                  </a:lnTo>
                  <a:lnTo>
                    <a:pt x="2321" y="880"/>
                  </a:lnTo>
                  <a:lnTo>
                    <a:pt x="2323" y="880"/>
                  </a:lnTo>
                  <a:lnTo>
                    <a:pt x="2321" y="880"/>
                  </a:lnTo>
                  <a:lnTo>
                    <a:pt x="2318" y="880"/>
                  </a:lnTo>
                  <a:lnTo>
                    <a:pt x="2318" y="877"/>
                  </a:lnTo>
                  <a:lnTo>
                    <a:pt x="2316" y="877"/>
                  </a:lnTo>
                  <a:lnTo>
                    <a:pt x="2316" y="875"/>
                  </a:lnTo>
                  <a:lnTo>
                    <a:pt x="2318" y="875"/>
                  </a:lnTo>
                  <a:lnTo>
                    <a:pt x="2321" y="875"/>
                  </a:lnTo>
                  <a:lnTo>
                    <a:pt x="2321" y="872"/>
                  </a:lnTo>
                  <a:lnTo>
                    <a:pt x="2323" y="872"/>
                  </a:lnTo>
                  <a:lnTo>
                    <a:pt x="2323" y="870"/>
                  </a:lnTo>
                  <a:lnTo>
                    <a:pt x="2323" y="867"/>
                  </a:lnTo>
                  <a:lnTo>
                    <a:pt x="2323" y="864"/>
                  </a:lnTo>
                  <a:lnTo>
                    <a:pt x="2326" y="864"/>
                  </a:lnTo>
                  <a:lnTo>
                    <a:pt x="2329" y="864"/>
                  </a:lnTo>
                  <a:lnTo>
                    <a:pt x="2329" y="862"/>
                  </a:lnTo>
                  <a:lnTo>
                    <a:pt x="2331" y="862"/>
                  </a:lnTo>
                  <a:lnTo>
                    <a:pt x="2331" y="859"/>
                  </a:lnTo>
                  <a:lnTo>
                    <a:pt x="2334" y="859"/>
                  </a:lnTo>
                  <a:lnTo>
                    <a:pt x="2334" y="856"/>
                  </a:lnTo>
                  <a:lnTo>
                    <a:pt x="2334" y="854"/>
                  </a:lnTo>
                  <a:lnTo>
                    <a:pt x="2334" y="851"/>
                  </a:lnTo>
                  <a:lnTo>
                    <a:pt x="2334" y="849"/>
                  </a:lnTo>
                  <a:lnTo>
                    <a:pt x="2331" y="849"/>
                  </a:lnTo>
                  <a:lnTo>
                    <a:pt x="2331" y="846"/>
                  </a:lnTo>
                  <a:lnTo>
                    <a:pt x="2331" y="843"/>
                  </a:lnTo>
                  <a:lnTo>
                    <a:pt x="2329" y="843"/>
                  </a:lnTo>
                  <a:lnTo>
                    <a:pt x="2326" y="843"/>
                  </a:lnTo>
                  <a:lnTo>
                    <a:pt x="2323" y="843"/>
                  </a:lnTo>
                  <a:lnTo>
                    <a:pt x="2323" y="841"/>
                  </a:lnTo>
                  <a:lnTo>
                    <a:pt x="2321" y="841"/>
                  </a:lnTo>
                  <a:lnTo>
                    <a:pt x="2318" y="841"/>
                  </a:lnTo>
                  <a:lnTo>
                    <a:pt x="2321" y="841"/>
                  </a:lnTo>
                  <a:lnTo>
                    <a:pt x="2318" y="841"/>
                  </a:lnTo>
                  <a:lnTo>
                    <a:pt x="2321" y="841"/>
                  </a:lnTo>
                  <a:lnTo>
                    <a:pt x="2321" y="843"/>
                  </a:lnTo>
                  <a:lnTo>
                    <a:pt x="2318" y="843"/>
                  </a:lnTo>
                  <a:lnTo>
                    <a:pt x="2318" y="841"/>
                  </a:lnTo>
                  <a:lnTo>
                    <a:pt x="2316" y="841"/>
                  </a:lnTo>
                  <a:lnTo>
                    <a:pt x="2313" y="841"/>
                  </a:lnTo>
                  <a:lnTo>
                    <a:pt x="2313" y="838"/>
                  </a:lnTo>
                  <a:lnTo>
                    <a:pt x="2310" y="838"/>
                  </a:lnTo>
                  <a:lnTo>
                    <a:pt x="2310" y="836"/>
                  </a:lnTo>
                  <a:lnTo>
                    <a:pt x="2310" y="833"/>
                  </a:lnTo>
                  <a:lnTo>
                    <a:pt x="2308" y="833"/>
                  </a:lnTo>
                  <a:lnTo>
                    <a:pt x="2308" y="836"/>
                  </a:lnTo>
                  <a:lnTo>
                    <a:pt x="2305" y="836"/>
                  </a:lnTo>
                  <a:lnTo>
                    <a:pt x="2308" y="836"/>
                  </a:lnTo>
                  <a:lnTo>
                    <a:pt x="2305" y="836"/>
                  </a:lnTo>
                  <a:lnTo>
                    <a:pt x="2308" y="836"/>
                  </a:lnTo>
                  <a:lnTo>
                    <a:pt x="2305" y="836"/>
                  </a:lnTo>
                  <a:lnTo>
                    <a:pt x="2303" y="836"/>
                  </a:lnTo>
                  <a:lnTo>
                    <a:pt x="2303" y="833"/>
                  </a:lnTo>
                  <a:lnTo>
                    <a:pt x="2300" y="833"/>
                  </a:lnTo>
                  <a:lnTo>
                    <a:pt x="2300" y="830"/>
                  </a:lnTo>
                  <a:lnTo>
                    <a:pt x="2297" y="830"/>
                  </a:lnTo>
                  <a:lnTo>
                    <a:pt x="2297" y="828"/>
                  </a:lnTo>
                  <a:lnTo>
                    <a:pt x="2295" y="828"/>
                  </a:lnTo>
                  <a:lnTo>
                    <a:pt x="2295" y="825"/>
                  </a:lnTo>
                  <a:lnTo>
                    <a:pt x="2295" y="823"/>
                  </a:lnTo>
                  <a:lnTo>
                    <a:pt x="2295" y="820"/>
                  </a:lnTo>
                  <a:lnTo>
                    <a:pt x="2297" y="820"/>
                  </a:lnTo>
                  <a:lnTo>
                    <a:pt x="2297" y="817"/>
                  </a:lnTo>
                  <a:lnTo>
                    <a:pt x="2300" y="817"/>
                  </a:lnTo>
                  <a:lnTo>
                    <a:pt x="2300" y="815"/>
                  </a:lnTo>
                  <a:lnTo>
                    <a:pt x="2303" y="815"/>
                  </a:lnTo>
                  <a:lnTo>
                    <a:pt x="2305" y="815"/>
                  </a:lnTo>
                  <a:lnTo>
                    <a:pt x="2305" y="812"/>
                  </a:lnTo>
                  <a:lnTo>
                    <a:pt x="2308" y="812"/>
                  </a:lnTo>
                  <a:lnTo>
                    <a:pt x="2308" y="809"/>
                  </a:lnTo>
                  <a:lnTo>
                    <a:pt x="2310" y="809"/>
                  </a:lnTo>
                  <a:lnTo>
                    <a:pt x="2308" y="809"/>
                  </a:lnTo>
                  <a:lnTo>
                    <a:pt x="2310" y="809"/>
                  </a:lnTo>
                  <a:lnTo>
                    <a:pt x="2310" y="807"/>
                  </a:lnTo>
                  <a:lnTo>
                    <a:pt x="2313" y="807"/>
                  </a:lnTo>
                  <a:lnTo>
                    <a:pt x="2310" y="807"/>
                  </a:lnTo>
                  <a:lnTo>
                    <a:pt x="2313" y="807"/>
                  </a:lnTo>
                  <a:lnTo>
                    <a:pt x="2313" y="804"/>
                  </a:lnTo>
                  <a:lnTo>
                    <a:pt x="2310" y="804"/>
                  </a:lnTo>
                  <a:lnTo>
                    <a:pt x="2313" y="804"/>
                  </a:lnTo>
                  <a:lnTo>
                    <a:pt x="2316" y="804"/>
                  </a:lnTo>
                  <a:lnTo>
                    <a:pt x="2316" y="807"/>
                  </a:lnTo>
                  <a:lnTo>
                    <a:pt x="2316" y="809"/>
                  </a:lnTo>
                  <a:lnTo>
                    <a:pt x="2318" y="809"/>
                  </a:lnTo>
                  <a:lnTo>
                    <a:pt x="2321" y="809"/>
                  </a:lnTo>
                  <a:lnTo>
                    <a:pt x="2321" y="807"/>
                  </a:lnTo>
                  <a:lnTo>
                    <a:pt x="2323" y="807"/>
                  </a:lnTo>
                  <a:lnTo>
                    <a:pt x="2323" y="804"/>
                  </a:lnTo>
                  <a:lnTo>
                    <a:pt x="2326" y="804"/>
                  </a:lnTo>
                  <a:lnTo>
                    <a:pt x="2326" y="802"/>
                  </a:lnTo>
                  <a:lnTo>
                    <a:pt x="2329" y="802"/>
                  </a:lnTo>
                  <a:lnTo>
                    <a:pt x="2329" y="799"/>
                  </a:lnTo>
                  <a:lnTo>
                    <a:pt x="2331" y="799"/>
                  </a:lnTo>
                  <a:lnTo>
                    <a:pt x="2329" y="799"/>
                  </a:lnTo>
                  <a:lnTo>
                    <a:pt x="2329" y="796"/>
                  </a:lnTo>
                  <a:lnTo>
                    <a:pt x="2331" y="796"/>
                  </a:lnTo>
                  <a:lnTo>
                    <a:pt x="2334" y="796"/>
                  </a:lnTo>
                  <a:lnTo>
                    <a:pt x="2336" y="796"/>
                  </a:lnTo>
                  <a:lnTo>
                    <a:pt x="2339" y="796"/>
                  </a:lnTo>
                  <a:lnTo>
                    <a:pt x="2339" y="794"/>
                  </a:lnTo>
                  <a:lnTo>
                    <a:pt x="2342" y="794"/>
                  </a:lnTo>
                  <a:lnTo>
                    <a:pt x="2344" y="794"/>
                  </a:lnTo>
                  <a:lnTo>
                    <a:pt x="2347" y="794"/>
                  </a:lnTo>
                  <a:lnTo>
                    <a:pt x="2347" y="791"/>
                  </a:lnTo>
                  <a:lnTo>
                    <a:pt x="2347" y="794"/>
                  </a:lnTo>
                  <a:lnTo>
                    <a:pt x="2347" y="791"/>
                  </a:lnTo>
                  <a:lnTo>
                    <a:pt x="2350" y="791"/>
                  </a:lnTo>
                  <a:lnTo>
                    <a:pt x="2350" y="794"/>
                  </a:lnTo>
                  <a:lnTo>
                    <a:pt x="2352" y="794"/>
                  </a:lnTo>
                  <a:lnTo>
                    <a:pt x="2352" y="791"/>
                  </a:lnTo>
                  <a:lnTo>
                    <a:pt x="2355" y="791"/>
                  </a:lnTo>
                  <a:lnTo>
                    <a:pt x="2355" y="789"/>
                  </a:lnTo>
                  <a:lnTo>
                    <a:pt x="2357" y="789"/>
                  </a:lnTo>
                  <a:lnTo>
                    <a:pt x="2357" y="786"/>
                  </a:lnTo>
                  <a:lnTo>
                    <a:pt x="2360" y="786"/>
                  </a:lnTo>
                  <a:lnTo>
                    <a:pt x="2360" y="783"/>
                  </a:lnTo>
                  <a:lnTo>
                    <a:pt x="2363" y="783"/>
                  </a:lnTo>
                  <a:lnTo>
                    <a:pt x="2365" y="783"/>
                  </a:lnTo>
                  <a:lnTo>
                    <a:pt x="2365" y="786"/>
                  </a:lnTo>
                  <a:lnTo>
                    <a:pt x="2368" y="786"/>
                  </a:lnTo>
                  <a:lnTo>
                    <a:pt x="2370" y="786"/>
                  </a:lnTo>
                  <a:lnTo>
                    <a:pt x="2370" y="783"/>
                  </a:lnTo>
                  <a:lnTo>
                    <a:pt x="2370" y="781"/>
                  </a:lnTo>
                  <a:lnTo>
                    <a:pt x="2373" y="781"/>
                  </a:lnTo>
                  <a:lnTo>
                    <a:pt x="2370" y="781"/>
                  </a:lnTo>
                  <a:lnTo>
                    <a:pt x="2373" y="781"/>
                  </a:lnTo>
                  <a:lnTo>
                    <a:pt x="2373" y="783"/>
                  </a:lnTo>
                  <a:lnTo>
                    <a:pt x="2373" y="781"/>
                  </a:lnTo>
                  <a:lnTo>
                    <a:pt x="2373" y="783"/>
                  </a:lnTo>
                  <a:lnTo>
                    <a:pt x="2376" y="783"/>
                  </a:lnTo>
                  <a:lnTo>
                    <a:pt x="2378" y="783"/>
                  </a:lnTo>
                  <a:lnTo>
                    <a:pt x="2381" y="783"/>
                  </a:lnTo>
                  <a:lnTo>
                    <a:pt x="2381" y="781"/>
                  </a:lnTo>
                  <a:lnTo>
                    <a:pt x="2383" y="781"/>
                  </a:lnTo>
                  <a:lnTo>
                    <a:pt x="2386" y="781"/>
                  </a:lnTo>
                  <a:lnTo>
                    <a:pt x="2389" y="781"/>
                  </a:lnTo>
                  <a:lnTo>
                    <a:pt x="2389" y="778"/>
                  </a:lnTo>
                  <a:lnTo>
                    <a:pt x="2391" y="778"/>
                  </a:lnTo>
                  <a:lnTo>
                    <a:pt x="2391" y="775"/>
                  </a:lnTo>
                  <a:lnTo>
                    <a:pt x="2394" y="775"/>
                  </a:lnTo>
                  <a:lnTo>
                    <a:pt x="2394" y="773"/>
                  </a:lnTo>
                  <a:lnTo>
                    <a:pt x="2391" y="773"/>
                  </a:lnTo>
                  <a:lnTo>
                    <a:pt x="2391" y="770"/>
                  </a:lnTo>
                  <a:lnTo>
                    <a:pt x="2389" y="770"/>
                  </a:lnTo>
                  <a:lnTo>
                    <a:pt x="2389" y="768"/>
                  </a:lnTo>
                  <a:lnTo>
                    <a:pt x="2391" y="768"/>
                  </a:lnTo>
                  <a:lnTo>
                    <a:pt x="2391" y="765"/>
                  </a:lnTo>
                  <a:lnTo>
                    <a:pt x="2394" y="765"/>
                  </a:lnTo>
                  <a:lnTo>
                    <a:pt x="2394" y="762"/>
                  </a:lnTo>
                  <a:lnTo>
                    <a:pt x="2397" y="762"/>
                  </a:lnTo>
                  <a:lnTo>
                    <a:pt x="2394" y="762"/>
                  </a:lnTo>
                  <a:lnTo>
                    <a:pt x="2394" y="760"/>
                  </a:lnTo>
                  <a:lnTo>
                    <a:pt x="2397" y="760"/>
                  </a:lnTo>
                  <a:lnTo>
                    <a:pt x="2394" y="760"/>
                  </a:lnTo>
                  <a:lnTo>
                    <a:pt x="2397" y="760"/>
                  </a:lnTo>
                  <a:lnTo>
                    <a:pt x="2397" y="757"/>
                  </a:lnTo>
                  <a:lnTo>
                    <a:pt x="2399" y="755"/>
                  </a:lnTo>
                  <a:lnTo>
                    <a:pt x="2397" y="755"/>
                  </a:lnTo>
                  <a:lnTo>
                    <a:pt x="2399" y="755"/>
                  </a:lnTo>
                  <a:close/>
                  <a:moveTo>
                    <a:pt x="196" y="687"/>
                  </a:moveTo>
                  <a:lnTo>
                    <a:pt x="193" y="687"/>
                  </a:lnTo>
                  <a:lnTo>
                    <a:pt x="193" y="684"/>
                  </a:lnTo>
                  <a:lnTo>
                    <a:pt x="191" y="681"/>
                  </a:lnTo>
                  <a:lnTo>
                    <a:pt x="191" y="679"/>
                  </a:lnTo>
                  <a:lnTo>
                    <a:pt x="188" y="658"/>
                  </a:lnTo>
                  <a:lnTo>
                    <a:pt x="188" y="655"/>
                  </a:lnTo>
                  <a:lnTo>
                    <a:pt x="188" y="653"/>
                  </a:lnTo>
                  <a:lnTo>
                    <a:pt x="188" y="650"/>
                  </a:lnTo>
                  <a:lnTo>
                    <a:pt x="191" y="650"/>
                  </a:lnTo>
                  <a:lnTo>
                    <a:pt x="193" y="650"/>
                  </a:lnTo>
                  <a:lnTo>
                    <a:pt x="193" y="653"/>
                  </a:lnTo>
                  <a:lnTo>
                    <a:pt x="193" y="655"/>
                  </a:lnTo>
                  <a:lnTo>
                    <a:pt x="193" y="658"/>
                  </a:lnTo>
                  <a:lnTo>
                    <a:pt x="196" y="679"/>
                  </a:lnTo>
                  <a:lnTo>
                    <a:pt x="199" y="679"/>
                  </a:lnTo>
                  <a:lnTo>
                    <a:pt x="199" y="681"/>
                  </a:lnTo>
                  <a:lnTo>
                    <a:pt x="199" y="684"/>
                  </a:lnTo>
                  <a:lnTo>
                    <a:pt x="199" y="687"/>
                  </a:lnTo>
                  <a:lnTo>
                    <a:pt x="196" y="687"/>
                  </a:lnTo>
                  <a:close/>
                  <a:moveTo>
                    <a:pt x="1679" y="595"/>
                  </a:moveTo>
                  <a:lnTo>
                    <a:pt x="1681" y="595"/>
                  </a:lnTo>
                  <a:lnTo>
                    <a:pt x="1684" y="595"/>
                  </a:lnTo>
                  <a:lnTo>
                    <a:pt x="1687" y="595"/>
                  </a:lnTo>
                  <a:lnTo>
                    <a:pt x="1689" y="595"/>
                  </a:lnTo>
                  <a:lnTo>
                    <a:pt x="1692" y="595"/>
                  </a:lnTo>
                  <a:lnTo>
                    <a:pt x="1694" y="595"/>
                  </a:lnTo>
                  <a:lnTo>
                    <a:pt x="1694" y="598"/>
                  </a:lnTo>
                  <a:lnTo>
                    <a:pt x="1694" y="595"/>
                  </a:lnTo>
                  <a:lnTo>
                    <a:pt x="1694" y="598"/>
                  </a:lnTo>
                  <a:lnTo>
                    <a:pt x="1697" y="598"/>
                  </a:lnTo>
                  <a:lnTo>
                    <a:pt x="1700" y="598"/>
                  </a:lnTo>
                  <a:lnTo>
                    <a:pt x="1702" y="598"/>
                  </a:lnTo>
                  <a:lnTo>
                    <a:pt x="1705" y="598"/>
                  </a:lnTo>
                  <a:lnTo>
                    <a:pt x="1707" y="598"/>
                  </a:lnTo>
                  <a:lnTo>
                    <a:pt x="1707" y="600"/>
                  </a:lnTo>
                  <a:lnTo>
                    <a:pt x="1710" y="600"/>
                  </a:lnTo>
                  <a:lnTo>
                    <a:pt x="1710" y="598"/>
                  </a:lnTo>
                  <a:lnTo>
                    <a:pt x="1707" y="598"/>
                  </a:lnTo>
                  <a:lnTo>
                    <a:pt x="1710" y="598"/>
                  </a:lnTo>
                  <a:lnTo>
                    <a:pt x="1713" y="598"/>
                  </a:lnTo>
                  <a:lnTo>
                    <a:pt x="1715" y="598"/>
                  </a:lnTo>
                  <a:lnTo>
                    <a:pt x="1718" y="598"/>
                  </a:lnTo>
                  <a:lnTo>
                    <a:pt x="1718" y="600"/>
                  </a:lnTo>
                  <a:lnTo>
                    <a:pt x="1720" y="600"/>
                  </a:lnTo>
                  <a:lnTo>
                    <a:pt x="1723" y="603"/>
                  </a:lnTo>
                  <a:lnTo>
                    <a:pt x="1726" y="603"/>
                  </a:lnTo>
                  <a:lnTo>
                    <a:pt x="1728" y="603"/>
                  </a:lnTo>
                  <a:lnTo>
                    <a:pt x="1731" y="603"/>
                  </a:lnTo>
                  <a:lnTo>
                    <a:pt x="1734" y="603"/>
                  </a:lnTo>
                  <a:lnTo>
                    <a:pt x="1736" y="603"/>
                  </a:lnTo>
                  <a:lnTo>
                    <a:pt x="1739" y="603"/>
                  </a:lnTo>
                  <a:lnTo>
                    <a:pt x="1739" y="600"/>
                  </a:lnTo>
                  <a:lnTo>
                    <a:pt x="1741" y="600"/>
                  </a:lnTo>
                  <a:lnTo>
                    <a:pt x="1744" y="600"/>
                  </a:lnTo>
                  <a:lnTo>
                    <a:pt x="1747" y="600"/>
                  </a:lnTo>
                  <a:lnTo>
                    <a:pt x="1749" y="600"/>
                  </a:lnTo>
                  <a:lnTo>
                    <a:pt x="1749" y="598"/>
                  </a:lnTo>
                  <a:lnTo>
                    <a:pt x="1752" y="598"/>
                  </a:lnTo>
                  <a:lnTo>
                    <a:pt x="1754" y="598"/>
                  </a:lnTo>
                  <a:lnTo>
                    <a:pt x="1754" y="600"/>
                  </a:lnTo>
                  <a:lnTo>
                    <a:pt x="1757" y="600"/>
                  </a:lnTo>
                  <a:lnTo>
                    <a:pt x="1760" y="600"/>
                  </a:lnTo>
                  <a:lnTo>
                    <a:pt x="1760" y="603"/>
                  </a:lnTo>
                  <a:lnTo>
                    <a:pt x="1762" y="603"/>
                  </a:lnTo>
                  <a:lnTo>
                    <a:pt x="1765" y="603"/>
                  </a:lnTo>
                  <a:lnTo>
                    <a:pt x="1765" y="606"/>
                  </a:lnTo>
                  <a:lnTo>
                    <a:pt x="1765" y="603"/>
                  </a:lnTo>
                  <a:lnTo>
                    <a:pt x="1765" y="606"/>
                  </a:lnTo>
                  <a:lnTo>
                    <a:pt x="1767" y="606"/>
                  </a:lnTo>
                  <a:lnTo>
                    <a:pt x="1767" y="608"/>
                  </a:lnTo>
                  <a:lnTo>
                    <a:pt x="1770" y="608"/>
                  </a:lnTo>
                  <a:lnTo>
                    <a:pt x="1770" y="611"/>
                  </a:lnTo>
                  <a:lnTo>
                    <a:pt x="1773" y="611"/>
                  </a:lnTo>
                  <a:lnTo>
                    <a:pt x="1775" y="611"/>
                  </a:lnTo>
                  <a:lnTo>
                    <a:pt x="1778" y="611"/>
                  </a:lnTo>
                  <a:lnTo>
                    <a:pt x="1780" y="611"/>
                  </a:lnTo>
                  <a:lnTo>
                    <a:pt x="1780" y="614"/>
                  </a:lnTo>
                  <a:lnTo>
                    <a:pt x="1780" y="616"/>
                  </a:lnTo>
                  <a:lnTo>
                    <a:pt x="1783" y="616"/>
                  </a:lnTo>
                  <a:lnTo>
                    <a:pt x="1783" y="619"/>
                  </a:lnTo>
                  <a:lnTo>
                    <a:pt x="1783" y="621"/>
                  </a:lnTo>
                  <a:lnTo>
                    <a:pt x="1780" y="621"/>
                  </a:lnTo>
                  <a:lnTo>
                    <a:pt x="1783" y="621"/>
                  </a:lnTo>
                  <a:lnTo>
                    <a:pt x="1783" y="624"/>
                  </a:lnTo>
                  <a:lnTo>
                    <a:pt x="1783" y="627"/>
                  </a:lnTo>
                  <a:lnTo>
                    <a:pt x="1783" y="629"/>
                  </a:lnTo>
                  <a:lnTo>
                    <a:pt x="1783" y="632"/>
                  </a:lnTo>
                  <a:lnTo>
                    <a:pt x="1783" y="634"/>
                  </a:lnTo>
                  <a:lnTo>
                    <a:pt x="1783" y="637"/>
                  </a:lnTo>
                  <a:lnTo>
                    <a:pt x="1783" y="640"/>
                  </a:lnTo>
                  <a:lnTo>
                    <a:pt x="1780" y="640"/>
                  </a:lnTo>
                  <a:lnTo>
                    <a:pt x="1780" y="642"/>
                  </a:lnTo>
                  <a:lnTo>
                    <a:pt x="1780" y="645"/>
                  </a:lnTo>
                  <a:lnTo>
                    <a:pt x="1780" y="648"/>
                  </a:lnTo>
                  <a:lnTo>
                    <a:pt x="1778" y="648"/>
                  </a:lnTo>
                  <a:lnTo>
                    <a:pt x="1778" y="650"/>
                  </a:lnTo>
                  <a:lnTo>
                    <a:pt x="1775" y="650"/>
                  </a:lnTo>
                  <a:lnTo>
                    <a:pt x="1775" y="653"/>
                  </a:lnTo>
                  <a:lnTo>
                    <a:pt x="1775" y="655"/>
                  </a:lnTo>
                  <a:lnTo>
                    <a:pt x="1775" y="658"/>
                  </a:lnTo>
                  <a:lnTo>
                    <a:pt x="1773" y="661"/>
                  </a:lnTo>
                  <a:lnTo>
                    <a:pt x="1773" y="663"/>
                  </a:lnTo>
                  <a:lnTo>
                    <a:pt x="1773" y="666"/>
                  </a:lnTo>
                  <a:lnTo>
                    <a:pt x="1770" y="666"/>
                  </a:lnTo>
                  <a:lnTo>
                    <a:pt x="1770" y="668"/>
                  </a:lnTo>
                  <a:lnTo>
                    <a:pt x="1773" y="668"/>
                  </a:lnTo>
                  <a:lnTo>
                    <a:pt x="1770" y="668"/>
                  </a:lnTo>
                  <a:lnTo>
                    <a:pt x="1770" y="671"/>
                  </a:lnTo>
                  <a:lnTo>
                    <a:pt x="1773" y="671"/>
                  </a:lnTo>
                  <a:lnTo>
                    <a:pt x="1773" y="674"/>
                  </a:lnTo>
                  <a:lnTo>
                    <a:pt x="1775" y="674"/>
                  </a:lnTo>
                  <a:lnTo>
                    <a:pt x="1775" y="676"/>
                  </a:lnTo>
                  <a:lnTo>
                    <a:pt x="1778" y="676"/>
                  </a:lnTo>
                  <a:lnTo>
                    <a:pt x="1778" y="679"/>
                  </a:lnTo>
                  <a:lnTo>
                    <a:pt x="1780" y="679"/>
                  </a:lnTo>
                  <a:lnTo>
                    <a:pt x="1780" y="681"/>
                  </a:lnTo>
                  <a:lnTo>
                    <a:pt x="1783" y="681"/>
                  </a:lnTo>
                  <a:lnTo>
                    <a:pt x="1783" y="684"/>
                  </a:lnTo>
                  <a:lnTo>
                    <a:pt x="1783" y="681"/>
                  </a:lnTo>
                  <a:lnTo>
                    <a:pt x="1783" y="684"/>
                  </a:lnTo>
                  <a:lnTo>
                    <a:pt x="1786" y="684"/>
                  </a:lnTo>
                  <a:lnTo>
                    <a:pt x="1783" y="684"/>
                  </a:lnTo>
                  <a:lnTo>
                    <a:pt x="1786" y="684"/>
                  </a:lnTo>
                  <a:lnTo>
                    <a:pt x="1783" y="684"/>
                  </a:lnTo>
                  <a:lnTo>
                    <a:pt x="1786" y="684"/>
                  </a:lnTo>
                  <a:lnTo>
                    <a:pt x="1783" y="684"/>
                  </a:lnTo>
                  <a:lnTo>
                    <a:pt x="1786" y="687"/>
                  </a:lnTo>
                  <a:lnTo>
                    <a:pt x="1786" y="689"/>
                  </a:lnTo>
                  <a:lnTo>
                    <a:pt x="1786" y="692"/>
                  </a:lnTo>
                  <a:lnTo>
                    <a:pt x="1788" y="692"/>
                  </a:lnTo>
                  <a:lnTo>
                    <a:pt x="1788" y="695"/>
                  </a:lnTo>
                  <a:lnTo>
                    <a:pt x="1791" y="695"/>
                  </a:lnTo>
                  <a:lnTo>
                    <a:pt x="1788" y="695"/>
                  </a:lnTo>
                  <a:lnTo>
                    <a:pt x="1791" y="695"/>
                  </a:lnTo>
                  <a:lnTo>
                    <a:pt x="1791" y="697"/>
                  </a:lnTo>
                  <a:lnTo>
                    <a:pt x="1791" y="700"/>
                  </a:lnTo>
                  <a:lnTo>
                    <a:pt x="1791" y="702"/>
                  </a:lnTo>
                  <a:lnTo>
                    <a:pt x="1794" y="702"/>
                  </a:lnTo>
                  <a:lnTo>
                    <a:pt x="1796" y="702"/>
                  </a:lnTo>
                  <a:lnTo>
                    <a:pt x="1794" y="702"/>
                  </a:lnTo>
                  <a:lnTo>
                    <a:pt x="1794" y="705"/>
                  </a:lnTo>
                  <a:lnTo>
                    <a:pt x="1796" y="702"/>
                  </a:lnTo>
                  <a:lnTo>
                    <a:pt x="1796" y="705"/>
                  </a:lnTo>
                  <a:lnTo>
                    <a:pt x="1796" y="708"/>
                  </a:lnTo>
                  <a:lnTo>
                    <a:pt x="1799" y="708"/>
                  </a:lnTo>
                  <a:lnTo>
                    <a:pt x="1799" y="710"/>
                  </a:lnTo>
                  <a:lnTo>
                    <a:pt x="1799" y="713"/>
                  </a:lnTo>
                  <a:lnTo>
                    <a:pt x="1796" y="713"/>
                  </a:lnTo>
                  <a:lnTo>
                    <a:pt x="1796" y="715"/>
                  </a:lnTo>
                  <a:lnTo>
                    <a:pt x="1794" y="715"/>
                  </a:lnTo>
                  <a:lnTo>
                    <a:pt x="1794" y="718"/>
                  </a:lnTo>
                  <a:lnTo>
                    <a:pt x="1794" y="721"/>
                  </a:lnTo>
                  <a:lnTo>
                    <a:pt x="1794" y="718"/>
                  </a:lnTo>
                  <a:lnTo>
                    <a:pt x="1791" y="718"/>
                  </a:lnTo>
                  <a:lnTo>
                    <a:pt x="1791" y="721"/>
                  </a:lnTo>
                  <a:lnTo>
                    <a:pt x="1791" y="718"/>
                  </a:lnTo>
                  <a:lnTo>
                    <a:pt x="1791" y="721"/>
                  </a:lnTo>
                  <a:lnTo>
                    <a:pt x="1788" y="721"/>
                  </a:lnTo>
                  <a:lnTo>
                    <a:pt x="1788" y="723"/>
                  </a:lnTo>
                  <a:lnTo>
                    <a:pt x="1788" y="726"/>
                  </a:lnTo>
                  <a:lnTo>
                    <a:pt x="1788" y="728"/>
                  </a:lnTo>
                  <a:lnTo>
                    <a:pt x="1788" y="731"/>
                  </a:lnTo>
                  <a:lnTo>
                    <a:pt x="1791" y="731"/>
                  </a:lnTo>
                  <a:lnTo>
                    <a:pt x="1791" y="734"/>
                  </a:lnTo>
                  <a:lnTo>
                    <a:pt x="1788" y="734"/>
                  </a:lnTo>
                  <a:lnTo>
                    <a:pt x="1788" y="736"/>
                  </a:lnTo>
                  <a:lnTo>
                    <a:pt x="1788" y="739"/>
                  </a:lnTo>
                  <a:lnTo>
                    <a:pt x="1786" y="739"/>
                  </a:lnTo>
                  <a:lnTo>
                    <a:pt x="1786" y="742"/>
                  </a:lnTo>
                  <a:lnTo>
                    <a:pt x="1783" y="742"/>
                  </a:lnTo>
                  <a:lnTo>
                    <a:pt x="1783" y="744"/>
                  </a:lnTo>
                  <a:lnTo>
                    <a:pt x="1780" y="744"/>
                  </a:lnTo>
                  <a:lnTo>
                    <a:pt x="1780" y="747"/>
                  </a:lnTo>
                  <a:lnTo>
                    <a:pt x="1780" y="749"/>
                  </a:lnTo>
                  <a:lnTo>
                    <a:pt x="1780" y="752"/>
                  </a:lnTo>
                  <a:lnTo>
                    <a:pt x="1778" y="755"/>
                  </a:lnTo>
                  <a:lnTo>
                    <a:pt x="1775" y="755"/>
                  </a:lnTo>
                  <a:lnTo>
                    <a:pt x="1773" y="755"/>
                  </a:lnTo>
                  <a:lnTo>
                    <a:pt x="1770" y="755"/>
                  </a:lnTo>
                  <a:lnTo>
                    <a:pt x="1770" y="757"/>
                  </a:lnTo>
                  <a:lnTo>
                    <a:pt x="1767" y="757"/>
                  </a:lnTo>
                  <a:lnTo>
                    <a:pt x="1767" y="755"/>
                  </a:lnTo>
                  <a:lnTo>
                    <a:pt x="1765" y="755"/>
                  </a:lnTo>
                  <a:lnTo>
                    <a:pt x="1762" y="755"/>
                  </a:lnTo>
                  <a:lnTo>
                    <a:pt x="1762" y="752"/>
                  </a:lnTo>
                  <a:lnTo>
                    <a:pt x="1762" y="755"/>
                  </a:lnTo>
                  <a:lnTo>
                    <a:pt x="1762" y="752"/>
                  </a:lnTo>
                  <a:lnTo>
                    <a:pt x="1760" y="752"/>
                  </a:lnTo>
                  <a:lnTo>
                    <a:pt x="1760" y="749"/>
                  </a:lnTo>
                  <a:lnTo>
                    <a:pt x="1760" y="747"/>
                  </a:lnTo>
                  <a:lnTo>
                    <a:pt x="1757" y="747"/>
                  </a:lnTo>
                  <a:lnTo>
                    <a:pt x="1757" y="744"/>
                  </a:lnTo>
                  <a:lnTo>
                    <a:pt x="1754" y="744"/>
                  </a:lnTo>
                  <a:lnTo>
                    <a:pt x="1752" y="744"/>
                  </a:lnTo>
                  <a:lnTo>
                    <a:pt x="1749" y="744"/>
                  </a:lnTo>
                  <a:lnTo>
                    <a:pt x="1749" y="742"/>
                  </a:lnTo>
                  <a:lnTo>
                    <a:pt x="1747" y="742"/>
                  </a:lnTo>
                  <a:lnTo>
                    <a:pt x="1744" y="742"/>
                  </a:lnTo>
                  <a:lnTo>
                    <a:pt x="1744" y="739"/>
                  </a:lnTo>
                  <a:lnTo>
                    <a:pt x="1741" y="739"/>
                  </a:lnTo>
                  <a:lnTo>
                    <a:pt x="1741" y="736"/>
                  </a:lnTo>
                  <a:lnTo>
                    <a:pt x="1741" y="734"/>
                  </a:lnTo>
                  <a:lnTo>
                    <a:pt x="1739" y="734"/>
                  </a:lnTo>
                  <a:lnTo>
                    <a:pt x="1739" y="731"/>
                  </a:lnTo>
                  <a:lnTo>
                    <a:pt x="1739" y="728"/>
                  </a:lnTo>
                  <a:lnTo>
                    <a:pt x="1739" y="726"/>
                  </a:lnTo>
                  <a:lnTo>
                    <a:pt x="1739" y="723"/>
                  </a:lnTo>
                  <a:lnTo>
                    <a:pt x="1739" y="721"/>
                  </a:lnTo>
                  <a:lnTo>
                    <a:pt x="1739" y="718"/>
                  </a:lnTo>
                  <a:lnTo>
                    <a:pt x="1736" y="718"/>
                  </a:lnTo>
                  <a:lnTo>
                    <a:pt x="1736" y="715"/>
                  </a:lnTo>
                  <a:lnTo>
                    <a:pt x="1736" y="713"/>
                  </a:lnTo>
                  <a:lnTo>
                    <a:pt x="1734" y="713"/>
                  </a:lnTo>
                  <a:lnTo>
                    <a:pt x="1736" y="713"/>
                  </a:lnTo>
                  <a:lnTo>
                    <a:pt x="1734" y="713"/>
                  </a:lnTo>
                  <a:lnTo>
                    <a:pt x="1734" y="710"/>
                  </a:lnTo>
                  <a:lnTo>
                    <a:pt x="1734" y="708"/>
                  </a:lnTo>
                  <a:lnTo>
                    <a:pt x="1731" y="708"/>
                  </a:lnTo>
                  <a:lnTo>
                    <a:pt x="1731" y="705"/>
                  </a:lnTo>
                  <a:lnTo>
                    <a:pt x="1728" y="705"/>
                  </a:lnTo>
                  <a:lnTo>
                    <a:pt x="1728" y="702"/>
                  </a:lnTo>
                  <a:lnTo>
                    <a:pt x="1726" y="702"/>
                  </a:lnTo>
                  <a:lnTo>
                    <a:pt x="1726" y="700"/>
                  </a:lnTo>
                  <a:lnTo>
                    <a:pt x="1723" y="700"/>
                  </a:lnTo>
                  <a:lnTo>
                    <a:pt x="1723" y="697"/>
                  </a:lnTo>
                  <a:lnTo>
                    <a:pt x="1723" y="695"/>
                  </a:lnTo>
                  <a:lnTo>
                    <a:pt x="1723" y="692"/>
                  </a:lnTo>
                  <a:lnTo>
                    <a:pt x="1723" y="689"/>
                  </a:lnTo>
                  <a:lnTo>
                    <a:pt x="1723" y="692"/>
                  </a:lnTo>
                  <a:lnTo>
                    <a:pt x="1723" y="689"/>
                  </a:lnTo>
                  <a:lnTo>
                    <a:pt x="1726" y="689"/>
                  </a:lnTo>
                  <a:lnTo>
                    <a:pt x="1726" y="687"/>
                  </a:lnTo>
                  <a:lnTo>
                    <a:pt x="1726" y="689"/>
                  </a:lnTo>
                  <a:lnTo>
                    <a:pt x="1726" y="687"/>
                  </a:lnTo>
                  <a:lnTo>
                    <a:pt x="1728" y="687"/>
                  </a:lnTo>
                  <a:lnTo>
                    <a:pt x="1728" y="684"/>
                  </a:lnTo>
                  <a:lnTo>
                    <a:pt x="1728" y="681"/>
                  </a:lnTo>
                  <a:lnTo>
                    <a:pt x="1726" y="681"/>
                  </a:lnTo>
                  <a:lnTo>
                    <a:pt x="1726" y="679"/>
                  </a:lnTo>
                  <a:lnTo>
                    <a:pt x="1723" y="679"/>
                  </a:lnTo>
                  <a:lnTo>
                    <a:pt x="1723" y="676"/>
                  </a:lnTo>
                  <a:lnTo>
                    <a:pt x="1720" y="676"/>
                  </a:lnTo>
                  <a:lnTo>
                    <a:pt x="1718" y="676"/>
                  </a:lnTo>
                  <a:lnTo>
                    <a:pt x="1715" y="676"/>
                  </a:lnTo>
                  <a:lnTo>
                    <a:pt x="1715" y="674"/>
                  </a:lnTo>
                  <a:lnTo>
                    <a:pt x="1713" y="674"/>
                  </a:lnTo>
                  <a:lnTo>
                    <a:pt x="1713" y="671"/>
                  </a:lnTo>
                  <a:lnTo>
                    <a:pt x="1710" y="671"/>
                  </a:lnTo>
                  <a:lnTo>
                    <a:pt x="1707" y="671"/>
                  </a:lnTo>
                  <a:lnTo>
                    <a:pt x="1705" y="671"/>
                  </a:lnTo>
                  <a:lnTo>
                    <a:pt x="1705" y="674"/>
                  </a:lnTo>
                  <a:lnTo>
                    <a:pt x="1702" y="674"/>
                  </a:lnTo>
                  <a:lnTo>
                    <a:pt x="1700" y="674"/>
                  </a:lnTo>
                  <a:lnTo>
                    <a:pt x="1702" y="674"/>
                  </a:lnTo>
                  <a:lnTo>
                    <a:pt x="1700" y="674"/>
                  </a:lnTo>
                  <a:lnTo>
                    <a:pt x="1702" y="674"/>
                  </a:lnTo>
                  <a:lnTo>
                    <a:pt x="1700" y="676"/>
                  </a:lnTo>
                  <a:lnTo>
                    <a:pt x="1702" y="676"/>
                  </a:lnTo>
                  <a:lnTo>
                    <a:pt x="1700" y="676"/>
                  </a:lnTo>
                  <a:lnTo>
                    <a:pt x="1700" y="679"/>
                  </a:lnTo>
                  <a:lnTo>
                    <a:pt x="1700" y="681"/>
                  </a:lnTo>
                  <a:lnTo>
                    <a:pt x="1697" y="681"/>
                  </a:lnTo>
                  <a:lnTo>
                    <a:pt x="1694" y="681"/>
                  </a:lnTo>
                  <a:lnTo>
                    <a:pt x="1694" y="679"/>
                  </a:lnTo>
                  <a:lnTo>
                    <a:pt x="1697" y="679"/>
                  </a:lnTo>
                  <a:lnTo>
                    <a:pt x="1694" y="679"/>
                  </a:lnTo>
                  <a:lnTo>
                    <a:pt x="1694" y="676"/>
                  </a:lnTo>
                  <a:lnTo>
                    <a:pt x="1697" y="676"/>
                  </a:lnTo>
                  <a:lnTo>
                    <a:pt x="1697" y="674"/>
                  </a:lnTo>
                  <a:lnTo>
                    <a:pt x="1697" y="671"/>
                  </a:lnTo>
                  <a:lnTo>
                    <a:pt x="1694" y="671"/>
                  </a:lnTo>
                  <a:lnTo>
                    <a:pt x="1694" y="668"/>
                  </a:lnTo>
                  <a:lnTo>
                    <a:pt x="1694" y="666"/>
                  </a:lnTo>
                  <a:lnTo>
                    <a:pt x="1692" y="666"/>
                  </a:lnTo>
                  <a:lnTo>
                    <a:pt x="1692" y="663"/>
                  </a:lnTo>
                  <a:lnTo>
                    <a:pt x="1692" y="661"/>
                  </a:lnTo>
                  <a:lnTo>
                    <a:pt x="1689" y="661"/>
                  </a:lnTo>
                  <a:lnTo>
                    <a:pt x="1689" y="658"/>
                  </a:lnTo>
                  <a:lnTo>
                    <a:pt x="1687" y="658"/>
                  </a:lnTo>
                  <a:lnTo>
                    <a:pt x="1687" y="655"/>
                  </a:lnTo>
                  <a:lnTo>
                    <a:pt x="1687" y="653"/>
                  </a:lnTo>
                  <a:lnTo>
                    <a:pt x="1684" y="653"/>
                  </a:lnTo>
                  <a:lnTo>
                    <a:pt x="1684" y="650"/>
                  </a:lnTo>
                  <a:lnTo>
                    <a:pt x="1687" y="650"/>
                  </a:lnTo>
                  <a:lnTo>
                    <a:pt x="1687" y="648"/>
                  </a:lnTo>
                  <a:lnTo>
                    <a:pt x="1684" y="648"/>
                  </a:lnTo>
                  <a:lnTo>
                    <a:pt x="1681" y="648"/>
                  </a:lnTo>
                  <a:lnTo>
                    <a:pt x="1681" y="645"/>
                  </a:lnTo>
                  <a:lnTo>
                    <a:pt x="1681" y="648"/>
                  </a:lnTo>
                  <a:lnTo>
                    <a:pt x="1681" y="645"/>
                  </a:lnTo>
                  <a:lnTo>
                    <a:pt x="1679" y="645"/>
                  </a:lnTo>
                  <a:lnTo>
                    <a:pt x="1679" y="642"/>
                  </a:lnTo>
                  <a:lnTo>
                    <a:pt x="1679" y="645"/>
                  </a:lnTo>
                  <a:lnTo>
                    <a:pt x="1676" y="645"/>
                  </a:lnTo>
                  <a:lnTo>
                    <a:pt x="1676" y="642"/>
                  </a:lnTo>
                  <a:lnTo>
                    <a:pt x="1676" y="645"/>
                  </a:lnTo>
                  <a:lnTo>
                    <a:pt x="1676" y="642"/>
                  </a:lnTo>
                  <a:lnTo>
                    <a:pt x="1676" y="645"/>
                  </a:lnTo>
                  <a:lnTo>
                    <a:pt x="1676" y="642"/>
                  </a:lnTo>
                  <a:lnTo>
                    <a:pt x="1673" y="642"/>
                  </a:lnTo>
                  <a:lnTo>
                    <a:pt x="1673" y="640"/>
                  </a:lnTo>
                  <a:lnTo>
                    <a:pt x="1676" y="640"/>
                  </a:lnTo>
                  <a:lnTo>
                    <a:pt x="1676" y="637"/>
                  </a:lnTo>
                  <a:lnTo>
                    <a:pt x="1676" y="634"/>
                  </a:lnTo>
                  <a:lnTo>
                    <a:pt x="1673" y="634"/>
                  </a:lnTo>
                  <a:lnTo>
                    <a:pt x="1671" y="634"/>
                  </a:lnTo>
                  <a:lnTo>
                    <a:pt x="1668" y="634"/>
                  </a:lnTo>
                  <a:lnTo>
                    <a:pt x="1668" y="637"/>
                  </a:lnTo>
                  <a:lnTo>
                    <a:pt x="1666" y="637"/>
                  </a:lnTo>
                  <a:lnTo>
                    <a:pt x="1663" y="637"/>
                  </a:lnTo>
                  <a:lnTo>
                    <a:pt x="1660" y="637"/>
                  </a:lnTo>
                  <a:lnTo>
                    <a:pt x="1658" y="637"/>
                  </a:lnTo>
                  <a:lnTo>
                    <a:pt x="1658" y="640"/>
                  </a:lnTo>
                  <a:lnTo>
                    <a:pt x="1655" y="640"/>
                  </a:lnTo>
                  <a:lnTo>
                    <a:pt x="1655" y="637"/>
                  </a:lnTo>
                  <a:lnTo>
                    <a:pt x="1653" y="637"/>
                  </a:lnTo>
                  <a:lnTo>
                    <a:pt x="1650" y="637"/>
                  </a:lnTo>
                  <a:lnTo>
                    <a:pt x="1647" y="637"/>
                  </a:lnTo>
                  <a:lnTo>
                    <a:pt x="1645" y="637"/>
                  </a:lnTo>
                  <a:lnTo>
                    <a:pt x="1645" y="634"/>
                  </a:lnTo>
                  <a:lnTo>
                    <a:pt x="1645" y="637"/>
                  </a:lnTo>
                  <a:lnTo>
                    <a:pt x="1645" y="640"/>
                  </a:lnTo>
                  <a:lnTo>
                    <a:pt x="1642" y="640"/>
                  </a:lnTo>
                  <a:lnTo>
                    <a:pt x="1642" y="637"/>
                  </a:lnTo>
                  <a:lnTo>
                    <a:pt x="1640" y="640"/>
                  </a:lnTo>
                  <a:lnTo>
                    <a:pt x="1640" y="637"/>
                  </a:lnTo>
                  <a:lnTo>
                    <a:pt x="1637" y="637"/>
                  </a:lnTo>
                  <a:lnTo>
                    <a:pt x="1634" y="637"/>
                  </a:lnTo>
                  <a:lnTo>
                    <a:pt x="1632" y="637"/>
                  </a:lnTo>
                  <a:lnTo>
                    <a:pt x="1634" y="637"/>
                  </a:lnTo>
                  <a:lnTo>
                    <a:pt x="1634" y="634"/>
                  </a:lnTo>
                  <a:lnTo>
                    <a:pt x="1632" y="634"/>
                  </a:lnTo>
                  <a:lnTo>
                    <a:pt x="1632" y="632"/>
                  </a:lnTo>
                  <a:lnTo>
                    <a:pt x="1632" y="629"/>
                  </a:lnTo>
                  <a:lnTo>
                    <a:pt x="1629" y="629"/>
                  </a:lnTo>
                  <a:lnTo>
                    <a:pt x="1629" y="627"/>
                  </a:lnTo>
                  <a:lnTo>
                    <a:pt x="1629" y="624"/>
                  </a:lnTo>
                  <a:lnTo>
                    <a:pt x="1626" y="624"/>
                  </a:lnTo>
                  <a:lnTo>
                    <a:pt x="1626" y="621"/>
                  </a:lnTo>
                  <a:lnTo>
                    <a:pt x="1626" y="624"/>
                  </a:lnTo>
                  <a:lnTo>
                    <a:pt x="1624" y="624"/>
                  </a:lnTo>
                  <a:lnTo>
                    <a:pt x="1624" y="621"/>
                  </a:lnTo>
                  <a:lnTo>
                    <a:pt x="1624" y="619"/>
                  </a:lnTo>
                  <a:lnTo>
                    <a:pt x="1624" y="616"/>
                  </a:lnTo>
                  <a:lnTo>
                    <a:pt x="1624" y="619"/>
                  </a:lnTo>
                  <a:lnTo>
                    <a:pt x="1624" y="616"/>
                  </a:lnTo>
                  <a:lnTo>
                    <a:pt x="1626" y="616"/>
                  </a:lnTo>
                  <a:lnTo>
                    <a:pt x="1626" y="614"/>
                  </a:lnTo>
                  <a:lnTo>
                    <a:pt x="1624" y="614"/>
                  </a:lnTo>
                  <a:lnTo>
                    <a:pt x="1626" y="611"/>
                  </a:lnTo>
                  <a:lnTo>
                    <a:pt x="1626" y="614"/>
                  </a:lnTo>
                  <a:lnTo>
                    <a:pt x="1629" y="616"/>
                  </a:lnTo>
                  <a:lnTo>
                    <a:pt x="1629" y="614"/>
                  </a:lnTo>
                  <a:lnTo>
                    <a:pt x="1632" y="614"/>
                  </a:lnTo>
                  <a:lnTo>
                    <a:pt x="1634" y="614"/>
                  </a:lnTo>
                  <a:lnTo>
                    <a:pt x="1637" y="614"/>
                  </a:lnTo>
                  <a:lnTo>
                    <a:pt x="1637" y="611"/>
                  </a:lnTo>
                  <a:lnTo>
                    <a:pt x="1640" y="611"/>
                  </a:lnTo>
                  <a:lnTo>
                    <a:pt x="1640" y="608"/>
                  </a:lnTo>
                  <a:lnTo>
                    <a:pt x="1637" y="608"/>
                  </a:lnTo>
                  <a:lnTo>
                    <a:pt x="1637" y="606"/>
                  </a:lnTo>
                  <a:lnTo>
                    <a:pt x="1637" y="603"/>
                  </a:lnTo>
                  <a:lnTo>
                    <a:pt x="1634" y="603"/>
                  </a:lnTo>
                  <a:lnTo>
                    <a:pt x="1634" y="600"/>
                  </a:lnTo>
                  <a:lnTo>
                    <a:pt x="1640" y="603"/>
                  </a:lnTo>
                  <a:lnTo>
                    <a:pt x="1640" y="600"/>
                  </a:lnTo>
                  <a:lnTo>
                    <a:pt x="1637" y="600"/>
                  </a:lnTo>
                  <a:lnTo>
                    <a:pt x="1637" y="598"/>
                  </a:lnTo>
                  <a:lnTo>
                    <a:pt x="1634" y="598"/>
                  </a:lnTo>
                  <a:lnTo>
                    <a:pt x="1637" y="595"/>
                  </a:lnTo>
                  <a:lnTo>
                    <a:pt x="1640" y="595"/>
                  </a:lnTo>
                  <a:lnTo>
                    <a:pt x="1642" y="595"/>
                  </a:lnTo>
                  <a:lnTo>
                    <a:pt x="1645" y="595"/>
                  </a:lnTo>
                  <a:lnTo>
                    <a:pt x="1647" y="595"/>
                  </a:lnTo>
                  <a:lnTo>
                    <a:pt x="1645" y="595"/>
                  </a:lnTo>
                  <a:lnTo>
                    <a:pt x="1647" y="595"/>
                  </a:lnTo>
                  <a:lnTo>
                    <a:pt x="1650" y="595"/>
                  </a:lnTo>
                  <a:lnTo>
                    <a:pt x="1650" y="598"/>
                  </a:lnTo>
                  <a:lnTo>
                    <a:pt x="1650" y="595"/>
                  </a:lnTo>
                  <a:lnTo>
                    <a:pt x="1653" y="595"/>
                  </a:lnTo>
                  <a:lnTo>
                    <a:pt x="1653" y="598"/>
                  </a:lnTo>
                  <a:lnTo>
                    <a:pt x="1655" y="598"/>
                  </a:lnTo>
                  <a:lnTo>
                    <a:pt x="1655" y="600"/>
                  </a:lnTo>
                  <a:lnTo>
                    <a:pt x="1655" y="598"/>
                  </a:lnTo>
                  <a:lnTo>
                    <a:pt x="1658" y="598"/>
                  </a:lnTo>
                  <a:lnTo>
                    <a:pt x="1655" y="598"/>
                  </a:lnTo>
                  <a:lnTo>
                    <a:pt x="1655" y="600"/>
                  </a:lnTo>
                  <a:lnTo>
                    <a:pt x="1658" y="600"/>
                  </a:lnTo>
                  <a:lnTo>
                    <a:pt x="1660" y="600"/>
                  </a:lnTo>
                  <a:lnTo>
                    <a:pt x="1660" y="603"/>
                  </a:lnTo>
                  <a:lnTo>
                    <a:pt x="1663" y="603"/>
                  </a:lnTo>
                  <a:lnTo>
                    <a:pt x="1666" y="603"/>
                  </a:lnTo>
                  <a:lnTo>
                    <a:pt x="1668" y="603"/>
                  </a:lnTo>
                  <a:lnTo>
                    <a:pt x="1671" y="600"/>
                  </a:lnTo>
                  <a:lnTo>
                    <a:pt x="1671" y="598"/>
                  </a:lnTo>
                  <a:lnTo>
                    <a:pt x="1673" y="598"/>
                  </a:lnTo>
                  <a:lnTo>
                    <a:pt x="1673" y="595"/>
                  </a:lnTo>
                  <a:lnTo>
                    <a:pt x="1676" y="595"/>
                  </a:lnTo>
                  <a:lnTo>
                    <a:pt x="1679" y="595"/>
                  </a:lnTo>
                  <a:close/>
                  <a:moveTo>
                    <a:pt x="1864" y="538"/>
                  </a:moveTo>
                  <a:lnTo>
                    <a:pt x="1864" y="540"/>
                  </a:lnTo>
                  <a:lnTo>
                    <a:pt x="1861" y="540"/>
                  </a:lnTo>
                  <a:lnTo>
                    <a:pt x="1864" y="540"/>
                  </a:lnTo>
                  <a:lnTo>
                    <a:pt x="1867" y="540"/>
                  </a:lnTo>
                  <a:lnTo>
                    <a:pt x="1867" y="543"/>
                  </a:lnTo>
                  <a:lnTo>
                    <a:pt x="1867" y="546"/>
                  </a:lnTo>
                  <a:lnTo>
                    <a:pt x="1867" y="548"/>
                  </a:lnTo>
                  <a:lnTo>
                    <a:pt x="1869" y="548"/>
                  </a:lnTo>
                  <a:lnTo>
                    <a:pt x="1869" y="551"/>
                  </a:lnTo>
                  <a:lnTo>
                    <a:pt x="1869" y="548"/>
                  </a:lnTo>
                  <a:lnTo>
                    <a:pt x="1869" y="551"/>
                  </a:lnTo>
                  <a:lnTo>
                    <a:pt x="1869" y="548"/>
                  </a:lnTo>
                  <a:lnTo>
                    <a:pt x="1872" y="548"/>
                  </a:lnTo>
                  <a:lnTo>
                    <a:pt x="1872" y="551"/>
                  </a:lnTo>
                  <a:lnTo>
                    <a:pt x="1872" y="548"/>
                  </a:lnTo>
                  <a:lnTo>
                    <a:pt x="1872" y="551"/>
                  </a:lnTo>
                  <a:lnTo>
                    <a:pt x="1872" y="548"/>
                  </a:lnTo>
                  <a:lnTo>
                    <a:pt x="1872" y="551"/>
                  </a:lnTo>
                  <a:lnTo>
                    <a:pt x="1874" y="551"/>
                  </a:lnTo>
                  <a:lnTo>
                    <a:pt x="1872" y="551"/>
                  </a:lnTo>
                  <a:lnTo>
                    <a:pt x="1872" y="553"/>
                  </a:lnTo>
                  <a:lnTo>
                    <a:pt x="1872" y="556"/>
                  </a:lnTo>
                  <a:lnTo>
                    <a:pt x="1874" y="556"/>
                  </a:lnTo>
                  <a:lnTo>
                    <a:pt x="1877" y="556"/>
                  </a:lnTo>
                  <a:lnTo>
                    <a:pt x="1877" y="559"/>
                  </a:lnTo>
                  <a:lnTo>
                    <a:pt x="1874" y="559"/>
                  </a:lnTo>
                  <a:lnTo>
                    <a:pt x="1877" y="559"/>
                  </a:lnTo>
                  <a:lnTo>
                    <a:pt x="1874" y="559"/>
                  </a:lnTo>
                  <a:lnTo>
                    <a:pt x="1874" y="561"/>
                  </a:lnTo>
                  <a:lnTo>
                    <a:pt x="1874" y="564"/>
                  </a:lnTo>
                  <a:lnTo>
                    <a:pt x="1872" y="564"/>
                  </a:lnTo>
                  <a:lnTo>
                    <a:pt x="1869" y="564"/>
                  </a:lnTo>
                  <a:lnTo>
                    <a:pt x="1867" y="564"/>
                  </a:lnTo>
                  <a:lnTo>
                    <a:pt x="1867" y="567"/>
                  </a:lnTo>
                  <a:lnTo>
                    <a:pt x="1867" y="569"/>
                  </a:lnTo>
                  <a:lnTo>
                    <a:pt x="1869" y="569"/>
                  </a:lnTo>
                  <a:lnTo>
                    <a:pt x="1869" y="572"/>
                  </a:lnTo>
                  <a:lnTo>
                    <a:pt x="1867" y="572"/>
                  </a:lnTo>
                  <a:lnTo>
                    <a:pt x="1867" y="574"/>
                  </a:lnTo>
                  <a:lnTo>
                    <a:pt x="1867" y="572"/>
                  </a:lnTo>
                  <a:lnTo>
                    <a:pt x="1867" y="574"/>
                  </a:lnTo>
                  <a:lnTo>
                    <a:pt x="1864" y="574"/>
                  </a:lnTo>
                  <a:lnTo>
                    <a:pt x="1864" y="577"/>
                  </a:lnTo>
                  <a:lnTo>
                    <a:pt x="1867" y="577"/>
                  </a:lnTo>
                  <a:lnTo>
                    <a:pt x="1864" y="577"/>
                  </a:lnTo>
                  <a:lnTo>
                    <a:pt x="1864" y="580"/>
                  </a:lnTo>
                  <a:lnTo>
                    <a:pt x="1864" y="582"/>
                  </a:lnTo>
                  <a:lnTo>
                    <a:pt x="1861" y="582"/>
                  </a:lnTo>
                  <a:lnTo>
                    <a:pt x="1859" y="582"/>
                  </a:lnTo>
                  <a:lnTo>
                    <a:pt x="1859" y="585"/>
                  </a:lnTo>
                  <a:lnTo>
                    <a:pt x="1861" y="585"/>
                  </a:lnTo>
                  <a:lnTo>
                    <a:pt x="1859" y="585"/>
                  </a:lnTo>
                  <a:lnTo>
                    <a:pt x="1859" y="587"/>
                  </a:lnTo>
                  <a:lnTo>
                    <a:pt x="1856" y="590"/>
                  </a:lnTo>
                  <a:lnTo>
                    <a:pt x="1854" y="590"/>
                  </a:lnTo>
                  <a:lnTo>
                    <a:pt x="1854" y="593"/>
                  </a:lnTo>
                  <a:lnTo>
                    <a:pt x="1851" y="593"/>
                  </a:lnTo>
                  <a:lnTo>
                    <a:pt x="1854" y="593"/>
                  </a:lnTo>
                  <a:lnTo>
                    <a:pt x="1851" y="593"/>
                  </a:lnTo>
                  <a:lnTo>
                    <a:pt x="1851" y="595"/>
                  </a:lnTo>
                  <a:lnTo>
                    <a:pt x="1851" y="593"/>
                  </a:lnTo>
                  <a:lnTo>
                    <a:pt x="1848" y="593"/>
                  </a:lnTo>
                  <a:lnTo>
                    <a:pt x="1848" y="595"/>
                  </a:lnTo>
                  <a:lnTo>
                    <a:pt x="1848" y="593"/>
                  </a:lnTo>
                  <a:lnTo>
                    <a:pt x="1846" y="593"/>
                  </a:lnTo>
                  <a:lnTo>
                    <a:pt x="1846" y="595"/>
                  </a:lnTo>
                  <a:lnTo>
                    <a:pt x="1846" y="593"/>
                  </a:lnTo>
                  <a:lnTo>
                    <a:pt x="1846" y="595"/>
                  </a:lnTo>
                  <a:lnTo>
                    <a:pt x="1843" y="595"/>
                  </a:lnTo>
                  <a:lnTo>
                    <a:pt x="1841" y="595"/>
                  </a:lnTo>
                  <a:lnTo>
                    <a:pt x="1841" y="598"/>
                  </a:lnTo>
                  <a:lnTo>
                    <a:pt x="1841" y="600"/>
                  </a:lnTo>
                  <a:lnTo>
                    <a:pt x="1838" y="600"/>
                  </a:lnTo>
                  <a:lnTo>
                    <a:pt x="1838" y="598"/>
                  </a:lnTo>
                  <a:lnTo>
                    <a:pt x="1838" y="600"/>
                  </a:lnTo>
                  <a:lnTo>
                    <a:pt x="1835" y="600"/>
                  </a:lnTo>
                  <a:lnTo>
                    <a:pt x="1835" y="603"/>
                  </a:lnTo>
                  <a:lnTo>
                    <a:pt x="1835" y="606"/>
                  </a:lnTo>
                  <a:lnTo>
                    <a:pt x="1835" y="603"/>
                  </a:lnTo>
                  <a:lnTo>
                    <a:pt x="1833" y="603"/>
                  </a:lnTo>
                  <a:lnTo>
                    <a:pt x="1833" y="606"/>
                  </a:lnTo>
                  <a:lnTo>
                    <a:pt x="1830" y="606"/>
                  </a:lnTo>
                  <a:lnTo>
                    <a:pt x="1830" y="608"/>
                  </a:lnTo>
                  <a:lnTo>
                    <a:pt x="1827" y="608"/>
                  </a:lnTo>
                  <a:lnTo>
                    <a:pt x="1827" y="611"/>
                  </a:lnTo>
                  <a:lnTo>
                    <a:pt x="1827" y="608"/>
                  </a:lnTo>
                  <a:lnTo>
                    <a:pt x="1825" y="608"/>
                  </a:lnTo>
                  <a:lnTo>
                    <a:pt x="1825" y="611"/>
                  </a:lnTo>
                  <a:lnTo>
                    <a:pt x="1825" y="608"/>
                  </a:lnTo>
                  <a:lnTo>
                    <a:pt x="1822" y="608"/>
                  </a:lnTo>
                  <a:lnTo>
                    <a:pt x="1822" y="611"/>
                  </a:lnTo>
                  <a:lnTo>
                    <a:pt x="1822" y="608"/>
                  </a:lnTo>
                  <a:lnTo>
                    <a:pt x="1820" y="608"/>
                  </a:lnTo>
                  <a:lnTo>
                    <a:pt x="1817" y="608"/>
                  </a:lnTo>
                  <a:lnTo>
                    <a:pt x="1814" y="608"/>
                  </a:lnTo>
                  <a:lnTo>
                    <a:pt x="1812" y="608"/>
                  </a:lnTo>
                  <a:lnTo>
                    <a:pt x="1812" y="606"/>
                  </a:lnTo>
                  <a:lnTo>
                    <a:pt x="1812" y="603"/>
                  </a:lnTo>
                  <a:lnTo>
                    <a:pt x="1809" y="603"/>
                  </a:lnTo>
                  <a:lnTo>
                    <a:pt x="1809" y="600"/>
                  </a:lnTo>
                  <a:lnTo>
                    <a:pt x="1807" y="600"/>
                  </a:lnTo>
                  <a:lnTo>
                    <a:pt x="1804" y="600"/>
                  </a:lnTo>
                  <a:lnTo>
                    <a:pt x="1801" y="600"/>
                  </a:lnTo>
                  <a:lnTo>
                    <a:pt x="1799" y="600"/>
                  </a:lnTo>
                  <a:lnTo>
                    <a:pt x="1799" y="598"/>
                  </a:lnTo>
                  <a:lnTo>
                    <a:pt x="1796" y="598"/>
                  </a:lnTo>
                  <a:lnTo>
                    <a:pt x="1796" y="595"/>
                  </a:lnTo>
                  <a:lnTo>
                    <a:pt x="1796" y="593"/>
                  </a:lnTo>
                  <a:lnTo>
                    <a:pt x="1794" y="593"/>
                  </a:lnTo>
                  <a:lnTo>
                    <a:pt x="1794" y="590"/>
                  </a:lnTo>
                  <a:lnTo>
                    <a:pt x="1794" y="587"/>
                  </a:lnTo>
                  <a:lnTo>
                    <a:pt x="1796" y="587"/>
                  </a:lnTo>
                  <a:lnTo>
                    <a:pt x="1799" y="585"/>
                  </a:lnTo>
                  <a:lnTo>
                    <a:pt x="1801" y="585"/>
                  </a:lnTo>
                  <a:lnTo>
                    <a:pt x="1801" y="582"/>
                  </a:lnTo>
                  <a:lnTo>
                    <a:pt x="1801" y="580"/>
                  </a:lnTo>
                  <a:lnTo>
                    <a:pt x="1801" y="577"/>
                  </a:lnTo>
                  <a:lnTo>
                    <a:pt x="1801" y="574"/>
                  </a:lnTo>
                  <a:lnTo>
                    <a:pt x="1799" y="574"/>
                  </a:lnTo>
                  <a:lnTo>
                    <a:pt x="1799" y="572"/>
                  </a:lnTo>
                  <a:lnTo>
                    <a:pt x="1799" y="569"/>
                  </a:lnTo>
                  <a:lnTo>
                    <a:pt x="1799" y="567"/>
                  </a:lnTo>
                  <a:lnTo>
                    <a:pt x="1801" y="567"/>
                  </a:lnTo>
                  <a:lnTo>
                    <a:pt x="1801" y="564"/>
                  </a:lnTo>
                  <a:lnTo>
                    <a:pt x="1804" y="564"/>
                  </a:lnTo>
                  <a:lnTo>
                    <a:pt x="1804" y="561"/>
                  </a:lnTo>
                  <a:lnTo>
                    <a:pt x="1807" y="561"/>
                  </a:lnTo>
                  <a:lnTo>
                    <a:pt x="1809" y="561"/>
                  </a:lnTo>
                  <a:lnTo>
                    <a:pt x="1809" y="559"/>
                  </a:lnTo>
                  <a:lnTo>
                    <a:pt x="1812" y="559"/>
                  </a:lnTo>
                  <a:lnTo>
                    <a:pt x="1814" y="556"/>
                  </a:lnTo>
                  <a:lnTo>
                    <a:pt x="1817" y="556"/>
                  </a:lnTo>
                  <a:lnTo>
                    <a:pt x="1817" y="553"/>
                  </a:lnTo>
                  <a:lnTo>
                    <a:pt x="1820" y="553"/>
                  </a:lnTo>
                  <a:lnTo>
                    <a:pt x="1820" y="551"/>
                  </a:lnTo>
                  <a:lnTo>
                    <a:pt x="1822" y="548"/>
                  </a:lnTo>
                  <a:lnTo>
                    <a:pt x="1822" y="546"/>
                  </a:lnTo>
                  <a:lnTo>
                    <a:pt x="1825" y="546"/>
                  </a:lnTo>
                  <a:lnTo>
                    <a:pt x="1827" y="546"/>
                  </a:lnTo>
                  <a:lnTo>
                    <a:pt x="1830" y="546"/>
                  </a:lnTo>
                  <a:lnTo>
                    <a:pt x="1827" y="546"/>
                  </a:lnTo>
                  <a:lnTo>
                    <a:pt x="1830" y="546"/>
                  </a:lnTo>
                  <a:lnTo>
                    <a:pt x="1833" y="546"/>
                  </a:lnTo>
                  <a:lnTo>
                    <a:pt x="1835" y="546"/>
                  </a:lnTo>
                  <a:lnTo>
                    <a:pt x="1838" y="546"/>
                  </a:lnTo>
                  <a:lnTo>
                    <a:pt x="1838" y="543"/>
                  </a:lnTo>
                  <a:lnTo>
                    <a:pt x="1841" y="543"/>
                  </a:lnTo>
                  <a:lnTo>
                    <a:pt x="1843" y="543"/>
                  </a:lnTo>
                  <a:lnTo>
                    <a:pt x="1843" y="540"/>
                  </a:lnTo>
                  <a:lnTo>
                    <a:pt x="1846" y="540"/>
                  </a:lnTo>
                  <a:lnTo>
                    <a:pt x="1848" y="540"/>
                  </a:lnTo>
                  <a:lnTo>
                    <a:pt x="1851" y="540"/>
                  </a:lnTo>
                  <a:lnTo>
                    <a:pt x="1851" y="538"/>
                  </a:lnTo>
                  <a:lnTo>
                    <a:pt x="1854" y="538"/>
                  </a:lnTo>
                  <a:lnTo>
                    <a:pt x="1856" y="538"/>
                  </a:lnTo>
                  <a:lnTo>
                    <a:pt x="1856" y="540"/>
                  </a:lnTo>
                  <a:lnTo>
                    <a:pt x="1859" y="540"/>
                  </a:lnTo>
                  <a:lnTo>
                    <a:pt x="1861" y="540"/>
                  </a:lnTo>
                  <a:lnTo>
                    <a:pt x="1861" y="538"/>
                  </a:lnTo>
                  <a:lnTo>
                    <a:pt x="1861" y="540"/>
                  </a:lnTo>
                  <a:lnTo>
                    <a:pt x="1861" y="538"/>
                  </a:lnTo>
                  <a:lnTo>
                    <a:pt x="1864" y="538"/>
                  </a:lnTo>
                  <a:close/>
                  <a:moveTo>
                    <a:pt x="1603" y="496"/>
                  </a:moveTo>
                  <a:lnTo>
                    <a:pt x="1603" y="499"/>
                  </a:lnTo>
                  <a:lnTo>
                    <a:pt x="1603" y="496"/>
                  </a:lnTo>
                  <a:lnTo>
                    <a:pt x="1603" y="499"/>
                  </a:lnTo>
                  <a:lnTo>
                    <a:pt x="1600" y="499"/>
                  </a:lnTo>
                  <a:lnTo>
                    <a:pt x="1603" y="499"/>
                  </a:lnTo>
                  <a:lnTo>
                    <a:pt x="1600" y="499"/>
                  </a:lnTo>
                  <a:lnTo>
                    <a:pt x="1603" y="499"/>
                  </a:lnTo>
                  <a:lnTo>
                    <a:pt x="1600" y="499"/>
                  </a:lnTo>
                  <a:lnTo>
                    <a:pt x="1603" y="499"/>
                  </a:lnTo>
                  <a:lnTo>
                    <a:pt x="1603" y="501"/>
                  </a:lnTo>
                  <a:lnTo>
                    <a:pt x="1600" y="501"/>
                  </a:lnTo>
                  <a:lnTo>
                    <a:pt x="1598" y="501"/>
                  </a:lnTo>
                  <a:lnTo>
                    <a:pt x="1598" y="504"/>
                  </a:lnTo>
                  <a:lnTo>
                    <a:pt x="1595" y="504"/>
                  </a:lnTo>
                  <a:lnTo>
                    <a:pt x="1598" y="504"/>
                  </a:lnTo>
                  <a:lnTo>
                    <a:pt x="1595" y="504"/>
                  </a:lnTo>
                  <a:lnTo>
                    <a:pt x="1595" y="501"/>
                  </a:lnTo>
                  <a:lnTo>
                    <a:pt x="1598" y="501"/>
                  </a:lnTo>
                  <a:lnTo>
                    <a:pt x="1598" y="499"/>
                  </a:lnTo>
                  <a:lnTo>
                    <a:pt x="1600" y="499"/>
                  </a:lnTo>
                  <a:lnTo>
                    <a:pt x="1600" y="496"/>
                  </a:lnTo>
                  <a:lnTo>
                    <a:pt x="1603" y="496"/>
                  </a:lnTo>
                  <a:close/>
                  <a:moveTo>
                    <a:pt x="1812" y="368"/>
                  </a:moveTo>
                  <a:lnTo>
                    <a:pt x="1814" y="368"/>
                  </a:lnTo>
                  <a:lnTo>
                    <a:pt x="1814" y="371"/>
                  </a:lnTo>
                  <a:lnTo>
                    <a:pt x="1812" y="371"/>
                  </a:lnTo>
                  <a:lnTo>
                    <a:pt x="1809" y="371"/>
                  </a:lnTo>
                  <a:lnTo>
                    <a:pt x="1809" y="368"/>
                  </a:lnTo>
                  <a:lnTo>
                    <a:pt x="1812" y="368"/>
                  </a:lnTo>
                  <a:close/>
                  <a:moveTo>
                    <a:pt x="2068" y="339"/>
                  </a:moveTo>
                  <a:lnTo>
                    <a:pt x="2070" y="339"/>
                  </a:lnTo>
                  <a:lnTo>
                    <a:pt x="2073" y="339"/>
                  </a:lnTo>
                  <a:lnTo>
                    <a:pt x="2075" y="342"/>
                  </a:lnTo>
                  <a:lnTo>
                    <a:pt x="2075" y="345"/>
                  </a:lnTo>
                  <a:lnTo>
                    <a:pt x="2075" y="347"/>
                  </a:lnTo>
                  <a:lnTo>
                    <a:pt x="2073" y="347"/>
                  </a:lnTo>
                  <a:lnTo>
                    <a:pt x="2073" y="350"/>
                  </a:lnTo>
                  <a:lnTo>
                    <a:pt x="2073" y="352"/>
                  </a:lnTo>
                  <a:lnTo>
                    <a:pt x="2075" y="352"/>
                  </a:lnTo>
                  <a:lnTo>
                    <a:pt x="2073" y="352"/>
                  </a:lnTo>
                  <a:lnTo>
                    <a:pt x="2073" y="355"/>
                  </a:lnTo>
                  <a:lnTo>
                    <a:pt x="2070" y="355"/>
                  </a:lnTo>
                  <a:lnTo>
                    <a:pt x="2068" y="355"/>
                  </a:lnTo>
                  <a:lnTo>
                    <a:pt x="2068" y="358"/>
                  </a:lnTo>
                  <a:lnTo>
                    <a:pt x="2068" y="360"/>
                  </a:lnTo>
                  <a:lnTo>
                    <a:pt x="2068" y="363"/>
                  </a:lnTo>
                  <a:lnTo>
                    <a:pt x="2068" y="365"/>
                  </a:lnTo>
                  <a:lnTo>
                    <a:pt x="2070" y="365"/>
                  </a:lnTo>
                  <a:lnTo>
                    <a:pt x="2070" y="368"/>
                  </a:lnTo>
                  <a:lnTo>
                    <a:pt x="2073" y="368"/>
                  </a:lnTo>
                  <a:lnTo>
                    <a:pt x="2073" y="371"/>
                  </a:lnTo>
                  <a:lnTo>
                    <a:pt x="2075" y="371"/>
                  </a:lnTo>
                  <a:lnTo>
                    <a:pt x="2075" y="373"/>
                  </a:lnTo>
                  <a:lnTo>
                    <a:pt x="2075" y="376"/>
                  </a:lnTo>
                  <a:lnTo>
                    <a:pt x="2073" y="376"/>
                  </a:lnTo>
                  <a:lnTo>
                    <a:pt x="2073" y="378"/>
                  </a:lnTo>
                  <a:lnTo>
                    <a:pt x="2073" y="381"/>
                  </a:lnTo>
                  <a:lnTo>
                    <a:pt x="2070" y="381"/>
                  </a:lnTo>
                  <a:lnTo>
                    <a:pt x="2068" y="381"/>
                  </a:lnTo>
                  <a:lnTo>
                    <a:pt x="2070" y="381"/>
                  </a:lnTo>
                  <a:lnTo>
                    <a:pt x="2068" y="381"/>
                  </a:lnTo>
                  <a:lnTo>
                    <a:pt x="2065" y="381"/>
                  </a:lnTo>
                  <a:lnTo>
                    <a:pt x="2062" y="381"/>
                  </a:lnTo>
                  <a:lnTo>
                    <a:pt x="2060" y="381"/>
                  </a:lnTo>
                  <a:lnTo>
                    <a:pt x="2057" y="381"/>
                  </a:lnTo>
                  <a:lnTo>
                    <a:pt x="2057" y="378"/>
                  </a:lnTo>
                  <a:lnTo>
                    <a:pt x="2055" y="378"/>
                  </a:lnTo>
                  <a:lnTo>
                    <a:pt x="2055" y="381"/>
                  </a:lnTo>
                  <a:lnTo>
                    <a:pt x="2052" y="381"/>
                  </a:lnTo>
                  <a:lnTo>
                    <a:pt x="2055" y="381"/>
                  </a:lnTo>
                  <a:lnTo>
                    <a:pt x="2055" y="384"/>
                  </a:lnTo>
                  <a:lnTo>
                    <a:pt x="2052" y="384"/>
                  </a:lnTo>
                  <a:lnTo>
                    <a:pt x="2052" y="381"/>
                  </a:lnTo>
                  <a:lnTo>
                    <a:pt x="2052" y="378"/>
                  </a:lnTo>
                  <a:lnTo>
                    <a:pt x="2052" y="381"/>
                  </a:lnTo>
                  <a:lnTo>
                    <a:pt x="2049" y="381"/>
                  </a:lnTo>
                  <a:lnTo>
                    <a:pt x="2047" y="381"/>
                  </a:lnTo>
                  <a:lnTo>
                    <a:pt x="2049" y="381"/>
                  </a:lnTo>
                  <a:lnTo>
                    <a:pt x="2049" y="378"/>
                  </a:lnTo>
                  <a:lnTo>
                    <a:pt x="2047" y="378"/>
                  </a:lnTo>
                  <a:lnTo>
                    <a:pt x="2047" y="381"/>
                  </a:lnTo>
                  <a:lnTo>
                    <a:pt x="2047" y="378"/>
                  </a:lnTo>
                  <a:lnTo>
                    <a:pt x="2044" y="378"/>
                  </a:lnTo>
                  <a:lnTo>
                    <a:pt x="2042" y="378"/>
                  </a:lnTo>
                  <a:lnTo>
                    <a:pt x="2042" y="381"/>
                  </a:lnTo>
                  <a:lnTo>
                    <a:pt x="2039" y="381"/>
                  </a:lnTo>
                  <a:lnTo>
                    <a:pt x="2036" y="381"/>
                  </a:lnTo>
                  <a:lnTo>
                    <a:pt x="2034" y="381"/>
                  </a:lnTo>
                  <a:lnTo>
                    <a:pt x="2031" y="381"/>
                  </a:lnTo>
                  <a:lnTo>
                    <a:pt x="2031" y="384"/>
                  </a:lnTo>
                  <a:lnTo>
                    <a:pt x="2031" y="381"/>
                  </a:lnTo>
                  <a:lnTo>
                    <a:pt x="2031" y="378"/>
                  </a:lnTo>
                  <a:lnTo>
                    <a:pt x="2034" y="378"/>
                  </a:lnTo>
                  <a:lnTo>
                    <a:pt x="2031" y="378"/>
                  </a:lnTo>
                  <a:lnTo>
                    <a:pt x="2031" y="376"/>
                  </a:lnTo>
                  <a:lnTo>
                    <a:pt x="2028" y="376"/>
                  </a:lnTo>
                  <a:lnTo>
                    <a:pt x="2028" y="378"/>
                  </a:lnTo>
                  <a:lnTo>
                    <a:pt x="2028" y="376"/>
                  </a:lnTo>
                  <a:lnTo>
                    <a:pt x="2028" y="373"/>
                  </a:lnTo>
                  <a:lnTo>
                    <a:pt x="2028" y="371"/>
                  </a:lnTo>
                  <a:lnTo>
                    <a:pt x="2026" y="371"/>
                  </a:lnTo>
                  <a:lnTo>
                    <a:pt x="2026" y="368"/>
                  </a:lnTo>
                  <a:lnTo>
                    <a:pt x="2026" y="365"/>
                  </a:lnTo>
                  <a:lnTo>
                    <a:pt x="2026" y="363"/>
                  </a:lnTo>
                  <a:lnTo>
                    <a:pt x="2028" y="360"/>
                  </a:lnTo>
                  <a:lnTo>
                    <a:pt x="2028" y="358"/>
                  </a:lnTo>
                  <a:lnTo>
                    <a:pt x="2031" y="358"/>
                  </a:lnTo>
                  <a:lnTo>
                    <a:pt x="2031" y="355"/>
                  </a:lnTo>
                  <a:lnTo>
                    <a:pt x="2031" y="358"/>
                  </a:lnTo>
                  <a:lnTo>
                    <a:pt x="2031" y="355"/>
                  </a:lnTo>
                  <a:lnTo>
                    <a:pt x="2034" y="355"/>
                  </a:lnTo>
                  <a:lnTo>
                    <a:pt x="2034" y="352"/>
                  </a:lnTo>
                  <a:lnTo>
                    <a:pt x="2036" y="352"/>
                  </a:lnTo>
                  <a:lnTo>
                    <a:pt x="2036" y="350"/>
                  </a:lnTo>
                  <a:lnTo>
                    <a:pt x="2039" y="350"/>
                  </a:lnTo>
                  <a:lnTo>
                    <a:pt x="2036" y="350"/>
                  </a:lnTo>
                  <a:lnTo>
                    <a:pt x="2039" y="350"/>
                  </a:lnTo>
                  <a:lnTo>
                    <a:pt x="2042" y="350"/>
                  </a:lnTo>
                  <a:lnTo>
                    <a:pt x="2042" y="347"/>
                  </a:lnTo>
                  <a:lnTo>
                    <a:pt x="2044" y="347"/>
                  </a:lnTo>
                  <a:lnTo>
                    <a:pt x="2047" y="347"/>
                  </a:lnTo>
                  <a:lnTo>
                    <a:pt x="2049" y="347"/>
                  </a:lnTo>
                  <a:lnTo>
                    <a:pt x="2049" y="345"/>
                  </a:lnTo>
                  <a:lnTo>
                    <a:pt x="2052" y="345"/>
                  </a:lnTo>
                  <a:lnTo>
                    <a:pt x="2055" y="345"/>
                  </a:lnTo>
                  <a:lnTo>
                    <a:pt x="2055" y="342"/>
                  </a:lnTo>
                  <a:lnTo>
                    <a:pt x="2055" y="345"/>
                  </a:lnTo>
                  <a:lnTo>
                    <a:pt x="2057" y="345"/>
                  </a:lnTo>
                  <a:lnTo>
                    <a:pt x="2057" y="342"/>
                  </a:lnTo>
                  <a:lnTo>
                    <a:pt x="2060" y="342"/>
                  </a:lnTo>
                  <a:lnTo>
                    <a:pt x="2062" y="342"/>
                  </a:lnTo>
                  <a:lnTo>
                    <a:pt x="2065" y="342"/>
                  </a:lnTo>
                  <a:lnTo>
                    <a:pt x="2065" y="339"/>
                  </a:lnTo>
                  <a:lnTo>
                    <a:pt x="2068" y="339"/>
                  </a:lnTo>
                  <a:close/>
                  <a:moveTo>
                    <a:pt x="1895" y="313"/>
                  </a:moveTo>
                  <a:lnTo>
                    <a:pt x="1898" y="313"/>
                  </a:lnTo>
                  <a:lnTo>
                    <a:pt x="1901" y="313"/>
                  </a:lnTo>
                  <a:lnTo>
                    <a:pt x="1901" y="316"/>
                  </a:lnTo>
                  <a:lnTo>
                    <a:pt x="1903" y="316"/>
                  </a:lnTo>
                  <a:lnTo>
                    <a:pt x="1906" y="316"/>
                  </a:lnTo>
                  <a:lnTo>
                    <a:pt x="1906" y="318"/>
                  </a:lnTo>
                  <a:lnTo>
                    <a:pt x="1908" y="318"/>
                  </a:lnTo>
                  <a:lnTo>
                    <a:pt x="1911" y="318"/>
                  </a:lnTo>
                  <a:lnTo>
                    <a:pt x="1911" y="321"/>
                  </a:lnTo>
                  <a:lnTo>
                    <a:pt x="1908" y="321"/>
                  </a:lnTo>
                  <a:lnTo>
                    <a:pt x="1911" y="321"/>
                  </a:lnTo>
                  <a:lnTo>
                    <a:pt x="1911" y="324"/>
                  </a:lnTo>
                  <a:lnTo>
                    <a:pt x="1914" y="324"/>
                  </a:lnTo>
                  <a:lnTo>
                    <a:pt x="1911" y="324"/>
                  </a:lnTo>
                  <a:lnTo>
                    <a:pt x="1911" y="326"/>
                  </a:lnTo>
                  <a:lnTo>
                    <a:pt x="1911" y="324"/>
                  </a:lnTo>
                  <a:lnTo>
                    <a:pt x="1908" y="324"/>
                  </a:lnTo>
                  <a:lnTo>
                    <a:pt x="1908" y="326"/>
                  </a:lnTo>
                  <a:lnTo>
                    <a:pt x="1906" y="326"/>
                  </a:lnTo>
                  <a:lnTo>
                    <a:pt x="1903" y="326"/>
                  </a:lnTo>
                  <a:lnTo>
                    <a:pt x="1906" y="326"/>
                  </a:lnTo>
                  <a:lnTo>
                    <a:pt x="1903" y="326"/>
                  </a:lnTo>
                  <a:lnTo>
                    <a:pt x="1903" y="329"/>
                  </a:lnTo>
                  <a:lnTo>
                    <a:pt x="1901" y="329"/>
                  </a:lnTo>
                  <a:lnTo>
                    <a:pt x="1901" y="331"/>
                  </a:lnTo>
                  <a:lnTo>
                    <a:pt x="1898" y="331"/>
                  </a:lnTo>
                  <a:lnTo>
                    <a:pt x="1895" y="331"/>
                  </a:lnTo>
                  <a:lnTo>
                    <a:pt x="1893" y="331"/>
                  </a:lnTo>
                  <a:lnTo>
                    <a:pt x="1893" y="329"/>
                  </a:lnTo>
                  <a:lnTo>
                    <a:pt x="1890" y="329"/>
                  </a:lnTo>
                  <a:lnTo>
                    <a:pt x="1888" y="329"/>
                  </a:lnTo>
                  <a:lnTo>
                    <a:pt x="1888" y="331"/>
                  </a:lnTo>
                  <a:lnTo>
                    <a:pt x="1888" y="329"/>
                  </a:lnTo>
                  <a:lnTo>
                    <a:pt x="1888" y="326"/>
                  </a:lnTo>
                  <a:lnTo>
                    <a:pt x="1890" y="326"/>
                  </a:lnTo>
                  <a:lnTo>
                    <a:pt x="1890" y="324"/>
                  </a:lnTo>
                  <a:lnTo>
                    <a:pt x="1888" y="324"/>
                  </a:lnTo>
                  <a:lnTo>
                    <a:pt x="1888" y="321"/>
                  </a:lnTo>
                  <a:lnTo>
                    <a:pt x="1885" y="321"/>
                  </a:lnTo>
                  <a:lnTo>
                    <a:pt x="1882" y="321"/>
                  </a:lnTo>
                  <a:lnTo>
                    <a:pt x="1882" y="318"/>
                  </a:lnTo>
                  <a:lnTo>
                    <a:pt x="1882" y="316"/>
                  </a:lnTo>
                  <a:lnTo>
                    <a:pt x="1885" y="316"/>
                  </a:lnTo>
                  <a:lnTo>
                    <a:pt x="1885" y="318"/>
                  </a:lnTo>
                  <a:lnTo>
                    <a:pt x="1888" y="318"/>
                  </a:lnTo>
                  <a:lnTo>
                    <a:pt x="1890" y="318"/>
                  </a:lnTo>
                  <a:lnTo>
                    <a:pt x="1893" y="318"/>
                  </a:lnTo>
                  <a:lnTo>
                    <a:pt x="1893" y="316"/>
                  </a:lnTo>
                  <a:lnTo>
                    <a:pt x="1895" y="316"/>
                  </a:lnTo>
                  <a:lnTo>
                    <a:pt x="1895" y="313"/>
                  </a:lnTo>
                  <a:close/>
                  <a:moveTo>
                    <a:pt x="1681" y="311"/>
                  </a:moveTo>
                  <a:lnTo>
                    <a:pt x="1684" y="311"/>
                  </a:lnTo>
                  <a:lnTo>
                    <a:pt x="1684" y="313"/>
                  </a:lnTo>
                  <a:lnTo>
                    <a:pt x="1684" y="316"/>
                  </a:lnTo>
                  <a:lnTo>
                    <a:pt x="1687" y="316"/>
                  </a:lnTo>
                  <a:lnTo>
                    <a:pt x="1687" y="318"/>
                  </a:lnTo>
                  <a:lnTo>
                    <a:pt x="1684" y="318"/>
                  </a:lnTo>
                  <a:lnTo>
                    <a:pt x="1684" y="324"/>
                  </a:lnTo>
                  <a:lnTo>
                    <a:pt x="1681" y="318"/>
                  </a:lnTo>
                  <a:lnTo>
                    <a:pt x="1681" y="321"/>
                  </a:lnTo>
                  <a:lnTo>
                    <a:pt x="1679" y="321"/>
                  </a:lnTo>
                  <a:lnTo>
                    <a:pt x="1676" y="321"/>
                  </a:lnTo>
                  <a:lnTo>
                    <a:pt x="1673" y="321"/>
                  </a:lnTo>
                  <a:lnTo>
                    <a:pt x="1671" y="318"/>
                  </a:lnTo>
                  <a:lnTo>
                    <a:pt x="1668" y="318"/>
                  </a:lnTo>
                  <a:lnTo>
                    <a:pt x="1668" y="316"/>
                  </a:lnTo>
                  <a:lnTo>
                    <a:pt x="1671" y="316"/>
                  </a:lnTo>
                  <a:lnTo>
                    <a:pt x="1671" y="313"/>
                  </a:lnTo>
                  <a:lnTo>
                    <a:pt x="1671" y="316"/>
                  </a:lnTo>
                  <a:lnTo>
                    <a:pt x="1671" y="313"/>
                  </a:lnTo>
                  <a:lnTo>
                    <a:pt x="1673" y="313"/>
                  </a:lnTo>
                  <a:lnTo>
                    <a:pt x="1673" y="311"/>
                  </a:lnTo>
                  <a:lnTo>
                    <a:pt x="1676" y="311"/>
                  </a:lnTo>
                  <a:lnTo>
                    <a:pt x="1679" y="311"/>
                  </a:lnTo>
                  <a:lnTo>
                    <a:pt x="1679" y="308"/>
                  </a:lnTo>
                  <a:lnTo>
                    <a:pt x="1676" y="308"/>
                  </a:lnTo>
                  <a:lnTo>
                    <a:pt x="1679" y="305"/>
                  </a:lnTo>
                  <a:lnTo>
                    <a:pt x="1679" y="308"/>
                  </a:lnTo>
                  <a:lnTo>
                    <a:pt x="1681" y="308"/>
                  </a:lnTo>
                  <a:lnTo>
                    <a:pt x="1681" y="311"/>
                  </a:lnTo>
                  <a:close/>
                  <a:moveTo>
                    <a:pt x="1767" y="290"/>
                  </a:moveTo>
                  <a:lnTo>
                    <a:pt x="1770" y="290"/>
                  </a:lnTo>
                  <a:lnTo>
                    <a:pt x="1770" y="292"/>
                  </a:lnTo>
                  <a:lnTo>
                    <a:pt x="1770" y="295"/>
                  </a:lnTo>
                  <a:lnTo>
                    <a:pt x="1773" y="295"/>
                  </a:lnTo>
                  <a:lnTo>
                    <a:pt x="1773" y="292"/>
                  </a:lnTo>
                  <a:lnTo>
                    <a:pt x="1775" y="292"/>
                  </a:lnTo>
                  <a:lnTo>
                    <a:pt x="1775" y="295"/>
                  </a:lnTo>
                  <a:lnTo>
                    <a:pt x="1778" y="295"/>
                  </a:lnTo>
                  <a:lnTo>
                    <a:pt x="1775" y="295"/>
                  </a:lnTo>
                  <a:lnTo>
                    <a:pt x="1778" y="295"/>
                  </a:lnTo>
                  <a:lnTo>
                    <a:pt x="1775" y="295"/>
                  </a:lnTo>
                  <a:lnTo>
                    <a:pt x="1775" y="297"/>
                  </a:lnTo>
                  <a:lnTo>
                    <a:pt x="1775" y="300"/>
                  </a:lnTo>
                  <a:lnTo>
                    <a:pt x="1778" y="300"/>
                  </a:lnTo>
                  <a:lnTo>
                    <a:pt x="1780" y="300"/>
                  </a:lnTo>
                  <a:lnTo>
                    <a:pt x="1783" y="300"/>
                  </a:lnTo>
                  <a:lnTo>
                    <a:pt x="1786" y="300"/>
                  </a:lnTo>
                  <a:lnTo>
                    <a:pt x="1788" y="300"/>
                  </a:lnTo>
                  <a:lnTo>
                    <a:pt x="1788" y="303"/>
                  </a:lnTo>
                  <a:lnTo>
                    <a:pt x="1786" y="303"/>
                  </a:lnTo>
                  <a:lnTo>
                    <a:pt x="1783" y="303"/>
                  </a:lnTo>
                  <a:lnTo>
                    <a:pt x="1780" y="303"/>
                  </a:lnTo>
                  <a:lnTo>
                    <a:pt x="1780" y="305"/>
                  </a:lnTo>
                  <a:lnTo>
                    <a:pt x="1780" y="308"/>
                  </a:lnTo>
                  <a:lnTo>
                    <a:pt x="1778" y="308"/>
                  </a:lnTo>
                  <a:lnTo>
                    <a:pt x="1780" y="308"/>
                  </a:lnTo>
                  <a:lnTo>
                    <a:pt x="1780" y="311"/>
                  </a:lnTo>
                  <a:lnTo>
                    <a:pt x="1778" y="311"/>
                  </a:lnTo>
                  <a:lnTo>
                    <a:pt x="1778" y="313"/>
                  </a:lnTo>
                  <a:lnTo>
                    <a:pt x="1775" y="313"/>
                  </a:lnTo>
                  <a:lnTo>
                    <a:pt x="1773" y="313"/>
                  </a:lnTo>
                  <a:lnTo>
                    <a:pt x="1770" y="313"/>
                  </a:lnTo>
                  <a:lnTo>
                    <a:pt x="1770" y="316"/>
                  </a:lnTo>
                  <a:lnTo>
                    <a:pt x="1767" y="316"/>
                  </a:lnTo>
                  <a:lnTo>
                    <a:pt x="1765" y="316"/>
                  </a:lnTo>
                  <a:lnTo>
                    <a:pt x="1765" y="318"/>
                  </a:lnTo>
                  <a:lnTo>
                    <a:pt x="1762" y="318"/>
                  </a:lnTo>
                  <a:lnTo>
                    <a:pt x="1760" y="318"/>
                  </a:lnTo>
                  <a:lnTo>
                    <a:pt x="1760" y="321"/>
                  </a:lnTo>
                  <a:lnTo>
                    <a:pt x="1760" y="318"/>
                  </a:lnTo>
                  <a:lnTo>
                    <a:pt x="1757" y="318"/>
                  </a:lnTo>
                  <a:lnTo>
                    <a:pt x="1757" y="321"/>
                  </a:lnTo>
                  <a:lnTo>
                    <a:pt x="1754" y="321"/>
                  </a:lnTo>
                  <a:lnTo>
                    <a:pt x="1754" y="324"/>
                  </a:lnTo>
                  <a:lnTo>
                    <a:pt x="1754" y="321"/>
                  </a:lnTo>
                  <a:lnTo>
                    <a:pt x="1754" y="324"/>
                  </a:lnTo>
                  <a:lnTo>
                    <a:pt x="1754" y="321"/>
                  </a:lnTo>
                  <a:lnTo>
                    <a:pt x="1754" y="324"/>
                  </a:lnTo>
                  <a:lnTo>
                    <a:pt x="1752" y="324"/>
                  </a:lnTo>
                  <a:lnTo>
                    <a:pt x="1754" y="324"/>
                  </a:lnTo>
                  <a:lnTo>
                    <a:pt x="1752" y="324"/>
                  </a:lnTo>
                  <a:lnTo>
                    <a:pt x="1752" y="326"/>
                  </a:lnTo>
                  <a:lnTo>
                    <a:pt x="1754" y="326"/>
                  </a:lnTo>
                  <a:lnTo>
                    <a:pt x="1752" y="326"/>
                  </a:lnTo>
                  <a:lnTo>
                    <a:pt x="1752" y="329"/>
                  </a:lnTo>
                  <a:lnTo>
                    <a:pt x="1752" y="326"/>
                  </a:lnTo>
                  <a:lnTo>
                    <a:pt x="1752" y="329"/>
                  </a:lnTo>
                  <a:lnTo>
                    <a:pt x="1749" y="329"/>
                  </a:lnTo>
                  <a:lnTo>
                    <a:pt x="1749" y="331"/>
                  </a:lnTo>
                  <a:lnTo>
                    <a:pt x="1747" y="331"/>
                  </a:lnTo>
                  <a:lnTo>
                    <a:pt x="1744" y="331"/>
                  </a:lnTo>
                  <a:lnTo>
                    <a:pt x="1744" y="329"/>
                  </a:lnTo>
                  <a:lnTo>
                    <a:pt x="1741" y="329"/>
                  </a:lnTo>
                  <a:lnTo>
                    <a:pt x="1741" y="331"/>
                  </a:lnTo>
                  <a:lnTo>
                    <a:pt x="1739" y="331"/>
                  </a:lnTo>
                  <a:lnTo>
                    <a:pt x="1739" y="334"/>
                  </a:lnTo>
                  <a:lnTo>
                    <a:pt x="1739" y="337"/>
                  </a:lnTo>
                  <a:lnTo>
                    <a:pt x="1739" y="339"/>
                  </a:lnTo>
                  <a:lnTo>
                    <a:pt x="1736" y="339"/>
                  </a:lnTo>
                  <a:lnTo>
                    <a:pt x="1736" y="342"/>
                  </a:lnTo>
                  <a:lnTo>
                    <a:pt x="1736" y="345"/>
                  </a:lnTo>
                  <a:lnTo>
                    <a:pt x="1739" y="347"/>
                  </a:lnTo>
                  <a:lnTo>
                    <a:pt x="1739" y="352"/>
                  </a:lnTo>
                  <a:lnTo>
                    <a:pt x="1741" y="352"/>
                  </a:lnTo>
                  <a:lnTo>
                    <a:pt x="1741" y="355"/>
                  </a:lnTo>
                  <a:lnTo>
                    <a:pt x="1744" y="355"/>
                  </a:lnTo>
                  <a:lnTo>
                    <a:pt x="1744" y="358"/>
                  </a:lnTo>
                  <a:lnTo>
                    <a:pt x="1747" y="358"/>
                  </a:lnTo>
                  <a:lnTo>
                    <a:pt x="1749" y="358"/>
                  </a:lnTo>
                  <a:lnTo>
                    <a:pt x="1752" y="358"/>
                  </a:lnTo>
                  <a:lnTo>
                    <a:pt x="1754" y="358"/>
                  </a:lnTo>
                  <a:lnTo>
                    <a:pt x="1757" y="358"/>
                  </a:lnTo>
                  <a:lnTo>
                    <a:pt x="1757" y="355"/>
                  </a:lnTo>
                  <a:lnTo>
                    <a:pt x="1754" y="355"/>
                  </a:lnTo>
                  <a:lnTo>
                    <a:pt x="1757" y="355"/>
                  </a:lnTo>
                  <a:lnTo>
                    <a:pt x="1754" y="355"/>
                  </a:lnTo>
                  <a:lnTo>
                    <a:pt x="1754" y="352"/>
                  </a:lnTo>
                  <a:lnTo>
                    <a:pt x="1754" y="350"/>
                  </a:lnTo>
                  <a:lnTo>
                    <a:pt x="1757" y="350"/>
                  </a:lnTo>
                  <a:lnTo>
                    <a:pt x="1757" y="347"/>
                  </a:lnTo>
                  <a:lnTo>
                    <a:pt x="1760" y="347"/>
                  </a:lnTo>
                  <a:lnTo>
                    <a:pt x="1760" y="345"/>
                  </a:lnTo>
                  <a:lnTo>
                    <a:pt x="1762" y="345"/>
                  </a:lnTo>
                  <a:lnTo>
                    <a:pt x="1762" y="342"/>
                  </a:lnTo>
                  <a:lnTo>
                    <a:pt x="1762" y="339"/>
                  </a:lnTo>
                  <a:lnTo>
                    <a:pt x="1765" y="339"/>
                  </a:lnTo>
                  <a:lnTo>
                    <a:pt x="1767" y="339"/>
                  </a:lnTo>
                  <a:lnTo>
                    <a:pt x="1770" y="339"/>
                  </a:lnTo>
                  <a:lnTo>
                    <a:pt x="1770" y="337"/>
                  </a:lnTo>
                  <a:lnTo>
                    <a:pt x="1773" y="337"/>
                  </a:lnTo>
                  <a:lnTo>
                    <a:pt x="1775" y="337"/>
                  </a:lnTo>
                  <a:lnTo>
                    <a:pt x="1778" y="337"/>
                  </a:lnTo>
                  <a:lnTo>
                    <a:pt x="1780" y="337"/>
                  </a:lnTo>
                  <a:lnTo>
                    <a:pt x="1780" y="339"/>
                  </a:lnTo>
                  <a:lnTo>
                    <a:pt x="1783" y="339"/>
                  </a:lnTo>
                  <a:lnTo>
                    <a:pt x="1786" y="339"/>
                  </a:lnTo>
                  <a:lnTo>
                    <a:pt x="1788" y="339"/>
                  </a:lnTo>
                  <a:lnTo>
                    <a:pt x="1788" y="342"/>
                  </a:lnTo>
                  <a:lnTo>
                    <a:pt x="1791" y="342"/>
                  </a:lnTo>
                  <a:lnTo>
                    <a:pt x="1788" y="342"/>
                  </a:lnTo>
                  <a:lnTo>
                    <a:pt x="1788" y="345"/>
                  </a:lnTo>
                  <a:lnTo>
                    <a:pt x="1788" y="347"/>
                  </a:lnTo>
                  <a:lnTo>
                    <a:pt x="1788" y="350"/>
                  </a:lnTo>
                  <a:lnTo>
                    <a:pt x="1791" y="350"/>
                  </a:lnTo>
                  <a:lnTo>
                    <a:pt x="1788" y="350"/>
                  </a:lnTo>
                  <a:lnTo>
                    <a:pt x="1788" y="352"/>
                  </a:lnTo>
                  <a:lnTo>
                    <a:pt x="1788" y="355"/>
                  </a:lnTo>
                  <a:lnTo>
                    <a:pt x="1788" y="358"/>
                  </a:lnTo>
                  <a:lnTo>
                    <a:pt x="1791" y="358"/>
                  </a:lnTo>
                  <a:lnTo>
                    <a:pt x="1794" y="358"/>
                  </a:lnTo>
                  <a:lnTo>
                    <a:pt x="1796" y="358"/>
                  </a:lnTo>
                  <a:lnTo>
                    <a:pt x="1796" y="360"/>
                  </a:lnTo>
                  <a:lnTo>
                    <a:pt x="1796" y="358"/>
                  </a:lnTo>
                  <a:lnTo>
                    <a:pt x="1796" y="360"/>
                  </a:lnTo>
                  <a:lnTo>
                    <a:pt x="1796" y="358"/>
                  </a:lnTo>
                  <a:lnTo>
                    <a:pt x="1796" y="360"/>
                  </a:lnTo>
                  <a:lnTo>
                    <a:pt x="1796" y="358"/>
                  </a:lnTo>
                  <a:lnTo>
                    <a:pt x="1799" y="358"/>
                  </a:lnTo>
                  <a:lnTo>
                    <a:pt x="1799" y="360"/>
                  </a:lnTo>
                  <a:lnTo>
                    <a:pt x="1799" y="363"/>
                  </a:lnTo>
                  <a:lnTo>
                    <a:pt x="1801" y="363"/>
                  </a:lnTo>
                  <a:lnTo>
                    <a:pt x="1801" y="365"/>
                  </a:lnTo>
                  <a:lnTo>
                    <a:pt x="1799" y="365"/>
                  </a:lnTo>
                  <a:lnTo>
                    <a:pt x="1801" y="365"/>
                  </a:lnTo>
                  <a:lnTo>
                    <a:pt x="1799" y="365"/>
                  </a:lnTo>
                  <a:lnTo>
                    <a:pt x="1799" y="368"/>
                  </a:lnTo>
                  <a:lnTo>
                    <a:pt x="1796" y="368"/>
                  </a:lnTo>
                  <a:lnTo>
                    <a:pt x="1796" y="371"/>
                  </a:lnTo>
                  <a:lnTo>
                    <a:pt x="1799" y="371"/>
                  </a:lnTo>
                  <a:lnTo>
                    <a:pt x="1799" y="373"/>
                  </a:lnTo>
                  <a:lnTo>
                    <a:pt x="1796" y="373"/>
                  </a:lnTo>
                  <a:lnTo>
                    <a:pt x="1794" y="373"/>
                  </a:lnTo>
                  <a:lnTo>
                    <a:pt x="1796" y="373"/>
                  </a:lnTo>
                  <a:lnTo>
                    <a:pt x="1796" y="376"/>
                  </a:lnTo>
                  <a:lnTo>
                    <a:pt x="1794" y="376"/>
                  </a:lnTo>
                  <a:lnTo>
                    <a:pt x="1794" y="378"/>
                  </a:lnTo>
                  <a:lnTo>
                    <a:pt x="1794" y="381"/>
                  </a:lnTo>
                  <a:lnTo>
                    <a:pt x="1791" y="381"/>
                  </a:lnTo>
                  <a:lnTo>
                    <a:pt x="1791" y="384"/>
                  </a:lnTo>
                  <a:lnTo>
                    <a:pt x="1791" y="386"/>
                  </a:lnTo>
                  <a:lnTo>
                    <a:pt x="1788" y="386"/>
                  </a:lnTo>
                  <a:lnTo>
                    <a:pt x="1788" y="389"/>
                  </a:lnTo>
                  <a:lnTo>
                    <a:pt x="1788" y="386"/>
                  </a:lnTo>
                  <a:lnTo>
                    <a:pt x="1788" y="389"/>
                  </a:lnTo>
                  <a:lnTo>
                    <a:pt x="1786" y="389"/>
                  </a:lnTo>
                  <a:lnTo>
                    <a:pt x="1786" y="392"/>
                  </a:lnTo>
                  <a:lnTo>
                    <a:pt x="1783" y="392"/>
                  </a:lnTo>
                  <a:lnTo>
                    <a:pt x="1783" y="394"/>
                  </a:lnTo>
                  <a:lnTo>
                    <a:pt x="1783" y="392"/>
                  </a:lnTo>
                  <a:lnTo>
                    <a:pt x="1780" y="392"/>
                  </a:lnTo>
                  <a:lnTo>
                    <a:pt x="1778" y="392"/>
                  </a:lnTo>
                  <a:lnTo>
                    <a:pt x="1778" y="394"/>
                  </a:lnTo>
                  <a:lnTo>
                    <a:pt x="1775" y="394"/>
                  </a:lnTo>
                  <a:lnTo>
                    <a:pt x="1775" y="397"/>
                  </a:lnTo>
                  <a:lnTo>
                    <a:pt x="1778" y="397"/>
                  </a:lnTo>
                  <a:lnTo>
                    <a:pt x="1775" y="397"/>
                  </a:lnTo>
                  <a:lnTo>
                    <a:pt x="1778" y="397"/>
                  </a:lnTo>
                  <a:lnTo>
                    <a:pt x="1778" y="399"/>
                  </a:lnTo>
                  <a:lnTo>
                    <a:pt x="1775" y="399"/>
                  </a:lnTo>
                  <a:lnTo>
                    <a:pt x="1773" y="399"/>
                  </a:lnTo>
                  <a:lnTo>
                    <a:pt x="1770" y="399"/>
                  </a:lnTo>
                  <a:lnTo>
                    <a:pt x="1767" y="399"/>
                  </a:lnTo>
                  <a:lnTo>
                    <a:pt x="1765" y="399"/>
                  </a:lnTo>
                  <a:lnTo>
                    <a:pt x="1767" y="399"/>
                  </a:lnTo>
                  <a:lnTo>
                    <a:pt x="1765" y="399"/>
                  </a:lnTo>
                  <a:lnTo>
                    <a:pt x="1762" y="399"/>
                  </a:lnTo>
                  <a:lnTo>
                    <a:pt x="1762" y="402"/>
                  </a:lnTo>
                  <a:lnTo>
                    <a:pt x="1762" y="399"/>
                  </a:lnTo>
                  <a:lnTo>
                    <a:pt x="1760" y="399"/>
                  </a:lnTo>
                  <a:lnTo>
                    <a:pt x="1757" y="399"/>
                  </a:lnTo>
                  <a:lnTo>
                    <a:pt x="1757" y="402"/>
                  </a:lnTo>
                  <a:lnTo>
                    <a:pt x="1754" y="402"/>
                  </a:lnTo>
                  <a:lnTo>
                    <a:pt x="1752" y="402"/>
                  </a:lnTo>
                  <a:lnTo>
                    <a:pt x="1749" y="402"/>
                  </a:lnTo>
                  <a:lnTo>
                    <a:pt x="1749" y="405"/>
                  </a:lnTo>
                  <a:lnTo>
                    <a:pt x="1747" y="405"/>
                  </a:lnTo>
                  <a:lnTo>
                    <a:pt x="1747" y="402"/>
                  </a:lnTo>
                  <a:lnTo>
                    <a:pt x="1744" y="402"/>
                  </a:lnTo>
                  <a:lnTo>
                    <a:pt x="1747" y="402"/>
                  </a:lnTo>
                  <a:lnTo>
                    <a:pt x="1747" y="399"/>
                  </a:lnTo>
                  <a:lnTo>
                    <a:pt x="1744" y="399"/>
                  </a:lnTo>
                  <a:lnTo>
                    <a:pt x="1741" y="399"/>
                  </a:lnTo>
                  <a:lnTo>
                    <a:pt x="1741" y="397"/>
                  </a:lnTo>
                  <a:lnTo>
                    <a:pt x="1739" y="397"/>
                  </a:lnTo>
                  <a:lnTo>
                    <a:pt x="1739" y="399"/>
                  </a:lnTo>
                  <a:lnTo>
                    <a:pt x="1739" y="402"/>
                  </a:lnTo>
                  <a:lnTo>
                    <a:pt x="1741" y="402"/>
                  </a:lnTo>
                  <a:lnTo>
                    <a:pt x="1739" y="402"/>
                  </a:lnTo>
                  <a:lnTo>
                    <a:pt x="1736" y="402"/>
                  </a:lnTo>
                  <a:lnTo>
                    <a:pt x="1736" y="399"/>
                  </a:lnTo>
                  <a:lnTo>
                    <a:pt x="1736" y="397"/>
                  </a:lnTo>
                  <a:lnTo>
                    <a:pt x="1734" y="394"/>
                  </a:lnTo>
                  <a:lnTo>
                    <a:pt x="1734" y="392"/>
                  </a:lnTo>
                  <a:lnTo>
                    <a:pt x="1731" y="394"/>
                  </a:lnTo>
                  <a:lnTo>
                    <a:pt x="1728" y="394"/>
                  </a:lnTo>
                  <a:lnTo>
                    <a:pt x="1726" y="394"/>
                  </a:lnTo>
                  <a:lnTo>
                    <a:pt x="1723" y="394"/>
                  </a:lnTo>
                  <a:lnTo>
                    <a:pt x="1723" y="392"/>
                  </a:lnTo>
                  <a:lnTo>
                    <a:pt x="1720" y="392"/>
                  </a:lnTo>
                  <a:lnTo>
                    <a:pt x="1720" y="389"/>
                  </a:lnTo>
                  <a:lnTo>
                    <a:pt x="1718" y="389"/>
                  </a:lnTo>
                  <a:lnTo>
                    <a:pt x="1715" y="384"/>
                  </a:lnTo>
                  <a:lnTo>
                    <a:pt x="1715" y="381"/>
                  </a:lnTo>
                  <a:lnTo>
                    <a:pt x="1715" y="378"/>
                  </a:lnTo>
                  <a:lnTo>
                    <a:pt x="1715" y="376"/>
                  </a:lnTo>
                  <a:lnTo>
                    <a:pt x="1718" y="376"/>
                  </a:lnTo>
                  <a:lnTo>
                    <a:pt x="1720" y="371"/>
                  </a:lnTo>
                  <a:lnTo>
                    <a:pt x="1723" y="368"/>
                  </a:lnTo>
                  <a:lnTo>
                    <a:pt x="1723" y="365"/>
                  </a:lnTo>
                  <a:lnTo>
                    <a:pt x="1723" y="363"/>
                  </a:lnTo>
                  <a:lnTo>
                    <a:pt x="1718" y="363"/>
                  </a:lnTo>
                  <a:lnTo>
                    <a:pt x="1720" y="363"/>
                  </a:lnTo>
                  <a:lnTo>
                    <a:pt x="1723" y="363"/>
                  </a:lnTo>
                  <a:lnTo>
                    <a:pt x="1720" y="360"/>
                  </a:lnTo>
                  <a:lnTo>
                    <a:pt x="1718" y="358"/>
                  </a:lnTo>
                  <a:lnTo>
                    <a:pt x="1715" y="358"/>
                  </a:lnTo>
                  <a:lnTo>
                    <a:pt x="1715" y="360"/>
                  </a:lnTo>
                  <a:lnTo>
                    <a:pt x="1713" y="360"/>
                  </a:lnTo>
                  <a:lnTo>
                    <a:pt x="1710" y="360"/>
                  </a:lnTo>
                  <a:lnTo>
                    <a:pt x="1707" y="350"/>
                  </a:lnTo>
                  <a:lnTo>
                    <a:pt x="1707" y="345"/>
                  </a:lnTo>
                  <a:lnTo>
                    <a:pt x="1705" y="342"/>
                  </a:lnTo>
                  <a:lnTo>
                    <a:pt x="1705" y="339"/>
                  </a:lnTo>
                  <a:lnTo>
                    <a:pt x="1702" y="337"/>
                  </a:lnTo>
                  <a:lnTo>
                    <a:pt x="1702" y="334"/>
                  </a:lnTo>
                  <a:lnTo>
                    <a:pt x="1702" y="331"/>
                  </a:lnTo>
                  <a:lnTo>
                    <a:pt x="1700" y="329"/>
                  </a:lnTo>
                  <a:lnTo>
                    <a:pt x="1700" y="326"/>
                  </a:lnTo>
                  <a:lnTo>
                    <a:pt x="1700" y="324"/>
                  </a:lnTo>
                  <a:lnTo>
                    <a:pt x="1697" y="321"/>
                  </a:lnTo>
                  <a:lnTo>
                    <a:pt x="1697" y="318"/>
                  </a:lnTo>
                  <a:lnTo>
                    <a:pt x="1697" y="316"/>
                  </a:lnTo>
                  <a:lnTo>
                    <a:pt x="1700" y="316"/>
                  </a:lnTo>
                  <a:lnTo>
                    <a:pt x="1702" y="316"/>
                  </a:lnTo>
                  <a:lnTo>
                    <a:pt x="1702" y="313"/>
                  </a:lnTo>
                  <a:lnTo>
                    <a:pt x="1705" y="313"/>
                  </a:lnTo>
                  <a:lnTo>
                    <a:pt x="1705" y="311"/>
                  </a:lnTo>
                  <a:lnTo>
                    <a:pt x="1707" y="311"/>
                  </a:lnTo>
                  <a:lnTo>
                    <a:pt x="1710" y="311"/>
                  </a:lnTo>
                  <a:lnTo>
                    <a:pt x="1710" y="308"/>
                  </a:lnTo>
                  <a:lnTo>
                    <a:pt x="1713" y="308"/>
                  </a:lnTo>
                  <a:lnTo>
                    <a:pt x="1710" y="308"/>
                  </a:lnTo>
                  <a:lnTo>
                    <a:pt x="1710" y="305"/>
                  </a:lnTo>
                  <a:lnTo>
                    <a:pt x="1713" y="305"/>
                  </a:lnTo>
                  <a:lnTo>
                    <a:pt x="1715" y="305"/>
                  </a:lnTo>
                  <a:lnTo>
                    <a:pt x="1715" y="303"/>
                  </a:lnTo>
                  <a:lnTo>
                    <a:pt x="1715" y="305"/>
                  </a:lnTo>
                  <a:lnTo>
                    <a:pt x="1715" y="303"/>
                  </a:lnTo>
                  <a:lnTo>
                    <a:pt x="1718" y="303"/>
                  </a:lnTo>
                  <a:lnTo>
                    <a:pt x="1720" y="303"/>
                  </a:lnTo>
                  <a:lnTo>
                    <a:pt x="1720" y="300"/>
                  </a:lnTo>
                  <a:lnTo>
                    <a:pt x="1720" y="303"/>
                  </a:lnTo>
                  <a:lnTo>
                    <a:pt x="1720" y="300"/>
                  </a:lnTo>
                  <a:lnTo>
                    <a:pt x="1720" y="303"/>
                  </a:lnTo>
                  <a:lnTo>
                    <a:pt x="1720" y="300"/>
                  </a:lnTo>
                  <a:lnTo>
                    <a:pt x="1723" y="300"/>
                  </a:lnTo>
                  <a:lnTo>
                    <a:pt x="1723" y="303"/>
                  </a:lnTo>
                  <a:lnTo>
                    <a:pt x="1726" y="303"/>
                  </a:lnTo>
                  <a:lnTo>
                    <a:pt x="1728" y="303"/>
                  </a:lnTo>
                  <a:lnTo>
                    <a:pt x="1731" y="303"/>
                  </a:lnTo>
                  <a:lnTo>
                    <a:pt x="1734" y="303"/>
                  </a:lnTo>
                  <a:lnTo>
                    <a:pt x="1736" y="303"/>
                  </a:lnTo>
                  <a:lnTo>
                    <a:pt x="1736" y="300"/>
                  </a:lnTo>
                  <a:lnTo>
                    <a:pt x="1736" y="297"/>
                  </a:lnTo>
                  <a:lnTo>
                    <a:pt x="1739" y="297"/>
                  </a:lnTo>
                  <a:lnTo>
                    <a:pt x="1741" y="297"/>
                  </a:lnTo>
                  <a:lnTo>
                    <a:pt x="1744" y="297"/>
                  </a:lnTo>
                  <a:lnTo>
                    <a:pt x="1744" y="295"/>
                  </a:lnTo>
                  <a:lnTo>
                    <a:pt x="1747" y="295"/>
                  </a:lnTo>
                  <a:lnTo>
                    <a:pt x="1749" y="295"/>
                  </a:lnTo>
                  <a:lnTo>
                    <a:pt x="1752" y="295"/>
                  </a:lnTo>
                  <a:lnTo>
                    <a:pt x="1754" y="295"/>
                  </a:lnTo>
                  <a:lnTo>
                    <a:pt x="1754" y="292"/>
                  </a:lnTo>
                  <a:lnTo>
                    <a:pt x="1757" y="292"/>
                  </a:lnTo>
                  <a:lnTo>
                    <a:pt x="1757" y="290"/>
                  </a:lnTo>
                  <a:lnTo>
                    <a:pt x="1757" y="292"/>
                  </a:lnTo>
                  <a:lnTo>
                    <a:pt x="1760" y="292"/>
                  </a:lnTo>
                  <a:lnTo>
                    <a:pt x="1762" y="292"/>
                  </a:lnTo>
                  <a:lnTo>
                    <a:pt x="1765" y="292"/>
                  </a:lnTo>
                  <a:lnTo>
                    <a:pt x="1767" y="290"/>
                  </a:lnTo>
                  <a:close/>
                  <a:moveTo>
                    <a:pt x="1483" y="86"/>
                  </a:moveTo>
                  <a:lnTo>
                    <a:pt x="1483" y="89"/>
                  </a:lnTo>
                  <a:lnTo>
                    <a:pt x="1483" y="91"/>
                  </a:lnTo>
                  <a:lnTo>
                    <a:pt x="1488" y="91"/>
                  </a:lnTo>
                  <a:lnTo>
                    <a:pt x="1543" y="91"/>
                  </a:lnTo>
                  <a:lnTo>
                    <a:pt x="1546" y="91"/>
                  </a:lnTo>
                  <a:lnTo>
                    <a:pt x="1616" y="91"/>
                  </a:lnTo>
                  <a:lnTo>
                    <a:pt x="1681" y="94"/>
                  </a:lnTo>
                  <a:lnTo>
                    <a:pt x="1710" y="94"/>
                  </a:lnTo>
                  <a:lnTo>
                    <a:pt x="1869" y="96"/>
                  </a:lnTo>
                  <a:lnTo>
                    <a:pt x="1869" y="102"/>
                  </a:lnTo>
                  <a:lnTo>
                    <a:pt x="1869" y="120"/>
                  </a:lnTo>
                  <a:lnTo>
                    <a:pt x="1835" y="138"/>
                  </a:lnTo>
                  <a:lnTo>
                    <a:pt x="1833" y="138"/>
                  </a:lnTo>
                  <a:lnTo>
                    <a:pt x="1830" y="141"/>
                  </a:lnTo>
                  <a:lnTo>
                    <a:pt x="1827" y="141"/>
                  </a:lnTo>
                  <a:lnTo>
                    <a:pt x="1827" y="143"/>
                  </a:lnTo>
                  <a:lnTo>
                    <a:pt x="1825" y="143"/>
                  </a:lnTo>
                  <a:lnTo>
                    <a:pt x="1822" y="143"/>
                  </a:lnTo>
                  <a:lnTo>
                    <a:pt x="1822" y="146"/>
                  </a:lnTo>
                  <a:lnTo>
                    <a:pt x="1820" y="146"/>
                  </a:lnTo>
                  <a:lnTo>
                    <a:pt x="1807" y="151"/>
                  </a:lnTo>
                  <a:lnTo>
                    <a:pt x="1807" y="154"/>
                  </a:lnTo>
                  <a:lnTo>
                    <a:pt x="1807" y="156"/>
                  </a:lnTo>
                  <a:lnTo>
                    <a:pt x="1807" y="154"/>
                  </a:lnTo>
                  <a:lnTo>
                    <a:pt x="1804" y="154"/>
                  </a:lnTo>
                  <a:lnTo>
                    <a:pt x="1801" y="154"/>
                  </a:lnTo>
                  <a:lnTo>
                    <a:pt x="1799" y="154"/>
                  </a:lnTo>
                  <a:lnTo>
                    <a:pt x="1796" y="154"/>
                  </a:lnTo>
                  <a:lnTo>
                    <a:pt x="1794" y="154"/>
                  </a:lnTo>
                  <a:lnTo>
                    <a:pt x="1791" y="154"/>
                  </a:lnTo>
                  <a:lnTo>
                    <a:pt x="1788" y="154"/>
                  </a:lnTo>
                  <a:lnTo>
                    <a:pt x="1786" y="154"/>
                  </a:lnTo>
                  <a:lnTo>
                    <a:pt x="1791" y="154"/>
                  </a:lnTo>
                  <a:lnTo>
                    <a:pt x="1791" y="162"/>
                  </a:lnTo>
                  <a:lnTo>
                    <a:pt x="1791" y="167"/>
                  </a:lnTo>
                  <a:lnTo>
                    <a:pt x="1788" y="167"/>
                  </a:lnTo>
                  <a:lnTo>
                    <a:pt x="1788" y="162"/>
                  </a:lnTo>
                  <a:lnTo>
                    <a:pt x="1788" y="156"/>
                  </a:lnTo>
                  <a:lnTo>
                    <a:pt x="1786" y="156"/>
                  </a:lnTo>
                  <a:lnTo>
                    <a:pt x="1783" y="156"/>
                  </a:lnTo>
                  <a:lnTo>
                    <a:pt x="1783" y="162"/>
                  </a:lnTo>
                  <a:lnTo>
                    <a:pt x="1783" y="154"/>
                  </a:lnTo>
                  <a:lnTo>
                    <a:pt x="1786" y="154"/>
                  </a:lnTo>
                  <a:lnTo>
                    <a:pt x="1783" y="154"/>
                  </a:lnTo>
                  <a:lnTo>
                    <a:pt x="1780" y="154"/>
                  </a:lnTo>
                  <a:lnTo>
                    <a:pt x="1778" y="154"/>
                  </a:lnTo>
                  <a:lnTo>
                    <a:pt x="1775" y="154"/>
                  </a:lnTo>
                  <a:lnTo>
                    <a:pt x="1775" y="156"/>
                  </a:lnTo>
                  <a:lnTo>
                    <a:pt x="1770" y="159"/>
                  </a:lnTo>
                  <a:lnTo>
                    <a:pt x="1767" y="159"/>
                  </a:lnTo>
                  <a:lnTo>
                    <a:pt x="1765" y="159"/>
                  </a:lnTo>
                  <a:lnTo>
                    <a:pt x="1765" y="162"/>
                  </a:lnTo>
                  <a:lnTo>
                    <a:pt x="1762" y="162"/>
                  </a:lnTo>
                  <a:lnTo>
                    <a:pt x="1760" y="162"/>
                  </a:lnTo>
                  <a:lnTo>
                    <a:pt x="1757" y="162"/>
                  </a:lnTo>
                  <a:lnTo>
                    <a:pt x="1757" y="164"/>
                  </a:lnTo>
                  <a:lnTo>
                    <a:pt x="1754" y="164"/>
                  </a:lnTo>
                  <a:lnTo>
                    <a:pt x="1752" y="164"/>
                  </a:lnTo>
                  <a:lnTo>
                    <a:pt x="1749" y="164"/>
                  </a:lnTo>
                  <a:lnTo>
                    <a:pt x="1744" y="164"/>
                  </a:lnTo>
                  <a:lnTo>
                    <a:pt x="1741" y="164"/>
                  </a:lnTo>
                  <a:lnTo>
                    <a:pt x="1739" y="164"/>
                  </a:lnTo>
                  <a:lnTo>
                    <a:pt x="1736" y="164"/>
                  </a:lnTo>
                  <a:lnTo>
                    <a:pt x="1734" y="164"/>
                  </a:lnTo>
                  <a:lnTo>
                    <a:pt x="1734" y="167"/>
                  </a:lnTo>
                  <a:lnTo>
                    <a:pt x="1734" y="170"/>
                  </a:lnTo>
                  <a:lnTo>
                    <a:pt x="1731" y="170"/>
                  </a:lnTo>
                  <a:lnTo>
                    <a:pt x="1731" y="167"/>
                  </a:lnTo>
                  <a:lnTo>
                    <a:pt x="1734" y="167"/>
                  </a:lnTo>
                  <a:lnTo>
                    <a:pt x="1734" y="164"/>
                  </a:lnTo>
                  <a:lnTo>
                    <a:pt x="1731" y="164"/>
                  </a:lnTo>
                  <a:lnTo>
                    <a:pt x="1728" y="164"/>
                  </a:lnTo>
                  <a:lnTo>
                    <a:pt x="1726" y="164"/>
                  </a:lnTo>
                  <a:lnTo>
                    <a:pt x="1723" y="164"/>
                  </a:lnTo>
                  <a:lnTo>
                    <a:pt x="1720" y="164"/>
                  </a:lnTo>
                  <a:lnTo>
                    <a:pt x="1718" y="167"/>
                  </a:lnTo>
                  <a:lnTo>
                    <a:pt x="1718" y="164"/>
                  </a:lnTo>
                  <a:lnTo>
                    <a:pt x="1720" y="164"/>
                  </a:lnTo>
                  <a:lnTo>
                    <a:pt x="1720" y="162"/>
                  </a:lnTo>
                  <a:lnTo>
                    <a:pt x="1718" y="162"/>
                  </a:lnTo>
                  <a:lnTo>
                    <a:pt x="1715" y="162"/>
                  </a:lnTo>
                  <a:lnTo>
                    <a:pt x="1713" y="159"/>
                  </a:lnTo>
                  <a:lnTo>
                    <a:pt x="1710" y="159"/>
                  </a:lnTo>
                  <a:lnTo>
                    <a:pt x="1707" y="159"/>
                  </a:lnTo>
                  <a:lnTo>
                    <a:pt x="1707" y="156"/>
                  </a:lnTo>
                  <a:lnTo>
                    <a:pt x="1705" y="156"/>
                  </a:lnTo>
                  <a:lnTo>
                    <a:pt x="1702" y="154"/>
                  </a:lnTo>
                  <a:lnTo>
                    <a:pt x="1700" y="154"/>
                  </a:lnTo>
                  <a:lnTo>
                    <a:pt x="1697" y="151"/>
                  </a:lnTo>
                  <a:lnTo>
                    <a:pt x="1694" y="151"/>
                  </a:lnTo>
                  <a:lnTo>
                    <a:pt x="1694" y="149"/>
                  </a:lnTo>
                  <a:lnTo>
                    <a:pt x="1692" y="149"/>
                  </a:lnTo>
                  <a:lnTo>
                    <a:pt x="1692" y="146"/>
                  </a:lnTo>
                  <a:lnTo>
                    <a:pt x="1689" y="146"/>
                  </a:lnTo>
                  <a:lnTo>
                    <a:pt x="1689" y="143"/>
                  </a:lnTo>
                  <a:lnTo>
                    <a:pt x="1687" y="143"/>
                  </a:lnTo>
                  <a:lnTo>
                    <a:pt x="1681" y="138"/>
                  </a:lnTo>
                  <a:lnTo>
                    <a:pt x="1681" y="136"/>
                  </a:lnTo>
                  <a:lnTo>
                    <a:pt x="1681" y="133"/>
                  </a:lnTo>
                  <a:lnTo>
                    <a:pt x="1679" y="133"/>
                  </a:lnTo>
                  <a:lnTo>
                    <a:pt x="1676" y="128"/>
                  </a:lnTo>
                  <a:lnTo>
                    <a:pt x="1673" y="125"/>
                  </a:lnTo>
                  <a:lnTo>
                    <a:pt x="1673" y="122"/>
                  </a:lnTo>
                  <a:lnTo>
                    <a:pt x="1673" y="120"/>
                  </a:lnTo>
                  <a:lnTo>
                    <a:pt x="1673" y="117"/>
                  </a:lnTo>
                  <a:lnTo>
                    <a:pt x="1673" y="115"/>
                  </a:lnTo>
                  <a:lnTo>
                    <a:pt x="1671" y="115"/>
                  </a:lnTo>
                  <a:lnTo>
                    <a:pt x="1671" y="112"/>
                  </a:lnTo>
                  <a:lnTo>
                    <a:pt x="1668" y="112"/>
                  </a:lnTo>
                  <a:lnTo>
                    <a:pt x="1666" y="112"/>
                  </a:lnTo>
                  <a:lnTo>
                    <a:pt x="1666" y="109"/>
                  </a:lnTo>
                  <a:lnTo>
                    <a:pt x="1666" y="112"/>
                  </a:lnTo>
                  <a:lnTo>
                    <a:pt x="1666" y="109"/>
                  </a:lnTo>
                  <a:lnTo>
                    <a:pt x="1663" y="109"/>
                  </a:lnTo>
                  <a:lnTo>
                    <a:pt x="1663" y="107"/>
                  </a:lnTo>
                  <a:lnTo>
                    <a:pt x="1660" y="107"/>
                  </a:lnTo>
                  <a:lnTo>
                    <a:pt x="1658" y="107"/>
                  </a:lnTo>
                  <a:lnTo>
                    <a:pt x="1658" y="104"/>
                  </a:lnTo>
                  <a:lnTo>
                    <a:pt x="1655" y="104"/>
                  </a:lnTo>
                  <a:lnTo>
                    <a:pt x="1655" y="102"/>
                  </a:lnTo>
                  <a:lnTo>
                    <a:pt x="1653" y="102"/>
                  </a:lnTo>
                  <a:lnTo>
                    <a:pt x="1650" y="102"/>
                  </a:lnTo>
                  <a:lnTo>
                    <a:pt x="1647" y="99"/>
                  </a:lnTo>
                  <a:lnTo>
                    <a:pt x="1645" y="99"/>
                  </a:lnTo>
                  <a:lnTo>
                    <a:pt x="1645" y="102"/>
                  </a:lnTo>
                  <a:lnTo>
                    <a:pt x="1642" y="102"/>
                  </a:lnTo>
                  <a:lnTo>
                    <a:pt x="1642" y="104"/>
                  </a:lnTo>
                  <a:lnTo>
                    <a:pt x="1640" y="104"/>
                  </a:lnTo>
                  <a:lnTo>
                    <a:pt x="1640" y="107"/>
                  </a:lnTo>
                  <a:lnTo>
                    <a:pt x="1640" y="109"/>
                  </a:lnTo>
                  <a:lnTo>
                    <a:pt x="1637" y="109"/>
                  </a:lnTo>
                  <a:lnTo>
                    <a:pt x="1634" y="109"/>
                  </a:lnTo>
                  <a:lnTo>
                    <a:pt x="1634" y="112"/>
                  </a:lnTo>
                  <a:lnTo>
                    <a:pt x="1632" y="112"/>
                  </a:lnTo>
                  <a:lnTo>
                    <a:pt x="1632" y="115"/>
                  </a:lnTo>
                  <a:lnTo>
                    <a:pt x="1629" y="115"/>
                  </a:lnTo>
                  <a:lnTo>
                    <a:pt x="1629" y="117"/>
                  </a:lnTo>
                  <a:lnTo>
                    <a:pt x="1632" y="117"/>
                  </a:lnTo>
                  <a:lnTo>
                    <a:pt x="1629" y="117"/>
                  </a:lnTo>
                  <a:lnTo>
                    <a:pt x="1626" y="117"/>
                  </a:lnTo>
                  <a:lnTo>
                    <a:pt x="1626" y="120"/>
                  </a:lnTo>
                  <a:lnTo>
                    <a:pt x="1624" y="122"/>
                  </a:lnTo>
                  <a:lnTo>
                    <a:pt x="1621" y="122"/>
                  </a:lnTo>
                  <a:lnTo>
                    <a:pt x="1619" y="122"/>
                  </a:lnTo>
                  <a:lnTo>
                    <a:pt x="1619" y="125"/>
                  </a:lnTo>
                  <a:lnTo>
                    <a:pt x="1616" y="125"/>
                  </a:lnTo>
                  <a:lnTo>
                    <a:pt x="1616" y="128"/>
                  </a:lnTo>
                  <a:lnTo>
                    <a:pt x="1613" y="128"/>
                  </a:lnTo>
                  <a:lnTo>
                    <a:pt x="1611" y="128"/>
                  </a:lnTo>
                  <a:lnTo>
                    <a:pt x="1608" y="128"/>
                  </a:lnTo>
                  <a:lnTo>
                    <a:pt x="1606" y="128"/>
                  </a:lnTo>
                  <a:lnTo>
                    <a:pt x="1603" y="128"/>
                  </a:lnTo>
                  <a:lnTo>
                    <a:pt x="1600" y="128"/>
                  </a:lnTo>
                  <a:lnTo>
                    <a:pt x="1598" y="128"/>
                  </a:lnTo>
                  <a:lnTo>
                    <a:pt x="1595" y="128"/>
                  </a:lnTo>
                  <a:lnTo>
                    <a:pt x="1593" y="128"/>
                  </a:lnTo>
                  <a:lnTo>
                    <a:pt x="1590" y="125"/>
                  </a:lnTo>
                  <a:lnTo>
                    <a:pt x="1587" y="125"/>
                  </a:lnTo>
                  <a:lnTo>
                    <a:pt x="1585" y="125"/>
                  </a:lnTo>
                  <a:lnTo>
                    <a:pt x="1585" y="122"/>
                  </a:lnTo>
                  <a:lnTo>
                    <a:pt x="1582" y="122"/>
                  </a:lnTo>
                  <a:lnTo>
                    <a:pt x="1580" y="122"/>
                  </a:lnTo>
                  <a:lnTo>
                    <a:pt x="1580" y="125"/>
                  </a:lnTo>
                  <a:lnTo>
                    <a:pt x="1577" y="125"/>
                  </a:lnTo>
                  <a:lnTo>
                    <a:pt x="1574" y="125"/>
                  </a:lnTo>
                  <a:lnTo>
                    <a:pt x="1572" y="125"/>
                  </a:lnTo>
                  <a:lnTo>
                    <a:pt x="1569" y="125"/>
                  </a:lnTo>
                  <a:lnTo>
                    <a:pt x="1566" y="125"/>
                  </a:lnTo>
                  <a:lnTo>
                    <a:pt x="1564" y="125"/>
                  </a:lnTo>
                  <a:lnTo>
                    <a:pt x="1561" y="122"/>
                  </a:lnTo>
                  <a:lnTo>
                    <a:pt x="1559" y="122"/>
                  </a:lnTo>
                  <a:lnTo>
                    <a:pt x="1559" y="120"/>
                  </a:lnTo>
                  <a:lnTo>
                    <a:pt x="1556" y="120"/>
                  </a:lnTo>
                  <a:lnTo>
                    <a:pt x="1556" y="117"/>
                  </a:lnTo>
                  <a:lnTo>
                    <a:pt x="1556" y="120"/>
                  </a:lnTo>
                  <a:lnTo>
                    <a:pt x="1559" y="120"/>
                  </a:lnTo>
                  <a:lnTo>
                    <a:pt x="1559" y="122"/>
                  </a:lnTo>
                  <a:lnTo>
                    <a:pt x="1556" y="122"/>
                  </a:lnTo>
                  <a:lnTo>
                    <a:pt x="1553" y="122"/>
                  </a:lnTo>
                  <a:lnTo>
                    <a:pt x="1551" y="122"/>
                  </a:lnTo>
                  <a:lnTo>
                    <a:pt x="1551" y="125"/>
                  </a:lnTo>
                  <a:lnTo>
                    <a:pt x="1548" y="125"/>
                  </a:lnTo>
                  <a:lnTo>
                    <a:pt x="1548" y="128"/>
                  </a:lnTo>
                  <a:lnTo>
                    <a:pt x="1546" y="128"/>
                  </a:lnTo>
                  <a:lnTo>
                    <a:pt x="1546" y="130"/>
                  </a:lnTo>
                  <a:lnTo>
                    <a:pt x="1546" y="133"/>
                  </a:lnTo>
                  <a:lnTo>
                    <a:pt x="1546" y="136"/>
                  </a:lnTo>
                  <a:lnTo>
                    <a:pt x="1546" y="138"/>
                  </a:lnTo>
                  <a:lnTo>
                    <a:pt x="1546" y="141"/>
                  </a:lnTo>
                  <a:lnTo>
                    <a:pt x="1546" y="143"/>
                  </a:lnTo>
                  <a:lnTo>
                    <a:pt x="1546" y="146"/>
                  </a:lnTo>
                  <a:lnTo>
                    <a:pt x="1546" y="151"/>
                  </a:lnTo>
                  <a:lnTo>
                    <a:pt x="1546" y="154"/>
                  </a:lnTo>
                  <a:lnTo>
                    <a:pt x="1546" y="156"/>
                  </a:lnTo>
                  <a:lnTo>
                    <a:pt x="1543" y="156"/>
                  </a:lnTo>
                  <a:lnTo>
                    <a:pt x="1543" y="159"/>
                  </a:lnTo>
                  <a:lnTo>
                    <a:pt x="1543" y="162"/>
                  </a:lnTo>
                  <a:lnTo>
                    <a:pt x="1543" y="164"/>
                  </a:lnTo>
                  <a:lnTo>
                    <a:pt x="1538" y="167"/>
                  </a:lnTo>
                  <a:lnTo>
                    <a:pt x="1535" y="162"/>
                  </a:lnTo>
                  <a:lnTo>
                    <a:pt x="1533" y="162"/>
                  </a:lnTo>
                  <a:lnTo>
                    <a:pt x="1530" y="162"/>
                  </a:lnTo>
                  <a:lnTo>
                    <a:pt x="1530" y="164"/>
                  </a:lnTo>
                  <a:lnTo>
                    <a:pt x="1533" y="164"/>
                  </a:lnTo>
                  <a:lnTo>
                    <a:pt x="1533" y="167"/>
                  </a:lnTo>
                  <a:lnTo>
                    <a:pt x="1533" y="170"/>
                  </a:lnTo>
                  <a:lnTo>
                    <a:pt x="1533" y="172"/>
                  </a:lnTo>
                  <a:lnTo>
                    <a:pt x="1533" y="175"/>
                  </a:lnTo>
                  <a:lnTo>
                    <a:pt x="1533" y="177"/>
                  </a:lnTo>
                  <a:lnTo>
                    <a:pt x="1533" y="180"/>
                  </a:lnTo>
                  <a:lnTo>
                    <a:pt x="1533" y="183"/>
                  </a:lnTo>
                  <a:lnTo>
                    <a:pt x="1533" y="185"/>
                  </a:lnTo>
                  <a:lnTo>
                    <a:pt x="1535" y="185"/>
                  </a:lnTo>
                  <a:lnTo>
                    <a:pt x="1538" y="185"/>
                  </a:lnTo>
                  <a:lnTo>
                    <a:pt x="1538" y="188"/>
                  </a:lnTo>
                  <a:lnTo>
                    <a:pt x="1540" y="188"/>
                  </a:lnTo>
                  <a:lnTo>
                    <a:pt x="1543" y="188"/>
                  </a:lnTo>
                  <a:lnTo>
                    <a:pt x="1546" y="188"/>
                  </a:lnTo>
                  <a:lnTo>
                    <a:pt x="1548" y="190"/>
                  </a:lnTo>
                  <a:lnTo>
                    <a:pt x="1551" y="190"/>
                  </a:lnTo>
                  <a:lnTo>
                    <a:pt x="1551" y="193"/>
                  </a:lnTo>
                  <a:lnTo>
                    <a:pt x="1553" y="193"/>
                  </a:lnTo>
                  <a:lnTo>
                    <a:pt x="1556" y="193"/>
                  </a:lnTo>
                  <a:lnTo>
                    <a:pt x="1559" y="193"/>
                  </a:lnTo>
                  <a:lnTo>
                    <a:pt x="1561" y="193"/>
                  </a:lnTo>
                  <a:lnTo>
                    <a:pt x="1561" y="190"/>
                  </a:lnTo>
                  <a:lnTo>
                    <a:pt x="1564" y="190"/>
                  </a:lnTo>
                  <a:lnTo>
                    <a:pt x="1564" y="193"/>
                  </a:lnTo>
                  <a:lnTo>
                    <a:pt x="1566" y="193"/>
                  </a:lnTo>
                  <a:lnTo>
                    <a:pt x="1569" y="193"/>
                  </a:lnTo>
                  <a:lnTo>
                    <a:pt x="1566" y="193"/>
                  </a:lnTo>
                  <a:lnTo>
                    <a:pt x="1566" y="196"/>
                  </a:lnTo>
                  <a:lnTo>
                    <a:pt x="1564" y="196"/>
                  </a:lnTo>
                  <a:lnTo>
                    <a:pt x="1561" y="196"/>
                  </a:lnTo>
                  <a:lnTo>
                    <a:pt x="1561" y="198"/>
                  </a:lnTo>
                  <a:lnTo>
                    <a:pt x="1561" y="201"/>
                  </a:lnTo>
                  <a:lnTo>
                    <a:pt x="1561" y="203"/>
                  </a:lnTo>
                  <a:lnTo>
                    <a:pt x="1564" y="203"/>
                  </a:lnTo>
                  <a:lnTo>
                    <a:pt x="1564" y="206"/>
                  </a:lnTo>
                  <a:lnTo>
                    <a:pt x="1566" y="206"/>
                  </a:lnTo>
                  <a:lnTo>
                    <a:pt x="1569" y="206"/>
                  </a:lnTo>
                  <a:lnTo>
                    <a:pt x="1569" y="203"/>
                  </a:lnTo>
                  <a:lnTo>
                    <a:pt x="1572" y="203"/>
                  </a:lnTo>
                  <a:lnTo>
                    <a:pt x="1574" y="206"/>
                  </a:lnTo>
                  <a:lnTo>
                    <a:pt x="1574" y="209"/>
                  </a:lnTo>
                  <a:lnTo>
                    <a:pt x="1572" y="209"/>
                  </a:lnTo>
                  <a:lnTo>
                    <a:pt x="1572" y="206"/>
                  </a:lnTo>
                  <a:lnTo>
                    <a:pt x="1569" y="206"/>
                  </a:lnTo>
                  <a:lnTo>
                    <a:pt x="1566" y="206"/>
                  </a:lnTo>
                  <a:lnTo>
                    <a:pt x="1566" y="209"/>
                  </a:lnTo>
                  <a:lnTo>
                    <a:pt x="1564" y="209"/>
                  </a:lnTo>
                  <a:lnTo>
                    <a:pt x="1561" y="209"/>
                  </a:lnTo>
                  <a:lnTo>
                    <a:pt x="1561" y="211"/>
                  </a:lnTo>
                  <a:lnTo>
                    <a:pt x="1559" y="211"/>
                  </a:lnTo>
                  <a:lnTo>
                    <a:pt x="1556" y="211"/>
                  </a:lnTo>
                  <a:lnTo>
                    <a:pt x="1556" y="214"/>
                  </a:lnTo>
                  <a:lnTo>
                    <a:pt x="1553" y="214"/>
                  </a:lnTo>
                  <a:lnTo>
                    <a:pt x="1551" y="214"/>
                  </a:lnTo>
                  <a:lnTo>
                    <a:pt x="1548" y="214"/>
                  </a:lnTo>
                  <a:lnTo>
                    <a:pt x="1548" y="217"/>
                  </a:lnTo>
                  <a:lnTo>
                    <a:pt x="1546" y="217"/>
                  </a:lnTo>
                  <a:lnTo>
                    <a:pt x="1543" y="217"/>
                  </a:lnTo>
                  <a:lnTo>
                    <a:pt x="1540" y="217"/>
                  </a:lnTo>
                  <a:lnTo>
                    <a:pt x="1538" y="217"/>
                  </a:lnTo>
                  <a:lnTo>
                    <a:pt x="1535" y="217"/>
                  </a:lnTo>
                  <a:lnTo>
                    <a:pt x="1535" y="214"/>
                  </a:lnTo>
                  <a:lnTo>
                    <a:pt x="1535" y="217"/>
                  </a:lnTo>
                  <a:lnTo>
                    <a:pt x="1533" y="217"/>
                  </a:lnTo>
                  <a:lnTo>
                    <a:pt x="1530" y="217"/>
                  </a:lnTo>
                  <a:lnTo>
                    <a:pt x="1530" y="219"/>
                  </a:lnTo>
                  <a:lnTo>
                    <a:pt x="1530" y="222"/>
                  </a:lnTo>
                  <a:lnTo>
                    <a:pt x="1530" y="224"/>
                  </a:lnTo>
                  <a:lnTo>
                    <a:pt x="1530" y="227"/>
                  </a:lnTo>
                  <a:lnTo>
                    <a:pt x="1530" y="230"/>
                  </a:lnTo>
                  <a:lnTo>
                    <a:pt x="1530" y="232"/>
                  </a:lnTo>
                  <a:lnTo>
                    <a:pt x="1530" y="235"/>
                  </a:lnTo>
                  <a:lnTo>
                    <a:pt x="1530" y="237"/>
                  </a:lnTo>
                  <a:lnTo>
                    <a:pt x="1530" y="240"/>
                  </a:lnTo>
                  <a:lnTo>
                    <a:pt x="1533" y="240"/>
                  </a:lnTo>
                  <a:lnTo>
                    <a:pt x="1533" y="243"/>
                  </a:lnTo>
                  <a:lnTo>
                    <a:pt x="1533" y="245"/>
                  </a:lnTo>
                  <a:lnTo>
                    <a:pt x="1533" y="248"/>
                  </a:lnTo>
                  <a:lnTo>
                    <a:pt x="1535" y="248"/>
                  </a:lnTo>
                  <a:lnTo>
                    <a:pt x="1535" y="250"/>
                  </a:lnTo>
                  <a:lnTo>
                    <a:pt x="1538" y="250"/>
                  </a:lnTo>
                  <a:lnTo>
                    <a:pt x="1540" y="248"/>
                  </a:lnTo>
                  <a:lnTo>
                    <a:pt x="1543" y="248"/>
                  </a:lnTo>
                  <a:lnTo>
                    <a:pt x="1546" y="248"/>
                  </a:lnTo>
                  <a:lnTo>
                    <a:pt x="1548" y="248"/>
                  </a:lnTo>
                  <a:lnTo>
                    <a:pt x="1551" y="245"/>
                  </a:lnTo>
                  <a:lnTo>
                    <a:pt x="1551" y="248"/>
                  </a:lnTo>
                  <a:lnTo>
                    <a:pt x="1553" y="245"/>
                  </a:lnTo>
                  <a:lnTo>
                    <a:pt x="1553" y="248"/>
                  </a:lnTo>
                  <a:lnTo>
                    <a:pt x="1548" y="248"/>
                  </a:lnTo>
                  <a:lnTo>
                    <a:pt x="1548" y="256"/>
                  </a:lnTo>
                  <a:lnTo>
                    <a:pt x="1551" y="256"/>
                  </a:lnTo>
                  <a:lnTo>
                    <a:pt x="1561" y="253"/>
                  </a:lnTo>
                  <a:lnTo>
                    <a:pt x="1566" y="258"/>
                  </a:lnTo>
                  <a:lnTo>
                    <a:pt x="1569" y="258"/>
                  </a:lnTo>
                  <a:lnTo>
                    <a:pt x="1572" y="256"/>
                  </a:lnTo>
                  <a:lnTo>
                    <a:pt x="1572" y="253"/>
                  </a:lnTo>
                  <a:lnTo>
                    <a:pt x="1574" y="253"/>
                  </a:lnTo>
                  <a:lnTo>
                    <a:pt x="1577" y="250"/>
                  </a:lnTo>
                  <a:lnTo>
                    <a:pt x="1580" y="248"/>
                  </a:lnTo>
                  <a:lnTo>
                    <a:pt x="1582" y="245"/>
                  </a:lnTo>
                  <a:lnTo>
                    <a:pt x="1585" y="245"/>
                  </a:lnTo>
                  <a:lnTo>
                    <a:pt x="1585" y="243"/>
                  </a:lnTo>
                  <a:lnTo>
                    <a:pt x="1587" y="243"/>
                  </a:lnTo>
                  <a:lnTo>
                    <a:pt x="1590" y="243"/>
                  </a:lnTo>
                  <a:lnTo>
                    <a:pt x="1593" y="243"/>
                  </a:lnTo>
                  <a:lnTo>
                    <a:pt x="1593" y="240"/>
                  </a:lnTo>
                  <a:lnTo>
                    <a:pt x="1595" y="240"/>
                  </a:lnTo>
                  <a:lnTo>
                    <a:pt x="1595" y="237"/>
                  </a:lnTo>
                  <a:lnTo>
                    <a:pt x="1595" y="235"/>
                  </a:lnTo>
                  <a:lnTo>
                    <a:pt x="1598" y="235"/>
                  </a:lnTo>
                  <a:lnTo>
                    <a:pt x="1598" y="232"/>
                  </a:lnTo>
                  <a:lnTo>
                    <a:pt x="1600" y="232"/>
                  </a:lnTo>
                  <a:lnTo>
                    <a:pt x="1600" y="230"/>
                  </a:lnTo>
                  <a:lnTo>
                    <a:pt x="1603" y="230"/>
                  </a:lnTo>
                  <a:lnTo>
                    <a:pt x="1603" y="227"/>
                  </a:lnTo>
                  <a:lnTo>
                    <a:pt x="1606" y="227"/>
                  </a:lnTo>
                  <a:lnTo>
                    <a:pt x="1606" y="230"/>
                  </a:lnTo>
                  <a:lnTo>
                    <a:pt x="1606" y="232"/>
                  </a:lnTo>
                  <a:lnTo>
                    <a:pt x="1606" y="235"/>
                  </a:lnTo>
                  <a:lnTo>
                    <a:pt x="1608" y="235"/>
                  </a:lnTo>
                  <a:lnTo>
                    <a:pt x="1608" y="237"/>
                  </a:lnTo>
                  <a:lnTo>
                    <a:pt x="1611" y="237"/>
                  </a:lnTo>
                  <a:lnTo>
                    <a:pt x="1611" y="240"/>
                  </a:lnTo>
                  <a:lnTo>
                    <a:pt x="1611" y="237"/>
                  </a:lnTo>
                  <a:lnTo>
                    <a:pt x="1613" y="237"/>
                  </a:lnTo>
                  <a:lnTo>
                    <a:pt x="1613" y="240"/>
                  </a:lnTo>
                  <a:lnTo>
                    <a:pt x="1616" y="240"/>
                  </a:lnTo>
                  <a:lnTo>
                    <a:pt x="1616" y="243"/>
                  </a:lnTo>
                  <a:lnTo>
                    <a:pt x="1619" y="243"/>
                  </a:lnTo>
                  <a:lnTo>
                    <a:pt x="1619" y="245"/>
                  </a:lnTo>
                  <a:lnTo>
                    <a:pt x="1616" y="245"/>
                  </a:lnTo>
                  <a:lnTo>
                    <a:pt x="1619" y="245"/>
                  </a:lnTo>
                  <a:lnTo>
                    <a:pt x="1619" y="248"/>
                  </a:lnTo>
                  <a:lnTo>
                    <a:pt x="1616" y="248"/>
                  </a:lnTo>
                  <a:lnTo>
                    <a:pt x="1619" y="248"/>
                  </a:lnTo>
                  <a:lnTo>
                    <a:pt x="1616" y="250"/>
                  </a:lnTo>
                  <a:lnTo>
                    <a:pt x="1616" y="253"/>
                  </a:lnTo>
                  <a:lnTo>
                    <a:pt x="1616" y="256"/>
                  </a:lnTo>
                  <a:lnTo>
                    <a:pt x="1616" y="258"/>
                  </a:lnTo>
                  <a:lnTo>
                    <a:pt x="1616" y="261"/>
                  </a:lnTo>
                  <a:lnTo>
                    <a:pt x="1613" y="261"/>
                  </a:lnTo>
                  <a:lnTo>
                    <a:pt x="1616" y="261"/>
                  </a:lnTo>
                  <a:lnTo>
                    <a:pt x="1613" y="261"/>
                  </a:lnTo>
                  <a:lnTo>
                    <a:pt x="1613" y="264"/>
                  </a:lnTo>
                  <a:lnTo>
                    <a:pt x="1616" y="264"/>
                  </a:lnTo>
                  <a:lnTo>
                    <a:pt x="1616" y="266"/>
                  </a:lnTo>
                  <a:lnTo>
                    <a:pt x="1619" y="266"/>
                  </a:lnTo>
                  <a:lnTo>
                    <a:pt x="1621" y="266"/>
                  </a:lnTo>
                  <a:lnTo>
                    <a:pt x="1621" y="269"/>
                  </a:lnTo>
                  <a:lnTo>
                    <a:pt x="1621" y="271"/>
                  </a:lnTo>
                  <a:lnTo>
                    <a:pt x="1624" y="271"/>
                  </a:lnTo>
                  <a:lnTo>
                    <a:pt x="1621" y="271"/>
                  </a:lnTo>
                  <a:lnTo>
                    <a:pt x="1621" y="274"/>
                  </a:lnTo>
                  <a:lnTo>
                    <a:pt x="1621" y="277"/>
                  </a:lnTo>
                  <a:lnTo>
                    <a:pt x="1624" y="277"/>
                  </a:lnTo>
                  <a:lnTo>
                    <a:pt x="1624" y="279"/>
                  </a:lnTo>
                  <a:lnTo>
                    <a:pt x="1626" y="279"/>
                  </a:lnTo>
                  <a:lnTo>
                    <a:pt x="1626" y="282"/>
                  </a:lnTo>
                  <a:lnTo>
                    <a:pt x="1626" y="284"/>
                  </a:lnTo>
                  <a:lnTo>
                    <a:pt x="1629" y="284"/>
                  </a:lnTo>
                  <a:lnTo>
                    <a:pt x="1629" y="287"/>
                  </a:lnTo>
                  <a:lnTo>
                    <a:pt x="1632" y="287"/>
                  </a:lnTo>
                  <a:lnTo>
                    <a:pt x="1632" y="290"/>
                  </a:lnTo>
                  <a:lnTo>
                    <a:pt x="1632" y="292"/>
                  </a:lnTo>
                  <a:lnTo>
                    <a:pt x="1634" y="292"/>
                  </a:lnTo>
                  <a:lnTo>
                    <a:pt x="1634" y="295"/>
                  </a:lnTo>
                  <a:lnTo>
                    <a:pt x="1634" y="297"/>
                  </a:lnTo>
                  <a:lnTo>
                    <a:pt x="1632" y="297"/>
                  </a:lnTo>
                  <a:lnTo>
                    <a:pt x="1632" y="300"/>
                  </a:lnTo>
                  <a:lnTo>
                    <a:pt x="1629" y="300"/>
                  </a:lnTo>
                  <a:lnTo>
                    <a:pt x="1629" y="303"/>
                  </a:lnTo>
                  <a:lnTo>
                    <a:pt x="1629" y="300"/>
                  </a:lnTo>
                  <a:lnTo>
                    <a:pt x="1626" y="300"/>
                  </a:lnTo>
                  <a:lnTo>
                    <a:pt x="1624" y="300"/>
                  </a:lnTo>
                  <a:lnTo>
                    <a:pt x="1621" y="300"/>
                  </a:lnTo>
                  <a:lnTo>
                    <a:pt x="1616" y="300"/>
                  </a:lnTo>
                  <a:lnTo>
                    <a:pt x="1613" y="300"/>
                  </a:lnTo>
                  <a:lnTo>
                    <a:pt x="1611" y="297"/>
                  </a:lnTo>
                  <a:lnTo>
                    <a:pt x="1600" y="297"/>
                  </a:lnTo>
                  <a:lnTo>
                    <a:pt x="1600" y="295"/>
                  </a:lnTo>
                  <a:lnTo>
                    <a:pt x="1598" y="295"/>
                  </a:lnTo>
                  <a:lnTo>
                    <a:pt x="1595" y="292"/>
                  </a:lnTo>
                  <a:lnTo>
                    <a:pt x="1587" y="284"/>
                  </a:lnTo>
                  <a:lnTo>
                    <a:pt x="1585" y="284"/>
                  </a:lnTo>
                  <a:lnTo>
                    <a:pt x="1585" y="282"/>
                  </a:lnTo>
                  <a:lnTo>
                    <a:pt x="1582" y="282"/>
                  </a:lnTo>
                  <a:lnTo>
                    <a:pt x="1580" y="279"/>
                  </a:lnTo>
                  <a:lnTo>
                    <a:pt x="1577" y="279"/>
                  </a:lnTo>
                  <a:lnTo>
                    <a:pt x="1577" y="277"/>
                  </a:lnTo>
                  <a:lnTo>
                    <a:pt x="1574" y="277"/>
                  </a:lnTo>
                  <a:lnTo>
                    <a:pt x="1574" y="274"/>
                  </a:lnTo>
                  <a:lnTo>
                    <a:pt x="1572" y="274"/>
                  </a:lnTo>
                  <a:lnTo>
                    <a:pt x="1572" y="271"/>
                  </a:lnTo>
                  <a:lnTo>
                    <a:pt x="1569" y="271"/>
                  </a:lnTo>
                  <a:lnTo>
                    <a:pt x="1569" y="274"/>
                  </a:lnTo>
                  <a:lnTo>
                    <a:pt x="1566" y="274"/>
                  </a:lnTo>
                  <a:lnTo>
                    <a:pt x="1566" y="277"/>
                  </a:lnTo>
                  <a:lnTo>
                    <a:pt x="1564" y="277"/>
                  </a:lnTo>
                  <a:lnTo>
                    <a:pt x="1564" y="279"/>
                  </a:lnTo>
                  <a:lnTo>
                    <a:pt x="1564" y="282"/>
                  </a:lnTo>
                  <a:lnTo>
                    <a:pt x="1566" y="282"/>
                  </a:lnTo>
                  <a:lnTo>
                    <a:pt x="1569" y="282"/>
                  </a:lnTo>
                  <a:lnTo>
                    <a:pt x="1566" y="282"/>
                  </a:lnTo>
                  <a:lnTo>
                    <a:pt x="1564" y="282"/>
                  </a:lnTo>
                  <a:lnTo>
                    <a:pt x="1561" y="282"/>
                  </a:lnTo>
                  <a:lnTo>
                    <a:pt x="1561" y="284"/>
                  </a:lnTo>
                  <a:lnTo>
                    <a:pt x="1561" y="287"/>
                  </a:lnTo>
                  <a:lnTo>
                    <a:pt x="1561" y="290"/>
                  </a:lnTo>
                  <a:lnTo>
                    <a:pt x="1561" y="292"/>
                  </a:lnTo>
                  <a:lnTo>
                    <a:pt x="1561" y="295"/>
                  </a:lnTo>
                  <a:lnTo>
                    <a:pt x="1564" y="295"/>
                  </a:lnTo>
                  <a:lnTo>
                    <a:pt x="1564" y="297"/>
                  </a:lnTo>
                  <a:lnTo>
                    <a:pt x="1566" y="297"/>
                  </a:lnTo>
                  <a:lnTo>
                    <a:pt x="1569" y="297"/>
                  </a:lnTo>
                  <a:lnTo>
                    <a:pt x="1569" y="300"/>
                  </a:lnTo>
                  <a:lnTo>
                    <a:pt x="1572" y="300"/>
                  </a:lnTo>
                  <a:lnTo>
                    <a:pt x="1574" y="300"/>
                  </a:lnTo>
                  <a:lnTo>
                    <a:pt x="1574" y="303"/>
                  </a:lnTo>
                  <a:lnTo>
                    <a:pt x="1577" y="303"/>
                  </a:lnTo>
                  <a:lnTo>
                    <a:pt x="1577" y="305"/>
                  </a:lnTo>
                  <a:lnTo>
                    <a:pt x="1580" y="305"/>
                  </a:lnTo>
                  <a:lnTo>
                    <a:pt x="1577" y="305"/>
                  </a:lnTo>
                  <a:lnTo>
                    <a:pt x="1577" y="303"/>
                  </a:lnTo>
                  <a:lnTo>
                    <a:pt x="1574" y="303"/>
                  </a:lnTo>
                  <a:lnTo>
                    <a:pt x="1572" y="303"/>
                  </a:lnTo>
                  <a:lnTo>
                    <a:pt x="1572" y="305"/>
                  </a:lnTo>
                  <a:lnTo>
                    <a:pt x="1572" y="303"/>
                  </a:lnTo>
                  <a:lnTo>
                    <a:pt x="1572" y="305"/>
                  </a:lnTo>
                  <a:lnTo>
                    <a:pt x="1572" y="303"/>
                  </a:lnTo>
                  <a:lnTo>
                    <a:pt x="1569" y="303"/>
                  </a:lnTo>
                  <a:lnTo>
                    <a:pt x="1566" y="303"/>
                  </a:lnTo>
                  <a:lnTo>
                    <a:pt x="1566" y="305"/>
                  </a:lnTo>
                  <a:lnTo>
                    <a:pt x="1564" y="305"/>
                  </a:lnTo>
                  <a:lnTo>
                    <a:pt x="1564" y="308"/>
                  </a:lnTo>
                  <a:lnTo>
                    <a:pt x="1564" y="311"/>
                  </a:lnTo>
                  <a:lnTo>
                    <a:pt x="1561" y="311"/>
                  </a:lnTo>
                  <a:lnTo>
                    <a:pt x="1561" y="313"/>
                  </a:lnTo>
                  <a:lnTo>
                    <a:pt x="1561" y="316"/>
                  </a:lnTo>
                  <a:lnTo>
                    <a:pt x="1559" y="316"/>
                  </a:lnTo>
                  <a:lnTo>
                    <a:pt x="1559" y="318"/>
                  </a:lnTo>
                  <a:lnTo>
                    <a:pt x="1559" y="321"/>
                  </a:lnTo>
                  <a:lnTo>
                    <a:pt x="1559" y="324"/>
                  </a:lnTo>
                  <a:lnTo>
                    <a:pt x="1559" y="326"/>
                  </a:lnTo>
                  <a:lnTo>
                    <a:pt x="1559" y="329"/>
                  </a:lnTo>
                  <a:lnTo>
                    <a:pt x="1559" y="331"/>
                  </a:lnTo>
                  <a:lnTo>
                    <a:pt x="1559" y="334"/>
                  </a:lnTo>
                  <a:lnTo>
                    <a:pt x="1561" y="334"/>
                  </a:lnTo>
                  <a:lnTo>
                    <a:pt x="1561" y="337"/>
                  </a:lnTo>
                  <a:lnTo>
                    <a:pt x="1561" y="339"/>
                  </a:lnTo>
                  <a:lnTo>
                    <a:pt x="1561" y="342"/>
                  </a:lnTo>
                  <a:lnTo>
                    <a:pt x="1564" y="345"/>
                  </a:lnTo>
                  <a:lnTo>
                    <a:pt x="1564" y="347"/>
                  </a:lnTo>
                  <a:lnTo>
                    <a:pt x="1564" y="350"/>
                  </a:lnTo>
                  <a:lnTo>
                    <a:pt x="1566" y="350"/>
                  </a:lnTo>
                  <a:lnTo>
                    <a:pt x="1569" y="350"/>
                  </a:lnTo>
                  <a:lnTo>
                    <a:pt x="1569" y="352"/>
                  </a:lnTo>
                  <a:lnTo>
                    <a:pt x="1572" y="352"/>
                  </a:lnTo>
                  <a:lnTo>
                    <a:pt x="1572" y="355"/>
                  </a:lnTo>
                  <a:lnTo>
                    <a:pt x="1574" y="355"/>
                  </a:lnTo>
                  <a:lnTo>
                    <a:pt x="1574" y="358"/>
                  </a:lnTo>
                  <a:lnTo>
                    <a:pt x="1577" y="358"/>
                  </a:lnTo>
                  <a:lnTo>
                    <a:pt x="1577" y="360"/>
                  </a:lnTo>
                  <a:lnTo>
                    <a:pt x="1577" y="358"/>
                  </a:lnTo>
                  <a:lnTo>
                    <a:pt x="1580" y="360"/>
                  </a:lnTo>
                  <a:lnTo>
                    <a:pt x="1580" y="358"/>
                  </a:lnTo>
                  <a:lnTo>
                    <a:pt x="1580" y="360"/>
                  </a:lnTo>
                  <a:lnTo>
                    <a:pt x="1580" y="358"/>
                  </a:lnTo>
                  <a:lnTo>
                    <a:pt x="1582" y="358"/>
                  </a:lnTo>
                  <a:lnTo>
                    <a:pt x="1585" y="358"/>
                  </a:lnTo>
                  <a:lnTo>
                    <a:pt x="1587" y="358"/>
                  </a:lnTo>
                  <a:lnTo>
                    <a:pt x="1590" y="358"/>
                  </a:lnTo>
                  <a:lnTo>
                    <a:pt x="1593" y="358"/>
                  </a:lnTo>
                  <a:lnTo>
                    <a:pt x="1593" y="360"/>
                  </a:lnTo>
                  <a:lnTo>
                    <a:pt x="1593" y="363"/>
                  </a:lnTo>
                  <a:lnTo>
                    <a:pt x="1595" y="363"/>
                  </a:lnTo>
                  <a:lnTo>
                    <a:pt x="1593" y="363"/>
                  </a:lnTo>
                  <a:lnTo>
                    <a:pt x="1593" y="365"/>
                  </a:lnTo>
                  <a:lnTo>
                    <a:pt x="1595" y="365"/>
                  </a:lnTo>
                  <a:lnTo>
                    <a:pt x="1595" y="368"/>
                  </a:lnTo>
                  <a:lnTo>
                    <a:pt x="1593" y="368"/>
                  </a:lnTo>
                  <a:lnTo>
                    <a:pt x="1593" y="371"/>
                  </a:lnTo>
                  <a:lnTo>
                    <a:pt x="1590" y="373"/>
                  </a:lnTo>
                  <a:lnTo>
                    <a:pt x="1590" y="376"/>
                  </a:lnTo>
                  <a:lnTo>
                    <a:pt x="1590" y="378"/>
                  </a:lnTo>
                  <a:lnTo>
                    <a:pt x="1587" y="378"/>
                  </a:lnTo>
                  <a:lnTo>
                    <a:pt x="1587" y="381"/>
                  </a:lnTo>
                  <a:lnTo>
                    <a:pt x="1590" y="381"/>
                  </a:lnTo>
                  <a:lnTo>
                    <a:pt x="1590" y="384"/>
                  </a:lnTo>
                  <a:lnTo>
                    <a:pt x="1590" y="386"/>
                  </a:lnTo>
                  <a:lnTo>
                    <a:pt x="1593" y="386"/>
                  </a:lnTo>
                  <a:lnTo>
                    <a:pt x="1590" y="386"/>
                  </a:lnTo>
                  <a:lnTo>
                    <a:pt x="1590" y="389"/>
                  </a:lnTo>
                  <a:lnTo>
                    <a:pt x="1587" y="389"/>
                  </a:lnTo>
                  <a:lnTo>
                    <a:pt x="1587" y="392"/>
                  </a:lnTo>
                  <a:lnTo>
                    <a:pt x="1585" y="392"/>
                  </a:lnTo>
                  <a:lnTo>
                    <a:pt x="1585" y="394"/>
                  </a:lnTo>
                  <a:lnTo>
                    <a:pt x="1587" y="394"/>
                  </a:lnTo>
                  <a:lnTo>
                    <a:pt x="1587" y="397"/>
                  </a:lnTo>
                  <a:lnTo>
                    <a:pt x="1590" y="397"/>
                  </a:lnTo>
                  <a:lnTo>
                    <a:pt x="1590" y="399"/>
                  </a:lnTo>
                  <a:lnTo>
                    <a:pt x="1590" y="402"/>
                  </a:lnTo>
                  <a:lnTo>
                    <a:pt x="1593" y="402"/>
                  </a:lnTo>
                  <a:lnTo>
                    <a:pt x="1593" y="405"/>
                  </a:lnTo>
                  <a:lnTo>
                    <a:pt x="1595" y="405"/>
                  </a:lnTo>
                  <a:lnTo>
                    <a:pt x="1593" y="405"/>
                  </a:lnTo>
                  <a:lnTo>
                    <a:pt x="1595" y="405"/>
                  </a:lnTo>
                  <a:lnTo>
                    <a:pt x="1595" y="407"/>
                  </a:lnTo>
                  <a:lnTo>
                    <a:pt x="1598" y="407"/>
                  </a:lnTo>
                  <a:lnTo>
                    <a:pt x="1598" y="410"/>
                  </a:lnTo>
                  <a:lnTo>
                    <a:pt x="1598" y="412"/>
                  </a:lnTo>
                  <a:lnTo>
                    <a:pt x="1600" y="412"/>
                  </a:lnTo>
                  <a:lnTo>
                    <a:pt x="1603" y="412"/>
                  </a:lnTo>
                  <a:lnTo>
                    <a:pt x="1600" y="412"/>
                  </a:lnTo>
                  <a:lnTo>
                    <a:pt x="1603" y="412"/>
                  </a:lnTo>
                  <a:lnTo>
                    <a:pt x="1600" y="412"/>
                  </a:lnTo>
                  <a:lnTo>
                    <a:pt x="1603" y="412"/>
                  </a:lnTo>
                  <a:lnTo>
                    <a:pt x="1603" y="415"/>
                  </a:lnTo>
                  <a:lnTo>
                    <a:pt x="1600" y="415"/>
                  </a:lnTo>
                  <a:lnTo>
                    <a:pt x="1600" y="418"/>
                  </a:lnTo>
                  <a:lnTo>
                    <a:pt x="1598" y="418"/>
                  </a:lnTo>
                  <a:lnTo>
                    <a:pt x="1595" y="418"/>
                  </a:lnTo>
                  <a:lnTo>
                    <a:pt x="1593" y="418"/>
                  </a:lnTo>
                  <a:lnTo>
                    <a:pt x="1590" y="418"/>
                  </a:lnTo>
                  <a:lnTo>
                    <a:pt x="1587" y="418"/>
                  </a:lnTo>
                  <a:lnTo>
                    <a:pt x="1587" y="420"/>
                  </a:lnTo>
                  <a:lnTo>
                    <a:pt x="1587" y="423"/>
                  </a:lnTo>
                  <a:lnTo>
                    <a:pt x="1585" y="423"/>
                  </a:lnTo>
                  <a:lnTo>
                    <a:pt x="1587" y="423"/>
                  </a:lnTo>
                  <a:lnTo>
                    <a:pt x="1585" y="423"/>
                  </a:lnTo>
                  <a:lnTo>
                    <a:pt x="1585" y="425"/>
                  </a:lnTo>
                  <a:lnTo>
                    <a:pt x="1585" y="428"/>
                  </a:lnTo>
                  <a:lnTo>
                    <a:pt x="1585" y="431"/>
                  </a:lnTo>
                  <a:lnTo>
                    <a:pt x="1582" y="431"/>
                  </a:lnTo>
                  <a:lnTo>
                    <a:pt x="1582" y="433"/>
                  </a:lnTo>
                  <a:lnTo>
                    <a:pt x="1582" y="436"/>
                  </a:lnTo>
                  <a:lnTo>
                    <a:pt x="1582" y="439"/>
                  </a:lnTo>
                  <a:lnTo>
                    <a:pt x="1582" y="441"/>
                  </a:lnTo>
                  <a:lnTo>
                    <a:pt x="1582" y="444"/>
                  </a:lnTo>
                  <a:lnTo>
                    <a:pt x="1585" y="444"/>
                  </a:lnTo>
                  <a:lnTo>
                    <a:pt x="1587" y="444"/>
                  </a:lnTo>
                  <a:lnTo>
                    <a:pt x="1587" y="446"/>
                  </a:lnTo>
                  <a:lnTo>
                    <a:pt x="1587" y="444"/>
                  </a:lnTo>
                  <a:lnTo>
                    <a:pt x="1587" y="446"/>
                  </a:lnTo>
                  <a:lnTo>
                    <a:pt x="1590" y="446"/>
                  </a:lnTo>
                  <a:lnTo>
                    <a:pt x="1587" y="446"/>
                  </a:lnTo>
                  <a:lnTo>
                    <a:pt x="1590" y="446"/>
                  </a:lnTo>
                  <a:lnTo>
                    <a:pt x="1590" y="449"/>
                  </a:lnTo>
                  <a:lnTo>
                    <a:pt x="1587" y="449"/>
                  </a:lnTo>
                  <a:lnTo>
                    <a:pt x="1587" y="452"/>
                  </a:lnTo>
                  <a:lnTo>
                    <a:pt x="1590" y="452"/>
                  </a:lnTo>
                  <a:lnTo>
                    <a:pt x="1590" y="454"/>
                  </a:lnTo>
                  <a:lnTo>
                    <a:pt x="1590" y="457"/>
                  </a:lnTo>
                  <a:lnTo>
                    <a:pt x="1587" y="457"/>
                  </a:lnTo>
                  <a:lnTo>
                    <a:pt x="1587" y="462"/>
                  </a:lnTo>
                  <a:lnTo>
                    <a:pt x="1587" y="465"/>
                  </a:lnTo>
                  <a:lnTo>
                    <a:pt x="1587" y="467"/>
                  </a:lnTo>
                  <a:lnTo>
                    <a:pt x="1587" y="473"/>
                  </a:lnTo>
                  <a:lnTo>
                    <a:pt x="1587" y="483"/>
                  </a:lnTo>
                  <a:lnTo>
                    <a:pt x="1585" y="483"/>
                  </a:lnTo>
                  <a:lnTo>
                    <a:pt x="1587" y="483"/>
                  </a:lnTo>
                  <a:lnTo>
                    <a:pt x="1587" y="486"/>
                  </a:lnTo>
                  <a:lnTo>
                    <a:pt x="1585" y="486"/>
                  </a:lnTo>
                  <a:lnTo>
                    <a:pt x="1585" y="488"/>
                  </a:lnTo>
                  <a:lnTo>
                    <a:pt x="1585" y="491"/>
                  </a:lnTo>
                  <a:lnTo>
                    <a:pt x="1582" y="491"/>
                  </a:lnTo>
                  <a:lnTo>
                    <a:pt x="1585" y="491"/>
                  </a:lnTo>
                  <a:lnTo>
                    <a:pt x="1585" y="493"/>
                  </a:lnTo>
                  <a:lnTo>
                    <a:pt x="1585" y="496"/>
                  </a:lnTo>
                  <a:lnTo>
                    <a:pt x="1587" y="496"/>
                  </a:lnTo>
                  <a:lnTo>
                    <a:pt x="1587" y="499"/>
                  </a:lnTo>
                  <a:lnTo>
                    <a:pt x="1590" y="499"/>
                  </a:lnTo>
                  <a:lnTo>
                    <a:pt x="1590" y="501"/>
                  </a:lnTo>
                  <a:lnTo>
                    <a:pt x="1593" y="501"/>
                  </a:lnTo>
                  <a:lnTo>
                    <a:pt x="1593" y="504"/>
                  </a:lnTo>
                  <a:lnTo>
                    <a:pt x="1593" y="506"/>
                  </a:lnTo>
                  <a:lnTo>
                    <a:pt x="1590" y="506"/>
                  </a:lnTo>
                  <a:lnTo>
                    <a:pt x="1590" y="509"/>
                  </a:lnTo>
                  <a:lnTo>
                    <a:pt x="1590" y="506"/>
                  </a:lnTo>
                  <a:lnTo>
                    <a:pt x="1587" y="506"/>
                  </a:lnTo>
                  <a:lnTo>
                    <a:pt x="1585" y="506"/>
                  </a:lnTo>
                  <a:lnTo>
                    <a:pt x="1585" y="509"/>
                  </a:lnTo>
                  <a:lnTo>
                    <a:pt x="1582" y="509"/>
                  </a:lnTo>
                  <a:lnTo>
                    <a:pt x="1582" y="512"/>
                  </a:lnTo>
                  <a:lnTo>
                    <a:pt x="1580" y="514"/>
                  </a:lnTo>
                  <a:lnTo>
                    <a:pt x="1580" y="517"/>
                  </a:lnTo>
                  <a:lnTo>
                    <a:pt x="1582" y="517"/>
                  </a:lnTo>
                  <a:lnTo>
                    <a:pt x="1582" y="520"/>
                  </a:lnTo>
                  <a:lnTo>
                    <a:pt x="1582" y="522"/>
                  </a:lnTo>
                  <a:lnTo>
                    <a:pt x="1582" y="525"/>
                  </a:lnTo>
                  <a:lnTo>
                    <a:pt x="1585" y="525"/>
                  </a:lnTo>
                  <a:lnTo>
                    <a:pt x="1587" y="525"/>
                  </a:lnTo>
                  <a:lnTo>
                    <a:pt x="1587" y="522"/>
                  </a:lnTo>
                  <a:lnTo>
                    <a:pt x="1590" y="522"/>
                  </a:lnTo>
                  <a:lnTo>
                    <a:pt x="1587" y="522"/>
                  </a:lnTo>
                  <a:lnTo>
                    <a:pt x="1587" y="525"/>
                  </a:lnTo>
                  <a:lnTo>
                    <a:pt x="1585" y="525"/>
                  </a:lnTo>
                  <a:lnTo>
                    <a:pt x="1582" y="525"/>
                  </a:lnTo>
                  <a:lnTo>
                    <a:pt x="1585" y="525"/>
                  </a:lnTo>
                  <a:lnTo>
                    <a:pt x="1585" y="527"/>
                  </a:lnTo>
                  <a:lnTo>
                    <a:pt x="1587" y="527"/>
                  </a:lnTo>
                  <a:lnTo>
                    <a:pt x="1590" y="527"/>
                  </a:lnTo>
                  <a:lnTo>
                    <a:pt x="1593" y="527"/>
                  </a:lnTo>
                  <a:lnTo>
                    <a:pt x="1593" y="525"/>
                  </a:lnTo>
                  <a:lnTo>
                    <a:pt x="1595" y="525"/>
                  </a:lnTo>
                  <a:lnTo>
                    <a:pt x="1598" y="525"/>
                  </a:lnTo>
                  <a:lnTo>
                    <a:pt x="1598" y="527"/>
                  </a:lnTo>
                  <a:lnTo>
                    <a:pt x="1598" y="530"/>
                  </a:lnTo>
                  <a:lnTo>
                    <a:pt x="1595" y="530"/>
                  </a:lnTo>
                  <a:lnTo>
                    <a:pt x="1593" y="530"/>
                  </a:lnTo>
                  <a:lnTo>
                    <a:pt x="1593" y="527"/>
                  </a:lnTo>
                  <a:lnTo>
                    <a:pt x="1590" y="527"/>
                  </a:lnTo>
                  <a:lnTo>
                    <a:pt x="1587" y="527"/>
                  </a:lnTo>
                  <a:lnTo>
                    <a:pt x="1587" y="530"/>
                  </a:lnTo>
                  <a:lnTo>
                    <a:pt x="1587" y="527"/>
                  </a:lnTo>
                  <a:lnTo>
                    <a:pt x="1587" y="530"/>
                  </a:lnTo>
                  <a:lnTo>
                    <a:pt x="1587" y="527"/>
                  </a:lnTo>
                  <a:lnTo>
                    <a:pt x="1585" y="527"/>
                  </a:lnTo>
                  <a:lnTo>
                    <a:pt x="1585" y="530"/>
                  </a:lnTo>
                  <a:lnTo>
                    <a:pt x="1585" y="527"/>
                  </a:lnTo>
                  <a:lnTo>
                    <a:pt x="1582" y="527"/>
                  </a:lnTo>
                  <a:lnTo>
                    <a:pt x="1580" y="527"/>
                  </a:lnTo>
                  <a:lnTo>
                    <a:pt x="1580" y="530"/>
                  </a:lnTo>
                  <a:lnTo>
                    <a:pt x="1577" y="530"/>
                  </a:lnTo>
                  <a:lnTo>
                    <a:pt x="1574" y="530"/>
                  </a:lnTo>
                  <a:lnTo>
                    <a:pt x="1574" y="527"/>
                  </a:lnTo>
                  <a:lnTo>
                    <a:pt x="1574" y="525"/>
                  </a:lnTo>
                  <a:lnTo>
                    <a:pt x="1572" y="525"/>
                  </a:lnTo>
                  <a:lnTo>
                    <a:pt x="1569" y="525"/>
                  </a:lnTo>
                  <a:lnTo>
                    <a:pt x="1566" y="525"/>
                  </a:lnTo>
                  <a:lnTo>
                    <a:pt x="1564" y="525"/>
                  </a:lnTo>
                  <a:lnTo>
                    <a:pt x="1564" y="527"/>
                  </a:lnTo>
                  <a:lnTo>
                    <a:pt x="1564" y="525"/>
                  </a:lnTo>
                  <a:lnTo>
                    <a:pt x="1564" y="527"/>
                  </a:lnTo>
                  <a:lnTo>
                    <a:pt x="1561" y="527"/>
                  </a:lnTo>
                  <a:lnTo>
                    <a:pt x="1559" y="527"/>
                  </a:lnTo>
                  <a:lnTo>
                    <a:pt x="1556" y="527"/>
                  </a:lnTo>
                  <a:lnTo>
                    <a:pt x="1556" y="530"/>
                  </a:lnTo>
                  <a:lnTo>
                    <a:pt x="1553" y="530"/>
                  </a:lnTo>
                  <a:lnTo>
                    <a:pt x="1551" y="533"/>
                  </a:lnTo>
                  <a:lnTo>
                    <a:pt x="1548" y="533"/>
                  </a:lnTo>
                  <a:lnTo>
                    <a:pt x="1546" y="533"/>
                  </a:lnTo>
                  <a:lnTo>
                    <a:pt x="1546" y="535"/>
                  </a:lnTo>
                  <a:lnTo>
                    <a:pt x="1546" y="533"/>
                  </a:lnTo>
                  <a:lnTo>
                    <a:pt x="1546" y="535"/>
                  </a:lnTo>
                  <a:lnTo>
                    <a:pt x="1543" y="535"/>
                  </a:lnTo>
                  <a:lnTo>
                    <a:pt x="1540" y="535"/>
                  </a:lnTo>
                  <a:lnTo>
                    <a:pt x="1540" y="533"/>
                  </a:lnTo>
                  <a:lnTo>
                    <a:pt x="1538" y="533"/>
                  </a:lnTo>
                  <a:lnTo>
                    <a:pt x="1535" y="533"/>
                  </a:lnTo>
                  <a:lnTo>
                    <a:pt x="1533" y="533"/>
                  </a:lnTo>
                  <a:lnTo>
                    <a:pt x="1533" y="535"/>
                  </a:lnTo>
                  <a:lnTo>
                    <a:pt x="1530" y="535"/>
                  </a:lnTo>
                  <a:lnTo>
                    <a:pt x="1527" y="535"/>
                  </a:lnTo>
                  <a:lnTo>
                    <a:pt x="1525" y="535"/>
                  </a:lnTo>
                  <a:lnTo>
                    <a:pt x="1522" y="535"/>
                  </a:lnTo>
                  <a:lnTo>
                    <a:pt x="1519" y="535"/>
                  </a:lnTo>
                  <a:lnTo>
                    <a:pt x="1517" y="535"/>
                  </a:lnTo>
                  <a:lnTo>
                    <a:pt x="1517" y="533"/>
                  </a:lnTo>
                  <a:lnTo>
                    <a:pt x="1514" y="533"/>
                  </a:lnTo>
                  <a:lnTo>
                    <a:pt x="1514" y="530"/>
                  </a:lnTo>
                  <a:lnTo>
                    <a:pt x="1514" y="527"/>
                  </a:lnTo>
                  <a:lnTo>
                    <a:pt x="1512" y="527"/>
                  </a:lnTo>
                  <a:lnTo>
                    <a:pt x="1509" y="527"/>
                  </a:lnTo>
                  <a:lnTo>
                    <a:pt x="1506" y="527"/>
                  </a:lnTo>
                  <a:lnTo>
                    <a:pt x="1504" y="527"/>
                  </a:lnTo>
                  <a:lnTo>
                    <a:pt x="1504" y="525"/>
                  </a:lnTo>
                  <a:lnTo>
                    <a:pt x="1501" y="525"/>
                  </a:lnTo>
                  <a:lnTo>
                    <a:pt x="1499" y="525"/>
                  </a:lnTo>
                  <a:lnTo>
                    <a:pt x="1499" y="522"/>
                  </a:lnTo>
                  <a:lnTo>
                    <a:pt x="1496" y="522"/>
                  </a:lnTo>
                  <a:lnTo>
                    <a:pt x="1496" y="525"/>
                  </a:lnTo>
                  <a:lnTo>
                    <a:pt x="1496" y="522"/>
                  </a:lnTo>
                  <a:lnTo>
                    <a:pt x="1493" y="522"/>
                  </a:lnTo>
                  <a:lnTo>
                    <a:pt x="1491" y="522"/>
                  </a:lnTo>
                  <a:lnTo>
                    <a:pt x="1488" y="522"/>
                  </a:lnTo>
                  <a:lnTo>
                    <a:pt x="1491" y="522"/>
                  </a:lnTo>
                  <a:lnTo>
                    <a:pt x="1488" y="522"/>
                  </a:lnTo>
                  <a:lnTo>
                    <a:pt x="1488" y="520"/>
                  </a:lnTo>
                  <a:lnTo>
                    <a:pt x="1486" y="520"/>
                  </a:lnTo>
                  <a:lnTo>
                    <a:pt x="1486" y="517"/>
                  </a:lnTo>
                  <a:lnTo>
                    <a:pt x="1488" y="517"/>
                  </a:lnTo>
                  <a:lnTo>
                    <a:pt x="1488" y="514"/>
                  </a:lnTo>
                  <a:lnTo>
                    <a:pt x="1488" y="512"/>
                  </a:lnTo>
                  <a:lnTo>
                    <a:pt x="1488" y="509"/>
                  </a:lnTo>
                  <a:lnTo>
                    <a:pt x="1488" y="506"/>
                  </a:lnTo>
                  <a:lnTo>
                    <a:pt x="1486" y="506"/>
                  </a:lnTo>
                  <a:lnTo>
                    <a:pt x="1486" y="504"/>
                  </a:lnTo>
                  <a:lnTo>
                    <a:pt x="1483" y="504"/>
                  </a:lnTo>
                  <a:lnTo>
                    <a:pt x="1483" y="501"/>
                  </a:lnTo>
                  <a:lnTo>
                    <a:pt x="1480" y="501"/>
                  </a:lnTo>
                  <a:lnTo>
                    <a:pt x="1478" y="501"/>
                  </a:lnTo>
                  <a:lnTo>
                    <a:pt x="1478" y="504"/>
                  </a:lnTo>
                  <a:lnTo>
                    <a:pt x="1475" y="504"/>
                  </a:lnTo>
                  <a:lnTo>
                    <a:pt x="1475" y="501"/>
                  </a:lnTo>
                  <a:lnTo>
                    <a:pt x="1472" y="501"/>
                  </a:lnTo>
                  <a:lnTo>
                    <a:pt x="1470" y="501"/>
                  </a:lnTo>
                  <a:lnTo>
                    <a:pt x="1467" y="501"/>
                  </a:lnTo>
                  <a:lnTo>
                    <a:pt x="1467" y="499"/>
                  </a:lnTo>
                  <a:lnTo>
                    <a:pt x="1465" y="499"/>
                  </a:lnTo>
                  <a:lnTo>
                    <a:pt x="1462" y="499"/>
                  </a:lnTo>
                  <a:lnTo>
                    <a:pt x="1462" y="496"/>
                  </a:lnTo>
                  <a:lnTo>
                    <a:pt x="1459" y="496"/>
                  </a:lnTo>
                  <a:lnTo>
                    <a:pt x="1459" y="499"/>
                  </a:lnTo>
                  <a:lnTo>
                    <a:pt x="1459" y="496"/>
                  </a:lnTo>
                  <a:lnTo>
                    <a:pt x="1459" y="499"/>
                  </a:lnTo>
                  <a:lnTo>
                    <a:pt x="1457" y="499"/>
                  </a:lnTo>
                  <a:lnTo>
                    <a:pt x="1457" y="496"/>
                  </a:lnTo>
                  <a:lnTo>
                    <a:pt x="1459" y="496"/>
                  </a:lnTo>
                  <a:lnTo>
                    <a:pt x="1457" y="496"/>
                  </a:lnTo>
                  <a:lnTo>
                    <a:pt x="1454" y="496"/>
                  </a:lnTo>
                  <a:lnTo>
                    <a:pt x="1452" y="496"/>
                  </a:lnTo>
                  <a:lnTo>
                    <a:pt x="1452" y="493"/>
                  </a:lnTo>
                  <a:lnTo>
                    <a:pt x="1452" y="491"/>
                  </a:lnTo>
                  <a:lnTo>
                    <a:pt x="1449" y="491"/>
                  </a:lnTo>
                  <a:lnTo>
                    <a:pt x="1446" y="491"/>
                  </a:lnTo>
                  <a:lnTo>
                    <a:pt x="1449" y="491"/>
                  </a:lnTo>
                  <a:lnTo>
                    <a:pt x="1446" y="491"/>
                  </a:lnTo>
                  <a:lnTo>
                    <a:pt x="1449" y="491"/>
                  </a:lnTo>
                  <a:lnTo>
                    <a:pt x="1446" y="488"/>
                  </a:lnTo>
                  <a:lnTo>
                    <a:pt x="1444" y="488"/>
                  </a:lnTo>
                  <a:lnTo>
                    <a:pt x="1444" y="486"/>
                  </a:lnTo>
                  <a:lnTo>
                    <a:pt x="1444" y="483"/>
                  </a:lnTo>
                  <a:lnTo>
                    <a:pt x="1444" y="480"/>
                  </a:lnTo>
                  <a:lnTo>
                    <a:pt x="1441" y="480"/>
                  </a:lnTo>
                  <a:lnTo>
                    <a:pt x="1439" y="480"/>
                  </a:lnTo>
                  <a:lnTo>
                    <a:pt x="1436" y="480"/>
                  </a:lnTo>
                  <a:lnTo>
                    <a:pt x="1433" y="480"/>
                  </a:lnTo>
                  <a:lnTo>
                    <a:pt x="1433" y="478"/>
                  </a:lnTo>
                  <a:lnTo>
                    <a:pt x="1431" y="478"/>
                  </a:lnTo>
                  <a:lnTo>
                    <a:pt x="1431" y="475"/>
                  </a:lnTo>
                  <a:lnTo>
                    <a:pt x="1431" y="473"/>
                  </a:lnTo>
                  <a:lnTo>
                    <a:pt x="1431" y="470"/>
                  </a:lnTo>
                  <a:lnTo>
                    <a:pt x="1428" y="470"/>
                  </a:lnTo>
                  <a:lnTo>
                    <a:pt x="1426" y="470"/>
                  </a:lnTo>
                  <a:lnTo>
                    <a:pt x="1423" y="467"/>
                  </a:lnTo>
                  <a:lnTo>
                    <a:pt x="1420" y="467"/>
                  </a:lnTo>
                  <a:lnTo>
                    <a:pt x="1418" y="470"/>
                  </a:lnTo>
                  <a:lnTo>
                    <a:pt x="1415" y="470"/>
                  </a:lnTo>
                  <a:lnTo>
                    <a:pt x="1412" y="470"/>
                  </a:lnTo>
                  <a:lnTo>
                    <a:pt x="1410" y="473"/>
                  </a:lnTo>
                  <a:lnTo>
                    <a:pt x="1407" y="473"/>
                  </a:lnTo>
                  <a:lnTo>
                    <a:pt x="1410" y="473"/>
                  </a:lnTo>
                  <a:lnTo>
                    <a:pt x="1410" y="475"/>
                  </a:lnTo>
                  <a:lnTo>
                    <a:pt x="1407" y="475"/>
                  </a:lnTo>
                  <a:lnTo>
                    <a:pt x="1405" y="475"/>
                  </a:lnTo>
                  <a:lnTo>
                    <a:pt x="1402" y="475"/>
                  </a:lnTo>
                  <a:lnTo>
                    <a:pt x="1402" y="478"/>
                  </a:lnTo>
                  <a:lnTo>
                    <a:pt x="1399" y="478"/>
                  </a:lnTo>
                  <a:lnTo>
                    <a:pt x="1399" y="480"/>
                  </a:lnTo>
                  <a:lnTo>
                    <a:pt x="1397" y="480"/>
                  </a:lnTo>
                  <a:lnTo>
                    <a:pt x="1397" y="483"/>
                  </a:lnTo>
                  <a:lnTo>
                    <a:pt x="1394" y="486"/>
                  </a:lnTo>
                  <a:lnTo>
                    <a:pt x="1392" y="488"/>
                  </a:lnTo>
                  <a:lnTo>
                    <a:pt x="1392" y="491"/>
                  </a:lnTo>
                  <a:lnTo>
                    <a:pt x="1389" y="493"/>
                  </a:lnTo>
                  <a:lnTo>
                    <a:pt x="1389" y="496"/>
                  </a:lnTo>
                  <a:lnTo>
                    <a:pt x="1389" y="499"/>
                  </a:lnTo>
                  <a:lnTo>
                    <a:pt x="1389" y="501"/>
                  </a:lnTo>
                  <a:lnTo>
                    <a:pt x="1386" y="501"/>
                  </a:lnTo>
                  <a:lnTo>
                    <a:pt x="1386" y="504"/>
                  </a:lnTo>
                  <a:lnTo>
                    <a:pt x="1386" y="501"/>
                  </a:lnTo>
                  <a:lnTo>
                    <a:pt x="1384" y="501"/>
                  </a:lnTo>
                  <a:lnTo>
                    <a:pt x="1384" y="504"/>
                  </a:lnTo>
                  <a:lnTo>
                    <a:pt x="1386" y="504"/>
                  </a:lnTo>
                  <a:lnTo>
                    <a:pt x="1386" y="506"/>
                  </a:lnTo>
                  <a:lnTo>
                    <a:pt x="1386" y="509"/>
                  </a:lnTo>
                  <a:lnTo>
                    <a:pt x="1384" y="512"/>
                  </a:lnTo>
                  <a:lnTo>
                    <a:pt x="1384" y="514"/>
                  </a:lnTo>
                  <a:lnTo>
                    <a:pt x="1384" y="517"/>
                  </a:lnTo>
                  <a:lnTo>
                    <a:pt x="1384" y="520"/>
                  </a:lnTo>
                  <a:lnTo>
                    <a:pt x="1386" y="520"/>
                  </a:lnTo>
                  <a:lnTo>
                    <a:pt x="1384" y="520"/>
                  </a:lnTo>
                  <a:lnTo>
                    <a:pt x="1384" y="522"/>
                  </a:lnTo>
                  <a:lnTo>
                    <a:pt x="1379" y="522"/>
                  </a:lnTo>
                  <a:lnTo>
                    <a:pt x="1376" y="525"/>
                  </a:lnTo>
                  <a:lnTo>
                    <a:pt x="1373" y="525"/>
                  </a:lnTo>
                  <a:lnTo>
                    <a:pt x="1368" y="525"/>
                  </a:lnTo>
                  <a:lnTo>
                    <a:pt x="1368" y="527"/>
                  </a:lnTo>
                  <a:lnTo>
                    <a:pt x="1365" y="527"/>
                  </a:lnTo>
                  <a:lnTo>
                    <a:pt x="1365" y="530"/>
                  </a:lnTo>
                  <a:lnTo>
                    <a:pt x="1363" y="530"/>
                  </a:lnTo>
                  <a:lnTo>
                    <a:pt x="1360" y="530"/>
                  </a:lnTo>
                  <a:lnTo>
                    <a:pt x="1358" y="530"/>
                  </a:lnTo>
                  <a:lnTo>
                    <a:pt x="1355" y="530"/>
                  </a:lnTo>
                  <a:lnTo>
                    <a:pt x="1355" y="533"/>
                  </a:lnTo>
                  <a:lnTo>
                    <a:pt x="1358" y="533"/>
                  </a:lnTo>
                  <a:lnTo>
                    <a:pt x="1360" y="533"/>
                  </a:lnTo>
                  <a:lnTo>
                    <a:pt x="1363" y="533"/>
                  </a:lnTo>
                  <a:lnTo>
                    <a:pt x="1365" y="533"/>
                  </a:lnTo>
                  <a:lnTo>
                    <a:pt x="1373" y="527"/>
                  </a:lnTo>
                  <a:lnTo>
                    <a:pt x="1379" y="525"/>
                  </a:lnTo>
                  <a:lnTo>
                    <a:pt x="1384" y="522"/>
                  </a:lnTo>
                  <a:lnTo>
                    <a:pt x="1386" y="522"/>
                  </a:lnTo>
                  <a:lnTo>
                    <a:pt x="1389" y="522"/>
                  </a:lnTo>
                  <a:lnTo>
                    <a:pt x="1392" y="522"/>
                  </a:lnTo>
                  <a:lnTo>
                    <a:pt x="1394" y="522"/>
                  </a:lnTo>
                  <a:lnTo>
                    <a:pt x="1397" y="525"/>
                  </a:lnTo>
                  <a:lnTo>
                    <a:pt x="1399" y="525"/>
                  </a:lnTo>
                  <a:lnTo>
                    <a:pt x="1402" y="525"/>
                  </a:lnTo>
                  <a:lnTo>
                    <a:pt x="1405" y="527"/>
                  </a:lnTo>
                  <a:lnTo>
                    <a:pt x="1410" y="530"/>
                  </a:lnTo>
                  <a:lnTo>
                    <a:pt x="1410" y="533"/>
                  </a:lnTo>
                  <a:lnTo>
                    <a:pt x="1412" y="533"/>
                  </a:lnTo>
                  <a:lnTo>
                    <a:pt x="1412" y="530"/>
                  </a:lnTo>
                  <a:lnTo>
                    <a:pt x="1415" y="530"/>
                  </a:lnTo>
                  <a:lnTo>
                    <a:pt x="1412" y="530"/>
                  </a:lnTo>
                  <a:lnTo>
                    <a:pt x="1412" y="533"/>
                  </a:lnTo>
                  <a:lnTo>
                    <a:pt x="1415" y="533"/>
                  </a:lnTo>
                  <a:lnTo>
                    <a:pt x="1415" y="535"/>
                  </a:lnTo>
                  <a:lnTo>
                    <a:pt x="1420" y="535"/>
                  </a:lnTo>
                  <a:lnTo>
                    <a:pt x="1420" y="538"/>
                  </a:lnTo>
                  <a:lnTo>
                    <a:pt x="1418" y="538"/>
                  </a:lnTo>
                  <a:lnTo>
                    <a:pt x="1415" y="538"/>
                  </a:lnTo>
                  <a:lnTo>
                    <a:pt x="1415" y="540"/>
                  </a:lnTo>
                  <a:lnTo>
                    <a:pt x="1415" y="538"/>
                  </a:lnTo>
                  <a:lnTo>
                    <a:pt x="1418" y="540"/>
                  </a:lnTo>
                  <a:lnTo>
                    <a:pt x="1415" y="540"/>
                  </a:lnTo>
                  <a:lnTo>
                    <a:pt x="1418" y="556"/>
                  </a:lnTo>
                  <a:lnTo>
                    <a:pt x="1420" y="556"/>
                  </a:lnTo>
                  <a:lnTo>
                    <a:pt x="1418" y="556"/>
                  </a:lnTo>
                  <a:lnTo>
                    <a:pt x="1410" y="559"/>
                  </a:lnTo>
                  <a:lnTo>
                    <a:pt x="1410" y="561"/>
                  </a:lnTo>
                  <a:lnTo>
                    <a:pt x="1426" y="561"/>
                  </a:lnTo>
                  <a:lnTo>
                    <a:pt x="1428" y="561"/>
                  </a:lnTo>
                  <a:lnTo>
                    <a:pt x="1431" y="564"/>
                  </a:lnTo>
                  <a:lnTo>
                    <a:pt x="1436" y="567"/>
                  </a:lnTo>
                  <a:lnTo>
                    <a:pt x="1439" y="567"/>
                  </a:lnTo>
                  <a:lnTo>
                    <a:pt x="1444" y="569"/>
                  </a:lnTo>
                  <a:lnTo>
                    <a:pt x="1452" y="574"/>
                  </a:lnTo>
                  <a:lnTo>
                    <a:pt x="1452" y="572"/>
                  </a:lnTo>
                  <a:lnTo>
                    <a:pt x="1454" y="574"/>
                  </a:lnTo>
                  <a:lnTo>
                    <a:pt x="1452" y="580"/>
                  </a:lnTo>
                  <a:lnTo>
                    <a:pt x="1452" y="582"/>
                  </a:lnTo>
                  <a:lnTo>
                    <a:pt x="1452" y="580"/>
                  </a:lnTo>
                  <a:lnTo>
                    <a:pt x="1452" y="582"/>
                  </a:lnTo>
                  <a:lnTo>
                    <a:pt x="1454" y="582"/>
                  </a:lnTo>
                  <a:lnTo>
                    <a:pt x="1457" y="582"/>
                  </a:lnTo>
                  <a:lnTo>
                    <a:pt x="1457" y="585"/>
                  </a:lnTo>
                  <a:lnTo>
                    <a:pt x="1457" y="587"/>
                  </a:lnTo>
                  <a:lnTo>
                    <a:pt x="1457" y="590"/>
                  </a:lnTo>
                  <a:lnTo>
                    <a:pt x="1459" y="590"/>
                  </a:lnTo>
                  <a:lnTo>
                    <a:pt x="1462" y="593"/>
                  </a:lnTo>
                  <a:lnTo>
                    <a:pt x="1462" y="595"/>
                  </a:lnTo>
                  <a:lnTo>
                    <a:pt x="1459" y="595"/>
                  </a:lnTo>
                  <a:lnTo>
                    <a:pt x="1462" y="595"/>
                  </a:lnTo>
                  <a:lnTo>
                    <a:pt x="1462" y="598"/>
                  </a:lnTo>
                  <a:lnTo>
                    <a:pt x="1462" y="600"/>
                  </a:lnTo>
                  <a:lnTo>
                    <a:pt x="1465" y="600"/>
                  </a:lnTo>
                  <a:lnTo>
                    <a:pt x="1462" y="600"/>
                  </a:lnTo>
                  <a:lnTo>
                    <a:pt x="1462" y="603"/>
                  </a:lnTo>
                  <a:lnTo>
                    <a:pt x="1462" y="606"/>
                  </a:lnTo>
                  <a:lnTo>
                    <a:pt x="1465" y="606"/>
                  </a:lnTo>
                  <a:lnTo>
                    <a:pt x="1467" y="606"/>
                  </a:lnTo>
                  <a:lnTo>
                    <a:pt x="1467" y="608"/>
                  </a:lnTo>
                  <a:lnTo>
                    <a:pt x="1470" y="608"/>
                  </a:lnTo>
                  <a:lnTo>
                    <a:pt x="1470" y="611"/>
                  </a:lnTo>
                  <a:lnTo>
                    <a:pt x="1467" y="611"/>
                  </a:lnTo>
                  <a:lnTo>
                    <a:pt x="1467" y="614"/>
                  </a:lnTo>
                  <a:lnTo>
                    <a:pt x="1467" y="616"/>
                  </a:lnTo>
                  <a:lnTo>
                    <a:pt x="1467" y="619"/>
                  </a:lnTo>
                  <a:lnTo>
                    <a:pt x="1470" y="619"/>
                  </a:lnTo>
                  <a:lnTo>
                    <a:pt x="1470" y="621"/>
                  </a:lnTo>
                  <a:lnTo>
                    <a:pt x="1472" y="621"/>
                  </a:lnTo>
                  <a:lnTo>
                    <a:pt x="1475" y="621"/>
                  </a:lnTo>
                  <a:lnTo>
                    <a:pt x="1475" y="619"/>
                  </a:lnTo>
                  <a:lnTo>
                    <a:pt x="1475" y="621"/>
                  </a:lnTo>
                  <a:lnTo>
                    <a:pt x="1475" y="619"/>
                  </a:lnTo>
                  <a:lnTo>
                    <a:pt x="1475" y="621"/>
                  </a:lnTo>
                  <a:lnTo>
                    <a:pt x="1472" y="621"/>
                  </a:lnTo>
                  <a:lnTo>
                    <a:pt x="1475" y="621"/>
                  </a:lnTo>
                  <a:lnTo>
                    <a:pt x="1475" y="624"/>
                  </a:lnTo>
                  <a:lnTo>
                    <a:pt x="1475" y="621"/>
                  </a:lnTo>
                  <a:lnTo>
                    <a:pt x="1478" y="621"/>
                  </a:lnTo>
                  <a:lnTo>
                    <a:pt x="1478" y="624"/>
                  </a:lnTo>
                  <a:lnTo>
                    <a:pt x="1475" y="624"/>
                  </a:lnTo>
                  <a:lnTo>
                    <a:pt x="1478" y="624"/>
                  </a:lnTo>
                  <a:lnTo>
                    <a:pt x="1480" y="624"/>
                  </a:lnTo>
                  <a:lnTo>
                    <a:pt x="1480" y="627"/>
                  </a:lnTo>
                  <a:lnTo>
                    <a:pt x="1483" y="627"/>
                  </a:lnTo>
                  <a:lnTo>
                    <a:pt x="1483" y="629"/>
                  </a:lnTo>
                  <a:lnTo>
                    <a:pt x="1486" y="629"/>
                  </a:lnTo>
                  <a:lnTo>
                    <a:pt x="1488" y="629"/>
                  </a:lnTo>
                  <a:lnTo>
                    <a:pt x="1491" y="629"/>
                  </a:lnTo>
                  <a:lnTo>
                    <a:pt x="1491" y="632"/>
                  </a:lnTo>
                  <a:lnTo>
                    <a:pt x="1493" y="632"/>
                  </a:lnTo>
                  <a:lnTo>
                    <a:pt x="1493" y="634"/>
                  </a:lnTo>
                  <a:lnTo>
                    <a:pt x="1496" y="634"/>
                  </a:lnTo>
                  <a:lnTo>
                    <a:pt x="1496" y="637"/>
                  </a:lnTo>
                  <a:lnTo>
                    <a:pt x="1496" y="640"/>
                  </a:lnTo>
                  <a:lnTo>
                    <a:pt x="1496" y="642"/>
                  </a:lnTo>
                  <a:lnTo>
                    <a:pt x="1493" y="642"/>
                  </a:lnTo>
                  <a:lnTo>
                    <a:pt x="1493" y="645"/>
                  </a:lnTo>
                  <a:lnTo>
                    <a:pt x="1496" y="645"/>
                  </a:lnTo>
                  <a:lnTo>
                    <a:pt x="1496" y="648"/>
                  </a:lnTo>
                  <a:lnTo>
                    <a:pt x="1499" y="648"/>
                  </a:lnTo>
                  <a:lnTo>
                    <a:pt x="1501" y="648"/>
                  </a:lnTo>
                  <a:lnTo>
                    <a:pt x="1501" y="650"/>
                  </a:lnTo>
                  <a:lnTo>
                    <a:pt x="1501" y="653"/>
                  </a:lnTo>
                  <a:lnTo>
                    <a:pt x="1501" y="655"/>
                  </a:lnTo>
                  <a:lnTo>
                    <a:pt x="1499" y="655"/>
                  </a:lnTo>
                  <a:lnTo>
                    <a:pt x="1496" y="655"/>
                  </a:lnTo>
                  <a:lnTo>
                    <a:pt x="1493" y="655"/>
                  </a:lnTo>
                  <a:lnTo>
                    <a:pt x="1491" y="655"/>
                  </a:lnTo>
                  <a:lnTo>
                    <a:pt x="1488" y="655"/>
                  </a:lnTo>
                  <a:lnTo>
                    <a:pt x="1488" y="653"/>
                  </a:lnTo>
                  <a:lnTo>
                    <a:pt x="1486" y="653"/>
                  </a:lnTo>
                  <a:lnTo>
                    <a:pt x="1483" y="653"/>
                  </a:lnTo>
                  <a:lnTo>
                    <a:pt x="1483" y="655"/>
                  </a:lnTo>
                  <a:lnTo>
                    <a:pt x="1480" y="655"/>
                  </a:lnTo>
                  <a:lnTo>
                    <a:pt x="1480" y="658"/>
                  </a:lnTo>
                  <a:lnTo>
                    <a:pt x="1478" y="658"/>
                  </a:lnTo>
                  <a:lnTo>
                    <a:pt x="1478" y="661"/>
                  </a:lnTo>
                  <a:lnTo>
                    <a:pt x="1475" y="661"/>
                  </a:lnTo>
                  <a:lnTo>
                    <a:pt x="1475" y="663"/>
                  </a:lnTo>
                  <a:lnTo>
                    <a:pt x="1475" y="661"/>
                  </a:lnTo>
                  <a:lnTo>
                    <a:pt x="1475" y="663"/>
                  </a:lnTo>
                  <a:lnTo>
                    <a:pt x="1472" y="663"/>
                  </a:lnTo>
                  <a:lnTo>
                    <a:pt x="1472" y="666"/>
                  </a:lnTo>
                  <a:lnTo>
                    <a:pt x="1470" y="666"/>
                  </a:lnTo>
                  <a:lnTo>
                    <a:pt x="1467" y="666"/>
                  </a:lnTo>
                  <a:lnTo>
                    <a:pt x="1470" y="666"/>
                  </a:lnTo>
                  <a:lnTo>
                    <a:pt x="1470" y="668"/>
                  </a:lnTo>
                  <a:lnTo>
                    <a:pt x="1467" y="668"/>
                  </a:lnTo>
                  <a:lnTo>
                    <a:pt x="1465" y="668"/>
                  </a:lnTo>
                  <a:lnTo>
                    <a:pt x="1462" y="668"/>
                  </a:lnTo>
                  <a:lnTo>
                    <a:pt x="1462" y="671"/>
                  </a:lnTo>
                  <a:lnTo>
                    <a:pt x="1459" y="671"/>
                  </a:lnTo>
                  <a:lnTo>
                    <a:pt x="1462" y="671"/>
                  </a:lnTo>
                  <a:lnTo>
                    <a:pt x="1459" y="671"/>
                  </a:lnTo>
                  <a:lnTo>
                    <a:pt x="1457" y="671"/>
                  </a:lnTo>
                  <a:lnTo>
                    <a:pt x="1457" y="674"/>
                  </a:lnTo>
                  <a:lnTo>
                    <a:pt x="1454" y="674"/>
                  </a:lnTo>
                  <a:lnTo>
                    <a:pt x="1454" y="671"/>
                  </a:lnTo>
                  <a:lnTo>
                    <a:pt x="1454" y="674"/>
                  </a:lnTo>
                  <a:lnTo>
                    <a:pt x="1452" y="674"/>
                  </a:lnTo>
                  <a:lnTo>
                    <a:pt x="1449" y="674"/>
                  </a:lnTo>
                  <a:lnTo>
                    <a:pt x="1449" y="676"/>
                  </a:lnTo>
                  <a:lnTo>
                    <a:pt x="1449" y="679"/>
                  </a:lnTo>
                  <a:lnTo>
                    <a:pt x="1449" y="681"/>
                  </a:lnTo>
                  <a:lnTo>
                    <a:pt x="1446" y="681"/>
                  </a:lnTo>
                  <a:lnTo>
                    <a:pt x="1446" y="684"/>
                  </a:lnTo>
                  <a:lnTo>
                    <a:pt x="1444" y="684"/>
                  </a:lnTo>
                  <a:lnTo>
                    <a:pt x="1441" y="684"/>
                  </a:lnTo>
                  <a:lnTo>
                    <a:pt x="1439" y="684"/>
                  </a:lnTo>
                  <a:lnTo>
                    <a:pt x="1436" y="684"/>
                  </a:lnTo>
                  <a:lnTo>
                    <a:pt x="1436" y="681"/>
                  </a:lnTo>
                  <a:lnTo>
                    <a:pt x="1433" y="681"/>
                  </a:lnTo>
                  <a:lnTo>
                    <a:pt x="1431" y="681"/>
                  </a:lnTo>
                  <a:lnTo>
                    <a:pt x="1428" y="684"/>
                  </a:lnTo>
                  <a:lnTo>
                    <a:pt x="1428" y="687"/>
                  </a:lnTo>
                  <a:lnTo>
                    <a:pt x="1426" y="687"/>
                  </a:lnTo>
                  <a:lnTo>
                    <a:pt x="1426" y="689"/>
                  </a:lnTo>
                  <a:lnTo>
                    <a:pt x="1423" y="689"/>
                  </a:lnTo>
                  <a:lnTo>
                    <a:pt x="1423" y="687"/>
                  </a:lnTo>
                  <a:lnTo>
                    <a:pt x="1426" y="687"/>
                  </a:lnTo>
                  <a:lnTo>
                    <a:pt x="1423" y="687"/>
                  </a:lnTo>
                  <a:lnTo>
                    <a:pt x="1423" y="689"/>
                  </a:lnTo>
                  <a:lnTo>
                    <a:pt x="1423" y="687"/>
                  </a:lnTo>
                  <a:lnTo>
                    <a:pt x="1420" y="687"/>
                  </a:lnTo>
                  <a:lnTo>
                    <a:pt x="1418" y="687"/>
                  </a:lnTo>
                  <a:lnTo>
                    <a:pt x="1415" y="687"/>
                  </a:lnTo>
                  <a:lnTo>
                    <a:pt x="1415" y="684"/>
                  </a:lnTo>
                  <a:lnTo>
                    <a:pt x="1415" y="681"/>
                  </a:lnTo>
                  <a:lnTo>
                    <a:pt x="1412" y="681"/>
                  </a:lnTo>
                  <a:lnTo>
                    <a:pt x="1410" y="681"/>
                  </a:lnTo>
                  <a:lnTo>
                    <a:pt x="1412" y="681"/>
                  </a:lnTo>
                  <a:lnTo>
                    <a:pt x="1412" y="684"/>
                  </a:lnTo>
                  <a:lnTo>
                    <a:pt x="1410" y="684"/>
                  </a:lnTo>
                  <a:lnTo>
                    <a:pt x="1407" y="687"/>
                  </a:lnTo>
                  <a:lnTo>
                    <a:pt x="1405" y="687"/>
                  </a:lnTo>
                  <a:lnTo>
                    <a:pt x="1405" y="689"/>
                  </a:lnTo>
                  <a:lnTo>
                    <a:pt x="1405" y="692"/>
                  </a:lnTo>
                  <a:lnTo>
                    <a:pt x="1405" y="695"/>
                  </a:lnTo>
                  <a:lnTo>
                    <a:pt x="1405" y="697"/>
                  </a:lnTo>
                  <a:lnTo>
                    <a:pt x="1402" y="697"/>
                  </a:lnTo>
                  <a:lnTo>
                    <a:pt x="1402" y="700"/>
                  </a:lnTo>
                  <a:lnTo>
                    <a:pt x="1405" y="700"/>
                  </a:lnTo>
                  <a:lnTo>
                    <a:pt x="1402" y="700"/>
                  </a:lnTo>
                  <a:lnTo>
                    <a:pt x="1405" y="700"/>
                  </a:lnTo>
                  <a:lnTo>
                    <a:pt x="1402" y="700"/>
                  </a:lnTo>
                  <a:lnTo>
                    <a:pt x="1402" y="702"/>
                  </a:lnTo>
                  <a:lnTo>
                    <a:pt x="1399" y="702"/>
                  </a:lnTo>
                  <a:lnTo>
                    <a:pt x="1399" y="705"/>
                  </a:lnTo>
                  <a:lnTo>
                    <a:pt x="1397" y="705"/>
                  </a:lnTo>
                  <a:lnTo>
                    <a:pt x="1394" y="705"/>
                  </a:lnTo>
                  <a:lnTo>
                    <a:pt x="1394" y="708"/>
                  </a:lnTo>
                  <a:lnTo>
                    <a:pt x="1394" y="710"/>
                  </a:lnTo>
                  <a:lnTo>
                    <a:pt x="1394" y="713"/>
                  </a:lnTo>
                  <a:lnTo>
                    <a:pt x="1394" y="715"/>
                  </a:lnTo>
                  <a:lnTo>
                    <a:pt x="1397" y="715"/>
                  </a:lnTo>
                  <a:lnTo>
                    <a:pt x="1394" y="715"/>
                  </a:lnTo>
                  <a:lnTo>
                    <a:pt x="1392" y="715"/>
                  </a:lnTo>
                  <a:lnTo>
                    <a:pt x="1392" y="718"/>
                  </a:lnTo>
                  <a:lnTo>
                    <a:pt x="1392" y="715"/>
                  </a:lnTo>
                  <a:lnTo>
                    <a:pt x="1392" y="718"/>
                  </a:lnTo>
                  <a:lnTo>
                    <a:pt x="1392" y="715"/>
                  </a:lnTo>
                  <a:lnTo>
                    <a:pt x="1389" y="715"/>
                  </a:lnTo>
                  <a:lnTo>
                    <a:pt x="1386" y="715"/>
                  </a:lnTo>
                  <a:lnTo>
                    <a:pt x="1386" y="718"/>
                  </a:lnTo>
                  <a:lnTo>
                    <a:pt x="1386" y="721"/>
                  </a:lnTo>
                  <a:lnTo>
                    <a:pt x="1384" y="721"/>
                  </a:lnTo>
                  <a:lnTo>
                    <a:pt x="1386" y="721"/>
                  </a:lnTo>
                  <a:lnTo>
                    <a:pt x="1384" y="721"/>
                  </a:lnTo>
                  <a:lnTo>
                    <a:pt x="1381" y="721"/>
                  </a:lnTo>
                  <a:lnTo>
                    <a:pt x="1381" y="723"/>
                  </a:lnTo>
                  <a:lnTo>
                    <a:pt x="1379" y="723"/>
                  </a:lnTo>
                  <a:lnTo>
                    <a:pt x="1376" y="723"/>
                  </a:lnTo>
                  <a:lnTo>
                    <a:pt x="1376" y="726"/>
                  </a:lnTo>
                  <a:lnTo>
                    <a:pt x="1373" y="726"/>
                  </a:lnTo>
                  <a:lnTo>
                    <a:pt x="1373" y="728"/>
                  </a:lnTo>
                  <a:lnTo>
                    <a:pt x="1373" y="726"/>
                  </a:lnTo>
                  <a:lnTo>
                    <a:pt x="1373" y="728"/>
                  </a:lnTo>
                  <a:lnTo>
                    <a:pt x="1371" y="728"/>
                  </a:lnTo>
                  <a:lnTo>
                    <a:pt x="1368" y="728"/>
                  </a:lnTo>
                  <a:lnTo>
                    <a:pt x="1365" y="728"/>
                  </a:lnTo>
                  <a:lnTo>
                    <a:pt x="1365" y="731"/>
                  </a:lnTo>
                  <a:lnTo>
                    <a:pt x="1363" y="731"/>
                  </a:lnTo>
                  <a:lnTo>
                    <a:pt x="1363" y="734"/>
                  </a:lnTo>
                  <a:lnTo>
                    <a:pt x="1360" y="734"/>
                  </a:lnTo>
                  <a:lnTo>
                    <a:pt x="1360" y="736"/>
                  </a:lnTo>
                  <a:lnTo>
                    <a:pt x="1358" y="736"/>
                  </a:lnTo>
                  <a:lnTo>
                    <a:pt x="1355" y="736"/>
                  </a:lnTo>
                  <a:lnTo>
                    <a:pt x="1352" y="736"/>
                  </a:lnTo>
                  <a:lnTo>
                    <a:pt x="1350" y="736"/>
                  </a:lnTo>
                  <a:lnTo>
                    <a:pt x="1350" y="739"/>
                  </a:lnTo>
                  <a:lnTo>
                    <a:pt x="1347" y="739"/>
                  </a:lnTo>
                  <a:lnTo>
                    <a:pt x="1347" y="742"/>
                  </a:lnTo>
                  <a:lnTo>
                    <a:pt x="1345" y="742"/>
                  </a:lnTo>
                  <a:lnTo>
                    <a:pt x="1345" y="744"/>
                  </a:lnTo>
                  <a:lnTo>
                    <a:pt x="1345" y="747"/>
                  </a:lnTo>
                  <a:lnTo>
                    <a:pt x="1342" y="747"/>
                  </a:lnTo>
                  <a:lnTo>
                    <a:pt x="1342" y="749"/>
                  </a:lnTo>
                  <a:lnTo>
                    <a:pt x="1345" y="752"/>
                  </a:lnTo>
                  <a:lnTo>
                    <a:pt x="1345" y="755"/>
                  </a:lnTo>
                  <a:lnTo>
                    <a:pt x="1345" y="757"/>
                  </a:lnTo>
                  <a:lnTo>
                    <a:pt x="1347" y="757"/>
                  </a:lnTo>
                  <a:lnTo>
                    <a:pt x="1347" y="760"/>
                  </a:lnTo>
                  <a:lnTo>
                    <a:pt x="1350" y="762"/>
                  </a:lnTo>
                  <a:lnTo>
                    <a:pt x="1352" y="765"/>
                  </a:lnTo>
                  <a:lnTo>
                    <a:pt x="1355" y="765"/>
                  </a:lnTo>
                  <a:lnTo>
                    <a:pt x="1355" y="768"/>
                  </a:lnTo>
                  <a:lnTo>
                    <a:pt x="1352" y="768"/>
                  </a:lnTo>
                  <a:lnTo>
                    <a:pt x="1350" y="768"/>
                  </a:lnTo>
                  <a:lnTo>
                    <a:pt x="1347" y="768"/>
                  </a:lnTo>
                  <a:lnTo>
                    <a:pt x="1347" y="770"/>
                  </a:lnTo>
                  <a:lnTo>
                    <a:pt x="1350" y="770"/>
                  </a:lnTo>
                  <a:lnTo>
                    <a:pt x="1352" y="770"/>
                  </a:lnTo>
                  <a:lnTo>
                    <a:pt x="1352" y="768"/>
                  </a:lnTo>
                  <a:lnTo>
                    <a:pt x="1355" y="768"/>
                  </a:lnTo>
                  <a:lnTo>
                    <a:pt x="1358" y="768"/>
                  </a:lnTo>
                  <a:lnTo>
                    <a:pt x="1358" y="765"/>
                  </a:lnTo>
                  <a:lnTo>
                    <a:pt x="1358" y="762"/>
                  </a:lnTo>
                  <a:lnTo>
                    <a:pt x="1360" y="762"/>
                  </a:lnTo>
                  <a:lnTo>
                    <a:pt x="1360" y="765"/>
                  </a:lnTo>
                  <a:lnTo>
                    <a:pt x="1363" y="765"/>
                  </a:lnTo>
                  <a:lnTo>
                    <a:pt x="1365" y="765"/>
                  </a:lnTo>
                  <a:lnTo>
                    <a:pt x="1365" y="768"/>
                  </a:lnTo>
                  <a:lnTo>
                    <a:pt x="1368" y="768"/>
                  </a:lnTo>
                  <a:lnTo>
                    <a:pt x="1371" y="768"/>
                  </a:lnTo>
                  <a:lnTo>
                    <a:pt x="1368" y="768"/>
                  </a:lnTo>
                  <a:lnTo>
                    <a:pt x="1371" y="768"/>
                  </a:lnTo>
                  <a:lnTo>
                    <a:pt x="1371" y="770"/>
                  </a:lnTo>
                  <a:lnTo>
                    <a:pt x="1373" y="770"/>
                  </a:lnTo>
                  <a:lnTo>
                    <a:pt x="1376" y="770"/>
                  </a:lnTo>
                  <a:lnTo>
                    <a:pt x="1376" y="768"/>
                  </a:lnTo>
                  <a:lnTo>
                    <a:pt x="1379" y="765"/>
                  </a:lnTo>
                  <a:lnTo>
                    <a:pt x="1381" y="762"/>
                  </a:lnTo>
                  <a:lnTo>
                    <a:pt x="1384" y="760"/>
                  </a:lnTo>
                  <a:lnTo>
                    <a:pt x="1386" y="760"/>
                  </a:lnTo>
                  <a:lnTo>
                    <a:pt x="1386" y="757"/>
                  </a:lnTo>
                  <a:lnTo>
                    <a:pt x="1389" y="757"/>
                  </a:lnTo>
                  <a:lnTo>
                    <a:pt x="1389" y="760"/>
                  </a:lnTo>
                  <a:lnTo>
                    <a:pt x="1389" y="762"/>
                  </a:lnTo>
                  <a:lnTo>
                    <a:pt x="1392" y="762"/>
                  </a:lnTo>
                  <a:lnTo>
                    <a:pt x="1392" y="765"/>
                  </a:lnTo>
                  <a:lnTo>
                    <a:pt x="1392" y="768"/>
                  </a:lnTo>
                  <a:lnTo>
                    <a:pt x="1392" y="770"/>
                  </a:lnTo>
                  <a:lnTo>
                    <a:pt x="1394" y="770"/>
                  </a:lnTo>
                  <a:lnTo>
                    <a:pt x="1399" y="768"/>
                  </a:lnTo>
                  <a:lnTo>
                    <a:pt x="1402" y="768"/>
                  </a:lnTo>
                  <a:lnTo>
                    <a:pt x="1399" y="770"/>
                  </a:lnTo>
                  <a:lnTo>
                    <a:pt x="1399" y="768"/>
                  </a:lnTo>
                  <a:lnTo>
                    <a:pt x="1397" y="770"/>
                  </a:lnTo>
                  <a:lnTo>
                    <a:pt x="1394" y="770"/>
                  </a:lnTo>
                  <a:lnTo>
                    <a:pt x="1394" y="773"/>
                  </a:lnTo>
                  <a:lnTo>
                    <a:pt x="1392" y="773"/>
                  </a:lnTo>
                  <a:lnTo>
                    <a:pt x="1392" y="775"/>
                  </a:lnTo>
                  <a:lnTo>
                    <a:pt x="1394" y="778"/>
                  </a:lnTo>
                  <a:lnTo>
                    <a:pt x="1397" y="781"/>
                  </a:lnTo>
                  <a:lnTo>
                    <a:pt x="1399" y="783"/>
                  </a:lnTo>
                  <a:lnTo>
                    <a:pt x="1399" y="781"/>
                  </a:lnTo>
                  <a:lnTo>
                    <a:pt x="1402" y="781"/>
                  </a:lnTo>
                  <a:lnTo>
                    <a:pt x="1405" y="781"/>
                  </a:lnTo>
                  <a:lnTo>
                    <a:pt x="1405" y="778"/>
                  </a:lnTo>
                  <a:lnTo>
                    <a:pt x="1407" y="778"/>
                  </a:lnTo>
                  <a:lnTo>
                    <a:pt x="1407" y="781"/>
                  </a:lnTo>
                  <a:lnTo>
                    <a:pt x="1407" y="778"/>
                  </a:lnTo>
                  <a:lnTo>
                    <a:pt x="1407" y="781"/>
                  </a:lnTo>
                  <a:lnTo>
                    <a:pt x="1410" y="781"/>
                  </a:lnTo>
                  <a:lnTo>
                    <a:pt x="1410" y="783"/>
                  </a:lnTo>
                  <a:lnTo>
                    <a:pt x="1410" y="786"/>
                  </a:lnTo>
                  <a:lnTo>
                    <a:pt x="1412" y="786"/>
                  </a:lnTo>
                  <a:lnTo>
                    <a:pt x="1412" y="789"/>
                  </a:lnTo>
                  <a:lnTo>
                    <a:pt x="1415" y="789"/>
                  </a:lnTo>
                  <a:lnTo>
                    <a:pt x="1412" y="789"/>
                  </a:lnTo>
                  <a:lnTo>
                    <a:pt x="1415" y="789"/>
                  </a:lnTo>
                  <a:lnTo>
                    <a:pt x="1418" y="789"/>
                  </a:lnTo>
                  <a:lnTo>
                    <a:pt x="1415" y="789"/>
                  </a:lnTo>
                  <a:lnTo>
                    <a:pt x="1418" y="789"/>
                  </a:lnTo>
                  <a:lnTo>
                    <a:pt x="1418" y="791"/>
                  </a:lnTo>
                  <a:lnTo>
                    <a:pt x="1418" y="794"/>
                  </a:lnTo>
                  <a:lnTo>
                    <a:pt x="1420" y="794"/>
                  </a:lnTo>
                  <a:lnTo>
                    <a:pt x="1420" y="796"/>
                  </a:lnTo>
                  <a:lnTo>
                    <a:pt x="1420" y="794"/>
                  </a:lnTo>
                  <a:lnTo>
                    <a:pt x="1423" y="796"/>
                  </a:lnTo>
                  <a:lnTo>
                    <a:pt x="1423" y="794"/>
                  </a:lnTo>
                  <a:lnTo>
                    <a:pt x="1423" y="796"/>
                  </a:lnTo>
                  <a:lnTo>
                    <a:pt x="1423" y="794"/>
                  </a:lnTo>
                  <a:lnTo>
                    <a:pt x="1423" y="796"/>
                  </a:lnTo>
                  <a:lnTo>
                    <a:pt x="1426" y="796"/>
                  </a:lnTo>
                  <a:lnTo>
                    <a:pt x="1423" y="796"/>
                  </a:lnTo>
                  <a:lnTo>
                    <a:pt x="1423" y="799"/>
                  </a:lnTo>
                  <a:lnTo>
                    <a:pt x="1426" y="799"/>
                  </a:lnTo>
                  <a:lnTo>
                    <a:pt x="1428" y="799"/>
                  </a:lnTo>
                  <a:lnTo>
                    <a:pt x="1428" y="802"/>
                  </a:lnTo>
                  <a:lnTo>
                    <a:pt x="1431" y="802"/>
                  </a:lnTo>
                  <a:lnTo>
                    <a:pt x="1428" y="802"/>
                  </a:lnTo>
                  <a:lnTo>
                    <a:pt x="1431" y="802"/>
                  </a:lnTo>
                  <a:lnTo>
                    <a:pt x="1431" y="804"/>
                  </a:lnTo>
                  <a:lnTo>
                    <a:pt x="1431" y="807"/>
                  </a:lnTo>
                  <a:lnTo>
                    <a:pt x="1428" y="807"/>
                  </a:lnTo>
                  <a:lnTo>
                    <a:pt x="1431" y="807"/>
                  </a:lnTo>
                  <a:lnTo>
                    <a:pt x="1428" y="807"/>
                  </a:lnTo>
                  <a:lnTo>
                    <a:pt x="1428" y="809"/>
                  </a:lnTo>
                  <a:lnTo>
                    <a:pt x="1428" y="812"/>
                  </a:lnTo>
                  <a:lnTo>
                    <a:pt x="1428" y="815"/>
                  </a:lnTo>
                  <a:lnTo>
                    <a:pt x="1428" y="817"/>
                  </a:lnTo>
                  <a:lnTo>
                    <a:pt x="1426" y="817"/>
                  </a:lnTo>
                  <a:lnTo>
                    <a:pt x="1428" y="817"/>
                  </a:lnTo>
                  <a:lnTo>
                    <a:pt x="1431" y="820"/>
                  </a:lnTo>
                  <a:lnTo>
                    <a:pt x="1433" y="820"/>
                  </a:lnTo>
                  <a:lnTo>
                    <a:pt x="1433" y="823"/>
                  </a:lnTo>
                  <a:lnTo>
                    <a:pt x="1436" y="823"/>
                  </a:lnTo>
                  <a:lnTo>
                    <a:pt x="1436" y="825"/>
                  </a:lnTo>
                  <a:lnTo>
                    <a:pt x="1439" y="825"/>
                  </a:lnTo>
                  <a:lnTo>
                    <a:pt x="1441" y="825"/>
                  </a:lnTo>
                  <a:lnTo>
                    <a:pt x="1441" y="828"/>
                  </a:lnTo>
                  <a:lnTo>
                    <a:pt x="1444" y="828"/>
                  </a:lnTo>
                  <a:lnTo>
                    <a:pt x="1446" y="828"/>
                  </a:lnTo>
                  <a:lnTo>
                    <a:pt x="1449" y="828"/>
                  </a:lnTo>
                  <a:lnTo>
                    <a:pt x="1449" y="825"/>
                  </a:lnTo>
                  <a:lnTo>
                    <a:pt x="1452" y="825"/>
                  </a:lnTo>
                  <a:lnTo>
                    <a:pt x="1454" y="825"/>
                  </a:lnTo>
                  <a:lnTo>
                    <a:pt x="1457" y="825"/>
                  </a:lnTo>
                  <a:lnTo>
                    <a:pt x="1459" y="825"/>
                  </a:lnTo>
                  <a:lnTo>
                    <a:pt x="1462" y="825"/>
                  </a:lnTo>
                  <a:lnTo>
                    <a:pt x="1462" y="828"/>
                  </a:lnTo>
                  <a:lnTo>
                    <a:pt x="1459" y="828"/>
                  </a:lnTo>
                  <a:lnTo>
                    <a:pt x="1462" y="828"/>
                  </a:lnTo>
                  <a:lnTo>
                    <a:pt x="1462" y="825"/>
                  </a:lnTo>
                  <a:lnTo>
                    <a:pt x="1465" y="825"/>
                  </a:lnTo>
                  <a:lnTo>
                    <a:pt x="1467" y="825"/>
                  </a:lnTo>
                  <a:lnTo>
                    <a:pt x="1470" y="825"/>
                  </a:lnTo>
                  <a:lnTo>
                    <a:pt x="1470" y="823"/>
                  </a:lnTo>
                  <a:lnTo>
                    <a:pt x="1470" y="820"/>
                  </a:lnTo>
                  <a:lnTo>
                    <a:pt x="1470" y="817"/>
                  </a:lnTo>
                  <a:lnTo>
                    <a:pt x="1470" y="815"/>
                  </a:lnTo>
                  <a:lnTo>
                    <a:pt x="1472" y="815"/>
                  </a:lnTo>
                  <a:lnTo>
                    <a:pt x="1472" y="812"/>
                  </a:lnTo>
                  <a:lnTo>
                    <a:pt x="1475" y="812"/>
                  </a:lnTo>
                  <a:lnTo>
                    <a:pt x="1478" y="812"/>
                  </a:lnTo>
                  <a:lnTo>
                    <a:pt x="1480" y="809"/>
                  </a:lnTo>
                  <a:lnTo>
                    <a:pt x="1483" y="809"/>
                  </a:lnTo>
                  <a:lnTo>
                    <a:pt x="1486" y="809"/>
                  </a:lnTo>
                  <a:lnTo>
                    <a:pt x="1486" y="807"/>
                  </a:lnTo>
                  <a:lnTo>
                    <a:pt x="1488" y="807"/>
                  </a:lnTo>
                  <a:lnTo>
                    <a:pt x="1488" y="809"/>
                  </a:lnTo>
                  <a:lnTo>
                    <a:pt x="1491" y="809"/>
                  </a:lnTo>
                  <a:lnTo>
                    <a:pt x="1491" y="812"/>
                  </a:lnTo>
                  <a:lnTo>
                    <a:pt x="1491" y="815"/>
                  </a:lnTo>
                  <a:lnTo>
                    <a:pt x="1491" y="817"/>
                  </a:lnTo>
                  <a:lnTo>
                    <a:pt x="1491" y="820"/>
                  </a:lnTo>
                  <a:lnTo>
                    <a:pt x="1491" y="817"/>
                  </a:lnTo>
                  <a:lnTo>
                    <a:pt x="1488" y="817"/>
                  </a:lnTo>
                  <a:lnTo>
                    <a:pt x="1488" y="820"/>
                  </a:lnTo>
                  <a:lnTo>
                    <a:pt x="1491" y="823"/>
                  </a:lnTo>
                  <a:lnTo>
                    <a:pt x="1488" y="823"/>
                  </a:lnTo>
                  <a:lnTo>
                    <a:pt x="1488" y="825"/>
                  </a:lnTo>
                  <a:lnTo>
                    <a:pt x="1491" y="825"/>
                  </a:lnTo>
                  <a:lnTo>
                    <a:pt x="1491" y="828"/>
                  </a:lnTo>
                  <a:lnTo>
                    <a:pt x="1493" y="828"/>
                  </a:lnTo>
                  <a:lnTo>
                    <a:pt x="1493" y="830"/>
                  </a:lnTo>
                  <a:lnTo>
                    <a:pt x="1493" y="833"/>
                  </a:lnTo>
                  <a:lnTo>
                    <a:pt x="1496" y="836"/>
                  </a:lnTo>
                  <a:lnTo>
                    <a:pt x="1499" y="836"/>
                  </a:lnTo>
                  <a:lnTo>
                    <a:pt x="1501" y="836"/>
                  </a:lnTo>
                  <a:lnTo>
                    <a:pt x="1501" y="838"/>
                  </a:lnTo>
                  <a:lnTo>
                    <a:pt x="1504" y="838"/>
                  </a:lnTo>
                  <a:lnTo>
                    <a:pt x="1506" y="838"/>
                  </a:lnTo>
                  <a:lnTo>
                    <a:pt x="1506" y="836"/>
                  </a:lnTo>
                  <a:lnTo>
                    <a:pt x="1509" y="836"/>
                  </a:lnTo>
                  <a:lnTo>
                    <a:pt x="1512" y="836"/>
                  </a:lnTo>
                  <a:lnTo>
                    <a:pt x="1514" y="836"/>
                  </a:lnTo>
                  <a:lnTo>
                    <a:pt x="1517" y="836"/>
                  </a:lnTo>
                  <a:lnTo>
                    <a:pt x="1519" y="836"/>
                  </a:lnTo>
                  <a:lnTo>
                    <a:pt x="1522" y="836"/>
                  </a:lnTo>
                  <a:lnTo>
                    <a:pt x="1522" y="838"/>
                  </a:lnTo>
                  <a:lnTo>
                    <a:pt x="1525" y="838"/>
                  </a:lnTo>
                  <a:lnTo>
                    <a:pt x="1527" y="841"/>
                  </a:lnTo>
                  <a:lnTo>
                    <a:pt x="1527" y="843"/>
                  </a:lnTo>
                  <a:lnTo>
                    <a:pt x="1527" y="846"/>
                  </a:lnTo>
                  <a:lnTo>
                    <a:pt x="1530" y="846"/>
                  </a:lnTo>
                  <a:lnTo>
                    <a:pt x="1533" y="846"/>
                  </a:lnTo>
                  <a:lnTo>
                    <a:pt x="1533" y="849"/>
                  </a:lnTo>
                  <a:lnTo>
                    <a:pt x="1535" y="849"/>
                  </a:lnTo>
                  <a:lnTo>
                    <a:pt x="1538" y="849"/>
                  </a:lnTo>
                  <a:lnTo>
                    <a:pt x="1538" y="846"/>
                  </a:lnTo>
                  <a:lnTo>
                    <a:pt x="1540" y="843"/>
                  </a:lnTo>
                  <a:lnTo>
                    <a:pt x="1543" y="843"/>
                  </a:lnTo>
                  <a:lnTo>
                    <a:pt x="1546" y="843"/>
                  </a:lnTo>
                  <a:lnTo>
                    <a:pt x="1548" y="843"/>
                  </a:lnTo>
                  <a:lnTo>
                    <a:pt x="1551" y="841"/>
                  </a:lnTo>
                  <a:lnTo>
                    <a:pt x="1551" y="843"/>
                  </a:lnTo>
                  <a:lnTo>
                    <a:pt x="1551" y="841"/>
                  </a:lnTo>
                  <a:lnTo>
                    <a:pt x="1551" y="843"/>
                  </a:lnTo>
                  <a:lnTo>
                    <a:pt x="1553" y="843"/>
                  </a:lnTo>
                  <a:lnTo>
                    <a:pt x="1556" y="843"/>
                  </a:lnTo>
                  <a:lnTo>
                    <a:pt x="1556" y="846"/>
                  </a:lnTo>
                  <a:lnTo>
                    <a:pt x="1559" y="846"/>
                  </a:lnTo>
                  <a:lnTo>
                    <a:pt x="1561" y="849"/>
                  </a:lnTo>
                  <a:lnTo>
                    <a:pt x="1561" y="846"/>
                  </a:lnTo>
                  <a:lnTo>
                    <a:pt x="1564" y="846"/>
                  </a:lnTo>
                  <a:lnTo>
                    <a:pt x="1564" y="849"/>
                  </a:lnTo>
                  <a:lnTo>
                    <a:pt x="1566" y="849"/>
                  </a:lnTo>
                  <a:lnTo>
                    <a:pt x="1566" y="851"/>
                  </a:lnTo>
                  <a:lnTo>
                    <a:pt x="1569" y="851"/>
                  </a:lnTo>
                  <a:lnTo>
                    <a:pt x="1569" y="854"/>
                  </a:lnTo>
                  <a:lnTo>
                    <a:pt x="1572" y="854"/>
                  </a:lnTo>
                  <a:lnTo>
                    <a:pt x="1572" y="856"/>
                  </a:lnTo>
                  <a:lnTo>
                    <a:pt x="1572" y="859"/>
                  </a:lnTo>
                  <a:lnTo>
                    <a:pt x="1572" y="856"/>
                  </a:lnTo>
                  <a:lnTo>
                    <a:pt x="1569" y="856"/>
                  </a:lnTo>
                  <a:lnTo>
                    <a:pt x="1569" y="859"/>
                  </a:lnTo>
                  <a:lnTo>
                    <a:pt x="1569" y="856"/>
                  </a:lnTo>
                  <a:lnTo>
                    <a:pt x="1566" y="856"/>
                  </a:lnTo>
                  <a:lnTo>
                    <a:pt x="1564" y="856"/>
                  </a:lnTo>
                  <a:lnTo>
                    <a:pt x="1561" y="856"/>
                  </a:lnTo>
                  <a:lnTo>
                    <a:pt x="1561" y="859"/>
                  </a:lnTo>
                  <a:lnTo>
                    <a:pt x="1559" y="859"/>
                  </a:lnTo>
                  <a:lnTo>
                    <a:pt x="1559" y="862"/>
                  </a:lnTo>
                  <a:lnTo>
                    <a:pt x="1556" y="862"/>
                  </a:lnTo>
                  <a:lnTo>
                    <a:pt x="1553" y="862"/>
                  </a:lnTo>
                  <a:lnTo>
                    <a:pt x="1551" y="864"/>
                  </a:lnTo>
                  <a:lnTo>
                    <a:pt x="1548" y="867"/>
                  </a:lnTo>
                  <a:lnTo>
                    <a:pt x="1548" y="870"/>
                  </a:lnTo>
                  <a:lnTo>
                    <a:pt x="1548" y="872"/>
                  </a:lnTo>
                  <a:lnTo>
                    <a:pt x="1551" y="872"/>
                  </a:lnTo>
                  <a:lnTo>
                    <a:pt x="1551" y="875"/>
                  </a:lnTo>
                  <a:lnTo>
                    <a:pt x="1548" y="875"/>
                  </a:lnTo>
                  <a:lnTo>
                    <a:pt x="1551" y="875"/>
                  </a:lnTo>
                  <a:lnTo>
                    <a:pt x="1551" y="877"/>
                  </a:lnTo>
                  <a:lnTo>
                    <a:pt x="1553" y="877"/>
                  </a:lnTo>
                  <a:lnTo>
                    <a:pt x="1553" y="880"/>
                  </a:lnTo>
                  <a:lnTo>
                    <a:pt x="1553" y="877"/>
                  </a:lnTo>
                  <a:lnTo>
                    <a:pt x="1551" y="880"/>
                  </a:lnTo>
                  <a:lnTo>
                    <a:pt x="1551" y="883"/>
                  </a:lnTo>
                  <a:lnTo>
                    <a:pt x="1548" y="883"/>
                  </a:lnTo>
                  <a:lnTo>
                    <a:pt x="1551" y="883"/>
                  </a:lnTo>
                  <a:lnTo>
                    <a:pt x="1551" y="885"/>
                  </a:lnTo>
                  <a:lnTo>
                    <a:pt x="1548" y="885"/>
                  </a:lnTo>
                  <a:lnTo>
                    <a:pt x="1548" y="888"/>
                  </a:lnTo>
                  <a:lnTo>
                    <a:pt x="1548" y="890"/>
                  </a:lnTo>
                  <a:lnTo>
                    <a:pt x="1546" y="890"/>
                  </a:lnTo>
                  <a:lnTo>
                    <a:pt x="1548" y="890"/>
                  </a:lnTo>
                  <a:lnTo>
                    <a:pt x="1546" y="890"/>
                  </a:lnTo>
                  <a:lnTo>
                    <a:pt x="1546" y="893"/>
                  </a:lnTo>
                  <a:lnTo>
                    <a:pt x="1548" y="893"/>
                  </a:lnTo>
                  <a:lnTo>
                    <a:pt x="1546" y="893"/>
                  </a:lnTo>
                  <a:lnTo>
                    <a:pt x="1548" y="893"/>
                  </a:lnTo>
                  <a:lnTo>
                    <a:pt x="1546" y="893"/>
                  </a:lnTo>
                  <a:lnTo>
                    <a:pt x="1546" y="896"/>
                  </a:lnTo>
                  <a:lnTo>
                    <a:pt x="1543" y="898"/>
                  </a:lnTo>
                  <a:lnTo>
                    <a:pt x="1543" y="896"/>
                  </a:lnTo>
                  <a:lnTo>
                    <a:pt x="1543" y="898"/>
                  </a:lnTo>
                  <a:lnTo>
                    <a:pt x="1540" y="898"/>
                  </a:lnTo>
                  <a:lnTo>
                    <a:pt x="1538" y="898"/>
                  </a:lnTo>
                  <a:lnTo>
                    <a:pt x="1535" y="898"/>
                  </a:lnTo>
                  <a:lnTo>
                    <a:pt x="1535" y="901"/>
                  </a:lnTo>
                  <a:lnTo>
                    <a:pt x="1535" y="898"/>
                  </a:lnTo>
                  <a:lnTo>
                    <a:pt x="1535" y="901"/>
                  </a:lnTo>
                  <a:lnTo>
                    <a:pt x="1533" y="901"/>
                  </a:lnTo>
                  <a:lnTo>
                    <a:pt x="1530" y="901"/>
                  </a:lnTo>
                  <a:lnTo>
                    <a:pt x="1530" y="903"/>
                  </a:lnTo>
                  <a:lnTo>
                    <a:pt x="1527" y="903"/>
                  </a:lnTo>
                  <a:lnTo>
                    <a:pt x="1525" y="903"/>
                  </a:lnTo>
                  <a:lnTo>
                    <a:pt x="1525" y="906"/>
                  </a:lnTo>
                  <a:lnTo>
                    <a:pt x="1522" y="906"/>
                  </a:lnTo>
                  <a:lnTo>
                    <a:pt x="1519" y="906"/>
                  </a:lnTo>
                  <a:lnTo>
                    <a:pt x="1517" y="906"/>
                  </a:lnTo>
                  <a:lnTo>
                    <a:pt x="1514" y="906"/>
                  </a:lnTo>
                  <a:lnTo>
                    <a:pt x="1512" y="903"/>
                  </a:lnTo>
                  <a:lnTo>
                    <a:pt x="1512" y="906"/>
                  </a:lnTo>
                  <a:lnTo>
                    <a:pt x="1512" y="903"/>
                  </a:lnTo>
                  <a:lnTo>
                    <a:pt x="1509" y="903"/>
                  </a:lnTo>
                  <a:lnTo>
                    <a:pt x="1509" y="906"/>
                  </a:lnTo>
                  <a:lnTo>
                    <a:pt x="1506" y="906"/>
                  </a:lnTo>
                  <a:lnTo>
                    <a:pt x="1504" y="906"/>
                  </a:lnTo>
                  <a:lnTo>
                    <a:pt x="1504" y="903"/>
                  </a:lnTo>
                  <a:lnTo>
                    <a:pt x="1504" y="906"/>
                  </a:lnTo>
                  <a:lnTo>
                    <a:pt x="1504" y="909"/>
                  </a:lnTo>
                  <a:lnTo>
                    <a:pt x="1501" y="909"/>
                  </a:lnTo>
                  <a:lnTo>
                    <a:pt x="1501" y="906"/>
                  </a:lnTo>
                  <a:lnTo>
                    <a:pt x="1501" y="903"/>
                  </a:lnTo>
                  <a:lnTo>
                    <a:pt x="1501" y="906"/>
                  </a:lnTo>
                  <a:lnTo>
                    <a:pt x="1499" y="906"/>
                  </a:lnTo>
                  <a:lnTo>
                    <a:pt x="1499" y="909"/>
                  </a:lnTo>
                  <a:lnTo>
                    <a:pt x="1499" y="911"/>
                  </a:lnTo>
                  <a:lnTo>
                    <a:pt x="1499" y="914"/>
                  </a:lnTo>
                  <a:lnTo>
                    <a:pt x="1499" y="917"/>
                  </a:lnTo>
                  <a:lnTo>
                    <a:pt x="1496" y="917"/>
                  </a:lnTo>
                  <a:lnTo>
                    <a:pt x="1496" y="919"/>
                  </a:lnTo>
                  <a:lnTo>
                    <a:pt x="1493" y="919"/>
                  </a:lnTo>
                  <a:lnTo>
                    <a:pt x="1493" y="922"/>
                  </a:lnTo>
                  <a:lnTo>
                    <a:pt x="1491" y="922"/>
                  </a:lnTo>
                  <a:lnTo>
                    <a:pt x="1491" y="924"/>
                  </a:lnTo>
                  <a:lnTo>
                    <a:pt x="1491" y="927"/>
                  </a:lnTo>
                  <a:lnTo>
                    <a:pt x="1488" y="927"/>
                  </a:lnTo>
                  <a:lnTo>
                    <a:pt x="1488" y="930"/>
                  </a:lnTo>
                  <a:lnTo>
                    <a:pt x="1486" y="930"/>
                  </a:lnTo>
                  <a:lnTo>
                    <a:pt x="1483" y="930"/>
                  </a:lnTo>
                  <a:lnTo>
                    <a:pt x="1483" y="932"/>
                  </a:lnTo>
                  <a:lnTo>
                    <a:pt x="1483" y="935"/>
                  </a:lnTo>
                  <a:lnTo>
                    <a:pt x="1486" y="935"/>
                  </a:lnTo>
                  <a:lnTo>
                    <a:pt x="1483" y="935"/>
                  </a:lnTo>
                  <a:lnTo>
                    <a:pt x="1483" y="937"/>
                  </a:lnTo>
                  <a:lnTo>
                    <a:pt x="1486" y="937"/>
                  </a:lnTo>
                  <a:lnTo>
                    <a:pt x="1486" y="940"/>
                  </a:lnTo>
                  <a:lnTo>
                    <a:pt x="1488" y="940"/>
                  </a:lnTo>
                  <a:lnTo>
                    <a:pt x="1486" y="940"/>
                  </a:lnTo>
                  <a:lnTo>
                    <a:pt x="1488" y="940"/>
                  </a:lnTo>
                  <a:lnTo>
                    <a:pt x="1488" y="943"/>
                  </a:lnTo>
                  <a:lnTo>
                    <a:pt x="1488" y="945"/>
                  </a:lnTo>
                  <a:lnTo>
                    <a:pt x="1486" y="945"/>
                  </a:lnTo>
                  <a:lnTo>
                    <a:pt x="1488" y="945"/>
                  </a:lnTo>
                  <a:lnTo>
                    <a:pt x="1488" y="948"/>
                  </a:lnTo>
                  <a:lnTo>
                    <a:pt x="1488" y="950"/>
                  </a:lnTo>
                  <a:lnTo>
                    <a:pt x="1486" y="948"/>
                  </a:lnTo>
                  <a:lnTo>
                    <a:pt x="1486" y="950"/>
                  </a:lnTo>
                  <a:lnTo>
                    <a:pt x="1483" y="950"/>
                  </a:lnTo>
                  <a:lnTo>
                    <a:pt x="1480" y="950"/>
                  </a:lnTo>
                  <a:lnTo>
                    <a:pt x="1483" y="950"/>
                  </a:lnTo>
                  <a:lnTo>
                    <a:pt x="1480" y="950"/>
                  </a:lnTo>
                  <a:lnTo>
                    <a:pt x="1478" y="950"/>
                  </a:lnTo>
                  <a:lnTo>
                    <a:pt x="1480" y="950"/>
                  </a:lnTo>
                  <a:lnTo>
                    <a:pt x="1478" y="953"/>
                  </a:lnTo>
                  <a:lnTo>
                    <a:pt x="1478" y="956"/>
                  </a:lnTo>
                  <a:lnTo>
                    <a:pt x="1475" y="956"/>
                  </a:lnTo>
                  <a:lnTo>
                    <a:pt x="1472" y="956"/>
                  </a:lnTo>
                  <a:lnTo>
                    <a:pt x="1470" y="956"/>
                  </a:lnTo>
                  <a:lnTo>
                    <a:pt x="1470" y="953"/>
                  </a:lnTo>
                  <a:lnTo>
                    <a:pt x="1467" y="953"/>
                  </a:lnTo>
                  <a:lnTo>
                    <a:pt x="1465" y="953"/>
                  </a:lnTo>
                  <a:lnTo>
                    <a:pt x="1462" y="953"/>
                  </a:lnTo>
                  <a:lnTo>
                    <a:pt x="1459" y="953"/>
                  </a:lnTo>
                  <a:lnTo>
                    <a:pt x="1457" y="953"/>
                  </a:lnTo>
                  <a:lnTo>
                    <a:pt x="1454" y="956"/>
                  </a:lnTo>
                  <a:lnTo>
                    <a:pt x="1454" y="958"/>
                  </a:lnTo>
                  <a:lnTo>
                    <a:pt x="1452" y="958"/>
                  </a:lnTo>
                  <a:lnTo>
                    <a:pt x="1449" y="958"/>
                  </a:lnTo>
                  <a:lnTo>
                    <a:pt x="1449" y="961"/>
                  </a:lnTo>
                  <a:lnTo>
                    <a:pt x="1449" y="958"/>
                  </a:lnTo>
                  <a:lnTo>
                    <a:pt x="1446" y="958"/>
                  </a:lnTo>
                  <a:lnTo>
                    <a:pt x="1446" y="961"/>
                  </a:lnTo>
                  <a:lnTo>
                    <a:pt x="1449" y="961"/>
                  </a:lnTo>
                  <a:lnTo>
                    <a:pt x="1446" y="961"/>
                  </a:lnTo>
                  <a:lnTo>
                    <a:pt x="1444" y="961"/>
                  </a:lnTo>
                  <a:lnTo>
                    <a:pt x="1441" y="961"/>
                  </a:lnTo>
                  <a:lnTo>
                    <a:pt x="1439" y="961"/>
                  </a:lnTo>
                  <a:lnTo>
                    <a:pt x="1439" y="964"/>
                  </a:lnTo>
                  <a:lnTo>
                    <a:pt x="1439" y="966"/>
                  </a:lnTo>
                  <a:lnTo>
                    <a:pt x="1439" y="964"/>
                  </a:lnTo>
                  <a:lnTo>
                    <a:pt x="1439" y="966"/>
                  </a:lnTo>
                  <a:lnTo>
                    <a:pt x="1439" y="969"/>
                  </a:lnTo>
                  <a:lnTo>
                    <a:pt x="1441" y="969"/>
                  </a:lnTo>
                  <a:lnTo>
                    <a:pt x="1441" y="971"/>
                  </a:lnTo>
                  <a:lnTo>
                    <a:pt x="1439" y="971"/>
                  </a:lnTo>
                  <a:lnTo>
                    <a:pt x="1439" y="974"/>
                  </a:lnTo>
                  <a:lnTo>
                    <a:pt x="1441" y="977"/>
                  </a:lnTo>
                  <a:lnTo>
                    <a:pt x="1439" y="977"/>
                  </a:lnTo>
                  <a:lnTo>
                    <a:pt x="1439" y="979"/>
                  </a:lnTo>
                  <a:lnTo>
                    <a:pt x="1436" y="979"/>
                  </a:lnTo>
                  <a:lnTo>
                    <a:pt x="1436" y="982"/>
                  </a:lnTo>
                  <a:lnTo>
                    <a:pt x="1433" y="982"/>
                  </a:lnTo>
                  <a:lnTo>
                    <a:pt x="1433" y="984"/>
                  </a:lnTo>
                  <a:lnTo>
                    <a:pt x="1431" y="984"/>
                  </a:lnTo>
                  <a:lnTo>
                    <a:pt x="1431" y="987"/>
                  </a:lnTo>
                  <a:lnTo>
                    <a:pt x="1433" y="987"/>
                  </a:lnTo>
                  <a:lnTo>
                    <a:pt x="1436" y="987"/>
                  </a:lnTo>
                  <a:lnTo>
                    <a:pt x="1436" y="990"/>
                  </a:lnTo>
                  <a:lnTo>
                    <a:pt x="1436" y="992"/>
                  </a:lnTo>
                  <a:lnTo>
                    <a:pt x="1433" y="992"/>
                  </a:lnTo>
                  <a:lnTo>
                    <a:pt x="1433" y="995"/>
                  </a:lnTo>
                  <a:lnTo>
                    <a:pt x="1433" y="992"/>
                  </a:lnTo>
                  <a:lnTo>
                    <a:pt x="1431" y="992"/>
                  </a:lnTo>
                  <a:lnTo>
                    <a:pt x="1431" y="995"/>
                  </a:lnTo>
                  <a:lnTo>
                    <a:pt x="1431" y="992"/>
                  </a:lnTo>
                  <a:lnTo>
                    <a:pt x="1428" y="992"/>
                  </a:lnTo>
                  <a:lnTo>
                    <a:pt x="1426" y="992"/>
                  </a:lnTo>
                  <a:lnTo>
                    <a:pt x="1426" y="990"/>
                  </a:lnTo>
                  <a:lnTo>
                    <a:pt x="1423" y="990"/>
                  </a:lnTo>
                  <a:lnTo>
                    <a:pt x="1423" y="992"/>
                  </a:lnTo>
                  <a:lnTo>
                    <a:pt x="1423" y="990"/>
                  </a:lnTo>
                  <a:lnTo>
                    <a:pt x="1420" y="990"/>
                  </a:lnTo>
                  <a:lnTo>
                    <a:pt x="1420" y="992"/>
                  </a:lnTo>
                  <a:lnTo>
                    <a:pt x="1418" y="992"/>
                  </a:lnTo>
                  <a:lnTo>
                    <a:pt x="1415" y="992"/>
                  </a:lnTo>
                  <a:lnTo>
                    <a:pt x="1412" y="992"/>
                  </a:lnTo>
                  <a:lnTo>
                    <a:pt x="1412" y="995"/>
                  </a:lnTo>
                  <a:lnTo>
                    <a:pt x="1410" y="995"/>
                  </a:lnTo>
                  <a:lnTo>
                    <a:pt x="1412" y="995"/>
                  </a:lnTo>
                  <a:lnTo>
                    <a:pt x="1412" y="992"/>
                  </a:lnTo>
                  <a:lnTo>
                    <a:pt x="1410" y="992"/>
                  </a:lnTo>
                  <a:lnTo>
                    <a:pt x="1410" y="995"/>
                  </a:lnTo>
                  <a:lnTo>
                    <a:pt x="1407" y="995"/>
                  </a:lnTo>
                  <a:lnTo>
                    <a:pt x="1405" y="995"/>
                  </a:lnTo>
                  <a:lnTo>
                    <a:pt x="1402" y="995"/>
                  </a:lnTo>
                  <a:lnTo>
                    <a:pt x="1402" y="992"/>
                  </a:lnTo>
                  <a:lnTo>
                    <a:pt x="1402" y="990"/>
                  </a:lnTo>
                  <a:lnTo>
                    <a:pt x="1402" y="987"/>
                  </a:lnTo>
                  <a:lnTo>
                    <a:pt x="1399" y="984"/>
                  </a:lnTo>
                  <a:lnTo>
                    <a:pt x="1402" y="984"/>
                  </a:lnTo>
                  <a:lnTo>
                    <a:pt x="1402" y="982"/>
                  </a:lnTo>
                  <a:lnTo>
                    <a:pt x="1402" y="979"/>
                  </a:lnTo>
                  <a:lnTo>
                    <a:pt x="1402" y="977"/>
                  </a:lnTo>
                  <a:lnTo>
                    <a:pt x="1399" y="977"/>
                  </a:lnTo>
                  <a:lnTo>
                    <a:pt x="1402" y="977"/>
                  </a:lnTo>
                  <a:lnTo>
                    <a:pt x="1399" y="977"/>
                  </a:lnTo>
                  <a:lnTo>
                    <a:pt x="1399" y="974"/>
                  </a:lnTo>
                  <a:lnTo>
                    <a:pt x="1397" y="974"/>
                  </a:lnTo>
                  <a:lnTo>
                    <a:pt x="1397" y="977"/>
                  </a:lnTo>
                  <a:lnTo>
                    <a:pt x="1394" y="977"/>
                  </a:lnTo>
                  <a:lnTo>
                    <a:pt x="1397" y="977"/>
                  </a:lnTo>
                  <a:lnTo>
                    <a:pt x="1394" y="977"/>
                  </a:lnTo>
                  <a:lnTo>
                    <a:pt x="1394" y="974"/>
                  </a:lnTo>
                  <a:lnTo>
                    <a:pt x="1397" y="974"/>
                  </a:lnTo>
                  <a:lnTo>
                    <a:pt x="1397" y="971"/>
                  </a:lnTo>
                  <a:lnTo>
                    <a:pt x="1394" y="971"/>
                  </a:lnTo>
                  <a:lnTo>
                    <a:pt x="1397" y="971"/>
                  </a:lnTo>
                  <a:lnTo>
                    <a:pt x="1394" y="971"/>
                  </a:lnTo>
                  <a:lnTo>
                    <a:pt x="1394" y="969"/>
                  </a:lnTo>
                  <a:lnTo>
                    <a:pt x="1394" y="971"/>
                  </a:lnTo>
                  <a:lnTo>
                    <a:pt x="1394" y="969"/>
                  </a:lnTo>
                  <a:lnTo>
                    <a:pt x="1394" y="966"/>
                  </a:lnTo>
                  <a:lnTo>
                    <a:pt x="1392" y="966"/>
                  </a:lnTo>
                  <a:lnTo>
                    <a:pt x="1392" y="964"/>
                  </a:lnTo>
                  <a:lnTo>
                    <a:pt x="1389" y="964"/>
                  </a:lnTo>
                  <a:lnTo>
                    <a:pt x="1386" y="964"/>
                  </a:lnTo>
                  <a:lnTo>
                    <a:pt x="1384" y="964"/>
                  </a:lnTo>
                  <a:lnTo>
                    <a:pt x="1381" y="964"/>
                  </a:lnTo>
                  <a:lnTo>
                    <a:pt x="1379" y="964"/>
                  </a:lnTo>
                  <a:lnTo>
                    <a:pt x="1376" y="964"/>
                  </a:lnTo>
                  <a:lnTo>
                    <a:pt x="1373" y="964"/>
                  </a:lnTo>
                  <a:lnTo>
                    <a:pt x="1371" y="964"/>
                  </a:lnTo>
                  <a:lnTo>
                    <a:pt x="1371" y="966"/>
                  </a:lnTo>
                  <a:lnTo>
                    <a:pt x="1371" y="964"/>
                  </a:lnTo>
                  <a:lnTo>
                    <a:pt x="1371" y="966"/>
                  </a:lnTo>
                  <a:lnTo>
                    <a:pt x="1368" y="966"/>
                  </a:lnTo>
                  <a:lnTo>
                    <a:pt x="1365" y="966"/>
                  </a:lnTo>
                  <a:lnTo>
                    <a:pt x="1363" y="966"/>
                  </a:lnTo>
                  <a:lnTo>
                    <a:pt x="1363" y="969"/>
                  </a:lnTo>
                  <a:lnTo>
                    <a:pt x="1360" y="969"/>
                  </a:lnTo>
                  <a:lnTo>
                    <a:pt x="1358" y="971"/>
                  </a:lnTo>
                  <a:lnTo>
                    <a:pt x="1355" y="971"/>
                  </a:lnTo>
                  <a:lnTo>
                    <a:pt x="1355" y="974"/>
                  </a:lnTo>
                  <a:lnTo>
                    <a:pt x="1358" y="974"/>
                  </a:lnTo>
                  <a:lnTo>
                    <a:pt x="1355" y="974"/>
                  </a:lnTo>
                  <a:lnTo>
                    <a:pt x="1358" y="974"/>
                  </a:lnTo>
                  <a:lnTo>
                    <a:pt x="1358" y="977"/>
                  </a:lnTo>
                  <a:lnTo>
                    <a:pt x="1358" y="979"/>
                  </a:lnTo>
                  <a:lnTo>
                    <a:pt x="1355" y="979"/>
                  </a:lnTo>
                  <a:lnTo>
                    <a:pt x="1352" y="979"/>
                  </a:lnTo>
                  <a:lnTo>
                    <a:pt x="1350" y="979"/>
                  </a:lnTo>
                  <a:lnTo>
                    <a:pt x="1352" y="979"/>
                  </a:lnTo>
                  <a:lnTo>
                    <a:pt x="1350" y="979"/>
                  </a:lnTo>
                  <a:lnTo>
                    <a:pt x="1350" y="982"/>
                  </a:lnTo>
                  <a:lnTo>
                    <a:pt x="1352" y="982"/>
                  </a:lnTo>
                  <a:lnTo>
                    <a:pt x="1350" y="984"/>
                  </a:lnTo>
                  <a:lnTo>
                    <a:pt x="1352" y="982"/>
                  </a:lnTo>
                  <a:lnTo>
                    <a:pt x="1352" y="984"/>
                  </a:lnTo>
                  <a:lnTo>
                    <a:pt x="1350" y="984"/>
                  </a:lnTo>
                  <a:lnTo>
                    <a:pt x="1350" y="987"/>
                  </a:lnTo>
                  <a:lnTo>
                    <a:pt x="1347" y="987"/>
                  </a:lnTo>
                  <a:lnTo>
                    <a:pt x="1347" y="990"/>
                  </a:lnTo>
                  <a:lnTo>
                    <a:pt x="1345" y="990"/>
                  </a:lnTo>
                  <a:lnTo>
                    <a:pt x="1345" y="992"/>
                  </a:lnTo>
                  <a:lnTo>
                    <a:pt x="1345" y="990"/>
                  </a:lnTo>
                  <a:lnTo>
                    <a:pt x="1345" y="992"/>
                  </a:lnTo>
                  <a:lnTo>
                    <a:pt x="1342" y="992"/>
                  </a:lnTo>
                  <a:lnTo>
                    <a:pt x="1339" y="992"/>
                  </a:lnTo>
                  <a:lnTo>
                    <a:pt x="1337" y="992"/>
                  </a:lnTo>
                  <a:lnTo>
                    <a:pt x="1337" y="990"/>
                  </a:lnTo>
                  <a:lnTo>
                    <a:pt x="1337" y="992"/>
                  </a:lnTo>
                  <a:lnTo>
                    <a:pt x="1334" y="992"/>
                  </a:lnTo>
                  <a:lnTo>
                    <a:pt x="1332" y="990"/>
                  </a:lnTo>
                  <a:lnTo>
                    <a:pt x="1329" y="990"/>
                  </a:lnTo>
                  <a:lnTo>
                    <a:pt x="1329" y="987"/>
                  </a:lnTo>
                  <a:lnTo>
                    <a:pt x="1326" y="987"/>
                  </a:lnTo>
                  <a:lnTo>
                    <a:pt x="1326" y="990"/>
                  </a:lnTo>
                  <a:lnTo>
                    <a:pt x="1324" y="990"/>
                  </a:lnTo>
                  <a:lnTo>
                    <a:pt x="1324" y="992"/>
                  </a:lnTo>
                  <a:lnTo>
                    <a:pt x="1321" y="992"/>
                  </a:lnTo>
                  <a:lnTo>
                    <a:pt x="1318" y="992"/>
                  </a:lnTo>
                  <a:lnTo>
                    <a:pt x="1318" y="995"/>
                  </a:lnTo>
                  <a:lnTo>
                    <a:pt x="1316" y="995"/>
                  </a:lnTo>
                  <a:lnTo>
                    <a:pt x="1313" y="995"/>
                  </a:lnTo>
                  <a:lnTo>
                    <a:pt x="1313" y="998"/>
                  </a:lnTo>
                  <a:lnTo>
                    <a:pt x="1311" y="998"/>
                  </a:lnTo>
                  <a:lnTo>
                    <a:pt x="1311" y="1000"/>
                  </a:lnTo>
                  <a:lnTo>
                    <a:pt x="1308" y="1000"/>
                  </a:lnTo>
                  <a:lnTo>
                    <a:pt x="1308" y="1003"/>
                  </a:lnTo>
                  <a:lnTo>
                    <a:pt x="1308" y="1005"/>
                  </a:lnTo>
                  <a:lnTo>
                    <a:pt x="1311" y="1005"/>
                  </a:lnTo>
                  <a:lnTo>
                    <a:pt x="1311" y="1008"/>
                  </a:lnTo>
                  <a:lnTo>
                    <a:pt x="1313" y="1008"/>
                  </a:lnTo>
                  <a:lnTo>
                    <a:pt x="1313" y="1011"/>
                  </a:lnTo>
                  <a:lnTo>
                    <a:pt x="1313" y="1008"/>
                  </a:lnTo>
                  <a:lnTo>
                    <a:pt x="1311" y="1008"/>
                  </a:lnTo>
                  <a:lnTo>
                    <a:pt x="1313" y="1008"/>
                  </a:lnTo>
                  <a:lnTo>
                    <a:pt x="1311" y="1011"/>
                  </a:lnTo>
                  <a:lnTo>
                    <a:pt x="1313" y="1013"/>
                  </a:lnTo>
                  <a:lnTo>
                    <a:pt x="1311" y="1013"/>
                  </a:lnTo>
                  <a:lnTo>
                    <a:pt x="1313" y="1013"/>
                  </a:lnTo>
                  <a:lnTo>
                    <a:pt x="1311" y="1013"/>
                  </a:lnTo>
                  <a:lnTo>
                    <a:pt x="1311" y="1016"/>
                  </a:lnTo>
                  <a:lnTo>
                    <a:pt x="1311" y="1013"/>
                  </a:lnTo>
                  <a:lnTo>
                    <a:pt x="1311" y="1016"/>
                  </a:lnTo>
                  <a:lnTo>
                    <a:pt x="1308" y="1016"/>
                  </a:lnTo>
                  <a:lnTo>
                    <a:pt x="1305" y="1016"/>
                  </a:lnTo>
                  <a:lnTo>
                    <a:pt x="1303" y="1016"/>
                  </a:lnTo>
                  <a:lnTo>
                    <a:pt x="1300" y="1016"/>
                  </a:lnTo>
                  <a:lnTo>
                    <a:pt x="1298" y="1016"/>
                  </a:lnTo>
                  <a:lnTo>
                    <a:pt x="1295" y="1016"/>
                  </a:lnTo>
                  <a:lnTo>
                    <a:pt x="1292" y="1016"/>
                  </a:lnTo>
                  <a:lnTo>
                    <a:pt x="1292" y="1018"/>
                  </a:lnTo>
                  <a:lnTo>
                    <a:pt x="1290" y="1016"/>
                  </a:lnTo>
                  <a:lnTo>
                    <a:pt x="1290" y="1018"/>
                  </a:lnTo>
                  <a:lnTo>
                    <a:pt x="1287" y="1018"/>
                  </a:lnTo>
                  <a:lnTo>
                    <a:pt x="1287" y="1016"/>
                  </a:lnTo>
                  <a:lnTo>
                    <a:pt x="1287" y="1013"/>
                  </a:lnTo>
                  <a:lnTo>
                    <a:pt x="1287" y="1011"/>
                  </a:lnTo>
                  <a:lnTo>
                    <a:pt x="1287" y="1008"/>
                  </a:lnTo>
                  <a:lnTo>
                    <a:pt x="1287" y="1005"/>
                  </a:lnTo>
                  <a:lnTo>
                    <a:pt x="1287" y="1003"/>
                  </a:lnTo>
                  <a:lnTo>
                    <a:pt x="1287" y="1000"/>
                  </a:lnTo>
                  <a:lnTo>
                    <a:pt x="1287" y="998"/>
                  </a:lnTo>
                  <a:lnTo>
                    <a:pt x="1287" y="1000"/>
                  </a:lnTo>
                  <a:lnTo>
                    <a:pt x="1285" y="1000"/>
                  </a:lnTo>
                  <a:lnTo>
                    <a:pt x="1285" y="998"/>
                  </a:lnTo>
                  <a:lnTo>
                    <a:pt x="1285" y="1000"/>
                  </a:lnTo>
                  <a:lnTo>
                    <a:pt x="1287" y="1000"/>
                  </a:lnTo>
                  <a:lnTo>
                    <a:pt x="1287" y="998"/>
                  </a:lnTo>
                  <a:lnTo>
                    <a:pt x="1285" y="998"/>
                  </a:lnTo>
                  <a:lnTo>
                    <a:pt x="1282" y="998"/>
                  </a:lnTo>
                  <a:lnTo>
                    <a:pt x="1282" y="995"/>
                  </a:lnTo>
                  <a:lnTo>
                    <a:pt x="1279" y="995"/>
                  </a:lnTo>
                  <a:lnTo>
                    <a:pt x="1282" y="995"/>
                  </a:lnTo>
                  <a:lnTo>
                    <a:pt x="1279" y="995"/>
                  </a:lnTo>
                  <a:lnTo>
                    <a:pt x="1279" y="992"/>
                  </a:lnTo>
                  <a:lnTo>
                    <a:pt x="1279" y="990"/>
                  </a:lnTo>
                  <a:lnTo>
                    <a:pt x="1279" y="987"/>
                  </a:lnTo>
                  <a:lnTo>
                    <a:pt x="1277" y="987"/>
                  </a:lnTo>
                  <a:lnTo>
                    <a:pt x="1274" y="987"/>
                  </a:lnTo>
                  <a:lnTo>
                    <a:pt x="1272" y="987"/>
                  </a:lnTo>
                  <a:lnTo>
                    <a:pt x="1272" y="990"/>
                  </a:lnTo>
                  <a:lnTo>
                    <a:pt x="1272" y="987"/>
                  </a:lnTo>
                  <a:lnTo>
                    <a:pt x="1272" y="990"/>
                  </a:lnTo>
                  <a:lnTo>
                    <a:pt x="1269" y="990"/>
                  </a:lnTo>
                  <a:lnTo>
                    <a:pt x="1269" y="987"/>
                  </a:lnTo>
                  <a:lnTo>
                    <a:pt x="1269" y="990"/>
                  </a:lnTo>
                  <a:lnTo>
                    <a:pt x="1269" y="987"/>
                  </a:lnTo>
                  <a:lnTo>
                    <a:pt x="1266" y="987"/>
                  </a:lnTo>
                  <a:lnTo>
                    <a:pt x="1264" y="987"/>
                  </a:lnTo>
                  <a:lnTo>
                    <a:pt x="1264" y="990"/>
                  </a:lnTo>
                  <a:lnTo>
                    <a:pt x="1264" y="987"/>
                  </a:lnTo>
                  <a:lnTo>
                    <a:pt x="1264" y="990"/>
                  </a:lnTo>
                  <a:lnTo>
                    <a:pt x="1264" y="987"/>
                  </a:lnTo>
                  <a:lnTo>
                    <a:pt x="1264" y="990"/>
                  </a:lnTo>
                  <a:lnTo>
                    <a:pt x="1261" y="990"/>
                  </a:lnTo>
                  <a:lnTo>
                    <a:pt x="1261" y="987"/>
                  </a:lnTo>
                  <a:lnTo>
                    <a:pt x="1258" y="987"/>
                  </a:lnTo>
                  <a:lnTo>
                    <a:pt x="1258" y="984"/>
                  </a:lnTo>
                  <a:lnTo>
                    <a:pt x="1256" y="984"/>
                  </a:lnTo>
                  <a:lnTo>
                    <a:pt x="1256" y="982"/>
                  </a:lnTo>
                  <a:lnTo>
                    <a:pt x="1253" y="982"/>
                  </a:lnTo>
                  <a:lnTo>
                    <a:pt x="1251" y="982"/>
                  </a:lnTo>
                  <a:lnTo>
                    <a:pt x="1248" y="982"/>
                  </a:lnTo>
                  <a:lnTo>
                    <a:pt x="1245" y="982"/>
                  </a:lnTo>
                  <a:lnTo>
                    <a:pt x="1243" y="982"/>
                  </a:lnTo>
                  <a:lnTo>
                    <a:pt x="1243" y="979"/>
                  </a:lnTo>
                  <a:lnTo>
                    <a:pt x="1240" y="977"/>
                  </a:lnTo>
                  <a:lnTo>
                    <a:pt x="1240" y="974"/>
                  </a:lnTo>
                  <a:lnTo>
                    <a:pt x="1238" y="974"/>
                  </a:lnTo>
                  <a:lnTo>
                    <a:pt x="1238" y="977"/>
                  </a:lnTo>
                  <a:lnTo>
                    <a:pt x="1235" y="974"/>
                  </a:lnTo>
                  <a:lnTo>
                    <a:pt x="1235" y="971"/>
                  </a:lnTo>
                  <a:lnTo>
                    <a:pt x="1232" y="971"/>
                  </a:lnTo>
                  <a:lnTo>
                    <a:pt x="1232" y="974"/>
                  </a:lnTo>
                  <a:lnTo>
                    <a:pt x="1232" y="971"/>
                  </a:lnTo>
                  <a:lnTo>
                    <a:pt x="1232" y="969"/>
                  </a:lnTo>
                  <a:lnTo>
                    <a:pt x="1232" y="966"/>
                  </a:lnTo>
                  <a:lnTo>
                    <a:pt x="1232" y="964"/>
                  </a:lnTo>
                  <a:lnTo>
                    <a:pt x="1235" y="964"/>
                  </a:lnTo>
                  <a:lnTo>
                    <a:pt x="1235" y="961"/>
                  </a:lnTo>
                  <a:lnTo>
                    <a:pt x="1238" y="961"/>
                  </a:lnTo>
                  <a:lnTo>
                    <a:pt x="1240" y="961"/>
                  </a:lnTo>
                  <a:lnTo>
                    <a:pt x="1243" y="961"/>
                  </a:lnTo>
                  <a:lnTo>
                    <a:pt x="1243" y="958"/>
                  </a:lnTo>
                  <a:lnTo>
                    <a:pt x="1243" y="961"/>
                  </a:lnTo>
                  <a:lnTo>
                    <a:pt x="1243" y="958"/>
                  </a:lnTo>
                  <a:lnTo>
                    <a:pt x="1245" y="958"/>
                  </a:lnTo>
                  <a:lnTo>
                    <a:pt x="1245" y="956"/>
                  </a:lnTo>
                  <a:lnTo>
                    <a:pt x="1248" y="956"/>
                  </a:lnTo>
                  <a:lnTo>
                    <a:pt x="1248" y="953"/>
                  </a:lnTo>
                  <a:lnTo>
                    <a:pt x="1248" y="950"/>
                  </a:lnTo>
                  <a:lnTo>
                    <a:pt x="1251" y="950"/>
                  </a:lnTo>
                  <a:lnTo>
                    <a:pt x="1251" y="948"/>
                  </a:lnTo>
                  <a:lnTo>
                    <a:pt x="1251" y="945"/>
                  </a:lnTo>
                  <a:lnTo>
                    <a:pt x="1251" y="943"/>
                  </a:lnTo>
                  <a:lnTo>
                    <a:pt x="1251" y="940"/>
                  </a:lnTo>
                  <a:lnTo>
                    <a:pt x="1253" y="940"/>
                  </a:lnTo>
                  <a:lnTo>
                    <a:pt x="1253" y="937"/>
                  </a:lnTo>
                  <a:lnTo>
                    <a:pt x="1256" y="937"/>
                  </a:lnTo>
                  <a:lnTo>
                    <a:pt x="1256" y="935"/>
                  </a:lnTo>
                  <a:lnTo>
                    <a:pt x="1258" y="935"/>
                  </a:lnTo>
                  <a:lnTo>
                    <a:pt x="1258" y="932"/>
                  </a:lnTo>
                  <a:lnTo>
                    <a:pt x="1261" y="932"/>
                  </a:lnTo>
                  <a:lnTo>
                    <a:pt x="1258" y="932"/>
                  </a:lnTo>
                  <a:lnTo>
                    <a:pt x="1261" y="932"/>
                  </a:lnTo>
                  <a:lnTo>
                    <a:pt x="1261" y="930"/>
                  </a:lnTo>
                  <a:lnTo>
                    <a:pt x="1261" y="927"/>
                  </a:lnTo>
                  <a:lnTo>
                    <a:pt x="1264" y="927"/>
                  </a:lnTo>
                  <a:lnTo>
                    <a:pt x="1261" y="924"/>
                  </a:lnTo>
                  <a:lnTo>
                    <a:pt x="1264" y="924"/>
                  </a:lnTo>
                  <a:lnTo>
                    <a:pt x="1264" y="922"/>
                  </a:lnTo>
                  <a:lnTo>
                    <a:pt x="1264" y="919"/>
                  </a:lnTo>
                  <a:lnTo>
                    <a:pt x="1261" y="917"/>
                  </a:lnTo>
                  <a:lnTo>
                    <a:pt x="1261" y="914"/>
                  </a:lnTo>
                  <a:lnTo>
                    <a:pt x="1258" y="914"/>
                  </a:lnTo>
                  <a:lnTo>
                    <a:pt x="1258" y="911"/>
                  </a:lnTo>
                  <a:lnTo>
                    <a:pt x="1256" y="909"/>
                  </a:lnTo>
                  <a:lnTo>
                    <a:pt x="1256" y="906"/>
                  </a:lnTo>
                  <a:lnTo>
                    <a:pt x="1253" y="906"/>
                  </a:lnTo>
                  <a:lnTo>
                    <a:pt x="1253" y="903"/>
                  </a:lnTo>
                  <a:lnTo>
                    <a:pt x="1253" y="901"/>
                  </a:lnTo>
                  <a:lnTo>
                    <a:pt x="1251" y="901"/>
                  </a:lnTo>
                  <a:lnTo>
                    <a:pt x="1251" y="903"/>
                  </a:lnTo>
                  <a:lnTo>
                    <a:pt x="1248" y="903"/>
                  </a:lnTo>
                  <a:lnTo>
                    <a:pt x="1248" y="901"/>
                  </a:lnTo>
                  <a:lnTo>
                    <a:pt x="1245" y="901"/>
                  </a:lnTo>
                  <a:lnTo>
                    <a:pt x="1248" y="901"/>
                  </a:lnTo>
                  <a:lnTo>
                    <a:pt x="1245" y="901"/>
                  </a:lnTo>
                  <a:lnTo>
                    <a:pt x="1245" y="898"/>
                  </a:lnTo>
                  <a:lnTo>
                    <a:pt x="1243" y="898"/>
                  </a:lnTo>
                  <a:lnTo>
                    <a:pt x="1243" y="896"/>
                  </a:lnTo>
                  <a:lnTo>
                    <a:pt x="1240" y="896"/>
                  </a:lnTo>
                  <a:lnTo>
                    <a:pt x="1240" y="893"/>
                  </a:lnTo>
                  <a:lnTo>
                    <a:pt x="1240" y="890"/>
                  </a:lnTo>
                  <a:lnTo>
                    <a:pt x="1238" y="890"/>
                  </a:lnTo>
                  <a:lnTo>
                    <a:pt x="1238" y="888"/>
                  </a:lnTo>
                  <a:lnTo>
                    <a:pt x="1235" y="888"/>
                  </a:lnTo>
                  <a:lnTo>
                    <a:pt x="1235" y="885"/>
                  </a:lnTo>
                  <a:lnTo>
                    <a:pt x="1232" y="885"/>
                  </a:lnTo>
                  <a:lnTo>
                    <a:pt x="1232" y="883"/>
                  </a:lnTo>
                  <a:lnTo>
                    <a:pt x="1230" y="883"/>
                  </a:lnTo>
                  <a:lnTo>
                    <a:pt x="1230" y="880"/>
                  </a:lnTo>
                  <a:lnTo>
                    <a:pt x="1227" y="880"/>
                  </a:lnTo>
                  <a:lnTo>
                    <a:pt x="1227" y="877"/>
                  </a:lnTo>
                  <a:lnTo>
                    <a:pt x="1225" y="877"/>
                  </a:lnTo>
                  <a:lnTo>
                    <a:pt x="1222" y="877"/>
                  </a:lnTo>
                  <a:lnTo>
                    <a:pt x="1222" y="875"/>
                  </a:lnTo>
                  <a:lnTo>
                    <a:pt x="1219" y="875"/>
                  </a:lnTo>
                  <a:lnTo>
                    <a:pt x="1222" y="875"/>
                  </a:lnTo>
                  <a:lnTo>
                    <a:pt x="1219" y="875"/>
                  </a:lnTo>
                  <a:lnTo>
                    <a:pt x="1222" y="875"/>
                  </a:lnTo>
                  <a:lnTo>
                    <a:pt x="1219" y="875"/>
                  </a:lnTo>
                  <a:lnTo>
                    <a:pt x="1219" y="872"/>
                  </a:lnTo>
                  <a:lnTo>
                    <a:pt x="1219" y="875"/>
                  </a:lnTo>
                  <a:lnTo>
                    <a:pt x="1217" y="875"/>
                  </a:lnTo>
                  <a:lnTo>
                    <a:pt x="1214" y="872"/>
                  </a:lnTo>
                  <a:lnTo>
                    <a:pt x="1211" y="872"/>
                  </a:lnTo>
                  <a:lnTo>
                    <a:pt x="1209" y="872"/>
                  </a:lnTo>
                  <a:lnTo>
                    <a:pt x="1209" y="870"/>
                  </a:lnTo>
                  <a:lnTo>
                    <a:pt x="1209" y="867"/>
                  </a:lnTo>
                  <a:lnTo>
                    <a:pt x="1211" y="867"/>
                  </a:lnTo>
                  <a:lnTo>
                    <a:pt x="1211" y="864"/>
                  </a:lnTo>
                  <a:lnTo>
                    <a:pt x="1211" y="862"/>
                  </a:lnTo>
                  <a:lnTo>
                    <a:pt x="1214" y="859"/>
                  </a:lnTo>
                  <a:lnTo>
                    <a:pt x="1214" y="856"/>
                  </a:lnTo>
                  <a:lnTo>
                    <a:pt x="1214" y="854"/>
                  </a:lnTo>
                  <a:lnTo>
                    <a:pt x="1217" y="854"/>
                  </a:lnTo>
                  <a:lnTo>
                    <a:pt x="1217" y="851"/>
                  </a:lnTo>
                  <a:lnTo>
                    <a:pt x="1219" y="851"/>
                  </a:lnTo>
                  <a:lnTo>
                    <a:pt x="1217" y="851"/>
                  </a:lnTo>
                  <a:lnTo>
                    <a:pt x="1219" y="851"/>
                  </a:lnTo>
                  <a:lnTo>
                    <a:pt x="1219" y="849"/>
                  </a:lnTo>
                  <a:lnTo>
                    <a:pt x="1217" y="849"/>
                  </a:lnTo>
                  <a:lnTo>
                    <a:pt x="1219" y="849"/>
                  </a:lnTo>
                  <a:lnTo>
                    <a:pt x="1219" y="846"/>
                  </a:lnTo>
                  <a:lnTo>
                    <a:pt x="1219" y="849"/>
                  </a:lnTo>
                  <a:lnTo>
                    <a:pt x="1219" y="846"/>
                  </a:lnTo>
                  <a:lnTo>
                    <a:pt x="1219" y="843"/>
                  </a:lnTo>
                  <a:lnTo>
                    <a:pt x="1222" y="843"/>
                  </a:lnTo>
                  <a:lnTo>
                    <a:pt x="1222" y="841"/>
                  </a:lnTo>
                  <a:lnTo>
                    <a:pt x="1222" y="838"/>
                  </a:lnTo>
                  <a:lnTo>
                    <a:pt x="1222" y="836"/>
                  </a:lnTo>
                  <a:lnTo>
                    <a:pt x="1225" y="836"/>
                  </a:lnTo>
                  <a:lnTo>
                    <a:pt x="1225" y="833"/>
                  </a:lnTo>
                  <a:lnTo>
                    <a:pt x="1222" y="833"/>
                  </a:lnTo>
                  <a:lnTo>
                    <a:pt x="1225" y="833"/>
                  </a:lnTo>
                  <a:lnTo>
                    <a:pt x="1225" y="830"/>
                  </a:lnTo>
                  <a:lnTo>
                    <a:pt x="1222" y="830"/>
                  </a:lnTo>
                  <a:lnTo>
                    <a:pt x="1222" y="828"/>
                  </a:lnTo>
                  <a:lnTo>
                    <a:pt x="1225" y="828"/>
                  </a:lnTo>
                  <a:lnTo>
                    <a:pt x="1225" y="825"/>
                  </a:lnTo>
                  <a:lnTo>
                    <a:pt x="1225" y="823"/>
                  </a:lnTo>
                  <a:lnTo>
                    <a:pt x="1225" y="820"/>
                  </a:lnTo>
                  <a:lnTo>
                    <a:pt x="1227" y="820"/>
                  </a:lnTo>
                  <a:lnTo>
                    <a:pt x="1230" y="820"/>
                  </a:lnTo>
                  <a:lnTo>
                    <a:pt x="1227" y="820"/>
                  </a:lnTo>
                  <a:lnTo>
                    <a:pt x="1227" y="817"/>
                  </a:lnTo>
                  <a:lnTo>
                    <a:pt x="1230" y="817"/>
                  </a:lnTo>
                  <a:lnTo>
                    <a:pt x="1232" y="815"/>
                  </a:lnTo>
                  <a:lnTo>
                    <a:pt x="1235" y="815"/>
                  </a:lnTo>
                  <a:lnTo>
                    <a:pt x="1235" y="812"/>
                  </a:lnTo>
                  <a:lnTo>
                    <a:pt x="1238" y="812"/>
                  </a:lnTo>
                  <a:lnTo>
                    <a:pt x="1238" y="809"/>
                  </a:lnTo>
                  <a:lnTo>
                    <a:pt x="1240" y="809"/>
                  </a:lnTo>
                  <a:lnTo>
                    <a:pt x="1243" y="809"/>
                  </a:lnTo>
                  <a:lnTo>
                    <a:pt x="1245" y="809"/>
                  </a:lnTo>
                  <a:lnTo>
                    <a:pt x="1245" y="807"/>
                  </a:lnTo>
                  <a:lnTo>
                    <a:pt x="1248" y="807"/>
                  </a:lnTo>
                  <a:lnTo>
                    <a:pt x="1248" y="804"/>
                  </a:lnTo>
                  <a:lnTo>
                    <a:pt x="1245" y="804"/>
                  </a:lnTo>
                  <a:lnTo>
                    <a:pt x="1245" y="802"/>
                  </a:lnTo>
                  <a:lnTo>
                    <a:pt x="1245" y="799"/>
                  </a:lnTo>
                  <a:lnTo>
                    <a:pt x="1243" y="799"/>
                  </a:lnTo>
                  <a:lnTo>
                    <a:pt x="1245" y="799"/>
                  </a:lnTo>
                  <a:lnTo>
                    <a:pt x="1243" y="796"/>
                  </a:lnTo>
                  <a:lnTo>
                    <a:pt x="1243" y="794"/>
                  </a:lnTo>
                  <a:lnTo>
                    <a:pt x="1243" y="791"/>
                  </a:lnTo>
                  <a:lnTo>
                    <a:pt x="1245" y="791"/>
                  </a:lnTo>
                  <a:lnTo>
                    <a:pt x="1245" y="789"/>
                  </a:lnTo>
                  <a:lnTo>
                    <a:pt x="1245" y="786"/>
                  </a:lnTo>
                  <a:lnTo>
                    <a:pt x="1245" y="783"/>
                  </a:lnTo>
                  <a:lnTo>
                    <a:pt x="1248" y="783"/>
                  </a:lnTo>
                  <a:lnTo>
                    <a:pt x="1248" y="781"/>
                  </a:lnTo>
                  <a:lnTo>
                    <a:pt x="1248" y="778"/>
                  </a:lnTo>
                  <a:lnTo>
                    <a:pt x="1251" y="778"/>
                  </a:lnTo>
                  <a:lnTo>
                    <a:pt x="1248" y="778"/>
                  </a:lnTo>
                  <a:lnTo>
                    <a:pt x="1248" y="775"/>
                  </a:lnTo>
                  <a:lnTo>
                    <a:pt x="1245" y="775"/>
                  </a:lnTo>
                  <a:lnTo>
                    <a:pt x="1243" y="775"/>
                  </a:lnTo>
                  <a:lnTo>
                    <a:pt x="1240" y="775"/>
                  </a:lnTo>
                  <a:lnTo>
                    <a:pt x="1238" y="775"/>
                  </a:lnTo>
                  <a:lnTo>
                    <a:pt x="1238" y="773"/>
                  </a:lnTo>
                  <a:lnTo>
                    <a:pt x="1235" y="770"/>
                  </a:lnTo>
                  <a:lnTo>
                    <a:pt x="1235" y="768"/>
                  </a:lnTo>
                  <a:lnTo>
                    <a:pt x="1235" y="765"/>
                  </a:lnTo>
                  <a:lnTo>
                    <a:pt x="1232" y="765"/>
                  </a:lnTo>
                  <a:lnTo>
                    <a:pt x="1232" y="762"/>
                  </a:lnTo>
                  <a:lnTo>
                    <a:pt x="1230" y="760"/>
                  </a:lnTo>
                  <a:lnTo>
                    <a:pt x="1227" y="760"/>
                  </a:lnTo>
                  <a:lnTo>
                    <a:pt x="1227" y="762"/>
                  </a:lnTo>
                  <a:lnTo>
                    <a:pt x="1227" y="765"/>
                  </a:lnTo>
                  <a:lnTo>
                    <a:pt x="1230" y="768"/>
                  </a:lnTo>
                  <a:lnTo>
                    <a:pt x="1227" y="768"/>
                  </a:lnTo>
                  <a:lnTo>
                    <a:pt x="1227" y="770"/>
                  </a:lnTo>
                  <a:lnTo>
                    <a:pt x="1227" y="773"/>
                  </a:lnTo>
                  <a:lnTo>
                    <a:pt x="1225" y="773"/>
                  </a:lnTo>
                  <a:lnTo>
                    <a:pt x="1225" y="775"/>
                  </a:lnTo>
                  <a:lnTo>
                    <a:pt x="1227" y="775"/>
                  </a:lnTo>
                  <a:lnTo>
                    <a:pt x="1230" y="775"/>
                  </a:lnTo>
                  <a:lnTo>
                    <a:pt x="1232" y="778"/>
                  </a:lnTo>
                  <a:lnTo>
                    <a:pt x="1235" y="781"/>
                  </a:lnTo>
                  <a:lnTo>
                    <a:pt x="1238" y="781"/>
                  </a:lnTo>
                  <a:lnTo>
                    <a:pt x="1238" y="783"/>
                  </a:lnTo>
                  <a:lnTo>
                    <a:pt x="1240" y="783"/>
                  </a:lnTo>
                  <a:lnTo>
                    <a:pt x="1240" y="786"/>
                  </a:lnTo>
                  <a:lnTo>
                    <a:pt x="1243" y="786"/>
                  </a:lnTo>
                  <a:lnTo>
                    <a:pt x="1243" y="789"/>
                  </a:lnTo>
                  <a:lnTo>
                    <a:pt x="1240" y="789"/>
                  </a:lnTo>
                  <a:lnTo>
                    <a:pt x="1238" y="789"/>
                  </a:lnTo>
                  <a:lnTo>
                    <a:pt x="1235" y="789"/>
                  </a:lnTo>
                  <a:lnTo>
                    <a:pt x="1235" y="786"/>
                  </a:lnTo>
                  <a:lnTo>
                    <a:pt x="1232" y="786"/>
                  </a:lnTo>
                  <a:lnTo>
                    <a:pt x="1232" y="783"/>
                  </a:lnTo>
                  <a:lnTo>
                    <a:pt x="1230" y="783"/>
                  </a:lnTo>
                  <a:lnTo>
                    <a:pt x="1227" y="781"/>
                  </a:lnTo>
                  <a:lnTo>
                    <a:pt x="1225" y="781"/>
                  </a:lnTo>
                  <a:lnTo>
                    <a:pt x="1225" y="778"/>
                  </a:lnTo>
                  <a:lnTo>
                    <a:pt x="1222" y="778"/>
                  </a:lnTo>
                  <a:lnTo>
                    <a:pt x="1219" y="775"/>
                  </a:lnTo>
                  <a:lnTo>
                    <a:pt x="1214" y="773"/>
                  </a:lnTo>
                  <a:lnTo>
                    <a:pt x="1211" y="773"/>
                  </a:lnTo>
                  <a:lnTo>
                    <a:pt x="1209" y="770"/>
                  </a:lnTo>
                  <a:lnTo>
                    <a:pt x="1206" y="770"/>
                  </a:lnTo>
                  <a:lnTo>
                    <a:pt x="1204" y="768"/>
                  </a:lnTo>
                  <a:lnTo>
                    <a:pt x="1198" y="768"/>
                  </a:lnTo>
                  <a:lnTo>
                    <a:pt x="1196" y="768"/>
                  </a:lnTo>
                  <a:lnTo>
                    <a:pt x="1196" y="765"/>
                  </a:lnTo>
                  <a:lnTo>
                    <a:pt x="1193" y="765"/>
                  </a:lnTo>
                  <a:lnTo>
                    <a:pt x="1191" y="765"/>
                  </a:lnTo>
                  <a:lnTo>
                    <a:pt x="1188" y="762"/>
                  </a:lnTo>
                  <a:lnTo>
                    <a:pt x="1185" y="762"/>
                  </a:lnTo>
                  <a:lnTo>
                    <a:pt x="1183" y="762"/>
                  </a:lnTo>
                  <a:lnTo>
                    <a:pt x="1180" y="762"/>
                  </a:lnTo>
                  <a:lnTo>
                    <a:pt x="1178" y="760"/>
                  </a:lnTo>
                  <a:lnTo>
                    <a:pt x="1175" y="760"/>
                  </a:lnTo>
                  <a:lnTo>
                    <a:pt x="1175" y="757"/>
                  </a:lnTo>
                  <a:lnTo>
                    <a:pt x="1175" y="760"/>
                  </a:lnTo>
                  <a:lnTo>
                    <a:pt x="1172" y="760"/>
                  </a:lnTo>
                  <a:lnTo>
                    <a:pt x="1170" y="760"/>
                  </a:lnTo>
                  <a:lnTo>
                    <a:pt x="1167" y="760"/>
                  </a:lnTo>
                  <a:lnTo>
                    <a:pt x="1167" y="762"/>
                  </a:lnTo>
                  <a:lnTo>
                    <a:pt x="1164" y="765"/>
                  </a:lnTo>
                  <a:lnTo>
                    <a:pt x="1162" y="765"/>
                  </a:lnTo>
                  <a:lnTo>
                    <a:pt x="1162" y="768"/>
                  </a:lnTo>
                  <a:lnTo>
                    <a:pt x="1159" y="768"/>
                  </a:lnTo>
                  <a:lnTo>
                    <a:pt x="1159" y="770"/>
                  </a:lnTo>
                  <a:lnTo>
                    <a:pt x="1157" y="770"/>
                  </a:lnTo>
                  <a:lnTo>
                    <a:pt x="1157" y="768"/>
                  </a:lnTo>
                  <a:lnTo>
                    <a:pt x="1154" y="768"/>
                  </a:lnTo>
                  <a:lnTo>
                    <a:pt x="1151" y="768"/>
                  </a:lnTo>
                  <a:lnTo>
                    <a:pt x="1149" y="768"/>
                  </a:lnTo>
                  <a:lnTo>
                    <a:pt x="1149" y="770"/>
                  </a:lnTo>
                  <a:lnTo>
                    <a:pt x="1146" y="770"/>
                  </a:lnTo>
                  <a:lnTo>
                    <a:pt x="1146" y="773"/>
                  </a:lnTo>
                  <a:lnTo>
                    <a:pt x="1144" y="773"/>
                  </a:lnTo>
                  <a:lnTo>
                    <a:pt x="1144" y="775"/>
                  </a:lnTo>
                  <a:lnTo>
                    <a:pt x="1141" y="775"/>
                  </a:lnTo>
                  <a:lnTo>
                    <a:pt x="1138" y="778"/>
                  </a:lnTo>
                  <a:lnTo>
                    <a:pt x="1136" y="781"/>
                  </a:lnTo>
                  <a:lnTo>
                    <a:pt x="1133" y="781"/>
                  </a:lnTo>
                  <a:lnTo>
                    <a:pt x="1133" y="783"/>
                  </a:lnTo>
                  <a:lnTo>
                    <a:pt x="1133" y="786"/>
                  </a:lnTo>
                  <a:lnTo>
                    <a:pt x="1131" y="786"/>
                  </a:lnTo>
                  <a:lnTo>
                    <a:pt x="1128" y="786"/>
                  </a:lnTo>
                  <a:lnTo>
                    <a:pt x="1131" y="786"/>
                  </a:lnTo>
                  <a:lnTo>
                    <a:pt x="1131" y="789"/>
                  </a:lnTo>
                  <a:lnTo>
                    <a:pt x="1128" y="789"/>
                  </a:lnTo>
                  <a:lnTo>
                    <a:pt x="1125" y="789"/>
                  </a:lnTo>
                  <a:lnTo>
                    <a:pt x="1125" y="786"/>
                  </a:lnTo>
                  <a:lnTo>
                    <a:pt x="1125" y="789"/>
                  </a:lnTo>
                  <a:lnTo>
                    <a:pt x="1128" y="789"/>
                  </a:lnTo>
                  <a:lnTo>
                    <a:pt x="1125" y="789"/>
                  </a:lnTo>
                  <a:lnTo>
                    <a:pt x="1125" y="791"/>
                  </a:lnTo>
                  <a:lnTo>
                    <a:pt x="1123" y="791"/>
                  </a:lnTo>
                  <a:lnTo>
                    <a:pt x="1120" y="794"/>
                  </a:lnTo>
                  <a:lnTo>
                    <a:pt x="1118" y="794"/>
                  </a:lnTo>
                  <a:lnTo>
                    <a:pt x="1115" y="796"/>
                  </a:lnTo>
                  <a:lnTo>
                    <a:pt x="1112" y="796"/>
                  </a:lnTo>
                  <a:lnTo>
                    <a:pt x="1110" y="796"/>
                  </a:lnTo>
                  <a:lnTo>
                    <a:pt x="1107" y="796"/>
                  </a:lnTo>
                  <a:lnTo>
                    <a:pt x="1104" y="796"/>
                  </a:lnTo>
                  <a:lnTo>
                    <a:pt x="1102" y="796"/>
                  </a:lnTo>
                  <a:lnTo>
                    <a:pt x="1099" y="799"/>
                  </a:lnTo>
                  <a:lnTo>
                    <a:pt x="1097" y="799"/>
                  </a:lnTo>
                  <a:lnTo>
                    <a:pt x="1094" y="799"/>
                  </a:lnTo>
                  <a:lnTo>
                    <a:pt x="1094" y="802"/>
                  </a:lnTo>
                  <a:lnTo>
                    <a:pt x="1091" y="802"/>
                  </a:lnTo>
                  <a:lnTo>
                    <a:pt x="1091" y="804"/>
                  </a:lnTo>
                  <a:lnTo>
                    <a:pt x="1089" y="804"/>
                  </a:lnTo>
                  <a:lnTo>
                    <a:pt x="1086" y="802"/>
                  </a:lnTo>
                  <a:lnTo>
                    <a:pt x="1086" y="804"/>
                  </a:lnTo>
                  <a:lnTo>
                    <a:pt x="1084" y="804"/>
                  </a:lnTo>
                  <a:lnTo>
                    <a:pt x="1081" y="804"/>
                  </a:lnTo>
                  <a:lnTo>
                    <a:pt x="1081" y="807"/>
                  </a:lnTo>
                  <a:lnTo>
                    <a:pt x="1081" y="809"/>
                  </a:lnTo>
                  <a:lnTo>
                    <a:pt x="1084" y="809"/>
                  </a:lnTo>
                  <a:lnTo>
                    <a:pt x="1081" y="809"/>
                  </a:lnTo>
                  <a:lnTo>
                    <a:pt x="1081" y="812"/>
                  </a:lnTo>
                  <a:lnTo>
                    <a:pt x="1081" y="815"/>
                  </a:lnTo>
                  <a:lnTo>
                    <a:pt x="1081" y="817"/>
                  </a:lnTo>
                  <a:lnTo>
                    <a:pt x="1084" y="817"/>
                  </a:lnTo>
                  <a:lnTo>
                    <a:pt x="1081" y="817"/>
                  </a:lnTo>
                  <a:lnTo>
                    <a:pt x="1081" y="820"/>
                  </a:lnTo>
                  <a:lnTo>
                    <a:pt x="1081" y="823"/>
                  </a:lnTo>
                  <a:lnTo>
                    <a:pt x="1081" y="825"/>
                  </a:lnTo>
                  <a:lnTo>
                    <a:pt x="1081" y="828"/>
                  </a:lnTo>
                  <a:lnTo>
                    <a:pt x="1078" y="828"/>
                  </a:lnTo>
                  <a:lnTo>
                    <a:pt x="1076" y="828"/>
                  </a:lnTo>
                  <a:lnTo>
                    <a:pt x="1076" y="825"/>
                  </a:lnTo>
                  <a:lnTo>
                    <a:pt x="1073" y="825"/>
                  </a:lnTo>
                  <a:lnTo>
                    <a:pt x="1071" y="825"/>
                  </a:lnTo>
                  <a:lnTo>
                    <a:pt x="1071" y="828"/>
                  </a:lnTo>
                  <a:lnTo>
                    <a:pt x="1068" y="828"/>
                  </a:lnTo>
                  <a:lnTo>
                    <a:pt x="1065" y="828"/>
                  </a:lnTo>
                  <a:lnTo>
                    <a:pt x="1065" y="825"/>
                  </a:lnTo>
                  <a:lnTo>
                    <a:pt x="1063" y="825"/>
                  </a:lnTo>
                  <a:lnTo>
                    <a:pt x="1063" y="828"/>
                  </a:lnTo>
                  <a:lnTo>
                    <a:pt x="1060" y="828"/>
                  </a:lnTo>
                  <a:lnTo>
                    <a:pt x="1057" y="828"/>
                  </a:lnTo>
                  <a:lnTo>
                    <a:pt x="1057" y="830"/>
                  </a:lnTo>
                  <a:lnTo>
                    <a:pt x="1055" y="830"/>
                  </a:lnTo>
                  <a:lnTo>
                    <a:pt x="1052" y="830"/>
                  </a:lnTo>
                  <a:lnTo>
                    <a:pt x="1052" y="833"/>
                  </a:lnTo>
                  <a:lnTo>
                    <a:pt x="1050" y="833"/>
                  </a:lnTo>
                  <a:lnTo>
                    <a:pt x="1047" y="836"/>
                  </a:lnTo>
                  <a:lnTo>
                    <a:pt x="1050" y="836"/>
                  </a:lnTo>
                  <a:lnTo>
                    <a:pt x="1050" y="838"/>
                  </a:lnTo>
                  <a:lnTo>
                    <a:pt x="1047" y="838"/>
                  </a:lnTo>
                  <a:lnTo>
                    <a:pt x="1044" y="838"/>
                  </a:lnTo>
                  <a:lnTo>
                    <a:pt x="1044" y="841"/>
                  </a:lnTo>
                  <a:lnTo>
                    <a:pt x="1042" y="841"/>
                  </a:lnTo>
                  <a:lnTo>
                    <a:pt x="1042" y="838"/>
                  </a:lnTo>
                  <a:lnTo>
                    <a:pt x="1039" y="838"/>
                  </a:lnTo>
                  <a:lnTo>
                    <a:pt x="1039" y="841"/>
                  </a:lnTo>
                  <a:lnTo>
                    <a:pt x="1037" y="841"/>
                  </a:lnTo>
                  <a:lnTo>
                    <a:pt x="1037" y="838"/>
                  </a:lnTo>
                  <a:lnTo>
                    <a:pt x="1037" y="841"/>
                  </a:lnTo>
                  <a:lnTo>
                    <a:pt x="1037" y="838"/>
                  </a:lnTo>
                  <a:lnTo>
                    <a:pt x="1037" y="836"/>
                  </a:lnTo>
                  <a:lnTo>
                    <a:pt x="1034" y="836"/>
                  </a:lnTo>
                  <a:lnTo>
                    <a:pt x="1034" y="833"/>
                  </a:lnTo>
                  <a:lnTo>
                    <a:pt x="1034" y="836"/>
                  </a:lnTo>
                  <a:lnTo>
                    <a:pt x="1034" y="833"/>
                  </a:lnTo>
                  <a:lnTo>
                    <a:pt x="1037" y="833"/>
                  </a:lnTo>
                  <a:lnTo>
                    <a:pt x="1039" y="833"/>
                  </a:lnTo>
                  <a:lnTo>
                    <a:pt x="1039" y="830"/>
                  </a:lnTo>
                  <a:lnTo>
                    <a:pt x="1039" y="828"/>
                  </a:lnTo>
                  <a:lnTo>
                    <a:pt x="1037" y="828"/>
                  </a:lnTo>
                  <a:lnTo>
                    <a:pt x="1037" y="825"/>
                  </a:lnTo>
                  <a:lnTo>
                    <a:pt x="1034" y="825"/>
                  </a:lnTo>
                  <a:lnTo>
                    <a:pt x="1034" y="823"/>
                  </a:lnTo>
                  <a:lnTo>
                    <a:pt x="1031" y="823"/>
                  </a:lnTo>
                  <a:lnTo>
                    <a:pt x="1029" y="823"/>
                  </a:lnTo>
                  <a:lnTo>
                    <a:pt x="1029" y="820"/>
                  </a:lnTo>
                  <a:lnTo>
                    <a:pt x="1026" y="820"/>
                  </a:lnTo>
                  <a:lnTo>
                    <a:pt x="1024" y="820"/>
                  </a:lnTo>
                  <a:lnTo>
                    <a:pt x="1021" y="820"/>
                  </a:lnTo>
                  <a:lnTo>
                    <a:pt x="1018" y="820"/>
                  </a:lnTo>
                  <a:lnTo>
                    <a:pt x="1016" y="820"/>
                  </a:lnTo>
                  <a:lnTo>
                    <a:pt x="1016" y="817"/>
                  </a:lnTo>
                  <a:lnTo>
                    <a:pt x="1013" y="817"/>
                  </a:lnTo>
                  <a:lnTo>
                    <a:pt x="1010" y="817"/>
                  </a:lnTo>
                  <a:lnTo>
                    <a:pt x="1008" y="817"/>
                  </a:lnTo>
                  <a:lnTo>
                    <a:pt x="1005" y="817"/>
                  </a:lnTo>
                  <a:lnTo>
                    <a:pt x="1003" y="817"/>
                  </a:lnTo>
                  <a:lnTo>
                    <a:pt x="1003" y="820"/>
                  </a:lnTo>
                  <a:lnTo>
                    <a:pt x="1000" y="820"/>
                  </a:lnTo>
                  <a:lnTo>
                    <a:pt x="997" y="820"/>
                  </a:lnTo>
                  <a:lnTo>
                    <a:pt x="995" y="820"/>
                  </a:lnTo>
                  <a:lnTo>
                    <a:pt x="995" y="817"/>
                  </a:lnTo>
                  <a:lnTo>
                    <a:pt x="992" y="817"/>
                  </a:lnTo>
                  <a:lnTo>
                    <a:pt x="990" y="817"/>
                  </a:lnTo>
                  <a:lnTo>
                    <a:pt x="987" y="817"/>
                  </a:lnTo>
                  <a:lnTo>
                    <a:pt x="987" y="820"/>
                  </a:lnTo>
                  <a:lnTo>
                    <a:pt x="984" y="820"/>
                  </a:lnTo>
                  <a:lnTo>
                    <a:pt x="982" y="820"/>
                  </a:lnTo>
                  <a:lnTo>
                    <a:pt x="979" y="820"/>
                  </a:lnTo>
                  <a:lnTo>
                    <a:pt x="977" y="820"/>
                  </a:lnTo>
                  <a:lnTo>
                    <a:pt x="977" y="823"/>
                  </a:lnTo>
                  <a:lnTo>
                    <a:pt x="974" y="823"/>
                  </a:lnTo>
                  <a:lnTo>
                    <a:pt x="971" y="823"/>
                  </a:lnTo>
                  <a:lnTo>
                    <a:pt x="969" y="823"/>
                  </a:lnTo>
                  <a:lnTo>
                    <a:pt x="966" y="823"/>
                  </a:lnTo>
                  <a:lnTo>
                    <a:pt x="966" y="825"/>
                  </a:lnTo>
                  <a:lnTo>
                    <a:pt x="963" y="825"/>
                  </a:lnTo>
                  <a:lnTo>
                    <a:pt x="961" y="825"/>
                  </a:lnTo>
                  <a:lnTo>
                    <a:pt x="958" y="825"/>
                  </a:lnTo>
                  <a:lnTo>
                    <a:pt x="961" y="825"/>
                  </a:lnTo>
                  <a:lnTo>
                    <a:pt x="961" y="828"/>
                  </a:lnTo>
                  <a:lnTo>
                    <a:pt x="958" y="828"/>
                  </a:lnTo>
                  <a:lnTo>
                    <a:pt x="956" y="828"/>
                  </a:lnTo>
                  <a:lnTo>
                    <a:pt x="953" y="828"/>
                  </a:lnTo>
                  <a:lnTo>
                    <a:pt x="953" y="830"/>
                  </a:lnTo>
                  <a:lnTo>
                    <a:pt x="950" y="830"/>
                  </a:lnTo>
                  <a:lnTo>
                    <a:pt x="948" y="830"/>
                  </a:lnTo>
                  <a:lnTo>
                    <a:pt x="945" y="830"/>
                  </a:lnTo>
                  <a:lnTo>
                    <a:pt x="945" y="833"/>
                  </a:lnTo>
                  <a:lnTo>
                    <a:pt x="943" y="833"/>
                  </a:lnTo>
                  <a:lnTo>
                    <a:pt x="940" y="833"/>
                  </a:lnTo>
                  <a:lnTo>
                    <a:pt x="937" y="833"/>
                  </a:lnTo>
                  <a:lnTo>
                    <a:pt x="937" y="836"/>
                  </a:lnTo>
                  <a:lnTo>
                    <a:pt x="935" y="836"/>
                  </a:lnTo>
                  <a:lnTo>
                    <a:pt x="932" y="836"/>
                  </a:lnTo>
                  <a:lnTo>
                    <a:pt x="932" y="838"/>
                  </a:lnTo>
                  <a:lnTo>
                    <a:pt x="930" y="838"/>
                  </a:lnTo>
                  <a:lnTo>
                    <a:pt x="927" y="838"/>
                  </a:lnTo>
                  <a:lnTo>
                    <a:pt x="927" y="841"/>
                  </a:lnTo>
                  <a:lnTo>
                    <a:pt x="924" y="841"/>
                  </a:lnTo>
                  <a:lnTo>
                    <a:pt x="922" y="841"/>
                  </a:lnTo>
                  <a:lnTo>
                    <a:pt x="922" y="843"/>
                  </a:lnTo>
                  <a:lnTo>
                    <a:pt x="919" y="843"/>
                  </a:lnTo>
                  <a:lnTo>
                    <a:pt x="917" y="843"/>
                  </a:lnTo>
                  <a:lnTo>
                    <a:pt x="917" y="846"/>
                  </a:lnTo>
                  <a:lnTo>
                    <a:pt x="914" y="846"/>
                  </a:lnTo>
                  <a:lnTo>
                    <a:pt x="911" y="846"/>
                  </a:lnTo>
                  <a:lnTo>
                    <a:pt x="911" y="849"/>
                  </a:lnTo>
                  <a:lnTo>
                    <a:pt x="909" y="849"/>
                  </a:lnTo>
                  <a:lnTo>
                    <a:pt x="906" y="849"/>
                  </a:lnTo>
                  <a:lnTo>
                    <a:pt x="906" y="851"/>
                  </a:lnTo>
                  <a:lnTo>
                    <a:pt x="903" y="851"/>
                  </a:lnTo>
                  <a:lnTo>
                    <a:pt x="903" y="854"/>
                  </a:lnTo>
                  <a:lnTo>
                    <a:pt x="901" y="854"/>
                  </a:lnTo>
                  <a:lnTo>
                    <a:pt x="898" y="854"/>
                  </a:lnTo>
                  <a:lnTo>
                    <a:pt x="898" y="856"/>
                  </a:lnTo>
                  <a:lnTo>
                    <a:pt x="896" y="856"/>
                  </a:lnTo>
                  <a:lnTo>
                    <a:pt x="893" y="856"/>
                  </a:lnTo>
                  <a:lnTo>
                    <a:pt x="893" y="859"/>
                  </a:lnTo>
                  <a:lnTo>
                    <a:pt x="890" y="859"/>
                  </a:lnTo>
                  <a:lnTo>
                    <a:pt x="890" y="862"/>
                  </a:lnTo>
                  <a:lnTo>
                    <a:pt x="890" y="864"/>
                  </a:lnTo>
                  <a:lnTo>
                    <a:pt x="890" y="867"/>
                  </a:lnTo>
                  <a:lnTo>
                    <a:pt x="888" y="867"/>
                  </a:lnTo>
                  <a:lnTo>
                    <a:pt x="888" y="864"/>
                  </a:lnTo>
                  <a:lnTo>
                    <a:pt x="885" y="864"/>
                  </a:lnTo>
                  <a:lnTo>
                    <a:pt x="885" y="867"/>
                  </a:lnTo>
                  <a:lnTo>
                    <a:pt x="883" y="867"/>
                  </a:lnTo>
                  <a:lnTo>
                    <a:pt x="880" y="867"/>
                  </a:lnTo>
                  <a:lnTo>
                    <a:pt x="880" y="864"/>
                  </a:lnTo>
                  <a:lnTo>
                    <a:pt x="877" y="864"/>
                  </a:lnTo>
                  <a:lnTo>
                    <a:pt x="877" y="867"/>
                  </a:lnTo>
                  <a:lnTo>
                    <a:pt x="875" y="867"/>
                  </a:lnTo>
                  <a:lnTo>
                    <a:pt x="872" y="867"/>
                  </a:lnTo>
                  <a:lnTo>
                    <a:pt x="870" y="867"/>
                  </a:lnTo>
                  <a:lnTo>
                    <a:pt x="867" y="867"/>
                  </a:lnTo>
                  <a:lnTo>
                    <a:pt x="864" y="867"/>
                  </a:lnTo>
                  <a:lnTo>
                    <a:pt x="862" y="867"/>
                  </a:lnTo>
                  <a:lnTo>
                    <a:pt x="859" y="870"/>
                  </a:lnTo>
                  <a:lnTo>
                    <a:pt x="856" y="870"/>
                  </a:lnTo>
                  <a:lnTo>
                    <a:pt x="854" y="870"/>
                  </a:lnTo>
                  <a:lnTo>
                    <a:pt x="854" y="872"/>
                  </a:lnTo>
                  <a:lnTo>
                    <a:pt x="851" y="872"/>
                  </a:lnTo>
                  <a:lnTo>
                    <a:pt x="851" y="875"/>
                  </a:lnTo>
                  <a:lnTo>
                    <a:pt x="849" y="875"/>
                  </a:lnTo>
                  <a:lnTo>
                    <a:pt x="849" y="877"/>
                  </a:lnTo>
                  <a:lnTo>
                    <a:pt x="846" y="877"/>
                  </a:lnTo>
                  <a:lnTo>
                    <a:pt x="843" y="877"/>
                  </a:lnTo>
                  <a:lnTo>
                    <a:pt x="841" y="877"/>
                  </a:lnTo>
                  <a:lnTo>
                    <a:pt x="841" y="880"/>
                  </a:lnTo>
                  <a:lnTo>
                    <a:pt x="838" y="880"/>
                  </a:lnTo>
                  <a:lnTo>
                    <a:pt x="838" y="883"/>
                  </a:lnTo>
                  <a:lnTo>
                    <a:pt x="838" y="885"/>
                  </a:lnTo>
                  <a:lnTo>
                    <a:pt x="841" y="885"/>
                  </a:lnTo>
                  <a:lnTo>
                    <a:pt x="841" y="888"/>
                  </a:lnTo>
                  <a:lnTo>
                    <a:pt x="841" y="890"/>
                  </a:lnTo>
                  <a:lnTo>
                    <a:pt x="841" y="893"/>
                  </a:lnTo>
                  <a:lnTo>
                    <a:pt x="838" y="893"/>
                  </a:lnTo>
                  <a:lnTo>
                    <a:pt x="838" y="896"/>
                  </a:lnTo>
                  <a:lnTo>
                    <a:pt x="838" y="893"/>
                  </a:lnTo>
                  <a:lnTo>
                    <a:pt x="841" y="893"/>
                  </a:lnTo>
                  <a:lnTo>
                    <a:pt x="841" y="896"/>
                  </a:lnTo>
                  <a:lnTo>
                    <a:pt x="838" y="896"/>
                  </a:lnTo>
                  <a:lnTo>
                    <a:pt x="838" y="893"/>
                  </a:lnTo>
                  <a:lnTo>
                    <a:pt x="838" y="896"/>
                  </a:lnTo>
                  <a:lnTo>
                    <a:pt x="838" y="893"/>
                  </a:lnTo>
                  <a:lnTo>
                    <a:pt x="838" y="896"/>
                  </a:lnTo>
                  <a:lnTo>
                    <a:pt x="838" y="893"/>
                  </a:lnTo>
                  <a:lnTo>
                    <a:pt x="836" y="893"/>
                  </a:lnTo>
                  <a:lnTo>
                    <a:pt x="838" y="893"/>
                  </a:lnTo>
                  <a:lnTo>
                    <a:pt x="836" y="893"/>
                  </a:lnTo>
                  <a:lnTo>
                    <a:pt x="838" y="893"/>
                  </a:lnTo>
                  <a:lnTo>
                    <a:pt x="836" y="893"/>
                  </a:lnTo>
                  <a:lnTo>
                    <a:pt x="836" y="896"/>
                  </a:lnTo>
                  <a:lnTo>
                    <a:pt x="833" y="896"/>
                  </a:lnTo>
                  <a:lnTo>
                    <a:pt x="833" y="898"/>
                  </a:lnTo>
                  <a:lnTo>
                    <a:pt x="830" y="898"/>
                  </a:lnTo>
                  <a:lnTo>
                    <a:pt x="828" y="898"/>
                  </a:lnTo>
                  <a:lnTo>
                    <a:pt x="825" y="898"/>
                  </a:lnTo>
                  <a:lnTo>
                    <a:pt x="823" y="898"/>
                  </a:lnTo>
                  <a:lnTo>
                    <a:pt x="820" y="898"/>
                  </a:lnTo>
                  <a:lnTo>
                    <a:pt x="817" y="898"/>
                  </a:lnTo>
                  <a:lnTo>
                    <a:pt x="815" y="898"/>
                  </a:lnTo>
                  <a:lnTo>
                    <a:pt x="812" y="901"/>
                  </a:lnTo>
                  <a:lnTo>
                    <a:pt x="809" y="901"/>
                  </a:lnTo>
                  <a:lnTo>
                    <a:pt x="807" y="901"/>
                  </a:lnTo>
                  <a:lnTo>
                    <a:pt x="807" y="903"/>
                  </a:lnTo>
                  <a:lnTo>
                    <a:pt x="804" y="903"/>
                  </a:lnTo>
                  <a:lnTo>
                    <a:pt x="802" y="903"/>
                  </a:lnTo>
                  <a:lnTo>
                    <a:pt x="802" y="906"/>
                  </a:lnTo>
                  <a:lnTo>
                    <a:pt x="799" y="906"/>
                  </a:lnTo>
                  <a:lnTo>
                    <a:pt x="796" y="906"/>
                  </a:lnTo>
                  <a:lnTo>
                    <a:pt x="794" y="906"/>
                  </a:lnTo>
                  <a:lnTo>
                    <a:pt x="794" y="909"/>
                  </a:lnTo>
                  <a:lnTo>
                    <a:pt x="791" y="909"/>
                  </a:lnTo>
                  <a:lnTo>
                    <a:pt x="789" y="909"/>
                  </a:lnTo>
                  <a:lnTo>
                    <a:pt x="786" y="909"/>
                  </a:lnTo>
                  <a:lnTo>
                    <a:pt x="783" y="909"/>
                  </a:lnTo>
                  <a:lnTo>
                    <a:pt x="786" y="909"/>
                  </a:lnTo>
                  <a:lnTo>
                    <a:pt x="786" y="906"/>
                  </a:lnTo>
                  <a:lnTo>
                    <a:pt x="789" y="906"/>
                  </a:lnTo>
                  <a:lnTo>
                    <a:pt x="786" y="903"/>
                  </a:lnTo>
                  <a:lnTo>
                    <a:pt x="783" y="903"/>
                  </a:lnTo>
                  <a:lnTo>
                    <a:pt x="783" y="906"/>
                  </a:lnTo>
                  <a:lnTo>
                    <a:pt x="783" y="903"/>
                  </a:lnTo>
                  <a:lnTo>
                    <a:pt x="781" y="903"/>
                  </a:lnTo>
                  <a:lnTo>
                    <a:pt x="778" y="903"/>
                  </a:lnTo>
                  <a:lnTo>
                    <a:pt x="778" y="901"/>
                  </a:lnTo>
                  <a:lnTo>
                    <a:pt x="778" y="898"/>
                  </a:lnTo>
                  <a:lnTo>
                    <a:pt x="776" y="898"/>
                  </a:lnTo>
                  <a:lnTo>
                    <a:pt x="776" y="896"/>
                  </a:lnTo>
                  <a:lnTo>
                    <a:pt x="773" y="896"/>
                  </a:lnTo>
                  <a:lnTo>
                    <a:pt x="773" y="893"/>
                  </a:lnTo>
                  <a:lnTo>
                    <a:pt x="770" y="893"/>
                  </a:lnTo>
                  <a:lnTo>
                    <a:pt x="770" y="890"/>
                  </a:lnTo>
                  <a:lnTo>
                    <a:pt x="768" y="890"/>
                  </a:lnTo>
                  <a:lnTo>
                    <a:pt x="765" y="890"/>
                  </a:lnTo>
                  <a:lnTo>
                    <a:pt x="765" y="888"/>
                  </a:lnTo>
                  <a:lnTo>
                    <a:pt x="763" y="888"/>
                  </a:lnTo>
                  <a:lnTo>
                    <a:pt x="760" y="888"/>
                  </a:lnTo>
                  <a:lnTo>
                    <a:pt x="757" y="888"/>
                  </a:lnTo>
                  <a:lnTo>
                    <a:pt x="757" y="890"/>
                  </a:lnTo>
                  <a:lnTo>
                    <a:pt x="755" y="890"/>
                  </a:lnTo>
                  <a:lnTo>
                    <a:pt x="752" y="890"/>
                  </a:lnTo>
                  <a:lnTo>
                    <a:pt x="752" y="893"/>
                  </a:lnTo>
                  <a:lnTo>
                    <a:pt x="752" y="890"/>
                  </a:lnTo>
                  <a:lnTo>
                    <a:pt x="749" y="890"/>
                  </a:lnTo>
                  <a:lnTo>
                    <a:pt x="749" y="893"/>
                  </a:lnTo>
                  <a:lnTo>
                    <a:pt x="747" y="893"/>
                  </a:lnTo>
                  <a:lnTo>
                    <a:pt x="747" y="896"/>
                  </a:lnTo>
                  <a:lnTo>
                    <a:pt x="747" y="898"/>
                  </a:lnTo>
                  <a:lnTo>
                    <a:pt x="744" y="898"/>
                  </a:lnTo>
                  <a:lnTo>
                    <a:pt x="744" y="901"/>
                  </a:lnTo>
                  <a:lnTo>
                    <a:pt x="744" y="903"/>
                  </a:lnTo>
                  <a:lnTo>
                    <a:pt x="742" y="903"/>
                  </a:lnTo>
                  <a:lnTo>
                    <a:pt x="742" y="906"/>
                  </a:lnTo>
                  <a:lnTo>
                    <a:pt x="744" y="906"/>
                  </a:lnTo>
                  <a:lnTo>
                    <a:pt x="744" y="909"/>
                  </a:lnTo>
                  <a:lnTo>
                    <a:pt x="742" y="909"/>
                  </a:lnTo>
                  <a:lnTo>
                    <a:pt x="742" y="911"/>
                  </a:lnTo>
                  <a:lnTo>
                    <a:pt x="742" y="914"/>
                  </a:lnTo>
                  <a:lnTo>
                    <a:pt x="739" y="914"/>
                  </a:lnTo>
                  <a:lnTo>
                    <a:pt x="739" y="917"/>
                  </a:lnTo>
                  <a:lnTo>
                    <a:pt x="739" y="919"/>
                  </a:lnTo>
                  <a:lnTo>
                    <a:pt x="736" y="919"/>
                  </a:lnTo>
                  <a:lnTo>
                    <a:pt x="736" y="922"/>
                  </a:lnTo>
                  <a:lnTo>
                    <a:pt x="736" y="924"/>
                  </a:lnTo>
                  <a:lnTo>
                    <a:pt x="734" y="924"/>
                  </a:lnTo>
                  <a:lnTo>
                    <a:pt x="734" y="927"/>
                  </a:lnTo>
                  <a:lnTo>
                    <a:pt x="734" y="930"/>
                  </a:lnTo>
                  <a:lnTo>
                    <a:pt x="731" y="932"/>
                  </a:lnTo>
                  <a:lnTo>
                    <a:pt x="734" y="932"/>
                  </a:lnTo>
                  <a:lnTo>
                    <a:pt x="731" y="932"/>
                  </a:lnTo>
                  <a:lnTo>
                    <a:pt x="729" y="932"/>
                  </a:lnTo>
                  <a:lnTo>
                    <a:pt x="729" y="930"/>
                  </a:lnTo>
                  <a:lnTo>
                    <a:pt x="726" y="930"/>
                  </a:lnTo>
                  <a:lnTo>
                    <a:pt x="726" y="932"/>
                  </a:lnTo>
                  <a:lnTo>
                    <a:pt x="723" y="932"/>
                  </a:lnTo>
                  <a:lnTo>
                    <a:pt x="721" y="932"/>
                  </a:lnTo>
                  <a:lnTo>
                    <a:pt x="718" y="932"/>
                  </a:lnTo>
                  <a:lnTo>
                    <a:pt x="718" y="935"/>
                  </a:lnTo>
                  <a:lnTo>
                    <a:pt x="716" y="935"/>
                  </a:lnTo>
                  <a:lnTo>
                    <a:pt x="713" y="935"/>
                  </a:lnTo>
                  <a:lnTo>
                    <a:pt x="710" y="935"/>
                  </a:lnTo>
                  <a:lnTo>
                    <a:pt x="710" y="937"/>
                  </a:lnTo>
                  <a:lnTo>
                    <a:pt x="710" y="940"/>
                  </a:lnTo>
                  <a:lnTo>
                    <a:pt x="708" y="940"/>
                  </a:lnTo>
                  <a:lnTo>
                    <a:pt x="708" y="943"/>
                  </a:lnTo>
                  <a:lnTo>
                    <a:pt x="708" y="945"/>
                  </a:lnTo>
                  <a:lnTo>
                    <a:pt x="708" y="948"/>
                  </a:lnTo>
                  <a:lnTo>
                    <a:pt x="708" y="950"/>
                  </a:lnTo>
                  <a:lnTo>
                    <a:pt x="710" y="950"/>
                  </a:lnTo>
                  <a:lnTo>
                    <a:pt x="710" y="953"/>
                  </a:lnTo>
                  <a:lnTo>
                    <a:pt x="710" y="956"/>
                  </a:lnTo>
                  <a:lnTo>
                    <a:pt x="710" y="958"/>
                  </a:lnTo>
                  <a:lnTo>
                    <a:pt x="713" y="958"/>
                  </a:lnTo>
                  <a:lnTo>
                    <a:pt x="713" y="961"/>
                  </a:lnTo>
                  <a:lnTo>
                    <a:pt x="716" y="961"/>
                  </a:lnTo>
                  <a:lnTo>
                    <a:pt x="718" y="961"/>
                  </a:lnTo>
                  <a:lnTo>
                    <a:pt x="716" y="961"/>
                  </a:lnTo>
                  <a:lnTo>
                    <a:pt x="713" y="961"/>
                  </a:lnTo>
                  <a:lnTo>
                    <a:pt x="713" y="964"/>
                  </a:lnTo>
                  <a:lnTo>
                    <a:pt x="710" y="964"/>
                  </a:lnTo>
                  <a:lnTo>
                    <a:pt x="708" y="964"/>
                  </a:lnTo>
                  <a:lnTo>
                    <a:pt x="708" y="961"/>
                  </a:lnTo>
                  <a:lnTo>
                    <a:pt x="705" y="961"/>
                  </a:lnTo>
                  <a:lnTo>
                    <a:pt x="705" y="958"/>
                  </a:lnTo>
                  <a:lnTo>
                    <a:pt x="702" y="958"/>
                  </a:lnTo>
                  <a:lnTo>
                    <a:pt x="705" y="958"/>
                  </a:lnTo>
                  <a:lnTo>
                    <a:pt x="705" y="961"/>
                  </a:lnTo>
                  <a:lnTo>
                    <a:pt x="702" y="961"/>
                  </a:lnTo>
                  <a:lnTo>
                    <a:pt x="700" y="961"/>
                  </a:lnTo>
                  <a:lnTo>
                    <a:pt x="697" y="961"/>
                  </a:lnTo>
                  <a:lnTo>
                    <a:pt x="697" y="958"/>
                  </a:lnTo>
                  <a:lnTo>
                    <a:pt x="695" y="958"/>
                  </a:lnTo>
                  <a:lnTo>
                    <a:pt x="695" y="956"/>
                  </a:lnTo>
                  <a:lnTo>
                    <a:pt x="695" y="958"/>
                  </a:lnTo>
                  <a:lnTo>
                    <a:pt x="697" y="958"/>
                  </a:lnTo>
                  <a:lnTo>
                    <a:pt x="697" y="961"/>
                  </a:lnTo>
                  <a:lnTo>
                    <a:pt x="700" y="961"/>
                  </a:lnTo>
                  <a:lnTo>
                    <a:pt x="702" y="961"/>
                  </a:lnTo>
                  <a:lnTo>
                    <a:pt x="705" y="964"/>
                  </a:lnTo>
                  <a:lnTo>
                    <a:pt x="708" y="964"/>
                  </a:lnTo>
                  <a:lnTo>
                    <a:pt x="710" y="964"/>
                  </a:lnTo>
                  <a:lnTo>
                    <a:pt x="713" y="964"/>
                  </a:lnTo>
                  <a:lnTo>
                    <a:pt x="713" y="966"/>
                  </a:lnTo>
                  <a:lnTo>
                    <a:pt x="716" y="966"/>
                  </a:lnTo>
                  <a:lnTo>
                    <a:pt x="718" y="966"/>
                  </a:lnTo>
                  <a:lnTo>
                    <a:pt x="721" y="966"/>
                  </a:lnTo>
                  <a:lnTo>
                    <a:pt x="723" y="966"/>
                  </a:lnTo>
                  <a:lnTo>
                    <a:pt x="726" y="966"/>
                  </a:lnTo>
                  <a:lnTo>
                    <a:pt x="726" y="969"/>
                  </a:lnTo>
                  <a:lnTo>
                    <a:pt x="729" y="969"/>
                  </a:lnTo>
                  <a:lnTo>
                    <a:pt x="731" y="969"/>
                  </a:lnTo>
                  <a:lnTo>
                    <a:pt x="731" y="971"/>
                  </a:lnTo>
                  <a:lnTo>
                    <a:pt x="734" y="971"/>
                  </a:lnTo>
                  <a:lnTo>
                    <a:pt x="736" y="969"/>
                  </a:lnTo>
                  <a:lnTo>
                    <a:pt x="736" y="971"/>
                  </a:lnTo>
                  <a:lnTo>
                    <a:pt x="739" y="971"/>
                  </a:lnTo>
                  <a:lnTo>
                    <a:pt x="739" y="974"/>
                  </a:lnTo>
                  <a:lnTo>
                    <a:pt x="742" y="974"/>
                  </a:lnTo>
                  <a:lnTo>
                    <a:pt x="742" y="971"/>
                  </a:lnTo>
                  <a:lnTo>
                    <a:pt x="744" y="971"/>
                  </a:lnTo>
                  <a:lnTo>
                    <a:pt x="747" y="971"/>
                  </a:lnTo>
                  <a:lnTo>
                    <a:pt x="749" y="971"/>
                  </a:lnTo>
                  <a:lnTo>
                    <a:pt x="752" y="971"/>
                  </a:lnTo>
                  <a:lnTo>
                    <a:pt x="752" y="969"/>
                  </a:lnTo>
                  <a:lnTo>
                    <a:pt x="752" y="971"/>
                  </a:lnTo>
                  <a:lnTo>
                    <a:pt x="755" y="971"/>
                  </a:lnTo>
                  <a:lnTo>
                    <a:pt x="757" y="971"/>
                  </a:lnTo>
                  <a:lnTo>
                    <a:pt x="757" y="969"/>
                  </a:lnTo>
                  <a:lnTo>
                    <a:pt x="760" y="969"/>
                  </a:lnTo>
                  <a:lnTo>
                    <a:pt x="757" y="969"/>
                  </a:lnTo>
                  <a:lnTo>
                    <a:pt x="760" y="969"/>
                  </a:lnTo>
                  <a:lnTo>
                    <a:pt x="760" y="966"/>
                  </a:lnTo>
                  <a:lnTo>
                    <a:pt x="757" y="966"/>
                  </a:lnTo>
                  <a:lnTo>
                    <a:pt x="760" y="966"/>
                  </a:lnTo>
                  <a:lnTo>
                    <a:pt x="763" y="966"/>
                  </a:lnTo>
                  <a:lnTo>
                    <a:pt x="765" y="966"/>
                  </a:lnTo>
                  <a:lnTo>
                    <a:pt x="765" y="964"/>
                  </a:lnTo>
                  <a:lnTo>
                    <a:pt x="768" y="961"/>
                  </a:lnTo>
                  <a:lnTo>
                    <a:pt x="770" y="961"/>
                  </a:lnTo>
                  <a:lnTo>
                    <a:pt x="770" y="958"/>
                  </a:lnTo>
                  <a:lnTo>
                    <a:pt x="770" y="956"/>
                  </a:lnTo>
                  <a:lnTo>
                    <a:pt x="773" y="956"/>
                  </a:lnTo>
                  <a:lnTo>
                    <a:pt x="773" y="958"/>
                  </a:lnTo>
                  <a:lnTo>
                    <a:pt x="773" y="956"/>
                  </a:lnTo>
                  <a:lnTo>
                    <a:pt x="773" y="958"/>
                  </a:lnTo>
                  <a:lnTo>
                    <a:pt x="776" y="958"/>
                  </a:lnTo>
                  <a:lnTo>
                    <a:pt x="778" y="958"/>
                  </a:lnTo>
                  <a:lnTo>
                    <a:pt x="781" y="958"/>
                  </a:lnTo>
                  <a:lnTo>
                    <a:pt x="783" y="958"/>
                  </a:lnTo>
                  <a:lnTo>
                    <a:pt x="786" y="961"/>
                  </a:lnTo>
                  <a:lnTo>
                    <a:pt x="789" y="961"/>
                  </a:lnTo>
                  <a:lnTo>
                    <a:pt x="791" y="961"/>
                  </a:lnTo>
                  <a:lnTo>
                    <a:pt x="789" y="961"/>
                  </a:lnTo>
                  <a:lnTo>
                    <a:pt x="791" y="961"/>
                  </a:lnTo>
                  <a:lnTo>
                    <a:pt x="791" y="964"/>
                  </a:lnTo>
                  <a:lnTo>
                    <a:pt x="794" y="964"/>
                  </a:lnTo>
                  <a:lnTo>
                    <a:pt x="791" y="964"/>
                  </a:lnTo>
                  <a:lnTo>
                    <a:pt x="794" y="964"/>
                  </a:lnTo>
                  <a:lnTo>
                    <a:pt x="794" y="966"/>
                  </a:lnTo>
                  <a:lnTo>
                    <a:pt x="794" y="969"/>
                  </a:lnTo>
                  <a:lnTo>
                    <a:pt x="796" y="969"/>
                  </a:lnTo>
                  <a:lnTo>
                    <a:pt x="799" y="969"/>
                  </a:lnTo>
                  <a:lnTo>
                    <a:pt x="802" y="969"/>
                  </a:lnTo>
                  <a:lnTo>
                    <a:pt x="802" y="971"/>
                  </a:lnTo>
                  <a:lnTo>
                    <a:pt x="804" y="971"/>
                  </a:lnTo>
                  <a:lnTo>
                    <a:pt x="804" y="974"/>
                  </a:lnTo>
                  <a:lnTo>
                    <a:pt x="807" y="974"/>
                  </a:lnTo>
                  <a:lnTo>
                    <a:pt x="807" y="977"/>
                  </a:lnTo>
                  <a:lnTo>
                    <a:pt x="809" y="977"/>
                  </a:lnTo>
                  <a:lnTo>
                    <a:pt x="809" y="979"/>
                  </a:lnTo>
                  <a:lnTo>
                    <a:pt x="812" y="979"/>
                  </a:lnTo>
                  <a:lnTo>
                    <a:pt x="812" y="982"/>
                  </a:lnTo>
                  <a:lnTo>
                    <a:pt x="812" y="984"/>
                  </a:lnTo>
                  <a:lnTo>
                    <a:pt x="815" y="984"/>
                  </a:lnTo>
                  <a:lnTo>
                    <a:pt x="815" y="987"/>
                  </a:lnTo>
                  <a:lnTo>
                    <a:pt x="815" y="990"/>
                  </a:lnTo>
                  <a:lnTo>
                    <a:pt x="812" y="990"/>
                  </a:lnTo>
                  <a:lnTo>
                    <a:pt x="815" y="990"/>
                  </a:lnTo>
                  <a:lnTo>
                    <a:pt x="815" y="992"/>
                  </a:lnTo>
                  <a:lnTo>
                    <a:pt x="815" y="995"/>
                  </a:lnTo>
                  <a:lnTo>
                    <a:pt x="812" y="995"/>
                  </a:lnTo>
                  <a:lnTo>
                    <a:pt x="815" y="995"/>
                  </a:lnTo>
                  <a:lnTo>
                    <a:pt x="815" y="998"/>
                  </a:lnTo>
                  <a:lnTo>
                    <a:pt x="812" y="998"/>
                  </a:lnTo>
                  <a:lnTo>
                    <a:pt x="815" y="998"/>
                  </a:lnTo>
                  <a:lnTo>
                    <a:pt x="812" y="998"/>
                  </a:lnTo>
                  <a:lnTo>
                    <a:pt x="812" y="1000"/>
                  </a:lnTo>
                  <a:lnTo>
                    <a:pt x="815" y="1000"/>
                  </a:lnTo>
                  <a:lnTo>
                    <a:pt x="812" y="1000"/>
                  </a:lnTo>
                  <a:lnTo>
                    <a:pt x="812" y="1003"/>
                  </a:lnTo>
                  <a:lnTo>
                    <a:pt x="812" y="1000"/>
                  </a:lnTo>
                  <a:lnTo>
                    <a:pt x="812" y="1003"/>
                  </a:lnTo>
                  <a:lnTo>
                    <a:pt x="809" y="1003"/>
                  </a:lnTo>
                  <a:lnTo>
                    <a:pt x="812" y="1003"/>
                  </a:lnTo>
                  <a:lnTo>
                    <a:pt x="812" y="1005"/>
                  </a:lnTo>
                  <a:lnTo>
                    <a:pt x="809" y="1005"/>
                  </a:lnTo>
                  <a:lnTo>
                    <a:pt x="807" y="1005"/>
                  </a:lnTo>
                  <a:lnTo>
                    <a:pt x="807" y="1008"/>
                  </a:lnTo>
                  <a:lnTo>
                    <a:pt x="809" y="1008"/>
                  </a:lnTo>
                  <a:lnTo>
                    <a:pt x="807" y="1008"/>
                  </a:lnTo>
                  <a:lnTo>
                    <a:pt x="807" y="1011"/>
                  </a:lnTo>
                  <a:lnTo>
                    <a:pt x="807" y="1013"/>
                  </a:lnTo>
                  <a:lnTo>
                    <a:pt x="807" y="1016"/>
                  </a:lnTo>
                  <a:lnTo>
                    <a:pt x="809" y="1016"/>
                  </a:lnTo>
                  <a:lnTo>
                    <a:pt x="807" y="1016"/>
                  </a:lnTo>
                  <a:lnTo>
                    <a:pt x="807" y="1018"/>
                  </a:lnTo>
                  <a:lnTo>
                    <a:pt x="809" y="1018"/>
                  </a:lnTo>
                  <a:lnTo>
                    <a:pt x="807" y="1018"/>
                  </a:lnTo>
                  <a:lnTo>
                    <a:pt x="809" y="1018"/>
                  </a:lnTo>
                  <a:lnTo>
                    <a:pt x="809" y="1021"/>
                  </a:lnTo>
                  <a:lnTo>
                    <a:pt x="809" y="1024"/>
                  </a:lnTo>
                  <a:lnTo>
                    <a:pt x="809" y="1026"/>
                  </a:lnTo>
                  <a:lnTo>
                    <a:pt x="809" y="1029"/>
                  </a:lnTo>
                  <a:lnTo>
                    <a:pt x="809" y="1031"/>
                  </a:lnTo>
                  <a:lnTo>
                    <a:pt x="809" y="1034"/>
                  </a:lnTo>
                  <a:lnTo>
                    <a:pt x="812" y="1034"/>
                  </a:lnTo>
                  <a:lnTo>
                    <a:pt x="809" y="1034"/>
                  </a:lnTo>
                  <a:lnTo>
                    <a:pt x="809" y="1037"/>
                  </a:lnTo>
                  <a:lnTo>
                    <a:pt x="809" y="1039"/>
                  </a:lnTo>
                  <a:lnTo>
                    <a:pt x="807" y="1039"/>
                  </a:lnTo>
                  <a:lnTo>
                    <a:pt x="804" y="1039"/>
                  </a:lnTo>
                  <a:lnTo>
                    <a:pt x="802" y="1039"/>
                  </a:lnTo>
                  <a:lnTo>
                    <a:pt x="802" y="1042"/>
                  </a:lnTo>
                  <a:lnTo>
                    <a:pt x="802" y="1039"/>
                  </a:lnTo>
                  <a:lnTo>
                    <a:pt x="799" y="1039"/>
                  </a:lnTo>
                  <a:lnTo>
                    <a:pt x="796" y="1039"/>
                  </a:lnTo>
                  <a:lnTo>
                    <a:pt x="796" y="1042"/>
                  </a:lnTo>
                  <a:lnTo>
                    <a:pt x="794" y="1042"/>
                  </a:lnTo>
                  <a:lnTo>
                    <a:pt x="794" y="1039"/>
                  </a:lnTo>
                  <a:lnTo>
                    <a:pt x="791" y="1039"/>
                  </a:lnTo>
                  <a:lnTo>
                    <a:pt x="791" y="1042"/>
                  </a:lnTo>
                  <a:lnTo>
                    <a:pt x="789" y="1042"/>
                  </a:lnTo>
                  <a:lnTo>
                    <a:pt x="786" y="1042"/>
                  </a:lnTo>
                  <a:lnTo>
                    <a:pt x="786" y="1045"/>
                  </a:lnTo>
                  <a:lnTo>
                    <a:pt x="783" y="1045"/>
                  </a:lnTo>
                  <a:lnTo>
                    <a:pt x="783" y="1042"/>
                  </a:lnTo>
                  <a:lnTo>
                    <a:pt x="781" y="1042"/>
                  </a:lnTo>
                  <a:lnTo>
                    <a:pt x="781" y="1045"/>
                  </a:lnTo>
                  <a:lnTo>
                    <a:pt x="778" y="1045"/>
                  </a:lnTo>
                  <a:lnTo>
                    <a:pt x="778" y="1042"/>
                  </a:lnTo>
                  <a:lnTo>
                    <a:pt x="778" y="1045"/>
                  </a:lnTo>
                  <a:lnTo>
                    <a:pt x="776" y="1045"/>
                  </a:lnTo>
                  <a:lnTo>
                    <a:pt x="773" y="1045"/>
                  </a:lnTo>
                  <a:lnTo>
                    <a:pt x="770" y="1045"/>
                  </a:lnTo>
                  <a:lnTo>
                    <a:pt x="770" y="1047"/>
                  </a:lnTo>
                  <a:lnTo>
                    <a:pt x="770" y="1045"/>
                  </a:lnTo>
                  <a:lnTo>
                    <a:pt x="770" y="1047"/>
                  </a:lnTo>
                  <a:lnTo>
                    <a:pt x="768" y="1047"/>
                  </a:lnTo>
                  <a:lnTo>
                    <a:pt x="765" y="1047"/>
                  </a:lnTo>
                  <a:lnTo>
                    <a:pt x="763" y="1047"/>
                  </a:lnTo>
                  <a:lnTo>
                    <a:pt x="763" y="1050"/>
                  </a:lnTo>
                  <a:lnTo>
                    <a:pt x="760" y="1050"/>
                  </a:lnTo>
                  <a:lnTo>
                    <a:pt x="763" y="1050"/>
                  </a:lnTo>
                  <a:lnTo>
                    <a:pt x="760" y="1050"/>
                  </a:lnTo>
                  <a:lnTo>
                    <a:pt x="757" y="1050"/>
                  </a:lnTo>
                  <a:lnTo>
                    <a:pt x="757" y="1052"/>
                  </a:lnTo>
                  <a:lnTo>
                    <a:pt x="755" y="1052"/>
                  </a:lnTo>
                  <a:lnTo>
                    <a:pt x="752" y="1052"/>
                  </a:lnTo>
                  <a:lnTo>
                    <a:pt x="749" y="1052"/>
                  </a:lnTo>
                  <a:lnTo>
                    <a:pt x="749" y="1055"/>
                  </a:lnTo>
                  <a:lnTo>
                    <a:pt x="747" y="1055"/>
                  </a:lnTo>
                  <a:lnTo>
                    <a:pt x="747" y="1058"/>
                  </a:lnTo>
                  <a:lnTo>
                    <a:pt x="747" y="1060"/>
                  </a:lnTo>
                  <a:lnTo>
                    <a:pt x="749" y="1060"/>
                  </a:lnTo>
                  <a:lnTo>
                    <a:pt x="747" y="1060"/>
                  </a:lnTo>
                  <a:lnTo>
                    <a:pt x="749" y="1060"/>
                  </a:lnTo>
                  <a:lnTo>
                    <a:pt x="747" y="1060"/>
                  </a:lnTo>
                  <a:lnTo>
                    <a:pt x="749" y="1060"/>
                  </a:lnTo>
                  <a:lnTo>
                    <a:pt x="747" y="1063"/>
                  </a:lnTo>
                  <a:lnTo>
                    <a:pt x="747" y="1060"/>
                  </a:lnTo>
                  <a:lnTo>
                    <a:pt x="747" y="1063"/>
                  </a:lnTo>
                  <a:lnTo>
                    <a:pt x="744" y="1063"/>
                  </a:lnTo>
                  <a:lnTo>
                    <a:pt x="742" y="1063"/>
                  </a:lnTo>
                  <a:lnTo>
                    <a:pt x="742" y="1060"/>
                  </a:lnTo>
                  <a:lnTo>
                    <a:pt x="744" y="1060"/>
                  </a:lnTo>
                  <a:lnTo>
                    <a:pt x="742" y="1060"/>
                  </a:lnTo>
                  <a:lnTo>
                    <a:pt x="742" y="1058"/>
                  </a:lnTo>
                  <a:lnTo>
                    <a:pt x="739" y="1058"/>
                  </a:lnTo>
                  <a:lnTo>
                    <a:pt x="736" y="1058"/>
                  </a:lnTo>
                  <a:lnTo>
                    <a:pt x="736" y="1055"/>
                  </a:lnTo>
                  <a:lnTo>
                    <a:pt x="734" y="1055"/>
                  </a:lnTo>
                  <a:lnTo>
                    <a:pt x="734" y="1058"/>
                  </a:lnTo>
                  <a:lnTo>
                    <a:pt x="734" y="1055"/>
                  </a:lnTo>
                  <a:lnTo>
                    <a:pt x="734" y="1058"/>
                  </a:lnTo>
                  <a:lnTo>
                    <a:pt x="731" y="1058"/>
                  </a:lnTo>
                  <a:lnTo>
                    <a:pt x="729" y="1058"/>
                  </a:lnTo>
                  <a:lnTo>
                    <a:pt x="729" y="1060"/>
                  </a:lnTo>
                  <a:lnTo>
                    <a:pt x="726" y="1060"/>
                  </a:lnTo>
                  <a:lnTo>
                    <a:pt x="723" y="1060"/>
                  </a:lnTo>
                  <a:lnTo>
                    <a:pt x="723" y="1058"/>
                  </a:lnTo>
                  <a:lnTo>
                    <a:pt x="721" y="1058"/>
                  </a:lnTo>
                  <a:lnTo>
                    <a:pt x="721" y="1055"/>
                  </a:lnTo>
                  <a:lnTo>
                    <a:pt x="718" y="1055"/>
                  </a:lnTo>
                  <a:lnTo>
                    <a:pt x="718" y="1052"/>
                  </a:lnTo>
                  <a:lnTo>
                    <a:pt x="721" y="1052"/>
                  </a:lnTo>
                  <a:lnTo>
                    <a:pt x="721" y="1050"/>
                  </a:lnTo>
                  <a:lnTo>
                    <a:pt x="721" y="1047"/>
                  </a:lnTo>
                  <a:lnTo>
                    <a:pt x="721" y="1045"/>
                  </a:lnTo>
                  <a:lnTo>
                    <a:pt x="718" y="1045"/>
                  </a:lnTo>
                  <a:lnTo>
                    <a:pt x="716" y="1045"/>
                  </a:lnTo>
                  <a:lnTo>
                    <a:pt x="713" y="1045"/>
                  </a:lnTo>
                  <a:lnTo>
                    <a:pt x="713" y="1047"/>
                  </a:lnTo>
                  <a:lnTo>
                    <a:pt x="713" y="1050"/>
                  </a:lnTo>
                  <a:lnTo>
                    <a:pt x="710" y="1050"/>
                  </a:lnTo>
                  <a:lnTo>
                    <a:pt x="710" y="1047"/>
                  </a:lnTo>
                  <a:lnTo>
                    <a:pt x="710" y="1045"/>
                  </a:lnTo>
                  <a:lnTo>
                    <a:pt x="710" y="1042"/>
                  </a:lnTo>
                  <a:lnTo>
                    <a:pt x="710" y="1039"/>
                  </a:lnTo>
                  <a:lnTo>
                    <a:pt x="710" y="1037"/>
                  </a:lnTo>
                  <a:lnTo>
                    <a:pt x="708" y="1037"/>
                  </a:lnTo>
                  <a:lnTo>
                    <a:pt x="708" y="1034"/>
                  </a:lnTo>
                  <a:lnTo>
                    <a:pt x="705" y="1034"/>
                  </a:lnTo>
                  <a:lnTo>
                    <a:pt x="705" y="1031"/>
                  </a:lnTo>
                  <a:lnTo>
                    <a:pt x="702" y="1031"/>
                  </a:lnTo>
                  <a:lnTo>
                    <a:pt x="702" y="1029"/>
                  </a:lnTo>
                  <a:lnTo>
                    <a:pt x="700" y="1029"/>
                  </a:lnTo>
                  <a:lnTo>
                    <a:pt x="697" y="1029"/>
                  </a:lnTo>
                  <a:lnTo>
                    <a:pt x="700" y="1029"/>
                  </a:lnTo>
                  <a:lnTo>
                    <a:pt x="697" y="1029"/>
                  </a:lnTo>
                  <a:lnTo>
                    <a:pt x="697" y="1026"/>
                  </a:lnTo>
                  <a:lnTo>
                    <a:pt x="695" y="1026"/>
                  </a:lnTo>
                  <a:lnTo>
                    <a:pt x="695" y="1024"/>
                  </a:lnTo>
                  <a:lnTo>
                    <a:pt x="692" y="1024"/>
                  </a:lnTo>
                  <a:lnTo>
                    <a:pt x="692" y="1026"/>
                  </a:lnTo>
                  <a:lnTo>
                    <a:pt x="692" y="1024"/>
                  </a:lnTo>
                  <a:lnTo>
                    <a:pt x="689" y="1024"/>
                  </a:lnTo>
                  <a:lnTo>
                    <a:pt x="689" y="1026"/>
                  </a:lnTo>
                  <a:lnTo>
                    <a:pt x="687" y="1026"/>
                  </a:lnTo>
                  <a:lnTo>
                    <a:pt x="687" y="1024"/>
                  </a:lnTo>
                  <a:lnTo>
                    <a:pt x="684" y="1024"/>
                  </a:lnTo>
                  <a:lnTo>
                    <a:pt x="682" y="1024"/>
                  </a:lnTo>
                  <a:lnTo>
                    <a:pt x="679" y="1024"/>
                  </a:lnTo>
                  <a:lnTo>
                    <a:pt x="679" y="1026"/>
                  </a:lnTo>
                  <a:lnTo>
                    <a:pt x="676" y="1026"/>
                  </a:lnTo>
                  <a:lnTo>
                    <a:pt x="674" y="1026"/>
                  </a:lnTo>
                  <a:lnTo>
                    <a:pt x="674" y="1029"/>
                  </a:lnTo>
                  <a:lnTo>
                    <a:pt x="671" y="1029"/>
                  </a:lnTo>
                  <a:lnTo>
                    <a:pt x="671" y="1031"/>
                  </a:lnTo>
                  <a:lnTo>
                    <a:pt x="671" y="1034"/>
                  </a:lnTo>
                  <a:lnTo>
                    <a:pt x="671" y="1037"/>
                  </a:lnTo>
                  <a:lnTo>
                    <a:pt x="674" y="1037"/>
                  </a:lnTo>
                  <a:lnTo>
                    <a:pt x="671" y="1037"/>
                  </a:lnTo>
                  <a:lnTo>
                    <a:pt x="671" y="1039"/>
                  </a:lnTo>
                  <a:lnTo>
                    <a:pt x="671" y="1042"/>
                  </a:lnTo>
                  <a:lnTo>
                    <a:pt x="671" y="1045"/>
                  </a:lnTo>
                  <a:lnTo>
                    <a:pt x="671" y="1047"/>
                  </a:lnTo>
                  <a:lnTo>
                    <a:pt x="671" y="1050"/>
                  </a:lnTo>
                  <a:lnTo>
                    <a:pt x="669" y="1050"/>
                  </a:lnTo>
                  <a:lnTo>
                    <a:pt x="669" y="1052"/>
                  </a:lnTo>
                  <a:lnTo>
                    <a:pt x="666" y="1052"/>
                  </a:lnTo>
                  <a:lnTo>
                    <a:pt x="666" y="1055"/>
                  </a:lnTo>
                  <a:lnTo>
                    <a:pt x="663" y="1055"/>
                  </a:lnTo>
                  <a:lnTo>
                    <a:pt x="663" y="1058"/>
                  </a:lnTo>
                  <a:lnTo>
                    <a:pt x="663" y="1060"/>
                  </a:lnTo>
                  <a:lnTo>
                    <a:pt x="661" y="1060"/>
                  </a:lnTo>
                  <a:lnTo>
                    <a:pt x="658" y="1060"/>
                  </a:lnTo>
                  <a:lnTo>
                    <a:pt x="658" y="1063"/>
                  </a:lnTo>
                  <a:lnTo>
                    <a:pt x="655" y="1063"/>
                  </a:lnTo>
                  <a:lnTo>
                    <a:pt x="655" y="1065"/>
                  </a:lnTo>
                  <a:lnTo>
                    <a:pt x="658" y="1065"/>
                  </a:lnTo>
                  <a:lnTo>
                    <a:pt x="658" y="1068"/>
                  </a:lnTo>
                  <a:lnTo>
                    <a:pt x="655" y="1068"/>
                  </a:lnTo>
                  <a:lnTo>
                    <a:pt x="655" y="1071"/>
                  </a:lnTo>
                  <a:lnTo>
                    <a:pt x="653" y="1071"/>
                  </a:lnTo>
                  <a:lnTo>
                    <a:pt x="650" y="1071"/>
                  </a:lnTo>
                  <a:lnTo>
                    <a:pt x="650" y="1068"/>
                  </a:lnTo>
                  <a:lnTo>
                    <a:pt x="648" y="1068"/>
                  </a:lnTo>
                  <a:lnTo>
                    <a:pt x="648" y="1071"/>
                  </a:lnTo>
                  <a:lnTo>
                    <a:pt x="648" y="1068"/>
                  </a:lnTo>
                  <a:lnTo>
                    <a:pt x="645" y="1068"/>
                  </a:lnTo>
                  <a:lnTo>
                    <a:pt x="645" y="1065"/>
                  </a:lnTo>
                  <a:lnTo>
                    <a:pt x="642" y="1065"/>
                  </a:lnTo>
                  <a:lnTo>
                    <a:pt x="640" y="1065"/>
                  </a:lnTo>
                  <a:lnTo>
                    <a:pt x="637" y="1065"/>
                  </a:lnTo>
                  <a:lnTo>
                    <a:pt x="637" y="1063"/>
                  </a:lnTo>
                  <a:lnTo>
                    <a:pt x="635" y="1063"/>
                  </a:lnTo>
                  <a:lnTo>
                    <a:pt x="637" y="1063"/>
                  </a:lnTo>
                  <a:lnTo>
                    <a:pt x="635" y="1063"/>
                  </a:lnTo>
                  <a:lnTo>
                    <a:pt x="632" y="1063"/>
                  </a:lnTo>
                  <a:lnTo>
                    <a:pt x="632" y="1060"/>
                  </a:lnTo>
                  <a:lnTo>
                    <a:pt x="629" y="1060"/>
                  </a:lnTo>
                  <a:lnTo>
                    <a:pt x="627" y="1060"/>
                  </a:lnTo>
                  <a:lnTo>
                    <a:pt x="627" y="1058"/>
                  </a:lnTo>
                  <a:lnTo>
                    <a:pt x="624" y="1060"/>
                  </a:lnTo>
                  <a:lnTo>
                    <a:pt x="627" y="1060"/>
                  </a:lnTo>
                  <a:lnTo>
                    <a:pt x="624" y="1060"/>
                  </a:lnTo>
                  <a:lnTo>
                    <a:pt x="622" y="1060"/>
                  </a:lnTo>
                  <a:lnTo>
                    <a:pt x="622" y="1058"/>
                  </a:lnTo>
                  <a:lnTo>
                    <a:pt x="622" y="1055"/>
                  </a:lnTo>
                  <a:lnTo>
                    <a:pt x="619" y="1055"/>
                  </a:lnTo>
                  <a:lnTo>
                    <a:pt x="622" y="1055"/>
                  </a:lnTo>
                  <a:lnTo>
                    <a:pt x="619" y="1055"/>
                  </a:lnTo>
                  <a:lnTo>
                    <a:pt x="619" y="1052"/>
                  </a:lnTo>
                  <a:lnTo>
                    <a:pt x="616" y="1052"/>
                  </a:lnTo>
                  <a:lnTo>
                    <a:pt x="616" y="1050"/>
                  </a:lnTo>
                  <a:lnTo>
                    <a:pt x="616" y="1052"/>
                  </a:lnTo>
                  <a:lnTo>
                    <a:pt x="614" y="1050"/>
                  </a:lnTo>
                  <a:lnTo>
                    <a:pt x="614" y="1052"/>
                  </a:lnTo>
                  <a:lnTo>
                    <a:pt x="614" y="1050"/>
                  </a:lnTo>
                  <a:lnTo>
                    <a:pt x="614" y="1052"/>
                  </a:lnTo>
                  <a:lnTo>
                    <a:pt x="614" y="1050"/>
                  </a:lnTo>
                  <a:lnTo>
                    <a:pt x="611" y="1050"/>
                  </a:lnTo>
                  <a:lnTo>
                    <a:pt x="611" y="1047"/>
                  </a:lnTo>
                  <a:lnTo>
                    <a:pt x="609" y="1047"/>
                  </a:lnTo>
                  <a:lnTo>
                    <a:pt x="611" y="1047"/>
                  </a:lnTo>
                  <a:lnTo>
                    <a:pt x="609" y="1047"/>
                  </a:lnTo>
                  <a:lnTo>
                    <a:pt x="609" y="1045"/>
                  </a:lnTo>
                  <a:lnTo>
                    <a:pt x="609" y="1042"/>
                  </a:lnTo>
                  <a:lnTo>
                    <a:pt x="609" y="1039"/>
                  </a:lnTo>
                  <a:lnTo>
                    <a:pt x="606" y="1039"/>
                  </a:lnTo>
                  <a:lnTo>
                    <a:pt x="606" y="1037"/>
                  </a:lnTo>
                  <a:lnTo>
                    <a:pt x="603" y="1037"/>
                  </a:lnTo>
                  <a:lnTo>
                    <a:pt x="603" y="1034"/>
                  </a:lnTo>
                  <a:lnTo>
                    <a:pt x="603" y="1031"/>
                  </a:lnTo>
                  <a:lnTo>
                    <a:pt x="601" y="1031"/>
                  </a:lnTo>
                  <a:lnTo>
                    <a:pt x="598" y="1031"/>
                  </a:lnTo>
                  <a:lnTo>
                    <a:pt x="595" y="1031"/>
                  </a:lnTo>
                  <a:lnTo>
                    <a:pt x="595" y="1029"/>
                  </a:lnTo>
                  <a:lnTo>
                    <a:pt x="593" y="1029"/>
                  </a:lnTo>
                  <a:lnTo>
                    <a:pt x="593" y="1026"/>
                  </a:lnTo>
                  <a:lnTo>
                    <a:pt x="590" y="1024"/>
                  </a:lnTo>
                  <a:lnTo>
                    <a:pt x="588" y="1024"/>
                  </a:lnTo>
                  <a:lnTo>
                    <a:pt x="588" y="1026"/>
                  </a:lnTo>
                  <a:lnTo>
                    <a:pt x="585" y="1026"/>
                  </a:lnTo>
                  <a:lnTo>
                    <a:pt x="582" y="1026"/>
                  </a:lnTo>
                  <a:lnTo>
                    <a:pt x="582" y="1029"/>
                  </a:lnTo>
                  <a:lnTo>
                    <a:pt x="580" y="1029"/>
                  </a:lnTo>
                  <a:lnTo>
                    <a:pt x="580" y="1026"/>
                  </a:lnTo>
                  <a:lnTo>
                    <a:pt x="577" y="1026"/>
                  </a:lnTo>
                  <a:lnTo>
                    <a:pt x="577" y="1024"/>
                  </a:lnTo>
                  <a:lnTo>
                    <a:pt x="575" y="1024"/>
                  </a:lnTo>
                  <a:lnTo>
                    <a:pt x="575" y="1021"/>
                  </a:lnTo>
                  <a:lnTo>
                    <a:pt x="577" y="1021"/>
                  </a:lnTo>
                  <a:lnTo>
                    <a:pt x="580" y="1021"/>
                  </a:lnTo>
                  <a:lnTo>
                    <a:pt x="580" y="1018"/>
                  </a:lnTo>
                  <a:lnTo>
                    <a:pt x="577" y="1018"/>
                  </a:lnTo>
                  <a:lnTo>
                    <a:pt x="577" y="1016"/>
                  </a:lnTo>
                  <a:lnTo>
                    <a:pt x="575" y="1016"/>
                  </a:lnTo>
                  <a:lnTo>
                    <a:pt x="575" y="1013"/>
                  </a:lnTo>
                  <a:lnTo>
                    <a:pt x="572" y="1013"/>
                  </a:lnTo>
                  <a:lnTo>
                    <a:pt x="569" y="1013"/>
                  </a:lnTo>
                  <a:lnTo>
                    <a:pt x="569" y="1011"/>
                  </a:lnTo>
                  <a:lnTo>
                    <a:pt x="567" y="1011"/>
                  </a:lnTo>
                  <a:lnTo>
                    <a:pt x="569" y="1011"/>
                  </a:lnTo>
                  <a:lnTo>
                    <a:pt x="569" y="1008"/>
                  </a:lnTo>
                  <a:lnTo>
                    <a:pt x="567" y="1008"/>
                  </a:lnTo>
                  <a:lnTo>
                    <a:pt x="564" y="1008"/>
                  </a:lnTo>
                  <a:lnTo>
                    <a:pt x="564" y="1005"/>
                  </a:lnTo>
                  <a:lnTo>
                    <a:pt x="562" y="1005"/>
                  </a:lnTo>
                  <a:lnTo>
                    <a:pt x="562" y="1003"/>
                  </a:lnTo>
                  <a:lnTo>
                    <a:pt x="559" y="1003"/>
                  </a:lnTo>
                  <a:lnTo>
                    <a:pt x="559" y="1000"/>
                  </a:lnTo>
                  <a:lnTo>
                    <a:pt x="559" y="1003"/>
                  </a:lnTo>
                  <a:lnTo>
                    <a:pt x="556" y="1003"/>
                  </a:lnTo>
                  <a:lnTo>
                    <a:pt x="554" y="1003"/>
                  </a:lnTo>
                  <a:lnTo>
                    <a:pt x="554" y="1005"/>
                  </a:lnTo>
                  <a:lnTo>
                    <a:pt x="551" y="1005"/>
                  </a:lnTo>
                  <a:lnTo>
                    <a:pt x="551" y="1003"/>
                  </a:lnTo>
                  <a:lnTo>
                    <a:pt x="551" y="1000"/>
                  </a:lnTo>
                  <a:lnTo>
                    <a:pt x="551" y="1003"/>
                  </a:lnTo>
                  <a:lnTo>
                    <a:pt x="548" y="1003"/>
                  </a:lnTo>
                  <a:lnTo>
                    <a:pt x="548" y="1000"/>
                  </a:lnTo>
                  <a:lnTo>
                    <a:pt x="546" y="1000"/>
                  </a:lnTo>
                  <a:lnTo>
                    <a:pt x="546" y="998"/>
                  </a:lnTo>
                  <a:lnTo>
                    <a:pt x="543" y="998"/>
                  </a:lnTo>
                  <a:lnTo>
                    <a:pt x="541" y="998"/>
                  </a:lnTo>
                  <a:lnTo>
                    <a:pt x="541" y="995"/>
                  </a:lnTo>
                  <a:lnTo>
                    <a:pt x="541" y="992"/>
                  </a:lnTo>
                  <a:lnTo>
                    <a:pt x="538" y="992"/>
                  </a:lnTo>
                  <a:lnTo>
                    <a:pt x="541" y="992"/>
                  </a:lnTo>
                  <a:lnTo>
                    <a:pt x="538" y="992"/>
                  </a:lnTo>
                  <a:lnTo>
                    <a:pt x="538" y="990"/>
                  </a:lnTo>
                  <a:lnTo>
                    <a:pt x="535" y="990"/>
                  </a:lnTo>
                  <a:lnTo>
                    <a:pt x="538" y="990"/>
                  </a:lnTo>
                  <a:lnTo>
                    <a:pt x="538" y="987"/>
                  </a:lnTo>
                  <a:lnTo>
                    <a:pt x="535" y="987"/>
                  </a:lnTo>
                  <a:lnTo>
                    <a:pt x="535" y="990"/>
                  </a:lnTo>
                  <a:lnTo>
                    <a:pt x="535" y="987"/>
                  </a:lnTo>
                  <a:lnTo>
                    <a:pt x="535" y="984"/>
                  </a:lnTo>
                  <a:lnTo>
                    <a:pt x="535" y="982"/>
                  </a:lnTo>
                  <a:lnTo>
                    <a:pt x="533" y="982"/>
                  </a:lnTo>
                  <a:lnTo>
                    <a:pt x="535" y="982"/>
                  </a:lnTo>
                  <a:lnTo>
                    <a:pt x="535" y="979"/>
                  </a:lnTo>
                  <a:lnTo>
                    <a:pt x="538" y="979"/>
                  </a:lnTo>
                  <a:lnTo>
                    <a:pt x="535" y="979"/>
                  </a:lnTo>
                  <a:lnTo>
                    <a:pt x="535" y="977"/>
                  </a:lnTo>
                  <a:lnTo>
                    <a:pt x="535" y="974"/>
                  </a:lnTo>
                  <a:lnTo>
                    <a:pt x="533" y="974"/>
                  </a:lnTo>
                  <a:lnTo>
                    <a:pt x="533" y="971"/>
                  </a:lnTo>
                  <a:lnTo>
                    <a:pt x="533" y="969"/>
                  </a:lnTo>
                  <a:lnTo>
                    <a:pt x="530" y="969"/>
                  </a:lnTo>
                  <a:lnTo>
                    <a:pt x="530" y="966"/>
                  </a:lnTo>
                  <a:lnTo>
                    <a:pt x="528" y="966"/>
                  </a:lnTo>
                  <a:lnTo>
                    <a:pt x="525" y="966"/>
                  </a:lnTo>
                  <a:lnTo>
                    <a:pt x="525" y="964"/>
                  </a:lnTo>
                  <a:lnTo>
                    <a:pt x="525" y="961"/>
                  </a:lnTo>
                  <a:lnTo>
                    <a:pt x="525" y="958"/>
                  </a:lnTo>
                  <a:lnTo>
                    <a:pt x="525" y="956"/>
                  </a:lnTo>
                  <a:lnTo>
                    <a:pt x="528" y="956"/>
                  </a:lnTo>
                  <a:lnTo>
                    <a:pt x="528" y="953"/>
                  </a:lnTo>
                  <a:lnTo>
                    <a:pt x="530" y="953"/>
                  </a:lnTo>
                  <a:lnTo>
                    <a:pt x="530" y="950"/>
                  </a:lnTo>
                  <a:lnTo>
                    <a:pt x="533" y="950"/>
                  </a:lnTo>
                  <a:lnTo>
                    <a:pt x="533" y="948"/>
                  </a:lnTo>
                  <a:lnTo>
                    <a:pt x="530" y="948"/>
                  </a:lnTo>
                  <a:lnTo>
                    <a:pt x="533" y="948"/>
                  </a:lnTo>
                  <a:lnTo>
                    <a:pt x="533" y="950"/>
                  </a:lnTo>
                  <a:lnTo>
                    <a:pt x="533" y="948"/>
                  </a:lnTo>
                  <a:lnTo>
                    <a:pt x="535" y="948"/>
                  </a:lnTo>
                  <a:lnTo>
                    <a:pt x="535" y="945"/>
                  </a:lnTo>
                  <a:lnTo>
                    <a:pt x="538" y="945"/>
                  </a:lnTo>
                  <a:lnTo>
                    <a:pt x="538" y="943"/>
                  </a:lnTo>
                  <a:lnTo>
                    <a:pt x="538" y="940"/>
                  </a:lnTo>
                  <a:lnTo>
                    <a:pt x="538" y="937"/>
                  </a:lnTo>
                  <a:lnTo>
                    <a:pt x="535" y="937"/>
                  </a:lnTo>
                  <a:lnTo>
                    <a:pt x="535" y="935"/>
                  </a:lnTo>
                  <a:lnTo>
                    <a:pt x="535" y="932"/>
                  </a:lnTo>
                  <a:lnTo>
                    <a:pt x="535" y="930"/>
                  </a:lnTo>
                  <a:lnTo>
                    <a:pt x="535" y="927"/>
                  </a:lnTo>
                  <a:lnTo>
                    <a:pt x="533" y="927"/>
                  </a:lnTo>
                  <a:lnTo>
                    <a:pt x="530" y="927"/>
                  </a:lnTo>
                  <a:lnTo>
                    <a:pt x="528" y="927"/>
                  </a:lnTo>
                  <a:lnTo>
                    <a:pt x="528" y="924"/>
                  </a:lnTo>
                  <a:lnTo>
                    <a:pt x="525" y="924"/>
                  </a:lnTo>
                  <a:lnTo>
                    <a:pt x="522" y="924"/>
                  </a:lnTo>
                  <a:lnTo>
                    <a:pt x="522" y="927"/>
                  </a:lnTo>
                  <a:lnTo>
                    <a:pt x="520" y="927"/>
                  </a:lnTo>
                  <a:lnTo>
                    <a:pt x="517" y="927"/>
                  </a:lnTo>
                  <a:lnTo>
                    <a:pt x="515" y="927"/>
                  </a:lnTo>
                  <a:lnTo>
                    <a:pt x="515" y="930"/>
                  </a:lnTo>
                  <a:lnTo>
                    <a:pt x="515" y="932"/>
                  </a:lnTo>
                  <a:lnTo>
                    <a:pt x="501" y="945"/>
                  </a:lnTo>
                  <a:lnTo>
                    <a:pt x="501" y="943"/>
                  </a:lnTo>
                  <a:lnTo>
                    <a:pt x="515" y="932"/>
                  </a:lnTo>
                  <a:lnTo>
                    <a:pt x="512" y="927"/>
                  </a:lnTo>
                  <a:lnTo>
                    <a:pt x="509" y="927"/>
                  </a:lnTo>
                  <a:lnTo>
                    <a:pt x="507" y="927"/>
                  </a:lnTo>
                  <a:lnTo>
                    <a:pt x="504" y="927"/>
                  </a:lnTo>
                  <a:lnTo>
                    <a:pt x="501" y="927"/>
                  </a:lnTo>
                  <a:lnTo>
                    <a:pt x="501" y="930"/>
                  </a:lnTo>
                  <a:lnTo>
                    <a:pt x="499" y="930"/>
                  </a:lnTo>
                  <a:lnTo>
                    <a:pt x="499" y="927"/>
                  </a:lnTo>
                  <a:lnTo>
                    <a:pt x="499" y="924"/>
                  </a:lnTo>
                  <a:lnTo>
                    <a:pt x="501" y="924"/>
                  </a:lnTo>
                  <a:lnTo>
                    <a:pt x="501" y="922"/>
                  </a:lnTo>
                  <a:lnTo>
                    <a:pt x="501" y="919"/>
                  </a:lnTo>
                  <a:lnTo>
                    <a:pt x="499" y="919"/>
                  </a:lnTo>
                  <a:lnTo>
                    <a:pt x="496" y="919"/>
                  </a:lnTo>
                  <a:lnTo>
                    <a:pt x="496" y="917"/>
                  </a:lnTo>
                  <a:lnTo>
                    <a:pt x="494" y="917"/>
                  </a:lnTo>
                  <a:lnTo>
                    <a:pt x="491" y="917"/>
                  </a:lnTo>
                  <a:lnTo>
                    <a:pt x="488" y="917"/>
                  </a:lnTo>
                  <a:lnTo>
                    <a:pt x="486" y="917"/>
                  </a:lnTo>
                  <a:lnTo>
                    <a:pt x="483" y="919"/>
                  </a:lnTo>
                  <a:lnTo>
                    <a:pt x="481" y="919"/>
                  </a:lnTo>
                  <a:lnTo>
                    <a:pt x="478" y="919"/>
                  </a:lnTo>
                  <a:lnTo>
                    <a:pt x="478" y="922"/>
                  </a:lnTo>
                  <a:lnTo>
                    <a:pt x="475" y="922"/>
                  </a:lnTo>
                  <a:lnTo>
                    <a:pt x="475" y="924"/>
                  </a:lnTo>
                  <a:lnTo>
                    <a:pt x="475" y="927"/>
                  </a:lnTo>
                  <a:lnTo>
                    <a:pt x="478" y="927"/>
                  </a:lnTo>
                  <a:lnTo>
                    <a:pt x="478" y="930"/>
                  </a:lnTo>
                  <a:lnTo>
                    <a:pt x="478" y="932"/>
                  </a:lnTo>
                  <a:lnTo>
                    <a:pt x="478" y="935"/>
                  </a:lnTo>
                  <a:lnTo>
                    <a:pt x="481" y="935"/>
                  </a:lnTo>
                  <a:lnTo>
                    <a:pt x="481" y="937"/>
                  </a:lnTo>
                  <a:lnTo>
                    <a:pt x="478" y="937"/>
                  </a:lnTo>
                  <a:lnTo>
                    <a:pt x="478" y="940"/>
                  </a:lnTo>
                  <a:lnTo>
                    <a:pt x="478" y="937"/>
                  </a:lnTo>
                  <a:lnTo>
                    <a:pt x="478" y="940"/>
                  </a:lnTo>
                  <a:lnTo>
                    <a:pt x="475" y="940"/>
                  </a:lnTo>
                  <a:lnTo>
                    <a:pt x="473" y="940"/>
                  </a:lnTo>
                  <a:lnTo>
                    <a:pt x="473" y="937"/>
                  </a:lnTo>
                  <a:lnTo>
                    <a:pt x="473" y="940"/>
                  </a:lnTo>
                  <a:lnTo>
                    <a:pt x="473" y="937"/>
                  </a:lnTo>
                  <a:lnTo>
                    <a:pt x="470" y="937"/>
                  </a:lnTo>
                  <a:lnTo>
                    <a:pt x="470" y="940"/>
                  </a:lnTo>
                  <a:lnTo>
                    <a:pt x="468" y="940"/>
                  </a:lnTo>
                  <a:lnTo>
                    <a:pt x="470" y="940"/>
                  </a:lnTo>
                  <a:lnTo>
                    <a:pt x="470" y="943"/>
                  </a:lnTo>
                  <a:lnTo>
                    <a:pt x="468" y="943"/>
                  </a:lnTo>
                  <a:lnTo>
                    <a:pt x="465" y="943"/>
                  </a:lnTo>
                  <a:lnTo>
                    <a:pt x="465" y="945"/>
                  </a:lnTo>
                  <a:lnTo>
                    <a:pt x="468" y="945"/>
                  </a:lnTo>
                  <a:lnTo>
                    <a:pt x="465" y="945"/>
                  </a:lnTo>
                  <a:lnTo>
                    <a:pt x="465" y="948"/>
                  </a:lnTo>
                  <a:lnTo>
                    <a:pt x="462" y="948"/>
                  </a:lnTo>
                  <a:lnTo>
                    <a:pt x="465" y="948"/>
                  </a:lnTo>
                  <a:lnTo>
                    <a:pt x="462" y="948"/>
                  </a:lnTo>
                  <a:lnTo>
                    <a:pt x="460" y="948"/>
                  </a:lnTo>
                  <a:lnTo>
                    <a:pt x="462" y="948"/>
                  </a:lnTo>
                  <a:lnTo>
                    <a:pt x="460" y="948"/>
                  </a:lnTo>
                  <a:lnTo>
                    <a:pt x="457" y="948"/>
                  </a:lnTo>
                  <a:lnTo>
                    <a:pt x="457" y="945"/>
                  </a:lnTo>
                  <a:lnTo>
                    <a:pt x="455" y="945"/>
                  </a:lnTo>
                  <a:lnTo>
                    <a:pt x="455" y="943"/>
                  </a:lnTo>
                  <a:lnTo>
                    <a:pt x="455" y="945"/>
                  </a:lnTo>
                  <a:lnTo>
                    <a:pt x="452" y="945"/>
                  </a:lnTo>
                  <a:lnTo>
                    <a:pt x="452" y="943"/>
                  </a:lnTo>
                  <a:lnTo>
                    <a:pt x="455" y="943"/>
                  </a:lnTo>
                  <a:lnTo>
                    <a:pt x="452" y="943"/>
                  </a:lnTo>
                  <a:lnTo>
                    <a:pt x="452" y="940"/>
                  </a:lnTo>
                  <a:lnTo>
                    <a:pt x="452" y="937"/>
                  </a:lnTo>
                  <a:lnTo>
                    <a:pt x="449" y="937"/>
                  </a:lnTo>
                  <a:lnTo>
                    <a:pt x="447" y="937"/>
                  </a:lnTo>
                  <a:lnTo>
                    <a:pt x="444" y="937"/>
                  </a:lnTo>
                  <a:lnTo>
                    <a:pt x="441" y="937"/>
                  </a:lnTo>
                  <a:lnTo>
                    <a:pt x="439" y="937"/>
                  </a:lnTo>
                  <a:lnTo>
                    <a:pt x="436" y="937"/>
                  </a:lnTo>
                  <a:lnTo>
                    <a:pt x="434" y="937"/>
                  </a:lnTo>
                  <a:lnTo>
                    <a:pt x="431" y="937"/>
                  </a:lnTo>
                  <a:lnTo>
                    <a:pt x="428" y="937"/>
                  </a:lnTo>
                  <a:lnTo>
                    <a:pt x="426" y="937"/>
                  </a:lnTo>
                  <a:lnTo>
                    <a:pt x="426" y="940"/>
                  </a:lnTo>
                  <a:lnTo>
                    <a:pt x="423" y="940"/>
                  </a:lnTo>
                  <a:lnTo>
                    <a:pt x="421" y="943"/>
                  </a:lnTo>
                  <a:lnTo>
                    <a:pt x="418" y="945"/>
                  </a:lnTo>
                  <a:lnTo>
                    <a:pt x="418" y="948"/>
                  </a:lnTo>
                  <a:lnTo>
                    <a:pt x="415" y="948"/>
                  </a:lnTo>
                  <a:lnTo>
                    <a:pt x="413" y="948"/>
                  </a:lnTo>
                  <a:lnTo>
                    <a:pt x="410" y="948"/>
                  </a:lnTo>
                  <a:lnTo>
                    <a:pt x="410" y="950"/>
                  </a:lnTo>
                  <a:lnTo>
                    <a:pt x="408" y="950"/>
                  </a:lnTo>
                  <a:lnTo>
                    <a:pt x="405" y="950"/>
                  </a:lnTo>
                  <a:lnTo>
                    <a:pt x="408" y="950"/>
                  </a:lnTo>
                  <a:lnTo>
                    <a:pt x="408" y="953"/>
                  </a:lnTo>
                  <a:lnTo>
                    <a:pt x="408" y="956"/>
                  </a:lnTo>
                  <a:lnTo>
                    <a:pt x="408" y="953"/>
                  </a:lnTo>
                  <a:lnTo>
                    <a:pt x="405" y="953"/>
                  </a:lnTo>
                  <a:lnTo>
                    <a:pt x="405" y="956"/>
                  </a:lnTo>
                  <a:lnTo>
                    <a:pt x="402" y="956"/>
                  </a:lnTo>
                  <a:lnTo>
                    <a:pt x="400" y="956"/>
                  </a:lnTo>
                  <a:lnTo>
                    <a:pt x="400" y="958"/>
                  </a:lnTo>
                  <a:lnTo>
                    <a:pt x="397" y="958"/>
                  </a:lnTo>
                  <a:lnTo>
                    <a:pt x="397" y="961"/>
                  </a:lnTo>
                  <a:lnTo>
                    <a:pt x="397" y="964"/>
                  </a:lnTo>
                  <a:lnTo>
                    <a:pt x="394" y="964"/>
                  </a:lnTo>
                  <a:lnTo>
                    <a:pt x="397" y="964"/>
                  </a:lnTo>
                  <a:lnTo>
                    <a:pt x="394" y="964"/>
                  </a:lnTo>
                  <a:lnTo>
                    <a:pt x="397" y="964"/>
                  </a:lnTo>
                  <a:lnTo>
                    <a:pt x="397" y="966"/>
                  </a:lnTo>
                  <a:lnTo>
                    <a:pt x="394" y="966"/>
                  </a:lnTo>
                  <a:lnTo>
                    <a:pt x="394" y="969"/>
                  </a:lnTo>
                  <a:lnTo>
                    <a:pt x="394" y="966"/>
                  </a:lnTo>
                  <a:lnTo>
                    <a:pt x="394" y="969"/>
                  </a:lnTo>
                  <a:lnTo>
                    <a:pt x="394" y="971"/>
                  </a:lnTo>
                  <a:lnTo>
                    <a:pt x="392" y="971"/>
                  </a:lnTo>
                  <a:lnTo>
                    <a:pt x="394" y="971"/>
                  </a:lnTo>
                  <a:lnTo>
                    <a:pt x="392" y="971"/>
                  </a:lnTo>
                  <a:lnTo>
                    <a:pt x="392" y="974"/>
                  </a:lnTo>
                  <a:lnTo>
                    <a:pt x="389" y="974"/>
                  </a:lnTo>
                  <a:lnTo>
                    <a:pt x="392" y="974"/>
                  </a:lnTo>
                  <a:lnTo>
                    <a:pt x="389" y="974"/>
                  </a:lnTo>
                  <a:lnTo>
                    <a:pt x="389" y="977"/>
                  </a:lnTo>
                  <a:lnTo>
                    <a:pt x="387" y="977"/>
                  </a:lnTo>
                  <a:lnTo>
                    <a:pt x="389" y="977"/>
                  </a:lnTo>
                  <a:lnTo>
                    <a:pt x="387" y="979"/>
                  </a:lnTo>
                  <a:lnTo>
                    <a:pt x="387" y="982"/>
                  </a:lnTo>
                  <a:lnTo>
                    <a:pt x="387" y="984"/>
                  </a:lnTo>
                  <a:lnTo>
                    <a:pt x="384" y="984"/>
                  </a:lnTo>
                  <a:lnTo>
                    <a:pt x="384" y="987"/>
                  </a:lnTo>
                  <a:lnTo>
                    <a:pt x="381" y="987"/>
                  </a:lnTo>
                  <a:lnTo>
                    <a:pt x="381" y="990"/>
                  </a:lnTo>
                  <a:lnTo>
                    <a:pt x="379" y="990"/>
                  </a:lnTo>
                  <a:lnTo>
                    <a:pt x="376" y="990"/>
                  </a:lnTo>
                  <a:lnTo>
                    <a:pt x="376" y="992"/>
                  </a:lnTo>
                  <a:lnTo>
                    <a:pt x="374" y="992"/>
                  </a:lnTo>
                  <a:lnTo>
                    <a:pt x="376" y="992"/>
                  </a:lnTo>
                  <a:lnTo>
                    <a:pt x="374" y="992"/>
                  </a:lnTo>
                  <a:lnTo>
                    <a:pt x="376" y="992"/>
                  </a:lnTo>
                  <a:lnTo>
                    <a:pt x="374" y="992"/>
                  </a:lnTo>
                  <a:lnTo>
                    <a:pt x="374" y="995"/>
                  </a:lnTo>
                  <a:lnTo>
                    <a:pt x="371" y="995"/>
                  </a:lnTo>
                  <a:lnTo>
                    <a:pt x="368" y="995"/>
                  </a:lnTo>
                  <a:lnTo>
                    <a:pt x="366" y="995"/>
                  </a:lnTo>
                  <a:lnTo>
                    <a:pt x="366" y="998"/>
                  </a:lnTo>
                  <a:lnTo>
                    <a:pt x="363" y="998"/>
                  </a:lnTo>
                  <a:lnTo>
                    <a:pt x="363" y="1000"/>
                  </a:lnTo>
                  <a:lnTo>
                    <a:pt x="363" y="1003"/>
                  </a:lnTo>
                  <a:lnTo>
                    <a:pt x="366" y="1003"/>
                  </a:lnTo>
                  <a:lnTo>
                    <a:pt x="366" y="1005"/>
                  </a:lnTo>
                  <a:lnTo>
                    <a:pt x="368" y="1008"/>
                  </a:lnTo>
                  <a:lnTo>
                    <a:pt x="368" y="1011"/>
                  </a:lnTo>
                  <a:lnTo>
                    <a:pt x="366" y="1011"/>
                  </a:lnTo>
                  <a:lnTo>
                    <a:pt x="366" y="1013"/>
                  </a:lnTo>
                  <a:lnTo>
                    <a:pt x="368" y="1013"/>
                  </a:lnTo>
                  <a:lnTo>
                    <a:pt x="368" y="1016"/>
                  </a:lnTo>
                  <a:lnTo>
                    <a:pt x="371" y="1016"/>
                  </a:lnTo>
                  <a:lnTo>
                    <a:pt x="371" y="1018"/>
                  </a:lnTo>
                  <a:lnTo>
                    <a:pt x="374" y="1018"/>
                  </a:lnTo>
                  <a:lnTo>
                    <a:pt x="374" y="1016"/>
                  </a:lnTo>
                  <a:lnTo>
                    <a:pt x="374" y="1018"/>
                  </a:lnTo>
                  <a:lnTo>
                    <a:pt x="376" y="1018"/>
                  </a:lnTo>
                  <a:lnTo>
                    <a:pt x="376" y="1021"/>
                  </a:lnTo>
                  <a:lnTo>
                    <a:pt x="376" y="1024"/>
                  </a:lnTo>
                  <a:lnTo>
                    <a:pt x="379" y="1024"/>
                  </a:lnTo>
                  <a:lnTo>
                    <a:pt x="376" y="1024"/>
                  </a:lnTo>
                  <a:lnTo>
                    <a:pt x="379" y="1024"/>
                  </a:lnTo>
                  <a:lnTo>
                    <a:pt x="376" y="1024"/>
                  </a:lnTo>
                  <a:lnTo>
                    <a:pt x="376" y="1026"/>
                  </a:lnTo>
                  <a:lnTo>
                    <a:pt x="379" y="1026"/>
                  </a:lnTo>
                  <a:lnTo>
                    <a:pt x="376" y="1026"/>
                  </a:lnTo>
                  <a:lnTo>
                    <a:pt x="376" y="1029"/>
                  </a:lnTo>
                  <a:lnTo>
                    <a:pt x="376" y="1026"/>
                  </a:lnTo>
                  <a:lnTo>
                    <a:pt x="376" y="1029"/>
                  </a:lnTo>
                  <a:lnTo>
                    <a:pt x="374" y="1029"/>
                  </a:lnTo>
                  <a:lnTo>
                    <a:pt x="374" y="1031"/>
                  </a:lnTo>
                  <a:lnTo>
                    <a:pt x="374" y="1029"/>
                  </a:lnTo>
                  <a:lnTo>
                    <a:pt x="371" y="1029"/>
                  </a:lnTo>
                  <a:lnTo>
                    <a:pt x="371" y="1031"/>
                  </a:lnTo>
                  <a:lnTo>
                    <a:pt x="371" y="1029"/>
                  </a:lnTo>
                  <a:lnTo>
                    <a:pt x="368" y="1029"/>
                  </a:lnTo>
                  <a:lnTo>
                    <a:pt x="366" y="1029"/>
                  </a:lnTo>
                  <a:lnTo>
                    <a:pt x="366" y="1031"/>
                  </a:lnTo>
                  <a:lnTo>
                    <a:pt x="363" y="1031"/>
                  </a:lnTo>
                  <a:lnTo>
                    <a:pt x="363" y="1029"/>
                  </a:lnTo>
                  <a:lnTo>
                    <a:pt x="361" y="1029"/>
                  </a:lnTo>
                  <a:lnTo>
                    <a:pt x="363" y="1029"/>
                  </a:lnTo>
                  <a:lnTo>
                    <a:pt x="363" y="1026"/>
                  </a:lnTo>
                  <a:lnTo>
                    <a:pt x="361" y="1026"/>
                  </a:lnTo>
                  <a:lnTo>
                    <a:pt x="361" y="1024"/>
                  </a:lnTo>
                  <a:lnTo>
                    <a:pt x="358" y="1024"/>
                  </a:lnTo>
                  <a:lnTo>
                    <a:pt x="355" y="1024"/>
                  </a:lnTo>
                  <a:lnTo>
                    <a:pt x="353" y="1024"/>
                  </a:lnTo>
                  <a:lnTo>
                    <a:pt x="355" y="1024"/>
                  </a:lnTo>
                  <a:lnTo>
                    <a:pt x="355" y="1021"/>
                  </a:lnTo>
                  <a:lnTo>
                    <a:pt x="353" y="1021"/>
                  </a:lnTo>
                  <a:lnTo>
                    <a:pt x="355" y="1021"/>
                  </a:lnTo>
                  <a:lnTo>
                    <a:pt x="353" y="1021"/>
                  </a:lnTo>
                  <a:lnTo>
                    <a:pt x="350" y="1021"/>
                  </a:lnTo>
                  <a:lnTo>
                    <a:pt x="347" y="1021"/>
                  </a:lnTo>
                  <a:lnTo>
                    <a:pt x="347" y="1024"/>
                  </a:lnTo>
                  <a:lnTo>
                    <a:pt x="350" y="1024"/>
                  </a:lnTo>
                  <a:lnTo>
                    <a:pt x="347" y="1024"/>
                  </a:lnTo>
                  <a:lnTo>
                    <a:pt x="347" y="1021"/>
                  </a:lnTo>
                  <a:lnTo>
                    <a:pt x="347" y="1024"/>
                  </a:lnTo>
                  <a:lnTo>
                    <a:pt x="345" y="1024"/>
                  </a:lnTo>
                  <a:lnTo>
                    <a:pt x="342" y="1024"/>
                  </a:lnTo>
                  <a:lnTo>
                    <a:pt x="342" y="1026"/>
                  </a:lnTo>
                  <a:lnTo>
                    <a:pt x="340" y="1026"/>
                  </a:lnTo>
                  <a:lnTo>
                    <a:pt x="340" y="1024"/>
                  </a:lnTo>
                  <a:lnTo>
                    <a:pt x="337" y="1024"/>
                  </a:lnTo>
                  <a:lnTo>
                    <a:pt x="334" y="1024"/>
                  </a:lnTo>
                  <a:lnTo>
                    <a:pt x="334" y="1026"/>
                  </a:lnTo>
                  <a:lnTo>
                    <a:pt x="332" y="1026"/>
                  </a:lnTo>
                  <a:lnTo>
                    <a:pt x="329" y="1026"/>
                  </a:lnTo>
                  <a:lnTo>
                    <a:pt x="327" y="1026"/>
                  </a:lnTo>
                  <a:lnTo>
                    <a:pt x="327" y="1029"/>
                  </a:lnTo>
                  <a:lnTo>
                    <a:pt x="329" y="1029"/>
                  </a:lnTo>
                  <a:lnTo>
                    <a:pt x="329" y="1031"/>
                  </a:lnTo>
                  <a:lnTo>
                    <a:pt x="329" y="1029"/>
                  </a:lnTo>
                  <a:lnTo>
                    <a:pt x="329" y="1031"/>
                  </a:lnTo>
                  <a:lnTo>
                    <a:pt x="327" y="1031"/>
                  </a:lnTo>
                  <a:lnTo>
                    <a:pt x="324" y="1031"/>
                  </a:lnTo>
                  <a:lnTo>
                    <a:pt x="327" y="1031"/>
                  </a:lnTo>
                  <a:lnTo>
                    <a:pt x="324" y="1031"/>
                  </a:lnTo>
                  <a:lnTo>
                    <a:pt x="327" y="1031"/>
                  </a:lnTo>
                  <a:lnTo>
                    <a:pt x="324" y="1031"/>
                  </a:lnTo>
                  <a:lnTo>
                    <a:pt x="324" y="1034"/>
                  </a:lnTo>
                  <a:lnTo>
                    <a:pt x="321" y="1034"/>
                  </a:lnTo>
                  <a:lnTo>
                    <a:pt x="319" y="1034"/>
                  </a:lnTo>
                  <a:lnTo>
                    <a:pt x="321" y="1034"/>
                  </a:lnTo>
                  <a:lnTo>
                    <a:pt x="319" y="1034"/>
                  </a:lnTo>
                  <a:lnTo>
                    <a:pt x="321" y="1034"/>
                  </a:lnTo>
                  <a:lnTo>
                    <a:pt x="321" y="1037"/>
                  </a:lnTo>
                  <a:lnTo>
                    <a:pt x="319" y="1037"/>
                  </a:lnTo>
                  <a:lnTo>
                    <a:pt x="321" y="1037"/>
                  </a:lnTo>
                  <a:lnTo>
                    <a:pt x="319" y="1037"/>
                  </a:lnTo>
                  <a:lnTo>
                    <a:pt x="316" y="1037"/>
                  </a:lnTo>
                  <a:lnTo>
                    <a:pt x="316" y="1039"/>
                  </a:lnTo>
                  <a:lnTo>
                    <a:pt x="314" y="1039"/>
                  </a:lnTo>
                  <a:lnTo>
                    <a:pt x="314" y="1042"/>
                  </a:lnTo>
                  <a:lnTo>
                    <a:pt x="311" y="1042"/>
                  </a:lnTo>
                  <a:lnTo>
                    <a:pt x="308" y="1042"/>
                  </a:lnTo>
                  <a:lnTo>
                    <a:pt x="306" y="1042"/>
                  </a:lnTo>
                  <a:lnTo>
                    <a:pt x="306" y="1045"/>
                  </a:lnTo>
                  <a:lnTo>
                    <a:pt x="308" y="1045"/>
                  </a:lnTo>
                  <a:lnTo>
                    <a:pt x="308" y="1047"/>
                  </a:lnTo>
                  <a:lnTo>
                    <a:pt x="306" y="1047"/>
                  </a:lnTo>
                  <a:lnTo>
                    <a:pt x="306" y="1050"/>
                  </a:lnTo>
                  <a:lnTo>
                    <a:pt x="303" y="1050"/>
                  </a:lnTo>
                  <a:lnTo>
                    <a:pt x="303" y="1052"/>
                  </a:lnTo>
                  <a:lnTo>
                    <a:pt x="303" y="1050"/>
                  </a:lnTo>
                  <a:lnTo>
                    <a:pt x="303" y="1052"/>
                  </a:lnTo>
                  <a:lnTo>
                    <a:pt x="301" y="1055"/>
                  </a:lnTo>
                  <a:lnTo>
                    <a:pt x="301" y="1058"/>
                  </a:lnTo>
                  <a:lnTo>
                    <a:pt x="298" y="1058"/>
                  </a:lnTo>
                  <a:lnTo>
                    <a:pt x="298" y="1060"/>
                  </a:lnTo>
                  <a:lnTo>
                    <a:pt x="295" y="1060"/>
                  </a:lnTo>
                  <a:lnTo>
                    <a:pt x="295" y="1063"/>
                  </a:lnTo>
                  <a:lnTo>
                    <a:pt x="295" y="1065"/>
                  </a:lnTo>
                  <a:lnTo>
                    <a:pt x="293" y="1065"/>
                  </a:lnTo>
                  <a:lnTo>
                    <a:pt x="293" y="1068"/>
                  </a:lnTo>
                  <a:lnTo>
                    <a:pt x="295" y="1068"/>
                  </a:lnTo>
                  <a:lnTo>
                    <a:pt x="293" y="1068"/>
                  </a:lnTo>
                  <a:lnTo>
                    <a:pt x="293" y="1071"/>
                  </a:lnTo>
                  <a:lnTo>
                    <a:pt x="290" y="1071"/>
                  </a:lnTo>
                  <a:lnTo>
                    <a:pt x="290" y="1073"/>
                  </a:lnTo>
                  <a:lnTo>
                    <a:pt x="287" y="1073"/>
                  </a:lnTo>
                  <a:lnTo>
                    <a:pt x="285" y="1073"/>
                  </a:lnTo>
                  <a:lnTo>
                    <a:pt x="285" y="1076"/>
                  </a:lnTo>
                  <a:lnTo>
                    <a:pt x="282" y="1076"/>
                  </a:lnTo>
                  <a:lnTo>
                    <a:pt x="282" y="1078"/>
                  </a:lnTo>
                  <a:lnTo>
                    <a:pt x="282" y="1081"/>
                  </a:lnTo>
                  <a:lnTo>
                    <a:pt x="282" y="1084"/>
                  </a:lnTo>
                  <a:lnTo>
                    <a:pt x="285" y="1084"/>
                  </a:lnTo>
                  <a:lnTo>
                    <a:pt x="285" y="1086"/>
                  </a:lnTo>
                  <a:lnTo>
                    <a:pt x="285" y="1089"/>
                  </a:lnTo>
                  <a:lnTo>
                    <a:pt x="282" y="1089"/>
                  </a:lnTo>
                  <a:lnTo>
                    <a:pt x="282" y="1092"/>
                  </a:lnTo>
                  <a:lnTo>
                    <a:pt x="280" y="1092"/>
                  </a:lnTo>
                  <a:lnTo>
                    <a:pt x="280" y="1094"/>
                  </a:lnTo>
                  <a:lnTo>
                    <a:pt x="277" y="1094"/>
                  </a:lnTo>
                  <a:lnTo>
                    <a:pt x="280" y="1094"/>
                  </a:lnTo>
                  <a:lnTo>
                    <a:pt x="280" y="1097"/>
                  </a:lnTo>
                  <a:lnTo>
                    <a:pt x="277" y="1097"/>
                  </a:lnTo>
                  <a:lnTo>
                    <a:pt x="280" y="1097"/>
                  </a:lnTo>
                  <a:lnTo>
                    <a:pt x="277" y="1097"/>
                  </a:lnTo>
                  <a:lnTo>
                    <a:pt x="277" y="1099"/>
                  </a:lnTo>
                  <a:lnTo>
                    <a:pt x="277" y="1102"/>
                  </a:lnTo>
                  <a:lnTo>
                    <a:pt x="274" y="1102"/>
                  </a:lnTo>
                  <a:lnTo>
                    <a:pt x="277" y="1102"/>
                  </a:lnTo>
                  <a:lnTo>
                    <a:pt x="274" y="1102"/>
                  </a:lnTo>
                  <a:lnTo>
                    <a:pt x="274" y="1105"/>
                  </a:lnTo>
                  <a:lnTo>
                    <a:pt x="272" y="1105"/>
                  </a:lnTo>
                  <a:lnTo>
                    <a:pt x="274" y="1105"/>
                  </a:lnTo>
                  <a:lnTo>
                    <a:pt x="274" y="1102"/>
                  </a:lnTo>
                  <a:lnTo>
                    <a:pt x="272" y="1102"/>
                  </a:lnTo>
                  <a:lnTo>
                    <a:pt x="272" y="1105"/>
                  </a:lnTo>
                  <a:lnTo>
                    <a:pt x="269" y="1105"/>
                  </a:lnTo>
                  <a:lnTo>
                    <a:pt x="267" y="1105"/>
                  </a:lnTo>
                  <a:lnTo>
                    <a:pt x="267" y="1102"/>
                  </a:lnTo>
                  <a:lnTo>
                    <a:pt x="264" y="1102"/>
                  </a:lnTo>
                  <a:lnTo>
                    <a:pt x="261" y="1102"/>
                  </a:lnTo>
                  <a:lnTo>
                    <a:pt x="259" y="1102"/>
                  </a:lnTo>
                  <a:lnTo>
                    <a:pt x="256" y="1102"/>
                  </a:lnTo>
                  <a:lnTo>
                    <a:pt x="256" y="1105"/>
                  </a:lnTo>
                  <a:lnTo>
                    <a:pt x="254" y="1105"/>
                  </a:lnTo>
                  <a:lnTo>
                    <a:pt x="254" y="1107"/>
                  </a:lnTo>
                  <a:lnTo>
                    <a:pt x="251" y="1107"/>
                  </a:lnTo>
                  <a:lnTo>
                    <a:pt x="251" y="1110"/>
                  </a:lnTo>
                  <a:lnTo>
                    <a:pt x="248" y="1110"/>
                  </a:lnTo>
                  <a:lnTo>
                    <a:pt x="246" y="1110"/>
                  </a:lnTo>
                  <a:lnTo>
                    <a:pt x="246" y="1107"/>
                  </a:lnTo>
                  <a:lnTo>
                    <a:pt x="246" y="1105"/>
                  </a:lnTo>
                  <a:lnTo>
                    <a:pt x="248" y="1105"/>
                  </a:lnTo>
                  <a:lnTo>
                    <a:pt x="246" y="1105"/>
                  </a:lnTo>
                  <a:lnTo>
                    <a:pt x="248" y="1105"/>
                  </a:lnTo>
                  <a:lnTo>
                    <a:pt x="246" y="1105"/>
                  </a:lnTo>
                  <a:lnTo>
                    <a:pt x="248" y="1105"/>
                  </a:lnTo>
                  <a:lnTo>
                    <a:pt x="248" y="1102"/>
                  </a:lnTo>
                  <a:lnTo>
                    <a:pt x="246" y="1102"/>
                  </a:lnTo>
                  <a:lnTo>
                    <a:pt x="248" y="1102"/>
                  </a:lnTo>
                  <a:lnTo>
                    <a:pt x="246" y="1102"/>
                  </a:lnTo>
                  <a:lnTo>
                    <a:pt x="248" y="1102"/>
                  </a:lnTo>
                  <a:lnTo>
                    <a:pt x="248" y="1099"/>
                  </a:lnTo>
                  <a:lnTo>
                    <a:pt x="248" y="1097"/>
                  </a:lnTo>
                  <a:lnTo>
                    <a:pt x="251" y="1097"/>
                  </a:lnTo>
                  <a:lnTo>
                    <a:pt x="251" y="1094"/>
                  </a:lnTo>
                  <a:lnTo>
                    <a:pt x="251" y="1092"/>
                  </a:lnTo>
                  <a:lnTo>
                    <a:pt x="248" y="1092"/>
                  </a:lnTo>
                  <a:lnTo>
                    <a:pt x="248" y="1089"/>
                  </a:lnTo>
                  <a:lnTo>
                    <a:pt x="246" y="1089"/>
                  </a:lnTo>
                  <a:lnTo>
                    <a:pt x="246" y="1086"/>
                  </a:lnTo>
                  <a:lnTo>
                    <a:pt x="246" y="1084"/>
                  </a:lnTo>
                  <a:lnTo>
                    <a:pt x="246" y="1081"/>
                  </a:lnTo>
                  <a:lnTo>
                    <a:pt x="246" y="1084"/>
                  </a:lnTo>
                  <a:lnTo>
                    <a:pt x="246" y="1086"/>
                  </a:lnTo>
                  <a:lnTo>
                    <a:pt x="246" y="1089"/>
                  </a:lnTo>
                  <a:lnTo>
                    <a:pt x="246" y="1092"/>
                  </a:lnTo>
                  <a:lnTo>
                    <a:pt x="248" y="1092"/>
                  </a:lnTo>
                  <a:lnTo>
                    <a:pt x="248" y="1094"/>
                  </a:lnTo>
                  <a:lnTo>
                    <a:pt x="251" y="1094"/>
                  </a:lnTo>
                  <a:lnTo>
                    <a:pt x="248" y="1094"/>
                  </a:lnTo>
                  <a:lnTo>
                    <a:pt x="246" y="1094"/>
                  </a:lnTo>
                  <a:lnTo>
                    <a:pt x="246" y="1092"/>
                  </a:lnTo>
                  <a:lnTo>
                    <a:pt x="243" y="1092"/>
                  </a:lnTo>
                  <a:lnTo>
                    <a:pt x="240" y="1092"/>
                  </a:lnTo>
                  <a:lnTo>
                    <a:pt x="240" y="1089"/>
                  </a:lnTo>
                  <a:lnTo>
                    <a:pt x="238" y="1089"/>
                  </a:lnTo>
                  <a:lnTo>
                    <a:pt x="235" y="1089"/>
                  </a:lnTo>
                  <a:lnTo>
                    <a:pt x="233" y="1089"/>
                  </a:lnTo>
                  <a:lnTo>
                    <a:pt x="230" y="1089"/>
                  </a:lnTo>
                  <a:lnTo>
                    <a:pt x="227" y="1089"/>
                  </a:lnTo>
                  <a:lnTo>
                    <a:pt x="225" y="1089"/>
                  </a:lnTo>
                  <a:lnTo>
                    <a:pt x="222" y="1089"/>
                  </a:lnTo>
                  <a:lnTo>
                    <a:pt x="220" y="1089"/>
                  </a:lnTo>
                  <a:lnTo>
                    <a:pt x="217" y="1089"/>
                  </a:lnTo>
                  <a:lnTo>
                    <a:pt x="217" y="1092"/>
                  </a:lnTo>
                  <a:lnTo>
                    <a:pt x="214" y="1092"/>
                  </a:lnTo>
                  <a:lnTo>
                    <a:pt x="212" y="1092"/>
                  </a:lnTo>
                  <a:lnTo>
                    <a:pt x="212" y="1094"/>
                  </a:lnTo>
                  <a:lnTo>
                    <a:pt x="209" y="1094"/>
                  </a:lnTo>
                  <a:lnTo>
                    <a:pt x="212" y="1094"/>
                  </a:lnTo>
                  <a:lnTo>
                    <a:pt x="212" y="1097"/>
                  </a:lnTo>
                  <a:lnTo>
                    <a:pt x="209" y="1097"/>
                  </a:lnTo>
                  <a:lnTo>
                    <a:pt x="207" y="1097"/>
                  </a:lnTo>
                  <a:lnTo>
                    <a:pt x="204" y="1097"/>
                  </a:lnTo>
                  <a:lnTo>
                    <a:pt x="201" y="1094"/>
                  </a:lnTo>
                  <a:lnTo>
                    <a:pt x="201" y="1097"/>
                  </a:lnTo>
                  <a:lnTo>
                    <a:pt x="199" y="1097"/>
                  </a:lnTo>
                  <a:lnTo>
                    <a:pt x="199" y="1094"/>
                  </a:lnTo>
                  <a:lnTo>
                    <a:pt x="196" y="1094"/>
                  </a:lnTo>
                  <a:lnTo>
                    <a:pt x="196" y="1097"/>
                  </a:lnTo>
                  <a:lnTo>
                    <a:pt x="193" y="1097"/>
                  </a:lnTo>
                  <a:lnTo>
                    <a:pt x="191" y="1097"/>
                  </a:lnTo>
                  <a:lnTo>
                    <a:pt x="188" y="1097"/>
                  </a:lnTo>
                  <a:lnTo>
                    <a:pt x="186" y="1097"/>
                  </a:lnTo>
                  <a:lnTo>
                    <a:pt x="186" y="1099"/>
                  </a:lnTo>
                  <a:lnTo>
                    <a:pt x="183" y="1099"/>
                  </a:lnTo>
                  <a:lnTo>
                    <a:pt x="180" y="1099"/>
                  </a:lnTo>
                  <a:lnTo>
                    <a:pt x="180" y="1102"/>
                  </a:lnTo>
                  <a:lnTo>
                    <a:pt x="178" y="1102"/>
                  </a:lnTo>
                  <a:lnTo>
                    <a:pt x="175" y="1102"/>
                  </a:lnTo>
                  <a:lnTo>
                    <a:pt x="173" y="1102"/>
                  </a:lnTo>
                  <a:lnTo>
                    <a:pt x="173" y="1105"/>
                  </a:lnTo>
                  <a:lnTo>
                    <a:pt x="170" y="1105"/>
                  </a:lnTo>
                  <a:lnTo>
                    <a:pt x="167" y="1105"/>
                  </a:lnTo>
                  <a:lnTo>
                    <a:pt x="167" y="1107"/>
                  </a:lnTo>
                  <a:lnTo>
                    <a:pt x="165" y="1107"/>
                  </a:lnTo>
                  <a:lnTo>
                    <a:pt x="162" y="1107"/>
                  </a:lnTo>
                  <a:lnTo>
                    <a:pt x="162" y="1110"/>
                  </a:lnTo>
                  <a:lnTo>
                    <a:pt x="160" y="1110"/>
                  </a:lnTo>
                  <a:lnTo>
                    <a:pt x="160" y="1112"/>
                  </a:lnTo>
                  <a:lnTo>
                    <a:pt x="157" y="1112"/>
                  </a:lnTo>
                  <a:lnTo>
                    <a:pt x="157" y="1115"/>
                  </a:lnTo>
                  <a:lnTo>
                    <a:pt x="154" y="1115"/>
                  </a:lnTo>
                  <a:lnTo>
                    <a:pt x="154" y="1118"/>
                  </a:lnTo>
                  <a:lnTo>
                    <a:pt x="152" y="1118"/>
                  </a:lnTo>
                  <a:lnTo>
                    <a:pt x="152" y="1120"/>
                  </a:lnTo>
                  <a:lnTo>
                    <a:pt x="152" y="1123"/>
                  </a:lnTo>
                  <a:lnTo>
                    <a:pt x="149" y="1125"/>
                  </a:lnTo>
                  <a:lnTo>
                    <a:pt x="149" y="1128"/>
                  </a:lnTo>
                  <a:lnTo>
                    <a:pt x="149" y="1131"/>
                  </a:lnTo>
                  <a:lnTo>
                    <a:pt x="149" y="1133"/>
                  </a:lnTo>
                  <a:lnTo>
                    <a:pt x="149" y="1136"/>
                  </a:lnTo>
                  <a:lnTo>
                    <a:pt x="149" y="1139"/>
                  </a:lnTo>
                  <a:lnTo>
                    <a:pt x="152" y="1139"/>
                  </a:lnTo>
                  <a:lnTo>
                    <a:pt x="152" y="1141"/>
                  </a:lnTo>
                  <a:lnTo>
                    <a:pt x="154" y="1141"/>
                  </a:lnTo>
                  <a:lnTo>
                    <a:pt x="157" y="1141"/>
                  </a:lnTo>
                  <a:lnTo>
                    <a:pt x="160" y="1141"/>
                  </a:lnTo>
                  <a:lnTo>
                    <a:pt x="160" y="1144"/>
                  </a:lnTo>
                  <a:lnTo>
                    <a:pt x="162" y="1144"/>
                  </a:lnTo>
                  <a:lnTo>
                    <a:pt x="162" y="1146"/>
                  </a:lnTo>
                  <a:lnTo>
                    <a:pt x="165" y="1146"/>
                  </a:lnTo>
                  <a:lnTo>
                    <a:pt x="162" y="1146"/>
                  </a:lnTo>
                  <a:lnTo>
                    <a:pt x="162" y="1149"/>
                  </a:lnTo>
                  <a:lnTo>
                    <a:pt x="162" y="1152"/>
                  </a:lnTo>
                  <a:lnTo>
                    <a:pt x="160" y="1152"/>
                  </a:lnTo>
                  <a:lnTo>
                    <a:pt x="162" y="1152"/>
                  </a:lnTo>
                  <a:lnTo>
                    <a:pt x="160" y="1152"/>
                  </a:lnTo>
                  <a:lnTo>
                    <a:pt x="160" y="1154"/>
                  </a:lnTo>
                  <a:lnTo>
                    <a:pt x="160" y="1152"/>
                  </a:lnTo>
                  <a:lnTo>
                    <a:pt x="157" y="1149"/>
                  </a:lnTo>
                  <a:lnTo>
                    <a:pt x="154" y="1149"/>
                  </a:lnTo>
                  <a:lnTo>
                    <a:pt x="152" y="1149"/>
                  </a:lnTo>
                  <a:lnTo>
                    <a:pt x="152" y="1152"/>
                  </a:lnTo>
                  <a:lnTo>
                    <a:pt x="149" y="1152"/>
                  </a:lnTo>
                  <a:lnTo>
                    <a:pt x="149" y="1154"/>
                  </a:lnTo>
                  <a:lnTo>
                    <a:pt x="149" y="1157"/>
                  </a:lnTo>
                  <a:lnTo>
                    <a:pt x="147" y="1157"/>
                  </a:lnTo>
                  <a:lnTo>
                    <a:pt x="147" y="1159"/>
                  </a:lnTo>
                  <a:lnTo>
                    <a:pt x="147" y="1157"/>
                  </a:lnTo>
                  <a:lnTo>
                    <a:pt x="147" y="1159"/>
                  </a:lnTo>
                  <a:lnTo>
                    <a:pt x="144" y="1159"/>
                  </a:lnTo>
                  <a:lnTo>
                    <a:pt x="147" y="1159"/>
                  </a:lnTo>
                  <a:lnTo>
                    <a:pt x="144" y="1159"/>
                  </a:lnTo>
                  <a:lnTo>
                    <a:pt x="141" y="1159"/>
                  </a:lnTo>
                  <a:lnTo>
                    <a:pt x="139" y="1159"/>
                  </a:lnTo>
                  <a:lnTo>
                    <a:pt x="139" y="1157"/>
                  </a:lnTo>
                  <a:lnTo>
                    <a:pt x="136" y="1157"/>
                  </a:lnTo>
                  <a:lnTo>
                    <a:pt x="133" y="1157"/>
                  </a:lnTo>
                  <a:lnTo>
                    <a:pt x="131" y="1157"/>
                  </a:lnTo>
                  <a:lnTo>
                    <a:pt x="133" y="1157"/>
                  </a:lnTo>
                  <a:lnTo>
                    <a:pt x="131" y="1157"/>
                  </a:lnTo>
                  <a:lnTo>
                    <a:pt x="131" y="1154"/>
                  </a:lnTo>
                  <a:lnTo>
                    <a:pt x="128" y="1154"/>
                  </a:lnTo>
                  <a:lnTo>
                    <a:pt x="126" y="1154"/>
                  </a:lnTo>
                  <a:lnTo>
                    <a:pt x="126" y="1152"/>
                  </a:lnTo>
                  <a:lnTo>
                    <a:pt x="123" y="1152"/>
                  </a:lnTo>
                  <a:lnTo>
                    <a:pt x="123" y="1149"/>
                  </a:lnTo>
                  <a:lnTo>
                    <a:pt x="120" y="1149"/>
                  </a:lnTo>
                  <a:lnTo>
                    <a:pt x="120" y="1152"/>
                  </a:lnTo>
                  <a:lnTo>
                    <a:pt x="118" y="1152"/>
                  </a:lnTo>
                  <a:lnTo>
                    <a:pt x="118" y="1154"/>
                  </a:lnTo>
                  <a:lnTo>
                    <a:pt x="118" y="1152"/>
                  </a:lnTo>
                  <a:lnTo>
                    <a:pt x="115" y="1152"/>
                  </a:lnTo>
                  <a:lnTo>
                    <a:pt x="113" y="1152"/>
                  </a:lnTo>
                  <a:lnTo>
                    <a:pt x="110" y="1152"/>
                  </a:lnTo>
                  <a:lnTo>
                    <a:pt x="107" y="1152"/>
                  </a:lnTo>
                  <a:lnTo>
                    <a:pt x="107" y="1154"/>
                  </a:lnTo>
                  <a:lnTo>
                    <a:pt x="107" y="1157"/>
                  </a:lnTo>
                  <a:lnTo>
                    <a:pt x="105" y="1157"/>
                  </a:lnTo>
                  <a:lnTo>
                    <a:pt x="105" y="1159"/>
                  </a:lnTo>
                  <a:lnTo>
                    <a:pt x="107" y="1159"/>
                  </a:lnTo>
                  <a:lnTo>
                    <a:pt x="107" y="1162"/>
                  </a:lnTo>
                  <a:lnTo>
                    <a:pt x="105" y="1162"/>
                  </a:lnTo>
                  <a:lnTo>
                    <a:pt x="107" y="1162"/>
                  </a:lnTo>
                  <a:lnTo>
                    <a:pt x="107" y="1165"/>
                  </a:lnTo>
                  <a:lnTo>
                    <a:pt x="110" y="1165"/>
                  </a:lnTo>
                  <a:lnTo>
                    <a:pt x="110" y="1167"/>
                  </a:lnTo>
                  <a:lnTo>
                    <a:pt x="107" y="1167"/>
                  </a:lnTo>
                  <a:lnTo>
                    <a:pt x="105" y="1167"/>
                  </a:lnTo>
                  <a:lnTo>
                    <a:pt x="105" y="1165"/>
                  </a:lnTo>
                  <a:lnTo>
                    <a:pt x="102" y="1165"/>
                  </a:lnTo>
                  <a:lnTo>
                    <a:pt x="100" y="1165"/>
                  </a:lnTo>
                  <a:lnTo>
                    <a:pt x="100" y="1167"/>
                  </a:lnTo>
                  <a:lnTo>
                    <a:pt x="97" y="1167"/>
                  </a:lnTo>
                  <a:lnTo>
                    <a:pt x="97" y="1170"/>
                  </a:lnTo>
                  <a:lnTo>
                    <a:pt x="94" y="1170"/>
                  </a:lnTo>
                  <a:lnTo>
                    <a:pt x="92" y="1170"/>
                  </a:lnTo>
                  <a:lnTo>
                    <a:pt x="92" y="1167"/>
                  </a:lnTo>
                  <a:lnTo>
                    <a:pt x="89" y="1167"/>
                  </a:lnTo>
                  <a:lnTo>
                    <a:pt x="86" y="1167"/>
                  </a:lnTo>
                  <a:lnTo>
                    <a:pt x="84" y="1167"/>
                  </a:lnTo>
                  <a:lnTo>
                    <a:pt x="84" y="1165"/>
                  </a:lnTo>
                  <a:lnTo>
                    <a:pt x="84" y="1162"/>
                  </a:lnTo>
                  <a:lnTo>
                    <a:pt x="84" y="1159"/>
                  </a:lnTo>
                  <a:lnTo>
                    <a:pt x="84" y="1162"/>
                  </a:lnTo>
                  <a:lnTo>
                    <a:pt x="84" y="1159"/>
                  </a:lnTo>
                  <a:lnTo>
                    <a:pt x="81" y="1159"/>
                  </a:lnTo>
                  <a:lnTo>
                    <a:pt x="84" y="1159"/>
                  </a:lnTo>
                  <a:lnTo>
                    <a:pt x="84" y="1157"/>
                  </a:lnTo>
                  <a:lnTo>
                    <a:pt x="86" y="1157"/>
                  </a:lnTo>
                  <a:lnTo>
                    <a:pt x="86" y="1154"/>
                  </a:lnTo>
                  <a:lnTo>
                    <a:pt x="89" y="1154"/>
                  </a:lnTo>
                  <a:lnTo>
                    <a:pt x="89" y="1152"/>
                  </a:lnTo>
                  <a:lnTo>
                    <a:pt x="89" y="1154"/>
                  </a:lnTo>
                  <a:lnTo>
                    <a:pt x="89" y="1152"/>
                  </a:lnTo>
                  <a:lnTo>
                    <a:pt x="92" y="1152"/>
                  </a:lnTo>
                  <a:lnTo>
                    <a:pt x="94" y="1152"/>
                  </a:lnTo>
                  <a:lnTo>
                    <a:pt x="94" y="1149"/>
                  </a:lnTo>
                  <a:lnTo>
                    <a:pt x="94" y="1146"/>
                  </a:lnTo>
                  <a:lnTo>
                    <a:pt x="94" y="1144"/>
                  </a:lnTo>
                  <a:lnTo>
                    <a:pt x="97" y="1144"/>
                  </a:lnTo>
                  <a:lnTo>
                    <a:pt x="100" y="1144"/>
                  </a:lnTo>
                  <a:lnTo>
                    <a:pt x="100" y="1141"/>
                  </a:lnTo>
                  <a:lnTo>
                    <a:pt x="100" y="1139"/>
                  </a:lnTo>
                  <a:lnTo>
                    <a:pt x="102" y="1139"/>
                  </a:lnTo>
                  <a:lnTo>
                    <a:pt x="102" y="1136"/>
                  </a:lnTo>
                  <a:lnTo>
                    <a:pt x="102" y="1133"/>
                  </a:lnTo>
                  <a:lnTo>
                    <a:pt x="102" y="1131"/>
                  </a:lnTo>
                  <a:lnTo>
                    <a:pt x="100" y="1131"/>
                  </a:lnTo>
                  <a:lnTo>
                    <a:pt x="100" y="1128"/>
                  </a:lnTo>
                  <a:lnTo>
                    <a:pt x="100" y="1125"/>
                  </a:lnTo>
                  <a:lnTo>
                    <a:pt x="100" y="1123"/>
                  </a:lnTo>
                  <a:lnTo>
                    <a:pt x="97" y="1123"/>
                  </a:lnTo>
                  <a:lnTo>
                    <a:pt x="100" y="1123"/>
                  </a:lnTo>
                  <a:lnTo>
                    <a:pt x="100" y="1120"/>
                  </a:lnTo>
                  <a:lnTo>
                    <a:pt x="100" y="1123"/>
                  </a:lnTo>
                  <a:lnTo>
                    <a:pt x="100" y="1120"/>
                  </a:lnTo>
                  <a:lnTo>
                    <a:pt x="102" y="1120"/>
                  </a:lnTo>
                  <a:lnTo>
                    <a:pt x="102" y="1118"/>
                  </a:lnTo>
                  <a:lnTo>
                    <a:pt x="102" y="1115"/>
                  </a:lnTo>
                  <a:lnTo>
                    <a:pt x="100" y="1115"/>
                  </a:lnTo>
                  <a:lnTo>
                    <a:pt x="100" y="1112"/>
                  </a:lnTo>
                  <a:lnTo>
                    <a:pt x="102" y="1112"/>
                  </a:lnTo>
                  <a:lnTo>
                    <a:pt x="105" y="1112"/>
                  </a:lnTo>
                  <a:lnTo>
                    <a:pt x="107" y="1112"/>
                  </a:lnTo>
                  <a:lnTo>
                    <a:pt x="107" y="1115"/>
                  </a:lnTo>
                  <a:lnTo>
                    <a:pt x="110" y="1115"/>
                  </a:lnTo>
                  <a:lnTo>
                    <a:pt x="110" y="1112"/>
                  </a:lnTo>
                  <a:lnTo>
                    <a:pt x="113" y="1112"/>
                  </a:lnTo>
                  <a:lnTo>
                    <a:pt x="115" y="1110"/>
                  </a:lnTo>
                  <a:lnTo>
                    <a:pt x="115" y="1107"/>
                  </a:lnTo>
                  <a:lnTo>
                    <a:pt x="118" y="1107"/>
                  </a:lnTo>
                  <a:lnTo>
                    <a:pt x="118" y="1105"/>
                  </a:lnTo>
                  <a:lnTo>
                    <a:pt x="118" y="1102"/>
                  </a:lnTo>
                  <a:lnTo>
                    <a:pt x="118" y="1099"/>
                  </a:lnTo>
                  <a:lnTo>
                    <a:pt x="118" y="1097"/>
                  </a:lnTo>
                  <a:lnTo>
                    <a:pt x="118" y="1094"/>
                  </a:lnTo>
                  <a:lnTo>
                    <a:pt x="118" y="1092"/>
                  </a:lnTo>
                  <a:lnTo>
                    <a:pt x="118" y="1089"/>
                  </a:lnTo>
                  <a:lnTo>
                    <a:pt x="118" y="1086"/>
                  </a:lnTo>
                  <a:lnTo>
                    <a:pt x="115" y="1086"/>
                  </a:lnTo>
                  <a:lnTo>
                    <a:pt x="115" y="1084"/>
                  </a:lnTo>
                  <a:lnTo>
                    <a:pt x="113" y="1084"/>
                  </a:lnTo>
                  <a:lnTo>
                    <a:pt x="113" y="1086"/>
                  </a:lnTo>
                  <a:lnTo>
                    <a:pt x="113" y="1084"/>
                  </a:lnTo>
                  <a:lnTo>
                    <a:pt x="113" y="1081"/>
                  </a:lnTo>
                  <a:lnTo>
                    <a:pt x="110" y="1081"/>
                  </a:lnTo>
                  <a:lnTo>
                    <a:pt x="107" y="1081"/>
                  </a:lnTo>
                  <a:lnTo>
                    <a:pt x="105" y="1081"/>
                  </a:lnTo>
                  <a:lnTo>
                    <a:pt x="107" y="1081"/>
                  </a:lnTo>
                  <a:lnTo>
                    <a:pt x="105" y="1081"/>
                  </a:lnTo>
                  <a:lnTo>
                    <a:pt x="102" y="1081"/>
                  </a:lnTo>
                  <a:lnTo>
                    <a:pt x="100" y="1081"/>
                  </a:lnTo>
                  <a:lnTo>
                    <a:pt x="100" y="1084"/>
                  </a:lnTo>
                  <a:lnTo>
                    <a:pt x="97" y="1084"/>
                  </a:lnTo>
                  <a:lnTo>
                    <a:pt x="94" y="1084"/>
                  </a:lnTo>
                  <a:lnTo>
                    <a:pt x="94" y="1081"/>
                  </a:lnTo>
                  <a:lnTo>
                    <a:pt x="92" y="1081"/>
                  </a:lnTo>
                  <a:lnTo>
                    <a:pt x="94" y="1081"/>
                  </a:lnTo>
                  <a:lnTo>
                    <a:pt x="94" y="1078"/>
                  </a:lnTo>
                  <a:lnTo>
                    <a:pt x="92" y="1078"/>
                  </a:lnTo>
                  <a:lnTo>
                    <a:pt x="89" y="1078"/>
                  </a:lnTo>
                  <a:lnTo>
                    <a:pt x="89" y="1076"/>
                  </a:lnTo>
                  <a:lnTo>
                    <a:pt x="89" y="1078"/>
                  </a:lnTo>
                  <a:lnTo>
                    <a:pt x="89" y="1076"/>
                  </a:lnTo>
                  <a:lnTo>
                    <a:pt x="86" y="1076"/>
                  </a:lnTo>
                  <a:lnTo>
                    <a:pt x="86" y="1078"/>
                  </a:lnTo>
                  <a:lnTo>
                    <a:pt x="89" y="1078"/>
                  </a:lnTo>
                  <a:lnTo>
                    <a:pt x="86" y="1078"/>
                  </a:lnTo>
                  <a:lnTo>
                    <a:pt x="86" y="1076"/>
                  </a:lnTo>
                  <a:lnTo>
                    <a:pt x="84" y="1076"/>
                  </a:lnTo>
                  <a:lnTo>
                    <a:pt x="81" y="1076"/>
                  </a:lnTo>
                  <a:lnTo>
                    <a:pt x="81" y="1073"/>
                  </a:lnTo>
                  <a:lnTo>
                    <a:pt x="79" y="1073"/>
                  </a:lnTo>
                  <a:lnTo>
                    <a:pt x="79" y="1076"/>
                  </a:lnTo>
                  <a:lnTo>
                    <a:pt x="79" y="1073"/>
                  </a:lnTo>
                  <a:lnTo>
                    <a:pt x="79" y="1071"/>
                  </a:lnTo>
                  <a:lnTo>
                    <a:pt x="79" y="1068"/>
                  </a:lnTo>
                  <a:lnTo>
                    <a:pt x="76" y="1068"/>
                  </a:lnTo>
                  <a:lnTo>
                    <a:pt x="79" y="1068"/>
                  </a:lnTo>
                  <a:lnTo>
                    <a:pt x="76" y="1068"/>
                  </a:lnTo>
                  <a:lnTo>
                    <a:pt x="76" y="1065"/>
                  </a:lnTo>
                  <a:lnTo>
                    <a:pt x="73" y="1065"/>
                  </a:lnTo>
                  <a:lnTo>
                    <a:pt x="71" y="1065"/>
                  </a:lnTo>
                  <a:lnTo>
                    <a:pt x="68" y="1065"/>
                  </a:lnTo>
                  <a:lnTo>
                    <a:pt x="68" y="1063"/>
                  </a:lnTo>
                  <a:lnTo>
                    <a:pt x="68" y="1060"/>
                  </a:lnTo>
                  <a:lnTo>
                    <a:pt x="66" y="1060"/>
                  </a:lnTo>
                  <a:lnTo>
                    <a:pt x="66" y="1058"/>
                  </a:lnTo>
                  <a:lnTo>
                    <a:pt x="63" y="1058"/>
                  </a:lnTo>
                  <a:lnTo>
                    <a:pt x="63" y="1055"/>
                  </a:lnTo>
                  <a:lnTo>
                    <a:pt x="60" y="1055"/>
                  </a:lnTo>
                  <a:lnTo>
                    <a:pt x="63" y="1055"/>
                  </a:lnTo>
                  <a:lnTo>
                    <a:pt x="60" y="1055"/>
                  </a:lnTo>
                  <a:lnTo>
                    <a:pt x="60" y="1052"/>
                  </a:lnTo>
                  <a:lnTo>
                    <a:pt x="58" y="1052"/>
                  </a:lnTo>
                  <a:lnTo>
                    <a:pt x="58" y="1050"/>
                  </a:lnTo>
                  <a:lnTo>
                    <a:pt x="58" y="1052"/>
                  </a:lnTo>
                  <a:lnTo>
                    <a:pt x="58" y="1050"/>
                  </a:lnTo>
                  <a:lnTo>
                    <a:pt x="60" y="1050"/>
                  </a:lnTo>
                  <a:lnTo>
                    <a:pt x="58" y="1050"/>
                  </a:lnTo>
                  <a:lnTo>
                    <a:pt x="60" y="1050"/>
                  </a:lnTo>
                  <a:lnTo>
                    <a:pt x="58" y="1050"/>
                  </a:lnTo>
                  <a:lnTo>
                    <a:pt x="58" y="1047"/>
                  </a:lnTo>
                  <a:lnTo>
                    <a:pt x="58" y="1045"/>
                  </a:lnTo>
                  <a:lnTo>
                    <a:pt x="58" y="1042"/>
                  </a:lnTo>
                  <a:lnTo>
                    <a:pt x="60" y="1042"/>
                  </a:lnTo>
                  <a:lnTo>
                    <a:pt x="60" y="1039"/>
                  </a:lnTo>
                  <a:lnTo>
                    <a:pt x="58" y="1039"/>
                  </a:lnTo>
                  <a:lnTo>
                    <a:pt x="60" y="1039"/>
                  </a:lnTo>
                  <a:lnTo>
                    <a:pt x="60" y="1037"/>
                  </a:lnTo>
                  <a:lnTo>
                    <a:pt x="58" y="1037"/>
                  </a:lnTo>
                  <a:lnTo>
                    <a:pt x="58" y="1034"/>
                  </a:lnTo>
                  <a:lnTo>
                    <a:pt x="55" y="1034"/>
                  </a:lnTo>
                  <a:lnTo>
                    <a:pt x="55" y="1031"/>
                  </a:lnTo>
                  <a:lnTo>
                    <a:pt x="58" y="1031"/>
                  </a:lnTo>
                  <a:lnTo>
                    <a:pt x="58" y="1029"/>
                  </a:lnTo>
                  <a:lnTo>
                    <a:pt x="55" y="1029"/>
                  </a:lnTo>
                  <a:lnTo>
                    <a:pt x="55" y="1026"/>
                  </a:lnTo>
                  <a:lnTo>
                    <a:pt x="55" y="1024"/>
                  </a:lnTo>
                  <a:lnTo>
                    <a:pt x="55" y="1021"/>
                  </a:lnTo>
                  <a:lnTo>
                    <a:pt x="55" y="1018"/>
                  </a:lnTo>
                  <a:lnTo>
                    <a:pt x="58" y="1018"/>
                  </a:lnTo>
                  <a:lnTo>
                    <a:pt x="60" y="1018"/>
                  </a:lnTo>
                  <a:lnTo>
                    <a:pt x="63" y="1018"/>
                  </a:lnTo>
                  <a:lnTo>
                    <a:pt x="66" y="1018"/>
                  </a:lnTo>
                  <a:lnTo>
                    <a:pt x="68" y="1018"/>
                  </a:lnTo>
                  <a:lnTo>
                    <a:pt x="68" y="1016"/>
                  </a:lnTo>
                  <a:lnTo>
                    <a:pt x="71" y="1013"/>
                  </a:lnTo>
                  <a:lnTo>
                    <a:pt x="71" y="1011"/>
                  </a:lnTo>
                  <a:lnTo>
                    <a:pt x="71" y="1008"/>
                  </a:lnTo>
                  <a:lnTo>
                    <a:pt x="71" y="1005"/>
                  </a:lnTo>
                  <a:lnTo>
                    <a:pt x="71" y="1003"/>
                  </a:lnTo>
                  <a:lnTo>
                    <a:pt x="73" y="1000"/>
                  </a:lnTo>
                  <a:lnTo>
                    <a:pt x="73" y="998"/>
                  </a:lnTo>
                  <a:lnTo>
                    <a:pt x="73" y="995"/>
                  </a:lnTo>
                  <a:lnTo>
                    <a:pt x="76" y="995"/>
                  </a:lnTo>
                  <a:lnTo>
                    <a:pt x="76" y="992"/>
                  </a:lnTo>
                  <a:lnTo>
                    <a:pt x="73" y="992"/>
                  </a:lnTo>
                  <a:lnTo>
                    <a:pt x="73" y="990"/>
                  </a:lnTo>
                  <a:lnTo>
                    <a:pt x="76" y="990"/>
                  </a:lnTo>
                  <a:lnTo>
                    <a:pt x="76" y="987"/>
                  </a:lnTo>
                  <a:lnTo>
                    <a:pt x="76" y="984"/>
                  </a:lnTo>
                  <a:lnTo>
                    <a:pt x="73" y="984"/>
                  </a:lnTo>
                  <a:lnTo>
                    <a:pt x="73" y="982"/>
                  </a:lnTo>
                  <a:lnTo>
                    <a:pt x="71" y="982"/>
                  </a:lnTo>
                  <a:lnTo>
                    <a:pt x="71" y="979"/>
                  </a:lnTo>
                  <a:lnTo>
                    <a:pt x="71" y="977"/>
                  </a:lnTo>
                  <a:lnTo>
                    <a:pt x="68" y="977"/>
                  </a:lnTo>
                  <a:lnTo>
                    <a:pt x="68" y="974"/>
                  </a:lnTo>
                  <a:lnTo>
                    <a:pt x="66" y="974"/>
                  </a:lnTo>
                  <a:lnTo>
                    <a:pt x="66" y="971"/>
                  </a:lnTo>
                  <a:lnTo>
                    <a:pt x="63" y="971"/>
                  </a:lnTo>
                  <a:lnTo>
                    <a:pt x="63" y="969"/>
                  </a:lnTo>
                  <a:lnTo>
                    <a:pt x="60" y="969"/>
                  </a:lnTo>
                  <a:lnTo>
                    <a:pt x="58" y="969"/>
                  </a:lnTo>
                  <a:lnTo>
                    <a:pt x="58" y="966"/>
                  </a:lnTo>
                  <a:lnTo>
                    <a:pt x="55" y="966"/>
                  </a:lnTo>
                  <a:lnTo>
                    <a:pt x="53" y="964"/>
                  </a:lnTo>
                  <a:lnTo>
                    <a:pt x="50" y="964"/>
                  </a:lnTo>
                  <a:lnTo>
                    <a:pt x="47" y="964"/>
                  </a:lnTo>
                  <a:lnTo>
                    <a:pt x="45" y="964"/>
                  </a:lnTo>
                  <a:lnTo>
                    <a:pt x="45" y="961"/>
                  </a:lnTo>
                  <a:lnTo>
                    <a:pt x="42" y="961"/>
                  </a:lnTo>
                  <a:lnTo>
                    <a:pt x="42" y="958"/>
                  </a:lnTo>
                  <a:lnTo>
                    <a:pt x="42" y="956"/>
                  </a:lnTo>
                  <a:lnTo>
                    <a:pt x="39" y="956"/>
                  </a:lnTo>
                  <a:lnTo>
                    <a:pt x="42" y="956"/>
                  </a:lnTo>
                  <a:lnTo>
                    <a:pt x="42" y="953"/>
                  </a:lnTo>
                  <a:lnTo>
                    <a:pt x="42" y="950"/>
                  </a:lnTo>
                  <a:lnTo>
                    <a:pt x="42" y="948"/>
                  </a:lnTo>
                  <a:lnTo>
                    <a:pt x="42" y="945"/>
                  </a:lnTo>
                  <a:lnTo>
                    <a:pt x="42" y="943"/>
                  </a:lnTo>
                  <a:lnTo>
                    <a:pt x="39" y="943"/>
                  </a:lnTo>
                  <a:lnTo>
                    <a:pt x="39" y="940"/>
                  </a:lnTo>
                  <a:lnTo>
                    <a:pt x="42" y="940"/>
                  </a:lnTo>
                  <a:lnTo>
                    <a:pt x="42" y="937"/>
                  </a:lnTo>
                  <a:lnTo>
                    <a:pt x="39" y="937"/>
                  </a:lnTo>
                  <a:lnTo>
                    <a:pt x="39" y="935"/>
                  </a:lnTo>
                  <a:lnTo>
                    <a:pt x="39" y="932"/>
                  </a:lnTo>
                  <a:lnTo>
                    <a:pt x="42" y="932"/>
                  </a:lnTo>
                  <a:lnTo>
                    <a:pt x="42" y="930"/>
                  </a:lnTo>
                  <a:lnTo>
                    <a:pt x="39" y="930"/>
                  </a:lnTo>
                  <a:lnTo>
                    <a:pt x="39" y="927"/>
                  </a:lnTo>
                  <a:lnTo>
                    <a:pt x="39" y="924"/>
                  </a:lnTo>
                  <a:lnTo>
                    <a:pt x="39" y="922"/>
                  </a:lnTo>
                  <a:lnTo>
                    <a:pt x="42" y="922"/>
                  </a:lnTo>
                  <a:lnTo>
                    <a:pt x="42" y="919"/>
                  </a:lnTo>
                  <a:lnTo>
                    <a:pt x="39" y="919"/>
                  </a:lnTo>
                  <a:lnTo>
                    <a:pt x="39" y="917"/>
                  </a:lnTo>
                  <a:lnTo>
                    <a:pt x="42" y="917"/>
                  </a:lnTo>
                  <a:lnTo>
                    <a:pt x="42" y="914"/>
                  </a:lnTo>
                  <a:lnTo>
                    <a:pt x="42" y="911"/>
                  </a:lnTo>
                  <a:lnTo>
                    <a:pt x="42" y="909"/>
                  </a:lnTo>
                  <a:lnTo>
                    <a:pt x="42" y="906"/>
                  </a:lnTo>
                  <a:lnTo>
                    <a:pt x="42" y="903"/>
                  </a:lnTo>
                  <a:lnTo>
                    <a:pt x="42" y="901"/>
                  </a:lnTo>
                  <a:lnTo>
                    <a:pt x="42" y="898"/>
                  </a:lnTo>
                  <a:lnTo>
                    <a:pt x="42" y="896"/>
                  </a:lnTo>
                  <a:lnTo>
                    <a:pt x="45" y="896"/>
                  </a:lnTo>
                  <a:lnTo>
                    <a:pt x="45" y="893"/>
                  </a:lnTo>
                  <a:lnTo>
                    <a:pt x="45" y="890"/>
                  </a:lnTo>
                  <a:lnTo>
                    <a:pt x="45" y="888"/>
                  </a:lnTo>
                  <a:lnTo>
                    <a:pt x="42" y="888"/>
                  </a:lnTo>
                  <a:lnTo>
                    <a:pt x="45" y="888"/>
                  </a:lnTo>
                  <a:lnTo>
                    <a:pt x="45" y="885"/>
                  </a:lnTo>
                  <a:lnTo>
                    <a:pt x="42" y="885"/>
                  </a:lnTo>
                  <a:lnTo>
                    <a:pt x="42" y="883"/>
                  </a:lnTo>
                  <a:lnTo>
                    <a:pt x="39" y="883"/>
                  </a:lnTo>
                  <a:lnTo>
                    <a:pt x="37" y="880"/>
                  </a:lnTo>
                  <a:lnTo>
                    <a:pt x="37" y="883"/>
                  </a:lnTo>
                  <a:lnTo>
                    <a:pt x="37" y="880"/>
                  </a:lnTo>
                  <a:lnTo>
                    <a:pt x="37" y="877"/>
                  </a:lnTo>
                  <a:lnTo>
                    <a:pt x="34" y="877"/>
                  </a:lnTo>
                  <a:lnTo>
                    <a:pt x="34" y="875"/>
                  </a:lnTo>
                  <a:lnTo>
                    <a:pt x="37" y="875"/>
                  </a:lnTo>
                  <a:lnTo>
                    <a:pt x="37" y="872"/>
                  </a:lnTo>
                  <a:lnTo>
                    <a:pt x="39" y="872"/>
                  </a:lnTo>
                  <a:lnTo>
                    <a:pt x="39" y="870"/>
                  </a:lnTo>
                  <a:lnTo>
                    <a:pt x="39" y="867"/>
                  </a:lnTo>
                  <a:lnTo>
                    <a:pt x="42" y="867"/>
                  </a:lnTo>
                  <a:lnTo>
                    <a:pt x="45" y="867"/>
                  </a:lnTo>
                  <a:lnTo>
                    <a:pt x="45" y="864"/>
                  </a:lnTo>
                  <a:lnTo>
                    <a:pt x="47" y="864"/>
                  </a:lnTo>
                  <a:lnTo>
                    <a:pt x="47" y="862"/>
                  </a:lnTo>
                  <a:lnTo>
                    <a:pt x="47" y="859"/>
                  </a:lnTo>
                  <a:lnTo>
                    <a:pt x="47" y="856"/>
                  </a:lnTo>
                  <a:lnTo>
                    <a:pt x="50" y="854"/>
                  </a:lnTo>
                  <a:lnTo>
                    <a:pt x="50" y="851"/>
                  </a:lnTo>
                  <a:lnTo>
                    <a:pt x="50" y="849"/>
                  </a:lnTo>
                  <a:lnTo>
                    <a:pt x="50" y="846"/>
                  </a:lnTo>
                  <a:lnTo>
                    <a:pt x="53" y="846"/>
                  </a:lnTo>
                  <a:lnTo>
                    <a:pt x="53" y="843"/>
                  </a:lnTo>
                  <a:lnTo>
                    <a:pt x="53" y="841"/>
                  </a:lnTo>
                  <a:lnTo>
                    <a:pt x="53" y="838"/>
                  </a:lnTo>
                  <a:lnTo>
                    <a:pt x="53" y="836"/>
                  </a:lnTo>
                  <a:lnTo>
                    <a:pt x="55" y="836"/>
                  </a:lnTo>
                  <a:lnTo>
                    <a:pt x="55" y="833"/>
                  </a:lnTo>
                  <a:lnTo>
                    <a:pt x="55" y="830"/>
                  </a:lnTo>
                  <a:lnTo>
                    <a:pt x="55" y="828"/>
                  </a:lnTo>
                  <a:lnTo>
                    <a:pt x="55" y="825"/>
                  </a:lnTo>
                  <a:lnTo>
                    <a:pt x="55" y="823"/>
                  </a:lnTo>
                  <a:lnTo>
                    <a:pt x="55" y="820"/>
                  </a:lnTo>
                  <a:lnTo>
                    <a:pt x="55" y="817"/>
                  </a:lnTo>
                  <a:lnTo>
                    <a:pt x="58" y="817"/>
                  </a:lnTo>
                  <a:lnTo>
                    <a:pt x="58" y="815"/>
                  </a:lnTo>
                  <a:lnTo>
                    <a:pt x="60" y="815"/>
                  </a:lnTo>
                  <a:lnTo>
                    <a:pt x="58" y="812"/>
                  </a:lnTo>
                  <a:lnTo>
                    <a:pt x="60" y="812"/>
                  </a:lnTo>
                  <a:lnTo>
                    <a:pt x="60" y="815"/>
                  </a:lnTo>
                  <a:lnTo>
                    <a:pt x="63" y="812"/>
                  </a:lnTo>
                  <a:lnTo>
                    <a:pt x="63" y="809"/>
                  </a:lnTo>
                  <a:lnTo>
                    <a:pt x="66" y="809"/>
                  </a:lnTo>
                  <a:lnTo>
                    <a:pt x="66" y="807"/>
                  </a:lnTo>
                  <a:lnTo>
                    <a:pt x="68" y="807"/>
                  </a:lnTo>
                  <a:lnTo>
                    <a:pt x="66" y="807"/>
                  </a:lnTo>
                  <a:lnTo>
                    <a:pt x="68" y="807"/>
                  </a:lnTo>
                  <a:lnTo>
                    <a:pt x="71" y="807"/>
                  </a:lnTo>
                  <a:lnTo>
                    <a:pt x="73" y="807"/>
                  </a:lnTo>
                  <a:lnTo>
                    <a:pt x="73" y="809"/>
                  </a:lnTo>
                  <a:lnTo>
                    <a:pt x="76" y="809"/>
                  </a:lnTo>
                  <a:lnTo>
                    <a:pt x="76" y="807"/>
                  </a:lnTo>
                  <a:lnTo>
                    <a:pt x="79" y="807"/>
                  </a:lnTo>
                  <a:lnTo>
                    <a:pt x="79" y="809"/>
                  </a:lnTo>
                  <a:lnTo>
                    <a:pt x="79" y="807"/>
                  </a:lnTo>
                  <a:lnTo>
                    <a:pt x="81" y="809"/>
                  </a:lnTo>
                  <a:lnTo>
                    <a:pt x="84" y="809"/>
                  </a:lnTo>
                  <a:lnTo>
                    <a:pt x="84" y="807"/>
                  </a:lnTo>
                  <a:lnTo>
                    <a:pt x="86" y="807"/>
                  </a:lnTo>
                  <a:lnTo>
                    <a:pt x="86" y="804"/>
                  </a:lnTo>
                  <a:lnTo>
                    <a:pt x="89" y="804"/>
                  </a:lnTo>
                  <a:lnTo>
                    <a:pt x="92" y="804"/>
                  </a:lnTo>
                  <a:lnTo>
                    <a:pt x="94" y="804"/>
                  </a:lnTo>
                  <a:lnTo>
                    <a:pt x="94" y="807"/>
                  </a:lnTo>
                  <a:lnTo>
                    <a:pt x="97" y="807"/>
                  </a:lnTo>
                  <a:lnTo>
                    <a:pt x="97" y="809"/>
                  </a:lnTo>
                  <a:lnTo>
                    <a:pt x="97" y="812"/>
                  </a:lnTo>
                  <a:lnTo>
                    <a:pt x="100" y="812"/>
                  </a:lnTo>
                  <a:lnTo>
                    <a:pt x="100" y="815"/>
                  </a:lnTo>
                  <a:lnTo>
                    <a:pt x="102" y="815"/>
                  </a:lnTo>
                  <a:lnTo>
                    <a:pt x="105" y="815"/>
                  </a:lnTo>
                  <a:lnTo>
                    <a:pt x="105" y="817"/>
                  </a:lnTo>
                  <a:lnTo>
                    <a:pt x="107" y="817"/>
                  </a:lnTo>
                  <a:lnTo>
                    <a:pt x="107" y="820"/>
                  </a:lnTo>
                  <a:lnTo>
                    <a:pt x="110" y="820"/>
                  </a:lnTo>
                  <a:lnTo>
                    <a:pt x="110" y="823"/>
                  </a:lnTo>
                  <a:lnTo>
                    <a:pt x="113" y="823"/>
                  </a:lnTo>
                  <a:lnTo>
                    <a:pt x="113" y="825"/>
                  </a:lnTo>
                  <a:lnTo>
                    <a:pt x="113" y="828"/>
                  </a:lnTo>
                  <a:lnTo>
                    <a:pt x="115" y="828"/>
                  </a:lnTo>
                  <a:lnTo>
                    <a:pt x="115" y="830"/>
                  </a:lnTo>
                  <a:lnTo>
                    <a:pt x="115" y="833"/>
                  </a:lnTo>
                  <a:lnTo>
                    <a:pt x="115" y="836"/>
                  </a:lnTo>
                  <a:lnTo>
                    <a:pt x="115" y="838"/>
                  </a:lnTo>
                  <a:lnTo>
                    <a:pt x="115" y="841"/>
                  </a:lnTo>
                  <a:lnTo>
                    <a:pt x="115" y="846"/>
                  </a:lnTo>
                  <a:lnTo>
                    <a:pt x="118" y="846"/>
                  </a:lnTo>
                  <a:lnTo>
                    <a:pt x="118" y="849"/>
                  </a:lnTo>
                  <a:lnTo>
                    <a:pt x="115" y="849"/>
                  </a:lnTo>
                  <a:lnTo>
                    <a:pt x="115" y="851"/>
                  </a:lnTo>
                  <a:lnTo>
                    <a:pt x="115" y="854"/>
                  </a:lnTo>
                  <a:lnTo>
                    <a:pt x="118" y="854"/>
                  </a:lnTo>
                  <a:lnTo>
                    <a:pt x="118" y="851"/>
                  </a:lnTo>
                  <a:lnTo>
                    <a:pt x="118" y="854"/>
                  </a:lnTo>
                  <a:lnTo>
                    <a:pt x="118" y="851"/>
                  </a:lnTo>
                  <a:lnTo>
                    <a:pt x="118" y="849"/>
                  </a:lnTo>
                  <a:lnTo>
                    <a:pt x="120" y="849"/>
                  </a:lnTo>
                  <a:lnTo>
                    <a:pt x="123" y="849"/>
                  </a:lnTo>
                  <a:lnTo>
                    <a:pt x="126" y="849"/>
                  </a:lnTo>
                  <a:lnTo>
                    <a:pt x="128" y="849"/>
                  </a:lnTo>
                  <a:lnTo>
                    <a:pt x="131" y="849"/>
                  </a:lnTo>
                  <a:lnTo>
                    <a:pt x="133" y="849"/>
                  </a:lnTo>
                  <a:lnTo>
                    <a:pt x="136" y="849"/>
                  </a:lnTo>
                  <a:lnTo>
                    <a:pt x="136" y="846"/>
                  </a:lnTo>
                  <a:lnTo>
                    <a:pt x="136" y="843"/>
                  </a:lnTo>
                  <a:lnTo>
                    <a:pt x="136" y="841"/>
                  </a:lnTo>
                  <a:lnTo>
                    <a:pt x="139" y="841"/>
                  </a:lnTo>
                  <a:lnTo>
                    <a:pt x="141" y="838"/>
                  </a:lnTo>
                  <a:lnTo>
                    <a:pt x="141" y="836"/>
                  </a:lnTo>
                  <a:lnTo>
                    <a:pt x="139" y="836"/>
                  </a:lnTo>
                  <a:lnTo>
                    <a:pt x="139" y="833"/>
                  </a:lnTo>
                  <a:lnTo>
                    <a:pt x="141" y="833"/>
                  </a:lnTo>
                  <a:lnTo>
                    <a:pt x="144" y="836"/>
                  </a:lnTo>
                  <a:lnTo>
                    <a:pt x="144" y="833"/>
                  </a:lnTo>
                  <a:lnTo>
                    <a:pt x="144" y="830"/>
                  </a:lnTo>
                  <a:lnTo>
                    <a:pt x="147" y="830"/>
                  </a:lnTo>
                  <a:lnTo>
                    <a:pt x="147" y="828"/>
                  </a:lnTo>
                  <a:lnTo>
                    <a:pt x="144" y="828"/>
                  </a:lnTo>
                  <a:lnTo>
                    <a:pt x="147" y="828"/>
                  </a:lnTo>
                  <a:lnTo>
                    <a:pt x="149" y="828"/>
                  </a:lnTo>
                  <a:lnTo>
                    <a:pt x="149" y="825"/>
                  </a:lnTo>
                  <a:lnTo>
                    <a:pt x="149" y="823"/>
                  </a:lnTo>
                  <a:lnTo>
                    <a:pt x="149" y="820"/>
                  </a:lnTo>
                  <a:lnTo>
                    <a:pt x="149" y="817"/>
                  </a:lnTo>
                  <a:lnTo>
                    <a:pt x="152" y="817"/>
                  </a:lnTo>
                  <a:lnTo>
                    <a:pt x="149" y="817"/>
                  </a:lnTo>
                  <a:lnTo>
                    <a:pt x="149" y="815"/>
                  </a:lnTo>
                  <a:lnTo>
                    <a:pt x="152" y="815"/>
                  </a:lnTo>
                  <a:lnTo>
                    <a:pt x="152" y="812"/>
                  </a:lnTo>
                  <a:lnTo>
                    <a:pt x="149" y="812"/>
                  </a:lnTo>
                  <a:lnTo>
                    <a:pt x="149" y="809"/>
                  </a:lnTo>
                  <a:lnTo>
                    <a:pt x="149" y="807"/>
                  </a:lnTo>
                  <a:lnTo>
                    <a:pt x="149" y="804"/>
                  </a:lnTo>
                  <a:lnTo>
                    <a:pt x="147" y="804"/>
                  </a:lnTo>
                  <a:lnTo>
                    <a:pt x="149" y="804"/>
                  </a:lnTo>
                  <a:lnTo>
                    <a:pt x="149" y="807"/>
                  </a:lnTo>
                  <a:lnTo>
                    <a:pt x="149" y="804"/>
                  </a:lnTo>
                  <a:lnTo>
                    <a:pt x="149" y="802"/>
                  </a:lnTo>
                  <a:lnTo>
                    <a:pt x="149" y="799"/>
                  </a:lnTo>
                  <a:lnTo>
                    <a:pt x="152" y="796"/>
                  </a:lnTo>
                  <a:lnTo>
                    <a:pt x="149" y="796"/>
                  </a:lnTo>
                  <a:lnTo>
                    <a:pt x="149" y="794"/>
                  </a:lnTo>
                  <a:lnTo>
                    <a:pt x="149" y="791"/>
                  </a:lnTo>
                  <a:lnTo>
                    <a:pt x="149" y="789"/>
                  </a:lnTo>
                  <a:lnTo>
                    <a:pt x="147" y="789"/>
                  </a:lnTo>
                  <a:lnTo>
                    <a:pt x="147" y="786"/>
                  </a:lnTo>
                  <a:lnTo>
                    <a:pt x="147" y="783"/>
                  </a:lnTo>
                  <a:lnTo>
                    <a:pt x="147" y="786"/>
                  </a:lnTo>
                  <a:lnTo>
                    <a:pt x="147" y="783"/>
                  </a:lnTo>
                  <a:lnTo>
                    <a:pt x="147" y="781"/>
                  </a:lnTo>
                  <a:lnTo>
                    <a:pt x="147" y="778"/>
                  </a:lnTo>
                  <a:lnTo>
                    <a:pt x="147" y="775"/>
                  </a:lnTo>
                  <a:lnTo>
                    <a:pt x="147" y="773"/>
                  </a:lnTo>
                  <a:lnTo>
                    <a:pt x="144" y="773"/>
                  </a:lnTo>
                  <a:lnTo>
                    <a:pt x="144" y="770"/>
                  </a:lnTo>
                  <a:lnTo>
                    <a:pt x="144" y="768"/>
                  </a:lnTo>
                  <a:lnTo>
                    <a:pt x="141" y="768"/>
                  </a:lnTo>
                  <a:lnTo>
                    <a:pt x="141" y="765"/>
                  </a:lnTo>
                  <a:lnTo>
                    <a:pt x="139" y="765"/>
                  </a:lnTo>
                  <a:lnTo>
                    <a:pt x="139" y="762"/>
                  </a:lnTo>
                  <a:lnTo>
                    <a:pt x="139" y="760"/>
                  </a:lnTo>
                  <a:lnTo>
                    <a:pt x="136" y="760"/>
                  </a:lnTo>
                  <a:lnTo>
                    <a:pt x="136" y="757"/>
                  </a:lnTo>
                  <a:lnTo>
                    <a:pt x="136" y="755"/>
                  </a:lnTo>
                  <a:lnTo>
                    <a:pt x="136" y="752"/>
                  </a:lnTo>
                  <a:lnTo>
                    <a:pt x="136" y="749"/>
                  </a:lnTo>
                  <a:lnTo>
                    <a:pt x="133" y="749"/>
                  </a:lnTo>
                  <a:lnTo>
                    <a:pt x="133" y="747"/>
                  </a:lnTo>
                  <a:lnTo>
                    <a:pt x="136" y="747"/>
                  </a:lnTo>
                  <a:lnTo>
                    <a:pt x="133" y="747"/>
                  </a:lnTo>
                  <a:lnTo>
                    <a:pt x="133" y="744"/>
                  </a:lnTo>
                  <a:lnTo>
                    <a:pt x="133" y="742"/>
                  </a:lnTo>
                  <a:lnTo>
                    <a:pt x="136" y="742"/>
                  </a:lnTo>
                  <a:lnTo>
                    <a:pt x="136" y="739"/>
                  </a:lnTo>
                  <a:lnTo>
                    <a:pt x="136" y="736"/>
                  </a:lnTo>
                  <a:lnTo>
                    <a:pt x="139" y="736"/>
                  </a:lnTo>
                  <a:lnTo>
                    <a:pt x="139" y="734"/>
                  </a:lnTo>
                  <a:lnTo>
                    <a:pt x="141" y="734"/>
                  </a:lnTo>
                  <a:lnTo>
                    <a:pt x="141" y="731"/>
                  </a:lnTo>
                  <a:lnTo>
                    <a:pt x="144" y="731"/>
                  </a:lnTo>
                  <a:lnTo>
                    <a:pt x="144" y="728"/>
                  </a:lnTo>
                  <a:lnTo>
                    <a:pt x="147" y="728"/>
                  </a:lnTo>
                  <a:lnTo>
                    <a:pt x="149" y="728"/>
                  </a:lnTo>
                  <a:lnTo>
                    <a:pt x="149" y="726"/>
                  </a:lnTo>
                  <a:lnTo>
                    <a:pt x="152" y="726"/>
                  </a:lnTo>
                  <a:lnTo>
                    <a:pt x="152" y="723"/>
                  </a:lnTo>
                  <a:lnTo>
                    <a:pt x="154" y="723"/>
                  </a:lnTo>
                  <a:lnTo>
                    <a:pt x="157" y="723"/>
                  </a:lnTo>
                  <a:lnTo>
                    <a:pt x="160" y="723"/>
                  </a:lnTo>
                  <a:lnTo>
                    <a:pt x="160" y="721"/>
                  </a:lnTo>
                  <a:lnTo>
                    <a:pt x="160" y="723"/>
                  </a:lnTo>
                  <a:lnTo>
                    <a:pt x="160" y="721"/>
                  </a:lnTo>
                  <a:lnTo>
                    <a:pt x="162" y="721"/>
                  </a:lnTo>
                  <a:lnTo>
                    <a:pt x="165" y="721"/>
                  </a:lnTo>
                  <a:lnTo>
                    <a:pt x="167" y="721"/>
                  </a:lnTo>
                  <a:lnTo>
                    <a:pt x="170" y="718"/>
                  </a:lnTo>
                  <a:lnTo>
                    <a:pt x="173" y="718"/>
                  </a:lnTo>
                  <a:lnTo>
                    <a:pt x="175" y="718"/>
                  </a:lnTo>
                  <a:lnTo>
                    <a:pt x="178" y="718"/>
                  </a:lnTo>
                  <a:lnTo>
                    <a:pt x="180" y="715"/>
                  </a:lnTo>
                  <a:lnTo>
                    <a:pt x="183" y="715"/>
                  </a:lnTo>
                  <a:lnTo>
                    <a:pt x="186" y="715"/>
                  </a:lnTo>
                  <a:lnTo>
                    <a:pt x="188" y="715"/>
                  </a:lnTo>
                  <a:lnTo>
                    <a:pt x="191" y="715"/>
                  </a:lnTo>
                  <a:lnTo>
                    <a:pt x="193" y="715"/>
                  </a:lnTo>
                  <a:lnTo>
                    <a:pt x="196" y="715"/>
                  </a:lnTo>
                  <a:lnTo>
                    <a:pt x="199" y="715"/>
                  </a:lnTo>
                  <a:lnTo>
                    <a:pt x="201" y="715"/>
                  </a:lnTo>
                  <a:lnTo>
                    <a:pt x="204" y="715"/>
                  </a:lnTo>
                  <a:lnTo>
                    <a:pt x="204" y="713"/>
                  </a:lnTo>
                  <a:lnTo>
                    <a:pt x="207" y="713"/>
                  </a:lnTo>
                  <a:lnTo>
                    <a:pt x="209" y="713"/>
                  </a:lnTo>
                  <a:lnTo>
                    <a:pt x="212" y="710"/>
                  </a:lnTo>
                  <a:lnTo>
                    <a:pt x="214" y="710"/>
                  </a:lnTo>
                  <a:lnTo>
                    <a:pt x="217" y="710"/>
                  </a:lnTo>
                  <a:lnTo>
                    <a:pt x="217" y="708"/>
                  </a:lnTo>
                  <a:lnTo>
                    <a:pt x="220" y="708"/>
                  </a:lnTo>
                  <a:lnTo>
                    <a:pt x="217" y="708"/>
                  </a:lnTo>
                  <a:lnTo>
                    <a:pt x="220" y="708"/>
                  </a:lnTo>
                  <a:lnTo>
                    <a:pt x="222" y="705"/>
                  </a:lnTo>
                  <a:lnTo>
                    <a:pt x="222" y="702"/>
                  </a:lnTo>
                  <a:lnTo>
                    <a:pt x="225" y="702"/>
                  </a:lnTo>
                  <a:lnTo>
                    <a:pt x="227" y="702"/>
                  </a:lnTo>
                  <a:lnTo>
                    <a:pt x="227" y="700"/>
                  </a:lnTo>
                  <a:lnTo>
                    <a:pt x="230" y="700"/>
                  </a:lnTo>
                  <a:lnTo>
                    <a:pt x="230" y="697"/>
                  </a:lnTo>
                  <a:lnTo>
                    <a:pt x="227" y="697"/>
                  </a:lnTo>
                  <a:lnTo>
                    <a:pt x="225" y="697"/>
                  </a:lnTo>
                  <a:lnTo>
                    <a:pt x="222" y="697"/>
                  </a:lnTo>
                  <a:lnTo>
                    <a:pt x="222" y="695"/>
                  </a:lnTo>
                  <a:lnTo>
                    <a:pt x="222" y="689"/>
                  </a:lnTo>
                  <a:lnTo>
                    <a:pt x="222" y="687"/>
                  </a:lnTo>
                  <a:lnTo>
                    <a:pt x="220" y="687"/>
                  </a:lnTo>
                  <a:lnTo>
                    <a:pt x="220" y="684"/>
                  </a:lnTo>
                  <a:lnTo>
                    <a:pt x="220" y="681"/>
                  </a:lnTo>
                  <a:lnTo>
                    <a:pt x="220" y="679"/>
                  </a:lnTo>
                  <a:lnTo>
                    <a:pt x="220" y="676"/>
                  </a:lnTo>
                  <a:lnTo>
                    <a:pt x="220" y="674"/>
                  </a:lnTo>
                  <a:lnTo>
                    <a:pt x="220" y="671"/>
                  </a:lnTo>
                  <a:lnTo>
                    <a:pt x="217" y="671"/>
                  </a:lnTo>
                  <a:lnTo>
                    <a:pt x="217" y="668"/>
                  </a:lnTo>
                  <a:lnTo>
                    <a:pt x="217" y="666"/>
                  </a:lnTo>
                  <a:lnTo>
                    <a:pt x="217" y="663"/>
                  </a:lnTo>
                  <a:lnTo>
                    <a:pt x="217" y="661"/>
                  </a:lnTo>
                  <a:lnTo>
                    <a:pt x="217" y="658"/>
                  </a:lnTo>
                  <a:lnTo>
                    <a:pt x="217" y="655"/>
                  </a:lnTo>
                  <a:lnTo>
                    <a:pt x="217" y="653"/>
                  </a:lnTo>
                  <a:lnTo>
                    <a:pt x="217" y="650"/>
                  </a:lnTo>
                  <a:lnTo>
                    <a:pt x="214" y="648"/>
                  </a:lnTo>
                  <a:lnTo>
                    <a:pt x="217" y="648"/>
                  </a:lnTo>
                  <a:lnTo>
                    <a:pt x="217" y="650"/>
                  </a:lnTo>
                  <a:lnTo>
                    <a:pt x="222" y="648"/>
                  </a:lnTo>
                  <a:lnTo>
                    <a:pt x="225" y="648"/>
                  </a:lnTo>
                  <a:lnTo>
                    <a:pt x="225" y="645"/>
                  </a:lnTo>
                  <a:lnTo>
                    <a:pt x="227" y="645"/>
                  </a:lnTo>
                  <a:lnTo>
                    <a:pt x="225" y="642"/>
                  </a:lnTo>
                  <a:lnTo>
                    <a:pt x="227" y="642"/>
                  </a:lnTo>
                  <a:lnTo>
                    <a:pt x="225" y="642"/>
                  </a:lnTo>
                  <a:lnTo>
                    <a:pt x="225" y="640"/>
                  </a:lnTo>
                  <a:lnTo>
                    <a:pt x="225" y="637"/>
                  </a:lnTo>
                  <a:lnTo>
                    <a:pt x="225" y="634"/>
                  </a:lnTo>
                  <a:lnTo>
                    <a:pt x="222" y="634"/>
                  </a:lnTo>
                  <a:lnTo>
                    <a:pt x="220" y="634"/>
                  </a:lnTo>
                  <a:lnTo>
                    <a:pt x="220" y="632"/>
                  </a:lnTo>
                  <a:lnTo>
                    <a:pt x="217" y="632"/>
                  </a:lnTo>
                  <a:lnTo>
                    <a:pt x="214" y="632"/>
                  </a:lnTo>
                  <a:lnTo>
                    <a:pt x="212" y="632"/>
                  </a:lnTo>
                  <a:lnTo>
                    <a:pt x="209" y="632"/>
                  </a:lnTo>
                  <a:lnTo>
                    <a:pt x="207" y="632"/>
                  </a:lnTo>
                  <a:lnTo>
                    <a:pt x="204" y="632"/>
                  </a:lnTo>
                  <a:lnTo>
                    <a:pt x="204" y="629"/>
                  </a:lnTo>
                  <a:lnTo>
                    <a:pt x="201" y="629"/>
                  </a:lnTo>
                  <a:lnTo>
                    <a:pt x="199" y="629"/>
                  </a:lnTo>
                  <a:lnTo>
                    <a:pt x="199" y="627"/>
                  </a:lnTo>
                  <a:lnTo>
                    <a:pt x="196" y="627"/>
                  </a:lnTo>
                  <a:lnTo>
                    <a:pt x="196" y="624"/>
                  </a:lnTo>
                  <a:lnTo>
                    <a:pt x="193" y="624"/>
                  </a:lnTo>
                  <a:lnTo>
                    <a:pt x="191" y="624"/>
                  </a:lnTo>
                  <a:lnTo>
                    <a:pt x="191" y="621"/>
                  </a:lnTo>
                  <a:lnTo>
                    <a:pt x="188" y="621"/>
                  </a:lnTo>
                  <a:lnTo>
                    <a:pt x="186" y="621"/>
                  </a:lnTo>
                  <a:lnTo>
                    <a:pt x="186" y="624"/>
                  </a:lnTo>
                  <a:lnTo>
                    <a:pt x="186" y="627"/>
                  </a:lnTo>
                  <a:lnTo>
                    <a:pt x="183" y="627"/>
                  </a:lnTo>
                  <a:lnTo>
                    <a:pt x="183" y="629"/>
                  </a:lnTo>
                  <a:lnTo>
                    <a:pt x="183" y="632"/>
                  </a:lnTo>
                  <a:lnTo>
                    <a:pt x="186" y="632"/>
                  </a:lnTo>
                  <a:lnTo>
                    <a:pt x="188" y="632"/>
                  </a:lnTo>
                  <a:lnTo>
                    <a:pt x="186" y="632"/>
                  </a:lnTo>
                  <a:lnTo>
                    <a:pt x="188" y="632"/>
                  </a:lnTo>
                  <a:lnTo>
                    <a:pt x="188" y="634"/>
                  </a:lnTo>
                  <a:lnTo>
                    <a:pt x="186" y="634"/>
                  </a:lnTo>
                  <a:lnTo>
                    <a:pt x="183" y="634"/>
                  </a:lnTo>
                  <a:lnTo>
                    <a:pt x="183" y="637"/>
                  </a:lnTo>
                  <a:lnTo>
                    <a:pt x="180" y="637"/>
                  </a:lnTo>
                  <a:lnTo>
                    <a:pt x="180" y="640"/>
                  </a:lnTo>
                  <a:lnTo>
                    <a:pt x="178" y="640"/>
                  </a:lnTo>
                  <a:lnTo>
                    <a:pt x="175" y="640"/>
                  </a:lnTo>
                  <a:lnTo>
                    <a:pt x="173" y="642"/>
                  </a:lnTo>
                  <a:lnTo>
                    <a:pt x="170" y="642"/>
                  </a:lnTo>
                  <a:lnTo>
                    <a:pt x="170" y="645"/>
                  </a:lnTo>
                  <a:lnTo>
                    <a:pt x="170" y="648"/>
                  </a:lnTo>
                  <a:lnTo>
                    <a:pt x="170" y="645"/>
                  </a:lnTo>
                  <a:lnTo>
                    <a:pt x="167" y="645"/>
                  </a:lnTo>
                  <a:lnTo>
                    <a:pt x="162" y="645"/>
                  </a:lnTo>
                  <a:lnTo>
                    <a:pt x="154" y="648"/>
                  </a:lnTo>
                  <a:lnTo>
                    <a:pt x="152" y="650"/>
                  </a:lnTo>
                  <a:lnTo>
                    <a:pt x="149" y="650"/>
                  </a:lnTo>
                  <a:lnTo>
                    <a:pt x="149" y="648"/>
                  </a:lnTo>
                  <a:lnTo>
                    <a:pt x="152" y="648"/>
                  </a:lnTo>
                  <a:lnTo>
                    <a:pt x="154" y="645"/>
                  </a:lnTo>
                  <a:lnTo>
                    <a:pt x="152" y="645"/>
                  </a:lnTo>
                  <a:lnTo>
                    <a:pt x="154" y="645"/>
                  </a:lnTo>
                  <a:lnTo>
                    <a:pt x="154" y="642"/>
                  </a:lnTo>
                  <a:lnTo>
                    <a:pt x="152" y="642"/>
                  </a:lnTo>
                  <a:lnTo>
                    <a:pt x="152" y="640"/>
                  </a:lnTo>
                  <a:lnTo>
                    <a:pt x="149" y="640"/>
                  </a:lnTo>
                  <a:lnTo>
                    <a:pt x="149" y="637"/>
                  </a:lnTo>
                  <a:lnTo>
                    <a:pt x="149" y="634"/>
                  </a:lnTo>
                  <a:lnTo>
                    <a:pt x="149" y="632"/>
                  </a:lnTo>
                  <a:lnTo>
                    <a:pt x="147" y="632"/>
                  </a:lnTo>
                  <a:lnTo>
                    <a:pt x="147" y="629"/>
                  </a:lnTo>
                  <a:lnTo>
                    <a:pt x="144" y="629"/>
                  </a:lnTo>
                  <a:lnTo>
                    <a:pt x="144" y="627"/>
                  </a:lnTo>
                  <a:lnTo>
                    <a:pt x="144" y="624"/>
                  </a:lnTo>
                  <a:lnTo>
                    <a:pt x="144" y="621"/>
                  </a:lnTo>
                  <a:lnTo>
                    <a:pt x="141" y="619"/>
                  </a:lnTo>
                  <a:lnTo>
                    <a:pt x="141" y="616"/>
                  </a:lnTo>
                  <a:lnTo>
                    <a:pt x="144" y="616"/>
                  </a:lnTo>
                  <a:lnTo>
                    <a:pt x="144" y="614"/>
                  </a:lnTo>
                  <a:lnTo>
                    <a:pt x="147" y="614"/>
                  </a:lnTo>
                  <a:lnTo>
                    <a:pt x="147" y="611"/>
                  </a:lnTo>
                  <a:lnTo>
                    <a:pt x="144" y="611"/>
                  </a:lnTo>
                  <a:lnTo>
                    <a:pt x="147" y="611"/>
                  </a:lnTo>
                  <a:lnTo>
                    <a:pt x="149" y="611"/>
                  </a:lnTo>
                  <a:lnTo>
                    <a:pt x="149" y="608"/>
                  </a:lnTo>
                  <a:lnTo>
                    <a:pt x="152" y="608"/>
                  </a:lnTo>
                  <a:lnTo>
                    <a:pt x="149" y="608"/>
                  </a:lnTo>
                  <a:lnTo>
                    <a:pt x="152" y="608"/>
                  </a:lnTo>
                  <a:lnTo>
                    <a:pt x="154" y="606"/>
                  </a:lnTo>
                  <a:lnTo>
                    <a:pt x="157" y="606"/>
                  </a:lnTo>
                  <a:lnTo>
                    <a:pt x="157" y="603"/>
                  </a:lnTo>
                  <a:lnTo>
                    <a:pt x="160" y="603"/>
                  </a:lnTo>
                  <a:lnTo>
                    <a:pt x="160" y="600"/>
                  </a:lnTo>
                  <a:lnTo>
                    <a:pt x="162" y="600"/>
                  </a:lnTo>
                  <a:lnTo>
                    <a:pt x="165" y="600"/>
                  </a:lnTo>
                  <a:lnTo>
                    <a:pt x="162" y="600"/>
                  </a:lnTo>
                  <a:lnTo>
                    <a:pt x="165" y="600"/>
                  </a:lnTo>
                  <a:lnTo>
                    <a:pt x="165" y="598"/>
                  </a:lnTo>
                  <a:lnTo>
                    <a:pt x="167" y="598"/>
                  </a:lnTo>
                  <a:lnTo>
                    <a:pt x="167" y="595"/>
                  </a:lnTo>
                  <a:lnTo>
                    <a:pt x="170" y="595"/>
                  </a:lnTo>
                  <a:lnTo>
                    <a:pt x="170" y="593"/>
                  </a:lnTo>
                  <a:lnTo>
                    <a:pt x="173" y="590"/>
                  </a:lnTo>
                  <a:lnTo>
                    <a:pt x="170" y="590"/>
                  </a:lnTo>
                  <a:lnTo>
                    <a:pt x="173" y="590"/>
                  </a:lnTo>
                  <a:lnTo>
                    <a:pt x="173" y="587"/>
                  </a:lnTo>
                  <a:lnTo>
                    <a:pt x="173" y="585"/>
                  </a:lnTo>
                  <a:lnTo>
                    <a:pt x="175" y="585"/>
                  </a:lnTo>
                  <a:lnTo>
                    <a:pt x="178" y="585"/>
                  </a:lnTo>
                  <a:lnTo>
                    <a:pt x="180" y="585"/>
                  </a:lnTo>
                  <a:lnTo>
                    <a:pt x="178" y="585"/>
                  </a:lnTo>
                  <a:lnTo>
                    <a:pt x="180" y="585"/>
                  </a:lnTo>
                  <a:lnTo>
                    <a:pt x="180" y="582"/>
                  </a:lnTo>
                  <a:lnTo>
                    <a:pt x="183" y="582"/>
                  </a:lnTo>
                  <a:lnTo>
                    <a:pt x="183" y="580"/>
                  </a:lnTo>
                  <a:lnTo>
                    <a:pt x="183" y="582"/>
                  </a:lnTo>
                  <a:lnTo>
                    <a:pt x="183" y="580"/>
                  </a:lnTo>
                  <a:lnTo>
                    <a:pt x="186" y="580"/>
                  </a:lnTo>
                  <a:lnTo>
                    <a:pt x="188" y="580"/>
                  </a:lnTo>
                  <a:lnTo>
                    <a:pt x="188" y="577"/>
                  </a:lnTo>
                  <a:lnTo>
                    <a:pt x="191" y="577"/>
                  </a:lnTo>
                  <a:lnTo>
                    <a:pt x="193" y="577"/>
                  </a:lnTo>
                  <a:lnTo>
                    <a:pt x="196" y="577"/>
                  </a:lnTo>
                  <a:lnTo>
                    <a:pt x="196" y="574"/>
                  </a:lnTo>
                  <a:lnTo>
                    <a:pt x="199" y="574"/>
                  </a:lnTo>
                  <a:lnTo>
                    <a:pt x="201" y="574"/>
                  </a:lnTo>
                  <a:lnTo>
                    <a:pt x="201" y="572"/>
                  </a:lnTo>
                  <a:lnTo>
                    <a:pt x="201" y="574"/>
                  </a:lnTo>
                  <a:lnTo>
                    <a:pt x="201" y="572"/>
                  </a:lnTo>
                  <a:lnTo>
                    <a:pt x="204" y="572"/>
                  </a:lnTo>
                  <a:lnTo>
                    <a:pt x="204" y="574"/>
                  </a:lnTo>
                  <a:lnTo>
                    <a:pt x="207" y="574"/>
                  </a:lnTo>
                  <a:lnTo>
                    <a:pt x="207" y="572"/>
                  </a:lnTo>
                  <a:lnTo>
                    <a:pt x="209" y="572"/>
                  </a:lnTo>
                  <a:lnTo>
                    <a:pt x="207" y="572"/>
                  </a:lnTo>
                  <a:lnTo>
                    <a:pt x="209" y="572"/>
                  </a:lnTo>
                  <a:lnTo>
                    <a:pt x="209" y="569"/>
                  </a:lnTo>
                  <a:lnTo>
                    <a:pt x="212" y="569"/>
                  </a:lnTo>
                  <a:lnTo>
                    <a:pt x="212" y="572"/>
                  </a:lnTo>
                  <a:lnTo>
                    <a:pt x="212" y="569"/>
                  </a:lnTo>
                  <a:lnTo>
                    <a:pt x="214" y="569"/>
                  </a:lnTo>
                  <a:lnTo>
                    <a:pt x="214" y="572"/>
                  </a:lnTo>
                  <a:lnTo>
                    <a:pt x="214" y="569"/>
                  </a:lnTo>
                  <a:lnTo>
                    <a:pt x="217" y="569"/>
                  </a:lnTo>
                  <a:lnTo>
                    <a:pt x="217" y="572"/>
                  </a:lnTo>
                  <a:lnTo>
                    <a:pt x="214" y="572"/>
                  </a:lnTo>
                  <a:lnTo>
                    <a:pt x="217" y="572"/>
                  </a:lnTo>
                  <a:lnTo>
                    <a:pt x="220" y="572"/>
                  </a:lnTo>
                  <a:lnTo>
                    <a:pt x="222" y="572"/>
                  </a:lnTo>
                  <a:lnTo>
                    <a:pt x="222" y="574"/>
                  </a:lnTo>
                  <a:lnTo>
                    <a:pt x="225" y="574"/>
                  </a:lnTo>
                  <a:lnTo>
                    <a:pt x="227" y="574"/>
                  </a:lnTo>
                  <a:lnTo>
                    <a:pt x="230" y="574"/>
                  </a:lnTo>
                  <a:lnTo>
                    <a:pt x="230" y="572"/>
                  </a:lnTo>
                  <a:lnTo>
                    <a:pt x="233" y="572"/>
                  </a:lnTo>
                  <a:lnTo>
                    <a:pt x="233" y="569"/>
                  </a:lnTo>
                  <a:lnTo>
                    <a:pt x="233" y="572"/>
                  </a:lnTo>
                  <a:lnTo>
                    <a:pt x="233" y="569"/>
                  </a:lnTo>
                  <a:lnTo>
                    <a:pt x="233" y="572"/>
                  </a:lnTo>
                  <a:lnTo>
                    <a:pt x="233" y="574"/>
                  </a:lnTo>
                  <a:lnTo>
                    <a:pt x="233" y="577"/>
                  </a:lnTo>
                  <a:lnTo>
                    <a:pt x="233" y="580"/>
                  </a:lnTo>
                  <a:lnTo>
                    <a:pt x="230" y="580"/>
                  </a:lnTo>
                  <a:lnTo>
                    <a:pt x="230" y="582"/>
                  </a:lnTo>
                  <a:lnTo>
                    <a:pt x="233" y="582"/>
                  </a:lnTo>
                  <a:lnTo>
                    <a:pt x="230" y="582"/>
                  </a:lnTo>
                  <a:lnTo>
                    <a:pt x="233" y="582"/>
                  </a:lnTo>
                  <a:lnTo>
                    <a:pt x="235" y="582"/>
                  </a:lnTo>
                  <a:lnTo>
                    <a:pt x="238" y="582"/>
                  </a:lnTo>
                  <a:lnTo>
                    <a:pt x="238" y="585"/>
                  </a:lnTo>
                  <a:lnTo>
                    <a:pt x="240" y="585"/>
                  </a:lnTo>
                  <a:lnTo>
                    <a:pt x="240" y="587"/>
                  </a:lnTo>
                  <a:lnTo>
                    <a:pt x="238" y="587"/>
                  </a:lnTo>
                  <a:lnTo>
                    <a:pt x="238" y="590"/>
                  </a:lnTo>
                  <a:lnTo>
                    <a:pt x="235" y="590"/>
                  </a:lnTo>
                  <a:lnTo>
                    <a:pt x="233" y="590"/>
                  </a:lnTo>
                  <a:lnTo>
                    <a:pt x="233" y="593"/>
                  </a:lnTo>
                  <a:lnTo>
                    <a:pt x="233" y="595"/>
                  </a:lnTo>
                  <a:lnTo>
                    <a:pt x="233" y="600"/>
                  </a:lnTo>
                  <a:lnTo>
                    <a:pt x="230" y="600"/>
                  </a:lnTo>
                  <a:lnTo>
                    <a:pt x="233" y="600"/>
                  </a:lnTo>
                  <a:lnTo>
                    <a:pt x="235" y="600"/>
                  </a:lnTo>
                  <a:lnTo>
                    <a:pt x="235" y="598"/>
                  </a:lnTo>
                  <a:lnTo>
                    <a:pt x="235" y="595"/>
                  </a:lnTo>
                  <a:lnTo>
                    <a:pt x="238" y="595"/>
                  </a:lnTo>
                  <a:lnTo>
                    <a:pt x="240" y="595"/>
                  </a:lnTo>
                  <a:lnTo>
                    <a:pt x="243" y="595"/>
                  </a:lnTo>
                  <a:lnTo>
                    <a:pt x="246" y="595"/>
                  </a:lnTo>
                  <a:lnTo>
                    <a:pt x="246" y="593"/>
                  </a:lnTo>
                  <a:lnTo>
                    <a:pt x="248" y="593"/>
                  </a:lnTo>
                  <a:lnTo>
                    <a:pt x="251" y="593"/>
                  </a:lnTo>
                  <a:lnTo>
                    <a:pt x="251" y="590"/>
                  </a:lnTo>
                  <a:lnTo>
                    <a:pt x="254" y="590"/>
                  </a:lnTo>
                  <a:lnTo>
                    <a:pt x="256" y="590"/>
                  </a:lnTo>
                  <a:lnTo>
                    <a:pt x="256" y="587"/>
                  </a:lnTo>
                  <a:lnTo>
                    <a:pt x="259" y="587"/>
                  </a:lnTo>
                  <a:lnTo>
                    <a:pt x="259" y="585"/>
                  </a:lnTo>
                  <a:lnTo>
                    <a:pt x="259" y="582"/>
                  </a:lnTo>
                  <a:lnTo>
                    <a:pt x="259" y="580"/>
                  </a:lnTo>
                  <a:lnTo>
                    <a:pt x="261" y="580"/>
                  </a:lnTo>
                  <a:lnTo>
                    <a:pt x="261" y="577"/>
                  </a:lnTo>
                  <a:lnTo>
                    <a:pt x="261" y="574"/>
                  </a:lnTo>
                  <a:lnTo>
                    <a:pt x="264" y="574"/>
                  </a:lnTo>
                  <a:lnTo>
                    <a:pt x="264" y="572"/>
                  </a:lnTo>
                  <a:lnTo>
                    <a:pt x="264" y="569"/>
                  </a:lnTo>
                  <a:lnTo>
                    <a:pt x="267" y="569"/>
                  </a:lnTo>
                  <a:lnTo>
                    <a:pt x="267" y="567"/>
                  </a:lnTo>
                  <a:lnTo>
                    <a:pt x="269" y="567"/>
                  </a:lnTo>
                  <a:lnTo>
                    <a:pt x="269" y="564"/>
                  </a:lnTo>
                  <a:lnTo>
                    <a:pt x="272" y="564"/>
                  </a:lnTo>
                  <a:lnTo>
                    <a:pt x="272" y="561"/>
                  </a:lnTo>
                  <a:lnTo>
                    <a:pt x="274" y="561"/>
                  </a:lnTo>
                  <a:lnTo>
                    <a:pt x="274" y="559"/>
                  </a:lnTo>
                  <a:lnTo>
                    <a:pt x="274" y="556"/>
                  </a:lnTo>
                  <a:lnTo>
                    <a:pt x="277" y="556"/>
                  </a:lnTo>
                  <a:lnTo>
                    <a:pt x="277" y="553"/>
                  </a:lnTo>
                  <a:lnTo>
                    <a:pt x="280" y="553"/>
                  </a:lnTo>
                  <a:lnTo>
                    <a:pt x="280" y="551"/>
                  </a:lnTo>
                  <a:lnTo>
                    <a:pt x="282" y="548"/>
                  </a:lnTo>
                  <a:lnTo>
                    <a:pt x="282" y="546"/>
                  </a:lnTo>
                  <a:lnTo>
                    <a:pt x="282" y="543"/>
                  </a:lnTo>
                  <a:lnTo>
                    <a:pt x="285" y="543"/>
                  </a:lnTo>
                  <a:lnTo>
                    <a:pt x="285" y="540"/>
                  </a:lnTo>
                  <a:lnTo>
                    <a:pt x="287" y="540"/>
                  </a:lnTo>
                  <a:lnTo>
                    <a:pt x="287" y="538"/>
                  </a:lnTo>
                  <a:lnTo>
                    <a:pt x="290" y="535"/>
                  </a:lnTo>
                  <a:lnTo>
                    <a:pt x="290" y="533"/>
                  </a:lnTo>
                  <a:lnTo>
                    <a:pt x="293" y="533"/>
                  </a:lnTo>
                  <a:lnTo>
                    <a:pt x="293" y="530"/>
                  </a:lnTo>
                  <a:lnTo>
                    <a:pt x="293" y="527"/>
                  </a:lnTo>
                  <a:lnTo>
                    <a:pt x="293" y="525"/>
                  </a:lnTo>
                  <a:lnTo>
                    <a:pt x="293" y="522"/>
                  </a:lnTo>
                  <a:lnTo>
                    <a:pt x="293" y="520"/>
                  </a:lnTo>
                  <a:lnTo>
                    <a:pt x="295" y="517"/>
                  </a:lnTo>
                  <a:lnTo>
                    <a:pt x="295" y="514"/>
                  </a:lnTo>
                  <a:lnTo>
                    <a:pt x="298" y="514"/>
                  </a:lnTo>
                  <a:lnTo>
                    <a:pt x="298" y="512"/>
                  </a:lnTo>
                  <a:lnTo>
                    <a:pt x="301" y="512"/>
                  </a:lnTo>
                  <a:lnTo>
                    <a:pt x="301" y="509"/>
                  </a:lnTo>
                  <a:lnTo>
                    <a:pt x="298" y="509"/>
                  </a:lnTo>
                  <a:lnTo>
                    <a:pt x="301" y="509"/>
                  </a:lnTo>
                  <a:lnTo>
                    <a:pt x="301" y="506"/>
                  </a:lnTo>
                  <a:lnTo>
                    <a:pt x="303" y="506"/>
                  </a:lnTo>
                  <a:lnTo>
                    <a:pt x="306" y="506"/>
                  </a:lnTo>
                  <a:lnTo>
                    <a:pt x="306" y="504"/>
                  </a:lnTo>
                  <a:lnTo>
                    <a:pt x="308" y="504"/>
                  </a:lnTo>
                  <a:lnTo>
                    <a:pt x="308" y="501"/>
                  </a:lnTo>
                  <a:lnTo>
                    <a:pt x="311" y="501"/>
                  </a:lnTo>
                  <a:lnTo>
                    <a:pt x="311" y="499"/>
                  </a:lnTo>
                  <a:lnTo>
                    <a:pt x="314" y="499"/>
                  </a:lnTo>
                  <a:lnTo>
                    <a:pt x="316" y="499"/>
                  </a:lnTo>
                  <a:lnTo>
                    <a:pt x="319" y="499"/>
                  </a:lnTo>
                  <a:lnTo>
                    <a:pt x="319" y="501"/>
                  </a:lnTo>
                  <a:lnTo>
                    <a:pt x="321" y="501"/>
                  </a:lnTo>
                  <a:lnTo>
                    <a:pt x="324" y="501"/>
                  </a:lnTo>
                  <a:lnTo>
                    <a:pt x="327" y="501"/>
                  </a:lnTo>
                  <a:lnTo>
                    <a:pt x="329" y="501"/>
                  </a:lnTo>
                  <a:lnTo>
                    <a:pt x="329" y="504"/>
                  </a:lnTo>
                  <a:lnTo>
                    <a:pt x="332" y="504"/>
                  </a:lnTo>
                  <a:lnTo>
                    <a:pt x="334" y="504"/>
                  </a:lnTo>
                  <a:lnTo>
                    <a:pt x="337" y="504"/>
                  </a:lnTo>
                  <a:lnTo>
                    <a:pt x="340" y="504"/>
                  </a:lnTo>
                  <a:lnTo>
                    <a:pt x="340" y="501"/>
                  </a:lnTo>
                  <a:lnTo>
                    <a:pt x="342" y="501"/>
                  </a:lnTo>
                  <a:lnTo>
                    <a:pt x="345" y="501"/>
                  </a:lnTo>
                  <a:lnTo>
                    <a:pt x="347" y="501"/>
                  </a:lnTo>
                  <a:lnTo>
                    <a:pt x="347" y="499"/>
                  </a:lnTo>
                  <a:lnTo>
                    <a:pt x="350" y="499"/>
                  </a:lnTo>
                  <a:lnTo>
                    <a:pt x="353" y="499"/>
                  </a:lnTo>
                  <a:lnTo>
                    <a:pt x="353" y="496"/>
                  </a:lnTo>
                  <a:lnTo>
                    <a:pt x="355" y="496"/>
                  </a:lnTo>
                  <a:lnTo>
                    <a:pt x="358" y="496"/>
                  </a:lnTo>
                  <a:lnTo>
                    <a:pt x="361" y="496"/>
                  </a:lnTo>
                  <a:lnTo>
                    <a:pt x="361" y="493"/>
                  </a:lnTo>
                  <a:lnTo>
                    <a:pt x="363" y="493"/>
                  </a:lnTo>
                  <a:lnTo>
                    <a:pt x="363" y="491"/>
                  </a:lnTo>
                  <a:lnTo>
                    <a:pt x="366" y="491"/>
                  </a:lnTo>
                  <a:lnTo>
                    <a:pt x="366" y="488"/>
                  </a:lnTo>
                  <a:lnTo>
                    <a:pt x="368" y="488"/>
                  </a:lnTo>
                  <a:lnTo>
                    <a:pt x="371" y="488"/>
                  </a:lnTo>
                  <a:lnTo>
                    <a:pt x="374" y="488"/>
                  </a:lnTo>
                  <a:lnTo>
                    <a:pt x="376" y="488"/>
                  </a:lnTo>
                  <a:lnTo>
                    <a:pt x="379" y="488"/>
                  </a:lnTo>
                  <a:lnTo>
                    <a:pt x="381" y="488"/>
                  </a:lnTo>
                  <a:lnTo>
                    <a:pt x="381" y="486"/>
                  </a:lnTo>
                  <a:lnTo>
                    <a:pt x="384" y="486"/>
                  </a:lnTo>
                  <a:lnTo>
                    <a:pt x="387" y="486"/>
                  </a:lnTo>
                  <a:lnTo>
                    <a:pt x="387" y="483"/>
                  </a:lnTo>
                  <a:lnTo>
                    <a:pt x="389" y="483"/>
                  </a:lnTo>
                  <a:lnTo>
                    <a:pt x="392" y="483"/>
                  </a:lnTo>
                  <a:lnTo>
                    <a:pt x="392" y="480"/>
                  </a:lnTo>
                  <a:lnTo>
                    <a:pt x="394" y="480"/>
                  </a:lnTo>
                  <a:lnTo>
                    <a:pt x="394" y="478"/>
                  </a:lnTo>
                  <a:lnTo>
                    <a:pt x="397" y="478"/>
                  </a:lnTo>
                  <a:lnTo>
                    <a:pt x="397" y="475"/>
                  </a:lnTo>
                  <a:lnTo>
                    <a:pt x="400" y="475"/>
                  </a:lnTo>
                  <a:lnTo>
                    <a:pt x="400" y="473"/>
                  </a:lnTo>
                  <a:lnTo>
                    <a:pt x="400" y="470"/>
                  </a:lnTo>
                  <a:lnTo>
                    <a:pt x="402" y="470"/>
                  </a:lnTo>
                  <a:lnTo>
                    <a:pt x="405" y="470"/>
                  </a:lnTo>
                  <a:lnTo>
                    <a:pt x="405" y="467"/>
                  </a:lnTo>
                  <a:lnTo>
                    <a:pt x="405" y="465"/>
                  </a:lnTo>
                  <a:lnTo>
                    <a:pt x="405" y="467"/>
                  </a:lnTo>
                  <a:lnTo>
                    <a:pt x="408" y="467"/>
                  </a:lnTo>
                  <a:lnTo>
                    <a:pt x="408" y="465"/>
                  </a:lnTo>
                  <a:lnTo>
                    <a:pt x="408" y="467"/>
                  </a:lnTo>
                  <a:lnTo>
                    <a:pt x="410" y="467"/>
                  </a:lnTo>
                  <a:lnTo>
                    <a:pt x="410" y="465"/>
                  </a:lnTo>
                  <a:lnTo>
                    <a:pt x="410" y="467"/>
                  </a:lnTo>
                  <a:lnTo>
                    <a:pt x="410" y="465"/>
                  </a:lnTo>
                  <a:lnTo>
                    <a:pt x="410" y="467"/>
                  </a:lnTo>
                  <a:lnTo>
                    <a:pt x="413" y="467"/>
                  </a:lnTo>
                  <a:lnTo>
                    <a:pt x="413" y="470"/>
                  </a:lnTo>
                  <a:lnTo>
                    <a:pt x="415" y="470"/>
                  </a:lnTo>
                  <a:lnTo>
                    <a:pt x="415" y="473"/>
                  </a:lnTo>
                  <a:lnTo>
                    <a:pt x="418" y="473"/>
                  </a:lnTo>
                  <a:lnTo>
                    <a:pt x="418" y="475"/>
                  </a:lnTo>
                  <a:lnTo>
                    <a:pt x="418" y="478"/>
                  </a:lnTo>
                  <a:lnTo>
                    <a:pt x="415" y="480"/>
                  </a:lnTo>
                  <a:lnTo>
                    <a:pt x="415" y="483"/>
                  </a:lnTo>
                  <a:lnTo>
                    <a:pt x="415" y="486"/>
                  </a:lnTo>
                  <a:lnTo>
                    <a:pt x="415" y="488"/>
                  </a:lnTo>
                  <a:lnTo>
                    <a:pt x="418" y="488"/>
                  </a:lnTo>
                  <a:lnTo>
                    <a:pt x="418" y="491"/>
                  </a:lnTo>
                  <a:lnTo>
                    <a:pt x="421" y="491"/>
                  </a:lnTo>
                  <a:lnTo>
                    <a:pt x="421" y="493"/>
                  </a:lnTo>
                  <a:lnTo>
                    <a:pt x="423" y="493"/>
                  </a:lnTo>
                  <a:lnTo>
                    <a:pt x="426" y="493"/>
                  </a:lnTo>
                  <a:lnTo>
                    <a:pt x="426" y="496"/>
                  </a:lnTo>
                  <a:lnTo>
                    <a:pt x="428" y="496"/>
                  </a:lnTo>
                  <a:lnTo>
                    <a:pt x="431" y="496"/>
                  </a:lnTo>
                  <a:lnTo>
                    <a:pt x="431" y="499"/>
                  </a:lnTo>
                  <a:lnTo>
                    <a:pt x="434" y="499"/>
                  </a:lnTo>
                  <a:lnTo>
                    <a:pt x="434" y="501"/>
                  </a:lnTo>
                  <a:lnTo>
                    <a:pt x="436" y="501"/>
                  </a:lnTo>
                  <a:lnTo>
                    <a:pt x="436" y="504"/>
                  </a:lnTo>
                  <a:lnTo>
                    <a:pt x="439" y="504"/>
                  </a:lnTo>
                  <a:lnTo>
                    <a:pt x="439" y="501"/>
                  </a:lnTo>
                  <a:lnTo>
                    <a:pt x="441" y="501"/>
                  </a:lnTo>
                  <a:lnTo>
                    <a:pt x="444" y="501"/>
                  </a:lnTo>
                  <a:lnTo>
                    <a:pt x="444" y="504"/>
                  </a:lnTo>
                  <a:lnTo>
                    <a:pt x="447" y="504"/>
                  </a:lnTo>
                  <a:lnTo>
                    <a:pt x="444" y="504"/>
                  </a:lnTo>
                  <a:lnTo>
                    <a:pt x="444" y="501"/>
                  </a:lnTo>
                  <a:lnTo>
                    <a:pt x="444" y="499"/>
                  </a:lnTo>
                  <a:lnTo>
                    <a:pt x="447" y="499"/>
                  </a:lnTo>
                  <a:lnTo>
                    <a:pt x="447" y="496"/>
                  </a:lnTo>
                  <a:lnTo>
                    <a:pt x="447" y="493"/>
                  </a:lnTo>
                  <a:lnTo>
                    <a:pt x="447" y="491"/>
                  </a:lnTo>
                  <a:lnTo>
                    <a:pt x="447" y="488"/>
                  </a:lnTo>
                  <a:lnTo>
                    <a:pt x="447" y="486"/>
                  </a:lnTo>
                  <a:lnTo>
                    <a:pt x="447" y="483"/>
                  </a:lnTo>
                  <a:lnTo>
                    <a:pt x="447" y="480"/>
                  </a:lnTo>
                  <a:lnTo>
                    <a:pt x="449" y="483"/>
                  </a:lnTo>
                  <a:lnTo>
                    <a:pt x="449" y="480"/>
                  </a:lnTo>
                  <a:lnTo>
                    <a:pt x="449" y="478"/>
                  </a:lnTo>
                  <a:lnTo>
                    <a:pt x="449" y="475"/>
                  </a:lnTo>
                  <a:lnTo>
                    <a:pt x="449" y="473"/>
                  </a:lnTo>
                  <a:lnTo>
                    <a:pt x="447" y="473"/>
                  </a:lnTo>
                  <a:lnTo>
                    <a:pt x="447" y="470"/>
                  </a:lnTo>
                  <a:lnTo>
                    <a:pt x="447" y="467"/>
                  </a:lnTo>
                  <a:lnTo>
                    <a:pt x="444" y="467"/>
                  </a:lnTo>
                  <a:lnTo>
                    <a:pt x="441" y="467"/>
                  </a:lnTo>
                  <a:lnTo>
                    <a:pt x="441" y="465"/>
                  </a:lnTo>
                  <a:lnTo>
                    <a:pt x="439" y="462"/>
                  </a:lnTo>
                  <a:lnTo>
                    <a:pt x="436" y="462"/>
                  </a:lnTo>
                  <a:lnTo>
                    <a:pt x="436" y="459"/>
                  </a:lnTo>
                  <a:lnTo>
                    <a:pt x="434" y="459"/>
                  </a:lnTo>
                  <a:lnTo>
                    <a:pt x="434" y="457"/>
                  </a:lnTo>
                  <a:lnTo>
                    <a:pt x="431" y="457"/>
                  </a:lnTo>
                  <a:lnTo>
                    <a:pt x="431" y="454"/>
                  </a:lnTo>
                  <a:lnTo>
                    <a:pt x="431" y="452"/>
                  </a:lnTo>
                  <a:lnTo>
                    <a:pt x="428" y="452"/>
                  </a:lnTo>
                  <a:lnTo>
                    <a:pt x="428" y="449"/>
                  </a:lnTo>
                  <a:lnTo>
                    <a:pt x="428" y="446"/>
                  </a:lnTo>
                  <a:lnTo>
                    <a:pt x="428" y="444"/>
                  </a:lnTo>
                  <a:lnTo>
                    <a:pt x="428" y="441"/>
                  </a:lnTo>
                  <a:lnTo>
                    <a:pt x="431" y="441"/>
                  </a:lnTo>
                  <a:lnTo>
                    <a:pt x="431" y="439"/>
                  </a:lnTo>
                  <a:lnTo>
                    <a:pt x="431" y="436"/>
                  </a:lnTo>
                  <a:lnTo>
                    <a:pt x="428" y="436"/>
                  </a:lnTo>
                  <a:lnTo>
                    <a:pt x="431" y="436"/>
                  </a:lnTo>
                  <a:lnTo>
                    <a:pt x="431" y="433"/>
                  </a:lnTo>
                  <a:lnTo>
                    <a:pt x="431" y="431"/>
                  </a:lnTo>
                  <a:lnTo>
                    <a:pt x="434" y="431"/>
                  </a:lnTo>
                  <a:lnTo>
                    <a:pt x="434" y="428"/>
                  </a:lnTo>
                  <a:lnTo>
                    <a:pt x="434" y="425"/>
                  </a:lnTo>
                  <a:lnTo>
                    <a:pt x="436" y="425"/>
                  </a:lnTo>
                  <a:lnTo>
                    <a:pt x="434" y="425"/>
                  </a:lnTo>
                  <a:lnTo>
                    <a:pt x="434" y="423"/>
                  </a:lnTo>
                  <a:lnTo>
                    <a:pt x="436" y="423"/>
                  </a:lnTo>
                  <a:lnTo>
                    <a:pt x="434" y="423"/>
                  </a:lnTo>
                  <a:lnTo>
                    <a:pt x="436" y="423"/>
                  </a:lnTo>
                  <a:lnTo>
                    <a:pt x="436" y="420"/>
                  </a:lnTo>
                  <a:lnTo>
                    <a:pt x="436" y="418"/>
                  </a:lnTo>
                  <a:lnTo>
                    <a:pt x="439" y="418"/>
                  </a:lnTo>
                  <a:lnTo>
                    <a:pt x="439" y="415"/>
                  </a:lnTo>
                  <a:lnTo>
                    <a:pt x="439" y="418"/>
                  </a:lnTo>
                  <a:lnTo>
                    <a:pt x="441" y="418"/>
                  </a:lnTo>
                  <a:lnTo>
                    <a:pt x="441" y="415"/>
                  </a:lnTo>
                  <a:lnTo>
                    <a:pt x="444" y="415"/>
                  </a:lnTo>
                  <a:lnTo>
                    <a:pt x="447" y="415"/>
                  </a:lnTo>
                  <a:lnTo>
                    <a:pt x="449" y="415"/>
                  </a:lnTo>
                  <a:lnTo>
                    <a:pt x="449" y="412"/>
                  </a:lnTo>
                  <a:lnTo>
                    <a:pt x="452" y="412"/>
                  </a:lnTo>
                  <a:lnTo>
                    <a:pt x="455" y="412"/>
                  </a:lnTo>
                  <a:lnTo>
                    <a:pt x="457" y="410"/>
                  </a:lnTo>
                  <a:lnTo>
                    <a:pt x="460" y="410"/>
                  </a:lnTo>
                  <a:lnTo>
                    <a:pt x="460" y="407"/>
                  </a:lnTo>
                  <a:lnTo>
                    <a:pt x="462" y="407"/>
                  </a:lnTo>
                  <a:lnTo>
                    <a:pt x="465" y="407"/>
                  </a:lnTo>
                  <a:lnTo>
                    <a:pt x="465" y="405"/>
                  </a:lnTo>
                  <a:lnTo>
                    <a:pt x="468" y="405"/>
                  </a:lnTo>
                  <a:lnTo>
                    <a:pt x="470" y="405"/>
                  </a:lnTo>
                  <a:lnTo>
                    <a:pt x="470" y="402"/>
                  </a:lnTo>
                  <a:lnTo>
                    <a:pt x="473" y="399"/>
                  </a:lnTo>
                  <a:lnTo>
                    <a:pt x="475" y="399"/>
                  </a:lnTo>
                  <a:lnTo>
                    <a:pt x="478" y="399"/>
                  </a:lnTo>
                  <a:lnTo>
                    <a:pt x="481" y="399"/>
                  </a:lnTo>
                  <a:lnTo>
                    <a:pt x="481" y="397"/>
                  </a:lnTo>
                  <a:lnTo>
                    <a:pt x="483" y="397"/>
                  </a:lnTo>
                  <a:lnTo>
                    <a:pt x="486" y="397"/>
                  </a:lnTo>
                  <a:lnTo>
                    <a:pt x="486" y="394"/>
                  </a:lnTo>
                  <a:lnTo>
                    <a:pt x="488" y="394"/>
                  </a:lnTo>
                  <a:lnTo>
                    <a:pt x="488" y="392"/>
                  </a:lnTo>
                  <a:lnTo>
                    <a:pt x="491" y="392"/>
                  </a:lnTo>
                  <a:lnTo>
                    <a:pt x="491" y="389"/>
                  </a:lnTo>
                  <a:lnTo>
                    <a:pt x="494" y="386"/>
                  </a:lnTo>
                  <a:lnTo>
                    <a:pt x="494" y="389"/>
                  </a:lnTo>
                  <a:lnTo>
                    <a:pt x="494" y="392"/>
                  </a:lnTo>
                  <a:lnTo>
                    <a:pt x="496" y="392"/>
                  </a:lnTo>
                  <a:lnTo>
                    <a:pt x="496" y="394"/>
                  </a:lnTo>
                  <a:lnTo>
                    <a:pt x="496" y="392"/>
                  </a:lnTo>
                  <a:lnTo>
                    <a:pt x="494" y="392"/>
                  </a:lnTo>
                  <a:lnTo>
                    <a:pt x="494" y="389"/>
                  </a:lnTo>
                  <a:lnTo>
                    <a:pt x="494" y="386"/>
                  </a:lnTo>
                  <a:lnTo>
                    <a:pt x="496" y="384"/>
                  </a:lnTo>
                  <a:lnTo>
                    <a:pt x="499" y="384"/>
                  </a:lnTo>
                  <a:lnTo>
                    <a:pt x="499" y="381"/>
                  </a:lnTo>
                  <a:lnTo>
                    <a:pt x="501" y="381"/>
                  </a:lnTo>
                  <a:lnTo>
                    <a:pt x="501" y="378"/>
                  </a:lnTo>
                  <a:lnTo>
                    <a:pt x="501" y="376"/>
                  </a:lnTo>
                  <a:lnTo>
                    <a:pt x="501" y="373"/>
                  </a:lnTo>
                  <a:lnTo>
                    <a:pt x="499" y="373"/>
                  </a:lnTo>
                  <a:lnTo>
                    <a:pt x="501" y="373"/>
                  </a:lnTo>
                  <a:lnTo>
                    <a:pt x="501" y="371"/>
                  </a:lnTo>
                  <a:lnTo>
                    <a:pt x="504" y="371"/>
                  </a:lnTo>
                  <a:lnTo>
                    <a:pt x="504" y="368"/>
                  </a:lnTo>
                  <a:lnTo>
                    <a:pt x="501" y="368"/>
                  </a:lnTo>
                  <a:lnTo>
                    <a:pt x="504" y="368"/>
                  </a:lnTo>
                  <a:lnTo>
                    <a:pt x="504" y="365"/>
                  </a:lnTo>
                  <a:lnTo>
                    <a:pt x="501" y="365"/>
                  </a:lnTo>
                  <a:lnTo>
                    <a:pt x="501" y="363"/>
                  </a:lnTo>
                  <a:lnTo>
                    <a:pt x="499" y="363"/>
                  </a:lnTo>
                  <a:lnTo>
                    <a:pt x="501" y="363"/>
                  </a:lnTo>
                  <a:lnTo>
                    <a:pt x="499" y="363"/>
                  </a:lnTo>
                  <a:lnTo>
                    <a:pt x="499" y="360"/>
                  </a:lnTo>
                  <a:lnTo>
                    <a:pt x="501" y="360"/>
                  </a:lnTo>
                  <a:lnTo>
                    <a:pt x="499" y="360"/>
                  </a:lnTo>
                  <a:lnTo>
                    <a:pt x="499" y="358"/>
                  </a:lnTo>
                  <a:lnTo>
                    <a:pt x="499" y="355"/>
                  </a:lnTo>
                  <a:lnTo>
                    <a:pt x="499" y="352"/>
                  </a:lnTo>
                  <a:lnTo>
                    <a:pt x="501" y="352"/>
                  </a:lnTo>
                  <a:lnTo>
                    <a:pt x="501" y="350"/>
                  </a:lnTo>
                  <a:lnTo>
                    <a:pt x="504" y="350"/>
                  </a:lnTo>
                  <a:lnTo>
                    <a:pt x="504" y="347"/>
                  </a:lnTo>
                  <a:lnTo>
                    <a:pt x="504" y="345"/>
                  </a:lnTo>
                  <a:lnTo>
                    <a:pt x="504" y="342"/>
                  </a:lnTo>
                  <a:lnTo>
                    <a:pt x="504" y="339"/>
                  </a:lnTo>
                  <a:lnTo>
                    <a:pt x="507" y="339"/>
                  </a:lnTo>
                  <a:lnTo>
                    <a:pt x="504" y="339"/>
                  </a:lnTo>
                  <a:lnTo>
                    <a:pt x="507" y="339"/>
                  </a:lnTo>
                  <a:lnTo>
                    <a:pt x="507" y="337"/>
                  </a:lnTo>
                  <a:lnTo>
                    <a:pt x="507" y="334"/>
                  </a:lnTo>
                  <a:lnTo>
                    <a:pt x="507" y="331"/>
                  </a:lnTo>
                  <a:lnTo>
                    <a:pt x="504" y="331"/>
                  </a:lnTo>
                  <a:lnTo>
                    <a:pt x="504" y="334"/>
                  </a:lnTo>
                  <a:lnTo>
                    <a:pt x="504" y="331"/>
                  </a:lnTo>
                  <a:lnTo>
                    <a:pt x="501" y="331"/>
                  </a:lnTo>
                  <a:lnTo>
                    <a:pt x="504" y="331"/>
                  </a:lnTo>
                  <a:lnTo>
                    <a:pt x="504" y="329"/>
                  </a:lnTo>
                  <a:lnTo>
                    <a:pt x="501" y="329"/>
                  </a:lnTo>
                  <a:lnTo>
                    <a:pt x="504" y="329"/>
                  </a:lnTo>
                  <a:lnTo>
                    <a:pt x="504" y="326"/>
                  </a:lnTo>
                  <a:lnTo>
                    <a:pt x="507" y="326"/>
                  </a:lnTo>
                  <a:lnTo>
                    <a:pt x="507" y="324"/>
                  </a:lnTo>
                  <a:lnTo>
                    <a:pt x="504" y="324"/>
                  </a:lnTo>
                  <a:lnTo>
                    <a:pt x="507" y="324"/>
                  </a:lnTo>
                  <a:lnTo>
                    <a:pt x="507" y="321"/>
                  </a:lnTo>
                  <a:lnTo>
                    <a:pt x="507" y="318"/>
                  </a:lnTo>
                  <a:lnTo>
                    <a:pt x="509" y="318"/>
                  </a:lnTo>
                  <a:lnTo>
                    <a:pt x="512" y="316"/>
                  </a:lnTo>
                  <a:lnTo>
                    <a:pt x="515" y="316"/>
                  </a:lnTo>
                  <a:lnTo>
                    <a:pt x="517" y="316"/>
                  </a:lnTo>
                  <a:lnTo>
                    <a:pt x="517" y="313"/>
                  </a:lnTo>
                  <a:lnTo>
                    <a:pt x="520" y="313"/>
                  </a:lnTo>
                  <a:lnTo>
                    <a:pt x="520" y="311"/>
                  </a:lnTo>
                  <a:lnTo>
                    <a:pt x="522" y="311"/>
                  </a:lnTo>
                  <a:lnTo>
                    <a:pt x="522" y="308"/>
                  </a:lnTo>
                  <a:lnTo>
                    <a:pt x="522" y="305"/>
                  </a:lnTo>
                  <a:lnTo>
                    <a:pt x="522" y="303"/>
                  </a:lnTo>
                  <a:lnTo>
                    <a:pt x="520" y="303"/>
                  </a:lnTo>
                  <a:lnTo>
                    <a:pt x="522" y="303"/>
                  </a:lnTo>
                  <a:lnTo>
                    <a:pt x="520" y="303"/>
                  </a:lnTo>
                  <a:lnTo>
                    <a:pt x="520" y="300"/>
                  </a:lnTo>
                  <a:lnTo>
                    <a:pt x="520" y="297"/>
                  </a:lnTo>
                  <a:lnTo>
                    <a:pt x="520" y="295"/>
                  </a:lnTo>
                  <a:lnTo>
                    <a:pt x="522" y="295"/>
                  </a:lnTo>
                  <a:lnTo>
                    <a:pt x="522" y="292"/>
                  </a:lnTo>
                  <a:lnTo>
                    <a:pt x="525" y="292"/>
                  </a:lnTo>
                  <a:lnTo>
                    <a:pt x="525" y="295"/>
                  </a:lnTo>
                  <a:lnTo>
                    <a:pt x="528" y="295"/>
                  </a:lnTo>
                  <a:lnTo>
                    <a:pt x="528" y="297"/>
                  </a:lnTo>
                  <a:lnTo>
                    <a:pt x="530" y="297"/>
                  </a:lnTo>
                  <a:lnTo>
                    <a:pt x="530" y="300"/>
                  </a:lnTo>
                  <a:lnTo>
                    <a:pt x="533" y="300"/>
                  </a:lnTo>
                  <a:lnTo>
                    <a:pt x="535" y="300"/>
                  </a:lnTo>
                  <a:lnTo>
                    <a:pt x="538" y="300"/>
                  </a:lnTo>
                  <a:lnTo>
                    <a:pt x="538" y="297"/>
                  </a:lnTo>
                  <a:lnTo>
                    <a:pt x="541" y="297"/>
                  </a:lnTo>
                  <a:lnTo>
                    <a:pt x="543" y="297"/>
                  </a:lnTo>
                  <a:lnTo>
                    <a:pt x="543" y="295"/>
                  </a:lnTo>
                  <a:lnTo>
                    <a:pt x="546" y="295"/>
                  </a:lnTo>
                  <a:lnTo>
                    <a:pt x="546" y="292"/>
                  </a:lnTo>
                  <a:lnTo>
                    <a:pt x="546" y="295"/>
                  </a:lnTo>
                  <a:lnTo>
                    <a:pt x="548" y="295"/>
                  </a:lnTo>
                  <a:lnTo>
                    <a:pt x="551" y="295"/>
                  </a:lnTo>
                  <a:lnTo>
                    <a:pt x="548" y="295"/>
                  </a:lnTo>
                  <a:lnTo>
                    <a:pt x="548" y="297"/>
                  </a:lnTo>
                  <a:lnTo>
                    <a:pt x="551" y="297"/>
                  </a:lnTo>
                  <a:lnTo>
                    <a:pt x="548" y="297"/>
                  </a:lnTo>
                  <a:lnTo>
                    <a:pt x="548" y="300"/>
                  </a:lnTo>
                  <a:lnTo>
                    <a:pt x="551" y="300"/>
                  </a:lnTo>
                  <a:lnTo>
                    <a:pt x="551" y="297"/>
                  </a:lnTo>
                  <a:lnTo>
                    <a:pt x="554" y="297"/>
                  </a:lnTo>
                  <a:lnTo>
                    <a:pt x="551" y="297"/>
                  </a:lnTo>
                  <a:lnTo>
                    <a:pt x="551" y="300"/>
                  </a:lnTo>
                  <a:lnTo>
                    <a:pt x="548" y="300"/>
                  </a:lnTo>
                  <a:lnTo>
                    <a:pt x="548" y="303"/>
                  </a:lnTo>
                  <a:lnTo>
                    <a:pt x="551" y="303"/>
                  </a:lnTo>
                  <a:lnTo>
                    <a:pt x="548" y="303"/>
                  </a:lnTo>
                  <a:lnTo>
                    <a:pt x="548" y="305"/>
                  </a:lnTo>
                  <a:lnTo>
                    <a:pt x="551" y="305"/>
                  </a:lnTo>
                  <a:lnTo>
                    <a:pt x="551" y="308"/>
                  </a:lnTo>
                  <a:lnTo>
                    <a:pt x="551" y="311"/>
                  </a:lnTo>
                  <a:lnTo>
                    <a:pt x="554" y="311"/>
                  </a:lnTo>
                  <a:lnTo>
                    <a:pt x="556" y="311"/>
                  </a:lnTo>
                  <a:lnTo>
                    <a:pt x="554" y="311"/>
                  </a:lnTo>
                  <a:lnTo>
                    <a:pt x="556" y="311"/>
                  </a:lnTo>
                  <a:lnTo>
                    <a:pt x="556" y="313"/>
                  </a:lnTo>
                  <a:lnTo>
                    <a:pt x="559" y="313"/>
                  </a:lnTo>
                  <a:lnTo>
                    <a:pt x="562" y="313"/>
                  </a:lnTo>
                  <a:lnTo>
                    <a:pt x="564" y="313"/>
                  </a:lnTo>
                  <a:lnTo>
                    <a:pt x="564" y="316"/>
                  </a:lnTo>
                  <a:lnTo>
                    <a:pt x="567" y="316"/>
                  </a:lnTo>
                  <a:lnTo>
                    <a:pt x="569" y="316"/>
                  </a:lnTo>
                  <a:lnTo>
                    <a:pt x="567" y="316"/>
                  </a:lnTo>
                  <a:lnTo>
                    <a:pt x="567" y="313"/>
                  </a:lnTo>
                  <a:lnTo>
                    <a:pt x="569" y="313"/>
                  </a:lnTo>
                  <a:lnTo>
                    <a:pt x="569" y="311"/>
                  </a:lnTo>
                  <a:lnTo>
                    <a:pt x="572" y="311"/>
                  </a:lnTo>
                  <a:lnTo>
                    <a:pt x="575" y="311"/>
                  </a:lnTo>
                  <a:lnTo>
                    <a:pt x="575" y="308"/>
                  </a:lnTo>
                  <a:lnTo>
                    <a:pt x="575" y="305"/>
                  </a:lnTo>
                  <a:lnTo>
                    <a:pt x="572" y="305"/>
                  </a:lnTo>
                  <a:lnTo>
                    <a:pt x="575" y="305"/>
                  </a:lnTo>
                  <a:lnTo>
                    <a:pt x="575" y="303"/>
                  </a:lnTo>
                  <a:lnTo>
                    <a:pt x="575" y="300"/>
                  </a:lnTo>
                  <a:lnTo>
                    <a:pt x="577" y="300"/>
                  </a:lnTo>
                  <a:lnTo>
                    <a:pt x="580" y="300"/>
                  </a:lnTo>
                  <a:lnTo>
                    <a:pt x="580" y="297"/>
                  </a:lnTo>
                  <a:lnTo>
                    <a:pt x="582" y="297"/>
                  </a:lnTo>
                  <a:lnTo>
                    <a:pt x="582" y="295"/>
                  </a:lnTo>
                  <a:lnTo>
                    <a:pt x="585" y="295"/>
                  </a:lnTo>
                  <a:lnTo>
                    <a:pt x="585" y="292"/>
                  </a:lnTo>
                  <a:lnTo>
                    <a:pt x="588" y="292"/>
                  </a:lnTo>
                  <a:lnTo>
                    <a:pt x="588" y="290"/>
                  </a:lnTo>
                  <a:lnTo>
                    <a:pt x="585" y="290"/>
                  </a:lnTo>
                  <a:lnTo>
                    <a:pt x="585" y="287"/>
                  </a:lnTo>
                  <a:lnTo>
                    <a:pt x="588" y="287"/>
                  </a:lnTo>
                  <a:lnTo>
                    <a:pt x="585" y="287"/>
                  </a:lnTo>
                  <a:lnTo>
                    <a:pt x="585" y="284"/>
                  </a:lnTo>
                  <a:lnTo>
                    <a:pt x="585" y="282"/>
                  </a:lnTo>
                  <a:lnTo>
                    <a:pt x="588" y="282"/>
                  </a:lnTo>
                  <a:lnTo>
                    <a:pt x="585" y="274"/>
                  </a:lnTo>
                  <a:lnTo>
                    <a:pt x="588" y="274"/>
                  </a:lnTo>
                  <a:lnTo>
                    <a:pt x="585" y="274"/>
                  </a:lnTo>
                  <a:lnTo>
                    <a:pt x="588" y="279"/>
                  </a:lnTo>
                  <a:lnTo>
                    <a:pt x="588" y="282"/>
                  </a:lnTo>
                  <a:lnTo>
                    <a:pt x="588" y="279"/>
                  </a:lnTo>
                  <a:lnTo>
                    <a:pt x="590" y="279"/>
                  </a:lnTo>
                  <a:lnTo>
                    <a:pt x="593" y="279"/>
                  </a:lnTo>
                  <a:lnTo>
                    <a:pt x="595" y="279"/>
                  </a:lnTo>
                  <a:lnTo>
                    <a:pt x="593" y="279"/>
                  </a:lnTo>
                  <a:lnTo>
                    <a:pt x="593" y="282"/>
                  </a:lnTo>
                  <a:lnTo>
                    <a:pt x="595" y="282"/>
                  </a:lnTo>
                  <a:lnTo>
                    <a:pt x="595" y="284"/>
                  </a:lnTo>
                  <a:lnTo>
                    <a:pt x="598" y="284"/>
                  </a:lnTo>
                  <a:lnTo>
                    <a:pt x="598" y="287"/>
                  </a:lnTo>
                  <a:lnTo>
                    <a:pt x="598" y="284"/>
                  </a:lnTo>
                  <a:lnTo>
                    <a:pt x="598" y="287"/>
                  </a:lnTo>
                  <a:lnTo>
                    <a:pt x="601" y="287"/>
                  </a:lnTo>
                  <a:lnTo>
                    <a:pt x="603" y="284"/>
                  </a:lnTo>
                  <a:lnTo>
                    <a:pt x="606" y="284"/>
                  </a:lnTo>
                  <a:lnTo>
                    <a:pt x="609" y="284"/>
                  </a:lnTo>
                  <a:lnTo>
                    <a:pt x="606" y="284"/>
                  </a:lnTo>
                  <a:lnTo>
                    <a:pt x="609" y="284"/>
                  </a:lnTo>
                  <a:lnTo>
                    <a:pt x="609" y="287"/>
                  </a:lnTo>
                  <a:lnTo>
                    <a:pt x="609" y="284"/>
                  </a:lnTo>
                  <a:lnTo>
                    <a:pt x="609" y="287"/>
                  </a:lnTo>
                  <a:lnTo>
                    <a:pt x="611" y="287"/>
                  </a:lnTo>
                  <a:lnTo>
                    <a:pt x="611" y="284"/>
                  </a:lnTo>
                  <a:lnTo>
                    <a:pt x="614" y="284"/>
                  </a:lnTo>
                  <a:lnTo>
                    <a:pt x="614" y="287"/>
                  </a:lnTo>
                  <a:lnTo>
                    <a:pt x="616" y="287"/>
                  </a:lnTo>
                  <a:lnTo>
                    <a:pt x="616" y="290"/>
                  </a:lnTo>
                  <a:lnTo>
                    <a:pt x="619" y="290"/>
                  </a:lnTo>
                  <a:lnTo>
                    <a:pt x="622" y="290"/>
                  </a:lnTo>
                  <a:lnTo>
                    <a:pt x="624" y="290"/>
                  </a:lnTo>
                  <a:lnTo>
                    <a:pt x="624" y="292"/>
                  </a:lnTo>
                  <a:lnTo>
                    <a:pt x="624" y="295"/>
                  </a:lnTo>
                  <a:lnTo>
                    <a:pt x="624" y="297"/>
                  </a:lnTo>
                  <a:lnTo>
                    <a:pt x="622" y="297"/>
                  </a:lnTo>
                  <a:lnTo>
                    <a:pt x="624" y="297"/>
                  </a:lnTo>
                  <a:lnTo>
                    <a:pt x="624" y="300"/>
                  </a:lnTo>
                  <a:lnTo>
                    <a:pt x="624" y="297"/>
                  </a:lnTo>
                  <a:lnTo>
                    <a:pt x="624" y="300"/>
                  </a:lnTo>
                  <a:lnTo>
                    <a:pt x="624" y="303"/>
                  </a:lnTo>
                  <a:lnTo>
                    <a:pt x="624" y="305"/>
                  </a:lnTo>
                  <a:lnTo>
                    <a:pt x="627" y="305"/>
                  </a:lnTo>
                  <a:lnTo>
                    <a:pt x="629" y="305"/>
                  </a:lnTo>
                  <a:lnTo>
                    <a:pt x="629" y="308"/>
                  </a:lnTo>
                  <a:lnTo>
                    <a:pt x="632" y="308"/>
                  </a:lnTo>
                  <a:lnTo>
                    <a:pt x="632" y="311"/>
                  </a:lnTo>
                  <a:lnTo>
                    <a:pt x="635" y="311"/>
                  </a:lnTo>
                  <a:lnTo>
                    <a:pt x="635" y="308"/>
                  </a:lnTo>
                  <a:lnTo>
                    <a:pt x="637" y="308"/>
                  </a:lnTo>
                  <a:lnTo>
                    <a:pt x="640" y="308"/>
                  </a:lnTo>
                  <a:lnTo>
                    <a:pt x="642" y="308"/>
                  </a:lnTo>
                  <a:lnTo>
                    <a:pt x="642" y="305"/>
                  </a:lnTo>
                  <a:lnTo>
                    <a:pt x="645" y="305"/>
                  </a:lnTo>
                  <a:lnTo>
                    <a:pt x="645" y="303"/>
                  </a:lnTo>
                  <a:lnTo>
                    <a:pt x="648" y="303"/>
                  </a:lnTo>
                  <a:lnTo>
                    <a:pt x="648" y="300"/>
                  </a:lnTo>
                  <a:lnTo>
                    <a:pt x="648" y="297"/>
                  </a:lnTo>
                  <a:lnTo>
                    <a:pt x="650" y="297"/>
                  </a:lnTo>
                  <a:lnTo>
                    <a:pt x="653" y="297"/>
                  </a:lnTo>
                  <a:lnTo>
                    <a:pt x="655" y="297"/>
                  </a:lnTo>
                  <a:lnTo>
                    <a:pt x="655" y="295"/>
                  </a:lnTo>
                  <a:lnTo>
                    <a:pt x="655" y="292"/>
                  </a:lnTo>
                  <a:lnTo>
                    <a:pt x="655" y="290"/>
                  </a:lnTo>
                  <a:lnTo>
                    <a:pt x="658" y="290"/>
                  </a:lnTo>
                  <a:lnTo>
                    <a:pt x="661" y="290"/>
                  </a:lnTo>
                  <a:lnTo>
                    <a:pt x="661" y="292"/>
                  </a:lnTo>
                  <a:lnTo>
                    <a:pt x="663" y="292"/>
                  </a:lnTo>
                  <a:lnTo>
                    <a:pt x="663" y="290"/>
                  </a:lnTo>
                  <a:lnTo>
                    <a:pt x="666" y="290"/>
                  </a:lnTo>
                  <a:lnTo>
                    <a:pt x="669" y="290"/>
                  </a:lnTo>
                  <a:lnTo>
                    <a:pt x="669" y="287"/>
                  </a:lnTo>
                  <a:lnTo>
                    <a:pt x="671" y="287"/>
                  </a:lnTo>
                  <a:lnTo>
                    <a:pt x="671" y="284"/>
                  </a:lnTo>
                  <a:lnTo>
                    <a:pt x="674" y="284"/>
                  </a:lnTo>
                  <a:lnTo>
                    <a:pt x="676" y="284"/>
                  </a:lnTo>
                  <a:lnTo>
                    <a:pt x="679" y="284"/>
                  </a:lnTo>
                  <a:lnTo>
                    <a:pt x="682" y="284"/>
                  </a:lnTo>
                  <a:lnTo>
                    <a:pt x="684" y="284"/>
                  </a:lnTo>
                  <a:lnTo>
                    <a:pt x="687" y="284"/>
                  </a:lnTo>
                  <a:lnTo>
                    <a:pt x="689" y="284"/>
                  </a:lnTo>
                  <a:lnTo>
                    <a:pt x="692" y="284"/>
                  </a:lnTo>
                  <a:lnTo>
                    <a:pt x="692" y="287"/>
                  </a:lnTo>
                  <a:lnTo>
                    <a:pt x="695" y="287"/>
                  </a:lnTo>
                  <a:lnTo>
                    <a:pt x="697" y="287"/>
                  </a:lnTo>
                  <a:lnTo>
                    <a:pt x="700" y="287"/>
                  </a:lnTo>
                  <a:lnTo>
                    <a:pt x="702" y="287"/>
                  </a:lnTo>
                  <a:lnTo>
                    <a:pt x="702" y="290"/>
                  </a:lnTo>
                  <a:lnTo>
                    <a:pt x="702" y="287"/>
                  </a:lnTo>
                  <a:lnTo>
                    <a:pt x="705" y="287"/>
                  </a:lnTo>
                  <a:lnTo>
                    <a:pt x="705" y="290"/>
                  </a:lnTo>
                  <a:lnTo>
                    <a:pt x="708" y="290"/>
                  </a:lnTo>
                  <a:lnTo>
                    <a:pt x="708" y="292"/>
                  </a:lnTo>
                  <a:lnTo>
                    <a:pt x="708" y="290"/>
                  </a:lnTo>
                  <a:lnTo>
                    <a:pt x="710" y="292"/>
                  </a:lnTo>
                  <a:lnTo>
                    <a:pt x="710" y="295"/>
                  </a:lnTo>
                  <a:lnTo>
                    <a:pt x="713" y="295"/>
                  </a:lnTo>
                  <a:lnTo>
                    <a:pt x="716" y="295"/>
                  </a:lnTo>
                  <a:lnTo>
                    <a:pt x="716" y="297"/>
                  </a:lnTo>
                  <a:lnTo>
                    <a:pt x="713" y="297"/>
                  </a:lnTo>
                  <a:lnTo>
                    <a:pt x="716" y="297"/>
                  </a:lnTo>
                  <a:lnTo>
                    <a:pt x="716" y="300"/>
                  </a:lnTo>
                  <a:lnTo>
                    <a:pt x="718" y="300"/>
                  </a:lnTo>
                  <a:lnTo>
                    <a:pt x="721" y="300"/>
                  </a:lnTo>
                  <a:lnTo>
                    <a:pt x="723" y="300"/>
                  </a:lnTo>
                  <a:lnTo>
                    <a:pt x="726" y="300"/>
                  </a:lnTo>
                  <a:lnTo>
                    <a:pt x="729" y="300"/>
                  </a:lnTo>
                  <a:lnTo>
                    <a:pt x="729" y="297"/>
                  </a:lnTo>
                  <a:lnTo>
                    <a:pt x="731" y="297"/>
                  </a:lnTo>
                  <a:lnTo>
                    <a:pt x="734" y="297"/>
                  </a:lnTo>
                  <a:lnTo>
                    <a:pt x="734" y="295"/>
                  </a:lnTo>
                  <a:lnTo>
                    <a:pt x="736" y="295"/>
                  </a:lnTo>
                  <a:lnTo>
                    <a:pt x="736" y="297"/>
                  </a:lnTo>
                  <a:lnTo>
                    <a:pt x="739" y="297"/>
                  </a:lnTo>
                  <a:lnTo>
                    <a:pt x="742" y="297"/>
                  </a:lnTo>
                  <a:lnTo>
                    <a:pt x="742" y="300"/>
                  </a:lnTo>
                  <a:lnTo>
                    <a:pt x="744" y="300"/>
                  </a:lnTo>
                  <a:lnTo>
                    <a:pt x="744" y="303"/>
                  </a:lnTo>
                  <a:lnTo>
                    <a:pt x="747" y="303"/>
                  </a:lnTo>
                  <a:lnTo>
                    <a:pt x="749" y="303"/>
                  </a:lnTo>
                  <a:lnTo>
                    <a:pt x="752" y="303"/>
                  </a:lnTo>
                  <a:lnTo>
                    <a:pt x="752" y="305"/>
                  </a:lnTo>
                  <a:lnTo>
                    <a:pt x="755" y="308"/>
                  </a:lnTo>
                  <a:lnTo>
                    <a:pt x="757" y="308"/>
                  </a:lnTo>
                  <a:lnTo>
                    <a:pt x="757" y="311"/>
                  </a:lnTo>
                  <a:lnTo>
                    <a:pt x="755" y="311"/>
                  </a:lnTo>
                  <a:lnTo>
                    <a:pt x="755" y="313"/>
                  </a:lnTo>
                  <a:lnTo>
                    <a:pt x="757" y="313"/>
                  </a:lnTo>
                  <a:lnTo>
                    <a:pt x="757" y="316"/>
                  </a:lnTo>
                  <a:lnTo>
                    <a:pt x="757" y="318"/>
                  </a:lnTo>
                  <a:lnTo>
                    <a:pt x="760" y="318"/>
                  </a:lnTo>
                  <a:lnTo>
                    <a:pt x="763" y="318"/>
                  </a:lnTo>
                  <a:lnTo>
                    <a:pt x="765" y="316"/>
                  </a:lnTo>
                  <a:lnTo>
                    <a:pt x="765" y="318"/>
                  </a:lnTo>
                  <a:lnTo>
                    <a:pt x="765" y="316"/>
                  </a:lnTo>
                  <a:lnTo>
                    <a:pt x="763" y="318"/>
                  </a:lnTo>
                  <a:lnTo>
                    <a:pt x="760" y="318"/>
                  </a:lnTo>
                  <a:lnTo>
                    <a:pt x="760" y="321"/>
                  </a:lnTo>
                  <a:lnTo>
                    <a:pt x="763" y="321"/>
                  </a:lnTo>
                  <a:lnTo>
                    <a:pt x="760" y="324"/>
                  </a:lnTo>
                  <a:lnTo>
                    <a:pt x="760" y="326"/>
                  </a:lnTo>
                  <a:lnTo>
                    <a:pt x="760" y="329"/>
                  </a:lnTo>
                  <a:lnTo>
                    <a:pt x="763" y="329"/>
                  </a:lnTo>
                  <a:lnTo>
                    <a:pt x="763" y="331"/>
                  </a:lnTo>
                  <a:lnTo>
                    <a:pt x="760" y="334"/>
                  </a:lnTo>
                  <a:lnTo>
                    <a:pt x="760" y="337"/>
                  </a:lnTo>
                  <a:lnTo>
                    <a:pt x="760" y="339"/>
                  </a:lnTo>
                  <a:lnTo>
                    <a:pt x="760" y="342"/>
                  </a:lnTo>
                  <a:lnTo>
                    <a:pt x="760" y="345"/>
                  </a:lnTo>
                  <a:lnTo>
                    <a:pt x="760" y="347"/>
                  </a:lnTo>
                  <a:lnTo>
                    <a:pt x="763" y="347"/>
                  </a:lnTo>
                  <a:lnTo>
                    <a:pt x="763" y="350"/>
                  </a:lnTo>
                  <a:lnTo>
                    <a:pt x="765" y="350"/>
                  </a:lnTo>
                  <a:lnTo>
                    <a:pt x="765" y="352"/>
                  </a:lnTo>
                  <a:lnTo>
                    <a:pt x="768" y="352"/>
                  </a:lnTo>
                  <a:lnTo>
                    <a:pt x="768" y="355"/>
                  </a:lnTo>
                  <a:lnTo>
                    <a:pt x="770" y="355"/>
                  </a:lnTo>
                  <a:lnTo>
                    <a:pt x="770" y="358"/>
                  </a:lnTo>
                  <a:lnTo>
                    <a:pt x="773" y="358"/>
                  </a:lnTo>
                  <a:lnTo>
                    <a:pt x="773" y="360"/>
                  </a:lnTo>
                  <a:lnTo>
                    <a:pt x="776" y="360"/>
                  </a:lnTo>
                  <a:lnTo>
                    <a:pt x="776" y="363"/>
                  </a:lnTo>
                  <a:lnTo>
                    <a:pt x="778" y="363"/>
                  </a:lnTo>
                  <a:lnTo>
                    <a:pt x="778" y="365"/>
                  </a:lnTo>
                  <a:lnTo>
                    <a:pt x="781" y="365"/>
                  </a:lnTo>
                  <a:lnTo>
                    <a:pt x="781" y="368"/>
                  </a:lnTo>
                  <a:lnTo>
                    <a:pt x="781" y="371"/>
                  </a:lnTo>
                  <a:lnTo>
                    <a:pt x="783" y="371"/>
                  </a:lnTo>
                  <a:lnTo>
                    <a:pt x="783" y="373"/>
                  </a:lnTo>
                  <a:lnTo>
                    <a:pt x="783" y="376"/>
                  </a:lnTo>
                  <a:lnTo>
                    <a:pt x="783" y="378"/>
                  </a:lnTo>
                  <a:lnTo>
                    <a:pt x="786" y="378"/>
                  </a:lnTo>
                  <a:lnTo>
                    <a:pt x="786" y="381"/>
                  </a:lnTo>
                  <a:lnTo>
                    <a:pt x="786" y="384"/>
                  </a:lnTo>
                  <a:lnTo>
                    <a:pt x="786" y="386"/>
                  </a:lnTo>
                  <a:lnTo>
                    <a:pt x="786" y="389"/>
                  </a:lnTo>
                  <a:lnTo>
                    <a:pt x="786" y="392"/>
                  </a:lnTo>
                  <a:lnTo>
                    <a:pt x="786" y="394"/>
                  </a:lnTo>
                  <a:lnTo>
                    <a:pt x="783" y="394"/>
                  </a:lnTo>
                  <a:lnTo>
                    <a:pt x="786" y="394"/>
                  </a:lnTo>
                  <a:lnTo>
                    <a:pt x="786" y="397"/>
                  </a:lnTo>
                  <a:lnTo>
                    <a:pt x="786" y="399"/>
                  </a:lnTo>
                  <a:lnTo>
                    <a:pt x="789" y="399"/>
                  </a:lnTo>
                  <a:lnTo>
                    <a:pt x="791" y="399"/>
                  </a:lnTo>
                  <a:lnTo>
                    <a:pt x="791" y="402"/>
                  </a:lnTo>
                  <a:lnTo>
                    <a:pt x="794" y="402"/>
                  </a:lnTo>
                  <a:lnTo>
                    <a:pt x="794" y="399"/>
                  </a:lnTo>
                  <a:lnTo>
                    <a:pt x="794" y="397"/>
                  </a:lnTo>
                  <a:lnTo>
                    <a:pt x="794" y="399"/>
                  </a:lnTo>
                  <a:lnTo>
                    <a:pt x="796" y="399"/>
                  </a:lnTo>
                  <a:lnTo>
                    <a:pt x="796" y="397"/>
                  </a:lnTo>
                  <a:lnTo>
                    <a:pt x="799" y="397"/>
                  </a:lnTo>
                  <a:lnTo>
                    <a:pt x="799" y="399"/>
                  </a:lnTo>
                  <a:lnTo>
                    <a:pt x="802" y="402"/>
                  </a:lnTo>
                  <a:lnTo>
                    <a:pt x="804" y="402"/>
                  </a:lnTo>
                  <a:lnTo>
                    <a:pt x="804" y="399"/>
                  </a:lnTo>
                  <a:lnTo>
                    <a:pt x="804" y="397"/>
                  </a:lnTo>
                  <a:lnTo>
                    <a:pt x="807" y="397"/>
                  </a:lnTo>
                  <a:lnTo>
                    <a:pt x="807" y="394"/>
                  </a:lnTo>
                  <a:lnTo>
                    <a:pt x="809" y="394"/>
                  </a:lnTo>
                  <a:lnTo>
                    <a:pt x="812" y="394"/>
                  </a:lnTo>
                  <a:lnTo>
                    <a:pt x="815" y="394"/>
                  </a:lnTo>
                  <a:lnTo>
                    <a:pt x="817" y="394"/>
                  </a:lnTo>
                  <a:lnTo>
                    <a:pt x="817" y="392"/>
                  </a:lnTo>
                  <a:lnTo>
                    <a:pt x="820" y="392"/>
                  </a:lnTo>
                  <a:lnTo>
                    <a:pt x="823" y="392"/>
                  </a:lnTo>
                  <a:lnTo>
                    <a:pt x="825" y="392"/>
                  </a:lnTo>
                  <a:lnTo>
                    <a:pt x="825" y="389"/>
                  </a:lnTo>
                  <a:lnTo>
                    <a:pt x="828" y="389"/>
                  </a:lnTo>
                  <a:lnTo>
                    <a:pt x="830" y="389"/>
                  </a:lnTo>
                  <a:lnTo>
                    <a:pt x="830" y="392"/>
                  </a:lnTo>
                  <a:lnTo>
                    <a:pt x="828" y="394"/>
                  </a:lnTo>
                  <a:lnTo>
                    <a:pt x="828" y="397"/>
                  </a:lnTo>
                  <a:lnTo>
                    <a:pt x="828" y="399"/>
                  </a:lnTo>
                  <a:lnTo>
                    <a:pt x="830" y="399"/>
                  </a:lnTo>
                  <a:lnTo>
                    <a:pt x="830" y="402"/>
                  </a:lnTo>
                  <a:lnTo>
                    <a:pt x="833" y="402"/>
                  </a:lnTo>
                  <a:lnTo>
                    <a:pt x="833" y="399"/>
                  </a:lnTo>
                  <a:lnTo>
                    <a:pt x="836" y="399"/>
                  </a:lnTo>
                  <a:lnTo>
                    <a:pt x="836" y="402"/>
                  </a:lnTo>
                  <a:lnTo>
                    <a:pt x="836" y="399"/>
                  </a:lnTo>
                  <a:lnTo>
                    <a:pt x="836" y="397"/>
                  </a:lnTo>
                  <a:lnTo>
                    <a:pt x="836" y="394"/>
                  </a:lnTo>
                  <a:lnTo>
                    <a:pt x="838" y="394"/>
                  </a:lnTo>
                  <a:lnTo>
                    <a:pt x="841" y="392"/>
                  </a:lnTo>
                  <a:lnTo>
                    <a:pt x="838" y="392"/>
                  </a:lnTo>
                  <a:lnTo>
                    <a:pt x="838" y="389"/>
                  </a:lnTo>
                  <a:lnTo>
                    <a:pt x="841" y="389"/>
                  </a:lnTo>
                  <a:lnTo>
                    <a:pt x="838" y="389"/>
                  </a:lnTo>
                  <a:lnTo>
                    <a:pt x="838" y="386"/>
                  </a:lnTo>
                  <a:lnTo>
                    <a:pt x="836" y="386"/>
                  </a:lnTo>
                  <a:lnTo>
                    <a:pt x="836" y="384"/>
                  </a:lnTo>
                  <a:lnTo>
                    <a:pt x="836" y="381"/>
                  </a:lnTo>
                  <a:lnTo>
                    <a:pt x="833" y="381"/>
                  </a:lnTo>
                  <a:lnTo>
                    <a:pt x="833" y="378"/>
                  </a:lnTo>
                  <a:lnTo>
                    <a:pt x="833" y="376"/>
                  </a:lnTo>
                  <a:lnTo>
                    <a:pt x="833" y="373"/>
                  </a:lnTo>
                  <a:lnTo>
                    <a:pt x="836" y="373"/>
                  </a:lnTo>
                  <a:lnTo>
                    <a:pt x="833" y="373"/>
                  </a:lnTo>
                  <a:lnTo>
                    <a:pt x="833" y="371"/>
                  </a:lnTo>
                  <a:lnTo>
                    <a:pt x="836" y="371"/>
                  </a:lnTo>
                  <a:lnTo>
                    <a:pt x="838" y="371"/>
                  </a:lnTo>
                  <a:lnTo>
                    <a:pt x="836" y="371"/>
                  </a:lnTo>
                  <a:lnTo>
                    <a:pt x="836" y="368"/>
                  </a:lnTo>
                  <a:lnTo>
                    <a:pt x="836" y="365"/>
                  </a:lnTo>
                  <a:lnTo>
                    <a:pt x="838" y="365"/>
                  </a:lnTo>
                  <a:lnTo>
                    <a:pt x="841" y="365"/>
                  </a:lnTo>
                  <a:lnTo>
                    <a:pt x="843" y="365"/>
                  </a:lnTo>
                  <a:lnTo>
                    <a:pt x="843" y="363"/>
                  </a:lnTo>
                  <a:lnTo>
                    <a:pt x="841" y="363"/>
                  </a:lnTo>
                  <a:lnTo>
                    <a:pt x="843" y="363"/>
                  </a:lnTo>
                  <a:lnTo>
                    <a:pt x="843" y="360"/>
                  </a:lnTo>
                  <a:lnTo>
                    <a:pt x="846" y="360"/>
                  </a:lnTo>
                  <a:lnTo>
                    <a:pt x="849" y="360"/>
                  </a:lnTo>
                  <a:lnTo>
                    <a:pt x="846" y="358"/>
                  </a:lnTo>
                  <a:lnTo>
                    <a:pt x="849" y="355"/>
                  </a:lnTo>
                  <a:lnTo>
                    <a:pt x="849" y="352"/>
                  </a:lnTo>
                  <a:lnTo>
                    <a:pt x="849" y="355"/>
                  </a:lnTo>
                  <a:lnTo>
                    <a:pt x="849" y="358"/>
                  </a:lnTo>
                  <a:lnTo>
                    <a:pt x="851" y="358"/>
                  </a:lnTo>
                  <a:lnTo>
                    <a:pt x="851" y="355"/>
                  </a:lnTo>
                  <a:lnTo>
                    <a:pt x="851" y="352"/>
                  </a:lnTo>
                  <a:lnTo>
                    <a:pt x="851" y="355"/>
                  </a:lnTo>
                  <a:lnTo>
                    <a:pt x="854" y="352"/>
                  </a:lnTo>
                  <a:lnTo>
                    <a:pt x="851" y="352"/>
                  </a:lnTo>
                  <a:lnTo>
                    <a:pt x="854" y="352"/>
                  </a:lnTo>
                  <a:lnTo>
                    <a:pt x="849" y="350"/>
                  </a:lnTo>
                  <a:lnTo>
                    <a:pt x="849" y="347"/>
                  </a:lnTo>
                  <a:lnTo>
                    <a:pt x="849" y="350"/>
                  </a:lnTo>
                  <a:lnTo>
                    <a:pt x="846" y="347"/>
                  </a:lnTo>
                  <a:lnTo>
                    <a:pt x="846" y="345"/>
                  </a:lnTo>
                  <a:lnTo>
                    <a:pt x="846" y="347"/>
                  </a:lnTo>
                  <a:lnTo>
                    <a:pt x="846" y="345"/>
                  </a:lnTo>
                  <a:lnTo>
                    <a:pt x="843" y="345"/>
                  </a:lnTo>
                  <a:lnTo>
                    <a:pt x="843" y="347"/>
                  </a:lnTo>
                  <a:lnTo>
                    <a:pt x="843" y="350"/>
                  </a:lnTo>
                  <a:lnTo>
                    <a:pt x="843" y="352"/>
                  </a:lnTo>
                  <a:lnTo>
                    <a:pt x="843" y="350"/>
                  </a:lnTo>
                  <a:lnTo>
                    <a:pt x="843" y="347"/>
                  </a:lnTo>
                  <a:lnTo>
                    <a:pt x="843" y="345"/>
                  </a:lnTo>
                  <a:lnTo>
                    <a:pt x="846" y="345"/>
                  </a:lnTo>
                  <a:lnTo>
                    <a:pt x="843" y="345"/>
                  </a:lnTo>
                  <a:lnTo>
                    <a:pt x="841" y="345"/>
                  </a:lnTo>
                  <a:lnTo>
                    <a:pt x="841" y="342"/>
                  </a:lnTo>
                  <a:lnTo>
                    <a:pt x="843" y="342"/>
                  </a:lnTo>
                  <a:lnTo>
                    <a:pt x="846" y="342"/>
                  </a:lnTo>
                  <a:lnTo>
                    <a:pt x="846" y="339"/>
                  </a:lnTo>
                  <a:lnTo>
                    <a:pt x="846" y="337"/>
                  </a:lnTo>
                  <a:lnTo>
                    <a:pt x="849" y="337"/>
                  </a:lnTo>
                  <a:lnTo>
                    <a:pt x="849" y="334"/>
                  </a:lnTo>
                  <a:lnTo>
                    <a:pt x="851" y="334"/>
                  </a:lnTo>
                  <a:lnTo>
                    <a:pt x="851" y="331"/>
                  </a:lnTo>
                  <a:lnTo>
                    <a:pt x="849" y="331"/>
                  </a:lnTo>
                  <a:lnTo>
                    <a:pt x="851" y="331"/>
                  </a:lnTo>
                  <a:lnTo>
                    <a:pt x="851" y="329"/>
                  </a:lnTo>
                  <a:lnTo>
                    <a:pt x="854" y="326"/>
                  </a:lnTo>
                  <a:lnTo>
                    <a:pt x="856" y="326"/>
                  </a:lnTo>
                  <a:lnTo>
                    <a:pt x="856" y="324"/>
                  </a:lnTo>
                  <a:lnTo>
                    <a:pt x="859" y="324"/>
                  </a:lnTo>
                  <a:lnTo>
                    <a:pt x="859" y="321"/>
                  </a:lnTo>
                  <a:lnTo>
                    <a:pt x="859" y="318"/>
                  </a:lnTo>
                  <a:lnTo>
                    <a:pt x="862" y="318"/>
                  </a:lnTo>
                  <a:lnTo>
                    <a:pt x="862" y="316"/>
                  </a:lnTo>
                  <a:lnTo>
                    <a:pt x="859" y="316"/>
                  </a:lnTo>
                  <a:lnTo>
                    <a:pt x="859" y="313"/>
                  </a:lnTo>
                  <a:lnTo>
                    <a:pt x="859" y="311"/>
                  </a:lnTo>
                  <a:lnTo>
                    <a:pt x="859" y="308"/>
                  </a:lnTo>
                  <a:lnTo>
                    <a:pt x="862" y="308"/>
                  </a:lnTo>
                  <a:lnTo>
                    <a:pt x="862" y="305"/>
                  </a:lnTo>
                  <a:lnTo>
                    <a:pt x="867" y="297"/>
                  </a:lnTo>
                  <a:lnTo>
                    <a:pt x="877" y="290"/>
                  </a:lnTo>
                  <a:lnTo>
                    <a:pt x="885" y="282"/>
                  </a:lnTo>
                  <a:lnTo>
                    <a:pt x="888" y="279"/>
                  </a:lnTo>
                  <a:lnTo>
                    <a:pt x="890" y="277"/>
                  </a:lnTo>
                  <a:lnTo>
                    <a:pt x="890" y="274"/>
                  </a:lnTo>
                  <a:lnTo>
                    <a:pt x="896" y="274"/>
                  </a:lnTo>
                  <a:lnTo>
                    <a:pt x="898" y="274"/>
                  </a:lnTo>
                  <a:lnTo>
                    <a:pt x="924" y="271"/>
                  </a:lnTo>
                  <a:lnTo>
                    <a:pt x="935" y="258"/>
                  </a:lnTo>
                  <a:lnTo>
                    <a:pt x="930" y="253"/>
                  </a:lnTo>
                  <a:lnTo>
                    <a:pt x="930" y="250"/>
                  </a:lnTo>
                  <a:lnTo>
                    <a:pt x="932" y="250"/>
                  </a:lnTo>
                  <a:lnTo>
                    <a:pt x="935" y="256"/>
                  </a:lnTo>
                  <a:lnTo>
                    <a:pt x="937" y="253"/>
                  </a:lnTo>
                  <a:lnTo>
                    <a:pt x="932" y="250"/>
                  </a:lnTo>
                  <a:lnTo>
                    <a:pt x="932" y="248"/>
                  </a:lnTo>
                  <a:lnTo>
                    <a:pt x="935" y="248"/>
                  </a:lnTo>
                  <a:lnTo>
                    <a:pt x="940" y="253"/>
                  </a:lnTo>
                  <a:lnTo>
                    <a:pt x="945" y="250"/>
                  </a:lnTo>
                  <a:lnTo>
                    <a:pt x="945" y="248"/>
                  </a:lnTo>
                  <a:lnTo>
                    <a:pt x="948" y="248"/>
                  </a:lnTo>
                  <a:lnTo>
                    <a:pt x="948" y="245"/>
                  </a:lnTo>
                  <a:lnTo>
                    <a:pt x="950" y="245"/>
                  </a:lnTo>
                  <a:lnTo>
                    <a:pt x="953" y="245"/>
                  </a:lnTo>
                  <a:lnTo>
                    <a:pt x="956" y="245"/>
                  </a:lnTo>
                  <a:lnTo>
                    <a:pt x="958" y="245"/>
                  </a:lnTo>
                  <a:lnTo>
                    <a:pt x="961" y="245"/>
                  </a:lnTo>
                  <a:lnTo>
                    <a:pt x="963" y="245"/>
                  </a:lnTo>
                  <a:lnTo>
                    <a:pt x="966" y="245"/>
                  </a:lnTo>
                  <a:lnTo>
                    <a:pt x="992" y="243"/>
                  </a:lnTo>
                  <a:lnTo>
                    <a:pt x="1000" y="243"/>
                  </a:lnTo>
                  <a:lnTo>
                    <a:pt x="1008" y="243"/>
                  </a:lnTo>
                  <a:lnTo>
                    <a:pt x="1013" y="243"/>
                  </a:lnTo>
                  <a:lnTo>
                    <a:pt x="1018" y="243"/>
                  </a:lnTo>
                  <a:lnTo>
                    <a:pt x="1021" y="245"/>
                  </a:lnTo>
                  <a:lnTo>
                    <a:pt x="1024" y="245"/>
                  </a:lnTo>
                  <a:lnTo>
                    <a:pt x="1026" y="245"/>
                  </a:lnTo>
                  <a:lnTo>
                    <a:pt x="1029" y="243"/>
                  </a:lnTo>
                  <a:lnTo>
                    <a:pt x="1034" y="243"/>
                  </a:lnTo>
                  <a:lnTo>
                    <a:pt x="1034" y="248"/>
                  </a:lnTo>
                  <a:lnTo>
                    <a:pt x="1037" y="248"/>
                  </a:lnTo>
                  <a:lnTo>
                    <a:pt x="1039" y="245"/>
                  </a:lnTo>
                  <a:lnTo>
                    <a:pt x="1042" y="245"/>
                  </a:lnTo>
                  <a:lnTo>
                    <a:pt x="1044" y="245"/>
                  </a:lnTo>
                  <a:lnTo>
                    <a:pt x="1044" y="243"/>
                  </a:lnTo>
                  <a:lnTo>
                    <a:pt x="1047" y="243"/>
                  </a:lnTo>
                  <a:lnTo>
                    <a:pt x="1050" y="243"/>
                  </a:lnTo>
                  <a:lnTo>
                    <a:pt x="1052" y="240"/>
                  </a:lnTo>
                  <a:lnTo>
                    <a:pt x="1052" y="243"/>
                  </a:lnTo>
                  <a:lnTo>
                    <a:pt x="1052" y="240"/>
                  </a:lnTo>
                  <a:lnTo>
                    <a:pt x="1055" y="240"/>
                  </a:lnTo>
                  <a:lnTo>
                    <a:pt x="1057" y="240"/>
                  </a:lnTo>
                  <a:lnTo>
                    <a:pt x="1057" y="237"/>
                  </a:lnTo>
                  <a:lnTo>
                    <a:pt x="1060" y="237"/>
                  </a:lnTo>
                  <a:lnTo>
                    <a:pt x="1063" y="237"/>
                  </a:lnTo>
                  <a:lnTo>
                    <a:pt x="1065" y="237"/>
                  </a:lnTo>
                  <a:lnTo>
                    <a:pt x="1065" y="235"/>
                  </a:lnTo>
                  <a:lnTo>
                    <a:pt x="1068" y="235"/>
                  </a:lnTo>
                  <a:lnTo>
                    <a:pt x="1071" y="235"/>
                  </a:lnTo>
                  <a:lnTo>
                    <a:pt x="1073" y="235"/>
                  </a:lnTo>
                  <a:lnTo>
                    <a:pt x="1076" y="235"/>
                  </a:lnTo>
                  <a:lnTo>
                    <a:pt x="1078" y="235"/>
                  </a:lnTo>
                  <a:lnTo>
                    <a:pt x="1081" y="232"/>
                  </a:lnTo>
                  <a:lnTo>
                    <a:pt x="1084" y="232"/>
                  </a:lnTo>
                  <a:lnTo>
                    <a:pt x="1086" y="232"/>
                  </a:lnTo>
                  <a:lnTo>
                    <a:pt x="1089" y="232"/>
                  </a:lnTo>
                  <a:lnTo>
                    <a:pt x="1091" y="232"/>
                  </a:lnTo>
                  <a:lnTo>
                    <a:pt x="1094" y="232"/>
                  </a:lnTo>
                  <a:lnTo>
                    <a:pt x="1094" y="230"/>
                  </a:lnTo>
                  <a:lnTo>
                    <a:pt x="1097" y="230"/>
                  </a:lnTo>
                  <a:lnTo>
                    <a:pt x="1099" y="230"/>
                  </a:lnTo>
                  <a:lnTo>
                    <a:pt x="1102" y="230"/>
                  </a:lnTo>
                  <a:lnTo>
                    <a:pt x="1102" y="227"/>
                  </a:lnTo>
                  <a:lnTo>
                    <a:pt x="1104" y="227"/>
                  </a:lnTo>
                  <a:lnTo>
                    <a:pt x="1107" y="227"/>
                  </a:lnTo>
                  <a:lnTo>
                    <a:pt x="1110" y="227"/>
                  </a:lnTo>
                  <a:lnTo>
                    <a:pt x="1112" y="227"/>
                  </a:lnTo>
                  <a:lnTo>
                    <a:pt x="1112" y="224"/>
                  </a:lnTo>
                  <a:lnTo>
                    <a:pt x="1115" y="224"/>
                  </a:lnTo>
                  <a:lnTo>
                    <a:pt x="1118" y="224"/>
                  </a:lnTo>
                  <a:lnTo>
                    <a:pt x="1120" y="224"/>
                  </a:lnTo>
                  <a:lnTo>
                    <a:pt x="1118" y="222"/>
                  </a:lnTo>
                  <a:lnTo>
                    <a:pt x="1120" y="222"/>
                  </a:lnTo>
                  <a:lnTo>
                    <a:pt x="1120" y="224"/>
                  </a:lnTo>
                  <a:lnTo>
                    <a:pt x="1120" y="222"/>
                  </a:lnTo>
                  <a:lnTo>
                    <a:pt x="1123" y="222"/>
                  </a:lnTo>
                  <a:lnTo>
                    <a:pt x="1125" y="224"/>
                  </a:lnTo>
                  <a:lnTo>
                    <a:pt x="1125" y="222"/>
                  </a:lnTo>
                  <a:lnTo>
                    <a:pt x="1128" y="222"/>
                  </a:lnTo>
                  <a:lnTo>
                    <a:pt x="1131" y="222"/>
                  </a:lnTo>
                  <a:lnTo>
                    <a:pt x="1133" y="222"/>
                  </a:lnTo>
                  <a:lnTo>
                    <a:pt x="1133" y="219"/>
                  </a:lnTo>
                  <a:lnTo>
                    <a:pt x="1136" y="219"/>
                  </a:lnTo>
                  <a:lnTo>
                    <a:pt x="1138" y="219"/>
                  </a:lnTo>
                  <a:lnTo>
                    <a:pt x="1141" y="219"/>
                  </a:lnTo>
                  <a:lnTo>
                    <a:pt x="1141" y="217"/>
                  </a:lnTo>
                  <a:lnTo>
                    <a:pt x="1144" y="217"/>
                  </a:lnTo>
                  <a:lnTo>
                    <a:pt x="1146" y="217"/>
                  </a:lnTo>
                  <a:lnTo>
                    <a:pt x="1149" y="217"/>
                  </a:lnTo>
                  <a:lnTo>
                    <a:pt x="1149" y="214"/>
                  </a:lnTo>
                  <a:lnTo>
                    <a:pt x="1151" y="214"/>
                  </a:lnTo>
                  <a:lnTo>
                    <a:pt x="1154" y="214"/>
                  </a:lnTo>
                  <a:lnTo>
                    <a:pt x="1157" y="211"/>
                  </a:lnTo>
                  <a:lnTo>
                    <a:pt x="1159" y="211"/>
                  </a:lnTo>
                  <a:lnTo>
                    <a:pt x="1159" y="209"/>
                  </a:lnTo>
                  <a:lnTo>
                    <a:pt x="1164" y="209"/>
                  </a:lnTo>
                  <a:lnTo>
                    <a:pt x="1167" y="206"/>
                  </a:lnTo>
                  <a:lnTo>
                    <a:pt x="1170" y="206"/>
                  </a:lnTo>
                  <a:lnTo>
                    <a:pt x="1172" y="203"/>
                  </a:lnTo>
                  <a:lnTo>
                    <a:pt x="1178" y="201"/>
                  </a:lnTo>
                  <a:lnTo>
                    <a:pt x="1180" y="201"/>
                  </a:lnTo>
                  <a:lnTo>
                    <a:pt x="1180" y="198"/>
                  </a:lnTo>
                  <a:lnTo>
                    <a:pt x="1183" y="198"/>
                  </a:lnTo>
                  <a:lnTo>
                    <a:pt x="1185" y="198"/>
                  </a:lnTo>
                  <a:lnTo>
                    <a:pt x="1185" y="196"/>
                  </a:lnTo>
                  <a:lnTo>
                    <a:pt x="1188" y="196"/>
                  </a:lnTo>
                  <a:lnTo>
                    <a:pt x="1193" y="190"/>
                  </a:lnTo>
                  <a:lnTo>
                    <a:pt x="1204" y="185"/>
                  </a:lnTo>
                  <a:lnTo>
                    <a:pt x="1206" y="185"/>
                  </a:lnTo>
                  <a:lnTo>
                    <a:pt x="1206" y="183"/>
                  </a:lnTo>
                  <a:lnTo>
                    <a:pt x="1211" y="177"/>
                  </a:lnTo>
                  <a:lnTo>
                    <a:pt x="1211" y="175"/>
                  </a:lnTo>
                  <a:lnTo>
                    <a:pt x="1214" y="170"/>
                  </a:lnTo>
                  <a:lnTo>
                    <a:pt x="1219" y="162"/>
                  </a:lnTo>
                  <a:lnTo>
                    <a:pt x="1225" y="154"/>
                  </a:lnTo>
                  <a:lnTo>
                    <a:pt x="1227" y="154"/>
                  </a:lnTo>
                  <a:lnTo>
                    <a:pt x="1227" y="151"/>
                  </a:lnTo>
                  <a:lnTo>
                    <a:pt x="1230" y="149"/>
                  </a:lnTo>
                  <a:lnTo>
                    <a:pt x="1245" y="141"/>
                  </a:lnTo>
                  <a:lnTo>
                    <a:pt x="1248" y="141"/>
                  </a:lnTo>
                  <a:lnTo>
                    <a:pt x="1248" y="138"/>
                  </a:lnTo>
                  <a:lnTo>
                    <a:pt x="1264" y="128"/>
                  </a:lnTo>
                  <a:lnTo>
                    <a:pt x="1266" y="128"/>
                  </a:lnTo>
                  <a:lnTo>
                    <a:pt x="1269" y="128"/>
                  </a:lnTo>
                  <a:lnTo>
                    <a:pt x="1272" y="125"/>
                  </a:lnTo>
                  <a:lnTo>
                    <a:pt x="1277" y="122"/>
                  </a:lnTo>
                  <a:lnTo>
                    <a:pt x="1277" y="120"/>
                  </a:lnTo>
                  <a:lnTo>
                    <a:pt x="1285" y="117"/>
                  </a:lnTo>
                  <a:lnTo>
                    <a:pt x="1287" y="117"/>
                  </a:lnTo>
                  <a:lnTo>
                    <a:pt x="1305" y="115"/>
                  </a:lnTo>
                  <a:lnTo>
                    <a:pt x="1316" y="112"/>
                  </a:lnTo>
                  <a:lnTo>
                    <a:pt x="1318" y="112"/>
                  </a:lnTo>
                  <a:lnTo>
                    <a:pt x="1321" y="112"/>
                  </a:lnTo>
                  <a:lnTo>
                    <a:pt x="1324" y="112"/>
                  </a:lnTo>
                  <a:lnTo>
                    <a:pt x="1326" y="112"/>
                  </a:lnTo>
                  <a:lnTo>
                    <a:pt x="1326" y="109"/>
                  </a:lnTo>
                  <a:lnTo>
                    <a:pt x="1329" y="109"/>
                  </a:lnTo>
                  <a:lnTo>
                    <a:pt x="1334" y="107"/>
                  </a:lnTo>
                  <a:lnTo>
                    <a:pt x="1334" y="104"/>
                  </a:lnTo>
                  <a:lnTo>
                    <a:pt x="1337" y="104"/>
                  </a:lnTo>
                  <a:lnTo>
                    <a:pt x="1337" y="102"/>
                  </a:lnTo>
                  <a:lnTo>
                    <a:pt x="1339" y="102"/>
                  </a:lnTo>
                  <a:lnTo>
                    <a:pt x="1347" y="94"/>
                  </a:lnTo>
                  <a:lnTo>
                    <a:pt x="1350" y="94"/>
                  </a:lnTo>
                  <a:lnTo>
                    <a:pt x="1350" y="91"/>
                  </a:lnTo>
                  <a:lnTo>
                    <a:pt x="1352" y="91"/>
                  </a:lnTo>
                  <a:lnTo>
                    <a:pt x="1352" y="89"/>
                  </a:lnTo>
                  <a:lnTo>
                    <a:pt x="1355" y="89"/>
                  </a:lnTo>
                  <a:lnTo>
                    <a:pt x="1418" y="89"/>
                  </a:lnTo>
                  <a:lnTo>
                    <a:pt x="1457" y="89"/>
                  </a:lnTo>
                  <a:lnTo>
                    <a:pt x="1459" y="89"/>
                  </a:lnTo>
                  <a:lnTo>
                    <a:pt x="1462" y="86"/>
                  </a:lnTo>
                  <a:lnTo>
                    <a:pt x="1465" y="86"/>
                  </a:lnTo>
                  <a:lnTo>
                    <a:pt x="1467" y="86"/>
                  </a:lnTo>
                  <a:lnTo>
                    <a:pt x="1470" y="86"/>
                  </a:lnTo>
                  <a:lnTo>
                    <a:pt x="1472" y="86"/>
                  </a:lnTo>
                  <a:lnTo>
                    <a:pt x="1475" y="86"/>
                  </a:lnTo>
                  <a:lnTo>
                    <a:pt x="1475" y="83"/>
                  </a:lnTo>
                  <a:lnTo>
                    <a:pt x="1480" y="81"/>
                  </a:lnTo>
                  <a:lnTo>
                    <a:pt x="1480" y="83"/>
                  </a:lnTo>
                  <a:lnTo>
                    <a:pt x="1483" y="83"/>
                  </a:lnTo>
                  <a:lnTo>
                    <a:pt x="1483" y="86"/>
                  </a:lnTo>
                  <a:close/>
                  <a:moveTo>
                    <a:pt x="838" y="0"/>
                  </a:moveTo>
                  <a:lnTo>
                    <a:pt x="841" y="0"/>
                  </a:lnTo>
                  <a:lnTo>
                    <a:pt x="843" y="0"/>
                  </a:lnTo>
                  <a:lnTo>
                    <a:pt x="843" y="2"/>
                  </a:lnTo>
                  <a:lnTo>
                    <a:pt x="846" y="2"/>
                  </a:lnTo>
                  <a:lnTo>
                    <a:pt x="846" y="5"/>
                  </a:lnTo>
                  <a:lnTo>
                    <a:pt x="846" y="8"/>
                  </a:lnTo>
                  <a:lnTo>
                    <a:pt x="849" y="8"/>
                  </a:lnTo>
                  <a:lnTo>
                    <a:pt x="849" y="10"/>
                  </a:lnTo>
                  <a:lnTo>
                    <a:pt x="849" y="13"/>
                  </a:lnTo>
                  <a:lnTo>
                    <a:pt x="849" y="15"/>
                  </a:lnTo>
                  <a:lnTo>
                    <a:pt x="851" y="15"/>
                  </a:lnTo>
                  <a:lnTo>
                    <a:pt x="851" y="18"/>
                  </a:lnTo>
                  <a:lnTo>
                    <a:pt x="851" y="21"/>
                  </a:lnTo>
                  <a:lnTo>
                    <a:pt x="851" y="23"/>
                  </a:lnTo>
                  <a:lnTo>
                    <a:pt x="854" y="23"/>
                  </a:lnTo>
                  <a:lnTo>
                    <a:pt x="854" y="26"/>
                  </a:lnTo>
                  <a:lnTo>
                    <a:pt x="854" y="28"/>
                  </a:lnTo>
                  <a:lnTo>
                    <a:pt x="856" y="28"/>
                  </a:lnTo>
                  <a:lnTo>
                    <a:pt x="859" y="28"/>
                  </a:lnTo>
                  <a:lnTo>
                    <a:pt x="862" y="28"/>
                  </a:lnTo>
                  <a:lnTo>
                    <a:pt x="862" y="26"/>
                  </a:lnTo>
                  <a:lnTo>
                    <a:pt x="864" y="26"/>
                  </a:lnTo>
                  <a:lnTo>
                    <a:pt x="867" y="26"/>
                  </a:lnTo>
                  <a:lnTo>
                    <a:pt x="870" y="26"/>
                  </a:lnTo>
                  <a:lnTo>
                    <a:pt x="870" y="23"/>
                  </a:lnTo>
                  <a:lnTo>
                    <a:pt x="872" y="23"/>
                  </a:lnTo>
                  <a:lnTo>
                    <a:pt x="875" y="23"/>
                  </a:lnTo>
                  <a:lnTo>
                    <a:pt x="877" y="23"/>
                  </a:lnTo>
                  <a:lnTo>
                    <a:pt x="877" y="21"/>
                  </a:lnTo>
                  <a:lnTo>
                    <a:pt x="880" y="21"/>
                  </a:lnTo>
                  <a:lnTo>
                    <a:pt x="883" y="21"/>
                  </a:lnTo>
                  <a:lnTo>
                    <a:pt x="885" y="21"/>
                  </a:lnTo>
                  <a:lnTo>
                    <a:pt x="885" y="18"/>
                  </a:lnTo>
                  <a:lnTo>
                    <a:pt x="888" y="18"/>
                  </a:lnTo>
                  <a:lnTo>
                    <a:pt x="890" y="18"/>
                  </a:lnTo>
                  <a:lnTo>
                    <a:pt x="893" y="18"/>
                  </a:lnTo>
                  <a:lnTo>
                    <a:pt x="896" y="18"/>
                  </a:lnTo>
                  <a:lnTo>
                    <a:pt x="896" y="15"/>
                  </a:lnTo>
                  <a:lnTo>
                    <a:pt x="898" y="15"/>
                  </a:lnTo>
                  <a:lnTo>
                    <a:pt x="901" y="15"/>
                  </a:lnTo>
                  <a:lnTo>
                    <a:pt x="903" y="15"/>
                  </a:lnTo>
                  <a:lnTo>
                    <a:pt x="906" y="15"/>
                  </a:lnTo>
                  <a:lnTo>
                    <a:pt x="909" y="15"/>
                  </a:lnTo>
                  <a:lnTo>
                    <a:pt x="911" y="15"/>
                  </a:lnTo>
                  <a:lnTo>
                    <a:pt x="911" y="13"/>
                  </a:lnTo>
                  <a:lnTo>
                    <a:pt x="914" y="13"/>
                  </a:lnTo>
                  <a:lnTo>
                    <a:pt x="917" y="13"/>
                  </a:lnTo>
                  <a:lnTo>
                    <a:pt x="919" y="13"/>
                  </a:lnTo>
                  <a:lnTo>
                    <a:pt x="922" y="13"/>
                  </a:lnTo>
                  <a:lnTo>
                    <a:pt x="922" y="10"/>
                  </a:lnTo>
                  <a:lnTo>
                    <a:pt x="924" y="8"/>
                  </a:lnTo>
                  <a:lnTo>
                    <a:pt x="927" y="8"/>
                  </a:lnTo>
                  <a:lnTo>
                    <a:pt x="927" y="5"/>
                  </a:lnTo>
                  <a:lnTo>
                    <a:pt x="930" y="5"/>
                  </a:lnTo>
                  <a:lnTo>
                    <a:pt x="930" y="2"/>
                  </a:lnTo>
                  <a:lnTo>
                    <a:pt x="932" y="2"/>
                  </a:lnTo>
                  <a:lnTo>
                    <a:pt x="935" y="2"/>
                  </a:lnTo>
                  <a:lnTo>
                    <a:pt x="935" y="5"/>
                  </a:lnTo>
                  <a:lnTo>
                    <a:pt x="937" y="5"/>
                  </a:lnTo>
                  <a:lnTo>
                    <a:pt x="940" y="5"/>
                  </a:lnTo>
                  <a:lnTo>
                    <a:pt x="940" y="8"/>
                  </a:lnTo>
                  <a:lnTo>
                    <a:pt x="940" y="10"/>
                  </a:lnTo>
                  <a:lnTo>
                    <a:pt x="943" y="10"/>
                  </a:lnTo>
                  <a:lnTo>
                    <a:pt x="943" y="13"/>
                  </a:lnTo>
                  <a:lnTo>
                    <a:pt x="940" y="13"/>
                  </a:lnTo>
                  <a:lnTo>
                    <a:pt x="940" y="15"/>
                  </a:lnTo>
                  <a:lnTo>
                    <a:pt x="940" y="18"/>
                  </a:lnTo>
                  <a:lnTo>
                    <a:pt x="940" y="21"/>
                  </a:lnTo>
                  <a:lnTo>
                    <a:pt x="940" y="23"/>
                  </a:lnTo>
                  <a:lnTo>
                    <a:pt x="940" y="26"/>
                  </a:lnTo>
                  <a:lnTo>
                    <a:pt x="940" y="28"/>
                  </a:lnTo>
                  <a:lnTo>
                    <a:pt x="943" y="28"/>
                  </a:lnTo>
                  <a:lnTo>
                    <a:pt x="943" y="31"/>
                  </a:lnTo>
                  <a:lnTo>
                    <a:pt x="943" y="34"/>
                  </a:lnTo>
                  <a:lnTo>
                    <a:pt x="943" y="36"/>
                  </a:lnTo>
                  <a:lnTo>
                    <a:pt x="943" y="39"/>
                  </a:lnTo>
                  <a:lnTo>
                    <a:pt x="943" y="42"/>
                  </a:lnTo>
                  <a:lnTo>
                    <a:pt x="940" y="42"/>
                  </a:lnTo>
                  <a:lnTo>
                    <a:pt x="943" y="42"/>
                  </a:lnTo>
                  <a:lnTo>
                    <a:pt x="943" y="39"/>
                  </a:lnTo>
                  <a:lnTo>
                    <a:pt x="943" y="34"/>
                  </a:lnTo>
                  <a:lnTo>
                    <a:pt x="943" y="31"/>
                  </a:lnTo>
                  <a:lnTo>
                    <a:pt x="940" y="31"/>
                  </a:lnTo>
                  <a:lnTo>
                    <a:pt x="937" y="31"/>
                  </a:lnTo>
                  <a:lnTo>
                    <a:pt x="935" y="31"/>
                  </a:lnTo>
                  <a:lnTo>
                    <a:pt x="932" y="31"/>
                  </a:lnTo>
                  <a:lnTo>
                    <a:pt x="932" y="34"/>
                  </a:lnTo>
                  <a:lnTo>
                    <a:pt x="932" y="36"/>
                  </a:lnTo>
                  <a:lnTo>
                    <a:pt x="935" y="36"/>
                  </a:lnTo>
                  <a:lnTo>
                    <a:pt x="935" y="39"/>
                  </a:lnTo>
                  <a:lnTo>
                    <a:pt x="932" y="39"/>
                  </a:lnTo>
                  <a:lnTo>
                    <a:pt x="930" y="39"/>
                  </a:lnTo>
                  <a:lnTo>
                    <a:pt x="930" y="42"/>
                  </a:lnTo>
                  <a:lnTo>
                    <a:pt x="930" y="44"/>
                  </a:lnTo>
                  <a:lnTo>
                    <a:pt x="930" y="42"/>
                  </a:lnTo>
                  <a:lnTo>
                    <a:pt x="930" y="44"/>
                  </a:lnTo>
                  <a:lnTo>
                    <a:pt x="927" y="44"/>
                  </a:lnTo>
                  <a:lnTo>
                    <a:pt x="927" y="47"/>
                  </a:lnTo>
                  <a:lnTo>
                    <a:pt x="927" y="49"/>
                  </a:lnTo>
                  <a:lnTo>
                    <a:pt x="932" y="49"/>
                  </a:lnTo>
                  <a:lnTo>
                    <a:pt x="930" y="49"/>
                  </a:lnTo>
                  <a:lnTo>
                    <a:pt x="927" y="49"/>
                  </a:lnTo>
                  <a:lnTo>
                    <a:pt x="927" y="52"/>
                  </a:lnTo>
                  <a:lnTo>
                    <a:pt x="924" y="57"/>
                  </a:lnTo>
                  <a:lnTo>
                    <a:pt x="924" y="60"/>
                  </a:lnTo>
                  <a:lnTo>
                    <a:pt x="924" y="62"/>
                  </a:lnTo>
                  <a:lnTo>
                    <a:pt x="922" y="68"/>
                  </a:lnTo>
                  <a:lnTo>
                    <a:pt x="922" y="70"/>
                  </a:lnTo>
                  <a:lnTo>
                    <a:pt x="922" y="73"/>
                  </a:lnTo>
                  <a:lnTo>
                    <a:pt x="919" y="75"/>
                  </a:lnTo>
                  <a:lnTo>
                    <a:pt x="919" y="78"/>
                  </a:lnTo>
                  <a:lnTo>
                    <a:pt x="917" y="78"/>
                  </a:lnTo>
                  <a:lnTo>
                    <a:pt x="917" y="81"/>
                  </a:lnTo>
                  <a:lnTo>
                    <a:pt x="911" y="86"/>
                  </a:lnTo>
                  <a:lnTo>
                    <a:pt x="911" y="89"/>
                  </a:lnTo>
                  <a:lnTo>
                    <a:pt x="909" y="91"/>
                  </a:lnTo>
                  <a:lnTo>
                    <a:pt x="909" y="94"/>
                  </a:lnTo>
                  <a:lnTo>
                    <a:pt x="906" y="94"/>
                  </a:lnTo>
                  <a:lnTo>
                    <a:pt x="906" y="96"/>
                  </a:lnTo>
                  <a:lnTo>
                    <a:pt x="903" y="99"/>
                  </a:lnTo>
                  <a:lnTo>
                    <a:pt x="903" y="102"/>
                  </a:lnTo>
                  <a:lnTo>
                    <a:pt x="901" y="102"/>
                  </a:lnTo>
                  <a:lnTo>
                    <a:pt x="901" y="104"/>
                  </a:lnTo>
                  <a:lnTo>
                    <a:pt x="901" y="107"/>
                  </a:lnTo>
                  <a:lnTo>
                    <a:pt x="898" y="107"/>
                  </a:lnTo>
                  <a:lnTo>
                    <a:pt x="898" y="109"/>
                  </a:lnTo>
                  <a:lnTo>
                    <a:pt x="896" y="109"/>
                  </a:lnTo>
                  <a:lnTo>
                    <a:pt x="896" y="112"/>
                  </a:lnTo>
                  <a:lnTo>
                    <a:pt x="893" y="112"/>
                  </a:lnTo>
                  <a:lnTo>
                    <a:pt x="893" y="115"/>
                  </a:lnTo>
                  <a:lnTo>
                    <a:pt x="890" y="115"/>
                  </a:lnTo>
                  <a:lnTo>
                    <a:pt x="890" y="117"/>
                  </a:lnTo>
                  <a:lnTo>
                    <a:pt x="888" y="120"/>
                  </a:lnTo>
                  <a:lnTo>
                    <a:pt x="888" y="122"/>
                  </a:lnTo>
                  <a:lnTo>
                    <a:pt x="888" y="120"/>
                  </a:lnTo>
                  <a:lnTo>
                    <a:pt x="888" y="122"/>
                  </a:lnTo>
                  <a:lnTo>
                    <a:pt x="888" y="125"/>
                  </a:lnTo>
                  <a:lnTo>
                    <a:pt x="888" y="128"/>
                  </a:lnTo>
                  <a:lnTo>
                    <a:pt x="888" y="130"/>
                  </a:lnTo>
                  <a:lnTo>
                    <a:pt x="888" y="133"/>
                  </a:lnTo>
                  <a:lnTo>
                    <a:pt x="885" y="133"/>
                  </a:lnTo>
                  <a:lnTo>
                    <a:pt x="885" y="136"/>
                  </a:lnTo>
                  <a:lnTo>
                    <a:pt x="883" y="136"/>
                  </a:lnTo>
                  <a:lnTo>
                    <a:pt x="883" y="138"/>
                  </a:lnTo>
                  <a:lnTo>
                    <a:pt x="883" y="141"/>
                  </a:lnTo>
                  <a:lnTo>
                    <a:pt x="880" y="141"/>
                  </a:lnTo>
                  <a:lnTo>
                    <a:pt x="883" y="143"/>
                  </a:lnTo>
                  <a:lnTo>
                    <a:pt x="883" y="146"/>
                  </a:lnTo>
                  <a:lnTo>
                    <a:pt x="883" y="149"/>
                  </a:lnTo>
                  <a:lnTo>
                    <a:pt x="883" y="151"/>
                  </a:lnTo>
                  <a:lnTo>
                    <a:pt x="883" y="154"/>
                  </a:lnTo>
                  <a:lnTo>
                    <a:pt x="880" y="154"/>
                  </a:lnTo>
                  <a:lnTo>
                    <a:pt x="880" y="156"/>
                  </a:lnTo>
                  <a:lnTo>
                    <a:pt x="880" y="159"/>
                  </a:lnTo>
                  <a:lnTo>
                    <a:pt x="883" y="159"/>
                  </a:lnTo>
                  <a:lnTo>
                    <a:pt x="883" y="162"/>
                  </a:lnTo>
                  <a:lnTo>
                    <a:pt x="883" y="164"/>
                  </a:lnTo>
                  <a:lnTo>
                    <a:pt x="880" y="164"/>
                  </a:lnTo>
                  <a:lnTo>
                    <a:pt x="880" y="167"/>
                  </a:lnTo>
                  <a:lnTo>
                    <a:pt x="880" y="170"/>
                  </a:lnTo>
                  <a:lnTo>
                    <a:pt x="883" y="170"/>
                  </a:lnTo>
                  <a:lnTo>
                    <a:pt x="883" y="172"/>
                  </a:lnTo>
                  <a:lnTo>
                    <a:pt x="885" y="172"/>
                  </a:lnTo>
                  <a:lnTo>
                    <a:pt x="888" y="172"/>
                  </a:lnTo>
                  <a:lnTo>
                    <a:pt x="888" y="175"/>
                  </a:lnTo>
                  <a:lnTo>
                    <a:pt x="890" y="175"/>
                  </a:lnTo>
                  <a:lnTo>
                    <a:pt x="890" y="177"/>
                  </a:lnTo>
                  <a:lnTo>
                    <a:pt x="888" y="177"/>
                  </a:lnTo>
                  <a:lnTo>
                    <a:pt x="890" y="177"/>
                  </a:lnTo>
                  <a:lnTo>
                    <a:pt x="890" y="180"/>
                  </a:lnTo>
                  <a:lnTo>
                    <a:pt x="890" y="183"/>
                  </a:lnTo>
                  <a:lnTo>
                    <a:pt x="893" y="183"/>
                  </a:lnTo>
                  <a:lnTo>
                    <a:pt x="893" y="185"/>
                  </a:lnTo>
                  <a:lnTo>
                    <a:pt x="893" y="188"/>
                  </a:lnTo>
                  <a:lnTo>
                    <a:pt x="890" y="188"/>
                  </a:lnTo>
                  <a:lnTo>
                    <a:pt x="890" y="190"/>
                  </a:lnTo>
                  <a:lnTo>
                    <a:pt x="888" y="190"/>
                  </a:lnTo>
                  <a:lnTo>
                    <a:pt x="885" y="193"/>
                  </a:lnTo>
                  <a:lnTo>
                    <a:pt x="883" y="193"/>
                  </a:lnTo>
                  <a:lnTo>
                    <a:pt x="880" y="193"/>
                  </a:lnTo>
                  <a:lnTo>
                    <a:pt x="877" y="193"/>
                  </a:lnTo>
                  <a:lnTo>
                    <a:pt x="877" y="196"/>
                  </a:lnTo>
                  <a:lnTo>
                    <a:pt x="875" y="196"/>
                  </a:lnTo>
                  <a:lnTo>
                    <a:pt x="872" y="196"/>
                  </a:lnTo>
                  <a:lnTo>
                    <a:pt x="872" y="198"/>
                  </a:lnTo>
                  <a:lnTo>
                    <a:pt x="870" y="198"/>
                  </a:lnTo>
                  <a:lnTo>
                    <a:pt x="867" y="198"/>
                  </a:lnTo>
                  <a:lnTo>
                    <a:pt x="867" y="201"/>
                  </a:lnTo>
                  <a:lnTo>
                    <a:pt x="864" y="201"/>
                  </a:lnTo>
                  <a:lnTo>
                    <a:pt x="864" y="203"/>
                  </a:lnTo>
                  <a:lnTo>
                    <a:pt x="862" y="203"/>
                  </a:lnTo>
                  <a:lnTo>
                    <a:pt x="862" y="206"/>
                  </a:lnTo>
                  <a:lnTo>
                    <a:pt x="862" y="209"/>
                  </a:lnTo>
                  <a:lnTo>
                    <a:pt x="864" y="209"/>
                  </a:lnTo>
                  <a:lnTo>
                    <a:pt x="864" y="211"/>
                  </a:lnTo>
                  <a:lnTo>
                    <a:pt x="864" y="214"/>
                  </a:lnTo>
                  <a:lnTo>
                    <a:pt x="864" y="217"/>
                  </a:lnTo>
                  <a:lnTo>
                    <a:pt x="862" y="217"/>
                  </a:lnTo>
                  <a:lnTo>
                    <a:pt x="862" y="219"/>
                  </a:lnTo>
                  <a:lnTo>
                    <a:pt x="862" y="222"/>
                  </a:lnTo>
                  <a:lnTo>
                    <a:pt x="862" y="224"/>
                  </a:lnTo>
                  <a:lnTo>
                    <a:pt x="864" y="224"/>
                  </a:lnTo>
                  <a:lnTo>
                    <a:pt x="864" y="227"/>
                  </a:lnTo>
                  <a:lnTo>
                    <a:pt x="864" y="230"/>
                  </a:lnTo>
                  <a:lnTo>
                    <a:pt x="867" y="230"/>
                  </a:lnTo>
                  <a:lnTo>
                    <a:pt x="867" y="232"/>
                  </a:lnTo>
                  <a:lnTo>
                    <a:pt x="867" y="235"/>
                  </a:lnTo>
                  <a:lnTo>
                    <a:pt x="867" y="237"/>
                  </a:lnTo>
                  <a:lnTo>
                    <a:pt x="867" y="240"/>
                  </a:lnTo>
                  <a:lnTo>
                    <a:pt x="867" y="243"/>
                  </a:lnTo>
                  <a:lnTo>
                    <a:pt x="867" y="245"/>
                  </a:lnTo>
                  <a:lnTo>
                    <a:pt x="870" y="245"/>
                  </a:lnTo>
                  <a:lnTo>
                    <a:pt x="870" y="248"/>
                  </a:lnTo>
                  <a:lnTo>
                    <a:pt x="870" y="250"/>
                  </a:lnTo>
                  <a:lnTo>
                    <a:pt x="870" y="253"/>
                  </a:lnTo>
                  <a:lnTo>
                    <a:pt x="872" y="253"/>
                  </a:lnTo>
                  <a:lnTo>
                    <a:pt x="872" y="256"/>
                  </a:lnTo>
                  <a:lnTo>
                    <a:pt x="872" y="258"/>
                  </a:lnTo>
                  <a:lnTo>
                    <a:pt x="875" y="258"/>
                  </a:lnTo>
                  <a:lnTo>
                    <a:pt x="875" y="261"/>
                  </a:lnTo>
                  <a:lnTo>
                    <a:pt x="875" y="264"/>
                  </a:lnTo>
                  <a:lnTo>
                    <a:pt x="877" y="264"/>
                  </a:lnTo>
                  <a:lnTo>
                    <a:pt x="877" y="266"/>
                  </a:lnTo>
                  <a:lnTo>
                    <a:pt x="875" y="266"/>
                  </a:lnTo>
                  <a:lnTo>
                    <a:pt x="875" y="269"/>
                  </a:lnTo>
                  <a:lnTo>
                    <a:pt x="872" y="269"/>
                  </a:lnTo>
                  <a:lnTo>
                    <a:pt x="872" y="271"/>
                  </a:lnTo>
                  <a:lnTo>
                    <a:pt x="870" y="271"/>
                  </a:lnTo>
                  <a:lnTo>
                    <a:pt x="870" y="274"/>
                  </a:lnTo>
                  <a:lnTo>
                    <a:pt x="867" y="274"/>
                  </a:lnTo>
                  <a:lnTo>
                    <a:pt x="867" y="277"/>
                  </a:lnTo>
                  <a:lnTo>
                    <a:pt x="864" y="277"/>
                  </a:lnTo>
                  <a:lnTo>
                    <a:pt x="864" y="279"/>
                  </a:lnTo>
                  <a:lnTo>
                    <a:pt x="862" y="279"/>
                  </a:lnTo>
                  <a:lnTo>
                    <a:pt x="862" y="282"/>
                  </a:lnTo>
                  <a:lnTo>
                    <a:pt x="859" y="282"/>
                  </a:lnTo>
                  <a:lnTo>
                    <a:pt x="856" y="282"/>
                  </a:lnTo>
                  <a:lnTo>
                    <a:pt x="856" y="284"/>
                  </a:lnTo>
                  <a:lnTo>
                    <a:pt x="854" y="287"/>
                  </a:lnTo>
                  <a:lnTo>
                    <a:pt x="854" y="290"/>
                  </a:lnTo>
                  <a:lnTo>
                    <a:pt x="851" y="290"/>
                  </a:lnTo>
                  <a:lnTo>
                    <a:pt x="851" y="292"/>
                  </a:lnTo>
                  <a:lnTo>
                    <a:pt x="849" y="292"/>
                  </a:lnTo>
                  <a:lnTo>
                    <a:pt x="849" y="295"/>
                  </a:lnTo>
                  <a:lnTo>
                    <a:pt x="846" y="295"/>
                  </a:lnTo>
                  <a:lnTo>
                    <a:pt x="846" y="297"/>
                  </a:lnTo>
                  <a:lnTo>
                    <a:pt x="843" y="297"/>
                  </a:lnTo>
                  <a:lnTo>
                    <a:pt x="843" y="300"/>
                  </a:lnTo>
                  <a:lnTo>
                    <a:pt x="841" y="300"/>
                  </a:lnTo>
                  <a:lnTo>
                    <a:pt x="841" y="303"/>
                  </a:lnTo>
                  <a:lnTo>
                    <a:pt x="838" y="303"/>
                  </a:lnTo>
                  <a:lnTo>
                    <a:pt x="838" y="305"/>
                  </a:lnTo>
                  <a:lnTo>
                    <a:pt x="836" y="305"/>
                  </a:lnTo>
                  <a:lnTo>
                    <a:pt x="833" y="305"/>
                  </a:lnTo>
                  <a:lnTo>
                    <a:pt x="830" y="305"/>
                  </a:lnTo>
                  <a:lnTo>
                    <a:pt x="828" y="305"/>
                  </a:lnTo>
                  <a:lnTo>
                    <a:pt x="828" y="308"/>
                  </a:lnTo>
                  <a:lnTo>
                    <a:pt x="825" y="305"/>
                  </a:lnTo>
                  <a:lnTo>
                    <a:pt x="823" y="305"/>
                  </a:lnTo>
                  <a:lnTo>
                    <a:pt x="823" y="303"/>
                  </a:lnTo>
                  <a:lnTo>
                    <a:pt x="820" y="303"/>
                  </a:lnTo>
                  <a:lnTo>
                    <a:pt x="820" y="300"/>
                  </a:lnTo>
                  <a:lnTo>
                    <a:pt x="815" y="300"/>
                  </a:lnTo>
                  <a:lnTo>
                    <a:pt x="812" y="300"/>
                  </a:lnTo>
                  <a:lnTo>
                    <a:pt x="809" y="297"/>
                  </a:lnTo>
                  <a:lnTo>
                    <a:pt x="807" y="297"/>
                  </a:lnTo>
                  <a:lnTo>
                    <a:pt x="802" y="295"/>
                  </a:lnTo>
                  <a:lnTo>
                    <a:pt x="799" y="295"/>
                  </a:lnTo>
                  <a:lnTo>
                    <a:pt x="796" y="295"/>
                  </a:lnTo>
                  <a:lnTo>
                    <a:pt x="794" y="295"/>
                  </a:lnTo>
                  <a:lnTo>
                    <a:pt x="791" y="295"/>
                  </a:lnTo>
                  <a:lnTo>
                    <a:pt x="791" y="292"/>
                  </a:lnTo>
                  <a:lnTo>
                    <a:pt x="789" y="292"/>
                  </a:lnTo>
                  <a:lnTo>
                    <a:pt x="786" y="292"/>
                  </a:lnTo>
                  <a:lnTo>
                    <a:pt x="783" y="292"/>
                  </a:lnTo>
                  <a:lnTo>
                    <a:pt x="783" y="290"/>
                  </a:lnTo>
                  <a:lnTo>
                    <a:pt x="781" y="290"/>
                  </a:lnTo>
                  <a:lnTo>
                    <a:pt x="778" y="290"/>
                  </a:lnTo>
                  <a:lnTo>
                    <a:pt x="776" y="290"/>
                  </a:lnTo>
                  <a:lnTo>
                    <a:pt x="776" y="287"/>
                  </a:lnTo>
                  <a:lnTo>
                    <a:pt x="773" y="287"/>
                  </a:lnTo>
                  <a:lnTo>
                    <a:pt x="770" y="287"/>
                  </a:lnTo>
                  <a:lnTo>
                    <a:pt x="768" y="287"/>
                  </a:lnTo>
                  <a:lnTo>
                    <a:pt x="768" y="284"/>
                  </a:lnTo>
                  <a:lnTo>
                    <a:pt x="765" y="284"/>
                  </a:lnTo>
                  <a:lnTo>
                    <a:pt x="763" y="284"/>
                  </a:lnTo>
                  <a:lnTo>
                    <a:pt x="760" y="284"/>
                  </a:lnTo>
                  <a:lnTo>
                    <a:pt x="760" y="282"/>
                  </a:lnTo>
                  <a:lnTo>
                    <a:pt x="757" y="282"/>
                  </a:lnTo>
                  <a:lnTo>
                    <a:pt x="755" y="282"/>
                  </a:lnTo>
                  <a:lnTo>
                    <a:pt x="752" y="282"/>
                  </a:lnTo>
                  <a:lnTo>
                    <a:pt x="752" y="279"/>
                  </a:lnTo>
                  <a:lnTo>
                    <a:pt x="752" y="282"/>
                  </a:lnTo>
                  <a:lnTo>
                    <a:pt x="752" y="279"/>
                  </a:lnTo>
                  <a:lnTo>
                    <a:pt x="749" y="279"/>
                  </a:lnTo>
                  <a:lnTo>
                    <a:pt x="747" y="279"/>
                  </a:lnTo>
                  <a:lnTo>
                    <a:pt x="744" y="279"/>
                  </a:lnTo>
                  <a:lnTo>
                    <a:pt x="744" y="277"/>
                  </a:lnTo>
                  <a:lnTo>
                    <a:pt x="742" y="277"/>
                  </a:lnTo>
                  <a:lnTo>
                    <a:pt x="739" y="277"/>
                  </a:lnTo>
                  <a:lnTo>
                    <a:pt x="736" y="277"/>
                  </a:lnTo>
                  <a:lnTo>
                    <a:pt x="734" y="274"/>
                  </a:lnTo>
                  <a:lnTo>
                    <a:pt x="731" y="274"/>
                  </a:lnTo>
                  <a:lnTo>
                    <a:pt x="729" y="274"/>
                  </a:lnTo>
                  <a:lnTo>
                    <a:pt x="726" y="271"/>
                  </a:lnTo>
                  <a:lnTo>
                    <a:pt x="723" y="271"/>
                  </a:lnTo>
                  <a:lnTo>
                    <a:pt x="721" y="271"/>
                  </a:lnTo>
                  <a:lnTo>
                    <a:pt x="718" y="271"/>
                  </a:lnTo>
                  <a:lnTo>
                    <a:pt x="718" y="269"/>
                  </a:lnTo>
                  <a:lnTo>
                    <a:pt x="716" y="269"/>
                  </a:lnTo>
                  <a:lnTo>
                    <a:pt x="713" y="269"/>
                  </a:lnTo>
                  <a:lnTo>
                    <a:pt x="710" y="269"/>
                  </a:lnTo>
                  <a:lnTo>
                    <a:pt x="710" y="266"/>
                  </a:lnTo>
                  <a:lnTo>
                    <a:pt x="708" y="266"/>
                  </a:lnTo>
                  <a:lnTo>
                    <a:pt x="705" y="266"/>
                  </a:lnTo>
                  <a:lnTo>
                    <a:pt x="702" y="266"/>
                  </a:lnTo>
                  <a:lnTo>
                    <a:pt x="702" y="264"/>
                  </a:lnTo>
                  <a:lnTo>
                    <a:pt x="700" y="264"/>
                  </a:lnTo>
                  <a:lnTo>
                    <a:pt x="697" y="264"/>
                  </a:lnTo>
                  <a:lnTo>
                    <a:pt x="695" y="264"/>
                  </a:lnTo>
                  <a:lnTo>
                    <a:pt x="695" y="261"/>
                  </a:lnTo>
                  <a:lnTo>
                    <a:pt x="692" y="261"/>
                  </a:lnTo>
                  <a:lnTo>
                    <a:pt x="689" y="261"/>
                  </a:lnTo>
                  <a:lnTo>
                    <a:pt x="687" y="261"/>
                  </a:lnTo>
                  <a:lnTo>
                    <a:pt x="674" y="261"/>
                  </a:lnTo>
                  <a:lnTo>
                    <a:pt x="671" y="261"/>
                  </a:lnTo>
                  <a:lnTo>
                    <a:pt x="663" y="261"/>
                  </a:lnTo>
                  <a:lnTo>
                    <a:pt x="661" y="261"/>
                  </a:lnTo>
                  <a:lnTo>
                    <a:pt x="658" y="261"/>
                  </a:lnTo>
                  <a:lnTo>
                    <a:pt x="655" y="261"/>
                  </a:lnTo>
                  <a:lnTo>
                    <a:pt x="653" y="261"/>
                  </a:lnTo>
                  <a:lnTo>
                    <a:pt x="650" y="261"/>
                  </a:lnTo>
                  <a:lnTo>
                    <a:pt x="648" y="261"/>
                  </a:lnTo>
                  <a:lnTo>
                    <a:pt x="645" y="261"/>
                  </a:lnTo>
                  <a:lnTo>
                    <a:pt x="642" y="261"/>
                  </a:lnTo>
                  <a:lnTo>
                    <a:pt x="640" y="261"/>
                  </a:lnTo>
                  <a:lnTo>
                    <a:pt x="637" y="261"/>
                  </a:lnTo>
                  <a:lnTo>
                    <a:pt x="635" y="261"/>
                  </a:lnTo>
                  <a:lnTo>
                    <a:pt x="632" y="261"/>
                  </a:lnTo>
                  <a:lnTo>
                    <a:pt x="629" y="261"/>
                  </a:lnTo>
                  <a:lnTo>
                    <a:pt x="627" y="261"/>
                  </a:lnTo>
                  <a:lnTo>
                    <a:pt x="624" y="261"/>
                  </a:lnTo>
                  <a:lnTo>
                    <a:pt x="622" y="261"/>
                  </a:lnTo>
                  <a:lnTo>
                    <a:pt x="619" y="261"/>
                  </a:lnTo>
                  <a:lnTo>
                    <a:pt x="616" y="261"/>
                  </a:lnTo>
                  <a:lnTo>
                    <a:pt x="614" y="261"/>
                  </a:lnTo>
                  <a:lnTo>
                    <a:pt x="611" y="261"/>
                  </a:lnTo>
                  <a:lnTo>
                    <a:pt x="609" y="261"/>
                  </a:lnTo>
                  <a:lnTo>
                    <a:pt x="606" y="261"/>
                  </a:lnTo>
                  <a:lnTo>
                    <a:pt x="603" y="261"/>
                  </a:lnTo>
                  <a:lnTo>
                    <a:pt x="603" y="264"/>
                  </a:lnTo>
                  <a:lnTo>
                    <a:pt x="601" y="264"/>
                  </a:lnTo>
                  <a:lnTo>
                    <a:pt x="598" y="264"/>
                  </a:lnTo>
                  <a:lnTo>
                    <a:pt x="595" y="264"/>
                  </a:lnTo>
                  <a:lnTo>
                    <a:pt x="593" y="264"/>
                  </a:lnTo>
                  <a:lnTo>
                    <a:pt x="590" y="264"/>
                  </a:lnTo>
                  <a:lnTo>
                    <a:pt x="588" y="264"/>
                  </a:lnTo>
                  <a:lnTo>
                    <a:pt x="585" y="264"/>
                  </a:lnTo>
                  <a:lnTo>
                    <a:pt x="582" y="264"/>
                  </a:lnTo>
                  <a:lnTo>
                    <a:pt x="580" y="266"/>
                  </a:lnTo>
                  <a:lnTo>
                    <a:pt x="577" y="266"/>
                  </a:lnTo>
                  <a:lnTo>
                    <a:pt x="575" y="266"/>
                  </a:lnTo>
                  <a:lnTo>
                    <a:pt x="572" y="266"/>
                  </a:lnTo>
                  <a:lnTo>
                    <a:pt x="569" y="269"/>
                  </a:lnTo>
                  <a:lnTo>
                    <a:pt x="569" y="266"/>
                  </a:lnTo>
                  <a:lnTo>
                    <a:pt x="569" y="269"/>
                  </a:lnTo>
                  <a:lnTo>
                    <a:pt x="567" y="269"/>
                  </a:lnTo>
                  <a:lnTo>
                    <a:pt x="564" y="269"/>
                  </a:lnTo>
                  <a:lnTo>
                    <a:pt x="562" y="269"/>
                  </a:lnTo>
                  <a:lnTo>
                    <a:pt x="559" y="269"/>
                  </a:lnTo>
                  <a:lnTo>
                    <a:pt x="559" y="271"/>
                  </a:lnTo>
                  <a:lnTo>
                    <a:pt x="556" y="271"/>
                  </a:lnTo>
                  <a:lnTo>
                    <a:pt x="554" y="271"/>
                  </a:lnTo>
                  <a:lnTo>
                    <a:pt x="551" y="271"/>
                  </a:lnTo>
                  <a:lnTo>
                    <a:pt x="551" y="274"/>
                  </a:lnTo>
                  <a:lnTo>
                    <a:pt x="548" y="274"/>
                  </a:lnTo>
                  <a:lnTo>
                    <a:pt x="546" y="274"/>
                  </a:lnTo>
                  <a:lnTo>
                    <a:pt x="543" y="274"/>
                  </a:lnTo>
                  <a:lnTo>
                    <a:pt x="543" y="277"/>
                  </a:lnTo>
                  <a:lnTo>
                    <a:pt x="543" y="274"/>
                  </a:lnTo>
                  <a:lnTo>
                    <a:pt x="541" y="274"/>
                  </a:lnTo>
                  <a:lnTo>
                    <a:pt x="541" y="277"/>
                  </a:lnTo>
                  <a:lnTo>
                    <a:pt x="541" y="274"/>
                  </a:lnTo>
                  <a:lnTo>
                    <a:pt x="538" y="274"/>
                  </a:lnTo>
                  <a:lnTo>
                    <a:pt x="538" y="277"/>
                  </a:lnTo>
                  <a:lnTo>
                    <a:pt x="538" y="274"/>
                  </a:lnTo>
                  <a:lnTo>
                    <a:pt x="535" y="274"/>
                  </a:lnTo>
                  <a:lnTo>
                    <a:pt x="535" y="277"/>
                  </a:lnTo>
                  <a:lnTo>
                    <a:pt x="533" y="277"/>
                  </a:lnTo>
                  <a:lnTo>
                    <a:pt x="533" y="274"/>
                  </a:lnTo>
                  <a:lnTo>
                    <a:pt x="530" y="274"/>
                  </a:lnTo>
                  <a:lnTo>
                    <a:pt x="528" y="277"/>
                  </a:lnTo>
                  <a:lnTo>
                    <a:pt x="528" y="274"/>
                  </a:lnTo>
                  <a:lnTo>
                    <a:pt x="525" y="274"/>
                  </a:lnTo>
                  <a:lnTo>
                    <a:pt x="522" y="274"/>
                  </a:lnTo>
                  <a:lnTo>
                    <a:pt x="520" y="274"/>
                  </a:lnTo>
                  <a:lnTo>
                    <a:pt x="517" y="277"/>
                  </a:lnTo>
                  <a:lnTo>
                    <a:pt x="517" y="274"/>
                  </a:lnTo>
                  <a:lnTo>
                    <a:pt x="515" y="274"/>
                  </a:lnTo>
                  <a:lnTo>
                    <a:pt x="512" y="274"/>
                  </a:lnTo>
                  <a:lnTo>
                    <a:pt x="509" y="274"/>
                  </a:lnTo>
                  <a:lnTo>
                    <a:pt x="507" y="271"/>
                  </a:lnTo>
                  <a:lnTo>
                    <a:pt x="504" y="271"/>
                  </a:lnTo>
                  <a:lnTo>
                    <a:pt x="504" y="269"/>
                  </a:lnTo>
                  <a:lnTo>
                    <a:pt x="501" y="266"/>
                  </a:lnTo>
                  <a:lnTo>
                    <a:pt x="501" y="264"/>
                  </a:lnTo>
                  <a:lnTo>
                    <a:pt x="501" y="261"/>
                  </a:lnTo>
                  <a:lnTo>
                    <a:pt x="499" y="261"/>
                  </a:lnTo>
                  <a:lnTo>
                    <a:pt x="499" y="258"/>
                  </a:lnTo>
                  <a:lnTo>
                    <a:pt x="499" y="256"/>
                  </a:lnTo>
                  <a:lnTo>
                    <a:pt x="501" y="253"/>
                  </a:lnTo>
                  <a:lnTo>
                    <a:pt x="501" y="250"/>
                  </a:lnTo>
                  <a:lnTo>
                    <a:pt x="501" y="248"/>
                  </a:lnTo>
                  <a:lnTo>
                    <a:pt x="504" y="248"/>
                  </a:lnTo>
                  <a:lnTo>
                    <a:pt x="504" y="245"/>
                  </a:lnTo>
                  <a:lnTo>
                    <a:pt x="507" y="243"/>
                  </a:lnTo>
                  <a:lnTo>
                    <a:pt x="509" y="240"/>
                  </a:lnTo>
                  <a:lnTo>
                    <a:pt x="509" y="237"/>
                  </a:lnTo>
                  <a:lnTo>
                    <a:pt x="512" y="237"/>
                  </a:lnTo>
                  <a:lnTo>
                    <a:pt x="512" y="235"/>
                  </a:lnTo>
                  <a:lnTo>
                    <a:pt x="515" y="235"/>
                  </a:lnTo>
                  <a:lnTo>
                    <a:pt x="515" y="232"/>
                  </a:lnTo>
                  <a:lnTo>
                    <a:pt x="517" y="230"/>
                  </a:lnTo>
                  <a:lnTo>
                    <a:pt x="517" y="227"/>
                  </a:lnTo>
                  <a:lnTo>
                    <a:pt x="520" y="227"/>
                  </a:lnTo>
                  <a:lnTo>
                    <a:pt x="520" y="224"/>
                  </a:lnTo>
                  <a:lnTo>
                    <a:pt x="522" y="224"/>
                  </a:lnTo>
                  <a:lnTo>
                    <a:pt x="522" y="222"/>
                  </a:lnTo>
                  <a:lnTo>
                    <a:pt x="522" y="219"/>
                  </a:lnTo>
                  <a:lnTo>
                    <a:pt x="525" y="219"/>
                  </a:lnTo>
                  <a:lnTo>
                    <a:pt x="525" y="217"/>
                  </a:lnTo>
                  <a:lnTo>
                    <a:pt x="528" y="217"/>
                  </a:lnTo>
                  <a:lnTo>
                    <a:pt x="528" y="214"/>
                  </a:lnTo>
                  <a:lnTo>
                    <a:pt x="530" y="211"/>
                  </a:lnTo>
                  <a:lnTo>
                    <a:pt x="530" y="209"/>
                  </a:lnTo>
                  <a:lnTo>
                    <a:pt x="533" y="209"/>
                  </a:lnTo>
                  <a:lnTo>
                    <a:pt x="533" y="206"/>
                  </a:lnTo>
                  <a:lnTo>
                    <a:pt x="535" y="206"/>
                  </a:lnTo>
                  <a:lnTo>
                    <a:pt x="535" y="203"/>
                  </a:lnTo>
                  <a:lnTo>
                    <a:pt x="535" y="201"/>
                  </a:lnTo>
                  <a:lnTo>
                    <a:pt x="535" y="198"/>
                  </a:lnTo>
                  <a:lnTo>
                    <a:pt x="535" y="196"/>
                  </a:lnTo>
                  <a:lnTo>
                    <a:pt x="533" y="185"/>
                  </a:lnTo>
                  <a:lnTo>
                    <a:pt x="530" y="180"/>
                  </a:lnTo>
                  <a:lnTo>
                    <a:pt x="530" y="177"/>
                  </a:lnTo>
                  <a:lnTo>
                    <a:pt x="528" y="177"/>
                  </a:lnTo>
                  <a:lnTo>
                    <a:pt x="528" y="180"/>
                  </a:lnTo>
                  <a:lnTo>
                    <a:pt x="525" y="177"/>
                  </a:lnTo>
                  <a:lnTo>
                    <a:pt x="525" y="175"/>
                  </a:lnTo>
                  <a:lnTo>
                    <a:pt x="525" y="172"/>
                  </a:lnTo>
                  <a:lnTo>
                    <a:pt x="522" y="170"/>
                  </a:lnTo>
                  <a:lnTo>
                    <a:pt x="525" y="170"/>
                  </a:lnTo>
                  <a:lnTo>
                    <a:pt x="525" y="167"/>
                  </a:lnTo>
                  <a:lnTo>
                    <a:pt x="525" y="164"/>
                  </a:lnTo>
                  <a:lnTo>
                    <a:pt x="522" y="164"/>
                  </a:lnTo>
                  <a:lnTo>
                    <a:pt x="522" y="162"/>
                  </a:lnTo>
                  <a:lnTo>
                    <a:pt x="522" y="159"/>
                  </a:lnTo>
                  <a:lnTo>
                    <a:pt x="522" y="156"/>
                  </a:lnTo>
                  <a:lnTo>
                    <a:pt x="520" y="156"/>
                  </a:lnTo>
                  <a:lnTo>
                    <a:pt x="520" y="154"/>
                  </a:lnTo>
                  <a:lnTo>
                    <a:pt x="520" y="151"/>
                  </a:lnTo>
                  <a:lnTo>
                    <a:pt x="517" y="151"/>
                  </a:lnTo>
                  <a:lnTo>
                    <a:pt x="517" y="149"/>
                  </a:lnTo>
                  <a:lnTo>
                    <a:pt x="515" y="149"/>
                  </a:lnTo>
                  <a:lnTo>
                    <a:pt x="512" y="149"/>
                  </a:lnTo>
                  <a:lnTo>
                    <a:pt x="512" y="146"/>
                  </a:lnTo>
                  <a:lnTo>
                    <a:pt x="509" y="146"/>
                  </a:lnTo>
                  <a:lnTo>
                    <a:pt x="507" y="146"/>
                  </a:lnTo>
                  <a:lnTo>
                    <a:pt x="504" y="146"/>
                  </a:lnTo>
                  <a:lnTo>
                    <a:pt x="501" y="146"/>
                  </a:lnTo>
                  <a:lnTo>
                    <a:pt x="501" y="143"/>
                  </a:lnTo>
                  <a:lnTo>
                    <a:pt x="499" y="143"/>
                  </a:lnTo>
                  <a:lnTo>
                    <a:pt x="496" y="143"/>
                  </a:lnTo>
                  <a:lnTo>
                    <a:pt x="494" y="143"/>
                  </a:lnTo>
                  <a:lnTo>
                    <a:pt x="494" y="141"/>
                  </a:lnTo>
                  <a:lnTo>
                    <a:pt x="491" y="141"/>
                  </a:lnTo>
                  <a:lnTo>
                    <a:pt x="491" y="138"/>
                  </a:lnTo>
                  <a:lnTo>
                    <a:pt x="488" y="138"/>
                  </a:lnTo>
                  <a:lnTo>
                    <a:pt x="488" y="136"/>
                  </a:lnTo>
                  <a:lnTo>
                    <a:pt x="488" y="133"/>
                  </a:lnTo>
                  <a:lnTo>
                    <a:pt x="488" y="130"/>
                  </a:lnTo>
                  <a:lnTo>
                    <a:pt x="488" y="128"/>
                  </a:lnTo>
                  <a:lnTo>
                    <a:pt x="488" y="125"/>
                  </a:lnTo>
                  <a:lnTo>
                    <a:pt x="488" y="122"/>
                  </a:lnTo>
                  <a:lnTo>
                    <a:pt x="491" y="122"/>
                  </a:lnTo>
                  <a:lnTo>
                    <a:pt x="491" y="120"/>
                  </a:lnTo>
                  <a:lnTo>
                    <a:pt x="494" y="120"/>
                  </a:lnTo>
                  <a:lnTo>
                    <a:pt x="494" y="117"/>
                  </a:lnTo>
                  <a:lnTo>
                    <a:pt x="496" y="117"/>
                  </a:lnTo>
                  <a:lnTo>
                    <a:pt x="499" y="117"/>
                  </a:lnTo>
                  <a:lnTo>
                    <a:pt x="499" y="115"/>
                  </a:lnTo>
                  <a:lnTo>
                    <a:pt x="501" y="115"/>
                  </a:lnTo>
                  <a:lnTo>
                    <a:pt x="504" y="115"/>
                  </a:lnTo>
                  <a:lnTo>
                    <a:pt x="507" y="115"/>
                  </a:lnTo>
                  <a:lnTo>
                    <a:pt x="507" y="112"/>
                  </a:lnTo>
                  <a:lnTo>
                    <a:pt x="509" y="112"/>
                  </a:lnTo>
                  <a:lnTo>
                    <a:pt x="512" y="112"/>
                  </a:lnTo>
                  <a:lnTo>
                    <a:pt x="515" y="112"/>
                  </a:lnTo>
                  <a:lnTo>
                    <a:pt x="515" y="109"/>
                  </a:lnTo>
                  <a:lnTo>
                    <a:pt x="517" y="109"/>
                  </a:lnTo>
                  <a:lnTo>
                    <a:pt x="520" y="109"/>
                  </a:lnTo>
                  <a:lnTo>
                    <a:pt x="522" y="109"/>
                  </a:lnTo>
                  <a:lnTo>
                    <a:pt x="522" y="107"/>
                  </a:lnTo>
                  <a:lnTo>
                    <a:pt x="525" y="107"/>
                  </a:lnTo>
                  <a:lnTo>
                    <a:pt x="528" y="107"/>
                  </a:lnTo>
                  <a:lnTo>
                    <a:pt x="530" y="107"/>
                  </a:lnTo>
                  <a:lnTo>
                    <a:pt x="530" y="104"/>
                  </a:lnTo>
                  <a:lnTo>
                    <a:pt x="533" y="104"/>
                  </a:lnTo>
                  <a:lnTo>
                    <a:pt x="535" y="104"/>
                  </a:lnTo>
                  <a:lnTo>
                    <a:pt x="538" y="104"/>
                  </a:lnTo>
                  <a:lnTo>
                    <a:pt x="538" y="102"/>
                  </a:lnTo>
                  <a:lnTo>
                    <a:pt x="541" y="102"/>
                  </a:lnTo>
                  <a:lnTo>
                    <a:pt x="543" y="102"/>
                  </a:lnTo>
                  <a:lnTo>
                    <a:pt x="546" y="99"/>
                  </a:lnTo>
                  <a:lnTo>
                    <a:pt x="548" y="99"/>
                  </a:lnTo>
                  <a:lnTo>
                    <a:pt x="551" y="99"/>
                  </a:lnTo>
                  <a:lnTo>
                    <a:pt x="551" y="96"/>
                  </a:lnTo>
                  <a:lnTo>
                    <a:pt x="554" y="96"/>
                  </a:lnTo>
                  <a:lnTo>
                    <a:pt x="556" y="96"/>
                  </a:lnTo>
                  <a:lnTo>
                    <a:pt x="559" y="96"/>
                  </a:lnTo>
                  <a:lnTo>
                    <a:pt x="559" y="94"/>
                  </a:lnTo>
                  <a:lnTo>
                    <a:pt x="562" y="94"/>
                  </a:lnTo>
                  <a:lnTo>
                    <a:pt x="564" y="94"/>
                  </a:lnTo>
                  <a:lnTo>
                    <a:pt x="567" y="94"/>
                  </a:lnTo>
                  <a:lnTo>
                    <a:pt x="567" y="91"/>
                  </a:lnTo>
                  <a:lnTo>
                    <a:pt x="569" y="91"/>
                  </a:lnTo>
                  <a:lnTo>
                    <a:pt x="572" y="91"/>
                  </a:lnTo>
                  <a:lnTo>
                    <a:pt x="575" y="91"/>
                  </a:lnTo>
                  <a:lnTo>
                    <a:pt x="575" y="89"/>
                  </a:lnTo>
                  <a:lnTo>
                    <a:pt x="577" y="89"/>
                  </a:lnTo>
                  <a:lnTo>
                    <a:pt x="580" y="89"/>
                  </a:lnTo>
                  <a:lnTo>
                    <a:pt x="582" y="89"/>
                  </a:lnTo>
                  <a:lnTo>
                    <a:pt x="582" y="86"/>
                  </a:lnTo>
                  <a:lnTo>
                    <a:pt x="585" y="86"/>
                  </a:lnTo>
                  <a:lnTo>
                    <a:pt x="588" y="86"/>
                  </a:lnTo>
                  <a:lnTo>
                    <a:pt x="590" y="86"/>
                  </a:lnTo>
                  <a:lnTo>
                    <a:pt x="590" y="83"/>
                  </a:lnTo>
                  <a:lnTo>
                    <a:pt x="593" y="83"/>
                  </a:lnTo>
                  <a:lnTo>
                    <a:pt x="595" y="83"/>
                  </a:lnTo>
                  <a:lnTo>
                    <a:pt x="598" y="83"/>
                  </a:lnTo>
                  <a:lnTo>
                    <a:pt x="598" y="81"/>
                  </a:lnTo>
                  <a:lnTo>
                    <a:pt x="601" y="81"/>
                  </a:lnTo>
                  <a:lnTo>
                    <a:pt x="603" y="81"/>
                  </a:lnTo>
                  <a:lnTo>
                    <a:pt x="606" y="81"/>
                  </a:lnTo>
                  <a:lnTo>
                    <a:pt x="606" y="78"/>
                  </a:lnTo>
                  <a:lnTo>
                    <a:pt x="609" y="78"/>
                  </a:lnTo>
                  <a:lnTo>
                    <a:pt x="611" y="78"/>
                  </a:lnTo>
                  <a:lnTo>
                    <a:pt x="614" y="78"/>
                  </a:lnTo>
                  <a:lnTo>
                    <a:pt x="614" y="75"/>
                  </a:lnTo>
                  <a:lnTo>
                    <a:pt x="616" y="75"/>
                  </a:lnTo>
                  <a:lnTo>
                    <a:pt x="619" y="75"/>
                  </a:lnTo>
                  <a:lnTo>
                    <a:pt x="622" y="75"/>
                  </a:lnTo>
                  <a:lnTo>
                    <a:pt x="622" y="73"/>
                  </a:lnTo>
                  <a:lnTo>
                    <a:pt x="624" y="73"/>
                  </a:lnTo>
                  <a:lnTo>
                    <a:pt x="627" y="73"/>
                  </a:lnTo>
                  <a:lnTo>
                    <a:pt x="629" y="70"/>
                  </a:lnTo>
                  <a:lnTo>
                    <a:pt x="632" y="70"/>
                  </a:lnTo>
                  <a:lnTo>
                    <a:pt x="635" y="70"/>
                  </a:lnTo>
                  <a:lnTo>
                    <a:pt x="635" y="68"/>
                  </a:lnTo>
                  <a:lnTo>
                    <a:pt x="637" y="68"/>
                  </a:lnTo>
                  <a:lnTo>
                    <a:pt x="640" y="68"/>
                  </a:lnTo>
                  <a:lnTo>
                    <a:pt x="642" y="68"/>
                  </a:lnTo>
                  <a:lnTo>
                    <a:pt x="642" y="65"/>
                  </a:lnTo>
                  <a:lnTo>
                    <a:pt x="645" y="65"/>
                  </a:lnTo>
                  <a:lnTo>
                    <a:pt x="648" y="65"/>
                  </a:lnTo>
                  <a:lnTo>
                    <a:pt x="650" y="65"/>
                  </a:lnTo>
                  <a:lnTo>
                    <a:pt x="650" y="62"/>
                  </a:lnTo>
                  <a:lnTo>
                    <a:pt x="653" y="62"/>
                  </a:lnTo>
                  <a:lnTo>
                    <a:pt x="655" y="62"/>
                  </a:lnTo>
                  <a:lnTo>
                    <a:pt x="658" y="62"/>
                  </a:lnTo>
                  <a:lnTo>
                    <a:pt x="658" y="60"/>
                  </a:lnTo>
                  <a:lnTo>
                    <a:pt x="661" y="60"/>
                  </a:lnTo>
                  <a:lnTo>
                    <a:pt x="663" y="60"/>
                  </a:lnTo>
                  <a:lnTo>
                    <a:pt x="666" y="60"/>
                  </a:lnTo>
                  <a:lnTo>
                    <a:pt x="666" y="57"/>
                  </a:lnTo>
                  <a:lnTo>
                    <a:pt x="669" y="57"/>
                  </a:lnTo>
                  <a:lnTo>
                    <a:pt x="671" y="57"/>
                  </a:lnTo>
                  <a:lnTo>
                    <a:pt x="674" y="57"/>
                  </a:lnTo>
                  <a:lnTo>
                    <a:pt x="674" y="55"/>
                  </a:lnTo>
                  <a:lnTo>
                    <a:pt x="676" y="55"/>
                  </a:lnTo>
                  <a:lnTo>
                    <a:pt x="679" y="55"/>
                  </a:lnTo>
                  <a:lnTo>
                    <a:pt x="682" y="55"/>
                  </a:lnTo>
                  <a:lnTo>
                    <a:pt x="682" y="52"/>
                  </a:lnTo>
                  <a:lnTo>
                    <a:pt x="684" y="52"/>
                  </a:lnTo>
                  <a:lnTo>
                    <a:pt x="687" y="52"/>
                  </a:lnTo>
                  <a:lnTo>
                    <a:pt x="689" y="52"/>
                  </a:lnTo>
                  <a:lnTo>
                    <a:pt x="689" y="49"/>
                  </a:lnTo>
                  <a:lnTo>
                    <a:pt x="692" y="49"/>
                  </a:lnTo>
                  <a:lnTo>
                    <a:pt x="695" y="49"/>
                  </a:lnTo>
                  <a:lnTo>
                    <a:pt x="697" y="49"/>
                  </a:lnTo>
                  <a:lnTo>
                    <a:pt x="697" y="47"/>
                  </a:lnTo>
                  <a:lnTo>
                    <a:pt x="700" y="47"/>
                  </a:lnTo>
                  <a:lnTo>
                    <a:pt x="702" y="47"/>
                  </a:lnTo>
                  <a:lnTo>
                    <a:pt x="705" y="47"/>
                  </a:lnTo>
                  <a:lnTo>
                    <a:pt x="705" y="44"/>
                  </a:lnTo>
                  <a:lnTo>
                    <a:pt x="708" y="44"/>
                  </a:lnTo>
                  <a:lnTo>
                    <a:pt x="710" y="44"/>
                  </a:lnTo>
                  <a:lnTo>
                    <a:pt x="713" y="42"/>
                  </a:lnTo>
                  <a:lnTo>
                    <a:pt x="716" y="42"/>
                  </a:lnTo>
                  <a:lnTo>
                    <a:pt x="718" y="42"/>
                  </a:lnTo>
                  <a:lnTo>
                    <a:pt x="718" y="39"/>
                  </a:lnTo>
                  <a:lnTo>
                    <a:pt x="721" y="39"/>
                  </a:lnTo>
                  <a:lnTo>
                    <a:pt x="723" y="39"/>
                  </a:lnTo>
                  <a:lnTo>
                    <a:pt x="726" y="39"/>
                  </a:lnTo>
                  <a:lnTo>
                    <a:pt x="729" y="36"/>
                  </a:lnTo>
                  <a:lnTo>
                    <a:pt x="731" y="36"/>
                  </a:lnTo>
                  <a:lnTo>
                    <a:pt x="734" y="36"/>
                  </a:lnTo>
                  <a:lnTo>
                    <a:pt x="734" y="34"/>
                  </a:lnTo>
                  <a:lnTo>
                    <a:pt x="736" y="34"/>
                  </a:lnTo>
                  <a:lnTo>
                    <a:pt x="739" y="34"/>
                  </a:lnTo>
                  <a:lnTo>
                    <a:pt x="742" y="34"/>
                  </a:lnTo>
                  <a:lnTo>
                    <a:pt x="742" y="31"/>
                  </a:lnTo>
                  <a:lnTo>
                    <a:pt x="744" y="31"/>
                  </a:lnTo>
                  <a:lnTo>
                    <a:pt x="747" y="31"/>
                  </a:lnTo>
                  <a:lnTo>
                    <a:pt x="749" y="31"/>
                  </a:lnTo>
                  <a:lnTo>
                    <a:pt x="749" y="28"/>
                  </a:lnTo>
                  <a:lnTo>
                    <a:pt x="752" y="28"/>
                  </a:lnTo>
                  <a:lnTo>
                    <a:pt x="755" y="28"/>
                  </a:lnTo>
                  <a:lnTo>
                    <a:pt x="757" y="28"/>
                  </a:lnTo>
                  <a:lnTo>
                    <a:pt x="757" y="26"/>
                  </a:lnTo>
                  <a:lnTo>
                    <a:pt x="760" y="26"/>
                  </a:lnTo>
                  <a:lnTo>
                    <a:pt x="763" y="26"/>
                  </a:lnTo>
                  <a:lnTo>
                    <a:pt x="765" y="26"/>
                  </a:lnTo>
                  <a:lnTo>
                    <a:pt x="765" y="23"/>
                  </a:lnTo>
                  <a:lnTo>
                    <a:pt x="768" y="23"/>
                  </a:lnTo>
                  <a:lnTo>
                    <a:pt x="770" y="23"/>
                  </a:lnTo>
                  <a:lnTo>
                    <a:pt x="773" y="23"/>
                  </a:lnTo>
                  <a:lnTo>
                    <a:pt x="773" y="21"/>
                  </a:lnTo>
                  <a:lnTo>
                    <a:pt x="776" y="21"/>
                  </a:lnTo>
                  <a:lnTo>
                    <a:pt x="778" y="21"/>
                  </a:lnTo>
                  <a:lnTo>
                    <a:pt x="781" y="21"/>
                  </a:lnTo>
                  <a:lnTo>
                    <a:pt x="781" y="18"/>
                  </a:lnTo>
                  <a:lnTo>
                    <a:pt x="783" y="18"/>
                  </a:lnTo>
                  <a:lnTo>
                    <a:pt x="786" y="18"/>
                  </a:lnTo>
                  <a:lnTo>
                    <a:pt x="789" y="15"/>
                  </a:lnTo>
                  <a:lnTo>
                    <a:pt x="791" y="15"/>
                  </a:lnTo>
                  <a:lnTo>
                    <a:pt x="794" y="15"/>
                  </a:lnTo>
                  <a:lnTo>
                    <a:pt x="796" y="13"/>
                  </a:lnTo>
                  <a:lnTo>
                    <a:pt x="799" y="13"/>
                  </a:lnTo>
                  <a:lnTo>
                    <a:pt x="802" y="13"/>
                  </a:lnTo>
                  <a:lnTo>
                    <a:pt x="802" y="10"/>
                  </a:lnTo>
                  <a:lnTo>
                    <a:pt x="804" y="10"/>
                  </a:lnTo>
                  <a:lnTo>
                    <a:pt x="807" y="10"/>
                  </a:lnTo>
                  <a:lnTo>
                    <a:pt x="809" y="10"/>
                  </a:lnTo>
                  <a:lnTo>
                    <a:pt x="809" y="8"/>
                  </a:lnTo>
                  <a:lnTo>
                    <a:pt x="812" y="8"/>
                  </a:lnTo>
                  <a:lnTo>
                    <a:pt x="815" y="8"/>
                  </a:lnTo>
                  <a:lnTo>
                    <a:pt x="817" y="8"/>
                  </a:lnTo>
                  <a:lnTo>
                    <a:pt x="817" y="5"/>
                  </a:lnTo>
                  <a:lnTo>
                    <a:pt x="820" y="5"/>
                  </a:lnTo>
                  <a:lnTo>
                    <a:pt x="823" y="5"/>
                  </a:lnTo>
                  <a:lnTo>
                    <a:pt x="825" y="5"/>
                  </a:lnTo>
                  <a:lnTo>
                    <a:pt x="825" y="2"/>
                  </a:lnTo>
                  <a:lnTo>
                    <a:pt x="828" y="2"/>
                  </a:lnTo>
                  <a:lnTo>
                    <a:pt x="830" y="2"/>
                  </a:lnTo>
                  <a:lnTo>
                    <a:pt x="833" y="2"/>
                  </a:lnTo>
                  <a:lnTo>
                    <a:pt x="833" y="0"/>
                  </a:lnTo>
                  <a:lnTo>
                    <a:pt x="836" y="0"/>
                  </a:lnTo>
                  <a:lnTo>
                    <a:pt x="838" y="0"/>
                  </a:lnTo>
                  <a:close/>
                </a:path>
              </a:pathLst>
            </a:custGeom>
            <a:no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800" kern="1200">
                <a:solidFill>
                  <a:prstClr val="black"/>
                </a:solidFill>
                <a:latin typeface="Century Gothic"/>
                <a:ea typeface="+mn-ea"/>
                <a:cs typeface="+mn-cs"/>
              </a:endParaRPr>
            </a:p>
          </p:txBody>
        </p:sp>
        <p:sp>
          <p:nvSpPr>
            <p:cNvPr id="311" name="Freeform 101"/>
            <p:cNvSpPr>
              <a:spLocks/>
            </p:cNvSpPr>
            <p:nvPr/>
          </p:nvSpPr>
          <p:spPr bwMode="auto">
            <a:xfrm>
              <a:off x="4508500" y="4354513"/>
              <a:ext cx="77788" cy="71438"/>
            </a:xfrm>
            <a:custGeom>
              <a:avLst/>
              <a:gdLst>
                <a:gd name="T0" fmla="*/ 44 w 49"/>
                <a:gd name="T1" fmla="*/ 0 h 45"/>
                <a:gd name="T2" fmla="*/ 49 w 49"/>
                <a:gd name="T3" fmla="*/ 3 h 45"/>
                <a:gd name="T4" fmla="*/ 49 w 49"/>
                <a:gd name="T5" fmla="*/ 8 h 45"/>
                <a:gd name="T6" fmla="*/ 47 w 49"/>
                <a:gd name="T7" fmla="*/ 11 h 45"/>
                <a:gd name="T8" fmla="*/ 49 w 49"/>
                <a:gd name="T9" fmla="*/ 13 h 45"/>
                <a:gd name="T10" fmla="*/ 47 w 49"/>
                <a:gd name="T11" fmla="*/ 16 h 45"/>
                <a:gd name="T12" fmla="*/ 42 w 49"/>
                <a:gd name="T13" fmla="*/ 16 h 45"/>
                <a:gd name="T14" fmla="*/ 42 w 49"/>
                <a:gd name="T15" fmla="*/ 21 h 45"/>
                <a:gd name="T16" fmla="*/ 42 w 49"/>
                <a:gd name="T17" fmla="*/ 26 h 45"/>
                <a:gd name="T18" fmla="*/ 44 w 49"/>
                <a:gd name="T19" fmla="*/ 29 h 45"/>
                <a:gd name="T20" fmla="*/ 47 w 49"/>
                <a:gd name="T21" fmla="*/ 32 h 45"/>
                <a:gd name="T22" fmla="*/ 49 w 49"/>
                <a:gd name="T23" fmla="*/ 34 h 45"/>
                <a:gd name="T24" fmla="*/ 47 w 49"/>
                <a:gd name="T25" fmla="*/ 37 h 45"/>
                <a:gd name="T26" fmla="*/ 47 w 49"/>
                <a:gd name="T27" fmla="*/ 42 h 45"/>
                <a:gd name="T28" fmla="*/ 42 w 49"/>
                <a:gd name="T29" fmla="*/ 42 h 45"/>
                <a:gd name="T30" fmla="*/ 42 w 49"/>
                <a:gd name="T31" fmla="*/ 42 h 45"/>
                <a:gd name="T32" fmla="*/ 36 w 49"/>
                <a:gd name="T33" fmla="*/ 42 h 45"/>
                <a:gd name="T34" fmla="*/ 31 w 49"/>
                <a:gd name="T35" fmla="*/ 42 h 45"/>
                <a:gd name="T36" fmla="*/ 29 w 49"/>
                <a:gd name="T37" fmla="*/ 39 h 45"/>
                <a:gd name="T38" fmla="*/ 26 w 49"/>
                <a:gd name="T39" fmla="*/ 42 h 45"/>
                <a:gd name="T40" fmla="*/ 29 w 49"/>
                <a:gd name="T41" fmla="*/ 45 h 45"/>
                <a:gd name="T42" fmla="*/ 26 w 49"/>
                <a:gd name="T43" fmla="*/ 42 h 45"/>
                <a:gd name="T44" fmla="*/ 26 w 49"/>
                <a:gd name="T45" fmla="*/ 42 h 45"/>
                <a:gd name="T46" fmla="*/ 21 w 49"/>
                <a:gd name="T47" fmla="*/ 42 h 45"/>
                <a:gd name="T48" fmla="*/ 23 w 49"/>
                <a:gd name="T49" fmla="*/ 39 h 45"/>
                <a:gd name="T50" fmla="*/ 21 w 49"/>
                <a:gd name="T51" fmla="*/ 42 h 45"/>
                <a:gd name="T52" fmla="*/ 18 w 49"/>
                <a:gd name="T53" fmla="*/ 39 h 45"/>
                <a:gd name="T54" fmla="*/ 16 w 49"/>
                <a:gd name="T55" fmla="*/ 42 h 45"/>
                <a:gd name="T56" fmla="*/ 10 w 49"/>
                <a:gd name="T57" fmla="*/ 42 h 45"/>
                <a:gd name="T58" fmla="*/ 5 w 49"/>
                <a:gd name="T59" fmla="*/ 42 h 45"/>
                <a:gd name="T60" fmla="*/ 5 w 49"/>
                <a:gd name="T61" fmla="*/ 42 h 45"/>
                <a:gd name="T62" fmla="*/ 8 w 49"/>
                <a:gd name="T63" fmla="*/ 39 h 45"/>
                <a:gd name="T64" fmla="*/ 5 w 49"/>
                <a:gd name="T65" fmla="*/ 37 h 45"/>
                <a:gd name="T66" fmla="*/ 2 w 49"/>
                <a:gd name="T67" fmla="*/ 39 h 45"/>
                <a:gd name="T68" fmla="*/ 2 w 49"/>
                <a:gd name="T69" fmla="*/ 34 h 45"/>
                <a:gd name="T70" fmla="*/ 0 w 49"/>
                <a:gd name="T71" fmla="*/ 32 h 45"/>
                <a:gd name="T72" fmla="*/ 0 w 49"/>
                <a:gd name="T73" fmla="*/ 26 h 45"/>
                <a:gd name="T74" fmla="*/ 2 w 49"/>
                <a:gd name="T75" fmla="*/ 21 h 45"/>
                <a:gd name="T76" fmla="*/ 5 w 49"/>
                <a:gd name="T77" fmla="*/ 19 h 45"/>
                <a:gd name="T78" fmla="*/ 5 w 49"/>
                <a:gd name="T79" fmla="*/ 19 h 45"/>
                <a:gd name="T80" fmla="*/ 8 w 49"/>
                <a:gd name="T81" fmla="*/ 16 h 45"/>
                <a:gd name="T82" fmla="*/ 10 w 49"/>
                <a:gd name="T83" fmla="*/ 13 h 45"/>
                <a:gd name="T84" fmla="*/ 13 w 49"/>
                <a:gd name="T85" fmla="*/ 11 h 45"/>
                <a:gd name="T86" fmla="*/ 13 w 49"/>
                <a:gd name="T87" fmla="*/ 11 h 45"/>
                <a:gd name="T88" fmla="*/ 16 w 49"/>
                <a:gd name="T89" fmla="*/ 8 h 45"/>
                <a:gd name="T90" fmla="*/ 21 w 49"/>
                <a:gd name="T91" fmla="*/ 8 h 45"/>
                <a:gd name="T92" fmla="*/ 23 w 49"/>
                <a:gd name="T93" fmla="*/ 6 h 45"/>
                <a:gd name="T94" fmla="*/ 29 w 49"/>
                <a:gd name="T95" fmla="*/ 6 h 45"/>
                <a:gd name="T96" fmla="*/ 29 w 49"/>
                <a:gd name="T97" fmla="*/ 6 h 45"/>
                <a:gd name="T98" fmla="*/ 31 w 49"/>
                <a:gd name="T99" fmla="*/ 3 h 45"/>
                <a:gd name="T100" fmla="*/ 36 w 49"/>
                <a:gd name="T101" fmla="*/ 3 h 45"/>
                <a:gd name="T102" fmla="*/ 39 w 49"/>
                <a:gd name="T103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9" h="45">
                  <a:moveTo>
                    <a:pt x="42" y="0"/>
                  </a:moveTo>
                  <a:lnTo>
                    <a:pt x="44" y="0"/>
                  </a:lnTo>
                  <a:lnTo>
                    <a:pt x="47" y="0"/>
                  </a:lnTo>
                  <a:lnTo>
                    <a:pt x="49" y="3"/>
                  </a:lnTo>
                  <a:lnTo>
                    <a:pt x="49" y="6"/>
                  </a:lnTo>
                  <a:lnTo>
                    <a:pt x="49" y="8"/>
                  </a:lnTo>
                  <a:lnTo>
                    <a:pt x="47" y="8"/>
                  </a:lnTo>
                  <a:lnTo>
                    <a:pt x="47" y="11"/>
                  </a:lnTo>
                  <a:lnTo>
                    <a:pt x="47" y="13"/>
                  </a:lnTo>
                  <a:lnTo>
                    <a:pt x="49" y="13"/>
                  </a:lnTo>
                  <a:lnTo>
                    <a:pt x="47" y="13"/>
                  </a:lnTo>
                  <a:lnTo>
                    <a:pt x="47" y="16"/>
                  </a:lnTo>
                  <a:lnTo>
                    <a:pt x="44" y="16"/>
                  </a:lnTo>
                  <a:lnTo>
                    <a:pt x="42" y="16"/>
                  </a:lnTo>
                  <a:lnTo>
                    <a:pt x="42" y="19"/>
                  </a:lnTo>
                  <a:lnTo>
                    <a:pt x="42" y="21"/>
                  </a:lnTo>
                  <a:lnTo>
                    <a:pt x="42" y="24"/>
                  </a:lnTo>
                  <a:lnTo>
                    <a:pt x="42" y="26"/>
                  </a:lnTo>
                  <a:lnTo>
                    <a:pt x="44" y="26"/>
                  </a:lnTo>
                  <a:lnTo>
                    <a:pt x="44" y="29"/>
                  </a:lnTo>
                  <a:lnTo>
                    <a:pt x="47" y="29"/>
                  </a:lnTo>
                  <a:lnTo>
                    <a:pt x="47" y="32"/>
                  </a:lnTo>
                  <a:lnTo>
                    <a:pt x="49" y="32"/>
                  </a:lnTo>
                  <a:lnTo>
                    <a:pt x="49" y="34"/>
                  </a:lnTo>
                  <a:lnTo>
                    <a:pt x="49" y="37"/>
                  </a:lnTo>
                  <a:lnTo>
                    <a:pt x="47" y="37"/>
                  </a:lnTo>
                  <a:lnTo>
                    <a:pt x="47" y="39"/>
                  </a:lnTo>
                  <a:lnTo>
                    <a:pt x="47" y="42"/>
                  </a:lnTo>
                  <a:lnTo>
                    <a:pt x="44" y="42"/>
                  </a:lnTo>
                  <a:lnTo>
                    <a:pt x="42" y="42"/>
                  </a:lnTo>
                  <a:lnTo>
                    <a:pt x="44" y="42"/>
                  </a:lnTo>
                  <a:lnTo>
                    <a:pt x="42" y="42"/>
                  </a:lnTo>
                  <a:lnTo>
                    <a:pt x="39" y="42"/>
                  </a:lnTo>
                  <a:lnTo>
                    <a:pt x="36" y="42"/>
                  </a:lnTo>
                  <a:lnTo>
                    <a:pt x="34" y="42"/>
                  </a:lnTo>
                  <a:lnTo>
                    <a:pt x="31" y="42"/>
                  </a:lnTo>
                  <a:lnTo>
                    <a:pt x="31" y="39"/>
                  </a:lnTo>
                  <a:lnTo>
                    <a:pt x="29" y="39"/>
                  </a:lnTo>
                  <a:lnTo>
                    <a:pt x="29" y="42"/>
                  </a:lnTo>
                  <a:lnTo>
                    <a:pt x="26" y="42"/>
                  </a:lnTo>
                  <a:lnTo>
                    <a:pt x="29" y="42"/>
                  </a:lnTo>
                  <a:lnTo>
                    <a:pt x="29" y="45"/>
                  </a:lnTo>
                  <a:lnTo>
                    <a:pt x="26" y="45"/>
                  </a:lnTo>
                  <a:lnTo>
                    <a:pt x="26" y="42"/>
                  </a:lnTo>
                  <a:lnTo>
                    <a:pt x="26" y="39"/>
                  </a:lnTo>
                  <a:lnTo>
                    <a:pt x="26" y="42"/>
                  </a:lnTo>
                  <a:lnTo>
                    <a:pt x="23" y="42"/>
                  </a:lnTo>
                  <a:lnTo>
                    <a:pt x="21" y="42"/>
                  </a:lnTo>
                  <a:lnTo>
                    <a:pt x="23" y="42"/>
                  </a:lnTo>
                  <a:lnTo>
                    <a:pt x="23" y="39"/>
                  </a:lnTo>
                  <a:lnTo>
                    <a:pt x="21" y="39"/>
                  </a:lnTo>
                  <a:lnTo>
                    <a:pt x="21" y="42"/>
                  </a:lnTo>
                  <a:lnTo>
                    <a:pt x="21" y="39"/>
                  </a:lnTo>
                  <a:lnTo>
                    <a:pt x="18" y="39"/>
                  </a:lnTo>
                  <a:lnTo>
                    <a:pt x="16" y="39"/>
                  </a:lnTo>
                  <a:lnTo>
                    <a:pt x="16" y="42"/>
                  </a:lnTo>
                  <a:lnTo>
                    <a:pt x="13" y="42"/>
                  </a:lnTo>
                  <a:lnTo>
                    <a:pt x="10" y="42"/>
                  </a:lnTo>
                  <a:lnTo>
                    <a:pt x="8" y="42"/>
                  </a:lnTo>
                  <a:lnTo>
                    <a:pt x="5" y="42"/>
                  </a:lnTo>
                  <a:lnTo>
                    <a:pt x="5" y="45"/>
                  </a:lnTo>
                  <a:lnTo>
                    <a:pt x="5" y="42"/>
                  </a:lnTo>
                  <a:lnTo>
                    <a:pt x="5" y="39"/>
                  </a:lnTo>
                  <a:lnTo>
                    <a:pt x="8" y="39"/>
                  </a:lnTo>
                  <a:lnTo>
                    <a:pt x="5" y="39"/>
                  </a:lnTo>
                  <a:lnTo>
                    <a:pt x="5" y="37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37"/>
                  </a:lnTo>
                  <a:lnTo>
                    <a:pt x="2" y="34"/>
                  </a:lnTo>
                  <a:lnTo>
                    <a:pt x="2" y="32"/>
                  </a:lnTo>
                  <a:lnTo>
                    <a:pt x="0" y="32"/>
                  </a:lnTo>
                  <a:lnTo>
                    <a:pt x="0" y="29"/>
                  </a:lnTo>
                  <a:lnTo>
                    <a:pt x="0" y="26"/>
                  </a:lnTo>
                  <a:lnTo>
                    <a:pt x="0" y="24"/>
                  </a:lnTo>
                  <a:lnTo>
                    <a:pt x="2" y="21"/>
                  </a:lnTo>
                  <a:lnTo>
                    <a:pt x="2" y="19"/>
                  </a:lnTo>
                  <a:lnTo>
                    <a:pt x="5" y="19"/>
                  </a:lnTo>
                  <a:lnTo>
                    <a:pt x="5" y="16"/>
                  </a:lnTo>
                  <a:lnTo>
                    <a:pt x="5" y="19"/>
                  </a:lnTo>
                  <a:lnTo>
                    <a:pt x="5" y="16"/>
                  </a:lnTo>
                  <a:lnTo>
                    <a:pt x="8" y="16"/>
                  </a:lnTo>
                  <a:lnTo>
                    <a:pt x="8" y="13"/>
                  </a:lnTo>
                  <a:lnTo>
                    <a:pt x="10" y="13"/>
                  </a:lnTo>
                  <a:lnTo>
                    <a:pt x="10" y="11"/>
                  </a:lnTo>
                  <a:lnTo>
                    <a:pt x="13" y="11"/>
                  </a:lnTo>
                  <a:lnTo>
                    <a:pt x="10" y="11"/>
                  </a:lnTo>
                  <a:lnTo>
                    <a:pt x="13" y="11"/>
                  </a:lnTo>
                  <a:lnTo>
                    <a:pt x="16" y="11"/>
                  </a:lnTo>
                  <a:lnTo>
                    <a:pt x="16" y="8"/>
                  </a:lnTo>
                  <a:lnTo>
                    <a:pt x="18" y="8"/>
                  </a:lnTo>
                  <a:lnTo>
                    <a:pt x="21" y="8"/>
                  </a:lnTo>
                  <a:lnTo>
                    <a:pt x="23" y="8"/>
                  </a:lnTo>
                  <a:lnTo>
                    <a:pt x="23" y="6"/>
                  </a:lnTo>
                  <a:lnTo>
                    <a:pt x="26" y="6"/>
                  </a:lnTo>
                  <a:lnTo>
                    <a:pt x="29" y="6"/>
                  </a:lnTo>
                  <a:lnTo>
                    <a:pt x="29" y="3"/>
                  </a:lnTo>
                  <a:lnTo>
                    <a:pt x="29" y="6"/>
                  </a:lnTo>
                  <a:lnTo>
                    <a:pt x="31" y="6"/>
                  </a:lnTo>
                  <a:lnTo>
                    <a:pt x="31" y="3"/>
                  </a:lnTo>
                  <a:lnTo>
                    <a:pt x="34" y="3"/>
                  </a:lnTo>
                  <a:lnTo>
                    <a:pt x="36" y="3"/>
                  </a:lnTo>
                  <a:lnTo>
                    <a:pt x="39" y="3"/>
                  </a:lnTo>
                  <a:lnTo>
                    <a:pt x="39" y="0"/>
                  </a:lnTo>
                  <a:lnTo>
                    <a:pt x="42" y="0"/>
                  </a:lnTo>
                </a:path>
              </a:pathLst>
            </a:custGeom>
            <a:noFill/>
            <a:ln w="4763">
              <a:solidFill>
                <a:srgbClr val="6E6E6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800" kern="1200">
                <a:solidFill>
                  <a:prstClr val="black"/>
                </a:solidFill>
                <a:latin typeface="Century Gothic"/>
                <a:ea typeface="+mn-ea"/>
                <a:cs typeface="+mn-cs"/>
              </a:endParaRPr>
            </a:p>
          </p:txBody>
        </p:sp>
        <p:sp>
          <p:nvSpPr>
            <p:cNvPr id="312" name="Freeform 102"/>
            <p:cNvSpPr>
              <a:spLocks/>
            </p:cNvSpPr>
            <p:nvPr/>
          </p:nvSpPr>
          <p:spPr bwMode="auto">
            <a:xfrm>
              <a:off x="4279900" y="4313238"/>
              <a:ext cx="50800" cy="28575"/>
            </a:xfrm>
            <a:custGeom>
              <a:avLst/>
              <a:gdLst>
                <a:gd name="T0" fmla="*/ 13 w 32"/>
                <a:gd name="T1" fmla="*/ 0 h 18"/>
                <a:gd name="T2" fmla="*/ 16 w 32"/>
                <a:gd name="T3" fmla="*/ 0 h 18"/>
                <a:gd name="T4" fmla="*/ 19 w 32"/>
                <a:gd name="T5" fmla="*/ 0 h 18"/>
                <a:gd name="T6" fmla="*/ 19 w 32"/>
                <a:gd name="T7" fmla="*/ 3 h 18"/>
                <a:gd name="T8" fmla="*/ 21 w 32"/>
                <a:gd name="T9" fmla="*/ 3 h 18"/>
                <a:gd name="T10" fmla="*/ 24 w 32"/>
                <a:gd name="T11" fmla="*/ 3 h 18"/>
                <a:gd name="T12" fmla="*/ 24 w 32"/>
                <a:gd name="T13" fmla="*/ 5 h 18"/>
                <a:gd name="T14" fmla="*/ 26 w 32"/>
                <a:gd name="T15" fmla="*/ 5 h 18"/>
                <a:gd name="T16" fmla="*/ 29 w 32"/>
                <a:gd name="T17" fmla="*/ 5 h 18"/>
                <a:gd name="T18" fmla="*/ 29 w 32"/>
                <a:gd name="T19" fmla="*/ 8 h 18"/>
                <a:gd name="T20" fmla="*/ 26 w 32"/>
                <a:gd name="T21" fmla="*/ 8 h 18"/>
                <a:gd name="T22" fmla="*/ 29 w 32"/>
                <a:gd name="T23" fmla="*/ 8 h 18"/>
                <a:gd name="T24" fmla="*/ 29 w 32"/>
                <a:gd name="T25" fmla="*/ 11 h 18"/>
                <a:gd name="T26" fmla="*/ 32 w 32"/>
                <a:gd name="T27" fmla="*/ 11 h 18"/>
                <a:gd name="T28" fmla="*/ 29 w 32"/>
                <a:gd name="T29" fmla="*/ 11 h 18"/>
                <a:gd name="T30" fmla="*/ 29 w 32"/>
                <a:gd name="T31" fmla="*/ 13 h 18"/>
                <a:gd name="T32" fmla="*/ 29 w 32"/>
                <a:gd name="T33" fmla="*/ 11 h 18"/>
                <a:gd name="T34" fmla="*/ 26 w 32"/>
                <a:gd name="T35" fmla="*/ 11 h 18"/>
                <a:gd name="T36" fmla="*/ 26 w 32"/>
                <a:gd name="T37" fmla="*/ 13 h 18"/>
                <a:gd name="T38" fmla="*/ 24 w 32"/>
                <a:gd name="T39" fmla="*/ 13 h 18"/>
                <a:gd name="T40" fmla="*/ 21 w 32"/>
                <a:gd name="T41" fmla="*/ 13 h 18"/>
                <a:gd name="T42" fmla="*/ 24 w 32"/>
                <a:gd name="T43" fmla="*/ 13 h 18"/>
                <a:gd name="T44" fmla="*/ 21 w 32"/>
                <a:gd name="T45" fmla="*/ 13 h 18"/>
                <a:gd name="T46" fmla="*/ 21 w 32"/>
                <a:gd name="T47" fmla="*/ 16 h 18"/>
                <a:gd name="T48" fmla="*/ 19 w 32"/>
                <a:gd name="T49" fmla="*/ 16 h 18"/>
                <a:gd name="T50" fmla="*/ 19 w 32"/>
                <a:gd name="T51" fmla="*/ 18 h 18"/>
                <a:gd name="T52" fmla="*/ 16 w 32"/>
                <a:gd name="T53" fmla="*/ 18 h 18"/>
                <a:gd name="T54" fmla="*/ 13 w 32"/>
                <a:gd name="T55" fmla="*/ 18 h 18"/>
                <a:gd name="T56" fmla="*/ 11 w 32"/>
                <a:gd name="T57" fmla="*/ 18 h 18"/>
                <a:gd name="T58" fmla="*/ 11 w 32"/>
                <a:gd name="T59" fmla="*/ 16 h 18"/>
                <a:gd name="T60" fmla="*/ 8 w 32"/>
                <a:gd name="T61" fmla="*/ 16 h 18"/>
                <a:gd name="T62" fmla="*/ 6 w 32"/>
                <a:gd name="T63" fmla="*/ 16 h 18"/>
                <a:gd name="T64" fmla="*/ 6 w 32"/>
                <a:gd name="T65" fmla="*/ 18 h 18"/>
                <a:gd name="T66" fmla="*/ 6 w 32"/>
                <a:gd name="T67" fmla="*/ 16 h 18"/>
                <a:gd name="T68" fmla="*/ 6 w 32"/>
                <a:gd name="T69" fmla="*/ 13 h 18"/>
                <a:gd name="T70" fmla="*/ 8 w 32"/>
                <a:gd name="T71" fmla="*/ 13 h 18"/>
                <a:gd name="T72" fmla="*/ 8 w 32"/>
                <a:gd name="T73" fmla="*/ 11 h 18"/>
                <a:gd name="T74" fmla="*/ 6 w 32"/>
                <a:gd name="T75" fmla="*/ 11 h 18"/>
                <a:gd name="T76" fmla="*/ 6 w 32"/>
                <a:gd name="T77" fmla="*/ 8 h 18"/>
                <a:gd name="T78" fmla="*/ 3 w 32"/>
                <a:gd name="T79" fmla="*/ 8 h 18"/>
                <a:gd name="T80" fmla="*/ 0 w 32"/>
                <a:gd name="T81" fmla="*/ 8 h 18"/>
                <a:gd name="T82" fmla="*/ 0 w 32"/>
                <a:gd name="T83" fmla="*/ 5 h 18"/>
                <a:gd name="T84" fmla="*/ 0 w 32"/>
                <a:gd name="T85" fmla="*/ 3 h 18"/>
                <a:gd name="T86" fmla="*/ 3 w 32"/>
                <a:gd name="T87" fmla="*/ 3 h 18"/>
                <a:gd name="T88" fmla="*/ 3 w 32"/>
                <a:gd name="T89" fmla="*/ 5 h 18"/>
                <a:gd name="T90" fmla="*/ 6 w 32"/>
                <a:gd name="T91" fmla="*/ 5 h 18"/>
                <a:gd name="T92" fmla="*/ 8 w 32"/>
                <a:gd name="T93" fmla="*/ 5 h 18"/>
                <a:gd name="T94" fmla="*/ 11 w 32"/>
                <a:gd name="T95" fmla="*/ 5 h 18"/>
                <a:gd name="T96" fmla="*/ 11 w 32"/>
                <a:gd name="T97" fmla="*/ 3 h 18"/>
                <a:gd name="T98" fmla="*/ 13 w 32"/>
                <a:gd name="T99" fmla="*/ 3 h 18"/>
                <a:gd name="T100" fmla="*/ 13 w 32"/>
                <a:gd name="T101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2" h="18">
                  <a:moveTo>
                    <a:pt x="13" y="0"/>
                  </a:moveTo>
                  <a:lnTo>
                    <a:pt x="16" y="0"/>
                  </a:lnTo>
                  <a:lnTo>
                    <a:pt x="19" y="0"/>
                  </a:lnTo>
                  <a:lnTo>
                    <a:pt x="19" y="3"/>
                  </a:lnTo>
                  <a:lnTo>
                    <a:pt x="21" y="3"/>
                  </a:lnTo>
                  <a:lnTo>
                    <a:pt x="24" y="3"/>
                  </a:lnTo>
                  <a:lnTo>
                    <a:pt x="24" y="5"/>
                  </a:lnTo>
                  <a:lnTo>
                    <a:pt x="26" y="5"/>
                  </a:lnTo>
                  <a:lnTo>
                    <a:pt x="29" y="5"/>
                  </a:lnTo>
                  <a:lnTo>
                    <a:pt x="29" y="8"/>
                  </a:lnTo>
                  <a:lnTo>
                    <a:pt x="26" y="8"/>
                  </a:lnTo>
                  <a:lnTo>
                    <a:pt x="29" y="8"/>
                  </a:lnTo>
                  <a:lnTo>
                    <a:pt x="29" y="11"/>
                  </a:lnTo>
                  <a:lnTo>
                    <a:pt x="32" y="11"/>
                  </a:lnTo>
                  <a:lnTo>
                    <a:pt x="29" y="11"/>
                  </a:lnTo>
                  <a:lnTo>
                    <a:pt x="29" y="13"/>
                  </a:lnTo>
                  <a:lnTo>
                    <a:pt x="29" y="11"/>
                  </a:lnTo>
                  <a:lnTo>
                    <a:pt x="26" y="11"/>
                  </a:lnTo>
                  <a:lnTo>
                    <a:pt x="26" y="13"/>
                  </a:lnTo>
                  <a:lnTo>
                    <a:pt x="24" y="13"/>
                  </a:lnTo>
                  <a:lnTo>
                    <a:pt x="21" y="13"/>
                  </a:lnTo>
                  <a:lnTo>
                    <a:pt x="24" y="13"/>
                  </a:lnTo>
                  <a:lnTo>
                    <a:pt x="21" y="13"/>
                  </a:lnTo>
                  <a:lnTo>
                    <a:pt x="21" y="16"/>
                  </a:lnTo>
                  <a:lnTo>
                    <a:pt x="19" y="16"/>
                  </a:lnTo>
                  <a:lnTo>
                    <a:pt x="19" y="18"/>
                  </a:lnTo>
                  <a:lnTo>
                    <a:pt x="16" y="18"/>
                  </a:lnTo>
                  <a:lnTo>
                    <a:pt x="13" y="18"/>
                  </a:lnTo>
                  <a:lnTo>
                    <a:pt x="11" y="18"/>
                  </a:lnTo>
                  <a:lnTo>
                    <a:pt x="11" y="16"/>
                  </a:lnTo>
                  <a:lnTo>
                    <a:pt x="8" y="16"/>
                  </a:lnTo>
                  <a:lnTo>
                    <a:pt x="6" y="16"/>
                  </a:lnTo>
                  <a:lnTo>
                    <a:pt x="6" y="18"/>
                  </a:lnTo>
                  <a:lnTo>
                    <a:pt x="6" y="16"/>
                  </a:lnTo>
                  <a:lnTo>
                    <a:pt x="6" y="13"/>
                  </a:lnTo>
                  <a:lnTo>
                    <a:pt x="8" y="13"/>
                  </a:lnTo>
                  <a:lnTo>
                    <a:pt x="8" y="11"/>
                  </a:lnTo>
                  <a:lnTo>
                    <a:pt x="6" y="11"/>
                  </a:lnTo>
                  <a:lnTo>
                    <a:pt x="6" y="8"/>
                  </a:lnTo>
                  <a:lnTo>
                    <a:pt x="3" y="8"/>
                  </a:lnTo>
                  <a:lnTo>
                    <a:pt x="0" y="8"/>
                  </a:lnTo>
                  <a:lnTo>
                    <a:pt x="0" y="5"/>
                  </a:lnTo>
                  <a:lnTo>
                    <a:pt x="0" y="3"/>
                  </a:lnTo>
                  <a:lnTo>
                    <a:pt x="3" y="3"/>
                  </a:lnTo>
                  <a:lnTo>
                    <a:pt x="3" y="5"/>
                  </a:lnTo>
                  <a:lnTo>
                    <a:pt x="6" y="5"/>
                  </a:lnTo>
                  <a:lnTo>
                    <a:pt x="8" y="5"/>
                  </a:lnTo>
                  <a:lnTo>
                    <a:pt x="11" y="5"/>
                  </a:lnTo>
                  <a:lnTo>
                    <a:pt x="11" y="3"/>
                  </a:lnTo>
                  <a:lnTo>
                    <a:pt x="13" y="3"/>
                  </a:lnTo>
                  <a:lnTo>
                    <a:pt x="13" y="0"/>
                  </a:lnTo>
                </a:path>
              </a:pathLst>
            </a:custGeom>
            <a:noFill/>
            <a:ln w="4763">
              <a:solidFill>
                <a:srgbClr val="6E6E6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800" kern="1200">
                <a:solidFill>
                  <a:prstClr val="black"/>
                </a:solidFill>
                <a:latin typeface="Century Gothic"/>
                <a:ea typeface="+mn-ea"/>
                <a:cs typeface="+mn-cs"/>
              </a:endParaRPr>
            </a:p>
          </p:txBody>
        </p:sp>
        <p:sp>
          <p:nvSpPr>
            <p:cNvPr id="315" name="Freeform 105"/>
            <p:cNvSpPr>
              <a:spLocks/>
            </p:cNvSpPr>
            <p:nvPr/>
          </p:nvSpPr>
          <p:spPr bwMode="auto">
            <a:xfrm>
              <a:off x="3443288" y="3952875"/>
              <a:ext cx="815975" cy="1028700"/>
            </a:xfrm>
            <a:custGeom>
              <a:avLst/>
              <a:gdLst>
                <a:gd name="T0" fmla="*/ 472 w 514"/>
                <a:gd name="T1" fmla="*/ 57 h 648"/>
                <a:gd name="T2" fmla="*/ 436 w 514"/>
                <a:gd name="T3" fmla="*/ 68 h 648"/>
                <a:gd name="T4" fmla="*/ 412 w 514"/>
                <a:gd name="T5" fmla="*/ 73 h 648"/>
                <a:gd name="T6" fmla="*/ 376 w 514"/>
                <a:gd name="T7" fmla="*/ 84 h 648"/>
                <a:gd name="T8" fmla="*/ 352 w 514"/>
                <a:gd name="T9" fmla="*/ 73 h 648"/>
                <a:gd name="T10" fmla="*/ 321 w 514"/>
                <a:gd name="T11" fmla="*/ 42 h 648"/>
                <a:gd name="T12" fmla="*/ 303 w 514"/>
                <a:gd name="T13" fmla="*/ 18 h 648"/>
                <a:gd name="T14" fmla="*/ 277 w 514"/>
                <a:gd name="T15" fmla="*/ 29 h 648"/>
                <a:gd name="T16" fmla="*/ 248 w 514"/>
                <a:gd name="T17" fmla="*/ 42 h 648"/>
                <a:gd name="T18" fmla="*/ 209 w 514"/>
                <a:gd name="T19" fmla="*/ 39 h 648"/>
                <a:gd name="T20" fmla="*/ 191 w 514"/>
                <a:gd name="T21" fmla="*/ 47 h 648"/>
                <a:gd name="T22" fmla="*/ 175 w 514"/>
                <a:gd name="T23" fmla="*/ 78 h 648"/>
                <a:gd name="T24" fmla="*/ 196 w 514"/>
                <a:gd name="T25" fmla="*/ 104 h 648"/>
                <a:gd name="T26" fmla="*/ 206 w 514"/>
                <a:gd name="T27" fmla="*/ 117 h 648"/>
                <a:gd name="T28" fmla="*/ 204 w 514"/>
                <a:gd name="T29" fmla="*/ 125 h 648"/>
                <a:gd name="T30" fmla="*/ 175 w 514"/>
                <a:gd name="T31" fmla="*/ 136 h 648"/>
                <a:gd name="T32" fmla="*/ 191 w 514"/>
                <a:gd name="T33" fmla="*/ 162 h 648"/>
                <a:gd name="T34" fmla="*/ 227 w 514"/>
                <a:gd name="T35" fmla="*/ 159 h 648"/>
                <a:gd name="T36" fmla="*/ 251 w 514"/>
                <a:gd name="T37" fmla="*/ 144 h 648"/>
                <a:gd name="T38" fmla="*/ 261 w 514"/>
                <a:gd name="T39" fmla="*/ 162 h 648"/>
                <a:gd name="T40" fmla="*/ 269 w 514"/>
                <a:gd name="T41" fmla="*/ 185 h 648"/>
                <a:gd name="T42" fmla="*/ 277 w 514"/>
                <a:gd name="T43" fmla="*/ 211 h 648"/>
                <a:gd name="T44" fmla="*/ 230 w 514"/>
                <a:gd name="T45" fmla="*/ 196 h 648"/>
                <a:gd name="T46" fmla="*/ 214 w 514"/>
                <a:gd name="T47" fmla="*/ 196 h 648"/>
                <a:gd name="T48" fmla="*/ 222 w 514"/>
                <a:gd name="T49" fmla="*/ 217 h 648"/>
                <a:gd name="T50" fmla="*/ 206 w 514"/>
                <a:gd name="T51" fmla="*/ 225 h 648"/>
                <a:gd name="T52" fmla="*/ 209 w 514"/>
                <a:gd name="T53" fmla="*/ 264 h 648"/>
                <a:gd name="T54" fmla="*/ 232 w 514"/>
                <a:gd name="T55" fmla="*/ 272 h 648"/>
                <a:gd name="T56" fmla="*/ 235 w 514"/>
                <a:gd name="T57" fmla="*/ 295 h 648"/>
                <a:gd name="T58" fmla="*/ 240 w 514"/>
                <a:gd name="T59" fmla="*/ 319 h 648"/>
                <a:gd name="T60" fmla="*/ 240 w 514"/>
                <a:gd name="T61" fmla="*/ 332 h 648"/>
                <a:gd name="T62" fmla="*/ 227 w 514"/>
                <a:gd name="T63" fmla="*/ 358 h 648"/>
                <a:gd name="T64" fmla="*/ 232 w 514"/>
                <a:gd name="T65" fmla="*/ 379 h 648"/>
                <a:gd name="T66" fmla="*/ 235 w 514"/>
                <a:gd name="T67" fmla="*/ 415 h 648"/>
                <a:gd name="T68" fmla="*/ 227 w 514"/>
                <a:gd name="T69" fmla="*/ 439 h 648"/>
                <a:gd name="T70" fmla="*/ 243 w 514"/>
                <a:gd name="T71" fmla="*/ 441 h 648"/>
                <a:gd name="T72" fmla="*/ 222 w 514"/>
                <a:gd name="T73" fmla="*/ 444 h 648"/>
                <a:gd name="T74" fmla="*/ 193 w 514"/>
                <a:gd name="T75" fmla="*/ 447 h 648"/>
                <a:gd name="T76" fmla="*/ 162 w 514"/>
                <a:gd name="T77" fmla="*/ 449 h 648"/>
                <a:gd name="T78" fmla="*/ 136 w 514"/>
                <a:gd name="T79" fmla="*/ 436 h 648"/>
                <a:gd name="T80" fmla="*/ 123 w 514"/>
                <a:gd name="T81" fmla="*/ 415 h 648"/>
                <a:gd name="T82" fmla="*/ 104 w 514"/>
                <a:gd name="T83" fmla="*/ 410 h 648"/>
                <a:gd name="T84" fmla="*/ 84 w 514"/>
                <a:gd name="T85" fmla="*/ 394 h 648"/>
                <a:gd name="T86" fmla="*/ 55 w 514"/>
                <a:gd name="T87" fmla="*/ 387 h 648"/>
                <a:gd name="T88" fmla="*/ 31 w 514"/>
                <a:gd name="T89" fmla="*/ 415 h 648"/>
                <a:gd name="T90" fmla="*/ 18 w 514"/>
                <a:gd name="T91" fmla="*/ 439 h 648"/>
                <a:gd name="T92" fmla="*/ 31 w 514"/>
                <a:gd name="T93" fmla="*/ 436 h 648"/>
                <a:gd name="T94" fmla="*/ 65 w 514"/>
                <a:gd name="T95" fmla="*/ 449 h 648"/>
                <a:gd name="T96" fmla="*/ 84 w 514"/>
                <a:gd name="T97" fmla="*/ 481 h 648"/>
                <a:gd name="T98" fmla="*/ 104 w 514"/>
                <a:gd name="T99" fmla="*/ 509 h 648"/>
                <a:gd name="T100" fmla="*/ 115 w 514"/>
                <a:gd name="T101" fmla="*/ 533 h 648"/>
                <a:gd name="T102" fmla="*/ 125 w 514"/>
                <a:gd name="T103" fmla="*/ 541 h 648"/>
                <a:gd name="T104" fmla="*/ 144 w 514"/>
                <a:gd name="T105" fmla="*/ 562 h 648"/>
                <a:gd name="T106" fmla="*/ 123 w 514"/>
                <a:gd name="T107" fmla="*/ 575 h 648"/>
                <a:gd name="T108" fmla="*/ 104 w 514"/>
                <a:gd name="T109" fmla="*/ 585 h 648"/>
                <a:gd name="T110" fmla="*/ 81 w 514"/>
                <a:gd name="T111" fmla="*/ 595 h 648"/>
                <a:gd name="T112" fmla="*/ 60 w 514"/>
                <a:gd name="T113" fmla="*/ 595 h 648"/>
                <a:gd name="T114" fmla="*/ 47 w 514"/>
                <a:gd name="T115" fmla="*/ 614 h 648"/>
                <a:gd name="T116" fmla="*/ 34 w 514"/>
                <a:gd name="T117" fmla="*/ 629 h 648"/>
                <a:gd name="T118" fmla="*/ 13 w 514"/>
                <a:gd name="T119" fmla="*/ 642 h 6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14" h="648">
                  <a:moveTo>
                    <a:pt x="128" y="0"/>
                  </a:moveTo>
                  <a:lnTo>
                    <a:pt x="128" y="3"/>
                  </a:lnTo>
                  <a:lnTo>
                    <a:pt x="128" y="5"/>
                  </a:lnTo>
                  <a:lnTo>
                    <a:pt x="133" y="5"/>
                  </a:lnTo>
                  <a:lnTo>
                    <a:pt x="188" y="5"/>
                  </a:lnTo>
                  <a:lnTo>
                    <a:pt x="191" y="5"/>
                  </a:lnTo>
                  <a:lnTo>
                    <a:pt x="261" y="5"/>
                  </a:lnTo>
                  <a:lnTo>
                    <a:pt x="326" y="8"/>
                  </a:lnTo>
                  <a:lnTo>
                    <a:pt x="355" y="8"/>
                  </a:lnTo>
                  <a:lnTo>
                    <a:pt x="514" y="10"/>
                  </a:lnTo>
                  <a:lnTo>
                    <a:pt x="514" y="16"/>
                  </a:lnTo>
                  <a:lnTo>
                    <a:pt x="514" y="34"/>
                  </a:lnTo>
                  <a:lnTo>
                    <a:pt x="480" y="52"/>
                  </a:lnTo>
                  <a:lnTo>
                    <a:pt x="478" y="52"/>
                  </a:lnTo>
                  <a:lnTo>
                    <a:pt x="475" y="55"/>
                  </a:lnTo>
                  <a:lnTo>
                    <a:pt x="472" y="55"/>
                  </a:lnTo>
                  <a:lnTo>
                    <a:pt x="472" y="57"/>
                  </a:lnTo>
                  <a:lnTo>
                    <a:pt x="470" y="57"/>
                  </a:lnTo>
                  <a:lnTo>
                    <a:pt x="467" y="57"/>
                  </a:lnTo>
                  <a:lnTo>
                    <a:pt x="467" y="60"/>
                  </a:lnTo>
                  <a:lnTo>
                    <a:pt x="465" y="60"/>
                  </a:lnTo>
                  <a:lnTo>
                    <a:pt x="452" y="65"/>
                  </a:lnTo>
                  <a:lnTo>
                    <a:pt x="452" y="68"/>
                  </a:lnTo>
                  <a:lnTo>
                    <a:pt x="452" y="70"/>
                  </a:lnTo>
                  <a:lnTo>
                    <a:pt x="452" y="68"/>
                  </a:lnTo>
                  <a:lnTo>
                    <a:pt x="449" y="68"/>
                  </a:lnTo>
                  <a:lnTo>
                    <a:pt x="446" y="68"/>
                  </a:lnTo>
                  <a:lnTo>
                    <a:pt x="444" y="68"/>
                  </a:lnTo>
                  <a:lnTo>
                    <a:pt x="441" y="68"/>
                  </a:lnTo>
                  <a:lnTo>
                    <a:pt x="439" y="68"/>
                  </a:lnTo>
                  <a:lnTo>
                    <a:pt x="436" y="68"/>
                  </a:lnTo>
                  <a:lnTo>
                    <a:pt x="433" y="68"/>
                  </a:lnTo>
                  <a:lnTo>
                    <a:pt x="431" y="68"/>
                  </a:lnTo>
                  <a:lnTo>
                    <a:pt x="436" y="68"/>
                  </a:lnTo>
                  <a:lnTo>
                    <a:pt x="436" y="76"/>
                  </a:lnTo>
                  <a:lnTo>
                    <a:pt x="436" y="81"/>
                  </a:lnTo>
                  <a:lnTo>
                    <a:pt x="433" y="81"/>
                  </a:lnTo>
                  <a:lnTo>
                    <a:pt x="433" y="76"/>
                  </a:lnTo>
                  <a:lnTo>
                    <a:pt x="433" y="70"/>
                  </a:lnTo>
                  <a:lnTo>
                    <a:pt x="431" y="70"/>
                  </a:lnTo>
                  <a:lnTo>
                    <a:pt x="428" y="70"/>
                  </a:lnTo>
                  <a:lnTo>
                    <a:pt x="428" y="76"/>
                  </a:lnTo>
                  <a:lnTo>
                    <a:pt x="428" y="68"/>
                  </a:lnTo>
                  <a:lnTo>
                    <a:pt x="431" y="68"/>
                  </a:lnTo>
                  <a:lnTo>
                    <a:pt x="428" y="68"/>
                  </a:lnTo>
                  <a:lnTo>
                    <a:pt x="425" y="68"/>
                  </a:lnTo>
                  <a:lnTo>
                    <a:pt x="423" y="68"/>
                  </a:lnTo>
                  <a:lnTo>
                    <a:pt x="420" y="68"/>
                  </a:lnTo>
                  <a:lnTo>
                    <a:pt x="420" y="70"/>
                  </a:lnTo>
                  <a:lnTo>
                    <a:pt x="415" y="73"/>
                  </a:lnTo>
                  <a:lnTo>
                    <a:pt x="412" y="73"/>
                  </a:lnTo>
                  <a:lnTo>
                    <a:pt x="410" y="73"/>
                  </a:lnTo>
                  <a:lnTo>
                    <a:pt x="410" y="76"/>
                  </a:lnTo>
                  <a:lnTo>
                    <a:pt x="407" y="76"/>
                  </a:lnTo>
                  <a:lnTo>
                    <a:pt x="405" y="76"/>
                  </a:lnTo>
                  <a:lnTo>
                    <a:pt x="402" y="76"/>
                  </a:lnTo>
                  <a:lnTo>
                    <a:pt x="402" y="78"/>
                  </a:lnTo>
                  <a:lnTo>
                    <a:pt x="399" y="78"/>
                  </a:lnTo>
                  <a:lnTo>
                    <a:pt x="397" y="78"/>
                  </a:lnTo>
                  <a:lnTo>
                    <a:pt x="394" y="78"/>
                  </a:lnTo>
                  <a:lnTo>
                    <a:pt x="389" y="78"/>
                  </a:lnTo>
                  <a:lnTo>
                    <a:pt x="386" y="78"/>
                  </a:lnTo>
                  <a:lnTo>
                    <a:pt x="384" y="78"/>
                  </a:lnTo>
                  <a:lnTo>
                    <a:pt x="381" y="78"/>
                  </a:lnTo>
                  <a:lnTo>
                    <a:pt x="379" y="78"/>
                  </a:lnTo>
                  <a:lnTo>
                    <a:pt x="379" y="81"/>
                  </a:lnTo>
                  <a:lnTo>
                    <a:pt x="379" y="84"/>
                  </a:lnTo>
                  <a:lnTo>
                    <a:pt x="376" y="84"/>
                  </a:lnTo>
                  <a:lnTo>
                    <a:pt x="376" y="81"/>
                  </a:lnTo>
                  <a:lnTo>
                    <a:pt x="379" y="81"/>
                  </a:lnTo>
                  <a:lnTo>
                    <a:pt x="379" y="78"/>
                  </a:lnTo>
                  <a:lnTo>
                    <a:pt x="376" y="78"/>
                  </a:lnTo>
                  <a:lnTo>
                    <a:pt x="373" y="78"/>
                  </a:lnTo>
                  <a:lnTo>
                    <a:pt x="371" y="78"/>
                  </a:lnTo>
                  <a:lnTo>
                    <a:pt x="368" y="78"/>
                  </a:lnTo>
                  <a:lnTo>
                    <a:pt x="365" y="78"/>
                  </a:lnTo>
                  <a:lnTo>
                    <a:pt x="363" y="81"/>
                  </a:lnTo>
                  <a:lnTo>
                    <a:pt x="363" y="78"/>
                  </a:lnTo>
                  <a:lnTo>
                    <a:pt x="365" y="78"/>
                  </a:lnTo>
                  <a:lnTo>
                    <a:pt x="365" y="76"/>
                  </a:lnTo>
                  <a:lnTo>
                    <a:pt x="363" y="76"/>
                  </a:lnTo>
                  <a:lnTo>
                    <a:pt x="360" y="76"/>
                  </a:lnTo>
                  <a:lnTo>
                    <a:pt x="358" y="73"/>
                  </a:lnTo>
                  <a:lnTo>
                    <a:pt x="355" y="73"/>
                  </a:lnTo>
                  <a:lnTo>
                    <a:pt x="352" y="73"/>
                  </a:lnTo>
                  <a:lnTo>
                    <a:pt x="352" y="70"/>
                  </a:lnTo>
                  <a:lnTo>
                    <a:pt x="350" y="70"/>
                  </a:lnTo>
                  <a:lnTo>
                    <a:pt x="347" y="68"/>
                  </a:lnTo>
                  <a:lnTo>
                    <a:pt x="345" y="68"/>
                  </a:lnTo>
                  <a:lnTo>
                    <a:pt x="342" y="65"/>
                  </a:lnTo>
                  <a:lnTo>
                    <a:pt x="339" y="65"/>
                  </a:lnTo>
                  <a:lnTo>
                    <a:pt x="339" y="63"/>
                  </a:lnTo>
                  <a:lnTo>
                    <a:pt x="337" y="63"/>
                  </a:lnTo>
                  <a:lnTo>
                    <a:pt x="337" y="60"/>
                  </a:lnTo>
                  <a:lnTo>
                    <a:pt x="334" y="60"/>
                  </a:lnTo>
                  <a:lnTo>
                    <a:pt x="334" y="57"/>
                  </a:lnTo>
                  <a:lnTo>
                    <a:pt x="332" y="57"/>
                  </a:lnTo>
                  <a:lnTo>
                    <a:pt x="326" y="52"/>
                  </a:lnTo>
                  <a:lnTo>
                    <a:pt x="326" y="50"/>
                  </a:lnTo>
                  <a:lnTo>
                    <a:pt x="326" y="47"/>
                  </a:lnTo>
                  <a:lnTo>
                    <a:pt x="324" y="47"/>
                  </a:lnTo>
                  <a:lnTo>
                    <a:pt x="321" y="42"/>
                  </a:lnTo>
                  <a:lnTo>
                    <a:pt x="318" y="39"/>
                  </a:lnTo>
                  <a:lnTo>
                    <a:pt x="318" y="36"/>
                  </a:lnTo>
                  <a:lnTo>
                    <a:pt x="318" y="34"/>
                  </a:lnTo>
                  <a:lnTo>
                    <a:pt x="318" y="31"/>
                  </a:lnTo>
                  <a:lnTo>
                    <a:pt x="318" y="29"/>
                  </a:lnTo>
                  <a:lnTo>
                    <a:pt x="316" y="29"/>
                  </a:lnTo>
                  <a:lnTo>
                    <a:pt x="316" y="26"/>
                  </a:lnTo>
                  <a:lnTo>
                    <a:pt x="313" y="26"/>
                  </a:lnTo>
                  <a:lnTo>
                    <a:pt x="311" y="26"/>
                  </a:lnTo>
                  <a:lnTo>
                    <a:pt x="311" y="23"/>
                  </a:lnTo>
                  <a:lnTo>
                    <a:pt x="311" y="26"/>
                  </a:lnTo>
                  <a:lnTo>
                    <a:pt x="311" y="23"/>
                  </a:lnTo>
                  <a:lnTo>
                    <a:pt x="308" y="23"/>
                  </a:lnTo>
                  <a:lnTo>
                    <a:pt x="308" y="21"/>
                  </a:lnTo>
                  <a:lnTo>
                    <a:pt x="305" y="21"/>
                  </a:lnTo>
                  <a:lnTo>
                    <a:pt x="303" y="21"/>
                  </a:lnTo>
                  <a:lnTo>
                    <a:pt x="303" y="18"/>
                  </a:lnTo>
                  <a:lnTo>
                    <a:pt x="300" y="18"/>
                  </a:lnTo>
                  <a:lnTo>
                    <a:pt x="300" y="16"/>
                  </a:lnTo>
                  <a:lnTo>
                    <a:pt x="298" y="16"/>
                  </a:lnTo>
                  <a:lnTo>
                    <a:pt x="295" y="16"/>
                  </a:lnTo>
                  <a:lnTo>
                    <a:pt x="292" y="13"/>
                  </a:lnTo>
                  <a:lnTo>
                    <a:pt x="290" y="13"/>
                  </a:lnTo>
                  <a:lnTo>
                    <a:pt x="290" y="16"/>
                  </a:lnTo>
                  <a:lnTo>
                    <a:pt x="287" y="16"/>
                  </a:lnTo>
                  <a:lnTo>
                    <a:pt x="287" y="18"/>
                  </a:lnTo>
                  <a:lnTo>
                    <a:pt x="285" y="18"/>
                  </a:lnTo>
                  <a:lnTo>
                    <a:pt x="285" y="21"/>
                  </a:lnTo>
                  <a:lnTo>
                    <a:pt x="285" y="23"/>
                  </a:lnTo>
                  <a:lnTo>
                    <a:pt x="282" y="23"/>
                  </a:lnTo>
                  <a:lnTo>
                    <a:pt x="279" y="23"/>
                  </a:lnTo>
                  <a:lnTo>
                    <a:pt x="279" y="26"/>
                  </a:lnTo>
                  <a:lnTo>
                    <a:pt x="277" y="26"/>
                  </a:lnTo>
                  <a:lnTo>
                    <a:pt x="277" y="29"/>
                  </a:lnTo>
                  <a:lnTo>
                    <a:pt x="274" y="29"/>
                  </a:lnTo>
                  <a:lnTo>
                    <a:pt x="274" y="31"/>
                  </a:lnTo>
                  <a:lnTo>
                    <a:pt x="277" y="31"/>
                  </a:lnTo>
                  <a:lnTo>
                    <a:pt x="274" y="31"/>
                  </a:lnTo>
                  <a:lnTo>
                    <a:pt x="271" y="31"/>
                  </a:lnTo>
                  <a:lnTo>
                    <a:pt x="271" y="34"/>
                  </a:lnTo>
                  <a:lnTo>
                    <a:pt x="269" y="36"/>
                  </a:lnTo>
                  <a:lnTo>
                    <a:pt x="266" y="36"/>
                  </a:lnTo>
                  <a:lnTo>
                    <a:pt x="264" y="36"/>
                  </a:lnTo>
                  <a:lnTo>
                    <a:pt x="264" y="39"/>
                  </a:lnTo>
                  <a:lnTo>
                    <a:pt x="261" y="39"/>
                  </a:lnTo>
                  <a:lnTo>
                    <a:pt x="261" y="42"/>
                  </a:lnTo>
                  <a:lnTo>
                    <a:pt x="258" y="42"/>
                  </a:lnTo>
                  <a:lnTo>
                    <a:pt x="256" y="42"/>
                  </a:lnTo>
                  <a:lnTo>
                    <a:pt x="253" y="42"/>
                  </a:lnTo>
                  <a:lnTo>
                    <a:pt x="251" y="42"/>
                  </a:lnTo>
                  <a:lnTo>
                    <a:pt x="248" y="42"/>
                  </a:lnTo>
                  <a:lnTo>
                    <a:pt x="245" y="42"/>
                  </a:lnTo>
                  <a:lnTo>
                    <a:pt x="243" y="42"/>
                  </a:lnTo>
                  <a:lnTo>
                    <a:pt x="240" y="42"/>
                  </a:lnTo>
                  <a:lnTo>
                    <a:pt x="238" y="42"/>
                  </a:lnTo>
                  <a:lnTo>
                    <a:pt x="235" y="39"/>
                  </a:lnTo>
                  <a:lnTo>
                    <a:pt x="232" y="39"/>
                  </a:lnTo>
                  <a:lnTo>
                    <a:pt x="230" y="39"/>
                  </a:lnTo>
                  <a:lnTo>
                    <a:pt x="230" y="36"/>
                  </a:lnTo>
                  <a:lnTo>
                    <a:pt x="227" y="36"/>
                  </a:lnTo>
                  <a:lnTo>
                    <a:pt x="225" y="36"/>
                  </a:lnTo>
                  <a:lnTo>
                    <a:pt x="225" y="39"/>
                  </a:lnTo>
                  <a:lnTo>
                    <a:pt x="222" y="39"/>
                  </a:lnTo>
                  <a:lnTo>
                    <a:pt x="219" y="39"/>
                  </a:lnTo>
                  <a:lnTo>
                    <a:pt x="217" y="39"/>
                  </a:lnTo>
                  <a:lnTo>
                    <a:pt x="214" y="39"/>
                  </a:lnTo>
                  <a:lnTo>
                    <a:pt x="211" y="39"/>
                  </a:lnTo>
                  <a:lnTo>
                    <a:pt x="209" y="39"/>
                  </a:lnTo>
                  <a:lnTo>
                    <a:pt x="206" y="36"/>
                  </a:lnTo>
                  <a:lnTo>
                    <a:pt x="204" y="36"/>
                  </a:lnTo>
                  <a:lnTo>
                    <a:pt x="204" y="34"/>
                  </a:lnTo>
                  <a:lnTo>
                    <a:pt x="201" y="34"/>
                  </a:lnTo>
                  <a:lnTo>
                    <a:pt x="201" y="31"/>
                  </a:lnTo>
                  <a:lnTo>
                    <a:pt x="201" y="34"/>
                  </a:lnTo>
                  <a:lnTo>
                    <a:pt x="204" y="34"/>
                  </a:lnTo>
                  <a:lnTo>
                    <a:pt x="204" y="36"/>
                  </a:lnTo>
                  <a:lnTo>
                    <a:pt x="201" y="36"/>
                  </a:lnTo>
                  <a:lnTo>
                    <a:pt x="198" y="36"/>
                  </a:lnTo>
                  <a:lnTo>
                    <a:pt x="196" y="36"/>
                  </a:lnTo>
                  <a:lnTo>
                    <a:pt x="196" y="39"/>
                  </a:lnTo>
                  <a:lnTo>
                    <a:pt x="193" y="39"/>
                  </a:lnTo>
                  <a:lnTo>
                    <a:pt x="193" y="42"/>
                  </a:lnTo>
                  <a:lnTo>
                    <a:pt x="191" y="42"/>
                  </a:lnTo>
                  <a:lnTo>
                    <a:pt x="191" y="44"/>
                  </a:lnTo>
                  <a:lnTo>
                    <a:pt x="191" y="47"/>
                  </a:lnTo>
                  <a:lnTo>
                    <a:pt x="191" y="50"/>
                  </a:lnTo>
                  <a:lnTo>
                    <a:pt x="191" y="52"/>
                  </a:lnTo>
                  <a:lnTo>
                    <a:pt x="191" y="55"/>
                  </a:lnTo>
                  <a:lnTo>
                    <a:pt x="191" y="57"/>
                  </a:lnTo>
                  <a:lnTo>
                    <a:pt x="191" y="60"/>
                  </a:lnTo>
                  <a:lnTo>
                    <a:pt x="191" y="65"/>
                  </a:lnTo>
                  <a:lnTo>
                    <a:pt x="191" y="68"/>
                  </a:lnTo>
                  <a:lnTo>
                    <a:pt x="191" y="70"/>
                  </a:lnTo>
                  <a:lnTo>
                    <a:pt x="188" y="70"/>
                  </a:lnTo>
                  <a:lnTo>
                    <a:pt x="188" y="73"/>
                  </a:lnTo>
                  <a:lnTo>
                    <a:pt x="188" y="76"/>
                  </a:lnTo>
                  <a:lnTo>
                    <a:pt x="188" y="78"/>
                  </a:lnTo>
                  <a:lnTo>
                    <a:pt x="183" y="81"/>
                  </a:lnTo>
                  <a:lnTo>
                    <a:pt x="180" y="76"/>
                  </a:lnTo>
                  <a:lnTo>
                    <a:pt x="178" y="76"/>
                  </a:lnTo>
                  <a:lnTo>
                    <a:pt x="175" y="76"/>
                  </a:lnTo>
                  <a:lnTo>
                    <a:pt x="175" y="78"/>
                  </a:lnTo>
                  <a:lnTo>
                    <a:pt x="178" y="78"/>
                  </a:lnTo>
                  <a:lnTo>
                    <a:pt x="178" y="81"/>
                  </a:lnTo>
                  <a:lnTo>
                    <a:pt x="178" y="84"/>
                  </a:lnTo>
                  <a:lnTo>
                    <a:pt x="178" y="86"/>
                  </a:lnTo>
                  <a:lnTo>
                    <a:pt x="178" y="89"/>
                  </a:lnTo>
                  <a:lnTo>
                    <a:pt x="178" y="91"/>
                  </a:lnTo>
                  <a:lnTo>
                    <a:pt x="178" y="94"/>
                  </a:lnTo>
                  <a:lnTo>
                    <a:pt x="178" y="97"/>
                  </a:lnTo>
                  <a:lnTo>
                    <a:pt x="178" y="99"/>
                  </a:lnTo>
                  <a:lnTo>
                    <a:pt x="180" y="99"/>
                  </a:lnTo>
                  <a:lnTo>
                    <a:pt x="183" y="99"/>
                  </a:lnTo>
                  <a:lnTo>
                    <a:pt x="183" y="102"/>
                  </a:lnTo>
                  <a:lnTo>
                    <a:pt x="185" y="102"/>
                  </a:lnTo>
                  <a:lnTo>
                    <a:pt x="188" y="102"/>
                  </a:lnTo>
                  <a:lnTo>
                    <a:pt x="191" y="102"/>
                  </a:lnTo>
                  <a:lnTo>
                    <a:pt x="193" y="104"/>
                  </a:lnTo>
                  <a:lnTo>
                    <a:pt x="196" y="104"/>
                  </a:lnTo>
                  <a:lnTo>
                    <a:pt x="196" y="107"/>
                  </a:lnTo>
                  <a:lnTo>
                    <a:pt x="198" y="107"/>
                  </a:lnTo>
                  <a:lnTo>
                    <a:pt x="201" y="107"/>
                  </a:lnTo>
                  <a:lnTo>
                    <a:pt x="204" y="107"/>
                  </a:lnTo>
                  <a:lnTo>
                    <a:pt x="206" y="107"/>
                  </a:lnTo>
                  <a:lnTo>
                    <a:pt x="206" y="104"/>
                  </a:lnTo>
                  <a:lnTo>
                    <a:pt x="209" y="104"/>
                  </a:lnTo>
                  <a:lnTo>
                    <a:pt x="209" y="107"/>
                  </a:lnTo>
                  <a:lnTo>
                    <a:pt x="211" y="107"/>
                  </a:lnTo>
                  <a:lnTo>
                    <a:pt x="214" y="107"/>
                  </a:lnTo>
                  <a:lnTo>
                    <a:pt x="211" y="107"/>
                  </a:lnTo>
                  <a:lnTo>
                    <a:pt x="211" y="110"/>
                  </a:lnTo>
                  <a:lnTo>
                    <a:pt x="209" y="110"/>
                  </a:lnTo>
                  <a:lnTo>
                    <a:pt x="206" y="110"/>
                  </a:lnTo>
                  <a:lnTo>
                    <a:pt x="206" y="112"/>
                  </a:lnTo>
                  <a:lnTo>
                    <a:pt x="206" y="115"/>
                  </a:lnTo>
                  <a:lnTo>
                    <a:pt x="206" y="117"/>
                  </a:lnTo>
                  <a:lnTo>
                    <a:pt x="209" y="117"/>
                  </a:lnTo>
                  <a:lnTo>
                    <a:pt x="209" y="120"/>
                  </a:lnTo>
                  <a:lnTo>
                    <a:pt x="211" y="120"/>
                  </a:lnTo>
                  <a:lnTo>
                    <a:pt x="214" y="120"/>
                  </a:lnTo>
                  <a:lnTo>
                    <a:pt x="214" y="117"/>
                  </a:lnTo>
                  <a:lnTo>
                    <a:pt x="217" y="117"/>
                  </a:lnTo>
                  <a:lnTo>
                    <a:pt x="219" y="120"/>
                  </a:lnTo>
                  <a:lnTo>
                    <a:pt x="219" y="123"/>
                  </a:lnTo>
                  <a:lnTo>
                    <a:pt x="217" y="123"/>
                  </a:lnTo>
                  <a:lnTo>
                    <a:pt x="217" y="120"/>
                  </a:lnTo>
                  <a:lnTo>
                    <a:pt x="214" y="120"/>
                  </a:lnTo>
                  <a:lnTo>
                    <a:pt x="211" y="120"/>
                  </a:lnTo>
                  <a:lnTo>
                    <a:pt x="211" y="123"/>
                  </a:lnTo>
                  <a:lnTo>
                    <a:pt x="209" y="123"/>
                  </a:lnTo>
                  <a:lnTo>
                    <a:pt x="206" y="123"/>
                  </a:lnTo>
                  <a:lnTo>
                    <a:pt x="206" y="125"/>
                  </a:lnTo>
                  <a:lnTo>
                    <a:pt x="204" y="125"/>
                  </a:lnTo>
                  <a:lnTo>
                    <a:pt x="201" y="125"/>
                  </a:lnTo>
                  <a:lnTo>
                    <a:pt x="201" y="128"/>
                  </a:lnTo>
                  <a:lnTo>
                    <a:pt x="198" y="128"/>
                  </a:lnTo>
                  <a:lnTo>
                    <a:pt x="196" y="128"/>
                  </a:lnTo>
                  <a:lnTo>
                    <a:pt x="193" y="128"/>
                  </a:lnTo>
                  <a:lnTo>
                    <a:pt x="193" y="131"/>
                  </a:lnTo>
                  <a:lnTo>
                    <a:pt x="191" y="131"/>
                  </a:lnTo>
                  <a:lnTo>
                    <a:pt x="188" y="131"/>
                  </a:lnTo>
                  <a:lnTo>
                    <a:pt x="185" y="131"/>
                  </a:lnTo>
                  <a:lnTo>
                    <a:pt x="183" y="131"/>
                  </a:lnTo>
                  <a:lnTo>
                    <a:pt x="180" y="131"/>
                  </a:lnTo>
                  <a:lnTo>
                    <a:pt x="180" y="128"/>
                  </a:lnTo>
                  <a:lnTo>
                    <a:pt x="180" y="131"/>
                  </a:lnTo>
                  <a:lnTo>
                    <a:pt x="178" y="131"/>
                  </a:lnTo>
                  <a:lnTo>
                    <a:pt x="175" y="131"/>
                  </a:lnTo>
                  <a:lnTo>
                    <a:pt x="175" y="133"/>
                  </a:lnTo>
                  <a:lnTo>
                    <a:pt x="175" y="136"/>
                  </a:lnTo>
                  <a:lnTo>
                    <a:pt x="175" y="138"/>
                  </a:lnTo>
                  <a:lnTo>
                    <a:pt x="175" y="141"/>
                  </a:lnTo>
                  <a:lnTo>
                    <a:pt x="175" y="144"/>
                  </a:lnTo>
                  <a:lnTo>
                    <a:pt x="175" y="146"/>
                  </a:lnTo>
                  <a:lnTo>
                    <a:pt x="175" y="149"/>
                  </a:lnTo>
                  <a:lnTo>
                    <a:pt x="175" y="151"/>
                  </a:lnTo>
                  <a:lnTo>
                    <a:pt x="175" y="154"/>
                  </a:lnTo>
                  <a:lnTo>
                    <a:pt x="178" y="154"/>
                  </a:lnTo>
                  <a:lnTo>
                    <a:pt x="178" y="157"/>
                  </a:lnTo>
                  <a:lnTo>
                    <a:pt x="178" y="159"/>
                  </a:lnTo>
                  <a:lnTo>
                    <a:pt x="178" y="162"/>
                  </a:lnTo>
                  <a:lnTo>
                    <a:pt x="180" y="162"/>
                  </a:lnTo>
                  <a:lnTo>
                    <a:pt x="180" y="164"/>
                  </a:lnTo>
                  <a:lnTo>
                    <a:pt x="183" y="164"/>
                  </a:lnTo>
                  <a:lnTo>
                    <a:pt x="185" y="162"/>
                  </a:lnTo>
                  <a:lnTo>
                    <a:pt x="188" y="162"/>
                  </a:lnTo>
                  <a:lnTo>
                    <a:pt x="191" y="162"/>
                  </a:lnTo>
                  <a:lnTo>
                    <a:pt x="193" y="162"/>
                  </a:lnTo>
                  <a:lnTo>
                    <a:pt x="196" y="159"/>
                  </a:lnTo>
                  <a:lnTo>
                    <a:pt x="196" y="162"/>
                  </a:lnTo>
                  <a:lnTo>
                    <a:pt x="198" y="159"/>
                  </a:lnTo>
                  <a:lnTo>
                    <a:pt x="198" y="162"/>
                  </a:lnTo>
                  <a:lnTo>
                    <a:pt x="193" y="162"/>
                  </a:lnTo>
                  <a:lnTo>
                    <a:pt x="193" y="170"/>
                  </a:lnTo>
                  <a:lnTo>
                    <a:pt x="196" y="170"/>
                  </a:lnTo>
                  <a:lnTo>
                    <a:pt x="206" y="167"/>
                  </a:lnTo>
                  <a:lnTo>
                    <a:pt x="211" y="172"/>
                  </a:lnTo>
                  <a:lnTo>
                    <a:pt x="214" y="172"/>
                  </a:lnTo>
                  <a:lnTo>
                    <a:pt x="217" y="170"/>
                  </a:lnTo>
                  <a:lnTo>
                    <a:pt x="217" y="167"/>
                  </a:lnTo>
                  <a:lnTo>
                    <a:pt x="219" y="167"/>
                  </a:lnTo>
                  <a:lnTo>
                    <a:pt x="222" y="164"/>
                  </a:lnTo>
                  <a:lnTo>
                    <a:pt x="225" y="162"/>
                  </a:lnTo>
                  <a:lnTo>
                    <a:pt x="227" y="159"/>
                  </a:lnTo>
                  <a:lnTo>
                    <a:pt x="230" y="159"/>
                  </a:lnTo>
                  <a:lnTo>
                    <a:pt x="230" y="157"/>
                  </a:lnTo>
                  <a:lnTo>
                    <a:pt x="232" y="157"/>
                  </a:lnTo>
                  <a:lnTo>
                    <a:pt x="235" y="157"/>
                  </a:lnTo>
                  <a:lnTo>
                    <a:pt x="238" y="157"/>
                  </a:lnTo>
                  <a:lnTo>
                    <a:pt x="238" y="154"/>
                  </a:lnTo>
                  <a:lnTo>
                    <a:pt x="240" y="154"/>
                  </a:lnTo>
                  <a:lnTo>
                    <a:pt x="240" y="151"/>
                  </a:lnTo>
                  <a:lnTo>
                    <a:pt x="240" y="149"/>
                  </a:lnTo>
                  <a:lnTo>
                    <a:pt x="243" y="149"/>
                  </a:lnTo>
                  <a:lnTo>
                    <a:pt x="243" y="146"/>
                  </a:lnTo>
                  <a:lnTo>
                    <a:pt x="245" y="146"/>
                  </a:lnTo>
                  <a:lnTo>
                    <a:pt x="245" y="144"/>
                  </a:lnTo>
                  <a:lnTo>
                    <a:pt x="248" y="144"/>
                  </a:lnTo>
                  <a:lnTo>
                    <a:pt x="248" y="141"/>
                  </a:lnTo>
                  <a:lnTo>
                    <a:pt x="251" y="141"/>
                  </a:lnTo>
                  <a:lnTo>
                    <a:pt x="251" y="144"/>
                  </a:lnTo>
                  <a:lnTo>
                    <a:pt x="251" y="146"/>
                  </a:lnTo>
                  <a:lnTo>
                    <a:pt x="251" y="149"/>
                  </a:lnTo>
                  <a:lnTo>
                    <a:pt x="253" y="149"/>
                  </a:lnTo>
                  <a:lnTo>
                    <a:pt x="253" y="151"/>
                  </a:lnTo>
                  <a:lnTo>
                    <a:pt x="256" y="151"/>
                  </a:lnTo>
                  <a:lnTo>
                    <a:pt x="256" y="154"/>
                  </a:lnTo>
                  <a:lnTo>
                    <a:pt x="256" y="151"/>
                  </a:lnTo>
                  <a:lnTo>
                    <a:pt x="258" y="151"/>
                  </a:lnTo>
                  <a:lnTo>
                    <a:pt x="258" y="154"/>
                  </a:lnTo>
                  <a:lnTo>
                    <a:pt x="261" y="154"/>
                  </a:lnTo>
                  <a:lnTo>
                    <a:pt x="261" y="157"/>
                  </a:lnTo>
                  <a:lnTo>
                    <a:pt x="264" y="157"/>
                  </a:lnTo>
                  <a:lnTo>
                    <a:pt x="264" y="159"/>
                  </a:lnTo>
                  <a:lnTo>
                    <a:pt x="261" y="159"/>
                  </a:lnTo>
                  <a:lnTo>
                    <a:pt x="264" y="159"/>
                  </a:lnTo>
                  <a:lnTo>
                    <a:pt x="264" y="162"/>
                  </a:lnTo>
                  <a:lnTo>
                    <a:pt x="261" y="162"/>
                  </a:lnTo>
                  <a:lnTo>
                    <a:pt x="264" y="162"/>
                  </a:lnTo>
                  <a:lnTo>
                    <a:pt x="261" y="164"/>
                  </a:lnTo>
                  <a:lnTo>
                    <a:pt x="261" y="167"/>
                  </a:lnTo>
                  <a:lnTo>
                    <a:pt x="261" y="170"/>
                  </a:lnTo>
                  <a:lnTo>
                    <a:pt x="261" y="172"/>
                  </a:lnTo>
                  <a:lnTo>
                    <a:pt x="261" y="175"/>
                  </a:lnTo>
                  <a:lnTo>
                    <a:pt x="258" y="175"/>
                  </a:lnTo>
                  <a:lnTo>
                    <a:pt x="261" y="175"/>
                  </a:lnTo>
                  <a:lnTo>
                    <a:pt x="258" y="175"/>
                  </a:lnTo>
                  <a:lnTo>
                    <a:pt x="258" y="178"/>
                  </a:lnTo>
                  <a:lnTo>
                    <a:pt x="261" y="178"/>
                  </a:lnTo>
                  <a:lnTo>
                    <a:pt x="261" y="180"/>
                  </a:lnTo>
                  <a:lnTo>
                    <a:pt x="264" y="180"/>
                  </a:lnTo>
                  <a:lnTo>
                    <a:pt x="266" y="180"/>
                  </a:lnTo>
                  <a:lnTo>
                    <a:pt x="266" y="183"/>
                  </a:lnTo>
                  <a:lnTo>
                    <a:pt x="266" y="185"/>
                  </a:lnTo>
                  <a:lnTo>
                    <a:pt x="269" y="185"/>
                  </a:lnTo>
                  <a:lnTo>
                    <a:pt x="266" y="185"/>
                  </a:lnTo>
                  <a:lnTo>
                    <a:pt x="266" y="188"/>
                  </a:lnTo>
                  <a:lnTo>
                    <a:pt x="266" y="191"/>
                  </a:lnTo>
                  <a:lnTo>
                    <a:pt x="269" y="191"/>
                  </a:lnTo>
                  <a:lnTo>
                    <a:pt x="269" y="193"/>
                  </a:lnTo>
                  <a:lnTo>
                    <a:pt x="271" y="193"/>
                  </a:lnTo>
                  <a:lnTo>
                    <a:pt x="271" y="196"/>
                  </a:lnTo>
                  <a:lnTo>
                    <a:pt x="271" y="198"/>
                  </a:lnTo>
                  <a:lnTo>
                    <a:pt x="274" y="198"/>
                  </a:lnTo>
                  <a:lnTo>
                    <a:pt x="274" y="201"/>
                  </a:lnTo>
                  <a:lnTo>
                    <a:pt x="277" y="201"/>
                  </a:lnTo>
                  <a:lnTo>
                    <a:pt x="277" y="204"/>
                  </a:lnTo>
                  <a:lnTo>
                    <a:pt x="277" y="206"/>
                  </a:lnTo>
                  <a:lnTo>
                    <a:pt x="279" y="206"/>
                  </a:lnTo>
                  <a:lnTo>
                    <a:pt x="279" y="209"/>
                  </a:lnTo>
                  <a:lnTo>
                    <a:pt x="279" y="211"/>
                  </a:lnTo>
                  <a:lnTo>
                    <a:pt x="277" y="211"/>
                  </a:lnTo>
                  <a:lnTo>
                    <a:pt x="277" y="214"/>
                  </a:lnTo>
                  <a:lnTo>
                    <a:pt x="274" y="214"/>
                  </a:lnTo>
                  <a:lnTo>
                    <a:pt x="274" y="217"/>
                  </a:lnTo>
                  <a:lnTo>
                    <a:pt x="274" y="214"/>
                  </a:lnTo>
                  <a:lnTo>
                    <a:pt x="271" y="214"/>
                  </a:lnTo>
                  <a:lnTo>
                    <a:pt x="269" y="214"/>
                  </a:lnTo>
                  <a:lnTo>
                    <a:pt x="266" y="214"/>
                  </a:lnTo>
                  <a:lnTo>
                    <a:pt x="261" y="214"/>
                  </a:lnTo>
                  <a:lnTo>
                    <a:pt x="258" y="214"/>
                  </a:lnTo>
                  <a:lnTo>
                    <a:pt x="256" y="211"/>
                  </a:lnTo>
                  <a:lnTo>
                    <a:pt x="245" y="211"/>
                  </a:lnTo>
                  <a:lnTo>
                    <a:pt x="245" y="209"/>
                  </a:lnTo>
                  <a:lnTo>
                    <a:pt x="243" y="209"/>
                  </a:lnTo>
                  <a:lnTo>
                    <a:pt x="240" y="206"/>
                  </a:lnTo>
                  <a:lnTo>
                    <a:pt x="232" y="198"/>
                  </a:lnTo>
                  <a:lnTo>
                    <a:pt x="230" y="198"/>
                  </a:lnTo>
                  <a:lnTo>
                    <a:pt x="230" y="196"/>
                  </a:lnTo>
                  <a:lnTo>
                    <a:pt x="227" y="196"/>
                  </a:lnTo>
                  <a:lnTo>
                    <a:pt x="225" y="193"/>
                  </a:lnTo>
                  <a:lnTo>
                    <a:pt x="222" y="193"/>
                  </a:lnTo>
                  <a:lnTo>
                    <a:pt x="222" y="191"/>
                  </a:lnTo>
                  <a:lnTo>
                    <a:pt x="219" y="191"/>
                  </a:lnTo>
                  <a:lnTo>
                    <a:pt x="219" y="188"/>
                  </a:lnTo>
                  <a:lnTo>
                    <a:pt x="217" y="188"/>
                  </a:lnTo>
                  <a:lnTo>
                    <a:pt x="217" y="185"/>
                  </a:lnTo>
                  <a:lnTo>
                    <a:pt x="214" y="185"/>
                  </a:lnTo>
                  <a:lnTo>
                    <a:pt x="214" y="188"/>
                  </a:lnTo>
                  <a:lnTo>
                    <a:pt x="211" y="188"/>
                  </a:lnTo>
                  <a:lnTo>
                    <a:pt x="211" y="191"/>
                  </a:lnTo>
                  <a:lnTo>
                    <a:pt x="209" y="191"/>
                  </a:lnTo>
                  <a:lnTo>
                    <a:pt x="209" y="193"/>
                  </a:lnTo>
                  <a:lnTo>
                    <a:pt x="209" y="196"/>
                  </a:lnTo>
                  <a:lnTo>
                    <a:pt x="211" y="196"/>
                  </a:lnTo>
                  <a:lnTo>
                    <a:pt x="214" y="196"/>
                  </a:lnTo>
                  <a:lnTo>
                    <a:pt x="211" y="196"/>
                  </a:lnTo>
                  <a:lnTo>
                    <a:pt x="209" y="196"/>
                  </a:lnTo>
                  <a:lnTo>
                    <a:pt x="206" y="196"/>
                  </a:lnTo>
                  <a:lnTo>
                    <a:pt x="206" y="198"/>
                  </a:lnTo>
                  <a:lnTo>
                    <a:pt x="206" y="201"/>
                  </a:lnTo>
                  <a:lnTo>
                    <a:pt x="206" y="204"/>
                  </a:lnTo>
                  <a:lnTo>
                    <a:pt x="206" y="206"/>
                  </a:lnTo>
                  <a:lnTo>
                    <a:pt x="206" y="209"/>
                  </a:lnTo>
                  <a:lnTo>
                    <a:pt x="209" y="209"/>
                  </a:lnTo>
                  <a:lnTo>
                    <a:pt x="209" y="211"/>
                  </a:lnTo>
                  <a:lnTo>
                    <a:pt x="211" y="211"/>
                  </a:lnTo>
                  <a:lnTo>
                    <a:pt x="214" y="211"/>
                  </a:lnTo>
                  <a:lnTo>
                    <a:pt x="214" y="214"/>
                  </a:lnTo>
                  <a:lnTo>
                    <a:pt x="217" y="214"/>
                  </a:lnTo>
                  <a:lnTo>
                    <a:pt x="219" y="214"/>
                  </a:lnTo>
                  <a:lnTo>
                    <a:pt x="219" y="217"/>
                  </a:lnTo>
                  <a:lnTo>
                    <a:pt x="222" y="217"/>
                  </a:lnTo>
                  <a:lnTo>
                    <a:pt x="222" y="219"/>
                  </a:lnTo>
                  <a:lnTo>
                    <a:pt x="225" y="219"/>
                  </a:lnTo>
                  <a:lnTo>
                    <a:pt x="222" y="219"/>
                  </a:lnTo>
                  <a:lnTo>
                    <a:pt x="222" y="217"/>
                  </a:lnTo>
                  <a:lnTo>
                    <a:pt x="219" y="217"/>
                  </a:lnTo>
                  <a:lnTo>
                    <a:pt x="217" y="217"/>
                  </a:lnTo>
                  <a:lnTo>
                    <a:pt x="217" y="219"/>
                  </a:lnTo>
                  <a:lnTo>
                    <a:pt x="217" y="217"/>
                  </a:lnTo>
                  <a:lnTo>
                    <a:pt x="217" y="219"/>
                  </a:lnTo>
                  <a:lnTo>
                    <a:pt x="217" y="217"/>
                  </a:lnTo>
                  <a:lnTo>
                    <a:pt x="214" y="217"/>
                  </a:lnTo>
                  <a:lnTo>
                    <a:pt x="211" y="217"/>
                  </a:lnTo>
                  <a:lnTo>
                    <a:pt x="211" y="219"/>
                  </a:lnTo>
                  <a:lnTo>
                    <a:pt x="209" y="219"/>
                  </a:lnTo>
                  <a:lnTo>
                    <a:pt x="209" y="222"/>
                  </a:lnTo>
                  <a:lnTo>
                    <a:pt x="209" y="225"/>
                  </a:lnTo>
                  <a:lnTo>
                    <a:pt x="206" y="225"/>
                  </a:lnTo>
                  <a:lnTo>
                    <a:pt x="206" y="227"/>
                  </a:lnTo>
                  <a:lnTo>
                    <a:pt x="206" y="230"/>
                  </a:lnTo>
                  <a:lnTo>
                    <a:pt x="204" y="230"/>
                  </a:lnTo>
                  <a:lnTo>
                    <a:pt x="204" y="232"/>
                  </a:lnTo>
                  <a:lnTo>
                    <a:pt x="204" y="235"/>
                  </a:lnTo>
                  <a:lnTo>
                    <a:pt x="204" y="238"/>
                  </a:lnTo>
                  <a:lnTo>
                    <a:pt x="204" y="240"/>
                  </a:lnTo>
                  <a:lnTo>
                    <a:pt x="204" y="243"/>
                  </a:lnTo>
                  <a:lnTo>
                    <a:pt x="204" y="245"/>
                  </a:lnTo>
                  <a:lnTo>
                    <a:pt x="204" y="248"/>
                  </a:lnTo>
                  <a:lnTo>
                    <a:pt x="206" y="248"/>
                  </a:lnTo>
                  <a:lnTo>
                    <a:pt x="206" y="251"/>
                  </a:lnTo>
                  <a:lnTo>
                    <a:pt x="206" y="253"/>
                  </a:lnTo>
                  <a:lnTo>
                    <a:pt x="206" y="256"/>
                  </a:lnTo>
                  <a:lnTo>
                    <a:pt x="209" y="259"/>
                  </a:lnTo>
                  <a:lnTo>
                    <a:pt x="209" y="261"/>
                  </a:lnTo>
                  <a:lnTo>
                    <a:pt x="209" y="264"/>
                  </a:lnTo>
                  <a:lnTo>
                    <a:pt x="211" y="264"/>
                  </a:lnTo>
                  <a:lnTo>
                    <a:pt x="214" y="264"/>
                  </a:lnTo>
                  <a:lnTo>
                    <a:pt x="214" y="266"/>
                  </a:lnTo>
                  <a:lnTo>
                    <a:pt x="217" y="266"/>
                  </a:lnTo>
                  <a:lnTo>
                    <a:pt x="217" y="269"/>
                  </a:lnTo>
                  <a:lnTo>
                    <a:pt x="219" y="269"/>
                  </a:lnTo>
                  <a:lnTo>
                    <a:pt x="219" y="272"/>
                  </a:lnTo>
                  <a:lnTo>
                    <a:pt x="222" y="272"/>
                  </a:lnTo>
                  <a:lnTo>
                    <a:pt x="222" y="274"/>
                  </a:lnTo>
                  <a:lnTo>
                    <a:pt x="222" y="272"/>
                  </a:lnTo>
                  <a:lnTo>
                    <a:pt x="225" y="274"/>
                  </a:lnTo>
                  <a:lnTo>
                    <a:pt x="225" y="272"/>
                  </a:lnTo>
                  <a:lnTo>
                    <a:pt x="225" y="274"/>
                  </a:lnTo>
                  <a:lnTo>
                    <a:pt x="225" y="272"/>
                  </a:lnTo>
                  <a:lnTo>
                    <a:pt x="227" y="272"/>
                  </a:lnTo>
                  <a:lnTo>
                    <a:pt x="230" y="272"/>
                  </a:lnTo>
                  <a:lnTo>
                    <a:pt x="232" y="272"/>
                  </a:lnTo>
                  <a:lnTo>
                    <a:pt x="235" y="272"/>
                  </a:lnTo>
                  <a:lnTo>
                    <a:pt x="238" y="272"/>
                  </a:lnTo>
                  <a:lnTo>
                    <a:pt x="238" y="274"/>
                  </a:lnTo>
                  <a:lnTo>
                    <a:pt x="238" y="277"/>
                  </a:lnTo>
                  <a:lnTo>
                    <a:pt x="240" y="277"/>
                  </a:lnTo>
                  <a:lnTo>
                    <a:pt x="238" y="277"/>
                  </a:lnTo>
                  <a:lnTo>
                    <a:pt x="238" y="279"/>
                  </a:lnTo>
                  <a:lnTo>
                    <a:pt x="240" y="279"/>
                  </a:lnTo>
                  <a:lnTo>
                    <a:pt x="240" y="282"/>
                  </a:lnTo>
                  <a:lnTo>
                    <a:pt x="238" y="282"/>
                  </a:lnTo>
                  <a:lnTo>
                    <a:pt x="238" y="285"/>
                  </a:lnTo>
                  <a:lnTo>
                    <a:pt x="235" y="287"/>
                  </a:lnTo>
                  <a:lnTo>
                    <a:pt x="235" y="290"/>
                  </a:lnTo>
                  <a:lnTo>
                    <a:pt x="235" y="292"/>
                  </a:lnTo>
                  <a:lnTo>
                    <a:pt x="232" y="292"/>
                  </a:lnTo>
                  <a:lnTo>
                    <a:pt x="232" y="295"/>
                  </a:lnTo>
                  <a:lnTo>
                    <a:pt x="235" y="295"/>
                  </a:lnTo>
                  <a:lnTo>
                    <a:pt x="235" y="298"/>
                  </a:lnTo>
                  <a:lnTo>
                    <a:pt x="235" y="300"/>
                  </a:lnTo>
                  <a:lnTo>
                    <a:pt x="238" y="300"/>
                  </a:lnTo>
                  <a:lnTo>
                    <a:pt x="235" y="300"/>
                  </a:lnTo>
                  <a:lnTo>
                    <a:pt x="235" y="303"/>
                  </a:lnTo>
                  <a:lnTo>
                    <a:pt x="232" y="303"/>
                  </a:lnTo>
                  <a:lnTo>
                    <a:pt x="232" y="306"/>
                  </a:lnTo>
                  <a:lnTo>
                    <a:pt x="230" y="306"/>
                  </a:lnTo>
                  <a:lnTo>
                    <a:pt x="230" y="308"/>
                  </a:lnTo>
                  <a:lnTo>
                    <a:pt x="232" y="308"/>
                  </a:lnTo>
                  <a:lnTo>
                    <a:pt x="232" y="311"/>
                  </a:lnTo>
                  <a:lnTo>
                    <a:pt x="235" y="311"/>
                  </a:lnTo>
                  <a:lnTo>
                    <a:pt x="235" y="313"/>
                  </a:lnTo>
                  <a:lnTo>
                    <a:pt x="235" y="316"/>
                  </a:lnTo>
                  <a:lnTo>
                    <a:pt x="238" y="316"/>
                  </a:lnTo>
                  <a:lnTo>
                    <a:pt x="238" y="319"/>
                  </a:lnTo>
                  <a:lnTo>
                    <a:pt x="240" y="319"/>
                  </a:lnTo>
                  <a:lnTo>
                    <a:pt x="238" y="319"/>
                  </a:lnTo>
                  <a:lnTo>
                    <a:pt x="240" y="319"/>
                  </a:lnTo>
                  <a:lnTo>
                    <a:pt x="240" y="321"/>
                  </a:lnTo>
                  <a:lnTo>
                    <a:pt x="243" y="321"/>
                  </a:lnTo>
                  <a:lnTo>
                    <a:pt x="243" y="324"/>
                  </a:lnTo>
                  <a:lnTo>
                    <a:pt x="243" y="326"/>
                  </a:lnTo>
                  <a:lnTo>
                    <a:pt x="245" y="326"/>
                  </a:lnTo>
                  <a:lnTo>
                    <a:pt x="248" y="326"/>
                  </a:lnTo>
                  <a:lnTo>
                    <a:pt x="245" y="326"/>
                  </a:lnTo>
                  <a:lnTo>
                    <a:pt x="248" y="326"/>
                  </a:lnTo>
                  <a:lnTo>
                    <a:pt x="245" y="326"/>
                  </a:lnTo>
                  <a:lnTo>
                    <a:pt x="248" y="326"/>
                  </a:lnTo>
                  <a:lnTo>
                    <a:pt x="248" y="329"/>
                  </a:lnTo>
                  <a:lnTo>
                    <a:pt x="245" y="329"/>
                  </a:lnTo>
                  <a:lnTo>
                    <a:pt x="245" y="332"/>
                  </a:lnTo>
                  <a:lnTo>
                    <a:pt x="243" y="332"/>
                  </a:lnTo>
                  <a:lnTo>
                    <a:pt x="240" y="332"/>
                  </a:lnTo>
                  <a:lnTo>
                    <a:pt x="238" y="332"/>
                  </a:lnTo>
                  <a:lnTo>
                    <a:pt x="235" y="332"/>
                  </a:lnTo>
                  <a:lnTo>
                    <a:pt x="232" y="332"/>
                  </a:lnTo>
                  <a:lnTo>
                    <a:pt x="232" y="334"/>
                  </a:lnTo>
                  <a:lnTo>
                    <a:pt x="232" y="337"/>
                  </a:lnTo>
                  <a:lnTo>
                    <a:pt x="230" y="337"/>
                  </a:lnTo>
                  <a:lnTo>
                    <a:pt x="232" y="337"/>
                  </a:lnTo>
                  <a:lnTo>
                    <a:pt x="230" y="337"/>
                  </a:lnTo>
                  <a:lnTo>
                    <a:pt x="230" y="339"/>
                  </a:lnTo>
                  <a:lnTo>
                    <a:pt x="230" y="342"/>
                  </a:lnTo>
                  <a:lnTo>
                    <a:pt x="230" y="345"/>
                  </a:lnTo>
                  <a:lnTo>
                    <a:pt x="227" y="345"/>
                  </a:lnTo>
                  <a:lnTo>
                    <a:pt x="227" y="347"/>
                  </a:lnTo>
                  <a:lnTo>
                    <a:pt x="227" y="350"/>
                  </a:lnTo>
                  <a:lnTo>
                    <a:pt x="227" y="353"/>
                  </a:lnTo>
                  <a:lnTo>
                    <a:pt x="227" y="355"/>
                  </a:lnTo>
                  <a:lnTo>
                    <a:pt x="227" y="358"/>
                  </a:lnTo>
                  <a:lnTo>
                    <a:pt x="230" y="358"/>
                  </a:lnTo>
                  <a:lnTo>
                    <a:pt x="232" y="358"/>
                  </a:lnTo>
                  <a:lnTo>
                    <a:pt x="232" y="360"/>
                  </a:lnTo>
                  <a:lnTo>
                    <a:pt x="232" y="358"/>
                  </a:lnTo>
                  <a:lnTo>
                    <a:pt x="232" y="360"/>
                  </a:lnTo>
                  <a:lnTo>
                    <a:pt x="235" y="360"/>
                  </a:lnTo>
                  <a:lnTo>
                    <a:pt x="232" y="360"/>
                  </a:lnTo>
                  <a:lnTo>
                    <a:pt x="235" y="360"/>
                  </a:lnTo>
                  <a:lnTo>
                    <a:pt x="235" y="363"/>
                  </a:lnTo>
                  <a:lnTo>
                    <a:pt x="232" y="363"/>
                  </a:lnTo>
                  <a:lnTo>
                    <a:pt x="232" y="366"/>
                  </a:lnTo>
                  <a:lnTo>
                    <a:pt x="235" y="366"/>
                  </a:lnTo>
                  <a:lnTo>
                    <a:pt x="235" y="368"/>
                  </a:lnTo>
                  <a:lnTo>
                    <a:pt x="235" y="371"/>
                  </a:lnTo>
                  <a:lnTo>
                    <a:pt x="232" y="371"/>
                  </a:lnTo>
                  <a:lnTo>
                    <a:pt x="232" y="376"/>
                  </a:lnTo>
                  <a:lnTo>
                    <a:pt x="232" y="379"/>
                  </a:lnTo>
                  <a:lnTo>
                    <a:pt x="232" y="381"/>
                  </a:lnTo>
                  <a:lnTo>
                    <a:pt x="232" y="387"/>
                  </a:lnTo>
                  <a:lnTo>
                    <a:pt x="232" y="397"/>
                  </a:lnTo>
                  <a:lnTo>
                    <a:pt x="230" y="397"/>
                  </a:lnTo>
                  <a:lnTo>
                    <a:pt x="232" y="397"/>
                  </a:lnTo>
                  <a:lnTo>
                    <a:pt x="232" y="400"/>
                  </a:lnTo>
                  <a:lnTo>
                    <a:pt x="230" y="400"/>
                  </a:lnTo>
                  <a:lnTo>
                    <a:pt x="230" y="402"/>
                  </a:lnTo>
                  <a:lnTo>
                    <a:pt x="230" y="405"/>
                  </a:lnTo>
                  <a:lnTo>
                    <a:pt x="227" y="405"/>
                  </a:lnTo>
                  <a:lnTo>
                    <a:pt x="230" y="405"/>
                  </a:lnTo>
                  <a:lnTo>
                    <a:pt x="230" y="407"/>
                  </a:lnTo>
                  <a:lnTo>
                    <a:pt x="230" y="410"/>
                  </a:lnTo>
                  <a:lnTo>
                    <a:pt x="232" y="410"/>
                  </a:lnTo>
                  <a:lnTo>
                    <a:pt x="232" y="413"/>
                  </a:lnTo>
                  <a:lnTo>
                    <a:pt x="235" y="413"/>
                  </a:lnTo>
                  <a:lnTo>
                    <a:pt x="235" y="415"/>
                  </a:lnTo>
                  <a:lnTo>
                    <a:pt x="238" y="415"/>
                  </a:lnTo>
                  <a:lnTo>
                    <a:pt x="238" y="418"/>
                  </a:lnTo>
                  <a:lnTo>
                    <a:pt x="238" y="420"/>
                  </a:lnTo>
                  <a:lnTo>
                    <a:pt x="235" y="420"/>
                  </a:lnTo>
                  <a:lnTo>
                    <a:pt x="235" y="423"/>
                  </a:lnTo>
                  <a:lnTo>
                    <a:pt x="235" y="420"/>
                  </a:lnTo>
                  <a:lnTo>
                    <a:pt x="232" y="420"/>
                  </a:lnTo>
                  <a:lnTo>
                    <a:pt x="230" y="420"/>
                  </a:lnTo>
                  <a:lnTo>
                    <a:pt x="230" y="423"/>
                  </a:lnTo>
                  <a:lnTo>
                    <a:pt x="227" y="423"/>
                  </a:lnTo>
                  <a:lnTo>
                    <a:pt x="227" y="426"/>
                  </a:lnTo>
                  <a:lnTo>
                    <a:pt x="225" y="428"/>
                  </a:lnTo>
                  <a:lnTo>
                    <a:pt x="225" y="431"/>
                  </a:lnTo>
                  <a:lnTo>
                    <a:pt x="227" y="431"/>
                  </a:lnTo>
                  <a:lnTo>
                    <a:pt x="227" y="434"/>
                  </a:lnTo>
                  <a:lnTo>
                    <a:pt x="227" y="436"/>
                  </a:lnTo>
                  <a:lnTo>
                    <a:pt x="227" y="439"/>
                  </a:lnTo>
                  <a:lnTo>
                    <a:pt x="230" y="439"/>
                  </a:lnTo>
                  <a:lnTo>
                    <a:pt x="232" y="439"/>
                  </a:lnTo>
                  <a:lnTo>
                    <a:pt x="232" y="436"/>
                  </a:lnTo>
                  <a:lnTo>
                    <a:pt x="235" y="436"/>
                  </a:lnTo>
                  <a:lnTo>
                    <a:pt x="232" y="436"/>
                  </a:lnTo>
                  <a:lnTo>
                    <a:pt x="232" y="439"/>
                  </a:lnTo>
                  <a:lnTo>
                    <a:pt x="230" y="439"/>
                  </a:lnTo>
                  <a:lnTo>
                    <a:pt x="227" y="439"/>
                  </a:lnTo>
                  <a:lnTo>
                    <a:pt x="230" y="439"/>
                  </a:lnTo>
                  <a:lnTo>
                    <a:pt x="230" y="441"/>
                  </a:lnTo>
                  <a:lnTo>
                    <a:pt x="232" y="441"/>
                  </a:lnTo>
                  <a:lnTo>
                    <a:pt x="235" y="441"/>
                  </a:lnTo>
                  <a:lnTo>
                    <a:pt x="238" y="441"/>
                  </a:lnTo>
                  <a:lnTo>
                    <a:pt x="238" y="439"/>
                  </a:lnTo>
                  <a:lnTo>
                    <a:pt x="240" y="439"/>
                  </a:lnTo>
                  <a:lnTo>
                    <a:pt x="243" y="439"/>
                  </a:lnTo>
                  <a:lnTo>
                    <a:pt x="243" y="441"/>
                  </a:lnTo>
                  <a:lnTo>
                    <a:pt x="243" y="444"/>
                  </a:lnTo>
                  <a:lnTo>
                    <a:pt x="240" y="444"/>
                  </a:lnTo>
                  <a:lnTo>
                    <a:pt x="238" y="444"/>
                  </a:lnTo>
                  <a:lnTo>
                    <a:pt x="238" y="441"/>
                  </a:lnTo>
                  <a:lnTo>
                    <a:pt x="235" y="441"/>
                  </a:lnTo>
                  <a:lnTo>
                    <a:pt x="232" y="441"/>
                  </a:lnTo>
                  <a:lnTo>
                    <a:pt x="232" y="444"/>
                  </a:lnTo>
                  <a:lnTo>
                    <a:pt x="232" y="441"/>
                  </a:lnTo>
                  <a:lnTo>
                    <a:pt x="232" y="444"/>
                  </a:lnTo>
                  <a:lnTo>
                    <a:pt x="232" y="441"/>
                  </a:lnTo>
                  <a:lnTo>
                    <a:pt x="230" y="441"/>
                  </a:lnTo>
                  <a:lnTo>
                    <a:pt x="230" y="444"/>
                  </a:lnTo>
                  <a:lnTo>
                    <a:pt x="230" y="441"/>
                  </a:lnTo>
                  <a:lnTo>
                    <a:pt x="227" y="441"/>
                  </a:lnTo>
                  <a:lnTo>
                    <a:pt x="225" y="441"/>
                  </a:lnTo>
                  <a:lnTo>
                    <a:pt x="225" y="444"/>
                  </a:lnTo>
                  <a:lnTo>
                    <a:pt x="222" y="444"/>
                  </a:lnTo>
                  <a:lnTo>
                    <a:pt x="219" y="444"/>
                  </a:lnTo>
                  <a:lnTo>
                    <a:pt x="219" y="441"/>
                  </a:lnTo>
                  <a:lnTo>
                    <a:pt x="219" y="439"/>
                  </a:lnTo>
                  <a:lnTo>
                    <a:pt x="217" y="439"/>
                  </a:lnTo>
                  <a:lnTo>
                    <a:pt x="214" y="439"/>
                  </a:lnTo>
                  <a:lnTo>
                    <a:pt x="211" y="439"/>
                  </a:lnTo>
                  <a:lnTo>
                    <a:pt x="209" y="439"/>
                  </a:lnTo>
                  <a:lnTo>
                    <a:pt x="209" y="441"/>
                  </a:lnTo>
                  <a:lnTo>
                    <a:pt x="209" y="439"/>
                  </a:lnTo>
                  <a:lnTo>
                    <a:pt x="209" y="441"/>
                  </a:lnTo>
                  <a:lnTo>
                    <a:pt x="206" y="441"/>
                  </a:lnTo>
                  <a:lnTo>
                    <a:pt x="204" y="441"/>
                  </a:lnTo>
                  <a:lnTo>
                    <a:pt x="201" y="441"/>
                  </a:lnTo>
                  <a:lnTo>
                    <a:pt x="201" y="444"/>
                  </a:lnTo>
                  <a:lnTo>
                    <a:pt x="198" y="444"/>
                  </a:lnTo>
                  <a:lnTo>
                    <a:pt x="196" y="447"/>
                  </a:lnTo>
                  <a:lnTo>
                    <a:pt x="193" y="447"/>
                  </a:lnTo>
                  <a:lnTo>
                    <a:pt x="191" y="447"/>
                  </a:lnTo>
                  <a:lnTo>
                    <a:pt x="191" y="449"/>
                  </a:lnTo>
                  <a:lnTo>
                    <a:pt x="191" y="447"/>
                  </a:lnTo>
                  <a:lnTo>
                    <a:pt x="191" y="449"/>
                  </a:lnTo>
                  <a:lnTo>
                    <a:pt x="188" y="449"/>
                  </a:lnTo>
                  <a:lnTo>
                    <a:pt x="185" y="449"/>
                  </a:lnTo>
                  <a:lnTo>
                    <a:pt x="185" y="447"/>
                  </a:lnTo>
                  <a:lnTo>
                    <a:pt x="183" y="447"/>
                  </a:lnTo>
                  <a:lnTo>
                    <a:pt x="180" y="447"/>
                  </a:lnTo>
                  <a:lnTo>
                    <a:pt x="178" y="447"/>
                  </a:lnTo>
                  <a:lnTo>
                    <a:pt x="178" y="449"/>
                  </a:lnTo>
                  <a:lnTo>
                    <a:pt x="175" y="449"/>
                  </a:lnTo>
                  <a:lnTo>
                    <a:pt x="172" y="449"/>
                  </a:lnTo>
                  <a:lnTo>
                    <a:pt x="170" y="449"/>
                  </a:lnTo>
                  <a:lnTo>
                    <a:pt x="167" y="449"/>
                  </a:lnTo>
                  <a:lnTo>
                    <a:pt x="164" y="449"/>
                  </a:lnTo>
                  <a:lnTo>
                    <a:pt x="162" y="449"/>
                  </a:lnTo>
                  <a:lnTo>
                    <a:pt x="162" y="447"/>
                  </a:lnTo>
                  <a:lnTo>
                    <a:pt x="159" y="447"/>
                  </a:lnTo>
                  <a:lnTo>
                    <a:pt x="159" y="444"/>
                  </a:lnTo>
                  <a:lnTo>
                    <a:pt x="159" y="441"/>
                  </a:lnTo>
                  <a:lnTo>
                    <a:pt x="157" y="441"/>
                  </a:lnTo>
                  <a:lnTo>
                    <a:pt x="154" y="441"/>
                  </a:lnTo>
                  <a:lnTo>
                    <a:pt x="151" y="441"/>
                  </a:lnTo>
                  <a:lnTo>
                    <a:pt x="149" y="441"/>
                  </a:lnTo>
                  <a:lnTo>
                    <a:pt x="149" y="439"/>
                  </a:lnTo>
                  <a:lnTo>
                    <a:pt x="146" y="439"/>
                  </a:lnTo>
                  <a:lnTo>
                    <a:pt x="144" y="439"/>
                  </a:lnTo>
                  <a:lnTo>
                    <a:pt x="144" y="436"/>
                  </a:lnTo>
                  <a:lnTo>
                    <a:pt x="141" y="436"/>
                  </a:lnTo>
                  <a:lnTo>
                    <a:pt x="141" y="439"/>
                  </a:lnTo>
                  <a:lnTo>
                    <a:pt x="141" y="436"/>
                  </a:lnTo>
                  <a:lnTo>
                    <a:pt x="138" y="436"/>
                  </a:lnTo>
                  <a:lnTo>
                    <a:pt x="136" y="436"/>
                  </a:lnTo>
                  <a:lnTo>
                    <a:pt x="133" y="436"/>
                  </a:lnTo>
                  <a:lnTo>
                    <a:pt x="136" y="436"/>
                  </a:lnTo>
                  <a:lnTo>
                    <a:pt x="133" y="436"/>
                  </a:lnTo>
                  <a:lnTo>
                    <a:pt x="133" y="434"/>
                  </a:lnTo>
                  <a:lnTo>
                    <a:pt x="131" y="434"/>
                  </a:lnTo>
                  <a:lnTo>
                    <a:pt x="131" y="431"/>
                  </a:lnTo>
                  <a:lnTo>
                    <a:pt x="133" y="431"/>
                  </a:lnTo>
                  <a:lnTo>
                    <a:pt x="133" y="428"/>
                  </a:lnTo>
                  <a:lnTo>
                    <a:pt x="133" y="426"/>
                  </a:lnTo>
                  <a:lnTo>
                    <a:pt x="133" y="423"/>
                  </a:lnTo>
                  <a:lnTo>
                    <a:pt x="133" y="420"/>
                  </a:lnTo>
                  <a:lnTo>
                    <a:pt x="131" y="420"/>
                  </a:lnTo>
                  <a:lnTo>
                    <a:pt x="131" y="418"/>
                  </a:lnTo>
                  <a:lnTo>
                    <a:pt x="128" y="418"/>
                  </a:lnTo>
                  <a:lnTo>
                    <a:pt x="128" y="415"/>
                  </a:lnTo>
                  <a:lnTo>
                    <a:pt x="125" y="415"/>
                  </a:lnTo>
                  <a:lnTo>
                    <a:pt x="123" y="415"/>
                  </a:lnTo>
                  <a:lnTo>
                    <a:pt x="123" y="418"/>
                  </a:lnTo>
                  <a:lnTo>
                    <a:pt x="120" y="418"/>
                  </a:lnTo>
                  <a:lnTo>
                    <a:pt x="120" y="415"/>
                  </a:lnTo>
                  <a:lnTo>
                    <a:pt x="117" y="415"/>
                  </a:lnTo>
                  <a:lnTo>
                    <a:pt x="115" y="415"/>
                  </a:lnTo>
                  <a:lnTo>
                    <a:pt x="112" y="415"/>
                  </a:lnTo>
                  <a:lnTo>
                    <a:pt x="112" y="413"/>
                  </a:lnTo>
                  <a:lnTo>
                    <a:pt x="110" y="413"/>
                  </a:lnTo>
                  <a:lnTo>
                    <a:pt x="107" y="413"/>
                  </a:lnTo>
                  <a:lnTo>
                    <a:pt x="107" y="410"/>
                  </a:lnTo>
                  <a:lnTo>
                    <a:pt x="104" y="410"/>
                  </a:lnTo>
                  <a:lnTo>
                    <a:pt x="104" y="413"/>
                  </a:lnTo>
                  <a:lnTo>
                    <a:pt x="104" y="410"/>
                  </a:lnTo>
                  <a:lnTo>
                    <a:pt x="104" y="413"/>
                  </a:lnTo>
                  <a:lnTo>
                    <a:pt x="102" y="413"/>
                  </a:lnTo>
                  <a:lnTo>
                    <a:pt x="102" y="410"/>
                  </a:lnTo>
                  <a:lnTo>
                    <a:pt x="104" y="410"/>
                  </a:lnTo>
                  <a:lnTo>
                    <a:pt x="102" y="410"/>
                  </a:lnTo>
                  <a:lnTo>
                    <a:pt x="99" y="410"/>
                  </a:lnTo>
                  <a:lnTo>
                    <a:pt x="97" y="410"/>
                  </a:lnTo>
                  <a:lnTo>
                    <a:pt x="97" y="407"/>
                  </a:lnTo>
                  <a:lnTo>
                    <a:pt x="97" y="405"/>
                  </a:lnTo>
                  <a:lnTo>
                    <a:pt x="94" y="405"/>
                  </a:lnTo>
                  <a:lnTo>
                    <a:pt x="91" y="405"/>
                  </a:lnTo>
                  <a:lnTo>
                    <a:pt x="94" y="405"/>
                  </a:lnTo>
                  <a:lnTo>
                    <a:pt x="91" y="405"/>
                  </a:lnTo>
                  <a:lnTo>
                    <a:pt x="94" y="405"/>
                  </a:lnTo>
                  <a:lnTo>
                    <a:pt x="91" y="402"/>
                  </a:lnTo>
                  <a:lnTo>
                    <a:pt x="89" y="402"/>
                  </a:lnTo>
                  <a:lnTo>
                    <a:pt x="89" y="400"/>
                  </a:lnTo>
                  <a:lnTo>
                    <a:pt x="89" y="397"/>
                  </a:lnTo>
                  <a:lnTo>
                    <a:pt x="89" y="394"/>
                  </a:lnTo>
                  <a:lnTo>
                    <a:pt x="86" y="394"/>
                  </a:lnTo>
                  <a:lnTo>
                    <a:pt x="84" y="394"/>
                  </a:lnTo>
                  <a:lnTo>
                    <a:pt x="81" y="394"/>
                  </a:lnTo>
                  <a:lnTo>
                    <a:pt x="78" y="394"/>
                  </a:lnTo>
                  <a:lnTo>
                    <a:pt x="78" y="392"/>
                  </a:lnTo>
                  <a:lnTo>
                    <a:pt x="76" y="392"/>
                  </a:lnTo>
                  <a:lnTo>
                    <a:pt x="76" y="389"/>
                  </a:lnTo>
                  <a:lnTo>
                    <a:pt x="76" y="387"/>
                  </a:lnTo>
                  <a:lnTo>
                    <a:pt x="76" y="384"/>
                  </a:lnTo>
                  <a:lnTo>
                    <a:pt x="73" y="384"/>
                  </a:lnTo>
                  <a:lnTo>
                    <a:pt x="71" y="384"/>
                  </a:lnTo>
                  <a:lnTo>
                    <a:pt x="68" y="381"/>
                  </a:lnTo>
                  <a:lnTo>
                    <a:pt x="65" y="381"/>
                  </a:lnTo>
                  <a:lnTo>
                    <a:pt x="63" y="384"/>
                  </a:lnTo>
                  <a:lnTo>
                    <a:pt x="60" y="384"/>
                  </a:lnTo>
                  <a:lnTo>
                    <a:pt x="57" y="384"/>
                  </a:lnTo>
                  <a:lnTo>
                    <a:pt x="55" y="387"/>
                  </a:lnTo>
                  <a:lnTo>
                    <a:pt x="52" y="387"/>
                  </a:lnTo>
                  <a:lnTo>
                    <a:pt x="55" y="387"/>
                  </a:lnTo>
                  <a:lnTo>
                    <a:pt x="55" y="389"/>
                  </a:lnTo>
                  <a:lnTo>
                    <a:pt x="52" y="389"/>
                  </a:lnTo>
                  <a:lnTo>
                    <a:pt x="50" y="389"/>
                  </a:lnTo>
                  <a:lnTo>
                    <a:pt x="47" y="389"/>
                  </a:lnTo>
                  <a:lnTo>
                    <a:pt x="47" y="392"/>
                  </a:lnTo>
                  <a:lnTo>
                    <a:pt x="44" y="392"/>
                  </a:lnTo>
                  <a:lnTo>
                    <a:pt x="44" y="394"/>
                  </a:lnTo>
                  <a:lnTo>
                    <a:pt x="42" y="394"/>
                  </a:lnTo>
                  <a:lnTo>
                    <a:pt x="42" y="397"/>
                  </a:lnTo>
                  <a:lnTo>
                    <a:pt x="39" y="400"/>
                  </a:lnTo>
                  <a:lnTo>
                    <a:pt x="37" y="402"/>
                  </a:lnTo>
                  <a:lnTo>
                    <a:pt x="37" y="405"/>
                  </a:lnTo>
                  <a:lnTo>
                    <a:pt x="34" y="407"/>
                  </a:lnTo>
                  <a:lnTo>
                    <a:pt x="34" y="410"/>
                  </a:lnTo>
                  <a:lnTo>
                    <a:pt x="34" y="413"/>
                  </a:lnTo>
                  <a:lnTo>
                    <a:pt x="34" y="415"/>
                  </a:lnTo>
                  <a:lnTo>
                    <a:pt x="31" y="415"/>
                  </a:lnTo>
                  <a:lnTo>
                    <a:pt x="31" y="418"/>
                  </a:lnTo>
                  <a:lnTo>
                    <a:pt x="31" y="415"/>
                  </a:lnTo>
                  <a:lnTo>
                    <a:pt x="29" y="415"/>
                  </a:lnTo>
                  <a:lnTo>
                    <a:pt x="29" y="418"/>
                  </a:lnTo>
                  <a:lnTo>
                    <a:pt x="31" y="418"/>
                  </a:lnTo>
                  <a:lnTo>
                    <a:pt x="31" y="420"/>
                  </a:lnTo>
                  <a:lnTo>
                    <a:pt x="31" y="423"/>
                  </a:lnTo>
                  <a:lnTo>
                    <a:pt x="29" y="426"/>
                  </a:lnTo>
                  <a:lnTo>
                    <a:pt x="29" y="428"/>
                  </a:lnTo>
                  <a:lnTo>
                    <a:pt x="29" y="431"/>
                  </a:lnTo>
                  <a:lnTo>
                    <a:pt x="29" y="434"/>
                  </a:lnTo>
                  <a:lnTo>
                    <a:pt x="31" y="434"/>
                  </a:lnTo>
                  <a:lnTo>
                    <a:pt x="29" y="434"/>
                  </a:lnTo>
                  <a:lnTo>
                    <a:pt x="29" y="436"/>
                  </a:lnTo>
                  <a:lnTo>
                    <a:pt x="24" y="436"/>
                  </a:lnTo>
                  <a:lnTo>
                    <a:pt x="21" y="439"/>
                  </a:lnTo>
                  <a:lnTo>
                    <a:pt x="18" y="439"/>
                  </a:lnTo>
                  <a:lnTo>
                    <a:pt x="13" y="439"/>
                  </a:lnTo>
                  <a:lnTo>
                    <a:pt x="13" y="441"/>
                  </a:lnTo>
                  <a:lnTo>
                    <a:pt x="10" y="441"/>
                  </a:lnTo>
                  <a:lnTo>
                    <a:pt x="10" y="444"/>
                  </a:lnTo>
                  <a:lnTo>
                    <a:pt x="8" y="444"/>
                  </a:lnTo>
                  <a:lnTo>
                    <a:pt x="5" y="444"/>
                  </a:lnTo>
                  <a:lnTo>
                    <a:pt x="3" y="444"/>
                  </a:lnTo>
                  <a:lnTo>
                    <a:pt x="0" y="444"/>
                  </a:lnTo>
                  <a:lnTo>
                    <a:pt x="0" y="447"/>
                  </a:lnTo>
                  <a:lnTo>
                    <a:pt x="3" y="447"/>
                  </a:lnTo>
                  <a:lnTo>
                    <a:pt x="5" y="447"/>
                  </a:lnTo>
                  <a:lnTo>
                    <a:pt x="8" y="447"/>
                  </a:lnTo>
                  <a:lnTo>
                    <a:pt x="10" y="447"/>
                  </a:lnTo>
                  <a:lnTo>
                    <a:pt x="18" y="441"/>
                  </a:lnTo>
                  <a:lnTo>
                    <a:pt x="24" y="439"/>
                  </a:lnTo>
                  <a:lnTo>
                    <a:pt x="29" y="436"/>
                  </a:lnTo>
                  <a:lnTo>
                    <a:pt x="31" y="436"/>
                  </a:lnTo>
                  <a:lnTo>
                    <a:pt x="34" y="436"/>
                  </a:lnTo>
                  <a:lnTo>
                    <a:pt x="37" y="436"/>
                  </a:lnTo>
                  <a:lnTo>
                    <a:pt x="39" y="436"/>
                  </a:lnTo>
                  <a:lnTo>
                    <a:pt x="42" y="439"/>
                  </a:lnTo>
                  <a:lnTo>
                    <a:pt x="44" y="439"/>
                  </a:lnTo>
                  <a:lnTo>
                    <a:pt x="47" y="439"/>
                  </a:lnTo>
                  <a:lnTo>
                    <a:pt x="50" y="441"/>
                  </a:lnTo>
                  <a:lnTo>
                    <a:pt x="55" y="444"/>
                  </a:lnTo>
                  <a:lnTo>
                    <a:pt x="55" y="447"/>
                  </a:lnTo>
                  <a:lnTo>
                    <a:pt x="57" y="447"/>
                  </a:lnTo>
                  <a:lnTo>
                    <a:pt x="57" y="444"/>
                  </a:lnTo>
                  <a:lnTo>
                    <a:pt x="60" y="444"/>
                  </a:lnTo>
                  <a:lnTo>
                    <a:pt x="57" y="444"/>
                  </a:lnTo>
                  <a:lnTo>
                    <a:pt x="57" y="447"/>
                  </a:lnTo>
                  <a:lnTo>
                    <a:pt x="60" y="447"/>
                  </a:lnTo>
                  <a:lnTo>
                    <a:pt x="60" y="449"/>
                  </a:lnTo>
                  <a:lnTo>
                    <a:pt x="65" y="449"/>
                  </a:lnTo>
                  <a:lnTo>
                    <a:pt x="65" y="452"/>
                  </a:lnTo>
                  <a:lnTo>
                    <a:pt x="63" y="452"/>
                  </a:lnTo>
                  <a:lnTo>
                    <a:pt x="60" y="452"/>
                  </a:lnTo>
                  <a:lnTo>
                    <a:pt x="60" y="454"/>
                  </a:lnTo>
                  <a:lnTo>
                    <a:pt x="60" y="452"/>
                  </a:lnTo>
                  <a:lnTo>
                    <a:pt x="63" y="454"/>
                  </a:lnTo>
                  <a:lnTo>
                    <a:pt x="60" y="454"/>
                  </a:lnTo>
                  <a:lnTo>
                    <a:pt x="63" y="470"/>
                  </a:lnTo>
                  <a:lnTo>
                    <a:pt x="65" y="470"/>
                  </a:lnTo>
                  <a:lnTo>
                    <a:pt x="63" y="470"/>
                  </a:lnTo>
                  <a:lnTo>
                    <a:pt x="55" y="473"/>
                  </a:lnTo>
                  <a:lnTo>
                    <a:pt x="55" y="475"/>
                  </a:lnTo>
                  <a:lnTo>
                    <a:pt x="71" y="475"/>
                  </a:lnTo>
                  <a:lnTo>
                    <a:pt x="73" y="475"/>
                  </a:lnTo>
                  <a:lnTo>
                    <a:pt x="76" y="478"/>
                  </a:lnTo>
                  <a:lnTo>
                    <a:pt x="81" y="481"/>
                  </a:lnTo>
                  <a:lnTo>
                    <a:pt x="84" y="481"/>
                  </a:lnTo>
                  <a:lnTo>
                    <a:pt x="89" y="483"/>
                  </a:lnTo>
                  <a:lnTo>
                    <a:pt x="97" y="488"/>
                  </a:lnTo>
                  <a:lnTo>
                    <a:pt x="97" y="486"/>
                  </a:lnTo>
                  <a:lnTo>
                    <a:pt x="99" y="488"/>
                  </a:lnTo>
                  <a:lnTo>
                    <a:pt x="97" y="494"/>
                  </a:lnTo>
                  <a:lnTo>
                    <a:pt x="97" y="496"/>
                  </a:lnTo>
                  <a:lnTo>
                    <a:pt x="97" y="494"/>
                  </a:lnTo>
                  <a:lnTo>
                    <a:pt x="97" y="496"/>
                  </a:lnTo>
                  <a:lnTo>
                    <a:pt x="99" y="496"/>
                  </a:lnTo>
                  <a:lnTo>
                    <a:pt x="102" y="496"/>
                  </a:lnTo>
                  <a:lnTo>
                    <a:pt x="102" y="499"/>
                  </a:lnTo>
                  <a:lnTo>
                    <a:pt x="102" y="501"/>
                  </a:lnTo>
                  <a:lnTo>
                    <a:pt x="102" y="504"/>
                  </a:lnTo>
                  <a:lnTo>
                    <a:pt x="104" y="504"/>
                  </a:lnTo>
                  <a:lnTo>
                    <a:pt x="107" y="507"/>
                  </a:lnTo>
                  <a:lnTo>
                    <a:pt x="107" y="509"/>
                  </a:lnTo>
                  <a:lnTo>
                    <a:pt x="104" y="509"/>
                  </a:lnTo>
                  <a:lnTo>
                    <a:pt x="107" y="509"/>
                  </a:lnTo>
                  <a:lnTo>
                    <a:pt x="107" y="512"/>
                  </a:lnTo>
                  <a:lnTo>
                    <a:pt x="107" y="514"/>
                  </a:lnTo>
                  <a:lnTo>
                    <a:pt x="110" y="514"/>
                  </a:lnTo>
                  <a:lnTo>
                    <a:pt x="107" y="514"/>
                  </a:lnTo>
                  <a:lnTo>
                    <a:pt x="107" y="517"/>
                  </a:lnTo>
                  <a:lnTo>
                    <a:pt x="107" y="520"/>
                  </a:lnTo>
                  <a:lnTo>
                    <a:pt x="110" y="520"/>
                  </a:lnTo>
                  <a:lnTo>
                    <a:pt x="112" y="520"/>
                  </a:lnTo>
                  <a:lnTo>
                    <a:pt x="112" y="522"/>
                  </a:lnTo>
                  <a:lnTo>
                    <a:pt x="115" y="522"/>
                  </a:lnTo>
                  <a:lnTo>
                    <a:pt x="115" y="525"/>
                  </a:lnTo>
                  <a:lnTo>
                    <a:pt x="112" y="525"/>
                  </a:lnTo>
                  <a:lnTo>
                    <a:pt x="112" y="528"/>
                  </a:lnTo>
                  <a:lnTo>
                    <a:pt x="112" y="530"/>
                  </a:lnTo>
                  <a:lnTo>
                    <a:pt x="112" y="533"/>
                  </a:lnTo>
                  <a:lnTo>
                    <a:pt x="115" y="533"/>
                  </a:lnTo>
                  <a:lnTo>
                    <a:pt x="115" y="535"/>
                  </a:lnTo>
                  <a:lnTo>
                    <a:pt x="117" y="535"/>
                  </a:lnTo>
                  <a:lnTo>
                    <a:pt x="120" y="535"/>
                  </a:lnTo>
                  <a:lnTo>
                    <a:pt x="120" y="533"/>
                  </a:lnTo>
                  <a:lnTo>
                    <a:pt x="120" y="535"/>
                  </a:lnTo>
                  <a:lnTo>
                    <a:pt x="120" y="533"/>
                  </a:lnTo>
                  <a:lnTo>
                    <a:pt x="120" y="535"/>
                  </a:lnTo>
                  <a:lnTo>
                    <a:pt x="117" y="535"/>
                  </a:lnTo>
                  <a:lnTo>
                    <a:pt x="120" y="535"/>
                  </a:lnTo>
                  <a:lnTo>
                    <a:pt x="120" y="538"/>
                  </a:lnTo>
                  <a:lnTo>
                    <a:pt x="120" y="535"/>
                  </a:lnTo>
                  <a:lnTo>
                    <a:pt x="123" y="535"/>
                  </a:lnTo>
                  <a:lnTo>
                    <a:pt x="123" y="538"/>
                  </a:lnTo>
                  <a:lnTo>
                    <a:pt x="120" y="538"/>
                  </a:lnTo>
                  <a:lnTo>
                    <a:pt x="123" y="538"/>
                  </a:lnTo>
                  <a:lnTo>
                    <a:pt x="125" y="538"/>
                  </a:lnTo>
                  <a:lnTo>
                    <a:pt x="125" y="541"/>
                  </a:lnTo>
                  <a:lnTo>
                    <a:pt x="128" y="541"/>
                  </a:lnTo>
                  <a:lnTo>
                    <a:pt x="128" y="543"/>
                  </a:lnTo>
                  <a:lnTo>
                    <a:pt x="131" y="543"/>
                  </a:lnTo>
                  <a:lnTo>
                    <a:pt x="133" y="543"/>
                  </a:lnTo>
                  <a:lnTo>
                    <a:pt x="136" y="543"/>
                  </a:lnTo>
                  <a:lnTo>
                    <a:pt x="136" y="546"/>
                  </a:lnTo>
                  <a:lnTo>
                    <a:pt x="138" y="546"/>
                  </a:lnTo>
                  <a:lnTo>
                    <a:pt x="138" y="548"/>
                  </a:lnTo>
                  <a:lnTo>
                    <a:pt x="141" y="548"/>
                  </a:lnTo>
                  <a:lnTo>
                    <a:pt x="141" y="551"/>
                  </a:lnTo>
                  <a:lnTo>
                    <a:pt x="141" y="554"/>
                  </a:lnTo>
                  <a:lnTo>
                    <a:pt x="141" y="556"/>
                  </a:lnTo>
                  <a:lnTo>
                    <a:pt x="138" y="556"/>
                  </a:lnTo>
                  <a:lnTo>
                    <a:pt x="138" y="559"/>
                  </a:lnTo>
                  <a:lnTo>
                    <a:pt x="141" y="559"/>
                  </a:lnTo>
                  <a:lnTo>
                    <a:pt x="141" y="562"/>
                  </a:lnTo>
                  <a:lnTo>
                    <a:pt x="144" y="562"/>
                  </a:lnTo>
                  <a:lnTo>
                    <a:pt x="146" y="562"/>
                  </a:lnTo>
                  <a:lnTo>
                    <a:pt x="146" y="564"/>
                  </a:lnTo>
                  <a:lnTo>
                    <a:pt x="146" y="567"/>
                  </a:lnTo>
                  <a:lnTo>
                    <a:pt x="146" y="569"/>
                  </a:lnTo>
                  <a:lnTo>
                    <a:pt x="144" y="569"/>
                  </a:lnTo>
                  <a:lnTo>
                    <a:pt x="141" y="569"/>
                  </a:lnTo>
                  <a:lnTo>
                    <a:pt x="138" y="569"/>
                  </a:lnTo>
                  <a:lnTo>
                    <a:pt x="136" y="569"/>
                  </a:lnTo>
                  <a:lnTo>
                    <a:pt x="133" y="569"/>
                  </a:lnTo>
                  <a:lnTo>
                    <a:pt x="133" y="567"/>
                  </a:lnTo>
                  <a:lnTo>
                    <a:pt x="131" y="567"/>
                  </a:lnTo>
                  <a:lnTo>
                    <a:pt x="128" y="567"/>
                  </a:lnTo>
                  <a:lnTo>
                    <a:pt x="128" y="569"/>
                  </a:lnTo>
                  <a:lnTo>
                    <a:pt x="125" y="569"/>
                  </a:lnTo>
                  <a:lnTo>
                    <a:pt x="125" y="572"/>
                  </a:lnTo>
                  <a:lnTo>
                    <a:pt x="123" y="572"/>
                  </a:lnTo>
                  <a:lnTo>
                    <a:pt x="123" y="575"/>
                  </a:lnTo>
                  <a:lnTo>
                    <a:pt x="120" y="575"/>
                  </a:lnTo>
                  <a:lnTo>
                    <a:pt x="120" y="577"/>
                  </a:lnTo>
                  <a:lnTo>
                    <a:pt x="120" y="575"/>
                  </a:lnTo>
                  <a:lnTo>
                    <a:pt x="120" y="577"/>
                  </a:lnTo>
                  <a:lnTo>
                    <a:pt x="117" y="577"/>
                  </a:lnTo>
                  <a:lnTo>
                    <a:pt x="117" y="580"/>
                  </a:lnTo>
                  <a:lnTo>
                    <a:pt x="115" y="580"/>
                  </a:lnTo>
                  <a:lnTo>
                    <a:pt x="112" y="580"/>
                  </a:lnTo>
                  <a:lnTo>
                    <a:pt x="115" y="580"/>
                  </a:lnTo>
                  <a:lnTo>
                    <a:pt x="115" y="582"/>
                  </a:lnTo>
                  <a:lnTo>
                    <a:pt x="112" y="582"/>
                  </a:lnTo>
                  <a:lnTo>
                    <a:pt x="110" y="582"/>
                  </a:lnTo>
                  <a:lnTo>
                    <a:pt x="107" y="582"/>
                  </a:lnTo>
                  <a:lnTo>
                    <a:pt x="107" y="585"/>
                  </a:lnTo>
                  <a:lnTo>
                    <a:pt x="104" y="585"/>
                  </a:lnTo>
                  <a:lnTo>
                    <a:pt x="107" y="585"/>
                  </a:lnTo>
                  <a:lnTo>
                    <a:pt x="104" y="585"/>
                  </a:lnTo>
                  <a:lnTo>
                    <a:pt x="102" y="585"/>
                  </a:lnTo>
                  <a:lnTo>
                    <a:pt x="102" y="588"/>
                  </a:lnTo>
                  <a:lnTo>
                    <a:pt x="99" y="588"/>
                  </a:lnTo>
                  <a:lnTo>
                    <a:pt x="99" y="585"/>
                  </a:lnTo>
                  <a:lnTo>
                    <a:pt x="99" y="588"/>
                  </a:lnTo>
                  <a:lnTo>
                    <a:pt x="97" y="588"/>
                  </a:lnTo>
                  <a:lnTo>
                    <a:pt x="94" y="588"/>
                  </a:lnTo>
                  <a:lnTo>
                    <a:pt x="94" y="590"/>
                  </a:lnTo>
                  <a:lnTo>
                    <a:pt x="94" y="593"/>
                  </a:lnTo>
                  <a:lnTo>
                    <a:pt x="94" y="595"/>
                  </a:lnTo>
                  <a:lnTo>
                    <a:pt x="91" y="595"/>
                  </a:lnTo>
                  <a:lnTo>
                    <a:pt x="91" y="598"/>
                  </a:lnTo>
                  <a:lnTo>
                    <a:pt x="89" y="598"/>
                  </a:lnTo>
                  <a:lnTo>
                    <a:pt x="86" y="598"/>
                  </a:lnTo>
                  <a:lnTo>
                    <a:pt x="84" y="598"/>
                  </a:lnTo>
                  <a:lnTo>
                    <a:pt x="81" y="598"/>
                  </a:lnTo>
                  <a:lnTo>
                    <a:pt x="81" y="595"/>
                  </a:lnTo>
                  <a:lnTo>
                    <a:pt x="78" y="595"/>
                  </a:lnTo>
                  <a:lnTo>
                    <a:pt x="76" y="595"/>
                  </a:lnTo>
                  <a:lnTo>
                    <a:pt x="73" y="598"/>
                  </a:lnTo>
                  <a:lnTo>
                    <a:pt x="73" y="601"/>
                  </a:lnTo>
                  <a:lnTo>
                    <a:pt x="71" y="601"/>
                  </a:lnTo>
                  <a:lnTo>
                    <a:pt x="71" y="603"/>
                  </a:lnTo>
                  <a:lnTo>
                    <a:pt x="68" y="603"/>
                  </a:lnTo>
                  <a:lnTo>
                    <a:pt x="68" y="601"/>
                  </a:lnTo>
                  <a:lnTo>
                    <a:pt x="71" y="601"/>
                  </a:lnTo>
                  <a:lnTo>
                    <a:pt x="68" y="601"/>
                  </a:lnTo>
                  <a:lnTo>
                    <a:pt x="68" y="603"/>
                  </a:lnTo>
                  <a:lnTo>
                    <a:pt x="68" y="601"/>
                  </a:lnTo>
                  <a:lnTo>
                    <a:pt x="65" y="601"/>
                  </a:lnTo>
                  <a:lnTo>
                    <a:pt x="63" y="601"/>
                  </a:lnTo>
                  <a:lnTo>
                    <a:pt x="60" y="601"/>
                  </a:lnTo>
                  <a:lnTo>
                    <a:pt x="60" y="598"/>
                  </a:lnTo>
                  <a:lnTo>
                    <a:pt x="60" y="595"/>
                  </a:lnTo>
                  <a:lnTo>
                    <a:pt x="57" y="595"/>
                  </a:lnTo>
                  <a:lnTo>
                    <a:pt x="55" y="595"/>
                  </a:lnTo>
                  <a:lnTo>
                    <a:pt x="57" y="595"/>
                  </a:lnTo>
                  <a:lnTo>
                    <a:pt x="57" y="598"/>
                  </a:lnTo>
                  <a:lnTo>
                    <a:pt x="55" y="598"/>
                  </a:lnTo>
                  <a:lnTo>
                    <a:pt x="52" y="601"/>
                  </a:lnTo>
                  <a:lnTo>
                    <a:pt x="50" y="601"/>
                  </a:lnTo>
                  <a:lnTo>
                    <a:pt x="50" y="603"/>
                  </a:lnTo>
                  <a:lnTo>
                    <a:pt x="50" y="606"/>
                  </a:lnTo>
                  <a:lnTo>
                    <a:pt x="50" y="609"/>
                  </a:lnTo>
                  <a:lnTo>
                    <a:pt x="50" y="611"/>
                  </a:lnTo>
                  <a:lnTo>
                    <a:pt x="47" y="611"/>
                  </a:lnTo>
                  <a:lnTo>
                    <a:pt x="47" y="614"/>
                  </a:lnTo>
                  <a:lnTo>
                    <a:pt x="50" y="614"/>
                  </a:lnTo>
                  <a:lnTo>
                    <a:pt x="47" y="614"/>
                  </a:lnTo>
                  <a:lnTo>
                    <a:pt x="50" y="614"/>
                  </a:lnTo>
                  <a:lnTo>
                    <a:pt x="47" y="614"/>
                  </a:lnTo>
                  <a:lnTo>
                    <a:pt x="47" y="616"/>
                  </a:lnTo>
                  <a:lnTo>
                    <a:pt x="44" y="616"/>
                  </a:lnTo>
                  <a:lnTo>
                    <a:pt x="44" y="619"/>
                  </a:lnTo>
                  <a:lnTo>
                    <a:pt x="42" y="619"/>
                  </a:lnTo>
                  <a:lnTo>
                    <a:pt x="39" y="619"/>
                  </a:lnTo>
                  <a:lnTo>
                    <a:pt x="39" y="622"/>
                  </a:lnTo>
                  <a:lnTo>
                    <a:pt x="39" y="624"/>
                  </a:lnTo>
                  <a:lnTo>
                    <a:pt x="39" y="627"/>
                  </a:lnTo>
                  <a:lnTo>
                    <a:pt x="39" y="629"/>
                  </a:lnTo>
                  <a:lnTo>
                    <a:pt x="42" y="629"/>
                  </a:lnTo>
                  <a:lnTo>
                    <a:pt x="39" y="629"/>
                  </a:lnTo>
                  <a:lnTo>
                    <a:pt x="37" y="629"/>
                  </a:lnTo>
                  <a:lnTo>
                    <a:pt x="37" y="632"/>
                  </a:lnTo>
                  <a:lnTo>
                    <a:pt x="37" y="629"/>
                  </a:lnTo>
                  <a:lnTo>
                    <a:pt x="37" y="632"/>
                  </a:lnTo>
                  <a:lnTo>
                    <a:pt x="37" y="629"/>
                  </a:lnTo>
                  <a:lnTo>
                    <a:pt x="34" y="629"/>
                  </a:lnTo>
                  <a:lnTo>
                    <a:pt x="31" y="629"/>
                  </a:lnTo>
                  <a:lnTo>
                    <a:pt x="31" y="632"/>
                  </a:lnTo>
                  <a:lnTo>
                    <a:pt x="31" y="635"/>
                  </a:lnTo>
                  <a:lnTo>
                    <a:pt x="29" y="635"/>
                  </a:lnTo>
                  <a:lnTo>
                    <a:pt x="31" y="635"/>
                  </a:lnTo>
                  <a:lnTo>
                    <a:pt x="29" y="635"/>
                  </a:lnTo>
                  <a:lnTo>
                    <a:pt x="26" y="635"/>
                  </a:lnTo>
                  <a:lnTo>
                    <a:pt x="26" y="637"/>
                  </a:lnTo>
                  <a:lnTo>
                    <a:pt x="24" y="637"/>
                  </a:lnTo>
                  <a:lnTo>
                    <a:pt x="21" y="637"/>
                  </a:lnTo>
                  <a:lnTo>
                    <a:pt x="21" y="640"/>
                  </a:lnTo>
                  <a:lnTo>
                    <a:pt x="18" y="640"/>
                  </a:lnTo>
                  <a:lnTo>
                    <a:pt x="18" y="642"/>
                  </a:lnTo>
                  <a:lnTo>
                    <a:pt x="18" y="640"/>
                  </a:lnTo>
                  <a:lnTo>
                    <a:pt x="18" y="642"/>
                  </a:lnTo>
                  <a:lnTo>
                    <a:pt x="16" y="642"/>
                  </a:lnTo>
                  <a:lnTo>
                    <a:pt x="13" y="642"/>
                  </a:lnTo>
                  <a:lnTo>
                    <a:pt x="10" y="642"/>
                  </a:lnTo>
                  <a:lnTo>
                    <a:pt x="10" y="645"/>
                  </a:lnTo>
                  <a:lnTo>
                    <a:pt x="8" y="645"/>
                  </a:lnTo>
                  <a:lnTo>
                    <a:pt x="8" y="648"/>
                  </a:lnTo>
                </a:path>
              </a:pathLst>
            </a:custGeom>
            <a:noFill/>
            <a:ln w="4763">
              <a:solidFill>
                <a:srgbClr val="6E6E6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800" kern="1200" dirty="0">
                <a:solidFill>
                  <a:prstClr val="black"/>
                </a:solidFill>
                <a:latin typeface="Century Gothic"/>
                <a:ea typeface="+mn-ea"/>
                <a:cs typeface="+mn-cs"/>
              </a:endParaRPr>
            </a:p>
          </p:txBody>
        </p:sp>
        <p:sp>
          <p:nvSpPr>
            <p:cNvPr id="316" name="Freeform 106"/>
            <p:cNvSpPr>
              <a:spLocks/>
            </p:cNvSpPr>
            <p:nvPr/>
          </p:nvSpPr>
          <p:spPr bwMode="auto">
            <a:xfrm>
              <a:off x="2627313" y="4981575"/>
              <a:ext cx="1160463" cy="450850"/>
            </a:xfrm>
            <a:custGeom>
              <a:avLst/>
              <a:gdLst>
                <a:gd name="T0" fmla="*/ 504 w 731"/>
                <a:gd name="T1" fmla="*/ 21 h 284"/>
                <a:gd name="T2" fmla="*/ 517 w 731"/>
                <a:gd name="T3" fmla="*/ 31 h 284"/>
                <a:gd name="T4" fmla="*/ 543 w 731"/>
                <a:gd name="T5" fmla="*/ 26 h 284"/>
                <a:gd name="T6" fmla="*/ 553 w 731"/>
                <a:gd name="T7" fmla="*/ 39 h 284"/>
                <a:gd name="T8" fmla="*/ 571 w 731"/>
                <a:gd name="T9" fmla="*/ 52 h 284"/>
                <a:gd name="T10" fmla="*/ 582 w 731"/>
                <a:gd name="T11" fmla="*/ 62 h 284"/>
                <a:gd name="T12" fmla="*/ 587 w 731"/>
                <a:gd name="T13" fmla="*/ 81 h 284"/>
                <a:gd name="T14" fmla="*/ 613 w 731"/>
                <a:gd name="T15" fmla="*/ 91 h 284"/>
                <a:gd name="T16" fmla="*/ 634 w 731"/>
                <a:gd name="T17" fmla="*/ 78 h 284"/>
                <a:gd name="T18" fmla="*/ 647 w 731"/>
                <a:gd name="T19" fmla="*/ 89 h 284"/>
                <a:gd name="T20" fmla="*/ 676 w 731"/>
                <a:gd name="T21" fmla="*/ 102 h 284"/>
                <a:gd name="T22" fmla="*/ 707 w 731"/>
                <a:gd name="T23" fmla="*/ 109 h 284"/>
                <a:gd name="T24" fmla="*/ 731 w 731"/>
                <a:gd name="T25" fmla="*/ 120 h 284"/>
                <a:gd name="T26" fmla="*/ 707 w 731"/>
                <a:gd name="T27" fmla="*/ 136 h 284"/>
                <a:gd name="T28" fmla="*/ 707 w 731"/>
                <a:gd name="T29" fmla="*/ 156 h 284"/>
                <a:gd name="T30" fmla="*/ 694 w 731"/>
                <a:gd name="T31" fmla="*/ 164 h 284"/>
                <a:gd name="T32" fmla="*/ 665 w 731"/>
                <a:gd name="T33" fmla="*/ 172 h 284"/>
                <a:gd name="T34" fmla="*/ 652 w 731"/>
                <a:gd name="T35" fmla="*/ 188 h 284"/>
                <a:gd name="T36" fmla="*/ 647 w 731"/>
                <a:gd name="T37" fmla="*/ 206 h 284"/>
                <a:gd name="T38" fmla="*/ 634 w 731"/>
                <a:gd name="T39" fmla="*/ 222 h 284"/>
                <a:gd name="T40" fmla="*/ 608 w 731"/>
                <a:gd name="T41" fmla="*/ 227 h 284"/>
                <a:gd name="T42" fmla="*/ 595 w 731"/>
                <a:gd name="T43" fmla="*/ 245 h 284"/>
                <a:gd name="T44" fmla="*/ 585 w 731"/>
                <a:gd name="T45" fmla="*/ 258 h 284"/>
                <a:gd name="T46" fmla="*/ 564 w 731"/>
                <a:gd name="T47" fmla="*/ 261 h 284"/>
                <a:gd name="T48" fmla="*/ 556 w 731"/>
                <a:gd name="T49" fmla="*/ 243 h 284"/>
                <a:gd name="T50" fmla="*/ 540 w 731"/>
                <a:gd name="T51" fmla="*/ 230 h 284"/>
                <a:gd name="T52" fmla="*/ 514 w 731"/>
                <a:gd name="T53" fmla="*/ 240 h 284"/>
                <a:gd name="T54" fmla="*/ 506 w 731"/>
                <a:gd name="T55" fmla="*/ 256 h 284"/>
                <a:gd name="T56" fmla="*/ 483 w 731"/>
                <a:gd name="T57" fmla="*/ 258 h 284"/>
                <a:gd name="T58" fmla="*/ 470 w 731"/>
                <a:gd name="T59" fmla="*/ 274 h 284"/>
                <a:gd name="T60" fmla="*/ 451 w 731"/>
                <a:gd name="T61" fmla="*/ 284 h 284"/>
                <a:gd name="T62" fmla="*/ 446 w 731"/>
                <a:gd name="T63" fmla="*/ 264 h 284"/>
                <a:gd name="T64" fmla="*/ 428 w 731"/>
                <a:gd name="T65" fmla="*/ 253 h 284"/>
                <a:gd name="T66" fmla="*/ 410 w 731"/>
                <a:gd name="T67" fmla="*/ 248 h 284"/>
                <a:gd name="T68" fmla="*/ 394 w 731"/>
                <a:gd name="T69" fmla="*/ 230 h 284"/>
                <a:gd name="T70" fmla="*/ 410 w 731"/>
                <a:gd name="T71" fmla="*/ 206 h 284"/>
                <a:gd name="T72" fmla="*/ 420 w 731"/>
                <a:gd name="T73" fmla="*/ 183 h 284"/>
                <a:gd name="T74" fmla="*/ 402 w 731"/>
                <a:gd name="T75" fmla="*/ 164 h 284"/>
                <a:gd name="T76" fmla="*/ 381 w 731"/>
                <a:gd name="T77" fmla="*/ 141 h 284"/>
                <a:gd name="T78" fmla="*/ 373 w 731"/>
                <a:gd name="T79" fmla="*/ 125 h 284"/>
                <a:gd name="T80" fmla="*/ 381 w 731"/>
                <a:gd name="T81" fmla="*/ 104 h 284"/>
                <a:gd name="T82" fmla="*/ 389 w 731"/>
                <a:gd name="T83" fmla="*/ 83 h 284"/>
                <a:gd name="T84" fmla="*/ 402 w 731"/>
                <a:gd name="T85" fmla="*/ 62 h 284"/>
                <a:gd name="T86" fmla="*/ 397 w 731"/>
                <a:gd name="T87" fmla="*/ 39 h 284"/>
                <a:gd name="T88" fmla="*/ 389 w 731"/>
                <a:gd name="T89" fmla="*/ 41 h 284"/>
                <a:gd name="T90" fmla="*/ 384 w 731"/>
                <a:gd name="T91" fmla="*/ 47 h 284"/>
                <a:gd name="T92" fmla="*/ 339 w 731"/>
                <a:gd name="T93" fmla="*/ 28 h 284"/>
                <a:gd name="T94" fmla="*/ 310 w 731"/>
                <a:gd name="T95" fmla="*/ 34 h 284"/>
                <a:gd name="T96" fmla="*/ 287 w 731"/>
                <a:gd name="T97" fmla="*/ 55 h 284"/>
                <a:gd name="T98" fmla="*/ 256 w 731"/>
                <a:gd name="T99" fmla="*/ 65 h 284"/>
                <a:gd name="T100" fmla="*/ 243 w 731"/>
                <a:gd name="T101" fmla="*/ 83 h 284"/>
                <a:gd name="T102" fmla="*/ 219 w 731"/>
                <a:gd name="T103" fmla="*/ 94 h 284"/>
                <a:gd name="T104" fmla="*/ 196 w 731"/>
                <a:gd name="T105" fmla="*/ 107 h 284"/>
                <a:gd name="T106" fmla="*/ 190 w 731"/>
                <a:gd name="T107" fmla="*/ 89 h 284"/>
                <a:gd name="T108" fmla="*/ 154 w 731"/>
                <a:gd name="T109" fmla="*/ 86 h 284"/>
                <a:gd name="T110" fmla="*/ 120 w 731"/>
                <a:gd name="T111" fmla="*/ 91 h 284"/>
                <a:gd name="T112" fmla="*/ 91 w 731"/>
                <a:gd name="T113" fmla="*/ 102 h 284"/>
                <a:gd name="T114" fmla="*/ 62 w 731"/>
                <a:gd name="T115" fmla="*/ 117 h 284"/>
                <a:gd name="T116" fmla="*/ 39 w 731"/>
                <a:gd name="T117" fmla="*/ 133 h 284"/>
                <a:gd name="T118" fmla="*/ 8 w 731"/>
                <a:gd name="T119" fmla="*/ 143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731" h="284">
                  <a:moveTo>
                    <a:pt x="522" y="0"/>
                  </a:moveTo>
                  <a:lnTo>
                    <a:pt x="519" y="0"/>
                  </a:lnTo>
                  <a:lnTo>
                    <a:pt x="519" y="2"/>
                  </a:lnTo>
                  <a:lnTo>
                    <a:pt x="517" y="2"/>
                  </a:lnTo>
                  <a:lnTo>
                    <a:pt x="514" y="2"/>
                  </a:lnTo>
                  <a:lnTo>
                    <a:pt x="511" y="2"/>
                  </a:lnTo>
                  <a:lnTo>
                    <a:pt x="509" y="2"/>
                  </a:lnTo>
                  <a:lnTo>
                    <a:pt x="509" y="5"/>
                  </a:lnTo>
                  <a:lnTo>
                    <a:pt x="506" y="5"/>
                  </a:lnTo>
                  <a:lnTo>
                    <a:pt x="506" y="8"/>
                  </a:lnTo>
                  <a:lnTo>
                    <a:pt x="504" y="8"/>
                  </a:lnTo>
                  <a:lnTo>
                    <a:pt x="504" y="10"/>
                  </a:lnTo>
                  <a:lnTo>
                    <a:pt x="504" y="13"/>
                  </a:lnTo>
                  <a:lnTo>
                    <a:pt x="501" y="13"/>
                  </a:lnTo>
                  <a:lnTo>
                    <a:pt x="501" y="15"/>
                  </a:lnTo>
                  <a:lnTo>
                    <a:pt x="504" y="18"/>
                  </a:lnTo>
                  <a:lnTo>
                    <a:pt x="504" y="21"/>
                  </a:lnTo>
                  <a:lnTo>
                    <a:pt x="504" y="23"/>
                  </a:lnTo>
                  <a:lnTo>
                    <a:pt x="506" y="23"/>
                  </a:lnTo>
                  <a:lnTo>
                    <a:pt x="506" y="26"/>
                  </a:lnTo>
                  <a:lnTo>
                    <a:pt x="509" y="28"/>
                  </a:lnTo>
                  <a:lnTo>
                    <a:pt x="511" y="31"/>
                  </a:lnTo>
                  <a:lnTo>
                    <a:pt x="514" y="31"/>
                  </a:lnTo>
                  <a:lnTo>
                    <a:pt x="514" y="34"/>
                  </a:lnTo>
                  <a:lnTo>
                    <a:pt x="511" y="34"/>
                  </a:lnTo>
                  <a:lnTo>
                    <a:pt x="509" y="34"/>
                  </a:lnTo>
                  <a:lnTo>
                    <a:pt x="506" y="34"/>
                  </a:lnTo>
                  <a:lnTo>
                    <a:pt x="506" y="36"/>
                  </a:lnTo>
                  <a:lnTo>
                    <a:pt x="509" y="36"/>
                  </a:lnTo>
                  <a:lnTo>
                    <a:pt x="511" y="36"/>
                  </a:lnTo>
                  <a:lnTo>
                    <a:pt x="511" y="34"/>
                  </a:lnTo>
                  <a:lnTo>
                    <a:pt x="514" y="34"/>
                  </a:lnTo>
                  <a:lnTo>
                    <a:pt x="517" y="34"/>
                  </a:lnTo>
                  <a:lnTo>
                    <a:pt x="517" y="31"/>
                  </a:lnTo>
                  <a:lnTo>
                    <a:pt x="517" y="28"/>
                  </a:lnTo>
                  <a:lnTo>
                    <a:pt x="519" y="28"/>
                  </a:lnTo>
                  <a:lnTo>
                    <a:pt x="519" y="31"/>
                  </a:lnTo>
                  <a:lnTo>
                    <a:pt x="522" y="31"/>
                  </a:lnTo>
                  <a:lnTo>
                    <a:pt x="524" y="31"/>
                  </a:lnTo>
                  <a:lnTo>
                    <a:pt x="524" y="34"/>
                  </a:lnTo>
                  <a:lnTo>
                    <a:pt x="527" y="34"/>
                  </a:lnTo>
                  <a:lnTo>
                    <a:pt x="530" y="34"/>
                  </a:lnTo>
                  <a:lnTo>
                    <a:pt x="527" y="34"/>
                  </a:lnTo>
                  <a:lnTo>
                    <a:pt x="530" y="34"/>
                  </a:lnTo>
                  <a:lnTo>
                    <a:pt x="530" y="36"/>
                  </a:lnTo>
                  <a:lnTo>
                    <a:pt x="532" y="36"/>
                  </a:lnTo>
                  <a:lnTo>
                    <a:pt x="535" y="36"/>
                  </a:lnTo>
                  <a:lnTo>
                    <a:pt x="535" y="34"/>
                  </a:lnTo>
                  <a:lnTo>
                    <a:pt x="538" y="31"/>
                  </a:lnTo>
                  <a:lnTo>
                    <a:pt x="540" y="28"/>
                  </a:lnTo>
                  <a:lnTo>
                    <a:pt x="543" y="26"/>
                  </a:lnTo>
                  <a:lnTo>
                    <a:pt x="545" y="26"/>
                  </a:lnTo>
                  <a:lnTo>
                    <a:pt x="545" y="23"/>
                  </a:lnTo>
                  <a:lnTo>
                    <a:pt x="548" y="23"/>
                  </a:lnTo>
                  <a:lnTo>
                    <a:pt x="548" y="26"/>
                  </a:lnTo>
                  <a:lnTo>
                    <a:pt x="548" y="28"/>
                  </a:lnTo>
                  <a:lnTo>
                    <a:pt x="551" y="28"/>
                  </a:lnTo>
                  <a:lnTo>
                    <a:pt x="551" y="31"/>
                  </a:lnTo>
                  <a:lnTo>
                    <a:pt x="551" y="34"/>
                  </a:lnTo>
                  <a:lnTo>
                    <a:pt x="551" y="36"/>
                  </a:lnTo>
                  <a:lnTo>
                    <a:pt x="553" y="36"/>
                  </a:lnTo>
                  <a:lnTo>
                    <a:pt x="558" y="34"/>
                  </a:lnTo>
                  <a:lnTo>
                    <a:pt x="561" y="34"/>
                  </a:lnTo>
                  <a:lnTo>
                    <a:pt x="558" y="36"/>
                  </a:lnTo>
                  <a:lnTo>
                    <a:pt x="558" y="34"/>
                  </a:lnTo>
                  <a:lnTo>
                    <a:pt x="556" y="36"/>
                  </a:lnTo>
                  <a:lnTo>
                    <a:pt x="553" y="36"/>
                  </a:lnTo>
                  <a:lnTo>
                    <a:pt x="553" y="39"/>
                  </a:lnTo>
                  <a:lnTo>
                    <a:pt x="551" y="39"/>
                  </a:lnTo>
                  <a:lnTo>
                    <a:pt x="551" y="41"/>
                  </a:lnTo>
                  <a:lnTo>
                    <a:pt x="553" y="44"/>
                  </a:lnTo>
                  <a:lnTo>
                    <a:pt x="556" y="47"/>
                  </a:lnTo>
                  <a:lnTo>
                    <a:pt x="558" y="49"/>
                  </a:lnTo>
                  <a:lnTo>
                    <a:pt x="558" y="47"/>
                  </a:lnTo>
                  <a:lnTo>
                    <a:pt x="561" y="47"/>
                  </a:lnTo>
                  <a:lnTo>
                    <a:pt x="564" y="47"/>
                  </a:lnTo>
                  <a:lnTo>
                    <a:pt x="564" y="44"/>
                  </a:lnTo>
                  <a:lnTo>
                    <a:pt x="566" y="44"/>
                  </a:lnTo>
                  <a:lnTo>
                    <a:pt x="566" y="47"/>
                  </a:lnTo>
                  <a:lnTo>
                    <a:pt x="566" y="44"/>
                  </a:lnTo>
                  <a:lnTo>
                    <a:pt x="566" y="47"/>
                  </a:lnTo>
                  <a:lnTo>
                    <a:pt x="569" y="47"/>
                  </a:lnTo>
                  <a:lnTo>
                    <a:pt x="569" y="49"/>
                  </a:lnTo>
                  <a:lnTo>
                    <a:pt x="569" y="52"/>
                  </a:lnTo>
                  <a:lnTo>
                    <a:pt x="571" y="52"/>
                  </a:lnTo>
                  <a:lnTo>
                    <a:pt x="571" y="55"/>
                  </a:lnTo>
                  <a:lnTo>
                    <a:pt x="574" y="55"/>
                  </a:lnTo>
                  <a:lnTo>
                    <a:pt x="571" y="55"/>
                  </a:lnTo>
                  <a:lnTo>
                    <a:pt x="574" y="55"/>
                  </a:lnTo>
                  <a:lnTo>
                    <a:pt x="577" y="55"/>
                  </a:lnTo>
                  <a:lnTo>
                    <a:pt x="574" y="55"/>
                  </a:lnTo>
                  <a:lnTo>
                    <a:pt x="577" y="55"/>
                  </a:lnTo>
                  <a:lnTo>
                    <a:pt x="577" y="57"/>
                  </a:lnTo>
                  <a:lnTo>
                    <a:pt x="577" y="60"/>
                  </a:lnTo>
                  <a:lnTo>
                    <a:pt x="579" y="60"/>
                  </a:lnTo>
                  <a:lnTo>
                    <a:pt x="579" y="62"/>
                  </a:lnTo>
                  <a:lnTo>
                    <a:pt x="579" y="60"/>
                  </a:lnTo>
                  <a:lnTo>
                    <a:pt x="582" y="62"/>
                  </a:lnTo>
                  <a:lnTo>
                    <a:pt x="582" y="60"/>
                  </a:lnTo>
                  <a:lnTo>
                    <a:pt x="582" y="62"/>
                  </a:lnTo>
                  <a:lnTo>
                    <a:pt x="582" y="60"/>
                  </a:lnTo>
                  <a:lnTo>
                    <a:pt x="582" y="62"/>
                  </a:lnTo>
                  <a:lnTo>
                    <a:pt x="585" y="62"/>
                  </a:lnTo>
                  <a:lnTo>
                    <a:pt x="582" y="62"/>
                  </a:lnTo>
                  <a:lnTo>
                    <a:pt x="582" y="65"/>
                  </a:lnTo>
                  <a:lnTo>
                    <a:pt x="585" y="65"/>
                  </a:lnTo>
                  <a:lnTo>
                    <a:pt x="587" y="65"/>
                  </a:lnTo>
                  <a:lnTo>
                    <a:pt x="587" y="68"/>
                  </a:lnTo>
                  <a:lnTo>
                    <a:pt x="590" y="68"/>
                  </a:lnTo>
                  <a:lnTo>
                    <a:pt x="587" y="68"/>
                  </a:lnTo>
                  <a:lnTo>
                    <a:pt x="590" y="68"/>
                  </a:lnTo>
                  <a:lnTo>
                    <a:pt x="590" y="70"/>
                  </a:lnTo>
                  <a:lnTo>
                    <a:pt x="590" y="73"/>
                  </a:lnTo>
                  <a:lnTo>
                    <a:pt x="587" y="73"/>
                  </a:lnTo>
                  <a:lnTo>
                    <a:pt x="590" y="73"/>
                  </a:lnTo>
                  <a:lnTo>
                    <a:pt x="587" y="73"/>
                  </a:lnTo>
                  <a:lnTo>
                    <a:pt x="587" y="75"/>
                  </a:lnTo>
                  <a:lnTo>
                    <a:pt x="587" y="78"/>
                  </a:lnTo>
                  <a:lnTo>
                    <a:pt x="587" y="81"/>
                  </a:lnTo>
                  <a:lnTo>
                    <a:pt x="587" y="83"/>
                  </a:lnTo>
                  <a:lnTo>
                    <a:pt x="585" y="83"/>
                  </a:lnTo>
                  <a:lnTo>
                    <a:pt x="587" y="83"/>
                  </a:lnTo>
                  <a:lnTo>
                    <a:pt x="590" y="86"/>
                  </a:lnTo>
                  <a:lnTo>
                    <a:pt x="592" y="86"/>
                  </a:lnTo>
                  <a:lnTo>
                    <a:pt x="592" y="89"/>
                  </a:lnTo>
                  <a:lnTo>
                    <a:pt x="595" y="89"/>
                  </a:lnTo>
                  <a:lnTo>
                    <a:pt x="595" y="91"/>
                  </a:lnTo>
                  <a:lnTo>
                    <a:pt x="598" y="91"/>
                  </a:lnTo>
                  <a:lnTo>
                    <a:pt x="600" y="91"/>
                  </a:lnTo>
                  <a:lnTo>
                    <a:pt x="600" y="94"/>
                  </a:lnTo>
                  <a:lnTo>
                    <a:pt x="603" y="94"/>
                  </a:lnTo>
                  <a:lnTo>
                    <a:pt x="605" y="94"/>
                  </a:lnTo>
                  <a:lnTo>
                    <a:pt x="608" y="94"/>
                  </a:lnTo>
                  <a:lnTo>
                    <a:pt x="608" y="91"/>
                  </a:lnTo>
                  <a:lnTo>
                    <a:pt x="611" y="91"/>
                  </a:lnTo>
                  <a:lnTo>
                    <a:pt x="613" y="91"/>
                  </a:lnTo>
                  <a:lnTo>
                    <a:pt x="616" y="91"/>
                  </a:lnTo>
                  <a:lnTo>
                    <a:pt x="618" y="91"/>
                  </a:lnTo>
                  <a:lnTo>
                    <a:pt x="621" y="91"/>
                  </a:lnTo>
                  <a:lnTo>
                    <a:pt x="621" y="94"/>
                  </a:lnTo>
                  <a:lnTo>
                    <a:pt x="618" y="94"/>
                  </a:lnTo>
                  <a:lnTo>
                    <a:pt x="621" y="94"/>
                  </a:lnTo>
                  <a:lnTo>
                    <a:pt x="621" y="91"/>
                  </a:lnTo>
                  <a:lnTo>
                    <a:pt x="624" y="91"/>
                  </a:lnTo>
                  <a:lnTo>
                    <a:pt x="626" y="91"/>
                  </a:lnTo>
                  <a:lnTo>
                    <a:pt x="629" y="91"/>
                  </a:lnTo>
                  <a:lnTo>
                    <a:pt x="629" y="89"/>
                  </a:lnTo>
                  <a:lnTo>
                    <a:pt x="629" y="86"/>
                  </a:lnTo>
                  <a:lnTo>
                    <a:pt x="629" y="83"/>
                  </a:lnTo>
                  <a:lnTo>
                    <a:pt x="629" y="81"/>
                  </a:lnTo>
                  <a:lnTo>
                    <a:pt x="631" y="81"/>
                  </a:lnTo>
                  <a:lnTo>
                    <a:pt x="631" y="78"/>
                  </a:lnTo>
                  <a:lnTo>
                    <a:pt x="634" y="78"/>
                  </a:lnTo>
                  <a:lnTo>
                    <a:pt x="637" y="78"/>
                  </a:lnTo>
                  <a:lnTo>
                    <a:pt x="639" y="75"/>
                  </a:lnTo>
                  <a:lnTo>
                    <a:pt x="642" y="75"/>
                  </a:lnTo>
                  <a:lnTo>
                    <a:pt x="645" y="75"/>
                  </a:lnTo>
                  <a:lnTo>
                    <a:pt x="645" y="73"/>
                  </a:lnTo>
                  <a:lnTo>
                    <a:pt x="647" y="73"/>
                  </a:lnTo>
                  <a:lnTo>
                    <a:pt x="647" y="75"/>
                  </a:lnTo>
                  <a:lnTo>
                    <a:pt x="650" y="75"/>
                  </a:lnTo>
                  <a:lnTo>
                    <a:pt x="650" y="78"/>
                  </a:lnTo>
                  <a:lnTo>
                    <a:pt x="650" y="81"/>
                  </a:lnTo>
                  <a:lnTo>
                    <a:pt x="650" y="83"/>
                  </a:lnTo>
                  <a:lnTo>
                    <a:pt x="650" y="86"/>
                  </a:lnTo>
                  <a:lnTo>
                    <a:pt x="650" y="83"/>
                  </a:lnTo>
                  <a:lnTo>
                    <a:pt x="647" y="83"/>
                  </a:lnTo>
                  <a:lnTo>
                    <a:pt x="647" y="86"/>
                  </a:lnTo>
                  <a:lnTo>
                    <a:pt x="650" y="89"/>
                  </a:lnTo>
                  <a:lnTo>
                    <a:pt x="647" y="89"/>
                  </a:lnTo>
                  <a:lnTo>
                    <a:pt x="647" y="91"/>
                  </a:lnTo>
                  <a:lnTo>
                    <a:pt x="650" y="91"/>
                  </a:lnTo>
                  <a:lnTo>
                    <a:pt x="650" y="94"/>
                  </a:lnTo>
                  <a:lnTo>
                    <a:pt x="652" y="94"/>
                  </a:lnTo>
                  <a:lnTo>
                    <a:pt x="652" y="96"/>
                  </a:lnTo>
                  <a:lnTo>
                    <a:pt x="652" y="99"/>
                  </a:lnTo>
                  <a:lnTo>
                    <a:pt x="655" y="102"/>
                  </a:lnTo>
                  <a:lnTo>
                    <a:pt x="658" y="102"/>
                  </a:lnTo>
                  <a:lnTo>
                    <a:pt x="660" y="102"/>
                  </a:lnTo>
                  <a:lnTo>
                    <a:pt x="660" y="104"/>
                  </a:lnTo>
                  <a:lnTo>
                    <a:pt x="663" y="104"/>
                  </a:lnTo>
                  <a:lnTo>
                    <a:pt x="665" y="104"/>
                  </a:lnTo>
                  <a:lnTo>
                    <a:pt x="665" y="102"/>
                  </a:lnTo>
                  <a:lnTo>
                    <a:pt x="668" y="102"/>
                  </a:lnTo>
                  <a:lnTo>
                    <a:pt x="671" y="102"/>
                  </a:lnTo>
                  <a:lnTo>
                    <a:pt x="673" y="102"/>
                  </a:lnTo>
                  <a:lnTo>
                    <a:pt x="676" y="102"/>
                  </a:lnTo>
                  <a:lnTo>
                    <a:pt x="678" y="102"/>
                  </a:lnTo>
                  <a:lnTo>
                    <a:pt x="681" y="102"/>
                  </a:lnTo>
                  <a:lnTo>
                    <a:pt x="681" y="104"/>
                  </a:lnTo>
                  <a:lnTo>
                    <a:pt x="684" y="104"/>
                  </a:lnTo>
                  <a:lnTo>
                    <a:pt x="686" y="107"/>
                  </a:lnTo>
                  <a:lnTo>
                    <a:pt x="686" y="109"/>
                  </a:lnTo>
                  <a:lnTo>
                    <a:pt x="686" y="112"/>
                  </a:lnTo>
                  <a:lnTo>
                    <a:pt x="689" y="112"/>
                  </a:lnTo>
                  <a:lnTo>
                    <a:pt x="692" y="112"/>
                  </a:lnTo>
                  <a:lnTo>
                    <a:pt x="692" y="115"/>
                  </a:lnTo>
                  <a:lnTo>
                    <a:pt x="694" y="115"/>
                  </a:lnTo>
                  <a:lnTo>
                    <a:pt x="697" y="115"/>
                  </a:lnTo>
                  <a:lnTo>
                    <a:pt x="697" y="112"/>
                  </a:lnTo>
                  <a:lnTo>
                    <a:pt x="699" y="109"/>
                  </a:lnTo>
                  <a:lnTo>
                    <a:pt x="702" y="109"/>
                  </a:lnTo>
                  <a:lnTo>
                    <a:pt x="705" y="109"/>
                  </a:lnTo>
                  <a:lnTo>
                    <a:pt x="707" y="109"/>
                  </a:lnTo>
                  <a:lnTo>
                    <a:pt x="710" y="107"/>
                  </a:lnTo>
                  <a:lnTo>
                    <a:pt x="710" y="109"/>
                  </a:lnTo>
                  <a:lnTo>
                    <a:pt x="710" y="107"/>
                  </a:lnTo>
                  <a:lnTo>
                    <a:pt x="710" y="109"/>
                  </a:lnTo>
                  <a:lnTo>
                    <a:pt x="712" y="109"/>
                  </a:lnTo>
                  <a:lnTo>
                    <a:pt x="715" y="109"/>
                  </a:lnTo>
                  <a:lnTo>
                    <a:pt x="715" y="112"/>
                  </a:lnTo>
                  <a:lnTo>
                    <a:pt x="718" y="112"/>
                  </a:lnTo>
                  <a:lnTo>
                    <a:pt x="720" y="115"/>
                  </a:lnTo>
                  <a:lnTo>
                    <a:pt x="720" y="112"/>
                  </a:lnTo>
                  <a:lnTo>
                    <a:pt x="723" y="112"/>
                  </a:lnTo>
                  <a:lnTo>
                    <a:pt x="723" y="115"/>
                  </a:lnTo>
                  <a:lnTo>
                    <a:pt x="725" y="115"/>
                  </a:lnTo>
                  <a:lnTo>
                    <a:pt x="725" y="117"/>
                  </a:lnTo>
                  <a:lnTo>
                    <a:pt x="728" y="117"/>
                  </a:lnTo>
                  <a:lnTo>
                    <a:pt x="728" y="120"/>
                  </a:lnTo>
                  <a:lnTo>
                    <a:pt x="731" y="120"/>
                  </a:lnTo>
                  <a:lnTo>
                    <a:pt x="731" y="122"/>
                  </a:lnTo>
                  <a:lnTo>
                    <a:pt x="731" y="125"/>
                  </a:lnTo>
                  <a:lnTo>
                    <a:pt x="731" y="122"/>
                  </a:lnTo>
                  <a:lnTo>
                    <a:pt x="728" y="122"/>
                  </a:lnTo>
                  <a:lnTo>
                    <a:pt x="728" y="125"/>
                  </a:lnTo>
                  <a:lnTo>
                    <a:pt x="728" y="122"/>
                  </a:lnTo>
                  <a:lnTo>
                    <a:pt x="725" y="122"/>
                  </a:lnTo>
                  <a:lnTo>
                    <a:pt x="723" y="122"/>
                  </a:lnTo>
                  <a:lnTo>
                    <a:pt x="720" y="122"/>
                  </a:lnTo>
                  <a:lnTo>
                    <a:pt x="720" y="125"/>
                  </a:lnTo>
                  <a:lnTo>
                    <a:pt x="718" y="125"/>
                  </a:lnTo>
                  <a:lnTo>
                    <a:pt x="718" y="128"/>
                  </a:lnTo>
                  <a:lnTo>
                    <a:pt x="715" y="128"/>
                  </a:lnTo>
                  <a:lnTo>
                    <a:pt x="712" y="128"/>
                  </a:lnTo>
                  <a:lnTo>
                    <a:pt x="710" y="130"/>
                  </a:lnTo>
                  <a:lnTo>
                    <a:pt x="707" y="133"/>
                  </a:lnTo>
                  <a:lnTo>
                    <a:pt x="707" y="136"/>
                  </a:lnTo>
                  <a:lnTo>
                    <a:pt x="707" y="138"/>
                  </a:lnTo>
                  <a:lnTo>
                    <a:pt x="710" y="138"/>
                  </a:lnTo>
                  <a:lnTo>
                    <a:pt x="710" y="141"/>
                  </a:lnTo>
                  <a:lnTo>
                    <a:pt x="707" y="141"/>
                  </a:lnTo>
                  <a:lnTo>
                    <a:pt x="710" y="141"/>
                  </a:lnTo>
                  <a:lnTo>
                    <a:pt x="710" y="143"/>
                  </a:lnTo>
                  <a:lnTo>
                    <a:pt x="712" y="143"/>
                  </a:lnTo>
                  <a:lnTo>
                    <a:pt x="712" y="146"/>
                  </a:lnTo>
                  <a:lnTo>
                    <a:pt x="712" y="143"/>
                  </a:lnTo>
                  <a:lnTo>
                    <a:pt x="710" y="146"/>
                  </a:lnTo>
                  <a:lnTo>
                    <a:pt x="710" y="149"/>
                  </a:lnTo>
                  <a:lnTo>
                    <a:pt x="707" y="149"/>
                  </a:lnTo>
                  <a:lnTo>
                    <a:pt x="710" y="149"/>
                  </a:lnTo>
                  <a:lnTo>
                    <a:pt x="710" y="151"/>
                  </a:lnTo>
                  <a:lnTo>
                    <a:pt x="707" y="151"/>
                  </a:lnTo>
                  <a:lnTo>
                    <a:pt x="707" y="154"/>
                  </a:lnTo>
                  <a:lnTo>
                    <a:pt x="707" y="156"/>
                  </a:lnTo>
                  <a:lnTo>
                    <a:pt x="705" y="156"/>
                  </a:lnTo>
                  <a:lnTo>
                    <a:pt x="707" y="156"/>
                  </a:lnTo>
                  <a:lnTo>
                    <a:pt x="705" y="156"/>
                  </a:lnTo>
                  <a:lnTo>
                    <a:pt x="705" y="159"/>
                  </a:lnTo>
                  <a:lnTo>
                    <a:pt x="707" y="159"/>
                  </a:lnTo>
                  <a:lnTo>
                    <a:pt x="705" y="159"/>
                  </a:lnTo>
                  <a:lnTo>
                    <a:pt x="707" y="159"/>
                  </a:lnTo>
                  <a:lnTo>
                    <a:pt x="705" y="159"/>
                  </a:lnTo>
                  <a:lnTo>
                    <a:pt x="705" y="162"/>
                  </a:lnTo>
                  <a:lnTo>
                    <a:pt x="702" y="164"/>
                  </a:lnTo>
                  <a:lnTo>
                    <a:pt x="702" y="162"/>
                  </a:lnTo>
                  <a:lnTo>
                    <a:pt x="702" y="164"/>
                  </a:lnTo>
                  <a:lnTo>
                    <a:pt x="699" y="164"/>
                  </a:lnTo>
                  <a:lnTo>
                    <a:pt x="697" y="164"/>
                  </a:lnTo>
                  <a:lnTo>
                    <a:pt x="694" y="164"/>
                  </a:lnTo>
                  <a:lnTo>
                    <a:pt x="694" y="167"/>
                  </a:lnTo>
                  <a:lnTo>
                    <a:pt x="694" y="164"/>
                  </a:lnTo>
                  <a:lnTo>
                    <a:pt x="694" y="167"/>
                  </a:lnTo>
                  <a:lnTo>
                    <a:pt x="692" y="167"/>
                  </a:lnTo>
                  <a:lnTo>
                    <a:pt x="689" y="167"/>
                  </a:lnTo>
                  <a:lnTo>
                    <a:pt x="689" y="169"/>
                  </a:lnTo>
                  <a:lnTo>
                    <a:pt x="686" y="169"/>
                  </a:lnTo>
                  <a:lnTo>
                    <a:pt x="684" y="169"/>
                  </a:lnTo>
                  <a:lnTo>
                    <a:pt x="684" y="172"/>
                  </a:lnTo>
                  <a:lnTo>
                    <a:pt x="681" y="172"/>
                  </a:lnTo>
                  <a:lnTo>
                    <a:pt x="678" y="172"/>
                  </a:lnTo>
                  <a:lnTo>
                    <a:pt x="676" y="172"/>
                  </a:lnTo>
                  <a:lnTo>
                    <a:pt x="673" y="172"/>
                  </a:lnTo>
                  <a:lnTo>
                    <a:pt x="671" y="169"/>
                  </a:lnTo>
                  <a:lnTo>
                    <a:pt x="671" y="172"/>
                  </a:lnTo>
                  <a:lnTo>
                    <a:pt x="671" y="169"/>
                  </a:lnTo>
                  <a:lnTo>
                    <a:pt x="668" y="169"/>
                  </a:lnTo>
                  <a:lnTo>
                    <a:pt x="668" y="172"/>
                  </a:lnTo>
                  <a:lnTo>
                    <a:pt x="665" y="172"/>
                  </a:lnTo>
                  <a:lnTo>
                    <a:pt x="663" y="172"/>
                  </a:lnTo>
                  <a:lnTo>
                    <a:pt x="663" y="169"/>
                  </a:lnTo>
                  <a:lnTo>
                    <a:pt x="663" y="172"/>
                  </a:lnTo>
                  <a:lnTo>
                    <a:pt x="663" y="175"/>
                  </a:lnTo>
                  <a:lnTo>
                    <a:pt x="660" y="175"/>
                  </a:lnTo>
                  <a:lnTo>
                    <a:pt x="660" y="172"/>
                  </a:lnTo>
                  <a:lnTo>
                    <a:pt x="660" y="169"/>
                  </a:lnTo>
                  <a:lnTo>
                    <a:pt x="660" y="172"/>
                  </a:lnTo>
                  <a:lnTo>
                    <a:pt x="658" y="172"/>
                  </a:lnTo>
                  <a:lnTo>
                    <a:pt x="658" y="175"/>
                  </a:lnTo>
                  <a:lnTo>
                    <a:pt x="658" y="177"/>
                  </a:lnTo>
                  <a:lnTo>
                    <a:pt x="658" y="180"/>
                  </a:lnTo>
                  <a:lnTo>
                    <a:pt x="658" y="183"/>
                  </a:lnTo>
                  <a:lnTo>
                    <a:pt x="655" y="183"/>
                  </a:lnTo>
                  <a:lnTo>
                    <a:pt x="655" y="185"/>
                  </a:lnTo>
                  <a:lnTo>
                    <a:pt x="652" y="185"/>
                  </a:lnTo>
                  <a:lnTo>
                    <a:pt x="652" y="188"/>
                  </a:lnTo>
                  <a:lnTo>
                    <a:pt x="650" y="188"/>
                  </a:lnTo>
                  <a:lnTo>
                    <a:pt x="650" y="190"/>
                  </a:lnTo>
                  <a:lnTo>
                    <a:pt x="650" y="193"/>
                  </a:lnTo>
                  <a:lnTo>
                    <a:pt x="647" y="193"/>
                  </a:lnTo>
                  <a:lnTo>
                    <a:pt x="647" y="196"/>
                  </a:lnTo>
                  <a:lnTo>
                    <a:pt x="645" y="196"/>
                  </a:lnTo>
                  <a:lnTo>
                    <a:pt x="642" y="196"/>
                  </a:lnTo>
                  <a:lnTo>
                    <a:pt x="642" y="198"/>
                  </a:lnTo>
                  <a:lnTo>
                    <a:pt x="642" y="201"/>
                  </a:lnTo>
                  <a:lnTo>
                    <a:pt x="645" y="201"/>
                  </a:lnTo>
                  <a:lnTo>
                    <a:pt x="642" y="201"/>
                  </a:lnTo>
                  <a:lnTo>
                    <a:pt x="642" y="203"/>
                  </a:lnTo>
                  <a:lnTo>
                    <a:pt x="645" y="203"/>
                  </a:lnTo>
                  <a:lnTo>
                    <a:pt x="645" y="206"/>
                  </a:lnTo>
                  <a:lnTo>
                    <a:pt x="647" y="206"/>
                  </a:lnTo>
                  <a:lnTo>
                    <a:pt x="645" y="206"/>
                  </a:lnTo>
                  <a:lnTo>
                    <a:pt x="647" y="206"/>
                  </a:lnTo>
                  <a:lnTo>
                    <a:pt x="647" y="209"/>
                  </a:lnTo>
                  <a:lnTo>
                    <a:pt x="647" y="211"/>
                  </a:lnTo>
                  <a:lnTo>
                    <a:pt x="645" y="211"/>
                  </a:lnTo>
                  <a:lnTo>
                    <a:pt x="647" y="211"/>
                  </a:lnTo>
                  <a:lnTo>
                    <a:pt x="647" y="214"/>
                  </a:lnTo>
                  <a:lnTo>
                    <a:pt x="647" y="216"/>
                  </a:lnTo>
                  <a:lnTo>
                    <a:pt x="645" y="214"/>
                  </a:lnTo>
                  <a:lnTo>
                    <a:pt x="645" y="216"/>
                  </a:lnTo>
                  <a:lnTo>
                    <a:pt x="642" y="216"/>
                  </a:lnTo>
                  <a:lnTo>
                    <a:pt x="639" y="216"/>
                  </a:lnTo>
                  <a:lnTo>
                    <a:pt x="642" y="216"/>
                  </a:lnTo>
                  <a:lnTo>
                    <a:pt x="639" y="216"/>
                  </a:lnTo>
                  <a:lnTo>
                    <a:pt x="637" y="216"/>
                  </a:lnTo>
                  <a:lnTo>
                    <a:pt x="639" y="216"/>
                  </a:lnTo>
                  <a:lnTo>
                    <a:pt x="637" y="219"/>
                  </a:lnTo>
                  <a:lnTo>
                    <a:pt x="637" y="222"/>
                  </a:lnTo>
                  <a:lnTo>
                    <a:pt x="634" y="222"/>
                  </a:lnTo>
                  <a:lnTo>
                    <a:pt x="631" y="222"/>
                  </a:lnTo>
                  <a:lnTo>
                    <a:pt x="629" y="222"/>
                  </a:lnTo>
                  <a:lnTo>
                    <a:pt x="629" y="219"/>
                  </a:lnTo>
                  <a:lnTo>
                    <a:pt x="626" y="219"/>
                  </a:lnTo>
                  <a:lnTo>
                    <a:pt x="624" y="219"/>
                  </a:lnTo>
                  <a:lnTo>
                    <a:pt x="621" y="219"/>
                  </a:lnTo>
                  <a:lnTo>
                    <a:pt x="618" y="219"/>
                  </a:lnTo>
                  <a:lnTo>
                    <a:pt x="616" y="219"/>
                  </a:lnTo>
                  <a:lnTo>
                    <a:pt x="613" y="222"/>
                  </a:lnTo>
                  <a:lnTo>
                    <a:pt x="613" y="224"/>
                  </a:lnTo>
                  <a:lnTo>
                    <a:pt x="611" y="224"/>
                  </a:lnTo>
                  <a:lnTo>
                    <a:pt x="608" y="224"/>
                  </a:lnTo>
                  <a:lnTo>
                    <a:pt x="608" y="227"/>
                  </a:lnTo>
                  <a:lnTo>
                    <a:pt x="608" y="224"/>
                  </a:lnTo>
                  <a:lnTo>
                    <a:pt x="605" y="224"/>
                  </a:lnTo>
                  <a:lnTo>
                    <a:pt x="605" y="227"/>
                  </a:lnTo>
                  <a:lnTo>
                    <a:pt x="608" y="227"/>
                  </a:lnTo>
                  <a:lnTo>
                    <a:pt x="605" y="227"/>
                  </a:lnTo>
                  <a:lnTo>
                    <a:pt x="603" y="227"/>
                  </a:lnTo>
                  <a:lnTo>
                    <a:pt x="600" y="227"/>
                  </a:lnTo>
                  <a:lnTo>
                    <a:pt x="598" y="227"/>
                  </a:lnTo>
                  <a:lnTo>
                    <a:pt x="598" y="230"/>
                  </a:lnTo>
                  <a:lnTo>
                    <a:pt x="598" y="232"/>
                  </a:lnTo>
                  <a:lnTo>
                    <a:pt x="598" y="230"/>
                  </a:lnTo>
                  <a:lnTo>
                    <a:pt x="598" y="232"/>
                  </a:lnTo>
                  <a:lnTo>
                    <a:pt x="598" y="235"/>
                  </a:lnTo>
                  <a:lnTo>
                    <a:pt x="600" y="235"/>
                  </a:lnTo>
                  <a:lnTo>
                    <a:pt x="600" y="237"/>
                  </a:lnTo>
                  <a:lnTo>
                    <a:pt x="598" y="237"/>
                  </a:lnTo>
                  <a:lnTo>
                    <a:pt x="598" y="240"/>
                  </a:lnTo>
                  <a:lnTo>
                    <a:pt x="600" y="243"/>
                  </a:lnTo>
                  <a:lnTo>
                    <a:pt x="598" y="243"/>
                  </a:lnTo>
                  <a:lnTo>
                    <a:pt x="598" y="245"/>
                  </a:lnTo>
                  <a:lnTo>
                    <a:pt x="595" y="245"/>
                  </a:lnTo>
                  <a:lnTo>
                    <a:pt x="595" y="248"/>
                  </a:lnTo>
                  <a:lnTo>
                    <a:pt x="592" y="248"/>
                  </a:lnTo>
                  <a:lnTo>
                    <a:pt x="592" y="250"/>
                  </a:lnTo>
                  <a:lnTo>
                    <a:pt x="590" y="250"/>
                  </a:lnTo>
                  <a:lnTo>
                    <a:pt x="590" y="253"/>
                  </a:lnTo>
                  <a:lnTo>
                    <a:pt x="592" y="253"/>
                  </a:lnTo>
                  <a:lnTo>
                    <a:pt x="595" y="253"/>
                  </a:lnTo>
                  <a:lnTo>
                    <a:pt x="595" y="256"/>
                  </a:lnTo>
                  <a:lnTo>
                    <a:pt x="595" y="258"/>
                  </a:lnTo>
                  <a:lnTo>
                    <a:pt x="592" y="258"/>
                  </a:lnTo>
                  <a:lnTo>
                    <a:pt x="592" y="261"/>
                  </a:lnTo>
                  <a:lnTo>
                    <a:pt x="592" y="258"/>
                  </a:lnTo>
                  <a:lnTo>
                    <a:pt x="590" y="258"/>
                  </a:lnTo>
                  <a:lnTo>
                    <a:pt x="590" y="261"/>
                  </a:lnTo>
                  <a:lnTo>
                    <a:pt x="590" y="258"/>
                  </a:lnTo>
                  <a:lnTo>
                    <a:pt x="587" y="258"/>
                  </a:lnTo>
                  <a:lnTo>
                    <a:pt x="585" y="258"/>
                  </a:lnTo>
                  <a:lnTo>
                    <a:pt x="585" y="256"/>
                  </a:lnTo>
                  <a:lnTo>
                    <a:pt x="582" y="256"/>
                  </a:lnTo>
                  <a:lnTo>
                    <a:pt x="582" y="258"/>
                  </a:lnTo>
                  <a:lnTo>
                    <a:pt x="582" y="256"/>
                  </a:lnTo>
                  <a:lnTo>
                    <a:pt x="579" y="256"/>
                  </a:lnTo>
                  <a:lnTo>
                    <a:pt x="579" y="258"/>
                  </a:lnTo>
                  <a:lnTo>
                    <a:pt x="577" y="258"/>
                  </a:lnTo>
                  <a:lnTo>
                    <a:pt x="574" y="258"/>
                  </a:lnTo>
                  <a:lnTo>
                    <a:pt x="571" y="258"/>
                  </a:lnTo>
                  <a:lnTo>
                    <a:pt x="571" y="261"/>
                  </a:lnTo>
                  <a:lnTo>
                    <a:pt x="569" y="261"/>
                  </a:lnTo>
                  <a:lnTo>
                    <a:pt x="571" y="261"/>
                  </a:lnTo>
                  <a:lnTo>
                    <a:pt x="571" y="258"/>
                  </a:lnTo>
                  <a:lnTo>
                    <a:pt x="569" y="258"/>
                  </a:lnTo>
                  <a:lnTo>
                    <a:pt x="569" y="261"/>
                  </a:lnTo>
                  <a:lnTo>
                    <a:pt x="566" y="261"/>
                  </a:lnTo>
                  <a:lnTo>
                    <a:pt x="564" y="261"/>
                  </a:lnTo>
                  <a:lnTo>
                    <a:pt x="561" y="261"/>
                  </a:lnTo>
                  <a:lnTo>
                    <a:pt x="561" y="258"/>
                  </a:lnTo>
                  <a:lnTo>
                    <a:pt x="561" y="256"/>
                  </a:lnTo>
                  <a:lnTo>
                    <a:pt x="561" y="253"/>
                  </a:lnTo>
                  <a:lnTo>
                    <a:pt x="558" y="250"/>
                  </a:lnTo>
                  <a:lnTo>
                    <a:pt x="561" y="250"/>
                  </a:lnTo>
                  <a:lnTo>
                    <a:pt x="561" y="248"/>
                  </a:lnTo>
                  <a:lnTo>
                    <a:pt x="561" y="245"/>
                  </a:lnTo>
                  <a:lnTo>
                    <a:pt x="561" y="243"/>
                  </a:lnTo>
                  <a:lnTo>
                    <a:pt x="558" y="243"/>
                  </a:lnTo>
                  <a:lnTo>
                    <a:pt x="561" y="243"/>
                  </a:lnTo>
                  <a:lnTo>
                    <a:pt x="558" y="243"/>
                  </a:lnTo>
                  <a:lnTo>
                    <a:pt x="558" y="240"/>
                  </a:lnTo>
                  <a:lnTo>
                    <a:pt x="556" y="240"/>
                  </a:lnTo>
                  <a:lnTo>
                    <a:pt x="556" y="243"/>
                  </a:lnTo>
                  <a:lnTo>
                    <a:pt x="553" y="243"/>
                  </a:lnTo>
                  <a:lnTo>
                    <a:pt x="556" y="243"/>
                  </a:lnTo>
                  <a:lnTo>
                    <a:pt x="553" y="243"/>
                  </a:lnTo>
                  <a:lnTo>
                    <a:pt x="553" y="240"/>
                  </a:lnTo>
                  <a:lnTo>
                    <a:pt x="556" y="240"/>
                  </a:lnTo>
                  <a:lnTo>
                    <a:pt x="556" y="237"/>
                  </a:lnTo>
                  <a:lnTo>
                    <a:pt x="553" y="237"/>
                  </a:lnTo>
                  <a:lnTo>
                    <a:pt x="556" y="237"/>
                  </a:lnTo>
                  <a:lnTo>
                    <a:pt x="553" y="237"/>
                  </a:lnTo>
                  <a:lnTo>
                    <a:pt x="553" y="235"/>
                  </a:lnTo>
                  <a:lnTo>
                    <a:pt x="553" y="237"/>
                  </a:lnTo>
                  <a:lnTo>
                    <a:pt x="553" y="235"/>
                  </a:lnTo>
                  <a:lnTo>
                    <a:pt x="553" y="232"/>
                  </a:lnTo>
                  <a:lnTo>
                    <a:pt x="551" y="232"/>
                  </a:lnTo>
                  <a:lnTo>
                    <a:pt x="551" y="230"/>
                  </a:lnTo>
                  <a:lnTo>
                    <a:pt x="548" y="230"/>
                  </a:lnTo>
                  <a:lnTo>
                    <a:pt x="545" y="230"/>
                  </a:lnTo>
                  <a:lnTo>
                    <a:pt x="543" y="230"/>
                  </a:lnTo>
                  <a:lnTo>
                    <a:pt x="540" y="230"/>
                  </a:lnTo>
                  <a:lnTo>
                    <a:pt x="538" y="230"/>
                  </a:lnTo>
                  <a:lnTo>
                    <a:pt x="535" y="230"/>
                  </a:lnTo>
                  <a:lnTo>
                    <a:pt x="532" y="230"/>
                  </a:lnTo>
                  <a:lnTo>
                    <a:pt x="530" y="230"/>
                  </a:lnTo>
                  <a:lnTo>
                    <a:pt x="530" y="232"/>
                  </a:lnTo>
                  <a:lnTo>
                    <a:pt x="530" y="230"/>
                  </a:lnTo>
                  <a:lnTo>
                    <a:pt x="530" y="232"/>
                  </a:lnTo>
                  <a:lnTo>
                    <a:pt x="527" y="232"/>
                  </a:lnTo>
                  <a:lnTo>
                    <a:pt x="524" y="232"/>
                  </a:lnTo>
                  <a:lnTo>
                    <a:pt x="522" y="232"/>
                  </a:lnTo>
                  <a:lnTo>
                    <a:pt x="522" y="235"/>
                  </a:lnTo>
                  <a:lnTo>
                    <a:pt x="519" y="235"/>
                  </a:lnTo>
                  <a:lnTo>
                    <a:pt x="517" y="237"/>
                  </a:lnTo>
                  <a:lnTo>
                    <a:pt x="514" y="237"/>
                  </a:lnTo>
                  <a:lnTo>
                    <a:pt x="514" y="240"/>
                  </a:lnTo>
                  <a:lnTo>
                    <a:pt x="517" y="240"/>
                  </a:lnTo>
                  <a:lnTo>
                    <a:pt x="514" y="240"/>
                  </a:lnTo>
                  <a:lnTo>
                    <a:pt x="517" y="240"/>
                  </a:lnTo>
                  <a:lnTo>
                    <a:pt x="517" y="243"/>
                  </a:lnTo>
                  <a:lnTo>
                    <a:pt x="517" y="245"/>
                  </a:lnTo>
                  <a:lnTo>
                    <a:pt x="514" y="245"/>
                  </a:lnTo>
                  <a:lnTo>
                    <a:pt x="511" y="245"/>
                  </a:lnTo>
                  <a:lnTo>
                    <a:pt x="509" y="245"/>
                  </a:lnTo>
                  <a:lnTo>
                    <a:pt x="511" y="245"/>
                  </a:lnTo>
                  <a:lnTo>
                    <a:pt x="509" y="245"/>
                  </a:lnTo>
                  <a:lnTo>
                    <a:pt x="509" y="248"/>
                  </a:lnTo>
                  <a:lnTo>
                    <a:pt x="511" y="248"/>
                  </a:lnTo>
                  <a:lnTo>
                    <a:pt x="509" y="250"/>
                  </a:lnTo>
                  <a:lnTo>
                    <a:pt x="511" y="248"/>
                  </a:lnTo>
                  <a:lnTo>
                    <a:pt x="511" y="250"/>
                  </a:lnTo>
                  <a:lnTo>
                    <a:pt x="509" y="250"/>
                  </a:lnTo>
                  <a:lnTo>
                    <a:pt x="509" y="253"/>
                  </a:lnTo>
                  <a:lnTo>
                    <a:pt x="506" y="253"/>
                  </a:lnTo>
                  <a:lnTo>
                    <a:pt x="506" y="256"/>
                  </a:lnTo>
                  <a:lnTo>
                    <a:pt x="504" y="256"/>
                  </a:lnTo>
                  <a:lnTo>
                    <a:pt x="504" y="258"/>
                  </a:lnTo>
                  <a:lnTo>
                    <a:pt x="504" y="256"/>
                  </a:lnTo>
                  <a:lnTo>
                    <a:pt x="504" y="258"/>
                  </a:lnTo>
                  <a:lnTo>
                    <a:pt x="501" y="258"/>
                  </a:lnTo>
                  <a:lnTo>
                    <a:pt x="498" y="258"/>
                  </a:lnTo>
                  <a:lnTo>
                    <a:pt x="496" y="258"/>
                  </a:lnTo>
                  <a:lnTo>
                    <a:pt x="496" y="256"/>
                  </a:lnTo>
                  <a:lnTo>
                    <a:pt x="496" y="258"/>
                  </a:lnTo>
                  <a:lnTo>
                    <a:pt x="493" y="258"/>
                  </a:lnTo>
                  <a:lnTo>
                    <a:pt x="491" y="256"/>
                  </a:lnTo>
                  <a:lnTo>
                    <a:pt x="488" y="256"/>
                  </a:lnTo>
                  <a:lnTo>
                    <a:pt x="488" y="253"/>
                  </a:lnTo>
                  <a:lnTo>
                    <a:pt x="485" y="253"/>
                  </a:lnTo>
                  <a:lnTo>
                    <a:pt x="485" y="256"/>
                  </a:lnTo>
                  <a:lnTo>
                    <a:pt x="483" y="256"/>
                  </a:lnTo>
                  <a:lnTo>
                    <a:pt x="483" y="258"/>
                  </a:lnTo>
                  <a:lnTo>
                    <a:pt x="480" y="258"/>
                  </a:lnTo>
                  <a:lnTo>
                    <a:pt x="477" y="258"/>
                  </a:lnTo>
                  <a:lnTo>
                    <a:pt x="477" y="261"/>
                  </a:lnTo>
                  <a:lnTo>
                    <a:pt x="475" y="261"/>
                  </a:lnTo>
                  <a:lnTo>
                    <a:pt x="472" y="261"/>
                  </a:lnTo>
                  <a:lnTo>
                    <a:pt x="472" y="264"/>
                  </a:lnTo>
                  <a:lnTo>
                    <a:pt x="470" y="264"/>
                  </a:lnTo>
                  <a:lnTo>
                    <a:pt x="470" y="266"/>
                  </a:lnTo>
                  <a:lnTo>
                    <a:pt x="467" y="266"/>
                  </a:lnTo>
                  <a:lnTo>
                    <a:pt x="467" y="269"/>
                  </a:lnTo>
                  <a:lnTo>
                    <a:pt x="467" y="271"/>
                  </a:lnTo>
                  <a:lnTo>
                    <a:pt x="470" y="271"/>
                  </a:lnTo>
                  <a:lnTo>
                    <a:pt x="470" y="274"/>
                  </a:lnTo>
                  <a:lnTo>
                    <a:pt x="472" y="274"/>
                  </a:lnTo>
                  <a:lnTo>
                    <a:pt x="472" y="277"/>
                  </a:lnTo>
                  <a:lnTo>
                    <a:pt x="472" y="274"/>
                  </a:lnTo>
                  <a:lnTo>
                    <a:pt x="470" y="274"/>
                  </a:lnTo>
                  <a:lnTo>
                    <a:pt x="472" y="274"/>
                  </a:lnTo>
                  <a:lnTo>
                    <a:pt x="470" y="277"/>
                  </a:lnTo>
                  <a:lnTo>
                    <a:pt x="472" y="279"/>
                  </a:lnTo>
                  <a:lnTo>
                    <a:pt x="470" y="279"/>
                  </a:lnTo>
                  <a:lnTo>
                    <a:pt x="472" y="279"/>
                  </a:lnTo>
                  <a:lnTo>
                    <a:pt x="470" y="279"/>
                  </a:lnTo>
                  <a:lnTo>
                    <a:pt x="470" y="282"/>
                  </a:lnTo>
                  <a:lnTo>
                    <a:pt x="470" y="279"/>
                  </a:lnTo>
                  <a:lnTo>
                    <a:pt x="470" y="282"/>
                  </a:lnTo>
                  <a:lnTo>
                    <a:pt x="467" y="282"/>
                  </a:lnTo>
                  <a:lnTo>
                    <a:pt x="464" y="282"/>
                  </a:lnTo>
                  <a:lnTo>
                    <a:pt x="462" y="282"/>
                  </a:lnTo>
                  <a:lnTo>
                    <a:pt x="459" y="282"/>
                  </a:lnTo>
                  <a:lnTo>
                    <a:pt x="457" y="282"/>
                  </a:lnTo>
                  <a:lnTo>
                    <a:pt x="454" y="282"/>
                  </a:lnTo>
                  <a:lnTo>
                    <a:pt x="451" y="282"/>
                  </a:lnTo>
                  <a:lnTo>
                    <a:pt x="451" y="284"/>
                  </a:lnTo>
                  <a:lnTo>
                    <a:pt x="449" y="282"/>
                  </a:lnTo>
                  <a:lnTo>
                    <a:pt x="449" y="284"/>
                  </a:lnTo>
                  <a:lnTo>
                    <a:pt x="446" y="284"/>
                  </a:lnTo>
                  <a:lnTo>
                    <a:pt x="446" y="282"/>
                  </a:lnTo>
                  <a:lnTo>
                    <a:pt x="446" y="279"/>
                  </a:lnTo>
                  <a:lnTo>
                    <a:pt x="446" y="277"/>
                  </a:lnTo>
                  <a:lnTo>
                    <a:pt x="446" y="274"/>
                  </a:lnTo>
                  <a:lnTo>
                    <a:pt x="446" y="271"/>
                  </a:lnTo>
                  <a:lnTo>
                    <a:pt x="446" y="269"/>
                  </a:lnTo>
                  <a:lnTo>
                    <a:pt x="446" y="266"/>
                  </a:lnTo>
                  <a:lnTo>
                    <a:pt x="446" y="264"/>
                  </a:lnTo>
                  <a:lnTo>
                    <a:pt x="446" y="266"/>
                  </a:lnTo>
                  <a:lnTo>
                    <a:pt x="444" y="266"/>
                  </a:lnTo>
                  <a:lnTo>
                    <a:pt x="444" y="264"/>
                  </a:lnTo>
                  <a:lnTo>
                    <a:pt x="444" y="266"/>
                  </a:lnTo>
                  <a:lnTo>
                    <a:pt x="446" y="266"/>
                  </a:lnTo>
                  <a:lnTo>
                    <a:pt x="446" y="264"/>
                  </a:lnTo>
                  <a:lnTo>
                    <a:pt x="444" y="264"/>
                  </a:lnTo>
                  <a:lnTo>
                    <a:pt x="441" y="264"/>
                  </a:lnTo>
                  <a:lnTo>
                    <a:pt x="441" y="261"/>
                  </a:lnTo>
                  <a:lnTo>
                    <a:pt x="438" y="261"/>
                  </a:lnTo>
                  <a:lnTo>
                    <a:pt x="441" y="261"/>
                  </a:lnTo>
                  <a:lnTo>
                    <a:pt x="438" y="261"/>
                  </a:lnTo>
                  <a:lnTo>
                    <a:pt x="438" y="258"/>
                  </a:lnTo>
                  <a:lnTo>
                    <a:pt x="438" y="256"/>
                  </a:lnTo>
                  <a:lnTo>
                    <a:pt x="438" y="253"/>
                  </a:lnTo>
                  <a:lnTo>
                    <a:pt x="436" y="253"/>
                  </a:lnTo>
                  <a:lnTo>
                    <a:pt x="433" y="253"/>
                  </a:lnTo>
                  <a:lnTo>
                    <a:pt x="431" y="253"/>
                  </a:lnTo>
                  <a:lnTo>
                    <a:pt x="431" y="256"/>
                  </a:lnTo>
                  <a:lnTo>
                    <a:pt x="431" y="253"/>
                  </a:lnTo>
                  <a:lnTo>
                    <a:pt x="431" y="256"/>
                  </a:lnTo>
                  <a:lnTo>
                    <a:pt x="428" y="256"/>
                  </a:lnTo>
                  <a:lnTo>
                    <a:pt x="428" y="253"/>
                  </a:lnTo>
                  <a:lnTo>
                    <a:pt x="428" y="256"/>
                  </a:lnTo>
                  <a:lnTo>
                    <a:pt x="428" y="253"/>
                  </a:lnTo>
                  <a:lnTo>
                    <a:pt x="425" y="253"/>
                  </a:lnTo>
                  <a:lnTo>
                    <a:pt x="423" y="253"/>
                  </a:lnTo>
                  <a:lnTo>
                    <a:pt x="423" y="256"/>
                  </a:lnTo>
                  <a:lnTo>
                    <a:pt x="423" y="253"/>
                  </a:lnTo>
                  <a:lnTo>
                    <a:pt x="423" y="256"/>
                  </a:lnTo>
                  <a:lnTo>
                    <a:pt x="423" y="253"/>
                  </a:lnTo>
                  <a:lnTo>
                    <a:pt x="423" y="256"/>
                  </a:lnTo>
                  <a:lnTo>
                    <a:pt x="420" y="256"/>
                  </a:lnTo>
                  <a:lnTo>
                    <a:pt x="420" y="253"/>
                  </a:lnTo>
                  <a:lnTo>
                    <a:pt x="417" y="253"/>
                  </a:lnTo>
                  <a:lnTo>
                    <a:pt x="417" y="250"/>
                  </a:lnTo>
                  <a:lnTo>
                    <a:pt x="415" y="250"/>
                  </a:lnTo>
                  <a:lnTo>
                    <a:pt x="415" y="248"/>
                  </a:lnTo>
                  <a:lnTo>
                    <a:pt x="412" y="248"/>
                  </a:lnTo>
                  <a:lnTo>
                    <a:pt x="410" y="248"/>
                  </a:lnTo>
                  <a:lnTo>
                    <a:pt x="407" y="248"/>
                  </a:lnTo>
                  <a:lnTo>
                    <a:pt x="404" y="248"/>
                  </a:lnTo>
                  <a:lnTo>
                    <a:pt x="402" y="248"/>
                  </a:lnTo>
                  <a:lnTo>
                    <a:pt x="402" y="245"/>
                  </a:lnTo>
                  <a:lnTo>
                    <a:pt x="399" y="243"/>
                  </a:lnTo>
                  <a:lnTo>
                    <a:pt x="399" y="240"/>
                  </a:lnTo>
                  <a:lnTo>
                    <a:pt x="397" y="240"/>
                  </a:lnTo>
                  <a:lnTo>
                    <a:pt x="397" y="243"/>
                  </a:lnTo>
                  <a:lnTo>
                    <a:pt x="394" y="240"/>
                  </a:lnTo>
                  <a:lnTo>
                    <a:pt x="394" y="237"/>
                  </a:lnTo>
                  <a:lnTo>
                    <a:pt x="391" y="237"/>
                  </a:lnTo>
                  <a:lnTo>
                    <a:pt x="391" y="240"/>
                  </a:lnTo>
                  <a:lnTo>
                    <a:pt x="391" y="237"/>
                  </a:lnTo>
                  <a:lnTo>
                    <a:pt x="391" y="235"/>
                  </a:lnTo>
                  <a:lnTo>
                    <a:pt x="391" y="232"/>
                  </a:lnTo>
                  <a:lnTo>
                    <a:pt x="391" y="230"/>
                  </a:lnTo>
                  <a:lnTo>
                    <a:pt x="394" y="230"/>
                  </a:lnTo>
                  <a:lnTo>
                    <a:pt x="394" y="227"/>
                  </a:lnTo>
                  <a:lnTo>
                    <a:pt x="397" y="227"/>
                  </a:lnTo>
                  <a:lnTo>
                    <a:pt x="399" y="227"/>
                  </a:lnTo>
                  <a:lnTo>
                    <a:pt x="402" y="227"/>
                  </a:lnTo>
                  <a:lnTo>
                    <a:pt x="402" y="224"/>
                  </a:lnTo>
                  <a:lnTo>
                    <a:pt x="402" y="227"/>
                  </a:lnTo>
                  <a:lnTo>
                    <a:pt x="402" y="224"/>
                  </a:lnTo>
                  <a:lnTo>
                    <a:pt x="404" y="224"/>
                  </a:lnTo>
                  <a:lnTo>
                    <a:pt x="404" y="222"/>
                  </a:lnTo>
                  <a:lnTo>
                    <a:pt x="407" y="222"/>
                  </a:lnTo>
                  <a:lnTo>
                    <a:pt x="407" y="219"/>
                  </a:lnTo>
                  <a:lnTo>
                    <a:pt x="407" y="216"/>
                  </a:lnTo>
                  <a:lnTo>
                    <a:pt x="410" y="216"/>
                  </a:lnTo>
                  <a:lnTo>
                    <a:pt x="410" y="214"/>
                  </a:lnTo>
                  <a:lnTo>
                    <a:pt x="410" y="211"/>
                  </a:lnTo>
                  <a:lnTo>
                    <a:pt x="410" y="209"/>
                  </a:lnTo>
                  <a:lnTo>
                    <a:pt x="410" y="206"/>
                  </a:lnTo>
                  <a:lnTo>
                    <a:pt x="412" y="206"/>
                  </a:lnTo>
                  <a:lnTo>
                    <a:pt x="412" y="203"/>
                  </a:lnTo>
                  <a:lnTo>
                    <a:pt x="415" y="203"/>
                  </a:lnTo>
                  <a:lnTo>
                    <a:pt x="415" y="201"/>
                  </a:lnTo>
                  <a:lnTo>
                    <a:pt x="417" y="201"/>
                  </a:lnTo>
                  <a:lnTo>
                    <a:pt x="417" y="198"/>
                  </a:lnTo>
                  <a:lnTo>
                    <a:pt x="420" y="198"/>
                  </a:lnTo>
                  <a:lnTo>
                    <a:pt x="417" y="198"/>
                  </a:lnTo>
                  <a:lnTo>
                    <a:pt x="420" y="198"/>
                  </a:lnTo>
                  <a:lnTo>
                    <a:pt x="420" y="196"/>
                  </a:lnTo>
                  <a:lnTo>
                    <a:pt x="420" y="193"/>
                  </a:lnTo>
                  <a:lnTo>
                    <a:pt x="423" y="193"/>
                  </a:lnTo>
                  <a:lnTo>
                    <a:pt x="420" y="190"/>
                  </a:lnTo>
                  <a:lnTo>
                    <a:pt x="423" y="190"/>
                  </a:lnTo>
                  <a:lnTo>
                    <a:pt x="423" y="188"/>
                  </a:lnTo>
                  <a:lnTo>
                    <a:pt x="423" y="185"/>
                  </a:lnTo>
                  <a:lnTo>
                    <a:pt x="420" y="183"/>
                  </a:lnTo>
                  <a:lnTo>
                    <a:pt x="420" y="180"/>
                  </a:lnTo>
                  <a:lnTo>
                    <a:pt x="417" y="180"/>
                  </a:lnTo>
                  <a:lnTo>
                    <a:pt x="417" y="177"/>
                  </a:lnTo>
                  <a:lnTo>
                    <a:pt x="415" y="175"/>
                  </a:lnTo>
                  <a:lnTo>
                    <a:pt x="415" y="172"/>
                  </a:lnTo>
                  <a:lnTo>
                    <a:pt x="412" y="172"/>
                  </a:lnTo>
                  <a:lnTo>
                    <a:pt x="412" y="169"/>
                  </a:lnTo>
                  <a:lnTo>
                    <a:pt x="412" y="167"/>
                  </a:lnTo>
                  <a:lnTo>
                    <a:pt x="410" y="167"/>
                  </a:lnTo>
                  <a:lnTo>
                    <a:pt x="410" y="169"/>
                  </a:lnTo>
                  <a:lnTo>
                    <a:pt x="407" y="169"/>
                  </a:lnTo>
                  <a:lnTo>
                    <a:pt x="407" y="167"/>
                  </a:lnTo>
                  <a:lnTo>
                    <a:pt x="404" y="167"/>
                  </a:lnTo>
                  <a:lnTo>
                    <a:pt x="407" y="167"/>
                  </a:lnTo>
                  <a:lnTo>
                    <a:pt x="404" y="167"/>
                  </a:lnTo>
                  <a:lnTo>
                    <a:pt x="404" y="164"/>
                  </a:lnTo>
                  <a:lnTo>
                    <a:pt x="402" y="164"/>
                  </a:lnTo>
                  <a:lnTo>
                    <a:pt x="402" y="162"/>
                  </a:lnTo>
                  <a:lnTo>
                    <a:pt x="399" y="162"/>
                  </a:lnTo>
                  <a:lnTo>
                    <a:pt x="399" y="159"/>
                  </a:lnTo>
                  <a:lnTo>
                    <a:pt x="399" y="156"/>
                  </a:lnTo>
                  <a:lnTo>
                    <a:pt x="397" y="156"/>
                  </a:lnTo>
                  <a:lnTo>
                    <a:pt x="397" y="154"/>
                  </a:lnTo>
                  <a:lnTo>
                    <a:pt x="394" y="154"/>
                  </a:lnTo>
                  <a:lnTo>
                    <a:pt x="394" y="151"/>
                  </a:lnTo>
                  <a:lnTo>
                    <a:pt x="391" y="151"/>
                  </a:lnTo>
                  <a:lnTo>
                    <a:pt x="391" y="149"/>
                  </a:lnTo>
                  <a:lnTo>
                    <a:pt x="389" y="149"/>
                  </a:lnTo>
                  <a:lnTo>
                    <a:pt x="389" y="146"/>
                  </a:lnTo>
                  <a:lnTo>
                    <a:pt x="386" y="146"/>
                  </a:lnTo>
                  <a:lnTo>
                    <a:pt x="386" y="143"/>
                  </a:lnTo>
                  <a:lnTo>
                    <a:pt x="384" y="143"/>
                  </a:lnTo>
                  <a:lnTo>
                    <a:pt x="381" y="143"/>
                  </a:lnTo>
                  <a:lnTo>
                    <a:pt x="381" y="141"/>
                  </a:lnTo>
                  <a:lnTo>
                    <a:pt x="378" y="141"/>
                  </a:lnTo>
                  <a:lnTo>
                    <a:pt x="381" y="141"/>
                  </a:lnTo>
                  <a:lnTo>
                    <a:pt x="378" y="141"/>
                  </a:lnTo>
                  <a:lnTo>
                    <a:pt x="381" y="141"/>
                  </a:lnTo>
                  <a:lnTo>
                    <a:pt x="378" y="141"/>
                  </a:lnTo>
                  <a:lnTo>
                    <a:pt x="378" y="138"/>
                  </a:lnTo>
                  <a:lnTo>
                    <a:pt x="378" y="141"/>
                  </a:lnTo>
                  <a:lnTo>
                    <a:pt x="376" y="141"/>
                  </a:lnTo>
                  <a:lnTo>
                    <a:pt x="373" y="138"/>
                  </a:lnTo>
                  <a:lnTo>
                    <a:pt x="370" y="138"/>
                  </a:lnTo>
                  <a:lnTo>
                    <a:pt x="368" y="138"/>
                  </a:lnTo>
                  <a:lnTo>
                    <a:pt x="368" y="136"/>
                  </a:lnTo>
                  <a:lnTo>
                    <a:pt x="368" y="133"/>
                  </a:lnTo>
                  <a:lnTo>
                    <a:pt x="370" y="133"/>
                  </a:lnTo>
                  <a:lnTo>
                    <a:pt x="370" y="130"/>
                  </a:lnTo>
                  <a:lnTo>
                    <a:pt x="370" y="128"/>
                  </a:lnTo>
                  <a:lnTo>
                    <a:pt x="373" y="125"/>
                  </a:lnTo>
                  <a:lnTo>
                    <a:pt x="373" y="122"/>
                  </a:lnTo>
                  <a:lnTo>
                    <a:pt x="373" y="120"/>
                  </a:lnTo>
                  <a:lnTo>
                    <a:pt x="376" y="120"/>
                  </a:lnTo>
                  <a:lnTo>
                    <a:pt x="376" y="117"/>
                  </a:lnTo>
                  <a:lnTo>
                    <a:pt x="378" y="117"/>
                  </a:lnTo>
                  <a:lnTo>
                    <a:pt x="376" y="117"/>
                  </a:lnTo>
                  <a:lnTo>
                    <a:pt x="378" y="117"/>
                  </a:lnTo>
                  <a:lnTo>
                    <a:pt x="378" y="115"/>
                  </a:lnTo>
                  <a:lnTo>
                    <a:pt x="376" y="115"/>
                  </a:lnTo>
                  <a:lnTo>
                    <a:pt x="378" y="115"/>
                  </a:lnTo>
                  <a:lnTo>
                    <a:pt x="378" y="112"/>
                  </a:lnTo>
                  <a:lnTo>
                    <a:pt x="378" y="115"/>
                  </a:lnTo>
                  <a:lnTo>
                    <a:pt x="378" y="112"/>
                  </a:lnTo>
                  <a:lnTo>
                    <a:pt x="378" y="109"/>
                  </a:lnTo>
                  <a:lnTo>
                    <a:pt x="381" y="109"/>
                  </a:lnTo>
                  <a:lnTo>
                    <a:pt x="381" y="107"/>
                  </a:lnTo>
                  <a:lnTo>
                    <a:pt x="381" y="104"/>
                  </a:lnTo>
                  <a:lnTo>
                    <a:pt x="381" y="102"/>
                  </a:lnTo>
                  <a:lnTo>
                    <a:pt x="384" y="102"/>
                  </a:lnTo>
                  <a:lnTo>
                    <a:pt x="384" y="99"/>
                  </a:lnTo>
                  <a:lnTo>
                    <a:pt x="381" y="99"/>
                  </a:lnTo>
                  <a:lnTo>
                    <a:pt x="384" y="99"/>
                  </a:lnTo>
                  <a:lnTo>
                    <a:pt x="384" y="96"/>
                  </a:lnTo>
                  <a:lnTo>
                    <a:pt x="381" y="96"/>
                  </a:lnTo>
                  <a:lnTo>
                    <a:pt x="381" y="94"/>
                  </a:lnTo>
                  <a:lnTo>
                    <a:pt x="384" y="94"/>
                  </a:lnTo>
                  <a:lnTo>
                    <a:pt x="384" y="91"/>
                  </a:lnTo>
                  <a:lnTo>
                    <a:pt x="384" y="89"/>
                  </a:lnTo>
                  <a:lnTo>
                    <a:pt x="384" y="86"/>
                  </a:lnTo>
                  <a:lnTo>
                    <a:pt x="386" y="86"/>
                  </a:lnTo>
                  <a:lnTo>
                    <a:pt x="389" y="86"/>
                  </a:lnTo>
                  <a:lnTo>
                    <a:pt x="386" y="86"/>
                  </a:lnTo>
                  <a:lnTo>
                    <a:pt x="386" y="83"/>
                  </a:lnTo>
                  <a:lnTo>
                    <a:pt x="389" y="83"/>
                  </a:lnTo>
                  <a:lnTo>
                    <a:pt x="391" y="81"/>
                  </a:lnTo>
                  <a:lnTo>
                    <a:pt x="394" y="81"/>
                  </a:lnTo>
                  <a:lnTo>
                    <a:pt x="394" y="78"/>
                  </a:lnTo>
                  <a:lnTo>
                    <a:pt x="397" y="78"/>
                  </a:lnTo>
                  <a:lnTo>
                    <a:pt x="397" y="75"/>
                  </a:lnTo>
                  <a:lnTo>
                    <a:pt x="399" y="75"/>
                  </a:lnTo>
                  <a:lnTo>
                    <a:pt x="402" y="75"/>
                  </a:lnTo>
                  <a:lnTo>
                    <a:pt x="404" y="75"/>
                  </a:lnTo>
                  <a:lnTo>
                    <a:pt x="404" y="73"/>
                  </a:lnTo>
                  <a:lnTo>
                    <a:pt x="407" y="73"/>
                  </a:lnTo>
                  <a:lnTo>
                    <a:pt x="407" y="70"/>
                  </a:lnTo>
                  <a:lnTo>
                    <a:pt x="404" y="70"/>
                  </a:lnTo>
                  <a:lnTo>
                    <a:pt x="404" y="68"/>
                  </a:lnTo>
                  <a:lnTo>
                    <a:pt x="404" y="65"/>
                  </a:lnTo>
                  <a:lnTo>
                    <a:pt x="402" y="65"/>
                  </a:lnTo>
                  <a:lnTo>
                    <a:pt x="404" y="65"/>
                  </a:lnTo>
                  <a:lnTo>
                    <a:pt x="402" y="62"/>
                  </a:lnTo>
                  <a:lnTo>
                    <a:pt x="402" y="60"/>
                  </a:lnTo>
                  <a:lnTo>
                    <a:pt x="402" y="57"/>
                  </a:lnTo>
                  <a:lnTo>
                    <a:pt x="404" y="57"/>
                  </a:lnTo>
                  <a:lnTo>
                    <a:pt x="404" y="55"/>
                  </a:lnTo>
                  <a:lnTo>
                    <a:pt x="404" y="52"/>
                  </a:lnTo>
                  <a:lnTo>
                    <a:pt x="404" y="49"/>
                  </a:lnTo>
                  <a:lnTo>
                    <a:pt x="407" y="49"/>
                  </a:lnTo>
                  <a:lnTo>
                    <a:pt x="407" y="47"/>
                  </a:lnTo>
                  <a:lnTo>
                    <a:pt x="407" y="44"/>
                  </a:lnTo>
                  <a:lnTo>
                    <a:pt x="410" y="44"/>
                  </a:lnTo>
                  <a:lnTo>
                    <a:pt x="407" y="44"/>
                  </a:lnTo>
                  <a:lnTo>
                    <a:pt x="407" y="41"/>
                  </a:lnTo>
                  <a:lnTo>
                    <a:pt x="404" y="41"/>
                  </a:lnTo>
                  <a:lnTo>
                    <a:pt x="402" y="41"/>
                  </a:lnTo>
                  <a:lnTo>
                    <a:pt x="399" y="41"/>
                  </a:lnTo>
                  <a:lnTo>
                    <a:pt x="397" y="41"/>
                  </a:lnTo>
                  <a:lnTo>
                    <a:pt x="397" y="39"/>
                  </a:lnTo>
                  <a:lnTo>
                    <a:pt x="394" y="36"/>
                  </a:lnTo>
                  <a:lnTo>
                    <a:pt x="394" y="34"/>
                  </a:lnTo>
                  <a:lnTo>
                    <a:pt x="394" y="31"/>
                  </a:lnTo>
                  <a:lnTo>
                    <a:pt x="391" y="31"/>
                  </a:lnTo>
                  <a:lnTo>
                    <a:pt x="391" y="28"/>
                  </a:lnTo>
                  <a:lnTo>
                    <a:pt x="389" y="26"/>
                  </a:lnTo>
                  <a:lnTo>
                    <a:pt x="386" y="26"/>
                  </a:lnTo>
                  <a:lnTo>
                    <a:pt x="386" y="28"/>
                  </a:lnTo>
                  <a:lnTo>
                    <a:pt x="386" y="31"/>
                  </a:lnTo>
                  <a:lnTo>
                    <a:pt x="389" y="34"/>
                  </a:lnTo>
                  <a:lnTo>
                    <a:pt x="386" y="34"/>
                  </a:lnTo>
                  <a:lnTo>
                    <a:pt x="386" y="36"/>
                  </a:lnTo>
                  <a:lnTo>
                    <a:pt x="386" y="39"/>
                  </a:lnTo>
                  <a:lnTo>
                    <a:pt x="384" y="39"/>
                  </a:lnTo>
                  <a:lnTo>
                    <a:pt x="384" y="41"/>
                  </a:lnTo>
                  <a:lnTo>
                    <a:pt x="386" y="41"/>
                  </a:lnTo>
                  <a:lnTo>
                    <a:pt x="389" y="41"/>
                  </a:lnTo>
                  <a:lnTo>
                    <a:pt x="391" y="44"/>
                  </a:lnTo>
                  <a:lnTo>
                    <a:pt x="394" y="47"/>
                  </a:lnTo>
                  <a:lnTo>
                    <a:pt x="397" y="47"/>
                  </a:lnTo>
                  <a:lnTo>
                    <a:pt x="397" y="49"/>
                  </a:lnTo>
                  <a:lnTo>
                    <a:pt x="399" y="49"/>
                  </a:lnTo>
                  <a:lnTo>
                    <a:pt x="399" y="52"/>
                  </a:lnTo>
                  <a:lnTo>
                    <a:pt x="402" y="52"/>
                  </a:lnTo>
                  <a:lnTo>
                    <a:pt x="402" y="55"/>
                  </a:lnTo>
                  <a:lnTo>
                    <a:pt x="399" y="55"/>
                  </a:lnTo>
                  <a:lnTo>
                    <a:pt x="397" y="55"/>
                  </a:lnTo>
                  <a:lnTo>
                    <a:pt x="394" y="55"/>
                  </a:lnTo>
                  <a:lnTo>
                    <a:pt x="394" y="52"/>
                  </a:lnTo>
                  <a:lnTo>
                    <a:pt x="391" y="52"/>
                  </a:lnTo>
                  <a:lnTo>
                    <a:pt x="391" y="49"/>
                  </a:lnTo>
                  <a:lnTo>
                    <a:pt x="389" y="49"/>
                  </a:lnTo>
                  <a:lnTo>
                    <a:pt x="386" y="47"/>
                  </a:lnTo>
                  <a:lnTo>
                    <a:pt x="384" y="47"/>
                  </a:lnTo>
                  <a:lnTo>
                    <a:pt x="384" y="44"/>
                  </a:lnTo>
                  <a:lnTo>
                    <a:pt x="381" y="44"/>
                  </a:lnTo>
                  <a:lnTo>
                    <a:pt x="378" y="41"/>
                  </a:lnTo>
                  <a:lnTo>
                    <a:pt x="373" y="39"/>
                  </a:lnTo>
                  <a:lnTo>
                    <a:pt x="370" y="39"/>
                  </a:lnTo>
                  <a:lnTo>
                    <a:pt x="368" y="36"/>
                  </a:lnTo>
                  <a:lnTo>
                    <a:pt x="365" y="36"/>
                  </a:lnTo>
                  <a:lnTo>
                    <a:pt x="363" y="34"/>
                  </a:lnTo>
                  <a:lnTo>
                    <a:pt x="357" y="34"/>
                  </a:lnTo>
                  <a:lnTo>
                    <a:pt x="355" y="34"/>
                  </a:lnTo>
                  <a:lnTo>
                    <a:pt x="355" y="31"/>
                  </a:lnTo>
                  <a:lnTo>
                    <a:pt x="352" y="31"/>
                  </a:lnTo>
                  <a:lnTo>
                    <a:pt x="350" y="31"/>
                  </a:lnTo>
                  <a:lnTo>
                    <a:pt x="347" y="28"/>
                  </a:lnTo>
                  <a:lnTo>
                    <a:pt x="344" y="28"/>
                  </a:lnTo>
                  <a:lnTo>
                    <a:pt x="342" y="28"/>
                  </a:lnTo>
                  <a:lnTo>
                    <a:pt x="339" y="28"/>
                  </a:lnTo>
                  <a:lnTo>
                    <a:pt x="337" y="26"/>
                  </a:lnTo>
                  <a:lnTo>
                    <a:pt x="334" y="26"/>
                  </a:lnTo>
                  <a:lnTo>
                    <a:pt x="334" y="23"/>
                  </a:lnTo>
                  <a:lnTo>
                    <a:pt x="334" y="26"/>
                  </a:lnTo>
                  <a:lnTo>
                    <a:pt x="331" y="26"/>
                  </a:lnTo>
                  <a:lnTo>
                    <a:pt x="329" y="26"/>
                  </a:lnTo>
                  <a:lnTo>
                    <a:pt x="326" y="26"/>
                  </a:lnTo>
                  <a:lnTo>
                    <a:pt x="326" y="28"/>
                  </a:lnTo>
                  <a:lnTo>
                    <a:pt x="323" y="31"/>
                  </a:lnTo>
                  <a:lnTo>
                    <a:pt x="321" y="31"/>
                  </a:lnTo>
                  <a:lnTo>
                    <a:pt x="321" y="34"/>
                  </a:lnTo>
                  <a:lnTo>
                    <a:pt x="318" y="34"/>
                  </a:lnTo>
                  <a:lnTo>
                    <a:pt x="318" y="36"/>
                  </a:lnTo>
                  <a:lnTo>
                    <a:pt x="316" y="36"/>
                  </a:lnTo>
                  <a:lnTo>
                    <a:pt x="316" y="34"/>
                  </a:lnTo>
                  <a:lnTo>
                    <a:pt x="313" y="34"/>
                  </a:lnTo>
                  <a:lnTo>
                    <a:pt x="310" y="34"/>
                  </a:lnTo>
                  <a:lnTo>
                    <a:pt x="308" y="34"/>
                  </a:lnTo>
                  <a:lnTo>
                    <a:pt x="308" y="36"/>
                  </a:lnTo>
                  <a:lnTo>
                    <a:pt x="305" y="36"/>
                  </a:lnTo>
                  <a:lnTo>
                    <a:pt x="305" y="39"/>
                  </a:lnTo>
                  <a:lnTo>
                    <a:pt x="303" y="39"/>
                  </a:lnTo>
                  <a:lnTo>
                    <a:pt x="303" y="41"/>
                  </a:lnTo>
                  <a:lnTo>
                    <a:pt x="300" y="41"/>
                  </a:lnTo>
                  <a:lnTo>
                    <a:pt x="297" y="44"/>
                  </a:lnTo>
                  <a:lnTo>
                    <a:pt x="295" y="47"/>
                  </a:lnTo>
                  <a:lnTo>
                    <a:pt x="292" y="47"/>
                  </a:lnTo>
                  <a:lnTo>
                    <a:pt x="292" y="49"/>
                  </a:lnTo>
                  <a:lnTo>
                    <a:pt x="292" y="52"/>
                  </a:lnTo>
                  <a:lnTo>
                    <a:pt x="290" y="52"/>
                  </a:lnTo>
                  <a:lnTo>
                    <a:pt x="287" y="52"/>
                  </a:lnTo>
                  <a:lnTo>
                    <a:pt x="290" y="52"/>
                  </a:lnTo>
                  <a:lnTo>
                    <a:pt x="290" y="55"/>
                  </a:lnTo>
                  <a:lnTo>
                    <a:pt x="287" y="55"/>
                  </a:lnTo>
                  <a:lnTo>
                    <a:pt x="284" y="55"/>
                  </a:lnTo>
                  <a:lnTo>
                    <a:pt x="284" y="52"/>
                  </a:lnTo>
                  <a:lnTo>
                    <a:pt x="284" y="55"/>
                  </a:lnTo>
                  <a:lnTo>
                    <a:pt x="287" y="55"/>
                  </a:lnTo>
                  <a:lnTo>
                    <a:pt x="284" y="55"/>
                  </a:lnTo>
                  <a:lnTo>
                    <a:pt x="284" y="57"/>
                  </a:lnTo>
                  <a:lnTo>
                    <a:pt x="282" y="57"/>
                  </a:lnTo>
                  <a:lnTo>
                    <a:pt x="279" y="60"/>
                  </a:lnTo>
                  <a:lnTo>
                    <a:pt x="277" y="60"/>
                  </a:lnTo>
                  <a:lnTo>
                    <a:pt x="274" y="62"/>
                  </a:lnTo>
                  <a:lnTo>
                    <a:pt x="271" y="62"/>
                  </a:lnTo>
                  <a:lnTo>
                    <a:pt x="269" y="62"/>
                  </a:lnTo>
                  <a:lnTo>
                    <a:pt x="266" y="62"/>
                  </a:lnTo>
                  <a:lnTo>
                    <a:pt x="263" y="62"/>
                  </a:lnTo>
                  <a:lnTo>
                    <a:pt x="261" y="62"/>
                  </a:lnTo>
                  <a:lnTo>
                    <a:pt x="258" y="65"/>
                  </a:lnTo>
                  <a:lnTo>
                    <a:pt x="256" y="65"/>
                  </a:lnTo>
                  <a:lnTo>
                    <a:pt x="253" y="65"/>
                  </a:lnTo>
                  <a:lnTo>
                    <a:pt x="253" y="68"/>
                  </a:lnTo>
                  <a:lnTo>
                    <a:pt x="250" y="68"/>
                  </a:lnTo>
                  <a:lnTo>
                    <a:pt x="250" y="70"/>
                  </a:lnTo>
                  <a:lnTo>
                    <a:pt x="248" y="70"/>
                  </a:lnTo>
                  <a:lnTo>
                    <a:pt x="245" y="68"/>
                  </a:lnTo>
                  <a:lnTo>
                    <a:pt x="245" y="70"/>
                  </a:lnTo>
                  <a:lnTo>
                    <a:pt x="243" y="70"/>
                  </a:lnTo>
                  <a:lnTo>
                    <a:pt x="240" y="70"/>
                  </a:lnTo>
                  <a:lnTo>
                    <a:pt x="240" y="73"/>
                  </a:lnTo>
                  <a:lnTo>
                    <a:pt x="240" y="75"/>
                  </a:lnTo>
                  <a:lnTo>
                    <a:pt x="243" y="75"/>
                  </a:lnTo>
                  <a:lnTo>
                    <a:pt x="240" y="75"/>
                  </a:lnTo>
                  <a:lnTo>
                    <a:pt x="240" y="78"/>
                  </a:lnTo>
                  <a:lnTo>
                    <a:pt x="240" y="81"/>
                  </a:lnTo>
                  <a:lnTo>
                    <a:pt x="240" y="83"/>
                  </a:lnTo>
                  <a:lnTo>
                    <a:pt x="243" y="83"/>
                  </a:lnTo>
                  <a:lnTo>
                    <a:pt x="240" y="83"/>
                  </a:lnTo>
                  <a:lnTo>
                    <a:pt x="240" y="86"/>
                  </a:lnTo>
                  <a:lnTo>
                    <a:pt x="240" y="89"/>
                  </a:lnTo>
                  <a:lnTo>
                    <a:pt x="240" y="91"/>
                  </a:lnTo>
                  <a:lnTo>
                    <a:pt x="240" y="94"/>
                  </a:lnTo>
                  <a:lnTo>
                    <a:pt x="237" y="94"/>
                  </a:lnTo>
                  <a:lnTo>
                    <a:pt x="235" y="94"/>
                  </a:lnTo>
                  <a:lnTo>
                    <a:pt x="235" y="91"/>
                  </a:lnTo>
                  <a:lnTo>
                    <a:pt x="232" y="91"/>
                  </a:lnTo>
                  <a:lnTo>
                    <a:pt x="230" y="91"/>
                  </a:lnTo>
                  <a:lnTo>
                    <a:pt x="230" y="94"/>
                  </a:lnTo>
                  <a:lnTo>
                    <a:pt x="227" y="94"/>
                  </a:lnTo>
                  <a:lnTo>
                    <a:pt x="224" y="94"/>
                  </a:lnTo>
                  <a:lnTo>
                    <a:pt x="224" y="91"/>
                  </a:lnTo>
                  <a:lnTo>
                    <a:pt x="222" y="91"/>
                  </a:lnTo>
                  <a:lnTo>
                    <a:pt x="222" y="94"/>
                  </a:lnTo>
                  <a:lnTo>
                    <a:pt x="219" y="94"/>
                  </a:lnTo>
                  <a:lnTo>
                    <a:pt x="216" y="94"/>
                  </a:lnTo>
                  <a:lnTo>
                    <a:pt x="216" y="96"/>
                  </a:lnTo>
                  <a:lnTo>
                    <a:pt x="214" y="96"/>
                  </a:lnTo>
                  <a:lnTo>
                    <a:pt x="211" y="96"/>
                  </a:lnTo>
                  <a:lnTo>
                    <a:pt x="211" y="99"/>
                  </a:lnTo>
                  <a:lnTo>
                    <a:pt x="209" y="99"/>
                  </a:lnTo>
                  <a:lnTo>
                    <a:pt x="206" y="102"/>
                  </a:lnTo>
                  <a:lnTo>
                    <a:pt x="209" y="102"/>
                  </a:lnTo>
                  <a:lnTo>
                    <a:pt x="209" y="104"/>
                  </a:lnTo>
                  <a:lnTo>
                    <a:pt x="206" y="104"/>
                  </a:lnTo>
                  <a:lnTo>
                    <a:pt x="203" y="104"/>
                  </a:lnTo>
                  <a:lnTo>
                    <a:pt x="203" y="107"/>
                  </a:lnTo>
                  <a:lnTo>
                    <a:pt x="201" y="107"/>
                  </a:lnTo>
                  <a:lnTo>
                    <a:pt x="201" y="104"/>
                  </a:lnTo>
                  <a:lnTo>
                    <a:pt x="198" y="104"/>
                  </a:lnTo>
                  <a:lnTo>
                    <a:pt x="198" y="107"/>
                  </a:lnTo>
                  <a:lnTo>
                    <a:pt x="196" y="107"/>
                  </a:lnTo>
                  <a:lnTo>
                    <a:pt x="196" y="104"/>
                  </a:lnTo>
                  <a:lnTo>
                    <a:pt x="196" y="107"/>
                  </a:lnTo>
                  <a:lnTo>
                    <a:pt x="196" y="104"/>
                  </a:lnTo>
                  <a:lnTo>
                    <a:pt x="196" y="102"/>
                  </a:lnTo>
                  <a:lnTo>
                    <a:pt x="193" y="102"/>
                  </a:lnTo>
                  <a:lnTo>
                    <a:pt x="193" y="99"/>
                  </a:lnTo>
                  <a:lnTo>
                    <a:pt x="193" y="102"/>
                  </a:lnTo>
                  <a:lnTo>
                    <a:pt x="193" y="99"/>
                  </a:lnTo>
                  <a:lnTo>
                    <a:pt x="196" y="99"/>
                  </a:lnTo>
                  <a:lnTo>
                    <a:pt x="198" y="99"/>
                  </a:lnTo>
                  <a:lnTo>
                    <a:pt x="198" y="96"/>
                  </a:lnTo>
                  <a:lnTo>
                    <a:pt x="198" y="94"/>
                  </a:lnTo>
                  <a:lnTo>
                    <a:pt x="196" y="94"/>
                  </a:lnTo>
                  <a:lnTo>
                    <a:pt x="196" y="91"/>
                  </a:lnTo>
                  <a:lnTo>
                    <a:pt x="193" y="91"/>
                  </a:lnTo>
                  <a:lnTo>
                    <a:pt x="193" y="89"/>
                  </a:lnTo>
                  <a:lnTo>
                    <a:pt x="190" y="89"/>
                  </a:lnTo>
                  <a:lnTo>
                    <a:pt x="188" y="89"/>
                  </a:lnTo>
                  <a:lnTo>
                    <a:pt x="188" y="86"/>
                  </a:lnTo>
                  <a:lnTo>
                    <a:pt x="185" y="86"/>
                  </a:lnTo>
                  <a:lnTo>
                    <a:pt x="183" y="86"/>
                  </a:lnTo>
                  <a:lnTo>
                    <a:pt x="180" y="86"/>
                  </a:lnTo>
                  <a:lnTo>
                    <a:pt x="177" y="86"/>
                  </a:lnTo>
                  <a:lnTo>
                    <a:pt x="175" y="86"/>
                  </a:lnTo>
                  <a:lnTo>
                    <a:pt x="175" y="83"/>
                  </a:lnTo>
                  <a:lnTo>
                    <a:pt x="172" y="83"/>
                  </a:lnTo>
                  <a:lnTo>
                    <a:pt x="169" y="83"/>
                  </a:lnTo>
                  <a:lnTo>
                    <a:pt x="167" y="83"/>
                  </a:lnTo>
                  <a:lnTo>
                    <a:pt x="164" y="83"/>
                  </a:lnTo>
                  <a:lnTo>
                    <a:pt x="162" y="83"/>
                  </a:lnTo>
                  <a:lnTo>
                    <a:pt x="162" y="86"/>
                  </a:lnTo>
                  <a:lnTo>
                    <a:pt x="159" y="86"/>
                  </a:lnTo>
                  <a:lnTo>
                    <a:pt x="156" y="86"/>
                  </a:lnTo>
                  <a:lnTo>
                    <a:pt x="154" y="86"/>
                  </a:lnTo>
                  <a:lnTo>
                    <a:pt x="154" y="83"/>
                  </a:lnTo>
                  <a:lnTo>
                    <a:pt x="151" y="83"/>
                  </a:lnTo>
                  <a:lnTo>
                    <a:pt x="149" y="83"/>
                  </a:lnTo>
                  <a:lnTo>
                    <a:pt x="146" y="83"/>
                  </a:lnTo>
                  <a:lnTo>
                    <a:pt x="146" y="86"/>
                  </a:lnTo>
                  <a:lnTo>
                    <a:pt x="143" y="86"/>
                  </a:lnTo>
                  <a:lnTo>
                    <a:pt x="141" y="86"/>
                  </a:lnTo>
                  <a:lnTo>
                    <a:pt x="138" y="86"/>
                  </a:lnTo>
                  <a:lnTo>
                    <a:pt x="136" y="86"/>
                  </a:lnTo>
                  <a:lnTo>
                    <a:pt x="136" y="89"/>
                  </a:lnTo>
                  <a:lnTo>
                    <a:pt x="133" y="89"/>
                  </a:lnTo>
                  <a:lnTo>
                    <a:pt x="130" y="89"/>
                  </a:lnTo>
                  <a:lnTo>
                    <a:pt x="128" y="89"/>
                  </a:lnTo>
                  <a:lnTo>
                    <a:pt x="125" y="89"/>
                  </a:lnTo>
                  <a:lnTo>
                    <a:pt x="125" y="91"/>
                  </a:lnTo>
                  <a:lnTo>
                    <a:pt x="122" y="91"/>
                  </a:lnTo>
                  <a:lnTo>
                    <a:pt x="120" y="91"/>
                  </a:lnTo>
                  <a:lnTo>
                    <a:pt x="117" y="91"/>
                  </a:lnTo>
                  <a:lnTo>
                    <a:pt x="120" y="91"/>
                  </a:lnTo>
                  <a:lnTo>
                    <a:pt x="120" y="94"/>
                  </a:lnTo>
                  <a:lnTo>
                    <a:pt x="117" y="94"/>
                  </a:lnTo>
                  <a:lnTo>
                    <a:pt x="115" y="94"/>
                  </a:lnTo>
                  <a:lnTo>
                    <a:pt x="112" y="94"/>
                  </a:lnTo>
                  <a:lnTo>
                    <a:pt x="112" y="96"/>
                  </a:lnTo>
                  <a:lnTo>
                    <a:pt x="109" y="96"/>
                  </a:lnTo>
                  <a:lnTo>
                    <a:pt x="107" y="96"/>
                  </a:lnTo>
                  <a:lnTo>
                    <a:pt x="104" y="96"/>
                  </a:lnTo>
                  <a:lnTo>
                    <a:pt x="104" y="99"/>
                  </a:lnTo>
                  <a:lnTo>
                    <a:pt x="102" y="99"/>
                  </a:lnTo>
                  <a:lnTo>
                    <a:pt x="99" y="99"/>
                  </a:lnTo>
                  <a:lnTo>
                    <a:pt x="96" y="99"/>
                  </a:lnTo>
                  <a:lnTo>
                    <a:pt x="96" y="102"/>
                  </a:lnTo>
                  <a:lnTo>
                    <a:pt x="94" y="102"/>
                  </a:lnTo>
                  <a:lnTo>
                    <a:pt x="91" y="102"/>
                  </a:lnTo>
                  <a:lnTo>
                    <a:pt x="91" y="104"/>
                  </a:lnTo>
                  <a:lnTo>
                    <a:pt x="89" y="104"/>
                  </a:lnTo>
                  <a:lnTo>
                    <a:pt x="86" y="104"/>
                  </a:lnTo>
                  <a:lnTo>
                    <a:pt x="86" y="107"/>
                  </a:lnTo>
                  <a:lnTo>
                    <a:pt x="83" y="107"/>
                  </a:lnTo>
                  <a:lnTo>
                    <a:pt x="81" y="107"/>
                  </a:lnTo>
                  <a:lnTo>
                    <a:pt x="81" y="109"/>
                  </a:lnTo>
                  <a:lnTo>
                    <a:pt x="78" y="109"/>
                  </a:lnTo>
                  <a:lnTo>
                    <a:pt x="76" y="109"/>
                  </a:lnTo>
                  <a:lnTo>
                    <a:pt x="76" y="112"/>
                  </a:lnTo>
                  <a:lnTo>
                    <a:pt x="73" y="112"/>
                  </a:lnTo>
                  <a:lnTo>
                    <a:pt x="70" y="112"/>
                  </a:lnTo>
                  <a:lnTo>
                    <a:pt x="70" y="115"/>
                  </a:lnTo>
                  <a:lnTo>
                    <a:pt x="68" y="115"/>
                  </a:lnTo>
                  <a:lnTo>
                    <a:pt x="65" y="115"/>
                  </a:lnTo>
                  <a:lnTo>
                    <a:pt x="65" y="117"/>
                  </a:lnTo>
                  <a:lnTo>
                    <a:pt x="62" y="117"/>
                  </a:lnTo>
                  <a:lnTo>
                    <a:pt x="62" y="120"/>
                  </a:lnTo>
                  <a:lnTo>
                    <a:pt x="60" y="120"/>
                  </a:lnTo>
                  <a:lnTo>
                    <a:pt x="57" y="120"/>
                  </a:lnTo>
                  <a:lnTo>
                    <a:pt x="57" y="122"/>
                  </a:lnTo>
                  <a:lnTo>
                    <a:pt x="55" y="122"/>
                  </a:lnTo>
                  <a:lnTo>
                    <a:pt x="52" y="122"/>
                  </a:lnTo>
                  <a:lnTo>
                    <a:pt x="52" y="125"/>
                  </a:lnTo>
                  <a:lnTo>
                    <a:pt x="49" y="125"/>
                  </a:lnTo>
                  <a:lnTo>
                    <a:pt x="49" y="128"/>
                  </a:lnTo>
                  <a:lnTo>
                    <a:pt x="49" y="130"/>
                  </a:lnTo>
                  <a:lnTo>
                    <a:pt x="49" y="133"/>
                  </a:lnTo>
                  <a:lnTo>
                    <a:pt x="47" y="133"/>
                  </a:lnTo>
                  <a:lnTo>
                    <a:pt x="47" y="130"/>
                  </a:lnTo>
                  <a:lnTo>
                    <a:pt x="44" y="130"/>
                  </a:lnTo>
                  <a:lnTo>
                    <a:pt x="44" y="133"/>
                  </a:lnTo>
                  <a:lnTo>
                    <a:pt x="42" y="133"/>
                  </a:lnTo>
                  <a:lnTo>
                    <a:pt x="39" y="133"/>
                  </a:lnTo>
                  <a:lnTo>
                    <a:pt x="39" y="130"/>
                  </a:lnTo>
                  <a:lnTo>
                    <a:pt x="36" y="130"/>
                  </a:lnTo>
                  <a:lnTo>
                    <a:pt x="36" y="133"/>
                  </a:lnTo>
                  <a:lnTo>
                    <a:pt x="34" y="133"/>
                  </a:lnTo>
                  <a:lnTo>
                    <a:pt x="31" y="133"/>
                  </a:lnTo>
                  <a:lnTo>
                    <a:pt x="29" y="133"/>
                  </a:lnTo>
                  <a:lnTo>
                    <a:pt x="26" y="133"/>
                  </a:lnTo>
                  <a:lnTo>
                    <a:pt x="23" y="133"/>
                  </a:lnTo>
                  <a:lnTo>
                    <a:pt x="21" y="133"/>
                  </a:lnTo>
                  <a:lnTo>
                    <a:pt x="18" y="136"/>
                  </a:lnTo>
                  <a:lnTo>
                    <a:pt x="15" y="136"/>
                  </a:lnTo>
                  <a:lnTo>
                    <a:pt x="13" y="136"/>
                  </a:lnTo>
                  <a:lnTo>
                    <a:pt x="13" y="138"/>
                  </a:lnTo>
                  <a:lnTo>
                    <a:pt x="10" y="138"/>
                  </a:lnTo>
                  <a:lnTo>
                    <a:pt x="10" y="141"/>
                  </a:lnTo>
                  <a:lnTo>
                    <a:pt x="8" y="141"/>
                  </a:lnTo>
                  <a:lnTo>
                    <a:pt x="8" y="143"/>
                  </a:lnTo>
                  <a:lnTo>
                    <a:pt x="5" y="143"/>
                  </a:lnTo>
                  <a:lnTo>
                    <a:pt x="2" y="143"/>
                  </a:lnTo>
                  <a:lnTo>
                    <a:pt x="0" y="143"/>
                  </a:lnTo>
                  <a:lnTo>
                    <a:pt x="0" y="146"/>
                  </a:lnTo>
                </a:path>
              </a:pathLst>
            </a:custGeom>
            <a:noFill/>
            <a:ln w="4763">
              <a:solidFill>
                <a:srgbClr val="6E6E6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800" kern="1200">
                <a:solidFill>
                  <a:prstClr val="black"/>
                </a:solidFill>
                <a:latin typeface="Century Gothic"/>
                <a:ea typeface="+mn-ea"/>
                <a:cs typeface="+mn-cs"/>
              </a:endParaRPr>
            </a:p>
          </p:txBody>
        </p:sp>
        <p:sp>
          <p:nvSpPr>
            <p:cNvPr id="317" name="Freeform 107"/>
            <p:cNvSpPr>
              <a:spLocks/>
            </p:cNvSpPr>
            <p:nvPr/>
          </p:nvSpPr>
          <p:spPr bwMode="auto">
            <a:xfrm>
              <a:off x="1512888" y="5213350"/>
              <a:ext cx="1114425" cy="442913"/>
            </a:xfrm>
            <a:custGeom>
              <a:avLst/>
              <a:gdLst>
                <a:gd name="T0" fmla="*/ 699 w 702"/>
                <a:gd name="T1" fmla="*/ 13 h 279"/>
                <a:gd name="T2" fmla="*/ 676 w 702"/>
                <a:gd name="T3" fmla="*/ 18 h 279"/>
                <a:gd name="T4" fmla="*/ 647 w 702"/>
                <a:gd name="T5" fmla="*/ 26 h 279"/>
                <a:gd name="T6" fmla="*/ 626 w 702"/>
                <a:gd name="T7" fmla="*/ 10 h 279"/>
                <a:gd name="T8" fmla="*/ 605 w 702"/>
                <a:gd name="T9" fmla="*/ 23 h 279"/>
                <a:gd name="T10" fmla="*/ 592 w 702"/>
                <a:gd name="T11" fmla="*/ 52 h 279"/>
                <a:gd name="T12" fmla="*/ 569 w 702"/>
                <a:gd name="T13" fmla="*/ 63 h 279"/>
                <a:gd name="T14" fmla="*/ 569 w 702"/>
                <a:gd name="T15" fmla="*/ 81 h 279"/>
                <a:gd name="T16" fmla="*/ 566 w 702"/>
                <a:gd name="T17" fmla="*/ 84 h 279"/>
                <a:gd name="T18" fmla="*/ 600 w 702"/>
                <a:gd name="T19" fmla="*/ 91 h 279"/>
                <a:gd name="T20" fmla="*/ 618 w 702"/>
                <a:gd name="T21" fmla="*/ 86 h 279"/>
                <a:gd name="T22" fmla="*/ 647 w 702"/>
                <a:gd name="T23" fmla="*/ 81 h 279"/>
                <a:gd name="T24" fmla="*/ 668 w 702"/>
                <a:gd name="T25" fmla="*/ 94 h 279"/>
                <a:gd name="T26" fmla="*/ 673 w 702"/>
                <a:gd name="T27" fmla="*/ 118 h 279"/>
                <a:gd name="T28" fmla="*/ 668 w 702"/>
                <a:gd name="T29" fmla="*/ 131 h 279"/>
                <a:gd name="T30" fmla="*/ 670 w 702"/>
                <a:gd name="T31" fmla="*/ 157 h 279"/>
                <a:gd name="T32" fmla="*/ 644 w 702"/>
                <a:gd name="T33" fmla="*/ 165 h 279"/>
                <a:gd name="T34" fmla="*/ 621 w 702"/>
                <a:gd name="T35" fmla="*/ 170 h 279"/>
                <a:gd name="T36" fmla="*/ 608 w 702"/>
                <a:gd name="T37" fmla="*/ 183 h 279"/>
                <a:gd name="T38" fmla="*/ 590 w 702"/>
                <a:gd name="T39" fmla="*/ 178 h 279"/>
                <a:gd name="T40" fmla="*/ 574 w 702"/>
                <a:gd name="T41" fmla="*/ 170 h 279"/>
                <a:gd name="T42" fmla="*/ 558 w 702"/>
                <a:gd name="T43" fmla="*/ 146 h 279"/>
                <a:gd name="T44" fmla="*/ 532 w 702"/>
                <a:gd name="T45" fmla="*/ 149 h 279"/>
                <a:gd name="T46" fmla="*/ 524 w 702"/>
                <a:gd name="T47" fmla="*/ 180 h 279"/>
                <a:gd name="T48" fmla="*/ 506 w 702"/>
                <a:gd name="T49" fmla="*/ 185 h 279"/>
                <a:gd name="T50" fmla="*/ 483 w 702"/>
                <a:gd name="T51" fmla="*/ 178 h 279"/>
                <a:gd name="T52" fmla="*/ 472 w 702"/>
                <a:gd name="T53" fmla="*/ 167 h 279"/>
                <a:gd name="T54" fmla="*/ 449 w 702"/>
                <a:gd name="T55" fmla="*/ 144 h 279"/>
                <a:gd name="T56" fmla="*/ 436 w 702"/>
                <a:gd name="T57" fmla="*/ 133 h 279"/>
                <a:gd name="T58" fmla="*/ 415 w 702"/>
                <a:gd name="T59" fmla="*/ 125 h 279"/>
                <a:gd name="T60" fmla="*/ 396 w 702"/>
                <a:gd name="T61" fmla="*/ 110 h 279"/>
                <a:gd name="T62" fmla="*/ 394 w 702"/>
                <a:gd name="T63" fmla="*/ 89 h 279"/>
                <a:gd name="T64" fmla="*/ 394 w 702"/>
                <a:gd name="T65" fmla="*/ 70 h 279"/>
                <a:gd name="T66" fmla="*/ 386 w 702"/>
                <a:gd name="T67" fmla="*/ 44 h 279"/>
                <a:gd name="T68" fmla="*/ 360 w 702"/>
                <a:gd name="T69" fmla="*/ 50 h 279"/>
                <a:gd name="T70" fmla="*/ 336 w 702"/>
                <a:gd name="T71" fmla="*/ 42 h 279"/>
                <a:gd name="T72" fmla="*/ 334 w 702"/>
                <a:gd name="T73" fmla="*/ 57 h 279"/>
                <a:gd name="T74" fmla="*/ 321 w 702"/>
                <a:gd name="T75" fmla="*/ 68 h 279"/>
                <a:gd name="T76" fmla="*/ 297 w 702"/>
                <a:gd name="T77" fmla="*/ 57 h 279"/>
                <a:gd name="T78" fmla="*/ 269 w 702"/>
                <a:gd name="T79" fmla="*/ 73 h 279"/>
                <a:gd name="T80" fmla="*/ 255 w 702"/>
                <a:gd name="T81" fmla="*/ 89 h 279"/>
                <a:gd name="T82" fmla="*/ 245 w 702"/>
                <a:gd name="T83" fmla="*/ 104 h 279"/>
                <a:gd name="T84" fmla="*/ 224 w 702"/>
                <a:gd name="T85" fmla="*/ 118 h 279"/>
                <a:gd name="T86" fmla="*/ 237 w 702"/>
                <a:gd name="T87" fmla="*/ 141 h 279"/>
                <a:gd name="T88" fmla="*/ 232 w 702"/>
                <a:gd name="T89" fmla="*/ 149 h 279"/>
                <a:gd name="T90" fmla="*/ 216 w 702"/>
                <a:gd name="T91" fmla="*/ 141 h 279"/>
                <a:gd name="T92" fmla="*/ 193 w 702"/>
                <a:gd name="T93" fmla="*/ 146 h 279"/>
                <a:gd name="T94" fmla="*/ 182 w 702"/>
                <a:gd name="T95" fmla="*/ 154 h 279"/>
                <a:gd name="T96" fmla="*/ 167 w 702"/>
                <a:gd name="T97" fmla="*/ 167 h 279"/>
                <a:gd name="T98" fmla="*/ 154 w 702"/>
                <a:gd name="T99" fmla="*/ 191 h 279"/>
                <a:gd name="T100" fmla="*/ 138 w 702"/>
                <a:gd name="T101" fmla="*/ 214 h 279"/>
                <a:gd name="T102" fmla="*/ 130 w 702"/>
                <a:gd name="T103" fmla="*/ 225 h 279"/>
                <a:gd name="T104" fmla="*/ 107 w 702"/>
                <a:gd name="T105" fmla="*/ 225 h 279"/>
                <a:gd name="T106" fmla="*/ 107 w 702"/>
                <a:gd name="T107" fmla="*/ 206 h 279"/>
                <a:gd name="T108" fmla="*/ 96 w 702"/>
                <a:gd name="T109" fmla="*/ 209 h 279"/>
                <a:gd name="T110" fmla="*/ 65 w 702"/>
                <a:gd name="T111" fmla="*/ 217 h 279"/>
                <a:gd name="T112" fmla="*/ 34 w 702"/>
                <a:gd name="T113" fmla="*/ 222 h 279"/>
                <a:gd name="T114" fmla="*/ 10 w 702"/>
                <a:gd name="T115" fmla="*/ 245 h 279"/>
                <a:gd name="T116" fmla="*/ 23 w 702"/>
                <a:gd name="T117" fmla="*/ 272 h 279"/>
                <a:gd name="T118" fmla="*/ 5 w 702"/>
                <a:gd name="T119" fmla="*/ 279 h 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702" h="279">
                  <a:moveTo>
                    <a:pt x="702" y="0"/>
                  </a:moveTo>
                  <a:lnTo>
                    <a:pt x="699" y="0"/>
                  </a:lnTo>
                  <a:lnTo>
                    <a:pt x="699" y="3"/>
                  </a:lnTo>
                  <a:lnTo>
                    <a:pt x="699" y="5"/>
                  </a:lnTo>
                  <a:lnTo>
                    <a:pt x="702" y="5"/>
                  </a:lnTo>
                  <a:lnTo>
                    <a:pt x="702" y="8"/>
                  </a:lnTo>
                  <a:lnTo>
                    <a:pt x="702" y="10"/>
                  </a:lnTo>
                  <a:lnTo>
                    <a:pt x="702" y="13"/>
                  </a:lnTo>
                  <a:lnTo>
                    <a:pt x="699" y="13"/>
                  </a:lnTo>
                  <a:lnTo>
                    <a:pt x="699" y="16"/>
                  </a:lnTo>
                  <a:lnTo>
                    <a:pt x="699" y="13"/>
                  </a:lnTo>
                  <a:lnTo>
                    <a:pt x="702" y="13"/>
                  </a:lnTo>
                  <a:lnTo>
                    <a:pt x="702" y="16"/>
                  </a:lnTo>
                  <a:lnTo>
                    <a:pt x="699" y="16"/>
                  </a:lnTo>
                  <a:lnTo>
                    <a:pt x="699" y="13"/>
                  </a:lnTo>
                  <a:lnTo>
                    <a:pt x="699" y="16"/>
                  </a:lnTo>
                  <a:lnTo>
                    <a:pt x="699" y="13"/>
                  </a:lnTo>
                  <a:lnTo>
                    <a:pt x="699" y="16"/>
                  </a:lnTo>
                  <a:lnTo>
                    <a:pt x="699" y="13"/>
                  </a:lnTo>
                  <a:lnTo>
                    <a:pt x="697" y="13"/>
                  </a:lnTo>
                  <a:lnTo>
                    <a:pt x="699" y="13"/>
                  </a:lnTo>
                  <a:lnTo>
                    <a:pt x="697" y="13"/>
                  </a:lnTo>
                  <a:lnTo>
                    <a:pt x="699" y="13"/>
                  </a:lnTo>
                  <a:lnTo>
                    <a:pt x="697" y="13"/>
                  </a:lnTo>
                  <a:lnTo>
                    <a:pt x="697" y="16"/>
                  </a:lnTo>
                  <a:lnTo>
                    <a:pt x="694" y="16"/>
                  </a:lnTo>
                  <a:lnTo>
                    <a:pt x="694" y="18"/>
                  </a:lnTo>
                  <a:lnTo>
                    <a:pt x="691" y="18"/>
                  </a:lnTo>
                  <a:lnTo>
                    <a:pt x="689" y="18"/>
                  </a:lnTo>
                  <a:lnTo>
                    <a:pt x="686" y="18"/>
                  </a:lnTo>
                  <a:lnTo>
                    <a:pt x="684" y="18"/>
                  </a:lnTo>
                  <a:lnTo>
                    <a:pt x="681" y="18"/>
                  </a:lnTo>
                  <a:lnTo>
                    <a:pt x="678" y="18"/>
                  </a:lnTo>
                  <a:lnTo>
                    <a:pt x="676" y="18"/>
                  </a:lnTo>
                  <a:lnTo>
                    <a:pt x="673" y="21"/>
                  </a:lnTo>
                  <a:lnTo>
                    <a:pt x="670" y="21"/>
                  </a:lnTo>
                  <a:lnTo>
                    <a:pt x="668" y="21"/>
                  </a:lnTo>
                  <a:lnTo>
                    <a:pt x="668" y="23"/>
                  </a:lnTo>
                  <a:lnTo>
                    <a:pt x="665" y="23"/>
                  </a:lnTo>
                  <a:lnTo>
                    <a:pt x="663" y="23"/>
                  </a:lnTo>
                  <a:lnTo>
                    <a:pt x="663" y="26"/>
                  </a:lnTo>
                  <a:lnTo>
                    <a:pt x="660" y="26"/>
                  </a:lnTo>
                  <a:lnTo>
                    <a:pt x="657" y="26"/>
                  </a:lnTo>
                  <a:lnTo>
                    <a:pt x="655" y="26"/>
                  </a:lnTo>
                  <a:lnTo>
                    <a:pt x="655" y="29"/>
                  </a:lnTo>
                  <a:lnTo>
                    <a:pt x="652" y="29"/>
                  </a:lnTo>
                  <a:lnTo>
                    <a:pt x="650" y="29"/>
                  </a:lnTo>
                  <a:lnTo>
                    <a:pt x="647" y="29"/>
                  </a:lnTo>
                  <a:lnTo>
                    <a:pt x="644" y="29"/>
                  </a:lnTo>
                  <a:lnTo>
                    <a:pt x="647" y="29"/>
                  </a:lnTo>
                  <a:lnTo>
                    <a:pt x="647" y="26"/>
                  </a:lnTo>
                  <a:lnTo>
                    <a:pt x="650" y="26"/>
                  </a:lnTo>
                  <a:lnTo>
                    <a:pt x="647" y="23"/>
                  </a:lnTo>
                  <a:lnTo>
                    <a:pt x="644" y="23"/>
                  </a:lnTo>
                  <a:lnTo>
                    <a:pt x="644" y="26"/>
                  </a:lnTo>
                  <a:lnTo>
                    <a:pt x="644" y="23"/>
                  </a:lnTo>
                  <a:lnTo>
                    <a:pt x="642" y="23"/>
                  </a:lnTo>
                  <a:lnTo>
                    <a:pt x="639" y="23"/>
                  </a:lnTo>
                  <a:lnTo>
                    <a:pt x="639" y="21"/>
                  </a:lnTo>
                  <a:lnTo>
                    <a:pt x="639" y="18"/>
                  </a:lnTo>
                  <a:lnTo>
                    <a:pt x="637" y="18"/>
                  </a:lnTo>
                  <a:lnTo>
                    <a:pt x="637" y="16"/>
                  </a:lnTo>
                  <a:lnTo>
                    <a:pt x="634" y="16"/>
                  </a:lnTo>
                  <a:lnTo>
                    <a:pt x="634" y="13"/>
                  </a:lnTo>
                  <a:lnTo>
                    <a:pt x="631" y="13"/>
                  </a:lnTo>
                  <a:lnTo>
                    <a:pt x="631" y="10"/>
                  </a:lnTo>
                  <a:lnTo>
                    <a:pt x="629" y="10"/>
                  </a:lnTo>
                  <a:lnTo>
                    <a:pt x="626" y="10"/>
                  </a:lnTo>
                  <a:lnTo>
                    <a:pt x="626" y="8"/>
                  </a:lnTo>
                  <a:lnTo>
                    <a:pt x="624" y="8"/>
                  </a:lnTo>
                  <a:lnTo>
                    <a:pt x="621" y="8"/>
                  </a:lnTo>
                  <a:lnTo>
                    <a:pt x="618" y="8"/>
                  </a:lnTo>
                  <a:lnTo>
                    <a:pt x="618" y="10"/>
                  </a:lnTo>
                  <a:lnTo>
                    <a:pt x="616" y="10"/>
                  </a:lnTo>
                  <a:lnTo>
                    <a:pt x="613" y="10"/>
                  </a:lnTo>
                  <a:lnTo>
                    <a:pt x="613" y="13"/>
                  </a:lnTo>
                  <a:lnTo>
                    <a:pt x="613" y="10"/>
                  </a:lnTo>
                  <a:lnTo>
                    <a:pt x="610" y="10"/>
                  </a:lnTo>
                  <a:lnTo>
                    <a:pt x="610" y="13"/>
                  </a:lnTo>
                  <a:lnTo>
                    <a:pt x="608" y="13"/>
                  </a:lnTo>
                  <a:lnTo>
                    <a:pt x="608" y="16"/>
                  </a:lnTo>
                  <a:lnTo>
                    <a:pt x="608" y="18"/>
                  </a:lnTo>
                  <a:lnTo>
                    <a:pt x="605" y="18"/>
                  </a:lnTo>
                  <a:lnTo>
                    <a:pt x="605" y="21"/>
                  </a:lnTo>
                  <a:lnTo>
                    <a:pt x="605" y="23"/>
                  </a:lnTo>
                  <a:lnTo>
                    <a:pt x="603" y="23"/>
                  </a:lnTo>
                  <a:lnTo>
                    <a:pt x="603" y="26"/>
                  </a:lnTo>
                  <a:lnTo>
                    <a:pt x="605" y="26"/>
                  </a:lnTo>
                  <a:lnTo>
                    <a:pt x="605" y="29"/>
                  </a:lnTo>
                  <a:lnTo>
                    <a:pt x="603" y="29"/>
                  </a:lnTo>
                  <a:lnTo>
                    <a:pt x="603" y="31"/>
                  </a:lnTo>
                  <a:lnTo>
                    <a:pt x="603" y="34"/>
                  </a:lnTo>
                  <a:lnTo>
                    <a:pt x="600" y="34"/>
                  </a:lnTo>
                  <a:lnTo>
                    <a:pt x="600" y="37"/>
                  </a:lnTo>
                  <a:lnTo>
                    <a:pt x="600" y="39"/>
                  </a:lnTo>
                  <a:lnTo>
                    <a:pt x="597" y="39"/>
                  </a:lnTo>
                  <a:lnTo>
                    <a:pt x="597" y="42"/>
                  </a:lnTo>
                  <a:lnTo>
                    <a:pt x="597" y="44"/>
                  </a:lnTo>
                  <a:lnTo>
                    <a:pt x="595" y="44"/>
                  </a:lnTo>
                  <a:lnTo>
                    <a:pt x="595" y="47"/>
                  </a:lnTo>
                  <a:lnTo>
                    <a:pt x="595" y="50"/>
                  </a:lnTo>
                  <a:lnTo>
                    <a:pt x="592" y="52"/>
                  </a:lnTo>
                  <a:lnTo>
                    <a:pt x="595" y="52"/>
                  </a:lnTo>
                  <a:lnTo>
                    <a:pt x="592" y="52"/>
                  </a:lnTo>
                  <a:lnTo>
                    <a:pt x="590" y="52"/>
                  </a:lnTo>
                  <a:lnTo>
                    <a:pt x="590" y="50"/>
                  </a:lnTo>
                  <a:lnTo>
                    <a:pt x="587" y="50"/>
                  </a:lnTo>
                  <a:lnTo>
                    <a:pt x="587" y="52"/>
                  </a:lnTo>
                  <a:lnTo>
                    <a:pt x="584" y="52"/>
                  </a:lnTo>
                  <a:lnTo>
                    <a:pt x="582" y="52"/>
                  </a:lnTo>
                  <a:lnTo>
                    <a:pt x="579" y="52"/>
                  </a:lnTo>
                  <a:lnTo>
                    <a:pt x="579" y="55"/>
                  </a:lnTo>
                  <a:lnTo>
                    <a:pt x="577" y="55"/>
                  </a:lnTo>
                  <a:lnTo>
                    <a:pt x="574" y="55"/>
                  </a:lnTo>
                  <a:lnTo>
                    <a:pt x="571" y="55"/>
                  </a:lnTo>
                  <a:lnTo>
                    <a:pt x="571" y="57"/>
                  </a:lnTo>
                  <a:lnTo>
                    <a:pt x="571" y="60"/>
                  </a:lnTo>
                  <a:lnTo>
                    <a:pt x="569" y="60"/>
                  </a:lnTo>
                  <a:lnTo>
                    <a:pt x="569" y="63"/>
                  </a:lnTo>
                  <a:lnTo>
                    <a:pt x="569" y="65"/>
                  </a:lnTo>
                  <a:lnTo>
                    <a:pt x="569" y="68"/>
                  </a:lnTo>
                  <a:lnTo>
                    <a:pt x="569" y="70"/>
                  </a:lnTo>
                  <a:lnTo>
                    <a:pt x="571" y="70"/>
                  </a:lnTo>
                  <a:lnTo>
                    <a:pt x="571" y="73"/>
                  </a:lnTo>
                  <a:lnTo>
                    <a:pt x="571" y="76"/>
                  </a:lnTo>
                  <a:lnTo>
                    <a:pt x="571" y="78"/>
                  </a:lnTo>
                  <a:lnTo>
                    <a:pt x="574" y="78"/>
                  </a:lnTo>
                  <a:lnTo>
                    <a:pt x="574" y="81"/>
                  </a:lnTo>
                  <a:lnTo>
                    <a:pt x="577" y="81"/>
                  </a:lnTo>
                  <a:lnTo>
                    <a:pt x="579" y="81"/>
                  </a:lnTo>
                  <a:lnTo>
                    <a:pt x="577" y="81"/>
                  </a:lnTo>
                  <a:lnTo>
                    <a:pt x="574" y="81"/>
                  </a:lnTo>
                  <a:lnTo>
                    <a:pt x="574" y="84"/>
                  </a:lnTo>
                  <a:lnTo>
                    <a:pt x="571" y="84"/>
                  </a:lnTo>
                  <a:lnTo>
                    <a:pt x="569" y="84"/>
                  </a:lnTo>
                  <a:lnTo>
                    <a:pt x="569" y="81"/>
                  </a:lnTo>
                  <a:lnTo>
                    <a:pt x="566" y="81"/>
                  </a:lnTo>
                  <a:lnTo>
                    <a:pt x="566" y="78"/>
                  </a:lnTo>
                  <a:lnTo>
                    <a:pt x="563" y="78"/>
                  </a:lnTo>
                  <a:lnTo>
                    <a:pt x="566" y="78"/>
                  </a:lnTo>
                  <a:lnTo>
                    <a:pt x="566" y="81"/>
                  </a:lnTo>
                  <a:lnTo>
                    <a:pt x="563" y="81"/>
                  </a:lnTo>
                  <a:lnTo>
                    <a:pt x="561" y="81"/>
                  </a:lnTo>
                  <a:lnTo>
                    <a:pt x="558" y="81"/>
                  </a:lnTo>
                  <a:lnTo>
                    <a:pt x="558" y="78"/>
                  </a:lnTo>
                  <a:lnTo>
                    <a:pt x="556" y="78"/>
                  </a:lnTo>
                  <a:lnTo>
                    <a:pt x="556" y="76"/>
                  </a:lnTo>
                  <a:lnTo>
                    <a:pt x="556" y="78"/>
                  </a:lnTo>
                  <a:lnTo>
                    <a:pt x="558" y="78"/>
                  </a:lnTo>
                  <a:lnTo>
                    <a:pt x="558" y="81"/>
                  </a:lnTo>
                  <a:lnTo>
                    <a:pt x="561" y="81"/>
                  </a:lnTo>
                  <a:lnTo>
                    <a:pt x="563" y="81"/>
                  </a:lnTo>
                  <a:lnTo>
                    <a:pt x="566" y="84"/>
                  </a:lnTo>
                  <a:lnTo>
                    <a:pt x="569" y="84"/>
                  </a:lnTo>
                  <a:lnTo>
                    <a:pt x="571" y="84"/>
                  </a:lnTo>
                  <a:lnTo>
                    <a:pt x="574" y="84"/>
                  </a:lnTo>
                  <a:lnTo>
                    <a:pt x="574" y="86"/>
                  </a:lnTo>
                  <a:lnTo>
                    <a:pt x="577" y="86"/>
                  </a:lnTo>
                  <a:lnTo>
                    <a:pt x="579" y="86"/>
                  </a:lnTo>
                  <a:lnTo>
                    <a:pt x="582" y="86"/>
                  </a:lnTo>
                  <a:lnTo>
                    <a:pt x="584" y="86"/>
                  </a:lnTo>
                  <a:lnTo>
                    <a:pt x="587" y="86"/>
                  </a:lnTo>
                  <a:lnTo>
                    <a:pt x="587" y="89"/>
                  </a:lnTo>
                  <a:lnTo>
                    <a:pt x="590" y="89"/>
                  </a:lnTo>
                  <a:lnTo>
                    <a:pt x="592" y="89"/>
                  </a:lnTo>
                  <a:lnTo>
                    <a:pt x="592" y="91"/>
                  </a:lnTo>
                  <a:lnTo>
                    <a:pt x="595" y="91"/>
                  </a:lnTo>
                  <a:lnTo>
                    <a:pt x="597" y="89"/>
                  </a:lnTo>
                  <a:lnTo>
                    <a:pt x="597" y="91"/>
                  </a:lnTo>
                  <a:lnTo>
                    <a:pt x="600" y="91"/>
                  </a:lnTo>
                  <a:lnTo>
                    <a:pt x="600" y="94"/>
                  </a:lnTo>
                  <a:lnTo>
                    <a:pt x="603" y="94"/>
                  </a:lnTo>
                  <a:lnTo>
                    <a:pt x="603" y="91"/>
                  </a:lnTo>
                  <a:lnTo>
                    <a:pt x="605" y="91"/>
                  </a:lnTo>
                  <a:lnTo>
                    <a:pt x="608" y="91"/>
                  </a:lnTo>
                  <a:lnTo>
                    <a:pt x="610" y="91"/>
                  </a:lnTo>
                  <a:lnTo>
                    <a:pt x="613" y="91"/>
                  </a:lnTo>
                  <a:lnTo>
                    <a:pt x="613" y="89"/>
                  </a:lnTo>
                  <a:lnTo>
                    <a:pt x="613" y="91"/>
                  </a:lnTo>
                  <a:lnTo>
                    <a:pt x="616" y="91"/>
                  </a:lnTo>
                  <a:lnTo>
                    <a:pt x="618" y="91"/>
                  </a:lnTo>
                  <a:lnTo>
                    <a:pt x="618" y="89"/>
                  </a:lnTo>
                  <a:lnTo>
                    <a:pt x="621" y="89"/>
                  </a:lnTo>
                  <a:lnTo>
                    <a:pt x="618" y="89"/>
                  </a:lnTo>
                  <a:lnTo>
                    <a:pt x="621" y="89"/>
                  </a:lnTo>
                  <a:lnTo>
                    <a:pt x="621" y="86"/>
                  </a:lnTo>
                  <a:lnTo>
                    <a:pt x="618" y="86"/>
                  </a:lnTo>
                  <a:lnTo>
                    <a:pt x="621" y="86"/>
                  </a:lnTo>
                  <a:lnTo>
                    <a:pt x="624" y="86"/>
                  </a:lnTo>
                  <a:lnTo>
                    <a:pt x="626" y="86"/>
                  </a:lnTo>
                  <a:lnTo>
                    <a:pt x="626" y="84"/>
                  </a:lnTo>
                  <a:lnTo>
                    <a:pt x="629" y="81"/>
                  </a:lnTo>
                  <a:lnTo>
                    <a:pt x="631" y="81"/>
                  </a:lnTo>
                  <a:lnTo>
                    <a:pt x="631" y="78"/>
                  </a:lnTo>
                  <a:lnTo>
                    <a:pt x="631" y="76"/>
                  </a:lnTo>
                  <a:lnTo>
                    <a:pt x="634" y="76"/>
                  </a:lnTo>
                  <a:lnTo>
                    <a:pt x="634" y="78"/>
                  </a:lnTo>
                  <a:lnTo>
                    <a:pt x="634" y="76"/>
                  </a:lnTo>
                  <a:lnTo>
                    <a:pt x="634" y="78"/>
                  </a:lnTo>
                  <a:lnTo>
                    <a:pt x="637" y="78"/>
                  </a:lnTo>
                  <a:lnTo>
                    <a:pt x="639" y="78"/>
                  </a:lnTo>
                  <a:lnTo>
                    <a:pt x="642" y="78"/>
                  </a:lnTo>
                  <a:lnTo>
                    <a:pt x="644" y="78"/>
                  </a:lnTo>
                  <a:lnTo>
                    <a:pt x="647" y="81"/>
                  </a:lnTo>
                  <a:lnTo>
                    <a:pt x="650" y="81"/>
                  </a:lnTo>
                  <a:lnTo>
                    <a:pt x="652" y="81"/>
                  </a:lnTo>
                  <a:lnTo>
                    <a:pt x="650" y="81"/>
                  </a:lnTo>
                  <a:lnTo>
                    <a:pt x="652" y="81"/>
                  </a:lnTo>
                  <a:lnTo>
                    <a:pt x="652" y="84"/>
                  </a:lnTo>
                  <a:lnTo>
                    <a:pt x="655" y="84"/>
                  </a:lnTo>
                  <a:lnTo>
                    <a:pt x="652" y="84"/>
                  </a:lnTo>
                  <a:lnTo>
                    <a:pt x="655" y="84"/>
                  </a:lnTo>
                  <a:lnTo>
                    <a:pt x="655" y="86"/>
                  </a:lnTo>
                  <a:lnTo>
                    <a:pt x="655" y="89"/>
                  </a:lnTo>
                  <a:lnTo>
                    <a:pt x="657" y="89"/>
                  </a:lnTo>
                  <a:lnTo>
                    <a:pt x="660" y="89"/>
                  </a:lnTo>
                  <a:lnTo>
                    <a:pt x="663" y="89"/>
                  </a:lnTo>
                  <a:lnTo>
                    <a:pt x="663" y="91"/>
                  </a:lnTo>
                  <a:lnTo>
                    <a:pt x="665" y="91"/>
                  </a:lnTo>
                  <a:lnTo>
                    <a:pt x="665" y="94"/>
                  </a:lnTo>
                  <a:lnTo>
                    <a:pt x="668" y="94"/>
                  </a:lnTo>
                  <a:lnTo>
                    <a:pt x="668" y="97"/>
                  </a:lnTo>
                  <a:lnTo>
                    <a:pt x="670" y="97"/>
                  </a:lnTo>
                  <a:lnTo>
                    <a:pt x="670" y="99"/>
                  </a:lnTo>
                  <a:lnTo>
                    <a:pt x="673" y="99"/>
                  </a:lnTo>
                  <a:lnTo>
                    <a:pt x="673" y="102"/>
                  </a:lnTo>
                  <a:lnTo>
                    <a:pt x="673" y="104"/>
                  </a:lnTo>
                  <a:lnTo>
                    <a:pt x="676" y="104"/>
                  </a:lnTo>
                  <a:lnTo>
                    <a:pt x="676" y="107"/>
                  </a:lnTo>
                  <a:lnTo>
                    <a:pt x="676" y="110"/>
                  </a:lnTo>
                  <a:lnTo>
                    <a:pt x="673" y="110"/>
                  </a:lnTo>
                  <a:lnTo>
                    <a:pt x="676" y="110"/>
                  </a:lnTo>
                  <a:lnTo>
                    <a:pt x="676" y="112"/>
                  </a:lnTo>
                  <a:lnTo>
                    <a:pt x="676" y="115"/>
                  </a:lnTo>
                  <a:lnTo>
                    <a:pt x="673" y="115"/>
                  </a:lnTo>
                  <a:lnTo>
                    <a:pt x="676" y="115"/>
                  </a:lnTo>
                  <a:lnTo>
                    <a:pt x="676" y="118"/>
                  </a:lnTo>
                  <a:lnTo>
                    <a:pt x="673" y="118"/>
                  </a:lnTo>
                  <a:lnTo>
                    <a:pt x="676" y="118"/>
                  </a:lnTo>
                  <a:lnTo>
                    <a:pt x="673" y="118"/>
                  </a:lnTo>
                  <a:lnTo>
                    <a:pt x="673" y="120"/>
                  </a:lnTo>
                  <a:lnTo>
                    <a:pt x="676" y="120"/>
                  </a:lnTo>
                  <a:lnTo>
                    <a:pt x="673" y="120"/>
                  </a:lnTo>
                  <a:lnTo>
                    <a:pt x="673" y="123"/>
                  </a:lnTo>
                  <a:lnTo>
                    <a:pt x="673" y="120"/>
                  </a:lnTo>
                  <a:lnTo>
                    <a:pt x="673" y="123"/>
                  </a:lnTo>
                  <a:lnTo>
                    <a:pt x="670" y="123"/>
                  </a:lnTo>
                  <a:lnTo>
                    <a:pt x="673" y="123"/>
                  </a:lnTo>
                  <a:lnTo>
                    <a:pt x="673" y="125"/>
                  </a:lnTo>
                  <a:lnTo>
                    <a:pt x="670" y="125"/>
                  </a:lnTo>
                  <a:lnTo>
                    <a:pt x="668" y="125"/>
                  </a:lnTo>
                  <a:lnTo>
                    <a:pt x="668" y="128"/>
                  </a:lnTo>
                  <a:lnTo>
                    <a:pt x="670" y="128"/>
                  </a:lnTo>
                  <a:lnTo>
                    <a:pt x="668" y="128"/>
                  </a:lnTo>
                  <a:lnTo>
                    <a:pt x="668" y="131"/>
                  </a:lnTo>
                  <a:lnTo>
                    <a:pt x="668" y="133"/>
                  </a:lnTo>
                  <a:lnTo>
                    <a:pt x="668" y="136"/>
                  </a:lnTo>
                  <a:lnTo>
                    <a:pt x="670" y="136"/>
                  </a:lnTo>
                  <a:lnTo>
                    <a:pt x="668" y="136"/>
                  </a:lnTo>
                  <a:lnTo>
                    <a:pt x="668" y="138"/>
                  </a:lnTo>
                  <a:lnTo>
                    <a:pt x="670" y="138"/>
                  </a:lnTo>
                  <a:lnTo>
                    <a:pt x="668" y="138"/>
                  </a:lnTo>
                  <a:lnTo>
                    <a:pt x="670" y="138"/>
                  </a:lnTo>
                  <a:lnTo>
                    <a:pt x="670" y="141"/>
                  </a:lnTo>
                  <a:lnTo>
                    <a:pt x="670" y="144"/>
                  </a:lnTo>
                  <a:lnTo>
                    <a:pt x="670" y="146"/>
                  </a:lnTo>
                  <a:lnTo>
                    <a:pt x="670" y="149"/>
                  </a:lnTo>
                  <a:lnTo>
                    <a:pt x="670" y="151"/>
                  </a:lnTo>
                  <a:lnTo>
                    <a:pt x="670" y="154"/>
                  </a:lnTo>
                  <a:lnTo>
                    <a:pt x="673" y="154"/>
                  </a:lnTo>
                  <a:lnTo>
                    <a:pt x="670" y="154"/>
                  </a:lnTo>
                  <a:lnTo>
                    <a:pt x="670" y="157"/>
                  </a:lnTo>
                  <a:lnTo>
                    <a:pt x="670" y="159"/>
                  </a:lnTo>
                  <a:lnTo>
                    <a:pt x="668" y="159"/>
                  </a:lnTo>
                  <a:lnTo>
                    <a:pt x="665" y="159"/>
                  </a:lnTo>
                  <a:lnTo>
                    <a:pt x="663" y="159"/>
                  </a:lnTo>
                  <a:lnTo>
                    <a:pt x="663" y="162"/>
                  </a:lnTo>
                  <a:lnTo>
                    <a:pt x="663" y="159"/>
                  </a:lnTo>
                  <a:lnTo>
                    <a:pt x="660" y="159"/>
                  </a:lnTo>
                  <a:lnTo>
                    <a:pt x="657" y="159"/>
                  </a:lnTo>
                  <a:lnTo>
                    <a:pt x="657" y="162"/>
                  </a:lnTo>
                  <a:lnTo>
                    <a:pt x="655" y="162"/>
                  </a:lnTo>
                  <a:lnTo>
                    <a:pt x="655" y="159"/>
                  </a:lnTo>
                  <a:lnTo>
                    <a:pt x="652" y="159"/>
                  </a:lnTo>
                  <a:lnTo>
                    <a:pt x="652" y="162"/>
                  </a:lnTo>
                  <a:lnTo>
                    <a:pt x="650" y="162"/>
                  </a:lnTo>
                  <a:lnTo>
                    <a:pt x="647" y="162"/>
                  </a:lnTo>
                  <a:lnTo>
                    <a:pt x="647" y="165"/>
                  </a:lnTo>
                  <a:lnTo>
                    <a:pt x="644" y="165"/>
                  </a:lnTo>
                  <a:lnTo>
                    <a:pt x="644" y="162"/>
                  </a:lnTo>
                  <a:lnTo>
                    <a:pt x="642" y="162"/>
                  </a:lnTo>
                  <a:lnTo>
                    <a:pt x="642" y="165"/>
                  </a:lnTo>
                  <a:lnTo>
                    <a:pt x="639" y="165"/>
                  </a:lnTo>
                  <a:lnTo>
                    <a:pt x="639" y="162"/>
                  </a:lnTo>
                  <a:lnTo>
                    <a:pt x="639" y="165"/>
                  </a:lnTo>
                  <a:lnTo>
                    <a:pt x="637" y="165"/>
                  </a:lnTo>
                  <a:lnTo>
                    <a:pt x="634" y="165"/>
                  </a:lnTo>
                  <a:lnTo>
                    <a:pt x="631" y="165"/>
                  </a:lnTo>
                  <a:lnTo>
                    <a:pt x="631" y="167"/>
                  </a:lnTo>
                  <a:lnTo>
                    <a:pt x="631" y="165"/>
                  </a:lnTo>
                  <a:lnTo>
                    <a:pt x="631" y="167"/>
                  </a:lnTo>
                  <a:lnTo>
                    <a:pt x="629" y="167"/>
                  </a:lnTo>
                  <a:lnTo>
                    <a:pt x="626" y="167"/>
                  </a:lnTo>
                  <a:lnTo>
                    <a:pt x="624" y="167"/>
                  </a:lnTo>
                  <a:lnTo>
                    <a:pt x="624" y="170"/>
                  </a:lnTo>
                  <a:lnTo>
                    <a:pt x="621" y="170"/>
                  </a:lnTo>
                  <a:lnTo>
                    <a:pt x="624" y="170"/>
                  </a:lnTo>
                  <a:lnTo>
                    <a:pt x="621" y="170"/>
                  </a:lnTo>
                  <a:lnTo>
                    <a:pt x="618" y="170"/>
                  </a:lnTo>
                  <a:lnTo>
                    <a:pt x="618" y="172"/>
                  </a:lnTo>
                  <a:lnTo>
                    <a:pt x="616" y="172"/>
                  </a:lnTo>
                  <a:lnTo>
                    <a:pt x="613" y="172"/>
                  </a:lnTo>
                  <a:lnTo>
                    <a:pt x="610" y="172"/>
                  </a:lnTo>
                  <a:lnTo>
                    <a:pt x="610" y="175"/>
                  </a:lnTo>
                  <a:lnTo>
                    <a:pt x="608" y="175"/>
                  </a:lnTo>
                  <a:lnTo>
                    <a:pt x="608" y="178"/>
                  </a:lnTo>
                  <a:lnTo>
                    <a:pt x="608" y="180"/>
                  </a:lnTo>
                  <a:lnTo>
                    <a:pt x="610" y="180"/>
                  </a:lnTo>
                  <a:lnTo>
                    <a:pt x="608" y="180"/>
                  </a:lnTo>
                  <a:lnTo>
                    <a:pt x="610" y="180"/>
                  </a:lnTo>
                  <a:lnTo>
                    <a:pt x="608" y="180"/>
                  </a:lnTo>
                  <a:lnTo>
                    <a:pt x="610" y="180"/>
                  </a:lnTo>
                  <a:lnTo>
                    <a:pt x="608" y="183"/>
                  </a:lnTo>
                  <a:lnTo>
                    <a:pt x="608" y="180"/>
                  </a:lnTo>
                  <a:lnTo>
                    <a:pt x="608" y="183"/>
                  </a:lnTo>
                  <a:lnTo>
                    <a:pt x="605" y="183"/>
                  </a:lnTo>
                  <a:lnTo>
                    <a:pt x="603" y="183"/>
                  </a:lnTo>
                  <a:lnTo>
                    <a:pt x="603" y="180"/>
                  </a:lnTo>
                  <a:lnTo>
                    <a:pt x="605" y="180"/>
                  </a:lnTo>
                  <a:lnTo>
                    <a:pt x="603" y="180"/>
                  </a:lnTo>
                  <a:lnTo>
                    <a:pt x="603" y="178"/>
                  </a:lnTo>
                  <a:lnTo>
                    <a:pt x="600" y="178"/>
                  </a:lnTo>
                  <a:lnTo>
                    <a:pt x="597" y="178"/>
                  </a:lnTo>
                  <a:lnTo>
                    <a:pt x="597" y="175"/>
                  </a:lnTo>
                  <a:lnTo>
                    <a:pt x="595" y="175"/>
                  </a:lnTo>
                  <a:lnTo>
                    <a:pt x="595" y="178"/>
                  </a:lnTo>
                  <a:lnTo>
                    <a:pt x="595" y="175"/>
                  </a:lnTo>
                  <a:lnTo>
                    <a:pt x="595" y="178"/>
                  </a:lnTo>
                  <a:lnTo>
                    <a:pt x="592" y="178"/>
                  </a:lnTo>
                  <a:lnTo>
                    <a:pt x="590" y="178"/>
                  </a:lnTo>
                  <a:lnTo>
                    <a:pt x="590" y="180"/>
                  </a:lnTo>
                  <a:lnTo>
                    <a:pt x="587" y="180"/>
                  </a:lnTo>
                  <a:lnTo>
                    <a:pt x="584" y="180"/>
                  </a:lnTo>
                  <a:lnTo>
                    <a:pt x="584" y="178"/>
                  </a:lnTo>
                  <a:lnTo>
                    <a:pt x="582" y="178"/>
                  </a:lnTo>
                  <a:lnTo>
                    <a:pt x="582" y="175"/>
                  </a:lnTo>
                  <a:lnTo>
                    <a:pt x="579" y="175"/>
                  </a:lnTo>
                  <a:lnTo>
                    <a:pt x="579" y="172"/>
                  </a:lnTo>
                  <a:lnTo>
                    <a:pt x="582" y="172"/>
                  </a:lnTo>
                  <a:lnTo>
                    <a:pt x="582" y="170"/>
                  </a:lnTo>
                  <a:lnTo>
                    <a:pt x="582" y="167"/>
                  </a:lnTo>
                  <a:lnTo>
                    <a:pt x="582" y="165"/>
                  </a:lnTo>
                  <a:lnTo>
                    <a:pt x="579" y="165"/>
                  </a:lnTo>
                  <a:lnTo>
                    <a:pt x="577" y="165"/>
                  </a:lnTo>
                  <a:lnTo>
                    <a:pt x="574" y="165"/>
                  </a:lnTo>
                  <a:lnTo>
                    <a:pt x="574" y="167"/>
                  </a:lnTo>
                  <a:lnTo>
                    <a:pt x="574" y="170"/>
                  </a:lnTo>
                  <a:lnTo>
                    <a:pt x="571" y="170"/>
                  </a:lnTo>
                  <a:lnTo>
                    <a:pt x="571" y="167"/>
                  </a:lnTo>
                  <a:lnTo>
                    <a:pt x="571" y="165"/>
                  </a:lnTo>
                  <a:lnTo>
                    <a:pt x="571" y="162"/>
                  </a:lnTo>
                  <a:lnTo>
                    <a:pt x="571" y="159"/>
                  </a:lnTo>
                  <a:lnTo>
                    <a:pt x="571" y="157"/>
                  </a:lnTo>
                  <a:lnTo>
                    <a:pt x="569" y="157"/>
                  </a:lnTo>
                  <a:lnTo>
                    <a:pt x="569" y="154"/>
                  </a:lnTo>
                  <a:lnTo>
                    <a:pt x="566" y="154"/>
                  </a:lnTo>
                  <a:lnTo>
                    <a:pt x="566" y="151"/>
                  </a:lnTo>
                  <a:lnTo>
                    <a:pt x="563" y="151"/>
                  </a:lnTo>
                  <a:lnTo>
                    <a:pt x="563" y="149"/>
                  </a:lnTo>
                  <a:lnTo>
                    <a:pt x="561" y="149"/>
                  </a:lnTo>
                  <a:lnTo>
                    <a:pt x="558" y="149"/>
                  </a:lnTo>
                  <a:lnTo>
                    <a:pt x="561" y="149"/>
                  </a:lnTo>
                  <a:lnTo>
                    <a:pt x="558" y="149"/>
                  </a:lnTo>
                  <a:lnTo>
                    <a:pt x="558" y="146"/>
                  </a:lnTo>
                  <a:lnTo>
                    <a:pt x="556" y="146"/>
                  </a:lnTo>
                  <a:lnTo>
                    <a:pt x="556" y="144"/>
                  </a:lnTo>
                  <a:lnTo>
                    <a:pt x="553" y="144"/>
                  </a:lnTo>
                  <a:lnTo>
                    <a:pt x="553" y="146"/>
                  </a:lnTo>
                  <a:lnTo>
                    <a:pt x="553" y="144"/>
                  </a:lnTo>
                  <a:lnTo>
                    <a:pt x="550" y="144"/>
                  </a:lnTo>
                  <a:lnTo>
                    <a:pt x="550" y="146"/>
                  </a:lnTo>
                  <a:lnTo>
                    <a:pt x="548" y="146"/>
                  </a:lnTo>
                  <a:lnTo>
                    <a:pt x="548" y="144"/>
                  </a:lnTo>
                  <a:lnTo>
                    <a:pt x="545" y="144"/>
                  </a:lnTo>
                  <a:lnTo>
                    <a:pt x="543" y="144"/>
                  </a:lnTo>
                  <a:lnTo>
                    <a:pt x="540" y="144"/>
                  </a:lnTo>
                  <a:lnTo>
                    <a:pt x="540" y="146"/>
                  </a:lnTo>
                  <a:lnTo>
                    <a:pt x="537" y="146"/>
                  </a:lnTo>
                  <a:lnTo>
                    <a:pt x="535" y="146"/>
                  </a:lnTo>
                  <a:lnTo>
                    <a:pt x="535" y="149"/>
                  </a:lnTo>
                  <a:lnTo>
                    <a:pt x="532" y="149"/>
                  </a:lnTo>
                  <a:lnTo>
                    <a:pt x="532" y="151"/>
                  </a:lnTo>
                  <a:lnTo>
                    <a:pt x="532" y="154"/>
                  </a:lnTo>
                  <a:lnTo>
                    <a:pt x="532" y="157"/>
                  </a:lnTo>
                  <a:lnTo>
                    <a:pt x="535" y="157"/>
                  </a:lnTo>
                  <a:lnTo>
                    <a:pt x="532" y="157"/>
                  </a:lnTo>
                  <a:lnTo>
                    <a:pt x="532" y="159"/>
                  </a:lnTo>
                  <a:lnTo>
                    <a:pt x="532" y="162"/>
                  </a:lnTo>
                  <a:lnTo>
                    <a:pt x="532" y="165"/>
                  </a:lnTo>
                  <a:lnTo>
                    <a:pt x="532" y="167"/>
                  </a:lnTo>
                  <a:lnTo>
                    <a:pt x="532" y="170"/>
                  </a:lnTo>
                  <a:lnTo>
                    <a:pt x="530" y="170"/>
                  </a:lnTo>
                  <a:lnTo>
                    <a:pt x="530" y="172"/>
                  </a:lnTo>
                  <a:lnTo>
                    <a:pt x="527" y="172"/>
                  </a:lnTo>
                  <a:lnTo>
                    <a:pt x="527" y="175"/>
                  </a:lnTo>
                  <a:lnTo>
                    <a:pt x="524" y="175"/>
                  </a:lnTo>
                  <a:lnTo>
                    <a:pt x="524" y="178"/>
                  </a:lnTo>
                  <a:lnTo>
                    <a:pt x="524" y="180"/>
                  </a:lnTo>
                  <a:lnTo>
                    <a:pt x="522" y="180"/>
                  </a:lnTo>
                  <a:lnTo>
                    <a:pt x="519" y="180"/>
                  </a:lnTo>
                  <a:lnTo>
                    <a:pt x="519" y="183"/>
                  </a:lnTo>
                  <a:lnTo>
                    <a:pt x="516" y="183"/>
                  </a:lnTo>
                  <a:lnTo>
                    <a:pt x="516" y="185"/>
                  </a:lnTo>
                  <a:lnTo>
                    <a:pt x="519" y="185"/>
                  </a:lnTo>
                  <a:lnTo>
                    <a:pt x="519" y="188"/>
                  </a:lnTo>
                  <a:lnTo>
                    <a:pt x="516" y="188"/>
                  </a:lnTo>
                  <a:lnTo>
                    <a:pt x="516" y="191"/>
                  </a:lnTo>
                  <a:lnTo>
                    <a:pt x="514" y="191"/>
                  </a:lnTo>
                  <a:lnTo>
                    <a:pt x="511" y="191"/>
                  </a:lnTo>
                  <a:lnTo>
                    <a:pt x="511" y="188"/>
                  </a:lnTo>
                  <a:lnTo>
                    <a:pt x="509" y="188"/>
                  </a:lnTo>
                  <a:lnTo>
                    <a:pt x="509" y="191"/>
                  </a:lnTo>
                  <a:lnTo>
                    <a:pt x="509" y="188"/>
                  </a:lnTo>
                  <a:lnTo>
                    <a:pt x="506" y="188"/>
                  </a:lnTo>
                  <a:lnTo>
                    <a:pt x="506" y="185"/>
                  </a:lnTo>
                  <a:lnTo>
                    <a:pt x="503" y="185"/>
                  </a:lnTo>
                  <a:lnTo>
                    <a:pt x="501" y="185"/>
                  </a:lnTo>
                  <a:lnTo>
                    <a:pt x="498" y="185"/>
                  </a:lnTo>
                  <a:lnTo>
                    <a:pt x="498" y="183"/>
                  </a:lnTo>
                  <a:lnTo>
                    <a:pt x="496" y="183"/>
                  </a:lnTo>
                  <a:lnTo>
                    <a:pt x="498" y="183"/>
                  </a:lnTo>
                  <a:lnTo>
                    <a:pt x="496" y="183"/>
                  </a:lnTo>
                  <a:lnTo>
                    <a:pt x="493" y="183"/>
                  </a:lnTo>
                  <a:lnTo>
                    <a:pt x="493" y="180"/>
                  </a:lnTo>
                  <a:lnTo>
                    <a:pt x="490" y="180"/>
                  </a:lnTo>
                  <a:lnTo>
                    <a:pt x="488" y="180"/>
                  </a:lnTo>
                  <a:lnTo>
                    <a:pt x="488" y="178"/>
                  </a:lnTo>
                  <a:lnTo>
                    <a:pt x="485" y="180"/>
                  </a:lnTo>
                  <a:lnTo>
                    <a:pt x="488" y="180"/>
                  </a:lnTo>
                  <a:lnTo>
                    <a:pt x="485" y="180"/>
                  </a:lnTo>
                  <a:lnTo>
                    <a:pt x="483" y="180"/>
                  </a:lnTo>
                  <a:lnTo>
                    <a:pt x="483" y="178"/>
                  </a:lnTo>
                  <a:lnTo>
                    <a:pt x="483" y="175"/>
                  </a:lnTo>
                  <a:lnTo>
                    <a:pt x="480" y="175"/>
                  </a:lnTo>
                  <a:lnTo>
                    <a:pt x="483" y="175"/>
                  </a:lnTo>
                  <a:lnTo>
                    <a:pt x="480" y="175"/>
                  </a:lnTo>
                  <a:lnTo>
                    <a:pt x="480" y="172"/>
                  </a:lnTo>
                  <a:lnTo>
                    <a:pt x="477" y="172"/>
                  </a:lnTo>
                  <a:lnTo>
                    <a:pt x="477" y="170"/>
                  </a:lnTo>
                  <a:lnTo>
                    <a:pt x="477" y="172"/>
                  </a:lnTo>
                  <a:lnTo>
                    <a:pt x="475" y="170"/>
                  </a:lnTo>
                  <a:lnTo>
                    <a:pt x="475" y="172"/>
                  </a:lnTo>
                  <a:lnTo>
                    <a:pt x="475" y="170"/>
                  </a:lnTo>
                  <a:lnTo>
                    <a:pt x="475" y="172"/>
                  </a:lnTo>
                  <a:lnTo>
                    <a:pt x="475" y="170"/>
                  </a:lnTo>
                  <a:lnTo>
                    <a:pt x="472" y="170"/>
                  </a:lnTo>
                  <a:lnTo>
                    <a:pt x="472" y="167"/>
                  </a:lnTo>
                  <a:lnTo>
                    <a:pt x="470" y="167"/>
                  </a:lnTo>
                  <a:lnTo>
                    <a:pt x="472" y="167"/>
                  </a:lnTo>
                  <a:lnTo>
                    <a:pt x="470" y="167"/>
                  </a:lnTo>
                  <a:lnTo>
                    <a:pt x="470" y="165"/>
                  </a:lnTo>
                  <a:lnTo>
                    <a:pt x="470" y="162"/>
                  </a:lnTo>
                  <a:lnTo>
                    <a:pt x="470" y="159"/>
                  </a:lnTo>
                  <a:lnTo>
                    <a:pt x="467" y="159"/>
                  </a:lnTo>
                  <a:lnTo>
                    <a:pt x="467" y="157"/>
                  </a:lnTo>
                  <a:lnTo>
                    <a:pt x="464" y="157"/>
                  </a:lnTo>
                  <a:lnTo>
                    <a:pt x="464" y="154"/>
                  </a:lnTo>
                  <a:lnTo>
                    <a:pt x="464" y="151"/>
                  </a:lnTo>
                  <a:lnTo>
                    <a:pt x="462" y="151"/>
                  </a:lnTo>
                  <a:lnTo>
                    <a:pt x="459" y="151"/>
                  </a:lnTo>
                  <a:lnTo>
                    <a:pt x="456" y="151"/>
                  </a:lnTo>
                  <a:lnTo>
                    <a:pt x="456" y="149"/>
                  </a:lnTo>
                  <a:lnTo>
                    <a:pt x="454" y="149"/>
                  </a:lnTo>
                  <a:lnTo>
                    <a:pt x="454" y="146"/>
                  </a:lnTo>
                  <a:lnTo>
                    <a:pt x="451" y="144"/>
                  </a:lnTo>
                  <a:lnTo>
                    <a:pt x="449" y="144"/>
                  </a:lnTo>
                  <a:lnTo>
                    <a:pt x="449" y="146"/>
                  </a:lnTo>
                  <a:lnTo>
                    <a:pt x="446" y="146"/>
                  </a:lnTo>
                  <a:lnTo>
                    <a:pt x="443" y="146"/>
                  </a:lnTo>
                  <a:lnTo>
                    <a:pt x="443" y="149"/>
                  </a:lnTo>
                  <a:lnTo>
                    <a:pt x="441" y="149"/>
                  </a:lnTo>
                  <a:lnTo>
                    <a:pt x="441" y="146"/>
                  </a:lnTo>
                  <a:lnTo>
                    <a:pt x="438" y="146"/>
                  </a:lnTo>
                  <a:lnTo>
                    <a:pt x="438" y="144"/>
                  </a:lnTo>
                  <a:lnTo>
                    <a:pt x="436" y="144"/>
                  </a:lnTo>
                  <a:lnTo>
                    <a:pt x="436" y="141"/>
                  </a:lnTo>
                  <a:lnTo>
                    <a:pt x="438" y="141"/>
                  </a:lnTo>
                  <a:lnTo>
                    <a:pt x="441" y="141"/>
                  </a:lnTo>
                  <a:lnTo>
                    <a:pt x="441" y="138"/>
                  </a:lnTo>
                  <a:lnTo>
                    <a:pt x="438" y="138"/>
                  </a:lnTo>
                  <a:lnTo>
                    <a:pt x="438" y="136"/>
                  </a:lnTo>
                  <a:lnTo>
                    <a:pt x="436" y="136"/>
                  </a:lnTo>
                  <a:lnTo>
                    <a:pt x="436" y="133"/>
                  </a:lnTo>
                  <a:lnTo>
                    <a:pt x="433" y="133"/>
                  </a:lnTo>
                  <a:lnTo>
                    <a:pt x="430" y="133"/>
                  </a:lnTo>
                  <a:lnTo>
                    <a:pt x="430" y="131"/>
                  </a:lnTo>
                  <a:lnTo>
                    <a:pt x="428" y="131"/>
                  </a:lnTo>
                  <a:lnTo>
                    <a:pt x="430" y="131"/>
                  </a:lnTo>
                  <a:lnTo>
                    <a:pt x="430" y="128"/>
                  </a:lnTo>
                  <a:lnTo>
                    <a:pt x="428" y="128"/>
                  </a:lnTo>
                  <a:lnTo>
                    <a:pt x="425" y="128"/>
                  </a:lnTo>
                  <a:lnTo>
                    <a:pt x="425" y="125"/>
                  </a:lnTo>
                  <a:lnTo>
                    <a:pt x="423" y="125"/>
                  </a:lnTo>
                  <a:lnTo>
                    <a:pt x="423" y="123"/>
                  </a:lnTo>
                  <a:lnTo>
                    <a:pt x="420" y="123"/>
                  </a:lnTo>
                  <a:lnTo>
                    <a:pt x="420" y="120"/>
                  </a:lnTo>
                  <a:lnTo>
                    <a:pt x="420" y="123"/>
                  </a:lnTo>
                  <a:lnTo>
                    <a:pt x="417" y="123"/>
                  </a:lnTo>
                  <a:lnTo>
                    <a:pt x="415" y="123"/>
                  </a:lnTo>
                  <a:lnTo>
                    <a:pt x="415" y="125"/>
                  </a:lnTo>
                  <a:lnTo>
                    <a:pt x="412" y="125"/>
                  </a:lnTo>
                  <a:lnTo>
                    <a:pt x="412" y="123"/>
                  </a:lnTo>
                  <a:lnTo>
                    <a:pt x="412" y="120"/>
                  </a:lnTo>
                  <a:lnTo>
                    <a:pt x="412" y="123"/>
                  </a:lnTo>
                  <a:lnTo>
                    <a:pt x="409" y="123"/>
                  </a:lnTo>
                  <a:lnTo>
                    <a:pt x="409" y="120"/>
                  </a:lnTo>
                  <a:lnTo>
                    <a:pt x="407" y="120"/>
                  </a:lnTo>
                  <a:lnTo>
                    <a:pt x="407" y="118"/>
                  </a:lnTo>
                  <a:lnTo>
                    <a:pt x="404" y="118"/>
                  </a:lnTo>
                  <a:lnTo>
                    <a:pt x="402" y="118"/>
                  </a:lnTo>
                  <a:lnTo>
                    <a:pt x="402" y="115"/>
                  </a:lnTo>
                  <a:lnTo>
                    <a:pt x="402" y="112"/>
                  </a:lnTo>
                  <a:lnTo>
                    <a:pt x="399" y="112"/>
                  </a:lnTo>
                  <a:lnTo>
                    <a:pt x="402" y="112"/>
                  </a:lnTo>
                  <a:lnTo>
                    <a:pt x="399" y="112"/>
                  </a:lnTo>
                  <a:lnTo>
                    <a:pt x="399" y="110"/>
                  </a:lnTo>
                  <a:lnTo>
                    <a:pt x="396" y="110"/>
                  </a:lnTo>
                  <a:lnTo>
                    <a:pt x="399" y="110"/>
                  </a:lnTo>
                  <a:lnTo>
                    <a:pt x="399" y="107"/>
                  </a:lnTo>
                  <a:lnTo>
                    <a:pt x="396" y="107"/>
                  </a:lnTo>
                  <a:lnTo>
                    <a:pt x="396" y="110"/>
                  </a:lnTo>
                  <a:lnTo>
                    <a:pt x="396" y="107"/>
                  </a:lnTo>
                  <a:lnTo>
                    <a:pt x="396" y="104"/>
                  </a:lnTo>
                  <a:lnTo>
                    <a:pt x="396" y="102"/>
                  </a:lnTo>
                  <a:lnTo>
                    <a:pt x="394" y="102"/>
                  </a:lnTo>
                  <a:lnTo>
                    <a:pt x="396" y="102"/>
                  </a:lnTo>
                  <a:lnTo>
                    <a:pt x="396" y="99"/>
                  </a:lnTo>
                  <a:lnTo>
                    <a:pt x="399" y="99"/>
                  </a:lnTo>
                  <a:lnTo>
                    <a:pt x="396" y="99"/>
                  </a:lnTo>
                  <a:lnTo>
                    <a:pt x="396" y="97"/>
                  </a:lnTo>
                  <a:lnTo>
                    <a:pt x="396" y="94"/>
                  </a:lnTo>
                  <a:lnTo>
                    <a:pt x="394" y="94"/>
                  </a:lnTo>
                  <a:lnTo>
                    <a:pt x="394" y="91"/>
                  </a:lnTo>
                  <a:lnTo>
                    <a:pt x="394" y="89"/>
                  </a:lnTo>
                  <a:lnTo>
                    <a:pt x="391" y="89"/>
                  </a:lnTo>
                  <a:lnTo>
                    <a:pt x="391" y="86"/>
                  </a:lnTo>
                  <a:lnTo>
                    <a:pt x="389" y="86"/>
                  </a:lnTo>
                  <a:lnTo>
                    <a:pt x="386" y="86"/>
                  </a:lnTo>
                  <a:lnTo>
                    <a:pt x="386" y="84"/>
                  </a:lnTo>
                  <a:lnTo>
                    <a:pt x="386" y="81"/>
                  </a:lnTo>
                  <a:lnTo>
                    <a:pt x="386" y="78"/>
                  </a:lnTo>
                  <a:lnTo>
                    <a:pt x="386" y="76"/>
                  </a:lnTo>
                  <a:lnTo>
                    <a:pt x="389" y="76"/>
                  </a:lnTo>
                  <a:lnTo>
                    <a:pt x="389" y="73"/>
                  </a:lnTo>
                  <a:lnTo>
                    <a:pt x="391" y="73"/>
                  </a:lnTo>
                  <a:lnTo>
                    <a:pt x="391" y="70"/>
                  </a:lnTo>
                  <a:lnTo>
                    <a:pt x="394" y="70"/>
                  </a:lnTo>
                  <a:lnTo>
                    <a:pt x="394" y="68"/>
                  </a:lnTo>
                  <a:lnTo>
                    <a:pt x="391" y="68"/>
                  </a:lnTo>
                  <a:lnTo>
                    <a:pt x="394" y="68"/>
                  </a:lnTo>
                  <a:lnTo>
                    <a:pt x="394" y="70"/>
                  </a:lnTo>
                  <a:lnTo>
                    <a:pt x="394" y="68"/>
                  </a:lnTo>
                  <a:lnTo>
                    <a:pt x="396" y="68"/>
                  </a:lnTo>
                  <a:lnTo>
                    <a:pt x="396" y="65"/>
                  </a:lnTo>
                  <a:lnTo>
                    <a:pt x="399" y="65"/>
                  </a:lnTo>
                  <a:lnTo>
                    <a:pt x="399" y="63"/>
                  </a:lnTo>
                  <a:lnTo>
                    <a:pt x="399" y="60"/>
                  </a:lnTo>
                  <a:lnTo>
                    <a:pt x="399" y="57"/>
                  </a:lnTo>
                  <a:lnTo>
                    <a:pt x="396" y="57"/>
                  </a:lnTo>
                  <a:lnTo>
                    <a:pt x="396" y="55"/>
                  </a:lnTo>
                  <a:lnTo>
                    <a:pt x="396" y="52"/>
                  </a:lnTo>
                  <a:lnTo>
                    <a:pt x="396" y="50"/>
                  </a:lnTo>
                  <a:lnTo>
                    <a:pt x="396" y="47"/>
                  </a:lnTo>
                  <a:lnTo>
                    <a:pt x="394" y="47"/>
                  </a:lnTo>
                  <a:lnTo>
                    <a:pt x="391" y="47"/>
                  </a:lnTo>
                  <a:lnTo>
                    <a:pt x="389" y="47"/>
                  </a:lnTo>
                  <a:lnTo>
                    <a:pt x="389" y="44"/>
                  </a:lnTo>
                  <a:lnTo>
                    <a:pt x="386" y="44"/>
                  </a:lnTo>
                  <a:lnTo>
                    <a:pt x="383" y="44"/>
                  </a:lnTo>
                  <a:lnTo>
                    <a:pt x="383" y="47"/>
                  </a:lnTo>
                  <a:lnTo>
                    <a:pt x="381" y="47"/>
                  </a:lnTo>
                  <a:lnTo>
                    <a:pt x="378" y="47"/>
                  </a:lnTo>
                  <a:lnTo>
                    <a:pt x="376" y="47"/>
                  </a:lnTo>
                  <a:lnTo>
                    <a:pt x="376" y="50"/>
                  </a:lnTo>
                  <a:lnTo>
                    <a:pt x="376" y="52"/>
                  </a:lnTo>
                  <a:lnTo>
                    <a:pt x="362" y="65"/>
                  </a:lnTo>
                  <a:lnTo>
                    <a:pt x="362" y="63"/>
                  </a:lnTo>
                  <a:lnTo>
                    <a:pt x="376" y="52"/>
                  </a:lnTo>
                  <a:lnTo>
                    <a:pt x="373" y="47"/>
                  </a:lnTo>
                  <a:lnTo>
                    <a:pt x="370" y="47"/>
                  </a:lnTo>
                  <a:lnTo>
                    <a:pt x="368" y="47"/>
                  </a:lnTo>
                  <a:lnTo>
                    <a:pt x="365" y="47"/>
                  </a:lnTo>
                  <a:lnTo>
                    <a:pt x="362" y="47"/>
                  </a:lnTo>
                  <a:lnTo>
                    <a:pt x="362" y="50"/>
                  </a:lnTo>
                  <a:lnTo>
                    <a:pt x="360" y="50"/>
                  </a:lnTo>
                  <a:lnTo>
                    <a:pt x="360" y="47"/>
                  </a:lnTo>
                  <a:lnTo>
                    <a:pt x="360" y="44"/>
                  </a:lnTo>
                  <a:lnTo>
                    <a:pt x="362" y="44"/>
                  </a:lnTo>
                  <a:lnTo>
                    <a:pt x="362" y="42"/>
                  </a:lnTo>
                  <a:lnTo>
                    <a:pt x="362" y="39"/>
                  </a:lnTo>
                  <a:lnTo>
                    <a:pt x="360" y="39"/>
                  </a:lnTo>
                  <a:lnTo>
                    <a:pt x="357" y="39"/>
                  </a:lnTo>
                  <a:lnTo>
                    <a:pt x="357" y="37"/>
                  </a:lnTo>
                  <a:lnTo>
                    <a:pt x="355" y="37"/>
                  </a:lnTo>
                  <a:lnTo>
                    <a:pt x="352" y="37"/>
                  </a:lnTo>
                  <a:lnTo>
                    <a:pt x="349" y="37"/>
                  </a:lnTo>
                  <a:lnTo>
                    <a:pt x="347" y="37"/>
                  </a:lnTo>
                  <a:lnTo>
                    <a:pt x="344" y="39"/>
                  </a:lnTo>
                  <a:lnTo>
                    <a:pt x="342" y="39"/>
                  </a:lnTo>
                  <a:lnTo>
                    <a:pt x="339" y="39"/>
                  </a:lnTo>
                  <a:lnTo>
                    <a:pt x="339" y="42"/>
                  </a:lnTo>
                  <a:lnTo>
                    <a:pt x="336" y="42"/>
                  </a:lnTo>
                  <a:lnTo>
                    <a:pt x="336" y="44"/>
                  </a:lnTo>
                  <a:lnTo>
                    <a:pt x="336" y="47"/>
                  </a:lnTo>
                  <a:lnTo>
                    <a:pt x="339" y="47"/>
                  </a:lnTo>
                  <a:lnTo>
                    <a:pt x="339" y="50"/>
                  </a:lnTo>
                  <a:lnTo>
                    <a:pt x="339" y="52"/>
                  </a:lnTo>
                  <a:lnTo>
                    <a:pt x="339" y="55"/>
                  </a:lnTo>
                  <a:lnTo>
                    <a:pt x="342" y="55"/>
                  </a:lnTo>
                  <a:lnTo>
                    <a:pt x="342" y="57"/>
                  </a:lnTo>
                  <a:lnTo>
                    <a:pt x="339" y="57"/>
                  </a:lnTo>
                  <a:lnTo>
                    <a:pt x="339" y="60"/>
                  </a:lnTo>
                  <a:lnTo>
                    <a:pt x="339" y="57"/>
                  </a:lnTo>
                  <a:lnTo>
                    <a:pt x="339" y="60"/>
                  </a:lnTo>
                  <a:lnTo>
                    <a:pt x="336" y="60"/>
                  </a:lnTo>
                  <a:lnTo>
                    <a:pt x="334" y="60"/>
                  </a:lnTo>
                  <a:lnTo>
                    <a:pt x="334" y="57"/>
                  </a:lnTo>
                  <a:lnTo>
                    <a:pt x="334" y="60"/>
                  </a:lnTo>
                  <a:lnTo>
                    <a:pt x="334" y="57"/>
                  </a:lnTo>
                  <a:lnTo>
                    <a:pt x="331" y="57"/>
                  </a:lnTo>
                  <a:lnTo>
                    <a:pt x="331" y="60"/>
                  </a:lnTo>
                  <a:lnTo>
                    <a:pt x="329" y="60"/>
                  </a:lnTo>
                  <a:lnTo>
                    <a:pt x="331" y="60"/>
                  </a:lnTo>
                  <a:lnTo>
                    <a:pt x="331" y="63"/>
                  </a:lnTo>
                  <a:lnTo>
                    <a:pt x="329" y="63"/>
                  </a:lnTo>
                  <a:lnTo>
                    <a:pt x="326" y="63"/>
                  </a:lnTo>
                  <a:lnTo>
                    <a:pt x="326" y="65"/>
                  </a:lnTo>
                  <a:lnTo>
                    <a:pt x="329" y="65"/>
                  </a:lnTo>
                  <a:lnTo>
                    <a:pt x="326" y="65"/>
                  </a:lnTo>
                  <a:lnTo>
                    <a:pt x="326" y="68"/>
                  </a:lnTo>
                  <a:lnTo>
                    <a:pt x="323" y="68"/>
                  </a:lnTo>
                  <a:lnTo>
                    <a:pt x="326" y="68"/>
                  </a:lnTo>
                  <a:lnTo>
                    <a:pt x="323" y="68"/>
                  </a:lnTo>
                  <a:lnTo>
                    <a:pt x="321" y="68"/>
                  </a:lnTo>
                  <a:lnTo>
                    <a:pt x="323" y="68"/>
                  </a:lnTo>
                  <a:lnTo>
                    <a:pt x="321" y="68"/>
                  </a:lnTo>
                  <a:lnTo>
                    <a:pt x="318" y="68"/>
                  </a:lnTo>
                  <a:lnTo>
                    <a:pt x="318" y="65"/>
                  </a:lnTo>
                  <a:lnTo>
                    <a:pt x="316" y="65"/>
                  </a:lnTo>
                  <a:lnTo>
                    <a:pt x="316" y="63"/>
                  </a:lnTo>
                  <a:lnTo>
                    <a:pt x="316" y="65"/>
                  </a:lnTo>
                  <a:lnTo>
                    <a:pt x="313" y="65"/>
                  </a:lnTo>
                  <a:lnTo>
                    <a:pt x="313" y="63"/>
                  </a:lnTo>
                  <a:lnTo>
                    <a:pt x="316" y="63"/>
                  </a:lnTo>
                  <a:lnTo>
                    <a:pt x="313" y="63"/>
                  </a:lnTo>
                  <a:lnTo>
                    <a:pt x="313" y="60"/>
                  </a:lnTo>
                  <a:lnTo>
                    <a:pt x="313" y="57"/>
                  </a:lnTo>
                  <a:lnTo>
                    <a:pt x="310" y="57"/>
                  </a:lnTo>
                  <a:lnTo>
                    <a:pt x="308" y="57"/>
                  </a:lnTo>
                  <a:lnTo>
                    <a:pt x="305" y="57"/>
                  </a:lnTo>
                  <a:lnTo>
                    <a:pt x="302" y="57"/>
                  </a:lnTo>
                  <a:lnTo>
                    <a:pt x="300" y="57"/>
                  </a:lnTo>
                  <a:lnTo>
                    <a:pt x="297" y="57"/>
                  </a:lnTo>
                  <a:lnTo>
                    <a:pt x="295" y="57"/>
                  </a:lnTo>
                  <a:lnTo>
                    <a:pt x="292" y="57"/>
                  </a:lnTo>
                  <a:lnTo>
                    <a:pt x="289" y="57"/>
                  </a:lnTo>
                  <a:lnTo>
                    <a:pt x="287" y="57"/>
                  </a:lnTo>
                  <a:lnTo>
                    <a:pt x="287" y="60"/>
                  </a:lnTo>
                  <a:lnTo>
                    <a:pt x="284" y="60"/>
                  </a:lnTo>
                  <a:lnTo>
                    <a:pt x="282" y="63"/>
                  </a:lnTo>
                  <a:lnTo>
                    <a:pt x="279" y="65"/>
                  </a:lnTo>
                  <a:lnTo>
                    <a:pt x="279" y="68"/>
                  </a:lnTo>
                  <a:lnTo>
                    <a:pt x="276" y="68"/>
                  </a:lnTo>
                  <a:lnTo>
                    <a:pt x="274" y="68"/>
                  </a:lnTo>
                  <a:lnTo>
                    <a:pt x="271" y="68"/>
                  </a:lnTo>
                  <a:lnTo>
                    <a:pt x="271" y="70"/>
                  </a:lnTo>
                  <a:lnTo>
                    <a:pt x="269" y="70"/>
                  </a:lnTo>
                  <a:lnTo>
                    <a:pt x="266" y="70"/>
                  </a:lnTo>
                  <a:lnTo>
                    <a:pt x="269" y="70"/>
                  </a:lnTo>
                  <a:lnTo>
                    <a:pt x="269" y="73"/>
                  </a:lnTo>
                  <a:lnTo>
                    <a:pt x="269" y="76"/>
                  </a:lnTo>
                  <a:lnTo>
                    <a:pt x="269" y="73"/>
                  </a:lnTo>
                  <a:lnTo>
                    <a:pt x="266" y="73"/>
                  </a:lnTo>
                  <a:lnTo>
                    <a:pt x="266" y="76"/>
                  </a:lnTo>
                  <a:lnTo>
                    <a:pt x="263" y="76"/>
                  </a:lnTo>
                  <a:lnTo>
                    <a:pt x="261" y="76"/>
                  </a:lnTo>
                  <a:lnTo>
                    <a:pt x="261" y="78"/>
                  </a:lnTo>
                  <a:lnTo>
                    <a:pt x="258" y="78"/>
                  </a:lnTo>
                  <a:lnTo>
                    <a:pt x="258" y="81"/>
                  </a:lnTo>
                  <a:lnTo>
                    <a:pt x="258" y="84"/>
                  </a:lnTo>
                  <a:lnTo>
                    <a:pt x="255" y="84"/>
                  </a:lnTo>
                  <a:lnTo>
                    <a:pt x="258" y="84"/>
                  </a:lnTo>
                  <a:lnTo>
                    <a:pt x="255" y="84"/>
                  </a:lnTo>
                  <a:lnTo>
                    <a:pt x="258" y="84"/>
                  </a:lnTo>
                  <a:lnTo>
                    <a:pt x="258" y="86"/>
                  </a:lnTo>
                  <a:lnTo>
                    <a:pt x="255" y="86"/>
                  </a:lnTo>
                  <a:lnTo>
                    <a:pt x="255" y="89"/>
                  </a:lnTo>
                  <a:lnTo>
                    <a:pt x="255" y="86"/>
                  </a:lnTo>
                  <a:lnTo>
                    <a:pt x="255" y="89"/>
                  </a:lnTo>
                  <a:lnTo>
                    <a:pt x="255" y="91"/>
                  </a:lnTo>
                  <a:lnTo>
                    <a:pt x="253" y="91"/>
                  </a:lnTo>
                  <a:lnTo>
                    <a:pt x="255" y="91"/>
                  </a:lnTo>
                  <a:lnTo>
                    <a:pt x="253" y="91"/>
                  </a:lnTo>
                  <a:lnTo>
                    <a:pt x="253" y="94"/>
                  </a:lnTo>
                  <a:lnTo>
                    <a:pt x="250" y="94"/>
                  </a:lnTo>
                  <a:lnTo>
                    <a:pt x="253" y="94"/>
                  </a:lnTo>
                  <a:lnTo>
                    <a:pt x="250" y="94"/>
                  </a:lnTo>
                  <a:lnTo>
                    <a:pt x="250" y="97"/>
                  </a:lnTo>
                  <a:lnTo>
                    <a:pt x="248" y="97"/>
                  </a:lnTo>
                  <a:lnTo>
                    <a:pt x="250" y="97"/>
                  </a:lnTo>
                  <a:lnTo>
                    <a:pt x="248" y="99"/>
                  </a:lnTo>
                  <a:lnTo>
                    <a:pt x="248" y="102"/>
                  </a:lnTo>
                  <a:lnTo>
                    <a:pt x="248" y="104"/>
                  </a:lnTo>
                  <a:lnTo>
                    <a:pt x="245" y="104"/>
                  </a:lnTo>
                  <a:lnTo>
                    <a:pt x="245" y="107"/>
                  </a:lnTo>
                  <a:lnTo>
                    <a:pt x="242" y="107"/>
                  </a:lnTo>
                  <a:lnTo>
                    <a:pt x="242" y="110"/>
                  </a:lnTo>
                  <a:lnTo>
                    <a:pt x="240" y="110"/>
                  </a:lnTo>
                  <a:lnTo>
                    <a:pt x="237" y="110"/>
                  </a:lnTo>
                  <a:lnTo>
                    <a:pt x="237" y="112"/>
                  </a:lnTo>
                  <a:lnTo>
                    <a:pt x="235" y="112"/>
                  </a:lnTo>
                  <a:lnTo>
                    <a:pt x="237" y="112"/>
                  </a:lnTo>
                  <a:lnTo>
                    <a:pt x="235" y="112"/>
                  </a:lnTo>
                  <a:lnTo>
                    <a:pt x="237" y="112"/>
                  </a:lnTo>
                  <a:lnTo>
                    <a:pt x="235" y="112"/>
                  </a:lnTo>
                  <a:lnTo>
                    <a:pt x="235" y="115"/>
                  </a:lnTo>
                  <a:lnTo>
                    <a:pt x="232" y="115"/>
                  </a:lnTo>
                  <a:lnTo>
                    <a:pt x="229" y="115"/>
                  </a:lnTo>
                  <a:lnTo>
                    <a:pt x="227" y="115"/>
                  </a:lnTo>
                  <a:lnTo>
                    <a:pt x="227" y="118"/>
                  </a:lnTo>
                  <a:lnTo>
                    <a:pt x="224" y="118"/>
                  </a:lnTo>
                  <a:lnTo>
                    <a:pt x="224" y="120"/>
                  </a:lnTo>
                  <a:lnTo>
                    <a:pt x="224" y="123"/>
                  </a:lnTo>
                  <a:lnTo>
                    <a:pt x="227" y="123"/>
                  </a:lnTo>
                  <a:lnTo>
                    <a:pt x="227" y="125"/>
                  </a:lnTo>
                  <a:lnTo>
                    <a:pt x="229" y="128"/>
                  </a:lnTo>
                  <a:lnTo>
                    <a:pt x="229" y="131"/>
                  </a:lnTo>
                  <a:lnTo>
                    <a:pt x="227" y="131"/>
                  </a:lnTo>
                  <a:lnTo>
                    <a:pt x="227" y="133"/>
                  </a:lnTo>
                  <a:lnTo>
                    <a:pt x="229" y="133"/>
                  </a:lnTo>
                  <a:lnTo>
                    <a:pt x="229" y="136"/>
                  </a:lnTo>
                  <a:lnTo>
                    <a:pt x="232" y="136"/>
                  </a:lnTo>
                  <a:lnTo>
                    <a:pt x="232" y="138"/>
                  </a:lnTo>
                  <a:lnTo>
                    <a:pt x="235" y="138"/>
                  </a:lnTo>
                  <a:lnTo>
                    <a:pt x="235" y="136"/>
                  </a:lnTo>
                  <a:lnTo>
                    <a:pt x="235" y="138"/>
                  </a:lnTo>
                  <a:lnTo>
                    <a:pt x="237" y="138"/>
                  </a:lnTo>
                  <a:lnTo>
                    <a:pt x="237" y="141"/>
                  </a:lnTo>
                  <a:lnTo>
                    <a:pt x="237" y="144"/>
                  </a:lnTo>
                  <a:lnTo>
                    <a:pt x="240" y="144"/>
                  </a:lnTo>
                  <a:lnTo>
                    <a:pt x="237" y="144"/>
                  </a:lnTo>
                  <a:lnTo>
                    <a:pt x="240" y="144"/>
                  </a:lnTo>
                  <a:lnTo>
                    <a:pt x="237" y="144"/>
                  </a:lnTo>
                  <a:lnTo>
                    <a:pt x="237" y="146"/>
                  </a:lnTo>
                  <a:lnTo>
                    <a:pt x="240" y="146"/>
                  </a:lnTo>
                  <a:lnTo>
                    <a:pt x="237" y="146"/>
                  </a:lnTo>
                  <a:lnTo>
                    <a:pt x="237" y="149"/>
                  </a:lnTo>
                  <a:lnTo>
                    <a:pt x="237" y="146"/>
                  </a:lnTo>
                  <a:lnTo>
                    <a:pt x="237" y="149"/>
                  </a:lnTo>
                  <a:lnTo>
                    <a:pt x="235" y="149"/>
                  </a:lnTo>
                  <a:lnTo>
                    <a:pt x="235" y="151"/>
                  </a:lnTo>
                  <a:lnTo>
                    <a:pt x="235" y="149"/>
                  </a:lnTo>
                  <a:lnTo>
                    <a:pt x="232" y="149"/>
                  </a:lnTo>
                  <a:lnTo>
                    <a:pt x="232" y="151"/>
                  </a:lnTo>
                  <a:lnTo>
                    <a:pt x="232" y="149"/>
                  </a:lnTo>
                  <a:lnTo>
                    <a:pt x="229" y="149"/>
                  </a:lnTo>
                  <a:lnTo>
                    <a:pt x="227" y="149"/>
                  </a:lnTo>
                  <a:lnTo>
                    <a:pt x="227" y="151"/>
                  </a:lnTo>
                  <a:lnTo>
                    <a:pt x="224" y="151"/>
                  </a:lnTo>
                  <a:lnTo>
                    <a:pt x="224" y="149"/>
                  </a:lnTo>
                  <a:lnTo>
                    <a:pt x="222" y="149"/>
                  </a:lnTo>
                  <a:lnTo>
                    <a:pt x="224" y="149"/>
                  </a:lnTo>
                  <a:lnTo>
                    <a:pt x="224" y="146"/>
                  </a:lnTo>
                  <a:lnTo>
                    <a:pt x="222" y="146"/>
                  </a:lnTo>
                  <a:lnTo>
                    <a:pt x="222" y="144"/>
                  </a:lnTo>
                  <a:lnTo>
                    <a:pt x="219" y="144"/>
                  </a:lnTo>
                  <a:lnTo>
                    <a:pt x="216" y="144"/>
                  </a:lnTo>
                  <a:lnTo>
                    <a:pt x="214" y="144"/>
                  </a:lnTo>
                  <a:lnTo>
                    <a:pt x="216" y="144"/>
                  </a:lnTo>
                  <a:lnTo>
                    <a:pt x="216" y="141"/>
                  </a:lnTo>
                  <a:lnTo>
                    <a:pt x="214" y="141"/>
                  </a:lnTo>
                  <a:lnTo>
                    <a:pt x="216" y="141"/>
                  </a:lnTo>
                  <a:lnTo>
                    <a:pt x="214" y="141"/>
                  </a:lnTo>
                  <a:lnTo>
                    <a:pt x="211" y="141"/>
                  </a:lnTo>
                  <a:lnTo>
                    <a:pt x="208" y="141"/>
                  </a:lnTo>
                  <a:lnTo>
                    <a:pt x="208" y="144"/>
                  </a:lnTo>
                  <a:lnTo>
                    <a:pt x="211" y="144"/>
                  </a:lnTo>
                  <a:lnTo>
                    <a:pt x="208" y="144"/>
                  </a:lnTo>
                  <a:lnTo>
                    <a:pt x="208" y="141"/>
                  </a:lnTo>
                  <a:lnTo>
                    <a:pt x="208" y="144"/>
                  </a:lnTo>
                  <a:lnTo>
                    <a:pt x="206" y="144"/>
                  </a:lnTo>
                  <a:lnTo>
                    <a:pt x="203" y="144"/>
                  </a:lnTo>
                  <a:lnTo>
                    <a:pt x="203" y="146"/>
                  </a:lnTo>
                  <a:lnTo>
                    <a:pt x="201" y="146"/>
                  </a:lnTo>
                  <a:lnTo>
                    <a:pt x="201" y="144"/>
                  </a:lnTo>
                  <a:lnTo>
                    <a:pt x="198" y="144"/>
                  </a:lnTo>
                  <a:lnTo>
                    <a:pt x="195" y="144"/>
                  </a:lnTo>
                  <a:lnTo>
                    <a:pt x="195" y="146"/>
                  </a:lnTo>
                  <a:lnTo>
                    <a:pt x="193" y="146"/>
                  </a:lnTo>
                  <a:lnTo>
                    <a:pt x="190" y="146"/>
                  </a:lnTo>
                  <a:lnTo>
                    <a:pt x="188" y="146"/>
                  </a:lnTo>
                  <a:lnTo>
                    <a:pt x="188" y="149"/>
                  </a:lnTo>
                  <a:lnTo>
                    <a:pt x="190" y="149"/>
                  </a:lnTo>
                  <a:lnTo>
                    <a:pt x="190" y="151"/>
                  </a:lnTo>
                  <a:lnTo>
                    <a:pt x="190" y="149"/>
                  </a:lnTo>
                  <a:lnTo>
                    <a:pt x="190" y="151"/>
                  </a:lnTo>
                  <a:lnTo>
                    <a:pt x="188" y="151"/>
                  </a:lnTo>
                  <a:lnTo>
                    <a:pt x="185" y="151"/>
                  </a:lnTo>
                  <a:lnTo>
                    <a:pt x="188" y="151"/>
                  </a:lnTo>
                  <a:lnTo>
                    <a:pt x="185" y="151"/>
                  </a:lnTo>
                  <a:lnTo>
                    <a:pt x="188" y="151"/>
                  </a:lnTo>
                  <a:lnTo>
                    <a:pt x="185" y="151"/>
                  </a:lnTo>
                  <a:lnTo>
                    <a:pt x="185" y="154"/>
                  </a:lnTo>
                  <a:lnTo>
                    <a:pt x="182" y="154"/>
                  </a:lnTo>
                  <a:lnTo>
                    <a:pt x="180" y="154"/>
                  </a:lnTo>
                  <a:lnTo>
                    <a:pt x="182" y="154"/>
                  </a:lnTo>
                  <a:lnTo>
                    <a:pt x="180" y="154"/>
                  </a:lnTo>
                  <a:lnTo>
                    <a:pt x="182" y="154"/>
                  </a:lnTo>
                  <a:lnTo>
                    <a:pt x="182" y="157"/>
                  </a:lnTo>
                  <a:lnTo>
                    <a:pt x="180" y="157"/>
                  </a:lnTo>
                  <a:lnTo>
                    <a:pt x="182" y="157"/>
                  </a:lnTo>
                  <a:lnTo>
                    <a:pt x="180" y="157"/>
                  </a:lnTo>
                  <a:lnTo>
                    <a:pt x="177" y="157"/>
                  </a:lnTo>
                  <a:lnTo>
                    <a:pt x="177" y="159"/>
                  </a:lnTo>
                  <a:lnTo>
                    <a:pt x="175" y="159"/>
                  </a:lnTo>
                  <a:lnTo>
                    <a:pt x="175" y="162"/>
                  </a:lnTo>
                  <a:lnTo>
                    <a:pt x="172" y="162"/>
                  </a:lnTo>
                  <a:lnTo>
                    <a:pt x="169" y="162"/>
                  </a:lnTo>
                  <a:lnTo>
                    <a:pt x="167" y="162"/>
                  </a:lnTo>
                  <a:lnTo>
                    <a:pt x="167" y="165"/>
                  </a:lnTo>
                  <a:lnTo>
                    <a:pt x="169" y="165"/>
                  </a:lnTo>
                  <a:lnTo>
                    <a:pt x="169" y="167"/>
                  </a:lnTo>
                  <a:lnTo>
                    <a:pt x="167" y="167"/>
                  </a:lnTo>
                  <a:lnTo>
                    <a:pt x="167" y="170"/>
                  </a:lnTo>
                  <a:lnTo>
                    <a:pt x="164" y="170"/>
                  </a:lnTo>
                  <a:lnTo>
                    <a:pt x="164" y="172"/>
                  </a:lnTo>
                  <a:lnTo>
                    <a:pt x="164" y="170"/>
                  </a:lnTo>
                  <a:lnTo>
                    <a:pt x="164" y="172"/>
                  </a:lnTo>
                  <a:lnTo>
                    <a:pt x="162" y="175"/>
                  </a:lnTo>
                  <a:lnTo>
                    <a:pt x="162" y="178"/>
                  </a:lnTo>
                  <a:lnTo>
                    <a:pt x="159" y="178"/>
                  </a:lnTo>
                  <a:lnTo>
                    <a:pt x="159" y="180"/>
                  </a:lnTo>
                  <a:lnTo>
                    <a:pt x="156" y="180"/>
                  </a:lnTo>
                  <a:lnTo>
                    <a:pt x="156" y="183"/>
                  </a:lnTo>
                  <a:lnTo>
                    <a:pt x="156" y="185"/>
                  </a:lnTo>
                  <a:lnTo>
                    <a:pt x="154" y="185"/>
                  </a:lnTo>
                  <a:lnTo>
                    <a:pt x="154" y="188"/>
                  </a:lnTo>
                  <a:lnTo>
                    <a:pt x="156" y="188"/>
                  </a:lnTo>
                  <a:lnTo>
                    <a:pt x="154" y="188"/>
                  </a:lnTo>
                  <a:lnTo>
                    <a:pt x="154" y="191"/>
                  </a:lnTo>
                  <a:lnTo>
                    <a:pt x="151" y="191"/>
                  </a:lnTo>
                  <a:lnTo>
                    <a:pt x="151" y="193"/>
                  </a:lnTo>
                  <a:lnTo>
                    <a:pt x="148" y="193"/>
                  </a:lnTo>
                  <a:lnTo>
                    <a:pt x="146" y="193"/>
                  </a:lnTo>
                  <a:lnTo>
                    <a:pt x="146" y="196"/>
                  </a:lnTo>
                  <a:lnTo>
                    <a:pt x="143" y="196"/>
                  </a:lnTo>
                  <a:lnTo>
                    <a:pt x="143" y="198"/>
                  </a:lnTo>
                  <a:lnTo>
                    <a:pt x="143" y="201"/>
                  </a:lnTo>
                  <a:lnTo>
                    <a:pt x="143" y="204"/>
                  </a:lnTo>
                  <a:lnTo>
                    <a:pt x="146" y="204"/>
                  </a:lnTo>
                  <a:lnTo>
                    <a:pt x="146" y="206"/>
                  </a:lnTo>
                  <a:lnTo>
                    <a:pt x="146" y="209"/>
                  </a:lnTo>
                  <a:lnTo>
                    <a:pt x="143" y="209"/>
                  </a:lnTo>
                  <a:lnTo>
                    <a:pt x="143" y="212"/>
                  </a:lnTo>
                  <a:lnTo>
                    <a:pt x="141" y="212"/>
                  </a:lnTo>
                  <a:lnTo>
                    <a:pt x="141" y="214"/>
                  </a:lnTo>
                  <a:lnTo>
                    <a:pt x="138" y="214"/>
                  </a:lnTo>
                  <a:lnTo>
                    <a:pt x="141" y="214"/>
                  </a:lnTo>
                  <a:lnTo>
                    <a:pt x="141" y="217"/>
                  </a:lnTo>
                  <a:lnTo>
                    <a:pt x="138" y="217"/>
                  </a:lnTo>
                  <a:lnTo>
                    <a:pt x="141" y="217"/>
                  </a:lnTo>
                  <a:lnTo>
                    <a:pt x="138" y="217"/>
                  </a:lnTo>
                  <a:lnTo>
                    <a:pt x="138" y="219"/>
                  </a:lnTo>
                  <a:lnTo>
                    <a:pt x="138" y="222"/>
                  </a:lnTo>
                  <a:lnTo>
                    <a:pt x="135" y="222"/>
                  </a:lnTo>
                  <a:lnTo>
                    <a:pt x="138" y="222"/>
                  </a:lnTo>
                  <a:lnTo>
                    <a:pt x="135" y="222"/>
                  </a:lnTo>
                  <a:lnTo>
                    <a:pt x="135" y="225"/>
                  </a:lnTo>
                  <a:lnTo>
                    <a:pt x="133" y="225"/>
                  </a:lnTo>
                  <a:lnTo>
                    <a:pt x="135" y="225"/>
                  </a:lnTo>
                  <a:lnTo>
                    <a:pt x="135" y="222"/>
                  </a:lnTo>
                  <a:lnTo>
                    <a:pt x="133" y="222"/>
                  </a:lnTo>
                  <a:lnTo>
                    <a:pt x="133" y="225"/>
                  </a:lnTo>
                  <a:lnTo>
                    <a:pt x="130" y="225"/>
                  </a:lnTo>
                  <a:lnTo>
                    <a:pt x="128" y="225"/>
                  </a:lnTo>
                  <a:lnTo>
                    <a:pt x="128" y="222"/>
                  </a:lnTo>
                  <a:lnTo>
                    <a:pt x="125" y="222"/>
                  </a:lnTo>
                  <a:lnTo>
                    <a:pt x="122" y="222"/>
                  </a:lnTo>
                  <a:lnTo>
                    <a:pt x="120" y="222"/>
                  </a:lnTo>
                  <a:lnTo>
                    <a:pt x="117" y="222"/>
                  </a:lnTo>
                  <a:lnTo>
                    <a:pt x="117" y="225"/>
                  </a:lnTo>
                  <a:lnTo>
                    <a:pt x="115" y="225"/>
                  </a:lnTo>
                  <a:lnTo>
                    <a:pt x="115" y="227"/>
                  </a:lnTo>
                  <a:lnTo>
                    <a:pt x="112" y="227"/>
                  </a:lnTo>
                  <a:lnTo>
                    <a:pt x="112" y="230"/>
                  </a:lnTo>
                  <a:lnTo>
                    <a:pt x="109" y="230"/>
                  </a:lnTo>
                  <a:lnTo>
                    <a:pt x="107" y="230"/>
                  </a:lnTo>
                  <a:lnTo>
                    <a:pt x="107" y="227"/>
                  </a:lnTo>
                  <a:lnTo>
                    <a:pt x="107" y="225"/>
                  </a:lnTo>
                  <a:lnTo>
                    <a:pt x="109" y="225"/>
                  </a:lnTo>
                  <a:lnTo>
                    <a:pt x="107" y="225"/>
                  </a:lnTo>
                  <a:lnTo>
                    <a:pt x="109" y="225"/>
                  </a:lnTo>
                  <a:lnTo>
                    <a:pt x="107" y="225"/>
                  </a:lnTo>
                  <a:lnTo>
                    <a:pt x="109" y="225"/>
                  </a:lnTo>
                  <a:lnTo>
                    <a:pt x="109" y="222"/>
                  </a:lnTo>
                  <a:lnTo>
                    <a:pt x="107" y="222"/>
                  </a:lnTo>
                  <a:lnTo>
                    <a:pt x="109" y="222"/>
                  </a:lnTo>
                  <a:lnTo>
                    <a:pt x="107" y="222"/>
                  </a:lnTo>
                  <a:lnTo>
                    <a:pt x="109" y="222"/>
                  </a:lnTo>
                  <a:lnTo>
                    <a:pt x="109" y="219"/>
                  </a:lnTo>
                  <a:lnTo>
                    <a:pt x="109" y="217"/>
                  </a:lnTo>
                  <a:lnTo>
                    <a:pt x="112" y="217"/>
                  </a:lnTo>
                  <a:lnTo>
                    <a:pt x="112" y="214"/>
                  </a:lnTo>
                  <a:lnTo>
                    <a:pt x="112" y="212"/>
                  </a:lnTo>
                  <a:lnTo>
                    <a:pt x="109" y="212"/>
                  </a:lnTo>
                  <a:lnTo>
                    <a:pt x="109" y="209"/>
                  </a:lnTo>
                  <a:lnTo>
                    <a:pt x="107" y="209"/>
                  </a:lnTo>
                  <a:lnTo>
                    <a:pt x="107" y="206"/>
                  </a:lnTo>
                  <a:lnTo>
                    <a:pt x="107" y="204"/>
                  </a:lnTo>
                  <a:lnTo>
                    <a:pt x="107" y="201"/>
                  </a:lnTo>
                  <a:lnTo>
                    <a:pt x="107" y="204"/>
                  </a:lnTo>
                  <a:lnTo>
                    <a:pt x="107" y="206"/>
                  </a:lnTo>
                  <a:lnTo>
                    <a:pt x="107" y="209"/>
                  </a:lnTo>
                  <a:lnTo>
                    <a:pt x="107" y="212"/>
                  </a:lnTo>
                  <a:lnTo>
                    <a:pt x="109" y="212"/>
                  </a:lnTo>
                  <a:lnTo>
                    <a:pt x="109" y="214"/>
                  </a:lnTo>
                  <a:lnTo>
                    <a:pt x="112" y="214"/>
                  </a:lnTo>
                  <a:lnTo>
                    <a:pt x="109" y="214"/>
                  </a:lnTo>
                  <a:lnTo>
                    <a:pt x="107" y="214"/>
                  </a:lnTo>
                  <a:lnTo>
                    <a:pt x="107" y="212"/>
                  </a:lnTo>
                  <a:lnTo>
                    <a:pt x="104" y="212"/>
                  </a:lnTo>
                  <a:lnTo>
                    <a:pt x="101" y="212"/>
                  </a:lnTo>
                  <a:lnTo>
                    <a:pt x="101" y="209"/>
                  </a:lnTo>
                  <a:lnTo>
                    <a:pt x="99" y="209"/>
                  </a:lnTo>
                  <a:lnTo>
                    <a:pt x="96" y="209"/>
                  </a:lnTo>
                  <a:lnTo>
                    <a:pt x="94" y="209"/>
                  </a:lnTo>
                  <a:lnTo>
                    <a:pt x="91" y="209"/>
                  </a:lnTo>
                  <a:lnTo>
                    <a:pt x="88" y="209"/>
                  </a:lnTo>
                  <a:lnTo>
                    <a:pt x="86" y="209"/>
                  </a:lnTo>
                  <a:lnTo>
                    <a:pt x="83" y="209"/>
                  </a:lnTo>
                  <a:lnTo>
                    <a:pt x="81" y="209"/>
                  </a:lnTo>
                  <a:lnTo>
                    <a:pt x="78" y="209"/>
                  </a:lnTo>
                  <a:lnTo>
                    <a:pt x="78" y="212"/>
                  </a:lnTo>
                  <a:lnTo>
                    <a:pt x="75" y="212"/>
                  </a:lnTo>
                  <a:lnTo>
                    <a:pt x="73" y="212"/>
                  </a:lnTo>
                  <a:lnTo>
                    <a:pt x="73" y="214"/>
                  </a:lnTo>
                  <a:lnTo>
                    <a:pt x="70" y="214"/>
                  </a:lnTo>
                  <a:lnTo>
                    <a:pt x="73" y="214"/>
                  </a:lnTo>
                  <a:lnTo>
                    <a:pt x="73" y="217"/>
                  </a:lnTo>
                  <a:lnTo>
                    <a:pt x="70" y="217"/>
                  </a:lnTo>
                  <a:lnTo>
                    <a:pt x="68" y="217"/>
                  </a:lnTo>
                  <a:lnTo>
                    <a:pt x="65" y="217"/>
                  </a:lnTo>
                  <a:lnTo>
                    <a:pt x="62" y="214"/>
                  </a:lnTo>
                  <a:lnTo>
                    <a:pt x="62" y="217"/>
                  </a:lnTo>
                  <a:lnTo>
                    <a:pt x="60" y="217"/>
                  </a:lnTo>
                  <a:lnTo>
                    <a:pt x="60" y="214"/>
                  </a:lnTo>
                  <a:lnTo>
                    <a:pt x="57" y="214"/>
                  </a:lnTo>
                  <a:lnTo>
                    <a:pt x="57" y="217"/>
                  </a:lnTo>
                  <a:lnTo>
                    <a:pt x="54" y="217"/>
                  </a:lnTo>
                  <a:lnTo>
                    <a:pt x="52" y="217"/>
                  </a:lnTo>
                  <a:lnTo>
                    <a:pt x="49" y="217"/>
                  </a:lnTo>
                  <a:lnTo>
                    <a:pt x="47" y="217"/>
                  </a:lnTo>
                  <a:lnTo>
                    <a:pt x="47" y="219"/>
                  </a:lnTo>
                  <a:lnTo>
                    <a:pt x="44" y="219"/>
                  </a:lnTo>
                  <a:lnTo>
                    <a:pt x="41" y="219"/>
                  </a:lnTo>
                  <a:lnTo>
                    <a:pt x="41" y="222"/>
                  </a:lnTo>
                  <a:lnTo>
                    <a:pt x="39" y="222"/>
                  </a:lnTo>
                  <a:lnTo>
                    <a:pt x="36" y="222"/>
                  </a:lnTo>
                  <a:lnTo>
                    <a:pt x="34" y="222"/>
                  </a:lnTo>
                  <a:lnTo>
                    <a:pt x="34" y="225"/>
                  </a:lnTo>
                  <a:lnTo>
                    <a:pt x="31" y="225"/>
                  </a:lnTo>
                  <a:lnTo>
                    <a:pt x="28" y="225"/>
                  </a:lnTo>
                  <a:lnTo>
                    <a:pt x="28" y="227"/>
                  </a:lnTo>
                  <a:lnTo>
                    <a:pt x="26" y="227"/>
                  </a:lnTo>
                  <a:lnTo>
                    <a:pt x="23" y="227"/>
                  </a:lnTo>
                  <a:lnTo>
                    <a:pt x="23" y="230"/>
                  </a:lnTo>
                  <a:lnTo>
                    <a:pt x="21" y="230"/>
                  </a:lnTo>
                  <a:lnTo>
                    <a:pt x="21" y="232"/>
                  </a:lnTo>
                  <a:lnTo>
                    <a:pt x="18" y="232"/>
                  </a:lnTo>
                  <a:lnTo>
                    <a:pt x="18" y="235"/>
                  </a:lnTo>
                  <a:lnTo>
                    <a:pt x="15" y="235"/>
                  </a:lnTo>
                  <a:lnTo>
                    <a:pt x="15" y="238"/>
                  </a:lnTo>
                  <a:lnTo>
                    <a:pt x="13" y="238"/>
                  </a:lnTo>
                  <a:lnTo>
                    <a:pt x="13" y="240"/>
                  </a:lnTo>
                  <a:lnTo>
                    <a:pt x="13" y="243"/>
                  </a:lnTo>
                  <a:lnTo>
                    <a:pt x="10" y="245"/>
                  </a:lnTo>
                  <a:lnTo>
                    <a:pt x="10" y="248"/>
                  </a:lnTo>
                  <a:lnTo>
                    <a:pt x="10" y="251"/>
                  </a:lnTo>
                  <a:lnTo>
                    <a:pt x="10" y="253"/>
                  </a:lnTo>
                  <a:lnTo>
                    <a:pt x="10" y="256"/>
                  </a:lnTo>
                  <a:lnTo>
                    <a:pt x="10" y="259"/>
                  </a:lnTo>
                  <a:lnTo>
                    <a:pt x="13" y="259"/>
                  </a:lnTo>
                  <a:lnTo>
                    <a:pt x="13" y="261"/>
                  </a:lnTo>
                  <a:lnTo>
                    <a:pt x="15" y="261"/>
                  </a:lnTo>
                  <a:lnTo>
                    <a:pt x="18" y="261"/>
                  </a:lnTo>
                  <a:lnTo>
                    <a:pt x="21" y="261"/>
                  </a:lnTo>
                  <a:lnTo>
                    <a:pt x="21" y="264"/>
                  </a:lnTo>
                  <a:lnTo>
                    <a:pt x="23" y="264"/>
                  </a:lnTo>
                  <a:lnTo>
                    <a:pt x="23" y="266"/>
                  </a:lnTo>
                  <a:lnTo>
                    <a:pt x="26" y="266"/>
                  </a:lnTo>
                  <a:lnTo>
                    <a:pt x="23" y="266"/>
                  </a:lnTo>
                  <a:lnTo>
                    <a:pt x="23" y="269"/>
                  </a:lnTo>
                  <a:lnTo>
                    <a:pt x="23" y="272"/>
                  </a:lnTo>
                  <a:lnTo>
                    <a:pt x="21" y="272"/>
                  </a:lnTo>
                  <a:lnTo>
                    <a:pt x="23" y="272"/>
                  </a:lnTo>
                  <a:lnTo>
                    <a:pt x="21" y="272"/>
                  </a:lnTo>
                  <a:lnTo>
                    <a:pt x="21" y="274"/>
                  </a:lnTo>
                  <a:lnTo>
                    <a:pt x="21" y="272"/>
                  </a:lnTo>
                  <a:lnTo>
                    <a:pt x="18" y="269"/>
                  </a:lnTo>
                  <a:lnTo>
                    <a:pt x="15" y="269"/>
                  </a:lnTo>
                  <a:lnTo>
                    <a:pt x="13" y="269"/>
                  </a:lnTo>
                  <a:lnTo>
                    <a:pt x="13" y="272"/>
                  </a:lnTo>
                  <a:lnTo>
                    <a:pt x="10" y="272"/>
                  </a:lnTo>
                  <a:lnTo>
                    <a:pt x="10" y="274"/>
                  </a:lnTo>
                  <a:lnTo>
                    <a:pt x="10" y="277"/>
                  </a:lnTo>
                  <a:lnTo>
                    <a:pt x="8" y="277"/>
                  </a:lnTo>
                  <a:lnTo>
                    <a:pt x="8" y="279"/>
                  </a:lnTo>
                  <a:lnTo>
                    <a:pt x="8" y="277"/>
                  </a:lnTo>
                  <a:lnTo>
                    <a:pt x="8" y="279"/>
                  </a:lnTo>
                  <a:lnTo>
                    <a:pt x="5" y="279"/>
                  </a:lnTo>
                  <a:lnTo>
                    <a:pt x="8" y="279"/>
                  </a:lnTo>
                  <a:lnTo>
                    <a:pt x="5" y="279"/>
                  </a:lnTo>
                  <a:lnTo>
                    <a:pt x="2" y="279"/>
                  </a:lnTo>
                  <a:lnTo>
                    <a:pt x="0" y="279"/>
                  </a:lnTo>
                </a:path>
              </a:pathLst>
            </a:custGeom>
            <a:noFill/>
            <a:ln w="4763">
              <a:solidFill>
                <a:srgbClr val="6E6E6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800" kern="1200">
                <a:solidFill>
                  <a:prstClr val="black"/>
                </a:solidFill>
                <a:latin typeface="Century Gothic"/>
                <a:ea typeface="+mn-ea"/>
                <a:cs typeface="+mn-cs"/>
              </a:endParaRPr>
            </a:p>
          </p:txBody>
        </p:sp>
        <p:sp>
          <p:nvSpPr>
            <p:cNvPr id="318" name="Freeform 108"/>
            <p:cNvSpPr>
              <a:spLocks/>
            </p:cNvSpPr>
            <p:nvPr/>
          </p:nvSpPr>
          <p:spPr bwMode="auto">
            <a:xfrm>
              <a:off x="1346200" y="4310063"/>
              <a:ext cx="771525" cy="1363663"/>
            </a:xfrm>
            <a:custGeom>
              <a:avLst/>
              <a:gdLst>
                <a:gd name="T0" fmla="*/ 84 w 486"/>
                <a:gd name="T1" fmla="*/ 843 h 859"/>
                <a:gd name="T2" fmla="*/ 73 w 486"/>
                <a:gd name="T3" fmla="*/ 856 h 859"/>
                <a:gd name="T4" fmla="*/ 50 w 486"/>
                <a:gd name="T5" fmla="*/ 851 h 859"/>
                <a:gd name="T6" fmla="*/ 66 w 486"/>
                <a:gd name="T7" fmla="*/ 833 h 859"/>
                <a:gd name="T8" fmla="*/ 68 w 486"/>
                <a:gd name="T9" fmla="*/ 807 h 859"/>
                <a:gd name="T10" fmla="*/ 84 w 486"/>
                <a:gd name="T11" fmla="*/ 786 h 859"/>
                <a:gd name="T12" fmla="*/ 66 w 486"/>
                <a:gd name="T13" fmla="*/ 770 h 859"/>
                <a:gd name="T14" fmla="*/ 52 w 486"/>
                <a:gd name="T15" fmla="*/ 765 h 859"/>
                <a:gd name="T16" fmla="*/ 34 w 486"/>
                <a:gd name="T17" fmla="*/ 749 h 859"/>
                <a:gd name="T18" fmla="*/ 24 w 486"/>
                <a:gd name="T19" fmla="*/ 736 h 859"/>
                <a:gd name="T20" fmla="*/ 21 w 486"/>
                <a:gd name="T21" fmla="*/ 710 h 859"/>
                <a:gd name="T22" fmla="*/ 42 w 486"/>
                <a:gd name="T23" fmla="*/ 681 h 859"/>
                <a:gd name="T24" fmla="*/ 26 w 486"/>
                <a:gd name="T25" fmla="*/ 658 h 859"/>
                <a:gd name="T26" fmla="*/ 8 w 486"/>
                <a:gd name="T27" fmla="*/ 634 h 859"/>
                <a:gd name="T28" fmla="*/ 5 w 486"/>
                <a:gd name="T29" fmla="*/ 608 h 859"/>
                <a:gd name="T30" fmla="*/ 11 w 486"/>
                <a:gd name="T31" fmla="*/ 574 h 859"/>
                <a:gd name="T32" fmla="*/ 11 w 486"/>
                <a:gd name="T33" fmla="*/ 553 h 859"/>
                <a:gd name="T34" fmla="*/ 21 w 486"/>
                <a:gd name="T35" fmla="*/ 517 h 859"/>
                <a:gd name="T36" fmla="*/ 34 w 486"/>
                <a:gd name="T37" fmla="*/ 496 h 859"/>
                <a:gd name="T38" fmla="*/ 60 w 486"/>
                <a:gd name="T39" fmla="*/ 496 h 859"/>
                <a:gd name="T40" fmla="*/ 81 w 486"/>
                <a:gd name="T41" fmla="*/ 519 h 859"/>
                <a:gd name="T42" fmla="*/ 89 w 486"/>
                <a:gd name="T43" fmla="*/ 538 h 859"/>
                <a:gd name="T44" fmla="*/ 110 w 486"/>
                <a:gd name="T45" fmla="*/ 519 h 859"/>
                <a:gd name="T46" fmla="*/ 115 w 486"/>
                <a:gd name="T47" fmla="*/ 496 h 859"/>
                <a:gd name="T48" fmla="*/ 113 w 486"/>
                <a:gd name="T49" fmla="*/ 472 h 859"/>
                <a:gd name="T50" fmla="*/ 102 w 486"/>
                <a:gd name="T51" fmla="*/ 438 h 859"/>
                <a:gd name="T52" fmla="*/ 115 w 486"/>
                <a:gd name="T53" fmla="*/ 417 h 859"/>
                <a:gd name="T54" fmla="*/ 146 w 486"/>
                <a:gd name="T55" fmla="*/ 404 h 859"/>
                <a:gd name="T56" fmla="*/ 186 w 486"/>
                <a:gd name="T57" fmla="*/ 397 h 859"/>
                <a:gd name="T58" fmla="*/ 186 w 486"/>
                <a:gd name="T59" fmla="*/ 373 h 859"/>
                <a:gd name="T60" fmla="*/ 183 w 486"/>
                <a:gd name="T61" fmla="*/ 339 h 859"/>
                <a:gd name="T62" fmla="*/ 175 w 486"/>
                <a:gd name="T63" fmla="*/ 321 h 859"/>
                <a:gd name="T64" fmla="*/ 149 w 486"/>
                <a:gd name="T65" fmla="*/ 318 h 859"/>
                <a:gd name="T66" fmla="*/ 136 w 486"/>
                <a:gd name="T67" fmla="*/ 337 h 859"/>
                <a:gd name="T68" fmla="*/ 115 w 486"/>
                <a:gd name="T69" fmla="*/ 323 h 859"/>
                <a:gd name="T70" fmla="*/ 115 w 486"/>
                <a:gd name="T71" fmla="*/ 297 h 859"/>
                <a:gd name="T72" fmla="*/ 136 w 486"/>
                <a:gd name="T73" fmla="*/ 282 h 859"/>
                <a:gd name="T74" fmla="*/ 154 w 486"/>
                <a:gd name="T75" fmla="*/ 269 h 859"/>
                <a:gd name="T76" fmla="*/ 175 w 486"/>
                <a:gd name="T77" fmla="*/ 261 h 859"/>
                <a:gd name="T78" fmla="*/ 196 w 486"/>
                <a:gd name="T79" fmla="*/ 263 h 859"/>
                <a:gd name="T80" fmla="*/ 204 w 486"/>
                <a:gd name="T81" fmla="*/ 274 h 859"/>
                <a:gd name="T82" fmla="*/ 209 w 486"/>
                <a:gd name="T83" fmla="*/ 284 h 859"/>
                <a:gd name="T84" fmla="*/ 230 w 486"/>
                <a:gd name="T85" fmla="*/ 261 h 859"/>
                <a:gd name="T86" fmla="*/ 248 w 486"/>
                <a:gd name="T87" fmla="*/ 232 h 859"/>
                <a:gd name="T88" fmla="*/ 267 w 486"/>
                <a:gd name="T89" fmla="*/ 201 h 859"/>
                <a:gd name="T90" fmla="*/ 290 w 486"/>
                <a:gd name="T91" fmla="*/ 190 h 859"/>
                <a:gd name="T92" fmla="*/ 324 w 486"/>
                <a:gd name="T93" fmla="*/ 185 h 859"/>
                <a:gd name="T94" fmla="*/ 355 w 486"/>
                <a:gd name="T95" fmla="*/ 172 h 859"/>
                <a:gd name="T96" fmla="*/ 374 w 486"/>
                <a:gd name="T97" fmla="*/ 156 h 859"/>
                <a:gd name="T98" fmla="*/ 384 w 486"/>
                <a:gd name="T99" fmla="*/ 177 h 859"/>
                <a:gd name="T100" fmla="*/ 410 w 486"/>
                <a:gd name="T101" fmla="*/ 190 h 859"/>
                <a:gd name="T102" fmla="*/ 415 w 486"/>
                <a:gd name="T103" fmla="*/ 164 h 859"/>
                <a:gd name="T104" fmla="*/ 394 w 486"/>
                <a:gd name="T105" fmla="*/ 138 h 859"/>
                <a:gd name="T106" fmla="*/ 402 w 486"/>
                <a:gd name="T107" fmla="*/ 112 h 859"/>
                <a:gd name="T108" fmla="*/ 426 w 486"/>
                <a:gd name="T109" fmla="*/ 99 h 859"/>
                <a:gd name="T110" fmla="*/ 454 w 486"/>
                <a:gd name="T111" fmla="*/ 81 h 859"/>
                <a:gd name="T112" fmla="*/ 467 w 486"/>
                <a:gd name="T113" fmla="*/ 65 h 859"/>
                <a:gd name="T114" fmla="*/ 465 w 486"/>
                <a:gd name="T115" fmla="*/ 49 h 859"/>
                <a:gd name="T116" fmla="*/ 470 w 486"/>
                <a:gd name="T117" fmla="*/ 20 h 859"/>
                <a:gd name="T118" fmla="*/ 481 w 486"/>
                <a:gd name="T119" fmla="*/ 5 h 8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86" h="859">
                  <a:moveTo>
                    <a:pt x="105" y="848"/>
                  </a:moveTo>
                  <a:lnTo>
                    <a:pt x="105" y="846"/>
                  </a:lnTo>
                  <a:lnTo>
                    <a:pt x="102" y="846"/>
                  </a:lnTo>
                  <a:lnTo>
                    <a:pt x="99" y="846"/>
                  </a:lnTo>
                  <a:lnTo>
                    <a:pt x="97" y="846"/>
                  </a:lnTo>
                  <a:lnTo>
                    <a:pt x="99" y="846"/>
                  </a:lnTo>
                  <a:lnTo>
                    <a:pt x="97" y="846"/>
                  </a:lnTo>
                  <a:lnTo>
                    <a:pt x="97" y="843"/>
                  </a:lnTo>
                  <a:lnTo>
                    <a:pt x="94" y="843"/>
                  </a:lnTo>
                  <a:lnTo>
                    <a:pt x="92" y="843"/>
                  </a:lnTo>
                  <a:lnTo>
                    <a:pt x="92" y="841"/>
                  </a:lnTo>
                  <a:lnTo>
                    <a:pt x="89" y="841"/>
                  </a:lnTo>
                  <a:lnTo>
                    <a:pt x="89" y="838"/>
                  </a:lnTo>
                  <a:lnTo>
                    <a:pt x="86" y="838"/>
                  </a:lnTo>
                  <a:lnTo>
                    <a:pt x="86" y="841"/>
                  </a:lnTo>
                  <a:lnTo>
                    <a:pt x="84" y="841"/>
                  </a:lnTo>
                  <a:lnTo>
                    <a:pt x="84" y="843"/>
                  </a:lnTo>
                  <a:lnTo>
                    <a:pt x="84" y="841"/>
                  </a:lnTo>
                  <a:lnTo>
                    <a:pt x="81" y="841"/>
                  </a:lnTo>
                  <a:lnTo>
                    <a:pt x="79" y="841"/>
                  </a:lnTo>
                  <a:lnTo>
                    <a:pt x="76" y="841"/>
                  </a:lnTo>
                  <a:lnTo>
                    <a:pt x="73" y="841"/>
                  </a:lnTo>
                  <a:lnTo>
                    <a:pt x="73" y="843"/>
                  </a:lnTo>
                  <a:lnTo>
                    <a:pt x="73" y="846"/>
                  </a:lnTo>
                  <a:lnTo>
                    <a:pt x="71" y="846"/>
                  </a:lnTo>
                  <a:lnTo>
                    <a:pt x="71" y="848"/>
                  </a:lnTo>
                  <a:lnTo>
                    <a:pt x="73" y="848"/>
                  </a:lnTo>
                  <a:lnTo>
                    <a:pt x="73" y="851"/>
                  </a:lnTo>
                  <a:lnTo>
                    <a:pt x="71" y="851"/>
                  </a:lnTo>
                  <a:lnTo>
                    <a:pt x="73" y="851"/>
                  </a:lnTo>
                  <a:lnTo>
                    <a:pt x="73" y="854"/>
                  </a:lnTo>
                  <a:lnTo>
                    <a:pt x="76" y="854"/>
                  </a:lnTo>
                  <a:lnTo>
                    <a:pt x="76" y="856"/>
                  </a:lnTo>
                  <a:lnTo>
                    <a:pt x="73" y="856"/>
                  </a:lnTo>
                  <a:lnTo>
                    <a:pt x="71" y="856"/>
                  </a:lnTo>
                  <a:lnTo>
                    <a:pt x="71" y="854"/>
                  </a:lnTo>
                  <a:lnTo>
                    <a:pt x="68" y="854"/>
                  </a:lnTo>
                  <a:lnTo>
                    <a:pt x="66" y="854"/>
                  </a:lnTo>
                  <a:lnTo>
                    <a:pt x="66" y="856"/>
                  </a:lnTo>
                  <a:lnTo>
                    <a:pt x="63" y="856"/>
                  </a:lnTo>
                  <a:lnTo>
                    <a:pt x="63" y="859"/>
                  </a:lnTo>
                  <a:lnTo>
                    <a:pt x="60" y="859"/>
                  </a:lnTo>
                  <a:lnTo>
                    <a:pt x="58" y="859"/>
                  </a:lnTo>
                  <a:lnTo>
                    <a:pt x="58" y="856"/>
                  </a:lnTo>
                  <a:lnTo>
                    <a:pt x="55" y="856"/>
                  </a:lnTo>
                  <a:lnTo>
                    <a:pt x="52" y="856"/>
                  </a:lnTo>
                  <a:lnTo>
                    <a:pt x="50" y="856"/>
                  </a:lnTo>
                  <a:lnTo>
                    <a:pt x="50" y="854"/>
                  </a:lnTo>
                  <a:lnTo>
                    <a:pt x="50" y="851"/>
                  </a:lnTo>
                  <a:lnTo>
                    <a:pt x="50" y="848"/>
                  </a:lnTo>
                  <a:lnTo>
                    <a:pt x="50" y="851"/>
                  </a:lnTo>
                  <a:lnTo>
                    <a:pt x="50" y="848"/>
                  </a:lnTo>
                  <a:lnTo>
                    <a:pt x="47" y="848"/>
                  </a:lnTo>
                  <a:lnTo>
                    <a:pt x="50" y="848"/>
                  </a:lnTo>
                  <a:lnTo>
                    <a:pt x="50" y="846"/>
                  </a:lnTo>
                  <a:lnTo>
                    <a:pt x="52" y="846"/>
                  </a:lnTo>
                  <a:lnTo>
                    <a:pt x="52" y="843"/>
                  </a:lnTo>
                  <a:lnTo>
                    <a:pt x="55" y="843"/>
                  </a:lnTo>
                  <a:lnTo>
                    <a:pt x="55" y="841"/>
                  </a:lnTo>
                  <a:lnTo>
                    <a:pt x="55" y="843"/>
                  </a:lnTo>
                  <a:lnTo>
                    <a:pt x="55" y="841"/>
                  </a:lnTo>
                  <a:lnTo>
                    <a:pt x="58" y="841"/>
                  </a:lnTo>
                  <a:lnTo>
                    <a:pt x="60" y="841"/>
                  </a:lnTo>
                  <a:lnTo>
                    <a:pt x="60" y="838"/>
                  </a:lnTo>
                  <a:lnTo>
                    <a:pt x="60" y="835"/>
                  </a:lnTo>
                  <a:lnTo>
                    <a:pt x="60" y="833"/>
                  </a:lnTo>
                  <a:lnTo>
                    <a:pt x="63" y="833"/>
                  </a:lnTo>
                  <a:lnTo>
                    <a:pt x="66" y="833"/>
                  </a:lnTo>
                  <a:lnTo>
                    <a:pt x="66" y="830"/>
                  </a:lnTo>
                  <a:lnTo>
                    <a:pt x="66" y="828"/>
                  </a:lnTo>
                  <a:lnTo>
                    <a:pt x="68" y="828"/>
                  </a:lnTo>
                  <a:lnTo>
                    <a:pt x="68" y="825"/>
                  </a:lnTo>
                  <a:lnTo>
                    <a:pt x="68" y="822"/>
                  </a:lnTo>
                  <a:lnTo>
                    <a:pt x="68" y="820"/>
                  </a:lnTo>
                  <a:lnTo>
                    <a:pt x="66" y="820"/>
                  </a:lnTo>
                  <a:lnTo>
                    <a:pt x="66" y="817"/>
                  </a:lnTo>
                  <a:lnTo>
                    <a:pt x="66" y="814"/>
                  </a:lnTo>
                  <a:lnTo>
                    <a:pt x="66" y="812"/>
                  </a:lnTo>
                  <a:lnTo>
                    <a:pt x="63" y="812"/>
                  </a:lnTo>
                  <a:lnTo>
                    <a:pt x="66" y="812"/>
                  </a:lnTo>
                  <a:lnTo>
                    <a:pt x="66" y="809"/>
                  </a:lnTo>
                  <a:lnTo>
                    <a:pt x="66" y="812"/>
                  </a:lnTo>
                  <a:lnTo>
                    <a:pt x="66" y="809"/>
                  </a:lnTo>
                  <a:lnTo>
                    <a:pt x="68" y="809"/>
                  </a:lnTo>
                  <a:lnTo>
                    <a:pt x="68" y="807"/>
                  </a:lnTo>
                  <a:lnTo>
                    <a:pt x="68" y="804"/>
                  </a:lnTo>
                  <a:lnTo>
                    <a:pt x="66" y="804"/>
                  </a:lnTo>
                  <a:lnTo>
                    <a:pt x="66" y="801"/>
                  </a:lnTo>
                  <a:lnTo>
                    <a:pt x="68" y="801"/>
                  </a:lnTo>
                  <a:lnTo>
                    <a:pt x="71" y="801"/>
                  </a:lnTo>
                  <a:lnTo>
                    <a:pt x="73" y="801"/>
                  </a:lnTo>
                  <a:lnTo>
                    <a:pt x="73" y="804"/>
                  </a:lnTo>
                  <a:lnTo>
                    <a:pt x="76" y="804"/>
                  </a:lnTo>
                  <a:lnTo>
                    <a:pt x="76" y="801"/>
                  </a:lnTo>
                  <a:lnTo>
                    <a:pt x="79" y="801"/>
                  </a:lnTo>
                  <a:lnTo>
                    <a:pt x="81" y="799"/>
                  </a:lnTo>
                  <a:lnTo>
                    <a:pt x="81" y="796"/>
                  </a:lnTo>
                  <a:lnTo>
                    <a:pt x="84" y="796"/>
                  </a:lnTo>
                  <a:lnTo>
                    <a:pt x="84" y="794"/>
                  </a:lnTo>
                  <a:lnTo>
                    <a:pt x="84" y="791"/>
                  </a:lnTo>
                  <a:lnTo>
                    <a:pt x="84" y="788"/>
                  </a:lnTo>
                  <a:lnTo>
                    <a:pt x="84" y="786"/>
                  </a:lnTo>
                  <a:lnTo>
                    <a:pt x="84" y="783"/>
                  </a:lnTo>
                  <a:lnTo>
                    <a:pt x="84" y="781"/>
                  </a:lnTo>
                  <a:lnTo>
                    <a:pt x="84" y="778"/>
                  </a:lnTo>
                  <a:lnTo>
                    <a:pt x="84" y="775"/>
                  </a:lnTo>
                  <a:lnTo>
                    <a:pt x="81" y="775"/>
                  </a:lnTo>
                  <a:lnTo>
                    <a:pt x="81" y="773"/>
                  </a:lnTo>
                  <a:lnTo>
                    <a:pt x="79" y="773"/>
                  </a:lnTo>
                  <a:lnTo>
                    <a:pt x="79" y="775"/>
                  </a:lnTo>
                  <a:lnTo>
                    <a:pt x="79" y="773"/>
                  </a:lnTo>
                  <a:lnTo>
                    <a:pt x="79" y="770"/>
                  </a:lnTo>
                  <a:lnTo>
                    <a:pt x="76" y="770"/>
                  </a:lnTo>
                  <a:lnTo>
                    <a:pt x="73" y="770"/>
                  </a:lnTo>
                  <a:lnTo>
                    <a:pt x="71" y="770"/>
                  </a:lnTo>
                  <a:lnTo>
                    <a:pt x="73" y="770"/>
                  </a:lnTo>
                  <a:lnTo>
                    <a:pt x="71" y="770"/>
                  </a:lnTo>
                  <a:lnTo>
                    <a:pt x="68" y="770"/>
                  </a:lnTo>
                  <a:lnTo>
                    <a:pt x="66" y="770"/>
                  </a:lnTo>
                  <a:lnTo>
                    <a:pt x="66" y="773"/>
                  </a:lnTo>
                  <a:lnTo>
                    <a:pt x="63" y="773"/>
                  </a:lnTo>
                  <a:lnTo>
                    <a:pt x="60" y="773"/>
                  </a:lnTo>
                  <a:lnTo>
                    <a:pt x="60" y="770"/>
                  </a:lnTo>
                  <a:lnTo>
                    <a:pt x="58" y="770"/>
                  </a:lnTo>
                  <a:lnTo>
                    <a:pt x="60" y="770"/>
                  </a:lnTo>
                  <a:lnTo>
                    <a:pt x="60" y="767"/>
                  </a:lnTo>
                  <a:lnTo>
                    <a:pt x="58" y="767"/>
                  </a:lnTo>
                  <a:lnTo>
                    <a:pt x="55" y="767"/>
                  </a:lnTo>
                  <a:lnTo>
                    <a:pt x="55" y="765"/>
                  </a:lnTo>
                  <a:lnTo>
                    <a:pt x="55" y="767"/>
                  </a:lnTo>
                  <a:lnTo>
                    <a:pt x="55" y="765"/>
                  </a:lnTo>
                  <a:lnTo>
                    <a:pt x="52" y="765"/>
                  </a:lnTo>
                  <a:lnTo>
                    <a:pt x="52" y="767"/>
                  </a:lnTo>
                  <a:lnTo>
                    <a:pt x="55" y="767"/>
                  </a:lnTo>
                  <a:lnTo>
                    <a:pt x="52" y="767"/>
                  </a:lnTo>
                  <a:lnTo>
                    <a:pt x="52" y="765"/>
                  </a:lnTo>
                  <a:lnTo>
                    <a:pt x="50" y="765"/>
                  </a:lnTo>
                  <a:lnTo>
                    <a:pt x="47" y="765"/>
                  </a:lnTo>
                  <a:lnTo>
                    <a:pt x="47" y="762"/>
                  </a:lnTo>
                  <a:lnTo>
                    <a:pt x="45" y="762"/>
                  </a:lnTo>
                  <a:lnTo>
                    <a:pt x="45" y="765"/>
                  </a:lnTo>
                  <a:lnTo>
                    <a:pt x="45" y="762"/>
                  </a:lnTo>
                  <a:lnTo>
                    <a:pt x="45" y="760"/>
                  </a:lnTo>
                  <a:lnTo>
                    <a:pt x="45" y="757"/>
                  </a:lnTo>
                  <a:lnTo>
                    <a:pt x="42" y="757"/>
                  </a:lnTo>
                  <a:lnTo>
                    <a:pt x="45" y="757"/>
                  </a:lnTo>
                  <a:lnTo>
                    <a:pt x="42" y="757"/>
                  </a:lnTo>
                  <a:lnTo>
                    <a:pt x="42" y="754"/>
                  </a:lnTo>
                  <a:lnTo>
                    <a:pt x="39" y="754"/>
                  </a:lnTo>
                  <a:lnTo>
                    <a:pt x="37" y="754"/>
                  </a:lnTo>
                  <a:lnTo>
                    <a:pt x="34" y="754"/>
                  </a:lnTo>
                  <a:lnTo>
                    <a:pt x="34" y="752"/>
                  </a:lnTo>
                  <a:lnTo>
                    <a:pt x="34" y="749"/>
                  </a:lnTo>
                  <a:lnTo>
                    <a:pt x="32" y="749"/>
                  </a:lnTo>
                  <a:lnTo>
                    <a:pt x="32" y="747"/>
                  </a:lnTo>
                  <a:lnTo>
                    <a:pt x="29" y="747"/>
                  </a:lnTo>
                  <a:lnTo>
                    <a:pt x="29" y="744"/>
                  </a:lnTo>
                  <a:lnTo>
                    <a:pt x="26" y="744"/>
                  </a:lnTo>
                  <a:lnTo>
                    <a:pt x="29" y="744"/>
                  </a:lnTo>
                  <a:lnTo>
                    <a:pt x="26" y="744"/>
                  </a:lnTo>
                  <a:lnTo>
                    <a:pt x="26" y="741"/>
                  </a:lnTo>
                  <a:lnTo>
                    <a:pt x="24" y="741"/>
                  </a:lnTo>
                  <a:lnTo>
                    <a:pt x="24" y="739"/>
                  </a:lnTo>
                  <a:lnTo>
                    <a:pt x="24" y="741"/>
                  </a:lnTo>
                  <a:lnTo>
                    <a:pt x="24" y="739"/>
                  </a:lnTo>
                  <a:lnTo>
                    <a:pt x="26" y="739"/>
                  </a:lnTo>
                  <a:lnTo>
                    <a:pt x="24" y="739"/>
                  </a:lnTo>
                  <a:lnTo>
                    <a:pt x="26" y="739"/>
                  </a:lnTo>
                  <a:lnTo>
                    <a:pt x="24" y="739"/>
                  </a:lnTo>
                  <a:lnTo>
                    <a:pt x="24" y="736"/>
                  </a:lnTo>
                  <a:lnTo>
                    <a:pt x="24" y="734"/>
                  </a:lnTo>
                  <a:lnTo>
                    <a:pt x="24" y="731"/>
                  </a:lnTo>
                  <a:lnTo>
                    <a:pt x="26" y="731"/>
                  </a:lnTo>
                  <a:lnTo>
                    <a:pt x="26" y="728"/>
                  </a:lnTo>
                  <a:lnTo>
                    <a:pt x="24" y="728"/>
                  </a:lnTo>
                  <a:lnTo>
                    <a:pt x="26" y="728"/>
                  </a:lnTo>
                  <a:lnTo>
                    <a:pt x="26" y="726"/>
                  </a:lnTo>
                  <a:lnTo>
                    <a:pt x="24" y="726"/>
                  </a:lnTo>
                  <a:lnTo>
                    <a:pt x="24" y="723"/>
                  </a:lnTo>
                  <a:lnTo>
                    <a:pt x="21" y="723"/>
                  </a:lnTo>
                  <a:lnTo>
                    <a:pt x="21" y="720"/>
                  </a:lnTo>
                  <a:lnTo>
                    <a:pt x="24" y="720"/>
                  </a:lnTo>
                  <a:lnTo>
                    <a:pt x="24" y="718"/>
                  </a:lnTo>
                  <a:lnTo>
                    <a:pt x="21" y="718"/>
                  </a:lnTo>
                  <a:lnTo>
                    <a:pt x="21" y="715"/>
                  </a:lnTo>
                  <a:lnTo>
                    <a:pt x="21" y="713"/>
                  </a:lnTo>
                  <a:lnTo>
                    <a:pt x="21" y="710"/>
                  </a:lnTo>
                  <a:lnTo>
                    <a:pt x="21" y="707"/>
                  </a:lnTo>
                  <a:lnTo>
                    <a:pt x="24" y="707"/>
                  </a:lnTo>
                  <a:lnTo>
                    <a:pt x="26" y="707"/>
                  </a:lnTo>
                  <a:lnTo>
                    <a:pt x="29" y="707"/>
                  </a:lnTo>
                  <a:lnTo>
                    <a:pt x="32" y="707"/>
                  </a:lnTo>
                  <a:lnTo>
                    <a:pt x="34" y="707"/>
                  </a:lnTo>
                  <a:lnTo>
                    <a:pt x="34" y="705"/>
                  </a:lnTo>
                  <a:lnTo>
                    <a:pt x="37" y="702"/>
                  </a:lnTo>
                  <a:lnTo>
                    <a:pt x="37" y="700"/>
                  </a:lnTo>
                  <a:lnTo>
                    <a:pt x="37" y="697"/>
                  </a:lnTo>
                  <a:lnTo>
                    <a:pt x="37" y="694"/>
                  </a:lnTo>
                  <a:lnTo>
                    <a:pt x="37" y="692"/>
                  </a:lnTo>
                  <a:lnTo>
                    <a:pt x="39" y="689"/>
                  </a:lnTo>
                  <a:lnTo>
                    <a:pt x="39" y="687"/>
                  </a:lnTo>
                  <a:lnTo>
                    <a:pt x="39" y="684"/>
                  </a:lnTo>
                  <a:lnTo>
                    <a:pt x="42" y="684"/>
                  </a:lnTo>
                  <a:lnTo>
                    <a:pt x="42" y="681"/>
                  </a:lnTo>
                  <a:lnTo>
                    <a:pt x="39" y="681"/>
                  </a:lnTo>
                  <a:lnTo>
                    <a:pt x="39" y="679"/>
                  </a:lnTo>
                  <a:lnTo>
                    <a:pt x="42" y="679"/>
                  </a:lnTo>
                  <a:lnTo>
                    <a:pt x="42" y="676"/>
                  </a:lnTo>
                  <a:lnTo>
                    <a:pt x="42" y="673"/>
                  </a:lnTo>
                  <a:lnTo>
                    <a:pt x="39" y="673"/>
                  </a:lnTo>
                  <a:lnTo>
                    <a:pt x="39" y="671"/>
                  </a:lnTo>
                  <a:lnTo>
                    <a:pt x="37" y="671"/>
                  </a:lnTo>
                  <a:lnTo>
                    <a:pt x="37" y="668"/>
                  </a:lnTo>
                  <a:lnTo>
                    <a:pt x="37" y="666"/>
                  </a:lnTo>
                  <a:lnTo>
                    <a:pt x="34" y="666"/>
                  </a:lnTo>
                  <a:lnTo>
                    <a:pt x="34" y="663"/>
                  </a:lnTo>
                  <a:lnTo>
                    <a:pt x="32" y="663"/>
                  </a:lnTo>
                  <a:lnTo>
                    <a:pt x="32" y="660"/>
                  </a:lnTo>
                  <a:lnTo>
                    <a:pt x="29" y="660"/>
                  </a:lnTo>
                  <a:lnTo>
                    <a:pt x="29" y="658"/>
                  </a:lnTo>
                  <a:lnTo>
                    <a:pt x="26" y="658"/>
                  </a:lnTo>
                  <a:lnTo>
                    <a:pt x="24" y="658"/>
                  </a:lnTo>
                  <a:lnTo>
                    <a:pt x="24" y="655"/>
                  </a:lnTo>
                  <a:lnTo>
                    <a:pt x="21" y="655"/>
                  </a:lnTo>
                  <a:lnTo>
                    <a:pt x="19" y="653"/>
                  </a:lnTo>
                  <a:lnTo>
                    <a:pt x="16" y="653"/>
                  </a:lnTo>
                  <a:lnTo>
                    <a:pt x="13" y="653"/>
                  </a:lnTo>
                  <a:lnTo>
                    <a:pt x="11" y="653"/>
                  </a:lnTo>
                  <a:lnTo>
                    <a:pt x="11" y="650"/>
                  </a:lnTo>
                  <a:lnTo>
                    <a:pt x="8" y="650"/>
                  </a:lnTo>
                  <a:lnTo>
                    <a:pt x="8" y="647"/>
                  </a:lnTo>
                  <a:lnTo>
                    <a:pt x="8" y="645"/>
                  </a:lnTo>
                  <a:lnTo>
                    <a:pt x="5" y="645"/>
                  </a:lnTo>
                  <a:lnTo>
                    <a:pt x="8" y="645"/>
                  </a:lnTo>
                  <a:lnTo>
                    <a:pt x="8" y="642"/>
                  </a:lnTo>
                  <a:lnTo>
                    <a:pt x="8" y="639"/>
                  </a:lnTo>
                  <a:lnTo>
                    <a:pt x="8" y="637"/>
                  </a:lnTo>
                  <a:lnTo>
                    <a:pt x="8" y="634"/>
                  </a:lnTo>
                  <a:lnTo>
                    <a:pt x="8" y="632"/>
                  </a:lnTo>
                  <a:lnTo>
                    <a:pt x="5" y="632"/>
                  </a:lnTo>
                  <a:lnTo>
                    <a:pt x="5" y="629"/>
                  </a:lnTo>
                  <a:lnTo>
                    <a:pt x="8" y="629"/>
                  </a:lnTo>
                  <a:lnTo>
                    <a:pt x="8" y="626"/>
                  </a:lnTo>
                  <a:lnTo>
                    <a:pt x="5" y="626"/>
                  </a:lnTo>
                  <a:lnTo>
                    <a:pt x="5" y="624"/>
                  </a:lnTo>
                  <a:lnTo>
                    <a:pt x="5" y="621"/>
                  </a:lnTo>
                  <a:lnTo>
                    <a:pt x="8" y="621"/>
                  </a:lnTo>
                  <a:lnTo>
                    <a:pt x="8" y="619"/>
                  </a:lnTo>
                  <a:lnTo>
                    <a:pt x="5" y="619"/>
                  </a:lnTo>
                  <a:lnTo>
                    <a:pt x="5" y="616"/>
                  </a:lnTo>
                  <a:lnTo>
                    <a:pt x="5" y="613"/>
                  </a:lnTo>
                  <a:lnTo>
                    <a:pt x="5" y="611"/>
                  </a:lnTo>
                  <a:lnTo>
                    <a:pt x="8" y="611"/>
                  </a:lnTo>
                  <a:lnTo>
                    <a:pt x="8" y="608"/>
                  </a:lnTo>
                  <a:lnTo>
                    <a:pt x="5" y="608"/>
                  </a:lnTo>
                  <a:lnTo>
                    <a:pt x="5" y="606"/>
                  </a:lnTo>
                  <a:lnTo>
                    <a:pt x="8" y="606"/>
                  </a:lnTo>
                  <a:lnTo>
                    <a:pt x="8" y="603"/>
                  </a:lnTo>
                  <a:lnTo>
                    <a:pt x="8" y="600"/>
                  </a:lnTo>
                  <a:lnTo>
                    <a:pt x="8" y="598"/>
                  </a:lnTo>
                  <a:lnTo>
                    <a:pt x="8" y="595"/>
                  </a:lnTo>
                  <a:lnTo>
                    <a:pt x="8" y="592"/>
                  </a:lnTo>
                  <a:lnTo>
                    <a:pt x="8" y="590"/>
                  </a:lnTo>
                  <a:lnTo>
                    <a:pt x="8" y="587"/>
                  </a:lnTo>
                  <a:lnTo>
                    <a:pt x="8" y="585"/>
                  </a:lnTo>
                  <a:lnTo>
                    <a:pt x="11" y="585"/>
                  </a:lnTo>
                  <a:lnTo>
                    <a:pt x="11" y="582"/>
                  </a:lnTo>
                  <a:lnTo>
                    <a:pt x="11" y="579"/>
                  </a:lnTo>
                  <a:lnTo>
                    <a:pt x="11" y="577"/>
                  </a:lnTo>
                  <a:lnTo>
                    <a:pt x="8" y="577"/>
                  </a:lnTo>
                  <a:lnTo>
                    <a:pt x="11" y="577"/>
                  </a:lnTo>
                  <a:lnTo>
                    <a:pt x="11" y="574"/>
                  </a:lnTo>
                  <a:lnTo>
                    <a:pt x="8" y="574"/>
                  </a:lnTo>
                  <a:lnTo>
                    <a:pt x="8" y="572"/>
                  </a:lnTo>
                  <a:lnTo>
                    <a:pt x="5" y="572"/>
                  </a:lnTo>
                  <a:lnTo>
                    <a:pt x="3" y="569"/>
                  </a:lnTo>
                  <a:lnTo>
                    <a:pt x="3" y="572"/>
                  </a:lnTo>
                  <a:lnTo>
                    <a:pt x="3" y="569"/>
                  </a:lnTo>
                  <a:lnTo>
                    <a:pt x="3" y="566"/>
                  </a:lnTo>
                  <a:lnTo>
                    <a:pt x="0" y="566"/>
                  </a:lnTo>
                  <a:lnTo>
                    <a:pt x="0" y="564"/>
                  </a:lnTo>
                  <a:lnTo>
                    <a:pt x="3" y="564"/>
                  </a:lnTo>
                  <a:lnTo>
                    <a:pt x="3" y="561"/>
                  </a:lnTo>
                  <a:lnTo>
                    <a:pt x="5" y="561"/>
                  </a:lnTo>
                  <a:lnTo>
                    <a:pt x="5" y="559"/>
                  </a:lnTo>
                  <a:lnTo>
                    <a:pt x="5" y="556"/>
                  </a:lnTo>
                  <a:lnTo>
                    <a:pt x="8" y="556"/>
                  </a:lnTo>
                  <a:lnTo>
                    <a:pt x="11" y="556"/>
                  </a:lnTo>
                  <a:lnTo>
                    <a:pt x="11" y="553"/>
                  </a:lnTo>
                  <a:lnTo>
                    <a:pt x="13" y="553"/>
                  </a:lnTo>
                  <a:lnTo>
                    <a:pt x="13" y="551"/>
                  </a:lnTo>
                  <a:lnTo>
                    <a:pt x="13" y="548"/>
                  </a:lnTo>
                  <a:lnTo>
                    <a:pt x="13" y="545"/>
                  </a:lnTo>
                  <a:lnTo>
                    <a:pt x="16" y="543"/>
                  </a:lnTo>
                  <a:lnTo>
                    <a:pt x="16" y="540"/>
                  </a:lnTo>
                  <a:lnTo>
                    <a:pt x="16" y="538"/>
                  </a:lnTo>
                  <a:lnTo>
                    <a:pt x="16" y="535"/>
                  </a:lnTo>
                  <a:lnTo>
                    <a:pt x="19" y="535"/>
                  </a:lnTo>
                  <a:lnTo>
                    <a:pt x="19" y="532"/>
                  </a:lnTo>
                  <a:lnTo>
                    <a:pt x="19" y="530"/>
                  </a:lnTo>
                  <a:lnTo>
                    <a:pt x="19" y="527"/>
                  </a:lnTo>
                  <a:lnTo>
                    <a:pt x="19" y="525"/>
                  </a:lnTo>
                  <a:lnTo>
                    <a:pt x="21" y="525"/>
                  </a:lnTo>
                  <a:lnTo>
                    <a:pt x="21" y="522"/>
                  </a:lnTo>
                  <a:lnTo>
                    <a:pt x="21" y="519"/>
                  </a:lnTo>
                  <a:lnTo>
                    <a:pt x="21" y="517"/>
                  </a:lnTo>
                  <a:lnTo>
                    <a:pt x="21" y="514"/>
                  </a:lnTo>
                  <a:lnTo>
                    <a:pt x="21" y="512"/>
                  </a:lnTo>
                  <a:lnTo>
                    <a:pt x="21" y="509"/>
                  </a:lnTo>
                  <a:lnTo>
                    <a:pt x="21" y="506"/>
                  </a:lnTo>
                  <a:lnTo>
                    <a:pt x="24" y="506"/>
                  </a:lnTo>
                  <a:lnTo>
                    <a:pt x="24" y="504"/>
                  </a:lnTo>
                  <a:lnTo>
                    <a:pt x="26" y="504"/>
                  </a:lnTo>
                  <a:lnTo>
                    <a:pt x="24" y="501"/>
                  </a:lnTo>
                  <a:lnTo>
                    <a:pt x="26" y="501"/>
                  </a:lnTo>
                  <a:lnTo>
                    <a:pt x="26" y="504"/>
                  </a:lnTo>
                  <a:lnTo>
                    <a:pt x="29" y="501"/>
                  </a:lnTo>
                  <a:lnTo>
                    <a:pt x="29" y="498"/>
                  </a:lnTo>
                  <a:lnTo>
                    <a:pt x="32" y="498"/>
                  </a:lnTo>
                  <a:lnTo>
                    <a:pt x="32" y="496"/>
                  </a:lnTo>
                  <a:lnTo>
                    <a:pt x="34" y="496"/>
                  </a:lnTo>
                  <a:lnTo>
                    <a:pt x="32" y="496"/>
                  </a:lnTo>
                  <a:lnTo>
                    <a:pt x="34" y="496"/>
                  </a:lnTo>
                  <a:lnTo>
                    <a:pt x="37" y="496"/>
                  </a:lnTo>
                  <a:lnTo>
                    <a:pt x="39" y="496"/>
                  </a:lnTo>
                  <a:lnTo>
                    <a:pt x="39" y="498"/>
                  </a:lnTo>
                  <a:lnTo>
                    <a:pt x="42" y="498"/>
                  </a:lnTo>
                  <a:lnTo>
                    <a:pt x="42" y="496"/>
                  </a:lnTo>
                  <a:lnTo>
                    <a:pt x="45" y="496"/>
                  </a:lnTo>
                  <a:lnTo>
                    <a:pt x="45" y="498"/>
                  </a:lnTo>
                  <a:lnTo>
                    <a:pt x="45" y="496"/>
                  </a:lnTo>
                  <a:lnTo>
                    <a:pt x="47" y="498"/>
                  </a:lnTo>
                  <a:lnTo>
                    <a:pt x="50" y="498"/>
                  </a:lnTo>
                  <a:lnTo>
                    <a:pt x="50" y="496"/>
                  </a:lnTo>
                  <a:lnTo>
                    <a:pt x="52" y="496"/>
                  </a:lnTo>
                  <a:lnTo>
                    <a:pt x="52" y="493"/>
                  </a:lnTo>
                  <a:lnTo>
                    <a:pt x="55" y="493"/>
                  </a:lnTo>
                  <a:lnTo>
                    <a:pt x="58" y="493"/>
                  </a:lnTo>
                  <a:lnTo>
                    <a:pt x="60" y="493"/>
                  </a:lnTo>
                  <a:lnTo>
                    <a:pt x="60" y="496"/>
                  </a:lnTo>
                  <a:lnTo>
                    <a:pt x="63" y="496"/>
                  </a:lnTo>
                  <a:lnTo>
                    <a:pt x="63" y="498"/>
                  </a:lnTo>
                  <a:lnTo>
                    <a:pt x="63" y="501"/>
                  </a:lnTo>
                  <a:lnTo>
                    <a:pt x="66" y="501"/>
                  </a:lnTo>
                  <a:lnTo>
                    <a:pt x="66" y="504"/>
                  </a:lnTo>
                  <a:lnTo>
                    <a:pt x="68" y="504"/>
                  </a:lnTo>
                  <a:lnTo>
                    <a:pt x="71" y="504"/>
                  </a:lnTo>
                  <a:lnTo>
                    <a:pt x="71" y="506"/>
                  </a:lnTo>
                  <a:lnTo>
                    <a:pt x="73" y="506"/>
                  </a:lnTo>
                  <a:lnTo>
                    <a:pt x="73" y="509"/>
                  </a:lnTo>
                  <a:lnTo>
                    <a:pt x="76" y="509"/>
                  </a:lnTo>
                  <a:lnTo>
                    <a:pt x="76" y="512"/>
                  </a:lnTo>
                  <a:lnTo>
                    <a:pt x="79" y="512"/>
                  </a:lnTo>
                  <a:lnTo>
                    <a:pt x="79" y="514"/>
                  </a:lnTo>
                  <a:lnTo>
                    <a:pt x="79" y="517"/>
                  </a:lnTo>
                  <a:lnTo>
                    <a:pt x="81" y="517"/>
                  </a:lnTo>
                  <a:lnTo>
                    <a:pt x="81" y="519"/>
                  </a:lnTo>
                  <a:lnTo>
                    <a:pt x="81" y="522"/>
                  </a:lnTo>
                  <a:lnTo>
                    <a:pt x="81" y="525"/>
                  </a:lnTo>
                  <a:lnTo>
                    <a:pt x="81" y="527"/>
                  </a:lnTo>
                  <a:lnTo>
                    <a:pt x="81" y="530"/>
                  </a:lnTo>
                  <a:lnTo>
                    <a:pt x="81" y="535"/>
                  </a:lnTo>
                  <a:lnTo>
                    <a:pt x="84" y="535"/>
                  </a:lnTo>
                  <a:lnTo>
                    <a:pt x="84" y="538"/>
                  </a:lnTo>
                  <a:lnTo>
                    <a:pt x="81" y="538"/>
                  </a:lnTo>
                  <a:lnTo>
                    <a:pt x="81" y="540"/>
                  </a:lnTo>
                  <a:lnTo>
                    <a:pt x="81" y="543"/>
                  </a:lnTo>
                  <a:lnTo>
                    <a:pt x="84" y="543"/>
                  </a:lnTo>
                  <a:lnTo>
                    <a:pt x="84" y="540"/>
                  </a:lnTo>
                  <a:lnTo>
                    <a:pt x="84" y="543"/>
                  </a:lnTo>
                  <a:lnTo>
                    <a:pt x="84" y="540"/>
                  </a:lnTo>
                  <a:lnTo>
                    <a:pt x="84" y="538"/>
                  </a:lnTo>
                  <a:lnTo>
                    <a:pt x="86" y="538"/>
                  </a:lnTo>
                  <a:lnTo>
                    <a:pt x="89" y="538"/>
                  </a:lnTo>
                  <a:lnTo>
                    <a:pt x="92" y="538"/>
                  </a:lnTo>
                  <a:lnTo>
                    <a:pt x="94" y="538"/>
                  </a:lnTo>
                  <a:lnTo>
                    <a:pt x="97" y="538"/>
                  </a:lnTo>
                  <a:lnTo>
                    <a:pt x="99" y="538"/>
                  </a:lnTo>
                  <a:lnTo>
                    <a:pt x="102" y="538"/>
                  </a:lnTo>
                  <a:lnTo>
                    <a:pt x="102" y="535"/>
                  </a:lnTo>
                  <a:lnTo>
                    <a:pt x="102" y="532"/>
                  </a:lnTo>
                  <a:lnTo>
                    <a:pt x="102" y="530"/>
                  </a:lnTo>
                  <a:lnTo>
                    <a:pt x="105" y="530"/>
                  </a:lnTo>
                  <a:lnTo>
                    <a:pt x="107" y="527"/>
                  </a:lnTo>
                  <a:lnTo>
                    <a:pt x="107" y="525"/>
                  </a:lnTo>
                  <a:lnTo>
                    <a:pt x="105" y="525"/>
                  </a:lnTo>
                  <a:lnTo>
                    <a:pt x="105" y="522"/>
                  </a:lnTo>
                  <a:lnTo>
                    <a:pt x="107" y="522"/>
                  </a:lnTo>
                  <a:lnTo>
                    <a:pt x="110" y="525"/>
                  </a:lnTo>
                  <a:lnTo>
                    <a:pt x="110" y="522"/>
                  </a:lnTo>
                  <a:lnTo>
                    <a:pt x="110" y="519"/>
                  </a:lnTo>
                  <a:lnTo>
                    <a:pt x="113" y="519"/>
                  </a:lnTo>
                  <a:lnTo>
                    <a:pt x="113" y="517"/>
                  </a:lnTo>
                  <a:lnTo>
                    <a:pt x="110" y="517"/>
                  </a:lnTo>
                  <a:lnTo>
                    <a:pt x="113" y="517"/>
                  </a:lnTo>
                  <a:lnTo>
                    <a:pt x="115" y="517"/>
                  </a:lnTo>
                  <a:lnTo>
                    <a:pt x="115" y="514"/>
                  </a:lnTo>
                  <a:lnTo>
                    <a:pt x="115" y="512"/>
                  </a:lnTo>
                  <a:lnTo>
                    <a:pt x="115" y="509"/>
                  </a:lnTo>
                  <a:lnTo>
                    <a:pt x="115" y="506"/>
                  </a:lnTo>
                  <a:lnTo>
                    <a:pt x="118" y="506"/>
                  </a:lnTo>
                  <a:lnTo>
                    <a:pt x="115" y="506"/>
                  </a:lnTo>
                  <a:lnTo>
                    <a:pt x="115" y="504"/>
                  </a:lnTo>
                  <a:lnTo>
                    <a:pt x="118" y="504"/>
                  </a:lnTo>
                  <a:lnTo>
                    <a:pt x="118" y="501"/>
                  </a:lnTo>
                  <a:lnTo>
                    <a:pt x="115" y="501"/>
                  </a:lnTo>
                  <a:lnTo>
                    <a:pt x="115" y="498"/>
                  </a:lnTo>
                  <a:lnTo>
                    <a:pt x="115" y="496"/>
                  </a:lnTo>
                  <a:lnTo>
                    <a:pt x="115" y="493"/>
                  </a:lnTo>
                  <a:lnTo>
                    <a:pt x="113" y="493"/>
                  </a:lnTo>
                  <a:lnTo>
                    <a:pt x="115" y="493"/>
                  </a:lnTo>
                  <a:lnTo>
                    <a:pt x="115" y="496"/>
                  </a:lnTo>
                  <a:lnTo>
                    <a:pt x="115" y="493"/>
                  </a:lnTo>
                  <a:lnTo>
                    <a:pt x="115" y="491"/>
                  </a:lnTo>
                  <a:lnTo>
                    <a:pt x="115" y="488"/>
                  </a:lnTo>
                  <a:lnTo>
                    <a:pt x="118" y="485"/>
                  </a:lnTo>
                  <a:lnTo>
                    <a:pt x="115" y="485"/>
                  </a:lnTo>
                  <a:lnTo>
                    <a:pt x="115" y="483"/>
                  </a:lnTo>
                  <a:lnTo>
                    <a:pt x="115" y="480"/>
                  </a:lnTo>
                  <a:lnTo>
                    <a:pt x="115" y="478"/>
                  </a:lnTo>
                  <a:lnTo>
                    <a:pt x="113" y="478"/>
                  </a:lnTo>
                  <a:lnTo>
                    <a:pt x="113" y="475"/>
                  </a:lnTo>
                  <a:lnTo>
                    <a:pt x="113" y="472"/>
                  </a:lnTo>
                  <a:lnTo>
                    <a:pt x="113" y="475"/>
                  </a:lnTo>
                  <a:lnTo>
                    <a:pt x="113" y="472"/>
                  </a:lnTo>
                  <a:lnTo>
                    <a:pt x="113" y="470"/>
                  </a:lnTo>
                  <a:lnTo>
                    <a:pt x="113" y="467"/>
                  </a:lnTo>
                  <a:lnTo>
                    <a:pt x="113" y="464"/>
                  </a:lnTo>
                  <a:lnTo>
                    <a:pt x="113" y="462"/>
                  </a:lnTo>
                  <a:lnTo>
                    <a:pt x="110" y="462"/>
                  </a:lnTo>
                  <a:lnTo>
                    <a:pt x="110" y="459"/>
                  </a:lnTo>
                  <a:lnTo>
                    <a:pt x="110" y="457"/>
                  </a:lnTo>
                  <a:lnTo>
                    <a:pt x="107" y="457"/>
                  </a:lnTo>
                  <a:lnTo>
                    <a:pt x="107" y="454"/>
                  </a:lnTo>
                  <a:lnTo>
                    <a:pt x="105" y="454"/>
                  </a:lnTo>
                  <a:lnTo>
                    <a:pt x="105" y="451"/>
                  </a:lnTo>
                  <a:lnTo>
                    <a:pt x="105" y="449"/>
                  </a:lnTo>
                  <a:lnTo>
                    <a:pt x="102" y="449"/>
                  </a:lnTo>
                  <a:lnTo>
                    <a:pt x="102" y="446"/>
                  </a:lnTo>
                  <a:lnTo>
                    <a:pt x="102" y="444"/>
                  </a:lnTo>
                  <a:lnTo>
                    <a:pt x="102" y="441"/>
                  </a:lnTo>
                  <a:lnTo>
                    <a:pt x="102" y="438"/>
                  </a:lnTo>
                  <a:lnTo>
                    <a:pt x="99" y="438"/>
                  </a:lnTo>
                  <a:lnTo>
                    <a:pt x="99" y="436"/>
                  </a:lnTo>
                  <a:lnTo>
                    <a:pt x="102" y="436"/>
                  </a:lnTo>
                  <a:lnTo>
                    <a:pt x="99" y="436"/>
                  </a:lnTo>
                  <a:lnTo>
                    <a:pt x="99" y="433"/>
                  </a:lnTo>
                  <a:lnTo>
                    <a:pt x="99" y="431"/>
                  </a:lnTo>
                  <a:lnTo>
                    <a:pt x="102" y="431"/>
                  </a:lnTo>
                  <a:lnTo>
                    <a:pt x="102" y="428"/>
                  </a:lnTo>
                  <a:lnTo>
                    <a:pt x="102" y="425"/>
                  </a:lnTo>
                  <a:lnTo>
                    <a:pt x="105" y="425"/>
                  </a:lnTo>
                  <a:lnTo>
                    <a:pt x="105" y="423"/>
                  </a:lnTo>
                  <a:lnTo>
                    <a:pt x="107" y="423"/>
                  </a:lnTo>
                  <a:lnTo>
                    <a:pt x="107" y="420"/>
                  </a:lnTo>
                  <a:lnTo>
                    <a:pt x="110" y="420"/>
                  </a:lnTo>
                  <a:lnTo>
                    <a:pt x="110" y="417"/>
                  </a:lnTo>
                  <a:lnTo>
                    <a:pt x="113" y="417"/>
                  </a:lnTo>
                  <a:lnTo>
                    <a:pt x="115" y="417"/>
                  </a:lnTo>
                  <a:lnTo>
                    <a:pt x="115" y="415"/>
                  </a:lnTo>
                  <a:lnTo>
                    <a:pt x="118" y="415"/>
                  </a:lnTo>
                  <a:lnTo>
                    <a:pt x="118" y="412"/>
                  </a:lnTo>
                  <a:lnTo>
                    <a:pt x="120" y="412"/>
                  </a:lnTo>
                  <a:lnTo>
                    <a:pt x="123" y="412"/>
                  </a:lnTo>
                  <a:lnTo>
                    <a:pt x="126" y="412"/>
                  </a:lnTo>
                  <a:lnTo>
                    <a:pt x="126" y="410"/>
                  </a:lnTo>
                  <a:lnTo>
                    <a:pt x="126" y="412"/>
                  </a:lnTo>
                  <a:lnTo>
                    <a:pt x="126" y="410"/>
                  </a:lnTo>
                  <a:lnTo>
                    <a:pt x="128" y="410"/>
                  </a:lnTo>
                  <a:lnTo>
                    <a:pt x="131" y="410"/>
                  </a:lnTo>
                  <a:lnTo>
                    <a:pt x="133" y="410"/>
                  </a:lnTo>
                  <a:lnTo>
                    <a:pt x="136" y="407"/>
                  </a:lnTo>
                  <a:lnTo>
                    <a:pt x="139" y="407"/>
                  </a:lnTo>
                  <a:lnTo>
                    <a:pt x="141" y="407"/>
                  </a:lnTo>
                  <a:lnTo>
                    <a:pt x="144" y="407"/>
                  </a:lnTo>
                  <a:lnTo>
                    <a:pt x="146" y="404"/>
                  </a:lnTo>
                  <a:lnTo>
                    <a:pt x="149" y="404"/>
                  </a:lnTo>
                  <a:lnTo>
                    <a:pt x="152" y="404"/>
                  </a:lnTo>
                  <a:lnTo>
                    <a:pt x="154" y="404"/>
                  </a:lnTo>
                  <a:lnTo>
                    <a:pt x="157" y="404"/>
                  </a:lnTo>
                  <a:lnTo>
                    <a:pt x="159" y="404"/>
                  </a:lnTo>
                  <a:lnTo>
                    <a:pt x="162" y="404"/>
                  </a:lnTo>
                  <a:lnTo>
                    <a:pt x="165" y="404"/>
                  </a:lnTo>
                  <a:lnTo>
                    <a:pt x="167" y="404"/>
                  </a:lnTo>
                  <a:lnTo>
                    <a:pt x="170" y="404"/>
                  </a:lnTo>
                  <a:lnTo>
                    <a:pt x="170" y="402"/>
                  </a:lnTo>
                  <a:lnTo>
                    <a:pt x="173" y="402"/>
                  </a:lnTo>
                  <a:lnTo>
                    <a:pt x="175" y="402"/>
                  </a:lnTo>
                  <a:lnTo>
                    <a:pt x="178" y="399"/>
                  </a:lnTo>
                  <a:lnTo>
                    <a:pt x="180" y="399"/>
                  </a:lnTo>
                  <a:lnTo>
                    <a:pt x="183" y="399"/>
                  </a:lnTo>
                  <a:lnTo>
                    <a:pt x="183" y="397"/>
                  </a:lnTo>
                  <a:lnTo>
                    <a:pt x="186" y="397"/>
                  </a:lnTo>
                  <a:lnTo>
                    <a:pt x="183" y="397"/>
                  </a:lnTo>
                  <a:lnTo>
                    <a:pt x="186" y="397"/>
                  </a:lnTo>
                  <a:lnTo>
                    <a:pt x="188" y="394"/>
                  </a:lnTo>
                  <a:lnTo>
                    <a:pt x="188" y="391"/>
                  </a:lnTo>
                  <a:lnTo>
                    <a:pt x="191" y="391"/>
                  </a:lnTo>
                  <a:lnTo>
                    <a:pt x="193" y="391"/>
                  </a:lnTo>
                  <a:lnTo>
                    <a:pt x="193" y="389"/>
                  </a:lnTo>
                  <a:lnTo>
                    <a:pt x="196" y="389"/>
                  </a:lnTo>
                  <a:lnTo>
                    <a:pt x="196" y="386"/>
                  </a:lnTo>
                  <a:lnTo>
                    <a:pt x="193" y="386"/>
                  </a:lnTo>
                  <a:lnTo>
                    <a:pt x="191" y="386"/>
                  </a:lnTo>
                  <a:lnTo>
                    <a:pt x="188" y="386"/>
                  </a:lnTo>
                  <a:lnTo>
                    <a:pt x="188" y="384"/>
                  </a:lnTo>
                  <a:lnTo>
                    <a:pt x="188" y="378"/>
                  </a:lnTo>
                  <a:lnTo>
                    <a:pt x="188" y="376"/>
                  </a:lnTo>
                  <a:lnTo>
                    <a:pt x="186" y="376"/>
                  </a:lnTo>
                  <a:lnTo>
                    <a:pt x="186" y="373"/>
                  </a:lnTo>
                  <a:lnTo>
                    <a:pt x="186" y="370"/>
                  </a:lnTo>
                  <a:lnTo>
                    <a:pt x="186" y="368"/>
                  </a:lnTo>
                  <a:lnTo>
                    <a:pt x="186" y="365"/>
                  </a:lnTo>
                  <a:lnTo>
                    <a:pt x="186" y="363"/>
                  </a:lnTo>
                  <a:lnTo>
                    <a:pt x="186" y="360"/>
                  </a:lnTo>
                  <a:lnTo>
                    <a:pt x="183" y="360"/>
                  </a:lnTo>
                  <a:lnTo>
                    <a:pt x="183" y="357"/>
                  </a:lnTo>
                  <a:lnTo>
                    <a:pt x="183" y="355"/>
                  </a:lnTo>
                  <a:lnTo>
                    <a:pt x="183" y="352"/>
                  </a:lnTo>
                  <a:lnTo>
                    <a:pt x="183" y="350"/>
                  </a:lnTo>
                  <a:lnTo>
                    <a:pt x="183" y="347"/>
                  </a:lnTo>
                  <a:lnTo>
                    <a:pt x="183" y="344"/>
                  </a:lnTo>
                  <a:lnTo>
                    <a:pt x="183" y="342"/>
                  </a:lnTo>
                  <a:lnTo>
                    <a:pt x="183" y="339"/>
                  </a:lnTo>
                  <a:lnTo>
                    <a:pt x="180" y="337"/>
                  </a:lnTo>
                  <a:lnTo>
                    <a:pt x="183" y="337"/>
                  </a:lnTo>
                  <a:lnTo>
                    <a:pt x="183" y="339"/>
                  </a:lnTo>
                  <a:lnTo>
                    <a:pt x="188" y="337"/>
                  </a:lnTo>
                  <a:lnTo>
                    <a:pt x="191" y="337"/>
                  </a:lnTo>
                  <a:lnTo>
                    <a:pt x="191" y="334"/>
                  </a:lnTo>
                  <a:lnTo>
                    <a:pt x="193" y="334"/>
                  </a:lnTo>
                  <a:lnTo>
                    <a:pt x="191" y="331"/>
                  </a:lnTo>
                  <a:lnTo>
                    <a:pt x="193" y="331"/>
                  </a:lnTo>
                  <a:lnTo>
                    <a:pt x="191" y="331"/>
                  </a:lnTo>
                  <a:lnTo>
                    <a:pt x="191" y="329"/>
                  </a:lnTo>
                  <a:lnTo>
                    <a:pt x="191" y="326"/>
                  </a:lnTo>
                  <a:lnTo>
                    <a:pt x="191" y="323"/>
                  </a:lnTo>
                  <a:lnTo>
                    <a:pt x="188" y="323"/>
                  </a:lnTo>
                  <a:lnTo>
                    <a:pt x="186" y="323"/>
                  </a:lnTo>
                  <a:lnTo>
                    <a:pt x="186" y="321"/>
                  </a:lnTo>
                  <a:lnTo>
                    <a:pt x="183" y="321"/>
                  </a:lnTo>
                  <a:lnTo>
                    <a:pt x="180" y="321"/>
                  </a:lnTo>
                  <a:lnTo>
                    <a:pt x="178" y="321"/>
                  </a:lnTo>
                  <a:lnTo>
                    <a:pt x="175" y="321"/>
                  </a:lnTo>
                  <a:lnTo>
                    <a:pt x="173" y="321"/>
                  </a:lnTo>
                  <a:lnTo>
                    <a:pt x="170" y="321"/>
                  </a:lnTo>
                  <a:lnTo>
                    <a:pt x="170" y="318"/>
                  </a:lnTo>
                  <a:lnTo>
                    <a:pt x="167" y="318"/>
                  </a:lnTo>
                  <a:lnTo>
                    <a:pt x="165" y="318"/>
                  </a:lnTo>
                  <a:lnTo>
                    <a:pt x="165" y="316"/>
                  </a:lnTo>
                  <a:lnTo>
                    <a:pt x="162" y="316"/>
                  </a:lnTo>
                  <a:lnTo>
                    <a:pt x="162" y="313"/>
                  </a:lnTo>
                  <a:lnTo>
                    <a:pt x="159" y="313"/>
                  </a:lnTo>
                  <a:lnTo>
                    <a:pt x="157" y="313"/>
                  </a:lnTo>
                  <a:lnTo>
                    <a:pt x="157" y="310"/>
                  </a:lnTo>
                  <a:lnTo>
                    <a:pt x="154" y="310"/>
                  </a:lnTo>
                  <a:lnTo>
                    <a:pt x="152" y="310"/>
                  </a:lnTo>
                  <a:lnTo>
                    <a:pt x="152" y="313"/>
                  </a:lnTo>
                  <a:lnTo>
                    <a:pt x="152" y="316"/>
                  </a:lnTo>
                  <a:lnTo>
                    <a:pt x="149" y="316"/>
                  </a:lnTo>
                  <a:lnTo>
                    <a:pt x="149" y="318"/>
                  </a:lnTo>
                  <a:lnTo>
                    <a:pt x="149" y="321"/>
                  </a:lnTo>
                  <a:lnTo>
                    <a:pt x="152" y="321"/>
                  </a:lnTo>
                  <a:lnTo>
                    <a:pt x="154" y="321"/>
                  </a:lnTo>
                  <a:lnTo>
                    <a:pt x="152" y="321"/>
                  </a:lnTo>
                  <a:lnTo>
                    <a:pt x="154" y="321"/>
                  </a:lnTo>
                  <a:lnTo>
                    <a:pt x="154" y="323"/>
                  </a:lnTo>
                  <a:lnTo>
                    <a:pt x="152" y="323"/>
                  </a:lnTo>
                  <a:lnTo>
                    <a:pt x="149" y="323"/>
                  </a:lnTo>
                  <a:lnTo>
                    <a:pt x="149" y="326"/>
                  </a:lnTo>
                  <a:lnTo>
                    <a:pt x="146" y="326"/>
                  </a:lnTo>
                  <a:lnTo>
                    <a:pt x="146" y="329"/>
                  </a:lnTo>
                  <a:lnTo>
                    <a:pt x="144" y="329"/>
                  </a:lnTo>
                  <a:lnTo>
                    <a:pt x="141" y="329"/>
                  </a:lnTo>
                  <a:lnTo>
                    <a:pt x="139" y="331"/>
                  </a:lnTo>
                  <a:lnTo>
                    <a:pt x="136" y="331"/>
                  </a:lnTo>
                  <a:lnTo>
                    <a:pt x="136" y="334"/>
                  </a:lnTo>
                  <a:lnTo>
                    <a:pt x="136" y="337"/>
                  </a:lnTo>
                  <a:lnTo>
                    <a:pt x="136" y="334"/>
                  </a:lnTo>
                  <a:lnTo>
                    <a:pt x="133" y="334"/>
                  </a:lnTo>
                  <a:lnTo>
                    <a:pt x="128" y="334"/>
                  </a:lnTo>
                  <a:lnTo>
                    <a:pt x="120" y="337"/>
                  </a:lnTo>
                  <a:lnTo>
                    <a:pt x="118" y="339"/>
                  </a:lnTo>
                  <a:lnTo>
                    <a:pt x="115" y="339"/>
                  </a:lnTo>
                  <a:lnTo>
                    <a:pt x="115" y="337"/>
                  </a:lnTo>
                  <a:lnTo>
                    <a:pt x="118" y="337"/>
                  </a:lnTo>
                  <a:lnTo>
                    <a:pt x="120" y="334"/>
                  </a:lnTo>
                  <a:lnTo>
                    <a:pt x="118" y="334"/>
                  </a:lnTo>
                  <a:lnTo>
                    <a:pt x="120" y="334"/>
                  </a:lnTo>
                  <a:lnTo>
                    <a:pt x="120" y="331"/>
                  </a:lnTo>
                  <a:lnTo>
                    <a:pt x="118" y="331"/>
                  </a:lnTo>
                  <a:lnTo>
                    <a:pt x="118" y="329"/>
                  </a:lnTo>
                  <a:lnTo>
                    <a:pt x="115" y="329"/>
                  </a:lnTo>
                  <a:lnTo>
                    <a:pt x="115" y="326"/>
                  </a:lnTo>
                  <a:lnTo>
                    <a:pt x="115" y="323"/>
                  </a:lnTo>
                  <a:lnTo>
                    <a:pt x="115" y="321"/>
                  </a:lnTo>
                  <a:lnTo>
                    <a:pt x="113" y="321"/>
                  </a:lnTo>
                  <a:lnTo>
                    <a:pt x="113" y="318"/>
                  </a:lnTo>
                  <a:lnTo>
                    <a:pt x="110" y="318"/>
                  </a:lnTo>
                  <a:lnTo>
                    <a:pt x="110" y="316"/>
                  </a:lnTo>
                  <a:lnTo>
                    <a:pt x="110" y="313"/>
                  </a:lnTo>
                  <a:lnTo>
                    <a:pt x="110" y="310"/>
                  </a:lnTo>
                  <a:lnTo>
                    <a:pt x="107" y="308"/>
                  </a:lnTo>
                  <a:lnTo>
                    <a:pt x="107" y="305"/>
                  </a:lnTo>
                  <a:lnTo>
                    <a:pt x="110" y="305"/>
                  </a:lnTo>
                  <a:lnTo>
                    <a:pt x="110" y="303"/>
                  </a:lnTo>
                  <a:lnTo>
                    <a:pt x="113" y="303"/>
                  </a:lnTo>
                  <a:lnTo>
                    <a:pt x="113" y="300"/>
                  </a:lnTo>
                  <a:lnTo>
                    <a:pt x="110" y="300"/>
                  </a:lnTo>
                  <a:lnTo>
                    <a:pt x="113" y="300"/>
                  </a:lnTo>
                  <a:lnTo>
                    <a:pt x="115" y="300"/>
                  </a:lnTo>
                  <a:lnTo>
                    <a:pt x="115" y="297"/>
                  </a:lnTo>
                  <a:lnTo>
                    <a:pt x="118" y="297"/>
                  </a:lnTo>
                  <a:lnTo>
                    <a:pt x="115" y="297"/>
                  </a:lnTo>
                  <a:lnTo>
                    <a:pt x="118" y="297"/>
                  </a:lnTo>
                  <a:lnTo>
                    <a:pt x="120" y="295"/>
                  </a:lnTo>
                  <a:lnTo>
                    <a:pt x="123" y="295"/>
                  </a:lnTo>
                  <a:lnTo>
                    <a:pt x="123" y="292"/>
                  </a:lnTo>
                  <a:lnTo>
                    <a:pt x="126" y="292"/>
                  </a:lnTo>
                  <a:lnTo>
                    <a:pt x="126" y="289"/>
                  </a:lnTo>
                  <a:lnTo>
                    <a:pt x="128" y="289"/>
                  </a:lnTo>
                  <a:lnTo>
                    <a:pt x="131" y="289"/>
                  </a:lnTo>
                  <a:lnTo>
                    <a:pt x="128" y="289"/>
                  </a:lnTo>
                  <a:lnTo>
                    <a:pt x="131" y="289"/>
                  </a:lnTo>
                  <a:lnTo>
                    <a:pt x="131" y="287"/>
                  </a:lnTo>
                  <a:lnTo>
                    <a:pt x="133" y="287"/>
                  </a:lnTo>
                  <a:lnTo>
                    <a:pt x="133" y="284"/>
                  </a:lnTo>
                  <a:lnTo>
                    <a:pt x="136" y="284"/>
                  </a:lnTo>
                  <a:lnTo>
                    <a:pt x="136" y="282"/>
                  </a:lnTo>
                  <a:lnTo>
                    <a:pt x="139" y="279"/>
                  </a:lnTo>
                  <a:lnTo>
                    <a:pt x="136" y="279"/>
                  </a:lnTo>
                  <a:lnTo>
                    <a:pt x="139" y="279"/>
                  </a:lnTo>
                  <a:lnTo>
                    <a:pt x="139" y="276"/>
                  </a:lnTo>
                  <a:lnTo>
                    <a:pt x="139" y="274"/>
                  </a:lnTo>
                  <a:lnTo>
                    <a:pt x="141" y="274"/>
                  </a:lnTo>
                  <a:lnTo>
                    <a:pt x="144" y="274"/>
                  </a:lnTo>
                  <a:lnTo>
                    <a:pt x="146" y="274"/>
                  </a:lnTo>
                  <a:lnTo>
                    <a:pt x="144" y="274"/>
                  </a:lnTo>
                  <a:lnTo>
                    <a:pt x="146" y="274"/>
                  </a:lnTo>
                  <a:lnTo>
                    <a:pt x="146" y="271"/>
                  </a:lnTo>
                  <a:lnTo>
                    <a:pt x="149" y="271"/>
                  </a:lnTo>
                  <a:lnTo>
                    <a:pt x="149" y="269"/>
                  </a:lnTo>
                  <a:lnTo>
                    <a:pt x="149" y="271"/>
                  </a:lnTo>
                  <a:lnTo>
                    <a:pt x="149" y="269"/>
                  </a:lnTo>
                  <a:lnTo>
                    <a:pt x="152" y="269"/>
                  </a:lnTo>
                  <a:lnTo>
                    <a:pt x="154" y="269"/>
                  </a:lnTo>
                  <a:lnTo>
                    <a:pt x="154" y="266"/>
                  </a:lnTo>
                  <a:lnTo>
                    <a:pt x="157" y="266"/>
                  </a:lnTo>
                  <a:lnTo>
                    <a:pt x="159" y="266"/>
                  </a:lnTo>
                  <a:lnTo>
                    <a:pt x="162" y="266"/>
                  </a:lnTo>
                  <a:lnTo>
                    <a:pt x="162" y="263"/>
                  </a:lnTo>
                  <a:lnTo>
                    <a:pt x="165" y="263"/>
                  </a:lnTo>
                  <a:lnTo>
                    <a:pt x="167" y="263"/>
                  </a:lnTo>
                  <a:lnTo>
                    <a:pt x="167" y="261"/>
                  </a:lnTo>
                  <a:lnTo>
                    <a:pt x="167" y="263"/>
                  </a:lnTo>
                  <a:lnTo>
                    <a:pt x="167" y="261"/>
                  </a:lnTo>
                  <a:lnTo>
                    <a:pt x="170" y="261"/>
                  </a:lnTo>
                  <a:lnTo>
                    <a:pt x="170" y="263"/>
                  </a:lnTo>
                  <a:lnTo>
                    <a:pt x="173" y="263"/>
                  </a:lnTo>
                  <a:lnTo>
                    <a:pt x="173" y="261"/>
                  </a:lnTo>
                  <a:lnTo>
                    <a:pt x="175" y="261"/>
                  </a:lnTo>
                  <a:lnTo>
                    <a:pt x="173" y="261"/>
                  </a:lnTo>
                  <a:lnTo>
                    <a:pt x="175" y="261"/>
                  </a:lnTo>
                  <a:lnTo>
                    <a:pt x="175" y="258"/>
                  </a:lnTo>
                  <a:lnTo>
                    <a:pt x="178" y="258"/>
                  </a:lnTo>
                  <a:lnTo>
                    <a:pt x="178" y="261"/>
                  </a:lnTo>
                  <a:lnTo>
                    <a:pt x="178" y="258"/>
                  </a:lnTo>
                  <a:lnTo>
                    <a:pt x="180" y="258"/>
                  </a:lnTo>
                  <a:lnTo>
                    <a:pt x="180" y="261"/>
                  </a:lnTo>
                  <a:lnTo>
                    <a:pt x="180" y="258"/>
                  </a:lnTo>
                  <a:lnTo>
                    <a:pt x="183" y="258"/>
                  </a:lnTo>
                  <a:lnTo>
                    <a:pt x="183" y="261"/>
                  </a:lnTo>
                  <a:lnTo>
                    <a:pt x="180" y="261"/>
                  </a:lnTo>
                  <a:lnTo>
                    <a:pt x="183" y="261"/>
                  </a:lnTo>
                  <a:lnTo>
                    <a:pt x="186" y="261"/>
                  </a:lnTo>
                  <a:lnTo>
                    <a:pt x="188" y="261"/>
                  </a:lnTo>
                  <a:lnTo>
                    <a:pt x="188" y="263"/>
                  </a:lnTo>
                  <a:lnTo>
                    <a:pt x="191" y="263"/>
                  </a:lnTo>
                  <a:lnTo>
                    <a:pt x="193" y="263"/>
                  </a:lnTo>
                  <a:lnTo>
                    <a:pt x="196" y="263"/>
                  </a:lnTo>
                  <a:lnTo>
                    <a:pt x="196" y="261"/>
                  </a:lnTo>
                  <a:lnTo>
                    <a:pt x="199" y="261"/>
                  </a:lnTo>
                  <a:lnTo>
                    <a:pt x="199" y="258"/>
                  </a:lnTo>
                  <a:lnTo>
                    <a:pt x="199" y="261"/>
                  </a:lnTo>
                  <a:lnTo>
                    <a:pt x="199" y="258"/>
                  </a:lnTo>
                  <a:lnTo>
                    <a:pt x="199" y="261"/>
                  </a:lnTo>
                  <a:lnTo>
                    <a:pt x="199" y="263"/>
                  </a:lnTo>
                  <a:lnTo>
                    <a:pt x="199" y="266"/>
                  </a:lnTo>
                  <a:lnTo>
                    <a:pt x="199" y="269"/>
                  </a:lnTo>
                  <a:lnTo>
                    <a:pt x="196" y="269"/>
                  </a:lnTo>
                  <a:lnTo>
                    <a:pt x="196" y="271"/>
                  </a:lnTo>
                  <a:lnTo>
                    <a:pt x="199" y="271"/>
                  </a:lnTo>
                  <a:lnTo>
                    <a:pt x="196" y="271"/>
                  </a:lnTo>
                  <a:lnTo>
                    <a:pt x="199" y="271"/>
                  </a:lnTo>
                  <a:lnTo>
                    <a:pt x="201" y="271"/>
                  </a:lnTo>
                  <a:lnTo>
                    <a:pt x="204" y="271"/>
                  </a:lnTo>
                  <a:lnTo>
                    <a:pt x="204" y="274"/>
                  </a:lnTo>
                  <a:lnTo>
                    <a:pt x="206" y="274"/>
                  </a:lnTo>
                  <a:lnTo>
                    <a:pt x="206" y="276"/>
                  </a:lnTo>
                  <a:lnTo>
                    <a:pt x="204" y="276"/>
                  </a:lnTo>
                  <a:lnTo>
                    <a:pt x="204" y="279"/>
                  </a:lnTo>
                  <a:lnTo>
                    <a:pt x="201" y="279"/>
                  </a:lnTo>
                  <a:lnTo>
                    <a:pt x="199" y="279"/>
                  </a:lnTo>
                  <a:lnTo>
                    <a:pt x="199" y="282"/>
                  </a:lnTo>
                  <a:lnTo>
                    <a:pt x="199" y="284"/>
                  </a:lnTo>
                  <a:lnTo>
                    <a:pt x="199" y="289"/>
                  </a:lnTo>
                  <a:lnTo>
                    <a:pt x="196" y="289"/>
                  </a:lnTo>
                  <a:lnTo>
                    <a:pt x="199" y="289"/>
                  </a:lnTo>
                  <a:lnTo>
                    <a:pt x="201" y="289"/>
                  </a:lnTo>
                  <a:lnTo>
                    <a:pt x="201" y="287"/>
                  </a:lnTo>
                  <a:lnTo>
                    <a:pt x="201" y="284"/>
                  </a:lnTo>
                  <a:lnTo>
                    <a:pt x="204" y="284"/>
                  </a:lnTo>
                  <a:lnTo>
                    <a:pt x="206" y="284"/>
                  </a:lnTo>
                  <a:lnTo>
                    <a:pt x="209" y="284"/>
                  </a:lnTo>
                  <a:lnTo>
                    <a:pt x="212" y="284"/>
                  </a:lnTo>
                  <a:lnTo>
                    <a:pt x="212" y="282"/>
                  </a:lnTo>
                  <a:lnTo>
                    <a:pt x="214" y="282"/>
                  </a:lnTo>
                  <a:lnTo>
                    <a:pt x="217" y="282"/>
                  </a:lnTo>
                  <a:lnTo>
                    <a:pt x="217" y="279"/>
                  </a:lnTo>
                  <a:lnTo>
                    <a:pt x="220" y="279"/>
                  </a:lnTo>
                  <a:lnTo>
                    <a:pt x="222" y="279"/>
                  </a:lnTo>
                  <a:lnTo>
                    <a:pt x="222" y="276"/>
                  </a:lnTo>
                  <a:lnTo>
                    <a:pt x="225" y="276"/>
                  </a:lnTo>
                  <a:lnTo>
                    <a:pt x="225" y="274"/>
                  </a:lnTo>
                  <a:lnTo>
                    <a:pt x="225" y="271"/>
                  </a:lnTo>
                  <a:lnTo>
                    <a:pt x="225" y="269"/>
                  </a:lnTo>
                  <a:lnTo>
                    <a:pt x="227" y="269"/>
                  </a:lnTo>
                  <a:lnTo>
                    <a:pt x="227" y="266"/>
                  </a:lnTo>
                  <a:lnTo>
                    <a:pt x="227" y="263"/>
                  </a:lnTo>
                  <a:lnTo>
                    <a:pt x="230" y="263"/>
                  </a:lnTo>
                  <a:lnTo>
                    <a:pt x="230" y="261"/>
                  </a:lnTo>
                  <a:lnTo>
                    <a:pt x="230" y="258"/>
                  </a:lnTo>
                  <a:lnTo>
                    <a:pt x="233" y="258"/>
                  </a:lnTo>
                  <a:lnTo>
                    <a:pt x="233" y="256"/>
                  </a:lnTo>
                  <a:lnTo>
                    <a:pt x="235" y="256"/>
                  </a:lnTo>
                  <a:lnTo>
                    <a:pt x="235" y="253"/>
                  </a:lnTo>
                  <a:lnTo>
                    <a:pt x="238" y="253"/>
                  </a:lnTo>
                  <a:lnTo>
                    <a:pt x="238" y="250"/>
                  </a:lnTo>
                  <a:lnTo>
                    <a:pt x="240" y="250"/>
                  </a:lnTo>
                  <a:lnTo>
                    <a:pt x="240" y="248"/>
                  </a:lnTo>
                  <a:lnTo>
                    <a:pt x="240" y="245"/>
                  </a:lnTo>
                  <a:lnTo>
                    <a:pt x="243" y="245"/>
                  </a:lnTo>
                  <a:lnTo>
                    <a:pt x="243" y="242"/>
                  </a:lnTo>
                  <a:lnTo>
                    <a:pt x="246" y="242"/>
                  </a:lnTo>
                  <a:lnTo>
                    <a:pt x="246" y="240"/>
                  </a:lnTo>
                  <a:lnTo>
                    <a:pt x="248" y="237"/>
                  </a:lnTo>
                  <a:lnTo>
                    <a:pt x="248" y="235"/>
                  </a:lnTo>
                  <a:lnTo>
                    <a:pt x="248" y="232"/>
                  </a:lnTo>
                  <a:lnTo>
                    <a:pt x="251" y="232"/>
                  </a:lnTo>
                  <a:lnTo>
                    <a:pt x="251" y="229"/>
                  </a:lnTo>
                  <a:lnTo>
                    <a:pt x="253" y="229"/>
                  </a:lnTo>
                  <a:lnTo>
                    <a:pt x="253" y="227"/>
                  </a:lnTo>
                  <a:lnTo>
                    <a:pt x="256" y="224"/>
                  </a:lnTo>
                  <a:lnTo>
                    <a:pt x="256" y="222"/>
                  </a:lnTo>
                  <a:lnTo>
                    <a:pt x="259" y="222"/>
                  </a:lnTo>
                  <a:lnTo>
                    <a:pt x="259" y="219"/>
                  </a:lnTo>
                  <a:lnTo>
                    <a:pt x="259" y="216"/>
                  </a:lnTo>
                  <a:lnTo>
                    <a:pt x="259" y="214"/>
                  </a:lnTo>
                  <a:lnTo>
                    <a:pt x="259" y="211"/>
                  </a:lnTo>
                  <a:lnTo>
                    <a:pt x="259" y="209"/>
                  </a:lnTo>
                  <a:lnTo>
                    <a:pt x="261" y="206"/>
                  </a:lnTo>
                  <a:lnTo>
                    <a:pt x="261" y="203"/>
                  </a:lnTo>
                  <a:lnTo>
                    <a:pt x="264" y="203"/>
                  </a:lnTo>
                  <a:lnTo>
                    <a:pt x="264" y="201"/>
                  </a:lnTo>
                  <a:lnTo>
                    <a:pt x="267" y="201"/>
                  </a:lnTo>
                  <a:lnTo>
                    <a:pt x="267" y="198"/>
                  </a:lnTo>
                  <a:lnTo>
                    <a:pt x="264" y="198"/>
                  </a:lnTo>
                  <a:lnTo>
                    <a:pt x="267" y="198"/>
                  </a:lnTo>
                  <a:lnTo>
                    <a:pt x="267" y="195"/>
                  </a:lnTo>
                  <a:lnTo>
                    <a:pt x="269" y="195"/>
                  </a:lnTo>
                  <a:lnTo>
                    <a:pt x="272" y="195"/>
                  </a:lnTo>
                  <a:lnTo>
                    <a:pt x="272" y="193"/>
                  </a:lnTo>
                  <a:lnTo>
                    <a:pt x="274" y="193"/>
                  </a:lnTo>
                  <a:lnTo>
                    <a:pt x="274" y="190"/>
                  </a:lnTo>
                  <a:lnTo>
                    <a:pt x="277" y="190"/>
                  </a:lnTo>
                  <a:lnTo>
                    <a:pt x="277" y="188"/>
                  </a:lnTo>
                  <a:lnTo>
                    <a:pt x="280" y="188"/>
                  </a:lnTo>
                  <a:lnTo>
                    <a:pt x="282" y="188"/>
                  </a:lnTo>
                  <a:lnTo>
                    <a:pt x="285" y="188"/>
                  </a:lnTo>
                  <a:lnTo>
                    <a:pt x="285" y="190"/>
                  </a:lnTo>
                  <a:lnTo>
                    <a:pt x="287" y="190"/>
                  </a:lnTo>
                  <a:lnTo>
                    <a:pt x="290" y="190"/>
                  </a:lnTo>
                  <a:lnTo>
                    <a:pt x="293" y="190"/>
                  </a:lnTo>
                  <a:lnTo>
                    <a:pt x="295" y="190"/>
                  </a:lnTo>
                  <a:lnTo>
                    <a:pt x="295" y="193"/>
                  </a:lnTo>
                  <a:lnTo>
                    <a:pt x="298" y="193"/>
                  </a:lnTo>
                  <a:lnTo>
                    <a:pt x="300" y="193"/>
                  </a:lnTo>
                  <a:lnTo>
                    <a:pt x="303" y="193"/>
                  </a:lnTo>
                  <a:lnTo>
                    <a:pt x="306" y="193"/>
                  </a:lnTo>
                  <a:lnTo>
                    <a:pt x="306" y="190"/>
                  </a:lnTo>
                  <a:lnTo>
                    <a:pt x="308" y="190"/>
                  </a:lnTo>
                  <a:lnTo>
                    <a:pt x="311" y="190"/>
                  </a:lnTo>
                  <a:lnTo>
                    <a:pt x="313" y="190"/>
                  </a:lnTo>
                  <a:lnTo>
                    <a:pt x="313" y="188"/>
                  </a:lnTo>
                  <a:lnTo>
                    <a:pt x="316" y="188"/>
                  </a:lnTo>
                  <a:lnTo>
                    <a:pt x="319" y="188"/>
                  </a:lnTo>
                  <a:lnTo>
                    <a:pt x="319" y="185"/>
                  </a:lnTo>
                  <a:lnTo>
                    <a:pt x="321" y="185"/>
                  </a:lnTo>
                  <a:lnTo>
                    <a:pt x="324" y="185"/>
                  </a:lnTo>
                  <a:lnTo>
                    <a:pt x="327" y="185"/>
                  </a:lnTo>
                  <a:lnTo>
                    <a:pt x="327" y="182"/>
                  </a:lnTo>
                  <a:lnTo>
                    <a:pt x="329" y="182"/>
                  </a:lnTo>
                  <a:lnTo>
                    <a:pt x="329" y="180"/>
                  </a:lnTo>
                  <a:lnTo>
                    <a:pt x="332" y="180"/>
                  </a:lnTo>
                  <a:lnTo>
                    <a:pt x="332" y="177"/>
                  </a:lnTo>
                  <a:lnTo>
                    <a:pt x="334" y="177"/>
                  </a:lnTo>
                  <a:lnTo>
                    <a:pt x="337" y="177"/>
                  </a:lnTo>
                  <a:lnTo>
                    <a:pt x="340" y="177"/>
                  </a:lnTo>
                  <a:lnTo>
                    <a:pt x="342" y="177"/>
                  </a:lnTo>
                  <a:lnTo>
                    <a:pt x="345" y="177"/>
                  </a:lnTo>
                  <a:lnTo>
                    <a:pt x="347" y="177"/>
                  </a:lnTo>
                  <a:lnTo>
                    <a:pt x="347" y="175"/>
                  </a:lnTo>
                  <a:lnTo>
                    <a:pt x="350" y="175"/>
                  </a:lnTo>
                  <a:lnTo>
                    <a:pt x="353" y="175"/>
                  </a:lnTo>
                  <a:lnTo>
                    <a:pt x="353" y="172"/>
                  </a:lnTo>
                  <a:lnTo>
                    <a:pt x="355" y="172"/>
                  </a:lnTo>
                  <a:lnTo>
                    <a:pt x="358" y="172"/>
                  </a:lnTo>
                  <a:lnTo>
                    <a:pt x="358" y="169"/>
                  </a:lnTo>
                  <a:lnTo>
                    <a:pt x="360" y="169"/>
                  </a:lnTo>
                  <a:lnTo>
                    <a:pt x="360" y="167"/>
                  </a:lnTo>
                  <a:lnTo>
                    <a:pt x="363" y="167"/>
                  </a:lnTo>
                  <a:lnTo>
                    <a:pt x="363" y="164"/>
                  </a:lnTo>
                  <a:lnTo>
                    <a:pt x="366" y="164"/>
                  </a:lnTo>
                  <a:lnTo>
                    <a:pt x="366" y="162"/>
                  </a:lnTo>
                  <a:lnTo>
                    <a:pt x="366" y="159"/>
                  </a:lnTo>
                  <a:lnTo>
                    <a:pt x="368" y="159"/>
                  </a:lnTo>
                  <a:lnTo>
                    <a:pt x="371" y="159"/>
                  </a:lnTo>
                  <a:lnTo>
                    <a:pt x="371" y="156"/>
                  </a:lnTo>
                  <a:lnTo>
                    <a:pt x="371" y="154"/>
                  </a:lnTo>
                  <a:lnTo>
                    <a:pt x="371" y="156"/>
                  </a:lnTo>
                  <a:lnTo>
                    <a:pt x="374" y="156"/>
                  </a:lnTo>
                  <a:lnTo>
                    <a:pt x="374" y="154"/>
                  </a:lnTo>
                  <a:lnTo>
                    <a:pt x="374" y="156"/>
                  </a:lnTo>
                  <a:lnTo>
                    <a:pt x="376" y="156"/>
                  </a:lnTo>
                  <a:lnTo>
                    <a:pt x="376" y="154"/>
                  </a:lnTo>
                  <a:lnTo>
                    <a:pt x="376" y="156"/>
                  </a:lnTo>
                  <a:lnTo>
                    <a:pt x="376" y="154"/>
                  </a:lnTo>
                  <a:lnTo>
                    <a:pt x="376" y="156"/>
                  </a:lnTo>
                  <a:lnTo>
                    <a:pt x="379" y="156"/>
                  </a:lnTo>
                  <a:lnTo>
                    <a:pt x="379" y="159"/>
                  </a:lnTo>
                  <a:lnTo>
                    <a:pt x="381" y="159"/>
                  </a:lnTo>
                  <a:lnTo>
                    <a:pt x="381" y="162"/>
                  </a:lnTo>
                  <a:lnTo>
                    <a:pt x="384" y="162"/>
                  </a:lnTo>
                  <a:lnTo>
                    <a:pt x="384" y="164"/>
                  </a:lnTo>
                  <a:lnTo>
                    <a:pt x="384" y="167"/>
                  </a:lnTo>
                  <a:lnTo>
                    <a:pt x="381" y="169"/>
                  </a:lnTo>
                  <a:lnTo>
                    <a:pt x="381" y="172"/>
                  </a:lnTo>
                  <a:lnTo>
                    <a:pt x="381" y="175"/>
                  </a:lnTo>
                  <a:lnTo>
                    <a:pt x="381" y="177"/>
                  </a:lnTo>
                  <a:lnTo>
                    <a:pt x="384" y="177"/>
                  </a:lnTo>
                  <a:lnTo>
                    <a:pt x="384" y="180"/>
                  </a:lnTo>
                  <a:lnTo>
                    <a:pt x="387" y="180"/>
                  </a:lnTo>
                  <a:lnTo>
                    <a:pt x="387" y="182"/>
                  </a:lnTo>
                  <a:lnTo>
                    <a:pt x="389" y="182"/>
                  </a:lnTo>
                  <a:lnTo>
                    <a:pt x="392" y="182"/>
                  </a:lnTo>
                  <a:lnTo>
                    <a:pt x="392" y="185"/>
                  </a:lnTo>
                  <a:lnTo>
                    <a:pt x="394" y="185"/>
                  </a:lnTo>
                  <a:lnTo>
                    <a:pt x="397" y="185"/>
                  </a:lnTo>
                  <a:lnTo>
                    <a:pt x="397" y="188"/>
                  </a:lnTo>
                  <a:lnTo>
                    <a:pt x="400" y="188"/>
                  </a:lnTo>
                  <a:lnTo>
                    <a:pt x="400" y="190"/>
                  </a:lnTo>
                  <a:lnTo>
                    <a:pt x="402" y="190"/>
                  </a:lnTo>
                  <a:lnTo>
                    <a:pt x="402" y="193"/>
                  </a:lnTo>
                  <a:lnTo>
                    <a:pt x="405" y="193"/>
                  </a:lnTo>
                  <a:lnTo>
                    <a:pt x="405" y="190"/>
                  </a:lnTo>
                  <a:lnTo>
                    <a:pt x="407" y="190"/>
                  </a:lnTo>
                  <a:lnTo>
                    <a:pt x="410" y="190"/>
                  </a:lnTo>
                  <a:lnTo>
                    <a:pt x="410" y="193"/>
                  </a:lnTo>
                  <a:lnTo>
                    <a:pt x="413" y="193"/>
                  </a:lnTo>
                  <a:lnTo>
                    <a:pt x="410" y="193"/>
                  </a:lnTo>
                  <a:lnTo>
                    <a:pt x="410" y="190"/>
                  </a:lnTo>
                  <a:lnTo>
                    <a:pt x="410" y="188"/>
                  </a:lnTo>
                  <a:lnTo>
                    <a:pt x="413" y="188"/>
                  </a:lnTo>
                  <a:lnTo>
                    <a:pt x="413" y="185"/>
                  </a:lnTo>
                  <a:lnTo>
                    <a:pt x="413" y="182"/>
                  </a:lnTo>
                  <a:lnTo>
                    <a:pt x="413" y="180"/>
                  </a:lnTo>
                  <a:lnTo>
                    <a:pt x="413" y="177"/>
                  </a:lnTo>
                  <a:lnTo>
                    <a:pt x="413" y="175"/>
                  </a:lnTo>
                  <a:lnTo>
                    <a:pt x="413" y="172"/>
                  </a:lnTo>
                  <a:lnTo>
                    <a:pt x="413" y="169"/>
                  </a:lnTo>
                  <a:lnTo>
                    <a:pt x="415" y="172"/>
                  </a:lnTo>
                  <a:lnTo>
                    <a:pt x="415" y="169"/>
                  </a:lnTo>
                  <a:lnTo>
                    <a:pt x="415" y="167"/>
                  </a:lnTo>
                  <a:lnTo>
                    <a:pt x="415" y="164"/>
                  </a:lnTo>
                  <a:lnTo>
                    <a:pt x="415" y="162"/>
                  </a:lnTo>
                  <a:lnTo>
                    <a:pt x="413" y="162"/>
                  </a:lnTo>
                  <a:lnTo>
                    <a:pt x="413" y="159"/>
                  </a:lnTo>
                  <a:lnTo>
                    <a:pt x="413" y="156"/>
                  </a:lnTo>
                  <a:lnTo>
                    <a:pt x="410" y="156"/>
                  </a:lnTo>
                  <a:lnTo>
                    <a:pt x="407" y="156"/>
                  </a:lnTo>
                  <a:lnTo>
                    <a:pt x="407" y="154"/>
                  </a:lnTo>
                  <a:lnTo>
                    <a:pt x="405" y="151"/>
                  </a:lnTo>
                  <a:lnTo>
                    <a:pt x="402" y="151"/>
                  </a:lnTo>
                  <a:lnTo>
                    <a:pt x="402" y="148"/>
                  </a:lnTo>
                  <a:lnTo>
                    <a:pt x="400" y="148"/>
                  </a:lnTo>
                  <a:lnTo>
                    <a:pt x="400" y="146"/>
                  </a:lnTo>
                  <a:lnTo>
                    <a:pt x="397" y="146"/>
                  </a:lnTo>
                  <a:lnTo>
                    <a:pt x="397" y="143"/>
                  </a:lnTo>
                  <a:lnTo>
                    <a:pt x="397" y="141"/>
                  </a:lnTo>
                  <a:lnTo>
                    <a:pt x="394" y="141"/>
                  </a:lnTo>
                  <a:lnTo>
                    <a:pt x="394" y="138"/>
                  </a:lnTo>
                  <a:lnTo>
                    <a:pt x="394" y="135"/>
                  </a:lnTo>
                  <a:lnTo>
                    <a:pt x="394" y="133"/>
                  </a:lnTo>
                  <a:lnTo>
                    <a:pt x="394" y="130"/>
                  </a:lnTo>
                  <a:lnTo>
                    <a:pt x="397" y="130"/>
                  </a:lnTo>
                  <a:lnTo>
                    <a:pt x="397" y="128"/>
                  </a:lnTo>
                  <a:lnTo>
                    <a:pt x="397" y="125"/>
                  </a:lnTo>
                  <a:lnTo>
                    <a:pt x="394" y="125"/>
                  </a:lnTo>
                  <a:lnTo>
                    <a:pt x="397" y="125"/>
                  </a:lnTo>
                  <a:lnTo>
                    <a:pt x="397" y="122"/>
                  </a:lnTo>
                  <a:lnTo>
                    <a:pt x="397" y="120"/>
                  </a:lnTo>
                  <a:lnTo>
                    <a:pt x="400" y="120"/>
                  </a:lnTo>
                  <a:lnTo>
                    <a:pt x="400" y="117"/>
                  </a:lnTo>
                  <a:lnTo>
                    <a:pt x="400" y="114"/>
                  </a:lnTo>
                  <a:lnTo>
                    <a:pt x="402" y="114"/>
                  </a:lnTo>
                  <a:lnTo>
                    <a:pt x="400" y="114"/>
                  </a:lnTo>
                  <a:lnTo>
                    <a:pt x="400" y="112"/>
                  </a:lnTo>
                  <a:lnTo>
                    <a:pt x="402" y="112"/>
                  </a:lnTo>
                  <a:lnTo>
                    <a:pt x="400" y="112"/>
                  </a:lnTo>
                  <a:lnTo>
                    <a:pt x="402" y="112"/>
                  </a:lnTo>
                  <a:lnTo>
                    <a:pt x="402" y="109"/>
                  </a:lnTo>
                  <a:lnTo>
                    <a:pt x="402" y="107"/>
                  </a:lnTo>
                  <a:lnTo>
                    <a:pt x="405" y="107"/>
                  </a:lnTo>
                  <a:lnTo>
                    <a:pt x="405" y="104"/>
                  </a:lnTo>
                  <a:lnTo>
                    <a:pt x="405" y="107"/>
                  </a:lnTo>
                  <a:lnTo>
                    <a:pt x="407" y="107"/>
                  </a:lnTo>
                  <a:lnTo>
                    <a:pt x="407" y="104"/>
                  </a:lnTo>
                  <a:lnTo>
                    <a:pt x="410" y="104"/>
                  </a:lnTo>
                  <a:lnTo>
                    <a:pt x="413" y="104"/>
                  </a:lnTo>
                  <a:lnTo>
                    <a:pt x="415" y="104"/>
                  </a:lnTo>
                  <a:lnTo>
                    <a:pt x="415" y="101"/>
                  </a:lnTo>
                  <a:lnTo>
                    <a:pt x="418" y="101"/>
                  </a:lnTo>
                  <a:lnTo>
                    <a:pt x="421" y="101"/>
                  </a:lnTo>
                  <a:lnTo>
                    <a:pt x="423" y="99"/>
                  </a:lnTo>
                  <a:lnTo>
                    <a:pt x="426" y="99"/>
                  </a:lnTo>
                  <a:lnTo>
                    <a:pt x="426" y="96"/>
                  </a:lnTo>
                  <a:lnTo>
                    <a:pt x="428" y="96"/>
                  </a:lnTo>
                  <a:lnTo>
                    <a:pt x="431" y="96"/>
                  </a:lnTo>
                  <a:lnTo>
                    <a:pt x="431" y="94"/>
                  </a:lnTo>
                  <a:lnTo>
                    <a:pt x="434" y="94"/>
                  </a:lnTo>
                  <a:lnTo>
                    <a:pt x="436" y="94"/>
                  </a:lnTo>
                  <a:lnTo>
                    <a:pt x="436" y="91"/>
                  </a:lnTo>
                  <a:lnTo>
                    <a:pt x="439" y="88"/>
                  </a:lnTo>
                  <a:lnTo>
                    <a:pt x="441" y="88"/>
                  </a:lnTo>
                  <a:lnTo>
                    <a:pt x="444" y="88"/>
                  </a:lnTo>
                  <a:lnTo>
                    <a:pt x="447" y="88"/>
                  </a:lnTo>
                  <a:lnTo>
                    <a:pt x="447" y="86"/>
                  </a:lnTo>
                  <a:lnTo>
                    <a:pt x="449" y="86"/>
                  </a:lnTo>
                  <a:lnTo>
                    <a:pt x="452" y="86"/>
                  </a:lnTo>
                  <a:lnTo>
                    <a:pt x="452" y="83"/>
                  </a:lnTo>
                  <a:lnTo>
                    <a:pt x="454" y="83"/>
                  </a:lnTo>
                  <a:lnTo>
                    <a:pt x="454" y="81"/>
                  </a:lnTo>
                  <a:lnTo>
                    <a:pt x="457" y="81"/>
                  </a:lnTo>
                  <a:lnTo>
                    <a:pt x="457" y="78"/>
                  </a:lnTo>
                  <a:lnTo>
                    <a:pt x="460" y="75"/>
                  </a:lnTo>
                  <a:lnTo>
                    <a:pt x="460" y="78"/>
                  </a:lnTo>
                  <a:lnTo>
                    <a:pt x="460" y="81"/>
                  </a:lnTo>
                  <a:lnTo>
                    <a:pt x="462" y="81"/>
                  </a:lnTo>
                  <a:lnTo>
                    <a:pt x="462" y="83"/>
                  </a:lnTo>
                  <a:lnTo>
                    <a:pt x="462" y="81"/>
                  </a:lnTo>
                  <a:lnTo>
                    <a:pt x="460" y="81"/>
                  </a:lnTo>
                  <a:lnTo>
                    <a:pt x="460" y="78"/>
                  </a:lnTo>
                  <a:lnTo>
                    <a:pt x="460" y="75"/>
                  </a:lnTo>
                  <a:lnTo>
                    <a:pt x="462" y="73"/>
                  </a:lnTo>
                  <a:lnTo>
                    <a:pt x="465" y="73"/>
                  </a:lnTo>
                  <a:lnTo>
                    <a:pt x="465" y="70"/>
                  </a:lnTo>
                  <a:lnTo>
                    <a:pt x="467" y="70"/>
                  </a:lnTo>
                  <a:lnTo>
                    <a:pt x="467" y="67"/>
                  </a:lnTo>
                  <a:lnTo>
                    <a:pt x="467" y="65"/>
                  </a:lnTo>
                  <a:lnTo>
                    <a:pt x="467" y="62"/>
                  </a:lnTo>
                  <a:lnTo>
                    <a:pt x="465" y="62"/>
                  </a:lnTo>
                  <a:lnTo>
                    <a:pt x="467" y="62"/>
                  </a:lnTo>
                  <a:lnTo>
                    <a:pt x="467" y="60"/>
                  </a:lnTo>
                  <a:lnTo>
                    <a:pt x="470" y="60"/>
                  </a:lnTo>
                  <a:lnTo>
                    <a:pt x="470" y="57"/>
                  </a:lnTo>
                  <a:lnTo>
                    <a:pt x="467" y="57"/>
                  </a:lnTo>
                  <a:lnTo>
                    <a:pt x="470" y="57"/>
                  </a:lnTo>
                  <a:lnTo>
                    <a:pt x="470" y="54"/>
                  </a:lnTo>
                  <a:lnTo>
                    <a:pt x="467" y="54"/>
                  </a:lnTo>
                  <a:lnTo>
                    <a:pt x="467" y="52"/>
                  </a:lnTo>
                  <a:lnTo>
                    <a:pt x="465" y="52"/>
                  </a:lnTo>
                  <a:lnTo>
                    <a:pt x="467" y="52"/>
                  </a:lnTo>
                  <a:lnTo>
                    <a:pt x="465" y="52"/>
                  </a:lnTo>
                  <a:lnTo>
                    <a:pt x="465" y="49"/>
                  </a:lnTo>
                  <a:lnTo>
                    <a:pt x="467" y="49"/>
                  </a:lnTo>
                  <a:lnTo>
                    <a:pt x="465" y="49"/>
                  </a:lnTo>
                  <a:lnTo>
                    <a:pt x="465" y="47"/>
                  </a:lnTo>
                  <a:lnTo>
                    <a:pt x="465" y="44"/>
                  </a:lnTo>
                  <a:lnTo>
                    <a:pt x="465" y="41"/>
                  </a:lnTo>
                  <a:lnTo>
                    <a:pt x="467" y="41"/>
                  </a:lnTo>
                  <a:lnTo>
                    <a:pt x="467" y="39"/>
                  </a:lnTo>
                  <a:lnTo>
                    <a:pt x="470" y="39"/>
                  </a:lnTo>
                  <a:lnTo>
                    <a:pt x="470" y="36"/>
                  </a:lnTo>
                  <a:lnTo>
                    <a:pt x="470" y="34"/>
                  </a:lnTo>
                  <a:lnTo>
                    <a:pt x="470" y="31"/>
                  </a:lnTo>
                  <a:lnTo>
                    <a:pt x="470" y="28"/>
                  </a:lnTo>
                  <a:lnTo>
                    <a:pt x="473" y="28"/>
                  </a:lnTo>
                  <a:lnTo>
                    <a:pt x="470" y="28"/>
                  </a:lnTo>
                  <a:lnTo>
                    <a:pt x="473" y="28"/>
                  </a:lnTo>
                  <a:lnTo>
                    <a:pt x="473" y="26"/>
                  </a:lnTo>
                  <a:lnTo>
                    <a:pt x="473" y="23"/>
                  </a:lnTo>
                  <a:lnTo>
                    <a:pt x="473" y="20"/>
                  </a:lnTo>
                  <a:lnTo>
                    <a:pt x="470" y="20"/>
                  </a:lnTo>
                  <a:lnTo>
                    <a:pt x="470" y="23"/>
                  </a:lnTo>
                  <a:lnTo>
                    <a:pt x="470" y="20"/>
                  </a:lnTo>
                  <a:lnTo>
                    <a:pt x="467" y="20"/>
                  </a:lnTo>
                  <a:lnTo>
                    <a:pt x="470" y="20"/>
                  </a:lnTo>
                  <a:lnTo>
                    <a:pt x="470" y="18"/>
                  </a:lnTo>
                  <a:lnTo>
                    <a:pt x="467" y="18"/>
                  </a:lnTo>
                  <a:lnTo>
                    <a:pt x="470" y="18"/>
                  </a:lnTo>
                  <a:lnTo>
                    <a:pt x="470" y="15"/>
                  </a:lnTo>
                  <a:lnTo>
                    <a:pt x="473" y="15"/>
                  </a:lnTo>
                  <a:lnTo>
                    <a:pt x="473" y="13"/>
                  </a:lnTo>
                  <a:lnTo>
                    <a:pt x="470" y="13"/>
                  </a:lnTo>
                  <a:lnTo>
                    <a:pt x="473" y="13"/>
                  </a:lnTo>
                  <a:lnTo>
                    <a:pt x="473" y="10"/>
                  </a:lnTo>
                  <a:lnTo>
                    <a:pt x="473" y="7"/>
                  </a:lnTo>
                  <a:lnTo>
                    <a:pt x="475" y="7"/>
                  </a:lnTo>
                  <a:lnTo>
                    <a:pt x="478" y="5"/>
                  </a:lnTo>
                  <a:lnTo>
                    <a:pt x="481" y="5"/>
                  </a:lnTo>
                  <a:lnTo>
                    <a:pt x="483" y="5"/>
                  </a:lnTo>
                  <a:lnTo>
                    <a:pt x="483" y="2"/>
                  </a:lnTo>
                  <a:lnTo>
                    <a:pt x="486" y="2"/>
                  </a:lnTo>
                  <a:lnTo>
                    <a:pt x="486" y="0"/>
                  </a:lnTo>
                </a:path>
              </a:pathLst>
            </a:custGeom>
            <a:noFill/>
            <a:ln w="4763">
              <a:solidFill>
                <a:srgbClr val="6E6E6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800" kern="1200">
                <a:solidFill>
                  <a:prstClr val="black"/>
                </a:solidFill>
                <a:latin typeface="Century Gothic"/>
                <a:ea typeface="+mn-ea"/>
                <a:cs typeface="+mn-cs"/>
              </a:endParaRPr>
            </a:p>
          </p:txBody>
        </p:sp>
        <p:sp>
          <p:nvSpPr>
            <p:cNvPr id="319" name="Freeform 109"/>
            <p:cNvSpPr>
              <a:spLocks/>
            </p:cNvSpPr>
            <p:nvPr/>
          </p:nvSpPr>
          <p:spPr bwMode="auto">
            <a:xfrm>
              <a:off x="2117725" y="3944938"/>
              <a:ext cx="1528763" cy="509588"/>
            </a:xfrm>
            <a:custGeom>
              <a:avLst/>
              <a:gdLst>
                <a:gd name="T0" fmla="*/ 0 w 963"/>
                <a:gd name="T1" fmla="*/ 219 h 321"/>
                <a:gd name="T2" fmla="*/ 10 w 963"/>
                <a:gd name="T3" fmla="*/ 216 h 321"/>
                <a:gd name="T4" fmla="*/ 26 w 963"/>
                <a:gd name="T5" fmla="*/ 214 h 321"/>
                <a:gd name="T6" fmla="*/ 28 w 963"/>
                <a:gd name="T7" fmla="*/ 219 h 321"/>
                <a:gd name="T8" fmla="*/ 28 w 963"/>
                <a:gd name="T9" fmla="*/ 222 h 321"/>
                <a:gd name="T10" fmla="*/ 36 w 963"/>
                <a:gd name="T11" fmla="*/ 232 h 321"/>
                <a:gd name="T12" fmla="*/ 49 w 963"/>
                <a:gd name="T13" fmla="*/ 232 h 321"/>
                <a:gd name="T14" fmla="*/ 55 w 963"/>
                <a:gd name="T15" fmla="*/ 219 h 321"/>
                <a:gd name="T16" fmla="*/ 68 w 963"/>
                <a:gd name="T17" fmla="*/ 209 h 321"/>
                <a:gd name="T18" fmla="*/ 68 w 963"/>
                <a:gd name="T19" fmla="*/ 193 h 321"/>
                <a:gd name="T20" fmla="*/ 73 w 963"/>
                <a:gd name="T21" fmla="*/ 201 h 321"/>
                <a:gd name="T22" fmla="*/ 86 w 963"/>
                <a:gd name="T23" fmla="*/ 203 h 321"/>
                <a:gd name="T24" fmla="*/ 94 w 963"/>
                <a:gd name="T25" fmla="*/ 203 h 321"/>
                <a:gd name="T26" fmla="*/ 104 w 963"/>
                <a:gd name="T27" fmla="*/ 216 h 321"/>
                <a:gd name="T28" fmla="*/ 109 w 963"/>
                <a:gd name="T29" fmla="*/ 224 h 321"/>
                <a:gd name="T30" fmla="*/ 122 w 963"/>
                <a:gd name="T31" fmla="*/ 224 h 321"/>
                <a:gd name="T32" fmla="*/ 135 w 963"/>
                <a:gd name="T33" fmla="*/ 214 h 321"/>
                <a:gd name="T34" fmla="*/ 149 w 963"/>
                <a:gd name="T35" fmla="*/ 209 h 321"/>
                <a:gd name="T36" fmla="*/ 167 w 963"/>
                <a:gd name="T37" fmla="*/ 203 h 321"/>
                <a:gd name="T38" fmla="*/ 182 w 963"/>
                <a:gd name="T39" fmla="*/ 206 h 321"/>
                <a:gd name="T40" fmla="*/ 196 w 963"/>
                <a:gd name="T41" fmla="*/ 214 h 321"/>
                <a:gd name="T42" fmla="*/ 209 w 963"/>
                <a:gd name="T43" fmla="*/ 219 h 321"/>
                <a:gd name="T44" fmla="*/ 222 w 963"/>
                <a:gd name="T45" fmla="*/ 219 h 321"/>
                <a:gd name="T46" fmla="*/ 237 w 963"/>
                <a:gd name="T47" fmla="*/ 230 h 321"/>
                <a:gd name="T48" fmla="*/ 245 w 963"/>
                <a:gd name="T49" fmla="*/ 237 h 321"/>
                <a:gd name="T50" fmla="*/ 243 w 963"/>
                <a:gd name="T51" fmla="*/ 248 h 321"/>
                <a:gd name="T52" fmla="*/ 243 w 963"/>
                <a:gd name="T53" fmla="*/ 269 h 321"/>
                <a:gd name="T54" fmla="*/ 256 w 963"/>
                <a:gd name="T55" fmla="*/ 279 h 321"/>
                <a:gd name="T56" fmla="*/ 263 w 963"/>
                <a:gd name="T57" fmla="*/ 295 h 321"/>
                <a:gd name="T58" fmla="*/ 263 w 963"/>
                <a:gd name="T59" fmla="*/ 313 h 321"/>
                <a:gd name="T60" fmla="*/ 274 w 963"/>
                <a:gd name="T61" fmla="*/ 316 h 321"/>
                <a:gd name="T62" fmla="*/ 284 w 963"/>
                <a:gd name="T63" fmla="*/ 316 h 321"/>
                <a:gd name="T64" fmla="*/ 303 w 963"/>
                <a:gd name="T65" fmla="*/ 311 h 321"/>
                <a:gd name="T66" fmla="*/ 310 w 963"/>
                <a:gd name="T67" fmla="*/ 318 h 321"/>
                <a:gd name="T68" fmla="*/ 318 w 963"/>
                <a:gd name="T69" fmla="*/ 313 h 321"/>
                <a:gd name="T70" fmla="*/ 316 w 963"/>
                <a:gd name="T71" fmla="*/ 300 h 321"/>
                <a:gd name="T72" fmla="*/ 318 w 963"/>
                <a:gd name="T73" fmla="*/ 290 h 321"/>
                <a:gd name="T74" fmla="*/ 323 w 963"/>
                <a:gd name="T75" fmla="*/ 282 h 321"/>
                <a:gd name="T76" fmla="*/ 331 w 963"/>
                <a:gd name="T77" fmla="*/ 277 h 321"/>
                <a:gd name="T78" fmla="*/ 329 w 963"/>
                <a:gd name="T79" fmla="*/ 269 h 321"/>
                <a:gd name="T80" fmla="*/ 323 w 963"/>
                <a:gd name="T81" fmla="*/ 269 h 321"/>
                <a:gd name="T82" fmla="*/ 326 w 963"/>
                <a:gd name="T83" fmla="*/ 258 h 321"/>
                <a:gd name="T84" fmla="*/ 334 w 963"/>
                <a:gd name="T85" fmla="*/ 245 h 321"/>
                <a:gd name="T86" fmla="*/ 339 w 963"/>
                <a:gd name="T87" fmla="*/ 232 h 321"/>
                <a:gd name="T88" fmla="*/ 370 w 963"/>
                <a:gd name="T89" fmla="*/ 196 h 321"/>
                <a:gd name="T90" fmla="*/ 415 w 963"/>
                <a:gd name="T91" fmla="*/ 175 h 321"/>
                <a:gd name="T92" fmla="*/ 428 w 963"/>
                <a:gd name="T93" fmla="*/ 164 h 321"/>
                <a:gd name="T94" fmla="*/ 480 w 963"/>
                <a:gd name="T95" fmla="*/ 162 h 321"/>
                <a:gd name="T96" fmla="*/ 514 w 963"/>
                <a:gd name="T97" fmla="*/ 167 h 321"/>
                <a:gd name="T98" fmla="*/ 532 w 963"/>
                <a:gd name="T99" fmla="*/ 162 h 321"/>
                <a:gd name="T100" fmla="*/ 548 w 963"/>
                <a:gd name="T101" fmla="*/ 154 h 321"/>
                <a:gd name="T102" fmla="*/ 571 w 963"/>
                <a:gd name="T103" fmla="*/ 151 h 321"/>
                <a:gd name="T104" fmla="*/ 590 w 963"/>
                <a:gd name="T105" fmla="*/ 146 h 321"/>
                <a:gd name="T106" fmla="*/ 600 w 963"/>
                <a:gd name="T107" fmla="*/ 141 h 321"/>
                <a:gd name="T108" fmla="*/ 618 w 963"/>
                <a:gd name="T109" fmla="*/ 138 h 321"/>
                <a:gd name="T110" fmla="*/ 637 w 963"/>
                <a:gd name="T111" fmla="*/ 130 h 321"/>
                <a:gd name="T112" fmla="*/ 660 w 963"/>
                <a:gd name="T113" fmla="*/ 117 h 321"/>
                <a:gd name="T114" fmla="*/ 691 w 963"/>
                <a:gd name="T115" fmla="*/ 96 h 321"/>
                <a:gd name="T116" fmla="*/ 728 w 963"/>
                <a:gd name="T117" fmla="*/ 60 h 321"/>
                <a:gd name="T118" fmla="*/ 767 w 963"/>
                <a:gd name="T119" fmla="*/ 36 h 321"/>
                <a:gd name="T120" fmla="*/ 814 w 963"/>
                <a:gd name="T121" fmla="*/ 26 h 321"/>
                <a:gd name="T122" fmla="*/ 832 w 963"/>
                <a:gd name="T123" fmla="*/ 8 h 321"/>
                <a:gd name="T124" fmla="*/ 952 w 963"/>
                <a:gd name="T125" fmla="*/ 5 h 3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963" h="321">
                  <a:moveTo>
                    <a:pt x="0" y="230"/>
                  </a:moveTo>
                  <a:lnTo>
                    <a:pt x="2" y="230"/>
                  </a:lnTo>
                  <a:lnTo>
                    <a:pt x="2" y="227"/>
                  </a:lnTo>
                  <a:lnTo>
                    <a:pt x="2" y="224"/>
                  </a:lnTo>
                  <a:lnTo>
                    <a:pt x="2" y="222"/>
                  </a:lnTo>
                  <a:lnTo>
                    <a:pt x="0" y="222"/>
                  </a:lnTo>
                  <a:lnTo>
                    <a:pt x="2" y="222"/>
                  </a:lnTo>
                  <a:lnTo>
                    <a:pt x="0" y="222"/>
                  </a:lnTo>
                  <a:lnTo>
                    <a:pt x="0" y="219"/>
                  </a:lnTo>
                  <a:lnTo>
                    <a:pt x="0" y="216"/>
                  </a:lnTo>
                  <a:lnTo>
                    <a:pt x="0" y="214"/>
                  </a:lnTo>
                  <a:lnTo>
                    <a:pt x="2" y="214"/>
                  </a:lnTo>
                  <a:lnTo>
                    <a:pt x="2" y="211"/>
                  </a:lnTo>
                  <a:lnTo>
                    <a:pt x="5" y="211"/>
                  </a:lnTo>
                  <a:lnTo>
                    <a:pt x="5" y="214"/>
                  </a:lnTo>
                  <a:lnTo>
                    <a:pt x="8" y="214"/>
                  </a:lnTo>
                  <a:lnTo>
                    <a:pt x="8" y="216"/>
                  </a:lnTo>
                  <a:lnTo>
                    <a:pt x="10" y="216"/>
                  </a:lnTo>
                  <a:lnTo>
                    <a:pt x="10" y="219"/>
                  </a:lnTo>
                  <a:lnTo>
                    <a:pt x="13" y="219"/>
                  </a:lnTo>
                  <a:lnTo>
                    <a:pt x="15" y="219"/>
                  </a:lnTo>
                  <a:lnTo>
                    <a:pt x="18" y="219"/>
                  </a:lnTo>
                  <a:lnTo>
                    <a:pt x="18" y="216"/>
                  </a:lnTo>
                  <a:lnTo>
                    <a:pt x="21" y="216"/>
                  </a:lnTo>
                  <a:lnTo>
                    <a:pt x="23" y="216"/>
                  </a:lnTo>
                  <a:lnTo>
                    <a:pt x="23" y="214"/>
                  </a:lnTo>
                  <a:lnTo>
                    <a:pt x="26" y="214"/>
                  </a:lnTo>
                  <a:lnTo>
                    <a:pt x="26" y="211"/>
                  </a:lnTo>
                  <a:lnTo>
                    <a:pt x="26" y="214"/>
                  </a:lnTo>
                  <a:lnTo>
                    <a:pt x="28" y="214"/>
                  </a:lnTo>
                  <a:lnTo>
                    <a:pt x="31" y="214"/>
                  </a:lnTo>
                  <a:lnTo>
                    <a:pt x="28" y="214"/>
                  </a:lnTo>
                  <a:lnTo>
                    <a:pt x="28" y="216"/>
                  </a:lnTo>
                  <a:lnTo>
                    <a:pt x="31" y="216"/>
                  </a:lnTo>
                  <a:lnTo>
                    <a:pt x="28" y="216"/>
                  </a:lnTo>
                  <a:lnTo>
                    <a:pt x="28" y="219"/>
                  </a:lnTo>
                  <a:lnTo>
                    <a:pt x="31" y="219"/>
                  </a:lnTo>
                  <a:lnTo>
                    <a:pt x="31" y="216"/>
                  </a:lnTo>
                  <a:lnTo>
                    <a:pt x="34" y="216"/>
                  </a:lnTo>
                  <a:lnTo>
                    <a:pt x="31" y="216"/>
                  </a:lnTo>
                  <a:lnTo>
                    <a:pt x="31" y="219"/>
                  </a:lnTo>
                  <a:lnTo>
                    <a:pt x="28" y="219"/>
                  </a:lnTo>
                  <a:lnTo>
                    <a:pt x="28" y="222"/>
                  </a:lnTo>
                  <a:lnTo>
                    <a:pt x="31" y="222"/>
                  </a:lnTo>
                  <a:lnTo>
                    <a:pt x="28" y="222"/>
                  </a:lnTo>
                  <a:lnTo>
                    <a:pt x="28" y="224"/>
                  </a:lnTo>
                  <a:lnTo>
                    <a:pt x="31" y="224"/>
                  </a:lnTo>
                  <a:lnTo>
                    <a:pt x="31" y="227"/>
                  </a:lnTo>
                  <a:lnTo>
                    <a:pt x="31" y="230"/>
                  </a:lnTo>
                  <a:lnTo>
                    <a:pt x="34" y="230"/>
                  </a:lnTo>
                  <a:lnTo>
                    <a:pt x="36" y="230"/>
                  </a:lnTo>
                  <a:lnTo>
                    <a:pt x="34" y="230"/>
                  </a:lnTo>
                  <a:lnTo>
                    <a:pt x="36" y="230"/>
                  </a:lnTo>
                  <a:lnTo>
                    <a:pt x="36" y="232"/>
                  </a:lnTo>
                  <a:lnTo>
                    <a:pt x="39" y="232"/>
                  </a:lnTo>
                  <a:lnTo>
                    <a:pt x="42" y="232"/>
                  </a:lnTo>
                  <a:lnTo>
                    <a:pt x="44" y="232"/>
                  </a:lnTo>
                  <a:lnTo>
                    <a:pt x="44" y="235"/>
                  </a:lnTo>
                  <a:lnTo>
                    <a:pt x="47" y="235"/>
                  </a:lnTo>
                  <a:lnTo>
                    <a:pt x="49" y="235"/>
                  </a:lnTo>
                  <a:lnTo>
                    <a:pt x="47" y="235"/>
                  </a:lnTo>
                  <a:lnTo>
                    <a:pt x="47" y="232"/>
                  </a:lnTo>
                  <a:lnTo>
                    <a:pt x="49" y="232"/>
                  </a:lnTo>
                  <a:lnTo>
                    <a:pt x="49" y="230"/>
                  </a:lnTo>
                  <a:lnTo>
                    <a:pt x="52" y="230"/>
                  </a:lnTo>
                  <a:lnTo>
                    <a:pt x="55" y="230"/>
                  </a:lnTo>
                  <a:lnTo>
                    <a:pt x="55" y="227"/>
                  </a:lnTo>
                  <a:lnTo>
                    <a:pt x="55" y="224"/>
                  </a:lnTo>
                  <a:lnTo>
                    <a:pt x="52" y="224"/>
                  </a:lnTo>
                  <a:lnTo>
                    <a:pt x="55" y="224"/>
                  </a:lnTo>
                  <a:lnTo>
                    <a:pt x="55" y="222"/>
                  </a:lnTo>
                  <a:lnTo>
                    <a:pt x="55" y="219"/>
                  </a:lnTo>
                  <a:lnTo>
                    <a:pt x="57" y="219"/>
                  </a:lnTo>
                  <a:lnTo>
                    <a:pt x="60" y="219"/>
                  </a:lnTo>
                  <a:lnTo>
                    <a:pt x="60" y="216"/>
                  </a:lnTo>
                  <a:lnTo>
                    <a:pt x="62" y="216"/>
                  </a:lnTo>
                  <a:lnTo>
                    <a:pt x="62" y="214"/>
                  </a:lnTo>
                  <a:lnTo>
                    <a:pt x="65" y="214"/>
                  </a:lnTo>
                  <a:lnTo>
                    <a:pt x="65" y="211"/>
                  </a:lnTo>
                  <a:lnTo>
                    <a:pt x="68" y="211"/>
                  </a:lnTo>
                  <a:lnTo>
                    <a:pt x="68" y="209"/>
                  </a:lnTo>
                  <a:lnTo>
                    <a:pt x="65" y="209"/>
                  </a:lnTo>
                  <a:lnTo>
                    <a:pt x="65" y="206"/>
                  </a:lnTo>
                  <a:lnTo>
                    <a:pt x="68" y="206"/>
                  </a:lnTo>
                  <a:lnTo>
                    <a:pt x="65" y="206"/>
                  </a:lnTo>
                  <a:lnTo>
                    <a:pt x="65" y="203"/>
                  </a:lnTo>
                  <a:lnTo>
                    <a:pt x="65" y="201"/>
                  </a:lnTo>
                  <a:lnTo>
                    <a:pt x="68" y="201"/>
                  </a:lnTo>
                  <a:lnTo>
                    <a:pt x="65" y="193"/>
                  </a:lnTo>
                  <a:lnTo>
                    <a:pt x="68" y="193"/>
                  </a:lnTo>
                  <a:lnTo>
                    <a:pt x="65" y="193"/>
                  </a:lnTo>
                  <a:lnTo>
                    <a:pt x="68" y="198"/>
                  </a:lnTo>
                  <a:lnTo>
                    <a:pt x="68" y="201"/>
                  </a:lnTo>
                  <a:lnTo>
                    <a:pt x="68" y="198"/>
                  </a:lnTo>
                  <a:lnTo>
                    <a:pt x="70" y="198"/>
                  </a:lnTo>
                  <a:lnTo>
                    <a:pt x="73" y="198"/>
                  </a:lnTo>
                  <a:lnTo>
                    <a:pt x="75" y="198"/>
                  </a:lnTo>
                  <a:lnTo>
                    <a:pt x="73" y="198"/>
                  </a:lnTo>
                  <a:lnTo>
                    <a:pt x="73" y="201"/>
                  </a:lnTo>
                  <a:lnTo>
                    <a:pt x="75" y="201"/>
                  </a:lnTo>
                  <a:lnTo>
                    <a:pt x="75" y="203"/>
                  </a:lnTo>
                  <a:lnTo>
                    <a:pt x="78" y="203"/>
                  </a:lnTo>
                  <a:lnTo>
                    <a:pt x="78" y="206"/>
                  </a:lnTo>
                  <a:lnTo>
                    <a:pt x="78" y="203"/>
                  </a:lnTo>
                  <a:lnTo>
                    <a:pt x="78" y="206"/>
                  </a:lnTo>
                  <a:lnTo>
                    <a:pt x="81" y="206"/>
                  </a:lnTo>
                  <a:lnTo>
                    <a:pt x="83" y="203"/>
                  </a:lnTo>
                  <a:lnTo>
                    <a:pt x="86" y="203"/>
                  </a:lnTo>
                  <a:lnTo>
                    <a:pt x="89" y="203"/>
                  </a:lnTo>
                  <a:lnTo>
                    <a:pt x="86" y="203"/>
                  </a:lnTo>
                  <a:lnTo>
                    <a:pt x="89" y="203"/>
                  </a:lnTo>
                  <a:lnTo>
                    <a:pt x="89" y="206"/>
                  </a:lnTo>
                  <a:lnTo>
                    <a:pt x="89" y="203"/>
                  </a:lnTo>
                  <a:lnTo>
                    <a:pt x="89" y="206"/>
                  </a:lnTo>
                  <a:lnTo>
                    <a:pt x="91" y="206"/>
                  </a:lnTo>
                  <a:lnTo>
                    <a:pt x="91" y="203"/>
                  </a:lnTo>
                  <a:lnTo>
                    <a:pt x="94" y="203"/>
                  </a:lnTo>
                  <a:lnTo>
                    <a:pt x="94" y="206"/>
                  </a:lnTo>
                  <a:lnTo>
                    <a:pt x="96" y="206"/>
                  </a:lnTo>
                  <a:lnTo>
                    <a:pt x="96" y="209"/>
                  </a:lnTo>
                  <a:lnTo>
                    <a:pt x="99" y="209"/>
                  </a:lnTo>
                  <a:lnTo>
                    <a:pt x="102" y="209"/>
                  </a:lnTo>
                  <a:lnTo>
                    <a:pt x="104" y="209"/>
                  </a:lnTo>
                  <a:lnTo>
                    <a:pt x="104" y="211"/>
                  </a:lnTo>
                  <a:lnTo>
                    <a:pt x="104" y="214"/>
                  </a:lnTo>
                  <a:lnTo>
                    <a:pt x="104" y="216"/>
                  </a:lnTo>
                  <a:lnTo>
                    <a:pt x="102" y="216"/>
                  </a:lnTo>
                  <a:lnTo>
                    <a:pt x="104" y="216"/>
                  </a:lnTo>
                  <a:lnTo>
                    <a:pt x="104" y="219"/>
                  </a:lnTo>
                  <a:lnTo>
                    <a:pt x="104" y="216"/>
                  </a:lnTo>
                  <a:lnTo>
                    <a:pt x="104" y="219"/>
                  </a:lnTo>
                  <a:lnTo>
                    <a:pt x="104" y="222"/>
                  </a:lnTo>
                  <a:lnTo>
                    <a:pt x="104" y="224"/>
                  </a:lnTo>
                  <a:lnTo>
                    <a:pt x="107" y="224"/>
                  </a:lnTo>
                  <a:lnTo>
                    <a:pt x="109" y="224"/>
                  </a:lnTo>
                  <a:lnTo>
                    <a:pt x="109" y="227"/>
                  </a:lnTo>
                  <a:lnTo>
                    <a:pt x="112" y="227"/>
                  </a:lnTo>
                  <a:lnTo>
                    <a:pt x="112" y="230"/>
                  </a:lnTo>
                  <a:lnTo>
                    <a:pt x="115" y="230"/>
                  </a:lnTo>
                  <a:lnTo>
                    <a:pt x="115" y="227"/>
                  </a:lnTo>
                  <a:lnTo>
                    <a:pt x="117" y="227"/>
                  </a:lnTo>
                  <a:lnTo>
                    <a:pt x="120" y="227"/>
                  </a:lnTo>
                  <a:lnTo>
                    <a:pt x="122" y="227"/>
                  </a:lnTo>
                  <a:lnTo>
                    <a:pt x="122" y="224"/>
                  </a:lnTo>
                  <a:lnTo>
                    <a:pt x="125" y="224"/>
                  </a:lnTo>
                  <a:lnTo>
                    <a:pt x="125" y="222"/>
                  </a:lnTo>
                  <a:lnTo>
                    <a:pt x="128" y="222"/>
                  </a:lnTo>
                  <a:lnTo>
                    <a:pt x="128" y="219"/>
                  </a:lnTo>
                  <a:lnTo>
                    <a:pt x="128" y="216"/>
                  </a:lnTo>
                  <a:lnTo>
                    <a:pt x="130" y="216"/>
                  </a:lnTo>
                  <a:lnTo>
                    <a:pt x="133" y="216"/>
                  </a:lnTo>
                  <a:lnTo>
                    <a:pt x="135" y="216"/>
                  </a:lnTo>
                  <a:lnTo>
                    <a:pt x="135" y="214"/>
                  </a:lnTo>
                  <a:lnTo>
                    <a:pt x="135" y="211"/>
                  </a:lnTo>
                  <a:lnTo>
                    <a:pt x="135" y="209"/>
                  </a:lnTo>
                  <a:lnTo>
                    <a:pt x="138" y="209"/>
                  </a:lnTo>
                  <a:lnTo>
                    <a:pt x="141" y="209"/>
                  </a:lnTo>
                  <a:lnTo>
                    <a:pt x="141" y="211"/>
                  </a:lnTo>
                  <a:lnTo>
                    <a:pt x="143" y="211"/>
                  </a:lnTo>
                  <a:lnTo>
                    <a:pt x="143" y="209"/>
                  </a:lnTo>
                  <a:lnTo>
                    <a:pt x="146" y="209"/>
                  </a:lnTo>
                  <a:lnTo>
                    <a:pt x="149" y="209"/>
                  </a:lnTo>
                  <a:lnTo>
                    <a:pt x="149" y="206"/>
                  </a:lnTo>
                  <a:lnTo>
                    <a:pt x="151" y="206"/>
                  </a:lnTo>
                  <a:lnTo>
                    <a:pt x="151" y="203"/>
                  </a:lnTo>
                  <a:lnTo>
                    <a:pt x="154" y="203"/>
                  </a:lnTo>
                  <a:lnTo>
                    <a:pt x="156" y="203"/>
                  </a:lnTo>
                  <a:lnTo>
                    <a:pt x="159" y="203"/>
                  </a:lnTo>
                  <a:lnTo>
                    <a:pt x="162" y="203"/>
                  </a:lnTo>
                  <a:lnTo>
                    <a:pt x="164" y="203"/>
                  </a:lnTo>
                  <a:lnTo>
                    <a:pt x="167" y="203"/>
                  </a:lnTo>
                  <a:lnTo>
                    <a:pt x="169" y="203"/>
                  </a:lnTo>
                  <a:lnTo>
                    <a:pt x="172" y="203"/>
                  </a:lnTo>
                  <a:lnTo>
                    <a:pt x="172" y="206"/>
                  </a:lnTo>
                  <a:lnTo>
                    <a:pt x="175" y="206"/>
                  </a:lnTo>
                  <a:lnTo>
                    <a:pt x="177" y="206"/>
                  </a:lnTo>
                  <a:lnTo>
                    <a:pt x="180" y="206"/>
                  </a:lnTo>
                  <a:lnTo>
                    <a:pt x="182" y="206"/>
                  </a:lnTo>
                  <a:lnTo>
                    <a:pt x="182" y="209"/>
                  </a:lnTo>
                  <a:lnTo>
                    <a:pt x="182" y="206"/>
                  </a:lnTo>
                  <a:lnTo>
                    <a:pt x="185" y="206"/>
                  </a:lnTo>
                  <a:lnTo>
                    <a:pt x="185" y="209"/>
                  </a:lnTo>
                  <a:lnTo>
                    <a:pt x="188" y="209"/>
                  </a:lnTo>
                  <a:lnTo>
                    <a:pt x="188" y="211"/>
                  </a:lnTo>
                  <a:lnTo>
                    <a:pt x="188" y="209"/>
                  </a:lnTo>
                  <a:lnTo>
                    <a:pt x="190" y="211"/>
                  </a:lnTo>
                  <a:lnTo>
                    <a:pt x="190" y="214"/>
                  </a:lnTo>
                  <a:lnTo>
                    <a:pt x="193" y="214"/>
                  </a:lnTo>
                  <a:lnTo>
                    <a:pt x="196" y="214"/>
                  </a:lnTo>
                  <a:lnTo>
                    <a:pt x="196" y="216"/>
                  </a:lnTo>
                  <a:lnTo>
                    <a:pt x="193" y="216"/>
                  </a:lnTo>
                  <a:lnTo>
                    <a:pt x="196" y="216"/>
                  </a:lnTo>
                  <a:lnTo>
                    <a:pt x="196" y="219"/>
                  </a:lnTo>
                  <a:lnTo>
                    <a:pt x="198" y="219"/>
                  </a:lnTo>
                  <a:lnTo>
                    <a:pt x="201" y="219"/>
                  </a:lnTo>
                  <a:lnTo>
                    <a:pt x="203" y="219"/>
                  </a:lnTo>
                  <a:lnTo>
                    <a:pt x="206" y="219"/>
                  </a:lnTo>
                  <a:lnTo>
                    <a:pt x="209" y="219"/>
                  </a:lnTo>
                  <a:lnTo>
                    <a:pt x="209" y="216"/>
                  </a:lnTo>
                  <a:lnTo>
                    <a:pt x="211" y="216"/>
                  </a:lnTo>
                  <a:lnTo>
                    <a:pt x="214" y="216"/>
                  </a:lnTo>
                  <a:lnTo>
                    <a:pt x="214" y="214"/>
                  </a:lnTo>
                  <a:lnTo>
                    <a:pt x="216" y="214"/>
                  </a:lnTo>
                  <a:lnTo>
                    <a:pt x="216" y="216"/>
                  </a:lnTo>
                  <a:lnTo>
                    <a:pt x="219" y="216"/>
                  </a:lnTo>
                  <a:lnTo>
                    <a:pt x="222" y="216"/>
                  </a:lnTo>
                  <a:lnTo>
                    <a:pt x="222" y="219"/>
                  </a:lnTo>
                  <a:lnTo>
                    <a:pt x="224" y="219"/>
                  </a:lnTo>
                  <a:lnTo>
                    <a:pt x="224" y="222"/>
                  </a:lnTo>
                  <a:lnTo>
                    <a:pt x="227" y="222"/>
                  </a:lnTo>
                  <a:lnTo>
                    <a:pt x="229" y="222"/>
                  </a:lnTo>
                  <a:lnTo>
                    <a:pt x="232" y="222"/>
                  </a:lnTo>
                  <a:lnTo>
                    <a:pt x="232" y="224"/>
                  </a:lnTo>
                  <a:lnTo>
                    <a:pt x="235" y="227"/>
                  </a:lnTo>
                  <a:lnTo>
                    <a:pt x="237" y="227"/>
                  </a:lnTo>
                  <a:lnTo>
                    <a:pt x="237" y="230"/>
                  </a:lnTo>
                  <a:lnTo>
                    <a:pt x="235" y="230"/>
                  </a:lnTo>
                  <a:lnTo>
                    <a:pt x="235" y="232"/>
                  </a:lnTo>
                  <a:lnTo>
                    <a:pt x="237" y="232"/>
                  </a:lnTo>
                  <a:lnTo>
                    <a:pt x="237" y="235"/>
                  </a:lnTo>
                  <a:lnTo>
                    <a:pt x="237" y="237"/>
                  </a:lnTo>
                  <a:lnTo>
                    <a:pt x="240" y="237"/>
                  </a:lnTo>
                  <a:lnTo>
                    <a:pt x="243" y="237"/>
                  </a:lnTo>
                  <a:lnTo>
                    <a:pt x="245" y="235"/>
                  </a:lnTo>
                  <a:lnTo>
                    <a:pt x="245" y="237"/>
                  </a:lnTo>
                  <a:lnTo>
                    <a:pt x="245" y="235"/>
                  </a:lnTo>
                  <a:lnTo>
                    <a:pt x="243" y="237"/>
                  </a:lnTo>
                  <a:lnTo>
                    <a:pt x="240" y="237"/>
                  </a:lnTo>
                  <a:lnTo>
                    <a:pt x="240" y="240"/>
                  </a:lnTo>
                  <a:lnTo>
                    <a:pt x="243" y="240"/>
                  </a:lnTo>
                  <a:lnTo>
                    <a:pt x="240" y="243"/>
                  </a:lnTo>
                  <a:lnTo>
                    <a:pt x="240" y="245"/>
                  </a:lnTo>
                  <a:lnTo>
                    <a:pt x="240" y="248"/>
                  </a:lnTo>
                  <a:lnTo>
                    <a:pt x="243" y="248"/>
                  </a:lnTo>
                  <a:lnTo>
                    <a:pt x="243" y="250"/>
                  </a:lnTo>
                  <a:lnTo>
                    <a:pt x="240" y="253"/>
                  </a:lnTo>
                  <a:lnTo>
                    <a:pt x="240" y="256"/>
                  </a:lnTo>
                  <a:lnTo>
                    <a:pt x="240" y="258"/>
                  </a:lnTo>
                  <a:lnTo>
                    <a:pt x="240" y="261"/>
                  </a:lnTo>
                  <a:lnTo>
                    <a:pt x="240" y="264"/>
                  </a:lnTo>
                  <a:lnTo>
                    <a:pt x="240" y="266"/>
                  </a:lnTo>
                  <a:lnTo>
                    <a:pt x="243" y="266"/>
                  </a:lnTo>
                  <a:lnTo>
                    <a:pt x="243" y="269"/>
                  </a:lnTo>
                  <a:lnTo>
                    <a:pt x="245" y="269"/>
                  </a:lnTo>
                  <a:lnTo>
                    <a:pt x="245" y="271"/>
                  </a:lnTo>
                  <a:lnTo>
                    <a:pt x="248" y="271"/>
                  </a:lnTo>
                  <a:lnTo>
                    <a:pt x="248" y="274"/>
                  </a:lnTo>
                  <a:lnTo>
                    <a:pt x="250" y="274"/>
                  </a:lnTo>
                  <a:lnTo>
                    <a:pt x="250" y="277"/>
                  </a:lnTo>
                  <a:lnTo>
                    <a:pt x="253" y="277"/>
                  </a:lnTo>
                  <a:lnTo>
                    <a:pt x="253" y="279"/>
                  </a:lnTo>
                  <a:lnTo>
                    <a:pt x="256" y="279"/>
                  </a:lnTo>
                  <a:lnTo>
                    <a:pt x="256" y="282"/>
                  </a:lnTo>
                  <a:lnTo>
                    <a:pt x="258" y="282"/>
                  </a:lnTo>
                  <a:lnTo>
                    <a:pt x="258" y="284"/>
                  </a:lnTo>
                  <a:lnTo>
                    <a:pt x="261" y="284"/>
                  </a:lnTo>
                  <a:lnTo>
                    <a:pt x="261" y="287"/>
                  </a:lnTo>
                  <a:lnTo>
                    <a:pt x="261" y="290"/>
                  </a:lnTo>
                  <a:lnTo>
                    <a:pt x="263" y="290"/>
                  </a:lnTo>
                  <a:lnTo>
                    <a:pt x="263" y="292"/>
                  </a:lnTo>
                  <a:lnTo>
                    <a:pt x="263" y="295"/>
                  </a:lnTo>
                  <a:lnTo>
                    <a:pt x="263" y="297"/>
                  </a:lnTo>
                  <a:lnTo>
                    <a:pt x="266" y="297"/>
                  </a:lnTo>
                  <a:lnTo>
                    <a:pt x="266" y="300"/>
                  </a:lnTo>
                  <a:lnTo>
                    <a:pt x="266" y="303"/>
                  </a:lnTo>
                  <a:lnTo>
                    <a:pt x="266" y="305"/>
                  </a:lnTo>
                  <a:lnTo>
                    <a:pt x="266" y="308"/>
                  </a:lnTo>
                  <a:lnTo>
                    <a:pt x="266" y="311"/>
                  </a:lnTo>
                  <a:lnTo>
                    <a:pt x="266" y="313"/>
                  </a:lnTo>
                  <a:lnTo>
                    <a:pt x="263" y="313"/>
                  </a:lnTo>
                  <a:lnTo>
                    <a:pt x="266" y="313"/>
                  </a:lnTo>
                  <a:lnTo>
                    <a:pt x="266" y="316"/>
                  </a:lnTo>
                  <a:lnTo>
                    <a:pt x="266" y="318"/>
                  </a:lnTo>
                  <a:lnTo>
                    <a:pt x="269" y="318"/>
                  </a:lnTo>
                  <a:lnTo>
                    <a:pt x="271" y="318"/>
                  </a:lnTo>
                  <a:lnTo>
                    <a:pt x="271" y="321"/>
                  </a:lnTo>
                  <a:lnTo>
                    <a:pt x="274" y="321"/>
                  </a:lnTo>
                  <a:lnTo>
                    <a:pt x="274" y="318"/>
                  </a:lnTo>
                  <a:lnTo>
                    <a:pt x="274" y="316"/>
                  </a:lnTo>
                  <a:lnTo>
                    <a:pt x="274" y="318"/>
                  </a:lnTo>
                  <a:lnTo>
                    <a:pt x="276" y="318"/>
                  </a:lnTo>
                  <a:lnTo>
                    <a:pt x="276" y="316"/>
                  </a:lnTo>
                  <a:lnTo>
                    <a:pt x="279" y="316"/>
                  </a:lnTo>
                  <a:lnTo>
                    <a:pt x="279" y="318"/>
                  </a:lnTo>
                  <a:lnTo>
                    <a:pt x="282" y="321"/>
                  </a:lnTo>
                  <a:lnTo>
                    <a:pt x="284" y="321"/>
                  </a:lnTo>
                  <a:lnTo>
                    <a:pt x="284" y="318"/>
                  </a:lnTo>
                  <a:lnTo>
                    <a:pt x="284" y="316"/>
                  </a:lnTo>
                  <a:lnTo>
                    <a:pt x="287" y="316"/>
                  </a:lnTo>
                  <a:lnTo>
                    <a:pt x="287" y="313"/>
                  </a:lnTo>
                  <a:lnTo>
                    <a:pt x="289" y="313"/>
                  </a:lnTo>
                  <a:lnTo>
                    <a:pt x="292" y="313"/>
                  </a:lnTo>
                  <a:lnTo>
                    <a:pt x="295" y="313"/>
                  </a:lnTo>
                  <a:lnTo>
                    <a:pt x="297" y="313"/>
                  </a:lnTo>
                  <a:lnTo>
                    <a:pt x="297" y="311"/>
                  </a:lnTo>
                  <a:lnTo>
                    <a:pt x="300" y="311"/>
                  </a:lnTo>
                  <a:lnTo>
                    <a:pt x="303" y="311"/>
                  </a:lnTo>
                  <a:lnTo>
                    <a:pt x="305" y="311"/>
                  </a:lnTo>
                  <a:lnTo>
                    <a:pt x="305" y="308"/>
                  </a:lnTo>
                  <a:lnTo>
                    <a:pt x="308" y="308"/>
                  </a:lnTo>
                  <a:lnTo>
                    <a:pt x="310" y="308"/>
                  </a:lnTo>
                  <a:lnTo>
                    <a:pt x="310" y="311"/>
                  </a:lnTo>
                  <a:lnTo>
                    <a:pt x="308" y="313"/>
                  </a:lnTo>
                  <a:lnTo>
                    <a:pt x="308" y="316"/>
                  </a:lnTo>
                  <a:lnTo>
                    <a:pt x="308" y="318"/>
                  </a:lnTo>
                  <a:lnTo>
                    <a:pt x="310" y="318"/>
                  </a:lnTo>
                  <a:lnTo>
                    <a:pt x="310" y="321"/>
                  </a:lnTo>
                  <a:lnTo>
                    <a:pt x="313" y="321"/>
                  </a:lnTo>
                  <a:lnTo>
                    <a:pt x="313" y="318"/>
                  </a:lnTo>
                  <a:lnTo>
                    <a:pt x="316" y="318"/>
                  </a:lnTo>
                  <a:lnTo>
                    <a:pt x="316" y="321"/>
                  </a:lnTo>
                  <a:lnTo>
                    <a:pt x="316" y="318"/>
                  </a:lnTo>
                  <a:lnTo>
                    <a:pt x="316" y="316"/>
                  </a:lnTo>
                  <a:lnTo>
                    <a:pt x="316" y="313"/>
                  </a:lnTo>
                  <a:lnTo>
                    <a:pt x="318" y="313"/>
                  </a:lnTo>
                  <a:lnTo>
                    <a:pt x="321" y="311"/>
                  </a:lnTo>
                  <a:lnTo>
                    <a:pt x="318" y="311"/>
                  </a:lnTo>
                  <a:lnTo>
                    <a:pt x="318" y="308"/>
                  </a:lnTo>
                  <a:lnTo>
                    <a:pt x="321" y="308"/>
                  </a:lnTo>
                  <a:lnTo>
                    <a:pt x="318" y="308"/>
                  </a:lnTo>
                  <a:lnTo>
                    <a:pt x="318" y="305"/>
                  </a:lnTo>
                  <a:lnTo>
                    <a:pt x="316" y="305"/>
                  </a:lnTo>
                  <a:lnTo>
                    <a:pt x="316" y="303"/>
                  </a:lnTo>
                  <a:lnTo>
                    <a:pt x="316" y="300"/>
                  </a:lnTo>
                  <a:lnTo>
                    <a:pt x="313" y="300"/>
                  </a:lnTo>
                  <a:lnTo>
                    <a:pt x="313" y="297"/>
                  </a:lnTo>
                  <a:lnTo>
                    <a:pt x="313" y="295"/>
                  </a:lnTo>
                  <a:lnTo>
                    <a:pt x="313" y="292"/>
                  </a:lnTo>
                  <a:lnTo>
                    <a:pt x="316" y="292"/>
                  </a:lnTo>
                  <a:lnTo>
                    <a:pt x="313" y="292"/>
                  </a:lnTo>
                  <a:lnTo>
                    <a:pt x="313" y="290"/>
                  </a:lnTo>
                  <a:lnTo>
                    <a:pt x="316" y="290"/>
                  </a:lnTo>
                  <a:lnTo>
                    <a:pt x="318" y="290"/>
                  </a:lnTo>
                  <a:lnTo>
                    <a:pt x="316" y="290"/>
                  </a:lnTo>
                  <a:lnTo>
                    <a:pt x="316" y="287"/>
                  </a:lnTo>
                  <a:lnTo>
                    <a:pt x="316" y="284"/>
                  </a:lnTo>
                  <a:lnTo>
                    <a:pt x="318" y="284"/>
                  </a:lnTo>
                  <a:lnTo>
                    <a:pt x="321" y="284"/>
                  </a:lnTo>
                  <a:lnTo>
                    <a:pt x="323" y="284"/>
                  </a:lnTo>
                  <a:lnTo>
                    <a:pt x="323" y="282"/>
                  </a:lnTo>
                  <a:lnTo>
                    <a:pt x="321" y="282"/>
                  </a:lnTo>
                  <a:lnTo>
                    <a:pt x="323" y="282"/>
                  </a:lnTo>
                  <a:lnTo>
                    <a:pt x="323" y="279"/>
                  </a:lnTo>
                  <a:lnTo>
                    <a:pt x="326" y="279"/>
                  </a:lnTo>
                  <a:lnTo>
                    <a:pt x="329" y="279"/>
                  </a:lnTo>
                  <a:lnTo>
                    <a:pt x="326" y="277"/>
                  </a:lnTo>
                  <a:lnTo>
                    <a:pt x="329" y="274"/>
                  </a:lnTo>
                  <a:lnTo>
                    <a:pt x="329" y="271"/>
                  </a:lnTo>
                  <a:lnTo>
                    <a:pt x="329" y="274"/>
                  </a:lnTo>
                  <a:lnTo>
                    <a:pt x="329" y="277"/>
                  </a:lnTo>
                  <a:lnTo>
                    <a:pt x="331" y="277"/>
                  </a:lnTo>
                  <a:lnTo>
                    <a:pt x="331" y="274"/>
                  </a:lnTo>
                  <a:lnTo>
                    <a:pt x="331" y="271"/>
                  </a:lnTo>
                  <a:lnTo>
                    <a:pt x="331" y="274"/>
                  </a:lnTo>
                  <a:lnTo>
                    <a:pt x="334" y="271"/>
                  </a:lnTo>
                  <a:lnTo>
                    <a:pt x="331" y="271"/>
                  </a:lnTo>
                  <a:lnTo>
                    <a:pt x="334" y="271"/>
                  </a:lnTo>
                  <a:lnTo>
                    <a:pt x="329" y="269"/>
                  </a:lnTo>
                  <a:lnTo>
                    <a:pt x="329" y="266"/>
                  </a:lnTo>
                  <a:lnTo>
                    <a:pt x="329" y="269"/>
                  </a:lnTo>
                  <a:lnTo>
                    <a:pt x="326" y="266"/>
                  </a:lnTo>
                  <a:lnTo>
                    <a:pt x="326" y="264"/>
                  </a:lnTo>
                  <a:lnTo>
                    <a:pt x="326" y="266"/>
                  </a:lnTo>
                  <a:lnTo>
                    <a:pt x="326" y="264"/>
                  </a:lnTo>
                  <a:lnTo>
                    <a:pt x="323" y="264"/>
                  </a:lnTo>
                  <a:lnTo>
                    <a:pt x="323" y="266"/>
                  </a:lnTo>
                  <a:lnTo>
                    <a:pt x="323" y="269"/>
                  </a:lnTo>
                  <a:lnTo>
                    <a:pt x="323" y="271"/>
                  </a:lnTo>
                  <a:lnTo>
                    <a:pt x="323" y="269"/>
                  </a:lnTo>
                  <a:lnTo>
                    <a:pt x="323" y="266"/>
                  </a:lnTo>
                  <a:lnTo>
                    <a:pt x="323" y="264"/>
                  </a:lnTo>
                  <a:lnTo>
                    <a:pt x="326" y="264"/>
                  </a:lnTo>
                  <a:lnTo>
                    <a:pt x="323" y="264"/>
                  </a:lnTo>
                  <a:lnTo>
                    <a:pt x="321" y="264"/>
                  </a:lnTo>
                  <a:lnTo>
                    <a:pt x="321" y="261"/>
                  </a:lnTo>
                  <a:lnTo>
                    <a:pt x="323" y="261"/>
                  </a:lnTo>
                  <a:lnTo>
                    <a:pt x="326" y="261"/>
                  </a:lnTo>
                  <a:lnTo>
                    <a:pt x="326" y="258"/>
                  </a:lnTo>
                  <a:lnTo>
                    <a:pt x="326" y="256"/>
                  </a:lnTo>
                  <a:lnTo>
                    <a:pt x="329" y="256"/>
                  </a:lnTo>
                  <a:lnTo>
                    <a:pt x="329" y="253"/>
                  </a:lnTo>
                  <a:lnTo>
                    <a:pt x="331" y="253"/>
                  </a:lnTo>
                  <a:lnTo>
                    <a:pt x="331" y="250"/>
                  </a:lnTo>
                  <a:lnTo>
                    <a:pt x="329" y="250"/>
                  </a:lnTo>
                  <a:lnTo>
                    <a:pt x="331" y="250"/>
                  </a:lnTo>
                  <a:lnTo>
                    <a:pt x="331" y="248"/>
                  </a:lnTo>
                  <a:lnTo>
                    <a:pt x="334" y="245"/>
                  </a:lnTo>
                  <a:lnTo>
                    <a:pt x="336" y="245"/>
                  </a:lnTo>
                  <a:lnTo>
                    <a:pt x="336" y="243"/>
                  </a:lnTo>
                  <a:lnTo>
                    <a:pt x="339" y="243"/>
                  </a:lnTo>
                  <a:lnTo>
                    <a:pt x="339" y="240"/>
                  </a:lnTo>
                  <a:lnTo>
                    <a:pt x="339" y="237"/>
                  </a:lnTo>
                  <a:lnTo>
                    <a:pt x="342" y="237"/>
                  </a:lnTo>
                  <a:lnTo>
                    <a:pt x="342" y="235"/>
                  </a:lnTo>
                  <a:lnTo>
                    <a:pt x="339" y="235"/>
                  </a:lnTo>
                  <a:lnTo>
                    <a:pt x="339" y="232"/>
                  </a:lnTo>
                  <a:lnTo>
                    <a:pt x="339" y="230"/>
                  </a:lnTo>
                  <a:lnTo>
                    <a:pt x="339" y="227"/>
                  </a:lnTo>
                  <a:lnTo>
                    <a:pt x="342" y="227"/>
                  </a:lnTo>
                  <a:lnTo>
                    <a:pt x="342" y="224"/>
                  </a:lnTo>
                  <a:lnTo>
                    <a:pt x="347" y="216"/>
                  </a:lnTo>
                  <a:lnTo>
                    <a:pt x="357" y="209"/>
                  </a:lnTo>
                  <a:lnTo>
                    <a:pt x="365" y="201"/>
                  </a:lnTo>
                  <a:lnTo>
                    <a:pt x="368" y="198"/>
                  </a:lnTo>
                  <a:lnTo>
                    <a:pt x="370" y="196"/>
                  </a:lnTo>
                  <a:lnTo>
                    <a:pt x="370" y="193"/>
                  </a:lnTo>
                  <a:lnTo>
                    <a:pt x="376" y="193"/>
                  </a:lnTo>
                  <a:lnTo>
                    <a:pt x="378" y="193"/>
                  </a:lnTo>
                  <a:lnTo>
                    <a:pt x="404" y="190"/>
                  </a:lnTo>
                  <a:lnTo>
                    <a:pt x="415" y="177"/>
                  </a:lnTo>
                  <a:lnTo>
                    <a:pt x="410" y="172"/>
                  </a:lnTo>
                  <a:lnTo>
                    <a:pt x="410" y="169"/>
                  </a:lnTo>
                  <a:lnTo>
                    <a:pt x="412" y="169"/>
                  </a:lnTo>
                  <a:lnTo>
                    <a:pt x="415" y="175"/>
                  </a:lnTo>
                  <a:lnTo>
                    <a:pt x="417" y="172"/>
                  </a:lnTo>
                  <a:lnTo>
                    <a:pt x="412" y="169"/>
                  </a:lnTo>
                  <a:lnTo>
                    <a:pt x="412" y="167"/>
                  </a:lnTo>
                  <a:lnTo>
                    <a:pt x="415" y="167"/>
                  </a:lnTo>
                  <a:lnTo>
                    <a:pt x="420" y="172"/>
                  </a:lnTo>
                  <a:lnTo>
                    <a:pt x="425" y="169"/>
                  </a:lnTo>
                  <a:lnTo>
                    <a:pt x="425" y="167"/>
                  </a:lnTo>
                  <a:lnTo>
                    <a:pt x="428" y="167"/>
                  </a:lnTo>
                  <a:lnTo>
                    <a:pt x="428" y="164"/>
                  </a:lnTo>
                  <a:lnTo>
                    <a:pt x="430" y="164"/>
                  </a:lnTo>
                  <a:lnTo>
                    <a:pt x="433" y="164"/>
                  </a:lnTo>
                  <a:lnTo>
                    <a:pt x="436" y="164"/>
                  </a:lnTo>
                  <a:lnTo>
                    <a:pt x="438" y="164"/>
                  </a:lnTo>
                  <a:lnTo>
                    <a:pt x="441" y="164"/>
                  </a:lnTo>
                  <a:lnTo>
                    <a:pt x="443" y="164"/>
                  </a:lnTo>
                  <a:lnTo>
                    <a:pt x="446" y="164"/>
                  </a:lnTo>
                  <a:lnTo>
                    <a:pt x="472" y="162"/>
                  </a:lnTo>
                  <a:lnTo>
                    <a:pt x="480" y="162"/>
                  </a:lnTo>
                  <a:lnTo>
                    <a:pt x="488" y="162"/>
                  </a:lnTo>
                  <a:lnTo>
                    <a:pt x="493" y="162"/>
                  </a:lnTo>
                  <a:lnTo>
                    <a:pt x="498" y="162"/>
                  </a:lnTo>
                  <a:lnTo>
                    <a:pt x="501" y="164"/>
                  </a:lnTo>
                  <a:lnTo>
                    <a:pt x="504" y="164"/>
                  </a:lnTo>
                  <a:lnTo>
                    <a:pt x="506" y="164"/>
                  </a:lnTo>
                  <a:lnTo>
                    <a:pt x="509" y="162"/>
                  </a:lnTo>
                  <a:lnTo>
                    <a:pt x="514" y="162"/>
                  </a:lnTo>
                  <a:lnTo>
                    <a:pt x="514" y="167"/>
                  </a:lnTo>
                  <a:lnTo>
                    <a:pt x="517" y="167"/>
                  </a:lnTo>
                  <a:lnTo>
                    <a:pt x="519" y="164"/>
                  </a:lnTo>
                  <a:lnTo>
                    <a:pt x="522" y="164"/>
                  </a:lnTo>
                  <a:lnTo>
                    <a:pt x="524" y="164"/>
                  </a:lnTo>
                  <a:lnTo>
                    <a:pt x="524" y="162"/>
                  </a:lnTo>
                  <a:lnTo>
                    <a:pt x="527" y="162"/>
                  </a:lnTo>
                  <a:lnTo>
                    <a:pt x="530" y="162"/>
                  </a:lnTo>
                  <a:lnTo>
                    <a:pt x="532" y="159"/>
                  </a:lnTo>
                  <a:lnTo>
                    <a:pt x="532" y="162"/>
                  </a:lnTo>
                  <a:lnTo>
                    <a:pt x="532" y="159"/>
                  </a:lnTo>
                  <a:lnTo>
                    <a:pt x="535" y="159"/>
                  </a:lnTo>
                  <a:lnTo>
                    <a:pt x="537" y="159"/>
                  </a:lnTo>
                  <a:lnTo>
                    <a:pt x="537" y="156"/>
                  </a:lnTo>
                  <a:lnTo>
                    <a:pt x="540" y="156"/>
                  </a:lnTo>
                  <a:lnTo>
                    <a:pt x="543" y="156"/>
                  </a:lnTo>
                  <a:lnTo>
                    <a:pt x="545" y="156"/>
                  </a:lnTo>
                  <a:lnTo>
                    <a:pt x="545" y="154"/>
                  </a:lnTo>
                  <a:lnTo>
                    <a:pt x="548" y="154"/>
                  </a:lnTo>
                  <a:lnTo>
                    <a:pt x="551" y="154"/>
                  </a:lnTo>
                  <a:lnTo>
                    <a:pt x="553" y="154"/>
                  </a:lnTo>
                  <a:lnTo>
                    <a:pt x="556" y="154"/>
                  </a:lnTo>
                  <a:lnTo>
                    <a:pt x="558" y="154"/>
                  </a:lnTo>
                  <a:lnTo>
                    <a:pt x="561" y="151"/>
                  </a:lnTo>
                  <a:lnTo>
                    <a:pt x="564" y="151"/>
                  </a:lnTo>
                  <a:lnTo>
                    <a:pt x="566" y="151"/>
                  </a:lnTo>
                  <a:lnTo>
                    <a:pt x="569" y="151"/>
                  </a:lnTo>
                  <a:lnTo>
                    <a:pt x="571" y="151"/>
                  </a:lnTo>
                  <a:lnTo>
                    <a:pt x="574" y="151"/>
                  </a:lnTo>
                  <a:lnTo>
                    <a:pt x="574" y="149"/>
                  </a:lnTo>
                  <a:lnTo>
                    <a:pt x="577" y="149"/>
                  </a:lnTo>
                  <a:lnTo>
                    <a:pt x="579" y="149"/>
                  </a:lnTo>
                  <a:lnTo>
                    <a:pt x="582" y="149"/>
                  </a:lnTo>
                  <a:lnTo>
                    <a:pt x="582" y="146"/>
                  </a:lnTo>
                  <a:lnTo>
                    <a:pt x="584" y="146"/>
                  </a:lnTo>
                  <a:lnTo>
                    <a:pt x="587" y="146"/>
                  </a:lnTo>
                  <a:lnTo>
                    <a:pt x="590" y="146"/>
                  </a:lnTo>
                  <a:lnTo>
                    <a:pt x="592" y="146"/>
                  </a:lnTo>
                  <a:lnTo>
                    <a:pt x="592" y="143"/>
                  </a:lnTo>
                  <a:lnTo>
                    <a:pt x="595" y="143"/>
                  </a:lnTo>
                  <a:lnTo>
                    <a:pt x="598" y="143"/>
                  </a:lnTo>
                  <a:lnTo>
                    <a:pt x="600" y="143"/>
                  </a:lnTo>
                  <a:lnTo>
                    <a:pt x="598" y="141"/>
                  </a:lnTo>
                  <a:lnTo>
                    <a:pt x="600" y="141"/>
                  </a:lnTo>
                  <a:lnTo>
                    <a:pt x="600" y="143"/>
                  </a:lnTo>
                  <a:lnTo>
                    <a:pt x="600" y="141"/>
                  </a:lnTo>
                  <a:lnTo>
                    <a:pt x="603" y="141"/>
                  </a:lnTo>
                  <a:lnTo>
                    <a:pt x="605" y="143"/>
                  </a:lnTo>
                  <a:lnTo>
                    <a:pt x="605" y="141"/>
                  </a:lnTo>
                  <a:lnTo>
                    <a:pt x="608" y="141"/>
                  </a:lnTo>
                  <a:lnTo>
                    <a:pt x="611" y="141"/>
                  </a:lnTo>
                  <a:lnTo>
                    <a:pt x="613" y="141"/>
                  </a:lnTo>
                  <a:lnTo>
                    <a:pt x="613" y="138"/>
                  </a:lnTo>
                  <a:lnTo>
                    <a:pt x="616" y="138"/>
                  </a:lnTo>
                  <a:lnTo>
                    <a:pt x="618" y="138"/>
                  </a:lnTo>
                  <a:lnTo>
                    <a:pt x="621" y="138"/>
                  </a:lnTo>
                  <a:lnTo>
                    <a:pt x="621" y="136"/>
                  </a:lnTo>
                  <a:lnTo>
                    <a:pt x="624" y="136"/>
                  </a:lnTo>
                  <a:lnTo>
                    <a:pt x="626" y="136"/>
                  </a:lnTo>
                  <a:lnTo>
                    <a:pt x="629" y="136"/>
                  </a:lnTo>
                  <a:lnTo>
                    <a:pt x="629" y="133"/>
                  </a:lnTo>
                  <a:lnTo>
                    <a:pt x="631" y="133"/>
                  </a:lnTo>
                  <a:lnTo>
                    <a:pt x="634" y="133"/>
                  </a:lnTo>
                  <a:lnTo>
                    <a:pt x="637" y="130"/>
                  </a:lnTo>
                  <a:lnTo>
                    <a:pt x="639" y="130"/>
                  </a:lnTo>
                  <a:lnTo>
                    <a:pt x="639" y="128"/>
                  </a:lnTo>
                  <a:lnTo>
                    <a:pt x="644" y="128"/>
                  </a:lnTo>
                  <a:lnTo>
                    <a:pt x="647" y="125"/>
                  </a:lnTo>
                  <a:lnTo>
                    <a:pt x="650" y="125"/>
                  </a:lnTo>
                  <a:lnTo>
                    <a:pt x="652" y="122"/>
                  </a:lnTo>
                  <a:lnTo>
                    <a:pt x="658" y="120"/>
                  </a:lnTo>
                  <a:lnTo>
                    <a:pt x="660" y="120"/>
                  </a:lnTo>
                  <a:lnTo>
                    <a:pt x="660" y="117"/>
                  </a:lnTo>
                  <a:lnTo>
                    <a:pt x="663" y="117"/>
                  </a:lnTo>
                  <a:lnTo>
                    <a:pt x="665" y="117"/>
                  </a:lnTo>
                  <a:lnTo>
                    <a:pt x="665" y="115"/>
                  </a:lnTo>
                  <a:lnTo>
                    <a:pt x="668" y="115"/>
                  </a:lnTo>
                  <a:lnTo>
                    <a:pt x="673" y="109"/>
                  </a:lnTo>
                  <a:lnTo>
                    <a:pt x="684" y="104"/>
                  </a:lnTo>
                  <a:lnTo>
                    <a:pt x="686" y="104"/>
                  </a:lnTo>
                  <a:lnTo>
                    <a:pt x="686" y="102"/>
                  </a:lnTo>
                  <a:lnTo>
                    <a:pt x="691" y="96"/>
                  </a:lnTo>
                  <a:lnTo>
                    <a:pt x="691" y="94"/>
                  </a:lnTo>
                  <a:lnTo>
                    <a:pt x="694" y="89"/>
                  </a:lnTo>
                  <a:lnTo>
                    <a:pt x="699" y="81"/>
                  </a:lnTo>
                  <a:lnTo>
                    <a:pt x="705" y="73"/>
                  </a:lnTo>
                  <a:lnTo>
                    <a:pt x="707" y="73"/>
                  </a:lnTo>
                  <a:lnTo>
                    <a:pt x="707" y="70"/>
                  </a:lnTo>
                  <a:lnTo>
                    <a:pt x="710" y="68"/>
                  </a:lnTo>
                  <a:lnTo>
                    <a:pt x="725" y="60"/>
                  </a:lnTo>
                  <a:lnTo>
                    <a:pt x="728" y="60"/>
                  </a:lnTo>
                  <a:lnTo>
                    <a:pt x="728" y="57"/>
                  </a:lnTo>
                  <a:lnTo>
                    <a:pt x="744" y="47"/>
                  </a:lnTo>
                  <a:lnTo>
                    <a:pt x="746" y="47"/>
                  </a:lnTo>
                  <a:lnTo>
                    <a:pt x="749" y="47"/>
                  </a:lnTo>
                  <a:lnTo>
                    <a:pt x="752" y="44"/>
                  </a:lnTo>
                  <a:lnTo>
                    <a:pt x="757" y="41"/>
                  </a:lnTo>
                  <a:lnTo>
                    <a:pt x="757" y="39"/>
                  </a:lnTo>
                  <a:lnTo>
                    <a:pt x="765" y="36"/>
                  </a:lnTo>
                  <a:lnTo>
                    <a:pt x="767" y="36"/>
                  </a:lnTo>
                  <a:lnTo>
                    <a:pt x="785" y="34"/>
                  </a:lnTo>
                  <a:lnTo>
                    <a:pt x="796" y="31"/>
                  </a:lnTo>
                  <a:lnTo>
                    <a:pt x="798" y="31"/>
                  </a:lnTo>
                  <a:lnTo>
                    <a:pt x="801" y="31"/>
                  </a:lnTo>
                  <a:lnTo>
                    <a:pt x="804" y="31"/>
                  </a:lnTo>
                  <a:lnTo>
                    <a:pt x="806" y="31"/>
                  </a:lnTo>
                  <a:lnTo>
                    <a:pt x="806" y="28"/>
                  </a:lnTo>
                  <a:lnTo>
                    <a:pt x="809" y="28"/>
                  </a:lnTo>
                  <a:lnTo>
                    <a:pt x="814" y="26"/>
                  </a:lnTo>
                  <a:lnTo>
                    <a:pt x="814" y="23"/>
                  </a:lnTo>
                  <a:lnTo>
                    <a:pt x="817" y="23"/>
                  </a:lnTo>
                  <a:lnTo>
                    <a:pt x="817" y="21"/>
                  </a:lnTo>
                  <a:lnTo>
                    <a:pt x="819" y="21"/>
                  </a:lnTo>
                  <a:lnTo>
                    <a:pt x="827" y="13"/>
                  </a:lnTo>
                  <a:lnTo>
                    <a:pt x="830" y="13"/>
                  </a:lnTo>
                  <a:lnTo>
                    <a:pt x="830" y="10"/>
                  </a:lnTo>
                  <a:lnTo>
                    <a:pt x="832" y="10"/>
                  </a:lnTo>
                  <a:lnTo>
                    <a:pt x="832" y="8"/>
                  </a:lnTo>
                  <a:lnTo>
                    <a:pt x="835" y="8"/>
                  </a:lnTo>
                  <a:lnTo>
                    <a:pt x="898" y="8"/>
                  </a:lnTo>
                  <a:lnTo>
                    <a:pt x="937" y="8"/>
                  </a:lnTo>
                  <a:lnTo>
                    <a:pt x="939" y="8"/>
                  </a:lnTo>
                  <a:lnTo>
                    <a:pt x="942" y="5"/>
                  </a:lnTo>
                  <a:lnTo>
                    <a:pt x="945" y="5"/>
                  </a:lnTo>
                  <a:lnTo>
                    <a:pt x="947" y="5"/>
                  </a:lnTo>
                  <a:lnTo>
                    <a:pt x="950" y="5"/>
                  </a:lnTo>
                  <a:lnTo>
                    <a:pt x="952" y="5"/>
                  </a:lnTo>
                  <a:lnTo>
                    <a:pt x="955" y="5"/>
                  </a:lnTo>
                  <a:lnTo>
                    <a:pt x="955" y="2"/>
                  </a:lnTo>
                  <a:lnTo>
                    <a:pt x="960" y="0"/>
                  </a:lnTo>
                  <a:lnTo>
                    <a:pt x="960" y="2"/>
                  </a:lnTo>
                  <a:lnTo>
                    <a:pt x="963" y="2"/>
                  </a:lnTo>
                  <a:lnTo>
                    <a:pt x="963" y="5"/>
                  </a:lnTo>
                </a:path>
              </a:pathLst>
            </a:custGeom>
            <a:noFill/>
            <a:ln w="4763">
              <a:solidFill>
                <a:srgbClr val="6E6E6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800" kern="1200">
                <a:solidFill>
                  <a:prstClr val="black"/>
                </a:solidFill>
                <a:latin typeface="Century Gothic"/>
                <a:ea typeface="+mn-ea"/>
                <a:cs typeface="+mn-cs"/>
              </a:endParaRPr>
            </a:p>
          </p:txBody>
        </p:sp>
        <p:sp>
          <p:nvSpPr>
            <p:cNvPr id="320" name="Freeform 110"/>
            <p:cNvSpPr>
              <a:spLocks/>
            </p:cNvSpPr>
            <p:nvPr/>
          </p:nvSpPr>
          <p:spPr bwMode="auto">
            <a:xfrm>
              <a:off x="2066925" y="3816350"/>
              <a:ext cx="722313" cy="488950"/>
            </a:xfrm>
            <a:custGeom>
              <a:avLst/>
              <a:gdLst>
                <a:gd name="T0" fmla="*/ 361 w 455"/>
                <a:gd name="T1" fmla="*/ 15 h 308"/>
                <a:gd name="T2" fmla="*/ 374 w 455"/>
                <a:gd name="T3" fmla="*/ 26 h 308"/>
                <a:gd name="T4" fmla="*/ 397 w 455"/>
                <a:gd name="T5" fmla="*/ 21 h 308"/>
                <a:gd name="T6" fmla="*/ 421 w 455"/>
                <a:gd name="T7" fmla="*/ 15 h 308"/>
                <a:gd name="T8" fmla="*/ 442 w 455"/>
                <a:gd name="T9" fmla="*/ 5 h 308"/>
                <a:gd name="T10" fmla="*/ 452 w 455"/>
                <a:gd name="T11" fmla="*/ 13 h 308"/>
                <a:gd name="T12" fmla="*/ 455 w 455"/>
                <a:gd name="T13" fmla="*/ 39 h 308"/>
                <a:gd name="T14" fmla="*/ 444 w 455"/>
                <a:gd name="T15" fmla="*/ 34 h 308"/>
                <a:gd name="T16" fmla="*/ 439 w 455"/>
                <a:gd name="T17" fmla="*/ 47 h 308"/>
                <a:gd name="T18" fmla="*/ 434 w 455"/>
                <a:gd name="T19" fmla="*/ 73 h 308"/>
                <a:gd name="T20" fmla="*/ 415 w 455"/>
                <a:gd name="T21" fmla="*/ 99 h 308"/>
                <a:gd name="T22" fmla="*/ 402 w 455"/>
                <a:gd name="T23" fmla="*/ 115 h 308"/>
                <a:gd name="T24" fmla="*/ 397 w 455"/>
                <a:gd name="T25" fmla="*/ 136 h 308"/>
                <a:gd name="T26" fmla="*/ 392 w 455"/>
                <a:gd name="T27" fmla="*/ 156 h 308"/>
                <a:gd name="T28" fmla="*/ 400 w 455"/>
                <a:gd name="T29" fmla="*/ 172 h 308"/>
                <a:gd name="T30" fmla="*/ 402 w 455"/>
                <a:gd name="T31" fmla="*/ 188 h 308"/>
                <a:gd name="T32" fmla="*/ 382 w 455"/>
                <a:gd name="T33" fmla="*/ 198 h 308"/>
                <a:gd name="T34" fmla="*/ 376 w 455"/>
                <a:gd name="T35" fmla="*/ 217 h 308"/>
                <a:gd name="T36" fmla="*/ 379 w 455"/>
                <a:gd name="T37" fmla="*/ 237 h 308"/>
                <a:gd name="T38" fmla="*/ 387 w 455"/>
                <a:gd name="T39" fmla="*/ 258 h 308"/>
                <a:gd name="T40" fmla="*/ 379 w 455"/>
                <a:gd name="T41" fmla="*/ 274 h 308"/>
                <a:gd name="T42" fmla="*/ 363 w 455"/>
                <a:gd name="T43" fmla="*/ 290 h 308"/>
                <a:gd name="T44" fmla="*/ 350 w 455"/>
                <a:gd name="T45" fmla="*/ 305 h 308"/>
                <a:gd name="T46" fmla="*/ 327 w 455"/>
                <a:gd name="T47" fmla="*/ 300 h 308"/>
                <a:gd name="T48" fmla="*/ 298 w 455"/>
                <a:gd name="T49" fmla="*/ 292 h 308"/>
                <a:gd name="T50" fmla="*/ 277 w 455"/>
                <a:gd name="T51" fmla="*/ 284 h 308"/>
                <a:gd name="T52" fmla="*/ 259 w 455"/>
                <a:gd name="T53" fmla="*/ 279 h 308"/>
                <a:gd name="T54" fmla="*/ 233 w 455"/>
                <a:gd name="T55" fmla="*/ 271 h 308"/>
                <a:gd name="T56" fmla="*/ 212 w 455"/>
                <a:gd name="T57" fmla="*/ 264 h 308"/>
                <a:gd name="T58" fmla="*/ 170 w 455"/>
                <a:gd name="T59" fmla="*/ 261 h 308"/>
                <a:gd name="T60" fmla="*/ 141 w 455"/>
                <a:gd name="T61" fmla="*/ 261 h 308"/>
                <a:gd name="T62" fmla="*/ 115 w 455"/>
                <a:gd name="T63" fmla="*/ 264 h 308"/>
                <a:gd name="T64" fmla="*/ 87 w 455"/>
                <a:gd name="T65" fmla="*/ 266 h 308"/>
                <a:gd name="T66" fmla="*/ 66 w 455"/>
                <a:gd name="T67" fmla="*/ 271 h 308"/>
                <a:gd name="T68" fmla="*/ 50 w 455"/>
                <a:gd name="T69" fmla="*/ 274 h 308"/>
                <a:gd name="T70" fmla="*/ 34 w 455"/>
                <a:gd name="T71" fmla="*/ 274 h 308"/>
                <a:gd name="T72" fmla="*/ 13 w 455"/>
                <a:gd name="T73" fmla="*/ 264 h 308"/>
                <a:gd name="T74" fmla="*/ 21 w 455"/>
                <a:gd name="T75" fmla="*/ 240 h 308"/>
                <a:gd name="T76" fmla="*/ 34 w 455"/>
                <a:gd name="T77" fmla="*/ 222 h 308"/>
                <a:gd name="T78" fmla="*/ 47 w 455"/>
                <a:gd name="T79" fmla="*/ 203 h 308"/>
                <a:gd name="T80" fmla="*/ 37 w 455"/>
                <a:gd name="T81" fmla="*/ 172 h 308"/>
                <a:gd name="T82" fmla="*/ 32 w 455"/>
                <a:gd name="T83" fmla="*/ 151 h 308"/>
                <a:gd name="T84" fmla="*/ 11 w 455"/>
                <a:gd name="T85" fmla="*/ 143 h 308"/>
                <a:gd name="T86" fmla="*/ 0 w 455"/>
                <a:gd name="T87" fmla="*/ 125 h 308"/>
                <a:gd name="T88" fmla="*/ 19 w 455"/>
                <a:gd name="T89" fmla="*/ 115 h 308"/>
                <a:gd name="T90" fmla="*/ 40 w 455"/>
                <a:gd name="T91" fmla="*/ 107 h 308"/>
                <a:gd name="T92" fmla="*/ 63 w 455"/>
                <a:gd name="T93" fmla="*/ 99 h 308"/>
                <a:gd name="T94" fmla="*/ 84 w 455"/>
                <a:gd name="T95" fmla="*/ 91 h 308"/>
                <a:gd name="T96" fmla="*/ 105 w 455"/>
                <a:gd name="T97" fmla="*/ 83 h 308"/>
                <a:gd name="T98" fmla="*/ 126 w 455"/>
                <a:gd name="T99" fmla="*/ 75 h 308"/>
                <a:gd name="T100" fmla="*/ 149 w 455"/>
                <a:gd name="T101" fmla="*/ 68 h 308"/>
                <a:gd name="T102" fmla="*/ 170 w 455"/>
                <a:gd name="T103" fmla="*/ 60 h 308"/>
                <a:gd name="T104" fmla="*/ 194 w 455"/>
                <a:gd name="T105" fmla="*/ 55 h 308"/>
                <a:gd name="T106" fmla="*/ 214 w 455"/>
                <a:gd name="T107" fmla="*/ 47 h 308"/>
                <a:gd name="T108" fmla="*/ 238 w 455"/>
                <a:gd name="T109" fmla="*/ 39 h 308"/>
                <a:gd name="T110" fmla="*/ 261 w 455"/>
                <a:gd name="T111" fmla="*/ 31 h 308"/>
                <a:gd name="T112" fmla="*/ 282 w 455"/>
                <a:gd name="T113" fmla="*/ 23 h 308"/>
                <a:gd name="T114" fmla="*/ 306 w 455"/>
                <a:gd name="T115" fmla="*/ 15 h 308"/>
                <a:gd name="T116" fmla="*/ 329 w 455"/>
                <a:gd name="T117" fmla="*/ 8 h 308"/>
                <a:gd name="T118" fmla="*/ 350 w 455"/>
                <a:gd name="T119" fmla="*/ 0 h 3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55" h="308">
                  <a:moveTo>
                    <a:pt x="350" y="0"/>
                  </a:moveTo>
                  <a:lnTo>
                    <a:pt x="353" y="0"/>
                  </a:lnTo>
                  <a:lnTo>
                    <a:pt x="355" y="0"/>
                  </a:lnTo>
                  <a:lnTo>
                    <a:pt x="355" y="2"/>
                  </a:lnTo>
                  <a:lnTo>
                    <a:pt x="358" y="2"/>
                  </a:lnTo>
                  <a:lnTo>
                    <a:pt x="358" y="5"/>
                  </a:lnTo>
                  <a:lnTo>
                    <a:pt x="358" y="8"/>
                  </a:lnTo>
                  <a:lnTo>
                    <a:pt x="361" y="8"/>
                  </a:lnTo>
                  <a:lnTo>
                    <a:pt x="361" y="10"/>
                  </a:lnTo>
                  <a:lnTo>
                    <a:pt x="361" y="13"/>
                  </a:lnTo>
                  <a:lnTo>
                    <a:pt x="361" y="15"/>
                  </a:lnTo>
                  <a:lnTo>
                    <a:pt x="363" y="15"/>
                  </a:lnTo>
                  <a:lnTo>
                    <a:pt x="363" y="18"/>
                  </a:lnTo>
                  <a:lnTo>
                    <a:pt x="363" y="21"/>
                  </a:lnTo>
                  <a:lnTo>
                    <a:pt x="363" y="23"/>
                  </a:lnTo>
                  <a:lnTo>
                    <a:pt x="366" y="23"/>
                  </a:lnTo>
                  <a:lnTo>
                    <a:pt x="366" y="26"/>
                  </a:lnTo>
                  <a:lnTo>
                    <a:pt x="366" y="28"/>
                  </a:lnTo>
                  <a:lnTo>
                    <a:pt x="368" y="28"/>
                  </a:lnTo>
                  <a:lnTo>
                    <a:pt x="371" y="28"/>
                  </a:lnTo>
                  <a:lnTo>
                    <a:pt x="374" y="28"/>
                  </a:lnTo>
                  <a:lnTo>
                    <a:pt x="374" y="26"/>
                  </a:lnTo>
                  <a:lnTo>
                    <a:pt x="376" y="26"/>
                  </a:lnTo>
                  <a:lnTo>
                    <a:pt x="379" y="26"/>
                  </a:lnTo>
                  <a:lnTo>
                    <a:pt x="382" y="26"/>
                  </a:lnTo>
                  <a:lnTo>
                    <a:pt x="382" y="23"/>
                  </a:lnTo>
                  <a:lnTo>
                    <a:pt x="384" y="23"/>
                  </a:lnTo>
                  <a:lnTo>
                    <a:pt x="387" y="23"/>
                  </a:lnTo>
                  <a:lnTo>
                    <a:pt x="389" y="23"/>
                  </a:lnTo>
                  <a:lnTo>
                    <a:pt x="389" y="21"/>
                  </a:lnTo>
                  <a:lnTo>
                    <a:pt x="392" y="21"/>
                  </a:lnTo>
                  <a:lnTo>
                    <a:pt x="395" y="21"/>
                  </a:lnTo>
                  <a:lnTo>
                    <a:pt x="397" y="21"/>
                  </a:lnTo>
                  <a:lnTo>
                    <a:pt x="397" y="18"/>
                  </a:lnTo>
                  <a:lnTo>
                    <a:pt x="400" y="18"/>
                  </a:lnTo>
                  <a:lnTo>
                    <a:pt x="402" y="18"/>
                  </a:lnTo>
                  <a:lnTo>
                    <a:pt x="405" y="18"/>
                  </a:lnTo>
                  <a:lnTo>
                    <a:pt x="408" y="18"/>
                  </a:lnTo>
                  <a:lnTo>
                    <a:pt x="408" y="15"/>
                  </a:lnTo>
                  <a:lnTo>
                    <a:pt x="410" y="15"/>
                  </a:lnTo>
                  <a:lnTo>
                    <a:pt x="413" y="15"/>
                  </a:lnTo>
                  <a:lnTo>
                    <a:pt x="415" y="15"/>
                  </a:lnTo>
                  <a:lnTo>
                    <a:pt x="418" y="15"/>
                  </a:lnTo>
                  <a:lnTo>
                    <a:pt x="421" y="15"/>
                  </a:lnTo>
                  <a:lnTo>
                    <a:pt x="423" y="15"/>
                  </a:lnTo>
                  <a:lnTo>
                    <a:pt x="423" y="13"/>
                  </a:lnTo>
                  <a:lnTo>
                    <a:pt x="426" y="13"/>
                  </a:lnTo>
                  <a:lnTo>
                    <a:pt x="429" y="13"/>
                  </a:lnTo>
                  <a:lnTo>
                    <a:pt x="431" y="13"/>
                  </a:lnTo>
                  <a:lnTo>
                    <a:pt x="434" y="13"/>
                  </a:lnTo>
                  <a:lnTo>
                    <a:pt x="434" y="10"/>
                  </a:lnTo>
                  <a:lnTo>
                    <a:pt x="436" y="8"/>
                  </a:lnTo>
                  <a:lnTo>
                    <a:pt x="439" y="8"/>
                  </a:lnTo>
                  <a:lnTo>
                    <a:pt x="439" y="5"/>
                  </a:lnTo>
                  <a:lnTo>
                    <a:pt x="442" y="5"/>
                  </a:lnTo>
                  <a:lnTo>
                    <a:pt x="442" y="2"/>
                  </a:lnTo>
                  <a:lnTo>
                    <a:pt x="444" y="2"/>
                  </a:lnTo>
                  <a:lnTo>
                    <a:pt x="447" y="2"/>
                  </a:lnTo>
                  <a:lnTo>
                    <a:pt x="447" y="5"/>
                  </a:lnTo>
                  <a:lnTo>
                    <a:pt x="449" y="5"/>
                  </a:lnTo>
                  <a:lnTo>
                    <a:pt x="452" y="5"/>
                  </a:lnTo>
                  <a:lnTo>
                    <a:pt x="452" y="8"/>
                  </a:lnTo>
                  <a:lnTo>
                    <a:pt x="452" y="10"/>
                  </a:lnTo>
                  <a:lnTo>
                    <a:pt x="455" y="10"/>
                  </a:lnTo>
                  <a:lnTo>
                    <a:pt x="455" y="13"/>
                  </a:lnTo>
                  <a:lnTo>
                    <a:pt x="452" y="13"/>
                  </a:lnTo>
                  <a:lnTo>
                    <a:pt x="452" y="15"/>
                  </a:lnTo>
                  <a:lnTo>
                    <a:pt x="452" y="18"/>
                  </a:lnTo>
                  <a:lnTo>
                    <a:pt x="452" y="21"/>
                  </a:lnTo>
                  <a:lnTo>
                    <a:pt x="452" y="23"/>
                  </a:lnTo>
                  <a:lnTo>
                    <a:pt x="452" y="26"/>
                  </a:lnTo>
                  <a:lnTo>
                    <a:pt x="452" y="28"/>
                  </a:lnTo>
                  <a:lnTo>
                    <a:pt x="455" y="28"/>
                  </a:lnTo>
                  <a:lnTo>
                    <a:pt x="455" y="31"/>
                  </a:lnTo>
                  <a:lnTo>
                    <a:pt x="455" y="34"/>
                  </a:lnTo>
                  <a:lnTo>
                    <a:pt x="455" y="36"/>
                  </a:lnTo>
                  <a:lnTo>
                    <a:pt x="455" y="39"/>
                  </a:lnTo>
                  <a:lnTo>
                    <a:pt x="455" y="42"/>
                  </a:lnTo>
                  <a:lnTo>
                    <a:pt x="452" y="42"/>
                  </a:lnTo>
                  <a:lnTo>
                    <a:pt x="455" y="42"/>
                  </a:lnTo>
                  <a:lnTo>
                    <a:pt x="455" y="39"/>
                  </a:lnTo>
                  <a:lnTo>
                    <a:pt x="455" y="34"/>
                  </a:lnTo>
                  <a:lnTo>
                    <a:pt x="455" y="31"/>
                  </a:lnTo>
                  <a:lnTo>
                    <a:pt x="452" y="31"/>
                  </a:lnTo>
                  <a:lnTo>
                    <a:pt x="449" y="31"/>
                  </a:lnTo>
                  <a:lnTo>
                    <a:pt x="447" y="31"/>
                  </a:lnTo>
                  <a:lnTo>
                    <a:pt x="444" y="31"/>
                  </a:lnTo>
                  <a:lnTo>
                    <a:pt x="444" y="34"/>
                  </a:lnTo>
                  <a:lnTo>
                    <a:pt x="444" y="36"/>
                  </a:lnTo>
                  <a:lnTo>
                    <a:pt x="447" y="36"/>
                  </a:lnTo>
                  <a:lnTo>
                    <a:pt x="447" y="39"/>
                  </a:lnTo>
                  <a:lnTo>
                    <a:pt x="444" y="39"/>
                  </a:lnTo>
                  <a:lnTo>
                    <a:pt x="442" y="39"/>
                  </a:lnTo>
                  <a:lnTo>
                    <a:pt x="442" y="42"/>
                  </a:lnTo>
                  <a:lnTo>
                    <a:pt x="442" y="44"/>
                  </a:lnTo>
                  <a:lnTo>
                    <a:pt x="442" y="42"/>
                  </a:lnTo>
                  <a:lnTo>
                    <a:pt x="442" y="44"/>
                  </a:lnTo>
                  <a:lnTo>
                    <a:pt x="439" y="44"/>
                  </a:lnTo>
                  <a:lnTo>
                    <a:pt x="439" y="47"/>
                  </a:lnTo>
                  <a:lnTo>
                    <a:pt x="439" y="49"/>
                  </a:lnTo>
                  <a:lnTo>
                    <a:pt x="444" y="49"/>
                  </a:lnTo>
                  <a:lnTo>
                    <a:pt x="442" y="49"/>
                  </a:lnTo>
                  <a:lnTo>
                    <a:pt x="439" y="49"/>
                  </a:lnTo>
                  <a:lnTo>
                    <a:pt x="439" y="52"/>
                  </a:lnTo>
                  <a:lnTo>
                    <a:pt x="436" y="57"/>
                  </a:lnTo>
                  <a:lnTo>
                    <a:pt x="436" y="60"/>
                  </a:lnTo>
                  <a:lnTo>
                    <a:pt x="436" y="62"/>
                  </a:lnTo>
                  <a:lnTo>
                    <a:pt x="434" y="68"/>
                  </a:lnTo>
                  <a:lnTo>
                    <a:pt x="434" y="70"/>
                  </a:lnTo>
                  <a:lnTo>
                    <a:pt x="434" y="73"/>
                  </a:lnTo>
                  <a:lnTo>
                    <a:pt x="431" y="75"/>
                  </a:lnTo>
                  <a:lnTo>
                    <a:pt x="431" y="78"/>
                  </a:lnTo>
                  <a:lnTo>
                    <a:pt x="429" y="78"/>
                  </a:lnTo>
                  <a:lnTo>
                    <a:pt x="429" y="81"/>
                  </a:lnTo>
                  <a:lnTo>
                    <a:pt x="423" y="86"/>
                  </a:lnTo>
                  <a:lnTo>
                    <a:pt x="423" y="89"/>
                  </a:lnTo>
                  <a:lnTo>
                    <a:pt x="421" y="91"/>
                  </a:lnTo>
                  <a:lnTo>
                    <a:pt x="421" y="94"/>
                  </a:lnTo>
                  <a:lnTo>
                    <a:pt x="418" y="94"/>
                  </a:lnTo>
                  <a:lnTo>
                    <a:pt x="418" y="96"/>
                  </a:lnTo>
                  <a:lnTo>
                    <a:pt x="415" y="99"/>
                  </a:lnTo>
                  <a:lnTo>
                    <a:pt x="415" y="102"/>
                  </a:lnTo>
                  <a:lnTo>
                    <a:pt x="413" y="102"/>
                  </a:lnTo>
                  <a:lnTo>
                    <a:pt x="413" y="104"/>
                  </a:lnTo>
                  <a:lnTo>
                    <a:pt x="413" y="107"/>
                  </a:lnTo>
                  <a:lnTo>
                    <a:pt x="410" y="107"/>
                  </a:lnTo>
                  <a:lnTo>
                    <a:pt x="410" y="109"/>
                  </a:lnTo>
                  <a:lnTo>
                    <a:pt x="408" y="109"/>
                  </a:lnTo>
                  <a:lnTo>
                    <a:pt x="408" y="112"/>
                  </a:lnTo>
                  <a:lnTo>
                    <a:pt x="405" y="112"/>
                  </a:lnTo>
                  <a:lnTo>
                    <a:pt x="405" y="115"/>
                  </a:lnTo>
                  <a:lnTo>
                    <a:pt x="402" y="115"/>
                  </a:lnTo>
                  <a:lnTo>
                    <a:pt x="402" y="117"/>
                  </a:lnTo>
                  <a:lnTo>
                    <a:pt x="400" y="120"/>
                  </a:lnTo>
                  <a:lnTo>
                    <a:pt x="400" y="122"/>
                  </a:lnTo>
                  <a:lnTo>
                    <a:pt x="400" y="120"/>
                  </a:lnTo>
                  <a:lnTo>
                    <a:pt x="400" y="122"/>
                  </a:lnTo>
                  <a:lnTo>
                    <a:pt x="400" y="125"/>
                  </a:lnTo>
                  <a:lnTo>
                    <a:pt x="400" y="128"/>
                  </a:lnTo>
                  <a:lnTo>
                    <a:pt x="400" y="130"/>
                  </a:lnTo>
                  <a:lnTo>
                    <a:pt x="400" y="133"/>
                  </a:lnTo>
                  <a:lnTo>
                    <a:pt x="397" y="133"/>
                  </a:lnTo>
                  <a:lnTo>
                    <a:pt x="397" y="136"/>
                  </a:lnTo>
                  <a:lnTo>
                    <a:pt x="395" y="136"/>
                  </a:lnTo>
                  <a:lnTo>
                    <a:pt x="395" y="138"/>
                  </a:lnTo>
                  <a:lnTo>
                    <a:pt x="395" y="141"/>
                  </a:lnTo>
                  <a:lnTo>
                    <a:pt x="392" y="141"/>
                  </a:lnTo>
                  <a:lnTo>
                    <a:pt x="395" y="143"/>
                  </a:lnTo>
                  <a:lnTo>
                    <a:pt x="395" y="146"/>
                  </a:lnTo>
                  <a:lnTo>
                    <a:pt x="395" y="149"/>
                  </a:lnTo>
                  <a:lnTo>
                    <a:pt x="395" y="151"/>
                  </a:lnTo>
                  <a:lnTo>
                    <a:pt x="395" y="154"/>
                  </a:lnTo>
                  <a:lnTo>
                    <a:pt x="392" y="154"/>
                  </a:lnTo>
                  <a:lnTo>
                    <a:pt x="392" y="156"/>
                  </a:lnTo>
                  <a:lnTo>
                    <a:pt x="392" y="159"/>
                  </a:lnTo>
                  <a:lnTo>
                    <a:pt x="395" y="159"/>
                  </a:lnTo>
                  <a:lnTo>
                    <a:pt x="395" y="162"/>
                  </a:lnTo>
                  <a:lnTo>
                    <a:pt x="395" y="164"/>
                  </a:lnTo>
                  <a:lnTo>
                    <a:pt x="392" y="164"/>
                  </a:lnTo>
                  <a:lnTo>
                    <a:pt x="392" y="167"/>
                  </a:lnTo>
                  <a:lnTo>
                    <a:pt x="392" y="170"/>
                  </a:lnTo>
                  <a:lnTo>
                    <a:pt x="395" y="170"/>
                  </a:lnTo>
                  <a:lnTo>
                    <a:pt x="395" y="172"/>
                  </a:lnTo>
                  <a:lnTo>
                    <a:pt x="397" y="172"/>
                  </a:lnTo>
                  <a:lnTo>
                    <a:pt x="400" y="172"/>
                  </a:lnTo>
                  <a:lnTo>
                    <a:pt x="400" y="175"/>
                  </a:lnTo>
                  <a:lnTo>
                    <a:pt x="402" y="175"/>
                  </a:lnTo>
                  <a:lnTo>
                    <a:pt x="402" y="177"/>
                  </a:lnTo>
                  <a:lnTo>
                    <a:pt x="400" y="177"/>
                  </a:lnTo>
                  <a:lnTo>
                    <a:pt x="402" y="177"/>
                  </a:lnTo>
                  <a:lnTo>
                    <a:pt x="402" y="180"/>
                  </a:lnTo>
                  <a:lnTo>
                    <a:pt x="402" y="183"/>
                  </a:lnTo>
                  <a:lnTo>
                    <a:pt x="405" y="183"/>
                  </a:lnTo>
                  <a:lnTo>
                    <a:pt x="405" y="185"/>
                  </a:lnTo>
                  <a:lnTo>
                    <a:pt x="405" y="188"/>
                  </a:lnTo>
                  <a:lnTo>
                    <a:pt x="402" y="188"/>
                  </a:lnTo>
                  <a:lnTo>
                    <a:pt x="402" y="190"/>
                  </a:lnTo>
                  <a:lnTo>
                    <a:pt x="400" y="190"/>
                  </a:lnTo>
                  <a:lnTo>
                    <a:pt x="397" y="193"/>
                  </a:lnTo>
                  <a:lnTo>
                    <a:pt x="395" y="193"/>
                  </a:lnTo>
                  <a:lnTo>
                    <a:pt x="392" y="193"/>
                  </a:lnTo>
                  <a:lnTo>
                    <a:pt x="389" y="193"/>
                  </a:lnTo>
                  <a:lnTo>
                    <a:pt x="389" y="196"/>
                  </a:lnTo>
                  <a:lnTo>
                    <a:pt x="387" y="196"/>
                  </a:lnTo>
                  <a:lnTo>
                    <a:pt x="384" y="196"/>
                  </a:lnTo>
                  <a:lnTo>
                    <a:pt x="384" y="198"/>
                  </a:lnTo>
                  <a:lnTo>
                    <a:pt x="382" y="198"/>
                  </a:lnTo>
                  <a:lnTo>
                    <a:pt x="379" y="198"/>
                  </a:lnTo>
                  <a:lnTo>
                    <a:pt x="379" y="201"/>
                  </a:lnTo>
                  <a:lnTo>
                    <a:pt x="376" y="201"/>
                  </a:lnTo>
                  <a:lnTo>
                    <a:pt x="376" y="203"/>
                  </a:lnTo>
                  <a:lnTo>
                    <a:pt x="374" y="203"/>
                  </a:lnTo>
                  <a:lnTo>
                    <a:pt x="374" y="206"/>
                  </a:lnTo>
                  <a:lnTo>
                    <a:pt x="374" y="209"/>
                  </a:lnTo>
                  <a:lnTo>
                    <a:pt x="376" y="209"/>
                  </a:lnTo>
                  <a:lnTo>
                    <a:pt x="376" y="211"/>
                  </a:lnTo>
                  <a:lnTo>
                    <a:pt x="376" y="214"/>
                  </a:lnTo>
                  <a:lnTo>
                    <a:pt x="376" y="217"/>
                  </a:lnTo>
                  <a:lnTo>
                    <a:pt x="374" y="217"/>
                  </a:lnTo>
                  <a:lnTo>
                    <a:pt x="374" y="219"/>
                  </a:lnTo>
                  <a:lnTo>
                    <a:pt x="374" y="222"/>
                  </a:lnTo>
                  <a:lnTo>
                    <a:pt x="374" y="224"/>
                  </a:lnTo>
                  <a:lnTo>
                    <a:pt x="376" y="224"/>
                  </a:lnTo>
                  <a:lnTo>
                    <a:pt x="376" y="227"/>
                  </a:lnTo>
                  <a:lnTo>
                    <a:pt x="376" y="230"/>
                  </a:lnTo>
                  <a:lnTo>
                    <a:pt x="379" y="230"/>
                  </a:lnTo>
                  <a:lnTo>
                    <a:pt x="379" y="232"/>
                  </a:lnTo>
                  <a:lnTo>
                    <a:pt x="379" y="235"/>
                  </a:lnTo>
                  <a:lnTo>
                    <a:pt x="379" y="237"/>
                  </a:lnTo>
                  <a:lnTo>
                    <a:pt x="379" y="240"/>
                  </a:lnTo>
                  <a:lnTo>
                    <a:pt x="379" y="243"/>
                  </a:lnTo>
                  <a:lnTo>
                    <a:pt x="379" y="245"/>
                  </a:lnTo>
                  <a:lnTo>
                    <a:pt x="382" y="245"/>
                  </a:lnTo>
                  <a:lnTo>
                    <a:pt x="382" y="248"/>
                  </a:lnTo>
                  <a:lnTo>
                    <a:pt x="382" y="250"/>
                  </a:lnTo>
                  <a:lnTo>
                    <a:pt x="382" y="253"/>
                  </a:lnTo>
                  <a:lnTo>
                    <a:pt x="384" y="253"/>
                  </a:lnTo>
                  <a:lnTo>
                    <a:pt x="384" y="256"/>
                  </a:lnTo>
                  <a:lnTo>
                    <a:pt x="384" y="258"/>
                  </a:lnTo>
                  <a:lnTo>
                    <a:pt x="387" y="258"/>
                  </a:lnTo>
                  <a:lnTo>
                    <a:pt x="387" y="261"/>
                  </a:lnTo>
                  <a:lnTo>
                    <a:pt x="387" y="264"/>
                  </a:lnTo>
                  <a:lnTo>
                    <a:pt x="389" y="264"/>
                  </a:lnTo>
                  <a:lnTo>
                    <a:pt x="389" y="266"/>
                  </a:lnTo>
                  <a:lnTo>
                    <a:pt x="387" y="266"/>
                  </a:lnTo>
                  <a:lnTo>
                    <a:pt x="387" y="269"/>
                  </a:lnTo>
                  <a:lnTo>
                    <a:pt x="384" y="269"/>
                  </a:lnTo>
                  <a:lnTo>
                    <a:pt x="384" y="271"/>
                  </a:lnTo>
                  <a:lnTo>
                    <a:pt x="382" y="271"/>
                  </a:lnTo>
                  <a:lnTo>
                    <a:pt x="382" y="274"/>
                  </a:lnTo>
                  <a:lnTo>
                    <a:pt x="379" y="274"/>
                  </a:lnTo>
                  <a:lnTo>
                    <a:pt x="379" y="277"/>
                  </a:lnTo>
                  <a:lnTo>
                    <a:pt x="376" y="277"/>
                  </a:lnTo>
                  <a:lnTo>
                    <a:pt x="376" y="279"/>
                  </a:lnTo>
                  <a:lnTo>
                    <a:pt x="374" y="279"/>
                  </a:lnTo>
                  <a:lnTo>
                    <a:pt x="374" y="282"/>
                  </a:lnTo>
                  <a:lnTo>
                    <a:pt x="371" y="282"/>
                  </a:lnTo>
                  <a:lnTo>
                    <a:pt x="368" y="282"/>
                  </a:lnTo>
                  <a:lnTo>
                    <a:pt x="368" y="284"/>
                  </a:lnTo>
                  <a:lnTo>
                    <a:pt x="366" y="287"/>
                  </a:lnTo>
                  <a:lnTo>
                    <a:pt x="366" y="290"/>
                  </a:lnTo>
                  <a:lnTo>
                    <a:pt x="363" y="290"/>
                  </a:lnTo>
                  <a:lnTo>
                    <a:pt x="363" y="292"/>
                  </a:lnTo>
                  <a:lnTo>
                    <a:pt x="361" y="292"/>
                  </a:lnTo>
                  <a:lnTo>
                    <a:pt x="361" y="295"/>
                  </a:lnTo>
                  <a:lnTo>
                    <a:pt x="358" y="295"/>
                  </a:lnTo>
                  <a:lnTo>
                    <a:pt x="358" y="297"/>
                  </a:lnTo>
                  <a:lnTo>
                    <a:pt x="355" y="297"/>
                  </a:lnTo>
                  <a:lnTo>
                    <a:pt x="355" y="300"/>
                  </a:lnTo>
                  <a:lnTo>
                    <a:pt x="353" y="300"/>
                  </a:lnTo>
                  <a:lnTo>
                    <a:pt x="353" y="303"/>
                  </a:lnTo>
                  <a:lnTo>
                    <a:pt x="350" y="303"/>
                  </a:lnTo>
                  <a:lnTo>
                    <a:pt x="350" y="305"/>
                  </a:lnTo>
                  <a:lnTo>
                    <a:pt x="348" y="305"/>
                  </a:lnTo>
                  <a:lnTo>
                    <a:pt x="345" y="305"/>
                  </a:lnTo>
                  <a:lnTo>
                    <a:pt x="342" y="305"/>
                  </a:lnTo>
                  <a:lnTo>
                    <a:pt x="340" y="305"/>
                  </a:lnTo>
                  <a:lnTo>
                    <a:pt x="340" y="308"/>
                  </a:lnTo>
                  <a:lnTo>
                    <a:pt x="337" y="305"/>
                  </a:lnTo>
                  <a:lnTo>
                    <a:pt x="335" y="305"/>
                  </a:lnTo>
                  <a:lnTo>
                    <a:pt x="335" y="303"/>
                  </a:lnTo>
                  <a:lnTo>
                    <a:pt x="332" y="303"/>
                  </a:lnTo>
                  <a:lnTo>
                    <a:pt x="332" y="300"/>
                  </a:lnTo>
                  <a:lnTo>
                    <a:pt x="327" y="300"/>
                  </a:lnTo>
                  <a:lnTo>
                    <a:pt x="324" y="300"/>
                  </a:lnTo>
                  <a:lnTo>
                    <a:pt x="321" y="297"/>
                  </a:lnTo>
                  <a:lnTo>
                    <a:pt x="319" y="297"/>
                  </a:lnTo>
                  <a:lnTo>
                    <a:pt x="314" y="295"/>
                  </a:lnTo>
                  <a:lnTo>
                    <a:pt x="311" y="295"/>
                  </a:lnTo>
                  <a:lnTo>
                    <a:pt x="308" y="295"/>
                  </a:lnTo>
                  <a:lnTo>
                    <a:pt x="306" y="295"/>
                  </a:lnTo>
                  <a:lnTo>
                    <a:pt x="303" y="295"/>
                  </a:lnTo>
                  <a:lnTo>
                    <a:pt x="303" y="292"/>
                  </a:lnTo>
                  <a:lnTo>
                    <a:pt x="301" y="292"/>
                  </a:lnTo>
                  <a:lnTo>
                    <a:pt x="298" y="292"/>
                  </a:lnTo>
                  <a:lnTo>
                    <a:pt x="295" y="292"/>
                  </a:lnTo>
                  <a:lnTo>
                    <a:pt x="295" y="290"/>
                  </a:lnTo>
                  <a:lnTo>
                    <a:pt x="293" y="290"/>
                  </a:lnTo>
                  <a:lnTo>
                    <a:pt x="290" y="290"/>
                  </a:lnTo>
                  <a:lnTo>
                    <a:pt x="288" y="290"/>
                  </a:lnTo>
                  <a:lnTo>
                    <a:pt x="288" y="287"/>
                  </a:lnTo>
                  <a:lnTo>
                    <a:pt x="285" y="287"/>
                  </a:lnTo>
                  <a:lnTo>
                    <a:pt x="282" y="287"/>
                  </a:lnTo>
                  <a:lnTo>
                    <a:pt x="280" y="287"/>
                  </a:lnTo>
                  <a:lnTo>
                    <a:pt x="280" y="284"/>
                  </a:lnTo>
                  <a:lnTo>
                    <a:pt x="277" y="284"/>
                  </a:lnTo>
                  <a:lnTo>
                    <a:pt x="275" y="284"/>
                  </a:lnTo>
                  <a:lnTo>
                    <a:pt x="272" y="284"/>
                  </a:lnTo>
                  <a:lnTo>
                    <a:pt x="272" y="282"/>
                  </a:lnTo>
                  <a:lnTo>
                    <a:pt x="269" y="282"/>
                  </a:lnTo>
                  <a:lnTo>
                    <a:pt x="267" y="282"/>
                  </a:lnTo>
                  <a:lnTo>
                    <a:pt x="264" y="282"/>
                  </a:lnTo>
                  <a:lnTo>
                    <a:pt x="264" y="279"/>
                  </a:lnTo>
                  <a:lnTo>
                    <a:pt x="264" y="282"/>
                  </a:lnTo>
                  <a:lnTo>
                    <a:pt x="264" y="279"/>
                  </a:lnTo>
                  <a:lnTo>
                    <a:pt x="261" y="279"/>
                  </a:lnTo>
                  <a:lnTo>
                    <a:pt x="259" y="279"/>
                  </a:lnTo>
                  <a:lnTo>
                    <a:pt x="256" y="279"/>
                  </a:lnTo>
                  <a:lnTo>
                    <a:pt x="256" y="277"/>
                  </a:lnTo>
                  <a:lnTo>
                    <a:pt x="254" y="277"/>
                  </a:lnTo>
                  <a:lnTo>
                    <a:pt x="251" y="277"/>
                  </a:lnTo>
                  <a:lnTo>
                    <a:pt x="248" y="277"/>
                  </a:lnTo>
                  <a:lnTo>
                    <a:pt x="246" y="274"/>
                  </a:lnTo>
                  <a:lnTo>
                    <a:pt x="243" y="274"/>
                  </a:lnTo>
                  <a:lnTo>
                    <a:pt x="241" y="274"/>
                  </a:lnTo>
                  <a:lnTo>
                    <a:pt x="238" y="271"/>
                  </a:lnTo>
                  <a:lnTo>
                    <a:pt x="235" y="271"/>
                  </a:lnTo>
                  <a:lnTo>
                    <a:pt x="233" y="271"/>
                  </a:lnTo>
                  <a:lnTo>
                    <a:pt x="230" y="271"/>
                  </a:lnTo>
                  <a:lnTo>
                    <a:pt x="230" y="269"/>
                  </a:lnTo>
                  <a:lnTo>
                    <a:pt x="228" y="269"/>
                  </a:lnTo>
                  <a:lnTo>
                    <a:pt x="225" y="269"/>
                  </a:lnTo>
                  <a:lnTo>
                    <a:pt x="222" y="269"/>
                  </a:lnTo>
                  <a:lnTo>
                    <a:pt x="222" y="266"/>
                  </a:lnTo>
                  <a:lnTo>
                    <a:pt x="220" y="266"/>
                  </a:lnTo>
                  <a:lnTo>
                    <a:pt x="217" y="266"/>
                  </a:lnTo>
                  <a:lnTo>
                    <a:pt x="214" y="266"/>
                  </a:lnTo>
                  <a:lnTo>
                    <a:pt x="214" y="264"/>
                  </a:lnTo>
                  <a:lnTo>
                    <a:pt x="212" y="264"/>
                  </a:lnTo>
                  <a:lnTo>
                    <a:pt x="209" y="264"/>
                  </a:lnTo>
                  <a:lnTo>
                    <a:pt x="207" y="264"/>
                  </a:lnTo>
                  <a:lnTo>
                    <a:pt x="207" y="261"/>
                  </a:lnTo>
                  <a:lnTo>
                    <a:pt x="204" y="261"/>
                  </a:lnTo>
                  <a:lnTo>
                    <a:pt x="201" y="261"/>
                  </a:lnTo>
                  <a:lnTo>
                    <a:pt x="199" y="261"/>
                  </a:lnTo>
                  <a:lnTo>
                    <a:pt x="186" y="261"/>
                  </a:lnTo>
                  <a:lnTo>
                    <a:pt x="183" y="261"/>
                  </a:lnTo>
                  <a:lnTo>
                    <a:pt x="175" y="261"/>
                  </a:lnTo>
                  <a:lnTo>
                    <a:pt x="173" y="261"/>
                  </a:lnTo>
                  <a:lnTo>
                    <a:pt x="170" y="261"/>
                  </a:lnTo>
                  <a:lnTo>
                    <a:pt x="167" y="261"/>
                  </a:lnTo>
                  <a:lnTo>
                    <a:pt x="165" y="261"/>
                  </a:lnTo>
                  <a:lnTo>
                    <a:pt x="162" y="261"/>
                  </a:lnTo>
                  <a:lnTo>
                    <a:pt x="160" y="261"/>
                  </a:lnTo>
                  <a:lnTo>
                    <a:pt x="157" y="261"/>
                  </a:lnTo>
                  <a:lnTo>
                    <a:pt x="154" y="261"/>
                  </a:lnTo>
                  <a:lnTo>
                    <a:pt x="152" y="261"/>
                  </a:lnTo>
                  <a:lnTo>
                    <a:pt x="149" y="261"/>
                  </a:lnTo>
                  <a:lnTo>
                    <a:pt x="147" y="261"/>
                  </a:lnTo>
                  <a:lnTo>
                    <a:pt x="144" y="261"/>
                  </a:lnTo>
                  <a:lnTo>
                    <a:pt x="141" y="261"/>
                  </a:lnTo>
                  <a:lnTo>
                    <a:pt x="139" y="261"/>
                  </a:lnTo>
                  <a:lnTo>
                    <a:pt x="136" y="261"/>
                  </a:lnTo>
                  <a:lnTo>
                    <a:pt x="134" y="261"/>
                  </a:lnTo>
                  <a:lnTo>
                    <a:pt x="131" y="261"/>
                  </a:lnTo>
                  <a:lnTo>
                    <a:pt x="128" y="261"/>
                  </a:lnTo>
                  <a:lnTo>
                    <a:pt x="126" y="261"/>
                  </a:lnTo>
                  <a:lnTo>
                    <a:pt x="123" y="261"/>
                  </a:lnTo>
                  <a:lnTo>
                    <a:pt x="121" y="261"/>
                  </a:lnTo>
                  <a:lnTo>
                    <a:pt x="118" y="261"/>
                  </a:lnTo>
                  <a:lnTo>
                    <a:pt x="115" y="261"/>
                  </a:lnTo>
                  <a:lnTo>
                    <a:pt x="115" y="264"/>
                  </a:lnTo>
                  <a:lnTo>
                    <a:pt x="113" y="264"/>
                  </a:lnTo>
                  <a:lnTo>
                    <a:pt x="110" y="264"/>
                  </a:lnTo>
                  <a:lnTo>
                    <a:pt x="107" y="264"/>
                  </a:lnTo>
                  <a:lnTo>
                    <a:pt x="105" y="264"/>
                  </a:lnTo>
                  <a:lnTo>
                    <a:pt x="102" y="264"/>
                  </a:lnTo>
                  <a:lnTo>
                    <a:pt x="100" y="264"/>
                  </a:lnTo>
                  <a:lnTo>
                    <a:pt x="97" y="264"/>
                  </a:lnTo>
                  <a:lnTo>
                    <a:pt x="94" y="264"/>
                  </a:lnTo>
                  <a:lnTo>
                    <a:pt x="92" y="266"/>
                  </a:lnTo>
                  <a:lnTo>
                    <a:pt x="89" y="266"/>
                  </a:lnTo>
                  <a:lnTo>
                    <a:pt x="87" y="266"/>
                  </a:lnTo>
                  <a:lnTo>
                    <a:pt x="84" y="266"/>
                  </a:lnTo>
                  <a:lnTo>
                    <a:pt x="81" y="269"/>
                  </a:lnTo>
                  <a:lnTo>
                    <a:pt x="81" y="266"/>
                  </a:lnTo>
                  <a:lnTo>
                    <a:pt x="81" y="269"/>
                  </a:lnTo>
                  <a:lnTo>
                    <a:pt x="79" y="269"/>
                  </a:lnTo>
                  <a:lnTo>
                    <a:pt x="76" y="269"/>
                  </a:lnTo>
                  <a:lnTo>
                    <a:pt x="74" y="269"/>
                  </a:lnTo>
                  <a:lnTo>
                    <a:pt x="71" y="269"/>
                  </a:lnTo>
                  <a:lnTo>
                    <a:pt x="71" y="271"/>
                  </a:lnTo>
                  <a:lnTo>
                    <a:pt x="68" y="271"/>
                  </a:lnTo>
                  <a:lnTo>
                    <a:pt x="66" y="271"/>
                  </a:lnTo>
                  <a:lnTo>
                    <a:pt x="63" y="271"/>
                  </a:lnTo>
                  <a:lnTo>
                    <a:pt x="63" y="274"/>
                  </a:lnTo>
                  <a:lnTo>
                    <a:pt x="60" y="274"/>
                  </a:lnTo>
                  <a:lnTo>
                    <a:pt x="58" y="274"/>
                  </a:lnTo>
                  <a:lnTo>
                    <a:pt x="55" y="274"/>
                  </a:lnTo>
                  <a:lnTo>
                    <a:pt x="55" y="277"/>
                  </a:lnTo>
                  <a:lnTo>
                    <a:pt x="55" y="274"/>
                  </a:lnTo>
                  <a:lnTo>
                    <a:pt x="53" y="274"/>
                  </a:lnTo>
                  <a:lnTo>
                    <a:pt x="53" y="277"/>
                  </a:lnTo>
                  <a:lnTo>
                    <a:pt x="53" y="274"/>
                  </a:lnTo>
                  <a:lnTo>
                    <a:pt x="50" y="274"/>
                  </a:lnTo>
                  <a:lnTo>
                    <a:pt x="50" y="277"/>
                  </a:lnTo>
                  <a:lnTo>
                    <a:pt x="50" y="274"/>
                  </a:lnTo>
                  <a:lnTo>
                    <a:pt x="47" y="274"/>
                  </a:lnTo>
                  <a:lnTo>
                    <a:pt x="47" y="277"/>
                  </a:lnTo>
                  <a:lnTo>
                    <a:pt x="45" y="277"/>
                  </a:lnTo>
                  <a:lnTo>
                    <a:pt x="45" y="274"/>
                  </a:lnTo>
                  <a:lnTo>
                    <a:pt x="42" y="274"/>
                  </a:lnTo>
                  <a:lnTo>
                    <a:pt x="40" y="277"/>
                  </a:lnTo>
                  <a:lnTo>
                    <a:pt x="40" y="274"/>
                  </a:lnTo>
                  <a:lnTo>
                    <a:pt x="37" y="274"/>
                  </a:lnTo>
                  <a:lnTo>
                    <a:pt x="34" y="274"/>
                  </a:lnTo>
                  <a:lnTo>
                    <a:pt x="32" y="274"/>
                  </a:lnTo>
                  <a:lnTo>
                    <a:pt x="29" y="277"/>
                  </a:lnTo>
                  <a:lnTo>
                    <a:pt x="29" y="274"/>
                  </a:lnTo>
                  <a:lnTo>
                    <a:pt x="27" y="274"/>
                  </a:lnTo>
                  <a:lnTo>
                    <a:pt x="24" y="274"/>
                  </a:lnTo>
                  <a:lnTo>
                    <a:pt x="21" y="274"/>
                  </a:lnTo>
                  <a:lnTo>
                    <a:pt x="19" y="271"/>
                  </a:lnTo>
                  <a:lnTo>
                    <a:pt x="16" y="271"/>
                  </a:lnTo>
                  <a:lnTo>
                    <a:pt x="16" y="269"/>
                  </a:lnTo>
                  <a:lnTo>
                    <a:pt x="13" y="266"/>
                  </a:lnTo>
                  <a:lnTo>
                    <a:pt x="13" y="264"/>
                  </a:lnTo>
                  <a:lnTo>
                    <a:pt x="13" y="261"/>
                  </a:lnTo>
                  <a:lnTo>
                    <a:pt x="11" y="261"/>
                  </a:lnTo>
                  <a:lnTo>
                    <a:pt x="11" y="258"/>
                  </a:lnTo>
                  <a:lnTo>
                    <a:pt x="11" y="256"/>
                  </a:lnTo>
                  <a:lnTo>
                    <a:pt x="13" y="253"/>
                  </a:lnTo>
                  <a:lnTo>
                    <a:pt x="13" y="250"/>
                  </a:lnTo>
                  <a:lnTo>
                    <a:pt x="13" y="248"/>
                  </a:lnTo>
                  <a:lnTo>
                    <a:pt x="16" y="248"/>
                  </a:lnTo>
                  <a:lnTo>
                    <a:pt x="16" y="245"/>
                  </a:lnTo>
                  <a:lnTo>
                    <a:pt x="19" y="243"/>
                  </a:lnTo>
                  <a:lnTo>
                    <a:pt x="21" y="240"/>
                  </a:lnTo>
                  <a:lnTo>
                    <a:pt x="21" y="237"/>
                  </a:lnTo>
                  <a:lnTo>
                    <a:pt x="24" y="237"/>
                  </a:lnTo>
                  <a:lnTo>
                    <a:pt x="24" y="235"/>
                  </a:lnTo>
                  <a:lnTo>
                    <a:pt x="27" y="235"/>
                  </a:lnTo>
                  <a:lnTo>
                    <a:pt x="27" y="232"/>
                  </a:lnTo>
                  <a:lnTo>
                    <a:pt x="29" y="230"/>
                  </a:lnTo>
                  <a:lnTo>
                    <a:pt x="29" y="227"/>
                  </a:lnTo>
                  <a:lnTo>
                    <a:pt x="32" y="227"/>
                  </a:lnTo>
                  <a:lnTo>
                    <a:pt x="32" y="224"/>
                  </a:lnTo>
                  <a:lnTo>
                    <a:pt x="34" y="224"/>
                  </a:lnTo>
                  <a:lnTo>
                    <a:pt x="34" y="222"/>
                  </a:lnTo>
                  <a:lnTo>
                    <a:pt x="34" y="219"/>
                  </a:lnTo>
                  <a:lnTo>
                    <a:pt x="37" y="219"/>
                  </a:lnTo>
                  <a:lnTo>
                    <a:pt x="37" y="217"/>
                  </a:lnTo>
                  <a:lnTo>
                    <a:pt x="40" y="217"/>
                  </a:lnTo>
                  <a:lnTo>
                    <a:pt x="40" y="214"/>
                  </a:lnTo>
                  <a:lnTo>
                    <a:pt x="42" y="211"/>
                  </a:lnTo>
                  <a:lnTo>
                    <a:pt x="42" y="209"/>
                  </a:lnTo>
                  <a:lnTo>
                    <a:pt x="45" y="209"/>
                  </a:lnTo>
                  <a:lnTo>
                    <a:pt x="45" y="206"/>
                  </a:lnTo>
                  <a:lnTo>
                    <a:pt x="47" y="206"/>
                  </a:lnTo>
                  <a:lnTo>
                    <a:pt x="47" y="203"/>
                  </a:lnTo>
                  <a:lnTo>
                    <a:pt x="47" y="201"/>
                  </a:lnTo>
                  <a:lnTo>
                    <a:pt x="47" y="198"/>
                  </a:lnTo>
                  <a:lnTo>
                    <a:pt x="47" y="196"/>
                  </a:lnTo>
                  <a:lnTo>
                    <a:pt x="45" y="185"/>
                  </a:lnTo>
                  <a:lnTo>
                    <a:pt x="42" y="180"/>
                  </a:lnTo>
                  <a:lnTo>
                    <a:pt x="42" y="177"/>
                  </a:lnTo>
                  <a:lnTo>
                    <a:pt x="40" y="177"/>
                  </a:lnTo>
                  <a:lnTo>
                    <a:pt x="40" y="180"/>
                  </a:lnTo>
                  <a:lnTo>
                    <a:pt x="37" y="177"/>
                  </a:lnTo>
                  <a:lnTo>
                    <a:pt x="37" y="175"/>
                  </a:lnTo>
                  <a:lnTo>
                    <a:pt x="37" y="172"/>
                  </a:lnTo>
                  <a:lnTo>
                    <a:pt x="34" y="170"/>
                  </a:lnTo>
                  <a:lnTo>
                    <a:pt x="37" y="170"/>
                  </a:lnTo>
                  <a:lnTo>
                    <a:pt x="37" y="167"/>
                  </a:lnTo>
                  <a:lnTo>
                    <a:pt x="37" y="164"/>
                  </a:lnTo>
                  <a:lnTo>
                    <a:pt x="34" y="164"/>
                  </a:lnTo>
                  <a:lnTo>
                    <a:pt x="34" y="162"/>
                  </a:lnTo>
                  <a:lnTo>
                    <a:pt x="34" y="159"/>
                  </a:lnTo>
                  <a:lnTo>
                    <a:pt x="34" y="156"/>
                  </a:lnTo>
                  <a:lnTo>
                    <a:pt x="32" y="156"/>
                  </a:lnTo>
                  <a:lnTo>
                    <a:pt x="32" y="154"/>
                  </a:lnTo>
                  <a:lnTo>
                    <a:pt x="32" y="151"/>
                  </a:lnTo>
                  <a:lnTo>
                    <a:pt x="29" y="151"/>
                  </a:lnTo>
                  <a:lnTo>
                    <a:pt x="29" y="149"/>
                  </a:lnTo>
                  <a:lnTo>
                    <a:pt x="27" y="149"/>
                  </a:lnTo>
                  <a:lnTo>
                    <a:pt x="24" y="149"/>
                  </a:lnTo>
                  <a:lnTo>
                    <a:pt x="24" y="146"/>
                  </a:lnTo>
                  <a:lnTo>
                    <a:pt x="21" y="146"/>
                  </a:lnTo>
                  <a:lnTo>
                    <a:pt x="19" y="146"/>
                  </a:lnTo>
                  <a:lnTo>
                    <a:pt x="16" y="146"/>
                  </a:lnTo>
                  <a:lnTo>
                    <a:pt x="13" y="146"/>
                  </a:lnTo>
                  <a:lnTo>
                    <a:pt x="13" y="143"/>
                  </a:lnTo>
                  <a:lnTo>
                    <a:pt x="11" y="143"/>
                  </a:lnTo>
                  <a:lnTo>
                    <a:pt x="8" y="143"/>
                  </a:lnTo>
                  <a:lnTo>
                    <a:pt x="6" y="143"/>
                  </a:lnTo>
                  <a:lnTo>
                    <a:pt x="6" y="141"/>
                  </a:lnTo>
                  <a:lnTo>
                    <a:pt x="3" y="141"/>
                  </a:lnTo>
                  <a:lnTo>
                    <a:pt x="3" y="138"/>
                  </a:lnTo>
                  <a:lnTo>
                    <a:pt x="0" y="138"/>
                  </a:lnTo>
                  <a:lnTo>
                    <a:pt x="0" y="136"/>
                  </a:lnTo>
                  <a:lnTo>
                    <a:pt x="0" y="133"/>
                  </a:lnTo>
                  <a:lnTo>
                    <a:pt x="0" y="130"/>
                  </a:lnTo>
                  <a:lnTo>
                    <a:pt x="0" y="128"/>
                  </a:lnTo>
                  <a:lnTo>
                    <a:pt x="0" y="125"/>
                  </a:lnTo>
                  <a:lnTo>
                    <a:pt x="0" y="122"/>
                  </a:lnTo>
                  <a:lnTo>
                    <a:pt x="3" y="122"/>
                  </a:lnTo>
                  <a:lnTo>
                    <a:pt x="3" y="120"/>
                  </a:lnTo>
                  <a:lnTo>
                    <a:pt x="6" y="120"/>
                  </a:lnTo>
                  <a:lnTo>
                    <a:pt x="6" y="117"/>
                  </a:lnTo>
                  <a:lnTo>
                    <a:pt x="8" y="117"/>
                  </a:lnTo>
                  <a:lnTo>
                    <a:pt x="11" y="117"/>
                  </a:lnTo>
                  <a:lnTo>
                    <a:pt x="11" y="115"/>
                  </a:lnTo>
                  <a:lnTo>
                    <a:pt x="13" y="115"/>
                  </a:lnTo>
                  <a:lnTo>
                    <a:pt x="16" y="115"/>
                  </a:lnTo>
                  <a:lnTo>
                    <a:pt x="19" y="115"/>
                  </a:lnTo>
                  <a:lnTo>
                    <a:pt x="19" y="112"/>
                  </a:lnTo>
                  <a:lnTo>
                    <a:pt x="21" y="112"/>
                  </a:lnTo>
                  <a:lnTo>
                    <a:pt x="24" y="112"/>
                  </a:lnTo>
                  <a:lnTo>
                    <a:pt x="27" y="112"/>
                  </a:lnTo>
                  <a:lnTo>
                    <a:pt x="27" y="109"/>
                  </a:lnTo>
                  <a:lnTo>
                    <a:pt x="29" y="109"/>
                  </a:lnTo>
                  <a:lnTo>
                    <a:pt x="32" y="109"/>
                  </a:lnTo>
                  <a:lnTo>
                    <a:pt x="34" y="109"/>
                  </a:lnTo>
                  <a:lnTo>
                    <a:pt x="34" y="107"/>
                  </a:lnTo>
                  <a:lnTo>
                    <a:pt x="37" y="107"/>
                  </a:lnTo>
                  <a:lnTo>
                    <a:pt x="40" y="107"/>
                  </a:lnTo>
                  <a:lnTo>
                    <a:pt x="42" y="107"/>
                  </a:lnTo>
                  <a:lnTo>
                    <a:pt x="42" y="104"/>
                  </a:lnTo>
                  <a:lnTo>
                    <a:pt x="45" y="104"/>
                  </a:lnTo>
                  <a:lnTo>
                    <a:pt x="47" y="104"/>
                  </a:lnTo>
                  <a:lnTo>
                    <a:pt x="50" y="104"/>
                  </a:lnTo>
                  <a:lnTo>
                    <a:pt x="50" y="102"/>
                  </a:lnTo>
                  <a:lnTo>
                    <a:pt x="53" y="102"/>
                  </a:lnTo>
                  <a:lnTo>
                    <a:pt x="55" y="102"/>
                  </a:lnTo>
                  <a:lnTo>
                    <a:pt x="58" y="99"/>
                  </a:lnTo>
                  <a:lnTo>
                    <a:pt x="60" y="99"/>
                  </a:lnTo>
                  <a:lnTo>
                    <a:pt x="63" y="99"/>
                  </a:lnTo>
                  <a:lnTo>
                    <a:pt x="63" y="96"/>
                  </a:lnTo>
                  <a:lnTo>
                    <a:pt x="66" y="96"/>
                  </a:lnTo>
                  <a:lnTo>
                    <a:pt x="68" y="96"/>
                  </a:lnTo>
                  <a:lnTo>
                    <a:pt x="71" y="96"/>
                  </a:lnTo>
                  <a:lnTo>
                    <a:pt x="71" y="94"/>
                  </a:lnTo>
                  <a:lnTo>
                    <a:pt x="74" y="94"/>
                  </a:lnTo>
                  <a:lnTo>
                    <a:pt x="76" y="94"/>
                  </a:lnTo>
                  <a:lnTo>
                    <a:pt x="79" y="94"/>
                  </a:lnTo>
                  <a:lnTo>
                    <a:pt x="79" y="91"/>
                  </a:lnTo>
                  <a:lnTo>
                    <a:pt x="81" y="91"/>
                  </a:lnTo>
                  <a:lnTo>
                    <a:pt x="84" y="91"/>
                  </a:lnTo>
                  <a:lnTo>
                    <a:pt x="87" y="91"/>
                  </a:lnTo>
                  <a:lnTo>
                    <a:pt x="87" y="89"/>
                  </a:lnTo>
                  <a:lnTo>
                    <a:pt x="89" y="89"/>
                  </a:lnTo>
                  <a:lnTo>
                    <a:pt x="92" y="89"/>
                  </a:lnTo>
                  <a:lnTo>
                    <a:pt x="94" y="89"/>
                  </a:lnTo>
                  <a:lnTo>
                    <a:pt x="94" y="86"/>
                  </a:lnTo>
                  <a:lnTo>
                    <a:pt x="97" y="86"/>
                  </a:lnTo>
                  <a:lnTo>
                    <a:pt x="100" y="86"/>
                  </a:lnTo>
                  <a:lnTo>
                    <a:pt x="102" y="86"/>
                  </a:lnTo>
                  <a:lnTo>
                    <a:pt x="102" y="83"/>
                  </a:lnTo>
                  <a:lnTo>
                    <a:pt x="105" y="83"/>
                  </a:lnTo>
                  <a:lnTo>
                    <a:pt x="107" y="83"/>
                  </a:lnTo>
                  <a:lnTo>
                    <a:pt x="110" y="83"/>
                  </a:lnTo>
                  <a:lnTo>
                    <a:pt x="110" y="81"/>
                  </a:lnTo>
                  <a:lnTo>
                    <a:pt x="113" y="81"/>
                  </a:lnTo>
                  <a:lnTo>
                    <a:pt x="115" y="81"/>
                  </a:lnTo>
                  <a:lnTo>
                    <a:pt x="118" y="81"/>
                  </a:lnTo>
                  <a:lnTo>
                    <a:pt x="118" y="78"/>
                  </a:lnTo>
                  <a:lnTo>
                    <a:pt x="121" y="78"/>
                  </a:lnTo>
                  <a:lnTo>
                    <a:pt x="123" y="78"/>
                  </a:lnTo>
                  <a:lnTo>
                    <a:pt x="126" y="78"/>
                  </a:lnTo>
                  <a:lnTo>
                    <a:pt x="126" y="75"/>
                  </a:lnTo>
                  <a:lnTo>
                    <a:pt x="128" y="75"/>
                  </a:lnTo>
                  <a:lnTo>
                    <a:pt x="131" y="75"/>
                  </a:lnTo>
                  <a:lnTo>
                    <a:pt x="134" y="75"/>
                  </a:lnTo>
                  <a:lnTo>
                    <a:pt x="134" y="73"/>
                  </a:lnTo>
                  <a:lnTo>
                    <a:pt x="136" y="73"/>
                  </a:lnTo>
                  <a:lnTo>
                    <a:pt x="139" y="73"/>
                  </a:lnTo>
                  <a:lnTo>
                    <a:pt x="141" y="70"/>
                  </a:lnTo>
                  <a:lnTo>
                    <a:pt x="144" y="70"/>
                  </a:lnTo>
                  <a:lnTo>
                    <a:pt x="147" y="70"/>
                  </a:lnTo>
                  <a:lnTo>
                    <a:pt x="147" y="68"/>
                  </a:lnTo>
                  <a:lnTo>
                    <a:pt x="149" y="68"/>
                  </a:lnTo>
                  <a:lnTo>
                    <a:pt x="152" y="68"/>
                  </a:lnTo>
                  <a:lnTo>
                    <a:pt x="154" y="68"/>
                  </a:lnTo>
                  <a:lnTo>
                    <a:pt x="154" y="65"/>
                  </a:lnTo>
                  <a:lnTo>
                    <a:pt x="157" y="65"/>
                  </a:lnTo>
                  <a:lnTo>
                    <a:pt x="160" y="65"/>
                  </a:lnTo>
                  <a:lnTo>
                    <a:pt x="162" y="65"/>
                  </a:lnTo>
                  <a:lnTo>
                    <a:pt x="162" y="62"/>
                  </a:lnTo>
                  <a:lnTo>
                    <a:pt x="165" y="62"/>
                  </a:lnTo>
                  <a:lnTo>
                    <a:pt x="167" y="62"/>
                  </a:lnTo>
                  <a:lnTo>
                    <a:pt x="170" y="62"/>
                  </a:lnTo>
                  <a:lnTo>
                    <a:pt x="170" y="60"/>
                  </a:lnTo>
                  <a:lnTo>
                    <a:pt x="173" y="60"/>
                  </a:lnTo>
                  <a:lnTo>
                    <a:pt x="175" y="60"/>
                  </a:lnTo>
                  <a:lnTo>
                    <a:pt x="178" y="60"/>
                  </a:lnTo>
                  <a:lnTo>
                    <a:pt x="178" y="57"/>
                  </a:lnTo>
                  <a:lnTo>
                    <a:pt x="181" y="57"/>
                  </a:lnTo>
                  <a:lnTo>
                    <a:pt x="183" y="57"/>
                  </a:lnTo>
                  <a:lnTo>
                    <a:pt x="186" y="57"/>
                  </a:lnTo>
                  <a:lnTo>
                    <a:pt x="186" y="55"/>
                  </a:lnTo>
                  <a:lnTo>
                    <a:pt x="188" y="55"/>
                  </a:lnTo>
                  <a:lnTo>
                    <a:pt x="191" y="55"/>
                  </a:lnTo>
                  <a:lnTo>
                    <a:pt x="194" y="55"/>
                  </a:lnTo>
                  <a:lnTo>
                    <a:pt x="194" y="52"/>
                  </a:lnTo>
                  <a:lnTo>
                    <a:pt x="196" y="52"/>
                  </a:lnTo>
                  <a:lnTo>
                    <a:pt x="199" y="52"/>
                  </a:lnTo>
                  <a:lnTo>
                    <a:pt x="201" y="52"/>
                  </a:lnTo>
                  <a:lnTo>
                    <a:pt x="201" y="49"/>
                  </a:lnTo>
                  <a:lnTo>
                    <a:pt x="204" y="49"/>
                  </a:lnTo>
                  <a:lnTo>
                    <a:pt x="207" y="49"/>
                  </a:lnTo>
                  <a:lnTo>
                    <a:pt x="209" y="49"/>
                  </a:lnTo>
                  <a:lnTo>
                    <a:pt x="209" y="47"/>
                  </a:lnTo>
                  <a:lnTo>
                    <a:pt x="212" y="47"/>
                  </a:lnTo>
                  <a:lnTo>
                    <a:pt x="214" y="47"/>
                  </a:lnTo>
                  <a:lnTo>
                    <a:pt x="217" y="47"/>
                  </a:lnTo>
                  <a:lnTo>
                    <a:pt x="217" y="44"/>
                  </a:lnTo>
                  <a:lnTo>
                    <a:pt x="220" y="44"/>
                  </a:lnTo>
                  <a:lnTo>
                    <a:pt x="222" y="44"/>
                  </a:lnTo>
                  <a:lnTo>
                    <a:pt x="225" y="42"/>
                  </a:lnTo>
                  <a:lnTo>
                    <a:pt x="228" y="42"/>
                  </a:lnTo>
                  <a:lnTo>
                    <a:pt x="230" y="42"/>
                  </a:lnTo>
                  <a:lnTo>
                    <a:pt x="230" y="39"/>
                  </a:lnTo>
                  <a:lnTo>
                    <a:pt x="233" y="39"/>
                  </a:lnTo>
                  <a:lnTo>
                    <a:pt x="235" y="39"/>
                  </a:lnTo>
                  <a:lnTo>
                    <a:pt x="238" y="39"/>
                  </a:lnTo>
                  <a:lnTo>
                    <a:pt x="241" y="36"/>
                  </a:lnTo>
                  <a:lnTo>
                    <a:pt x="243" y="36"/>
                  </a:lnTo>
                  <a:lnTo>
                    <a:pt x="246" y="36"/>
                  </a:lnTo>
                  <a:lnTo>
                    <a:pt x="246" y="34"/>
                  </a:lnTo>
                  <a:lnTo>
                    <a:pt x="248" y="34"/>
                  </a:lnTo>
                  <a:lnTo>
                    <a:pt x="251" y="34"/>
                  </a:lnTo>
                  <a:lnTo>
                    <a:pt x="254" y="34"/>
                  </a:lnTo>
                  <a:lnTo>
                    <a:pt x="254" y="31"/>
                  </a:lnTo>
                  <a:lnTo>
                    <a:pt x="256" y="31"/>
                  </a:lnTo>
                  <a:lnTo>
                    <a:pt x="259" y="31"/>
                  </a:lnTo>
                  <a:lnTo>
                    <a:pt x="261" y="31"/>
                  </a:lnTo>
                  <a:lnTo>
                    <a:pt x="261" y="28"/>
                  </a:lnTo>
                  <a:lnTo>
                    <a:pt x="264" y="28"/>
                  </a:lnTo>
                  <a:lnTo>
                    <a:pt x="267" y="28"/>
                  </a:lnTo>
                  <a:lnTo>
                    <a:pt x="269" y="28"/>
                  </a:lnTo>
                  <a:lnTo>
                    <a:pt x="269" y="26"/>
                  </a:lnTo>
                  <a:lnTo>
                    <a:pt x="272" y="26"/>
                  </a:lnTo>
                  <a:lnTo>
                    <a:pt x="275" y="26"/>
                  </a:lnTo>
                  <a:lnTo>
                    <a:pt x="277" y="26"/>
                  </a:lnTo>
                  <a:lnTo>
                    <a:pt x="277" y="23"/>
                  </a:lnTo>
                  <a:lnTo>
                    <a:pt x="280" y="23"/>
                  </a:lnTo>
                  <a:lnTo>
                    <a:pt x="282" y="23"/>
                  </a:lnTo>
                  <a:lnTo>
                    <a:pt x="285" y="23"/>
                  </a:lnTo>
                  <a:lnTo>
                    <a:pt x="285" y="21"/>
                  </a:lnTo>
                  <a:lnTo>
                    <a:pt x="288" y="21"/>
                  </a:lnTo>
                  <a:lnTo>
                    <a:pt x="290" y="21"/>
                  </a:lnTo>
                  <a:lnTo>
                    <a:pt x="293" y="21"/>
                  </a:lnTo>
                  <a:lnTo>
                    <a:pt x="293" y="18"/>
                  </a:lnTo>
                  <a:lnTo>
                    <a:pt x="295" y="18"/>
                  </a:lnTo>
                  <a:lnTo>
                    <a:pt x="298" y="18"/>
                  </a:lnTo>
                  <a:lnTo>
                    <a:pt x="301" y="15"/>
                  </a:lnTo>
                  <a:lnTo>
                    <a:pt x="303" y="15"/>
                  </a:lnTo>
                  <a:lnTo>
                    <a:pt x="306" y="15"/>
                  </a:lnTo>
                  <a:lnTo>
                    <a:pt x="308" y="13"/>
                  </a:lnTo>
                  <a:lnTo>
                    <a:pt x="311" y="13"/>
                  </a:lnTo>
                  <a:lnTo>
                    <a:pt x="314" y="13"/>
                  </a:lnTo>
                  <a:lnTo>
                    <a:pt x="314" y="10"/>
                  </a:lnTo>
                  <a:lnTo>
                    <a:pt x="316" y="10"/>
                  </a:lnTo>
                  <a:lnTo>
                    <a:pt x="319" y="10"/>
                  </a:lnTo>
                  <a:lnTo>
                    <a:pt x="321" y="10"/>
                  </a:lnTo>
                  <a:lnTo>
                    <a:pt x="321" y="8"/>
                  </a:lnTo>
                  <a:lnTo>
                    <a:pt x="324" y="8"/>
                  </a:lnTo>
                  <a:lnTo>
                    <a:pt x="327" y="8"/>
                  </a:lnTo>
                  <a:lnTo>
                    <a:pt x="329" y="8"/>
                  </a:lnTo>
                  <a:lnTo>
                    <a:pt x="329" y="5"/>
                  </a:lnTo>
                  <a:lnTo>
                    <a:pt x="332" y="5"/>
                  </a:lnTo>
                  <a:lnTo>
                    <a:pt x="335" y="5"/>
                  </a:lnTo>
                  <a:lnTo>
                    <a:pt x="337" y="5"/>
                  </a:lnTo>
                  <a:lnTo>
                    <a:pt x="337" y="2"/>
                  </a:lnTo>
                  <a:lnTo>
                    <a:pt x="340" y="2"/>
                  </a:lnTo>
                  <a:lnTo>
                    <a:pt x="342" y="2"/>
                  </a:lnTo>
                  <a:lnTo>
                    <a:pt x="345" y="2"/>
                  </a:lnTo>
                  <a:lnTo>
                    <a:pt x="345" y="0"/>
                  </a:lnTo>
                  <a:lnTo>
                    <a:pt x="348" y="0"/>
                  </a:lnTo>
                  <a:lnTo>
                    <a:pt x="350" y="0"/>
                  </a:lnTo>
                </a:path>
              </a:pathLst>
            </a:custGeom>
            <a:noFill/>
            <a:ln w="4763">
              <a:solidFill>
                <a:srgbClr val="6E6E6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800" kern="1200">
                <a:solidFill>
                  <a:prstClr val="black"/>
                </a:solidFill>
                <a:latin typeface="Century Gothic"/>
                <a:ea typeface="+mn-ea"/>
                <a:cs typeface="+mn-cs"/>
              </a:endParaRPr>
            </a:p>
          </p:txBody>
        </p:sp>
      </p:grpSp>
      <p:sp>
        <p:nvSpPr>
          <p:cNvPr id="322" name="Freeform 112"/>
          <p:cNvSpPr>
            <a:spLocks/>
          </p:cNvSpPr>
          <p:nvPr/>
        </p:nvSpPr>
        <p:spPr bwMode="auto">
          <a:xfrm>
            <a:off x="6846277" y="5014914"/>
            <a:ext cx="7327" cy="3175"/>
          </a:xfrm>
          <a:custGeom>
            <a:avLst/>
            <a:gdLst>
              <a:gd name="T0" fmla="*/ 3 w 5"/>
              <a:gd name="T1" fmla="*/ 0 h 2"/>
              <a:gd name="T2" fmla="*/ 5 w 5"/>
              <a:gd name="T3" fmla="*/ 0 h 2"/>
              <a:gd name="T4" fmla="*/ 5 w 5"/>
              <a:gd name="T5" fmla="*/ 2 h 2"/>
              <a:gd name="T6" fmla="*/ 3 w 5"/>
              <a:gd name="T7" fmla="*/ 2 h 2"/>
              <a:gd name="T8" fmla="*/ 3 w 5"/>
              <a:gd name="T9" fmla="*/ 0 h 2"/>
              <a:gd name="T10" fmla="*/ 0 w 5"/>
              <a:gd name="T11" fmla="*/ 0 h 2"/>
              <a:gd name="T12" fmla="*/ 3 w 5"/>
              <a:gd name="T13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5" h="2">
                <a:moveTo>
                  <a:pt x="3" y="0"/>
                </a:moveTo>
                <a:lnTo>
                  <a:pt x="5" y="0"/>
                </a:lnTo>
                <a:lnTo>
                  <a:pt x="5" y="2"/>
                </a:lnTo>
                <a:lnTo>
                  <a:pt x="3" y="2"/>
                </a:lnTo>
                <a:lnTo>
                  <a:pt x="3" y="0"/>
                </a:lnTo>
                <a:lnTo>
                  <a:pt x="0" y="0"/>
                </a:lnTo>
                <a:lnTo>
                  <a:pt x="3" y="0"/>
                </a:lnTo>
              </a:path>
            </a:pathLst>
          </a:custGeom>
          <a:noFill/>
          <a:ln w="4763">
            <a:solidFill>
              <a:srgbClr val="6E6E6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323" name="Freeform 113"/>
          <p:cNvSpPr>
            <a:spLocks/>
          </p:cNvSpPr>
          <p:nvPr/>
        </p:nvSpPr>
        <p:spPr bwMode="auto">
          <a:xfrm>
            <a:off x="6724651" y="4989513"/>
            <a:ext cx="7327" cy="7938"/>
          </a:xfrm>
          <a:custGeom>
            <a:avLst/>
            <a:gdLst>
              <a:gd name="T0" fmla="*/ 2 w 5"/>
              <a:gd name="T1" fmla="*/ 0 h 5"/>
              <a:gd name="T2" fmla="*/ 2 w 5"/>
              <a:gd name="T3" fmla="*/ 3 h 5"/>
              <a:gd name="T4" fmla="*/ 5 w 5"/>
              <a:gd name="T5" fmla="*/ 3 h 5"/>
              <a:gd name="T6" fmla="*/ 5 w 5"/>
              <a:gd name="T7" fmla="*/ 5 h 5"/>
              <a:gd name="T8" fmla="*/ 2 w 5"/>
              <a:gd name="T9" fmla="*/ 5 h 5"/>
              <a:gd name="T10" fmla="*/ 0 w 5"/>
              <a:gd name="T11" fmla="*/ 3 h 5"/>
              <a:gd name="T12" fmla="*/ 0 w 5"/>
              <a:gd name="T13" fmla="*/ 0 h 5"/>
              <a:gd name="T14" fmla="*/ 2 w 5"/>
              <a:gd name="T15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5" h="5">
                <a:moveTo>
                  <a:pt x="2" y="0"/>
                </a:moveTo>
                <a:lnTo>
                  <a:pt x="2" y="3"/>
                </a:lnTo>
                <a:lnTo>
                  <a:pt x="5" y="3"/>
                </a:lnTo>
                <a:lnTo>
                  <a:pt x="5" y="5"/>
                </a:lnTo>
                <a:lnTo>
                  <a:pt x="2" y="5"/>
                </a:lnTo>
                <a:lnTo>
                  <a:pt x="0" y="3"/>
                </a:lnTo>
                <a:lnTo>
                  <a:pt x="0" y="0"/>
                </a:lnTo>
                <a:lnTo>
                  <a:pt x="2" y="0"/>
                </a:lnTo>
              </a:path>
            </a:pathLst>
          </a:custGeom>
          <a:noFill/>
          <a:ln w="4763">
            <a:solidFill>
              <a:srgbClr val="6E6E6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324" name="Freeform 114"/>
          <p:cNvSpPr>
            <a:spLocks/>
          </p:cNvSpPr>
          <p:nvPr/>
        </p:nvSpPr>
        <p:spPr bwMode="auto">
          <a:xfrm>
            <a:off x="6743700" y="4984751"/>
            <a:ext cx="0" cy="9525"/>
          </a:xfrm>
          <a:custGeom>
            <a:avLst/>
            <a:gdLst>
              <a:gd name="T0" fmla="*/ 6 h 6"/>
              <a:gd name="T1" fmla="*/ 3 h 6"/>
              <a:gd name="T2" fmla="*/ 0 h 6"/>
              <a:gd name="T3" fmla="*/ 3 h 6"/>
              <a:gd name="T4" fmla="*/ 6 h 6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  <a:cxn ang="0">
                <a:pos x="0" y="T3"/>
              </a:cxn>
              <a:cxn ang="0">
                <a:pos x="0" y="T4"/>
              </a:cxn>
            </a:cxnLst>
            <a:rect l="0" t="0" r="r" b="b"/>
            <a:pathLst>
              <a:path h="6">
                <a:moveTo>
                  <a:pt x="0" y="6"/>
                </a:moveTo>
                <a:lnTo>
                  <a:pt x="0" y="3"/>
                </a:lnTo>
                <a:lnTo>
                  <a:pt x="0" y="0"/>
                </a:lnTo>
                <a:lnTo>
                  <a:pt x="0" y="3"/>
                </a:lnTo>
                <a:lnTo>
                  <a:pt x="0" y="6"/>
                </a:lnTo>
              </a:path>
            </a:pathLst>
          </a:custGeom>
          <a:noFill/>
          <a:ln w="4763">
            <a:solidFill>
              <a:srgbClr val="6E6E6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325" name="Freeform 115"/>
          <p:cNvSpPr>
            <a:spLocks/>
          </p:cNvSpPr>
          <p:nvPr/>
        </p:nvSpPr>
        <p:spPr bwMode="auto">
          <a:xfrm>
            <a:off x="6743700" y="4981576"/>
            <a:ext cx="0" cy="3175"/>
          </a:xfrm>
          <a:custGeom>
            <a:avLst/>
            <a:gdLst>
              <a:gd name="T0" fmla="*/ 2 h 2"/>
              <a:gd name="T1" fmla="*/ 0 h 2"/>
              <a:gd name="T2" fmla="*/ 2 h 2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2">
                <a:moveTo>
                  <a:pt x="0" y="2"/>
                </a:moveTo>
                <a:lnTo>
                  <a:pt x="0" y="0"/>
                </a:lnTo>
                <a:lnTo>
                  <a:pt x="0" y="2"/>
                </a:lnTo>
              </a:path>
            </a:pathLst>
          </a:custGeom>
          <a:noFill/>
          <a:ln w="4763">
            <a:solidFill>
              <a:srgbClr val="6E6E6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326" name="Freeform 116"/>
          <p:cNvSpPr>
            <a:spLocks/>
          </p:cNvSpPr>
          <p:nvPr/>
        </p:nvSpPr>
        <p:spPr bwMode="auto">
          <a:xfrm>
            <a:off x="7530612" y="4811714"/>
            <a:ext cx="27843" cy="23813"/>
          </a:xfrm>
          <a:custGeom>
            <a:avLst/>
            <a:gdLst>
              <a:gd name="T0" fmla="*/ 11 w 19"/>
              <a:gd name="T1" fmla="*/ 0 h 15"/>
              <a:gd name="T2" fmla="*/ 11 w 19"/>
              <a:gd name="T3" fmla="*/ 2 h 15"/>
              <a:gd name="T4" fmla="*/ 14 w 19"/>
              <a:gd name="T5" fmla="*/ 2 h 15"/>
              <a:gd name="T6" fmla="*/ 16 w 19"/>
              <a:gd name="T7" fmla="*/ 5 h 15"/>
              <a:gd name="T8" fmla="*/ 16 w 19"/>
              <a:gd name="T9" fmla="*/ 7 h 15"/>
              <a:gd name="T10" fmla="*/ 16 w 19"/>
              <a:gd name="T11" fmla="*/ 10 h 15"/>
              <a:gd name="T12" fmla="*/ 19 w 19"/>
              <a:gd name="T13" fmla="*/ 10 h 15"/>
              <a:gd name="T14" fmla="*/ 19 w 19"/>
              <a:gd name="T15" fmla="*/ 13 h 15"/>
              <a:gd name="T16" fmla="*/ 19 w 19"/>
              <a:gd name="T17" fmla="*/ 15 h 15"/>
              <a:gd name="T18" fmla="*/ 16 w 19"/>
              <a:gd name="T19" fmla="*/ 15 h 15"/>
              <a:gd name="T20" fmla="*/ 14 w 19"/>
              <a:gd name="T21" fmla="*/ 15 h 15"/>
              <a:gd name="T22" fmla="*/ 11 w 19"/>
              <a:gd name="T23" fmla="*/ 15 h 15"/>
              <a:gd name="T24" fmla="*/ 8 w 19"/>
              <a:gd name="T25" fmla="*/ 13 h 15"/>
              <a:gd name="T26" fmla="*/ 6 w 19"/>
              <a:gd name="T27" fmla="*/ 13 h 15"/>
              <a:gd name="T28" fmla="*/ 3 w 19"/>
              <a:gd name="T29" fmla="*/ 10 h 15"/>
              <a:gd name="T30" fmla="*/ 0 w 19"/>
              <a:gd name="T31" fmla="*/ 10 h 15"/>
              <a:gd name="T32" fmla="*/ 0 w 19"/>
              <a:gd name="T33" fmla="*/ 7 h 15"/>
              <a:gd name="T34" fmla="*/ 3 w 19"/>
              <a:gd name="T35" fmla="*/ 7 h 15"/>
              <a:gd name="T36" fmla="*/ 0 w 19"/>
              <a:gd name="T37" fmla="*/ 7 h 15"/>
              <a:gd name="T38" fmla="*/ 0 w 19"/>
              <a:gd name="T39" fmla="*/ 5 h 15"/>
              <a:gd name="T40" fmla="*/ 3 w 19"/>
              <a:gd name="T41" fmla="*/ 5 h 15"/>
              <a:gd name="T42" fmla="*/ 0 w 19"/>
              <a:gd name="T43" fmla="*/ 5 h 15"/>
              <a:gd name="T44" fmla="*/ 0 w 19"/>
              <a:gd name="T45" fmla="*/ 2 h 15"/>
              <a:gd name="T46" fmla="*/ 0 w 19"/>
              <a:gd name="T47" fmla="*/ 0 h 15"/>
              <a:gd name="T48" fmla="*/ 3 w 19"/>
              <a:gd name="T49" fmla="*/ 0 h 15"/>
              <a:gd name="T50" fmla="*/ 6 w 19"/>
              <a:gd name="T51" fmla="*/ 0 h 15"/>
              <a:gd name="T52" fmla="*/ 8 w 19"/>
              <a:gd name="T53" fmla="*/ 0 h 15"/>
              <a:gd name="T54" fmla="*/ 11 w 19"/>
              <a:gd name="T55" fmla="*/ 0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9" h="15">
                <a:moveTo>
                  <a:pt x="11" y="0"/>
                </a:moveTo>
                <a:lnTo>
                  <a:pt x="11" y="2"/>
                </a:lnTo>
                <a:lnTo>
                  <a:pt x="14" y="2"/>
                </a:lnTo>
                <a:lnTo>
                  <a:pt x="16" y="5"/>
                </a:lnTo>
                <a:lnTo>
                  <a:pt x="16" y="7"/>
                </a:lnTo>
                <a:lnTo>
                  <a:pt x="16" y="10"/>
                </a:lnTo>
                <a:lnTo>
                  <a:pt x="19" y="10"/>
                </a:lnTo>
                <a:lnTo>
                  <a:pt x="19" y="13"/>
                </a:lnTo>
                <a:lnTo>
                  <a:pt x="19" y="15"/>
                </a:lnTo>
                <a:lnTo>
                  <a:pt x="16" y="15"/>
                </a:lnTo>
                <a:lnTo>
                  <a:pt x="14" y="15"/>
                </a:lnTo>
                <a:lnTo>
                  <a:pt x="11" y="15"/>
                </a:lnTo>
                <a:lnTo>
                  <a:pt x="8" y="13"/>
                </a:lnTo>
                <a:lnTo>
                  <a:pt x="6" y="13"/>
                </a:lnTo>
                <a:lnTo>
                  <a:pt x="3" y="10"/>
                </a:lnTo>
                <a:lnTo>
                  <a:pt x="0" y="10"/>
                </a:lnTo>
                <a:lnTo>
                  <a:pt x="0" y="7"/>
                </a:lnTo>
                <a:lnTo>
                  <a:pt x="3" y="7"/>
                </a:lnTo>
                <a:lnTo>
                  <a:pt x="0" y="7"/>
                </a:lnTo>
                <a:lnTo>
                  <a:pt x="0" y="5"/>
                </a:lnTo>
                <a:lnTo>
                  <a:pt x="3" y="5"/>
                </a:lnTo>
                <a:lnTo>
                  <a:pt x="0" y="5"/>
                </a:lnTo>
                <a:lnTo>
                  <a:pt x="0" y="2"/>
                </a:lnTo>
                <a:lnTo>
                  <a:pt x="0" y="0"/>
                </a:lnTo>
                <a:lnTo>
                  <a:pt x="3" y="0"/>
                </a:lnTo>
                <a:lnTo>
                  <a:pt x="6" y="0"/>
                </a:lnTo>
                <a:lnTo>
                  <a:pt x="8" y="0"/>
                </a:lnTo>
                <a:lnTo>
                  <a:pt x="11" y="0"/>
                </a:lnTo>
              </a:path>
            </a:pathLst>
          </a:custGeom>
          <a:noFill/>
          <a:ln w="4763">
            <a:solidFill>
              <a:srgbClr val="6E6E6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327" name="Freeform 117"/>
          <p:cNvSpPr>
            <a:spLocks/>
          </p:cNvSpPr>
          <p:nvPr/>
        </p:nvSpPr>
        <p:spPr bwMode="auto">
          <a:xfrm>
            <a:off x="7618536" y="4794251"/>
            <a:ext cx="8792" cy="4763"/>
          </a:xfrm>
          <a:custGeom>
            <a:avLst/>
            <a:gdLst>
              <a:gd name="T0" fmla="*/ 3 w 6"/>
              <a:gd name="T1" fmla="*/ 3 h 3"/>
              <a:gd name="T2" fmla="*/ 0 w 6"/>
              <a:gd name="T3" fmla="*/ 3 h 3"/>
              <a:gd name="T4" fmla="*/ 3 w 6"/>
              <a:gd name="T5" fmla="*/ 3 h 3"/>
              <a:gd name="T6" fmla="*/ 3 w 6"/>
              <a:gd name="T7" fmla="*/ 0 h 3"/>
              <a:gd name="T8" fmla="*/ 6 w 6"/>
              <a:gd name="T9" fmla="*/ 0 h 3"/>
              <a:gd name="T10" fmla="*/ 6 w 6"/>
              <a:gd name="T11" fmla="*/ 3 h 3"/>
              <a:gd name="T12" fmla="*/ 3 w 6"/>
              <a:gd name="T13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6" h="3">
                <a:moveTo>
                  <a:pt x="3" y="3"/>
                </a:moveTo>
                <a:lnTo>
                  <a:pt x="0" y="3"/>
                </a:lnTo>
                <a:lnTo>
                  <a:pt x="3" y="3"/>
                </a:lnTo>
                <a:lnTo>
                  <a:pt x="3" y="0"/>
                </a:lnTo>
                <a:lnTo>
                  <a:pt x="6" y="0"/>
                </a:lnTo>
                <a:lnTo>
                  <a:pt x="6" y="3"/>
                </a:lnTo>
                <a:lnTo>
                  <a:pt x="3" y="3"/>
                </a:lnTo>
              </a:path>
            </a:pathLst>
          </a:custGeom>
          <a:noFill/>
          <a:ln w="4763">
            <a:solidFill>
              <a:srgbClr val="6E6E6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328" name="Freeform 118"/>
          <p:cNvSpPr>
            <a:spLocks/>
          </p:cNvSpPr>
          <p:nvPr/>
        </p:nvSpPr>
        <p:spPr bwMode="auto">
          <a:xfrm>
            <a:off x="7618535" y="4768850"/>
            <a:ext cx="11723" cy="12700"/>
          </a:xfrm>
          <a:custGeom>
            <a:avLst/>
            <a:gdLst>
              <a:gd name="T0" fmla="*/ 6 w 8"/>
              <a:gd name="T1" fmla="*/ 0 h 8"/>
              <a:gd name="T2" fmla="*/ 6 w 8"/>
              <a:gd name="T3" fmla="*/ 3 h 8"/>
              <a:gd name="T4" fmla="*/ 8 w 8"/>
              <a:gd name="T5" fmla="*/ 3 h 8"/>
              <a:gd name="T6" fmla="*/ 8 w 8"/>
              <a:gd name="T7" fmla="*/ 6 h 8"/>
              <a:gd name="T8" fmla="*/ 6 w 8"/>
              <a:gd name="T9" fmla="*/ 8 h 8"/>
              <a:gd name="T10" fmla="*/ 6 w 8"/>
              <a:gd name="T11" fmla="*/ 6 h 8"/>
              <a:gd name="T12" fmla="*/ 3 w 8"/>
              <a:gd name="T13" fmla="*/ 6 h 8"/>
              <a:gd name="T14" fmla="*/ 3 w 8"/>
              <a:gd name="T15" fmla="*/ 3 h 8"/>
              <a:gd name="T16" fmla="*/ 0 w 8"/>
              <a:gd name="T17" fmla="*/ 3 h 8"/>
              <a:gd name="T18" fmla="*/ 0 w 8"/>
              <a:gd name="T19" fmla="*/ 0 h 8"/>
              <a:gd name="T20" fmla="*/ 3 w 8"/>
              <a:gd name="T21" fmla="*/ 0 h 8"/>
              <a:gd name="T22" fmla="*/ 6 w 8"/>
              <a:gd name="T23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8" h="8">
                <a:moveTo>
                  <a:pt x="6" y="0"/>
                </a:moveTo>
                <a:lnTo>
                  <a:pt x="6" y="3"/>
                </a:lnTo>
                <a:lnTo>
                  <a:pt x="8" y="3"/>
                </a:lnTo>
                <a:lnTo>
                  <a:pt x="8" y="6"/>
                </a:lnTo>
                <a:lnTo>
                  <a:pt x="6" y="8"/>
                </a:lnTo>
                <a:lnTo>
                  <a:pt x="6" y="6"/>
                </a:lnTo>
                <a:lnTo>
                  <a:pt x="3" y="6"/>
                </a:lnTo>
                <a:lnTo>
                  <a:pt x="3" y="3"/>
                </a:lnTo>
                <a:lnTo>
                  <a:pt x="0" y="3"/>
                </a:lnTo>
                <a:lnTo>
                  <a:pt x="0" y="0"/>
                </a:lnTo>
                <a:lnTo>
                  <a:pt x="3" y="0"/>
                </a:lnTo>
                <a:lnTo>
                  <a:pt x="6" y="0"/>
                </a:lnTo>
              </a:path>
            </a:pathLst>
          </a:custGeom>
          <a:noFill/>
          <a:ln w="4763">
            <a:solidFill>
              <a:srgbClr val="6E6E6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329" name="Freeform 119"/>
          <p:cNvSpPr>
            <a:spLocks/>
          </p:cNvSpPr>
          <p:nvPr/>
        </p:nvSpPr>
        <p:spPr bwMode="auto">
          <a:xfrm>
            <a:off x="6720254" y="4760914"/>
            <a:ext cx="230066" cy="307975"/>
          </a:xfrm>
          <a:custGeom>
            <a:avLst/>
            <a:gdLst>
              <a:gd name="T0" fmla="*/ 136 w 157"/>
              <a:gd name="T1" fmla="*/ 8 h 194"/>
              <a:gd name="T2" fmla="*/ 128 w 157"/>
              <a:gd name="T3" fmla="*/ 16 h 194"/>
              <a:gd name="T4" fmla="*/ 136 w 157"/>
              <a:gd name="T5" fmla="*/ 24 h 194"/>
              <a:gd name="T6" fmla="*/ 144 w 157"/>
              <a:gd name="T7" fmla="*/ 26 h 194"/>
              <a:gd name="T8" fmla="*/ 146 w 157"/>
              <a:gd name="T9" fmla="*/ 39 h 194"/>
              <a:gd name="T10" fmla="*/ 131 w 157"/>
              <a:gd name="T11" fmla="*/ 34 h 194"/>
              <a:gd name="T12" fmla="*/ 136 w 157"/>
              <a:gd name="T13" fmla="*/ 45 h 194"/>
              <a:gd name="T14" fmla="*/ 133 w 157"/>
              <a:gd name="T15" fmla="*/ 47 h 194"/>
              <a:gd name="T16" fmla="*/ 133 w 157"/>
              <a:gd name="T17" fmla="*/ 58 h 194"/>
              <a:gd name="T18" fmla="*/ 138 w 157"/>
              <a:gd name="T19" fmla="*/ 63 h 194"/>
              <a:gd name="T20" fmla="*/ 136 w 157"/>
              <a:gd name="T21" fmla="*/ 66 h 194"/>
              <a:gd name="T22" fmla="*/ 146 w 157"/>
              <a:gd name="T23" fmla="*/ 76 h 194"/>
              <a:gd name="T24" fmla="*/ 154 w 157"/>
              <a:gd name="T25" fmla="*/ 79 h 194"/>
              <a:gd name="T26" fmla="*/ 154 w 157"/>
              <a:gd name="T27" fmla="*/ 84 h 194"/>
              <a:gd name="T28" fmla="*/ 154 w 157"/>
              <a:gd name="T29" fmla="*/ 100 h 194"/>
              <a:gd name="T30" fmla="*/ 141 w 157"/>
              <a:gd name="T31" fmla="*/ 97 h 194"/>
              <a:gd name="T32" fmla="*/ 133 w 157"/>
              <a:gd name="T33" fmla="*/ 105 h 194"/>
              <a:gd name="T34" fmla="*/ 138 w 157"/>
              <a:gd name="T35" fmla="*/ 115 h 194"/>
              <a:gd name="T36" fmla="*/ 138 w 157"/>
              <a:gd name="T37" fmla="*/ 131 h 194"/>
              <a:gd name="T38" fmla="*/ 131 w 157"/>
              <a:gd name="T39" fmla="*/ 144 h 194"/>
              <a:gd name="T40" fmla="*/ 133 w 157"/>
              <a:gd name="T41" fmla="*/ 147 h 194"/>
              <a:gd name="T42" fmla="*/ 128 w 157"/>
              <a:gd name="T43" fmla="*/ 157 h 194"/>
              <a:gd name="T44" fmla="*/ 120 w 157"/>
              <a:gd name="T45" fmla="*/ 154 h 194"/>
              <a:gd name="T46" fmla="*/ 112 w 157"/>
              <a:gd name="T47" fmla="*/ 147 h 194"/>
              <a:gd name="T48" fmla="*/ 102 w 157"/>
              <a:gd name="T49" fmla="*/ 147 h 194"/>
              <a:gd name="T50" fmla="*/ 97 w 157"/>
              <a:gd name="T51" fmla="*/ 152 h 194"/>
              <a:gd name="T52" fmla="*/ 97 w 157"/>
              <a:gd name="T53" fmla="*/ 144 h 194"/>
              <a:gd name="T54" fmla="*/ 84 w 157"/>
              <a:gd name="T55" fmla="*/ 147 h 194"/>
              <a:gd name="T56" fmla="*/ 81 w 157"/>
              <a:gd name="T57" fmla="*/ 154 h 194"/>
              <a:gd name="T58" fmla="*/ 73 w 157"/>
              <a:gd name="T59" fmla="*/ 162 h 194"/>
              <a:gd name="T60" fmla="*/ 81 w 157"/>
              <a:gd name="T61" fmla="*/ 167 h 194"/>
              <a:gd name="T62" fmla="*/ 84 w 157"/>
              <a:gd name="T63" fmla="*/ 180 h 194"/>
              <a:gd name="T64" fmla="*/ 78 w 157"/>
              <a:gd name="T65" fmla="*/ 186 h 194"/>
              <a:gd name="T66" fmla="*/ 71 w 157"/>
              <a:gd name="T67" fmla="*/ 194 h 194"/>
              <a:gd name="T68" fmla="*/ 68 w 157"/>
              <a:gd name="T69" fmla="*/ 188 h 194"/>
              <a:gd name="T70" fmla="*/ 60 w 157"/>
              <a:gd name="T71" fmla="*/ 186 h 194"/>
              <a:gd name="T72" fmla="*/ 58 w 157"/>
              <a:gd name="T73" fmla="*/ 183 h 194"/>
              <a:gd name="T74" fmla="*/ 60 w 157"/>
              <a:gd name="T75" fmla="*/ 170 h 194"/>
              <a:gd name="T76" fmla="*/ 68 w 157"/>
              <a:gd name="T77" fmla="*/ 157 h 194"/>
              <a:gd name="T78" fmla="*/ 60 w 157"/>
              <a:gd name="T79" fmla="*/ 154 h 194"/>
              <a:gd name="T80" fmla="*/ 50 w 157"/>
              <a:gd name="T81" fmla="*/ 149 h 194"/>
              <a:gd name="T82" fmla="*/ 44 w 157"/>
              <a:gd name="T83" fmla="*/ 149 h 194"/>
              <a:gd name="T84" fmla="*/ 37 w 157"/>
              <a:gd name="T85" fmla="*/ 147 h 194"/>
              <a:gd name="T86" fmla="*/ 24 w 157"/>
              <a:gd name="T87" fmla="*/ 139 h 194"/>
              <a:gd name="T88" fmla="*/ 16 w 157"/>
              <a:gd name="T89" fmla="*/ 136 h 194"/>
              <a:gd name="T90" fmla="*/ 8 w 157"/>
              <a:gd name="T91" fmla="*/ 128 h 194"/>
              <a:gd name="T92" fmla="*/ 3 w 157"/>
              <a:gd name="T93" fmla="*/ 118 h 194"/>
              <a:gd name="T94" fmla="*/ 5 w 157"/>
              <a:gd name="T95" fmla="*/ 107 h 194"/>
              <a:gd name="T96" fmla="*/ 5 w 157"/>
              <a:gd name="T97" fmla="*/ 92 h 194"/>
              <a:gd name="T98" fmla="*/ 5 w 157"/>
              <a:gd name="T99" fmla="*/ 81 h 194"/>
              <a:gd name="T100" fmla="*/ 11 w 157"/>
              <a:gd name="T101" fmla="*/ 71 h 194"/>
              <a:gd name="T102" fmla="*/ 16 w 157"/>
              <a:gd name="T103" fmla="*/ 60 h 194"/>
              <a:gd name="T104" fmla="*/ 24 w 157"/>
              <a:gd name="T105" fmla="*/ 53 h 194"/>
              <a:gd name="T106" fmla="*/ 34 w 157"/>
              <a:gd name="T107" fmla="*/ 42 h 194"/>
              <a:gd name="T108" fmla="*/ 47 w 157"/>
              <a:gd name="T109" fmla="*/ 34 h 194"/>
              <a:gd name="T110" fmla="*/ 58 w 157"/>
              <a:gd name="T111" fmla="*/ 45 h 194"/>
              <a:gd name="T112" fmla="*/ 71 w 157"/>
              <a:gd name="T113" fmla="*/ 42 h 194"/>
              <a:gd name="T114" fmla="*/ 78 w 157"/>
              <a:gd name="T115" fmla="*/ 39 h 194"/>
              <a:gd name="T116" fmla="*/ 84 w 157"/>
              <a:gd name="T117" fmla="*/ 29 h 194"/>
              <a:gd name="T118" fmla="*/ 94 w 157"/>
              <a:gd name="T119" fmla="*/ 19 h 194"/>
              <a:gd name="T120" fmla="*/ 107 w 157"/>
              <a:gd name="T121" fmla="*/ 11 h 194"/>
              <a:gd name="T122" fmla="*/ 120 w 157"/>
              <a:gd name="T123" fmla="*/ 8 h 1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57" h="194">
                <a:moveTo>
                  <a:pt x="131" y="0"/>
                </a:moveTo>
                <a:lnTo>
                  <a:pt x="133" y="0"/>
                </a:lnTo>
                <a:lnTo>
                  <a:pt x="136" y="0"/>
                </a:lnTo>
                <a:lnTo>
                  <a:pt x="136" y="3"/>
                </a:lnTo>
                <a:lnTo>
                  <a:pt x="136" y="5"/>
                </a:lnTo>
                <a:lnTo>
                  <a:pt x="133" y="5"/>
                </a:lnTo>
                <a:lnTo>
                  <a:pt x="133" y="8"/>
                </a:lnTo>
                <a:lnTo>
                  <a:pt x="136" y="8"/>
                </a:lnTo>
                <a:lnTo>
                  <a:pt x="133" y="8"/>
                </a:lnTo>
                <a:lnTo>
                  <a:pt x="131" y="8"/>
                </a:lnTo>
                <a:lnTo>
                  <a:pt x="128" y="8"/>
                </a:lnTo>
                <a:lnTo>
                  <a:pt x="128" y="11"/>
                </a:lnTo>
                <a:lnTo>
                  <a:pt x="131" y="11"/>
                </a:lnTo>
                <a:lnTo>
                  <a:pt x="131" y="13"/>
                </a:lnTo>
                <a:lnTo>
                  <a:pt x="128" y="13"/>
                </a:lnTo>
                <a:lnTo>
                  <a:pt x="128" y="16"/>
                </a:lnTo>
                <a:lnTo>
                  <a:pt x="128" y="19"/>
                </a:lnTo>
                <a:lnTo>
                  <a:pt x="131" y="19"/>
                </a:lnTo>
                <a:lnTo>
                  <a:pt x="131" y="21"/>
                </a:lnTo>
                <a:lnTo>
                  <a:pt x="133" y="21"/>
                </a:lnTo>
                <a:lnTo>
                  <a:pt x="133" y="19"/>
                </a:lnTo>
                <a:lnTo>
                  <a:pt x="133" y="21"/>
                </a:lnTo>
                <a:lnTo>
                  <a:pt x="136" y="21"/>
                </a:lnTo>
                <a:lnTo>
                  <a:pt x="136" y="24"/>
                </a:lnTo>
                <a:lnTo>
                  <a:pt x="138" y="24"/>
                </a:lnTo>
                <a:lnTo>
                  <a:pt x="138" y="26"/>
                </a:lnTo>
                <a:lnTo>
                  <a:pt x="138" y="24"/>
                </a:lnTo>
                <a:lnTo>
                  <a:pt x="138" y="26"/>
                </a:lnTo>
                <a:lnTo>
                  <a:pt x="138" y="24"/>
                </a:lnTo>
                <a:lnTo>
                  <a:pt x="138" y="26"/>
                </a:lnTo>
                <a:lnTo>
                  <a:pt x="141" y="26"/>
                </a:lnTo>
                <a:lnTo>
                  <a:pt x="144" y="26"/>
                </a:lnTo>
                <a:lnTo>
                  <a:pt x="146" y="26"/>
                </a:lnTo>
                <a:lnTo>
                  <a:pt x="146" y="29"/>
                </a:lnTo>
                <a:lnTo>
                  <a:pt x="146" y="32"/>
                </a:lnTo>
                <a:lnTo>
                  <a:pt x="149" y="32"/>
                </a:lnTo>
                <a:lnTo>
                  <a:pt x="149" y="34"/>
                </a:lnTo>
                <a:lnTo>
                  <a:pt x="149" y="37"/>
                </a:lnTo>
                <a:lnTo>
                  <a:pt x="146" y="37"/>
                </a:lnTo>
                <a:lnTo>
                  <a:pt x="146" y="39"/>
                </a:lnTo>
                <a:lnTo>
                  <a:pt x="144" y="39"/>
                </a:lnTo>
                <a:lnTo>
                  <a:pt x="141" y="39"/>
                </a:lnTo>
                <a:lnTo>
                  <a:pt x="138" y="39"/>
                </a:lnTo>
                <a:lnTo>
                  <a:pt x="138" y="37"/>
                </a:lnTo>
                <a:lnTo>
                  <a:pt x="136" y="37"/>
                </a:lnTo>
                <a:lnTo>
                  <a:pt x="136" y="34"/>
                </a:lnTo>
                <a:lnTo>
                  <a:pt x="133" y="34"/>
                </a:lnTo>
                <a:lnTo>
                  <a:pt x="131" y="34"/>
                </a:lnTo>
                <a:lnTo>
                  <a:pt x="131" y="37"/>
                </a:lnTo>
                <a:lnTo>
                  <a:pt x="133" y="37"/>
                </a:lnTo>
                <a:lnTo>
                  <a:pt x="136" y="37"/>
                </a:lnTo>
                <a:lnTo>
                  <a:pt x="136" y="39"/>
                </a:lnTo>
                <a:lnTo>
                  <a:pt x="136" y="42"/>
                </a:lnTo>
                <a:lnTo>
                  <a:pt x="138" y="42"/>
                </a:lnTo>
                <a:lnTo>
                  <a:pt x="136" y="42"/>
                </a:lnTo>
                <a:lnTo>
                  <a:pt x="136" y="45"/>
                </a:lnTo>
                <a:lnTo>
                  <a:pt x="138" y="45"/>
                </a:lnTo>
                <a:lnTo>
                  <a:pt x="138" y="47"/>
                </a:lnTo>
                <a:lnTo>
                  <a:pt x="136" y="47"/>
                </a:lnTo>
                <a:lnTo>
                  <a:pt x="133" y="47"/>
                </a:lnTo>
                <a:lnTo>
                  <a:pt x="133" y="45"/>
                </a:lnTo>
                <a:lnTo>
                  <a:pt x="131" y="45"/>
                </a:lnTo>
                <a:lnTo>
                  <a:pt x="133" y="45"/>
                </a:lnTo>
                <a:lnTo>
                  <a:pt x="133" y="47"/>
                </a:lnTo>
                <a:lnTo>
                  <a:pt x="133" y="50"/>
                </a:lnTo>
                <a:lnTo>
                  <a:pt x="133" y="53"/>
                </a:lnTo>
                <a:lnTo>
                  <a:pt x="133" y="55"/>
                </a:lnTo>
                <a:lnTo>
                  <a:pt x="136" y="55"/>
                </a:lnTo>
                <a:lnTo>
                  <a:pt x="133" y="55"/>
                </a:lnTo>
                <a:lnTo>
                  <a:pt x="131" y="55"/>
                </a:lnTo>
                <a:lnTo>
                  <a:pt x="133" y="55"/>
                </a:lnTo>
                <a:lnTo>
                  <a:pt x="133" y="58"/>
                </a:lnTo>
                <a:lnTo>
                  <a:pt x="136" y="58"/>
                </a:lnTo>
                <a:lnTo>
                  <a:pt x="136" y="60"/>
                </a:lnTo>
                <a:lnTo>
                  <a:pt x="136" y="58"/>
                </a:lnTo>
                <a:lnTo>
                  <a:pt x="138" y="58"/>
                </a:lnTo>
                <a:lnTo>
                  <a:pt x="138" y="60"/>
                </a:lnTo>
                <a:lnTo>
                  <a:pt x="138" y="63"/>
                </a:lnTo>
                <a:lnTo>
                  <a:pt x="141" y="63"/>
                </a:lnTo>
                <a:lnTo>
                  <a:pt x="138" y="63"/>
                </a:lnTo>
                <a:lnTo>
                  <a:pt x="141" y="63"/>
                </a:lnTo>
                <a:lnTo>
                  <a:pt x="141" y="66"/>
                </a:lnTo>
                <a:lnTo>
                  <a:pt x="138" y="66"/>
                </a:lnTo>
                <a:lnTo>
                  <a:pt x="141" y="66"/>
                </a:lnTo>
                <a:lnTo>
                  <a:pt x="138" y="66"/>
                </a:lnTo>
                <a:lnTo>
                  <a:pt x="138" y="68"/>
                </a:lnTo>
                <a:lnTo>
                  <a:pt x="138" y="66"/>
                </a:lnTo>
                <a:lnTo>
                  <a:pt x="136" y="66"/>
                </a:lnTo>
                <a:lnTo>
                  <a:pt x="136" y="68"/>
                </a:lnTo>
                <a:lnTo>
                  <a:pt x="136" y="71"/>
                </a:lnTo>
                <a:lnTo>
                  <a:pt x="138" y="71"/>
                </a:lnTo>
                <a:lnTo>
                  <a:pt x="138" y="73"/>
                </a:lnTo>
                <a:lnTo>
                  <a:pt x="141" y="73"/>
                </a:lnTo>
                <a:lnTo>
                  <a:pt x="144" y="73"/>
                </a:lnTo>
                <a:lnTo>
                  <a:pt x="146" y="73"/>
                </a:lnTo>
                <a:lnTo>
                  <a:pt x="146" y="76"/>
                </a:lnTo>
                <a:lnTo>
                  <a:pt x="149" y="76"/>
                </a:lnTo>
                <a:lnTo>
                  <a:pt x="149" y="73"/>
                </a:lnTo>
                <a:lnTo>
                  <a:pt x="151" y="73"/>
                </a:lnTo>
                <a:lnTo>
                  <a:pt x="151" y="76"/>
                </a:lnTo>
                <a:lnTo>
                  <a:pt x="154" y="76"/>
                </a:lnTo>
                <a:lnTo>
                  <a:pt x="154" y="79"/>
                </a:lnTo>
                <a:lnTo>
                  <a:pt x="157" y="79"/>
                </a:lnTo>
                <a:lnTo>
                  <a:pt x="154" y="79"/>
                </a:lnTo>
                <a:lnTo>
                  <a:pt x="154" y="81"/>
                </a:lnTo>
                <a:lnTo>
                  <a:pt x="154" y="84"/>
                </a:lnTo>
                <a:lnTo>
                  <a:pt x="157" y="84"/>
                </a:lnTo>
                <a:lnTo>
                  <a:pt x="154" y="84"/>
                </a:lnTo>
                <a:lnTo>
                  <a:pt x="157" y="84"/>
                </a:lnTo>
                <a:lnTo>
                  <a:pt x="157" y="86"/>
                </a:lnTo>
                <a:lnTo>
                  <a:pt x="154" y="86"/>
                </a:lnTo>
                <a:lnTo>
                  <a:pt x="154" y="84"/>
                </a:lnTo>
                <a:lnTo>
                  <a:pt x="154" y="86"/>
                </a:lnTo>
                <a:lnTo>
                  <a:pt x="151" y="86"/>
                </a:lnTo>
                <a:lnTo>
                  <a:pt x="154" y="86"/>
                </a:lnTo>
                <a:lnTo>
                  <a:pt x="154" y="89"/>
                </a:lnTo>
                <a:lnTo>
                  <a:pt x="154" y="92"/>
                </a:lnTo>
                <a:lnTo>
                  <a:pt x="154" y="94"/>
                </a:lnTo>
                <a:lnTo>
                  <a:pt x="154" y="97"/>
                </a:lnTo>
                <a:lnTo>
                  <a:pt x="154" y="100"/>
                </a:lnTo>
                <a:lnTo>
                  <a:pt x="154" y="102"/>
                </a:lnTo>
                <a:lnTo>
                  <a:pt x="151" y="102"/>
                </a:lnTo>
                <a:lnTo>
                  <a:pt x="149" y="102"/>
                </a:lnTo>
                <a:lnTo>
                  <a:pt x="149" y="100"/>
                </a:lnTo>
                <a:lnTo>
                  <a:pt x="146" y="100"/>
                </a:lnTo>
                <a:lnTo>
                  <a:pt x="144" y="100"/>
                </a:lnTo>
                <a:lnTo>
                  <a:pt x="141" y="100"/>
                </a:lnTo>
                <a:lnTo>
                  <a:pt x="141" y="97"/>
                </a:lnTo>
                <a:lnTo>
                  <a:pt x="138" y="97"/>
                </a:lnTo>
                <a:lnTo>
                  <a:pt x="138" y="100"/>
                </a:lnTo>
                <a:lnTo>
                  <a:pt x="136" y="100"/>
                </a:lnTo>
                <a:lnTo>
                  <a:pt x="136" y="102"/>
                </a:lnTo>
                <a:lnTo>
                  <a:pt x="133" y="102"/>
                </a:lnTo>
                <a:lnTo>
                  <a:pt x="133" y="105"/>
                </a:lnTo>
                <a:lnTo>
                  <a:pt x="136" y="105"/>
                </a:lnTo>
                <a:lnTo>
                  <a:pt x="133" y="105"/>
                </a:lnTo>
                <a:lnTo>
                  <a:pt x="133" y="107"/>
                </a:lnTo>
                <a:lnTo>
                  <a:pt x="133" y="110"/>
                </a:lnTo>
                <a:lnTo>
                  <a:pt x="131" y="110"/>
                </a:lnTo>
                <a:lnTo>
                  <a:pt x="131" y="113"/>
                </a:lnTo>
                <a:lnTo>
                  <a:pt x="133" y="113"/>
                </a:lnTo>
                <a:lnTo>
                  <a:pt x="136" y="113"/>
                </a:lnTo>
                <a:lnTo>
                  <a:pt x="136" y="115"/>
                </a:lnTo>
                <a:lnTo>
                  <a:pt x="138" y="115"/>
                </a:lnTo>
                <a:lnTo>
                  <a:pt x="138" y="118"/>
                </a:lnTo>
                <a:lnTo>
                  <a:pt x="138" y="120"/>
                </a:lnTo>
                <a:lnTo>
                  <a:pt x="138" y="123"/>
                </a:lnTo>
                <a:lnTo>
                  <a:pt x="138" y="126"/>
                </a:lnTo>
                <a:lnTo>
                  <a:pt x="138" y="128"/>
                </a:lnTo>
                <a:lnTo>
                  <a:pt x="141" y="128"/>
                </a:lnTo>
                <a:lnTo>
                  <a:pt x="141" y="131"/>
                </a:lnTo>
                <a:lnTo>
                  <a:pt x="138" y="131"/>
                </a:lnTo>
                <a:lnTo>
                  <a:pt x="138" y="133"/>
                </a:lnTo>
                <a:lnTo>
                  <a:pt x="136" y="133"/>
                </a:lnTo>
                <a:lnTo>
                  <a:pt x="136" y="136"/>
                </a:lnTo>
                <a:lnTo>
                  <a:pt x="136" y="139"/>
                </a:lnTo>
                <a:lnTo>
                  <a:pt x="136" y="141"/>
                </a:lnTo>
                <a:lnTo>
                  <a:pt x="133" y="141"/>
                </a:lnTo>
                <a:lnTo>
                  <a:pt x="133" y="144"/>
                </a:lnTo>
                <a:lnTo>
                  <a:pt x="131" y="144"/>
                </a:lnTo>
                <a:lnTo>
                  <a:pt x="131" y="147"/>
                </a:lnTo>
                <a:lnTo>
                  <a:pt x="131" y="149"/>
                </a:lnTo>
                <a:lnTo>
                  <a:pt x="133" y="149"/>
                </a:lnTo>
                <a:lnTo>
                  <a:pt x="131" y="149"/>
                </a:lnTo>
                <a:lnTo>
                  <a:pt x="131" y="152"/>
                </a:lnTo>
                <a:lnTo>
                  <a:pt x="133" y="152"/>
                </a:lnTo>
                <a:lnTo>
                  <a:pt x="133" y="149"/>
                </a:lnTo>
                <a:lnTo>
                  <a:pt x="133" y="147"/>
                </a:lnTo>
                <a:lnTo>
                  <a:pt x="133" y="149"/>
                </a:lnTo>
                <a:lnTo>
                  <a:pt x="136" y="149"/>
                </a:lnTo>
                <a:lnTo>
                  <a:pt x="136" y="152"/>
                </a:lnTo>
                <a:lnTo>
                  <a:pt x="133" y="152"/>
                </a:lnTo>
                <a:lnTo>
                  <a:pt x="133" y="154"/>
                </a:lnTo>
                <a:lnTo>
                  <a:pt x="133" y="157"/>
                </a:lnTo>
                <a:lnTo>
                  <a:pt x="131" y="157"/>
                </a:lnTo>
                <a:lnTo>
                  <a:pt x="128" y="157"/>
                </a:lnTo>
                <a:lnTo>
                  <a:pt x="128" y="160"/>
                </a:lnTo>
                <a:lnTo>
                  <a:pt x="128" y="157"/>
                </a:lnTo>
                <a:lnTo>
                  <a:pt x="128" y="154"/>
                </a:lnTo>
                <a:lnTo>
                  <a:pt x="128" y="157"/>
                </a:lnTo>
                <a:lnTo>
                  <a:pt x="125" y="157"/>
                </a:lnTo>
                <a:lnTo>
                  <a:pt x="123" y="157"/>
                </a:lnTo>
                <a:lnTo>
                  <a:pt x="123" y="154"/>
                </a:lnTo>
                <a:lnTo>
                  <a:pt x="120" y="154"/>
                </a:lnTo>
                <a:lnTo>
                  <a:pt x="120" y="157"/>
                </a:lnTo>
                <a:lnTo>
                  <a:pt x="120" y="154"/>
                </a:lnTo>
                <a:lnTo>
                  <a:pt x="118" y="154"/>
                </a:lnTo>
                <a:lnTo>
                  <a:pt x="118" y="152"/>
                </a:lnTo>
                <a:lnTo>
                  <a:pt x="115" y="152"/>
                </a:lnTo>
                <a:lnTo>
                  <a:pt x="112" y="152"/>
                </a:lnTo>
                <a:lnTo>
                  <a:pt x="112" y="149"/>
                </a:lnTo>
                <a:lnTo>
                  <a:pt x="112" y="147"/>
                </a:lnTo>
                <a:lnTo>
                  <a:pt x="110" y="147"/>
                </a:lnTo>
                <a:lnTo>
                  <a:pt x="110" y="149"/>
                </a:lnTo>
                <a:lnTo>
                  <a:pt x="107" y="149"/>
                </a:lnTo>
                <a:lnTo>
                  <a:pt x="107" y="152"/>
                </a:lnTo>
                <a:lnTo>
                  <a:pt x="104" y="152"/>
                </a:lnTo>
                <a:lnTo>
                  <a:pt x="104" y="149"/>
                </a:lnTo>
                <a:lnTo>
                  <a:pt x="102" y="149"/>
                </a:lnTo>
                <a:lnTo>
                  <a:pt x="102" y="147"/>
                </a:lnTo>
                <a:lnTo>
                  <a:pt x="99" y="147"/>
                </a:lnTo>
                <a:lnTo>
                  <a:pt x="99" y="144"/>
                </a:lnTo>
                <a:lnTo>
                  <a:pt x="99" y="147"/>
                </a:lnTo>
                <a:lnTo>
                  <a:pt x="99" y="149"/>
                </a:lnTo>
                <a:lnTo>
                  <a:pt x="99" y="152"/>
                </a:lnTo>
                <a:lnTo>
                  <a:pt x="97" y="152"/>
                </a:lnTo>
                <a:lnTo>
                  <a:pt x="97" y="149"/>
                </a:lnTo>
                <a:lnTo>
                  <a:pt x="97" y="152"/>
                </a:lnTo>
                <a:lnTo>
                  <a:pt x="94" y="149"/>
                </a:lnTo>
                <a:lnTo>
                  <a:pt x="97" y="149"/>
                </a:lnTo>
                <a:lnTo>
                  <a:pt x="94" y="149"/>
                </a:lnTo>
                <a:lnTo>
                  <a:pt x="94" y="147"/>
                </a:lnTo>
                <a:lnTo>
                  <a:pt x="97" y="147"/>
                </a:lnTo>
                <a:lnTo>
                  <a:pt x="94" y="147"/>
                </a:lnTo>
                <a:lnTo>
                  <a:pt x="94" y="144"/>
                </a:lnTo>
                <a:lnTo>
                  <a:pt x="97" y="144"/>
                </a:lnTo>
                <a:lnTo>
                  <a:pt x="94" y="144"/>
                </a:lnTo>
                <a:lnTo>
                  <a:pt x="97" y="144"/>
                </a:lnTo>
                <a:lnTo>
                  <a:pt x="94" y="144"/>
                </a:lnTo>
                <a:lnTo>
                  <a:pt x="91" y="144"/>
                </a:lnTo>
                <a:lnTo>
                  <a:pt x="89" y="144"/>
                </a:lnTo>
                <a:lnTo>
                  <a:pt x="86" y="144"/>
                </a:lnTo>
                <a:lnTo>
                  <a:pt x="86" y="147"/>
                </a:lnTo>
                <a:lnTo>
                  <a:pt x="84" y="147"/>
                </a:lnTo>
                <a:lnTo>
                  <a:pt x="84" y="149"/>
                </a:lnTo>
                <a:lnTo>
                  <a:pt x="84" y="152"/>
                </a:lnTo>
                <a:lnTo>
                  <a:pt x="86" y="152"/>
                </a:lnTo>
                <a:lnTo>
                  <a:pt x="86" y="154"/>
                </a:lnTo>
                <a:lnTo>
                  <a:pt x="86" y="157"/>
                </a:lnTo>
                <a:lnTo>
                  <a:pt x="84" y="157"/>
                </a:lnTo>
                <a:lnTo>
                  <a:pt x="84" y="154"/>
                </a:lnTo>
                <a:lnTo>
                  <a:pt x="81" y="154"/>
                </a:lnTo>
                <a:lnTo>
                  <a:pt x="81" y="152"/>
                </a:lnTo>
                <a:lnTo>
                  <a:pt x="81" y="154"/>
                </a:lnTo>
                <a:lnTo>
                  <a:pt x="81" y="157"/>
                </a:lnTo>
                <a:lnTo>
                  <a:pt x="78" y="157"/>
                </a:lnTo>
                <a:lnTo>
                  <a:pt x="76" y="157"/>
                </a:lnTo>
                <a:lnTo>
                  <a:pt x="73" y="157"/>
                </a:lnTo>
                <a:lnTo>
                  <a:pt x="73" y="160"/>
                </a:lnTo>
                <a:lnTo>
                  <a:pt x="73" y="162"/>
                </a:lnTo>
                <a:lnTo>
                  <a:pt x="73" y="160"/>
                </a:lnTo>
                <a:lnTo>
                  <a:pt x="76" y="162"/>
                </a:lnTo>
                <a:lnTo>
                  <a:pt x="76" y="160"/>
                </a:lnTo>
                <a:lnTo>
                  <a:pt x="76" y="162"/>
                </a:lnTo>
                <a:lnTo>
                  <a:pt x="78" y="162"/>
                </a:lnTo>
                <a:lnTo>
                  <a:pt x="78" y="165"/>
                </a:lnTo>
                <a:lnTo>
                  <a:pt x="81" y="165"/>
                </a:lnTo>
                <a:lnTo>
                  <a:pt x="81" y="167"/>
                </a:lnTo>
                <a:lnTo>
                  <a:pt x="81" y="170"/>
                </a:lnTo>
                <a:lnTo>
                  <a:pt x="84" y="170"/>
                </a:lnTo>
                <a:lnTo>
                  <a:pt x="81" y="170"/>
                </a:lnTo>
                <a:lnTo>
                  <a:pt x="84" y="170"/>
                </a:lnTo>
                <a:lnTo>
                  <a:pt x="84" y="173"/>
                </a:lnTo>
                <a:lnTo>
                  <a:pt x="84" y="175"/>
                </a:lnTo>
                <a:lnTo>
                  <a:pt x="84" y="178"/>
                </a:lnTo>
                <a:lnTo>
                  <a:pt x="84" y="180"/>
                </a:lnTo>
                <a:lnTo>
                  <a:pt x="81" y="180"/>
                </a:lnTo>
                <a:lnTo>
                  <a:pt x="81" y="183"/>
                </a:lnTo>
                <a:lnTo>
                  <a:pt x="78" y="183"/>
                </a:lnTo>
                <a:lnTo>
                  <a:pt x="76" y="183"/>
                </a:lnTo>
                <a:lnTo>
                  <a:pt x="78" y="183"/>
                </a:lnTo>
                <a:lnTo>
                  <a:pt x="76" y="183"/>
                </a:lnTo>
                <a:lnTo>
                  <a:pt x="76" y="186"/>
                </a:lnTo>
                <a:lnTo>
                  <a:pt x="78" y="186"/>
                </a:lnTo>
                <a:lnTo>
                  <a:pt x="78" y="188"/>
                </a:lnTo>
                <a:lnTo>
                  <a:pt x="76" y="188"/>
                </a:lnTo>
                <a:lnTo>
                  <a:pt x="78" y="188"/>
                </a:lnTo>
                <a:lnTo>
                  <a:pt x="78" y="191"/>
                </a:lnTo>
                <a:lnTo>
                  <a:pt x="76" y="191"/>
                </a:lnTo>
                <a:lnTo>
                  <a:pt x="73" y="191"/>
                </a:lnTo>
                <a:lnTo>
                  <a:pt x="73" y="194"/>
                </a:lnTo>
                <a:lnTo>
                  <a:pt x="71" y="194"/>
                </a:lnTo>
                <a:lnTo>
                  <a:pt x="73" y="191"/>
                </a:lnTo>
                <a:lnTo>
                  <a:pt x="71" y="191"/>
                </a:lnTo>
                <a:lnTo>
                  <a:pt x="68" y="191"/>
                </a:lnTo>
                <a:lnTo>
                  <a:pt x="68" y="194"/>
                </a:lnTo>
                <a:lnTo>
                  <a:pt x="65" y="194"/>
                </a:lnTo>
                <a:lnTo>
                  <a:pt x="65" y="191"/>
                </a:lnTo>
                <a:lnTo>
                  <a:pt x="65" y="188"/>
                </a:lnTo>
                <a:lnTo>
                  <a:pt x="68" y="188"/>
                </a:lnTo>
                <a:lnTo>
                  <a:pt x="65" y="188"/>
                </a:lnTo>
                <a:lnTo>
                  <a:pt x="65" y="186"/>
                </a:lnTo>
                <a:lnTo>
                  <a:pt x="63" y="186"/>
                </a:lnTo>
                <a:lnTo>
                  <a:pt x="65" y="186"/>
                </a:lnTo>
                <a:lnTo>
                  <a:pt x="65" y="188"/>
                </a:lnTo>
                <a:lnTo>
                  <a:pt x="63" y="188"/>
                </a:lnTo>
                <a:lnTo>
                  <a:pt x="60" y="188"/>
                </a:lnTo>
                <a:lnTo>
                  <a:pt x="60" y="186"/>
                </a:lnTo>
                <a:lnTo>
                  <a:pt x="63" y="186"/>
                </a:lnTo>
                <a:lnTo>
                  <a:pt x="63" y="188"/>
                </a:lnTo>
                <a:lnTo>
                  <a:pt x="63" y="186"/>
                </a:lnTo>
                <a:lnTo>
                  <a:pt x="60" y="186"/>
                </a:lnTo>
                <a:lnTo>
                  <a:pt x="60" y="183"/>
                </a:lnTo>
                <a:lnTo>
                  <a:pt x="60" y="186"/>
                </a:lnTo>
                <a:lnTo>
                  <a:pt x="58" y="186"/>
                </a:lnTo>
                <a:lnTo>
                  <a:pt x="58" y="183"/>
                </a:lnTo>
                <a:lnTo>
                  <a:pt x="55" y="183"/>
                </a:lnTo>
                <a:lnTo>
                  <a:pt x="55" y="180"/>
                </a:lnTo>
                <a:lnTo>
                  <a:pt x="58" y="180"/>
                </a:lnTo>
                <a:lnTo>
                  <a:pt x="58" y="178"/>
                </a:lnTo>
                <a:lnTo>
                  <a:pt x="58" y="175"/>
                </a:lnTo>
                <a:lnTo>
                  <a:pt x="58" y="173"/>
                </a:lnTo>
                <a:lnTo>
                  <a:pt x="60" y="173"/>
                </a:lnTo>
                <a:lnTo>
                  <a:pt x="60" y="170"/>
                </a:lnTo>
                <a:lnTo>
                  <a:pt x="63" y="170"/>
                </a:lnTo>
                <a:lnTo>
                  <a:pt x="63" y="167"/>
                </a:lnTo>
                <a:lnTo>
                  <a:pt x="65" y="167"/>
                </a:lnTo>
                <a:lnTo>
                  <a:pt x="65" y="165"/>
                </a:lnTo>
                <a:lnTo>
                  <a:pt x="68" y="165"/>
                </a:lnTo>
                <a:lnTo>
                  <a:pt x="68" y="162"/>
                </a:lnTo>
                <a:lnTo>
                  <a:pt x="68" y="160"/>
                </a:lnTo>
                <a:lnTo>
                  <a:pt x="68" y="157"/>
                </a:lnTo>
                <a:lnTo>
                  <a:pt x="65" y="157"/>
                </a:lnTo>
                <a:lnTo>
                  <a:pt x="65" y="154"/>
                </a:lnTo>
                <a:lnTo>
                  <a:pt x="63" y="154"/>
                </a:lnTo>
                <a:lnTo>
                  <a:pt x="65" y="154"/>
                </a:lnTo>
                <a:lnTo>
                  <a:pt x="63" y="154"/>
                </a:lnTo>
                <a:lnTo>
                  <a:pt x="63" y="152"/>
                </a:lnTo>
                <a:lnTo>
                  <a:pt x="60" y="152"/>
                </a:lnTo>
                <a:lnTo>
                  <a:pt x="60" y="154"/>
                </a:lnTo>
                <a:lnTo>
                  <a:pt x="58" y="154"/>
                </a:lnTo>
                <a:lnTo>
                  <a:pt x="58" y="152"/>
                </a:lnTo>
                <a:lnTo>
                  <a:pt x="55" y="152"/>
                </a:lnTo>
                <a:lnTo>
                  <a:pt x="58" y="152"/>
                </a:lnTo>
                <a:lnTo>
                  <a:pt x="58" y="149"/>
                </a:lnTo>
                <a:lnTo>
                  <a:pt x="55" y="149"/>
                </a:lnTo>
                <a:lnTo>
                  <a:pt x="52" y="149"/>
                </a:lnTo>
                <a:lnTo>
                  <a:pt x="50" y="149"/>
                </a:lnTo>
                <a:lnTo>
                  <a:pt x="47" y="149"/>
                </a:lnTo>
                <a:lnTo>
                  <a:pt x="47" y="152"/>
                </a:lnTo>
                <a:lnTo>
                  <a:pt x="47" y="149"/>
                </a:lnTo>
                <a:lnTo>
                  <a:pt x="50" y="149"/>
                </a:lnTo>
                <a:lnTo>
                  <a:pt x="47" y="149"/>
                </a:lnTo>
                <a:lnTo>
                  <a:pt x="44" y="149"/>
                </a:lnTo>
                <a:lnTo>
                  <a:pt x="44" y="147"/>
                </a:lnTo>
                <a:lnTo>
                  <a:pt x="44" y="149"/>
                </a:lnTo>
                <a:lnTo>
                  <a:pt x="42" y="149"/>
                </a:lnTo>
                <a:lnTo>
                  <a:pt x="42" y="147"/>
                </a:lnTo>
                <a:lnTo>
                  <a:pt x="39" y="147"/>
                </a:lnTo>
                <a:lnTo>
                  <a:pt x="39" y="144"/>
                </a:lnTo>
                <a:lnTo>
                  <a:pt x="39" y="147"/>
                </a:lnTo>
                <a:lnTo>
                  <a:pt x="37" y="147"/>
                </a:lnTo>
                <a:lnTo>
                  <a:pt x="37" y="144"/>
                </a:lnTo>
                <a:lnTo>
                  <a:pt x="37" y="147"/>
                </a:lnTo>
                <a:lnTo>
                  <a:pt x="34" y="147"/>
                </a:lnTo>
                <a:lnTo>
                  <a:pt x="34" y="144"/>
                </a:lnTo>
                <a:lnTo>
                  <a:pt x="31" y="144"/>
                </a:lnTo>
                <a:lnTo>
                  <a:pt x="29" y="144"/>
                </a:lnTo>
                <a:lnTo>
                  <a:pt x="29" y="141"/>
                </a:lnTo>
                <a:lnTo>
                  <a:pt x="26" y="141"/>
                </a:lnTo>
                <a:lnTo>
                  <a:pt x="24" y="141"/>
                </a:lnTo>
                <a:lnTo>
                  <a:pt x="24" y="139"/>
                </a:lnTo>
                <a:lnTo>
                  <a:pt x="21" y="139"/>
                </a:lnTo>
                <a:lnTo>
                  <a:pt x="21" y="141"/>
                </a:lnTo>
                <a:lnTo>
                  <a:pt x="18" y="141"/>
                </a:lnTo>
                <a:lnTo>
                  <a:pt x="18" y="139"/>
                </a:lnTo>
                <a:lnTo>
                  <a:pt x="18" y="136"/>
                </a:lnTo>
                <a:lnTo>
                  <a:pt x="16" y="136"/>
                </a:lnTo>
                <a:lnTo>
                  <a:pt x="18" y="136"/>
                </a:lnTo>
                <a:lnTo>
                  <a:pt x="16" y="136"/>
                </a:lnTo>
                <a:lnTo>
                  <a:pt x="16" y="133"/>
                </a:lnTo>
                <a:lnTo>
                  <a:pt x="13" y="133"/>
                </a:lnTo>
                <a:lnTo>
                  <a:pt x="11" y="133"/>
                </a:lnTo>
                <a:lnTo>
                  <a:pt x="11" y="131"/>
                </a:lnTo>
                <a:lnTo>
                  <a:pt x="13" y="131"/>
                </a:lnTo>
                <a:lnTo>
                  <a:pt x="11" y="131"/>
                </a:lnTo>
                <a:lnTo>
                  <a:pt x="8" y="131"/>
                </a:lnTo>
                <a:lnTo>
                  <a:pt x="8" y="128"/>
                </a:lnTo>
                <a:lnTo>
                  <a:pt x="5" y="128"/>
                </a:lnTo>
                <a:lnTo>
                  <a:pt x="5" y="126"/>
                </a:lnTo>
                <a:lnTo>
                  <a:pt x="3" y="126"/>
                </a:lnTo>
                <a:lnTo>
                  <a:pt x="3" y="123"/>
                </a:lnTo>
                <a:lnTo>
                  <a:pt x="0" y="123"/>
                </a:lnTo>
                <a:lnTo>
                  <a:pt x="0" y="120"/>
                </a:lnTo>
                <a:lnTo>
                  <a:pt x="0" y="118"/>
                </a:lnTo>
                <a:lnTo>
                  <a:pt x="3" y="118"/>
                </a:lnTo>
                <a:lnTo>
                  <a:pt x="5" y="118"/>
                </a:lnTo>
                <a:lnTo>
                  <a:pt x="5" y="115"/>
                </a:lnTo>
                <a:lnTo>
                  <a:pt x="8" y="113"/>
                </a:lnTo>
                <a:lnTo>
                  <a:pt x="8" y="110"/>
                </a:lnTo>
                <a:lnTo>
                  <a:pt x="5" y="110"/>
                </a:lnTo>
                <a:lnTo>
                  <a:pt x="8" y="110"/>
                </a:lnTo>
                <a:lnTo>
                  <a:pt x="8" y="107"/>
                </a:lnTo>
                <a:lnTo>
                  <a:pt x="5" y="107"/>
                </a:lnTo>
                <a:lnTo>
                  <a:pt x="8" y="107"/>
                </a:lnTo>
                <a:lnTo>
                  <a:pt x="8" y="105"/>
                </a:lnTo>
                <a:lnTo>
                  <a:pt x="8" y="102"/>
                </a:lnTo>
                <a:lnTo>
                  <a:pt x="5" y="102"/>
                </a:lnTo>
                <a:lnTo>
                  <a:pt x="5" y="100"/>
                </a:lnTo>
                <a:lnTo>
                  <a:pt x="5" y="97"/>
                </a:lnTo>
                <a:lnTo>
                  <a:pt x="5" y="94"/>
                </a:lnTo>
                <a:lnTo>
                  <a:pt x="5" y="92"/>
                </a:lnTo>
                <a:lnTo>
                  <a:pt x="5" y="89"/>
                </a:lnTo>
                <a:lnTo>
                  <a:pt x="3" y="89"/>
                </a:lnTo>
                <a:lnTo>
                  <a:pt x="3" y="86"/>
                </a:lnTo>
                <a:lnTo>
                  <a:pt x="3" y="84"/>
                </a:lnTo>
                <a:lnTo>
                  <a:pt x="3" y="86"/>
                </a:lnTo>
                <a:lnTo>
                  <a:pt x="3" y="84"/>
                </a:lnTo>
                <a:lnTo>
                  <a:pt x="3" y="81"/>
                </a:lnTo>
                <a:lnTo>
                  <a:pt x="5" y="81"/>
                </a:lnTo>
                <a:lnTo>
                  <a:pt x="5" y="79"/>
                </a:lnTo>
                <a:lnTo>
                  <a:pt x="5" y="76"/>
                </a:lnTo>
                <a:lnTo>
                  <a:pt x="8" y="76"/>
                </a:lnTo>
                <a:lnTo>
                  <a:pt x="8" y="73"/>
                </a:lnTo>
                <a:lnTo>
                  <a:pt x="8" y="76"/>
                </a:lnTo>
                <a:lnTo>
                  <a:pt x="8" y="73"/>
                </a:lnTo>
                <a:lnTo>
                  <a:pt x="11" y="73"/>
                </a:lnTo>
                <a:lnTo>
                  <a:pt x="11" y="71"/>
                </a:lnTo>
                <a:lnTo>
                  <a:pt x="11" y="68"/>
                </a:lnTo>
                <a:lnTo>
                  <a:pt x="13" y="68"/>
                </a:lnTo>
                <a:lnTo>
                  <a:pt x="13" y="66"/>
                </a:lnTo>
                <a:lnTo>
                  <a:pt x="16" y="66"/>
                </a:lnTo>
                <a:lnTo>
                  <a:pt x="16" y="63"/>
                </a:lnTo>
                <a:lnTo>
                  <a:pt x="18" y="63"/>
                </a:lnTo>
                <a:lnTo>
                  <a:pt x="16" y="63"/>
                </a:lnTo>
                <a:lnTo>
                  <a:pt x="16" y="60"/>
                </a:lnTo>
                <a:lnTo>
                  <a:pt x="18" y="60"/>
                </a:lnTo>
                <a:lnTo>
                  <a:pt x="18" y="58"/>
                </a:lnTo>
                <a:lnTo>
                  <a:pt x="21" y="58"/>
                </a:lnTo>
                <a:lnTo>
                  <a:pt x="21" y="55"/>
                </a:lnTo>
                <a:lnTo>
                  <a:pt x="18" y="55"/>
                </a:lnTo>
                <a:lnTo>
                  <a:pt x="21" y="55"/>
                </a:lnTo>
                <a:lnTo>
                  <a:pt x="21" y="53"/>
                </a:lnTo>
                <a:lnTo>
                  <a:pt x="24" y="53"/>
                </a:lnTo>
                <a:lnTo>
                  <a:pt x="24" y="50"/>
                </a:lnTo>
                <a:lnTo>
                  <a:pt x="26" y="50"/>
                </a:lnTo>
                <a:lnTo>
                  <a:pt x="26" y="47"/>
                </a:lnTo>
                <a:lnTo>
                  <a:pt x="29" y="47"/>
                </a:lnTo>
                <a:lnTo>
                  <a:pt x="29" y="45"/>
                </a:lnTo>
                <a:lnTo>
                  <a:pt x="31" y="45"/>
                </a:lnTo>
                <a:lnTo>
                  <a:pt x="31" y="42"/>
                </a:lnTo>
                <a:lnTo>
                  <a:pt x="34" y="42"/>
                </a:lnTo>
                <a:lnTo>
                  <a:pt x="37" y="42"/>
                </a:lnTo>
                <a:lnTo>
                  <a:pt x="37" y="39"/>
                </a:lnTo>
                <a:lnTo>
                  <a:pt x="39" y="39"/>
                </a:lnTo>
                <a:lnTo>
                  <a:pt x="39" y="37"/>
                </a:lnTo>
                <a:lnTo>
                  <a:pt x="42" y="37"/>
                </a:lnTo>
                <a:lnTo>
                  <a:pt x="44" y="37"/>
                </a:lnTo>
                <a:lnTo>
                  <a:pt x="44" y="34"/>
                </a:lnTo>
                <a:lnTo>
                  <a:pt x="47" y="34"/>
                </a:lnTo>
                <a:lnTo>
                  <a:pt x="47" y="37"/>
                </a:lnTo>
                <a:lnTo>
                  <a:pt x="50" y="37"/>
                </a:lnTo>
                <a:lnTo>
                  <a:pt x="50" y="39"/>
                </a:lnTo>
                <a:lnTo>
                  <a:pt x="52" y="39"/>
                </a:lnTo>
                <a:lnTo>
                  <a:pt x="52" y="42"/>
                </a:lnTo>
                <a:lnTo>
                  <a:pt x="55" y="42"/>
                </a:lnTo>
                <a:lnTo>
                  <a:pt x="55" y="45"/>
                </a:lnTo>
                <a:lnTo>
                  <a:pt x="58" y="45"/>
                </a:lnTo>
                <a:lnTo>
                  <a:pt x="58" y="47"/>
                </a:lnTo>
                <a:lnTo>
                  <a:pt x="58" y="45"/>
                </a:lnTo>
                <a:lnTo>
                  <a:pt x="60" y="45"/>
                </a:lnTo>
                <a:lnTo>
                  <a:pt x="63" y="45"/>
                </a:lnTo>
                <a:lnTo>
                  <a:pt x="65" y="45"/>
                </a:lnTo>
                <a:lnTo>
                  <a:pt x="68" y="45"/>
                </a:lnTo>
                <a:lnTo>
                  <a:pt x="71" y="45"/>
                </a:lnTo>
                <a:lnTo>
                  <a:pt x="71" y="42"/>
                </a:lnTo>
                <a:lnTo>
                  <a:pt x="73" y="42"/>
                </a:lnTo>
                <a:lnTo>
                  <a:pt x="76" y="42"/>
                </a:lnTo>
                <a:lnTo>
                  <a:pt x="76" y="39"/>
                </a:lnTo>
                <a:lnTo>
                  <a:pt x="73" y="39"/>
                </a:lnTo>
                <a:lnTo>
                  <a:pt x="73" y="37"/>
                </a:lnTo>
                <a:lnTo>
                  <a:pt x="73" y="39"/>
                </a:lnTo>
                <a:lnTo>
                  <a:pt x="76" y="39"/>
                </a:lnTo>
                <a:lnTo>
                  <a:pt x="78" y="39"/>
                </a:lnTo>
                <a:lnTo>
                  <a:pt x="78" y="37"/>
                </a:lnTo>
                <a:lnTo>
                  <a:pt x="78" y="34"/>
                </a:lnTo>
                <a:lnTo>
                  <a:pt x="78" y="32"/>
                </a:lnTo>
                <a:lnTo>
                  <a:pt x="78" y="29"/>
                </a:lnTo>
                <a:lnTo>
                  <a:pt x="81" y="29"/>
                </a:lnTo>
                <a:lnTo>
                  <a:pt x="84" y="29"/>
                </a:lnTo>
                <a:lnTo>
                  <a:pt x="84" y="26"/>
                </a:lnTo>
                <a:lnTo>
                  <a:pt x="84" y="29"/>
                </a:lnTo>
                <a:lnTo>
                  <a:pt x="84" y="26"/>
                </a:lnTo>
                <a:lnTo>
                  <a:pt x="86" y="26"/>
                </a:lnTo>
                <a:lnTo>
                  <a:pt x="86" y="24"/>
                </a:lnTo>
                <a:lnTo>
                  <a:pt x="89" y="24"/>
                </a:lnTo>
                <a:lnTo>
                  <a:pt x="89" y="21"/>
                </a:lnTo>
                <a:lnTo>
                  <a:pt x="91" y="21"/>
                </a:lnTo>
                <a:lnTo>
                  <a:pt x="91" y="19"/>
                </a:lnTo>
                <a:lnTo>
                  <a:pt x="94" y="19"/>
                </a:lnTo>
                <a:lnTo>
                  <a:pt x="94" y="16"/>
                </a:lnTo>
                <a:lnTo>
                  <a:pt x="97" y="16"/>
                </a:lnTo>
                <a:lnTo>
                  <a:pt x="97" y="13"/>
                </a:lnTo>
                <a:lnTo>
                  <a:pt x="99" y="13"/>
                </a:lnTo>
                <a:lnTo>
                  <a:pt x="102" y="13"/>
                </a:lnTo>
                <a:lnTo>
                  <a:pt x="104" y="13"/>
                </a:lnTo>
                <a:lnTo>
                  <a:pt x="104" y="11"/>
                </a:lnTo>
                <a:lnTo>
                  <a:pt x="107" y="11"/>
                </a:lnTo>
                <a:lnTo>
                  <a:pt x="107" y="8"/>
                </a:lnTo>
                <a:lnTo>
                  <a:pt x="110" y="8"/>
                </a:lnTo>
                <a:lnTo>
                  <a:pt x="112" y="8"/>
                </a:lnTo>
                <a:lnTo>
                  <a:pt x="112" y="5"/>
                </a:lnTo>
                <a:lnTo>
                  <a:pt x="112" y="8"/>
                </a:lnTo>
                <a:lnTo>
                  <a:pt x="115" y="11"/>
                </a:lnTo>
                <a:lnTo>
                  <a:pt x="118" y="11"/>
                </a:lnTo>
                <a:lnTo>
                  <a:pt x="120" y="8"/>
                </a:lnTo>
                <a:lnTo>
                  <a:pt x="123" y="8"/>
                </a:lnTo>
                <a:lnTo>
                  <a:pt x="123" y="5"/>
                </a:lnTo>
                <a:lnTo>
                  <a:pt x="123" y="3"/>
                </a:lnTo>
                <a:lnTo>
                  <a:pt x="125" y="3"/>
                </a:lnTo>
                <a:lnTo>
                  <a:pt x="125" y="0"/>
                </a:lnTo>
                <a:lnTo>
                  <a:pt x="128" y="0"/>
                </a:lnTo>
                <a:lnTo>
                  <a:pt x="131" y="0"/>
                </a:lnTo>
              </a:path>
            </a:pathLst>
          </a:custGeom>
          <a:noFill/>
          <a:ln w="4763">
            <a:solidFill>
              <a:srgbClr val="6E6E6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330" name="Rectangle 120"/>
          <p:cNvSpPr>
            <a:spLocks noChangeArrowheads="1"/>
          </p:cNvSpPr>
          <p:nvPr/>
        </p:nvSpPr>
        <p:spPr bwMode="auto">
          <a:xfrm>
            <a:off x="7622931" y="4745039"/>
            <a:ext cx="4397" cy="3175"/>
          </a:xfrm>
          <a:prstGeom prst="rect">
            <a:avLst/>
          </a:prstGeom>
          <a:noFill/>
          <a:ln w="4763">
            <a:solidFill>
              <a:srgbClr val="6E6E6E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331" name="Freeform 121"/>
          <p:cNvSpPr>
            <a:spLocks/>
          </p:cNvSpPr>
          <p:nvPr/>
        </p:nvSpPr>
        <p:spPr bwMode="auto">
          <a:xfrm>
            <a:off x="7561385" y="4732339"/>
            <a:ext cx="61546" cy="112713"/>
          </a:xfrm>
          <a:custGeom>
            <a:avLst/>
            <a:gdLst>
              <a:gd name="T0" fmla="*/ 34 w 42"/>
              <a:gd name="T1" fmla="*/ 5 h 71"/>
              <a:gd name="T2" fmla="*/ 37 w 42"/>
              <a:gd name="T3" fmla="*/ 10 h 71"/>
              <a:gd name="T4" fmla="*/ 37 w 42"/>
              <a:gd name="T5" fmla="*/ 16 h 71"/>
              <a:gd name="T6" fmla="*/ 34 w 42"/>
              <a:gd name="T7" fmla="*/ 21 h 71"/>
              <a:gd name="T8" fmla="*/ 39 w 42"/>
              <a:gd name="T9" fmla="*/ 26 h 71"/>
              <a:gd name="T10" fmla="*/ 42 w 42"/>
              <a:gd name="T11" fmla="*/ 31 h 71"/>
              <a:gd name="T12" fmla="*/ 37 w 42"/>
              <a:gd name="T13" fmla="*/ 34 h 71"/>
              <a:gd name="T14" fmla="*/ 39 w 42"/>
              <a:gd name="T15" fmla="*/ 34 h 71"/>
              <a:gd name="T16" fmla="*/ 42 w 42"/>
              <a:gd name="T17" fmla="*/ 39 h 71"/>
              <a:gd name="T18" fmla="*/ 37 w 42"/>
              <a:gd name="T19" fmla="*/ 42 h 71"/>
              <a:gd name="T20" fmla="*/ 37 w 42"/>
              <a:gd name="T21" fmla="*/ 42 h 71"/>
              <a:gd name="T22" fmla="*/ 34 w 42"/>
              <a:gd name="T23" fmla="*/ 42 h 71"/>
              <a:gd name="T24" fmla="*/ 32 w 42"/>
              <a:gd name="T25" fmla="*/ 42 h 71"/>
              <a:gd name="T26" fmla="*/ 34 w 42"/>
              <a:gd name="T27" fmla="*/ 47 h 71"/>
              <a:gd name="T28" fmla="*/ 37 w 42"/>
              <a:gd name="T29" fmla="*/ 52 h 71"/>
              <a:gd name="T30" fmla="*/ 39 w 42"/>
              <a:gd name="T31" fmla="*/ 57 h 71"/>
              <a:gd name="T32" fmla="*/ 39 w 42"/>
              <a:gd name="T33" fmla="*/ 60 h 71"/>
              <a:gd name="T34" fmla="*/ 39 w 42"/>
              <a:gd name="T35" fmla="*/ 63 h 71"/>
              <a:gd name="T36" fmla="*/ 32 w 42"/>
              <a:gd name="T37" fmla="*/ 63 h 71"/>
              <a:gd name="T38" fmla="*/ 24 w 42"/>
              <a:gd name="T39" fmla="*/ 60 h 71"/>
              <a:gd name="T40" fmla="*/ 19 w 42"/>
              <a:gd name="T41" fmla="*/ 57 h 71"/>
              <a:gd name="T42" fmla="*/ 16 w 42"/>
              <a:gd name="T43" fmla="*/ 57 h 71"/>
              <a:gd name="T44" fmla="*/ 13 w 42"/>
              <a:gd name="T45" fmla="*/ 57 h 71"/>
              <a:gd name="T46" fmla="*/ 16 w 42"/>
              <a:gd name="T47" fmla="*/ 63 h 71"/>
              <a:gd name="T48" fmla="*/ 16 w 42"/>
              <a:gd name="T49" fmla="*/ 65 h 71"/>
              <a:gd name="T50" fmla="*/ 16 w 42"/>
              <a:gd name="T51" fmla="*/ 68 h 71"/>
              <a:gd name="T52" fmla="*/ 11 w 42"/>
              <a:gd name="T53" fmla="*/ 65 h 71"/>
              <a:gd name="T54" fmla="*/ 6 w 42"/>
              <a:gd name="T55" fmla="*/ 60 h 71"/>
              <a:gd name="T56" fmla="*/ 6 w 42"/>
              <a:gd name="T57" fmla="*/ 57 h 71"/>
              <a:gd name="T58" fmla="*/ 8 w 42"/>
              <a:gd name="T59" fmla="*/ 52 h 71"/>
              <a:gd name="T60" fmla="*/ 6 w 42"/>
              <a:gd name="T61" fmla="*/ 47 h 71"/>
              <a:gd name="T62" fmla="*/ 0 w 42"/>
              <a:gd name="T63" fmla="*/ 44 h 71"/>
              <a:gd name="T64" fmla="*/ 0 w 42"/>
              <a:gd name="T65" fmla="*/ 37 h 71"/>
              <a:gd name="T66" fmla="*/ 0 w 42"/>
              <a:gd name="T67" fmla="*/ 31 h 71"/>
              <a:gd name="T68" fmla="*/ 0 w 42"/>
              <a:gd name="T69" fmla="*/ 29 h 71"/>
              <a:gd name="T70" fmla="*/ 0 w 42"/>
              <a:gd name="T71" fmla="*/ 26 h 71"/>
              <a:gd name="T72" fmla="*/ 6 w 42"/>
              <a:gd name="T73" fmla="*/ 23 h 71"/>
              <a:gd name="T74" fmla="*/ 13 w 42"/>
              <a:gd name="T75" fmla="*/ 23 h 71"/>
              <a:gd name="T76" fmla="*/ 19 w 42"/>
              <a:gd name="T77" fmla="*/ 26 h 71"/>
              <a:gd name="T78" fmla="*/ 21 w 42"/>
              <a:gd name="T79" fmla="*/ 31 h 71"/>
              <a:gd name="T80" fmla="*/ 29 w 42"/>
              <a:gd name="T81" fmla="*/ 31 h 71"/>
              <a:gd name="T82" fmla="*/ 26 w 42"/>
              <a:gd name="T83" fmla="*/ 26 h 71"/>
              <a:gd name="T84" fmla="*/ 29 w 42"/>
              <a:gd name="T85" fmla="*/ 23 h 71"/>
              <a:gd name="T86" fmla="*/ 29 w 42"/>
              <a:gd name="T87" fmla="*/ 21 h 71"/>
              <a:gd name="T88" fmla="*/ 32 w 42"/>
              <a:gd name="T89" fmla="*/ 18 h 71"/>
              <a:gd name="T90" fmla="*/ 29 w 42"/>
              <a:gd name="T91" fmla="*/ 13 h 71"/>
              <a:gd name="T92" fmla="*/ 32 w 42"/>
              <a:gd name="T93" fmla="*/ 10 h 71"/>
              <a:gd name="T94" fmla="*/ 29 w 42"/>
              <a:gd name="T95" fmla="*/ 8 h 71"/>
              <a:gd name="T96" fmla="*/ 32 w 42"/>
              <a:gd name="T97" fmla="*/ 8 h 71"/>
              <a:gd name="T98" fmla="*/ 26 w 42"/>
              <a:gd name="T99" fmla="*/ 3 h 71"/>
              <a:gd name="T100" fmla="*/ 29 w 42"/>
              <a:gd name="T101" fmla="*/ 3 h 71"/>
              <a:gd name="T102" fmla="*/ 34 w 42"/>
              <a:gd name="T103" fmla="*/ 5 h 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42" h="71">
                <a:moveTo>
                  <a:pt x="34" y="5"/>
                </a:moveTo>
                <a:lnTo>
                  <a:pt x="34" y="3"/>
                </a:lnTo>
                <a:lnTo>
                  <a:pt x="34" y="5"/>
                </a:lnTo>
                <a:lnTo>
                  <a:pt x="37" y="5"/>
                </a:lnTo>
                <a:lnTo>
                  <a:pt x="37" y="8"/>
                </a:lnTo>
                <a:lnTo>
                  <a:pt x="37" y="10"/>
                </a:lnTo>
                <a:lnTo>
                  <a:pt x="34" y="10"/>
                </a:lnTo>
                <a:lnTo>
                  <a:pt x="34" y="13"/>
                </a:lnTo>
                <a:lnTo>
                  <a:pt x="37" y="16"/>
                </a:lnTo>
                <a:lnTo>
                  <a:pt x="37" y="18"/>
                </a:lnTo>
                <a:lnTo>
                  <a:pt x="37" y="21"/>
                </a:lnTo>
                <a:lnTo>
                  <a:pt x="34" y="21"/>
                </a:lnTo>
                <a:lnTo>
                  <a:pt x="34" y="23"/>
                </a:lnTo>
                <a:lnTo>
                  <a:pt x="37" y="23"/>
                </a:lnTo>
                <a:lnTo>
                  <a:pt x="39" y="26"/>
                </a:lnTo>
                <a:lnTo>
                  <a:pt x="39" y="29"/>
                </a:lnTo>
                <a:lnTo>
                  <a:pt x="39" y="31"/>
                </a:lnTo>
                <a:lnTo>
                  <a:pt x="42" y="31"/>
                </a:lnTo>
                <a:lnTo>
                  <a:pt x="42" y="34"/>
                </a:lnTo>
                <a:lnTo>
                  <a:pt x="39" y="34"/>
                </a:lnTo>
                <a:lnTo>
                  <a:pt x="37" y="34"/>
                </a:lnTo>
                <a:lnTo>
                  <a:pt x="34" y="34"/>
                </a:lnTo>
                <a:lnTo>
                  <a:pt x="37" y="34"/>
                </a:lnTo>
                <a:lnTo>
                  <a:pt x="39" y="34"/>
                </a:lnTo>
                <a:lnTo>
                  <a:pt x="39" y="37"/>
                </a:lnTo>
                <a:lnTo>
                  <a:pt x="42" y="37"/>
                </a:lnTo>
                <a:lnTo>
                  <a:pt x="42" y="39"/>
                </a:lnTo>
                <a:lnTo>
                  <a:pt x="42" y="42"/>
                </a:lnTo>
                <a:lnTo>
                  <a:pt x="39" y="42"/>
                </a:lnTo>
                <a:lnTo>
                  <a:pt x="37" y="42"/>
                </a:lnTo>
                <a:lnTo>
                  <a:pt x="37" y="39"/>
                </a:lnTo>
                <a:lnTo>
                  <a:pt x="34" y="42"/>
                </a:lnTo>
                <a:lnTo>
                  <a:pt x="37" y="42"/>
                </a:lnTo>
                <a:lnTo>
                  <a:pt x="37" y="44"/>
                </a:lnTo>
                <a:lnTo>
                  <a:pt x="34" y="44"/>
                </a:lnTo>
                <a:lnTo>
                  <a:pt x="34" y="42"/>
                </a:lnTo>
                <a:lnTo>
                  <a:pt x="32" y="42"/>
                </a:lnTo>
                <a:lnTo>
                  <a:pt x="32" y="39"/>
                </a:lnTo>
                <a:lnTo>
                  <a:pt x="32" y="42"/>
                </a:lnTo>
                <a:lnTo>
                  <a:pt x="32" y="44"/>
                </a:lnTo>
                <a:lnTo>
                  <a:pt x="34" y="44"/>
                </a:lnTo>
                <a:lnTo>
                  <a:pt x="34" y="47"/>
                </a:lnTo>
                <a:lnTo>
                  <a:pt x="37" y="47"/>
                </a:lnTo>
                <a:lnTo>
                  <a:pt x="37" y="50"/>
                </a:lnTo>
                <a:lnTo>
                  <a:pt x="37" y="52"/>
                </a:lnTo>
                <a:lnTo>
                  <a:pt x="39" y="52"/>
                </a:lnTo>
                <a:lnTo>
                  <a:pt x="39" y="55"/>
                </a:lnTo>
                <a:lnTo>
                  <a:pt x="39" y="57"/>
                </a:lnTo>
                <a:lnTo>
                  <a:pt x="42" y="57"/>
                </a:lnTo>
                <a:lnTo>
                  <a:pt x="42" y="60"/>
                </a:lnTo>
                <a:lnTo>
                  <a:pt x="39" y="60"/>
                </a:lnTo>
                <a:lnTo>
                  <a:pt x="42" y="60"/>
                </a:lnTo>
                <a:lnTo>
                  <a:pt x="39" y="60"/>
                </a:lnTo>
                <a:lnTo>
                  <a:pt x="39" y="63"/>
                </a:lnTo>
                <a:lnTo>
                  <a:pt x="37" y="63"/>
                </a:lnTo>
                <a:lnTo>
                  <a:pt x="34" y="63"/>
                </a:lnTo>
                <a:lnTo>
                  <a:pt x="32" y="63"/>
                </a:lnTo>
                <a:lnTo>
                  <a:pt x="29" y="63"/>
                </a:lnTo>
                <a:lnTo>
                  <a:pt x="26" y="60"/>
                </a:lnTo>
                <a:lnTo>
                  <a:pt x="24" y="60"/>
                </a:lnTo>
                <a:lnTo>
                  <a:pt x="24" y="57"/>
                </a:lnTo>
                <a:lnTo>
                  <a:pt x="21" y="57"/>
                </a:lnTo>
                <a:lnTo>
                  <a:pt x="19" y="57"/>
                </a:lnTo>
                <a:lnTo>
                  <a:pt x="16" y="55"/>
                </a:lnTo>
                <a:lnTo>
                  <a:pt x="13" y="55"/>
                </a:lnTo>
                <a:lnTo>
                  <a:pt x="16" y="57"/>
                </a:lnTo>
                <a:lnTo>
                  <a:pt x="19" y="57"/>
                </a:lnTo>
                <a:lnTo>
                  <a:pt x="16" y="57"/>
                </a:lnTo>
                <a:lnTo>
                  <a:pt x="13" y="57"/>
                </a:lnTo>
                <a:lnTo>
                  <a:pt x="13" y="60"/>
                </a:lnTo>
                <a:lnTo>
                  <a:pt x="16" y="60"/>
                </a:lnTo>
                <a:lnTo>
                  <a:pt x="16" y="63"/>
                </a:lnTo>
                <a:lnTo>
                  <a:pt x="13" y="63"/>
                </a:lnTo>
                <a:lnTo>
                  <a:pt x="13" y="65"/>
                </a:lnTo>
                <a:lnTo>
                  <a:pt x="16" y="65"/>
                </a:lnTo>
                <a:lnTo>
                  <a:pt x="16" y="68"/>
                </a:lnTo>
                <a:lnTo>
                  <a:pt x="16" y="71"/>
                </a:lnTo>
                <a:lnTo>
                  <a:pt x="16" y="68"/>
                </a:lnTo>
                <a:lnTo>
                  <a:pt x="13" y="68"/>
                </a:lnTo>
                <a:lnTo>
                  <a:pt x="11" y="68"/>
                </a:lnTo>
                <a:lnTo>
                  <a:pt x="11" y="65"/>
                </a:lnTo>
                <a:lnTo>
                  <a:pt x="8" y="65"/>
                </a:lnTo>
                <a:lnTo>
                  <a:pt x="6" y="63"/>
                </a:lnTo>
                <a:lnTo>
                  <a:pt x="6" y="60"/>
                </a:lnTo>
                <a:lnTo>
                  <a:pt x="3" y="60"/>
                </a:lnTo>
                <a:lnTo>
                  <a:pt x="3" y="57"/>
                </a:lnTo>
                <a:lnTo>
                  <a:pt x="6" y="57"/>
                </a:lnTo>
                <a:lnTo>
                  <a:pt x="6" y="55"/>
                </a:lnTo>
                <a:lnTo>
                  <a:pt x="6" y="52"/>
                </a:lnTo>
                <a:lnTo>
                  <a:pt x="8" y="52"/>
                </a:lnTo>
                <a:lnTo>
                  <a:pt x="8" y="50"/>
                </a:lnTo>
                <a:lnTo>
                  <a:pt x="6" y="50"/>
                </a:lnTo>
                <a:lnTo>
                  <a:pt x="6" y="47"/>
                </a:lnTo>
                <a:lnTo>
                  <a:pt x="3" y="47"/>
                </a:lnTo>
                <a:lnTo>
                  <a:pt x="3" y="44"/>
                </a:lnTo>
                <a:lnTo>
                  <a:pt x="0" y="44"/>
                </a:lnTo>
                <a:lnTo>
                  <a:pt x="0" y="42"/>
                </a:lnTo>
                <a:lnTo>
                  <a:pt x="0" y="39"/>
                </a:lnTo>
                <a:lnTo>
                  <a:pt x="0" y="37"/>
                </a:lnTo>
                <a:lnTo>
                  <a:pt x="3" y="37"/>
                </a:lnTo>
                <a:lnTo>
                  <a:pt x="0" y="34"/>
                </a:lnTo>
                <a:lnTo>
                  <a:pt x="0" y="31"/>
                </a:lnTo>
                <a:lnTo>
                  <a:pt x="3" y="31"/>
                </a:lnTo>
                <a:lnTo>
                  <a:pt x="3" y="29"/>
                </a:lnTo>
                <a:lnTo>
                  <a:pt x="0" y="29"/>
                </a:lnTo>
                <a:lnTo>
                  <a:pt x="0" y="26"/>
                </a:lnTo>
                <a:lnTo>
                  <a:pt x="3" y="26"/>
                </a:lnTo>
                <a:lnTo>
                  <a:pt x="0" y="26"/>
                </a:lnTo>
                <a:lnTo>
                  <a:pt x="0" y="23"/>
                </a:lnTo>
                <a:lnTo>
                  <a:pt x="3" y="23"/>
                </a:lnTo>
                <a:lnTo>
                  <a:pt x="6" y="23"/>
                </a:lnTo>
                <a:lnTo>
                  <a:pt x="8" y="23"/>
                </a:lnTo>
                <a:lnTo>
                  <a:pt x="11" y="23"/>
                </a:lnTo>
                <a:lnTo>
                  <a:pt x="13" y="23"/>
                </a:lnTo>
                <a:lnTo>
                  <a:pt x="13" y="26"/>
                </a:lnTo>
                <a:lnTo>
                  <a:pt x="16" y="26"/>
                </a:lnTo>
                <a:lnTo>
                  <a:pt x="19" y="26"/>
                </a:lnTo>
                <a:lnTo>
                  <a:pt x="19" y="29"/>
                </a:lnTo>
                <a:lnTo>
                  <a:pt x="21" y="29"/>
                </a:lnTo>
                <a:lnTo>
                  <a:pt x="21" y="31"/>
                </a:lnTo>
                <a:lnTo>
                  <a:pt x="24" y="31"/>
                </a:lnTo>
                <a:lnTo>
                  <a:pt x="26" y="31"/>
                </a:lnTo>
                <a:lnTo>
                  <a:pt x="29" y="31"/>
                </a:lnTo>
                <a:lnTo>
                  <a:pt x="26" y="31"/>
                </a:lnTo>
                <a:lnTo>
                  <a:pt x="26" y="29"/>
                </a:lnTo>
                <a:lnTo>
                  <a:pt x="26" y="26"/>
                </a:lnTo>
                <a:lnTo>
                  <a:pt x="26" y="23"/>
                </a:lnTo>
                <a:lnTo>
                  <a:pt x="29" y="26"/>
                </a:lnTo>
                <a:lnTo>
                  <a:pt x="29" y="23"/>
                </a:lnTo>
                <a:lnTo>
                  <a:pt x="32" y="23"/>
                </a:lnTo>
                <a:lnTo>
                  <a:pt x="29" y="23"/>
                </a:lnTo>
                <a:lnTo>
                  <a:pt x="29" y="21"/>
                </a:lnTo>
                <a:lnTo>
                  <a:pt x="32" y="21"/>
                </a:lnTo>
                <a:lnTo>
                  <a:pt x="29" y="18"/>
                </a:lnTo>
                <a:lnTo>
                  <a:pt x="32" y="18"/>
                </a:lnTo>
                <a:lnTo>
                  <a:pt x="32" y="16"/>
                </a:lnTo>
                <a:lnTo>
                  <a:pt x="29" y="16"/>
                </a:lnTo>
                <a:lnTo>
                  <a:pt x="29" y="13"/>
                </a:lnTo>
                <a:lnTo>
                  <a:pt x="32" y="16"/>
                </a:lnTo>
                <a:lnTo>
                  <a:pt x="32" y="13"/>
                </a:lnTo>
                <a:lnTo>
                  <a:pt x="32" y="10"/>
                </a:lnTo>
                <a:lnTo>
                  <a:pt x="29" y="10"/>
                </a:lnTo>
                <a:lnTo>
                  <a:pt x="32" y="10"/>
                </a:lnTo>
                <a:lnTo>
                  <a:pt x="29" y="8"/>
                </a:lnTo>
                <a:lnTo>
                  <a:pt x="32" y="8"/>
                </a:lnTo>
                <a:lnTo>
                  <a:pt x="32" y="5"/>
                </a:lnTo>
                <a:lnTo>
                  <a:pt x="32" y="8"/>
                </a:lnTo>
                <a:lnTo>
                  <a:pt x="29" y="5"/>
                </a:lnTo>
                <a:lnTo>
                  <a:pt x="26" y="5"/>
                </a:lnTo>
                <a:lnTo>
                  <a:pt x="26" y="3"/>
                </a:lnTo>
                <a:lnTo>
                  <a:pt x="29" y="3"/>
                </a:lnTo>
                <a:lnTo>
                  <a:pt x="29" y="0"/>
                </a:lnTo>
                <a:lnTo>
                  <a:pt x="29" y="3"/>
                </a:lnTo>
                <a:lnTo>
                  <a:pt x="32" y="3"/>
                </a:lnTo>
                <a:lnTo>
                  <a:pt x="32" y="5"/>
                </a:lnTo>
                <a:lnTo>
                  <a:pt x="34" y="5"/>
                </a:lnTo>
              </a:path>
            </a:pathLst>
          </a:custGeom>
          <a:noFill/>
          <a:ln w="4763">
            <a:solidFill>
              <a:srgbClr val="6E6E6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332" name="Rectangle 122"/>
          <p:cNvSpPr>
            <a:spLocks noChangeArrowheads="1"/>
          </p:cNvSpPr>
          <p:nvPr/>
        </p:nvSpPr>
        <p:spPr bwMode="auto">
          <a:xfrm>
            <a:off x="7608277" y="4732339"/>
            <a:ext cx="2931" cy="4763"/>
          </a:xfrm>
          <a:prstGeom prst="rect">
            <a:avLst/>
          </a:prstGeom>
          <a:noFill/>
          <a:ln w="4763">
            <a:solidFill>
              <a:srgbClr val="6E6E6E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333" name="Freeform 123"/>
          <p:cNvSpPr>
            <a:spLocks/>
          </p:cNvSpPr>
          <p:nvPr/>
        </p:nvSpPr>
        <p:spPr bwMode="auto">
          <a:xfrm>
            <a:off x="7611208" y="4727576"/>
            <a:ext cx="7327" cy="9525"/>
          </a:xfrm>
          <a:custGeom>
            <a:avLst/>
            <a:gdLst>
              <a:gd name="T0" fmla="*/ 3 w 5"/>
              <a:gd name="T1" fmla="*/ 3 h 6"/>
              <a:gd name="T2" fmla="*/ 5 w 5"/>
              <a:gd name="T3" fmla="*/ 3 h 6"/>
              <a:gd name="T4" fmla="*/ 3 w 5"/>
              <a:gd name="T5" fmla="*/ 6 h 6"/>
              <a:gd name="T6" fmla="*/ 3 w 5"/>
              <a:gd name="T7" fmla="*/ 3 h 6"/>
              <a:gd name="T8" fmla="*/ 0 w 5"/>
              <a:gd name="T9" fmla="*/ 3 h 6"/>
              <a:gd name="T10" fmla="*/ 0 w 5"/>
              <a:gd name="T11" fmla="*/ 0 h 6"/>
              <a:gd name="T12" fmla="*/ 3 w 5"/>
              <a:gd name="T13" fmla="*/ 0 h 6"/>
              <a:gd name="T14" fmla="*/ 3 w 5"/>
              <a:gd name="T15" fmla="*/ 3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5" h="6">
                <a:moveTo>
                  <a:pt x="3" y="3"/>
                </a:moveTo>
                <a:lnTo>
                  <a:pt x="5" y="3"/>
                </a:lnTo>
                <a:lnTo>
                  <a:pt x="3" y="6"/>
                </a:lnTo>
                <a:lnTo>
                  <a:pt x="3" y="3"/>
                </a:lnTo>
                <a:lnTo>
                  <a:pt x="0" y="3"/>
                </a:lnTo>
                <a:lnTo>
                  <a:pt x="0" y="0"/>
                </a:lnTo>
                <a:lnTo>
                  <a:pt x="3" y="0"/>
                </a:lnTo>
                <a:lnTo>
                  <a:pt x="3" y="3"/>
                </a:lnTo>
              </a:path>
            </a:pathLst>
          </a:custGeom>
          <a:noFill/>
          <a:ln w="4763">
            <a:solidFill>
              <a:srgbClr val="6E6E6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334" name="Freeform 124"/>
          <p:cNvSpPr>
            <a:spLocks/>
          </p:cNvSpPr>
          <p:nvPr/>
        </p:nvSpPr>
        <p:spPr bwMode="auto">
          <a:xfrm>
            <a:off x="7599485" y="4727576"/>
            <a:ext cx="8792" cy="4763"/>
          </a:xfrm>
          <a:custGeom>
            <a:avLst/>
            <a:gdLst>
              <a:gd name="T0" fmla="*/ 6 w 6"/>
              <a:gd name="T1" fmla="*/ 0 h 3"/>
              <a:gd name="T2" fmla="*/ 6 w 6"/>
              <a:gd name="T3" fmla="*/ 3 h 3"/>
              <a:gd name="T4" fmla="*/ 3 w 6"/>
              <a:gd name="T5" fmla="*/ 3 h 3"/>
              <a:gd name="T6" fmla="*/ 0 w 6"/>
              <a:gd name="T7" fmla="*/ 3 h 3"/>
              <a:gd name="T8" fmla="*/ 0 w 6"/>
              <a:gd name="T9" fmla="*/ 0 h 3"/>
              <a:gd name="T10" fmla="*/ 3 w 6"/>
              <a:gd name="T11" fmla="*/ 0 h 3"/>
              <a:gd name="T12" fmla="*/ 6 w 6"/>
              <a:gd name="T13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6" h="3">
                <a:moveTo>
                  <a:pt x="6" y="0"/>
                </a:moveTo>
                <a:lnTo>
                  <a:pt x="6" y="3"/>
                </a:lnTo>
                <a:lnTo>
                  <a:pt x="3" y="3"/>
                </a:lnTo>
                <a:lnTo>
                  <a:pt x="0" y="3"/>
                </a:lnTo>
                <a:lnTo>
                  <a:pt x="0" y="0"/>
                </a:lnTo>
                <a:lnTo>
                  <a:pt x="3" y="0"/>
                </a:lnTo>
                <a:lnTo>
                  <a:pt x="6" y="0"/>
                </a:lnTo>
              </a:path>
            </a:pathLst>
          </a:custGeom>
          <a:noFill/>
          <a:ln w="4763">
            <a:solidFill>
              <a:srgbClr val="6E6E6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335" name="Freeform 125"/>
          <p:cNvSpPr>
            <a:spLocks/>
          </p:cNvSpPr>
          <p:nvPr/>
        </p:nvSpPr>
        <p:spPr bwMode="auto">
          <a:xfrm>
            <a:off x="7608277" y="4716463"/>
            <a:ext cx="7327" cy="7938"/>
          </a:xfrm>
          <a:custGeom>
            <a:avLst/>
            <a:gdLst>
              <a:gd name="T0" fmla="*/ 5 w 5"/>
              <a:gd name="T1" fmla="*/ 2 h 5"/>
              <a:gd name="T2" fmla="*/ 5 w 5"/>
              <a:gd name="T3" fmla="*/ 5 h 5"/>
              <a:gd name="T4" fmla="*/ 5 w 5"/>
              <a:gd name="T5" fmla="*/ 2 h 5"/>
              <a:gd name="T6" fmla="*/ 2 w 5"/>
              <a:gd name="T7" fmla="*/ 2 h 5"/>
              <a:gd name="T8" fmla="*/ 2 w 5"/>
              <a:gd name="T9" fmla="*/ 5 h 5"/>
              <a:gd name="T10" fmla="*/ 0 w 5"/>
              <a:gd name="T11" fmla="*/ 5 h 5"/>
              <a:gd name="T12" fmla="*/ 0 w 5"/>
              <a:gd name="T13" fmla="*/ 2 h 5"/>
              <a:gd name="T14" fmla="*/ 2 w 5"/>
              <a:gd name="T15" fmla="*/ 2 h 5"/>
              <a:gd name="T16" fmla="*/ 2 w 5"/>
              <a:gd name="T17" fmla="*/ 0 h 5"/>
              <a:gd name="T18" fmla="*/ 5 w 5"/>
              <a:gd name="T19" fmla="*/ 0 h 5"/>
              <a:gd name="T20" fmla="*/ 5 w 5"/>
              <a:gd name="T21" fmla="*/ 2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5" h="5">
                <a:moveTo>
                  <a:pt x="5" y="2"/>
                </a:moveTo>
                <a:lnTo>
                  <a:pt x="5" y="5"/>
                </a:lnTo>
                <a:lnTo>
                  <a:pt x="5" y="2"/>
                </a:lnTo>
                <a:lnTo>
                  <a:pt x="2" y="2"/>
                </a:lnTo>
                <a:lnTo>
                  <a:pt x="2" y="5"/>
                </a:lnTo>
                <a:lnTo>
                  <a:pt x="0" y="5"/>
                </a:lnTo>
                <a:lnTo>
                  <a:pt x="0" y="2"/>
                </a:lnTo>
                <a:lnTo>
                  <a:pt x="2" y="2"/>
                </a:lnTo>
                <a:lnTo>
                  <a:pt x="2" y="0"/>
                </a:lnTo>
                <a:lnTo>
                  <a:pt x="5" y="0"/>
                </a:lnTo>
                <a:lnTo>
                  <a:pt x="5" y="2"/>
                </a:lnTo>
              </a:path>
            </a:pathLst>
          </a:custGeom>
          <a:noFill/>
          <a:ln w="4763">
            <a:solidFill>
              <a:srgbClr val="6E6E6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336" name="Freeform 126"/>
          <p:cNvSpPr>
            <a:spLocks/>
          </p:cNvSpPr>
          <p:nvPr/>
        </p:nvSpPr>
        <p:spPr bwMode="auto">
          <a:xfrm>
            <a:off x="7618535" y="4716464"/>
            <a:ext cx="4397" cy="3175"/>
          </a:xfrm>
          <a:custGeom>
            <a:avLst/>
            <a:gdLst>
              <a:gd name="T0" fmla="*/ 3 w 3"/>
              <a:gd name="T1" fmla="*/ 0 h 2"/>
              <a:gd name="T2" fmla="*/ 3 w 3"/>
              <a:gd name="T3" fmla="*/ 2 h 2"/>
              <a:gd name="T4" fmla="*/ 3 w 3"/>
              <a:gd name="T5" fmla="*/ 0 h 2"/>
              <a:gd name="T6" fmla="*/ 0 w 3"/>
              <a:gd name="T7" fmla="*/ 0 h 2"/>
              <a:gd name="T8" fmla="*/ 3 w 3"/>
              <a:gd name="T9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" h="2">
                <a:moveTo>
                  <a:pt x="3" y="0"/>
                </a:moveTo>
                <a:lnTo>
                  <a:pt x="3" y="2"/>
                </a:lnTo>
                <a:lnTo>
                  <a:pt x="3" y="0"/>
                </a:lnTo>
                <a:lnTo>
                  <a:pt x="0" y="0"/>
                </a:lnTo>
                <a:lnTo>
                  <a:pt x="3" y="0"/>
                </a:lnTo>
              </a:path>
            </a:pathLst>
          </a:custGeom>
          <a:noFill/>
          <a:ln w="4763">
            <a:solidFill>
              <a:srgbClr val="6E6E6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337" name="Freeform 127"/>
          <p:cNvSpPr>
            <a:spLocks/>
          </p:cNvSpPr>
          <p:nvPr/>
        </p:nvSpPr>
        <p:spPr bwMode="auto">
          <a:xfrm>
            <a:off x="7523285" y="4694238"/>
            <a:ext cx="11723" cy="12700"/>
          </a:xfrm>
          <a:custGeom>
            <a:avLst/>
            <a:gdLst>
              <a:gd name="T0" fmla="*/ 5 w 8"/>
              <a:gd name="T1" fmla="*/ 0 h 8"/>
              <a:gd name="T2" fmla="*/ 5 w 8"/>
              <a:gd name="T3" fmla="*/ 3 h 8"/>
              <a:gd name="T4" fmla="*/ 8 w 8"/>
              <a:gd name="T5" fmla="*/ 3 h 8"/>
              <a:gd name="T6" fmla="*/ 5 w 8"/>
              <a:gd name="T7" fmla="*/ 3 h 8"/>
              <a:gd name="T8" fmla="*/ 5 w 8"/>
              <a:gd name="T9" fmla="*/ 6 h 8"/>
              <a:gd name="T10" fmla="*/ 5 w 8"/>
              <a:gd name="T11" fmla="*/ 8 h 8"/>
              <a:gd name="T12" fmla="*/ 3 w 8"/>
              <a:gd name="T13" fmla="*/ 8 h 8"/>
              <a:gd name="T14" fmla="*/ 3 w 8"/>
              <a:gd name="T15" fmla="*/ 6 h 8"/>
              <a:gd name="T16" fmla="*/ 0 w 8"/>
              <a:gd name="T17" fmla="*/ 6 h 8"/>
              <a:gd name="T18" fmla="*/ 0 w 8"/>
              <a:gd name="T19" fmla="*/ 3 h 8"/>
              <a:gd name="T20" fmla="*/ 3 w 8"/>
              <a:gd name="T21" fmla="*/ 3 h 8"/>
              <a:gd name="T22" fmla="*/ 3 w 8"/>
              <a:gd name="T23" fmla="*/ 0 h 8"/>
              <a:gd name="T24" fmla="*/ 5 w 8"/>
              <a:gd name="T25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8" h="8">
                <a:moveTo>
                  <a:pt x="5" y="0"/>
                </a:moveTo>
                <a:lnTo>
                  <a:pt x="5" y="3"/>
                </a:lnTo>
                <a:lnTo>
                  <a:pt x="8" y="3"/>
                </a:lnTo>
                <a:lnTo>
                  <a:pt x="5" y="3"/>
                </a:lnTo>
                <a:lnTo>
                  <a:pt x="5" y="6"/>
                </a:lnTo>
                <a:lnTo>
                  <a:pt x="5" y="8"/>
                </a:lnTo>
                <a:lnTo>
                  <a:pt x="3" y="8"/>
                </a:lnTo>
                <a:lnTo>
                  <a:pt x="3" y="6"/>
                </a:lnTo>
                <a:lnTo>
                  <a:pt x="0" y="6"/>
                </a:lnTo>
                <a:lnTo>
                  <a:pt x="0" y="3"/>
                </a:lnTo>
                <a:lnTo>
                  <a:pt x="3" y="3"/>
                </a:lnTo>
                <a:lnTo>
                  <a:pt x="3" y="0"/>
                </a:lnTo>
                <a:lnTo>
                  <a:pt x="5" y="0"/>
                </a:lnTo>
              </a:path>
            </a:pathLst>
          </a:custGeom>
          <a:noFill/>
          <a:ln w="4763">
            <a:solidFill>
              <a:srgbClr val="6E6E6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338" name="Rectangle 128"/>
          <p:cNvSpPr>
            <a:spLocks noChangeArrowheads="1"/>
          </p:cNvSpPr>
          <p:nvPr/>
        </p:nvSpPr>
        <p:spPr bwMode="auto">
          <a:xfrm>
            <a:off x="7806105" y="4673601"/>
            <a:ext cx="4397" cy="4763"/>
          </a:xfrm>
          <a:prstGeom prst="rect">
            <a:avLst/>
          </a:prstGeom>
          <a:noFill/>
          <a:ln w="4763">
            <a:solidFill>
              <a:srgbClr val="6E6E6E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339" name="Freeform 129"/>
          <p:cNvSpPr>
            <a:spLocks/>
          </p:cNvSpPr>
          <p:nvPr/>
        </p:nvSpPr>
        <p:spPr bwMode="auto">
          <a:xfrm>
            <a:off x="6708531" y="4665663"/>
            <a:ext cx="11723" cy="7938"/>
          </a:xfrm>
          <a:custGeom>
            <a:avLst/>
            <a:gdLst>
              <a:gd name="T0" fmla="*/ 3 w 8"/>
              <a:gd name="T1" fmla="*/ 0 h 5"/>
              <a:gd name="T2" fmla="*/ 5 w 8"/>
              <a:gd name="T3" fmla="*/ 0 h 5"/>
              <a:gd name="T4" fmla="*/ 8 w 8"/>
              <a:gd name="T5" fmla="*/ 0 h 5"/>
              <a:gd name="T6" fmla="*/ 8 w 8"/>
              <a:gd name="T7" fmla="*/ 3 h 5"/>
              <a:gd name="T8" fmla="*/ 5 w 8"/>
              <a:gd name="T9" fmla="*/ 3 h 5"/>
              <a:gd name="T10" fmla="*/ 8 w 8"/>
              <a:gd name="T11" fmla="*/ 3 h 5"/>
              <a:gd name="T12" fmla="*/ 8 w 8"/>
              <a:gd name="T13" fmla="*/ 5 h 5"/>
              <a:gd name="T14" fmla="*/ 5 w 8"/>
              <a:gd name="T15" fmla="*/ 5 h 5"/>
              <a:gd name="T16" fmla="*/ 3 w 8"/>
              <a:gd name="T17" fmla="*/ 5 h 5"/>
              <a:gd name="T18" fmla="*/ 0 w 8"/>
              <a:gd name="T19" fmla="*/ 5 h 5"/>
              <a:gd name="T20" fmla="*/ 0 w 8"/>
              <a:gd name="T21" fmla="*/ 3 h 5"/>
              <a:gd name="T22" fmla="*/ 3 w 8"/>
              <a:gd name="T23" fmla="*/ 3 h 5"/>
              <a:gd name="T24" fmla="*/ 3 w 8"/>
              <a:gd name="T25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8" h="5">
                <a:moveTo>
                  <a:pt x="3" y="0"/>
                </a:moveTo>
                <a:lnTo>
                  <a:pt x="5" y="0"/>
                </a:lnTo>
                <a:lnTo>
                  <a:pt x="8" y="0"/>
                </a:lnTo>
                <a:lnTo>
                  <a:pt x="8" y="3"/>
                </a:lnTo>
                <a:lnTo>
                  <a:pt x="5" y="3"/>
                </a:lnTo>
                <a:lnTo>
                  <a:pt x="8" y="3"/>
                </a:lnTo>
                <a:lnTo>
                  <a:pt x="8" y="5"/>
                </a:lnTo>
                <a:lnTo>
                  <a:pt x="5" y="5"/>
                </a:lnTo>
                <a:lnTo>
                  <a:pt x="3" y="5"/>
                </a:lnTo>
                <a:lnTo>
                  <a:pt x="0" y="5"/>
                </a:lnTo>
                <a:lnTo>
                  <a:pt x="0" y="3"/>
                </a:lnTo>
                <a:lnTo>
                  <a:pt x="3" y="3"/>
                </a:lnTo>
                <a:lnTo>
                  <a:pt x="3" y="0"/>
                </a:lnTo>
              </a:path>
            </a:pathLst>
          </a:custGeom>
          <a:noFill/>
          <a:ln w="4763">
            <a:solidFill>
              <a:srgbClr val="6E6E6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340" name="Freeform 130"/>
          <p:cNvSpPr>
            <a:spLocks/>
          </p:cNvSpPr>
          <p:nvPr/>
        </p:nvSpPr>
        <p:spPr bwMode="auto">
          <a:xfrm>
            <a:off x="7825154" y="4652963"/>
            <a:ext cx="19050" cy="20638"/>
          </a:xfrm>
          <a:custGeom>
            <a:avLst/>
            <a:gdLst>
              <a:gd name="T0" fmla="*/ 8 w 13"/>
              <a:gd name="T1" fmla="*/ 6 h 13"/>
              <a:gd name="T2" fmla="*/ 11 w 13"/>
              <a:gd name="T3" fmla="*/ 6 h 13"/>
              <a:gd name="T4" fmla="*/ 11 w 13"/>
              <a:gd name="T5" fmla="*/ 8 h 13"/>
              <a:gd name="T6" fmla="*/ 13 w 13"/>
              <a:gd name="T7" fmla="*/ 8 h 13"/>
              <a:gd name="T8" fmla="*/ 13 w 13"/>
              <a:gd name="T9" fmla="*/ 11 h 13"/>
              <a:gd name="T10" fmla="*/ 13 w 13"/>
              <a:gd name="T11" fmla="*/ 13 h 13"/>
              <a:gd name="T12" fmla="*/ 11 w 13"/>
              <a:gd name="T13" fmla="*/ 13 h 13"/>
              <a:gd name="T14" fmla="*/ 8 w 13"/>
              <a:gd name="T15" fmla="*/ 13 h 13"/>
              <a:gd name="T16" fmla="*/ 6 w 13"/>
              <a:gd name="T17" fmla="*/ 13 h 13"/>
              <a:gd name="T18" fmla="*/ 6 w 13"/>
              <a:gd name="T19" fmla="*/ 11 h 13"/>
              <a:gd name="T20" fmla="*/ 6 w 13"/>
              <a:gd name="T21" fmla="*/ 8 h 13"/>
              <a:gd name="T22" fmla="*/ 3 w 13"/>
              <a:gd name="T23" fmla="*/ 8 h 13"/>
              <a:gd name="T24" fmla="*/ 3 w 13"/>
              <a:gd name="T25" fmla="*/ 6 h 13"/>
              <a:gd name="T26" fmla="*/ 0 w 13"/>
              <a:gd name="T27" fmla="*/ 6 h 13"/>
              <a:gd name="T28" fmla="*/ 0 w 13"/>
              <a:gd name="T29" fmla="*/ 3 h 13"/>
              <a:gd name="T30" fmla="*/ 0 w 13"/>
              <a:gd name="T31" fmla="*/ 0 h 13"/>
              <a:gd name="T32" fmla="*/ 3 w 13"/>
              <a:gd name="T33" fmla="*/ 0 h 13"/>
              <a:gd name="T34" fmla="*/ 6 w 13"/>
              <a:gd name="T35" fmla="*/ 0 h 13"/>
              <a:gd name="T36" fmla="*/ 6 w 13"/>
              <a:gd name="T37" fmla="*/ 3 h 13"/>
              <a:gd name="T38" fmla="*/ 8 w 13"/>
              <a:gd name="T39" fmla="*/ 3 h 13"/>
              <a:gd name="T40" fmla="*/ 8 w 13"/>
              <a:gd name="T41" fmla="*/ 6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3" h="13">
                <a:moveTo>
                  <a:pt x="8" y="6"/>
                </a:moveTo>
                <a:lnTo>
                  <a:pt x="11" y="6"/>
                </a:lnTo>
                <a:lnTo>
                  <a:pt x="11" y="8"/>
                </a:lnTo>
                <a:lnTo>
                  <a:pt x="13" y="8"/>
                </a:lnTo>
                <a:lnTo>
                  <a:pt x="13" y="11"/>
                </a:lnTo>
                <a:lnTo>
                  <a:pt x="13" y="13"/>
                </a:lnTo>
                <a:lnTo>
                  <a:pt x="11" y="13"/>
                </a:lnTo>
                <a:lnTo>
                  <a:pt x="8" y="13"/>
                </a:lnTo>
                <a:lnTo>
                  <a:pt x="6" y="13"/>
                </a:lnTo>
                <a:lnTo>
                  <a:pt x="6" y="11"/>
                </a:lnTo>
                <a:lnTo>
                  <a:pt x="6" y="8"/>
                </a:lnTo>
                <a:lnTo>
                  <a:pt x="3" y="8"/>
                </a:lnTo>
                <a:lnTo>
                  <a:pt x="3" y="6"/>
                </a:lnTo>
                <a:lnTo>
                  <a:pt x="0" y="6"/>
                </a:lnTo>
                <a:lnTo>
                  <a:pt x="0" y="3"/>
                </a:lnTo>
                <a:lnTo>
                  <a:pt x="0" y="0"/>
                </a:lnTo>
                <a:lnTo>
                  <a:pt x="3" y="0"/>
                </a:lnTo>
                <a:lnTo>
                  <a:pt x="6" y="0"/>
                </a:lnTo>
                <a:lnTo>
                  <a:pt x="6" y="3"/>
                </a:lnTo>
                <a:lnTo>
                  <a:pt x="8" y="3"/>
                </a:lnTo>
                <a:lnTo>
                  <a:pt x="8" y="6"/>
                </a:lnTo>
              </a:path>
            </a:pathLst>
          </a:custGeom>
          <a:noFill/>
          <a:ln w="4763">
            <a:solidFill>
              <a:srgbClr val="6E6E6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341" name="Freeform 131"/>
          <p:cNvSpPr>
            <a:spLocks/>
          </p:cNvSpPr>
          <p:nvPr/>
        </p:nvSpPr>
        <p:spPr bwMode="auto">
          <a:xfrm>
            <a:off x="7833947" y="4652964"/>
            <a:ext cx="2931" cy="4763"/>
          </a:xfrm>
          <a:custGeom>
            <a:avLst/>
            <a:gdLst>
              <a:gd name="T0" fmla="*/ 0 w 2"/>
              <a:gd name="T1" fmla="*/ 0 h 3"/>
              <a:gd name="T2" fmla="*/ 2 w 2"/>
              <a:gd name="T3" fmla="*/ 0 h 3"/>
              <a:gd name="T4" fmla="*/ 2 w 2"/>
              <a:gd name="T5" fmla="*/ 3 h 3"/>
              <a:gd name="T6" fmla="*/ 2 w 2"/>
              <a:gd name="T7" fmla="*/ 0 h 3"/>
              <a:gd name="T8" fmla="*/ 0 w 2"/>
              <a:gd name="T9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" h="3">
                <a:moveTo>
                  <a:pt x="0" y="0"/>
                </a:moveTo>
                <a:lnTo>
                  <a:pt x="2" y="0"/>
                </a:lnTo>
                <a:lnTo>
                  <a:pt x="2" y="3"/>
                </a:lnTo>
                <a:lnTo>
                  <a:pt x="2" y="0"/>
                </a:lnTo>
                <a:lnTo>
                  <a:pt x="0" y="0"/>
                </a:lnTo>
              </a:path>
            </a:pathLst>
          </a:custGeom>
          <a:noFill/>
          <a:ln w="4763">
            <a:solidFill>
              <a:srgbClr val="6E6E6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342" name="Freeform 132"/>
          <p:cNvSpPr>
            <a:spLocks/>
          </p:cNvSpPr>
          <p:nvPr/>
        </p:nvSpPr>
        <p:spPr bwMode="auto">
          <a:xfrm>
            <a:off x="7791451" y="4637088"/>
            <a:ext cx="11723" cy="12700"/>
          </a:xfrm>
          <a:custGeom>
            <a:avLst/>
            <a:gdLst>
              <a:gd name="T0" fmla="*/ 5 w 8"/>
              <a:gd name="T1" fmla="*/ 0 h 8"/>
              <a:gd name="T2" fmla="*/ 8 w 8"/>
              <a:gd name="T3" fmla="*/ 0 h 8"/>
              <a:gd name="T4" fmla="*/ 8 w 8"/>
              <a:gd name="T5" fmla="*/ 3 h 8"/>
              <a:gd name="T6" fmla="*/ 8 w 8"/>
              <a:gd name="T7" fmla="*/ 5 h 8"/>
              <a:gd name="T8" fmla="*/ 8 w 8"/>
              <a:gd name="T9" fmla="*/ 8 h 8"/>
              <a:gd name="T10" fmla="*/ 5 w 8"/>
              <a:gd name="T11" fmla="*/ 8 h 8"/>
              <a:gd name="T12" fmla="*/ 3 w 8"/>
              <a:gd name="T13" fmla="*/ 8 h 8"/>
              <a:gd name="T14" fmla="*/ 3 w 8"/>
              <a:gd name="T15" fmla="*/ 5 h 8"/>
              <a:gd name="T16" fmla="*/ 0 w 8"/>
              <a:gd name="T17" fmla="*/ 5 h 8"/>
              <a:gd name="T18" fmla="*/ 3 w 8"/>
              <a:gd name="T19" fmla="*/ 5 h 8"/>
              <a:gd name="T20" fmla="*/ 3 w 8"/>
              <a:gd name="T21" fmla="*/ 3 h 8"/>
              <a:gd name="T22" fmla="*/ 3 w 8"/>
              <a:gd name="T23" fmla="*/ 0 h 8"/>
              <a:gd name="T24" fmla="*/ 5 w 8"/>
              <a:gd name="T25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8" h="8">
                <a:moveTo>
                  <a:pt x="5" y="0"/>
                </a:moveTo>
                <a:lnTo>
                  <a:pt x="8" y="0"/>
                </a:lnTo>
                <a:lnTo>
                  <a:pt x="8" y="3"/>
                </a:lnTo>
                <a:lnTo>
                  <a:pt x="8" y="5"/>
                </a:lnTo>
                <a:lnTo>
                  <a:pt x="8" y="8"/>
                </a:lnTo>
                <a:lnTo>
                  <a:pt x="5" y="8"/>
                </a:lnTo>
                <a:lnTo>
                  <a:pt x="3" y="8"/>
                </a:lnTo>
                <a:lnTo>
                  <a:pt x="3" y="5"/>
                </a:lnTo>
                <a:lnTo>
                  <a:pt x="0" y="5"/>
                </a:lnTo>
                <a:lnTo>
                  <a:pt x="3" y="5"/>
                </a:lnTo>
                <a:lnTo>
                  <a:pt x="3" y="3"/>
                </a:lnTo>
                <a:lnTo>
                  <a:pt x="3" y="0"/>
                </a:lnTo>
                <a:lnTo>
                  <a:pt x="5" y="0"/>
                </a:lnTo>
              </a:path>
            </a:pathLst>
          </a:custGeom>
          <a:noFill/>
          <a:ln w="4763">
            <a:solidFill>
              <a:srgbClr val="6E6E6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343" name="Freeform 133"/>
          <p:cNvSpPr>
            <a:spLocks/>
          </p:cNvSpPr>
          <p:nvPr/>
        </p:nvSpPr>
        <p:spPr bwMode="auto">
          <a:xfrm>
            <a:off x="7535008" y="4583113"/>
            <a:ext cx="68874" cy="120650"/>
          </a:xfrm>
          <a:custGeom>
            <a:avLst/>
            <a:gdLst>
              <a:gd name="T0" fmla="*/ 39 w 47"/>
              <a:gd name="T1" fmla="*/ 3 h 76"/>
              <a:gd name="T2" fmla="*/ 44 w 47"/>
              <a:gd name="T3" fmla="*/ 5 h 76"/>
              <a:gd name="T4" fmla="*/ 47 w 47"/>
              <a:gd name="T5" fmla="*/ 10 h 76"/>
              <a:gd name="T6" fmla="*/ 44 w 47"/>
              <a:gd name="T7" fmla="*/ 16 h 76"/>
              <a:gd name="T8" fmla="*/ 39 w 47"/>
              <a:gd name="T9" fmla="*/ 18 h 76"/>
              <a:gd name="T10" fmla="*/ 34 w 47"/>
              <a:gd name="T11" fmla="*/ 16 h 76"/>
              <a:gd name="T12" fmla="*/ 34 w 47"/>
              <a:gd name="T13" fmla="*/ 18 h 76"/>
              <a:gd name="T14" fmla="*/ 39 w 47"/>
              <a:gd name="T15" fmla="*/ 21 h 76"/>
              <a:gd name="T16" fmla="*/ 39 w 47"/>
              <a:gd name="T17" fmla="*/ 23 h 76"/>
              <a:gd name="T18" fmla="*/ 42 w 47"/>
              <a:gd name="T19" fmla="*/ 29 h 76"/>
              <a:gd name="T20" fmla="*/ 39 w 47"/>
              <a:gd name="T21" fmla="*/ 29 h 76"/>
              <a:gd name="T22" fmla="*/ 39 w 47"/>
              <a:gd name="T23" fmla="*/ 31 h 76"/>
              <a:gd name="T24" fmla="*/ 34 w 47"/>
              <a:gd name="T25" fmla="*/ 34 h 76"/>
              <a:gd name="T26" fmla="*/ 31 w 47"/>
              <a:gd name="T27" fmla="*/ 34 h 76"/>
              <a:gd name="T28" fmla="*/ 29 w 47"/>
              <a:gd name="T29" fmla="*/ 39 h 76"/>
              <a:gd name="T30" fmla="*/ 29 w 47"/>
              <a:gd name="T31" fmla="*/ 42 h 76"/>
              <a:gd name="T32" fmla="*/ 31 w 47"/>
              <a:gd name="T33" fmla="*/ 42 h 76"/>
              <a:gd name="T34" fmla="*/ 26 w 47"/>
              <a:gd name="T35" fmla="*/ 44 h 76"/>
              <a:gd name="T36" fmla="*/ 29 w 47"/>
              <a:gd name="T37" fmla="*/ 44 h 76"/>
              <a:gd name="T38" fmla="*/ 24 w 47"/>
              <a:gd name="T39" fmla="*/ 47 h 76"/>
              <a:gd name="T40" fmla="*/ 26 w 47"/>
              <a:gd name="T41" fmla="*/ 52 h 76"/>
              <a:gd name="T42" fmla="*/ 29 w 47"/>
              <a:gd name="T43" fmla="*/ 57 h 76"/>
              <a:gd name="T44" fmla="*/ 26 w 47"/>
              <a:gd name="T45" fmla="*/ 63 h 76"/>
              <a:gd name="T46" fmla="*/ 24 w 47"/>
              <a:gd name="T47" fmla="*/ 68 h 76"/>
              <a:gd name="T48" fmla="*/ 18 w 47"/>
              <a:gd name="T49" fmla="*/ 70 h 76"/>
              <a:gd name="T50" fmla="*/ 16 w 47"/>
              <a:gd name="T51" fmla="*/ 70 h 76"/>
              <a:gd name="T52" fmla="*/ 13 w 47"/>
              <a:gd name="T53" fmla="*/ 76 h 76"/>
              <a:gd name="T54" fmla="*/ 11 w 47"/>
              <a:gd name="T55" fmla="*/ 76 h 76"/>
              <a:gd name="T56" fmla="*/ 5 w 47"/>
              <a:gd name="T57" fmla="*/ 73 h 76"/>
              <a:gd name="T58" fmla="*/ 3 w 47"/>
              <a:gd name="T59" fmla="*/ 68 h 76"/>
              <a:gd name="T60" fmla="*/ 0 w 47"/>
              <a:gd name="T61" fmla="*/ 63 h 76"/>
              <a:gd name="T62" fmla="*/ 3 w 47"/>
              <a:gd name="T63" fmla="*/ 63 h 76"/>
              <a:gd name="T64" fmla="*/ 3 w 47"/>
              <a:gd name="T65" fmla="*/ 60 h 76"/>
              <a:gd name="T66" fmla="*/ 5 w 47"/>
              <a:gd name="T67" fmla="*/ 55 h 76"/>
              <a:gd name="T68" fmla="*/ 3 w 47"/>
              <a:gd name="T69" fmla="*/ 50 h 76"/>
              <a:gd name="T70" fmla="*/ 5 w 47"/>
              <a:gd name="T71" fmla="*/ 44 h 76"/>
              <a:gd name="T72" fmla="*/ 5 w 47"/>
              <a:gd name="T73" fmla="*/ 42 h 76"/>
              <a:gd name="T74" fmla="*/ 5 w 47"/>
              <a:gd name="T75" fmla="*/ 34 h 76"/>
              <a:gd name="T76" fmla="*/ 5 w 47"/>
              <a:gd name="T77" fmla="*/ 31 h 76"/>
              <a:gd name="T78" fmla="*/ 11 w 47"/>
              <a:gd name="T79" fmla="*/ 29 h 76"/>
              <a:gd name="T80" fmla="*/ 13 w 47"/>
              <a:gd name="T81" fmla="*/ 23 h 76"/>
              <a:gd name="T82" fmla="*/ 18 w 47"/>
              <a:gd name="T83" fmla="*/ 21 h 76"/>
              <a:gd name="T84" fmla="*/ 24 w 47"/>
              <a:gd name="T85" fmla="*/ 18 h 76"/>
              <a:gd name="T86" fmla="*/ 29 w 47"/>
              <a:gd name="T87" fmla="*/ 16 h 76"/>
              <a:gd name="T88" fmla="*/ 26 w 47"/>
              <a:gd name="T89" fmla="*/ 10 h 76"/>
              <a:gd name="T90" fmla="*/ 26 w 47"/>
              <a:gd name="T91" fmla="*/ 3 h 76"/>
              <a:gd name="T92" fmla="*/ 29 w 47"/>
              <a:gd name="T93" fmla="*/ 3 h 76"/>
              <a:gd name="T94" fmla="*/ 34 w 47"/>
              <a:gd name="T95" fmla="*/ 0 h 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47" h="76">
                <a:moveTo>
                  <a:pt x="37" y="0"/>
                </a:moveTo>
                <a:lnTo>
                  <a:pt x="39" y="0"/>
                </a:lnTo>
                <a:lnTo>
                  <a:pt x="39" y="3"/>
                </a:lnTo>
                <a:lnTo>
                  <a:pt x="42" y="3"/>
                </a:lnTo>
                <a:lnTo>
                  <a:pt x="42" y="5"/>
                </a:lnTo>
                <a:lnTo>
                  <a:pt x="44" y="5"/>
                </a:lnTo>
                <a:lnTo>
                  <a:pt x="44" y="8"/>
                </a:lnTo>
                <a:lnTo>
                  <a:pt x="47" y="8"/>
                </a:lnTo>
                <a:lnTo>
                  <a:pt x="47" y="10"/>
                </a:lnTo>
                <a:lnTo>
                  <a:pt x="47" y="13"/>
                </a:lnTo>
                <a:lnTo>
                  <a:pt x="44" y="13"/>
                </a:lnTo>
                <a:lnTo>
                  <a:pt x="44" y="16"/>
                </a:lnTo>
                <a:lnTo>
                  <a:pt x="42" y="16"/>
                </a:lnTo>
                <a:lnTo>
                  <a:pt x="42" y="18"/>
                </a:lnTo>
                <a:lnTo>
                  <a:pt x="39" y="18"/>
                </a:lnTo>
                <a:lnTo>
                  <a:pt x="37" y="18"/>
                </a:lnTo>
                <a:lnTo>
                  <a:pt x="34" y="18"/>
                </a:lnTo>
                <a:lnTo>
                  <a:pt x="34" y="16"/>
                </a:lnTo>
                <a:lnTo>
                  <a:pt x="31" y="16"/>
                </a:lnTo>
                <a:lnTo>
                  <a:pt x="31" y="18"/>
                </a:lnTo>
                <a:lnTo>
                  <a:pt x="34" y="18"/>
                </a:lnTo>
                <a:lnTo>
                  <a:pt x="34" y="21"/>
                </a:lnTo>
                <a:lnTo>
                  <a:pt x="37" y="21"/>
                </a:lnTo>
                <a:lnTo>
                  <a:pt x="39" y="21"/>
                </a:lnTo>
                <a:lnTo>
                  <a:pt x="39" y="23"/>
                </a:lnTo>
                <a:lnTo>
                  <a:pt x="37" y="23"/>
                </a:lnTo>
                <a:lnTo>
                  <a:pt x="39" y="23"/>
                </a:lnTo>
                <a:lnTo>
                  <a:pt x="39" y="26"/>
                </a:lnTo>
                <a:lnTo>
                  <a:pt x="42" y="26"/>
                </a:lnTo>
                <a:lnTo>
                  <a:pt x="42" y="29"/>
                </a:lnTo>
                <a:lnTo>
                  <a:pt x="39" y="29"/>
                </a:lnTo>
                <a:lnTo>
                  <a:pt x="39" y="26"/>
                </a:lnTo>
                <a:lnTo>
                  <a:pt x="39" y="29"/>
                </a:lnTo>
                <a:lnTo>
                  <a:pt x="37" y="29"/>
                </a:lnTo>
                <a:lnTo>
                  <a:pt x="37" y="31"/>
                </a:lnTo>
                <a:lnTo>
                  <a:pt x="39" y="31"/>
                </a:lnTo>
                <a:lnTo>
                  <a:pt x="39" y="34"/>
                </a:lnTo>
                <a:lnTo>
                  <a:pt x="37" y="34"/>
                </a:lnTo>
                <a:lnTo>
                  <a:pt x="34" y="34"/>
                </a:lnTo>
                <a:lnTo>
                  <a:pt x="31" y="34"/>
                </a:lnTo>
                <a:lnTo>
                  <a:pt x="34" y="34"/>
                </a:lnTo>
                <a:lnTo>
                  <a:pt x="31" y="34"/>
                </a:lnTo>
                <a:lnTo>
                  <a:pt x="31" y="37"/>
                </a:lnTo>
                <a:lnTo>
                  <a:pt x="29" y="37"/>
                </a:lnTo>
                <a:lnTo>
                  <a:pt x="29" y="39"/>
                </a:lnTo>
                <a:lnTo>
                  <a:pt x="31" y="39"/>
                </a:lnTo>
                <a:lnTo>
                  <a:pt x="29" y="39"/>
                </a:lnTo>
                <a:lnTo>
                  <a:pt x="29" y="42"/>
                </a:lnTo>
                <a:lnTo>
                  <a:pt x="31" y="42"/>
                </a:lnTo>
                <a:lnTo>
                  <a:pt x="29" y="42"/>
                </a:lnTo>
                <a:lnTo>
                  <a:pt x="31" y="42"/>
                </a:lnTo>
                <a:lnTo>
                  <a:pt x="29" y="42"/>
                </a:lnTo>
                <a:lnTo>
                  <a:pt x="26" y="42"/>
                </a:lnTo>
                <a:lnTo>
                  <a:pt x="26" y="44"/>
                </a:lnTo>
                <a:lnTo>
                  <a:pt x="29" y="44"/>
                </a:lnTo>
                <a:lnTo>
                  <a:pt x="31" y="44"/>
                </a:lnTo>
                <a:lnTo>
                  <a:pt x="29" y="44"/>
                </a:lnTo>
                <a:lnTo>
                  <a:pt x="29" y="47"/>
                </a:lnTo>
                <a:lnTo>
                  <a:pt x="26" y="47"/>
                </a:lnTo>
                <a:lnTo>
                  <a:pt x="24" y="47"/>
                </a:lnTo>
                <a:lnTo>
                  <a:pt x="24" y="50"/>
                </a:lnTo>
                <a:lnTo>
                  <a:pt x="24" y="52"/>
                </a:lnTo>
                <a:lnTo>
                  <a:pt x="26" y="52"/>
                </a:lnTo>
                <a:lnTo>
                  <a:pt x="29" y="52"/>
                </a:lnTo>
                <a:lnTo>
                  <a:pt x="29" y="55"/>
                </a:lnTo>
                <a:lnTo>
                  <a:pt x="29" y="57"/>
                </a:lnTo>
                <a:lnTo>
                  <a:pt x="29" y="60"/>
                </a:lnTo>
                <a:lnTo>
                  <a:pt x="29" y="63"/>
                </a:lnTo>
                <a:lnTo>
                  <a:pt x="26" y="63"/>
                </a:lnTo>
                <a:lnTo>
                  <a:pt x="26" y="65"/>
                </a:lnTo>
                <a:lnTo>
                  <a:pt x="26" y="68"/>
                </a:lnTo>
                <a:lnTo>
                  <a:pt x="24" y="68"/>
                </a:lnTo>
                <a:lnTo>
                  <a:pt x="24" y="70"/>
                </a:lnTo>
                <a:lnTo>
                  <a:pt x="21" y="70"/>
                </a:lnTo>
                <a:lnTo>
                  <a:pt x="18" y="70"/>
                </a:lnTo>
                <a:lnTo>
                  <a:pt x="16" y="70"/>
                </a:lnTo>
                <a:lnTo>
                  <a:pt x="16" y="68"/>
                </a:lnTo>
                <a:lnTo>
                  <a:pt x="16" y="70"/>
                </a:lnTo>
                <a:lnTo>
                  <a:pt x="16" y="73"/>
                </a:lnTo>
                <a:lnTo>
                  <a:pt x="13" y="73"/>
                </a:lnTo>
                <a:lnTo>
                  <a:pt x="13" y="76"/>
                </a:lnTo>
                <a:lnTo>
                  <a:pt x="13" y="73"/>
                </a:lnTo>
                <a:lnTo>
                  <a:pt x="11" y="73"/>
                </a:lnTo>
                <a:lnTo>
                  <a:pt x="11" y="76"/>
                </a:lnTo>
                <a:lnTo>
                  <a:pt x="11" y="73"/>
                </a:lnTo>
                <a:lnTo>
                  <a:pt x="8" y="73"/>
                </a:lnTo>
                <a:lnTo>
                  <a:pt x="5" y="73"/>
                </a:lnTo>
                <a:lnTo>
                  <a:pt x="3" y="73"/>
                </a:lnTo>
                <a:lnTo>
                  <a:pt x="3" y="70"/>
                </a:lnTo>
                <a:lnTo>
                  <a:pt x="3" y="68"/>
                </a:lnTo>
                <a:lnTo>
                  <a:pt x="3" y="65"/>
                </a:lnTo>
                <a:lnTo>
                  <a:pt x="0" y="65"/>
                </a:lnTo>
                <a:lnTo>
                  <a:pt x="0" y="63"/>
                </a:lnTo>
                <a:lnTo>
                  <a:pt x="3" y="63"/>
                </a:lnTo>
                <a:lnTo>
                  <a:pt x="3" y="65"/>
                </a:lnTo>
                <a:lnTo>
                  <a:pt x="3" y="63"/>
                </a:lnTo>
                <a:lnTo>
                  <a:pt x="3" y="60"/>
                </a:lnTo>
                <a:lnTo>
                  <a:pt x="5" y="60"/>
                </a:lnTo>
                <a:lnTo>
                  <a:pt x="3" y="60"/>
                </a:lnTo>
                <a:lnTo>
                  <a:pt x="3" y="57"/>
                </a:lnTo>
                <a:lnTo>
                  <a:pt x="3" y="55"/>
                </a:lnTo>
                <a:lnTo>
                  <a:pt x="5" y="55"/>
                </a:lnTo>
                <a:lnTo>
                  <a:pt x="5" y="52"/>
                </a:lnTo>
                <a:lnTo>
                  <a:pt x="3" y="52"/>
                </a:lnTo>
                <a:lnTo>
                  <a:pt x="3" y="50"/>
                </a:lnTo>
                <a:lnTo>
                  <a:pt x="5" y="50"/>
                </a:lnTo>
                <a:lnTo>
                  <a:pt x="5" y="47"/>
                </a:lnTo>
                <a:lnTo>
                  <a:pt x="5" y="44"/>
                </a:lnTo>
                <a:lnTo>
                  <a:pt x="8" y="44"/>
                </a:lnTo>
                <a:lnTo>
                  <a:pt x="8" y="42"/>
                </a:lnTo>
                <a:lnTo>
                  <a:pt x="5" y="42"/>
                </a:lnTo>
                <a:lnTo>
                  <a:pt x="5" y="39"/>
                </a:lnTo>
                <a:lnTo>
                  <a:pt x="5" y="37"/>
                </a:lnTo>
                <a:lnTo>
                  <a:pt x="5" y="34"/>
                </a:lnTo>
                <a:lnTo>
                  <a:pt x="3" y="34"/>
                </a:lnTo>
                <a:lnTo>
                  <a:pt x="3" y="31"/>
                </a:lnTo>
                <a:lnTo>
                  <a:pt x="5" y="31"/>
                </a:lnTo>
                <a:lnTo>
                  <a:pt x="5" y="29"/>
                </a:lnTo>
                <a:lnTo>
                  <a:pt x="8" y="29"/>
                </a:lnTo>
                <a:lnTo>
                  <a:pt x="11" y="29"/>
                </a:lnTo>
                <a:lnTo>
                  <a:pt x="11" y="26"/>
                </a:lnTo>
                <a:lnTo>
                  <a:pt x="13" y="26"/>
                </a:lnTo>
                <a:lnTo>
                  <a:pt x="13" y="23"/>
                </a:lnTo>
                <a:lnTo>
                  <a:pt x="16" y="23"/>
                </a:lnTo>
                <a:lnTo>
                  <a:pt x="18" y="23"/>
                </a:lnTo>
                <a:lnTo>
                  <a:pt x="18" y="21"/>
                </a:lnTo>
                <a:lnTo>
                  <a:pt x="21" y="21"/>
                </a:lnTo>
                <a:lnTo>
                  <a:pt x="21" y="18"/>
                </a:lnTo>
                <a:lnTo>
                  <a:pt x="24" y="18"/>
                </a:lnTo>
                <a:lnTo>
                  <a:pt x="24" y="16"/>
                </a:lnTo>
                <a:lnTo>
                  <a:pt x="26" y="16"/>
                </a:lnTo>
                <a:lnTo>
                  <a:pt x="29" y="16"/>
                </a:lnTo>
                <a:lnTo>
                  <a:pt x="29" y="13"/>
                </a:lnTo>
                <a:lnTo>
                  <a:pt x="26" y="13"/>
                </a:lnTo>
                <a:lnTo>
                  <a:pt x="26" y="10"/>
                </a:lnTo>
                <a:lnTo>
                  <a:pt x="26" y="8"/>
                </a:lnTo>
                <a:lnTo>
                  <a:pt x="26" y="5"/>
                </a:lnTo>
                <a:lnTo>
                  <a:pt x="26" y="3"/>
                </a:lnTo>
                <a:lnTo>
                  <a:pt x="26" y="0"/>
                </a:lnTo>
                <a:lnTo>
                  <a:pt x="29" y="0"/>
                </a:lnTo>
                <a:lnTo>
                  <a:pt x="29" y="3"/>
                </a:lnTo>
                <a:lnTo>
                  <a:pt x="31" y="3"/>
                </a:lnTo>
                <a:lnTo>
                  <a:pt x="31" y="0"/>
                </a:lnTo>
                <a:lnTo>
                  <a:pt x="34" y="0"/>
                </a:lnTo>
                <a:lnTo>
                  <a:pt x="37" y="0"/>
                </a:lnTo>
              </a:path>
            </a:pathLst>
          </a:custGeom>
          <a:noFill/>
          <a:ln w="4763">
            <a:solidFill>
              <a:srgbClr val="6E6E6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344" name="Freeform 134"/>
          <p:cNvSpPr>
            <a:spLocks/>
          </p:cNvSpPr>
          <p:nvPr/>
        </p:nvSpPr>
        <p:spPr bwMode="auto">
          <a:xfrm>
            <a:off x="7603881" y="4567239"/>
            <a:ext cx="0" cy="3175"/>
          </a:xfrm>
          <a:custGeom>
            <a:avLst/>
            <a:gdLst>
              <a:gd name="T0" fmla="*/ 0 h 2"/>
              <a:gd name="T1" fmla="*/ 2 h 2"/>
              <a:gd name="T2" fmla="*/ 0 h 2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2">
                <a:moveTo>
                  <a:pt x="0" y="0"/>
                </a:moveTo>
                <a:lnTo>
                  <a:pt x="0" y="2"/>
                </a:lnTo>
                <a:lnTo>
                  <a:pt x="0" y="0"/>
                </a:lnTo>
              </a:path>
            </a:pathLst>
          </a:custGeom>
          <a:noFill/>
          <a:ln w="4763">
            <a:solidFill>
              <a:srgbClr val="6E6E6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345" name="Freeform 135"/>
          <p:cNvSpPr>
            <a:spLocks/>
          </p:cNvSpPr>
          <p:nvPr/>
        </p:nvSpPr>
        <p:spPr bwMode="auto">
          <a:xfrm>
            <a:off x="7592158" y="4567239"/>
            <a:ext cx="11723" cy="15875"/>
          </a:xfrm>
          <a:custGeom>
            <a:avLst/>
            <a:gdLst>
              <a:gd name="T0" fmla="*/ 3 w 8"/>
              <a:gd name="T1" fmla="*/ 0 h 10"/>
              <a:gd name="T2" fmla="*/ 5 w 8"/>
              <a:gd name="T3" fmla="*/ 0 h 10"/>
              <a:gd name="T4" fmla="*/ 5 w 8"/>
              <a:gd name="T5" fmla="*/ 2 h 10"/>
              <a:gd name="T6" fmla="*/ 3 w 8"/>
              <a:gd name="T7" fmla="*/ 2 h 10"/>
              <a:gd name="T8" fmla="*/ 3 w 8"/>
              <a:gd name="T9" fmla="*/ 5 h 10"/>
              <a:gd name="T10" fmla="*/ 5 w 8"/>
              <a:gd name="T11" fmla="*/ 5 h 10"/>
              <a:gd name="T12" fmla="*/ 8 w 8"/>
              <a:gd name="T13" fmla="*/ 5 h 10"/>
              <a:gd name="T14" fmla="*/ 8 w 8"/>
              <a:gd name="T15" fmla="*/ 7 h 10"/>
              <a:gd name="T16" fmla="*/ 8 w 8"/>
              <a:gd name="T17" fmla="*/ 10 h 10"/>
              <a:gd name="T18" fmla="*/ 5 w 8"/>
              <a:gd name="T19" fmla="*/ 10 h 10"/>
              <a:gd name="T20" fmla="*/ 5 w 8"/>
              <a:gd name="T21" fmla="*/ 7 h 10"/>
              <a:gd name="T22" fmla="*/ 3 w 8"/>
              <a:gd name="T23" fmla="*/ 7 h 10"/>
              <a:gd name="T24" fmla="*/ 0 w 8"/>
              <a:gd name="T25" fmla="*/ 7 h 10"/>
              <a:gd name="T26" fmla="*/ 0 w 8"/>
              <a:gd name="T27" fmla="*/ 5 h 10"/>
              <a:gd name="T28" fmla="*/ 0 w 8"/>
              <a:gd name="T29" fmla="*/ 2 h 10"/>
              <a:gd name="T30" fmla="*/ 0 w 8"/>
              <a:gd name="T31" fmla="*/ 0 h 10"/>
              <a:gd name="T32" fmla="*/ 3 w 8"/>
              <a:gd name="T33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8" h="10">
                <a:moveTo>
                  <a:pt x="3" y="0"/>
                </a:moveTo>
                <a:lnTo>
                  <a:pt x="5" y="0"/>
                </a:lnTo>
                <a:lnTo>
                  <a:pt x="5" y="2"/>
                </a:lnTo>
                <a:lnTo>
                  <a:pt x="3" y="2"/>
                </a:lnTo>
                <a:lnTo>
                  <a:pt x="3" y="5"/>
                </a:lnTo>
                <a:lnTo>
                  <a:pt x="5" y="5"/>
                </a:lnTo>
                <a:lnTo>
                  <a:pt x="8" y="5"/>
                </a:lnTo>
                <a:lnTo>
                  <a:pt x="8" y="7"/>
                </a:lnTo>
                <a:lnTo>
                  <a:pt x="8" y="10"/>
                </a:lnTo>
                <a:lnTo>
                  <a:pt x="5" y="10"/>
                </a:lnTo>
                <a:lnTo>
                  <a:pt x="5" y="7"/>
                </a:lnTo>
                <a:lnTo>
                  <a:pt x="3" y="7"/>
                </a:lnTo>
                <a:lnTo>
                  <a:pt x="0" y="7"/>
                </a:lnTo>
                <a:lnTo>
                  <a:pt x="0" y="5"/>
                </a:lnTo>
                <a:lnTo>
                  <a:pt x="0" y="2"/>
                </a:lnTo>
                <a:lnTo>
                  <a:pt x="0" y="0"/>
                </a:lnTo>
                <a:lnTo>
                  <a:pt x="3" y="0"/>
                </a:lnTo>
              </a:path>
            </a:pathLst>
          </a:custGeom>
          <a:noFill/>
          <a:ln w="4763">
            <a:solidFill>
              <a:srgbClr val="6E6E6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346" name="Freeform 136"/>
          <p:cNvSpPr>
            <a:spLocks/>
          </p:cNvSpPr>
          <p:nvPr/>
        </p:nvSpPr>
        <p:spPr bwMode="auto">
          <a:xfrm>
            <a:off x="7118839" y="4483100"/>
            <a:ext cx="45427" cy="58738"/>
          </a:xfrm>
          <a:custGeom>
            <a:avLst/>
            <a:gdLst>
              <a:gd name="T0" fmla="*/ 23 w 31"/>
              <a:gd name="T1" fmla="*/ 0 h 37"/>
              <a:gd name="T2" fmla="*/ 26 w 31"/>
              <a:gd name="T3" fmla="*/ 3 h 37"/>
              <a:gd name="T4" fmla="*/ 26 w 31"/>
              <a:gd name="T5" fmla="*/ 8 h 37"/>
              <a:gd name="T6" fmla="*/ 28 w 31"/>
              <a:gd name="T7" fmla="*/ 11 h 37"/>
              <a:gd name="T8" fmla="*/ 28 w 31"/>
              <a:gd name="T9" fmla="*/ 16 h 37"/>
              <a:gd name="T10" fmla="*/ 31 w 31"/>
              <a:gd name="T11" fmla="*/ 19 h 37"/>
              <a:gd name="T12" fmla="*/ 31 w 31"/>
              <a:gd name="T13" fmla="*/ 24 h 37"/>
              <a:gd name="T14" fmla="*/ 31 w 31"/>
              <a:gd name="T15" fmla="*/ 29 h 37"/>
              <a:gd name="T16" fmla="*/ 28 w 31"/>
              <a:gd name="T17" fmla="*/ 32 h 37"/>
              <a:gd name="T18" fmla="*/ 26 w 31"/>
              <a:gd name="T19" fmla="*/ 34 h 37"/>
              <a:gd name="T20" fmla="*/ 23 w 31"/>
              <a:gd name="T21" fmla="*/ 32 h 37"/>
              <a:gd name="T22" fmla="*/ 20 w 31"/>
              <a:gd name="T23" fmla="*/ 34 h 37"/>
              <a:gd name="T24" fmla="*/ 18 w 31"/>
              <a:gd name="T25" fmla="*/ 37 h 37"/>
              <a:gd name="T26" fmla="*/ 18 w 31"/>
              <a:gd name="T27" fmla="*/ 32 h 37"/>
              <a:gd name="T28" fmla="*/ 15 w 31"/>
              <a:gd name="T29" fmla="*/ 29 h 37"/>
              <a:gd name="T30" fmla="*/ 15 w 31"/>
              <a:gd name="T31" fmla="*/ 29 h 37"/>
              <a:gd name="T32" fmla="*/ 15 w 31"/>
              <a:gd name="T33" fmla="*/ 29 h 37"/>
              <a:gd name="T34" fmla="*/ 13 w 31"/>
              <a:gd name="T35" fmla="*/ 32 h 37"/>
              <a:gd name="T36" fmla="*/ 10 w 31"/>
              <a:gd name="T37" fmla="*/ 29 h 37"/>
              <a:gd name="T38" fmla="*/ 7 w 31"/>
              <a:gd name="T39" fmla="*/ 26 h 37"/>
              <a:gd name="T40" fmla="*/ 7 w 31"/>
              <a:gd name="T41" fmla="*/ 21 h 37"/>
              <a:gd name="T42" fmla="*/ 5 w 31"/>
              <a:gd name="T43" fmla="*/ 19 h 37"/>
              <a:gd name="T44" fmla="*/ 5 w 31"/>
              <a:gd name="T45" fmla="*/ 24 h 37"/>
              <a:gd name="T46" fmla="*/ 2 w 31"/>
              <a:gd name="T47" fmla="*/ 21 h 37"/>
              <a:gd name="T48" fmla="*/ 2 w 31"/>
              <a:gd name="T49" fmla="*/ 21 h 37"/>
              <a:gd name="T50" fmla="*/ 2 w 31"/>
              <a:gd name="T51" fmla="*/ 21 h 37"/>
              <a:gd name="T52" fmla="*/ 0 w 31"/>
              <a:gd name="T53" fmla="*/ 19 h 37"/>
              <a:gd name="T54" fmla="*/ 0 w 31"/>
              <a:gd name="T55" fmla="*/ 19 h 37"/>
              <a:gd name="T56" fmla="*/ 2 w 31"/>
              <a:gd name="T57" fmla="*/ 16 h 37"/>
              <a:gd name="T58" fmla="*/ 5 w 31"/>
              <a:gd name="T59" fmla="*/ 13 h 37"/>
              <a:gd name="T60" fmla="*/ 5 w 31"/>
              <a:gd name="T61" fmla="*/ 13 h 37"/>
              <a:gd name="T62" fmla="*/ 7 w 31"/>
              <a:gd name="T63" fmla="*/ 11 h 37"/>
              <a:gd name="T64" fmla="*/ 10 w 31"/>
              <a:gd name="T65" fmla="*/ 8 h 37"/>
              <a:gd name="T66" fmla="*/ 13 w 31"/>
              <a:gd name="T67" fmla="*/ 5 h 37"/>
              <a:gd name="T68" fmla="*/ 13 w 31"/>
              <a:gd name="T69" fmla="*/ 5 h 37"/>
              <a:gd name="T70" fmla="*/ 15 w 31"/>
              <a:gd name="T71" fmla="*/ 3 h 37"/>
              <a:gd name="T72" fmla="*/ 15 w 31"/>
              <a:gd name="T73" fmla="*/ 3 h 37"/>
              <a:gd name="T74" fmla="*/ 18 w 31"/>
              <a:gd name="T75" fmla="*/ 0 h 37"/>
              <a:gd name="T76" fmla="*/ 20 w 31"/>
              <a:gd name="T77" fmla="*/ 3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31" h="37">
                <a:moveTo>
                  <a:pt x="20" y="0"/>
                </a:moveTo>
                <a:lnTo>
                  <a:pt x="23" y="0"/>
                </a:lnTo>
                <a:lnTo>
                  <a:pt x="23" y="3"/>
                </a:lnTo>
                <a:lnTo>
                  <a:pt x="26" y="3"/>
                </a:lnTo>
                <a:lnTo>
                  <a:pt x="26" y="5"/>
                </a:lnTo>
                <a:lnTo>
                  <a:pt x="26" y="8"/>
                </a:lnTo>
                <a:lnTo>
                  <a:pt x="28" y="8"/>
                </a:lnTo>
                <a:lnTo>
                  <a:pt x="28" y="11"/>
                </a:lnTo>
                <a:lnTo>
                  <a:pt x="28" y="13"/>
                </a:lnTo>
                <a:lnTo>
                  <a:pt x="28" y="16"/>
                </a:lnTo>
                <a:lnTo>
                  <a:pt x="28" y="19"/>
                </a:lnTo>
                <a:lnTo>
                  <a:pt x="31" y="19"/>
                </a:lnTo>
                <a:lnTo>
                  <a:pt x="31" y="21"/>
                </a:lnTo>
                <a:lnTo>
                  <a:pt x="31" y="24"/>
                </a:lnTo>
                <a:lnTo>
                  <a:pt x="31" y="26"/>
                </a:lnTo>
                <a:lnTo>
                  <a:pt x="31" y="29"/>
                </a:lnTo>
                <a:lnTo>
                  <a:pt x="31" y="32"/>
                </a:lnTo>
                <a:lnTo>
                  <a:pt x="28" y="32"/>
                </a:lnTo>
                <a:lnTo>
                  <a:pt x="28" y="34"/>
                </a:lnTo>
                <a:lnTo>
                  <a:pt x="26" y="34"/>
                </a:lnTo>
                <a:lnTo>
                  <a:pt x="23" y="34"/>
                </a:lnTo>
                <a:lnTo>
                  <a:pt x="23" y="32"/>
                </a:lnTo>
                <a:lnTo>
                  <a:pt x="20" y="32"/>
                </a:lnTo>
                <a:lnTo>
                  <a:pt x="20" y="34"/>
                </a:lnTo>
                <a:lnTo>
                  <a:pt x="20" y="37"/>
                </a:lnTo>
                <a:lnTo>
                  <a:pt x="18" y="37"/>
                </a:lnTo>
                <a:lnTo>
                  <a:pt x="18" y="34"/>
                </a:lnTo>
                <a:lnTo>
                  <a:pt x="18" y="32"/>
                </a:lnTo>
                <a:lnTo>
                  <a:pt x="18" y="29"/>
                </a:lnTo>
                <a:lnTo>
                  <a:pt x="15" y="29"/>
                </a:lnTo>
                <a:lnTo>
                  <a:pt x="15" y="32"/>
                </a:lnTo>
                <a:lnTo>
                  <a:pt x="15" y="29"/>
                </a:lnTo>
                <a:lnTo>
                  <a:pt x="15" y="32"/>
                </a:lnTo>
                <a:lnTo>
                  <a:pt x="15" y="29"/>
                </a:lnTo>
                <a:lnTo>
                  <a:pt x="13" y="29"/>
                </a:lnTo>
                <a:lnTo>
                  <a:pt x="13" y="32"/>
                </a:lnTo>
                <a:lnTo>
                  <a:pt x="10" y="32"/>
                </a:lnTo>
                <a:lnTo>
                  <a:pt x="10" y="29"/>
                </a:lnTo>
                <a:lnTo>
                  <a:pt x="10" y="26"/>
                </a:lnTo>
                <a:lnTo>
                  <a:pt x="7" y="26"/>
                </a:lnTo>
                <a:lnTo>
                  <a:pt x="7" y="24"/>
                </a:lnTo>
                <a:lnTo>
                  <a:pt x="7" y="21"/>
                </a:lnTo>
                <a:lnTo>
                  <a:pt x="7" y="19"/>
                </a:lnTo>
                <a:lnTo>
                  <a:pt x="5" y="19"/>
                </a:lnTo>
                <a:lnTo>
                  <a:pt x="5" y="21"/>
                </a:lnTo>
                <a:lnTo>
                  <a:pt x="5" y="24"/>
                </a:lnTo>
                <a:lnTo>
                  <a:pt x="2" y="24"/>
                </a:lnTo>
                <a:lnTo>
                  <a:pt x="2" y="21"/>
                </a:lnTo>
                <a:lnTo>
                  <a:pt x="2" y="19"/>
                </a:lnTo>
                <a:lnTo>
                  <a:pt x="2" y="21"/>
                </a:lnTo>
                <a:lnTo>
                  <a:pt x="2" y="24"/>
                </a:lnTo>
                <a:lnTo>
                  <a:pt x="2" y="21"/>
                </a:lnTo>
                <a:lnTo>
                  <a:pt x="0" y="21"/>
                </a:lnTo>
                <a:lnTo>
                  <a:pt x="0" y="19"/>
                </a:lnTo>
                <a:lnTo>
                  <a:pt x="2" y="19"/>
                </a:lnTo>
                <a:lnTo>
                  <a:pt x="0" y="19"/>
                </a:lnTo>
                <a:lnTo>
                  <a:pt x="0" y="16"/>
                </a:lnTo>
                <a:lnTo>
                  <a:pt x="2" y="16"/>
                </a:lnTo>
                <a:lnTo>
                  <a:pt x="2" y="13"/>
                </a:lnTo>
                <a:lnTo>
                  <a:pt x="5" y="13"/>
                </a:lnTo>
                <a:lnTo>
                  <a:pt x="2" y="13"/>
                </a:lnTo>
                <a:lnTo>
                  <a:pt x="5" y="13"/>
                </a:lnTo>
                <a:lnTo>
                  <a:pt x="5" y="11"/>
                </a:lnTo>
                <a:lnTo>
                  <a:pt x="7" y="11"/>
                </a:lnTo>
                <a:lnTo>
                  <a:pt x="7" y="8"/>
                </a:lnTo>
                <a:lnTo>
                  <a:pt x="10" y="8"/>
                </a:lnTo>
                <a:lnTo>
                  <a:pt x="10" y="5"/>
                </a:lnTo>
                <a:lnTo>
                  <a:pt x="13" y="5"/>
                </a:lnTo>
                <a:lnTo>
                  <a:pt x="13" y="3"/>
                </a:lnTo>
                <a:lnTo>
                  <a:pt x="13" y="5"/>
                </a:lnTo>
                <a:lnTo>
                  <a:pt x="15" y="5"/>
                </a:lnTo>
                <a:lnTo>
                  <a:pt x="15" y="3"/>
                </a:lnTo>
                <a:lnTo>
                  <a:pt x="18" y="3"/>
                </a:lnTo>
                <a:lnTo>
                  <a:pt x="15" y="3"/>
                </a:lnTo>
                <a:lnTo>
                  <a:pt x="15" y="0"/>
                </a:lnTo>
                <a:lnTo>
                  <a:pt x="18" y="0"/>
                </a:lnTo>
                <a:lnTo>
                  <a:pt x="18" y="3"/>
                </a:lnTo>
                <a:lnTo>
                  <a:pt x="20" y="3"/>
                </a:lnTo>
                <a:lnTo>
                  <a:pt x="20" y="0"/>
                </a:lnTo>
              </a:path>
            </a:pathLst>
          </a:custGeom>
          <a:noFill/>
          <a:ln w="4763">
            <a:solidFill>
              <a:srgbClr val="6E6E6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347" name="Freeform 137"/>
          <p:cNvSpPr>
            <a:spLocks/>
          </p:cNvSpPr>
          <p:nvPr/>
        </p:nvSpPr>
        <p:spPr bwMode="auto">
          <a:xfrm>
            <a:off x="7187712" y="4156075"/>
            <a:ext cx="14654" cy="12700"/>
          </a:xfrm>
          <a:custGeom>
            <a:avLst/>
            <a:gdLst>
              <a:gd name="T0" fmla="*/ 5 w 10"/>
              <a:gd name="T1" fmla="*/ 0 h 8"/>
              <a:gd name="T2" fmla="*/ 5 w 10"/>
              <a:gd name="T3" fmla="*/ 3 h 8"/>
              <a:gd name="T4" fmla="*/ 5 w 10"/>
              <a:gd name="T5" fmla="*/ 0 h 8"/>
              <a:gd name="T6" fmla="*/ 7 w 10"/>
              <a:gd name="T7" fmla="*/ 3 h 8"/>
              <a:gd name="T8" fmla="*/ 10 w 10"/>
              <a:gd name="T9" fmla="*/ 3 h 8"/>
              <a:gd name="T10" fmla="*/ 7 w 10"/>
              <a:gd name="T11" fmla="*/ 5 h 8"/>
              <a:gd name="T12" fmla="*/ 7 w 10"/>
              <a:gd name="T13" fmla="*/ 3 h 8"/>
              <a:gd name="T14" fmla="*/ 5 w 10"/>
              <a:gd name="T15" fmla="*/ 3 h 8"/>
              <a:gd name="T16" fmla="*/ 5 w 10"/>
              <a:gd name="T17" fmla="*/ 5 h 8"/>
              <a:gd name="T18" fmla="*/ 2 w 10"/>
              <a:gd name="T19" fmla="*/ 5 h 8"/>
              <a:gd name="T20" fmla="*/ 2 w 10"/>
              <a:gd name="T21" fmla="*/ 8 h 8"/>
              <a:gd name="T22" fmla="*/ 5 w 10"/>
              <a:gd name="T23" fmla="*/ 8 h 8"/>
              <a:gd name="T24" fmla="*/ 2 w 10"/>
              <a:gd name="T25" fmla="*/ 8 h 8"/>
              <a:gd name="T26" fmla="*/ 0 w 10"/>
              <a:gd name="T27" fmla="*/ 8 h 8"/>
              <a:gd name="T28" fmla="*/ 0 w 10"/>
              <a:gd name="T29" fmla="*/ 5 h 8"/>
              <a:gd name="T30" fmla="*/ 2 w 10"/>
              <a:gd name="T31" fmla="*/ 5 h 8"/>
              <a:gd name="T32" fmla="*/ 2 w 10"/>
              <a:gd name="T33" fmla="*/ 3 h 8"/>
              <a:gd name="T34" fmla="*/ 2 w 10"/>
              <a:gd name="T35" fmla="*/ 0 h 8"/>
              <a:gd name="T36" fmla="*/ 5 w 10"/>
              <a:gd name="T37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0" h="8">
                <a:moveTo>
                  <a:pt x="5" y="0"/>
                </a:moveTo>
                <a:lnTo>
                  <a:pt x="5" y="3"/>
                </a:lnTo>
                <a:lnTo>
                  <a:pt x="5" y="0"/>
                </a:lnTo>
                <a:lnTo>
                  <a:pt x="7" y="3"/>
                </a:lnTo>
                <a:lnTo>
                  <a:pt x="10" y="3"/>
                </a:lnTo>
                <a:lnTo>
                  <a:pt x="7" y="5"/>
                </a:lnTo>
                <a:lnTo>
                  <a:pt x="7" y="3"/>
                </a:lnTo>
                <a:lnTo>
                  <a:pt x="5" y="3"/>
                </a:lnTo>
                <a:lnTo>
                  <a:pt x="5" y="5"/>
                </a:lnTo>
                <a:lnTo>
                  <a:pt x="2" y="5"/>
                </a:lnTo>
                <a:lnTo>
                  <a:pt x="2" y="8"/>
                </a:lnTo>
                <a:lnTo>
                  <a:pt x="5" y="8"/>
                </a:lnTo>
                <a:lnTo>
                  <a:pt x="2" y="8"/>
                </a:lnTo>
                <a:lnTo>
                  <a:pt x="0" y="8"/>
                </a:lnTo>
                <a:lnTo>
                  <a:pt x="0" y="5"/>
                </a:lnTo>
                <a:lnTo>
                  <a:pt x="2" y="5"/>
                </a:lnTo>
                <a:lnTo>
                  <a:pt x="2" y="3"/>
                </a:lnTo>
                <a:lnTo>
                  <a:pt x="2" y="0"/>
                </a:lnTo>
                <a:lnTo>
                  <a:pt x="5" y="0"/>
                </a:lnTo>
              </a:path>
            </a:pathLst>
          </a:custGeom>
          <a:noFill/>
          <a:ln w="4763">
            <a:solidFill>
              <a:srgbClr val="6E6E6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348" name="Rectangle 138"/>
          <p:cNvSpPr>
            <a:spLocks noChangeArrowheads="1"/>
          </p:cNvSpPr>
          <p:nvPr/>
        </p:nvSpPr>
        <p:spPr bwMode="auto">
          <a:xfrm>
            <a:off x="7202366" y="4151314"/>
            <a:ext cx="4397" cy="4763"/>
          </a:xfrm>
          <a:prstGeom prst="rect">
            <a:avLst/>
          </a:prstGeom>
          <a:noFill/>
          <a:ln w="4763">
            <a:solidFill>
              <a:srgbClr val="6E6E6E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349" name="Rectangle 139"/>
          <p:cNvSpPr>
            <a:spLocks noChangeArrowheads="1"/>
          </p:cNvSpPr>
          <p:nvPr/>
        </p:nvSpPr>
        <p:spPr bwMode="auto">
          <a:xfrm>
            <a:off x="7118839" y="4148139"/>
            <a:ext cx="2931" cy="3175"/>
          </a:xfrm>
          <a:prstGeom prst="rect">
            <a:avLst/>
          </a:prstGeom>
          <a:noFill/>
          <a:ln w="4763">
            <a:solidFill>
              <a:srgbClr val="6E6E6E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350" name="Freeform 140"/>
          <p:cNvSpPr>
            <a:spLocks/>
          </p:cNvSpPr>
          <p:nvPr/>
        </p:nvSpPr>
        <p:spPr bwMode="auto">
          <a:xfrm>
            <a:off x="7206762" y="4138614"/>
            <a:ext cx="26377" cy="17463"/>
          </a:xfrm>
          <a:custGeom>
            <a:avLst/>
            <a:gdLst>
              <a:gd name="T0" fmla="*/ 7 w 18"/>
              <a:gd name="T1" fmla="*/ 0 h 11"/>
              <a:gd name="T2" fmla="*/ 10 w 18"/>
              <a:gd name="T3" fmla="*/ 0 h 11"/>
              <a:gd name="T4" fmla="*/ 10 w 18"/>
              <a:gd name="T5" fmla="*/ 3 h 11"/>
              <a:gd name="T6" fmla="*/ 13 w 18"/>
              <a:gd name="T7" fmla="*/ 3 h 11"/>
              <a:gd name="T8" fmla="*/ 13 w 18"/>
              <a:gd name="T9" fmla="*/ 6 h 11"/>
              <a:gd name="T10" fmla="*/ 10 w 18"/>
              <a:gd name="T11" fmla="*/ 6 h 11"/>
              <a:gd name="T12" fmla="*/ 13 w 18"/>
              <a:gd name="T13" fmla="*/ 6 h 11"/>
              <a:gd name="T14" fmla="*/ 13 w 18"/>
              <a:gd name="T15" fmla="*/ 8 h 11"/>
              <a:gd name="T16" fmla="*/ 15 w 18"/>
              <a:gd name="T17" fmla="*/ 8 h 11"/>
              <a:gd name="T18" fmla="*/ 15 w 18"/>
              <a:gd name="T19" fmla="*/ 11 h 11"/>
              <a:gd name="T20" fmla="*/ 18 w 18"/>
              <a:gd name="T21" fmla="*/ 11 h 11"/>
              <a:gd name="T22" fmla="*/ 15 w 18"/>
              <a:gd name="T23" fmla="*/ 11 h 11"/>
              <a:gd name="T24" fmla="*/ 13 w 18"/>
              <a:gd name="T25" fmla="*/ 11 h 11"/>
              <a:gd name="T26" fmla="*/ 10 w 18"/>
              <a:gd name="T27" fmla="*/ 11 h 11"/>
              <a:gd name="T28" fmla="*/ 7 w 18"/>
              <a:gd name="T29" fmla="*/ 11 h 11"/>
              <a:gd name="T30" fmla="*/ 5 w 18"/>
              <a:gd name="T31" fmla="*/ 11 h 11"/>
              <a:gd name="T32" fmla="*/ 2 w 18"/>
              <a:gd name="T33" fmla="*/ 11 h 11"/>
              <a:gd name="T34" fmla="*/ 2 w 18"/>
              <a:gd name="T35" fmla="*/ 8 h 11"/>
              <a:gd name="T36" fmla="*/ 0 w 18"/>
              <a:gd name="T37" fmla="*/ 8 h 11"/>
              <a:gd name="T38" fmla="*/ 0 w 18"/>
              <a:gd name="T39" fmla="*/ 6 h 11"/>
              <a:gd name="T40" fmla="*/ 2 w 18"/>
              <a:gd name="T41" fmla="*/ 6 h 11"/>
              <a:gd name="T42" fmla="*/ 0 w 18"/>
              <a:gd name="T43" fmla="*/ 6 h 11"/>
              <a:gd name="T44" fmla="*/ 0 w 18"/>
              <a:gd name="T45" fmla="*/ 3 h 11"/>
              <a:gd name="T46" fmla="*/ 2 w 18"/>
              <a:gd name="T47" fmla="*/ 3 h 11"/>
              <a:gd name="T48" fmla="*/ 5 w 18"/>
              <a:gd name="T49" fmla="*/ 3 h 11"/>
              <a:gd name="T50" fmla="*/ 5 w 18"/>
              <a:gd name="T51" fmla="*/ 0 h 11"/>
              <a:gd name="T52" fmla="*/ 7 w 18"/>
              <a:gd name="T53" fmla="*/ 0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8" h="11">
                <a:moveTo>
                  <a:pt x="7" y="0"/>
                </a:moveTo>
                <a:lnTo>
                  <a:pt x="10" y="0"/>
                </a:lnTo>
                <a:lnTo>
                  <a:pt x="10" y="3"/>
                </a:lnTo>
                <a:lnTo>
                  <a:pt x="13" y="3"/>
                </a:lnTo>
                <a:lnTo>
                  <a:pt x="13" y="6"/>
                </a:lnTo>
                <a:lnTo>
                  <a:pt x="10" y="6"/>
                </a:lnTo>
                <a:lnTo>
                  <a:pt x="13" y="6"/>
                </a:lnTo>
                <a:lnTo>
                  <a:pt x="13" y="8"/>
                </a:lnTo>
                <a:lnTo>
                  <a:pt x="15" y="8"/>
                </a:lnTo>
                <a:lnTo>
                  <a:pt x="15" y="11"/>
                </a:lnTo>
                <a:lnTo>
                  <a:pt x="18" y="11"/>
                </a:lnTo>
                <a:lnTo>
                  <a:pt x="15" y="11"/>
                </a:lnTo>
                <a:lnTo>
                  <a:pt x="13" y="11"/>
                </a:lnTo>
                <a:lnTo>
                  <a:pt x="10" y="11"/>
                </a:lnTo>
                <a:lnTo>
                  <a:pt x="7" y="11"/>
                </a:lnTo>
                <a:lnTo>
                  <a:pt x="5" y="11"/>
                </a:lnTo>
                <a:lnTo>
                  <a:pt x="2" y="11"/>
                </a:lnTo>
                <a:lnTo>
                  <a:pt x="2" y="8"/>
                </a:lnTo>
                <a:lnTo>
                  <a:pt x="0" y="8"/>
                </a:lnTo>
                <a:lnTo>
                  <a:pt x="0" y="6"/>
                </a:lnTo>
                <a:lnTo>
                  <a:pt x="2" y="6"/>
                </a:lnTo>
                <a:lnTo>
                  <a:pt x="0" y="6"/>
                </a:lnTo>
                <a:lnTo>
                  <a:pt x="0" y="3"/>
                </a:lnTo>
                <a:lnTo>
                  <a:pt x="2" y="3"/>
                </a:lnTo>
                <a:lnTo>
                  <a:pt x="5" y="3"/>
                </a:lnTo>
                <a:lnTo>
                  <a:pt x="5" y="0"/>
                </a:lnTo>
                <a:lnTo>
                  <a:pt x="7" y="0"/>
                </a:lnTo>
              </a:path>
            </a:pathLst>
          </a:custGeom>
          <a:noFill/>
          <a:ln w="4763">
            <a:solidFill>
              <a:srgbClr val="6E6E6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351" name="Freeform 141"/>
          <p:cNvSpPr>
            <a:spLocks/>
          </p:cNvSpPr>
          <p:nvPr/>
        </p:nvSpPr>
        <p:spPr bwMode="auto">
          <a:xfrm>
            <a:off x="7107115" y="4122738"/>
            <a:ext cx="11723" cy="20638"/>
          </a:xfrm>
          <a:custGeom>
            <a:avLst/>
            <a:gdLst>
              <a:gd name="T0" fmla="*/ 0 w 8"/>
              <a:gd name="T1" fmla="*/ 3 h 13"/>
              <a:gd name="T2" fmla="*/ 2 w 8"/>
              <a:gd name="T3" fmla="*/ 3 h 13"/>
              <a:gd name="T4" fmla="*/ 0 w 8"/>
              <a:gd name="T5" fmla="*/ 5 h 13"/>
              <a:gd name="T6" fmla="*/ 2 w 8"/>
              <a:gd name="T7" fmla="*/ 5 h 13"/>
              <a:gd name="T8" fmla="*/ 2 w 8"/>
              <a:gd name="T9" fmla="*/ 8 h 13"/>
              <a:gd name="T10" fmla="*/ 2 w 8"/>
              <a:gd name="T11" fmla="*/ 5 h 13"/>
              <a:gd name="T12" fmla="*/ 5 w 8"/>
              <a:gd name="T13" fmla="*/ 5 h 13"/>
              <a:gd name="T14" fmla="*/ 8 w 8"/>
              <a:gd name="T15" fmla="*/ 8 h 13"/>
              <a:gd name="T16" fmla="*/ 8 w 8"/>
              <a:gd name="T17" fmla="*/ 10 h 13"/>
              <a:gd name="T18" fmla="*/ 5 w 8"/>
              <a:gd name="T19" fmla="*/ 10 h 13"/>
              <a:gd name="T20" fmla="*/ 5 w 8"/>
              <a:gd name="T21" fmla="*/ 13 h 13"/>
              <a:gd name="T22" fmla="*/ 2 w 8"/>
              <a:gd name="T23" fmla="*/ 13 h 13"/>
              <a:gd name="T24" fmla="*/ 2 w 8"/>
              <a:gd name="T25" fmla="*/ 10 h 13"/>
              <a:gd name="T26" fmla="*/ 2 w 8"/>
              <a:gd name="T27" fmla="*/ 8 h 13"/>
              <a:gd name="T28" fmla="*/ 0 w 8"/>
              <a:gd name="T29" fmla="*/ 8 h 13"/>
              <a:gd name="T30" fmla="*/ 0 w 8"/>
              <a:gd name="T31" fmla="*/ 10 h 13"/>
              <a:gd name="T32" fmla="*/ 0 w 8"/>
              <a:gd name="T33" fmla="*/ 8 h 13"/>
              <a:gd name="T34" fmla="*/ 0 w 8"/>
              <a:gd name="T35" fmla="*/ 5 h 13"/>
              <a:gd name="T36" fmla="*/ 0 w 8"/>
              <a:gd name="T37" fmla="*/ 3 h 13"/>
              <a:gd name="T38" fmla="*/ 0 w 8"/>
              <a:gd name="T39" fmla="*/ 0 h 13"/>
              <a:gd name="T40" fmla="*/ 0 w 8"/>
              <a:gd name="T41" fmla="*/ 3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8" h="13">
                <a:moveTo>
                  <a:pt x="0" y="3"/>
                </a:moveTo>
                <a:lnTo>
                  <a:pt x="2" y="3"/>
                </a:lnTo>
                <a:lnTo>
                  <a:pt x="0" y="5"/>
                </a:lnTo>
                <a:lnTo>
                  <a:pt x="2" y="5"/>
                </a:lnTo>
                <a:lnTo>
                  <a:pt x="2" y="8"/>
                </a:lnTo>
                <a:lnTo>
                  <a:pt x="2" y="5"/>
                </a:lnTo>
                <a:lnTo>
                  <a:pt x="5" y="5"/>
                </a:lnTo>
                <a:lnTo>
                  <a:pt x="8" y="8"/>
                </a:lnTo>
                <a:lnTo>
                  <a:pt x="8" y="10"/>
                </a:lnTo>
                <a:lnTo>
                  <a:pt x="5" y="10"/>
                </a:lnTo>
                <a:lnTo>
                  <a:pt x="5" y="13"/>
                </a:lnTo>
                <a:lnTo>
                  <a:pt x="2" y="13"/>
                </a:lnTo>
                <a:lnTo>
                  <a:pt x="2" y="10"/>
                </a:lnTo>
                <a:lnTo>
                  <a:pt x="2" y="8"/>
                </a:lnTo>
                <a:lnTo>
                  <a:pt x="0" y="8"/>
                </a:lnTo>
                <a:lnTo>
                  <a:pt x="0" y="10"/>
                </a:lnTo>
                <a:lnTo>
                  <a:pt x="0" y="8"/>
                </a:lnTo>
                <a:lnTo>
                  <a:pt x="0" y="5"/>
                </a:lnTo>
                <a:lnTo>
                  <a:pt x="0" y="3"/>
                </a:lnTo>
                <a:lnTo>
                  <a:pt x="0" y="0"/>
                </a:lnTo>
                <a:lnTo>
                  <a:pt x="0" y="3"/>
                </a:lnTo>
              </a:path>
            </a:pathLst>
          </a:custGeom>
          <a:noFill/>
          <a:ln w="4763">
            <a:solidFill>
              <a:srgbClr val="6E6E6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352" name="Freeform 142"/>
          <p:cNvSpPr>
            <a:spLocks/>
          </p:cNvSpPr>
          <p:nvPr/>
        </p:nvSpPr>
        <p:spPr bwMode="auto">
          <a:xfrm>
            <a:off x="7178920" y="4106863"/>
            <a:ext cx="4397" cy="7938"/>
          </a:xfrm>
          <a:custGeom>
            <a:avLst/>
            <a:gdLst>
              <a:gd name="T0" fmla="*/ 3 w 3"/>
              <a:gd name="T1" fmla="*/ 5 h 5"/>
              <a:gd name="T2" fmla="*/ 0 w 3"/>
              <a:gd name="T3" fmla="*/ 5 h 5"/>
              <a:gd name="T4" fmla="*/ 0 w 3"/>
              <a:gd name="T5" fmla="*/ 2 h 5"/>
              <a:gd name="T6" fmla="*/ 0 w 3"/>
              <a:gd name="T7" fmla="*/ 0 h 5"/>
              <a:gd name="T8" fmla="*/ 3 w 3"/>
              <a:gd name="T9" fmla="*/ 0 h 5"/>
              <a:gd name="T10" fmla="*/ 3 w 3"/>
              <a:gd name="T11" fmla="*/ 2 h 5"/>
              <a:gd name="T12" fmla="*/ 3 w 3"/>
              <a:gd name="T13" fmla="*/ 5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" h="5">
                <a:moveTo>
                  <a:pt x="3" y="5"/>
                </a:moveTo>
                <a:lnTo>
                  <a:pt x="0" y="5"/>
                </a:lnTo>
                <a:lnTo>
                  <a:pt x="0" y="2"/>
                </a:lnTo>
                <a:lnTo>
                  <a:pt x="0" y="0"/>
                </a:lnTo>
                <a:lnTo>
                  <a:pt x="3" y="0"/>
                </a:lnTo>
                <a:lnTo>
                  <a:pt x="3" y="2"/>
                </a:lnTo>
                <a:lnTo>
                  <a:pt x="3" y="5"/>
                </a:lnTo>
              </a:path>
            </a:pathLst>
          </a:custGeom>
          <a:noFill/>
          <a:ln w="4763">
            <a:solidFill>
              <a:srgbClr val="6E6E6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353" name="Freeform 143"/>
          <p:cNvSpPr>
            <a:spLocks/>
          </p:cNvSpPr>
          <p:nvPr/>
        </p:nvSpPr>
        <p:spPr bwMode="auto">
          <a:xfrm>
            <a:off x="7171593" y="4106863"/>
            <a:ext cx="7327" cy="7938"/>
          </a:xfrm>
          <a:custGeom>
            <a:avLst/>
            <a:gdLst>
              <a:gd name="T0" fmla="*/ 3 w 5"/>
              <a:gd name="T1" fmla="*/ 0 h 5"/>
              <a:gd name="T2" fmla="*/ 3 w 5"/>
              <a:gd name="T3" fmla="*/ 2 h 5"/>
              <a:gd name="T4" fmla="*/ 5 w 5"/>
              <a:gd name="T5" fmla="*/ 2 h 5"/>
              <a:gd name="T6" fmla="*/ 5 w 5"/>
              <a:gd name="T7" fmla="*/ 5 h 5"/>
              <a:gd name="T8" fmla="*/ 3 w 5"/>
              <a:gd name="T9" fmla="*/ 5 h 5"/>
              <a:gd name="T10" fmla="*/ 3 w 5"/>
              <a:gd name="T11" fmla="*/ 2 h 5"/>
              <a:gd name="T12" fmla="*/ 0 w 5"/>
              <a:gd name="T13" fmla="*/ 2 h 5"/>
              <a:gd name="T14" fmla="*/ 3 w 5"/>
              <a:gd name="T15" fmla="*/ 2 h 5"/>
              <a:gd name="T16" fmla="*/ 3 w 5"/>
              <a:gd name="T17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5" h="5">
                <a:moveTo>
                  <a:pt x="3" y="0"/>
                </a:moveTo>
                <a:lnTo>
                  <a:pt x="3" y="2"/>
                </a:lnTo>
                <a:lnTo>
                  <a:pt x="5" y="2"/>
                </a:lnTo>
                <a:lnTo>
                  <a:pt x="5" y="5"/>
                </a:lnTo>
                <a:lnTo>
                  <a:pt x="3" y="5"/>
                </a:lnTo>
                <a:lnTo>
                  <a:pt x="3" y="2"/>
                </a:lnTo>
                <a:lnTo>
                  <a:pt x="0" y="2"/>
                </a:lnTo>
                <a:lnTo>
                  <a:pt x="3" y="2"/>
                </a:lnTo>
                <a:lnTo>
                  <a:pt x="3" y="0"/>
                </a:lnTo>
              </a:path>
            </a:pathLst>
          </a:custGeom>
          <a:noFill/>
          <a:ln w="4763">
            <a:solidFill>
              <a:srgbClr val="6E6E6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354" name="Freeform 144"/>
          <p:cNvSpPr>
            <a:spLocks/>
          </p:cNvSpPr>
          <p:nvPr/>
        </p:nvSpPr>
        <p:spPr bwMode="auto">
          <a:xfrm>
            <a:off x="7098323" y="4097338"/>
            <a:ext cx="11723" cy="20638"/>
          </a:xfrm>
          <a:custGeom>
            <a:avLst/>
            <a:gdLst>
              <a:gd name="T0" fmla="*/ 8 w 8"/>
              <a:gd name="T1" fmla="*/ 8 h 13"/>
              <a:gd name="T2" fmla="*/ 8 w 8"/>
              <a:gd name="T3" fmla="*/ 11 h 13"/>
              <a:gd name="T4" fmla="*/ 6 w 8"/>
              <a:gd name="T5" fmla="*/ 11 h 13"/>
              <a:gd name="T6" fmla="*/ 8 w 8"/>
              <a:gd name="T7" fmla="*/ 11 h 13"/>
              <a:gd name="T8" fmla="*/ 8 w 8"/>
              <a:gd name="T9" fmla="*/ 13 h 13"/>
              <a:gd name="T10" fmla="*/ 6 w 8"/>
              <a:gd name="T11" fmla="*/ 13 h 13"/>
              <a:gd name="T12" fmla="*/ 3 w 8"/>
              <a:gd name="T13" fmla="*/ 13 h 13"/>
              <a:gd name="T14" fmla="*/ 3 w 8"/>
              <a:gd name="T15" fmla="*/ 11 h 13"/>
              <a:gd name="T16" fmla="*/ 3 w 8"/>
              <a:gd name="T17" fmla="*/ 8 h 13"/>
              <a:gd name="T18" fmla="*/ 3 w 8"/>
              <a:gd name="T19" fmla="*/ 6 h 13"/>
              <a:gd name="T20" fmla="*/ 0 w 8"/>
              <a:gd name="T21" fmla="*/ 6 h 13"/>
              <a:gd name="T22" fmla="*/ 0 w 8"/>
              <a:gd name="T23" fmla="*/ 3 h 13"/>
              <a:gd name="T24" fmla="*/ 0 w 8"/>
              <a:gd name="T25" fmla="*/ 0 h 13"/>
              <a:gd name="T26" fmla="*/ 3 w 8"/>
              <a:gd name="T27" fmla="*/ 0 h 13"/>
              <a:gd name="T28" fmla="*/ 6 w 8"/>
              <a:gd name="T29" fmla="*/ 0 h 13"/>
              <a:gd name="T30" fmla="*/ 6 w 8"/>
              <a:gd name="T31" fmla="*/ 3 h 13"/>
              <a:gd name="T32" fmla="*/ 6 w 8"/>
              <a:gd name="T33" fmla="*/ 6 h 13"/>
              <a:gd name="T34" fmla="*/ 8 w 8"/>
              <a:gd name="T35" fmla="*/ 6 h 13"/>
              <a:gd name="T36" fmla="*/ 8 w 8"/>
              <a:gd name="T37" fmla="*/ 8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8" h="13">
                <a:moveTo>
                  <a:pt x="8" y="8"/>
                </a:moveTo>
                <a:lnTo>
                  <a:pt x="8" y="11"/>
                </a:lnTo>
                <a:lnTo>
                  <a:pt x="6" y="11"/>
                </a:lnTo>
                <a:lnTo>
                  <a:pt x="8" y="11"/>
                </a:lnTo>
                <a:lnTo>
                  <a:pt x="8" y="13"/>
                </a:lnTo>
                <a:lnTo>
                  <a:pt x="6" y="13"/>
                </a:lnTo>
                <a:lnTo>
                  <a:pt x="3" y="13"/>
                </a:lnTo>
                <a:lnTo>
                  <a:pt x="3" y="11"/>
                </a:lnTo>
                <a:lnTo>
                  <a:pt x="3" y="8"/>
                </a:lnTo>
                <a:lnTo>
                  <a:pt x="3" y="6"/>
                </a:lnTo>
                <a:lnTo>
                  <a:pt x="0" y="6"/>
                </a:lnTo>
                <a:lnTo>
                  <a:pt x="0" y="3"/>
                </a:lnTo>
                <a:lnTo>
                  <a:pt x="0" y="0"/>
                </a:lnTo>
                <a:lnTo>
                  <a:pt x="3" y="0"/>
                </a:lnTo>
                <a:lnTo>
                  <a:pt x="6" y="0"/>
                </a:lnTo>
                <a:lnTo>
                  <a:pt x="6" y="3"/>
                </a:lnTo>
                <a:lnTo>
                  <a:pt x="6" y="6"/>
                </a:lnTo>
                <a:lnTo>
                  <a:pt x="8" y="6"/>
                </a:lnTo>
                <a:lnTo>
                  <a:pt x="8" y="8"/>
                </a:lnTo>
              </a:path>
            </a:pathLst>
          </a:custGeom>
          <a:noFill/>
          <a:ln w="4763">
            <a:solidFill>
              <a:srgbClr val="6E6E6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355" name="Rectangle 145"/>
          <p:cNvSpPr>
            <a:spLocks noChangeArrowheads="1"/>
          </p:cNvSpPr>
          <p:nvPr/>
        </p:nvSpPr>
        <p:spPr bwMode="auto">
          <a:xfrm>
            <a:off x="7071946" y="4094164"/>
            <a:ext cx="4397" cy="3175"/>
          </a:xfrm>
          <a:prstGeom prst="rect">
            <a:avLst/>
          </a:prstGeom>
          <a:noFill/>
          <a:ln w="4763">
            <a:solidFill>
              <a:srgbClr val="6E6E6E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356" name="Rectangle 146"/>
          <p:cNvSpPr>
            <a:spLocks noChangeArrowheads="1"/>
          </p:cNvSpPr>
          <p:nvPr/>
        </p:nvSpPr>
        <p:spPr bwMode="auto">
          <a:xfrm>
            <a:off x="7090997" y="4094164"/>
            <a:ext cx="4397" cy="3175"/>
          </a:xfrm>
          <a:prstGeom prst="rect">
            <a:avLst/>
          </a:prstGeom>
          <a:noFill/>
          <a:ln w="4763">
            <a:solidFill>
              <a:srgbClr val="6E6E6E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357" name="Freeform 147"/>
          <p:cNvSpPr>
            <a:spLocks/>
          </p:cNvSpPr>
          <p:nvPr/>
        </p:nvSpPr>
        <p:spPr bwMode="auto">
          <a:xfrm>
            <a:off x="7088066" y="4060826"/>
            <a:ext cx="2931" cy="3175"/>
          </a:xfrm>
          <a:custGeom>
            <a:avLst/>
            <a:gdLst>
              <a:gd name="T0" fmla="*/ 2 w 2"/>
              <a:gd name="T1" fmla="*/ 0 h 2"/>
              <a:gd name="T2" fmla="*/ 2 w 2"/>
              <a:gd name="T3" fmla="*/ 2 h 2"/>
              <a:gd name="T4" fmla="*/ 0 w 2"/>
              <a:gd name="T5" fmla="*/ 0 h 2"/>
              <a:gd name="T6" fmla="*/ 2 w 2"/>
              <a:gd name="T7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" h="2">
                <a:moveTo>
                  <a:pt x="2" y="0"/>
                </a:moveTo>
                <a:lnTo>
                  <a:pt x="2" y="2"/>
                </a:lnTo>
                <a:lnTo>
                  <a:pt x="0" y="0"/>
                </a:lnTo>
                <a:lnTo>
                  <a:pt x="2" y="0"/>
                </a:lnTo>
              </a:path>
            </a:pathLst>
          </a:custGeom>
          <a:noFill/>
          <a:ln w="4763">
            <a:solidFill>
              <a:srgbClr val="6E6E6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358" name="Freeform 148"/>
          <p:cNvSpPr>
            <a:spLocks/>
          </p:cNvSpPr>
          <p:nvPr/>
        </p:nvSpPr>
        <p:spPr bwMode="auto">
          <a:xfrm>
            <a:off x="7810500" y="4056063"/>
            <a:ext cx="7327" cy="12700"/>
          </a:xfrm>
          <a:custGeom>
            <a:avLst/>
            <a:gdLst>
              <a:gd name="T0" fmla="*/ 3 w 5"/>
              <a:gd name="T1" fmla="*/ 3 h 8"/>
              <a:gd name="T2" fmla="*/ 5 w 5"/>
              <a:gd name="T3" fmla="*/ 3 h 8"/>
              <a:gd name="T4" fmla="*/ 5 w 5"/>
              <a:gd name="T5" fmla="*/ 5 h 8"/>
              <a:gd name="T6" fmla="*/ 5 w 5"/>
              <a:gd name="T7" fmla="*/ 8 h 8"/>
              <a:gd name="T8" fmla="*/ 5 w 5"/>
              <a:gd name="T9" fmla="*/ 5 h 8"/>
              <a:gd name="T10" fmla="*/ 3 w 5"/>
              <a:gd name="T11" fmla="*/ 5 h 8"/>
              <a:gd name="T12" fmla="*/ 0 w 5"/>
              <a:gd name="T13" fmla="*/ 5 h 8"/>
              <a:gd name="T14" fmla="*/ 0 w 5"/>
              <a:gd name="T15" fmla="*/ 3 h 8"/>
              <a:gd name="T16" fmla="*/ 3 w 5"/>
              <a:gd name="T17" fmla="*/ 3 h 8"/>
              <a:gd name="T18" fmla="*/ 3 w 5"/>
              <a:gd name="T19" fmla="*/ 0 h 8"/>
              <a:gd name="T20" fmla="*/ 3 w 5"/>
              <a:gd name="T21" fmla="*/ 3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5" h="8">
                <a:moveTo>
                  <a:pt x="3" y="3"/>
                </a:moveTo>
                <a:lnTo>
                  <a:pt x="5" y="3"/>
                </a:lnTo>
                <a:lnTo>
                  <a:pt x="5" y="5"/>
                </a:lnTo>
                <a:lnTo>
                  <a:pt x="5" y="8"/>
                </a:lnTo>
                <a:lnTo>
                  <a:pt x="5" y="5"/>
                </a:lnTo>
                <a:lnTo>
                  <a:pt x="3" y="5"/>
                </a:lnTo>
                <a:lnTo>
                  <a:pt x="0" y="5"/>
                </a:lnTo>
                <a:lnTo>
                  <a:pt x="0" y="3"/>
                </a:lnTo>
                <a:lnTo>
                  <a:pt x="3" y="3"/>
                </a:lnTo>
                <a:lnTo>
                  <a:pt x="3" y="0"/>
                </a:lnTo>
                <a:lnTo>
                  <a:pt x="3" y="3"/>
                </a:lnTo>
              </a:path>
            </a:pathLst>
          </a:custGeom>
          <a:noFill/>
          <a:ln w="4763">
            <a:solidFill>
              <a:srgbClr val="6E6E6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359" name="Rectangle 149"/>
          <p:cNvSpPr>
            <a:spLocks noChangeArrowheads="1"/>
          </p:cNvSpPr>
          <p:nvPr/>
        </p:nvSpPr>
        <p:spPr bwMode="auto">
          <a:xfrm>
            <a:off x="7079274" y="4052888"/>
            <a:ext cx="4397" cy="3175"/>
          </a:xfrm>
          <a:prstGeom prst="rect">
            <a:avLst/>
          </a:prstGeom>
          <a:noFill/>
          <a:ln w="4763">
            <a:solidFill>
              <a:srgbClr val="6E6E6E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360" name="Freeform 150"/>
          <p:cNvSpPr>
            <a:spLocks/>
          </p:cNvSpPr>
          <p:nvPr/>
        </p:nvSpPr>
        <p:spPr bwMode="auto">
          <a:xfrm>
            <a:off x="7088066" y="4052888"/>
            <a:ext cx="0" cy="3175"/>
          </a:xfrm>
          <a:custGeom>
            <a:avLst/>
            <a:gdLst>
              <a:gd name="T0" fmla="*/ 0 h 2"/>
              <a:gd name="T1" fmla="*/ 2 h 2"/>
              <a:gd name="T2" fmla="*/ 0 h 2"/>
            </a:gdLst>
            <a:ahLst/>
            <a:cxnLst>
              <a:cxn ang="0">
                <a:pos x="0" y="T0"/>
              </a:cxn>
              <a:cxn ang="0">
                <a:pos x="0" y="T1"/>
              </a:cxn>
              <a:cxn ang="0">
                <a:pos x="0" y="T2"/>
              </a:cxn>
            </a:cxnLst>
            <a:rect l="0" t="0" r="r" b="b"/>
            <a:pathLst>
              <a:path h="2">
                <a:moveTo>
                  <a:pt x="0" y="0"/>
                </a:moveTo>
                <a:lnTo>
                  <a:pt x="0" y="2"/>
                </a:lnTo>
                <a:lnTo>
                  <a:pt x="0" y="0"/>
                </a:lnTo>
              </a:path>
            </a:pathLst>
          </a:custGeom>
          <a:noFill/>
          <a:ln w="4763">
            <a:solidFill>
              <a:srgbClr val="6E6E6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361" name="Freeform 151"/>
          <p:cNvSpPr>
            <a:spLocks/>
          </p:cNvSpPr>
          <p:nvPr/>
        </p:nvSpPr>
        <p:spPr bwMode="auto">
          <a:xfrm>
            <a:off x="7768005" y="4048125"/>
            <a:ext cx="4397" cy="7938"/>
          </a:xfrm>
          <a:custGeom>
            <a:avLst/>
            <a:gdLst>
              <a:gd name="T0" fmla="*/ 3 w 3"/>
              <a:gd name="T1" fmla="*/ 5 h 5"/>
              <a:gd name="T2" fmla="*/ 0 w 3"/>
              <a:gd name="T3" fmla="*/ 5 h 5"/>
              <a:gd name="T4" fmla="*/ 0 w 3"/>
              <a:gd name="T5" fmla="*/ 3 h 5"/>
              <a:gd name="T6" fmla="*/ 0 w 3"/>
              <a:gd name="T7" fmla="*/ 0 h 5"/>
              <a:gd name="T8" fmla="*/ 3 w 3"/>
              <a:gd name="T9" fmla="*/ 0 h 5"/>
              <a:gd name="T10" fmla="*/ 3 w 3"/>
              <a:gd name="T11" fmla="*/ 3 h 5"/>
              <a:gd name="T12" fmla="*/ 3 w 3"/>
              <a:gd name="T13" fmla="*/ 5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" h="5">
                <a:moveTo>
                  <a:pt x="3" y="5"/>
                </a:moveTo>
                <a:lnTo>
                  <a:pt x="0" y="5"/>
                </a:lnTo>
                <a:lnTo>
                  <a:pt x="0" y="3"/>
                </a:lnTo>
                <a:lnTo>
                  <a:pt x="0" y="0"/>
                </a:lnTo>
                <a:lnTo>
                  <a:pt x="3" y="0"/>
                </a:lnTo>
                <a:lnTo>
                  <a:pt x="3" y="3"/>
                </a:lnTo>
                <a:lnTo>
                  <a:pt x="3" y="5"/>
                </a:lnTo>
              </a:path>
            </a:pathLst>
          </a:custGeom>
          <a:noFill/>
          <a:ln w="4763">
            <a:solidFill>
              <a:srgbClr val="6E6E6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362" name="Freeform 152"/>
          <p:cNvSpPr>
            <a:spLocks/>
          </p:cNvSpPr>
          <p:nvPr/>
        </p:nvSpPr>
        <p:spPr bwMode="auto">
          <a:xfrm>
            <a:off x="7090997" y="4027489"/>
            <a:ext cx="4397" cy="4763"/>
          </a:xfrm>
          <a:custGeom>
            <a:avLst/>
            <a:gdLst>
              <a:gd name="T0" fmla="*/ 0 w 3"/>
              <a:gd name="T1" fmla="*/ 0 h 3"/>
              <a:gd name="T2" fmla="*/ 3 w 3"/>
              <a:gd name="T3" fmla="*/ 0 h 3"/>
              <a:gd name="T4" fmla="*/ 0 w 3"/>
              <a:gd name="T5" fmla="*/ 0 h 3"/>
              <a:gd name="T6" fmla="*/ 3 w 3"/>
              <a:gd name="T7" fmla="*/ 0 h 3"/>
              <a:gd name="T8" fmla="*/ 0 w 3"/>
              <a:gd name="T9" fmla="*/ 0 h 3"/>
              <a:gd name="T10" fmla="*/ 3 w 3"/>
              <a:gd name="T11" fmla="*/ 0 h 3"/>
              <a:gd name="T12" fmla="*/ 0 w 3"/>
              <a:gd name="T13" fmla="*/ 0 h 3"/>
              <a:gd name="T14" fmla="*/ 0 w 3"/>
              <a:gd name="T15" fmla="*/ 3 h 3"/>
              <a:gd name="T16" fmla="*/ 0 w 3"/>
              <a:gd name="T17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" h="3">
                <a:moveTo>
                  <a:pt x="0" y="0"/>
                </a:moveTo>
                <a:lnTo>
                  <a:pt x="3" y="0"/>
                </a:lnTo>
                <a:lnTo>
                  <a:pt x="0" y="0"/>
                </a:lnTo>
                <a:lnTo>
                  <a:pt x="3" y="0"/>
                </a:lnTo>
                <a:lnTo>
                  <a:pt x="0" y="0"/>
                </a:lnTo>
                <a:lnTo>
                  <a:pt x="3" y="0"/>
                </a:lnTo>
                <a:lnTo>
                  <a:pt x="0" y="0"/>
                </a:lnTo>
                <a:lnTo>
                  <a:pt x="0" y="3"/>
                </a:lnTo>
                <a:lnTo>
                  <a:pt x="0" y="0"/>
                </a:lnTo>
              </a:path>
            </a:pathLst>
          </a:custGeom>
          <a:noFill/>
          <a:ln w="4763">
            <a:solidFill>
              <a:srgbClr val="6E6E6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363" name="Freeform 153"/>
          <p:cNvSpPr>
            <a:spLocks/>
          </p:cNvSpPr>
          <p:nvPr/>
        </p:nvSpPr>
        <p:spPr bwMode="auto">
          <a:xfrm>
            <a:off x="7817827" y="4010026"/>
            <a:ext cx="11723" cy="4763"/>
          </a:xfrm>
          <a:custGeom>
            <a:avLst/>
            <a:gdLst>
              <a:gd name="T0" fmla="*/ 5 w 8"/>
              <a:gd name="T1" fmla="*/ 0 h 3"/>
              <a:gd name="T2" fmla="*/ 5 w 8"/>
              <a:gd name="T3" fmla="*/ 3 h 3"/>
              <a:gd name="T4" fmla="*/ 8 w 8"/>
              <a:gd name="T5" fmla="*/ 3 h 3"/>
              <a:gd name="T6" fmla="*/ 5 w 8"/>
              <a:gd name="T7" fmla="*/ 3 h 3"/>
              <a:gd name="T8" fmla="*/ 3 w 8"/>
              <a:gd name="T9" fmla="*/ 3 h 3"/>
              <a:gd name="T10" fmla="*/ 3 w 8"/>
              <a:gd name="T11" fmla="*/ 0 h 3"/>
              <a:gd name="T12" fmla="*/ 0 w 8"/>
              <a:gd name="T13" fmla="*/ 0 h 3"/>
              <a:gd name="T14" fmla="*/ 3 w 8"/>
              <a:gd name="T15" fmla="*/ 0 h 3"/>
              <a:gd name="T16" fmla="*/ 5 w 8"/>
              <a:gd name="T17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8" h="3">
                <a:moveTo>
                  <a:pt x="5" y="0"/>
                </a:moveTo>
                <a:lnTo>
                  <a:pt x="5" y="3"/>
                </a:lnTo>
                <a:lnTo>
                  <a:pt x="8" y="3"/>
                </a:lnTo>
                <a:lnTo>
                  <a:pt x="5" y="3"/>
                </a:lnTo>
                <a:lnTo>
                  <a:pt x="3" y="3"/>
                </a:lnTo>
                <a:lnTo>
                  <a:pt x="3" y="0"/>
                </a:lnTo>
                <a:lnTo>
                  <a:pt x="0" y="0"/>
                </a:lnTo>
                <a:lnTo>
                  <a:pt x="3" y="0"/>
                </a:lnTo>
                <a:lnTo>
                  <a:pt x="5" y="0"/>
                </a:lnTo>
              </a:path>
            </a:pathLst>
          </a:custGeom>
          <a:noFill/>
          <a:ln w="4763">
            <a:solidFill>
              <a:srgbClr val="6E6E6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364" name="Rectangle 154"/>
          <p:cNvSpPr>
            <a:spLocks noChangeArrowheads="1"/>
          </p:cNvSpPr>
          <p:nvPr/>
        </p:nvSpPr>
        <p:spPr bwMode="auto">
          <a:xfrm>
            <a:off x="7867651" y="3994150"/>
            <a:ext cx="4397" cy="4763"/>
          </a:xfrm>
          <a:prstGeom prst="rect">
            <a:avLst/>
          </a:prstGeom>
          <a:noFill/>
          <a:ln w="4763">
            <a:solidFill>
              <a:srgbClr val="6E6E6E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365" name="Freeform 155"/>
          <p:cNvSpPr>
            <a:spLocks/>
          </p:cNvSpPr>
          <p:nvPr/>
        </p:nvSpPr>
        <p:spPr bwMode="auto">
          <a:xfrm>
            <a:off x="7848600" y="3986213"/>
            <a:ext cx="11723" cy="12700"/>
          </a:xfrm>
          <a:custGeom>
            <a:avLst/>
            <a:gdLst>
              <a:gd name="T0" fmla="*/ 8 w 8"/>
              <a:gd name="T1" fmla="*/ 0 h 8"/>
              <a:gd name="T2" fmla="*/ 8 w 8"/>
              <a:gd name="T3" fmla="*/ 2 h 8"/>
              <a:gd name="T4" fmla="*/ 8 w 8"/>
              <a:gd name="T5" fmla="*/ 5 h 8"/>
              <a:gd name="T6" fmla="*/ 8 w 8"/>
              <a:gd name="T7" fmla="*/ 8 h 8"/>
              <a:gd name="T8" fmla="*/ 8 w 8"/>
              <a:gd name="T9" fmla="*/ 5 h 8"/>
              <a:gd name="T10" fmla="*/ 5 w 8"/>
              <a:gd name="T11" fmla="*/ 5 h 8"/>
              <a:gd name="T12" fmla="*/ 5 w 8"/>
              <a:gd name="T13" fmla="*/ 2 h 8"/>
              <a:gd name="T14" fmla="*/ 3 w 8"/>
              <a:gd name="T15" fmla="*/ 2 h 8"/>
              <a:gd name="T16" fmla="*/ 3 w 8"/>
              <a:gd name="T17" fmla="*/ 0 h 8"/>
              <a:gd name="T18" fmla="*/ 0 w 8"/>
              <a:gd name="T19" fmla="*/ 0 h 8"/>
              <a:gd name="T20" fmla="*/ 3 w 8"/>
              <a:gd name="T21" fmla="*/ 0 h 8"/>
              <a:gd name="T22" fmla="*/ 5 w 8"/>
              <a:gd name="T23" fmla="*/ 0 h 8"/>
              <a:gd name="T24" fmla="*/ 8 w 8"/>
              <a:gd name="T25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8" h="8">
                <a:moveTo>
                  <a:pt x="8" y="0"/>
                </a:moveTo>
                <a:lnTo>
                  <a:pt x="8" y="2"/>
                </a:lnTo>
                <a:lnTo>
                  <a:pt x="8" y="5"/>
                </a:lnTo>
                <a:lnTo>
                  <a:pt x="8" y="8"/>
                </a:lnTo>
                <a:lnTo>
                  <a:pt x="8" y="5"/>
                </a:lnTo>
                <a:lnTo>
                  <a:pt x="5" y="5"/>
                </a:lnTo>
                <a:lnTo>
                  <a:pt x="5" y="2"/>
                </a:lnTo>
                <a:lnTo>
                  <a:pt x="3" y="2"/>
                </a:lnTo>
                <a:lnTo>
                  <a:pt x="3" y="0"/>
                </a:lnTo>
                <a:lnTo>
                  <a:pt x="0" y="0"/>
                </a:lnTo>
                <a:lnTo>
                  <a:pt x="3" y="0"/>
                </a:lnTo>
                <a:lnTo>
                  <a:pt x="5" y="0"/>
                </a:lnTo>
                <a:lnTo>
                  <a:pt x="8" y="0"/>
                </a:lnTo>
              </a:path>
            </a:pathLst>
          </a:custGeom>
          <a:noFill/>
          <a:ln w="4763">
            <a:solidFill>
              <a:srgbClr val="6E6E6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366" name="Freeform 156"/>
          <p:cNvSpPr>
            <a:spLocks/>
          </p:cNvSpPr>
          <p:nvPr/>
        </p:nvSpPr>
        <p:spPr bwMode="auto">
          <a:xfrm>
            <a:off x="7836877" y="3986213"/>
            <a:ext cx="16120" cy="12700"/>
          </a:xfrm>
          <a:custGeom>
            <a:avLst/>
            <a:gdLst>
              <a:gd name="T0" fmla="*/ 11 w 11"/>
              <a:gd name="T1" fmla="*/ 8 h 8"/>
              <a:gd name="T2" fmla="*/ 8 w 11"/>
              <a:gd name="T3" fmla="*/ 8 h 8"/>
              <a:gd name="T4" fmla="*/ 5 w 11"/>
              <a:gd name="T5" fmla="*/ 8 h 8"/>
              <a:gd name="T6" fmla="*/ 3 w 11"/>
              <a:gd name="T7" fmla="*/ 8 h 8"/>
              <a:gd name="T8" fmla="*/ 3 w 11"/>
              <a:gd name="T9" fmla="*/ 5 h 8"/>
              <a:gd name="T10" fmla="*/ 0 w 11"/>
              <a:gd name="T11" fmla="*/ 5 h 8"/>
              <a:gd name="T12" fmla="*/ 0 w 11"/>
              <a:gd name="T13" fmla="*/ 2 h 8"/>
              <a:gd name="T14" fmla="*/ 0 w 11"/>
              <a:gd name="T15" fmla="*/ 0 h 8"/>
              <a:gd name="T16" fmla="*/ 3 w 11"/>
              <a:gd name="T17" fmla="*/ 0 h 8"/>
              <a:gd name="T18" fmla="*/ 5 w 11"/>
              <a:gd name="T19" fmla="*/ 0 h 8"/>
              <a:gd name="T20" fmla="*/ 8 w 11"/>
              <a:gd name="T21" fmla="*/ 0 h 8"/>
              <a:gd name="T22" fmla="*/ 8 w 11"/>
              <a:gd name="T23" fmla="*/ 2 h 8"/>
              <a:gd name="T24" fmla="*/ 11 w 11"/>
              <a:gd name="T25" fmla="*/ 2 h 8"/>
              <a:gd name="T26" fmla="*/ 11 w 11"/>
              <a:gd name="T27" fmla="*/ 5 h 8"/>
              <a:gd name="T28" fmla="*/ 8 w 11"/>
              <a:gd name="T29" fmla="*/ 5 h 8"/>
              <a:gd name="T30" fmla="*/ 11 w 11"/>
              <a:gd name="T31" fmla="*/ 5 h 8"/>
              <a:gd name="T32" fmla="*/ 11 w 11"/>
              <a:gd name="T33" fmla="*/ 8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1" h="8">
                <a:moveTo>
                  <a:pt x="11" y="8"/>
                </a:moveTo>
                <a:lnTo>
                  <a:pt x="8" y="8"/>
                </a:lnTo>
                <a:lnTo>
                  <a:pt x="5" y="8"/>
                </a:lnTo>
                <a:lnTo>
                  <a:pt x="3" y="8"/>
                </a:lnTo>
                <a:lnTo>
                  <a:pt x="3" y="5"/>
                </a:lnTo>
                <a:lnTo>
                  <a:pt x="0" y="5"/>
                </a:lnTo>
                <a:lnTo>
                  <a:pt x="0" y="2"/>
                </a:lnTo>
                <a:lnTo>
                  <a:pt x="0" y="0"/>
                </a:lnTo>
                <a:lnTo>
                  <a:pt x="3" y="0"/>
                </a:lnTo>
                <a:lnTo>
                  <a:pt x="5" y="0"/>
                </a:lnTo>
                <a:lnTo>
                  <a:pt x="8" y="0"/>
                </a:lnTo>
                <a:lnTo>
                  <a:pt x="8" y="2"/>
                </a:lnTo>
                <a:lnTo>
                  <a:pt x="11" y="2"/>
                </a:lnTo>
                <a:lnTo>
                  <a:pt x="11" y="5"/>
                </a:lnTo>
                <a:lnTo>
                  <a:pt x="8" y="5"/>
                </a:lnTo>
                <a:lnTo>
                  <a:pt x="11" y="5"/>
                </a:lnTo>
                <a:lnTo>
                  <a:pt x="11" y="8"/>
                </a:lnTo>
              </a:path>
            </a:pathLst>
          </a:custGeom>
          <a:noFill/>
          <a:ln w="4763">
            <a:solidFill>
              <a:srgbClr val="6E6E6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367" name="Freeform 157"/>
          <p:cNvSpPr>
            <a:spLocks/>
          </p:cNvSpPr>
          <p:nvPr/>
        </p:nvSpPr>
        <p:spPr bwMode="auto">
          <a:xfrm>
            <a:off x="7195039" y="3978276"/>
            <a:ext cx="11723" cy="28575"/>
          </a:xfrm>
          <a:custGeom>
            <a:avLst/>
            <a:gdLst>
              <a:gd name="T0" fmla="*/ 0 w 8"/>
              <a:gd name="T1" fmla="*/ 2 h 18"/>
              <a:gd name="T2" fmla="*/ 2 w 8"/>
              <a:gd name="T3" fmla="*/ 2 h 18"/>
              <a:gd name="T4" fmla="*/ 2 w 8"/>
              <a:gd name="T5" fmla="*/ 5 h 18"/>
              <a:gd name="T6" fmla="*/ 5 w 8"/>
              <a:gd name="T7" fmla="*/ 5 h 18"/>
              <a:gd name="T8" fmla="*/ 5 w 8"/>
              <a:gd name="T9" fmla="*/ 7 h 18"/>
              <a:gd name="T10" fmla="*/ 5 w 8"/>
              <a:gd name="T11" fmla="*/ 10 h 18"/>
              <a:gd name="T12" fmla="*/ 5 w 8"/>
              <a:gd name="T13" fmla="*/ 13 h 18"/>
              <a:gd name="T14" fmla="*/ 8 w 8"/>
              <a:gd name="T15" fmla="*/ 13 h 18"/>
              <a:gd name="T16" fmla="*/ 8 w 8"/>
              <a:gd name="T17" fmla="*/ 15 h 18"/>
              <a:gd name="T18" fmla="*/ 5 w 8"/>
              <a:gd name="T19" fmla="*/ 15 h 18"/>
              <a:gd name="T20" fmla="*/ 5 w 8"/>
              <a:gd name="T21" fmla="*/ 18 h 18"/>
              <a:gd name="T22" fmla="*/ 2 w 8"/>
              <a:gd name="T23" fmla="*/ 18 h 18"/>
              <a:gd name="T24" fmla="*/ 2 w 8"/>
              <a:gd name="T25" fmla="*/ 15 h 18"/>
              <a:gd name="T26" fmla="*/ 0 w 8"/>
              <a:gd name="T27" fmla="*/ 15 h 18"/>
              <a:gd name="T28" fmla="*/ 2 w 8"/>
              <a:gd name="T29" fmla="*/ 15 h 18"/>
              <a:gd name="T30" fmla="*/ 0 w 8"/>
              <a:gd name="T31" fmla="*/ 13 h 18"/>
              <a:gd name="T32" fmla="*/ 0 w 8"/>
              <a:gd name="T33" fmla="*/ 10 h 18"/>
              <a:gd name="T34" fmla="*/ 0 w 8"/>
              <a:gd name="T35" fmla="*/ 7 h 18"/>
              <a:gd name="T36" fmla="*/ 0 w 8"/>
              <a:gd name="T37" fmla="*/ 5 h 18"/>
              <a:gd name="T38" fmla="*/ 0 w 8"/>
              <a:gd name="T39" fmla="*/ 2 h 18"/>
              <a:gd name="T40" fmla="*/ 0 w 8"/>
              <a:gd name="T41" fmla="*/ 0 h 18"/>
              <a:gd name="T42" fmla="*/ 0 w 8"/>
              <a:gd name="T43" fmla="*/ 2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8" h="18">
                <a:moveTo>
                  <a:pt x="0" y="2"/>
                </a:moveTo>
                <a:lnTo>
                  <a:pt x="2" y="2"/>
                </a:lnTo>
                <a:lnTo>
                  <a:pt x="2" y="5"/>
                </a:lnTo>
                <a:lnTo>
                  <a:pt x="5" y="5"/>
                </a:lnTo>
                <a:lnTo>
                  <a:pt x="5" y="7"/>
                </a:lnTo>
                <a:lnTo>
                  <a:pt x="5" y="10"/>
                </a:lnTo>
                <a:lnTo>
                  <a:pt x="5" y="13"/>
                </a:lnTo>
                <a:lnTo>
                  <a:pt x="8" y="13"/>
                </a:lnTo>
                <a:lnTo>
                  <a:pt x="8" y="15"/>
                </a:lnTo>
                <a:lnTo>
                  <a:pt x="5" y="15"/>
                </a:lnTo>
                <a:lnTo>
                  <a:pt x="5" y="18"/>
                </a:lnTo>
                <a:lnTo>
                  <a:pt x="2" y="18"/>
                </a:lnTo>
                <a:lnTo>
                  <a:pt x="2" y="15"/>
                </a:lnTo>
                <a:lnTo>
                  <a:pt x="0" y="15"/>
                </a:lnTo>
                <a:lnTo>
                  <a:pt x="2" y="15"/>
                </a:lnTo>
                <a:lnTo>
                  <a:pt x="0" y="13"/>
                </a:lnTo>
                <a:lnTo>
                  <a:pt x="0" y="10"/>
                </a:lnTo>
                <a:lnTo>
                  <a:pt x="0" y="7"/>
                </a:lnTo>
                <a:lnTo>
                  <a:pt x="0" y="5"/>
                </a:lnTo>
                <a:lnTo>
                  <a:pt x="0" y="2"/>
                </a:lnTo>
                <a:lnTo>
                  <a:pt x="0" y="0"/>
                </a:lnTo>
                <a:lnTo>
                  <a:pt x="0" y="2"/>
                </a:lnTo>
              </a:path>
            </a:pathLst>
          </a:custGeom>
          <a:noFill/>
          <a:ln w="4763">
            <a:solidFill>
              <a:srgbClr val="6E6E6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368" name="Freeform 158"/>
          <p:cNvSpPr>
            <a:spLocks/>
          </p:cNvSpPr>
          <p:nvPr/>
        </p:nvSpPr>
        <p:spPr bwMode="auto">
          <a:xfrm>
            <a:off x="7542336" y="3948114"/>
            <a:ext cx="8792" cy="9525"/>
          </a:xfrm>
          <a:custGeom>
            <a:avLst/>
            <a:gdLst>
              <a:gd name="T0" fmla="*/ 3 w 6"/>
              <a:gd name="T1" fmla="*/ 6 h 6"/>
              <a:gd name="T2" fmla="*/ 3 w 6"/>
              <a:gd name="T3" fmla="*/ 3 h 6"/>
              <a:gd name="T4" fmla="*/ 0 w 6"/>
              <a:gd name="T5" fmla="*/ 3 h 6"/>
              <a:gd name="T6" fmla="*/ 3 w 6"/>
              <a:gd name="T7" fmla="*/ 3 h 6"/>
              <a:gd name="T8" fmla="*/ 0 w 6"/>
              <a:gd name="T9" fmla="*/ 3 h 6"/>
              <a:gd name="T10" fmla="*/ 3 w 6"/>
              <a:gd name="T11" fmla="*/ 0 h 6"/>
              <a:gd name="T12" fmla="*/ 6 w 6"/>
              <a:gd name="T13" fmla="*/ 0 h 6"/>
              <a:gd name="T14" fmla="*/ 3 w 6"/>
              <a:gd name="T15" fmla="*/ 3 h 6"/>
              <a:gd name="T16" fmla="*/ 3 w 6"/>
              <a:gd name="T17" fmla="*/ 6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6" h="6">
                <a:moveTo>
                  <a:pt x="3" y="6"/>
                </a:moveTo>
                <a:lnTo>
                  <a:pt x="3" y="3"/>
                </a:lnTo>
                <a:lnTo>
                  <a:pt x="0" y="3"/>
                </a:lnTo>
                <a:lnTo>
                  <a:pt x="3" y="3"/>
                </a:lnTo>
                <a:lnTo>
                  <a:pt x="0" y="3"/>
                </a:lnTo>
                <a:lnTo>
                  <a:pt x="3" y="0"/>
                </a:lnTo>
                <a:lnTo>
                  <a:pt x="6" y="0"/>
                </a:lnTo>
                <a:lnTo>
                  <a:pt x="3" y="3"/>
                </a:lnTo>
                <a:lnTo>
                  <a:pt x="3" y="6"/>
                </a:lnTo>
              </a:path>
            </a:pathLst>
          </a:custGeom>
          <a:noFill/>
          <a:ln w="4763">
            <a:solidFill>
              <a:srgbClr val="6E6E6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369" name="Freeform 159"/>
          <p:cNvSpPr>
            <a:spLocks/>
          </p:cNvSpPr>
          <p:nvPr/>
        </p:nvSpPr>
        <p:spPr bwMode="auto">
          <a:xfrm>
            <a:off x="7722577" y="3857626"/>
            <a:ext cx="126023" cy="206375"/>
          </a:xfrm>
          <a:custGeom>
            <a:avLst/>
            <a:gdLst>
              <a:gd name="T0" fmla="*/ 47 w 86"/>
              <a:gd name="T1" fmla="*/ 2 h 130"/>
              <a:gd name="T2" fmla="*/ 44 w 86"/>
              <a:gd name="T3" fmla="*/ 8 h 130"/>
              <a:gd name="T4" fmla="*/ 39 w 86"/>
              <a:gd name="T5" fmla="*/ 5 h 130"/>
              <a:gd name="T6" fmla="*/ 37 w 86"/>
              <a:gd name="T7" fmla="*/ 5 h 130"/>
              <a:gd name="T8" fmla="*/ 44 w 86"/>
              <a:gd name="T9" fmla="*/ 10 h 130"/>
              <a:gd name="T10" fmla="*/ 47 w 86"/>
              <a:gd name="T11" fmla="*/ 16 h 130"/>
              <a:gd name="T12" fmla="*/ 55 w 86"/>
              <a:gd name="T13" fmla="*/ 21 h 130"/>
              <a:gd name="T14" fmla="*/ 57 w 86"/>
              <a:gd name="T15" fmla="*/ 21 h 130"/>
              <a:gd name="T16" fmla="*/ 60 w 86"/>
              <a:gd name="T17" fmla="*/ 26 h 130"/>
              <a:gd name="T18" fmla="*/ 60 w 86"/>
              <a:gd name="T19" fmla="*/ 31 h 130"/>
              <a:gd name="T20" fmla="*/ 60 w 86"/>
              <a:gd name="T21" fmla="*/ 34 h 130"/>
              <a:gd name="T22" fmla="*/ 63 w 86"/>
              <a:gd name="T23" fmla="*/ 39 h 130"/>
              <a:gd name="T24" fmla="*/ 65 w 86"/>
              <a:gd name="T25" fmla="*/ 47 h 130"/>
              <a:gd name="T26" fmla="*/ 68 w 86"/>
              <a:gd name="T27" fmla="*/ 49 h 130"/>
              <a:gd name="T28" fmla="*/ 73 w 86"/>
              <a:gd name="T29" fmla="*/ 57 h 130"/>
              <a:gd name="T30" fmla="*/ 65 w 86"/>
              <a:gd name="T31" fmla="*/ 57 h 130"/>
              <a:gd name="T32" fmla="*/ 63 w 86"/>
              <a:gd name="T33" fmla="*/ 63 h 130"/>
              <a:gd name="T34" fmla="*/ 63 w 86"/>
              <a:gd name="T35" fmla="*/ 65 h 130"/>
              <a:gd name="T36" fmla="*/ 68 w 86"/>
              <a:gd name="T37" fmla="*/ 73 h 130"/>
              <a:gd name="T38" fmla="*/ 70 w 86"/>
              <a:gd name="T39" fmla="*/ 78 h 130"/>
              <a:gd name="T40" fmla="*/ 76 w 86"/>
              <a:gd name="T41" fmla="*/ 86 h 130"/>
              <a:gd name="T42" fmla="*/ 81 w 86"/>
              <a:gd name="T43" fmla="*/ 89 h 130"/>
              <a:gd name="T44" fmla="*/ 83 w 86"/>
              <a:gd name="T45" fmla="*/ 94 h 130"/>
              <a:gd name="T46" fmla="*/ 76 w 86"/>
              <a:gd name="T47" fmla="*/ 94 h 130"/>
              <a:gd name="T48" fmla="*/ 73 w 86"/>
              <a:gd name="T49" fmla="*/ 94 h 130"/>
              <a:gd name="T50" fmla="*/ 68 w 86"/>
              <a:gd name="T51" fmla="*/ 96 h 130"/>
              <a:gd name="T52" fmla="*/ 63 w 86"/>
              <a:gd name="T53" fmla="*/ 96 h 130"/>
              <a:gd name="T54" fmla="*/ 60 w 86"/>
              <a:gd name="T55" fmla="*/ 102 h 130"/>
              <a:gd name="T56" fmla="*/ 55 w 86"/>
              <a:gd name="T57" fmla="*/ 99 h 130"/>
              <a:gd name="T58" fmla="*/ 57 w 86"/>
              <a:gd name="T59" fmla="*/ 104 h 130"/>
              <a:gd name="T60" fmla="*/ 55 w 86"/>
              <a:gd name="T61" fmla="*/ 115 h 130"/>
              <a:gd name="T62" fmla="*/ 52 w 86"/>
              <a:gd name="T63" fmla="*/ 115 h 130"/>
              <a:gd name="T64" fmla="*/ 57 w 86"/>
              <a:gd name="T65" fmla="*/ 123 h 130"/>
              <a:gd name="T66" fmla="*/ 52 w 86"/>
              <a:gd name="T67" fmla="*/ 130 h 130"/>
              <a:gd name="T68" fmla="*/ 44 w 86"/>
              <a:gd name="T69" fmla="*/ 125 h 130"/>
              <a:gd name="T70" fmla="*/ 37 w 86"/>
              <a:gd name="T71" fmla="*/ 120 h 130"/>
              <a:gd name="T72" fmla="*/ 39 w 86"/>
              <a:gd name="T73" fmla="*/ 115 h 130"/>
              <a:gd name="T74" fmla="*/ 39 w 86"/>
              <a:gd name="T75" fmla="*/ 107 h 130"/>
              <a:gd name="T76" fmla="*/ 39 w 86"/>
              <a:gd name="T77" fmla="*/ 99 h 130"/>
              <a:gd name="T78" fmla="*/ 37 w 86"/>
              <a:gd name="T79" fmla="*/ 94 h 130"/>
              <a:gd name="T80" fmla="*/ 34 w 86"/>
              <a:gd name="T81" fmla="*/ 94 h 130"/>
              <a:gd name="T82" fmla="*/ 37 w 86"/>
              <a:gd name="T83" fmla="*/ 83 h 130"/>
              <a:gd name="T84" fmla="*/ 29 w 86"/>
              <a:gd name="T85" fmla="*/ 83 h 130"/>
              <a:gd name="T86" fmla="*/ 21 w 86"/>
              <a:gd name="T87" fmla="*/ 83 h 130"/>
              <a:gd name="T88" fmla="*/ 16 w 86"/>
              <a:gd name="T89" fmla="*/ 76 h 130"/>
              <a:gd name="T90" fmla="*/ 10 w 86"/>
              <a:gd name="T91" fmla="*/ 68 h 130"/>
              <a:gd name="T92" fmla="*/ 10 w 86"/>
              <a:gd name="T93" fmla="*/ 60 h 130"/>
              <a:gd name="T94" fmla="*/ 8 w 86"/>
              <a:gd name="T95" fmla="*/ 55 h 130"/>
              <a:gd name="T96" fmla="*/ 3 w 86"/>
              <a:gd name="T97" fmla="*/ 52 h 130"/>
              <a:gd name="T98" fmla="*/ 0 w 86"/>
              <a:gd name="T99" fmla="*/ 47 h 130"/>
              <a:gd name="T100" fmla="*/ 3 w 86"/>
              <a:gd name="T101" fmla="*/ 42 h 130"/>
              <a:gd name="T102" fmla="*/ 3 w 86"/>
              <a:gd name="T103" fmla="*/ 34 h 130"/>
              <a:gd name="T104" fmla="*/ 3 w 86"/>
              <a:gd name="T105" fmla="*/ 26 h 130"/>
              <a:gd name="T106" fmla="*/ 3 w 86"/>
              <a:gd name="T107" fmla="*/ 23 h 130"/>
              <a:gd name="T108" fmla="*/ 0 w 86"/>
              <a:gd name="T109" fmla="*/ 13 h 130"/>
              <a:gd name="T110" fmla="*/ 5 w 86"/>
              <a:gd name="T111" fmla="*/ 10 h 130"/>
              <a:gd name="T112" fmla="*/ 13 w 86"/>
              <a:gd name="T113" fmla="*/ 5 h 130"/>
              <a:gd name="T114" fmla="*/ 23 w 86"/>
              <a:gd name="T115" fmla="*/ 2 h 130"/>
              <a:gd name="T116" fmla="*/ 31 w 86"/>
              <a:gd name="T117" fmla="*/ 2 h 1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86" h="130">
                <a:moveTo>
                  <a:pt x="39" y="0"/>
                </a:moveTo>
                <a:lnTo>
                  <a:pt x="42" y="0"/>
                </a:lnTo>
                <a:lnTo>
                  <a:pt x="44" y="0"/>
                </a:lnTo>
                <a:lnTo>
                  <a:pt x="47" y="0"/>
                </a:lnTo>
                <a:lnTo>
                  <a:pt x="47" y="2"/>
                </a:lnTo>
                <a:lnTo>
                  <a:pt x="44" y="2"/>
                </a:lnTo>
                <a:lnTo>
                  <a:pt x="44" y="5"/>
                </a:lnTo>
                <a:lnTo>
                  <a:pt x="47" y="5"/>
                </a:lnTo>
                <a:lnTo>
                  <a:pt x="47" y="8"/>
                </a:lnTo>
                <a:lnTo>
                  <a:pt x="44" y="8"/>
                </a:lnTo>
                <a:lnTo>
                  <a:pt x="44" y="5"/>
                </a:lnTo>
                <a:lnTo>
                  <a:pt x="42" y="5"/>
                </a:lnTo>
                <a:lnTo>
                  <a:pt x="42" y="2"/>
                </a:lnTo>
                <a:lnTo>
                  <a:pt x="42" y="5"/>
                </a:lnTo>
                <a:lnTo>
                  <a:pt x="39" y="5"/>
                </a:lnTo>
                <a:lnTo>
                  <a:pt x="37" y="5"/>
                </a:lnTo>
                <a:lnTo>
                  <a:pt x="39" y="5"/>
                </a:lnTo>
                <a:lnTo>
                  <a:pt x="42" y="5"/>
                </a:lnTo>
                <a:lnTo>
                  <a:pt x="39" y="5"/>
                </a:lnTo>
                <a:lnTo>
                  <a:pt x="37" y="5"/>
                </a:lnTo>
                <a:lnTo>
                  <a:pt x="37" y="8"/>
                </a:lnTo>
                <a:lnTo>
                  <a:pt x="37" y="10"/>
                </a:lnTo>
                <a:lnTo>
                  <a:pt x="39" y="10"/>
                </a:lnTo>
                <a:lnTo>
                  <a:pt x="42" y="10"/>
                </a:lnTo>
                <a:lnTo>
                  <a:pt x="44" y="10"/>
                </a:lnTo>
                <a:lnTo>
                  <a:pt x="44" y="13"/>
                </a:lnTo>
                <a:lnTo>
                  <a:pt x="47" y="13"/>
                </a:lnTo>
                <a:lnTo>
                  <a:pt x="47" y="16"/>
                </a:lnTo>
                <a:lnTo>
                  <a:pt x="50" y="16"/>
                </a:lnTo>
                <a:lnTo>
                  <a:pt x="47" y="16"/>
                </a:lnTo>
                <a:lnTo>
                  <a:pt x="47" y="18"/>
                </a:lnTo>
                <a:lnTo>
                  <a:pt x="50" y="18"/>
                </a:lnTo>
                <a:lnTo>
                  <a:pt x="52" y="18"/>
                </a:lnTo>
                <a:lnTo>
                  <a:pt x="55" y="18"/>
                </a:lnTo>
                <a:lnTo>
                  <a:pt x="55" y="21"/>
                </a:lnTo>
                <a:lnTo>
                  <a:pt x="57" y="21"/>
                </a:lnTo>
                <a:lnTo>
                  <a:pt x="57" y="23"/>
                </a:lnTo>
                <a:lnTo>
                  <a:pt x="60" y="23"/>
                </a:lnTo>
                <a:lnTo>
                  <a:pt x="57" y="23"/>
                </a:lnTo>
                <a:lnTo>
                  <a:pt x="57" y="21"/>
                </a:lnTo>
                <a:lnTo>
                  <a:pt x="55" y="21"/>
                </a:lnTo>
                <a:lnTo>
                  <a:pt x="55" y="23"/>
                </a:lnTo>
                <a:lnTo>
                  <a:pt x="57" y="23"/>
                </a:lnTo>
                <a:lnTo>
                  <a:pt x="57" y="26"/>
                </a:lnTo>
                <a:lnTo>
                  <a:pt x="60" y="26"/>
                </a:lnTo>
                <a:lnTo>
                  <a:pt x="63" y="26"/>
                </a:lnTo>
                <a:lnTo>
                  <a:pt x="60" y="29"/>
                </a:lnTo>
                <a:lnTo>
                  <a:pt x="63" y="29"/>
                </a:lnTo>
                <a:lnTo>
                  <a:pt x="60" y="29"/>
                </a:lnTo>
                <a:lnTo>
                  <a:pt x="60" y="31"/>
                </a:lnTo>
                <a:lnTo>
                  <a:pt x="63" y="31"/>
                </a:lnTo>
                <a:lnTo>
                  <a:pt x="63" y="34"/>
                </a:lnTo>
                <a:lnTo>
                  <a:pt x="60" y="34"/>
                </a:lnTo>
                <a:lnTo>
                  <a:pt x="60" y="31"/>
                </a:lnTo>
                <a:lnTo>
                  <a:pt x="60" y="34"/>
                </a:lnTo>
                <a:lnTo>
                  <a:pt x="63" y="34"/>
                </a:lnTo>
                <a:lnTo>
                  <a:pt x="60" y="34"/>
                </a:lnTo>
                <a:lnTo>
                  <a:pt x="60" y="36"/>
                </a:lnTo>
                <a:lnTo>
                  <a:pt x="63" y="36"/>
                </a:lnTo>
                <a:lnTo>
                  <a:pt x="63" y="39"/>
                </a:lnTo>
                <a:lnTo>
                  <a:pt x="65" y="42"/>
                </a:lnTo>
                <a:lnTo>
                  <a:pt x="65" y="44"/>
                </a:lnTo>
                <a:lnTo>
                  <a:pt x="68" y="44"/>
                </a:lnTo>
                <a:lnTo>
                  <a:pt x="68" y="47"/>
                </a:lnTo>
                <a:lnTo>
                  <a:pt x="65" y="47"/>
                </a:lnTo>
                <a:lnTo>
                  <a:pt x="68" y="49"/>
                </a:lnTo>
                <a:lnTo>
                  <a:pt x="68" y="47"/>
                </a:lnTo>
                <a:lnTo>
                  <a:pt x="70" y="47"/>
                </a:lnTo>
                <a:lnTo>
                  <a:pt x="70" y="49"/>
                </a:lnTo>
                <a:lnTo>
                  <a:pt x="68" y="49"/>
                </a:lnTo>
                <a:lnTo>
                  <a:pt x="70" y="49"/>
                </a:lnTo>
                <a:lnTo>
                  <a:pt x="70" y="52"/>
                </a:lnTo>
                <a:lnTo>
                  <a:pt x="73" y="52"/>
                </a:lnTo>
                <a:lnTo>
                  <a:pt x="73" y="55"/>
                </a:lnTo>
                <a:lnTo>
                  <a:pt x="73" y="57"/>
                </a:lnTo>
                <a:lnTo>
                  <a:pt x="70" y="57"/>
                </a:lnTo>
                <a:lnTo>
                  <a:pt x="70" y="60"/>
                </a:lnTo>
                <a:lnTo>
                  <a:pt x="68" y="60"/>
                </a:lnTo>
                <a:lnTo>
                  <a:pt x="68" y="57"/>
                </a:lnTo>
                <a:lnTo>
                  <a:pt x="65" y="57"/>
                </a:lnTo>
                <a:lnTo>
                  <a:pt x="65" y="60"/>
                </a:lnTo>
                <a:lnTo>
                  <a:pt x="65" y="57"/>
                </a:lnTo>
                <a:lnTo>
                  <a:pt x="65" y="60"/>
                </a:lnTo>
                <a:lnTo>
                  <a:pt x="63" y="60"/>
                </a:lnTo>
                <a:lnTo>
                  <a:pt x="63" y="63"/>
                </a:lnTo>
                <a:lnTo>
                  <a:pt x="65" y="63"/>
                </a:lnTo>
                <a:lnTo>
                  <a:pt x="63" y="63"/>
                </a:lnTo>
                <a:lnTo>
                  <a:pt x="65" y="63"/>
                </a:lnTo>
                <a:lnTo>
                  <a:pt x="65" y="65"/>
                </a:lnTo>
                <a:lnTo>
                  <a:pt x="63" y="65"/>
                </a:lnTo>
                <a:lnTo>
                  <a:pt x="63" y="68"/>
                </a:lnTo>
                <a:lnTo>
                  <a:pt x="63" y="70"/>
                </a:lnTo>
                <a:lnTo>
                  <a:pt x="65" y="70"/>
                </a:lnTo>
                <a:lnTo>
                  <a:pt x="65" y="73"/>
                </a:lnTo>
                <a:lnTo>
                  <a:pt x="68" y="73"/>
                </a:lnTo>
                <a:lnTo>
                  <a:pt x="68" y="76"/>
                </a:lnTo>
                <a:lnTo>
                  <a:pt x="70" y="76"/>
                </a:lnTo>
                <a:lnTo>
                  <a:pt x="73" y="76"/>
                </a:lnTo>
                <a:lnTo>
                  <a:pt x="70" y="76"/>
                </a:lnTo>
                <a:lnTo>
                  <a:pt x="70" y="78"/>
                </a:lnTo>
                <a:lnTo>
                  <a:pt x="73" y="78"/>
                </a:lnTo>
                <a:lnTo>
                  <a:pt x="73" y="81"/>
                </a:lnTo>
                <a:lnTo>
                  <a:pt x="76" y="81"/>
                </a:lnTo>
                <a:lnTo>
                  <a:pt x="76" y="83"/>
                </a:lnTo>
                <a:lnTo>
                  <a:pt x="76" y="86"/>
                </a:lnTo>
                <a:lnTo>
                  <a:pt x="73" y="86"/>
                </a:lnTo>
                <a:lnTo>
                  <a:pt x="76" y="86"/>
                </a:lnTo>
                <a:lnTo>
                  <a:pt x="76" y="89"/>
                </a:lnTo>
                <a:lnTo>
                  <a:pt x="78" y="89"/>
                </a:lnTo>
                <a:lnTo>
                  <a:pt x="81" y="89"/>
                </a:lnTo>
                <a:lnTo>
                  <a:pt x="81" y="91"/>
                </a:lnTo>
                <a:lnTo>
                  <a:pt x="83" y="91"/>
                </a:lnTo>
                <a:lnTo>
                  <a:pt x="83" y="94"/>
                </a:lnTo>
                <a:lnTo>
                  <a:pt x="86" y="94"/>
                </a:lnTo>
                <a:lnTo>
                  <a:pt x="83" y="94"/>
                </a:lnTo>
                <a:lnTo>
                  <a:pt x="81" y="94"/>
                </a:lnTo>
                <a:lnTo>
                  <a:pt x="78" y="94"/>
                </a:lnTo>
                <a:lnTo>
                  <a:pt x="78" y="91"/>
                </a:lnTo>
                <a:lnTo>
                  <a:pt x="76" y="91"/>
                </a:lnTo>
                <a:lnTo>
                  <a:pt x="76" y="94"/>
                </a:lnTo>
                <a:lnTo>
                  <a:pt x="73" y="94"/>
                </a:lnTo>
                <a:lnTo>
                  <a:pt x="73" y="91"/>
                </a:lnTo>
                <a:lnTo>
                  <a:pt x="70" y="91"/>
                </a:lnTo>
                <a:lnTo>
                  <a:pt x="70" y="94"/>
                </a:lnTo>
                <a:lnTo>
                  <a:pt x="73" y="94"/>
                </a:lnTo>
                <a:lnTo>
                  <a:pt x="73" y="96"/>
                </a:lnTo>
                <a:lnTo>
                  <a:pt x="76" y="96"/>
                </a:lnTo>
                <a:lnTo>
                  <a:pt x="73" y="96"/>
                </a:lnTo>
                <a:lnTo>
                  <a:pt x="70" y="96"/>
                </a:lnTo>
                <a:lnTo>
                  <a:pt x="68" y="96"/>
                </a:lnTo>
                <a:lnTo>
                  <a:pt x="68" y="94"/>
                </a:lnTo>
                <a:lnTo>
                  <a:pt x="65" y="94"/>
                </a:lnTo>
                <a:lnTo>
                  <a:pt x="63" y="94"/>
                </a:lnTo>
                <a:lnTo>
                  <a:pt x="65" y="94"/>
                </a:lnTo>
                <a:lnTo>
                  <a:pt x="63" y="96"/>
                </a:lnTo>
                <a:lnTo>
                  <a:pt x="65" y="96"/>
                </a:lnTo>
                <a:lnTo>
                  <a:pt x="63" y="96"/>
                </a:lnTo>
                <a:lnTo>
                  <a:pt x="60" y="96"/>
                </a:lnTo>
                <a:lnTo>
                  <a:pt x="60" y="99"/>
                </a:lnTo>
                <a:lnTo>
                  <a:pt x="60" y="102"/>
                </a:lnTo>
                <a:lnTo>
                  <a:pt x="57" y="102"/>
                </a:lnTo>
                <a:lnTo>
                  <a:pt x="60" y="102"/>
                </a:lnTo>
                <a:lnTo>
                  <a:pt x="57" y="102"/>
                </a:lnTo>
                <a:lnTo>
                  <a:pt x="57" y="99"/>
                </a:lnTo>
                <a:lnTo>
                  <a:pt x="55" y="99"/>
                </a:lnTo>
                <a:lnTo>
                  <a:pt x="52" y="99"/>
                </a:lnTo>
                <a:lnTo>
                  <a:pt x="52" y="102"/>
                </a:lnTo>
                <a:lnTo>
                  <a:pt x="55" y="102"/>
                </a:lnTo>
                <a:lnTo>
                  <a:pt x="55" y="104"/>
                </a:lnTo>
                <a:lnTo>
                  <a:pt x="57" y="104"/>
                </a:lnTo>
                <a:lnTo>
                  <a:pt x="57" y="107"/>
                </a:lnTo>
                <a:lnTo>
                  <a:pt x="57" y="110"/>
                </a:lnTo>
                <a:lnTo>
                  <a:pt x="57" y="112"/>
                </a:lnTo>
                <a:lnTo>
                  <a:pt x="55" y="112"/>
                </a:lnTo>
                <a:lnTo>
                  <a:pt x="55" y="115"/>
                </a:lnTo>
                <a:lnTo>
                  <a:pt x="52" y="115"/>
                </a:lnTo>
                <a:lnTo>
                  <a:pt x="52" y="112"/>
                </a:lnTo>
                <a:lnTo>
                  <a:pt x="50" y="112"/>
                </a:lnTo>
                <a:lnTo>
                  <a:pt x="50" y="115"/>
                </a:lnTo>
                <a:lnTo>
                  <a:pt x="52" y="115"/>
                </a:lnTo>
                <a:lnTo>
                  <a:pt x="52" y="117"/>
                </a:lnTo>
                <a:lnTo>
                  <a:pt x="55" y="117"/>
                </a:lnTo>
                <a:lnTo>
                  <a:pt x="55" y="120"/>
                </a:lnTo>
                <a:lnTo>
                  <a:pt x="57" y="120"/>
                </a:lnTo>
                <a:lnTo>
                  <a:pt x="57" y="123"/>
                </a:lnTo>
                <a:lnTo>
                  <a:pt x="57" y="125"/>
                </a:lnTo>
                <a:lnTo>
                  <a:pt x="57" y="128"/>
                </a:lnTo>
                <a:lnTo>
                  <a:pt x="57" y="130"/>
                </a:lnTo>
                <a:lnTo>
                  <a:pt x="55" y="130"/>
                </a:lnTo>
                <a:lnTo>
                  <a:pt x="52" y="130"/>
                </a:lnTo>
                <a:lnTo>
                  <a:pt x="50" y="130"/>
                </a:lnTo>
                <a:lnTo>
                  <a:pt x="47" y="130"/>
                </a:lnTo>
                <a:lnTo>
                  <a:pt x="47" y="128"/>
                </a:lnTo>
                <a:lnTo>
                  <a:pt x="44" y="128"/>
                </a:lnTo>
                <a:lnTo>
                  <a:pt x="44" y="125"/>
                </a:lnTo>
                <a:lnTo>
                  <a:pt x="42" y="125"/>
                </a:lnTo>
                <a:lnTo>
                  <a:pt x="39" y="125"/>
                </a:lnTo>
                <a:lnTo>
                  <a:pt x="39" y="123"/>
                </a:lnTo>
                <a:lnTo>
                  <a:pt x="37" y="123"/>
                </a:lnTo>
                <a:lnTo>
                  <a:pt x="37" y="120"/>
                </a:lnTo>
                <a:lnTo>
                  <a:pt x="34" y="120"/>
                </a:lnTo>
                <a:lnTo>
                  <a:pt x="34" y="117"/>
                </a:lnTo>
                <a:lnTo>
                  <a:pt x="34" y="115"/>
                </a:lnTo>
                <a:lnTo>
                  <a:pt x="37" y="115"/>
                </a:lnTo>
                <a:lnTo>
                  <a:pt x="39" y="115"/>
                </a:lnTo>
                <a:lnTo>
                  <a:pt x="39" y="112"/>
                </a:lnTo>
                <a:lnTo>
                  <a:pt x="37" y="112"/>
                </a:lnTo>
                <a:lnTo>
                  <a:pt x="37" y="110"/>
                </a:lnTo>
                <a:lnTo>
                  <a:pt x="37" y="107"/>
                </a:lnTo>
                <a:lnTo>
                  <a:pt x="39" y="107"/>
                </a:lnTo>
                <a:lnTo>
                  <a:pt x="37" y="107"/>
                </a:lnTo>
                <a:lnTo>
                  <a:pt x="37" y="104"/>
                </a:lnTo>
                <a:lnTo>
                  <a:pt x="39" y="104"/>
                </a:lnTo>
                <a:lnTo>
                  <a:pt x="39" y="102"/>
                </a:lnTo>
                <a:lnTo>
                  <a:pt x="39" y="99"/>
                </a:lnTo>
                <a:lnTo>
                  <a:pt x="37" y="99"/>
                </a:lnTo>
                <a:lnTo>
                  <a:pt x="39" y="99"/>
                </a:lnTo>
                <a:lnTo>
                  <a:pt x="39" y="96"/>
                </a:lnTo>
                <a:lnTo>
                  <a:pt x="37" y="96"/>
                </a:lnTo>
                <a:lnTo>
                  <a:pt x="37" y="94"/>
                </a:lnTo>
                <a:lnTo>
                  <a:pt x="39" y="94"/>
                </a:lnTo>
                <a:lnTo>
                  <a:pt x="39" y="91"/>
                </a:lnTo>
                <a:lnTo>
                  <a:pt x="37" y="91"/>
                </a:lnTo>
                <a:lnTo>
                  <a:pt x="37" y="94"/>
                </a:lnTo>
                <a:lnTo>
                  <a:pt x="34" y="94"/>
                </a:lnTo>
                <a:lnTo>
                  <a:pt x="34" y="91"/>
                </a:lnTo>
                <a:lnTo>
                  <a:pt x="34" y="89"/>
                </a:lnTo>
                <a:lnTo>
                  <a:pt x="37" y="89"/>
                </a:lnTo>
                <a:lnTo>
                  <a:pt x="37" y="86"/>
                </a:lnTo>
                <a:lnTo>
                  <a:pt x="37" y="83"/>
                </a:lnTo>
                <a:lnTo>
                  <a:pt x="34" y="83"/>
                </a:lnTo>
                <a:lnTo>
                  <a:pt x="34" y="86"/>
                </a:lnTo>
                <a:lnTo>
                  <a:pt x="31" y="86"/>
                </a:lnTo>
                <a:lnTo>
                  <a:pt x="29" y="86"/>
                </a:lnTo>
                <a:lnTo>
                  <a:pt x="29" y="83"/>
                </a:lnTo>
                <a:lnTo>
                  <a:pt x="26" y="83"/>
                </a:lnTo>
                <a:lnTo>
                  <a:pt x="23" y="83"/>
                </a:lnTo>
                <a:lnTo>
                  <a:pt x="23" y="81"/>
                </a:lnTo>
                <a:lnTo>
                  <a:pt x="21" y="81"/>
                </a:lnTo>
                <a:lnTo>
                  <a:pt x="21" y="83"/>
                </a:lnTo>
                <a:lnTo>
                  <a:pt x="21" y="81"/>
                </a:lnTo>
                <a:lnTo>
                  <a:pt x="18" y="81"/>
                </a:lnTo>
                <a:lnTo>
                  <a:pt x="18" y="78"/>
                </a:lnTo>
                <a:lnTo>
                  <a:pt x="16" y="78"/>
                </a:lnTo>
                <a:lnTo>
                  <a:pt x="16" y="76"/>
                </a:lnTo>
                <a:lnTo>
                  <a:pt x="16" y="73"/>
                </a:lnTo>
                <a:lnTo>
                  <a:pt x="13" y="73"/>
                </a:lnTo>
                <a:lnTo>
                  <a:pt x="13" y="70"/>
                </a:lnTo>
                <a:lnTo>
                  <a:pt x="10" y="70"/>
                </a:lnTo>
                <a:lnTo>
                  <a:pt x="10" y="68"/>
                </a:lnTo>
                <a:lnTo>
                  <a:pt x="10" y="65"/>
                </a:lnTo>
                <a:lnTo>
                  <a:pt x="8" y="65"/>
                </a:lnTo>
                <a:lnTo>
                  <a:pt x="8" y="63"/>
                </a:lnTo>
                <a:lnTo>
                  <a:pt x="8" y="60"/>
                </a:lnTo>
                <a:lnTo>
                  <a:pt x="10" y="60"/>
                </a:lnTo>
                <a:lnTo>
                  <a:pt x="13" y="60"/>
                </a:lnTo>
                <a:lnTo>
                  <a:pt x="13" y="57"/>
                </a:lnTo>
                <a:lnTo>
                  <a:pt x="10" y="57"/>
                </a:lnTo>
                <a:lnTo>
                  <a:pt x="8" y="57"/>
                </a:lnTo>
                <a:lnTo>
                  <a:pt x="8" y="55"/>
                </a:lnTo>
                <a:lnTo>
                  <a:pt x="10" y="55"/>
                </a:lnTo>
                <a:lnTo>
                  <a:pt x="8" y="55"/>
                </a:lnTo>
                <a:lnTo>
                  <a:pt x="8" y="52"/>
                </a:lnTo>
                <a:lnTo>
                  <a:pt x="5" y="52"/>
                </a:lnTo>
                <a:lnTo>
                  <a:pt x="3" y="52"/>
                </a:lnTo>
                <a:lnTo>
                  <a:pt x="3" y="49"/>
                </a:lnTo>
                <a:lnTo>
                  <a:pt x="5" y="49"/>
                </a:lnTo>
                <a:lnTo>
                  <a:pt x="3" y="49"/>
                </a:lnTo>
                <a:lnTo>
                  <a:pt x="0" y="49"/>
                </a:lnTo>
                <a:lnTo>
                  <a:pt x="0" y="47"/>
                </a:lnTo>
                <a:lnTo>
                  <a:pt x="0" y="44"/>
                </a:lnTo>
                <a:lnTo>
                  <a:pt x="0" y="42"/>
                </a:lnTo>
                <a:lnTo>
                  <a:pt x="3" y="42"/>
                </a:lnTo>
                <a:lnTo>
                  <a:pt x="5" y="42"/>
                </a:lnTo>
                <a:lnTo>
                  <a:pt x="3" y="42"/>
                </a:lnTo>
                <a:lnTo>
                  <a:pt x="3" y="39"/>
                </a:lnTo>
                <a:lnTo>
                  <a:pt x="5" y="39"/>
                </a:lnTo>
                <a:lnTo>
                  <a:pt x="3" y="39"/>
                </a:lnTo>
                <a:lnTo>
                  <a:pt x="3" y="36"/>
                </a:lnTo>
                <a:lnTo>
                  <a:pt x="3" y="34"/>
                </a:lnTo>
                <a:lnTo>
                  <a:pt x="3" y="31"/>
                </a:lnTo>
                <a:lnTo>
                  <a:pt x="0" y="31"/>
                </a:lnTo>
                <a:lnTo>
                  <a:pt x="0" y="29"/>
                </a:lnTo>
                <a:lnTo>
                  <a:pt x="3" y="29"/>
                </a:lnTo>
                <a:lnTo>
                  <a:pt x="3" y="26"/>
                </a:lnTo>
                <a:lnTo>
                  <a:pt x="0" y="26"/>
                </a:lnTo>
                <a:lnTo>
                  <a:pt x="0" y="23"/>
                </a:lnTo>
                <a:lnTo>
                  <a:pt x="0" y="21"/>
                </a:lnTo>
                <a:lnTo>
                  <a:pt x="3" y="21"/>
                </a:lnTo>
                <a:lnTo>
                  <a:pt x="3" y="23"/>
                </a:lnTo>
                <a:lnTo>
                  <a:pt x="3" y="21"/>
                </a:lnTo>
                <a:lnTo>
                  <a:pt x="0" y="21"/>
                </a:lnTo>
                <a:lnTo>
                  <a:pt x="0" y="18"/>
                </a:lnTo>
                <a:lnTo>
                  <a:pt x="0" y="16"/>
                </a:lnTo>
                <a:lnTo>
                  <a:pt x="0" y="13"/>
                </a:lnTo>
                <a:lnTo>
                  <a:pt x="3" y="13"/>
                </a:lnTo>
                <a:lnTo>
                  <a:pt x="3" y="10"/>
                </a:lnTo>
                <a:lnTo>
                  <a:pt x="5" y="10"/>
                </a:lnTo>
                <a:lnTo>
                  <a:pt x="5" y="8"/>
                </a:lnTo>
                <a:lnTo>
                  <a:pt x="5" y="10"/>
                </a:lnTo>
                <a:lnTo>
                  <a:pt x="8" y="10"/>
                </a:lnTo>
                <a:lnTo>
                  <a:pt x="10" y="10"/>
                </a:lnTo>
                <a:lnTo>
                  <a:pt x="10" y="8"/>
                </a:lnTo>
                <a:lnTo>
                  <a:pt x="10" y="5"/>
                </a:lnTo>
                <a:lnTo>
                  <a:pt x="13" y="5"/>
                </a:lnTo>
                <a:lnTo>
                  <a:pt x="16" y="5"/>
                </a:lnTo>
                <a:lnTo>
                  <a:pt x="18" y="5"/>
                </a:lnTo>
                <a:lnTo>
                  <a:pt x="18" y="2"/>
                </a:lnTo>
                <a:lnTo>
                  <a:pt x="21" y="2"/>
                </a:lnTo>
                <a:lnTo>
                  <a:pt x="23" y="2"/>
                </a:lnTo>
                <a:lnTo>
                  <a:pt x="23" y="5"/>
                </a:lnTo>
                <a:lnTo>
                  <a:pt x="26" y="5"/>
                </a:lnTo>
                <a:lnTo>
                  <a:pt x="29" y="5"/>
                </a:lnTo>
                <a:lnTo>
                  <a:pt x="31" y="5"/>
                </a:lnTo>
                <a:lnTo>
                  <a:pt x="31" y="2"/>
                </a:lnTo>
                <a:lnTo>
                  <a:pt x="34" y="2"/>
                </a:lnTo>
                <a:lnTo>
                  <a:pt x="37" y="2"/>
                </a:lnTo>
                <a:lnTo>
                  <a:pt x="37" y="0"/>
                </a:lnTo>
                <a:lnTo>
                  <a:pt x="39" y="0"/>
                </a:lnTo>
              </a:path>
            </a:pathLst>
          </a:custGeom>
          <a:noFill/>
          <a:ln w="4763">
            <a:solidFill>
              <a:srgbClr val="6E6E6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370" name="Freeform 160"/>
          <p:cNvSpPr>
            <a:spLocks/>
          </p:cNvSpPr>
          <p:nvPr/>
        </p:nvSpPr>
        <p:spPr bwMode="auto">
          <a:xfrm>
            <a:off x="7779728" y="3836988"/>
            <a:ext cx="16120" cy="12700"/>
          </a:xfrm>
          <a:custGeom>
            <a:avLst/>
            <a:gdLst>
              <a:gd name="T0" fmla="*/ 8 w 11"/>
              <a:gd name="T1" fmla="*/ 5 h 8"/>
              <a:gd name="T2" fmla="*/ 11 w 11"/>
              <a:gd name="T3" fmla="*/ 8 h 8"/>
              <a:gd name="T4" fmla="*/ 8 w 11"/>
              <a:gd name="T5" fmla="*/ 8 h 8"/>
              <a:gd name="T6" fmla="*/ 5 w 11"/>
              <a:gd name="T7" fmla="*/ 8 h 8"/>
              <a:gd name="T8" fmla="*/ 3 w 11"/>
              <a:gd name="T9" fmla="*/ 8 h 8"/>
              <a:gd name="T10" fmla="*/ 3 w 11"/>
              <a:gd name="T11" fmla="*/ 5 h 8"/>
              <a:gd name="T12" fmla="*/ 3 w 11"/>
              <a:gd name="T13" fmla="*/ 8 h 8"/>
              <a:gd name="T14" fmla="*/ 3 w 11"/>
              <a:gd name="T15" fmla="*/ 5 h 8"/>
              <a:gd name="T16" fmla="*/ 0 w 11"/>
              <a:gd name="T17" fmla="*/ 5 h 8"/>
              <a:gd name="T18" fmla="*/ 0 w 11"/>
              <a:gd name="T19" fmla="*/ 2 h 8"/>
              <a:gd name="T20" fmla="*/ 0 w 11"/>
              <a:gd name="T21" fmla="*/ 0 h 8"/>
              <a:gd name="T22" fmla="*/ 3 w 11"/>
              <a:gd name="T23" fmla="*/ 0 h 8"/>
              <a:gd name="T24" fmla="*/ 5 w 11"/>
              <a:gd name="T25" fmla="*/ 0 h 8"/>
              <a:gd name="T26" fmla="*/ 5 w 11"/>
              <a:gd name="T27" fmla="*/ 2 h 8"/>
              <a:gd name="T28" fmla="*/ 8 w 11"/>
              <a:gd name="T29" fmla="*/ 2 h 8"/>
              <a:gd name="T30" fmla="*/ 8 w 11"/>
              <a:gd name="T31" fmla="*/ 5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1" h="8">
                <a:moveTo>
                  <a:pt x="8" y="5"/>
                </a:moveTo>
                <a:lnTo>
                  <a:pt x="11" y="8"/>
                </a:lnTo>
                <a:lnTo>
                  <a:pt x="8" y="8"/>
                </a:lnTo>
                <a:lnTo>
                  <a:pt x="5" y="8"/>
                </a:lnTo>
                <a:lnTo>
                  <a:pt x="3" y="8"/>
                </a:lnTo>
                <a:lnTo>
                  <a:pt x="3" y="5"/>
                </a:lnTo>
                <a:lnTo>
                  <a:pt x="3" y="8"/>
                </a:lnTo>
                <a:lnTo>
                  <a:pt x="3" y="5"/>
                </a:lnTo>
                <a:lnTo>
                  <a:pt x="0" y="5"/>
                </a:lnTo>
                <a:lnTo>
                  <a:pt x="0" y="2"/>
                </a:lnTo>
                <a:lnTo>
                  <a:pt x="0" y="0"/>
                </a:lnTo>
                <a:lnTo>
                  <a:pt x="3" y="0"/>
                </a:lnTo>
                <a:lnTo>
                  <a:pt x="5" y="0"/>
                </a:lnTo>
                <a:lnTo>
                  <a:pt x="5" y="2"/>
                </a:lnTo>
                <a:lnTo>
                  <a:pt x="8" y="2"/>
                </a:lnTo>
                <a:lnTo>
                  <a:pt x="8" y="5"/>
                </a:lnTo>
              </a:path>
            </a:pathLst>
          </a:custGeom>
          <a:noFill/>
          <a:ln w="4763">
            <a:solidFill>
              <a:srgbClr val="6E6E6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371" name="Freeform 161"/>
          <p:cNvSpPr>
            <a:spLocks/>
          </p:cNvSpPr>
          <p:nvPr/>
        </p:nvSpPr>
        <p:spPr bwMode="auto">
          <a:xfrm>
            <a:off x="6981093" y="3836988"/>
            <a:ext cx="10258" cy="15875"/>
          </a:xfrm>
          <a:custGeom>
            <a:avLst/>
            <a:gdLst>
              <a:gd name="T0" fmla="*/ 2 w 7"/>
              <a:gd name="T1" fmla="*/ 2 h 10"/>
              <a:gd name="T2" fmla="*/ 2 w 7"/>
              <a:gd name="T3" fmla="*/ 0 h 10"/>
              <a:gd name="T4" fmla="*/ 2 w 7"/>
              <a:gd name="T5" fmla="*/ 2 h 10"/>
              <a:gd name="T6" fmla="*/ 2 w 7"/>
              <a:gd name="T7" fmla="*/ 0 h 10"/>
              <a:gd name="T8" fmla="*/ 2 w 7"/>
              <a:gd name="T9" fmla="*/ 2 h 10"/>
              <a:gd name="T10" fmla="*/ 5 w 7"/>
              <a:gd name="T11" fmla="*/ 2 h 10"/>
              <a:gd name="T12" fmla="*/ 7 w 7"/>
              <a:gd name="T13" fmla="*/ 5 h 10"/>
              <a:gd name="T14" fmla="*/ 7 w 7"/>
              <a:gd name="T15" fmla="*/ 8 h 10"/>
              <a:gd name="T16" fmla="*/ 7 w 7"/>
              <a:gd name="T17" fmla="*/ 10 h 10"/>
              <a:gd name="T18" fmla="*/ 7 w 7"/>
              <a:gd name="T19" fmla="*/ 8 h 10"/>
              <a:gd name="T20" fmla="*/ 5 w 7"/>
              <a:gd name="T21" fmla="*/ 8 h 10"/>
              <a:gd name="T22" fmla="*/ 5 w 7"/>
              <a:gd name="T23" fmla="*/ 5 h 10"/>
              <a:gd name="T24" fmla="*/ 2 w 7"/>
              <a:gd name="T25" fmla="*/ 5 h 10"/>
              <a:gd name="T26" fmla="*/ 2 w 7"/>
              <a:gd name="T27" fmla="*/ 2 h 10"/>
              <a:gd name="T28" fmla="*/ 2 w 7"/>
              <a:gd name="T29" fmla="*/ 5 h 10"/>
              <a:gd name="T30" fmla="*/ 0 w 7"/>
              <a:gd name="T31" fmla="*/ 5 h 10"/>
              <a:gd name="T32" fmla="*/ 0 w 7"/>
              <a:gd name="T33" fmla="*/ 2 h 10"/>
              <a:gd name="T34" fmla="*/ 0 w 7"/>
              <a:gd name="T35" fmla="*/ 0 h 10"/>
              <a:gd name="T36" fmla="*/ 2 w 7"/>
              <a:gd name="T37" fmla="*/ 0 h 10"/>
              <a:gd name="T38" fmla="*/ 0 w 7"/>
              <a:gd name="T39" fmla="*/ 0 h 10"/>
              <a:gd name="T40" fmla="*/ 2 w 7"/>
              <a:gd name="T41" fmla="*/ 2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7" h="10">
                <a:moveTo>
                  <a:pt x="2" y="2"/>
                </a:moveTo>
                <a:lnTo>
                  <a:pt x="2" y="0"/>
                </a:lnTo>
                <a:lnTo>
                  <a:pt x="2" y="2"/>
                </a:lnTo>
                <a:lnTo>
                  <a:pt x="2" y="0"/>
                </a:lnTo>
                <a:lnTo>
                  <a:pt x="2" y="2"/>
                </a:lnTo>
                <a:lnTo>
                  <a:pt x="5" y="2"/>
                </a:lnTo>
                <a:lnTo>
                  <a:pt x="7" y="5"/>
                </a:lnTo>
                <a:lnTo>
                  <a:pt x="7" y="8"/>
                </a:lnTo>
                <a:lnTo>
                  <a:pt x="7" y="10"/>
                </a:lnTo>
                <a:lnTo>
                  <a:pt x="7" y="8"/>
                </a:lnTo>
                <a:lnTo>
                  <a:pt x="5" y="8"/>
                </a:lnTo>
                <a:lnTo>
                  <a:pt x="5" y="5"/>
                </a:lnTo>
                <a:lnTo>
                  <a:pt x="2" y="5"/>
                </a:lnTo>
                <a:lnTo>
                  <a:pt x="2" y="2"/>
                </a:lnTo>
                <a:lnTo>
                  <a:pt x="2" y="5"/>
                </a:lnTo>
                <a:lnTo>
                  <a:pt x="0" y="5"/>
                </a:lnTo>
                <a:lnTo>
                  <a:pt x="0" y="2"/>
                </a:lnTo>
                <a:lnTo>
                  <a:pt x="0" y="0"/>
                </a:lnTo>
                <a:lnTo>
                  <a:pt x="2" y="0"/>
                </a:lnTo>
                <a:lnTo>
                  <a:pt x="0" y="0"/>
                </a:lnTo>
                <a:lnTo>
                  <a:pt x="2" y="2"/>
                </a:lnTo>
              </a:path>
            </a:pathLst>
          </a:custGeom>
          <a:noFill/>
          <a:ln w="4763">
            <a:solidFill>
              <a:srgbClr val="6E6E6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372" name="Freeform 162"/>
          <p:cNvSpPr>
            <a:spLocks/>
          </p:cNvSpPr>
          <p:nvPr/>
        </p:nvSpPr>
        <p:spPr bwMode="auto">
          <a:xfrm>
            <a:off x="6984023" y="3832226"/>
            <a:ext cx="4397" cy="4763"/>
          </a:xfrm>
          <a:custGeom>
            <a:avLst/>
            <a:gdLst>
              <a:gd name="T0" fmla="*/ 3 w 3"/>
              <a:gd name="T1" fmla="*/ 0 h 3"/>
              <a:gd name="T2" fmla="*/ 3 w 3"/>
              <a:gd name="T3" fmla="*/ 3 h 3"/>
              <a:gd name="T4" fmla="*/ 3 w 3"/>
              <a:gd name="T5" fmla="*/ 0 h 3"/>
              <a:gd name="T6" fmla="*/ 0 w 3"/>
              <a:gd name="T7" fmla="*/ 0 h 3"/>
              <a:gd name="T8" fmla="*/ 3 w 3"/>
              <a:gd name="T9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" h="3">
                <a:moveTo>
                  <a:pt x="3" y="0"/>
                </a:moveTo>
                <a:lnTo>
                  <a:pt x="3" y="3"/>
                </a:lnTo>
                <a:lnTo>
                  <a:pt x="3" y="0"/>
                </a:lnTo>
                <a:lnTo>
                  <a:pt x="0" y="0"/>
                </a:lnTo>
                <a:lnTo>
                  <a:pt x="3" y="0"/>
                </a:lnTo>
              </a:path>
            </a:pathLst>
          </a:custGeom>
          <a:noFill/>
          <a:ln w="4763">
            <a:solidFill>
              <a:srgbClr val="6E6E6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373" name="Freeform 163"/>
          <p:cNvSpPr>
            <a:spLocks/>
          </p:cNvSpPr>
          <p:nvPr/>
        </p:nvSpPr>
        <p:spPr bwMode="auto">
          <a:xfrm>
            <a:off x="7803174" y="3783014"/>
            <a:ext cx="21981" cy="15875"/>
          </a:xfrm>
          <a:custGeom>
            <a:avLst/>
            <a:gdLst>
              <a:gd name="T0" fmla="*/ 2 w 15"/>
              <a:gd name="T1" fmla="*/ 2 h 10"/>
              <a:gd name="T2" fmla="*/ 5 w 15"/>
              <a:gd name="T3" fmla="*/ 2 h 10"/>
              <a:gd name="T4" fmla="*/ 8 w 15"/>
              <a:gd name="T5" fmla="*/ 2 h 10"/>
              <a:gd name="T6" fmla="*/ 10 w 15"/>
              <a:gd name="T7" fmla="*/ 2 h 10"/>
              <a:gd name="T8" fmla="*/ 10 w 15"/>
              <a:gd name="T9" fmla="*/ 5 h 10"/>
              <a:gd name="T10" fmla="*/ 13 w 15"/>
              <a:gd name="T11" fmla="*/ 5 h 10"/>
              <a:gd name="T12" fmla="*/ 15 w 15"/>
              <a:gd name="T13" fmla="*/ 5 h 10"/>
              <a:gd name="T14" fmla="*/ 15 w 15"/>
              <a:gd name="T15" fmla="*/ 8 h 10"/>
              <a:gd name="T16" fmla="*/ 13 w 15"/>
              <a:gd name="T17" fmla="*/ 8 h 10"/>
              <a:gd name="T18" fmla="*/ 10 w 15"/>
              <a:gd name="T19" fmla="*/ 8 h 10"/>
              <a:gd name="T20" fmla="*/ 8 w 15"/>
              <a:gd name="T21" fmla="*/ 8 h 10"/>
              <a:gd name="T22" fmla="*/ 8 w 15"/>
              <a:gd name="T23" fmla="*/ 10 h 10"/>
              <a:gd name="T24" fmla="*/ 5 w 15"/>
              <a:gd name="T25" fmla="*/ 10 h 10"/>
              <a:gd name="T26" fmla="*/ 5 w 15"/>
              <a:gd name="T27" fmla="*/ 8 h 10"/>
              <a:gd name="T28" fmla="*/ 2 w 15"/>
              <a:gd name="T29" fmla="*/ 8 h 10"/>
              <a:gd name="T30" fmla="*/ 2 w 15"/>
              <a:gd name="T31" fmla="*/ 5 h 10"/>
              <a:gd name="T32" fmla="*/ 0 w 15"/>
              <a:gd name="T33" fmla="*/ 5 h 10"/>
              <a:gd name="T34" fmla="*/ 0 w 15"/>
              <a:gd name="T35" fmla="*/ 2 h 10"/>
              <a:gd name="T36" fmla="*/ 2 w 15"/>
              <a:gd name="T37" fmla="*/ 2 h 10"/>
              <a:gd name="T38" fmla="*/ 2 w 15"/>
              <a:gd name="T39" fmla="*/ 0 h 10"/>
              <a:gd name="T40" fmla="*/ 2 w 15"/>
              <a:gd name="T41" fmla="*/ 2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5" h="10">
                <a:moveTo>
                  <a:pt x="2" y="2"/>
                </a:moveTo>
                <a:lnTo>
                  <a:pt x="5" y="2"/>
                </a:lnTo>
                <a:lnTo>
                  <a:pt x="8" y="2"/>
                </a:lnTo>
                <a:lnTo>
                  <a:pt x="10" y="2"/>
                </a:lnTo>
                <a:lnTo>
                  <a:pt x="10" y="5"/>
                </a:lnTo>
                <a:lnTo>
                  <a:pt x="13" y="5"/>
                </a:lnTo>
                <a:lnTo>
                  <a:pt x="15" y="5"/>
                </a:lnTo>
                <a:lnTo>
                  <a:pt x="15" y="8"/>
                </a:lnTo>
                <a:lnTo>
                  <a:pt x="13" y="8"/>
                </a:lnTo>
                <a:lnTo>
                  <a:pt x="10" y="8"/>
                </a:lnTo>
                <a:lnTo>
                  <a:pt x="8" y="8"/>
                </a:lnTo>
                <a:lnTo>
                  <a:pt x="8" y="10"/>
                </a:lnTo>
                <a:lnTo>
                  <a:pt x="5" y="10"/>
                </a:lnTo>
                <a:lnTo>
                  <a:pt x="5" y="8"/>
                </a:lnTo>
                <a:lnTo>
                  <a:pt x="2" y="8"/>
                </a:lnTo>
                <a:lnTo>
                  <a:pt x="2" y="5"/>
                </a:lnTo>
                <a:lnTo>
                  <a:pt x="0" y="5"/>
                </a:lnTo>
                <a:lnTo>
                  <a:pt x="0" y="2"/>
                </a:lnTo>
                <a:lnTo>
                  <a:pt x="2" y="2"/>
                </a:lnTo>
                <a:lnTo>
                  <a:pt x="2" y="0"/>
                </a:lnTo>
                <a:lnTo>
                  <a:pt x="2" y="2"/>
                </a:lnTo>
              </a:path>
            </a:pathLst>
          </a:custGeom>
          <a:noFill/>
          <a:ln w="4763">
            <a:solidFill>
              <a:srgbClr val="6E6E6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374" name="Freeform 164"/>
          <p:cNvSpPr>
            <a:spLocks/>
          </p:cNvSpPr>
          <p:nvPr/>
        </p:nvSpPr>
        <p:spPr bwMode="auto">
          <a:xfrm>
            <a:off x="7214089" y="3783013"/>
            <a:ext cx="7327" cy="12700"/>
          </a:xfrm>
          <a:custGeom>
            <a:avLst/>
            <a:gdLst>
              <a:gd name="T0" fmla="*/ 0 w 5"/>
              <a:gd name="T1" fmla="*/ 0 h 8"/>
              <a:gd name="T2" fmla="*/ 0 w 5"/>
              <a:gd name="T3" fmla="*/ 2 h 8"/>
              <a:gd name="T4" fmla="*/ 2 w 5"/>
              <a:gd name="T5" fmla="*/ 2 h 8"/>
              <a:gd name="T6" fmla="*/ 2 w 5"/>
              <a:gd name="T7" fmla="*/ 5 h 8"/>
              <a:gd name="T8" fmla="*/ 5 w 5"/>
              <a:gd name="T9" fmla="*/ 5 h 8"/>
              <a:gd name="T10" fmla="*/ 5 w 5"/>
              <a:gd name="T11" fmla="*/ 8 h 8"/>
              <a:gd name="T12" fmla="*/ 2 w 5"/>
              <a:gd name="T13" fmla="*/ 8 h 8"/>
              <a:gd name="T14" fmla="*/ 2 w 5"/>
              <a:gd name="T15" fmla="*/ 5 h 8"/>
              <a:gd name="T16" fmla="*/ 0 w 5"/>
              <a:gd name="T17" fmla="*/ 8 h 8"/>
              <a:gd name="T18" fmla="*/ 0 w 5"/>
              <a:gd name="T19" fmla="*/ 5 h 8"/>
              <a:gd name="T20" fmla="*/ 0 w 5"/>
              <a:gd name="T21" fmla="*/ 2 h 8"/>
              <a:gd name="T22" fmla="*/ 0 w 5"/>
              <a:gd name="T23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5" h="8">
                <a:moveTo>
                  <a:pt x="0" y="0"/>
                </a:moveTo>
                <a:lnTo>
                  <a:pt x="0" y="2"/>
                </a:lnTo>
                <a:lnTo>
                  <a:pt x="2" y="2"/>
                </a:lnTo>
                <a:lnTo>
                  <a:pt x="2" y="5"/>
                </a:lnTo>
                <a:lnTo>
                  <a:pt x="5" y="5"/>
                </a:lnTo>
                <a:lnTo>
                  <a:pt x="5" y="8"/>
                </a:lnTo>
                <a:lnTo>
                  <a:pt x="2" y="8"/>
                </a:lnTo>
                <a:lnTo>
                  <a:pt x="2" y="5"/>
                </a:lnTo>
                <a:lnTo>
                  <a:pt x="0" y="8"/>
                </a:lnTo>
                <a:lnTo>
                  <a:pt x="0" y="5"/>
                </a:lnTo>
                <a:lnTo>
                  <a:pt x="0" y="2"/>
                </a:lnTo>
                <a:lnTo>
                  <a:pt x="0" y="0"/>
                </a:lnTo>
              </a:path>
            </a:pathLst>
          </a:custGeom>
          <a:noFill/>
          <a:ln w="4763">
            <a:solidFill>
              <a:srgbClr val="6E6E6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375" name="Freeform 165"/>
          <p:cNvSpPr>
            <a:spLocks/>
          </p:cNvSpPr>
          <p:nvPr/>
        </p:nvSpPr>
        <p:spPr bwMode="auto">
          <a:xfrm>
            <a:off x="7791451" y="3783014"/>
            <a:ext cx="11723" cy="15875"/>
          </a:xfrm>
          <a:custGeom>
            <a:avLst/>
            <a:gdLst>
              <a:gd name="T0" fmla="*/ 8 w 8"/>
              <a:gd name="T1" fmla="*/ 0 h 10"/>
              <a:gd name="T2" fmla="*/ 8 w 8"/>
              <a:gd name="T3" fmla="*/ 2 h 10"/>
              <a:gd name="T4" fmla="*/ 8 w 8"/>
              <a:gd name="T5" fmla="*/ 5 h 10"/>
              <a:gd name="T6" fmla="*/ 8 w 8"/>
              <a:gd name="T7" fmla="*/ 8 h 10"/>
              <a:gd name="T8" fmla="*/ 5 w 8"/>
              <a:gd name="T9" fmla="*/ 8 h 10"/>
              <a:gd name="T10" fmla="*/ 5 w 8"/>
              <a:gd name="T11" fmla="*/ 10 h 10"/>
              <a:gd name="T12" fmla="*/ 3 w 8"/>
              <a:gd name="T13" fmla="*/ 10 h 10"/>
              <a:gd name="T14" fmla="*/ 3 w 8"/>
              <a:gd name="T15" fmla="*/ 8 h 10"/>
              <a:gd name="T16" fmla="*/ 3 w 8"/>
              <a:gd name="T17" fmla="*/ 5 h 10"/>
              <a:gd name="T18" fmla="*/ 0 w 8"/>
              <a:gd name="T19" fmla="*/ 5 h 10"/>
              <a:gd name="T20" fmla="*/ 0 w 8"/>
              <a:gd name="T21" fmla="*/ 2 h 10"/>
              <a:gd name="T22" fmla="*/ 3 w 8"/>
              <a:gd name="T23" fmla="*/ 2 h 10"/>
              <a:gd name="T24" fmla="*/ 3 w 8"/>
              <a:gd name="T25" fmla="*/ 5 h 10"/>
              <a:gd name="T26" fmla="*/ 3 w 8"/>
              <a:gd name="T27" fmla="*/ 2 h 10"/>
              <a:gd name="T28" fmla="*/ 5 w 8"/>
              <a:gd name="T29" fmla="*/ 2 h 10"/>
              <a:gd name="T30" fmla="*/ 5 w 8"/>
              <a:gd name="T31" fmla="*/ 0 h 10"/>
              <a:gd name="T32" fmla="*/ 8 w 8"/>
              <a:gd name="T33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8" h="10">
                <a:moveTo>
                  <a:pt x="8" y="0"/>
                </a:moveTo>
                <a:lnTo>
                  <a:pt x="8" y="2"/>
                </a:lnTo>
                <a:lnTo>
                  <a:pt x="8" y="5"/>
                </a:lnTo>
                <a:lnTo>
                  <a:pt x="8" y="8"/>
                </a:lnTo>
                <a:lnTo>
                  <a:pt x="5" y="8"/>
                </a:lnTo>
                <a:lnTo>
                  <a:pt x="5" y="10"/>
                </a:lnTo>
                <a:lnTo>
                  <a:pt x="3" y="10"/>
                </a:lnTo>
                <a:lnTo>
                  <a:pt x="3" y="8"/>
                </a:lnTo>
                <a:lnTo>
                  <a:pt x="3" y="5"/>
                </a:lnTo>
                <a:lnTo>
                  <a:pt x="0" y="5"/>
                </a:lnTo>
                <a:lnTo>
                  <a:pt x="0" y="2"/>
                </a:lnTo>
                <a:lnTo>
                  <a:pt x="3" y="2"/>
                </a:lnTo>
                <a:lnTo>
                  <a:pt x="3" y="5"/>
                </a:lnTo>
                <a:lnTo>
                  <a:pt x="3" y="2"/>
                </a:lnTo>
                <a:lnTo>
                  <a:pt x="5" y="2"/>
                </a:lnTo>
                <a:lnTo>
                  <a:pt x="5" y="0"/>
                </a:lnTo>
                <a:lnTo>
                  <a:pt x="8" y="0"/>
                </a:lnTo>
              </a:path>
            </a:pathLst>
          </a:custGeom>
          <a:noFill/>
          <a:ln w="4763">
            <a:solidFill>
              <a:srgbClr val="6E6E6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376" name="Freeform 166"/>
          <p:cNvSpPr>
            <a:spLocks/>
          </p:cNvSpPr>
          <p:nvPr/>
        </p:nvSpPr>
        <p:spPr bwMode="auto">
          <a:xfrm>
            <a:off x="7539405" y="3778250"/>
            <a:ext cx="145074" cy="203200"/>
          </a:xfrm>
          <a:custGeom>
            <a:avLst/>
            <a:gdLst>
              <a:gd name="T0" fmla="*/ 88 w 99"/>
              <a:gd name="T1" fmla="*/ 3 h 128"/>
              <a:gd name="T2" fmla="*/ 99 w 99"/>
              <a:gd name="T3" fmla="*/ 5 h 128"/>
              <a:gd name="T4" fmla="*/ 91 w 99"/>
              <a:gd name="T5" fmla="*/ 13 h 128"/>
              <a:gd name="T6" fmla="*/ 91 w 99"/>
              <a:gd name="T7" fmla="*/ 21 h 128"/>
              <a:gd name="T8" fmla="*/ 86 w 99"/>
              <a:gd name="T9" fmla="*/ 26 h 128"/>
              <a:gd name="T10" fmla="*/ 78 w 99"/>
              <a:gd name="T11" fmla="*/ 26 h 128"/>
              <a:gd name="T12" fmla="*/ 75 w 99"/>
              <a:gd name="T13" fmla="*/ 29 h 128"/>
              <a:gd name="T14" fmla="*/ 81 w 99"/>
              <a:gd name="T15" fmla="*/ 34 h 128"/>
              <a:gd name="T16" fmla="*/ 70 w 99"/>
              <a:gd name="T17" fmla="*/ 29 h 128"/>
              <a:gd name="T18" fmla="*/ 70 w 99"/>
              <a:gd name="T19" fmla="*/ 34 h 128"/>
              <a:gd name="T20" fmla="*/ 68 w 99"/>
              <a:gd name="T21" fmla="*/ 37 h 128"/>
              <a:gd name="T22" fmla="*/ 60 w 99"/>
              <a:gd name="T23" fmla="*/ 42 h 128"/>
              <a:gd name="T24" fmla="*/ 60 w 99"/>
              <a:gd name="T25" fmla="*/ 50 h 128"/>
              <a:gd name="T26" fmla="*/ 60 w 99"/>
              <a:gd name="T27" fmla="*/ 58 h 128"/>
              <a:gd name="T28" fmla="*/ 65 w 99"/>
              <a:gd name="T29" fmla="*/ 63 h 128"/>
              <a:gd name="T30" fmla="*/ 62 w 99"/>
              <a:gd name="T31" fmla="*/ 66 h 128"/>
              <a:gd name="T32" fmla="*/ 62 w 99"/>
              <a:gd name="T33" fmla="*/ 79 h 128"/>
              <a:gd name="T34" fmla="*/ 62 w 99"/>
              <a:gd name="T35" fmla="*/ 86 h 128"/>
              <a:gd name="T36" fmla="*/ 54 w 99"/>
              <a:gd name="T37" fmla="*/ 86 h 128"/>
              <a:gd name="T38" fmla="*/ 52 w 99"/>
              <a:gd name="T39" fmla="*/ 92 h 128"/>
              <a:gd name="T40" fmla="*/ 44 w 99"/>
              <a:gd name="T41" fmla="*/ 97 h 128"/>
              <a:gd name="T42" fmla="*/ 39 w 99"/>
              <a:gd name="T43" fmla="*/ 89 h 128"/>
              <a:gd name="T44" fmla="*/ 28 w 99"/>
              <a:gd name="T45" fmla="*/ 92 h 128"/>
              <a:gd name="T46" fmla="*/ 21 w 99"/>
              <a:gd name="T47" fmla="*/ 97 h 128"/>
              <a:gd name="T48" fmla="*/ 18 w 99"/>
              <a:gd name="T49" fmla="*/ 107 h 128"/>
              <a:gd name="T50" fmla="*/ 15 w 99"/>
              <a:gd name="T51" fmla="*/ 113 h 128"/>
              <a:gd name="T52" fmla="*/ 23 w 99"/>
              <a:gd name="T53" fmla="*/ 120 h 128"/>
              <a:gd name="T54" fmla="*/ 18 w 99"/>
              <a:gd name="T55" fmla="*/ 128 h 128"/>
              <a:gd name="T56" fmla="*/ 10 w 99"/>
              <a:gd name="T57" fmla="*/ 123 h 128"/>
              <a:gd name="T58" fmla="*/ 10 w 99"/>
              <a:gd name="T59" fmla="*/ 115 h 128"/>
              <a:gd name="T60" fmla="*/ 8 w 99"/>
              <a:gd name="T61" fmla="*/ 110 h 128"/>
              <a:gd name="T62" fmla="*/ 2 w 99"/>
              <a:gd name="T63" fmla="*/ 105 h 128"/>
              <a:gd name="T64" fmla="*/ 5 w 99"/>
              <a:gd name="T65" fmla="*/ 97 h 128"/>
              <a:gd name="T66" fmla="*/ 2 w 99"/>
              <a:gd name="T67" fmla="*/ 92 h 128"/>
              <a:gd name="T68" fmla="*/ 0 w 99"/>
              <a:gd name="T69" fmla="*/ 86 h 128"/>
              <a:gd name="T70" fmla="*/ 5 w 99"/>
              <a:gd name="T71" fmla="*/ 79 h 128"/>
              <a:gd name="T72" fmla="*/ 8 w 99"/>
              <a:gd name="T73" fmla="*/ 73 h 128"/>
              <a:gd name="T74" fmla="*/ 15 w 99"/>
              <a:gd name="T75" fmla="*/ 66 h 128"/>
              <a:gd name="T76" fmla="*/ 13 w 99"/>
              <a:gd name="T77" fmla="*/ 55 h 128"/>
              <a:gd name="T78" fmla="*/ 15 w 99"/>
              <a:gd name="T79" fmla="*/ 50 h 128"/>
              <a:gd name="T80" fmla="*/ 15 w 99"/>
              <a:gd name="T81" fmla="*/ 42 h 128"/>
              <a:gd name="T82" fmla="*/ 18 w 99"/>
              <a:gd name="T83" fmla="*/ 37 h 128"/>
              <a:gd name="T84" fmla="*/ 23 w 99"/>
              <a:gd name="T85" fmla="*/ 32 h 128"/>
              <a:gd name="T86" fmla="*/ 26 w 99"/>
              <a:gd name="T87" fmla="*/ 26 h 128"/>
              <a:gd name="T88" fmla="*/ 31 w 99"/>
              <a:gd name="T89" fmla="*/ 19 h 128"/>
              <a:gd name="T90" fmla="*/ 39 w 99"/>
              <a:gd name="T91" fmla="*/ 13 h 128"/>
              <a:gd name="T92" fmla="*/ 47 w 99"/>
              <a:gd name="T93" fmla="*/ 21 h 128"/>
              <a:gd name="T94" fmla="*/ 54 w 99"/>
              <a:gd name="T95" fmla="*/ 29 h 128"/>
              <a:gd name="T96" fmla="*/ 65 w 99"/>
              <a:gd name="T97" fmla="*/ 26 h 128"/>
              <a:gd name="T98" fmla="*/ 68 w 99"/>
              <a:gd name="T99" fmla="*/ 21 h 128"/>
              <a:gd name="T100" fmla="*/ 73 w 99"/>
              <a:gd name="T101" fmla="*/ 13 h 128"/>
              <a:gd name="T102" fmla="*/ 73 w 99"/>
              <a:gd name="T103" fmla="*/ 5 h 128"/>
              <a:gd name="T104" fmla="*/ 78 w 99"/>
              <a:gd name="T105" fmla="*/ 0 h 1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99" h="128">
                <a:moveTo>
                  <a:pt x="81" y="0"/>
                </a:moveTo>
                <a:lnTo>
                  <a:pt x="83" y="0"/>
                </a:lnTo>
                <a:lnTo>
                  <a:pt x="83" y="3"/>
                </a:lnTo>
                <a:lnTo>
                  <a:pt x="86" y="3"/>
                </a:lnTo>
                <a:lnTo>
                  <a:pt x="88" y="3"/>
                </a:lnTo>
                <a:lnTo>
                  <a:pt x="91" y="3"/>
                </a:lnTo>
                <a:lnTo>
                  <a:pt x="91" y="5"/>
                </a:lnTo>
                <a:lnTo>
                  <a:pt x="94" y="5"/>
                </a:lnTo>
                <a:lnTo>
                  <a:pt x="96" y="5"/>
                </a:lnTo>
                <a:lnTo>
                  <a:pt x="99" y="5"/>
                </a:lnTo>
                <a:lnTo>
                  <a:pt x="99" y="8"/>
                </a:lnTo>
                <a:lnTo>
                  <a:pt x="96" y="8"/>
                </a:lnTo>
                <a:lnTo>
                  <a:pt x="94" y="8"/>
                </a:lnTo>
                <a:lnTo>
                  <a:pt x="91" y="11"/>
                </a:lnTo>
                <a:lnTo>
                  <a:pt x="91" y="13"/>
                </a:lnTo>
                <a:lnTo>
                  <a:pt x="94" y="13"/>
                </a:lnTo>
                <a:lnTo>
                  <a:pt x="91" y="13"/>
                </a:lnTo>
                <a:lnTo>
                  <a:pt x="91" y="16"/>
                </a:lnTo>
                <a:lnTo>
                  <a:pt x="91" y="19"/>
                </a:lnTo>
                <a:lnTo>
                  <a:pt x="91" y="21"/>
                </a:lnTo>
                <a:lnTo>
                  <a:pt x="91" y="24"/>
                </a:lnTo>
                <a:lnTo>
                  <a:pt x="88" y="26"/>
                </a:lnTo>
                <a:lnTo>
                  <a:pt x="88" y="29"/>
                </a:lnTo>
                <a:lnTo>
                  <a:pt x="86" y="29"/>
                </a:lnTo>
                <a:lnTo>
                  <a:pt x="86" y="26"/>
                </a:lnTo>
                <a:lnTo>
                  <a:pt x="83" y="26"/>
                </a:lnTo>
                <a:lnTo>
                  <a:pt x="81" y="26"/>
                </a:lnTo>
                <a:lnTo>
                  <a:pt x="83" y="26"/>
                </a:lnTo>
                <a:lnTo>
                  <a:pt x="81" y="26"/>
                </a:lnTo>
                <a:lnTo>
                  <a:pt x="78" y="26"/>
                </a:lnTo>
                <a:lnTo>
                  <a:pt x="78" y="24"/>
                </a:lnTo>
                <a:lnTo>
                  <a:pt x="78" y="26"/>
                </a:lnTo>
                <a:lnTo>
                  <a:pt x="75" y="29"/>
                </a:lnTo>
                <a:lnTo>
                  <a:pt x="78" y="29"/>
                </a:lnTo>
                <a:lnTo>
                  <a:pt x="75" y="29"/>
                </a:lnTo>
                <a:lnTo>
                  <a:pt x="73" y="29"/>
                </a:lnTo>
                <a:lnTo>
                  <a:pt x="75" y="29"/>
                </a:lnTo>
                <a:lnTo>
                  <a:pt x="75" y="32"/>
                </a:lnTo>
                <a:lnTo>
                  <a:pt x="78" y="32"/>
                </a:lnTo>
                <a:lnTo>
                  <a:pt x="81" y="34"/>
                </a:lnTo>
                <a:lnTo>
                  <a:pt x="78" y="34"/>
                </a:lnTo>
                <a:lnTo>
                  <a:pt x="75" y="34"/>
                </a:lnTo>
                <a:lnTo>
                  <a:pt x="73" y="34"/>
                </a:lnTo>
                <a:lnTo>
                  <a:pt x="70" y="32"/>
                </a:lnTo>
                <a:lnTo>
                  <a:pt x="70" y="29"/>
                </a:lnTo>
                <a:lnTo>
                  <a:pt x="68" y="29"/>
                </a:lnTo>
                <a:lnTo>
                  <a:pt x="70" y="32"/>
                </a:lnTo>
                <a:lnTo>
                  <a:pt x="68" y="32"/>
                </a:lnTo>
                <a:lnTo>
                  <a:pt x="70" y="32"/>
                </a:lnTo>
                <a:lnTo>
                  <a:pt x="70" y="34"/>
                </a:lnTo>
                <a:lnTo>
                  <a:pt x="73" y="34"/>
                </a:lnTo>
                <a:lnTo>
                  <a:pt x="73" y="37"/>
                </a:lnTo>
                <a:lnTo>
                  <a:pt x="70" y="37"/>
                </a:lnTo>
                <a:lnTo>
                  <a:pt x="68" y="39"/>
                </a:lnTo>
                <a:lnTo>
                  <a:pt x="68" y="37"/>
                </a:lnTo>
                <a:lnTo>
                  <a:pt x="65" y="37"/>
                </a:lnTo>
                <a:lnTo>
                  <a:pt x="62" y="37"/>
                </a:lnTo>
                <a:lnTo>
                  <a:pt x="60" y="37"/>
                </a:lnTo>
                <a:lnTo>
                  <a:pt x="60" y="39"/>
                </a:lnTo>
                <a:lnTo>
                  <a:pt x="60" y="42"/>
                </a:lnTo>
                <a:lnTo>
                  <a:pt x="60" y="45"/>
                </a:lnTo>
                <a:lnTo>
                  <a:pt x="62" y="45"/>
                </a:lnTo>
                <a:lnTo>
                  <a:pt x="62" y="47"/>
                </a:lnTo>
                <a:lnTo>
                  <a:pt x="60" y="47"/>
                </a:lnTo>
                <a:lnTo>
                  <a:pt x="60" y="50"/>
                </a:lnTo>
                <a:lnTo>
                  <a:pt x="57" y="50"/>
                </a:lnTo>
                <a:lnTo>
                  <a:pt x="57" y="52"/>
                </a:lnTo>
                <a:lnTo>
                  <a:pt x="57" y="55"/>
                </a:lnTo>
                <a:lnTo>
                  <a:pt x="60" y="55"/>
                </a:lnTo>
                <a:lnTo>
                  <a:pt x="60" y="58"/>
                </a:lnTo>
                <a:lnTo>
                  <a:pt x="62" y="58"/>
                </a:lnTo>
                <a:lnTo>
                  <a:pt x="62" y="60"/>
                </a:lnTo>
                <a:lnTo>
                  <a:pt x="62" y="58"/>
                </a:lnTo>
                <a:lnTo>
                  <a:pt x="65" y="60"/>
                </a:lnTo>
                <a:lnTo>
                  <a:pt x="65" y="63"/>
                </a:lnTo>
                <a:lnTo>
                  <a:pt x="68" y="66"/>
                </a:lnTo>
                <a:lnTo>
                  <a:pt x="68" y="68"/>
                </a:lnTo>
                <a:lnTo>
                  <a:pt x="65" y="68"/>
                </a:lnTo>
                <a:lnTo>
                  <a:pt x="65" y="66"/>
                </a:lnTo>
                <a:lnTo>
                  <a:pt x="62" y="66"/>
                </a:lnTo>
                <a:lnTo>
                  <a:pt x="62" y="68"/>
                </a:lnTo>
                <a:lnTo>
                  <a:pt x="62" y="71"/>
                </a:lnTo>
                <a:lnTo>
                  <a:pt x="62" y="73"/>
                </a:lnTo>
                <a:lnTo>
                  <a:pt x="62" y="76"/>
                </a:lnTo>
                <a:lnTo>
                  <a:pt x="62" y="79"/>
                </a:lnTo>
                <a:lnTo>
                  <a:pt x="65" y="79"/>
                </a:lnTo>
                <a:lnTo>
                  <a:pt x="65" y="81"/>
                </a:lnTo>
                <a:lnTo>
                  <a:pt x="65" y="84"/>
                </a:lnTo>
                <a:lnTo>
                  <a:pt x="65" y="86"/>
                </a:lnTo>
                <a:lnTo>
                  <a:pt x="62" y="86"/>
                </a:lnTo>
                <a:lnTo>
                  <a:pt x="60" y="86"/>
                </a:lnTo>
                <a:lnTo>
                  <a:pt x="57" y="86"/>
                </a:lnTo>
                <a:lnTo>
                  <a:pt x="57" y="84"/>
                </a:lnTo>
                <a:lnTo>
                  <a:pt x="54" y="84"/>
                </a:lnTo>
                <a:lnTo>
                  <a:pt x="54" y="86"/>
                </a:lnTo>
                <a:lnTo>
                  <a:pt x="52" y="86"/>
                </a:lnTo>
                <a:lnTo>
                  <a:pt x="52" y="89"/>
                </a:lnTo>
                <a:lnTo>
                  <a:pt x="54" y="89"/>
                </a:lnTo>
                <a:lnTo>
                  <a:pt x="54" y="92"/>
                </a:lnTo>
                <a:lnTo>
                  <a:pt x="52" y="92"/>
                </a:lnTo>
                <a:lnTo>
                  <a:pt x="52" y="94"/>
                </a:lnTo>
                <a:lnTo>
                  <a:pt x="52" y="97"/>
                </a:lnTo>
                <a:lnTo>
                  <a:pt x="49" y="97"/>
                </a:lnTo>
                <a:lnTo>
                  <a:pt x="47" y="97"/>
                </a:lnTo>
                <a:lnTo>
                  <a:pt x="44" y="97"/>
                </a:lnTo>
                <a:lnTo>
                  <a:pt x="41" y="97"/>
                </a:lnTo>
                <a:lnTo>
                  <a:pt x="39" y="97"/>
                </a:lnTo>
                <a:lnTo>
                  <a:pt x="39" y="94"/>
                </a:lnTo>
                <a:lnTo>
                  <a:pt x="39" y="92"/>
                </a:lnTo>
                <a:lnTo>
                  <a:pt x="39" y="89"/>
                </a:lnTo>
                <a:lnTo>
                  <a:pt x="36" y="89"/>
                </a:lnTo>
                <a:lnTo>
                  <a:pt x="34" y="89"/>
                </a:lnTo>
                <a:lnTo>
                  <a:pt x="31" y="89"/>
                </a:lnTo>
                <a:lnTo>
                  <a:pt x="31" y="92"/>
                </a:lnTo>
                <a:lnTo>
                  <a:pt x="28" y="92"/>
                </a:lnTo>
                <a:lnTo>
                  <a:pt x="26" y="92"/>
                </a:lnTo>
                <a:lnTo>
                  <a:pt x="26" y="94"/>
                </a:lnTo>
                <a:lnTo>
                  <a:pt x="23" y="94"/>
                </a:lnTo>
                <a:lnTo>
                  <a:pt x="23" y="97"/>
                </a:lnTo>
                <a:lnTo>
                  <a:pt x="21" y="97"/>
                </a:lnTo>
                <a:lnTo>
                  <a:pt x="21" y="99"/>
                </a:lnTo>
                <a:lnTo>
                  <a:pt x="21" y="102"/>
                </a:lnTo>
                <a:lnTo>
                  <a:pt x="21" y="105"/>
                </a:lnTo>
                <a:lnTo>
                  <a:pt x="21" y="107"/>
                </a:lnTo>
                <a:lnTo>
                  <a:pt x="18" y="107"/>
                </a:lnTo>
                <a:lnTo>
                  <a:pt x="15" y="107"/>
                </a:lnTo>
                <a:lnTo>
                  <a:pt x="13" y="107"/>
                </a:lnTo>
                <a:lnTo>
                  <a:pt x="13" y="110"/>
                </a:lnTo>
                <a:lnTo>
                  <a:pt x="15" y="110"/>
                </a:lnTo>
                <a:lnTo>
                  <a:pt x="15" y="113"/>
                </a:lnTo>
                <a:lnTo>
                  <a:pt x="18" y="113"/>
                </a:lnTo>
                <a:lnTo>
                  <a:pt x="18" y="115"/>
                </a:lnTo>
                <a:lnTo>
                  <a:pt x="21" y="115"/>
                </a:lnTo>
                <a:lnTo>
                  <a:pt x="23" y="118"/>
                </a:lnTo>
                <a:lnTo>
                  <a:pt x="23" y="120"/>
                </a:lnTo>
                <a:lnTo>
                  <a:pt x="23" y="123"/>
                </a:lnTo>
                <a:lnTo>
                  <a:pt x="21" y="123"/>
                </a:lnTo>
                <a:lnTo>
                  <a:pt x="21" y="126"/>
                </a:lnTo>
                <a:lnTo>
                  <a:pt x="21" y="128"/>
                </a:lnTo>
                <a:lnTo>
                  <a:pt x="18" y="128"/>
                </a:lnTo>
                <a:lnTo>
                  <a:pt x="15" y="128"/>
                </a:lnTo>
                <a:lnTo>
                  <a:pt x="15" y="126"/>
                </a:lnTo>
                <a:lnTo>
                  <a:pt x="13" y="126"/>
                </a:lnTo>
                <a:lnTo>
                  <a:pt x="13" y="123"/>
                </a:lnTo>
                <a:lnTo>
                  <a:pt x="10" y="123"/>
                </a:lnTo>
                <a:lnTo>
                  <a:pt x="10" y="120"/>
                </a:lnTo>
                <a:lnTo>
                  <a:pt x="10" y="118"/>
                </a:lnTo>
                <a:lnTo>
                  <a:pt x="13" y="118"/>
                </a:lnTo>
                <a:lnTo>
                  <a:pt x="13" y="115"/>
                </a:lnTo>
                <a:lnTo>
                  <a:pt x="10" y="115"/>
                </a:lnTo>
                <a:lnTo>
                  <a:pt x="8" y="115"/>
                </a:lnTo>
                <a:lnTo>
                  <a:pt x="8" y="113"/>
                </a:lnTo>
                <a:lnTo>
                  <a:pt x="8" y="110"/>
                </a:lnTo>
                <a:lnTo>
                  <a:pt x="8" y="113"/>
                </a:lnTo>
                <a:lnTo>
                  <a:pt x="8" y="110"/>
                </a:lnTo>
                <a:lnTo>
                  <a:pt x="8" y="107"/>
                </a:lnTo>
                <a:lnTo>
                  <a:pt x="8" y="105"/>
                </a:lnTo>
                <a:lnTo>
                  <a:pt x="8" y="107"/>
                </a:lnTo>
                <a:lnTo>
                  <a:pt x="5" y="107"/>
                </a:lnTo>
                <a:lnTo>
                  <a:pt x="2" y="105"/>
                </a:lnTo>
                <a:lnTo>
                  <a:pt x="5" y="105"/>
                </a:lnTo>
                <a:lnTo>
                  <a:pt x="5" y="102"/>
                </a:lnTo>
                <a:lnTo>
                  <a:pt x="5" y="99"/>
                </a:lnTo>
                <a:lnTo>
                  <a:pt x="2" y="99"/>
                </a:lnTo>
                <a:lnTo>
                  <a:pt x="5" y="97"/>
                </a:lnTo>
                <a:lnTo>
                  <a:pt x="5" y="94"/>
                </a:lnTo>
                <a:lnTo>
                  <a:pt x="2" y="94"/>
                </a:lnTo>
                <a:lnTo>
                  <a:pt x="0" y="94"/>
                </a:lnTo>
                <a:lnTo>
                  <a:pt x="0" y="92"/>
                </a:lnTo>
                <a:lnTo>
                  <a:pt x="2" y="92"/>
                </a:lnTo>
                <a:lnTo>
                  <a:pt x="0" y="92"/>
                </a:lnTo>
                <a:lnTo>
                  <a:pt x="0" y="89"/>
                </a:lnTo>
                <a:lnTo>
                  <a:pt x="0" y="86"/>
                </a:lnTo>
                <a:lnTo>
                  <a:pt x="2" y="86"/>
                </a:lnTo>
                <a:lnTo>
                  <a:pt x="0" y="86"/>
                </a:lnTo>
                <a:lnTo>
                  <a:pt x="0" y="84"/>
                </a:lnTo>
                <a:lnTo>
                  <a:pt x="0" y="81"/>
                </a:lnTo>
                <a:lnTo>
                  <a:pt x="0" y="79"/>
                </a:lnTo>
                <a:lnTo>
                  <a:pt x="2" y="79"/>
                </a:lnTo>
                <a:lnTo>
                  <a:pt x="5" y="79"/>
                </a:lnTo>
                <a:lnTo>
                  <a:pt x="2" y="79"/>
                </a:lnTo>
                <a:lnTo>
                  <a:pt x="2" y="76"/>
                </a:lnTo>
                <a:lnTo>
                  <a:pt x="5" y="76"/>
                </a:lnTo>
                <a:lnTo>
                  <a:pt x="5" y="73"/>
                </a:lnTo>
                <a:lnTo>
                  <a:pt x="8" y="73"/>
                </a:lnTo>
                <a:lnTo>
                  <a:pt x="10" y="73"/>
                </a:lnTo>
                <a:lnTo>
                  <a:pt x="10" y="71"/>
                </a:lnTo>
                <a:lnTo>
                  <a:pt x="13" y="71"/>
                </a:lnTo>
                <a:lnTo>
                  <a:pt x="13" y="68"/>
                </a:lnTo>
                <a:lnTo>
                  <a:pt x="15" y="66"/>
                </a:lnTo>
                <a:lnTo>
                  <a:pt x="15" y="63"/>
                </a:lnTo>
                <a:lnTo>
                  <a:pt x="15" y="60"/>
                </a:lnTo>
                <a:lnTo>
                  <a:pt x="15" y="58"/>
                </a:lnTo>
                <a:lnTo>
                  <a:pt x="13" y="58"/>
                </a:lnTo>
                <a:lnTo>
                  <a:pt x="13" y="55"/>
                </a:lnTo>
                <a:lnTo>
                  <a:pt x="13" y="52"/>
                </a:lnTo>
                <a:lnTo>
                  <a:pt x="13" y="50"/>
                </a:lnTo>
                <a:lnTo>
                  <a:pt x="10" y="50"/>
                </a:lnTo>
                <a:lnTo>
                  <a:pt x="13" y="50"/>
                </a:lnTo>
                <a:lnTo>
                  <a:pt x="15" y="50"/>
                </a:lnTo>
                <a:lnTo>
                  <a:pt x="18" y="50"/>
                </a:lnTo>
                <a:lnTo>
                  <a:pt x="18" y="47"/>
                </a:lnTo>
                <a:lnTo>
                  <a:pt x="18" y="45"/>
                </a:lnTo>
                <a:lnTo>
                  <a:pt x="18" y="42"/>
                </a:lnTo>
                <a:lnTo>
                  <a:pt x="15" y="42"/>
                </a:lnTo>
                <a:lnTo>
                  <a:pt x="18" y="42"/>
                </a:lnTo>
                <a:lnTo>
                  <a:pt x="15" y="42"/>
                </a:lnTo>
                <a:lnTo>
                  <a:pt x="15" y="39"/>
                </a:lnTo>
                <a:lnTo>
                  <a:pt x="18" y="39"/>
                </a:lnTo>
                <a:lnTo>
                  <a:pt x="18" y="37"/>
                </a:lnTo>
                <a:lnTo>
                  <a:pt x="21" y="37"/>
                </a:lnTo>
                <a:lnTo>
                  <a:pt x="18" y="34"/>
                </a:lnTo>
                <a:lnTo>
                  <a:pt x="21" y="34"/>
                </a:lnTo>
                <a:lnTo>
                  <a:pt x="21" y="32"/>
                </a:lnTo>
                <a:lnTo>
                  <a:pt x="23" y="32"/>
                </a:lnTo>
                <a:lnTo>
                  <a:pt x="21" y="32"/>
                </a:lnTo>
                <a:lnTo>
                  <a:pt x="23" y="32"/>
                </a:lnTo>
                <a:lnTo>
                  <a:pt x="23" y="29"/>
                </a:lnTo>
                <a:lnTo>
                  <a:pt x="23" y="26"/>
                </a:lnTo>
                <a:lnTo>
                  <a:pt x="26" y="26"/>
                </a:lnTo>
                <a:lnTo>
                  <a:pt x="28" y="26"/>
                </a:lnTo>
                <a:lnTo>
                  <a:pt x="28" y="24"/>
                </a:lnTo>
                <a:lnTo>
                  <a:pt x="28" y="21"/>
                </a:lnTo>
                <a:lnTo>
                  <a:pt x="31" y="21"/>
                </a:lnTo>
                <a:lnTo>
                  <a:pt x="31" y="19"/>
                </a:lnTo>
                <a:lnTo>
                  <a:pt x="34" y="19"/>
                </a:lnTo>
                <a:lnTo>
                  <a:pt x="34" y="16"/>
                </a:lnTo>
                <a:lnTo>
                  <a:pt x="34" y="13"/>
                </a:lnTo>
                <a:lnTo>
                  <a:pt x="36" y="13"/>
                </a:lnTo>
                <a:lnTo>
                  <a:pt x="39" y="13"/>
                </a:lnTo>
                <a:lnTo>
                  <a:pt x="41" y="16"/>
                </a:lnTo>
                <a:lnTo>
                  <a:pt x="44" y="16"/>
                </a:lnTo>
                <a:lnTo>
                  <a:pt x="44" y="19"/>
                </a:lnTo>
                <a:lnTo>
                  <a:pt x="47" y="19"/>
                </a:lnTo>
                <a:lnTo>
                  <a:pt x="47" y="21"/>
                </a:lnTo>
                <a:lnTo>
                  <a:pt x="49" y="21"/>
                </a:lnTo>
                <a:lnTo>
                  <a:pt x="52" y="24"/>
                </a:lnTo>
                <a:lnTo>
                  <a:pt x="52" y="26"/>
                </a:lnTo>
                <a:lnTo>
                  <a:pt x="54" y="26"/>
                </a:lnTo>
                <a:lnTo>
                  <a:pt x="54" y="29"/>
                </a:lnTo>
                <a:lnTo>
                  <a:pt x="57" y="29"/>
                </a:lnTo>
                <a:lnTo>
                  <a:pt x="60" y="29"/>
                </a:lnTo>
                <a:lnTo>
                  <a:pt x="62" y="29"/>
                </a:lnTo>
                <a:lnTo>
                  <a:pt x="62" y="26"/>
                </a:lnTo>
                <a:lnTo>
                  <a:pt x="65" y="26"/>
                </a:lnTo>
                <a:lnTo>
                  <a:pt x="68" y="26"/>
                </a:lnTo>
                <a:lnTo>
                  <a:pt x="65" y="26"/>
                </a:lnTo>
                <a:lnTo>
                  <a:pt x="65" y="24"/>
                </a:lnTo>
                <a:lnTo>
                  <a:pt x="68" y="24"/>
                </a:lnTo>
                <a:lnTo>
                  <a:pt x="68" y="21"/>
                </a:lnTo>
                <a:lnTo>
                  <a:pt x="70" y="21"/>
                </a:lnTo>
                <a:lnTo>
                  <a:pt x="70" y="19"/>
                </a:lnTo>
                <a:lnTo>
                  <a:pt x="70" y="16"/>
                </a:lnTo>
                <a:lnTo>
                  <a:pt x="70" y="13"/>
                </a:lnTo>
                <a:lnTo>
                  <a:pt x="73" y="13"/>
                </a:lnTo>
                <a:lnTo>
                  <a:pt x="70" y="13"/>
                </a:lnTo>
                <a:lnTo>
                  <a:pt x="70" y="11"/>
                </a:lnTo>
                <a:lnTo>
                  <a:pt x="73" y="11"/>
                </a:lnTo>
                <a:lnTo>
                  <a:pt x="73" y="8"/>
                </a:lnTo>
                <a:lnTo>
                  <a:pt x="73" y="5"/>
                </a:lnTo>
                <a:lnTo>
                  <a:pt x="75" y="5"/>
                </a:lnTo>
                <a:lnTo>
                  <a:pt x="73" y="5"/>
                </a:lnTo>
                <a:lnTo>
                  <a:pt x="73" y="3"/>
                </a:lnTo>
                <a:lnTo>
                  <a:pt x="75" y="3"/>
                </a:lnTo>
                <a:lnTo>
                  <a:pt x="78" y="0"/>
                </a:lnTo>
                <a:lnTo>
                  <a:pt x="81" y="0"/>
                </a:lnTo>
              </a:path>
            </a:pathLst>
          </a:custGeom>
          <a:noFill/>
          <a:ln w="4763">
            <a:solidFill>
              <a:srgbClr val="6E6E6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377" name="Freeform 167"/>
          <p:cNvSpPr>
            <a:spLocks/>
          </p:cNvSpPr>
          <p:nvPr/>
        </p:nvSpPr>
        <p:spPr bwMode="auto">
          <a:xfrm>
            <a:off x="7806104" y="3775076"/>
            <a:ext cx="23446" cy="11113"/>
          </a:xfrm>
          <a:custGeom>
            <a:avLst/>
            <a:gdLst>
              <a:gd name="T0" fmla="*/ 6 w 16"/>
              <a:gd name="T1" fmla="*/ 0 h 7"/>
              <a:gd name="T2" fmla="*/ 8 w 16"/>
              <a:gd name="T3" fmla="*/ 0 h 7"/>
              <a:gd name="T4" fmla="*/ 11 w 16"/>
              <a:gd name="T5" fmla="*/ 0 h 7"/>
              <a:gd name="T6" fmla="*/ 13 w 16"/>
              <a:gd name="T7" fmla="*/ 0 h 7"/>
              <a:gd name="T8" fmla="*/ 13 w 16"/>
              <a:gd name="T9" fmla="*/ 2 h 7"/>
              <a:gd name="T10" fmla="*/ 13 w 16"/>
              <a:gd name="T11" fmla="*/ 5 h 7"/>
              <a:gd name="T12" fmla="*/ 16 w 16"/>
              <a:gd name="T13" fmla="*/ 5 h 7"/>
              <a:gd name="T14" fmla="*/ 13 w 16"/>
              <a:gd name="T15" fmla="*/ 5 h 7"/>
              <a:gd name="T16" fmla="*/ 13 w 16"/>
              <a:gd name="T17" fmla="*/ 7 h 7"/>
              <a:gd name="T18" fmla="*/ 13 w 16"/>
              <a:gd name="T19" fmla="*/ 5 h 7"/>
              <a:gd name="T20" fmla="*/ 13 w 16"/>
              <a:gd name="T21" fmla="*/ 7 h 7"/>
              <a:gd name="T22" fmla="*/ 11 w 16"/>
              <a:gd name="T23" fmla="*/ 7 h 7"/>
              <a:gd name="T24" fmla="*/ 11 w 16"/>
              <a:gd name="T25" fmla="*/ 5 h 7"/>
              <a:gd name="T26" fmla="*/ 8 w 16"/>
              <a:gd name="T27" fmla="*/ 5 h 7"/>
              <a:gd name="T28" fmla="*/ 6 w 16"/>
              <a:gd name="T29" fmla="*/ 5 h 7"/>
              <a:gd name="T30" fmla="*/ 3 w 16"/>
              <a:gd name="T31" fmla="*/ 5 h 7"/>
              <a:gd name="T32" fmla="*/ 0 w 16"/>
              <a:gd name="T33" fmla="*/ 5 h 7"/>
              <a:gd name="T34" fmla="*/ 0 w 16"/>
              <a:gd name="T35" fmla="*/ 2 h 7"/>
              <a:gd name="T36" fmla="*/ 0 w 16"/>
              <a:gd name="T37" fmla="*/ 0 h 7"/>
              <a:gd name="T38" fmla="*/ 3 w 16"/>
              <a:gd name="T39" fmla="*/ 0 h 7"/>
              <a:gd name="T40" fmla="*/ 6 w 16"/>
              <a:gd name="T41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6" h="7">
                <a:moveTo>
                  <a:pt x="6" y="0"/>
                </a:moveTo>
                <a:lnTo>
                  <a:pt x="8" y="0"/>
                </a:lnTo>
                <a:lnTo>
                  <a:pt x="11" y="0"/>
                </a:lnTo>
                <a:lnTo>
                  <a:pt x="13" y="0"/>
                </a:lnTo>
                <a:lnTo>
                  <a:pt x="13" y="2"/>
                </a:lnTo>
                <a:lnTo>
                  <a:pt x="13" y="5"/>
                </a:lnTo>
                <a:lnTo>
                  <a:pt x="16" y="5"/>
                </a:lnTo>
                <a:lnTo>
                  <a:pt x="13" y="5"/>
                </a:lnTo>
                <a:lnTo>
                  <a:pt x="13" y="7"/>
                </a:lnTo>
                <a:lnTo>
                  <a:pt x="13" y="5"/>
                </a:lnTo>
                <a:lnTo>
                  <a:pt x="13" y="7"/>
                </a:lnTo>
                <a:lnTo>
                  <a:pt x="11" y="7"/>
                </a:lnTo>
                <a:lnTo>
                  <a:pt x="11" y="5"/>
                </a:lnTo>
                <a:lnTo>
                  <a:pt x="8" y="5"/>
                </a:lnTo>
                <a:lnTo>
                  <a:pt x="6" y="5"/>
                </a:lnTo>
                <a:lnTo>
                  <a:pt x="3" y="5"/>
                </a:lnTo>
                <a:lnTo>
                  <a:pt x="0" y="5"/>
                </a:lnTo>
                <a:lnTo>
                  <a:pt x="0" y="2"/>
                </a:lnTo>
                <a:lnTo>
                  <a:pt x="0" y="0"/>
                </a:lnTo>
                <a:lnTo>
                  <a:pt x="3" y="0"/>
                </a:lnTo>
                <a:lnTo>
                  <a:pt x="6" y="0"/>
                </a:lnTo>
              </a:path>
            </a:pathLst>
          </a:custGeom>
          <a:noFill/>
          <a:ln w="4763">
            <a:solidFill>
              <a:srgbClr val="6E6E6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378" name="Rectangle 168"/>
          <p:cNvSpPr>
            <a:spLocks noChangeArrowheads="1"/>
          </p:cNvSpPr>
          <p:nvPr/>
        </p:nvSpPr>
        <p:spPr bwMode="auto">
          <a:xfrm>
            <a:off x="7734300" y="3724275"/>
            <a:ext cx="2931" cy="4763"/>
          </a:xfrm>
          <a:prstGeom prst="rect">
            <a:avLst/>
          </a:prstGeom>
          <a:noFill/>
          <a:ln w="4763">
            <a:solidFill>
              <a:srgbClr val="6E6E6E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379" name="Freeform 169"/>
          <p:cNvSpPr>
            <a:spLocks/>
          </p:cNvSpPr>
          <p:nvPr/>
        </p:nvSpPr>
        <p:spPr bwMode="auto">
          <a:xfrm>
            <a:off x="7795847" y="3721100"/>
            <a:ext cx="2931" cy="7938"/>
          </a:xfrm>
          <a:custGeom>
            <a:avLst/>
            <a:gdLst>
              <a:gd name="T0" fmla="*/ 2 w 2"/>
              <a:gd name="T1" fmla="*/ 5 h 5"/>
              <a:gd name="T2" fmla="*/ 0 w 2"/>
              <a:gd name="T3" fmla="*/ 5 h 5"/>
              <a:gd name="T4" fmla="*/ 0 w 2"/>
              <a:gd name="T5" fmla="*/ 2 h 5"/>
              <a:gd name="T6" fmla="*/ 0 w 2"/>
              <a:gd name="T7" fmla="*/ 0 h 5"/>
              <a:gd name="T8" fmla="*/ 2 w 2"/>
              <a:gd name="T9" fmla="*/ 0 h 5"/>
              <a:gd name="T10" fmla="*/ 2 w 2"/>
              <a:gd name="T11" fmla="*/ 2 h 5"/>
              <a:gd name="T12" fmla="*/ 2 w 2"/>
              <a:gd name="T13" fmla="*/ 5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" h="5">
                <a:moveTo>
                  <a:pt x="2" y="5"/>
                </a:moveTo>
                <a:lnTo>
                  <a:pt x="0" y="5"/>
                </a:lnTo>
                <a:lnTo>
                  <a:pt x="0" y="2"/>
                </a:lnTo>
                <a:lnTo>
                  <a:pt x="0" y="0"/>
                </a:lnTo>
                <a:lnTo>
                  <a:pt x="2" y="0"/>
                </a:lnTo>
                <a:lnTo>
                  <a:pt x="2" y="2"/>
                </a:lnTo>
                <a:lnTo>
                  <a:pt x="2" y="5"/>
                </a:lnTo>
              </a:path>
            </a:pathLst>
          </a:custGeom>
          <a:noFill/>
          <a:ln w="4763">
            <a:solidFill>
              <a:srgbClr val="6E6E6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380" name="Freeform 170"/>
          <p:cNvSpPr>
            <a:spLocks/>
          </p:cNvSpPr>
          <p:nvPr/>
        </p:nvSpPr>
        <p:spPr bwMode="auto">
          <a:xfrm>
            <a:off x="7803174" y="3716338"/>
            <a:ext cx="7327" cy="12700"/>
          </a:xfrm>
          <a:custGeom>
            <a:avLst/>
            <a:gdLst>
              <a:gd name="T0" fmla="*/ 2 w 5"/>
              <a:gd name="T1" fmla="*/ 3 h 8"/>
              <a:gd name="T2" fmla="*/ 2 w 5"/>
              <a:gd name="T3" fmla="*/ 0 h 8"/>
              <a:gd name="T4" fmla="*/ 2 w 5"/>
              <a:gd name="T5" fmla="*/ 3 h 8"/>
              <a:gd name="T6" fmla="*/ 5 w 5"/>
              <a:gd name="T7" fmla="*/ 3 h 8"/>
              <a:gd name="T8" fmla="*/ 5 w 5"/>
              <a:gd name="T9" fmla="*/ 5 h 8"/>
              <a:gd name="T10" fmla="*/ 5 w 5"/>
              <a:gd name="T11" fmla="*/ 8 h 8"/>
              <a:gd name="T12" fmla="*/ 2 w 5"/>
              <a:gd name="T13" fmla="*/ 8 h 8"/>
              <a:gd name="T14" fmla="*/ 2 w 5"/>
              <a:gd name="T15" fmla="*/ 5 h 8"/>
              <a:gd name="T16" fmla="*/ 0 w 5"/>
              <a:gd name="T17" fmla="*/ 5 h 8"/>
              <a:gd name="T18" fmla="*/ 0 w 5"/>
              <a:gd name="T19" fmla="*/ 3 h 8"/>
              <a:gd name="T20" fmla="*/ 2 w 5"/>
              <a:gd name="T21" fmla="*/ 3 h 8"/>
              <a:gd name="T22" fmla="*/ 0 w 5"/>
              <a:gd name="T23" fmla="*/ 3 h 8"/>
              <a:gd name="T24" fmla="*/ 0 w 5"/>
              <a:gd name="T25" fmla="*/ 0 h 8"/>
              <a:gd name="T26" fmla="*/ 2 w 5"/>
              <a:gd name="T27" fmla="*/ 3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5" h="8">
                <a:moveTo>
                  <a:pt x="2" y="3"/>
                </a:moveTo>
                <a:lnTo>
                  <a:pt x="2" y="0"/>
                </a:lnTo>
                <a:lnTo>
                  <a:pt x="2" y="3"/>
                </a:lnTo>
                <a:lnTo>
                  <a:pt x="5" y="3"/>
                </a:lnTo>
                <a:lnTo>
                  <a:pt x="5" y="5"/>
                </a:lnTo>
                <a:lnTo>
                  <a:pt x="5" y="8"/>
                </a:lnTo>
                <a:lnTo>
                  <a:pt x="2" y="8"/>
                </a:lnTo>
                <a:lnTo>
                  <a:pt x="2" y="5"/>
                </a:lnTo>
                <a:lnTo>
                  <a:pt x="0" y="5"/>
                </a:lnTo>
                <a:lnTo>
                  <a:pt x="0" y="3"/>
                </a:lnTo>
                <a:lnTo>
                  <a:pt x="2" y="3"/>
                </a:lnTo>
                <a:lnTo>
                  <a:pt x="0" y="3"/>
                </a:lnTo>
                <a:lnTo>
                  <a:pt x="0" y="0"/>
                </a:lnTo>
                <a:lnTo>
                  <a:pt x="2" y="3"/>
                </a:lnTo>
              </a:path>
            </a:pathLst>
          </a:custGeom>
          <a:noFill/>
          <a:ln w="4763">
            <a:solidFill>
              <a:srgbClr val="6E6E6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381" name="Freeform 171"/>
          <p:cNvSpPr>
            <a:spLocks/>
          </p:cNvSpPr>
          <p:nvPr/>
        </p:nvSpPr>
        <p:spPr bwMode="auto">
          <a:xfrm>
            <a:off x="7798777" y="3716338"/>
            <a:ext cx="4397" cy="7938"/>
          </a:xfrm>
          <a:custGeom>
            <a:avLst/>
            <a:gdLst>
              <a:gd name="T0" fmla="*/ 0 w 3"/>
              <a:gd name="T1" fmla="*/ 3 h 5"/>
              <a:gd name="T2" fmla="*/ 3 w 3"/>
              <a:gd name="T3" fmla="*/ 3 h 5"/>
              <a:gd name="T4" fmla="*/ 3 w 3"/>
              <a:gd name="T5" fmla="*/ 5 h 5"/>
              <a:gd name="T6" fmla="*/ 0 w 3"/>
              <a:gd name="T7" fmla="*/ 5 h 5"/>
              <a:gd name="T8" fmla="*/ 0 w 3"/>
              <a:gd name="T9" fmla="*/ 3 h 5"/>
              <a:gd name="T10" fmla="*/ 0 w 3"/>
              <a:gd name="T11" fmla="*/ 0 h 5"/>
              <a:gd name="T12" fmla="*/ 0 w 3"/>
              <a:gd name="T13" fmla="*/ 3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" h="5">
                <a:moveTo>
                  <a:pt x="0" y="3"/>
                </a:moveTo>
                <a:lnTo>
                  <a:pt x="3" y="3"/>
                </a:lnTo>
                <a:lnTo>
                  <a:pt x="3" y="5"/>
                </a:lnTo>
                <a:lnTo>
                  <a:pt x="0" y="5"/>
                </a:lnTo>
                <a:lnTo>
                  <a:pt x="0" y="3"/>
                </a:lnTo>
                <a:lnTo>
                  <a:pt x="0" y="0"/>
                </a:lnTo>
                <a:lnTo>
                  <a:pt x="0" y="3"/>
                </a:lnTo>
              </a:path>
            </a:pathLst>
          </a:custGeom>
          <a:noFill/>
          <a:ln w="4763">
            <a:solidFill>
              <a:srgbClr val="6E6E6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382" name="Freeform 172"/>
          <p:cNvSpPr>
            <a:spLocks/>
          </p:cNvSpPr>
          <p:nvPr/>
        </p:nvSpPr>
        <p:spPr bwMode="auto">
          <a:xfrm>
            <a:off x="6877050" y="3703638"/>
            <a:ext cx="118697" cy="141288"/>
          </a:xfrm>
          <a:custGeom>
            <a:avLst/>
            <a:gdLst>
              <a:gd name="T0" fmla="*/ 11 w 81"/>
              <a:gd name="T1" fmla="*/ 3 h 89"/>
              <a:gd name="T2" fmla="*/ 18 w 81"/>
              <a:gd name="T3" fmla="*/ 3 h 89"/>
              <a:gd name="T4" fmla="*/ 21 w 81"/>
              <a:gd name="T5" fmla="*/ 8 h 89"/>
              <a:gd name="T6" fmla="*/ 24 w 81"/>
              <a:gd name="T7" fmla="*/ 11 h 89"/>
              <a:gd name="T8" fmla="*/ 26 w 81"/>
              <a:gd name="T9" fmla="*/ 16 h 89"/>
              <a:gd name="T10" fmla="*/ 31 w 81"/>
              <a:gd name="T11" fmla="*/ 18 h 89"/>
              <a:gd name="T12" fmla="*/ 34 w 81"/>
              <a:gd name="T13" fmla="*/ 18 h 89"/>
              <a:gd name="T14" fmla="*/ 37 w 81"/>
              <a:gd name="T15" fmla="*/ 18 h 89"/>
              <a:gd name="T16" fmla="*/ 37 w 81"/>
              <a:gd name="T17" fmla="*/ 21 h 89"/>
              <a:gd name="T18" fmla="*/ 39 w 81"/>
              <a:gd name="T19" fmla="*/ 26 h 89"/>
              <a:gd name="T20" fmla="*/ 47 w 81"/>
              <a:gd name="T21" fmla="*/ 26 h 89"/>
              <a:gd name="T22" fmla="*/ 47 w 81"/>
              <a:gd name="T23" fmla="*/ 29 h 89"/>
              <a:gd name="T24" fmla="*/ 50 w 81"/>
              <a:gd name="T25" fmla="*/ 29 h 89"/>
              <a:gd name="T26" fmla="*/ 55 w 81"/>
              <a:gd name="T27" fmla="*/ 32 h 89"/>
              <a:gd name="T28" fmla="*/ 52 w 81"/>
              <a:gd name="T29" fmla="*/ 32 h 89"/>
              <a:gd name="T30" fmla="*/ 50 w 81"/>
              <a:gd name="T31" fmla="*/ 37 h 89"/>
              <a:gd name="T32" fmla="*/ 55 w 81"/>
              <a:gd name="T33" fmla="*/ 39 h 89"/>
              <a:gd name="T34" fmla="*/ 58 w 81"/>
              <a:gd name="T35" fmla="*/ 45 h 89"/>
              <a:gd name="T36" fmla="*/ 60 w 81"/>
              <a:gd name="T37" fmla="*/ 45 h 89"/>
              <a:gd name="T38" fmla="*/ 63 w 81"/>
              <a:gd name="T39" fmla="*/ 45 h 89"/>
              <a:gd name="T40" fmla="*/ 68 w 81"/>
              <a:gd name="T41" fmla="*/ 47 h 89"/>
              <a:gd name="T42" fmla="*/ 65 w 81"/>
              <a:gd name="T43" fmla="*/ 47 h 89"/>
              <a:gd name="T44" fmla="*/ 65 w 81"/>
              <a:gd name="T45" fmla="*/ 50 h 89"/>
              <a:gd name="T46" fmla="*/ 65 w 81"/>
              <a:gd name="T47" fmla="*/ 52 h 89"/>
              <a:gd name="T48" fmla="*/ 71 w 81"/>
              <a:gd name="T49" fmla="*/ 55 h 89"/>
              <a:gd name="T50" fmla="*/ 78 w 81"/>
              <a:gd name="T51" fmla="*/ 55 h 89"/>
              <a:gd name="T52" fmla="*/ 78 w 81"/>
              <a:gd name="T53" fmla="*/ 63 h 89"/>
              <a:gd name="T54" fmla="*/ 78 w 81"/>
              <a:gd name="T55" fmla="*/ 66 h 89"/>
              <a:gd name="T56" fmla="*/ 76 w 81"/>
              <a:gd name="T57" fmla="*/ 71 h 89"/>
              <a:gd name="T58" fmla="*/ 71 w 81"/>
              <a:gd name="T59" fmla="*/ 68 h 89"/>
              <a:gd name="T60" fmla="*/ 68 w 81"/>
              <a:gd name="T61" fmla="*/ 73 h 89"/>
              <a:gd name="T62" fmla="*/ 73 w 81"/>
              <a:gd name="T63" fmla="*/ 76 h 89"/>
              <a:gd name="T64" fmla="*/ 71 w 81"/>
              <a:gd name="T65" fmla="*/ 84 h 89"/>
              <a:gd name="T66" fmla="*/ 68 w 81"/>
              <a:gd name="T67" fmla="*/ 84 h 89"/>
              <a:gd name="T68" fmla="*/ 63 w 81"/>
              <a:gd name="T69" fmla="*/ 86 h 89"/>
              <a:gd name="T70" fmla="*/ 60 w 81"/>
              <a:gd name="T71" fmla="*/ 86 h 89"/>
              <a:gd name="T72" fmla="*/ 60 w 81"/>
              <a:gd name="T73" fmla="*/ 89 h 89"/>
              <a:gd name="T74" fmla="*/ 52 w 81"/>
              <a:gd name="T75" fmla="*/ 89 h 89"/>
              <a:gd name="T76" fmla="*/ 50 w 81"/>
              <a:gd name="T77" fmla="*/ 84 h 89"/>
              <a:gd name="T78" fmla="*/ 47 w 81"/>
              <a:gd name="T79" fmla="*/ 86 h 89"/>
              <a:gd name="T80" fmla="*/ 44 w 81"/>
              <a:gd name="T81" fmla="*/ 86 h 89"/>
              <a:gd name="T82" fmla="*/ 39 w 81"/>
              <a:gd name="T83" fmla="*/ 84 h 89"/>
              <a:gd name="T84" fmla="*/ 31 w 81"/>
              <a:gd name="T85" fmla="*/ 84 h 89"/>
              <a:gd name="T86" fmla="*/ 29 w 81"/>
              <a:gd name="T87" fmla="*/ 84 h 89"/>
              <a:gd name="T88" fmla="*/ 29 w 81"/>
              <a:gd name="T89" fmla="*/ 81 h 89"/>
              <a:gd name="T90" fmla="*/ 24 w 81"/>
              <a:gd name="T91" fmla="*/ 79 h 89"/>
              <a:gd name="T92" fmla="*/ 21 w 81"/>
              <a:gd name="T93" fmla="*/ 79 h 89"/>
              <a:gd name="T94" fmla="*/ 18 w 81"/>
              <a:gd name="T95" fmla="*/ 71 h 89"/>
              <a:gd name="T96" fmla="*/ 16 w 81"/>
              <a:gd name="T97" fmla="*/ 66 h 89"/>
              <a:gd name="T98" fmla="*/ 13 w 81"/>
              <a:gd name="T99" fmla="*/ 60 h 89"/>
              <a:gd name="T100" fmla="*/ 11 w 81"/>
              <a:gd name="T101" fmla="*/ 55 h 89"/>
              <a:gd name="T102" fmla="*/ 8 w 81"/>
              <a:gd name="T103" fmla="*/ 50 h 89"/>
              <a:gd name="T104" fmla="*/ 5 w 81"/>
              <a:gd name="T105" fmla="*/ 45 h 89"/>
              <a:gd name="T106" fmla="*/ 0 w 81"/>
              <a:gd name="T107" fmla="*/ 42 h 89"/>
              <a:gd name="T108" fmla="*/ 0 w 81"/>
              <a:gd name="T109" fmla="*/ 34 h 89"/>
              <a:gd name="T110" fmla="*/ 3 w 81"/>
              <a:gd name="T111" fmla="*/ 26 h 89"/>
              <a:gd name="T112" fmla="*/ 5 w 81"/>
              <a:gd name="T113" fmla="*/ 18 h 89"/>
              <a:gd name="T114" fmla="*/ 8 w 81"/>
              <a:gd name="T115" fmla="*/ 11 h 89"/>
              <a:gd name="T116" fmla="*/ 8 w 81"/>
              <a:gd name="T117" fmla="*/ 3 h 89"/>
              <a:gd name="T118" fmla="*/ 8 w 81"/>
              <a:gd name="T119" fmla="*/ 0 h 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81" h="89">
                <a:moveTo>
                  <a:pt x="11" y="3"/>
                </a:moveTo>
                <a:lnTo>
                  <a:pt x="11" y="0"/>
                </a:lnTo>
                <a:lnTo>
                  <a:pt x="11" y="3"/>
                </a:lnTo>
                <a:lnTo>
                  <a:pt x="13" y="3"/>
                </a:lnTo>
                <a:lnTo>
                  <a:pt x="16" y="3"/>
                </a:lnTo>
                <a:lnTo>
                  <a:pt x="18" y="3"/>
                </a:lnTo>
                <a:lnTo>
                  <a:pt x="18" y="5"/>
                </a:lnTo>
                <a:lnTo>
                  <a:pt x="21" y="5"/>
                </a:lnTo>
                <a:lnTo>
                  <a:pt x="21" y="8"/>
                </a:lnTo>
                <a:lnTo>
                  <a:pt x="21" y="11"/>
                </a:lnTo>
                <a:lnTo>
                  <a:pt x="24" y="8"/>
                </a:lnTo>
                <a:lnTo>
                  <a:pt x="24" y="11"/>
                </a:lnTo>
                <a:lnTo>
                  <a:pt x="26" y="11"/>
                </a:lnTo>
                <a:lnTo>
                  <a:pt x="26" y="13"/>
                </a:lnTo>
                <a:lnTo>
                  <a:pt x="26" y="16"/>
                </a:lnTo>
                <a:lnTo>
                  <a:pt x="29" y="16"/>
                </a:lnTo>
                <a:lnTo>
                  <a:pt x="29" y="18"/>
                </a:lnTo>
                <a:lnTo>
                  <a:pt x="31" y="18"/>
                </a:lnTo>
                <a:lnTo>
                  <a:pt x="31" y="16"/>
                </a:lnTo>
                <a:lnTo>
                  <a:pt x="34" y="16"/>
                </a:lnTo>
                <a:lnTo>
                  <a:pt x="34" y="18"/>
                </a:lnTo>
                <a:lnTo>
                  <a:pt x="31" y="18"/>
                </a:lnTo>
                <a:lnTo>
                  <a:pt x="34" y="18"/>
                </a:lnTo>
                <a:lnTo>
                  <a:pt x="37" y="18"/>
                </a:lnTo>
                <a:lnTo>
                  <a:pt x="34" y="18"/>
                </a:lnTo>
                <a:lnTo>
                  <a:pt x="34" y="21"/>
                </a:lnTo>
                <a:lnTo>
                  <a:pt x="37" y="21"/>
                </a:lnTo>
                <a:lnTo>
                  <a:pt x="37" y="24"/>
                </a:lnTo>
                <a:lnTo>
                  <a:pt x="39" y="24"/>
                </a:lnTo>
                <a:lnTo>
                  <a:pt x="39" y="26"/>
                </a:lnTo>
                <a:lnTo>
                  <a:pt x="42" y="26"/>
                </a:lnTo>
                <a:lnTo>
                  <a:pt x="44" y="26"/>
                </a:lnTo>
                <a:lnTo>
                  <a:pt x="47" y="26"/>
                </a:lnTo>
                <a:lnTo>
                  <a:pt x="47" y="29"/>
                </a:lnTo>
                <a:lnTo>
                  <a:pt x="44" y="29"/>
                </a:lnTo>
                <a:lnTo>
                  <a:pt x="47" y="29"/>
                </a:lnTo>
                <a:lnTo>
                  <a:pt x="44" y="29"/>
                </a:lnTo>
                <a:lnTo>
                  <a:pt x="47" y="29"/>
                </a:lnTo>
                <a:lnTo>
                  <a:pt x="50" y="29"/>
                </a:lnTo>
                <a:lnTo>
                  <a:pt x="50" y="32"/>
                </a:lnTo>
                <a:lnTo>
                  <a:pt x="52" y="32"/>
                </a:lnTo>
                <a:lnTo>
                  <a:pt x="55" y="32"/>
                </a:lnTo>
                <a:lnTo>
                  <a:pt x="55" y="34"/>
                </a:lnTo>
                <a:lnTo>
                  <a:pt x="55" y="32"/>
                </a:lnTo>
                <a:lnTo>
                  <a:pt x="52" y="32"/>
                </a:lnTo>
                <a:lnTo>
                  <a:pt x="52" y="34"/>
                </a:lnTo>
                <a:lnTo>
                  <a:pt x="50" y="34"/>
                </a:lnTo>
                <a:lnTo>
                  <a:pt x="50" y="37"/>
                </a:lnTo>
                <a:lnTo>
                  <a:pt x="52" y="37"/>
                </a:lnTo>
                <a:lnTo>
                  <a:pt x="52" y="39"/>
                </a:lnTo>
                <a:lnTo>
                  <a:pt x="55" y="39"/>
                </a:lnTo>
                <a:lnTo>
                  <a:pt x="55" y="42"/>
                </a:lnTo>
                <a:lnTo>
                  <a:pt x="58" y="42"/>
                </a:lnTo>
                <a:lnTo>
                  <a:pt x="58" y="45"/>
                </a:lnTo>
                <a:lnTo>
                  <a:pt x="60" y="45"/>
                </a:lnTo>
                <a:lnTo>
                  <a:pt x="60" y="42"/>
                </a:lnTo>
                <a:lnTo>
                  <a:pt x="60" y="45"/>
                </a:lnTo>
                <a:lnTo>
                  <a:pt x="60" y="42"/>
                </a:lnTo>
                <a:lnTo>
                  <a:pt x="60" y="45"/>
                </a:lnTo>
                <a:lnTo>
                  <a:pt x="63" y="45"/>
                </a:lnTo>
                <a:lnTo>
                  <a:pt x="65" y="45"/>
                </a:lnTo>
                <a:lnTo>
                  <a:pt x="68" y="45"/>
                </a:lnTo>
                <a:lnTo>
                  <a:pt x="68" y="47"/>
                </a:lnTo>
                <a:lnTo>
                  <a:pt x="68" y="45"/>
                </a:lnTo>
                <a:lnTo>
                  <a:pt x="65" y="45"/>
                </a:lnTo>
                <a:lnTo>
                  <a:pt x="65" y="47"/>
                </a:lnTo>
                <a:lnTo>
                  <a:pt x="65" y="45"/>
                </a:lnTo>
                <a:lnTo>
                  <a:pt x="65" y="47"/>
                </a:lnTo>
                <a:lnTo>
                  <a:pt x="65" y="50"/>
                </a:lnTo>
                <a:lnTo>
                  <a:pt x="68" y="50"/>
                </a:lnTo>
                <a:lnTo>
                  <a:pt x="68" y="52"/>
                </a:lnTo>
                <a:lnTo>
                  <a:pt x="65" y="52"/>
                </a:lnTo>
                <a:lnTo>
                  <a:pt x="68" y="52"/>
                </a:lnTo>
                <a:lnTo>
                  <a:pt x="71" y="52"/>
                </a:lnTo>
                <a:lnTo>
                  <a:pt x="71" y="55"/>
                </a:lnTo>
                <a:lnTo>
                  <a:pt x="73" y="55"/>
                </a:lnTo>
                <a:lnTo>
                  <a:pt x="76" y="55"/>
                </a:lnTo>
                <a:lnTo>
                  <a:pt x="78" y="55"/>
                </a:lnTo>
                <a:lnTo>
                  <a:pt x="78" y="58"/>
                </a:lnTo>
                <a:lnTo>
                  <a:pt x="78" y="60"/>
                </a:lnTo>
                <a:lnTo>
                  <a:pt x="78" y="63"/>
                </a:lnTo>
                <a:lnTo>
                  <a:pt x="81" y="63"/>
                </a:lnTo>
                <a:lnTo>
                  <a:pt x="78" y="63"/>
                </a:lnTo>
                <a:lnTo>
                  <a:pt x="78" y="66"/>
                </a:lnTo>
                <a:lnTo>
                  <a:pt x="78" y="68"/>
                </a:lnTo>
                <a:lnTo>
                  <a:pt x="76" y="68"/>
                </a:lnTo>
                <a:lnTo>
                  <a:pt x="76" y="71"/>
                </a:lnTo>
                <a:lnTo>
                  <a:pt x="73" y="71"/>
                </a:lnTo>
                <a:lnTo>
                  <a:pt x="73" y="68"/>
                </a:lnTo>
                <a:lnTo>
                  <a:pt x="71" y="68"/>
                </a:lnTo>
                <a:lnTo>
                  <a:pt x="71" y="71"/>
                </a:lnTo>
                <a:lnTo>
                  <a:pt x="68" y="71"/>
                </a:lnTo>
                <a:lnTo>
                  <a:pt x="68" y="73"/>
                </a:lnTo>
                <a:lnTo>
                  <a:pt x="68" y="76"/>
                </a:lnTo>
                <a:lnTo>
                  <a:pt x="71" y="76"/>
                </a:lnTo>
                <a:lnTo>
                  <a:pt x="73" y="76"/>
                </a:lnTo>
                <a:lnTo>
                  <a:pt x="73" y="79"/>
                </a:lnTo>
                <a:lnTo>
                  <a:pt x="73" y="81"/>
                </a:lnTo>
                <a:lnTo>
                  <a:pt x="71" y="84"/>
                </a:lnTo>
                <a:lnTo>
                  <a:pt x="71" y="86"/>
                </a:lnTo>
                <a:lnTo>
                  <a:pt x="68" y="86"/>
                </a:lnTo>
                <a:lnTo>
                  <a:pt x="68" y="84"/>
                </a:lnTo>
                <a:lnTo>
                  <a:pt x="68" y="86"/>
                </a:lnTo>
                <a:lnTo>
                  <a:pt x="65" y="86"/>
                </a:lnTo>
                <a:lnTo>
                  <a:pt x="63" y="86"/>
                </a:lnTo>
                <a:lnTo>
                  <a:pt x="63" y="89"/>
                </a:lnTo>
                <a:lnTo>
                  <a:pt x="60" y="89"/>
                </a:lnTo>
                <a:lnTo>
                  <a:pt x="60" y="86"/>
                </a:lnTo>
                <a:lnTo>
                  <a:pt x="63" y="86"/>
                </a:lnTo>
                <a:lnTo>
                  <a:pt x="60" y="86"/>
                </a:lnTo>
                <a:lnTo>
                  <a:pt x="60" y="89"/>
                </a:lnTo>
                <a:lnTo>
                  <a:pt x="58" y="89"/>
                </a:lnTo>
                <a:lnTo>
                  <a:pt x="55" y="89"/>
                </a:lnTo>
                <a:lnTo>
                  <a:pt x="52" y="89"/>
                </a:lnTo>
                <a:lnTo>
                  <a:pt x="52" y="86"/>
                </a:lnTo>
                <a:lnTo>
                  <a:pt x="50" y="86"/>
                </a:lnTo>
                <a:lnTo>
                  <a:pt x="50" y="84"/>
                </a:lnTo>
                <a:lnTo>
                  <a:pt x="47" y="84"/>
                </a:lnTo>
                <a:lnTo>
                  <a:pt x="50" y="86"/>
                </a:lnTo>
                <a:lnTo>
                  <a:pt x="47" y="86"/>
                </a:lnTo>
                <a:lnTo>
                  <a:pt x="47" y="84"/>
                </a:lnTo>
                <a:lnTo>
                  <a:pt x="44" y="84"/>
                </a:lnTo>
                <a:lnTo>
                  <a:pt x="44" y="86"/>
                </a:lnTo>
                <a:lnTo>
                  <a:pt x="42" y="86"/>
                </a:lnTo>
                <a:lnTo>
                  <a:pt x="39" y="86"/>
                </a:lnTo>
                <a:lnTo>
                  <a:pt x="39" y="84"/>
                </a:lnTo>
                <a:lnTo>
                  <a:pt x="37" y="84"/>
                </a:lnTo>
                <a:lnTo>
                  <a:pt x="34" y="84"/>
                </a:lnTo>
                <a:lnTo>
                  <a:pt x="31" y="84"/>
                </a:lnTo>
                <a:lnTo>
                  <a:pt x="29" y="84"/>
                </a:lnTo>
                <a:lnTo>
                  <a:pt x="29" y="81"/>
                </a:lnTo>
                <a:lnTo>
                  <a:pt x="29" y="84"/>
                </a:lnTo>
                <a:lnTo>
                  <a:pt x="29" y="81"/>
                </a:lnTo>
                <a:lnTo>
                  <a:pt x="31" y="81"/>
                </a:lnTo>
                <a:lnTo>
                  <a:pt x="29" y="81"/>
                </a:lnTo>
                <a:lnTo>
                  <a:pt x="26" y="81"/>
                </a:lnTo>
                <a:lnTo>
                  <a:pt x="26" y="79"/>
                </a:lnTo>
                <a:lnTo>
                  <a:pt x="24" y="79"/>
                </a:lnTo>
                <a:lnTo>
                  <a:pt x="24" y="76"/>
                </a:lnTo>
                <a:lnTo>
                  <a:pt x="21" y="76"/>
                </a:lnTo>
                <a:lnTo>
                  <a:pt x="21" y="79"/>
                </a:lnTo>
                <a:lnTo>
                  <a:pt x="21" y="76"/>
                </a:lnTo>
                <a:lnTo>
                  <a:pt x="18" y="73"/>
                </a:lnTo>
                <a:lnTo>
                  <a:pt x="18" y="71"/>
                </a:lnTo>
                <a:lnTo>
                  <a:pt x="16" y="71"/>
                </a:lnTo>
                <a:lnTo>
                  <a:pt x="16" y="68"/>
                </a:lnTo>
                <a:lnTo>
                  <a:pt x="16" y="66"/>
                </a:lnTo>
                <a:lnTo>
                  <a:pt x="16" y="63"/>
                </a:lnTo>
                <a:lnTo>
                  <a:pt x="16" y="60"/>
                </a:lnTo>
                <a:lnTo>
                  <a:pt x="13" y="60"/>
                </a:lnTo>
                <a:lnTo>
                  <a:pt x="13" y="58"/>
                </a:lnTo>
                <a:lnTo>
                  <a:pt x="11" y="58"/>
                </a:lnTo>
                <a:lnTo>
                  <a:pt x="11" y="55"/>
                </a:lnTo>
                <a:lnTo>
                  <a:pt x="8" y="55"/>
                </a:lnTo>
                <a:lnTo>
                  <a:pt x="8" y="52"/>
                </a:lnTo>
                <a:lnTo>
                  <a:pt x="8" y="50"/>
                </a:lnTo>
                <a:lnTo>
                  <a:pt x="8" y="47"/>
                </a:lnTo>
                <a:lnTo>
                  <a:pt x="5" y="47"/>
                </a:lnTo>
                <a:lnTo>
                  <a:pt x="5" y="45"/>
                </a:lnTo>
                <a:lnTo>
                  <a:pt x="3" y="45"/>
                </a:lnTo>
                <a:lnTo>
                  <a:pt x="3" y="42"/>
                </a:lnTo>
                <a:lnTo>
                  <a:pt x="0" y="42"/>
                </a:lnTo>
                <a:lnTo>
                  <a:pt x="0" y="39"/>
                </a:lnTo>
                <a:lnTo>
                  <a:pt x="0" y="37"/>
                </a:lnTo>
                <a:lnTo>
                  <a:pt x="0" y="34"/>
                </a:lnTo>
                <a:lnTo>
                  <a:pt x="3" y="32"/>
                </a:lnTo>
                <a:lnTo>
                  <a:pt x="3" y="29"/>
                </a:lnTo>
                <a:lnTo>
                  <a:pt x="3" y="26"/>
                </a:lnTo>
                <a:lnTo>
                  <a:pt x="3" y="24"/>
                </a:lnTo>
                <a:lnTo>
                  <a:pt x="5" y="21"/>
                </a:lnTo>
                <a:lnTo>
                  <a:pt x="5" y="18"/>
                </a:lnTo>
                <a:lnTo>
                  <a:pt x="5" y="16"/>
                </a:lnTo>
                <a:lnTo>
                  <a:pt x="5" y="13"/>
                </a:lnTo>
                <a:lnTo>
                  <a:pt x="8" y="11"/>
                </a:lnTo>
                <a:lnTo>
                  <a:pt x="8" y="8"/>
                </a:lnTo>
                <a:lnTo>
                  <a:pt x="8" y="5"/>
                </a:lnTo>
                <a:lnTo>
                  <a:pt x="8" y="3"/>
                </a:lnTo>
                <a:lnTo>
                  <a:pt x="5" y="3"/>
                </a:lnTo>
                <a:lnTo>
                  <a:pt x="8" y="3"/>
                </a:lnTo>
                <a:lnTo>
                  <a:pt x="8" y="0"/>
                </a:lnTo>
                <a:lnTo>
                  <a:pt x="11" y="3"/>
                </a:lnTo>
              </a:path>
            </a:pathLst>
          </a:custGeom>
          <a:noFill/>
          <a:ln w="4763">
            <a:solidFill>
              <a:srgbClr val="6E6E6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383" name="Freeform 173"/>
          <p:cNvSpPr>
            <a:spLocks/>
          </p:cNvSpPr>
          <p:nvPr/>
        </p:nvSpPr>
        <p:spPr bwMode="auto">
          <a:xfrm>
            <a:off x="7860323" y="3683000"/>
            <a:ext cx="4397" cy="7938"/>
          </a:xfrm>
          <a:custGeom>
            <a:avLst/>
            <a:gdLst>
              <a:gd name="T0" fmla="*/ 0 w 3"/>
              <a:gd name="T1" fmla="*/ 0 h 5"/>
              <a:gd name="T2" fmla="*/ 3 w 3"/>
              <a:gd name="T3" fmla="*/ 0 h 5"/>
              <a:gd name="T4" fmla="*/ 3 w 3"/>
              <a:gd name="T5" fmla="*/ 3 h 5"/>
              <a:gd name="T6" fmla="*/ 3 w 3"/>
              <a:gd name="T7" fmla="*/ 5 h 5"/>
              <a:gd name="T8" fmla="*/ 0 w 3"/>
              <a:gd name="T9" fmla="*/ 5 h 5"/>
              <a:gd name="T10" fmla="*/ 0 w 3"/>
              <a:gd name="T11" fmla="*/ 3 h 5"/>
              <a:gd name="T12" fmla="*/ 0 w 3"/>
              <a:gd name="T13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" h="5">
                <a:moveTo>
                  <a:pt x="0" y="0"/>
                </a:moveTo>
                <a:lnTo>
                  <a:pt x="3" y="0"/>
                </a:lnTo>
                <a:lnTo>
                  <a:pt x="3" y="3"/>
                </a:lnTo>
                <a:lnTo>
                  <a:pt x="3" y="5"/>
                </a:lnTo>
                <a:lnTo>
                  <a:pt x="0" y="5"/>
                </a:lnTo>
                <a:lnTo>
                  <a:pt x="0" y="3"/>
                </a:lnTo>
                <a:lnTo>
                  <a:pt x="0" y="0"/>
                </a:lnTo>
              </a:path>
            </a:pathLst>
          </a:custGeom>
          <a:noFill/>
          <a:ln w="4763">
            <a:solidFill>
              <a:srgbClr val="6E6E6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384" name="Freeform 174"/>
          <p:cNvSpPr>
            <a:spLocks/>
          </p:cNvSpPr>
          <p:nvPr/>
        </p:nvSpPr>
        <p:spPr bwMode="auto">
          <a:xfrm>
            <a:off x="7836877" y="3670300"/>
            <a:ext cx="99646" cy="95250"/>
          </a:xfrm>
          <a:custGeom>
            <a:avLst/>
            <a:gdLst>
              <a:gd name="T0" fmla="*/ 8 w 68"/>
              <a:gd name="T1" fmla="*/ 6 h 60"/>
              <a:gd name="T2" fmla="*/ 3 w 68"/>
              <a:gd name="T3" fmla="*/ 8 h 60"/>
              <a:gd name="T4" fmla="*/ 8 w 68"/>
              <a:gd name="T5" fmla="*/ 6 h 60"/>
              <a:gd name="T6" fmla="*/ 13 w 68"/>
              <a:gd name="T7" fmla="*/ 8 h 60"/>
              <a:gd name="T8" fmla="*/ 16 w 68"/>
              <a:gd name="T9" fmla="*/ 16 h 60"/>
              <a:gd name="T10" fmla="*/ 13 w 68"/>
              <a:gd name="T11" fmla="*/ 16 h 60"/>
              <a:gd name="T12" fmla="*/ 13 w 68"/>
              <a:gd name="T13" fmla="*/ 19 h 60"/>
              <a:gd name="T14" fmla="*/ 16 w 68"/>
              <a:gd name="T15" fmla="*/ 19 h 60"/>
              <a:gd name="T16" fmla="*/ 19 w 68"/>
              <a:gd name="T17" fmla="*/ 19 h 60"/>
              <a:gd name="T18" fmla="*/ 19 w 68"/>
              <a:gd name="T19" fmla="*/ 21 h 60"/>
              <a:gd name="T20" fmla="*/ 21 w 68"/>
              <a:gd name="T21" fmla="*/ 21 h 60"/>
              <a:gd name="T22" fmla="*/ 24 w 68"/>
              <a:gd name="T23" fmla="*/ 24 h 60"/>
              <a:gd name="T24" fmla="*/ 24 w 68"/>
              <a:gd name="T25" fmla="*/ 29 h 60"/>
              <a:gd name="T26" fmla="*/ 29 w 68"/>
              <a:gd name="T27" fmla="*/ 32 h 60"/>
              <a:gd name="T28" fmla="*/ 34 w 68"/>
              <a:gd name="T29" fmla="*/ 34 h 60"/>
              <a:gd name="T30" fmla="*/ 37 w 68"/>
              <a:gd name="T31" fmla="*/ 34 h 60"/>
              <a:gd name="T32" fmla="*/ 45 w 68"/>
              <a:gd name="T33" fmla="*/ 32 h 60"/>
              <a:gd name="T34" fmla="*/ 47 w 68"/>
              <a:gd name="T35" fmla="*/ 39 h 60"/>
              <a:gd name="T36" fmla="*/ 50 w 68"/>
              <a:gd name="T37" fmla="*/ 45 h 60"/>
              <a:gd name="T38" fmla="*/ 50 w 68"/>
              <a:gd name="T39" fmla="*/ 42 h 60"/>
              <a:gd name="T40" fmla="*/ 55 w 68"/>
              <a:gd name="T41" fmla="*/ 45 h 60"/>
              <a:gd name="T42" fmla="*/ 60 w 68"/>
              <a:gd name="T43" fmla="*/ 47 h 60"/>
              <a:gd name="T44" fmla="*/ 66 w 68"/>
              <a:gd name="T45" fmla="*/ 50 h 60"/>
              <a:gd name="T46" fmla="*/ 68 w 68"/>
              <a:gd name="T47" fmla="*/ 55 h 60"/>
              <a:gd name="T48" fmla="*/ 66 w 68"/>
              <a:gd name="T49" fmla="*/ 60 h 60"/>
              <a:gd name="T50" fmla="*/ 60 w 68"/>
              <a:gd name="T51" fmla="*/ 58 h 60"/>
              <a:gd name="T52" fmla="*/ 58 w 68"/>
              <a:gd name="T53" fmla="*/ 58 h 60"/>
              <a:gd name="T54" fmla="*/ 55 w 68"/>
              <a:gd name="T55" fmla="*/ 53 h 60"/>
              <a:gd name="T56" fmla="*/ 52 w 68"/>
              <a:gd name="T57" fmla="*/ 53 h 60"/>
              <a:gd name="T58" fmla="*/ 50 w 68"/>
              <a:gd name="T59" fmla="*/ 53 h 60"/>
              <a:gd name="T60" fmla="*/ 50 w 68"/>
              <a:gd name="T61" fmla="*/ 55 h 60"/>
              <a:gd name="T62" fmla="*/ 45 w 68"/>
              <a:gd name="T63" fmla="*/ 58 h 60"/>
              <a:gd name="T64" fmla="*/ 39 w 68"/>
              <a:gd name="T65" fmla="*/ 55 h 60"/>
              <a:gd name="T66" fmla="*/ 34 w 68"/>
              <a:gd name="T67" fmla="*/ 58 h 60"/>
              <a:gd name="T68" fmla="*/ 32 w 68"/>
              <a:gd name="T69" fmla="*/ 53 h 60"/>
              <a:gd name="T70" fmla="*/ 29 w 68"/>
              <a:gd name="T71" fmla="*/ 53 h 60"/>
              <a:gd name="T72" fmla="*/ 26 w 68"/>
              <a:gd name="T73" fmla="*/ 53 h 60"/>
              <a:gd name="T74" fmla="*/ 29 w 68"/>
              <a:gd name="T75" fmla="*/ 58 h 60"/>
              <a:gd name="T76" fmla="*/ 26 w 68"/>
              <a:gd name="T77" fmla="*/ 53 h 60"/>
              <a:gd name="T78" fmla="*/ 21 w 68"/>
              <a:gd name="T79" fmla="*/ 50 h 60"/>
              <a:gd name="T80" fmla="*/ 16 w 68"/>
              <a:gd name="T81" fmla="*/ 53 h 60"/>
              <a:gd name="T82" fmla="*/ 16 w 68"/>
              <a:gd name="T83" fmla="*/ 55 h 60"/>
              <a:gd name="T84" fmla="*/ 13 w 68"/>
              <a:gd name="T85" fmla="*/ 50 h 60"/>
              <a:gd name="T86" fmla="*/ 16 w 68"/>
              <a:gd name="T87" fmla="*/ 45 h 60"/>
              <a:gd name="T88" fmla="*/ 16 w 68"/>
              <a:gd name="T89" fmla="*/ 39 h 60"/>
              <a:gd name="T90" fmla="*/ 13 w 68"/>
              <a:gd name="T91" fmla="*/ 39 h 60"/>
              <a:gd name="T92" fmla="*/ 11 w 68"/>
              <a:gd name="T93" fmla="*/ 39 h 60"/>
              <a:gd name="T94" fmla="*/ 8 w 68"/>
              <a:gd name="T95" fmla="*/ 34 h 60"/>
              <a:gd name="T96" fmla="*/ 8 w 68"/>
              <a:gd name="T97" fmla="*/ 26 h 60"/>
              <a:gd name="T98" fmla="*/ 5 w 68"/>
              <a:gd name="T99" fmla="*/ 24 h 60"/>
              <a:gd name="T100" fmla="*/ 0 w 68"/>
              <a:gd name="T101" fmla="*/ 19 h 60"/>
              <a:gd name="T102" fmla="*/ 0 w 68"/>
              <a:gd name="T103" fmla="*/ 11 h 60"/>
              <a:gd name="T104" fmla="*/ 3 w 68"/>
              <a:gd name="T105" fmla="*/ 6 h 60"/>
              <a:gd name="T106" fmla="*/ 3 w 68"/>
              <a:gd name="T107" fmla="*/ 3 h 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68" h="60">
                <a:moveTo>
                  <a:pt x="8" y="0"/>
                </a:moveTo>
                <a:lnTo>
                  <a:pt x="8" y="3"/>
                </a:lnTo>
                <a:lnTo>
                  <a:pt x="8" y="6"/>
                </a:lnTo>
                <a:lnTo>
                  <a:pt x="5" y="6"/>
                </a:lnTo>
                <a:lnTo>
                  <a:pt x="3" y="6"/>
                </a:lnTo>
                <a:lnTo>
                  <a:pt x="3" y="8"/>
                </a:lnTo>
                <a:lnTo>
                  <a:pt x="5" y="8"/>
                </a:lnTo>
                <a:lnTo>
                  <a:pt x="5" y="6"/>
                </a:lnTo>
                <a:lnTo>
                  <a:pt x="8" y="6"/>
                </a:lnTo>
                <a:lnTo>
                  <a:pt x="11" y="6"/>
                </a:lnTo>
                <a:lnTo>
                  <a:pt x="11" y="8"/>
                </a:lnTo>
                <a:lnTo>
                  <a:pt x="13" y="8"/>
                </a:lnTo>
                <a:lnTo>
                  <a:pt x="16" y="11"/>
                </a:lnTo>
                <a:lnTo>
                  <a:pt x="16" y="13"/>
                </a:lnTo>
                <a:lnTo>
                  <a:pt x="16" y="16"/>
                </a:lnTo>
                <a:lnTo>
                  <a:pt x="13" y="16"/>
                </a:lnTo>
                <a:lnTo>
                  <a:pt x="11" y="16"/>
                </a:lnTo>
                <a:lnTo>
                  <a:pt x="13" y="16"/>
                </a:lnTo>
                <a:lnTo>
                  <a:pt x="13" y="19"/>
                </a:lnTo>
                <a:lnTo>
                  <a:pt x="13" y="16"/>
                </a:lnTo>
                <a:lnTo>
                  <a:pt x="13" y="19"/>
                </a:lnTo>
                <a:lnTo>
                  <a:pt x="13" y="21"/>
                </a:lnTo>
                <a:lnTo>
                  <a:pt x="16" y="21"/>
                </a:lnTo>
                <a:lnTo>
                  <a:pt x="16" y="19"/>
                </a:lnTo>
                <a:lnTo>
                  <a:pt x="19" y="19"/>
                </a:lnTo>
                <a:lnTo>
                  <a:pt x="21" y="19"/>
                </a:lnTo>
                <a:lnTo>
                  <a:pt x="19" y="19"/>
                </a:lnTo>
                <a:lnTo>
                  <a:pt x="19" y="21"/>
                </a:lnTo>
                <a:lnTo>
                  <a:pt x="16" y="21"/>
                </a:lnTo>
                <a:lnTo>
                  <a:pt x="19" y="21"/>
                </a:lnTo>
                <a:lnTo>
                  <a:pt x="21" y="21"/>
                </a:lnTo>
                <a:lnTo>
                  <a:pt x="21" y="24"/>
                </a:lnTo>
                <a:lnTo>
                  <a:pt x="21" y="21"/>
                </a:lnTo>
                <a:lnTo>
                  <a:pt x="24" y="24"/>
                </a:lnTo>
                <a:lnTo>
                  <a:pt x="24" y="21"/>
                </a:lnTo>
                <a:lnTo>
                  <a:pt x="24" y="24"/>
                </a:lnTo>
                <a:lnTo>
                  <a:pt x="26" y="24"/>
                </a:lnTo>
                <a:lnTo>
                  <a:pt x="26" y="26"/>
                </a:lnTo>
                <a:lnTo>
                  <a:pt x="24" y="29"/>
                </a:lnTo>
                <a:lnTo>
                  <a:pt x="24" y="32"/>
                </a:lnTo>
                <a:lnTo>
                  <a:pt x="26" y="32"/>
                </a:lnTo>
                <a:lnTo>
                  <a:pt x="29" y="32"/>
                </a:lnTo>
                <a:lnTo>
                  <a:pt x="32" y="32"/>
                </a:lnTo>
                <a:lnTo>
                  <a:pt x="32" y="34"/>
                </a:lnTo>
                <a:lnTo>
                  <a:pt x="34" y="34"/>
                </a:lnTo>
                <a:lnTo>
                  <a:pt x="34" y="32"/>
                </a:lnTo>
                <a:lnTo>
                  <a:pt x="34" y="34"/>
                </a:lnTo>
                <a:lnTo>
                  <a:pt x="37" y="34"/>
                </a:lnTo>
                <a:lnTo>
                  <a:pt x="39" y="32"/>
                </a:lnTo>
                <a:lnTo>
                  <a:pt x="42" y="32"/>
                </a:lnTo>
                <a:lnTo>
                  <a:pt x="45" y="32"/>
                </a:lnTo>
                <a:lnTo>
                  <a:pt x="45" y="34"/>
                </a:lnTo>
                <a:lnTo>
                  <a:pt x="45" y="37"/>
                </a:lnTo>
                <a:lnTo>
                  <a:pt x="47" y="39"/>
                </a:lnTo>
                <a:lnTo>
                  <a:pt x="47" y="42"/>
                </a:lnTo>
                <a:lnTo>
                  <a:pt x="47" y="45"/>
                </a:lnTo>
                <a:lnTo>
                  <a:pt x="50" y="45"/>
                </a:lnTo>
                <a:lnTo>
                  <a:pt x="50" y="42"/>
                </a:lnTo>
                <a:lnTo>
                  <a:pt x="50" y="45"/>
                </a:lnTo>
                <a:lnTo>
                  <a:pt x="50" y="42"/>
                </a:lnTo>
                <a:lnTo>
                  <a:pt x="52" y="42"/>
                </a:lnTo>
                <a:lnTo>
                  <a:pt x="55" y="42"/>
                </a:lnTo>
                <a:lnTo>
                  <a:pt x="55" y="45"/>
                </a:lnTo>
                <a:lnTo>
                  <a:pt x="58" y="45"/>
                </a:lnTo>
                <a:lnTo>
                  <a:pt x="60" y="45"/>
                </a:lnTo>
                <a:lnTo>
                  <a:pt x="60" y="47"/>
                </a:lnTo>
                <a:lnTo>
                  <a:pt x="63" y="47"/>
                </a:lnTo>
                <a:lnTo>
                  <a:pt x="63" y="50"/>
                </a:lnTo>
                <a:lnTo>
                  <a:pt x="66" y="50"/>
                </a:lnTo>
                <a:lnTo>
                  <a:pt x="68" y="50"/>
                </a:lnTo>
                <a:lnTo>
                  <a:pt x="68" y="53"/>
                </a:lnTo>
                <a:lnTo>
                  <a:pt x="68" y="55"/>
                </a:lnTo>
                <a:lnTo>
                  <a:pt x="68" y="58"/>
                </a:lnTo>
                <a:lnTo>
                  <a:pt x="66" y="58"/>
                </a:lnTo>
                <a:lnTo>
                  <a:pt x="66" y="60"/>
                </a:lnTo>
                <a:lnTo>
                  <a:pt x="63" y="60"/>
                </a:lnTo>
                <a:lnTo>
                  <a:pt x="63" y="58"/>
                </a:lnTo>
                <a:lnTo>
                  <a:pt x="60" y="58"/>
                </a:lnTo>
                <a:lnTo>
                  <a:pt x="60" y="55"/>
                </a:lnTo>
                <a:lnTo>
                  <a:pt x="60" y="58"/>
                </a:lnTo>
                <a:lnTo>
                  <a:pt x="58" y="58"/>
                </a:lnTo>
                <a:lnTo>
                  <a:pt x="58" y="55"/>
                </a:lnTo>
                <a:lnTo>
                  <a:pt x="55" y="55"/>
                </a:lnTo>
                <a:lnTo>
                  <a:pt x="55" y="53"/>
                </a:lnTo>
                <a:lnTo>
                  <a:pt x="52" y="53"/>
                </a:lnTo>
                <a:lnTo>
                  <a:pt x="52" y="50"/>
                </a:lnTo>
                <a:lnTo>
                  <a:pt x="52" y="53"/>
                </a:lnTo>
                <a:lnTo>
                  <a:pt x="52" y="55"/>
                </a:lnTo>
                <a:lnTo>
                  <a:pt x="52" y="53"/>
                </a:lnTo>
                <a:lnTo>
                  <a:pt x="50" y="53"/>
                </a:lnTo>
                <a:lnTo>
                  <a:pt x="50" y="50"/>
                </a:lnTo>
                <a:lnTo>
                  <a:pt x="50" y="53"/>
                </a:lnTo>
                <a:lnTo>
                  <a:pt x="50" y="55"/>
                </a:lnTo>
                <a:lnTo>
                  <a:pt x="47" y="55"/>
                </a:lnTo>
                <a:lnTo>
                  <a:pt x="45" y="55"/>
                </a:lnTo>
                <a:lnTo>
                  <a:pt x="45" y="58"/>
                </a:lnTo>
                <a:lnTo>
                  <a:pt x="42" y="58"/>
                </a:lnTo>
                <a:lnTo>
                  <a:pt x="42" y="55"/>
                </a:lnTo>
                <a:lnTo>
                  <a:pt x="39" y="55"/>
                </a:lnTo>
                <a:lnTo>
                  <a:pt x="39" y="58"/>
                </a:lnTo>
                <a:lnTo>
                  <a:pt x="37" y="58"/>
                </a:lnTo>
                <a:lnTo>
                  <a:pt x="34" y="58"/>
                </a:lnTo>
                <a:lnTo>
                  <a:pt x="34" y="55"/>
                </a:lnTo>
                <a:lnTo>
                  <a:pt x="32" y="55"/>
                </a:lnTo>
                <a:lnTo>
                  <a:pt x="32" y="53"/>
                </a:lnTo>
                <a:lnTo>
                  <a:pt x="29" y="53"/>
                </a:lnTo>
                <a:lnTo>
                  <a:pt x="26" y="53"/>
                </a:lnTo>
                <a:lnTo>
                  <a:pt x="29" y="53"/>
                </a:lnTo>
                <a:lnTo>
                  <a:pt x="29" y="55"/>
                </a:lnTo>
                <a:lnTo>
                  <a:pt x="26" y="55"/>
                </a:lnTo>
                <a:lnTo>
                  <a:pt x="26" y="53"/>
                </a:lnTo>
                <a:lnTo>
                  <a:pt x="26" y="55"/>
                </a:lnTo>
                <a:lnTo>
                  <a:pt x="29" y="55"/>
                </a:lnTo>
                <a:lnTo>
                  <a:pt x="29" y="58"/>
                </a:lnTo>
                <a:lnTo>
                  <a:pt x="29" y="55"/>
                </a:lnTo>
                <a:lnTo>
                  <a:pt x="26" y="55"/>
                </a:lnTo>
                <a:lnTo>
                  <a:pt x="26" y="53"/>
                </a:lnTo>
                <a:lnTo>
                  <a:pt x="24" y="50"/>
                </a:lnTo>
                <a:lnTo>
                  <a:pt x="24" y="53"/>
                </a:lnTo>
                <a:lnTo>
                  <a:pt x="21" y="50"/>
                </a:lnTo>
                <a:lnTo>
                  <a:pt x="19" y="50"/>
                </a:lnTo>
                <a:lnTo>
                  <a:pt x="19" y="53"/>
                </a:lnTo>
                <a:lnTo>
                  <a:pt x="16" y="53"/>
                </a:lnTo>
                <a:lnTo>
                  <a:pt x="16" y="55"/>
                </a:lnTo>
                <a:lnTo>
                  <a:pt x="19" y="55"/>
                </a:lnTo>
                <a:lnTo>
                  <a:pt x="16" y="55"/>
                </a:lnTo>
                <a:lnTo>
                  <a:pt x="16" y="53"/>
                </a:lnTo>
                <a:lnTo>
                  <a:pt x="13" y="53"/>
                </a:lnTo>
                <a:lnTo>
                  <a:pt x="13" y="50"/>
                </a:lnTo>
                <a:lnTo>
                  <a:pt x="13" y="47"/>
                </a:lnTo>
                <a:lnTo>
                  <a:pt x="13" y="45"/>
                </a:lnTo>
                <a:lnTo>
                  <a:pt x="16" y="45"/>
                </a:lnTo>
                <a:lnTo>
                  <a:pt x="13" y="45"/>
                </a:lnTo>
                <a:lnTo>
                  <a:pt x="16" y="42"/>
                </a:lnTo>
                <a:lnTo>
                  <a:pt x="16" y="39"/>
                </a:lnTo>
                <a:lnTo>
                  <a:pt x="16" y="42"/>
                </a:lnTo>
                <a:lnTo>
                  <a:pt x="13" y="42"/>
                </a:lnTo>
                <a:lnTo>
                  <a:pt x="13" y="39"/>
                </a:lnTo>
                <a:lnTo>
                  <a:pt x="13" y="42"/>
                </a:lnTo>
                <a:lnTo>
                  <a:pt x="11" y="42"/>
                </a:lnTo>
                <a:lnTo>
                  <a:pt x="11" y="39"/>
                </a:lnTo>
                <a:lnTo>
                  <a:pt x="8" y="39"/>
                </a:lnTo>
                <a:lnTo>
                  <a:pt x="8" y="37"/>
                </a:lnTo>
                <a:lnTo>
                  <a:pt x="8" y="34"/>
                </a:lnTo>
                <a:lnTo>
                  <a:pt x="8" y="32"/>
                </a:lnTo>
                <a:lnTo>
                  <a:pt x="8" y="29"/>
                </a:lnTo>
                <a:lnTo>
                  <a:pt x="8" y="26"/>
                </a:lnTo>
                <a:lnTo>
                  <a:pt x="11" y="24"/>
                </a:lnTo>
                <a:lnTo>
                  <a:pt x="8" y="24"/>
                </a:lnTo>
                <a:lnTo>
                  <a:pt x="5" y="24"/>
                </a:lnTo>
                <a:lnTo>
                  <a:pt x="5" y="21"/>
                </a:lnTo>
                <a:lnTo>
                  <a:pt x="3" y="19"/>
                </a:lnTo>
                <a:lnTo>
                  <a:pt x="0" y="19"/>
                </a:lnTo>
                <a:lnTo>
                  <a:pt x="0" y="16"/>
                </a:lnTo>
                <a:lnTo>
                  <a:pt x="0" y="13"/>
                </a:lnTo>
                <a:lnTo>
                  <a:pt x="0" y="11"/>
                </a:lnTo>
                <a:lnTo>
                  <a:pt x="3" y="11"/>
                </a:lnTo>
                <a:lnTo>
                  <a:pt x="3" y="8"/>
                </a:lnTo>
                <a:lnTo>
                  <a:pt x="3" y="6"/>
                </a:lnTo>
                <a:lnTo>
                  <a:pt x="0" y="6"/>
                </a:lnTo>
                <a:lnTo>
                  <a:pt x="0" y="3"/>
                </a:lnTo>
                <a:lnTo>
                  <a:pt x="3" y="3"/>
                </a:lnTo>
                <a:lnTo>
                  <a:pt x="5" y="0"/>
                </a:lnTo>
                <a:lnTo>
                  <a:pt x="8" y="0"/>
                </a:lnTo>
              </a:path>
            </a:pathLst>
          </a:custGeom>
          <a:noFill/>
          <a:ln w="4763">
            <a:solidFill>
              <a:srgbClr val="6E6E6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385" name="Freeform 175"/>
          <p:cNvSpPr>
            <a:spLocks/>
          </p:cNvSpPr>
          <p:nvPr/>
        </p:nvSpPr>
        <p:spPr bwMode="auto">
          <a:xfrm>
            <a:off x="7825154" y="3662363"/>
            <a:ext cx="23446" cy="12700"/>
          </a:xfrm>
          <a:custGeom>
            <a:avLst/>
            <a:gdLst>
              <a:gd name="T0" fmla="*/ 13 w 16"/>
              <a:gd name="T1" fmla="*/ 0 h 8"/>
              <a:gd name="T2" fmla="*/ 13 w 16"/>
              <a:gd name="T3" fmla="*/ 3 h 8"/>
              <a:gd name="T4" fmla="*/ 16 w 16"/>
              <a:gd name="T5" fmla="*/ 3 h 8"/>
              <a:gd name="T6" fmla="*/ 13 w 16"/>
              <a:gd name="T7" fmla="*/ 3 h 8"/>
              <a:gd name="T8" fmla="*/ 13 w 16"/>
              <a:gd name="T9" fmla="*/ 5 h 8"/>
              <a:gd name="T10" fmla="*/ 11 w 16"/>
              <a:gd name="T11" fmla="*/ 5 h 8"/>
              <a:gd name="T12" fmla="*/ 8 w 16"/>
              <a:gd name="T13" fmla="*/ 5 h 8"/>
              <a:gd name="T14" fmla="*/ 6 w 16"/>
              <a:gd name="T15" fmla="*/ 5 h 8"/>
              <a:gd name="T16" fmla="*/ 3 w 16"/>
              <a:gd name="T17" fmla="*/ 5 h 8"/>
              <a:gd name="T18" fmla="*/ 3 w 16"/>
              <a:gd name="T19" fmla="*/ 8 h 8"/>
              <a:gd name="T20" fmla="*/ 3 w 16"/>
              <a:gd name="T21" fmla="*/ 5 h 8"/>
              <a:gd name="T22" fmla="*/ 0 w 16"/>
              <a:gd name="T23" fmla="*/ 5 h 8"/>
              <a:gd name="T24" fmla="*/ 0 w 16"/>
              <a:gd name="T25" fmla="*/ 3 h 8"/>
              <a:gd name="T26" fmla="*/ 0 w 16"/>
              <a:gd name="T27" fmla="*/ 5 h 8"/>
              <a:gd name="T28" fmla="*/ 0 w 16"/>
              <a:gd name="T29" fmla="*/ 3 h 8"/>
              <a:gd name="T30" fmla="*/ 3 w 16"/>
              <a:gd name="T31" fmla="*/ 3 h 8"/>
              <a:gd name="T32" fmla="*/ 3 w 16"/>
              <a:gd name="T33" fmla="*/ 0 h 8"/>
              <a:gd name="T34" fmla="*/ 3 w 16"/>
              <a:gd name="T35" fmla="*/ 3 h 8"/>
              <a:gd name="T36" fmla="*/ 6 w 16"/>
              <a:gd name="T37" fmla="*/ 3 h 8"/>
              <a:gd name="T38" fmla="*/ 8 w 16"/>
              <a:gd name="T39" fmla="*/ 3 h 8"/>
              <a:gd name="T40" fmla="*/ 11 w 16"/>
              <a:gd name="T41" fmla="*/ 0 h 8"/>
              <a:gd name="T42" fmla="*/ 11 w 16"/>
              <a:gd name="T43" fmla="*/ 3 h 8"/>
              <a:gd name="T44" fmla="*/ 11 w 16"/>
              <a:gd name="T45" fmla="*/ 0 h 8"/>
              <a:gd name="T46" fmla="*/ 13 w 16"/>
              <a:gd name="T47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6" h="8">
                <a:moveTo>
                  <a:pt x="13" y="0"/>
                </a:moveTo>
                <a:lnTo>
                  <a:pt x="13" y="3"/>
                </a:lnTo>
                <a:lnTo>
                  <a:pt x="16" y="3"/>
                </a:lnTo>
                <a:lnTo>
                  <a:pt x="13" y="3"/>
                </a:lnTo>
                <a:lnTo>
                  <a:pt x="13" y="5"/>
                </a:lnTo>
                <a:lnTo>
                  <a:pt x="11" y="5"/>
                </a:lnTo>
                <a:lnTo>
                  <a:pt x="8" y="5"/>
                </a:lnTo>
                <a:lnTo>
                  <a:pt x="6" y="5"/>
                </a:lnTo>
                <a:lnTo>
                  <a:pt x="3" y="5"/>
                </a:lnTo>
                <a:lnTo>
                  <a:pt x="3" y="8"/>
                </a:lnTo>
                <a:lnTo>
                  <a:pt x="3" y="5"/>
                </a:lnTo>
                <a:lnTo>
                  <a:pt x="0" y="5"/>
                </a:lnTo>
                <a:lnTo>
                  <a:pt x="0" y="3"/>
                </a:lnTo>
                <a:lnTo>
                  <a:pt x="0" y="5"/>
                </a:lnTo>
                <a:lnTo>
                  <a:pt x="0" y="3"/>
                </a:lnTo>
                <a:lnTo>
                  <a:pt x="3" y="3"/>
                </a:lnTo>
                <a:lnTo>
                  <a:pt x="3" y="0"/>
                </a:lnTo>
                <a:lnTo>
                  <a:pt x="3" y="3"/>
                </a:lnTo>
                <a:lnTo>
                  <a:pt x="6" y="3"/>
                </a:lnTo>
                <a:lnTo>
                  <a:pt x="8" y="3"/>
                </a:lnTo>
                <a:lnTo>
                  <a:pt x="11" y="0"/>
                </a:lnTo>
                <a:lnTo>
                  <a:pt x="11" y="3"/>
                </a:lnTo>
                <a:lnTo>
                  <a:pt x="11" y="0"/>
                </a:lnTo>
                <a:lnTo>
                  <a:pt x="13" y="0"/>
                </a:lnTo>
              </a:path>
            </a:pathLst>
          </a:custGeom>
          <a:noFill/>
          <a:ln w="4763">
            <a:solidFill>
              <a:srgbClr val="6E6E6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386" name="Freeform 176"/>
          <p:cNvSpPr>
            <a:spLocks/>
          </p:cNvSpPr>
          <p:nvPr/>
        </p:nvSpPr>
        <p:spPr bwMode="auto">
          <a:xfrm>
            <a:off x="7833946" y="3657601"/>
            <a:ext cx="7327" cy="9525"/>
          </a:xfrm>
          <a:custGeom>
            <a:avLst/>
            <a:gdLst>
              <a:gd name="T0" fmla="*/ 2 w 5"/>
              <a:gd name="T1" fmla="*/ 3 h 6"/>
              <a:gd name="T2" fmla="*/ 5 w 5"/>
              <a:gd name="T3" fmla="*/ 3 h 6"/>
              <a:gd name="T4" fmla="*/ 2 w 5"/>
              <a:gd name="T5" fmla="*/ 3 h 6"/>
              <a:gd name="T6" fmla="*/ 2 w 5"/>
              <a:gd name="T7" fmla="*/ 6 h 6"/>
              <a:gd name="T8" fmla="*/ 0 w 5"/>
              <a:gd name="T9" fmla="*/ 6 h 6"/>
              <a:gd name="T10" fmla="*/ 0 w 5"/>
              <a:gd name="T11" fmla="*/ 3 h 6"/>
              <a:gd name="T12" fmla="*/ 0 w 5"/>
              <a:gd name="T13" fmla="*/ 0 h 6"/>
              <a:gd name="T14" fmla="*/ 2 w 5"/>
              <a:gd name="T15" fmla="*/ 0 h 6"/>
              <a:gd name="T16" fmla="*/ 2 w 5"/>
              <a:gd name="T17" fmla="*/ 3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5" h="6">
                <a:moveTo>
                  <a:pt x="2" y="3"/>
                </a:moveTo>
                <a:lnTo>
                  <a:pt x="5" y="3"/>
                </a:lnTo>
                <a:lnTo>
                  <a:pt x="2" y="3"/>
                </a:lnTo>
                <a:lnTo>
                  <a:pt x="2" y="6"/>
                </a:lnTo>
                <a:lnTo>
                  <a:pt x="0" y="6"/>
                </a:lnTo>
                <a:lnTo>
                  <a:pt x="0" y="3"/>
                </a:lnTo>
                <a:lnTo>
                  <a:pt x="0" y="0"/>
                </a:lnTo>
                <a:lnTo>
                  <a:pt x="2" y="0"/>
                </a:lnTo>
                <a:lnTo>
                  <a:pt x="2" y="3"/>
                </a:lnTo>
              </a:path>
            </a:pathLst>
          </a:custGeom>
          <a:noFill/>
          <a:ln w="4763">
            <a:solidFill>
              <a:srgbClr val="6E6E6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387" name="Rectangle 177"/>
          <p:cNvSpPr>
            <a:spLocks noChangeArrowheads="1"/>
          </p:cNvSpPr>
          <p:nvPr/>
        </p:nvSpPr>
        <p:spPr bwMode="auto">
          <a:xfrm>
            <a:off x="7836877" y="3654426"/>
            <a:ext cx="4397" cy="3175"/>
          </a:xfrm>
          <a:prstGeom prst="rect">
            <a:avLst/>
          </a:prstGeom>
          <a:noFill/>
          <a:ln w="4763">
            <a:solidFill>
              <a:srgbClr val="6E6E6E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388" name="Freeform 178"/>
          <p:cNvSpPr>
            <a:spLocks/>
          </p:cNvSpPr>
          <p:nvPr/>
        </p:nvSpPr>
        <p:spPr bwMode="auto">
          <a:xfrm>
            <a:off x="7806105" y="3629025"/>
            <a:ext cx="4397" cy="12700"/>
          </a:xfrm>
          <a:custGeom>
            <a:avLst/>
            <a:gdLst>
              <a:gd name="T0" fmla="*/ 3 w 3"/>
              <a:gd name="T1" fmla="*/ 3 h 8"/>
              <a:gd name="T2" fmla="*/ 3 w 3"/>
              <a:gd name="T3" fmla="*/ 5 h 8"/>
              <a:gd name="T4" fmla="*/ 3 w 3"/>
              <a:gd name="T5" fmla="*/ 8 h 8"/>
              <a:gd name="T6" fmla="*/ 0 w 3"/>
              <a:gd name="T7" fmla="*/ 8 h 8"/>
              <a:gd name="T8" fmla="*/ 0 w 3"/>
              <a:gd name="T9" fmla="*/ 5 h 8"/>
              <a:gd name="T10" fmla="*/ 0 w 3"/>
              <a:gd name="T11" fmla="*/ 3 h 8"/>
              <a:gd name="T12" fmla="*/ 0 w 3"/>
              <a:gd name="T13" fmla="*/ 0 h 8"/>
              <a:gd name="T14" fmla="*/ 3 w 3"/>
              <a:gd name="T15" fmla="*/ 0 h 8"/>
              <a:gd name="T16" fmla="*/ 3 w 3"/>
              <a:gd name="T17" fmla="*/ 3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" h="8">
                <a:moveTo>
                  <a:pt x="3" y="3"/>
                </a:moveTo>
                <a:lnTo>
                  <a:pt x="3" y="5"/>
                </a:lnTo>
                <a:lnTo>
                  <a:pt x="3" y="8"/>
                </a:lnTo>
                <a:lnTo>
                  <a:pt x="0" y="8"/>
                </a:lnTo>
                <a:lnTo>
                  <a:pt x="0" y="5"/>
                </a:lnTo>
                <a:lnTo>
                  <a:pt x="0" y="3"/>
                </a:lnTo>
                <a:lnTo>
                  <a:pt x="0" y="0"/>
                </a:lnTo>
                <a:lnTo>
                  <a:pt x="3" y="0"/>
                </a:lnTo>
                <a:lnTo>
                  <a:pt x="3" y="3"/>
                </a:lnTo>
              </a:path>
            </a:pathLst>
          </a:custGeom>
          <a:noFill/>
          <a:ln w="4763">
            <a:solidFill>
              <a:srgbClr val="6E6E6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389" name="Freeform 179"/>
          <p:cNvSpPr>
            <a:spLocks/>
          </p:cNvSpPr>
          <p:nvPr/>
        </p:nvSpPr>
        <p:spPr bwMode="auto">
          <a:xfrm>
            <a:off x="7373816" y="3625850"/>
            <a:ext cx="39566" cy="44450"/>
          </a:xfrm>
          <a:custGeom>
            <a:avLst/>
            <a:gdLst>
              <a:gd name="T0" fmla="*/ 13 w 27"/>
              <a:gd name="T1" fmla="*/ 0 h 28"/>
              <a:gd name="T2" fmla="*/ 16 w 27"/>
              <a:gd name="T3" fmla="*/ 0 h 28"/>
              <a:gd name="T4" fmla="*/ 19 w 27"/>
              <a:gd name="T5" fmla="*/ 0 h 28"/>
              <a:gd name="T6" fmla="*/ 19 w 27"/>
              <a:gd name="T7" fmla="*/ 2 h 28"/>
              <a:gd name="T8" fmla="*/ 16 w 27"/>
              <a:gd name="T9" fmla="*/ 2 h 28"/>
              <a:gd name="T10" fmla="*/ 19 w 27"/>
              <a:gd name="T11" fmla="*/ 2 h 28"/>
              <a:gd name="T12" fmla="*/ 19 w 27"/>
              <a:gd name="T13" fmla="*/ 5 h 28"/>
              <a:gd name="T14" fmla="*/ 19 w 27"/>
              <a:gd name="T15" fmla="*/ 7 h 28"/>
              <a:gd name="T16" fmla="*/ 19 w 27"/>
              <a:gd name="T17" fmla="*/ 10 h 28"/>
              <a:gd name="T18" fmla="*/ 19 w 27"/>
              <a:gd name="T19" fmla="*/ 13 h 28"/>
              <a:gd name="T20" fmla="*/ 21 w 27"/>
              <a:gd name="T21" fmla="*/ 13 h 28"/>
              <a:gd name="T22" fmla="*/ 21 w 27"/>
              <a:gd name="T23" fmla="*/ 15 h 28"/>
              <a:gd name="T24" fmla="*/ 21 w 27"/>
              <a:gd name="T25" fmla="*/ 18 h 28"/>
              <a:gd name="T26" fmla="*/ 24 w 27"/>
              <a:gd name="T27" fmla="*/ 18 h 28"/>
              <a:gd name="T28" fmla="*/ 24 w 27"/>
              <a:gd name="T29" fmla="*/ 20 h 28"/>
              <a:gd name="T30" fmla="*/ 27 w 27"/>
              <a:gd name="T31" fmla="*/ 20 h 28"/>
              <a:gd name="T32" fmla="*/ 27 w 27"/>
              <a:gd name="T33" fmla="*/ 23 h 28"/>
              <a:gd name="T34" fmla="*/ 24 w 27"/>
              <a:gd name="T35" fmla="*/ 23 h 28"/>
              <a:gd name="T36" fmla="*/ 27 w 27"/>
              <a:gd name="T37" fmla="*/ 23 h 28"/>
              <a:gd name="T38" fmla="*/ 24 w 27"/>
              <a:gd name="T39" fmla="*/ 23 h 28"/>
              <a:gd name="T40" fmla="*/ 27 w 27"/>
              <a:gd name="T41" fmla="*/ 23 h 28"/>
              <a:gd name="T42" fmla="*/ 24 w 27"/>
              <a:gd name="T43" fmla="*/ 20 h 28"/>
              <a:gd name="T44" fmla="*/ 27 w 27"/>
              <a:gd name="T45" fmla="*/ 20 h 28"/>
              <a:gd name="T46" fmla="*/ 24 w 27"/>
              <a:gd name="T47" fmla="*/ 20 h 28"/>
              <a:gd name="T48" fmla="*/ 27 w 27"/>
              <a:gd name="T49" fmla="*/ 20 h 28"/>
              <a:gd name="T50" fmla="*/ 24 w 27"/>
              <a:gd name="T51" fmla="*/ 20 h 28"/>
              <a:gd name="T52" fmla="*/ 24 w 27"/>
              <a:gd name="T53" fmla="*/ 23 h 28"/>
              <a:gd name="T54" fmla="*/ 24 w 27"/>
              <a:gd name="T55" fmla="*/ 26 h 28"/>
              <a:gd name="T56" fmla="*/ 21 w 27"/>
              <a:gd name="T57" fmla="*/ 26 h 28"/>
              <a:gd name="T58" fmla="*/ 19 w 27"/>
              <a:gd name="T59" fmla="*/ 26 h 28"/>
              <a:gd name="T60" fmla="*/ 16 w 27"/>
              <a:gd name="T61" fmla="*/ 26 h 28"/>
              <a:gd name="T62" fmla="*/ 16 w 27"/>
              <a:gd name="T63" fmla="*/ 23 h 28"/>
              <a:gd name="T64" fmla="*/ 13 w 27"/>
              <a:gd name="T65" fmla="*/ 26 h 28"/>
              <a:gd name="T66" fmla="*/ 13 w 27"/>
              <a:gd name="T67" fmla="*/ 28 h 28"/>
              <a:gd name="T68" fmla="*/ 11 w 27"/>
              <a:gd name="T69" fmla="*/ 28 h 28"/>
              <a:gd name="T70" fmla="*/ 11 w 27"/>
              <a:gd name="T71" fmla="*/ 26 h 28"/>
              <a:gd name="T72" fmla="*/ 8 w 27"/>
              <a:gd name="T73" fmla="*/ 26 h 28"/>
              <a:gd name="T74" fmla="*/ 8 w 27"/>
              <a:gd name="T75" fmla="*/ 28 h 28"/>
              <a:gd name="T76" fmla="*/ 8 w 27"/>
              <a:gd name="T77" fmla="*/ 26 h 28"/>
              <a:gd name="T78" fmla="*/ 6 w 27"/>
              <a:gd name="T79" fmla="*/ 26 h 28"/>
              <a:gd name="T80" fmla="*/ 3 w 27"/>
              <a:gd name="T81" fmla="*/ 26 h 28"/>
              <a:gd name="T82" fmla="*/ 3 w 27"/>
              <a:gd name="T83" fmla="*/ 23 h 28"/>
              <a:gd name="T84" fmla="*/ 0 w 27"/>
              <a:gd name="T85" fmla="*/ 23 h 28"/>
              <a:gd name="T86" fmla="*/ 0 w 27"/>
              <a:gd name="T87" fmla="*/ 20 h 28"/>
              <a:gd name="T88" fmla="*/ 0 w 27"/>
              <a:gd name="T89" fmla="*/ 18 h 28"/>
              <a:gd name="T90" fmla="*/ 0 w 27"/>
              <a:gd name="T91" fmla="*/ 15 h 28"/>
              <a:gd name="T92" fmla="*/ 3 w 27"/>
              <a:gd name="T93" fmla="*/ 15 h 28"/>
              <a:gd name="T94" fmla="*/ 3 w 27"/>
              <a:gd name="T95" fmla="*/ 13 h 28"/>
              <a:gd name="T96" fmla="*/ 3 w 27"/>
              <a:gd name="T97" fmla="*/ 10 h 28"/>
              <a:gd name="T98" fmla="*/ 3 w 27"/>
              <a:gd name="T99" fmla="*/ 7 h 28"/>
              <a:gd name="T100" fmla="*/ 3 w 27"/>
              <a:gd name="T101" fmla="*/ 5 h 28"/>
              <a:gd name="T102" fmla="*/ 3 w 27"/>
              <a:gd name="T103" fmla="*/ 2 h 28"/>
              <a:gd name="T104" fmla="*/ 6 w 27"/>
              <a:gd name="T105" fmla="*/ 2 h 28"/>
              <a:gd name="T106" fmla="*/ 6 w 27"/>
              <a:gd name="T107" fmla="*/ 0 h 28"/>
              <a:gd name="T108" fmla="*/ 6 w 27"/>
              <a:gd name="T109" fmla="*/ 2 h 28"/>
              <a:gd name="T110" fmla="*/ 8 w 27"/>
              <a:gd name="T111" fmla="*/ 2 h 28"/>
              <a:gd name="T112" fmla="*/ 6 w 27"/>
              <a:gd name="T113" fmla="*/ 2 h 28"/>
              <a:gd name="T114" fmla="*/ 6 w 27"/>
              <a:gd name="T115" fmla="*/ 0 h 28"/>
              <a:gd name="T116" fmla="*/ 8 w 27"/>
              <a:gd name="T117" fmla="*/ 0 h 28"/>
              <a:gd name="T118" fmla="*/ 11 w 27"/>
              <a:gd name="T119" fmla="*/ 0 h 28"/>
              <a:gd name="T120" fmla="*/ 13 w 27"/>
              <a:gd name="T121" fmla="*/ 0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27" h="28">
                <a:moveTo>
                  <a:pt x="13" y="0"/>
                </a:moveTo>
                <a:lnTo>
                  <a:pt x="16" y="0"/>
                </a:lnTo>
                <a:lnTo>
                  <a:pt x="19" y="0"/>
                </a:lnTo>
                <a:lnTo>
                  <a:pt x="19" y="2"/>
                </a:lnTo>
                <a:lnTo>
                  <a:pt x="16" y="2"/>
                </a:lnTo>
                <a:lnTo>
                  <a:pt x="19" y="2"/>
                </a:lnTo>
                <a:lnTo>
                  <a:pt x="19" y="5"/>
                </a:lnTo>
                <a:lnTo>
                  <a:pt x="19" y="7"/>
                </a:lnTo>
                <a:lnTo>
                  <a:pt x="19" y="10"/>
                </a:lnTo>
                <a:lnTo>
                  <a:pt x="19" y="13"/>
                </a:lnTo>
                <a:lnTo>
                  <a:pt x="21" y="13"/>
                </a:lnTo>
                <a:lnTo>
                  <a:pt x="21" y="15"/>
                </a:lnTo>
                <a:lnTo>
                  <a:pt x="21" y="18"/>
                </a:lnTo>
                <a:lnTo>
                  <a:pt x="24" y="18"/>
                </a:lnTo>
                <a:lnTo>
                  <a:pt x="24" y="20"/>
                </a:lnTo>
                <a:lnTo>
                  <a:pt x="27" y="20"/>
                </a:lnTo>
                <a:lnTo>
                  <a:pt x="27" y="23"/>
                </a:lnTo>
                <a:lnTo>
                  <a:pt x="24" y="23"/>
                </a:lnTo>
                <a:lnTo>
                  <a:pt x="27" y="23"/>
                </a:lnTo>
                <a:lnTo>
                  <a:pt x="24" y="23"/>
                </a:lnTo>
                <a:lnTo>
                  <a:pt x="27" y="23"/>
                </a:lnTo>
                <a:lnTo>
                  <a:pt x="24" y="20"/>
                </a:lnTo>
                <a:lnTo>
                  <a:pt x="27" y="20"/>
                </a:lnTo>
                <a:lnTo>
                  <a:pt x="24" y="20"/>
                </a:lnTo>
                <a:lnTo>
                  <a:pt x="27" y="20"/>
                </a:lnTo>
                <a:lnTo>
                  <a:pt x="24" y="20"/>
                </a:lnTo>
                <a:lnTo>
                  <a:pt x="24" y="23"/>
                </a:lnTo>
                <a:lnTo>
                  <a:pt x="24" y="26"/>
                </a:lnTo>
                <a:lnTo>
                  <a:pt x="21" y="26"/>
                </a:lnTo>
                <a:lnTo>
                  <a:pt x="19" y="26"/>
                </a:lnTo>
                <a:lnTo>
                  <a:pt x="16" y="26"/>
                </a:lnTo>
                <a:lnTo>
                  <a:pt x="16" y="23"/>
                </a:lnTo>
                <a:lnTo>
                  <a:pt x="13" y="26"/>
                </a:lnTo>
                <a:lnTo>
                  <a:pt x="13" y="28"/>
                </a:lnTo>
                <a:lnTo>
                  <a:pt x="11" y="28"/>
                </a:lnTo>
                <a:lnTo>
                  <a:pt x="11" y="26"/>
                </a:lnTo>
                <a:lnTo>
                  <a:pt x="8" y="26"/>
                </a:lnTo>
                <a:lnTo>
                  <a:pt x="8" y="28"/>
                </a:lnTo>
                <a:lnTo>
                  <a:pt x="8" y="26"/>
                </a:lnTo>
                <a:lnTo>
                  <a:pt x="6" y="26"/>
                </a:lnTo>
                <a:lnTo>
                  <a:pt x="3" y="26"/>
                </a:lnTo>
                <a:lnTo>
                  <a:pt x="3" y="23"/>
                </a:lnTo>
                <a:lnTo>
                  <a:pt x="0" y="23"/>
                </a:lnTo>
                <a:lnTo>
                  <a:pt x="0" y="20"/>
                </a:lnTo>
                <a:lnTo>
                  <a:pt x="0" y="18"/>
                </a:lnTo>
                <a:lnTo>
                  <a:pt x="0" y="15"/>
                </a:lnTo>
                <a:lnTo>
                  <a:pt x="3" y="15"/>
                </a:lnTo>
                <a:lnTo>
                  <a:pt x="3" y="13"/>
                </a:lnTo>
                <a:lnTo>
                  <a:pt x="3" y="10"/>
                </a:lnTo>
                <a:lnTo>
                  <a:pt x="3" y="7"/>
                </a:lnTo>
                <a:lnTo>
                  <a:pt x="3" y="5"/>
                </a:lnTo>
                <a:lnTo>
                  <a:pt x="3" y="2"/>
                </a:lnTo>
                <a:lnTo>
                  <a:pt x="6" y="2"/>
                </a:lnTo>
                <a:lnTo>
                  <a:pt x="6" y="0"/>
                </a:lnTo>
                <a:lnTo>
                  <a:pt x="6" y="2"/>
                </a:lnTo>
                <a:lnTo>
                  <a:pt x="8" y="2"/>
                </a:lnTo>
                <a:lnTo>
                  <a:pt x="6" y="2"/>
                </a:lnTo>
                <a:lnTo>
                  <a:pt x="6" y="0"/>
                </a:lnTo>
                <a:lnTo>
                  <a:pt x="8" y="0"/>
                </a:lnTo>
                <a:lnTo>
                  <a:pt x="11" y="0"/>
                </a:lnTo>
                <a:lnTo>
                  <a:pt x="13" y="0"/>
                </a:lnTo>
              </a:path>
            </a:pathLst>
          </a:custGeom>
          <a:noFill/>
          <a:ln w="4763">
            <a:solidFill>
              <a:srgbClr val="6E6E6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390" name="Freeform 180"/>
          <p:cNvSpPr>
            <a:spLocks/>
          </p:cNvSpPr>
          <p:nvPr/>
        </p:nvSpPr>
        <p:spPr bwMode="auto">
          <a:xfrm>
            <a:off x="7891097" y="3595689"/>
            <a:ext cx="14654" cy="9525"/>
          </a:xfrm>
          <a:custGeom>
            <a:avLst/>
            <a:gdLst>
              <a:gd name="T0" fmla="*/ 0 w 10"/>
              <a:gd name="T1" fmla="*/ 0 h 6"/>
              <a:gd name="T2" fmla="*/ 2 w 10"/>
              <a:gd name="T3" fmla="*/ 0 h 6"/>
              <a:gd name="T4" fmla="*/ 5 w 10"/>
              <a:gd name="T5" fmla="*/ 0 h 6"/>
              <a:gd name="T6" fmla="*/ 8 w 10"/>
              <a:gd name="T7" fmla="*/ 0 h 6"/>
              <a:gd name="T8" fmla="*/ 5 w 10"/>
              <a:gd name="T9" fmla="*/ 0 h 6"/>
              <a:gd name="T10" fmla="*/ 8 w 10"/>
              <a:gd name="T11" fmla="*/ 3 h 6"/>
              <a:gd name="T12" fmla="*/ 8 w 10"/>
              <a:gd name="T13" fmla="*/ 0 h 6"/>
              <a:gd name="T14" fmla="*/ 8 w 10"/>
              <a:gd name="T15" fmla="*/ 3 h 6"/>
              <a:gd name="T16" fmla="*/ 10 w 10"/>
              <a:gd name="T17" fmla="*/ 3 h 6"/>
              <a:gd name="T18" fmla="*/ 10 w 10"/>
              <a:gd name="T19" fmla="*/ 6 h 6"/>
              <a:gd name="T20" fmla="*/ 8 w 10"/>
              <a:gd name="T21" fmla="*/ 6 h 6"/>
              <a:gd name="T22" fmla="*/ 5 w 10"/>
              <a:gd name="T23" fmla="*/ 6 h 6"/>
              <a:gd name="T24" fmla="*/ 2 w 10"/>
              <a:gd name="T25" fmla="*/ 6 h 6"/>
              <a:gd name="T26" fmla="*/ 0 w 10"/>
              <a:gd name="T27" fmla="*/ 6 h 6"/>
              <a:gd name="T28" fmla="*/ 0 w 10"/>
              <a:gd name="T29" fmla="*/ 3 h 6"/>
              <a:gd name="T30" fmla="*/ 0 w 10"/>
              <a:gd name="T31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0" h="6">
                <a:moveTo>
                  <a:pt x="0" y="0"/>
                </a:moveTo>
                <a:lnTo>
                  <a:pt x="2" y="0"/>
                </a:lnTo>
                <a:lnTo>
                  <a:pt x="5" y="0"/>
                </a:lnTo>
                <a:lnTo>
                  <a:pt x="8" y="0"/>
                </a:lnTo>
                <a:lnTo>
                  <a:pt x="5" y="0"/>
                </a:lnTo>
                <a:lnTo>
                  <a:pt x="8" y="3"/>
                </a:lnTo>
                <a:lnTo>
                  <a:pt x="8" y="0"/>
                </a:lnTo>
                <a:lnTo>
                  <a:pt x="8" y="3"/>
                </a:lnTo>
                <a:lnTo>
                  <a:pt x="10" y="3"/>
                </a:lnTo>
                <a:lnTo>
                  <a:pt x="10" y="6"/>
                </a:lnTo>
                <a:lnTo>
                  <a:pt x="8" y="6"/>
                </a:lnTo>
                <a:lnTo>
                  <a:pt x="5" y="6"/>
                </a:lnTo>
                <a:lnTo>
                  <a:pt x="2" y="6"/>
                </a:lnTo>
                <a:lnTo>
                  <a:pt x="0" y="6"/>
                </a:lnTo>
                <a:lnTo>
                  <a:pt x="0" y="3"/>
                </a:lnTo>
                <a:lnTo>
                  <a:pt x="0" y="0"/>
                </a:lnTo>
              </a:path>
            </a:pathLst>
          </a:custGeom>
          <a:noFill/>
          <a:ln w="4763">
            <a:solidFill>
              <a:srgbClr val="6E6E6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391" name="Freeform 181"/>
          <p:cNvSpPr>
            <a:spLocks/>
          </p:cNvSpPr>
          <p:nvPr/>
        </p:nvSpPr>
        <p:spPr bwMode="auto">
          <a:xfrm>
            <a:off x="7894028" y="3592513"/>
            <a:ext cx="4397" cy="0"/>
          </a:xfrm>
          <a:custGeom>
            <a:avLst/>
            <a:gdLst>
              <a:gd name="T0" fmla="*/ 3 w 3"/>
              <a:gd name="T1" fmla="*/ 0 w 3"/>
              <a:gd name="T2" fmla="*/ 3 w 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3">
                <a:moveTo>
                  <a:pt x="3" y="0"/>
                </a:moveTo>
                <a:lnTo>
                  <a:pt x="0" y="0"/>
                </a:lnTo>
                <a:lnTo>
                  <a:pt x="3" y="0"/>
                </a:lnTo>
              </a:path>
            </a:pathLst>
          </a:custGeom>
          <a:noFill/>
          <a:ln w="4763">
            <a:solidFill>
              <a:srgbClr val="6E6E6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392" name="Freeform 182"/>
          <p:cNvSpPr>
            <a:spLocks/>
          </p:cNvSpPr>
          <p:nvPr/>
        </p:nvSpPr>
        <p:spPr bwMode="auto">
          <a:xfrm>
            <a:off x="7715251" y="3587750"/>
            <a:ext cx="95250" cy="166688"/>
          </a:xfrm>
          <a:custGeom>
            <a:avLst/>
            <a:gdLst>
              <a:gd name="T0" fmla="*/ 52 w 65"/>
              <a:gd name="T1" fmla="*/ 3 h 105"/>
              <a:gd name="T2" fmla="*/ 52 w 65"/>
              <a:gd name="T3" fmla="*/ 5 h 105"/>
              <a:gd name="T4" fmla="*/ 62 w 65"/>
              <a:gd name="T5" fmla="*/ 11 h 105"/>
              <a:gd name="T6" fmla="*/ 62 w 65"/>
              <a:gd name="T7" fmla="*/ 18 h 105"/>
              <a:gd name="T8" fmla="*/ 60 w 65"/>
              <a:gd name="T9" fmla="*/ 26 h 105"/>
              <a:gd name="T10" fmla="*/ 62 w 65"/>
              <a:gd name="T11" fmla="*/ 37 h 105"/>
              <a:gd name="T12" fmla="*/ 60 w 65"/>
              <a:gd name="T13" fmla="*/ 42 h 105"/>
              <a:gd name="T14" fmla="*/ 57 w 65"/>
              <a:gd name="T15" fmla="*/ 42 h 105"/>
              <a:gd name="T16" fmla="*/ 55 w 65"/>
              <a:gd name="T17" fmla="*/ 50 h 105"/>
              <a:gd name="T18" fmla="*/ 47 w 65"/>
              <a:gd name="T19" fmla="*/ 55 h 105"/>
              <a:gd name="T20" fmla="*/ 49 w 65"/>
              <a:gd name="T21" fmla="*/ 65 h 105"/>
              <a:gd name="T22" fmla="*/ 52 w 65"/>
              <a:gd name="T23" fmla="*/ 68 h 105"/>
              <a:gd name="T24" fmla="*/ 52 w 65"/>
              <a:gd name="T25" fmla="*/ 76 h 105"/>
              <a:gd name="T26" fmla="*/ 55 w 65"/>
              <a:gd name="T27" fmla="*/ 81 h 105"/>
              <a:gd name="T28" fmla="*/ 52 w 65"/>
              <a:gd name="T29" fmla="*/ 86 h 105"/>
              <a:gd name="T30" fmla="*/ 49 w 65"/>
              <a:gd name="T31" fmla="*/ 86 h 105"/>
              <a:gd name="T32" fmla="*/ 44 w 65"/>
              <a:gd name="T33" fmla="*/ 89 h 105"/>
              <a:gd name="T34" fmla="*/ 44 w 65"/>
              <a:gd name="T35" fmla="*/ 94 h 105"/>
              <a:gd name="T36" fmla="*/ 49 w 65"/>
              <a:gd name="T37" fmla="*/ 97 h 105"/>
              <a:gd name="T38" fmla="*/ 49 w 65"/>
              <a:gd name="T39" fmla="*/ 105 h 105"/>
              <a:gd name="T40" fmla="*/ 44 w 65"/>
              <a:gd name="T41" fmla="*/ 97 h 105"/>
              <a:gd name="T42" fmla="*/ 42 w 65"/>
              <a:gd name="T43" fmla="*/ 97 h 105"/>
              <a:gd name="T44" fmla="*/ 34 w 65"/>
              <a:gd name="T45" fmla="*/ 91 h 105"/>
              <a:gd name="T46" fmla="*/ 28 w 65"/>
              <a:gd name="T47" fmla="*/ 91 h 105"/>
              <a:gd name="T48" fmla="*/ 23 w 65"/>
              <a:gd name="T49" fmla="*/ 84 h 105"/>
              <a:gd name="T50" fmla="*/ 18 w 65"/>
              <a:gd name="T51" fmla="*/ 86 h 105"/>
              <a:gd name="T52" fmla="*/ 15 w 65"/>
              <a:gd name="T53" fmla="*/ 81 h 105"/>
              <a:gd name="T54" fmla="*/ 10 w 65"/>
              <a:gd name="T55" fmla="*/ 84 h 105"/>
              <a:gd name="T56" fmla="*/ 8 w 65"/>
              <a:gd name="T57" fmla="*/ 89 h 105"/>
              <a:gd name="T58" fmla="*/ 2 w 65"/>
              <a:gd name="T59" fmla="*/ 86 h 105"/>
              <a:gd name="T60" fmla="*/ 2 w 65"/>
              <a:gd name="T61" fmla="*/ 78 h 105"/>
              <a:gd name="T62" fmla="*/ 2 w 65"/>
              <a:gd name="T63" fmla="*/ 76 h 105"/>
              <a:gd name="T64" fmla="*/ 5 w 65"/>
              <a:gd name="T65" fmla="*/ 71 h 105"/>
              <a:gd name="T66" fmla="*/ 5 w 65"/>
              <a:gd name="T67" fmla="*/ 68 h 105"/>
              <a:gd name="T68" fmla="*/ 10 w 65"/>
              <a:gd name="T69" fmla="*/ 60 h 105"/>
              <a:gd name="T70" fmla="*/ 2 w 65"/>
              <a:gd name="T71" fmla="*/ 55 h 105"/>
              <a:gd name="T72" fmla="*/ 8 w 65"/>
              <a:gd name="T73" fmla="*/ 52 h 105"/>
              <a:gd name="T74" fmla="*/ 2 w 65"/>
              <a:gd name="T75" fmla="*/ 50 h 105"/>
              <a:gd name="T76" fmla="*/ 2 w 65"/>
              <a:gd name="T77" fmla="*/ 50 h 105"/>
              <a:gd name="T78" fmla="*/ 2 w 65"/>
              <a:gd name="T79" fmla="*/ 42 h 105"/>
              <a:gd name="T80" fmla="*/ 8 w 65"/>
              <a:gd name="T81" fmla="*/ 34 h 105"/>
              <a:gd name="T82" fmla="*/ 5 w 65"/>
              <a:gd name="T83" fmla="*/ 29 h 105"/>
              <a:gd name="T84" fmla="*/ 5 w 65"/>
              <a:gd name="T85" fmla="*/ 21 h 105"/>
              <a:gd name="T86" fmla="*/ 5 w 65"/>
              <a:gd name="T87" fmla="*/ 13 h 105"/>
              <a:gd name="T88" fmla="*/ 8 w 65"/>
              <a:gd name="T89" fmla="*/ 8 h 105"/>
              <a:gd name="T90" fmla="*/ 13 w 65"/>
              <a:gd name="T91" fmla="*/ 11 h 105"/>
              <a:gd name="T92" fmla="*/ 18 w 65"/>
              <a:gd name="T93" fmla="*/ 8 h 105"/>
              <a:gd name="T94" fmla="*/ 23 w 65"/>
              <a:gd name="T95" fmla="*/ 11 h 105"/>
              <a:gd name="T96" fmla="*/ 28 w 65"/>
              <a:gd name="T97" fmla="*/ 16 h 105"/>
              <a:gd name="T98" fmla="*/ 34 w 65"/>
              <a:gd name="T99" fmla="*/ 18 h 105"/>
              <a:gd name="T100" fmla="*/ 42 w 65"/>
              <a:gd name="T101" fmla="*/ 16 h 105"/>
              <a:gd name="T102" fmla="*/ 44 w 65"/>
              <a:gd name="T103" fmla="*/ 5 h 1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65" h="105">
                <a:moveTo>
                  <a:pt x="47" y="0"/>
                </a:moveTo>
                <a:lnTo>
                  <a:pt x="49" y="3"/>
                </a:lnTo>
                <a:lnTo>
                  <a:pt x="49" y="0"/>
                </a:lnTo>
                <a:lnTo>
                  <a:pt x="49" y="3"/>
                </a:lnTo>
                <a:lnTo>
                  <a:pt x="52" y="3"/>
                </a:lnTo>
                <a:lnTo>
                  <a:pt x="55" y="3"/>
                </a:lnTo>
                <a:lnTo>
                  <a:pt x="52" y="3"/>
                </a:lnTo>
                <a:lnTo>
                  <a:pt x="49" y="3"/>
                </a:lnTo>
                <a:lnTo>
                  <a:pt x="49" y="5"/>
                </a:lnTo>
                <a:lnTo>
                  <a:pt x="52" y="5"/>
                </a:lnTo>
                <a:lnTo>
                  <a:pt x="55" y="5"/>
                </a:lnTo>
                <a:lnTo>
                  <a:pt x="57" y="5"/>
                </a:lnTo>
                <a:lnTo>
                  <a:pt x="60" y="8"/>
                </a:lnTo>
                <a:lnTo>
                  <a:pt x="62" y="8"/>
                </a:lnTo>
                <a:lnTo>
                  <a:pt x="62" y="11"/>
                </a:lnTo>
                <a:lnTo>
                  <a:pt x="62" y="13"/>
                </a:lnTo>
                <a:lnTo>
                  <a:pt x="62" y="16"/>
                </a:lnTo>
                <a:lnTo>
                  <a:pt x="65" y="16"/>
                </a:lnTo>
                <a:lnTo>
                  <a:pt x="65" y="18"/>
                </a:lnTo>
                <a:lnTo>
                  <a:pt x="62" y="18"/>
                </a:lnTo>
                <a:lnTo>
                  <a:pt x="65" y="21"/>
                </a:lnTo>
                <a:lnTo>
                  <a:pt x="62" y="21"/>
                </a:lnTo>
                <a:lnTo>
                  <a:pt x="62" y="24"/>
                </a:lnTo>
                <a:lnTo>
                  <a:pt x="62" y="26"/>
                </a:lnTo>
                <a:lnTo>
                  <a:pt x="60" y="26"/>
                </a:lnTo>
                <a:lnTo>
                  <a:pt x="60" y="29"/>
                </a:lnTo>
                <a:lnTo>
                  <a:pt x="60" y="31"/>
                </a:lnTo>
                <a:lnTo>
                  <a:pt x="62" y="31"/>
                </a:lnTo>
                <a:lnTo>
                  <a:pt x="62" y="34"/>
                </a:lnTo>
                <a:lnTo>
                  <a:pt x="62" y="37"/>
                </a:lnTo>
                <a:lnTo>
                  <a:pt x="62" y="39"/>
                </a:lnTo>
                <a:lnTo>
                  <a:pt x="62" y="42"/>
                </a:lnTo>
                <a:lnTo>
                  <a:pt x="62" y="39"/>
                </a:lnTo>
                <a:lnTo>
                  <a:pt x="62" y="42"/>
                </a:lnTo>
                <a:lnTo>
                  <a:pt x="60" y="42"/>
                </a:lnTo>
                <a:lnTo>
                  <a:pt x="60" y="39"/>
                </a:lnTo>
                <a:lnTo>
                  <a:pt x="60" y="42"/>
                </a:lnTo>
                <a:lnTo>
                  <a:pt x="60" y="39"/>
                </a:lnTo>
                <a:lnTo>
                  <a:pt x="57" y="39"/>
                </a:lnTo>
                <a:lnTo>
                  <a:pt x="57" y="42"/>
                </a:lnTo>
                <a:lnTo>
                  <a:pt x="57" y="44"/>
                </a:lnTo>
                <a:lnTo>
                  <a:pt x="55" y="44"/>
                </a:lnTo>
                <a:lnTo>
                  <a:pt x="57" y="47"/>
                </a:lnTo>
                <a:lnTo>
                  <a:pt x="57" y="50"/>
                </a:lnTo>
                <a:lnTo>
                  <a:pt x="55" y="50"/>
                </a:lnTo>
                <a:lnTo>
                  <a:pt x="52" y="50"/>
                </a:lnTo>
                <a:lnTo>
                  <a:pt x="49" y="50"/>
                </a:lnTo>
                <a:lnTo>
                  <a:pt x="49" y="52"/>
                </a:lnTo>
                <a:lnTo>
                  <a:pt x="49" y="55"/>
                </a:lnTo>
                <a:lnTo>
                  <a:pt x="47" y="55"/>
                </a:lnTo>
                <a:lnTo>
                  <a:pt x="47" y="58"/>
                </a:lnTo>
                <a:lnTo>
                  <a:pt x="49" y="58"/>
                </a:lnTo>
                <a:lnTo>
                  <a:pt x="49" y="60"/>
                </a:lnTo>
                <a:lnTo>
                  <a:pt x="49" y="63"/>
                </a:lnTo>
                <a:lnTo>
                  <a:pt x="49" y="65"/>
                </a:lnTo>
                <a:lnTo>
                  <a:pt x="49" y="63"/>
                </a:lnTo>
                <a:lnTo>
                  <a:pt x="49" y="65"/>
                </a:lnTo>
                <a:lnTo>
                  <a:pt x="49" y="68"/>
                </a:lnTo>
                <a:lnTo>
                  <a:pt x="49" y="71"/>
                </a:lnTo>
                <a:lnTo>
                  <a:pt x="52" y="68"/>
                </a:lnTo>
                <a:lnTo>
                  <a:pt x="52" y="71"/>
                </a:lnTo>
                <a:lnTo>
                  <a:pt x="49" y="71"/>
                </a:lnTo>
                <a:lnTo>
                  <a:pt x="49" y="73"/>
                </a:lnTo>
                <a:lnTo>
                  <a:pt x="52" y="73"/>
                </a:lnTo>
                <a:lnTo>
                  <a:pt x="52" y="76"/>
                </a:lnTo>
                <a:lnTo>
                  <a:pt x="52" y="78"/>
                </a:lnTo>
                <a:lnTo>
                  <a:pt x="55" y="78"/>
                </a:lnTo>
                <a:lnTo>
                  <a:pt x="55" y="81"/>
                </a:lnTo>
                <a:lnTo>
                  <a:pt x="52" y="81"/>
                </a:lnTo>
                <a:lnTo>
                  <a:pt x="55" y="81"/>
                </a:lnTo>
                <a:lnTo>
                  <a:pt x="55" y="84"/>
                </a:lnTo>
                <a:lnTo>
                  <a:pt x="55" y="86"/>
                </a:lnTo>
                <a:lnTo>
                  <a:pt x="55" y="89"/>
                </a:lnTo>
                <a:lnTo>
                  <a:pt x="52" y="89"/>
                </a:lnTo>
                <a:lnTo>
                  <a:pt x="52" y="86"/>
                </a:lnTo>
                <a:lnTo>
                  <a:pt x="52" y="89"/>
                </a:lnTo>
                <a:lnTo>
                  <a:pt x="52" y="86"/>
                </a:lnTo>
                <a:lnTo>
                  <a:pt x="49" y="86"/>
                </a:lnTo>
                <a:lnTo>
                  <a:pt x="49" y="89"/>
                </a:lnTo>
                <a:lnTo>
                  <a:pt x="49" y="86"/>
                </a:lnTo>
                <a:lnTo>
                  <a:pt x="47" y="86"/>
                </a:lnTo>
                <a:lnTo>
                  <a:pt x="47" y="89"/>
                </a:lnTo>
                <a:lnTo>
                  <a:pt x="47" y="86"/>
                </a:lnTo>
                <a:lnTo>
                  <a:pt x="47" y="89"/>
                </a:lnTo>
                <a:lnTo>
                  <a:pt x="44" y="89"/>
                </a:lnTo>
                <a:lnTo>
                  <a:pt x="47" y="89"/>
                </a:lnTo>
                <a:lnTo>
                  <a:pt x="44" y="89"/>
                </a:lnTo>
                <a:lnTo>
                  <a:pt x="44" y="91"/>
                </a:lnTo>
                <a:lnTo>
                  <a:pt x="42" y="94"/>
                </a:lnTo>
                <a:lnTo>
                  <a:pt x="44" y="94"/>
                </a:lnTo>
                <a:lnTo>
                  <a:pt x="44" y="91"/>
                </a:lnTo>
                <a:lnTo>
                  <a:pt x="44" y="94"/>
                </a:lnTo>
                <a:lnTo>
                  <a:pt x="47" y="94"/>
                </a:lnTo>
                <a:lnTo>
                  <a:pt x="49" y="94"/>
                </a:lnTo>
                <a:lnTo>
                  <a:pt x="49" y="97"/>
                </a:lnTo>
                <a:lnTo>
                  <a:pt x="52" y="97"/>
                </a:lnTo>
                <a:lnTo>
                  <a:pt x="52" y="99"/>
                </a:lnTo>
                <a:lnTo>
                  <a:pt x="52" y="102"/>
                </a:lnTo>
                <a:lnTo>
                  <a:pt x="49" y="102"/>
                </a:lnTo>
                <a:lnTo>
                  <a:pt x="49" y="105"/>
                </a:lnTo>
                <a:lnTo>
                  <a:pt x="47" y="105"/>
                </a:lnTo>
                <a:lnTo>
                  <a:pt x="47" y="102"/>
                </a:lnTo>
                <a:lnTo>
                  <a:pt x="44" y="102"/>
                </a:lnTo>
                <a:lnTo>
                  <a:pt x="44" y="99"/>
                </a:lnTo>
                <a:lnTo>
                  <a:pt x="44" y="97"/>
                </a:lnTo>
                <a:lnTo>
                  <a:pt x="42" y="97"/>
                </a:lnTo>
                <a:lnTo>
                  <a:pt x="42" y="99"/>
                </a:lnTo>
                <a:lnTo>
                  <a:pt x="39" y="99"/>
                </a:lnTo>
                <a:lnTo>
                  <a:pt x="39" y="97"/>
                </a:lnTo>
                <a:lnTo>
                  <a:pt x="42" y="97"/>
                </a:lnTo>
                <a:lnTo>
                  <a:pt x="39" y="97"/>
                </a:lnTo>
                <a:lnTo>
                  <a:pt x="39" y="94"/>
                </a:lnTo>
                <a:lnTo>
                  <a:pt x="36" y="94"/>
                </a:lnTo>
                <a:lnTo>
                  <a:pt x="36" y="91"/>
                </a:lnTo>
                <a:lnTo>
                  <a:pt x="34" y="91"/>
                </a:lnTo>
                <a:lnTo>
                  <a:pt x="34" y="94"/>
                </a:lnTo>
                <a:lnTo>
                  <a:pt x="34" y="97"/>
                </a:lnTo>
                <a:lnTo>
                  <a:pt x="31" y="97"/>
                </a:lnTo>
                <a:lnTo>
                  <a:pt x="31" y="94"/>
                </a:lnTo>
                <a:lnTo>
                  <a:pt x="28" y="91"/>
                </a:lnTo>
                <a:lnTo>
                  <a:pt x="28" y="89"/>
                </a:lnTo>
                <a:lnTo>
                  <a:pt x="26" y="89"/>
                </a:lnTo>
                <a:lnTo>
                  <a:pt x="23" y="89"/>
                </a:lnTo>
                <a:lnTo>
                  <a:pt x="23" y="86"/>
                </a:lnTo>
                <a:lnTo>
                  <a:pt x="23" y="84"/>
                </a:lnTo>
                <a:lnTo>
                  <a:pt x="23" y="86"/>
                </a:lnTo>
                <a:lnTo>
                  <a:pt x="21" y="86"/>
                </a:lnTo>
                <a:lnTo>
                  <a:pt x="21" y="84"/>
                </a:lnTo>
                <a:lnTo>
                  <a:pt x="18" y="84"/>
                </a:lnTo>
                <a:lnTo>
                  <a:pt x="18" y="86"/>
                </a:lnTo>
                <a:lnTo>
                  <a:pt x="18" y="84"/>
                </a:lnTo>
                <a:lnTo>
                  <a:pt x="15" y="84"/>
                </a:lnTo>
                <a:lnTo>
                  <a:pt x="15" y="81"/>
                </a:lnTo>
                <a:lnTo>
                  <a:pt x="15" y="84"/>
                </a:lnTo>
                <a:lnTo>
                  <a:pt x="15" y="81"/>
                </a:lnTo>
                <a:lnTo>
                  <a:pt x="15" y="84"/>
                </a:lnTo>
                <a:lnTo>
                  <a:pt x="15" y="81"/>
                </a:lnTo>
                <a:lnTo>
                  <a:pt x="15" y="84"/>
                </a:lnTo>
                <a:lnTo>
                  <a:pt x="13" y="84"/>
                </a:lnTo>
                <a:lnTo>
                  <a:pt x="10" y="84"/>
                </a:lnTo>
                <a:lnTo>
                  <a:pt x="10" y="86"/>
                </a:lnTo>
                <a:lnTo>
                  <a:pt x="10" y="84"/>
                </a:lnTo>
                <a:lnTo>
                  <a:pt x="8" y="84"/>
                </a:lnTo>
                <a:lnTo>
                  <a:pt x="8" y="86"/>
                </a:lnTo>
                <a:lnTo>
                  <a:pt x="8" y="89"/>
                </a:lnTo>
                <a:lnTo>
                  <a:pt x="5" y="89"/>
                </a:lnTo>
                <a:lnTo>
                  <a:pt x="5" y="91"/>
                </a:lnTo>
                <a:lnTo>
                  <a:pt x="2" y="91"/>
                </a:lnTo>
                <a:lnTo>
                  <a:pt x="2" y="89"/>
                </a:lnTo>
                <a:lnTo>
                  <a:pt x="2" y="86"/>
                </a:lnTo>
                <a:lnTo>
                  <a:pt x="2" y="84"/>
                </a:lnTo>
                <a:lnTo>
                  <a:pt x="0" y="84"/>
                </a:lnTo>
                <a:lnTo>
                  <a:pt x="0" y="81"/>
                </a:lnTo>
                <a:lnTo>
                  <a:pt x="2" y="81"/>
                </a:lnTo>
                <a:lnTo>
                  <a:pt x="2" y="78"/>
                </a:lnTo>
                <a:lnTo>
                  <a:pt x="0" y="78"/>
                </a:lnTo>
                <a:lnTo>
                  <a:pt x="2" y="78"/>
                </a:lnTo>
                <a:lnTo>
                  <a:pt x="0" y="78"/>
                </a:lnTo>
                <a:lnTo>
                  <a:pt x="0" y="76"/>
                </a:lnTo>
                <a:lnTo>
                  <a:pt x="2" y="76"/>
                </a:lnTo>
                <a:lnTo>
                  <a:pt x="5" y="76"/>
                </a:lnTo>
                <a:lnTo>
                  <a:pt x="5" y="73"/>
                </a:lnTo>
                <a:lnTo>
                  <a:pt x="2" y="73"/>
                </a:lnTo>
                <a:lnTo>
                  <a:pt x="5" y="73"/>
                </a:lnTo>
                <a:lnTo>
                  <a:pt x="5" y="71"/>
                </a:lnTo>
                <a:lnTo>
                  <a:pt x="5" y="68"/>
                </a:lnTo>
                <a:lnTo>
                  <a:pt x="5" y="71"/>
                </a:lnTo>
                <a:lnTo>
                  <a:pt x="8" y="71"/>
                </a:lnTo>
                <a:lnTo>
                  <a:pt x="5" y="71"/>
                </a:lnTo>
                <a:lnTo>
                  <a:pt x="5" y="68"/>
                </a:lnTo>
                <a:lnTo>
                  <a:pt x="8" y="68"/>
                </a:lnTo>
                <a:lnTo>
                  <a:pt x="10" y="68"/>
                </a:lnTo>
                <a:lnTo>
                  <a:pt x="10" y="65"/>
                </a:lnTo>
                <a:lnTo>
                  <a:pt x="10" y="63"/>
                </a:lnTo>
                <a:lnTo>
                  <a:pt x="10" y="60"/>
                </a:lnTo>
                <a:lnTo>
                  <a:pt x="8" y="60"/>
                </a:lnTo>
                <a:lnTo>
                  <a:pt x="8" y="58"/>
                </a:lnTo>
                <a:lnTo>
                  <a:pt x="5" y="58"/>
                </a:lnTo>
                <a:lnTo>
                  <a:pt x="5" y="55"/>
                </a:lnTo>
                <a:lnTo>
                  <a:pt x="2" y="55"/>
                </a:lnTo>
                <a:lnTo>
                  <a:pt x="2" y="52"/>
                </a:lnTo>
                <a:lnTo>
                  <a:pt x="5" y="52"/>
                </a:lnTo>
                <a:lnTo>
                  <a:pt x="5" y="55"/>
                </a:lnTo>
                <a:lnTo>
                  <a:pt x="8" y="55"/>
                </a:lnTo>
                <a:lnTo>
                  <a:pt x="8" y="52"/>
                </a:lnTo>
                <a:lnTo>
                  <a:pt x="5" y="52"/>
                </a:lnTo>
                <a:lnTo>
                  <a:pt x="5" y="50"/>
                </a:lnTo>
                <a:lnTo>
                  <a:pt x="2" y="50"/>
                </a:lnTo>
                <a:lnTo>
                  <a:pt x="5" y="50"/>
                </a:lnTo>
                <a:lnTo>
                  <a:pt x="2" y="50"/>
                </a:lnTo>
                <a:lnTo>
                  <a:pt x="5" y="50"/>
                </a:lnTo>
                <a:lnTo>
                  <a:pt x="5" y="47"/>
                </a:lnTo>
                <a:lnTo>
                  <a:pt x="5" y="50"/>
                </a:lnTo>
                <a:lnTo>
                  <a:pt x="2" y="47"/>
                </a:lnTo>
                <a:lnTo>
                  <a:pt x="2" y="50"/>
                </a:lnTo>
                <a:lnTo>
                  <a:pt x="2" y="47"/>
                </a:lnTo>
                <a:lnTo>
                  <a:pt x="2" y="44"/>
                </a:lnTo>
                <a:lnTo>
                  <a:pt x="2" y="42"/>
                </a:lnTo>
                <a:lnTo>
                  <a:pt x="0" y="42"/>
                </a:lnTo>
                <a:lnTo>
                  <a:pt x="2" y="42"/>
                </a:lnTo>
                <a:lnTo>
                  <a:pt x="2" y="39"/>
                </a:lnTo>
                <a:lnTo>
                  <a:pt x="2" y="37"/>
                </a:lnTo>
                <a:lnTo>
                  <a:pt x="5" y="37"/>
                </a:lnTo>
                <a:lnTo>
                  <a:pt x="5" y="34"/>
                </a:lnTo>
                <a:lnTo>
                  <a:pt x="8" y="34"/>
                </a:lnTo>
                <a:lnTo>
                  <a:pt x="8" y="31"/>
                </a:lnTo>
                <a:lnTo>
                  <a:pt x="8" y="29"/>
                </a:lnTo>
                <a:lnTo>
                  <a:pt x="5" y="29"/>
                </a:lnTo>
                <a:lnTo>
                  <a:pt x="8" y="29"/>
                </a:lnTo>
                <a:lnTo>
                  <a:pt x="5" y="29"/>
                </a:lnTo>
                <a:lnTo>
                  <a:pt x="5" y="26"/>
                </a:lnTo>
                <a:lnTo>
                  <a:pt x="8" y="26"/>
                </a:lnTo>
                <a:lnTo>
                  <a:pt x="5" y="26"/>
                </a:lnTo>
                <a:lnTo>
                  <a:pt x="5" y="24"/>
                </a:lnTo>
                <a:lnTo>
                  <a:pt x="5" y="21"/>
                </a:lnTo>
                <a:lnTo>
                  <a:pt x="5" y="18"/>
                </a:lnTo>
                <a:lnTo>
                  <a:pt x="5" y="16"/>
                </a:lnTo>
                <a:lnTo>
                  <a:pt x="5" y="13"/>
                </a:lnTo>
                <a:lnTo>
                  <a:pt x="8" y="13"/>
                </a:lnTo>
                <a:lnTo>
                  <a:pt x="5" y="13"/>
                </a:lnTo>
                <a:lnTo>
                  <a:pt x="5" y="11"/>
                </a:lnTo>
                <a:lnTo>
                  <a:pt x="8" y="11"/>
                </a:lnTo>
                <a:lnTo>
                  <a:pt x="8" y="8"/>
                </a:lnTo>
                <a:lnTo>
                  <a:pt x="8" y="11"/>
                </a:lnTo>
                <a:lnTo>
                  <a:pt x="8" y="8"/>
                </a:lnTo>
                <a:lnTo>
                  <a:pt x="10" y="8"/>
                </a:lnTo>
                <a:lnTo>
                  <a:pt x="10" y="11"/>
                </a:lnTo>
                <a:lnTo>
                  <a:pt x="13" y="11"/>
                </a:lnTo>
                <a:lnTo>
                  <a:pt x="13" y="13"/>
                </a:lnTo>
                <a:lnTo>
                  <a:pt x="13" y="11"/>
                </a:lnTo>
                <a:lnTo>
                  <a:pt x="15" y="11"/>
                </a:lnTo>
                <a:lnTo>
                  <a:pt x="18" y="11"/>
                </a:lnTo>
                <a:lnTo>
                  <a:pt x="18" y="13"/>
                </a:lnTo>
                <a:lnTo>
                  <a:pt x="18" y="11"/>
                </a:lnTo>
                <a:lnTo>
                  <a:pt x="18" y="8"/>
                </a:lnTo>
                <a:lnTo>
                  <a:pt x="18" y="11"/>
                </a:lnTo>
                <a:lnTo>
                  <a:pt x="18" y="8"/>
                </a:lnTo>
                <a:lnTo>
                  <a:pt x="21" y="8"/>
                </a:lnTo>
                <a:lnTo>
                  <a:pt x="21" y="11"/>
                </a:lnTo>
                <a:lnTo>
                  <a:pt x="23" y="11"/>
                </a:lnTo>
                <a:lnTo>
                  <a:pt x="26" y="11"/>
                </a:lnTo>
                <a:lnTo>
                  <a:pt x="26" y="13"/>
                </a:lnTo>
                <a:lnTo>
                  <a:pt x="28" y="16"/>
                </a:lnTo>
                <a:lnTo>
                  <a:pt x="28" y="13"/>
                </a:lnTo>
                <a:lnTo>
                  <a:pt x="28" y="16"/>
                </a:lnTo>
                <a:lnTo>
                  <a:pt x="31" y="16"/>
                </a:lnTo>
                <a:lnTo>
                  <a:pt x="31" y="13"/>
                </a:lnTo>
                <a:lnTo>
                  <a:pt x="31" y="16"/>
                </a:lnTo>
                <a:lnTo>
                  <a:pt x="31" y="18"/>
                </a:lnTo>
                <a:lnTo>
                  <a:pt x="34" y="18"/>
                </a:lnTo>
                <a:lnTo>
                  <a:pt x="34" y="21"/>
                </a:lnTo>
                <a:lnTo>
                  <a:pt x="36" y="21"/>
                </a:lnTo>
                <a:lnTo>
                  <a:pt x="39" y="18"/>
                </a:lnTo>
                <a:lnTo>
                  <a:pt x="42" y="18"/>
                </a:lnTo>
                <a:lnTo>
                  <a:pt x="42" y="16"/>
                </a:lnTo>
                <a:lnTo>
                  <a:pt x="42" y="13"/>
                </a:lnTo>
                <a:lnTo>
                  <a:pt x="42" y="11"/>
                </a:lnTo>
                <a:lnTo>
                  <a:pt x="42" y="8"/>
                </a:lnTo>
                <a:lnTo>
                  <a:pt x="42" y="5"/>
                </a:lnTo>
                <a:lnTo>
                  <a:pt x="44" y="5"/>
                </a:lnTo>
                <a:lnTo>
                  <a:pt x="44" y="3"/>
                </a:lnTo>
                <a:lnTo>
                  <a:pt x="47" y="3"/>
                </a:lnTo>
                <a:lnTo>
                  <a:pt x="47" y="0"/>
                </a:lnTo>
              </a:path>
            </a:pathLst>
          </a:custGeom>
          <a:noFill/>
          <a:ln w="4763">
            <a:solidFill>
              <a:srgbClr val="6E6E6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393" name="Freeform 183"/>
          <p:cNvSpPr>
            <a:spLocks/>
          </p:cNvSpPr>
          <p:nvPr/>
        </p:nvSpPr>
        <p:spPr bwMode="auto">
          <a:xfrm>
            <a:off x="7159869" y="3559175"/>
            <a:ext cx="187569" cy="236538"/>
          </a:xfrm>
          <a:custGeom>
            <a:avLst/>
            <a:gdLst>
              <a:gd name="T0" fmla="*/ 68 w 128"/>
              <a:gd name="T1" fmla="*/ 2 h 149"/>
              <a:gd name="T2" fmla="*/ 79 w 128"/>
              <a:gd name="T3" fmla="*/ 8 h 149"/>
              <a:gd name="T4" fmla="*/ 89 w 128"/>
              <a:gd name="T5" fmla="*/ 13 h 149"/>
              <a:gd name="T6" fmla="*/ 92 w 128"/>
              <a:gd name="T7" fmla="*/ 26 h 149"/>
              <a:gd name="T8" fmla="*/ 97 w 128"/>
              <a:gd name="T9" fmla="*/ 36 h 149"/>
              <a:gd name="T10" fmla="*/ 99 w 128"/>
              <a:gd name="T11" fmla="*/ 44 h 149"/>
              <a:gd name="T12" fmla="*/ 102 w 128"/>
              <a:gd name="T13" fmla="*/ 52 h 149"/>
              <a:gd name="T14" fmla="*/ 107 w 128"/>
              <a:gd name="T15" fmla="*/ 57 h 149"/>
              <a:gd name="T16" fmla="*/ 110 w 128"/>
              <a:gd name="T17" fmla="*/ 60 h 149"/>
              <a:gd name="T18" fmla="*/ 120 w 128"/>
              <a:gd name="T19" fmla="*/ 68 h 149"/>
              <a:gd name="T20" fmla="*/ 128 w 128"/>
              <a:gd name="T21" fmla="*/ 76 h 149"/>
              <a:gd name="T22" fmla="*/ 128 w 128"/>
              <a:gd name="T23" fmla="*/ 81 h 149"/>
              <a:gd name="T24" fmla="*/ 126 w 128"/>
              <a:gd name="T25" fmla="*/ 89 h 149"/>
              <a:gd name="T26" fmla="*/ 128 w 128"/>
              <a:gd name="T27" fmla="*/ 96 h 149"/>
              <a:gd name="T28" fmla="*/ 128 w 128"/>
              <a:gd name="T29" fmla="*/ 96 h 149"/>
              <a:gd name="T30" fmla="*/ 126 w 128"/>
              <a:gd name="T31" fmla="*/ 104 h 149"/>
              <a:gd name="T32" fmla="*/ 128 w 128"/>
              <a:gd name="T33" fmla="*/ 120 h 149"/>
              <a:gd name="T34" fmla="*/ 120 w 128"/>
              <a:gd name="T35" fmla="*/ 128 h 149"/>
              <a:gd name="T36" fmla="*/ 110 w 128"/>
              <a:gd name="T37" fmla="*/ 125 h 149"/>
              <a:gd name="T38" fmla="*/ 107 w 128"/>
              <a:gd name="T39" fmla="*/ 133 h 149"/>
              <a:gd name="T40" fmla="*/ 107 w 128"/>
              <a:gd name="T41" fmla="*/ 136 h 149"/>
              <a:gd name="T42" fmla="*/ 107 w 128"/>
              <a:gd name="T43" fmla="*/ 143 h 149"/>
              <a:gd name="T44" fmla="*/ 102 w 128"/>
              <a:gd name="T45" fmla="*/ 133 h 149"/>
              <a:gd name="T46" fmla="*/ 102 w 128"/>
              <a:gd name="T47" fmla="*/ 141 h 149"/>
              <a:gd name="T48" fmla="*/ 97 w 128"/>
              <a:gd name="T49" fmla="*/ 146 h 149"/>
              <a:gd name="T50" fmla="*/ 89 w 128"/>
              <a:gd name="T51" fmla="*/ 149 h 149"/>
              <a:gd name="T52" fmla="*/ 86 w 128"/>
              <a:gd name="T53" fmla="*/ 141 h 149"/>
              <a:gd name="T54" fmla="*/ 79 w 128"/>
              <a:gd name="T55" fmla="*/ 133 h 149"/>
              <a:gd name="T56" fmla="*/ 71 w 128"/>
              <a:gd name="T57" fmla="*/ 136 h 149"/>
              <a:gd name="T58" fmla="*/ 63 w 128"/>
              <a:gd name="T59" fmla="*/ 138 h 149"/>
              <a:gd name="T60" fmla="*/ 60 w 128"/>
              <a:gd name="T61" fmla="*/ 136 h 149"/>
              <a:gd name="T62" fmla="*/ 58 w 128"/>
              <a:gd name="T63" fmla="*/ 133 h 149"/>
              <a:gd name="T64" fmla="*/ 50 w 128"/>
              <a:gd name="T65" fmla="*/ 143 h 149"/>
              <a:gd name="T66" fmla="*/ 39 w 128"/>
              <a:gd name="T67" fmla="*/ 141 h 149"/>
              <a:gd name="T68" fmla="*/ 39 w 128"/>
              <a:gd name="T69" fmla="*/ 133 h 149"/>
              <a:gd name="T70" fmla="*/ 34 w 128"/>
              <a:gd name="T71" fmla="*/ 123 h 149"/>
              <a:gd name="T72" fmla="*/ 32 w 128"/>
              <a:gd name="T73" fmla="*/ 117 h 149"/>
              <a:gd name="T74" fmla="*/ 26 w 128"/>
              <a:gd name="T75" fmla="*/ 112 h 149"/>
              <a:gd name="T76" fmla="*/ 26 w 128"/>
              <a:gd name="T77" fmla="*/ 107 h 149"/>
              <a:gd name="T78" fmla="*/ 32 w 128"/>
              <a:gd name="T79" fmla="*/ 102 h 149"/>
              <a:gd name="T80" fmla="*/ 32 w 128"/>
              <a:gd name="T81" fmla="*/ 96 h 149"/>
              <a:gd name="T82" fmla="*/ 24 w 128"/>
              <a:gd name="T83" fmla="*/ 94 h 149"/>
              <a:gd name="T84" fmla="*/ 19 w 128"/>
              <a:gd name="T85" fmla="*/ 83 h 149"/>
              <a:gd name="T86" fmla="*/ 19 w 128"/>
              <a:gd name="T87" fmla="*/ 73 h 149"/>
              <a:gd name="T88" fmla="*/ 19 w 128"/>
              <a:gd name="T89" fmla="*/ 68 h 149"/>
              <a:gd name="T90" fmla="*/ 16 w 128"/>
              <a:gd name="T91" fmla="*/ 60 h 149"/>
              <a:gd name="T92" fmla="*/ 8 w 128"/>
              <a:gd name="T93" fmla="*/ 49 h 149"/>
              <a:gd name="T94" fmla="*/ 3 w 128"/>
              <a:gd name="T95" fmla="*/ 39 h 149"/>
              <a:gd name="T96" fmla="*/ 0 w 128"/>
              <a:gd name="T97" fmla="*/ 31 h 149"/>
              <a:gd name="T98" fmla="*/ 5 w 128"/>
              <a:gd name="T99" fmla="*/ 26 h 149"/>
              <a:gd name="T100" fmla="*/ 11 w 128"/>
              <a:gd name="T101" fmla="*/ 21 h 149"/>
              <a:gd name="T102" fmla="*/ 13 w 128"/>
              <a:gd name="T103" fmla="*/ 13 h 149"/>
              <a:gd name="T104" fmla="*/ 19 w 128"/>
              <a:gd name="T105" fmla="*/ 13 h 149"/>
              <a:gd name="T106" fmla="*/ 29 w 128"/>
              <a:gd name="T107" fmla="*/ 13 h 149"/>
              <a:gd name="T108" fmla="*/ 39 w 128"/>
              <a:gd name="T109" fmla="*/ 8 h 149"/>
              <a:gd name="T110" fmla="*/ 50 w 128"/>
              <a:gd name="T111" fmla="*/ 2 h 1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128" h="149">
                <a:moveTo>
                  <a:pt x="58" y="0"/>
                </a:moveTo>
                <a:lnTo>
                  <a:pt x="58" y="2"/>
                </a:lnTo>
                <a:lnTo>
                  <a:pt x="60" y="2"/>
                </a:lnTo>
                <a:lnTo>
                  <a:pt x="63" y="2"/>
                </a:lnTo>
                <a:lnTo>
                  <a:pt x="66" y="2"/>
                </a:lnTo>
                <a:lnTo>
                  <a:pt x="68" y="2"/>
                </a:lnTo>
                <a:lnTo>
                  <a:pt x="68" y="5"/>
                </a:lnTo>
                <a:lnTo>
                  <a:pt x="71" y="5"/>
                </a:lnTo>
                <a:lnTo>
                  <a:pt x="73" y="5"/>
                </a:lnTo>
                <a:lnTo>
                  <a:pt x="76" y="5"/>
                </a:lnTo>
                <a:lnTo>
                  <a:pt x="76" y="8"/>
                </a:lnTo>
                <a:lnTo>
                  <a:pt x="79" y="8"/>
                </a:lnTo>
                <a:lnTo>
                  <a:pt x="79" y="10"/>
                </a:lnTo>
                <a:lnTo>
                  <a:pt x="81" y="10"/>
                </a:lnTo>
                <a:lnTo>
                  <a:pt x="84" y="10"/>
                </a:lnTo>
                <a:lnTo>
                  <a:pt x="86" y="10"/>
                </a:lnTo>
                <a:lnTo>
                  <a:pt x="89" y="10"/>
                </a:lnTo>
                <a:lnTo>
                  <a:pt x="89" y="13"/>
                </a:lnTo>
                <a:lnTo>
                  <a:pt x="89" y="15"/>
                </a:lnTo>
                <a:lnTo>
                  <a:pt x="92" y="15"/>
                </a:lnTo>
                <a:lnTo>
                  <a:pt x="92" y="18"/>
                </a:lnTo>
                <a:lnTo>
                  <a:pt x="92" y="21"/>
                </a:lnTo>
                <a:lnTo>
                  <a:pt x="92" y="23"/>
                </a:lnTo>
                <a:lnTo>
                  <a:pt x="92" y="26"/>
                </a:lnTo>
                <a:lnTo>
                  <a:pt x="94" y="26"/>
                </a:lnTo>
                <a:lnTo>
                  <a:pt x="94" y="29"/>
                </a:lnTo>
                <a:lnTo>
                  <a:pt x="94" y="31"/>
                </a:lnTo>
                <a:lnTo>
                  <a:pt x="94" y="34"/>
                </a:lnTo>
                <a:lnTo>
                  <a:pt x="94" y="36"/>
                </a:lnTo>
                <a:lnTo>
                  <a:pt x="97" y="36"/>
                </a:lnTo>
                <a:lnTo>
                  <a:pt x="99" y="36"/>
                </a:lnTo>
                <a:lnTo>
                  <a:pt x="99" y="39"/>
                </a:lnTo>
                <a:lnTo>
                  <a:pt x="102" y="39"/>
                </a:lnTo>
                <a:lnTo>
                  <a:pt x="102" y="42"/>
                </a:lnTo>
                <a:lnTo>
                  <a:pt x="102" y="44"/>
                </a:lnTo>
                <a:lnTo>
                  <a:pt x="99" y="44"/>
                </a:lnTo>
                <a:lnTo>
                  <a:pt x="102" y="44"/>
                </a:lnTo>
                <a:lnTo>
                  <a:pt x="102" y="47"/>
                </a:lnTo>
                <a:lnTo>
                  <a:pt x="102" y="49"/>
                </a:lnTo>
                <a:lnTo>
                  <a:pt x="99" y="49"/>
                </a:lnTo>
                <a:lnTo>
                  <a:pt x="99" y="52"/>
                </a:lnTo>
                <a:lnTo>
                  <a:pt x="102" y="52"/>
                </a:lnTo>
                <a:lnTo>
                  <a:pt x="102" y="55"/>
                </a:lnTo>
                <a:lnTo>
                  <a:pt x="105" y="55"/>
                </a:lnTo>
                <a:lnTo>
                  <a:pt x="102" y="55"/>
                </a:lnTo>
                <a:lnTo>
                  <a:pt x="105" y="55"/>
                </a:lnTo>
                <a:lnTo>
                  <a:pt x="105" y="57"/>
                </a:lnTo>
                <a:lnTo>
                  <a:pt x="107" y="57"/>
                </a:lnTo>
                <a:lnTo>
                  <a:pt x="107" y="60"/>
                </a:lnTo>
                <a:lnTo>
                  <a:pt x="110" y="60"/>
                </a:lnTo>
                <a:lnTo>
                  <a:pt x="107" y="60"/>
                </a:lnTo>
                <a:lnTo>
                  <a:pt x="110" y="60"/>
                </a:lnTo>
                <a:lnTo>
                  <a:pt x="110" y="62"/>
                </a:lnTo>
                <a:lnTo>
                  <a:pt x="110" y="60"/>
                </a:lnTo>
                <a:lnTo>
                  <a:pt x="110" y="62"/>
                </a:lnTo>
                <a:lnTo>
                  <a:pt x="112" y="62"/>
                </a:lnTo>
                <a:lnTo>
                  <a:pt x="115" y="62"/>
                </a:lnTo>
                <a:lnTo>
                  <a:pt x="118" y="65"/>
                </a:lnTo>
                <a:lnTo>
                  <a:pt x="118" y="68"/>
                </a:lnTo>
                <a:lnTo>
                  <a:pt x="120" y="68"/>
                </a:lnTo>
                <a:lnTo>
                  <a:pt x="123" y="68"/>
                </a:lnTo>
                <a:lnTo>
                  <a:pt x="123" y="70"/>
                </a:lnTo>
                <a:lnTo>
                  <a:pt x="126" y="70"/>
                </a:lnTo>
                <a:lnTo>
                  <a:pt x="126" y="73"/>
                </a:lnTo>
                <a:lnTo>
                  <a:pt x="126" y="76"/>
                </a:lnTo>
                <a:lnTo>
                  <a:pt x="128" y="76"/>
                </a:lnTo>
                <a:lnTo>
                  <a:pt x="126" y="76"/>
                </a:lnTo>
                <a:lnTo>
                  <a:pt x="123" y="76"/>
                </a:lnTo>
                <a:lnTo>
                  <a:pt x="123" y="78"/>
                </a:lnTo>
                <a:lnTo>
                  <a:pt x="126" y="78"/>
                </a:lnTo>
                <a:lnTo>
                  <a:pt x="126" y="81"/>
                </a:lnTo>
                <a:lnTo>
                  <a:pt x="128" y="81"/>
                </a:lnTo>
                <a:lnTo>
                  <a:pt x="128" y="83"/>
                </a:lnTo>
                <a:lnTo>
                  <a:pt x="128" y="86"/>
                </a:lnTo>
                <a:lnTo>
                  <a:pt x="126" y="86"/>
                </a:lnTo>
                <a:lnTo>
                  <a:pt x="128" y="86"/>
                </a:lnTo>
                <a:lnTo>
                  <a:pt x="126" y="86"/>
                </a:lnTo>
                <a:lnTo>
                  <a:pt x="126" y="89"/>
                </a:lnTo>
                <a:lnTo>
                  <a:pt x="128" y="89"/>
                </a:lnTo>
                <a:lnTo>
                  <a:pt x="126" y="89"/>
                </a:lnTo>
                <a:lnTo>
                  <a:pt x="128" y="89"/>
                </a:lnTo>
                <a:lnTo>
                  <a:pt x="128" y="91"/>
                </a:lnTo>
                <a:lnTo>
                  <a:pt x="128" y="94"/>
                </a:lnTo>
                <a:lnTo>
                  <a:pt x="128" y="96"/>
                </a:lnTo>
                <a:lnTo>
                  <a:pt x="128" y="99"/>
                </a:lnTo>
                <a:lnTo>
                  <a:pt x="128" y="102"/>
                </a:lnTo>
                <a:lnTo>
                  <a:pt x="126" y="102"/>
                </a:lnTo>
                <a:lnTo>
                  <a:pt x="126" y="99"/>
                </a:lnTo>
                <a:lnTo>
                  <a:pt x="128" y="99"/>
                </a:lnTo>
                <a:lnTo>
                  <a:pt x="128" y="96"/>
                </a:lnTo>
                <a:lnTo>
                  <a:pt x="128" y="99"/>
                </a:lnTo>
                <a:lnTo>
                  <a:pt x="126" y="99"/>
                </a:lnTo>
                <a:lnTo>
                  <a:pt x="126" y="102"/>
                </a:lnTo>
                <a:lnTo>
                  <a:pt x="126" y="104"/>
                </a:lnTo>
                <a:lnTo>
                  <a:pt x="126" y="107"/>
                </a:lnTo>
                <a:lnTo>
                  <a:pt x="126" y="104"/>
                </a:lnTo>
                <a:lnTo>
                  <a:pt x="126" y="107"/>
                </a:lnTo>
                <a:lnTo>
                  <a:pt x="126" y="109"/>
                </a:lnTo>
                <a:lnTo>
                  <a:pt x="126" y="112"/>
                </a:lnTo>
                <a:lnTo>
                  <a:pt x="126" y="115"/>
                </a:lnTo>
                <a:lnTo>
                  <a:pt x="128" y="117"/>
                </a:lnTo>
                <a:lnTo>
                  <a:pt x="128" y="120"/>
                </a:lnTo>
                <a:lnTo>
                  <a:pt x="128" y="123"/>
                </a:lnTo>
                <a:lnTo>
                  <a:pt x="126" y="123"/>
                </a:lnTo>
                <a:lnTo>
                  <a:pt x="126" y="125"/>
                </a:lnTo>
                <a:lnTo>
                  <a:pt x="126" y="128"/>
                </a:lnTo>
                <a:lnTo>
                  <a:pt x="123" y="128"/>
                </a:lnTo>
                <a:lnTo>
                  <a:pt x="120" y="128"/>
                </a:lnTo>
                <a:lnTo>
                  <a:pt x="118" y="128"/>
                </a:lnTo>
                <a:lnTo>
                  <a:pt x="115" y="125"/>
                </a:lnTo>
                <a:lnTo>
                  <a:pt x="115" y="128"/>
                </a:lnTo>
                <a:lnTo>
                  <a:pt x="112" y="128"/>
                </a:lnTo>
                <a:lnTo>
                  <a:pt x="110" y="128"/>
                </a:lnTo>
                <a:lnTo>
                  <a:pt x="110" y="125"/>
                </a:lnTo>
                <a:lnTo>
                  <a:pt x="110" y="128"/>
                </a:lnTo>
                <a:lnTo>
                  <a:pt x="110" y="130"/>
                </a:lnTo>
                <a:lnTo>
                  <a:pt x="107" y="130"/>
                </a:lnTo>
                <a:lnTo>
                  <a:pt x="107" y="128"/>
                </a:lnTo>
                <a:lnTo>
                  <a:pt x="107" y="130"/>
                </a:lnTo>
                <a:lnTo>
                  <a:pt x="107" y="133"/>
                </a:lnTo>
                <a:lnTo>
                  <a:pt x="105" y="133"/>
                </a:lnTo>
                <a:lnTo>
                  <a:pt x="102" y="133"/>
                </a:lnTo>
                <a:lnTo>
                  <a:pt x="102" y="130"/>
                </a:lnTo>
                <a:lnTo>
                  <a:pt x="102" y="133"/>
                </a:lnTo>
                <a:lnTo>
                  <a:pt x="105" y="133"/>
                </a:lnTo>
                <a:lnTo>
                  <a:pt x="107" y="136"/>
                </a:lnTo>
                <a:lnTo>
                  <a:pt x="107" y="138"/>
                </a:lnTo>
                <a:lnTo>
                  <a:pt x="107" y="141"/>
                </a:lnTo>
                <a:lnTo>
                  <a:pt x="105" y="141"/>
                </a:lnTo>
                <a:lnTo>
                  <a:pt x="107" y="141"/>
                </a:lnTo>
                <a:lnTo>
                  <a:pt x="105" y="141"/>
                </a:lnTo>
                <a:lnTo>
                  <a:pt x="107" y="143"/>
                </a:lnTo>
                <a:lnTo>
                  <a:pt x="105" y="143"/>
                </a:lnTo>
                <a:lnTo>
                  <a:pt x="105" y="141"/>
                </a:lnTo>
                <a:lnTo>
                  <a:pt x="102" y="141"/>
                </a:lnTo>
                <a:lnTo>
                  <a:pt x="102" y="138"/>
                </a:lnTo>
                <a:lnTo>
                  <a:pt x="102" y="136"/>
                </a:lnTo>
                <a:lnTo>
                  <a:pt x="102" y="133"/>
                </a:lnTo>
                <a:lnTo>
                  <a:pt x="99" y="133"/>
                </a:lnTo>
                <a:lnTo>
                  <a:pt x="99" y="136"/>
                </a:lnTo>
                <a:lnTo>
                  <a:pt x="99" y="138"/>
                </a:lnTo>
                <a:lnTo>
                  <a:pt x="102" y="138"/>
                </a:lnTo>
                <a:lnTo>
                  <a:pt x="99" y="141"/>
                </a:lnTo>
                <a:lnTo>
                  <a:pt x="102" y="141"/>
                </a:lnTo>
                <a:lnTo>
                  <a:pt x="102" y="143"/>
                </a:lnTo>
                <a:lnTo>
                  <a:pt x="99" y="143"/>
                </a:lnTo>
                <a:lnTo>
                  <a:pt x="97" y="143"/>
                </a:lnTo>
                <a:lnTo>
                  <a:pt x="94" y="143"/>
                </a:lnTo>
                <a:lnTo>
                  <a:pt x="97" y="143"/>
                </a:lnTo>
                <a:lnTo>
                  <a:pt x="97" y="146"/>
                </a:lnTo>
                <a:lnTo>
                  <a:pt x="94" y="146"/>
                </a:lnTo>
                <a:lnTo>
                  <a:pt x="97" y="146"/>
                </a:lnTo>
                <a:lnTo>
                  <a:pt x="97" y="149"/>
                </a:lnTo>
                <a:lnTo>
                  <a:pt x="94" y="149"/>
                </a:lnTo>
                <a:lnTo>
                  <a:pt x="92" y="149"/>
                </a:lnTo>
                <a:lnTo>
                  <a:pt x="89" y="149"/>
                </a:lnTo>
                <a:lnTo>
                  <a:pt x="89" y="146"/>
                </a:lnTo>
                <a:lnTo>
                  <a:pt x="92" y="146"/>
                </a:lnTo>
                <a:lnTo>
                  <a:pt x="89" y="146"/>
                </a:lnTo>
                <a:lnTo>
                  <a:pt x="89" y="143"/>
                </a:lnTo>
                <a:lnTo>
                  <a:pt x="86" y="143"/>
                </a:lnTo>
                <a:lnTo>
                  <a:pt x="86" y="141"/>
                </a:lnTo>
                <a:lnTo>
                  <a:pt x="84" y="141"/>
                </a:lnTo>
                <a:lnTo>
                  <a:pt x="84" y="138"/>
                </a:lnTo>
                <a:lnTo>
                  <a:pt x="81" y="138"/>
                </a:lnTo>
                <a:lnTo>
                  <a:pt x="81" y="136"/>
                </a:lnTo>
                <a:lnTo>
                  <a:pt x="79" y="136"/>
                </a:lnTo>
                <a:lnTo>
                  <a:pt x="79" y="133"/>
                </a:lnTo>
                <a:lnTo>
                  <a:pt x="76" y="133"/>
                </a:lnTo>
                <a:lnTo>
                  <a:pt x="76" y="130"/>
                </a:lnTo>
                <a:lnTo>
                  <a:pt x="76" y="133"/>
                </a:lnTo>
                <a:lnTo>
                  <a:pt x="76" y="136"/>
                </a:lnTo>
                <a:lnTo>
                  <a:pt x="73" y="136"/>
                </a:lnTo>
                <a:lnTo>
                  <a:pt x="71" y="136"/>
                </a:lnTo>
                <a:lnTo>
                  <a:pt x="68" y="136"/>
                </a:lnTo>
                <a:lnTo>
                  <a:pt x="68" y="138"/>
                </a:lnTo>
                <a:lnTo>
                  <a:pt x="66" y="138"/>
                </a:lnTo>
                <a:lnTo>
                  <a:pt x="63" y="138"/>
                </a:lnTo>
                <a:lnTo>
                  <a:pt x="63" y="141"/>
                </a:lnTo>
                <a:lnTo>
                  <a:pt x="63" y="138"/>
                </a:lnTo>
                <a:lnTo>
                  <a:pt x="63" y="136"/>
                </a:lnTo>
                <a:lnTo>
                  <a:pt x="60" y="136"/>
                </a:lnTo>
                <a:lnTo>
                  <a:pt x="60" y="138"/>
                </a:lnTo>
                <a:lnTo>
                  <a:pt x="58" y="138"/>
                </a:lnTo>
                <a:lnTo>
                  <a:pt x="58" y="136"/>
                </a:lnTo>
                <a:lnTo>
                  <a:pt x="60" y="136"/>
                </a:lnTo>
                <a:lnTo>
                  <a:pt x="58" y="136"/>
                </a:lnTo>
                <a:lnTo>
                  <a:pt x="60" y="136"/>
                </a:lnTo>
                <a:lnTo>
                  <a:pt x="60" y="133"/>
                </a:lnTo>
                <a:lnTo>
                  <a:pt x="60" y="130"/>
                </a:lnTo>
                <a:lnTo>
                  <a:pt x="60" y="133"/>
                </a:lnTo>
                <a:lnTo>
                  <a:pt x="58" y="133"/>
                </a:lnTo>
                <a:lnTo>
                  <a:pt x="58" y="136"/>
                </a:lnTo>
                <a:lnTo>
                  <a:pt x="55" y="136"/>
                </a:lnTo>
                <a:lnTo>
                  <a:pt x="55" y="138"/>
                </a:lnTo>
                <a:lnTo>
                  <a:pt x="52" y="138"/>
                </a:lnTo>
                <a:lnTo>
                  <a:pt x="52" y="141"/>
                </a:lnTo>
                <a:lnTo>
                  <a:pt x="50" y="143"/>
                </a:lnTo>
                <a:lnTo>
                  <a:pt x="50" y="141"/>
                </a:lnTo>
                <a:lnTo>
                  <a:pt x="50" y="143"/>
                </a:lnTo>
                <a:lnTo>
                  <a:pt x="47" y="143"/>
                </a:lnTo>
                <a:lnTo>
                  <a:pt x="45" y="143"/>
                </a:lnTo>
                <a:lnTo>
                  <a:pt x="42" y="141"/>
                </a:lnTo>
                <a:lnTo>
                  <a:pt x="39" y="141"/>
                </a:lnTo>
                <a:lnTo>
                  <a:pt x="39" y="138"/>
                </a:lnTo>
                <a:lnTo>
                  <a:pt x="37" y="138"/>
                </a:lnTo>
                <a:lnTo>
                  <a:pt x="37" y="136"/>
                </a:lnTo>
                <a:lnTo>
                  <a:pt x="39" y="133"/>
                </a:lnTo>
                <a:lnTo>
                  <a:pt x="37" y="133"/>
                </a:lnTo>
                <a:lnTo>
                  <a:pt x="39" y="133"/>
                </a:lnTo>
                <a:lnTo>
                  <a:pt x="37" y="133"/>
                </a:lnTo>
                <a:lnTo>
                  <a:pt x="37" y="130"/>
                </a:lnTo>
                <a:lnTo>
                  <a:pt x="37" y="128"/>
                </a:lnTo>
                <a:lnTo>
                  <a:pt x="34" y="128"/>
                </a:lnTo>
                <a:lnTo>
                  <a:pt x="34" y="125"/>
                </a:lnTo>
                <a:lnTo>
                  <a:pt x="34" y="123"/>
                </a:lnTo>
                <a:lnTo>
                  <a:pt x="32" y="123"/>
                </a:lnTo>
                <a:lnTo>
                  <a:pt x="34" y="123"/>
                </a:lnTo>
                <a:lnTo>
                  <a:pt x="32" y="123"/>
                </a:lnTo>
                <a:lnTo>
                  <a:pt x="32" y="120"/>
                </a:lnTo>
                <a:lnTo>
                  <a:pt x="29" y="120"/>
                </a:lnTo>
                <a:lnTo>
                  <a:pt x="32" y="117"/>
                </a:lnTo>
                <a:lnTo>
                  <a:pt x="32" y="120"/>
                </a:lnTo>
                <a:lnTo>
                  <a:pt x="32" y="117"/>
                </a:lnTo>
                <a:lnTo>
                  <a:pt x="29" y="117"/>
                </a:lnTo>
                <a:lnTo>
                  <a:pt x="29" y="115"/>
                </a:lnTo>
                <a:lnTo>
                  <a:pt x="29" y="112"/>
                </a:lnTo>
                <a:lnTo>
                  <a:pt x="26" y="112"/>
                </a:lnTo>
                <a:lnTo>
                  <a:pt x="29" y="112"/>
                </a:lnTo>
                <a:lnTo>
                  <a:pt x="32" y="112"/>
                </a:lnTo>
                <a:lnTo>
                  <a:pt x="29" y="112"/>
                </a:lnTo>
                <a:lnTo>
                  <a:pt x="29" y="109"/>
                </a:lnTo>
                <a:lnTo>
                  <a:pt x="26" y="109"/>
                </a:lnTo>
                <a:lnTo>
                  <a:pt x="26" y="107"/>
                </a:lnTo>
                <a:lnTo>
                  <a:pt x="24" y="107"/>
                </a:lnTo>
                <a:lnTo>
                  <a:pt x="24" y="104"/>
                </a:lnTo>
                <a:lnTo>
                  <a:pt x="26" y="104"/>
                </a:lnTo>
                <a:lnTo>
                  <a:pt x="26" y="102"/>
                </a:lnTo>
                <a:lnTo>
                  <a:pt x="29" y="102"/>
                </a:lnTo>
                <a:lnTo>
                  <a:pt x="32" y="102"/>
                </a:lnTo>
                <a:lnTo>
                  <a:pt x="32" y="99"/>
                </a:lnTo>
                <a:lnTo>
                  <a:pt x="34" y="99"/>
                </a:lnTo>
                <a:lnTo>
                  <a:pt x="34" y="96"/>
                </a:lnTo>
                <a:lnTo>
                  <a:pt x="32" y="96"/>
                </a:lnTo>
                <a:lnTo>
                  <a:pt x="32" y="94"/>
                </a:lnTo>
                <a:lnTo>
                  <a:pt x="32" y="96"/>
                </a:lnTo>
                <a:lnTo>
                  <a:pt x="29" y="96"/>
                </a:lnTo>
                <a:lnTo>
                  <a:pt x="29" y="94"/>
                </a:lnTo>
                <a:lnTo>
                  <a:pt x="26" y="94"/>
                </a:lnTo>
                <a:lnTo>
                  <a:pt x="24" y="94"/>
                </a:lnTo>
                <a:lnTo>
                  <a:pt x="24" y="91"/>
                </a:lnTo>
                <a:lnTo>
                  <a:pt x="24" y="94"/>
                </a:lnTo>
                <a:lnTo>
                  <a:pt x="24" y="91"/>
                </a:lnTo>
                <a:lnTo>
                  <a:pt x="21" y="91"/>
                </a:lnTo>
                <a:lnTo>
                  <a:pt x="21" y="89"/>
                </a:lnTo>
                <a:lnTo>
                  <a:pt x="19" y="89"/>
                </a:lnTo>
                <a:lnTo>
                  <a:pt x="19" y="86"/>
                </a:lnTo>
                <a:lnTo>
                  <a:pt x="19" y="83"/>
                </a:lnTo>
                <a:lnTo>
                  <a:pt x="19" y="81"/>
                </a:lnTo>
                <a:lnTo>
                  <a:pt x="16" y="81"/>
                </a:lnTo>
                <a:lnTo>
                  <a:pt x="16" y="78"/>
                </a:lnTo>
                <a:lnTo>
                  <a:pt x="16" y="76"/>
                </a:lnTo>
                <a:lnTo>
                  <a:pt x="19" y="76"/>
                </a:lnTo>
                <a:lnTo>
                  <a:pt x="19" y="73"/>
                </a:lnTo>
                <a:lnTo>
                  <a:pt x="16" y="73"/>
                </a:lnTo>
                <a:lnTo>
                  <a:pt x="16" y="70"/>
                </a:lnTo>
                <a:lnTo>
                  <a:pt x="19" y="70"/>
                </a:lnTo>
                <a:lnTo>
                  <a:pt x="21" y="70"/>
                </a:lnTo>
                <a:lnTo>
                  <a:pt x="21" y="68"/>
                </a:lnTo>
                <a:lnTo>
                  <a:pt x="19" y="68"/>
                </a:lnTo>
                <a:lnTo>
                  <a:pt x="19" y="65"/>
                </a:lnTo>
                <a:lnTo>
                  <a:pt x="19" y="62"/>
                </a:lnTo>
                <a:lnTo>
                  <a:pt x="16" y="62"/>
                </a:lnTo>
                <a:lnTo>
                  <a:pt x="16" y="60"/>
                </a:lnTo>
                <a:lnTo>
                  <a:pt x="16" y="62"/>
                </a:lnTo>
                <a:lnTo>
                  <a:pt x="16" y="60"/>
                </a:lnTo>
                <a:lnTo>
                  <a:pt x="13" y="60"/>
                </a:lnTo>
                <a:lnTo>
                  <a:pt x="13" y="57"/>
                </a:lnTo>
                <a:lnTo>
                  <a:pt x="11" y="55"/>
                </a:lnTo>
                <a:lnTo>
                  <a:pt x="11" y="52"/>
                </a:lnTo>
                <a:lnTo>
                  <a:pt x="8" y="52"/>
                </a:lnTo>
                <a:lnTo>
                  <a:pt x="8" y="49"/>
                </a:lnTo>
                <a:lnTo>
                  <a:pt x="8" y="47"/>
                </a:lnTo>
                <a:lnTo>
                  <a:pt x="5" y="47"/>
                </a:lnTo>
                <a:lnTo>
                  <a:pt x="5" y="44"/>
                </a:lnTo>
                <a:lnTo>
                  <a:pt x="5" y="42"/>
                </a:lnTo>
                <a:lnTo>
                  <a:pt x="3" y="42"/>
                </a:lnTo>
                <a:lnTo>
                  <a:pt x="3" y="39"/>
                </a:lnTo>
                <a:lnTo>
                  <a:pt x="0" y="39"/>
                </a:lnTo>
                <a:lnTo>
                  <a:pt x="0" y="36"/>
                </a:lnTo>
                <a:lnTo>
                  <a:pt x="3" y="36"/>
                </a:lnTo>
                <a:lnTo>
                  <a:pt x="0" y="36"/>
                </a:lnTo>
                <a:lnTo>
                  <a:pt x="0" y="34"/>
                </a:lnTo>
                <a:lnTo>
                  <a:pt x="0" y="31"/>
                </a:lnTo>
                <a:lnTo>
                  <a:pt x="0" y="29"/>
                </a:lnTo>
                <a:lnTo>
                  <a:pt x="0" y="31"/>
                </a:lnTo>
                <a:lnTo>
                  <a:pt x="3" y="31"/>
                </a:lnTo>
                <a:lnTo>
                  <a:pt x="3" y="29"/>
                </a:lnTo>
                <a:lnTo>
                  <a:pt x="5" y="29"/>
                </a:lnTo>
                <a:lnTo>
                  <a:pt x="5" y="26"/>
                </a:lnTo>
                <a:lnTo>
                  <a:pt x="8" y="26"/>
                </a:lnTo>
                <a:lnTo>
                  <a:pt x="8" y="23"/>
                </a:lnTo>
                <a:lnTo>
                  <a:pt x="11" y="23"/>
                </a:lnTo>
                <a:lnTo>
                  <a:pt x="8" y="23"/>
                </a:lnTo>
                <a:lnTo>
                  <a:pt x="11" y="23"/>
                </a:lnTo>
                <a:lnTo>
                  <a:pt x="11" y="21"/>
                </a:lnTo>
                <a:lnTo>
                  <a:pt x="8" y="21"/>
                </a:lnTo>
                <a:lnTo>
                  <a:pt x="11" y="21"/>
                </a:lnTo>
                <a:lnTo>
                  <a:pt x="11" y="18"/>
                </a:lnTo>
                <a:lnTo>
                  <a:pt x="11" y="15"/>
                </a:lnTo>
                <a:lnTo>
                  <a:pt x="13" y="15"/>
                </a:lnTo>
                <a:lnTo>
                  <a:pt x="13" y="13"/>
                </a:lnTo>
                <a:lnTo>
                  <a:pt x="13" y="10"/>
                </a:lnTo>
                <a:lnTo>
                  <a:pt x="13" y="13"/>
                </a:lnTo>
                <a:lnTo>
                  <a:pt x="13" y="10"/>
                </a:lnTo>
                <a:lnTo>
                  <a:pt x="13" y="13"/>
                </a:lnTo>
                <a:lnTo>
                  <a:pt x="16" y="13"/>
                </a:lnTo>
                <a:lnTo>
                  <a:pt x="19" y="13"/>
                </a:lnTo>
                <a:lnTo>
                  <a:pt x="19" y="10"/>
                </a:lnTo>
                <a:lnTo>
                  <a:pt x="21" y="10"/>
                </a:lnTo>
                <a:lnTo>
                  <a:pt x="24" y="10"/>
                </a:lnTo>
                <a:lnTo>
                  <a:pt x="24" y="13"/>
                </a:lnTo>
                <a:lnTo>
                  <a:pt x="26" y="13"/>
                </a:lnTo>
                <a:lnTo>
                  <a:pt x="29" y="13"/>
                </a:lnTo>
                <a:lnTo>
                  <a:pt x="32" y="13"/>
                </a:lnTo>
                <a:lnTo>
                  <a:pt x="32" y="10"/>
                </a:lnTo>
                <a:lnTo>
                  <a:pt x="34" y="10"/>
                </a:lnTo>
                <a:lnTo>
                  <a:pt x="37" y="10"/>
                </a:lnTo>
                <a:lnTo>
                  <a:pt x="37" y="8"/>
                </a:lnTo>
                <a:lnTo>
                  <a:pt x="39" y="8"/>
                </a:lnTo>
                <a:lnTo>
                  <a:pt x="39" y="5"/>
                </a:lnTo>
                <a:lnTo>
                  <a:pt x="42" y="5"/>
                </a:lnTo>
                <a:lnTo>
                  <a:pt x="45" y="5"/>
                </a:lnTo>
                <a:lnTo>
                  <a:pt x="47" y="5"/>
                </a:lnTo>
                <a:lnTo>
                  <a:pt x="47" y="2"/>
                </a:lnTo>
                <a:lnTo>
                  <a:pt x="50" y="2"/>
                </a:lnTo>
                <a:lnTo>
                  <a:pt x="52" y="2"/>
                </a:lnTo>
                <a:lnTo>
                  <a:pt x="52" y="0"/>
                </a:lnTo>
                <a:lnTo>
                  <a:pt x="55" y="0"/>
                </a:lnTo>
                <a:lnTo>
                  <a:pt x="58" y="0"/>
                </a:lnTo>
              </a:path>
            </a:pathLst>
          </a:custGeom>
          <a:noFill/>
          <a:ln w="4763">
            <a:solidFill>
              <a:srgbClr val="6E6E6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394" name="Freeform 184"/>
          <p:cNvSpPr>
            <a:spLocks/>
          </p:cNvSpPr>
          <p:nvPr/>
        </p:nvSpPr>
        <p:spPr bwMode="auto">
          <a:xfrm>
            <a:off x="7603881" y="3546475"/>
            <a:ext cx="11723" cy="12700"/>
          </a:xfrm>
          <a:custGeom>
            <a:avLst/>
            <a:gdLst>
              <a:gd name="T0" fmla="*/ 5 w 8"/>
              <a:gd name="T1" fmla="*/ 0 h 8"/>
              <a:gd name="T2" fmla="*/ 8 w 8"/>
              <a:gd name="T3" fmla="*/ 0 h 8"/>
              <a:gd name="T4" fmla="*/ 5 w 8"/>
              <a:gd name="T5" fmla="*/ 0 h 8"/>
              <a:gd name="T6" fmla="*/ 8 w 8"/>
              <a:gd name="T7" fmla="*/ 0 h 8"/>
              <a:gd name="T8" fmla="*/ 5 w 8"/>
              <a:gd name="T9" fmla="*/ 3 h 8"/>
              <a:gd name="T10" fmla="*/ 8 w 8"/>
              <a:gd name="T11" fmla="*/ 3 h 8"/>
              <a:gd name="T12" fmla="*/ 8 w 8"/>
              <a:gd name="T13" fmla="*/ 5 h 8"/>
              <a:gd name="T14" fmla="*/ 5 w 8"/>
              <a:gd name="T15" fmla="*/ 5 h 8"/>
              <a:gd name="T16" fmla="*/ 5 w 8"/>
              <a:gd name="T17" fmla="*/ 8 h 8"/>
              <a:gd name="T18" fmla="*/ 3 w 8"/>
              <a:gd name="T19" fmla="*/ 8 h 8"/>
              <a:gd name="T20" fmla="*/ 3 w 8"/>
              <a:gd name="T21" fmla="*/ 5 h 8"/>
              <a:gd name="T22" fmla="*/ 0 w 8"/>
              <a:gd name="T23" fmla="*/ 5 h 8"/>
              <a:gd name="T24" fmla="*/ 0 w 8"/>
              <a:gd name="T25" fmla="*/ 3 h 8"/>
              <a:gd name="T26" fmla="*/ 3 w 8"/>
              <a:gd name="T27" fmla="*/ 3 h 8"/>
              <a:gd name="T28" fmla="*/ 3 w 8"/>
              <a:gd name="T29" fmla="*/ 0 h 8"/>
              <a:gd name="T30" fmla="*/ 5 w 8"/>
              <a:gd name="T31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8" h="8">
                <a:moveTo>
                  <a:pt x="5" y="0"/>
                </a:moveTo>
                <a:lnTo>
                  <a:pt x="8" y="0"/>
                </a:lnTo>
                <a:lnTo>
                  <a:pt x="5" y="0"/>
                </a:lnTo>
                <a:lnTo>
                  <a:pt x="8" y="0"/>
                </a:lnTo>
                <a:lnTo>
                  <a:pt x="5" y="3"/>
                </a:lnTo>
                <a:lnTo>
                  <a:pt x="8" y="3"/>
                </a:lnTo>
                <a:lnTo>
                  <a:pt x="8" y="5"/>
                </a:lnTo>
                <a:lnTo>
                  <a:pt x="5" y="5"/>
                </a:lnTo>
                <a:lnTo>
                  <a:pt x="5" y="8"/>
                </a:lnTo>
                <a:lnTo>
                  <a:pt x="3" y="8"/>
                </a:lnTo>
                <a:lnTo>
                  <a:pt x="3" y="5"/>
                </a:lnTo>
                <a:lnTo>
                  <a:pt x="0" y="5"/>
                </a:lnTo>
                <a:lnTo>
                  <a:pt x="0" y="3"/>
                </a:lnTo>
                <a:lnTo>
                  <a:pt x="3" y="3"/>
                </a:lnTo>
                <a:lnTo>
                  <a:pt x="3" y="0"/>
                </a:lnTo>
                <a:lnTo>
                  <a:pt x="5" y="0"/>
                </a:lnTo>
              </a:path>
            </a:pathLst>
          </a:custGeom>
          <a:noFill/>
          <a:ln w="4763">
            <a:solidFill>
              <a:srgbClr val="6E6E6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395" name="Freeform 185"/>
          <p:cNvSpPr>
            <a:spLocks/>
          </p:cNvSpPr>
          <p:nvPr/>
        </p:nvSpPr>
        <p:spPr bwMode="auto">
          <a:xfrm>
            <a:off x="7718182" y="3530600"/>
            <a:ext cx="4397" cy="7938"/>
          </a:xfrm>
          <a:custGeom>
            <a:avLst/>
            <a:gdLst>
              <a:gd name="T0" fmla="*/ 0 w 3"/>
              <a:gd name="T1" fmla="*/ 2 h 5"/>
              <a:gd name="T2" fmla="*/ 3 w 3"/>
              <a:gd name="T3" fmla="*/ 2 h 5"/>
              <a:gd name="T4" fmla="*/ 3 w 3"/>
              <a:gd name="T5" fmla="*/ 5 h 5"/>
              <a:gd name="T6" fmla="*/ 0 w 3"/>
              <a:gd name="T7" fmla="*/ 5 h 5"/>
              <a:gd name="T8" fmla="*/ 0 w 3"/>
              <a:gd name="T9" fmla="*/ 2 h 5"/>
              <a:gd name="T10" fmla="*/ 0 w 3"/>
              <a:gd name="T11" fmla="*/ 0 h 5"/>
              <a:gd name="T12" fmla="*/ 0 w 3"/>
              <a:gd name="T13" fmla="*/ 2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" h="5">
                <a:moveTo>
                  <a:pt x="0" y="2"/>
                </a:moveTo>
                <a:lnTo>
                  <a:pt x="3" y="2"/>
                </a:lnTo>
                <a:lnTo>
                  <a:pt x="3" y="5"/>
                </a:lnTo>
                <a:lnTo>
                  <a:pt x="0" y="5"/>
                </a:lnTo>
                <a:lnTo>
                  <a:pt x="0" y="2"/>
                </a:lnTo>
                <a:lnTo>
                  <a:pt x="0" y="0"/>
                </a:lnTo>
                <a:lnTo>
                  <a:pt x="0" y="2"/>
                </a:lnTo>
              </a:path>
            </a:pathLst>
          </a:custGeom>
          <a:noFill/>
          <a:ln w="4763">
            <a:solidFill>
              <a:srgbClr val="6E6E6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396" name="Freeform 186"/>
          <p:cNvSpPr>
            <a:spLocks/>
          </p:cNvSpPr>
          <p:nvPr/>
        </p:nvSpPr>
        <p:spPr bwMode="auto">
          <a:xfrm>
            <a:off x="7817828" y="3505200"/>
            <a:ext cx="19050" cy="20638"/>
          </a:xfrm>
          <a:custGeom>
            <a:avLst/>
            <a:gdLst>
              <a:gd name="T0" fmla="*/ 11 w 13"/>
              <a:gd name="T1" fmla="*/ 0 h 13"/>
              <a:gd name="T2" fmla="*/ 13 w 13"/>
              <a:gd name="T3" fmla="*/ 0 h 13"/>
              <a:gd name="T4" fmla="*/ 13 w 13"/>
              <a:gd name="T5" fmla="*/ 2 h 13"/>
              <a:gd name="T6" fmla="*/ 13 w 13"/>
              <a:gd name="T7" fmla="*/ 5 h 13"/>
              <a:gd name="T8" fmla="*/ 13 w 13"/>
              <a:gd name="T9" fmla="*/ 8 h 13"/>
              <a:gd name="T10" fmla="*/ 13 w 13"/>
              <a:gd name="T11" fmla="*/ 10 h 13"/>
              <a:gd name="T12" fmla="*/ 11 w 13"/>
              <a:gd name="T13" fmla="*/ 10 h 13"/>
              <a:gd name="T14" fmla="*/ 11 w 13"/>
              <a:gd name="T15" fmla="*/ 13 h 13"/>
              <a:gd name="T16" fmla="*/ 11 w 13"/>
              <a:gd name="T17" fmla="*/ 10 h 13"/>
              <a:gd name="T18" fmla="*/ 8 w 13"/>
              <a:gd name="T19" fmla="*/ 10 h 13"/>
              <a:gd name="T20" fmla="*/ 8 w 13"/>
              <a:gd name="T21" fmla="*/ 13 h 13"/>
              <a:gd name="T22" fmla="*/ 11 w 13"/>
              <a:gd name="T23" fmla="*/ 13 h 13"/>
              <a:gd name="T24" fmla="*/ 8 w 13"/>
              <a:gd name="T25" fmla="*/ 13 h 13"/>
              <a:gd name="T26" fmla="*/ 8 w 13"/>
              <a:gd name="T27" fmla="*/ 10 h 13"/>
              <a:gd name="T28" fmla="*/ 5 w 13"/>
              <a:gd name="T29" fmla="*/ 10 h 13"/>
              <a:gd name="T30" fmla="*/ 3 w 13"/>
              <a:gd name="T31" fmla="*/ 10 h 13"/>
              <a:gd name="T32" fmla="*/ 3 w 13"/>
              <a:gd name="T33" fmla="*/ 8 h 13"/>
              <a:gd name="T34" fmla="*/ 0 w 13"/>
              <a:gd name="T35" fmla="*/ 8 h 13"/>
              <a:gd name="T36" fmla="*/ 3 w 13"/>
              <a:gd name="T37" fmla="*/ 5 h 13"/>
              <a:gd name="T38" fmla="*/ 3 w 13"/>
              <a:gd name="T39" fmla="*/ 2 h 13"/>
              <a:gd name="T40" fmla="*/ 3 w 13"/>
              <a:gd name="T41" fmla="*/ 5 h 13"/>
              <a:gd name="T42" fmla="*/ 3 w 13"/>
              <a:gd name="T43" fmla="*/ 2 h 13"/>
              <a:gd name="T44" fmla="*/ 5 w 13"/>
              <a:gd name="T45" fmla="*/ 2 h 13"/>
              <a:gd name="T46" fmla="*/ 8 w 13"/>
              <a:gd name="T47" fmla="*/ 0 h 13"/>
              <a:gd name="T48" fmla="*/ 11 w 13"/>
              <a:gd name="T49" fmla="*/ 0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3" h="13">
                <a:moveTo>
                  <a:pt x="11" y="0"/>
                </a:moveTo>
                <a:lnTo>
                  <a:pt x="13" y="0"/>
                </a:lnTo>
                <a:lnTo>
                  <a:pt x="13" y="2"/>
                </a:lnTo>
                <a:lnTo>
                  <a:pt x="13" y="5"/>
                </a:lnTo>
                <a:lnTo>
                  <a:pt x="13" y="8"/>
                </a:lnTo>
                <a:lnTo>
                  <a:pt x="13" y="10"/>
                </a:lnTo>
                <a:lnTo>
                  <a:pt x="11" y="10"/>
                </a:lnTo>
                <a:lnTo>
                  <a:pt x="11" y="13"/>
                </a:lnTo>
                <a:lnTo>
                  <a:pt x="11" y="10"/>
                </a:lnTo>
                <a:lnTo>
                  <a:pt x="8" y="10"/>
                </a:lnTo>
                <a:lnTo>
                  <a:pt x="8" y="13"/>
                </a:lnTo>
                <a:lnTo>
                  <a:pt x="11" y="13"/>
                </a:lnTo>
                <a:lnTo>
                  <a:pt x="8" y="13"/>
                </a:lnTo>
                <a:lnTo>
                  <a:pt x="8" y="10"/>
                </a:lnTo>
                <a:lnTo>
                  <a:pt x="5" y="10"/>
                </a:lnTo>
                <a:lnTo>
                  <a:pt x="3" y="10"/>
                </a:lnTo>
                <a:lnTo>
                  <a:pt x="3" y="8"/>
                </a:lnTo>
                <a:lnTo>
                  <a:pt x="0" y="8"/>
                </a:lnTo>
                <a:lnTo>
                  <a:pt x="3" y="5"/>
                </a:lnTo>
                <a:lnTo>
                  <a:pt x="3" y="2"/>
                </a:lnTo>
                <a:lnTo>
                  <a:pt x="3" y="5"/>
                </a:lnTo>
                <a:lnTo>
                  <a:pt x="3" y="2"/>
                </a:lnTo>
                <a:lnTo>
                  <a:pt x="5" y="2"/>
                </a:lnTo>
                <a:lnTo>
                  <a:pt x="8" y="0"/>
                </a:lnTo>
                <a:lnTo>
                  <a:pt x="11" y="0"/>
                </a:lnTo>
              </a:path>
            </a:pathLst>
          </a:custGeom>
          <a:noFill/>
          <a:ln w="4763">
            <a:solidFill>
              <a:srgbClr val="6E6E6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397" name="Freeform 187"/>
          <p:cNvSpPr>
            <a:spLocks/>
          </p:cNvSpPr>
          <p:nvPr/>
        </p:nvSpPr>
        <p:spPr bwMode="auto">
          <a:xfrm>
            <a:off x="7707923" y="3484563"/>
            <a:ext cx="2931" cy="7938"/>
          </a:xfrm>
          <a:custGeom>
            <a:avLst/>
            <a:gdLst>
              <a:gd name="T0" fmla="*/ 2 w 2"/>
              <a:gd name="T1" fmla="*/ 2 h 5"/>
              <a:gd name="T2" fmla="*/ 2 w 2"/>
              <a:gd name="T3" fmla="*/ 5 h 5"/>
              <a:gd name="T4" fmla="*/ 0 w 2"/>
              <a:gd name="T5" fmla="*/ 5 h 5"/>
              <a:gd name="T6" fmla="*/ 0 w 2"/>
              <a:gd name="T7" fmla="*/ 2 h 5"/>
              <a:gd name="T8" fmla="*/ 2 w 2"/>
              <a:gd name="T9" fmla="*/ 0 h 5"/>
              <a:gd name="T10" fmla="*/ 2 w 2"/>
              <a:gd name="T11" fmla="*/ 2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" h="5">
                <a:moveTo>
                  <a:pt x="2" y="2"/>
                </a:moveTo>
                <a:lnTo>
                  <a:pt x="2" y="5"/>
                </a:lnTo>
                <a:lnTo>
                  <a:pt x="0" y="5"/>
                </a:lnTo>
                <a:lnTo>
                  <a:pt x="0" y="2"/>
                </a:lnTo>
                <a:lnTo>
                  <a:pt x="2" y="0"/>
                </a:lnTo>
                <a:lnTo>
                  <a:pt x="2" y="2"/>
                </a:lnTo>
              </a:path>
            </a:pathLst>
          </a:custGeom>
          <a:noFill/>
          <a:ln w="4763">
            <a:solidFill>
              <a:srgbClr val="6E6E6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398" name="Freeform 188"/>
          <p:cNvSpPr>
            <a:spLocks/>
          </p:cNvSpPr>
          <p:nvPr/>
        </p:nvSpPr>
        <p:spPr bwMode="auto">
          <a:xfrm>
            <a:off x="7779728" y="3467101"/>
            <a:ext cx="7327" cy="4763"/>
          </a:xfrm>
          <a:custGeom>
            <a:avLst/>
            <a:gdLst>
              <a:gd name="T0" fmla="*/ 0 w 5"/>
              <a:gd name="T1" fmla="*/ 0 h 3"/>
              <a:gd name="T2" fmla="*/ 3 w 5"/>
              <a:gd name="T3" fmla="*/ 0 h 3"/>
              <a:gd name="T4" fmla="*/ 5 w 5"/>
              <a:gd name="T5" fmla="*/ 0 h 3"/>
              <a:gd name="T6" fmla="*/ 5 w 5"/>
              <a:gd name="T7" fmla="*/ 3 h 3"/>
              <a:gd name="T8" fmla="*/ 3 w 5"/>
              <a:gd name="T9" fmla="*/ 3 h 3"/>
              <a:gd name="T10" fmla="*/ 0 w 5"/>
              <a:gd name="T11" fmla="*/ 3 h 3"/>
              <a:gd name="T12" fmla="*/ 0 w 5"/>
              <a:gd name="T13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5" h="3">
                <a:moveTo>
                  <a:pt x="0" y="0"/>
                </a:moveTo>
                <a:lnTo>
                  <a:pt x="3" y="0"/>
                </a:lnTo>
                <a:lnTo>
                  <a:pt x="5" y="0"/>
                </a:lnTo>
                <a:lnTo>
                  <a:pt x="5" y="3"/>
                </a:lnTo>
                <a:lnTo>
                  <a:pt x="3" y="3"/>
                </a:lnTo>
                <a:lnTo>
                  <a:pt x="0" y="3"/>
                </a:lnTo>
                <a:lnTo>
                  <a:pt x="0" y="0"/>
                </a:lnTo>
              </a:path>
            </a:pathLst>
          </a:custGeom>
          <a:noFill/>
          <a:ln w="4763">
            <a:solidFill>
              <a:srgbClr val="6E6E6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399" name="Rectangle 189"/>
          <p:cNvSpPr>
            <a:spLocks noChangeArrowheads="1"/>
          </p:cNvSpPr>
          <p:nvPr/>
        </p:nvSpPr>
        <p:spPr bwMode="auto">
          <a:xfrm>
            <a:off x="7776797" y="3454401"/>
            <a:ext cx="2931" cy="4763"/>
          </a:xfrm>
          <a:prstGeom prst="rect">
            <a:avLst/>
          </a:prstGeom>
          <a:noFill/>
          <a:ln w="4763">
            <a:solidFill>
              <a:srgbClr val="6E6E6E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400" name="Rectangle 190"/>
          <p:cNvSpPr>
            <a:spLocks noChangeArrowheads="1"/>
          </p:cNvSpPr>
          <p:nvPr/>
        </p:nvSpPr>
        <p:spPr bwMode="auto">
          <a:xfrm>
            <a:off x="7779728" y="3446464"/>
            <a:ext cx="4397" cy="4763"/>
          </a:xfrm>
          <a:prstGeom prst="rect">
            <a:avLst/>
          </a:prstGeom>
          <a:noFill/>
          <a:ln w="4763">
            <a:solidFill>
              <a:srgbClr val="6E6E6E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401" name="Freeform 191"/>
          <p:cNvSpPr>
            <a:spLocks/>
          </p:cNvSpPr>
          <p:nvPr/>
        </p:nvSpPr>
        <p:spPr bwMode="auto">
          <a:xfrm>
            <a:off x="7565781" y="3433764"/>
            <a:ext cx="7327" cy="17463"/>
          </a:xfrm>
          <a:custGeom>
            <a:avLst/>
            <a:gdLst>
              <a:gd name="T0" fmla="*/ 3 w 5"/>
              <a:gd name="T1" fmla="*/ 0 h 11"/>
              <a:gd name="T2" fmla="*/ 3 w 5"/>
              <a:gd name="T3" fmla="*/ 3 h 11"/>
              <a:gd name="T4" fmla="*/ 5 w 5"/>
              <a:gd name="T5" fmla="*/ 3 h 11"/>
              <a:gd name="T6" fmla="*/ 5 w 5"/>
              <a:gd name="T7" fmla="*/ 6 h 11"/>
              <a:gd name="T8" fmla="*/ 3 w 5"/>
              <a:gd name="T9" fmla="*/ 6 h 11"/>
              <a:gd name="T10" fmla="*/ 3 w 5"/>
              <a:gd name="T11" fmla="*/ 8 h 11"/>
              <a:gd name="T12" fmla="*/ 0 w 5"/>
              <a:gd name="T13" fmla="*/ 11 h 11"/>
              <a:gd name="T14" fmla="*/ 0 w 5"/>
              <a:gd name="T15" fmla="*/ 8 h 11"/>
              <a:gd name="T16" fmla="*/ 0 w 5"/>
              <a:gd name="T17" fmla="*/ 6 h 11"/>
              <a:gd name="T18" fmla="*/ 0 w 5"/>
              <a:gd name="T19" fmla="*/ 3 h 11"/>
              <a:gd name="T20" fmla="*/ 0 w 5"/>
              <a:gd name="T21" fmla="*/ 0 h 11"/>
              <a:gd name="T22" fmla="*/ 3 w 5"/>
              <a:gd name="T23" fmla="*/ 0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5" h="11">
                <a:moveTo>
                  <a:pt x="3" y="0"/>
                </a:moveTo>
                <a:lnTo>
                  <a:pt x="3" y="3"/>
                </a:lnTo>
                <a:lnTo>
                  <a:pt x="5" y="3"/>
                </a:lnTo>
                <a:lnTo>
                  <a:pt x="5" y="6"/>
                </a:lnTo>
                <a:lnTo>
                  <a:pt x="3" y="6"/>
                </a:lnTo>
                <a:lnTo>
                  <a:pt x="3" y="8"/>
                </a:lnTo>
                <a:lnTo>
                  <a:pt x="0" y="11"/>
                </a:lnTo>
                <a:lnTo>
                  <a:pt x="0" y="8"/>
                </a:lnTo>
                <a:lnTo>
                  <a:pt x="0" y="6"/>
                </a:lnTo>
                <a:lnTo>
                  <a:pt x="0" y="3"/>
                </a:lnTo>
                <a:lnTo>
                  <a:pt x="0" y="0"/>
                </a:lnTo>
                <a:lnTo>
                  <a:pt x="3" y="0"/>
                </a:lnTo>
              </a:path>
            </a:pathLst>
          </a:custGeom>
          <a:noFill/>
          <a:ln w="4763">
            <a:solidFill>
              <a:srgbClr val="6E6E6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402" name="Freeform 192"/>
          <p:cNvSpPr>
            <a:spLocks/>
          </p:cNvSpPr>
          <p:nvPr/>
        </p:nvSpPr>
        <p:spPr bwMode="auto">
          <a:xfrm>
            <a:off x="7321062" y="3425826"/>
            <a:ext cx="7327" cy="4763"/>
          </a:xfrm>
          <a:custGeom>
            <a:avLst/>
            <a:gdLst>
              <a:gd name="T0" fmla="*/ 2 w 5"/>
              <a:gd name="T1" fmla="*/ 3 h 3"/>
              <a:gd name="T2" fmla="*/ 0 w 5"/>
              <a:gd name="T3" fmla="*/ 3 h 3"/>
              <a:gd name="T4" fmla="*/ 0 w 5"/>
              <a:gd name="T5" fmla="*/ 0 h 3"/>
              <a:gd name="T6" fmla="*/ 2 w 5"/>
              <a:gd name="T7" fmla="*/ 0 h 3"/>
              <a:gd name="T8" fmla="*/ 5 w 5"/>
              <a:gd name="T9" fmla="*/ 0 h 3"/>
              <a:gd name="T10" fmla="*/ 5 w 5"/>
              <a:gd name="T11" fmla="*/ 3 h 3"/>
              <a:gd name="T12" fmla="*/ 2 w 5"/>
              <a:gd name="T13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5" h="3">
                <a:moveTo>
                  <a:pt x="2" y="3"/>
                </a:moveTo>
                <a:lnTo>
                  <a:pt x="0" y="3"/>
                </a:lnTo>
                <a:lnTo>
                  <a:pt x="0" y="0"/>
                </a:lnTo>
                <a:lnTo>
                  <a:pt x="2" y="0"/>
                </a:lnTo>
                <a:lnTo>
                  <a:pt x="5" y="0"/>
                </a:lnTo>
                <a:lnTo>
                  <a:pt x="5" y="3"/>
                </a:lnTo>
                <a:lnTo>
                  <a:pt x="2" y="3"/>
                </a:lnTo>
              </a:path>
            </a:pathLst>
          </a:custGeom>
          <a:noFill/>
          <a:ln w="4763">
            <a:solidFill>
              <a:srgbClr val="6E6E6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403" name="Rectangle 193"/>
          <p:cNvSpPr>
            <a:spLocks noChangeArrowheads="1"/>
          </p:cNvSpPr>
          <p:nvPr/>
        </p:nvSpPr>
        <p:spPr bwMode="auto">
          <a:xfrm>
            <a:off x="7852997" y="3417889"/>
            <a:ext cx="2931" cy="4763"/>
          </a:xfrm>
          <a:prstGeom prst="rect">
            <a:avLst/>
          </a:prstGeom>
          <a:noFill/>
          <a:ln w="4763">
            <a:solidFill>
              <a:srgbClr val="6E6E6E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404" name="Freeform 194"/>
          <p:cNvSpPr>
            <a:spLocks/>
          </p:cNvSpPr>
          <p:nvPr/>
        </p:nvSpPr>
        <p:spPr bwMode="auto">
          <a:xfrm>
            <a:off x="6532685" y="3402013"/>
            <a:ext cx="7327" cy="0"/>
          </a:xfrm>
          <a:custGeom>
            <a:avLst/>
            <a:gdLst>
              <a:gd name="T0" fmla="*/ 3 w 5"/>
              <a:gd name="T1" fmla="*/ 5 w 5"/>
              <a:gd name="T2" fmla="*/ 3 w 5"/>
              <a:gd name="T3" fmla="*/ 0 w 5"/>
              <a:gd name="T4" fmla="*/ 3 w 5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  <a:cxn ang="0">
                <a:pos x="T3" y="0"/>
              </a:cxn>
              <a:cxn ang="0">
                <a:pos x="T4" y="0"/>
              </a:cxn>
            </a:cxnLst>
            <a:rect l="0" t="0" r="r" b="b"/>
            <a:pathLst>
              <a:path w="5">
                <a:moveTo>
                  <a:pt x="3" y="0"/>
                </a:moveTo>
                <a:lnTo>
                  <a:pt x="5" y="0"/>
                </a:lnTo>
                <a:lnTo>
                  <a:pt x="3" y="0"/>
                </a:lnTo>
                <a:lnTo>
                  <a:pt x="0" y="0"/>
                </a:lnTo>
                <a:lnTo>
                  <a:pt x="3" y="0"/>
                </a:lnTo>
              </a:path>
            </a:pathLst>
          </a:custGeom>
          <a:noFill/>
          <a:ln w="4763">
            <a:solidFill>
              <a:srgbClr val="6E6E6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405" name="Freeform 195"/>
          <p:cNvSpPr>
            <a:spLocks/>
          </p:cNvSpPr>
          <p:nvPr/>
        </p:nvSpPr>
        <p:spPr bwMode="auto">
          <a:xfrm>
            <a:off x="7589228" y="3379789"/>
            <a:ext cx="14654" cy="22225"/>
          </a:xfrm>
          <a:custGeom>
            <a:avLst/>
            <a:gdLst>
              <a:gd name="T0" fmla="*/ 2 w 10"/>
              <a:gd name="T1" fmla="*/ 0 h 14"/>
              <a:gd name="T2" fmla="*/ 2 w 10"/>
              <a:gd name="T3" fmla="*/ 3 h 14"/>
              <a:gd name="T4" fmla="*/ 5 w 10"/>
              <a:gd name="T5" fmla="*/ 3 h 14"/>
              <a:gd name="T6" fmla="*/ 5 w 10"/>
              <a:gd name="T7" fmla="*/ 6 h 14"/>
              <a:gd name="T8" fmla="*/ 5 w 10"/>
              <a:gd name="T9" fmla="*/ 8 h 14"/>
              <a:gd name="T10" fmla="*/ 7 w 10"/>
              <a:gd name="T11" fmla="*/ 8 h 14"/>
              <a:gd name="T12" fmla="*/ 7 w 10"/>
              <a:gd name="T13" fmla="*/ 11 h 14"/>
              <a:gd name="T14" fmla="*/ 10 w 10"/>
              <a:gd name="T15" fmla="*/ 11 h 14"/>
              <a:gd name="T16" fmla="*/ 10 w 10"/>
              <a:gd name="T17" fmla="*/ 14 h 14"/>
              <a:gd name="T18" fmla="*/ 7 w 10"/>
              <a:gd name="T19" fmla="*/ 14 h 14"/>
              <a:gd name="T20" fmla="*/ 5 w 10"/>
              <a:gd name="T21" fmla="*/ 14 h 14"/>
              <a:gd name="T22" fmla="*/ 5 w 10"/>
              <a:gd name="T23" fmla="*/ 11 h 14"/>
              <a:gd name="T24" fmla="*/ 2 w 10"/>
              <a:gd name="T25" fmla="*/ 11 h 14"/>
              <a:gd name="T26" fmla="*/ 2 w 10"/>
              <a:gd name="T27" fmla="*/ 8 h 14"/>
              <a:gd name="T28" fmla="*/ 0 w 10"/>
              <a:gd name="T29" fmla="*/ 8 h 14"/>
              <a:gd name="T30" fmla="*/ 0 w 10"/>
              <a:gd name="T31" fmla="*/ 6 h 14"/>
              <a:gd name="T32" fmla="*/ 0 w 10"/>
              <a:gd name="T33" fmla="*/ 8 h 14"/>
              <a:gd name="T34" fmla="*/ 0 w 10"/>
              <a:gd name="T35" fmla="*/ 6 h 14"/>
              <a:gd name="T36" fmla="*/ 0 w 10"/>
              <a:gd name="T37" fmla="*/ 8 h 14"/>
              <a:gd name="T38" fmla="*/ 0 w 10"/>
              <a:gd name="T39" fmla="*/ 6 h 14"/>
              <a:gd name="T40" fmla="*/ 0 w 10"/>
              <a:gd name="T41" fmla="*/ 3 h 14"/>
              <a:gd name="T42" fmla="*/ 2 w 10"/>
              <a:gd name="T43" fmla="*/ 3 h 14"/>
              <a:gd name="T44" fmla="*/ 2 w 10"/>
              <a:gd name="T45" fmla="*/ 0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10" h="14">
                <a:moveTo>
                  <a:pt x="2" y="0"/>
                </a:moveTo>
                <a:lnTo>
                  <a:pt x="2" y="3"/>
                </a:lnTo>
                <a:lnTo>
                  <a:pt x="5" y="3"/>
                </a:lnTo>
                <a:lnTo>
                  <a:pt x="5" y="6"/>
                </a:lnTo>
                <a:lnTo>
                  <a:pt x="5" y="8"/>
                </a:lnTo>
                <a:lnTo>
                  <a:pt x="7" y="8"/>
                </a:lnTo>
                <a:lnTo>
                  <a:pt x="7" y="11"/>
                </a:lnTo>
                <a:lnTo>
                  <a:pt x="10" y="11"/>
                </a:lnTo>
                <a:lnTo>
                  <a:pt x="10" y="14"/>
                </a:lnTo>
                <a:lnTo>
                  <a:pt x="7" y="14"/>
                </a:lnTo>
                <a:lnTo>
                  <a:pt x="5" y="14"/>
                </a:lnTo>
                <a:lnTo>
                  <a:pt x="5" y="11"/>
                </a:lnTo>
                <a:lnTo>
                  <a:pt x="2" y="11"/>
                </a:lnTo>
                <a:lnTo>
                  <a:pt x="2" y="8"/>
                </a:lnTo>
                <a:lnTo>
                  <a:pt x="0" y="8"/>
                </a:lnTo>
                <a:lnTo>
                  <a:pt x="0" y="6"/>
                </a:lnTo>
                <a:lnTo>
                  <a:pt x="0" y="8"/>
                </a:lnTo>
                <a:lnTo>
                  <a:pt x="0" y="6"/>
                </a:lnTo>
                <a:lnTo>
                  <a:pt x="0" y="8"/>
                </a:lnTo>
                <a:lnTo>
                  <a:pt x="0" y="6"/>
                </a:lnTo>
                <a:lnTo>
                  <a:pt x="0" y="3"/>
                </a:lnTo>
                <a:lnTo>
                  <a:pt x="2" y="3"/>
                </a:lnTo>
                <a:lnTo>
                  <a:pt x="2" y="0"/>
                </a:lnTo>
              </a:path>
            </a:pathLst>
          </a:custGeom>
          <a:noFill/>
          <a:ln w="4763">
            <a:solidFill>
              <a:srgbClr val="6E6E6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406" name="Freeform 196"/>
          <p:cNvSpPr>
            <a:spLocks/>
          </p:cNvSpPr>
          <p:nvPr/>
        </p:nvSpPr>
        <p:spPr bwMode="auto">
          <a:xfrm>
            <a:off x="7924800" y="3305175"/>
            <a:ext cx="27843" cy="25400"/>
          </a:xfrm>
          <a:custGeom>
            <a:avLst/>
            <a:gdLst>
              <a:gd name="T0" fmla="*/ 3 w 19"/>
              <a:gd name="T1" fmla="*/ 0 h 16"/>
              <a:gd name="T2" fmla="*/ 6 w 19"/>
              <a:gd name="T3" fmla="*/ 0 h 16"/>
              <a:gd name="T4" fmla="*/ 6 w 19"/>
              <a:gd name="T5" fmla="*/ 3 h 16"/>
              <a:gd name="T6" fmla="*/ 8 w 19"/>
              <a:gd name="T7" fmla="*/ 3 h 16"/>
              <a:gd name="T8" fmla="*/ 11 w 19"/>
              <a:gd name="T9" fmla="*/ 6 h 16"/>
              <a:gd name="T10" fmla="*/ 13 w 19"/>
              <a:gd name="T11" fmla="*/ 6 h 16"/>
              <a:gd name="T12" fmla="*/ 13 w 19"/>
              <a:gd name="T13" fmla="*/ 8 h 16"/>
              <a:gd name="T14" fmla="*/ 16 w 19"/>
              <a:gd name="T15" fmla="*/ 8 h 16"/>
              <a:gd name="T16" fmla="*/ 16 w 19"/>
              <a:gd name="T17" fmla="*/ 11 h 16"/>
              <a:gd name="T18" fmla="*/ 19 w 19"/>
              <a:gd name="T19" fmla="*/ 11 h 16"/>
              <a:gd name="T20" fmla="*/ 19 w 19"/>
              <a:gd name="T21" fmla="*/ 14 h 16"/>
              <a:gd name="T22" fmla="*/ 19 w 19"/>
              <a:gd name="T23" fmla="*/ 16 h 16"/>
              <a:gd name="T24" fmla="*/ 16 w 19"/>
              <a:gd name="T25" fmla="*/ 16 h 16"/>
              <a:gd name="T26" fmla="*/ 13 w 19"/>
              <a:gd name="T27" fmla="*/ 14 h 16"/>
              <a:gd name="T28" fmla="*/ 11 w 19"/>
              <a:gd name="T29" fmla="*/ 14 h 16"/>
              <a:gd name="T30" fmla="*/ 8 w 19"/>
              <a:gd name="T31" fmla="*/ 14 h 16"/>
              <a:gd name="T32" fmla="*/ 8 w 19"/>
              <a:gd name="T33" fmla="*/ 11 h 16"/>
              <a:gd name="T34" fmla="*/ 6 w 19"/>
              <a:gd name="T35" fmla="*/ 11 h 16"/>
              <a:gd name="T36" fmla="*/ 6 w 19"/>
              <a:gd name="T37" fmla="*/ 8 h 16"/>
              <a:gd name="T38" fmla="*/ 3 w 19"/>
              <a:gd name="T39" fmla="*/ 6 h 16"/>
              <a:gd name="T40" fmla="*/ 0 w 19"/>
              <a:gd name="T41" fmla="*/ 6 h 16"/>
              <a:gd name="T42" fmla="*/ 0 w 19"/>
              <a:gd name="T43" fmla="*/ 3 h 16"/>
              <a:gd name="T44" fmla="*/ 0 w 19"/>
              <a:gd name="T45" fmla="*/ 0 h 16"/>
              <a:gd name="T46" fmla="*/ 3 w 19"/>
              <a:gd name="T47" fmla="*/ 0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9" h="16">
                <a:moveTo>
                  <a:pt x="3" y="0"/>
                </a:moveTo>
                <a:lnTo>
                  <a:pt x="6" y="0"/>
                </a:lnTo>
                <a:lnTo>
                  <a:pt x="6" y="3"/>
                </a:lnTo>
                <a:lnTo>
                  <a:pt x="8" y="3"/>
                </a:lnTo>
                <a:lnTo>
                  <a:pt x="11" y="6"/>
                </a:lnTo>
                <a:lnTo>
                  <a:pt x="13" y="6"/>
                </a:lnTo>
                <a:lnTo>
                  <a:pt x="13" y="8"/>
                </a:lnTo>
                <a:lnTo>
                  <a:pt x="16" y="8"/>
                </a:lnTo>
                <a:lnTo>
                  <a:pt x="16" y="11"/>
                </a:lnTo>
                <a:lnTo>
                  <a:pt x="19" y="11"/>
                </a:lnTo>
                <a:lnTo>
                  <a:pt x="19" y="14"/>
                </a:lnTo>
                <a:lnTo>
                  <a:pt x="19" y="16"/>
                </a:lnTo>
                <a:lnTo>
                  <a:pt x="16" y="16"/>
                </a:lnTo>
                <a:lnTo>
                  <a:pt x="13" y="14"/>
                </a:lnTo>
                <a:lnTo>
                  <a:pt x="11" y="14"/>
                </a:lnTo>
                <a:lnTo>
                  <a:pt x="8" y="14"/>
                </a:lnTo>
                <a:lnTo>
                  <a:pt x="8" y="11"/>
                </a:lnTo>
                <a:lnTo>
                  <a:pt x="6" y="11"/>
                </a:lnTo>
                <a:lnTo>
                  <a:pt x="6" y="8"/>
                </a:lnTo>
                <a:lnTo>
                  <a:pt x="3" y="6"/>
                </a:lnTo>
                <a:lnTo>
                  <a:pt x="0" y="6"/>
                </a:lnTo>
                <a:lnTo>
                  <a:pt x="0" y="3"/>
                </a:lnTo>
                <a:lnTo>
                  <a:pt x="0" y="0"/>
                </a:lnTo>
                <a:lnTo>
                  <a:pt x="3" y="0"/>
                </a:lnTo>
              </a:path>
            </a:pathLst>
          </a:custGeom>
          <a:noFill/>
          <a:ln w="4763">
            <a:solidFill>
              <a:srgbClr val="6E6E6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407" name="Freeform 197"/>
          <p:cNvSpPr>
            <a:spLocks/>
          </p:cNvSpPr>
          <p:nvPr/>
        </p:nvSpPr>
        <p:spPr bwMode="auto">
          <a:xfrm>
            <a:off x="8093320" y="3227389"/>
            <a:ext cx="19050" cy="28575"/>
          </a:xfrm>
          <a:custGeom>
            <a:avLst/>
            <a:gdLst>
              <a:gd name="T0" fmla="*/ 3 w 13"/>
              <a:gd name="T1" fmla="*/ 0 h 18"/>
              <a:gd name="T2" fmla="*/ 5 w 13"/>
              <a:gd name="T3" fmla="*/ 0 h 18"/>
              <a:gd name="T4" fmla="*/ 8 w 13"/>
              <a:gd name="T5" fmla="*/ 0 h 18"/>
              <a:gd name="T6" fmla="*/ 11 w 13"/>
              <a:gd name="T7" fmla="*/ 0 h 18"/>
              <a:gd name="T8" fmla="*/ 11 w 13"/>
              <a:gd name="T9" fmla="*/ 2 h 18"/>
              <a:gd name="T10" fmla="*/ 8 w 13"/>
              <a:gd name="T11" fmla="*/ 2 h 18"/>
              <a:gd name="T12" fmla="*/ 8 w 13"/>
              <a:gd name="T13" fmla="*/ 5 h 18"/>
              <a:gd name="T14" fmla="*/ 11 w 13"/>
              <a:gd name="T15" fmla="*/ 8 h 18"/>
              <a:gd name="T16" fmla="*/ 11 w 13"/>
              <a:gd name="T17" fmla="*/ 10 h 18"/>
              <a:gd name="T18" fmla="*/ 11 w 13"/>
              <a:gd name="T19" fmla="*/ 13 h 18"/>
              <a:gd name="T20" fmla="*/ 11 w 13"/>
              <a:gd name="T21" fmla="*/ 16 h 18"/>
              <a:gd name="T22" fmla="*/ 13 w 13"/>
              <a:gd name="T23" fmla="*/ 16 h 18"/>
              <a:gd name="T24" fmla="*/ 11 w 13"/>
              <a:gd name="T25" fmla="*/ 16 h 18"/>
              <a:gd name="T26" fmla="*/ 13 w 13"/>
              <a:gd name="T27" fmla="*/ 16 h 18"/>
              <a:gd name="T28" fmla="*/ 13 w 13"/>
              <a:gd name="T29" fmla="*/ 18 h 18"/>
              <a:gd name="T30" fmla="*/ 11 w 13"/>
              <a:gd name="T31" fmla="*/ 18 h 18"/>
              <a:gd name="T32" fmla="*/ 8 w 13"/>
              <a:gd name="T33" fmla="*/ 18 h 18"/>
              <a:gd name="T34" fmla="*/ 8 w 13"/>
              <a:gd name="T35" fmla="*/ 16 h 18"/>
              <a:gd name="T36" fmla="*/ 5 w 13"/>
              <a:gd name="T37" fmla="*/ 16 h 18"/>
              <a:gd name="T38" fmla="*/ 5 w 13"/>
              <a:gd name="T39" fmla="*/ 13 h 18"/>
              <a:gd name="T40" fmla="*/ 3 w 13"/>
              <a:gd name="T41" fmla="*/ 13 h 18"/>
              <a:gd name="T42" fmla="*/ 3 w 13"/>
              <a:gd name="T43" fmla="*/ 10 h 18"/>
              <a:gd name="T44" fmla="*/ 0 w 13"/>
              <a:gd name="T45" fmla="*/ 8 h 18"/>
              <a:gd name="T46" fmla="*/ 0 w 13"/>
              <a:gd name="T47" fmla="*/ 5 h 18"/>
              <a:gd name="T48" fmla="*/ 0 w 13"/>
              <a:gd name="T49" fmla="*/ 2 h 18"/>
              <a:gd name="T50" fmla="*/ 0 w 13"/>
              <a:gd name="T51" fmla="*/ 0 h 18"/>
              <a:gd name="T52" fmla="*/ 3 w 13"/>
              <a:gd name="T53" fmla="*/ 0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3" h="18">
                <a:moveTo>
                  <a:pt x="3" y="0"/>
                </a:moveTo>
                <a:lnTo>
                  <a:pt x="5" y="0"/>
                </a:lnTo>
                <a:lnTo>
                  <a:pt x="8" y="0"/>
                </a:lnTo>
                <a:lnTo>
                  <a:pt x="11" y="0"/>
                </a:lnTo>
                <a:lnTo>
                  <a:pt x="11" y="2"/>
                </a:lnTo>
                <a:lnTo>
                  <a:pt x="8" y="2"/>
                </a:lnTo>
                <a:lnTo>
                  <a:pt x="8" y="5"/>
                </a:lnTo>
                <a:lnTo>
                  <a:pt x="11" y="8"/>
                </a:lnTo>
                <a:lnTo>
                  <a:pt x="11" y="10"/>
                </a:lnTo>
                <a:lnTo>
                  <a:pt x="11" y="13"/>
                </a:lnTo>
                <a:lnTo>
                  <a:pt x="11" y="16"/>
                </a:lnTo>
                <a:lnTo>
                  <a:pt x="13" y="16"/>
                </a:lnTo>
                <a:lnTo>
                  <a:pt x="11" y="16"/>
                </a:lnTo>
                <a:lnTo>
                  <a:pt x="13" y="16"/>
                </a:lnTo>
                <a:lnTo>
                  <a:pt x="13" y="18"/>
                </a:lnTo>
                <a:lnTo>
                  <a:pt x="11" y="18"/>
                </a:lnTo>
                <a:lnTo>
                  <a:pt x="8" y="18"/>
                </a:lnTo>
                <a:lnTo>
                  <a:pt x="8" y="16"/>
                </a:lnTo>
                <a:lnTo>
                  <a:pt x="5" y="16"/>
                </a:lnTo>
                <a:lnTo>
                  <a:pt x="5" y="13"/>
                </a:lnTo>
                <a:lnTo>
                  <a:pt x="3" y="13"/>
                </a:lnTo>
                <a:lnTo>
                  <a:pt x="3" y="10"/>
                </a:lnTo>
                <a:lnTo>
                  <a:pt x="0" y="8"/>
                </a:lnTo>
                <a:lnTo>
                  <a:pt x="0" y="5"/>
                </a:lnTo>
                <a:lnTo>
                  <a:pt x="0" y="2"/>
                </a:lnTo>
                <a:lnTo>
                  <a:pt x="0" y="0"/>
                </a:lnTo>
                <a:lnTo>
                  <a:pt x="3" y="0"/>
                </a:lnTo>
              </a:path>
            </a:pathLst>
          </a:custGeom>
          <a:noFill/>
          <a:ln w="4763">
            <a:solidFill>
              <a:srgbClr val="6E6E6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408" name="Freeform 198"/>
          <p:cNvSpPr>
            <a:spLocks/>
          </p:cNvSpPr>
          <p:nvPr/>
        </p:nvSpPr>
        <p:spPr bwMode="auto">
          <a:xfrm>
            <a:off x="7259515" y="3189288"/>
            <a:ext cx="23446" cy="12700"/>
          </a:xfrm>
          <a:custGeom>
            <a:avLst/>
            <a:gdLst>
              <a:gd name="T0" fmla="*/ 11 w 16"/>
              <a:gd name="T1" fmla="*/ 0 h 8"/>
              <a:gd name="T2" fmla="*/ 13 w 16"/>
              <a:gd name="T3" fmla="*/ 0 h 8"/>
              <a:gd name="T4" fmla="*/ 13 w 16"/>
              <a:gd name="T5" fmla="*/ 3 h 8"/>
              <a:gd name="T6" fmla="*/ 16 w 16"/>
              <a:gd name="T7" fmla="*/ 3 h 8"/>
              <a:gd name="T8" fmla="*/ 16 w 16"/>
              <a:gd name="T9" fmla="*/ 6 h 8"/>
              <a:gd name="T10" fmla="*/ 13 w 16"/>
              <a:gd name="T11" fmla="*/ 6 h 8"/>
              <a:gd name="T12" fmla="*/ 13 w 16"/>
              <a:gd name="T13" fmla="*/ 8 h 8"/>
              <a:gd name="T14" fmla="*/ 11 w 16"/>
              <a:gd name="T15" fmla="*/ 8 h 8"/>
              <a:gd name="T16" fmla="*/ 8 w 16"/>
              <a:gd name="T17" fmla="*/ 8 h 8"/>
              <a:gd name="T18" fmla="*/ 5 w 16"/>
              <a:gd name="T19" fmla="*/ 8 h 8"/>
              <a:gd name="T20" fmla="*/ 3 w 16"/>
              <a:gd name="T21" fmla="*/ 8 h 8"/>
              <a:gd name="T22" fmla="*/ 3 w 16"/>
              <a:gd name="T23" fmla="*/ 6 h 8"/>
              <a:gd name="T24" fmla="*/ 0 w 16"/>
              <a:gd name="T25" fmla="*/ 6 h 8"/>
              <a:gd name="T26" fmla="*/ 0 w 16"/>
              <a:gd name="T27" fmla="*/ 3 h 8"/>
              <a:gd name="T28" fmla="*/ 0 w 16"/>
              <a:gd name="T29" fmla="*/ 0 h 8"/>
              <a:gd name="T30" fmla="*/ 3 w 16"/>
              <a:gd name="T31" fmla="*/ 0 h 8"/>
              <a:gd name="T32" fmla="*/ 5 w 16"/>
              <a:gd name="T33" fmla="*/ 0 h 8"/>
              <a:gd name="T34" fmla="*/ 8 w 16"/>
              <a:gd name="T35" fmla="*/ 0 h 8"/>
              <a:gd name="T36" fmla="*/ 11 w 16"/>
              <a:gd name="T37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6" h="8">
                <a:moveTo>
                  <a:pt x="11" y="0"/>
                </a:moveTo>
                <a:lnTo>
                  <a:pt x="13" y="0"/>
                </a:lnTo>
                <a:lnTo>
                  <a:pt x="13" y="3"/>
                </a:lnTo>
                <a:lnTo>
                  <a:pt x="16" y="3"/>
                </a:lnTo>
                <a:lnTo>
                  <a:pt x="16" y="6"/>
                </a:lnTo>
                <a:lnTo>
                  <a:pt x="13" y="6"/>
                </a:lnTo>
                <a:lnTo>
                  <a:pt x="13" y="8"/>
                </a:lnTo>
                <a:lnTo>
                  <a:pt x="11" y="8"/>
                </a:lnTo>
                <a:lnTo>
                  <a:pt x="8" y="8"/>
                </a:lnTo>
                <a:lnTo>
                  <a:pt x="5" y="8"/>
                </a:lnTo>
                <a:lnTo>
                  <a:pt x="3" y="8"/>
                </a:lnTo>
                <a:lnTo>
                  <a:pt x="3" y="6"/>
                </a:lnTo>
                <a:lnTo>
                  <a:pt x="0" y="6"/>
                </a:lnTo>
                <a:lnTo>
                  <a:pt x="0" y="3"/>
                </a:lnTo>
                <a:lnTo>
                  <a:pt x="0" y="0"/>
                </a:lnTo>
                <a:lnTo>
                  <a:pt x="3" y="0"/>
                </a:lnTo>
                <a:lnTo>
                  <a:pt x="5" y="0"/>
                </a:lnTo>
                <a:lnTo>
                  <a:pt x="8" y="0"/>
                </a:lnTo>
                <a:lnTo>
                  <a:pt x="11" y="0"/>
                </a:lnTo>
              </a:path>
            </a:pathLst>
          </a:custGeom>
          <a:noFill/>
          <a:ln w="4763">
            <a:solidFill>
              <a:srgbClr val="6E6E6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409" name="Freeform 199"/>
          <p:cNvSpPr>
            <a:spLocks/>
          </p:cNvSpPr>
          <p:nvPr/>
        </p:nvSpPr>
        <p:spPr bwMode="auto">
          <a:xfrm>
            <a:off x="6513635" y="3127375"/>
            <a:ext cx="7327" cy="7938"/>
          </a:xfrm>
          <a:custGeom>
            <a:avLst/>
            <a:gdLst>
              <a:gd name="T0" fmla="*/ 3 w 5"/>
              <a:gd name="T1" fmla="*/ 3 h 5"/>
              <a:gd name="T2" fmla="*/ 5 w 5"/>
              <a:gd name="T3" fmla="*/ 3 h 5"/>
              <a:gd name="T4" fmla="*/ 5 w 5"/>
              <a:gd name="T5" fmla="*/ 5 h 5"/>
              <a:gd name="T6" fmla="*/ 3 w 5"/>
              <a:gd name="T7" fmla="*/ 5 h 5"/>
              <a:gd name="T8" fmla="*/ 5 w 5"/>
              <a:gd name="T9" fmla="*/ 3 h 5"/>
              <a:gd name="T10" fmla="*/ 3 w 5"/>
              <a:gd name="T11" fmla="*/ 3 h 5"/>
              <a:gd name="T12" fmla="*/ 0 w 5"/>
              <a:gd name="T13" fmla="*/ 3 h 5"/>
              <a:gd name="T14" fmla="*/ 0 w 5"/>
              <a:gd name="T15" fmla="*/ 0 h 5"/>
              <a:gd name="T16" fmla="*/ 3 w 5"/>
              <a:gd name="T17" fmla="*/ 0 h 5"/>
              <a:gd name="T18" fmla="*/ 3 w 5"/>
              <a:gd name="T19" fmla="*/ 3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5" h="5">
                <a:moveTo>
                  <a:pt x="3" y="3"/>
                </a:moveTo>
                <a:lnTo>
                  <a:pt x="5" y="3"/>
                </a:lnTo>
                <a:lnTo>
                  <a:pt x="5" y="5"/>
                </a:lnTo>
                <a:lnTo>
                  <a:pt x="3" y="5"/>
                </a:lnTo>
                <a:lnTo>
                  <a:pt x="5" y="3"/>
                </a:lnTo>
                <a:lnTo>
                  <a:pt x="3" y="3"/>
                </a:lnTo>
                <a:lnTo>
                  <a:pt x="0" y="3"/>
                </a:lnTo>
                <a:lnTo>
                  <a:pt x="0" y="0"/>
                </a:lnTo>
                <a:lnTo>
                  <a:pt x="3" y="0"/>
                </a:lnTo>
                <a:lnTo>
                  <a:pt x="3" y="3"/>
                </a:lnTo>
              </a:path>
            </a:pathLst>
          </a:custGeom>
          <a:noFill/>
          <a:ln w="4763">
            <a:solidFill>
              <a:srgbClr val="6E6E6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410" name="Freeform 200"/>
          <p:cNvSpPr>
            <a:spLocks/>
          </p:cNvSpPr>
          <p:nvPr/>
        </p:nvSpPr>
        <p:spPr bwMode="auto">
          <a:xfrm>
            <a:off x="6976697" y="3124201"/>
            <a:ext cx="14654" cy="15875"/>
          </a:xfrm>
          <a:custGeom>
            <a:avLst/>
            <a:gdLst>
              <a:gd name="T0" fmla="*/ 8 w 10"/>
              <a:gd name="T1" fmla="*/ 10 h 10"/>
              <a:gd name="T2" fmla="*/ 5 w 10"/>
              <a:gd name="T3" fmla="*/ 10 h 10"/>
              <a:gd name="T4" fmla="*/ 3 w 10"/>
              <a:gd name="T5" fmla="*/ 10 h 10"/>
              <a:gd name="T6" fmla="*/ 0 w 10"/>
              <a:gd name="T7" fmla="*/ 7 h 10"/>
              <a:gd name="T8" fmla="*/ 0 w 10"/>
              <a:gd name="T9" fmla="*/ 5 h 10"/>
              <a:gd name="T10" fmla="*/ 0 w 10"/>
              <a:gd name="T11" fmla="*/ 2 h 10"/>
              <a:gd name="T12" fmla="*/ 3 w 10"/>
              <a:gd name="T13" fmla="*/ 2 h 10"/>
              <a:gd name="T14" fmla="*/ 3 w 10"/>
              <a:gd name="T15" fmla="*/ 0 h 10"/>
              <a:gd name="T16" fmla="*/ 5 w 10"/>
              <a:gd name="T17" fmla="*/ 0 h 10"/>
              <a:gd name="T18" fmla="*/ 5 w 10"/>
              <a:gd name="T19" fmla="*/ 2 h 10"/>
              <a:gd name="T20" fmla="*/ 8 w 10"/>
              <a:gd name="T21" fmla="*/ 2 h 10"/>
              <a:gd name="T22" fmla="*/ 8 w 10"/>
              <a:gd name="T23" fmla="*/ 5 h 10"/>
              <a:gd name="T24" fmla="*/ 8 w 10"/>
              <a:gd name="T25" fmla="*/ 7 h 10"/>
              <a:gd name="T26" fmla="*/ 10 w 10"/>
              <a:gd name="T27" fmla="*/ 7 h 10"/>
              <a:gd name="T28" fmla="*/ 8 w 10"/>
              <a:gd name="T29" fmla="*/ 7 h 10"/>
              <a:gd name="T30" fmla="*/ 8 w 10"/>
              <a:gd name="T31" fmla="*/ 1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10" h="10">
                <a:moveTo>
                  <a:pt x="8" y="10"/>
                </a:moveTo>
                <a:lnTo>
                  <a:pt x="5" y="10"/>
                </a:lnTo>
                <a:lnTo>
                  <a:pt x="3" y="10"/>
                </a:lnTo>
                <a:lnTo>
                  <a:pt x="0" y="7"/>
                </a:lnTo>
                <a:lnTo>
                  <a:pt x="0" y="5"/>
                </a:lnTo>
                <a:lnTo>
                  <a:pt x="0" y="2"/>
                </a:lnTo>
                <a:lnTo>
                  <a:pt x="3" y="2"/>
                </a:lnTo>
                <a:lnTo>
                  <a:pt x="3" y="0"/>
                </a:lnTo>
                <a:lnTo>
                  <a:pt x="5" y="0"/>
                </a:lnTo>
                <a:lnTo>
                  <a:pt x="5" y="2"/>
                </a:lnTo>
                <a:lnTo>
                  <a:pt x="8" y="2"/>
                </a:lnTo>
                <a:lnTo>
                  <a:pt x="8" y="5"/>
                </a:lnTo>
                <a:lnTo>
                  <a:pt x="8" y="7"/>
                </a:lnTo>
                <a:lnTo>
                  <a:pt x="10" y="7"/>
                </a:lnTo>
                <a:lnTo>
                  <a:pt x="8" y="7"/>
                </a:lnTo>
                <a:lnTo>
                  <a:pt x="8" y="10"/>
                </a:lnTo>
              </a:path>
            </a:pathLst>
          </a:custGeom>
          <a:noFill/>
          <a:ln w="4763">
            <a:solidFill>
              <a:srgbClr val="6E6E6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411" name="Freeform 201"/>
          <p:cNvSpPr>
            <a:spLocks/>
          </p:cNvSpPr>
          <p:nvPr/>
        </p:nvSpPr>
        <p:spPr bwMode="auto">
          <a:xfrm>
            <a:off x="6900497" y="3124201"/>
            <a:ext cx="21981" cy="28575"/>
          </a:xfrm>
          <a:custGeom>
            <a:avLst/>
            <a:gdLst>
              <a:gd name="T0" fmla="*/ 10 w 15"/>
              <a:gd name="T1" fmla="*/ 7 h 18"/>
              <a:gd name="T2" fmla="*/ 13 w 15"/>
              <a:gd name="T3" fmla="*/ 7 h 18"/>
              <a:gd name="T4" fmla="*/ 15 w 15"/>
              <a:gd name="T5" fmla="*/ 7 h 18"/>
              <a:gd name="T6" fmla="*/ 15 w 15"/>
              <a:gd name="T7" fmla="*/ 10 h 18"/>
              <a:gd name="T8" fmla="*/ 13 w 15"/>
              <a:gd name="T9" fmla="*/ 10 h 18"/>
              <a:gd name="T10" fmla="*/ 13 w 15"/>
              <a:gd name="T11" fmla="*/ 13 h 18"/>
              <a:gd name="T12" fmla="*/ 10 w 15"/>
              <a:gd name="T13" fmla="*/ 13 h 18"/>
              <a:gd name="T14" fmla="*/ 10 w 15"/>
              <a:gd name="T15" fmla="*/ 15 h 18"/>
              <a:gd name="T16" fmla="*/ 8 w 15"/>
              <a:gd name="T17" fmla="*/ 15 h 18"/>
              <a:gd name="T18" fmla="*/ 8 w 15"/>
              <a:gd name="T19" fmla="*/ 18 h 18"/>
              <a:gd name="T20" fmla="*/ 8 w 15"/>
              <a:gd name="T21" fmla="*/ 15 h 18"/>
              <a:gd name="T22" fmla="*/ 5 w 15"/>
              <a:gd name="T23" fmla="*/ 15 h 18"/>
              <a:gd name="T24" fmla="*/ 5 w 15"/>
              <a:gd name="T25" fmla="*/ 13 h 18"/>
              <a:gd name="T26" fmla="*/ 2 w 15"/>
              <a:gd name="T27" fmla="*/ 13 h 18"/>
              <a:gd name="T28" fmla="*/ 2 w 15"/>
              <a:gd name="T29" fmla="*/ 10 h 18"/>
              <a:gd name="T30" fmla="*/ 2 w 15"/>
              <a:gd name="T31" fmla="*/ 7 h 18"/>
              <a:gd name="T32" fmla="*/ 0 w 15"/>
              <a:gd name="T33" fmla="*/ 7 h 18"/>
              <a:gd name="T34" fmla="*/ 0 w 15"/>
              <a:gd name="T35" fmla="*/ 5 h 18"/>
              <a:gd name="T36" fmla="*/ 0 w 15"/>
              <a:gd name="T37" fmla="*/ 2 h 18"/>
              <a:gd name="T38" fmla="*/ 0 w 15"/>
              <a:gd name="T39" fmla="*/ 0 h 18"/>
              <a:gd name="T40" fmla="*/ 2 w 15"/>
              <a:gd name="T41" fmla="*/ 0 h 18"/>
              <a:gd name="T42" fmla="*/ 2 w 15"/>
              <a:gd name="T43" fmla="*/ 2 h 18"/>
              <a:gd name="T44" fmla="*/ 5 w 15"/>
              <a:gd name="T45" fmla="*/ 2 h 18"/>
              <a:gd name="T46" fmla="*/ 5 w 15"/>
              <a:gd name="T47" fmla="*/ 5 h 18"/>
              <a:gd name="T48" fmla="*/ 8 w 15"/>
              <a:gd name="T49" fmla="*/ 5 h 18"/>
              <a:gd name="T50" fmla="*/ 10 w 15"/>
              <a:gd name="T51" fmla="*/ 5 h 18"/>
              <a:gd name="T52" fmla="*/ 10 w 15"/>
              <a:gd name="T53" fmla="*/ 7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15" h="18">
                <a:moveTo>
                  <a:pt x="10" y="7"/>
                </a:moveTo>
                <a:lnTo>
                  <a:pt x="13" y="7"/>
                </a:lnTo>
                <a:lnTo>
                  <a:pt x="15" y="7"/>
                </a:lnTo>
                <a:lnTo>
                  <a:pt x="15" y="10"/>
                </a:lnTo>
                <a:lnTo>
                  <a:pt x="13" y="10"/>
                </a:lnTo>
                <a:lnTo>
                  <a:pt x="13" y="13"/>
                </a:lnTo>
                <a:lnTo>
                  <a:pt x="10" y="13"/>
                </a:lnTo>
                <a:lnTo>
                  <a:pt x="10" y="15"/>
                </a:lnTo>
                <a:lnTo>
                  <a:pt x="8" y="15"/>
                </a:lnTo>
                <a:lnTo>
                  <a:pt x="8" y="18"/>
                </a:lnTo>
                <a:lnTo>
                  <a:pt x="8" y="15"/>
                </a:lnTo>
                <a:lnTo>
                  <a:pt x="5" y="15"/>
                </a:lnTo>
                <a:lnTo>
                  <a:pt x="5" y="13"/>
                </a:lnTo>
                <a:lnTo>
                  <a:pt x="2" y="13"/>
                </a:lnTo>
                <a:lnTo>
                  <a:pt x="2" y="10"/>
                </a:lnTo>
                <a:lnTo>
                  <a:pt x="2" y="7"/>
                </a:lnTo>
                <a:lnTo>
                  <a:pt x="0" y="7"/>
                </a:lnTo>
                <a:lnTo>
                  <a:pt x="0" y="5"/>
                </a:lnTo>
                <a:lnTo>
                  <a:pt x="0" y="2"/>
                </a:lnTo>
                <a:lnTo>
                  <a:pt x="0" y="0"/>
                </a:lnTo>
                <a:lnTo>
                  <a:pt x="2" y="0"/>
                </a:lnTo>
                <a:lnTo>
                  <a:pt x="2" y="2"/>
                </a:lnTo>
                <a:lnTo>
                  <a:pt x="5" y="2"/>
                </a:lnTo>
                <a:lnTo>
                  <a:pt x="5" y="5"/>
                </a:lnTo>
                <a:lnTo>
                  <a:pt x="8" y="5"/>
                </a:lnTo>
                <a:lnTo>
                  <a:pt x="10" y="5"/>
                </a:lnTo>
                <a:lnTo>
                  <a:pt x="10" y="7"/>
                </a:lnTo>
              </a:path>
            </a:pathLst>
          </a:custGeom>
          <a:noFill/>
          <a:ln w="4763">
            <a:solidFill>
              <a:srgbClr val="6E6E6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412" name="Freeform 202"/>
          <p:cNvSpPr>
            <a:spLocks/>
          </p:cNvSpPr>
          <p:nvPr/>
        </p:nvSpPr>
        <p:spPr bwMode="auto">
          <a:xfrm>
            <a:off x="6900497" y="3090864"/>
            <a:ext cx="21981" cy="15875"/>
          </a:xfrm>
          <a:custGeom>
            <a:avLst/>
            <a:gdLst>
              <a:gd name="T0" fmla="*/ 13 w 15"/>
              <a:gd name="T1" fmla="*/ 2 h 10"/>
              <a:gd name="T2" fmla="*/ 13 w 15"/>
              <a:gd name="T3" fmla="*/ 5 h 10"/>
              <a:gd name="T4" fmla="*/ 15 w 15"/>
              <a:gd name="T5" fmla="*/ 5 h 10"/>
              <a:gd name="T6" fmla="*/ 15 w 15"/>
              <a:gd name="T7" fmla="*/ 7 h 10"/>
              <a:gd name="T8" fmla="*/ 13 w 15"/>
              <a:gd name="T9" fmla="*/ 7 h 10"/>
              <a:gd name="T10" fmla="*/ 13 w 15"/>
              <a:gd name="T11" fmla="*/ 10 h 10"/>
              <a:gd name="T12" fmla="*/ 10 w 15"/>
              <a:gd name="T13" fmla="*/ 10 h 10"/>
              <a:gd name="T14" fmla="*/ 8 w 15"/>
              <a:gd name="T15" fmla="*/ 10 h 10"/>
              <a:gd name="T16" fmla="*/ 8 w 15"/>
              <a:gd name="T17" fmla="*/ 7 h 10"/>
              <a:gd name="T18" fmla="*/ 8 w 15"/>
              <a:gd name="T19" fmla="*/ 5 h 10"/>
              <a:gd name="T20" fmla="*/ 8 w 15"/>
              <a:gd name="T21" fmla="*/ 7 h 10"/>
              <a:gd name="T22" fmla="*/ 5 w 15"/>
              <a:gd name="T23" fmla="*/ 7 h 10"/>
              <a:gd name="T24" fmla="*/ 5 w 15"/>
              <a:gd name="T25" fmla="*/ 10 h 10"/>
              <a:gd name="T26" fmla="*/ 2 w 15"/>
              <a:gd name="T27" fmla="*/ 10 h 10"/>
              <a:gd name="T28" fmla="*/ 2 w 15"/>
              <a:gd name="T29" fmla="*/ 7 h 10"/>
              <a:gd name="T30" fmla="*/ 2 w 15"/>
              <a:gd name="T31" fmla="*/ 5 h 10"/>
              <a:gd name="T32" fmla="*/ 0 w 15"/>
              <a:gd name="T33" fmla="*/ 5 h 10"/>
              <a:gd name="T34" fmla="*/ 2 w 15"/>
              <a:gd name="T35" fmla="*/ 5 h 10"/>
              <a:gd name="T36" fmla="*/ 2 w 15"/>
              <a:gd name="T37" fmla="*/ 2 h 10"/>
              <a:gd name="T38" fmla="*/ 5 w 15"/>
              <a:gd name="T39" fmla="*/ 2 h 10"/>
              <a:gd name="T40" fmla="*/ 5 w 15"/>
              <a:gd name="T41" fmla="*/ 0 h 10"/>
              <a:gd name="T42" fmla="*/ 8 w 15"/>
              <a:gd name="T43" fmla="*/ 0 h 10"/>
              <a:gd name="T44" fmla="*/ 10 w 15"/>
              <a:gd name="T45" fmla="*/ 0 h 10"/>
              <a:gd name="T46" fmla="*/ 10 w 15"/>
              <a:gd name="T47" fmla="*/ 2 h 10"/>
              <a:gd name="T48" fmla="*/ 13 w 15"/>
              <a:gd name="T49" fmla="*/ 2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15" h="10">
                <a:moveTo>
                  <a:pt x="13" y="2"/>
                </a:moveTo>
                <a:lnTo>
                  <a:pt x="13" y="5"/>
                </a:lnTo>
                <a:lnTo>
                  <a:pt x="15" y="5"/>
                </a:lnTo>
                <a:lnTo>
                  <a:pt x="15" y="7"/>
                </a:lnTo>
                <a:lnTo>
                  <a:pt x="13" y="7"/>
                </a:lnTo>
                <a:lnTo>
                  <a:pt x="13" y="10"/>
                </a:lnTo>
                <a:lnTo>
                  <a:pt x="10" y="10"/>
                </a:lnTo>
                <a:lnTo>
                  <a:pt x="8" y="10"/>
                </a:lnTo>
                <a:lnTo>
                  <a:pt x="8" y="7"/>
                </a:lnTo>
                <a:lnTo>
                  <a:pt x="8" y="5"/>
                </a:lnTo>
                <a:lnTo>
                  <a:pt x="8" y="7"/>
                </a:lnTo>
                <a:lnTo>
                  <a:pt x="5" y="7"/>
                </a:lnTo>
                <a:lnTo>
                  <a:pt x="5" y="10"/>
                </a:lnTo>
                <a:lnTo>
                  <a:pt x="2" y="10"/>
                </a:lnTo>
                <a:lnTo>
                  <a:pt x="2" y="7"/>
                </a:lnTo>
                <a:lnTo>
                  <a:pt x="2" y="5"/>
                </a:lnTo>
                <a:lnTo>
                  <a:pt x="0" y="5"/>
                </a:lnTo>
                <a:lnTo>
                  <a:pt x="2" y="5"/>
                </a:lnTo>
                <a:lnTo>
                  <a:pt x="2" y="2"/>
                </a:lnTo>
                <a:lnTo>
                  <a:pt x="5" y="2"/>
                </a:lnTo>
                <a:lnTo>
                  <a:pt x="5" y="0"/>
                </a:lnTo>
                <a:lnTo>
                  <a:pt x="8" y="0"/>
                </a:lnTo>
                <a:lnTo>
                  <a:pt x="10" y="0"/>
                </a:lnTo>
                <a:lnTo>
                  <a:pt x="10" y="2"/>
                </a:lnTo>
                <a:lnTo>
                  <a:pt x="13" y="2"/>
                </a:lnTo>
              </a:path>
            </a:pathLst>
          </a:custGeom>
          <a:noFill/>
          <a:ln w="4763">
            <a:solidFill>
              <a:srgbClr val="6E6E6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413" name="Freeform 203"/>
          <p:cNvSpPr>
            <a:spLocks/>
          </p:cNvSpPr>
          <p:nvPr/>
        </p:nvSpPr>
        <p:spPr bwMode="auto">
          <a:xfrm>
            <a:off x="6789128" y="3070226"/>
            <a:ext cx="149469" cy="327025"/>
          </a:xfrm>
          <a:custGeom>
            <a:avLst/>
            <a:gdLst>
              <a:gd name="T0" fmla="*/ 78 w 102"/>
              <a:gd name="T1" fmla="*/ 7 h 206"/>
              <a:gd name="T2" fmla="*/ 73 w 102"/>
              <a:gd name="T3" fmla="*/ 20 h 206"/>
              <a:gd name="T4" fmla="*/ 60 w 102"/>
              <a:gd name="T5" fmla="*/ 20 h 206"/>
              <a:gd name="T6" fmla="*/ 63 w 102"/>
              <a:gd name="T7" fmla="*/ 26 h 206"/>
              <a:gd name="T8" fmla="*/ 60 w 102"/>
              <a:gd name="T9" fmla="*/ 31 h 206"/>
              <a:gd name="T10" fmla="*/ 71 w 102"/>
              <a:gd name="T11" fmla="*/ 39 h 206"/>
              <a:gd name="T12" fmla="*/ 68 w 102"/>
              <a:gd name="T13" fmla="*/ 52 h 206"/>
              <a:gd name="T14" fmla="*/ 73 w 102"/>
              <a:gd name="T15" fmla="*/ 65 h 206"/>
              <a:gd name="T16" fmla="*/ 86 w 102"/>
              <a:gd name="T17" fmla="*/ 70 h 206"/>
              <a:gd name="T18" fmla="*/ 84 w 102"/>
              <a:gd name="T19" fmla="*/ 81 h 206"/>
              <a:gd name="T20" fmla="*/ 97 w 102"/>
              <a:gd name="T21" fmla="*/ 86 h 206"/>
              <a:gd name="T22" fmla="*/ 99 w 102"/>
              <a:gd name="T23" fmla="*/ 91 h 206"/>
              <a:gd name="T24" fmla="*/ 102 w 102"/>
              <a:gd name="T25" fmla="*/ 99 h 206"/>
              <a:gd name="T26" fmla="*/ 99 w 102"/>
              <a:gd name="T27" fmla="*/ 104 h 206"/>
              <a:gd name="T28" fmla="*/ 91 w 102"/>
              <a:gd name="T29" fmla="*/ 109 h 206"/>
              <a:gd name="T30" fmla="*/ 89 w 102"/>
              <a:gd name="T31" fmla="*/ 120 h 206"/>
              <a:gd name="T32" fmla="*/ 91 w 102"/>
              <a:gd name="T33" fmla="*/ 135 h 206"/>
              <a:gd name="T34" fmla="*/ 91 w 102"/>
              <a:gd name="T35" fmla="*/ 154 h 206"/>
              <a:gd name="T36" fmla="*/ 94 w 102"/>
              <a:gd name="T37" fmla="*/ 164 h 206"/>
              <a:gd name="T38" fmla="*/ 99 w 102"/>
              <a:gd name="T39" fmla="*/ 177 h 206"/>
              <a:gd name="T40" fmla="*/ 97 w 102"/>
              <a:gd name="T41" fmla="*/ 190 h 206"/>
              <a:gd name="T42" fmla="*/ 102 w 102"/>
              <a:gd name="T43" fmla="*/ 198 h 206"/>
              <a:gd name="T44" fmla="*/ 97 w 102"/>
              <a:gd name="T45" fmla="*/ 198 h 206"/>
              <a:gd name="T46" fmla="*/ 91 w 102"/>
              <a:gd name="T47" fmla="*/ 206 h 206"/>
              <a:gd name="T48" fmla="*/ 81 w 102"/>
              <a:gd name="T49" fmla="*/ 203 h 206"/>
              <a:gd name="T50" fmla="*/ 81 w 102"/>
              <a:gd name="T51" fmla="*/ 190 h 206"/>
              <a:gd name="T52" fmla="*/ 89 w 102"/>
              <a:gd name="T53" fmla="*/ 177 h 206"/>
              <a:gd name="T54" fmla="*/ 81 w 102"/>
              <a:gd name="T55" fmla="*/ 169 h 206"/>
              <a:gd name="T56" fmla="*/ 76 w 102"/>
              <a:gd name="T57" fmla="*/ 167 h 206"/>
              <a:gd name="T58" fmla="*/ 71 w 102"/>
              <a:gd name="T59" fmla="*/ 164 h 206"/>
              <a:gd name="T60" fmla="*/ 68 w 102"/>
              <a:gd name="T61" fmla="*/ 164 h 206"/>
              <a:gd name="T62" fmla="*/ 60 w 102"/>
              <a:gd name="T63" fmla="*/ 164 h 206"/>
              <a:gd name="T64" fmla="*/ 60 w 102"/>
              <a:gd name="T65" fmla="*/ 156 h 206"/>
              <a:gd name="T66" fmla="*/ 57 w 102"/>
              <a:gd name="T67" fmla="*/ 141 h 206"/>
              <a:gd name="T68" fmla="*/ 55 w 102"/>
              <a:gd name="T69" fmla="*/ 125 h 206"/>
              <a:gd name="T70" fmla="*/ 55 w 102"/>
              <a:gd name="T71" fmla="*/ 117 h 206"/>
              <a:gd name="T72" fmla="*/ 47 w 102"/>
              <a:gd name="T73" fmla="*/ 107 h 206"/>
              <a:gd name="T74" fmla="*/ 34 w 102"/>
              <a:gd name="T75" fmla="*/ 99 h 206"/>
              <a:gd name="T76" fmla="*/ 26 w 102"/>
              <a:gd name="T77" fmla="*/ 88 h 206"/>
              <a:gd name="T78" fmla="*/ 16 w 102"/>
              <a:gd name="T79" fmla="*/ 99 h 206"/>
              <a:gd name="T80" fmla="*/ 13 w 102"/>
              <a:gd name="T81" fmla="*/ 112 h 206"/>
              <a:gd name="T82" fmla="*/ 11 w 102"/>
              <a:gd name="T83" fmla="*/ 122 h 206"/>
              <a:gd name="T84" fmla="*/ 0 w 102"/>
              <a:gd name="T85" fmla="*/ 115 h 206"/>
              <a:gd name="T86" fmla="*/ 8 w 102"/>
              <a:gd name="T87" fmla="*/ 104 h 206"/>
              <a:gd name="T88" fmla="*/ 16 w 102"/>
              <a:gd name="T89" fmla="*/ 99 h 206"/>
              <a:gd name="T90" fmla="*/ 21 w 102"/>
              <a:gd name="T91" fmla="*/ 86 h 206"/>
              <a:gd name="T92" fmla="*/ 18 w 102"/>
              <a:gd name="T93" fmla="*/ 78 h 206"/>
              <a:gd name="T94" fmla="*/ 11 w 102"/>
              <a:gd name="T95" fmla="*/ 78 h 206"/>
              <a:gd name="T96" fmla="*/ 16 w 102"/>
              <a:gd name="T97" fmla="*/ 70 h 206"/>
              <a:gd name="T98" fmla="*/ 26 w 102"/>
              <a:gd name="T99" fmla="*/ 67 h 206"/>
              <a:gd name="T100" fmla="*/ 34 w 102"/>
              <a:gd name="T101" fmla="*/ 57 h 206"/>
              <a:gd name="T102" fmla="*/ 39 w 102"/>
              <a:gd name="T103" fmla="*/ 44 h 206"/>
              <a:gd name="T104" fmla="*/ 47 w 102"/>
              <a:gd name="T105" fmla="*/ 34 h 206"/>
              <a:gd name="T106" fmla="*/ 39 w 102"/>
              <a:gd name="T107" fmla="*/ 31 h 206"/>
              <a:gd name="T108" fmla="*/ 47 w 102"/>
              <a:gd name="T109" fmla="*/ 23 h 206"/>
              <a:gd name="T110" fmla="*/ 52 w 102"/>
              <a:gd name="T111" fmla="*/ 13 h 206"/>
              <a:gd name="T112" fmla="*/ 63 w 102"/>
              <a:gd name="T113" fmla="*/ 5 h 2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02" h="206">
                <a:moveTo>
                  <a:pt x="68" y="0"/>
                </a:moveTo>
                <a:lnTo>
                  <a:pt x="71" y="0"/>
                </a:lnTo>
                <a:lnTo>
                  <a:pt x="73" y="2"/>
                </a:lnTo>
                <a:lnTo>
                  <a:pt x="76" y="2"/>
                </a:lnTo>
                <a:lnTo>
                  <a:pt x="78" y="2"/>
                </a:lnTo>
                <a:lnTo>
                  <a:pt x="78" y="5"/>
                </a:lnTo>
                <a:lnTo>
                  <a:pt x="78" y="7"/>
                </a:lnTo>
                <a:lnTo>
                  <a:pt x="78" y="10"/>
                </a:lnTo>
                <a:lnTo>
                  <a:pt x="78" y="13"/>
                </a:lnTo>
                <a:lnTo>
                  <a:pt x="76" y="13"/>
                </a:lnTo>
                <a:lnTo>
                  <a:pt x="76" y="15"/>
                </a:lnTo>
                <a:lnTo>
                  <a:pt x="76" y="18"/>
                </a:lnTo>
                <a:lnTo>
                  <a:pt x="73" y="18"/>
                </a:lnTo>
                <a:lnTo>
                  <a:pt x="73" y="20"/>
                </a:lnTo>
                <a:lnTo>
                  <a:pt x="71" y="20"/>
                </a:lnTo>
                <a:lnTo>
                  <a:pt x="71" y="18"/>
                </a:lnTo>
                <a:lnTo>
                  <a:pt x="68" y="18"/>
                </a:lnTo>
                <a:lnTo>
                  <a:pt x="65" y="18"/>
                </a:lnTo>
                <a:lnTo>
                  <a:pt x="65" y="20"/>
                </a:lnTo>
                <a:lnTo>
                  <a:pt x="63" y="20"/>
                </a:lnTo>
                <a:lnTo>
                  <a:pt x="60" y="20"/>
                </a:lnTo>
                <a:lnTo>
                  <a:pt x="60" y="18"/>
                </a:lnTo>
                <a:lnTo>
                  <a:pt x="57" y="18"/>
                </a:lnTo>
                <a:lnTo>
                  <a:pt x="57" y="20"/>
                </a:lnTo>
                <a:lnTo>
                  <a:pt x="60" y="20"/>
                </a:lnTo>
                <a:lnTo>
                  <a:pt x="60" y="23"/>
                </a:lnTo>
                <a:lnTo>
                  <a:pt x="60" y="26"/>
                </a:lnTo>
                <a:lnTo>
                  <a:pt x="63" y="26"/>
                </a:lnTo>
                <a:lnTo>
                  <a:pt x="65" y="26"/>
                </a:lnTo>
                <a:lnTo>
                  <a:pt x="63" y="26"/>
                </a:lnTo>
                <a:lnTo>
                  <a:pt x="63" y="28"/>
                </a:lnTo>
                <a:lnTo>
                  <a:pt x="63" y="26"/>
                </a:lnTo>
                <a:lnTo>
                  <a:pt x="60" y="26"/>
                </a:lnTo>
                <a:lnTo>
                  <a:pt x="60" y="28"/>
                </a:lnTo>
                <a:lnTo>
                  <a:pt x="60" y="31"/>
                </a:lnTo>
                <a:lnTo>
                  <a:pt x="63" y="31"/>
                </a:lnTo>
                <a:lnTo>
                  <a:pt x="63" y="34"/>
                </a:lnTo>
                <a:lnTo>
                  <a:pt x="65" y="34"/>
                </a:lnTo>
                <a:lnTo>
                  <a:pt x="65" y="36"/>
                </a:lnTo>
                <a:lnTo>
                  <a:pt x="68" y="36"/>
                </a:lnTo>
                <a:lnTo>
                  <a:pt x="68" y="39"/>
                </a:lnTo>
                <a:lnTo>
                  <a:pt x="71" y="39"/>
                </a:lnTo>
                <a:lnTo>
                  <a:pt x="71" y="41"/>
                </a:lnTo>
                <a:lnTo>
                  <a:pt x="73" y="41"/>
                </a:lnTo>
                <a:lnTo>
                  <a:pt x="73" y="44"/>
                </a:lnTo>
                <a:lnTo>
                  <a:pt x="71" y="44"/>
                </a:lnTo>
                <a:lnTo>
                  <a:pt x="68" y="47"/>
                </a:lnTo>
                <a:lnTo>
                  <a:pt x="68" y="49"/>
                </a:lnTo>
                <a:lnTo>
                  <a:pt x="68" y="52"/>
                </a:lnTo>
                <a:lnTo>
                  <a:pt x="68" y="54"/>
                </a:lnTo>
                <a:lnTo>
                  <a:pt x="71" y="54"/>
                </a:lnTo>
                <a:lnTo>
                  <a:pt x="71" y="57"/>
                </a:lnTo>
                <a:lnTo>
                  <a:pt x="71" y="60"/>
                </a:lnTo>
                <a:lnTo>
                  <a:pt x="73" y="60"/>
                </a:lnTo>
                <a:lnTo>
                  <a:pt x="73" y="62"/>
                </a:lnTo>
                <a:lnTo>
                  <a:pt x="73" y="65"/>
                </a:lnTo>
                <a:lnTo>
                  <a:pt x="76" y="65"/>
                </a:lnTo>
                <a:lnTo>
                  <a:pt x="76" y="67"/>
                </a:lnTo>
                <a:lnTo>
                  <a:pt x="76" y="70"/>
                </a:lnTo>
                <a:lnTo>
                  <a:pt x="78" y="70"/>
                </a:lnTo>
                <a:lnTo>
                  <a:pt x="81" y="70"/>
                </a:lnTo>
                <a:lnTo>
                  <a:pt x="84" y="70"/>
                </a:lnTo>
                <a:lnTo>
                  <a:pt x="86" y="70"/>
                </a:lnTo>
                <a:lnTo>
                  <a:pt x="86" y="73"/>
                </a:lnTo>
                <a:lnTo>
                  <a:pt x="84" y="73"/>
                </a:lnTo>
                <a:lnTo>
                  <a:pt x="84" y="75"/>
                </a:lnTo>
                <a:lnTo>
                  <a:pt x="81" y="75"/>
                </a:lnTo>
                <a:lnTo>
                  <a:pt x="81" y="78"/>
                </a:lnTo>
                <a:lnTo>
                  <a:pt x="84" y="78"/>
                </a:lnTo>
                <a:lnTo>
                  <a:pt x="84" y="81"/>
                </a:lnTo>
                <a:lnTo>
                  <a:pt x="84" y="83"/>
                </a:lnTo>
                <a:lnTo>
                  <a:pt x="86" y="83"/>
                </a:lnTo>
                <a:lnTo>
                  <a:pt x="89" y="83"/>
                </a:lnTo>
                <a:lnTo>
                  <a:pt x="91" y="83"/>
                </a:lnTo>
                <a:lnTo>
                  <a:pt x="94" y="83"/>
                </a:lnTo>
                <a:lnTo>
                  <a:pt x="94" y="86"/>
                </a:lnTo>
                <a:lnTo>
                  <a:pt x="97" y="86"/>
                </a:lnTo>
                <a:lnTo>
                  <a:pt x="97" y="88"/>
                </a:lnTo>
                <a:lnTo>
                  <a:pt x="99" y="88"/>
                </a:lnTo>
                <a:lnTo>
                  <a:pt x="102" y="88"/>
                </a:lnTo>
                <a:lnTo>
                  <a:pt x="99" y="88"/>
                </a:lnTo>
                <a:lnTo>
                  <a:pt x="99" y="91"/>
                </a:lnTo>
                <a:lnTo>
                  <a:pt x="99" y="88"/>
                </a:lnTo>
                <a:lnTo>
                  <a:pt x="99" y="91"/>
                </a:lnTo>
                <a:lnTo>
                  <a:pt x="102" y="91"/>
                </a:lnTo>
                <a:lnTo>
                  <a:pt x="102" y="88"/>
                </a:lnTo>
                <a:lnTo>
                  <a:pt x="102" y="91"/>
                </a:lnTo>
                <a:lnTo>
                  <a:pt x="102" y="94"/>
                </a:lnTo>
                <a:lnTo>
                  <a:pt x="99" y="96"/>
                </a:lnTo>
                <a:lnTo>
                  <a:pt x="102" y="96"/>
                </a:lnTo>
                <a:lnTo>
                  <a:pt x="102" y="99"/>
                </a:lnTo>
                <a:lnTo>
                  <a:pt x="102" y="101"/>
                </a:lnTo>
                <a:lnTo>
                  <a:pt x="99" y="101"/>
                </a:lnTo>
                <a:lnTo>
                  <a:pt x="102" y="101"/>
                </a:lnTo>
                <a:lnTo>
                  <a:pt x="102" y="104"/>
                </a:lnTo>
                <a:lnTo>
                  <a:pt x="99" y="104"/>
                </a:lnTo>
                <a:lnTo>
                  <a:pt x="99" y="107"/>
                </a:lnTo>
                <a:lnTo>
                  <a:pt x="99" y="104"/>
                </a:lnTo>
                <a:lnTo>
                  <a:pt x="99" y="107"/>
                </a:lnTo>
                <a:lnTo>
                  <a:pt x="97" y="107"/>
                </a:lnTo>
                <a:lnTo>
                  <a:pt x="94" y="107"/>
                </a:lnTo>
                <a:lnTo>
                  <a:pt x="97" y="107"/>
                </a:lnTo>
                <a:lnTo>
                  <a:pt x="94" y="107"/>
                </a:lnTo>
                <a:lnTo>
                  <a:pt x="94" y="109"/>
                </a:lnTo>
                <a:lnTo>
                  <a:pt x="91" y="109"/>
                </a:lnTo>
                <a:lnTo>
                  <a:pt x="89" y="109"/>
                </a:lnTo>
                <a:lnTo>
                  <a:pt x="89" y="112"/>
                </a:lnTo>
                <a:lnTo>
                  <a:pt x="89" y="115"/>
                </a:lnTo>
                <a:lnTo>
                  <a:pt x="86" y="115"/>
                </a:lnTo>
                <a:lnTo>
                  <a:pt x="86" y="117"/>
                </a:lnTo>
                <a:lnTo>
                  <a:pt x="86" y="120"/>
                </a:lnTo>
                <a:lnTo>
                  <a:pt x="89" y="120"/>
                </a:lnTo>
                <a:lnTo>
                  <a:pt x="89" y="122"/>
                </a:lnTo>
                <a:lnTo>
                  <a:pt x="89" y="125"/>
                </a:lnTo>
                <a:lnTo>
                  <a:pt x="89" y="128"/>
                </a:lnTo>
                <a:lnTo>
                  <a:pt x="89" y="130"/>
                </a:lnTo>
                <a:lnTo>
                  <a:pt x="89" y="133"/>
                </a:lnTo>
                <a:lnTo>
                  <a:pt x="89" y="135"/>
                </a:lnTo>
                <a:lnTo>
                  <a:pt x="91" y="135"/>
                </a:lnTo>
                <a:lnTo>
                  <a:pt x="91" y="138"/>
                </a:lnTo>
                <a:lnTo>
                  <a:pt x="91" y="141"/>
                </a:lnTo>
                <a:lnTo>
                  <a:pt x="91" y="143"/>
                </a:lnTo>
                <a:lnTo>
                  <a:pt x="91" y="146"/>
                </a:lnTo>
                <a:lnTo>
                  <a:pt x="91" y="148"/>
                </a:lnTo>
                <a:lnTo>
                  <a:pt x="91" y="151"/>
                </a:lnTo>
                <a:lnTo>
                  <a:pt x="91" y="154"/>
                </a:lnTo>
                <a:lnTo>
                  <a:pt x="91" y="156"/>
                </a:lnTo>
                <a:lnTo>
                  <a:pt x="91" y="154"/>
                </a:lnTo>
                <a:lnTo>
                  <a:pt x="91" y="156"/>
                </a:lnTo>
                <a:lnTo>
                  <a:pt x="91" y="159"/>
                </a:lnTo>
                <a:lnTo>
                  <a:pt x="91" y="162"/>
                </a:lnTo>
                <a:lnTo>
                  <a:pt x="94" y="162"/>
                </a:lnTo>
                <a:lnTo>
                  <a:pt x="94" y="164"/>
                </a:lnTo>
                <a:lnTo>
                  <a:pt x="94" y="167"/>
                </a:lnTo>
                <a:lnTo>
                  <a:pt x="94" y="169"/>
                </a:lnTo>
                <a:lnTo>
                  <a:pt x="94" y="172"/>
                </a:lnTo>
                <a:lnTo>
                  <a:pt x="97" y="172"/>
                </a:lnTo>
                <a:lnTo>
                  <a:pt x="97" y="175"/>
                </a:lnTo>
                <a:lnTo>
                  <a:pt x="97" y="177"/>
                </a:lnTo>
                <a:lnTo>
                  <a:pt x="99" y="177"/>
                </a:lnTo>
                <a:lnTo>
                  <a:pt x="99" y="180"/>
                </a:lnTo>
                <a:lnTo>
                  <a:pt x="99" y="182"/>
                </a:lnTo>
                <a:lnTo>
                  <a:pt x="99" y="185"/>
                </a:lnTo>
                <a:lnTo>
                  <a:pt x="102" y="185"/>
                </a:lnTo>
                <a:lnTo>
                  <a:pt x="102" y="188"/>
                </a:lnTo>
                <a:lnTo>
                  <a:pt x="99" y="188"/>
                </a:lnTo>
                <a:lnTo>
                  <a:pt x="97" y="190"/>
                </a:lnTo>
                <a:lnTo>
                  <a:pt x="99" y="190"/>
                </a:lnTo>
                <a:lnTo>
                  <a:pt x="97" y="190"/>
                </a:lnTo>
                <a:lnTo>
                  <a:pt x="99" y="190"/>
                </a:lnTo>
                <a:lnTo>
                  <a:pt x="99" y="193"/>
                </a:lnTo>
                <a:lnTo>
                  <a:pt x="99" y="195"/>
                </a:lnTo>
                <a:lnTo>
                  <a:pt x="102" y="195"/>
                </a:lnTo>
                <a:lnTo>
                  <a:pt x="102" y="198"/>
                </a:lnTo>
                <a:lnTo>
                  <a:pt x="102" y="201"/>
                </a:lnTo>
                <a:lnTo>
                  <a:pt x="99" y="201"/>
                </a:lnTo>
                <a:lnTo>
                  <a:pt x="99" y="198"/>
                </a:lnTo>
                <a:lnTo>
                  <a:pt x="97" y="195"/>
                </a:lnTo>
                <a:lnTo>
                  <a:pt x="94" y="195"/>
                </a:lnTo>
                <a:lnTo>
                  <a:pt x="94" y="198"/>
                </a:lnTo>
                <a:lnTo>
                  <a:pt x="97" y="198"/>
                </a:lnTo>
                <a:lnTo>
                  <a:pt x="94" y="198"/>
                </a:lnTo>
                <a:lnTo>
                  <a:pt x="94" y="201"/>
                </a:lnTo>
                <a:lnTo>
                  <a:pt x="94" y="203"/>
                </a:lnTo>
                <a:lnTo>
                  <a:pt x="91" y="203"/>
                </a:lnTo>
                <a:lnTo>
                  <a:pt x="91" y="206"/>
                </a:lnTo>
                <a:lnTo>
                  <a:pt x="91" y="203"/>
                </a:lnTo>
                <a:lnTo>
                  <a:pt x="91" y="206"/>
                </a:lnTo>
                <a:lnTo>
                  <a:pt x="89" y="206"/>
                </a:lnTo>
                <a:lnTo>
                  <a:pt x="86" y="206"/>
                </a:lnTo>
                <a:lnTo>
                  <a:pt x="86" y="203"/>
                </a:lnTo>
                <a:lnTo>
                  <a:pt x="86" y="201"/>
                </a:lnTo>
                <a:lnTo>
                  <a:pt x="84" y="201"/>
                </a:lnTo>
                <a:lnTo>
                  <a:pt x="84" y="203"/>
                </a:lnTo>
                <a:lnTo>
                  <a:pt x="81" y="203"/>
                </a:lnTo>
                <a:lnTo>
                  <a:pt x="81" y="201"/>
                </a:lnTo>
                <a:lnTo>
                  <a:pt x="78" y="201"/>
                </a:lnTo>
                <a:lnTo>
                  <a:pt x="78" y="198"/>
                </a:lnTo>
                <a:lnTo>
                  <a:pt x="78" y="195"/>
                </a:lnTo>
                <a:lnTo>
                  <a:pt x="78" y="193"/>
                </a:lnTo>
                <a:lnTo>
                  <a:pt x="81" y="193"/>
                </a:lnTo>
                <a:lnTo>
                  <a:pt x="81" y="190"/>
                </a:lnTo>
                <a:lnTo>
                  <a:pt x="81" y="188"/>
                </a:lnTo>
                <a:lnTo>
                  <a:pt x="81" y="185"/>
                </a:lnTo>
                <a:lnTo>
                  <a:pt x="84" y="185"/>
                </a:lnTo>
                <a:lnTo>
                  <a:pt x="86" y="185"/>
                </a:lnTo>
                <a:lnTo>
                  <a:pt x="86" y="182"/>
                </a:lnTo>
                <a:lnTo>
                  <a:pt x="89" y="180"/>
                </a:lnTo>
                <a:lnTo>
                  <a:pt x="89" y="177"/>
                </a:lnTo>
                <a:lnTo>
                  <a:pt x="89" y="175"/>
                </a:lnTo>
                <a:lnTo>
                  <a:pt x="86" y="172"/>
                </a:lnTo>
                <a:lnTo>
                  <a:pt x="86" y="169"/>
                </a:lnTo>
                <a:lnTo>
                  <a:pt x="84" y="169"/>
                </a:lnTo>
                <a:lnTo>
                  <a:pt x="81" y="169"/>
                </a:lnTo>
                <a:lnTo>
                  <a:pt x="84" y="169"/>
                </a:lnTo>
                <a:lnTo>
                  <a:pt x="81" y="169"/>
                </a:lnTo>
                <a:lnTo>
                  <a:pt x="78" y="169"/>
                </a:lnTo>
                <a:lnTo>
                  <a:pt x="81" y="169"/>
                </a:lnTo>
                <a:lnTo>
                  <a:pt x="78" y="169"/>
                </a:lnTo>
                <a:lnTo>
                  <a:pt x="81" y="169"/>
                </a:lnTo>
                <a:lnTo>
                  <a:pt x="78" y="169"/>
                </a:lnTo>
                <a:lnTo>
                  <a:pt x="78" y="167"/>
                </a:lnTo>
                <a:lnTo>
                  <a:pt x="76" y="167"/>
                </a:lnTo>
                <a:lnTo>
                  <a:pt x="76" y="169"/>
                </a:lnTo>
                <a:lnTo>
                  <a:pt x="76" y="167"/>
                </a:lnTo>
                <a:lnTo>
                  <a:pt x="73" y="167"/>
                </a:lnTo>
                <a:lnTo>
                  <a:pt x="76" y="167"/>
                </a:lnTo>
                <a:lnTo>
                  <a:pt x="73" y="167"/>
                </a:lnTo>
                <a:lnTo>
                  <a:pt x="73" y="164"/>
                </a:lnTo>
                <a:lnTo>
                  <a:pt x="71" y="164"/>
                </a:lnTo>
                <a:lnTo>
                  <a:pt x="71" y="162"/>
                </a:lnTo>
                <a:lnTo>
                  <a:pt x="71" y="164"/>
                </a:lnTo>
                <a:lnTo>
                  <a:pt x="68" y="164"/>
                </a:lnTo>
                <a:lnTo>
                  <a:pt x="71" y="164"/>
                </a:lnTo>
                <a:lnTo>
                  <a:pt x="68" y="164"/>
                </a:lnTo>
                <a:lnTo>
                  <a:pt x="68" y="162"/>
                </a:lnTo>
                <a:lnTo>
                  <a:pt x="68" y="164"/>
                </a:lnTo>
                <a:lnTo>
                  <a:pt x="68" y="162"/>
                </a:lnTo>
                <a:lnTo>
                  <a:pt x="68" y="164"/>
                </a:lnTo>
                <a:lnTo>
                  <a:pt x="65" y="164"/>
                </a:lnTo>
                <a:lnTo>
                  <a:pt x="68" y="164"/>
                </a:lnTo>
                <a:lnTo>
                  <a:pt x="65" y="164"/>
                </a:lnTo>
                <a:lnTo>
                  <a:pt x="63" y="164"/>
                </a:lnTo>
                <a:lnTo>
                  <a:pt x="60" y="164"/>
                </a:lnTo>
                <a:lnTo>
                  <a:pt x="60" y="167"/>
                </a:lnTo>
                <a:lnTo>
                  <a:pt x="60" y="164"/>
                </a:lnTo>
                <a:lnTo>
                  <a:pt x="60" y="162"/>
                </a:lnTo>
                <a:lnTo>
                  <a:pt x="63" y="162"/>
                </a:lnTo>
                <a:lnTo>
                  <a:pt x="60" y="162"/>
                </a:lnTo>
                <a:lnTo>
                  <a:pt x="60" y="159"/>
                </a:lnTo>
                <a:lnTo>
                  <a:pt x="60" y="156"/>
                </a:lnTo>
                <a:lnTo>
                  <a:pt x="63" y="156"/>
                </a:lnTo>
                <a:lnTo>
                  <a:pt x="63" y="154"/>
                </a:lnTo>
                <a:lnTo>
                  <a:pt x="63" y="151"/>
                </a:lnTo>
                <a:lnTo>
                  <a:pt x="63" y="148"/>
                </a:lnTo>
                <a:lnTo>
                  <a:pt x="60" y="146"/>
                </a:lnTo>
                <a:lnTo>
                  <a:pt x="57" y="143"/>
                </a:lnTo>
                <a:lnTo>
                  <a:pt x="57" y="141"/>
                </a:lnTo>
                <a:lnTo>
                  <a:pt x="57" y="138"/>
                </a:lnTo>
                <a:lnTo>
                  <a:pt x="57" y="135"/>
                </a:lnTo>
                <a:lnTo>
                  <a:pt x="57" y="133"/>
                </a:lnTo>
                <a:lnTo>
                  <a:pt x="57" y="130"/>
                </a:lnTo>
                <a:lnTo>
                  <a:pt x="57" y="128"/>
                </a:lnTo>
                <a:lnTo>
                  <a:pt x="55" y="128"/>
                </a:lnTo>
                <a:lnTo>
                  <a:pt x="55" y="125"/>
                </a:lnTo>
                <a:lnTo>
                  <a:pt x="57" y="125"/>
                </a:lnTo>
                <a:lnTo>
                  <a:pt x="55" y="125"/>
                </a:lnTo>
                <a:lnTo>
                  <a:pt x="55" y="122"/>
                </a:lnTo>
                <a:lnTo>
                  <a:pt x="55" y="120"/>
                </a:lnTo>
                <a:lnTo>
                  <a:pt x="55" y="117"/>
                </a:lnTo>
                <a:lnTo>
                  <a:pt x="57" y="117"/>
                </a:lnTo>
                <a:lnTo>
                  <a:pt x="55" y="117"/>
                </a:lnTo>
                <a:lnTo>
                  <a:pt x="55" y="115"/>
                </a:lnTo>
                <a:lnTo>
                  <a:pt x="55" y="112"/>
                </a:lnTo>
                <a:lnTo>
                  <a:pt x="52" y="112"/>
                </a:lnTo>
                <a:lnTo>
                  <a:pt x="50" y="112"/>
                </a:lnTo>
                <a:lnTo>
                  <a:pt x="50" y="109"/>
                </a:lnTo>
                <a:lnTo>
                  <a:pt x="50" y="107"/>
                </a:lnTo>
                <a:lnTo>
                  <a:pt x="47" y="107"/>
                </a:lnTo>
                <a:lnTo>
                  <a:pt x="47" y="104"/>
                </a:lnTo>
                <a:lnTo>
                  <a:pt x="44" y="104"/>
                </a:lnTo>
                <a:lnTo>
                  <a:pt x="44" y="101"/>
                </a:lnTo>
                <a:lnTo>
                  <a:pt x="42" y="101"/>
                </a:lnTo>
                <a:lnTo>
                  <a:pt x="39" y="101"/>
                </a:lnTo>
                <a:lnTo>
                  <a:pt x="37" y="99"/>
                </a:lnTo>
                <a:lnTo>
                  <a:pt x="34" y="99"/>
                </a:lnTo>
                <a:lnTo>
                  <a:pt x="34" y="96"/>
                </a:lnTo>
                <a:lnTo>
                  <a:pt x="31" y="96"/>
                </a:lnTo>
                <a:lnTo>
                  <a:pt x="31" y="94"/>
                </a:lnTo>
                <a:lnTo>
                  <a:pt x="29" y="94"/>
                </a:lnTo>
                <a:lnTo>
                  <a:pt x="29" y="91"/>
                </a:lnTo>
                <a:lnTo>
                  <a:pt x="26" y="91"/>
                </a:lnTo>
                <a:lnTo>
                  <a:pt x="26" y="88"/>
                </a:lnTo>
                <a:lnTo>
                  <a:pt x="24" y="88"/>
                </a:lnTo>
                <a:lnTo>
                  <a:pt x="21" y="88"/>
                </a:lnTo>
                <a:lnTo>
                  <a:pt x="21" y="91"/>
                </a:lnTo>
                <a:lnTo>
                  <a:pt x="18" y="94"/>
                </a:lnTo>
                <a:lnTo>
                  <a:pt x="18" y="96"/>
                </a:lnTo>
                <a:lnTo>
                  <a:pt x="18" y="99"/>
                </a:lnTo>
                <a:lnTo>
                  <a:pt x="16" y="99"/>
                </a:lnTo>
                <a:lnTo>
                  <a:pt x="16" y="101"/>
                </a:lnTo>
                <a:lnTo>
                  <a:pt x="13" y="104"/>
                </a:lnTo>
                <a:lnTo>
                  <a:pt x="13" y="107"/>
                </a:lnTo>
                <a:lnTo>
                  <a:pt x="13" y="109"/>
                </a:lnTo>
                <a:lnTo>
                  <a:pt x="11" y="109"/>
                </a:lnTo>
                <a:lnTo>
                  <a:pt x="11" y="112"/>
                </a:lnTo>
                <a:lnTo>
                  <a:pt x="13" y="112"/>
                </a:lnTo>
                <a:lnTo>
                  <a:pt x="13" y="115"/>
                </a:lnTo>
                <a:lnTo>
                  <a:pt x="13" y="117"/>
                </a:lnTo>
                <a:lnTo>
                  <a:pt x="11" y="117"/>
                </a:lnTo>
                <a:lnTo>
                  <a:pt x="13" y="117"/>
                </a:lnTo>
                <a:lnTo>
                  <a:pt x="13" y="120"/>
                </a:lnTo>
                <a:lnTo>
                  <a:pt x="11" y="120"/>
                </a:lnTo>
                <a:lnTo>
                  <a:pt x="11" y="122"/>
                </a:lnTo>
                <a:lnTo>
                  <a:pt x="8" y="122"/>
                </a:lnTo>
                <a:lnTo>
                  <a:pt x="8" y="120"/>
                </a:lnTo>
                <a:lnTo>
                  <a:pt x="5" y="120"/>
                </a:lnTo>
                <a:lnTo>
                  <a:pt x="5" y="117"/>
                </a:lnTo>
                <a:lnTo>
                  <a:pt x="3" y="117"/>
                </a:lnTo>
                <a:lnTo>
                  <a:pt x="3" y="115"/>
                </a:lnTo>
                <a:lnTo>
                  <a:pt x="0" y="115"/>
                </a:lnTo>
                <a:lnTo>
                  <a:pt x="3" y="115"/>
                </a:lnTo>
                <a:lnTo>
                  <a:pt x="3" y="112"/>
                </a:lnTo>
                <a:lnTo>
                  <a:pt x="5" y="112"/>
                </a:lnTo>
                <a:lnTo>
                  <a:pt x="5" y="109"/>
                </a:lnTo>
                <a:lnTo>
                  <a:pt x="5" y="107"/>
                </a:lnTo>
                <a:lnTo>
                  <a:pt x="8" y="107"/>
                </a:lnTo>
                <a:lnTo>
                  <a:pt x="8" y="104"/>
                </a:lnTo>
                <a:lnTo>
                  <a:pt x="11" y="104"/>
                </a:lnTo>
                <a:lnTo>
                  <a:pt x="11" y="101"/>
                </a:lnTo>
                <a:lnTo>
                  <a:pt x="11" y="104"/>
                </a:lnTo>
                <a:lnTo>
                  <a:pt x="11" y="101"/>
                </a:lnTo>
                <a:lnTo>
                  <a:pt x="13" y="101"/>
                </a:lnTo>
                <a:lnTo>
                  <a:pt x="16" y="101"/>
                </a:lnTo>
                <a:lnTo>
                  <a:pt x="16" y="99"/>
                </a:lnTo>
                <a:lnTo>
                  <a:pt x="16" y="96"/>
                </a:lnTo>
                <a:lnTo>
                  <a:pt x="18" y="96"/>
                </a:lnTo>
                <a:lnTo>
                  <a:pt x="18" y="94"/>
                </a:lnTo>
                <a:lnTo>
                  <a:pt x="18" y="91"/>
                </a:lnTo>
                <a:lnTo>
                  <a:pt x="21" y="91"/>
                </a:lnTo>
                <a:lnTo>
                  <a:pt x="21" y="88"/>
                </a:lnTo>
                <a:lnTo>
                  <a:pt x="21" y="86"/>
                </a:lnTo>
                <a:lnTo>
                  <a:pt x="24" y="86"/>
                </a:lnTo>
                <a:lnTo>
                  <a:pt x="24" y="83"/>
                </a:lnTo>
                <a:lnTo>
                  <a:pt x="21" y="83"/>
                </a:lnTo>
                <a:lnTo>
                  <a:pt x="24" y="83"/>
                </a:lnTo>
                <a:lnTo>
                  <a:pt x="21" y="83"/>
                </a:lnTo>
                <a:lnTo>
                  <a:pt x="21" y="81"/>
                </a:lnTo>
                <a:lnTo>
                  <a:pt x="18" y="78"/>
                </a:lnTo>
                <a:lnTo>
                  <a:pt x="16" y="78"/>
                </a:lnTo>
                <a:lnTo>
                  <a:pt x="16" y="81"/>
                </a:lnTo>
                <a:lnTo>
                  <a:pt x="16" y="78"/>
                </a:lnTo>
                <a:lnTo>
                  <a:pt x="13" y="78"/>
                </a:lnTo>
                <a:lnTo>
                  <a:pt x="13" y="75"/>
                </a:lnTo>
                <a:lnTo>
                  <a:pt x="13" y="78"/>
                </a:lnTo>
                <a:lnTo>
                  <a:pt x="11" y="78"/>
                </a:lnTo>
                <a:lnTo>
                  <a:pt x="11" y="75"/>
                </a:lnTo>
                <a:lnTo>
                  <a:pt x="13" y="75"/>
                </a:lnTo>
                <a:lnTo>
                  <a:pt x="13" y="73"/>
                </a:lnTo>
                <a:lnTo>
                  <a:pt x="13" y="75"/>
                </a:lnTo>
                <a:lnTo>
                  <a:pt x="16" y="75"/>
                </a:lnTo>
                <a:lnTo>
                  <a:pt x="16" y="73"/>
                </a:lnTo>
                <a:lnTo>
                  <a:pt x="16" y="70"/>
                </a:lnTo>
                <a:lnTo>
                  <a:pt x="16" y="73"/>
                </a:lnTo>
                <a:lnTo>
                  <a:pt x="18" y="73"/>
                </a:lnTo>
                <a:lnTo>
                  <a:pt x="21" y="73"/>
                </a:lnTo>
                <a:lnTo>
                  <a:pt x="21" y="70"/>
                </a:lnTo>
                <a:lnTo>
                  <a:pt x="24" y="70"/>
                </a:lnTo>
                <a:lnTo>
                  <a:pt x="24" y="67"/>
                </a:lnTo>
                <a:lnTo>
                  <a:pt x="26" y="67"/>
                </a:lnTo>
                <a:lnTo>
                  <a:pt x="29" y="67"/>
                </a:lnTo>
                <a:lnTo>
                  <a:pt x="29" y="65"/>
                </a:lnTo>
                <a:lnTo>
                  <a:pt x="31" y="65"/>
                </a:lnTo>
                <a:lnTo>
                  <a:pt x="31" y="62"/>
                </a:lnTo>
                <a:lnTo>
                  <a:pt x="31" y="60"/>
                </a:lnTo>
                <a:lnTo>
                  <a:pt x="34" y="60"/>
                </a:lnTo>
                <a:lnTo>
                  <a:pt x="34" y="57"/>
                </a:lnTo>
                <a:lnTo>
                  <a:pt x="37" y="57"/>
                </a:lnTo>
                <a:lnTo>
                  <a:pt x="37" y="54"/>
                </a:lnTo>
                <a:lnTo>
                  <a:pt x="37" y="52"/>
                </a:lnTo>
                <a:lnTo>
                  <a:pt x="37" y="49"/>
                </a:lnTo>
                <a:lnTo>
                  <a:pt x="37" y="47"/>
                </a:lnTo>
                <a:lnTo>
                  <a:pt x="39" y="47"/>
                </a:lnTo>
                <a:lnTo>
                  <a:pt x="39" y="44"/>
                </a:lnTo>
                <a:lnTo>
                  <a:pt x="42" y="44"/>
                </a:lnTo>
                <a:lnTo>
                  <a:pt x="42" y="41"/>
                </a:lnTo>
                <a:lnTo>
                  <a:pt x="42" y="39"/>
                </a:lnTo>
                <a:lnTo>
                  <a:pt x="44" y="39"/>
                </a:lnTo>
                <a:lnTo>
                  <a:pt x="44" y="36"/>
                </a:lnTo>
                <a:lnTo>
                  <a:pt x="47" y="36"/>
                </a:lnTo>
                <a:lnTo>
                  <a:pt x="47" y="34"/>
                </a:lnTo>
                <a:lnTo>
                  <a:pt x="44" y="34"/>
                </a:lnTo>
                <a:lnTo>
                  <a:pt x="44" y="31"/>
                </a:lnTo>
                <a:lnTo>
                  <a:pt x="42" y="34"/>
                </a:lnTo>
                <a:lnTo>
                  <a:pt x="44" y="31"/>
                </a:lnTo>
                <a:lnTo>
                  <a:pt x="42" y="31"/>
                </a:lnTo>
                <a:lnTo>
                  <a:pt x="42" y="28"/>
                </a:lnTo>
                <a:lnTo>
                  <a:pt x="39" y="31"/>
                </a:lnTo>
                <a:lnTo>
                  <a:pt x="42" y="28"/>
                </a:lnTo>
                <a:lnTo>
                  <a:pt x="39" y="28"/>
                </a:lnTo>
                <a:lnTo>
                  <a:pt x="39" y="26"/>
                </a:lnTo>
                <a:lnTo>
                  <a:pt x="42" y="26"/>
                </a:lnTo>
                <a:lnTo>
                  <a:pt x="44" y="26"/>
                </a:lnTo>
                <a:lnTo>
                  <a:pt x="44" y="23"/>
                </a:lnTo>
                <a:lnTo>
                  <a:pt x="47" y="23"/>
                </a:lnTo>
                <a:lnTo>
                  <a:pt x="47" y="20"/>
                </a:lnTo>
                <a:lnTo>
                  <a:pt x="47" y="18"/>
                </a:lnTo>
                <a:lnTo>
                  <a:pt x="47" y="15"/>
                </a:lnTo>
                <a:lnTo>
                  <a:pt x="50" y="15"/>
                </a:lnTo>
                <a:lnTo>
                  <a:pt x="50" y="13"/>
                </a:lnTo>
                <a:lnTo>
                  <a:pt x="52" y="10"/>
                </a:lnTo>
                <a:lnTo>
                  <a:pt x="52" y="13"/>
                </a:lnTo>
                <a:lnTo>
                  <a:pt x="55" y="13"/>
                </a:lnTo>
                <a:lnTo>
                  <a:pt x="57" y="13"/>
                </a:lnTo>
                <a:lnTo>
                  <a:pt x="57" y="10"/>
                </a:lnTo>
                <a:lnTo>
                  <a:pt x="60" y="10"/>
                </a:lnTo>
                <a:lnTo>
                  <a:pt x="60" y="7"/>
                </a:lnTo>
                <a:lnTo>
                  <a:pt x="63" y="7"/>
                </a:lnTo>
                <a:lnTo>
                  <a:pt x="63" y="5"/>
                </a:lnTo>
                <a:lnTo>
                  <a:pt x="63" y="2"/>
                </a:lnTo>
                <a:lnTo>
                  <a:pt x="65" y="2"/>
                </a:lnTo>
                <a:lnTo>
                  <a:pt x="68" y="2"/>
                </a:lnTo>
                <a:lnTo>
                  <a:pt x="68" y="0"/>
                </a:lnTo>
              </a:path>
            </a:pathLst>
          </a:custGeom>
          <a:noFill/>
          <a:ln w="4763">
            <a:solidFill>
              <a:srgbClr val="6E6E6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414" name="Freeform 204"/>
          <p:cNvSpPr>
            <a:spLocks/>
          </p:cNvSpPr>
          <p:nvPr/>
        </p:nvSpPr>
        <p:spPr bwMode="auto">
          <a:xfrm>
            <a:off x="6957647" y="3070226"/>
            <a:ext cx="38100" cy="41275"/>
          </a:xfrm>
          <a:custGeom>
            <a:avLst/>
            <a:gdLst>
              <a:gd name="T0" fmla="*/ 10 w 26"/>
              <a:gd name="T1" fmla="*/ 7 h 26"/>
              <a:gd name="T2" fmla="*/ 13 w 26"/>
              <a:gd name="T3" fmla="*/ 7 h 26"/>
              <a:gd name="T4" fmla="*/ 16 w 26"/>
              <a:gd name="T5" fmla="*/ 7 h 26"/>
              <a:gd name="T6" fmla="*/ 18 w 26"/>
              <a:gd name="T7" fmla="*/ 7 h 26"/>
              <a:gd name="T8" fmla="*/ 16 w 26"/>
              <a:gd name="T9" fmla="*/ 7 h 26"/>
              <a:gd name="T10" fmla="*/ 16 w 26"/>
              <a:gd name="T11" fmla="*/ 5 h 26"/>
              <a:gd name="T12" fmla="*/ 18 w 26"/>
              <a:gd name="T13" fmla="*/ 5 h 26"/>
              <a:gd name="T14" fmla="*/ 18 w 26"/>
              <a:gd name="T15" fmla="*/ 7 h 26"/>
              <a:gd name="T16" fmla="*/ 21 w 26"/>
              <a:gd name="T17" fmla="*/ 7 h 26"/>
              <a:gd name="T18" fmla="*/ 23 w 26"/>
              <a:gd name="T19" fmla="*/ 7 h 26"/>
              <a:gd name="T20" fmla="*/ 23 w 26"/>
              <a:gd name="T21" fmla="*/ 10 h 26"/>
              <a:gd name="T22" fmla="*/ 23 w 26"/>
              <a:gd name="T23" fmla="*/ 13 h 26"/>
              <a:gd name="T24" fmla="*/ 26 w 26"/>
              <a:gd name="T25" fmla="*/ 15 h 26"/>
              <a:gd name="T26" fmla="*/ 26 w 26"/>
              <a:gd name="T27" fmla="*/ 18 h 26"/>
              <a:gd name="T28" fmla="*/ 26 w 26"/>
              <a:gd name="T29" fmla="*/ 20 h 26"/>
              <a:gd name="T30" fmla="*/ 23 w 26"/>
              <a:gd name="T31" fmla="*/ 20 h 26"/>
              <a:gd name="T32" fmla="*/ 23 w 26"/>
              <a:gd name="T33" fmla="*/ 23 h 26"/>
              <a:gd name="T34" fmla="*/ 23 w 26"/>
              <a:gd name="T35" fmla="*/ 26 h 26"/>
              <a:gd name="T36" fmla="*/ 21 w 26"/>
              <a:gd name="T37" fmla="*/ 26 h 26"/>
              <a:gd name="T38" fmla="*/ 18 w 26"/>
              <a:gd name="T39" fmla="*/ 26 h 26"/>
              <a:gd name="T40" fmla="*/ 16 w 26"/>
              <a:gd name="T41" fmla="*/ 26 h 26"/>
              <a:gd name="T42" fmla="*/ 13 w 26"/>
              <a:gd name="T43" fmla="*/ 26 h 26"/>
              <a:gd name="T44" fmla="*/ 10 w 26"/>
              <a:gd name="T45" fmla="*/ 26 h 26"/>
              <a:gd name="T46" fmla="*/ 10 w 26"/>
              <a:gd name="T47" fmla="*/ 23 h 26"/>
              <a:gd name="T48" fmla="*/ 8 w 26"/>
              <a:gd name="T49" fmla="*/ 23 h 26"/>
              <a:gd name="T50" fmla="*/ 8 w 26"/>
              <a:gd name="T51" fmla="*/ 20 h 26"/>
              <a:gd name="T52" fmla="*/ 8 w 26"/>
              <a:gd name="T53" fmla="*/ 18 h 26"/>
              <a:gd name="T54" fmla="*/ 8 w 26"/>
              <a:gd name="T55" fmla="*/ 15 h 26"/>
              <a:gd name="T56" fmla="*/ 10 w 26"/>
              <a:gd name="T57" fmla="*/ 15 h 26"/>
              <a:gd name="T58" fmla="*/ 10 w 26"/>
              <a:gd name="T59" fmla="*/ 13 h 26"/>
              <a:gd name="T60" fmla="*/ 8 w 26"/>
              <a:gd name="T61" fmla="*/ 13 h 26"/>
              <a:gd name="T62" fmla="*/ 8 w 26"/>
              <a:gd name="T63" fmla="*/ 10 h 26"/>
              <a:gd name="T64" fmla="*/ 5 w 26"/>
              <a:gd name="T65" fmla="*/ 10 h 26"/>
              <a:gd name="T66" fmla="*/ 5 w 26"/>
              <a:gd name="T67" fmla="*/ 7 h 26"/>
              <a:gd name="T68" fmla="*/ 3 w 26"/>
              <a:gd name="T69" fmla="*/ 7 h 26"/>
              <a:gd name="T70" fmla="*/ 3 w 26"/>
              <a:gd name="T71" fmla="*/ 5 h 26"/>
              <a:gd name="T72" fmla="*/ 0 w 26"/>
              <a:gd name="T73" fmla="*/ 5 h 26"/>
              <a:gd name="T74" fmla="*/ 3 w 26"/>
              <a:gd name="T75" fmla="*/ 5 h 26"/>
              <a:gd name="T76" fmla="*/ 3 w 26"/>
              <a:gd name="T77" fmla="*/ 2 h 26"/>
              <a:gd name="T78" fmla="*/ 5 w 26"/>
              <a:gd name="T79" fmla="*/ 2 h 26"/>
              <a:gd name="T80" fmla="*/ 5 w 26"/>
              <a:gd name="T81" fmla="*/ 0 h 26"/>
              <a:gd name="T82" fmla="*/ 8 w 26"/>
              <a:gd name="T83" fmla="*/ 0 h 26"/>
              <a:gd name="T84" fmla="*/ 8 w 26"/>
              <a:gd name="T85" fmla="*/ 2 h 26"/>
              <a:gd name="T86" fmla="*/ 8 w 26"/>
              <a:gd name="T87" fmla="*/ 5 h 26"/>
              <a:gd name="T88" fmla="*/ 10 w 26"/>
              <a:gd name="T89" fmla="*/ 5 h 26"/>
              <a:gd name="T90" fmla="*/ 10 w 26"/>
              <a:gd name="T91" fmla="*/ 7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26" h="26">
                <a:moveTo>
                  <a:pt x="10" y="7"/>
                </a:moveTo>
                <a:lnTo>
                  <a:pt x="13" y="7"/>
                </a:lnTo>
                <a:lnTo>
                  <a:pt x="16" y="7"/>
                </a:lnTo>
                <a:lnTo>
                  <a:pt x="18" y="7"/>
                </a:lnTo>
                <a:lnTo>
                  <a:pt x="16" y="7"/>
                </a:lnTo>
                <a:lnTo>
                  <a:pt x="16" y="5"/>
                </a:lnTo>
                <a:lnTo>
                  <a:pt x="18" y="5"/>
                </a:lnTo>
                <a:lnTo>
                  <a:pt x="18" y="7"/>
                </a:lnTo>
                <a:lnTo>
                  <a:pt x="21" y="7"/>
                </a:lnTo>
                <a:lnTo>
                  <a:pt x="23" y="7"/>
                </a:lnTo>
                <a:lnTo>
                  <a:pt x="23" y="10"/>
                </a:lnTo>
                <a:lnTo>
                  <a:pt x="23" y="13"/>
                </a:lnTo>
                <a:lnTo>
                  <a:pt x="26" y="15"/>
                </a:lnTo>
                <a:lnTo>
                  <a:pt x="26" y="18"/>
                </a:lnTo>
                <a:lnTo>
                  <a:pt x="26" y="20"/>
                </a:lnTo>
                <a:lnTo>
                  <a:pt x="23" y="20"/>
                </a:lnTo>
                <a:lnTo>
                  <a:pt x="23" y="23"/>
                </a:lnTo>
                <a:lnTo>
                  <a:pt x="23" y="26"/>
                </a:lnTo>
                <a:lnTo>
                  <a:pt x="21" y="26"/>
                </a:lnTo>
                <a:lnTo>
                  <a:pt x="18" y="26"/>
                </a:lnTo>
                <a:lnTo>
                  <a:pt x="16" y="26"/>
                </a:lnTo>
                <a:lnTo>
                  <a:pt x="13" y="26"/>
                </a:lnTo>
                <a:lnTo>
                  <a:pt x="10" y="26"/>
                </a:lnTo>
                <a:lnTo>
                  <a:pt x="10" y="23"/>
                </a:lnTo>
                <a:lnTo>
                  <a:pt x="8" y="23"/>
                </a:lnTo>
                <a:lnTo>
                  <a:pt x="8" y="20"/>
                </a:lnTo>
                <a:lnTo>
                  <a:pt x="8" y="18"/>
                </a:lnTo>
                <a:lnTo>
                  <a:pt x="8" y="15"/>
                </a:lnTo>
                <a:lnTo>
                  <a:pt x="10" y="15"/>
                </a:lnTo>
                <a:lnTo>
                  <a:pt x="10" y="13"/>
                </a:lnTo>
                <a:lnTo>
                  <a:pt x="8" y="13"/>
                </a:lnTo>
                <a:lnTo>
                  <a:pt x="8" y="10"/>
                </a:lnTo>
                <a:lnTo>
                  <a:pt x="5" y="10"/>
                </a:lnTo>
                <a:lnTo>
                  <a:pt x="5" y="7"/>
                </a:lnTo>
                <a:lnTo>
                  <a:pt x="3" y="7"/>
                </a:lnTo>
                <a:lnTo>
                  <a:pt x="3" y="5"/>
                </a:lnTo>
                <a:lnTo>
                  <a:pt x="0" y="5"/>
                </a:lnTo>
                <a:lnTo>
                  <a:pt x="3" y="5"/>
                </a:lnTo>
                <a:lnTo>
                  <a:pt x="3" y="2"/>
                </a:lnTo>
                <a:lnTo>
                  <a:pt x="5" y="2"/>
                </a:lnTo>
                <a:lnTo>
                  <a:pt x="5" y="0"/>
                </a:lnTo>
                <a:lnTo>
                  <a:pt x="8" y="0"/>
                </a:lnTo>
                <a:lnTo>
                  <a:pt x="8" y="2"/>
                </a:lnTo>
                <a:lnTo>
                  <a:pt x="8" y="5"/>
                </a:lnTo>
                <a:lnTo>
                  <a:pt x="10" y="5"/>
                </a:lnTo>
                <a:lnTo>
                  <a:pt x="10" y="7"/>
                </a:lnTo>
              </a:path>
            </a:pathLst>
          </a:custGeom>
          <a:noFill/>
          <a:ln w="4763">
            <a:solidFill>
              <a:srgbClr val="6E6E6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grpSp>
        <p:nvGrpSpPr>
          <p:cNvPr id="4" name="Group 406"/>
          <p:cNvGrpSpPr>
            <a:grpSpLocks/>
          </p:cNvGrpSpPr>
          <p:nvPr userDrawn="1"/>
        </p:nvGrpSpPr>
        <p:grpSpPr bwMode="auto">
          <a:xfrm>
            <a:off x="337038" y="377825"/>
            <a:ext cx="8563708" cy="5975350"/>
            <a:chOff x="220" y="251"/>
            <a:chExt cx="5844" cy="3764"/>
          </a:xfrm>
        </p:grpSpPr>
        <p:sp>
          <p:nvSpPr>
            <p:cNvPr id="42" name="Freeform 206"/>
            <p:cNvSpPr>
              <a:spLocks/>
            </p:cNvSpPr>
            <p:nvPr/>
          </p:nvSpPr>
          <p:spPr bwMode="auto">
            <a:xfrm>
              <a:off x="4613" y="1944"/>
              <a:ext cx="21" cy="23"/>
            </a:xfrm>
            <a:custGeom>
              <a:avLst/>
              <a:gdLst>
                <a:gd name="T0" fmla="*/ 15 w 21"/>
                <a:gd name="T1" fmla="*/ 8 h 23"/>
                <a:gd name="T2" fmla="*/ 15 w 21"/>
                <a:gd name="T3" fmla="*/ 10 h 23"/>
                <a:gd name="T4" fmla="*/ 15 w 21"/>
                <a:gd name="T5" fmla="*/ 13 h 23"/>
                <a:gd name="T6" fmla="*/ 18 w 21"/>
                <a:gd name="T7" fmla="*/ 13 h 23"/>
                <a:gd name="T8" fmla="*/ 21 w 21"/>
                <a:gd name="T9" fmla="*/ 13 h 23"/>
                <a:gd name="T10" fmla="*/ 18 w 21"/>
                <a:gd name="T11" fmla="*/ 13 h 23"/>
                <a:gd name="T12" fmla="*/ 15 w 21"/>
                <a:gd name="T13" fmla="*/ 13 h 23"/>
                <a:gd name="T14" fmla="*/ 15 w 21"/>
                <a:gd name="T15" fmla="*/ 16 h 23"/>
                <a:gd name="T16" fmla="*/ 15 w 21"/>
                <a:gd name="T17" fmla="*/ 18 h 23"/>
                <a:gd name="T18" fmla="*/ 13 w 21"/>
                <a:gd name="T19" fmla="*/ 18 h 23"/>
                <a:gd name="T20" fmla="*/ 13 w 21"/>
                <a:gd name="T21" fmla="*/ 21 h 23"/>
                <a:gd name="T22" fmla="*/ 10 w 21"/>
                <a:gd name="T23" fmla="*/ 21 h 23"/>
                <a:gd name="T24" fmla="*/ 10 w 21"/>
                <a:gd name="T25" fmla="*/ 23 h 23"/>
                <a:gd name="T26" fmla="*/ 10 w 21"/>
                <a:gd name="T27" fmla="*/ 21 h 23"/>
                <a:gd name="T28" fmla="*/ 7 w 21"/>
                <a:gd name="T29" fmla="*/ 21 h 23"/>
                <a:gd name="T30" fmla="*/ 5 w 21"/>
                <a:gd name="T31" fmla="*/ 21 h 23"/>
                <a:gd name="T32" fmla="*/ 5 w 21"/>
                <a:gd name="T33" fmla="*/ 18 h 23"/>
                <a:gd name="T34" fmla="*/ 2 w 21"/>
                <a:gd name="T35" fmla="*/ 21 h 23"/>
                <a:gd name="T36" fmla="*/ 2 w 21"/>
                <a:gd name="T37" fmla="*/ 18 h 23"/>
                <a:gd name="T38" fmla="*/ 2 w 21"/>
                <a:gd name="T39" fmla="*/ 21 h 23"/>
                <a:gd name="T40" fmla="*/ 2 w 21"/>
                <a:gd name="T41" fmla="*/ 18 h 23"/>
                <a:gd name="T42" fmla="*/ 0 w 21"/>
                <a:gd name="T43" fmla="*/ 18 h 23"/>
                <a:gd name="T44" fmla="*/ 0 w 21"/>
                <a:gd name="T45" fmla="*/ 16 h 23"/>
                <a:gd name="T46" fmla="*/ 0 w 21"/>
                <a:gd name="T47" fmla="*/ 13 h 23"/>
                <a:gd name="T48" fmla="*/ 0 w 21"/>
                <a:gd name="T49" fmla="*/ 10 h 23"/>
                <a:gd name="T50" fmla="*/ 0 w 21"/>
                <a:gd name="T51" fmla="*/ 8 h 23"/>
                <a:gd name="T52" fmla="*/ 2 w 21"/>
                <a:gd name="T53" fmla="*/ 8 h 23"/>
                <a:gd name="T54" fmla="*/ 5 w 21"/>
                <a:gd name="T55" fmla="*/ 8 h 23"/>
                <a:gd name="T56" fmla="*/ 7 w 21"/>
                <a:gd name="T57" fmla="*/ 8 h 23"/>
                <a:gd name="T58" fmla="*/ 10 w 21"/>
                <a:gd name="T59" fmla="*/ 8 h 23"/>
                <a:gd name="T60" fmla="*/ 10 w 21"/>
                <a:gd name="T61" fmla="*/ 5 h 23"/>
                <a:gd name="T62" fmla="*/ 13 w 21"/>
                <a:gd name="T63" fmla="*/ 5 h 23"/>
                <a:gd name="T64" fmla="*/ 13 w 21"/>
                <a:gd name="T65" fmla="*/ 3 h 23"/>
                <a:gd name="T66" fmla="*/ 13 w 21"/>
                <a:gd name="T67" fmla="*/ 0 h 23"/>
                <a:gd name="T68" fmla="*/ 15 w 21"/>
                <a:gd name="T69" fmla="*/ 0 h 23"/>
                <a:gd name="T70" fmla="*/ 18 w 21"/>
                <a:gd name="T71" fmla="*/ 0 h 23"/>
                <a:gd name="T72" fmla="*/ 21 w 21"/>
                <a:gd name="T73" fmla="*/ 0 h 23"/>
                <a:gd name="T74" fmla="*/ 18 w 21"/>
                <a:gd name="T75" fmla="*/ 0 h 23"/>
                <a:gd name="T76" fmla="*/ 18 w 21"/>
                <a:gd name="T77" fmla="*/ 3 h 23"/>
                <a:gd name="T78" fmla="*/ 18 w 21"/>
                <a:gd name="T79" fmla="*/ 5 h 23"/>
                <a:gd name="T80" fmla="*/ 18 w 21"/>
                <a:gd name="T81" fmla="*/ 8 h 23"/>
                <a:gd name="T82" fmla="*/ 15 w 21"/>
                <a:gd name="T83" fmla="*/ 8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21" h="23">
                  <a:moveTo>
                    <a:pt x="15" y="8"/>
                  </a:moveTo>
                  <a:lnTo>
                    <a:pt x="15" y="10"/>
                  </a:lnTo>
                  <a:lnTo>
                    <a:pt x="15" y="13"/>
                  </a:lnTo>
                  <a:lnTo>
                    <a:pt x="18" y="13"/>
                  </a:lnTo>
                  <a:lnTo>
                    <a:pt x="21" y="13"/>
                  </a:lnTo>
                  <a:lnTo>
                    <a:pt x="18" y="13"/>
                  </a:lnTo>
                  <a:lnTo>
                    <a:pt x="15" y="13"/>
                  </a:lnTo>
                  <a:lnTo>
                    <a:pt x="15" y="16"/>
                  </a:lnTo>
                  <a:lnTo>
                    <a:pt x="15" y="18"/>
                  </a:lnTo>
                  <a:lnTo>
                    <a:pt x="13" y="18"/>
                  </a:lnTo>
                  <a:lnTo>
                    <a:pt x="13" y="21"/>
                  </a:lnTo>
                  <a:lnTo>
                    <a:pt x="10" y="21"/>
                  </a:lnTo>
                  <a:lnTo>
                    <a:pt x="10" y="23"/>
                  </a:lnTo>
                  <a:lnTo>
                    <a:pt x="10" y="21"/>
                  </a:lnTo>
                  <a:lnTo>
                    <a:pt x="7" y="21"/>
                  </a:lnTo>
                  <a:lnTo>
                    <a:pt x="5" y="21"/>
                  </a:lnTo>
                  <a:lnTo>
                    <a:pt x="5" y="18"/>
                  </a:lnTo>
                  <a:lnTo>
                    <a:pt x="2" y="21"/>
                  </a:lnTo>
                  <a:lnTo>
                    <a:pt x="2" y="18"/>
                  </a:lnTo>
                  <a:lnTo>
                    <a:pt x="2" y="21"/>
                  </a:lnTo>
                  <a:lnTo>
                    <a:pt x="2" y="18"/>
                  </a:lnTo>
                  <a:lnTo>
                    <a:pt x="0" y="18"/>
                  </a:lnTo>
                  <a:lnTo>
                    <a:pt x="0" y="16"/>
                  </a:lnTo>
                  <a:lnTo>
                    <a:pt x="0" y="13"/>
                  </a:lnTo>
                  <a:lnTo>
                    <a:pt x="0" y="10"/>
                  </a:lnTo>
                  <a:lnTo>
                    <a:pt x="0" y="8"/>
                  </a:lnTo>
                  <a:lnTo>
                    <a:pt x="2" y="8"/>
                  </a:lnTo>
                  <a:lnTo>
                    <a:pt x="5" y="8"/>
                  </a:lnTo>
                  <a:lnTo>
                    <a:pt x="7" y="8"/>
                  </a:lnTo>
                  <a:lnTo>
                    <a:pt x="10" y="8"/>
                  </a:lnTo>
                  <a:lnTo>
                    <a:pt x="10" y="5"/>
                  </a:lnTo>
                  <a:lnTo>
                    <a:pt x="13" y="5"/>
                  </a:lnTo>
                  <a:lnTo>
                    <a:pt x="13" y="3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8" y="0"/>
                  </a:lnTo>
                  <a:lnTo>
                    <a:pt x="21" y="0"/>
                  </a:lnTo>
                  <a:lnTo>
                    <a:pt x="18" y="0"/>
                  </a:lnTo>
                  <a:lnTo>
                    <a:pt x="18" y="3"/>
                  </a:lnTo>
                  <a:lnTo>
                    <a:pt x="18" y="5"/>
                  </a:lnTo>
                  <a:lnTo>
                    <a:pt x="18" y="8"/>
                  </a:lnTo>
                  <a:lnTo>
                    <a:pt x="15" y="8"/>
                  </a:lnTo>
                </a:path>
              </a:pathLst>
            </a:custGeom>
            <a:noFill/>
            <a:ln w="4763">
              <a:solidFill>
                <a:srgbClr val="6E6E6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800" kern="1200">
                <a:solidFill>
                  <a:prstClr val="black"/>
                </a:solidFill>
                <a:latin typeface="Century Gothic"/>
                <a:ea typeface="+mn-ea"/>
                <a:cs typeface="+mn-cs"/>
              </a:endParaRPr>
            </a:p>
          </p:txBody>
        </p:sp>
        <p:sp>
          <p:nvSpPr>
            <p:cNvPr id="43" name="Freeform 207"/>
            <p:cNvSpPr>
              <a:spLocks/>
            </p:cNvSpPr>
            <p:nvPr/>
          </p:nvSpPr>
          <p:spPr bwMode="auto">
            <a:xfrm>
              <a:off x="4918" y="1934"/>
              <a:ext cx="76" cy="107"/>
            </a:xfrm>
            <a:custGeom>
              <a:avLst/>
              <a:gdLst>
                <a:gd name="T0" fmla="*/ 21 w 76"/>
                <a:gd name="T1" fmla="*/ 2 h 107"/>
                <a:gd name="T2" fmla="*/ 26 w 76"/>
                <a:gd name="T3" fmla="*/ 7 h 107"/>
                <a:gd name="T4" fmla="*/ 29 w 76"/>
                <a:gd name="T5" fmla="*/ 10 h 107"/>
                <a:gd name="T6" fmla="*/ 37 w 76"/>
                <a:gd name="T7" fmla="*/ 7 h 107"/>
                <a:gd name="T8" fmla="*/ 44 w 76"/>
                <a:gd name="T9" fmla="*/ 10 h 107"/>
                <a:gd name="T10" fmla="*/ 50 w 76"/>
                <a:gd name="T11" fmla="*/ 15 h 107"/>
                <a:gd name="T12" fmla="*/ 57 w 76"/>
                <a:gd name="T13" fmla="*/ 18 h 107"/>
                <a:gd name="T14" fmla="*/ 63 w 76"/>
                <a:gd name="T15" fmla="*/ 23 h 107"/>
                <a:gd name="T16" fmla="*/ 73 w 76"/>
                <a:gd name="T17" fmla="*/ 28 h 107"/>
                <a:gd name="T18" fmla="*/ 76 w 76"/>
                <a:gd name="T19" fmla="*/ 36 h 107"/>
                <a:gd name="T20" fmla="*/ 76 w 76"/>
                <a:gd name="T21" fmla="*/ 47 h 107"/>
                <a:gd name="T22" fmla="*/ 76 w 76"/>
                <a:gd name="T23" fmla="*/ 57 h 107"/>
                <a:gd name="T24" fmla="*/ 70 w 76"/>
                <a:gd name="T25" fmla="*/ 62 h 107"/>
                <a:gd name="T26" fmla="*/ 65 w 76"/>
                <a:gd name="T27" fmla="*/ 67 h 107"/>
                <a:gd name="T28" fmla="*/ 70 w 76"/>
                <a:gd name="T29" fmla="*/ 73 h 107"/>
                <a:gd name="T30" fmla="*/ 70 w 76"/>
                <a:gd name="T31" fmla="*/ 78 h 107"/>
                <a:gd name="T32" fmla="*/ 70 w 76"/>
                <a:gd name="T33" fmla="*/ 83 h 107"/>
                <a:gd name="T34" fmla="*/ 70 w 76"/>
                <a:gd name="T35" fmla="*/ 94 h 107"/>
                <a:gd name="T36" fmla="*/ 68 w 76"/>
                <a:gd name="T37" fmla="*/ 101 h 107"/>
                <a:gd name="T38" fmla="*/ 65 w 76"/>
                <a:gd name="T39" fmla="*/ 101 h 107"/>
                <a:gd name="T40" fmla="*/ 60 w 76"/>
                <a:gd name="T41" fmla="*/ 107 h 107"/>
                <a:gd name="T42" fmla="*/ 55 w 76"/>
                <a:gd name="T43" fmla="*/ 101 h 107"/>
                <a:gd name="T44" fmla="*/ 55 w 76"/>
                <a:gd name="T45" fmla="*/ 101 h 107"/>
                <a:gd name="T46" fmla="*/ 57 w 76"/>
                <a:gd name="T47" fmla="*/ 94 h 107"/>
                <a:gd name="T48" fmla="*/ 52 w 76"/>
                <a:gd name="T49" fmla="*/ 86 h 107"/>
                <a:gd name="T50" fmla="*/ 50 w 76"/>
                <a:gd name="T51" fmla="*/ 78 h 107"/>
                <a:gd name="T52" fmla="*/ 44 w 76"/>
                <a:gd name="T53" fmla="*/ 73 h 107"/>
                <a:gd name="T54" fmla="*/ 44 w 76"/>
                <a:gd name="T55" fmla="*/ 62 h 107"/>
                <a:gd name="T56" fmla="*/ 44 w 76"/>
                <a:gd name="T57" fmla="*/ 54 h 107"/>
                <a:gd name="T58" fmla="*/ 44 w 76"/>
                <a:gd name="T59" fmla="*/ 49 h 107"/>
                <a:gd name="T60" fmla="*/ 47 w 76"/>
                <a:gd name="T61" fmla="*/ 41 h 107"/>
                <a:gd name="T62" fmla="*/ 44 w 76"/>
                <a:gd name="T63" fmla="*/ 33 h 107"/>
                <a:gd name="T64" fmla="*/ 39 w 76"/>
                <a:gd name="T65" fmla="*/ 28 h 107"/>
                <a:gd name="T66" fmla="*/ 34 w 76"/>
                <a:gd name="T67" fmla="*/ 23 h 107"/>
                <a:gd name="T68" fmla="*/ 31 w 76"/>
                <a:gd name="T69" fmla="*/ 31 h 107"/>
                <a:gd name="T70" fmla="*/ 31 w 76"/>
                <a:gd name="T71" fmla="*/ 41 h 107"/>
                <a:gd name="T72" fmla="*/ 26 w 76"/>
                <a:gd name="T73" fmla="*/ 49 h 107"/>
                <a:gd name="T74" fmla="*/ 24 w 76"/>
                <a:gd name="T75" fmla="*/ 57 h 107"/>
                <a:gd name="T76" fmla="*/ 18 w 76"/>
                <a:gd name="T77" fmla="*/ 57 h 107"/>
                <a:gd name="T78" fmla="*/ 16 w 76"/>
                <a:gd name="T79" fmla="*/ 49 h 107"/>
                <a:gd name="T80" fmla="*/ 10 w 76"/>
                <a:gd name="T81" fmla="*/ 49 h 107"/>
                <a:gd name="T82" fmla="*/ 8 w 76"/>
                <a:gd name="T83" fmla="*/ 41 h 107"/>
                <a:gd name="T84" fmla="*/ 0 w 76"/>
                <a:gd name="T85" fmla="*/ 36 h 107"/>
                <a:gd name="T86" fmla="*/ 5 w 76"/>
                <a:gd name="T87" fmla="*/ 31 h 107"/>
                <a:gd name="T88" fmla="*/ 0 w 76"/>
                <a:gd name="T89" fmla="*/ 26 h 107"/>
                <a:gd name="T90" fmla="*/ 3 w 76"/>
                <a:gd name="T91" fmla="*/ 23 h 107"/>
                <a:gd name="T92" fmla="*/ 3 w 76"/>
                <a:gd name="T93" fmla="*/ 13 h 107"/>
                <a:gd name="T94" fmla="*/ 3 w 76"/>
                <a:gd name="T95" fmla="*/ 7 h 107"/>
                <a:gd name="T96" fmla="*/ 5 w 76"/>
                <a:gd name="T97" fmla="*/ 5 h 107"/>
                <a:gd name="T98" fmla="*/ 13 w 76"/>
                <a:gd name="T99" fmla="*/ 7 h 107"/>
                <a:gd name="T100" fmla="*/ 16 w 76"/>
                <a:gd name="T101" fmla="*/ 0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76" h="107">
                  <a:moveTo>
                    <a:pt x="16" y="0"/>
                  </a:moveTo>
                  <a:lnTo>
                    <a:pt x="18" y="0"/>
                  </a:lnTo>
                  <a:lnTo>
                    <a:pt x="21" y="0"/>
                  </a:lnTo>
                  <a:lnTo>
                    <a:pt x="21" y="2"/>
                  </a:lnTo>
                  <a:lnTo>
                    <a:pt x="21" y="5"/>
                  </a:lnTo>
                  <a:lnTo>
                    <a:pt x="24" y="5"/>
                  </a:lnTo>
                  <a:lnTo>
                    <a:pt x="24" y="7"/>
                  </a:lnTo>
                  <a:lnTo>
                    <a:pt x="26" y="7"/>
                  </a:lnTo>
                  <a:lnTo>
                    <a:pt x="26" y="10"/>
                  </a:lnTo>
                  <a:lnTo>
                    <a:pt x="29" y="10"/>
                  </a:lnTo>
                  <a:lnTo>
                    <a:pt x="29" y="13"/>
                  </a:lnTo>
                  <a:lnTo>
                    <a:pt x="29" y="10"/>
                  </a:lnTo>
                  <a:lnTo>
                    <a:pt x="31" y="10"/>
                  </a:lnTo>
                  <a:lnTo>
                    <a:pt x="31" y="7"/>
                  </a:lnTo>
                  <a:lnTo>
                    <a:pt x="34" y="7"/>
                  </a:lnTo>
                  <a:lnTo>
                    <a:pt x="37" y="7"/>
                  </a:lnTo>
                  <a:lnTo>
                    <a:pt x="39" y="7"/>
                  </a:lnTo>
                  <a:lnTo>
                    <a:pt x="39" y="10"/>
                  </a:lnTo>
                  <a:lnTo>
                    <a:pt x="42" y="10"/>
                  </a:lnTo>
                  <a:lnTo>
                    <a:pt x="44" y="10"/>
                  </a:lnTo>
                  <a:lnTo>
                    <a:pt x="44" y="13"/>
                  </a:lnTo>
                  <a:lnTo>
                    <a:pt x="47" y="13"/>
                  </a:lnTo>
                  <a:lnTo>
                    <a:pt x="50" y="13"/>
                  </a:lnTo>
                  <a:lnTo>
                    <a:pt x="50" y="15"/>
                  </a:lnTo>
                  <a:lnTo>
                    <a:pt x="52" y="15"/>
                  </a:lnTo>
                  <a:lnTo>
                    <a:pt x="55" y="15"/>
                  </a:lnTo>
                  <a:lnTo>
                    <a:pt x="55" y="18"/>
                  </a:lnTo>
                  <a:lnTo>
                    <a:pt x="57" y="18"/>
                  </a:lnTo>
                  <a:lnTo>
                    <a:pt x="57" y="20"/>
                  </a:lnTo>
                  <a:lnTo>
                    <a:pt x="60" y="20"/>
                  </a:lnTo>
                  <a:lnTo>
                    <a:pt x="60" y="23"/>
                  </a:lnTo>
                  <a:lnTo>
                    <a:pt x="63" y="23"/>
                  </a:lnTo>
                  <a:lnTo>
                    <a:pt x="65" y="26"/>
                  </a:lnTo>
                  <a:lnTo>
                    <a:pt x="68" y="28"/>
                  </a:lnTo>
                  <a:lnTo>
                    <a:pt x="70" y="28"/>
                  </a:lnTo>
                  <a:lnTo>
                    <a:pt x="73" y="28"/>
                  </a:lnTo>
                  <a:lnTo>
                    <a:pt x="73" y="31"/>
                  </a:lnTo>
                  <a:lnTo>
                    <a:pt x="76" y="31"/>
                  </a:lnTo>
                  <a:lnTo>
                    <a:pt x="76" y="33"/>
                  </a:lnTo>
                  <a:lnTo>
                    <a:pt x="76" y="36"/>
                  </a:lnTo>
                  <a:lnTo>
                    <a:pt x="76" y="39"/>
                  </a:lnTo>
                  <a:lnTo>
                    <a:pt x="76" y="41"/>
                  </a:lnTo>
                  <a:lnTo>
                    <a:pt x="76" y="44"/>
                  </a:lnTo>
                  <a:lnTo>
                    <a:pt x="76" y="47"/>
                  </a:lnTo>
                  <a:lnTo>
                    <a:pt x="76" y="49"/>
                  </a:lnTo>
                  <a:lnTo>
                    <a:pt x="76" y="52"/>
                  </a:lnTo>
                  <a:lnTo>
                    <a:pt x="76" y="54"/>
                  </a:lnTo>
                  <a:lnTo>
                    <a:pt x="76" y="57"/>
                  </a:lnTo>
                  <a:lnTo>
                    <a:pt x="76" y="60"/>
                  </a:lnTo>
                  <a:lnTo>
                    <a:pt x="73" y="60"/>
                  </a:lnTo>
                  <a:lnTo>
                    <a:pt x="70" y="60"/>
                  </a:lnTo>
                  <a:lnTo>
                    <a:pt x="70" y="62"/>
                  </a:lnTo>
                  <a:lnTo>
                    <a:pt x="68" y="62"/>
                  </a:lnTo>
                  <a:lnTo>
                    <a:pt x="65" y="62"/>
                  </a:lnTo>
                  <a:lnTo>
                    <a:pt x="65" y="65"/>
                  </a:lnTo>
                  <a:lnTo>
                    <a:pt x="65" y="67"/>
                  </a:lnTo>
                  <a:lnTo>
                    <a:pt x="68" y="67"/>
                  </a:lnTo>
                  <a:lnTo>
                    <a:pt x="68" y="70"/>
                  </a:lnTo>
                  <a:lnTo>
                    <a:pt x="70" y="70"/>
                  </a:lnTo>
                  <a:lnTo>
                    <a:pt x="70" y="73"/>
                  </a:lnTo>
                  <a:lnTo>
                    <a:pt x="68" y="73"/>
                  </a:lnTo>
                  <a:lnTo>
                    <a:pt x="68" y="75"/>
                  </a:lnTo>
                  <a:lnTo>
                    <a:pt x="70" y="75"/>
                  </a:lnTo>
                  <a:lnTo>
                    <a:pt x="70" y="78"/>
                  </a:lnTo>
                  <a:lnTo>
                    <a:pt x="68" y="78"/>
                  </a:lnTo>
                  <a:lnTo>
                    <a:pt x="68" y="80"/>
                  </a:lnTo>
                  <a:lnTo>
                    <a:pt x="68" y="83"/>
                  </a:lnTo>
                  <a:lnTo>
                    <a:pt x="70" y="83"/>
                  </a:lnTo>
                  <a:lnTo>
                    <a:pt x="70" y="86"/>
                  </a:lnTo>
                  <a:lnTo>
                    <a:pt x="70" y="88"/>
                  </a:lnTo>
                  <a:lnTo>
                    <a:pt x="70" y="91"/>
                  </a:lnTo>
                  <a:lnTo>
                    <a:pt x="70" y="94"/>
                  </a:lnTo>
                  <a:lnTo>
                    <a:pt x="70" y="96"/>
                  </a:lnTo>
                  <a:lnTo>
                    <a:pt x="70" y="99"/>
                  </a:lnTo>
                  <a:lnTo>
                    <a:pt x="68" y="99"/>
                  </a:lnTo>
                  <a:lnTo>
                    <a:pt x="68" y="101"/>
                  </a:lnTo>
                  <a:lnTo>
                    <a:pt x="68" y="104"/>
                  </a:lnTo>
                  <a:lnTo>
                    <a:pt x="65" y="101"/>
                  </a:lnTo>
                  <a:lnTo>
                    <a:pt x="65" y="104"/>
                  </a:lnTo>
                  <a:lnTo>
                    <a:pt x="65" y="101"/>
                  </a:lnTo>
                  <a:lnTo>
                    <a:pt x="63" y="101"/>
                  </a:lnTo>
                  <a:lnTo>
                    <a:pt x="63" y="104"/>
                  </a:lnTo>
                  <a:lnTo>
                    <a:pt x="60" y="104"/>
                  </a:lnTo>
                  <a:lnTo>
                    <a:pt x="60" y="107"/>
                  </a:lnTo>
                  <a:lnTo>
                    <a:pt x="57" y="107"/>
                  </a:lnTo>
                  <a:lnTo>
                    <a:pt x="57" y="104"/>
                  </a:lnTo>
                  <a:lnTo>
                    <a:pt x="55" y="104"/>
                  </a:lnTo>
                  <a:lnTo>
                    <a:pt x="55" y="101"/>
                  </a:lnTo>
                  <a:lnTo>
                    <a:pt x="55" y="104"/>
                  </a:lnTo>
                  <a:lnTo>
                    <a:pt x="55" y="101"/>
                  </a:lnTo>
                  <a:lnTo>
                    <a:pt x="57" y="101"/>
                  </a:lnTo>
                  <a:lnTo>
                    <a:pt x="55" y="101"/>
                  </a:lnTo>
                  <a:lnTo>
                    <a:pt x="57" y="99"/>
                  </a:lnTo>
                  <a:lnTo>
                    <a:pt x="55" y="99"/>
                  </a:lnTo>
                  <a:lnTo>
                    <a:pt x="57" y="96"/>
                  </a:lnTo>
                  <a:lnTo>
                    <a:pt x="57" y="94"/>
                  </a:lnTo>
                  <a:lnTo>
                    <a:pt x="55" y="94"/>
                  </a:lnTo>
                  <a:lnTo>
                    <a:pt x="55" y="91"/>
                  </a:lnTo>
                  <a:lnTo>
                    <a:pt x="55" y="88"/>
                  </a:lnTo>
                  <a:lnTo>
                    <a:pt x="52" y="86"/>
                  </a:lnTo>
                  <a:lnTo>
                    <a:pt x="52" y="83"/>
                  </a:lnTo>
                  <a:lnTo>
                    <a:pt x="50" y="83"/>
                  </a:lnTo>
                  <a:lnTo>
                    <a:pt x="50" y="80"/>
                  </a:lnTo>
                  <a:lnTo>
                    <a:pt x="50" y="78"/>
                  </a:lnTo>
                  <a:lnTo>
                    <a:pt x="50" y="75"/>
                  </a:lnTo>
                  <a:lnTo>
                    <a:pt x="47" y="75"/>
                  </a:lnTo>
                  <a:lnTo>
                    <a:pt x="47" y="73"/>
                  </a:lnTo>
                  <a:lnTo>
                    <a:pt x="44" y="73"/>
                  </a:lnTo>
                  <a:lnTo>
                    <a:pt x="44" y="70"/>
                  </a:lnTo>
                  <a:lnTo>
                    <a:pt x="44" y="67"/>
                  </a:lnTo>
                  <a:lnTo>
                    <a:pt x="44" y="65"/>
                  </a:lnTo>
                  <a:lnTo>
                    <a:pt x="44" y="62"/>
                  </a:lnTo>
                  <a:lnTo>
                    <a:pt x="44" y="60"/>
                  </a:lnTo>
                  <a:lnTo>
                    <a:pt x="42" y="60"/>
                  </a:lnTo>
                  <a:lnTo>
                    <a:pt x="42" y="57"/>
                  </a:lnTo>
                  <a:lnTo>
                    <a:pt x="44" y="54"/>
                  </a:lnTo>
                  <a:lnTo>
                    <a:pt x="47" y="54"/>
                  </a:lnTo>
                  <a:lnTo>
                    <a:pt x="47" y="52"/>
                  </a:lnTo>
                  <a:lnTo>
                    <a:pt x="44" y="52"/>
                  </a:lnTo>
                  <a:lnTo>
                    <a:pt x="44" y="49"/>
                  </a:lnTo>
                  <a:lnTo>
                    <a:pt x="44" y="47"/>
                  </a:lnTo>
                  <a:lnTo>
                    <a:pt x="44" y="44"/>
                  </a:lnTo>
                  <a:lnTo>
                    <a:pt x="44" y="41"/>
                  </a:lnTo>
                  <a:lnTo>
                    <a:pt x="47" y="41"/>
                  </a:lnTo>
                  <a:lnTo>
                    <a:pt x="47" y="39"/>
                  </a:lnTo>
                  <a:lnTo>
                    <a:pt x="47" y="36"/>
                  </a:lnTo>
                  <a:lnTo>
                    <a:pt x="44" y="36"/>
                  </a:lnTo>
                  <a:lnTo>
                    <a:pt x="44" y="33"/>
                  </a:lnTo>
                  <a:lnTo>
                    <a:pt x="44" y="31"/>
                  </a:lnTo>
                  <a:lnTo>
                    <a:pt x="42" y="31"/>
                  </a:lnTo>
                  <a:lnTo>
                    <a:pt x="39" y="31"/>
                  </a:lnTo>
                  <a:lnTo>
                    <a:pt x="39" y="28"/>
                  </a:lnTo>
                  <a:lnTo>
                    <a:pt x="37" y="28"/>
                  </a:lnTo>
                  <a:lnTo>
                    <a:pt x="37" y="26"/>
                  </a:lnTo>
                  <a:lnTo>
                    <a:pt x="34" y="26"/>
                  </a:lnTo>
                  <a:lnTo>
                    <a:pt x="34" y="23"/>
                  </a:lnTo>
                  <a:lnTo>
                    <a:pt x="31" y="23"/>
                  </a:lnTo>
                  <a:lnTo>
                    <a:pt x="31" y="26"/>
                  </a:lnTo>
                  <a:lnTo>
                    <a:pt x="31" y="28"/>
                  </a:lnTo>
                  <a:lnTo>
                    <a:pt x="31" y="31"/>
                  </a:lnTo>
                  <a:lnTo>
                    <a:pt x="31" y="33"/>
                  </a:lnTo>
                  <a:lnTo>
                    <a:pt x="31" y="36"/>
                  </a:lnTo>
                  <a:lnTo>
                    <a:pt x="31" y="39"/>
                  </a:lnTo>
                  <a:lnTo>
                    <a:pt x="31" y="41"/>
                  </a:lnTo>
                  <a:lnTo>
                    <a:pt x="31" y="44"/>
                  </a:lnTo>
                  <a:lnTo>
                    <a:pt x="29" y="47"/>
                  </a:lnTo>
                  <a:lnTo>
                    <a:pt x="26" y="47"/>
                  </a:lnTo>
                  <a:lnTo>
                    <a:pt x="26" y="49"/>
                  </a:lnTo>
                  <a:lnTo>
                    <a:pt x="24" y="49"/>
                  </a:lnTo>
                  <a:lnTo>
                    <a:pt x="24" y="52"/>
                  </a:lnTo>
                  <a:lnTo>
                    <a:pt x="24" y="54"/>
                  </a:lnTo>
                  <a:lnTo>
                    <a:pt x="24" y="57"/>
                  </a:lnTo>
                  <a:lnTo>
                    <a:pt x="21" y="57"/>
                  </a:lnTo>
                  <a:lnTo>
                    <a:pt x="18" y="57"/>
                  </a:lnTo>
                  <a:lnTo>
                    <a:pt x="16" y="57"/>
                  </a:lnTo>
                  <a:lnTo>
                    <a:pt x="18" y="57"/>
                  </a:lnTo>
                  <a:lnTo>
                    <a:pt x="18" y="54"/>
                  </a:lnTo>
                  <a:lnTo>
                    <a:pt x="18" y="52"/>
                  </a:lnTo>
                  <a:lnTo>
                    <a:pt x="16" y="52"/>
                  </a:lnTo>
                  <a:lnTo>
                    <a:pt x="16" y="49"/>
                  </a:lnTo>
                  <a:lnTo>
                    <a:pt x="13" y="49"/>
                  </a:lnTo>
                  <a:lnTo>
                    <a:pt x="13" y="52"/>
                  </a:lnTo>
                  <a:lnTo>
                    <a:pt x="13" y="49"/>
                  </a:lnTo>
                  <a:lnTo>
                    <a:pt x="10" y="49"/>
                  </a:lnTo>
                  <a:lnTo>
                    <a:pt x="10" y="47"/>
                  </a:lnTo>
                  <a:lnTo>
                    <a:pt x="10" y="44"/>
                  </a:lnTo>
                  <a:lnTo>
                    <a:pt x="8" y="44"/>
                  </a:lnTo>
                  <a:lnTo>
                    <a:pt x="8" y="41"/>
                  </a:lnTo>
                  <a:lnTo>
                    <a:pt x="5" y="41"/>
                  </a:lnTo>
                  <a:lnTo>
                    <a:pt x="3" y="41"/>
                  </a:lnTo>
                  <a:lnTo>
                    <a:pt x="0" y="39"/>
                  </a:lnTo>
                  <a:lnTo>
                    <a:pt x="0" y="36"/>
                  </a:lnTo>
                  <a:lnTo>
                    <a:pt x="0" y="33"/>
                  </a:lnTo>
                  <a:lnTo>
                    <a:pt x="3" y="33"/>
                  </a:lnTo>
                  <a:lnTo>
                    <a:pt x="5" y="33"/>
                  </a:lnTo>
                  <a:lnTo>
                    <a:pt x="5" y="31"/>
                  </a:lnTo>
                  <a:lnTo>
                    <a:pt x="3" y="31"/>
                  </a:lnTo>
                  <a:lnTo>
                    <a:pt x="3" y="28"/>
                  </a:lnTo>
                  <a:lnTo>
                    <a:pt x="3" y="26"/>
                  </a:lnTo>
                  <a:lnTo>
                    <a:pt x="0" y="26"/>
                  </a:lnTo>
                  <a:lnTo>
                    <a:pt x="3" y="26"/>
                  </a:lnTo>
                  <a:lnTo>
                    <a:pt x="3" y="23"/>
                  </a:lnTo>
                  <a:lnTo>
                    <a:pt x="0" y="23"/>
                  </a:lnTo>
                  <a:lnTo>
                    <a:pt x="3" y="23"/>
                  </a:lnTo>
                  <a:lnTo>
                    <a:pt x="3" y="20"/>
                  </a:lnTo>
                  <a:lnTo>
                    <a:pt x="3" y="18"/>
                  </a:lnTo>
                  <a:lnTo>
                    <a:pt x="3" y="15"/>
                  </a:lnTo>
                  <a:lnTo>
                    <a:pt x="3" y="13"/>
                  </a:lnTo>
                  <a:lnTo>
                    <a:pt x="0" y="13"/>
                  </a:lnTo>
                  <a:lnTo>
                    <a:pt x="0" y="10"/>
                  </a:lnTo>
                  <a:lnTo>
                    <a:pt x="3" y="10"/>
                  </a:lnTo>
                  <a:lnTo>
                    <a:pt x="3" y="7"/>
                  </a:lnTo>
                  <a:lnTo>
                    <a:pt x="5" y="7"/>
                  </a:lnTo>
                  <a:lnTo>
                    <a:pt x="3" y="7"/>
                  </a:lnTo>
                  <a:lnTo>
                    <a:pt x="3" y="5"/>
                  </a:lnTo>
                  <a:lnTo>
                    <a:pt x="5" y="5"/>
                  </a:lnTo>
                  <a:lnTo>
                    <a:pt x="8" y="5"/>
                  </a:lnTo>
                  <a:lnTo>
                    <a:pt x="8" y="7"/>
                  </a:lnTo>
                  <a:lnTo>
                    <a:pt x="10" y="7"/>
                  </a:lnTo>
                  <a:lnTo>
                    <a:pt x="13" y="7"/>
                  </a:lnTo>
                  <a:lnTo>
                    <a:pt x="13" y="5"/>
                  </a:lnTo>
                  <a:lnTo>
                    <a:pt x="13" y="2"/>
                  </a:lnTo>
                  <a:lnTo>
                    <a:pt x="13" y="0"/>
                  </a:lnTo>
                  <a:lnTo>
                    <a:pt x="16" y="0"/>
                  </a:lnTo>
                </a:path>
              </a:pathLst>
            </a:custGeom>
            <a:noFill/>
            <a:ln w="4763">
              <a:solidFill>
                <a:srgbClr val="6E6E6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800" kern="1200">
                <a:solidFill>
                  <a:prstClr val="black"/>
                </a:solidFill>
                <a:latin typeface="Century Gothic"/>
                <a:ea typeface="+mn-ea"/>
                <a:cs typeface="+mn-cs"/>
              </a:endParaRPr>
            </a:p>
          </p:txBody>
        </p:sp>
        <p:sp>
          <p:nvSpPr>
            <p:cNvPr id="44" name="Freeform 208"/>
            <p:cNvSpPr>
              <a:spLocks/>
            </p:cNvSpPr>
            <p:nvPr/>
          </p:nvSpPr>
          <p:spPr bwMode="auto">
            <a:xfrm>
              <a:off x="4639" y="1905"/>
              <a:ext cx="18" cy="18"/>
            </a:xfrm>
            <a:custGeom>
              <a:avLst/>
              <a:gdLst>
                <a:gd name="T0" fmla="*/ 2 w 18"/>
                <a:gd name="T1" fmla="*/ 0 h 18"/>
                <a:gd name="T2" fmla="*/ 5 w 18"/>
                <a:gd name="T3" fmla="*/ 0 h 18"/>
                <a:gd name="T4" fmla="*/ 5 w 18"/>
                <a:gd name="T5" fmla="*/ 2 h 18"/>
                <a:gd name="T6" fmla="*/ 8 w 18"/>
                <a:gd name="T7" fmla="*/ 2 h 18"/>
                <a:gd name="T8" fmla="*/ 8 w 18"/>
                <a:gd name="T9" fmla="*/ 5 h 18"/>
                <a:gd name="T10" fmla="*/ 10 w 18"/>
                <a:gd name="T11" fmla="*/ 5 h 18"/>
                <a:gd name="T12" fmla="*/ 13 w 18"/>
                <a:gd name="T13" fmla="*/ 5 h 18"/>
                <a:gd name="T14" fmla="*/ 13 w 18"/>
                <a:gd name="T15" fmla="*/ 8 h 18"/>
                <a:gd name="T16" fmla="*/ 15 w 18"/>
                <a:gd name="T17" fmla="*/ 8 h 18"/>
                <a:gd name="T18" fmla="*/ 15 w 18"/>
                <a:gd name="T19" fmla="*/ 10 h 18"/>
                <a:gd name="T20" fmla="*/ 18 w 18"/>
                <a:gd name="T21" fmla="*/ 13 h 18"/>
                <a:gd name="T22" fmla="*/ 15 w 18"/>
                <a:gd name="T23" fmla="*/ 13 h 18"/>
                <a:gd name="T24" fmla="*/ 15 w 18"/>
                <a:gd name="T25" fmla="*/ 15 h 18"/>
                <a:gd name="T26" fmla="*/ 15 w 18"/>
                <a:gd name="T27" fmla="*/ 18 h 18"/>
                <a:gd name="T28" fmla="*/ 13 w 18"/>
                <a:gd name="T29" fmla="*/ 18 h 18"/>
                <a:gd name="T30" fmla="*/ 10 w 18"/>
                <a:gd name="T31" fmla="*/ 18 h 18"/>
                <a:gd name="T32" fmla="*/ 10 w 18"/>
                <a:gd name="T33" fmla="*/ 15 h 18"/>
                <a:gd name="T34" fmla="*/ 8 w 18"/>
                <a:gd name="T35" fmla="*/ 15 h 18"/>
                <a:gd name="T36" fmla="*/ 8 w 18"/>
                <a:gd name="T37" fmla="*/ 13 h 18"/>
                <a:gd name="T38" fmla="*/ 8 w 18"/>
                <a:gd name="T39" fmla="*/ 10 h 18"/>
                <a:gd name="T40" fmla="*/ 5 w 18"/>
                <a:gd name="T41" fmla="*/ 10 h 18"/>
                <a:gd name="T42" fmla="*/ 5 w 18"/>
                <a:gd name="T43" fmla="*/ 8 h 18"/>
                <a:gd name="T44" fmla="*/ 2 w 18"/>
                <a:gd name="T45" fmla="*/ 8 h 18"/>
                <a:gd name="T46" fmla="*/ 0 w 18"/>
                <a:gd name="T47" fmla="*/ 8 h 18"/>
                <a:gd name="T48" fmla="*/ 0 w 18"/>
                <a:gd name="T49" fmla="*/ 5 h 18"/>
                <a:gd name="T50" fmla="*/ 0 w 18"/>
                <a:gd name="T51" fmla="*/ 2 h 18"/>
                <a:gd name="T52" fmla="*/ 0 w 18"/>
                <a:gd name="T53" fmla="*/ 0 h 18"/>
                <a:gd name="T54" fmla="*/ 2 w 18"/>
                <a:gd name="T55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8" h="18">
                  <a:moveTo>
                    <a:pt x="2" y="0"/>
                  </a:moveTo>
                  <a:lnTo>
                    <a:pt x="5" y="0"/>
                  </a:lnTo>
                  <a:lnTo>
                    <a:pt x="5" y="2"/>
                  </a:lnTo>
                  <a:lnTo>
                    <a:pt x="8" y="2"/>
                  </a:lnTo>
                  <a:lnTo>
                    <a:pt x="8" y="5"/>
                  </a:lnTo>
                  <a:lnTo>
                    <a:pt x="10" y="5"/>
                  </a:lnTo>
                  <a:lnTo>
                    <a:pt x="13" y="5"/>
                  </a:lnTo>
                  <a:lnTo>
                    <a:pt x="13" y="8"/>
                  </a:lnTo>
                  <a:lnTo>
                    <a:pt x="15" y="8"/>
                  </a:lnTo>
                  <a:lnTo>
                    <a:pt x="15" y="10"/>
                  </a:lnTo>
                  <a:lnTo>
                    <a:pt x="18" y="13"/>
                  </a:lnTo>
                  <a:lnTo>
                    <a:pt x="15" y="13"/>
                  </a:lnTo>
                  <a:lnTo>
                    <a:pt x="15" y="15"/>
                  </a:lnTo>
                  <a:lnTo>
                    <a:pt x="15" y="18"/>
                  </a:lnTo>
                  <a:lnTo>
                    <a:pt x="13" y="18"/>
                  </a:lnTo>
                  <a:lnTo>
                    <a:pt x="10" y="18"/>
                  </a:lnTo>
                  <a:lnTo>
                    <a:pt x="10" y="15"/>
                  </a:lnTo>
                  <a:lnTo>
                    <a:pt x="8" y="15"/>
                  </a:lnTo>
                  <a:lnTo>
                    <a:pt x="8" y="13"/>
                  </a:lnTo>
                  <a:lnTo>
                    <a:pt x="8" y="10"/>
                  </a:lnTo>
                  <a:lnTo>
                    <a:pt x="5" y="10"/>
                  </a:lnTo>
                  <a:lnTo>
                    <a:pt x="5" y="8"/>
                  </a:lnTo>
                  <a:lnTo>
                    <a:pt x="2" y="8"/>
                  </a:lnTo>
                  <a:lnTo>
                    <a:pt x="0" y="8"/>
                  </a:lnTo>
                  <a:lnTo>
                    <a:pt x="0" y="5"/>
                  </a:lnTo>
                  <a:lnTo>
                    <a:pt x="0" y="2"/>
                  </a:lnTo>
                  <a:lnTo>
                    <a:pt x="0" y="0"/>
                  </a:lnTo>
                  <a:lnTo>
                    <a:pt x="2" y="0"/>
                  </a:lnTo>
                </a:path>
              </a:pathLst>
            </a:custGeom>
            <a:noFill/>
            <a:ln w="4763">
              <a:solidFill>
                <a:srgbClr val="6E6E6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800" kern="1200">
                <a:solidFill>
                  <a:prstClr val="black"/>
                </a:solidFill>
                <a:latin typeface="Century Gothic"/>
                <a:ea typeface="+mn-ea"/>
                <a:cs typeface="+mn-cs"/>
              </a:endParaRPr>
            </a:p>
          </p:txBody>
        </p:sp>
        <p:sp>
          <p:nvSpPr>
            <p:cNvPr id="45" name="Freeform 209"/>
            <p:cNvSpPr>
              <a:spLocks/>
            </p:cNvSpPr>
            <p:nvPr/>
          </p:nvSpPr>
          <p:spPr bwMode="auto">
            <a:xfrm>
              <a:off x="4748" y="1897"/>
              <a:ext cx="233" cy="355"/>
            </a:xfrm>
            <a:custGeom>
              <a:avLst/>
              <a:gdLst>
                <a:gd name="T0" fmla="*/ 79 w 233"/>
                <a:gd name="T1" fmla="*/ 16 h 355"/>
                <a:gd name="T2" fmla="*/ 110 w 233"/>
                <a:gd name="T3" fmla="*/ 10 h 355"/>
                <a:gd name="T4" fmla="*/ 105 w 233"/>
                <a:gd name="T5" fmla="*/ 31 h 355"/>
                <a:gd name="T6" fmla="*/ 100 w 233"/>
                <a:gd name="T7" fmla="*/ 47 h 355"/>
                <a:gd name="T8" fmla="*/ 86 w 233"/>
                <a:gd name="T9" fmla="*/ 60 h 355"/>
                <a:gd name="T10" fmla="*/ 79 w 233"/>
                <a:gd name="T11" fmla="*/ 78 h 355"/>
                <a:gd name="T12" fmla="*/ 68 w 233"/>
                <a:gd name="T13" fmla="*/ 89 h 355"/>
                <a:gd name="T14" fmla="*/ 86 w 233"/>
                <a:gd name="T15" fmla="*/ 76 h 355"/>
                <a:gd name="T16" fmla="*/ 102 w 233"/>
                <a:gd name="T17" fmla="*/ 65 h 355"/>
                <a:gd name="T18" fmla="*/ 110 w 233"/>
                <a:gd name="T19" fmla="*/ 44 h 355"/>
                <a:gd name="T20" fmla="*/ 128 w 233"/>
                <a:gd name="T21" fmla="*/ 23 h 355"/>
                <a:gd name="T22" fmla="*/ 144 w 233"/>
                <a:gd name="T23" fmla="*/ 44 h 355"/>
                <a:gd name="T24" fmla="*/ 139 w 233"/>
                <a:gd name="T25" fmla="*/ 63 h 355"/>
                <a:gd name="T26" fmla="*/ 147 w 233"/>
                <a:gd name="T27" fmla="*/ 94 h 355"/>
                <a:gd name="T28" fmla="*/ 160 w 233"/>
                <a:gd name="T29" fmla="*/ 112 h 355"/>
                <a:gd name="T30" fmla="*/ 170 w 233"/>
                <a:gd name="T31" fmla="*/ 144 h 355"/>
                <a:gd name="T32" fmla="*/ 160 w 233"/>
                <a:gd name="T33" fmla="*/ 149 h 355"/>
                <a:gd name="T34" fmla="*/ 162 w 233"/>
                <a:gd name="T35" fmla="*/ 180 h 355"/>
                <a:gd name="T36" fmla="*/ 170 w 233"/>
                <a:gd name="T37" fmla="*/ 209 h 355"/>
                <a:gd name="T38" fmla="*/ 170 w 233"/>
                <a:gd name="T39" fmla="*/ 191 h 355"/>
                <a:gd name="T40" fmla="*/ 196 w 233"/>
                <a:gd name="T41" fmla="*/ 201 h 355"/>
                <a:gd name="T42" fmla="*/ 214 w 233"/>
                <a:gd name="T43" fmla="*/ 214 h 355"/>
                <a:gd name="T44" fmla="*/ 227 w 233"/>
                <a:gd name="T45" fmla="*/ 232 h 355"/>
                <a:gd name="T46" fmla="*/ 220 w 233"/>
                <a:gd name="T47" fmla="*/ 253 h 355"/>
                <a:gd name="T48" fmla="*/ 225 w 233"/>
                <a:gd name="T49" fmla="*/ 279 h 355"/>
                <a:gd name="T50" fmla="*/ 212 w 233"/>
                <a:gd name="T51" fmla="*/ 287 h 355"/>
                <a:gd name="T52" fmla="*/ 209 w 233"/>
                <a:gd name="T53" fmla="*/ 303 h 355"/>
                <a:gd name="T54" fmla="*/ 194 w 233"/>
                <a:gd name="T55" fmla="*/ 313 h 355"/>
                <a:gd name="T56" fmla="*/ 207 w 233"/>
                <a:gd name="T57" fmla="*/ 340 h 355"/>
                <a:gd name="T58" fmla="*/ 180 w 233"/>
                <a:gd name="T59" fmla="*/ 355 h 355"/>
                <a:gd name="T60" fmla="*/ 152 w 233"/>
                <a:gd name="T61" fmla="*/ 345 h 355"/>
                <a:gd name="T62" fmla="*/ 133 w 233"/>
                <a:gd name="T63" fmla="*/ 337 h 355"/>
                <a:gd name="T64" fmla="*/ 113 w 233"/>
                <a:gd name="T65" fmla="*/ 319 h 355"/>
                <a:gd name="T66" fmla="*/ 97 w 233"/>
                <a:gd name="T67" fmla="*/ 345 h 355"/>
                <a:gd name="T68" fmla="*/ 79 w 233"/>
                <a:gd name="T69" fmla="*/ 334 h 355"/>
                <a:gd name="T70" fmla="*/ 71 w 233"/>
                <a:gd name="T71" fmla="*/ 326 h 355"/>
                <a:gd name="T72" fmla="*/ 55 w 233"/>
                <a:gd name="T73" fmla="*/ 316 h 355"/>
                <a:gd name="T74" fmla="*/ 40 w 233"/>
                <a:gd name="T75" fmla="*/ 295 h 355"/>
                <a:gd name="T76" fmla="*/ 29 w 233"/>
                <a:gd name="T77" fmla="*/ 274 h 355"/>
                <a:gd name="T78" fmla="*/ 32 w 233"/>
                <a:gd name="T79" fmla="*/ 251 h 355"/>
                <a:gd name="T80" fmla="*/ 40 w 233"/>
                <a:gd name="T81" fmla="*/ 230 h 355"/>
                <a:gd name="T82" fmla="*/ 42 w 233"/>
                <a:gd name="T83" fmla="*/ 204 h 355"/>
                <a:gd name="T84" fmla="*/ 58 w 233"/>
                <a:gd name="T85" fmla="*/ 193 h 355"/>
                <a:gd name="T86" fmla="*/ 53 w 233"/>
                <a:gd name="T87" fmla="*/ 175 h 355"/>
                <a:gd name="T88" fmla="*/ 42 w 233"/>
                <a:gd name="T89" fmla="*/ 146 h 355"/>
                <a:gd name="T90" fmla="*/ 37 w 233"/>
                <a:gd name="T91" fmla="*/ 120 h 355"/>
                <a:gd name="T92" fmla="*/ 21 w 233"/>
                <a:gd name="T93" fmla="*/ 131 h 355"/>
                <a:gd name="T94" fmla="*/ 16 w 233"/>
                <a:gd name="T95" fmla="*/ 99 h 355"/>
                <a:gd name="T96" fmla="*/ 34 w 233"/>
                <a:gd name="T97" fmla="*/ 89 h 355"/>
                <a:gd name="T98" fmla="*/ 37 w 233"/>
                <a:gd name="T99" fmla="*/ 76 h 355"/>
                <a:gd name="T100" fmla="*/ 24 w 233"/>
                <a:gd name="T101" fmla="*/ 52 h 355"/>
                <a:gd name="T102" fmla="*/ 3 w 233"/>
                <a:gd name="T103" fmla="*/ 50 h 355"/>
                <a:gd name="T104" fmla="*/ 3 w 233"/>
                <a:gd name="T105" fmla="*/ 26 h 355"/>
                <a:gd name="T106" fmla="*/ 16 w 233"/>
                <a:gd name="T107" fmla="*/ 5 h 355"/>
                <a:gd name="T108" fmla="*/ 37 w 233"/>
                <a:gd name="T109" fmla="*/ 10 h 355"/>
                <a:gd name="T110" fmla="*/ 50 w 233"/>
                <a:gd name="T111" fmla="*/ 34 h 355"/>
                <a:gd name="T112" fmla="*/ 37 w 233"/>
                <a:gd name="T113" fmla="*/ 57 h 355"/>
                <a:gd name="T114" fmla="*/ 42 w 233"/>
                <a:gd name="T115" fmla="*/ 68 h 355"/>
                <a:gd name="T116" fmla="*/ 53 w 233"/>
                <a:gd name="T117" fmla="*/ 63 h 355"/>
                <a:gd name="T118" fmla="*/ 55 w 233"/>
                <a:gd name="T119" fmla="*/ 68 h 355"/>
                <a:gd name="T120" fmla="*/ 66 w 233"/>
                <a:gd name="T121" fmla="*/ 50 h 355"/>
                <a:gd name="T122" fmla="*/ 68 w 233"/>
                <a:gd name="T123" fmla="*/ 39 h 355"/>
                <a:gd name="T124" fmla="*/ 73 w 233"/>
                <a:gd name="T125" fmla="*/ 13 h 3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33" h="355">
                  <a:moveTo>
                    <a:pt x="58" y="0"/>
                  </a:moveTo>
                  <a:lnTo>
                    <a:pt x="60" y="0"/>
                  </a:lnTo>
                  <a:lnTo>
                    <a:pt x="60" y="3"/>
                  </a:lnTo>
                  <a:lnTo>
                    <a:pt x="60" y="5"/>
                  </a:lnTo>
                  <a:lnTo>
                    <a:pt x="63" y="5"/>
                  </a:lnTo>
                  <a:lnTo>
                    <a:pt x="63" y="3"/>
                  </a:lnTo>
                  <a:lnTo>
                    <a:pt x="66" y="3"/>
                  </a:lnTo>
                  <a:lnTo>
                    <a:pt x="68" y="3"/>
                  </a:lnTo>
                  <a:lnTo>
                    <a:pt x="68" y="5"/>
                  </a:lnTo>
                  <a:lnTo>
                    <a:pt x="68" y="8"/>
                  </a:lnTo>
                  <a:lnTo>
                    <a:pt x="71" y="8"/>
                  </a:lnTo>
                  <a:lnTo>
                    <a:pt x="71" y="10"/>
                  </a:lnTo>
                  <a:lnTo>
                    <a:pt x="73" y="10"/>
                  </a:lnTo>
                  <a:lnTo>
                    <a:pt x="73" y="13"/>
                  </a:lnTo>
                  <a:lnTo>
                    <a:pt x="76" y="13"/>
                  </a:lnTo>
                  <a:lnTo>
                    <a:pt x="79" y="16"/>
                  </a:lnTo>
                  <a:lnTo>
                    <a:pt x="81" y="16"/>
                  </a:lnTo>
                  <a:lnTo>
                    <a:pt x="81" y="13"/>
                  </a:lnTo>
                  <a:lnTo>
                    <a:pt x="84" y="13"/>
                  </a:lnTo>
                  <a:lnTo>
                    <a:pt x="86" y="13"/>
                  </a:lnTo>
                  <a:lnTo>
                    <a:pt x="86" y="10"/>
                  </a:lnTo>
                  <a:lnTo>
                    <a:pt x="89" y="10"/>
                  </a:lnTo>
                  <a:lnTo>
                    <a:pt x="92" y="10"/>
                  </a:lnTo>
                  <a:lnTo>
                    <a:pt x="94" y="10"/>
                  </a:lnTo>
                  <a:lnTo>
                    <a:pt x="94" y="8"/>
                  </a:lnTo>
                  <a:lnTo>
                    <a:pt x="97" y="8"/>
                  </a:lnTo>
                  <a:lnTo>
                    <a:pt x="100" y="8"/>
                  </a:lnTo>
                  <a:lnTo>
                    <a:pt x="102" y="8"/>
                  </a:lnTo>
                  <a:lnTo>
                    <a:pt x="105" y="8"/>
                  </a:lnTo>
                  <a:lnTo>
                    <a:pt x="107" y="8"/>
                  </a:lnTo>
                  <a:lnTo>
                    <a:pt x="110" y="8"/>
                  </a:lnTo>
                  <a:lnTo>
                    <a:pt x="110" y="10"/>
                  </a:lnTo>
                  <a:lnTo>
                    <a:pt x="110" y="13"/>
                  </a:lnTo>
                  <a:lnTo>
                    <a:pt x="113" y="13"/>
                  </a:lnTo>
                  <a:lnTo>
                    <a:pt x="113" y="16"/>
                  </a:lnTo>
                  <a:lnTo>
                    <a:pt x="110" y="16"/>
                  </a:lnTo>
                  <a:lnTo>
                    <a:pt x="110" y="18"/>
                  </a:lnTo>
                  <a:lnTo>
                    <a:pt x="113" y="18"/>
                  </a:lnTo>
                  <a:lnTo>
                    <a:pt x="113" y="21"/>
                  </a:lnTo>
                  <a:lnTo>
                    <a:pt x="110" y="21"/>
                  </a:lnTo>
                  <a:lnTo>
                    <a:pt x="110" y="23"/>
                  </a:lnTo>
                  <a:lnTo>
                    <a:pt x="110" y="26"/>
                  </a:lnTo>
                  <a:lnTo>
                    <a:pt x="107" y="26"/>
                  </a:lnTo>
                  <a:lnTo>
                    <a:pt x="107" y="29"/>
                  </a:lnTo>
                  <a:lnTo>
                    <a:pt x="107" y="31"/>
                  </a:lnTo>
                  <a:lnTo>
                    <a:pt x="105" y="31"/>
                  </a:lnTo>
                  <a:lnTo>
                    <a:pt x="105" y="34"/>
                  </a:lnTo>
                  <a:lnTo>
                    <a:pt x="105" y="31"/>
                  </a:lnTo>
                  <a:lnTo>
                    <a:pt x="105" y="34"/>
                  </a:lnTo>
                  <a:lnTo>
                    <a:pt x="105" y="31"/>
                  </a:lnTo>
                  <a:lnTo>
                    <a:pt x="102" y="31"/>
                  </a:lnTo>
                  <a:lnTo>
                    <a:pt x="100" y="31"/>
                  </a:lnTo>
                  <a:lnTo>
                    <a:pt x="102" y="31"/>
                  </a:lnTo>
                  <a:lnTo>
                    <a:pt x="102" y="34"/>
                  </a:lnTo>
                  <a:lnTo>
                    <a:pt x="100" y="34"/>
                  </a:lnTo>
                  <a:lnTo>
                    <a:pt x="100" y="37"/>
                  </a:lnTo>
                  <a:lnTo>
                    <a:pt x="100" y="39"/>
                  </a:lnTo>
                  <a:lnTo>
                    <a:pt x="100" y="42"/>
                  </a:lnTo>
                  <a:lnTo>
                    <a:pt x="102" y="42"/>
                  </a:lnTo>
                  <a:lnTo>
                    <a:pt x="102" y="44"/>
                  </a:lnTo>
                  <a:lnTo>
                    <a:pt x="102" y="47"/>
                  </a:lnTo>
                  <a:lnTo>
                    <a:pt x="102" y="50"/>
                  </a:lnTo>
                  <a:lnTo>
                    <a:pt x="100" y="50"/>
                  </a:lnTo>
                  <a:lnTo>
                    <a:pt x="100" y="47"/>
                  </a:lnTo>
                  <a:lnTo>
                    <a:pt x="97" y="47"/>
                  </a:lnTo>
                  <a:lnTo>
                    <a:pt x="97" y="44"/>
                  </a:lnTo>
                  <a:lnTo>
                    <a:pt x="94" y="44"/>
                  </a:lnTo>
                  <a:lnTo>
                    <a:pt x="94" y="47"/>
                  </a:lnTo>
                  <a:lnTo>
                    <a:pt x="92" y="47"/>
                  </a:lnTo>
                  <a:lnTo>
                    <a:pt x="92" y="50"/>
                  </a:lnTo>
                  <a:lnTo>
                    <a:pt x="94" y="50"/>
                  </a:lnTo>
                  <a:lnTo>
                    <a:pt x="94" y="52"/>
                  </a:lnTo>
                  <a:lnTo>
                    <a:pt x="97" y="52"/>
                  </a:lnTo>
                  <a:lnTo>
                    <a:pt x="97" y="55"/>
                  </a:lnTo>
                  <a:lnTo>
                    <a:pt x="97" y="57"/>
                  </a:lnTo>
                  <a:lnTo>
                    <a:pt x="94" y="57"/>
                  </a:lnTo>
                  <a:lnTo>
                    <a:pt x="92" y="57"/>
                  </a:lnTo>
                  <a:lnTo>
                    <a:pt x="89" y="57"/>
                  </a:lnTo>
                  <a:lnTo>
                    <a:pt x="86" y="57"/>
                  </a:lnTo>
                  <a:lnTo>
                    <a:pt x="86" y="60"/>
                  </a:lnTo>
                  <a:lnTo>
                    <a:pt x="89" y="60"/>
                  </a:lnTo>
                  <a:lnTo>
                    <a:pt x="89" y="63"/>
                  </a:lnTo>
                  <a:lnTo>
                    <a:pt x="86" y="63"/>
                  </a:lnTo>
                  <a:lnTo>
                    <a:pt x="86" y="65"/>
                  </a:lnTo>
                  <a:lnTo>
                    <a:pt x="86" y="63"/>
                  </a:lnTo>
                  <a:lnTo>
                    <a:pt x="84" y="63"/>
                  </a:lnTo>
                  <a:lnTo>
                    <a:pt x="84" y="65"/>
                  </a:lnTo>
                  <a:lnTo>
                    <a:pt x="86" y="65"/>
                  </a:lnTo>
                  <a:lnTo>
                    <a:pt x="86" y="68"/>
                  </a:lnTo>
                  <a:lnTo>
                    <a:pt x="84" y="68"/>
                  </a:lnTo>
                  <a:lnTo>
                    <a:pt x="84" y="70"/>
                  </a:lnTo>
                  <a:lnTo>
                    <a:pt x="84" y="73"/>
                  </a:lnTo>
                  <a:lnTo>
                    <a:pt x="81" y="73"/>
                  </a:lnTo>
                  <a:lnTo>
                    <a:pt x="79" y="73"/>
                  </a:lnTo>
                  <a:lnTo>
                    <a:pt x="79" y="76"/>
                  </a:lnTo>
                  <a:lnTo>
                    <a:pt x="79" y="78"/>
                  </a:lnTo>
                  <a:lnTo>
                    <a:pt x="76" y="78"/>
                  </a:lnTo>
                  <a:lnTo>
                    <a:pt x="76" y="81"/>
                  </a:lnTo>
                  <a:lnTo>
                    <a:pt x="73" y="81"/>
                  </a:lnTo>
                  <a:lnTo>
                    <a:pt x="73" y="84"/>
                  </a:lnTo>
                  <a:lnTo>
                    <a:pt x="71" y="84"/>
                  </a:lnTo>
                  <a:lnTo>
                    <a:pt x="71" y="86"/>
                  </a:lnTo>
                  <a:lnTo>
                    <a:pt x="68" y="89"/>
                  </a:lnTo>
                  <a:lnTo>
                    <a:pt x="68" y="91"/>
                  </a:lnTo>
                  <a:lnTo>
                    <a:pt x="66" y="91"/>
                  </a:lnTo>
                  <a:lnTo>
                    <a:pt x="63" y="94"/>
                  </a:lnTo>
                  <a:lnTo>
                    <a:pt x="63" y="97"/>
                  </a:lnTo>
                  <a:lnTo>
                    <a:pt x="66" y="97"/>
                  </a:lnTo>
                  <a:lnTo>
                    <a:pt x="66" y="94"/>
                  </a:lnTo>
                  <a:lnTo>
                    <a:pt x="66" y="91"/>
                  </a:lnTo>
                  <a:lnTo>
                    <a:pt x="68" y="91"/>
                  </a:lnTo>
                  <a:lnTo>
                    <a:pt x="68" y="89"/>
                  </a:lnTo>
                  <a:lnTo>
                    <a:pt x="71" y="89"/>
                  </a:lnTo>
                  <a:lnTo>
                    <a:pt x="71" y="86"/>
                  </a:lnTo>
                  <a:lnTo>
                    <a:pt x="73" y="86"/>
                  </a:lnTo>
                  <a:lnTo>
                    <a:pt x="73" y="84"/>
                  </a:lnTo>
                  <a:lnTo>
                    <a:pt x="76" y="84"/>
                  </a:lnTo>
                  <a:lnTo>
                    <a:pt x="76" y="81"/>
                  </a:lnTo>
                  <a:lnTo>
                    <a:pt x="79" y="81"/>
                  </a:lnTo>
                  <a:lnTo>
                    <a:pt x="79" y="78"/>
                  </a:lnTo>
                  <a:lnTo>
                    <a:pt x="81" y="78"/>
                  </a:lnTo>
                  <a:lnTo>
                    <a:pt x="81" y="81"/>
                  </a:lnTo>
                  <a:lnTo>
                    <a:pt x="84" y="81"/>
                  </a:lnTo>
                  <a:lnTo>
                    <a:pt x="86" y="81"/>
                  </a:lnTo>
                  <a:lnTo>
                    <a:pt x="86" y="78"/>
                  </a:lnTo>
                  <a:lnTo>
                    <a:pt x="84" y="78"/>
                  </a:lnTo>
                  <a:lnTo>
                    <a:pt x="84" y="76"/>
                  </a:lnTo>
                  <a:lnTo>
                    <a:pt x="86" y="76"/>
                  </a:lnTo>
                  <a:lnTo>
                    <a:pt x="86" y="73"/>
                  </a:lnTo>
                  <a:lnTo>
                    <a:pt x="89" y="73"/>
                  </a:lnTo>
                  <a:lnTo>
                    <a:pt x="89" y="70"/>
                  </a:lnTo>
                  <a:lnTo>
                    <a:pt x="89" y="68"/>
                  </a:lnTo>
                  <a:lnTo>
                    <a:pt x="92" y="68"/>
                  </a:lnTo>
                  <a:lnTo>
                    <a:pt x="92" y="65"/>
                  </a:lnTo>
                  <a:lnTo>
                    <a:pt x="94" y="65"/>
                  </a:lnTo>
                  <a:lnTo>
                    <a:pt x="94" y="68"/>
                  </a:lnTo>
                  <a:lnTo>
                    <a:pt x="97" y="68"/>
                  </a:lnTo>
                  <a:lnTo>
                    <a:pt x="97" y="70"/>
                  </a:lnTo>
                  <a:lnTo>
                    <a:pt x="97" y="73"/>
                  </a:lnTo>
                  <a:lnTo>
                    <a:pt x="100" y="73"/>
                  </a:lnTo>
                  <a:lnTo>
                    <a:pt x="102" y="73"/>
                  </a:lnTo>
                  <a:lnTo>
                    <a:pt x="102" y="70"/>
                  </a:lnTo>
                  <a:lnTo>
                    <a:pt x="102" y="68"/>
                  </a:lnTo>
                  <a:lnTo>
                    <a:pt x="102" y="65"/>
                  </a:lnTo>
                  <a:lnTo>
                    <a:pt x="102" y="63"/>
                  </a:lnTo>
                  <a:lnTo>
                    <a:pt x="102" y="60"/>
                  </a:lnTo>
                  <a:lnTo>
                    <a:pt x="102" y="57"/>
                  </a:lnTo>
                  <a:lnTo>
                    <a:pt x="105" y="57"/>
                  </a:lnTo>
                  <a:lnTo>
                    <a:pt x="105" y="55"/>
                  </a:lnTo>
                  <a:lnTo>
                    <a:pt x="107" y="55"/>
                  </a:lnTo>
                  <a:lnTo>
                    <a:pt x="107" y="57"/>
                  </a:lnTo>
                  <a:lnTo>
                    <a:pt x="107" y="60"/>
                  </a:lnTo>
                  <a:lnTo>
                    <a:pt x="107" y="63"/>
                  </a:lnTo>
                  <a:lnTo>
                    <a:pt x="110" y="60"/>
                  </a:lnTo>
                  <a:lnTo>
                    <a:pt x="110" y="57"/>
                  </a:lnTo>
                  <a:lnTo>
                    <a:pt x="110" y="55"/>
                  </a:lnTo>
                  <a:lnTo>
                    <a:pt x="110" y="52"/>
                  </a:lnTo>
                  <a:lnTo>
                    <a:pt x="110" y="50"/>
                  </a:lnTo>
                  <a:lnTo>
                    <a:pt x="110" y="47"/>
                  </a:lnTo>
                  <a:lnTo>
                    <a:pt x="110" y="44"/>
                  </a:lnTo>
                  <a:lnTo>
                    <a:pt x="113" y="44"/>
                  </a:lnTo>
                  <a:lnTo>
                    <a:pt x="113" y="42"/>
                  </a:lnTo>
                  <a:lnTo>
                    <a:pt x="115" y="42"/>
                  </a:lnTo>
                  <a:lnTo>
                    <a:pt x="113" y="39"/>
                  </a:lnTo>
                  <a:lnTo>
                    <a:pt x="115" y="39"/>
                  </a:lnTo>
                  <a:lnTo>
                    <a:pt x="115" y="37"/>
                  </a:lnTo>
                  <a:lnTo>
                    <a:pt x="115" y="34"/>
                  </a:lnTo>
                  <a:lnTo>
                    <a:pt x="118" y="34"/>
                  </a:lnTo>
                  <a:lnTo>
                    <a:pt x="118" y="31"/>
                  </a:lnTo>
                  <a:lnTo>
                    <a:pt x="120" y="31"/>
                  </a:lnTo>
                  <a:lnTo>
                    <a:pt x="120" y="29"/>
                  </a:lnTo>
                  <a:lnTo>
                    <a:pt x="123" y="29"/>
                  </a:lnTo>
                  <a:lnTo>
                    <a:pt x="123" y="26"/>
                  </a:lnTo>
                  <a:lnTo>
                    <a:pt x="126" y="26"/>
                  </a:lnTo>
                  <a:lnTo>
                    <a:pt x="126" y="23"/>
                  </a:lnTo>
                  <a:lnTo>
                    <a:pt x="128" y="23"/>
                  </a:lnTo>
                  <a:lnTo>
                    <a:pt x="131" y="23"/>
                  </a:lnTo>
                  <a:lnTo>
                    <a:pt x="133" y="23"/>
                  </a:lnTo>
                  <a:lnTo>
                    <a:pt x="133" y="26"/>
                  </a:lnTo>
                  <a:lnTo>
                    <a:pt x="136" y="29"/>
                  </a:lnTo>
                  <a:lnTo>
                    <a:pt x="139" y="29"/>
                  </a:lnTo>
                  <a:lnTo>
                    <a:pt x="141" y="29"/>
                  </a:lnTo>
                  <a:lnTo>
                    <a:pt x="144" y="29"/>
                  </a:lnTo>
                  <a:lnTo>
                    <a:pt x="147" y="31"/>
                  </a:lnTo>
                  <a:lnTo>
                    <a:pt x="147" y="34"/>
                  </a:lnTo>
                  <a:lnTo>
                    <a:pt x="144" y="34"/>
                  </a:lnTo>
                  <a:lnTo>
                    <a:pt x="144" y="37"/>
                  </a:lnTo>
                  <a:lnTo>
                    <a:pt x="141" y="37"/>
                  </a:lnTo>
                  <a:lnTo>
                    <a:pt x="141" y="39"/>
                  </a:lnTo>
                  <a:lnTo>
                    <a:pt x="141" y="42"/>
                  </a:lnTo>
                  <a:lnTo>
                    <a:pt x="141" y="44"/>
                  </a:lnTo>
                  <a:lnTo>
                    <a:pt x="144" y="44"/>
                  </a:lnTo>
                  <a:lnTo>
                    <a:pt x="144" y="42"/>
                  </a:lnTo>
                  <a:lnTo>
                    <a:pt x="147" y="42"/>
                  </a:lnTo>
                  <a:lnTo>
                    <a:pt x="147" y="44"/>
                  </a:lnTo>
                  <a:lnTo>
                    <a:pt x="147" y="47"/>
                  </a:lnTo>
                  <a:lnTo>
                    <a:pt x="147" y="50"/>
                  </a:lnTo>
                  <a:lnTo>
                    <a:pt x="144" y="50"/>
                  </a:lnTo>
                  <a:lnTo>
                    <a:pt x="144" y="52"/>
                  </a:lnTo>
                  <a:lnTo>
                    <a:pt x="144" y="55"/>
                  </a:lnTo>
                  <a:lnTo>
                    <a:pt x="144" y="52"/>
                  </a:lnTo>
                  <a:lnTo>
                    <a:pt x="141" y="52"/>
                  </a:lnTo>
                  <a:lnTo>
                    <a:pt x="139" y="50"/>
                  </a:lnTo>
                  <a:lnTo>
                    <a:pt x="139" y="52"/>
                  </a:lnTo>
                  <a:lnTo>
                    <a:pt x="136" y="55"/>
                  </a:lnTo>
                  <a:lnTo>
                    <a:pt x="136" y="57"/>
                  </a:lnTo>
                  <a:lnTo>
                    <a:pt x="139" y="60"/>
                  </a:lnTo>
                  <a:lnTo>
                    <a:pt x="139" y="63"/>
                  </a:lnTo>
                  <a:lnTo>
                    <a:pt x="141" y="65"/>
                  </a:lnTo>
                  <a:lnTo>
                    <a:pt x="141" y="68"/>
                  </a:lnTo>
                  <a:lnTo>
                    <a:pt x="141" y="70"/>
                  </a:lnTo>
                  <a:lnTo>
                    <a:pt x="141" y="73"/>
                  </a:lnTo>
                  <a:lnTo>
                    <a:pt x="144" y="76"/>
                  </a:lnTo>
                  <a:lnTo>
                    <a:pt x="144" y="78"/>
                  </a:lnTo>
                  <a:lnTo>
                    <a:pt x="144" y="81"/>
                  </a:lnTo>
                  <a:lnTo>
                    <a:pt x="141" y="84"/>
                  </a:lnTo>
                  <a:lnTo>
                    <a:pt x="139" y="84"/>
                  </a:lnTo>
                  <a:lnTo>
                    <a:pt x="139" y="86"/>
                  </a:lnTo>
                  <a:lnTo>
                    <a:pt x="136" y="86"/>
                  </a:lnTo>
                  <a:lnTo>
                    <a:pt x="139" y="89"/>
                  </a:lnTo>
                  <a:lnTo>
                    <a:pt x="141" y="89"/>
                  </a:lnTo>
                  <a:lnTo>
                    <a:pt x="141" y="91"/>
                  </a:lnTo>
                  <a:lnTo>
                    <a:pt x="144" y="94"/>
                  </a:lnTo>
                  <a:lnTo>
                    <a:pt x="147" y="94"/>
                  </a:lnTo>
                  <a:lnTo>
                    <a:pt x="147" y="97"/>
                  </a:lnTo>
                  <a:lnTo>
                    <a:pt x="147" y="99"/>
                  </a:lnTo>
                  <a:lnTo>
                    <a:pt x="149" y="102"/>
                  </a:lnTo>
                  <a:lnTo>
                    <a:pt x="149" y="107"/>
                  </a:lnTo>
                  <a:lnTo>
                    <a:pt x="149" y="104"/>
                  </a:lnTo>
                  <a:lnTo>
                    <a:pt x="152" y="104"/>
                  </a:lnTo>
                  <a:lnTo>
                    <a:pt x="152" y="102"/>
                  </a:lnTo>
                  <a:lnTo>
                    <a:pt x="154" y="102"/>
                  </a:lnTo>
                  <a:lnTo>
                    <a:pt x="157" y="102"/>
                  </a:lnTo>
                  <a:lnTo>
                    <a:pt x="160" y="102"/>
                  </a:lnTo>
                  <a:lnTo>
                    <a:pt x="160" y="104"/>
                  </a:lnTo>
                  <a:lnTo>
                    <a:pt x="160" y="107"/>
                  </a:lnTo>
                  <a:lnTo>
                    <a:pt x="160" y="110"/>
                  </a:lnTo>
                  <a:lnTo>
                    <a:pt x="162" y="110"/>
                  </a:lnTo>
                  <a:lnTo>
                    <a:pt x="162" y="112"/>
                  </a:lnTo>
                  <a:lnTo>
                    <a:pt x="160" y="112"/>
                  </a:lnTo>
                  <a:lnTo>
                    <a:pt x="160" y="117"/>
                  </a:lnTo>
                  <a:lnTo>
                    <a:pt x="160" y="120"/>
                  </a:lnTo>
                  <a:lnTo>
                    <a:pt x="160" y="123"/>
                  </a:lnTo>
                  <a:lnTo>
                    <a:pt x="165" y="123"/>
                  </a:lnTo>
                  <a:lnTo>
                    <a:pt x="165" y="125"/>
                  </a:lnTo>
                  <a:lnTo>
                    <a:pt x="165" y="128"/>
                  </a:lnTo>
                  <a:lnTo>
                    <a:pt x="167" y="128"/>
                  </a:lnTo>
                  <a:lnTo>
                    <a:pt x="167" y="131"/>
                  </a:lnTo>
                  <a:lnTo>
                    <a:pt x="167" y="133"/>
                  </a:lnTo>
                  <a:lnTo>
                    <a:pt x="170" y="133"/>
                  </a:lnTo>
                  <a:lnTo>
                    <a:pt x="167" y="133"/>
                  </a:lnTo>
                  <a:lnTo>
                    <a:pt x="167" y="136"/>
                  </a:lnTo>
                  <a:lnTo>
                    <a:pt x="167" y="138"/>
                  </a:lnTo>
                  <a:lnTo>
                    <a:pt x="170" y="138"/>
                  </a:lnTo>
                  <a:lnTo>
                    <a:pt x="170" y="141"/>
                  </a:lnTo>
                  <a:lnTo>
                    <a:pt x="170" y="144"/>
                  </a:lnTo>
                  <a:lnTo>
                    <a:pt x="170" y="146"/>
                  </a:lnTo>
                  <a:lnTo>
                    <a:pt x="170" y="149"/>
                  </a:lnTo>
                  <a:lnTo>
                    <a:pt x="170" y="151"/>
                  </a:lnTo>
                  <a:lnTo>
                    <a:pt x="173" y="151"/>
                  </a:lnTo>
                  <a:lnTo>
                    <a:pt x="173" y="154"/>
                  </a:lnTo>
                  <a:lnTo>
                    <a:pt x="170" y="154"/>
                  </a:lnTo>
                  <a:lnTo>
                    <a:pt x="170" y="151"/>
                  </a:lnTo>
                  <a:lnTo>
                    <a:pt x="167" y="151"/>
                  </a:lnTo>
                  <a:lnTo>
                    <a:pt x="167" y="149"/>
                  </a:lnTo>
                  <a:lnTo>
                    <a:pt x="165" y="149"/>
                  </a:lnTo>
                  <a:lnTo>
                    <a:pt x="165" y="151"/>
                  </a:lnTo>
                  <a:lnTo>
                    <a:pt x="165" y="149"/>
                  </a:lnTo>
                  <a:lnTo>
                    <a:pt x="162" y="149"/>
                  </a:lnTo>
                  <a:lnTo>
                    <a:pt x="162" y="151"/>
                  </a:lnTo>
                  <a:lnTo>
                    <a:pt x="160" y="151"/>
                  </a:lnTo>
                  <a:lnTo>
                    <a:pt x="160" y="149"/>
                  </a:lnTo>
                  <a:lnTo>
                    <a:pt x="157" y="149"/>
                  </a:lnTo>
                  <a:lnTo>
                    <a:pt x="157" y="151"/>
                  </a:lnTo>
                  <a:lnTo>
                    <a:pt x="154" y="151"/>
                  </a:lnTo>
                  <a:lnTo>
                    <a:pt x="154" y="154"/>
                  </a:lnTo>
                  <a:lnTo>
                    <a:pt x="157" y="157"/>
                  </a:lnTo>
                  <a:lnTo>
                    <a:pt x="160" y="157"/>
                  </a:lnTo>
                  <a:lnTo>
                    <a:pt x="162" y="157"/>
                  </a:lnTo>
                  <a:lnTo>
                    <a:pt x="162" y="159"/>
                  </a:lnTo>
                  <a:lnTo>
                    <a:pt x="165" y="159"/>
                  </a:lnTo>
                  <a:lnTo>
                    <a:pt x="165" y="162"/>
                  </a:lnTo>
                  <a:lnTo>
                    <a:pt x="165" y="165"/>
                  </a:lnTo>
                  <a:lnTo>
                    <a:pt x="162" y="167"/>
                  </a:lnTo>
                  <a:lnTo>
                    <a:pt x="162" y="172"/>
                  </a:lnTo>
                  <a:lnTo>
                    <a:pt x="162" y="175"/>
                  </a:lnTo>
                  <a:lnTo>
                    <a:pt x="162" y="178"/>
                  </a:lnTo>
                  <a:lnTo>
                    <a:pt x="162" y="180"/>
                  </a:lnTo>
                  <a:lnTo>
                    <a:pt x="162" y="183"/>
                  </a:lnTo>
                  <a:lnTo>
                    <a:pt x="160" y="183"/>
                  </a:lnTo>
                  <a:lnTo>
                    <a:pt x="157" y="183"/>
                  </a:lnTo>
                  <a:lnTo>
                    <a:pt x="154" y="185"/>
                  </a:lnTo>
                  <a:lnTo>
                    <a:pt x="157" y="188"/>
                  </a:lnTo>
                  <a:lnTo>
                    <a:pt x="157" y="191"/>
                  </a:lnTo>
                  <a:lnTo>
                    <a:pt x="157" y="193"/>
                  </a:lnTo>
                  <a:lnTo>
                    <a:pt x="160" y="193"/>
                  </a:lnTo>
                  <a:lnTo>
                    <a:pt x="162" y="193"/>
                  </a:lnTo>
                  <a:lnTo>
                    <a:pt x="165" y="196"/>
                  </a:lnTo>
                  <a:lnTo>
                    <a:pt x="165" y="198"/>
                  </a:lnTo>
                  <a:lnTo>
                    <a:pt x="167" y="201"/>
                  </a:lnTo>
                  <a:lnTo>
                    <a:pt x="167" y="204"/>
                  </a:lnTo>
                  <a:lnTo>
                    <a:pt x="167" y="206"/>
                  </a:lnTo>
                  <a:lnTo>
                    <a:pt x="170" y="206"/>
                  </a:lnTo>
                  <a:lnTo>
                    <a:pt x="170" y="209"/>
                  </a:lnTo>
                  <a:lnTo>
                    <a:pt x="173" y="212"/>
                  </a:lnTo>
                  <a:lnTo>
                    <a:pt x="175" y="214"/>
                  </a:lnTo>
                  <a:lnTo>
                    <a:pt x="175" y="217"/>
                  </a:lnTo>
                  <a:lnTo>
                    <a:pt x="175" y="214"/>
                  </a:lnTo>
                  <a:lnTo>
                    <a:pt x="175" y="212"/>
                  </a:lnTo>
                  <a:lnTo>
                    <a:pt x="173" y="209"/>
                  </a:lnTo>
                  <a:lnTo>
                    <a:pt x="173" y="206"/>
                  </a:lnTo>
                  <a:lnTo>
                    <a:pt x="170" y="206"/>
                  </a:lnTo>
                  <a:lnTo>
                    <a:pt x="170" y="204"/>
                  </a:lnTo>
                  <a:lnTo>
                    <a:pt x="170" y="201"/>
                  </a:lnTo>
                  <a:lnTo>
                    <a:pt x="167" y="201"/>
                  </a:lnTo>
                  <a:lnTo>
                    <a:pt x="167" y="198"/>
                  </a:lnTo>
                  <a:lnTo>
                    <a:pt x="167" y="196"/>
                  </a:lnTo>
                  <a:lnTo>
                    <a:pt x="167" y="193"/>
                  </a:lnTo>
                  <a:lnTo>
                    <a:pt x="167" y="191"/>
                  </a:lnTo>
                  <a:lnTo>
                    <a:pt x="170" y="191"/>
                  </a:lnTo>
                  <a:lnTo>
                    <a:pt x="170" y="188"/>
                  </a:lnTo>
                  <a:lnTo>
                    <a:pt x="170" y="191"/>
                  </a:lnTo>
                  <a:lnTo>
                    <a:pt x="173" y="191"/>
                  </a:lnTo>
                  <a:lnTo>
                    <a:pt x="175" y="193"/>
                  </a:lnTo>
                  <a:lnTo>
                    <a:pt x="178" y="193"/>
                  </a:lnTo>
                  <a:lnTo>
                    <a:pt x="180" y="196"/>
                  </a:lnTo>
                  <a:lnTo>
                    <a:pt x="180" y="193"/>
                  </a:lnTo>
                  <a:lnTo>
                    <a:pt x="183" y="193"/>
                  </a:lnTo>
                  <a:lnTo>
                    <a:pt x="186" y="193"/>
                  </a:lnTo>
                  <a:lnTo>
                    <a:pt x="186" y="196"/>
                  </a:lnTo>
                  <a:lnTo>
                    <a:pt x="188" y="198"/>
                  </a:lnTo>
                  <a:lnTo>
                    <a:pt x="188" y="201"/>
                  </a:lnTo>
                  <a:lnTo>
                    <a:pt x="191" y="201"/>
                  </a:lnTo>
                  <a:lnTo>
                    <a:pt x="191" y="198"/>
                  </a:lnTo>
                  <a:lnTo>
                    <a:pt x="194" y="201"/>
                  </a:lnTo>
                  <a:lnTo>
                    <a:pt x="196" y="201"/>
                  </a:lnTo>
                  <a:lnTo>
                    <a:pt x="199" y="201"/>
                  </a:lnTo>
                  <a:lnTo>
                    <a:pt x="199" y="204"/>
                  </a:lnTo>
                  <a:lnTo>
                    <a:pt x="201" y="204"/>
                  </a:lnTo>
                  <a:lnTo>
                    <a:pt x="204" y="204"/>
                  </a:lnTo>
                  <a:lnTo>
                    <a:pt x="204" y="206"/>
                  </a:lnTo>
                  <a:lnTo>
                    <a:pt x="204" y="209"/>
                  </a:lnTo>
                  <a:lnTo>
                    <a:pt x="204" y="212"/>
                  </a:lnTo>
                  <a:lnTo>
                    <a:pt x="204" y="214"/>
                  </a:lnTo>
                  <a:lnTo>
                    <a:pt x="204" y="217"/>
                  </a:lnTo>
                  <a:lnTo>
                    <a:pt x="204" y="214"/>
                  </a:lnTo>
                  <a:lnTo>
                    <a:pt x="207" y="214"/>
                  </a:lnTo>
                  <a:lnTo>
                    <a:pt x="209" y="214"/>
                  </a:lnTo>
                  <a:lnTo>
                    <a:pt x="212" y="214"/>
                  </a:lnTo>
                  <a:lnTo>
                    <a:pt x="212" y="212"/>
                  </a:lnTo>
                  <a:lnTo>
                    <a:pt x="214" y="212"/>
                  </a:lnTo>
                  <a:lnTo>
                    <a:pt x="214" y="214"/>
                  </a:lnTo>
                  <a:lnTo>
                    <a:pt x="217" y="214"/>
                  </a:lnTo>
                  <a:lnTo>
                    <a:pt x="220" y="214"/>
                  </a:lnTo>
                  <a:lnTo>
                    <a:pt x="222" y="214"/>
                  </a:lnTo>
                  <a:lnTo>
                    <a:pt x="222" y="217"/>
                  </a:lnTo>
                  <a:lnTo>
                    <a:pt x="225" y="217"/>
                  </a:lnTo>
                  <a:lnTo>
                    <a:pt x="225" y="219"/>
                  </a:lnTo>
                  <a:lnTo>
                    <a:pt x="225" y="222"/>
                  </a:lnTo>
                  <a:lnTo>
                    <a:pt x="225" y="225"/>
                  </a:lnTo>
                  <a:lnTo>
                    <a:pt x="227" y="225"/>
                  </a:lnTo>
                  <a:lnTo>
                    <a:pt x="227" y="227"/>
                  </a:lnTo>
                  <a:lnTo>
                    <a:pt x="230" y="227"/>
                  </a:lnTo>
                  <a:lnTo>
                    <a:pt x="233" y="227"/>
                  </a:lnTo>
                  <a:lnTo>
                    <a:pt x="233" y="230"/>
                  </a:lnTo>
                  <a:lnTo>
                    <a:pt x="230" y="230"/>
                  </a:lnTo>
                  <a:lnTo>
                    <a:pt x="227" y="230"/>
                  </a:lnTo>
                  <a:lnTo>
                    <a:pt x="227" y="232"/>
                  </a:lnTo>
                  <a:lnTo>
                    <a:pt x="225" y="232"/>
                  </a:lnTo>
                  <a:lnTo>
                    <a:pt x="225" y="235"/>
                  </a:lnTo>
                  <a:lnTo>
                    <a:pt x="225" y="232"/>
                  </a:lnTo>
                  <a:lnTo>
                    <a:pt x="225" y="235"/>
                  </a:lnTo>
                  <a:lnTo>
                    <a:pt x="227" y="238"/>
                  </a:lnTo>
                  <a:lnTo>
                    <a:pt x="227" y="240"/>
                  </a:lnTo>
                  <a:lnTo>
                    <a:pt x="225" y="240"/>
                  </a:lnTo>
                  <a:lnTo>
                    <a:pt x="222" y="240"/>
                  </a:lnTo>
                  <a:lnTo>
                    <a:pt x="222" y="243"/>
                  </a:lnTo>
                  <a:lnTo>
                    <a:pt x="220" y="243"/>
                  </a:lnTo>
                  <a:lnTo>
                    <a:pt x="220" y="245"/>
                  </a:lnTo>
                  <a:lnTo>
                    <a:pt x="217" y="245"/>
                  </a:lnTo>
                  <a:lnTo>
                    <a:pt x="217" y="248"/>
                  </a:lnTo>
                  <a:lnTo>
                    <a:pt x="217" y="251"/>
                  </a:lnTo>
                  <a:lnTo>
                    <a:pt x="220" y="251"/>
                  </a:lnTo>
                  <a:lnTo>
                    <a:pt x="220" y="253"/>
                  </a:lnTo>
                  <a:lnTo>
                    <a:pt x="222" y="253"/>
                  </a:lnTo>
                  <a:lnTo>
                    <a:pt x="222" y="256"/>
                  </a:lnTo>
                  <a:lnTo>
                    <a:pt x="222" y="259"/>
                  </a:lnTo>
                  <a:lnTo>
                    <a:pt x="222" y="261"/>
                  </a:lnTo>
                  <a:lnTo>
                    <a:pt x="225" y="261"/>
                  </a:lnTo>
                  <a:lnTo>
                    <a:pt x="225" y="264"/>
                  </a:lnTo>
                  <a:lnTo>
                    <a:pt x="225" y="266"/>
                  </a:lnTo>
                  <a:lnTo>
                    <a:pt x="227" y="266"/>
                  </a:lnTo>
                  <a:lnTo>
                    <a:pt x="227" y="269"/>
                  </a:lnTo>
                  <a:lnTo>
                    <a:pt x="227" y="272"/>
                  </a:lnTo>
                  <a:lnTo>
                    <a:pt x="227" y="274"/>
                  </a:lnTo>
                  <a:lnTo>
                    <a:pt x="225" y="274"/>
                  </a:lnTo>
                  <a:lnTo>
                    <a:pt x="225" y="277"/>
                  </a:lnTo>
                  <a:lnTo>
                    <a:pt x="227" y="277"/>
                  </a:lnTo>
                  <a:lnTo>
                    <a:pt x="227" y="279"/>
                  </a:lnTo>
                  <a:lnTo>
                    <a:pt x="225" y="279"/>
                  </a:lnTo>
                  <a:lnTo>
                    <a:pt x="225" y="277"/>
                  </a:lnTo>
                  <a:lnTo>
                    <a:pt x="222" y="277"/>
                  </a:lnTo>
                  <a:lnTo>
                    <a:pt x="220" y="277"/>
                  </a:lnTo>
                  <a:lnTo>
                    <a:pt x="220" y="274"/>
                  </a:lnTo>
                  <a:lnTo>
                    <a:pt x="217" y="274"/>
                  </a:lnTo>
                  <a:lnTo>
                    <a:pt x="217" y="277"/>
                  </a:lnTo>
                  <a:lnTo>
                    <a:pt x="214" y="277"/>
                  </a:lnTo>
                  <a:lnTo>
                    <a:pt x="214" y="274"/>
                  </a:lnTo>
                  <a:lnTo>
                    <a:pt x="212" y="274"/>
                  </a:lnTo>
                  <a:lnTo>
                    <a:pt x="212" y="277"/>
                  </a:lnTo>
                  <a:lnTo>
                    <a:pt x="209" y="277"/>
                  </a:lnTo>
                  <a:lnTo>
                    <a:pt x="209" y="279"/>
                  </a:lnTo>
                  <a:lnTo>
                    <a:pt x="212" y="279"/>
                  </a:lnTo>
                  <a:lnTo>
                    <a:pt x="212" y="282"/>
                  </a:lnTo>
                  <a:lnTo>
                    <a:pt x="212" y="285"/>
                  </a:lnTo>
                  <a:lnTo>
                    <a:pt x="212" y="287"/>
                  </a:lnTo>
                  <a:lnTo>
                    <a:pt x="214" y="287"/>
                  </a:lnTo>
                  <a:lnTo>
                    <a:pt x="214" y="290"/>
                  </a:lnTo>
                  <a:lnTo>
                    <a:pt x="214" y="292"/>
                  </a:lnTo>
                  <a:lnTo>
                    <a:pt x="217" y="292"/>
                  </a:lnTo>
                  <a:lnTo>
                    <a:pt x="217" y="295"/>
                  </a:lnTo>
                  <a:lnTo>
                    <a:pt x="220" y="298"/>
                  </a:lnTo>
                  <a:lnTo>
                    <a:pt x="217" y="298"/>
                  </a:lnTo>
                  <a:lnTo>
                    <a:pt x="217" y="300"/>
                  </a:lnTo>
                  <a:lnTo>
                    <a:pt x="214" y="300"/>
                  </a:lnTo>
                  <a:lnTo>
                    <a:pt x="212" y="300"/>
                  </a:lnTo>
                  <a:lnTo>
                    <a:pt x="214" y="300"/>
                  </a:lnTo>
                  <a:lnTo>
                    <a:pt x="214" y="303"/>
                  </a:lnTo>
                  <a:lnTo>
                    <a:pt x="212" y="303"/>
                  </a:lnTo>
                  <a:lnTo>
                    <a:pt x="214" y="303"/>
                  </a:lnTo>
                  <a:lnTo>
                    <a:pt x="212" y="303"/>
                  </a:lnTo>
                  <a:lnTo>
                    <a:pt x="209" y="303"/>
                  </a:lnTo>
                  <a:lnTo>
                    <a:pt x="207" y="303"/>
                  </a:lnTo>
                  <a:lnTo>
                    <a:pt x="207" y="306"/>
                  </a:lnTo>
                  <a:lnTo>
                    <a:pt x="204" y="306"/>
                  </a:lnTo>
                  <a:lnTo>
                    <a:pt x="204" y="303"/>
                  </a:lnTo>
                  <a:lnTo>
                    <a:pt x="204" y="306"/>
                  </a:lnTo>
                  <a:lnTo>
                    <a:pt x="204" y="303"/>
                  </a:lnTo>
                  <a:lnTo>
                    <a:pt x="201" y="303"/>
                  </a:lnTo>
                  <a:lnTo>
                    <a:pt x="199" y="303"/>
                  </a:lnTo>
                  <a:lnTo>
                    <a:pt x="196" y="303"/>
                  </a:lnTo>
                  <a:lnTo>
                    <a:pt x="196" y="306"/>
                  </a:lnTo>
                  <a:lnTo>
                    <a:pt x="194" y="306"/>
                  </a:lnTo>
                  <a:lnTo>
                    <a:pt x="194" y="308"/>
                  </a:lnTo>
                  <a:lnTo>
                    <a:pt x="191" y="308"/>
                  </a:lnTo>
                  <a:lnTo>
                    <a:pt x="191" y="311"/>
                  </a:lnTo>
                  <a:lnTo>
                    <a:pt x="194" y="311"/>
                  </a:lnTo>
                  <a:lnTo>
                    <a:pt x="194" y="313"/>
                  </a:lnTo>
                  <a:lnTo>
                    <a:pt x="196" y="313"/>
                  </a:lnTo>
                  <a:lnTo>
                    <a:pt x="196" y="316"/>
                  </a:lnTo>
                  <a:lnTo>
                    <a:pt x="199" y="316"/>
                  </a:lnTo>
                  <a:lnTo>
                    <a:pt x="199" y="319"/>
                  </a:lnTo>
                  <a:lnTo>
                    <a:pt x="201" y="319"/>
                  </a:lnTo>
                  <a:lnTo>
                    <a:pt x="201" y="321"/>
                  </a:lnTo>
                  <a:lnTo>
                    <a:pt x="204" y="321"/>
                  </a:lnTo>
                  <a:lnTo>
                    <a:pt x="204" y="324"/>
                  </a:lnTo>
                  <a:lnTo>
                    <a:pt x="201" y="324"/>
                  </a:lnTo>
                  <a:lnTo>
                    <a:pt x="201" y="326"/>
                  </a:lnTo>
                  <a:lnTo>
                    <a:pt x="204" y="329"/>
                  </a:lnTo>
                  <a:lnTo>
                    <a:pt x="204" y="332"/>
                  </a:lnTo>
                  <a:lnTo>
                    <a:pt x="204" y="334"/>
                  </a:lnTo>
                  <a:lnTo>
                    <a:pt x="204" y="337"/>
                  </a:lnTo>
                  <a:lnTo>
                    <a:pt x="207" y="337"/>
                  </a:lnTo>
                  <a:lnTo>
                    <a:pt x="207" y="340"/>
                  </a:lnTo>
                  <a:lnTo>
                    <a:pt x="204" y="340"/>
                  </a:lnTo>
                  <a:lnTo>
                    <a:pt x="204" y="342"/>
                  </a:lnTo>
                  <a:lnTo>
                    <a:pt x="201" y="342"/>
                  </a:lnTo>
                  <a:lnTo>
                    <a:pt x="201" y="345"/>
                  </a:lnTo>
                  <a:lnTo>
                    <a:pt x="199" y="345"/>
                  </a:lnTo>
                  <a:lnTo>
                    <a:pt x="199" y="347"/>
                  </a:lnTo>
                  <a:lnTo>
                    <a:pt x="196" y="347"/>
                  </a:lnTo>
                  <a:lnTo>
                    <a:pt x="196" y="350"/>
                  </a:lnTo>
                  <a:lnTo>
                    <a:pt x="196" y="353"/>
                  </a:lnTo>
                  <a:lnTo>
                    <a:pt x="194" y="353"/>
                  </a:lnTo>
                  <a:lnTo>
                    <a:pt x="191" y="353"/>
                  </a:lnTo>
                  <a:lnTo>
                    <a:pt x="191" y="355"/>
                  </a:lnTo>
                  <a:lnTo>
                    <a:pt x="188" y="355"/>
                  </a:lnTo>
                  <a:lnTo>
                    <a:pt x="186" y="355"/>
                  </a:lnTo>
                  <a:lnTo>
                    <a:pt x="183" y="355"/>
                  </a:lnTo>
                  <a:lnTo>
                    <a:pt x="180" y="355"/>
                  </a:lnTo>
                  <a:lnTo>
                    <a:pt x="178" y="355"/>
                  </a:lnTo>
                  <a:lnTo>
                    <a:pt x="175" y="355"/>
                  </a:lnTo>
                  <a:lnTo>
                    <a:pt x="175" y="353"/>
                  </a:lnTo>
                  <a:lnTo>
                    <a:pt x="173" y="353"/>
                  </a:lnTo>
                  <a:lnTo>
                    <a:pt x="170" y="353"/>
                  </a:lnTo>
                  <a:lnTo>
                    <a:pt x="170" y="350"/>
                  </a:lnTo>
                  <a:lnTo>
                    <a:pt x="167" y="350"/>
                  </a:lnTo>
                  <a:lnTo>
                    <a:pt x="165" y="350"/>
                  </a:lnTo>
                  <a:lnTo>
                    <a:pt x="162" y="350"/>
                  </a:lnTo>
                  <a:lnTo>
                    <a:pt x="162" y="347"/>
                  </a:lnTo>
                  <a:lnTo>
                    <a:pt x="160" y="347"/>
                  </a:lnTo>
                  <a:lnTo>
                    <a:pt x="157" y="347"/>
                  </a:lnTo>
                  <a:lnTo>
                    <a:pt x="154" y="345"/>
                  </a:lnTo>
                  <a:lnTo>
                    <a:pt x="152" y="345"/>
                  </a:lnTo>
                  <a:lnTo>
                    <a:pt x="152" y="342"/>
                  </a:lnTo>
                  <a:lnTo>
                    <a:pt x="152" y="345"/>
                  </a:lnTo>
                  <a:lnTo>
                    <a:pt x="149" y="345"/>
                  </a:lnTo>
                  <a:lnTo>
                    <a:pt x="147" y="345"/>
                  </a:lnTo>
                  <a:lnTo>
                    <a:pt x="144" y="345"/>
                  </a:lnTo>
                  <a:lnTo>
                    <a:pt x="144" y="342"/>
                  </a:lnTo>
                  <a:lnTo>
                    <a:pt x="141" y="342"/>
                  </a:lnTo>
                  <a:lnTo>
                    <a:pt x="141" y="345"/>
                  </a:lnTo>
                  <a:lnTo>
                    <a:pt x="139" y="345"/>
                  </a:lnTo>
                  <a:lnTo>
                    <a:pt x="136" y="345"/>
                  </a:lnTo>
                  <a:lnTo>
                    <a:pt x="136" y="342"/>
                  </a:lnTo>
                  <a:lnTo>
                    <a:pt x="136" y="340"/>
                  </a:lnTo>
                  <a:lnTo>
                    <a:pt x="136" y="337"/>
                  </a:lnTo>
                  <a:lnTo>
                    <a:pt x="133" y="337"/>
                  </a:lnTo>
                  <a:lnTo>
                    <a:pt x="136" y="337"/>
                  </a:lnTo>
                  <a:lnTo>
                    <a:pt x="133" y="337"/>
                  </a:lnTo>
                  <a:lnTo>
                    <a:pt x="133" y="340"/>
                  </a:lnTo>
                  <a:lnTo>
                    <a:pt x="133" y="337"/>
                  </a:lnTo>
                  <a:lnTo>
                    <a:pt x="131" y="337"/>
                  </a:lnTo>
                  <a:lnTo>
                    <a:pt x="128" y="334"/>
                  </a:lnTo>
                  <a:lnTo>
                    <a:pt x="128" y="332"/>
                  </a:lnTo>
                  <a:lnTo>
                    <a:pt x="126" y="332"/>
                  </a:lnTo>
                  <a:lnTo>
                    <a:pt x="126" y="329"/>
                  </a:lnTo>
                  <a:lnTo>
                    <a:pt x="123" y="329"/>
                  </a:lnTo>
                  <a:lnTo>
                    <a:pt x="123" y="326"/>
                  </a:lnTo>
                  <a:lnTo>
                    <a:pt x="120" y="326"/>
                  </a:lnTo>
                  <a:lnTo>
                    <a:pt x="120" y="324"/>
                  </a:lnTo>
                  <a:lnTo>
                    <a:pt x="120" y="321"/>
                  </a:lnTo>
                  <a:lnTo>
                    <a:pt x="120" y="319"/>
                  </a:lnTo>
                  <a:lnTo>
                    <a:pt x="118" y="319"/>
                  </a:lnTo>
                  <a:lnTo>
                    <a:pt x="115" y="319"/>
                  </a:lnTo>
                  <a:lnTo>
                    <a:pt x="115" y="316"/>
                  </a:lnTo>
                  <a:lnTo>
                    <a:pt x="115" y="319"/>
                  </a:lnTo>
                  <a:lnTo>
                    <a:pt x="113" y="319"/>
                  </a:lnTo>
                  <a:lnTo>
                    <a:pt x="110" y="319"/>
                  </a:lnTo>
                  <a:lnTo>
                    <a:pt x="107" y="319"/>
                  </a:lnTo>
                  <a:lnTo>
                    <a:pt x="107" y="321"/>
                  </a:lnTo>
                  <a:lnTo>
                    <a:pt x="107" y="324"/>
                  </a:lnTo>
                  <a:lnTo>
                    <a:pt x="107" y="326"/>
                  </a:lnTo>
                  <a:lnTo>
                    <a:pt x="107" y="329"/>
                  </a:lnTo>
                  <a:lnTo>
                    <a:pt x="107" y="332"/>
                  </a:lnTo>
                  <a:lnTo>
                    <a:pt x="107" y="334"/>
                  </a:lnTo>
                  <a:lnTo>
                    <a:pt x="107" y="337"/>
                  </a:lnTo>
                  <a:lnTo>
                    <a:pt x="105" y="337"/>
                  </a:lnTo>
                  <a:lnTo>
                    <a:pt x="105" y="340"/>
                  </a:lnTo>
                  <a:lnTo>
                    <a:pt x="105" y="342"/>
                  </a:lnTo>
                  <a:lnTo>
                    <a:pt x="102" y="342"/>
                  </a:lnTo>
                  <a:lnTo>
                    <a:pt x="100" y="342"/>
                  </a:lnTo>
                  <a:lnTo>
                    <a:pt x="97" y="342"/>
                  </a:lnTo>
                  <a:lnTo>
                    <a:pt x="97" y="345"/>
                  </a:lnTo>
                  <a:lnTo>
                    <a:pt x="100" y="345"/>
                  </a:lnTo>
                  <a:lnTo>
                    <a:pt x="97" y="345"/>
                  </a:lnTo>
                  <a:lnTo>
                    <a:pt x="94" y="347"/>
                  </a:lnTo>
                  <a:lnTo>
                    <a:pt x="94" y="345"/>
                  </a:lnTo>
                  <a:lnTo>
                    <a:pt x="92" y="345"/>
                  </a:lnTo>
                  <a:lnTo>
                    <a:pt x="92" y="342"/>
                  </a:lnTo>
                  <a:lnTo>
                    <a:pt x="89" y="342"/>
                  </a:lnTo>
                  <a:lnTo>
                    <a:pt x="86" y="342"/>
                  </a:lnTo>
                  <a:lnTo>
                    <a:pt x="84" y="342"/>
                  </a:lnTo>
                  <a:lnTo>
                    <a:pt x="84" y="340"/>
                  </a:lnTo>
                  <a:lnTo>
                    <a:pt x="81" y="340"/>
                  </a:lnTo>
                  <a:lnTo>
                    <a:pt x="81" y="337"/>
                  </a:lnTo>
                  <a:lnTo>
                    <a:pt x="79" y="337"/>
                  </a:lnTo>
                  <a:lnTo>
                    <a:pt x="79" y="334"/>
                  </a:lnTo>
                  <a:lnTo>
                    <a:pt x="81" y="334"/>
                  </a:lnTo>
                  <a:lnTo>
                    <a:pt x="79" y="334"/>
                  </a:lnTo>
                  <a:lnTo>
                    <a:pt x="79" y="332"/>
                  </a:lnTo>
                  <a:lnTo>
                    <a:pt x="79" y="329"/>
                  </a:lnTo>
                  <a:lnTo>
                    <a:pt x="76" y="329"/>
                  </a:lnTo>
                  <a:lnTo>
                    <a:pt x="76" y="332"/>
                  </a:lnTo>
                  <a:lnTo>
                    <a:pt x="76" y="329"/>
                  </a:lnTo>
                  <a:lnTo>
                    <a:pt x="73" y="329"/>
                  </a:lnTo>
                  <a:lnTo>
                    <a:pt x="73" y="326"/>
                  </a:lnTo>
                  <a:lnTo>
                    <a:pt x="76" y="326"/>
                  </a:lnTo>
                  <a:lnTo>
                    <a:pt x="76" y="324"/>
                  </a:lnTo>
                  <a:lnTo>
                    <a:pt x="73" y="326"/>
                  </a:lnTo>
                  <a:lnTo>
                    <a:pt x="71" y="326"/>
                  </a:lnTo>
                  <a:lnTo>
                    <a:pt x="73" y="326"/>
                  </a:lnTo>
                  <a:lnTo>
                    <a:pt x="73" y="324"/>
                  </a:lnTo>
                  <a:lnTo>
                    <a:pt x="71" y="326"/>
                  </a:lnTo>
                  <a:lnTo>
                    <a:pt x="71" y="324"/>
                  </a:lnTo>
                  <a:lnTo>
                    <a:pt x="71" y="326"/>
                  </a:lnTo>
                  <a:lnTo>
                    <a:pt x="71" y="324"/>
                  </a:lnTo>
                  <a:lnTo>
                    <a:pt x="68" y="324"/>
                  </a:lnTo>
                  <a:lnTo>
                    <a:pt x="66" y="324"/>
                  </a:lnTo>
                  <a:lnTo>
                    <a:pt x="66" y="326"/>
                  </a:lnTo>
                  <a:lnTo>
                    <a:pt x="63" y="326"/>
                  </a:lnTo>
                  <a:lnTo>
                    <a:pt x="63" y="324"/>
                  </a:lnTo>
                  <a:lnTo>
                    <a:pt x="60" y="324"/>
                  </a:lnTo>
                  <a:lnTo>
                    <a:pt x="60" y="321"/>
                  </a:lnTo>
                  <a:lnTo>
                    <a:pt x="60" y="324"/>
                  </a:lnTo>
                  <a:lnTo>
                    <a:pt x="58" y="324"/>
                  </a:lnTo>
                  <a:lnTo>
                    <a:pt x="58" y="321"/>
                  </a:lnTo>
                  <a:lnTo>
                    <a:pt x="58" y="319"/>
                  </a:lnTo>
                  <a:lnTo>
                    <a:pt x="55" y="319"/>
                  </a:lnTo>
                  <a:lnTo>
                    <a:pt x="58" y="319"/>
                  </a:lnTo>
                  <a:lnTo>
                    <a:pt x="58" y="316"/>
                  </a:lnTo>
                  <a:lnTo>
                    <a:pt x="55" y="316"/>
                  </a:lnTo>
                  <a:lnTo>
                    <a:pt x="55" y="313"/>
                  </a:lnTo>
                  <a:lnTo>
                    <a:pt x="53" y="313"/>
                  </a:lnTo>
                  <a:lnTo>
                    <a:pt x="53" y="311"/>
                  </a:lnTo>
                  <a:lnTo>
                    <a:pt x="50" y="311"/>
                  </a:lnTo>
                  <a:lnTo>
                    <a:pt x="50" y="308"/>
                  </a:lnTo>
                  <a:lnTo>
                    <a:pt x="47" y="308"/>
                  </a:lnTo>
                  <a:lnTo>
                    <a:pt x="50" y="308"/>
                  </a:lnTo>
                  <a:lnTo>
                    <a:pt x="47" y="308"/>
                  </a:lnTo>
                  <a:lnTo>
                    <a:pt x="45" y="308"/>
                  </a:lnTo>
                  <a:lnTo>
                    <a:pt x="45" y="306"/>
                  </a:lnTo>
                  <a:lnTo>
                    <a:pt x="42" y="306"/>
                  </a:lnTo>
                  <a:lnTo>
                    <a:pt x="42" y="303"/>
                  </a:lnTo>
                  <a:lnTo>
                    <a:pt x="42" y="300"/>
                  </a:lnTo>
                  <a:lnTo>
                    <a:pt x="42" y="298"/>
                  </a:lnTo>
                  <a:lnTo>
                    <a:pt x="40" y="298"/>
                  </a:lnTo>
                  <a:lnTo>
                    <a:pt x="40" y="295"/>
                  </a:lnTo>
                  <a:lnTo>
                    <a:pt x="40" y="292"/>
                  </a:lnTo>
                  <a:lnTo>
                    <a:pt x="40" y="290"/>
                  </a:lnTo>
                  <a:lnTo>
                    <a:pt x="37" y="290"/>
                  </a:lnTo>
                  <a:lnTo>
                    <a:pt x="37" y="287"/>
                  </a:lnTo>
                  <a:lnTo>
                    <a:pt x="37" y="285"/>
                  </a:lnTo>
                  <a:lnTo>
                    <a:pt x="37" y="282"/>
                  </a:lnTo>
                  <a:lnTo>
                    <a:pt x="37" y="279"/>
                  </a:lnTo>
                  <a:lnTo>
                    <a:pt x="34" y="279"/>
                  </a:lnTo>
                  <a:lnTo>
                    <a:pt x="34" y="282"/>
                  </a:lnTo>
                  <a:lnTo>
                    <a:pt x="34" y="279"/>
                  </a:lnTo>
                  <a:lnTo>
                    <a:pt x="32" y="279"/>
                  </a:lnTo>
                  <a:lnTo>
                    <a:pt x="32" y="277"/>
                  </a:lnTo>
                  <a:lnTo>
                    <a:pt x="32" y="279"/>
                  </a:lnTo>
                  <a:lnTo>
                    <a:pt x="32" y="277"/>
                  </a:lnTo>
                  <a:lnTo>
                    <a:pt x="29" y="277"/>
                  </a:lnTo>
                  <a:lnTo>
                    <a:pt x="29" y="274"/>
                  </a:lnTo>
                  <a:lnTo>
                    <a:pt x="26" y="274"/>
                  </a:lnTo>
                  <a:lnTo>
                    <a:pt x="26" y="272"/>
                  </a:lnTo>
                  <a:lnTo>
                    <a:pt x="26" y="269"/>
                  </a:lnTo>
                  <a:lnTo>
                    <a:pt x="29" y="269"/>
                  </a:lnTo>
                  <a:lnTo>
                    <a:pt x="26" y="269"/>
                  </a:lnTo>
                  <a:lnTo>
                    <a:pt x="26" y="266"/>
                  </a:lnTo>
                  <a:lnTo>
                    <a:pt x="24" y="266"/>
                  </a:lnTo>
                  <a:lnTo>
                    <a:pt x="24" y="264"/>
                  </a:lnTo>
                  <a:lnTo>
                    <a:pt x="26" y="264"/>
                  </a:lnTo>
                  <a:lnTo>
                    <a:pt x="26" y="261"/>
                  </a:lnTo>
                  <a:lnTo>
                    <a:pt x="26" y="259"/>
                  </a:lnTo>
                  <a:lnTo>
                    <a:pt x="29" y="259"/>
                  </a:lnTo>
                  <a:lnTo>
                    <a:pt x="29" y="256"/>
                  </a:lnTo>
                  <a:lnTo>
                    <a:pt x="29" y="253"/>
                  </a:lnTo>
                  <a:lnTo>
                    <a:pt x="32" y="253"/>
                  </a:lnTo>
                  <a:lnTo>
                    <a:pt x="32" y="251"/>
                  </a:lnTo>
                  <a:lnTo>
                    <a:pt x="32" y="248"/>
                  </a:lnTo>
                  <a:lnTo>
                    <a:pt x="29" y="245"/>
                  </a:lnTo>
                  <a:lnTo>
                    <a:pt x="29" y="243"/>
                  </a:lnTo>
                  <a:lnTo>
                    <a:pt x="26" y="243"/>
                  </a:lnTo>
                  <a:lnTo>
                    <a:pt x="26" y="240"/>
                  </a:lnTo>
                  <a:lnTo>
                    <a:pt x="29" y="240"/>
                  </a:lnTo>
                  <a:lnTo>
                    <a:pt x="29" y="238"/>
                  </a:lnTo>
                  <a:lnTo>
                    <a:pt x="32" y="238"/>
                  </a:lnTo>
                  <a:lnTo>
                    <a:pt x="32" y="240"/>
                  </a:lnTo>
                  <a:lnTo>
                    <a:pt x="34" y="240"/>
                  </a:lnTo>
                  <a:lnTo>
                    <a:pt x="34" y="238"/>
                  </a:lnTo>
                  <a:lnTo>
                    <a:pt x="37" y="238"/>
                  </a:lnTo>
                  <a:lnTo>
                    <a:pt x="37" y="235"/>
                  </a:lnTo>
                  <a:lnTo>
                    <a:pt x="40" y="235"/>
                  </a:lnTo>
                  <a:lnTo>
                    <a:pt x="40" y="232"/>
                  </a:lnTo>
                  <a:lnTo>
                    <a:pt x="40" y="230"/>
                  </a:lnTo>
                  <a:lnTo>
                    <a:pt x="40" y="227"/>
                  </a:lnTo>
                  <a:lnTo>
                    <a:pt x="42" y="227"/>
                  </a:lnTo>
                  <a:lnTo>
                    <a:pt x="42" y="225"/>
                  </a:lnTo>
                  <a:lnTo>
                    <a:pt x="45" y="225"/>
                  </a:lnTo>
                  <a:lnTo>
                    <a:pt x="47" y="222"/>
                  </a:lnTo>
                  <a:lnTo>
                    <a:pt x="50" y="222"/>
                  </a:lnTo>
                  <a:lnTo>
                    <a:pt x="53" y="217"/>
                  </a:lnTo>
                  <a:lnTo>
                    <a:pt x="53" y="214"/>
                  </a:lnTo>
                  <a:lnTo>
                    <a:pt x="55" y="214"/>
                  </a:lnTo>
                  <a:lnTo>
                    <a:pt x="55" y="212"/>
                  </a:lnTo>
                  <a:lnTo>
                    <a:pt x="53" y="212"/>
                  </a:lnTo>
                  <a:lnTo>
                    <a:pt x="50" y="209"/>
                  </a:lnTo>
                  <a:lnTo>
                    <a:pt x="47" y="209"/>
                  </a:lnTo>
                  <a:lnTo>
                    <a:pt x="47" y="206"/>
                  </a:lnTo>
                  <a:lnTo>
                    <a:pt x="45" y="206"/>
                  </a:lnTo>
                  <a:lnTo>
                    <a:pt x="42" y="204"/>
                  </a:lnTo>
                  <a:lnTo>
                    <a:pt x="42" y="201"/>
                  </a:lnTo>
                  <a:lnTo>
                    <a:pt x="42" y="196"/>
                  </a:lnTo>
                  <a:lnTo>
                    <a:pt x="40" y="196"/>
                  </a:lnTo>
                  <a:lnTo>
                    <a:pt x="40" y="193"/>
                  </a:lnTo>
                  <a:lnTo>
                    <a:pt x="40" y="191"/>
                  </a:lnTo>
                  <a:lnTo>
                    <a:pt x="40" y="188"/>
                  </a:lnTo>
                  <a:lnTo>
                    <a:pt x="42" y="188"/>
                  </a:lnTo>
                  <a:lnTo>
                    <a:pt x="42" y="185"/>
                  </a:lnTo>
                  <a:lnTo>
                    <a:pt x="45" y="183"/>
                  </a:lnTo>
                  <a:lnTo>
                    <a:pt x="47" y="183"/>
                  </a:lnTo>
                  <a:lnTo>
                    <a:pt x="50" y="185"/>
                  </a:lnTo>
                  <a:lnTo>
                    <a:pt x="50" y="188"/>
                  </a:lnTo>
                  <a:lnTo>
                    <a:pt x="50" y="191"/>
                  </a:lnTo>
                  <a:lnTo>
                    <a:pt x="53" y="191"/>
                  </a:lnTo>
                  <a:lnTo>
                    <a:pt x="55" y="193"/>
                  </a:lnTo>
                  <a:lnTo>
                    <a:pt x="58" y="193"/>
                  </a:lnTo>
                  <a:lnTo>
                    <a:pt x="60" y="193"/>
                  </a:lnTo>
                  <a:lnTo>
                    <a:pt x="63" y="196"/>
                  </a:lnTo>
                  <a:lnTo>
                    <a:pt x="68" y="196"/>
                  </a:lnTo>
                  <a:lnTo>
                    <a:pt x="68" y="193"/>
                  </a:lnTo>
                  <a:lnTo>
                    <a:pt x="66" y="191"/>
                  </a:lnTo>
                  <a:lnTo>
                    <a:pt x="66" y="188"/>
                  </a:lnTo>
                  <a:lnTo>
                    <a:pt x="66" y="185"/>
                  </a:lnTo>
                  <a:lnTo>
                    <a:pt x="63" y="185"/>
                  </a:lnTo>
                  <a:lnTo>
                    <a:pt x="63" y="183"/>
                  </a:lnTo>
                  <a:lnTo>
                    <a:pt x="60" y="183"/>
                  </a:lnTo>
                  <a:lnTo>
                    <a:pt x="58" y="183"/>
                  </a:lnTo>
                  <a:lnTo>
                    <a:pt x="58" y="180"/>
                  </a:lnTo>
                  <a:lnTo>
                    <a:pt x="58" y="178"/>
                  </a:lnTo>
                  <a:lnTo>
                    <a:pt x="55" y="178"/>
                  </a:lnTo>
                  <a:lnTo>
                    <a:pt x="55" y="175"/>
                  </a:lnTo>
                  <a:lnTo>
                    <a:pt x="53" y="175"/>
                  </a:lnTo>
                  <a:lnTo>
                    <a:pt x="50" y="175"/>
                  </a:lnTo>
                  <a:lnTo>
                    <a:pt x="47" y="172"/>
                  </a:lnTo>
                  <a:lnTo>
                    <a:pt x="47" y="170"/>
                  </a:lnTo>
                  <a:lnTo>
                    <a:pt x="45" y="167"/>
                  </a:lnTo>
                  <a:lnTo>
                    <a:pt x="47" y="165"/>
                  </a:lnTo>
                  <a:lnTo>
                    <a:pt x="45" y="165"/>
                  </a:lnTo>
                  <a:lnTo>
                    <a:pt x="45" y="162"/>
                  </a:lnTo>
                  <a:lnTo>
                    <a:pt x="45" y="159"/>
                  </a:lnTo>
                  <a:lnTo>
                    <a:pt x="45" y="157"/>
                  </a:lnTo>
                  <a:lnTo>
                    <a:pt x="47" y="157"/>
                  </a:lnTo>
                  <a:lnTo>
                    <a:pt x="50" y="154"/>
                  </a:lnTo>
                  <a:lnTo>
                    <a:pt x="47" y="154"/>
                  </a:lnTo>
                  <a:lnTo>
                    <a:pt x="45" y="154"/>
                  </a:lnTo>
                  <a:lnTo>
                    <a:pt x="42" y="154"/>
                  </a:lnTo>
                  <a:lnTo>
                    <a:pt x="42" y="151"/>
                  </a:lnTo>
                  <a:lnTo>
                    <a:pt x="42" y="146"/>
                  </a:lnTo>
                  <a:lnTo>
                    <a:pt x="42" y="144"/>
                  </a:lnTo>
                  <a:lnTo>
                    <a:pt x="40" y="144"/>
                  </a:lnTo>
                  <a:lnTo>
                    <a:pt x="37" y="144"/>
                  </a:lnTo>
                  <a:lnTo>
                    <a:pt x="40" y="141"/>
                  </a:lnTo>
                  <a:lnTo>
                    <a:pt x="40" y="138"/>
                  </a:lnTo>
                  <a:lnTo>
                    <a:pt x="42" y="138"/>
                  </a:lnTo>
                  <a:lnTo>
                    <a:pt x="42" y="136"/>
                  </a:lnTo>
                  <a:lnTo>
                    <a:pt x="45" y="133"/>
                  </a:lnTo>
                  <a:lnTo>
                    <a:pt x="45" y="131"/>
                  </a:lnTo>
                  <a:lnTo>
                    <a:pt x="42" y="131"/>
                  </a:lnTo>
                  <a:lnTo>
                    <a:pt x="42" y="128"/>
                  </a:lnTo>
                  <a:lnTo>
                    <a:pt x="42" y="125"/>
                  </a:lnTo>
                  <a:lnTo>
                    <a:pt x="42" y="123"/>
                  </a:lnTo>
                  <a:lnTo>
                    <a:pt x="42" y="120"/>
                  </a:lnTo>
                  <a:lnTo>
                    <a:pt x="40" y="120"/>
                  </a:lnTo>
                  <a:lnTo>
                    <a:pt x="37" y="120"/>
                  </a:lnTo>
                  <a:lnTo>
                    <a:pt x="34" y="120"/>
                  </a:lnTo>
                  <a:lnTo>
                    <a:pt x="34" y="117"/>
                  </a:lnTo>
                  <a:lnTo>
                    <a:pt x="32" y="117"/>
                  </a:lnTo>
                  <a:lnTo>
                    <a:pt x="29" y="117"/>
                  </a:lnTo>
                  <a:lnTo>
                    <a:pt x="29" y="120"/>
                  </a:lnTo>
                  <a:lnTo>
                    <a:pt x="29" y="123"/>
                  </a:lnTo>
                  <a:lnTo>
                    <a:pt x="29" y="125"/>
                  </a:lnTo>
                  <a:lnTo>
                    <a:pt x="32" y="125"/>
                  </a:lnTo>
                  <a:lnTo>
                    <a:pt x="32" y="128"/>
                  </a:lnTo>
                  <a:lnTo>
                    <a:pt x="32" y="131"/>
                  </a:lnTo>
                  <a:lnTo>
                    <a:pt x="29" y="131"/>
                  </a:lnTo>
                  <a:lnTo>
                    <a:pt x="29" y="133"/>
                  </a:lnTo>
                  <a:lnTo>
                    <a:pt x="26" y="131"/>
                  </a:lnTo>
                  <a:lnTo>
                    <a:pt x="24" y="131"/>
                  </a:lnTo>
                  <a:lnTo>
                    <a:pt x="21" y="128"/>
                  </a:lnTo>
                  <a:lnTo>
                    <a:pt x="21" y="131"/>
                  </a:lnTo>
                  <a:lnTo>
                    <a:pt x="19" y="131"/>
                  </a:lnTo>
                  <a:lnTo>
                    <a:pt x="19" y="128"/>
                  </a:lnTo>
                  <a:lnTo>
                    <a:pt x="19" y="125"/>
                  </a:lnTo>
                  <a:lnTo>
                    <a:pt x="19" y="123"/>
                  </a:lnTo>
                  <a:lnTo>
                    <a:pt x="16" y="123"/>
                  </a:lnTo>
                  <a:lnTo>
                    <a:pt x="13" y="123"/>
                  </a:lnTo>
                  <a:lnTo>
                    <a:pt x="13" y="120"/>
                  </a:lnTo>
                  <a:lnTo>
                    <a:pt x="13" y="117"/>
                  </a:lnTo>
                  <a:lnTo>
                    <a:pt x="13" y="115"/>
                  </a:lnTo>
                  <a:lnTo>
                    <a:pt x="13" y="112"/>
                  </a:lnTo>
                  <a:lnTo>
                    <a:pt x="13" y="110"/>
                  </a:lnTo>
                  <a:lnTo>
                    <a:pt x="16" y="110"/>
                  </a:lnTo>
                  <a:lnTo>
                    <a:pt x="16" y="107"/>
                  </a:lnTo>
                  <a:lnTo>
                    <a:pt x="16" y="104"/>
                  </a:lnTo>
                  <a:lnTo>
                    <a:pt x="16" y="102"/>
                  </a:lnTo>
                  <a:lnTo>
                    <a:pt x="16" y="99"/>
                  </a:lnTo>
                  <a:lnTo>
                    <a:pt x="16" y="97"/>
                  </a:lnTo>
                  <a:lnTo>
                    <a:pt x="19" y="97"/>
                  </a:lnTo>
                  <a:lnTo>
                    <a:pt x="21" y="97"/>
                  </a:lnTo>
                  <a:lnTo>
                    <a:pt x="24" y="97"/>
                  </a:lnTo>
                  <a:lnTo>
                    <a:pt x="26" y="97"/>
                  </a:lnTo>
                  <a:lnTo>
                    <a:pt x="26" y="99"/>
                  </a:lnTo>
                  <a:lnTo>
                    <a:pt x="29" y="99"/>
                  </a:lnTo>
                  <a:lnTo>
                    <a:pt x="32" y="99"/>
                  </a:lnTo>
                  <a:lnTo>
                    <a:pt x="34" y="99"/>
                  </a:lnTo>
                  <a:lnTo>
                    <a:pt x="37" y="99"/>
                  </a:lnTo>
                  <a:lnTo>
                    <a:pt x="37" y="97"/>
                  </a:lnTo>
                  <a:lnTo>
                    <a:pt x="34" y="94"/>
                  </a:lnTo>
                  <a:lnTo>
                    <a:pt x="34" y="91"/>
                  </a:lnTo>
                  <a:lnTo>
                    <a:pt x="32" y="91"/>
                  </a:lnTo>
                  <a:lnTo>
                    <a:pt x="32" y="89"/>
                  </a:lnTo>
                  <a:lnTo>
                    <a:pt x="34" y="89"/>
                  </a:lnTo>
                  <a:lnTo>
                    <a:pt x="34" y="86"/>
                  </a:lnTo>
                  <a:lnTo>
                    <a:pt x="34" y="84"/>
                  </a:lnTo>
                  <a:lnTo>
                    <a:pt x="34" y="81"/>
                  </a:lnTo>
                  <a:lnTo>
                    <a:pt x="37" y="81"/>
                  </a:lnTo>
                  <a:lnTo>
                    <a:pt x="40" y="84"/>
                  </a:lnTo>
                  <a:lnTo>
                    <a:pt x="40" y="86"/>
                  </a:lnTo>
                  <a:lnTo>
                    <a:pt x="42" y="84"/>
                  </a:lnTo>
                  <a:lnTo>
                    <a:pt x="42" y="86"/>
                  </a:lnTo>
                  <a:lnTo>
                    <a:pt x="42" y="84"/>
                  </a:lnTo>
                  <a:lnTo>
                    <a:pt x="45" y="84"/>
                  </a:lnTo>
                  <a:lnTo>
                    <a:pt x="42" y="84"/>
                  </a:lnTo>
                  <a:lnTo>
                    <a:pt x="42" y="81"/>
                  </a:lnTo>
                  <a:lnTo>
                    <a:pt x="40" y="81"/>
                  </a:lnTo>
                  <a:lnTo>
                    <a:pt x="37" y="81"/>
                  </a:lnTo>
                  <a:lnTo>
                    <a:pt x="37" y="78"/>
                  </a:lnTo>
                  <a:lnTo>
                    <a:pt x="37" y="76"/>
                  </a:lnTo>
                  <a:lnTo>
                    <a:pt x="37" y="73"/>
                  </a:lnTo>
                  <a:lnTo>
                    <a:pt x="34" y="73"/>
                  </a:lnTo>
                  <a:lnTo>
                    <a:pt x="32" y="68"/>
                  </a:lnTo>
                  <a:lnTo>
                    <a:pt x="32" y="65"/>
                  </a:lnTo>
                  <a:lnTo>
                    <a:pt x="29" y="65"/>
                  </a:lnTo>
                  <a:lnTo>
                    <a:pt x="26" y="68"/>
                  </a:lnTo>
                  <a:lnTo>
                    <a:pt x="24" y="65"/>
                  </a:lnTo>
                  <a:lnTo>
                    <a:pt x="24" y="63"/>
                  </a:lnTo>
                  <a:lnTo>
                    <a:pt x="24" y="60"/>
                  </a:lnTo>
                  <a:lnTo>
                    <a:pt x="21" y="60"/>
                  </a:lnTo>
                  <a:lnTo>
                    <a:pt x="21" y="57"/>
                  </a:lnTo>
                  <a:lnTo>
                    <a:pt x="24" y="57"/>
                  </a:lnTo>
                  <a:lnTo>
                    <a:pt x="21" y="57"/>
                  </a:lnTo>
                  <a:lnTo>
                    <a:pt x="24" y="57"/>
                  </a:lnTo>
                  <a:lnTo>
                    <a:pt x="24" y="55"/>
                  </a:lnTo>
                  <a:lnTo>
                    <a:pt x="24" y="52"/>
                  </a:lnTo>
                  <a:lnTo>
                    <a:pt x="21" y="52"/>
                  </a:lnTo>
                  <a:lnTo>
                    <a:pt x="21" y="55"/>
                  </a:lnTo>
                  <a:lnTo>
                    <a:pt x="19" y="55"/>
                  </a:lnTo>
                  <a:lnTo>
                    <a:pt x="19" y="57"/>
                  </a:lnTo>
                  <a:lnTo>
                    <a:pt x="19" y="55"/>
                  </a:lnTo>
                  <a:lnTo>
                    <a:pt x="16" y="55"/>
                  </a:lnTo>
                  <a:lnTo>
                    <a:pt x="13" y="55"/>
                  </a:lnTo>
                  <a:lnTo>
                    <a:pt x="13" y="52"/>
                  </a:lnTo>
                  <a:lnTo>
                    <a:pt x="13" y="50"/>
                  </a:lnTo>
                  <a:lnTo>
                    <a:pt x="13" y="47"/>
                  </a:lnTo>
                  <a:lnTo>
                    <a:pt x="11" y="47"/>
                  </a:lnTo>
                  <a:lnTo>
                    <a:pt x="11" y="44"/>
                  </a:lnTo>
                  <a:lnTo>
                    <a:pt x="8" y="47"/>
                  </a:lnTo>
                  <a:lnTo>
                    <a:pt x="8" y="50"/>
                  </a:lnTo>
                  <a:lnTo>
                    <a:pt x="6" y="50"/>
                  </a:lnTo>
                  <a:lnTo>
                    <a:pt x="3" y="50"/>
                  </a:lnTo>
                  <a:lnTo>
                    <a:pt x="0" y="50"/>
                  </a:lnTo>
                  <a:lnTo>
                    <a:pt x="0" y="47"/>
                  </a:lnTo>
                  <a:lnTo>
                    <a:pt x="3" y="47"/>
                  </a:lnTo>
                  <a:lnTo>
                    <a:pt x="3" y="44"/>
                  </a:lnTo>
                  <a:lnTo>
                    <a:pt x="3" y="42"/>
                  </a:lnTo>
                  <a:lnTo>
                    <a:pt x="3" y="39"/>
                  </a:lnTo>
                  <a:lnTo>
                    <a:pt x="6" y="39"/>
                  </a:lnTo>
                  <a:lnTo>
                    <a:pt x="6" y="37"/>
                  </a:lnTo>
                  <a:lnTo>
                    <a:pt x="6" y="34"/>
                  </a:lnTo>
                  <a:lnTo>
                    <a:pt x="3" y="34"/>
                  </a:lnTo>
                  <a:lnTo>
                    <a:pt x="0" y="34"/>
                  </a:lnTo>
                  <a:lnTo>
                    <a:pt x="3" y="34"/>
                  </a:lnTo>
                  <a:lnTo>
                    <a:pt x="3" y="31"/>
                  </a:lnTo>
                  <a:lnTo>
                    <a:pt x="0" y="29"/>
                  </a:lnTo>
                  <a:lnTo>
                    <a:pt x="0" y="26"/>
                  </a:lnTo>
                  <a:lnTo>
                    <a:pt x="3" y="26"/>
                  </a:lnTo>
                  <a:lnTo>
                    <a:pt x="3" y="23"/>
                  </a:lnTo>
                  <a:lnTo>
                    <a:pt x="3" y="21"/>
                  </a:lnTo>
                  <a:lnTo>
                    <a:pt x="6" y="21"/>
                  </a:lnTo>
                  <a:lnTo>
                    <a:pt x="6" y="18"/>
                  </a:lnTo>
                  <a:lnTo>
                    <a:pt x="3" y="16"/>
                  </a:lnTo>
                  <a:lnTo>
                    <a:pt x="3" y="13"/>
                  </a:lnTo>
                  <a:lnTo>
                    <a:pt x="0" y="13"/>
                  </a:lnTo>
                  <a:lnTo>
                    <a:pt x="0" y="10"/>
                  </a:lnTo>
                  <a:lnTo>
                    <a:pt x="0" y="8"/>
                  </a:lnTo>
                  <a:lnTo>
                    <a:pt x="3" y="8"/>
                  </a:lnTo>
                  <a:lnTo>
                    <a:pt x="6" y="8"/>
                  </a:lnTo>
                  <a:lnTo>
                    <a:pt x="6" y="5"/>
                  </a:lnTo>
                  <a:lnTo>
                    <a:pt x="8" y="5"/>
                  </a:lnTo>
                  <a:lnTo>
                    <a:pt x="11" y="5"/>
                  </a:lnTo>
                  <a:lnTo>
                    <a:pt x="13" y="5"/>
                  </a:lnTo>
                  <a:lnTo>
                    <a:pt x="16" y="5"/>
                  </a:lnTo>
                  <a:lnTo>
                    <a:pt x="19" y="5"/>
                  </a:lnTo>
                  <a:lnTo>
                    <a:pt x="21" y="5"/>
                  </a:lnTo>
                  <a:lnTo>
                    <a:pt x="21" y="8"/>
                  </a:lnTo>
                  <a:lnTo>
                    <a:pt x="24" y="8"/>
                  </a:lnTo>
                  <a:lnTo>
                    <a:pt x="24" y="10"/>
                  </a:lnTo>
                  <a:lnTo>
                    <a:pt x="21" y="10"/>
                  </a:lnTo>
                  <a:lnTo>
                    <a:pt x="21" y="13"/>
                  </a:lnTo>
                  <a:lnTo>
                    <a:pt x="21" y="16"/>
                  </a:lnTo>
                  <a:lnTo>
                    <a:pt x="24" y="16"/>
                  </a:lnTo>
                  <a:lnTo>
                    <a:pt x="26" y="16"/>
                  </a:lnTo>
                  <a:lnTo>
                    <a:pt x="29" y="16"/>
                  </a:lnTo>
                  <a:lnTo>
                    <a:pt x="32" y="16"/>
                  </a:lnTo>
                  <a:lnTo>
                    <a:pt x="32" y="13"/>
                  </a:lnTo>
                  <a:lnTo>
                    <a:pt x="34" y="13"/>
                  </a:lnTo>
                  <a:lnTo>
                    <a:pt x="37" y="13"/>
                  </a:lnTo>
                  <a:lnTo>
                    <a:pt x="37" y="10"/>
                  </a:lnTo>
                  <a:lnTo>
                    <a:pt x="40" y="10"/>
                  </a:lnTo>
                  <a:lnTo>
                    <a:pt x="42" y="10"/>
                  </a:lnTo>
                  <a:lnTo>
                    <a:pt x="45" y="13"/>
                  </a:lnTo>
                  <a:lnTo>
                    <a:pt x="42" y="16"/>
                  </a:lnTo>
                  <a:lnTo>
                    <a:pt x="42" y="18"/>
                  </a:lnTo>
                  <a:lnTo>
                    <a:pt x="40" y="18"/>
                  </a:lnTo>
                  <a:lnTo>
                    <a:pt x="42" y="21"/>
                  </a:lnTo>
                  <a:lnTo>
                    <a:pt x="42" y="23"/>
                  </a:lnTo>
                  <a:lnTo>
                    <a:pt x="45" y="23"/>
                  </a:lnTo>
                  <a:lnTo>
                    <a:pt x="45" y="21"/>
                  </a:lnTo>
                  <a:lnTo>
                    <a:pt x="47" y="21"/>
                  </a:lnTo>
                  <a:lnTo>
                    <a:pt x="47" y="23"/>
                  </a:lnTo>
                  <a:lnTo>
                    <a:pt x="47" y="26"/>
                  </a:lnTo>
                  <a:lnTo>
                    <a:pt x="47" y="29"/>
                  </a:lnTo>
                  <a:lnTo>
                    <a:pt x="47" y="31"/>
                  </a:lnTo>
                  <a:lnTo>
                    <a:pt x="50" y="34"/>
                  </a:lnTo>
                  <a:lnTo>
                    <a:pt x="47" y="37"/>
                  </a:lnTo>
                  <a:lnTo>
                    <a:pt x="50" y="37"/>
                  </a:lnTo>
                  <a:lnTo>
                    <a:pt x="50" y="39"/>
                  </a:lnTo>
                  <a:lnTo>
                    <a:pt x="47" y="39"/>
                  </a:lnTo>
                  <a:lnTo>
                    <a:pt x="45" y="39"/>
                  </a:lnTo>
                  <a:lnTo>
                    <a:pt x="45" y="42"/>
                  </a:lnTo>
                  <a:lnTo>
                    <a:pt x="45" y="44"/>
                  </a:lnTo>
                  <a:lnTo>
                    <a:pt x="42" y="44"/>
                  </a:lnTo>
                  <a:lnTo>
                    <a:pt x="42" y="47"/>
                  </a:lnTo>
                  <a:lnTo>
                    <a:pt x="45" y="47"/>
                  </a:lnTo>
                  <a:lnTo>
                    <a:pt x="45" y="50"/>
                  </a:lnTo>
                  <a:lnTo>
                    <a:pt x="42" y="52"/>
                  </a:lnTo>
                  <a:lnTo>
                    <a:pt x="40" y="52"/>
                  </a:lnTo>
                  <a:lnTo>
                    <a:pt x="37" y="52"/>
                  </a:lnTo>
                  <a:lnTo>
                    <a:pt x="37" y="55"/>
                  </a:lnTo>
                  <a:lnTo>
                    <a:pt x="37" y="57"/>
                  </a:lnTo>
                  <a:lnTo>
                    <a:pt x="37" y="60"/>
                  </a:lnTo>
                  <a:lnTo>
                    <a:pt x="34" y="60"/>
                  </a:lnTo>
                  <a:lnTo>
                    <a:pt x="34" y="63"/>
                  </a:lnTo>
                  <a:lnTo>
                    <a:pt x="32" y="63"/>
                  </a:lnTo>
                  <a:lnTo>
                    <a:pt x="32" y="65"/>
                  </a:lnTo>
                  <a:lnTo>
                    <a:pt x="32" y="68"/>
                  </a:lnTo>
                  <a:lnTo>
                    <a:pt x="34" y="70"/>
                  </a:lnTo>
                  <a:lnTo>
                    <a:pt x="34" y="73"/>
                  </a:lnTo>
                  <a:lnTo>
                    <a:pt x="37" y="73"/>
                  </a:lnTo>
                  <a:lnTo>
                    <a:pt x="37" y="70"/>
                  </a:lnTo>
                  <a:lnTo>
                    <a:pt x="37" y="73"/>
                  </a:lnTo>
                  <a:lnTo>
                    <a:pt x="40" y="70"/>
                  </a:lnTo>
                  <a:lnTo>
                    <a:pt x="40" y="73"/>
                  </a:lnTo>
                  <a:lnTo>
                    <a:pt x="42" y="73"/>
                  </a:lnTo>
                  <a:lnTo>
                    <a:pt x="42" y="70"/>
                  </a:lnTo>
                  <a:lnTo>
                    <a:pt x="42" y="68"/>
                  </a:lnTo>
                  <a:lnTo>
                    <a:pt x="45" y="68"/>
                  </a:lnTo>
                  <a:lnTo>
                    <a:pt x="45" y="65"/>
                  </a:lnTo>
                  <a:lnTo>
                    <a:pt x="42" y="65"/>
                  </a:lnTo>
                  <a:lnTo>
                    <a:pt x="45" y="65"/>
                  </a:lnTo>
                  <a:lnTo>
                    <a:pt x="42" y="65"/>
                  </a:lnTo>
                  <a:lnTo>
                    <a:pt x="42" y="63"/>
                  </a:lnTo>
                  <a:lnTo>
                    <a:pt x="45" y="63"/>
                  </a:lnTo>
                  <a:lnTo>
                    <a:pt x="45" y="60"/>
                  </a:lnTo>
                  <a:lnTo>
                    <a:pt x="47" y="60"/>
                  </a:lnTo>
                  <a:lnTo>
                    <a:pt x="47" y="57"/>
                  </a:lnTo>
                  <a:lnTo>
                    <a:pt x="47" y="55"/>
                  </a:lnTo>
                  <a:lnTo>
                    <a:pt x="50" y="55"/>
                  </a:lnTo>
                  <a:lnTo>
                    <a:pt x="47" y="57"/>
                  </a:lnTo>
                  <a:lnTo>
                    <a:pt x="50" y="57"/>
                  </a:lnTo>
                  <a:lnTo>
                    <a:pt x="53" y="60"/>
                  </a:lnTo>
                  <a:lnTo>
                    <a:pt x="53" y="63"/>
                  </a:lnTo>
                  <a:lnTo>
                    <a:pt x="50" y="63"/>
                  </a:lnTo>
                  <a:lnTo>
                    <a:pt x="50" y="65"/>
                  </a:lnTo>
                  <a:lnTo>
                    <a:pt x="53" y="65"/>
                  </a:lnTo>
                  <a:lnTo>
                    <a:pt x="50" y="65"/>
                  </a:lnTo>
                  <a:lnTo>
                    <a:pt x="53" y="68"/>
                  </a:lnTo>
                  <a:lnTo>
                    <a:pt x="50" y="68"/>
                  </a:lnTo>
                  <a:lnTo>
                    <a:pt x="50" y="70"/>
                  </a:lnTo>
                  <a:lnTo>
                    <a:pt x="50" y="73"/>
                  </a:lnTo>
                  <a:lnTo>
                    <a:pt x="50" y="76"/>
                  </a:lnTo>
                  <a:lnTo>
                    <a:pt x="53" y="76"/>
                  </a:lnTo>
                  <a:lnTo>
                    <a:pt x="53" y="73"/>
                  </a:lnTo>
                  <a:lnTo>
                    <a:pt x="53" y="70"/>
                  </a:lnTo>
                  <a:lnTo>
                    <a:pt x="55" y="70"/>
                  </a:lnTo>
                  <a:lnTo>
                    <a:pt x="53" y="70"/>
                  </a:lnTo>
                  <a:lnTo>
                    <a:pt x="53" y="68"/>
                  </a:lnTo>
                  <a:lnTo>
                    <a:pt x="55" y="68"/>
                  </a:lnTo>
                  <a:lnTo>
                    <a:pt x="55" y="65"/>
                  </a:lnTo>
                  <a:lnTo>
                    <a:pt x="55" y="68"/>
                  </a:lnTo>
                  <a:lnTo>
                    <a:pt x="58" y="68"/>
                  </a:lnTo>
                  <a:lnTo>
                    <a:pt x="58" y="65"/>
                  </a:lnTo>
                  <a:lnTo>
                    <a:pt x="58" y="63"/>
                  </a:lnTo>
                  <a:lnTo>
                    <a:pt x="58" y="60"/>
                  </a:lnTo>
                  <a:lnTo>
                    <a:pt x="58" y="57"/>
                  </a:lnTo>
                  <a:lnTo>
                    <a:pt x="58" y="55"/>
                  </a:lnTo>
                  <a:lnTo>
                    <a:pt x="60" y="55"/>
                  </a:lnTo>
                  <a:lnTo>
                    <a:pt x="63" y="52"/>
                  </a:lnTo>
                  <a:lnTo>
                    <a:pt x="63" y="50"/>
                  </a:lnTo>
                  <a:lnTo>
                    <a:pt x="60" y="50"/>
                  </a:lnTo>
                  <a:lnTo>
                    <a:pt x="63" y="50"/>
                  </a:lnTo>
                  <a:lnTo>
                    <a:pt x="63" y="47"/>
                  </a:lnTo>
                  <a:lnTo>
                    <a:pt x="66" y="47"/>
                  </a:lnTo>
                  <a:lnTo>
                    <a:pt x="66" y="50"/>
                  </a:lnTo>
                  <a:lnTo>
                    <a:pt x="66" y="52"/>
                  </a:lnTo>
                  <a:lnTo>
                    <a:pt x="68" y="52"/>
                  </a:lnTo>
                  <a:lnTo>
                    <a:pt x="68" y="50"/>
                  </a:lnTo>
                  <a:lnTo>
                    <a:pt x="68" y="52"/>
                  </a:lnTo>
                  <a:lnTo>
                    <a:pt x="68" y="50"/>
                  </a:lnTo>
                  <a:lnTo>
                    <a:pt x="66" y="50"/>
                  </a:lnTo>
                  <a:lnTo>
                    <a:pt x="68" y="50"/>
                  </a:lnTo>
                  <a:lnTo>
                    <a:pt x="71" y="50"/>
                  </a:lnTo>
                  <a:lnTo>
                    <a:pt x="68" y="50"/>
                  </a:lnTo>
                  <a:lnTo>
                    <a:pt x="68" y="47"/>
                  </a:lnTo>
                  <a:lnTo>
                    <a:pt x="66" y="44"/>
                  </a:lnTo>
                  <a:lnTo>
                    <a:pt x="66" y="42"/>
                  </a:lnTo>
                  <a:lnTo>
                    <a:pt x="66" y="39"/>
                  </a:lnTo>
                  <a:lnTo>
                    <a:pt x="68" y="39"/>
                  </a:lnTo>
                  <a:lnTo>
                    <a:pt x="68" y="42"/>
                  </a:lnTo>
                  <a:lnTo>
                    <a:pt x="68" y="39"/>
                  </a:lnTo>
                  <a:lnTo>
                    <a:pt x="71" y="39"/>
                  </a:lnTo>
                  <a:lnTo>
                    <a:pt x="71" y="37"/>
                  </a:lnTo>
                  <a:lnTo>
                    <a:pt x="71" y="34"/>
                  </a:lnTo>
                  <a:lnTo>
                    <a:pt x="73" y="34"/>
                  </a:lnTo>
                  <a:lnTo>
                    <a:pt x="73" y="31"/>
                  </a:lnTo>
                  <a:lnTo>
                    <a:pt x="73" y="29"/>
                  </a:lnTo>
                  <a:lnTo>
                    <a:pt x="76" y="29"/>
                  </a:lnTo>
                  <a:lnTo>
                    <a:pt x="76" y="26"/>
                  </a:lnTo>
                  <a:lnTo>
                    <a:pt x="76" y="23"/>
                  </a:lnTo>
                  <a:lnTo>
                    <a:pt x="76" y="21"/>
                  </a:lnTo>
                  <a:lnTo>
                    <a:pt x="79" y="21"/>
                  </a:lnTo>
                  <a:lnTo>
                    <a:pt x="79" y="18"/>
                  </a:lnTo>
                  <a:lnTo>
                    <a:pt x="79" y="16"/>
                  </a:lnTo>
                  <a:lnTo>
                    <a:pt x="76" y="16"/>
                  </a:lnTo>
                  <a:lnTo>
                    <a:pt x="76" y="13"/>
                  </a:lnTo>
                  <a:lnTo>
                    <a:pt x="73" y="13"/>
                  </a:lnTo>
                  <a:lnTo>
                    <a:pt x="71" y="13"/>
                  </a:lnTo>
                  <a:lnTo>
                    <a:pt x="71" y="10"/>
                  </a:lnTo>
                  <a:lnTo>
                    <a:pt x="68" y="10"/>
                  </a:lnTo>
                  <a:lnTo>
                    <a:pt x="68" y="8"/>
                  </a:lnTo>
                  <a:lnTo>
                    <a:pt x="66" y="8"/>
                  </a:lnTo>
                  <a:lnTo>
                    <a:pt x="63" y="8"/>
                  </a:lnTo>
                  <a:lnTo>
                    <a:pt x="63" y="5"/>
                  </a:lnTo>
                  <a:lnTo>
                    <a:pt x="60" y="5"/>
                  </a:lnTo>
                  <a:lnTo>
                    <a:pt x="58" y="5"/>
                  </a:lnTo>
                  <a:lnTo>
                    <a:pt x="58" y="3"/>
                  </a:lnTo>
                  <a:lnTo>
                    <a:pt x="55" y="3"/>
                  </a:lnTo>
                  <a:lnTo>
                    <a:pt x="53" y="3"/>
                  </a:lnTo>
                  <a:lnTo>
                    <a:pt x="55" y="3"/>
                  </a:lnTo>
                  <a:lnTo>
                    <a:pt x="58" y="3"/>
                  </a:lnTo>
                  <a:lnTo>
                    <a:pt x="58" y="0"/>
                  </a:lnTo>
                </a:path>
              </a:pathLst>
            </a:custGeom>
            <a:noFill/>
            <a:ln w="4763">
              <a:solidFill>
                <a:srgbClr val="6E6E6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800" kern="1200">
                <a:solidFill>
                  <a:prstClr val="black"/>
                </a:solidFill>
                <a:latin typeface="Century Gothic"/>
                <a:ea typeface="+mn-ea"/>
                <a:cs typeface="+mn-cs"/>
              </a:endParaRPr>
            </a:p>
          </p:txBody>
        </p:sp>
        <p:sp>
          <p:nvSpPr>
            <p:cNvPr id="46" name="Freeform 210"/>
            <p:cNvSpPr>
              <a:spLocks/>
            </p:cNvSpPr>
            <p:nvPr/>
          </p:nvSpPr>
          <p:spPr bwMode="auto">
            <a:xfrm>
              <a:off x="4568" y="1889"/>
              <a:ext cx="32" cy="31"/>
            </a:xfrm>
            <a:custGeom>
              <a:avLst/>
              <a:gdLst>
                <a:gd name="T0" fmla="*/ 13 w 32"/>
                <a:gd name="T1" fmla="*/ 5 h 31"/>
                <a:gd name="T2" fmla="*/ 16 w 32"/>
                <a:gd name="T3" fmla="*/ 5 h 31"/>
                <a:gd name="T4" fmla="*/ 16 w 32"/>
                <a:gd name="T5" fmla="*/ 8 h 31"/>
                <a:gd name="T6" fmla="*/ 19 w 32"/>
                <a:gd name="T7" fmla="*/ 8 h 31"/>
                <a:gd name="T8" fmla="*/ 19 w 32"/>
                <a:gd name="T9" fmla="*/ 11 h 31"/>
                <a:gd name="T10" fmla="*/ 21 w 32"/>
                <a:gd name="T11" fmla="*/ 11 h 31"/>
                <a:gd name="T12" fmla="*/ 24 w 32"/>
                <a:gd name="T13" fmla="*/ 11 h 31"/>
                <a:gd name="T14" fmla="*/ 24 w 32"/>
                <a:gd name="T15" fmla="*/ 13 h 31"/>
                <a:gd name="T16" fmla="*/ 26 w 32"/>
                <a:gd name="T17" fmla="*/ 13 h 31"/>
                <a:gd name="T18" fmla="*/ 29 w 32"/>
                <a:gd name="T19" fmla="*/ 13 h 31"/>
                <a:gd name="T20" fmla="*/ 29 w 32"/>
                <a:gd name="T21" fmla="*/ 16 h 31"/>
                <a:gd name="T22" fmla="*/ 32 w 32"/>
                <a:gd name="T23" fmla="*/ 16 h 31"/>
                <a:gd name="T24" fmla="*/ 32 w 32"/>
                <a:gd name="T25" fmla="*/ 18 h 31"/>
                <a:gd name="T26" fmla="*/ 29 w 32"/>
                <a:gd name="T27" fmla="*/ 18 h 31"/>
                <a:gd name="T28" fmla="*/ 29 w 32"/>
                <a:gd name="T29" fmla="*/ 21 h 31"/>
                <a:gd name="T30" fmla="*/ 29 w 32"/>
                <a:gd name="T31" fmla="*/ 24 h 31"/>
                <a:gd name="T32" fmla="*/ 29 w 32"/>
                <a:gd name="T33" fmla="*/ 26 h 31"/>
                <a:gd name="T34" fmla="*/ 29 w 32"/>
                <a:gd name="T35" fmla="*/ 29 h 31"/>
                <a:gd name="T36" fmla="*/ 26 w 32"/>
                <a:gd name="T37" fmla="*/ 29 h 31"/>
                <a:gd name="T38" fmla="*/ 26 w 32"/>
                <a:gd name="T39" fmla="*/ 31 h 31"/>
                <a:gd name="T40" fmla="*/ 24 w 32"/>
                <a:gd name="T41" fmla="*/ 31 h 31"/>
                <a:gd name="T42" fmla="*/ 21 w 32"/>
                <a:gd name="T43" fmla="*/ 31 h 31"/>
                <a:gd name="T44" fmla="*/ 21 w 32"/>
                <a:gd name="T45" fmla="*/ 29 h 31"/>
                <a:gd name="T46" fmla="*/ 19 w 32"/>
                <a:gd name="T47" fmla="*/ 29 h 31"/>
                <a:gd name="T48" fmla="*/ 16 w 32"/>
                <a:gd name="T49" fmla="*/ 29 h 31"/>
                <a:gd name="T50" fmla="*/ 16 w 32"/>
                <a:gd name="T51" fmla="*/ 26 h 31"/>
                <a:gd name="T52" fmla="*/ 16 w 32"/>
                <a:gd name="T53" fmla="*/ 24 h 31"/>
                <a:gd name="T54" fmla="*/ 13 w 32"/>
                <a:gd name="T55" fmla="*/ 24 h 31"/>
                <a:gd name="T56" fmla="*/ 13 w 32"/>
                <a:gd name="T57" fmla="*/ 21 h 31"/>
                <a:gd name="T58" fmla="*/ 13 w 32"/>
                <a:gd name="T59" fmla="*/ 18 h 31"/>
                <a:gd name="T60" fmla="*/ 13 w 32"/>
                <a:gd name="T61" fmla="*/ 16 h 31"/>
                <a:gd name="T62" fmla="*/ 11 w 32"/>
                <a:gd name="T63" fmla="*/ 16 h 31"/>
                <a:gd name="T64" fmla="*/ 11 w 32"/>
                <a:gd name="T65" fmla="*/ 13 h 31"/>
                <a:gd name="T66" fmla="*/ 8 w 32"/>
                <a:gd name="T67" fmla="*/ 13 h 31"/>
                <a:gd name="T68" fmla="*/ 5 w 32"/>
                <a:gd name="T69" fmla="*/ 13 h 31"/>
                <a:gd name="T70" fmla="*/ 5 w 32"/>
                <a:gd name="T71" fmla="*/ 16 h 31"/>
                <a:gd name="T72" fmla="*/ 5 w 32"/>
                <a:gd name="T73" fmla="*/ 18 h 31"/>
                <a:gd name="T74" fmla="*/ 3 w 32"/>
                <a:gd name="T75" fmla="*/ 18 h 31"/>
                <a:gd name="T76" fmla="*/ 5 w 32"/>
                <a:gd name="T77" fmla="*/ 16 h 31"/>
                <a:gd name="T78" fmla="*/ 5 w 32"/>
                <a:gd name="T79" fmla="*/ 13 h 31"/>
                <a:gd name="T80" fmla="*/ 5 w 32"/>
                <a:gd name="T81" fmla="*/ 11 h 31"/>
                <a:gd name="T82" fmla="*/ 3 w 32"/>
                <a:gd name="T83" fmla="*/ 8 h 31"/>
                <a:gd name="T84" fmla="*/ 3 w 32"/>
                <a:gd name="T85" fmla="*/ 5 h 31"/>
                <a:gd name="T86" fmla="*/ 0 w 32"/>
                <a:gd name="T87" fmla="*/ 5 h 31"/>
                <a:gd name="T88" fmla="*/ 0 w 32"/>
                <a:gd name="T89" fmla="*/ 3 h 31"/>
                <a:gd name="T90" fmla="*/ 3 w 32"/>
                <a:gd name="T91" fmla="*/ 3 h 31"/>
                <a:gd name="T92" fmla="*/ 3 w 32"/>
                <a:gd name="T93" fmla="*/ 0 h 31"/>
                <a:gd name="T94" fmla="*/ 5 w 32"/>
                <a:gd name="T95" fmla="*/ 0 h 31"/>
                <a:gd name="T96" fmla="*/ 5 w 32"/>
                <a:gd name="T97" fmla="*/ 3 h 31"/>
                <a:gd name="T98" fmla="*/ 8 w 32"/>
                <a:gd name="T99" fmla="*/ 3 h 31"/>
                <a:gd name="T100" fmla="*/ 11 w 32"/>
                <a:gd name="T101" fmla="*/ 3 h 31"/>
                <a:gd name="T102" fmla="*/ 11 w 32"/>
                <a:gd name="T103" fmla="*/ 5 h 31"/>
                <a:gd name="T104" fmla="*/ 13 w 32"/>
                <a:gd name="T105" fmla="*/ 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32" h="31">
                  <a:moveTo>
                    <a:pt x="13" y="5"/>
                  </a:moveTo>
                  <a:lnTo>
                    <a:pt x="16" y="5"/>
                  </a:lnTo>
                  <a:lnTo>
                    <a:pt x="16" y="8"/>
                  </a:lnTo>
                  <a:lnTo>
                    <a:pt x="19" y="8"/>
                  </a:lnTo>
                  <a:lnTo>
                    <a:pt x="19" y="11"/>
                  </a:lnTo>
                  <a:lnTo>
                    <a:pt x="21" y="11"/>
                  </a:lnTo>
                  <a:lnTo>
                    <a:pt x="24" y="11"/>
                  </a:lnTo>
                  <a:lnTo>
                    <a:pt x="24" y="13"/>
                  </a:lnTo>
                  <a:lnTo>
                    <a:pt x="26" y="13"/>
                  </a:lnTo>
                  <a:lnTo>
                    <a:pt x="29" y="13"/>
                  </a:lnTo>
                  <a:lnTo>
                    <a:pt x="29" y="16"/>
                  </a:lnTo>
                  <a:lnTo>
                    <a:pt x="32" y="16"/>
                  </a:lnTo>
                  <a:lnTo>
                    <a:pt x="32" y="18"/>
                  </a:lnTo>
                  <a:lnTo>
                    <a:pt x="29" y="18"/>
                  </a:lnTo>
                  <a:lnTo>
                    <a:pt x="29" y="21"/>
                  </a:lnTo>
                  <a:lnTo>
                    <a:pt x="29" y="24"/>
                  </a:lnTo>
                  <a:lnTo>
                    <a:pt x="29" y="26"/>
                  </a:lnTo>
                  <a:lnTo>
                    <a:pt x="29" y="29"/>
                  </a:lnTo>
                  <a:lnTo>
                    <a:pt x="26" y="29"/>
                  </a:lnTo>
                  <a:lnTo>
                    <a:pt x="26" y="31"/>
                  </a:lnTo>
                  <a:lnTo>
                    <a:pt x="24" y="31"/>
                  </a:lnTo>
                  <a:lnTo>
                    <a:pt x="21" y="31"/>
                  </a:lnTo>
                  <a:lnTo>
                    <a:pt x="21" y="29"/>
                  </a:lnTo>
                  <a:lnTo>
                    <a:pt x="19" y="29"/>
                  </a:lnTo>
                  <a:lnTo>
                    <a:pt x="16" y="29"/>
                  </a:lnTo>
                  <a:lnTo>
                    <a:pt x="16" y="26"/>
                  </a:lnTo>
                  <a:lnTo>
                    <a:pt x="16" y="24"/>
                  </a:lnTo>
                  <a:lnTo>
                    <a:pt x="13" y="24"/>
                  </a:lnTo>
                  <a:lnTo>
                    <a:pt x="13" y="21"/>
                  </a:lnTo>
                  <a:lnTo>
                    <a:pt x="13" y="18"/>
                  </a:lnTo>
                  <a:lnTo>
                    <a:pt x="13" y="16"/>
                  </a:lnTo>
                  <a:lnTo>
                    <a:pt x="11" y="16"/>
                  </a:lnTo>
                  <a:lnTo>
                    <a:pt x="11" y="13"/>
                  </a:lnTo>
                  <a:lnTo>
                    <a:pt x="8" y="13"/>
                  </a:lnTo>
                  <a:lnTo>
                    <a:pt x="5" y="13"/>
                  </a:lnTo>
                  <a:lnTo>
                    <a:pt x="5" y="16"/>
                  </a:lnTo>
                  <a:lnTo>
                    <a:pt x="5" y="18"/>
                  </a:lnTo>
                  <a:lnTo>
                    <a:pt x="3" y="18"/>
                  </a:lnTo>
                  <a:lnTo>
                    <a:pt x="5" y="16"/>
                  </a:lnTo>
                  <a:lnTo>
                    <a:pt x="5" y="13"/>
                  </a:lnTo>
                  <a:lnTo>
                    <a:pt x="5" y="11"/>
                  </a:lnTo>
                  <a:lnTo>
                    <a:pt x="3" y="8"/>
                  </a:lnTo>
                  <a:lnTo>
                    <a:pt x="3" y="5"/>
                  </a:lnTo>
                  <a:lnTo>
                    <a:pt x="0" y="5"/>
                  </a:lnTo>
                  <a:lnTo>
                    <a:pt x="0" y="3"/>
                  </a:lnTo>
                  <a:lnTo>
                    <a:pt x="3" y="3"/>
                  </a:lnTo>
                  <a:lnTo>
                    <a:pt x="3" y="0"/>
                  </a:lnTo>
                  <a:lnTo>
                    <a:pt x="5" y="0"/>
                  </a:lnTo>
                  <a:lnTo>
                    <a:pt x="5" y="3"/>
                  </a:lnTo>
                  <a:lnTo>
                    <a:pt x="8" y="3"/>
                  </a:lnTo>
                  <a:lnTo>
                    <a:pt x="11" y="3"/>
                  </a:lnTo>
                  <a:lnTo>
                    <a:pt x="11" y="5"/>
                  </a:lnTo>
                  <a:lnTo>
                    <a:pt x="13" y="5"/>
                  </a:lnTo>
                </a:path>
              </a:pathLst>
            </a:custGeom>
            <a:noFill/>
            <a:ln w="4763">
              <a:solidFill>
                <a:srgbClr val="6E6E6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800" kern="1200">
                <a:solidFill>
                  <a:prstClr val="black"/>
                </a:solidFill>
                <a:latin typeface="Century Gothic"/>
                <a:ea typeface="+mn-ea"/>
                <a:cs typeface="+mn-cs"/>
              </a:endParaRPr>
            </a:p>
          </p:txBody>
        </p:sp>
        <p:sp>
          <p:nvSpPr>
            <p:cNvPr id="47" name="Freeform 211"/>
            <p:cNvSpPr>
              <a:spLocks/>
            </p:cNvSpPr>
            <p:nvPr/>
          </p:nvSpPr>
          <p:spPr bwMode="auto">
            <a:xfrm>
              <a:off x="4587" y="1887"/>
              <a:ext cx="5" cy="2"/>
            </a:xfrm>
            <a:custGeom>
              <a:avLst/>
              <a:gdLst>
                <a:gd name="T0" fmla="*/ 5 w 5"/>
                <a:gd name="T1" fmla="*/ 2 h 2"/>
                <a:gd name="T2" fmla="*/ 2 w 5"/>
                <a:gd name="T3" fmla="*/ 2 h 2"/>
                <a:gd name="T4" fmla="*/ 0 w 5"/>
                <a:gd name="T5" fmla="*/ 2 h 2"/>
                <a:gd name="T6" fmla="*/ 0 w 5"/>
                <a:gd name="T7" fmla="*/ 0 h 2"/>
                <a:gd name="T8" fmla="*/ 2 w 5"/>
                <a:gd name="T9" fmla="*/ 0 h 2"/>
                <a:gd name="T10" fmla="*/ 2 w 5"/>
                <a:gd name="T11" fmla="*/ 2 h 2"/>
                <a:gd name="T12" fmla="*/ 5 w 5"/>
                <a:gd name="T1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2">
                  <a:moveTo>
                    <a:pt x="5" y="2"/>
                  </a:moveTo>
                  <a:lnTo>
                    <a:pt x="2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5" y="2"/>
                  </a:lnTo>
                </a:path>
              </a:pathLst>
            </a:custGeom>
            <a:noFill/>
            <a:ln w="4763">
              <a:solidFill>
                <a:srgbClr val="6E6E6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800" kern="1200">
                <a:solidFill>
                  <a:prstClr val="black"/>
                </a:solidFill>
                <a:latin typeface="Century Gothic"/>
                <a:ea typeface="+mn-ea"/>
                <a:cs typeface="+mn-cs"/>
              </a:endParaRPr>
            </a:p>
          </p:txBody>
        </p:sp>
        <p:sp>
          <p:nvSpPr>
            <p:cNvPr id="48" name="Freeform 212"/>
            <p:cNvSpPr>
              <a:spLocks/>
            </p:cNvSpPr>
            <p:nvPr/>
          </p:nvSpPr>
          <p:spPr bwMode="auto">
            <a:xfrm>
              <a:off x="4871" y="1834"/>
              <a:ext cx="29" cy="37"/>
            </a:xfrm>
            <a:custGeom>
              <a:avLst/>
              <a:gdLst>
                <a:gd name="T0" fmla="*/ 29 w 29"/>
                <a:gd name="T1" fmla="*/ 5 h 37"/>
                <a:gd name="T2" fmla="*/ 29 w 29"/>
                <a:gd name="T3" fmla="*/ 8 h 37"/>
                <a:gd name="T4" fmla="*/ 29 w 29"/>
                <a:gd name="T5" fmla="*/ 11 h 37"/>
                <a:gd name="T6" fmla="*/ 26 w 29"/>
                <a:gd name="T7" fmla="*/ 11 h 37"/>
                <a:gd name="T8" fmla="*/ 26 w 29"/>
                <a:gd name="T9" fmla="*/ 13 h 37"/>
                <a:gd name="T10" fmla="*/ 24 w 29"/>
                <a:gd name="T11" fmla="*/ 13 h 37"/>
                <a:gd name="T12" fmla="*/ 24 w 29"/>
                <a:gd name="T13" fmla="*/ 16 h 37"/>
                <a:gd name="T14" fmla="*/ 24 w 29"/>
                <a:gd name="T15" fmla="*/ 19 h 37"/>
                <a:gd name="T16" fmla="*/ 24 w 29"/>
                <a:gd name="T17" fmla="*/ 21 h 37"/>
                <a:gd name="T18" fmla="*/ 21 w 29"/>
                <a:gd name="T19" fmla="*/ 21 h 37"/>
                <a:gd name="T20" fmla="*/ 21 w 29"/>
                <a:gd name="T21" fmla="*/ 24 h 37"/>
                <a:gd name="T22" fmla="*/ 21 w 29"/>
                <a:gd name="T23" fmla="*/ 26 h 37"/>
                <a:gd name="T24" fmla="*/ 18 w 29"/>
                <a:gd name="T25" fmla="*/ 26 h 37"/>
                <a:gd name="T26" fmla="*/ 16 w 29"/>
                <a:gd name="T27" fmla="*/ 29 h 37"/>
                <a:gd name="T28" fmla="*/ 16 w 29"/>
                <a:gd name="T29" fmla="*/ 32 h 37"/>
                <a:gd name="T30" fmla="*/ 13 w 29"/>
                <a:gd name="T31" fmla="*/ 34 h 37"/>
                <a:gd name="T32" fmla="*/ 10 w 29"/>
                <a:gd name="T33" fmla="*/ 34 h 37"/>
                <a:gd name="T34" fmla="*/ 10 w 29"/>
                <a:gd name="T35" fmla="*/ 37 h 37"/>
                <a:gd name="T36" fmla="*/ 10 w 29"/>
                <a:gd name="T37" fmla="*/ 34 h 37"/>
                <a:gd name="T38" fmla="*/ 8 w 29"/>
                <a:gd name="T39" fmla="*/ 34 h 37"/>
                <a:gd name="T40" fmla="*/ 5 w 29"/>
                <a:gd name="T41" fmla="*/ 34 h 37"/>
                <a:gd name="T42" fmla="*/ 5 w 29"/>
                <a:gd name="T43" fmla="*/ 37 h 37"/>
                <a:gd name="T44" fmla="*/ 3 w 29"/>
                <a:gd name="T45" fmla="*/ 37 h 37"/>
                <a:gd name="T46" fmla="*/ 3 w 29"/>
                <a:gd name="T47" fmla="*/ 34 h 37"/>
                <a:gd name="T48" fmla="*/ 3 w 29"/>
                <a:gd name="T49" fmla="*/ 32 h 37"/>
                <a:gd name="T50" fmla="*/ 3 w 29"/>
                <a:gd name="T51" fmla="*/ 29 h 37"/>
                <a:gd name="T52" fmla="*/ 3 w 29"/>
                <a:gd name="T53" fmla="*/ 26 h 37"/>
                <a:gd name="T54" fmla="*/ 0 w 29"/>
                <a:gd name="T55" fmla="*/ 24 h 37"/>
                <a:gd name="T56" fmla="*/ 0 w 29"/>
                <a:gd name="T57" fmla="*/ 21 h 37"/>
                <a:gd name="T58" fmla="*/ 3 w 29"/>
                <a:gd name="T59" fmla="*/ 21 h 37"/>
                <a:gd name="T60" fmla="*/ 3 w 29"/>
                <a:gd name="T61" fmla="*/ 19 h 37"/>
                <a:gd name="T62" fmla="*/ 3 w 29"/>
                <a:gd name="T63" fmla="*/ 16 h 37"/>
                <a:gd name="T64" fmla="*/ 5 w 29"/>
                <a:gd name="T65" fmla="*/ 16 h 37"/>
                <a:gd name="T66" fmla="*/ 5 w 29"/>
                <a:gd name="T67" fmla="*/ 13 h 37"/>
                <a:gd name="T68" fmla="*/ 3 w 29"/>
                <a:gd name="T69" fmla="*/ 13 h 37"/>
                <a:gd name="T70" fmla="*/ 3 w 29"/>
                <a:gd name="T71" fmla="*/ 11 h 37"/>
                <a:gd name="T72" fmla="*/ 5 w 29"/>
                <a:gd name="T73" fmla="*/ 11 h 37"/>
                <a:gd name="T74" fmla="*/ 5 w 29"/>
                <a:gd name="T75" fmla="*/ 8 h 37"/>
                <a:gd name="T76" fmla="*/ 8 w 29"/>
                <a:gd name="T77" fmla="*/ 5 h 37"/>
                <a:gd name="T78" fmla="*/ 8 w 29"/>
                <a:gd name="T79" fmla="*/ 3 h 37"/>
                <a:gd name="T80" fmla="*/ 10 w 29"/>
                <a:gd name="T81" fmla="*/ 3 h 37"/>
                <a:gd name="T82" fmla="*/ 10 w 29"/>
                <a:gd name="T83" fmla="*/ 0 h 37"/>
                <a:gd name="T84" fmla="*/ 13 w 29"/>
                <a:gd name="T85" fmla="*/ 0 h 37"/>
                <a:gd name="T86" fmla="*/ 16 w 29"/>
                <a:gd name="T87" fmla="*/ 0 h 37"/>
                <a:gd name="T88" fmla="*/ 16 w 29"/>
                <a:gd name="T89" fmla="*/ 3 h 37"/>
                <a:gd name="T90" fmla="*/ 13 w 29"/>
                <a:gd name="T91" fmla="*/ 3 h 37"/>
                <a:gd name="T92" fmla="*/ 13 w 29"/>
                <a:gd name="T93" fmla="*/ 5 h 37"/>
                <a:gd name="T94" fmla="*/ 16 w 29"/>
                <a:gd name="T95" fmla="*/ 5 h 37"/>
                <a:gd name="T96" fmla="*/ 18 w 29"/>
                <a:gd name="T97" fmla="*/ 5 h 37"/>
                <a:gd name="T98" fmla="*/ 21 w 29"/>
                <a:gd name="T99" fmla="*/ 5 h 37"/>
                <a:gd name="T100" fmla="*/ 21 w 29"/>
                <a:gd name="T101" fmla="*/ 3 h 37"/>
                <a:gd name="T102" fmla="*/ 24 w 29"/>
                <a:gd name="T103" fmla="*/ 3 h 37"/>
                <a:gd name="T104" fmla="*/ 24 w 29"/>
                <a:gd name="T105" fmla="*/ 0 h 37"/>
                <a:gd name="T106" fmla="*/ 26 w 29"/>
                <a:gd name="T107" fmla="*/ 0 h 37"/>
                <a:gd name="T108" fmla="*/ 29 w 29"/>
                <a:gd name="T109" fmla="*/ 3 h 37"/>
                <a:gd name="T110" fmla="*/ 29 w 29"/>
                <a:gd name="T111" fmla="*/ 5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29" h="37">
                  <a:moveTo>
                    <a:pt x="29" y="5"/>
                  </a:moveTo>
                  <a:lnTo>
                    <a:pt x="29" y="8"/>
                  </a:lnTo>
                  <a:lnTo>
                    <a:pt x="29" y="11"/>
                  </a:lnTo>
                  <a:lnTo>
                    <a:pt x="26" y="11"/>
                  </a:lnTo>
                  <a:lnTo>
                    <a:pt x="26" y="13"/>
                  </a:lnTo>
                  <a:lnTo>
                    <a:pt x="24" y="13"/>
                  </a:lnTo>
                  <a:lnTo>
                    <a:pt x="24" y="16"/>
                  </a:lnTo>
                  <a:lnTo>
                    <a:pt x="24" y="19"/>
                  </a:lnTo>
                  <a:lnTo>
                    <a:pt x="24" y="21"/>
                  </a:lnTo>
                  <a:lnTo>
                    <a:pt x="21" y="21"/>
                  </a:lnTo>
                  <a:lnTo>
                    <a:pt x="21" y="24"/>
                  </a:lnTo>
                  <a:lnTo>
                    <a:pt x="21" y="26"/>
                  </a:lnTo>
                  <a:lnTo>
                    <a:pt x="18" y="26"/>
                  </a:lnTo>
                  <a:lnTo>
                    <a:pt x="16" y="29"/>
                  </a:lnTo>
                  <a:lnTo>
                    <a:pt x="16" y="32"/>
                  </a:lnTo>
                  <a:lnTo>
                    <a:pt x="13" y="34"/>
                  </a:lnTo>
                  <a:lnTo>
                    <a:pt x="10" y="34"/>
                  </a:lnTo>
                  <a:lnTo>
                    <a:pt x="10" y="37"/>
                  </a:lnTo>
                  <a:lnTo>
                    <a:pt x="10" y="34"/>
                  </a:lnTo>
                  <a:lnTo>
                    <a:pt x="8" y="34"/>
                  </a:lnTo>
                  <a:lnTo>
                    <a:pt x="5" y="34"/>
                  </a:lnTo>
                  <a:lnTo>
                    <a:pt x="5" y="37"/>
                  </a:lnTo>
                  <a:lnTo>
                    <a:pt x="3" y="37"/>
                  </a:lnTo>
                  <a:lnTo>
                    <a:pt x="3" y="34"/>
                  </a:lnTo>
                  <a:lnTo>
                    <a:pt x="3" y="32"/>
                  </a:lnTo>
                  <a:lnTo>
                    <a:pt x="3" y="29"/>
                  </a:lnTo>
                  <a:lnTo>
                    <a:pt x="3" y="26"/>
                  </a:lnTo>
                  <a:lnTo>
                    <a:pt x="0" y="24"/>
                  </a:lnTo>
                  <a:lnTo>
                    <a:pt x="0" y="21"/>
                  </a:lnTo>
                  <a:lnTo>
                    <a:pt x="3" y="21"/>
                  </a:lnTo>
                  <a:lnTo>
                    <a:pt x="3" y="19"/>
                  </a:lnTo>
                  <a:lnTo>
                    <a:pt x="3" y="16"/>
                  </a:lnTo>
                  <a:lnTo>
                    <a:pt x="5" y="16"/>
                  </a:lnTo>
                  <a:lnTo>
                    <a:pt x="5" y="13"/>
                  </a:lnTo>
                  <a:lnTo>
                    <a:pt x="3" y="13"/>
                  </a:lnTo>
                  <a:lnTo>
                    <a:pt x="3" y="11"/>
                  </a:lnTo>
                  <a:lnTo>
                    <a:pt x="5" y="11"/>
                  </a:lnTo>
                  <a:lnTo>
                    <a:pt x="5" y="8"/>
                  </a:lnTo>
                  <a:lnTo>
                    <a:pt x="8" y="5"/>
                  </a:lnTo>
                  <a:lnTo>
                    <a:pt x="8" y="3"/>
                  </a:lnTo>
                  <a:lnTo>
                    <a:pt x="10" y="3"/>
                  </a:lnTo>
                  <a:lnTo>
                    <a:pt x="10" y="0"/>
                  </a:lnTo>
                  <a:lnTo>
                    <a:pt x="13" y="0"/>
                  </a:lnTo>
                  <a:lnTo>
                    <a:pt x="16" y="0"/>
                  </a:lnTo>
                  <a:lnTo>
                    <a:pt x="16" y="3"/>
                  </a:lnTo>
                  <a:lnTo>
                    <a:pt x="13" y="3"/>
                  </a:lnTo>
                  <a:lnTo>
                    <a:pt x="13" y="5"/>
                  </a:lnTo>
                  <a:lnTo>
                    <a:pt x="16" y="5"/>
                  </a:lnTo>
                  <a:lnTo>
                    <a:pt x="18" y="5"/>
                  </a:lnTo>
                  <a:lnTo>
                    <a:pt x="21" y="5"/>
                  </a:lnTo>
                  <a:lnTo>
                    <a:pt x="21" y="3"/>
                  </a:lnTo>
                  <a:lnTo>
                    <a:pt x="24" y="3"/>
                  </a:lnTo>
                  <a:lnTo>
                    <a:pt x="24" y="0"/>
                  </a:lnTo>
                  <a:lnTo>
                    <a:pt x="26" y="0"/>
                  </a:lnTo>
                  <a:lnTo>
                    <a:pt x="29" y="3"/>
                  </a:lnTo>
                  <a:lnTo>
                    <a:pt x="29" y="5"/>
                  </a:lnTo>
                </a:path>
              </a:pathLst>
            </a:custGeom>
            <a:noFill/>
            <a:ln w="4763">
              <a:solidFill>
                <a:srgbClr val="6E6E6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800" kern="1200">
                <a:solidFill>
                  <a:prstClr val="black"/>
                </a:solidFill>
                <a:latin typeface="Century Gothic"/>
                <a:ea typeface="+mn-ea"/>
                <a:cs typeface="+mn-cs"/>
              </a:endParaRPr>
            </a:p>
          </p:txBody>
        </p:sp>
        <p:sp>
          <p:nvSpPr>
            <p:cNvPr id="49" name="Freeform 213"/>
            <p:cNvSpPr>
              <a:spLocks/>
            </p:cNvSpPr>
            <p:nvPr/>
          </p:nvSpPr>
          <p:spPr bwMode="auto">
            <a:xfrm>
              <a:off x="5539" y="1369"/>
              <a:ext cx="5" cy="6"/>
            </a:xfrm>
            <a:custGeom>
              <a:avLst/>
              <a:gdLst>
                <a:gd name="T0" fmla="*/ 5 w 5"/>
                <a:gd name="T1" fmla="*/ 3 h 6"/>
                <a:gd name="T2" fmla="*/ 5 w 5"/>
                <a:gd name="T3" fmla="*/ 6 h 6"/>
                <a:gd name="T4" fmla="*/ 3 w 5"/>
                <a:gd name="T5" fmla="*/ 6 h 6"/>
                <a:gd name="T6" fmla="*/ 0 w 5"/>
                <a:gd name="T7" fmla="*/ 6 h 6"/>
                <a:gd name="T8" fmla="*/ 3 w 5"/>
                <a:gd name="T9" fmla="*/ 6 h 6"/>
                <a:gd name="T10" fmla="*/ 0 w 5"/>
                <a:gd name="T11" fmla="*/ 6 h 6"/>
                <a:gd name="T12" fmla="*/ 3 w 5"/>
                <a:gd name="T13" fmla="*/ 6 h 6"/>
                <a:gd name="T14" fmla="*/ 3 w 5"/>
                <a:gd name="T15" fmla="*/ 3 h 6"/>
                <a:gd name="T16" fmla="*/ 3 w 5"/>
                <a:gd name="T17" fmla="*/ 0 h 6"/>
                <a:gd name="T18" fmla="*/ 5 w 5"/>
                <a:gd name="T19" fmla="*/ 0 h 6"/>
                <a:gd name="T20" fmla="*/ 5 w 5"/>
                <a:gd name="T21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" h="6">
                  <a:moveTo>
                    <a:pt x="5" y="3"/>
                  </a:moveTo>
                  <a:lnTo>
                    <a:pt x="5" y="6"/>
                  </a:lnTo>
                  <a:lnTo>
                    <a:pt x="3" y="6"/>
                  </a:lnTo>
                  <a:lnTo>
                    <a:pt x="0" y="6"/>
                  </a:lnTo>
                  <a:lnTo>
                    <a:pt x="3" y="6"/>
                  </a:lnTo>
                  <a:lnTo>
                    <a:pt x="0" y="6"/>
                  </a:lnTo>
                  <a:lnTo>
                    <a:pt x="3" y="6"/>
                  </a:lnTo>
                  <a:lnTo>
                    <a:pt x="3" y="3"/>
                  </a:lnTo>
                  <a:lnTo>
                    <a:pt x="3" y="0"/>
                  </a:lnTo>
                  <a:lnTo>
                    <a:pt x="5" y="0"/>
                  </a:lnTo>
                  <a:lnTo>
                    <a:pt x="5" y="3"/>
                  </a:lnTo>
                </a:path>
              </a:pathLst>
            </a:custGeom>
            <a:noFill/>
            <a:ln w="4763">
              <a:solidFill>
                <a:srgbClr val="6E6E6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800" kern="1200">
                <a:solidFill>
                  <a:prstClr val="black"/>
                </a:solidFill>
                <a:latin typeface="Century Gothic"/>
                <a:ea typeface="+mn-ea"/>
                <a:cs typeface="+mn-cs"/>
              </a:endParaRPr>
            </a:p>
          </p:txBody>
        </p:sp>
        <p:sp>
          <p:nvSpPr>
            <p:cNvPr id="50" name="Freeform 214"/>
            <p:cNvSpPr>
              <a:spLocks/>
            </p:cNvSpPr>
            <p:nvPr/>
          </p:nvSpPr>
          <p:spPr bwMode="auto">
            <a:xfrm>
              <a:off x="5521" y="1348"/>
              <a:ext cx="5" cy="6"/>
            </a:xfrm>
            <a:custGeom>
              <a:avLst/>
              <a:gdLst>
                <a:gd name="T0" fmla="*/ 5 w 5"/>
                <a:gd name="T1" fmla="*/ 3 h 6"/>
                <a:gd name="T2" fmla="*/ 3 w 5"/>
                <a:gd name="T3" fmla="*/ 3 h 6"/>
                <a:gd name="T4" fmla="*/ 3 w 5"/>
                <a:gd name="T5" fmla="*/ 6 h 6"/>
                <a:gd name="T6" fmla="*/ 5 w 5"/>
                <a:gd name="T7" fmla="*/ 6 h 6"/>
                <a:gd name="T8" fmla="*/ 3 w 5"/>
                <a:gd name="T9" fmla="*/ 6 h 6"/>
                <a:gd name="T10" fmla="*/ 0 w 5"/>
                <a:gd name="T11" fmla="*/ 6 h 6"/>
                <a:gd name="T12" fmla="*/ 0 w 5"/>
                <a:gd name="T13" fmla="*/ 3 h 6"/>
                <a:gd name="T14" fmla="*/ 0 w 5"/>
                <a:gd name="T15" fmla="*/ 0 h 6"/>
                <a:gd name="T16" fmla="*/ 3 w 5"/>
                <a:gd name="T17" fmla="*/ 0 h 6"/>
                <a:gd name="T18" fmla="*/ 3 w 5"/>
                <a:gd name="T19" fmla="*/ 3 h 6"/>
                <a:gd name="T20" fmla="*/ 5 w 5"/>
                <a:gd name="T21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" h="6">
                  <a:moveTo>
                    <a:pt x="5" y="3"/>
                  </a:moveTo>
                  <a:lnTo>
                    <a:pt x="3" y="3"/>
                  </a:lnTo>
                  <a:lnTo>
                    <a:pt x="3" y="6"/>
                  </a:lnTo>
                  <a:lnTo>
                    <a:pt x="5" y="6"/>
                  </a:lnTo>
                  <a:lnTo>
                    <a:pt x="3" y="6"/>
                  </a:lnTo>
                  <a:lnTo>
                    <a:pt x="0" y="6"/>
                  </a:lnTo>
                  <a:lnTo>
                    <a:pt x="0" y="3"/>
                  </a:lnTo>
                  <a:lnTo>
                    <a:pt x="0" y="0"/>
                  </a:lnTo>
                  <a:lnTo>
                    <a:pt x="3" y="0"/>
                  </a:lnTo>
                  <a:lnTo>
                    <a:pt x="3" y="3"/>
                  </a:lnTo>
                  <a:lnTo>
                    <a:pt x="5" y="3"/>
                  </a:lnTo>
                </a:path>
              </a:pathLst>
            </a:custGeom>
            <a:noFill/>
            <a:ln w="4763">
              <a:solidFill>
                <a:srgbClr val="6E6E6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800" kern="1200">
                <a:solidFill>
                  <a:prstClr val="black"/>
                </a:solidFill>
                <a:latin typeface="Century Gothic"/>
                <a:ea typeface="+mn-ea"/>
                <a:cs typeface="+mn-cs"/>
              </a:endParaRPr>
            </a:p>
          </p:txBody>
        </p:sp>
        <p:sp>
          <p:nvSpPr>
            <p:cNvPr id="51" name="Freeform 215"/>
            <p:cNvSpPr>
              <a:spLocks/>
            </p:cNvSpPr>
            <p:nvPr/>
          </p:nvSpPr>
          <p:spPr bwMode="auto">
            <a:xfrm>
              <a:off x="5320" y="1346"/>
              <a:ext cx="318" cy="410"/>
            </a:xfrm>
            <a:custGeom>
              <a:avLst/>
              <a:gdLst>
                <a:gd name="T0" fmla="*/ 8 w 318"/>
                <a:gd name="T1" fmla="*/ 21 h 410"/>
                <a:gd name="T2" fmla="*/ 31 w 318"/>
                <a:gd name="T3" fmla="*/ 42 h 410"/>
                <a:gd name="T4" fmla="*/ 50 w 318"/>
                <a:gd name="T5" fmla="*/ 31 h 410"/>
                <a:gd name="T6" fmla="*/ 65 w 318"/>
                <a:gd name="T7" fmla="*/ 26 h 410"/>
                <a:gd name="T8" fmla="*/ 86 w 318"/>
                <a:gd name="T9" fmla="*/ 39 h 410"/>
                <a:gd name="T10" fmla="*/ 125 w 318"/>
                <a:gd name="T11" fmla="*/ 44 h 410"/>
                <a:gd name="T12" fmla="*/ 149 w 318"/>
                <a:gd name="T13" fmla="*/ 29 h 410"/>
                <a:gd name="T14" fmla="*/ 175 w 318"/>
                <a:gd name="T15" fmla="*/ 26 h 410"/>
                <a:gd name="T16" fmla="*/ 193 w 318"/>
                <a:gd name="T17" fmla="*/ 21 h 410"/>
                <a:gd name="T18" fmla="*/ 204 w 318"/>
                <a:gd name="T19" fmla="*/ 8 h 410"/>
                <a:gd name="T20" fmla="*/ 201 w 318"/>
                <a:gd name="T21" fmla="*/ 18 h 410"/>
                <a:gd name="T22" fmla="*/ 198 w 318"/>
                <a:gd name="T23" fmla="*/ 31 h 410"/>
                <a:gd name="T24" fmla="*/ 214 w 318"/>
                <a:gd name="T25" fmla="*/ 34 h 410"/>
                <a:gd name="T26" fmla="*/ 230 w 318"/>
                <a:gd name="T27" fmla="*/ 42 h 410"/>
                <a:gd name="T28" fmla="*/ 245 w 318"/>
                <a:gd name="T29" fmla="*/ 52 h 410"/>
                <a:gd name="T30" fmla="*/ 274 w 318"/>
                <a:gd name="T31" fmla="*/ 49 h 410"/>
                <a:gd name="T32" fmla="*/ 271 w 318"/>
                <a:gd name="T33" fmla="*/ 65 h 410"/>
                <a:gd name="T34" fmla="*/ 264 w 318"/>
                <a:gd name="T35" fmla="*/ 68 h 410"/>
                <a:gd name="T36" fmla="*/ 258 w 318"/>
                <a:gd name="T37" fmla="*/ 89 h 410"/>
                <a:gd name="T38" fmla="*/ 240 w 318"/>
                <a:gd name="T39" fmla="*/ 102 h 410"/>
                <a:gd name="T40" fmla="*/ 230 w 318"/>
                <a:gd name="T41" fmla="*/ 110 h 410"/>
                <a:gd name="T42" fmla="*/ 243 w 318"/>
                <a:gd name="T43" fmla="*/ 130 h 410"/>
                <a:gd name="T44" fmla="*/ 253 w 318"/>
                <a:gd name="T45" fmla="*/ 146 h 410"/>
                <a:gd name="T46" fmla="*/ 245 w 318"/>
                <a:gd name="T47" fmla="*/ 162 h 410"/>
                <a:gd name="T48" fmla="*/ 261 w 318"/>
                <a:gd name="T49" fmla="*/ 180 h 410"/>
                <a:gd name="T50" fmla="*/ 277 w 318"/>
                <a:gd name="T51" fmla="*/ 190 h 410"/>
                <a:gd name="T52" fmla="*/ 298 w 318"/>
                <a:gd name="T53" fmla="*/ 198 h 410"/>
                <a:gd name="T54" fmla="*/ 300 w 318"/>
                <a:gd name="T55" fmla="*/ 222 h 410"/>
                <a:gd name="T56" fmla="*/ 303 w 318"/>
                <a:gd name="T57" fmla="*/ 235 h 410"/>
                <a:gd name="T58" fmla="*/ 318 w 318"/>
                <a:gd name="T59" fmla="*/ 258 h 410"/>
                <a:gd name="T60" fmla="*/ 308 w 318"/>
                <a:gd name="T61" fmla="*/ 264 h 410"/>
                <a:gd name="T62" fmla="*/ 287 w 318"/>
                <a:gd name="T63" fmla="*/ 266 h 410"/>
                <a:gd name="T64" fmla="*/ 277 w 318"/>
                <a:gd name="T65" fmla="*/ 271 h 410"/>
                <a:gd name="T66" fmla="*/ 253 w 318"/>
                <a:gd name="T67" fmla="*/ 253 h 410"/>
                <a:gd name="T68" fmla="*/ 230 w 318"/>
                <a:gd name="T69" fmla="*/ 238 h 410"/>
                <a:gd name="T70" fmla="*/ 227 w 318"/>
                <a:gd name="T71" fmla="*/ 217 h 410"/>
                <a:gd name="T72" fmla="*/ 211 w 318"/>
                <a:gd name="T73" fmla="*/ 196 h 410"/>
                <a:gd name="T74" fmla="*/ 198 w 318"/>
                <a:gd name="T75" fmla="*/ 193 h 410"/>
                <a:gd name="T76" fmla="*/ 175 w 318"/>
                <a:gd name="T77" fmla="*/ 193 h 410"/>
                <a:gd name="T78" fmla="*/ 151 w 318"/>
                <a:gd name="T79" fmla="*/ 190 h 410"/>
                <a:gd name="T80" fmla="*/ 131 w 318"/>
                <a:gd name="T81" fmla="*/ 206 h 410"/>
                <a:gd name="T82" fmla="*/ 123 w 318"/>
                <a:gd name="T83" fmla="*/ 217 h 410"/>
                <a:gd name="T84" fmla="*/ 107 w 318"/>
                <a:gd name="T85" fmla="*/ 227 h 410"/>
                <a:gd name="T86" fmla="*/ 89 w 318"/>
                <a:gd name="T87" fmla="*/ 258 h 410"/>
                <a:gd name="T88" fmla="*/ 89 w 318"/>
                <a:gd name="T89" fmla="*/ 282 h 410"/>
                <a:gd name="T90" fmla="*/ 89 w 318"/>
                <a:gd name="T91" fmla="*/ 292 h 410"/>
                <a:gd name="T92" fmla="*/ 73 w 318"/>
                <a:gd name="T93" fmla="*/ 279 h 410"/>
                <a:gd name="T94" fmla="*/ 52 w 318"/>
                <a:gd name="T95" fmla="*/ 269 h 410"/>
                <a:gd name="T96" fmla="*/ 55 w 318"/>
                <a:gd name="T97" fmla="*/ 285 h 410"/>
                <a:gd name="T98" fmla="*/ 60 w 318"/>
                <a:gd name="T99" fmla="*/ 292 h 410"/>
                <a:gd name="T100" fmla="*/ 57 w 318"/>
                <a:gd name="T101" fmla="*/ 305 h 410"/>
                <a:gd name="T102" fmla="*/ 57 w 318"/>
                <a:gd name="T103" fmla="*/ 324 h 410"/>
                <a:gd name="T104" fmla="*/ 52 w 318"/>
                <a:gd name="T105" fmla="*/ 342 h 410"/>
                <a:gd name="T106" fmla="*/ 55 w 318"/>
                <a:gd name="T107" fmla="*/ 347 h 410"/>
                <a:gd name="T108" fmla="*/ 50 w 318"/>
                <a:gd name="T109" fmla="*/ 358 h 410"/>
                <a:gd name="T110" fmla="*/ 44 w 318"/>
                <a:gd name="T111" fmla="*/ 368 h 410"/>
                <a:gd name="T112" fmla="*/ 26 w 318"/>
                <a:gd name="T113" fmla="*/ 373 h 410"/>
                <a:gd name="T114" fmla="*/ 3 w 318"/>
                <a:gd name="T115" fmla="*/ 376 h 410"/>
                <a:gd name="T116" fmla="*/ 23 w 318"/>
                <a:gd name="T117" fmla="*/ 394 h 410"/>
                <a:gd name="T118" fmla="*/ 31 w 318"/>
                <a:gd name="T119" fmla="*/ 405 h 4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18" h="410">
                  <a:moveTo>
                    <a:pt x="3" y="0"/>
                  </a:moveTo>
                  <a:lnTo>
                    <a:pt x="3" y="2"/>
                  </a:lnTo>
                  <a:lnTo>
                    <a:pt x="3" y="5"/>
                  </a:lnTo>
                  <a:lnTo>
                    <a:pt x="5" y="5"/>
                  </a:lnTo>
                  <a:lnTo>
                    <a:pt x="5" y="8"/>
                  </a:lnTo>
                  <a:lnTo>
                    <a:pt x="5" y="10"/>
                  </a:lnTo>
                  <a:lnTo>
                    <a:pt x="8" y="10"/>
                  </a:lnTo>
                  <a:lnTo>
                    <a:pt x="5" y="10"/>
                  </a:lnTo>
                  <a:lnTo>
                    <a:pt x="8" y="10"/>
                  </a:lnTo>
                  <a:lnTo>
                    <a:pt x="8" y="13"/>
                  </a:lnTo>
                  <a:lnTo>
                    <a:pt x="8" y="15"/>
                  </a:lnTo>
                  <a:lnTo>
                    <a:pt x="8" y="13"/>
                  </a:lnTo>
                  <a:lnTo>
                    <a:pt x="8" y="15"/>
                  </a:lnTo>
                  <a:lnTo>
                    <a:pt x="8" y="18"/>
                  </a:lnTo>
                  <a:lnTo>
                    <a:pt x="10" y="18"/>
                  </a:lnTo>
                  <a:lnTo>
                    <a:pt x="10" y="21"/>
                  </a:lnTo>
                  <a:lnTo>
                    <a:pt x="8" y="21"/>
                  </a:lnTo>
                  <a:lnTo>
                    <a:pt x="10" y="21"/>
                  </a:lnTo>
                  <a:lnTo>
                    <a:pt x="10" y="23"/>
                  </a:lnTo>
                  <a:lnTo>
                    <a:pt x="13" y="23"/>
                  </a:lnTo>
                  <a:lnTo>
                    <a:pt x="13" y="26"/>
                  </a:lnTo>
                  <a:lnTo>
                    <a:pt x="13" y="29"/>
                  </a:lnTo>
                  <a:lnTo>
                    <a:pt x="13" y="31"/>
                  </a:lnTo>
                  <a:lnTo>
                    <a:pt x="10" y="31"/>
                  </a:lnTo>
                  <a:lnTo>
                    <a:pt x="13" y="34"/>
                  </a:lnTo>
                  <a:lnTo>
                    <a:pt x="16" y="36"/>
                  </a:lnTo>
                  <a:lnTo>
                    <a:pt x="18" y="36"/>
                  </a:lnTo>
                  <a:lnTo>
                    <a:pt x="18" y="39"/>
                  </a:lnTo>
                  <a:lnTo>
                    <a:pt x="21" y="39"/>
                  </a:lnTo>
                  <a:lnTo>
                    <a:pt x="21" y="42"/>
                  </a:lnTo>
                  <a:lnTo>
                    <a:pt x="23" y="42"/>
                  </a:lnTo>
                  <a:lnTo>
                    <a:pt x="26" y="42"/>
                  </a:lnTo>
                  <a:lnTo>
                    <a:pt x="29" y="42"/>
                  </a:lnTo>
                  <a:lnTo>
                    <a:pt x="31" y="42"/>
                  </a:lnTo>
                  <a:lnTo>
                    <a:pt x="34" y="42"/>
                  </a:lnTo>
                  <a:lnTo>
                    <a:pt x="34" y="39"/>
                  </a:lnTo>
                  <a:lnTo>
                    <a:pt x="37" y="39"/>
                  </a:lnTo>
                  <a:lnTo>
                    <a:pt x="37" y="36"/>
                  </a:lnTo>
                  <a:lnTo>
                    <a:pt x="39" y="36"/>
                  </a:lnTo>
                  <a:lnTo>
                    <a:pt x="39" y="34"/>
                  </a:lnTo>
                  <a:lnTo>
                    <a:pt x="42" y="34"/>
                  </a:lnTo>
                  <a:lnTo>
                    <a:pt x="42" y="31"/>
                  </a:lnTo>
                  <a:lnTo>
                    <a:pt x="42" y="34"/>
                  </a:lnTo>
                  <a:lnTo>
                    <a:pt x="42" y="31"/>
                  </a:lnTo>
                  <a:lnTo>
                    <a:pt x="44" y="31"/>
                  </a:lnTo>
                  <a:lnTo>
                    <a:pt x="44" y="34"/>
                  </a:lnTo>
                  <a:lnTo>
                    <a:pt x="47" y="34"/>
                  </a:lnTo>
                  <a:lnTo>
                    <a:pt x="47" y="31"/>
                  </a:lnTo>
                  <a:lnTo>
                    <a:pt x="50" y="31"/>
                  </a:lnTo>
                  <a:lnTo>
                    <a:pt x="50" y="34"/>
                  </a:lnTo>
                  <a:lnTo>
                    <a:pt x="50" y="31"/>
                  </a:lnTo>
                  <a:lnTo>
                    <a:pt x="50" y="34"/>
                  </a:lnTo>
                  <a:lnTo>
                    <a:pt x="52" y="34"/>
                  </a:lnTo>
                  <a:lnTo>
                    <a:pt x="52" y="31"/>
                  </a:lnTo>
                  <a:lnTo>
                    <a:pt x="55" y="31"/>
                  </a:lnTo>
                  <a:lnTo>
                    <a:pt x="52" y="31"/>
                  </a:lnTo>
                  <a:lnTo>
                    <a:pt x="55" y="31"/>
                  </a:lnTo>
                  <a:lnTo>
                    <a:pt x="52" y="31"/>
                  </a:lnTo>
                  <a:lnTo>
                    <a:pt x="52" y="34"/>
                  </a:lnTo>
                  <a:lnTo>
                    <a:pt x="55" y="31"/>
                  </a:lnTo>
                  <a:lnTo>
                    <a:pt x="57" y="31"/>
                  </a:lnTo>
                  <a:lnTo>
                    <a:pt x="57" y="29"/>
                  </a:lnTo>
                  <a:lnTo>
                    <a:pt x="57" y="26"/>
                  </a:lnTo>
                  <a:lnTo>
                    <a:pt x="60" y="26"/>
                  </a:lnTo>
                  <a:lnTo>
                    <a:pt x="60" y="29"/>
                  </a:lnTo>
                  <a:lnTo>
                    <a:pt x="63" y="29"/>
                  </a:lnTo>
                  <a:lnTo>
                    <a:pt x="63" y="26"/>
                  </a:lnTo>
                  <a:lnTo>
                    <a:pt x="65" y="26"/>
                  </a:lnTo>
                  <a:lnTo>
                    <a:pt x="68" y="26"/>
                  </a:lnTo>
                  <a:lnTo>
                    <a:pt x="68" y="29"/>
                  </a:lnTo>
                  <a:lnTo>
                    <a:pt x="68" y="26"/>
                  </a:lnTo>
                  <a:lnTo>
                    <a:pt x="68" y="29"/>
                  </a:lnTo>
                  <a:lnTo>
                    <a:pt x="70" y="29"/>
                  </a:lnTo>
                  <a:lnTo>
                    <a:pt x="70" y="26"/>
                  </a:lnTo>
                  <a:lnTo>
                    <a:pt x="73" y="26"/>
                  </a:lnTo>
                  <a:lnTo>
                    <a:pt x="73" y="29"/>
                  </a:lnTo>
                  <a:lnTo>
                    <a:pt x="73" y="26"/>
                  </a:lnTo>
                  <a:lnTo>
                    <a:pt x="73" y="29"/>
                  </a:lnTo>
                  <a:lnTo>
                    <a:pt x="73" y="31"/>
                  </a:lnTo>
                  <a:lnTo>
                    <a:pt x="76" y="34"/>
                  </a:lnTo>
                  <a:lnTo>
                    <a:pt x="78" y="36"/>
                  </a:lnTo>
                  <a:lnTo>
                    <a:pt x="81" y="36"/>
                  </a:lnTo>
                  <a:lnTo>
                    <a:pt x="81" y="39"/>
                  </a:lnTo>
                  <a:lnTo>
                    <a:pt x="84" y="39"/>
                  </a:lnTo>
                  <a:lnTo>
                    <a:pt x="86" y="39"/>
                  </a:lnTo>
                  <a:lnTo>
                    <a:pt x="86" y="42"/>
                  </a:lnTo>
                  <a:lnTo>
                    <a:pt x="89" y="42"/>
                  </a:lnTo>
                  <a:lnTo>
                    <a:pt x="91" y="42"/>
                  </a:lnTo>
                  <a:lnTo>
                    <a:pt x="94" y="44"/>
                  </a:lnTo>
                  <a:lnTo>
                    <a:pt x="97" y="44"/>
                  </a:lnTo>
                  <a:lnTo>
                    <a:pt x="99" y="44"/>
                  </a:lnTo>
                  <a:lnTo>
                    <a:pt x="102" y="47"/>
                  </a:lnTo>
                  <a:lnTo>
                    <a:pt x="104" y="47"/>
                  </a:lnTo>
                  <a:lnTo>
                    <a:pt x="107" y="47"/>
                  </a:lnTo>
                  <a:lnTo>
                    <a:pt x="110" y="47"/>
                  </a:lnTo>
                  <a:lnTo>
                    <a:pt x="112" y="47"/>
                  </a:lnTo>
                  <a:lnTo>
                    <a:pt x="115" y="47"/>
                  </a:lnTo>
                  <a:lnTo>
                    <a:pt x="117" y="47"/>
                  </a:lnTo>
                  <a:lnTo>
                    <a:pt x="120" y="47"/>
                  </a:lnTo>
                  <a:lnTo>
                    <a:pt x="123" y="47"/>
                  </a:lnTo>
                  <a:lnTo>
                    <a:pt x="123" y="44"/>
                  </a:lnTo>
                  <a:lnTo>
                    <a:pt x="125" y="44"/>
                  </a:lnTo>
                  <a:lnTo>
                    <a:pt x="128" y="44"/>
                  </a:lnTo>
                  <a:lnTo>
                    <a:pt x="128" y="42"/>
                  </a:lnTo>
                  <a:lnTo>
                    <a:pt x="131" y="42"/>
                  </a:lnTo>
                  <a:lnTo>
                    <a:pt x="131" y="39"/>
                  </a:lnTo>
                  <a:lnTo>
                    <a:pt x="131" y="42"/>
                  </a:lnTo>
                  <a:lnTo>
                    <a:pt x="133" y="39"/>
                  </a:lnTo>
                  <a:lnTo>
                    <a:pt x="136" y="36"/>
                  </a:lnTo>
                  <a:lnTo>
                    <a:pt x="136" y="34"/>
                  </a:lnTo>
                  <a:lnTo>
                    <a:pt x="138" y="34"/>
                  </a:lnTo>
                  <a:lnTo>
                    <a:pt x="138" y="31"/>
                  </a:lnTo>
                  <a:lnTo>
                    <a:pt x="141" y="31"/>
                  </a:lnTo>
                  <a:lnTo>
                    <a:pt x="141" y="29"/>
                  </a:lnTo>
                  <a:lnTo>
                    <a:pt x="144" y="29"/>
                  </a:lnTo>
                  <a:lnTo>
                    <a:pt x="144" y="31"/>
                  </a:lnTo>
                  <a:lnTo>
                    <a:pt x="146" y="31"/>
                  </a:lnTo>
                  <a:lnTo>
                    <a:pt x="149" y="31"/>
                  </a:lnTo>
                  <a:lnTo>
                    <a:pt x="149" y="29"/>
                  </a:lnTo>
                  <a:lnTo>
                    <a:pt x="151" y="29"/>
                  </a:lnTo>
                  <a:lnTo>
                    <a:pt x="154" y="29"/>
                  </a:lnTo>
                  <a:lnTo>
                    <a:pt x="157" y="29"/>
                  </a:lnTo>
                  <a:lnTo>
                    <a:pt x="159" y="29"/>
                  </a:lnTo>
                  <a:lnTo>
                    <a:pt x="159" y="26"/>
                  </a:lnTo>
                  <a:lnTo>
                    <a:pt x="162" y="26"/>
                  </a:lnTo>
                  <a:lnTo>
                    <a:pt x="164" y="26"/>
                  </a:lnTo>
                  <a:lnTo>
                    <a:pt x="164" y="23"/>
                  </a:lnTo>
                  <a:lnTo>
                    <a:pt x="164" y="26"/>
                  </a:lnTo>
                  <a:lnTo>
                    <a:pt x="167" y="26"/>
                  </a:lnTo>
                  <a:lnTo>
                    <a:pt x="167" y="23"/>
                  </a:lnTo>
                  <a:lnTo>
                    <a:pt x="170" y="23"/>
                  </a:lnTo>
                  <a:lnTo>
                    <a:pt x="172" y="23"/>
                  </a:lnTo>
                  <a:lnTo>
                    <a:pt x="175" y="23"/>
                  </a:lnTo>
                  <a:lnTo>
                    <a:pt x="172" y="23"/>
                  </a:lnTo>
                  <a:lnTo>
                    <a:pt x="175" y="23"/>
                  </a:lnTo>
                  <a:lnTo>
                    <a:pt x="175" y="26"/>
                  </a:lnTo>
                  <a:lnTo>
                    <a:pt x="175" y="23"/>
                  </a:lnTo>
                  <a:lnTo>
                    <a:pt x="175" y="26"/>
                  </a:lnTo>
                  <a:lnTo>
                    <a:pt x="175" y="23"/>
                  </a:lnTo>
                  <a:lnTo>
                    <a:pt x="175" y="26"/>
                  </a:lnTo>
                  <a:lnTo>
                    <a:pt x="177" y="26"/>
                  </a:lnTo>
                  <a:lnTo>
                    <a:pt x="180" y="26"/>
                  </a:lnTo>
                  <a:lnTo>
                    <a:pt x="183" y="26"/>
                  </a:lnTo>
                  <a:lnTo>
                    <a:pt x="185" y="26"/>
                  </a:lnTo>
                  <a:lnTo>
                    <a:pt x="188" y="26"/>
                  </a:lnTo>
                  <a:lnTo>
                    <a:pt x="188" y="23"/>
                  </a:lnTo>
                  <a:lnTo>
                    <a:pt x="191" y="23"/>
                  </a:lnTo>
                  <a:lnTo>
                    <a:pt x="191" y="21"/>
                  </a:lnTo>
                  <a:lnTo>
                    <a:pt x="191" y="23"/>
                  </a:lnTo>
                  <a:lnTo>
                    <a:pt x="191" y="21"/>
                  </a:lnTo>
                  <a:lnTo>
                    <a:pt x="191" y="23"/>
                  </a:lnTo>
                  <a:lnTo>
                    <a:pt x="193" y="23"/>
                  </a:lnTo>
                  <a:lnTo>
                    <a:pt x="193" y="21"/>
                  </a:lnTo>
                  <a:lnTo>
                    <a:pt x="196" y="21"/>
                  </a:lnTo>
                  <a:lnTo>
                    <a:pt x="196" y="18"/>
                  </a:lnTo>
                  <a:lnTo>
                    <a:pt x="196" y="15"/>
                  </a:lnTo>
                  <a:lnTo>
                    <a:pt x="196" y="13"/>
                  </a:lnTo>
                  <a:lnTo>
                    <a:pt x="196" y="10"/>
                  </a:lnTo>
                  <a:lnTo>
                    <a:pt x="198" y="10"/>
                  </a:lnTo>
                  <a:lnTo>
                    <a:pt x="198" y="8"/>
                  </a:lnTo>
                  <a:lnTo>
                    <a:pt x="198" y="10"/>
                  </a:lnTo>
                  <a:lnTo>
                    <a:pt x="198" y="8"/>
                  </a:lnTo>
                  <a:lnTo>
                    <a:pt x="198" y="10"/>
                  </a:lnTo>
                  <a:lnTo>
                    <a:pt x="198" y="8"/>
                  </a:lnTo>
                  <a:lnTo>
                    <a:pt x="198" y="10"/>
                  </a:lnTo>
                  <a:lnTo>
                    <a:pt x="198" y="8"/>
                  </a:lnTo>
                  <a:lnTo>
                    <a:pt x="198" y="5"/>
                  </a:lnTo>
                  <a:lnTo>
                    <a:pt x="201" y="5"/>
                  </a:lnTo>
                  <a:lnTo>
                    <a:pt x="201" y="8"/>
                  </a:lnTo>
                  <a:lnTo>
                    <a:pt x="204" y="8"/>
                  </a:lnTo>
                  <a:lnTo>
                    <a:pt x="204" y="10"/>
                  </a:lnTo>
                  <a:lnTo>
                    <a:pt x="206" y="10"/>
                  </a:lnTo>
                  <a:lnTo>
                    <a:pt x="204" y="10"/>
                  </a:lnTo>
                  <a:lnTo>
                    <a:pt x="206" y="10"/>
                  </a:lnTo>
                  <a:lnTo>
                    <a:pt x="206" y="13"/>
                  </a:lnTo>
                  <a:lnTo>
                    <a:pt x="204" y="13"/>
                  </a:lnTo>
                  <a:lnTo>
                    <a:pt x="201" y="13"/>
                  </a:lnTo>
                  <a:lnTo>
                    <a:pt x="204" y="13"/>
                  </a:lnTo>
                  <a:lnTo>
                    <a:pt x="204" y="15"/>
                  </a:lnTo>
                  <a:lnTo>
                    <a:pt x="201" y="15"/>
                  </a:lnTo>
                  <a:lnTo>
                    <a:pt x="204" y="15"/>
                  </a:lnTo>
                  <a:lnTo>
                    <a:pt x="201" y="15"/>
                  </a:lnTo>
                  <a:lnTo>
                    <a:pt x="204" y="15"/>
                  </a:lnTo>
                  <a:lnTo>
                    <a:pt x="201" y="15"/>
                  </a:lnTo>
                  <a:lnTo>
                    <a:pt x="201" y="18"/>
                  </a:lnTo>
                  <a:lnTo>
                    <a:pt x="204" y="18"/>
                  </a:lnTo>
                  <a:lnTo>
                    <a:pt x="201" y="18"/>
                  </a:lnTo>
                  <a:lnTo>
                    <a:pt x="204" y="18"/>
                  </a:lnTo>
                  <a:lnTo>
                    <a:pt x="204" y="21"/>
                  </a:lnTo>
                  <a:lnTo>
                    <a:pt x="201" y="21"/>
                  </a:lnTo>
                  <a:lnTo>
                    <a:pt x="201" y="18"/>
                  </a:lnTo>
                  <a:lnTo>
                    <a:pt x="201" y="21"/>
                  </a:lnTo>
                  <a:lnTo>
                    <a:pt x="204" y="21"/>
                  </a:lnTo>
                  <a:lnTo>
                    <a:pt x="201" y="21"/>
                  </a:lnTo>
                  <a:lnTo>
                    <a:pt x="201" y="23"/>
                  </a:lnTo>
                  <a:lnTo>
                    <a:pt x="198" y="23"/>
                  </a:lnTo>
                  <a:lnTo>
                    <a:pt x="198" y="26"/>
                  </a:lnTo>
                  <a:lnTo>
                    <a:pt x="198" y="23"/>
                  </a:lnTo>
                  <a:lnTo>
                    <a:pt x="201" y="26"/>
                  </a:lnTo>
                  <a:lnTo>
                    <a:pt x="198" y="26"/>
                  </a:lnTo>
                  <a:lnTo>
                    <a:pt x="201" y="26"/>
                  </a:lnTo>
                  <a:lnTo>
                    <a:pt x="201" y="29"/>
                  </a:lnTo>
                  <a:lnTo>
                    <a:pt x="198" y="29"/>
                  </a:lnTo>
                  <a:lnTo>
                    <a:pt x="198" y="31"/>
                  </a:lnTo>
                  <a:lnTo>
                    <a:pt x="201" y="31"/>
                  </a:lnTo>
                  <a:lnTo>
                    <a:pt x="201" y="34"/>
                  </a:lnTo>
                  <a:lnTo>
                    <a:pt x="198" y="34"/>
                  </a:lnTo>
                  <a:lnTo>
                    <a:pt x="201" y="34"/>
                  </a:lnTo>
                  <a:lnTo>
                    <a:pt x="201" y="36"/>
                  </a:lnTo>
                  <a:lnTo>
                    <a:pt x="204" y="36"/>
                  </a:lnTo>
                  <a:lnTo>
                    <a:pt x="204" y="39"/>
                  </a:lnTo>
                  <a:lnTo>
                    <a:pt x="201" y="39"/>
                  </a:lnTo>
                  <a:lnTo>
                    <a:pt x="204" y="39"/>
                  </a:lnTo>
                  <a:lnTo>
                    <a:pt x="204" y="42"/>
                  </a:lnTo>
                  <a:lnTo>
                    <a:pt x="206" y="42"/>
                  </a:lnTo>
                  <a:lnTo>
                    <a:pt x="209" y="42"/>
                  </a:lnTo>
                  <a:lnTo>
                    <a:pt x="209" y="39"/>
                  </a:lnTo>
                  <a:lnTo>
                    <a:pt x="211" y="39"/>
                  </a:lnTo>
                  <a:lnTo>
                    <a:pt x="211" y="36"/>
                  </a:lnTo>
                  <a:lnTo>
                    <a:pt x="214" y="36"/>
                  </a:lnTo>
                  <a:lnTo>
                    <a:pt x="214" y="34"/>
                  </a:lnTo>
                  <a:lnTo>
                    <a:pt x="217" y="34"/>
                  </a:lnTo>
                  <a:lnTo>
                    <a:pt x="217" y="31"/>
                  </a:lnTo>
                  <a:lnTo>
                    <a:pt x="219" y="31"/>
                  </a:lnTo>
                  <a:lnTo>
                    <a:pt x="219" y="29"/>
                  </a:lnTo>
                  <a:lnTo>
                    <a:pt x="222" y="29"/>
                  </a:lnTo>
                  <a:lnTo>
                    <a:pt x="224" y="29"/>
                  </a:lnTo>
                  <a:lnTo>
                    <a:pt x="224" y="31"/>
                  </a:lnTo>
                  <a:lnTo>
                    <a:pt x="224" y="34"/>
                  </a:lnTo>
                  <a:lnTo>
                    <a:pt x="227" y="34"/>
                  </a:lnTo>
                  <a:lnTo>
                    <a:pt x="227" y="36"/>
                  </a:lnTo>
                  <a:lnTo>
                    <a:pt x="227" y="39"/>
                  </a:lnTo>
                  <a:lnTo>
                    <a:pt x="227" y="42"/>
                  </a:lnTo>
                  <a:lnTo>
                    <a:pt x="230" y="42"/>
                  </a:lnTo>
                  <a:lnTo>
                    <a:pt x="230" y="39"/>
                  </a:lnTo>
                  <a:lnTo>
                    <a:pt x="230" y="42"/>
                  </a:lnTo>
                  <a:lnTo>
                    <a:pt x="230" y="39"/>
                  </a:lnTo>
                  <a:lnTo>
                    <a:pt x="230" y="42"/>
                  </a:lnTo>
                  <a:lnTo>
                    <a:pt x="232" y="42"/>
                  </a:lnTo>
                  <a:lnTo>
                    <a:pt x="232" y="44"/>
                  </a:lnTo>
                  <a:lnTo>
                    <a:pt x="232" y="47"/>
                  </a:lnTo>
                  <a:lnTo>
                    <a:pt x="235" y="47"/>
                  </a:lnTo>
                  <a:lnTo>
                    <a:pt x="232" y="49"/>
                  </a:lnTo>
                  <a:lnTo>
                    <a:pt x="232" y="52"/>
                  </a:lnTo>
                  <a:lnTo>
                    <a:pt x="235" y="52"/>
                  </a:lnTo>
                  <a:lnTo>
                    <a:pt x="238" y="52"/>
                  </a:lnTo>
                  <a:lnTo>
                    <a:pt x="238" y="55"/>
                  </a:lnTo>
                  <a:lnTo>
                    <a:pt x="240" y="55"/>
                  </a:lnTo>
                  <a:lnTo>
                    <a:pt x="240" y="57"/>
                  </a:lnTo>
                  <a:lnTo>
                    <a:pt x="240" y="60"/>
                  </a:lnTo>
                  <a:lnTo>
                    <a:pt x="243" y="60"/>
                  </a:lnTo>
                  <a:lnTo>
                    <a:pt x="243" y="57"/>
                  </a:lnTo>
                  <a:lnTo>
                    <a:pt x="243" y="55"/>
                  </a:lnTo>
                  <a:lnTo>
                    <a:pt x="245" y="55"/>
                  </a:lnTo>
                  <a:lnTo>
                    <a:pt x="245" y="52"/>
                  </a:lnTo>
                  <a:lnTo>
                    <a:pt x="248" y="52"/>
                  </a:lnTo>
                  <a:lnTo>
                    <a:pt x="248" y="49"/>
                  </a:lnTo>
                  <a:lnTo>
                    <a:pt x="251" y="49"/>
                  </a:lnTo>
                  <a:lnTo>
                    <a:pt x="251" y="52"/>
                  </a:lnTo>
                  <a:lnTo>
                    <a:pt x="251" y="49"/>
                  </a:lnTo>
                  <a:lnTo>
                    <a:pt x="253" y="49"/>
                  </a:lnTo>
                  <a:lnTo>
                    <a:pt x="256" y="47"/>
                  </a:lnTo>
                  <a:lnTo>
                    <a:pt x="256" y="49"/>
                  </a:lnTo>
                  <a:lnTo>
                    <a:pt x="258" y="49"/>
                  </a:lnTo>
                  <a:lnTo>
                    <a:pt x="261" y="49"/>
                  </a:lnTo>
                  <a:lnTo>
                    <a:pt x="264" y="49"/>
                  </a:lnTo>
                  <a:lnTo>
                    <a:pt x="266" y="49"/>
                  </a:lnTo>
                  <a:lnTo>
                    <a:pt x="269" y="49"/>
                  </a:lnTo>
                  <a:lnTo>
                    <a:pt x="269" y="47"/>
                  </a:lnTo>
                  <a:lnTo>
                    <a:pt x="271" y="47"/>
                  </a:lnTo>
                  <a:lnTo>
                    <a:pt x="274" y="47"/>
                  </a:lnTo>
                  <a:lnTo>
                    <a:pt x="274" y="49"/>
                  </a:lnTo>
                  <a:lnTo>
                    <a:pt x="277" y="49"/>
                  </a:lnTo>
                  <a:lnTo>
                    <a:pt x="277" y="47"/>
                  </a:lnTo>
                  <a:lnTo>
                    <a:pt x="279" y="47"/>
                  </a:lnTo>
                  <a:lnTo>
                    <a:pt x="279" y="49"/>
                  </a:lnTo>
                  <a:lnTo>
                    <a:pt x="279" y="52"/>
                  </a:lnTo>
                  <a:lnTo>
                    <a:pt x="277" y="52"/>
                  </a:lnTo>
                  <a:lnTo>
                    <a:pt x="277" y="55"/>
                  </a:lnTo>
                  <a:lnTo>
                    <a:pt x="274" y="55"/>
                  </a:lnTo>
                  <a:lnTo>
                    <a:pt x="274" y="57"/>
                  </a:lnTo>
                  <a:lnTo>
                    <a:pt x="274" y="60"/>
                  </a:lnTo>
                  <a:lnTo>
                    <a:pt x="274" y="63"/>
                  </a:lnTo>
                  <a:lnTo>
                    <a:pt x="271" y="63"/>
                  </a:lnTo>
                  <a:lnTo>
                    <a:pt x="269" y="63"/>
                  </a:lnTo>
                  <a:lnTo>
                    <a:pt x="269" y="65"/>
                  </a:lnTo>
                  <a:lnTo>
                    <a:pt x="271" y="65"/>
                  </a:lnTo>
                  <a:lnTo>
                    <a:pt x="269" y="65"/>
                  </a:lnTo>
                  <a:lnTo>
                    <a:pt x="271" y="65"/>
                  </a:lnTo>
                  <a:lnTo>
                    <a:pt x="271" y="68"/>
                  </a:lnTo>
                  <a:lnTo>
                    <a:pt x="271" y="65"/>
                  </a:lnTo>
                  <a:lnTo>
                    <a:pt x="271" y="68"/>
                  </a:lnTo>
                  <a:lnTo>
                    <a:pt x="271" y="65"/>
                  </a:lnTo>
                  <a:lnTo>
                    <a:pt x="271" y="68"/>
                  </a:lnTo>
                  <a:lnTo>
                    <a:pt x="271" y="65"/>
                  </a:lnTo>
                  <a:lnTo>
                    <a:pt x="271" y="68"/>
                  </a:lnTo>
                  <a:lnTo>
                    <a:pt x="271" y="65"/>
                  </a:lnTo>
                  <a:lnTo>
                    <a:pt x="271" y="68"/>
                  </a:lnTo>
                  <a:lnTo>
                    <a:pt x="269" y="65"/>
                  </a:lnTo>
                  <a:lnTo>
                    <a:pt x="269" y="63"/>
                  </a:lnTo>
                  <a:lnTo>
                    <a:pt x="269" y="65"/>
                  </a:lnTo>
                  <a:lnTo>
                    <a:pt x="266" y="68"/>
                  </a:lnTo>
                  <a:lnTo>
                    <a:pt x="269" y="68"/>
                  </a:lnTo>
                  <a:lnTo>
                    <a:pt x="266" y="70"/>
                  </a:lnTo>
                  <a:lnTo>
                    <a:pt x="264" y="70"/>
                  </a:lnTo>
                  <a:lnTo>
                    <a:pt x="264" y="68"/>
                  </a:lnTo>
                  <a:lnTo>
                    <a:pt x="264" y="65"/>
                  </a:lnTo>
                  <a:lnTo>
                    <a:pt x="261" y="65"/>
                  </a:lnTo>
                  <a:lnTo>
                    <a:pt x="258" y="65"/>
                  </a:lnTo>
                  <a:lnTo>
                    <a:pt x="258" y="68"/>
                  </a:lnTo>
                  <a:lnTo>
                    <a:pt x="261" y="70"/>
                  </a:lnTo>
                  <a:lnTo>
                    <a:pt x="258" y="70"/>
                  </a:lnTo>
                  <a:lnTo>
                    <a:pt x="258" y="73"/>
                  </a:lnTo>
                  <a:lnTo>
                    <a:pt x="256" y="73"/>
                  </a:lnTo>
                  <a:lnTo>
                    <a:pt x="256" y="76"/>
                  </a:lnTo>
                  <a:lnTo>
                    <a:pt x="258" y="76"/>
                  </a:lnTo>
                  <a:lnTo>
                    <a:pt x="258" y="78"/>
                  </a:lnTo>
                  <a:lnTo>
                    <a:pt x="258" y="81"/>
                  </a:lnTo>
                  <a:lnTo>
                    <a:pt x="258" y="83"/>
                  </a:lnTo>
                  <a:lnTo>
                    <a:pt x="258" y="86"/>
                  </a:lnTo>
                  <a:lnTo>
                    <a:pt x="258" y="89"/>
                  </a:lnTo>
                  <a:lnTo>
                    <a:pt x="256" y="89"/>
                  </a:lnTo>
                  <a:lnTo>
                    <a:pt x="258" y="89"/>
                  </a:lnTo>
                  <a:lnTo>
                    <a:pt x="258" y="91"/>
                  </a:lnTo>
                  <a:lnTo>
                    <a:pt x="258" y="94"/>
                  </a:lnTo>
                  <a:lnTo>
                    <a:pt x="256" y="94"/>
                  </a:lnTo>
                  <a:lnTo>
                    <a:pt x="256" y="96"/>
                  </a:lnTo>
                  <a:lnTo>
                    <a:pt x="253" y="96"/>
                  </a:lnTo>
                  <a:lnTo>
                    <a:pt x="253" y="99"/>
                  </a:lnTo>
                  <a:lnTo>
                    <a:pt x="256" y="99"/>
                  </a:lnTo>
                  <a:lnTo>
                    <a:pt x="253" y="99"/>
                  </a:lnTo>
                  <a:lnTo>
                    <a:pt x="251" y="99"/>
                  </a:lnTo>
                  <a:lnTo>
                    <a:pt x="251" y="96"/>
                  </a:lnTo>
                  <a:lnTo>
                    <a:pt x="248" y="96"/>
                  </a:lnTo>
                  <a:lnTo>
                    <a:pt x="248" y="99"/>
                  </a:lnTo>
                  <a:lnTo>
                    <a:pt x="245" y="99"/>
                  </a:lnTo>
                  <a:lnTo>
                    <a:pt x="243" y="99"/>
                  </a:lnTo>
                  <a:lnTo>
                    <a:pt x="240" y="96"/>
                  </a:lnTo>
                  <a:lnTo>
                    <a:pt x="240" y="99"/>
                  </a:lnTo>
                  <a:lnTo>
                    <a:pt x="240" y="102"/>
                  </a:lnTo>
                  <a:lnTo>
                    <a:pt x="243" y="102"/>
                  </a:lnTo>
                  <a:lnTo>
                    <a:pt x="243" y="104"/>
                  </a:lnTo>
                  <a:lnTo>
                    <a:pt x="240" y="104"/>
                  </a:lnTo>
                  <a:lnTo>
                    <a:pt x="240" y="102"/>
                  </a:lnTo>
                  <a:lnTo>
                    <a:pt x="240" y="104"/>
                  </a:lnTo>
                  <a:lnTo>
                    <a:pt x="240" y="102"/>
                  </a:lnTo>
                  <a:lnTo>
                    <a:pt x="240" y="104"/>
                  </a:lnTo>
                  <a:lnTo>
                    <a:pt x="240" y="102"/>
                  </a:lnTo>
                  <a:lnTo>
                    <a:pt x="240" y="104"/>
                  </a:lnTo>
                  <a:lnTo>
                    <a:pt x="238" y="104"/>
                  </a:lnTo>
                  <a:lnTo>
                    <a:pt x="235" y="104"/>
                  </a:lnTo>
                  <a:lnTo>
                    <a:pt x="235" y="102"/>
                  </a:lnTo>
                  <a:lnTo>
                    <a:pt x="235" y="104"/>
                  </a:lnTo>
                  <a:lnTo>
                    <a:pt x="232" y="104"/>
                  </a:lnTo>
                  <a:lnTo>
                    <a:pt x="232" y="107"/>
                  </a:lnTo>
                  <a:lnTo>
                    <a:pt x="230" y="107"/>
                  </a:lnTo>
                  <a:lnTo>
                    <a:pt x="230" y="110"/>
                  </a:lnTo>
                  <a:lnTo>
                    <a:pt x="230" y="112"/>
                  </a:lnTo>
                  <a:lnTo>
                    <a:pt x="232" y="112"/>
                  </a:lnTo>
                  <a:lnTo>
                    <a:pt x="235" y="115"/>
                  </a:lnTo>
                  <a:lnTo>
                    <a:pt x="238" y="115"/>
                  </a:lnTo>
                  <a:lnTo>
                    <a:pt x="235" y="115"/>
                  </a:lnTo>
                  <a:lnTo>
                    <a:pt x="238" y="117"/>
                  </a:lnTo>
                  <a:lnTo>
                    <a:pt x="240" y="117"/>
                  </a:lnTo>
                  <a:lnTo>
                    <a:pt x="238" y="117"/>
                  </a:lnTo>
                  <a:lnTo>
                    <a:pt x="238" y="120"/>
                  </a:lnTo>
                  <a:lnTo>
                    <a:pt x="240" y="120"/>
                  </a:lnTo>
                  <a:lnTo>
                    <a:pt x="243" y="120"/>
                  </a:lnTo>
                  <a:lnTo>
                    <a:pt x="243" y="123"/>
                  </a:lnTo>
                  <a:lnTo>
                    <a:pt x="243" y="125"/>
                  </a:lnTo>
                  <a:lnTo>
                    <a:pt x="240" y="125"/>
                  </a:lnTo>
                  <a:lnTo>
                    <a:pt x="240" y="128"/>
                  </a:lnTo>
                  <a:lnTo>
                    <a:pt x="243" y="128"/>
                  </a:lnTo>
                  <a:lnTo>
                    <a:pt x="243" y="130"/>
                  </a:lnTo>
                  <a:lnTo>
                    <a:pt x="243" y="133"/>
                  </a:lnTo>
                  <a:lnTo>
                    <a:pt x="245" y="133"/>
                  </a:lnTo>
                  <a:lnTo>
                    <a:pt x="248" y="133"/>
                  </a:lnTo>
                  <a:lnTo>
                    <a:pt x="251" y="133"/>
                  </a:lnTo>
                  <a:lnTo>
                    <a:pt x="253" y="133"/>
                  </a:lnTo>
                  <a:lnTo>
                    <a:pt x="253" y="136"/>
                  </a:lnTo>
                  <a:lnTo>
                    <a:pt x="251" y="136"/>
                  </a:lnTo>
                  <a:lnTo>
                    <a:pt x="251" y="138"/>
                  </a:lnTo>
                  <a:lnTo>
                    <a:pt x="253" y="138"/>
                  </a:lnTo>
                  <a:lnTo>
                    <a:pt x="253" y="141"/>
                  </a:lnTo>
                  <a:lnTo>
                    <a:pt x="251" y="141"/>
                  </a:lnTo>
                  <a:lnTo>
                    <a:pt x="251" y="143"/>
                  </a:lnTo>
                  <a:lnTo>
                    <a:pt x="253" y="143"/>
                  </a:lnTo>
                  <a:lnTo>
                    <a:pt x="251" y="143"/>
                  </a:lnTo>
                  <a:lnTo>
                    <a:pt x="251" y="146"/>
                  </a:lnTo>
                  <a:lnTo>
                    <a:pt x="251" y="143"/>
                  </a:lnTo>
                  <a:lnTo>
                    <a:pt x="253" y="146"/>
                  </a:lnTo>
                  <a:lnTo>
                    <a:pt x="251" y="146"/>
                  </a:lnTo>
                  <a:lnTo>
                    <a:pt x="251" y="149"/>
                  </a:lnTo>
                  <a:lnTo>
                    <a:pt x="248" y="149"/>
                  </a:lnTo>
                  <a:lnTo>
                    <a:pt x="251" y="149"/>
                  </a:lnTo>
                  <a:lnTo>
                    <a:pt x="251" y="151"/>
                  </a:lnTo>
                  <a:lnTo>
                    <a:pt x="248" y="151"/>
                  </a:lnTo>
                  <a:lnTo>
                    <a:pt x="251" y="151"/>
                  </a:lnTo>
                  <a:lnTo>
                    <a:pt x="251" y="154"/>
                  </a:lnTo>
                  <a:lnTo>
                    <a:pt x="248" y="154"/>
                  </a:lnTo>
                  <a:lnTo>
                    <a:pt x="248" y="151"/>
                  </a:lnTo>
                  <a:lnTo>
                    <a:pt x="245" y="151"/>
                  </a:lnTo>
                  <a:lnTo>
                    <a:pt x="245" y="154"/>
                  </a:lnTo>
                  <a:lnTo>
                    <a:pt x="248" y="154"/>
                  </a:lnTo>
                  <a:lnTo>
                    <a:pt x="248" y="157"/>
                  </a:lnTo>
                  <a:lnTo>
                    <a:pt x="248" y="159"/>
                  </a:lnTo>
                  <a:lnTo>
                    <a:pt x="248" y="162"/>
                  </a:lnTo>
                  <a:lnTo>
                    <a:pt x="245" y="162"/>
                  </a:lnTo>
                  <a:lnTo>
                    <a:pt x="245" y="164"/>
                  </a:lnTo>
                  <a:lnTo>
                    <a:pt x="245" y="167"/>
                  </a:lnTo>
                  <a:lnTo>
                    <a:pt x="243" y="167"/>
                  </a:lnTo>
                  <a:lnTo>
                    <a:pt x="245" y="167"/>
                  </a:lnTo>
                  <a:lnTo>
                    <a:pt x="245" y="170"/>
                  </a:lnTo>
                  <a:lnTo>
                    <a:pt x="248" y="170"/>
                  </a:lnTo>
                  <a:lnTo>
                    <a:pt x="251" y="170"/>
                  </a:lnTo>
                  <a:lnTo>
                    <a:pt x="251" y="172"/>
                  </a:lnTo>
                  <a:lnTo>
                    <a:pt x="248" y="172"/>
                  </a:lnTo>
                  <a:lnTo>
                    <a:pt x="251" y="172"/>
                  </a:lnTo>
                  <a:lnTo>
                    <a:pt x="251" y="175"/>
                  </a:lnTo>
                  <a:lnTo>
                    <a:pt x="253" y="175"/>
                  </a:lnTo>
                  <a:lnTo>
                    <a:pt x="253" y="177"/>
                  </a:lnTo>
                  <a:lnTo>
                    <a:pt x="256" y="175"/>
                  </a:lnTo>
                  <a:lnTo>
                    <a:pt x="256" y="177"/>
                  </a:lnTo>
                  <a:lnTo>
                    <a:pt x="258" y="177"/>
                  </a:lnTo>
                  <a:lnTo>
                    <a:pt x="261" y="180"/>
                  </a:lnTo>
                  <a:lnTo>
                    <a:pt x="261" y="183"/>
                  </a:lnTo>
                  <a:lnTo>
                    <a:pt x="264" y="183"/>
                  </a:lnTo>
                  <a:lnTo>
                    <a:pt x="261" y="185"/>
                  </a:lnTo>
                  <a:lnTo>
                    <a:pt x="264" y="185"/>
                  </a:lnTo>
                  <a:lnTo>
                    <a:pt x="264" y="188"/>
                  </a:lnTo>
                  <a:lnTo>
                    <a:pt x="264" y="190"/>
                  </a:lnTo>
                  <a:lnTo>
                    <a:pt x="264" y="188"/>
                  </a:lnTo>
                  <a:lnTo>
                    <a:pt x="266" y="188"/>
                  </a:lnTo>
                  <a:lnTo>
                    <a:pt x="269" y="188"/>
                  </a:lnTo>
                  <a:lnTo>
                    <a:pt x="266" y="188"/>
                  </a:lnTo>
                  <a:lnTo>
                    <a:pt x="269" y="188"/>
                  </a:lnTo>
                  <a:lnTo>
                    <a:pt x="269" y="190"/>
                  </a:lnTo>
                  <a:lnTo>
                    <a:pt x="271" y="190"/>
                  </a:lnTo>
                  <a:lnTo>
                    <a:pt x="274" y="190"/>
                  </a:lnTo>
                  <a:lnTo>
                    <a:pt x="274" y="193"/>
                  </a:lnTo>
                  <a:lnTo>
                    <a:pt x="274" y="190"/>
                  </a:lnTo>
                  <a:lnTo>
                    <a:pt x="277" y="190"/>
                  </a:lnTo>
                  <a:lnTo>
                    <a:pt x="277" y="193"/>
                  </a:lnTo>
                  <a:lnTo>
                    <a:pt x="279" y="193"/>
                  </a:lnTo>
                  <a:lnTo>
                    <a:pt x="282" y="193"/>
                  </a:lnTo>
                  <a:lnTo>
                    <a:pt x="285" y="193"/>
                  </a:lnTo>
                  <a:lnTo>
                    <a:pt x="285" y="196"/>
                  </a:lnTo>
                  <a:lnTo>
                    <a:pt x="287" y="196"/>
                  </a:lnTo>
                  <a:lnTo>
                    <a:pt x="287" y="198"/>
                  </a:lnTo>
                  <a:lnTo>
                    <a:pt x="290" y="198"/>
                  </a:lnTo>
                  <a:lnTo>
                    <a:pt x="290" y="201"/>
                  </a:lnTo>
                  <a:lnTo>
                    <a:pt x="290" y="204"/>
                  </a:lnTo>
                  <a:lnTo>
                    <a:pt x="290" y="201"/>
                  </a:lnTo>
                  <a:lnTo>
                    <a:pt x="290" y="198"/>
                  </a:lnTo>
                  <a:lnTo>
                    <a:pt x="292" y="198"/>
                  </a:lnTo>
                  <a:lnTo>
                    <a:pt x="295" y="198"/>
                  </a:lnTo>
                  <a:lnTo>
                    <a:pt x="295" y="201"/>
                  </a:lnTo>
                  <a:lnTo>
                    <a:pt x="295" y="198"/>
                  </a:lnTo>
                  <a:lnTo>
                    <a:pt x="298" y="198"/>
                  </a:lnTo>
                  <a:lnTo>
                    <a:pt x="298" y="201"/>
                  </a:lnTo>
                  <a:lnTo>
                    <a:pt x="300" y="201"/>
                  </a:lnTo>
                  <a:lnTo>
                    <a:pt x="298" y="201"/>
                  </a:lnTo>
                  <a:lnTo>
                    <a:pt x="298" y="204"/>
                  </a:lnTo>
                  <a:lnTo>
                    <a:pt x="300" y="204"/>
                  </a:lnTo>
                  <a:lnTo>
                    <a:pt x="300" y="206"/>
                  </a:lnTo>
                  <a:lnTo>
                    <a:pt x="300" y="209"/>
                  </a:lnTo>
                  <a:lnTo>
                    <a:pt x="298" y="209"/>
                  </a:lnTo>
                  <a:lnTo>
                    <a:pt x="295" y="209"/>
                  </a:lnTo>
                  <a:lnTo>
                    <a:pt x="295" y="211"/>
                  </a:lnTo>
                  <a:lnTo>
                    <a:pt x="295" y="214"/>
                  </a:lnTo>
                  <a:lnTo>
                    <a:pt x="295" y="217"/>
                  </a:lnTo>
                  <a:lnTo>
                    <a:pt x="295" y="219"/>
                  </a:lnTo>
                  <a:lnTo>
                    <a:pt x="298" y="219"/>
                  </a:lnTo>
                  <a:lnTo>
                    <a:pt x="300" y="219"/>
                  </a:lnTo>
                  <a:lnTo>
                    <a:pt x="298" y="222"/>
                  </a:lnTo>
                  <a:lnTo>
                    <a:pt x="300" y="222"/>
                  </a:lnTo>
                  <a:lnTo>
                    <a:pt x="303" y="222"/>
                  </a:lnTo>
                  <a:lnTo>
                    <a:pt x="305" y="222"/>
                  </a:lnTo>
                  <a:lnTo>
                    <a:pt x="305" y="224"/>
                  </a:lnTo>
                  <a:lnTo>
                    <a:pt x="305" y="227"/>
                  </a:lnTo>
                  <a:lnTo>
                    <a:pt x="308" y="227"/>
                  </a:lnTo>
                  <a:lnTo>
                    <a:pt x="308" y="230"/>
                  </a:lnTo>
                  <a:lnTo>
                    <a:pt x="305" y="230"/>
                  </a:lnTo>
                  <a:lnTo>
                    <a:pt x="305" y="227"/>
                  </a:lnTo>
                  <a:lnTo>
                    <a:pt x="305" y="230"/>
                  </a:lnTo>
                  <a:lnTo>
                    <a:pt x="308" y="230"/>
                  </a:lnTo>
                  <a:lnTo>
                    <a:pt x="308" y="232"/>
                  </a:lnTo>
                  <a:lnTo>
                    <a:pt x="308" y="235"/>
                  </a:lnTo>
                  <a:lnTo>
                    <a:pt x="305" y="235"/>
                  </a:lnTo>
                  <a:lnTo>
                    <a:pt x="303" y="235"/>
                  </a:lnTo>
                  <a:lnTo>
                    <a:pt x="305" y="235"/>
                  </a:lnTo>
                  <a:lnTo>
                    <a:pt x="303" y="232"/>
                  </a:lnTo>
                  <a:lnTo>
                    <a:pt x="303" y="235"/>
                  </a:lnTo>
                  <a:lnTo>
                    <a:pt x="300" y="235"/>
                  </a:lnTo>
                  <a:lnTo>
                    <a:pt x="298" y="235"/>
                  </a:lnTo>
                  <a:lnTo>
                    <a:pt x="300" y="238"/>
                  </a:lnTo>
                  <a:lnTo>
                    <a:pt x="303" y="238"/>
                  </a:lnTo>
                  <a:lnTo>
                    <a:pt x="303" y="240"/>
                  </a:lnTo>
                  <a:lnTo>
                    <a:pt x="305" y="243"/>
                  </a:lnTo>
                  <a:lnTo>
                    <a:pt x="308" y="243"/>
                  </a:lnTo>
                  <a:lnTo>
                    <a:pt x="308" y="245"/>
                  </a:lnTo>
                  <a:lnTo>
                    <a:pt x="311" y="245"/>
                  </a:lnTo>
                  <a:lnTo>
                    <a:pt x="313" y="245"/>
                  </a:lnTo>
                  <a:lnTo>
                    <a:pt x="313" y="248"/>
                  </a:lnTo>
                  <a:lnTo>
                    <a:pt x="313" y="251"/>
                  </a:lnTo>
                  <a:lnTo>
                    <a:pt x="313" y="253"/>
                  </a:lnTo>
                  <a:lnTo>
                    <a:pt x="313" y="256"/>
                  </a:lnTo>
                  <a:lnTo>
                    <a:pt x="316" y="256"/>
                  </a:lnTo>
                  <a:lnTo>
                    <a:pt x="316" y="258"/>
                  </a:lnTo>
                  <a:lnTo>
                    <a:pt x="318" y="258"/>
                  </a:lnTo>
                  <a:lnTo>
                    <a:pt x="318" y="261"/>
                  </a:lnTo>
                  <a:lnTo>
                    <a:pt x="318" y="264"/>
                  </a:lnTo>
                  <a:lnTo>
                    <a:pt x="316" y="264"/>
                  </a:lnTo>
                  <a:lnTo>
                    <a:pt x="316" y="261"/>
                  </a:lnTo>
                  <a:lnTo>
                    <a:pt x="316" y="264"/>
                  </a:lnTo>
                  <a:lnTo>
                    <a:pt x="313" y="264"/>
                  </a:lnTo>
                  <a:lnTo>
                    <a:pt x="313" y="261"/>
                  </a:lnTo>
                  <a:lnTo>
                    <a:pt x="311" y="261"/>
                  </a:lnTo>
                  <a:lnTo>
                    <a:pt x="311" y="258"/>
                  </a:lnTo>
                  <a:lnTo>
                    <a:pt x="308" y="258"/>
                  </a:lnTo>
                  <a:lnTo>
                    <a:pt x="308" y="256"/>
                  </a:lnTo>
                  <a:lnTo>
                    <a:pt x="305" y="256"/>
                  </a:lnTo>
                  <a:lnTo>
                    <a:pt x="305" y="258"/>
                  </a:lnTo>
                  <a:lnTo>
                    <a:pt x="308" y="261"/>
                  </a:lnTo>
                  <a:lnTo>
                    <a:pt x="305" y="261"/>
                  </a:lnTo>
                  <a:lnTo>
                    <a:pt x="308" y="261"/>
                  </a:lnTo>
                  <a:lnTo>
                    <a:pt x="308" y="264"/>
                  </a:lnTo>
                  <a:lnTo>
                    <a:pt x="308" y="266"/>
                  </a:lnTo>
                  <a:lnTo>
                    <a:pt x="308" y="269"/>
                  </a:lnTo>
                  <a:lnTo>
                    <a:pt x="305" y="269"/>
                  </a:lnTo>
                  <a:lnTo>
                    <a:pt x="305" y="266"/>
                  </a:lnTo>
                  <a:lnTo>
                    <a:pt x="303" y="266"/>
                  </a:lnTo>
                  <a:lnTo>
                    <a:pt x="303" y="269"/>
                  </a:lnTo>
                  <a:lnTo>
                    <a:pt x="300" y="269"/>
                  </a:lnTo>
                  <a:lnTo>
                    <a:pt x="298" y="269"/>
                  </a:lnTo>
                  <a:lnTo>
                    <a:pt x="298" y="266"/>
                  </a:lnTo>
                  <a:lnTo>
                    <a:pt x="295" y="266"/>
                  </a:lnTo>
                  <a:lnTo>
                    <a:pt x="292" y="266"/>
                  </a:lnTo>
                  <a:lnTo>
                    <a:pt x="292" y="269"/>
                  </a:lnTo>
                  <a:lnTo>
                    <a:pt x="292" y="271"/>
                  </a:lnTo>
                  <a:lnTo>
                    <a:pt x="290" y="271"/>
                  </a:lnTo>
                  <a:lnTo>
                    <a:pt x="290" y="269"/>
                  </a:lnTo>
                  <a:lnTo>
                    <a:pt x="287" y="269"/>
                  </a:lnTo>
                  <a:lnTo>
                    <a:pt x="287" y="266"/>
                  </a:lnTo>
                  <a:lnTo>
                    <a:pt x="287" y="269"/>
                  </a:lnTo>
                  <a:lnTo>
                    <a:pt x="287" y="266"/>
                  </a:lnTo>
                  <a:lnTo>
                    <a:pt x="285" y="266"/>
                  </a:lnTo>
                  <a:lnTo>
                    <a:pt x="285" y="269"/>
                  </a:lnTo>
                  <a:lnTo>
                    <a:pt x="285" y="266"/>
                  </a:lnTo>
                  <a:lnTo>
                    <a:pt x="285" y="264"/>
                  </a:lnTo>
                  <a:lnTo>
                    <a:pt x="285" y="261"/>
                  </a:lnTo>
                  <a:lnTo>
                    <a:pt x="285" y="264"/>
                  </a:lnTo>
                  <a:lnTo>
                    <a:pt x="282" y="264"/>
                  </a:lnTo>
                  <a:lnTo>
                    <a:pt x="279" y="264"/>
                  </a:lnTo>
                  <a:lnTo>
                    <a:pt x="279" y="261"/>
                  </a:lnTo>
                  <a:lnTo>
                    <a:pt x="277" y="261"/>
                  </a:lnTo>
                  <a:lnTo>
                    <a:pt x="277" y="264"/>
                  </a:lnTo>
                  <a:lnTo>
                    <a:pt x="279" y="266"/>
                  </a:lnTo>
                  <a:lnTo>
                    <a:pt x="279" y="269"/>
                  </a:lnTo>
                  <a:lnTo>
                    <a:pt x="279" y="271"/>
                  </a:lnTo>
                  <a:lnTo>
                    <a:pt x="277" y="271"/>
                  </a:lnTo>
                  <a:lnTo>
                    <a:pt x="274" y="271"/>
                  </a:lnTo>
                  <a:lnTo>
                    <a:pt x="271" y="271"/>
                  </a:lnTo>
                  <a:lnTo>
                    <a:pt x="269" y="271"/>
                  </a:lnTo>
                  <a:lnTo>
                    <a:pt x="266" y="271"/>
                  </a:lnTo>
                  <a:lnTo>
                    <a:pt x="266" y="269"/>
                  </a:lnTo>
                  <a:lnTo>
                    <a:pt x="266" y="271"/>
                  </a:lnTo>
                  <a:lnTo>
                    <a:pt x="266" y="269"/>
                  </a:lnTo>
                  <a:lnTo>
                    <a:pt x="264" y="269"/>
                  </a:lnTo>
                  <a:lnTo>
                    <a:pt x="261" y="269"/>
                  </a:lnTo>
                  <a:lnTo>
                    <a:pt x="261" y="266"/>
                  </a:lnTo>
                  <a:lnTo>
                    <a:pt x="258" y="266"/>
                  </a:lnTo>
                  <a:lnTo>
                    <a:pt x="256" y="264"/>
                  </a:lnTo>
                  <a:lnTo>
                    <a:pt x="256" y="261"/>
                  </a:lnTo>
                  <a:lnTo>
                    <a:pt x="256" y="258"/>
                  </a:lnTo>
                  <a:lnTo>
                    <a:pt x="256" y="256"/>
                  </a:lnTo>
                  <a:lnTo>
                    <a:pt x="256" y="253"/>
                  </a:lnTo>
                  <a:lnTo>
                    <a:pt x="253" y="253"/>
                  </a:lnTo>
                  <a:lnTo>
                    <a:pt x="253" y="251"/>
                  </a:lnTo>
                  <a:lnTo>
                    <a:pt x="251" y="251"/>
                  </a:lnTo>
                  <a:lnTo>
                    <a:pt x="251" y="248"/>
                  </a:lnTo>
                  <a:lnTo>
                    <a:pt x="248" y="248"/>
                  </a:lnTo>
                  <a:lnTo>
                    <a:pt x="245" y="248"/>
                  </a:lnTo>
                  <a:lnTo>
                    <a:pt x="243" y="248"/>
                  </a:lnTo>
                  <a:lnTo>
                    <a:pt x="240" y="248"/>
                  </a:lnTo>
                  <a:lnTo>
                    <a:pt x="240" y="245"/>
                  </a:lnTo>
                  <a:lnTo>
                    <a:pt x="238" y="245"/>
                  </a:lnTo>
                  <a:lnTo>
                    <a:pt x="238" y="243"/>
                  </a:lnTo>
                  <a:lnTo>
                    <a:pt x="238" y="240"/>
                  </a:lnTo>
                  <a:lnTo>
                    <a:pt x="238" y="243"/>
                  </a:lnTo>
                  <a:lnTo>
                    <a:pt x="235" y="243"/>
                  </a:lnTo>
                  <a:lnTo>
                    <a:pt x="235" y="240"/>
                  </a:lnTo>
                  <a:lnTo>
                    <a:pt x="232" y="240"/>
                  </a:lnTo>
                  <a:lnTo>
                    <a:pt x="230" y="240"/>
                  </a:lnTo>
                  <a:lnTo>
                    <a:pt x="230" y="238"/>
                  </a:lnTo>
                  <a:lnTo>
                    <a:pt x="227" y="238"/>
                  </a:lnTo>
                  <a:lnTo>
                    <a:pt x="227" y="235"/>
                  </a:lnTo>
                  <a:lnTo>
                    <a:pt x="224" y="235"/>
                  </a:lnTo>
                  <a:lnTo>
                    <a:pt x="224" y="232"/>
                  </a:lnTo>
                  <a:lnTo>
                    <a:pt x="227" y="232"/>
                  </a:lnTo>
                  <a:lnTo>
                    <a:pt x="227" y="230"/>
                  </a:lnTo>
                  <a:lnTo>
                    <a:pt x="224" y="230"/>
                  </a:lnTo>
                  <a:lnTo>
                    <a:pt x="227" y="230"/>
                  </a:lnTo>
                  <a:lnTo>
                    <a:pt x="227" y="227"/>
                  </a:lnTo>
                  <a:lnTo>
                    <a:pt x="224" y="227"/>
                  </a:lnTo>
                  <a:lnTo>
                    <a:pt x="224" y="224"/>
                  </a:lnTo>
                  <a:lnTo>
                    <a:pt x="224" y="222"/>
                  </a:lnTo>
                  <a:lnTo>
                    <a:pt x="227" y="222"/>
                  </a:lnTo>
                  <a:lnTo>
                    <a:pt x="227" y="219"/>
                  </a:lnTo>
                  <a:lnTo>
                    <a:pt x="227" y="222"/>
                  </a:lnTo>
                  <a:lnTo>
                    <a:pt x="227" y="219"/>
                  </a:lnTo>
                  <a:lnTo>
                    <a:pt x="227" y="217"/>
                  </a:lnTo>
                  <a:lnTo>
                    <a:pt x="227" y="214"/>
                  </a:lnTo>
                  <a:lnTo>
                    <a:pt x="224" y="214"/>
                  </a:lnTo>
                  <a:lnTo>
                    <a:pt x="224" y="211"/>
                  </a:lnTo>
                  <a:lnTo>
                    <a:pt x="222" y="211"/>
                  </a:lnTo>
                  <a:lnTo>
                    <a:pt x="219" y="211"/>
                  </a:lnTo>
                  <a:lnTo>
                    <a:pt x="217" y="209"/>
                  </a:lnTo>
                  <a:lnTo>
                    <a:pt x="214" y="209"/>
                  </a:lnTo>
                  <a:lnTo>
                    <a:pt x="214" y="206"/>
                  </a:lnTo>
                  <a:lnTo>
                    <a:pt x="217" y="206"/>
                  </a:lnTo>
                  <a:lnTo>
                    <a:pt x="217" y="204"/>
                  </a:lnTo>
                  <a:lnTo>
                    <a:pt x="214" y="204"/>
                  </a:lnTo>
                  <a:lnTo>
                    <a:pt x="214" y="201"/>
                  </a:lnTo>
                  <a:lnTo>
                    <a:pt x="211" y="201"/>
                  </a:lnTo>
                  <a:lnTo>
                    <a:pt x="211" y="198"/>
                  </a:lnTo>
                  <a:lnTo>
                    <a:pt x="214" y="198"/>
                  </a:lnTo>
                  <a:lnTo>
                    <a:pt x="211" y="198"/>
                  </a:lnTo>
                  <a:lnTo>
                    <a:pt x="211" y="196"/>
                  </a:lnTo>
                  <a:lnTo>
                    <a:pt x="214" y="196"/>
                  </a:lnTo>
                  <a:lnTo>
                    <a:pt x="211" y="196"/>
                  </a:lnTo>
                  <a:lnTo>
                    <a:pt x="209" y="196"/>
                  </a:lnTo>
                  <a:lnTo>
                    <a:pt x="211" y="196"/>
                  </a:lnTo>
                  <a:lnTo>
                    <a:pt x="211" y="193"/>
                  </a:lnTo>
                  <a:lnTo>
                    <a:pt x="209" y="193"/>
                  </a:lnTo>
                  <a:lnTo>
                    <a:pt x="211" y="193"/>
                  </a:lnTo>
                  <a:lnTo>
                    <a:pt x="209" y="193"/>
                  </a:lnTo>
                  <a:lnTo>
                    <a:pt x="209" y="196"/>
                  </a:lnTo>
                  <a:lnTo>
                    <a:pt x="206" y="196"/>
                  </a:lnTo>
                  <a:lnTo>
                    <a:pt x="209" y="193"/>
                  </a:lnTo>
                  <a:lnTo>
                    <a:pt x="206" y="193"/>
                  </a:lnTo>
                  <a:lnTo>
                    <a:pt x="206" y="190"/>
                  </a:lnTo>
                  <a:lnTo>
                    <a:pt x="204" y="190"/>
                  </a:lnTo>
                  <a:lnTo>
                    <a:pt x="204" y="193"/>
                  </a:lnTo>
                  <a:lnTo>
                    <a:pt x="201" y="193"/>
                  </a:lnTo>
                  <a:lnTo>
                    <a:pt x="198" y="193"/>
                  </a:lnTo>
                  <a:lnTo>
                    <a:pt x="196" y="193"/>
                  </a:lnTo>
                  <a:lnTo>
                    <a:pt x="196" y="196"/>
                  </a:lnTo>
                  <a:lnTo>
                    <a:pt x="193" y="196"/>
                  </a:lnTo>
                  <a:lnTo>
                    <a:pt x="191" y="196"/>
                  </a:lnTo>
                  <a:lnTo>
                    <a:pt x="191" y="198"/>
                  </a:lnTo>
                  <a:lnTo>
                    <a:pt x="188" y="198"/>
                  </a:lnTo>
                  <a:lnTo>
                    <a:pt x="188" y="196"/>
                  </a:lnTo>
                  <a:lnTo>
                    <a:pt x="185" y="196"/>
                  </a:lnTo>
                  <a:lnTo>
                    <a:pt x="185" y="198"/>
                  </a:lnTo>
                  <a:lnTo>
                    <a:pt x="185" y="196"/>
                  </a:lnTo>
                  <a:lnTo>
                    <a:pt x="185" y="198"/>
                  </a:lnTo>
                  <a:lnTo>
                    <a:pt x="183" y="198"/>
                  </a:lnTo>
                  <a:lnTo>
                    <a:pt x="183" y="196"/>
                  </a:lnTo>
                  <a:lnTo>
                    <a:pt x="180" y="196"/>
                  </a:lnTo>
                  <a:lnTo>
                    <a:pt x="177" y="196"/>
                  </a:lnTo>
                  <a:lnTo>
                    <a:pt x="175" y="196"/>
                  </a:lnTo>
                  <a:lnTo>
                    <a:pt x="175" y="193"/>
                  </a:lnTo>
                  <a:lnTo>
                    <a:pt x="175" y="196"/>
                  </a:lnTo>
                  <a:lnTo>
                    <a:pt x="172" y="196"/>
                  </a:lnTo>
                  <a:lnTo>
                    <a:pt x="172" y="193"/>
                  </a:lnTo>
                  <a:lnTo>
                    <a:pt x="170" y="196"/>
                  </a:lnTo>
                  <a:lnTo>
                    <a:pt x="170" y="193"/>
                  </a:lnTo>
                  <a:lnTo>
                    <a:pt x="167" y="193"/>
                  </a:lnTo>
                  <a:lnTo>
                    <a:pt x="164" y="193"/>
                  </a:lnTo>
                  <a:lnTo>
                    <a:pt x="164" y="190"/>
                  </a:lnTo>
                  <a:lnTo>
                    <a:pt x="162" y="190"/>
                  </a:lnTo>
                  <a:lnTo>
                    <a:pt x="162" y="193"/>
                  </a:lnTo>
                  <a:lnTo>
                    <a:pt x="162" y="190"/>
                  </a:lnTo>
                  <a:lnTo>
                    <a:pt x="159" y="190"/>
                  </a:lnTo>
                  <a:lnTo>
                    <a:pt x="159" y="188"/>
                  </a:lnTo>
                  <a:lnTo>
                    <a:pt x="157" y="188"/>
                  </a:lnTo>
                  <a:lnTo>
                    <a:pt x="154" y="188"/>
                  </a:lnTo>
                  <a:lnTo>
                    <a:pt x="154" y="190"/>
                  </a:lnTo>
                  <a:lnTo>
                    <a:pt x="151" y="190"/>
                  </a:lnTo>
                  <a:lnTo>
                    <a:pt x="149" y="190"/>
                  </a:lnTo>
                  <a:lnTo>
                    <a:pt x="149" y="193"/>
                  </a:lnTo>
                  <a:lnTo>
                    <a:pt x="146" y="193"/>
                  </a:lnTo>
                  <a:lnTo>
                    <a:pt x="144" y="193"/>
                  </a:lnTo>
                  <a:lnTo>
                    <a:pt x="144" y="196"/>
                  </a:lnTo>
                  <a:lnTo>
                    <a:pt x="141" y="196"/>
                  </a:lnTo>
                  <a:lnTo>
                    <a:pt x="144" y="198"/>
                  </a:lnTo>
                  <a:lnTo>
                    <a:pt x="141" y="198"/>
                  </a:lnTo>
                  <a:lnTo>
                    <a:pt x="138" y="201"/>
                  </a:lnTo>
                  <a:lnTo>
                    <a:pt x="136" y="204"/>
                  </a:lnTo>
                  <a:lnTo>
                    <a:pt x="133" y="204"/>
                  </a:lnTo>
                  <a:lnTo>
                    <a:pt x="136" y="204"/>
                  </a:lnTo>
                  <a:lnTo>
                    <a:pt x="133" y="204"/>
                  </a:lnTo>
                  <a:lnTo>
                    <a:pt x="133" y="206"/>
                  </a:lnTo>
                  <a:lnTo>
                    <a:pt x="133" y="204"/>
                  </a:lnTo>
                  <a:lnTo>
                    <a:pt x="133" y="206"/>
                  </a:lnTo>
                  <a:lnTo>
                    <a:pt x="131" y="206"/>
                  </a:lnTo>
                  <a:lnTo>
                    <a:pt x="133" y="206"/>
                  </a:lnTo>
                  <a:lnTo>
                    <a:pt x="133" y="209"/>
                  </a:lnTo>
                  <a:lnTo>
                    <a:pt x="131" y="209"/>
                  </a:lnTo>
                  <a:lnTo>
                    <a:pt x="131" y="206"/>
                  </a:lnTo>
                  <a:lnTo>
                    <a:pt x="128" y="206"/>
                  </a:lnTo>
                  <a:lnTo>
                    <a:pt x="128" y="209"/>
                  </a:lnTo>
                  <a:lnTo>
                    <a:pt x="128" y="211"/>
                  </a:lnTo>
                  <a:lnTo>
                    <a:pt x="125" y="211"/>
                  </a:lnTo>
                  <a:lnTo>
                    <a:pt x="125" y="214"/>
                  </a:lnTo>
                  <a:lnTo>
                    <a:pt x="125" y="217"/>
                  </a:lnTo>
                  <a:lnTo>
                    <a:pt x="125" y="214"/>
                  </a:lnTo>
                  <a:lnTo>
                    <a:pt x="123" y="214"/>
                  </a:lnTo>
                  <a:lnTo>
                    <a:pt x="125" y="214"/>
                  </a:lnTo>
                  <a:lnTo>
                    <a:pt x="123" y="214"/>
                  </a:lnTo>
                  <a:lnTo>
                    <a:pt x="123" y="217"/>
                  </a:lnTo>
                  <a:lnTo>
                    <a:pt x="125" y="217"/>
                  </a:lnTo>
                  <a:lnTo>
                    <a:pt x="123" y="217"/>
                  </a:lnTo>
                  <a:lnTo>
                    <a:pt x="123" y="219"/>
                  </a:lnTo>
                  <a:lnTo>
                    <a:pt x="125" y="219"/>
                  </a:lnTo>
                  <a:lnTo>
                    <a:pt x="123" y="219"/>
                  </a:lnTo>
                  <a:lnTo>
                    <a:pt x="123" y="222"/>
                  </a:lnTo>
                  <a:lnTo>
                    <a:pt x="123" y="224"/>
                  </a:lnTo>
                  <a:lnTo>
                    <a:pt x="120" y="224"/>
                  </a:lnTo>
                  <a:lnTo>
                    <a:pt x="120" y="222"/>
                  </a:lnTo>
                  <a:lnTo>
                    <a:pt x="120" y="224"/>
                  </a:lnTo>
                  <a:lnTo>
                    <a:pt x="117" y="224"/>
                  </a:lnTo>
                  <a:lnTo>
                    <a:pt x="117" y="222"/>
                  </a:lnTo>
                  <a:lnTo>
                    <a:pt x="117" y="224"/>
                  </a:lnTo>
                  <a:lnTo>
                    <a:pt x="115" y="224"/>
                  </a:lnTo>
                  <a:lnTo>
                    <a:pt x="115" y="222"/>
                  </a:lnTo>
                  <a:lnTo>
                    <a:pt x="112" y="222"/>
                  </a:lnTo>
                  <a:lnTo>
                    <a:pt x="110" y="222"/>
                  </a:lnTo>
                  <a:lnTo>
                    <a:pt x="110" y="224"/>
                  </a:lnTo>
                  <a:lnTo>
                    <a:pt x="107" y="227"/>
                  </a:lnTo>
                  <a:lnTo>
                    <a:pt x="107" y="230"/>
                  </a:lnTo>
                  <a:lnTo>
                    <a:pt x="104" y="230"/>
                  </a:lnTo>
                  <a:lnTo>
                    <a:pt x="104" y="232"/>
                  </a:lnTo>
                  <a:lnTo>
                    <a:pt x="102" y="232"/>
                  </a:lnTo>
                  <a:lnTo>
                    <a:pt x="102" y="235"/>
                  </a:lnTo>
                  <a:lnTo>
                    <a:pt x="99" y="238"/>
                  </a:lnTo>
                  <a:lnTo>
                    <a:pt x="99" y="240"/>
                  </a:lnTo>
                  <a:lnTo>
                    <a:pt x="99" y="243"/>
                  </a:lnTo>
                  <a:lnTo>
                    <a:pt x="97" y="243"/>
                  </a:lnTo>
                  <a:lnTo>
                    <a:pt x="97" y="245"/>
                  </a:lnTo>
                  <a:lnTo>
                    <a:pt x="94" y="245"/>
                  </a:lnTo>
                  <a:lnTo>
                    <a:pt x="94" y="248"/>
                  </a:lnTo>
                  <a:lnTo>
                    <a:pt x="91" y="251"/>
                  </a:lnTo>
                  <a:lnTo>
                    <a:pt x="91" y="253"/>
                  </a:lnTo>
                  <a:lnTo>
                    <a:pt x="91" y="256"/>
                  </a:lnTo>
                  <a:lnTo>
                    <a:pt x="89" y="256"/>
                  </a:lnTo>
                  <a:lnTo>
                    <a:pt x="89" y="258"/>
                  </a:lnTo>
                  <a:lnTo>
                    <a:pt x="86" y="261"/>
                  </a:lnTo>
                  <a:lnTo>
                    <a:pt x="86" y="264"/>
                  </a:lnTo>
                  <a:lnTo>
                    <a:pt x="86" y="266"/>
                  </a:lnTo>
                  <a:lnTo>
                    <a:pt x="84" y="266"/>
                  </a:lnTo>
                  <a:lnTo>
                    <a:pt x="84" y="269"/>
                  </a:lnTo>
                  <a:lnTo>
                    <a:pt x="86" y="269"/>
                  </a:lnTo>
                  <a:lnTo>
                    <a:pt x="86" y="271"/>
                  </a:lnTo>
                  <a:lnTo>
                    <a:pt x="86" y="274"/>
                  </a:lnTo>
                  <a:lnTo>
                    <a:pt x="89" y="274"/>
                  </a:lnTo>
                  <a:lnTo>
                    <a:pt x="86" y="274"/>
                  </a:lnTo>
                  <a:lnTo>
                    <a:pt x="86" y="277"/>
                  </a:lnTo>
                  <a:lnTo>
                    <a:pt x="89" y="277"/>
                  </a:lnTo>
                  <a:lnTo>
                    <a:pt x="89" y="279"/>
                  </a:lnTo>
                  <a:lnTo>
                    <a:pt x="91" y="279"/>
                  </a:lnTo>
                  <a:lnTo>
                    <a:pt x="94" y="282"/>
                  </a:lnTo>
                  <a:lnTo>
                    <a:pt x="91" y="282"/>
                  </a:lnTo>
                  <a:lnTo>
                    <a:pt x="89" y="282"/>
                  </a:lnTo>
                  <a:lnTo>
                    <a:pt x="89" y="279"/>
                  </a:lnTo>
                  <a:lnTo>
                    <a:pt x="89" y="282"/>
                  </a:lnTo>
                  <a:lnTo>
                    <a:pt x="91" y="282"/>
                  </a:lnTo>
                  <a:lnTo>
                    <a:pt x="91" y="285"/>
                  </a:lnTo>
                  <a:lnTo>
                    <a:pt x="94" y="285"/>
                  </a:lnTo>
                  <a:lnTo>
                    <a:pt x="94" y="287"/>
                  </a:lnTo>
                  <a:lnTo>
                    <a:pt x="91" y="287"/>
                  </a:lnTo>
                  <a:lnTo>
                    <a:pt x="94" y="287"/>
                  </a:lnTo>
                  <a:lnTo>
                    <a:pt x="94" y="290"/>
                  </a:lnTo>
                  <a:lnTo>
                    <a:pt x="91" y="290"/>
                  </a:lnTo>
                  <a:lnTo>
                    <a:pt x="91" y="287"/>
                  </a:lnTo>
                  <a:lnTo>
                    <a:pt x="91" y="290"/>
                  </a:lnTo>
                  <a:lnTo>
                    <a:pt x="94" y="290"/>
                  </a:lnTo>
                  <a:lnTo>
                    <a:pt x="94" y="292"/>
                  </a:lnTo>
                  <a:lnTo>
                    <a:pt x="91" y="292"/>
                  </a:lnTo>
                  <a:lnTo>
                    <a:pt x="91" y="295"/>
                  </a:lnTo>
                  <a:lnTo>
                    <a:pt x="89" y="292"/>
                  </a:lnTo>
                  <a:lnTo>
                    <a:pt x="89" y="295"/>
                  </a:lnTo>
                  <a:lnTo>
                    <a:pt x="89" y="292"/>
                  </a:lnTo>
                  <a:lnTo>
                    <a:pt x="89" y="295"/>
                  </a:lnTo>
                  <a:lnTo>
                    <a:pt x="86" y="292"/>
                  </a:lnTo>
                  <a:lnTo>
                    <a:pt x="86" y="295"/>
                  </a:lnTo>
                  <a:lnTo>
                    <a:pt x="86" y="292"/>
                  </a:lnTo>
                  <a:lnTo>
                    <a:pt x="86" y="295"/>
                  </a:lnTo>
                  <a:lnTo>
                    <a:pt x="86" y="292"/>
                  </a:lnTo>
                  <a:lnTo>
                    <a:pt x="84" y="292"/>
                  </a:lnTo>
                  <a:lnTo>
                    <a:pt x="84" y="290"/>
                  </a:lnTo>
                  <a:lnTo>
                    <a:pt x="81" y="290"/>
                  </a:lnTo>
                  <a:lnTo>
                    <a:pt x="81" y="287"/>
                  </a:lnTo>
                  <a:lnTo>
                    <a:pt x="78" y="285"/>
                  </a:lnTo>
                  <a:lnTo>
                    <a:pt x="78" y="282"/>
                  </a:lnTo>
                  <a:lnTo>
                    <a:pt x="76" y="282"/>
                  </a:lnTo>
                  <a:lnTo>
                    <a:pt x="76" y="279"/>
                  </a:lnTo>
                  <a:lnTo>
                    <a:pt x="73" y="279"/>
                  </a:lnTo>
                  <a:lnTo>
                    <a:pt x="73" y="277"/>
                  </a:lnTo>
                  <a:lnTo>
                    <a:pt x="70" y="277"/>
                  </a:lnTo>
                  <a:lnTo>
                    <a:pt x="70" y="279"/>
                  </a:lnTo>
                  <a:lnTo>
                    <a:pt x="68" y="279"/>
                  </a:lnTo>
                  <a:lnTo>
                    <a:pt x="65" y="279"/>
                  </a:lnTo>
                  <a:lnTo>
                    <a:pt x="65" y="282"/>
                  </a:lnTo>
                  <a:lnTo>
                    <a:pt x="63" y="282"/>
                  </a:lnTo>
                  <a:lnTo>
                    <a:pt x="63" y="279"/>
                  </a:lnTo>
                  <a:lnTo>
                    <a:pt x="60" y="279"/>
                  </a:lnTo>
                  <a:lnTo>
                    <a:pt x="60" y="277"/>
                  </a:lnTo>
                  <a:lnTo>
                    <a:pt x="57" y="277"/>
                  </a:lnTo>
                  <a:lnTo>
                    <a:pt x="57" y="274"/>
                  </a:lnTo>
                  <a:lnTo>
                    <a:pt x="55" y="274"/>
                  </a:lnTo>
                  <a:lnTo>
                    <a:pt x="52" y="274"/>
                  </a:lnTo>
                  <a:lnTo>
                    <a:pt x="52" y="271"/>
                  </a:lnTo>
                  <a:lnTo>
                    <a:pt x="50" y="269"/>
                  </a:lnTo>
                  <a:lnTo>
                    <a:pt x="52" y="269"/>
                  </a:lnTo>
                  <a:lnTo>
                    <a:pt x="50" y="266"/>
                  </a:lnTo>
                  <a:lnTo>
                    <a:pt x="50" y="269"/>
                  </a:lnTo>
                  <a:lnTo>
                    <a:pt x="50" y="271"/>
                  </a:lnTo>
                  <a:lnTo>
                    <a:pt x="52" y="274"/>
                  </a:lnTo>
                  <a:lnTo>
                    <a:pt x="55" y="274"/>
                  </a:lnTo>
                  <a:lnTo>
                    <a:pt x="55" y="277"/>
                  </a:lnTo>
                  <a:lnTo>
                    <a:pt x="57" y="277"/>
                  </a:lnTo>
                  <a:lnTo>
                    <a:pt x="57" y="279"/>
                  </a:lnTo>
                  <a:lnTo>
                    <a:pt x="55" y="279"/>
                  </a:lnTo>
                  <a:lnTo>
                    <a:pt x="52" y="279"/>
                  </a:lnTo>
                  <a:lnTo>
                    <a:pt x="55" y="279"/>
                  </a:lnTo>
                  <a:lnTo>
                    <a:pt x="55" y="282"/>
                  </a:lnTo>
                  <a:lnTo>
                    <a:pt x="55" y="279"/>
                  </a:lnTo>
                  <a:lnTo>
                    <a:pt x="57" y="279"/>
                  </a:lnTo>
                  <a:lnTo>
                    <a:pt x="55" y="279"/>
                  </a:lnTo>
                  <a:lnTo>
                    <a:pt x="55" y="282"/>
                  </a:lnTo>
                  <a:lnTo>
                    <a:pt x="55" y="285"/>
                  </a:lnTo>
                  <a:lnTo>
                    <a:pt x="52" y="285"/>
                  </a:lnTo>
                  <a:lnTo>
                    <a:pt x="55" y="285"/>
                  </a:lnTo>
                  <a:lnTo>
                    <a:pt x="55" y="282"/>
                  </a:lnTo>
                  <a:lnTo>
                    <a:pt x="57" y="282"/>
                  </a:lnTo>
                  <a:lnTo>
                    <a:pt x="57" y="279"/>
                  </a:lnTo>
                  <a:lnTo>
                    <a:pt x="60" y="279"/>
                  </a:lnTo>
                  <a:lnTo>
                    <a:pt x="60" y="282"/>
                  </a:lnTo>
                  <a:lnTo>
                    <a:pt x="63" y="282"/>
                  </a:lnTo>
                  <a:lnTo>
                    <a:pt x="65" y="282"/>
                  </a:lnTo>
                  <a:lnTo>
                    <a:pt x="68" y="282"/>
                  </a:lnTo>
                  <a:lnTo>
                    <a:pt x="68" y="285"/>
                  </a:lnTo>
                  <a:lnTo>
                    <a:pt x="68" y="287"/>
                  </a:lnTo>
                  <a:lnTo>
                    <a:pt x="68" y="290"/>
                  </a:lnTo>
                  <a:lnTo>
                    <a:pt x="68" y="292"/>
                  </a:lnTo>
                  <a:lnTo>
                    <a:pt x="65" y="292"/>
                  </a:lnTo>
                  <a:lnTo>
                    <a:pt x="63" y="292"/>
                  </a:lnTo>
                  <a:lnTo>
                    <a:pt x="60" y="292"/>
                  </a:lnTo>
                  <a:lnTo>
                    <a:pt x="60" y="295"/>
                  </a:lnTo>
                  <a:lnTo>
                    <a:pt x="57" y="298"/>
                  </a:lnTo>
                  <a:lnTo>
                    <a:pt x="57" y="300"/>
                  </a:lnTo>
                  <a:lnTo>
                    <a:pt x="55" y="300"/>
                  </a:lnTo>
                  <a:lnTo>
                    <a:pt x="52" y="300"/>
                  </a:lnTo>
                  <a:lnTo>
                    <a:pt x="52" y="303"/>
                  </a:lnTo>
                  <a:lnTo>
                    <a:pt x="52" y="300"/>
                  </a:lnTo>
                  <a:lnTo>
                    <a:pt x="52" y="303"/>
                  </a:lnTo>
                  <a:lnTo>
                    <a:pt x="52" y="300"/>
                  </a:lnTo>
                  <a:lnTo>
                    <a:pt x="50" y="300"/>
                  </a:lnTo>
                  <a:lnTo>
                    <a:pt x="50" y="303"/>
                  </a:lnTo>
                  <a:lnTo>
                    <a:pt x="52" y="303"/>
                  </a:lnTo>
                  <a:lnTo>
                    <a:pt x="55" y="303"/>
                  </a:lnTo>
                  <a:lnTo>
                    <a:pt x="55" y="305"/>
                  </a:lnTo>
                  <a:lnTo>
                    <a:pt x="57" y="305"/>
                  </a:lnTo>
                  <a:lnTo>
                    <a:pt x="55" y="305"/>
                  </a:lnTo>
                  <a:lnTo>
                    <a:pt x="57" y="305"/>
                  </a:lnTo>
                  <a:lnTo>
                    <a:pt x="57" y="308"/>
                  </a:lnTo>
                  <a:lnTo>
                    <a:pt x="57" y="311"/>
                  </a:lnTo>
                  <a:lnTo>
                    <a:pt x="57" y="308"/>
                  </a:lnTo>
                  <a:lnTo>
                    <a:pt x="57" y="311"/>
                  </a:lnTo>
                  <a:lnTo>
                    <a:pt x="55" y="311"/>
                  </a:lnTo>
                  <a:lnTo>
                    <a:pt x="55" y="313"/>
                  </a:lnTo>
                  <a:lnTo>
                    <a:pt x="55" y="316"/>
                  </a:lnTo>
                  <a:lnTo>
                    <a:pt x="55" y="313"/>
                  </a:lnTo>
                  <a:lnTo>
                    <a:pt x="55" y="316"/>
                  </a:lnTo>
                  <a:lnTo>
                    <a:pt x="55" y="318"/>
                  </a:lnTo>
                  <a:lnTo>
                    <a:pt x="55" y="316"/>
                  </a:lnTo>
                  <a:lnTo>
                    <a:pt x="52" y="316"/>
                  </a:lnTo>
                  <a:lnTo>
                    <a:pt x="55" y="318"/>
                  </a:lnTo>
                  <a:lnTo>
                    <a:pt x="52" y="318"/>
                  </a:lnTo>
                  <a:lnTo>
                    <a:pt x="52" y="321"/>
                  </a:lnTo>
                  <a:lnTo>
                    <a:pt x="55" y="321"/>
                  </a:lnTo>
                  <a:lnTo>
                    <a:pt x="57" y="324"/>
                  </a:lnTo>
                  <a:lnTo>
                    <a:pt x="57" y="326"/>
                  </a:lnTo>
                  <a:lnTo>
                    <a:pt x="60" y="326"/>
                  </a:lnTo>
                  <a:lnTo>
                    <a:pt x="60" y="329"/>
                  </a:lnTo>
                  <a:lnTo>
                    <a:pt x="57" y="329"/>
                  </a:lnTo>
                  <a:lnTo>
                    <a:pt x="57" y="332"/>
                  </a:lnTo>
                  <a:lnTo>
                    <a:pt x="55" y="332"/>
                  </a:lnTo>
                  <a:lnTo>
                    <a:pt x="55" y="334"/>
                  </a:lnTo>
                  <a:lnTo>
                    <a:pt x="55" y="337"/>
                  </a:lnTo>
                  <a:lnTo>
                    <a:pt x="52" y="337"/>
                  </a:lnTo>
                  <a:lnTo>
                    <a:pt x="52" y="339"/>
                  </a:lnTo>
                  <a:lnTo>
                    <a:pt x="55" y="339"/>
                  </a:lnTo>
                  <a:lnTo>
                    <a:pt x="52" y="339"/>
                  </a:lnTo>
                  <a:lnTo>
                    <a:pt x="55" y="339"/>
                  </a:lnTo>
                  <a:lnTo>
                    <a:pt x="55" y="342"/>
                  </a:lnTo>
                  <a:lnTo>
                    <a:pt x="55" y="345"/>
                  </a:lnTo>
                  <a:lnTo>
                    <a:pt x="55" y="342"/>
                  </a:lnTo>
                  <a:lnTo>
                    <a:pt x="52" y="342"/>
                  </a:lnTo>
                  <a:lnTo>
                    <a:pt x="52" y="345"/>
                  </a:lnTo>
                  <a:lnTo>
                    <a:pt x="55" y="345"/>
                  </a:lnTo>
                  <a:lnTo>
                    <a:pt x="55" y="347"/>
                  </a:lnTo>
                  <a:lnTo>
                    <a:pt x="55" y="345"/>
                  </a:lnTo>
                  <a:lnTo>
                    <a:pt x="55" y="347"/>
                  </a:lnTo>
                  <a:lnTo>
                    <a:pt x="55" y="345"/>
                  </a:lnTo>
                  <a:lnTo>
                    <a:pt x="55" y="347"/>
                  </a:lnTo>
                  <a:lnTo>
                    <a:pt x="55" y="345"/>
                  </a:lnTo>
                  <a:lnTo>
                    <a:pt x="57" y="345"/>
                  </a:lnTo>
                  <a:lnTo>
                    <a:pt x="57" y="347"/>
                  </a:lnTo>
                  <a:lnTo>
                    <a:pt x="60" y="347"/>
                  </a:lnTo>
                  <a:lnTo>
                    <a:pt x="60" y="350"/>
                  </a:lnTo>
                  <a:lnTo>
                    <a:pt x="57" y="350"/>
                  </a:lnTo>
                  <a:lnTo>
                    <a:pt x="57" y="347"/>
                  </a:lnTo>
                  <a:lnTo>
                    <a:pt x="57" y="350"/>
                  </a:lnTo>
                  <a:lnTo>
                    <a:pt x="57" y="347"/>
                  </a:lnTo>
                  <a:lnTo>
                    <a:pt x="55" y="347"/>
                  </a:lnTo>
                  <a:lnTo>
                    <a:pt x="57" y="347"/>
                  </a:lnTo>
                  <a:lnTo>
                    <a:pt x="55" y="347"/>
                  </a:lnTo>
                  <a:lnTo>
                    <a:pt x="52" y="347"/>
                  </a:lnTo>
                  <a:lnTo>
                    <a:pt x="52" y="345"/>
                  </a:lnTo>
                  <a:lnTo>
                    <a:pt x="52" y="347"/>
                  </a:lnTo>
                  <a:lnTo>
                    <a:pt x="52" y="345"/>
                  </a:lnTo>
                  <a:lnTo>
                    <a:pt x="50" y="345"/>
                  </a:lnTo>
                  <a:lnTo>
                    <a:pt x="50" y="347"/>
                  </a:lnTo>
                  <a:lnTo>
                    <a:pt x="47" y="347"/>
                  </a:lnTo>
                  <a:lnTo>
                    <a:pt x="47" y="350"/>
                  </a:lnTo>
                  <a:lnTo>
                    <a:pt x="50" y="352"/>
                  </a:lnTo>
                  <a:lnTo>
                    <a:pt x="52" y="352"/>
                  </a:lnTo>
                  <a:lnTo>
                    <a:pt x="52" y="355"/>
                  </a:lnTo>
                  <a:lnTo>
                    <a:pt x="55" y="355"/>
                  </a:lnTo>
                  <a:lnTo>
                    <a:pt x="52" y="355"/>
                  </a:lnTo>
                  <a:lnTo>
                    <a:pt x="52" y="358"/>
                  </a:lnTo>
                  <a:lnTo>
                    <a:pt x="50" y="358"/>
                  </a:lnTo>
                  <a:lnTo>
                    <a:pt x="47" y="358"/>
                  </a:lnTo>
                  <a:lnTo>
                    <a:pt x="44" y="358"/>
                  </a:lnTo>
                  <a:lnTo>
                    <a:pt x="47" y="358"/>
                  </a:lnTo>
                  <a:lnTo>
                    <a:pt x="47" y="360"/>
                  </a:lnTo>
                  <a:lnTo>
                    <a:pt x="44" y="360"/>
                  </a:lnTo>
                  <a:lnTo>
                    <a:pt x="42" y="358"/>
                  </a:lnTo>
                  <a:lnTo>
                    <a:pt x="42" y="360"/>
                  </a:lnTo>
                  <a:lnTo>
                    <a:pt x="44" y="360"/>
                  </a:lnTo>
                  <a:lnTo>
                    <a:pt x="47" y="360"/>
                  </a:lnTo>
                  <a:lnTo>
                    <a:pt x="50" y="360"/>
                  </a:lnTo>
                  <a:lnTo>
                    <a:pt x="50" y="363"/>
                  </a:lnTo>
                  <a:lnTo>
                    <a:pt x="47" y="363"/>
                  </a:lnTo>
                  <a:lnTo>
                    <a:pt x="44" y="363"/>
                  </a:lnTo>
                  <a:lnTo>
                    <a:pt x="44" y="365"/>
                  </a:lnTo>
                  <a:lnTo>
                    <a:pt x="42" y="365"/>
                  </a:lnTo>
                  <a:lnTo>
                    <a:pt x="44" y="365"/>
                  </a:lnTo>
                  <a:lnTo>
                    <a:pt x="44" y="368"/>
                  </a:lnTo>
                  <a:lnTo>
                    <a:pt x="42" y="368"/>
                  </a:lnTo>
                  <a:lnTo>
                    <a:pt x="39" y="368"/>
                  </a:lnTo>
                  <a:lnTo>
                    <a:pt x="37" y="368"/>
                  </a:lnTo>
                  <a:lnTo>
                    <a:pt x="37" y="365"/>
                  </a:lnTo>
                  <a:lnTo>
                    <a:pt x="39" y="365"/>
                  </a:lnTo>
                  <a:lnTo>
                    <a:pt x="37" y="365"/>
                  </a:lnTo>
                  <a:lnTo>
                    <a:pt x="34" y="365"/>
                  </a:lnTo>
                  <a:lnTo>
                    <a:pt x="31" y="365"/>
                  </a:lnTo>
                  <a:lnTo>
                    <a:pt x="34" y="368"/>
                  </a:lnTo>
                  <a:lnTo>
                    <a:pt x="31" y="371"/>
                  </a:lnTo>
                  <a:lnTo>
                    <a:pt x="34" y="371"/>
                  </a:lnTo>
                  <a:lnTo>
                    <a:pt x="34" y="373"/>
                  </a:lnTo>
                  <a:lnTo>
                    <a:pt x="31" y="373"/>
                  </a:lnTo>
                  <a:lnTo>
                    <a:pt x="29" y="373"/>
                  </a:lnTo>
                  <a:lnTo>
                    <a:pt x="29" y="371"/>
                  </a:lnTo>
                  <a:lnTo>
                    <a:pt x="29" y="373"/>
                  </a:lnTo>
                  <a:lnTo>
                    <a:pt x="26" y="373"/>
                  </a:lnTo>
                  <a:lnTo>
                    <a:pt x="23" y="373"/>
                  </a:lnTo>
                  <a:lnTo>
                    <a:pt x="21" y="373"/>
                  </a:lnTo>
                  <a:lnTo>
                    <a:pt x="23" y="373"/>
                  </a:lnTo>
                  <a:lnTo>
                    <a:pt x="23" y="376"/>
                  </a:lnTo>
                  <a:lnTo>
                    <a:pt x="21" y="376"/>
                  </a:lnTo>
                  <a:lnTo>
                    <a:pt x="18" y="376"/>
                  </a:lnTo>
                  <a:lnTo>
                    <a:pt x="16" y="376"/>
                  </a:lnTo>
                  <a:lnTo>
                    <a:pt x="13" y="376"/>
                  </a:lnTo>
                  <a:lnTo>
                    <a:pt x="10" y="376"/>
                  </a:lnTo>
                  <a:lnTo>
                    <a:pt x="8" y="376"/>
                  </a:lnTo>
                  <a:lnTo>
                    <a:pt x="8" y="373"/>
                  </a:lnTo>
                  <a:lnTo>
                    <a:pt x="5" y="373"/>
                  </a:lnTo>
                  <a:lnTo>
                    <a:pt x="5" y="371"/>
                  </a:lnTo>
                  <a:lnTo>
                    <a:pt x="3" y="371"/>
                  </a:lnTo>
                  <a:lnTo>
                    <a:pt x="0" y="371"/>
                  </a:lnTo>
                  <a:lnTo>
                    <a:pt x="3" y="373"/>
                  </a:lnTo>
                  <a:lnTo>
                    <a:pt x="3" y="376"/>
                  </a:lnTo>
                  <a:lnTo>
                    <a:pt x="5" y="376"/>
                  </a:lnTo>
                  <a:lnTo>
                    <a:pt x="8" y="376"/>
                  </a:lnTo>
                  <a:lnTo>
                    <a:pt x="8" y="379"/>
                  </a:lnTo>
                  <a:lnTo>
                    <a:pt x="10" y="379"/>
                  </a:lnTo>
                  <a:lnTo>
                    <a:pt x="13" y="379"/>
                  </a:lnTo>
                  <a:lnTo>
                    <a:pt x="16" y="379"/>
                  </a:lnTo>
                  <a:lnTo>
                    <a:pt x="16" y="381"/>
                  </a:lnTo>
                  <a:lnTo>
                    <a:pt x="16" y="384"/>
                  </a:lnTo>
                  <a:lnTo>
                    <a:pt x="18" y="386"/>
                  </a:lnTo>
                  <a:lnTo>
                    <a:pt x="18" y="389"/>
                  </a:lnTo>
                  <a:lnTo>
                    <a:pt x="18" y="392"/>
                  </a:lnTo>
                  <a:lnTo>
                    <a:pt x="21" y="394"/>
                  </a:lnTo>
                  <a:lnTo>
                    <a:pt x="18" y="394"/>
                  </a:lnTo>
                  <a:lnTo>
                    <a:pt x="21" y="394"/>
                  </a:lnTo>
                  <a:lnTo>
                    <a:pt x="21" y="397"/>
                  </a:lnTo>
                  <a:lnTo>
                    <a:pt x="23" y="397"/>
                  </a:lnTo>
                  <a:lnTo>
                    <a:pt x="23" y="394"/>
                  </a:lnTo>
                  <a:lnTo>
                    <a:pt x="23" y="397"/>
                  </a:lnTo>
                  <a:lnTo>
                    <a:pt x="26" y="397"/>
                  </a:lnTo>
                  <a:lnTo>
                    <a:pt x="26" y="394"/>
                  </a:lnTo>
                  <a:lnTo>
                    <a:pt x="26" y="397"/>
                  </a:lnTo>
                  <a:lnTo>
                    <a:pt x="29" y="397"/>
                  </a:lnTo>
                  <a:lnTo>
                    <a:pt x="29" y="394"/>
                  </a:lnTo>
                  <a:lnTo>
                    <a:pt x="29" y="397"/>
                  </a:lnTo>
                  <a:lnTo>
                    <a:pt x="29" y="394"/>
                  </a:lnTo>
                  <a:lnTo>
                    <a:pt x="29" y="397"/>
                  </a:lnTo>
                  <a:lnTo>
                    <a:pt x="31" y="397"/>
                  </a:lnTo>
                  <a:lnTo>
                    <a:pt x="29" y="397"/>
                  </a:lnTo>
                  <a:lnTo>
                    <a:pt x="29" y="399"/>
                  </a:lnTo>
                  <a:lnTo>
                    <a:pt x="26" y="399"/>
                  </a:lnTo>
                  <a:lnTo>
                    <a:pt x="29" y="399"/>
                  </a:lnTo>
                  <a:lnTo>
                    <a:pt x="29" y="402"/>
                  </a:lnTo>
                  <a:lnTo>
                    <a:pt x="31" y="402"/>
                  </a:lnTo>
                  <a:lnTo>
                    <a:pt x="31" y="405"/>
                  </a:lnTo>
                  <a:lnTo>
                    <a:pt x="34" y="405"/>
                  </a:lnTo>
                  <a:lnTo>
                    <a:pt x="34" y="407"/>
                  </a:lnTo>
                  <a:lnTo>
                    <a:pt x="37" y="407"/>
                  </a:lnTo>
                  <a:lnTo>
                    <a:pt x="37" y="410"/>
                  </a:lnTo>
                </a:path>
              </a:pathLst>
            </a:custGeom>
            <a:noFill/>
            <a:ln w="4763">
              <a:solidFill>
                <a:srgbClr val="6E6E6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800" kern="1200">
                <a:solidFill>
                  <a:prstClr val="black"/>
                </a:solidFill>
                <a:latin typeface="Century Gothic"/>
                <a:ea typeface="+mn-ea"/>
                <a:cs typeface="+mn-cs"/>
              </a:endParaRPr>
            </a:p>
          </p:txBody>
        </p:sp>
        <p:sp>
          <p:nvSpPr>
            <p:cNvPr id="52" name="Freeform 216"/>
            <p:cNvSpPr>
              <a:spLocks/>
            </p:cNvSpPr>
            <p:nvPr/>
          </p:nvSpPr>
          <p:spPr bwMode="auto">
            <a:xfrm>
              <a:off x="5247" y="1740"/>
              <a:ext cx="274" cy="473"/>
            </a:xfrm>
            <a:custGeom>
              <a:avLst/>
              <a:gdLst>
                <a:gd name="T0" fmla="*/ 138 w 274"/>
                <a:gd name="T1" fmla="*/ 0 h 473"/>
                <a:gd name="T2" fmla="*/ 151 w 274"/>
                <a:gd name="T3" fmla="*/ 11 h 473"/>
                <a:gd name="T4" fmla="*/ 167 w 274"/>
                <a:gd name="T5" fmla="*/ 21 h 473"/>
                <a:gd name="T6" fmla="*/ 180 w 274"/>
                <a:gd name="T7" fmla="*/ 37 h 473"/>
                <a:gd name="T8" fmla="*/ 185 w 274"/>
                <a:gd name="T9" fmla="*/ 60 h 473"/>
                <a:gd name="T10" fmla="*/ 206 w 274"/>
                <a:gd name="T11" fmla="*/ 68 h 473"/>
                <a:gd name="T12" fmla="*/ 222 w 274"/>
                <a:gd name="T13" fmla="*/ 76 h 473"/>
                <a:gd name="T14" fmla="*/ 232 w 274"/>
                <a:gd name="T15" fmla="*/ 79 h 473"/>
                <a:gd name="T16" fmla="*/ 253 w 274"/>
                <a:gd name="T17" fmla="*/ 86 h 473"/>
                <a:gd name="T18" fmla="*/ 261 w 274"/>
                <a:gd name="T19" fmla="*/ 99 h 473"/>
                <a:gd name="T20" fmla="*/ 261 w 274"/>
                <a:gd name="T21" fmla="*/ 128 h 473"/>
                <a:gd name="T22" fmla="*/ 261 w 274"/>
                <a:gd name="T23" fmla="*/ 152 h 473"/>
                <a:gd name="T24" fmla="*/ 269 w 274"/>
                <a:gd name="T25" fmla="*/ 162 h 473"/>
                <a:gd name="T26" fmla="*/ 269 w 274"/>
                <a:gd name="T27" fmla="*/ 180 h 473"/>
                <a:gd name="T28" fmla="*/ 264 w 274"/>
                <a:gd name="T29" fmla="*/ 194 h 473"/>
                <a:gd name="T30" fmla="*/ 256 w 274"/>
                <a:gd name="T31" fmla="*/ 199 h 473"/>
                <a:gd name="T32" fmla="*/ 240 w 274"/>
                <a:gd name="T33" fmla="*/ 196 h 473"/>
                <a:gd name="T34" fmla="*/ 235 w 274"/>
                <a:gd name="T35" fmla="*/ 201 h 473"/>
                <a:gd name="T36" fmla="*/ 243 w 274"/>
                <a:gd name="T37" fmla="*/ 217 h 473"/>
                <a:gd name="T38" fmla="*/ 258 w 274"/>
                <a:gd name="T39" fmla="*/ 243 h 473"/>
                <a:gd name="T40" fmla="*/ 258 w 274"/>
                <a:gd name="T41" fmla="*/ 256 h 473"/>
                <a:gd name="T42" fmla="*/ 271 w 274"/>
                <a:gd name="T43" fmla="*/ 274 h 473"/>
                <a:gd name="T44" fmla="*/ 256 w 274"/>
                <a:gd name="T45" fmla="*/ 277 h 473"/>
                <a:gd name="T46" fmla="*/ 258 w 274"/>
                <a:gd name="T47" fmla="*/ 293 h 473"/>
                <a:gd name="T48" fmla="*/ 258 w 274"/>
                <a:gd name="T49" fmla="*/ 301 h 473"/>
                <a:gd name="T50" fmla="*/ 237 w 274"/>
                <a:gd name="T51" fmla="*/ 295 h 473"/>
                <a:gd name="T52" fmla="*/ 227 w 274"/>
                <a:gd name="T53" fmla="*/ 282 h 473"/>
                <a:gd name="T54" fmla="*/ 224 w 274"/>
                <a:gd name="T55" fmla="*/ 267 h 473"/>
                <a:gd name="T56" fmla="*/ 206 w 274"/>
                <a:gd name="T57" fmla="*/ 243 h 473"/>
                <a:gd name="T58" fmla="*/ 201 w 274"/>
                <a:gd name="T59" fmla="*/ 225 h 473"/>
                <a:gd name="T60" fmla="*/ 198 w 274"/>
                <a:gd name="T61" fmla="*/ 212 h 473"/>
                <a:gd name="T62" fmla="*/ 180 w 274"/>
                <a:gd name="T63" fmla="*/ 220 h 473"/>
                <a:gd name="T64" fmla="*/ 159 w 274"/>
                <a:gd name="T65" fmla="*/ 217 h 473"/>
                <a:gd name="T66" fmla="*/ 138 w 274"/>
                <a:gd name="T67" fmla="*/ 227 h 473"/>
                <a:gd name="T68" fmla="*/ 138 w 274"/>
                <a:gd name="T69" fmla="*/ 251 h 473"/>
                <a:gd name="T70" fmla="*/ 149 w 274"/>
                <a:gd name="T71" fmla="*/ 267 h 473"/>
                <a:gd name="T72" fmla="*/ 170 w 274"/>
                <a:gd name="T73" fmla="*/ 288 h 473"/>
                <a:gd name="T74" fmla="*/ 183 w 274"/>
                <a:gd name="T75" fmla="*/ 308 h 473"/>
                <a:gd name="T76" fmla="*/ 154 w 274"/>
                <a:gd name="T77" fmla="*/ 319 h 473"/>
                <a:gd name="T78" fmla="*/ 128 w 274"/>
                <a:gd name="T79" fmla="*/ 350 h 473"/>
                <a:gd name="T80" fmla="*/ 143 w 274"/>
                <a:gd name="T81" fmla="*/ 358 h 473"/>
                <a:gd name="T82" fmla="*/ 149 w 274"/>
                <a:gd name="T83" fmla="*/ 369 h 473"/>
                <a:gd name="T84" fmla="*/ 130 w 274"/>
                <a:gd name="T85" fmla="*/ 371 h 473"/>
                <a:gd name="T86" fmla="*/ 128 w 274"/>
                <a:gd name="T87" fmla="*/ 387 h 473"/>
                <a:gd name="T88" fmla="*/ 125 w 274"/>
                <a:gd name="T89" fmla="*/ 400 h 473"/>
                <a:gd name="T90" fmla="*/ 104 w 274"/>
                <a:gd name="T91" fmla="*/ 405 h 473"/>
                <a:gd name="T92" fmla="*/ 102 w 274"/>
                <a:gd name="T93" fmla="*/ 421 h 473"/>
                <a:gd name="T94" fmla="*/ 83 w 274"/>
                <a:gd name="T95" fmla="*/ 408 h 473"/>
                <a:gd name="T96" fmla="*/ 73 w 274"/>
                <a:gd name="T97" fmla="*/ 405 h 473"/>
                <a:gd name="T98" fmla="*/ 60 w 274"/>
                <a:gd name="T99" fmla="*/ 397 h 473"/>
                <a:gd name="T100" fmla="*/ 47 w 274"/>
                <a:gd name="T101" fmla="*/ 402 h 473"/>
                <a:gd name="T102" fmla="*/ 42 w 274"/>
                <a:gd name="T103" fmla="*/ 416 h 473"/>
                <a:gd name="T104" fmla="*/ 63 w 274"/>
                <a:gd name="T105" fmla="*/ 426 h 473"/>
                <a:gd name="T106" fmla="*/ 68 w 274"/>
                <a:gd name="T107" fmla="*/ 439 h 473"/>
                <a:gd name="T108" fmla="*/ 63 w 274"/>
                <a:gd name="T109" fmla="*/ 439 h 473"/>
                <a:gd name="T110" fmla="*/ 44 w 274"/>
                <a:gd name="T111" fmla="*/ 449 h 473"/>
                <a:gd name="T112" fmla="*/ 26 w 274"/>
                <a:gd name="T113" fmla="*/ 429 h 473"/>
                <a:gd name="T114" fmla="*/ 5 w 274"/>
                <a:gd name="T115" fmla="*/ 426 h 473"/>
                <a:gd name="T116" fmla="*/ 3 w 274"/>
                <a:gd name="T117" fmla="*/ 447 h 473"/>
                <a:gd name="T118" fmla="*/ 3 w 274"/>
                <a:gd name="T119" fmla="*/ 470 h 4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74" h="473">
                  <a:moveTo>
                    <a:pt x="110" y="16"/>
                  </a:moveTo>
                  <a:lnTo>
                    <a:pt x="112" y="16"/>
                  </a:lnTo>
                  <a:lnTo>
                    <a:pt x="115" y="16"/>
                  </a:lnTo>
                  <a:lnTo>
                    <a:pt x="117" y="16"/>
                  </a:lnTo>
                  <a:lnTo>
                    <a:pt x="120" y="13"/>
                  </a:lnTo>
                  <a:lnTo>
                    <a:pt x="123" y="13"/>
                  </a:lnTo>
                  <a:lnTo>
                    <a:pt x="123" y="11"/>
                  </a:lnTo>
                  <a:lnTo>
                    <a:pt x="123" y="8"/>
                  </a:lnTo>
                  <a:lnTo>
                    <a:pt x="125" y="8"/>
                  </a:lnTo>
                  <a:lnTo>
                    <a:pt x="125" y="5"/>
                  </a:lnTo>
                  <a:lnTo>
                    <a:pt x="128" y="5"/>
                  </a:lnTo>
                  <a:lnTo>
                    <a:pt x="128" y="3"/>
                  </a:lnTo>
                  <a:lnTo>
                    <a:pt x="130" y="3"/>
                  </a:lnTo>
                  <a:lnTo>
                    <a:pt x="130" y="0"/>
                  </a:lnTo>
                  <a:lnTo>
                    <a:pt x="133" y="0"/>
                  </a:lnTo>
                  <a:lnTo>
                    <a:pt x="136" y="0"/>
                  </a:lnTo>
                  <a:lnTo>
                    <a:pt x="138" y="0"/>
                  </a:lnTo>
                  <a:lnTo>
                    <a:pt x="141" y="0"/>
                  </a:lnTo>
                  <a:lnTo>
                    <a:pt x="143" y="0"/>
                  </a:lnTo>
                  <a:lnTo>
                    <a:pt x="143" y="3"/>
                  </a:lnTo>
                  <a:lnTo>
                    <a:pt x="143" y="0"/>
                  </a:lnTo>
                  <a:lnTo>
                    <a:pt x="143" y="3"/>
                  </a:lnTo>
                  <a:lnTo>
                    <a:pt x="146" y="3"/>
                  </a:lnTo>
                  <a:lnTo>
                    <a:pt x="146" y="5"/>
                  </a:lnTo>
                  <a:lnTo>
                    <a:pt x="146" y="8"/>
                  </a:lnTo>
                  <a:lnTo>
                    <a:pt x="146" y="11"/>
                  </a:lnTo>
                  <a:lnTo>
                    <a:pt x="146" y="13"/>
                  </a:lnTo>
                  <a:lnTo>
                    <a:pt x="143" y="13"/>
                  </a:lnTo>
                  <a:lnTo>
                    <a:pt x="143" y="16"/>
                  </a:lnTo>
                  <a:lnTo>
                    <a:pt x="146" y="16"/>
                  </a:lnTo>
                  <a:lnTo>
                    <a:pt x="146" y="13"/>
                  </a:lnTo>
                  <a:lnTo>
                    <a:pt x="149" y="13"/>
                  </a:lnTo>
                  <a:lnTo>
                    <a:pt x="151" y="13"/>
                  </a:lnTo>
                  <a:lnTo>
                    <a:pt x="151" y="11"/>
                  </a:lnTo>
                  <a:lnTo>
                    <a:pt x="154" y="11"/>
                  </a:lnTo>
                  <a:lnTo>
                    <a:pt x="154" y="13"/>
                  </a:lnTo>
                  <a:lnTo>
                    <a:pt x="157" y="13"/>
                  </a:lnTo>
                  <a:lnTo>
                    <a:pt x="157" y="16"/>
                  </a:lnTo>
                  <a:lnTo>
                    <a:pt x="159" y="16"/>
                  </a:lnTo>
                  <a:lnTo>
                    <a:pt x="159" y="19"/>
                  </a:lnTo>
                  <a:lnTo>
                    <a:pt x="159" y="21"/>
                  </a:lnTo>
                  <a:lnTo>
                    <a:pt x="159" y="24"/>
                  </a:lnTo>
                  <a:lnTo>
                    <a:pt x="162" y="24"/>
                  </a:lnTo>
                  <a:lnTo>
                    <a:pt x="162" y="21"/>
                  </a:lnTo>
                  <a:lnTo>
                    <a:pt x="162" y="24"/>
                  </a:lnTo>
                  <a:lnTo>
                    <a:pt x="162" y="21"/>
                  </a:lnTo>
                  <a:lnTo>
                    <a:pt x="162" y="19"/>
                  </a:lnTo>
                  <a:lnTo>
                    <a:pt x="162" y="21"/>
                  </a:lnTo>
                  <a:lnTo>
                    <a:pt x="164" y="19"/>
                  </a:lnTo>
                  <a:lnTo>
                    <a:pt x="164" y="21"/>
                  </a:lnTo>
                  <a:lnTo>
                    <a:pt x="167" y="21"/>
                  </a:lnTo>
                  <a:lnTo>
                    <a:pt x="164" y="21"/>
                  </a:lnTo>
                  <a:lnTo>
                    <a:pt x="164" y="24"/>
                  </a:lnTo>
                  <a:lnTo>
                    <a:pt x="167" y="21"/>
                  </a:lnTo>
                  <a:lnTo>
                    <a:pt x="170" y="21"/>
                  </a:lnTo>
                  <a:lnTo>
                    <a:pt x="170" y="19"/>
                  </a:lnTo>
                  <a:lnTo>
                    <a:pt x="172" y="21"/>
                  </a:lnTo>
                  <a:lnTo>
                    <a:pt x="172" y="24"/>
                  </a:lnTo>
                  <a:lnTo>
                    <a:pt x="175" y="24"/>
                  </a:lnTo>
                  <a:lnTo>
                    <a:pt x="175" y="26"/>
                  </a:lnTo>
                  <a:lnTo>
                    <a:pt x="172" y="26"/>
                  </a:lnTo>
                  <a:lnTo>
                    <a:pt x="175" y="26"/>
                  </a:lnTo>
                  <a:lnTo>
                    <a:pt x="175" y="29"/>
                  </a:lnTo>
                  <a:lnTo>
                    <a:pt x="177" y="29"/>
                  </a:lnTo>
                  <a:lnTo>
                    <a:pt x="177" y="32"/>
                  </a:lnTo>
                  <a:lnTo>
                    <a:pt x="177" y="34"/>
                  </a:lnTo>
                  <a:lnTo>
                    <a:pt x="180" y="34"/>
                  </a:lnTo>
                  <a:lnTo>
                    <a:pt x="180" y="37"/>
                  </a:lnTo>
                  <a:lnTo>
                    <a:pt x="183" y="37"/>
                  </a:lnTo>
                  <a:lnTo>
                    <a:pt x="183" y="39"/>
                  </a:lnTo>
                  <a:lnTo>
                    <a:pt x="180" y="39"/>
                  </a:lnTo>
                  <a:lnTo>
                    <a:pt x="183" y="39"/>
                  </a:lnTo>
                  <a:lnTo>
                    <a:pt x="183" y="42"/>
                  </a:lnTo>
                  <a:lnTo>
                    <a:pt x="185" y="42"/>
                  </a:lnTo>
                  <a:lnTo>
                    <a:pt x="185" y="45"/>
                  </a:lnTo>
                  <a:lnTo>
                    <a:pt x="188" y="45"/>
                  </a:lnTo>
                  <a:lnTo>
                    <a:pt x="188" y="47"/>
                  </a:lnTo>
                  <a:lnTo>
                    <a:pt x="188" y="50"/>
                  </a:lnTo>
                  <a:lnTo>
                    <a:pt x="188" y="52"/>
                  </a:lnTo>
                  <a:lnTo>
                    <a:pt x="188" y="55"/>
                  </a:lnTo>
                  <a:lnTo>
                    <a:pt x="188" y="58"/>
                  </a:lnTo>
                  <a:lnTo>
                    <a:pt x="188" y="60"/>
                  </a:lnTo>
                  <a:lnTo>
                    <a:pt x="185" y="60"/>
                  </a:lnTo>
                  <a:lnTo>
                    <a:pt x="188" y="60"/>
                  </a:lnTo>
                  <a:lnTo>
                    <a:pt x="185" y="60"/>
                  </a:lnTo>
                  <a:lnTo>
                    <a:pt x="188" y="60"/>
                  </a:lnTo>
                  <a:lnTo>
                    <a:pt x="190" y="60"/>
                  </a:lnTo>
                  <a:lnTo>
                    <a:pt x="193" y="60"/>
                  </a:lnTo>
                  <a:lnTo>
                    <a:pt x="193" y="63"/>
                  </a:lnTo>
                  <a:lnTo>
                    <a:pt x="193" y="60"/>
                  </a:lnTo>
                  <a:lnTo>
                    <a:pt x="196" y="60"/>
                  </a:lnTo>
                  <a:lnTo>
                    <a:pt x="196" y="63"/>
                  </a:lnTo>
                  <a:lnTo>
                    <a:pt x="198" y="63"/>
                  </a:lnTo>
                  <a:lnTo>
                    <a:pt x="196" y="63"/>
                  </a:lnTo>
                  <a:lnTo>
                    <a:pt x="196" y="60"/>
                  </a:lnTo>
                  <a:lnTo>
                    <a:pt x="198" y="60"/>
                  </a:lnTo>
                  <a:lnTo>
                    <a:pt x="201" y="60"/>
                  </a:lnTo>
                  <a:lnTo>
                    <a:pt x="201" y="63"/>
                  </a:lnTo>
                  <a:lnTo>
                    <a:pt x="204" y="63"/>
                  </a:lnTo>
                  <a:lnTo>
                    <a:pt x="204" y="66"/>
                  </a:lnTo>
                  <a:lnTo>
                    <a:pt x="206" y="66"/>
                  </a:lnTo>
                  <a:lnTo>
                    <a:pt x="206" y="68"/>
                  </a:lnTo>
                  <a:lnTo>
                    <a:pt x="206" y="71"/>
                  </a:lnTo>
                  <a:lnTo>
                    <a:pt x="206" y="73"/>
                  </a:lnTo>
                  <a:lnTo>
                    <a:pt x="209" y="73"/>
                  </a:lnTo>
                  <a:lnTo>
                    <a:pt x="209" y="76"/>
                  </a:lnTo>
                  <a:lnTo>
                    <a:pt x="211" y="76"/>
                  </a:lnTo>
                  <a:lnTo>
                    <a:pt x="211" y="79"/>
                  </a:lnTo>
                  <a:lnTo>
                    <a:pt x="211" y="81"/>
                  </a:lnTo>
                  <a:lnTo>
                    <a:pt x="214" y="81"/>
                  </a:lnTo>
                  <a:lnTo>
                    <a:pt x="217" y="81"/>
                  </a:lnTo>
                  <a:lnTo>
                    <a:pt x="219" y="81"/>
                  </a:lnTo>
                  <a:lnTo>
                    <a:pt x="219" y="79"/>
                  </a:lnTo>
                  <a:lnTo>
                    <a:pt x="219" y="76"/>
                  </a:lnTo>
                  <a:lnTo>
                    <a:pt x="222" y="76"/>
                  </a:lnTo>
                  <a:lnTo>
                    <a:pt x="219" y="76"/>
                  </a:lnTo>
                  <a:lnTo>
                    <a:pt x="222" y="76"/>
                  </a:lnTo>
                  <a:lnTo>
                    <a:pt x="222" y="73"/>
                  </a:lnTo>
                  <a:lnTo>
                    <a:pt x="222" y="76"/>
                  </a:lnTo>
                  <a:lnTo>
                    <a:pt x="224" y="76"/>
                  </a:lnTo>
                  <a:lnTo>
                    <a:pt x="224" y="73"/>
                  </a:lnTo>
                  <a:lnTo>
                    <a:pt x="222" y="73"/>
                  </a:lnTo>
                  <a:lnTo>
                    <a:pt x="224" y="73"/>
                  </a:lnTo>
                  <a:lnTo>
                    <a:pt x="224" y="71"/>
                  </a:lnTo>
                  <a:lnTo>
                    <a:pt x="227" y="71"/>
                  </a:lnTo>
                  <a:lnTo>
                    <a:pt x="230" y="71"/>
                  </a:lnTo>
                  <a:lnTo>
                    <a:pt x="232" y="71"/>
                  </a:lnTo>
                  <a:lnTo>
                    <a:pt x="232" y="73"/>
                  </a:lnTo>
                  <a:lnTo>
                    <a:pt x="230" y="73"/>
                  </a:lnTo>
                  <a:lnTo>
                    <a:pt x="230" y="76"/>
                  </a:lnTo>
                  <a:lnTo>
                    <a:pt x="230" y="73"/>
                  </a:lnTo>
                  <a:lnTo>
                    <a:pt x="232" y="73"/>
                  </a:lnTo>
                  <a:lnTo>
                    <a:pt x="232" y="76"/>
                  </a:lnTo>
                  <a:lnTo>
                    <a:pt x="235" y="76"/>
                  </a:lnTo>
                  <a:lnTo>
                    <a:pt x="232" y="76"/>
                  </a:lnTo>
                  <a:lnTo>
                    <a:pt x="232" y="79"/>
                  </a:lnTo>
                  <a:lnTo>
                    <a:pt x="235" y="79"/>
                  </a:lnTo>
                  <a:lnTo>
                    <a:pt x="232" y="79"/>
                  </a:lnTo>
                  <a:lnTo>
                    <a:pt x="235" y="79"/>
                  </a:lnTo>
                  <a:lnTo>
                    <a:pt x="237" y="79"/>
                  </a:lnTo>
                  <a:lnTo>
                    <a:pt x="240" y="79"/>
                  </a:lnTo>
                  <a:lnTo>
                    <a:pt x="240" y="81"/>
                  </a:lnTo>
                  <a:lnTo>
                    <a:pt x="240" y="84"/>
                  </a:lnTo>
                  <a:lnTo>
                    <a:pt x="243" y="84"/>
                  </a:lnTo>
                  <a:lnTo>
                    <a:pt x="245" y="84"/>
                  </a:lnTo>
                  <a:lnTo>
                    <a:pt x="248" y="81"/>
                  </a:lnTo>
                  <a:lnTo>
                    <a:pt x="248" y="84"/>
                  </a:lnTo>
                  <a:lnTo>
                    <a:pt x="250" y="84"/>
                  </a:lnTo>
                  <a:lnTo>
                    <a:pt x="248" y="84"/>
                  </a:lnTo>
                  <a:lnTo>
                    <a:pt x="248" y="86"/>
                  </a:lnTo>
                  <a:lnTo>
                    <a:pt x="250" y="86"/>
                  </a:lnTo>
                  <a:lnTo>
                    <a:pt x="253" y="84"/>
                  </a:lnTo>
                  <a:lnTo>
                    <a:pt x="253" y="86"/>
                  </a:lnTo>
                  <a:lnTo>
                    <a:pt x="256" y="86"/>
                  </a:lnTo>
                  <a:lnTo>
                    <a:pt x="256" y="89"/>
                  </a:lnTo>
                  <a:lnTo>
                    <a:pt x="256" y="92"/>
                  </a:lnTo>
                  <a:lnTo>
                    <a:pt x="258" y="92"/>
                  </a:lnTo>
                  <a:lnTo>
                    <a:pt x="256" y="92"/>
                  </a:lnTo>
                  <a:lnTo>
                    <a:pt x="258" y="92"/>
                  </a:lnTo>
                  <a:lnTo>
                    <a:pt x="261" y="92"/>
                  </a:lnTo>
                  <a:lnTo>
                    <a:pt x="261" y="94"/>
                  </a:lnTo>
                  <a:lnTo>
                    <a:pt x="264" y="94"/>
                  </a:lnTo>
                  <a:lnTo>
                    <a:pt x="264" y="97"/>
                  </a:lnTo>
                  <a:lnTo>
                    <a:pt x="266" y="97"/>
                  </a:lnTo>
                  <a:lnTo>
                    <a:pt x="264" y="99"/>
                  </a:lnTo>
                  <a:lnTo>
                    <a:pt x="264" y="97"/>
                  </a:lnTo>
                  <a:lnTo>
                    <a:pt x="261" y="97"/>
                  </a:lnTo>
                  <a:lnTo>
                    <a:pt x="258" y="97"/>
                  </a:lnTo>
                  <a:lnTo>
                    <a:pt x="258" y="99"/>
                  </a:lnTo>
                  <a:lnTo>
                    <a:pt x="261" y="99"/>
                  </a:lnTo>
                  <a:lnTo>
                    <a:pt x="261" y="102"/>
                  </a:lnTo>
                  <a:lnTo>
                    <a:pt x="264" y="102"/>
                  </a:lnTo>
                  <a:lnTo>
                    <a:pt x="264" y="105"/>
                  </a:lnTo>
                  <a:lnTo>
                    <a:pt x="264" y="107"/>
                  </a:lnTo>
                  <a:lnTo>
                    <a:pt x="264" y="110"/>
                  </a:lnTo>
                  <a:lnTo>
                    <a:pt x="264" y="113"/>
                  </a:lnTo>
                  <a:lnTo>
                    <a:pt x="261" y="113"/>
                  </a:lnTo>
                  <a:lnTo>
                    <a:pt x="261" y="115"/>
                  </a:lnTo>
                  <a:lnTo>
                    <a:pt x="258" y="115"/>
                  </a:lnTo>
                  <a:lnTo>
                    <a:pt x="256" y="115"/>
                  </a:lnTo>
                  <a:lnTo>
                    <a:pt x="258" y="115"/>
                  </a:lnTo>
                  <a:lnTo>
                    <a:pt x="258" y="118"/>
                  </a:lnTo>
                  <a:lnTo>
                    <a:pt x="261" y="118"/>
                  </a:lnTo>
                  <a:lnTo>
                    <a:pt x="261" y="120"/>
                  </a:lnTo>
                  <a:lnTo>
                    <a:pt x="261" y="123"/>
                  </a:lnTo>
                  <a:lnTo>
                    <a:pt x="261" y="126"/>
                  </a:lnTo>
                  <a:lnTo>
                    <a:pt x="261" y="128"/>
                  </a:lnTo>
                  <a:lnTo>
                    <a:pt x="261" y="131"/>
                  </a:lnTo>
                  <a:lnTo>
                    <a:pt x="258" y="131"/>
                  </a:lnTo>
                  <a:lnTo>
                    <a:pt x="258" y="133"/>
                  </a:lnTo>
                  <a:lnTo>
                    <a:pt x="261" y="133"/>
                  </a:lnTo>
                  <a:lnTo>
                    <a:pt x="261" y="136"/>
                  </a:lnTo>
                  <a:lnTo>
                    <a:pt x="261" y="139"/>
                  </a:lnTo>
                  <a:lnTo>
                    <a:pt x="261" y="141"/>
                  </a:lnTo>
                  <a:lnTo>
                    <a:pt x="261" y="144"/>
                  </a:lnTo>
                  <a:lnTo>
                    <a:pt x="261" y="147"/>
                  </a:lnTo>
                  <a:lnTo>
                    <a:pt x="261" y="144"/>
                  </a:lnTo>
                  <a:lnTo>
                    <a:pt x="261" y="147"/>
                  </a:lnTo>
                  <a:lnTo>
                    <a:pt x="258" y="147"/>
                  </a:lnTo>
                  <a:lnTo>
                    <a:pt x="258" y="149"/>
                  </a:lnTo>
                  <a:lnTo>
                    <a:pt x="261" y="149"/>
                  </a:lnTo>
                  <a:lnTo>
                    <a:pt x="258" y="149"/>
                  </a:lnTo>
                  <a:lnTo>
                    <a:pt x="258" y="152"/>
                  </a:lnTo>
                  <a:lnTo>
                    <a:pt x="261" y="152"/>
                  </a:lnTo>
                  <a:lnTo>
                    <a:pt x="258" y="152"/>
                  </a:lnTo>
                  <a:lnTo>
                    <a:pt x="258" y="154"/>
                  </a:lnTo>
                  <a:lnTo>
                    <a:pt x="261" y="154"/>
                  </a:lnTo>
                  <a:lnTo>
                    <a:pt x="258" y="154"/>
                  </a:lnTo>
                  <a:lnTo>
                    <a:pt x="261" y="154"/>
                  </a:lnTo>
                  <a:lnTo>
                    <a:pt x="264" y="154"/>
                  </a:lnTo>
                  <a:lnTo>
                    <a:pt x="264" y="157"/>
                  </a:lnTo>
                  <a:lnTo>
                    <a:pt x="264" y="160"/>
                  </a:lnTo>
                  <a:lnTo>
                    <a:pt x="266" y="160"/>
                  </a:lnTo>
                  <a:lnTo>
                    <a:pt x="269" y="160"/>
                  </a:lnTo>
                  <a:lnTo>
                    <a:pt x="269" y="162"/>
                  </a:lnTo>
                  <a:lnTo>
                    <a:pt x="271" y="162"/>
                  </a:lnTo>
                  <a:lnTo>
                    <a:pt x="269" y="162"/>
                  </a:lnTo>
                  <a:lnTo>
                    <a:pt x="271" y="162"/>
                  </a:lnTo>
                  <a:lnTo>
                    <a:pt x="271" y="165"/>
                  </a:lnTo>
                  <a:lnTo>
                    <a:pt x="269" y="165"/>
                  </a:lnTo>
                  <a:lnTo>
                    <a:pt x="269" y="162"/>
                  </a:lnTo>
                  <a:lnTo>
                    <a:pt x="266" y="162"/>
                  </a:lnTo>
                  <a:lnTo>
                    <a:pt x="266" y="165"/>
                  </a:lnTo>
                  <a:lnTo>
                    <a:pt x="269" y="165"/>
                  </a:lnTo>
                  <a:lnTo>
                    <a:pt x="269" y="167"/>
                  </a:lnTo>
                  <a:lnTo>
                    <a:pt x="271" y="170"/>
                  </a:lnTo>
                  <a:lnTo>
                    <a:pt x="269" y="170"/>
                  </a:lnTo>
                  <a:lnTo>
                    <a:pt x="266" y="170"/>
                  </a:lnTo>
                  <a:lnTo>
                    <a:pt x="269" y="170"/>
                  </a:lnTo>
                  <a:lnTo>
                    <a:pt x="266" y="170"/>
                  </a:lnTo>
                  <a:lnTo>
                    <a:pt x="266" y="173"/>
                  </a:lnTo>
                  <a:lnTo>
                    <a:pt x="269" y="173"/>
                  </a:lnTo>
                  <a:lnTo>
                    <a:pt x="269" y="175"/>
                  </a:lnTo>
                  <a:lnTo>
                    <a:pt x="266" y="175"/>
                  </a:lnTo>
                  <a:lnTo>
                    <a:pt x="269" y="175"/>
                  </a:lnTo>
                  <a:lnTo>
                    <a:pt x="271" y="178"/>
                  </a:lnTo>
                  <a:lnTo>
                    <a:pt x="271" y="180"/>
                  </a:lnTo>
                  <a:lnTo>
                    <a:pt x="269" y="180"/>
                  </a:lnTo>
                  <a:lnTo>
                    <a:pt x="269" y="183"/>
                  </a:lnTo>
                  <a:lnTo>
                    <a:pt x="271" y="183"/>
                  </a:lnTo>
                  <a:lnTo>
                    <a:pt x="271" y="180"/>
                  </a:lnTo>
                  <a:lnTo>
                    <a:pt x="271" y="183"/>
                  </a:lnTo>
                  <a:lnTo>
                    <a:pt x="274" y="183"/>
                  </a:lnTo>
                  <a:lnTo>
                    <a:pt x="274" y="186"/>
                  </a:lnTo>
                  <a:lnTo>
                    <a:pt x="271" y="186"/>
                  </a:lnTo>
                  <a:lnTo>
                    <a:pt x="271" y="188"/>
                  </a:lnTo>
                  <a:lnTo>
                    <a:pt x="271" y="191"/>
                  </a:lnTo>
                  <a:lnTo>
                    <a:pt x="271" y="194"/>
                  </a:lnTo>
                  <a:lnTo>
                    <a:pt x="269" y="194"/>
                  </a:lnTo>
                  <a:lnTo>
                    <a:pt x="271" y="194"/>
                  </a:lnTo>
                  <a:lnTo>
                    <a:pt x="269" y="194"/>
                  </a:lnTo>
                  <a:lnTo>
                    <a:pt x="269" y="196"/>
                  </a:lnTo>
                  <a:lnTo>
                    <a:pt x="266" y="196"/>
                  </a:lnTo>
                  <a:lnTo>
                    <a:pt x="264" y="196"/>
                  </a:lnTo>
                  <a:lnTo>
                    <a:pt x="264" y="194"/>
                  </a:lnTo>
                  <a:lnTo>
                    <a:pt x="264" y="191"/>
                  </a:lnTo>
                  <a:lnTo>
                    <a:pt x="266" y="191"/>
                  </a:lnTo>
                  <a:lnTo>
                    <a:pt x="264" y="191"/>
                  </a:lnTo>
                  <a:lnTo>
                    <a:pt x="266" y="191"/>
                  </a:lnTo>
                  <a:lnTo>
                    <a:pt x="264" y="191"/>
                  </a:lnTo>
                  <a:lnTo>
                    <a:pt x="264" y="188"/>
                  </a:lnTo>
                  <a:lnTo>
                    <a:pt x="264" y="191"/>
                  </a:lnTo>
                  <a:lnTo>
                    <a:pt x="264" y="194"/>
                  </a:lnTo>
                  <a:lnTo>
                    <a:pt x="261" y="194"/>
                  </a:lnTo>
                  <a:lnTo>
                    <a:pt x="261" y="196"/>
                  </a:lnTo>
                  <a:lnTo>
                    <a:pt x="258" y="196"/>
                  </a:lnTo>
                  <a:lnTo>
                    <a:pt x="258" y="194"/>
                  </a:lnTo>
                  <a:lnTo>
                    <a:pt x="258" y="191"/>
                  </a:lnTo>
                  <a:lnTo>
                    <a:pt x="258" y="194"/>
                  </a:lnTo>
                  <a:lnTo>
                    <a:pt x="258" y="196"/>
                  </a:lnTo>
                  <a:lnTo>
                    <a:pt x="258" y="199"/>
                  </a:lnTo>
                  <a:lnTo>
                    <a:pt x="256" y="199"/>
                  </a:lnTo>
                  <a:lnTo>
                    <a:pt x="256" y="196"/>
                  </a:lnTo>
                  <a:lnTo>
                    <a:pt x="256" y="194"/>
                  </a:lnTo>
                  <a:lnTo>
                    <a:pt x="256" y="196"/>
                  </a:lnTo>
                  <a:lnTo>
                    <a:pt x="253" y="196"/>
                  </a:lnTo>
                  <a:lnTo>
                    <a:pt x="250" y="196"/>
                  </a:lnTo>
                  <a:lnTo>
                    <a:pt x="248" y="196"/>
                  </a:lnTo>
                  <a:lnTo>
                    <a:pt x="248" y="199"/>
                  </a:lnTo>
                  <a:lnTo>
                    <a:pt x="245" y="199"/>
                  </a:lnTo>
                  <a:lnTo>
                    <a:pt x="245" y="196"/>
                  </a:lnTo>
                  <a:lnTo>
                    <a:pt x="245" y="194"/>
                  </a:lnTo>
                  <a:lnTo>
                    <a:pt x="243" y="194"/>
                  </a:lnTo>
                  <a:lnTo>
                    <a:pt x="240" y="194"/>
                  </a:lnTo>
                  <a:lnTo>
                    <a:pt x="243" y="194"/>
                  </a:lnTo>
                  <a:lnTo>
                    <a:pt x="243" y="196"/>
                  </a:lnTo>
                  <a:lnTo>
                    <a:pt x="240" y="196"/>
                  </a:lnTo>
                  <a:lnTo>
                    <a:pt x="240" y="194"/>
                  </a:lnTo>
                  <a:lnTo>
                    <a:pt x="240" y="196"/>
                  </a:lnTo>
                  <a:lnTo>
                    <a:pt x="237" y="196"/>
                  </a:lnTo>
                  <a:lnTo>
                    <a:pt x="237" y="194"/>
                  </a:lnTo>
                  <a:lnTo>
                    <a:pt x="235" y="194"/>
                  </a:lnTo>
                  <a:lnTo>
                    <a:pt x="232" y="191"/>
                  </a:lnTo>
                  <a:lnTo>
                    <a:pt x="230" y="191"/>
                  </a:lnTo>
                  <a:lnTo>
                    <a:pt x="232" y="191"/>
                  </a:lnTo>
                  <a:lnTo>
                    <a:pt x="232" y="194"/>
                  </a:lnTo>
                  <a:lnTo>
                    <a:pt x="232" y="196"/>
                  </a:lnTo>
                  <a:lnTo>
                    <a:pt x="230" y="196"/>
                  </a:lnTo>
                  <a:lnTo>
                    <a:pt x="230" y="194"/>
                  </a:lnTo>
                  <a:lnTo>
                    <a:pt x="230" y="196"/>
                  </a:lnTo>
                  <a:lnTo>
                    <a:pt x="232" y="196"/>
                  </a:lnTo>
                  <a:lnTo>
                    <a:pt x="232" y="199"/>
                  </a:lnTo>
                  <a:lnTo>
                    <a:pt x="235" y="199"/>
                  </a:lnTo>
                  <a:lnTo>
                    <a:pt x="235" y="201"/>
                  </a:lnTo>
                  <a:lnTo>
                    <a:pt x="235" y="199"/>
                  </a:lnTo>
                  <a:lnTo>
                    <a:pt x="235" y="201"/>
                  </a:lnTo>
                  <a:lnTo>
                    <a:pt x="232" y="201"/>
                  </a:lnTo>
                  <a:lnTo>
                    <a:pt x="232" y="204"/>
                  </a:lnTo>
                  <a:lnTo>
                    <a:pt x="235" y="204"/>
                  </a:lnTo>
                  <a:lnTo>
                    <a:pt x="237" y="204"/>
                  </a:lnTo>
                  <a:lnTo>
                    <a:pt x="237" y="207"/>
                  </a:lnTo>
                  <a:lnTo>
                    <a:pt x="237" y="209"/>
                  </a:lnTo>
                  <a:lnTo>
                    <a:pt x="235" y="209"/>
                  </a:lnTo>
                  <a:lnTo>
                    <a:pt x="235" y="212"/>
                  </a:lnTo>
                  <a:lnTo>
                    <a:pt x="235" y="209"/>
                  </a:lnTo>
                  <a:lnTo>
                    <a:pt x="237" y="209"/>
                  </a:lnTo>
                  <a:lnTo>
                    <a:pt x="240" y="212"/>
                  </a:lnTo>
                  <a:lnTo>
                    <a:pt x="240" y="214"/>
                  </a:lnTo>
                  <a:lnTo>
                    <a:pt x="237" y="214"/>
                  </a:lnTo>
                  <a:lnTo>
                    <a:pt x="237" y="217"/>
                  </a:lnTo>
                  <a:lnTo>
                    <a:pt x="240" y="214"/>
                  </a:lnTo>
                  <a:lnTo>
                    <a:pt x="243" y="214"/>
                  </a:lnTo>
                  <a:lnTo>
                    <a:pt x="243" y="217"/>
                  </a:lnTo>
                  <a:lnTo>
                    <a:pt x="245" y="217"/>
                  </a:lnTo>
                  <a:lnTo>
                    <a:pt x="245" y="220"/>
                  </a:lnTo>
                  <a:lnTo>
                    <a:pt x="245" y="222"/>
                  </a:lnTo>
                  <a:lnTo>
                    <a:pt x="248" y="222"/>
                  </a:lnTo>
                  <a:lnTo>
                    <a:pt x="248" y="225"/>
                  </a:lnTo>
                  <a:lnTo>
                    <a:pt x="248" y="227"/>
                  </a:lnTo>
                  <a:lnTo>
                    <a:pt x="250" y="227"/>
                  </a:lnTo>
                  <a:lnTo>
                    <a:pt x="250" y="230"/>
                  </a:lnTo>
                  <a:lnTo>
                    <a:pt x="250" y="233"/>
                  </a:lnTo>
                  <a:lnTo>
                    <a:pt x="253" y="233"/>
                  </a:lnTo>
                  <a:lnTo>
                    <a:pt x="253" y="235"/>
                  </a:lnTo>
                  <a:lnTo>
                    <a:pt x="256" y="235"/>
                  </a:lnTo>
                  <a:lnTo>
                    <a:pt x="256" y="238"/>
                  </a:lnTo>
                  <a:lnTo>
                    <a:pt x="253" y="238"/>
                  </a:lnTo>
                  <a:lnTo>
                    <a:pt x="256" y="241"/>
                  </a:lnTo>
                  <a:lnTo>
                    <a:pt x="258" y="241"/>
                  </a:lnTo>
                  <a:lnTo>
                    <a:pt x="258" y="243"/>
                  </a:lnTo>
                  <a:lnTo>
                    <a:pt x="258" y="246"/>
                  </a:lnTo>
                  <a:lnTo>
                    <a:pt x="261" y="246"/>
                  </a:lnTo>
                  <a:lnTo>
                    <a:pt x="258" y="246"/>
                  </a:lnTo>
                  <a:lnTo>
                    <a:pt x="261" y="246"/>
                  </a:lnTo>
                  <a:lnTo>
                    <a:pt x="258" y="246"/>
                  </a:lnTo>
                  <a:lnTo>
                    <a:pt x="258" y="248"/>
                  </a:lnTo>
                  <a:lnTo>
                    <a:pt x="261" y="248"/>
                  </a:lnTo>
                  <a:lnTo>
                    <a:pt x="258" y="248"/>
                  </a:lnTo>
                  <a:lnTo>
                    <a:pt x="258" y="251"/>
                  </a:lnTo>
                  <a:lnTo>
                    <a:pt x="258" y="254"/>
                  </a:lnTo>
                  <a:lnTo>
                    <a:pt x="258" y="256"/>
                  </a:lnTo>
                  <a:lnTo>
                    <a:pt x="258" y="259"/>
                  </a:lnTo>
                  <a:lnTo>
                    <a:pt x="256" y="259"/>
                  </a:lnTo>
                  <a:lnTo>
                    <a:pt x="258" y="259"/>
                  </a:lnTo>
                  <a:lnTo>
                    <a:pt x="258" y="261"/>
                  </a:lnTo>
                  <a:lnTo>
                    <a:pt x="258" y="259"/>
                  </a:lnTo>
                  <a:lnTo>
                    <a:pt x="258" y="256"/>
                  </a:lnTo>
                  <a:lnTo>
                    <a:pt x="261" y="254"/>
                  </a:lnTo>
                  <a:lnTo>
                    <a:pt x="261" y="251"/>
                  </a:lnTo>
                  <a:lnTo>
                    <a:pt x="264" y="251"/>
                  </a:lnTo>
                  <a:lnTo>
                    <a:pt x="264" y="248"/>
                  </a:lnTo>
                  <a:lnTo>
                    <a:pt x="266" y="248"/>
                  </a:lnTo>
                  <a:lnTo>
                    <a:pt x="266" y="251"/>
                  </a:lnTo>
                  <a:lnTo>
                    <a:pt x="269" y="251"/>
                  </a:lnTo>
                  <a:lnTo>
                    <a:pt x="269" y="254"/>
                  </a:lnTo>
                  <a:lnTo>
                    <a:pt x="269" y="256"/>
                  </a:lnTo>
                  <a:lnTo>
                    <a:pt x="269" y="259"/>
                  </a:lnTo>
                  <a:lnTo>
                    <a:pt x="269" y="261"/>
                  </a:lnTo>
                  <a:lnTo>
                    <a:pt x="269" y="264"/>
                  </a:lnTo>
                  <a:lnTo>
                    <a:pt x="271" y="264"/>
                  </a:lnTo>
                  <a:lnTo>
                    <a:pt x="271" y="267"/>
                  </a:lnTo>
                  <a:lnTo>
                    <a:pt x="271" y="269"/>
                  </a:lnTo>
                  <a:lnTo>
                    <a:pt x="271" y="272"/>
                  </a:lnTo>
                  <a:lnTo>
                    <a:pt x="271" y="274"/>
                  </a:lnTo>
                  <a:lnTo>
                    <a:pt x="271" y="277"/>
                  </a:lnTo>
                  <a:lnTo>
                    <a:pt x="271" y="280"/>
                  </a:lnTo>
                  <a:lnTo>
                    <a:pt x="269" y="280"/>
                  </a:lnTo>
                  <a:lnTo>
                    <a:pt x="269" y="282"/>
                  </a:lnTo>
                  <a:lnTo>
                    <a:pt x="266" y="282"/>
                  </a:lnTo>
                  <a:lnTo>
                    <a:pt x="266" y="280"/>
                  </a:lnTo>
                  <a:lnTo>
                    <a:pt x="264" y="280"/>
                  </a:lnTo>
                  <a:lnTo>
                    <a:pt x="261" y="280"/>
                  </a:lnTo>
                  <a:lnTo>
                    <a:pt x="261" y="277"/>
                  </a:lnTo>
                  <a:lnTo>
                    <a:pt x="258" y="277"/>
                  </a:lnTo>
                  <a:lnTo>
                    <a:pt x="261" y="277"/>
                  </a:lnTo>
                  <a:lnTo>
                    <a:pt x="261" y="280"/>
                  </a:lnTo>
                  <a:lnTo>
                    <a:pt x="258" y="280"/>
                  </a:lnTo>
                  <a:lnTo>
                    <a:pt x="258" y="277"/>
                  </a:lnTo>
                  <a:lnTo>
                    <a:pt x="256" y="277"/>
                  </a:lnTo>
                  <a:lnTo>
                    <a:pt x="256" y="274"/>
                  </a:lnTo>
                  <a:lnTo>
                    <a:pt x="256" y="277"/>
                  </a:lnTo>
                  <a:lnTo>
                    <a:pt x="258" y="280"/>
                  </a:lnTo>
                  <a:lnTo>
                    <a:pt x="258" y="282"/>
                  </a:lnTo>
                  <a:lnTo>
                    <a:pt x="258" y="285"/>
                  </a:lnTo>
                  <a:lnTo>
                    <a:pt x="256" y="285"/>
                  </a:lnTo>
                  <a:lnTo>
                    <a:pt x="258" y="285"/>
                  </a:lnTo>
                  <a:lnTo>
                    <a:pt x="261" y="285"/>
                  </a:lnTo>
                  <a:lnTo>
                    <a:pt x="261" y="288"/>
                  </a:lnTo>
                  <a:lnTo>
                    <a:pt x="264" y="288"/>
                  </a:lnTo>
                  <a:lnTo>
                    <a:pt x="266" y="290"/>
                  </a:lnTo>
                  <a:lnTo>
                    <a:pt x="266" y="293"/>
                  </a:lnTo>
                  <a:lnTo>
                    <a:pt x="264" y="293"/>
                  </a:lnTo>
                  <a:lnTo>
                    <a:pt x="264" y="295"/>
                  </a:lnTo>
                  <a:lnTo>
                    <a:pt x="261" y="295"/>
                  </a:lnTo>
                  <a:lnTo>
                    <a:pt x="261" y="293"/>
                  </a:lnTo>
                  <a:lnTo>
                    <a:pt x="258" y="293"/>
                  </a:lnTo>
                  <a:lnTo>
                    <a:pt x="261" y="293"/>
                  </a:lnTo>
                  <a:lnTo>
                    <a:pt x="258" y="293"/>
                  </a:lnTo>
                  <a:lnTo>
                    <a:pt x="258" y="290"/>
                  </a:lnTo>
                  <a:lnTo>
                    <a:pt x="256" y="290"/>
                  </a:lnTo>
                  <a:lnTo>
                    <a:pt x="253" y="290"/>
                  </a:lnTo>
                  <a:lnTo>
                    <a:pt x="253" y="288"/>
                  </a:lnTo>
                  <a:lnTo>
                    <a:pt x="253" y="290"/>
                  </a:lnTo>
                  <a:lnTo>
                    <a:pt x="256" y="290"/>
                  </a:lnTo>
                  <a:lnTo>
                    <a:pt x="253" y="290"/>
                  </a:lnTo>
                  <a:lnTo>
                    <a:pt x="256" y="290"/>
                  </a:lnTo>
                  <a:lnTo>
                    <a:pt x="256" y="293"/>
                  </a:lnTo>
                  <a:lnTo>
                    <a:pt x="258" y="293"/>
                  </a:lnTo>
                  <a:lnTo>
                    <a:pt x="258" y="295"/>
                  </a:lnTo>
                  <a:lnTo>
                    <a:pt x="256" y="298"/>
                  </a:lnTo>
                  <a:lnTo>
                    <a:pt x="256" y="295"/>
                  </a:lnTo>
                  <a:lnTo>
                    <a:pt x="253" y="295"/>
                  </a:lnTo>
                  <a:lnTo>
                    <a:pt x="253" y="298"/>
                  </a:lnTo>
                  <a:lnTo>
                    <a:pt x="256" y="298"/>
                  </a:lnTo>
                  <a:lnTo>
                    <a:pt x="258" y="301"/>
                  </a:lnTo>
                  <a:lnTo>
                    <a:pt x="258" y="303"/>
                  </a:lnTo>
                  <a:lnTo>
                    <a:pt x="256" y="303"/>
                  </a:lnTo>
                  <a:lnTo>
                    <a:pt x="253" y="303"/>
                  </a:lnTo>
                  <a:lnTo>
                    <a:pt x="250" y="301"/>
                  </a:lnTo>
                  <a:lnTo>
                    <a:pt x="248" y="301"/>
                  </a:lnTo>
                  <a:lnTo>
                    <a:pt x="248" y="298"/>
                  </a:lnTo>
                  <a:lnTo>
                    <a:pt x="245" y="298"/>
                  </a:lnTo>
                  <a:lnTo>
                    <a:pt x="245" y="295"/>
                  </a:lnTo>
                  <a:lnTo>
                    <a:pt x="243" y="295"/>
                  </a:lnTo>
                  <a:lnTo>
                    <a:pt x="243" y="293"/>
                  </a:lnTo>
                  <a:lnTo>
                    <a:pt x="240" y="295"/>
                  </a:lnTo>
                  <a:lnTo>
                    <a:pt x="243" y="295"/>
                  </a:lnTo>
                  <a:lnTo>
                    <a:pt x="243" y="293"/>
                  </a:lnTo>
                  <a:lnTo>
                    <a:pt x="243" y="295"/>
                  </a:lnTo>
                  <a:lnTo>
                    <a:pt x="240" y="295"/>
                  </a:lnTo>
                  <a:lnTo>
                    <a:pt x="240" y="298"/>
                  </a:lnTo>
                  <a:lnTo>
                    <a:pt x="237" y="295"/>
                  </a:lnTo>
                  <a:lnTo>
                    <a:pt x="237" y="298"/>
                  </a:lnTo>
                  <a:lnTo>
                    <a:pt x="237" y="295"/>
                  </a:lnTo>
                  <a:lnTo>
                    <a:pt x="235" y="295"/>
                  </a:lnTo>
                  <a:lnTo>
                    <a:pt x="232" y="295"/>
                  </a:lnTo>
                  <a:lnTo>
                    <a:pt x="232" y="293"/>
                  </a:lnTo>
                  <a:lnTo>
                    <a:pt x="230" y="293"/>
                  </a:lnTo>
                  <a:lnTo>
                    <a:pt x="230" y="290"/>
                  </a:lnTo>
                  <a:lnTo>
                    <a:pt x="227" y="290"/>
                  </a:lnTo>
                  <a:lnTo>
                    <a:pt x="227" y="288"/>
                  </a:lnTo>
                  <a:lnTo>
                    <a:pt x="227" y="285"/>
                  </a:lnTo>
                  <a:lnTo>
                    <a:pt x="224" y="285"/>
                  </a:lnTo>
                  <a:lnTo>
                    <a:pt x="224" y="282"/>
                  </a:lnTo>
                  <a:lnTo>
                    <a:pt x="227" y="282"/>
                  </a:lnTo>
                  <a:lnTo>
                    <a:pt x="227" y="285"/>
                  </a:lnTo>
                  <a:lnTo>
                    <a:pt x="230" y="285"/>
                  </a:lnTo>
                  <a:lnTo>
                    <a:pt x="227" y="285"/>
                  </a:lnTo>
                  <a:lnTo>
                    <a:pt x="227" y="282"/>
                  </a:lnTo>
                  <a:lnTo>
                    <a:pt x="224" y="282"/>
                  </a:lnTo>
                  <a:lnTo>
                    <a:pt x="224" y="280"/>
                  </a:lnTo>
                  <a:lnTo>
                    <a:pt x="222" y="280"/>
                  </a:lnTo>
                  <a:lnTo>
                    <a:pt x="222" y="277"/>
                  </a:lnTo>
                  <a:lnTo>
                    <a:pt x="224" y="277"/>
                  </a:lnTo>
                  <a:lnTo>
                    <a:pt x="222" y="277"/>
                  </a:lnTo>
                  <a:lnTo>
                    <a:pt x="222" y="274"/>
                  </a:lnTo>
                  <a:lnTo>
                    <a:pt x="219" y="274"/>
                  </a:lnTo>
                  <a:lnTo>
                    <a:pt x="219" y="272"/>
                  </a:lnTo>
                  <a:lnTo>
                    <a:pt x="219" y="269"/>
                  </a:lnTo>
                  <a:lnTo>
                    <a:pt x="222" y="269"/>
                  </a:lnTo>
                  <a:lnTo>
                    <a:pt x="222" y="267"/>
                  </a:lnTo>
                  <a:lnTo>
                    <a:pt x="222" y="264"/>
                  </a:lnTo>
                  <a:lnTo>
                    <a:pt x="222" y="267"/>
                  </a:lnTo>
                  <a:lnTo>
                    <a:pt x="222" y="264"/>
                  </a:lnTo>
                  <a:lnTo>
                    <a:pt x="224" y="264"/>
                  </a:lnTo>
                  <a:lnTo>
                    <a:pt x="224" y="267"/>
                  </a:lnTo>
                  <a:lnTo>
                    <a:pt x="224" y="264"/>
                  </a:lnTo>
                  <a:lnTo>
                    <a:pt x="222" y="261"/>
                  </a:lnTo>
                  <a:lnTo>
                    <a:pt x="219" y="261"/>
                  </a:lnTo>
                  <a:lnTo>
                    <a:pt x="219" y="259"/>
                  </a:lnTo>
                  <a:lnTo>
                    <a:pt x="219" y="256"/>
                  </a:lnTo>
                  <a:lnTo>
                    <a:pt x="217" y="256"/>
                  </a:lnTo>
                  <a:lnTo>
                    <a:pt x="217" y="254"/>
                  </a:lnTo>
                  <a:lnTo>
                    <a:pt x="217" y="251"/>
                  </a:lnTo>
                  <a:lnTo>
                    <a:pt x="214" y="251"/>
                  </a:lnTo>
                  <a:lnTo>
                    <a:pt x="214" y="248"/>
                  </a:lnTo>
                  <a:lnTo>
                    <a:pt x="214" y="246"/>
                  </a:lnTo>
                  <a:lnTo>
                    <a:pt x="211" y="246"/>
                  </a:lnTo>
                  <a:lnTo>
                    <a:pt x="211" y="248"/>
                  </a:lnTo>
                  <a:lnTo>
                    <a:pt x="211" y="246"/>
                  </a:lnTo>
                  <a:lnTo>
                    <a:pt x="209" y="246"/>
                  </a:lnTo>
                  <a:lnTo>
                    <a:pt x="206" y="246"/>
                  </a:lnTo>
                  <a:lnTo>
                    <a:pt x="206" y="243"/>
                  </a:lnTo>
                  <a:lnTo>
                    <a:pt x="206" y="241"/>
                  </a:lnTo>
                  <a:lnTo>
                    <a:pt x="204" y="241"/>
                  </a:lnTo>
                  <a:lnTo>
                    <a:pt x="206" y="241"/>
                  </a:lnTo>
                  <a:lnTo>
                    <a:pt x="204" y="241"/>
                  </a:lnTo>
                  <a:lnTo>
                    <a:pt x="204" y="238"/>
                  </a:lnTo>
                  <a:lnTo>
                    <a:pt x="204" y="235"/>
                  </a:lnTo>
                  <a:lnTo>
                    <a:pt x="201" y="235"/>
                  </a:lnTo>
                  <a:lnTo>
                    <a:pt x="201" y="233"/>
                  </a:lnTo>
                  <a:lnTo>
                    <a:pt x="201" y="230"/>
                  </a:lnTo>
                  <a:lnTo>
                    <a:pt x="204" y="230"/>
                  </a:lnTo>
                  <a:lnTo>
                    <a:pt x="201" y="230"/>
                  </a:lnTo>
                  <a:lnTo>
                    <a:pt x="201" y="227"/>
                  </a:lnTo>
                  <a:lnTo>
                    <a:pt x="204" y="227"/>
                  </a:lnTo>
                  <a:lnTo>
                    <a:pt x="201" y="227"/>
                  </a:lnTo>
                  <a:lnTo>
                    <a:pt x="201" y="225"/>
                  </a:lnTo>
                  <a:lnTo>
                    <a:pt x="201" y="227"/>
                  </a:lnTo>
                  <a:lnTo>
                    <a:pt x="201" y="225"/>
                  </a:lnTo>
                  <a:lnTo>
                    <a:pt x="198" y="225"/>
                  </a:lnTo>
                  <a:lnTo>
                    <a:pt x="201" y="225"/>
                  </a:lnTo>
                  <a:lnTo>
                    <a:pt x="198" y="225"/>
                  </a:lnTo>
                  <a:lnTo>
                    <a:pt x="198" y="222"/>
                  </a:lnTo>
                  <a:lnTo>
                    <a:pt x="201" y="220"/>
                  </a:lnTo>
                  <a:lnTo>
                    <a:pt x="198" y="220"/>
                  </a:lnTo>
                  <a:lnTo>
                    <a:pt x="201" y="220"/>
                  </a:lnTo>
                  <a:lnTo>
                    <a:pt x="201" y="217"/>
                  </a:lnTo>
                  <a:lnTo>
                    <a:pt x="204" y="217"/>
                  </a:lnTo>
                  <a:lnTo>
                    <a:pt x="201" y="217"/>
                  </a:lnTo>
                  <a:lnTo>
                    <a:pt x="201" y="214"/>
                  </a:lnTo>
                  <a:lnTo>
                    <a:pt x="201" y="217"/>
                  </a:lnTo>
                  <a:lnTo>
                    <a:pt x="201" y="214"/>
                  </a:lnTo>
                  <a:lnTo>
                    <a:pt x="198" y="214"/>
                  </a:lnTo>
                  <a:lnTo>
                    <a:pt x="198" y="212"/>
                  </a:lnTo>
                  <a:lnTo>
                    <a:pt x="201" y="212"/>
                  </a:lnTo>
                  <a:lnTo>
                    <a:pt x="198" y="212"/>
                  </a:lnTo>
                  <a:lnTo>
                    <a:pt x="198" y="209"/>
                  </a:lnTo>
                  <a:lnTo>
                    <a:pt x="196" y="209"/>
                  </a:lnTo>
                  <a:lnTo>
                    <a:pt x="196" y="207"/>
                  </a:lnTo>
                  <a:lnTo>
                    <a:pt x="196" y="204"/>
                  </a:lnTo>
                  <a:lnTo>
                    <a:pt x="193" y="204"/>
                  </a:lnTo>
                  <a:lnTo>
                    <a:pt x="190" y="204"/>
                  </a:lnTo>
                  <a:lnTo>
                    <a:pt x="188" y="204"/>
                  </a:lnTo>
                  <a:lnTo>
                    <a:pt x="188" y="207"/>
                  </a:lnTo>
                  <a:lnTo>
                    <a:pt x="188" y="209"/>
                  </a:lnTo>
                  <a:lnTo>
                    <a:pt x="188" y="212"/>
                  </a:lnTo>
                  <a:lnTo>
                    <a:pt x="188" y="214"/>
                  </a:lnTo>
                  <a:lnTo>
                    <a:pt x="188" y="217"/>
                  </a:lnTo>
                  <a:lnTo>
                    <a:pt x="185" y="220"/>
                  </a:lnTo>
                  <a:lnTo>
                    <a:pt x="183" y="220"/>
                  </a:lnTo>
                  <a:lnTo>
                    <a:pt x="185" y="220"/>
                  </a:lnTo>
                  <a:lnTo>
                    <a:pt x="183" y="220"/>
                  </a:lnTo>
                  <a:lnTo>
                    <a:pt x="180" y="220"/>
                  </a:lnTo>
                  <a:lnTo>
                    <a:pt x="180" y="222"/>
                  </a:lnTo>
                  <a:lnTo>
                    <a:pt x="177" y="222"/>
                  </a:lnTo>
                  <a:lnTo>
                    <a:pt x="177" y="225"/>
                  </a:lnTo>
                  <a:lnTo>
                    <a:pt x="177" y="222"/>
                  </a:lnTo>
                  <a:lnTo>
                    <a:pt x="175" y="222"/>
                  </a:lnTo>
                  <a:lnTo>
                    <a:pt x="175" y="220"/>
                  </a:lnTo>
                  <a:lnTo>
                    <a:pt x="175" y="222"/>
                  </a:lnTo>
                  <a:lnTo>
                    <a:pt x="172" y="222"/>
                  </a:lnTo>
                  <a:lnTo>
                    <a:pt x="172" y="220"/>
                  </a:lnTo>
                  <a:lnTo>
                    <a:pt x="172" y="222"/>
                  </a:lnTo>
                  <a:lnTo>
                    <a:pt x="170" y="222"/>
                  </a:lnTo>
                  <a:lnTo>
                    <a:pt x="170" y="220"/>
                  </a:lnTo>
                  <a:lnTo>
                    <a:pt x="167" y="220"/>
                  </a:lnTo>
                  <a:lnTo>
                    <a:pt x="167" y="222"/>
                  </a:lnTo>
                  <a:lnTo>
                    <a:pt x="164" y="220"/>
                  </a:lnTo>
                  <a:lnTo>
                    <a:pt x="162" y="217"/>
                  </a:lnTo>
                  <a:lnTo>
                    <a:pt x="159" y="217"/>
                  </a:lnTo>
                  <a:lnTo>
                    <a:pt x="159" y="220"/>
                  </a:lnTo>
                  <a:lnTo>
                    <a:pt x="159" y="217"/>
                  </a:lnTo>
                  <a:lnTo>
                    <a:pt x="159" y="214"/>
                  </a:lnTo>
                  <a:lnTo>
                    <a:pt x="157" y="214"/>
                  </a:lnTo>
                  <a:lnTo>
                    <a:pt x="157" y="212"/>
                  </a:lnTo>
                  <a:lnTo>
                    <a:pt x="154" y="212"/>
                  </a:lnTo>
                  <a:lnTo>
                    <a:pt x="151" y="212"/>
                  </a:lnTo>
                  <a:lnTo>
                    <a:pt x="151" y="214"/>
                  </a:lnTo>
                  <a:lnTo>
                    <a:pt x="149" y="214"/>
                  </a:lnTo>
                  <a:lnTo>
                    <a:pt x="146" y="217"/>
                  </a:lnTo>
                  <a:lnTo>
                    <a:pt x="146" y="220"/>
                  </a:lnTo>
                  <a:lnTo>
                    <a:pt x="143" y="220"/>
                  </a:lnTo>
                  <a:lnTo>
                    <a:pt x="143" y="222"/>
                  </a:lnTo>
                  <a:lnTo>
                    <a:pt x="141" y="222"/>
                  </a:lnTo>
                  <a:lnTo>
                    <a:pt x="141" y="225"/>
                  </a:lnTo>
                  <a:lnTo>
                    <a:pt x="138" y="225"/>
                  </a:lnTo>
                  <a:lnTo>
                    <a:pt x="138" y="227"/>
                  </a:lnTo>
                  <a:lnTo>
                    <a:pt x="136" y="230"/>
                  </a:lnTo>
                  <a:lnTo>
                    <a:pt x="136" y="233"/>
                  </a:lnTo>
                  <a:lnTo>
                    <a:pt x="133" y="233"/>
                  </a:lnTo>
                  <a:lnTo>
                    <a:pt x="133" y="235"/>
                  </a:lnTo>
                  <a:lnTo>
                    <a:pt x="136" y="235"/>
                  </a:lnTo>
                  <a:lnTo>
                    <a:pt x="136" y="238"/>
                  </a:lnTo>
                  <a:lnTo>
                    <a:pt x="133" y="238"/>
                  </a:lnTo>
                  <a:lnTo>
                    <a:pt x="136" y="238"/>
                  </a:lnTo>
                  <a:lnTo>
                    <a:pt x="133" y="238"/>
                  </a:lnTo>
                  <a:lnTo>
                    <a:pt x="133" y="241"/>
                  </a:lnTo>
                  <a:lnTo>
                    <a:pt x="136" y="241"/>
                  </a:lnTo>
                  <a:lnTo>
                    <a:pt x="138" y="243"/>
                  </a:lnTo>
                  <a:lnTo>
                    <a:pt x="138" y="246"/>
                  </a:lnTo>
                  <a:lnTo>
                    <a:pt x="136" y="246"/>
                  </a:lnTo>
                  <a:lnTo>
                    <a:pt x="136" y="248"/>
                  </a:lnTo>
                  <a:lnTo>
                    <a:pt x="138" y="248"/>
                  </a:lnTo>
                  <a:lnTo>
                    <a:pt x="138" y="251"/>
                  </a:lnTo>
                  <a:lnTo>
                    <a:pt x="138" y="248"/>
                  </a:lnTo>
                  <a:lnTo>
                    <a:pt x="138" y="251"/>
                  </a:lnTo>
                  <a:lnTo>
                    <a:pt x="141" y="251"/>
                  </a:lnTo>
                  <a:lnTo>
                    <a:pt x="141" y="254"/>
                  </a:lnTo>
                  <a:lnTo>
                    <a:pt x="141" y="256"/>
                  </a:lnTo>
                  <a:lnTo>
                    <a:pt x="138" y="256"/>
                  </a:lnTo>
                  <a:lnTo>
                    <a:pt x="138" y="259"/>
                  </a:lnTo>
                  <a:lnTo>
                    <a:pt x="141" y="259"/>
                  </a:lnTo>
                  <a:lnTo>
                    <a:pt x="141" y="261"/>
                  </a:lnTo>
                  <a:lnTo>
                    <a:pt x="138" y="264"/>
                  </a:lnTo>
                  <a:lnTo>
                    <a:pt x="141" y="264"/>
                  </a:lnTo>
                  <a:lnTo>
                    <a:pt x="141" y="267"/>
                  </a:lnTo>
                  <a:lnTo>
                    <a:pt x="143" y="267"/>
                  </a:lnTo>
                  <a:lnTo>
                    <a:pt x="146" y="267"/>
                  </a:lnTo>
                  <a:lnTo>
                    <a:pt x="143" y="267"/>
                  </a:lnTo>
                  <a:lnTo>
                    <a:pt x="146" y="267"/>
                  </a:lnTo>
                  <a:lnTo>
                    <a:pt x="149" y="267"/>
                  </a:lnTo>
                  <a:lnTo>
                    <a:pt x="151" y="267"/>
                  </a:lnTo>
                  <a:lnTo>
                    <a:pt x="154" y="267"/>
                  </a:lnTo>
                  <a:lnTo>
                    <a:pt x="154" y="269"/>
                  </a:lnTo>
                  <a:lnTo>
                    <a:pt x="157" y="269"/>
                  </a:lnTo>
                  <a:lnTo>
                    <a:pt x="159" y="269"/>
                  </a:lnTo>
                  <a:lnTo>
                    <a:pt x="159" y="272"/>
                  </a:lnTo>
                  <a:lnTo>
                    <a:pt x="162" y="272"/>
                  </a:lnTo>
                  <a:lnTo>
                    <a:pt x="164" y="272"/>
                  </a:lnTo>
                  <a:lnTo>
                    <a:pt x="164" y="274"/>
                  </a:lnTo>
                  <a:lnTo>
                    <a:pt x="167" y="274"/>
                  </a:lnTo>
                  <a:lnTo>
                    <a:pt x="167" y="277"/>
                  </a:lnTo>
                  <a:lnTo>
                    <a:pt x="170" y="277"/>
                  </a:lnTo>
                  <a:lnTo>
                    <a:pt x="170" y="280"/>
                  </a:lnTo>
                  <a:lnTo>
                    <a:pt x="172" y="280"/>
                  </a:lnTo>
                  <a:lnTo>
                    <a:pt x="172" y="282"/>
                  </a:lnTo>
                  <a:lnTo>
                    <a:pt x="172" y="285"/>
                  </a:lnTo>
                  <a:lnTo>
                    <a:pt x="170" y="288"/>
                  </a:lnTo>
                  <a:lnTo>
                    <a:pt x="172" y="288"/>
                  </a:lnTo>
                  <a:lnTo>
                    <a:pt x="175" y="288"/>
                  </a:lnTo>
                  <a:lnTo>
                    <a:pt x="175" y="285"/>
                  </a:lnTo>
                  <a:lnTo>
                    <a:pt x="177" y="285"/>
                  </a:lnTo>
                  <a:lnTo>
                    <a:pt x="177" y="288"/>
                  </a:lnTo>
                  <a:lnTo>
                    <a:pt x="180" y="288"/>
                  </a:lnTo>
                  <a:lnTo>
                    <a:pt x="183" y="288"/>
                  </a:lnTo>
                  <a:lnTo>
                    <a:pt x="183" y="290"/>
                  </a:lnTo>
                  <a:lnTo>
                    <a:pt x="183" y="293"/>
                  </a:lnTo>
                  <a:lnTo>
                    <a:pt x="180" y="293"/>
                  </a:lnTo>
                  <a:lnTo>
                    <a:pt x="180" y="295"/>
                  </a:lnTo>
                  <a:lnTo>
                    <a:pt x="183" y="295"/>
                  </a:lnTo>
                  <a:lnTo>
                    <a:pt x="183" y="298"/>
                  </a:lnTo>
                  <a:lnTo>
                    <a:pt x="183" y="301"/>
                  </a:lnTo>
                  <a:lnTo>
                    <a:pt x="183" y="303"/>
                  </a:lnTo>
                  <a:lnTo>
                    <a:pt x="183" y="306"/>
                  </a:lnTo>
                  <a:lnTo>
                    <a:pt x="183" y="308"/>
                  </a:lnTo>
                  <a:lnTo>
                    <a:pt x="183" y="311"/>
                  </a:lnTo>
                  <a:lnTo>
                    <a:pt x="180" y="311"/>
                  </a:lnTo>
                  <a:lnTo>
                    <a:pt x="180" y="314"/>
                  </a:lnTo>
                  <a:lnTo>
                    <a:pt x="180" y="316"/>
                  </a:lnTo>
                  <a:lnTo>
                    <a:pt x="177" y="316"/>
                  </a:lnTo>
                  <a:lnTo>
                    <a:pt x="177" y="319"/>
                  </a:lnTo>
                  <a:lnTo>
                    <a:pt x="175" y="319"/>
                  </a:lnTo>
                  <a:lnTo>
                    <a:pt x="175" y="322"/>
                  </a:lnTo>
                  <a:lnTo>
                    <a:pt x="172" y="322"/>
                  </a:lnTo>
                  <a:lnTo>
                    <a:pt x="170" y="322"/>
                  </a:lnTo>
                  <a:lnTo>
                    <a:pt x="167" y="322"/>
                  </a:lnTo>
                  <a:lnTo>
                    <a:pt x="164" y="322"/>
                  </a:lnTo>
                  <a:lnTo>
                    <a:pt x="162" y="322"/>
                  </a:lnTo>
                  <a:lnTo>
                    <a:pt x="159" y="322"/>
                  </a:lnTo>
                  <a:lnTo>
                    <a:pt x="157" y="322"/>
                  </a:lnTo>
                  <a:lnTo>
                    <a:pt x="157" y="319"/>
                  </a:lnTo>
                  <a:lnTo>
                    <a:pt x="154" y="319"/>
                  </a:lnTo>
                  <a:lnTo>
                    <a:pt x="151" y="319"/>
                  </a:lnTo>
                  <a:lnTo>
                    <a:pt x="151" y="316"/>
                  </a:lnTo>
                  <a:lnTo>
                    <a:pt x="149" y="316"/>
                  </a:lnTo>
                  <a:lnTo>
                    <a:pt x="149" y="319"/>
                  </a:lnTo>
                  <a:lnTo>
                    <a:pt x="146" y="322"/>
                  </a:lnTo>
                  <a:lnTo>
                    <a:pt x="146" y="324"/>
                  </a:lnTo>
                  <a:lnTo>
                    <a:pt x="143" y="324"/>
                  </a:lnTo>
                  <a:lnTo>
                    <a:pt x="143" y="327"/>
                  </a:lnTo>
                  <a:lnTo>
                    <a:pt x="141" y="329"/>
                  </a:lnTo>
                  <a:lnTo>
                    <a:pt x="141" y="332"/>
                  </a:lnTo>
                  <a:lnTo>
                    <a:pt x="138" y="332"/>
                  </a:lnTo>
                  <a:lnTo>
                    <a:pt x="138" y="335"/>
                  </a:lnTo>
                  <a:lnTo>
                    <a:pt x="136" y="337"/>
                  </a:lnTo>
                  <a:lnTo>
                    <a:pt x="136" y="340"/>
                  </a:lnTo>
                  <a:lnTo>
                    <a:pt x="133" y="342"/>
                  </a:lnTo>
                  <a:lnTo>
                    <a:pt x="130" y="345"/>
                  </a:lnTo>
                  <a:lnTo>
                    <a:pt x="128" y="350"/>
                  </a:lnTo>
                  <a:lnTo>
                    <a:pt x="128" y="353"/>
                  </a:lnTo>
                  <a:lnTo>
                    <a:pt x="125" y="353"/>
                  </a:lnTo>
                  <a:lnTo>
                    <a:pt x="128" y="355"/>
                  </a:lnTo>
                  <a:lnTo>
                    <a:pt x="128" y="353"/>
                  </a:lnTo>
                  <a:lnTo>
                    <a:pt x="130" y="353"/>
                  </a:lnTo>
                  <a:lnTo>
                    <a:pt x="130" y="350"/>
                  </a:lnTo>
                  <a:lnTo>
                    <a:pt x="130" y="353"/>
                  </a:lnTo>
                  <a:lnTo>
                    <a:pt x="133" y="353"/>
                  </a:lnTo>
                  <a:lnTo>
                    <a:pt x="130" y="353"/>
                  </a:lnTo>
                  <a:lnTo>
                    <a:pt x="130" y="355"/>
                  </a:lnTo>
                  <a:lnTo>
                    <a:pt x="133" y="355"/>
                  </a:lnTo>
                  <a:lnTo>
                    <a:pt x="133" y="353"/>
                  </a:lnTo>
                  <a:lnTo>
                    <a:pt x="136" y="353"/>
                  </a:lnTo>
                  <a:lnTo>
                    <a:pt x="138" y="353"/>
                  </a:lnTo>
                  <a:lnTo>
                    <a:pt x="141" y="353"/>
                  </a:lnTo>
                  <a:lnTo>
                    <a:pt x="143" y="355"/>
                  </a:lnTo>
                  <a:lnTo>
                    <a:pt x="143" y="358"/>
                  </a:lnTo>
                  <a:lnTo>
                    <a:pt x="146" y="355"/>
                  </a:lnTo>
                  <a:lnTo>
                    <a:pt x="149" y="355"/>
                  </a:lnTo>
                  <a:lnTo>
                    <a:pt x="149" y="358"/>
                  </a:lnTo>
                  <a:lnTo>
                    <a:pt x="151" y="358"/>
                  </a:lnTo>
                  <a:lnTo>
                    <a:pt x="151" y="361"/>
                  </a:lnTo>
                  <a:lnTo>
                    <a:pt x="154" y="361"/>
                  </a:lnTo>
                  <a:lnTo>
                    <a:pt x="154" y="363"/>
                  </a:lnTo>
                  <a:lnTo>
                    <a:pt x="157" y="363"/>
                  </a:lnTo>
                  <a:lnTo>
                    <a:pt x="157" y="366"/>
                  </a:lnTo>
                  <a:lnTo>
                    <a:pt x="154" y="366"/>
                  </a:lnTo>
                  <a:lnTo>
                    <a:pt x="154" y="369"/>
                  </a:lnTo>
                  <a:lnTo>
                    <a:pt x="157" y="369"/>
                  </a:lnTo>
                  <a:lnTo>
                    <a:pt x="157" y="371"/>
                  </a:lnTo>
                  <a:lnTo>
                    <a:pt x="154" y="371"/>
                  </a:lnTo>
                  <a:lnTo>
                    <a:pt x="154" y="369"/>
                  </a:lnTo>
                  <a:lnTo>
                    <a:pt x="151" y="369"/>
                  </a:lnTo>
                  <a:lnTo>
                    <a:pt x="149" y="369"/>
                  </a:lnTo>
                  <a:lnTo>
                    <a:pt x="149" y="371"/>
                  </a:lnTo>
                  <a:lnTo>
                    <a:pt x="149" y="374"/>
                  </a:lnTo>
                  <a:lnTo>
                    <a:pt x="146" y="374"/>
                  </a:lnTo>
                  <a:lnTo>
                    <a:pt x="143" y="374"/>
                  </a:lnTo>
                  <a:lnTo>
                    <a:pt x="143" y="371"/>
                  </a:lnTo>
                  <a:lnTo>
                    <a:pt x="141" y="371"/>
                  </a:lnTo>
                  <a:lnTo>
                    <a:pt x="141" y="369"/>
                  </a:lnTo>
                  <a:lnTo>
                    <a:pt x="138" y="369"/>
                  </a:lnTo>
                  <a:lnTo>
                    <a:pt x="141" y="371"/>
                  </a:lnTo>
                  <a:lnTo>
                    <a:pt x="138" y="371"/>
                  </a:lnTo>
                  <a:lnTo>
                    <a:pt x="138" y="369"/>
                  </a:lnTo>
                  <a:lnTo>
                    <a:pt x="136" y="369"/>
                  </a:lnTo>
                  <a:lnTo>
                    <a:pt x="136" y="371"/>
                  </a:lnTo>
                  <a:lnTo>
                    <a:pt x="136" y="369"/>
                  </a:lnTo>
                  <a:lnTo>
                    <a:pt x="133" y="369"/>
                  </a:lnTo>
                  <a:lnTo>
                    <a:pt x="133" y="371"/>
                  </a:lnTo>
                  <a:lnTo>
                    <a:pt x="130" y="371"/>
                  </a:lnTo>
                  <a:lnTo>
                    <a:pt x="130" y="374"/>
                  </a:lnTo>
                  <a:lnTo>
                    <a:pt x="130" y="376"/>
                  </a:lnTo>
                  <a:lnTo>
                    <a:pt x="130" y="379"/>
                  </a:lnTo>
                  <a:lnTo>
                    <a:pt x="133" y="379"/>
                  </a:lnTo>
                  <a:lnTo>
                    <a:pt x="133" y="382"/>
                  </a:lnTo>
                  <a:lnTo>
                    <a:pt x="130" y="382"/>
                  </a:lnTo>
                  <a:lnTo>
                    <a:pt x="133" y="382"/>
                  </a:lnTo>
                  <a:lnTo>
                    <a:pt x="133" y="384"/>
                  </a:lnTo>
                  <a:lnTo>
                    <a:pt x="136" y="384"/>
                  </a:lnTo>
                  <a:lnTo>
                    <a:pt x="136" y="387"/>
                  </a:lnTo>
                  <a:lnTo>
                    <a:pt x="133" y="387"/>
                  </a:lnTo>
                  <a:lnTo>
                    <a:pt x="133" y="384"/>
                  </a:lnTo>
                  <a:lnTo>
                    <a:pt x="130" y="384"/>
                  </a:lnTo>
                  <a:lnTo>
                    <a:pt x="130" y="387"/>
                  </a:lnTo>
                  <a:lnTo>
                    <a:pt x="128" y="387"/>
                  </a:lnTo>
                  <a:lnTo>
                    <a:pt x="128" y="389"/>
                  </a:lnTo>
                  <a:lnTo>
                    <a:pt x="128" y="387"/>
                  </a:lnTo>
                  <a:lnTo>
                    <a:pt x="125" y="387"/>
                  </a:lnTo>
                  <a:lnTo>
                    <a:pt x="123" y="387"/>
                  </a:lnTo>
                  <a:lnTo>
                    <a:pt x="120" y="387"/>
                  </a:lnTo>
                  <a:lnTo>
                    <a:pt x="123" y="387"/>
                  </a:lnTo>
                  <a:lnTo>
                    <a:pt x="120" y="387"/>
                  </a:lnTo>
                  <a:lnTo>
                    <a:pt x="120" y="389"/>
                  </a:lnTo>
                  <a:lnTo>
                    <a:pt x="120" y="387"/>
                  </a:lnTo>
                  <a:lnTo>
                    <a:pt x="120" y="389"/>
                  </a:lnTo>
                  <a:lnTo>
                    <a:pt x="117" y="389"/>
                  </a:lnTo>
                  <a:lnTo>
                    <a:pt x="117" y="392"/>
                  </a:lnTo>
                  <a:lnTo>
                    <a:pt x="120" y="392"/>
                  </a:lnTo>
                  <a:lnTo>
                    <a:pt x="120" y="395"/>
                  </a:lnTo>
                  <a:lnTo>
                    <a:pt x="123" y="395"/>
                  </a:lnTo>
                  <a:lnTo>
                    <a:pt x="123" y="397"/>
                  </a:lnTo>
                  <a:lnTo>
                    <a:pt x="125" y="400"/>
                  </a:lnTo>
                  <a:lnTo>
                    <a:pt x="123" y="400"/>
                  </a:lnTo>
                  <a:lnTo>
                    <a:pt x="125" y="400"/>
                  </a:lnTo>
                  <a:lnTo>
                    <a:pt x="125" y="402"/>
                  </a:lnTo>
                  <a:lnTo>
                    <a:pt x="125" y="405"/>
                  </a:lnTo>
                  <a:lnTo>
                    <a:pt x="123" y="405"/>
                  </a:lnTo>
                  <a:lnTo>
                    <a:pt x="120" y="405"/>
                  </a:lnTo>
                  <a:lnTo>
                    <a:pt x="123" y="405"/>
                  </a:lnTo>
                  <a:lnTo>
                    <a:pt x="123" y="408"/>
                  </a:lnTo>
                  <a:lnTo>
                    <a:pt x="123" y="410"/>
                  </a:lnTo>
                  <a:lnTo>
                    <a:pt x="120" y="410"/>
                  </a:lnTo>
                  <a:lnTo>
                    <a:pt x="120" y="408"/>
                  </a:lnTo>
                  <a:lnTo>
                    <a:pt x="117" y="408"/>
                  </a:lnTo>
                  <a:lnTo>
                    <a:pt x="115" y="408"/>
                  </a:lnTo>
                  <a:lnTo>
                    <a:pt x="112" y="408"/>
                  </a:lnTo>
                  <a:lnTo>
                    <a:pt x="110" y="405"/>
                  </a:lnTo>
                  <a:lnTo>
                    <a:pt x="107" y="405"/>
                  </a:lnTo>
                  <a:lnTo>
                    <a:pt x="107" y="402"/>
                  </a:lnTo>
                  <a:lnTo>
                    <a:pt x="104" y="402"/>
                  </a:lnTo>
                  <a:lnTo>
                    <a:pt x="104" y="405"/>
                  </a:lnTo>
                  <a:lnTo>
                    <a:pt x="102" y="405"/>
                  </a:lnTo>
                  <a:lnTo>
                    <a:pt x="102" y="408"/>
                  </a:lnTo>
                  <a:lnTo>
                    <a:pt x="99" y="408"/>
                  </a:lnTo>
                  <a:lnTo>
                    <a:pt x="99" y="410"/>
                  </a:lnTo>
                  <a:lnTo>
                    <a:pt x="102" y="410"/>
                  </a:lnTo>
                  <a:lnTo>
                    <a:pt x="99" y="410"/>
                  </a:lnTo>
                  <a:lnTo>
                    <a:pt x="102" y="410"/>
                  </a:lnTo>
                  <a:lnTo>
                    <a:pt x="102" y="413"/>
                  </a:lnTo>
                  <a:lnTo>
                    <a:pt x="99" y="413"/>
                  </a:lnTo>
                  <a:lnTo>
                    <a:pt x="96" y="413"/>
                  </a:lnTo>
                  <a:lnTo>
                    <a:pt x="99" y="413"/>
                  </a:lnTo>
                  <a:lnTo>
                    <a:pt x="96" y="413"/>
                  </a:lnTo>
                  <a:lnTo>
                    <a:pt x="99" y="413"/>
                  </a:lnTo>
                  <a:lnTo>
                    <a:pt x="102" y="413"/>
                  </a:lnTo>
                  <a:lnTo>
                    <a:pt x="102" y="416"/>
                  </a:lnTo>
                  <a:lnTo>
                    <a:pt x="102" y="418"/>
                  </a:lnTo>
                  <a:lnTo>
                    <a:pt x="102" y="421"/>
                  </a:lnTo>
                  <a:lnTo>
                    <a:pt x="99" y="421"/>
                  </a:lnTo>
                  <a:lnTo>
                    <a:pt x="99" y="423"/>
                  </a:lnTo>
                  <a:lnTo>
                    <a:pt x="96" y="423"/>
                  </a:lnTo>
                  <a:lnTo>
                    <a:pt x="96" y="421"/>
                  </a:lnTo>
                  <a:lnTo>
                    <a:pt x="94" y="421"/>
                  </a:lnTo>
                  <a:lnTo>
                    <a:pt x="94" y="418"/>
                  </a:lnTo>
                  <a:lnTo>
                    <a:pt x="94" y="416"/>
                  </a:lnTo>
                  <a:lnTo>
                    <a:pt x="94" y="418"/>
                  </a:lnTo>
                  <a:lnTo>
                    <a:pt x="91" y="418"/>
                  </a:lnTo>
                  <a:lnTo>
                    <a:pt x="91" y="416"/>
                  </a:lnTo>
                  <a:lnTo>
                    <a:pt x="91" y="418"/>
                  </a:lnTo>
                  <a:lnTo>
                    <a:pt x="91" y="416"/>
                  </a:lnTo>
                  <a:lnTo>
                    <a:pt x="89" y="416"/>
                  </a:lnTo>
                  <a:lnTo>
                    <a:pt x="89" y="413"/>
                  </a:lnTo>
                  <a:lnTo>
                    <a:pt x="86" y="413"/>
                  </a:lnTo>
                  <a:lnTo>
                    <a:pt x="86" y="410"/>
                  </a:lnTo>
                  <a:lnTo>
                    <a:pt x="83" y="408"/>
                  </a:lnTo>
                  <a:lnTo>
                    <a:pt x="86" y="408"/>
                  </a:lnTo>
                  <a:lnTo>
                    <a:pt x="86" y="410"/>
                  </a:lnTo>
                  <a:lnTo>
                    <a:pt x="89" y="410"/>
                  </a:lnTo>
                  <a:lnTo>
                    <a:pt x="86" y="408"/>
                  </a:lnTo>
                  <a:lnTo>
                    <a:pt x="83" y="408"/>
                  </a:lnTo>
                  <a:lnTo>
                    <a:pt x="83" y="405"/>
                  </a:lnTo>
                  <a:lnTo>
                    <a:pt x="83" y="402"/>
                  </a:lnTo>
                  <a:lnTo>
                    <a:pt x="83" y="405"/>
                  </a:lnTo>
                  <a:lnTo>
                    <a:pt x="83" y="402"/>
                  </a:lnTo>
                  <a:lnTo>
                    <a:pt x="81" y="402"/>
                  </a:lnTo>
                  <a:lnTo>
                    <a:pt x="78" y="402"/>
                  </a:lnTo>
                  <a:lnTo>
                    <a:pt x="76" y="402"/>
                  </a:lnTo>
                  <a:lnTo>
                    <a:pt x="76" y="405"/>
                  </a:lnTo>
                  <a:lnTo>
                    <a:pt x="76" y="402"/>
                  </a:lnTo>
                  <a:lnTo>
                    <a:pt x="73" y="405"/>
                  </a:lnTo>
                  <a:lnTo>
                    <a:pt x="73" y="402"/>
                  </a:lnTo>
                  <a:lnTo>
                    <a:pt x="73" y="405"/>
                  </a:lnTo>
                  <a:lnTo>
                    <a:pt x="70" y="405"/>
                  </a:lnTo>
                  <a:lnTo>
                    <a:pt x="70" y="402"/>
                  </a:lnTo>
                  <a:lnTo>
                    <a:pt x="68" y="402"/>
                  </a:lnTo>
                  <a:lnTo>
                    <a:pt x="65" y="402"/>
                  </a:lnTo>
                  <a:lnTo>
                    <a:pt x="68" y="405"/>
                  </a:lnTo>
                  <a:lnTo>
                    <a:pt x="68" y="408"/>
                  </a:lnTo>
                  <a:lnTo>
                    <a:pt x="68" y="405"/>
                  </a:lnTo>
                  <a:lnTo>
                    <a:pt x="65" y="405"/>
                  </a:lnTo>
                  <a:lnTo>
                    <a:pt x="65" y="408"/>
                  </a:lnTo>
                  <a:lnTo>
                    <a:pt x="65" y="405"/>
                  </a:lnTo>
                  <a:lnTo>
                    <a:pt x="63" y="405"/>
                  </a:lnTo>
                  <a:lnTo>
                    <a:pt x="63" y="402"/>
                  </a:lnTo>
                  <a:lnTo>
                    <a:pt x="60" y="402"/>
                  </a:lnTo>
                  <a:lnTo>
                    <a:pt x="60" y="400"/>
                  </a:lnTo>
                  <a:lnTo>
                    <a:pt x="60" y="402"/>
                  </a:lnTo>
                  <a:lnTo>
                    <a:pt x="60" y="400"/>
                  </a:lnTo>
                  <a:lnTo>
                    <a:pt x="60" y="397"/>
                  </a:lnTo>
                  <a:lnTo>
                    <a:pt x="57" y="400"/>
                  </a:lnTo>
                  <a:lnTo>
                    <a:pt x="57" y="397"/>
                  </a:lnTo>
                  <a:lnTo>
                    <a:pt x="55" y="397"/>
                  </a:lnTo>
                  <a:lnTo>
                    <a:pt x="55" y="395"/>
                  </a:lnTo>
                  <a:lnTo>
                    <a:pt x="52" y="395"/>
                  </a:lnTo>
                  <a:lnTo>
                    <a:pt x="50" y="395"/>
                  </a:lnTo>
                  <a:lnTo>
                    <a:pt x="47" y="395"/>
                  </a:lnTo>
                  <a:lnTo>
                    <a:pt x="47" y="397"/>
                  </a:lnTo>
                  <a:lnTo>
                    <a:pt x="44" y="400"/>
                  </a:lnTo>
                  <a:lnTo>
                    <a:pt x="47" y="400"/>
                  </a:lnTo>
                  <a:lnTo>
                    <a:pt x="50" y="400"/>
                  </a:lnTo>
                  <a:lnTo>
                    <a:pt x="47" y="400"/>
                  </a:lnTo>
                  <a:lnTo>
                    <a:pt x="47" y="402"/>
                  </a:lnTo>
                  <a:lnTo>
                    <a:pt x="50" y="402"/>
                  </a:lnTo>
                  <a:lnTo>
                    <a:pt x="47" y="402"/>
                  </a:lnTo>
                  <a:lnTo>
                    <a:pt x="50" y="402"/>
                  </a:lnTo>
                  <a:lnTo>
                    <a:pt x="47" y="402"/>
                  </a:lnTo>
                  <a:lnTo>
                    <a:pt x="47" y="405"/>
                  </a:lnTo>
                  <a:lnTo>
                    <a:pt x="50" y="405"/>
                  </a:lnTo>
                  <a:lnTo>
                    <a:pt x="50" y="408"/>
                  </a:lnTo>
                  <a:lnTo>
                    <a:pt x="47" y="408"/>
                  </a:lnTo>
                  <a:lnTo>
                    <a:pt x="47" y="405"/>
                  </a:lnTo>
                  <a:lnTo>
                    <a:pt x="44" y="405"/>
                  </a:lnTo>
                  <a:lnTo>
                    <a:pt x="44" y="408"/>
                  </a:lnTo>
                  <a:lnTo>
                    <a:pt x="44" y="405"/>
                  </a:lnTo>
                  <a:lnTo>
                    <a:pt x="44" y="408"/>
                  </a:lnTo>
                  <a:lnTo>
                    <a:pt x="42" y="408"/>
                  </a:lnTo>
                  <a:lnTo>
                    <a:pt x="39" y="408"/>
                  </a:lnTo>
                  <a:lnTo>
                    <a:pt x="39" y="410"/>
                  </a:lnTo>
                  <a:lnTo>
                    <a:pt x="36" y="410"/>
                  </a:lnTo>
                  <a:lnTo>
                    <a:pt x="36" y="413"/>
                  </a:lnTo>
                  <a:lnTo>
                    <a:pt x="36" y="416"/>
                  </a:lnTo>
                  <a:lnTo>
                    <a:pt x="39" y="416"/>
                  </a:lnTo>
                  <a:lnTo>
                    <a:pt x="42" y="416"/>
                  </a:lnTo>
                  <a:lnTo>
                    <a:pt x="44" y="416"/>
                  </a:lnTo>
                  <a:lnTo>
                    <a:pt x="47" y="416"/>
                  </a:lnTo>
                  <a:lnTo>
                    <a:pt x="47" y="418"/>
                  </a:lnTo>
                  <a:lnTo>
                    <a:pt x="50" y="418"/>
                  </a:lnTo>
                  <a:lnTo>
                    <a:pt x="52" y="418"/>
                  </a:lnTo>
                  <a:lnTo>
                    <a:pt x="55" y="418"/>
                  </a:lnTo>
                  <a:lnTo>
                    <a:pt x="55" y="421"/>
                  </a:lnTo>
                  <a:lnTo>
                    <a:pt x="55" y="418"/>
                  </a:lnTo>
                  <a:lnTo>
                    <a:pt x="55" y="421"/>
                  </a:lnTo>
                  <a:lnTo>
                    <a:pt x="52" y="421"/>
                  </a:lnTo>
                  <a:lnTo>
                    <a:pt x="55" y="421"/>
                  </a:lnTo>
                  <a:lnTo>
                    <a:pt x="52" y="421"/>
                  </a:lnTo>
                  <a:lnTo>
                    <a:pt x="55" y="421"/>
                  </a:lnTo>
                  <a:lnTo>
                    <a:pt x="57" y="421"/>
                  </a:lnTo>
                  <a:lnTo>
                    <a:pt x="60" y="423"/>
                  </a:lnTo>
                  <a:lnTo>
                    <a:pt x="63" y="423"/>
                  </a:lnTo>
                  <a:lnTo>
                    <a:pt x="63" y="426"/>
                  </a:lnTo>
                  <a:lnTo>
                    <a:pt x="65" y="429"/>
                  </a:lnTo>
                  <a:lnTo>
                    <a:pt x="63" y="431"/>
                  </a:lnTo>
                  <a:lnTo>
                    <a:pt x="60" y="431"/>
                  </a:lnTo>
                  <a:lnTo>
                    <a:pt x="60" y="434"/>
                  </a:lnTo>
                  <a:lnTo>
                    <a:pt x="63" y="434"/>
                  </a:lnTo>
                  <a:lnTo>
                    <a:pt x="63" y="431"/>
                  </a:lnTo>
                  <a:lnTo>
                    <a:pt x="65" y="431"/>
                  </a:lnTo>
                  <a:lnTo>
                    <a:pt x="68" y="431"/>
                  </a:lnTo>
                  <a:lnTo>
                    <a:pt x="68" y="434"/>
                  </a:lnTo>
                  <a:lnTo>
                    <a:pt x="65" y="434"/>
                  </a:lnTo>
                  <a:lnTo>
                    <a:pt x="65" y="436"/>
                  </a:lnTo>
                  <a:lnTo>
                    <a:pt x="68" y="436"/>
                  </a:lnTo>
                  <a:lnTo>
                    <a:pt x="68" y="434"/>
                  </a:lnTo>
                  <a:lnTo>
                    <a:pt x="70" y="434"/>
                  </a:lnTo>
                  <a:lnTo>
                    <a:pt x="68" y="434"/>
                  </a:lnTo>
                  <a:lnTo>
                    <a:pt x="68" y="436"/>
                  </a:lnTo>
                  <a:lnTo>
                    <a:pt x="68" y="439"/>
                  </a:lnTo>
                  <a:lnTo>
                    <a:pt x="65" y="439"/>
                  </a:lnTo>
                  <a:lnTo>
                    <a:pt x="63" y="439"/>
                  </a:lnTo>
                  <a:lnTo>
                    <a:pt x="63" y="442"/>
                  </a:lnTo>
                  <a:lnTo>
                    <a:pt x="65" y="439"/>
                  </a:lnTo>
                  <a:lnTo>
                    <a:pt x="65" y="442"/>
                  </a:lnTo>
                  <a:lnTo>
                    <a:pt x="65" y="439"/>
                  </a:lnTo>
                  <a:lnTo>
                    <a:pt x="65" y="442"/>
                  </a:lnTo>
                  <a:lnTo>
                    <a:pt x="68" y="442"/>
                  </a:lnTo>
                  <a:lnTo>
                    <a:pt x="70" y="442"/>
                  </a:lnTo>
                  <a:lnTo>
                    <a:pt x="70" y="444"/>
                  </a:lnTo>
                  <a:lnTo>
                    <a:pt x="68" y="444"/>
                  </a:lnTo>
                  <a:lnTo>
                    <a:pt x="65" y="444"/>
                  </a:lnTo>
                  <a:lnTo>
                    <a:pt x="65" y="442"/>
                  </a:lnTo>
                  <a:lnTo>
                    <a:pt x="63" y="442"/>
                  </a:lnTo>
                  <a:lnTo>
                    <a:pt x="63" y="439"/>
                  </a:lnTo>
                  <a:lnTo>
                    <a:pt x="60" y="439"/>
                  </a:lnTo>
                  <a:lnTo>
                    <a:pt x="63" y="439"/>
                  </a:lnTo>
                  <a:lnTo>
                    <a:pt x="60" y="439"/>
                  </a:lnTo>
                  <a:lnTo>
                    <a:pt x="60" y="436"/>
                  </a:lnTo>
                  <a:lnTo>
                    <a:pt x="57" y="436"/>
                  </a:lnTo>
                  <a:lnTo>
                    <a:pt x="57" y="439"/>
                  </a:lnTo>
                  <a:lnTo>
                    <a:pt x="55" y="439"/>
                  </a:lnTo>
                  <a:lnTo>
                    <a:pt x="52" y="439"/>
                  </a:lnTo>
                  <a:lnTo>
                    <a:pt x="52" y="442"/>
                  </a:lnTo>
                  <a:lnTo>
                    <a:pt x="50" y="442"/>
                  </a:lnTo>
                  <a:lnTo>
                    <a:pt x="50" y="444"/>
                  </a:lnTo>
                  <a:lnTo>
                    <a:pt x="52" y="444"/>
                  </a:lnTo>
                  <a:lnTo>
                    <a:pt x="52" y="447"/>
                  </a:lnTo>
                  <a:lnTo>
                    <a:pt x="50" y="447"/>
                  </a:lnTo>
                  <a:lnTo>
                    <a:pt x="50" y="449"/>
                  </a:lnTo>
                  <a:lnTo>
                    <a:pt x="47" y="449"/>
                  </a:lnTo>
                  <a:lnTo>
                    <a:pt x="47" y="447"/>
                  </a:lnTo>
                  <a:lnTo>
                    <a:pt x="47" y="449"/>
                  </a:lnTo>
                  <a:lnTo>
                    <a:pt x="44" y="449"/>
                  </a:lnTo>
                  <a:lnTo>
                    <a:pt x="44" y="447"/>
                  </a:lnTo>
                  <a:lnTo>
                    <a:pt x="42" y="447"/>
                  </a:lnTo>
                  <a:lnTo>
                    <a:pt x="42" y="444"/>
                  </a:lnTo>
                  <a:lnTo>
                    <a:pt x="39" y="444"/>
                  </a:lnTo>
                  <a:lnTo>
                    <a:pt x="39" y="442"/>
                  </a:lnTo>
                  <a:lnTo>
                    <a:pt x="39" y="439"/>
                  </a:lnTo>
                  <a:lnTo>
                    <a:pt x="36" y="439"/>
                  </a:lnTo>
                  <a:lnTo>
                    <a:pt x="36" y="436"/>
                  </a:lnTo>
                  <a:lnTo>
                    <a:pt x="34" y="436"/>
                  </a:lnTo>
                  <a:lnTo>
                    <a:pt x="34" y="434"/>
                  </a:lnTo>
                  <a:lnTo>
                    <a:pt x="31" y="434"/>
                  </a:lnTo>
                  <a:lnTo>
                    <a:pt x="31" y="431"/>
                  </a:lnTo>
                  <a:lnTo>
                    <a:pt x="31" y="434"/>
                  </a:lnTo>
                  <a:lnTo>
                    <a:pt x="31" y="431"/>
                  </a:lnTo>
                  <a:lnTo>
                    <a:pt x="29" y="431"/>
                  </a:lnTo>
                  <a:lnTo>
                    <a:pt x="26" y="431"/>
                  </a:lnTo>
                  <a:lnTo>
                    <a:pt x="26" y="429"/>
                  </a:lnTo>
                  <a:lnTo>
                    <a:pt x="26" y="426"/>
                  </a:lnTo>
                  <a:lnTo>
                    <a:pt x="26" y="429"/>
                  </a:lnTo>
                  <a:lnTo>
                    <a:pt x="23" y="429"/>
                  </a:lnTo>
                  <a:lnTo>
                    <a:pt x="23" y="426"/>
                  </a:lnTo>
                  <a:lnTo>
                    <a:pt x="21" y="426"/>
                  </a:lnTo>
                  <a:lnTo>
                    <a:pt x="23" y="426"/>
                  </a:lnTo>
                  <a:lnTo>
                    <a:pt x="23" y="423"/>
                  </a:lnTo>
                  <a:lnTo>
                    <a:pt x="21" y="423"/>
                  </a:lnTo>
                  <a:lnTo>
                    <a:pt x="21" y="421"/>
                  </a:lnTo>
                  <a:lnTo>
                    <a:pt x="18" y="421"/>
                  </a:lnTo>
                  <a:lnTo>
                    <a:pt x="16" y="421"/>
                  </a:lnTo>
                  <a:lnTo>
                    <a:pt x="16" y="423"/>
                  </a:lnTo>
                  <a:lnTo>
                    <a:pt x="13" y="423"/>
                  </a:lnTo>
                  <a:lnTo>
                    <a:pt x="10" y="423"/>
                  </a:lnTo>
                  <a:lnTo>
                    <a:pt x="8" y="423"/>
                  </a:lnTo>
                  <a:lnTo>
                    <a:pt x="8" y="426"/>
                  </a:lnTo>
                  <a:lnTo>
                    <a:pt x="5" y="426"/>
                  </a:lnTo>
                  <a:lnTo>
                    <a:pt x="3" y="426"/>
                  </a:lnTo>
                  <a:lnTo>
                    <a:pt x="3" y="429"/>
                  </a:lnTo>
                  <a:lnTo>
                    <a:pt x="0" y="429"/>
                  </a:lnTo>
                  <a:lnTo>
                    <a:pt x="0" y="431"/>
                  </a:lnTo>
                  <a:lnTo>
                    <a:pt x="0" y="434"/>
                  </a:lnTo>
                  <a:lnTo>
                    <a:pt x="0" y="436"/>
                  </a:lnTo>
                  <a:lnTo>
                    <a:pt x="0" y="434"/>
                  </a:lnTo>
                  <a:lnTo>
                    <a:pt x="0" y="436"/>
                  </a:lnTo>
                  <a:lnTo>
                    <a:pt x="0" y="439"/>
                  </a:lnTo>
                  <a:lnTo>
                    <a:pt x="3" y="439"/>
                  </a:lnTo>
                  <a:lnTo>
                    <a:pt x="0" y="439"/>
                  </a:lnTo>
                  <a:lnTo>
                    <a:pt x="0" y="442"/>
                  </a:lnTo>
                  <a:lnTo>
                    <a:pt x="0" y="439"/>
                  </a:lnTo>
                  <a:lnTo>
                    <a:pt x="0" y="442"/>
                  </a:lnTo>
                  <a:lnTo>
                    <a:pt x="0" y="444"/>
                  </a:lnTo>
                  <a:lnTo>
                    <a:pt x="0" y="447"/>
                  </a:lnTo>
                  <a:lnTo>
                    <a:pt x="3" y="447"/>
                  </a:lnTo>
                  <a:lnTo>
                    <a:pt x="3" y="449"/>
                  </a:lnTo>
                  <a:lnTo>
                    <a:pt x="3" y="452"/>
                  </a:lnTo>
                  <a:lnTo>
                    <a:pt x="3" y="449"/>
                  </a:lnTo>
                  <a:lnTo>
                    <a:pt x="5" y="452"/>
                  </a:lnTo>
                  <a:lnTo>
                    <a:pt x="5" y="455"/>
                  </a:lnTo>
                  <a:lnTo>
                    <a:pt x="8" y="457"/>
                  </a:lnTo>
                  <a:lnTo>
                    <a:pt x="5" y="457"/>
                  </a:lnTo>
                  <a:lnTo>
                    <a:pt x="8" y="457"/>
                  </a:lnTo>
                  <a:lnTo>
                    <a:pt x="8" y="460"/>
                  </a:lnTo>
                  <a:lnTo>
                    <a:pt x="5" y="460"/>
                  </a:lnTo>
                  <a:lnTo>
                    <a:pt x="3" y="460"/>
                  </a:lnTo>
                  <a:lnTo>
                    <a:pt x="3" y="463"/>
                  </a:lnTo>
                  <a:lnTo>
                    <a:pt x="5" y="463"/>
                  </a:lnTo>
                  <a:lnTo>
                    <a:pt x="5" y="465"/>
                  </a:lnTo>
                  <a:lnTo>
                    <a:pt x="5" y="468"/>
                  </a:lnTo>
                  <a:lnTo>
                    <a:pt x="3" y="468"/>
                  </a:lnTo>
                  <a:lnTo>
                    <a:pt x="3" y="470"/>
                  </a:lnTo>
                  <a:lnTo>
                    <a:pt x="3" y="473"/>
                  </a:lnTo>
                  <a:lnTo>
                    <a:pt x="3" y="470"/>
                  </a:lnTo>
                  <a:lnTo>
                    <a:pt x="3" y="473"/>
                  </a:lnTo>
                  <a:lnTo>
                    <a:pt x="0" y="473"/>
                  </a:lnTo>
                </a:path>
              </a:pathLst>
            </a:custGeom>
            <a:noFill/>
            <a:ln w="4763">
              <a:solidFill>
                <a:srgbClr val="6E6E6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800" kern="1200">
                <a:solidFill>
                  <a:prstClr val="black"/>
                </a:solidFill>
                <a:latin typeface="Century Gothic"/>
                <a:ea typeface="+mn-ea"/>
                <a:cs typeface="+mn-cs"/>
              </a:endParaRPr>
            </a:p>
          </p:txBody>
        </p:sp>
        <p:sp>
          <p:nvSpPr>
            <p:cNvPr id="53" name="Freeform 217"/>
            <p:cNvSpPr>
              <a:spLocks/>
            </p:cNvSpPr>
            <p:nvPr/>
          </p:nvSpPr>
          <p:spPr bwMode="auto">
            <a:xfrm>
              <a:off x="4808" y="1777"/>
              <a:ext cx="457" cy="538"/>
            </a:xfrm>
            <a:custGeom>
              <a:avLst/>
              <a:gdLst>
                <a:gd name="T0" fmla="*/ 436 w 457"/>
                <a:gd name="T1" fmla="*/ 449 h 538"/>
                <a:gd name="T2" fmla="*/ 455 w 457"/>
                <a:gd name="T3" fmla="*/ 475 h 538"/>
                <a:gd name="T4" fmla="*/ 449 w 457"/>
                <a:gd name="T5" fmla="*/ 480 h 538"/>
                <a:gd name="T6" fmla="*/ 436 w 457"/>
                <a:gd name="T7" fmla="*/ 499 h 538"/>
                <a:gd name="T8" fmla="*/ 439 w 457"/>
                <a:gd name="T9" fmla="*/ 520 h 538"/>
                <a:gd name="T10" fmla="*/ 428 w 457"/>
                <a:gd name="T11" fmla="*/ 530 h 538"/>
                <a:gd name="T12" fmla="*/ 418 w 457"/>
                <a:gd name="T13" fmla="*/ 538 h 538"/>
                <a:gd name="T14" fmla="*/ 402 w 457"/>
                <a:gd name="T15" fmla="*/ 525 h 538"/>
                <a:gd name="T16" fmla="*/ 397 w 457"/>
                <a:gd name="T17" fmla="*/ 504 h 538"/>
                <a:gd name="T18" fmla="*/ 397 w 457"/>
                <a:gd name="T19" fmla="*/ 480 h 538"/>
                <a:gd name="T20" fmla="*/ 384 w 457"/>
                <a:gd name="T21" fmla="*/ 465 h 538"/>
                <a:gd name="T22" fmla="*/ 381 w 457"/>
                <a:gd name="T23" fmla="*/ 436 h 538"/>
                <a:gd name="T24" fmla="*/ 374 w 457"/>
                <a:gd name="T25" fmla="*/ 431 h 538"/>
                <a:gd name="T26" fmla="*/ 381 w 457"/>
                <a:gd name="T27" fmla="*/ 420 h 538"/>
                <a:gd name="T28" fmla="*/ 395 w 457"/>
                <a:gd name="T29" fmla="*/ 412 h 538"/>
                <a:gd name="T30" fmla="*/ 387 w 457"/>
                <a:gd name="T31" fmla="*/ 392 h 538"/>
                <a:gd name="T32" fmla="*/ 376 w 457"/>
                <a:gd name="T33" fmla="*/ 363 h 538"/>
                <a:gd name="T34" fmla="*/ 363 w 457"/>
                <a:gd name="T35" fmla="*/ 363 h 538"/>
                <a:gd name="T36" fmla="*/ 353 w 457"/>
                <a:gd name="T37" fmla="*/ 379 h 538"/>
                <a:gd name="T38" fmla="*/ 342 w 457"/>
                <a:gd name="T39" fmla="*/ 399 h 538"/>
                <a:gd name="T40" fmla="*/ 329 w 457"/>
                <a:gd name="T41" fmla="*/ 399 h 538"/>
                <a:gd name="T42" fmla="*/ 319 w 457"/>
                <a:gd name="T43" fmla="*/ 412 h 538"/>
                <a:gd name="T44" fmla="*/ 306 w 457"/>
                <a:gd name="T45" fmla="*/ 431 h 538"/>
                <a:gd name="T46" fmla="*/ 285 w 457"/>
                <a:gd name="T47" fmla="*/ 412 h 538"/>
                <a:gd name="T48" fmla="*/ 282 w 457"/>
                <a:gd name="T49" fmla="*/ 402 h 538"/>
                <a:gd name="T50" fmla="*/ 267 w 457"/>
                <a:gd name="T51" fmla="*/ 389 h 538"/>
                <a:gd name="T52" fmla="*/ 261 w 457"/>
                <a:gd name="T53" fmla="*/ 365 h 538"/>
                <a:gd name="T54" fmla="*/ 280 w 457"/>
                <a:gd name="T55" fmla="*/ 360 h 538"/>
                <a:gd name="T56" fmla="*/ 290 w 457"/>
                <a:gd name="T57" fmla="*/ 350 h 538"/>
                <a:gd name="T58" fmla="*/ 272 w 457"/>
                <a:gd name="T59" fmla="*/ 334 h 538"/>
                <a:gd name="T60" fmla="*/ 259 w 457"/>
                <a:gd name="T61" fmla="*/ 324 h 538"/>
                <a:gd name="T62" fmla="*/ 241 w 457"/>
                <a:gd name="T63" fmla="*/ 321 h 538"/>
                <a:gd name="T64" fmla="*/ 225 w 457"/>
                <a:gd name="T65" fmla="*/ 316 h 538"/>
                <a:gd name="T66" fmla="*/ 209 w 457"/>
                <a:gd name="T67" fmla="*/ 295 h 538"/>
                <a:gd name="T68" fmla="*/ 199 w 457"/>
                <a:gd name="T69" fmla="*/ 274 h 538"/>
                <a:gd name="T70" fmla="*/ 217 w 457"/>
                <a:gd name="T71" fmla="*/ 240 h 538"/>
                <a:gd name="T72" fmla="*/ 243 w 457"/>
                <a:gd name="T73" fmla="*/ 240 h 538"/>
                <a:gd name="T74" fmla="*/ 233 w 457"/>
                <a:gd name="T75" fmla="*/ 224 h 538"/>
                <a:gd name="T76" fmla="*/ 227 w 457"/>
                <a:gd name="T77" fmla="*/ 188 h 538"/>
                <a:gd name="T78" fmla="*/ 235 w 457"/>
                <a:gd name="T79" fmla="*/ 154 h 538"/>
                <a:gd name="T80" fmla="*/ 217 w 457"/>
                <a:gd name="T81" fmla="*/ 157 h 538"/>
                <a:gd name="T82" fmla="*/ 191 w 457"/>
                <a:gd name="T83" fmla="*/ 151 h 538"/>
                <a:gd name="T84" fmla="*/ 160 w 457"/>
                <a:gd name="T85" fmla="*/ 141 h 538"/>
                <a:gd name="T86" fmla="*/ 131 w 457"/>
                <a:gd name="T87" fmla="*/ 117 h 538"/>
                <a:gd name="T88" fmla="*/ 131 w 457"/>
                <a:gd name="T89" fmla="*/ 94 h 538"/>
                <a:gd name="T90" fmla="*/ 107 w 457"/>
                <a:gd name="T91" fmla="*/ 107 h 538"/>
                <a:gd name="T92" fmla="*/ 89 w 457"/>
                <a:gd name="T93" fmla="*/ 96 h 538"/>
                <a:gd name="T94" fmla="*/ 97 w 457"/>
                <a:gd name="T95" fmla="*/ 65 h 538"/>
                <a:gd name="T96" fmla="*/ 100 w 457"/>
                <a:gd name="T97" fmla="*/ 55 h 538"/>
                <a:gd name="T98" fmla="*/ 92 w 457"/>
                <a:gd name="T99" fmla="*/ 34 h 538"/>
                <a:gd name="T100" fmla="*/ 97 w 457"/>
                <a:gd name="T101" fmla="*/ 15 h 538"/>
                <a:gd name="T102" fmla="*/ 113 w 457"/>
                <a:gd name="T103" fmla="*/ 23 h 538"/>
                <a:gd name="T104" fmla="*/ 94 w 457"/>
                <a:gd name="T105" fmla="*/ 5 h 538"/>
                <a:gd name="T106" fmla="*/ 81 w 457"/>
                <a:gd name="T107" fmla="*/ 0 h 538"/>
                <a:gd name="T108" fmla="*/ 58 w 457"/>
                <a:gd name="T109" fmla="*/ 13 h 538"/>
                <a:gd name="T110" fmla="*/ 21 w 457"/>
                <a:gd name="T111" fmla="*/ 15 h 538"/>
                <a:gd name="T112" fmla="*/ 13 w 457"/>
                <a:gd name="T113" fmla="*/ 47 h 538"/>
                <a:gd name="T114" fmla="*/ 8 w 457"/>
                <a:gd name="T115" fmla="*/ 52 h 538"/>
                <a:gd name="T116" fmla="*/ 21 w 457"/>
                <a:gd name="T117" fmla="*/ 73 h 538"/>
                <a:gd name="T118" fmla="*/ 6 w 457"/>
                <a:gd name="T119" fmla="*/ 86 h 5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57" h="538">
                  <a:moveTo>
                    <a:pt x="439" y="436"/>
                  </a:moveTo>
                  <a:lnTo>
                    <a:pt x="439" y="439"/>
                  </a:lnTo>
                  <a:lnTo>
                    <a:pt x="436" y="439"/>
                  </a:lnTo>
                  <a:lnTo>
                    <a:pt x="436" y="441"/>
                  </a:lnTo>
                  <a:lnTo>
                    <a:pt x="436" y="444"/>
                  </a:lnTo>
                  <a:lnTo>
                    <a:pt x="436" y="446"/>
                  </a:lnTo>
                  <a:lnTo>
                    <a:pt x="439" y="446"/>
                  </a:lnTo>
                  <a:lnTo>
                    <a:pt x="442" y="446"/>
                  </a:lnTo>
                  <a:lnTo>
                    <a:pt x="442" y="449"/>
                  </a:lnTo>
                  <a:lnTo>
                    <a:pt x="439" y="449"/>
                  </a:lnTo>
                  <a:lnTo>
                    <a:pt x="442" y="449"/>
                  </a:lnTo>
                  <a:lnTo>
                    <a:pt x="442" y="452"/>
                  </a:lnTo>
                  <a:lnTo>
                    <a:pt x="442" y="449"/>
                  </a:lnTo>
                  <a:lnTo>
                    <a:pt x="439" y="449"/>
                  </a:lnTo>
                  <a:lnTo>
                    <a:pt x="436" y="449"/>
                  </a:lnTo>
                  <a:lnTo>
                    <a:pt x="439" y="449"/>
                  </a:lnTo>
                  <a:lnTo>
                    <a:pt x="436" y="449"/>
                  </a:lnTo>
                  <a:lnTo>
                    <a:pt x="439" y="449"/>
                  </a:lnTo>
                  <a:lnTo>
                    <a:pt x="439" y="452"/>
                  </a:lnTo>
                  <a:lnTo>
                    <a:pt x="442" y="452"/>
                  </a:lnTo>
                  <a:lnTo>
                    <a:pt x="442" y="454"/>
                  </a:lnTo>
                  <a:lnTo>
                    <a:pt x="444" y="454"/>
                  </a:lnTo>
                  <a:lnTo>
                    <a:pt x="444" y="457"/>
                  </a:lnTo>
                  <a:lnTo>
                    <a:pt x="447" y="457"/>
                  </a:lnTo>
                  <a:lnTo>
                    <a:pt x="447" y="460"/>
                  </a:lnTo>
                  <a:lnTo>
                    <a:pt x="447" y="462"/>
                  </a:lnTo>
                  <a:lnTo>
                    <a:pt x="447" y="465"/>
                  </a:lnTo>
                  <a:lnTo>
                    <a:pt x="447" y="467"/>
                  </a:lnTo>
                  <a:lnTo>
                    <a:pt x="447" y="470"/>
                  </a:lnTo>
                  <a:lnTo>
                    <a:pt x="449" y="470"/>
                  </a:lnTo>
                  <a:lnTo>
                    <a:pt x="452" y="470"/>
                  </a:lnTo>
                  <a:lnTo>
                    <a:pt x="455" y="470"/>
                  </a:lnTo>
                  <a:lnTo>
                    <a:pt x="455" y="473"/>
                  </a:lnTo>
                  <a:lnTo>
                    <a:pt x="455" y="475"/>
                  </a:lnTo>
                  <a:lnTo>
                    <a:pt x="455" y="478"/>
                  </a:lnTo>
                  <a:lnTo>
                    <a:pt x="452" y="478"/>
                  </a:lnTo>
                  <a:lnTo>
                    <a:pt x="452" y="475"/>
                  </a:lnTo>
                  <a:lnTo>
                    <a:pt x="452" y="478"/>
                  </a:lnTo>
                  <a:lnTo>
                    <a:pt x="455" y="478"/>
                  </a:lnTo>
                  <a:lnTo>
                    <a:pt x="455" y="480"/>
                  </a:lnTo>
                  <a:lnTo>
                    <a:pt x="455" y="483"/>
                  </a:lnTo>
                  <a:lnTo>
                    <a:pt x="457" y="483"/>
                  </a:lnTo>
                  <a:lnTo>
                    <a:pt x="455" y="483"/>
                  </a:lnTo>
                  <a:lnTo>
                    <a:pt x="455" y="486"/>
                  </a:lnTo>
                  <a:lnTo>
                    <a:pt x="455" y="483"/>
                  </a:lnTo>
                  <a:lnTo>
                    <a:pt x="452" y="483"/>
                  </a:lnTo>
                  <a:lnTo>
                    <a:pt x="452" y="480"/>
                  </a:lnTo>
                  <a:lnTo>
                    <a:pt x="449" y="483"/>
                  </a:lnTo>
                  <a:lnTo>
                    <a:pt x="452" y="483"/>
                  </a:lnTo>
                  <a:lnTo>
                    <a:pt x="449" y="483"/>
                  </a:lnTo>
                  <a:lnTo>
                    <a:pt x="449" y="480"/>
                  </a:lnTo>
                  <a:lnTo>
                    <a:pt x="447" y="480"/>
                  </a:lnTo>
                  <a:lnTo>
                    <a:pt x="447" y="483"/>
                  </a:lnTo>
                  <a:lnTo>
                    <a:pt x="447" y="486"/>
                  </a:lnTo>
                  <a:lnTo>
                    <a:pt x="447" y="483"/>
                  </a:lnTo>
                  <a:lnTo>
                    <a:pt x="447" y="486"/>
                  </a:lnTo>
                  <a:lnTo>
                    <a:pt x="444" y="486"/>
                  </a:lnTo>
                  <a:lnTo>
                    <a:pt x="444" y="488"/>
                  </a:lnTo>
                  <a:lnTo>
                    <a:pt x="442" y="491"/>
                  </a:lnTo>
                  <a:lnTo>
                    <a:pt x="444" y="491"/>
                  </a:lnTo>
                  <a:lnTo>
                    <a:pt x="444" y="488"/>
                  </a:lnTo>
                  <a:lnTo>
                    <a:pt x="444" y="491"/>
                  </a:lnTo>
                  <a:lnTo>
                    <a:pt x="442" y="491"/>
                  </a:lnTo>
                  <a:lnTo>
                    <a:pt x="442" y="493"/>
                  </a:lnTo>
                  <a:lnTo>
                    <a:pt x="439" y="493"/>
                  </a:lnTo>
                  <a:lnTo>
                    <a:pt x="439" y="496"/>
                  </a:lnTo>
                  <a:lnTo>
                    <a:pt x="436" y="496"/>
                  </a:lnTo>
                  <a:lnTo>
                    <a:pt x="436" y="499"/>
                  </a:lnTo>
                  <a:lnTo>
                    <a:pt x="434" y="499"/>
                  </a:lnTo>
                  <a:lnTo>
                    <a:pt x="436" y="499"/>
                  </a:lnTo>
                  <a:lnTo>
                    <a:pt x="436" y="501"/>
                  </a:lnTo>
                  <a:lnTo>
                    <a:pt x="436" y="499"/>
                  </a:lnTo>
                  <a:lnTo>
                    <a:pt x="436" y="501"/>
                  </a:lnTo>
                  <a:lnTo>
                    <a:pt x="439" y="501"/>
                  </a:lnTo>
                  <a:lnTo>
                    <a:pt x="439" y="504"/>
                  </a:lnTo>
                  <a:lnTo>
                    <a:pt x="439" y="501"/>
                  </a:lnTo>
                  <a:lnTo>
                    <a:pt x="439" y="504"/>
                  </a:lnTo>
                  <a:lnTo>
                    <a:pt x="439" y="507"/>
                  </a:lnTo>
                  <a:lnTo>
                    <a:pt x="439" y="509"/>
                  </a:lnTo>
                  <a:lnTo>
                    <a:pt x="439" y="507"/>
                  </a:lnTo>
                  <a:lnTo>
                    <a:pt x="439" y="509"/>
                  </a:lnTo>
                  <a:lnTo>
                    <a:pt x="439" y="512"/>
                  </a:lnTo>
                  <a:lnTo>
                    <a:pt x="439" y="514"/>
                  </a:lnTo>
                  <a:lnTo>
                    <a:pt x="439" y="517"/>
                  </a:lnTo>
                  <a:lnTo>
                    <a:pt x="439" y="520"/>
                  </a:lnTo>
                  <a:lnTo>
                    <a:pt x="436" y="520"/>
                  </a:lnTo>
                  <a:lnTo>
                    <a:pt x="439" y="520"/>
                  </a:lnTo>
                  <a:lnTo>
                    <a:pt x="436" y="520"/>
                  </a:lnTo>
                  <a:lnTo>
                    <a:pt x="439" y="520"/>
                  </a:lnTo>
                  <a:lnTo>
                    <a:pt x="439" y="522"/>
                  </a:lnTo>
                  <a:lnTo>
                    <a:pt x="436" y="522"/>
                  </a:lnTo>
                  <a:lnTo>
                    <a:pt x="439" y="522"/>
                  </a:lnTo>
                  <a:lnTo>
                    <a:pt x="439" y="525"/>
                  </a:lnTo>
                  <a:lnTo>
                    <a:pt x="436" y="525"/>
                  </a:lnTo>
                  <a:lnTo>
                    <a:pt x="436" y="527"/>
                  </a:lnTo>
                  <a:lnTo>
                    <a:pt x="434" y="527"/>
                  </a:lnTo>
                  <a:lnTo>
                    <a:pt x="431" y="527"/>
                  </a:lnTo>
                  <a:lnTo>
                    <a:pt x="431" y="525"/>
                  </a:lnTo>
                  <a:lnTo>
                    <a:pt x="431" y="527"/>
                  </a:lnTo>
                  <a:lnTo>
                    <a:pt x="431" y="530"/>
                  </a:lnTo>
                  <a:lnTo>
                    <a:pt x="431" y="527"/>
                  </a:lnTo>
                  <a:lnTo>
                    <a:pt x="428" y="530"/>
                  </a:lnTo>
                  <a:lnTo>
                    <a:pt x="428" y="527"/>
                  </a:lnTo>
                  <a:lnTo>
                    <a:pt x="431" y="527"/>
                  </a:lnTo>
                  <a:lnTo>
                    <a:pt x="428" y="527"/>
                  </a:lnTo>
                  <a:lnTo>
                    <a:pt x="428" y="530"/>
                  </a:lnTo>
                  <a:lnTo>
                    <a:pt x="426" y="530"/>
                  </a:lnTo>
                  <a:lnTo>
                    <a:pt x="426" y="527"/>
                  </a:lnTo>
                  <a:lnTo>
                    <a:pt x="423" y="527"/>
                  </a:lnTo>
                  <a:lnTo>
                    <a:pt x="423" y="530"/>
                  </a:lnTo>
                  <a:lnTo>
                    <a:pt x="423" y="533"/>
                  </a:lnTo>
                  <a:lnTo>
                    <a:pt x="423" y="535"/>
                  </a:lnTo>
                  <a:lnTo>
                    <a:pt x="421" y="535"/>
                  </a:lnTo>
                  <a:lnTo>
                    <a:pt x="421" y="533"/>
                  </a:lnTo>
                  <a:lnTo>
                    <a:pt x="418" y="533"/>
                  </a:lnTo>
                  <a:lnTo>
                    <a:pt x="418" y="535"/>
                  </a:lnTo>
                  <a:lnTo>
                    <a:pt x="421" y="535"/>
                  </a:lnTo>
                  <a:lnTo>
                    <a:pt x="421" y="538"/>
                  </a:lnTo>
                  <a:lnTo>
                    <a:pt x="418" y="538"/>
                  </a:lnTo>
                  <a:lnTo>
                    <a:pt x="415" y="538"/>
                  </a:lnTo>
                  <a:lnTo>
                    <a:pt x="415" y="535"/>
                  </a:lnTo>
                  <a:lnTo>
                    <a:pt x="413" y="535"/>
                  </a:lnTo>
                  <a:lnTo>
                    <a:pt x="410" y="535"/>
                  </a:lnTo>
                  <a:lnTo>
                    <a:pt x="410" y="533"/>
                  </a:lnTo>
                  <a:lnTo>
                    <a:pt x="408" y="533"/>
                  </a:lnTo>
                  <a:lnTo>
                    <a:pt x="408" y="530"/>
                  </a:lnTo>
                  <a:lnTo>
                    <a:pt x="410" y="530"/>
                  </a:lnTo>
                  <a:lnTo>
                    <a:pt x="408" y="530"/>
                  </a:lnTo>
                  <a:lnTo>
                    <a:pt x="405" y="530"/>
                  </a:lnTo>
                  <a:lnTo>
                    <a:pt x="402" y="530"/>
                  </a:lnTo>
                  <a:lnTo>
                    <a:pt x="402" y="527"/>
                  </a:lnTo>
                  <a:lnTo>
                    <a:pt x="400" y="527"/>
                  </a:lnTo>
                  <a:lnTo>
                    <a:pt x="402" y="527"/>
                  </a:lnTo>
                  <a:lnTo>
                    <a:pt x="402" y="525"/>
                  </a:lnTo>
                  <a:lnTo>
                    <a:pt x="400" y="525"/>
                  </a:lnTo>
                  <a:lnTo>
                    <a:pt x="402" y="525"/>
                  </a:lnTo>
                  <a:lnTo>
                    <a:pt x="400" y="522"/>
                  </a:lnTo>
                  <a:lnTo>
                    <a:pt x="402" y="522"/>
                  </a:lnTo>
                  <a:lnTo>
                    <a:pt x="400" y="522"/>
                  </a:lnTo>
                  <a:lnTo>
                    <a:pt x="400" y="520"/>
                  </a:lnTo>
                  <a:lnTo>
                    <a:pt x="402" y="520"/>
                  </a:lnTo>
                  <a:lnTo>
                    <a:pt x="400" y="520"/>
                  </a:lnTo>
                  <a:lnTo>
                    <a:pt x="400" y="517"/>
                  </a:lnTo>
                  <a:lnTo>
                    <a:pt x="402" y="517"/>
                  </a:lnTo>
                  <a:lnTo>
                    <a:pt x="400" y="517"/>
                  </a:lnTo>
                  <a:lnTo>
                    <a:pt x="400" y="514"/>
                  </a:lnTo>
                  <a:lnTo>
                    <a:pt x="400" y="517"/>
                  </a:lnTo>
                  <a:lnTo>
                    <a:pt x="400" y="514"/>
                  </a:lnTo>
                  <a:lnTo>
                    <a:pt x="400" y="512"/>
                  </a:lnTo>
                  <a:lnTo>
                    <a:pt x="400" y="509"/>
                  </a:lnTo>
                  <a:lnTo>
                    <a:pt x="397" y="509"/>
                  </a:lnTo>
                  <a:lnTo>
                    <a:pt x="397" y="507"/>
                  </a:lnTo>
                  <a:lnTo>
                    <a:pt x="397" y="504"/>
                  </a:lnTo>
                  <a:lnTo>
                    <a:pt x="395" y="504"/>
                  </a:lnTo>
                  <a:lnTo>
                    <a:pt x="395" y="501"/>
                  </a:lnTo>
                  <a:lnTo>
                    <a:pt x="397" y="501"/>
                  </a:lnTo>
                  <a:lnTo>
                    <a:pt x="397" y="499"/>
                  </a:lnTo>
                  <a:lnTo>
                    <a:pt x="397" y="501"/>
                  </a:lnTo>
                  <a:lnTo>
                    <a:pt x="400" y="501"/>
                  </a:lnTo>
                  <a:lnTo>
                    <a:pt x="400" y="499"/>
                  </a:lnTo>
                  <a:lnTo>
                    <a:pt x="400" y="496"/>
                  </a:lnTo>
                  <a:lnTo>
                    <a:pt x="400" y="493"/>
                  </a:lnTo>
                  <a:lnTo>
                    <a:pt x="397" y="493"/>
                  </a:lnTo>
                  <a:lnTo>
                    <a:pt x="397" y="491"/>
                  </a:lnTo>
                  <a:lnTo>
                    <a:pt x="397" y="488"/>
                  </a:lnTo>
                  <a:lnTo>
                    <a:pt x="397" y="486"/>
                  </a:lnTo>
                  <a:lnTo>
                    <a:pt x="397" y="483"/>
                  </a:lnTo>
                  <a:lnTo>
                    <a:pt x="397" y="486"/>
                  </a:lnTo>
                  <a:lnTo>
                    <a:pt x="397" y="483"/>
                  </a:lnTo>
                  <a:lnTo>
                    <a:pt x="397" y="480"/>
                  </a:lnTo>
                  <a:lnTo>
                    <a:pt x="397" y="483"/>
                  </a:lnTo>
                  <a:lnTo>
                    <a:pt x="395" y="483"/>
                  </a:lnTo>
                  <a:lnTo>
                    <a:pt x="395" y="480"/>
                  </a:lnTo>
                  <a:lnTo>
                    <a:pt x="397" y="480"/>
                  </a:lnTo>
                  <a:lnTo>
                    <a:pt x="397" y="478"/>
                  </a:lnTo>
                  <a:lnTo>
                    <a:pt x="395" y="478"/>
                  </a:lnTo>
                  <a:lnTo>
                    <a:pt x="395" y="475"/>
                  </a:lnTo>
                  <a:lnTo>
                    <a:pt x="392" y="475"/>
                  </a:lnTo>
                  <a:lnTo>
                    <a:pt x="389" y="475"/>
                  </a:lnTo>
                  <a:lnTo>
                    <a:pt x="389" y="473"/>
                  </a:lnTo>
                  <a:lnTo>
                    <a:pt x="387" y="473"/>
                  </a:lnTo>
                  <a:lnTo>
                    <a:pt x="384" y="473"/>
                  </a:lnTo>
                  <a:lnTo>
                    <a:pt x="387" y="473"/>
                  </a:lnTo>
                  <a:lnTo>
                    <a:pt x="384" y="473"/>
                  </a:lnTo>
                  <a:lnTo>
                    <a:pt x="384" y="470"/>
                  </a:lnTo>
                  <a:lnTo>
                    <a:pt x="384" y="467"/>
                  </a:lnTo>
                  <a:lnTo>
                    <a:pt x="384" y="465"/>
                  </a:lnTo>
                  <a:lnTo>
                    <a:pt x="384" y="462"/>
                  </a:lnTo>
                  <a:lnTo>
                    <a:pt x="384" y="460"/>
                  </a:lnTo>
                  <a:lnTo>
                    <a:pt x="381" y="460"/>
                  </a:lnTo>
                  <a:lnTo>
                    <a:pt x="381" y="457"/>
                  </a:lnTo>
                  <a:lnTo>
                    <a:pt x="381" y="454"/>
                  </a:lnTo>
                  <a:lnTo>
                    <a:pt x="381" y="452"/>
                  </a:lnTo>
                  <a:lnTo>
                    <a:pt x="381" y="449"/>
                  </a:lnTo>
                  <a:lnTo>
                    <a:pt x="379" y="449"/>
                  </a:lnTo>
                  <a:lnTo>
                    <a:pt x="379" y="446"/>
                  </a:lnTo>
                  <a:lnTo>
                    <a:pt x="379" y="444"/>
                  </a:lnTo>
                  <a:lnTo>
                    <a:pt x="379" y="441"/>
                  </a:lnTo>
                  <a:lnTo>
                    <a:pt x="379" y="444"/>
                  </a:lnTo>
                  <a:lnTo>
                    <a:pt x="381" y="444"/>
                  </a:lnTo>
                  <a:lnTo>
                    <a:pt x="381" y="441"/>
                  </a:lnTo>
                  <a:lnTo>
                    <a:pt x="384" y="439"/>
                  </a:lnTo>
                  <a:lnTo>
                    <a:pt x="381" y="439"/>
                  </a:lnTo>
                  <a:lnTo>
                    <a:pt x="381" y="436"/>
                  </a:lnTo>
                  <a:lnTo>
                    <a:pt x="381" y="433"/>
                  </a:lnTo>
                  <a:lnTo>
                    <a:pt x="379" y="433"/>
                  </a:lnTo>
                  <a:lnTo>
                    <a:pt x="379" y="431"/>
                  </a:lnTo>
                  <a:lnTo>
                    <a:pt x="381" y="431"/>
                  </a:lnTo>
                  <a:lnTo>
                    <a:pt x="381" y="428"/>
                  </a:lnTo>
                  <a:lnTo>
                    <a:pt x="379" y="428"/>
                  </a:lnTo>
                  <a:lnTo>
                    <a:pt x="376" y="428"/>
                  </a:lnTo>
                  <a:lnTo>
                    <a:pt x="379" y="428"/>
                  </a:lnTo>
                  <a:lnTo>
                    <a:pt x="379" y="431"/>
                  </a:lnTo>
                  <a:lnTo>
                    <a:pt x="376" y="431"/>
                  </a:lnTo>
                  <a:lnTo>
                    <a:pt x="374" y="431"/>
                  </a:lnTo>
                  <a:lnTo>
                    <a:pt x="376" y="431"/>
                  </a:lnTo>
                  <a:lnTo>
                    <a:pt x="374" y="431"/>
                  </a:lnTo>
                  <a:lnTo>
                    <a:pt x="374" y="428"/>
                  </a:lnTo>
                  <a:lnTo>
                    <a:pt x="374" y="431"/>
                  </a:lnTo>
                  <a:lnTo>
                    <a:pt x="374" y="428"/>
                  </a:lnTo>
                  <a:lnTo>
                    <a:pt x="374" y="431"/>
                  </a:lnTo>
                  <a:lnTo>
                    <a:pt x="371" y="428"/>
                  </a:lnTo>
                  <a:lnTo>
                    <a:pt x="371" y="426"/>
                  </a:lnTo>
                  <a:lnTo>
                    <a:pt x="371" y="423"/>
                  </a:lnTo>
                  <a:lnTo>
                    <a:pt x="368" y="423"/>
                  </a:lnTo>
                  <a:lnTo>
                    <a:pt x="368" y="420"/>
                  </a:lnTo>
                  <a:lnTo>
                    <a:pt x="371" y="420"/>
                  </a:lnTo>
                  <a:lnTo>
                    <a:pt x="374" y="423"/>
                  </a:lnTo>
                  <a:lnTo>
                    <a:pt x="374" y="420"/>
                  </a:lnTo>
                  <a:lnTo>
                    <a:pt x="376" y="420"/>
                  </a:lnTo>
                  <a:lnTo>
                    <a:pt x="376" y="423"/>
                  </a:lnTo>
                  <a:lnTo>
                    <a:pt x="379" y="423"/>
                  </a:lnTo>
                  <a:lnTo>
                    <a:pt x="381" y="423"/>
                  </a:lnTo>
                  <a:lnTo>
                    <a:pt x="384" y="423"/>
                  </a:lnTo>
                  <a:lnTo>
                    <a:pt x="384" y="420"/>
                  </a:lnTo>
                  <a:lnTo>
                    <a:pt x="381" y="420"/>
                  </a:lnTo>
                  <a:lnTo>
                    <a:pt x="384" y="420"/>
                  </a:lnTo>
                  <a:lnTo>
                    <a:pt x="381" y="420"/>
                  </a:lnTo>
                  <a:lnTo>
                    <a:pt x="381" y="418"/>
                  </a:lnTo>
                  <a:lnTo>
                    <a:pt x="381" y="420"/>
                  </a:lnTo>
                  <a:lnTo>
                    <a:pt x="381" y="418"/>
                  </a:lnTo>
                  <a:lnTo>
                    <a:pt x="384" y="418"/>
                  </a:lnTo>
                  <a:lnTo>
                    <a:pt x="384" y="420"/>
                  </a:lnTo>
                  <a:lnTo>
                    <a:pt x="387" y="420"/>
                  </a:lnTo>
                  <a:lnTo>
                    <a:pt x="389" y="420"/>
                  </a:lnTo>
                  <a:lnTo>
                    <a:pt x="392" y="420"/>
                  </a:lnTo>
                  <a:lnTo>
                    <a:pt x="395" y="423"/>
                  </a:lnTo>
                  <a:lnTo>
                    <a:pt x="397" y="423"/>
                  </a:lnTo>
                  <a:lnTo>
                    <a:pt x="400" y="423"/>
                  </a:lnTo>
                  <a:lnTo>
                    <a:pt x="402" y="420"/>
                  </a:lnTo>
                  <a:lnTo>
                    <a:pt x="400" y="418"/>
                  </a:lnTo>
                  <a:lnTo>
                    <a:pt x="397" y="418"/>
                  </a:lnTo>
                  <a:lnTo>
                    <a:pt x="397" y="415"/>
                  </a:lnTo>
                  <a:lnTo>
                    <a:pt x="395" y="415"/>
                  </a:lnTo>
                  <a:lnTo>
                    <a:pt x="395" y="412"/>
                  </a:lnTo>
                  <a:lnTo>
                    <a:pt x="392" y="412"/>
                  </a:lnTo>
                  <a:lnTo>
                    <a:pt x="392" y="410"/>
                  </a:lnTo>
                  <a:lnTo>
                    <a:pt x="392" y="407"/>
                  </a:lnTo>
                  <a:lnTo>
                    <a:pt x="389" y="407"/>
                  </a:lnTo>
                  <a:lnTo>
                    <a:pt x="392" y="407"/>
                  </a:lnTo>
                  <a:lnTo>
                    <a:pt x="392" y="405"/>
                  </a:lnTo>
                  <a:lnTo>
                    <a:pt x="389" y="405"/>
                  </a:lnTo>
                  <a:lnTo>
                    <a:pt x="389" y="402"/>
                  </a:lnTo>
                  <a:lnTo>
                    <a:pt x="389" y="399"/>
                  </a:lnTo>
                  <a:lnTo>
                    <a:pt x="389" y="402"/>
                  </a:lnTo>
                  <a:lnTo>
                    <a:pt x="389" y="399"/>
                  </a:lnTo>
                  <a:lnTo>
                    <a:pt x="387" y="399"/>
                  </a:lnTo>
                  <a:lnTo>
                    <a:pt x="387" y="397"/>
                  </a:lnTo>
                  <a:lnTo>
                    <a:pt x="384" y="397"/>
                  </a:lnTo>
                  <a:lnTo>
                    <a:pt x="384" y="394"/>
                  </a:lnTo>
                  <a:lnTo>
                    <a:pt x="387" y="394"/>
                  </a:lnTo>
                  <a:lnTo>
                    <a:pt x="387" y="392"/>
                  </a:lnTo>
                  <a:lnTo>
                    <a:pt x="384" y="392"/>
                  </a:lnTo>
                  <a:lnTo>
                    <a:pt x="384" y="389"/>
                  </a:lnTo>
                  <a:lnTo>
                    <a:pt x="384" y="386"/>
                  </a:lnTo>
                  <a:lnTo>
                    <a:pt x="381" y="386"/>
                  </a:lnTo>
                  <a:lnTo>
                    <a:pt x="381" y="384"/>
                  </a:lnTo>
                  <a:lnTo>
                    <a:pt x="381" y="381"/>
                  </a:lnTo>
                  <a:lnTo>
                    <a:pt x="381" y="379"/>
                  </a:lnTo>
                  <a:lnTo>
                    <a:pt x="379" y="379"/>
                  </a:lnTo>
                  <a:lnTo>
                    <a:pt x="379" y="376"/>
                  </a:lnTo>
                  <a:lnTo>
                    <a:pt x="379" y="373"/>
                  </a:lnTo>
                  <a:lnTo>
                    <a:pt x="379" y="371"/>
                  </a:lnTo>
                  <a:lnTo>
                    <a:pt x="379" y="368"/>
                  </a:lnTo>
                  <a:lnTo>
                    <a:pt x="376" y="368"/>
                  </a:lnTo>
                  <a:lnTo>
                    <a:pt x="376" y="365"/>
                  </a:lnTo>
                  <a:lnTo>
                    <a:pt x="376" y="363"/>
                  </a:lnTo>
                  <a:lnTo>
                    <a:pt x="374" y="363"/>
                  </a:lnTo>
                  <a:lnTo>
                    <a:pt x="376" y="363"/>
                  </a:lnTo>
                  <a:lnTo>
                    <a:pt x="376" y="360"/>
                  </a:lnTo>
                  <a:lnTo>
                    <a:pt x="374" y="360"/>
                  </a:lnTo>
                  <a:lnTo>
                    <a:pt x="374" y="358"/>
                  </a:lnTo>
                  <a:lnTo>
                    <a:pt x="374" y="360"/>
                  </a:lnTo>
                  <a:lnTo>
                    <a:pt x="374" y="358"/>
                  </a:lnTo>
                  <a:lnTo>
                    <a:pt x="371" y="358"/>
                  </a:lnTo>
                  <a:lnTo>
                    <a:pt x="368" y="358"/>
                  </a:lnTo>
                  <a:lnTo>
                    <a:pt x="368" y="360"/>
                  </a:lnTo>
                  <a:lnTo>
                    <a:pt x="371" y="360"/>
                  </a:lnTo>
                  <a:lnTo>
                    <a:pt x="368" y="363"/>
                  </a:lnTo>
                  <a:lnTo>
                    <a:pt x="368" y="365"/>
                  </a:lnTo>
                  <a:lnTo>
                    <a:pt x="371" y="365"/>
                  </a:lnTo>
                  <a:lnTo>
                    <a:pt x="371" y="368"/>
                  </a:lnTo>
                  <a:lnTo>
                    <a:pt x="368" y="365"/>
                  </a:lnTo>
                  <a:lnTo>
                    <a:pt x="368" y="363"/>
                  </a:lnTo>
                  <a:lnTo>
                    <a:pt x="366" y="363"/>
                  </a:lnTo>
                  <a:lnTo>
                    <a:pt x="363" y="363"/>
                  </a:lnTo>
                  <a:lnTo>
                    <a:pt x="363" y="360"/>
                  </a:lnTo>
                  <a:lnTo>
                    <a:pt x="363" y="358"/>
                  </a:lnTo>
                  <a:lnTo>
                    <a:pt x="363" y="360"/>
                  </a:lnTo>
                  <a:lnTo>
                    <a:pt x="363" y="363"/>
                  </a:lnTo>
                  <a:lnTo>
                    <a:pt x="363" y="365"/>
                  </a:lnTo>
                  <a:lnTo>
                    <a:pt x="361" y="365"/>
                  </a:lnTo>
                  <a:lnTo>
                    <a:pt x="358" y="365"/>
                  </a:lnTo>
                  <a:lnTo>
                    <a:pt x="355" y="365"/>
                  </a:lnTo>
                  <a:lnTo>
                    <a:pt x="358" y="365"/>
                  </a:lnTo>
                  <a:lnTo>
                    <a:pt x="355" y="368"/>
                  </a:lnTo>
                  <a:lnTo>
                    <a:pt x="355" y="371"/>
                  </a:lnTo>
                  <a:lnTo>
                    <a:pt x="355" y="373"/>
                  </a:lnTo>
                  <a:lnTo>
                    <a:pt x="353" y="373"/>
                  </a:lnTo>
                  <a:lnTo>
                    <a:pt x="353" y="376"/>
                  </a:lnTo>
                  <a:lnTo>
                    <a:pt x="358" y="379"/>
                  </a:lnTo>
                  <a:lnTo>
                    <a:pt x="355" y="379"/>
                  </a:lnTo>
                  <a:lnTo>
                    <a:pt x="353" y="379"/>
                  </a:lnTo>
                  <a:lnTo>
                    <a:pt x="353" y="381"/>
                  </a:lnTo>
                  <a:lnTo>
                    <a:pt x="355" y="381"/>
                  </a:lnTo>
                  <a:lnTo>
                    <a:pt x="353" y="381"/>
                  </a:lnTo>
                  <a:lnTo>
                    <a:pt x="355" y="384"/>
                  </a:lnTo>
                  <a:lnTo>
                    <a:pt x="355" y="386"/>
                  </a:lnTo>
                  <a:lnTo>
                    <a:pt x="353" y="386"/>
                  </a:lnTo>
                  <a:lnTo>
                    <a:pt x="353" y="389"/>
                  </a:lnTo>
                  <a:lnTo>
                    <a:pt x="350" y="389"/>
                  </a:lnTo>
                  <a:lnTo>
                    <a:pt x="350" y="392"/>
                  </a:lnTo>
                  <a:lnTo>
                    <a:pt x="350" y="394"/>
                  </a:lnTo>
                  <a:lnTo>
                    <a:pt x="348" y="394"/>
                  </a:lnTo>
                  <a:lnTo>
                    <a:pt x="348" y="397"/>
                  </a:lnTo>
                  <a:lnTo>
                    <a:pt x="348" y="399"/>
                  </a:lnTo>
                  <a:lnTo>
                    <a:pt x="348" y="397"/>
                  </a:lnTo>
                  <a:lnTo>
                    <a:pt x="345" y="397"/>
                  </a:lnTo>
                  <a:lnTo>
                    <a:pt x="345" y="399"/>
                  </a:lnTo>
                  <a:lnTo>
                    <a:pt x="342" y="399"/>
                  </a:lnTo>
                  <a:lnTo>
                    <a:pt x="342" y="402"/>
                  </a:lnTo>
                  <a:lnTo>
                    <a:pt x="342" y="399"/>
                  </a:lnTo>
                  <a:lnTo>
                    <a:pt x="342" y="402"/>
                  </a:lnTo>
                  <a:lnTo>
                    <a:pt x="340" y="402"/>
                  </a:lnTo>
                  <a:lnTo>
                    <a:pt x="340" y="399"/>
                  </a:lnTo>
                  <a:lnTo>
                    <a:pt x="340" y="402"/>
                  </a:lnTo>
                  <a:lnTo>
                    <a:pt x="340" y="399"/>
                  </a:lnTo>
                  <a:lnTo>
                    <a:pt x="337" y="399"/>
                  </a:lnTo>
                  <a:lnTo>
                    <a:pt x="337" y="397"/>
                  </a:lnTo>
                  <a:lnTo>
                    <a:pt x="335" y="397"/>
                  </a:lnTo>
                  <a:lnTo>
                    <a:pt x="337" y="397"/>
                  </a:lnTo>
                  <a:lnTo>
                    <a:pt x="335" y="397"/>
                  </a:lnTo>
                  <a:lnTo>
                    <a:pt x="335" y="399"/>
                  </a:lnTo>
                  <a:lnTo>
                    <a:pt x="332" y="399"/>
                  </a:lnTo>
                  <a:lnTo>
                    <a:pt x="332" y="402"/>
                  </a:lnTo>
                  <a:lnTo>
                    <a:pt x="329" y="402"/>
                  </a:lnTo>
                  <a:lnTo>
                    <a:pt x="329" y="399"/>
                  </a:lnTo>
                  <a:lnTo>
                    <a:pt x="332" y="399"/>
                  </a:lnTo>
                  <a:lnTo>
                    <a:pt x="329" y="399"/>
                  </a:lnTo>
                  <a:lnTo>
                    <a:pt x="332" y="399"/>
                  </a:lnTo>
                  <a:lnTo>
                    <a:pt x="329" y="399"/>
                  </a:lnTo>
                  <a:lnTo>
                    <a:pt x="327" y="399"/>
                  </a:lnTo>
                  <a:lnTo>
                    <a:pt x="324" y="399"/>
                  </a:lnTo>
                  <a:lnTo>
                    <a:pt x="321" y="399"/>
                  </a:lnTo>
                  <a:lnTo>
                    <a:pt x="319" y="399"/>
                  </a:lnTo>
                  <a:lnTo>
                    <a:pt x="319" y="402"/>
                  </a:lnTo>
                  <a:lnTo>
                    <a:pt x="319" y="405"/>
                  </a:lnTo>
                  <a:lnTo>
                    <a:pt x="319" y="407"/>
                  </a:lnTo>
                  <a:lnTo>
                    <a:pt x="319" y="410"/>
                  </a:lnTo>
                  <a:lnTo>
                    <a:pt x="319" y="407"/>
                  </a:lnTo>
                  <a:lnTo>
                    <a:pt x="319" y="410"/>
                  </a:lnTo>
                  <a:lnTo>
                    <a:pt x="316" y="410"/>
                  </a:lnTo>
                  <a:lnTo>
                    <a:pt x="316" y="412"/>
                  </a:lnTo>
                  <a:lnTo>
                    <a:pt x="319" y="412"/>
                  </a:lnTo>
                  <a:lnTo>
                    <a:pt x="316" y="412"/>
                  </a:lnTo>
                  <a:lnTo>
                    <a:pt x="316" y="415"/>
                  </a:lnTo>
                  <a:lnTo>
                    <a:pt x="316" y="418"/>
                  </a:lnTo>
                  <a:lnTo>
                    <a:pt x="316" y="420"/>
                  </a:lnTo>
                  <a:lnTo>
                    <a:pt x="314" y="420"/>
                  </a:lnTo>
                  <a:lnTo>
                    <a:pt x="311" y="420"/>
                  </a:lnTo>
                  <a:lnTo>
                    <a:pt x="314" y="420"/>
                  </a:lnTo>
                  <a:lnTo>
                    <a:pt x="314" y="423"/>
                  </a:lnTo>
                  <a:lnTo>
                    <a:pt x="311" y="423"/>
                  </a:lnTo>
                  <a:lnTo>
                    <a:pt x="311" y="426"/>
                  </a:lnTo>
                  <a:lnTo>
                    <a:pt x="311" y="423"/>
                  </a:lnTo>
                  <a:lnTo>
                    <a:pt x="308" y="423"/>
                  </a:lnTo>
                  <a:lnTo>
                    <a:pt x="308" y="426"/>
                  </a:lnTo>
                  <a:lnTo>
                    <a:pt x="311" y="426"/>
                  </a:lnTo>
                  <a:lnTo>
                    <a:pt x="311" y="428"/>
                  </a:lnTo>
                  <a:lnTo>
                    <a:pt x="308" y="431"/>
                  </a:lnTo>
                  <a:lnTo>
                    <a:pt x="306" y="431"/>
                  </a:lnTo>
                  <a:lnTo>
                    <a:pt x="303" y="431"/>
                  </a:lnTo>
                  <a:lnTo>
                    <a:pt x="301" y="431"/>
                  </a:lnTo>
                  <a:lnTo>
                    <a:pt x="301" y="428"/>
                  </a:lnTo>
                  <a:lnTo>
                    <a:pt x="301" y="426"/>
                  </a:lnTo>
                  <a:lnTo>
                    <a:pt x="298" y="428"/>
                  </a:lnTo>
                  <a:lnTo>
                    <a:pt x="295" y="426"/>
                  </a:lnTo>
                  <a:lnTo>
                    <a:pt x="295" y="423"/>
                  </a:lnTo>
                  <a:lnTo>
                    <a:pt x="293" y="423"/>
                  </a:lnTo>
                  <a:lnTo>
                    <a:pt x="295" y="423"/>
                  </a:lnTo>
                  <a:lnTo>
                    <a:pt x="295" y="420"/>
                  </a:lnTo>
                  <a:lnTo>
                    <a:pt x="293" y="420"/>
                  </a:lnTo>
                  <a:lnTo>
                    <a:pt x="293" y="418"/>
                  </a:lnTo>
                  <a:lnTo>
                    <a:pt x="290" y="418"/>
                  </a:lnTo>
                  <a:lnTo>
                    <a:pt x="290" y="415"/>
                  </a:lnTo>
                  <a:lnTo>
                    <a:pt x="288" y="415"/>
                  </a:lnTo>
                  <a:lnTo>
                    <a:pt x="288" y="412"/>
                  </a:lnTo>
                  <a:lnTo>
                    <a:pt x="285" y="412"/>
                  </a:lnTo>
                  <a:lnTo>
                    <a:pt x="285" y="415"/>
                  </a:lnTo>
                  <a:lnTo>
                    <a:pt x="285" y="412"/>
                  </a:lnTo>
                  <a:lnTo>
                    <a:pt x="285" y="415"/>
                  </a:lnTo>
                  <a:lnTo>
                    <a:pt x="285" y="412"/>
                  </a:lnTo>
                  <a:lnTo>
                    <a:pt x="285" y="415"/>
                  </a:lnTo>
                  <a:lnTo>
                    <a:pt x="285" y="412"/>
                  </a:lnTo>
                  <a:lnTo>
                    <a:pt x="282" y="412"/>
                  </a:lnTo>
                  <a:lnTo>
                    <a:pt x="285" y="412"/>
                  </a:lnTo>
                  <a:lnTo>
                    <a:pt x="285" y="410"/>
                  </a:lnTo>
                  <a:lnTo>
                    <a:pt x="282" y="410"/>
                  </a:lnTo>
                  <a:lnTo>
                    <a:pt x="282" y="407"/>
                  </a:lnTo>
                  <a:lnTo>
                    <a:pt x="280" y="407"/>
                  </a:lnTo>
                  <a:lnTo>
                    <a:pt x="280" y="405"/>
                  </a:lnTo>
                  <a:lnTo>
                    <a:pt x="282" y="405"/>
                  </a:lnTo>
                  <a:lnTo>
                    <a:pt x="282" y="402"/>
                  </a:lnTo>
                  <a:lnTo>
                    <a:pt x="282" y="399"/>
                  </a:lnTo>
                  <a:lnTo>
                    <a:pt x="282" y="402"/>
                  </a:lnTo>
                  <a:lnTo>
                    <a:pt x="280" y="402"/>
                  </a:lnTo>
                  <a:lnTo>
                    <a:pt x="280" y="399"/>
                  </a:lnTo>
                  <a:lnTo>
                    <a:pt x="277" y="399"/>
                  </a:lnTo>
                  <a:lnTo>
                    <a:pt x="277" y="397"/>
                  </a:lnTo>
                  <a:lnTo>
                    <a:pt x="277" y="394"/>
                  </a:lnTo>
                  <a:lnTo>
                    <a:pt x="277" y="397"/>
                  </a:lnTo>
                  <a:lnTo>
                    <a:pt x="274" y="397"/>
                  </a:lnTo>
                  <a:lnTo>
                    <a:pt x="274" y="394"/>
                  </a:lnTo>
                  <a:lnTo>
                    <a:pt x="272" y="394"/>
                  </a:lnTo>
                  <a:lnTo>
                    <a:pt x="274" y="394"/>
                  </a:lnTo>
                  <a:lnTo>
                    <a:pt x="272" y="394"/>
                  </a:lnTo>
                  <a:lnTo>
                    <a:pt x="272" y="392"/>
                  </a:lnTo>
                  <a:lnTo>
                    <a:pt x="269" y="392"/>
                  </a:lnTo>
                  <a:lnTo>
                    <a:pt x="272" y="392"/>
                  </a:lnTo>
                  <a:lnTo>
                    <a:pt x="269" y="392"/>
                  </a:lnTo>
                  <a:lnTo>
                    <a:pt x="267" y="392"/>
                  </a:lnTo>
                  <a:lnTo>
                    <a:pt x="267" y="389"/>
                  </a:lnTo>
                  <a:lnTo>
                    <a:pt x="267" y="386"/>
                  </a:lnTo>
                  <a:lnTo>
                    <a:pt x="267" y="384"/>
                  </a:lnTo>
                  <a:lnTo>
                    <a:pt x="267" y="381"/>
                  </a:lnTo>
                  <a:lnTo>
                    <a:pt x="267" y="379"/>
                  </a:lnTo>
                  <a:lnTo>
                    <a:pt x="269" y="379"/>
                  </a:lnTo>
                  <a:lnTo>
                    <a:pt x="269" y="376"/>
                  </a:lnTo>
                  <a:lnTo>
                    <a:pt x="269" y="373"/>
                  </a:lnTo>
                  <a:lnTo>
                    <a:pt x="272" y="373"/>
                  </a:lnTo>
                  <a:lnTo>
                    <a:pt x="269" y="373"/>
                  </a:lnTo>
                  <a:lnTo>
                    <a:pt x="269" y="371"/>
                  </a:lnTo>
                  <a:lnTo>
                    <a:pt x="269" y="373"/>
                  </a:lnTo>
                  <a:lnTo>
                    <a:pt x="269" y="371"/>
                  </a:lnTo>
                  <a:lnTo>
                    <a:pt x="269" y="368"/>
                  </a:lnTo>
                  <a:lnTo>
                    <a:pt x="267" y="368"/>
                  </a:lnTo>
                  <a:lnTo>
                    <a:pt x="264" y="368"/>
                  </a:lnTo>
                  <a:lnTo>
                    <a:pt x="261" y="368"/>
                  </a:lnTo>
                  <a:lnTo>
                    <a:pt x="261" y="365"/>
                  </a:lnTo>
                  <a:lnTo>
                    <a:pt x="259" y="365"/>
                  </a:lnTo>
                  <a:lnTo>
                    <a:pt x="259" y="363"/>
                  </a:lnTo>
                  <a:lnTo>
                    <a:pt x="259" y="365"/>
                  </a:lnTo>
                  <a:lnTo>
                    <a:pt x="259" y="363"/>
                  </a:lnTo>
                  <a:lnTo>
                    <a:pt x="259" y="365"/>
                  </a:lnTo>
                  <a:lnTo>
                    <a:pt x="259" y="363"/>
                  </a:lnTo>
                  <a:lnTo>
                    <a:pt x="259" y="360"/>
                  </a:lnTo>
                  <a:lnTo>
                    <a:pt x="261" y="360"/>
                  </a:lnTo>
                  <a:lnTo>
                    <a:pt x="261" y="363"/>
                  </a:lnTo>
                  <a:lnTo>
                    <a:pt x="264" y="363"/>
                  </a:lnTo>
                  <a:lnTo>
                    <a:pt x="267" y="363"/>
                  </a:lnTo>
                  <a:lnTo>
                    <a:pt x="267" y="360"/>
                  </a:lnTo>
                  <a:lnTo>
                    <a:pt x="269" y="360"/>
                  </a:lnTo>
                  <a:lnTo>
                    <a:pt x="272" y="360"/>
                  </a:lnTo>
                  <a:lnTo>
                    <a:pt x="274" y="360"/>
                  </a:lnTo>
                  <a:lnTo>
                    <a:pt x="277" y="360"/>
                  </a:lnTo>
                  <a:lnTo>
                    <a:pt x="280" y="360"/>
                  </a:lnTo>
                  <a:lnTo>
                    <a:pt x="282" y="360"/>
                  </a:lnTo>
                  <a:lnTo>
                    <a:pt x="282" y="363"/>
                  </a:lnTo>
                  <a:lnTo>
                    <a:pt x="285" y="363"/>
                  </a:lnTo>
                  <a:lnTo>
                    <a:pt x="285" y="365"/>
                  </a:lnTo>
                  <a:lnTo>
                    <a:pt x="288" y="365"/>
                  </a:lnTo>
                  <a:lnTo>
                    <a:pt x="290" y="365"/>
                  </a:lnTo>
                  <a:lnTo>
                    <a:pt x="293" y="365"/>
                  </a:lnTo>
                  <a:lnTo>
                    <a:pt x="290" y="365"/>
                  </a:lnTo>
                  <a:lnTo>
                    <a:pt x="293" y="365"/>
                  </a:lnTo>
                  <a:lnTo>
                    <a:pt x="293" y="363"/>
                  </a:lnTo>
                  <a:lnTo>
                    <a:pt x="293" y="360"/>
                  </a:lnTo>
                  <a:lnTo>
                    <a:pt x="293" y="358"/>
                  </a:lnTo>
                  <a:lnTo>
                    <a:pt x="290" y="355"/>
                  </a:lnTo>
                  <a:lnTo>
                    <a:pt x="288" y="352"/>
                  </a:lnTo>
                  <a:lnTo>
                    <a:pt x="285" y="352"/>
                  </a:lnTo>
                  <a:lnTo>
                    <a:pt x="288" y="352"/>
                  </a:lnTo>
                  <a:lnTo>
                    <a:pt x="290" y="350"/>
                  </a:lnTo>
                  <a:lnTo>
                    <a:pt x="288" y="350"/>
                  </a:lnTo>
                  <a:lnTo>
                    <a:pt x="288" y="347"/>
                  </a:lnTo>
                  <a:lnTo>
                    <a:pt x="288" y="350"/>
                  </a:lnTo>
                  <a:lnTo>
                    <a:pt x="288" y="347"/>
                  </a:lnTo>
                  <a:lnTo>
                    <a:pt x="285" y="347"/>
                  </a:lnTo>
                  <a:lnTo>
                    <a:pt x="285" y="345"/>
                  </a:lnTo>
                  <a:lnTo>
                    <a:pt x="282" y="345"/>
                  </a:lnTo>
                  <a:lnTo>
                    <a:pt x="285" y="345"/>
                  </a:lnTo>
                  <a:lnTo>
                    <a:pt x="282" y="345"/>
                  </a:lnTo>
                  <a:lnTo>
                    <a:pt x="282" y="342"/>
                  </a:lnTo>
                  <a:lnTo>
                    <a:pt x="280" y="342"/>
                  </a:lnTo>
                  <a:lnTo>
                    <a:pt x="280" y="339"/>
                  </a:lnTo>
                  <a:lnTo>
                    <a:pt x="277" y="339"/>
                  </a:lnTo>
                  <a:lnTo>
                    <a:pt x="274" y="339"/>
                  </a:lnTo>
                  <a:lnTo>
                    <a:pt x="274" y="337"/>
                  </a:lnTo>
                  <a:lnTo>
                    <a:pt x="272" y="337"/>
                  </a:lnTo>
                  <a:lnTo>
                    <a:pt x="272" y="334"/>
                  </a:lnTo>
                  <a:lnTo>
                    <a:pt x="269" y="334"/>
                  </a:lnTo>
                  <a:lnTo>
                    <a:pt x="269" y="337"/>
                  </a:lnTo>
                  <a:lnTo>
                    <a:pt x="267" y="337"/>
                  </a:lnTo>
                  <a:lnTo>
                    <a:pt x="267" y="334"/>
                  </a:lnTo>
                  <a:lnTo>
                    <a:pt x="267" y="337"/>
                  </a:lnTo>
                  <a:lnTo>
                    <a:pt x="267" y="334"/>
                  </a:lnTo>
                  <a:lnTo>
                    <a:pt x="264" y="334"/>
                  </a:lnTo>
                  <a:lnTo>
                    <a:pt x="264" y="337"/>
                  </a:lnTo>
                  <a:lnTo>
                    <a:pt x="264" y="334"/>
                  </a:lnTo>
                  <a:lnTo>
                    <a:pt x="261" y="334"/>
                  </a:lnTo>
                  <a:lnTo>
                    <a:pt x="261" y="332"/>
                  </a:lnTo>
                  <a:lnTo>
                    <a:pt x="259" y="332"/>
                  </a:lnTo>
                  <a:lnTo>
                    <a:pt x="259" y="329"/>
                  </a:lnTo>
                  <a:lnTo>
                    <a:pt x="261" y="329"/>
                  </a:lnTo>
                  <a:lnTo>
                    <a:pt x="261" y="326"/>
                  </a:lnTo>
                  <a:lnTo>
                    <a:pt x="259" y="326"/>
                  </a:lnTo>
                  <a:lnTo>
                    <a:pt x="259" y="324"/>
                  </a:lnTo>
                  <a:lnTo>
                    <a:pt x="259" y="321"/>
                  </a:lnTo>
                  <a:lnTo>
                    <a:pt x="256" y="321"/>
                  </a:lnTo>
                  <a:lnTo>
                    <a:pt x="256" y="318"/>
                  </a:lnTo>
                  <a:lnTo>
                    <a:pt x="254" y="318"/>
                  </a:lnTo>
                  <a:lnTo>
                    <a:pt x="254" y="316"/>
                  </a:lnTo>
                  <a:lnTo>
                    <a:pt x="251" y="316"/>
                  </a:lnTo>
                  <a:lnTo>
                    <a:pt x="248" y="316"/>
                  </a:lnTo>
                  <a:lnTo>
                    <a:pt x="248" y="313"/>
                  </a:lnTo>
                  <a:lnTo>
                    <a:pt x="248" y="316"/>
                  </a:lnTo>
                  <a:lnTo>
                    <a:pt x="248" y="313"/>
                  </a:lnTo>
                  <a:lnTo>
                    <a:pt x="246" y="313"/>
                  </a:lnTo>
                  <a:lnTo>
                    <a:pt x="246" y="316"/>
                  </a:lnTo>
                  <a:lnTo>
                    <a:pt x="246" y="318"/>
                  </a:lnTo>
                  <a:lnTo>
                    <a:pt x="243" y="318"/>
                  </a:lnTo>
                  <a:lnTo>
                    <a:pt x="243" y="321"/>
                  </a:lnTo>
                  <a:lnTo>
                    <a:pt x="243" y="324"/>
                  </a:lnTo>
                  <a:lnTo>
                    <a:pt x="241" y="321"/>
                  </a:lnTo>
                  <a:lnTo>
                    <a:pt x="238" y="321"/>
                  </a:lnTo>
                  <a:lnTo>
                    <a:pt x="235" y="321"/>
                  </a:lnTo>
                  <a:lnTo>
                    <a:pt x="238" y="321"/>
                  </a:lnTo>
                  <a:lnTo>
                    <a:pt x="235" y="321"/>
                  </a:lnTo>
                  <a:lnTo>
                    <a:pt x="235" y="318"/>
                  </a:lnTo>
                  <a:lnTo>
                    <a:pt x="235" y="321"/>
                  </a:lnTo>
                  <a:lnTo>
                    <a:pt x="235" y="318"/>
                  </a:lnTo>
                  <a:lnTo>
                    <a:pt x="235" y="321"/>
                  </a:lnTo>
                  <a:lnTo>
                    <a:pt x="233" y="321"/>
                  </a:lnTo>
                  <a:lnTo>
                    <a:pt x="233" y="318"/>
                  </a:lnTo>
                  <a:lnTo>
                    <a:pt x="230" y="318"/>
                  </a:lnTo>
                  <a:lnTo>
                    <a:pt x="233" y="318"/>
                  </a:lnTo>
                  <a:lnTo>
                    <a:pt x="230" y="318"/>
                  </a:lnTo>
                  <a:lnTo>
                    <a:pt x="230" y="316"/>
                  </a:lnTo>
                  <a:lnTo>
                    <a:pt x="227" y="316"/>
                  </a:lnTo>
                  <a:lnTo>
                    <a:pt x="227" y="313"/>
                  </a:lnTo>
                  <a:lnTo>
                    <a:pt x="225" y="316"/>
                  </a:lnTo>
                  <a:lnTo>
                    <a:pt x="225" y="313"/>
                  </a:lnTo>
                  <a:lnTo>
                    <a:pt x="227" y="313"/>
                  </a:lnTo>
                  <a:lnTo>
                    <a:pt x="225" y="313"/>
                  </a:lnTo>
                  <a:lnTo>
                    <a:pt x="222" y="311"/>
                  </a:lnTo>
                  <a:lnTo>
                    <a:pt x="222" y="308"/>
                  </a:lnTo>
                  <a:lnTo>
                    <a:pt x="220" y="311"/>
                  </a:lnTo>
                  <a:lnTo>
                    <a:pt x="220" y="308"/>
                  </a:lnTo>
                  <a:lnTo>
                    <a:pt x="222" y="308"/>
                  </a:lnTo>
                  <a:lnTo>
                    <a:pt x="220" y="308"/>
                  </a:lnTo>
                  <a:lnTo>
                    <a:pt x="220" y="305"/>
                  </a:lnTo>
                  <a:lnTo>
                    <a:pt x="217" y="303"/>
                  </a:lnTo>
                  <a:lnTo>
                    <a:pt x="217" y="300"/>
                  </a:lnTo>
                  <a:lnTo>
                    <a:pt x="214" y="300"/>
                  </a:lnTo>
                  <a:lnTo>
                    <a:pt x="212" y="300"/>
                  </a:lnTo>
                  <a:lnTo>
                    <a:pt x="212" y="298"/>
                  </a:lnTo>
                  <a:lnTo>
                    <a:pt x="209" y="298"/>
                  </a:lnTo>
                  <a:lnTo>
                    <a:pt x="209" y="295"/>
                  </a:lnTo>
                  <a:lnTo>
                    <a:pt x="207" y="295"/>
                  </a:lnTo>
                  <a:lnTo>
                    <a:pt x="207" y="292"/>
                  </a:lnTo>
                  <a:lnTo>
                    <a:pt x="204" y="292"/>
                  </a:lnTo>
                  <a:lnTo>
                    <a:pt x="207" y="292"/>
                  </a:lnTo>
                  <a:lnTo>
                    <a:pt x="204" y="292"/>
                  </a:lnTo>
                  <a:lnTo>
                    <a:pt x="207" y="292"/>
                  </a:lnTo>
                  <a:lnTo>
                    <a:pt x="204" y="290"/>
                  </a:lnTo>
                  <a:lnTo>
                    <a:pt x="204" y="287"/>
                  </a:lnTo>
                  <a:lnTo>
                    <a:pt x="204" y="285"/>
                  </a:lnTo>
                  <a:lnTo>
                    <a:pt x="201" y="285"/>
                  </a:lnTo>
                  <a:lnTo>
                    <a:pt x="201" y="282"/>
                  </a:lnTo>
                  <a:lnTo>
                    <a:pt x="201" y="279"/>
                  </a:lnTo>
                  <a:lnTo>
                    <a:pt x="199" y="279"/>
                  </a:lnTo>
                  <a:lnTo>
                    <a:pt x="199" y="277"/>
                  </a:lnTo>
                  <a:lnTo>
                    <a:pt x="199" y="274"/>
                  </a:lnTo>
                  <a:lnTo>
                    <a:pt x="201" y="274"/>
                  </a:lnTo>
                  <a:lnTo>
                    <a:pt x="199" y="274"/>
                  </a:lnTo>
                  <a:lnTo>
                    <a:pt x="201" y="271"/>
                  </a:lnTo>
                  <a:lnTo>
                    <a:pt x="201" y="269"/>
                  </a:lnTo>
                  <a:lnTo>
                    <a:pt x="204" y="266"/>
                  </a:lnTo>
                  <a:lnTo>
                    <a:pt x="207" y="266"/>
                  </a:lnTo>
                  <a:lnTo>
                    <a:pt x="209" y="264"/>
                  </a:lnTo>
                  <a:lnTo>
                    <a:pt x="209" y="261"/>
                  </a:lnTo>
                  <a:lnTo>
                    <a:pt x="209" y="258"/>
                  </a:lnTo>
                  <a:lnTo>
                    <a:pt x="212" y="258"/>
                  </a:lnTo>
                  <a:lnTo>
                    <a:pt x="212" y="256"/>
                  </a:lnTo>
                  <a:lnTo>
                    <a:pt x="212" y="253"/>
                  </a:lnTo>
                  <a:lnTo>
                    <a:pt x="212" y="251"/>
                  </a:lnTo>
                  <a:lnTo>
                    <a:pt x="212" y="248"/>
                  </a:lnTo>
                  <a:lnTo>
                    <a:pt x="214" y="248"/>
                  </a:lnTo>
                  <a:lnTo>
                    <a:pt x="214" y="245"/>
                  </a:lnTo>
                  <a:lnTo>
                    <a:pt x="214" y="243"/>
                  </a:lnTo>
                  <a:lnTo>
                    <a:pt x="217" y="243"/>
                  </a:lnTo>
                  <a:lnTo>
                    <a:pt x="217" y="240"/>
                  </a:lnTo>
                  <a:lnTo>
                    <a:pt x="217" y="237"/>
                  </a:lnTo>
                  <a:lnTo>
                    <a:pt x="220" y="237"/>
                  </a:lnTo>
                  <a:lnTo>
                    <a:pt x="220" y="240"/>
                  </a:lnTo>
                  <a:lnTo>
                    <a:pt x="222" y="240"/>
                  </a:lnTo>
                  <a:lnTo>
                    <a:pt x="222" y="243"/>
                  </a:lnTo>
                  <a:lnTo>
                    <a:pt x="225" y="243"/>
                  </a:lnTo>
                  <a:lnTo>
                    <a:pt x="225" y="240"/>
                  </a:lnTo>
                  <a:lnTo>
                    <a:pt x="227" y="240"/>
                  </a:lnTo>
                  <a:lnTo>
                    <a:pt x="227" y="243"/>
                  </a:lnTo>
                  <a:lnTo>
                    <a:pt x="230" y="243"/>
                  </a:lnTo>
                  <a:lnTo>
                    <a:pt x="233" y="243"/>
                  </a:lnTo>
                  <a:lnTo>
                    <a:pt x="233" y="240"/>
                  </a:lnTo>
                  <a:lnTo>
                    <a:pt x="235" y="240"/>
                  </a:lnTo>
                  <a:lnTo>
                    <a:pt x="238" y="240"/>
                  </a:lnTo>
                  <a:lnTo>
                    <a:pt x="241" y="237"/>
                  </a:lnTo>
                  <a:lnTo>
                    <a:pt x="243" y="237"/>
                  </a:lnTo>
                  <a:lnTo>
                    <a:pt x="243" y="240"/>
                  </a:lnTo>
                  <a:lnTo>
                    <a:pt x="246" y="240"/>
                  </a:lnTo>
                  <a:lnTo>
                    <a:pt x="246" y="237"/>
                  </a:lnTo>
                  <a:lnTo>
                    <a:pt x="248" y="237"/>
                  </a:lnTo>
                  <a:lnTo>
                    <a:pt x="251" y="237"/>
                  </a:lnTo>
                  <a:lnTo>
                    <a:pt x="254" y="237"/>
                  </a:lnTo>
                  <a:lnTo>
                    <a:pt x="254" y="235"/>
                  </a:lnTo>
                  <a:lnTo>
                    <a:pt x="251" y="235"/>
                  </a:lnTo>
                  <a:lnTo>
                    <a:pt x="251" y="232"/>
                  </a:lnTo>
                  <a:lnTo>
                    <a:pt x="248" y="232"/>
                  </a:lnTo>
                  <a:lnTo>
                    <a:pt x="248" y="230"/>
                  </a:lnTo>
                  <a:lnTo>
                    <a:pt x="246" y="230"/>
                  </a:lnTo>
                  <a:lnTo>
                    <a:pt x="243" y="230"/>
                  </a:lnTo>
                  <a:lnTo>
                    <a:pt x="241" y="230"/>
                  </a:lnTo>
                  <a:lnTo>
                    <a:pt x="238" y="230"/>
                  </a:lnTo>
                  <a:lnTo>
                    <a:pt x="238" y="227"/>
                  </a:lnTo>
                  <a:lnTo>
                    <a:pt x="235" y="227"/>
                  </a:lnTo>
                  <a:lnTo>
                    <a:pt x="233" y="224"/>
                  </a:lnTo>
                  <a:lnTo>
                    <a:pt x="230" y="224"/>
                  </a:lnTo>
                  <a:lnTo>
                    <a:pt x="230" y="222"/>
                  </a:lnTo>
                  <a:lnTo>
                    <a:pt x="227" y="222"/>
                  </a:lnTo>
                  <a:lnTo>
                    <a:pt x="227" y="219"/>
                  </a:lnTo>
                  <a:lnTo>
                    <a:pt x="225" y="219"/>
                  </a:lnTo>
                  <a:lnTo>
                    <a:pt x="225" y="214"/>
                  </a:lnTo>
                  <a:lnTo>
                    <a:pt x="227" y="214"/>
                  </a:lnTo>
                  <a:lnTo>
                    <a:pt x="227" y="211"/>
                  </a:lnTo>
                  <a:lnTo>
                    <a:pt x="227" y="209"/>
                  </a:lnTo>
                  <a:lnTo>
                    <a:pt x="227" y="206"/>
                  </a:lnTo>
                  <a:lnTo>
                    <a:pt x="227" y="204"/>
                  </a:lnTo>
                  <a:lnTo>
                    <a:pt x="227" y="201"/>
                  </a:lnTo>
                  <a:lnTo>
                    <a:pt x="227" y="198"/>
                  </a:lnTo>
                  <a:lnTo>
                    <a:pt x="227" y="196"/>
                  </a:lnTo>
                  <a:lnTo>
                    <a:pt x="227" y="193"/>
                  </a:lnTo>
                  <a:lnTo>
                    <a:pt x="227" y="190"/>
                  </a:lnTo>
                  <a:lnTo>
                    <a:pt x="227" y="188"/>
                  </a:lnTo>
                  <a:lnTo>
                    <a:pt x="227" y="185"/>
                  </a:lnTo>
                  <a:lnTo>
                    <a:pt x="227" y="183"/>
                  </a:lnTo>
                  <a:lnTo>
                    <a:pt x="227" y="180"/>
                  </a:lnTo>
                  <a:lnTo>
                    <a:pt x="230" y="177"/>
                  </a:lnTo>
                  <a:lnTo>
                    <a:pt x="230" y="175"/>
                  </a:lnTo>
                  <a:lnTo>
                    <a:pt x="230" y="172"/>
                  </a:lnTo>
                  <a:lnTo>
                    <a:pt x="233" y="170"/>
                  </a:lnTo>
                  <a:lnTo>
                    <a:pt x="233" y="167"/>
                  </a:lnTo>
                  <a:lnTo>
                    <a:pt x="233" y="164"/>
                  </a:lnTo>
                  <a:lnTo>
                    <a:pt x="235" y="162"/>
                  </a:lnTo>
                  <a:lnTo>
                    <a:pt x="235" y="159"/>
                  </a:lnTo>
                  <a:lnTo>
                    <a:pt x="233" y="159"/>
                  </a:lnTo>
                  <a:lnTo>
                    <a:pt x="233" y="157"/>
                  </a:lnTo>
                  <a:lnTo>
                    <a:pt x="233" y="159"/>
                  </a:lnTo>
                  <a:lnTo>
                    <a:pt x="233" y="157"/>
                  </a:lnTo>
                  <a:lnTo>
                    <a:pt x="233" y="154"/>
                  </a:lnTo>
                  <a:lnTo>
                    <a:pt x="235" y="154"/>
                  </a:lnTo>
                  <a:lnTo>
                    <a:pt x="235" y="151"/>
                  </a:lnTo>
                  <a:lnTo>
                    <a:pt x="235" y="149"/>
                  </a:lnTo>
                  <a:lnTo>
                    <a:pt x="235" y="146"/>
                  </a:lnTo>
                  <a:lnTo>
                    <a:pt x="238" y="146"/>
                  </a:lnTo>
                  <a:lnTo>
                    <a:pt x="235" y="146"/>
                  </a:lnTo>
                  <a:lnTo>
                    <a:pt x="235" y="143"/>
                  </a:lnTo>
                  <a:lnTo>
                    <a:pt x="233" y="143"/>
                  </a:lnTo>
                  <a:lnTo>
                    <a:pt x="230" y="143"/>
                  </a:lnTo>
                  <a:lnTo>
                    <a:pt x="230" y="146"/>
                  </a:lnTo>
                  <a:lnTo>
                    <a:pt x="227" y="149"/>
                  </a:lnTo>
                  <a:lnTo>
                    <a:pt x="227" y="151"/>
                  </a:lnTo>
                  <a:lnTo>
                    <a:pt x="225" y="151"/>
                  </a:lnTo>
                  <a:lnTo>
                    <a:pt x="222" y="151"/>
                  </a:lnTo>
                  <a:lnTo>
                    <a:pt x="222" y="154"/>
                  </a:lnTo>
                  <a:lnTo>
                    <a:pt x="220" y="154"/>
                  </a:lnTo>
                  <a:lnTo>
                    <a:pt x="220" y="157"/>
                  </a:lnTo>
                  <a:lnTo>
                    <a:pt x="217" y="157"/>
                  </a:lnTo>
                  <a:lnTo>
                    <a:pt x="217" y="159"/>
                  </a:lnTo>
                  <a:lnTo>
                    <a:pt x="214" y="159"/>
                  </a:lnTo>
                  <a:lnTo>
                    <a:pt x="214" y="162"/>
                  </a:lnTo>
                  <a:lnTo>
                    <a:pt x="212" y="162"/>
                  </a:lnTo>
                  <a:lnTo>
                    <a:pt x="212" y="159"/>
                  </a:lnTo>
                  <a:lnTo>
                    <a:pt x="209" y="159"/>
                  </a:lnTo>
                  <a:lnTo>
                    <a:pt x="209" y="162"/>
                  </a:lnTo>
                  <a:lnTo>
                    <a:pt x="209" y="159"/>
                  </a:lnTo>
                  <a:lnTo>
                    <a:pt x="207" y="157"/>
                  </a:lnTo>
                  <a:lnTo>
                    <a:pt x="204" y="157"/>
                  </a:lnTo>
                  <a:lnTo>
                    <a:pt x="204" y="154"/>
                  </a:lnTo>
                  <a:lnTo>
                    <a:pt x="201" y="154"/>
                  </a:lnTo>
                  <a:lnTo>
                    <a:pt x="199" y="154"/>
                  </a:lnTo>
                  <a:lnTo>
                    <a:pt x="199" y="151"/>
                  </a:lnTo>
                  <a:lnTo>
                    <a:pt x="196" y="151"/>
                  </a:lnTo>
                  <a:lnTo>
                    <a:pt x="194" y="151"/>
                  </a:lnTo>
                  <a:lnTo>
                    <a:pt x="191" y="151"/>
                  </a:lnTo>
                  <a:lnTo>
                    <a:pt x="188" y="151"/>
                  </a:lnTo>
                  <a:lnTo>
                    <a:pt x="188" y="149"/>
                  </a:lnTo>
                  <a:lnTo>
                    <a:pt x="186" y="149"/>
                  </a:lnTo>
                  <a:lnTo>
                    <a:pt x="183" y="149"/>
                  </a:lnTo>
                  <a:lnTo>
                    <a:pt x="180" y="146"/>
                  </a:lnTo>
                  <a:lnTo>
                    <a:pt x="178" y="146"/>
                  </a:lnTo>
                  <a:lnTo>
                    <a:pt x="175" y="146"/>
                  </a:lnTo>
                  <a:lnTo>
                    <a:pt x="175" y="143"/>
                  </a:lnTo>
                  <a:lnTo>
                    <a:pt x="173" y="143"/>
                  </a:lnTo>
                  <a:lnTo>
                    <a:pt x="170" y="143"/>
                  </a:lnTo>
                  <a:lnTo>
                    <a:pt x="167" y="143"/>
                  </a:lnTo>
                  <a:lnTo>
                    <a:pt x="167" y="141"/>
                  </a:lnTo>
                  <a:lnTo>
                    <a:pt x="167" y="143"/>
                  </a:lnTo>
                  <a:lnTo>
                    <a:pt x="167" y="141"/>
                  </a:lnTo>
                  <a:lnTo>
                    <a:pt x="165" y="141"/>
                  </a:lnTo>
                  <a:lnTo>
                    <a:pt x="162" y="141"/>
                  </a:lnTo>
                  <a:lnTo>
                    <a:pt x="160" y="141"/>
                  </a:lnTo>
                  <a:lnTo>
                    <a:pt x="157" y="141"/>
                  </a:lnTo>
                  <a:lnTo>
                    <a:pt x="157" y="138"/>
                  </a:lnTo>
                  <a:lnTo>
                    <a:pt x="154" y="138"/>
                  </a:lnTo>
                  <a:lnTo>
                    <a:pt x="152" y="138"/>
                  </a:lnTo>
                  <a:lnTo>
                    <a:pt x="152" y="136"/>
                  </a:lnTo>
                  <a:lnTo>
                    <a:pt x="149" y="133"/>
                  </a:lnTo>
                  <a:lnTo>
                    <a:pt x="147" y="133"/>
                  </a:lnTo>
                  <a:lnTo>
                    <a:pt x="147" y="130"/>
                  </a:lnTo>
                  <a:lnTo>
                    <a:pt x="144" y="130"/>
                  </a:lnTo>
                  <a:lnTo>
                    <a:pt x="141" y="130"/>
                  </a:lnTo>
                  <a:lnTo>
                    <a:pt x="139" y="128"/>
                  </a:lnTo>
                  <a:lnTo>
                    <a:pt x="139" y="125"/>
                  </a:lnTo>
                  <a:lnTo>
                    <a:pt x="136" y="125"/>
                  </a:lnTo>
                  <a:lnTo>
                    <a:pt x="134" y="123"/>
                  </a:lnTo>
                  <a:lnTo>
                    <a:pt x="134" y="120"/>
                  </a:lnTo>
                  <a:lnTo>
                    <a:pt x="131" y="120"/>
                  </a:lnTo>
                  <a:lnTo>
                    <a:pt x="131" y="117"/>
                  </a:lnTo>
                  <a:lnTo>
                    <a:pt x="128" y="117"/>
                  </a:lnTo>
                  <a:lnTo>
                    <a:pt x="128" y="115"/>
                  </a:lnTo>
                  <a:lnTo>
                    <a:pt x="128" y="112"/>
                  </a:lnTo>
                  <a:lnTo>
                    <a:pt x="128" y="110"/>
                  </a:lnTo>
                  <a:lnTo>
                    <a:pt x="131" y="110"/>
                  </a:lnTo>
                  <a:lnTo>
                    <a:pt x="131" y="107"/>
                  </a:lnTo>
                  <a:lnTo>
                    <a:pt x="134" y="104"/>
                  </a:lnTo>
                  <a:lnTo>
                    <a:pt x="136" y="104"/>
                  </a:lnTo>
                  <a:lnTo>
                    <a:pt x="136" y="102"/>
                  </a:lnTo>
                  <a:lnTo>
                    <a:pt x="136" y="99"/>
                  </a:lnTo>
                  <a:lnTo>
                    <a:pt x="139" y="99"/>
                  </a:lnTo>
                  <a:lnTo>
                    <a:pt x="139" y="96"/>
                  </a:lnTo>
                  <a:lnTo>
                    <a:pt x="136" y="96"/>
                  </a:lnTo>
                  <a:lnTo>
                    <a:pt x="136" y="94"/>
                  </a:lnTo>
                  <a:lnTo>
                    <a:pt x="134" y="91"/>
                  </a:lnTo>
                  <a:lnTo>
                    <a:pt x="131" y="91"/>
                  </a:lnTo>
                  <a:lnTo>
                    <a:pt x="131" y="94"/>
                  </a:lnTo>
                  <a:lnTo>
                    <a:pt x="131" y="96"/>
                  </a:lnTo>
                  <a:lnTo>
                    <a:pt x="128" y="96"/>
                  </a:lnTo>
                  <a:lnTo>
                    <a:pt x="128" y="99"/>
                  </a:lnTo>
                  <a:lnTo>
                    <a:pt x="128" y="102"/>
                  </a:lnTo>
                  <a:lnTo>
                    <a:pt x="128" y="104"/>
                  </a:lnTo>
                  <a:lnTo>
                    <a:pt x="126" y="104"/>
                  </a:lnTo>
                  <a:lnTo>
                    <a:pt x="123" y="104"/>
                  </a:lnTo>
                  <a:lnTo>
                    <a:pt x="123" y="107"/>
                  </a:lnTo>
                  <a:lnTo>
                    <a:pt x="120" y="107"/>
                  </a:lnTo>
                  <a:lnTo>
                    <a:pt x="118" y="104"/>
                  </a:lnTo>
                  <a:lnTo>
                    <a:pt x="118" y="107"/>
                  </a:lnTo>
                  <a:lnTo>
                    <a:pt x="115" y="107"/>
                  </a:lnTo>
                  <a:lnTo>
                    <a:pt x="115" y="110"/>
                  </a:lnTo>
                  <a:lnTo>
                    <a:pt x="113" y="107"/>
                  </a:lnTo>
                  <a:lnTo>
                    <a:pt x="110" y="107"/>
                  </a:lnTo>
                  <a:lnTo>
                    <a:pt x="110" y="104"/>
                  </a:lnTo>
                  <a:lnTo>
                    <a:pt x="107" y="107"/>
                  </a:lnTo>
                  <a:lnTo>
                    <a:pt x="105" y="107"/>
                  </a:lnTo>
                  <a:lnTo>
                    <a:pt x="102" y="107"/>
                  </a:lnTo>
                  <a:lnTo>
                    <a:pt x="102" y="110"/>
                  </a:lnTo>
                  <a:lnTo>
                    <a:pt x="102" y="112"/>
                  </a:lnTo>
                  <a:lnTo>
                    <a:pt x="102" y="115"/>
                  </a:lnTo>
                  <a:lnTo>
                    <a:pt x="100" y="115"/>
                  </a:lnTo>
                  <a:lnTo>
                    <a:pt x="97" y="115"/>
                  </a:lnTo>
                  <a:lnTo>
                    <a:pt x="94" y="115"/>
                  </a:lnTo>
                  <a:lnTo>
                    <a:pt x="94" y="112"/>
                  </a:lnTo>
                  <a:lnTo>
                    <a:pt x="92" y="112"/>
                  </a:lnTo>
                  <a:lnTo>
                    <a:pt x="92" y="110"/>
                  </a:lnTo>
                  <a:lnTo>
                    <a:pt x="89" y="110"/>
                  </a:lnTo>
                  <a:lnTo>
                    <a:pt x="89" y="107"/>
                  </a:lnTo>
                  <a:lnTo>
                    <a:pt x="89" y="104"/>
                  </a:lnTo>
                  <a:lnTo>
                    <a:pt x="89" y="102"/>
                  </a:lnTo>
                  <a:lnTo>
                    <a:pt x="89" y="99"/>
                  </a:lnTo>
                  <a:lnTo>
                    <a:pt x="89" y="96"/>
                  </a:lnTo>
                  <a:lnTo>
                    <a:pt x="89" y="94"/>
                  </a:lnTo>
                  <a:lnTo>
                    <a:pt x="92" y="94"/>
                  </a:lnTo>
                  <a:lnTo>
                    <a:pt x="92" y="91"/>
                  </a:lnTo>
                  <a:lnTo>
                    <a:pt x="92" y="89"/>
                  </a:lnTo>
                  <a:lnTo>
                    <a:pt x="94" y="89"/>
                  </a:lnTo>
                  <a:lnTo>
                    <a:pt x="94" y="86"/>
                  </a:lnTo>
                  <a:lnTo>
                    <a:pt x="94" y="83"/>
                  </a:lnTo>
                  <a:lnTo>
                    <a:pt x="94" y="81"/>
                  </a:lnTo>
                  <a:lnTo>
                    <a:pt x="97" y="81"/>
                  </a:lnTo>
                  <a:lnTo>
                    <a:pt x="94" y="81"/>
                  </a:lnTo>
                  <a:lnTo>
                    <a:pt x="97" y="81"/>
                  </a:lnTo>
                  <a:lnTo>
                    <a:pt x="97" y="78"/>
                  </a:lnTo>
                  <a:lnTo>
                    <a:pt x="97" y="76"/>
                  </a:lnTo>
                  <a:lnTo>
                    <a:pt x="97" y="73"/>
                  </a:lnTo>
                  <a:lnTo>
                    <a:pt x="97" y="70"/>
                  </a:lnTo>
                  <a:lnTo>
                    <a:pt x="97" y="68"/>
                  </a:lnTo>
                  <a:lnTo>
                    <a:pt x="97" y="65"/>
                  </a:lnTo>
                  <a:lnTo>
                    <a:pt x="100" y="65"/>
                  </a:lnTo>
                  <a:lnTo>
                    <a:pt x="102" y="62"/>
                  </a:lnTo>
                  <a:lnTo>
                    <a:pt x="105" y="62"/>
                  </a:lnTo>
                  <a:lnTo>
                    <a:pt x="105" y="60"/>
                  </a:lnTo>
                  <a:lnTo>
                    <a:pt x="105" y="57"/>
                  </a:lnTo>
                  <a:lnTo>
                    <a:pt x="105" y="55"/>
                  </a:lnTo>
                  <a:lnTo>
                    <a:pt x="102" y="55"/>
                  </a:lnTo>
                  <a:lnTo>
                    <a:pt x="105" y="55"/>
                  </a:lnTo>
                  <a:lnTo>
                    <a:pt x="105" y="52"/>
                  </a:lnTo>
                  <a:lnTo>
                    <a:pt x="107" y="52"/>
                  </a:lnTo>
                  <a:lnTo>
                    <a:pt x="107" y="49"/>
                  </a:lnTo>
                  <a:lnTo>
                    <a:pt x="105" y="52"/>
                  </a:lnTo>
                  <a:lnTo>
                    <a:pt x="102" y="52"/>
                  </a:lnTo>
                  <a:lnTo>
                    <a:pt x="102" y="49"/>
                  </a:lnTo>
                  <a:lnTo>
                    <a:pt x="102" y="52"/>
                  </a:lnTo>
                  <a:lnTo>
                    <a:pt x="102" y="55"/>
                  </a:lnTo>
                  <a:lnTo>
                    <a:pt x="100" y="55"/>
                  </a:lnTo>
                  <a:lnTo>
                    <a:pt x="97" y="55"/>
                  </a:lnTo>
                  <a:lnTo>
                    <a:pt x="94" y="55"/>
                  </a:lnTo>
                  <a:lnTo>
                    <a:pt x="94" y="52"/>
                  </a:lnTo>
                  <a:lnTo>
                    <a:pt x="92" y="52"/>
                  </a:lnTo>
                  <a:lnTo>
                    <a:pt x="89" y="52"/>
                  </a:lnTo>
                  <a:lnTo>
                    <a:pt x="87" y="52"/>
                  </a:lnTo>
                  <a:lnTo>
                    <a:pt x="87" y="49"/>
                  </a:lnTo>
                  <a:lnTo>
                    <a:pt x="87" y="47"/>
                  </a:lnTo>
                  <a:lnTo>
                    <a:pt x="87" y="44"/>
                  </a:lnTo>
                  <a:lnTo>
                    <a:pt x="84" y="44"/>
                  </a:lnTo>
                  <a:lnTo>
                    <a:pt x="84" y="42"/>
                  </a:lnTo>
                  <a:lnTo>
                    <a:pt x="84" y="39"/>
                  </a:lnTo>
                  <a:lnTo>
                    <a:pt x="87" y="39"/>
                  </a:lnTo>
                  <a:lnTo>
                    <a:pt x="89" y="39"/>
                  </a:lnTo>
                  <a:lnTo>
                    <a:pt x="89" y="36"/>
                  </a:lnTo>
                  <a:lnTo>
                    <a:pt x="92" y="36"/>
                  </a:lnTo>
                  <a:lnTo>
                    <a:pt x="92" y="34"/>
                  </a:lnTo>
                  <a:lnTo>
                    <a:pt x="89" y="34"/>
                  </a:lnTo>
                  <a:lnTo>
                    <a:pt x="87" y="34"/>
                  </a:lnTo>
                  <a:lnTo>
                    <a:pt x="84" y="34"/>
                  </a:lnTo>
                  <a:lnTo>
                    <a:pt x="84" y="36"/>
                  </a:lnTo>
                  <a:lnTo>
                    <a:pt x="84" y="34"/>
                  </a:lnTo>
                  <a:lnTo>
                    <a:pt x="81" y="31"/>
                  </a:lnTo>
                  <a:lnTo>
                    <a:pt x="81" y="29"/>
                  </a:lnTo>
                  <a:lnTo>
                    <a:pt x="81" y="26"/>
                  </a:lnTo>
                  <a:lnTo>
                    <a:pt x="81" y="23"/>
                  </a:lnTo>
                  <a:lnTo>
                    <a:pt x="84" y="23"/>
                  </a:lnTo>
                  <a:lnTo>
                    <a:pt x="87" y="23"/>
                  </a:lnTo>
                  <a:lnTo>
                    <a:pt x="87" y="21"/>
                  </a:lnTo>
                  <a:lnTo>
                    <a:pt x="89" y="21"/>
                  </a:lnTo>
                  <a:lnTo>
                    <a:pt x="92" y="18"/>
                  </a:lnTo>
                  <a:lnTo>
                    <a:pt x="94" y="18"/>
                  </a:lnTo>
                  <a:lnTo>
                    <a:pt x="97" y="18"/>
                  </a:lnTo>
                  <a:lnTo>
                    <a:pt x="97" y="15"/>
                  </a:lnTo>
                  <a:lnTo>
                    <a:pt x="97" y="13"/>
                  </a:lnTo>
                  <a:lnTo>
                    <a:pt x="100" y="13"/>
                  </a:lnTo>
                  <a:lnTo>
                    <a:pt x="102" y="13"/>
                  </a:lnTo>
                  <a:lnTo>
                    <a:pt x="102" y="15"/>
                  </a:lnTo>
                  <a:lnTo>
                    <a:pt x="102" y="13"/>
                  </a:lnTo>
                  <a:lnTo>
                    <a:pt x="105" y="13"/>
                  </a:lnTo>
                  <a:lnTo>
                    <a:pt x="105" y="15"/>
                  </a:lnTo>
                  <a:lnTo>
                    <a:pt x="107" y="15"/>
                  </a:lnTo>
                  <a:lnTo>
                    <a:pt x="107" y="18"/>
                  </a:lnTo>
                  <a:lnTo>
                    <a:pt x="110" y="18"/>
                  </a:lnTo>
                  <a:lnTo>
                    <a:pt x="110" y="21"/>
                  </a:lnTo>
                  <a:lnTo>
                    <a:pt x="110" y="23"/>
                  </a:lnTo>
                  <a:lnTo>
                    <a:pt x="110" y="26"/>
                  </a:lnTo>
                  <a:lnTo>
                    <a:pt x="110" y="23"/>
                  </a:lnTo>
                  <a:lnTo>
                    <a:pt x="113" y="23"/>
                  </a:lnTo>
                  <a:lnTo>
                    <a:pt x="110" y="23"/>
                  </a:lnTo>
                  <a:lnTo>
                    <a:pt x="113" y="23"/>
                  </a:lnTo>
                  <a:lnTo>
                    <a:pt x="113" y="21"/>
                  </a:lnTo>
                  <a:lnTo>
                    <a:pt x="113" y="18"/>
                  </a:lnTo>
                  <a:lnTo>
                    <a:pt x="115" y="18"/>
                  </a:lnTo>
                  <a:lnTo>
                    <a:pt x="113" y="15"/>
                  </a:lnTo>
                  <a:lnTo>
                    <a:pt x="115" y="18"/>
                  </a:lnTo>
                  <a:lnTo>
                    <a:pt x="115" y="15"/>
                  </a:lnTo>
                  <a:lnTo>
                    <a:pt x="115" y="13"/>
                  </a:lnTo>
                  <a:lnTo>
                    <a:pt x="115" y="10"/>
                  </a:lnTo>
                  <a:lnTo>
                    <a:pt x="115" y="8"/>
                  </a:lnTo>
                  <a:lnTo>
                    <a:pt x="115" y="5"/>
                  </a:lnTo>
                  <a:lnTo>
                    <a:pt x="118" y="5"/>
                  </a:lnTo>
                  <a:lnTo>
                    <a:pt x="105" y="8"/>
                  </a:lnTo>
                  <a:lnTo>
                    <a:pt x="105" y="5"/>
                  </a:lnTo>
                  <a:lnTo>
                    <a:pt x="102" y="5"/>
                  </a:lnTo>
                  <a:lnTo>
                    <a:pt x="100" y="5"/>
                  </a:lnTo>
                  <a:lnTo>
                    <a:pt x="97" y="5"/>
                  </a:lnTo>
                  <a:lnTo>
                    <a:pt x="94" y="5"/>
                  </a:lnTo>
                  <a:lnTo>
                    <a:pt x="94" y="8"/>
                  </a:lnTo>
                  <a:lnTo>
                    <a:pt x="92" y="8"/>
                  </a:lnTo>
                  <a:lnTo>
                    <a:pt x="89" y="8"/>
                  </a:lnTo>
                  <a:lnTo>
                    <a:pt x="89" y="5"/>
                  </a:lnTo>
                  <a:lnTo>
                    <a:pt x="89" y="8"/>
                  </a:lnTo>
                  <a:lnTo>
                    <a:pt x="89" y="5"/>
                  </a:lnTo>
                  <a:lnTo>
                    <a:pt x="87" y="8"/>
                  </a:lnTo>
                  <a:lnTo>
                    <a:pt x="89" y="5"/>
                  </a:lnTo>
                  <a:lnTo>
                    <a:pt x="87" y="5"/>
                  </a:lnTo>
                  <a:lnTo>
                    <a:pt x="87" y="2"/>
                  </a:lnTo>
                  <a:lnTo>
                    <a:pt x="84" y="5"/>
                  </a:lnTo>
                  <a:lnTo>
                    <a:pt x="87" y="2"/>
                  </a:lnTo>
                  <a:lnTo>
                    <a:pt x="84" y="2"/>
                  </a:lnTo>
                  <a:lnTo>
                    <a:pt x="81" y="2"/>
                  </a:lnTo>
                  <a:lnTo>
                    <a:pt x="81" y="5"/>
                  </a:lnTo>
                  <a:lnTo>
                    <a:pt x="81" y="2"/>
                  </a:lnTo>
                  <a:lnTo>
                    <a:pt x="81" y="0"/>
                  </a:lnTo>
                  <a:lnTo>
                    <a:pt x="79" y="0"/>
                  </a:lnTo>
                  <a:lnTo>
                    <a:pt x="76" y="0"/>
                  </a:lnTo>
                  <a:lnTo>
                    <a:pt x="76" y="2"/>
                  </a:lnTo>
                  <a:lnTo>
                    <a:pt x="73" y="2"/>
                  </a:lnTo>
                  <a:lnTo>
                    <a:pt x="71" y="5"/>
                  </a:lnTo>
                  <a:lnTo>
                    <a:pt x="68" y="5"/>
                  </a:lnTo>
                  <a:lnTo>
                    <a:pt x="68" y="8"/>
                  </a:lnTo>
                  <a:lnTo>
                    <a:pt x="68" y="10"/>
                  </a:lnTo>
                  <a:lnTo>
                    <a:pt x="68" y="8"/>
                  </a:lnTo>
                  <a:lnTo>
                    <a:pt x="66" y="8"/>
                  </a:lnTo>
                  <a:lnTo>
                    <a:pt x="63" y="8"/>
                  </a:lnTo>
                  <a:lnTo>
                    <a:pt x="63" y="10"/>
                  </a:lnTo>
                  <a:lnTo>
                    <a:pt x="60" y="10"/>
                  </a:lnTo>
                  <a:lnTo>
                    <a:pt x="58" y="10"/>
                  </a:lnTo>
                  <a:lnTo>
                    <a:pt x="58" y="13"/>
                  </a:lnTo>
                  <a:lnTo>
                    <a:pt x="55" y="13"/>
                  </a:lnTo>
                  <a:lnTo>
                    <a:pt x="58" y="13"/>
                  </a:lnTo>
                  <a:lnTo>
                    <a:pt x="55" y="13"/>
                  </a:lnTo>
                  <a:lnTo>
                    <a:pt x="53" y="13"/>
                  </a:lnTo>
                  <a:lnTo>
                    <a:pt x="50" y="13"/>
                  </a:lnTo>
                  <a:lnTo>
                    <a:pt x="50" y="10"/>
                  </a:lnTo>
                  <a:lnTo>
                    <a:pt x="47" y="10"/>
                  </a:lnTo>
                  <a:lnTo>
                    <a:pt x="45" y="10"/>
                  </a:lnTo>
                  <a:lnTo>
                    <a:pt x="42" y="10"/>
                  </a:lnTo>
                  <a:lnTo>
                    <a:pt x="40" y="10"/>
                  </a:lnTo>
                  <a:lnTo>
                    <a:pt x="40" y="13"/>
                  </a:lnTo>
                  <a:lnTo>
                    <a:pt x="37" y="13"/>
                  </a:lnTo>
                  <a:lnTo>
                    <a:pt x="34" y="13"/>
                  </a:lnTo>
                  <a:lnTo>
                    <a:pt x="32" y="13"/>
                  </a:lnTo>
                  <a:lnTo>
                    <a:pt x="32" y="15"/>
                  </a:lnTo>
                  <a:lnTo>
                    <a:pt x="29" y="15"/>
                  </a:lnTo>
                  <a:lnTo>
                    <a:pt x="26" y="15"/>
                  </a:lnTo>
                  <a:lnTo>
                    <a:pt x="24" y="15"/>
                  </a:lnTo>
                  <a:lnTo>
                    <a:pt x="21" y="15"/>
                  </a:lnTo>
                  <a:lnTo>
                    <a:pt x="21" y="18"/>
                  </a:lnTo>
                  <a:lnTo>
                    <a:pt x="19" y="18"/>
                  </a:lnTo>
                  <a:lnTo>
                    <a:pt x="19" y="21"/>
                  </a:lnTo>
                  <a:lnTo>
                    <a:pt x="19" y="26"/>
                  </a:lnTo>
                  <a:lnTo>
                    <a:pt x="19" y="29"/>
                  </a:lnTo>
                  <a:lnTo>
                    <a:pt x="19" y="31"/>
                  </a:lnTo>
                  <a:lnTo>
                    <a:pt x="19" y="34"/>
                  </a:lnTo>
                  <a:lnTo>
                    <a:pt x="19" y="36"/>
                  </a:lnTo>
                  <a:lnTo>
                    <a:pt x="21" y="36"/>
                  </a:lnTo>
                  <a:lnTo>
                    <a:pt x="21" y="39"/>
                  </a:lnTo>
                  <a:lnTo>
                    <a:pt x="19" y="42"/>
                  </a:lnTo>
                  <a:lnTo>
                    <a:pt x="16" y="42"/>
                  </a:lnTo>
                  <a:lnTo>
                    <a:pt x="16" y="44"/>
                  </a:lnTo>
                  <a:lnTo>
                    <a:pt x="13" y="44"/>
                  </a:lnTo>
                  <a:lnTo>
                    <a:pt x="16" y="44"/>
                  </a:lnTo>
                  <a:lnTo>
                    <a:pt x="13" y="44"/>
                  </a:lnTo>
                  <a:lnTo>
                    <a:pt x="13" y="47"/>
                  </a:lnTo>
                  <a:lnTo>
                    <a:pt x="13" y="44"/>
                  </a:lnTo>
                  <a:lnTo>
                    <a:pt x="11" y="44"/>
                  </a:lnTo>
                  <a:lnTo>
                    <a:pt x="11" y="42"/>
                  </a:lnTo>
                  <a:lnTo>
                    <a:pt x="8" y="42"/>
                  </a:lnTo>
                  <a:lnTo>
                    <a:pt x="8" y="39"/>
                  </a:lnTo>
                  <a:lnTo>
                    <a:pt x="8" y="42"/>
                  </a:lnTo>
                  <a:lnTo>
                    <a:pt x="6" y="42"/>
                  </a:lnTo>
                  <a:lnTo>
                    <a:pt x="8" y="44"/>
                  </a:lnTo>
                  <a:lnTo>
                    <a:pt x="8" y="47"/>
                  </a:lnTo>
                  <a:lnTo>
                    <a:pt x="8" y="49"/>
                  </a:lnTo>
                  <a:lnTo>
                    <a:pt x="6" y="49"/>
                  </a:lnTo>
                  <a:lnTo>
                    <a:pt x="6" y="52"/>
                  </a:lnTo>
                  <a:lnTo>
                    <a:pt x="3" y="52"/>
                  </a:lnTo>
                  <a:lnTo>
                    <a:pt x="3" y="55"/>
                  </a:lnTo>
                  <a:lnTo>
                    <a:pt x="6" y="55"/>
                  </a:lnTo>
                  <a:lnTo>
                    <a:pt x="8" y="55"/>
                  </a:lnTo>
                  <a:lnTo>
                    <a:pt x="8" y="52"/>
                  </a:lnTo>
                  <a:lnTo>
                    <a:pt x="11" y="52"/>
                  </a:lnTo>
                  <a:lnTo>
                    <a:pt x="11" y="55"/>
                  </a:lnTo>
                  <a:lnTo>
                    <a:pt x="11" y="57"/>
                  </a:lnTo>
                  <a:lnTo>
                    <a:pt x="11" y="60"/>
                  </a:lnTo>
                  <a:lnTo>
                    <a:pt x="11" y="62"/>
                  </a:lnTo>
                  <a:lnTo>
                    <a:pt x="8" y="62"/>
                  </a:lnTo>
                  <a:lnTo>
                    <a:pt x="6" y="62"/>
                  </a:lnTo>
                  <a:lnTo>
                    <a:pt x="6" y="65"/>
                  </a:lnTo>
                  <a:lnTo>
                    <a:pt x="8" y="65"/>
                  </a:lnTo>
                  <a:lnTo>
                    <a:pt x="8" y="68"/>
                  </a:lnTo>
                  <a:lnTo>
                    <a:pt x="8" y="70"/>
                  </a:lnTo>
                  <a:lnTo>
                    <a:pt x="11" y="70"/>
                  </a:lnTo>
                  <a:lnTo>
                    <a:pt x="13" y="70"/>
                  </a:lnTo>
                  <a:lnTo>
                    <a:pt x="16" y="70"/>
                  </a:lnTo>
                  <a:lnTo>
                    <a:pt x="19" y="70"/>
                  </a:lnTo>
                  <a:lnTo>
                    <a:pt x="19" y="73"/>
                  </a:lnTo>
                  <a:lnTo>
                    <a:pt x="21" y="73"/>
                  </a:lnTo>
                  <a:lnTo>
                    <a:pt x="21" y="76"/>
                  </a:lnTo>
                  <a:lnTo>
                    <a:pt x="24" y="76"/>
                  </a:lnTo>
                  <a:lnTo>
                    <a:pt x="24" y="78"/>
                  </a:lnTo>
                  <a:lnTo>
                    <a:pt x="24" y="81"/>
                  </a:lnTo>
                  <a:lnTo>
                    <a:pt x="21" y="81"/>
                  </a:lnTo>
                  <a:lnTo>
                    <a:pt x="21" y="83"/>
                  </a:lnTo>
                  <a:lnTo>
                    <a:pt x="21" y="86"/>
                  </a:lnTo>
                  <a:lnTo>
                    <a:pt x="19" y="86"/>
                  </a:lnTo>
                  <a:lnTo>
                    <a:pt x="19" y="83"/>
                  </a:lnTo>
                  <a:lnTo>
                    <a:pt x="16" y="83"/>
                  </a:lnTo>
                  <a:lnTo>
                    <a:pt x="16" y="81"/>
                  </a:lnTo>
                  <a:lnTo>
                    <a:pt x="13" y="81"/>
                  </a:lnTo>
                  <a:lnTo>
                    <a:pt x="11" y="81"/>
                  </a:lnTo>
                  <a:lnTo>
                    <a:pt x="8" y="81"/>
                  </a:lnTo>
                  <a:lnTo>
                    <a:pt x="8" y="83"/>
                  </a:lnTo>
                  <a:lnTo>
                    <a:pt x="8" y="86"/>
                  </a:lnTo>
                  <a:lnTo>
                    <a:pt x="6" y="86"/>
                  </a:lnTo>
                  <a:lnTo>
                    <a:pt x="3" y="86"/>
                  </a:lnTo>
                  <a:lnTo>
                    <a:pt x="3" y="83"/>
                  </a:lnTo>
                  <a:lnTo>
                    <a:pt x="0" y="83"/>
                  </a:lnTo>
                  <a:lnTo>
                    <a:pt x="0" y="81"/>
                  </a:lnTo>
                </a:path>
              </a:pathLst>
            </a:custGeom>
            <a:noFill/>
            <a:ln w="4763">
              <a:solidFill>
                <a:srgbClr val="6E6E6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800" kern="1200">
                <a:solidFill>
                  <a:prstClr val="black"/>
                </a:solidFill>
                <a:latin typeface="Century Gothic"/>
                <a:ea typeface="+mn-ea"/>
                <a:cs typeface="+mn-cs"/>
              </a:endParaRPr>
            </a:p>
          </p:txBody>
        </p:sp>
        <p:sp>
          <p:nvSpPr>
            <p:cNvPr id="54" name="Freeform 218"/>
            <p:cNvSpPr>
              <a:spLocks/>
            </p:cNvSpPr>
            <p:nvPr/>
          </p:nvSpPr>
          <p:spPr bwMode="auto">
            <a:xfrm>
              <a:off x="4352" y="1759"/>
              <a:ext cx="456" cy="420"/>
            </a:xfrm>
            <a:custGeom>
              <a:avLst/>
              <a:gdLst>
                <a:gd name="T0" fmla="*/ 438 w 456"/>
                <a:gd name="T1" fmla="*/ 112 h 420"/>
                <a:gd name="T2" fmla="*/ 417 w 456"/>
                <a:gd name="T3" fmla="*/ 88 h 420"/>
                <a:gd name="T4" fmla="*/ 407 w 456"/>
                <a:gd name="T5" fmla="*/ 86 h 420"/>
                <a:gd name="T6" fmla="*/ 391 w 456"/>
                <a:gd name="T7" fmla="*/ 104 h 420"/>
                <a:gd name="T8" fmla="*/ 389 w 456"/>
                <a:gd name="T9" fmla="*/ 86 h 420"/>
                <a:gd name="T10" fmla="*/ 375 w 456"/>
                <a:gd name="T11" fmla="*/ 73 h 420"/>
                <a:gd name="T12" fmla="*/ 362 w 456"/>
                <a:gd name="T13" fmla="*/ 67 h 420"/>
                <a:gd name="T14" fmla="*/ 355 w 456"/>
                <a:gd name="T15" fmla="*/ 52 h 420"/>
                <a:gd name="T16" fmla="*/ 339 w 456"/>
                <a:gd name="T17" fmla="*/ 75 h 420"/>
                <a:gd name="T18" fmla="*/ 310 w 456"/>
                <a:gd name="T19" fmla="*/ 57 h 420"/>
                <a:gd name="T20" fmla="*/ 295 w 456"/>
                <a:gd name="T21" fmla="*/ 36 h 420"/>
                <a:gd name="T22" fmla="*/ 284 w 456"/>
                <a:gd name="T23" fmla="*/ 18 h 420"/>
                <a:gd name="T24" fmla="*/ 263 w 456"/>
                <a:gd name="T25" fmla="*/ 7 h 420"/>
                <a:gd name="T26" fmla="*/ 237 w 456"/>
                <a:gd name="T27" fmla="*/ 20 h 420"/>
                <a:gd name="T28" fmla="*/ 227 w 456"/>
                <a:gd name="T29" fmla="*/ 20 h 420"/>
                <a:gd name="T30" fmla="*/ 203 w 456"/>
                <a:gd name="T31" fmla="*/ 26 h 420"/>
                <a:gd name="T32" fmla="*/ 193 w 456"/>
                <a:gd name="T33" fmla="*/ 57 h 420"/>
                <a:gd name="T34" fmla="*/ 190 w 456"/>
                <a:gd name="T35" fmla="*/ 94 h 420"/>
                <a:gd name="T36" fmla="*/ 182 w 456"/>
                <a:gd name="T37" fmla="*/ 135 h 420"/>
                <a:gd name="T38" fmla="*/ 143 w 456"/>
                <a:gd name="T39" fmla="*/ 156 h 420"/>
                <a:gd name="T40" fmla="*/ 174 w 456"/>
                <a:gd name="T41" fmla="*/ 180 h 420"/>
                <a:gd name="T42" fmla="*/ 172 w 456"/>
                <a:gd name="T43" fmla="*/ 208 h 420"/>
                <a:gd name="T44" fmla="*/ 159 w 456"/>
                <a:gd name="T45" fmla="*/ 229 h 420"/>
                <a:gd name="T46" fmla="*/ 154 w 456"/>
                <a:gd name="T47" fmla="*/ 253 h 420"/>
                <a:gd name="T48" fmla="*/ 161 w 456"/>
                <a:gd name="T49" fmla="*/ 282 h 420"/>
                <a:gd name="T50" fmla="*/ 172 w 456"/>
                <a:gd name="T51" fmla="*/ 300 h 420"/>
                <a:gd name="T52" fmla="*/ 185 w 456"/>
                <a:gd name="T53" fmla="*/ 321 h 420"/>
                <a:gd name="T54" fmla="*/ 208 w 456"/>
                <a:gd name="T55" fmla="*/ 334 h 420"/>
                <a:gd name="T56" fmla="*/ 198 w 456"/>
                <a:gd name="T57" fmla="*/ 355 h 420"/>
                <a:gd name="T58" fmla="*/ 203 w 456"/>
                <a:gd name="T59" fmla="*/ 381 h 420"/>
                <a:gd name="T60" fmla="*/ 185 w 456"/>
                <a:gd name="T61" fmla="*/ 391 h 420"/>
                <a:gd name="T62" fmla="*/ 180 w 456"/>
                <a:gd name="T63" fmla="*/ 415 h 420"/>
                <a:gd name="T64" fmla="*/ 164 w 456"/>
                <a:gd name="T65" fmla="*/ 397 h 420"/>
                <a:gd name="T66" fmla="*/ 151 w 456"/>
                <a:gd name="T67" fmla="*/ 368 h 420"/>
                <a:gd name="T68" fmla="*/ 151 w 456"/>
                <a:gd name="T69" fmla="*/ 352 h 420"/>
                <a:gd name="T70" fmla="*/ 154 w 456"/>
                <a:gd name="T71" fmla="*/ 334 h 420"/>
                <a:gd name="T72" fmla="*/ 133 w 456"/>
                <a:gd name="T73" fmla="*/ 357 h 420"/>
                <a:gd name="T74" fmla="*/ 109 w 456"/>
                <a:gd name="T75" fmla="*/ 357 h 420"/>
                <a:gd name="T76" fmla="*/ 101 w 456"/>
                <a:gd name="T77" fmla="*/ 368 h 420"/>
                <a:gd name="T78" fmla="*/ 101 w 456"/>
                <a:gd name="T79" fmla="*/ 344 h 420"/>
                <a:gd name="T80" fmla="*/ 117 w 456"/>
                <a:gd name="T81" fmla="*/ 329 h 420"/>
                <a:gd name="T82" fmla="*/ 138 w 456"/>
                <a:gd name="T83" fmla="*/ 303 h 420"/>
                <a:gd name="T84" fmla="*/ 135 w 456"/>
                <a:gd name="T85" fmla="*/ 271 h 420"/>
                <a:gd name="T86" fmla="*/ 117 w 456"/>
                <a:gd name="T87" fmla="*/ 235 h 420"/>
                <a:gd name="T88" fmla="*/ 83 w 456"/>
                <a:gd name="T89" fmla="*/ 219 h 420"/>
                <a:gd name="T90" fmla="*/ 88 w 456"/>
                <a:gd name="T91" fmla="*/ 245 h 420"/>
                <a:gd name="T92" fmla="*/ 78 w 456"/>
                <a:gd name="T93" fmla="*/ 253 h 420"/>
                <a:gd name="T94" fmla="*/ 62 w 456"/>
                <a:gd name="T95" fmla="*/ 255 h 420"/>
                <a:gd name="T96" fmla="*/ 60 w 456"/>
                <a:gd name="T97" fmla="*/ 271 h 420"/>
                <a:gd name="T98" fmla="*/ 57 w 456"/>
                <a:gd name="T99" fmla="*/ 284 h 420"/>
                <a:gd name="T100" fmla="*/ 52 w 456"/>
                <a:gd name="T101" fmla="*/ 308 h 420"/>
                <a:gd name="T102" fmla="*/ 44 w 456"/>
                <a:gd name="T103" fmla="*/ 303 h 420"/>
                <a:gd name="T104" fmla="*/ 31 w 456"/>
                <a:gd name="T105" fmla="*/ 316 h 420"/>
                <a:gd name="T106" fmla="*/ 28 w 456"/>
                <a:gd name="T107" fmla="*/ 357 h 420"/>
                <a:gd name="T108" fmla="*/ 41 w 456"/>
                <a:gd name="T109" fmla="*/ 370 h 420"/>
                <a:gd name="T110" fmla="*/ 57 w 456"/>
                <a:gd name="T111" fmla="*/ 368 h 420"/>
                <a:gd name="T112" fmla="*/ 75 w 456"/>
                <a:gd name="T113" fmla="*/ 378 h 420"/>
                <a:gd name="T114" fmla="*/ 91 w 456"/>
                <a:gd name="T115" fmla="*/ 402 h 420"/>
                <a:gd name="T116" fmla="*/ 101 w 456"/>
                <a:gd name="T117" fmla="*/ 415 h 420"/>
                <a:gd name="T118" fmla="*/ 125 w 456"/>
                <a:gd name="T119" fmla="*/ 417 h 4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56" h="420">
                  <a:moveTo>
                    <a:pt x="456" y="99"/>
                  </a:moveTo>
                  <a:lnTo>
                    <a:pt x="456" y="96"/>
                  </a:lnTo>
                  <a:lnTo>
                    <a:pt x="454" y="96"/>
                  </a:lnTo>
                  <a:lnTo>
                    <a:pt x="451" y="96"/>
                  </a:lnTo>
                  <a:lnTo>
                    <a:pt x="449" y="96"/>
                  </a:lnTo>
                  <a:lnTo>
                    <a:pt x="446" y="96"/>
                  </a:lnTo>
                  <a:lnTo>
                    <a:pt x="446" y="94"/>
                  </a:lnTo>
                  <a:lnTo>
                    <a:pt x="446" y="96"/>
                  </a:lnTo>
                  <a:lnTo>
                    <a:pt x="443" y="96"/>
                  </a:lnTo>
                  <a:lnTo>
                    <a:pt x="443" y="99"/>
                  </a:lnTo>
                  <a:lnTo>
                    <a:pt x="443" y="101"/>
                  </a:lnTo>
                  <a:lnTo>
                    <a:pt x="443" y="104"/>
                  </a:lnTo>
                  <a:lnTo>
                    <a:pt x="443" y="107"/>
                  </a:lnTo>
                  <a:lnTo>
                    <a:pt x="441" y="107"/>
                  </a:lnTo>
                  <a:lnTo>
                    <a:pt x="441" y="109"/>
                  </a:lnTo>
                  <a:lnTo>
                    <a:pt x="438" y="109"/>
                  </a:lnTo>
                  <a:lnTo>
                    <a:pt x="438" y="112"/>
                  </a:lnTo>
                  <a:lnTo>
                    <a:pt x="436" y="112"/>
                  </a:lnTo>
                  <a:lnTo>
                    <a:pt x="433" y="112"/>
                  </a:lnTo>
                  <a:lnTo>
                    <a:pt x="430" y="112"/>
                  </a:lnTo>
                  <a:lnTo>
                    <a:pt x="428" y="112"/>
                  </a:lnTo>
                  <a:lnTo>
                    <a:pt x="428" y="109"/>
                  </a:lnTo>
                  <a:lnTo>
                    <a:pt x="428" y="107"/>
                  </a:lnTo>
                  <a:lnTo>
                    <a:pt x="428" y="104"/>
                  </a:lnTo>
                  <a:lnTo>
                    <a:pt x="428" y="101"/>
                  </a:lnTo>
                  <a:lnTo>
                    <a:pt x="428" y="99"/>
                  </a:lnTo>
                  <a:lnTo>
                    <a:pt x="430" y="99"/>
                  </a:lnTo>
                  <a:lnTo>
                    <a:pt x="430" y="96"/>
                  </a:lnTo>
                  <a:lnTo>
                    <a:pt x="428" y="94"/>
                  </a:lnTo>
                  <a:lnTo>
                    <a:pt x="425" y="94"/>
                  </a:lnTo>
                  <a:lnTo>
                    <a:pt x="422" y="94"/>
                  </a:lnTo>
                  <a:lnTo>
                    <a:pt x="422" y="91"/>
                  </a:lnTo>
                  <a:lnTo>
                    <a:pt x="420" y="91"/>
                  </a:lnTo>
                  <a:lnTo>
                    <a:pt x="417" y="88"/>
                  </a:lnTo>
                  <a:lnTo>
                    <a:pt x="417" y="86"/>
                  </a:lnTo>
                  <a:lnTo>
                    <a:pt x="417" y="83"/>
                  </a:lnTo>
                  <a:lnTo>
                    <a:pt x="415" y="86"/>
                  </a:lnTo>
                  <a:lnTo>
                    <a:pt x="415" y="83"/>
                  </a:lnTo>
                  <a:lnTo>
                    <a:pt x="415" y="80"/>
                  </a:lnTo>
                  <a:lnTo>
                    <a:pt x="412" y="80"/>
                  </a:lnTo>
                  <a:lnTo>
                    <a:pt x="412" y="78"/>
                  </a:lnTo>
                  <a:lnTo>
                    <a:pt x="409" y="75"/>
                  </a:lnTo>
                  <a:lnTo>
                    <a:pt x="409" y="73"/>
                  </a:lnTo>
                  <a:lnTo>
                    <a:pt x="407" y="73"/>
                  </a:lnTo>
                  <a:lnTo>
                    <a:pt x="407" y="70"/>
                  </a:lnTo>
                  <a:lnTo>
                    <a:pt x="404" y="73"/>
                  </a:lnTo>
                  <a:lnTo>
                    <a:pt x="404" y="75"/>
                  </a:lnTo>
                  <a:lnTo>
                    <a:pt x="407" y="78"/>
                  </a:lnTo>
                  <a:lnTo>
                    <a:pt x="407" y="80"/>
                  </a:lnTo>
                  <a:lnTo>
                    <a:pt x="407" y="83"/>
                  </a:lnTo>
                  <a:lnTo>
                    <a:pt x="407" y="86"/>
                  </a:lnTo>
                  <a:lnTo>
                    <a:pt x="407" y="88"/>
                  </a:lnTo>
                  <a:lnTo>
                    <a:pt x="409" y="88"/>
                  </a:lnTo>
                  <a:lnTo>
                    <a:pt x="409" y="91"/>
                  </a:lnTo>
                  <a:lnTo>
                    <a:pt x="412" y="91"/>
                  </a:lnTo>
                  <a:lnTo>
                    <a:pt x="412" y="94"/>
                  </a:lnTo>
                  <a:lnTo>
                    <a:pt x="412" y="96"/>
                  </a:lnTo>
                  <a:lnTo>
                    <a:pt x="412" y="99"/>
                  </a:lnTo>
                  <a:lnTo>
                    <a:pt x="412" y="101"/>
                  </a:lnTo>
                  <a:lnTo>
                    <a:pt x="409" y="101"/>
                  </a:lnTo>
                  <a:lnTo>
                    <a:pt x="407" y="101"/>
                  </a:lnTo>
                  <a:lnTo>
                    <a:pt x="404" y="101"/>
                  </a:lnTo>
                  <a:lnTo>
                    <a:pt x="404" y="104"/>
                  </a:lnTo>
                  <a:lnTo>
                    <a:pt x="402" y="104"/>
                  </a:lnTo>
                  <a:lnTo>
                    <a:pt x="399" y="104"/>
                  </a:lnTo>
                  <a:lnTo>
                    <a:pt x="396" y="104"/>
                  </a:lnTo>
                  <a:lnTo>
                    <a:pt x="394" y="104"/>
                  </a:lnTo>
                  <a:lnTo>
                    <a:pt x="391" y="104"/>
                  </a:lnTo>
                  <a:lnTo>
                    <a:pt x="389" y="104"/>
                  </a:lnTo>
                  <a:lnTo>
                    <a:pt x="389" y="107"/>
                  </a:lnTo>
                  <a:lnTo>
                    <a:pt x="386" y="109"/>
                  </a:lnTo>
                  <a:lnTo>
                    <a:pt x="386" y="112"/>
                  </a:lnTo>
                  <a:lnTo>
                    <a:pt x="383" y="112"/>
                  </a:lnTo>
                  <a:lnTo>
                    <a:pt x="381" y="112"/>
                  </a:lnTo>
                  <a:lnTo>
                    <a:pt x="381" y="109"/>
                  </a:lnTo>
                  <a:lnTo>
                    <a:pt x="381" y="107"/>
                  </a:lnTo>
                  <a:lnTo>
                    <a:pt x="383" y="104"/>
                  </a:lnTo>
                  <a:lnTo>
                    <a:pt x="383" y="101"/>
                  </a:lnTo>
                  <a:lnTo>
                    <a:pt x="386" y="101"/>
                  </a:lnTo>
                  <a:lnTo>
                    <a:pt x="386" y="99"/>
                  </a:lnTo>
                  <a:lnTo>
                    <a:pt x="389" y="96"/>
                  </a:lnTo>
                  <a:lnTo>
                    <a:pt x="389" y="94"/>
                  </a:lnTo>
                  <a:lnTo>
                    <a:pt x="389" y="91"/>
                  </a:lnTo>
                  <a:lnTo>
                    <a:pt x="389" y="88"/>
                  </a:lnTo>
                  <a:lnTo>
                    <a:pt x="389" y="86"/>
                  </a:lnTo>
                  <a:lnTo>
                    <a:pt x="386" y="86"/>
                  </a:lnTo>
                  <a:lnTo>
                    <a:pt x="386" y="83"/>
                  </a:lnTo>
                  <a:lnTo>
                    <a:pt x="383" y="83"/>
                  </a:lnTo>
                  <a:lnTo>
                    <a:pt x="386" y="83"/>
                  </a:lnTo>
                  <a:lnTo>
                    <a:pt x="378" y="86"/>
                  </a:lnTo>
                  <a:lnTo>
                    <a:pt x="375" y="86"/>
                  </a:lnTo>
                  <a:lnTo>
                    <a:pt x="378" y="86"/>
                  </a:lnTo>
                  <a:lnTo>
                    <a:pt x="386" y="83"/>
                  </a:lnTo>
                  <a:lnTo>
                    <a:pt x="386" y="80"/>
                  </a:lnTo>
                  <a:lnTo>
                    <a:pt x="386" y="78"/>
                  </a:lnTo>
                  <a:lnTo>
                    <a:pt x="383" y="78"/>
                  </a:lnTo>
                  <a:lnTo>
                    <a:pt x="383" y="80"/>
                  </a:lnTo>
                  <a:lnTo>
                    <a:pt x="383" y="78"/>
                  </a:lnTo>
                  <a:lnTo>
                    <a:pt x="381" y="75"/>
                  </a:lnTo>
                  <a:lnTo>
                    <a:pt x="381" y="73"/>
                  </a:lnTo>
                  <a:lnTo>
                    <a:pt x="378" y="73"/>
                  </a:lnTo>
                  <a:lnTo>
                    <a:pt x="375" y="73"/>
                  </a:lnTo>
                  <a:lnTo>
                    <a:pt x="378" y="73"/>
                  </a:lnTo>
                  <a:lnTo>
                    <a:pt x="378" y="75"/>
                  </a:lnTo>
                  <a:lnTo>
                    <a:pt x="375" y="75"/>
                  </a:lnTo>
                  <a:lnTo>
                    <a:pt x="375" y="73"/>
                  </a:lnTo>
                  <a:lnTo>
                    <a:pt x="373" y="73"/>
                  </a:lnTo>
                  <a:lnTo>
                    <a:pt x="373" y="75"/>
                  </a:lnTo>
                  <a:lnTo>
                    <a:pt x="370" y="75"/>
                  </a:lnTo>
                  <a:lnTo>
                    <a:pt x="368" y="73"/>
                  </a:lnTo>
                  <a:lnTo>
                    <a:pt x="368" y="75"/>
                  </a:lnTo>
                  <a:lnTo>
                    <a:pt x="365" y="73"/>
                  </a:lnTo>
                  <a:lnTo>
                    <a:pt x="365" y="70"/>
                  </a:lnTo>
                  <a:lnTo>
                    <a:pt x="362" y="70"/>
                  </a:lnTo>
                  <a:lnTo>
                    <a:pt x="365" y="70"/>
                  </a:lnTo>
                  <a:lnTo>
                    <a:pt x="362" y="70"/>
                  </a:lnTo>
                  <a:lnTo>
                    <a:pt x="365" y="70"/>
                  </a:lnTo>
                  <a:lnTo>
                    <a:pt x="362" y="70"/>
                  </a:lnTo>
                  <a:lnTo>
                    <a:pt x="362" y="67"/>
                  </a:lnTo>
                  <a:lnTo>
                    <a:pt x="362" y="65"/>
                  </a:lnTo>
                  <a:lnTo>
                    <a:pt x="365" y="65"/>
                  </a:lnTo>
                  <a:lnTo>
                    <a:pt x="365" y="62"/>
                  </a:lnTo>
                  <a:lnTo>
                    <a:pt x="365" y="60"/>
                  </a:lnTo>
                  <a:lnTo>
                    <a:pt x="365" y="57"/>
                  </a:lnTo>
                  <a:lnTo>
                    <a:pt x="365" y="54"/>
                  </a:lnTo>
                  <a:lnTo>
                    <a:pt x="362" y="54"/>
                  </a:lnTo>
                  <a:lnTo>
                    <a:pt x="362" y="52"/>
                  </a:lnTo>
                  <a:lnTo>
                    <a:pt x="362" y="49"/>
                  </a:lnTo>
                  <a:lnTo>
                    <a:pt x="360" y="49"/>
                  </a:lnTo>
                  <a:lnTo>
                    <a:pt x="357" y="49"/>
                  </a:lnTo>
                  <a:lnTo>
                    <a:pt x="357" y="52"/>
                  </a:lnTo>
                  <a:lnTo>
                    <a:pt x="355" y="52"/>
                  </a:lnTo>
                  <a:lnTo>
                    <a:pt x="355" y="54"/>
                  </a:lnTo>
                  <a:lnTo>
                    <a:pt x="357" y="54"/>
                  </a:lnTo>
                  <a:lnTo>
                    <a:pt x="355" y="54"/>
                  </a:lnTo>
                  <a:lnTo>
                    <a:pt x="355" y="52"/>
                  </a:lnTo>
                  <a:lnTo>
                    <a:pt x="355" y="54"/>
                  </a:lnTo>
                  <a:lnTo>
                    <a:pt x="352" y="54"/>
                  </a:lnTo>
                  <a:lnTo>
                    <a:pt x="352" y="52"/>
                  </a:lnTo>
                  <a:lnTo>
                    <a:pt x="352" y="54"/>
                  </a:lnTo>
                  <a:lnTo>
                    <a:pt x="352" y="57"/>
                  </a:lnTo>
                  <a:lnTo>
                    <a:pt x="352" y="60"/>
                  </a:lnTo>
                  <a:lnTo>
                    <a:pt x="352" y="62"/>
                  </a:lnTo>
                  <a:lnTo>
                    <a:pt x="349" y="62"/>
                  </a:lnTo>
                  <a:lnTo>
                    <a:pt x="349" y="65"/>
                  </a:lnTo>
                  <a:lnTo>
                    <a:pt x="349" y="67"/>
                  </a:lnTo>
                  <a:lnTo>
                    <a:pt x="347" y="67"/>
                  </a:lnTo>
                  <a:lnTo>
                    <a:pt x="347" y="70"/>
                  </a:lnTo>
                  <a:lnTo>
                    <a:pt x="347" y="73"/>
                  </a:lnTo>
                  <a:lnTo>
                    <a:pt x="344" y="73"/>
                  </a:lnTo>
                  <a:lnTo>
                    <a:pt x="342" y="73"/>
                  </a:lnTo>
                  <a:lnTo>
                    <a:pt x="339" y="73"/>
                  </a:lnTo>
                  <a:lnTo>
                    <a:pt x="339" y="75"/>
                  </a:lnTo>
                  <a:lnTo>
                    <a:pt x="336" y="75"/>
                  </a:lnTo>
                  <a:lnTo>
                    <a:pt x="334" y="75"/>
                  </a:lnTo>
                  <a:lnTo>
                    <a:pt x="334" y="73"/>
                  </a:lnTo>
                  <a:lnTo>
                    <a:pt x="331" y="73"/>
                  </a:lnTo>
                  <a:lnTo>
                    <a:pt x="328" y="73"/>
                  </a:lnTo>
                  <a:lnTo>
                    <a:pt x="328" y="70"/>
                  </a:lnTo>
                  <a:lnTo>
                    <a:pt x="326" y="70"/>
                  </a:lnTo>
                  <a:lnTo>
                    <a:pt x="323" y="67"/>
                  </a:lnTo>
                  <a:lnTo>
                    <a:pt x="321" y="67"/>
                  </a:lnTo>
                  <a:lnTo>
                    <a:pt x="321" y="65"/>
                  </a:lnTo>
                  <a:lnTo>
                    <a:pt x="318" y="65"/>
                  </a:lnTo>
                  <a:lnTo>
                    <a:pt x="315" y="65"/>
                  </a:lnTo>
                  <a:lnTo>
                    <a:pt x="315" y="62"/>
                  </a:lnTo>
                  <a:lnTo>
                    <a:pt x="313" y="62"/>
                  </a:lnTo>
                  <a:lnTo>
                    <a:pt x="313" y="60"/>
                  </a:lnTo>
                  <a:lnTo>
                    <a:pt x="310" y="60"/>
                  </a:lnTo>
                  <a:lnTo>
                    <a:pt x="310" y="57"/>
                  </a:lnTo>
                  <a:lnTo>
                    <a:pt x="310" y="54"/>
                  </a:lnTo>
                  <a:lnTo>
                    <a:pt x="308" y="54"/>
                  </a:lnTo>
                  <a:lnTo>
                    <a:pt x="308" y="52"/>
                  </a:lnTo>
                  <a:lnTo>
                    <a:pt x="308" y="49"/>
                  </a:lnTo>
                  <a:lnTo>
                    <a:pt x="305" y="49"/>
                  </a:lnTo>
                  <a:lnTo>
                    <a:pt x="305" y="47"/>
                  </a:lnTo>
                  <a:lnTo>
                    <a:pt x="305" y="44"/>
                  </a:lnTo>
                  <a:lnTo>
                    <a:pt x="302" y="44"/>
                  </a:lnTo>
                  <a:lnTo>
                    <a:pt x="302" y="41"/>
                  </a:lnTo>
                  <a:lnTo>
                    <a:pt x="302" y="39"/>
                  </a:lnTo>
                  <a:lnTo>
                    <a:pt x="302" y="36"/>
                  </a:lnTo>
                  <a:lnTo>
                    <a:pt x="300" y="36"/>
                  </a:lnTo>
                  <a:lnTo>
                    <a:pt x="300" y="33"/>
                  </a:lnTo>
                  <a:lnTo>
                    <a:pt x="297" y="33"/>
                  </a:lnTo>
                  <a:lnTo>
                    <a:pt x="297" y="36"/>
                  </a:lnTo>
                  <a:lnTo>
                    <a:pt x="295" y="39"/>
                  </a:lnTo>
                  <a:lnTo>
                    <a:pt x="295" y="36"/>
                  </a:lnTo>
                  <a:lnTo>
                    <a:pt x="297" y="36"/>
                  </a:lnTo>
                  <a:lnTo>
                    <a:pt x="297" y="33"/>
                  </a:lnTo>
                  <a:lnTo>
                    <a:pt x="300" y="33"/>
                  </a:lnTo>
                  <a:lnTo>
                    <a:pt x="300" y="31"/>
                  </a:lnTo>
                  <a:lnTo>
                    <a:pt x="300" y="28"/>
                  </a:lnTo>
                  <a:lnTo>
                    <a:pt x="300" y="26"/>
                  </a:lnTo>
                  <a:lnTo>
                    <a:pt x="300" y="23"/>
                  </a:lnTo>
                  <a:lnTo>
                    <a:pt x="297" y="23"/>
                  </a:lnTo>
                  <a:lnTo>
                    <a:pt x="297" y="20"/>
                  </a:lnTo>
                  <a:lnTo>
                    <a:pt x="295" y="20"/>
                  </a:lnTo>
                  <a:lnTo>
                    <a:pt x="295" y="18"/>
                  </a:lnTo>
                  <a:lnTo>
                    <a:pt x="292" y="18"/>
                  </a:lnTo>
                  <a:lnTo>
                    <a:pt x="289" y="18"/>
                  </a:lnTo>
                  <a:lnTo>
                    <a:pt x="287" y="18"/>
                  </a:lnTo>
                  <a:lnTo>
                    <a:pt x="284" y="18"/>
                  </a:lnTo>
                  <a:lnTo>
                    <a:pt x="287" y="18"/>
                  </a:lnTo>
                  <a:lnTo>
                    <a:pt x="284" y="18"/>
                  </a:lnTo>
                  <a:lnTo>
                    <a:pt x="284" y="15"/>
                  </a:lnTo>
                  <a:lnTo>
                    <a:pt x="284" y="13"/>
                  </a:lnTo>
                  <a:lnTo>
                    <a:pt x="284" y="10"/>
                  </a:lnTo>
                  <a:lnTo>
                    <a:pt x="282" y="10"/>
                  </a:lnTo>
                  <a:lnTo>
                    <a:pt x="276" y="7"/>
                  </a:lnTo>
                  <a:lnTo>
                    <a:pt x="276" y="5"/>
                  </a:lnTo>
                  <a:lnTo>
                    <a:pt x="276" y="2"/>
                  </a:lnTo>
                  <a:lnTo>
                    <a:pt x="274" y="2"/>
                  </a:lnTo>
                  <a:lnTo>
                    <a:pt x="274" y="5"/>
                  </a:lnTo>
                  <a:lnTo>
                    <a:pt x="271" y="5"/>
                  </a:lnTo>
                  <a:lnTo>
                    <a:pt x="268" y="2"/>
                  </a:lnTo>
                  <a:lnTo>
                    <a:pt x="268" y="0"/>
                  </a:lnTo>
                  <a:lnTo>
                    <a:pt x="268" y="2"/>
                  </a:lnTo>
                  <a:lnTo>
                    <a:pt x="266" y="2"/>
                  </a:lnTo>
                  <a:lnTo>
                    <a:pt x="266" y="5"/>
                  </a:lnTo>
                  <a:lnTo>
                    <a:pt x="263" y="5"/>
                  </a:lnTo>
                  <a:lnTo>
                    <a:pt x="263" y="7"/>
                  </a:lnTo>
                  <a:lnTo>
                    <a:pt x="261" y="7"/>
                  </a:lnTo>
                  <a:lnTo>
                    <a:pt x="258" y="7"/>
                  </a:lnTo>
                  <a:lnTo>
                    <a:pt x="258" y="10"/>
                  </a:lnTo>
                  <a:lnTo>
                    <a:pt x="255" y="10"/>
                  </a:lnTo>
                  <a:lnTo>
                    <a:pt x="253" y="10"/>
                  </a:lnTo>
                  <a:lnTo>
                    <a:pt x="250" y="10"/>
                  </a:lnTo>
                  <a:lnTo>
                    <a:pt x="248" y="10"/>
                  </a:lnTo>
                  <a:lnTo>
                    <a:pt x="245" y="10"/>
                  </a:lnTo>
                  <a:lnTo>
                    <a:pt x="245" y="7"/>
                  </a:lnTo>
                  <a:lnTo>
                    <a:pt x="245" y="10"/>
                  </a:lnTo>
                  <a:lnTo>
                    <a:pt x="245" y="13"/>
                  </a:lnTo>
                  <a:lnTo>
                    <a:pt x="245" y="15"/>
                  </a:lnTo>
                  <a:lnTo>
                    <a:pt x="245" y="18"/>
                  </a:lnTo>
                  <a:lnTo>
                    <a:pt x="242" y="18"/>
                  </a:lnTo>
                  <a:lnTo>
                    <a:pt x="240" y="18"/>
                  </a:lnTo>
                  <a:lnTo>
                    <a:pt x="240" y="20"/>
                  </a:lnTo>
                  <a:lnTo>
                    <a:pt x="237" y="20"/>
                  </a:lnTo>
                  <a:lnTo>
                    <a:pt x="237" y="23"/>
                  </a:lnTo>
                  <a:lnTo>
                    <a:pt x="235" y="23"/>
                  </a:lnTo>
                  <a:lnTo>
                    <a:pt x="235" y="26"/>
                  </a:lnTo>
                  <a:lnTo>
                    <a:pt x="235" y="28"/>
                  </a:lnTo>
                  <a:lnTo>
                    <a:pt x="232" y="28"/>
                  </a:lnTo>
                  <a:lnTo>
                    <a:pt x="232" y="31"/>
                  </a:lnTo>
                  <a:lnTo>
                    <a:pt x="235" y="31"/>
                  </a:lnTo>
                  <a:lnTo>
                    <a:pt x="232" y="31"/>
                  </a:lnTo>
                  <a:lnTo>
                    <a:pt x="229" y="33"/>
                  </a:lnTo>
                  <a:lnTo>
                    <a:pt x="229" y="31"/>
                  </a:lnTo>
                  <a:lnTo>
                    <a:pt x="227" y="31"/>
                  </a:lnTo>
                  <a:lnTo>
                    <a:pt x="227" y="28"/>
                  </a:lnTo>
                  <a:lnTo>
                    <a:pt x="227" y="26"/>
                  </a:lnTo>
                  <a:lnTo>
                    <a:pt x="229" y="26"/>
                  </a:lnTo>
                  <a:lnTo>
                    <a:pt x="229" y="23"/>
                  </a:lnTo>
                  <a:lnTo>
                    <a:pt x="227" y="23"/>
                  </a:lnTo>
                  <a:lnTo>
                    <a:pt x="227" y="20"/>
                  </a:lnTo>
                  <a:lnTo>
                    <a:pt x="224" y="20"/>
                  </a:lnTo>
                  <a:lnTo>
                    <a:pt x="224" y="18"/>
                  </a:lnTo>
                  <a:lnTo>
                    <a:pt x="221" y="18"/>
                  </a:lnTo>
                  <a:lnTo>
                    <a:pt x="221" y="15"/>
                  </a:lnTo>
                  <a:lnTo>
                    <a:pt x="219" y="15"/>
                  </a:lnTo>
                  <a:lnTo>
                    <a:pt x="216" y="15"/>
                  </a:lnTo>
                  <a:lnTo>
                    <a:pt x="214" y="13"/>
                  </a:lnTo>
                  <a:lnTo>
                    <a:pt x="211" y="13"/>
                  </a:lnTo>
                  <a:lnTo>
                    <a:pt x="211" y="15"/>
                  </a:lnTo>
                  <a:lnTo>
                    <a:pt x="208" y="15"/>
                  </a:lnTo>
                  <a:lnTo>
                    <a:pt x="208" y="18"/>
                  </a:lnTo>
                  <a:lnTo>
                    <a:pt x="206" y="18"/>
                  </a:lnTo>
                  <a:lnTo>
                    <a:pt x="206" y="20"/>
                  </a:lnTo>
                  <a:lnTo>
                    <a:pt x="203" y="20"/>
                  </a:lnTo>
                  <a:lnTo>
                    <a:pt x="201" y="23"/>
                  </a:lnTo>
                  <a:lnTo>
                    <a:pt x="201" y="26"/>
                  </a:lnTo>
                  <a:lnTo>
                    <a:pt x="203" y="26"/>
                  </a:lnTo>
                  <a:lnTo>
                    <a:pt x="201" y="26"/>
                  </a:lnTo>
                  <a:lnTo>
                    <a:pt x="203" y="26"/>
                  </a:lnTo>
                  <a:lnTo>
                    <a:pt x="203" y="28"/>
                  </a:lnTo>
                  <a:lnTo>
                    <a:pt x="201" y="28"/>
                  </a:lnTo>
                  <a:lnTo>
                    <a:pt x="201" y="31"/>
                  </a:lnTo>
                  <a:lnTo>
                    <a:pt x="201" y="33"/>
                  </a:lnTo>
                  <a:lnTo>
                    <a:pt x="198" y="33"/>
                  </a:lnTo>
                  <a:lnTo>
                    <a:pt x="198" y="36"/>
                  </a:lnTo>
                  <a:lnTo>
                    <a:pt x="198" y="39"/>
                  </a:lnTo>
                  <a:lnTo>
                    <a:pt x="195" y="39"/>
                  </a:lnTo>
                  <a:lnTo>
                    <a:pt x="195" y="41"/>
                  </a:lnTo>
                  <a:lnTo>
                    <a:pt x="193" y="44"/>
                  </a:lnTo>
                  <a:lnTo>
                    <a:pt x="193" y="47"/>
                  </a:lnTo>
                  <a:lnTo>
                    <a:pt x="193" y="49"/>
                  </a:lnTo>
                  <a:lnTo>
                    <a:pt x="193" y="52"/>
                  </a:lnTo>
                  <a:lnTo>
                    <a:pt x="193" y="54"/>
                  </a:lnTo>
                  <a:lnTo>
                    <a:pt x="193" y="57"/>
                  </a:lnTo>
                  <a:lnTo>
                    <a:pt x="193" y="60"/>
                  </a:lnTo>
                  <a:lnTo>
                    <a:pt x="190" y="60"/>
                  </a:lnTo>
                  <a:lnTo>
                    <a:pt x="193" y="62"/>
                  </a:lnTo>
                  <a:lnTo>
                    <a:pt x="190" y="62"/>
                  </a:lnTo>
                  <a:lnTo>
                    <a:pt x="190" y="65"/>
                  </a:lnTo>
                  <a:lnTo>
                    <a:pt x="190" y="67"/>
                  </a:lnTo>
                  <a:lnTo>
                    <a:pt x="190" y="73"/>
                  </a:lnTo>
                  <a:lnTo>
                    <a:pt x="190" y="75"/>
                  </a:lnTo>
                  <a:lnTo>
                    <a:pt x="190" y="78"/>
                  </a:lnTo>
                  <a:lnTo>
                    <a:pt x="188" y="78"/>
                  </a:lnTo>
                  <a:lnTo>
                    <a:pt x="188" y="80"/>
                  </a:lnTo>
                  <a:lnTo>
                    <a:pt x="190" y="80"/>
                  </a:lnTo>
                  <a:lnTo>
                    <a:pt x="190" y="83"/>
                  </a:lnTo>
                  <a:lnTo>
                    <a:pt x="190" y="86"/>
                  </a:lnTo>
                  <a:lnTo>
                    <a:pt x="190" y="88"/>
                  </a:lnTo>
                  <a:lnTo>
                    <a:pt x="190" y="91"/>
                  </a:lnTo>
                  <a:lnTo>
                    <a:pt x="190" y="94"/>
                  </a:lnTo>
                  <a:lnTo>
                    <a:pt x="193" y="96"/>
                  </a:lnTo>
                  <a:lnTo>
                    <a:pt x="193" y="99"/>
                  </a:lnTo>
                  <a:lnTo>
                    <a:pt x="195" y="101"/>
                  </a:lnTo>
                  <a:lnTo>
                    <a:pt x="198" y="104"/>
                  </a:lnTo>
                  <a:lnTo>
                    <a:pt x="198" y="107"/>
                  </a:lnTo>
                  <a:lnTo>
                    <a:pt x="201" y="109"/>
                  </a:lnTo>
                  <a:lnTo>
                    <a:pt x="201" y="112"/>
                  </a:lnTo>
                  <a:lnTo>
                    <a:pt x="198" y="114"/>
                  </a:lnTo>
                  <a:lnTo>
                    <a:pt x="190" y="114"/>
                  </a:lnTo>
                  <a:lnTo>
                    <a:pt x="182" y="122"/>
                  </a:lnTo>
                  <a:lnTo>
                    <a:pt x="180" y="128"/>
                  </a:lnTo>
                  <a:lnTo>
                    <a:pt x="177" y="130"/>
                  </a:lnTo>
                  <a:lnTo>
                    <a:pt x="185" y="135"/>
                  </a:lnTo>
                  <a:lnTo>
                    <a:pt x="188" y="138"/>
                  </a:lnTo>
                  <a:lnTo>
                    <a:pt x="185" y="138"/>
                  </a:lnTo>
                  <a:lnTo>
                    <a:pt x="185" y="135"/>
                  </a:lnTo>
                  <a:lnTo>
                    <a:pt x="182" y="135"/>
                  </a:lnTo>
                  <a:lnTo>
                    <a:pt x="177" y="130"/>
                  </a:lnTo>
                  <a:lnTo>
                    <a:pt x="174" y="133"/>
                  </a:lnTo>
                  <a:lnTo>
                    <a:pt x="172" y="135"/>
                  </a:lnTo>
                  <a:lnTo>
                    <a:pt x="172" y="138"/>
                  </a:lnTo>
                  <a:lnTo>
                    <a:pt x="169" y="138"/>
                  </a:lnTo>
                  <a:lnTo>
                    <a:pt x="164" y="146"/>
                  </a:lnTo>
                  <a:lnTo>
                    <a:pt x="161" y="148"/>
                  </a:lnTo>
                  <a:lnTo>
                    <a:pt x="161" y="151"/>
                  </a:lnTo>
                  <a:lnTo>
                    <a:pt x="159" y="151"/>
                  </a:lnTo>
                  <a:lnTo>
                    <a:pt x="154" y="156"/>
                  </a:lnTo>
                  <a:lnTo>
                    <a:pt x="154" y="154"/>
                  </a:lnTo>
                  <a:lnTo>
                    <a:pt x="151" y="156"/>
                  </a:lnTo>
                  <a:lnTo>
                    <a:pt x="148" y="156"/>
                  </a:lnTo>
                  <a:lnTo>
                    <a:pt x="146" y="156"/>
                  </a:lnTo>
                  <a:lnTo>
                    <a:pt x="143" y="156"/>
                  </a:lnTo>
                  <a:lnTo>
                    <a:pt x="143" y="159"/>
                  </a:lnTo>
                  <a:lnTo>
                    <a:pt x="143" y="156"/>
                  </a:lnTo>
                  <a:lnTo>
                    <a:pt x="141" y="159"/>
                  </a:lnTo>
                  <a:lnTo>
                    <a:pt x="138" y="164"/>
                  </a:lnTo>
                  <a:lnTo>
                    <a:pt x="141" y="164"/>
                  </a:lnTo>
                  <a:lnTo>
                    <a:pt x="143" y="167"/>
                  </a:lnTo>
                  <a:lnTo>
                    <a:pt x="148" y="167"/>
                  </a:lnTo>
                  <a:lnTo>
                    <a:pt x="154" y="169"/>
                  </a:lnTo>
                  <a:lnTo>
                    <a:pt x="156" y="169"/>
                  </a:lnTo>
                  <a:lnTo>
                    <a:pt x="159" y="169"/>
                  </a:lnTo>
                  <a:lnTo>
                    <a:pt x="161" y="169"/>
                  </a:lnTo>
                  <a:lnTo>
                    <a:pt x="164" y="169"/>
                  </a:lnTo>
                  <a:lnTo>
                    <a:pt x="167" y="167"/>
                  </a:lnTo>
                  <a:lnTo>
                    <a:pt x="169" y="167"/>
                  </a:lnTo>
                  <a:lnTo>
                    <a:pt x="174" y="167"/>
                  </a:lnTo>
                  <a:lnTo>
                    <a:pt x="177" y="169"/>
                  </a:lnTo>
                  <a:lnTo>
                    <a:pt x="177" y="172"/>
                  </a:lnTo>
                  <a:lnTo>
                    <a:pt x="174" y="177"/>
                  </a:lnTo>
                  <a:lnTo>
                    <a:pt x="174" y="180"/>
                  </a:lnTo>
                  <a:lnTo>
                    <a:pt x="174" y="182"/>
                  </a:lnTo>
                  <a:lnTo>
                    <a:pt x="174" y="185"/>
                  </a:lnTo>
                  <a:lnTo>
                    <a:pt x="172" y="185"/>
                  </a:lnTo>
                  <a:lnTo>
                    <a:pt x="174" y="188"/>
                  </a:lnTo>
                  <a:lnTo>
                    <a:pt x="177" y="188"/>
                  </a:lnTo>
                  <a:lnTo>
                    <a:pt x="177" y="190"/>
                  </a:lnTo>
                  <a:lnTo>
                    <a:pt x="180" y="190"/>
                  </a:lnTo>
                  <a:lnTo>
                    <a:pt x="180" y="193"/>
                  </a:lnTo>
                  <a:lnTo>
                    <a:pt x="180" y="195"/>
                  </a:lnTo>
                  <a:lnTo>
                    <a:pt x="177" y="195"/>
                  </a:lnTo>
                  <a:lnTo>
                    <a:pt x="177" y="198"/>
                  </a:lnTo>
                  <a:lnTo>
                    <a:pt x="177" y="201"/>
                  </a:lnTo>
                  <a:lnTo>
                    <a:pt x="174" y="201"/>
                  </a:lnTo>
                  <a:lnTo>
                    <a:pt x="174" y="203"/>
                  </a:lnTo>
                  <a:lnTo>
                    <a:pt x="174" y="206"/>
                  </a:lnTo>
                  <a:lnTo>
                    <a:pt x="172" y="206"/>
                  </a:lnTo>
                  <a:lnTo>
                    <a:pt x="172" y="208"/>
                  </a:lnTo>
                  <a:lnTo>
                    <a:pt x="172" y="211"/>
                  </a:lnTo>
                  <a:lnTo>
                    <a:pt x="169" y="211"/>
                  </a:lnTo>
                  <a:lnTo>
                    <a:pt x="169" y="214"/>
                  </a:lnTo>
                  <a:lnTo>
                    <a:pt x="169" y="216"/>
                  </a:lnTo>
                  <a:lnTo>
                    <a:pt x="167" y="216"/>
                  </a:lnTo>
                  <a:lnTo>
                    <a:pt x="167" y="219"/>
                  </a:lnTo>
                  <a:lnTo>
                    <a:pt x="164" y="219"/>
                  </a:lnTo>
                  <a:lnTo>
                    <a:pt x="167" y="219"/>
                  </a:lnTo>
                  <a:lnTo>
                    <a:pt x="167" y="222"/>
                  </a:lnTo>
                  <a:lnTo>
                    <a:pt x="164" y="222"/>
                  </a:lnTo>
                  <a:lnTo>
                    <a:pt x="164" y="219"/>
                  </a:lnTo>
                  <a:lnTo>
                    <a:pt x="164" y="222"/>
                  </a:lnTo>
                  <a:lnTo>
                    <a:pt x="164" y="224"/>
                  </a:lnTo>
                  <a:lnTo>
                    <a:pt x="161" y="224"/>
                  </a:lnTo>
                  <a:lnTo>
                    <a:pt x="161" y="227"/>
                  </a:lnTo>
                  <a:lnTo>
                    <a:pt x="159" y="227"/>
                  </a:lnTo>
                  <a:lnTo>
                    <a:pt x="159" y="229"/>
                  </a:lnTo>
                  <a:lnTo>
                    <a:pt x="156" y="229"/>
                  </a:lnTo>
                  <a:lnTo>
                    <a:pt x="156" y="232"/>
                  </a:lnTo>
                  <a:lnTo>
                    <a:pt x="156" y="235"/>
                  </a:lnTo>
                  <a:lnTo>
                    <a:pt x="156" y="232"/>
                  </a:lnTo>
                  <a:lnTo>
                    <a:pt x="156" y="235"/>
                  </a:lnTo>
                  <a:lnTo>
                    <a:pt x="154" y="235"/>
                  </a:lnTo>
                  <a:lnTo>
                    <a:pt x="154" y="237"/>
                  </a:lnTo>
                  <a:lnTo>
                    <a:pt x="151" y="237"/>
                  </a:lnTo>
                  <a:lnTo>
                    <a:pt x="151" y="240"/>
                  </a:lnTo>
                  <a:lnTo>
                    <a:pt x="151" y="242"/>
                  </a:lnTo>
                  <a:lnTo>
                    <a:pt x="154" y="242"/>
                  </a:lnTo>
                  <a:lnTo>
                    <a:pt x="154" y="245"/>
                  </a:lnTo>
                  <a:lnTo>
                    <a:pt x="151" y="245"/>
                  </a:lnTo>
                  <a:lnTo>
                    <a:pt x="154" y="245"/>
                  </a:lnTo>
                  <a:lnTo>
                    <a:pt x="154" y="248"/>
                  </a:lnTo>
                  <a:lnTo>
                    <a:pt x="154" y="250"/>
                  </a:lnTo>
                  <a:lnTo>
                    <a:pt x="154" y="253"/>
                  </a:lnTo>
                  <a:lnTo>
                    <a:pt x="154" y="255"/>
                  </a:lnTo>
                  <a:lnTo>
                    <a:pt x="154" y="258"/>
                  </a:lnTo>
                  <a:lnTo>
                    <a:pt x="156" y="261"/>
                  </a:lnTo>
                  <a:lnTo>
                    <a:pt x="156" y="263"/>
                  </a:lnTo>
                  <a:lnTo>
                    <a:pt x="156" y="261"/>
                  </a:lnTo>
                  <a:lnTo>
                    <a:pt x="156" y="263"/>
                  </a:lnTo>
                  <a:lnTo>
                    <a:pt x="156" y="266"/>
                  </a:lnTo>
                  <a:lnTo>
                    <a:pt x="159" y="266"/>
                  </a:lnTo>
                  <a:lnTo>
                    <a:pt x="159" y="269"/>
                  </a:lnTo>
                  <a:lnTo>
                    <a:pt x="159" y="271"/>
                  </a:lnTo>
                  <a:lnTo>
                    <a:pt x="161" y="271"/>
                  </a:lnTo>
                  <a:lnTo>
                    <a:pt x="161" y="274"/>
                  </a:lnTo>
                  <a:lnTo>
                    <a:pt x="164" y="274"/>
                  </a:lnTo>
                  <a:lnTo>
                    <a:pt x="164" y="276"/>
                  </a:lnTo>
                  <a:lnTo>
                    <a:pt x="161" y="276"/>
                  </a:lnTo>
                  <a:lnTo>
                    <a:pt x="161" y="279"/>
                  </a:lnTo>
                  <a:lnTo>
                    <a:pt x="161" y="282"/>
                  </a:lnTo>
                  <a:lnTo>
                    <a:pt x="161" y="284"/>
                  </a:lnTo>
                  <a:lnTo>
                    <a:pt x="159" y="284"/>
                  </a:lnTo>
                  <a:lnTo>
                    <a:pt x="161" y="284"/>
                  </a:lnTo>
                  <a:lnTo>
                    <a:pt x="161" y="287"/>
                  </a:lnTo>
                  <a:lnTo>
                    <a:pt x="161" y="289"/>
                  </a:lnTo>
                  <a:lnTo>
                    <a:pt x="161" y="292"/>
                  </a:lnTo>
                  <a:lnTo>
                    <a:pt x="164" y="292"/>
                  </a:lnTo>
                  <a:lnTo>
                    <a:pt x="164" y="295"/>
                  </a:lnTo>
                  <a:lnTo>
                    <a:pt x="167" y="295"/>
                  </a:lnTo>
                  <a:lnTo>
                    <a:pt x="167" y="297"/>
                  </a:lnTo>
                  <a:lnTo>
                    <a:pt x="167" y="295"/>
                  </a:lnTo>
                  <a:lnTo>
                    <a:pt x="169" y="295"/>
                  </a:lnTo>
                  <a:lnTo>
                    <a:pt x="172" y="295"/>
                  </a:lnTo>
                  <a:lnTo>
                    <a:pt x="172" y="297"/>
                  </a:lnTo>
                  <a:lnTo>
                    <a:pt x="174" y="297"/>
                  </a:lnTo>
                  <a:lnTo>
                    <a:pt x="174" y="300"/>
                  </a:lnTo>
                  <a:lnTo>
                    <a:pt x="172" y="300"/>
                  </a:lnTo>
                  <a:lnTo>
                    <a:pt x="174" y="300"/>
                  </a:lnTo>
                  <a:lnTo>
                    <a:pt x="174" y="303"/>
                  </a:lnTo>
                  <a:lnTo>
                    <a:pt x="174" y="305"/>
                  </a:lnTo>
                  <a:lnTo>
                    <a:pt x="174" y="308"/>
                  </a:lnTo>
                  <a:lnTo>
                    <a:pt x="177" y="308"/>
                  </a:lnTo>
                  <a:lnTo>
                    <a:pt x="180" y="308"/>
                  </a:lnTo>
                  <a:lnTo>
                    <a:pt x="180" y="310"/>
                  </a:lnTo>
                  <a:lnTo>
                    <a:pt x="180" y="313"/>
                  </a:lnTo>
                  <a:lnTo>
                    <a:pt x="180" y="316"/>
                  </a:lnTo>
                  <a:lnTo>
                    <a:pt x="180" y="318"/>
                  </a:lnTo>
                  <a:lnTo>
                    <a:pt x="180" y="321"/>
                  </a:lnTo>
                  <a:lnTo>
                    <a:pt x="182" y="321"/>
                  </a:lnTo>
                  <a:lnTo>
                    <a:pt x="182" y="323"/>
                  </a:lnTo>
                  <a:lnTo>
                    <a:pt x="185" y="323"/>
                  </a:lnTo>
                  <a:lnTo>
                    <a:pt x="185" y="321"/>
                  </a:lnTo>
                  <a:lnTo>
                    <a:pt x="185" y="323"/>
                  </a:lnTo>
                  <a:lnTo>
                    <a:pt x="185" y="321"/>
                  </a:lnTo>
                  <a:lnTo>
                    <a:pt x="185" y="323"/>
                  </a:lnTo>
                  <a:lnTo>
                    <a:pt x="188" y="321"/>
                  </a:lnTo>
                  <a:lnTo>
                    <a:pt x="188" y="323"/>
                  </a:lnTo>
                  <a:lnTo>
                    <a:pt x="188" y="321"/>
                  </a:lnTo>
                  <a:lnTo>
                    <a:pt x="190" y="321"/>
                  </a:lnTo>
                  <a:lnTo>
                    <a:pt x="190" y="323"/>
                  </a:lnTo>
                  <a:lnTo>
                    <a:pt x="193" y="323"/>
                  </a:lnTo>
                  <a:lnTo>
                    <a:pt x="195" y="323"/>
                  </a:lnTo>
                  <a:lnTo>
                    <a:pt x="198" y="323"/>
                  </a:lnTo>
                  <a:lnTo>
                    <a:pt x="201" y="323"/>
                  </a:lnTo>
                  <a:lnTo>
                    <a:pt x="201" y="326"/>
                  </a:lnTo>
                  <a:lnTo>
                    <a:pt x="201" y="329"/>
                  </a:lnTo>
                  <a:lnTo>
                    <a:pt x="203" y="329"/>
                  </a:lnTo>
                  <a:lnTo>
                    <a:pt x="206" y="329"/>
                  </a:lnTo>
                  <a:lnTo>
                    <a:pt x="208" y="329"/>
                  </a:lnTo>
                  <a:lnTo>
                    <a:pt x="208" y="331"/>
                  </a:lnTo>
                  <a:lnTo>
                    <a:pt x="208" y="334"/>
                  </a:lnTo>
                  <a:lnTo>
                    <a:pt x="211" y="336"/>
                  </a:lnTo>
                  <a:lnTo>
                    <a:pt x="211" y="339"/>
                  </a:lnTo>
                  <a:lnTo>
                    <a:pt x="211" y="342"/>
                  </a:lnTo>
                  <a:lnTo>
                    <a:pt x="211" y="344"/>
                  </a:lnTo>
                  <a:lnTo>
                    <a:pt x="208" y="344"/>
                  </a:lnTo>
                  <a:lnTo>
                    <a:pt x="208" y="347"/>
                  </a:lnTo>
                  <a:lnTo>
                    <a:pt x="206" y="347"/>
                  </a:lnTo>
                  <a:lnTo>
                    <a:pt x="203" y="347"/>
                  </a:lnTo>
                  <a:lnTo>
                    <a:pt x="201" y="347"/>
                  </a:lnTo>
                  <a:lnTo>
                    <a:pt x="201" y="350"/>
                  </a:lnTo>
                  <a:lnTo>
                    <a:pt x="201" y="347"/>
                  </a:lnTo>
                  <a:lnTo>
                    <a:pt x="201" y="350"/>
                  </a:lnTo>
                  <a:lnTo>
                    <a:pt x="198" y="350"/>
                  </a:lnTo>
                  <a:lnTo>
                    <a:pt x="198" y="352"/>
                  </a:lnTo>
                  <a:lnTo>
                    <a:pt x="195" y="352"/>
                  </a:lnTo>
                  <a:lnTo>
                    <a:pt x="198" y="352"/>
                  </a:lnTo>
                  <a:lnTo>
                    <a:pt x="198" y="355"/>
                  </a:lnTo>
                  <a:lnTo>
                    <a:pt x="195" y="355"/>
                  </a:lnTo>
                  <a:lnTo>
                    <a:pt x="195" y="357"/>
                  </a:lnTo>
                  <a:lnTo>
                    <a:pt x="198" y="357"/>
                  </a:lnTo>
                  <a:lnTo>
                    <a:pt x="198" y="360"/>
                  </a:lnTo>
                  <a:lnTo>
                    <a:pt x="198" y="363"/>
                  </a:lnTo>
                  <a:lnTo>
                    <a:pt x="198" y="365"/>
                  </a:lnTo>
                  <a:lnTo>
                    <a:pt x="201" y="365"/>
                  </a:lnTo>
                  <a:lnTo>
                    <a:pt x="201" y="368"/>
                  </a:lnTo>
                  <a:lnTo>
                    <a:pt x="203" y="370"/>
                  </a:lnTo>
                  <a:lnTo>
                    <a:pt x="201" y="370"/>
                  </a:lnTo>
                  <a:lnTo>
                    <a:pt x="203" y="370"/>
                  </a:lnTo>
                  <a:lnTo>
                    <a:pt x="203" y="373"/>
                  </a:lnTo>
                  <a:lnTo>
                    <a:pt x="206" y="373"/>
                  </a:lnTo>
                  <a:lnTo>
                    <a:pt x="206" y="376"/>
                  </a:lnTo>
                  <a:lnTo>
                    <a:pt x="206" y="378"/>
                  </a:lnTo>
                  <a:lnTo>
                    <a:pt x="203" y="378"/>
                  </a:lnTo>
                  <a:lnTo>
                    <a:pt x="203" y="381"/>
                  </a:lnTo>
                  <a:lnTo>
                    <a:pt x="201" y="381"/>
                  </a:lnTo>
                  <a:lnTo>
                    <a:pt x="201" y="383"/>
                  </a:lnTo>
                  <a:lnTo>
                    <a:pt x="198" y="383"/>
                  </a:lnTo>
                  <a:lnTo>
                    <a:pt x="198" y="381"/>
                  </a:lnTo>
                  <a:lnTo>
                    <a:pt x="195" y="381"/>
                  </a:lnTo>
                  <a:lnTo>
                    <a:pt x="195" y="383"/>
                  </a:lnTo>
                  <a:lnTo>
                    <a:pt x="193" y="383"/>
                  </a:lnTo>
                  <a:lnTo>
                    <a:pt x="190" y="383"/>
                  </a:lnTo>
                  <a:lnTo>
                    <a:pt x="188" y="383"/>
                  </a:lnTo>
                  <a:lnTo>
                    <a:pt x="188" y="386"/>
                  </a:lnTo>
                  <a:lnTo>
                    <a:pt x="185" y="386"/>
                  </a:lnTo>
                  <a:lnTo>
                    <a:pt x="185" y="389"/>
                  </a:lnTo>
                  <a:lnTo>
                    <a:pt x="188" y="389"/>
                  </a:lnTo>
                  <a:lnTo>
                    <a:pt x="188" y="391"/>
                  </a:lnTo>
                  <a:lnTo>
                    <a:pt x="188" y="394"/>
                  </a:lnTo>
                  <a:lnTo>
                    <a:pt x="188" y="391"/>
                  </a:lnTo>
                  <a:lnTo>
                    <a:pt x="185" y="391"/>
                  </a:lnTo>
                  <a:lnTo>
                    <a:pt x="185" y="394"/>
                  </a:lnTo>
                  <a:lnTo>
                    <a:pt x="185" y="397"/>
                  </a:lnTo>
                  <a:lnTo>
                    <a:pt x="185" y="394"/>
                  </a:lnTo>
                  <a:lnTo>
                    <a:pt x="182" y="394"/>
                  </a:lnTo>
                  <a:lnTo>
                    <a:pt x="182" y="397"/>
                  </a:lnTo>
                  <a:lnTo>
                    <a:pt x="185" y="397"/>
                  </a:lnTo>
                  <a:lnTo>
                    <a:pt x="185" y="399"/>
                  </a:lnTo>
                  <a:lnTo>
                    <a:pt x="185" y="402"/>
                  </a:lnTo>
                  <a:lnTo>
                    <a:pt x="185" y="404"/>
                  </a:lnTo>
                  <a:lnTo>
                    <a:pt x="182" y="404"/>
                  </a:lnTo>
                  <a:lnTo>
                    <a:pt x="182" y="407"/>
                  </a:lnTo>
                  <a:lnTo>
                    <a:pt x="182" y="410"/>
                  </a:lnTo>
                  <a:lnTo>
                    <a:pt x="182" y="412"/>
                  </a:lnTo>
                  <a:lnTo>
                    <a:pt x="182" y="415"/>
                  </a:lnTo>
                  <a:lnTo>
                    <a:pt x="180" y="415"/>
                  </a:lnTo>
                  <a:lnTo>
                    <a:pt x="180" y="412"/>
                  </a:lnTo>
                  <a:lnTo>
                    <a:pt x="180" y="415"/>
                  </a:lnTo>
                  <a:lnTo>
                    <a:pt x="177" y="415"/>
                  </a:lnTo>
                  <a:lnTo>
                    <a:pt x="180" y="415"/>
                  </a:lnTo>
                  <a:lnTo>
                    <a:pt x="177" y="415"/>
                  </a:lnTo>
                  <a:lnTo>
                    <a:pt x="177" y="412"/>
                  </a:lnTo>
                  <a:lnTo>
                    <a:pt x="174" y="412"/>
                  </a:lnTo>
                  <a:lnTo>
                    <a:pt x="174" y="410"/>
                  </a:lnTo>
                  <a:lnTo>
                    <a:pt x="172" y="410"/>
                  </a:lnTo>
                  <a:lnTo>
                    <a:pt x="169" y="410"/>
                  </a:lnTo>
                  <a:lnTo>
                    <a:pt x="167" y="410"/>
                  </a:lnTo>
                  <a:lnTo>
                    <a:pt x="167" y="407"/>
                  </a:lnTo>
                  <a:lnTo>
                    <a:pt x="169" y="407"/>
                  </a:lnTo>
                  <a:lnTo>
                    <a:pt x="169" y="404"/>
                  </a:lnTo>
                  <a:lnTo>
                    <a:pt x="169" y="402"/>
                  </a:lnTo>
                  <a:lnTo>
                    <a:pt x="167" y="402"/>
                  </a:lnTo>
                  <a:lnTo>
                    <a:pt x="167" y="399"/>
                  </a:lnTo>
                  <a:lnTo>
                    <a:pt x="164" y="399"/>
                  </a:lnTo>
                  <a:lnTo>
                    <a:pt x="164" y="397"/>
                  </a:lnTo>
                  <a:lnTo>
                    <a:pt x="164" y="394"/>
                  </a:lnTo>
                  <a:lnTo>
                    <a:pt x="161" y="394"/>
                  </a:lnTo>
                  <a:lnTo>
                    <a:pt x="161" y="391"/>
                  </a:lnTo>
                  <a:lnTo>
                    <a:pt x="161" y="389"/>
                  </a:lnTo>
                  <a:lnTo>
                    <a:pt x="159" y="389"/>
                  </a:lnTo>
                  <a:lnTo>
                    <a:pt x="159" y="391"/>
                  </a:lnTo>
                  <a:lnTo>
                    <a:pt x="159" y="389"/>
                  </a:lnTo>
                  <a:lnTo>
                    <a:pt x="159" y="386"/>
                  </a:lnTo>
                  <a:lnTo>
                    <a:pt x="159" y="383"/>
                  </a:lnTo>
                  <a:lnTo>
                    <a:pt x="156" y="383"/>
                  </a:lnTo>
                  <a:lnTo>
                    <a:pt x="156" y="381"/>
                  </a:lnTo>
                  <a:lnTo>
                    <a:pt x="154" y="378"/>
                  </a:lnTo>
                  <a:lnTo>
                    <a:pt x="154" y="376"/>
                  </a:lnTo>
                  <a:lnTo>
                    <a:pt x="151" y="376"/>
                  </a:lnTo>
                  <a:lnTo>
                    <a:pt x="151" y="373"/>
                  </a:lnTo>
                  <a:lnTo>
                    <a:pt x="151" y="370"/>
                  </a:lnTo>
                  <a:lnTo>
                    <a:pt x="151" y="368"/>
                  </a:lnTo>
                  <a:lnTo>
                    <a:pt x="151" y="365"/>
                  </a:lnTo>
                  <a:lnTo>
                    <a:pt x="148" y="365"/>
                  </a:lnTo>
                  <a:lnTo>
                    <a:pt x="151" y="365"/>
                  </a:lnTo>
                  <a:lnTo>
                    <a:pt x="148" y="365"/>
                  </a:lnTo>
                  <a:lnTo>
                    <a:pt x="151" y="365"/>
                  </a:lnTo>
                  <a:lnTo>
                    <a:pt x="148" y="365"/>
                  </a:lnTo>
                  <a:lnTo>
                    <a:pt x="151" y="365"/>
                  </a:lnTo>
                  <a:lnTo>
                    <a:pt x="151" y="363"/>
                  </a:lnTo>
                  <a:lnTo>
                    <a:pt x="148" y="363"/>
                  </a:lnTo>
                  <a:lnTo>
                    <a:pt x="148" y="360"/>
                  </a:lnTo>
                  <a:lnTo>
                    <a:pt x="151" y="357"/>
                  </a:lnTo>
                  <a:lnTo>
                    <a:pt x="148" y="355"/>
                  </a:lnTo>
                  <a:lnTo>
                    <a:pt x="151" y="357"/>
                  </a:lnTo>
                  <a:lnTo>
                    <a:pt x="154" y="357"/>
                  </a:lnTo>
                  <a:lnTo>
                    <a:pt x="154" y="355"/>
                  </a:lnTo>
                  <a:lnTo>
                    <a:pt x="151" y="355"/>
                  </a:lnTo>
                  <a:lnTo>
                    <a:pt x="151" y="352"/>
                  </a:lnTo>
                  <a:lnTo>
                    <a:pt x="154" y="355"/>
                  </a:lnTo>
                  <a:lnTo>
                    <a:pt x="154" y="352"/>
                  </a:lnTo>
                  <a:lnTo>
                    <a:pt x="156" y="352"/>
                  </a:lnTo>
                  <a:lnTo>
                    <a:pt x="154" y="352"/>
                  </a:lnTo>
                  <a:lnTo>
                    <a:pt x="156" y="352"/>
                  </a:lnTo>
                  <a:lnTo>
                    <a:pt x="156" y="350"/>
                  </a:lnTo>
                  <a:lnTo>
                    <a:pt x="156" y="347"/>
                  </a:lnTo>
                  <a:lnTo>
                    <a:pt x="156" y="344"/>
                  </a:lnTo>
                  <a:lnTo>
                    <a:pt x="156" y="342"/>
                  </a:lnTo>
                  <a:lnTo>
                    <a:pt x="159" y="342"/>
                  </a:lnTo>
                  <a:lnTo>
                    <a:pt x="159" y="339"/>
                  </a:lnTo>
                  <a:lnTo>
                    <a:pt x="159" y="336"/>
                  </a:lnTo>
                  <a:lnTo>
                    <a:pt x="159" y="334"/>
                  </a:lnTo>
                  <a:lnTo>
                    <a:pt x="159" y="331"/>
                  </a:lnTo>
                  <a:lnTo>
                    <a:pt x="156" y="331"/>
                  </a:lnTo>
                  <a:lnTo>
                    <a:pt x="154" y="331"/>
                  </a:lnTo>
                  <a:lnTo>
                    <a:pt x="154" y="334"/>
                  </a:lnTo>
                  <a:lnTo>
                    <a:pt x="154" y="336"/>
                  </a:lnTo>
                  <a:lnTo>
                    <a:pt x="154" y="339"/>
                  </a:lnTo>
                  <a:lnTo>
                    <a:pt x="151" y="339"/>
                  </a:lnTo>
                  <a:lnTo>
                    <a:pt x="151" y="342"/>
                  </a:lnTo>
                  <a:lnTo>
                    <a:pt x="148" y="342"/>
                  </a:lnTo>
                  <a:lnTo>
                    <a:pt x="148" y="344"/>
                  </a:lnTo>
                  <a:lnTo>
                    <a:pt x="146" y="344"/>
                  </a:lnTo>
                  <a:lnTo>
                    <a:pt x="146" y="347"/>
                  </a:lnTo>
                  <a:lnTo>
                    <a:pt x="143" y="347"/>
                  </a:lnTo>
                  <a:lnTo>
                    <a:pt x="143" y="350"/>
                  </a:lnTo>
                  <a:lnTo>
                    <a:pt x="141" y="350"/>
                  </a:lnTo>
                  <a:lnTo>
                    <a:pt x="141" y="352"/>
                  </a:lnTo>
                  <a:lnTo>
                    <a:pt x="138" y="352"/>
                  </a:lnTo>
                  <a:lnTo>
                    <a:pt x="138" y="355"/>
                  </a:lnTo>
                  <a:lnTo>
                    <a:pt x="135" y="355"/>
                  </a:lnTo>
                  <a:lnTo>
                    <a:pt x="133" y="355"/>
                  </a:lnTo>
                  <a:lnTo>
                    <a:pt x="133" y="357"/>
                  </a:lnTo>
                  <a:lnTo>
                    <a:pt x="133" y="355"/>
                  </a:lnTo>
                  <a:lnTo>
                    <a:pt x="130" y="355"/>
                  </a:lnTo>
                  <a:lnTo>
                    <a:pt x="128" y="355"/>
                  </a:lnTo>
                  <a:lnTo>
                    <a:pt x="128" y="352"/>
                  </a:lnTo>
                  <a:lnTo>
                    <a:pt x="125" y="352"/>
                  </a:lnTo>
                  <a:lnTo>
                    <a:pt x="122" y="352"/>
                  </a:lnTo>
                  <a:lnTo>
                    <a:pt x="120" y="352"/>
                  </a:lnTo>
                  <a:lnTo>
                    <a:pt x="117" y="352"/>
                  </a:lnTo>
                  <a:lnTo>
                    <a:pt x="117" y="355"/>
                  </a:lnTo>
                  <a:lnTo>
                    <a:pt x="114" y="355"/>
                  </a:lnTo>
                  <a:lnTo>
                    <a:pt x="114" y="352"/>
                  </a:lnTo>
                  <a:lnTo>
                    <a:pt x="112" y="352"/>
                  </a:lnTo>
                  <a:lnTo>
                    <a:pt x="109" y="352"/>
                  </a:lnTo>
                  <a:lnTo>
                    <a:pt x="109" y="355"/>
                  </a:lnTo>
                  <a:lnTo>
                    <a:pt x="109" y="352"/>
                  </a:lnTo>
                  <a:lnTo>
                    <a:pt x="109" y="355"/>
                  </a:lnTo>
                  <a:lnTo>
                    <a:pt x="109" y="357"/>
                  </a:lnTo>
                  <a:lnTo>
                    <a:pt x="107" y="357"/>
                  </a:lnTo>
                  <a:lnTo>
                    <a:pt x="104" y="357"/>
                  </a:lnTo>
                  <a:lnTo>
                    <a:pt x="104" y="360"/>
                  </a:lnTo>
                  <a:lnTo>
                    <a:pt x="104" y="357"/>
                  </a:lnTo>
                  <a:lnTo>
                    <a:pt x="104" y="360"/>
                  </a:lnTo>
                  <a:lnTo>
                    <a:pt x="101" y="360"/>
                  </a:lnTo>
                  <a:lnTo>
                    <a:pt x="104" y="360"/>
                  </a:lnTo>
                  <a:lnTo>
                    <a:pt x="104" y="363"/>
                  </a:lnTo>
                  <a:lnTo>
                    <a:pt x="101" y="363"/>
                  </a:lnTo>
                  <a:lnTo>
                    <a:pt x="101" y="365"/>
                  </a:lnTo>
                  <a:lnTo>
                    <a:pt x="104" y="365"/>
                  </a:lnTo>
                  <a:lnTo>
                    <a:pt x="101" y="365"/>
                  </a:lnTo>
                  <a:lnTo>
                    <a:pt x="104" y="365"/>
                  </a:lnTo>
                  <a:lnTo>
                    <a:pt x="101" y="365"/>
                  </a:lnTo>
                  <a:lnTo>
                    <a:pt x="101" y="368"/>
                  </a:lnTo>
                  <a:lnTo>
                    <a:pt x="101" y="365"/>
                  </a:lnTo>
                  <a:lnTo>
                    <a:pt x="101" y="368"/>
                  </a:lnTo>
                  <a:lnTo>
                    <a:pt x="101" y="365"/>
                  </a:lnTo>
                  <a:lnTo>
                    <a:pt x="99" y="365"/>
                  </a:lnTo>
                  <a:lnTo>
                    <a:pt x="99" y="363"/>
                  </a:lnTo>
                  <a:lnTo>
                    <a:pt x="99" y="365"/>
                  </a:lnTo>
                  <a:lnTo>
                    <a:pt x="99" y="363"/>
                  </a:lnTo>
                  <a:lnTo>
                    <a:pt x="96" y="363"/>
                  </a:lnTo>
                  <a:lnTo>
                    <a:pt x="96" y="365"/>
                  </a:lnTo>
                  <a:lnTo>
                    <a:pt x="96" y="363"/>
                  </a:lnTo>
                  <a:lnTo>
                    <a:pt x="96" y="360"/>
                  </a:lnTo>
                  <a:lnTo>
                    <a:pt x="99" y="360"/>
                  </a:lnTo>
                  <a:lnTo>
                    <a:pt x="99" y="357"/>
                  </a:lnTo>
                  <a:lnTo>
                    <a:pt x="99" y="355"/>
                  </a:lnTo>
                  <a:lnTo>
                    <a:pt x="99" y="352"/>
                  </a:lnTo>
                  <a:lnTo>
                    <a:pt x="99" y="350"/>
                  </a:lnTo>
                  <a:lnTo>
                    <a:pt x="99" y="347"/>
                  </a:lnTo>
                  <a:lnTo>
                    <a:pt x="99" y="344"/>
                  </a:lnTo>
                  <a:lnTo>
                    <a:pt x="101" y="344"/>
                  </a:lnTo>
                  <a:lnTo>
                    <a:pt x="101" y="342"/>
                  </a:lnTo>
                  <a:lnTo>
                    <a:pt x="99" y="339"/>
                  </a:lnTo>
                  <a:lnTo>
                    <a:pt x="96" y="339"/>
                  </a:lnTo>
                  <a:lnTo>
                    <a:pt x="99" y="339"/>
                  </a:lnTo>
                  <a:lnTo>
                    <a:pt x="99" y="336"/>
                  </a:lnTo>
                  <a:lnTo>
                    <a:pt x="99" y="334"/>
                  </a:lnTo>
                  <a:lnTo>
                    <a:pt x="101" y="334"/>
                  </a:lnTo>
                  <a:lnTo>
                    <a:pt x="101" y="331"/>
                  </a:lnTo>
                  <a:lnTo>
                    <a:pt x="101" y="334"/>
                  </a:lnTo>
                  <a:lnTo>
                    <a:pt x="104" y="334"/>
                  </a:lnTo>
                  <a:lnTo>
                    <a:pt x="104" y="331"/>
                  </a:lnTo>
                  <a:lnTo>
                    <a:pt x="107" y="331"/>
                  </a:lnTo>
                  <a:lnTo>
                    <a:pt x="112" y="331"/>
                  </a:lnTo>
                  <a:lnTo>
                    <a:pt x="114" y="329"/>
                  </a:lnTo>
                  <a:lnTo>
                    <a:pt x="114" y="331"/>
                  </a:lnTo>
                  <a:lnTo>
                    <a:pt x="117" y="331"/>
                  </a:lnTo>
                  <a:lnTo>
                    <a:pt x="117" y="329"/>
                  </a:lnTo>
                  <a:lnTo>
                    <a:pt x="120" y="329"/>
                  </a:lnTo>
                  <a:lnTo>
                    <a:pt x="120" y="326"/>
                  </a:lnTo>
                  <a:lnTo>
                    <a:pt x="120" y="323"/>
                  </a:lnTo>
                  <a:lnTo>
                    <a:pt x="122" y="323"/>
                  </a:lnTo>
                  <a:lnTo>
                    <a:pt x="125" y="323"/>
                  </a:lnTo>
                  <a:lnTo>
                    <a:pt x="125" y="321"/>
                  </a:lnTo>
                  <a:lnTo>
                    <a:pt x="128" y="321"/>
                  </a:lnTo>
                  <a:lnTo>
                    <a:pt x="128" y="318"/>
                  </a:lnTo>
                  <a:lnTo>
                    <a:pt x="130" y="318"/>
                  </a:lnTo>
                  <a:lnTo>
                    <a:pt x="130" y="316"/>
                  </a:lnTo>
                  <a:lnTo>
                    <a:pt x="130" y="313"/>
                  </a:lnTo>
                  <a:lnTo>
                    <a:pt x="130" y="310"/>
                  </a:lnTo>
                  <a:lnTo>
                    <a:pt x="133" y="310"/>
                  </a:lnTo>
                  <a:lnTo>
                    <a:pt x="135" y="308"/>
                  </a:lnTo>
                  <a:lnTo>
                    <a:pt x="135" y="305"/>
                  </a:lnTo>
                  <a:lnTo>
                    <a:pt x="135" y="303"/>
                  </a:lnTo>
                  <a:lnTo>
                    <a:pt x="138" y="303"/>
                  </a:lnTo>
                  <a:lnTo>
                    <a:pt x="138" y="300"/>
                  </a:lnTo>
                  <a:lnTo>
                    <a:pt x="138" y="297"/>
                  </a:lnTo>
                  <a:lnTo>
                    <a:pt x="138" y="295"/>
                  </a:lnTo>
                  <a:lnTo>
                    <a:pt x="138" y="292"/>
                  </a:lnTo>
                  <a:lnTo>
                    <a:pt x="135" y="292"/>
                  </a:lnTo>
                  <a:lnTo>
                    <a:pt x="138" y="292"/>
                  </a:lnTo>
                  <a:lnTo>
                    <a:pt x="138" y="289"/>
                  </a:lnTo>
                  <a:lnTo>
                    <a:pt x="135" y="289"/>
                  </a:lnTo>
                  <a:lnTo>
                    <a:pt x="135" y="287"/>
                  </a:lnTo>
                  <a:lnTo>
                    <a:pt x="135" y="284"/>
                  </a:lnTo>
                  <a:lnTo>
                    <a:pt x="135" y="282"/>
                  </a:lnTo>
                  <a:lnTo>
                    <a:pt x="138" y="282"/>
                  </a:lnTo>
                  <a:lnTo>
                    <a:pt x="138" y="279"/>
                  </a:lnTo>
                  <a:lnTo>
                    <a:pt x="138" y="276"/>
                  </a:lnTo>
                  <a:lnTo>
                    <a:pt x="138" y="274"/>
                  </a:lnTo>
                  <a:lnTo>
                    <a:pt x="138" y="271"/>
                  </a:lnTo>
                  <a:lnTo>
                    <a:pt x="135" y="271"/>
                  </a:lnTo>
                  <a:lnTo>
                    <a:pt x="135" y="269"/>
                  </a:lnTo>
                  <a:lnTo>
                    <a:pt x="133" y="269"/>
                  </a:lnTo>
                  <a:lnTo>
                    <a:pt x="133" y="266"/>
                  </a:lnTo>
                  <a:lnTo>
                    <a:pt x="130" y="263"/>
                  </a:lnTo>
                  <a:lnTo>
                    <a:pt x="128" y="263"/>
                  </a:lnTo>
                  <a:lnTo>
                    <a:pt x="128" y="261"/>
                  </a:lnTo>
                  <a:lnTo>
                    <a:pt x="128" y="258"/>
                  </a:lnTo>
                  <a:lnTo>
                    <a:pt x="125" y="258"/>
                  </a:lnTo>
                  <a:lnTo>
                    <a:pt x="125" y="255"/>
                  </a:lnTo>
                  <a:lnTo>
                    <a:pt x="122" y="248"/>
                  </a:lnTo>
                  <a:lnTo>
                    <a:pt x="122" y="245"/>
                  </a:lnTo>
                  <a:lnTo>
                    <a:pt x="122" y="242"/>
                  </a:lnTo>
                  <a:lnTo>
                    <a:pt x="120" y="242"/>
                  </a:lnTo>
                  <a:lnTo>
                    <a:pt x="120" y="240"/>
                  </a:lnTo>
                  <a:lnTo>
                    <a:pt x="120" y="237"/>
                  </a:lnTo>
                  <a:lnTo>
                    <a:pt x="120" y="235"/>
                  </a:lnTo>
                  <a:lnTo>
                    <a:pt x="117" y="235"/>
                  </a:lnTo>
                  <a:lnTo>
                    <a:pt x="114" y="235"/>
                  </a:lnTo>
                  <a:lnTo>
                    <a:pt x="114" y="237"/>
                  </a:lnTo>
                  <a:lnTo>
                    <a:pt x="112" y="237"/>
                  </a:lnTo>
                  <a:lnTo>
                    <a:pt x="109" y="237"/>
                  </a:lnTo>
                  <a:lnTo>
                    <a:pt x="107" y="237"/>
                  </a:lnTo>
                  <a:lnTo>
                    <a:pt x="107" y="235"/>
                  </a:lnTo>
                  <a:lnTo>
                    <a:pt x="104" y="232"/>
                  </a:lnTo>
                  <a:lnTo>
                    <a:pt x="99" y="229"/>
                  </a:lnTo>
                  <a:lnTo>
                    <a:pt x="96" y="229"/>
                  </a:lnTo>
                  <a:lnTo>
                    <a:pt x="96" y="227"/>
                  </a:lnTo>
                  <a:lnTo>
                    <a:pt x="94" y="227"/>
                  </a:lnTo>
                  <a:lnTo>
                    <a:pt x="94" y="224"/>
                  </a:lnTo>
                  <a:lnTo>
                    <a:pt x="91" y="224"/>
                  </a:lnTo>
                  <a:lnTo>
                    <a:pt x="91" y="222"/>
                  </a:lnTo>
                  <a:lnTo>
                    <a:pt x="88" y="219"/>
                  </a:lnTo>
                  <a:lnTo>
                    <a:pt x="86" y="219"/>
                  </a:lnTo>
                  <a:lnTo>
                    <a:pt x="83" y="219"/>
                  </a:lnTo>
                  <a:lnTo>
                    <a:pt x="81" y="222"/>
                  </a:lnTo>
                  <a:lnTo>
                    <a:pt x="78" y="222"/>
                  </a:lnTo>
                  <a:lnTo>
                    <a:pt x="78" y="224"/>
                  </a:lnTo>
                  <a:lnTo>
                    <a:pt x="81" y="224"/>
                  </a:lnTo>
                  <a:lnTo>
                    <a:pt x="83" y="224"/>
                  </a:lnTo>
                  <a:lnTo>
                    <a:pt x="83" y="227"/>
                  </a:lnTo>
                  <a:lnTo>
                    <a:pt x="86" y="229"/>
                  </a:lnTo>
                  <a:lnTo>
                    <a:pt x="86" y="232"/>
                  </a:lnTo>
                  <a:lnTo>
                    <a:pt x="88" y="232"/>
                  </a:lnTo>
                  <a:lnTo>
                    <a:pt x="88" y="235"/>
                  </a:lnTo>
                  <a:lnTo>
                    <a:pt x="86" y="232"/>
                  </a:lnTo>
                  <a:lnTo>
                    <a:pt x="86" y="235"/>
                  </a:lnTo>
                  <a:lnTo>
                    <a:pt x="86" y="237"/>
                  </a:lnTo>
                  <a:lnTo>
                    <a:pt x="86" y="240"/>
                  </a:lnTo>
                  <a:lnTo>
                    <a:pt x="88" y="240"/>
                  </a:lnTo>
                  <a:lnTo>
                    <a:pt x="88" y="242"/>
                  </a:lnTo>
                  <a:lnTo>
                    <a:pt x="88" y="245"/>
                  </a:lnTo>
                  <a:lnTo>
                    <a:pt x="86" y="245"/>
                  </a:lnTo>
                  <a:lnTo>
                    <a:pt x="86" y="248"/>
                  </a:lnTo>
                  <a:lnTo>
                    <a:pt x="83" y="248"/>
                  </a:lnTo>
                  <a:lnTo>
                    <a:pt x="83" y="245"/>
                  </a:lnTo>
                  <a:lnTo>
                    <a:pt x="81" y="245"/>
                  </a:lnTo>
                  <a:lnTo>
                    <a:pt x="81" y="242"/>
                  </a:lnTo>
                  <a:lnTo>
                    <a:pt x="78" y="242"/>
                  </a:lnTo>
                  <a:lnTo>
                    <a:pt x="78" y="245"/>
                  </a:lnTo>
                  <a:lnTo>
                    <a:pt x="75" y="245"/>
                  </a:lnTo>
                  <a:lnTo>
                    <a:pt x="75" y="242"/>
                  </a:lnTo>
                  <a:lnTo>
                    <a:pt x="75" y="245"/>
                  </a:lnTo>
                  <a:lnTo>
                    <a:pt x="75" y="248"/>
                  </a:lnTo>
                  <a:lnTo>
                    <a:pt x="78" y="248"/>
                  </a:lnTo>
                  <a:lnTo>
                    <a:pt x="78" y="250"/>
                  </a:lnTo>
                  <a:lnTo>
                    <a:pt x="78" y="253"/>
                  </a:lnTo>
                  <a:lnTo>
                    <a:pt x="78" y="255"/>
                  </a:lnTo>
                  <a:lnTo>
                    <a:pt x="78" y="253"/>
                  </a:lnTo>
                  <a:lnTo>
                    <a:pt x="78" y="255"/>
                  </a:lnTo>
                  <a:lnTo>
                    <a:pt x="78" y="253"/>
                  </a:lnTo>
                  <a:lnTo>
                    <a:pt x="78" y="255"/>
                  </a:lnTo>
                  <a:lnTo>
                    <a:pt x="81" y="255"/>
                  </a:lnTo>
                  <a:lnTo>
                    <a:pt x="78" y="255"/>
                  </a:lnTo>
                  <a:lnTo>
                    <a:pt x="78" y="258"/>
                  </a:lnTo>
                  <a:lnTo>
                    <a:pt x="78" y="261"/>
                  </a:lnTo>
                  <a:lnTo>
                    <a:pt x="78" y="263"/>
                  </a:lnTo>
                  <a:lnTo>
                    <a:pt x="75" y="263"/>
                  </a:lnTo>
                  <a:lnTo>
                    <a:pt x="75" y="261"/>
                  </a:lnTo>
                  <a:lnTo>
                    <a:pt x="73" y="261"/>
                  </a:lnTo>
                  <a:lnTo>
                    <a:pt x="70" y="261"/>
                  </a:lnTo>
                  <a:lnTo>
                    <a:pt x="67" y="261"/>
                  </a:lnTo>
                  <a:lnTo>
                    <a:pt x="65" y="261"/>
                  </a:lnTo>
                  <a:lnTo>
                    <a:pt x="62" y="261"/>
                  </a:lnTo>
                  <a:lnTo>
                    <a:pt x="62" y="258"/>
                  </a:lnTo>
                  <a:lnTo>
                    <a:pt x="62" y="255"/>
                  </a:lnTo>
                  <a:lnTo>
                    <a:pt x="60" y="255"/>
                  </a:lnTo>
                  <a:lnTo>
                    <a:pt x="57" y="255"/>
                  </a:lnTo>
                  <a:lnTo>
                    <a:pt x="57" y="253"/>
                  </a:lnTo>
                  <a:lnTo>
                    <a:pt x="57" y="250"/>
                  </a:lnTo>
                  <a:lnTo>
                    <a:pt x="54" y="250"/>
                  </a:lnTo>
                  <a:lnTo>
                    <a:pt x="54" y="253"/>
                  </a:lnTo>
                  <a:lnTo>
                    <a:pt x="54" y="250"/>
                  </a:lnTo>
                  <a:lnTo>
                    <a:pt x="52" y="250"/>
                  </a:lnTo>
                  <a:lnTo>
                    <a:pt x="52" y="253"/>
                  </a:lnTo>
                  <a:lnTo>
                    <a:pt x="54" y="253"/>
                  </a:lnTo>
                  <a:lnTo>
                    <a:pt x="54" y="255"/>
                  </a:lnTo>
                  <a:lnTo>
                    <a:pt x="54" y="258"/>
                  </a:lnTo>
                  <a:lnTo>
                    <a:pt x="57" y="258"/>
                  </a:lnTo>
                  <a:lnTo>
                    <a:pt x="57" y="261"/>
                  </a:lnTo>
                  <a:lnTo>
                    <a:pt x="57" y="263"/>
                  </a:lnTo>
                  <a:lnTo>
                    <a:pt x="60" y="266"/>
                  </a:lnTo>
                  <a:lnTo>
                    <a:pt x="60" y="271"/>
                  </a:lnTo>
                  <a:lnTo>
                    <a:pt x="60" y="274"/>
                  </a:lnTo>
                  <a:lnTo>
                    <a:pt x="60" y="276"/>
                  </a:lnTo>
                  <a:lnTo>
                    <a:pt x="57" y="276"/>
                  </a:lnTo>
                  <a:lnTo>
                    <a:pt x="54" y="276"/>
                  </a:lnTo>
                  <a:lnTo>
                    <a:pt x="57" y="276"/>
                  </a:lnTo>
                  <a:lnTo>
                    <a:pt x="54" y="276"/>
                  </a:lnTo>
                  <a:lnTo>
                    <a:pt x="57" y="279"/>
                  </a:lnTo>
                  <a:lnTo>
                    <a:pt x="54" y="279"/>
                  </a:lnTo>
                  <a:lnTo>
                    <a:pt x="57" y="279"/>
                  </a:lnTo>
                  <a:lnTo>
                    <a:pt x="54" y="279"/>
                  </a:lnTo>
                  <a:lnTo>
                    <a:pt x="54" y="282"/>
                  </a:lnTo>
                  <a:lnTo>
                    <a:pt x="60" y="282"/>
                  </a:lnTo>
                  <a:lnTo>
                    <a:pt x="62" y="284"/>
                  </a:lnTo>
                  <a:lnTo>
                    <a:pt x="62" y="287"/>
                  </a:lnTo>
                  <a:lnTo>
                    <a:pt x="60" y="289"/>
                  </a:lnTo>
                  <a:lnTo>
                    <a:pt x="57" y="289"/>
                  </a:lnTo>
                  <a:lnTo>
                    <a:pt x="57" y="284"/>
                  </a:lnTo>
                  <a:lnTo>
                    <a:pt x="54" y="284"/>
                  </a:lnTo>
                  <a:lnTo>
                    <a:pt x="52" y="284"/>
                  </a:lnTo>
                  <a:lnTo>
                    <a:pt x="54" y="289"/>
                  </a:lnTo>
                  <a:lnTo>
                    <a:pt x="52" y="289"/>
                  </a:lnTo>
                  <a:lnTo>
                    <a:pt x="49" y="289"/>
                  </a:lnTo>
                  <a:lnTo>
                    <a:pt x="54" y="289"/>
                  </a:lnTo>
                  <a:lnTo>
                    <a:pt x="52" y="289"/>
                  </a:lnTo>
                  <a:lnTo>
                    <a:pt x="52" y="292"/>
                  </a:lnTo>
                  <a:lnTo>
                    <a:pt x="52" y="295"/>
                  </a:lnTo>
                  <a:lnTo>
                    <a:pt x="49" y="295"/>
                  </a:lnTo>
                  <a:lnTo>
                    <a:pt x="52" y="295"/>
                  </a:lnTo>
                  <a:lnTo>
                    <a:pt x="52" y="297"/>
                  </a:lnTo>
                  <a:lnTo>
                    <a:pt x="54" y="297"/>
                  </a:lnTo>
                  <a:lnTo>
                    <a:pt x="52" y="297"/>
                  </a:lnTo>
                  <a:lnTo>
                    <a:pt x="49" y="300"/>
                  </a:lnTo>
                  <a:lnTo>
                    <a:pt x="52" y="305"/>
                  </a:lnTo>
                  <a:lnTo>
                    <a:pt x="52" y="308"/>
                  </a:lnTo>
                  <a:lnTo>
                    <a:pt x="52" y="310"/>
                  </a:lnTo>
                  <a:lnTo>
                    <a:pt x="54" y="310"/>
                  </a:lnTo>
                  <a:lnTo>
                    <a:pt x="54" y="313"/>
                  </a:lnTo>
                  <a:lnTo>
                    <a:pt x="52" y="313"/>
                  </a:lnTo>
                  <a:lnTo>
                    <a:pt x="52" y="310"/>
                  </a:lnTo>
                  <a:lnTo>
                    <a:pt x="54" y="310"/>
                  </a:lnTo>
                  <a:lnTo>
                    <a:pt x="52" y="310"/>
                  </a:lnTo>
                  <a:lnTo>
                    <a:pt x="52" y="308"/>
                  </a:lnTo>
                  <a:lnTo>
                    <a:pt x="49" y="308"/>
                  </a:lnTo>
                  <a:lnTo>
                    <a:pt x="49" y="305"/>
                  </a:lnTo>
                  <a:lnTo>
                    <a:pt x="49" y="303"/>
                  </a:lnTo>
                  <a:lnTo>
                    <a:pt x="47" y="303"/>
                  </a:lnTo>
                  <a:lnTo>
                    <a:pt x="47" y="300"/>
                  </a:lnTo>
                  <a:lnTo>
                    <a:pt x="47" y="303"/>
                  </a:lnTo>
                  <a:lnTo>
                    <a:pt x="47" y="300"/>
                  </a:lnTo>
                  <a:lnTo>
                    <a:pt x="44" y="300"/>
                  </a:lnTo>
                  <a:lnTo>
                    <a:pt x="44" y="303"/>
                  </a:lnTo>
                  <a:lnTo>
                    <a:pt x="44" y="300"/>
                  </a:lnTo>
                  <a:lnTo>
                    <a:pt x="41" y="300"/>
                  </a:lnTo>
                  <a:lnTo>
                    <a:pt x="41" y="303"/>
                  </a:lnTo>
                  <a:lnTo>
                    <a:pt x="44" y="305"/>
                  </a:lnTo>
                  <a:lnTo>
                    <a:pt x="41" y="305"/>
                  </a:lnTo>
                  <a:lnTo>
                    <a:pt x="41" y="303"/>
                  </a:lnTo>
                  <a:lnTo>
                    <a:pt x="39" y="303"/>
                  </a:lnTo>
                  <a:lnTo>
                    <a:pt x="39" y="305"/>
                  </a:lnTo>
                  <a:lnTo>
                    <a:pt x="39" y="303"/>
                  </a:lnTo>
                  <a:lnTo>
                    <a:pt x="39" y="305"/>
                  </a:lnTo>
                  <a:lnTo>
                    <a:pt x="36" y="305"/>
                  </a:lnTo>
                  <a:lnTo>
                    <a:pt x="36" y="308"/>
                  </a:lnTo>
                  <a:lnTo>
                    <a:pt x="34" y="308"/>
                  </a:lnTo>
                  <a:lnTo>
                    <a:pt x="34" y="313"/>
                  </a:lnTo>
                  <a:lnTo>
                    <a:pt x="31" y="316"/>
                  </a:lnTo>
                  <a:lnTo>
                    <a:pt x="31" y="313"/>
                  </a:lnTo>
                  <a:lnTo>
                    <a:pt x="31" y="316"/>
                  </a:lnTo>
                  <a:lnTo>
                    <a:pt x="28" y="318"/>
                  </a:lnTo>
                  <a:lnTo>
                    <a:pt x="28" y="321"/>
                  </a:lnTo>
                  <a:lnTo>
                    <a:pt x="34" y="321"/>
                  </a:lnTo>
                  <a:lnTo>
                    <a:pt x="28" y="321"/>
                  </a:lnTo>
                  <a:lnTo>
                    <a:pt x="28" y="323"/>
                  </a:lnTo>
                  <a:lnTo>
                    <a:pt x="31" y="323"/>
                  </a:lnTo>
                  <a:lnTo>
                    <a:pt x="31" y="326"/>
                  </a:lnTo>
                  <a:lnTo>
                    <a:pt x="31" y="329"/>
                  </a:lnTo>
                  <a:lnTo>
                    <a:pt x="44" y="344"/>
                  </a:lnTo>
                  <a:lnTo>
                    <a:pt x="47" y="344"/>
                  </a:lnTo>
                  <a:lnTo>
                    <a:pt x="47" y="347"/>
                  </a:lnTo>
                  <a:lnTo>
                    <a:pt x="47" y="350"/>
                  </a:lnTo>
                  <a:lnTo>
                    <a:pt x="44" y="350"/>
                  </a:lnTo>
                  <a:lnTo>
                    <a:pt x="39" y="352"/>
                  </a:lnTo>
                  <a:lnTo>
                    <a:pt x="36" y="355"/>
                  </a:lnTo>
                  <a:lnTo>
                    <a:pt x="34" y="355"/>
                  </a:lnTo>
                  <a:lnTo>
                    <a:pt x="28" y="357"/>
                  </a:lnTo>
                  <a:lnTo>
                    <a:pt x="26" y="357"/>
                  </a:lnTo>
                  <a:lnTo>
                    <a:pt x="7" y="363"/>
                  </a:lnTo>
                  <a:lnTo>
                    <a:pt x="5" y="365"/>
                  </a:lnTo>
                  <a:lnTo>
                    <a:pt x="2" y="368"/>
                  </a:lnTo>
                  <a:lnTo>
                    <a:pt x="0" y="368"/>
                  </a:lnTo>
                  <a:lnTo>
                    <a:pt x="15" y="368"/>
                  </a:lnTo>
                  <a:lnTo>
                    <a:pt x="18" y="368"/>
                  </a:lnTo>
                  <a:lnTo>
                    <a:pt x="20" y="368"/>
                  </a:lnTo>
                  <a:lnTo>
                    <a:pt x="23" y="368"/>
                  </a:lnTo>
                  <a:lnTo>
                    <a:pt x="26" y="368"/>
                  </a:lnTo>
                  <a:lnTo>
                    <a:pt x="28" y="368"/>
                  </a:lnTo>
                  <a:lnTo>
                    <a:pt x="31" y="368"/>
                  </a:lnTo>
                  <a:lnTo>
                    <a:pt x="31" y="370"/>
                  </a:lnTo>
                  <a:lnTo>
                    <a:pt x="34" y="370"/>
                  </a:lnTo>
                  <a:lnTo>
                    <a:pt x="36" y="370"/>
                  </a:lnTo>
                  <a:lnTo>
                    <a:pt x="39" y="370"/>
                  </a:lnTo>
                  <a:lnTo>
                    <a:pt x="41" y="370"/>
                  </a:lnTo>
                  <a:lnTo>
                    <a:pt x="44" y="370"/>
                  </a:lnTo>
                  <a:lnTo>
                    <a:pt x="44" y="373"/>
                  </a:lnTo>
                  <a:lnTo>
                    <a:pt x="47" y="373"/>
                  </a:lnTo>
                  <a:lnTo>
                    <a:pt x="49" y="373"/>
                  </a:lnTo>
                  <a:lnTo>
                    <a:pt x="52" y="373"/>
                  </a:lnTo>
                  <a:lnTo>
                    <a:pt x="52" y="370"/>
                  </a:lnTo>
                  <a:lnTo>
                    <a:pt x="52" y="368"/>
                  </a:lnTo>
                  <a:lnTo>
                    <a:pt x="52" y="365"/>
                  </a:lnTo>
                  <a:lnTo>
                    <a:pt x="52" y="363"/>
                  </a:lnTo>
                  <a:lnTo>
                    <a:pt x="54" y="363"/>
                  </a:lnTo>
                  <a:lnTo>
                    <a:pt x="54" y="360"/>
                  </a:lnTo>
                  <a:lnTo>
                    <a:pt x="57" y="360"/>
                  </a:lnTo>
                  <a:lnTo>
                    <a:pt x="60" y="360"/>
                  </a:lnTo>
                  <a:lnTo>
                    <a:pt x="60" y="363"/>
                  </a:lnTo>
                  <a:lnTo>
                    <a:pt x="60" y="365"/>
                  </a:lnTo>
                  <a:lnTo>
                    <a:pt x="60" y="368"/>
                  </a:lnTo>
                  <a:lnTo>
                    <a:pt x="57" y="368"/>
                  </a:lnTo>
                  <a:lnTo>
                    <a:pt x="57" y="370"/>
                  </a:lnTo>
                  <a:lnTo>
                    <a:pt x="54" y="370"/>
                  </a:lnTo>
                  <a:lnTo>
                    <a:pt x="54" y="373"/>
                  </a:lnTo>
                  <a:lnTo>
                    <a:pt x="57" y="373"/>
                  </a:lnTo>
                  <a:lnTo>
                    <a:pt x="57" y="376"/>
                  </a:lnTo>
                  <a:lnTo>
                    <a:pt x="57" y="378"/>
                  </a:lnTo>
                  <a:lnTo>
                    <a:pt x="60" y="378"/>
                  </a:lnTo>
                  <a:lnTo>
                    <a:pt x="60" y="381"/>
                  </a:lnTo>
                  <a:lnTo>
                    <a:pt x="62" y="381"/>
                  </a:lnTo>
                  <a:lnTo>
                    <a:pt x="62" y="383"/>
                  </a:lnTo>
                  <a:lnTo>
                    <a:pt x="65" y="383"/>
                  </a:lnTo>
                  <a:lnTo>
                    <a:pt x="67" y="383"/>
                  </a:lnTo>
                  <a:lnTo>
                    <a:pt x="70" y="383"/>
                  </a:lnTo>
                  <a:lnTo>
                    <a:pt x="70" y="381"/>
                  </a:lnTo>
                  <a:lnTo>
                    <a:pt x="73" y="381"/>
                  </a:lnTo>
                  <a:lnTo>
                    <a:pt x="73" y="378"/>
                  </a:lnTo>
                  <a:lnTo>
                    <a:pt x="75" y="378"/>
                  </a:lnTo>
                  <a:lnTo>
                    <a:pt x="78" y="378"/>
                  </a:lnTo>
                  <a:lnTo>
                    <a:pt x="78" y="381"/>
                  </a:lnTo>
                  <a:lnTo>
                    <a:pt x="78" y="383"/>
                  </a:lnTo>
                  <a:lnTo>
                    <a:pt x="78" y="386"/>
                  </a:lnTo>
                  <a:lnTo>
                    <a:pt x="81" y="386"/>
                  </a:lnTo>
                  <a:lnTo>
                    <a:pt x="81" y="389"/>
                  </a:lnTo>
                  <a:lnTo>
                    <a:pt x="83" y="389"/>
                  </a:lnTo>
                  <a:lnTo>
                    <a:pt x="83" y="391"/>
                  </a:lnTo>
                  <a:lnTo>
                    <a:pt x="83" y="394"/>
                  </a:lnTo>
                  <a:lnTo>
                    <a:pt x="86" y="394"/>
                  </a:lnTo>
                  <a:lnTo>
                    <a:pt x="86" y="397"/>
                  </a:lnTo>
                  <a:lnTo>
                    <a:pt x="88" y="397"/>
                  </a:lnTo>
                  <a:lnTo>
                    <a:pt x="88" y="399"/>
                  </a:lnTo>
                  <a:lnTo>
                    <a:pt x="91" y="399"/>
                  </a:lnTo>
                  <a:lnTo>
                    <a:pt x="94" y="399"/>
                  </a:lnTo>
                  <a:lnTo>
                    <a:pt x="91" y="399"/>
                  </a:lnTo>
                  <a:lnTo>
                    <a:pt x="91" y="402"/>
                  </a:lnTo>
                  <a:lnTo>
                    <a:pt x="94" y="402"/>
                  </a:lnTo>
                  <a:lnTo>
                    <a:pt x="94" y="404"/>
                  </a:lnTo>
                  <a:lnTo>
                    <a:pt x="94" y="407"/>
                  </a:lnTo>
                  <a:lnTo>
                    <a:pt x="91" y="407"/>
                  </a:lnTo>
                  <a:lnTo>
                    <a:pt x="91" y="410"/>
                  </a:lnTo>
                  <a:lnTo>
                    <a:pt x="94" y="410"/>
                  </a:lnTo>
                  <a:lnTo>
                    <a:pt x="91" y="410"/>
                  </a:lnTo>
                  <a:lnTo>
                    <a:pt x="91" y="412"/>
                  </a:lnTo>
                  <a:lnTo>
                    <a:pt x="91" y="415"/>
                  </a:lnTo>
                  <a:lnTo>
                    <a:pt x="91" y="417"/>
                  </a:lnTo>
                  <a:lnTo>
                    <a:pt x="91" y="420"/>
                  </a:lnTo>
                  <a:lnTo>
                    <a:pt x="94" y="420"/>
                  </a:lnTo>
                  <a:lnTo>
                    <a:pt x="96" y="420"/>
                  </a:lnTo>
                  <a:lnTo>
                    <a:pt x="96" y="417"/>
                  </a:lnTo>
                  <a:lnTo>
                    <a:pt x="99" y="417"/>
                  </a:lnTo>
                  <a:lnTo>
                    <a:pt x="99" y="415"/>
                  </a:lnTo>
                  <a:lnTo>
                    <a:pt x="101" y="415"/>
                  </a:lnTo>
                  <a:lnTo>
                    <a:pt x="101" y="412"/>
                  </a:lnTo>
                  <a:lnTo>
                    <a:pt x="104" y="412"/>
                  </a:lnTo>
                  <a:lnTo>
                    <a:pt x="107" y="412"/>
                  </a:lnTo>
                  <a:lnTo>
                    <a:pt x="109" y="412"/>
                  </a:lnTo>
                  <a:lnTo>
                    <a:pt x="112" y="412"/>
                  </a:lnTo>
                  <a:lnTo>
                    <a:pt x="114" y="412"/>
                  </a:lnTo>
                  <a:lnTo>
                    <a:pt x="117" y="412"/>
                  </a:lnTo>
                  <a:lnTo>
                    <a:pt x="120" y="412"/>
                  </a:lnTo>
                  <a:lnTo>
                    <a:pt x="122" y="412"/>
                  </a:lnTo>
                  <a:lnTo>
                    <a:pt x="125" y="415"/>
                  </a:lnTo>
                  <a:lnTo>
                    <a:pt x="122" y="415"/>
                  </a:lnTo>
                  <a:lnTo>
                    <a:pt x="125" y="415"/>
                  </a:lnTo>
                  <a:lnTo>
                    <a:pt x="122" y="415"/>
                  </a:lnTo>
                  <a:lnTo>
                    <a:pt x="122" y="417"/>
                  </a:lnTo>
                  <a:lnTo>
                    <a:pt x="122" y="415"/>
                  </a:lnTo>
                  <a:lnTo>
                    <a:pt x="122" y="417"/>
                  </a:lnTo>
                  <a:lnTo>
                    <a:pt x="125" y="417"/>
                  </a:lnTo>
                  <a:lnTo>
                    <a:pt x="122" y="417"/>
                  </a:lnTo>
                  <a:lnTo>
                    <a:pt x="125" y="417"/>
                  </a:lnTo>
                  <a:lnTo>
                    <a:pt x="125" y="420"/>
                  </a:lnTo>
                  <a:lnTo>
                    <a:pt x="128" y="420"/>
                  </a:lnTo>
                </a:path>
              </a:pathLst>
            </a:custGeom>
            <a:noFill/>
            <a:ln w="4763">
              <a:solidFill>
                <a:srgbClr val="6E6E6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800" kern="1200">
                <a:solidFill>
                  <a:prstClr val="black"/>
                </a:solidFill>
                <a:latin typeface="Century Gothic"/>
                <a:ea typeface="+mn-ea"/>
                <a:cs typeface="+mn-cs"/>
              </a:endParaRPr>
            </a:p>
          </p:txBody>
        </p:sp>
        <p:sp>
          <p:nvSpPr>
            <p:cNvPr id="55" name="Freeform 219"/>
            <p:cNvSpPr>
              <a:spLocks/>
            </p:cNvSpPr>
            <p:nvPr/>
          </p:nvSpPr>
          <p:spPr bwMode="auto">
            <a:xfrm>
              <a:off x="4451" y="2179"/>
              <a:ext cx="397" cy="703"/>
            </a:xfrm>
            <a:custGeom>
              <a:avLst/>
              <a:gdLst>
                <a:gd name="T0" fmla="*/ 10 w 397"/>
                <a:gd name="T1" fmla="*/ 18 h 703"/>
                <a:gd name="T2" fmla="*/ 8 w 397"/>
                <a:gd name="T3" fmla="*/ 31 h 703"/>
                <a:gd name="T4" fmla="*/ 5 w 397"/>
                <a:gd name="T5" fmla="*/ 50 h 703"/>
                <a:gd name="T6" fmla="*/ 8 w 397"/>
                <a:gd name="T7" fmla="*/ 71 h 703"/>
                <a:gd name="T8" fmla="*/ 2 w 397"/>
                <a:gd name="T9" fmla="*/ 86 h 703"/>
                <a:gd name="T10" fmla="*/ 13 w 397"/>
                <a:gd name="T11" fmla="*/ 110 h 703"/>
                <a:gd name="T12" fmla="*/ 36 w 397"/>
                <a:gd name="T13" fmla="*/ 128 h 703"/>
                <a:gd name="T14" fmla="*/ 44 w 397"/>
                <a:gd name="T15" fmla="*/ 154 h 703"/>
                <a:gd name="T16" fmla="*/ 52 w 397"/>
                <a:gd name="T17" fmla="*/ 180 h 703"/>
                <a:gd name="T18" fmla="*/ 57 w 397"/>
                <a:gd name="T19" fmla="*/ 201 h 703"/>
                <a:gd name="T20" fmla="*/ 57 w 397"/>
                <a:gd name="T21" fmla="*/ 225 h 703"/>
                <a:gd name="T22" fmla="*/ 65 w 397"/>
                <a:gd name="T23" fmla="*/ 253 h 703"/>
                <a:gd name="T24" fmla="*/ 89 w 397"/>
                <a:gd name="T25" fmla="*/ 259 h 703"/>
                <a:gd name="T26" fmla="*/ 104 w 397"/>
                <a:gd name="T27" fmla="*/ 277 h 703"/>
                <a:gd name="T28" fmla="*/ 133 w 397"/>
                <a:gd name="T29" fmla="*/ 272 h 703"/>
                <a:gd name="T30" fmla="*/ 167 w 397"/>
                <a:gd name="T31" fmla="*/ 261 h 703"/>
                <a:gd name="T32" fmla="*/ 185 w 397"/>
                <a:gd name="T33" fmla="*/ 277 h 703"/>
                <a:gd name="T34" fmla="*/ 206 w 397"/>
                <a:gd name="T35" fmla="*/ 269 h 703"/>
                <a:gd name="T36" fmla="*/ 196 w 397"/>
                <a:gd name="T37" fmla="*/ 277 h 703"/>
                <a:gd name="T38" fmla="*/ 206 w 397"/>
                <a:gd name="T39" fmla="*/ 303 h 703"/>
                <a:gd name="T40" fmla="*/ 206 w 397"/>
                <a:gd name="T41" fmla="*/ 321 h 703"/>
                <a:gd name="T42" fmla="*/ 229 w 397"/>
                <a:gd name="T43" fmla="*/ 337 h 703"/>
                <a:gd name="T44" fmla="*/ 229 w 397"/>
                <a:gd name="T45" fmla="*/ 355 h 703"/>
                <a:gd name="T46" fmla="*/ 214 w 397"/>
                <a:gd name="T47" fmla="*/ 387 h 703"/>
                <a:gd name="T48" fmla="*/ 232 w 397"/>
                <a:gd name="T49" fmla="*/ 394 h 703"/>
                <a:gd name="T50" fmla="*/ 227 w 397"/>
                <a:gd name="T51" fmla="*/ 418 h 703"/>
                <a:gd name="T52" fmla="*/ 258 w 397"/>
                <a:gd name="T53" fmla="*/ 413 h 703"/>
                <a:gd name="T54" fmla="*/ 258 w 397"/>
                <a:gd name="T55" fmla="*/ 389 h 703"/>
                <a:gd name="T56" fmla="*/ 279 w 397"/>
                <a:gd name="T57" fmla="*/ 366 h 703"/>
                <a:gd name="T58" fmla="*/ 303 w 397"/>
                <a:gd name="T59" fmla="*/ 371 h 703"/>
                <a:gd name="T60" fmla="*/ 321 w 397"/>
                <a:gd name="T61" fmla="*/ 363 h 703"/>
                <a:gd name="T62" fmla="*/ 331 w 397"/>
                <a:gd name="T63" fmla="*/ 381 h 703"/>
                <a:gd name="T64" fmla="*/ 344 w 397"/>
                <a:gd name="T65" fmla="*/ 400 h 703"/>
                <a:gd name="T66" fmla="*/ 360 w 397"/>
                <a:gd name="T67" fmla="*/ 415 h 703"/>
                <a:gd name="T68" fmla="*/ 381 w 397"/>
                <a:gd name="T69" fmla="*/ 436 h 703"/>
                <a:gd name="T70" fmla="*/ 394 w 397"/>
                <a:gd name="T71" fmla="*/ 460 h 703"/>
                <a:gd name="T72" fmla="*/ 389 w 397"/>
                <a:gd name="T73" fmla="*/ 478 h 703"/>
                <a:gd name="T74" fmla="*/ 383 w 397"/>
                <a:gd name="T75" fmla="*/ 494 h 703"/>
                <a:gd name="T76" fmla="*/ 376 w 397"/>
                <a:gd name="T77" fmla="*/ 522 h 703"/>
                <a:gd name="T78" fmla="*/ 352 w 397"/>
                <a:gd name="T79" fmla="*/ 528 h 703"/>
                <a:gd name="T80" fmla="*/ 337 w 397"/>
                <a:gd name="T81" fmla="*/ 538 h 703"/>
                <a:gd name="T82" fmla="*/ 326 w 397"/>
                <a:gd name="T83" fmla="*/ 546 h 703"/>
                <a:gd name="T84" fmla="*/ 323 w 397"/>
                <a:gd name="T85" fmla="*/ 551 h 703"/>
                <a:gd name="T86" fmla="*/ 310 w 397"/>
                <a:gd name="T87" fmla="*/ 572 h 703"/>
                <a:gd name="T88" fmla="*/ 290 w 397"/>
                <a:gd name="T89" fmla="*/ 575 h 703"/>
                <a:gd name="T90" fmla="*/ 271 w 397"/>
                <a:gd name="T91" fmla="*/ 564 h 703"/>
                <a:gd name="T92" fmla="*/ 243 w 397"/>
                <a:gd name="T93" fmla="*/ 562 h 703"/>
                <a:gd name="T94" fmla="*/ 235 w 397"/>
                <a:gd name="T95" fmla="*/ 541 h 703"/>
                <a:gd name="T96" fmla="*/ 214 w 397"/>
                <a:gd name="T97" fmla="*/ 543 h 703"/>
                <a:gd name="T98" fmla="*/ 190 w 397"/>
                <a:gd name="T99" fmla="*/ 564 h 703"/>
                <a:gd name="T100" fmla="*/ 211 w 397"/>
                <a:gd name="T101" fmla="*/ 588 h 703"/>
                <a:gd name="T102" fmla="*/ 198 w 397"/>
                <a:gd name="T103" fmla="*/ 598 h 703"/>
                <a:gd name="T104" fmla="*/ 190 w 397"/>
                <a:gd name="T105" fmla="*/ 624 h 703"/>
                <a:gd name="T106" fmla="*/ 214 w 397"/>
                <a:gd name="T107" fmla="*/ 645 h 703"/>
                <a:gd name="T108" fmla="*/ 237 w 397"/>
                <a:gd name="T109" fmla="*/ 650 h 703"/>
                <a:gd name="T110" fmla="*/ 258 w 397"/>
                <a:gd name="T111" fmla="*/ 648 h 703"/>
                <a:gd name="T112" fmla="*/ 248 w 397"/>
                <a:gd name="T113" fmla="*/ 666 h 703"/>
                <a:gd name="T114" fmla="*/ 229 w 397"/>
                <a:gd name="T115" fmla="*/ 690 h 703"/>
                <a:gd name="T116" fmla="*/ 256 w 397"/>
                <a:gd name="T117" fmla="*/ 697 h 703"/>
                <a:gd name="T118" fmla="*/ 256 w 397"/>
                <a:gd name="T119" fmla="*/ 674 h 7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97" h="703">
                  <a:moveTo>
                    <a:pt x="29" y="0"/>
                  </a:moveTo>
                  <a:lnTo>
                    <a:pt x="26" y="0"/>
                  </a:lnTo>
                  <a:lnTo>
                    <a:pt x="26" y="3"/>
                  </a:lnTo>
                  <a:lnTo>
                    <a:pt x="29" y="3"/>
                  </a:lnTo>
                  <a:lnTo>
                    <a:pt x="26" y="3"/>
                  </a:lnTo>
                  <a:lnTo>
                    <a:pt x="26" y="5"/>
                  </a:lnTo>
                  <a:lnTo>
                    <a:pt x="29" y="5"/>
                  </a:lnTo>
                  <a:lnTo>
                    <a:pt x="29" y="8"/>
                  </a:lnTo>
                  <a:lnTo>
                    <a:pt x="26" y="8"/>
                  </a:lnTo>
                  <a:lnTo>
                    <a:pt x="26" y="10"/>
                  </a:lnTo>
                  <a:lnTo>
                    <a:pt x="23" y="10"/>
                  </a:lnTo>
                  <a:lnTo>
                    <a:pt x="21" y="13"/>
                  </a:lnTo>
                  <a:lnTo>
                    <a:pt x="18" y="13"/>
                  </a:lnTo>
                  <a:lnTo>
                    <a:pt x="15" y="16"/>
                  </a:lnTo>
                  <a:lnTo>
                    <a:pt x="13" y="16"/>
                  </a:lnTo>
                  <a:lnTo>
                    <a:pt x="13" y="18"/>
                  </a:lnTo>
                  <a:lnTo>
                    <a:pt x="10" y="18"/>
                  </a:lnTo>
                  <a:lnTo>
                    <a:pt x="10" y="21"/>
                  </a:lnTo>
                  <a:lnTo>
                    <a:pt x="10" y="18"/>
                  </a:lnTo>
                  <a:lnTo>
                    <a:pt x="10" y="21"/>
                  </a:lnTo>
                  <a:lnTo>
                    <a:pt x="10" y="24"/>
                  </a:lnTo>
                  <a:lnTo>
                    <a:pt x="10" y="26"/>
                  </a:lnTo>
                  <a:lnTo>
                    <a:pt x="10" y="29"/>
                  </a:lnTo>
                  <a:lnTo>
                    <a:pt x="13" y="29"/>
                  </a:lnTo>
                  <a:lnTo>
                    <a:pt x="15" y="29"/>
                  </a:lnTo>
                  <a:lnTo>
                    <a:pt x="15" y="31"/>
                  </a:lnTo>
                  <a:lnTo>
                    <a:pt x="13" y="29"/>
                  </a:lnTo>
                  <a:lnTo>
                    <a:pt x="13" y="31"/>
                  </a:lnTo>
                  <a:lnTo>
                    <a:pt x="13" y="29"/>
                  </a:lnTo>
                  <a:lnTo>
                    <a:pt x="13" y="31"/>
                  </a:lnTo>
                  <a:lnTo>
                    <a:pt x="10" y="31"/>
                  </a:lnTo>
                  <a:lnTo>
                    <a:pt x="10" y="29"/>
                  </a:lnTo>
                  <a:lnTo>
                    <a:pt x="10" y="31"/>
                  </a:lnTo>
                  <a:lnTo>
                    <a:pt x="8" y="31"/>
                  </a:lnTo>
                  <a:lnTo>
                    <a:pt x="8" y="29"/>
                  </a:lnTo>
                  <a:lnTo>
                    <a:pt x="8" y="31"/>
                  </a:lnTo>
                  <a:lnTo>
                    <a:pt x="8" y="29"/>
                  </a:lnTo>
                  <a:lnTo>
                    <a:pt x="8" y="31"/>
                  </a:lnTo>
                  <a:lnTo>
                    <a:pt x="5" y="34"/>
                  </a:lnTo>
                  <a:lnTo>
                    <a:pt x="5" y="37"/>
                  </a:lnTo>
                  <a:lnTo>
                    <a:pt x="5" y="39"/>
                  </a:lnTo>
                  <a:lnTo>
                    <a:pt x="5" y="42"/>
                  </a:lnTo>
                  <a:lnTo>
                    <a:pt x="5" y="44"/>
                  </a:lnTo>
                  <a:lnTo>
                    <a:pt x="8" y="44"/>
                  </a:lnTo>
                  <a:lnTo>
                    <a:pt x="5" y="44"/>
                  </a:lnTo>
                  <a:lnTo>
                    <a:pt x="5" y="47"/>
                  </a:lnTo>
                  <a:lnTo>
                    <a:pt x="8" y="47"/>
                  </a:lnTo>
                  <a:lnTo>
                    <a:pt x="8" y="50"/>
                  </a:lnTo>
                  <a:lnTo>
                    <a:pt x="5" y="50"/>
                  </a:lnTo>
                  <a:lnTo>
                    <a:pt x="2" y="50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2" y="52"/>
                  </a:lnTo>
                  <a:lnTo>
                    <a:pt x="2" y="55"/>
                  </a:lnTo>
                  <a:lnTo>
                    <a:pt x="0" y="55"/>
                  </a:lnTo>
                  <a:lnTo>
                    <a:pt x="0" y="58"/>
                  </a:lnTo>
                  <a:lnTo>
                    <a:pt x="2" y="58"/>
                  </a:lnTo>
                  <a:lnTo>
                    <a:pt x="2" y="60"/>
                  </a:lnTo>
                  <a:lnTo>
                    <a:pt x="2" y="63"/>
                  </a:lnTo>
                  <a:lnTo>
                    <a:pt x="2" y="60"/>
                  </a:lnTo>
                  <a:lnTo>
                    <a:pt x="2" y="63"/>
                  </a:lnTo>
                  <a:lnTo>
                    <a:pt x="2" y="65"/>
                  </a:lnTo>
                  <a:lnTo>
                    <a:pt x="5" y="65"/>
                  </a:lnTo>
                  <a:lnTo>
                    <a:pt x="2" y="65"/>
                  </a:lnTo>
                  <a:lnTo>
                    <a:pt x="2" y="68"/>
                  </a:lnTo>
                  <a:lnTo>
                    <a:pt x="5" y="68"/>
                  </a:lnTo>
                  <a:lnTo>
                    <a:pt x="5" y="71"/>
                  </a:lnTo>
                  <a:lnTo>
                    <a:pt x="8" y="71"/>
                  </a:lnTo>
                  <a:lnTo>
                    <a:pt x="5" y="71"/>
                  </a:lnTo>
                  <a:lnTo>
                    <a:pt x="5" y="73"/>
                  </a:lnTo>
                  <a:lnTo>
                    <a:pt x="5" y="76"/>
                  </a:lnTo>
                  <a:lnTo>
                    <a:pt x="8" y="73"/>
                  </a:lnTo>
                  <a:lnTo>
                    <a:pt x="8" y="76"/>
                  </a:lnTo>
                  <a:lnTo>
                    <a:pt x="5" y="76"/>
                  </a:lnTo>
                  <a:lnTo>
                    <a:pt x="2" y="76"/>
                  </a:lnTo>
                  <a:lnTo>
                    <a:pt x="0" y="76"/>
                  </a:lnTo>
                  <a:lnTo>
                    <a:pt x="2" y="76"/>
                  </a:lnTo>
                  <a:lnTo>
                    <a:pt x="2" y="78"/>
                  </a:lnTo>
                  <a:lnTo>
                    <a:pt x="2" y="76"/>
                  </a:lnTo>
                  <a:lnTo>
                    <a:pt x="5" y="76"/>
                  </a:lnTo>
                  <a:lnTo>
                    <a:pt x="5" y="78"/>
                  </a:lnTo>
                  <a:lnTo>
                    <a:pt x="5" y="81"/>
                  </a:lnTo>
                  <a:lnTo>
                    <a:pt x="5" y="84"/>
                  </a:lnTo>
                  <a:lnTo>
                    <a:pt x="2" y="84"/>
                  </a:lnTo>
                  <a:lnTo>
                    <a:pt x="2" y="86"/>
                  </a:lnTo>
                  <a:lnTo>
                    <a:pt x="5" y="86"/>
                  </a:lnTo>
                  <a:lnTo>
                    <a:pt x="5" y="89"/>
                  </a:lnTo>
                  <a:lnTo>
                    <a:pt x="5" y="91"/>
                  </a:lnTo>
                  <a:lnTo>
                    <a:pt x="8" y="91"/>
                  </a:lnTo>
                  <a:lnTo>
                    <a:pt x="5" y="94"/>
                  </a:lnTo>
                  <a:lnTo>
                    <a:pt x="8" y="94"/>
                  </a:lnTo>
                  <a:lnTo>
                    <a:pt x="10" y="94"/>
                  </a:lnTo>
                  <a:lnTo>
                    <a:pt x="8" y="94"/>
                  </a:lnTo>
                  <a:lnTo>
                    <a:pt x="10" y="97"/>
                  </a:lnTo>
                  <a:lnTo>
                    <a:pt x="10" y="94"/>
                  </a:lnTo>
                  <a:lnTo>
                    <a:pt x="10" y="97"/>
                  </a:lnTo>
                  <a:lnTo>
                    <a:pt x="10" y="99"/>
                  </a:lnTo>
                  <a:lnTo>
                    <a:pt x="10" y="102"/>
                  </a:lnTo>
                  <a:lnTo>
                    <a:pt x="10" y="105"/>
                  </a:lnTo>
                  <a:lnTo>
                    <a:pt x="13" y="105"/>
                  </a:lnTo>
                  <a:lnTo>
                    <a:pt x="13" y="107"/>
                  </a:lnTo>
                  <a:lnTo>
                    <a:pt x="13" y="110"/>
                  </a:lnTo>
                  <a:lnTo>
                    <a:pt x="15" y="110"/>
                  </a:lnTo>
                  <a:lnTo>
                    <a:pt x="15" y="107"/>
                  </a:lnTo>
                  <a:lnTo>
                    <a:pt x="18" y="107"/>
                  </a:lnTo>
                  <a:lnTo>
                    <a:pt x="18" y="110"/>
                  </a:lnTo>
                  <a:lnTo>
                    <a:pt x="21" y="110"/>
                  </a:lnTo>
                  <a:lnTo>
                    <a:pt x="31" y="112"/>
                  </a:lnTo>
                  <a:lnTo>
                    <a:pt x="34" y="112"/>
                  </a:lnTo>
                  <a:lnTo>
                    <a:pt x="36" y="112"/>
                  </a:lnTo>
                  <a:lnTo>
                    <a:pt x="34" y="112"/>
                  </a:lnTo>
                  <a:lnTo>
                    <a:pt x="36" y="112"/>
                  </a:lnTo>
                  <a:lnTo>
                    <a:pt x="36" y="115"/>
                  </a:lnTo>
                  <a:lnTo>
                    <a:pt x="34" y="118"/>
                  </a:lnTo>
                  <a:lnTo>
                    <a:pt x="34" y="123"/>
                  </a:lnTo>
                  <a:lnTo>
                    <a:pt x="31" y="125"/>
                  </a:lnTo>
                  <a:lnTo>
                    <a:pt x="34" y="125"/>
                  </a:lnTo>
                  <a:lnTo>
                    <a:pt x="36" y="125"/>
                  </a:lnTo>
                  <a:lnTo>
                    <a:pt x="36" y="128"/>
                  </a:lnTo>
                  <a:lnTo>
                    <a:pt x="39" y="128"/>
                  </a:lnTo>
                  <a:lnTo>
                    <a:pt x="39" y="131"/>
                  </a:lnTo>
                  <a:lnTo>
                    <a:pt x="36" y="131"/>
                  </a:lnTo>
                  <a:lnTo>
                    <a:pt x="39" y="131"/>
                  </a:lnTo>
                  <a:lnTo>
                    <a:pt x="39" y="133"/>
                  </a:lnTo>
                  <a:lnTo>
                    <a:pt x="39" y="136"/>
                  </a:lnTo>
                  <a:lnTo>
                    <a:pt x="42" y="136"/>
                  </a:lnTo>
                  <a:lnTo>
                    <a:pt x="42" y="138"/>
                  </a:lnTo>
                  <a:lnTo>
                    <a:pt x="42" y="141"/>
                  </a:lnTo>
                  <a:lnTo>
                    <a:pt x="42" y="144"/>
                  </a:lnTo>
                  <a:lnTo>
                    <a:pt x="44" y="144"/>
                  </a:lnTo>
                  <a:lnTo>
                    <a:pt x="44" y="146"/>
                  </a:lnTo>
                  <a:lnTo>
                    <a:pt x="44" y="149"/>
                  </a:lnTo>
                  <a:lnTo>
                    <a:pt x="47" y="149"/>
                  </a:lnTo>
                  <a:lnTo>
                    <a:pt x="44" y="149"/>
                  </a:lnTo>
                  <a:lnTo>
                    <a:pt x="44" y="152"/>
                  </a:lnTo>
                  <a:lnTo>
                    <a:pt x="44" y="154"/>
                  </a:lnTo>
                  <a:lnTo>
                    <a:pt x="42" y="154"/>
                  </a:lnTo>
                  <a:lnTo>
                    <a:pt x="42" y="157"/>
                  </a:lnTo>
                  <a:lnTo>
                    <a:pt x="42" y="159"/>
                  </a:lnTo>
                  <a:lnTo>
                    <a:pt x="42" y="162"/>
                  </a:lnTo>
                  <a:lnTo>
                    <a:pt x="42" y="165"/>
                  </a:lnTo>
                  <a:lnTo>
                    <a:pt x="44" y="165"/>
                  </a:lnTo>
                  <a:lnTo>
                    <a:pt x="44" y="167"/>
                  </a:lnTo>
                  <a:lnTo>
                    <a:pt x="44" y="170"/>
                  </a:lnTo>
                  <a:lnTo>
                    <a:pt x="44" y="172"/>
                  </a:lnTo>
                  <a:lnTo>
                    <a:pt x="47" y="172"/>
                  </a:lnTo>
                  <a:lnTo>
                    <a:pt x="47" y="175"/>
                  </a:lnTo>
                  <a:lnTo>
                    <a:pt x="47" y="178"/>
                  </a:lnTo>
                  <a:lnTo>
                    <a:pt x="49" y="178"/>
                  </a:lnTo>
                  <a:lnTo>
                    <a:pt x="52" y="178"/>
                  </a:lnTo>
                  <a:lnTo>
                    <a:pt x="52" y="180"/>
                  </a:lnTo>
                  <a:lnTo>
                    <a:pt x="52" y="178"/>
                  </a:lnTo>
                  <a:lnTo>
                    <a:pt x="52" y="180"/>
                  </a:lnTo>
                  <a:lnTo>
                    <a:pt x="55" y="180"/>
                  </a:lnTo>
                  <a:lnTo>
                    <a:pt x="55" y="183"/>
                  </a:lnTo>
                  <a:lnTo>
                    <a:pt x="55" y="185"/>
                  </a:lnTo>
                  <a:lnTo>
                    <a:pt x="55" y="188"/>
                  </a:lnTo>
                  <a:lnTo>
                    <a:pt x="57" y="188"/>
                  </a:lnTo>
                  <a:lnTo>
                    <a:pt x="57" y="191"/>
                  </a:lnTo>
                  <a:lnTo>
                    <a:pt x="60" y="191"/>
                  </a:lnTo>
                  <a:lnTo>
                    <a:pt x="57" y="191"/>
                  </a:lnTo>
                  <a:lnTo>
                    <a:pt x="60" y="191"/>
                  </a:lnTo>
                  <a:lnTo>
                    <a:pt x="60" y="193"/>
                  </a:lnTo>
                  <a:lnTo>
                    <a:pt x="57" y="191"/>
                  </a:lnTo>
                  <a:lnTo>
                    <a:pt x="57" y="193"/>
                  </a:lnTo>
                  <a:lnTo>
                    <a:pt x="60" y="193"/>
                  </a:lnTo>
                  <a:lnTo>
                    <a:pt x="57" y="193"/>
                  </a:lnTo>
                  <a:lnTo>
                    <a:pt x="57" y="196"/>
                  </a:lnTo>
                  <a:lnTo>
                    <a:pt x="57" y="199"/>
                  </a:lnTo>
                  <a:lnTo>
                    <a:pt x="57" y="201"/>
                  </a:lnTo>
                  <a:lnTo>
                    <a:pt x="57" y="204"/>
                  </a:lnTo>
                  <a:lnTo>
                    <a:pt x="55" y="204"/>
                  </a:lnTo>
                  <a:lnTo>
                    <a:pt x="55" y="206"/>
                  </a:lnTo>
                  <a:lnTo>
                    <a:pt x="57" y="206"/>
                  </a:lnTo>
                  <a:lnTo>
                    <a:pt x="55" y="206"/>
                  </a:lnTo>
                  <a:lnTo>
                    <a:pt x="55" y="209"/>
                  </a:lnTo>
                  <a:lnTo>
                    <a:pt x="55" y="212"/>
                  </a:lnTo>
                  <a:lnTo>
                    <a:pt x="55" y="214"/>
                  </a:lnTo>
                  <a:lnTo>
                    <a:pt x="57" y="214"/>
                  </a:lnTo>
                  <a:lnTo>
                    <a:pt x="55" y="214"/>
                  </a:lnTo>
                  <a:lnTo>
                    <a:pt x="55" y="217"/>
                  </a:lnTo>
                  <a:lnTo>
                    <a:pt x="55" y="219"/>
                  </a:lnTo>
                  <a:lnTo>
                    <a:pt x="55" y="222"/>
                  </a:lnTo>
                  <a:lnTo>
                    <a:pt x="55" y="225"/>
                  </a:lnTo>
                  <a:lnTo>
                    <a:pt x="57" y="225"/>
                  </a:lnTo>
                  <a:lnTo>
                    <a:pt x="57" y="227"/>
                  </a:lnTo>
                  <a:lnTo>
                    <a:pt x="57" y="225"/>
                  </a:lnTo>
                  <a:lnTo>
                    <a:pt x="57" y="227"/>
                  </a:lnTo>
                  <a:lnTo>
                    <a:pt x="57" y="230"/>
                  </a:lnTo>
                  <a:lnTo>
                    <a:pt x="57" y="233"/>
                  </a:lnTo>
                  <a:lnTo>
                    <a:pt x="57" y="235"/>
                  </a:lnTo>
                  <a:lnTo>
                    <a:pt x="57" y="238"/>
                  </a:lnTo>
                  <a:lnTo>
                    <a:pt x="57" y="240"/>
                  </a:lnTo>
                  <a:lnTo>
                    <a:pt x="55" y="240"/>
                  </a:lnTo>
                  <a:lnTo>
                    <a:pt x="55" y="243"/>
                  </a:lnTo>
                  <a:lnTo>
                    <a:pt x="55" y="246"/>
                  </a:lnTo>
                  <a:lnTo>
                    <a:pt x="52" y="246"/>
                  </a:lnTo>
                  <a:lnTo>
                    <a:pt x="55" y="248"/>
                  </a:lnTo>
                  <a:lnTo>
                    <a:pt x="55" y="251"/>
                  </a:lnTo>
                  <a:lnTo>
                    <a:pt x="57" y="251"/>
                  </a:lnTo>
                  <a:lnTo>
                    <a:pt x="57" y="253"/>
                  </a:lnTo>
                  <a:lnTo>
                    <a:pt x="60" y="253"/>
                  </a:lnTo>
                  <a:lnTo>
                    <a:pt x="62" y="253"/>
                  </a:lnTo>
                  <a:lnTo>
                    <a:pt x="65" y="253"/>
                  </a:lnTo>
                  <a:lnTo>
                    <a:pt x="68" y="253"/>
                  </a:lnTo>
                  <a:lnTo>
                    <a:pt x="68" y="256"/>
                  </a:lnTo>
                  <a:lnTo>
                    <a:pt x="68" y="253"/>
                  </a:lnTo>
                  <a:lnTo>
                    <a:pt x="70" y="253"/>
                  </a:lnTo>
                  <a:lnTo>
                    <a:pt x="73" y="253"/>
                  </a:lnTo>
                  <a:lnTo>
                    <a:pt x="73" y="256"/>
                  </a:lnTo>
                  <a:lnTo>
                    <a:pt x="75" y="256"/>
                  </a:lnTo>
                  <a:lnTo>
                    <a:pt x="78" y="256"/>
                  </a:lnTo>
                  <a:lnTo>
                    <a:pt x="81" y="256"/>
                  </a:lnTo>
                  <a:lnTo>
                    <a:pt x="83" y="256"/>
                  </a:lnTo>
                  <a:lnTo>
                    <a:pt x="86" y="256"/>
                  </a:lnTo>
                  <a:lnTo>
                    <a:pt x="86" y="259"/>
                  </a:lnTo>
                  <a:lnTo>
                    <a:pt x="86" y="256"/>
                  </a:lnTo>
                  <a:lnTo>
                    <a:pt x="86" y="259"/>
                  </a:lnTo>
                  <a:lnTo>
                    <a:pt x="89" y="259"/>
                  </a:lnTo>
                  <a:lnTo>
                    <a:pt x="89" y="256"/>
                  </a:lnTo>
                  <a:lnTo>
                    <a:pt x="89" y="259"/>
                  </a:lnTo>
                  <a:lnTo>
                    <a:pt x="91" y="259"/>
                  </a:lnTo>
                  <a:lnTo>
                    <a:pt x="94" y="259"/>
                  </a:lnTo>
                  <a:lnTo>
                    <a:pt x="94" y="261"/>
                  </a:lnTo>
                  <a:lnTo>
                    <a:pt x="96" y="261"/>
                  </a:lnTo>
                  <a:lnTo>
                    <a:pt x="99" y="261"/>
                  </a:lnTo>
                  <a:lnTo>
                    <a:pt x="99" y="264"/>
                  </a:lnTo>
                  <a:lnTo>
                    <a:pt x="99" y="266"/>
                  </a:lnTo>
                  <a:lnTo>
                    <a:pt x="102" y="266"/>
                  </a:lnTo>
                  <a:lnTo>
                    <a:pt x="99" y="266"/>
                  </a:lnTo>
                  <a:lnTo>
                    <a:pt x="99" y="269"/>
                  </a:lnTo>
                  <a:lnTo>
                    <a:pt x="102" y="272"/>
                  </a:lnTo>
                  <a:lnTo>
                    <a:pt x="102" y="274"/>
                  </a:lnTo>
                  <a:lnTo>
                    <a:pt x="102" y="272"/>
                  </a:lnTo>
                  <a:lnTo>
                    <a:pt x="104" y="274"/>
                  </a:lnTo>
                  <a:lnTo>
                    <a:pt x="102" y="274"/>
                  </a:lnTo>
                  <a:lnTo>
                    <a:pt x="104" y="274"/>
                  </a:lnTo>
                  <a:lnTo>
                    <a:pt x="104" y="277"/>
                  </a:lnTo>
                  <a:lnTo>
                    <a:pt x="102" y="277"/>
                  </a:lnTo>
                  <a:lnTo>
                    <a:pt x="104" y="277"/>
                  </a:lnTo>
                  <a:lnTo>
                    <a:pt x="104" y="280"/>
                  </a:lnTo>
                  <a:lnTo>
                    <a:pt x="107" y="282"/>
                  </a:lnTo>
                  <a:lnTo>
                    <a:pt x="109" y="282"/>
                  </a:lnTo>
                  <a:lnTo>
                    <a:pt x="112" y="280"/>
                  </a:lnTo>
                  <a:lnTo>
                    <a:pt x="115" y="280"/>
                  </a:lnTo>
                  <a:lnTo>
                    <a:pt x="115" y="277"/>
                  </a:lnTo>
                  <a:lnTo>
                    <a:pt x="117" y="277"/>
                  </a:lnTo>
                  <a:lnTo>
                    <a:pt x="120" y="277"/>
                  </a:lnTo>
                  <a:lnTo>
                    <a:pt x="122" y="277"/>
                  </a:lnTo>
                  <a:lnTo>
                    <a:pt x="122" y="274"/>
                  </a:lnTo>
                  <a:lnTo>
                    <a:pt x="125" y="274"/>
                  </a:lnTo>
                  <a:lnTo>
                    <a:pt x="128" y="274"/>
                  </a:lnTo>
                  <a:lnTo>
                    <a:pt x="128" y="272"/>
                  </a:lnTo>
                  <a:lnTo>
                    <a:pt x="130" y="272"/>
                  </a:lnTo>
                  <a:lnTo>
                    <a:pt x="133" y="272"/>
                  </a:lnTo>
                  <a:lnTo>
                    <a:pt x="133" y="269"/>
                  </a:lnTo>
                  <a:lnTo>
                    <a:pt x="136" y="269"/>
                  </a:lnTo>
                  <a:lnTo>
                    <a:pt x="138" y="269"/>
                  </a:lnTo>
                  <a:lnTo>
                    <a:pt x="141" y="269"/>
                  </a:lnTo>
                  <a:lnTo>
                    <a:pt x="141" y="266"/>
                  </a:lnTo>
                  <a:lnTo>
                    <a:pt x="141" y="264"/>
                  </a:lnTo>
                  <a:lnTo>
                    <a:pt x="143" y="264"/>
                  </a:lnTo>
                  <a:lnTo>
                    <a:pt x="146" y="264"/>
                  </a:lnTo>
                  <a:lnTo>
                    <a:pt x="149" y="264"/>
                  </a:lnTo>
                  <a:lnTo>
                    <a:pt x="151" y="264"/>
                  </a:lnTo>
                  <a:lnTo>
                    <a:pt x="154" y="264"/>
                  </a:lnTo>
                  <a:lnTo>
                    <a:pt x="156" y="264"/>
                  </a:lnTo>
                  <a:lnTo>
                    <a:pt x="159" y="264"/>
                  </a:lnTo>
                  <a:lnTo>
                    <a:pt x="162" y="264"/>
                  </a:lnTo>
                  <a:lnTo>
                    <a:pt x="162" y="261"/>
                  </a:lnTo>
                  <a:lnTo>
                    <a:pt x="164" y="261"/>
                  </a:lnTo>
                  <a:lnTo>
                    <a:pt x="167" y="261"/>
                  </a:lnTo>
                  <a:lnTo>
                    <a:pt x="164" y="261"/>
                  </a:lnTo>
                  <a:lnTo>
                    <a:pt x="167" y="261"/>
                  </a:lnTo>
                  <a:lnTo>
                    <a:pt x="167" y="264"/>
                  </a:lnTo>
                  <a:lnTo>
                    <a:pt x="169" y="264"/>
                  </a:lnTo>
                  <a:lnTo>
                    <a:pt x="169" y="266"/>
                  </a:lnTo>
                  <a:lnTo>
                    <a:pt x="169" y="269"/>
                  </a:lnTo>
                  <a:lnTo>
                    <a:pt x="167" y="269"/>
                  </a:lnTo>
                  <a:lnTo>
                    <a:pt x="169" y="269"/>
                  </a:lnTo>
                  <a:lnTo>
                    <a:pt x="169" y="272"/>
                  </a:lnTo>
                  <a:lnTo>
                    <a:pt x="172" y="272"/>
                  </a:lnTo>
                  <a:lnTo>
                    <a:pt x="172" y="274"/>
                  </a:lnTo>
                  <a:lnTo>
                    <a:pt x="175" y="274"/>
                  </a:lnTo>
                  <a:lnTo>
                    <a:pt x="177" y="274"/>
                  </a:lnTo>
                  <a:lnTo>
                    <a:pt x="180" y="274"/>
                  </a:lnTo>
                  <a:lnTo>
                    <a:pt x="183" y="274"/>
                  </a:lnTo>
                  <a:lnTo>
                    <a:pt x="185" y="274"/>
                  </a:lnTo>
                  <a:lnTo>
                    <a:pt x="185" y="277"/>
                  </a:lnTo>
                  <a:lnTo>
                    <a:pt x="188" y="277"/>
                  </a:lnTo>
                  <a:lnTo>
                    <a:pt x="190" y="277"/>
                  </a:lnTo>
                  <a:lnTo>
                    <a:pt x="190" y="274"/>
                  </a:lnTo>
                  <a:lnTo>
                    <a:pt x="193" y="274"/>
                  </a:lnTo>
                  <a:lnTo>
                    <a:pt x="196" y="274"/>
                  </a:lnTo>
                  <a:lnTo>
                    <a:pt x="196" y="272"/>
                  </a:lnTo>
                  <a:lnTo>
                    <a:pt x="198" y="272"/>
                  </a:lnTo>
                  <a:lnTo>
                    <a:pt x="196" y="272"/>
                  </a:lnTo>
                  <a:lnTo>
                    <a:pt x="196" y="269"/>
                  </a:lnTo>
                  <a:lnTo>
                    <a:pt x="196" y="266"/>
                  </a:lnTo>
                  <a:lnTo>
                    <a:pt x="198" y="266"/>
                  </a:lnTo>
                  <a:lnTo>
                    <a:pt x="198" y="264"/>
                  </a:lnTo>
                  <a:lnTo>
                    <a:pt x="201" y="264"/>
                  </a:lnTo>
                  <a:lnTo>
                    <a:pt x="203" y="264"/>
                  </a:lnTo>
                  <a:lnTo>
                    <a:pt x="203" y="266"/>
                  </a:lnTo>
                  <a:lnTo>
                    <a:pt x="206" y="266"/>
                  </a:lnTo>
                  <a:lnTo>
                    <a:pt x="206" y="269"/>
                  </a:lnTo>
                  <a:lnTo>
                    <a:pt x="203" y="269"/>
                  </a:lnTo>
                  <a:lnTo>
                    <a:pt x="203" y="266"/>
                  </a:lnTo>
                  <a:lnTo>
                    <a:pt x="201" y="269"/>
                  </a:lnTo>
                  <a:lnTo>
                    <a:pt x="203" y="269"/>
                  </a:lnTo>
                  <a:lnTo>
                    <a:pt x="206" y="269"/>
                  </a:lnTo>
                  <a:lnTo>
                    <a:pt x="203" y="269"/>
                  </a:lnTo>
                  <a:lnTo>
                    <a:pt x="206" y="269"/>
                  </a:lnTo>
                  <a:lnTo>
                    <a:pt x="206" y="272"/>
                  </a:lnTo>
                  <a:lnTo>
                    <a:pt x="206" y="274"/>
                  </a:lnTo>
                  <a:lnTo>
                    <a:pt x="206" y="277"/>
                  </a:lnTo>
                  <a:lnTo>
                    <a:pt x="203" y="277"/>
                  </a:lnTo>
                  <a:lnTo>
                    <a:pt x="206" y="277"/>
                  </a:lnTo>
                  <a:lnTo>
                    <a:pt x="206" y="280"/>
                  </a:lnTo>
                  <a:lnTo>
                    <a:pt x="203" y="280"/>
                  </a:lnTo>
                  <a:lnTo>
                    <a:pt x="201" y="277"/>
                  </a:lnTo>
                  <a:lnTo>
                    <a:pt x="198" y="277"/>
                  </a:lnTo>
                  <a:lnTo>
                    <a:pt x="196" y="277"/>
                  </a:lnTo>
                  <a:lnTo>
                    <a:pt x="196" y="280"/>
                  </a:lnTo>
                  <a:lnTo>
                    <a:pt x="196" y="282"/>
                  </a:lnTo>
                  <a:lnTo>
                    <a:pt x="198" y="282"/>
                  </a:lnTo>
                  <a:lnTo>
                    <a:pt x="201" y="285"/>
                  </a:lnTo>
                  <a:lnTo>
                    <a:pt x="201" y="287"/>
                  </a:lnTo>
                  <a:lnTo>
                    <a:pt x="203" y="287"/>
                  </a:lnTo>
                  <a:lnTo>
                    <a:pt x="203" y="290"/>
                  </a:lnTo>
                  <a:lnTo>
                    <a:pt x="203" y="293"/>
                  </a:lnTo>
                  <a:lnTo>
                    <a:pt x="206" y="293"/>
                  </a:lnTo>
                  <a:lnTo>
                    <a:pt x="206" y="295"/>
                  </a:lnTo>
                  <a:lnTo>
                    <a:pt x="209" y="295"/>
                  </a:lnTo>
                  <a:lnTo>
                    <a:pt x="209" y="298"/>
                  </a:lnTo>
                  <a:lnTo>
                    <a:pt x="209" y="300"/>
                  </a:lnTo>
                  <a:lnTo>
                    <a:pt x="209" y="303"/>
                  </a:lnTo>
                  <a:lnTo>
                    <a:pt x="206" y="303"/>
                  </a:lnTo>
                  <a:lnTo>
                    <a:pt x="206" y="300"/>
                  </a:lnTo>
                  <a:lnTo>
                    <a:pt x="206" y="303"/>
                  </a:lnTo>
                  <a:lnTo>
                    <a:pt x="209" y="303"/>
                  </a:lnTo>
                  <a:lnTo>
                    <a:pt x="209" y="306"/>
                  </a:lnTo>
                  <a:lnTo>
                    <a:pt x="209" y="308"/>
                  </a:lnTo>
                  <a:lnTo>
                    <a:pt x="211" y="308"/>
                  </a:lnTo>
                  <a:lnTo>
                    <a:pt x="209" y="308"/>
                  </a:lnTo>
                  <a:lnTo>
                    <a:pt x="211" y="308"/>
                  </a:lnTo>
                  <a:lnTo>
                    <a:pt x="211" y="311"/>
                  </a:lnTo>
                  <a:lnTo>
                    <a:pt x="211" y="313"/>
                  </a:lnTo>
                  <a:lnTo>
                    <a:pt x="209" y="313"/>
                  </a:lnTo>
                  <a:lnTo>
                    <a:pt x="209" y="316"/>
                  </a:lnTo>
                  <a:lnTo>
                    <a:pt x="206" y="316"/>
                  </a:lnTo>
                  <a:lnTo>
                    <a:pt x="206" y="319"/>
                  </a:lnTo>
                  <a:lnTo>
                    <a:pt x="209" y="319"/>
                  </a:lnTo>
                  <a:lnTo>
                    <a:pt x="206" y="319"/>
                  </a:lnTo>
                  <a:lnTo>
                    <a:pt x="209" y="319"/>
                  </a:lnTo>
                  <a:lnTo>
                    <a:pt x="206" y="319"/>
                  </a:lnTo>
                  <a:lnTo>
                    <a:pt x="206" y="321"/>
                  </a:lnTo>
                  <a:lnTo>
                    <a:pt x="209" y="321"/>
                  </a:lnTo>
                  <a:lnTo>
                    <a:pt x="209" y="324"/>
                  </a:lnTo>
                  <a:lnTo>
                    <a:pt x="209" y="327"/>
                  </a:lnTo>
                  <a:lnTo>
                    <a:pt x="209" y="329"/>
                  </a:lnTo>
                  <a:lnTo>
                    <a:pt x="211" y="329"/>
                  </a:lnTo>
                  <a:lnTo>
                    <a:pt x="211" y="332"/>
                  </a:lnTo>
                  <a:lnTo>
                    <a:pt x="214" y="332"/>
                  </a:lnTo>
                  <a:lnTo>
                    <a:pt x="216" y="332"/>
                  </a:lnTo>
                  <a:lnTo>
                    <a:pt x="219" y="332"/>
                  </a:lnTo>
                  <a:lnTo>
                    <a:pt x="219" y="334"/>
                  </a:lnTo>
                  <a:lnTo>
                    <a:pt x="222" y="334"/>
                  </a:lnTo>
                  <a:lnTo>
                    <a:pt x="224" y="334"/>
                  </a:lnTo>
                  <a:lnTo>
                    <a:pt x="224" y="337"/>
                  </a:lnTo>
                  <a:lnTo>
                    <a:pt x="224" y="334"/>
                  </a:lnTo>
                  <a:lnTo>
                    <a:pt x="224" y="337"/>
                  </a:lnTo>
                  <a:lnTo>
                    <a:pt x="227" y="337"/>
                  </a:lnTo>
                  <a:lnTo>
                    <a:pt x="229" y="337"/>
                  </a:lnTo>
                  <a:lnTo>
                    <a:pt x="229" y="340"/>
                  </a:lnTo>
                  <a:lnTo>
                    <a:pt x="227" y="340"/>
                  </a:lnTo>
                  <a:lnTo>
                    <a:pt x="229" y="340"/>
                  </a:lnTo>
                  <a:lnTo>
                    <a:pt x="229" y="342"/>
                  </a:lnTo>
                  <a:lnTo>
                    <a:pt x="229" y="345"/>
                  </a:lnTo>
                  <a:lnTo>
                    <a:pt x="227" y="345"/>
                  </a:lnTo>
                  <a:lnTo>
                    <a:pt x="227" y="347"/>
                  </a:lnTo>
                  <a:lnTo>
                    <a:pt x="227" y="345"/>
                  </a:lnTo>
                  <a:lnTo>
                    <a:pt x="227" y="347"/>
                  </a:lnTo>
                  <a:lnTo>
                    <a:pt x="224" y="347"/>
                  </a:lnTo>
                  <a:lnTo>
                    <a:pt x="224" y="350"/>
                  </a:lnTo>
                  <a:lnTo>
                    <a:pt x="222" y="350"/>
                  </a:lnTo>
                  <a:lnTo>
                    <a:pt x="222" y="353"/>
                  </a:lnTo>
                  <a:lnTo>
                    <a:pt x="224" y="353"/>
                  </a:lnTo>
                  <a:lnTo>
                    <a:pt x="224" y="355"/>
                  </a:lnTo>
                  <a:lnTo>
                    <a:pt x="227" y="355"/>
                  </a:lnTo>
                  <a:lnTo>
                    <a:pt x="229" y="355"/>
                  </a:lnTo>
                  <a:lnTo>
                    <a:pt x="229" y="358"/>
                  </a:lnTo>
                  <a:lnTo>
                    <a:pt x="229" y="360"/>
                  </a:lnTo>
                  <a:lnTo>
                    <a:pt x="229" y="363"/>
                  </a:lnTo>
                  <a:lnTo>
                    <a:pt x="229" y="366"/>
                  </a:lnTo>
                  <a:lnTo>
                    <a:pt x="227" y="366"/>
                  </a:lnTo>
                  <a:lnTo>
                    <a:pt x="227" y="368"/>
                  </a:lnTo>
                  <a:lnTo>
                    <a:pt x="224" y="371"/>
                  </a:lnTo>
                  <a:lnTo>
                    <a:pt x="224" y="374"/>
                  </a:lnTo>
                  <a:lnTo>
                    <a:pt x="222" y="374"/>
                  </a:lnTo>
                  <a:lnTo>
                    <a:pt x="222" y="376"/>
                  </a:lnTo>
                  <a:lnTo>
                    <a:pt x="222" y="379"/>
                  </a:lnTo>
                  <a:lnTo>
                    <a:pt x="219" y="379"/>
                  </a:lnTo>
                  <a:lnTo>
                    <a:pt x="216" y="379"/>
                  </a:lnTo>
                  <a:lnTo>
                    <a:pt x="216" y="381"/>
                  </a:lnTo>
                  <a:lnTo>
                    <a:pt x="216" y="384"/>
                  </a:lnTo>
                  <a:lnTo>
                    <a:pt x="214" y="384"/>
                  </a:lnTo>
                  <a:lnTo>
                    <a:pt x="214" y="387"/>
                  </a:lnTo>
                  <a:lnTo>
                    <a:pt x="211" y="387"/>
                  </a:lnTo>
                  <a:lnTo>
                    <a:pt x="211" y="389"/>
                  </a:lnTo>
                  <a:lnTo>
                    <a:pt x="214" y="392"/>
                  </a:lnTo>
                  <a:lnTo>
                    <a:pt x="216" y="392"/>
                  </a:lnTo>
                  <a:lnTo>
                    <a:pt x="216" y="394"/>
                  </a:lnTo>
                  <a:lnTo>
                    <a:pt x="219" y="394"/>
                  </a:lnTo>
                  <a:lnTo>
                    <a:pt x="222" y="394"/>
                  </a:lnTo>
                  <a:lnTo>
                    <a:pt x="224" y="394"/>
                  </a:lnTo>
                  <a:lnTo>
                    <a:pt x="227" y="394"/>
                  </a:lnTo>
                  <a:lnTo>
                    <a:pt x="227" y="397"/>
                  </a:lnTo>
                  <a:lnTo>
                    <a:pt x="227" y="394"/>
                  </a:lnTo>
                  <a:lnTo>
                    <a:pt x="227" y="397"/>
                  </a:lnTo>
                  <a:lnTo>
                    <a:pt x="229" y="397"/>
                  </a:lnTo>
                  <a:lnTo>
                    <a:pt x="229" y="394"/>
                  </a:lnTo>
                  <a:lnTo>
                    <a:pt x="232" y="394"/>
                  </a:lnTo>
                  <a:lnTo>
                    <a:pt x="232" y="392"/>
                  </a:lnTo>
                  <a:lnTo>
                    <a:pt x="232" y="394"/>
                  </a:lnTo>
                  <a:lnTo>
                    <a:pt x="235" y="394"/>
                  </a:lnTo>
                  <a:lnTo>
                    <a:pt x="232" y="394"/>
                  </a:lnTo>
                  <a:lnTo>
                    <a:pt x="232" y="397"/>
                  </a:lnTo>
                  <a:lnTo>
                    <a:pt x="232" y="400"/>
                  </a:lnTo>
                  <a:lnTo>
                    <a:pt x="235" y="400"/>
                  </a:lnTo>
                  <a:lnTo>
                    <a:pt x="235" y="397"/>
                  </a:lnTo>
                  <a:lnTo>
                    <a:pt x="235" y="400"/>
                  </a:lnTo>
                  <a:lnTo>
                    <a:pt x="232" y="400"/>
                  </a:lnTo>
                  <a:lnTo>
                    <a:pt x="232" y="402"/>
                  </a:lnTo>
                  <a:lnTo>
                    <a:pt x="229" y="402"/>
                  </a:lnTo>
                  <a:lnTo>
                    <a:pt x="229" y="405"/>
                  </a:lnTo>
                  <a:lnTo>
                    <a:pt x="229" y="408"/>
                  </a:lnTo>
                  <a:lnTo>
                    <a:pt x="229" y="410"/>
                  </a:lnTo>
                  <a:lnTo>
                    <a:pt x="227" y="410"/>
                  </a:lnTo>
                  <a:lnTo>
                    <a:pt x="227" y="413"/>
                  </a:lnTo>
                  <a:lnTo>
                    <a:pt x="227" y="415"/>
                  </a:lnTo>
                  <a:lnTo>
                    <a:pt x="227" y="418"/>
                  </a:lnTo>
                  <a:lnTo>
                    <a:pt x="229" y="418"/>
                  </a:lnTo>
                  <a:lnTo>
                    <a:pt x="229" y="421"/>
                  </a:lnTo>
                  <a:lnTo>
                    <a:pt x="232" y="421"/>
                  </a:lnTo>
                  <a:lnTo>
                    <a:pt x="235" y="421"/>
                  </a:lnTo>
                  <a:lnTo>
                    <a:pt x="235" y="418"/>
                  </a:lnTo>
                  <a:lnTo>
                    <a:pt x="237" y="418"/>
                  </a:lnTo>
                  <a:lnTo>
                    <a:pt x="240" y="418"/>
                  </a:lnTo>
                  <a:lnTo>
                    <a:pt x="240" y="421"/>
                  </a:lnTo>
                  <a:lnTo>
                    <a:pt x="243" y="421"/>
                  </a:lnTo>
                  <a:lnTo>
                    <a:pt x="245" y="421"/>
                  </a:lnTo>
                  <a:lnTo>
                    <a:pt x="245" y="418"/>
                  </a:lnTo>
                  <a:lnTo>
                    <a:pt x="248" y="418"/>
                  </a:lnTo>
                  <a:lnTo>
                    <a:pt x="250" y="418"/>
                  </a:lnTo>
                  <a:lnTo>
                    <a:pt x="253" y="418"/>
                  </a:lnTo>
                  <a:lnTo>
                    <a:pt x="256" y="418"/>
                  </a:lnTo>
                  <a:lnTo>
                    <a:pt x="258" y="415"/>
                  </a:lnTo>
                  <a:lnTo>
                    <a:pt x="258" y="413"/>
                  </a:lnTo>
                  <a:lnTo>
                    <a:pt x="258" y="410"/>
                  </a:lnTo>
                  <a:lnTo>
                    <a:pt x="258" y="408"/>
                  </a:lnTo>
                  <a:lnTo>
                    <a:pt x="258" y="405"/>
                  </a:lnTo>
                  <a:lnTo>
                    <a:pt x="258" y="402"/>
                  </a:lnTo>
                  <a:lnTo>
                    <a:pt x="256" y="402"/>
                  </a:lnTo>
                  <a:lnTo>
                    <a:pt x="256" y="400"/>
                  </a:lnTo>
                  <a:lnTo>
                    <a:pt x="256" y="397"/>
                  </a:lnTo>
                  <a:lnTo>
                    <a:pt x="253" y="397"/>
                  </a:lnTo>
                  <a:lnTo>
                    <a:pt x="253" y="394"/>
                  </a:lnTo>
                  <a:lnTo>
                    <a:pt x="250" y="394"/>
                  </a:lnTo>
                  <a:lnTo>
                    <a:pt x="248" y="394"/>
                  </a:lnTo>
                  <a:lnTo>
                    <a:pt x="248" y="392"/>
                  </a:lnTo>
                  <a:lnTo>
                    <a:pt x="250" y="392"/>
                  </a:lnTo>
                  <a:lnTo>
                    <a:pt x="253" y="392"/>
                  </a:lnTo>
                  <a:lnTo>
                    <a:pt x="253" y="389"/>
                  </a:lnTo>
                  <a:lnTo>
                    <a:pt x="256" y="389"/>
                  </a:lnTo>
                  <a:lnTo>
                    <a:pt x="258" y="389"/>
                  </a:lnTo>
                  <a:lnTo>
                    <a:pt x="258" y="387"/>
                  </a:lnTo>
                  <a:lnTo>
                    <a:pt x="261" y="387"/>
                  </a:lnTo>
                  <a:lnTo>
                    <a:pt x="261" y="384"/>
                  </a:lnTo>
                  <a:lnTo>
                    <a:pt x="263" y="384"/>
                  </a:lnTo>
                  <a:lnTo>
                    <a:pt x="263" y="381"/>
                  </a:lnTo>
                  <a:lnTo>
                    <a:pt x="263" y="379"/>
                  </a:lnTo>
                  <a:lnTo>
                    <a:pt x="266" y="379"/>
                  </a:lnTo>
                  <a:lnTo>
                    <a:pt x="269" y="379"/>
                  </a:lnTo>
                  <a:lnTo>
                    <a:pt x="269" y="376"/>
                  </a:lnTo>
                  <a:lnTo>
                    <a:pt x="271" y="376"/>
                  </a:lnTo>
                  <a:lnTo>
                    <a:pt x="271" y="374"/>
                  </a:lnTo>
                  <a:lnTo>
                    <a:pt x="274" y="374"/>
                  </a:lnTo>
                  <a:lnTo>
                    <a:pt x="274" y="371"/>
                  </a:lnTo>
                  <a:lnTo>
                    <a:pt x="276" y="371"/>
                  </a:lnTo>
                  <a:lnTo>
                    <a:pt x="276" y="368"/>
                  </a:lnTo>
                  <a:lnTo>
                    <a:pt x="279" y="368"/>
                  </a:lnTo>
                  <a:lnTo>
                    <a:pt x="279" y="366"/>
                  </a:lnTo>
                  <a:lnTo>
                    <a:pt x="282" y="366"/>
                  </a:lnTo>
                  <a:lnTo>
                    <a:pt x="282" y="363"/>
                  </a:lnTo>
                  <a:lnTo>
                    <a:pt x="284" y="363"/>
                  </a:lnTo>
                  <a:lnTo>
                    <a:pt x="287" y="363"/>
                  </a:lnTo>
                  <a:lnTo>
                    <a:pt x="287" y="366"/>
                  </a:lnTo>
                  <a:lnTo>
                    <a:pt x="290" y="366"/>
                  </a:lnTo>
                  <a:lnTo>
                    <a:pt x="292" y="366"/>
                  </a:lnTo>
                  <a:lnTo>
                    <a:pt x="292" y="368"/>
                  </a:lnTo>
                  <a:lnTo>
                    <a:pt x="292" y="366"/>
                  </a:lnTo>
                  <a:lnTo>
                    <a:pt x="292" y="368"/>
                  </a:lnTo>
                  <a:lnTo>
                    <a:pt x="292" y="366"/>
                  </a:lnTo>
                  <a:lnTo>
                    <a:pt x="295" y="366"/>
                  </a:lnTo>
                  <a:lnTo>
                    <a:pt x="297" y="366"/>
                  </a:lnTo>
                  <a:lnTo>
                    <a:pt x="297" y="368"/>
                  </a:lnTo>
                  <a:lnTo>
                    <a:pt x="300" y="368"/>
                  </a:lnTo>
                  <a:lnTo>
                    <a:pt x="303" y="368"/>
                  </a:lnTo>
                  <a:lnTo>
                    <a:pt x="303" y="371"/>
                  </a:lnTo>
                  <a:lnTo>
                    <a:pt x="305" y="371"/>
                  </a:lnTo>
                  <a:lnTo>
                    <a:pt x="308" y="371"/>
                  </a:lnTo>
                  <a:lnTo>
                    <a:pt x="308" y="368"/>
                  </a:lnTo>
                  <a:lnTo>
                    <a:pt x="310" y="368"/>
                  </a:lnTo>
                  <a:lnTo>
                    <a:pt x="313" y="368"/>
                  </a:lnTo>
                  <a:lnTo>
                    <a:pt x="310" y="368"/>
                  </a:lnTo>
                  <a:lnTo>
                    <a:pt x="310" y="366"/>
                  </a:lnTo>
                  <a:lnTo>
                    <a:pt x="313" y="368"/>
                  </a:lnTo>
                  <a:lnTo>
                    <a:pt x="313" y="366"/>
                  </a:lnTo>
                  <a:lnTo>
                    <a:pt x="313" y="363"/>
                  </a:lnTo>
                  <a:lnTo>
                    <a:pt x="316" y="363"/>
                  </a:lnTo>
                  <a:lnTo>
                    <a:pt x="316" y="360"/>
                  </a:lnTo>
                  <a:lnTo>
                    <a:pt x="318" y="360"/>
                  </a:lnTo>
                  <a:lnTo>
                    <a:pt x="318" y="363"/>
                  </a:lnTo>
                  <a:lnTo>
                    <a:pt x="318" y="360"/>
                  </a:lnTo>
                  <a:lnTo>
                    <a:pt x="321" y="360"/>
                  </a:lnTo>
                  <a:lnTo>
                    <a:pt x="321" y="363"/>
                  </a:lnTo>
                  <a:lnTo>
                    <a:pt x="321" y="366"/>
                  </a:lnTo>
                  <a:lnTo>
                    <a:pt x="318" y="366"/>
                  </a:lnTo>
                  <a:lnTo>
                    <a:pt x="321" y="368"/>
                  </a:lnTo>
                  <a:lnTo>
                    <a:pt x="323" y="371"/>
                  </a:lnTo>
                  <a:lnTo>
                    <a:pt x="326" y="368"/>
                  </a:lnTo>
                  <a:lnTo>
                    <a:pt x="326" y="371"/>
                  </a:lnTo>
                  <a:lnTo>
                    <a:pt x="326" y="368"/>
                  </a:lnTo>
                  <a:lnTo>
                    <a:pt x="329" y="368"/>
                  </a:lnTo>
                  <a:lnTo>
                    <a:pt x="329" y="371"/>
                  </a:lnTo>
                  <a:lnTo>
                    <a:pt x="331" y="371"/>
                  </a:lnTo>
                  <a:lnTo>
                    <a:pt x="331" y="374"/>
                  </a:lnTo>
                  <a:lnTo>
                    <a:pt x="331" y="376"/>
                  </a:lnTo>
                  <a:lnTo>
                    <a:pt x="334" y="376"/>
                  </a:lnTo>
                  <a:lnTo>
                    <a:pt x="334" y="379"/>
                  </a:lnTo>
                  <a:lnTo>
                    <a:pt x="331" y="379"/>
                  </a:lnTo>
                  <a:lnTo>
                    <a:pt x="334" y="379"/>
                  </a:lnTo>
                  <a:lnTo>
                    <a:pt x="331" y="381"/>
                  </a:lnTo>
                  <a:lnTo>
                    <a:pt x="329" y="381"/>
                  </a:lnTo>
                  <a:lnTo>
                    <a:pt x="326" y="381"/>
                  </a:lnTo>
                  <a:lnTo>
                    <a:pt x="323" y="384"/>
                  </a:lnTo>
                  <a:lnTo>
                    <a:pt x="323" y="387"/>
                  </a:lnTo>
                  <a:lnTo>
                    <a:pt x="326" y="387"/>
                  </a:lnTo>
                  <a:lnTo>
                    <a:pt x="329" y="387"/>
                  </a:lnTo>
                  <a:lnTo>
                    <a:pt x="329" y="389"/>
                  </a:lnTo>
                  <a:lnTo>
                    <a:pt x="331" y="389"/>
                  </a:lnTo>
                  <a:lnTo>
                    <a:pt x="331" y="392"/>
                  </a:lnTo>
                  <a:lnTo>
                    <a:pt x="334" y="392"/>
                  </a:lnTo>
                  <a:lnTo>
                    <a:pt x="337" y="392"/>
                  </a:lnTo>
                  <a:lnTo>
                    <a:pt x="337" y="394"/>
                  </a:lnTo>
                  <a:lnTo>
                    <a:pt x="337" y="397"/>
                  </a:lnTo>
                  <a:lnTo>
                    <a:pt x="339" y="397"/>
                  </a:lnTo>
                  <a:lnTo>
                    <a:pt x="342" y="397"/>
                  </a:lnTo>
                  <a:lnTo>
                    <a:pt x="344" y="397"/>
                  </a:lnTo>
                  <a:lnTo>
                    <a:pt x="344" y="400"/>
                  </a:lnTo>
                  <a:lnTo>
                    <a:pt x="344" y="402"/>
                  </a:lnTo>
                  <a:lnTo>
                    <a:pt x="347" y="402"/>
                  </a:lnTo>
                  <a:lnTo>
                    <a:pt x="347" y="405"/>
                  </a:lnTo>
                  <a:lnTo>
                    <a:pt x="350" y="405"/>
                  </a:lnTo>
                  <a:lnTo>
                    <a:pt x="352" y="405"/>
                  </a:lnTo>
                  <a:lnTo>
                    <a:pt x="352" y="408"/>
                  </a:lnTo>
                  <a:lnTo>
                    <a:pt x="355" y="408"/>
                  </a:lnTo>
                  <a:lnTo>
                    <a:pt x="355" y="410"/>
                  </a:lnTo>
                  <a:lnTo>
                    <a:pt x="355" y="408"/>
                  </a:lnTo>
                  <a:lnTo>
                    <a:pt x="357" y="410"/>
                  </a:lnTo>
                  <a:lnTo>
                    <a:pt x="355" y="410"/>
                  </a:lnTo>
                  <a:lnTo>
                    <a:pt x="357" y="410"/>
                  </a:lnTo>
                  <a:lnTo>
                    <a:pt x="355" y="410"/>
                  </a:lnTo>
                  <a:lnTo>
                    <a:pt x="357" y="410"/>
                  </a:lnTo>
                  <a:lnTo>
                    <a:pt x="357" y="413"/>
                  </a:lnTo>
                  <a:lnTo>
                    <a:pt x="360" y="413"/>
                  </a:lnTo>
                  <a:lnTo>
                    <a:pt x="360" y="415"/>
                  </a:lnTo>
                  <a:lnTo>
                    <a:pt x="363" y="418"/>
                  </a:lnTo>
                  <a:lnTo>
                    <a:pt x="363" y="421"/>
                  </a:lnTo>
                  <a:lnTo>
                    <a:pt x="365" y="421"/>
                  </a:lnTo>
                  <a:lnTo>
                    <a:pt x="365" y="423"/>
                  </a:lnTo>
                  <a:lnTo>
                    <a:pt x="368" y="426"/>
                  </a:lnTo>
                  <a:lnTo>
                    <a:pt x="368" y="423"/>
                  </a:lnTo>
                  <a:lnTo>
                    <a:pt x="370" y="423"/>
                  </a:lnTo>
                  <a:lnTo>
                    <a:pt x="370" y="426"/>
                  </a:lnTo>
                  <a:lnTo>
                    <a:pt x="370" y="428"/>
                  </a:lnTo>
                  <a:lnTo>
                    <a:pt x="373" y="428"/>
                  </a:lnTo>
                  <a:lnTo>
                    <a:pt x="376" y="431"/>
                  </a:lnTo>
                  <a:lnTo>
                    <a:pt x="378" y="431"/>
                  </a:lnTo>
                  <a:lnTo>
                    <a:pt x="381" y="431"/>
                  </a:lnTo>
                  <a:lnTo>
                    <a:pt x="381" y="434"/>
                  </a:lnTo>
                  <a:lnTo>
                    <a:pt x="383" y="434"/>
                  </a:lnTo>
                  <a:lnTo>
                    <a:pt x="383" y="436"/>
                  </a:lnTo>
                  <a:lnTo>
                    <a:pt x="381" y="436"/>
                  </a:lnTo>
                  <a:lnTo>
                    <a:pt x="383" y="436"/>
                  </a:lnTo>
                  <a:lnTo>
                    <a:pt x="383" y="439"/>
                  </a:lnTo>
                  <a:lnTo>
                    <a:pt x="386" y="441"/>
                  </a:lnTo>
                  <a:lnTo>
                    <a:pt x="386" y="444"/>
                  </a:lnTo>
                  <a:lnTo>
                    <a:pt x="386" y="447"/>
                  </a:lnTo>
                  <a:lnTo>
                    <a:pt x="386" y="449"/>
                  </a:lnTo>
                  <a:lnTo>
                    <a:pt x="383" y="449"/>
                  </a:lnTo>
                  <a:lnTo>
                    <a:pt x="381" y="449"/>
                  </a:lnTo>
                  <a:lnTo>
                    <a:pt x="381" y="452"/>
                  </a:lnTo>
                  <a:lnTo>
                    <a:pt x="383" y="452"/>
                  </a:lnTo>
                  <a:lnTo>
                    <a:pt x="386" y="452"/>
                  </a:lnTo>
                  <a:lnTo>
                    <a:pt x="386" y="455"/>
                  </a:lnTo>
                  <a:lnTo>
                    <a:pt x="389" y="455"/>
                  </a:lnTo>
                  <a:lnTo>
                    <a:pt x="391" y="455"/>
                  </a:lnTo>
                  <a:lnTo>
                    <a:pt x="391" y="457"/>
                  </a:lnTo>
                  <a:lnTo>
                    <a:pt x="394" y="457"/>
                  </a:lnTo>
                  <a:lnTo>
                    <a:pt x="394" y="460"/>
                  </a:lnTo>
                  <a:lnTo>
                    <a:pt x="394" y="462"/>
                  </a:lnTo>
                  <a:lnTo>
                    <a:pt x="394" y="465"/>
                  </a:lnTo>
                  <a:lnTo>
                    <a:pt x="394" y="468"/>
                  </a:lnTo>
                  <a:lnTo>
                    <a:pt x="397" y="468"/>
                  </a:lnTo>
                  <a:lnTo>
                    <a:pt x="397" y="470"/>
                  </a:lnTo>
                  <a:lnTo>
                    <a:pt x="397" y="473"/>
                  </a:lnTo>
                  <a:lnTo>
                    <a:pt x="394" y="473"/>
                  </a:lnTo>
                  <a:lnTo>
                    <a:pt x="391" y="473"/>
                  </a:lnTo>
                  <a:lnTo>
                    <a:pt x="389" y="473"/>
                  </a:lnTo>
                  <a:lnTo>
                    <a:pt x="386" y="473"/>
                  </a:lnTo>
                  <a:lnTo>
                    <a:pt x="386" y="475"/>
                  </a:lnTo>
                  <a:lnTo>
                    <a:pt x="389" y="475"/>
                  </a:lnTo>
                  <a:lnTo>
                    <a:pt x="391" y="475"/>
                  </a:lnTo>
                  <a:lnTo>
                    <a:pt x="394" y="475"/>
                  </a:lnTo>
                  <a:lnTo>
                    <a:pt x="394" y="478"/>
                  </a:lnTo>
                  <a:lnTo>
                    <a:pt x="391" y="478"/>
                  </a:lnTo>
                  <a:lnTo>
                    <a:pt x="389" y="478"/>
                  </a:lnTo>
                  <a:lnTo>
                    <a:pt x="386" y="478"/>
                  </a:lnTo>
                  <a:lnTo>
                    <a:pt x="386" y="481"/>
                  </a:lnTo>
                  <a:lnTo>
                    <a:pt x="383" y="481"/>
                  </a:lnTo>
                  <a:lnTo>
                    <a:pt x="381" y="481"/>
                  </a:lnTo>
                  <a:lnTo>
                    <a:pt x="378" y="481"/>
                  </a:lnTo>
                  <a:lnTo>
                    <a:pt x="376" y="481"/>
                  </a:lnTo>
                  <a:lnTo>
                    <a:pt x="373" y="483"/>
                  </a:lnTo>
                  <a:lnTo>
                    <a:pt x="370" y="483"/>
                  </a:lnTo>
                  <a:lnTo>
                    <a:pt x="370" y="486"/>
                  </a:lnTo>
                  <a:lnTo>
                    <a:pt x="373" y="486"/>
                  </a:lnTo>
                  <a:lnTo>
                    <a:pt x="373" y="488"/>
                  </a:lnTo>
                  <a:lnTo>
                    <a:pt x="376" y="488"/>
                  </a:lnTo>
                  <a:lnTo>
                    <a:pt x="378" y="488"/>
                  </a:lnTo>
                  <a:lnTo>
                    <a:pt x="378" y="491"/>
                  </a:lnTo>
                  <a:lnTo>
                    <a:pt x="381" y="491"/>
                  </a:lnTo>
                  <a:lnTo>
                    <a:pt x="383" y="491"/>
                  </a:lnTo>
                  <a:lnTo>
                    <a:pt x="383" y="494"/>
                  </a:lnTo>
                  <a:lnTo>
                    <a:pt x="381" y="494"/>
                  </a:lnTo>
                  <a:lnTo>
                    <a:pt x="378" y="494"/>
                  </a:lnTo>
                  <a:lnTo>
                    <a:pt x="378" y="496"/>
                  </a:lnTo>
                  <a:lnTo>
                    <a:pt x="381" y="496"/>
                  </a:lnTo>
                  <a:lnTo>
                    <a:pt x="383" y="499"/>
                  </a:lnTo>
                  <a:lnTo>
                    <a:pt x="383" y="502"/>
                  </a:lnTo>
                  <a:lnTo>
                    <a:pt x="383" y="504"/>
                  </a:lnTo>
                  <a:lnTo>
                    <a:pt x="383" y="507"/>
                  </a:lnTo>
                  <a:lnTo>
                    <a:pt x="383" y="509"/>
                  </a:lnTo>
                  <a:lnTo>
                    <a:pt x="381" y="509"/>
                  </a:lnTo>
                  <a:lnTo>
                    <a:pt x="381" y="512"/>
                  </a:lnTo>
                  <a:lnTo>
                    <a:pt x="381" y="515"/>
                  </a:lnTo>
                  <a:lnTo>
                    <a:pt x="378" y="515"/>
                  </a:lnTo>
                  <a:lnTo>
                    <a:pt x="378" y="517"/>
                  </a:lnTo>
                  <a:lnTo>
                    <a:pt x="378" y="520"/>
                  </a:lnTo>
                  <a:lnTo>
                    <a:pt x="378" y="522"/>
                  </a:lnTo>
                  <a:lnTo>
                    <a:pt x="376" y="522"/>
                  </a:lnTo>
                  <a:lnTo>
                    <a:pt x="376" y="525"/>
                  </a:lnTo>
                  <a:lnTo>
                    <a:pt x="373" y="525"/>
                  </a:lnTo>
                  <a:lnTo>
                    <a:pt x="370" y="525"/>
                  </a:lnTo>
                  <a:lnTo>
                    <a:pt x="368" y="525"/>
                  </a:lnTo>
                  <a:lnTo>
                    <a:pt x="368" y="528"/>
                  </a:lnTo>
                  <a:lnTo>
                    <a:pt x="365" y="528"/>
                  </a:lnTo>
                  <a:lnTo>
                    <a:pt x="368" y="528"/>
                  </a:lnTo>
                  <a:lnTo>
                    <a:pt x="368" y="530"/>
                  </a:lnTo>
                  <a:lnTo>
                    <a:pt x="365" y="530"/>
                  </a:lnTo>
                  <a:lnTo>
                    <a:pt x="365" y="528"/>
                  </a:lnTo>
                  <a:lnTo>
                    <a:pt x="363" y="528"/>
                  </a:lnTo>
                  <a:lnTo>
                    <a:pt x="360" y="528"/>
                  </a:lnTo>
                  <a:lnTo>
                    <a:pt x="360" y="525"/>
                  </a:lnTo>
                  <a:lnTo>
                    <a:pt x="357" y="525"/>
                  </a:lnTo>
                  <a:lnTo>
                    <a:pt x="357" y="528"/>
                  </a:lnTo>
                  <a:lnTo>
                    <a:pt x="355" y="528"/>
                  </a:lnTo>
                  <a:lnTo>
                    <a:pt x="352" y="528"/>
                  </a:lnTo>
                  <a:lnTo>
                    <a:pt x="350" y="528"/>
                  </a:lnTo>
                  <a:lnTo>
                    <a:pt x="347" y="528"/>
                  </a:lnTo>
                  <a:lnTo>
                    <a:pt x="344" y="528"/>
                  </a:lnTo>
                  <a:lnTo>
                    <a:pt x="344" y="530"/>
                  </a:lnTo>
                  <a:lnTo>
                    <a:pt x="342" y="530"/>
                  </a:lnTo>
                  <a:lnTo>
                    <a:pt x="342" y="533"/>
                  </a:lnTo>
                  <a:lnTo>
                    <a:pt x="344" y="533"/>
                  </a:lnTo>
                  <a:lnTo>
                    <a:pt x="344" y="535"/>
                  </a:lnTo>
                  <a:lnTo>
                    <a:pt x="342" y="535"/>
                  </a:lnTo>
                  <a:lnTo>
                    <a:pt x="342" y="538"/>
                  </a:lnTo>
                  <a:lnTo>
                    <a:pt x="342" y="535"/>
                  </a:lnTo>
                  <a:lnTo>
                    <a:pt x="339" y="535"/>
                  </a:lnTo>
                  <a:lnTo>
                    <a:pt x="337" y="535"/>
                  </a:lnTo>
                  <a:lnTo>
                    <a:pt x="337" y="538"/>
                  </a:lnTo>
                  <a:lnTo>
                    <a:pt x="337" y="535"/>
                  </a:lnTo>
                  <a:lnTo>
                    <a:pt x="339" y="538"/>
                  </a:lnTo>
                  <a:lnTo>
                    <a:pt x="337" y="538"/>
                  </a:lnTo>
                  <a:lnTo>
                    <a:pt x="334" y="538"/>
                  </a:lnTo>
                  <a:lnTo>
                    <a:pt x="334" y="541"/>
                  </a:lnTo>
                  <a:lnTo>
                    <a:pt x="331" y="541"/>
                  </a:lnTo>
                  <a:lnTo>
                    <a:pt x="334" y="541"/>
                  </a:lnTo>
                  <a:lnTo>
                    <a:pt x="331" y="541"/>
                  </a:lnTo>
                  <a:lnTo>
                    <a:pt x="334" y="541"/>
                  </a:lnTo>
                  <a:lnTo>
                    <a:pt x="331" y="541"/>
                  </a:lnTo>
                  <a:lnTo>
                    <a:pt x="329" y="541"/>
                  </a:lnTo>
                  <a:lnTo>
                    <a:pt x="329" y="543"/>
                  </a:lnTo>
                  <a:lnTo>
                    <a:pt x="329" y="541"/>
                  </a:lnTo>
                  <a:lnTo>
                    <a:pt x="329" y="543"/>
                  </a:lnTo>
                  <a:lnTo>
                    <a:pt x="326" y="543"/>
                  </a:lnTo>
                  <a:lnTo>
                    <a:pt x="329" y="543"/>
                  </a:lnTo>
                  <a:lnTo>
                    <a:pt x="329" y="546"/>
                  </a:lnTo>
                  <a:lnTo>
                    <a:pt x="326" y="546"/>
                  </a:lnTo>
                  <a:lnTo>
                    <a:pt x="326" y="543"/>
                  </a:lnTo>
                  <a:lnTo>
                    <a:pt x="326" y="546"/>
                  </a:lnTo>
                  <a:lnTo>
                    <a:pt x="326" y="543"/>
                  </a:lnTo>
                  <a:lnTo>
                    <a:pt x="326" y="546"/>
                  </a:lnTo>
                  <a:lnTo>
                    <a:pt x="323" y="546"/>
                  </a:lnTo>
                  <a:lnTo>
                    <a:pt x="323" y="549"/>
                  </a:lnTo>
                  <a:lnTo>
                    <a:pt x="323" y="546"/>
                  </a:lnTo>
                  <a:lnTo>
                    <a:pt x="323" y="549"/>
                  </a:lnTo>
                  <a:lnTo>
                    <a:pt x="323" y="546"/>
                  </a:lnTo>
                  <a:lnTo>
                    <a:pt x="323" y="549"/>
                  </a:lnTo>
                  <a:lnTo>
                    <a:pt x="323" y="546"/>
                  </a:lnTo>
                  <a:lnTo>
                    <a:pt x="323" y="549"/>
                  </a:lnTo>
                  <a:lnTo>
                    <a:pt x="323" y="546"/>
                  </a:lnTo>
                  <a:lnTo>
                    <a:pt x="323" y="549"/>
                  </a:lnTo>
                  <a:lnTo>
                    <a:pt x="323" y="551"/>
                  </a:lnTo>
                  <a:lnTo>
                    <a:pt x="321" y="551"/>
                  </a:lnTo>
                  <a:lnTo>
                    <a:pt x="323" y="551"/>
                  </a:lnTo>
                  <a:lnTo>
                    <a:pt x="321" y="551"/>
                  </a:lnTo>
                  <a:lnTo>
                    <a:pt x="323" y="551"/>
                  </a:lnTo>
                  <a:lnTo>
                    <a:pt x="323" y="554"/>
                  </a:lnTo>
                  <a:lnTo>
                    <a:pt x="321" y="554"/>
                  </a:lnTo>
                  <a:lnTo>
                    <a:pt x="318" y="554"/>
                  </a:lnTo>
                  <a:lnTo>
                    <a:pt x="318" y="556"/>
                  </a:lnTo>
                  <a:lnTo>
                    <a:pt x="316" y="556"/>
                  </a:lnTo>
                  <a:lnTo>
                    <a:pt x="316" y="559"/>
                  </a:lnTo>
                  <a:lnTo>
                    <a:pt x="313" y="559"/>
                  </a:lnTo>
                  <a:lnTo>
                    <a:pt x="316" y="559"/>
                  </a:lnTo>
                  <a:lnTo>
                    <a:pt x="316" y="562"/>
                  </a:lnTo>
                  <a:lnTo>
                    <a:pt x="313" y="562"/>
                  </a:lnTo>
                  <a:lnTo>
                    <a:pt x="316" y="562"/>
                  </a:lnTo>
                  <a:lnTo>
                    <a:pt x="313" y="562"/>
                  </a:lnTo>
                  <a:lnTo>
                    <a:pt x="313" y="564"/>
                  </a:lnTo>
                  <a:lnTo>
                    <a:pt x="313" y="567"/>
                  </a:lnTo>
                  <a:lnTo>
                    <a:pt x="313" y="569"/>
                  </a:lnTo>
                  <a:lnTo>
                    <a:pt x="310" y="569"/>
                  </a:lnTo>
                  <a:lnTo>
                    <a:pt x="310" y="572"/>
                  </a:lnTo>
                  <a:lnTo>
                    <a:pt x="308" y="572"/>
                  </a:lnTo>
                  <a:lnTo>
                    <a:pt x="305" y="572"/>
                  </a:lnTo>
                  <a:lnTo>
                    <a:pt x="308" y="572"/>
                  </a:lnTo>
                  <a:lnTo>
                    <a:pt x="305" y="572"/>
                  </a:lnTo>
                  <a:lnTo>
                    <a:pt x="305" y="569"/>
                  </a:lnTo>
                  <a:lnTo>
                    <a:pt x="305" y="572"/>
                  </a:lnTo>
                  <a:lnTo>
                    <a:pt x="305" y="575"/>
                  </a:lnTo>
                  <a:lnTo>
                    <a:pt x="303" y="575"/>
                  </a:lnTo>
                  <a:lnTo>
                    <a:pt x="300" y="575"/>
                  </a:lnTo>
                  <a:lnTo>
                    <a:pt x="297" y="575"/>
                  </a:lnTo>
                  <a:lnTo>
                    <a:pt x="297" y="572"/>
                  </a:lnTo>
                  <a:lnTo>
                    <a:pt x="295" y="572"/>
                  </a:lnTo>
                  <a:lnTo>
                    <a:pt x="295" y="575"/>
                  </a:lnTo>
                  <a:lnTo>
                    <a:pt x="297" y="575"/>
                  </a:lnTo>
                  <a:lnTo>
                    <a:pt x="295" y="575"/>
                  </a:lnTo>
                  <a:lnTo>
                    <a:pt x="292" y="575"/>
                  </a:lnTo>
                  <a:lnTo>
                    <a:pt x="290" y="575"/>
                  </a:lnTo>
                  <a:lnTo>
                    <a:pt x="290" y="572"/>
                  </a:lnTo>
                  <a:lnTo>
                    <a:pt x="290" y="575"/>
                  </a:lnTo>
                  <a:lnTo>
                    <a:pt x="287" y="575"/>
                  </a:lnTo>
                  <a:lnTo>
                    <a:pt x="287" y="572"/>
                  </a:lnTo>
                  <a:lnTo>
                    <a:pt x="284" y="572"/>
                  </a:lnTo>
                  <a:lnTo>
                    <a:pt x="282" y="572"/>
                  </a:lnTo>
                  <a:lnTo>
                    <a:pt x="282" y="569"/>
                  </a:lnTo>
                  <a:lnTo>
                    <a:pt x="282" y="572"/>
                  </a:lnTo>
                  <a:lnTo>
                    <a:pt x="282" y="569"/>
                  </a:lnTo>
                  <a:lnTo>
                    <a:pt x="279" y="569"/>
                  </a:lnTo>
                  <a:lnTo>
                    <a:pt x="276" y="569"/>
                  </a:lnTo>
                  <a:lnTo>
                    <a:pt x="276" y="567"/>
                  </a:lnTo>
                  <a:lnTo>
                    <a:pt x="276" y="569"/>
                  </a:lnTo>
                  <a:lnTo>
                    <a:pt x="276" y="567"/>
                  </a:lnTo>
                  <a:lnTo>
                    <a:pt x="276" y="564"/>
                  </a:lnTo>
                  <a:lnTo>
                    <a:pt x="274" y="564"/>
                  </a:lnTo>
                  <a:lnTo>
                    <a:pt x="271" y="564"/>
                  </a:lnTo>
                  <a:lnTo>
                    <a:pt x="271" y="567"/>
                  </a:lnTo>
                  <a:lnTo>
                    <a:pt x="269" y="567"/>
                  </a:lnTo>
                  <a:lnTo>
                    <a:pt x="269" y="569"/>
                  </a:lnTo>
                  <a:lnTo>
                    <a:pt x="266" y="569"/>
                  </a:lnTo>
                  <a:lnTo>
                    <a:pt x="266" y="567"/>
                  </a:lnTo>
                  <a:lnTo>
                    <a:pt x="263" y="567"/>
                  </a:lnTo>
                  <a:lnTo>
                    <a:pt x="261" y="567"/>
                  </a:lnTo>
                  <a:lnTo>
                    <a:pt x="258" y="567"/>
                  </a:lnTo>
                  <a:lnTo>
                    <a:pt x="256" y="567"/>
                  </a:lnTo>
                  <a:lnTo>
                    <a:pt x="256" y="564"/>
                  </a:lnTo>
                  <a:lnTo>
                    <a:pt x="256" y="567"/>
                  </a:lnTo>
                  <a:lnTo>
                    <a:pt x="256" y="564"/>
                  </a:lnTo>
                  <a:lnTo>
                    <a:pt x="253" y="564"/>
                  </a:lnTo>
                  <a:lnTo>
                    <a:pt x="250" y="564"/>
                  </a:lnTo>
                  <a:lnTo>
                    <a:pt x="248" y="564"/>
                  </a:lnTo>
                  <a:lnTo>
                    <a:pt x="245" y="562"/>
                  </a:lnTo>
                  <a:lnTo>
                    <a:pt x="243" y="562"/>
                  </a:lnTo>
                  <a:lnTo>
                    <a:pt x="243" y="559"/>
                  </a:lnTo>
                  <a:lnTo>
                    <a:pt x="243" y="556"/>
                  </a:lnTo>
                  <a:lnTo>
                    <a:pt x="243" y="554"/>
                  </a:lnTo>
                  <a:lnTo>
                    <a:pt x="243" y="551"/>
                  </a:lnTo>
                  <a:lnTo>
                    <a:pt x="245" y="551"/>
                  </a:lnTo>
                  <a:lnTo>
                    <a:pt x="245" y="549"/>
                  </a:lnTo>
                  <a:lnTo>
                    <a:pt x="248" y="549"/>
                  </a:lnTo>
                  <a:lnTo>
                    <a:pt x="248" y="546"/>
                  </a:lnTo>
                  <a:lnTo>
                    <a:pt x="245" y="546"/>
                  </a:lnTo>
                  <a:lnTo>
                    <a:pt x="248" y="546"/>
                  </a:lnTo>
                  <a:lnTo>
                    <a:pt x="245" y="546"/>
                  </a:lnTo>
                  <a:lnTo>
                    <a:pt x="245" y="543"/>
                  </a:lnTo>
                  <a:lnTo>
                    <a:pt x="245" y="541"/>
                  </a:lnTo>
                  <a:lnTo>
                    <a:pt x="243" y="541"/>
                  </a:lnTo>
                  <a:lnTo>
                    <a:pt x="240" y="541"/>
                  </a:lnTo>
                  <a:lnTo>
                    <a:pt x="237" y="541"/>
                  </a:lnTo>
                  <a:lnTo>
                    <a:pt x="235" y="541"/>
                  </a:lnTo>
                  <a:lnTo>
                    <a:pt x="232" y="541"/>
                  </a:lnTo>
                  <a:lnTo>
                    <a:pt x="229" y="541"/>
                  </a:lnTo>
                  <a:lnTo>
                    <a:pt x="229" y="538"/>
                  </a:lnTo>
                  <a:lnTo>
                    <a:pt x="229" y="541"/>
                  </a:lnTo>
                  <a:lnTo>
                    <a:pt x="227" y="541"/>
                  </a:lnTo>
                  <a:lnTo>
                    <a:pt x="227" y="538"/>
                  </a:lnTo>
                  <a:lnTo>
                    <a:pt x="224" y="538"/>
                  </a:lnTo>
                  <a:lnTo>
                    <a:pt x="224" y="535"/>
                  </a:lnTo>
                  <a:lnTo>
                    <a:pt x="222" y="535"/>
                  </a:lnTo>
                  <a:lnTo>
                    <a:pt x="222" y="538"/>
                  </a:lnTo>
                  <a:lnTo>
                    <a:pt x="219" y="538"/>
                  </a:lnTo>
                  <a:lnTo>
                    <a:pt x="216" y="538"/>
                  </a:lnTo>
                  <a:lnTo>
                    <a:pt x="214" y="538"/>
                  </a:lnTo>
                  <a:lnTo>
                    <a:pt x="214" y="541"/>
                  </a:lnTo>
                  <a:lnTo>
                    <a:pt x="214" y="543"/>
                  </a:lnTo>
                  <a:lnTo>
                    <a:pt x="214" y="541"/>
                  </a:lnTo>
                  <a:lnTo>
                    <a:pt x="214" y="543"/>
                  </a:lnTo>
                  <a:lnTo>
                    <a:pt x="211" y="543"/>
                  </a:lnTo>
                  <a:lnTo>
                    <a:pt x="211" y="546"/>
                  </a:lnTo>
                  <a:lnTo>
                    <a:pt x="211" y="549"/>
                  </a:lnTo>
                  <a:lnTo>
                    <a:pt x="209" y="549"/>
                  </a:lnTo>
                  <a:lnTo>
                    <a:pt x="206" y="549"/>
                  </a:lnTo>
                  <a:lnTo>
                    <a:pt x="206" y="551"/>
                  </a:lnTo>
                  <a:lnTo>
                    <a:pt x="206" y="554"/>
                  </a:lnTo>
                  <a:lnTo>
                    <a:pt x="203" y="554"/>
                  </a:lnTo>
                  <a:lnTo>
                    <a:pt x="201" y="554"/>
                  </a:lnTo>
                  <a:lnTo>
                    <a:pt x="201" y="556"/>
                  </a:lnTo>
                  <a:lnTo>
                    <a:pt x="198" y="556"/>
                  </a:lnTo>
                  <a:lnTo>
                    <a:pt x="198" y="559"/>
                  </a:lnTo>
                  <a:lnTo>
                    <a:pt x="196" y="559"/>
                  </a:lnTo>
                  <a:lnTo>
                    <a:pt x="193" y="559"/>
                  </a:lnTo>
                  <a:lnTo>
                    <a:pt x="193" y="562"/>
                  </a:lnTo>
                  <a:lnTo>
                    <a:pt x="193" y="564"/>
                  </a:lnTo>
                  <a:lnTo>
                    <a:pt x="190" y="564"/>
                  </a:lnTo>
                  <a:lnTo>
                    <a:pt x="190" y="567"/>
                  </a:lnTo>
                  <a:lnTo>
                    <a:pt x="190" y="569"/>
                  </a:lnTo>
                  <a:lnTo>
                    <a:pt x="190" y="572"/>
                  </a:lnTo>
                  <a:lnTo>
                    <a:pt x="190" y="575"/>
                  </a:lnTo>
                  <a:lnTo>
                    <a:pt x="190" y="577"/>
                  </a:lnTo>
                  <a:lnTo>
                    <a:pt x="190" y="580"/>
                  </a:lnTo>
                  <a:lnTo>
                    <a:pt x="193" y="580"/>
                  </a:lnTo>
                  <a:lnTo>
                    <a:pt x="193" y="583"/>
                  </a:lnTo>
                  <a:lnTo>
                    <a:pt x="196" y="583"/>
                  </a:lnTo>
                  <a:lnTo>
                    <a:pt x="196" y="585"/>
                  </a:lnTo>
                  <a:lnTo>
                    <a:pt x="198" y="585"/>
                  </a:lnTo>
                  <a:lnTo>
                    <a:pt x="201" y="585"/>
                  </a:lnTo>
                  <a:lnTo>
                    <a:pt x="201" y="588"/>
                  </a:lnTo>
                  <a:lnTo>
                    <a:pt x="203" y="588"/>
                  </a:lnTo>
                  <a:lnTo>
                    <a:pt x="206" y="588"/>
                  </a:lnTo>
                  <a:lnTo>
                    <a:pt x="209" y="588"/>
                  </a:lnTo>
                  <a:lnTo>
                    <a:pt x="211" y="588"/>
                  </a:lnTo>
                  <a:lnTo>
                    <a:pt x="211" y="590"/>
                  </a:lnTo>
                  <a:lnTo>
                    <a:pt x="214" y="590"/>
                  </a:lnTo>
                  <a:lnTo>
                    <a:pt x="211" y="590"/>
                  </a:lnTo>
                  <a:lnTo>
                    <a:pt x="211" y="593"/>
                  </a:lnTo>
                  <a:lnTo>
                    <a:pt x="211" y="596"/>
                  </a:lnTo>
                  <a:lnTo>
                    <a:pt x="209" y="596"/>
                  </a:lnTo>
                  <a:lnTo>
                    <a:pt x="206" y="596"/>
                  </a:lnTo>
                  <a:lnTo>
                    <a:pt x="206" y="598"/>
                  </a:lnTo>
                  <a:lnTo>
                    <a:pt x="206" y="596"/>
                  </a:lnTo>
                  <a:lnTo>
                    <a:pt x="203" y="596"/>
                  </a:lnTo>
                  <a:lnTo>
                    <a:pt x="203" y="598"/>
                  </a:lnTo>
                  <a:lnTo>
                    <a:pt x="201" y="598"/>
                  </a:lnTo>
                  <a:lnTo>
                    <a:pt x="203" y="598"/>
                  </a:lnTo>
                  <a:lnTo>
                    <a:pt x="201" y="598"/>
                  </a:lnTo>
                  <a:lnTo>
                    <a:pt x="201" y="601"/>
                  </a:lnTo>
                  <a:lnTo>
                    <a:pt x="201" y="598"/>
                  </a:lnTo>
                  <a:lnTo>
                    <a:pt x="198" y="598"/>
                  </a:lnTo>
                  <a:lnTo>
                    <a:pt x="198" y="601"/>
                  </a:lnTo>
                  <a:lnTo>
                    <a:pt x="196" y="601"/>
                  </a:lnTo>
                  <a:lnTo>
                    <a:pt x="198" y="601"/>
                  </a:lnTo>
                  <a:lnTo>
                    <a:pt x="198" y="603"/>
                  </a:lnTo>
                  <a:lnTo>
                    <a:pt x="196" y="603"/>
                  </a:lnTo>
                  <a:lnTo>
                    <a:pt x="196" y="606"/>
                  </a:lnTo>
                  <a:lnTo>
                    <a:pt x="193" y="606"/>
                  </a:lnTo>
                  <a:lnTo>
                    <a:pt x="193" y="609"/>
                  </a:lnTo>
                  <a:lnTo>
                    <a:pt x="190" y="609"/>
                  </a:lnTo>
                  <a:lnTo>
                    <a:pt x="190" y="611"/>
                  </a:lnTo>
                  <a:lnTo>
                    <a:pt x="190" y="614"/>
                  </a:lnTo>
                  <a:lnTo>
                    <a:pt x="193" y="614"/>
                  </a:lnTo>
                  <a:lnTo>
                    <a:pt x="193" y="616"/>
                  </a:lnTo>
                  <a:lnTo>
                    <a:pt x="190" y="616"/>
                  </a:lnTo>
                  <a:lnTo>
                    <a:pt x="190" y="619"/>
                  </a:lnTo>
                  <a:lnTo>
                    <a:pt x="190" y="622"/>
                  </a:lnTo>
                  <a:lnTo>
                    <a:pt x="190" y="624"/>
                  </a:lnTo>
                  <a:lnTo>
                    <a:pt x="190" y="627"/>
                  </a:lnTo>
                  <a:lnTo>
                    <a:pt x="190" y="630"/>
                  </a:lnTo>
                  <a:lnTo>
                    <a:pt x="193" y="630"/>
                  </a:lnTo>
                  <a:lnTo>
                    <a:pt x="193" y="632"/>
                  </a:lnTo>
                  <a:lnTo>
                    <a:pt x="193" y="635"/>
                  </a:lnTo>
                  <a:lnTo>
                    <a:pt x="196" y="635"/>
                  </a:lnTo>
                  <a:lnTo>
                    <a:pt x="196" y="637"/>
                  </a:lnTo>
                  <a:lnTo>
                    <a:pt x="198" y="637"/>
                  </a:lnTo>
                  <a:lnTo>
                    <a:pt x="198" y="640"/>
                  </a:lnTo>
                  <a:lnTo>
                    <a:pt x="201" y="640"/>
                  </a:lnTo>
                  <a:lnTo>
                    <a:pt x="203" y="640"/>
                  </a:lnTo>
                  <a:lnTo>
                    <a:pt x="203" y="643"/>
                  </a:lnTo>
                  <a:lnTo>
                    <a:pt x="206" y="643"/>
                  </a:lnTo>
                  <a:lnTo>
                    <a:pt x="209" y="643"/>
                  </a:lnTo>
                  <a:lnTo>
                    <a:pt x="211" y="643"/>
                  </a:lnTo>
                  <a:lnTo>
                    <a:pt x="214" y="643"/>
                  </a:lnTo>
                  <a:lnTo>
                    <a:pt x="214" y="645"/>
                  </a:lnTo>
                  <a:lnTo>
                    <a:pt x="216" y="645"/>
                  </a:lnTo>
                  <a:lnTo>
                    <a:pt x="219" y="645"/>
                  </a:lnTo>
                  <a:lnTo>
                    <a:pt x="222" y="645"/>
                  </a:lnTo>
                  <a:lnTo>
                    <a:pt x="224" y="645"/>
                  </a:lnTo>
                  <a:lnTo>
                    <a:pt x="227" y="645"/>
                  </a:lnTo>
                  <a:lnTo>
                    <a:pt x="227" y="648"/>
                  </a:lnTo>
                  <a:lnTo>
                    <a:pt x="227" y="645"/>
                  </a:lnTo>
                  <a:lnTo>
                    <a:pt x="227" y="648"/>
                  </a:lnTo>
                  <a:lnTo>
                    <a:pt x="227" y="645"/>
                  </a:lnTo>
                  <a:lnTo>
                    <a:pt x="227" y="648"/>
                  </a:lnTo>
                  <a:lnTo>
                    <a:pt x="229" y="648"/>
                  </a:lnTo>
                  <a:lnTo>
                    <a:pt x="227" y="648"/>
                  </a:lnTo>
                  <a:lnTo>
                    <a:pt x="229" y="648"/>
                  </a:lnTo>
                  <a:lnTo>
                    <a:pt x="229" y="650"/>
                  </a:lnTo>
                  <a:lnTo>
                    <a:pt x="232" y="650"/>
                  </a:lnTo>
                  <a:lnTo>
                    <a:pt x="235" y="650"/>
                  </a:lnTo>
                  <a:lnTo>
                    <a:pt x="237" y="650"/>
                  </a:lnTo>
                  <a:lnTo>
                    <a:pt x="237" y="648"/>
                  </a:lnTo>
                  <a:lnTo>
                    <a:pt x="240" y="648"/>
                  </a:lnTo>
                  <a:lnTo>
                    <a:pt x="240" y="645"/>
                  </a:lnTo>
                  <a:lnTo>
                    <a:pt x="243" y="645"/>
                  </a:lnTo>
                  <a:lnTo>
                    <a:pt x="245" y="645"/>
                  </a:lnTo>
                  <a:lnTo>
                    <a:pt x="245" y="648"/>
                  </a:lnTo>
                  <a:lnTo>
                    <a:pt x="248" y="648"/>
                  </a:lnTo>
                  <a:lnTo>
                    <a:pt x="248" y="645"/>
                  </a:lnTo>
                  <a:lnTo>
                    <a:pt x="248" y="648"/>
                  </a:lnTo>
                  <a:lnTo>
                    <a:pt x="250" y="648"/>
                  </a:lnTo>
                  <a:lnTo>
                    <a:pt x="250" y="645"/>
                  </a:lnTo>
                  <a:lnTo>
                    <a:pt x="250" y="648"/>
                  </a:lnTo>
                  <a:lnTo>
                    <a:pt x="253" y="648"/>
                  </a:lnTo>
                  <a:lnTo>
                    <a:pt x="256" y="648"/>
                  </a:lnTo>
                  <a:lnTo>
                    <a:pt x="258" y="648"/>
                  </a:lnTo>
                  <a:lnTo>
                    <a:pt x="258" y="645"/>
                  </a:lnTo>
                  <a:lnTo>
                    <a:pt x="258" y="648"/>
                  </a:lnTo>
                  <a:lnTo>
                    <a:pt x="258" y="645"/>
                  </a:lnTo>
                  <a:lnTo>
                    <a:pt x="261" y="645"/>
                  </a:lnTo>
                  <a:lnTo>
                    <a:pt x="261" y="648"/>
                  </a:lnTo>
                  <a:lnTo>
                    <a:pt x="261" y="650"/>
                  </a:lnTo>
                  <a:lnTo>
                    <a:pt x="263" y="650"/>
                  </a:lnTo>
                  <a:lnTo>
                    <a:pt x="261" y="650"/>
                  </a:lnTo>
                  <a:lnTo>
                    <a:pt x="261" y="653"/>
                  </a:lnTo>
                  <a:lnTo>
                    <a:pt x="258" y="653"/>
                  </a:lnTo>
                  <a:lnTo>
                    <a:pt x="258" y="656"/>
                  </a:lnTo>
                  <a:lnTo>
                    <a:pt x="258" y="658"/>
                  </a:lnTo>
                  <a:lnTo>
                    <a:pt x="258" y="661"/>
                  </a:lnTo>
                  <a:lnTo>
                    <a:pt x="256" y="661"/>
                  </a:lnTo>
                  <a:lnTo>
                    <a:pt x="253" y="661"/>
                  </a:lnTo>
                  <a:lnTo>
                    <a:pt x="253" y="663"/>
                  </a:lnTo>
                  <a:lnTo>
                    <a:pt x="250" y="663"/>
                  </a:lnTo>
                  <a:lnTo>
                    <a:pt x="250" y="666"/>
                  </a:lnTo>
                  <a:lnTo>
                    <a:pt x="248" y="666"/>
                  </a:lnTo>
                  <a:lnTo>
                    <a:pt x="245" y="669"/>
                  </a:lnTo>
                  <a:lnTo>
                    <a:pt x="245" y="666"/>
                  </a:lnTo>
                  <a:lnTo>
                    <a:pt x="243" y="666"/>
                  </a:lnTo>
                  <a:lnTo>
                    <a:pt x="240" y="666"/>
                  </a:lnTo>
                  <a:lnTo>
                    <a:pt x="240" y="669"/>
                  </a:lnTo>
                  <a:lnTo>
                    <a:pt x="240" y="671"/>
                  </a:lnTo>
                  <a:lnTo>
                    <a:pt x="237" y="671"/>
                  </a:lnTo>
                  <a:lnTo>
                    <a:pt x="237" y="674"/>
                  </a:lnTo>
                  <a:lnTo>
                    <a:pt x="235" y="674"/>
                  </a:lnTo>
                  <a:lnTo>
                    <a:pt x="235" y="677"/>
                  </a:lnTo>
                  <a:lnTo>
                    <a:pt x="232" y="677"/>
                  </a:lnTo>
                  <a:lnTo>
                    <a:pt x="232" y="679"/>
                  </a:lnTo>
                  <a:lnTo>
                    <a:pt x="232" y="682"/>
                  </a:lnTo>
                  <a:lnTo>
                    <a:pt x="232" y="684"/>
                  </a:lnTo>
                  <a:lnTo>
                    <a:pt x="232" y="687"/>
                  </a:lnTo>
                  <a:lnTo>
                    <a:pt x="232" y="690"/>
                  </a:lnTo>
                  <a:lnTo>
                    <a:pt x="229" y="690"/>
                  </a:lnTo>
                  <a:lnTo>
                    <a:pt x="232" y="690"/>
                  </a:lnTo>
                  <a:lnTo>
                    <a:pt x="232" y="692"/>
                  </a:lnTo>
                  <a:lnTo>
                    <a:pt x="232" y="695"/>
                  </a:lnTo>
                  <a:lnTo>
                    <a:pt x="232" y="697"/>
                  </a:lnTo>
                  <a:lnTo>
                    <a:pt x="235" y="697"/>
                  </a:lnTo>
                  <a:lnTo>
                    <a:pt x="235" y="700"/>
                  </a:lnTo>
                  <a:lnTo>
                    <a:pt x="237" y="700"/>
                  </a:lnTo>
                  <a:lnTo>
                    <a:pt x="237" y="703"/>
                  </a:lnTo>
                  <a:lnTo>
                    <a:pt x="240" y="703"/>
                  </a:lnTo>
                  <a:lnTo>
                    <a:pt x="243" y="703"/>
                  </a:lnTo>
                  <a:lnTo>
                    <a:pt x="245" y="703"/>
                  </a:lnTo>
                  <a:lnTo>
                    <a:pt x="248" y="703"/>
                  </a:lnTo>
                  <a:lnTo>
                    <a:pt x="250" y="703"/>
                  </a:lnTo>
                  <a:lnTo>
                    <a:pt x="253" y="703"/>
                  </a:lnTo>
                  <a:lnTo>
                    <a:pt x="253" y="700"/>
                  </a:lnTo>
                  <a:lnTo>
                    <a:pt x="253" y="697"/>
                  </a:lnTo>
                  <a:lnTo>
                    <a:pt x="256" y="697"/>
                  </a:lnTo>
                  <a:lnTo>
                    <a:pt x="256" y="695"/>
                  </a:lnTo>
                  <a:lnTo>
                    <a:pt x="253" y="695"/>
                  </a:lnTo>
                  <a:lnTo>
                    <a:pt x="253" y="692"/>
                  </a:lnTo>
                  <a:lnTo>
                    <a:pt x="256" y="692"/>
                  </a:lnTo>
                  <a:lnTo>
                    <a:pt x="256" y="690"/>
                  </a:lnTo>
                  <a:lnTo>
                    <a:pt x="256" y="687"/>
                  </a:lnTo>
                  <a:lnTo>
                    <a:pt x="253" y="687"/>
                  </a:lnTo>
                  <a:lnTo>
                    <a:pt x="256" y="687"/>
                  </a:lnTo>
                  <a:lnTo>
                    <a:pt x="253" y="687"/>
                  </a:lnTo>
                  <a:lnTo>
                    <a:pt x="253" y="684"/>
                  </a:lnTo>
                  <a:lnTo>
                    <a:pt x="256" y="684"/>
                  </a:lnTo>
                  <a:lnTo>
                    <a:pt x="256" y="682"/>
                  </a:lnTo>
                  <a:lnTo>
                    <a:pt x="256" y="679"/>
                  </a:lnTo>
                  <a:lnTo>
                    <a:pt x="256" y="677"/>
                  </a:lnTo>
                  <a:lnTo>
                    <a:pt x="253" y="677"/>
                  </a:lnTo>
                  <a:lnTo>
                    <a:pt x="253" y="674"/>
                  </a:lnTo>
                  <a:lnTo>
                    <a:pt x="256" y="674"/>
                  </a:lnTo>
                  <a:lnTo>
                    <a:pt x="258" y="674"/>
                  </a:lnTo>
                  <a:lnTo>
                    <a:pt x="256" y="671"/>
                  </a:lnTo>
                  <a:lnTo>
                    <a:pt x="256" y="669"/>
                  </a:lnTo>
                  <a:lnTo>
                    <a:pt x="256" y="671"/>
                  </a:lnTo>
                </a:path>
              </a:pathLst>
            </a:custGeom>
            <a:noFill/>
            <a:ln w="4763">
              <a:solidFill>
                <a:srgbClr val="6E6E6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800" kern="1200">
                <a:solidFill>
                  <a:prstClr val="black"/>
                </a:solidFill>
                <a:latin typeface="Century Gothic"/>
                <a:ea typeface="+mn-ea"/>
                <a:cs typeface="+mn-cs"/>
              </a:endParaRPr>
            </a:p>
          </p:txBody>
        </p:sp>
        <p:sp>
          <p:nvSpPr>
            <p:cNvPr id="56" name="Freeform 220"/>
            <p:cNvSpPr>
              <a:spLocks/>
            </p:cNvSpPr>
            <p:nvPr/>
          </p:nvSpPr>
          <p:spPr bwMode="auto">
            <a:xfrm>
              <a:off x="4245" y="2553"/>
              <a:ext cx="561" cy="444"/>
            </a:xfrm>
            <a:custGeom>
              <a:avLst/>
              <a:gdLst>
                <a:gd name="T0" fmla="*/ 482 w 561"/>
                <a:gd name="T1" fmla="*/ 276 h 444"/>
                <a:gd name="T2" fmla="*/ 511 w 561"/>
                <a:gd name="T3" fmla="*/ 261 h 444"/>
                <a:gd name="T4" fmla="*/ 519 w 561"/>
                <a:gd name="T5" fmla="*/ 274 h 444"/>
                <a:gd name="T6" fmla="*/ 503 w 561"/>
                <a:gd name="T7" fmla="*/ 289 h 444"/>
                <a:gd name="T8" fmla="*/ 511 w 561"/>
                <a:gd name="T9" fmla="*/ 321 h 444"/>
                <a:gd name="T10" fmla="*/ 519 w 561"/>
                <a:gd name="T11" fmla="*/ 342 h 444"/>
                <a:gd name="T12" fmla="*/ 506 w 561"/>
                <a:gd name="T13" fmla="*/ 347 h 444"/>
                <a:gd name="T14" fmla="*/ 511 w 561"/>
                <a:gd name="T15" fmla="*/ 365 h 444"/>
                <a:gd name="T16" fmla="*/ 537 w 561"/>
                <a:gd name="T17" fmla="*/ 368 h 444"/>
                <a:gd name="T18" fmla="*/ 556 w 561"/>
                <a:gd name="T19" fmla="*/ 368 h 444"/>
                <a:gd name="T20" fmla="*/ 553 w 561"/>
                <a:gd name="T21" fmla="*/ 386 h 444"/>
                <a:gd name="T22" fmla="*/ 540 w 561"/>
                <a:gd name="T23" fmla="*/ 397 h 444"/>
                <a:gd name="T24" fmla="*/ 535 w 561"/>
                <a:gd name="T25" fmla="*/ 404 h 444"/>
                <a:gd name="T26" fmla="*/ 514 w 561"/>
                <a:gd name="T27" fmla="*/ 386 h 444"/>
                <a:gd name="T28" fmla="*/ 503 w 561"/>
                <a:gd name="T29" fmla="*/ 394 h 444"/>
                <a:gd name="T30" fmla="*/ 503 w 561"/>
                <a:gd name="T31" fmla="*/ 412 h 444"/>
                <a:gd name="T32" fmla="*/ 506 w 561"/>
                <a:gd name="T33" fmla="*/ 431 h 444"/>
                <a:gd name="T34" fmla="*/ 490 w 561"/>
                <a:gd name="T35" fmla="*/ 438 h 444"/>
                <a:gd name="T36" fmla="*/ 475 w 561"/>
                <a:gd name="T37" fmla="*/ 425 h 444"/>
                <a:gd name="T38" fmla="*/ 464 w 561"/>
                <a:gd name="T39" fmla="*/ 404 h 444"/>
                <a:gd name="T40" fmla="*/ 435 w 561"/>
                <a:gd name="T41" fmla="*/ 389 h 444"/>
                <a:gd name="T42" fmla="*/ 417 w 561"/>
                <a:gd name="T43" fmla="*/ 363 h 444"/>
                <a:gd name="T44" fmla="*/ 402 w 561"/>
                <a:gd name="T45" fmla="*/ 352 h 444"/>
                <a:gd name="T46" fmla="*/ 375 w 561"/>
                <a:gd name="T47" fmla="*/ 350 h 444"/>
                <a:gd name="T48" fmla="*/ 349 w 561"/>
                <a:gd name="T49" fmla="*/ 342 h 444"/>
                <a:gd name="T50" fmla="*/ 349 w 561"/>
                <a:gd name="T51" fmla="*/ 370 h 444"/>
                <a:gd name="T52" fmla="*/ 326 w 561"/>
                <a:gd name="T53" fmla="*/ 384 h 444"/>
                <a:gd name="T54" fmla="*/ 315 w 561"/>
                <a:gd name="T55" fmla="*/ 402 h 444"/>
                <a:gd name="T56" fmla="*/ 305 w 561"/>
                <a:gd name="T57" fmla="*/ 425 h 444"/>
                <a:gd name="T58" fmla="*/ 279 w 561"/>
                <a:gd name="T59" fmla="*/ 423 h 444"/>
                <a:gd name="T60" fmla="*/ 263 w 561"/>
                <a:gd name="T61" fmla="*/ 394 h 444"/>
                <a:gd name="T62" fmla="*/ 245 w 561"/>
                <a:gd name="T63" fmla="*/ 365 h 444"/>
                <a:gd name="T64" fmla="*/ 214 w 561"/>
                <a:gd name="T65" fmla="*/ 318 h 444"/>
                <a:gd name="T66" fmla="*/ 203 w 561"/>
                <a:gd name="T67" fmla="*/ 310 h 444"/>
                <a:gd name="T68" fmla="*/ 201 w 561"/>
                <a:gd name="T69" fmla="*/ 295 h 444"/>
                <a:gd name="T70" fmla="*/ 208 w 561"/>
                <a:gd name="T71" fmla="*/ 276 h 444"/>
                <a:gd name="T72" fmla="*/ 224 w 561"/>
                <a:gd name="T73" fmla="*/ 256 h 444"/>
                <a:gd name="T74" fmla="*/ 224 w 561"/>
                <a:gd name="T75" fmla="*/ 229 h 444"/>
                <a:gd name="T76" fmla="*/ 245 w 561"/>
                <a:gd name="T77" fmla="*/ 188 h 444"/>
                <a:gd name="T78" fmla="*/ 216 w 561"/>
                <a:gd name="T79" fmla="*/ 156 h 444"/>
                <a:gd name="T80" fmla="*/ 198 w 561"/>
                <a:gd name="T81" fmla="*/ 107 h 444"/>
                <a:gd name="T82" fmla="*/ 195 w 561"/>
                <a:gd name="T83" fmla="*/ 73 h 444"/>
                <a:gd name="T84" fmla="*/ 214 w 561"/>
                <a:gd name="T85" fmla="*/ 39 h 444"/>
                <a:gd name="T86" fmla="*/ 211 w 561"/>
                <a:gd name="T87" fmla="*/ 13 h 444"/>
                <a:gd name="T88" fmla="*/ 198 w 561"/>
                <a:gd name="T89" fmla="*/ 10 h 444"/>
                <a:gd name="T90" fmla="*/ 198 w 561"/>
                <a:gd name="T91" fmla="*/ 52 h 444"/>
                <a:gd name="T92" fmla="*/ 177 w 561"/>
                <a:gd name="T93" fmla="*/ 70 h 444"/>
                <a:gd name="T94" fmla="*/ 151 w 561"/>
                <a:gd name="T95" fmla="*/ 70 h 444"/>
                <a:gd name="T96" fmla="*/ 114 w 561"/>
                <a:gd name="T97" fmla="*/ 94 h 444"/>
                <a:gd name="T98" fmla="*/ 101 w 561"/>
                <a:gd name="T99" fmla="*/ 109 h 444"/>
                <a:gd name="T100" fmla="*/ 91 w 561"/>
                <a:gd name="T101" fmla="*/ 120 h 444"/>
                <a:gd name="T102" fmla="*/ 81 w 561"/>
                <a:gd name="T103" fmla="*/ 138 h 444"/>
                <a:gd name="T104" fmla="*/ 65 w 561"/>
                <a:gd name="T105" fmla="*/ 151 h 444"/>
                <a:gd name="T106" fmla="*/ 54 w 561"/>
                <a:gd name="T107" fmla="*/ 164 h 444"/>
                <a:gd name="T108" fmla="*/ 47 w 561"/>
                <a:gd name="T109" fmla="*/ 175 h 444"/>
                <a:gd name="T110" fmla="*/ 36 w 561"/>
                <a:gd name="T111" fmla="*/ 193 h 444"/>
                <a:gd name="T112" fmla="*/ 10 w 561"/>
                <a:gd name="T113" fmla="*/ 209 h 444"/>
                <a:gd name="T114" fmla="*/ 2 w 561"/>
                <a:gd name="T115" fmla="*/ 167 h 444"/>
                <a:gd name="T116" fmla="*/ 13 w 561"/>
                <a:gd name="T117" fmla="*/ 135 h 444"/>
                <a:gd name="T118" fmla="*/ 31 w 561"/>
                <a:gd name="T119" fmla="*/ 120 h 4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61" h="444">
                  <a:moveTo>
                    <a:pt x="462" y="297"/>
                  </a:moveTo>
                  <a:lnTo>
                    <a:pt x="464" y="297"/>
                  </a:lnTo>
                  <a:lnTo>
                    <a:pt x="467" y="297"/>
                  </a:lnTo>
                  <a:lnTo>
                    <a:pt x="467" y="295"/>
                  </a:lnTo>
                  <a:lnTo>
                    <a:pt x="469" y="295"/>
                  </a:lnTo>
                  <a:lnTo>
                    <a:pt x="472" y="295"/>
                  </a:lnTo>
                  <a:lnTo>
                    <a:pt x="472" y="292"/>
                  </a:lnTo>
                  <a:lnTo>
                    <a:pt x="475" y="292"/>
                  </a:lnTo>
                  <a:lnTo>
                    <a:pt x="477" y="292"/>
                  </a:lnTo>
                  <a:lnTo>
                    <a:pt x="477" y="289"/>
                  </a:lnTo>
                  <a:lnTo>
                    <a:pt x="480" y="289"/>
                  </a:lnTo>
                  <a:lnTo>
                    <a:pt x="480" y="287"/>
                  </a:lnTo>
                  <a:lnTo>
                    <a:pt x="480" y="284"/>
                  </a:lnTo>
                  <a:lnTo>
                    <a:pt x="480" y="282"/>
                  </a:lnTo>
                  <a:lnTo>
                    <a:pt x="482" y="282"/>
                  </a:lnTo>
                  <a:lnTo>
                    <a:pt x="482" y="279"/>
                  </a:lnTo>
                  <a:lnTo>
                    <a:pt x="482" y="276"/>
                  </a:lnTo>
                  <a:lnTo>
                    <a:pt x="485" y="276"/>
                  </a:lnTo>
                  <a:lnTo>
                    <a:pt x="485" y="274"/>
                  </a:lnTo>
                  <a:lnTo>
                    <a:pt x="488" y="274"/>
                  </a:lnTo>
                  <a:lnTo>
                    <a:pt x="488" y="271"/>
                  </a:lnTo>
                  <a:lnTo>
                    <a:pt x="490" y="271"/>
                  </a:lnTo>
                  <a:lnTo>
                    <a:pt x="490" y="269"/>
                  </a:lnTo>
                  <a:lnTo>
                    <a:pt x="493" y="269"/>
                  </a:lnTo>
                  <a:lnTo>
                    <a:pt x="493" y="266"/>
                  </a:lnTo>
                  <a:lnTo>
                    <a:pt x="496" y="266"/>
                  </a:lnTo>
                  <a:lnTo>
                    <a:pt x="496" y="263"/>
                  </a:lnTo>
                  <a:lnTo>
                    <a:pt x="498" y="263"/>
                  </a:lnTo>
                  <a:lnTo>
                    <a:pt x="498" y="261"/>
                  </a:lnTo>
                  <a:lnTo>
                    <a:pt x="501" y="261"/>
                  </a:lnTo>
                  <a:lnTo>
                    <a:pt x="503" y="261"/>
                  </a:lnTo>
                  <a:lnTo>
                    <a:pt x="506" y="261"/>
                  </a:lnTo>
                  <a:lnTo>
                    <a:pt x="509" y="261"/>
                  </a:lnTo>
                  <a:lnTo>
                    <a:pt x="511" y="261"/>
                  </a:lnTo>
                  <a:lnTo>
                    <a:pt x="514" y="261"/>
                  </a:lnTo>
                  <a:lnTo>
                    <a:pt x="516" y="261"/>
                  </a:lnTo>
                  <a:lnTo>
                    <a:pt x="516" y="263"/>
                  </a:lnTo>
                  <a:lnTo>
                    <a:pt x="519" y="263"/>
                  </a:lnTo>
                  <a:lnTo>
                    <a:pt x="519" y="266"/>
                  </a:lnTo>
                  <a:lnTo>
                    <a:pt x="522" y="266"/>
                  </a:lnTo>
                  <a:lnTo>
                    <a:pt x="524" y="266"/>
                  </a:lnTo>
                  <a:lnTo>
                    <a:pt x="524" y="269"/>
                  </a:lnTo>
                  <a:lnTo>
                    <a:pt x="522" y="269"/>
                  </a:lnTo>
                  <a:lnTo>
                    <a:pt x="524" y="269"/>
                  </a:lnTo>
                  <a:lnTo>
                    <a:pt x="522" y="269"/>
                  </a:lnTo>
                  <a:lnTo>
                    <a:pt x="524" y="269"/>
                  </a:lnTo>
                  <a:lnTo>
                    <a:pt x="527" y="271"/>
                  </a:lnTo>
                  <a:lnTo>
                    <a:pt x="524" y="271"/>
                  </a:lnTo>
                  <a:lnTo>
                    <a:pt x="522" y="271"/>
                  </a:lnTo>
                  <a:lnTo>
                    <a:pt x="522" y="274"/>
                  </a:lnTo>
                  <a:lnTo>
                    <a:pt x="519" y="274"/>
                  </a:lnTo>
                  <a:lnTo>
                    <a:pt x="516" y="274"/>
                  </a:lnTo>
                  <a:lnTo>
                    <a:pt x="516" y="276"/>
                  </a:lnTo>
                  <a:lnTo>
                    <a:pt x="514" y="276"/>
                  </a:lnTo>
                  <a:lnTo>
                    <a:pt x="514" y="274"/>
                  </a:lnTo>
                  <a:lnTo>
                    <a:pt x="511" y="274"/>
                  </a:lnTo>
                  <a:lnTo>
                    <a:pt x="509" y="276"/>
                  </a:lnTo>
                  <a:lnTo>
                    <a:pt x="509" y="274"/>
                  </a:lnTo>
                  <a:lnTo>
                    <a:pt x="506" y="274"/>
                  </a:lnTo>
                  <a:lnTo>
                    <a:pt x="506" y="276"/>
                  </a:lnTo>
                  <a:lnTo>
                    <a:pt x="503" y="276"/>
                  </a:lnTo>
                  <a:lnTo>
                    <a:pt x="503" y="274"/>
                  </a:lnTo>
                  <a:lnTo>
                    <a:pt x="503" y="276"/>
                  </a:lnTo>
                  <a:lnTo>
                    <a:pt x="503" y="279"/>
                  </a:lnTo>
                  <a:lnTo>
                    <a:pt x="503" y="282"/>
                  </a:lnTo>
                  <a:lnTo>
                    <a:pt x="503" y="284"/>
                  </a:lnTo>
                  <a:lnTo>
                    <a:pt x="503" y="287"/>
                  </a:lnTo>
                  <a:lnTo>
                    <a:pt x="503" y="289"/>
                  </a:lnTo>
                  <a:lnTo>
                    <a:pt x="501" y="289"/>
                  </a:lnTo>
                  <a:lnTo>
                    <a:pt x="501" y="292"/>
                  </a:lnTo>
                  <a:lnTo>
                    <a:pt x="501" y="295"/>
                  </a:lnTo>
                  <a:lnTo>
                    <a:pt x="503" y="295"/>
                  </a:lnTo>
                  <a:lnTo>
                    <a:pt x="503" y="297"/>
                  </a:lnTo>
                  <a:lnTo>
                    <a:pt x="503" y="300"/>
                  </a:lnTo>
                  <a:lnTo>
                    <a:pt x="503" y="303"/>
                  </a:lnTo>
                  <a:lnTo>
                    <a:pt x="503" y="305"/>
                  </a:lnTo>
                  <a:lnTo>
                    <a:pt x="503" y="308"/>
                  </a:lnTo>
                  <a:lnTo>
                    <a:pt x="506" y="308"/>
                  </a:lnTo>
                  <a:lnTo>
                    <a:pt x="506" y="310"/>
                  </a:lnTo>
                  <a:lnTo>
                    <a:pt x="506" y="313"/>
                  </a:lnTo>
                  <a:lnTo>
                    <a:pt x="509" y="313"/>
                  </a:lnTo>
                  <a:lnTo>
                    <a:pt x="509" y="316"/>
                  </a:lnTo>
                  <a:lnTo>
                    <a:pt x="509" y="318"/>
                  </a:lnTo>
                  <a:lnTo>
                    <a:pt x="509" y="321"/>
                  </a:lnTo>
                  <a:lnTo>
                    <a:pt x="511" y="321"/>
                  </a:lnTo>
                  <a:lnTo>
                    <a:pt x="509" y="321"/>
                  </a:lnTo>
                  <a:lnTo>
                    <a:pt x="509" y="323"/>
                  </a:lnTo>
                  <a:lnTo>
                    <a:pt x="511" y="323"/>
                  </a:lnTo>
                  <a:lnTo>
                    <a:pt x="514" y="323"/>
                  </a:lnTo>
                  <a:lnTo>
                    <a:pt x="514" y="326"/>
                  </a:lnTo>
                  <a:lnTo>
                    <a:pt x="514" y="323"/>
                  </a:lnTo>
                  <a:lnTo>
                    <a:pt x="514" y="326"/>
                  </a:lnTo>
                  <a:lnTo>
                    <a:pt x="511" y="326"/>
                  </a:lnTo>
                  <a:lnTo>
                    <a:pt x="514" y="326"/>
                  </a:lnTo>
                  <a:lnTo>
                    <a:pt x="514" y="329"/>
                  </a:lnTo>
                  <a:lnTo>
                    <a:pt x="511" y="329"/>
                  </a:lnTo>
                  <a:lnTo>
                    <a:pt x="511" y="331"/>
                  </a:lnTo>
                  <a:lnTo>
                    <a:pt x="511" y="334"/>
                  </a:lnTo>
                  <a:lnTo>
                    <a:pt x="514" y="334"/>
                  </a:lnTo>
                  <a:lnTo>
                    <a:pt x="516" y="337"/>
                  </a:lnTo>
                  <a:lnTo>
                    <a:pt x="516" y="339"/>
                  </a:lnTo>
                  <a:lnTo>
                    <a:pt x="519" y="342"/>
                  </a:lnTo>
                  <a:lnTo>
                    <a:pt x="524" y="347"/>
                  </a:lnTo>
                  <a:lnTo>
                    <a:pt x="529" y="352"/>
                  </a:lnTo>
                  <a:lnTo>
                    <a:pt x="537" y="357"/>
                  </a:lnTo>
                  <a:lnTo>
                    <a:pt x="537" y="360"/>
                  </a:lnTo>
                  <a:lnTo>
                    <a:pt x="535" y="360"/>
                  </a:lnTo>
                  <a:lnTo>
                    <a:pt x="532" y="360"/>
                  </a:lnTo>
                  <a:lnTo>
                    <a:pt x="529" y="360"/>
                  </a:lnTo>
                  <a:lnTo>
                    <a:pt x="529" y="357"/>
                  </a:lnTo>
                  <a:lnTo>
                    <a:pt x="527" y="357"/>
                  </a:lnTo>
                  <a:lnTo>
                    <a:pt x="527" y="355"/>
                  </a:lnTo>
                  <a:lnTo>
                    <a:pt x="516" y="347"/>
                  </a:lnTo>
                  <a:lnTo>
                    <a:pt x="514" y="344"/>
                  </a:lnTo>
                  <a:lnTo>
                    <a:pt x="511" y="344"/>
                  </a:lnTo>
                  <a:lnTo>
                    <a:pt x="511" y="342"/>
                  </a:lnTo>
                  <a:lnTo>
                    <a:pt x="511" y="344"/>
                  </a:lnTo>
                  <a:lnTo>
                    <a:pt x="509" y="347"/>
                  </a:lnTo>
                  <a:lnTo>
                    <a:pt x="506" y="347"/>
                  </a:lnTo>
                  <a:lnTo>
                    <a:pt x="506" y="350"/>
                  </a:lnTo>
                  <a:lnTo>
                    <a:pt x="506" y="352"/>
                  </a:lnTo>
                  <a:lnTo>
                    <a:pt x="503" y="352"/>
                  </a:lnTo>
                  <a:lnTo>
                    <a:pt x="503" y="355"/>
                  </a:lnTo>
                  <a:lnTo>
                    <a:pt x="506" y="355"/>
                  </a:lnTo>
                  <a:lnTo>
                    <a:pt x="506" y="357"/>
                  </a:lnTo>
                  <a:lnTo>
                    <a:pt x="503" y="357"/>
                  </a:lnTo>
                  <a:lnTo>
                    <a:pt x="503" y="360"/>
                  </a:lnTo>
                  <a:lnTo>
                    <a:pt x="503" y="363"/>
                  </a:lnTo>
                  <a:lnTo>
                    <a:pt x="501" y="363"/>
                  </a:lnTo>
                  <a:lnTo>
                    <a:pt x="503" y="363"/>
                  </a:lnTo>
                  <a:lnTo>
                    <a:pt x="503" y="365"/>
                  </a:lnTo>
                  <a:lnTo>
                    <a:pt x="503" y="363"/>
                  </a:lnTo>
                  <a:lnTo>
                    <a:pt x="506" y="363"/>
                  </a:lnTo>
                  <a:lnTo>
                    <a:pt x="506" y="365"/>
                  </a:lnTo>
                  <a:lnTo>
                    <a:pt x="509" y="365"/>
                  </a:lnTo>
                  <a:lnTo>
                    <a:pt x="511" y="365"/>
                  </a:lnTo>
                  <a:lnTo>
                    <a:pt x="511" y="368"/>
                  </a:lnTo>
                  <a:lnTo>
                    <a:pt x="514" y="368"/>
                  </a:lnTo>
                  <a:lnTo>
                    <a:pt x="516" y="370"/>
                  </a:lnTo>
                  <a:lnTo>
                    <a:pt x="519" y="373"/>
                  </a:lnTo>
                  <a:lnTo>
                    <a:pt x="519" y="370"/>
                  </a:lnTo>
                  <a:lnTo>
                    <a:pt x="519" y="373"/>
                  </a:lnTo>
                  <a:lnTo>
                    <a:pt x="522" y="373"/>
                  </a:lnTo>
                  <a:lnTo>
                    <a:pt x="519" y="373"/>
                  </a:lnTo>
                  <a:lnTo>
                    <a:pt x="524" y="370"/>
                  </a:lnTo>
                  <a:lnTo>
                    <a:pt x="527" y="370"/>
                  </a:lnTo>
                  <a:lnTo>
                    <a:pt x="527" y="368"/>
                  </a:lnTo>
                  <a:lnTo>
                    <a:pt x="529" y="368"/>
                  </a:lnTo>
                  <a:lnTo>
                    <a:pt x="529" y="365"/>
                  </a:lnTo>
                  <a:lnTo>
                    <a:pt x="532" y="365"/>
                  </a:lnTo>
                  <a:lnTo>
                    <a:pt x="532" y="368"/>
                  </a:lnTo>
                  <a:lnTo>
                    <a:pt x="535" y="368"/>
                  </a:lnTo>
                  <a:lnTo>
                    <a:pt x="537" y="368"/>
                  </a:lnTo>
                  <a:lnTo>
                    <a:pt x="540" y="368"/>
                  </a:lnTo>
                  <a:lnTo>
                    <a:pt x="540" y="365"/>
                  </a:lnTo>
                  <a:lnTo>
                    <a:pt x="543" y="365"/>
                  </a:lnTo>
                  <a:lnTo>
                    <a:pt x="543" y="363"/>
                  </a:lnTo>
                  <a:lnTo>
                    <a:pt x="543" y="360"/>
                  </a:lnTo>
                  <a:lnTo>
                    <a:pt x="545" y="360"/>
                  </a:lnTo>
                  <a:lnTo>
                    <a:pt x="545" y="357"/>
                  </a:lnTo>
                  <a:lnTo>
                    <a:pt x="548" y="357"/>
                  </a:lnTo>
                  <a:lnTo>
                    <a:pt x="550" y="357"/>
                  </a:lnTo>
                  <a:lnTo>
                    <a:pt x="550" y="360"/>
                  </a:lnTo>
                  <a:lnTo>
                    <a:pt x="553" y="360"/>
                  </a:lnTo>
                  <a:lnTo>
                    <a:pt x="550" y="360"/>
                  </a:lnTo>
                  <a:lnTo>
                    <a:pt x="553" y="360"/>
                  </a:lnTo>
                  <a:lnTo>
                    <a:pt x="553" y="363"/>
                  </a:lnTo>
                  <a:lnTo>
                    <a:pt x="556" y="363"/>
                  </a:lnTo>
                  <a:lnTo>
                    <a:pt x="556" y="365"/>
                  </a:lnTo>
                  <a:lnTo>
                    <a:pt x="556" y="368"/>
                  </a:lnTo>
                  <a:lnTo>
                    <a:pt x="558" y="368"/>
                  </a:lnTo>
                  <a:lnTo>
                    <a:pt x="558" y="370"/>
                  </a:lnTo>
                  <a:lnTo>
                    <a:pt x="558" y="373"/>
                  </a:lnTo>
                  <a:lnTo>
                    <a:pt x="558" y="376"/>
                  </a:lnTo>
                  <a:lnTo>
                    <a:pt x="561" y="376"/>
                  </a:lnTo>
                  <a:lnTo>
                    <a:pt x="558" y="376"/>
                  </a:lnTo>
                  <a:lnTo>
                    <a:pt x="561" y="376"/>
                  </a:lnTo>
                  <a:lnTo>
                    <a:pt x="561" y="378"/>
                  </a:lnTo>
                  <a:lnTo>
                    <a:pt x="558" y="378"/>
                  </a:lnTo>
                  <a:lnTo>
                    <a:pt x="556" y="378"/>
                  </a:lnTo>
                  <a:lnTo>
                    <a:pt x="556" y="381"/>
                  </a:lnTo>
                  <a:lnTo>
                    <a:pt x="553" y="384"/>
                  </a:lnTo>
                  <a:lnTo>
                    <a:pt x="556" y="384"/>
                  </a:lnTo>
                  <a:lnTo>
                    <a:pt x="556" y="386"/>
                  </a:lnTo>
                  <a:lnTo>
                    <a:pt x="556" y="389"/>
                  </a:lnTo>
                  <a:lnTo>
                    <a:pt x="553" y="389"/>
                  </a:lnTo>
                  <a:lnTo>
                    <a:pt x="553" y="386"/>
                  </a:lnTo>
                  <a:lnTo>
                    <a:pt x="553" y="389"/>
                  </a:lnTo>
                  <a:lnTo>
                    <a:pt x="556" y="389"/>
                  </a:lnTo>
                  <a:lnTo>
                    <a:pt x="556" y="391"/>
                  </a:lnTo>
                  <a:lnTo>
                    <a:pt x="553" y="391"/>
                  </a:lnTo>
                  <a:lnTo>
                    <a:pt x="556" y="391"/>
                  </a:lnTo>
                  <a:lnTo>
                    <a:pt x="556" y="394"/>
                  </a:lnTo>
                  <a:lnTo>
                    <a:pt x="553" y="394"/>
                  </a:lnTo>
                  <a:lnTo>
                    <a:pt x="553" y="397"/>
                  </a:lnTo>
                  <a:lnTo>
                    <a:pt x="550" y="397"/>
                  </a:lnTo>
                  <a:lnTo>
                    <a:pt x="548" y="397"/>
                  </a:lnTo>
                  <a:lnTo>
                    <a:pt x="548" y="399"/>
                  </a:lnTo>
                  <a:lnTo>
                    <a:pt x="545" y="399"/>
                  </a:lnTo>
                  <a:lnTo>
                    <a:pt x="543" y="399"/>
                  </a:lnTo>
                  <a:lnTo>
                    <a:pt x="543" y="397"/>
                  </a:lnTo>
                  <a:lnTo>
                    <a:pt x="540" y="397"/>
                  </a:lnTo>
                  <a:lnTo>
                    <a:pt x="540" y="394"/>
                  </a:lnTo>
                  <a:lnTo>
                    <a:pt x="540" y="397"/>
                  </a:lnTo>
                  <a:lnTo>
                    <a:pt x="543" y="397"/>
                  </a:lnTo>
                  <a:lnTo>
                    <a:pt x="543" y="399"/>
                  </a:lnTo>
                  <a:lnTo>
                    <a:pt x="540" y="399"/>
                  </a:lnTo>
                  <a:lnTo>
                    <a:pt x="540" y="397"/>
                  </a:lnTo>
                  <a:lnTo>
                    <a:pt x="537" y="397"/>
                  </a:lnTo>
                  <a:lnTo>
                    <a:pt x="537" y="399"/>
                  </a:lnTo>
                  <a:lnTo>
                    <a:pt x="540" y="399"/>
                  </a:lnTo>
                  <a:lnTo>
                    <a:pt x="540" y="402"/>
                  </a:lnTo>
                  <a:lnTo>
                    <a:pt x="543" y="402"/>
                  </a:lnTo>
                  <a:lnTo>
                    <a:pt x="543" y="404"/>
                  </a:lnTo>
                  <a:lnTo>
                    <a:pt x="545" y="404"/>
                  </a:lnTo>
                  <a:lnTo>
                    <a:pt x="545" y="407"/>
                  </a:lnTo>
                  <a:lnTo>
                    <a:pt x="543" y="407"/>
                  </a:lnTo>
                  <a:lnTo>
                    <a:pt x="543" y="404"/>
                  </a:lnTo>
                  <a:lnTo>
                    <a:pt x="540" y="404"/>
                  </a:lnTo>
                  <a:lnTo>
                    <a:pt x="537" y="404"/>
                  </a:lnTo>
                  <a:lnTo>
                    <a:pt x="535" y="404"/>
                  </a:lnTo>
                  <a:lnTo>
                    <a:pt x="532" y="404"/>
                  </a:lnTo>
                  <a:lnTo>
                    <a:pt x="532" y="402"/>
                  </a:lnTo>
                  <a:lnTo>
                    <a:pt x="529" y="402"/>
                  </a:lnTo>
                  <a:lnTo>
                    <a:pt x="527" y="402"/>
                  </a:lnTo>
                  <a:lnTo>
                    <a:pt x="527" y="399"/>
                  </a:lnTo>
                  <a:lnTo>
                    <a:pt x="524" y="399"/>
                  </a:lnTo>
                  <a:lnTo>
                    <a:pt x="524" y="397"/>
                  </a:lnTo>
                  <a:lnTo>
                    <a:pt x="524" y="394"/>
                  </a:lnTo>
                  <a:lnTo>
                    <a:pt x="522" y="394"/>
                  </a:lnTo>
                  <a:lnTo>
                    <a:pt x="522" y="397"/>
                  </a:lnTo>
                  <a:lnTo>
                    <a:pt x="522" y="394"/>
                  </a:lnTo>
                  <a:lnTo>
                    <a:pt x="519" y="394"/>
                  </a:lnTo>
                  <a:lnTo>
                    <a:pt x="516" y="394"/>
                  </a:lnTo>
                  <a:lnTo>
                    <a:pt x="516" y="391"/>
                  </a:lnTo>
                  <a:lnTo>
                    <a:pt x="516" y="389"/>
                  </a:lnTo>
                  <a:lnTo>
                    <a:pt x="514" y="389"/>
                  </a:lnTo>
                  <a:lnTo>
                    <a:pt x="514" y="386"/>
                  </a:lnTo>
                  <a:lnTo>
                    <a:pt x="511" y="386"/>
                  </a:lnTo>
                  <a:lnTo>
                    <a:pt x="511" y="389"/>
                  </a:lnTo>
                  <a:lnTo>
                    <a:pt x="511" y="386"/>
                  </a:lnTo>
                  <a:lnTo>
                    <a:pt x="509" y="386"/>
                  </a:lnTo>
                  <a:lnTo>
                    <a:pt x="506" y="386"/>
                  </a:lnTo>
                  <a:lnTo>
                    <a:pt x="506" y="389"/>
                  </a:lnTo>
                  <a:lnTo>
                    <a:pt x="503" y="389"/>
                  </a:lnTo>
                  <a:lnTo>
                    <a:pt x="506" y="389"/>
                  </a:lnTo>
                  <a:lnTo>
                    <a:pt x="506" y="386"/>
                  </a:lnTo>
                  <a:lnTo>
                    <a:pt x="503" y="386"/>
                  </a:lnTo>
                  <a:lnTo>
                    <a:pt x="503" y="389"/>
                  </a:lnTo>
                  <a:lnTo>
                    <a:pt x="503" y="391"/>
                  </a:lnTo>
                  <a:lnTo>
                    <a:pt x="501" y="391"/>
                  </a:lnTo>
                  <a:lnTo>
                    <a:pt x="503" y="391"/>
                  </a:lnTo>
                  <a:lnTo>
                    <a:pt x="501" y="391"/>
                  </a:lnTo>
                  <a:lnTo>
                    <a:pt x="501" y="394"/>
                  </a:lnTo>
                  <a:lnTo>
                    <a:pt x="503" y="394"/>
                  </a:lnTo>
                  <a:lnTo>
                    <a:pt x="501" y="394"/>
                  </a:lnTo>
                  <a:lnTo>
                    <a:pt x="501" y="397"/>
                  </a:lnTo>
                  <a:lnTo>
                    <a:pt x="498" y="397"/>
                  </a:lnTo>
                  <a:lnTo>
                    <a:pt x="498" y="399"/>
                  </a:lnTo>
                  <a:lnTo>
                    <a:pt x="498" y="402"/>
                  </a:lnTo>
                  <a:lnTo>
                    <a:pt x="501" y="402"/>
                  </a:lnTo>
                  <a:lnTo>
                    <a:pt x="501" y="404"/>
                  </a:lnTo>
                  <a:lnTo>
                    <a:pt x="498" y="402"/>
                  </a:lnTo>
                  <a:lnTo>
                    <a:pt x="496" y="402"/>
                  </a:lnTo>
                  <a:lnTo>
                    <a:pt x="498" y="402"/>
                  </a:lnTo>
                  <a:lnTo>
                    <a:pt x="498" y="404"/>
                  </a:lnTo>
                  <a:lnTo>
                    <a:pt x="501" y="404"/>
                  </a:lnTo>
                  <a:lnTo>
                    <a:pt x="501" y="407"/>
                  </a:lnTo>
                  <a:lnTo>
                    <a:pt x="503" y="410"/>
                  </a:lnTo>
                  <a:lnTo>
                    <a:pt x="501" y="410"/>
                  </a:lnTo>
                  <a:lnTo>
                    <a:pt x="503" y="410"/>
                  </a:lnTo>
                  <a:lnTo>
                    <a:pt x="503" y="412"/>
                  </a:lnTo>
                  <a:lnTo>
                    <a:pt x="506" y="415"/>
                  </a:lnTo>
                  <a:lnTo>
                    <a:pt x="506" y="417"/>
                  </a:lnTo>
                  <a:lnTo>
                    <a:pt x="503" y="417"/>
                  </a:lnTo>
                  <a:lnTo>
                    <a:pt x="503" y="415"/>
                  </a:lnTo>
                  <a:lnTo>
                    <a:pt x="503" y="417"/>
                  </a:lnTo>
                  <a:lnTo>
                    <a:pt x="503" y="420"/>
                  </a:lnTo>
                  <a:lnTo>
                    <a:pt x="506" y="420"/>
                  </a:lnTo>
                  <a:lnTo>
                    <a:pt x="503" y="420"/>
                  </a:lnTo>
                  <a:lnTo>
                    <a:pt x="506" y="420"/>
                  </a:lnTo>
                  <a:lnTo>
                    <a:pt x="506" y="423"/>
                  </a:lnTo>
                  <a:lnTo>
                    <a:pt x="503" y="423"/>
                  </a:lnTo>
                  <a:lnTo>
                    <a:pt x="503" y="425"/>
                  </a:lnTo>
                  <a:lnTo>
                    <a:pt x="506" y="425"/>
                  </a:lnTo>
                  <a:lnTo>
                    <a:pt x="506" y="428"/>
                  </a:lnTo>
                  <a:lnTo>
                    <a:pt x="509" y="428"/>
                  </a:lnTo>
                  <a:lnTo>
                    <a:pt x="509" y="431"/>
                  </a:lnTo>
                  <a:lnTo>
                    <a:pt x="506" y="431"/>
                  </a:lnTo>
                  <a:lnTo>
                    <a:pt x="506" y="428"/>
                  </a:lnTo>
                  <a:lnTo>
                    <a:pt x="506" y="431"/>
                  </a:lnTo>
                  <a:lnTo>
                    <a:pt x="503" y="431"/>
                  </a:lnTo>
                  <a:lnTo>
                    <a:pt x="503" y="428"/>
                  </a:lnTo>
                  <a:lnTo>
                    <a:pt x="503" y="431"/>
                  </a:lnTo>
                  <a:lnTo>
                    <a:pt x="503" y="433"/>
                  </a:lnTo>
                  <a:lnTo>
                    <a:pt x="503" y="436"/>
                  </a:lnTo>
                  <a:lnTo>
                    <a:pt x="501" y="436"/>
                  </a:lnTo>
                  <a:lnTo>
                    <a:pt x="503" y="436"/>
                  </a:lnTo>
                  <a:lnTo>
                    <a:pt x="501" y="436"/>
                  </a:lnTo>
                  <a:lnTo>
                    <a:pt x="501" y="438"/>
                  </a:lnTo>
                  <a:lnTo>
                    <a:pt x="498" y="441"/>
                  </a:lnTo>
                  <a:lnTo>
                    <a:pt x="496" y="444"/>
                  </a:lnTo>
                  <a:lnTo>
                    <a:pt x="493" y="444"/>
                  </a:lnTo>
                  <a:lnTo>
                    <a:pt x="490" y="444"/>
                  </a:lnTo>
                  <a:lnTo>
                    <a:pt x="490" y="441"/>
                  </a:lnTo>
                  <a:lnTo>
                    <a:pt x="490" y="438"/>
                  </a:lnTo>
                  <a:lnTo>
                    <a:pt x="490" y="441"/>
                  </a:lnTo>
                  <a:lnTo>
                    <a:pt x="488" y="441"/>
                  </a:lnTo>
                  <a:lnTo>
                    <a:pt x="488" y="438"/>
                  </a:lnTo>
                  <a:lnTo>
                    <a:pt x="485" y="438"/>
                  </a:lnTo>
                  <a:lnTo>
                    <a:pt x="482" y="438"/>
                  </a:lnTo>
                  <a:lnTo>
                    <a:pt x="480" y="438"/>
                  </a:lnTo>
                  <a:lnTo>
                    <a:pt x="480" y="436"/>
                  </a:lnTo>
                  <a:lnTo>
                    <a:pt x="477" y="436"/>
                  </a:lnTo>
                  <a:lnTo>
                    <a:pt x="477" y="433"/>
                  </a:lnTo>
                  <a:lnTo>
                    <a:pt x="475" y="433"/>
                  </a:lnTo>
                  <a:lnTo>
                    <a:pt x="475" y="431"/>
                  </a:lnTo>
                  <a:lnTo>
                    <a:pt x="475" y="433"/>
                  </a:lnTo>
                  <a:lnTo>
                    <a:pt x="477" y="433"/>
                  </a:lnTo>
                  <a:lnTo>
                    <a:pt x="477" y="431"/>
                  </a:lnTo>
                  <a:lnTo>
                    <a:pt x="477" y="428"/>
                  </a:lnTo>
                  <a:lnTo>
                    <a:pt x="475" y="428"/>
                  </a:lnTo>
                  <a:lnTo>
                    <a:pt x="475" y="425"/>
                  </a:lnTo>
                  <a:lnTo>
                    <a:pt x="475" y="428"/>
                  </a:lnTo>
                  <a:lnTo>
                    <a:pt x="477" y="425"/>
                  </a:lnTo>
                  <a:lnTo>
                    <a:pt x="477" y="423"/>
                  </a:lnTo>
                  <a:lnTo>
                    <a:pt x="475" y="423"/>
                  </a:lnTo>
                  <a:lnTo>
                    <a:pt x="475" y="420"/>
                  </a:lnTo>
                  <a:lnTo>
                    <a:pt x="475" y="417"/>
                  </a:lnTo>
                  <a:lnTo>
                    <a:pt x="472" y="417"/>
                  </a:lnTo>
                  <a:lnTo>
                    <a:pt x="475" y="417"/>
                  </a:lnTo>
                  <a:lnTo>
                    <a:pt x="472" y="417"/>
                  </a:lnTo>
                  <a:lnTo>
                    <a:pt x="472" y="415"/>
                  </a:lnTo>
                  <a:lnTo>
                    <a:pt x="469" y="415"/>
                  </a:lnTo>
                  <a:lnTo>
                    <a:pt x="469" y="412"/>
                  </a:lnTo>
                  <a:lnTo>
                    <a:pt x="467" y="412"/>
                  </a:lnTo>
                  <a:lnTo>
                    <a:pt x="467" y="410"/>
                  </a:lnTo>
                  <a:lnTo>
                    <a:pt x="467" y="407"/>
                  </a:lnTo>
                  <a:lnTo>
                    <a:pt x="464" y="407"/>
                  </a:lnTo>
                  <a:lnTo>
                    <a:pt x="464" y="404"/>
                  </a:lnTo>
                  <a:lnTo>
                    <a:pt x="464" y="402"/>
                  </a:lnTo>
                  <a:lnTo>
                    <a:pt x="464" y="399"/>
                  </a:lnTo>
                  <a:lnTo>
                    <a:pt x="462" y="399"/>
                  </a:lnTo>
                  <a:lnTo>
                    <a:pt x="462" y="397"/>
                  </a:lnTo>
                  <a:lnTo>
                    <a:pt x="459" y="397"/>
                  </a:lnTo>
                  <a:lnTo>
                    <a:pt x="456" y="397"/>
                  </a:lnTo>
                  <a:lnTo>
                    <a:pt x="456" y="394"/>
                  </a:lnTo>
                  <a:lnTo>
                    <a:pt x="454" y="394"/>
                  </a:lnTo>
                  <a:lnTo>
                    <a:pt x="451" y="394"/>
                  </a:lnTo>
                  <a:lnTo>
                    <a:pt x="451" y="391"/>
                  </a:lnTo>
                  <a:lnTo>
                    <a:pt x="449" y="391"/>
                  </a:lnTo>
                  <a:lnTo>
                    <a:pt x="446" y="391"/>
                  </a:lnTo>
                  <a:lnTo>
                    <a:pt x="443" y="391"/>
                  </a:lnTo>
                  <a:lnTo>
                    <a:pt x="441" y="391"/>
                  </a:lnTo>
                  <a:lnTo>
                    <a:pt x="441" y="389"/>
                  </a:lnTo>
                  <a:lnTo>
                    <a:pt x="438" y="389"/>
                  </a:lnTo>
                  <a:lnTo>
                    <a:pt x="435" y="389"/>
                  </a:lnTo>
                  <a:lnTo>
                    <a:pt x="435" y="386"/>
                  </a:lnTo>
                  <a:lnTo>
                    <a:pt x="433" y="386"/>
                  </a:lnTo>
                  <a:lnTo>
                    <a:pt x="433" y="384"/>
                  </a:lnTo>
                  <a:lnTo>
                    <a:pt x="430" y="384"/>
                  </a:lnTo>
                  <a:lnTo>
                    <a:pt x="428" y="384"/>
                  </a:lnTo>
                  <a:lnTo>
                    <a:pt x="425" y="384"/>
                  </a:lnTo>
                  <a:lnTo>
                    <a:pt x="422" y="384"/>
                  </a:lnTo>
                  <a:lnTo>
                    <a:pt x="422" y="381"/>
                  </a:lnTo>
                  <a:lnTo>
                    <a:pt x="420" y="381"/>
                  </a:lnTo>
                  <a:lnTo>
                    <a:pt x="420" y="378"/>
                  </a:lnTo>
                  <a:lnTo>
                    <a:pt x="420" y="376"/>
                  </a:lnTo>
                  <a:lnTo>
                    <a:pt x="417" y="376"/>
                  </a:lnTo>
                  <a:lnTo>
                    <a:pt x="417" y="373"/>
                  </a:lnTo>
                  <a:lnTo>
                    <a:pt x="417" y="370"/>
                  </a:lnTo>
                  <a:lnTo>
                    <a:pt x="417" y="368"/>
                  </a:lnTo>
                  <a:lnTo>
                    <a:pt x="417" y="365"/>
                  </a:lnTo>
                  <a:lnTo>
                    <a:pt x="417" y="363"/>
                  </a:lnTo>
                  <a:lnTo>
                    <a:pt x="417" y="360"/>
                  </a:lnTo>
                  <a:lnTo>
                    <a:pt x="415" y="360"/>
                  </a:lnTo>
                  <a:lnTo>
                    <a:pt x="412" y="357"/>
                  </a:lnTo>
                  <a:lnTo>
                    <a:pt x="409" y="355"/>
                  </a:lnTo>
                  <a:lnTo>
                    <a:pt x="404" y="357"/>
                  </a:lnTo>
                  <a:lnTo>
                    <a:pt x="404" y="360"/>
                  </a:lnTo>
                  <a:lnTo>
                    <a:pt x="402" y="357"/>
                  </a:lnTo>
                  <a:lnTo>
                    <a:pt x="404" y="357"/>
                  </a:lnTo>
                  <a:lnTo>
                    <a:pt x="407" y="355"/>
                  </a:lnTo>
                  <a:lnTo>
                    <a:pt x="409" y="352"/>
                  </a:lnTo>
                  <a:lnTo>
                    <a:pt x="407" y="352"/>
                  </a:lnTo>
                  <a:lnTo>
                    <a:pt x="407" y="350"/>
                  </a:lnTo>
                  <a:lnTo>
                    <a:pt x="407" y="352"/>
                  </a:lnTo>
                  <a:lnTo>
                    <a:pt x="404" y="352"/>
                  </a:lnTo>
                  <a:lnTo>
                    <a:pt x="407" y="352"/>
                  </a:lnTo>
                  <a:lnTo>
                    <a:pt x="404" y="352"/>
                  </a:lnTo>
                  <a:lnTo>
                    <a:pt x="402" y="352"/>
                  </a:lnTo>
                  <a:lnTo>
                    <a:pt x="402" y="355"/>
                  </a:lnTo>
                  <a:lnTo>
                    <a:pt x="399" y="355"/>
                  </a:lnTo>
                  <a:lnTo>
                    <a:pt x="399" y="352"/>
                  </a:lnTo>
                  <a:lnTo>
                    <a:pt x="396" y="352"/>
                  </a:lnTo>
                  <a:lnTo>
                    <a:pt x="394" y="352"/>
                  </a:lnTo>
                  <a:lnTo>
                    <a:pt x="394" y="350"/>
                  </a:lnTo>
                  <a:lnTo>
                    <a:pt x="391" y="350"/>
                  </a:lnTo>
                  <a:lnTo>
                    <a:pt x="389" y="350"/>
                  </a:lnTo>
                  <a:lnTo>
                    <a:pt x="386" y="350"/>
                  </a:lnTo>
                  <a:lnTo>
                    <a:pt x="383" y="350"/>
                  </a:lnTo>
                  <a:lnTo>
                    <a:pt x="381" y="350"/>
                  </a:lnTo>
                  <a:lnTo>
                    <a:pt x="381" y="352"/>
                  </a:lnTo>
                  <a:lnTo>
                    <a:pt x="381" y="350"/>
                  </a:lnTo>
                  <a:lnTo>
                    <a:pt x="378" y="350"/>
                  </a:lnTo>
                  <a:lnTo>
                    <a:pt x="375" y="350"/>
                  </a:lnTo>
                  <a:lnTo>
                    <a:pt x="375" y="352"/>
                  </a:lnTo>
                  <a:lnTo>
                    <a:pt x="375" y="350"/>
                  </a:lnTo>
                  <a:lnTo>
                    <a:pt x="373" y="350"/>
                  </a:lnTo>
                  <a:lnTo>
                    <a:pt x="370" y="350"/>
                  </a:lnTo>
                  <a:lnTo>
                    <a:pt x="368" y="350"/>
                  </a:lnTo>
                  <a:lnTo>
                    <a:pt x="365" y="350"/>
                  </a:lnTo>
                  <a:lnTo>
                    <a:pt x="365" y="347"/>
                  </a:lnTo>
                  <a:lnTo>
                    <a:pt x="365" y="350"/>
                  </a:lnTo>
                  <a:lnTo>
                    <a:pt x="365" y="347"/>
                  </a:lnTo>
                  <a:lnTo>
                    <a:pt x="365" y="350"/>
                  </a:lnTo>
                  <a:lnTo>
                    <a:pt x="362" y="350"/>
                  </a:lnTo>
                  <a:lnTo>
                    <a:pt x="362" y="347"/>
                  </a:lnTo>
                  <a:lnTo>
                    <a:pt x="360" y="347"/>
                  </a:lnTo>
                  <a:lnTo>
                    <a:pt x="357" y="347"/>
                  </a:lnTo>
                  <a:lnTo>
                    <a:pt x="357" y="344"/>
                  </a:lnTo>
                  <a:lnTo>
                    <a:pt x="355" y="344"/>
                  </a:lnTo>
                  <a:lnTo>
                    <a:pt x="355" y="342"/>
                  </a:lnTo>
                  <a:lnTo>
                    <a:pt x="352" y="342"/>
                  </a:lnTo>
                  <a:lnTo>
                    <a:pt x="349" y="342"/>
                  </a:lnTo>
                  <a:lnTo>
                    <a:pt x="347" y="342"/>
                  </a:lnTo>
                  <a:lnTo>
                    <a:pt x="347" y="344"/>
                  </a:lnTo>
                  <a:lnTo>
                    <a:pt x="344" y="344"/>
                  </a:lnTo>
                  <a:lnTo>
                    <a:pt x="344" y="347"/>
                  </a:lnTo>
                  <a:lnTo>
                    <a:pt x="342" y="347"/>
                  </a:lnTo>
                  <a:lnTo>
                    <a:pt x="344" y="347"/>
                  </a:lnTo>
                  <a:lnTo>
                    <a:pt x="344" y="350"/>
                  </a:lnTo>
                  <a:lnTo>
                    <a:pt x="344" y="352"/>
                  </a:lnTo>
                  <a:lnTo>
                    <a:pt x="344" y="355"/>
                  </a:lnTo>
                  <a:lnTo>
                    <a:pt x="347" y="355"/>
                  </a:lnTo>
                  <a:lnTo>
                    <a:pt x="347" y="357"/>
                  </a:lnTo>
                  <a:lnTo>
                    <a:pt x="347" y="360"/>
                  </a:lnTo>
                  <a:lnTo>
                    <a:pt x="349" y="360"/>
                  </a:lnTo>
                  <a:lnTo>
                    <a:pt x="349" y="363"/>
                  </a:lnTo>
                  <a:lnTo>
                    <a:pt x="349" y="365"/>
                  </a:lnTo>
                  <a:lnTo>
                    <a:pt x="349" y="368"/>
                  </a:lnTo>
                  <a:lnTo>
                    <a:pt x="349" y="370"/>
                  </a:lnTo>
                  <a:lnTo>
                    <a:pt x="347" y="370"/>
                  </a:lnTo>
                  <a:lnTo>
                    <a:pt x="347" y="373"/>
                  </a:lnTo>
                  <a:lnTo>
                    <a:pt x="344" y="373"/>
                  </a:lnTo>
                  <a:lnTo>
                    <a:pt x="342" y="373"/>
                  </a:lnTo>
                  <a:lnTo>
                    <a:pt x="342" y="370"/>
                  </a:lnTo>
                  <a:lnTo>
                    <a:pt x="342" y="373"/>
                  </a:lnTo>
                  <a:lnTo>
                    <a:pt x="339" y="373"/>
                  </a:lnTo>
                  <a:lnTo>
                    <a:pt x="339" y="370"/>
                  </a:lnTo>
                  <a:lnTo>
                    <a:pt x="339" y="373"/>
                  </a:lnTo>
                  <a:lnTo>
                    <a:pt x="336" y="373"/>
                  </a:lnTo>
                  <a:lnTo>
                    <a:pt x="334" y="376"/>
                  </a:lnTo>
                  <a:lnTo>
                    <a:pt x="334" y="378"/>
                  </a:lnTo>
                  <a:lnTo>
                    <a:pt x="331" y="378"/>
                  </a:lnTo>
                  <a:lnTo>
                    <a:pt x="331" y="381"/>
                  </a:lnTo>
                  <a:lnTo>
                    <a:pt x="328" y="381"/>
                  </a:lnTo>
                  <a:lnTo>
                    <a:pt x="328" y="384"/>
                  </a:lnTo>
                  <a:lnTo>
                    <a:pt x="326" y="384"/>
                  </a:lnTo>
                  <a:lnTo>
                    <a:pt x="326" y="386"/>
                  </a:lnTo>
                  <a:lnTo>
                    <a:pt x="326" y="389"/>
                  </a:lnTo>
                  <a:lnTo>
                    <a:pt x="326" y="391"/>
                  </a:lnTo>
                  <a:lnTo>
                    <a:pt x="323" y="391"/>
                  </a:lnTo>
                  <a:lnTo>
                    <a:pt x="326" y="391"/>
                  </a:lnTo>
                  <a:lnTo>
                    <a:pt x="326" y="394"/>
                  </a:lnTo>
                  <a:lnTo>
                    <a:pt x="323" y="394"/>
                  </a:lnTo>
                  <a:lnTo>
                    <a:pt x="326" y="394"/>
                  </a:lnTo>
                  <a:lnTo>
                    <a:pt x="323" y="394"/>
                  </a:lnTo>
                  <a:lnTo>
                    <a:pt x="321" y="394"/>
                  </a:lnTo>
                  <a:lnTo>
                    <a:pt x="321" y="391"/>
                  </a:lnTo>
                  <a:lnTo>
                    <a:pt x="321" y="394"/>
                  </a:lnTo>
                  <a:lnTo>
                    <a:pt x="318" y="394"/>
                  </a:lnTo>
                  <a:lnTo>
                    <a:pt x="318" y="397"/>
                  </a:lnTo>
                  <a:lnTo>
                    <a:pt x="315" y="397"/>
                  </a:lnTo>
                  <a:lnTo>
                    <a:pt x="315" y="399"/>
                  </a:lnTo>
                  <a:lnTo>
                    <a:pt x="315" y="402"/>
                  </a:lnTo>
                  <a:lnTo>
                    <a:pt x="313" y="402"/>
                  </a:lnTo>
                  <a:lnTo>
                    <a:pt x="315" y="404"/>
                  </a:lnTo>
                  <a:lnTo>
                    <a:pt x="315" y="407"/>
                  </a:lnTo>
                  <a:lnTo>
                    <a:pt x="313" y="407"/>
                  </a:lnTo>
                  <a:lnTo>
                    <a:pt x="310" y="407"/>
                  </a:lnTo>
                  <a:lnTo>
                    <a:pt x="310" y="410"/>
                  </a:lnTo>
                  <a:lnTo>
                    <a:pt x="308" y="410"/>
                  </a:lnTo>
                  <a:lnTo>
                    <a:pt x="310" y="410"/>
                  </a:lnTo>
                  <a:lnTo>
                    <a:pt x="310" y="412"/>
                  </a:lnTo>
                  <a:lnTo>
                    <a:pt x="310" y="415"/>
                  </a:lnTo>
                  <a:lnTo>
                    <a:pt x="310" y="417"/>
                  </a:lnTo>
                  <a:lnTo>
                    <a:pt x="308" y="417"/>
                  </a:lnTo>
                  <a:lnTo>
                    <a:pt x="310" y="420"/>
                  </a:lnTo>
                  <a:lnTo>
                    <a:pt x="308" y="420"/>
                  </a:lnTo>
                  <a:lnTo>
                    <a:pt x="308" y="423"/>
                  </a:lnTo>
                  <a:lnTo>
                    <a:pt x="305" y="423"/>
                  </a:lnTo>
                  <a:lnTo>
                    <a:pt x="305" y="425"/>
                  </a:lnTo>
                  <a:lnTo>
                    <a:pt x="305" y="423"/>
                  </a:lnTo>
                  <a:lnTo>
                    <a:pt x="305" y="425"/>
                  </a:lnTo>
                  <a:lnTo>
                    <a:pt x="302" y="425"/>
                  </a:lnTo>
                  <a:lnTo>
                    <a:pt x="302" y="423"/>
                  </a:lnTo>
                  <a:lnTo>
                    <a:pt x="300" y="423"/>
                  </a:lnTo>
                  <a:lnTo>
                    <a:pt x="297" y="423"/>
                  </a:lnTo>
                  <a:lnTo>
                    <a:pt x="295" y="423"/>
                  </a:lnTo>
                  <a:lnTo>
                    <a:pt x="292" y="423"/>
                  </a:lnTo>
                  <a:lnTo>
                    <a:pt x="289" y="423"/>
                  </a:lnTo>
                  <a:lnTo>
                    <a:pt x="289" y="420"/>
                  </a:lnTo>
                  <a:lnTo>
                    <a:pt x="287" y="420"/>
                  </a:lnTo>
                  <a:lnTo>
                    <a:pt x="284" y="420"/>
                  </a:lnTo>
                  <a:lnTo>
                    <a:pt x="284" y="423"/>
                  </a:lnTo>
                  <a:lnTo>
                    <a:pt x="281" y="423"/>
                  </a:lnTo>
                  <a:lnTo>
                    <a:pt x="281" y="425"/>
                  </a:lnTo>
                  <a:lnTo>
                    <a:pt x="279" y="425"/>
                  </a:lnTo>
                  <a:lnTo>
                    <a:pt x="279" y="423"/>
                  </a:lnTo>
                  <a:lnTo>
                    <a:pt x="276" y="423"/>
                  </a:lnTo>
                  <a:lnTo>
                    <a:pt x="276" y="420"/>
                  </a:lnTo>
                  <a:lnTo>
                    <a:pt x="276" y="417"/>
                  </a:lnTo>
                  <a:lnTo>
                    <a:pt x="274" y="417"/>
                  </a:lnTo>
                  <a:lnTo>
                    <a:pt x="274" y="415"/>
                  </a:lnTo>
                  <a:lnTo>
                    <a:pt x="274" y="412"/>
                  </a:lnTo>
                  <a:lnTo>
                    <a:pt x="271" y="412"/>
                  </a:lnTo>
                  <a:lnTo>
                    <a:pt x="271" y="410"/>
                  </a:lnTo>
                  <a:lnTo>
                    <a:pt x="271" y="407"/>
                  </a:lnTo>
                  <a:lnTo>
                    <a:pt x="268" y="407"/>
                  </a:lnTo>
                  <a:lnTo>
                    <a:pt x="268" y="404"/>
                  </a:lnTo>
                  <a:lnTo>
                    <a:pt x="266" y="404"/>
                  </a:lnTo>
                  <a:lnTo>
                    <a:pt x="266" y="402"/>
                  </a:lnTo>
                  <a:lnTo>
                    <a:pt x="266" y="399"/>
                  </a:lnTo>
                  <a:lnTo>
                    <a:pt x="263" y="399"/>
                  </a:lnTo>
                  <a:lnTo>
                    <a:pt x="263" y="397"/>
                  </a:lnTo>
                  <a:lnTo>
                    <a:pt x="263" y="394"/>
                  </a:lnTo>
                  <a:lnTo>
                    <a:pt x="261" y="394"/>
                  </a:lnTo>
                  <a:lnTo>
                    <a:pt x="261" y="391"/>
                  </a:lnTo>
                  <a:lnTo>
                    <a:pt x="261" y="389"/>
                  </a:lnTo>
                  <a:lnTo>
                    <a:pt x="258" y="389"/>
                  </a:lnTo>
                  <a:lnTo>
                    <a:pt x="258" y="386"/>
                  </a:lnTo>
                  <a:lnTo>
                    <a:pt x="255" y="384"/>
                  </a:lnTo>
                  <a:lnTo>
                    <a:pt x="255" y="381"/>
                  </a:lnTo>
                  <a:lnTo>
                    <a:pt x="253" y="381"/>
                  </a:lnTo>
                  <a:lnTo>
                    <a:pt x="253" y="378"/>
                  </a:lnTo>
                  <a:lnTo>
                    <a:pt x="253" y="376"/>
                  </a:lnTo>
                  <a:lnTo>
                    <a:pt x="250" y="376"/>
                  </a:lnTo>
                  <a:lnTo>
                    <a:pt x="250" y="373"/>
                  </a:lnTo>
                  <a:lnTo>
                    <a:pt x="250" y="370"/>
                  </a:lnTo>
                  <a:lnTo>
                    <a:pt x="248" y="370"/>
                  </a:lnTo>
                  <a:lnTo>
                    <a:pt x="248" y="368"/>
                  </a:lnTo>
                  <a:lnTo>
                    <a:pt x="248" y="365"/>
                  </a:lnTo>
                  <a:lnTo>
                    <a:pt x="245" y="365"/>
                  </a:lnTo>
                  <a:lnTo>
                    <a:pt x="245" y="363"/>
                  </a:lnTo>
                  <a:lnTo>
                    <a:pt x="242" y="363"/>
                  </a:lnTo>
                  <a:lnTo>
                    <a:pt x="242" y="360"/>
                  </a:lnTo>
                  <a:lnTo>
                    <a:pt x="237" y="350"/>
                  </a:lnTo>
                  <a:lnTo>
                    <a:pt x="232" y="355"/>
                  </a:lnTo>
                  <a:lnTo>
                    <a:pt x="224" y="339"/>
                  </a:lnTo>
                  <a:lnTo>
                    <a:pt x="248" y="331"/>
                  </a:lnTo>
                  <a:lnTo>
                    <a:pt x="240" y="313"/>
                  </a:lnTo>
                  <a:lnTo>
                    <a:pt x="240" y="310"/>
                  </a:lnTo>
                  <a:lnTo>
                    <a:pt x="237" y="313"/>
                  </a:lnTo>
                  <a:lnTo>
                    <a:pt x="235" y="313"/>
                  </a:lnTo>
                  <a:lnTo>
                    <a:pt x="229" y="316"/>
                  </a:lnTo>
                  <a:lnTo>
                    <a:pt x="219" y="321"/>
                  </a:lnTo>
                  <a:lnTo>
                    <a:pt x="219" y="318"/>
                  </a:lnTo>
                  <a:lnTo>
                    <a:pt x="216" y="316"/>
                  </a:lnTo>
                  <a:lnTo>
                    <a:pt x="214" y="316"/>
                  </a:lnTo>
                  <a:lnTo>
                    <a:pt x="214" y="318"/>
                  </a:lnTo>
                  <a:lnTo>
                    <a:pt x="216" y="318"/>
                  </a:lnTo>
                  <a:lnTo>
                    <a:pt x="214" y="318"/>
                  </a:lnTo>
                  <a:lnTo>
                    <a:pt x="211" y="318"/>
                  </a:lnTo>
                  <a:lnTo>
                    <a:pt x="211" y="321"/>
                  </a:lnTo>
                  <a:lnTo>
                    <a:pt x="214" y="321"/>
                  </a:lnTo>
                  <a:lnTo>
                    <a:pt x="214" y="323"/>
                  </a:lnTo>
                  <a:lnTo>
                    <a:pt x="211" y="323"/>
                  </a:lnTo>
                  <a:lnTo>
                    <a:pt x="208" y="323"/>
                  </a:lnTo>
                  <a:lnTo>
                    <a:pt x="208" y="321"/>
                  </a:lnTo>
                  <a:lnTo>
                    <a:pt x="208" y="318"/>
                  </a:lnTo>
                  <a:lnTo>
                    <a:pt x="208" y="316"/>
                  </a:lnTo>
                  <a:lnTo>
                    <a:pt x="208" y="313"/>
                  </a:lnTo>
                  <a:lnTo>
                    <a:pt x="206" y="313"/>
                  </a:lnTo>
                  <a:lnTo>
                    <a:pt x="206" y="310"/>
                  </a:lnTo>
                  <a:lnTo>
                    <a:pt x="206" y="313"/>
                  </a:lnTo>
                  <a:lnTo>
                    <a:pt x="206" y="310"/>
                  </a:lnTo>
                  <a:lnTo>
                    <a:pt x="203" y="310"/>
                  </a:lnTo>
                  <a:lnTo>
                    <a:pt x="203" y="308"/>
                  </a:lnTo>
                  <a:lnTo>
                    <a:pt x="203" y="310"/>
                  </a:lnTo>
                  <a:lnTo>
                    <a:pt x="203" y="308"/>
                  </a:lnTo>
                  <a:lnTo>
                    <a:pt x="203" y="305"/>
                  </a:lnTo>
                  <a:lnTo>
                    <a:pt x="201" y="305"/>
                  </a:lnTo>
                  <a:lnTo>
                    <a:pt x="201" y="308"/>
                  </a:lnTo>
                  <a:lnTo>
                    <a:pt x="201" y="305"/>
                  </a:lnTo>
                  <a:lnTo>
                    <a:pt x="201" y="308"/>
                  </a:lnTo>
                  <a:lnTo>
                    <a:pt x="201" y="305"/>
                  </a:lnTo>
                  <a:lnTo>
                    <a:pt x="198" y="305"/>
                  </a:lnTo>
                  <a:lnTo>
                    <a:pt x="201" y="305"/>
                  </a:lnTo>
                  <a:lnTo>
                    <a:pt x="201" y="303"/>
                  </a:lnTo>
                  <a:lnTo>
                    <a:pt x="203" y="303"/>
                  </a:lnTo>
                  <a:lnTo>
                    <a:pt x="203" y="300"/>
                  </a:lnTo>
                  <a:lnTo>
                    <a:pt x="201" y="300"/>
                  </a:lnTo>
                  <a:lnTo>
                    <a:pt x="201" y="297"/>
                  </a:lnTo>
                  <a:lnTo>
                    <a:pt x="201" y="295"/>
                  </a:lnTo>
                  <a:lnTo>
                    <a:pt x="201" y="292"/>
                  </a:lnTo>
                  <a:lnTo>
                    <a:pt x="203" y="289"/>
                  </a:lnTo>
                  <a:lnTo>
                    <a:pt x="201" y="289"/>
                  </a:lnTo>
                  <a:lnTo>
                    <a:pt x="201" y="287"/>
                  </a:lnTo>
                  <a:lnTo>
                    <a:pt x="201" y="289"/>
                  </a:lnTo>
                  <a:lnTo>
                    <a:pt x="203" y="289"/>
                  </a:lnTo>
                  <a:lnTo>
                    <a:pt x="203" y="287"/>
                  </a:lnTo>
                  <a:lnTo>
                    <a:pt x="203" y="284"/>
                  </a:lnTo>
                  <a:lnTo>
                    <a:pt x="203" y="282"/>
                  </a:lnTo>
                  <a:lnTo>
                    <a:pt x="206" y="282"/>
                  </a:lnTo>
                  <a:lnTo>
                    <a:pt x="206" y="284"/>
                  </a:lnTo>
                  <a:lnTo>
                    <a:pt x="206" y="282"/>
                  </a:lnTo>
                  <a:lnTo>
                    <a:pt x="206" y="279"/>
                  </a:lnTo>
                  <a:lnTo>
                    <a:pt x="208" y="279"/>
                  </a:lnTo>
                  <a:lnTo>
                    <a:pt x="206" y="279"/>
                  </a:lnTo>
                  <a:lnTo>
                    <a:pt x="208" y="279"/>
                  </a:lnTo>
                  <a:lnTo>
                    <a:pt x="208" y="276"/>
                  </a:lnTo>
                  <a:lnTo>
                    <a:pt x="211" y="276"/>
                  </a:lnTo>
                  <a:lnTo>
                    <a:pt x="211" y="274"/>
                  </a:lnTo>
                  <a:lnTo>
                    <a:pt x="214" y="274"/>
                  </a:lnTo>
                  <a:lnTo>
                    <a:pt x="214" y="271"/>
                  </a:lnTo>
                  <a:lnTo>
                    <a:pt x="211" y="271"/>
                  </a:lnTo>
                  <a:lnTo>
                    <a:pt x="214" y="271"/>
                  </a:lnTo>
                  <a:lnTo>
                    <a:pt x="216" y="271"/>
                  </a:lnTo>
                  <a:lnTo>
                    <a:pt x="214" y="271"/>
                  </a:lnTo>
                  <a:lnTo>
                    <a:pt x="216" y="271"/>
                  </a:lnTo>
                  <a:lnTo>
                    <a:pt x="219" y="271"/>
                  </a:lnTo>
                  <a:lnTo>
                    <a:pt x="219" y="269"/>
                  </a:lnTo>
                  <a:lnTo>
                    <a:pt x="219" y="266"/>
                  </a:lnTo>
                  <a:lnTo>
                    <a:pt x="221" y="266"/>
                  </a:lnTo>
                  <a:lnTo>
                    <a:pt x="221" y="263"/>
                  </a:lnTo>
                  <a:lnTo>
                    <a:pt x="221" y="261"/>
                  </a:lnTo>
                  <a:lnTo>
                    <a:pt x="224" y="258"/>
                  </a:lnTo>
                  <a:lnTo>
                    <a:pt x="224" y="256"/>
                  </a:lnTo>
                  <a:lnTo>
                    <a:pt x="224" y="253"/>
                  </a:lnTo>
                  <a:lnTo>
                    <a:pt x="224" y="250"/>
                  </a:lnTo>
                  <a:lnTo>
                    <a:pt x="224" y="248"/>
                  </a:lnTo>
                  <a:lnTo>
                    <a:pt x="221" y="248"/>
                  </a:lnTo>
                  <a:lnTo>
                    <a:pt x="219" y="248"/>
                  </a:lnTo>
                  <a:lnTo>
                    <a:pt x="219" y="245"/>
                  </a:lnTo>
                  <a:lnTo>
                    <a:pt x="216" y="245"/>
                  </a:lnTo>
                  <a:lnTo>
                    <a:pt x="214" y="242"/>
                  </a:lnTo>
                  <a:lnTo>
                    <a:pt x="216" y="242"/>
                  </a:lnTo>
                  <a:lnTo>
                    <a:pt x="216" y="240"/>
                  </a:lnTo>
                  <a:lnTo>
                    <a:pt x="216" y="237"/>
                  </a:lnTo>
                  <a:lnTo>
                    <a:pt x="219" y="237"/>
                  </a:lnTo>
                  <a:lnTo>
                    <a:pt x="219" y="235"/>
                  </a:lnTo>
                  <a:lnTo>
                    <a:pt x="219" y="232"/>
                  </a:lnTo>
                  <a:lnTo>
                    <a:pt x="221" y="232"/>
                  </a:lnTo>
                  <a:lnTo>
                    <a:pt x="221" y="229"/>
                  </a:lnTo>
                  <a:lnTo>
                    <a:pt x="224" y="229"/>
                  </a:lnTo>
                  <a:lnTo>
                    <a:pt x="224" y="227"/>
                  </a:lnTo>
                  <a:lnTo>
                    <a:pt x="224" y="224"/>
                  </a:lnTo>
                  <a:lnTo>
                    <a:pt x="227" y="224"/>
                  </a:lnTo>
                  <a:lnTo>
                    <a:pt x="227" y="222"/>
                  </a:lnTo>
                  <a:lnTo>
                    <a:pt x="227" y="219"/>
                  </a:lnTo>
                  <a:lnTo>
                    <a:pt x="229" y="216"/>
                  </a:lnTo>
                  <a:lnTo>
                    <a:pt x="232" y="214"/>
                  </a:lnTo>
                  <a:lnTo>
                    <a:pt x="235" y="209"/>
                  </a:lnTo>
                  <a:lnTo>
                    <a:pt x="237" y="206"/>
                  </a:lnTo>
                  <a:lnTo>
                    <a:pt x="237" y="203"/>
                  </a:lnTo>
                  <a:lnTo>
                    <a:pt x="240" y="201"/>
                  </a:lnTo>
                  <a:lnTo>
                    <a:pt x="240" y="198"/>
                  </a:lnTo>
                  <a:lnTo>
                    <a:pt x="242" y="195"/>
                  </a:lnTo>
                  <a:lnTo>
                    <a:pt x="242" y="193"/>
                  </a:lnTo>
                  <a:lnTo>
                    <a:pt x="245" y="193"/>
                  </a:lnTo>
                  <a:lnTo>
                    <a:pt x="245" y="190"/>
                  </a:lnTo>
                  <a:lnTo>
                    <a:pt x="245" y="188"/>
                  </a:lnTo>
                  <a:lnTo>
                    <a:pt x="248" y="188"/>
                  </a:lnTo>
                  <a:lnTo>
                    <a:pt x="248" y="185"/>
                  </a:lnTo>
                  <a:lnTo>
                    <a:pt x="250" y="180"/>
                  </a:lnTo>
                  <a:lnTo>
                    <a:pt x="253" y="180"/>
                  </a:lnTo>
                  <a:lnTo>
                    <a:pt x="253" y="177"/>
                  </a:lnTo>
                  <a:lnTo>
                    <a:pt x="253" y="175"/>
                  </a:lnTo>
                  <a:lnTo>
                    <a:pt x="253" y="172"/>
                  </a:lnTo>
                  <a:lnTo>
                    <a:pt x="253" y="169"/>
                  </a:lnTo>
                  <a:lnTo>
                    <a:pt x="253" y="167"/>
                  </a:lnTo>
                  <a:lnTo>
                    <a:pt x="253" y="164"/>
                  </a:lnTo>
                  <a:lnTo>
                    <a:pt x="253" y="161"/>
                  </a:lnTo>
                  <a:lnTo>
                    <a:pt x="253" y="156"/>
                  </a:lnTo>
                  <a:lnTo>
                    <a:pt x="245" y="156"/>
                  </a:lnTo>
                  <a:lnTo>
                    <a:pt x="237" y="156"/>
                  </a:lnTo>
                  <a:lnTo>
                    <a:pt x="229" y="156"/>
                  </a:lnTo>
                  <a:lnTo>
                    <a:pt x="221" y="156"/>
                  </a:lnTo>
                  <a:lnTo>
                    <a:pt x="216" y="156"/>
                  </a:lnTo>
                  <a:lnTo>
                    <a:pt x="216" y="154"/>
                  </a:lnTo>
                  <a:lnTo>
                    <a:pt x="216" y="151"/>
                  </a:lnTo>
                  <a:lnTo>
                    <a:pt x="216" y="148"/>
                  </a:lnTo>
                  <a:lnTo>
                    <a:pt x="216" y="125"/>
                  </a:lnTo>
                  <a:lnTo>
                    <a:pt x="216" y="122"/>
                  </a:lnTo>
                  <a:lnTo>
                    <a:pt x="216" y="120"/>
                  </a:lnTo>
                  <a:lnTo>
                    <a:pt x="214" y="120"/>
                  </a:lnTo>
                  <a:lnTo>
                    <a:pt x="211" y="120"/>
                  </a:lnTo>
                  <a:lnTo>
                    <a:pt x="208" y="117"/>
                  </a:lnTo>
                  <a:lnTo>
                    <a:pt x="206" y="117"/>
                  </a:lnTo>
                  <a:lnTo>
                    <a:pt x="206" y="114"/>
                  </a:lnTo>
                  <a:lnTo>
                    <a:pt x="203" y="114"/>
                  </a:lnTo>
                  <a:lnTo>
                    <a:pt x="201" y="114"/>
                  </a:lnTo>
                  <a:lnTo>
                    <a:pt x="201" y="112"/>
                  </a:lnTo>
                  <a:lnTo>
                    <a:pt x="198" y="112"/>
                  </a:lnTo>
                  <a:lnTo>
                    <a:pt x="198" y="109"/>
                  </a:lnTo>
                  <a:lnTo>
                    <a:pt x="198" y="107"/>
                  </a:lnTo>
                  <a:lnTo>
                    <a:pt x="195" y="107"/>
                  </a:lnTo>
                  <a:lnTo>
                    <a:pt x="195" y="104"/>
                  </a:lnTo>
                  <a:lnTo>
                    <a:pt x="193" y="101"/>
                  </a:lnTo>
                  <a:lnTo>
                    <a:pt x="195" y="101"/>
                  </a:lnTo>
                  <a:lnTo>
                    <a:pt x="195" y="99"/>
                  </a:lnTo>
                  <a:lnTo>
                    <a:pt x="195" y="96"/>
                  </a:lnTo>
                  <a:lnTo>
                    <a:pt x="193" y="96"/>
                  </a:lnTo>
                  <a:lnTo>
                    <a:pt x="193" y="94"/>
                  </a:lnTo>
                  <a:lnTo>
                    <a:pt x="193" y="91"/>
                  </a:lnTo>
                  <a:lnTo>
                    <a:pt x="193" y="88"/>
                  </a:lnTo>
                  <a:lnTo>
                    <a:pt x="193" y="86"/>
                  </a:lnTo>
                  <a:lnTo>
                    <a:pt x="193" y="83"/>
                  </a:lnTo>
                  <a:lnTo>
                    <a:pt x="193" y="81"/>
                  </a:lnTo>
                  <a:lnTo>
                    <a:pt x="193" y="78"/>
                  </a:lnTo>
                  <a:lnTo>
                    <a:pt x="195" y="78"/>
                  </a:lnTo>
                  <a:lnTo>
                    <a:pt x="195" y="75"/>
                  </a:lnTo>
                  <a:lnTo>
                    <a:pt x="195" y="73"/>
                  </a:lnTo>
                  <a:lnTo>
                    <a:pt x="198" y="73"/>
                  </a:lnTo>
                  <a:lnTo>
                    <a:pt x="198" y="70"/>
                  </a:lnTo>
                  <a:lnTo>
                    <a:pt x="198" y="67"/>
                  </a:lnTo>
                  <a:lnTo>
                    <a:pt x="201" y="67"/>
                  </a:lnTo>
                  <a:lnTo>
                    <a:pt x="201" y="65"/>
                  </a:lnTo>
                  <a:lnTo>
                    <a:pt x="201" y="62"/>
                  </a:lnTo>
                  <a:lnTo>
                    <a:pt x="203" y="62"/>
                  </a:lnTo>
                  <a:lnTo>
                    <a:pt x="203" y="60"/>
                  </a:lnTo>
                  <a:lnTo>
                    <a:pt x="206" y="57"/>
                  </a:lnTo>
                  <a:lnTo>
                    <a:pt x="206" y="54"/>
                  </a:lnTo>
                  <a:lnTo>
                    <a:pt x="208" y="52"/>
                  </a:lnTo>
                  <a:lnTo>
                    <a:pt x="208" y="49"/>
                  </a:lnTo>
                  <a:lnTo>
                    <a:pt x="211" y="47"/>
                  </a:lnTo>
                  <a:lnTo>
                    <a:pt x="211" y="44"/>
                  </a:lnTo>
                  <a:lnTo>
                    <a:pt x="214" y="44"/>
                  </a:lnTo>
                  <a:lnTo>
                    <a:pt x="214" y="41"/>
                  </a:lnTo>
                  <a:lnTo>
                    <a:pt x="214" y="39"/>
                  </a:lnTo>
                  <a:lnTo>
                    <a:pt x="216" y="39"/>
                  </a:lnTo>
                  <a:lnTo>
                    <a:pt x="216" y="36"/>
                  </a:lnTo>
                  <a:lnTo>
                    <a:pt x="216" y="34"/>
                  </a:lnTo>
                  <a:lnTo>
                    <a:pt x="219" y="34"/>
                  </a:lnTo>
                  <a:lnTo>
                    <a:pt x="219" y="31"/>
                  </a:lnTo>
                  <a:lnTo>
                    <a:pt x="216" y="31"/>
                  </a:lnTo>
                  <a:lnTo>
                    <a:pt x="214" y="31"/>
                  </a:lnTo>
                  <a:lnTo>
                    <a:pt x="211" y="31"/>
                  </a:lnTo>
                  <a:lnTo>
                    <a:pt x="211" y="28"/>
                  </a:lnTo>
                  <a:lnTo>
                    <a:pt x="211" y="26"/>
                  </a:lnTo>
                  <a:lnTo>
                    <a:pt x="211" y="23"/>
                  </a:lnTo>
                  <a:lnTo>
                    <a:pt x="211" y="20"/>
                  </a:lnTo>
                  <a:lnTo>
                    <a:pt x="214" y="20"/>
                  </a:lnTo>
                  <a:lnTo>
                    <a:pt x="214" y="18"/>
                  </a:lnTo>
                  <a:lnTo>
                    <a:pt x="211" y="18"/>
                  </a:lnTo>
                  <a:lnTo>
                    <a:pt x="211" y="15"/>
                  </a:lnTo>
                  <a:lnTo>
                    <a:pt x="211" y="13"/>
                  </a:lnTo>
                  <a:lnTo>
                    <a:pt x="208" y="13"/>
                  </a:lnTo>
                  <a:lnTo>
                    <a:pt x="208" y="10"/>
                  </a:lnTo>
                  <a:lnTo>
                    <a:pt x="211" y="10"/>
                  </a:lnTo>
                  <a:lnTo>
                    <a:pt x="208" y="10"/>
                  </a:lnTo>
                  <a:lnTo>
                    <a:pt x="208" y="7"/>
                  </a:lnTo>
                  <a:lnTo>
                    <a:pt x="206" y="7"/>
                  </a:lnTo>
                  <a:lnTo>
                    <a:pt x="206" y="5"/>
                  </a:lnTo>
                  <a:lnTo>
                    <a:pt x="203" y="5"/>
                  </a:lnTo>
                  <a:lnTo>
                    <a:pt x="203" y="2"/>
                  </a:lnTo>
                  <a:lnTo>
                    <a:pt x="203" y="0"/>
                  </a:lnTo>
                  <a:lnTo>
                    <a:pt x="201" y="0"/>
                  </a:lnTo>
                  <a:lnTo>
                    <a:pt x="201" y="2"/>
                  </a:lnTo>
                  <a:lnTo>
                    <a:pt x="198" y="2"/>
                  </a:lnTo>
                  <a:lnTo>
                    <a:pt x="201" y="2"/>
                  </a:lnTo>
                  <a:lnTo>
                    <a:pt x="198" y="5"/>
                  </a:lnTo>
                  <a:lnTo>
                    <a:pt x="198" y="7"/>
                  </a:lnTo>
                  <a:lnTo>
                    <a:pt x="198" y="10"/>
                  </a:lnTo>
                  <a:lnTo>
                    <a:pt x="198" y="13"/>
                  </a:lnTo>
                  <a:lnTo>
                    <a:pt x="201" y="18"/>
                  </a:lnTo>
                  <a:lnTo>
                    <a:pt x="201" y="20"/>
                  </a:lnTo>
                  <a:lnTo>
                    <a:pt x="203" y="26"/>
                  </a:lnTo>
                  <a:lnTo>
                    <a:pt x="206" y="28"/>
                  </a:lnTo>
                  <a:lnTo>
                    <a:pt x="206" y="31"/>
                  </a:lnTo>
                  <a:lnTo>
                    <a:pt x="206" y="34"/>
                  </a:lnTo>
                  <a:lnTo>
                    <a:pt x="206" y="36"/>
                  </a:lnTo>
                  <a:lnTo>
                    <a:pt x="206" y="39"/>
                  </a:lnTo>
                  <a:lnTo>
                    <a:pt x="203" y="39"/>
                  </a:lnTo>
                  <a:lnTo>
                    <a:pt x="203" y="41"/>
                  </a:lnTo>
                  <a:lnTo>
                    <a:pt x="203" y="44"/>
                  </a:lnTo>
                  <a:lnTo>
                    <a:pt x="201" y="44"/>
                  </a:lnTo>
                  <a:lnTo>
                    <a:pt x="201" y="47"/>
                  </a:lnTo>
                  <a:lnTo>
                    <a:pt x="201" y="49"/>
                  </a:lnTo>
                  <a:lnTo>
                    <a:pt x="198" y="49"/>
                  </a:lnTo>
                  <a:lnTo>
                    <a:pt x="198" y="52"/>
                  </a:lnTo>
                  <a:lnTo>
                    <a:pt x="198" y="54"/>
                  </a:lnTo>
                  <a:lnTo>
                    <a:pt x="195" y="54"/>
                  </a:lnTo>
                  <a:lnTo>
                    <a:pt x="195" y="57"/>
                  </a:lnTo>
                  <a:lnTo>
                    <a:pt x="195" y="60"/>
                  </a:lnTo>
                  <a:lnTo>
                    <a:pt x="193" y="60"/>
                  </a:lnTo>
                  <a:lnTo>
                    <a:pt x="193" y="62"/>
                  </a:lnTo>
                  <a:lnTo>
                    <a:pt x="193" y="65"/>
                  </a:lnTo>
                  <a:lnTo>
                    <a:pt x="190" y="65"/>
                  </a:lnTo>
                  <a:lnTo>
                    <a:pt x="190" y="67"/>
                  </a:lnTo>
                  <a:lnTo>
                    <a:pt x="188" y="67"/>
                  </a:lnTo>
                  <a:lnTo>
                    <a:pt x="188" y="70"/>
                  </a:lnTo>
                  <a:lnTo>
                    <a:pt x="185" y="70"/>
                  </a:lnTo>
                  <a:lnTo>
                    <a:pt x="182" y="70"/>
                  </a:lnTo>
                  <a:lnTo>
                    <a:pt x="180" y="70"/>
                  </a:lnTo>
                  <a:lnTo>
                    <a:pt x="180" y="73"/>
                  </a:lnTo>
                  <a:lnTo>
                    <a:pt x="180" y="70"/>
                  </a:lnTo>
                  <a:lnTo>
                    <a:pt x="177" y="70"/>
                  </a:lnTo>
                  <a:lnTo>
                    <a:pt x="174" y="70"/>
                  </a:lnTo>
                  <a:lnTo>
                    <a:pt x="174" y="73"/>
                  </a:lnTo>
                  <a:lnTo>
                    <a:pt x="172" y="73"/>
                  </a:lnTo>
                  <a:lnTo>
                    <a:pt x="172" y="70"/>
                  </a:lnTo>
                  <a:lnTo>
                    <a:pt x="169" y="70"/>
                  </a:lnTo>
                  <a:lnTo>
                    <a:pt x="169" y="73"/>
                  </a:lnTo>
                  <a:lnTo>
                    <a:pt x="169" y="70"/>
                  </a:lnTo>
                  <a:lnTo>
                    <a:pt x="167" y="73"/>
                  </a:lnTo>
                  <a:lnTo>
                    <a:pt x="164" y="73"/>
                  </a:lnTo>
                  <a:lnTo>
                    <a:pt x="164" y="70"/>
                  </a:lnTo>
                  <a:lnTo>
                    <a:pt x="164" y="67"/>
                  </a:lnTo>
                  <a:lnTo>
                    <a:pt x="161" y="67"/>
                  </a:lnTo>
                  <a:lnTo>
                    <a:pt x="159" y="67"/>
                  </a:lnTo>
                  <a:lnTo>
                    <a:pt x="156" y="70"/>
                  </a:lnTo>
                  <a:lnTo>
                    <a:pt x="154" y="70"/>
                  </a:lnTo>
                  <a:lnTo>
                    <a:pt x="154" y="73"/>
                  </a:lnTo>
                  <a:lnTo>
                    <a:pt x="151" y="70"/>
                  </a:lnTo>
                  <a:lnTo>
                    <a:pt x="151" y="73"/>
                  </a:lnTo>
                  <a:lnTo>
                    <a:pt x="148" y="73"/>
                  </a:lnTo>
                  <a:lnTo>
                    <a:pt x="146" y="73"/>
                  </a:lnTo>
                  <a:lnTo>
                    <a:pt x="143" y="73"/>
                  </a:lnTo>
                  <a:lnTo>
                    <a:pt x="141" y="73"/>
                  </a:lnTo>
                  <a:lnTo>
                    <a:pt x="138" y="73"/>
                  </a:lnTo>
                  <a:lnTo>
                    <a:pt x="135" y="73"/>
                  </a:lnTo>
                  <a:lnTo>
                    <a:pt x="135" y="75"/>
                  </a:lnTo>
                  <a:lnTo>
                    <a:pt x="133" y="75"/>
                  </a:lnTo>
                  <a:lnTo>
                    <a:pt x="133" y="83"/>
                  </a:lnTo>
                  <a:lnTo>
                    <a:pt x="122" y="83"/>
                  </a:lnTo>
                  <a:lnTo>
                    <a:pt x="122" y="88"/>
                  </a:lnTo>
                  <a:lnTo>
                    <a:pt x="117" y="91"/>
                  </a:lnTo>
                  <a:lnTo>
                    <a:pt x="114" y="91"/>
                  </a:lnTo>
                  <a:lnTo>
                    <a:pt x="114" y="94"/>
                  </a:lnTo>
                  <a:lnTo>
                    <a:pt x="117" y="94"/>
                  </a:lnTo>
                  <a:lnTo>
                    <a:pt x="114" y="94"/>
                  </a:lnTo>
                  <a:lnTo>
                    <a:pt x="114" y="96"/>
                  </a:lnTo>
                  <a:lnTo>
                    <a:pt x="117" y="96"/>
                  </a:lnTo>
                  <a:lnTo>
                    <a:pt x="117" y="99"/>
                  </a:lnTo>
                  <a:lnTo>
                    <a:pt x="117" y="101"/>
                  </a:lnTo>
                  <a:lnTo>
                    <a:pt x="117" y="104"/>
                  </a:lnTo>
                  <a:lnTo>
                    <a:pt x="114" y="104"/>
                  </a:lnTo>
                  <a:lnTo>
                    <a:pt x="114" y="107"/>
                  </a:lnTo>
                  <a:lnTo>
                    <a:pt x="114" y="109"/>
                  </a:lnTo>
                  <a:lnTo>
                    <a:pt x="112" y="109"/>
                  </a:lnTo>
                  <a:lnTo>
                    <a:pt x="112" y="112"/>
                  </a:lnTo>
                  <a:lnTo>
                    <a:pt x="112" y="109"/>
                  </a:lnTo>
                  <a:lnTo>
                    <a:pt x="109" y="109"/>
                  </a:lnTo>
                  <a:lnTo>
                    <a:pt x="109" y="107"/>
                  </a:lnTo>
                  <a:lnTo>
                    <a:pt x="107" y="107"/>
                  </a:lnTo>
                  <a:lnTo>
                    <a:pt x="107" y="109"/>
                  </a:lnTo>
                  <a:lnTo>
                    <a:pt x="104" y="109"/>
                  </a:lnTo>
                  <a:lnTo>
                    <a:pt x="101" y="109"/>
                  </a:lnTo>
                  <a:lnTo>
                    <a:pt x="101" y="112"/>
                  </a:lnTo>
                  <a:lnTo>
                    <a:pt x="104" y="112"/>
                  </a:lnTo>
                  <a:lnTo>
                    <a:pt x="104" y="114"/>
                  </a:lnTo>
                  <a:lnTo>
                    <a:pt x="101" y="114"/>
                  </a:lnTo>
                  <a:lnTo>
                    <a:pt x="101" y="117"/>
                  </a:lnTo>
                  <a:lnTo>
                    <a:pt x="101" y="114"/>
                  </a:lnTo>
                  <a:lnTo>
                    <a:pt x="101" y="117"/>
                  </a:lnTo>
                  <a:lnTo>
                    <a:pt x="99" y="117"/>
                  </a:lnTo>
                  <a:lnTo>
                    <a:pt x="101" y="117"/>
                  </a:lnTo>
                  <a:lnTo>
                    <a:pt x="99" y="117"/>
                  </a:lnTo>
                  <a:lnTo>
                    <a:pt x="99" y="120"/>
                  </a:lnTo>
                  <a:lnTo>
                    <a:pt x="96" y="120"/>
                  </a:lnTo>
                  <a:lnTo>
                    <a:pt x="96" y="122"/>
                  </a:lnTo>
                  <a:lnTo>
                    <a:pt x="94" y="120"/>
                  </a:lnTo>
                  <a:lnTo>
                    <a:pt x="96" y="120"/>
                  </a:lnTo>
                  <a:lnTo>
                    <a:pt x="94" y="120"/>
                  </a:lnTo>
                  <a:lnTo>
                    <a:pt x="91" y="120"/>
                  </a:lnTo>
                  <a:lnTo>
                    <a:pt x="91" y="122"/>
                  </a:lnTo>
                  <a:lnTo>
                    <a:pt x="88" y="122"/>
                  </a:lnTo>
                  <a:lnTo>
                    <a:pt x="88" y="125"/>
                  </a:lnTo>
                  <a:lnTo>
                    <a:pt x="91" y="125"/>
                  </a:lnTo>
                  <a:lnTo>
                    <a:pt x="91" y="128"/>
                  </a:lnTo>
                  <a:lnTo>
                    <a:pt x="91" y="130"/>
                  </a:lnTo>
                  <a:lnTo>
                    <a:pt x="88" y="130"/>
                  </a:lnTo>
                  <a:lnTo>
                    <a:pt x="88" y="133"/>
                  </a:lnTo>
                  <a:lnTo>
                    <a:pt x="86" y="133"/>
                  </a:lnTo>
                  <a:lnTo>
                    <a:pt x="86" y="135"/>
                  </a:lnTo>
                  <a:lnTo>
                    <a:pt x="83" y="135"/>
                  </a:lnTo>
                  <a:lnTo>
                    <a:pt x="83" y="133"/>
                  </a:lnTo>
                  <a:lnTo>
                    <a:pt x="81" y="133"/>
                  </a:lnTo>
                  <a:lnTo>
                    <a:pt x="81" y="135"/>
                  </a:lnTo>
                  <a:lnTo>
                    <a:pt x="83" y="135"/>
                  </a:lnTo>
                  <a:lnTo>
                    <a:pt x="81" y="135"/>
                  </a:lnTo>
                  <a:lnTo>
                    <a:pt x="81" y="138"/>
                  </a:lnTo>
                  <a:lnTo>
                    <a:pt x="81" y="141"/>
                  </a:lnTo>
                  <a:lnTo>
                    <a:pt x="83" y="141"/>
                  </a:lnTo>
                  <a:lnTo>
                    <a:pt x="81" y="141"/>
                  </a:lnTo>
                  <a:lnTo>
                    <a:pt x="81" y="143"/>
                  </a:lnTo>
                  <a:lnTo>
                    <a:pt x="78" y="143"/>
                  </a:lnTo>
                  <a:lnTo>
                    <a:pt x="78" y="146"/>
                  </a:lnTo>
                  <a:lnTo>
                    <a:pt x="75" y="146"/>
                  </a:lnTo>
                  <a:lnTo>
                    <a:pt x="75" y="148"/>
                  </a:lnTo>
                  <a:lnTo>
                    <a:pt x="73" y="148"/>
                  </a:lnTo>
                  <a:lnTo>
                    <a:pt x="73" y="151"/>
                  </a:lnTo>
                  <a:lnTo>
                    <a:pt x="70" y="151"/>
                  </a:lnTo>
                  <a:lnTo>
                    <a:pt x="70" y="154"/>
                  </a:lnTo>
                  <a:lnTo>
                    <a:pt x="67" y="154"/>
                  </a:lnTo>
                  <a:lnTo>
                    <a:pt x="67" y="151"/>
                  </a:lnTo>
                  <a:lnTo>
                    <a:pt x="70" y="151"/>
                  </a:lnTo>
                  <a:lnTo>
                    <a:pt x="67" y="151"/>
                  </a:lnTo>
                  <a:lnTo>
                    <a:pt x="65" y="151"/>
                  </a:lnTo>
                  <a:lnTo>
                    <a:pt x="65" y="154"/>
                  </a:lnTo>
                  <a:lnTo>
                    <a:pt x="67" y="154"/>
                  </a:lnTo>
                  <a:lnTo>
                    <a:pt x="65" y="154"/>
                  </a:lnTo>
                  <a:lnTo>
                    <a:pt x="65" y="151"/>
                  </a:lnTo>
                  <a:lnTo>
                    <a:pt x="65" y="154"/>
                  </a:lnTo>
                  <a:lnTo>
                    <a:pt x="62" y="154"/>
                  </a:lnTo>
                  <a:lnTo>
                    <a:pt x="62" y="156"/>
                  </a:lnTo>
                  <a:lnTo>
                    <a:pt x="60" y="156"/>
                  </a:lnTo>
                  <a:lnTo>
                    <a:pt x="62" y="156"/>
                  </a:lnTo>
                  <a:lnTo>
                    <a:pt x="62" y="159"/>
                  </a:lnTo>
                  <a:lnTo>
                    <a:pt x="60" y="159"/>
                  </a:lnTo>
                  <a:lnTo>
                    <a:pt x="62" y="159"/>
                  </a:lnTo>
                  <a:lnTo>
                    <a:pt x="62" y="161"/>
                  </a:lnTo>
                  <a:lnTo>
                    <a:pt x="60" y="161"/>
                  </a:lnTo>
                  <a:lnTo>
                    <a:pt x="60" y="164"/>
                  </a:lnTo>
                  <a:lnTo>
                    <a:pt x="57" y="164"/>
                  </a:lnTo>
                  <a:lnTo>
                    <a:pt x="54" y="164"/>
                  </a:lnTo>
                  <a:lnTo>
                    <a:pt x="54" y="167"/>
                  </a:lnTo>
                  <a:lnTo>
                    <a:pt x="54" y="164"/>
                  </a:lnTo>
                  <a:lnTo>
                    <a:pt x="54" y="167"/>
                  </a:lnTo>
                  <a:lnTo>
                    <a:pt x="52" y="167"/>
                  </a:lnTo>
                  <a:lnTo>
                    <a:pt x="54" y="167"/>
                  </a:lnTo>
                  <a:lnTo>
                    <a:pt x="54" y="169"/>
                  </a:lnTo>
                  <a:lnTo>
                    <a:pt x="52" y="169"/>
                  </a:lnTo>
                  <a:lnTo>
                    <a:pt x="54" y="169"/>
                  </a:lnTo>
                  <a:lnTo>
                    <a:pt x="52" y="169"/>
                  </a:lnTo>
                  <a:lnTo>
                    <a:pt x="52" y="172"/>
                  </a:lnTo>
                  <a:lnTo>
                    <a:pt x="52" y="175"/>
                  </a:lnTo>
                  <a:lnTo>
                    <a:pt x="49" y="175"/>
                  </a:lnTo>
                  <a:lnTo>
                    <a:pt x="49" y="177"/>
                  </a:lnTo>
                  <a:lnTo>
                    <a:pt x="49" y="175"/>
                  </a:lnTo>
                  <a:lnTo>
                    <a:pt x="49" y="177"/>
                  </a:lnTo>
                  <a:lnTo>
                    <a:pt x="49" y="175"/>
                  </a:lnTo>
                  <a:lnTo>
                    <a:pt x="47" y="175"/>
                  </a:lnTo>
                  <a:lnTo>
                    <a:pt x="47" y="177"/>
                  </a:lnTo>
                  <a:lnTo>
                    <a:pt x="44" y="177"/>
                  </a:lnTo>
                  <a:lnTo>
                    <a:pt x="47" y="177"/>
                  </a:lnTo>
                  <a:lnTo>
                    <a:pt x="44" y="180"/>
                  </a:lnTo>
                  <a:lnTo>
                    <a:pt x="44" y="182"/>
                  </a:lnTo>
                  <a:lnTo>
                    <a:pt x="41" y="182"/>
                  </a:lnTo>
                  <a:lnTo>
                    <a:pt x="39" y="182"/>
                  </a:lnTo>
                  <a:lnTo>
                    <a:pt x="39" y="185"/>
                  </a:lnTo>
                  <a:lnTo>
                    <a:pt x="39" y="182"/>
                  </a:lnTo>
                  <a:lnTo>
                    <a:pt x="36" y="182"/>
                  </a:lnTo>
                  <a:lnTo>
                    <a:pt x="34" y="182"/>
                  </a:lnTo>
                  <a:lnTo>
                    <a:pt x="34" y="185"/>
                  </a:lnTo>
                  <a:lnTo>
                    <a:pt x="36" y="185"/>
                  </a:lnTo>
                  <a:lnTo>
                    <a:pt x="39" y="188"/>
                  </a:lnTo>
                  <a:lnTo>
                    <a:pt x="39" y="190"/>
                  </a:lnTo>
                  <a:lnTo>
                    <a:pt x="36" y="190"/>
                  </a:lnTo>
                  <a:lnTo>
                    <a:pt x="36" y="193"/>
                  </a:lnTo>
                  <a:lnTo>
                    <a:pt x="34" y="190"/>
                  </a:lnTo>
                  <a:lnTo>
                    <a:pt x="34" y="193"/>
                  </a:lnTo>
                  <a:lnTo>
                    <a:pt x="34" y="195"/>
                  </a:lnTo>
                  <a:lnTo>
                    <a:pt x="34" y="198"/>
                  </a:lnTo>
                  <a:lnTo>
                    <a:pt x="31" y="198"/>
                  </a:lnTo>
                  <a:lnTo>
                    <a:pt x="28" y="201"/>
                  </a:lnTo>
                  <a:lnTo>
                    <a:pt x="28" y="203"/>
                  </a:lnTo>
                  <a:lnTo>
                    <a:pt x="26" y="203"/>
                  </a:lnTo>
                  <a:lnTo>
                    <a:pt x="26" y="206"/>
                  </a:lnTo>
                  <a:lnTo>
                    <a:pt x="23" y="206"/>
                  </a:lnTo>
                  <a:lnTo>
                    <a:pt x="23" y="209"/>
                  </a:lnTo>
                  <a:lnTo>
                    <a:pt x="20" y="209"/>
                  </a:lnTo>
                  <a:lnTo>
                    <a:pt x="20" y="206"/>
                  </a:lnTo>
                  <a:lnTo>
                    <a:pt x="18" y="206"/>
                  </a:lnTo>
                  <a:lnTo>
                    <a:pt x="15" y="206"/>
                  </a:lnTo>
                  <a:lnTo>
                    <a:pt x="13" y="206"/>
                  </a:lnTo>
                  <a:lnTo>
                    <a:pt x="10" y="209"/>
                  </a:lnTo>
                  <a:lnTo>
                    <a:pt x="7" y="209"/>
                  </a:lnTo>
                  <a:lnTo>
                    <a:pt x="7" y="206"/>
                  </a:lnTo>
                  <a:lnTo>
                    <a:pt x="7" y="203"/>
                  </a:lnTo>
                  <a:lnTo>
                    <a:pt x="10" y="201"/>
                  </a:lnTo>
                  <a:lnTo>
                    <a:pt x="10" y="198"/>
                  </a:lnTo>
                  <a:lnTo>
                    <a:pt x="10" y="195"/>
                  </a:lnTo>
                  <a:lnTo>
                    <a:pt x="7" y="195"/>
                  </a:lnTo>
                  <a:lnTo>
                    <a:pt x="7" y="193"/>
                  </a:lnTo>
                  <a:lnTo>
                    <a:pt x="5" y="190"/>
                  </a:lnTo>
                  <a:lnTo>
                    <a:pt x="2" y="188"/>
                  </a:lnTo>
                  <a:lnTo>
                    <a:pt x="2" y="182"/>
                  </a:lnTo>
                  <a:lnTo>
                    <a:pt x="2" y="180"/>
                  </a:lnTo>
                  <a:lnTo>
                    <a:pt x="2" y="177"/>
                  </a:lnTo>
                  <a:lnTo>
                    <a:pt x="5" y="175"/>
                  </a:lnTo>
                  <a:lnTo>
                    <a:pt x="5" y="172"/>
                  </a:lnTo>
                  <a:lnTo>
                    <a:pt x="2" y="169"/>
                  </a:lnTo>
                  <a:lnTo>
                    <a:pt x="2" y="167"/>
                  </a:lnTo>
                  <a:lnTo>
                    <a:pt x="2" y="164"/>
                  </a:lnTo>
                  <a:lnTo>
                    <a:pt x="0" y="161"/>
                  </a:lnTo>
                  <a:lnTo>
                    <a:pt x="2" y="159"/>
                  </a:lnTo>
                  <a:lnTo>
                    <a:pt x="0" y="156"/>
                  </a:lnTo>
                  <a:lnTo>
                    <a:pt x="0" y="154"/>
                  </a:lnTo>
                  <a:lnTo>
                    <a:pt x="2" y="154"/>
                  </a:lnTo>
                  <a:lnTo>
                    <a:pt x="5" y="154"/>
                  </a:lnTo>
                  <a:lnTo>
                    <a:pt x="5" y="151"/>
                  </a:lnTo>
                  <a:lnTo>
                    <a:pt x="5" y="148"/>
                  </a:lnTo>
                  <a:lnTo>
                    <a:pt x="7" y="148"/>
                  </a:lnTo>
                  <a:lnTo>
                    <a:pt x="7" y="146"/>
                  </a:lnTo>
                  <a:lnTo>
                    <a:pt x="10" y="146"/>
                  </a:lnTo>
                  <a:lnTo>
                    <a:pt x="10" y="143"/>
                  </a:lnTo>
                  <a:lnTo>
                    <a:pt x="10" y="141"/>
                  </a:lnTo>
                  <a:lnTo>
                    <a:pt x="10" y="138"/>
                  </a:lnTo>
                  <a:lnTo>
                    <a:pt x="10" y="135"/>
                  </a:lnTo>
                  <a:lnTo>
                    <a:pt x="13" y="135"/>
                  </a:lnTo>
                  <a:lnTo>
                    <a:pt x="15" y="135"/>
                  </a:lnTo>
                  <a:lnTo>
                    <a:pt x="15" y="133"/>
                  </a:lnTo>
                  <a:lnTo>
                    <a:pt x="18" y="133"/>
                  </a:lnTo>
                  <a:lnTo>
                    <a:pt x="20" y="130"/>
                  </a:lnTo>
                  <a:lnTo>
                    <a:pt x="23" y="130"/>
                  </a:lnTo>
                  <a:lnTo>
                    <a:pt x="26" y="128"/>
                  </a:lnTo>
                  <a:lnTo>
                    <a:pt x="28" y="128"/>
                  </a:lnTo>
                  <a:lnTo>
                    <a:pt x="31" y="128"/>
                  </a:lnTo>
                  <a:lnTo>
                    <a:pt x="28" y="130"/>
                  </a:lnTo>
                  <a:lnTo>
                    <a:pt x="31" y="130"/>
                  </a:lnTo>
                  <a:lnTo>
                    <a:pt x="34" y="133"/>
                  </a:lnTo>
                  <a:lnTo>
                    <a:pt x="36" y="133"/>
                  </a:lnTo>
                  <a:lnTo>
                    <a:pt x="36" y="130"/>
                  </a:lnTo>
                  <a:lnTo>
                    <a:pt x="36" y="128"/>
                  </a:lnTo>
                  <a:lnTo>
                    <a:pt x="36" y="125"/>
                  </a:lnTo>
                  <a:lnTo>
                    <a:pt x="34" y="122"/>
                  </a:lnTo>
                  <a:lnTo>
                    <a:pt x="31" y="120"/>
                  </a:lnTo>
                  <a:lnTo>
                    <a:pt x="34" y="120"/>
                  </a:lnTo>
                  <a:lnTo>
                    <a:pt x="34" y="117"/>
                  </a:lnTo>
                  <a:lnTo>
                    <a:pt x="36" y="117"/>
                  </a:lnTo>
                  <a:lnTo>
                    <a:pt x="39" y="114"/>
                  </a:lnTo>
                </a:path>
              </a:pathLst>
            </a:custGeom>
            <a:noFill/>
            <a:ln w="4763">
              <a:solidFill>
                <a:srgbClr val="6E6E6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800" kern="1200">
                <a:solidFill>
                  <a:prstClr val="black"/>
                </a:solidFill>
                <a:latin typeface="Century Gothic"/>
                <a:ea typeface="+mn-ea"/>
                <a:cs typeface="+mn-cs"/>
              </a:endParaRPr>
            </a:p>
          </p:txBody>
        </p:sp>
        <p:sp>
          <p:nvSpPr>
            <p:cNvPr id="57" name="Freeform 221"/>
            <p:cNvSpPr>
              <a:spLocks/>
            </p:cNvSpPr>
            <p:nvPr/>
          </p:nvSpPr>
          <p:spPr bwMode="auto">
            <a:xfrm>
              <a:off x="4075" y="1333"/>
              <a:ext cx="1248" cy="1334"/>
            </a:xfrm>
            <a:custGeom>
              <a:avLst/>
              <a:gdLst>
                <a:gd name="T0" fmla="*/ 198 w 1248"/>
                <a:gd name="T1" fmla="*/ 1306 h 1334"/>
                <a:gd name="T2" fmla="*/ 185 w 1248"/>
                <a:gd name="T3" fmla="*/ 1280 h 1334"/>
                <a:gd name="T4" fmla="*/ 170 w 1248"/>
                <a:gd name="T5" fmla="*/ 1261 h 1334"/>
                <a:gd name="T6" fmla="*/ 162 w 1248"/>
                <a:gd name="T7" fmla="*/ 1243 h 1334"/>
                <a:gd name="T8" fmla="*/ 175 w 1248"/>
                <a:gd name="T9" fmla="*/ 1220 h 1334"/>
                <a:gd name="T10" fmla="*/ 190 w 1248"/>
                <a:gd name="T11" fmla="*/ 1206 h 1334"/>
                <a:gd name="T12" fmla="*/ 198 w 1248"/>
                <a:gd name="T13" fmla="*/ 1183 h 1334"/>
                <a:gd name="T14" fmla="*/ 198 w 1248"/>
                <a:gd name="T15" fmla="*/ 1165 h 1334"/>
                <a:gd name="T16" fmla="*/ 180 w 1248"/>
                <a:gd name="T17" fmla="*/ 1141 h 1334"/>
                <a:gd name="T18" fmla="*/ 183 w 1248"/>
                <a:gd name="T19" fmla="*/ 1107 h 1334"/>
                <a:gd name="T20" fmla="*/ 157 w 1248"/>
                <a:gd name="T21" fmla="*/ 1128 h 1334"/>
                <a:gd name="T22" fmla="*/ 130 w 1248"/>
                <a:gd name="T23" fmla="*/ 1102 h 1334"/>
                <a:gd name="T24" fmla="*/ 99 w 1248"/>
                <a:gd name="T25" fmla="*/ 1089 h 1334"/>
                <a:gd name="T26" fmla="*/ 91 w 1248"/>
                <a:gd name="T27" fmla="*/ 1060 h 1334"/>
                <a:gd name="T28" fmla="*/ 73 w 1248"/>
                <a:gd name="T29" fmla="*/ 1029 h 1334"/>
                <a:gd name="T30" fmla="*/ 65 w 1248"/>
                <a:gd name="T31" fmla="*/ 1000 h 1334"/>
                <a:gd name="T32" fmla="*/ 39 w 1248"/>
                <a:gd name="T33" fmla="*/ 992 h 1334"/>
                <a:gd name="T34" fmla="*/ 5 w 1248"/>
                <a:gd name="T35" fmla="*/ 802 h 1334"/>
                <a:gd name="T36" fmla="*/ 10 w 1248"/>
                <a:gd name="T37" fmla="*/ 783 h 1334"/>
                <a:gd name="T38" fmla="*/ 26 w 1248"/>
                <a:gd name="T39" fmla="*/ 755 h 1334"/>
                <a:gd name="T40" fmla="*/ 23 w 1248"/>
                <a:gd name="T41" fmla="*/ 721 h 1334"/>
                <a:gd name="T42" fmla="*/ 36 w 1248"/>
                <a:gd name="T43" fmla="*/ 702 h 1334"/>
                <a:gd name="T44" fmla="*/ 50 w 1248"/>
                <a:gd name="T45" fmla="*/ 674 h 1334"/>
                <a:gd name="T46" fmla="*/ 65 w 1248"/>
                <a:gd name="T47" fmla="*/ 661 h 1334"/>
                <a:gd name="T48" fmla="*/ 97 w 1248"/>
                <a:gd name="T49" fmla="*/ 655 h 1334"/>
                <a:gd name="T50" fmla="*/ 117 w 1248"/>
                <a:gd name="T51" fmla="*/ 642 h 1334"/>
                <a:gd name="T52" fmla="*/ 154 w 1248"/>
                <a:gd name="T53" fmla="*/ 624 h 1334"/>
                <a:gd name="T54" fmla="*/ 175 w 1248"/>
                <a:gd name="T55" fmla="*/ 601 h 1334"/>
                <a:gd name="T56" fmla="*/ 196 w 1248"/>
                <a:gd name="T57" fmla="*/ 577 h 1334"/>
                <a:gd name="T58" fmla="*/ 217 w 1248"/>
                <a:gd name="T59" fmla="*/ 551 h 1334"/>
                <a:gd name="T60" fmla="*/ 222 w 1248"/>
                <a:gd name="T61" fmla="*/ 520 h 1334"/>
                <a:gd name="T62" fmla="*/ 266 w 1248"/>
                <a:gd name="T63" fmla="*/ 465 h 1334"/>
                <a:gd name="T64" fmla="*/ 423 w 1248"/>
                <a:gd name="T65" fmla="*/ 412 h 1334"/>
                <a:gd name="T66" fmla="*/ 444 w 1248"/>
                <a:gd name="T67" fmla="*/ 392 h 1334"/>
                <a:gd name="T68" fmla="*/ 465 w 1248"/>
                <a:gd name="T69" fmla="*/ 373 h 1334"/>
                <a:gd name="T70" fmla="*/ 504 w 1248"/>
                <a:gd name="T71" fmla="*/ 376 h 1334"/>
                <a:gd name="T72" fmla="*/ 530 w 1248"/>
                <a:gd name="T73" fmla="*/ 352 h 1334"/>
                <a:gd name="T74" fmla="*/ 556 w 1248"/>
                <a:gd name="T75" fmla="*/ 321 h 1334"/>
                <a:gd name="T76" fmla="*/ 559 w 1248"/>
                <a:gd name="T77" fmla="*/ 277 h 1334"/>
                <a:gd name="T78" fmla="*/ 592 w 1248"/>
                <a:gd name="T79" fmla="*/ 240 h 1334"/>
                <a:gd name="T80" fmla="*/ 639 w 1248"/>
                <a:gd name="T81" fmla="*/ 251 h 1334"/>
                <a:gd name="T82" fmla="*/ 692 w 1248"/>
                <a:gd name="T83" fmla="*/ 258 h 1334"/>
                <a:gd name="T84" fmla="*/ 715 w 1248"/>
                <a:gd name="T85" fmla="*/ 224 h 1334"/>
                <a:gd name="T86" fmla="*/ 720 w 1248"/>
                <a:gd name="T87" fmla="*/ 172 h 1334"/>
                <a:gd name="T88" fmla="*/ 754 w 1248"/>
                <a:gd name="T89" fmla="*/ 143 h 1334"/>
                <a:gd name="T90" fmla="*/ 822 w 1248"/>
                <a:gd name="T91" fmla="*/ 154 h 1334"/>
                <a:gd name="T92" fmla="*/ 861 w 1248"/>
                <a:gd name="T93" fmla="*/ 190 h 1334"/>
                <a:gd name="T94" fmla="*/ 911 w 1248"/>
                <a:gd name="T95" fmla="*/ 248 h 1334"/>
                <a:gd name="T96" fmla="*/ 966 w 1248"/>
                <a:gd name="T97" fmla="*/ 243 h 1334"/>
                <a:gd name="T98" fmla="*/ 1000 w 1248"/>
                <a:gd name="T99" fmla="*/ 227 h 1334"/>
                <a:gd name="T100" fmla="*/ 1028 w 1248"/>
                <a:gd name="T101" fmla="*/ 258 h 1334"/>
                <a:gd name="T102" fmla="*/ 1054 w 1248"/>
                <a:gd name="T103" fmla="*/ 292 h 1334"/>
                <a:gd name="T104" fmla="*/ 1107 w 1248"/>
                <a:gd name="T105" fmla="*/ 313 h 1334"/>
                <a:gd name="T106" fmla="*/ 1109 w 1248"/>
                <a:gd name="T107" fmla="*/ 337 h 1334"/>
                <a:gd name="T108" fmla="*/ 1143 w 1248"/>
                <a:gd name="T109" fmla="*/ 324 h 1334"/>
                <a:gd name="T110" fmla="*/ 1185 w 1248"/>
                <a:gd name="T111" fmla="*/ 290 h 1334"/>
                <a:gd name="T112" fmla="*/ 1222 w 1248"/>
                <a:gd name="T113" fmla="*/ 248 h 1334"/>
                <a:gd name="T114" fmla="*/ 1229 w 1248"/>
                <a:gd name="T115" fmla="*/ 203 h 1334"/>
                <a:gd name="T116" fmla="*/ 1235 w 1248"/>
                <a:gd name="T117" fmla="*/ 156 h 1334"/>
                <a:gd name="T118" fmla="*/ 1235 w 1248"/>
                <a:gd name="T119" fmla="*/ 99 h 1334"/>
                <a:gd name="T120" fmla="*/ 1211 w 1248"/>
                <a:gd name="T121" fmla="*/ 55 h 1334"/>
                <a:gd name="T122" fmla="*/ 1245 w 1248"/>
                <a:gd name="T123" fmla="*/ 8 h 1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248" h="1334">
                  <a:moveTo>
                    <a:pt x="209" y="1334"/>
                  </a:moveTo>
                  <a:lnTo>
                    <a:pt x="206" y="1332"/>
                  </a:lnTo>
                  <a:lnTo>
                    <a:pt x="206" y="1329"/>
                  </a:lnTo>
                  <a:lnTo>
                    <a:pt x="206" y="1327"/>
                  </a:lnTo>
                  <a:lnTo>
                    <a:pt x="206" y="1324"/>
                  </a:lnTo>
                  <a:lnTo>
                    <a:pt x="204" y="1324"/>
                  </a:lnTo>
                  <a:lnTo>
                    <a:pt x="204" y="1321"/>
                  </a:lnTo>
                  <a:lnTo>
                    <a:pt x="201" y="1321"/>
                  </a:lnTo>
                  <a:lnTo>
                    <a:pt x="201" y="1319"/>
                  </a:lnTo>
                  <a:lnTo>
                    <a:pt x="201" y="1316"/>
                  </a:lnTo>
                  <a:lnTo>
                    <a:pt x="198" y="1314"/>
                  </a:lnTo>
                  <a:lnTo>
                    <a:pt x="198" y="1311"/>
                  </a:lnTo>
                  <a:lnTo>
                    <a:pt x="198" y="1308"/>
                  </a:lnTo>
                  <a:lnTo>
                    <a:pt x="198" y="1306"/>
                  </a:lnTo>
                  <a:lnTo>
                    <a:pt x="196" y="1306"/>
                  </a:lnTo>
                  <a:lnTo>
                    <a:pt x="196" y="1303"/>
                  </a:lnTo>
                  <a:lnTo>
                    <a:pt x="193" y="1303"/>
                  </a:lnTo>
                  <a:lnTo>
                    <a:pt x="193" y="1301"/>
                  </a:lnTo>
                  <a:lnTo>
                    <a:pt x="190" y="1298"/>
                  </a:lnTo>
                  <a:lnTo>
                    <a:pt x="193" y="1295"/>
                  </a:lnTo>
                  <a:lnTo>
                    <a:pt x="196" y="1293"/>
                  </a:lnTo>
                  <a:lnTo>
                    <a:pt x="196" y="1290"/>
                  </a:lnTo>
                  <a:lnTo>
                    <a:pt x="193" y="1287"/>
                  </a:lnTo>
                  <a:lnTo>
                    <a:pt x="193" y="1285"/>
                  </a:lnTo>
                  <a:lnTo>
                    <a:pt x="193" y="1282"/>
                  </a:lnTo>
                  <a:lnTo>
                    <a:pt x="190" y="1282"/>
                  </a:lnTo>
                  <a:lnTo>
                    <a:pt x="188" y="1280"/>
                  </a:lnTo>
                  <a:lnTo>
                    <a:pt x="185" y="1280"/>
                  </a:lnTo>
                  <a:lnTo>
                    <a:pt x="183" y="1280"/>
                  </a:lnTo>
                  <a:lnTo>
                    <a:pt x="183" y="1277"/>
                  </a:lnTo>
                  <a:lnTo>
                    <a:pt x="180" y="1277"/>
                  </a:lnTo>
                  <a:lnTo>
                    <a:pt x="180" y="1274"/>
                  </a:lnTo>
                  <a:lnTo>
                    <a:pt x="177" y="1274"/>
                  </a:lnTo>
                  <a:lnTo>
                    <a:pt x="177" y="1272"/>
                  </a:lnTo>
                  <a:lnTo>
                    <a:pt x="175" y="1269"/>
                  </a:lnTo>
                  <a:lnTo>
                    <a:pt x="172" y="1269"/>
                  </a:lnTo>
                  <a:lnTo>
                    <a:pt x="172" y="1267"/>
                  </a:lnTo>
                  <a:lnTo>
                    <a:pt x="175" y="1264"/>
                  </a:lnTo>
                  <a:lnTo>
                    <a:pt x="172" y="1264"/>
                  </a:lnTo>
                  <a:lnTo>
                    <a:pt x="170" y="1261"/>
                  </a:lnTo>
                  <a:lnTo>
                    <a:pt x="170" y="1259"/>
                  </a:lnTo>
                  <a:lnTo>
                    <a:pt x="170" y="1261"/>
                  </a:lnTo>
                  <a:lnTo>
                    <a:pt x="167" y="1261"/>
                  </a:lnTo>
                  <a:lnTo>
                    <a:pt x="167" y="1259"/>
                  </a:lnTo>
                  <a:lnTo>
                    <a:pt x="164" y="1259"/>
                  </a:lnTo>
                  <a:lnTo>
                    <a:pt x="162" y="1259"/>
                  </a:lnTo>
                  <a:lnTo>
                    <a:pt x="162" y="1256"/>
                  </a:lnTo>
                  <a:lnTo>
                    <a:pt x="159" y="1256"/>
                  </a:lnTo>
                  <a:lnTo>
                    <a:pt x="162" y="1256"/>
                  </a:lnTo>
                  <a:lnTo>
                    <a:pt x="162" y="1254"/>
                  </a:lnTo>
                  <a:lnTo>
                    <a:pt x="162" y="1251"/>
                  </a:lnTo>
                  <a:lnTo>
                    <a:pt x="159" y="1251"/>
                  </a:lnTo>
                  <a:lnTo>
                    <a:pt x="159" y="1248"/>
                  </a:lnTo>
                  <a:lnTo>
                    <a:pt x="162" y="1248"/>
                  </a:lnTo>
                  <a:lnTo>
                    <a:pt x="162" y="1246"/>
                  </a:lnTo>
                  <a:lnTo>
                    <a:pt x="162" y="1243"/>
                  </a:lnTo>
                  <a:lnTo>
                    <a:pt x="162" y="1240"/>
                  </a:lnTo>
                  <a:lnTo>
                    <a:pt x="164" y="1238"/>
                  </a:lnTo>
                  <a:lnTo>
                    <a:pt x="164" y="1235"/>
                  </a:lnTo>
                  <a:lnTo>
                    <a:pt x="164" y="1233"/>
                  </a:lnTo>
                  <a:lnTo>
                    <a:pt x="164" y="1230"/>
                  </a:lnTo>
                  <a:lnTo>
                    <a:pt x="167" y="1230"/>
                  </a:lnTo>
                  <a:lnTo>
                    <a:pt x="167" y="1227"/>
                  </a:lnTo>
                  <a:lnTo>
                    <a:pt x="164" y="1225"/>
                  </a:lnTo>
                  <a:lnTo>
                    <a:pt x="167" y="1225"/>
                  </a:lnTo>
                  <a:lnTo>
                    <a:pt x="167" y="1222"/>
                  </a:lnTo>
                  <a:lnTo>
                    <a:pt x="170" y="1222"/>
                  </a:lnTo>
                  <a:lnTo>
                    <a:pt x="170" y="1220"/>
                  </a:lnTo>
                  <a:lnTo>
                    <a:pt x="172" y="1220"/>
                  </a:lnTo>
                  <a:lnTo>
                    <a:pt x="175" y="1220"/>
                  </a:lnTo>
                  <a:lnTo>
                    <a:pt x="177" y="1220"/>
                  </a:lnTo>
                  <a:lnTo>
                    <a:pt x="177" y="1217"/>
                  </a:lnTo>
                  <a:lnTo>
                    <a:pt x="177" y="1214"/>
                  </a:lnTo>
                  <a:lnTo>
                    <a:pt x="177" y="1212"/>
                  </a:lnTo>
                  <a:lnTo>
                    <a:pt x="177" y="1209"/>
                  </a:lnTo>
                  <a:lnTo>
                    <a:pt x="177" y="1206"/>
                  </a:lnTo>
                  <a:lnTo>
                    <a:pt x="180" y="1209"/>
                  </a:lnTo>
                  <a:lnTo>
                    <a:pt x="180" y="1206"/>
                  </a:lnTo>
                  <a:lnTo>
                    <a:pt x="183" y="1206"/>
                  </a:lnTo>
                  <a:lnTo>
                    <a:pt x="183" y="1204"/>
                  </a:lnTo>
                  <a:lnTo>
                    <a:pt x="185" y="1204"/>
                  </a:lnTo>
                  <a:lnTo>
                    <a:pt x="185" y="1206"/>
                  </a:lnTo>
                  <a:lnTo>
                    <a:pt x="188" y="1206"/>
                  </a:lnTo>
                  <a:lnTo>
                    <a:pt x="190" y="1206"/>
                  </a:lnTo>
                  <a:lnTo>
                    <a:pt x="190" y="1204"/>
                  </a:lnTo>
                  <a:lnTo>
                    <a:pt x="190" y="1201"/>
                  </a:lnTo>
                  <a:lnTo>
                    <a:pt x="190" y="1199"/>
                  </a:lnTo>
                  <a:lnTo>
                    <a:pt x="193" y="1199"/>
                  </a:lnTo>
                  <a:lnTo>
                    <a:pt x="196" y="1199"/>
                  </a:lnTo>
                  <a:lnTo>
                    <a:pt x="196" y="1196"/>
                  </a:lnTo>
                  <a:lnTo>
                    <a:pt x="196" y="1193"/>
                  </a:lnTo>
                  <a:lnTo>
                    <a:pt x="193" y="1193"/>
                  </a:lnTo>
                  <a:lnTo>
                    <a:pt x="193" y="1191"/>
                  </a:lnTo>
                  <a:lnTo>
                    <a:pt x="193" y="1188"/>
                  </a:lnTo>
                  <a:lnTo>
                    <a:pt x="196" y="1188"/>
                  </a:lnTo>
                  <a:lnTo>
                    <a:pt x="196" y="1186"/>
                  </a:lnTo>
                  <a:lnTo>
                    <a:pt x="198" y="1186"/>
                  </a:lnTo>
                  <a:lnTo>
                    <a:pt x="198" y="1183"/>
                  </a:lnTo>
                  <a:lnTo>
                    <a:pt x="201" y="1183"/>
                  </a:lnTo>
                  <a:lnTo>
                    <a:pt x="201" y="1180"/>
                  </a:lnTo>
                  <a:lnTo>
                    <a:pt x="204" y="1180"/>
                  </a:lnTo>
                  <a:lnTo>
                    <a:pt x="206" y="1180"/>
                  </a:lnTo>
                  <a:lnTo>
                    <a:pt x="209" y="1180"/>
                  </a:lnTo>
                  <a:lnTo>
                    <a:pt x="206" y="1178"/>
                  </a:lnTo>
                  <a:lnTo>
                    <a:pt x="206" y="1175"/>
                  </a:lnTo>
                  <a:lnTo>
                    <a:pt x="204" y="1175"/>
                  </a:lnTo>
                  <a:lnTo>
                    <a:pt x="204" y="1173"/>
                  </a:lnTo>
                  <a:lnTo>
                    <a:pt x="204" y="1170"/>
                  </a:lnTo>
                  <a:lnTo>
                    <a:pt x="201" y="1170"/>
                  </a:lnTo>
                  <a:lnTo>
                    <a:pt x="198" y="1170"/>
                  </a:lnTo>
                  <a:lnTo>
                    <a:pt x="198" y="1167"/>
                  </a:lnTo>
                  <a:lnTo>
                    <a:pt x="198" y="1165"/>
                  </a:lnTo>
                  <a:lnTo>
                    <a:pt x="196" y="1165"/>
                  </a:lnTo>
                  <a:lnTo>
                    <a:pt x="193" y="1162"/>
                  </a:lnTo>
                  <a:lnTo>
                    <a:pt x="190" y="1162"/>
                  </a:lnTo>
                  <a:lnTo>
                    <a:pt x="188" y="1165"/>
                  </a:lnTo>
                  <a:lnTo>
                    <a:pt x="188" y="1162"/>
                  </a:lnTo>
                  <a:lnTo>
                    <a:pt x="185" y="1162"/>
                  </a:lnTo>
                  <a:lnTo>
                    <a:pt x="183" y="1162"/>
                  </a:lnTo>
                  <a:lnTo>
                    <a:pt x="180" y="1162"/>
                  </a:lnTo>
                  <a:lnTo>
                    <a:pt x="177" y="1162"/>
                  </a:lnTo>
                  <a:lnTo>
                    <a:pt x="177" y="1159"/>
                  </a:lnTo>
                  <a:lnTo>
                    <a:pt x="177" y="1157"/>
                  </a:lnTo>
                  <a:lnTo>
                    <a:pt x="177" y="1154"/>
                  </a:lnTo>
                  <a:lnTo>
                    <a:pt x="175" y="1154"/>
                  </a:lnTo>
                  <a:lnTo>
                    <a:pt x="180" y="1141"/>
                  </a:lnTo>
                  <a:lnTo>
                    <a:pt x="183" y="1139"/>
                  </a:lnTo>
                  <a:lnTo>
                    <a:pt x="183" y="1136"/>
                  </a:lnTo>
                  <a:lnTo>
                    <a:pt x="180" y="1133"/>
                  </a:lnTo>
                  <a:lnTo>
                    <a:pt x="183" y="1128"/>
                  </a:lnTo>
                  <a:lnTo>
                    <a:pt x="185" y="1126"/>
                  </a:lnTo>
                  <a:lnTo>
                    <a:pt x="185" y="1123"/>
                  </a:lnTo>
                  <a:lnTo>
                    <a:pt x="185" y="1120"/>
                  </a:lnTo>
                  <a:lnTo>
                    <a:pt x="188" y="1120"/>
                  </a:lnTo>
                  <a:lnTo>
                    <a:pt x="188" y="1118"/>
                  </a:lnTo>
                  <a:lnTo>
                    <a:pt x="188" y="1115"/>
                  </a:lnTo>
                  <a:lnTo>
                    <a:pt x="188" y="1112"/>
                  </a:lnTo>
                  <a:lnTo>
                    <a:pt x="188" y="1107"/>
                  </a:lnTo>
                  <a:lnTo>
                    <a:pt x="185" y="1107"/>
                  </a:lnTo>
                  <a:lnTo>
                    <a:pt x="183" y="1107"/>
                  </a:lnTo>
                  <a:lnTo>
                    <a:pt x="180" y="1107"/>
                  </a:lnTo>
                  <a:lnTo>
                    <a:pt x="180" y="1110"/>
                  </a:lnTo>
                  <a:lnTo>
                    <a:pt x="177" y="1112"/>
                  </a:lnTo>
                  <a:lnTo>
                    <a:pt x="177" y="1115"/>
                  </a:lnTo>
                  <a:lnTo>
                    <a:pt x="175" y="1115"/>
                  </a:lnTo>
                  <a:lnTo>
                    <a:pt x="172" y="1115"/>
                  </a:lnTo>
                  <a:lnTo>
                    <a:pt x="172" y="1112"/>
                  </a:lnTo>
                  <a:lnTo>
                    <a:pt x="172" y="1115"/>
                  </a:lnTo>
                  <a:lnTo>
                    <a:pt x="170" y="1120"/>
                  </a:lnTo>
                  <a:lnTo>
                    <a:pt x="167" y="1123"/>
                  </a:lnTo>
                  <a:lnTo>
                    <a:pt x="167" y="1126"/>
                  </a:lnTo>
                  <a:lnTo>
                    <a:pt x="164" y="1126"/>
                  </a:lnTo>
                  <a:lnTo>
                    <a:pt x="162" y="1126"/>
                  </a:lnTo>
                  <a:lnTo>
                    <a:pt x="157" y="1128"/>
                  </a:lnTo>
                  <a:lnTo>
                    <a:pt x="154" y="1126"/>
                  </a:lnTo>
                  <a:lnTo>
                    <a:pt x="151" y="1126"/>
                  </a:lnTo>
                  <a:lnTo>
                    <a:pt x="149" y="1126"/>
                  </a:lnTo>
                  <a:lnTo>
                    <a:pt x="149" y="1123"/>
                  </a:lnTo>
                  <a:lnTo>
                    <a:pt x="146" y="1123"/>
                  </a:lnTo>
                  <a:lnTo>
                    <a:pt x="143" y="1115"/>
                  </a:lnTo>
                  <a:lnTo>
                    <a:pt x="143" y="1112"/>
                  </a:lnTo>
                  <a:lnTo>
                    <a:pt x="141" y="1110"/>
                  </a:lnTo>
                  <a:lnTo>
                    <a:pt x="138" y="1110"/>
                  </a:lnTo>
                  <a:lnTo>
                    <a:pt x="136" y="1110"/>
                  </a:lnTo>
                  <a:lnTo>
                    <a:pt x="136" y="1107"/>
                  </a:lnTo>
                  <a:lnTo>
                    <a:pt x="133" y="1105"/>
                  </a:lnTo>
                  <a:lnTo>
                    <a:pt x="133" y="1102"/>
                  </a:lnTo>
                  <a:lnTo>
                    <a:pt x="130" y="1102"/>
                  </a:lnTo>
                  <a:lnTo>
                    <a:pt x="128" y="1102"/>
                  </a:lnTo>
                  <a:lnTo>
                    <a:pt x="125" y="1102"/>
                  </a:lnTo>
                  <a:lnTo>
                    <a:pt x="123" y="1102"/>
                  </a:lnTo>
                  <a:lnTo>
                    <a:pt x="120" y="1102"/>
                  </a:lnTo>
                  <a:lnTo>
                    <a:pt x="115" y="1105"/>
                  </a:lnTo>
                  <a:lnTo>
                    <a:pt x="115" y="1102"/>
                  </a:lnTo>
                  <a:lnTo>
                    <a:pt x="112" y="1102"/>
                  </a:lnTo>
                  <a:lnTo>
                    <a:pt x="110" y="1102"/>
                  </a:lnTo>
                  <a:lnTo>
                    <a:pt x="110" y="1099"/>
                  </a:lnTo>
                  <a:lnTo>
                    <a:pt x="107" y="1097"/>
                  </a:lnTo>
                  <a:lnTo>
                    <a:pt x="104" y="1094"/>
                  </a:lnTo>
                  <a:lnTo>
                    <a:pt x="104" y="1092"/>
                  </a:lnTo>
                  <a:lnTo>
                    <a:pt x="102" y="1089"/>
                  </a:lnTo>
                  <a:lnTo>
                    <a:pt x="99" y="1089"/>
                  </a:lnTo>
                  <a:lnTo>
                    <a:pt x="99" y="1086"/>
                  </a:lnTo>
                  <a:lnTo>
                    <a:pt x="99" y="1084"/>
                  </a:lnTo>
                  <a:lnTo>
                    <a:pt x="97" y="1084"/>
                  </a:lnTo>
                  <a:lnTo>
                    <a:pt x="97" y="1081"/>
                  </a:lnTo>
                  <a:lnTo>
                    <a:pt x="97" y="1079"/>
                  </a:lnTo>
                  <a:lnTo>
                    <a:pt x="97" y="1076"/>
                  </a:lnTo>
                  <a:lnTo>
                    <a:pt x="94" y="1076"/>
                  </a:lnTo>
                  <a:lnTo>
                    <a:pt x="94" y="1073"/>
                  </a:lnTo>
                  <a:lnTo>
                    <a:pt x="94" y="1071"/>
                  </a:lnTo>
                  <a:lnTo>
                    <a:pt x="94" y="1068"/>
                  </a:lnTo>
                  <a:lnTo>
                    <a:pt x="91" y="1068"/>
                  </a:lnTo>
                  <a:lnTo>
                    <a:pt x="91" y="1065"/>
                  </a:lnTo>
                  <a:lnTo>
                    <a:pt x="91" y="1063"/>
                  </a:lnTo>
                  <a:lnTo>
                    <a:pt x="91" y="1060"/>
                  </a:lnTo>
                  <a:lnTo>
                    <a:pt x="89" y="1052"/>
                  </a:lnTo>
                  <a:lnTo>
                    <a:pt x="89" y="1050"/>
                  </a:lnTo>
                  <a:lnTo>
                    <a:pt x="86" y="1047"/>
                  </a:lnTo>
                  <a:lnTo>
                    <a:pt x="83" y="1045"/>
                  </a:lnTo>
                  <a:lnTo>
                    <a:pt x="83" y="1042"/>
                  </a:lnTo>
                  <a:lnTo>
                    <a:pt x="83" y="1039"/>
                  </a:lnTo>
                  <a:lnTo>
                    <a:pt x="81" y="1039"/>
                  </a:lnTo>
                  <a:lnTo>
                    <a:pt x="78" y="1039"/>
                  </a:lnTo>
                  <a:lnTo>
                    <a:pt x="78" y="1037"/>
                  </a:lnTo>
                  <a:lnTo>
                    <a:pt x="78" y="1034"/>
                  </a:lnTo>
                  <a:lnTo>
                    <a:pt x="78" y="1031"/>
                  </a:lnTo>
                  <a:lnTo>
                    <a:pt x="76" y="1031"/>
                  </a:lnTo>
                  <a:lnTo>
                    <a:pt x="76" y="1029"/>
                  </a:lnTo>
                  <a:lnTo>
                    <a:pt x="73" y="1029"/>
                  </a:lnTo>
                  <a:lnTo>
                    <a:pt x="70" y="1026"/>
                  </a:lnTo>
                  <a:lnTo>
                    <a:pt x="70" y="1024"/>
                  </a:lnTo>
                  <a:lnTo>
                    <a:pt x="70" y="1021"/>
                  </a:lnTo>
                  <a:lnTo>
                    <a:pt x="70" y="1016"/>
                  </a:lnTo>
                  <a:lnTo>
                    <a:pt x="70" y="1013"/>
                  </a:lnTo>
                  <a:lnTo>
                    <a:pt x="70" y="1011"/>
                  </a:lnTo>
                  <a:lnTo>
                    <a:pt x="68" y="1011"/>
                  </a:lnTo>
                  <a:lnTo>
                    <a:pt x="68" y="1008"/>
                  </a:lnTo>
                  <a:lnTo>
                    <a:pt x="65" y="1008"/>
                  </a:lnTo>
                  <a:lnTo>
                    <a:pt x="65" y="1005"/>
                  </a:lnTo>
                  <a:lnTo>
                    <a:pt x="63" y="1005"/>
                  </a:lnTo>
                  <a:lnTo>
                    <a:pt x="63" y="1003"/>
                  </a:lnTo>
                  <a:lnTo>
                    <a:pt x="63" y="1000"/>
                  </a:lnTo>
                  <a:lnTo>
                    <a:pt x="65" y="1000"/>
                  </a:lnTo>
                  <a:lnTo>
                    <a:pt x="65" y="998"/>
                  </a:lnTo>
                  <a:lnTo>
                    <a:pt x="65" y="995"/>
                  </a:lnTo>
                  <a:lnTo>
                    <a:pt x="68" y="995"/>
                  </a:lnTo>
                  <a:lnTo>
                    <a:pt x="65" y="995"/>
                  </a:lnTo>
                  <a:lnTo>
                    <a:pt x="65" y="992"/>
                  </a:lnTo>
                  <a:lnTo>
                    <a:pt x="65" y="990"/>
                  </a:lnTo>
                  <a:lnTo>
                    <a:pt x="63" y="990"/>
                  </a:lnTo>
                  <a:lnTo>
                    <a:pt x="57" y="990"/>
                  </a:lnTo>
                  <a:lnTo>
                    <a:pt x="55" y="990"/>
                  </a:lnTo>
                  <a:lnTo>
                    <a:pt x="52" y="990"/>
                  </a:lnTo>
                  <a:lnTo>
                    <a:pt x="50" y="990"/>
                  </a:lnTo>
                  <a:lnTo>
                    <a:pt x="47" y="992"/>
                  </a:lnTo>
                  <a:lnTo>
                    <a:pt x="42" y="992"/>
                  </a:lnTo>
                  <a:lnTo>
                    <a:pt x="39" y="992"/>
                  </a:lnTo>
                  <a:lnTo>
                    <a:pt x="36" y="992"/>
                  </a:lnTo>
                  <a:lnTo>
                    <a:pt x="34" y="992"/>
                  </a:lnTo>
                  <a:lnTo>
                    <a:pt x="31" y="992"/>
                  </a:lnTo>
                  <a:lnTo>
                    <a:pt x="29" y="992"/>
                  </a:lnTo>
                  <a:lnTo>
                    <a:pt x="29" y="990"/>
                  </a:lnTo>
                  <a:lnTo>
                    <a:pt x="26" y="990"/>
                  </a:lnTo>
                  <a:lnTo>
                    <a:pt x="0" y="820"/>
                  </a:lnTo>
                  <a:lnTo>
                    <a:pt x="3" y="817"/>
                  </a:lnTo>
                  <a:lnTo>
                    <a:pt x="5" y="809"/>
                  </a:lnTo>
                  <a:lnTo>
                    <a:pt x="3" y="809"/>
                  </a:lnTo>
                  <a:lnTo>
                    <a:pt x="3" y="807"/>
                  </a:lnTo>
                  <a:lnTo>
                    <a:pt x="3" y="804"/>
                  </a:lnTo>
                  <a:lnTo>
                    <a:pt x="5" y="804"/>
                  </a:lnTo>
                  <a:lnTo>
                    <a:pt x="5" y="802"/>
                  </a:lnTo>
                  <a:lnTo>
                    <a:pt x="8" y="802"/>
                  </a:lnTo>
                  <a:lnTo>
                    <a:pt x="8" y="799"/>
                  </a:lnTo>
                  <a:lnTo>
                    <a:pt x="5" y="799"/>
                  </a:lnTo>
                  <a:lnTo>
                    <a:pt x="5" y="796"/>
                  </a:lnTo>
                  <a:lnTo>
                    <a:pt x="8" y="796"/>
                  </a:lnTo>
                  <a:lnTo>
                    <a:pt x="8" y="794"/>
                  </a:lnTo>
                  <a:lnTo>
                    <a:pt x="5" y="794"/>
                  </a:lnTo>
                  <a:lnTo>
                    <a:pt x="5" y="791"/>
                  </a:lnTo>
                  <a:lnTo>
                    <a:pt x="5" y="789"/>
                  </a:lnTo>
                  <a:lnTo>
                    <a:pt x="8" y="789"/>
                  </a:lnTo>
                  <a:lnTo>
                    <a:pt x="10" y="786"/>
                  </a:lnTo>
                  <a:lnTo>
                    <a:pt x="13" y="786"/>
                  </a:lnTo>
                  <a:lnTo>
                    <a:pt x="13" y="783"/>
                  </a:lnTo>
                  <a:lnTo>
                    <a:pt x="10" y="783"/>
                  </a:lnTo>
                  <a:lnTo>
                    <a:pt x="10" y="781"/>
                  </a:lnTo>
                  <a:lnTo>
                    <a:pt x="10" y="778"/>
                  </a:lnTo>
                  <a:lnTo>
                    <a:pt x="10" y="776"/>
                  </a:lnTo>
                  <a:lnTo>
                    <a:pt x="13" y="776"/>
                  </a:lnTo>
                  <a:lnTo>
                    <a:pt x="13" y="773"/>
                  </a:lnTo>
                  <a:lnTo>
                    <a:pt x="10" y="773"/>
                  </a:lnTo>
                  <a:lnTo>
                    <a:pt x="29" y="770"/>
                  </a:lnTo>
                  <a:lnTo>
                    <a:pt x="29" y="768"/>
                  </a:lnTo>
                  <a:lnTo>
                    <a:pt x="29" y="765"/>
                  </a:lnTo>
                  <a:lnTo>
                    <a:pt x="29" y="762"/>
                  </a:lnTo>
                  <a:lnTo>
                    <a:pt x="29" y="760"/>
                  </a:lnTo>
                  <a:lnTo>
                    <a:pt x="29" y="757"/>
                  </a:lnTo>
                  <a:lnTo>
                    <a:pt x="26" y="757"/>
                  </a:lnTo>
                  <a:lnTo>
                    <a:pt x="26" y="755"/>
                  </a:lnTo>
                  <a:lnTo>
                    <a:pt x="26" y="752"/>
                  </a:lnTo>
                  <a:lnTo>
                    <a:pt x="26" y="749"/>
                  </a:lnTo>
                  <a:lnTo>
                    <a:pt x="26" y="747"/>
                  </a:lnTo>
                  <a:lnTo>
                    <a:pt x="23" y="747"/>
                  </a:lnTo>
                  <a:lnTo>
                    <a:pt x="23" y="744"/>
                  </a:lnTo>
                  <a:lnTo>
                    <a:pt x="23" y="742"/>
                  </a:lnTo>
                  <a:lnTo>
                    <a:pt x="23" y="739"/>
                  </a:lnTo>
                  <a:lnTo>
                    <a:pt x="23" y="736"/>
                  </a:lnTo>
                  <a:lnTo>
                    <a:pt x="23" y="734"/>
                  </a:lnTo>
                  <a:lnTo>
                    <a:pt x="23" y="731"/>
                  </a:lnTo>
                  <a:lnTo>
                    <a:pt x="23" y="729"/>
                  </a:lnTo>
                  <a:lnTo>
                    <a:pt x="23" y="726"/>
                  </a:lnTo>
                  <a:lnTo>
                    <a:pt x="23" y="723"/>
                  </a:lnTo>
                  <a:lnTo>
                    <a:pt x="23" y="721"/>
                  </a:lnTo>
                  <a:lnTo>
                    <a:pt x="21" y="721"/>
                  </a:lnTo>
                  <a:lnTo>
                    <a:pt x="23" y="721"/>
                  </a:lnTo>
                  <a:lnTo>
                    <a:pt x="23" y="718"/>
                  </a:lnTo>
                  <a:lnTo>
                    <a:pt x="26" y="718"/>
                  </a:lnTo>
                  <a:lnTo>
                    <a:pt x="29" y="718"/>
                  </a:lnTo>
                  <a:lnTo>
                    <a:pt x="29" y="715"/>
                  </a:lnTo>
                  <a:lnTo>
                    <a:pt x="31" y="715"/>
                  </a:lnTo>
                  <a:lnTo>
                    <a:pt x="31" y="713"/>
                  </a:lnTo>
                  <a:lnTo>
                    <a:pt x="34" y="713"/>
                  </a:lnTo>
                  <a:lnTo>
                    <a:pt x="34" y="710"/>
                  </a:lnTo>
                  <a:lnTo>
                    <a:pt x="36" y="710"/>
                  </a:lnTo>
                  <a:lnTo>
                    <a:pt x="36" y="708"/>
                  </a:lnTo>
                  <a:lnTo>
                    <a:pt x="36" y="705"/>
                  </a:lnTo>
                  <a:lnTo>
                    <a:pt x="36" y="702"/>
                  </a:lnTo>
                  <a:lnTo>
                    <a:pt x="36" y="700"/>
                  </a:lnTo>
                  <a:lnTo>
                    <a:pt x="39" y="697"/>
                  </a:lnTo>
                  <a:lnTo>
                    <a:pt x="39" y="695"/>
                  </a:lnTo>
                  <a:lnTo>
                    <a:pt x="42" y="695"/>
                  </a:lnTo>
                  <a:lnTo>
                    <a:pt x="39" y="692"/>
                  </a:lnTo>
                  <a:lnTo>
                    <a:pt x="42" y="689"/>
                  </a:lnTo>
                  <a:lnTo>
                    <a:pt x="44" y="687"/>
                  </a:lnTo>
                  <a:lnTo>
                    <a:pt x="44" y="684"/>
                  </a:lnTo>
                  <a:lnTo>
                    <a:pt x="47" y="684"/>
                  </a:lnTo>
                  <a:lnTo>
                    <a:pt x="47" y="681"/>
                  </a:lnTo>
                  <a:lnTo>
                    <a:pt x="47" y="679"/>
                  </a:lnTo>
                  <a:lnTo>
                    <a:pt x="50" y="679"/>
                  </a:lnTo>
                  <a:lnTo>
                    <a:pt x="50" y="676"/>
                  </a:lnTo>
                  <a:lnTo>
                    <a:pt x="50" y="674"/>
                  </a:lnTo>
                  <a:lnTo>
                    <a:pt x="50" y="671"/>
                  </a:lnTo>
                  <a:lnTo>
                    <a:pt x="50" y="668"/>
                  </a:lnTo>
                  <a:lnTo>
                    <a:pt x="50" y="666"/>
                  </a:lnTo>
                  <a:lnTo>
                    <a:pt x="50" y="663"/>
                  </a:lnTo>
                  <a:lnTo>
                    <a:pt x="50" y="661"/>
                  </a:lnTo>
                  <a:lnTo>
                    <a:pt x="52" y="658"/>
                  </a:lnTo>
                  <a:lnTo>
                    <a:pt x="52" y="661"/>
                  </a:lnTo>
                  <a:lnTo>
                    <a:pt x="55" y="661"/>
                  </a:lnTo>
                  <a:lnTo>
                    <a:pt x="57" y="661"/>
                  </a:lnTo>
                  <a:lnTo>
                    <a:pt x="60" y="661"/>
                  </a:lnTo>
                  <a:lnTo>
                    <a:pt x="60" y="658"/>
                  </a:lnTo>
                  <a:lnTo>
                    <a:pt x="63" y="658"/>
                  </a:lnTo>
                  <a:lnTo>
                    <a:pt x="63" y="661"/>
                  </a:lnTo>
                  <a:lnTo>
                    <a:pt x="65" y="661"/>
                  </a:lnTo>
                  <a:lnTo>
                    <a:pt x="65" y="658"/>
                  </a:lnTo>
                  <a:lnTo>
                    <a:pt x="68" y="658"/>
                  </a:lnTo>
                  <a:lnTo>
                    <a:pt x="70" y="658"/>
                  </a:lnTo>
                  <a:lnTo>
                    <a:pt x="73" y="658"/>
                  </a:lnTo>
                  <a:lnTo>
                    <a:pt x="76" y="658"/>
                  </a:lnTo>
                  <a:lnTo>
                    <a:pt x="78" y="658"/>
                  </a:lnTo>
                  <a:lnTo>
                    <a:pt x="81" y="658"/>
                  </a:lnTo>
                  <a:lnTo>
                    <a:pt x="83" y="658"/>
                  </a:lnTo>
                  <a:lnTo>
                    <a:pt x="86" y="658"/>
                  </a:lnTo>
                  <a:lnTo>
                    <a:pt x="89" y="658"/>
                  </a:lnTo>
                  <a:lnTo>
                    <a:pt x="91" y="658"/>
                  </a:lnTo>
                  <a:lnTo>
                    <a:pt x="94" y="658"/>
                  </a:lnTo>
                  <a:lnTo>
                    <a:pt x="97" y="658"/>
                  </a:lnTo>
                  <a:lnTo>
                    <a:pt x="97" y="655"/>
                  </a:lnTo>
                  <a:lnTo>
                    <a:pt x="99" y="655"/>
                  </a:lnTo>
                  <a:lnTo>
                    <a:pt x="102" y="655"/>
                  </a:lnTo>
                  <a:lnTo>
                    <a:pt x="104" y="655"/>
                  </a:lnTo>
                  <a:lnTo>
                    <a:pt x="104" y="653"/>
                  </a:lnTo>
                  <a:lnTo>
                    <a:pt x="104" y="655"/>
                  </a:lnTo>
                  <a:lnTo>
                    <a:pt x="104" y="653"/>
                  </a:lnTo>
                  <a:lnTo>
                    <a:pt x="107" y="653"/>
                  </a:lnTo>
                  <a:lnTo>
                    <a:pt x="110" y="653"/>
                  </a:lnTo>
                  <a:lnTo>
                    <a:pt x="110" y="650"/>
                  </a:lnTo>
                  <a:lnTo>
                    <a:pt x="112" y="650"/>
                  </a:lnTo>
                  <a:lnTo>
                    <a:pt x="115" y="650"/>
                  </a:lnTo>
                  <a:lnTo>
                    <a:pt x="115" y="648"/>
                  </a:lnTo>
                  <a:lnTo>
                    <a:pt x="117" y="645"/>
                  </a:lnTo>
                  <a:lnTo>
                    <a:pt x="117" y="642"/>
                  </a:lnTo>
                  <a:lnTo>
                    <a:pt x="123" y="640"/>
                  </a:lnTo>
                  <a:lnTo>
                    <a:pt x="125" y="640"/>
                  </a:lnTo>
                  <a:lnTo>
                    <a:pt x="130" y="637"/>
                  </a:lnTo>
                  <a:lnTo>
                    <a:pt x="133" y="637"/>
                  </a:lnTo>
                  <a:lnTo>
                    <a:pt x="136" y="637"/>
                  </a:lnTo>
                  <a:lnTo>
                    <a:pt x="138" y="637"/>
                  </a:lnTo>
                  <a:lnTo>
                    <a:pt x="138" y="634"/>
                  </a:lnTo>
                  <a:lnTo>
                    <a:pt x="141" y="634"/>
                  </a:lnTo>
                  <a:lnTo>
                    <a:pt x="141" y="632"/>
                  </a:lnTo>
                  <a:lnTo>
                    <a:pt x="143" y="632"/>
                  </a:lnTo>
                  <a:lnTo>
                    <a:pt x="146" y="629"/>
                  </a:lnTo>
                  <a:lnTo>
                    <a:pt x="149" y="627"/>
                  </a:lnTo>
                  <a:lnTo>
                    <a:pt x="151" y="624"/>
                  </a:lnTo>
                  <a:lnTo>
                    <a:pt x="154" y="624"/>
                  </a:lnTo>
                  <a:lnTo>
                    <a:pt x="154" y="621"/>
                  </a:lnTo>
                  <a:lnTo>
                    <a:pt x="157" y="621"/>
                  </a:lnTo>
                  <a:lnTo>
                    <a:pt x="157" y="619"/>
                  </a:lnTo>
                  <a:lnTo>
                    <a:pt x="159" y="619"/>
                  </a:lnTo>
                  <a:lnTo>
                    <a:pt x="159" y="616"/>
                  </a:lnTo>
                  <a:lnTo>
                    <a:pt x="162" y="616"/>
                  </a:lnTo>
                  <a:lnTo>
                    <a:pt x="164" y="614"/>
                  </a:lnTo>
                  <a:lnTo>
                    <a:pt x="164" y="611"/>
                  </a:lnTo>
                  <a:lnTo>
                    <a:pt x="167" y="611"/>
                  </a:lnTo>
                  <a:lnTo>
                    <a:pt x="167" y="608"/>
                  </a:lnTo>
                  <a:lnTo>
                    <a:pt x="170" y="608"/>
                  </a:lnTo>
                  <a:lnTo>
                    <a:pt x="170" y="606"/>
                  </a:lnTo>
                  <a:lnTo>
                    <a:pt x="170" y="603"/>
                  </a:lnTo>
                  <a:lnTo>
                    <a:pt x="175" y="601"/>
                  </a:lnTo>
                  <a:lnTo>
                    <a:pt x="175" y="598"/>
                  </a:lnTo>
                  <a:lnTo>
                    <a:pt x="177" y="598"/>
                  </a:lnTo>
                  <a:lnTo>
                    <a:pt x="177" y="595"/>
                  </a:lnTo>
                  <a:lnTo>
                    <a:pt x="177" y="593"/>
                  </a:lnTo>
                  <a:lnTo>
                    <a:pt x="180" y="593"/>
                  </a:lnTo>
                  <a:lnTo>
                    <a:pt x="180" y="590"/>
                  </a:lnTo>
                  <a:lnTo>
                    <a:pt x="183" y="587"/>
                  </a:lnTo>
                  <a:lnTo>
                    <a:pt x="183" y="585"/>
                  </a:lnTo>
                  <a:lnTo>
                    <a:pt x="185" y="585"/>
                  </a:lnTo>
                  <a:lnTo>
                    <a:pt x="185" y="582"/>
                  </a:lnTo>
                  <a:lnTo>
                    <a:pt x="188" y="582"/>
                  </a:lnTo>
                  <a:lnTo>
                    <a:pt x="188" y="580"/>
                  </a:lnTo>
                  <a:lnTo>
                    <a:pt x="190" y="580"/>
                  </a:lnTo>
                  <a:lnTo>
                    <a:pt x="196" y="577"/>
                  </a:lnTo>
                  <a:lnTo>
                    <a:pt x="198" y="577"/>
                  </a:lnTo>
                  <a:lnTo>
                    <a:pt x="201" y="577"/>
                  </a:lnTo>
                  <a:lnTo>
                    <a:pt x="201" y="574"/>
                  </a:lnTo>
                  <a:lnTo>
                    <a:pt x="198" y="572"/>
                  </a:lnTo>
                  <a:lnTo>
                    <a:pt x="198" y="569"/>
                  </a:lnTo>
                  <a:lnTo>
                    <a:pt x="201" y="569"/>
                  </a:lnTo>
                  <a:lnTo>
                    <a:pt x="204" y="569"/>
                  </a:lnTo>
                  <a:lnTo>
                    <a:pt x="206" y="567"/>
                  </a:lnTo>
                  <a:lnTo>
                    <a:pt x="211" y="559"/>
                  </a:lnTo>
                  <a:lnTo>
                    <a:pt x="211" y="556"/>
                  </a:lnTo>
                  <a:lnTo>
                    <a:pt x="214" y="556"/>
                  </a:lnTo>
                  <a:lnTo>
                    <a:pt x="214" y="554"/>
                  </a:lnTo>
                  <a:lnTo>
                    <a:pt x="217" y="554"/>
                  </a:lnTo>
                  <a:lnTo>
                    <a:pt x="217" y="551"/>
                  </a:lnTo>
                  <a:lnTo>
                    <a:pt x="217" y="548"/>
                  </a:lnTo>
                  <a:lnTo>
                    <a:pt x="214" y="546"/>
                  </a:lnTo>
                  <a:lnTo>
                    <a:pt x="214" y="543"/>
                  </a:lnTo>
                  <a:lnTo>
                    <a:pt x="217" y="543"/>
                  </a:lnTo>
                  <a:lnTo>
                    <a:pt x="219" y="540"/>
                  </a:lnTo>
                  <a:lnTo>
                    <a:pt x="219" y="538"/>
                  </a:lnTo>
                  <a:lnTo>
                    <a:pt x="219" y="535"/>
                  </a:lnTo>
                  <a:lnTo>
                    <a:pt x="222" y="533"/>
                  </a:lnTo>
                  <a:lnTo>
                    <a:pt x="222" y="530"/>
                  </a:lnTo>
                  <a:lnTo>
                    <a:pt x="222" y="527"/>
                  </a:lnTo>
                  <a:lnTo>
                    <a:pt x="224" y="527"/>
                  </a:lnTo>
                  <a:lnTo>
                    <a:pt x="224" y="525"/>
                  </a:lnTo>
                  <a:lnTo>
                    <a:pt x="222" y="522"/>
                  </a:lnTo>
                  <a:lnTo>
                    <a:pt x="222" y="520"/>
                  </a:lnTo>
                  <a:lnTo>
                    <a:pt x="222" y="517"/>
                  </a:lnTo>
                  <a:lnTo>
                    <a:pt x="217" y="514"/>
                  </a:lnTo>
                  <a:lnTo>
                    <a:pt x="282" y="514"/>
                  </a:lnTo>
                  <a:lnTo>
                    <a:pt x="282" y="496"/>
                  </a:lnTo>
                  <a:lnTo>
                    <a:pt x="282" y="493"/>
                  </a:lnTo>
                  <a:lnTo>
                    <a:pt x="279" y="493"/>
                  </a:lnTo>
                  <a:lnTo>
                    <a:pt x="277" y="493"/>
                  </a:lnTo>
                  <a:lnTo>
                    <a:pt x="274" y="491"/>
                  </a:lnTo>
                  <a:lnTo>
                    <a:pt x="271" y="491"/>
                  </a:lnTo>
                  <a:lnTo>
                    <a:pt x="271" y="488"/>
                  </a:lnTo>
                  <a:lnTo>
                    <a:pt x="269" y="488"/>
                  </a:lnTo>
                  <a:lnTo>
                    <a:pt x="269" y="486"/>
                  </a:lnTo>
                  <a:lnTo>
                    <a:pt x="269" y="478"/>
                  </a:lnTo>
                  <a:lnTo>
                    <a:pt x="266" y="465"/>
                  </a:lnTo>
                  <a:lnTo>
                    <a:pt x="266" y="462"/>
                  </a:lnTo>
                  <a:lnTo>
                    <a:pt x="269" y="462"/>
                  </a:lnTo>
                  <a:lnTo>
                    <a:pt x="269" y="459"/>
                  </a:lnTo>
                  <a:lnTo>
                    <a:pt x="269" y="457"/>
                  </a:lnTo>
                  <a:lnTo>
                    <a:pt x="269" y="454"/>
                  </a:lnTo>
                  <a:lnTo>
                    <a:pt x="269" y="452"/>
                  </a:lnTo>
                  <a:lnTo>
                    <a:pt x="269" y="449"/>
                  </a:lnTo>
                  <a:lnTo>
                    <a:pt x="297" y="420"/>
                  </a:lnTo>
                  <a:lnTo>
                    <a:pt x="308" y="412"/>
                  </a:lnTo>
                  <a:lnTo>
                    <a:pt x="313" y="407"/>
                  </a:lnTo>
                  <a:lnTo>
                    <a:pt x="352" y="407"/>
                  </a:lnTo>
                  <a:lnTo>
                    <a:pt x="420" y="410"/>
                  </a:lnTo>
                  <a:lnTo>
                    <a:pt x="420" y="412"/>
                  </a:lnTo>
                  <a:lnTo>
                    <a:pt x="423" y="412"/>
                  </a:lnTo>
                  <a:lnTo>
                    <a:pt x="423" y="410"/>
                  </a:lnTo>
                  <a:lnTo>
                    <a:pt x="425" y="410"/>
                  </a:lnTo>
                  <a:lnTo>
                    <a:pt x="428" y="410"/>
                  </a:lnTo>
                  <a:lnTo>
                    <a:pt x="431" y="410"/>
                  </a:lnTo>
                  <a:lnTo>
                    <a:pt x="433" y="410"/>
                  </a:lnTo>
                  <a:lnTo>
                    <a:pt x="433" y="407"/>
                  </a:lnTo>
                  <a:lnTo>
                    <a:pt x="436" y="407"/>
                  </a:lnTo>
                  <a:lnTo>
                    <a:pt x="436" y="405"/>
                  </a:lnTo>
                  <a:lnTo>
                    <a:pt x="438" y="405"/>
                  </a:lnTo>
                  <a:lnTo>
                    <a:pt x="441" y="399"/>
                  </a:lnTo>
                  <a:lnTo>
                    <a:pt x="441" y="397"/>
                  </a:lnTo>
                  <a:lnTo>
                    <a:pt x="444" y="397"/>
                  </a:lnTo>
                  <a:lnTo>
                    <a:pt x="444" y="394"/>
                  </a:lnTo>
                  <a:lnTo>
                    <a:pt x="444" y="392"/>
                  </a:lnTo>
                  <a:lnTo>
                    <a:pt x="446" y="392"/>
                  </a:lnTo>
                  <a:lnTo>
                    <a:pt x="446" y="389"/>
                  </a:lnTo>
                  <a:lnTo>
                    <a:pt x="446" y="386"/>
                  </a:lnTo>
                  <a:lnTo>
                    <a:pt x="446" y="384"/>
                  </a:lnTo>
                  <a:lnTo>
                    <a:pt x="446" y="381"/>
                  </a:lnTo>
                  <a:lnTo>
                    <a:pt x="449" y="381"/>
                  </a:lnTo>
                  <a:lnTo>
                    <a:pt x="451" y="381"/>
                  </a:lnTo>
                  <a:lnTo>
                    <a:pt x="451" y="378"/>
                  </a:lnTo>
                  <a:lnTo>
                    <a:pt x="454" y="378"/>
                  </a:lnTo>
                  <a:lnTo>
                    <a:pt x="457" y="378"/>
                  </a:lnTo>
                  <a:lnTo>
                    <a:pt x="459" y="378"/>
                  </a:lnTo>
                  <a:lnTo>
                    <a:pt x="459" y="376"/>
                  </a:lnTo>
                  <a:lnTo>
                    <a:pt x="459" y="373"/>
                  </a:lnTo>
                  <a:lnTo>
                    <a:pt x="465" y="373"/>
                  </a:lnTo>
                  <a:lnTo>
                    <a:pt x="465" y="371"/>
                  </a:lnTo>
                  <a:lnTo>
                    <a:pt x="470" y="368"/>
                  </a:lnTo>
                  <a:lnTo>
                    <a:pt x="472" y="365"/>
                  </a:lnTo>
                  <a:lnTo>
                    <a:pt x="475" y="365"/>
                  </a:lnTo>
                  <a:lnTo>
                    <a:pt x="480" y="368"/>
                  </a:lnTo>
                  <a:lnTo>
                    <a:pt x="480" y="371"/>
                  </a:lnTo>
                  <a:lnTo>
                    <a:pt x="483" y="368"/>
                  </a:lnTo>
                  <a:lnTo>
                    <a:pt x="485" y="371"/>
                  </a:lnTo>
                  <a:lnTo>
                    <a:pt x="488" y="371"/>
                  </a:lnTo>
                  <a:lnTo>
                    <a:pt x="491" y="373"/>
                  </a:lnTo>
                  <a:lnTo>
                    <a:pt x="493" y="373"/>
                  </a:lnTo>
                  <a:lnTo>
                    <a:pt x="496" y="373"/>
                  </a:lnTo>
                  <a:lnTo>
                    <a:pt x="498" y="373"/>
                  </a:lnTo>
                  <a:lnTo>
                    <a:pt x="504" y="376"/>
                  </a:lnTo>
                  <a:lnTo>
                    <a:pt x="506" y="376"/>
                  </a:lnTo>
                  <a:lnTo>
                    <a:pt x="509" y="376"/>
                  </a:lnTo>
                  <a:lnTo>
                    <a:pt x="509" y="378"/>
                  </a:lnTo>
                  <a:lnTo>
                    <a:pt x="512" y="378"/>
                  </a:lnTo>
                  <a:lnTo>
                    <a:pt x="514" y="381"/>
                  </a:lnTo>
                  <a:lnTo>
                    <a:pt x="517" y="378"/>
                  </a:lnTo>
                  <a:lnTo>
                    <a:pt x="517" y="376"/>
                  </a:lnTo>
                  <a:lnTo>
                    <a:pt x="517" y="373"/>
                  </a:lnTo>
                  <a:lnTo>
                    <a:pt x="519" y="368"/>
                  </a:lnTo>
                  <a:lnTo>
                    <a:pt x="522" y="365"/>
                  </a:lnTo>
                  <a:lnTo>
                    <a:pt x="522" y="360"/>
                  </a:lnTo>
                  <a:lnTo>
                    <a:pt x="525" y="358"/>
                  </a:lnTo>
                  <a:lnTo>
                    <a:pt x="525" y="355"/>
                  </a:lnTo>
                  <a:lnTo>
                    <a:pt x="530" y="352"/>
                  </a:lnTo>
                  <a:lnTo>
                    <a:pt x="530" y="350"/>
                  </a:lnTo>
                  <a:lnTo>
                    <a:pt x="532" y="350"/>
                  </a:lnTo>
                  <a:lnTo>
                    <a:pt x="535" y="347"/>
                  </a:lnTo>
                  <a:lnTo>
                    <a:pt x="535" y="345"/>
                  </a:lnTo>
                  <a:lnTo>
                    <a:pt x="538" y="342"/>
                  </a:lnTo>
                  <a:lnTo>
                    <a:pt x="540" y="337"/>
                  </a:lnTo>
                  <a:lnTo>
                    <a:pt x="540" y="334"/>
                  </a:lnTo>
                  <a:lnTo>
                    <a:pt x="543" y="334"/>
                  </a:lnTo>
                  <a:lnTo>
                    <a:pt x="543" y="331"/>
                  </a:lnTo>
                  <a:lnTo>
                    <a:pt x="545" y="331"/>
                  </a:lnTo>
                  <a:lnTo>
                    <a:pt x="548" y="329"/>
                  </a:lnTo>
                  <a:lnTo>
                    <a:pt x="551" y="326"/>
                  </a:lnTo>
                  <a:lnTo>
                    <a:pt x="553" y="324"/>
                  </a:lnTo>
                  <a:lnTo>
                    <a:pt x="556" y="321"/>
                  </a:lnTo>
                  <a:lnTo>
                    <a:pt x="556" y="318"/>
                  </a:lnTo>
                  <a:lnTo>
                    <a:pt x="559" y="316"/>
                  </a:lnTo>
                  <a:lnTo>
                    <a:pt x="561" y="311"/>
                  </a:lnTo>
                  <a:lnTo>
                    <a:pt x="561" y="308"/>
                  </a:lnTo>
                  <a:lnTo>
                    <a:pt x="564" y="305"/>
                  </a:lnTo>
                  <a:lnTo>
                    <a:pt x="564" y="303"/>
                  </a:lnTo>
                  <a:lnTo>
                    <a:pt x="561" y="300"/>
                  </a:lnTo>
                  <a:lnTo>
                    <a:pt x="561" y="298"/>
                  </a:lnTo>
                  <a:lnTo>
                    <a:pt x="561" y="292"/>
                  </a:lnTo>
                  <a:lnTo>
                    <a:pt x="559" y="290"/>
                  </a:lnTo>
                  <a:lnTo>
                    <a:pt x="556" y="287"/>
                  </a:lnTo>
                  <a:lnTo>
                    <a:pt x="556" y="284"/>
                  </a:lnTo>
                  <a:lnTo>
                    <a:pt x="556" y="282"/>
                  </a:lnTo>
                  <a:lnTo>
                    <a:pt x="559" y="277"/>
                  </a:lnTo>
                  <a:lnTo>
                    <a:pt x="559" y="274"/>
                  </a:lnTo>
                  <a:lnTo>
                    <a:pt x="559" y="269"/>
                  </a:lnTo>
                  <a:lnTo>
                    <a:pt x="561" y="266"/>
                  </a:lnTo>
                  <a:lnTo>
                    <a:pt x="564" y="266"/>
                  </a:lnTo>
                  <a:lnTo>
                    <a:pt x="564" y="261"/>
                  </a:lnTo>
                  <a:lnTo>
                    <a:pt x="566" y="256"/>
                  </a:lnTo>
                  <a:lnTo>
                    <a:pt x="569" y="256"/>
                  </a:lnTo>
                  <a:lnTo>
                    <a:pt x="572" y="253"/>
                  </a:lnTo>
                  <a:lnTo>
                    <a:pt x="577" y="253"/>
                  </a:lnTo>
                  <a:lnTo>
                    <a:pt x="579" y="251"/>
                  </a:lnTo>
                  <a:lnTo>
                    <a:pt x="590" y="248"/>
                  </a:lnTo>
                  <a:lnTo>
                    <a:pt x="590" y="245"/>
                  </a:lnTo>
                  <a:lnTo>
                    <a:pt x="592" y="243"/>
                  </a:lnTo>
                  <a:lnTo>
                    <a:pt x="592" y="240"/>
                  </a:lnTo>
                  <a:lnTo>
                    <a:pt x="595" y="240"/>
                  </a:lnTo>
                  <a:lnTo>
                    <a:pt x="598" y="243"/>
                  </a:lnTo>
                  <a:lnTo>
                    <a:pt x="603" y="245"/>
                  </a:lnTo>
                  <a:lnTo>
                    <a:pt x="605" y="245"/>
                  </a:lnTo>
                  <a:lnTo>
                    <a:pt x="605" y="248"/>
                  </a:lnTo>
                  <a:lnTo>
                    <a:pt x="611" y="248"/>
                  </a:lnTo>
                  <a:lnTo>
                    <a:pt x="616" y="245"/>
                  </a:lnTo>
                  <a:lnTo>
                    <a:pt x="619" y="245"/>
                  </a:lnTo>
                  <a:lnTo>
                    <a:pt x="624" y="248"/>
                  </a:lnTo>
                  <a:lnTo>
                    <a:pt x="629" y="251"/>
                  </a:lnTo>
                  <a:lnTo>
                    <a:pt x="632" y="251"/>
                  </a:lnTo>
                  <a:lnTo>
                    <a:pt x="634" y="251"/>
                  </a:lnTo>
                  <a:lnTo>
                    <a:pt x="637" y="251"/>
                  </a:lnTo>
                  <a:lnTo>
                    <a:pt x="639" y="251"/>
                  </a:lnTo>
                  <a:lnTo>
                    <a:pt x="642" y="251"/>
                  </a:lnTo>
                  <a:lnTo>
                    <a:pt x="647" y="253"/>
                  </a:lnTo>
                  <a:lnTo>
                    <a:pt x="650" y="253"/>
                  </a:lnTo>
                  <a:lnTo>
                    <a:pt x="652" y="253"/>
                  </a:lnTo>
                  <a:lnTo>
                    <a:pt x="655" y="253"/>
                  </a:lnTo>
                  <a:lnTo>
                    <a:pt x="663" y="251"/>
                  </a:lnTo>
                  <a:lnTo>
                    <a:pt x="666" y="251"/>
                  </a:lnTo>
                  <a:lnTo>
                    <a:pt x="668" y="251"/>
                  </a:lnTo>
                  <a:lnTo>
                    <a:pt x="671" y="251"/>
                  </a:lnTo>
                  <a:lnTo>
                    <a:pt x="676" y="253"/>
                  </a:lnTo>
                  <a:lnTo>
                    <a:pt x="681" y="253"/>
                  </a:lnTo>
                  <a:lnTo>
                    <a:pt x="684" y="256"/>
                  </a:lnTo>
                  <a:lnTo>
                    <a:pt x="689" y="258"/>
                  </a:lnTo>
                  <a:lnTo>
                    <a:pt x="692" y="258"/>
                  </a:lnTo>
                  <a:lnTo>
                    <a:pt x="694" y="258"/>
                  </a:lnTo>
                  <a:lnTo>
                    <a:pt x="697" y="256"/>
                  </a:lnTo>
                  <a:lnTo>
                    <a:pt x="699" y="256"/>
                  </a:lnTo>
                  <a:lnTo>
                    <a:pt x="702" y="253"/>
                  </a:lnTo>
                  <a:lnTo>
                    <a:pt x="702" y="251"/>
                  </a:lnTo>
                  <a:lnTo>
                    <a:pt x="707" y="248"/>
                  </a:lnTo>
                  <a:lnTo>
                    <a:pt x="715" y="245"/>
                  </a:lnTo>
                  <a:lnTo>
                    <a:pt x="718" y="243"/>
                  </a:lnTo>
                  <a:lnTo>
                    <a:pt x="720" y="240"/>
                  </a:lnTo>
                  <a:lnTo>
                    <a:pt x="720" y="237"/>
                  </a:lnTo>
                  <a:lnTo>
                    <a:pt x="720" y="235"/>
                  </a:lnTo>
                  <a:lnTo>
                    <a:pt x="715" y="230"/>
                  </a:lnTo>
                  <a:lnTo>
                    <a:pt x="715" y="227"/>
                  </a:lnTo>
                  <a:lnTo>
                    <a:pt x="715" y="224"/>
                  </a:lnTo>
                  <a:lnTo>
                    <a:pt x="720" y="219"/>
                  </a:lnTo>
                  <a:lnTo>
                    <a:pt x="723" y="219"/>
                  </a:lnTo>
                  <a:lnTo>
                    <a:pt x="723" y="217"/>
                  </a:lnTo>
                  <a:lnTo>
                    <a:pt x="728" y="214"/>
                  </a:lnTo>
                  <a:lnTo>
                    <a:pt x="728" y="211"/>
                  </a:lnTo>
                  <a:lnTo>
                    <a:pt x="728" y="209"/>
                  </a:lnTo>
                  <a:lnTo>
                    <a:pt x="726" y="206"/>
                  </a:lnTo>
                  <a:lnTo>
                    <a:pt x="723" y="201"/>
                  </a:lnTo>
                  <a:lnTo>
                    <a:pt x="720" y="198"/>
                  </a:lnTo>
                  <a:lnTo>
                    <a:pt x="720" y="196"/>
                  </a:lnTo>
                  <a:lnTo>
                    <a:pt x="723" y="190"/>
                  </a:lnTo>
                  <a:lnTo>
                    <a:pt x="723" y="188"/>
                  </a:lnTo>
                  <a:lnTo>
                    <a:pt x="720" y="175"/>
                  </a:lnTo>
                  <a:lnTo>
                    <a:pt x="720" y="172"/>
                  </a:lnTo>
                  <a:lnTo>
                    <a:pt x="720" y="170"/>
                  </a:lnTo>
                  <a:lnTo>
                    <a:pt x="720" y="167"/>
                  </a:lnTo>
                  <a:lnTo>
                    <a:pt x="723" y="164"/>
                  </a:lnTo>
                  <a:lnTo>
                    <a:pt x="723" y="162"/>
                  </a:lnTo>
                  <a:lnTo>
                    <a:pt x="723" y="159"/>
                  </a:lnTo>
                  <a:lnTo>
                    <a:pt x="723" y="156"/>
                  </a:lnTo>
                  <a:lnTo>
                    <a:pt x="726" y="154"/>
                  </a:lnTo>
                  <a:lnTo>
                    <a:pt x="726" y="151"/>
                  </a:lnTo>
                  <a:lnTo>
                    <a:pt x="731" y="146"/>
                  </a:lnTo>
                  <a:lnTo>
                    <a:pt x="733" y="143"/>
                  </a:lnTo>
                  <a:lnTo>
                    <a:pt x="736" y="141"/>
                  </a:lnTo>
                  <a:lnTo>
                    <a:pt x="741" y="143"/>
                  </a:lnTo>
                  <a:lnTo>
                    <a:pt x="752" y="143"/>
                  </a:lnTo>
                  <a:lnTo>
                    <a:pt x="754" y="143"/>
                  </a:lnTo>
                  <a:lnTo>
                    <a:pt x="757" y="143"/>
                  </a:lnTo>
                  <a:lnTo>
                    <a:pt x="759" y="146"/>
                  </a:lnTo>
                  <a:lnTo>
                    <a:pt x="762" y="149"/>
                  </a:lnTo>
                  <a:lnTo>
                    <a:pt x="765" y="149"/>
                  </a:lnTo>
                  <a:lnTo>
                    <a:pt x="767" y="149"/>
                  </a:lnTo>
                  <a:lnTo>
                    <a:pt x="778" y="149"/>
                  </a:lnTo>
                  <a:lnTo>
                    <a:pt x="778" y="151"/>
                  </a:lnTo>
                  <a:lnTo>
                    <a:pt x="786" y="151"/>
                  </a:lnTo>
                  <a:lnTo>
                    <a:pt x="788" y="151"/>
                  </a:lnTo>
                  <a:lnTo>
                    <a:pt x="793" y="151"/>
                  </a:lnTo>
                  <a:lnTo>
                    <a:pt x="814" y="154"/>
                  </a:lnTo>
                  <a:lnTo>
                    <a:pt x="817" y="154"/>
                  </a:lnTo>
                  <a:lnTo>
                    <a:pt x="820" y="154"/>
                  </a:lnTo>
                  <a:lnTo>
                    <a:pt x="822" y="154"/>
                  </a:lnTo>
                  <a:lnTo>
                    <a:pt x="822" y="156"/>
                  </a:lnTo>
                  <a:lnTo>
                    <a:pt x="825" y="159"/>
                  </a:lnTo>
                  <a:lnTo>
                    <a:pt x="833" y="162"/>
                  </a:lnTo>
                  <a:lnTo>
                    <a:pt x="833" y="164"/>
                  </a:lnTo>
                  <a:lnTo>
                    <a:pt x="838" y="170"/>
                  </a:lnTo>
                  <a:lnTo>
                    <a:pt x="843" y="172"/>
                  </a:lnTo>
                  <a:lnTo>
                    <a:pt x="846" y="175"/>
                  </a:lnTo>
                  <a:lnTo>
                    <a:pt x="851" y="175"/>
                  </a:lnTo>
                  <a:lnTo>
                    <a:pt x="851" y="177"/>
                  </a:lnTo>
                  <a:lnTo>
                    <a:pt x="853" y="177"/>
                  </a:lnTo>
                  <a:lnTo>
                    <a:pt x="856" y="180"/>
                  </a:lnTo>
                  <a:lnTo>
                    <a:pt x="859" y="183"/>
                  </a:lnTo>
                  <a:lnTo>
                    <a:pt x="861" y="185"/>
                  </a:lnTo>
                  <a:lnTo>
                    <a:pt x="861" y="190"/>
                  </a:lnTo>
                  <a:lnTo>
                    <a:pt x="859" y="196"/>
                  </a:lnTo>
                  <a:lnTo>
                    <a:pt x="856" y="203"/>
                  </a:lnTo>
                  <a:lnTo>
                    <a:pt x="859" y="206"/>
                  </a:lnTo>
                  <a:lnTo>
                    <a:pt x="861" y="209"/>
                  </a:lnTo>
                  <a:lnTo>
                    <a:pt x="867" y="217"/>
                  </a:lnTo>
                  <a:lnTo>
                    <a:pt x="869" y="219"/>
                  </a:lnTo>
                  <a:lnTo>
                    <a:pt x="869" y="222"/>
                  </a:lnTo>
                  <a:lnTo>
                    <a:pt x="872" y="227"/>
                  </a:lnTo>
                  <a:lnTo>
                    <a:pt x="874" y="230"/>
                  </a:lnTo>
                  <a:lnTo>
                    <a:pt x="877" y="232"/>
                  </a:lnTo>
                  <a:lnTo>
                    <a:pt x="880" y="232"/>
                  </a:lnTo>
                  <a:lnTo>
                    <a:pt x="880" y="235"/>
                  </a:lnTo>
                  <a:lnTo>
                    <a:pt x="882" y="235"/>
                  </a:lnTo>
                  <a:lnTo>
                    <a:pt x="911" y="248"/>
                  </a:lnTo>
                  <a:lnTo>
                    <a:pt x="916" y="251"/>
                  </a:lnTo>
                  <a:lnTo>
                    <a:pt x="919" y="251"/>
                  </a:lnTo>
                  <a:lnTo>
                    <a:pt x="921" y="251"/>
                  </a:lnTo>
                  <a:lnTo>
                    <a:pt x="934" y="258"/>
                  </a:lnTo>
                  <a:lnTo>
                    <a:pt x="940" y="258"/>
                  </a:lnTo>
                  <a:lnTo>
                    <a:pt x="945" y="258"/>
                  </a:lnTo>
                  <a:lnTo>
                    <a:pt x="947" y="258"/>
                  </a:lnTo>
                  <a:lnTo>
                    <a:pt x="950" y="258"/>
                  </a:lnTo>
                  <a:lnTo>
                    <a:pt x="955" y="256"/>
                  </a:lnTo>
                  <a:lnTo>
                    <a:pt x="958" y="253"/>
                  </a:lnTo>
                  <a:lnTo>
                    <a:pt x="960" y="251"/>
                  </a:lnTo>
                  <a:lnTo>
                    <a:pt x="963" y="248"/>
                  </a:lnTo>
                  <a:lnTo>
                    <a:pt x="963" y="245"/>
                  </a:lnTo>
                  <a:lnTo>
                    <a:pt x="966" y="243"/>
                  </a:lnTo>
                  <a:lnTo>
                    <a:pt x="968" y="243"/>
                  </a:lnTo>
                  <a:lnTo>
                    <a:pt x="971" y="243"/>
                  </a:lnTo>
                  <a:lnTo>
                    <a:pt x="971" y="240"/>
                  </a:lnTo>
                  <a:lnTo>
                    <a:pt x="974" y="240"/>
                  </a:lnTo>
                  <a:lnTo>
                    <a:pt x="976" y="237"/>
                  </a:lnTo>
                  <a:lnTo>
                    <a:pt x="979" y="235"/>
                  </a:lnTo>
                  <a:lnTo>
                    <a:pt x="981" y="230"/>
                  </a:lnTo>
                  <a:lnTo>
                    <a:pt x="984" y="224"/>
                  </a:lnTo>
                  <a:lnTo>
                    <a:pt x="987" y="222"/>
                  </a:lnTo>
                  <a:lnTo>
                    <a:pt x="989" y="222"/>
                  </a:lnTo>
                  <a:lnTo>
                    <a:pt x="992" y="224"/>
                  </a:lnTo>
                  <a:lnTo>
                    <a:pt x="994" y="224"/>
                  </a:lnTo>
                  <a:lnTo>
                    <a:pt x="997" y="227"/>
                  </a:lnTo>
                  <a:lnTo>
                    <a:pt x="1000" y="227"/>
                  </a:lnTo>
                  <a:lnTo>
                    <a:pt x="1002" y="232"/>
                  </a:lnTo>
                  <a:lnTo>
                    <a:pt x="1002" y="235"/>
                  </a:lnTo>
                  <a:lnTo>
                    <a:pt x="1005" y="235"/>
                  </a:lnTo>
                  <a:lnTo>
                    <a:pt x="1005" y="237"/>
                  </a:lnTo>
                  <a:lnTo>
                    <a:pt x="1007" y="240"/>
                  </a:lnTo>
                  <a:lnTo>
                    <a:pt x="1010" y="240"/>
                  </a:lnTo>
                  <a:lnTo>
                    <a:pt x="1013" y="243"/>
                  </a:lnTo>
                  <a:lnTo>
                    <a:pt x="1015" y="245"/>
                  </a:lnTo>
                  <a:lnTo>
                    <a:pt x="1015" y="248"/>
                  </a:lnTo>
                  <a:lnTo>
                    <a:pt x="1021" y="251"/>
                  </a:lnTo>
                  <a:lnTo>
                    <a:pt x="1021" y="253"/>
                  </a:lnTo>
                  <a:lnTo>
                    <a:pt x="1023" y="256"/>
                  </a:lnTo>
                  <a:lnTo>
                    <a:pt x="1026" y="258"/>
                  </a:lnTo>
                  <a:lnTo>
                    <a:pt x="1028" y="258"/>
                  </a:lnTo>
                  <a:lnTo>
                    <a:pt x="1031" y="261"/>
                  </a:lnTo>
                  <a:lnTo>
                    <a:pt x="1031" y="264"/>
                  </a:lnTo>
                  <a:lnTo>
                    <a:pt x="1034" y="264"/>
                  </a:lnTo>
                  <a:lnTo>
                    <a:pt x="1036" y="269"/>
                  </a:lnTo>
                  <a:lnTo>
                    <a:pt x="1036" y="274"/>
                  </a:lnTo>
                  <a:lnTo>
                    <a:pt x="1039" y="277"/>
                  </a:lnTo>
                  <a:lnTo>
                    <a:pt x="1039" y="279"/>
                  </a:lnTo>
                  <a:lnTo>
                    <a:pt x="1044" y="284"/>
                  </a:lnTo>
                  <a:lnTo>
                    <a:pt x="1047" y="287"/>
                  </a:lnTo>
                  <a:lnTo>
                    <a:pt x="1047" y="290"/>
                  </a:lnTo>
                  <a:lnTo>
                    <a:pt x="1047" y="292"/>
                  </a:lnTo>
                  <a:lnTo>
                    <a:pt x="1049" y="292"/>
                  </a:lnTo>
                  <a:lnTo>
                    <a:pt x="1052" y="292"/>
                  </a:lnTo>
                  <a:lnTo>
                    <a:pt x="1054" y="292"/>
                  </a:lnTo>
                  <a:lnTo>
                    <a:pt x="1054" y="295"/>
                  </a:lnTo>
                  <a:lnTo>
                    <a:pt x="1057" y="292"/>
                  </a:lnTo>
                  <a:lnTo>
                    <a:pt x="1060" y="292"/>
                  </a:lnTo>
                  <a:lnTo>
                    <a:pt x="1062" y="295"/>
                  </a:lnTo>
                  <a:lnTo>
                    <a:pt x="1065" y="298"/>
                  </a:lnTo>
                  <a:lnTo>
                    <a:pt x="1070" y="298"/>
                  </a:lnTo>
                  <a:lnTo>
                    <a:pt x="1075" y="298"/>
                  </a:lnTo>
                  <a:lnTo>
                    <a:pt x="1078" y="298"/>
                  </a:lnTo>
                  <a:lnTo>
                    <a:pt x="1083" y="300"/>
                  </a:lnTo>
                  <a:lnTo>
                    <a:pt x="1086" y="300"/>
                  </a:lnTo>
                  <a:lnTo>
                    <a:pt x="1091" y="305"/>
                  </a:lnTo>
                  <a:lnTo>
                    <a:pt x="1099" y="308"/>
                  </a:lnTo>
                  <a:lnTo>
                    <a:pt x="1101" y="311"/>
                  </a:lnTo>
                  <a:lnTo>
                    <a:pt x="1107" y="313"/>
                  </a:lnTo>
                  <a:lnTo>
                    <a:pt x="1109" y="316"/>
                  </a:lnTo>
                  <a:lnTo>
                    <a:pt x="1109" y="318"/>
                  </a:lnTo>
                  <a:lnTo>
                    <a:pt x="1109" y="321"/>
                  </a:lnTo>
                  <a:lnTo>
                    <a:pt x="1107" y="321"/>
                  </a:lnTo>
                  <a:lnTo>
                    <a:pt x="1107" y="324"/>
                  </a:lnTo>
                  <a:lnTo>
                    <a:pt x="1107" y="326"/>
                  </a:lnTo>
                  <a:lnTo>
                    <a:pt x="1104" y="329"/>
                  </a:lnTo>
                  <a:lnTo>
                    <a:pt x="1104" y="331"/>
                  </a:lnTo>
                  <a:lnTo>
                    <a:pt x="1099" y="331"/>
                  </a:lnTo>
                  <a:lnTo>
                    <a:pt x="1099" y="334"/>
                  </a:lnTo>
                  <a:lnTo>
                    <a:pt x="1099" y="337"/>
                  </a:lnTo>
                  <a:lnTo>
                    <a:pt x="1101" y="337"/>
                  </a:lnTo>
                  <a:lnTo>
                    <a:pt x="1104" y="337"/>
                  </a:lnTo>
                  <a:lnTo>
                    <a:pt x="1109" y="337"/>
                  </a:lnTo>
                  <a:lnTo>
                    <a:pt x="1109" y="339"/>
                  </a:lnTo>
                  <a:lnTo>
                    <a:pt x="1112" y="339"/>
                  </a:lnTo>
                  <a:lnTo>
                    <a:pt x="1114" y="339"/>
                  </a:lnTo>
                  <a:lnTo>
                    <a:pt x="1120" y="339"/>
                  </a:lnTo>
                  <a:lnTo>
                    <a:pt x="1125" y="337"/>
                  </a:lnTo>
                  <a:lnTo>
                    <a:pt x="1130" y="337"/>
                  </a:lnTo>
                  <a:lnTo>
                    <a:pt x="1135" y="337"/>
                  </a:lnTo>
                  <a:lnTo>
                    <a:pt x="1138" y="339"/>
                  </a:lnTo>
                  <a:lnTo>
                    <a:pt x="1138" y="337"/>
                  </a:lnTo>
                  <a:lnTo>
                    <a:pt x="1138" y="334"/>
                  </a:lnTo>
                  <a:lnTo>
                    <a:pt x="1138" y="331"/>
                  </a:lnTo>
                  <a:lnTo>
                    <a:pt x="1141" y="329"/>
                  </a:lnTo>
                  <a:lnTo>
                    <a:pt x="1143" y="326"/>
                  </a:lnTo>
                  <a:lnTo>
                    <a:pt x="1143" y="324"/>
                  </a:lnTo>
                  <a:lnTo>
                    <a:pt x="1146" y="324"/>
                  </a:lnTo>
                  <a:lnTo>
                    <a:pt x="1148" y="321"/>
                  </a:lnTo>
                  <a:lnTo>
                    <a:pt x="1161" y="324"/>
                  </a:lnTo>
                  <a:lnTo>
                    <a:pt x="1164" y="321"/>
                  </a:lnTo>
                  <a:lnTo>
                    <a:pt x="1164" y="318"/>
                  </a:lnTo>
                  <a:lnTo>
                    <a:pt x="1167" y="318"/>
                  </a:lnTo>
                  <a:lnTo>
                    <a:pt x="1169" y="316"/>
                  </a:lnTo>
                  <a:lnTo>
                    <a:pt x="1172" y="316"/>
                  </a:lnTo>
                  <a:lnTo>
                    <a:pt x="1175" y="311"/>
                  </a:lnTo>
                  <a:lnTo>
                    <a:pt x="1175" y="308"/>
                  </a:lnTo>
                  <a:lnTo>
                    <a:pt x="1177" y="303"/>
                  </a:lnTo>
                  <a:lnTo>
                    <a:pt x="1180" y="298"/>
                  </a:lnTo>
                  <a:lnTo>
                    <a:pt x="1182" y="292"/>
                  </a:lnTo>
                  <a:lnTo>
                    <a:pt x="1185" y="290"/>
                  </a:lnTo>
                  <a:lnTo>
                    <a:pt x="1185" y="287"/>
                  </a:lnTo>
                  <a:lnTo>
                    <a:pt x="1190" y="282"/>
                  </a:lnTo>
                  <a:lnTo>
                    <a:pt x="1193" y="279"/>
                  </a:lnTo>
                  <a:lnTo>
                    <a:pt x="1195" y="274"/>
                  </a:lnTo>
                  <a:lnTo>
                    <a:pt x="1198" y="271"/>
                  </a:lnTo>
                  <a:lnTo>
                    <a:pt x="1201" y="269"/>
                  </a:lnTo>
                  <a:lnTo>
                    <a:pt x="1203" y="266"/>
                  </a:lnTo>
                  <a:lnTo>
                    <a:pt x="1203" y="264"/>
                  </a:lnTo>
                  <a:lnTo>
                    <a:pt x="1211" y="258"/>
                  </a:lnTo>
                  <a:lnTo>
                    <a:pt x="1214" y="256"/>
                  </a:lnTo>
                  <a:lnTo>
                    <a:pt x="1216" y="253"/>
                  </a:lnTo>
                  <a:lnTo>
                    <a:pt x="1219" y="251"/>
                  </a:lnTo>
                  <a:lnTo>
                    <a:pt x="1219" y="248"/>
                  </a:lnTo>
                  <a:lnTo>
                    <a:pt x="1222" y="248"/>
                  </a:lnTo>
                  <a:lnTo>
                    <a:pt x="1222" y="245"/>
                  </a:lnTo>
                  <a:lnTo>
                    <a:pt x="1222" y="243"/>
                  </a:lnTo>
                  <a:lnTo>
                    <a:pt x="1224" y="237"/>
                  </a:lnTo>
                  <a:lnTo>
                    <a:pt x="1224" y="232"/>
                  </a:lnTo>
                  <a:lnTo>
                    <a:pt x="1227" y="230"/>
                  </a:lnTo>
                  <a:lnTo>
                    <a:pt x="1227" y="227"/>
                  </a:lnTo>
                  <a:lnTo>
                    <a:pt x="1224" y="224"/>
                  </a:lnTo>
                  <a:lnTo>
                    <a:pt x="1224" y="222"/>
                  </a:lnTo>
                  <a:lnTo>
                    <a:pt x="1224" y="219"/>
                  </a:lnTo>
                  <a:lnTo>
                    <a:pt x="1224" y="217"/>
                  </a:lnTo>
                  <a:lnTo>
                    <a:pt x="1227" y="209"/>
                  </a:lnTo>
                  <a:lnTo>
                    <a:pt x="1227" y="206"/>
                  </a:lnTo>
                  <a:lnTo>
                    <a:pt x="1229" y="206"/>
                  </a:lnTo>
                  <a:lnTo>
                    <a:pt x="1229" y="203"/>
                  </a:lnTo>
                  <a:lnTo>
                    <a:pt x="1227" y="201"/>
                  </a:lnTo>
                  <a:lnTo>
                    <a:pt x="1232" y="198"/>
                  </a:lnTo>
                  <a:lnTo>
                    <a:pt x="1232" y="196"/>
                  </a:lnTo>
                  <a:lnTo>
                    <a:pt x="1235" y="193"/>
                  </a:lnTo>
                  <a:lnTo>
                    <a:pt x="1235" y="188"/>
                  </a:lnTo>
                  <a:lnTo>
                    <a:pt x="1237" y="188"/>
                  </a:lnTo>
                  <a:lnTo>
                    <a:pt x="1240" y="185"/>
                  </a:lnTo>
                  <a:lnTo>
                    <a:pt x="1242" y="183"/>
                  </a:lnTo>
                  <a:lnTo>
                    <a:pt x="1245" y="180"/>
                  </a:lnTo>
                  <a:lnTo>
                    <a:pt x="1245" y="177"/>
                  </a:lnTo>
                  <a:lnTo>
                    <a:pt x="1242" y="172"/>
                  </a:lnTo>
                  <a:lnTo>
                    <a:pt x="1242" y="167"/>
                  </a:lnTo>
                  <a:lnTo>
                    <a:pt x="1242" y="162"/>
                  </a:lnTo>
                  <a:lnTo>
                    <a:pt x="1235" y="156"/>
                  </a:lnTo>
                  <a:lnTo>
                    <a:pt x="1232" y="154"/>
                  </a:lnTo>
                  <a:lnTo>
                    <a:pt x="1232" y="149"/>
                  </a:lnTo>
                  <a:lnTo>
                    <a:pt x="1229" y="146"/>
                  </a:lnTo>
                  <a:lnTo>
                    <a:pt x="1232" y="136"/>
                  </a:lnTo>
                  <a:lnTo>
                    <a:pt x="1229" y="130"/>
                  </a:lnTo>
                  <a:lnTo>
                    <a:pt x="1227" y="125"/>
                  </a:lnTo>
                  <a:lnTo>
                    <a:pt x="1229" y="123"/>
                  </a:lnTo>
                  <a:lnTo>
                    <a:pt x="1229" y="120"/>
                  </a:lnTo>
                  <a:lnTo>
                    <a:pt x="1229" y="117"/>
                  </a:lnTo>
                  <a:lnTo>
                    <a:pt x="1229" y="115"/>
                  </a:lnTo>
                  <a:lnTo>
                    <a:pt x="1229" y="109"/>
                  </a:lnTo>
                  <a:lnTo>
                    <a:pt x="1235" y="104"/>
                  </a:lnTo>
                  <a:lnTo>
                    <a:pt x="1235" y="102"/>
                  </a:lnTo>
                  <a:lnTo>
                    <a:pt x="1235" y="99"/>
                  </a:lnTo>
                  <a:lnTo>
                    <a:pt x="1232" y="96"/>
                  </a:lnTo>
                  <a:lnTo>
                    <a:pt x="1232" y="91"/>
                  </a:lnTo>
                  <a:lnTo>
                    <a:pt x="1229" y="89"/>
                  </a:lnTo>
                  <a:lnTo>
                    <a:pt x="1227" y="86"/>
                  </a:lnTo>
                  <a:lnTo>
                    <a:pt x="1224" y="83"/>
                  </a:lnTo>
                  <a:lnTo>
                    <a:pt x="1219" y="83"/>
                  </a:lnTo>
                  <a:lnTo>
                    <a:pt x="1216" y="81"/>
                  </a:lnTo>
                  <a:lnTo>
                    <a:pt x="1214" y="83"/>
                  </a:lnTo>
                  <a:lnTo>
                    <a:pt x="1214" y="81"/>
                  </a:lnTo>
                  <a:lnTo>
                    <a:pt x="1211" y="73"/>
                  </a:lnTo>
                  <a:lnTo>
                    <a:pt x="1208" y="68"/>
                  </a:lnTo>
                  <a:lnTo>
                    <a:pt x="1211" y="62"/>
                  </a:lnTo>
                  <a:lnTo>
                    <a:pt x="1211" y="57"/>
                  </a:lnTo>
                  <a:lnTo>
                    <a:pt x="1211" y="55"/>
                  </a:lnTo>
                  <a:lnTo>
                    <a:pt x="1214" y="52"/>
                  </a:lnTo>
                  <a:lnTo>
                    <a:pt x="1214" y="49"/>
                  </a:lnTo>
                  <a:lnTo>
                    <a:pt x="1216" y="47"/>
                  </a:lnTo>
                  <a:lnTo>
                    <a:pt x="1216" y="42"/>
                  </a:lnTo>
                  <a:lnTo>
                    <a:pt x="1216" y="36"/>
                  </a:lnTo>
                  <a:lnTo>
                    <a:pt x="1216" y="34"/>
                  </a:lnTo>
                  <a:lnTo>
                    <a:pt x="1214" y="28"/>
                  </a:lnTo>
                  <a:lnTo>
                    <a:pt x="1211" y="23"/>
                  </a:lnTo>
                  <a:lnTo>
                    <a:pt x="1208" y="15"/>
                  </a:lnTo>
                  <a:lnTo>
                    <a:pt x="1208" y="8"/>
                  </a:lnTo>
                  <a:lnTo>
                    <a:pt x="1242" y="0"/>
                  </a:lnTo>
                  <a:lnTo>
                    <a:pt x="1242" y="2"/>
                  </a:lnTo>
                  <a:lnTo>
                    <a:pt x="1242" y="5"/>
                  </a:lnTo>
                  <a:lnTo>
                    <a:pt x="1245" y="8"/>
                  </a:lnTo>
                  <a:lnTo>
                    <a:pt x="1245" y="10"/>
                  </a:lnTo>
                  <a:lnTo>
                    <a:pt x="1248" y="13"/>
                  </a:lnTo>
                </a:path>
              </a:pathLst>
            </a:custGeom>
            <a:noFill/>
            <a:ln w="4763">
              <a:solidFill>
                <a:srgbClr val="6E6E6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800" kern="1200">
                <a:solidFill>
                  <a:prstClr val="black"/>
                </a:solidFill>
                <a:latin typeface="Century Gothic"/>
                <a:ea typeface="+mn-ea"/>
                <a:cs typeface="+mn-cs"/>
              </a:endParaRPr>
            </a:p>
          </p:txBody>
        </p:sp>
        <p:sp>
          <p:nvSpPr>
            <p:cNvPr id="58" name="Freeform 222"/>
            <p:cNvSpPr>
              <a:spLocks/>
            </p:cNvSpPr>
            <p:nvPr/>
          </p:nvSpPr>
          <p:spPr bwMode="auto">
            <a:xfrm>
              <a:off x="5550" y="1286"/>
              <a:ext cx="2" cy="2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0 h 2"/>
                <a:gd name="T4" fmla="*/ 2 w 2"/>
                <a:gd name="T5" fmla="*/ 2 h 2"/>
                <a:gd name="T6" fmla="*/ 0 w 2"/>
                <a:gd name="T7" fmla="*/ 2 h 2"/>
                <a:gd name="T8" fmla="*/ 2 w 2"/>
                <a:gd name="T9" fmla="*/ 2 h 2"/>
                <a:gd name="T10" fmla="*/ 0 w 2"/>
                <a:gd name="T11" fmla="*/ 2 h 2"/>
                <a:gd name="T12" fmla="*/ 0 w 2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lnTo>
                    <a:pt x="2" y="0"/>
                  </a:lnTo>
                  <a:lnTo>
                    <a:pt x="2" y="2"/>
                  </a:lnTo>
                  <a:lnTo>
                    <a:pt x="0" y="2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0"/>
                  </a:lnTo>
                </a:path>
              </a:pathLst>
            </a:custGeom>
            <a:noFill/>
            <a:ln w="4763">
              <a:solidFill>
                <a:srgbClr val="6E6E6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800" kern="1200">
                <a:solidFill>
                  <a:prstClr val="black"/>
                </a:solidFill>
                <a:latin typeface="Century Gothic"/>
                <a:ea typeface="+mn-ea"/>
                <a:cs typeface="+mn-cs"/>
              </a:endParaRPr>
            </a:p>
          </p:txBody>
        </p:sp>
        <p:sp>
          <p:nvSpPr>
            <p:cNvPr id="59" name="Freeform 223"/>
            <p:cNvSpPr>
              <a:spLocks/>
            </p:cNvSpPr>
            <p:nvPr/>
          </p:nvSpPr>
          <p:spPr bwMode="auto">
            <a:xfrm>
              <a:off x="5547" y="1283"/>
              <a:ext cx="3" cy="5"/>
            </a:xfrm>
            <a:custGeom>
              <a:avLst/>
              <a:gdLst>
                <a:gd name="T0" fmla="*/ 3 w 3"/>
                <a:gd name="T1" fmla="*/ 0 h 5"/>
                <a:gd name="T2" fmla="*/ 3 w 3"/>
                <a:gd name="T3" fmla="*/ 3 h 5"/>
                <a:gd name="T4" fmla="*/ 3 w 3"/>
                <a:gd name="T5" fmla="*/ 5 h 5"/>
                <a:gd name="T6" fmla="*/ 0 w 3"/>
                <a:gd name="T7" fmla="*/ 5 h 5"/>
                <a:gd name="T8" fmla="*/ 0 w 3"/>
                <a:gd name="T9" fmla="*/ 3 h 5"/>
                <a:gd name="T10" fmla="*/ 3 w 3"/>
                <a:gd name="T11" fmla="*/ 3 h 5"/>
                <a:gd name="T12" fmla="*/ 3 w 3"/>
                <a:gd name="T1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5">
                  <a:moveTo>
                    <a:pt x="3" y="0"/>
                  </a:moveTo>
                  <a:lnTo>
                    <a:pt x="3" y="3"/>
                  </a:lnTo>
                  <a:lnTo>
                    <a:pt x="3" y="5"/>
                  </a:lnTo>
                  <a:lnTo>
                    <a:pt x="0" y="5"/>
                  </a:lnTo>
                  <a:lnTo>
                    <a:pt x="0" y="3"/>
                  </a:lnTo>
                  <a:lnTo>
                    <a:pt x="3" y="3"/>
                  </a:lnTo>
                  <a:lnTo>
                    <a:pt x="3" y="0"/>
                  </a:lnTo>
                </a:path>
              </a:pathLst>
            </a:custGeom>
            <a:noFill/>
            <a:ln w="4763">
              <a:solidFill>
                <a:srgbClr val="6E6E6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800" kern="1200">
                <a:solidFill>
                  <a:prstClr val="black"/>
                </a:solidFill>
                <a:latin typeface="Century Gothic"/>
                <a:ea typeface="+mn-ea"/>
                <a:cs typeface="+mn-cs"/>
              </a:endParaRPr>
            </a:p>
          </p:txBody>
        </p:sp>
        <p:sp>
          <p:nvSpPr>
            <p:cNvPr id="60" name="Freeform 224"/>
            <p:cNvSpPr>
              <a:spLocks/>
            </p:cNvSpPr>
            <p:nvPr/>
          </p:nvSpPr>
          <p:spPr bwMode="auto">
            <a:xfrm>
              <a:off x="5552" y="1283"/>
              <a:ext cx="3" cy="5"/>
            </a:xfrm>
            <a:custGeom>
              <a:avLst/>
              <a:gdLst>
                <a:gd name="T0" fmla="*/ 0 w 3"/>
                <a:gd name="T1" fmla="*/ 0 h 5"/>
                <a:gd name="T2" fmla="*/ 0 w 3"/>
                <a:gd name="T3" fmla="*/ 3 h 5"/>
                <a:gd name="T4" fmla="*/ 0 w 3"/>
                <a:gd name="T5" fmla="*/ 0 h 5"/>
                <a:gd name="T6" fmla="*/ 0 w 3"/>
                <a:gd name="T7" fmla="*/ 3 h 5"/>
                <a:gd name="T8" fmla="*/ 3 w 3"/>
                <a:gd name="T9" fmla="*/ 3 h 5"/>
                <a:gd name="T10" fmla="*/ 3 w 3"/>
                <a:gd name="T11" fmla="*/ 5 h 5"/>
                <a:gd name="T12" fmla="*/ 3 w 3"/>
                <a:gd name="T13" fmla="*/ 3 h 5"/>
                <a:gd name="T14" fmla="*/ 0 w 3"/>
                <a:gd name="T15" fmla="*/ 3 h 5"/>
                <a:gd name="T16" fmla="*/ 0 w 3"/>
                <a:gd name="T17" fmla="*/ 5 h 5"/>
                <a:gd name="T18" fmla="*/ 0 w 3"/>
                <a:gd name="T19" fmla="*/ 3 h 5"/>
                <a:gd name="T20" fmla="*/ 0 w 3"/>
                <a:gd name="T2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" h="5">
                  <a:moveTo>
                    <a:pt x="0" y="0"/>
                  </a:moveTo>
                  <a:lnTo>
                    <a:pt x="0" y="3"/>
                  </a:lnTo>
                  <a:lnTo>
                    <a:pt x="0" y="0"/>
                  </a:lnTo>
                  <a:lnTo>
                    <a:pt x="0" y="3"/>
                  </a:lnTo>
                  <a:lnTo>
                    <a:pt x="3" y="3"/>
                  </a:lnTo>
                  <a:lnTo>
                    <a:pt x="3" y="5"/>
                  </a:lnTo>
                  <a:lnTo>
                    <a:pt x="3" y="3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3"/>
                  </a:lnTo>
                  <a:lnTo>
                    <a:pt x="0" y="0"/>
                  </a:lnTo>
                </a:path>
              </a:pathLst>
            </a:custGeom>
            <a:noFill/>
            <a:ln w="4763">
              <a:solidFill>
                <a:srgbClr val="6E6E6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800" kern="1200">
                <a:solidFill>
                  <a:prstClr val="black"/>
                </a:solidFill>
                <a:latin typeface="Century Gothic"/>
                <a:ea typeface="+mn-ea"/>
                <a:cs typeface="+mn-cs"/>
              </a:endParaRPr>
            </a:p>
          </p:txBody>
        </p:sp>
        <p:sp>
          <p:nvSpPr>
            <p:cNvPr id="61" name="Freeform 225"/>
            <p:cNvSpPr>
              <a:spLocks/>
            </p:cNvSpPr>
            <p:nvPr/>
          </p:nvSpPr>
          <p:spPr bwMode="auto">
            <a:xfrm>
              <a:off x="5555" y="1281"/>
              <a:ext cx="3" cy="5"/>
            </a:xfrm>
            <a:custGeom>
              <a:avLst/>
              <a:gdLst>
                <a:gd name="T0" fmla="*/ 0 w 3"/>
                <a:gd name="T1" fmla="*/ 0 h 5"/>
                <a:gd name="T2" fmla="*/ 3 w 3"/>
                <a:gd name="T3" fmla="*/ 0 h 5"/>
                <a:gd name="T4" fmla="*/ 3 w 3"/>
                <a:gd name="T5" fmla="*/ 2 h 5"/>
                <a:gd name="T6" fmla="*/ 0 w 3"/>
                <a:gd name="T7" fmla="*/ 5 h 5"/>
                <a:gd name="T8" fmla="*/ 3 w 3"/>
                <a:gd name="T9" fmla="*/ 5 h 5"/>
                <a:gd name="T10" fmla="*/ 0 w 3"/>
                <a:gd name="T11" fmla="*/ 5 h 5"/>
                <a:gd name="T12" fmla="*/ 3 w 3"/>
                <a:gd name="T13" fmla="*/ 5 h 5"/>
                <a:gd name="T14" fmla="*/ 0 w 3"/>
                <a:gd name="T15" fmla="*/ 5 h 5"/>
                <a:gd name="T16" fmla="*/ 0 w 3"/>
                <a:gd name="T17" fmla="*/ 2 h 5"/>
                <a:gd name="T18" fmla="*/ 0 w 3"/>
                <a:gd name="T19" fmla="*/ 5 h 5"/>
                <a:gd name="T20" fmla="*/ 0 w 3"/>
                <a:gd name="T21" fmla="*/ 2 h 5"/>
                <a:gd name="T22" fmla="*/ 0 w 3"/>
                <a:gd name="T2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" h="5">
                  <a:moveTo>
                    <a:pt x="0" y="0"/>
                  </a:moveTo>
                  <a:lnTo>
                    <a:pt x="3" y="0"/>
                  </a:lnTo>
                  <a:lnTo>
                    <a:pt x="3" y="2"/>
                  </a:lnTo>
                  <a:lnTo>
                    <a:pt x="0" y="5"/>
                  </a:lnTo>
                  <a:lnTo>
                    <a:pt x="3" y="5"/>
                  </a:lnTo>
                  <a:lnTo>
                    <a:pt x="0" y="5"/>
                  </a:lnTo>
                  <a:lnTo>
                    <a:pt x="3" y="5"/>
                  </a:lnTo>
                  <a:lnTo>
                    <a:pt x="0" y="5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2"/>
                  </a:lnTo>
                  <a:lnTo>
                    <a:pt x="0" y="0"/>
                  </a:lnTo>
                </a:path>
              </a:pathLst>
            </a:custGeom>
            <a:noFill/>
            <a:ln w="4763">
              <a:solidFill>
                <a:srgbClr val="6E6E6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800" kern="1200">
                <a:solidFill>
                  <a:prstClr val="black"/>
                </a:solidFill>
                <a:latin typeface="Century Gothic"/>
                <a:ea typeface="+mn-ea"/>
                <a:cs typeface="+mn-cs"/>
              </a:endParaRPr>
            </a:p>
          </p:txBody>
        </p:sp>
        <p:sp>
          <p:nvSpPr>
            <p:cNvPr id="62" name="Freeform 226"/>
            <p:cNvSpPr>
              <a:spLocks/>
            </p:cNvSpPr>
            <p:nvPr/>
          </p:nvSpPr>
          <p:spPr bwMode="auto">
            <a:xfrm>
              <a:off x="5539" y="1275"/>
              <a:ext cx="11" cy="11"/>
            </a:xfrm>
            <a:custGeom>
              <a:avLst/>
              <a:gdLst>
                <a:gd name="T0" fmla="*/ 8 w 11"/>
                <a:gd name="T1" fmla="*/ 0 h 11"/>
                <a:gd name="T2" fmla="*/ 8 w 11"/>
                <a:gd name="T3" fmla="*/ 3 h 11"/>
                <a:gd name="T4" fmla="*/ 8 w 11"/>
                <a:gd name="T5" fmla="*/ 6 h 11"/>
                <a:gd name="T6" fmla="*/ 11 w 11"/>
                <a:gd name="T7" fmla="*/ 8 h 11"/>
                <a:gd name="T8" fmla="*/ 8 w 11"/>
                <a:gd name="T9" fmla="*/ 11 h 11"/>
                <a:gd name="T10" fmla="*/ 8 w 11"/>
                <a:gd name="T11" fmla="*/ 8 h 11"/>
                <a:gd name="T12" fmla="*/ 5 w 11"/>
                <a:gd name="T13" fmla="*/ 8 h 11"/>
                <a:gd name="T14" fmla="*/ 5 w 11"/>
                <a:gd name="T15" fmla="*/ 11 h 11"/>
                <a:gd name="T16" fmla="*/ 3 w 11"/>
                <a:gd name="T17" fmla="*/ 11 h 11"/>
                <a:gd name="T18" fmla="*/ 3 w 11"/>
                <a:gd name="T19" fmla="*/ 8 h 11"/>
                <a:gd name="T20" fmla="*/ 0 w 11"/>
                <a:gd name="T21" fmla="*/ 8 h 11"/>
                <a:gd name="T22" fmla="*/ 0 w 11"/>
                <a:gd name="T23" fmla="*/ 6 h 11"/>
                <a:gd name="T24" fmla="*/ 3 w 11"/>
                <a:gd name="T25" fmla="*/ 6 h 11"/>
                <a:gd name="T26" fmla="*/ 5 w 11"/>
                <a:gd name="T27" fmla="*/ 6 h 11"/>
                <a:gd name="T28" fmla="*/ 5 w 11"/>
                <a:gd name="T29" fmla="*/ 3 h 11"/>
                <a:gd name="T30" fmla="*/ 5 w 11"/>
                <a:gd name="T31" fmla="*/ 0 h 11"/>
                <a:gd name="T32" fmla="*/ 3 w 11"/>
                <a:gd name="T33" fmla="*/ 0 h 11"/>
                <a:gd name="T34" fmla="*/ 5 w 11"/>
                <a:gd name="T35" fmla="*/ 0 h 11"/>
                <a:gd name="T36" fmla="*/ 5 w 11"/>
                <a:gd name="T37" fmla="*/ 3 h 11"/>
                <a:gd name="T38" fmla="*/ 5 w 11"/>
                <a:gd name="T39" fmla="*/ 0 h 11"/>
                <a:gd name="T40" fmla="*/ 8 w 11"/>
                <a:gd name="T41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1" h="11">
                  <a:moveTo>
                    <a:pt x="8" y="0"/>
                  </a:moveTo>
                  <a:lnTo>
                    <a:pt x="8" y="3"/>
                  </a:lnTo>
                  <a:lnTo>
                    <a:pt x="8" y="6"/>
                  </a:lnTo>
                  <a:lnTo>
                    <a:pt x="11" y="8"/>
                  </a:lnTo>
                  <a:lnTo>
                    <a:pt x="8" y="11"/>
                  </a:lnTo>
                  <a:lnTo>
                    <a:pt x="8" y="8"/>
                  </a:lnTo>
                  <a:lnTo>
                    <a:pt x="5" y="8"/>
                  </a:lnTo>
                  <a:lnTo>
                    <a:pt x="5" y="11"/>
                  </a:lnTo>
                  <a:lnTo>
                    <a:pt x="3" y="11"/>
                  </a:lnTo>
                  <a:lnTo>
                    <a:pt x="3" y="8"/>
                  </a:lnTo>
                  <a:lnTo>
                    <a:pt x="0" y="8"/>
                  </a:lnTo>
                  <a:lnTo>
                    <a:pt x="0" y="6"/>
                  </a:lnTo>
                  <a:lnTo>
                    <a:pt x="3" y="6"/>
                  </a:lnTo>
                  <a:lnTo>
                    <a:pt x="5" y="6"/>
                  </a:lnTo>
                  <a:lnTo>
                    <a:pt x="5" y="3"/>
                  </a:lnTo>
                  <a:lnTo>
                    <a:pt x="5" y="0"/>
                  </a:lnTo>
                  <a:lnTo>
                    <a:pt x="3" y="0"/>
                  </a:lnTo>
                  <a:lnTo>
                    <a:pt x="5" y="0"/>
                  </a:lnTo>
                  <a:lnTo>
                    <a:pt x="5" y="3"/>
                  </a:lnTo>
                  <a:lnTo>
                    <a:pt x="5" y="0"/>
                  </a:lnTo>
                  <a:lnTo>
                    <a:pt x="8" y="0"/>
                  </a:lnTo>
                </a:path>
              </a:pathLst>
            </a:custGeom>
            <a:noFill/>
            <a:ln w="4763">
              <a:solidFill>
                <a:srgbClr val="6E6E6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800" kern="1200">
                <a:solidFill>
                  <a:prstClr val="black"/>
                </a:solidFill>
                <a:latin typeface="Century Gothic"/>
                <a:ea typeface="+mn-ea"/>
                <a:cs typeface="+mn-cs"/>
              </a:endParaRPr>
            </a:p>
          </p:txBody>
        </p:sp>
        <p:sp>
          <p:nvSpPr>
            <p:cNvPr id="63" name="Freeform 227"/>
            <p:cNvSpPr>
              <a:spLocks/>
            </p:cNvSpPr>
            <p:nvPr/>
          </p:nvSpPr>
          <p:spPr bwMode="auto">
            <a:xfrm>
              <a:off x="3490" y="2393"/>
              <a:ext cx="295" cy="308"/>
            </a:xfrm>
            <a:custGeom>
              <a:avLst/>
              <a:gdLst>
                <a:gd name="T0" fmla="*/ 32 w 295"/>
                <a:gd name="T1" fmla="*/ 21 h 308"/>
                <a:gd name="T2" fmla="*/ 42 w 295"/>
                <a:gd name="T3" fmla="*/ 34 h 308"/>
                <a:gd name="T4" fmla="*/ 52 w 295"/>
                <a:gd name="T5" fmla="*/ 45 h 308"/>
                <a:gd name="T6" fmla="*/ 60 w 295"/>
                <a:gd name="T7" fmla="*/ 29 h 308"/>
                <a:gd name="T8" fmla="*/ 52 w 295"/>
                <a:gd name="T9" fmla="*/ 21 h 308"/>
                <a:gd name="T10" fmla="*/ 84 w 295"/>
                <a:gd name="T11" fmla="*/ 16 h 308"/>
                <a:gd name="T12" fmla="*/ 84 w 295"/>
                <a:gd name="T13" fmla="*/ 5 h 308"/>
                <a:gd name="T14" fmla="*/ 128 w 295"/>
                <a:gd name="T15" fmla="*/ 3 h 308"/>
                <a:gd name="T16" fmla="*/ 157 w 295"/>
                <a:gd name="T17" fmla="*/ 0 h 308"/>
                <a:gd name="T18" fmla="*/ 188 w 295"/>
                <a:gd name="T19" fmla="*/ 5 h 308"/>
                <a:gd name="T20" fmla="*/ 183 w 295"/>
                <a:gd name="T21" fmla="*/ 19 h 308"/>
                <a:gd name="T22" fmla="*/ 178 w 295"/>
                <a:gd name="T23" fmla="*/ 32 h 308"/>
                <a:gd name="T24" fmla="*/ 175 w 295"/>
                <a:gd name="T25" fmla="*/ 47 h 308"/>
                <a:gd name="T26" fmla="*/ 175 w 295"/>
                <a:gd name="T27" fmla="*/ 63 h 308"/>
                <a:gd name="T28" fmla="*/ 188 w 295"/>
                <a:gd name="T29" fmla="*/ 94 h 308"/>
                <a:gd name="T30" fmla="*/ 196 w 295"/>
                <a:gd name="T31" fmla="*/ 115 h 308"/>
                <a:gd name="T32" fmla="*/ 253 w 295"/>
                <a:gd name="T33" fmla="*/ 186 h 308"/>
                <a:gd name="T34" fmla="*/ 256 w 295"/>
                <a:gd name="T35" fmla="*/ 201 h 308"/>
                <a:gd name="T36" fmla="*/ 266 w 295"/>
                <a:gd name="T37" fmla="*/ 209 h 308"/>
                <a:gd name="T38" fmla="*/ 282 w 295"/>
                <a:gd name="T39" fmla="*/ 217 h 308"/>
                <a:gd name="T40" fmla="*/ 290 w 295"/>
                <a:gd name="T41" fmla="*/ 233 h 308"/>
                <a:gd name="T42" fmla="*/ 282 w 295"/>
                <a:gd name="T43" fmla="*/ 251 h 308"/>
                <a:gd name="T44" fmla="*/ 264 w 295"/>
                <a:gd name="T45" fmla="*/ 251 h 308"/>
                <a:gd name="T46" fmla="*/ 259 w 295"/>
                <a:gd name="T47" fmla="*/ 259 h 308"/>
                <a:gd name="T48" fmla="*/ 246 w 295"/>
                <a:gd name="T49" fmla="*/ 251 h 308"/>
                <a:gd name="T50" fmla="*/ 225 w 295"/>
                <a:gd name="T51" fmla="*/ 269 h 308"/>
                <a:gd name="T52" fmla="*/ 214 w 295"/>
                <a:gd name="T53" fmla="*/ 277 h 308"/>
                <a:gd name="T54" fmla="*/ 204 w 295"/>
                <a:gd name="T55" fmla="*/ 295 h 308"/>
                <a:gd name="T56" fmla="*/ 180 w 295"/>
                <a:gd name="T57" fmla="*/ 308 h 308"/>
                <a:gd name="T58" fmla="*/ 165 w 295"/>
                <a:gd name="T59" fmla="*/ 306 h 308"/>
                <a:gd name="T60" fmla="*/ 146 w 295"/>
                <a:gd name="T61" fmla="*/ 303 h 308"/>
                <a:gd name="T62" fmla="*/ 141 w 295"/>
                <a:gd name="T63" fmla="*/ 306 h 308"/>
                <a:gd name="T64" fmla="*/ 139 w 295"/>
                <a:gd name="T65" fmla="*/ 298 h 308"/>
                <a:gd name="T66" fmla="*/ 139 w 295"/>
                <a:gd name="T67" fmla="*/ 298 h 308"/>
                <a:gd name="T68" fmla="*/ 128 w 295"/>
                <a:gd name="T69" fmla="*/ 293 h 308"/>
                <a:gd name="T70" fmla="*/ 128 w 295"/>
                <a:gd name="T71" fmla="*/ 285 h 308"/>
                <a:gd name="T72" fmla="*/ 133 w 295"/>
                <a:gd name="T73" fmla="*/ 280 h 308"/>
                <a:gd name="T74" fmla="*/ 139 w 295"/>
                <a:gd name="T75" fmla="*/ 282 h 308"/>
                <a:gd name="T76" fmla="*/ 128 w 295"/>
                <a:gd name="T77" fmla="*/ 269 h 308"/>
                <a:gd name="T78" fmla="*/ 133 w 295"/>
                <a:gd name="T79" fmla="*/ 261 h 308"/>
                <a:gd name="T80" fmla="*/ 118 w 295"/>
                <a:gd name="T81" fmla="*/ 261 h 308"/>
                <a:gd name="T82" fmla="*/ 128 w 295"/>
                <a:gd name="T83" fmla="*/ 251 h 308"/>
                <a:gd name="T84" fmla="*/ 123 w 295"/>
                <a:gd name="T85" fmla="*/ 251 h 308"/>
                <a:gd name="T86" fmla="*/ 128 w 295"/>
                <a:gd name="T87" fmla="*/ 243 h 308"/>
                <a:gd name="T88" fmla="*/ 120 w 295"/>
                <a:gd name="T89" fmla="*/ 238 h 308"/>
                <a:gd name="T90" fmla="*/ 110 w 295"/>
                <a:gd name="T91" fmla="*/ 238 h 308"/>
                <a:gd name="T92" fmla="*/ 86 w 295"/>
                <a:gd name="T93" fmla="*/ 241 h 308"/>
                <a:gd name="T94" fmla="*/ 60 w 295"/>
                <a:gd name="T95" fmla="*/ 246 h 308"/>
                <a:gd name="T96" fmla="*/ 52 w 295"/>
                <a:gd name="T97" fmla="*/ 256 h 308"/>
                <a:gd name="T98" fmla="*/ 26 w 295"/>
                <a:gd name="T99" fmla="*/ 254 h 308"/>
                <a:gd name="T100" fmla="*/ 21 w 295"/>
                <a:gd name="T101" fmla="*/ 238 h 308"/>
                <a:gd name="T102" fmla="*/ 21 w 295"/>
                <a:gd name="T103" fmla="*/ 222 h 308"/>
                <a:gd name="T104" fmla="*/ 32 w 295"/>
                <a:gd name="T105" fmla="*/ 212 h 308"/>
                <a:gd name="T106" fmla="*/ 68 w 295"/>
                <a:gd name="T107" fmla="*/ 173 h 308"/>
                <a:gd name="T108" fmla="*/ 68 w 295"/>
                <a:gd name="T109" fmla="*/ 102 h 308"/>
                <a:gd name="T110" fmla="*/ 45 w 295"/>
                <a:gd name="T111" fmla="*/ 89 h 308"/>
                <a:gd name="T112" fmla="*/ 24 w 295"/>
                <a:gd name="T113" fmla="*/ 47 h 308"/>
                <a:gd name="T114" fmla="*/ 5 w 295"/>
                <a:gd name="T115" fmla="*/ 39 h 3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95" h="308">
                  <a:moveTo>
                    <a:pt x="11" y="34"/>
                  </a:moveTo>
                  <a:lnTo>
                    <a:pt x="26" y="16"/>
                  </a:lnTo>
                  <a:lnTo>
                    <a:pt x="26" y="19"/>
                  </a:lnTo>
                  <a:lnTo>
                    <a:pt x="29" y="19"/>
                  </a:lnTo>
                  <a:lnTo>
                    <a:pt x="29" y="21"/>
                  </a:lnTo>
                  <a:lnTo>
                    <a:pt x="32" y="21"/>
                  </a:lnTo>
                  <a:lnTo>
                    <a:pt x="34" y="24"/>
                  </a:lnTo>
                  <a:lnTo>
                    <a:pt x="34" y="26"/>
                  </a:lnTo>
                  <a:lnTo>
                    <a:pt x="37" y="26"/>
                  </a:lnTo>
                  <a:lnTo>
                    <a:pt x="39" y="29"/>
                  </a:lnTo>
                  <a:lnTo>
                    <a:pt x="42" y="32"/>
                  </a:lnTo>
                  <a:lnTo>
                    <a:pt x="42" y="34"/>
                  </a:lnTo>
                  <a:lnTo>
                    <a:pt x="45" y="37"/>
                  </a:lnTo>
                  <a:lnTo>
                    <a:pt x="45" y="39"/>
                  </a:lnTo>
                  <a:lnTo>
                    <a:pt x="47" y="39"/>
                  </a:lnTo>
                  <a:lnTo>
                    <a:pt x="47" y="42"/>
                  </a:lnTo>
                  <a:lnTo>
                    <a:pt x="52" y="47"/>
                  </a:lnTo>
                  <a:lnTo>
                    <a:pt x="52" y="45"/>
                  </a:lnTo>
                  <a:lnTo>
                    <a:pt x="55" y="42"/>
                  </a:lnTo>
                  <a:lnTo>
                    <a:pt x="58" y="39"/>
                  </a:lnTo>
                  <a:lnTo>
                    <a:pt x="58" y="37"/>
                  </a:lnTo>
                  <a:lnTo>
                    <a:pt x="60" y="34"/>
                  </a:lnTo>
                  <a:lnTo>
                    <a:pt x="60" y="32"/>
                  </a:lnTo>
                  <a:lnTo>
                    <a:pt x="60" y="29"/>
                  </a:lnTo>
                  <a:lnTo>
                    <a:pt x="60" y="26"/>
                  </a:lnTo>
                  <a:lnTo>
                    <a:pt x="58" y="26"/>
                  </a:lnTo>
                  <a:lnTo>
                    <a:pt x="58" y="24"/>
                  </a:lnTo>
                  <a:lnTo>
                    <a:pt x="55" y="24"/>
                  </a:lnTo>
                  <a:lnTo>
                    <a:pt x="55" y="21"/>
                  </a:lnTo>
                  <a:lnTo>
                    <a:pt x="52" y="21"/>
                  </a:lnTo>
                  <a:lnTo>
                    <a:pt x="52" y="19"/>
                  </a:lnTo>
                  <a:lnTo>
                    <a:pt x="55" y="19"/>
                  </a:lnTo>
                  <a:lnTo>
                    <a:pt x="55" y="16"/>
                  </a:lnTo>
                  <a:lnTo>
                    <a:pt x="58" y="16"/>
                  </a:lnTo>
                  <a:lnTo>
                    <a:pt x="60" y="16"/>
                  </a:lnTo>
                  <a:lnTo>
                    <a:pt x="84" y="16"/>
                  </a:lnTo>
                  <a:lnTo>
                    <a:pt x="84" y="13"/>
                  </a:lnTo>
                  <a:lnTo>
                    <a:pt x="81" y="13"/>
                  </a:lnTo>
                  <a:lnTo>
                    <a:pt x="79" y="11"/>
                  </a:lnTo>
                  <a:lnTo>
                    <a:pt x="71" y="5"/>
                  </a:lnTo>
                  <a:lnTo>
                    <a:pt x="73" y="5"/>
                  </a:lnTo>
                  <a:lnTo>
                    <a:pt x="84" y="5"/>
                  </a:lnTo>
                  <a:lnTo>
                    <a:pt x="89" y="5"/>
                  </a:lnTo>
                  <a:lnTo>
                    <a:pt x="97" y="3"/>
                  </a:lnTo>
                  <a:lnTo>
                    <a:pt x="105" y="3"/>
                  </a:lnTo>
                  <a:lnTo>
                    <a:pt x="112" y="3"/>
                  </a:lnTo>
                  <a:lnTo>
                    <a:pt x="120" y="3"/>
                  </a:lnTo>
                  <a:lnTo>
                    <a:pt x="128" y="3"/>
                  </a:lnTo>
                  <a:lnTo>
                    <a:pt x="136" y="3"/>
                  </a:lnTo>
                  <a:lnTo>
                    <a:pt x="141" y="3"/>
                  </a:lnTo>
                  <a:lnTo>
                    <a:pt x="146" y="3"/>
                  </a:lnTo>
                  <a:lnTo>
                    <a:pt x="149" y="0"/>
                  </a:lnTo>
                  <a:lnTo>
                    <a:pt x="154" y="0"/>
                  </a:lnTo>
                  <a:lnTo>
                    <a:pt x="157" y="0"/>
                  </a:lnTo>
                  <a:lnTo>
                    <a:pt x="173" y="0"/>
                  </a:lnTo>
                  <a:lnTo>
                    <a:pt x="186" y="0"/>
                  </a:lnTo>
                  <a:lnTo>
                    <a:pt x="188" y="0"/>
                  </a:lnTo>
                  <a:lnTo>
                    <a:pt x="191" y="0"/>
                  </a:lnTo>
                  <a:lnTo>
                    <a:pt x="191" y="3"/>
                  </a:lnTo>
                  <a:lnTo>
                    <a:pt x="188" y="5"/>
                  </a:lnTo>
                  <a:lnTo>
                    <a:pt x="188" y="8"/>
                  </a:lnTo>
                  <a:lnTo>
                    <a:pt x="188" y="11"/>
                  </a:lnTo>
                  <a:lnTo>
                    <a:pt x="186" y="11"/>
                  </a:lnTo>
                  <a:lnTo>
                    <a:pt x="186" y="13"/>
                  </a:lnTo>
                  <a:lnTo>
                    <a:pt x="183" y="16"/>
                  </a:lnTo>
                  <a:lnTo>
                    <a:pt x="183" y="19"/>
                  </a:lnTo>
                  <a:lnTo>
                    <a:pt x="183" y="21"/>
                  </a:lnTo>
                  <a:lnTo>
                    <a:pt x="180" y="24"/>
                  </a:lnTo>
                  <a:lnTo>
                    <a:pt x="180" y="26"/>
                  </a:lnTo>
                  <a:lnTo>
                    <a:pt x="180" y="29"/>
                  </a:lnTo>
                  <a:lnTo>
                    <a:pt x="178" y="29"/>
                  </a:lnTo>
                  <a:lnTo>
                    <a:pt x="178" y="32"/>
                  </a:lnTo>
                  <a:lnTo>
                    <a:pt x="178" y="34"/>
                  </a:lnTo>
                  <a:lnTo>
                    <a:pt x="178" y="37"/>
                  </a:lnTo>
                  <a:lnTo>
                    <a:pt x="175" y="39"/>
                  </a:lnTo>
                  <a:lnTo>
                    <a:pt x="175" y="42"/>
                  </a:lnTo>
                  <a:lnTo>
                    <a:pt x="175" y="45"/>
                  </a:lnTo>
                  <a:lnTo>
                    <a:pt x="175" y="47"/>
                  </a:lnTo>
                  <a:lnTo>
                    <a:pt x="175" y="50"/>
                  </a:lnTo>
                  <a:lnTo>
                    <a:pt x="175" y="52"/>
                  </a:lnTo>
                  <a:lnTo>
                    <a:pt x="175" y="55"/>
                  </a:lnTo>
                  <a:lnTo>
                    <a:pt x="175" y="58"/>
                  </a:lnTo>
                  <a:lnTo>
                    <a:pt x="175" y="60"/>
                  </a:lnTo>
                  <a:lnTo>
                    <a:pt x="175" y="63"/>
                  </a:lnTo>
                  <a:lnTo>
                    <a:pt x="178" y="71"/>
                  </a:lnTo>
                  <a:lnTo>
                    <a:pt x="180" y="79"/>
                  </a:lnTo>
                  <a:lnTo>
                    <a:pt x="183" y="81"/>
                  </a:lnTo>
                  <a:lnTo>
                    <a:pt x="186" y="86"/>
                  </a:lnTo>
                  <a:lnTo>
                    <a:pt x="188" y="92"/>
                  </a:lnTo>
                  <a:lnTo>
                    <a:pt x="188" y="94"/>
                  </a:lnTo>
                  <a:lnTo>
                    <a:pt x="188" y="97"/>
                  </a:lnTo>
                  <a:lnTo>
                    <a:pt x="191" y="97"/>
                  </a:lnTo>
                  <a:lnTo>
                    <a:pt x="191" y="99"/>
                  </a:lnTo>
                  <a:lnTo>
                    <a:pt x="191" y="102"/>
                  </a:lnTo>
                  <a:lnTo>
                    <a:pt x="196" y="113"/>
                  </a:lnTo>
                  <a:lnTo>
                    <a:pt x="196" y="115"/>
                  </a:lnTo>
                  <a:lnTo>
                    <a:pt x="199" y="115"/>
                  </a:lnTo>
                  <a:lnTo>
                    <a:pt x="199" y="118"/>
                  </a:lnTo>
                  <a:lnTo>
                    <a:pt x="199" y="120"/>
                  </a:lnTo>
                  <a:lnTo>
                    <a:pt x="253" y="180"/>
                  </a:lnTo>
                  <a:lnTo>
                    <a:pt x="253" y="183"/>
                  </a:lnTo>
                  <a:lnTo>
                    <a:pt x="253" y="186"/>
                  </a:lnTo>
                  <a:lnTo>
                    <a:pt x="253" y="188"/>
                  </a:lnTo>
                  <a:lnTo>
                    <a:pt x="253" y="191"/>
                  </a:lnTo>
                  <a:lnTo>
                    <a:pt x="256" y="194"/>
                  </a:lnTo>
                  <a:lnTo>
                    <a:pt x="256" y="196"/>
                  </a:lnTo>
                  <a:lnTo>
                    <a:pt x="256" y="199"/>
                  </a:lnTo>
                  <a:lnTo>
                    <a:pt x="256" y="201"/>
                  </a:lnTo>
                  <a:lnTo>
                    <a:pt x="259" y="204"/>
                  </a:lnTo>
                  <a:lnTo>
                    <a:pt x="261" y="204"/>
                  </a:lnTo>
                  <a:lnTo>
                    <a:pt x="261" y="207"/>
                  </a:lnTo>
                  <a:lnTo>
                    <a:pt x="264" y="207"/>
                  </a:lnTo>
                  <a:lnTo>
                    <a:pt x="266" y="207"/>
                  </a:lnTo>
                  <a:lnTo>
                    <a:pt x="266" y="209"/>
                  </a:lnTo>
                  <a:lnTo>
                    <a:pt x="269" y="209"/>
                  </a:lnTo>
                  <a:lnTo>
                    <a:pt x="272" y="209"/>
                  </a:lnTo>
                  <a:lnTo>
                    <a:pt x="274" y="209"/>
                  </a:lnTo>
                  <a:lnTo>
                    <a:pt x="277" y="207"/>
                  </a:lnTo>
                  <a:lnTo>
                    <a:pt x="282" y="214"/>
                  </a:lnTo>
                  <a:lnTo>
                    <a:pt x="282" y="217"/>
                  </a:lnTo>
                  <a:lnTo>
                    <a:pt x="285" y="222"/>
                  </a:lnTo>
                  <a:lnTo>
                    <a:pt x="285" y="227"/>
                  </a:lnTo>
                  <a:lnTo>
                    <a:pt x="285" y="230"/>
                  </a:lnTo>
                  <a:lnTo>
                    <a:pt x="285" y="233"/>
                  </a:lnTo>
                  <a:lnTo>
                    <a:pt x="287" y="233"/>
                  </a:lnTo>
                  <a:lnTo>
                    <a:pt x="290" y="233"/>
                  </a:lnTo>
                  <a:lnTo>
                    <a:pt x="293" y="235"/>
                  </a:lnTo>
                  <a:lnTo>
                    <a:pt x="295" y="238"/>
                  </a:lnTo>
                  <a:lnTo>
                    <a:pt x="295" y="241"/>
                  </a:lnTo>
                  <a:lnTo>
                    <a:pt x="295" y="246"/>
                  </a:lnTo>
                  <a:lnTo>
                    <a:pt x="293" y="246"/>
                  </a:lnTo>
                  <a:lnTo>
                    <a:pt x="282" y="251"/>
                  </a:lnTo>
                  <a:lnTo>
                    <a:pt x="277" y="254"/>
                  </a:lnTo>
                  <a:lnTo>
                    <a:pt x="274" y="256"/>
                  </a:lnTo>
                  <a:lnTo>
                    <a:pt x="272" y="251"/>
                  </a:lnTo>
                  <a:lnTo>
                    <a:pt x="269" y="248"/>
                  </a:lnTo>
                  <a:lnTo>
                    <a:pt x="264" y="248"/>
                  </a:lnTo>
                  <a:lnTo>
                    <a:pt x="264" y="251"/>
                  </a:lnTo>
                  <a:lnTo>
                    <a:pt x="264" y="259"/>
                  </a:lnTo>
                  <a:lnTo>
                    <a:pt x="264" y="264"/>
                  </a:lnTo>
                  <a:lnTo>
                    <a:pt x="256" y="269"/>
                  </a:lnTo>
                  <a:lnTo>
                    <a:pt x="253" y="264"/>
                  </a:lnTo>
                  <a:lnTo>
                    <a:pt x="259" y="261"/>
                  </a:lnTo>
                  <a:lnTo>
                    <a:pt x="259" y="259"/>
                  </a:lnTo>
                  <a:lnTo>
                    <a:pt x="259" y="251"/>
                  </a:lnTo>
                  <a:lnTo>
                    <a:pt x="259" y="248"/>
                  </a:lnTo>
                  <a:lnTo>
                    <a:pt x="256" y="251"/>
                  </a:lnTo>
                  <a:lnTo>
                    <a:pt x="253" y="251"/>
                  </a:lnTo>
                  <a:lnTo>
                    <a:pt x="251" y="251"/>
                  </a:lnTo>
                  <a:lnTo>
                    <a:pt x="246" y="251"/>
                  </a:lnTo>
                  <a:lnTo>
                    <a:pt x="246" y="254"/>
                  </a:lnTo>
                  <a:lnTo>
                    <a:pt x="243" y="254"/>
                  </a:lnTo>
                  <a:lnTo>
                    <a:pt x="240" y="254"/>
                  </a:lnTo>
                  <a:lnTo>
                    <a:pt x="235" y="259"/>
                  </a:lnTo>
                  <a:lnTo>
                    <a:pt x="230" y="264"/>
                  </a:lnTo>
                  <a:lnTo>
                    <a:pt x="225" y="269"/>
                  </a:lnTo>
                  <a:lnTo>
                    <a:pt x="222" y="269"/>
                  </a:lnTo>
                  <a:lnTo>
                    <a:pt x="222" y="272"/>
                  </a:lnTo>
                  <a:lnTo>
                    <a:pt x="217" y="274"/>
                  </a:lnTo>
                  <a:lnTo>
                    <a:pt x="219" y="274"/>
                  </a:lnTo>
                  <a:lnTo>
                    <a:pt x="217" y="274"/>
                  </a:lnTo>
                  <a:lnTo>
                    <a:pt x="214" y="277"/>
                  </a:lnTo>
                  <a:lnTo>
                    <a:pt x="212" y="280"/>
                  </a:lnTo>
                  <a:lnTo>
                    <a:pt x="209" y="282"/>
                  </a:lnTo>
                  <a:lnTo>
                    <a:pt x="209" y="285"/>
                  </a:lnTo>
                  <a:lnTo>
                    <a:pt x="206" y="293"/>
                  </a:lnTo>
                  <a:lnTo>
                    <a:pt x="204" y="293"/>
                  </a:lnTo>
                  <a:lnTo>
                    <a:pt x="204" y="295"/>
                  </a:lnTo>
                  <a:lnTo>
                    <a:pt x="204" y="298"/>
                  </a:lnTo>
                  <a:lnTo>
                    <a:pt x="193" y="306"/>
                  </a:lnTo>
                  <a:lnTo>
                    <a:pt x="193" y="308"/>
                  </a:lnTo>
                  <a:lnTo>
                    <a:pt x="188" y="308"/>
                  </a:lnTo>
                  <a:lnTo>
                    <a:pt x="186" y="308"/>
                  </a:lnTo>
                  <a:lnTo>
                    <a:pt x="180" y="308"/>
                  </a:lnTo>
                  <a:lnTo>
                    <a:pt x="178" y="306"/>
                  </a:lnTo>
                  <a:lnTo>
                    <a:pt x="175" y="306"/>
                  </a:lnTo>
                  <a:lnTo>
                    <a:pt x="173" y="306"/>
                  </a:lnTo>
                  <a:lnTo>
                    <a:pt x="170" y="306"/>
                  </a:lnTo>
                  <a:lnTo>
                    <a:pt x="167" y="306"/>
                  </a:lnTo>
                  <a:lnTo>
                    <a:pt x="165" y="306"/>
                  </a:lnTo>
                  <a:lnTo>
                    <a:pt x="162" y="306"/>
                  </a:lnTo>
                  <a:lnTo>
                    <a:pt x="162" y="308"/>
                  </a:lnTo>
                  <a:lnTo>
                    <a:pt x="159" y="308"/>
                  </a:lnTo>
                  <a:lnTo>
                    <a:pt x="154" y="308"/>
                  </a:lnTo>
                  <a:lnTo>
                    <a:pt x="149" y="308"/>
                  </a:lnTo>
                  <a:lnTo>
                    <a:pt x="146" y="303"/>
                  </a:lnTo>
                  <a:lnTo>
                    <a:pt x="144" y="303"/>
                  </a:lnTo>
                  <a:lnTo>
                    <a:pt x="141" y="306"/>
                  </a:lnTo>
                  <a:lnTo>
                    <a:pt x="141" y="308"/>
                  </a:lnTo>
                  <a:lnTo>
                    <a:pt x="139" y="308"/>
                  </a:lnTo>
                  <a:lnTo>
                    <a:pt x="139" y="306"/>
                  </a:lnTo>
                  <a:lnTo>
                    <a:pt x="141" y="306"/>
                  </a:lnTo>
                  <a:lnTo>
                    <a:pt x="141" y="303"/>
                  </a:lnTo>
                  <a:lnTo>
                    <a:pt x="144" y="303"/>
                  </a:lnTo>
                  <a:lnTo>
                    <a:pt x="141" y="303"/>
                  </a:lnTo>
                  <a:lnTo>
                    <a:pt x="141" y="301"/>
                  </a:lnTo>
                  <a:lnTo>
                    <a:pt x="141" y="298"/>
                  </a:lnTo>
                  <a:lnTo>
                    <a:pt x="139" y="298"/>
                  </a:lnTo>
                  <a:lnTo>
                    <a:pt x="139" y="301"/>
                  </a:lnTo>
                  <a:lnTo>
                    <a:pt x="136" y="301"/>
                  </a:lnTo>
                  <a:lnTo>
                    <a:pt x="139" y="301"/>
                  </a:lnTo>
                  <a:lnTo>
                    <a:pt x="136" y="303"/>
                  </a:lnTo>
                  <a:lnTo>
                    <a:pt x="136" y="301"/>
                  </a:lnTo>
                  <a:lnTo>
                    <a:pt x="139" y="298"/>
                  </a:lnTo>
                  <a:lnTo>
                    <a:pt x="141" y="295"/>
                  </a:lnTo>
                  <a:lnTo>
                    <a:pt x="141" y="293"/>
                  </a:lnTo>
                  <a:lnTo>
                    <a:pt x="139" y="293"/>
                  </a:lnTo>
                  <a:lnTo>
                    <a:pt x="139" y="290"/>
                  </a:lnTo>
                  <a:lnTo>
                    <a:pt x="136" y="290"/>
                  </a:lnTo>
                  <a:lnTo>
                    <a:pt x="128" y="293"/>
                  </a:lnTo>
                  <a:lnTo>
                    <a:pt x="115" y="295"/>
                  </a:lnTo>
                  <a:lnTo>
                    <a:pt x="110" y="295"/>
                  </a:lnTo>
                  <a:lnTo>
                    <a:pt x="107" y="295"/>
                  </a:lnTo>
                  <a:lnTo>
                    <a:pt x="107" y="290"/>
                  </a:lnTo>
                  <a:lnTo>
                    <a:pt x="115" y="288"/>
                  </a:lnTo>
                  <a:lnTo>
                    <a:pt x="128" y="285"/>
                  </a:lnTo>
                  <a:lnTo>
                    <a:pt x="133" y="285"/>
                  </a:lnTo>
                  <a:lnTo>
                    <a:pt x="136" y="285"/>
                  </a:lnTo>
                  <a:lnTo>
                    <a:pt x="136" y="282"/>
                  </a:lnTo>
                  <a:lnTo>
                    <a:pt x="133" y="285"/>
                  </a:lnTo>
                  <a:lnTo>
                    <a:pt x="133" y="282"/>
                  </a:lnTo>
                  <a:lnTo>
                    <a:pt x="133" y="280"/>
                  </a:lnTo>
                  <a:lnTo>
                    <a:pt x="136" y="280"/>
                  </a:lnTo>
                  <a:lnTo>
                    <a:pt x="133" y="282"/>
                  </a:lnTo>
                  <a:lnTo>
                    <a:pt x="136" y="282"/>
                  </a:lnTo>
                  <a:lnTo>
                    <a:pt x="136" y="280"/>
                  </a:lnTo>
                  <a:lnTo>
                    <a:pt x="136" y="282"/>
                  </a:lnTo>
                  <a:lnTo>
                    <a:pt x="139" y="282"/>
                  </a:lnTo>
                  <a:lnTo>
                    <a:pt x="136" y="277"/>
                  </a:lnTo>
                  <a:lnTo>
                    <a:pt x="136" y="274"/>
                  </a:lnTo>
                  <a:lnTo>
                    <a:pt x="136" y="269"/>
                  </a:lnTo>
                  <a:lnTo>
                    <a:pt x="133" y="269"/>
                  </a:lnTo>
                  <a:lnTo>
                    <a:pt x="131" y="269"/>
                  </a:lnTo>
                  <a:lnTo>
                    <a:pt x="128" y="269"/>
                  </a:lnTo>
                  <a:lnTo>
                    <a:pt x="120" y="272"/>
                  </a:lnTo>
                  <a:lnTo>
                    <a:pt x="120" y="269"/>
                  </a:lnTo>
                  <a:lnTo>
                    <a:pt x="128" y="269"/>
                  </a:lnTo>
                  <a:lnTo>
                    <a:pt x="133" y="267"/>
                  </a:lnTo>
                  <a:lnTo>
                    <a:pt x="133" y="264"/>
                  </a:lnTo>
                  <a:lnTo>
                    <a:pt x="133" y="261"/>
                  </a:lnTo>
                  <a:lnTo>
                    <a:pt x="131" y="261"/>
                  </a:lnTo>
                  <a:lnTo>
                    <a:pt x="128" y="261"/>
                  </a:lnTo>
                  <a:lnTo>
                    <a:pt x="126" y="261"/>
                  </a:lnTo>
                  <a:lnTo>
                    <a:pt x="115" y="264"/>
                  </a:lnTo>
                  <a:lnTo>
                    <a:pt x="115" y="261"/>
                  </a:lnTo>
                  <a:lnTo>
                    <a:pt x="118" y="261"/>
                  </a:lnTo>
                  <a:lnTo>
                    <a:pt x="120" y="261"/>
                  </a:lnTo>
                  <a:lnTo>
                    <a:pt x="123" y="261"/>
                  </a:lnTo>
                  <a:lnTo>
                    <a:pt x="128" y="259"/>
                  </a:lnTo>
                  <a:lnTo>
                    <a:pt x="133" y="259"/>
                  </a:lnTo>
                  <a:lnTo>
                    <a:pt x="131" y="251"/>
                  </a:lnTo>
                  <a:lnTo>
                    <a:pt x="128" y="251"/>
                  </a:lnTo>
                  <a:lnTo>
                    <a:pt x="115" y="254"/>
                  </a:lnTo>
                  <a:lnTo>
                    <a:pt x="110" y="256"/>
                  </a:lnTo>
                  <a:lnTo>
                    <a:pt x="110" y="254"/>
                  </a:lnTo>
                  <a:lnTo>
                    <a:pt x="115" y="251"/>
                  </a:lnTo>
                  <a:lnTo>
                    <a:pt x="120" y="251"/>
                  </a:lnTo>
                  <a:lnTo>
                    <a:pt x="123" y="251"/>
                  </a:lnTo>
                  <a:lnTo>
                    <a:pt x="126" y="248"/>
                  </a:lnTo>
                  <a:lnTo>
                    <a:pt x="128" y="248"/>
                  </a:lnTo>
                  <a:lnTo>
                    <a:pt x="128" y="246"/>
                  </a:lnTo>
                  <a:lnTo>
                    <a:pt x="126" y="246"/>
                  </a:lnTo>
                  <a:lnTo>
                    <a:pt x="128" y="246"/>
                  </a:lnTo>
                  <a:lnTo>
                    <a:pt x="128" y="243"/>
                  </a:lnTo>
                  <a:lnTo>
                    <a:pt x="128" y="241"/>
                  </a:lnTo>
                  <a:lnTo>
                    <a:pt x="128" y="235"/>
                  </a:lnTo>
                  <a:lnTo>
                    <a:pt x="126" y="235"/>
                  </a:lnTo>
                  <a:lnTo>
                    <a:pt x="123" y="235"/>
                  </a:lnTo>
                  <a:lnTo>
                    <a:pt x="120" y="235"/>
                  </a:lnTo>
                  <a:lnTo>
                    <a:pt x="120" y="238"/>
                  </a:lnTo>
                  <a:lnTo>
                    <a:pt x="118" y="238"/>
                  </a:lnTo>
                  <a:lnTo>
                    <a:pt x="120" y="235"/>
                  </a:lnTo>
                  <a:lnTo>
                    <a:pt x="118" y="235"/>
                  </a:lnTo>
                  <a:lnTo>
                    <a:pt x="112" y="235"/>
                  </a:lnTo>
                  <a:lnTo>
                    <a:pt x="110" y="235"/>
                  </a:lnTo>
                  <a:lnTo>
                    <a:pt x="110" y="238"/>
                  </a:lnTo>
                  <a:lnTo>
                    <a:pt x="102" y="238"/>
                  </a:lnTo>
                  <a:lnTo>
                    <a:pt x="94" y="238"/>
                  </a:lnTo>
                  <a:lnTo>
                    <a:pt x="94" y="241"/>
                  </a:lnTo>
                  <a:lnTo>
                    <a:pt x="92" y="241"/>
                  </a:lnTo>
                  <a:lnTo>
                    <a:pt x="89" y="241"/>
                  </a:lnTo>
                  <a:lnTo>
                    <a:pt x="86" y="241"/>
                  </a:lnTo>
                  <a:lnTo>
                    <a:pt x="81" y="241"/>
                  </a:lnTo>
                  <a:lnTo>
                    <a:pt x="79" y="241"/>
                  </a:lnTo>
                  <a:lnTo>
                    <a:pt x="73" y="241"/>
                  </a:lnTo>
                  <a:lnTo>
                    <a:pt x="71" y="241"/>
                  </a:lnTo>
                  <a:lnTo>
                    <a:pt x="65" y="243"/>
                  </a:lnTo>
                  <a:lnTo>
                    <a:pt x="60" y="246"/>
                  </a:lnTo>
                  <a:lnTo>
                    <a:pt x="58" y="248"/>
                  </a:lnTo>
                  <a:lnTo>
                    <a:pt x="55" y="248"/>
                  </a:lnTo>
                  <a:lnTo>
                    <a:pt x="55" y="251"/>
                  </a:lnTo>
                  <a:lnTo>
                    <a:pt x="55" y="254"/>
                  </a:lnTo>
                  <a:lnTo>
                    <a:pt x="52" y="254"/>
                  </a:lnTo>
                  <a:lnTo>
                    <a:pt x="52" y="256"/>
                  </a:lnTo>
                  <a:lnTo>
                    <a:pt x="47" y="256"/>
                  </a:lnTo>
                  <a:lnTo>
                    <a:pt x="42" y="256"/>
                  </a:lnTo>
                  <a:lnTo>
                    <a:pt x="39" y="256"/>
                  </a:lnTo>
                  <a:lnTo>
                    <a:pt x="32" y="256"/>
                  </a:lnTo>
                  <a:lnTo>
                    <a:pt x="29" y="256"/>
                  </a:lnTo>
                  <a:lnTo>
                    <a:pt x="26" y="254"/>
                  </a:lnTo>
                  <a:lnTo>
                    <a:pt x="24" y="254"/>
                  </a:lnTo>
                  <a:lnTo>
                    <a:pt x="21" y="251"/>
                  </a:lnTo>
                  <a:lnTo>
                    <a:pt x="21" y="248"/>
                  </a:lnTo>
                  <a:lnTo>
                    <a:pt x="21" y="243"/>
                  </a:lnTo>
                  <a:lnTo>
                    <a:pt x="21" y="241"/>
                  </a:lnTo>
                  <a:lnTo>
                    <a:pt x="21" y="238"/>
                  </a:lnTo>
                  <a:lnTo>
                    <a:pt x="21" y="235"/>
                  </a:lnTo>
                  <a:lnTo>
                    <a:pt x="21" y="233"/>
                  </a:lnTo>
                  <a:lnTo>
                    <a:pt x="21" y="230"/>
                  </a:lnTo>
                  <a:lnTo>
                    <a:pt x="21" y="227"/>
                  </a:lnTo>
                  <a:lnTo>
                    <a:pt x="21" y="225"/>
                  </a:lnTo>
                  <a:lnTo>
                    <a:pt x="21" y="222"/>
                  </a:lnTo>
                  <a:lnTo>
                    <a:pt x="24" y="220"/>
                  </a:lnTo>
                  <a:lnTo>
                    <a:pt x="24" y="217"/>
                  </a:lnTo>
                  <a:lnTo>
                    <a:pt x="24" y="214"/>
                  </a:lnTo>
                  <a:lnTo>
                    <a:pt x="24" y="212"/>
                  </a:lnTo>
                  <a:lnTo>
                    <a:pt x="26" y="212"/>
                  </a:lnTo>
                  <a:lnTo>
                    <a:pt x="32" y="212"/>
                  </a:lnTo>
                  <a:lnTo>
                    <a:pt x="45" y="212"/>
                  </a:lnTo>
                  <a:lnTo>
                    <a:pt x="47" y="207"/>
                  </a:lnTo>
                  <a:lnTo>
                    <a:pt x="52" y="201"/>
                  </a:lnTo>
                  <a:lnTo>
                    <a:pt x="55" y="199"/>
                  </a:lnTo>
                  <a:lnTo>
                    <a:pt x="68" y="180"/>
                  </a:lnTo>
                  <a:lnTo>
                    <a:pt x="68" y="173"/>
                  </a:lnTo>
                  <a:lnTo>
                    <a:pt x="68" y="170"/>
                  </a:lnTo>
                  <a:lnTo>
                    <a:pt x="68" y="141"/>
                  </a:lnTo>
                  <a:lnTo>
                    <a:pt x="68" y="136"/>
                  </a:lnTo>
                  <a:lnTo>
                    <a:pt x="68" y="133"/>
                  </a:lnTo>
                  <a:lnTo>
                    <a:pt x="68" y="120"/>
                  </a:lnTo>
                  <a:lnTo>
                    <a:pt x="68" y="102"/>
                  </a:lnTo>
                  <a:lnTo>
                    <a:pt x="68" y="99"/>
                  </a:lnTo>
                  <a:lnTo>
                    <a:pt x="65" y="97"/>
                  </a:lnTo>
                  <a:lnTo>
                    <a:pt x="65" y="94"/>
                  </a:lnTo>
                  <a:lnTo>
                    <a:pt x="63" y="89"/>
                  </a:lnTo>
                  <a:lnTo>
                    <a:pt x="60" y="89"/>
                  </a:lnTo>
                  <a:lnTo>
                    <a:pt x="45" y="89"/>
                  </a:lnTo>
                  <a:lnTo>
                    <a:pt x="42" y="89"/>
                  </a:lnTo>
                  <a:lnTo>
                    <a:pt x="26" y="89"/>
                  </a:lnTo>
                  <a:lnTo>
                    <a:pt x="26" y="66"/>
                  </a:lnTo>
                  <a:lnTo>
                    <a:pt x="26" y="60"/>
                  </a:lnTo>
                  <a:lnTo>
                    <a:pt x="26" y="52"/>
                  </a:lnTo>
                  <a:lnTo>
                    <a:pt x="24" y="47"/>
                  </a:lnTo>
                  <a:lnTo>
                    <a:pt x="19" y="39"/>
                  </a:lnTo>
                  <a:lnTo>
                    <a:pt x="16" y="37"/>
                  </a:lnTo>
                  <a:lnTo>
                    <a:pt x="13" y="37"/>
                  </a:lnTo>
                  <a:lnTo>
                    <a:pt x="5" y="47"/>
                  </a:lnTo>
                  <a:lnTo>
                    <a:pt x="0" y="45"/>
                  </a:lnTo>
                  <a:lnTo>
                    <a:pt x="5" y="39"/>
                  </a:lnTo>
                  <a:lnTo>
                    <a:pt x="5" y="37"/>
                  </a:lnTo>
                  <a:lnTo>
                    <a:pt x="11" y="34"/>
                  </a:lnTo>
                  <a:close/>
                </a:path>
              </a:pathLst>
            </a:custGeom>
            <a:noFill/>
            <a:ln w="4763">
              <a:solidFill>
                <a:srgbClr val="6E6E6E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800" kern="1200">
                <a:solidFill>
                  <a:prstClr val="black"/>
                </a:solidFill>
                <a:latin typeface="Century Gothic"/>
                <a:ea typeface="+mn-ea"/>
                <a:cs typeface="+mn-cs"/>
              </a:endParaRPr>
            </a:p>
          </p:txBody>
        </p:sp>
        <p:sp>
          <p:nvSpPr>
            <p:cNvPr id="65" name="Freeform 229"/>
            <p:cNvSpPr>
              <a:spLocks/>
            </p:cNvSpPr>
            <p:nvPr/>
          </p:nvSpPr>
          <p:spPr bwMode="auto">
            <a:xfrm>
              <a:off x="2021" y="2385"/>
              <a:ext cx="8" cy="8"/>
            </a:xfrm>
            <a:custGeom>
              <a:avLst/>
              <a:gdLst>
                <a:gd name="T0" fmla="*/ 2 w 8"/>
                <a:gd name="T1" fmla="*/ 0 h 8"/>
                <a:gd name="T2" fmla="*/ 5 w 8"/>
                <a:gd name="T3" fmla="*/ 0 h 8"/>
                <a:gd name="T4" fmla="*/ 5 w 8"/>
                <a:gd name="T5" fmla="*/ 3 h 8"/>
                <a:gd name="T6" fmla="*/ 5 w 8"/>
                <a:gd name="T7" fmla="*/ 6 h 8"/>
                <a:gd name="T8" fmla="*/ 5 w 8"/>
                <a:gd name="T9" fmla="*/ 8 h 8"/>
                <a:gd name="T10" fmla="*/ 5 w 8"/>
                <a:gd name="T11" fmla="*/ 6 h 8"/>
                <a:gd name="T12" fmla="*/ 8 w 8"/>
                <a:gd name="T13" fmla="*/ 6 h 8"/>
                <a:gd name="T14" fmla="*/ 8 w 8"/>
                <a:gd name="T15" fmla="*/ 8 h 8"/>
                <a:gd name="T16" fmla="*/ 5 w 8"/>
                <a:gd name="T17" fmla="*/ 8 h 8"/>
                <a:gd name="T18" fmla="*/ 2 w 8"/>
                <a:gd name="T19" fmla="*/ 8 h 8"/>
                <a:gd name="T20" fmla="*/ 2 w 8"/>
                <a:gd name="T21" fmla="*/ 6 h 8"/>
                <a:gd name="T22" fmla="*/ 0 w 8"/>
                <a:gd name="T23" fmla="*/ 6 h 8"/>
                <a:gd name="T24" fmla="*/ 0 w 8"/>
                <a:gd name="T25" fmla="*/ 3 h 8"/>
                <a:gd name="T26" fmla="*/ 0 w 8"/>
                <a:gd name="T27" fmla="*/ 0 h 8"/>
                <a:gd name="T28" fmla="*/ 2 w 8"/>
                <a:gd name="T2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" h="8">
                  <a:moveTo>
                    <a:pt x="2" y="0"/>
                  </a:moveTo>
                  <a:lnTo>
                    <a:pt x="5" y="0"/>
                  </a:lnTo>
                  <a:lnTo>
                    <a:pt x="5" y="3"/>
                  </a:lnTo>
                  <a:lnTo>
                    <a:pt x="5" y="6"/>
                  </a:lnTo>
                  <a:lnTo>
                    <a:pt x="5" y="8"/>
                  </a:lnTo>
                  <a:lnTo>
                    <a:pt x="5" y="6"/>
                  </a:lnTo>
                  <a:lnTo>
                    <a:pt x="8" y="6"/>
                  </a:lnTo>
                  <a:lnTo>
                    <a:pt x="8" y="8"/>
                  </a:lnTo>
                  <a:lnTo>
                    <a:pt x="5" y="8"/>
                  </a:lnTo>
                  <a:lnTo>
                    <a:pt x="2" y="8"/>
                  </a:lnTo>
                  <a:lnTo>
                    <a:pt x="2" y="6"/>
                  </a:lnTo>
                  <a:lnTo>
                    <a:pt x="0" y="6"/>
                  </a:lnTo>
                  <a:lnTo>
                    <a:pt x="0" y="3"/>
                  </a:lnTo>
                  <a:lnTo>
                    <a:pt x="0" y="0"/>
                  </a:lnTo>
                  <a:lnTo>
                    <a:pt x="2" y="0"/>
                  </a:lnTo>
                </a:path>
              </a:pathLst>
            </a:custGeom>
            <a:noFill/>
            <a:ln w="4763">
              <a:solidFill>
                <a:srgbClr val="6E6E6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800" kern="1200">
                <a:solidFill>
                  <a:prstClr val="black"/>
                </a:solidFill>
                <a:latin typeface="Century Gothic"/>
                <a:ea typeface="+mn-ea"/>
                <a:cs typeface="+mn-cs"/>
              </a:endParaRPr>
            </a:p>
          </p:txBody>
        </p:sp>
        <p:sp>
          <p:nvSpPr>
            <p:cNvPr id="66" name="Freeform 230"/>
            <p:cNvSpPr>
              <a:spLocks/>
            </p:cNvSpPr>
            <p:nvPr/>
          </p:nvSpPr>
          <p:spPr bwMode="auto">
            <a:xfrm>
              <a:off x="1906" y="2325"/>
              <a:ext cx="36" cy="50"/>
            </a:xfrm>
            <a:custGeom>
              <a:avLst/>
              <a:gdLst>
                <a:gd name="T0" fmla="*/ 31 w 36"/>
                <a:gd name="T1" fmla="*/ 21 h 50"/>
                <a:gd name="T2" fmla="*/ 34 w 36"/>
                <a:gd name="T3" fmla="*/ 24 h 50"/>
                <a:gd name="T4" fmla="*/ 36 w 36"/>
                <a:gd name="T5" fmla="*/ 26 h 50"/>
                <a:gd name="T6" fmla="*/ 34 w 36"/>
                <a:gd name="T7" fmla="*/ 29 h 50"/>
                <a:gd name="T8" fmla="*/ 31 w 36"/>
                <a:gd name="T9" fmla="*/ 32 h 50"/>
                <a:gd name="T10" fmla="*/ 29 w 36"/>
                <a:gd name="T11" fmla="*/ 37 h 50"/>
                <a:gd name="T12" fmla="*/ 26 w 36"/>
                <a:gd name="T13" fmla="*/ 39 h 50"/>
                <a:gd name="T14" fmla="*/ 21 w 36"/>
                <a:gd name="T15" fmla="*/ 42 h 50"/>
                <a:gd name="T16" fmla="*/ 21 w 36"/>
                <a:gd name="T17" fmla="*/ 47 h 50"/>
                <a:gd name="T18" fmla="*/ 18 w 36"/>
                <a:gd name="T19" fmla="*/ 50 h 50"/>
                <a:gd name="T20" fmla="*/ 13 w 36"/>
                <a:gd name="T21" fmla="*/ 50 h 50"/>
                <a:gd name="T22" fmla="*/ 10 w 36"/>
                <a:gd name="T23" fmla="*/ 47 h 50"/>
                <a:gd name="T24" fmla="*/ 8 w 36"/>
                <a:gd name="T25" fmla="*/ 45 h 50"/>
                <a:gd name="T26" fmla="*/ 2 w 36"/>
                <a:gd name="T27" fmla="*/ 45 h 50"/>
                <a:gd name="T28" fmla="*/ 2 w 36"/>
                <a:gd name="T29" fmla="*/ 39 h 50"/>
                <a:gd name="T30" fmla="*/ 0 w 36"/>
                <a:gd name="T31" fmla="*/ 34 h 50"/>
                <a:gd name="T32" fmla="*/ 0 w 36"/>
                <a:gd name="T33" fmla="*/ 29 h 50"/>
                <a:gd name="T34" fmla="*/ 0 w 36"/>
                <a:gd name="T35" fmla="*/ 24 h 50"/>
                <a:gd name="T36" fmla="*/ 2 w 36"/>
                <a:gd name="T37" fmla="*/ 21 h 50"/>
                <a:gd name="T38" fmla="*/ 2 w 36"/>
                <a:gd name="T39" fmla="*/ 16 h 50"/>
                <a:gd name="T40" fmla="*/ 2 w 36"/>
                <a:gd name="T41" fmla="*/ 11 h 50"/>
                <a:gd name="T42" fmla="*/ 2 w 36"/>
                <a:gd name="T43" fmla="*/ 6 h 50"/>
                <a:gd name="T44" fmla="*/ 5 w 36"/>
                <a:gd name="T45" fmla="*/ 3 h 50"/>
                <a:gd name="T46" fmla="*/ 8 w 36"/>
                <a:gd name="T47" fmla="*/ 0 h 50"/>
                <a:gd name="T48" fmla="*/ 13 w 36"/>
                <a:gd name="T49" fmla="*/ 0 h 50"/>
                <a:gd name="T50" fmla="*/ 10 w 36"/>
                <a:gd name="T51" fmla="*/ 3 h 50"/>
                <a:gd name="T52" fmla="*/ 10 w 36"/>
                <a:gd name="T53" fmla="*/ 8 h 50"/>
                <a:gd name="T54" fmla="*/ 13 w 36"/>
                <a:gd name="T55" fmla="*/ 11 h 50"/>
                <a:gd name="T56" fmla="*/ 13 w 36"/>
                <a:gd name="T57" fmla="*/ 16 h 50"/>
                <a:gd name="T58" fmla="*/ 18 w 36"/>
                <a:gd name="T59" fmla="*/ 19 h 50"/>
                <a:gd name="T60" fmla="*/ 23 w 36"/>
                <a:gd name="T61" fmla="*/ 21 h 50"/>
                <a:gd name="T62" fmla="*/ 29 w 36"/>
                <a:gd name="T63" fmla="*/ 21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36" h="50">
                  <a:moveTo>
                    <a:pt x="29" y="21"/>
                  </a:moveTo>
                  <a:lnTo>
                    <a:pt x="31" y="21"/>
                  </a:lnTo>
                  <a:lnTo>
                    <a:pt x="34" y="21"/>
                  </a:lnTo>
                  <a:lnTo>
                    <a:pt x="34" y="24"/>
                  </a:lnTo>
                  <a:lnTo>
                    <a:pt x="36" y="24"/>
                  </a:lnTo>
                  <a:lnTo>
                    <a:pt x="36" y="26"/>
                  </a:lnTo>
                  <a:lnTo>
                    <a:pt x="34" y="26"/>
                  </a:lnTo>
                  <a:lnTo>
                    <a:pt x="34" y="29"/>
                  </a:lnTo>
                  <a:lnTo>
                    <a:pt x="34" y="32"/>
                  </a:lnTo>
                  <a:lnTo>
                    <a:pt x="31" y="32"/>
                  </a:lnTo>
                  <a:lnTo>
                    <a:pt x="31" y="34"/>
                  </a:lnTo>
                  <a:lnTo>
                    <a:pt x="29" y="37"/>
                  </a:lnTo>
                  <a:lnTo>
                    <a:pt x="29" y="39"/>
                  </a:lnTo>
                  <a:lnTo>
                    <a:pt x="26" y="39"/>
                  </a:lnTo>
                  <a:lnTo>
                    <a:pt x="23" y="42"/>
                  </a:lnTo>
                  <a:lnTo>
                    <a:pt x="21" y="42"/>
                  </a:lnTo>
                  <a:lnTo>
                    <a:pt x="21" y="45"/>
                  </a:lnTo>
                  <a:lnTo>
                    <a:pt x="21" y="47"/>
                  </a:lnTo>
                  <a:lnTo>
                    <a:pt x="18" y="47"/>
                  </a:lnTo>
                  <a:lnTo>
                    <a:pt x="18" y="50"/>
                  </a:lnTo>
                  <a:lnTo>
                    <a:pt x="16" y="50"/>
                  </a:lnTo>
                  <a:lnTo>
                    <a:pt x="13" y="50"/>
                  </a:lnTo>
                  <a:lnTo>
                    <a:pt x="13" y="47"/>
                  </a:lnTo>
                  <a:lnTo>
                    <a:pt x="10" y="47"/>
                  </a:lnTo>
                  <a:lnTo>
                    <a:pt x="8" y="47"/>
                  </a:lnTo>
                  <a:lnTo>
                    <a:pt x="8" y="45"/>
                  </a:lnTo>
                  <a:lnTo>
                    <a:pt x="5" y="45"/>
                  </a:lnTo>
                  <a:lnTo>
                    <a:pt x="2" y="45"/>
                  </a:lnTo>
                  <a:lnTo>
                    <a:pt x="2" y="42"/>
                  </a:lnTo>
                  <a:lnTo>
                    <a:pt x="2" y="39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2"/>
                  </a:lnTo>
                  <a:lnTo>
                    <a:pt x="0" y="29"/>
                  </a:lnTo>
                  <a:lnTo>
                    <a:pt x="0" y="26"/>
                  </a:lnTo>
                  <a:lnTo>
                    <a:pt x="0" y="24"/>
                  </a:lnTo>
                  <a:lnTo>
                    <a:pt x="2" y="24"/>
                  </a:lnTo>
                  <a:lnTo>
                    <a:pt x="2" y="21"/>
                  </a:lnTo>
                  <a:lnTo>
                    <a:pt x="2" y="19"/>
                  </a:lnTo>
                  <a:lnTo>
                    <a:pt x="2" y="16"/>
                  </a:lnTo>
                  <a:lnTo>
                    <a:pt x="2" y="13"/>
                  </a:lnTo>
                  <a:lnTo>
                    <a:pt x="2" y="11"/>
                  </a:lnTo>
                  <a:lnTo>
                    <a:pt x="2" y="8"/>
                  </a:lnTo>
                  <a:lnTo>
                    <a:pt x="2" y="6"/>
                  </a:lnTo>
                  <a:lnTo>
                    <a:pt x="5" y="6"/>
                  </a:lnTo>
                  <a:lnTo>
                    <a:pt x="5" y="3"/>
                  </a:lnTo>
                  <a:lnTo>
                    <a:pt x="8" y="3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3" y="0"/>
                  </a:lnTo>
                  <a:lnTo>
                    <a:pt x="13" y="3"/>
                  </a:lnTo>
                  <a:lnTo>
                    <a:pt x="10" y="3"/>
                  </a:lnTo>
                  <a:lnTo>
                    <a:pt x="10" y="6"/>
                  </a:lnTo>
                  <a:lnTo>
                    <a:pt x="10" y="8"/>
                  </a:lnTo>
                  <a:lnTo>
                    <a:pt x="10" y="11"/>
                  </a:lnTo>
                  <a:lnTo>
                    <a:pt x="13" y="11"/>
                  </a:lnTo>
                  <a:lnTo>
                    <a:pt x="13" y="13"/>
                  </a:lnTo>
                  <a:lnTo>
                    <a:pt x="13" y="16"/>
                  </a:lnTo>
                  <a:lnTo>
                    <a:pt x="16" y="16"/>
                  </a:lnTo>
                  <a:lnTo>
                    <a:pt x="18" y="19"/>
                  </a:lnTo>
                  <a:lnTo>
                    <a:pt x="21" y="21"/>
                  </a:lnTo>
                  <a:lnTo>
                    <a:pt x="23" y="21"/>
                  </a:lnTo>
                  <a:lnTo>
                    <a:pt x="26" y="21"/>
                  </a:lnTo>
                  <a:lnTo>
                    <a:pt x="29" y="21"/>
                  </a:lnTo>
                </a:path>
              </a:pathLst>
            </a:custGeom>
            <a:noFill/>
            <a:ln w="4763">
              <a:solidFill>
                <a:srgbClr val="6E6E6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800" kern="1200">
                <a:solidFill>
                  <a:prstClr val="black"/>
                </a:solidFill>
                <a:latin typeface="Century Gothic"/>
                <a:ea typeface="+mn-ea"/>
                <a:cs typeface="+mn-cs"/>
              </a:endParaRPr>
            </a:p>
          </p:txBody>
        </p:sp>
        <p:sp>
          <p:nvSpPr>
            <p:cNvPr id="67" name="Freeform 231"/>
            <p:cNvSpPr>
              <a:spLocks/>
            </p:cNvSpPr>
            <p:nvPr/>
          </p:nvSpPr>
          <p:spPr bwMode="auto">
            <a:xfrm>
              <a:off x="2036" y="2265"/>
              <a:ext cx="29" cy="63"/>
            </a:xfrm>
            <a:custGeom>
              <a:avLst/>
              <a:gdLst>
                <a:gd name="T0" fmla="*/ 6 w 29"/>
                <a:gd name="T1" fmla="*/ 60 h 63"/>
                <a:gd name="T2" fmla="*/ 3 w 29"/>
                <a:gd name="T3" fmla="*/ 63 h 63"/>
                <a:gd name="T4" fmla="*/ 0 w 29"/>
                <a:gd name="T5" fmla="*/ 60 h 63"/>
                <a:gd name="T6" fmla="*/ 0 w 29"/>
                <a:gd name="T7" fmla="*/ 58 h 63"/>
                <a:gd name="T8" fmla="*/ 0 w 29"/>
                <a:gd name="T9" fmla="*/ 55 h 63"/>
                <a:gd name="T10" fmla="*/ 0 w 29"/>
                <a:gd name="T11" fmla="*/ 52 h 63"/>
                <a:gd name="T12" fmla="*/ 0 w 29"/>
                <a:gd name="T13" fmla="*/ 50 h 63"/>
                <a:gd name="T14" fmla="*/ 0 w 29"/>
                <a:gd name="T15" fmla="*/ 47 h 63"/>
                <a:gd name="T16" fmla="*/ 0 w 29"/>
                <a:gd name="T17" fmla="*/ 45 h 63"/>
                <a:gd name="T18" fmla="*/ 3 w 29"/>
                <a:gd name="T19" fmla="*/ 42 h 63"/>
                <a:gd name="T20" fmla="*/ 3 w 29"/>
                <a:gd name="T21" fmla="*/ 39 h 63"/>
                <a:gd name="T22" fmla="*/ 3 w 29"/>
                <a:gd name="T23" fmla="*/ 37 h 63"/>
                <a:gd name="T24" fmla="*/ 6 w 29"/>
                <a:gd name="T25" fmla="*/ 34 h 63"/>
                <a:gd name="T26" fmla="*/ 6 w 29"/>
                <a:gd name="T27" fmla="*/ 32 h 63"/>
                <a:gd name="T28" fmla="*/ 6 w 29"/>
                <a:gd name="T29" fmla="*/ 29 h 63"/>
                <a:gd name="T30" fmla="*/ 8 w 29"/>
                <a:gd name="T31" fmla="*/ 26 h 63"/>
                <a:gd name="T32" fmla="*/ 8 w 29"/>
                <a:gd name="T33" fmla="*/ 24 h 63"/>
                <a:gd name="T34" fmla="*/ 8 w 29"/>
                <a:gd name="T35" fmla="*/ 21 h 63"/>
                <a:gd name="T36" fmla="*/ 11 w 29"/>
                <a:gd name="T37" fmla="*/ 21 h 63"/>
                <a:gd name="T38" fmla="*/ 11 w 29"/>
                <a:gd name="T39" fmla="*/ 19 h 63"/>
                <a:gd name="T40" fmla="*/ 11 w 29"/>
                <a:gd name="T41" fmla="*/ 16 h 63"/>
                <a:gd name="T42" fmla="*/ 13 w 29"/>
                <a:gd name="T43" fmla="*/ 16 h 63"/>
                <a:gd name="T44" fmla="*/ 13 w 29"/>
                <a:gd name="T45" fmla="*/ 13 h 63"/>
                <a:gd name="T46" fmla="*/ 13 w 29"/>
                <a:gd name="T47" fmla="*/ 11 h 63"/>
                <a:gd name="T48" fmla="*/ 16 w 29"/>
                <a:gd name="T49" fmla="*/ 11 h 63"/>
                <a:gd name="T50" fmla="*/ 16 w 29"/>
                <a:gd name="T51" fmla="*/ 8 h 63"/>
                <a:gd name="T52" fmla="*/ 16 w 29"/>
                <a:gd name="T53" fmla="*/ 5 h 63"/>
                <a:gd name="T54" fmla="*/ 19 w 29"/>
                <a:gd name="T55" fmla="*/ 5 h 63"/>
                <a:gd name="T56" fmla="*/ 21 w 29"/>
                <a:gd name="T57" fmla="*/ 5 h 63"/>
                <a:gd name="T58" fmla="*/ 21 w 29"/>
                <a:gd name="T59" fmla="*/ 3 h 63"/>
                <a:gd name="T60" fmla="*/ 24 w 29"/>
                <a:gd name="T61" fmla="*/ 3 h 63"/>
                <a:gd name="T62" fmla="*/ 26 w 29"/>
                <a:gd name="T63" fmla="*/ 0 h 63"/>
                <a:gd name="T64" fmla="*/ 26 w 29"/>
                <a:gd name="T65" fmla="*/ 3 h 63"/>
                <a:gd name="T66" fmla="*/ 26 w 29"/>
                <a:gd name="T67" fmla="*/ 5 h 63"/>
                <a:gd name="T68" fmla="*/ 29 w 29"/>
                <a:gd name="T69" fmla="*/ 8 h 63"/>
                <a:gd name="T70" fmla="*/ 29 w 29"/>
                <a:gd name="T71" fmla="*/ 11 h 63"/>
                <a:gd name="T72" fmla="*/ 29 w 29"/>
                <a:gd name="T73" fmla="*/ 13 h 63"/>
                <a:gd name="T74" fmla="*/ 29 w 29"/>
                <a:gd name="T75" fmla="*/ 16 h 63"/>
                <a:gd name="T76" fmla="*/ 29 w 29"/>
                <a:gd name="T77" fmla="*/ 19 h 63"/>
                <a:gd name="T78" fmla="*/ 29 w 29"/>
                <a:gd name="T79" fmla="*/ 21 h 63"/>
                <a:gd name="T80" fmla="*/ 26 w 29"/>
                <a:gd name="T81" fmla="*/ 21 h 63"/>
                <a:gd name="T82" fmla="*/ 26 w 29"/>
                <a:gd name="T83" fmla="*/ 24 h 63"/>
                <a:gd name="T84" fmla="*/ 26 w 29"/>
                <a:gd name="T85" fmla="*/ 26 h 63"/>
                <a:gd name="T86" fmla="*/ 24 w 29"/>
                <a:gd name="T87" fmla="*/ 26 h 63"/>
                <a:gd name="T88" fmla="*/ 24 w 29"/>
                <a:gd name="T89" fmla="*/ 29 h 63"/>
                <a:gd name="T90" fmla="*/ 24 w 29"/>
                <a:gd name="T91" fmla="*/ 32 h 63"/>
                <a:gd name="T92" fmla="*/ 21 w 29"/>
                <a:gd name="T93" fmla="*/ 34 h 63"/>
                <a:gd name="T94" fmla="*/ 21 w 29"/>
                <a:gd name="T95" fmla="*/ 37 h 63"/>
                <a:gd name="T96" fmla="*/ 21 w 29"/>
                <a:gd name="T97" fmla="*/ 39 h 63"/>
                <a:gd name="T98" fmla="*/ 19 w 29"/>
                <a:gd name="T99" fmla="*/ 42 h 63"/>
                <a:gd name="T100" fmla="*/ 16 w 29"/>
                <a:gd name="T101" fmla="*/ 45 h 63"/>
                <a:gd name="T102" fmla="*/ 16 w 29"/>
                <a:gd name="T103" fmla="*/ 47 h 63"/>
                <a:gd name="T104" fmla="*/ 13 w 29"/>
                <a:gd name="T105" fmla="*/ 50 h 63"/>
                <a:gd name="T106" fmla="*/ 11 w 29"/>
                <a:gd name="T107" fmla="*/ 52 h 63"/>
                <a:gd name="T108" fmla="*/ 8 w 29"/>
                <a:gd name="T109" fmla="*/ 55 h 63"/>
                <a:gd name="T110" fmla="*/ 8 w 29"/>
                <a:gd name="T111" fmla="*/ 58 h 63"/>
                <a:gd name="T112" fmla="*/ 6 w 29"/>
                <a:gd name="T113" fmla="*/ 60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9" h="63">
                  <a:moveTo>
                    <a:pt x="6" y="60"/>
                  </a:moveTo>
                  <a:lnTo>
                    <a:pt x="3" y="63"/>
                  </a:lnTo>
                  <a:lnTo>
                    <a:pt x="0" y="60"/>
                  </a:lnTo>
                  <a:lnTo>
                    <a:pt x="0" y="58"/>
                  </a:lnTo>
                  <a:lnTo>
                    <a:pt x="0" y="55"/>
                  </a:lnTo>
                  <a:lnTo>
                    <a:pt x="0" y="52"/>
                  </a:lnTo>
                  <a:lnTo>
                    <a:pt x="0" y="50"/>
                  </a:lnTo>
                  <a:lnTo>
                    <a:pt x="0" y="47"/>
                  </a:lnTo>
                  <a:lnTo>
                    <a:pt x="0" y="45"/>
                  </a:lnTo>
                  <a:lnTo>
                    <a:pt x="3" y="42"/>
                  </a:lnTo>
                  <a:lnTo>
                    <a:pt x="3" y="39"/>
                  </a:lnTo>
                  <a:lnTo>
                    <a:pt x="3" y="37"/>
                  </a:lnTo>
                  <a:lnTo>
                    <a:pt x="6" y="34"/>
                  </a:lnTo>
                  <a:lnTo>
                    <a:pt x="6" y="32"/>
                  </a:lnTo>
                  <a:lnTo>
                    <a:pt x="6" y="29"/>
                  </a:lnTo>
                  <a:lnTo>
                    <a:pt x="8" y="26"/>
                  </a:lnTo>
                  <a:lnTo>
                    <a:pt x="8" y="24"/>
                  </a:lnTo>
                  <a:lnTo>
                    <a:pt x="8" y="21"/>
                  </a:lnTo>
                  <a:lnTo>
                    <a:pt x="11" y="21"/>
                  </a:lnTo>
                  <a:lnTo>
                    <a:pt x="11" y="19"/>
                  </a:lnTo>
                  <a:lnTo>
                    <a:pt x="11" y="16"/>
                  </a:lnTo>
                  <a:lnTo>
                    <a:pt x="13" y="16"/>
                  </a:lnTo>
                  <a:lnTo>
                    <a:pt x="13" y="13"/>
                  </a:lnTo>
                  <a:lnTo>
                    <a:pt x="13" y="11"/>
                  </a:lnTo>
                  <a:lnTo>
                    <a:pt x="16" y="11"/>
                  </a:lnTo>
                  <a:lnTo>
                    <a:pt x="16" y="8"/>
                  </a:lnTo>
                  <a:lnTo>
                    <a:pt x="16" y="5"/>
                  </a:lnTo>
                  <a:lnTo>
                    <a:pt x="19" y="5"/>
                  </a:lnTo>
                  <a:lnTo>
                    <a:pt x="21" y="5"/>
                  </a:lnTo>
                  <a:lnTo>
                    <a:pt x="21" y="3"/>
                  </a:lnTo>
                  <a:lnTo>
                    <a:pt x="24" y="3"/>
                  </a:lnTo>
                  <a:lnTo>
                    <a:pt x="26" y="0"/>
                  </a:lnTo>
                  <a:lnTo>
                    <a:pt x="26" y="3"/>
                  </a:lnTo>
                  <a:lnTo>
                    <a:pt x="26" y="5"/>
                  </a:lnTo>
                  <a:lnTo>
                    <a:pt x="29" y="8"/>
                  </a:lnTo>
                  <a:lnTo>
                    <a:pt x="29" y="11"/>
                  </a:lnTo>
                  <a:lnTo>
                    <a:pt x="29" y="13"/>
                  </a:lnTo>
                  <a:lnTo>
                    <a:pt x="29" y="16"/>
                  </a:lnTo>
                  <a:lnTo>
                    <a:pt x="29" y="19"/>
                  </a:lnTo>
                  <a:lnTo>
                    <a:pt x="29" y="21"/>
                  </a:lnTo>
                  <a:lnTo>
                    <a:pt x="26" y="21"/>
                  </a:lnTo>
                  <a:lnTo>
                    <a:pt x="26" y="24"/>
                  </a:lnTo>
                  <a:lnTo>
                    <a:pt x="26" y="26"/>
                  </a:lnTo>
                  <a:lnTo>
                    <a:pt x="24" y="26"/>
                  </a:lnTo>
                  <a:lnTo>
                    <a:pt x="24" y="29"/>
                  </a:lnTo>
                  <a:lnTo>
                    <a:pt x="24" y="32"/>
                  </a:lnTo>
                  <a:lnTo>
                    <a:pt x="21" y="34"/>
                  </a:lnTo>
                  <a:lnTo>
                    <a:pt x="21" y="37"/>
                  </a:lnTo>
                  <a:lnTo>
                    <a:pt x="21" y="39"/>
                  </a:lnTo>
                  <a:lnTo>
                    <a:pt x="19" y="42"/>
                  </a:lnTo>
                  <a:lnTo>
                    <a:pt x="16" y="45"/>
                  </a:lnTo>
                  <a:lnTo>
                    <a:pt x="16" y="47"/>
                  </a:lnTo>
                  <a:lnTo>
                    <a:pt x="13" y="50"/>
                  </a:lnTo>
                  <a:lnTo>
                    <a:pt x="11" y="52"/>
                  </a:lnTo>
                  <a:lnTo>
                    <a:pt x="8" y="55"/>
                  </a:lnTo>
                  <a:lnTo>
                    <a:pt x="8" y="58"/>
                  </a:lnTo>
                  <a:lnTo>
                    <a:pt x="6" y="60"/>
                  </a:lnTo>
                </a:path>
              </a:pathLst>
            </a:custGeom>
            <a:noFill/>
            <a:ln w="4763">
              <a:solidFill>
                <a:srgbClr val="6E6E6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800" kern="1200">
                <a:solidFill>
                  <a:prstClr val="black"/>
                </a:solidFill>
                <a:latin typeface="Century Gothic"/>
                <a:ea typeface="+mn-ea"/>
                <a:cs typeface="+mn-cs"/>
              </a:endParaRPr>
            </a:p>
          </p:txBody>
        </p:sp>
        <p:sp>
          <p:nvSpPr>
            <p:cNvPr id="68" name="Freeform 232"/>
            <p:cNvSpPr>
              <a:spLocks/>
            </p:cNvSpPr>
            <p:nvPr/>
          </p:nvSpPr>
          <p:spPr bwMode="auto">
            <a:xfrm>
              <a:off x="1274" y="2255"/>
              <a:ext cx="8" cy="8"/>
            </a:xfrm>
            <a:custGeom>
              <a:avLst/>
              <a:gdLst>
                <a:gd name="T0" fmla="*/ 5 w 8"/>
                <a:gd name="T1" fmla="*/ 0 h 8"/>
                <a:gd name="T2" fmla="*/ 5 w 8"/>
                <a:gd name="T3" fmla="*/ 2 h 8"/>
                <a:gd name="T4" fmla="*/ 5 w 8"/>
                <a:gd name="T5" fmla="*/ 5 h 8"/>
                <a:gd name="T6" fmla="*/ 8 w 8"/>
                <a:gd name="T7" fmla="*/ 5 h 8"/>
                <a:gd name="T8" fmla="*/ 5 w 8"/>
                <a:gd name="T9" fmla="*/ 5 h 8"/>
                <a:gd name="T10" fmla="*/ 3 w 8"/>
                <a:gd name="T11" fmla="*/ 5 h 8"/>
                <a:gd name="T12" fmla="*/ 3 w 8"/>
                <a:gd name="T13" fmla="*/ 8 h 8"/>
                <a:gd name="T14" fmla="*/ 3 w 8"/>
                <a:gd name="T15" fmla="*/ 5 h 8"/>
                <a:gd name="T16" fmla="*/ 3 w 8"/>
                <a:gd name="T17" fmla="*/ 8 h 8"/>
                <a:gd name="T18" fmla="*/ 0 w 8"/>
                <a:gd name="T19" fmla="*/ 8 h 8"/>
                <a:gd name="T20" fmla="*/ 0 w 8"/>
                <a:gd name="T21" fmla="*/ 5 h 8"/>
                <a:gd name="T22" fmla="*/ 0 w 8"/>
                <a:gd name="T23" fmla="*/ 2 h 8"/>
                <a:gd name="T24" fmla="*/ 0 w 8"/>
                <a:gd name="T25" fmla="*/ 0 h 8"/>
                <a:gd name="T26" fmla="*/ 3 w 8"/>
                <a:gd name="T27" fmla="*/ 0 h 8"/>
                <a:gd name="T28" fmla="*/ 5 w 8"/>
                <a:gd name="T2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" h="8">
                  <a:moveTo>
                    <a:pt x="5" y="0"/>
                  </a:moveTo>
                  <a:lnTo>
                    <a:pt x="5" y="2"/>
                  </a:lnTo>
                  <a:lnTo>
                    <a:pt x="5" y="5"/>
                  </a:lnTo>
                  <a:lnTo>
                    <a:pt x="8" y="5"/>
                  </a:lnTo>
                  <a:lnTo>
                    <a:pt x="5" y="5"/>
                  </a:lnTo>
                  <a:lnTo>
                    <a:pt x="3" y="5"/>
                  </a:lnTo>
                  <a:lnTo>
                    <a:pt x="3" y="8"/>
                  </a:lnTo>
                  <a:lnTo>
                    <a:pt x="3" y="5"/>
                  </a:lnTo>
                  <a:lnTo>
                    <a:pt x="3" y="8"/>
                  </a:lnTo>
                  <a:lnTo>
                    <a:pt x="0" y="8"/>
                  </a:lnTo>
                  <a:lnTo>
                    <a:pt x="0" y="5"/>
                  </a:lnTo>
                  <a:lnTo>
                    <a:pt x="0" y="2"/>
                  </a:lnTo>
                  <a:lnTo>
                    <a:pt x="0" y="0"/>
                  </a:lnTo>
                  <a:lnTo>
                    <a:pt x="3" y="0"/>
                  </a:lnTo>
                  <a:lnTo>
                    <a:pt x="5" y="0"/>
                  </a:lnTo>
                </a:path>
              </a:pathLst>
            </a:custGeom>
            <a:noFill/>
            <a:ln w="4763">
              <a:solidFill>
                <a:srgbClr val="6E6E6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800" kern="1200">
                <a:solidFill>
                  <a:prstClr val="black"/>
                </a:solidFill>
                <a:latin typeface="Century Gothic"/>
                <a:ea typeface="+mn-ea"/>
                <a:cs typeface="+mn-cs"/>
              </a:endParaRPr>
            </a:p>
          </p:txBody>
        </p:sp>
        <p:sp>
          <p:nvSpPr>
            <p:cNvPr id="69" name="Freeform 233"/>
            <p:cNvSpPr>
              <a:spLocks/>
            </p:cNvSpPr>
            <p:nvPr/>
          </p:nvSpPr>
          <p:spPr bwMode="auto">
            <a:xfrm>
              <a:off x="1259" y="2208"/>
              <a:ext cx="28" cy="42"/>
            </a:xfrm>
            <a:custGeom>
              <a:avLst/>
              <a:gdLst>
                <a:gd name="T0" fmla="*/ 20 w 28"/>
                <a:gd name="T1" fmla="*/ 2 h 42"/>
                <a:gd name="T2" fmla="*/ 20 w 28"/>
                <a:gd name="T3" fmla="*/ 5 h 42"/>
                <a:gd name="T4" fmla="*/ 23 w 28"/>
                <a:gd name="T5" fmla="*/ 5 h 42"/>
                <a:gd name="T6" fmla="*/ 26 w 28"/>
                <a:gd name="T7" fmla="*/ 5 h 42"/>
                <a:gd name="T8" fmla="*/ 26 w 28"/>
                <a:gd name="T9" fmla="*/ 8 h 42"/>
                <a:gd name="T10" fmla="*/ 28 w 28"/>
                <a:gd name="T11" fmla="*/ 8 h 42"/>
                <a:gd name="T12" fmla="*/ 28 w 28"/>
                <a:gd name="T13" fmla="*/ 10 h 42"/>
                <a:gd name="T14" fmla="*/ 28 w 28"/>
                <a:gd name="T15" fmla="*/ 8 h 42"/>
                <a:gd name="T16" fmla="*/ 28 w 28"/>
                <a:gd name="T17" fmla="*/ 10 h 42"/>
                <a:gd name="T18" fmla="*/ 26 w 28"/>
                <a:gd name="T19" fmla="*/ 10 h 42"/>
                <a:gd name="T20" fmla="*/ 26 w 28"/>
                <a:gd name="T21" fmla="*/ 13 h 42"/>
                <a:gd name="T22" fmla="*/ 23 w 28"/>
                <a:gd name="T23" fmla="*/ 13 h 42"/>
                <a:gd name="T24" fmla="*/ 23 w 28"/>
                <a:gd name="T25" fmla="*/ 15 h 42"/>
                <a:gd name="T26" fmla="*/ 23 w 28"/>
                <a:gd name="T27" fmla="*/ 18 h 42"/>
                <a:gd name="T28" fmla="*/ 20 w 28"/>
                <a:gd name="T29" fmla="*/ 18 h 42"/>
                <a:gd name="T30" fmla="*/ 18 w 28"/>
                <a:gd name="T31" fmla="*/ 18 h 42"/>
                <a:gd name="T32" fmla="*/ 18 w 28"/>
                <a:gd name="T33" fmla="*/ 21 h 42"/>
                <a:gd name="T34" fmla="*/ 18 w 28"/>
                <a:gd name="T35" fmla="*/ 23 h 42"/>
                <a:gd name="T36" fmla="*/ 18 w 28"/>
                <a:gd name="T37" fmla="*/ 26 h 42"/>
                <a:gd name="T38" fmla="*/ 18 w 28"/>
                <a:gd name="T39" fmla="*/ 29 h 42"/>
                <a:gd name="T40" fmla="*/ 18 w 28"/>
                <a:gd name="T41" fmla="*/ 31 h 42"/>
                <a:gd name="T42" fmla="*/ 20 w 28"/>
                <a:gd name="T43" fmla="*/ 31 h 42"/>
                <a:gd name="T44" fmla="*/ 20 w 28"/>
                <a:gd name="T45" fmla="*/ 34 h 42"/>
                <a:gd name="T46" fmla="*/ 18 w 28"/>
                <a:gd name="T47" fmla="*/ 34 h 42"/>
                <a:gd name="T48" fmla="*/ 18 w 28"/>
                <a:gd name="T49" fmla="*/ 36 h 42"/>
                <a:gd name="T50" fmla="*/ 18 w 28"/>
                <a:gd name="T51" fmla="*/ 39 h 42"/>
                <a:gd name="T52" fmla="*/ 18 w 28"/>
                <a:gd name="T53" fmla="*/ 42 h 42"/>
                <a:gd name="T54" fmla="*/ 15 w 28"/>
                <a:gd name="T55" fmla="*/ 42 h 42"/>
                <a:gd name="T56" fmla="*/ 15 w 28"/>
                <a:gd name="T57" fmla="*/ 39 h 42"/>
                <a:gd name="T58" fmla="*/ 13 w 28"/>
                <a:gd name="T59" fmla="*/ 39 h 42"/>
                <a:gd name="T60" fmla="*/ 13 w 28"/>
                <a:gd name="T61" fmla="*/ 36 h 42"/>
                <a:gd name="T62" fmla="*/ 13 w 28"/>
                <a:gd name="T63" fmla="*/ 34 h 42"/>
                <a:gd name="T64" fmla="*/ 10 w 28"/>
                <a:gd name="T65" fmla="*/ 34 h 42"/>
                <a:gd name="T66" fmla="*/ 10 w 28"/>
                <a:gd name="T67" fmla="*/ 31 h 42"/>
                <a:gd name="T68" fmla="*/ 7 w 28"/>
                <a:gd name="T69" fmla="*/ 31 h 42"/>
                <a:gd name="T70" fmla="*/ 7 w 28"/>
                <a:gd name="T71" fmla="*/ 29 h 42"/>
                <a:gd name="T72" fmla="*/ 7 w 28"/>
                <a:gd name="T73" fmla="*/ 26 h 42"/>
                <a:gd name="T74" fmla="*/ 7 w 28"/>
                <a:gd name="T75" fmla="*/ 23 h 42"/>
                <a:gd name="T76" fmla="*/ 7 w 28"/>
                <a:gd name="T77" fmla="*/ 21 h 42"/>
                <a:gd name="T78" fmla="*/ 7 w 28"/>
                <a:gd name="T79" fmla="*/ 18 h 42"/>
                <a:gd name="T80" fmla="*/ 5 w 28"/>
                <a:gd name="T81" fmla="*/ 18 h 42"/>
                <a:gd name="T82" fmla="*/ 5 w 28"/>
                <a:gd name="T83" fmla="*/ 15 h 42"/>
                <a:gd name="T84" fmla="*/ 5 w 28"/>
                <a:gd name="T85" fmla="*/ 13 h 42"/>
                <a:gd name="T86" fmla="*/ 5 w 28"/>
                <a:gd name="T87" fmla="*/ 10 h 42"/>
                <a:gd name="T88" fmla="*/ 2 w 28"/>
                <a:gd name="T89" fmla="*/ 10 h 42"/>
                <a:gd name="T90" fmla="*/ 2 w 28"/>
                <a:gd name="T91" fmla="*/ 8 h 42"/>
                <a:gd name="T92" fmla="*/ 2 w 28"/>
                <a:gd name="T93" fmla="*/ 5 h 42"/>
                <a:gd name="T94" fmla="*/ 0 w 28"/>
                <a:gd name="T95" fmla="*/ 5 h 42"/>
                <a:gd name="T96" fmla="*/ 0 w 28"/>
                <a:gd name="T97" fmla="*/ 2 h 42"/>
                <a:gd name="T98" fmla="*/ 0 w 28"/>
                <a:gd name="T99" fmla="*/ 0 h 42"/>
                <a:gd name="T100" fmla="*/ 0 w 28"/>
                <a:gd name="T101" fmla="*/ 2 h 42"/>
                <a:gd name="T102" fmla="*/ 2 w 28"/>
                <a:gd name="T103" fmla="*/ 2 h 42"/>
                <a:gd name="T104" fmla="*/ 5 w 28"/>
                <a:gd name="T105" fmla="*/ 2 h 42"/>
                <a:gd name="T106" fmla="*/ 7 w 28"/>
                <a:gd name="T107" fmla="*/ 2 h 42"/>
                <a:gd name="T108" fmla="*/ 10 w 28"/>
                <a:gd name="T109" fmla="*/ 2 h 42"/>
                <a:gd name="T110" fmla="*/ 13 w 28"/>
                <a:gd name="T111" fmla="*/ 2 h 42"/>
                <a:gd name="T112" fmla="*/ 15 w 28"/>
                <a:gd name="T113" fmla="*/ 2 h 42"/>
                <a:gd name="T114" fmla="*/ 18 w 28"/>
                <a:gd name="T115" fmla="*/ 2 h 42"/>
                <a:gd name="T116" fmla="*/ 18 w 28"/>
                <a:gd name="T117" fmla="*/ 0 h 42"/>
                <a:gd name="T118" fmla="*/ 20 w 28"/>
                <a:gd name="T119" fmla="*/ 0 h 42"/>
                <a:gd name="T120" fmla="*/ 20 w 28"/>
                <a:gd name="T121" fmla="*/ 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8" h="42">
                  <a:moveTo>
                    <a:pt x="20" y="2"/>
                  </a:moveTo>
                  <a:lnTo>
                    <a:pt x="20" y="5"/>
                  </a:lnTo>
                  <a:lnTo>
                    <a:pt x="23" y="5"/>
                  </a:lnTo>
                  <a:lnTo>
                    <a:pt x="26" y="5"/>
                  </a:lnTo>
                  <a:lnTo>
                    <a:pt x="26" y="8"/>
                  </a:lnTo>
                  <a:lnTo>
                    <a:pt x="28" y="8"/>
                  </a:lnTo>
                  <a:lnTo>
                    <a:pt x="28" y="10"/>
                  </a:lnTo>
                  <a:lnTo>
                    <a:pt x="28" y="8"/>
                  </a:lnTo>
                  <a:lnTo>
                    <a:pt x="28" y="10"/>
                  </a:lnTo>
                  <a:lnTo>
                    <a:pt x="26" y="10"/>
                  </a:lnTo>
                  <a:lnTo>
                    <a:pt x="26" y="13"/>
                  </a:lnTo>
                  <a:lnTo>
                    <a:pt x="23" y="13"/>
                  </a:lnTo>
                  <a:lnTo>
                    <a:pt x="23" y="15"/>
                  </a:lnTo>
                  <a:lnTo>
                    <a:pt x="23" y="18"/>
                  </a:lnTo>
                  <a:lnTo>
                    <a:pt x="20" y="18"/>
                  </a:lnTo>
                  <a:lnTo>
                    <a:pt x="18" y="18"/>
                  </a:lnTo>
                  <a:lnTo>
                    <a:pt x="18" y="21"/>
                  </a:lnTo>
                  <a:lnTo>
                    <a:pt x="18" y="23"/>
                  </a:lnTo>
                  <a:lnTo>
                    <a:pt x="18" y="26"/>
                  </a:lnTo>
                  <a:lnTo>
                    <a:pt x="18" y="29"/>
                  </a:lnTo>
                  <a:lnTo>
                    <a:pt x="18" y="31"/>
                  </a:lnTo>
                  <a:lnTo>
                    <a:pt x="20" y="31"/>
                  </a:lnTo>
                  <a:lnTo>
                    <a:pt x="20" y="34"/>
                  </a:lnTo>
                  <a:lnTo>
                    <a:pt x="18" y="34"/>
                  </a:lnTo>
                  <a:lnTo>
                    <a:pt x="18" y="36"/>
                  </a:lnTo>
                  <a:lnTo>
                    <a:pt x="18" y="39"/>
                  </a:lnTo>
                  <a:lnTo>
                    <a:pt x="18" y="42"/>
                  </a:lnTo>
                  <a:lnTo>
                    <a:pt x="15" y="42"/>
                  </a:lnTo>
                  <a:lnTo>
                    <a:pt x="15" y="39"/>
                  </a:lnTo>
                  <a:lnTo>
                    <a:pt x="13" y="39"/>
                  </a:lnTo>
                  <a:lnTo>
                    <a:pt x="13" y="36"/>
                  </a:lnTo>
                  <a:lnTo>
                    <a:pt x="13" y="34"/>
                  </a:lnTo>
                  <a:lnTo>
                    <a:pt x="10" y="34"/>
                  </a:lnTo>
                  <a:lnTo>
                    <a:pt x="10" y="31"/>
                  </a:lnTo>
                  <a:lnTo>
                    <a:pt x="7" y="31"/>
                  </a:lnTo>
                  <a:lnTo>
                    <a:pt x="7" y="29"/>
                  </a:lnTo>
                  <a:lnTo>
                    <a:pt x="7" y="26"/>
                  </a:lnTo>
                  <a:lnTo>
                    <a:pt x="7" y="23"/>
                  </a:lnTo>
                  <a:lnTo>
                    <a:pt x="7" y="21"/>
                  </a:lnTo>
                  <a:lnTo>
                    <a:pt x="7" y="18"/>
                  </a:lnTo>
                  <a:lnTo>
                    <a:pt x="5" y="18"/>
                  </a:lnTo>
                  <a:lnTo>
                    <a:pt x="5" y="15"/>
                  </a:lnTo>
                  <a:lnTo>
                    <a:pt x="5" y="13"/>
                  </a:lnTo>
                  <a:lnTo>
                    <a:pt x="5" y="10"/>
                  </a:lnTo>
                  <a:lnTo>
                    <a:pt x="2" y="10"/>
                  </a:lnTo>
                  <a:lnTo>
                    <a:pt x="2" y="8"/>
                  </a:lnTo>
                  <a:lnTo>
                    <a:pt x="2" y="5"/>
                  </a:lnTo>
                  <a:lnTo>
                    <a:pt x="0" y="5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2"/>
                  </a:lnTo>
                  <a:lnTo>
                    <a:pt x="2" y="2"/>
                  </a:lnTo>
                  <a:lnTo>
                    <a:pt x="5" y="2"/>
                  </a:lnTo>
                  <a:lnTo>
                    <a:pt x="7" y="2"/>
                  </a:lnTo>
                  <a:lnTo>
                    <a:pt x="10" y="2"/>
                  </a:lnTo>
                  <a:lnTo>
                    <a:pt x="13" y="2"/>
                  </a:lnTo>
                  <a:lnTo>
                    <a:pt x="15" y="2"/>
                  </a:lnTo>
                  <a:lnTo>
                    <a:pt x="18" y="2"/>
                  </a:lnTo>
                  <a:lnTo>
                    <a:pt x="18" y="0"/>
                  </a:lnTo>
                  <a:lnTo>
                    <a:pt x="20" y="0"/>
                  </a:lnTo>
                  <a:lnTo>
                    <a:pt x="20" y="2"/>
                  </a:lnTo>
                </a:path>
              </a:pathLst>
            </a:custGeom>
            <a:noFill/>
            <a:ln w="4763">
              <a:solidFill>
                <a:srgbClr val="6E6E6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800" kern="1200">
                <a:solidFill>
                  <a:prstClr val="black"/>
                </a:solidFill>
                <a:latin typeface="Century Gothic"/>
                <a:ea typeface="+mn-ea"/>
                <a:cs typeface="+mn-cs"/>
              </a:endParaRPr>
            </a:p>
          </p:txBody>
        </p:sp>
        <p:sp>
          <p:nvSpPr>
            <p:cNvPr id="70" name="Freeform 234"/>
            <p:cNvSpPr>
              <a:spLocks/>
            </p:cNvSpPr>
            <p:nvPr/>
          </p:nvSpPr>
          <p:spPr bwMode="auto">
            <a:xfrm>
              <a:off x="1240" y="2192"/>
              <a:ext cx="11" cy="13"/>
            </a:xfrm>
            <a:custGeom>
              <a:avLst/>
              <a:gdLst>
                <a:gd name="T0" fmla="*/ 11 w 11"/>
                <a:gd name="T1" fmla="*/ 11 h 13"/>
                <a:gd name="T2" fmla="*/ 8 w 11"/>
                <a:gd name="T3" fmla="*/ 11 h 13"/>
                <a:gd name="T4" fmla="*/ 5 w 11"/>
                <a:gd name="T5" fmla="*/ 11 h 13"/>
                <a:gd name="T6" fmla="*/ 3 w 11"/>
                <a:gd name="T7" fmla="*/ 11 h 13"/>
                <a:gd name="T8" fmla="*/ 3 w 11"/>
                <a:gd name="T9" fmla="*/ 13 h 13"/>
                <a:gd name="T10" fmla="*/ 0 w 11"/>
                <a:gd name="T11" fmla="*/ 13 h 13"/>
                <a:gd name="T12" fmla="*/ 0 w 11"/>
                <a:gd name="T13" fmla="*/ 11 h 13"/>
                <a:gd name="T14" fmla="*/ 0 w 11"/>
                <a:gd name="T15" fmla="*/ 8 h 13"/>
                <a:gd name="T16" fmla="*/ 0 w 11"/>
                <a:gd name="T17" fmla="*/ 5 h 13"/>
                <a:gd name="T18" fmla="*/ 3 w 11"/>
                <a:gd name="T19" fmla="*/ 5 h 13"/>
                <a:gd name="T20" fmla="*/ 3 w 11"/>
                <a:gd name="T21" fmla="*/ 3 h 13"/>
                <a:gd name="T22" fmla="*/ 0 w 11"/>
                <a:gd name="T23" fmla="*/ 3 h 13"/>
                <a:gd name="T24" fmla="*/ 0 w 11"/>
                <a:gd name="T25" fmla="*/ 0 h 13"/>
                <a:gd name="T26" fmla="*/ 3 w 11"/>
                <a:gd name="T27" fmla="*/ 0 h 13"/>
                <a:gd name="T28" fmla="*/ 5 w 11"/>
                <a:gd name="T29" fmla="*/ 0 h 13"/>
                <a:gd name="T30" fmla="*/ 5 w 11"/>
                <a:gd name="T31" fmla="*/ 3 h 13"/>
                <a:gd name="T32" fmla="*/ 8 w 11"/>
                <a:gd name="T33" fmla="*/ 3 h 13"/>
                <a:gd name="T34" fmla="*/ 8 w 11"/>
                <a:gd name="T35" fmla="*/ 5 h 13"/>
                <a:gd name="T36" fmla="*/ 8 w 11"/>
                <a:gd name="T37" fmla="*/ 8 h 13"/>
                <a:gd name="T38" fmla="*/ 11 w 11"/>
                <a:gd name="T39" fmla="*/ 8 h 13"/>
                <a:gd name="T40" fmla="*/ 11 w 11"/>
                <a:gd name="T41" fmla="*/ 1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1" h="13">
                  <a:moveTo>
                    <a:pt x="11" y="11"/>
                  </a:moveTo>
                  <a:lnTo>
                    <a:pt x="8" y="11"/>
                  </a:lnTo>
                  <a:lnTo>
                    <a:pt x="5" y="11"/>
                  </a:lnTo>
                  <a:lnTo>
                    <a:pt x="3" y="11"/>
                  </a:lnTo>
                  <a:lnTo>
                    <a:pt x="3" y="13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0" y="8"/>
                  </a:lnTo>
                  <a:lnTo>
                    <a:pt x="0" y="5"/>
                  </a:lnTo>
                  <a:lnTo>
                    <a:pt x="3" y="5"/>
                  </a:lnTo>
                  <a:lnTo>
                    <a:pt x="3" y="3"/>
                  </a:lnTo>
                  <a:lnTo>
                    <a:pt x="0" y="3"/>
                  </a:lnTo>
                  <a:lnTo>
                    <a:pt x="0" y="0"/>
                  </a:lnTo>
                  <a:lnTo>
                    <a:pt x="3" y="0"/>
                  </a:lnTo>
                  <a:lnTo>
                    <a:pt x="5" y="0"/>
                  </a:lnTo>
                  <a:lnTo>
                    <a:pt x="5" y="3"/>
                  </a:lnTo>
                  <a:lnTo>
                    <a:pt x="8" y="3"/>
                  </a:lnTo>
                  <a:lnTo>
                    <a:pt x="8" y="5"/>
                  </a:lnTo>
                  <a:lnTo>
                    <a:pt x="8" y="8"/>
                  </a:lnTo>
                  <a:lnTo>
                    <a:pt x="11" y="8"/>
                  </a:lnTo>
                  <a:lnTo>
                    <a:pt x="11" y="11"/>
                  </a:lnTo>
                </a:path>
              </a:pathLst>
            </a:custGeom>
            <a:noFill/>
            <a:ln w="4763">
              <a:solidFill>
                <a:srgbClr val="6E6E6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800" kern="1200">
                <a:solidFill>
                  <a:prstClr val="black"/>
                </a:solidFill>
                <a:latin typeface="Century Gothic"/>
                <a:ea typeface="+mn-ea"/>
                <a:cs typeface="+mn-cs"/>
              </a:endParaRPr>
            </a:p>
          </p:txBody>
        </p:sp>
        <p:sp>
          <p:nvSpPr>
            <p:cNvPr id="71" name="Freeform 235"/>
            <p:cNvSpPr>
              <a:spLocks/>
            </p:cNvSpPr>
            <p:nvPr/>
          </p:nvSpPr>
          <p:spPr bwMode="auto">
            <a:xfrm>
              <a:off x="1232" y="2189"/>
              <a:ext cx="3" cy="6"/>
            </a:xfrm>
            <a:custGeom>
              <a:avLst/>
              <a:gdLst>
                <a:gd name="T0" fmla="*/ 3 w 3"/>
                <a:gd name="T1" fmla="*/ 0 h 6"/>
                <a:gd name="T2" fmla="*/ 3 w 3"/>
                <a:gd name="T3" fmla="*/ 3 h 6"/>
                <a:gd name="T4" fmla="*/ 0 w 3"/>
                <a:gd name="T5" fmla="*/ 3 h 6"/>
                <a:gd name="T6" fmla="*/ 0 w 3"/>
                <a:gd name="T7" fmla="*/ 6 h 6"/>
                <a:gd name="T8" fmla="*/ 0 w 3"/>
                <a:gd name="T9" fmla="*/ 3 h 6"/>
                <a:gd name="T10" fmla="*/ 0 w 3"/>
                <a:gd name="T11" fmla="*/ 0 h 6"/>
                <a:gd name="T12" fmla="*/ 3 w 3"/>
                <a:gd name="T1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6">
                  <a:moveTo>
                    <a:pt x="3" y="0"/>
                  </a:moveTo>
                  <a:lnTo>
                    <a:pt x="3" y="3"/>
                  </a:lnTo>
                  <a:lnTo>
                    <a:pt x="0" y="3"/>
                  </a:lnTo>
                  <a:lnTo>
                    <a:pt x="0" y="6"/>
                  </a:lnTo>
                  <a:lnTo>
                    <a:pt x="0" y="3"/>
                  </a:lnTo>
                  <a:lnTo>
                    <a:pt x="0" y="0"/>
                  </a:lnTo>
                  <a:lnTo>
                    <a:pt x="3" y="0"/>
                  </a:lnTo>
                </a:path>
              </a:pathLst>
            </a:custGeom>
            <a:noFill/>
            <a:ln w="4763">
              <a:solidFill>
                <a:srgbClr val="6E6E6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800" kern="1200">
                <a:solidFill>
                  <a:prstClr val="black"/>
                </a:solidFill>
                <a:latin typeface="Century Gothic"/>
                <a:ea typeface="+mn-ea"/>
                <a:cs typeface="+mn-cs"/>
              </a:endParaRPr>
            </a:p>
          </p:txBody>
        </p:sp>
        <p:sp>
          <p:nvSpPr>
            <p:cNvPr id="72" name="Freeform 236"/>
            <p:cNvSpPr>
              <a:spLocks/>
            </p:cNvSpPr>
            <p:nvPr/>
          </p:nvSpPr>
          <p:spPr bwMode="auto">
            <a:xfrm>
              <a:off x="1235" y="2145"/>
              <a:ext cx="24" cy="24"/>
            </a:xfrm>
            <a:custGeom>
              <a:avLst/>
              <a:gdLst>
                <a:gd name="T0" fmla="*/ 18 w 24"/>
                <a:gd name="T1" fmla="*/ 0 h 24"/>
                <a:gd name="T2" fmla="*/ 18 w 24"/>
                <a:gd name="T3" fmla="*/ 3 h 24"/>
                <a:gd name="T4" fmla="*/ 21 w 24"/>
                <a:gd name="T5" fmla="*/ 3 h 24"/>
                <a:gd name="T6" fmla="*/ 24 w 24"/>
                <a:gd name="T7" fmla="*/ 3 h 24"/>
                <a:gd name="T8" fmla="*/ 24 w 24"/>
                <a:gd name="T9" fmla="*/ 5 h 24"/>
                <a:gd name="T10" fmla="*/ 24 w 24"/>
                <a:gd name="T11" fmla="*/ 8 h 24"/>
                <a:gd name="T12" fmla="*/ 24 w 24"/>
                <a:gd name="T13" fmla="*/ 11 h 24"/>
                <a:gd name="T14" fmla="*/ 24 w 24"/>
                <a:gd name="T15" fmla="*/ 13 h 24"/>
                <a:gd name="T16" fmla="*/ 21 w 24"/>
                <a:gd name="T17" fmla="*/ 13 h 24"/>
                <a:gd name="T18" fmla="*/ 21 w 24"/>
                <a:gd name="T19" fmla="*/ 16 h 24"/>
                <a:gd name="T20" fmla="*/ 21 w 24"/>
                <a:gd name="T21" fmla="*/ 13 h 24"/>
                <a:gd name="T22" fmla="*/ 21 w 24"/>
                <a:gd name="T23" fmla="*/ 16 h 24"/>
                <a:gd name="T24" fmla="*/ 18 w 24"/>
                <a:gd name="T25" fmla="*/ 16 h 24"/>
                <a:gd name="T26" fmla="*/ 18 w 24"/>
                <a:gd name="T27" fmla="*/ 18 h 24"/>
                <a:gd name="T28" fmla="*/ 16 w 24"/>
                <a:gd name="T29" fmla="*/ 18 h 24"/>
                <a:gd name="T30" fmla="*/ 16 w 24"/>
                <a:gd name="T31" fmla="*/ 21 h 24"/>
                <a:gd name="T32" fmla="*/ 13 w 24"/>
                <a:gd name="T33" fmla="*/ 21 h 24"/>
                <a:gd name="T34" fmla="*/ 13 w 24"/>
                <a:gd name="T35" fmla="*/ 24 h 24"/>
                <a:gd name="T36" fmla="*/ 10 w 24"/>
                <a:gd name="T37" fmla="*/ 24 h 24"/>
                <a:gd name="T38" fmla="*/ 8 w 24"/>
                <a:gd name="T39" fmla="*/ 24 h 24"/>
                <a:gd name="T40" fmla="*/ 5 w 24"/>
                <a:gd name="T41" fmla="*/ 24 h 24"/>
                <a:gd name="T42" fmla="*/ 3 w 24"/>
                <a:gd name="T43" fmla="*/ 24 h 24"/>
                <a:gd name="T44" fmla="*/ 3 w 24"/>
                <a:gd name="T45" fmla="*/ 21 h 24"/>
                <a:gd name="T46" fmla="*/ 3 w 24"/>
                <a:gd name="T47" fmla="*/ 18 h 24"/>
                <a:gd name="T48" fmla="*/ 0 w 24"/>
                <a:gd name="T49" fmla="*/ 18 h 24"/>
                <a:gd name="T50" fmla="*/ 0 w 24"/>
                <a:gd name="T51" fmla="*/ 16 h 24"/>
                <a:gd name="T52" fmla="*/ 0 w 24"/>
                <a:gd name="T53" fmla="*/ 13 h 24"/>
                <a:gd name="T54" fmla="*/ 3 w 24"/>
                <a:gd name="T55" fmla="*/ 13 h 24"/>
                <a:gd name="T56" fmla="*/ 3 w 24"/>
                <a:gd name="T57" fmla="*/ 11 h 24"/>
                <a:gd name="T58" fmla="*/ 5 w 24"/>
                <a:gd name="T59" fmla="*/ 11 h 24"/>
                <a:gd name="T60" fmla="*/ 5 w 24"/>
                <a:gd name="T61" fmla="*/ 8 h 24"/>
                <a:gd name="T62" fmla="*/ 8 w 24"/>
                <a:gd name="T63" fmla="*/ 8 h 24"/>
                <a:gd name="T64" fmla="*/ 8 w 24"/>
                <a:gd name="T65" fmla="*/ 5 h 24"/>
                <a:gd name="T66" fmla="*/ 8 w 24"/>
                <a:gd name="T67" fmla="*/ 3 h 24"/>
                <a:gd name="T68" fmla="*/ 10 w 24"/>
                <a:gd name="T69" fmla="*/ 3 h 24"/>
                <a:gd name="T70" fmla="*/ 13 w 24"/>
                <a:gd name="T71" fmla="*/ 3 h 24"/>
                <a:gd name="T72" fmla="*/ 13 w 24"/>
                <a:gd name="T73" fmla="*/ 0 h 24"/>
                <a:gd name="T74" fmla="*/ 16 w 24"/>
                <a:gd name="T75" fmla="*/ 0 h 24"/>
                <a:gd name="T76" fmla="*/ 18 w 24"/>
                <a:gd name="T77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4" h="24">
                  <a:moveTo>
                    <a:pt x="18" y="0"/>
                  </a:moveTo>
                  <a:lnTo>
                    <a:pt x="18" y="3"/>
                  </a:lnTo>
                  <a:lnTo>
                    <a:pt x="21" y="3"/>
                  </a:lnTo>
                  <a:lnTo>
                    <a:pt x="24" y="3"/>
                  </a:lnTo>
                  <a:lnTo>
                    <a:pt x="24" y="5"/>
                  </a:lnTo>
                  <a:lnTo>
                    <a:pt x="24" y="8"/>
                  </a:lnTo>
                  <a:lnTo>
                    <a:pt x="24" y="11"/>
                  </a:lnTo>
                  <a:lnTo>
                    <a:pt x="24" y="13"/>
                  </a:lnTo>
                  <a:lnTo>
                    <a:pt x="21" y="13"/>
                  </a:lnTo>
                  <a:lnTo>
                    <a:pt x="21" y="16"/>
                  </a:lnTo>
                  <a:lnTo>
                    <a:pt x="21" y="13"/>
                  </a:lnTo>
                  <a:lnTo>
                    <a:pt x="21" y="16"/>
                  </a:lnTo>
                  <a:lnTo>
                    <a:pt x="18" y="16"/>
                  </a:lnTo>
                  <a:lnTo>
                    <a:pt x="18" y="18"/>
                  </a:lnTo>
                  <a:lnTo>
                    <a:pt x="16" y="18"/>
                  </a:lnTo>
                  <a:lnTo>
                    <a:pt x="16" y="21"/>
                  </a:lnTo>
                  <a:lnTo>
                    <a:pt x="13" y="21"/>
                  </a:lnTo>
                  <a:lnTo>
                    <a:pt x="13" y="24"/>
                  </a:lnTo>
                  <a:lnTo>
                    <a:pt x="10" y="24"/>
                  </a:lnTo>
                  <a:lnTo>
                    <a:pt x="8" y="24"/>
                  </a:lnTo>
                  <a:lnTo>
                    <a:pt x="5" y="24"/>
                  </a:lnTo>
                  <a:lnTo>
                    <a:pt x="3" y="24"/>
                  </a:lnTo>
                  <a:lnTo>
                    <a:pt x="3" y="21"/>
                  </a:lnTo>
                  <a:lnTo>
                    <a:pt x="3" y="18"/>
                  </a:lnTo>
                  <a:lnTo>
                    <a:pt x="0" y="18"/>
                  </a:lnTo>
                  <a:lnTo>
                    <a:pt x="0" y="16"/>
                  </a:lnTo>
                  <a:lnTo>
                    <a:pt x="0" y="13"/>
                  </a:lnTo>
                  <a:lnTo>
                    <a:pt x="3" y="13"/>
                  </a:lnTo>
                  <a:lnTo>
                    <a:pt x="3" y="11"/>
                  </a:lnTo>
                  <a:lnTo>
                    <a:pt x="5" y="11"/>
                  </a:lnTo>
                  <a:lnTo>
                    <a:pt x="5" y="8"/>
                  </a:lnTo>
                  <a:lnTo>
                    <a:pt x="8" y="8"/>
                  </a:lnTo>
                  <a:lnTo>
                    <a:pt x="8" y="5"/>
                  </a:lnTo>
                  <a:lnTo>
                    <a:pt x="8" y="3"/>
                  </a:lnTo>
                  <a:lnTo>
                    <a:pt x="10" y="3"/>
                  </a:lnTo>
                  <a:lnTo>
                    <a:pt x="13" y="3"/>
                  </a:lnTo>
                  <a:lnTo>
                    <a:pt x="13" y="0"/>
                  </a:lnTo>
                  <a:lnTo>
                    <a:pt x="16" y="0"/>
                  </a:lnTo>
                  <a:lnTo>
                    <a:pt x="18" y="0"/>
                  </a:lnTo>
                </a:path>
              </a:pathLst>
            </a:custGeom>
            <a:noFill/>
            <a:ln w="4763">
              <a:solidFill>
                <a:srgbClr val="6E6E6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800" kern="1200">
                <a:solidFill>
                  <a:prstClr val="black"/>
                </a:solidFill>
                <a:latin typeface="Century Gothic"/>
                <a:ea typeface="+mn-ea"/>
                <a:cs typeface="+mn-cs"/>
              </a:endParaRPr>
            </a:p>
          </p:txBody>
        </p:sp>
        <p:sp>
          <p:nvSpPr>
            <p:cNvPr id="73" name="Freeform 237"/>
            <p:cNvSpPr>
              <a:spLocks/>
            </p:cNvSpPr>
            <p:nvPr/>
          </p:nvSpPr>
          <p:spPr bwMode="auto">
            <a:xfrm>
              <a:off x="1141" y="2119"/>
              <a:ext cx="5" cy="5"/>
            </a:xfrm>
            <a:custGeom>
              <a:avLst/>
              <a:gdLst>
                <a:gd name="T0" fmla="*/ 0 w 5"/>
                <a:gd name="T1" fmla="*/ 0 h 5"/>
                <a:gd name="T2" fmla="*/ 3 w 5"/>
                <a:gd name="T3" fmla="*/ 0 h 5"/>
                <a:gd name="T4" fmla="*/ 3 w 5"/>
                <a:gd name="T5" fmla="*/ 3 h 5"/>
                <a:gd name="T6" fmla="*/ 5 w 5"/>
                <a:gd name="T7" fmla="*/ 3 h 5"/>
                <a:gd name="T8" fmla="*/ 3 w 5"/>
                <a:gd name="T9" fmla="*/ 3 h 5"/>
                <a:gd name="T10" fmla="*/ 3 w 5"/>
                <a:gd name="T11" fmla="*/ 5 h 5"/>
                <a:gd name="T12" fmla="*/ 0 w 5"/>
                <a:gd name="T13" fmla="*/ 5 h 5"/>
                <a:gd name="T14" fmla="*/ 0 w 5"/>
                <a:gd name="T15" fmla="*/ 3 h 5"/>
                <a:gd name="T16" fmla="*/ 0 w 5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5">
                  <a:moveTo>
                    <a:pt x="0" y="0"/>
                  </a:moveTo>
                  <a:lnTo>
                    <a:pt x="3" y="0"/>
                  </a:lnTo>
                  <a:lnTo>
                    <a:pt x="3" y="3"/>
                  </a:lnTo>
                  <a:lnTo>
                    <a:pt x="5" y="3"/>
                  </a:lnTo>
                  <a:lnTo>
                    <a:pt x="3" y="3"/>
                  </a:lnTo>
                  <a:lnTo>
                    <a:pt x="3" y="5"/>
                  </a:lnTo>
                  <a:lnTo>
                    <a:pt x="0" y="5"/>
                  </a:lnTo>
                  <a:lnTo>
                    <a:pt x="0" y="3"/>
                  </a:lnTo>
                  <a:lnTo>
                    <a:pt x="0" y="0"/>
                  </a:lnTo>
                </a:path>
              </a:pathLst>
            </a:custGeom>
            <a:noFill/>
            <a:ln w="4763">
              <a:solidFill>
                <a:srgbClr val="6E6E6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800" kern="1200">
                <a:solidFill>
                  <a:prstClr val="black"/>
                </a:solidFill>
                <a:latin typeface="Century Gothic"/>
                <a:ea typeface="+mn-ea"/>
                <a:cs typeface="+mn-cs"/>
              </a:endParaRPr>
            </a:p>
          </p:txBody>
        </p:sp>
        <p:sp>
          <p:nvSpPr>
            <p:cNvPr id="74" name="Rectangle 238"/>
            <p:cNvSpPr>
              <a:spLocks noChangeArrowheads="1"/>
            </p:cNvSpPr>
            <p:nvPr/>
          </p:nvSpPr>
          <p:spPr bwMode="auto">
            <a:xfrm>
              <a:off x="1138" y="2116"/>
              <a:ext cx="3" cy="3"/>
            </a:xfrm>
            <a:prstGeom prst="rect">
              <a:avLst/>
            </a:prstGeom>
            <a:noFill/>
            <a:ln w="4763">
              <a:solidFill>
                <a:srgbClr val="6E6E6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800" kern="1200">
                <a:solidFill>
                  <a:prstClr val="black"/>
                </a:solidFill>
                <a:latin typeface="Century Gothic"/>
                <a:ea typeface="+mn-ea"/>
                <a:cs typeface="+mn-cs"/>
              </a:endParaRPr>
            </a:p>
          </p:txBody>
        </p:sp>
        <p:sp>
          <p:nvSpPr>
            <p:cNvPr id="75" name="Freeform 239"/>
            <p:cNvSpPr>
              <a:spLocks/>
            </p:cNvSpPr>
            <p:nvPr/>
          </p:nvSpPr>
          <p:spPr bwMode="auto">
            <a:xfrm>
              <a:off x="1165" y="1887"/>
              <a:ext cx="67" cy="109"/>
            </a:xfrm>
            <a:custGeom>
              <a:avLst/>
              <a:gdLst>
                <a:gd name="T0" fmla="*/ 10 w 67"/>
                <a:gd name="T1" fmla="*/ 2 h 109"/>
                <a:gd name="T2" fmla="*/ 18 w 67"/>
                <a:gd name="T3" fmla="*/ 2 h 109"/>
                <a:gd name="T4" fmla="*/ 26 w 67"/>
                <a:gd name="T5" fmla="*/ 7 h 109"/>
                <a:gd name="T6" fmla="*/ 28 w 67"/>
                <a:gd name="T7" fmla="*/ 15 h 109"/>
                <a:gd name="T8" fmla="*/ 36 w 67"/>
                <a:gd name="T9" fmla="*/ 13 h 109"/>
                <a:gd name="T10" fmla="*/ 41 w 67"/>
                <a:gd name="T11" fmla="*/ 13 h 109"/>
                <a:gd name="T12" fmla="*/ 47 w 67"/>
                <a:gd name="T13" fmla="*/ 13 h 109"/>
                <a:gd name="T14" fmla="*/ 52 w 67"/>
                <a:gd name="T15" fmla="*/ 18 h 109"/>
                <a:gd name="T16" fmla="*/ 60 w 67"/>
                <a:gd name="T17" fmla="*/ 15 h 109"/>
                <a:gd name="T18" fmla="*/ 65 w 67"/>
                <a:gd name="T19" fmla="*/ 20 h 109"/>
                <a:gd name="T20" fmla="*/ 65 w 67"/>
                <a:gd name="T21" fmla="*/ 26 h 109"/>
                <a:gd name="T22" fmla="*/ 62 w 67"/>
                <a:gd name="T23" fmla="*/ 33 h 109"/>
                <a:gd name="T24" fmla="*/ 60 w 67"/>
                <a:gd name="T25" fmla="*/ 36 h 109"/>
                <a:gd name="T26" fmla="*/ 54 w 67"/>
                <a:gd name="T27" fmla="*/ 41 h 109"/>
                <a:gd name="T28" fmla="*/ 54 w 67"/>
                <a:gd name="T29" fmla="*/ 44 h 109"/>
                <a:gd name="T30" fmla="*/ 60 w 67"/>
                <a:gd name="T31" fmla="*/ 49 h 109"/>
                <a:gd name="T32" fmla="*/ 54 w 67"/>
                <a:gd name="T33" fmla="*/ 54 h 109"/>
                <a:gd name="T34" fmla="*/ 49 w 67"/>
                <a:gd name="T35" fmla="*/ 60 h 109"/>
                <a:gd name="T36" fmla="*/ 47 w 67"/>
                <a:gd name="T37" fmla="*/ 67 h 109"/>
                <a:gd name="T38" fmla="*/ 52 w 67"/>
                <a:gd name="T39" fmla="*/ 73 h 109"/>
                <a:gd name="T40" fmla="*/ 60 w 67"/>
                <a:gd name="T41" fmla="*/ 75 h 109"/>
                <a:gd name="T42" fmla="*/ 60 w 67"/>
                <a:gd name="T43" fmla="*/ 80 h 109"/>
                <a:gd name="T44" fmla="*/ 52 w 67"/>
                <a:gd name="T45" fmla="*/ 86 h 109"/>
                <a:gd name="T46" fmla="*/ 49 w 67"/>
                <a:gd name="T47" fmla="*/ 88 h 109"/>
                <a:gd name="T48" fmla="*/ 52 w 67"/>
                <a:gd name="T49" fmla="*/ 94 h 109"/>
                <a:gd name="T50" fmla="*/ 49 w 67"/>
                <a:gd name="T51" fmla="*/ 101 h 109"/>
                <a:gd name="T52" fmla="*/ 44 w 67"/>
                <a:gd name="T53" fmla="*/ 107 h 109"/>
                <a:gd name="T54" fmla="*/ 39 w 67"/>
                <a:gd name="T55" fmla="*/ 107 h 109"/>
                <a:gd name="T56" fmla="*/ 31 w 67"/>
                <a:gd name="T57" fmla="*/ 104 h 109"/>
                <a:gd name="T58" fmla="*/ 28 w 67"/>
                <a:gd name="T59" fmla="*/ 101 h 109"/>
                <a:gd name="T60" fmla="*/ 31 w 67"/>
                <a:gd name="T61" fmla="*/ 94 h 109"/>
                <a:gd name="T62" fmla="*/ 33 w 67"/>
                <a:gd name="T63" fmla="*/ 86 h 109"/>
                <a:gd name="T64" fmla="*/ 33 w 67"/>
                <a:gd name="T65" fmla="*/ 80 h 109"/>
                <a:gd name="T66" fmla="*/ 36 w 67"/>
                <a:gd name="T67" fmla="*/ 78 h 109"/>
                <a:gd name="T68" fmla="*/ 36 w 67"/>
                <a:gd name="T69" fmla="*/ 73 h 109"/>
                <a:gd name="T70" fmla="*/ 44 w 67"/>
                <a:gd name="T71" fmla="*/ 70 h 109"/>
                <a:gd name="T72" fmla="*/ 41 w 67"/>
                <a:gd name="T73" fmla="*/ 62 h 109"/>
                <a:gd name="T74" fmla="*/ 44 w 67"/>
                <a:gd name="T75" fmla="*/ 54 h 109"/>
                <a:gd name="T76" fmla="*/ 41 w 67"/>
                <a:gd name="T77" fmla="*/ 52 h 109"/>
                <a:gd name="T78" fmla="*/ 44 w 67"/>
                <a:gd name="T79" fmla="*/ 44 h 109"/>
                <a:gd name="T80" fmla="*/ 39 w 67"/>
                <a:gd name="T81" fmla="*/ 39 h 109"/>
                <a:gd name="T82" fmla="*/ 33 w 67"/>
                <a:gd name="T83" fmla="*/ 33 h 109"/>
                <a:gd name="T84" fmla="*/ 28 w 67"/>
                <a:gd name="T85" fmla="*/ 28 h 109"/>
                <a:gd name="T86" fmla="*/ 20 w 67"/>
                <a:gd name="T87" fmla="*/ 26 h 109"/>
                <a:gd name="T88" fmla="*/ 13 w 67"/>
                <a:gd name="T89" fmla="*/ 23 h 109"/>
                <a:gd name="T90" fmla="*/ 7 w 67"/>
                <a:gd name="T91" fmla="*/ 23 h 109"/>
                <a:gd name="T92" fmla="*/ 0 w 67"/>
                <a:gd name="T93" fmla="*/ 20 h 109"/>
                <a:gd name="T94" fmla="*/ 0 w 67"/>
                <a:gd name="T95" fmla="*/ 10 h 109"/>
                <a:gd name="T96" fmla="*/ 2 w 67"/>
                <a:gd name="T97" fmla="*/ 2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67" h="109">
                  <a:moveTo>
                    <a:pt x="5" y="0"/>
                  </a:moveTo>
                  <a:lnTo>
                    <a:pt x="7" y="0"/>
                  </a:lnTo>
                  <a:lnTo>
                    <a:pt x="7" y="2"/>
                  </a:lnTo>
                  <a:lnTo>
                    <a:pt x="10" y="2"/>
                  </a:lnTo>
                  <a:lnTo>
                    <a:pt x="13" y="2"/>
                  </a:lnTo>
                  <a:lnTo>
                    <a:pt x="15" y="2"/>
                  </a:lnTo>
                  <a:lnTo>
                    <a:pt x="15" y="0"/>
                  </a:lnTo>
                  <a:lnTo>
                    <a:pt x="18" y="2"/>
                  </a:lnTo>
                  <a:lnTo>
                    <a:pt x="20" y="2"/>
                  </a:lnTo>
                  <a:lnTo>
                    <a:pt x="23" y="2"/>
                  </a:lnTo>
                  <a:lnTo>
                    <a:pt x="23" y="5"/>
                  </a:lnTo>
                  <a:lnTo>
                    <a:pt x="26" y="7"/>
                  </a:lnTo>
                  <a:lnTo>
                    <a:pt x="26" y="10"/>
                  </a:lnTo>
                  <a:lnTo>
                    <a:pt x="26" y="13"/>
                  </a:lnTo>
                  <a:lnTo>
                    <a:pt x="28" y="13"/>
                  </a:lnTo>
                  <a:lnTo>
                    <a:pt x="28" y="15"/>
                  </a:lnTo>
                  <a:lnTo>
                    <a:pt x="31" y="15"/>
                  </a:lnTo>
                  <a:lnTo>
                    <a:pt x="33" y="15"/>
                  </a:lnTo>
                  <a:lnTo>
                    <a:pt x="33" y="13"/>
                  </a:lnTo>
                  <a:lnTo>
                    <a:pt x="36" y="13"/>
                  </a:lnTo>
                  <a:lnTo>
                    <a:pt x="39" y="13"/>
                  </a:lnTo>
                  <a:lnTo>
                    <a:pt x="41" y="13"/>
                  </a:lnTo>
                  <a:lnTo>
                    <a:pt x="41" y="10"/>
                  </a:lnTo>
                  <a:lnTo>
                    <a:pt x="41" y="13"/>
                  </a:lnTo>
                  <a:lnTo>
                    <a:pt x="41" y="10"/>
                  </a:lnTo>
                  <a:lnTo>
                    <a:pt x="41" y="13"/>
                  </a:lnTo>
                  <a:lnTo>
                    <a:pt x="44" y="13"/>
                  </a:lnTo>
                  <a:lnTo>
                    <a:pt x="47" y="13"/>
                  </a:lnTo>
                  <a:lnTo>
                    <a:pt x="47" y="15"/>
                  </a:lnTo>
                  <a:lnTo>
                    <a:pt x="49" y="15"/>
                  </a:lnTo>
                  <a:lnTo>
                    <a:pt x="49" y="18"/>
                  </a:lnTo>
                  <a:lnTo>
                    <a:pt x="52" y="18"/>
                  </a:lnTo>
                  <a:lnTo>
                    <a:pt x="52" y="15"/>
                  </a:lnTo>
                  <a:lnTo>
                    <a:pt x="54" y="15"/>
                  </a:lnTo>
                  <a:lnTo>
                    <a:pt x="57" y="15"/>
                  </a:lnTo>
                  <a:lnTo>
                    <a:pt x="60" y="15"/>
                  </a:lnTo>
                  <a:lnTo>
                    <a:pt x="60" y="18"/>
                  </a:lnTo>
                  <a:lnTo>
                    <a:pt x="62" y="18"/>
                  </a:lnTo>
                  <a:lnTo>
                    <a:pt x="62" y="20"/>
                  </a:lnTo>
                  <a:lnTo>
                    <a:pt x="65" y="20"/>
                  </a:lnTo>
                  <a:lnTo>
                    <a:pt x="65" y="23"/>
                  </a:lnTo>
                  <a:lnTo>
                    <a:pt x="65" y="26"/>
                  </a:lnTo>
                  <a:lnTo>
                    <a:pt x="67" y="26"/>
                  </a:lnTo>
                  <a:lnTo>
                    <a:pt x="65" y="26"/>
                  </a:lnTo>
                  <a:lnTo>
                    <a:pt x="65" y="28"/>
                  </a:lnTo>
                  <a:lnTo>
                    <a:pt x="65" y="31"/>
                  </a:lnTo>
                  <a:lnTo>
                    <a:pt x="65" y="33"/>
                  </a:lnTo>
                  <a:lnTo>
                    <a:pt x="62" y="33"/>
                  </a:lnTo>
                  <a:lnTo>
                    <a:pt x="62" y="36"/>
                  </a:lnTo>
                  <a:lnTo>
                    <a:pt x="62" y="39"/>
                  </a:lnTo>
                  <a:lnTo>
                    <a:pt x="62" y="36"/>
                  </a:lnTo>
                  <a:lnTo>
                    <a:pt x="60" y="36"/>
                  </a:lnTo>
                  <a:lnTo>
                    <a:pt x="60" y="39"/>
                  </a:lnTo>
                  <a:lnTo>
                    <a:pt x="57" y="39"/>
                  </a:lnTo>
                  <a:lnTo>
                    <a:pt x="54" y="39"/>
                  </a:lnTo>
                  <a:lnTo>
                    <a:pt x="54" y="41"/>
                  </a:lnTo>
                  <a:lnTo>
                    <a:pt x="52" y="44"/>
                  </a:lnTo>
                  <a:lnTo>
                    <a:pt x="54" y="44"/>
                  </a:lnTo>
                  <a:lnTo>
                    <a:pt x="54" y="47"/>
                  </a:lnTo>
                  <a:lnTo>
                    <a:pt x="54" y="44"/>
                  </a:lnTo>
                  <a:lnTo>
                    <a:pt x="54" y="47"/>
                  </a:lnTo>
                  <a:lnTo>
                    <a:pt x="57" y="47"/>
                  </a:lnTo>
                  <a:lnTo>
                    <a:pt x="57" y="49"/>
                  </a:lnTo>
                  <a:lnTo>
                    <a:pt x="60" y="49"/>
                  </a:lnTo>
                  <a:lnTo>
                    <a:pt x="60" y="52"/>
                  </a:lnTo>
                  <a:lnTo>
                    <a:pt x="60" y="54"/>
                  </a:lnTo>
                  <a:lnTo>
                    <a:pt x="57" y="54"/>
                  </a:lnTo>
                  <a:lnTo>
                    <a:pt x="54" y="54"/>
                  </a:lnTo>
                  <a:lnTo>
                    <a:pt x="54" y="57"/>
                  </a:lnTo>
                  <a:lnTo>
                    <a:pt x="52" y="57"/>
                  </a:lnTo>
                  <a:lnTo>
                    <a:pt x="52" y="60"/>
                  </a:lnTo>
                  <a:lnTo>
                    <a:pt x="49" y="60"/>
                  </a:lnTo>
                  <a:lnTo>
                    <a:pt x="47" y="60"/>
                  </a:lnTo>
                  <a:lnTo>
                    <a:pt x="47" y="62"/>
                  </a:lnTo>
                  <a:lnTo>
                    <a:pt x="47" y="65"/>
                  </a:lnTo>
                  <a:lnTo>
                    <a:pt x="47" y="67"/>
                  </a:lnTo>
                  <a:lnTo>
                    <a:pt x="47" y="70"/>
                  </a:lnTo>
                  <a:lnTo>
                    <a:pt x="49" y="70"/>
                  </a:lnTo>
                  <a:lnTo>
                    <a:pt x="49" y="73"/>
                  </a:lnTo>
                  <a:lnTo>
                    <a:pt x="52" y="73"/>
                  </a:lnTo>
                  <a:lnTo>
                    <a:pt x="52" y="75"/>
                  </a:lnTo>
                  <a:lnTo>
                    <a:pt x="54" y="75"/>
                  </a:lnTo>
                  <a:lnTo>
                    <a:pt x="57" y="75"/>
                  </a:lnTo>
                  <a:lnTo>
                    <a:pt x="60" y="75"/>
                  </a:lnTo>
                  <a:lnTo>
                    <a:pt x="62" y="75"/>
                  </a:lnTo>
                  <a:lnTo>
                    <a:pt x="62" y="78"/>
                  </a:lnTo>
                  <a:lnTo>
                    <a:pt x="60" y="78"/>
                  </a:lnTo>
                  <a:lnTo>
                    <a:pt x="60" y="80"/>
                  </a:lnTo>
                  <a:lnTo>
                    <a:pt x="57" y="80"/>
                  </a:lnTo>
                  <a:lnTo>
                    <a:pt x="57" y="83"/>
                  </a:lnTo>
                  <a:lnTo>
                    <a:pt x="54" y="83"/>
                  </a:lnTo>
                  <a:lnTo>
                    <a:pt x="52" y="86"/>
                  </a:lnTo>
                  <a:lnTo>
                    <a:pt x="54" y="86"/>
                  </a:lnTo>
                  <a:lnTo>
                    <a:pt x="52" y="86"/>
                  </a:lnTo>
                  <a:lnTo>
                    <a:pt x="52" y="88"/>
                  </a:lnTo>
                  <a:lnTo>
                    <a:pt x="49" y="88"/>
                  </a:lnTo>
                  <a:lnTo>
                    <a:pt x="49" y="91"/>
                  </a:lnTo>
                  <a:lnTo>
                    <a:pt x="52" y="94"/>
                  </a:lnTo>
                  <a:lnTo>
                    <a:pt x="49" y="94"/>
                  </a:lnTo>
                  <a:lnTo>
                    <a:pt x="52" y="94"/>
                  </a:lnTo>
                  <a:lnTo>
                    <a:pt x="52" y="96"/>
                  </a:lnTo>
                  <a:lnTo>
                    <a:pt x="52" y="99"/>
                  </a:lnTo>
                  <a:lnTo>
                    <a:pt x="52" y="101"/>
                  </a:lnTo>
                  <a:lnTo>
                    <a:pt x="49" y="101"/>
                  </a:lnTo>
                  <a:lnTo>
                    <a:pt x="49" y="104"/>
                  </a:lnTo>
                  <a:lnTo>
                    <a:pt x="47" y="104"/>
                  </a:lnTo>
                  <a:lnTo>
                    <a:pt x="47" y="107"/>
                  </a:lnTo>
                  <a:lnTo>
                    <a:pt x="44" y="107"/>
                  </a:lnTo>
                  <a:lnTo>
                    <a:pt x="41" y="107"/>
                  </a:lnTo>
                  <a:lnTo>
                    <a:pt x="39" y="107"/>
                  </a:lnTo>
                  <a:lnTo>
                    <a:pt x="39" y="109"/>
                  </a:lnTo>
                  <a:lnTo>
                    <a:pt x="39" y="107"/>
                  </a:lnTo>
                  <a:lnTo>
                    <a:pt x="36" y="107"/>
                  </a:lnTo>
                  <a:lnTo>
                    <a:pt x="33" y="107"/>
                  </a:lnTo>
                  <a:lnTo>
                    <a:pt x="31" y="107"/>
                  </a:lnTo>
                  <a:lnTo>
                    <a:pt x="31" y="104"/>
                  </a:lnTo>
                  <a:lnTo>
                    <a:pt x="28" y="104"/>
                  </a:lnTo>
                  <a:lnTo>
                    <a:pt x="28" y="101"/>
                  </a:lnTo>
                  <a:lnTo>
                    <a:pt x="26" y="101"/>
                  </a:lnTo>
                  <a:lnTo>
                    <a:pt x="28" y="101"/>
                  </a:lnTo>
                  <a:lnTo>
                    <a:pt x="28" y="99"/>
                  </a:lnTo>
                  <a:lnTo>
                    <a:pt x="31" y="99"/>
                  </a:lnTo>
                  <a:lnTo>
                    <a:pt x="31" y="96"/>
                  </a:lnTo>
                  <a:lnTo>
                    <a:pt x="31" y="94"/>
                  </a:lnTo>
                  <a:lnTo>
                    <a:pt x="31" y="91"/>
                  </a:lnTo>
                  <a:lnTo>
                    <a:pt x="31" y="88"/>
                  </a:lnTo>
                  <a:lnTo>
                    <a:pt x="33" y="88"/>
                  </a:lnTo>
                  <a:lnTo>
                    <a:pt x="33" y="86"/>
                  </a:lnTo>
                  <a:lnTo>
                    <a:pt x="36" y="86"/>
                  </a:lnTo>
                  <a:lnTo>
                    <a:pt x="36" y="83"/>
                  </a:lnTo>
                  <a:lnTo>
                    <a:pt x="36" y="80"/>
                  </a:lnTo>
                  <a:lnTo>
                    <a:pt x="33" y="80"/>
                  </a:lnTo>
                  <a:lnTo>
                    <a:pt x="36" y="80"/>
                  </a:lnTo>
                  <a:lnTo>
                    <a:pt x="33" y="80"/>
                  </a:lnTo>
                  <a:lnTo>
                    <a:pt x="33" y="78"/>
                  </a:lnTo>
                  <a:lnTo>
                    <a:pt x="36" y="78"/>
                  </a:lnTo>
                  <a:lnTo>
                    <a:pt x="33" y="78"/>
                  </a:lnTo>
                  <a:lnTo>
                    <a:pt x="33" y="75"/>
                  </a:lnTo>
                  <a:lnTo>
                    <a:pt x="36" y="75"/>
                  </a:lnTo>
                  <a:lnTo>
                    <a:pt x="36" y="73"/>
                  </a:lnTo>
                  <a:lnTo>
                    <a:pt x="39" y="73"/>
                  </a:lnTo>
                  <a:lnTo>
                    <a:pt x="39" y="70"/>
                  </a:lnTo>
                  <a:lnTo>
                    <a:pt x="41" y="70"/>
                  </a:lnTo>
                  <a:lnTo>
                    <a:pt x="44" y="70"/>
                  </a:lnTo>
                  <a:lnTo>
                    <a:pt x="44" y="67"/>
                  </a:lnTo>
                  <a:lnTo>
                    <a:pt x="44" y="65"/>
                  </a:lnTo>
                  <a:lnTo>
                    <a:pt x="41" y="65"/>
                  </a:lnTo>
                  <a:lnTo>
                    <a:pt x="41" y="62"/>
                  </a:lnTo>
                  <a:lnTo>
                    <a:pt x="44" y="62"/>
                  </a:lnTo>
                  <a:lnTo>
                    <a:pt x="44" y="60"/>
                  </a:lnTo>
                  <a:lnTo>
                    <a:pt x="44" y="57"/>
                  </a:lnTo>
                  <a:lnTo>
                    <a:pt x="44" y="54"/>
                  </a:lnTo>
                  <a:lnTo>
                    <a:pt x="44" y="52"/>
                  </a:lnTo>
                  <a:lnTo>
                    <a:pt x="44" y="49"/>
                  </a:lnTo>
                  <a:lnTo>
                    <a:pt x="44" y="52"/>
                  </a:lnTo>
                  <a:lnTo>
                    <a:pt x="41" y="52"/>
                  </a:lnTo>
                  <a:lnTo>
                    <a:pt x="41" y="49"/>
                  </a:lnTo>
                  <a:lnTo>
                    <a:pt x="44" y="49"/>
                  </a:lnTo>
                  <a:lnTo>
                    <a:pt x="44" y="47"/>
                  </a:lnTo>
                  <a:lnTo>
                    <a:pt x="44" y="44"/>
                  </a:lnTo>
                  <a:lnTo>
                    <a:pt x="41" y="44"/>
                  </a:lnTo>
                  <a:lnTo>
                    <a:pt x="41" y="41"/>
                  </a:lnTo>
                  <a:lnTo>
                    <a:pt x="39" y="41"/>
                  </a:lnTo>
                  <a:lnTo>
                    <a:pt x="39" y="39"/>
                  </a:lnTo>
                  <a:lnTo>
                    <a:pt x="36" y="39"/>
                  </a:lnTo>
                  <a:lnTo>
                    <a:pt x="36" y="36"/>
                  </a:lnTo>
                  <a:lnTo>
                    <a:pt x="33" y="36"/>
                  </a:lnTo>
                  <a:lnTo>
                    <a:pt x="33" y="33"/>
                  </a:lnTo>
                  <a:lnTo>
                    <a:pt x="33" y="31"/>
                  </a:lnTo>
                  <a:lnTo>
                    <a:pt x="31" y="31"/>
                  </a:lnTo>
                  <a:lnTo>
                    <a:pt x="28" y="31"/>
                  </a:lnTo>
                  <a:lnTo>
                    <a:pt x="28" y="28"/>
                  </a:lnTo>
                  <a:lnTo>
                    <a:pt x="26" y="28"/>
                  </a:lnTo>
                  <a:lnTo>
                    <a:pt x="26" y="26"/>
                  </a:lnTo>
                  <a:lnTo>
                    <a:pt x="23" y="26"/>
                  </a:lnTo>
                  <a:lnTo>
                    <a:pt x="20" y="26"/>
                  </a:lnTo>
                  <a:lnTo>
                    <a:pt x="18" y="26"/>
                  </a:lnTo>
                  <a:lnTo>
                    <a:pt x="15" y="26"/>
                  </a:lnTo>
                  <a:lnTo>
                    <a:pt x="15" y="23"/>
                  </a:lnTo>
                  <a:lnTo>
                    <a:pt x="13" y="23"/>
                  </a:lnTo>
                  <a:lnTo>
                    <a:pt x="13" y="26"/>
                  </a:lnTo>
                  <a:lnTo>
                    <a:pt x="13" y="23"/>
                  </a:lnTo>
                  <a:lnTo>
                    <a:pt x="10" y="23"/>
                  </a:lnTo>
                  <a:lnTo>
                    <a:pt x="7" y="23"/>
                  </a:lnTo>
                  <a:lnTo>
                    <a:pt x="7" y="20"/>
                  </a:lnTo>
                  <a:lnTo>
                    <a:pt x="5" y="20"/>
                  </a:lnTo>
                  <a:lnTo>
                    <a:pt x="2" y="20"/>
                  </a:lnTo>
                  <a:lnTo>
                    <a:pt x="0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0"/>
                  </a:lnTo>
                  <a:lnTo>
                    <a:pt x="0" y="7"/>
                  </a:lnTo>
                  <a:lnTo>
                    <a:pt x="0" y="5"/>
                  </a:lnTo>
                  <a:lnTo>
                    <a:pt x="2" y="5"/>
                  </a:lnTo>
                  <a:lnTo>
                    <a:pt x="2" y="2"/>
                  </a:lnTo>
                  <a:lnTo>
                    <a:pt x="2" y="0"/>
                  </a:lnTo>
                  <a:lnTo>
                    <a:pt x="5" y="0"/>
                  </a:lnTo>
                </a:path>
              </a:pathLst>
            </a:custGeom>
            <a:noFill/>
            <a:ln w="4763">
              <a:solidFill>
                <a:srgbClr val="6E6E6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800" kern="1200">
                <a:solidFill>
                  <a:prstClr val="black"/>
                </a:solidFill>
                <a:latin typeface="Century Gothic"/>
                <a:ea typeface="+mn-ea"/>
                <a:cs typeface="+mn-cs"/>
              </a:endParaRPr>
            </a:p>
          </p:txBody>
        </p:sp>
        <p:sp>
          <p:nvSpPr>
            <p:cNvPr id="76" name="Freeform 240"/>
            <p:cNvSpPr>
              <a:spLocks/>
            </p:cNvSpPr>
            <p:nvPr/>
          </p:nvSpPr>
          <p:spPr bwMode="auto">
            <a:xfrm>
              <a:off x="1674" y="1414"/>
              <a:ext cx="1091" cy="721"/>
            </a:xfrm>
            <a:custGeom>
              <a:avLst/>
              <a:gdLst>
                <a:gd name="T0" fmla="*/ 396 w 1091"/>
                <a:gd name="T1" fmla="*/ 31 h 721"/>
                <a:gd name="T2" fmla="*/ 433 w 1091"/>
                <a:gd name="T3" fmla="*/ 36 h 721"/>
                <a:gd name="T4" fmla="*/ 459 w 1091"/>
                <a:gd name="T5" fmla="*/ 23 h 721"/>
                <a:gd name="T6" fmla="*/ 490 w 1091"/>
                <a:gd name="T7" fmla="*/ 21 h 721"/>
                <a:gd name="T8" fmla="*/ 485 w 1091"/>
                <a:gd name="T9" fmla="*/ 49 h 721"/>
                <a:gd name="T10" fmla="*/ 493 w 1091"/>
                <a:gd name="T11" fmla="*/ 83 h 721"/>
                <a:gd name="T12" fmla="*/ 529 w 1091"/>
                <a:gd name="T13" fmla="*/ 107 h 721"/>
                <a:gd name="T14" fmla="*/ 887 w 1091"/>
                <a:gd name="T15" fmla="*/ 269 h 721"/>
                <a:gd name="T16" fmla="*/ 1025 w 1091"/>
                <a:gd name="T17" fmla="*/ 331 h 721"/>
                <a:gd name="T18" fmla="*/ 1080 w 1091"/>
                <a:gd name="T19" fmla="*/ 415 h 721"/>
                <a:gd name="T20" fmla="*/ 1036 w 1091"/>
                <a:gd name="T21" fmla="*/ 449 h 721"/>
                <a:gd name="T22" fmla="*/ 947 w 1091"/>
                <a:gd name="T23" fmla="*/ 441 h 721"/>
                <a:gd name="T24" fmla="*/ 929 w 1091"/>
                <a:gd name="T25" fmla="*/ 478 h 721"/>
                <a:gd name="T26" fmla="*/ 905 w 1091"/>
                <a:gd name="T27" fmla="*/ 493 h 721"/>
                <a:gd name="T28" fmla="*/ 856 w 1091"/>
                <a:gd name="T29" fmla="*/ 483 h 721"/>
                <a:gd name="T30" fmla="*/ 837 w 1091"/>
                <a:gd name="T31" fmla="*/ 499 h 721"/>
                <a:gd name="T32" fmla="*/ 809 w 1091"/>
                <a:gd name="T33" fmla="*/ 509 h 721"/>
                <a:gd name="T34" fmla="*/ 824 w 1091"/>
                <a:gd name="T35" fmla="*/ 582 h 721"/>
                <a:gd name="T36" fmla="*/ 864 w 1091"/>
                <a:gd name="T37" fmla="*/ 590 h 721"/>
                <a:gd name="T38" fmla="*/ 824 w 1091"/>
                <a:gd name="T39" fmla="*/ 624 h 721"/>
                <a:gd name="T40" fmla="*/ 811 w 1091"/>
                <a:gd name="T41" fmla="*/ 653 h 721"/>
                <a:gd name="T42" fmla="*/ 780 w 1091"/>
                <a:gd name="T43" fmla="*/ 676 h 721"/>
                <a:gd name="T44" fmla="*/ 754 w 1091"/>
                <a:gd name="T45" fmla="*/ 718 h 721"/>
                <a:gd name="T46" fmla="*/ 715 w 1091"/>
                <a:gd name="T47" fmla="*/ 710 h 721"/>
                <a:gd name="T48" fmla="*/ 681 w 1091"/>
                <a:gd name="T49" fmla="*/ 681 h 721"/>
                <a:gd name="T50" fmla="*/ 657 w 1091"/>
                <a:gd name="T51" fmla="*/ 650 h 721"/>
                <a:gd name="T52" fmla="*/ 631 w 1091"/>
                <a:gd name="T53" fmla="*/ 650 h 721"/>
                <a:gd name="T54" fmla="*/ 618 w 1091"/>
                <a:gd name="T55" fmla="*/ 645 h 721"/>
                <a:gd name="T56" fmla="*/ 602 w 1091"/>
                <a:gd name="T57" fmla="*/ 629 h 721"/>
                <a:gd name="T58" fmla="*/ 587 w 1091"/>
                <a:gd name="T59" fmla="*/ 634 h 721"/>
                <a:gd name="T60" fmla="*/ 571 w 1091"/>
                <a:gd name="T61" fmla="*/ 642 h 721"/>
                <a:gd name="T62" fmla="*/ 548 w 1091"/>
                <a:gd name="T63" fmla="*/ 650 h 721"/>
                <a:gd name="T64" fmla="*/ 550 w 1091"/>
                <a:gd name="T65" fmla="*/ 663 h 721"/>
                <a:gd name="T66" fmla="*/ 527 w 1091"/>
                <a:gd name="T67" fmla="*/ 658 h 721"/>
                <a:gd name="T68" fmla="*/ 511 w 1091"/>
                <a:gd name="T69" fmla="*/ 640 h 721"/>
                <a:gd name="T70" fmla="*/ 493 w 1091"/>
                <a:gd name="T71" fmla="*/ 624 h 721"/>
                <a:gd name="T72" fmla="*/ 464 w 1091"/>
                <a:gd name="T73" fmla="*/ 619 h 721"/>
                <a:gd name="T74" fmla="*/ 435 w 1091"/>
                <a:gd name="T75" fmla="*/ 624 h 721"/>
                <a:gd name="T76" fmla="*/ 459 w 1091"/>
                <a:gd name="T77" fmla="*/ 611 h 721"/>
                <a:gd name="T78" fmla="*/ 464 w 1091"/>
                <a:gd name="T79" fmla="*/ 569 h 721"/>
                <a:gd name="T80" fmla="*/ 443 w 1091"/>
                <a:gd name="T81" fmla="*/ 600 h 721"/>
                <a:gd name="T82" fmla="*/ 441 w 1091"/>
                <a:gd name="T83" fmla="*/ 598 h 721"/>
                <a:gd name="T84" fmla="*/ 425 w 1091"/>
                <a:gd name="T85" fmla="*/ 559 h 721"/>
                <a:gd name="T86" fmla="*/ 394 w 1091"/>
                <a:gd name="T87" fmla="*/ 533 h 721"/>
                <a:gd name="T88" fmla="*/ 365 w 1091"/>
                <a:gd name="T89" fmla="*/ 522 h 721"/>
                <a:gd name="T90" fmla="*/ 365 w 1091"/>
                <a:gd name="T91" fmla="*/ 504 h 721"/>
                <a:gd name="T92" fmla="*/ 341 w 1091"/>
                <a:gd name="T93" fmla="*/ 496 h 721"/>
                <a:gd name="T94" fmla="*/ 341 w 1091"/>
                <a:gd name="T95" fmla="*/ 546 h 721"/>
                <a:gd name="T96" fmla="*/ 331 w 1091"/>
                <a:gd name="T97" fmla="*/ 478 h 721"/>
                <a:gd name="T98" fmla="*/ 292 w 1091"/>
                <a:gd name="T99" fmla="*/ 567 h 721"/>
                <a:gd name="T100" fmla="*/ 292 w 1091"/>
                <a:gd name="T101" fmla="*/ 577 h 721"/>
                <a:gd name="T102" fmla="*/ 240 w 1091"/>
                <a:gd name="T103" fmla="*/ 574 h 721"/>
                <a:gd name="T104" fmla="*/ 198 w 1091"/>
                <a:gd name="T105" fmla="*/ 559 h 721"/>
                <a:gd name="T106" fmla="*/ 177 w 1091"/>
                <a:gd name="T107" fmla="*/ 553 h 721"/>
                <a:gd name="T108" fmla="*/ 146 w 1091"/>
                <a:gd name="T109" fmla="*/ 567 h 721"/>
                <a:gd name="T110" fmla="*/ 120 w 1091"/>
                <a:gd name="T111" fmla="*/ 585 h 721"/>
                <a:gd name="T112" fmla="*/ 99 w 1091"/>
                <a:gd name="T113" fmla="*/ 619 h 721"/>
                <a:gd name="T114" fmla="*/ 86 w 1091"/>
                <a:gd name="T115" fmla="*/ 650 h 721"/>
                <a:gd name="T116" fmla="*/ 62 w 1091"/>
                <a:gd name="T117" fmla="*/ 653 h 721"/>
                <a:gd name="T118" fmla="*/ 20 w 1091"/>
                <a:gd name="T119" fmla="*/ 650 h 7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091" h="721">
                  <a:moveTo>
                    <a:pt x="279" y="0"/>
                  </a:moveTo>
                  <a:lnTo>
                    <a:pt x="279" y="34"/>
                  </a:lnTo>
                  <a:lnTo>
                    <a:pt x="318" y="34"/>
                  </a:lnTo>
                  <a:lnTo>
                    <a:pt x="328" y="34"/>
                  </a:lnTo>
                  <a:lnTo>
                    <a:pt x="368" y="34"/>
                  </a:lnTo>
                  <a:lnTo>
                    <a:pt x="368" y="28"/>
                  </a:lnTo>
                  <a:lnTo>
                    <a:pt x="373" y="28"/>
                  </a:lnTo>
                  <a:lnTo>
                    <a:pt x="375" y="28"/>
                  </a:lnTo>
                  <a:lnTo>
                    <a:pt x="378" y="28"/>
                  </a:lnTo>
                  <a:lnTo>
                    <a:pt x="378" y="31"/>
                  </a:lnTo>
                  <a:lnTo>
                    <a:pt x="381" y="31"/>
                  </a:lnTo>
                  <a:lnTo>
                    <a:pt x="383" y="31"/>
                  </a:lnTo>
                  <a:lnTo>
                    <a:pt x="386" y="31"/>
                  </a:lnTo>
                  <a:lnTo>
                    <a:pt x="388" y="31"/>
                  </a:lnTo>
                  <a:lnTo>
                    <a:pt x="391" y="31"/>
                  </a:lnTo>
                  <a:lnTo>
                    <a:pt x="394" y="31"/>
                  </a:lnTo>
                  <a:lnTo>
                    <a:pt x="396" y="31"/>
                  </a:lnTo>
                  <a:lnTo>
                    <a:pt x="399" y="31"/>
                  </a:lnTo>
                  <a:lnTo>
                    <a:pt x="399" y="34"/>
                  </a:lnTo>
                  <a:lnTo>
                    <a:pt x="399" y="36"/>
                  </a:lnTo>
                  <a:lnTo>
                    <a:pt x="399" y="34"/>
                  </a:lnTo>
                  <a:lnTo>
                    <a:pt x="402" y="34"/>
                  </a:lnTo>
                  <a:lnTo>
                    <a:pt x="404" y="34"/>
                  </a:lnTo>
                  <a:lnTo>
                    <a:pt x="407" y="36"/>
                  </a:lnTo>
                  <a:lnTo>
                    <a:pt x="409" y="36"/>
                  </a:lnTo>
                  <a:lnTo>
                    <a:pt x="415" y="39"/>
                  </a:lnTo>
                  <a:lnTo>
                    <a:pt x="417" y="39"/>
                  </a:lnTo>
                  <a:lnTo>
                    <a:pt x="422" y="39"/>
                  </a:lnTo>
                  <a:lnTo>
                    <a:pt x="422" y="42"/>
                  </a:lnTo>
                  <a:lnTo>
                    <a:pt x="425" y="42"/>
                  </a:lnTo>
                  <a:lnTo>
                    <a:pt x="428" y="42"/>
                  </a:lnTo>
                  <a:lnTo>
                    <a:pt x="430" y="39"/>
                  </a:lnTo>
                  <a:lnTo>
                    <a:pt x="430" y="36"/>
                  </a:lnTo>
                  <a:lnTo>
                    <a:pt x="433" y="36"/>
                  </a:lnTo>
                  <a:lnTo>
                    <a:pt x="433" y="34"/>
                  </a:lnTo>
                  <a:lnTo>
                    <a:pt x="435" y="34"/>
                  </a:lnTo>
                  <a:lnTo>
                    <a:pt x="438" y="34"/>
                  </a:lnTo>
                  <a:lnTo>
                    <a:pt x="438" y="36"/>
                  </a:lnTo>
                  <a:lnTo>
                    <a:pt x="438" y="39"/>
                  </a:lnTo>
                  <a:lnTo>
                    <a:pt x="441" y="39"/>
                  </a:lnTo>
                  <a:lnTo>
                    <a:pt x="443" y="39"/>
                  </a:lnTo>
                  <a:lnTo>
                    <a:pt x="446" y="39"/>
                  </a:lnTo>
                  <a:lnTo>
                    <a:pt x="446" y="36"/>
                  </a:lnTo>
                  <a:lnTo>
                    <a:pt x="448" y="36"/>
                  </a:lnTo>
                  <a:lnTo>
                    <a:pt x="448" y="34"/>
                  </a:lnTo>
                  <a:lnTo>
                    <a:pt x="451" y="31"/>
                  </a:lnTo>
                  <a:lnTo>
                    <a:pt x="454" y="28"/>
                  </a:lnTo>
                  <a:lnTo>
                    <a:pt x="454" y="26"/>
                  </a:lnTo>
                  <a:lnTo>
                    <a:pt x="456" y="26"/>
                  </a:lnTo>
                  <a:lnTo>
                    <a:pt x="456" y="23"/>
                  </a:lnTo>
                  <a:lnTo>
                    <a:pt x="459" y="23"/>
                  </a:lnTo>
                  <a:lnTo>
                    <a:pt x="464" y="21"/>
                  </a:lnTo>
                  <a:lnTo>
                    <a:pt x="464" y="18"/>
                  </a:lnTo>
                  <a:lnTo>
                    <a:pt x="469" y="18"/>
                  </a:lnTo>
                  <a:lnTo>
                    <a:pt x="469" y="26"/>
                  </a:lnTo>
                  <a:lnTo>
                    <a:pt x="469" y="28"/>
                  </a:lnTo>
                  <a:lnTo>
                    <a:pt x="469" y="31"/>
                  </a:lnTo>
                  <a:lnTo>
                    <a:pt x="472" y="31"/>
                  </a:lnTo>
                  <a:lnTo>
                    <a:pt x="472" y="34"/>
                  </a:lnTo>
                  <a:lnTo>
                    <a:pt x="477" y="31"/>
                  </a:lnTo>
                  <a:lnTo>
                    <a:pt x="480" y="28"/>
                  </a:lnTo>
                  <a:lnTo>
                    <a:pt x="482" y="28"/>
                  </a:lnTo>
                  <a:lnTo>
                    <a:pt x="482" y="26"/>
                  </a:lnTo>
                  <a:lnTo>
                    <a:pt x="485" y="26"/>
                  </a:lnTo>
                  <a:lnTo>
                    <a:pt x="485" y="23"/>
                  </a:lnTo>
                  <a:lnTo>
                    <a:pt x="488" y="23"/>
                  </a:lnTo>
                  <a:lnTo>
                    <a:pt x="488" y="21"/>
                  </a:lnTo>
                  <a:lnTo>
                    <a:pt x="490" y="21"/>
                  </a:lnTo>
                  <a:lnTo>
                    <a:pt x="493" y="18"/>
                  </a:lnTo>
                  <a:lnTo>
                    <a:pt x="495" y="15"/>
                  </a:lnTo>
                  <a:lnTo>
                    <a:pt x="498" y="15"/>
                  </a:lnTo>
                  <a:lnTo>
                    <a:pt x="498" y="13"/>
                  </a:lnTo>
                  <a:lnTo>
                    <a:pt x="501" y="13"/>
                  </a:lnTo>
                  <a:lnTo>
                    <a:pt x="503" y="13"/>
                  </a:lnTo>
                  <a:lnTo>
                    <a:pt x="503" y="15"/>
                  </a:lnTo>
                  <a:lnTo>
                    <a:pt x="501" y="18"/>
                  </a:lnTo>
                  <a:lnTo>
                    <a:pt x="501" y="21"/>
                  </a:lnTo>
                  <a:lnTo>
                    <a:pt x="498" y="28"/>
                  </a:lnTo>
                  <a:lnTo>
                    <a:pt x="495" y="34"/>
                  </a:lnTo>
                  <a:lnTo>
                    <a:pt x="493" y="42"/>
                  </a:lnTo>
                  <a:lnTo>
                    <a:pt x="490" y="42"/>
                  </a:lnTo>
                  <a:lnTo>
                    <a:pt x="490" y="44"/>
                  </a:lnTo>
                  <a:lnTo>
                    <a:pt x="488" y="44"/>
                  </a:lnTo>
                  <a:lnTo>
                    <a:pt x="485" y="47"/>
                  </a:lnTo>
                  <a:lnTo>
                    <a:pt x="485" y="49"/>
                  </a:lnTo>
                  <a:lnTo>
                    <a:pt x="485" y="57"/>
                  </a:lnTo>
                  <a:lnTo>
                    <a:pt x="482" y="57"/>
                  </a:lnTo>
                  <a:lnTo>
                    <a:pt x="482" y="60"/>
                  </a:lnTo>
                  <a:lnTo>
                    <a:pt x="477" y="60"/>
                  </a:lnTo>
                  <a:lnTo>
                    <a:pt x="477" y="62"/>
                  </a:lnTo>
                  <a:lnTo>
                    <a:pt x="475" y="62"/>
                  </a:lnTo>
                  <a:lnTo>
                    <a:pt x="477" y="70"/>
                  </a:lnTo>
                  <a:lnTo>
                    <a:pt x="477" y="73"/>
                  </a:lnTo>
                  <a:lnTo>
                    <a:pt x="477" y="75"/>
                  </a:lnTo>
                  <a:lnTo>
                    <a:pt x="480" y="75"/>
                  </a:lnTo>
                  <a:lnTo>
                    <a:pt x="480" y="78"/>
                  </a:lnTo>
                  <a:lnTo>
                    <a:pt x="482" y="78"/>
                  </a:lnTo>
                  <a:lnTo>
                    <a:pt x="485" y="81"/>
                  </a:lnTo>
                  <a:lnTo>
                    <a:pt x="488" y="81"/>
                  </a:lnTo>
                  <a:lnTo>
                    <a:pt x="490" y="81"/>
                  </a:lnTo>
                  <a:lnTo>
                    <a:pt x="490" y="83"/>
                  </a:lnTo>
                  <a:lnTo>
                    <a:pt x="493" y="83"/>
                  </a:lnTo>
                  <a:lnTo>
                    <a:pt x="495" y="86"/>
                  </a:lnTo>
                  <a:lnTo>
                    <a:pt x="498" y="91"/>
                  </a:lnTo>
                  <a:lnTo>
                    <a:pt x="498" y="94"/>
                  </a:lnTo>
                  <a:lnTo>
                    <a:pt x="501" y="96"/>
                  </a:lnTo>
                  <a:lnTo>
                    <a:pt x="501" y="99"/>
                  </a:lnTo>
                  <a:lnTo>
                    <a:pt x="503" y="104"/>
                  </a:lnTo>
                  <a:lnTo>
                    <a:pt x="506" y="104"/>
                  </a:lnTo>
                  <a:lnTo>
                    <a:pt x="509" y="107"/>
                  </a:lnTo>
                  <a:lnTo>
                    <a:pt x="511" y="107"/>
                  </a:lnTo>
                  <a:lnTo>
                    <a:pt x="514" y="107"/>
                  </a:lnTo>
                  <a:lnTo>
                    <a:pt x="516" y="107"/>
                  </a:lnTo>
                  <a:lnTo>
                    <a:pt x="519" y="104"/>
                  </a:lnTo>
                  <a:lnTo>
                    <a:pt x="522" y="104"/>
                  </a:lnTo>
                  <a:lnTo>
                    <a:pt x="522" y="107"/>
                  </a:lnTo>
                  <a:lnTo>
                    <a:pt x="524" y="107"/>
                  </a:lnTo>
                  <a:lnTo>
                    <a:pt x="527" y="107"/>
                  </a:lnTo>
                  <a:lnTo>
                    <a:pt x="529" y="107"/>
                  </a:lnTo>
                  <a:lnTo>
                    <a:pt x="529" y="109"/>
                  </a:lnTo>
                  <a:lnTo>
                    <a:pt x="535" y="109"/>
                  </a:lnTo>
                  <a:lnTo>
                    <a:pt x="537" y="109"/>
                  </a:lnTo>
                  <a:lnTo>
                    <a:pt x="542" y="109"/>
                  </a:lnTo>
                  <a:lnTo>
                    <a:pt x="582" y="112"/>
                  </a:lnTo>
                  <a:lnTo>
                    <a:pt x="589" y="112"/>
                  </a:lnTo>
                  <a:lnTo>
                    <a:pt x="587" y="143"/>
                  </a:lnTo>
                  <a:lnTo>
                    <a:pt x="587" y="180"/>
                  </a:lnTo>
                  <a:lnTo>
                    <a:pt x="592" y="180"/>
                  </a:lnTo>
                  <a:lnTo>
                    <a:pt x="618" y="180"/>
                  </a:lnTo>
                  <a:lnTo>
                    <a:pt x="634" y="180"/>
                  </a:lnTo>
                  <a:lnTo>
                    <a:pt x="634" y="232"/>
                  </a:lnTo>
                  <a:lnTo>
                    <a:pt x="634" y="235"/>
                  </a:lnTo>
                  <a:lnTo>
                    <a:pt x="634" y="237"/>
                  </a:lnTo>
                  <a:lnTo>
                    <a:pt x="634" y="240"/>
                  </a:lnTo>
                  <a:lnTo>
                    <a:pt x="634" y="269"/>
                  </a:lnTo>
                  <a:lnTo>
                    <a:pt x="887" y="269"/>
                  </a:lnTo>
                  <a:lnTo>
                    <a:pt x="963" y="269"/>
                  </a:lnTo>
                  <a:lnTo>
                    <a:pt x="968" y="269"/>
                  </a:lnTo>
                  <a:lnTo>
                    <a:pt x="968" y="240"/>
                  </a:lnTo>
                  <a:lnTo>
                    <a:pt x="968" y="237"/>
                  </a:lnTo>
                  <a:lnTo>
                    <a:pt x="968" y="232"/>
                  </a:lnTo>
                  <a:lnTo>
                    <a:pt x="1002" y="232"/>
                  </a:lnTo>
                  <a:lnTo>
                    <a:pt x="1018" y="232"/>
                  </a:lnTo>
                  <a:lnTo>
                    <a:pt x="1025" y="232"/>
                  </a:lnTo>
                  <a:lnTo>
                    <a:pt x="1036" y="232"/>
                  </a:lnTo>
                  <a:lnTo>
                    <a:pt x="1036" y="243"/>
                  </a:lnTo>
                  <a:lnTo>
                    <a:pt x="1036" y="264"/>
                  </a:lnTo>
                  <a:lnTo>
                    <a:pt x="1023" y="266"/>
                  </a:lnTo>
                  <a:lnTo>
                    <a:pt x="1023" y="305"/>
                  </a:lnTo>
                  <a:lnTo>
                    <a:pt x="1023" y="308"/>
                  </a:lnTo>
                  <a:lnTo>
                    <a:pt x="1023" y="324"/>
                  </a:lnTo>
                  <a:lnTo>
                    <a:pt x="1023" y="331"/>
                  </a:lnTo>
                  <a:lnTo>
                    <a:pt x="1025" y="331"/>
                  </a:lnTo>
                  <a:lnTo>
                    <a:pt x="1088" y="331"/>
                  </a:lnTo>
                  <a:lnTo>
                    <a:pt x="1088" y="352"/>
                  </a:lnTo>
                  <a:lnTo>
                    <a:pt x="1088" y="373"/>
                  </a:lnTo>
                  <a:lnTo>
                    <a:pt x="1088" y="378"/>
                  </a:lnTo>
                  <a:lnTo>
                    <a:pt x="1088" y="386"/>
                  </a:lnTo>
                  <a:lnTo>
                    <a:pt x="1088" y="389"/>
                  </a:lnTo>
                  <a:lnTo>
                    <a:pt x="1088" y="392"/>
                  </a:lnTo>
                  <a:lnTo>
                    <a:pt x="1091" y="394"/>
                  </a:lnTo>
                  <a:lnTo>
                    <a:pt x="1091" y="399"/>
                  </a:lnTo>
                  <a:lnTo>
                    <a:pt x="1088" y="399"/>
                  </a:lnTo>
                  <a:lnTo>
                    <a:pt x="1085" y="399"/>
                  </a:lnTo>
                  <a:lnTo>
                    <a:pt x="1083" y="399"/>
                  </a:lnTo>
                  <a:lnTo>
                    <a:pt x="1080" y="402"/>
                  </a:lnTo>
                  <a:lnTo>
                    <a:pt x="1078" y="405"/>
                  </a:lnTo>
                  <a:lnTo>
                    <a:pt x="1078" y="407"/>
                  </a:lnTo>
                  <a:lnTo>
                    <a:pt x="1078" y="412"/>
                  </a:lnTo>
                  <a:lnTo>
                    <a:pt x="1080" y="415"/>
                  </a:lnTo>
                  <a:lnTo>
                    <a:pt x="1080" y="420"/>
                  </a:lnTo>
                  <a:lnTo>
                    <a:pt x="1080" y="425"/>
                  </a:lnTo>
                  <a:lnTo>
                    <a:pt x="1080" y="431"/>
                  </a:lnTo>
                  <a:lnTo>
                    <a:pt x="1080" y="433"/>
                  </a:lnTo>
                  <a:lnTo>
                    <a:pt x="1080" y="439"/>
                  </a:lnTo>
                  <a:lnTo>
                    <a:pt x="1080" y="444"/>
                  </a:lnTo>
                  <a:lnTo>
                    <a:pt x="1080" y="449"/>
                  </a:lnTo>
                  <a:lnTo>
                    <a:pt x="1070" y="446"/>
                  </a:lnTo>
                  <a:lnTo>
                    <a:pt x="1064" y="446"/>
                  </a:lnTo>
                  <a:lnTo>
                    <a:pt x="1059" y="446"/>
                  </a:lnTo>
                  <a:lnTo>
                    <a:pt x="1057" y="446"/>
                  </a:lnTo>
                  <a:lnTo>
                    <a:pt x="1049" y="446"/>
                  </a:lnTo>
                  <a:lnTo>
                    <a:pt x="1046" y="449"/>
                  </a:lnTo>
                  <a:lnTo>
                    <a:pt x="1044" y="449"/>
                  </a:lnTo>
                  <a:lnTo>
                    <a:pt x="1041" y="449"/>
                  </a:lnTo>
                  <a:lnTo>
                    <a:pt x="1038" y="449"/>
                  </a:lnTo>
                  <a:lnTo>
                    <a:pt x="1036" y="449"/>
                  </a:lnTo>
                  <a:lnTo>
                    <a:pt x="1028" y="449"/>
                  </a:lnTo>
                  <a:lnTo>
                    <a:pt x="1010" y="449"/>
                  </a:lnTo>
                  <a:lnTo>
                    <a:pt x="999" y="449"/>
                  </a:lnTo>
                  <a:lnTo>
                    <a:pt x="994" y="457"/>
                  </a:lnTo>
                  <a:lnTo>
                    <a:pt x="989" y="459"/>
                  </a:lnTo>
                  <a:lnTo>
                    <a:pt x="981" y="454"/>
                  </a:lnTo>
                  <a:lnTo>
                    <a:pt x="978" y="452"/>
                  </a:lnTo>
                  <a:lnTo>
                    <a:pt x="976" y="452"/>
                  </a:lnTo>
                  <a:lnTo>
                    <a:pt x="973" y="449"/>
                  </a:lnTo>
                  <a:lnTo>
                    <a:pt x="971" y="449"/>
                  </a:lnTo>
                  <a:lnTo>
                    <a:pt x="971" y="446"/>
                  </a:lnTo>
                  <a:lnTo>
                    <a:pt x="968" y="444"/>
                  </a:lnTo>
                  <a:lnTo>
                    <a:pt x="960" y="444"/>
                  </a:lnTo>
                  <a:lnTo>
                    <a:pt x="955" y="444"/>
                  </a:lnTo>
                  <a:lnTo>
                    <a:pt x="952" y="444"/>
                  </a:lnTo>
                  <a:lnTo>
                    <a:pt x="950" y="444"/>
                  </a:lnTo>
                  <a:lnTo>
                    <a:pt x="947" y="441"/>
                  </a:lnTo>
                  <a:lnTo>
                    <a:pt x="942" y="436"/>
                  </a:lnTo>
                  <a:lnTo>
                    <a:pt x="939" y="436"/>
                  </a:lnTo>
                  <a:lnTo>
                    <a:pt x="939" y="433"/>
                  </a:lnTo>
                  <a:lnTo>
                    <a:pt x="937" y="433"/>
                  </a:lnTo>
                  <a:lnTo>
                    <a:pt x="918" y="449"/>
                  </a:lnTo>
                  <a:lnTo>
                    <a:pt x="918" y="457"/>
                  </a:lnTo>
                  <a:lnTo>
                    <a:pt x="918" y="459"/>
                  </a:lnTo>
                  <a:lnTo>
                    <a:pt x="921" y="459"/>
                  </a:lnTo>
                  <a:lnTo>
                    <a:pt x="921" y="462"/>
                  </a:lnTo>
                  <a:lnTo>
                    <a:pt x="924" y="465"/>
                  </a:lnTo>
                  <a:lnTo>
                    <a:pt x="924" y="467"/>
                  </a:lnTo>
                  <a:lnTo>
                    <a:pt x="924" y="470"/>
                  </a:lnTo>
                  <a:lnTo>
                    <a:pt x="926" y="470"/>
                  </a:lnTo>
                  <a:lnTo>
                    <a:pt x="926" y="473"/>
                  </a:lnTo>
                  <a:lnTo>
                    <a:pt x="926" y="475"/>
                  </a:lnTo>
                  <a:lnTo>
                    <a:pt x="929" y="475"/>
                  </a:lnTo>
                  <a:lnTo>
                    <a:pt x="929" y="478"/>
                  </a:lnTo>
                  <a:lnTo>
                    <a:pt x="929" y="480"/>
                  </a:lnTo>
                  <a:lnTo>
                    <a:pt x="929" y="483"/>
                  </a:lnTo>
                  <a:lnTo>
                    <a:pt x="929" y="486"/>
                  </a:lnTo>
                  <a:lnTo>
                    <a:pt x="931" y="486"/>
                  </a:lnTo>
                  <a:lnTo>
                    <a:pt x="931" y="488"/>
                  </a:lnTo>
                  <a:lnTo>
                    <a:pt x="931" y="491"/>
                  </a:lnTo>
                  <a:lnTo>
                    <a:pt x="929" y="491"/>
                  </a:lnTo>
                  <a:lnTo>
                    <a:pt x="926" y="493"/>
                  </a:lnTo>
                  <a:lnTo>
                    <a:pt x="924" y="496"/>
                  </a:lnTo>
                  <a:lnTo>
                    <a:pt x="921" y="496"/>
                  </a:lnTo>
                  <a:lnTo>
                    <a:pt x="918" y="499"/>
                  </a:lnTo>
                  <a:lnTo>
                    <a:pt x="913" y="499"/>
                  </a:lnTo>
                  <a:lnTo>
                    <a:pt x="913" y="496"/>
                  </a:lnTo>
                  <a:lnTo>
                    <a:pt x="910" y="496"/>
                  </a:lnTo>
                  <a:lnTo>
                    <a:pt x="910" y="493"/>
                  </a:lnTo>
                  <a:lnTo>
                    <a:pt x="908" y="493"/>
                  </a:lnTo>
                  <a:lnTo>
                    <a:pt x="905" y="493"/>
                  </a:lnTo>
                  <a:lnTo>
                    <a:pt x="903" y="493"/>
                  </a:lnTo>
                  <a:lnTo>
                    <a:pt x="903" y="491"/>
                  </a:lnTo>
                  <a:lnTo>
                    <a:pt x="900" y="491"/>
                  </a:lnTo>
                  <a:lnTo>
                    <a:pt x="897" y="488"/>
                  </a:lnTo>
                  <a:lnTo>
                    <a:pt x="895" y="486"/>
                  </a:lnTo>
                  <a:lnTo>
                    <a:pt x="892" y="488"/>
                  </a:lnTo>
                  <a:lnTo>
                    <a:pt x="890" y="488"/>
                  </a:lnTo>
                  <a:lnTo>
                    <a:pt x="890" y="491"/>
                  </a:lnTo>
                  <a:lnTo>
                    <a:pt x="887" y="488"/>
                  </a:lnTo>
                  <a:lnTo>
                    <a:pt x="884" y="488"/>
                  </a:lnTo>
                  <a:lnTo>
                    <a:pt x="882" y="488"/>
                  </a:lnTo>
                  <a:lnTo>
                    <a:pt x="879" y="488"/>
                  </a:lnTo>
                  <a:lnTo>
                    <a:pt x="874" y="488"/>
                  </a:lnTo>
                  <a:lnTo>
                    <a:pt x="869" y="483"/>
                  </a:lnTo>
                  <a:lnTo>
                    <a:pt x="866" y="483"/>
                  </a:lnTo>
                  <a:lnTo>
                    <a:pt x="858" y="483"/>
                  </a:lnTo>
                  <a:lnTo>
                    <a:pt x="856" y="483"/>
                  </a:lnTo>
                  <a:lnTo>
                    <a:pt x="856" y="486"/>
                  </a:lnTo>
                  <a:lnTo>
                    <a:pt x="853" y="488"/>
                  </a:lnTo>
                  <a:lnTo>
                    <a:pt x="850" y="488"/>
                  </a:lnTo>
                  <a:lnTo>
                    <a:pt x="848" y="488"/>
                  </a:lnTo>
                  <a:lnTo>
                    <a:pt x="848" y="491"/>
                  </a:lnTo>
                  <a:lnTo>
                    <a:pt x="845" y="491"/>
                  </a:lnTo>
                  <a:lnTo>
                    <a:pt x="843" y="491"/>
                  </a:lnTo>
                  <a:lnTo>
                    <a:pt x="840" y="491"/>
                  </a:lnTo>
                  <a:lnTo>
                    <a:pt x="837" y="491"/>
                  </a:lnTo>
                  <a:lnTo>
                    <a:pt x="830" y="488"/>
                  </a:lnTo>
                  <a:lnTo>
                    <a:pt x="832" y="488"/>
                  </a:lnTo>
                  <a:lnTo>
                    <a:pt x="832" y="491"/>
                  </a:lnTo>
                  <a:lnTo>
                    <a:pt x="835" y="491"/>
                  </a:lnTo>
                  <a:lnTo>
                    <a:pt x="835" y="493"/>
                  </a:lnTo>
                  <a:lnTo>
                    <a:pt x="837" y="493"/>
                  </a:lnTo>
                  <a:lnTo>
                    <a:pt x="837" y="496"/>
                  </a:lnTo>
                  <a:lnTo>
                    <a:pt x="837" y="499"/>
                  </a:lnTo>
                  <a:lnTo>
                    <a:pt x="840" y="501"/>
                  </a:lnTo>
                  <a:lnTo>
                    <a:pt x="840" y="506"/>
                  </a:lnTo>
                  <a:lnTo>
                    <a:pt x="837" y="509"/>
                  </a:lnTo>
                  <a:lnTo>
                    <a:pt x="837" y="512"/>
                  </a:lnTo>
                  <a:lnTo>
                    <a:pt x="835" y="512"/>
                  </a:lnTo>
                  <a:lnTo>
                    <a:pt x="832" y="512"/>
                  </a:lnTo>
                  <a:lnTo>
                    <a:pt x="827" y="512"/>
                  </a:lnTo>
                  <a:lnTo>
                    <a:pt x="824" y="512"/>
                  </a:lnTo>
                  <a:lnTo>
                    <a:pt x="822" y="512"/>
                  </a:lnTo>
                  <a:lnTo>
                    <a:pt x="819" y="514"/>
                  </a:lnTo>
                  <a:lnTo>
                    <a:pt x="811" y="514"/>
                  </a:lnTo>
                  <a:lnTo>
                    <a:pt x="814" y="514"/>
                  </a:lnTo>
                  <a:lnTo>
                    <a:pt x="814" y="512"/>
                  </a:lnTo>
                  <a:lnTo>
                    <a:pt x="814" y="509"/>
                  </a:lnTo>
                  <a:lnTo>
                    <a:pt x="811" y="509"/>
                  </a:lnTo>
                  <a:lnTo>
                    <a:pt x="811" y="506"/>
                  </a:lnTo>
                  <a:lnTo>
                    <a:pt x="809" y="509"/>
                  </a:lnTo>
                  <a:lnTo>
                    <a:pt x="806" y="509"/>
                  </a:lnTo>
                  <a:lnTo>
                    <a:pt x="806" y="506"/>
                  </a:lnTo>
                  <a:lnTo>
                    <a:pt x="803" y="506"/>
                  </a:lnTo>
                  <a:lnTo>
                    <a:pt x="803" y="509"/>
                  </a:lnTo>
                  <a:lnTo>
                    <a:pt x="803" y="512"/>
                  </a:lnTo>
                  <a:lnTo>
                    <a:pt x="801" y="514"/>
                  </a:lnTo>
                  <a:lnTo>
                    <a:pt x="801" y="517"/>
                  </a:lnTo>
                  <a:lnTo>
                    <a:pt x="801" y="520"/>
                  </a:lnTo>
                  <a:lnTo>
                    <a:pt x="798" y="522"/>
                  </a:lnTo>
                  <a:lnTo>
                    <a:pt x="798" y="525"/>
                  </a:lnTo>
                  <a:lnTo>
                    <a:pt x="788" y="540"/>
                  </a:lnTo>
                  <a:lnTo>
                    <a:pt x="811" y="540"/>
                  </a:lnTo>
                  <a:lnTo>
                    <a:pt x="814" y="540"/>
                  </a:lnTo>
                  <a:lnTo>
                    <a:pt x="814" y="543"/>
                  </a:lnTo>
                  <a:lnTo>
                    <a:pt x="822" y="580"/>
                  </a:lnTo>
                  <a:lnTo>
                    <a:pt x="824" y="580"/>
                  </a:lnTo>
                  <a:lnTo>
                    <a:pt x="824" y="582"/>
                  </a:lnTo>
                  <a:lnTo>
                    <a:pt x="827" y="582"/>
                  </a:lnTo>
                  <a:lnTo>
                    <a:pt x="827" y="585"/>
                  </a:lnTo>
                  <a:lnTo>
                    <a:pt x="830" y="585"/>
                  </a:lnTo>
                  <a:lnTo>
                    <a:pt x="832" y="587"/>
                  </a:lnTo>
                  <a:lnTo>
                    <a:pt x="835" y="587"/>
                  </a:lnTo>
                  <a:lnTo>
                    <a:pt x="837" y="590"/>
                  </a:lnTo>
                  <a:lnTo>
                    <a:pt x="840" y="590"/>
                  </a:lnTo>
                  <a:lnTo>
                    <a:pt x="843" y="590"/>
                  </a:lnTo>
                  <a:lnTo>
                    <a:pt x="845" y="590"/>
                  </a:lnTo>
                  <a:lnTo>
                    <a:pt x="848" y="593"/>
                  </a:lnTo>
                  <a:lnTo>
                    <a:pt x="850" y="593"/>
                  </a:lnTo>
                  <a:lnTo>
                    <a:pt x="853" y="593"/>
                  </a:lnTo>
                  <a:lnTo>
                    <a:pt x="853" y="590"/>
                  </a:lnTo>
                  <a:lnTo>
                    <a:pt x="856" y="590"/>
                  </a:lnTo>
                  <a:lnTo>
                    <a:pt x="858" y="590"/>
                  </a:lnTo>
                  <a:lnTo>
                    <a:pt x="861" y="590"/>
                  </a:lnTo>
                  <a:lnTo>
                    <a:pt x="864" y="590"/>
                  </a:lnTo>
                  <a:lnTo>
                    <a:pt x="866" y="587"/>
                  </a:lnTo>
                  <a:lnTo>
                    <a:pt x="869" y="587"/>
                  </a:lnTo>
                  <a:lnTo>
                    <a:pt x="869" y="585"/>
                  </a:lnTo>
                  <a:lnTo>
                    <a:pt x="871" y="585"/>
                  </a:lnTo>
                  <a:lnTo>
                    <a:pt x="874" y="600"/>
                  </a:lnTo>
                  <a:lnTo>
                    <a:pt x="871" y="600"/>
                  </a:lnTo>
                  <a:lnTo>
                    <a:pt x="866" y="603"/>
                  </a:lnTo>
                  <a:lnTo>
                    <a:pt x="861" y="608"/>
                  </a:lnTo>
                  <a:lnTo>
                    <a:pt x="856" y="608"/>
                  </a:lnTo>
                  <a:lnTo>
                    <a:pt x="845" y="614"/>
                  </a:lnTo>
                  <a:lnTo>
                    <a:pt x="840" y="614"/>
                  </a:lnTo>
                  <a:lnTo>
                    <a:pt x="835" y="616"/>
                  </a:lnTo>
                  <a:lnTo>
                    <a:pt x="832" y="616"/>
                  </a:lnTo>
                  <a:lnTo>
                    <a:pt x="830" y="619"/>
                  </a:lnTo>
                  <a:lnTo>
                    <a:pt x="827" y="621"/>
                  </a:lnTo>
                  <a:lnTo>
                    <a:pt x="824" y="621"/>
                  </a:lnTo>
                  <a:lnTo>
                    <a:pt x="824" y="624"/>
                  </a:lnTo>
                  <a:lnTo>
                    <a:pt x="824" y="627"/>
                  </a:lnTo>
                  <a:lnTo>
                    <a:pt x="822" y="627"/>
                  </a:lnTo>
                  <a:lnTo>
                    <a:pt x="824" y="632"/>
                  </a:lnTo>
                  <a:lnTo>
                    <a:pt x="827" y="632"/>
                  </a:lnTo>
                  <a:lnTo>
                    <a:pt x="827" y="634"/>
                  </a:lnTo>
                  <a:lnTo>
                    <a:pt x="827" y="637"/>
                  </a:lnTo>
                  <a:lnTo>
                    <a:pt x="824" y="637"/>
                  </a:lnTo>
                  <a:lnTo>
                    <a:pt x="824" y="640"/>
                  </a:lnTo>
                  <a:lnTo>
                    <a:pt x="822" y="642"/>
                  </a:lnTo>
                  <a:lnTo>
                    <a:pt x="822" y="645"/>
                  </a:lnTo>
                  <a:lnTo>
                    <a:pt x="819" y="645"/>
                  </a:lnTo>
                  <a:lnTo>
                    <a:pt x="819" y="648"/>
                  </a:lnTo>
                  <a:lnTo>
                    <a:pt x="819" y="650"/>
                  </a:lnTo>
                  <a:lnTo>
                    <a:pt x="817" y="650"/>
                  </a:lnTo>
                  <a:lnTo>
                    <a:pt x="817" y="653"/>
                  </a:lnTo>
                  <a:lnTo>
                    <a:pt x="814" y="653"/>
                  </a:lnTo>
                  <a:lnTo>
                    <a:pt x="811" y="653"/>
                  </a:lnTo>
                  <a:lnTo>
                    <a:pt x="811" y="655"/>
                  </a:lnTo>
                  <a:lnTo>
                    <a:pt x="809" y="655"/>
                  </a:lnTo>
                  <a:lnTo>
                    <a:pt x="806" y="655"/>
                  </a:lnTo>
                  <a:lnTo>
                    <a:pt x="803" y="655"/>
                  </a:lnTo>
                  <a:lnTo>
                    <a:pt x="801" y="655"/>
                  </a:lnTo>
                  <a:lnTo>
                    <a:pt x="798" y="655"/>
                  </a:lnTo>
                  <a:lnTo>
                    <a:pt x="796" y="658"/>
                  </a:lnTo>
                  <a:lnTo>
                    <a:pt x="793" y="658"/>
                  </a:lnTo>
                  <a:lnTo>
                    <a:pt x="793" y="661"/>
                  </a:lnTo>
                  <a:lnTo>
                    <a:pt x="790" y="663"/>
                  </a:lnTo>
                  <a:lnTo>
                    <a:pt x="788" y="666"/>
                  </a:lnTo>
                  <a:lnTo>
                    <a:pt x="788" y="668"/>
                  </a:lnTo>
                  <a:lnTo>
                    <a:pt x="785" y="671"/>
                  </a:lnTo>
                  <a:lnTo>
                    <a:pt x="783" y="671"/>
                  </a:lnTo>
                  <a:lnTo>
                    <a:pt x="780" y="671"/>
                  </a:lnTo>
                  <a:lnTo>
                    <a:pt x="780" y="674"/>
                  </a:lnTo>
                  <a:lnTo>
                    <a:pt x="780" y="676"/>
                  </a:lnTo>
                  <a:lnTo>
                    <a:pt x="777" y="679"/>
                  </a:lnTo>
                  <a:lnTo>
                    <a:pt x="775" y="681"/>
                  </a:lnTo>
                  <a:lnTo>
                    <a:pt x="772" y="681"/>
                  </a:lnTo>
                  <a:lnTo>
                    <a:pt x="772" y="687"/>
                  </a:lnTo>
                  <a:lnTo>
                    <a:pt x="772" y="692"/>
                  </a:lnTo>
                  <a:lnTo>
                    <a:pt x="772" y="710"/>
                  </a:lnTo>
                  <a:lnTo>
                    <a:pt x="772" y="713"/>
                  </a:lnTo>
                  <a:lnTo>
                    <a:pt x="772" y="718"/>
                  </a:lnTo>
                  <a:lnTo>
                    <a:pt x="770" y="718"/>
                  </a:lnTo>
                  <a:lnTo>
                    <a:pt x="767" y="718"/>
                  </a:lnTo>
                  <a:lnTo>
                    <a:pt x="764" y="718"/>
                  </a:lnTo>
                  <a:lnTo>
                    <a:pt x="762" y="718"/>
                  </a:lnTo>
                  <a:lnTo>
                    <a:pt x="759" y="718"/>
                  </a:lnTo>
                  <a:lnTo>
                    <a:pt x="759" y="721"/>
                  </a:lnTo>
                  <a:lnTo>
                    <a:pt x="756" y="721"/>
                  </a:lnTo>
                  <a:lnTo>
                    <a:pt x="756" y="718"/>
                  </a:lnTo>
                  <a:lnTo>
                    <a:pt x="754" y="718"/>
                  </a:lnTo>
                  <a:lnTo>
                    <a:pt x="751" y="718"/>
                  </a:lnTo>
                  <a:lnTo>
                    <a:pt x="749" y="718"/>
                  </a:lnTo>
                  <a:lnTo>
                    <a:pt x="746" y="718"/>
                  </a:lnTo>
                  <a:lnTo>
                    <a:pt x="743" y="718"/>
                  </a:lnTo>
                  <a:lnTo>
                    <a:pt x="741" y="718"/>
                  </a:lnTo>
                  <a:lnTo>
                    <a:pt x="738" y="718"/>
                  </a:lnTo>
                  <a:lnTo>
                    <a:pt x="736" y="718"/>
                  </a:lnTo>
                  <a:lnTo>
                    <a:pt x="733" y="718"/>
                  </a:lnTo>
                  <a:lnTo>
                    <a:pt x="733" y="715"/>
                  </a:lnTo>
                  <a:lnTo>
                    <a:pt x="730" y="715"/>
                  </a:lnTo>
                  <a:lnTo>
                    <a:pt x="728" y="715"/>
                  </a:lnTo>
                  <a:lnTo>
                    <a:pt x="725" y="715"/>
                  </a:lnTo>
                  <a:lnTo>
                    <a:pt x="723" y="713"/>
                  </a:lnTo>
                  <a:lnTo>
                    <a:pt x="720" y="713"/>
                  </a:lnTo>
                  <a:lnTo>
                    <a:pt x="717" y="713"/>
                  </a:lnTo>
                  <a:lnTo>
                    <a:pt x="717" y="710"/>
                  </a:lnTo>
                  <a:lnTo>
                    <a:pt x="715" y="710"/>
                  </a:lnTo>
                  <a:lnTo>
                    <a:pt x="712" y="710"/>
                  </a:lnTo>
                  <a:lnTo>
                    <a:pt x="710" y="710"/>
                  </a:lnTo>
                  <a:lnTo>
                    <a:pt x="707" y="708"/>
                  </a:lnTo>
                  <a:lnTo>
                    <a:pt x="704" y="708"/>
                  </a:lnTo>
                  <a:lnTo>
                    <a:pt x="702" y="708"/>
                  </a:lnTo>
                  <a:lnTo>
                    <a:pt x="699" y="708"/>
                  </a:lnTo>
                  <a:lnTo>
                    <a:pt x="699" y="705"/>
                  </a:lnTo>
                  <a:lnTo>
                    <a:pt x="696" y="705"/>
                  </a:lnTo>
                  <a:lnTo>
                    <a:pt x="694" y="705"/>
                  </a:lnTo>
                  <a:lnTo>
                    <a:pt x="691" y="702"/>
                  </a:lnTo>
                  <a:lnTo>
                    <a:pt x="689" y="700"/>
                  </a:lnTo>
                  <a:lnTo>
                    <a:pt x="689" y="697"/>
                  </a:lnTo>
                  <a:lnTo>
                    <a:pt x="686" y="695"/>
                  </a:lnTo>
                  <a:lnTo>
                    <a:pt x="683" y="687"/>
                  </a:lnTo>
                  <a:lnTo>
                    <a:pt x="683" y="684"/>
                  </a:lnTo>
                  <a:lnTo>
                    <a:pt x="683" y="681"/>
                  </a:lnTo>
                  <a:lnTo>
                    <a:pt x="681" y="681"/>
                  </a:lnTo>
                  <a:lnTo>
                    <a:pt x="681" y="679"/>
                  </a:lnTo>
                  <a:lnTo>
                    <a:pt x="678" y="679"/>
                  </a:lnTo>
                  <a:lnTo>
                    <a:pt x="678" y="676"/>
                  </a:lnTo>
                  <a:lnTo>
                    <a:pt x="676" y="676"/>
                  </a:lnTo>
                  <a:lnTo>
                    <a:pt x="676" y="674"/>
                  </a:lnTo>
                  <a:lnTo>
                    <a:pt x="676" y="671"/>
                  </a:lnTo>
                  <a:lnTo>
                    <a:pt x="673" y="671"/>
                  </a:lnTo>
                  <a:lnTo>
                    <a:pt x="673" y="668"/>
                  </a:lnTo>
                  <a:lnTo>
                    <a:pt x="670" y="666"/>
                  </a:lnTo>
                  <a:lnTo>
                    <a:pt x="668" y="666"/>
                  </a:lnTo>
                  <a:lnTo>
                    <a:pt x="668" y="663"/>
                  </a:lnTo>
                  <a:lnTo>
                    <a:pt x="665" y="663"/>
                  </a:lnTo>
                  <a:lnTo>
                    <a:pt x="665" y="661"/>
                  </a:lnTo>
                  <a:lnTo>
                    <a:pt x="663" y="658"/>
                  </a:lnTo>
                  <a:lnTo>
                    <a:pt x="660" y="655"/>
                  </a:lnTo>
                  <a:lnTo>
                    <a:pt x="657" y="653"/>
                  </a:lnTo>
                  <a:lnTo>
                    <a:pt x="657" y="650"/>
                  </a:lnTo>
                  <a:lnTo>
                    <a:pt x="655" y="650"/>
                  </a:lnTo>
                  <a:lnTo>
                    <a:pt x="655" y="648"/>
                  </a:lnTo>
                  <a:lnTo>
                    <a:pt x="652" y="648"/>
                  </a:lnTo>
                  <a:lnTo>
                    <a:pt x="652" y="645"/>
                  </a:lnTo>
                  <a:lnTo>
                    <a:pt x="649" y="645"/>
                  </a:lnTo>
                  <a:lnTo>
                    <a:pt x="647" y="645"/>
                  </a:lnTo>
                  <a:lnTo>
                    <a:pt x="647" y="648"/>
                  </a:lnTo>
                  <a:lnTo>
                    <a:pt x="644" y="648"/>
                  </a:lnTo>
                  <a:lnTo>
                    <a:pt x="644" y="645"/>
                  </a:lnTo>
                  <a:lnTo>
                    <a:pt x="642" y="645"/>
                  </a:lnTo>
                  <a:lnTo>
                    <a:pt x="639" y="645"/>
                  </a:lnTo>
                  <a:lnTo>
                    <a:pt x="636" y="645"/>
                  </a:lnTo>
                  <a:lnTo>
                    <a:pt x="636" y="648"/>
                  </a:lnTo>
                  <a:lnTo>
                    <a:pt x="634" y="650"/>
                  </a:lnTo>
                  <a:lnTo>
                    <a:pt x="634" y="648"/>
                  </a:lnTo>
                  <a:lnTo>
                    <a:pt x="634" y="650"/>
                  </a:lnTo>
                  <a:lnTo>
                    <a:pt x="631" y="650"/>
                  </a:lnTo>
                  <a:lnTo>
                    <a:pt x="631" y="653"/>
                  </a:lnTo>
                  <a:lnTo>
                    <a:pt x="631" y="655"/>
                  </a:lnTo>
                  <a:lnTo>
                    <a:pt x="631" y="653"/>
                  </a:lnTo>
                  <a:lnTo>
                    <a:pt x="639" y="658"/>
                  </a:lnTo>
                  <a:lnTo>
                    <a:pt x="634" y="655"/>
                  </a:lnTo>
                  <a:lnTo>
                    <a:pt x="631" y="655"/>
                  </a:lnTo>
                  <a:lnTo>
                    <a:pt x="629" y="655"/>
                  </a:lnTo>
                  <a:lnTo>
                    <a:pt x="626" y="658"/>
                  </a:lnTo>
                  <a:lnTo>
                    <a:pt x="623" y="658"/>
                  </a:lnTo>
                  <a:lnTo>
                    <a:pt x="623" y="653"/>
                  </a:lnTo>
                  <a:lnTo>
                    <a:pt x="621" y="653"/>
                  </a:lnTo>
                  <a:lnTo>
                    <a:pt x="618" y="653"/>
                  </a:lnTo>
                  <a:lnTo>
                    <a:pt x="618" y="650"/>
                  </a:lnTo>
                  <a:lnTo>
                    <a:pt x="616" y="650"/>
                  </a:lnTo>
                  <a:lnTo>
                    <a:pt x="618" y="650"/>
                  </a:lnTo>
                  <a:lnTo>
                    <a:pt x="618" y="648"/>
                  </a:lnTo>
                  <a:lnTo>
                    <a:pt x="618" y="645"/>
                  </a:lnTo>
                  <a:lnTo>
                    <a:pt x="618" y="642"/>
                  </a:lnTo>
                  <a:lnTo>
                    <a:pt x="621" y="642"/>
                  </a:lnTo>
                  <a:lnTo>
                    <a:pt x="618" y="642"/>
                  </a:lnTo>
                  <a:lnTo>
                    <a:pt x="618" y="640"/>
                  </a:lnTo>
                  <a:lnTo>
                    <a:pt x="621" y="640"/>
                  </a:lnTo>
                  <a:lnTo>
                    <a:pt x="621" y="637"/>
                  </a:lnTo>
                  <a:lnTo>
                    <a:pt x="621" y="634"/>
                  </a:lnTo>
                  <a:lnTo>
                    <a:pt x="618" y="634"/>
                  </a:lnTo>
                  <a:lnTo>
                    <a:pt x="618" y="632"/>
                  </a:lnTo>
                  <a:lnTo>
                    <a:pt x="616" y="632"/>
                  </a:lnTo>
                  <a:lnTo>
                    <a:pt x="616" y="629"/>
                  </a:lnTo>
                  <a:lnTo>
                    <a:pt x="613" y="629"/>
                  </a:lnTo>
                  <a:lnTo>
                    <a:pt x="610" y="629"/>
                  </a:lnTo>
                  <a:lnTo>
                    <a:pt x="610" y="627"/>
                  </a:lnTo>
                  <a:lnTo>
                    <a:pt x="608" y="627"/>
                  </a:lnTo>
                  <a:lnTo>
                    <a:pt x="605" y="627"/>
                  </a:lnTo>
                  <a:lnTo>
                    <a:pt x="602" y="629"/>
                  </a:lnTo>
                  <a:lnTo>
                    <a:pt x="602" y="627"/>
                  </a:lnTo>
                  <a:lnTo>
                    <a:pt x="605" y="627"/>
                  </a:lnTo>
                  <a:lnTo>
                    <a:pt x="602" y="627"/>
                  </a:lnTo>
                  <a:lnTo>
                    <a:pt x="602" y="629"/>
                  </a:lnTo>
                  <a:lnTo>
                    <a:pt x="600" y="629"/>
                  </a:lnTo>
                  <a:lnTo>
                    <a:pt x="597" y="629"/>
                  </a:lnTo>
                  <a:lnTo>
                    <a:pt x="595" y="629"/>
                  </a:lnTo>
                  <a:lnTo>
                    <a:pt x="592" y="629"/>
                  </a:lnTo>
                  <a:lnTo>
                    <a:pt x="589" y="629"/>
                  </a:lnTo>
                  <a:lnTo>
                    <a:pt x="592" y="629"/>
                  </a:lnTo>
                  <a:lnTo>
                    <a:pt x="592" y="632"/>
                  </a:lnTo>
                  <a:lnTo>
                    <a:pt x="589" y="632"/>
                  </a:lnTo>
                  <a:lnTo>
                    <a:pt x="592" y="634"/>
                  </a:lnTo>
                  <a:lnTo>
                    <a:pt x="592" y="637"/>
                  </a:lnTo>
                  <a:lnTo>
                    <a:pt x="589" y="637"/>
                  </a:lnTo>
                  <a:lnTo>
                    <a:pt x="589" y="634"/>
                  </a:lnTo>
                  <a:lnTo>
                    <a:pt x="587" y="634"/>
                  </a:lnTo>
                  <a:lnTo>
                    <a:pt x="584" y="634"/>
                  </a:lnTo>
                  <a:lnTo>
                    <a:pt x="584" y="637"/>
                  </a:lnTo>
                  <a:lnTo>
                    <a:pt x="582" y="637"/>
                  </a:lnTo>
                  <a:lnTo>
                    <a:pt x="582" y="634"/>
                  </a:lnTo>
                  <a:lnTo>
                    <a:pt x="582" y="637"/>
                  </a:lnTo>
                  <a:lnTo>
                    <a:pt x="579" y="637"/>
                  </a:lnTo>
                  <a:lnTo>
                    <a:pt x="576" y="637"/>
                  </a:lnTo>
                  <a:lnTo>
                    <a:pt x="576" y="640"/>
                  </a:lnTo>
                  <a:lnTo>
                    <a:pt x="576" y="637"/>
                  </a:lnTo>
                  <a:lnTo>
                    <a:pt x="576" y="640"/>
                  </a:lnTo>
                  <a:lnTo>
                    <a:pt x="576" y="637"/>
                  </a:lnTo>
                  <a:lnTo>
                    <a:pt x="574" y="637"/>
                  </a:lnTo>
                  <a:lnTo>
                    <a:pt x="574" y="640"/>
                  </a:lnTo>
                  <a:lnTo>
                    <a:pt x="571" y="640"/>
                  </a:lnTo>
                  <a:lnTo>
                    <a:pt x="574" y="640"/>
                  </a:lnTo>
                  <a:lnTo>
                    <a:pt x="571" y="640"/>
                  </a:lnTo>
                  <a:lnTo>
                    <a:pt x="571" y="642"/>
                  </a:lnTo>
                  <a:lnTo>
                    <a:pt x="571" y="645"/>
                  </a:lnTo>
                  <a:lnTo>
                    <a:pt x="569" y="645"/>
                  </a:lnTo>
                  <a:lnTo>
                    <a:pt x="566" y="645"/>
                  </a:lnTo>
                  <a:lnTo>
                    <a:pt x="563" y="645"/>
                  </a:lnTo>
                  <a:lnTo>
                    <a:pt x="566" y="648"/>
                  </a:lnTo>
                  <a:lnTo>
                    <a:pt x="563" y="645"/>
                  </a:lnTo>
                  <a:lnTo>
                    <a:pt x="563" y="648"/>
                  </a:lnTo>
                  <a:lnTo>
                    <a:pt x="561" y="650"/>
                  </a:lnTo>
                  <a:lnTo>
                    <a:pt x="558" y="650"/>
                  </a:lnTo>
                  <a:lnTo>
                    <a:pt x="558" y="653"/>
                  </a:lnTo>
                  <a:lnTo>
                    <a:pt x="556" y="653"/>
                  </a:lnTo>
                  <a:lnTo>
                    <a:pt x="558" y="653"/>
                  </a:lnTo>
                  <a:lnTo>
                    <a:pt x="558" y="650"/>
                  </a:lnTo>
                  <a:lnTo>
                    <a:pt x="556" y="650"/>
                  </a:lnTo>
                  <a:lnTo>
                    <a:pt x="553" y="650"/>
                  </a:lnTo>
                  <a:lnTo>
                    <a:pt x="550" y="650"/>
                  </a:lnTo>
                  <a:lnTo>
                    <a:pt x="548" y="650"/>
                  </a:lnTo>
                  <a:lnTo>
                    <a:pt x="548" y="653"/>
                  </a:lnTo>
                  <a:lnTo>
                    <a:pt x="548" y="655"/>
                  </a:lnTo>
                  <a:lnTo>
                    <a:pt x="548" y="661"/>
                  </a:lnTo>
                  <a:lnTo>
                    <a:pt x="550" y="661"/>
                  </a:lnTo>
                  <a:lnTo>
                    <a:pt x="550" y="663"/>
                  </a:lnTo>
                  <a:lnTo>
                    <a:pt x="550" y="661"/>
                  </a:lnTo>
                  <a:lnTo>
                    <a:pt x="550" y="663"/>
                  </a:lnTo>
                  <a:lnTo>
                    <a:pt x="553" y="663"/>
                  </a:lnTo>
                  <a:lnTo>
                    <a:pt x="553" y="661"/>
                  </a:lnTo>
                  <a:lnTo>
                    <a:pt x="553" y="663"/>
                  </a:lnTo>
                  <a:lnTo>
                    <a:pt x="553" y="661"/>
                  </a:lnTo>
                  <a:lnTo>
                    <a:pt x="556" y="661"/>
                  </a:lnTo>
                  <a:lnTo>
                    <a:pt x="556" y="663"/>
                  </a:lnTo>
                  <a:lnTo>
                    <a:pt x="553" y="663"/>
                  </a:lnTo>
                  <a:lnTo>
                    <a:pt x="553" y="661"/>
                  </a:lnTo>
                  <a:lnTo>
                    <a:pt x="553" y="663"/>
                  </a:lnTo>
                  <a:lnTo>
                    <a:pt x="550" y="663"/>
                  </a:lnTo>
                  <a:lnTo>
                    <a:pt x="548" y="663"/>
                  </a:lnTo>
                  <a:lnTo>
                    <a:pt x="545" y="663"/>
                  </a:lnTo>
                  <a:lnTo>
                    <a:pt x="542" y="661"/>
                  </a:lnTo>
                  <a:lnTo>
                    <a:pt x="542" y="663"/>
                  </a:lnTo>
                  <a:lnTo>
                    <a:pt x="542" y="661"/>
                  </a:lnTo>
                  <a:lnTo>
                    <a:pt x="545" y="661"/>
                  </a:lnTo>
                  <a:lnTo>
                    <a:pt x="545" y="663"/>
                  </a:lnTo>
                  <a:lnTo>
                    <a:pt x="548" y="663"/>
                  </a:lnTo>
                  <a:lnTo>
                    <a:pt x="548" y="661"/>
                  </a:lnTo>
                  <a:lnTo>
                    <a:pt x="548" y="663"/>
                  </a:lnTo>
                  <a:lnTo>
                    <a:pt x="548" y="661"/>
                  </a:lnTo>
                  <a:lnTo>
                    <a:pt x="548" y="655"/>
                  </a:lnTo>
                  <a:lnTo>
                    <a:pt x="545" y="655"/>
                  </a:lnTo>
                  <a:lnTo>
                    <a:pt x="542" y="655"/>
                  </a:lnTo>
                  <a:lnTo>
                    <a:pt x="542" y="658"/>
                  </a:lnTo>
                  <a:lnTo>
                    <a:pt x="529" y="658"/>
                  </a:lnTo>
                  <a:lnTo>
                    <a:pt x="527" y="658"/>
                  </a:lnTo>
                  <a:lnTo>
                    <a:pt x="524" y="658"/>
                  </a:lnTo>
                  <a:lnTo>
                    <a:pt x="522" y="658"/>
                  </a:lnTo>
                  <a:lnTo>
                    <a:pt x="519" y="658"/>
                  </a:lnTo>
                  <a:lnTo>
                    <a:pt x="516" y="658"/>
                  </a:lnTo>
                  <a:lnTo>
                    <a:pt x="519" y="658"/>
                  </a:lnTo>
                  <a:lnTo>
                    <a:pt x="519" y="655"/>
                  </a:lnTo>
                  <a:lnTo>
                    <a:pt x="516" y="655"/>
                  </a:lnTo>
                  <a:lnTo>
                    <a:pt x="514" y="655"/>
                  </a:lnTo>
                  <a:lnTo>
                    <a:pt x="514" y="653"/>
                  </a:lnTo>
                  <a:lnTo>
                    <a:pt x="514" y="650"/>
                  </a:lnTo>
                  <a:lnTo>
                    <a:pt x="511" y="650"/>
                  </a:lnTo>
                  <a:lnTo>
                    <a:pt x="511" y="648"/>
                  </a:lnTo>
                  <a:lnTo>
                    <a:pt x="511" y="645"/>
                  </a:lnTo>
                  <a:lnTo>
                    <a:pt x="509" y="645"/>
                  </a:lnTo>
                  <a:lnTo>
                    <a:pt x="509" y="642"/>
                  </a:lnTo>
                  <a:lnTo>
                    <a:pt x="511" y="642"/>
                  </a:lnTo>
                  <a:lnTo>
                    <a:pt x="511" y="640"/>
                  </a:lnTo>
                  <a:lnTo>
                    <a:pt x="509" y="640"/>
                  </a:lnTo>
                  <a:lnTo>
                    <a:pt x="509" y="637"/>
                  </a:lnTo>
                  <a:lnTo>
                    <a:pt x="509" y="634"/>
                  </a:lnTo>
                  <a:lnTo>
                    <a:pt x="509" y="637"/>
                  </a:lnTo>
                  <a:lnTo>
                    <a:pt x="509" y="634"/>
                  </a:lnTo>
                  <a:lnTo>
                    <a:pt x="509" y="632"/>
                  </a:lnTo>
                  <a:lnTo>
                    <a:pt x="506" y="632"/>
                  </a:lnTo>
                  <a:lnTo>
                    <a:pt x="503" y="632"/>
                  </a:lnTo>
                  <a:lnTo>
                    <a:pt x="506" y="632"/>
                  </a:lnTo>
                  <a:lnTo>
                    <a:pt x="506" y="629"/>
                  </a:lnTo>
                  <a:lnTo>
                    <a:pt x="506" y="627"/>
                  </a:lnTo>
                  <a:lnTo>
                    <a:pt x="503" y="627"/>
                  </a:lnTo>
                  <a:lnTo>
                    <a:pt x="501" y="627"/>
                  </a:lnTo>
                  <a:lnTo>
                    <a:pt x="501" y="624"/>
                  </a:lnTo>
                  <a:lnTo>
                    <a:pt x="498" y="624"/>
                  </a:lnTo>
                  <a:lnTo>
                    <a:pt x="495" y="624"/>
                  </a:lnTo>
                  <a:lnTo>
                    <a:pt x="493" y="624"/>
                  </a:lnTo>
                  <a:lnTo>
                    <a:pt x="493" y="627"/>
                  </a:lnTo>
                  <a:lnTo>
                    <a:pt x="490" y="627"/>
                  </a:lnTo>
                  <a:lnTo>
                    <a:pt x="490" y="629"/>
                  </a:lnTo>
                  <a:lnTo>
                    <a:pt x="488" y="629"/>
                  </a:lnTo>
                  <a:lnTo>
                    <a:pt x="485" y="629"/>
                  </a:lnTo>
                  <a:lnTo>
                    <a:pt x="482" y="629"/>
                  </a:lnTo>
                  <a:lnTo>
                    <a:pt x="480" y="627"/>
                  </a:lnTo>
                  <a:lnTo>
                    <a:pt x="477" y="627"/>
                  </a:lnTo>
                  <a:lnTo>
                    <a:pt x="477" y="629"/>
                  </a:lnTo>
                  <a:lnTo>
                    <a:pt x="475" y="629"/>
                  </a:lnTo>
                  <a:lnTo>
                    <a:pt x="472" y="629"/>
                  </a:lnTo>
                  <a:lnTo>
                    <a:pt x="472" y="627"/>
                  </a:lnTo>
                  <a:lnTo>
                    <a:pt x="469" y="627"/>
                  </a:lnTo>
                  <a:lnTo>
                    <a:pt x="467" y="624"/>
                  </a:lnTo>
                  <a:lnTo>
                    <a:pt x="467" y="621"/>
                  </a:lnTo>
                  <a:lnTo>
                    <a:pt x="464" y="621"/>
                  </a:lnTo>
                  <a:lnTo>
                    <a:pt x="464" y="619"/>
                  </a:lnTo>
                  <a:lnTo>
                    <a:pt x="459" y="621"/>
                  </a:lnTo>
                  <a:lnTo>
                    <a:pt x="456" y="624"/>
                  </a:lnTo>
                  <a:lnTo>
                    <a:pt x="451" y="627"/>
                  </a:lnTo>
                  <a:lnTo>
                    <a:pt x="451" y="632"/>
                  </a:lnTo>
                  <a:lnTo>
                    <a:pt x="446" y="632"/>
                  </a:lnTo>
                  <a:lnTo>
                    <a:pt x="443" y="632"/>
                  </a:lnTo>
                  <a:lnTo>
                    <a:pt x="441" y="632"/>
                  </a:lnTo>
                  <a:lnTo>
                    <a:pt x="438" y="632"/>
                  </a:lnTo>
                  <a:lnTo>
                    <a:pt x="435" y="632"/>
                  </a:lnTo>
                  <a:lnTo>
                    <a:pt x="433" y="632"/>
                  </a:lnTo>
                  <a:lnTo>
                    <a:pt x="430" y="632"/>
                  </a:lnTo>
                  <a:lnTo>
                    <a:pt x="428" y="632"/>
                  </a:lnTo>
                  <a:lnTo>
                    <a:pt x="428" y="629"/>
                  </a:lnTo>
                  <a:lnTo>
                    <a:pt x="428" y="627"/>
                  </a:lnTo>
                  <a:lnTo>
                    <a:pt x="430" y="627"/>
                  </a:lnTo>
                  <a:lnTo>
                    <a:pt x="433" y="627"/>
                  </a:lnTo>
                  <a:lnTo>
                    <a:pt x="435" y="624"/>
                  </a:lnTo>
                  <a:lnTo>
                    <a:pt x="438" y="624"/>
                  </a:lnTo>
                  <a:lnTo>
                    <a:pt x="441" y="624"/>
                  </a:lnTo>
                  <a:lnTo>
                    <a:pt x="443" y="621"/>
                  </a:lnTo>
                  <a:lnTo>
                    <a:pt x="441" y="619"/>
                  </a:lnTo>
                  <a:lnTo>
                    <a:pt x="441" y="616"/>
                  </a:lnTo>
                  <a:lnTo>
                    <a:pt x="443" y="616"/>
                  </a:lnTo>
                  <a:lnTo>
                    <a:pt x="443" y="619"/>
                  </a:lnTo>
                  <a:lnTo>
                    <a:pt x="446" y="621"/>
                  </a:lnTo>
                  <a:lnTo>
                    <a:pt x="448" y="621"/>
                  </a:lnTo>
                  <a:lnTo>
                    <a:pt x="448" y="624"/>
                  </a:lnTo>
                  <a:lnTo>
                    <a:pt x="451" y="624"/>
                  </a:lnTo>
                  <a:lnTo>
                    <a:pt x="456" y="621"/>
                  </a:lnTo>
                  <a:lnTo>
                    <a:pt x="459" y="621"/>
                  </a:lnTo>
                  <a:lnTo>
                    <a:pt x="464" y="619"/>
                  </a:lnTo>
                  <a:lnTo>
                    <a:pt x="462" y="616"/>
                  </a:lnTo>
                  <a:lnTo>
                    <a:pt x="462" y="614"/>
                  </a:lnTo>
                  <a:lnTo>
                    <a:pt x="459" y="611"/>
                  </a:lnTo>
                  <a:lnTo>
                    <a:pt x="459" y="608"/>
                  </a:lnTo>
                  <a:lnTo>
                    <a:pt x="459" y="606"/>
                  </a:lnTo>
                  <a:lnTo>
                    <a:pt x="459" y="603"/>
                  </a:lnTo>
                  <a:lnTo>
                    <a:pt x="462" y="603"/>
                  </a:lnTo>
                  <a:lnTo>
                    <a:pt x="462" y="600"/>
                  </a:lnTo>
                  <a:lnTo>
                    <a:pt x="464" y="600"/>
                  </a:lnTo>
                  <a:lnTo>
                    <a:pt x="464" y="598"/>
                  </a:lnTo>
                  <a:lnTo>
                    <a:pt x="467" y="598"/>
                  </a:lnTo>
                  <a:lnTo>
                    <a:pt x="469" y="595"/>
                  </a:lnTo>
                  <a:lnTo>
                    <a:pt x="472" y="595"/>
                  </a:lnTo>
                  <a:lnTo>
                    <a:pt x="477" y="593"/>
                  </a:lnTo>
                  <a:lnTo>
                    <a:pt x="477" y="590"/>
                  </a:lnTo>
                  <a:lnTo>
                    <a:pt x="475" y="585"/>
                  </a:lnTo>
                  <a:lnTo>
                    <a:pt x="469" y="580"/>
                  </a:lnTo>
                  <a:lnTo>
                    <a:pt x="467" y="577"/>
                  </a:lnTo>
                  <a:lnTo>
                    <a:pt x="464" y="572"/>
                  </a:lnTo>
                  <a:lnTo>
                    <a:pt x="464" y="569"/>
                  </a:lnTo>
                  <a:lnTo>
                    <a:pt x="462" y="567"/>
                  </a:lnTo>
                  <a:lnTo>
                    <a:pt x="459" y="564"/>
                  </a:lnTo>
                  <a:lnTo>
                    <a:pt x="446" y="572"/>
                  </a:lnTo>
                  <a:lnTo>
                    <a:pt x="443" y="572"/>
                  </a:lnTo>
                  <a:lnTo>
                    <a:pt x="443" y="574"/>
                  </a:lnTo>
                  <a:lnTo>
                    <a:pt x="441" y="574"/>
                  </a:lnTo>
                  <a:lnTo>
                    <a:pt x="441" y="577"/>
                  </a:lnTo>
                  <a:lnTo>
                    <a:pt x="441" y="580"/>
                  </a:lnTo>
                  <a:lnTo>
                    <a:pt x="441" y="582"/>
                  </a:lnTo>
                  <a:lnTo>
                    <a:pt x="441" y="585"/>
                  </a:lnTo>
                  <a:lnTo>
                    <a:pt x="443" y="585"/>
                  </a:lnTo>
                  <a:lnTo>
                    <a:pt x="443" y="587"/>
                  </a:lnTo>
                  <a:lnTo>
                    <a:pt x="443" y="590"/>
                  </a:lnTo>
                  <a:lnTo>
                    <a:pt x="443" y="593"/>
                  </a:lnTo>
                  <a:lnTo>
                    <a:pt x="443" y="595"/>
                  </a:lnTo>
                  <a:lnTo>
                    <a:pt x="443" y="598"/>
                  </a:lnTo>
                  <a:lnTo>
                    <a:pt x="443" y="600"/>
                  </a:lnTo>
                  <a:lnTo>
                    <a:pt x="441" y="600"/>
                  </a:lnTo>
                  <a:lnTo>
                    <a:pt x="441" y="603"/>
                  </a:lnTo>
                  <a:lnTo>
                    <a:pt x="448" y="606"/>
                  </a:lnTo>
                  <a:lnTo>
                    <a:pt x="448" y="608"/>
                  </a:lnTo>
                  <a:lnTo>
                    <a:pt x="441" y="606"/>
                  </a:lnTo>
                  <a:lnTo>
                    <a:pt x="441" y="608"/>
                  </a:lnTo>
                  <a:lnTo>
                    <a:pt x="441" y="611"/>
                  </a:lnTo>
                  <a:lnTo>
                    <a:pt x="438" y="611"/>
                  </a:lnTo>
                  <a:lnTo>
                    <a:pt x="435" y="611"/>
                  </a:lnTo>
                  <a:lnTo>
                    <a:pt x="435" y="608"/>
                  </a:lnTo>
                  <a:lnTo>
                    <a:pt x="435" y="606"/>
                  </a:lnTo>
                  <a:lnTo>
                    <a:pt x="433" y="603"/>
                  </a:lnTo>
                  <a:lnTo>
                    <a:pt x="438" y="603"/>
                  </a:lnTo>
                  <a:lnTo>
                    <a:pt x="438" y="606"/>
                  </a:lnTo>
                  <a:lnTo>
                    <a:pt x="438" y="603"/>
                  </a:lnTo>
                  <a:lnTo>
                    <a:pt x="441" y="600"/>
                  </a:lnTo>
                  <a:lnTo>
                    <a:pt x="441" y="598"/>
                  </a:lnTo>
                  <a:lnTo>
                    <a:pt x="441" y="595"/>
                  </a:lnTo>
                  <a:lnTo>
                    <a:pt x="441" y="593"/>
                  </a:lnTo>
                  <a:lnTo>
                    <a:pt x="441" y="590"/>
                  </a:lnTo>
                  <a:lnTo>
                    <a:pt x="438" y="587"/>
                  </a:lnTo>
                  <a:lnTo>
                    <a:pt x="438" y="585"/>
                  </a:lnTo>
                  <a:lnTo>
                    <a:pt x="435" y="582"/>
                  </a:lnTo>
                  <a:lnTo>
                    <a:pt x="435" y="580"/>
                  </a:lnTo>
                  <a:lnTo>
                    <a:pt x="435" y="577"/>
                  </a:lnTo>
                  <a:lnTo>
                    <a:pt x="433" y="574"/>
                  </a:lnTo>
                  <a:lnTo>
                    <a:pt x="433" y="572"/>
                  </a:lnTo>
                  <a:lnTo>
                    <a:pt x="430" y="572"/>
                  </a:lnTo>
                  <a:lnTo>
                    <a:pt x="430" y="569"/>
                  </a:lnTo>
                  <a:lnTo>
                    <a:pt x="430" y="567"/>
                  </a:lnTo>
                  <a:lnTo>
                    <a:pt x="428" y="567"/>
                  </a:lnTo>
                  <a:lnTo>
                    <a:pt x="428" y="564"/>
                  </a:lnTo>
                  <a:lnTo>
                    <a:pt x="425" y="561"/>
                  </a:lnTo>
                  <a:lnTo>
                    <a:pt x="425" y="559"/>
                  </a:lnTo>
                  <a:lnTo>
                    <a:pt x="422" y="559"/>
                  </a:lnTo>
                  <a:lnTo>
                    <a:pt x="422" y="556"/>
                  </a:lnTo>
                  <a:lnTo>
                    <a:pt x="420" y="553"/>
                  </a:lnTo>
                  <a:lnTo>
                    <a:pt x="417" y="551"/>
                  </a:lnTo>
                  <a:lnTo>
                    <a:pt x="415" y="548"/>
                  </a:lnTo>
                  <a:lnTo>
                    <a:pt x="412" y="548"/>
                  </a:lnTo>
                  <a:lnTo>
                    <a:pt x="412" y="546"/>
                  </a:lnTo>
                  <a:lnTo>
                    <a:pt x="409" y="546"/>
                  </a:lnTo>
                  <a:lnTo>
                    <a:pt x="409" y="543"/>
                  </a:lnTo>
                  <a:lnTo>
                    <a:pt x="407" y="543"/>
                  </a:lnTo>
                  <a:lnTo>
                    <a:pt x="404" y="540"/>
                  </a:lnTo>
                  <a:lnTo>
                    <a:pt x="402" y="540"/>
                  </a:lnTo>
                  <a:lnTo>
                    <a:pt x="402" y="538"/>
                  </a:lnTo>
                  <a:lnTo>
                    <a:pt x="399" y="538"/>
                  </a:lnTo>
                  <a:lnTo>
                    <a:pt x="396" y="535"/>
                  </a:lnTo>
                  <a:lnTo>
                    <a:pt x="394" y="535"/>
                  </a:lnTo>
                  <a:lnTo>
                    <a:pt x="394" y="533"/>
                  </a:lnTo>
                  <a:lnTo>
                    <a:pt x="391" y="533"/>
                  </a:lnTo>
                  <a:lnTo>
                    <a:pt x="388" y="533"/>
                  </a:lnTo>
                  <a:lnTo>
                    <a:pt x="388" y="530"/>
                  </a:lnTo>
                  <a:lnTo>
                    <a:pt x="386" y="530"/>
                  </a:lnTo>
                  <a:lnTo>
                    <a:pt x="383" y="530"/>
                  </a:lnTo>
                  <a:lnTo>
                    <a:pt x="381" y="530"/>
                  </a:lnTo>
                  <a:lnTo>
                    <a:pt x="378" y="530"/>
                  </a:lnTo>
                  <a:lnTo>
                    <a:pt x="378" y="527"/>
                  </a:lnTo>
                  <a:lnTo>
                    <a:pt x="375" y="527"/>
                  </a:lnTo>
                  <a:lnTo>
                    <a:pt x="375" y="525"/>
                  </a:lnTo>
                  <a:lnTo>
                    <a:pt x="373" y="525"/>
                  </a:lnTo>
                  <a:lnTo>
                    <a:pt x="373" y="522"/>
                  </a:lnTo>
                  <a:lnTo>
                    <a:pt x="370" y="522"/>
                  </a:lnTo>
                  <a:lnTo>
                    <a:pt x="368" y="522"/>
                  </a:lnTo>
                  <a:lnTo>
                    <a:pt x="368" y="525"/>
                  </a:lnTo>
                  <a:lnTo>
                    <a:pt x="368" y="522"/>
                  </a:lnTo>
                  <a:lnTo>
                    <a:pt x="365" y="522"/>
                  </a:lnTo>
                  <a:lnTo>
                    <a:pt x="362" y="522"/>
                  </a:lnTo>
                  <a:lnTo>
                    <a:pt x="362" y="520"/>
                  </a:lnTo>
                  <a:lnTo>
                    <a:pt x="360" y="520"/>
                  </a:lnTo>
                  <a:lnTo>
                    <a:pt x="357" y="520"/>
                  </a:lnTo>
                  <a:lnTo>
                    <a:pt x="360" y="520"/>
                  </a:lnTo>
                  <a:lnTo>
                    <a:pt x="362" y="517"/>
                  </a:lnTo>
                  <a:lnTo>
                    <a:pt x="365" y="517"/>
                  </a:lnTo>
                  <a:lnTo>
                    <a:pt x="365" y="514"/>
                  </a:lnTo>
                  <a:lnTo>
                    <a:pt x="365" y="517"/>
                  </a:lnTo>
                  <a:lnTo>
                    <a:pt x="368" y="514"/>
                  </a:lnTo>
                  <a:lnTo>
                    <a:pt x="368" y="512"/>
                  </a:lnTo>
                  <a:lnTo>
                    <a:pt x="365" y="512"/>
                  </a:lnTo>
                  <a:lnTo>
                    <a:pt x="365" y="509"/>
                  </a:lnTo>
                  <a:lnTo>
                    <a:pt x="368" y="509"/>
                  </a:lnTo>
                  <a:lnTo>
                    <a:pt x="368" y="506"/>
                  </a:lnTo>
                  <a:lnTo>
                    <a:pt x="365" y="506"/>
                  </a:lnTo>
                  <a:lnTo>
                    <a:pt x="365" y="504"/>
                  </a:lnTo>
                  <a:lnTo>
                    <a:pt x="362" y="504"/>
                  </a:lnTo>
                  <a:lnTo>
                    <a:pt x="362" y="501"/>
                  </a:lnTo>
                  <a:lnTo>
                    <a:pt x="360" y="499"/>
                  </a:lnTo>
                  <a:lnTo>
                    <a:pt x="357" y="499"/>
                  </a:lnTo>
                  <a:lnTo>
                    <a:pt x="355" y="496"/>
                  </a:lnTo>
                  <a:lnTo>
                    <a:pt x="352" y="496"/>
                  </a:lnTo>
                  <a:lnTo>
                    <a:pt x="349" y="496"/>
                  </a:lnTo>
                  <a:lnTo>
                    <a:pt x="349" y="493"/>
                  </a:lnTo>
                  <a:lnTo>
                    <a:pt x="347" y="493"/>
                  </a:lnTo>
                  <a:lnTo>
                    <a:pt x="344" y="496"/>
                  </a:lnTo>
                  <a:lnTo>
                    <a:pt x="344" y="493"/>
                  </a:lnTo>
                  <a:lnTo>
                    <a:pt x="341" y="493"/>
                  </a:lnTo>
                  <a:lnTo>
                    <a:pt x="341" y="496"/>
                  </a:lnTo>
                  <a:lnTo>
                    <a:pt x="344" y="496"/>
                  </a:lnTo>
                  <a:lnTo>
                    <a:pt x="344" y="499"/>
                  </a:lnTo>
                  <a:lnTo>
                    <a:pt x="344" y="496"/>
                  </a:lnTo>
                  <a:lnTo>
                    <a:pt x="341" y="496"/>
                  </a:lnTo>
                  <a:lnTo>
                    <a:pt x="341" y="499"/>
                  </a:lnTo>
                  <a:lnTo>
                    <a:pt x="339" y="501"/>
                  </a:lnTo>
                  <a:lnTo>
                    <a:pt x="331" y="517"/>
                  </a:lnTo>
                  <a:lnTo>
                    <a:pt x="326" y="522"/>
                  </a:lnTo>
                  <a:lnTo>
                    <a:pt x="326" y="525"/>
                  </a:lnTo>
                  <a:lnTo>
                    <a:pt x="326" y="527"/>
                  </a:lnTo>
                  <a:lnTo>
                    <a:pt x="328" y="533"/>
                  </a:lnTo>
                  <a:lnTo>
                    <a:pt x="334" y="540"/>
                  </a:lnTo>
                  <a:lnTo>
                    <a:pt x="334" y="543"/>
                  </a:lnTo>
                  <a:lnTo>
                    <a:pt x="336" y="543"/>
                  </a:lnTo>
                  <a:lnTo>
                    <a:pt x="339" y="543"/>
                  </a:lnTo>
                  <a:lnTo>
                    <a:pt x="341" y="543"/>
                  </a:lnTo>
                  <a:lnTo>
                    <a:pt x="344" y="543"/>
                  </a:lnTo>
                  <a:lnTo>
                    <a:pt x="347" y="543"/>
                  </a:lnTo>
                  <a:lnTo>
                    <a:pt x="347" y="546"/>
                  </a:lnTo>
                  <a:lnTo>
                    <a:pt x="344" y="546"/>
                  </a:lnTo>
                  <a:lnTo>
                    <a:pt x="341" y="546"/>
                  </a:lnTo>
                  <a:lnTo>
                    <a:pt x="341" y="548"/>
                  </a:lnTo>
                  <a:lnTo>
                    <a:pt x="339" y="548"/>
                  </a:lnTo>
                  <a:lnTo>
                    <a:pt x="339" y="546"/>
                  </a:lnTo>
                  <a:lnTo>
                    <a:pt x="336" y="546"/>
                  </a:lnTo>
                  <a:lnTo>
                    <a:pt x="334" y="546"/>
                  </a:lnTo>
                  <a:lnTo>
                    <a:pt x="334" y="543"/>
                  </a:lnTo>
                  <a:lnTo>
                    <a:pt x="331" y="540"/>
                  </a:lnTo>
                  <a:lnTo>
                    <a:pt x="331" y="538"/>
                  </a:lnTo>
                  <a:lnTo>
                    <a:pt x="323" y="527"/>
                  </a:lnTo>
                  <a:lnTo>
                    <a:pt x="326" y="522"/>
                  </a:lnTo>
                  <a:lnTo>
                    <a:pt x="334" y="509"/>
                  </a:lnTo>
                  <a:lnTo>
                    <a:pt x="336" y="501"/>
                  </a:lnTo>
                  <a:lnTo>
                    <a:pt x="341" y="496"/>
                  </a:lnTo>
                  <a:lnTo>
                    <a:pt x="341" y="493"/>
                  </a:lnTo>
                  <a:lnTo>
                    <a:pt x="336" y="488"/>
                  </a:lnTo>
                  <a:lnTo>
                    <a:pt x="331" y="480"/>
                  </a:lnTo>
                  <a:lnTo>
                    <a:pt x="331" y="478"/>
                  </a:lnTo>
                  <a:lnTo>
                    <a:pt x="326" y="480"/>
                  </a:lnTo>
                  <a:lnTo>
                    <a:pt x="310" y="488"/>
                  </a:lnTo>
                  <a:lnTo>
                    <a:pt x="292" y="496"/>
                  </a:lnTo>
                  <a:lnTo>
                    <a:pt x="287" y="499"/>
                  </a:lnTo>
                  <a:lnTo>
                    <a:pt x="281" y="501"/>
                  </a:lnTo>
                  <a:lnTo>
                    <a:pt x="279" y="501"/>
                  </a:lnTo>
                  <a:lnTo>
                    <a:pt x="266" y="509"/>
                  </a:lnTo>
                  <a:lnTo>
                    <a:pt x="261" y="509"/>
                  </a:lnTo>
                  <a:lnTo>
                    <a:pt x="263" y="512"/>
                  </a:lnTo>
                  <a:lnTo>
                    <a:pt x="266" y="517"/>
                  </a:lnTo>
                  <a:lnTo>
                    <a:pt x="266" y="520"/>
                  </a:lnTo>
                  <a:lnTo>
                    <a:pt x="268" y="522"/>
                  </a:lnTo>
                  <a:lnTo>
                    <a:pt x="279" y="543"/>
                  </a:lnTo>
                  <a:lnTo>
                    <a:pt x="279" y="546"/>
                  </a:lnTo>
                  <a:lnTo>
                    <a:pt x="287" y="556"/>
                  </a:lnTo>
                  <a:lnTo>
                    <a:pt x="287" y="559"/>
                  </a:lnTo>
                  <a:lnTo>
                    <a:pt x="292" y="567"/>
                  </a:lnTo>
                  <a:lnTo>
                    <a:pt x="292" y="569"/>
                  </a:lnTo>
                  <a:lnTo>
                    <a:pt x="294" y="572"/>
                  </a:lnTo>
                  <a:lnTo>
                    <a:pt x="294" y="574"/>
                  </a:lnTo>
                  <a:lnTo>
                    <a:pt x="297" y="574"/>
                  </a:lnTo>
                  <a:lnTo>
                    <a:pt x="300" y="574"/>
                  </a:lnTo>
                  <a:lnTo>
                    <a:pt x="302" y="574"/>
                  </a:lnTo>
                  <a:lnTo>
                    <a:pt x="305" y="574"/>
                  </a:lnTo>
                  <a:lnTo>
                    <a:pt x="308" y="574"/>
                  </a:lnTo>
                  <a:lnTo>
                    <a:pt x="310" y="574"/>
                  </a:lnTo>
                  <a:lnTo>
                    <a:pt x="310" y="577"/>
                  </a:lnTo>
                  <a:lnTo>
                    <a:pt x="308" y="577"/>
                  </a:lnTo>
                  <a:lnTo>
                    <a:pt x="305" y="577"/>
                  </a:lnTo>
                  <a:lnTo>
                    <a:pt x="302" y="577"/>
                  </a:lnTo>
                  <a:lnTo>
                    <a:pt x="300" y="577"/>
                  </a:lnTo>
                  <a:lnTo>
                    <a:pt x="297" y="577"/>
                  </a:lnTo>
                  <a:lnTo>
                    <a:pt x="294" y="577"/>
                  </a:lnTo>
                  <a:lnTo>
                    <a:pt x="292" y="577"/>
                  </a:lnTo>
                  <a:lnTo>
                    <a:pt x="289" y="577"/>
                  </a:lnTo>
                  <a:lnTo>
                    <a:pt x="287" y="577"/>
                  </a:lnTo>
                  <a:lnTo>
                    <a:pt x="287" y="574"/>
                  </a:lnTo>
                  <a:lnTo>
                    <a:pt x="284" y="574"/>
                  </a:lnTo>
                  <a:lnTo>
                    <a:pt x="281" y="574"/>
                  </a:lnTo>
                  <a:lnTo>
                    <a:pt x="279" y="574"/>
                  </a:lnTo>
                  <a:lnTo>
                    <a:pt x="276" y="574"/>
                  </a:lnTo>
                  <a:lnTo>
                    <a:pt x="274" y="572"/>
                  </a:lnTo>
                  <a:lnTo>
                    <a:pt x="268" y="572"/>
                  </a:lnTo>
                  <a:lnTo>
                    <a:pt x="245" y="564"/>
                  </a:lnTo>
                  <a:lnTo>
                    <a:pt x="245" y="567"/>
                  </a:lnTo>
                  <a:lnTo>
                    <a:pt x="242" y="567"/>
                  </a:lnTo>
                  <a:lnTo>
                    <a:pt x="242" y="572"/>
                  </a:lnTo>
                  <a:lnTo>
                    <a:pt x="240" y="572"/>
                  </a:lnTo>
                  <a:lnTo>
                    <a:pt x="242" y="572"/>
                  </a:lnTo>
                  <a:lnTo>
                    <a:pt x="240" y="572"/>
                  </a:lnTo>
                  <a:lnTo>
                    <a:pt x="240" y="574"/>
                  </a:lnTo>
                  <a:lnTo>
                    <a:pt x="240" y="572"/>
                  </a:lnTo>
                  <a:lnTo>
                    <a:pt x="242" y="567"/>
                  </a:lnTo>
                  <a:lnTo>
                    <a:pt x="242" y="564"/>
                  </a:lnTo>
                  <a:lnTo>
                    <a:pt x="234" y="561"/>
                  </a:lnTo>
                  <a:lnTo>
                    <a:pt x="229" y="561"/>
                  </a:lnTo>
                  <a:lnTo>
                    <a:pt x="227" y="559"/>
                  </a:lnTo>
                  <a:lnTo>
                    <a:pt x="224" y="559"/>
                  </a:lnTo>
                  <a:lnTo>
                    <a:pt x="221" y="559"/>
                  </a:lnTo>
                  <a:lnTo>
                    <a:pt x="219" y="559"/>
                  </a:lnTo>
                  <a:lnTo>
                    <a:pt x="216" y="559"/>
                  </a:lnTo>
                  <a:lnTo>
                    <a:pt x="214" y="559"/>
                  </a:lnTo>
                  <a:lnTo>
                    <a:pt x="211" y="559"/>
                  </a:lnTo>
                  <a:lnTo>
                    <a:pt x="208" y="559"/>
                  </a:lnTo>
                  <a:lnTo>
                    <a:pt x="206" y="559"/>
                  </a:lnTo>
                  <a:lnTo>
                    <a:pt x="203" y="559"/>
                  </a:lnTo>
                  <a:lnTo>
                    <a:pt x="201" y="559"/>
                  </a:lnTo>
                  <a:lnTo>
                    <a:pt x="198" y="559"/>
                  </a:lnTo>
                  <a:lnTo>
                    <a:pt x="198" y="561"/>
                  </a:lnTo>
                  <a:lnTo>
                    <a:pt x="195" y="561"/>
                  </a:lnTo>
                  <a:lnTo>
                    <a:pt x="198" y="561"/>
                  </a:lnTo>
                  <a:lnTo>
                    <a:pt x="198" y="564"/>
                  </a:lnTo>
                  <a:lnTo>
                    <a:pt x="195" y="561"/>
                  </a:lnTo>
                  <a:lnTo>
                    <a:pt x="193" y="561"/>
                  </a:lnTo>
                  <a:lnTo>
                    <a:pt x="193" y="559"/>
                  </a:lnTo>
                  <a:lnTo>
                    <a:pt x="190" y="559"/>
                  </a:lnTo>
                  <a:lnTo>
                    <a:pt x="193" y="559"/>
                  </a:lnTo>
                  <a:lnTo>
                    <a:pt x="193" y="556"/>
                  </a:lnTo>
                  <a:lnTo>
                    <a:pt x="190" y="556"/>
                  </a:lnTo>
                  <a:lnTo>
                    <a:pt x="190" y="553"/>
                  </a:lnTo>
                  <a:lnTo>
                    <a:pt x="187" y="553"/>
                  </a:lnTo>
                  <a:lnTo>
                    <a:pt x="185" y="553"/>
                  </a:lnTo>
                  <a:lnTo>
                    <a:pt x="182" y="553"/>
                  </a:lnTo>
                  <a:lnTo>
                    <a:pt x="180" y="553"/>
                  </a:lnTo>
                  <a:lnTo>
                    <a:pt x="177" y="553"/>
                  </a:lnTo>
                  <a:lnTo>
                    <a:pt x="174" y="553"/>
                  </a:lnTo>
                  <a:lnTo>
                    <a:pt x="174" y="556"/>
                  </a:lnTo>
                  <a:lnTo>
                    <a:pt x="172" y="556"/>
                  </a:lnTo>
                  <a:lnTo>
                    <a:pt x="169" y="556"/>
                  </a:lnTo>
                  <a:lnTo>
                    <a:pt x="167" y="556"/>
                  </a:lnTo>
                  <a:lnTo>
                    <a:pt x="164" y="556"/>
                  </a:lnTo>
                  <a:lnTo>
                    <a:pt x="164" y="559"/>
                  </a:lnTo>
                  <a:lnTo>
                    <a:pt x="161" y="559"/>
                  </a:lnTo>
                  <a:lnTo>
                    <a:pt x="159" y="559"/>
                  </a:lnTo>
                  <a:lnTo>
                    <a:pt x="156" y="559"/>
                  </a:lnTo>
                  <a:lnTo>
                    <a:pt x="156" y="561"/>
                  </a:lnTo>
                  <a:lnTo>
                    <a:pt x="154" y="561"/>
                  </a:lnTo>
                  <a:lnTo>
                    <a:pt x="151" y="561"/>
                  </a:lnTo>
                  <a:lnTo>
                    <a:pt x="151" y="564"/>
                  </a:lnTo>
                  <a:lnTo>
                    <a:pt x="148" y="564"/>
                  </a:lnTo>
                  <a:lnTo>
                    <a:pt x="146" y="564"/>
                  </a:lnTo>
                  <a:lnTo>
                    <a:pt x="146" y="567"/>
                  </a:lnTo>
                  <a:lnTo>
                    <a:pt x="143" y="567"/>
                  </a:lnTo>
                  <a:lnTo>
                    <a:pt x="143" y="569"/>
                  </a:lnTo>
                  <a:lnTo>
                    <a:pt x="140" y="569"/>
                  </a:lnTo>
                  <a:lnTo>
                    <a:pt x="140" y="572"/>
                  </a:lnTo>
                  <a:lnTo>
                    <a:pt x="140" y="574"/>
                  </a:lnTo>
                  <a:lnTo>
                    <a:pt x="138" y="574"/>
                  </a:lnTo>
                  <a:lnTo>
                    <a:pt x="138" y="577"/>
                  </a:lnTo>
                  <a:lnTo>
                    <a:pt x="135" y="577"/>
                  </a:lnTo>
                  <a:lnTo>
                    <a:pt x="133" y="577"/>
                  </a:lnTo>
                  <a:lnTo>
                    <a:pt x="133" y="580"/>
                  </a:lnTo>
                  <a:lnTo>
                    <a:pt x="130" y="580"/>
                  </a:lnTo>
                  <a:lnTo>
                    <a:pt x="127" y="580"/>
                  </a:lnTo>
                  <a:lnTo>
                    <a:pt x="125" y="580"/>
                  </a:lnTo>
                  <a:lnTo>
                    <a:pt x="122" y="580"/>
                  </a:lnTo>
                  <a:lnTo>
                    <a:pt x="122" y="582"/>
                  </a:lnTo>
                  <a:lnTo>
                    <a:pt x="120" y="582"/>
                  </a:lnTo>
                  <a:lnTo>
                    <a:pt x="120" y="585"/>
                  </a:lnTo>
                  <a:lnTo>
                    <a:pt x="117" y="585"/>
                  </a:lnTo>
                  <a:lnTo>
                    <a:pt x="117" y="587"/>
                  </a:lnTo>
                  <a:lnTo>
                    <a:pt x="117" y="590"/>
                  </a:lnTo>
                  <a:lnTo>
                    <a:pt x="117" y="593"/>
                  </a:lnTo>
                  <a:lnTo>
                    <a:pt x="117" y="595"/>
                  </a:lnTo>
                  <a:lnTo>
                    <a:pt x="120" y="595"/>
                  </a:lnTo>
                  <a:lnTo>
                    <a:pt x="120" y="598"/>
                  </a:lnTo>
                  <a:lnTo>
                    <a:pt x="117" y="598"/>
                  </a:lnTo>
                  <a:lnTo>
                    <a:pt x="117" y="600"/>
                  </a:lnTo>
                  <a:lnTo>
                    <a:pt x="114" y="600"/>
                  </a:lnTo>
                  <a:lnTo>
                    <a:pt x="114" y="603"/>
                  </a:lnTo>
                  <a:lnTo>
                    <a:pt x="112" y="603"/>
                  </a:lnTo>
                  <a:lnTo>
                    <a:pt x="112" y="606"/>
                  </a:lnTo>
                  <a:lnTo>
                    <a:pt x="109" y="606"/>
                  </a:lnTo>
                  <a:lnTo>
                    <a:pt x="109" y="608"/>
                  </a:lnTo>
                  <a:lnTo>
                    <a:pt x="101" y="616"/>
                  </a:lnTo>
                  <a:lnTo>
                    <a:pt x="99" y="619"/>
                  </a:lnTo>
                  <a:lnTo>
                    <a:pt x="93" y="619"/>
                  </a:lnTo>
                  <a:lnTo>
                    <a:pt x="91" y="621"/>
                  </a:lnTo>
                  <a:lnTo>
                    <a:pt x="86" y="624"/>
                  </a:lnTo>
                  <a:lnTo>
                    <a:pt x="78" y="629"/>
                  </a:lnTo>
                  <a:lnTo>
                    <a:pt x="75" y="629"/>
                  </a:lnTo>
                  <a:lnTo>
                    <a:pt x="75" y="632"/>
                  </a:lnTo>
                  <a:lnTo>
                    <a:pt x="78" y="632"/>
                  </a:lnTo>
                  <a:lnTo>
                    <a:pt x="78" y="634"/>
                  </a:lnTo>
                  <a:lnTo>
                    <a:pt x="78" y="637"/>
                  </a:lnTo>
                  <a:lnTo>
                    <a:pt x="80" y="637"/>
                  </a:lnTo>
                  <a:lnTo>
                    <a:pt x="80" y="640"/>
                  </a:lnTo>
                  <a:lnTo>
                    <a:pt x="80" y="642"/>
                  </a:lnTo>
                  <a:lnTo>
                    <a:pt x="83" y="642"/>
                  </a:lnTo>
                  <a:lnTo>
                    <a:pt x="83" y="645"/>
                  </a:lnTo>
                  <a:lnTo>
                    <a:pt x="86" y="645"/>
                  </a:lnTo>
                  <a:lnTo>
                    <a:pt x="86" y="648"/>
                  </a:lnTo>
                  <a:lnTo>
                    <a:pt x="86" y="650"/>
                  </a:lnTo>
                  <a:lnTo>
                    <a:pt x="88" y="650"/>
                  </a:lnTo>
                  <a:lnTo>
                    <a:pt x="88" y="653"/>
                  </a:lnTo>
                  <a:lnTo>
                    <a:pt x="91" y="655"/>
                  </a:lnTo>
                  <a:lnTo>
                    <a:pt x="91" y="658"/>
                  </a:lnTo>
                  <a:lnTo>
                    <a:pt x="91" y="661"/>
                  </a:lnTo>
                  <a:lnTo>
                    <a:pt x="91" y="663"/>
                  </a:lnTo>
                  <a:lnTo>
                    <a:pt x="88" y="666"/>
                  </a:lnTo>
                  <a:lnTo>
                    <a:pt x="88" y="668"/>
                  </a:lnTo>
                  <a:lnTo>
                    <a:pt x="86" y="671"/>
                  </a:lnTo>
                  <a:lnTo>
                    <a:pt x="86" y="674"/>
                  </a:lnTo>
                  <a:lnTo>
                    <a:pt x="86" y="676"/>
                  </a:lnTo>
                  <a:lnTo>
                    <a:pt x="83" y="679"/>
                  </a:lnTo>
                  <a:lnTo>
                    <a:pt x="70" y="671"/>
                  </a:lnTo>
                  <a:lnTo>
                    <a:pt x="75" y="658"/>
                  </a:lnTo>
                  <a:lnTo>
                    <a:pt x="78" y="653"/>
                  </a:lnTo>
                  <a:lnTo>
                    <a:pt x="65" y="648"/>
                  </a:lnTo>
                  <a:lnTo>
                    <a:pt x="62" y="653"/>
                  </a:lnTo>
                  <a:lnTo>
                    <a:pt x="60" y="661"/>
                  </a:lnTo>
                  <a:lnTo>
                    <a:pt x="57" y="666"/>
                  </a:lnTo>
                  <a:lnTo>
                    <a:pt x="47" y="661"/>
                  </a:lnTo>
                  <a:lnTo>
                    <a:pt x="39" y="658"/>
                  </a:lnTo>
                  <a:lnTo>
                    <a:pt x="33" y="658"/>
                  </a:lnTo>
                  <a:lnTo>
                    <a:pt x="36" y="655"/>
                  </a:lnTo>
                  <a:lnTo>
                    <a:pt x="39" y="648"/>
                  </a:lnTo>
                  <a:lnTo>
                    <a:pt x="41" y="637"/>
                  </a:lnTo>
                  <a:lnTo>
                    <a:pt x="39" y="637"/>
                  </a:lnTo>
                  <a:lnTo>
                    <a:pt x="36" y="634"/>
                  </a:lnTo>
                  <a:lnTo>
                    <a:pt x="31" y="634"/>
                  </a:lnTo>
                  <a:lnTo>
                    <a:pt x="28" y="640"/>
                  </a:lnTo>
                  <a:lnTo>
                    <a:pt x="28" y="642"/>
                  </a:lnTo>
                  <a:lnTo>
                    <a:pt x="26" y="645"/>
                  </a:lnTo>
                  <a:lnTo>
                    <a:pt x="26" y="650"/>
                  </a:lnTo>
                  <a:lnTo>
                    <a:pt x="23" y="653"/>
                  </a:lnTo>
                  <a:lnTo>
                    <a:pt x="20" y="650"/>
                  </a:lnTo>
                  <a:lnTo>
                    <a:pt x="15" y="650"/>
                  </a:lnTo>
                  <a:lnTo>
                    <a:pt x="13" y="648"/>
                  </a:lnTo>
                  <a:lnTo>
                    <a:pt x="0" y="642"/>
                  </a:lnTo>
                  <a:lnTo>
                    <a:pt x="2" y="642"/>
                  </a:lnTo>
                </a:path>
              </a:pathLst>
            </a:custGeom>
            <a:noFill/>
            <a:ln w="4763">
              <a:solidFill>
                <a:srgbClr val="6E6E6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800" kern="1200">
                <a:solidFill>
                  <a:prstClr val="black"/>
                </a:solidFill>
                <a:latin typeface="Century Gothic"/>
                <a:ea typeface="+mn-ea"/>
                <a:cs typeface="+mn-cs"/>
              </a:endParaRPr>
            </a:p>
          </p:txBody>
        </p:sp>
        <p:sp>
          <p:nvSpPr>
            <p:cNvPr id="77" name="Freeform 241"/>
            <p:cNvSpPr>
              <a:spLocks/>
            </p:cNvSpPr>
            <p:nvPr/>
          </p:nvSpPr>
          <p:spPr bwMode="auto">
            <a:xfrm>
              <a:off x="1371" y="1414"/>
              <a:ext cx="582" cy="681"/>
            </a:xfrm>
            <a:custGeom>
              <a:avLst/>
              <a:gdLst>
                <a:gd name="T0" fmla="*/ 295 w 582"/>
                <a:gd name="T1" fmla="*/ 632 h 681"/>
                <a:gd name="T2" fmla="*/ 305 w 582"/>
                <a:gd name="T3" fmla="*/ 681 h 681"/>
                <a:gd name="T4" fmla="*/ 276 w 582"/>
                <a:gd name="T5" fmla="*/ 663 h 681"/>
                <a:gd name="T6" fmla="*/ 248 w 582"/>
                <a:gd name="T7" fmla="*/ 645 h 681"/>
                <a:gd name="T8" fmla="*/ 209 w 582"/>
                <a:gd name="T9" fmla="*/ 614 h 681"/>
                <a:gd name="T10" fmla="*/ 180 w 582"/>
                <a:gd name="T11" fmla="*/ 598 h 681"/>
                <a:gd name="T12" fmla="*/ 180 w 582"/>
                <a:gd name="T13" fmla="*/ 595 h 681"/>
                <a:gd name="T14" fmla="*/ 146 w 582"/>
                <a:gd name="T15" fmla="*/ 567 h 681"/>
                <a:gd name="T16" fmla="*/ 133 w 582"/>
                <a:gd name="T17" fmla="*/ 556 h 681"/>
                <a:gd name="T18" fmla="*/ 138 w 582"/>
                <a:gd name="T19" fmla="*/ 582 h 681"/>
                <a:gd name="T20" fmla="*/ 125 w 582"/>
                <a:gd name="T21" fmla="*/ 548 h 681"/>
                <a:gd name="T22" fmla="*/ 112 w 582"/>
                <a:gd name="T23" fmla="*/ 527 h 681"/>
                <a:gd name="T24" fmla="*/ 125 w 582"/>
                <a:gd name="T25" fmla="*/ 504 h 681"/>
                <a:gd name="T26" fmla="*/ 133 w 582"/>
                <a:gd name="T27" fmla="*/ 501 h 681"/>
                <a:gd name="T28" fmla="*/ 146 w 582"/>
                <a:gd name="T29" fmla="*/ 499 h 681"/>
                <a:gd name="T30" fmla="*/ 156 w 582"/>
                <a:gd name="T31" fmla="*/ 483 h 681"/>
                <a:gd name="T32" fmla="*/ 159 w 582"/>
                <a:gd name="T33" fmla="*/ 459 h 681"/>
                <a:gd name="T34" fmla="*/ 164 w 582"/>
                <a:gd name="T35" fmla="*/ 444 h 681"/>
                <a:gd name="T36" fmla="*/ 162 w 582"/>
                <a:gd name="T37" fmla="*/ 420 h 681"/>
                <a:gd name="T38" fmla="*/ 154 w 582"/>
                <a:gd name="T39" fmla="*/ 402 h 681"/>
                <a:gd name="T40" fmla="*/ 141 w 582"/>
                <a:gd name="T41" fmla="*/ 389 h 681"/>
                <a:gd name="T42" fmla="*/ 135 w 582"/>
                <a:gd name="T43" fmla="*/ 389 h 681"/>
                <a:gd name="T44" fmla="*/ 125 w 582"/>
                <a:gd name="T45" fmla="*/ 378 h 681"/>
                <a:gd name="T46" fmla="*/ 112 w 582"/>
                <a:gd name="T47" fmla="*/ 371 h 681"/>
                <a:gd name="T48" fmla="*/ 109 w 582"/>
                <a:gd name="T49" fmla="*/ 352 h 681"/>
                <a:gd name="T50" fmla="*/ 99 w 582"/>
                <a:gd name="T51" fmla="*/ 347 h 681"/>
                <a:gd name="T52" fmla="*/ 109 w 582"/>
                <a:gd name="T53" fmla="*/ 337 h 681"/>
                <a:gd name="T54" fmla="*/ 115 w 582"/>
                <a:gd name="T55" fmla="*/ 321 h 681"/>
                <a:gd name="T56" fmla="*/ 109 w 582"/>
                <a:gd name="T57" fmla="*/ 305 h 681"/>
                <a:gd name="T58" fmla="*/ 99 w 582"/>
                <a:gd name="T59" fmla="*/ 287 h 681"/>
                <a:gd name="T60" fmla="*/ 65 w 582"/>
                <a:gd name="T61" fmla="*/ 269 h 681"/>
                <a:gd name="T62" fmla="*/ 49 w 582"/>
                <a:gd name="T63" fmla="*/ 274 h 681"/>
                <a:gd name="T64" fmla="*/ 42 w 582"/>
                <a:gd name="T65" fmla="*/ 271 h 681"/>
                <a:gd name="T66" fmla="*/ 26 w 582"/>
                <a:gd name="T67" fmla="*/ 266 h 681"/>
                <a:gd name="T68" fmla="*/ 10 w 582"/>
                <a:gd name="T69" fmla="*/ 261 h 681"/>
                <a:gd name="T70" fmla="*/ 0 w 582"/>
                <a:gd name="T71" fmla="*/ 258 h 681"/>
                <a:gd name="T72" fmla="*/ 8 w 582"/>
                <a:gd name="T73" fmla="*/ 245 h 681"/>
                <a:gd name="T74" fmla="*/ 15 w 582"/>
                <a:gd name="T75" fmla="*/ 232 h 681"/>
                <a:gd name="T76" fmla="*/ 21 w 582"/>
                <a:gd name="T77" fmla="*/ 217 h 681"/>
                <a:gd name="T78" fmla="*/ 44 w 582"/>
                <a:gd name="T79" fmla="*/ 198 h 681"/>
                <a:gd name="T80" fmla="*/ 62 w 582"/>
                <a:gd name="T81" fmla="*/ 183 h 681"/>
                <a:gd name="T82" fmla="*/ 94 w 582"/>
                <a:gd name="T83" fmla="*/ 149 h 681"/>
                <a:gd name="T84" fmla="*/ 104 w 582"/>
                <a:gd name="T85" fmla="*/ 120 h 681"/>
                <a:gd name="T86" fmla="*/ 125 w 582"/>
                <a:gd name="T87" fmla="*/ 112 h 681"/>
                <a:gd name="T88" fmla="*/ 156 w 582"/>
                <a:gd name="T89" fmla="*/ 102 h 681"/>
                <a:gd name="T90" fmla="*/ 177 w 582"/>
                <a:gd name="T91" fmla="*/ 96 h 681"/>
                <a:gd name="T92" fmla="*/ 201 w 582"/>
                <a:gd name="T93" fmla="*/ 94 h 681"/>
                <a:gd name="T94" fmla="*/ 222 w 582"/>
                <a:gd name="T95" fmla="*/ 102 h 681"/>
                <a:gd name="T96" fmla="*/ 222 w 582"/>
                <a:gd name="T97" fmla="*/ 122 h 681"/>
                <a:gd name="T98" fmla="*/ 209 w 582"/>
                <a:gd name="T99" fmla="*/ 125 h 681"/>
                <a:gd name="T100" fmla="*/ 224 w 582"/>
                <a:gd name="T101" fmla="*/ 125 h 681"/>
                <a:gd name="T102" fmla="*/ 229 w 582"/>
                <a:gd name="T103" fmla="*/ 109 h 681"/>
                <a:gd name="T104" fmla="*/ 237 w 582"/>
                <a:gd name="T105" fmla="*/ 91 h 681"/>
                <a:gd name="T106" fmla="*/ 316 w 582"/>
                <a:gd name="T107" fmla="*/ 130 h 681"/>
                <a:gd name="T108" fmla="*/ 334 w 582"/>
                <a:gd name="T109" fmla="*/ 120 h 681"/>
                <a:gd name="T110" fmla="*/ 347 w 582"/>
                <a:gd name="T111" fmla="*/ 99 h 681"/>
                <a:gd name="T112" fmla="*/ 357 w 582"/>
                <a:gd name="T113" fmla="*/ 89 h 681"/>
                <a:gd name="T114" fmla="*/ 376 w 582"/>
                <a:gd name="T115" fmla="*/ 75 h 681"/>
                <a:gd name="T116" fmla="*/ 386 w 582"/>
                <a:gd name="T117" fmla="*/ 52 h 681"/>
                <a:gd name="T118" fmla="*/ 396 w 582"/>
                <a:gd name="T119" fmla="*/ 34 h 6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82" h="681">
                  <a:moveTo>
                    <a:pt x="305" y="642"/>
                  </a:moveTo>
                  <a:lnTo>
                    <a:pt x="310" y="627"/>
                  </a:lnTo>
                  <a:lnTo>
                    <a:pt x="310" y="624"/>
                  </a:lnTo>
                  <a:lnTo>
                    <a:pt x="308" y="621"/>
                  </a:lnTo>
                  <a:lnTo>
                    <a:pt x="305" y="621"/>
                  </a:lnTo>
                  <a:lnTo>
                    <a:pt x="300" y="619"/>
                  </a:lnTo>
                  <a:lnTo>
                    <a:pt x="300" y="621"/>
                  </a:lnTo>
                  <a:lnTo>
                    <a:pt x="297" y="629"/>
                  </a:lnTo>
                  <a:lnTo>
                    <a:pt x="295" y="629"/>
                  </a:lnTo>
                  <a:lnTo>
                    <a:pt x="295" y="632"/>
                  </a:lnTo>
                  <a:lnTo>
                    <a:pt x="295" y="634"/>
                  </a:lnTo>
                  <a:lnTo>
                    <a:pt x="289" y="642"/>
                  </a:lnTo>
                  <a:lnTo>
                    <a:pt x="287" y="653"/>
                  </a:lnTo>
                  <a:lnTo>
                    <a:pt x="282" y="661"/>
                  </a:lnTo>
                  <a:lnTo>
                    <a:pt x="297" y="671"/>
                  </a:lnTo>
                  <a:lnTo>
                    <a:pt x="303" y="674"/>
                  </a:lnTo>
                  <a:lnTo>
                    <a:pt x="303" y="676"/>
                  </a:lnTo>
                  <a:lnTo>
                    <a:pt x="305" y="676"/>
                  </a:lnTo>
                  <a:lnTo>
                    <a:pt x="305" y="679"/>
                  </a:lnTo>
                  <a:lnTo>
                    <a:pt x="305" y="681"/>
                  </a:lnTo>
                  <a:lnTo>
                    <a:pt x="303" y="681"/>
                  </a:lnTo>
                  <a:lnTo>
                    <a:pt x="300" y="681"/>
                  </a:lnTo>
                  <a:lnTo>
                    <a:pt x="292" y="676"/>
                  </a:lnTo>
                  <a:lnTo>
                    <a:pt x="284" y="671"/>
                  </a:lnTo>
                  <a:lnTo>
                    <a:pt x="284" y="668"/>
                  </a:lnTo>
                  <a:lnTo>
                    <a:pt x="282" y="668"/>
                  </a:lnTo>
                  <a:lnTo>
                    <a:pt x="279" y="668"/>
                  </a:lnTo>
                  <a:lnTo>
                    <a:pt x="279" y="666"/>
                  </a:lnTo>
                  <a:lnTo>
                    <a:pt x="276" y="666"/>
                  </a:lnTo>
                  <a:lnTo>
                    <a:pt x="276" y="663"/>
                  </a:lnTo>
                  <a:lnTo>
                    <a:pt x="274" y="663"/>
                  </a:lnTo>
                  <a:lnTo>
                    <a:pt x="271" y="663"/>
                  </a:lnTo>
                  <a:lnTo>
                    <a:pt x="271" y="661"/>
                  </a:lnTo>
                  <a:lnTo>
                    <a:pt x="269" y="658"/>
                  </a:lnTo>
                  <a:lnTo>
                    <a:pt x="266" y="658"/>
                  </a:lnTo>
                  <a:lnTo>
                    <a:pt x="266" y="655"/>
                  </a:lnTo>
                  <a:lnTo>
                    <a:pt x="263" y="655"/>
                  </a:lnTo>
                  <a:lnTo>
                    <a:pt x="258" y="650"/>
                  </a:lnTo>
                  <a:lnTo>
                    <a:pt x="250" y="645"/>
                  </a:lnTo>
                  <a:lnTo>
                    <a:pt x="248" y="645"/>
                  </a:lnTo>
                  <a:lnTo>
                    <a:pt x="245" y="642"/>
                  </a:lnTo>
                  <a:lnTo>
                    <a:pt x="237" y="637"/>
                  </a:lnTo>
                  <a:lnTo>
                    <a:pt x="227" y="629"/>
                  </a:lnTo>
                  <a:lnTo>
                    <a:pt x="219" y="624"/>
                  </a:lnTo>
                  <a:lnTo>
                    <a:pt x="216" y="621"/>
                  </a:lnTo>
                  <a:lnTo>
                    <a:pt x="214" y="619"/>
                  </a:lnTo>
                  <a:lnTo>
                    <a:pt x="211" y="619"/>
                  </a:lnTo>
                  <a:lnTo>
                    <a:pt x="211" y="616"/>
                  </a:lnTo>
                  <a:lnTo>
                    <a:pt x="209" y="616"/>
                  </a:lnTo>
                  <a:lnTo>
                    <a:pt x="209" y="614"/>
                  </a:lnTo>
                  <a:lnTo>
                    <a:pt x="203" y="611"/>
                  </a:lnTo>
                  <a:lnTo>
                    <a:pt x="201" y="608"/>
                  </a:lnTo>
                  <a:lnTo>
                    <a:pt x="198" y="608"/>
                  </a:lnTo>
                  <a:lnTo>
                    <a:pt x="193" y="603"/>
                  </a:lnTo>
                  <a:lnTo>
                    <a:pt x="185" y="598"/>
                  </a:lnTo>
                  <a:lnTo>
                    <a:pt x="185" y="600"/>
                  </a:lnTo>
                  <a:lnTo>
                    <a:pt x="190" y="606"/>
                  </a:lnTo>
                  <a:lnTo>
                    <a:pt x="196" y="608"/>
                  </a:lnTo>
                  <a:lnTo>
                    <a:pt x="188" y="603"/>
                  </a:lnTo>
                  <a:lnTo>
                    <a:pt x="180" y="598"/>
                  </a:lnTo>
                  <a:lnTo>
                    <a:pt x="182" y="595"/>
                  </a:lnTo>
                  <a:lnTo>
                    <a:pt x="185" y="595"/>
                  </a:lnTo>
                  <a:lnTo>
                    <a:pt x="182" y="595"/>
                  </a:lnTo>
                  <a:lnTo>
                    <a:pt x="182" y="593"/>
                  </a:lnTo>
                  <a:lnTo>
                    <a:pt x="180" y="595"/>
                  </a:lnTo>
                  <a:lnTo>
                    <a:pt x="180" y="598"/>
                  </a:lnTo>
                  <a:lnTo>
                    <a:pt x="159" y="587"/>
                  </a:lnTo>
                  <a:lnTo>
                    <a:pt x="162" y="587"/>
                  </a:lnTo>
                  <a:lnTo>
                    <a:pt x="177" y="595"/>
                  </a:lnTo>
                  <a:lnTo>
                    <a:pt x="180" y="595"/>
                  </a:lnTo>
                  <a:lnTo>
                    <a:pt x="180" y="593"/>
                  </a:lnTo>
                  <a:lnTo>
                    <a:pt x="162" y="582"/>
                  </a:lnTo>
                  <a:lnTo>
                    <a:pt x="162" y="580"/>
                  </a:lnTo>
                  <a:lnTo>
                    <a:pt x="159" y="580"/>
                  </a:lnTo>
                  <a:lnTo>
                    <a:pt x="159" y="577"/>
                  </a:lnTo>
                  <a:lnTo>
                    <a:pt x="156" y="577"/>
                  </a:lnTo>
                  <a:lnTo>
                    <a:pt x="156" y="574"/>
                  </a:lnTo>
                  <a:lnTo>
                    <a:pt x="154" y="574"/>
                  </a:lnTo>
                  <a:lnTo>
                    <a:pt x="151" y="572"/>
                  </a:lnTo>
                  <a:lnTo>
                    <a:pt x="146" y="567"/>
                  </a:lnTo>
                  <a:lnTo>
                    <a:pt x="143" y="564"/>
                  </a:lnTo>
                  <a:lnTo>
                    <a:pt x="143" y="567"/>
                  </a:lnTo>
                  <a:lnTo>
                    <a:pt x="143" y="564"/>
                  </a:lnTo>
                  <a:lnTo>
                    <a:pt x="138" y="559"/>
                  </a:lnTo>
                  <a:lnTo>
                    <a:pt x="138" y="561"/>
                  </a:lnTo>
                  <a:lnTo>
                    <a:pt x="138" y="559"/>
                  </a:lnTo>
                  <a:lnTo>
                    <a:pt x="135" y="559"/>
                  </a:lnTo>
                  <a:lnTo>
                    <a:pt x="135" y="561"/>
                  </a:lnTo>
                  <a:lnTo>
                    <a:pt x="130" y="559"/>
                  </a:lnTo>
                  <a:lnTo>
                    <a:pt x="133" y="556"/>
                  </a:lnTo>
                  <a:lnTo>
                    <a:pt x="130" y="551"/>
                  </a:lnTo>
                  <a:lnTo>
                    <a:pt x="117" y="559"/>
                  </a:lnTo>
                  <a:lnTo>
                    <a:pt x="133" y="574"/>
                  </a:lnTo>
                  <a:lnTo>
                    <a:pt x="138" y="580"/>
                  </a:lnTo>
                  <a:lnTo>
                    <a:pt x="143" y="585"/>
                  </a:lnTo>
                  <a:lnTo>
                    <a:pt x="146" y="587"/>
                  </a:lnTo>
                  <a:lnTo>
                    <a:pt x="149" y="590"/>
                  </a:lnTo>
                  <a:lnTo>
                    <a:pt x="146" y="587"/>
                  </a:lnTo>
                  <a:lnTo>
                    <a:pt x="146" y="590"/>
                  </a:lnTo>
                  <a:lnTo>
                    <a:pt x="138" y="582"/>
                  </a:lnTo>
                  <a:lnTo>
                    <a:pt x="128" y="574"/>
                  </a:lnTo>
                  <a:lnTo>
                    <a:pt x="112" y="559"/>
                  </a:lnTo>
                  <a:lnTo>
                    <a:pt x="115" y="556"/>
                  </a:lnTo>
                  <a:lnTo>
                    <a:pt x="112" y="556"/>
                  </a:lnTo>
                  <a:lnTo>
                    <a:pt x="115" y="556"/>
                  </a:lnTo>
                  <a:lnTo>
                    <a:pt x="128" y="551"/>
                  </a:lnTo>
                  <a:lnTo>
                    <a:pt x="125" y="548"/>
                  </a:lnTo>
                  <a:lnTo>
                    <a:pt x="125" y="551"/>
                  </a:lnTo>
                  <a:lnTo>
                    <a:pt x="122" y="548"/>
                  </a:lnTo>
                  <a:lnTo>
                    <a:pt x="125" y="548"/>
                  </a:lnTo>
                  <a:lnTo>
                    <a:pt x="122" y="546"/>
                  </a:lnTo>
                  <a:lnTo>
                    <a:pt x="122" y="543"/>
                  </a:lnTo>
                  <a:lnTo>
                    <a:pt x="117" y="540"/>
                  </a:lnTo>
                  <a:lnTo>
                    <a:pt x="117" y="538"/>
                  </a:lnTo>
                  <a:lnTo>
                    <a:pt x="115" y="538"/>
                  </a:lnTo>
                  <a:lnTo>
                    <a:pt x="115" y="535"/>
                  </a:lnTo>
                  <a:lnTo>
                    <a:pt x="112" y="535"/>
                  </a:lnTo>
                  <a:lnTo>
                    <a:pt x="112" y="533"/>
                  </a:lnTo>
                  <a:lnTo>
                    <a:pt x="112" y="530"/>
                  </a:lnTo>
                  <a:lnTo>
                    <a:pt x="112" y="527"/>
                  </a:lnTo>
                  <a:lnTo>
                    <a:pt x="112" y="525"/>
                  </a:lnTo>
                  <a:lnTo>
                    <a:pt x="115" y="525"/>
                  </a:lnTo>
                  <a:lnTo>
                    <a:pt x="115" y="522"/>
                  </a:lnTo>
                  <a:lnTo>
                    <a:pt x="120" y="514"/>
                  </a:lnTo>
                  <a:lnTo>
                    <a:pt x="120" y="517"/>
                  </a:lnTo>
                  <a:lnTo>
                    <a:pt x="125" y="509"/>
                  </a:lnTo>
                  <a:lnTo>
                    <a:pt x="125" y="506"/>
                  </a:lnTo>
                  <a:lnTo>
                    <a:pt x="128" y="506"/>
                  </a:lnTo>
                  <a:lnTo>
                    <a:pt x="128" y="504"/>
                  </a:lnTo>
                  <a:lnTo>
                    <a:pt x="125" y="504"/>
                  </a:lnTo>
                  <a:lnTo>
                    <a:pt x="125" y="501"/>
                  </a:lnTo>
                  <a:lnTo>
                    <a:pt x="128" y="501"/>
                  </a:lnTo>
                  <a:lnTo>
                    <a:pt x="128" y="504"/>
                  </a:lnTo>
                  <a:lnTo>
                    <a:pt x="128" y="501"/>
                  </a:lnTo>
                  <a:lnTo>
                    <a:pt x="128" y="504"/>
                  </a:lnTo>
                  <a:lnTo>
                    <a:pt x="128" y="501"/>
                  </a:lnTo>
                  <a:lnTo>
                    <a:pt x="130" y="501"/>
                  </a:lnTo>
                  <a:lnTo>
                    <a:pt x="130" y="499"/>
                  </a:lnTo>
                  <a:lnTo>
                    <a:pt x="133" y="499"/>
                  </a:lnTo>
                  <a:lnTo>
                    <a:pt x="133" y="501"/>
                  </a:lnTo>
                  <a:lnTo>
                    <a:pt x="133" y="499"/>
                  </a:lnTo>
                  <a:lnTo>
                    <a:pt x="135" y="499"/>
                  </a:lnTo>
                  <a:lnTo>
                    <a:pt x="135" y="501"/>
                  </a:lnTo>
                  <a:lnTo>
                    <a:pt x="138" y="501"/>
                  </a:lnTo>
                  <a:lnTo>
                    <a:pt x="138" y="504"/>
                  </a:lnTo>
                  <a:lnTo>
                    <a:pt x="141" y="504"/>
                  </a:lnTo>
                  <a:lnTo>
                    <a:pt x="143" y="504"/>
                  </a:lnTo>
                  <a:lnTo>
                    <a:pt x="143" y="501"/>
                  </a:lnTo>
                  <a:lnTo>
                    <a:pt x="146" y="501"/>
                  </a:lnTo>
                  <a:lnTo>
                    <a:pt x="146" y="499"/>
                  </a:lnTo>
                  <a:lnTo>
                    <a:pt x="149" y="499"/>
                  </a:lnTo>
                  <a:lnTo>
                    <a:pt x="149" y="496"/>
                  </a:lnTo>
                  <a:lnTo>
                    <a:pt x="151" y="496"/>
                  </a:lnTo>
                  <a:lnTo>
                    <a:pt x="151" y="493"/>
                  </a:lnTo>
                  <a:lnTo>
                    <a:pt x="151" y="491"/>
                  </a:lnTo>
                  <a:lnTo>
                    <a:pt x="154" y="491"/>
                  </a:lnTo>
                  <a:lnTo>
                    <a:pt x="154" y="488"/>
                  </a:lnTo>
                  <a:lnTo>
                    <a:pt x="154" y="486"/>
                  </a:lnTo>
                  <a:lnTo>
                    <a:pt x="156" y="486"/>
                  </a:lnTo>
                  <a:lnTo>
                    <a:pt x="156" y="483"/>
                  </a:lnTo>
                  <a:lnTo>
                    <a:pt x="156" y="480"/>
                  </a:lnTo>
                  <a:lnTo>
                    <a:pt x="156" y="478"/>
                  </a:lnTo>
                  <a:lnTo>
                    <a:pt x="156" y="475"/>
                  </a:lnTo>
                  <a:lnTo>
                    <a:pt x="156" y="473"/>
                  </a:lnTo>
                  <a:lnTo>
                    <a:pt x="159" y="473"/>
                  </a:lnTo>
                  <a:lnTo>
                    <a:pt x="159" y="470"/>
                  </a:lnTo>
                  <a:lnTo>
                    <a:pt x="159" y="467"/>
                  </a:lnTo>
                  <a:lnTo>
                    <a:pt x="159" y="465"/>
                  </a:lnTo>
                  <a:lnTo>
                    <a:pt x="159" y="462"/>
                  </a:lnTo>
                  <a:lnTo>
                    <a:pt x="159" y="459"/>
                  </a:lnTo>
                  <a:lnTo>
                    <a:pt x="159" y="462"/>
                  </a:lnTo>
                  <a:lnTo>
                    <a:pt x="159" y="459"/>
                  </a:lnTo>
                  <a:lnTo>
                    <a:pt x="159" y="457"/>
                  </a:lnTo>
                  <a:lnTo>
                    <a:pt x="162" y="457"/>
                  </a:lnTo>
                  <a:lnTo>
                    <a:pt x="162" y="454"/>
                  </a:lnTo>
                  <a:lnTo>
                    <a:pt x="162" y="452"/>
                  </a:lnTo>
                  <a:lnTo>
                    <a:pt x="162" y="449"/>
                  </a:lnTo>
                  <a:lnTo>
                    <a:pt x="162" y="446"/>
                  </a:lnTo>
                  <a:lnTo>
                    <a:pt x="164" y="446"/>
                  </a:lnTo>
                  <a:lnTo>
                    <a:pt x="164" y="444"/>
                  </a:lnTo>
                  <a:lnTo>
                    <a:pt x="164" y="441"/>
                  </a:lnTo>
                  <a:lnTo>
                    <a:pt x="164" y="439"/>
                  </a:lnTo>
                  <a:lnTo>
                    <a:pt x="164" y="436"/>
                  </a:lnTo>
                  <a:lnTo>
                    <a:pt x="164" y="433"/>
                  </a:lnTo>
                  <a:lnTo>
                    <a:pt x="162" y="433"/>
                  </a:lnTo>
                  <a:lnTo>
                    <a:pt x="162" y="431"/>
                  </a:lnTo>
                  <a:lnTo>
                    <a:pt x="162" y="428"/>
                  </a:lnTo>
                  <a:lnTo>
                    <a:pt x="162" y="425"/>
                  </a:lnTo>
                  <a:lnTo>
                    <a:pt x="162" y="423"/>
                  </a:lnTo>
                  <a:lnTo>
                    <a:pt x="162" y="420"/>
                  </a:lnTo>
                  <a:lnTo>
                    <a:pt x="159" y="420"/>
                  </a:lnTo>
                  <a:lnTo>
                    <a:pt x="159" y="418"/>
                  </a:lnTo>
                  <a:lnTo>
                    <a:pt x="159" y="415"/>
                  </a:lnTo>
                  <a:lnTo>
                    <a:pt x="159" y="412"/>
                  </a:lnTo>
                  <a:lnTo>
                    <a:pt x="156" y="412"/>
                  </a:lnTo>
                  <a:lnTo>
                    <a:pt x="156" y="410"/>
                  </a:lnTo>
                  <a:lnTo>
                    <a:pt x="156" y="407"/>
                  </a:lnTo>
                  <a:lnTo>
                    <a:pt x="154" y="407"/>
                  </a:lnTo>
                  <a:lnTo>
                    <a:pt x="154" y="405"/>
                  </a:lnTo>
                  <a:lnTo>
                    <a:pt x="154" y="402"/>
                  </a:lnTo>
                  <a:lnTo>
                    <a:pt x="151" y="402"/>
                  </a:lnTo>
                  <a:lnTo>
                    <a:pt x="151" y="399"/>
                  </a:lnTo>
                  <a:lnTo>
                    <a:pt x="149" y="399"/>
                  </a:lnTo>
                  <a:lnTo>
                    <a:pt x="149" y="397"/>
                  </a:lnTo>
                  <a:lnTo>
                    <a:pt x="146" y="397"/>
                  </a:lnTo>
                  <a:lnTo>
                    <a:pt x="146" y="394"/>
                  </a:lnTo>
                  <a:lnTo>
                    <a:pt x="143" y="394"/>
                  </a:lnTo>
                  <a:lnTo>
                    <a:pt x="143" y="392"/>
                  </a:lnTo>
                  <a:lnTo>
                    <a:pt x="141" y="392"/>
                  </a:lnTo>
                  <a:lnTo>
                    <a:pt x="141" y="389"/>
                  </a:lnTo>
                  <a:lnTo>
                    <a:pt x="143" y="389"/>
                  </a:lnTo>
                  <a:lnTo>
                    <a:pt x="143" y="386"/>
                  </a:lnTo>
                  <a:lnTo>
                    <a:pt x="141" y="386"/>
                  </a:lnTo>
                  <a:lnTo>
                    <a:pt x="141" y="389"/>
                  </a:lnTo>
                  <a:lnTo>
                    <a:pt x="138" y="389"/>
                  </a:lnTo>
                  <a:lnTo>
                    <a:pt x="135" y="389"/>
                  </a:lnTo>
                  <a:lnTo>
                    <a:pt x="135" y="392"/>
                  </a:lnTo>
                  <a:lnTo>
                    <a:pt x="133" y="392"/>
                  </a:lnTo>
                  <a:lnTo>
                    <a:pt x="133" y="389"/>
                  </a:lnTo>
                  <a:lnTo>
                    <a:pt x="135" y="389"/>
                  </a:lnTo>
                  <a:lnTo>
                    <a:pt x="133" y="389"/>
                  </a:lnTo>
                  <a:lnTo>
                    <a:pt x="133" y="386"/>
                  </a:lnTo>
                  <a:lnTo>
                    <a:pt x="130" y="386"/>
                  </a:lnTo>
                  <a:lnTo>
                    <a:pt x="130" y="384"/>
                  </a:lnTo>
                  <a:lnTo>
                    <a:pt x="128" y="384"/>
                  </a:lnTo>
                  <a:lnTo>
                    <a:pt x="128" y="381"/>
                  </a:lnTo>
                  <a:lnTo>
                    <a:pt x="125" y="381"/>
                  </a:lnTo>
                  <a:lnTo>
                    <a:pt x="128" y="381"/>
                  </a:lnTo>
                  <a:lnTo>
                    <a:pt x="125" y="381"/>
                  </a:lnTo>
                  <a:lnTo>
                    <a:pt x="125" y="378"/>
                  </a:lnTo>
                  <a:lnTo>
                    <a:pt x="122" y="378"/>
                  </a:lnTo>
                  <a:lnTo>
                    <a:pt x="120" y="378"/>
                  </a:lnTo>
                  <a:lnTo>
                    <a:pt x="117" y="378"/>
                  </a:lnTo>
                  <a:lnTo>
                    <a:pt x="115" y="378"/>
                  </a:lnTo>
                  <a:lnTo>
                    <a:pt x="115" y="376"/>
                  </a:lnTo>
                  <a:lnTo>
                    <a:pt x="115" y="378"/>
                  </a:lnTo>
                  <a:lnTo>
                    <a:pt x="115" y="376"/>
                  </a:lnTo>
                  <a:lnTo>
                    <a:pt x="115" y="373"/>
                  </a:lnTo>
                  <a:lnTo>
                    <a:pt x="112" y="373"/>
                  </a:lnTo>
                  <a:lnTo>
                    <a:pt x="112" y="371"/>
                  </a:lnTo>
                  <a:lnTo>
                    <a:pt x="112" y="368"/>
                  </a:lnTo>
                  <a:lnTo>
                    <a:pt x="112" y="365"/>
                  </a:lnTo>
                  <a:lnTo>
                    <a:pt x="112" y="363"/>
                  </a:lnTo>
                  <a:lnTo>
                    <a:pt x="109" y="363"/>
                  </a:lnTo>
                  <a:lnTo>
                    <a:pt x="112" y="363"/>
                  </a:lnTo>
                  <a:lnTo>
                    <a:pt x="112" y="360"/>
                  </a:lnTo>
                  <a:lnTo>
                    <a:pt x="109" y="360"/>
                  </a:lnTo>
                  <a:lnTo>
                    <a:pt x="109" y="358"/>
                  </a:lnTo>
                  <a:lnTo>
                    <a:pt x="109" y="355"/>
                  </a:lnTo>
                  <a:lnTo>
                    <a:pt x="109" y="352"/>
                  </a:lnTo>
                  <a:lnTo>
                    <a:pt x="107" y="352"/>
                  </a:lnTo>
                  <a:lnTo>
                    <a:pt x="107" y="350"/>
                  </a:lnTo>
                  <a:lnTo>
                    <a:pt x="104" y="350"/>
                  </a:lnTo>
                  <a:lnTo>
                    <a:pt x="104" y="347"/>
                  </a:lnTo>
                  <a:lnTo>
                    <a:pt x="104" y="350"/>
                  </a:lnTo>
                  <a:lnTo>
                    <a:pt x="104" y="347"/>
                  </a:lnTo>
                  <a:lnTo>
                    <a:pt x="102" y="347"/>
                  </a:lnTo>
                  <a:lnTo>
                    <a:pt x="104" y="347"/>
                  </a:lnTo>
                  <a:lnTo>
                    <a:pt x="102" y="347"/>
                  </a:lnTo>
                  <a:lnTo>
                    <a:pt x="99" y="347"/>
                  </a:lnTo>
                  <a:lnTo>
                    <a:pt x="99" y="345"/>
                  </a:lnTo>
                  <a:lnTo>
                    <a:pt x="102" y="345"/>
                  </a:lnTo>
                  <a:lnTo>
                    <a:pt x="102" y="342"/>
                  </a:lnTo>
                  <a:lnTo>
                    <a:pt x="104" y="342"/>
                  </a:lnTo>
                  <a:lnTo>
                    <a:pt x="102" y="342"/>
                  </a:lnTo>
                  <a:lnTo>
                    <a:pt x="102" y="339"/>
                  </a:lnTo>
                  <a:lnTo>
                    <a:pt x="104" y="339"/>
                  </a:lnTo>
                  <a:lnTo>
                    <a:pt x="107" y="339"/>
                  </a:lnTo>
                  <a:lnTo>
                    <a:pt x="107" y="337"/>
                  </a:lnTo>
                  <a:lnTo>
                    <a:pt x="109" y="337"/>
                  </a:lnTo>
                  <a:lnTo>
                    <a:pt x="112" y="337"/>
                  </a:lnTo>
                  <a:lnTo>
                    <a:pt x="115" y="337"/>
                  </a:lnTo>
                  <a:lnTo>
                    <a:pt x="115" y="334"/>
                  </a:lnTo>
                  <a:lnTo>
                    <a:pt x="115" y="331"/>
                  </a:lnTo>
                  <a:lnTo>
                    <a:pt x="117" y="331"/>
                  </a:lnTo>
                  <a:lnTo>
                    <a:pt x="117" y="329"/>
                  </a:lnTo>
                  <a:lnTo>
                    <a:pt x="117" y="326"/>
                  </a:lnTo>
                  <a:lnTo>
                    <a:pt x="117" y="324"/>
                  </a:lnTo>
                  <a:lnTo>
                    <a:pt x="115" y="324"/>
                  </a:lnTo>
                  <a:lnTo>
                    <a:pt x="115" y="321"/>
                  </a:lnTo>
                  <a:lnTo>
                    <a:pt x="115" y="318"/>
                  </a:lnTo>
                  <a:lnTo>
                    <a:pt x="115" y="316"/>
                  </a:lnTo>
                  <a:lnTo>
                    <a:pt x="115" y="313"/>
                  </a:lnTo>
                  <a:lnTo>
                    <a:pt x="115" y="311"/>
                  </a:lnTo>
                  <a:lnTo>
                    <a:pt x="115" y="308"/>
                  </a:lnTo>
                  <a:lnTo>
                    <a:pt x="115" y="311"/>
                  </a:lnTo>
                  <a:lnTo>
                    <a:pt x="112" y="311"/>
                  </a:lnTo>
                  <a:lnTo>
                    <a:pt x="112" y="308"/>
                  </a:lnTo>
                  <a:lnTo>
                    <a:pt x="112" y="305"/>
                  </a:lnTo>
                  <a:lnTo>
                    <a:pt x="109" y="305"/>
                  </a:lnTo>
                  <a:lnTo>
                    <a:pt x="109" y="303"/>
                  </a:lnTo>
                  <a:lnTo>
                    <a:pt x="109" y="300"/>
                  </a:lnTo>
                  <a:lnTo>
                    <a:pt x="107" y="297"/>
                  </a:lnTo>
                  <a:lnTo>
                    <a:pt x="107" y="295"/>
                  </a:lnTo>
                  <a:lnTo>
                    <a:pt x="104" y="295"/>
                  </a:lnTo>
                  <a:lnTo>
                    <a:pt x="104" y="292"/>
                  </a:lnTo>
                  <a:lnTo>
                    <a:pt x="102" y="292"/>
                  </a:lnTo>
                  <a:lnTo>
                    <a:pt x="102" y="290"/>
                  </a:lnTo>
                  <a:lnTo>
                    <a:pt x="99" y="290"/>
                  </a:lnTo>
                  <a:lnTo>
                    <a:pt x="99" y="287"/>
                  </a:lnTo>
                  <a:lnTo>
                    <a:pt x="96" y="284"/>
                  </a:lnTo>
                  <a:lnTo>
                    <a:pt x="96" y="282"/>
                  </a:lnTo>
                  <a:lnTo>
                    <a:pt x="94" y="282"/>
                  </a:lnTo>
                  <a:lnTo>
                    <a:pt x="94" y="279"/>
                  </a:lnTo>
                  <a:lnTo>
                    <a:pt x="91" y="279"/>
                  </a:lnTo>
                  <a:lnTo>
                    <a:pt x="88" y="279"/>
                  </a:lnTo>
                  <a:lnTo>
                    <a:pt x="88" y="282"/>
                  </a:lnTo>
                  <a:lnTo>
                    <a:pt x="83" y="287"/>
                  </a:lnTo>
                  <a:lnTo>
                    <a:pt x="73" y="277"/>
                  </a:lnTo>
                  <a:lnTo>
                    <a:pt x="65" y="269"/>
                  </a:lnTo>
                  <a:lnTo>
                    <a:pt x="62" y="269"/>
                  </a:lnTo>
                  <a:lnTo>
                    <a:pt x="60" y="269"/>
                  </a:lnTo>
                  <a:lnTo>
                    <a:pt x="60" y="271"/>
                  </a:lnTo>
                  <a:lnTo>
                    <a:pt x="57" y="271"/>
                  </a:lnTo>
                  <a:lnTo>
                    <a:pt x="55" y="271"/>
                  </a:lnTo>
                  <a:lnTo>
                    <a:pt x="55" y="274"/>
                  </a:lnTo>
                  <a:lnTo>
                    <a:pt x="52" y="274"/>
                  </a:lnTo>
                  <a:lnTo>
                    <a:pt x="52" y="277"/>
                  </a:lnTo>
                  <a:lnTo>
                    <a:pt x="49" y="277"/>
                  </a:lnTo>
                  <a:lnTo>
                    <a:pt x="49" y="274"/>
                  </a:lnTo>
                  <a:lnTo>
                    <a:pt x="47" y="274"/>
                  </a:lnTo>
                  <a:lnTo>
                    <a:pt x="47" y="271"/>
                  </a:lnTo>
                  <a:lnTo>
                    <a:pt x="47" y="274"/>
                  </a:lnTo>
                  <a:lnTo>
                    <a:pt x="44" y="274"/>
                  </a:lnTo>
                  <a:lnTo>
                    <a:pt x="47" y="274"/>
                  </a:lnTo>
                  <a:lnTo>
                    <a:pt x="44" y="274"/>
                  </a:lnTo>
                  <a:lnTo>
                    <a:pt x="44" y="271"/>
                  </a:lnTo>
                  <a:lnTo>
                    <a:pt x="42" y="271"/>
                  </a:lnTo>
                  <a:lnTo>
                    <a:pt x="44" y="271"/>
                  </a:lnTo>
                  <a:lnTo>
                    <a:pt x="42" y="271"/>
                  </a:lnTo>
                  <a:lnTo>
                    <a:pt x="39" y="271"/>
                  </a:lnTo>
                  <a:lnTo>
                    <a:pt x="39" y="269"/>
                  </a:lnTo>
                  <a:lnTo>
                    <a:pt x="36" y="269"/>
                  </a:lnTo>
                  <a:lnTo>
                    <a:pt x="34" y="269"/>
                  </a:lnTo>
                  <a:lnTo>
                    <a:pt x="34" y="271"/>
                  </a:lnTo>
                  <a:lnTo>
                    <a:pt x="34" y="269"/>
                  </a:lnTo>
                  <a:lnTo>
                    <a:pt x="31" y="269"/>
                  </a:lnTo>
                  <a:lnTo>
                    <a:pt x="28" y="269"/>
                  </a:lnTo>
                  <a:lnTo>
                    <a:pt x="28" y="266"/>
                  </a:lnTo>
                  <a:lnTo>
                    <a:pt x="26" y="266"/>
                  </a:lnTo>
                  <a:lnTo>
                    <a:pt x="23" y="266"/>
                  </a:lnTo>
                  <a:lnTo>
                    <a:pt x="21" y="266"/>
                  </a:lnTo>
                  <a:lnTo>
                    <a:pt x="21" y="264"/>
                  </a:lnTo>
                  <a:lnTo>
                    <a:pt x="18" y="264"/>
                  </a:lnTo>
                  <a:lnTo>
                    <a:pt x="18" y="261"/>
                  </a:lnTo>
                  <a:lnTo>
                    <a:pt x="15" y="261"/>
                  </a:lnTo>
                  <a:lnTo>
                    <a:pt x="15" y="264"/>
                  </a:lnTo>
                  <a:lnTo>
                    <a:pt x="15" y="261"/>
                  </a:lnTo>
                  <a:lnTo>
                    <a:pt x="13" y="261"/>
                  </a:lnTo>
                  <a:lnTo>
                    <a:pt x="10" y="261"/>
                  </a:lnTo>
                  <a:lnTo>
                    <a:pt x="8" y="261"/>
                  </a:lnTo>
                  <a:lnTo>
                    <a:pt x="5" y="261"/>
                  </a:lnTo>
                  <a:lnTo>
                    <a:pt x="5" y="258"/>
                  </a:lnTo>
                  <a:lnTo>
                    <a:pt x="2" y="258"/>
                  </a:lnTo>
                  <a:lnTo>
                    <a:pt x="5" y="258"/>
                  </a:lnTo>
                  <a:lnTo>
                    <a:pt x="2" y="258"/>
                  </a:lnTo>
                  <a:lnTo>
                    <a:pt x="2" y="256"/>
                  </a:lnTo>
                  <a:lnTo>
                    <a:pt x="2" y="258"/>
                  </a:lnTo>
                  <a:lnTo>
                    <a:pt x="0" y="256"/>
                  </a:lnTo>
                  <a:lnTo>
                    <a:pt x="0" y="258"/>
                  </a:lnTo>
                  <a:lnTo>
                    <a:pt x="0" y="256"/>
                  </a:lnTo>
                  <a:lnTo>
                    <a:pt x="0" y="253"/>
                  </a:lnTo>
                  <a:lnTo>
                    <a:pt x="0" y="250"/>
                  </a:lnTo>
                  <a:lnTo>
                    <a:pt x="0" y="248"/>
                  </a:lnTo>
                  <a:lnTo>
                    <a:pt x="0" y="250"/>
                  </a:lnTo>
                  <a:lnTo>
                    <a:pt x="0" y="248"/>
                  </a:lnTo>
                  <a:lnTo>
                    <a:pt x="2" y="248"/>
                  </a:lnTo>
                  <a:lnTo>
                    <a:pt x="5" y="248"/>
                  </a:lnTo>
                  <a:lnTo>
                    <a:pt x="5" y="245"/>
                  </a:lnTo>
                  <a:lnTo>
                    <a:pt x="8" y="245"/>
                  </a:lnTo>
                  <a:lnTo>
                    <a:pt x="8" y="243"/>
                  </a:lnTo>
                  <a:lnTo>
                    <a:pt x="8" y="240"/>
                  </a:lnTo>
                  <a:lnTo>
                    <a:pt x="10" y="240"/>
                  </a:lnTo>
                  <a:lnTo>
                    <a:pt x="10" y="237"/>
                  </a:lnTo>
                  <a:lnTo>
                    <a:pt x="13" y="237"/>
                  </a:lnTo>
                  <a:lnTo>
                    <a:pt x="13" y="235"/>
                  </a:lnTo>
                  <a:lnTo>
                    <a:pt x="13" y="232"/>
                  </a:lnTo>
                  <a:lnTo>
                    <a:pt x="13" y="235"/>
                  </a:lnTo>
                  <a:lnTo>
                    <a:pt x="13" y="232"/>
                  </a:lnTo>
                  <a:lnTo>
                    <a:pt x="15" y="232"/>
                  </a:lnTo>
                  <a:lnTo>
                    <a:pt x="13" y="232"/>
                  </a:lnTo>
                  <a:lnTo>
                    <a:pt x="15" y="232"/>
                  </a:lnTo>
                  <a:lnTo>
                    <a:pt x="15" y="230"/>
                  </a:lnTo>
                  <a:lnTo>
                    <a:pt x="15" y="227"/>
                  </a:lnTo>
                  <a:lnTo>
                    <a:pt x="18" y="227"/>
                  </a:lnTo>
                  <a:lnTo>
                    <a:pt x="18" y="224"/>
                  </a:lnTo>
                  <a:lnTo>
                    <a:pt x="21" y="224"/>
                  </a:lnTo>
                  <a:lnTo>
                    <a:pt x="21" y="222"/>
                  </a:lnTo>
                  <a:lnTo>
                    <a:pt x="21" y="219"/>
                  </a:lnTo>
                  <a:lnTo>
                    <a:pt x="21" y="217"/>
                  </a:lnTo>
                  <a:lnTo>
                    <a:pt x="23" y="217"/>
                  </a:lnTo>
                  <a:lnTo>
                    <a:pt x="26" y="217"/>
                  </a:lnTo>
                  <a:lnTo>
                    <a:pt x="28" y="217"/>
                  </a:lnTo>
                  <a:lnTo>
                    <a:pt x="31" y="214"/>
                  </a:lnTo>
                  <a:lnTo>
                    <a:pt x="34" y="209"/>
                  </a:lnTo>
                  <a:lnTo>
                    <a:pt x="36" y="206"/>
                  </a:lnTo>
                  <a:lnTo>
                    <a:pt x="42" y="203"/>
                  </a:lnTo>
                  <a:lnTo>
                    <a:pt x="42" y="201"/>
                  </a:lnTo>
                  <a:lnTo>
                    <a:pt x="44" y="201"/>
                  </a:lnTo>
                  <a:lnTo>
                    <a:pt x="44" y="198"/>
                  </a:lnTo>
                  <a:lnTo>
                    <a:pt x="47" y="196"/>
                  </a:lnTo>
                  <a:lnTo>
                    <a:pt x="49" y="193"/>
                  </a:lnTo>
                  <a:lnTo>
                    <a:pt x="52" y="190"/>
                  </a:lnTo>
                  <a:lnTo>
                    <a:pt x="55" y="190"/>
                  </a:lnTo>
                  <a:lnTo>
                    <a:pt x="55" y="188"/>
                  </a:lnTo>
                  <a:lnTo>
                    <a:pt x="57" y="188"/>
                  </a:lnTo>
                  <a:lnTo>
                    <a:pt x="60" y="185"/>
                  </a:lnTo>
                  <a:lnTo>
                    <a:pt x="57" y="185"/>
                  </a:lnTo>
                  <a:lnTo>
                    <a:pt x="60" y="185"/>
                  </a:lnTo>
                  <a:lnTo>
                    <a:pt x="62" y="183"/>
                  </a:lnTo>
                  <a:lnTo>
                    <a:pt x="62" y="180"/>
                  </a:lnTo>
                  <a:lnTo>
                    <a:pt x="65" y="177"/>
                  </a:lnTo>
                  <a:lnTo>
                    <a:pt x="68" y="175"/>
                  </a:lnTo>
                  <a:lnTo>
                    <a:pt x="75" y="164"/>
                  </a:lnTo>
                  <a:lnTo>
                    <a:pt x="78" y="164"/>
                  </a:lnTo>
                  <a:lnTo>
                    <a:pt x="81" y="164"/>
                  </a:lnTo>
                  <a:lnTo>
                    <a:pt x="81" y="162"/>
                  </a:lnTo>
                  <a:lnTo>
                    <a:pt x="83" y="159"/>
                  </a:lnTo>
                  <a:lnTo>
                    <a:pt x="88" y="154"/>
                  </a:lnTo>
                  <a:lnTo>
                    <a:pt x="94" y="149"/>
                  </a:lnTo>
                  <a:lnTo>
                    <a:pt x="99" y="143"/>
                  </a:lnTo>
                  <a:lnTo>
                    <a:pt x="99" y="141"/>
                  </a:lnTo>
                  <a:lnTo>
                    <a:pt x="102" y="141"/>
                  </a:lnTo>
                  <a:lnTo>
                    <a:pt x="104" y="141"/>
                  </a:lnTo>
                  <a:lnTo>
                    <a:pt x="104" y="138"/>
                  </a:lnTo>
                  <a:lnTo>
                    <a:pt x="104" y="136"/>
                  </a:lnTo>
                  <a:lnTo>
                    <a:pt x="104" y="133"/>
                  </a:lnTo>
                  <a:lnTo>
                    <a:pt x="104" y="128"/>
                  </a:lnTo>
                  <a:lnTo>
                    <a:pt x="104" y="122"/>
                  </a:lnTo>
                  <a:lnTo>
                    <a:pt x="104" y="120"/>
                  </a:lnTo>
                  <a:lnTo>
                    <a:pt x="107" y="120"/>
                  </a:lnTo>
                  <a:lnTo>
                    <a:pt x="107" y="117"/>
                  </a:lnTo>
                  <a:lnTo>
                    <a:pt x="109" y="117"/>
                  </a:lnTo>
                  <a:lnTo>
                    <a:pt x="112" y="117"/>
                  </a:lnTo>
                  <a:lnTo>
                    <a:pt x="112" y="115"/>
                  </a:lnTo>
                  <a:lnTo>
                    <a:pt x="115" y="115"/>
                  </a:lnTo>
                  <a:lnTo>
                    <a:pt x="117" y="115"/>
                  </a:lnTo>
                  <a:lnTo>
                    <a:pt x="120" y="112"/>
                  </a:lnTo>
                  <a:lnTo>
                    <a:pt x="122" y="112"/>
                  </a:lnTo>
                  <a:lnTo>
                    <a:pt x="125" y="112"/>
                  </a:lnTo>
                  <a:lnTo>
                    <a:pt x="133" y="109"/>
                  </a:lnTo>
                  <a:lnTo>
                    <a:pt x="135" y="109"/>
                  </a:lnTo>
                  <a:lnTo>
                    <a:pt x="138" y="109"/>
                  </a:lnTo>
                  <a:lnTo>
                    <a:pt x="141" y="107"/>
                  </a:lnTo>
                  <a:lnTo>
                    <a:pt x="146" y="107"/>
                  </a:lnTo>
                  <a:lnTo>
                    <a:pt x="149" y="107"/>
                  </a:lnTo>
                  <a:lnTo>
                    <a:pt x="151" y="104"/>
                  </a:lnTo>
                  <a:lnTo>
                    <a:pt x="154" y="104"/>
                  </a:lnTo>
                  <a:lnTo>
                    <a:pt x="156" y="104"/>
                  </a:lnTo>
                  <a:lnTo>
                    <a:pt x="156" y="102"/>
                  </a:lnTo>
                  <a:lnTo>
                    <a:pt x="159" y="102"/>
                  </a:lnTo>
                  <a:lnTo>
                    <a:pt x="162" y="102"/>
                  </a:lnTo>
                  <a:lnTo>
                    <a:pt x="162" y="99"/>
                  </a:lnTo>
                  <a:lnTo>
                    <a:pt x="164" y="99"/>
                  </a:lnTo>
                  <a:lnTo>
                    <a:pt x="167" y="99"/>
                  </a:lnTo>
                  <a:lnTo>
                    <a:pt x="169" y="99"/>
                  </a:lnTo>
                  <a:lnTo>
                    <a:pt x="169" y="96"/>
                  </a:lnTo>
                  <a:lnTo>
                    <a:pt x="172" y="96"/>
                  </a:lnTo>
                  <a:lnTo>
                    <a:pt x="175" y="96"/>
                  </a:lnTo>
                  <a:lnTo>
                    <a:pt x="177" y="96"/>
                  </a:lnTo>
                  <a:lnTo>
                    <a:pt x="177" y="94"/>
                  </a:lnTo>
                  <a:lnTo>
                    <a:pt x="180" y="94"/>
                  </a:lnTo>
                  <a:lnTo>
                    <a:pt x="182" y="94"/>
                  </a:lnTo>
                  <a:lnTo>
                    <a:pt x="185" y="94"/>
                  </a:lnTo>
                  <a:lnTo>
                    <a:pt x="188" y="94"/>
                  </a:lnTo>
                  <a:lnTo>
                    <a:pt x="190" y="94"/>
                  </a:lnTo>
                  <a:lnTo>
                    <a:pt x="193" y="94"/>
                  </a:lnTo>
                  <a:lnTo>
                    <a:pt x="196" y="94"/>
                  </a:lnTo>
                  <a:lnTo>
                    <a:pt x="198" y="94"/>
                  </a:lnTo>
                  <a:lnTo>
                    <a:pt x="201" y="94"/>
                  </a:lnTo>
                  <a:lnTo>
                    <a:pt x="203" y="94"/>
                  </a:lnTo>
                  <a:lnTo>
                    <a:pt x="206" y="94"/>
                  </a:lnTo>
                  <a:lnTo>
                    <a:pt x="209" y="94"/>
                  </a:lnTo>
                  <a:lnTo>
                    <a:pt x="211" y="96"/>
                  </a:lnTo>
                  <a:lnTo>
                    <a:pt x="214" y="96"/>
                  </a:lnTo>
                  <a:lnTo>
                    <a:pt x="216" y="96"/>
                  </a:lnTo>
                  <a:lnTo>
                    <a:pt x="219" y="96"/>
                  </a:lnTo>
                  <a:lnTo>
                    <a:pt x="219" y="99"/>
                  </a:lnTo>
                  <a:lnTo>
                    <a:pt x="222" y="99"/>
                  </a:lnTo>
                  <a:lnTo>
                    <a:pt x="222" y="102"/>
                  </a:lnTo>
                  <a:lnTo>
                    <a:pt x="224" y="102"/>
                  </a:lnTo>
                  <a:lnTo>
                    <a:pt x="224" y="104"/>
                  </a:lnTo>
                  <a:lnTo>
                    <a:pt x="224" y="107"/>
                  </a:lnTo>
                  <a:lnTo>
                    <a:pt x="224" y="109"/>
                  </a:lnTo>
                  <a:lnTo>
                    <a:pt x="224" y="112"/>
                  </a:lnTo>
                  <a:lnTo>
                    <a:pt x="224" y="115"/>
                  </a:lnTo>
                  <a:lnTo>
                    <a:pt x="224" y="117"/>
                  </a:lnTo>
                  <a:lnTo>
                    <a:pt x="224" y="120"/>
                  </a:lnTo>
                  <a:lnTo>
                    <a:pt x="222" y="120"/>
                  </a:lnTo>
                  <a:lnTo>
                    <a:pt x="222" y="122"/>
                  </a:lnTo>
                  <a:lnTo>
                    <a:pt x="219" y="122"/>
                  </a:lnTo>
                  <a:lnTo>
                    <a:pt x="219" y="125"/>
                  </a:lnTo>
                  <a:lnTo>
                    <a:pt x="216" y="125"/>
                  </a:lnTo>
                  <a:lnTo>
                    <a:pt x="214" y="125"/>
                  </a:lnTo>
                  <a:lnTo>
                    <a:pt x="211" y="125"/>
                  </a:lnTo>
                  <a:lnTo>
                    <a:pt x="211" y="122"/>
                  </a:lnTo>
                  <a:lnTo>
                    <a:pt x="209" y="122"/>
                  </a:lnTo>
                  <a:lnTo>
                    <a:pt x="206" y="122"/>
                  </a:lnTo>
                  <a:lnTo>
                    <a:pt x="206" y="125"/>
                  </a:lnTo>
                  <a:lnTo>
                    <a:pt x="209" y="125"/>
                  </a:lnTo>
                  <a:lnTo>
                    <a:pt x="211" y="125"/>
                  </a:lnTo>
                  <a:lnTo>
                    <a:pt x="214" y="125"/>
                  </a:lnTo>
                  <a:lnTo>
                    <a:pt x="214" y="128"/>
                  </a:lnTo>
                  <a:lnTo>
                    <a:pt x="214" y="130"/>
                  </a:lnTo>
                  <a:lnTo>
                    <a:pt x="216" y="130"/>
                  </a:lnTo>
                  <a:lnTo>
                    <a:pt x="216" y="128"/>
                  </a:lnTo>
                  <a:lnTo>
                    <a:pt x="219" y="128"/>
                  </a:lnTo>
                  <a:lnTo>
                    <a:pt x="219" y="125"/>
                  </a:lnTo>
                  <a:lnTo>
                    <a:pt x="222" y="125"/>
                  </a:lnTo>
                  <a:lnTo>
                    <a:pt x="224" y="125"/>
                  </a:lnTo>
                  <a:lnTo>
                    <a:pt x="224" y="122"/>
                  </a:lnTo>
                  <a:lnTo>
                    <a:pt x="227" y="122"/>
                  </a:lnTo>
                  <a:lnTo>
                    <a:pt x="227" y="120"/>
                  </a:lnTo>
                  <a:lnTo>
                    <a:pt x="227" y="122"/>
                  </a:lnTo>
                  <a:lnTo>
                    <a:pt x="227" y="120"/>
                  </a:lnTo>
                  <a:lnTo>
                    <a:pt x="229" y="120"/>
                  </a:lnTo>
                  <a:lnTo>
                    <a:pt x="229" y="117"/>
                  </a:lnTo>
                  <a:lnTo>
                    <a:pt x="229" y="115"/>
                  </a:lnTo>
                  <a:lnTo>
                    <a:pt x="229" y="112"/>
                  </a:lnTo>
                  <a:lnTo>
                    <a:pt x="229" y="109"/>
                  </a:lnTo>
                  <a:lnTo>
                    <a:pt x="232" y="109"/>
                  </a:lnTo>
                  <a:lnTo>
                    <a:pt x="232" y="107"/>
                  </a:lnTo>
                  <a:lnTo>
                    <a:pt x="232" y="104"/>
                  </a:lnTo>
                  <a:lnTo>
                    <a:pt x="232" y="102"/>
                  </a:lnTo>
                  <a:lnTo>
                    <a:pt x="232" y="99"/>
                  </a:lnTo>
                  <a:lnTo>
                    <a:pt x="232" y="96"/>
                  </a:lnTo>
                  <a:lnTo>
                    <a:pt x="235" y="96"/>
                  </a:lnTo>
                  <a:lnTo>
                    <a:pt x="235" y="94"/>
                  </a:lnTo>
                  <a:lnTo>
                    <a:pt x="235" y="91"/>
                  </a:lnTo>
                  <a:lnTo>
                    <a:pt x="237" y="91"/>
                  </a:lnTo>
                  <a:lnTo>
                    <a:pt x="240" y="89"/>
                  </a:lnTo>
                  <a:lnTo>
                    <a:pt x="258" y="91"/>
                  </a:lnTo>
                  <a:lnTo>
                    <a:pt x="316" y="102"/>
                  </a:lnTo>
                  <a:lnTo>
                    <a:pt x="316" y="107"/>
                  </a:lnTo>
                  <a:lnTo>
                    <a:pt x="318" y="115"/>
                  </a:lnTo>
                  <a:lnTo>
                    <a:pt x="318" y="120"/>
                  </a:lnTo>
                  <a:lnTo>
                    <a:pt x="318" y="122"/>
                  </a:lnTo>
                  <a:lnTo>
                    <a:pt x="318" y="125"/>
                  </a:lnTo>
                  <a:lnTo>
                    <a:pt x="318" y="128"/>
                  </a:lnTo>
                  <a:lnTo>
                    <a:pt x="316" y="130"/>
                  </a:lnTo>
                  <a:lnTo>
                    <a:pt x="321" y="133"/>
                  </a:lnTo>
                  <a:lnTo>
                    <a:pt x="323" y="133"/>
                  </a:lnTo>
                  <a:lnTo>
                    <a:pt x="326" y="133"/>
                  </a:lnTo>
                  <a:lnTo>
                    <a:pt x="326" y="130"/>
                  </a:lnTo>
                  <a:lnTo>
                    <a:pt x="326" y="128"/>
                  </a:lnTo>
                  <a:lnTo>
                    <a:pt x="326" y="125"/>
                  </a:lnTo>
                  <a:lnTo>
                    <a:pt x="326" y="122"/>
                  </a:lnTo>
                  <a:lnTo>
                    <a:pt x="329" y="122"/>
                  </a:lnTo>
                  <a:lnTo>
                    <a:pt x="331" y="122"/>
                  </a:lnTo>
                  <a:lnTo>
                    <a:pt x="334" y="120"/>
                  </a:lnTo>
                  <a:lnTo>
                    <a:pt x="331" y="115"/>
                  </a:lnTo>
                  <a:lnTo>
                    <a:pt x="334" y="115"/>
                  </a:lnTo>
                  <a:lnTo>
                    <a:pt x="334" y="112"/>
                  </a:lnTo>
                  <a:lnTo>
                    <a:pt x="339" y="109"/>
                  </a:lnTo>
                  <a:lnTo>
                    <a:pt x="339" y="107"/>
                  </a:lnTo>
                  <a:lnTo>
                    <a:pt x="342" y="107"/>
                  </a:lnTo>
                  <a:lnTo>
                    <a:pt x="344" y="107"/>
                  </a:lnTo>
                  <a:lnTo>
                    <a:pt x="347" y="104"/>
                  </a:lnTo>
                  <a:lnTo>
                    <a:pt x="347" y="102"/>
                  </a:lnTo>
                  <a:lnTo>
                    <a:pt x="347" y="99"/>
                  </a:lnTo>
                  <a:lnTo>
                    <a:pt x="350" y="99"/>
                  </a:lnTo>
                  <a:lnTo>
                    <a:pt x="352" y="99"/>
                  </a:lnTo>
                  <a:lnTo>
                    <a:pt x="355" y="99"/>
                  </a:lnTo>
                  <a:lnTo>
                    <a:pt x="360" y="102"/>
                  </a:lnTo>
                  <a:lnTo>
                    <a:pt x="363" y="102"/>
                  </a:lnTo>
                  <a:lnTo>
                    <a:pt x="363" y="99"/>
                  </a:lnTo>
                  <a:lnTo>
                    <a:pt x="360" y="96"/>
                  </a:lnTo>
                  <a:lnTo>
                    <a:pt x="360" y="94"/>
                  </a:lnTo>
                  <a:lnTo>
                    <a:pt x="357" y="91"/>
                  </a:lnTo>
                  <a:lnTo>
                    <a:pt x="357" y="89"/>
                  </a:lnTo>
                  <a:lnTo>
                    <a:pt x="360" y="89"/>
                  </a:lnTo>
                  <a:lnTo>
                    <a:pt x="363" y="89"/>
                  </a:lnTo>
                  <a:lnTo>
                    <a:pt x="368" y="89"/>
                  </a:lnTo>
                  <a:lnTo>
                    <a:pt x="370" y="89"/>
                  </a:lnTo>
                  <a:lnTo>
                    <a:pt x="370" y="86"/>
                  </a:lnTo>
                  <a:lnTo>
                    <a:pt x="373" y="86"/>
                  </a:lnTo>
                  <a:lnTo>
                    <a:pt x="373" y="83"/>
                  </a:lnTo>
                  <a:lnTo>
                    <a:pt x="376" y="83"/>
                  </a:lnTo>
                  <a:lnTo>
                    <a:pt x="376" y="81"/>
                  </a:lnTo>
                  <a:lnTo>
                    <a:pt x="376" y="75"/>
                  </a:lnTo>
                  <a:lnTo>
                    <a:pt x="376" y="73"/>
                  </a:lnTo>
                  <a:lnTo>
                    <a:pt x="376" y="70"/>
                  </a:lnTo>
                  <a:lnTo>
                    <a:pt x="378" y="65"/>
                  </a:lnTo>
                  <a:lnTo>
                    <a:pt x="378" y="62"/>
                  </a:lnTo>
                  <a:lnTo>
                    <a:pt x="381" y="62"/>
                  </a:lnTo>
                  <a:lnTo>
                    <a:pt x="381" y="60"/>
                  </a:lnTo>
                  <a:lnTo>
                    <a:pt x="383" y="60"/>
                  </a:lnTo>
                  <a:lnTo>
                    <a:pt x="383" y="57"/>
                  </a:lnTo>
                  <a:lnTo>
                    <a:pt x="383" y="55"/>
                  </a:lnTo>
                  <a:lnTo>
                    <a:pt x="386" y="52"/>
                  </a:lnTo>
                  <a:lnTo>
                    <a:pt x="386" y="49"/>
                  </a:lnTo>
                  <a:lnTo>
                    <a:pt x="389" y="49"/>
                  </a:lnTo>
                  <a:lnTo>
                    <a:pt x="391" y="49"/>
                  </a:lnTo>
                  <a:lnTo>
                    <a:pt x="394" y="47"/>
                  </a:lnTo>
                  <a:lnTo>
                    <a:pt x="394" y="44"/>
                  </a:lnTo>
                  <a:lnTo>
                    <a:pt x="394" y="42"/>
                  </a:lnTo>
                  <a:lnTo>
                    <a:pt x="394" y="39"/>
                  </a:lnTo>
                  <a:lnTo>
                    <a:pt x="394" y="36"/>
                  </a:lnTo>
                  <a:lnTo>
                    <a:pt x="396" y="36"/>
                  </a:lnTo>
                  <a:lnTo>
                    <a:pt x="396" y="34"/>
                  </a:lnTo>
                  <a:lnTo>
                    <a:pt x="394" y="31"/>
                  </a:lnTo>
                  <a:lnTo>
                    <a:pt x="396" y="28"/>
                  </a:lnTo>
                  <a:lnTo>
                    <a:pt x="396" y="26"/>
                  </a:lnTo>
                  <a:lnTo>
                    <a:pt x="412" y="5"/>
                  </a:lnTo>
                  <a:lnTo>
                    <a:pt x="582" y="0"/>
                  </a:lnTo>
                </a:path>
              </a:pathLst>
            </a:custGeom>
            <a:noFill/>
            <a:ln w="4763">
              <a:solidFill>
                <a:srgbClr val="6E6E6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800" kern="1200">
                <a:solidFill>
                  <a:prstClr val="black"/>
                </a:solidFill>
                <a:latin typeface="Century Gothic"/>
                <a:ea typeface="+mn-ea"/>
                <a:cs typeface="+mn-cs"/>
              </a:endParaRPr>
            </a:p>
          </p:txBody>
        </p:sp>
        <p:sp>
          <p:nvSpPr>
            <p:cNvPr id="78" name="Freeform 242"/>
            <p:cNvSpPr>
              <a:spLocks/>
            </p:cNvSpPr>
            <p:nvPr/>
          </p:nvSpPr>
          <p:spPr bwMode="auto">
            <a:xfrm>
              <a:off x="3399" y="1382"/>
              <a:ext cx="960" cy="849"/>
            </a:xfrm>
            <a:custGeom>
              <a:avLst/>
              <a:gdLst>
                <a:gd name="T0" fmla="*/ 185 w 960"/>
                <a:gd name="T1" fmla="*/ 813 h 849"/>
                <a:gd name="T2" fmla="*/ 154 w 960"/>
                <a:gd name="T3" fmla="*/ 836 h 849"/>
                <a:gd name="T4" fmla="*/ 120 w 960"/>
                <a:gd name="T5" fmla="*/ 828 h 849"/>
                <a:gd name="T6" fmla="*/ 55 w 960"/>
                <a:gd name="T7" fmla="*/ 847 h 849"/>
                <a:gd name="T8" fmla="*/ 31 w 960"/>
                <a:gd name="T9" fmla="*/ 810 h 849"/>
                <a:gd name="T10" fmla="*/ 5 w 960"/>
                <a:gd name="T11" fmla="*/ 784 h 849"/>
                <a:gd name="T12" fmla="*/ 2 w 960"/>
                <a:gd name="T13" fmla="*/ 732 h 849"/>
                <a:gd name="T14" fmla="*/ 31 w 960"/>
                <a:gd name="T15" fmla="*/ 690 h 849"/>
                <a:gd name="T16" fmla="*/ 34 w 960"/>
                <a:gd name="T17" fmla="*/ 656 h 849"/>
                <a:gd name="T18" fmla="*/ 36 w 960"/>
                <a:gd name="T19" fmla="*/ 622 h 849"/>
                <a:gd name="T20" fmla="*/ 34 w 960"/>
                <a:gd name="T21" fmla="*/ 585 h 849"/>
                <a:gd name="T22" fmla="*/ 63 w 960"/>
                <a:gd name="T23" fmla="*/ 552 h 849"/>
                <a:gd name="T24" fmla="*/ 96 w 960"/>
                <a:gd name="T25" fmla="*/ 512 h 849"/>
                <a:gd name="T26" fmla="*/ 136 w 960"/>
                <a:gd name="T27" fmla="*/ 486 h 849"/>
                <a:gd name="T28" fmla="*/ 170 w 960"/>
                <a:gd name="T29" fmla="*/ 457 h 849"/>
                <a:gd name="T30" fmla="*/ 198 w 960"/>
                <a:gd name="T31" fmla="*/ 416 h 849"/>
                <a:gd name="T32" fmla="*/ 224 w 960"/>
                <a:gd name="T33" fmla="*/ 366 h 849"/>
                <a:gd name="T34" fmla="*/ 224 w 960"/>
                <a:gd name="T35" fmla="*/ 337 h 849"/>
                <a:gd name="T36" fmla="*/ 222 w 960"/>
                <a:gd name="T37" fmla="*/ 301 h 849"/>
                <a:gd name="T38" fmla="*/ 206 w 960"/>
                <a:gd name="T39" fmla="*/ 251 h 849"/>
                <a:gd name="T40" fmla="*/ 373 w 960"/>
                <a:gd name="T41" fmla="*/ 202 h 849"/>
                <a:gd name="T42" fmla="*/ 519 w 960"/>
                <a:gd name="T43" fmla="*/ 128 h 849"/>
                <a:gd name="T44" fmla="*/ 545 w 960"/>
                <a:gd name="T45" fmla="*/ 113 h 849"/>
                <a:gd name="T46" fmla="*/ 624 w 960"/>
                <a:gd name="T47" fmla="*/ 113 h 849"/>
                <a:gd name="T48" fmla="*/ 621 w 960"/>
                <a:gd name="T49" fmla="*/ 173 h 849"/>
                <a:gd name="T50" fmla="*/ 629 w 960"/>
                <a:gd name="T51" fmla="*/ 254 h 849"/>
                <a:gd name="T52" fmla="*/ 676 w 960"/>
                <a:gd name="T53" fmla="*/ 249 h 849"/>
                <a:gd name="T54" fmla="*/ 692 w 960"/>
                <a:gd name="T55" fmla="*/ 183 h 849"/>
                <a:gd name="T56" fmla="*/ 712 w 960"/>
                <a:gd name="T57" fmla="*/ 123 h 849"/>
                <a:gd name="T58" fmla="*/ 773 w 960"/>
                <a:gd name="T59" fmla="*/ 92 h 849"/>
                <a:gd name="T60" fmla="*/ 817 w 960"/>
                <a:gd name="T61" fmla="*/ 27 h 849"/>
                <a:gd name="T62" fmla="*/ 846 w 960"/>
                <a:gd name="T63" fmla="*/ 3 h 849"/>
                <a:gd name="T64" fmla="*/ 882 w 960"/>
                <a:gd name="T65" fmla="*/ 19 h 849"/>
                <a:gd name="T66" fmla="*/ 890 w 960"/>
                <a:gd name="T67" fmla="*/ 29 h 849"/>
                <a:gd name="T68" fmla="*/ 885 w 960"/>
                <a:gd name="T69" fmla="*/ 63 h 849"/>
                <a:gd name="T70" fmla="*/ 906 w 960"/>
                <a:gd name="T71" fmla="*/ 71 h 849"/>
                <a:gd name="T72" fmla="*/ 916 w 960"/>
                <a:gd name="T73" fmla="*/ 110 h 849"/>
                <a:gd name="T74" fmla="*/ 906 w 960"/>
                <a:gd name="T75" fmla="*/ 165 h 849"/>
                <a:gd name="T76" fmla="*/ 911 w 960"/>
                <a:gd name="T77" fmla="*/ 217 h 849"/>
                <a:gd name="T78" fmla="*/ 937 w 960"/>
                <a:gd name="T79" fmla="*/ 272 h 849"/>
                <a:gd name="T80" fmla="*/ 953 w 960"/>
                <a:gd name="T81" fmla="*/ 322 h 849"/>
                <a:gd name="T82" fmla="*/ 942 w 960"/>
                <a:gd name="T83" fmla="*/ 379 h 849"/>
                <a:gd name="T84" fmla="*/ 953 w 960"/>
                <a:gd name="T85" fmla="*/ 444 h 849"/>
                <a:gd name="T86" fmla="*/ 893 w 960"/>
                <a:gd name="T87" fmla="*/ 505 h 849"/>
                <a:gd name="T88" fmla="*/ 856 w 960"/>
                <a:gd name="T89" fmla="*/ 544 h 849"/>
                <a:gd name="T90" fmla="*/ 822 w 960"/>
                <a:gd name="T91" fmla="*/ 580 h 849"/>
                <a:gd name="T92" fmla="*/ 780 w 960"/>
                <a:gd name="T93" fmla="*/ 606 h 849"/>
                <a:gd name="T94" fmla="*/ 733 w 960"/>
                <a:gd name="T95" fmla="*/ 612 h 849"/>
                <a:gd name="T96" fmla="*/ 712 w 960"/>
                <a:gd name="T97" fmla="*/ 651 h 849"/>
                <a:gd name="T98" fmla="*/ 699 w 960"/>
                <a:gd name="T99" fmla="*/ 690 h 849"/>
                <a:gd name="T100" fmla="*/ 650 w 960"/>
                <a:gd name="T101" fmla="*/ 724 h 849"/>
                <a:gd name="T102" fmla="*/ 619 w 960"/>
                <a:gd name="T103" fmla="*/ 747 h 849"/>
                <a:gd name="T104" fmla="*/ 572 w 960"/>
                <a:gd name="T105" fmla="*/ 747 h 849"/>
                <a:gd name="T106" fmla="*/ 519 w 960"/>
                <a:gd name="T107" fmla="*/ 758 h 849"/>
                <a:gd name="T108" fmla="*/ 485 w 960"/>
                <a:gd name="T109" fmla="*/ 755 h 849"/>
                <a:gd name="T110" fmla="*/ 454 w 960"/>
                <a:gd name="T111" fmla="*/ 768 h 849"/>
                <a:gd name="T112" fmla="*/ 425 w 960"/>
                <a:gd name="T113" fmla="*/ 784 h 849"/>
                <a:gd name="T114" fmla="*/ 394 w 960"/>
                <a:gd name="T115" fmla="*/ 800 h 849"/>
                <a:gd name="T116" fmla="*/ 347 w 960"/>
                <a:gd name="T117" fmla="*/ 800 h 849"/>
                <a:gd name="T118" fmla="*/ 313 w 960"/>
                <a:gd name="T119" fmla="*/ 807 h 849"/>
                <a:gd name="T120" fmla="*/ 279 w 960"/>
                <a:gd name="T121" fmla="*/ 818 h 849"/>
                <a:gd name="T122" fmla="*/ 258 w 960"/>
                <a:gd name="T123" fmla="*/ 831 h 849"/>
                <a:gd name="T124" fmla="*/ 222 w 960"/>
                <a:gd name="T125" fmla="*/ 836 h 8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960" h="849">
                  <a:moveTo>
                    <a:pt x="217" y="836"/>
                  </a:moveTo>
                  <a:lnTo>
                    <a:pt x="214" y="839"/>
                  </a:lnTo>
                  <a:lnTo>
                    <a:pt x="211" y="839"/>
                  </a:lnTo>
                  <a:lnTo>
                    <a:pt x="211" y="836"/>
                  </a:lnTo>
                  <a:lnTo>
                    <a:pt x="209" y="836"/>
                  </a:lnTo>
                  <a:lnTo>
                    <a:pt x="209" y="834"/>
                  </a:lnTo>
                  <a:lnTo>
                    <a:pt x="206" y="826"/>
                  </a:lnTo>
                  <a:lnTo>
                    <a:pt x="209" y="826"/>
                  </a:lnTo>
                  <a:lnTo>
                    <a:pt x="206" y="826"/>
                  </a:lnTo>
                  <a:lnTo>
                    <a:pt x="206" y="823"/>
                  </a:lnTo>
                  <a:lnTo>
                    <a:pt x="203" y="823"/>
                  </a:lnTo>
                  <a:lnTo>
                    <a:pt x="201" y="823"/>
                  </a:lnTo>
                  <a:lnTo>
                    <a:pt x="198" y="823"/>
                  </a:lnTo>
                  <a:lnTo>
                    <a:pt x="198" y="821"/>
                  </a:lnTo>
                  <a:lnTo>
                    <a:pt x="198" y="818"/>
                  </a:lnTo>
                  <a:lnTo>
                    <a:pt x="196" y="818"/>
                  </a:lnTo>
                  <a:lnTo>
                    <a:pt x="193" y="818"/>
                  </a:lnTo>
                  <a:lnTo>
                    <a:pt x="193" y="815"/>
                  </a:lnTo>
                  <a:lnTo>
                    <a:pt x="193" y="813"/>
                  </a:lnTo>
                  <a:lnTo>
                    <a:pt x="190" y="813"/>
                  </a:lnTo>
                  <a:lnTo>
                    <a:pt x="188" y="813"/>
                  </a:lnTo>
                  <a:lnTo>
                    <a:pt x="185" y="813"/>
                  </a:lnTo>
                  <a:lnTo>
                    <a:pt x="185" y="815"/>
                  </a:lnTo>
                  <a:lnTo>
                    <a:pt x="183" y="815"/>
                  </a:lnTo>
                  <a:lnTo>
                    <a:pt x="183" y="818"/>
                  </a:lnTo>
                  <a:lnTo>
                    <a:pt x="180" y="818"/>
                  </a:lnTo>
                  <a:lnTo>
                    <a:pt x="177" y="818"/>
                  </a:lnTo>
                  <a:lnTo>
                    <a:pt x="177" y="821"/>
                  </a:lnTo>
                  <a:lnTo>
                    <a:pt x="175" y="821"/>
                  </a:lnTo>
                  <a:lnTo>
                    <a:pt x="172" y="821"/>
                  </a:lnTo>
                  <a:lnTo>
                    <a:pt x="170" y="823"/>
                  </a:lnTo>
                  <a:lnTo>
                    <a:pt x="170" y="826"/>
                  </a:lnTo>
                  <a:lnTo>
                    <a:pt x="167" y="826"/>
                  </a:lnTo>
                  <a:lnTo>
                    <a:pt x="164" y="826"/>
                  </a:lnTo>
                  <a:lnTo>
                    <a:pt x="164" y="823"/>
                  </a:lnTo>
                  <a:lnTo>
                    <a:pt x="162" y="823"/>
                  </a:lnTo>
                  <a:lnTo>
                    <a:pt x="159" y="823"/>
                  </a:lnTo>
                  <a:lnTo>
                    <a:pt x="159" y="826"/>
                  </a:lnTo>
                  <a:lnTo>
                    <a:pt x="159" y="828"/>
                  </a:lnTo>
                  <a:lnTo>
                    <a:pt x="156" y="828"/>
                  </a:lnTo>
                  <a:lnTo>
                    <a:pt x="156" y="831"/>
                  </a:lnTo>
                  <a:lnTo>
                    <a:pt x="156" y="834"/>
                  </a:lnTo>
                  <a:lnTo>
                    <a:pt x="156" y="836"/>
                  </a:lnTo>
                  <a:lnTo>
                    <a:pt x="154" y="836"/>
                  </a:lnTo>
                  <a:lnTo>
                    <a:pt x="151" y="836"/>
                  </a:lnTo>
                  <a:lnTo>
                    <a:pt x="151" y="839"/>
                  </a:lnTo>
                  <a:lnTo>
                    <a:pt x="151" y="841"/>
                  </a:lnTo>
                  <a:lnTo>
                    <a:pt x="149" y="841"/>
                  </a:lnTo>
                  <a:lnTo>
                    <a:pt x="146" y="841"/>
                  </a:lnTo>
                  <a:lnTo>
                    <a:pt x="143" y="841"/>
                  </a:lnTo>
                  <a:lnTo>
                    <a:pt x="143" y="839"/>
                  </a:lnTo>
                  <a:lnTo>
                    <a:pt x="141" y="839"/>
                  </a:lnTo>
                  <a:lnTo>
                    <a:pt x="141" y="836"/>
                  </a:lnTo>
                  <a:lnTo>
                    <a:pt x="138" y="836"/>
                  </a:lnTo>
                  <a:lnTo>
                    <a:pt x="138" y="834"/>
                  </a:lnTo>
                  <a:lnTo>
                    <a:pt x="136" y="834"/>
                  </a:lnTo>
                  <a:lnTo>
                    <a:pt x="136" y="831"/>
                  </a:lnTo>
                  <a:lnTo>
                    <a:pt x="133" y="831"/>
                  </a:lnTo>
                  <a:lnTo>
                    <a:pt x="133" y="834"/>
                  </a:lnTo>
                  <a:lnTo>
                    <a:pt x="130" y="834"/>
                  </a:lnTo>
                  <a:lnTo>
                    <a:pt x="128" y="834"/>
                  </a:lnTo>
                  <a:lnTo>
                    <a:pt x="128" y="831"/>
                  </a:lnTo>
                  <a:lnTo>
                    <a:pt x="125" y="831"/>
                  </a:lnTo>
                  <a:lnTo>
                    <a:pt x="125" y="828"/>
                  </a:lnTo>
                  <a:lnTo>
                    <a:pt x="123" y="828"/>
                  </a:lnTo>
                  <a:lnTo>
                    <a:pt x="120" y="828"/>
                  </a:lnTo>
                  <a:lnTo>
                    <a:pt x="117" y="828"/>
                  </a:lnTo>
                  <a:lnTo>
                    <a:pt x="115" y="828"/>
                  </a:lnTo>
                  <a:lnTo>
                    <a:pt x="112" y="828"/>
                  </a:lnTo>
                  <a:lnTo>
                    <a:pt x="104" y="834"/>
                  </a:lnTo>
                  <a:lnTo>
                    <a:pt x="96" y="834"/>
                  </a:lnTo>
                  <a:lnTo>
                    <a:pt x="94" y="834"/>
                  </a:lnTo>
                  <a:lnTo>
                    <a:pt x="86" y="826"/>
                  </a:lnTo>
                  <a:lnTo>
                    <a:pt x="83" y="826"/>
                  </a:lnTo>
                  <a:lnTo>
                    <a:pt x="83" y="828"/>
                  </a:lnTo>
                  <a:lnTo>
                    <a:pt x="83" y="831"/>
                  </a:lnTo>
                  <a:lnTo>
                    <a:pt x="83" y="834"/>
                  </a:lnTo>
                  <a:lnTo>
                    <a:pt x="83" y="836"/>
                  </a:lnTo>
                  <a:lnTo>
                    <a:pt x="86" y="836"/>
                  </a:lnTo>
                  <a:lnTo>
                    <a:pt x="86" y="839"/>
                  </a:lnTo>
                  <a:lnTo>
                    <a:pt x="83" y="839"/>
                  </a:lnTo>
                  <a:lnTo>
                    <a:pt x="83" y="841"/>
                  </a:lnTo>
                  <a:lnTo>
                    <a:pt x="81" y="841"/>
                  </a:lnTo>
                  <a:lnTo>
                    <a:pt x="81" y="844"/>
                  </a:lnTo>
                  <a:lnTo>
                    <a:pt x="70" y="844"/>
                  </a:lnTo>
                  <a:lnTo>
                    <a:pt x="63" y="844"/>
                  </a:lnTo>
                  <a:lnTo>
                    <a:pt x="57" y="844"/>
                  </a:lnTo>
                  <a:lnTo>
                    <a:pt x="55" y="847"/>
                  </a:lnTo>
                  <a:lnTo>
                    <a:pt x="52" y="847"/>
                  </a:lnTo>
                  <a:lnTo>
                    <a:pt x="49" y="849"/>
                  </a:lnTo>
                  <a:lnTo>
                    <a:pt x="47" y="841"/>
                  </a:lnTo>
                  <a:lnTo>
                    <a:pt x="44" y="839"/>
                  </a:lnTo>
                  <a:lnTo>
                    <a:pt x="44" y="836"/>
                  </a:lnTo>
                  <a:lnTo>
                    <a:pt x="44" y="834"/>
                  </a:lnTo>
                  <a:lnTo>
                    <a:pt x="44" y="831"/>
                  </a:lnTo>
                  <a:lnTo>
                    <a:pt x="42" y="831"/>
                  </a:lnTo>
                  <a:lnTo>
                    <a:pt x="42" y="828"/>
                  </a:lnTo>
                  <a:lnTo>
                    <a:pt x="39" y="828"/>
                  </a:lnTo>
                  <a:lnTo>
                    <a:pt x="36" y="828"/>
                  </a:lnTo>
                  <a:lnTo>
                    <a:pt x="36" y="826"/>
                  </a:lnTo>
                  <a:lnTo>
                    <a:pt x="34" y="826"/>
                  </a:lnTo>
                  <a:lnTo>
                    <a:pt x="34" y="823"/>
                  </a:lnTo>
                  <a:lnTo>
                    <a:pt x="34" y="821"/>
                  </a:lnTo>
                  <a:lnTo>
                    <a:pt x="31" y="818"/>
                  </a:lnTo>
                  <a:lnTo>
                    <a:pt x="29" y="818"/>
                  </a:lnTo>
                  <a:lnTo>
                    <a:pt x="29" y="815"/>
                  </a:lnTo>
                  <a:lnTo>
                    <a:pt x="29" y="813"/>
                  </a:lnTo>
                  <a:lnTo>
                    <a:pt x="31" y="813"/>
                  </a:lnTo>
                  <a:lnTo>
                    <a:pt x="31" y="807"/>
                  </a:lnTo>
                  <a:lnTo>
                    <a:pt x="31" y="810"/>
                  </a:lnTo>
                  <a:lnTo>
                    <a:pt x="29" y="810"/>
                  </a:lnTo>
                  <a:lnTo>
                    <a:pt x="29" y="807"/>
                  </a:lnTo>
                  <a:lnTo>
                    <a:pt x="26" y="807"/>
                  </a:lnTo>
                  <a:lnTo>
                    <a:pt x="23" y="807"/>
                  </a:lnTo>
                  <a:lnTo>
                    <a:pt x="21" y="807"/>
                  </a:lnTo>
                  <a:lnTo>
                    <a:pt x="18" y="807"/>
                  </a:lnTo>
                  <a:lnTo>
                    <a:pt x="16" y="807"/>
                  </a:lnTo>
                  <a:lnTo>
                    <a:pt x="13" y="807"/>
                  </a:lnTo>
                  <a:lnTo>
                    <a:pt x="10" y="807"/>
                  </a:lnTo>
                  <a:lnTo>
                    <a:pt x="8" y="807"/>
                  </a:lnTo>
                  <a:lnTo>
                    <a:pt x="8" y="805"/>
                  </a:lnTo>
                  <a:lnTo>
                    <a:pt x="8" y="802"/>
                  </a:lnTo>
                  <a:lnTo>
                    <a:pt x="8" y="800"/>
                  </a:lnTo>
                  <a:lnTo>
                    <a:pt x="8" y="797"/>
                  </a:lnTo>
                  <a:lnTo>
                    <a:pt x="8" y="794"/>
                  </a:lnTo>
                  <a:lnTo>
                    <a:pt x="8" y="792"/>
                  </a:lnTo>
                  <a:lnTo>
                    <a:pt x="8" y="789"/>
                  </a:lnTo>
                  <a:lnTo>
                    <a:pt x="10" y="789"/>
                  </a:lnTo>
                  <a:lnTo>
                    <a:pt x="10" y="787"/>
                  </a:lnTo>
                  <a:lnTo>
                    <a:pt x="8" y="787"/>
                  </a:lnTo>
                  <a:lnTo>
                    <a:pt x="8" y="784"/>
                  </a:lnTo>
                  <a:lnTo>
                    <a:pt x="5" y="784"/>
                  </a:lnTo>
                  <a:lnTo>
                    <a:pt x="5" y="781"/>
                  </a:lnTo>
                  <a:lnTo>
                    <a:pt x="5" y="779"/>
                  </a:lnTo>
                  <a:lnTo>
                    <a:pt x="5" y="776"/>
                  </a:lnTo>
                  <a:lnTo>
                    <a:pt x="5" y="774"/>
                  </a:lnTo>
                  <a:lnTo>
                    <a:pt x="5" y="771"/>
                  </a:lnTo>
                  <a:lnTo>
                    <a:pt x="2" y="771"/>
                  </a:lnTo>
                  <a:lnTo>
                    <a:pt x="2" y="768"/>
                  </a:lnTo>
                  <a:lnTo>
                    <a:pt x="2" y="766"/>
                  </a:lnTo>
                  <a:lnTo>
                    <a:pt x="2" y="763"/>
                  </a:lnTo>
                  <a:lnTo>
                    <a:pt x="2" y="760"/>
                  </a:lnTo>
                  <a:lnTo>
                    <a:pt x="2" y="758"/>
                  </a:lnTo>
                  <a:lnTo>
                    <a:pt x="2" y="755"/>
                  </a:lnTo>
                  <a:lnTo>
                    <a:pt x="2" y="753"/>
                  </a:lnTo>
                  <a:lnTo>
                    <a:pt x="2" y="750"/>
                  </a:lnTo>
                  <a:lnTo>
                    <a:pt x="0" y="747"/>
                  </a:lnTo>
                  <a:lnTo>
                    <a:pt x="0" y="745"/>
                  </a:lnTo>
                  <a:lnTo>
                    <a:pt x="2" y="745"/>
                  </a:lnTo>
                  <a:lnTo>
                    <a:pt x="2" y="742"/>
                  </a:lnTo>
                  <a:lnTo>
                    <a:pt x="2" y="740"/>
                  </a:lnTo>
                  <a:lnTo>
                    <a:pt x="2" y="737"/>
                  </a:lnTo>
                  <a:lnTo>
                    <a:pt x="2" y="734"/>
                  </a:lnTo>
                  <a:lnTo>
                    <a:pt x="2" y="732"/>
                  </a:lnTo>
                  <a:lnTo>
                    <a:pt x="2" y="729"/>
                  </a:lnTo>
                  <a:lnTo>
                    <a:pt x="2" y="727"/>
                  </a:lnTo>
                  <a:lnTo>
                    <a:pt x="2" y="724"/>
                  </a:lnTo>
                  <a:lnTo>
                    <a:pt x="2" y="721"/>
                  </a:lnTo>
                  <a:lnTo>
                    <a:pt x="2" y="719"/>
                  </a:lnTo>
                  <a:lnTo>
                    <a:pt x="5" y="719"/>
                  </a:lnTo>
                  <a:lnTo>
                    <a:pt x="5" y="716"/>
                  </a:lnTo>
                  <a:lnTo>
                    <a:pt x="8" y="713"/>
                  </a:lnTo>
                  <a:lnTo>
                    <a:pt x="8" y="711"/>
                  </a:lnTo>
                  <a:lnTo>
                    <a:pt x="10" y="711"/>
                  </a:lnTo>
                  <a:lnTo>
                    <a:pt x="13" y="711"/>
                  </a:lnTo>
                  <a:lnTo>
                    <a:pt x="16" y="711"/>
                  </a:lnTo>
                  <a:lnTo>
                    <a:pt x="16" y="708"/>
                  </a:lnTo>
                  <a:lnTo>
                    <a:pt x="16" y="706"/>
                  </a:lnTo>
                  <a:lnTo>
                    <a:pt x="18" y="703"/>
                  </a:lnTo>
                  <a:lnTo>
                    <a:pt x="18" y="700"/>
                  </a:lnTo>
                  <a:lnTo>
                    <a:pt x="21" y="700"/>
                  </a:lnTo>
                  <a:lnTo>
                    <a:pt x="23" y="698"/>
                  </a:lnTo>
                  <a:lnTo>
                    <a:pt x="26" y="695"/>
                  </a:lnTo>
                  <a:lnTo>
                    <a:pt x="29" y="693"/>
                  </a:lnTo>
                  <a:lnTo>
                    <a:pt x="29" y="690"/>
                  </a:lnTo>
                  <a:lnTo>
                    <a:pt x="31" y="690"/>
                  </a:lnTo>
                  <a:lnTo>
                    <a:pt x="34" y="690"/>
                  </a:lnTo>
                  <a:lnTo>
                    <a:pt x="34" y="687"/>
                  </a:lnTo>
                  <a:lnTo>
                    <a:pt x="36" y="687"/>
                  </a:lnTo>
                  <a:lnTo>
                    <a:pt x="36" y="685"/>
                  </a:lnTo>
                  <a:lnTo>
                    <a:pt x="36" y="682"/>
                  </a:lnTo>
                  <a:lnTo>
                    <a:pt x="34" y="682"/>
                  </a:lnTo>
                  <a:lnTo>
                    <a:pt x="34" y="680"/>
                  </a:lnTo>
                  <a:lnTo>
                    <a:pt x="36" y="680"/>
                  </a:lnTo>
                  <a:lnTo>
                    <a:pt x="36" y="677"/>
                  </a:lnTo>
                  <a:lnTo>
                    <a:pt x="39" y="677"/>
                  </a:lnTo>
                  <a:lnTo>
                    <a:pt x="39" y="674"/>
                  </a:lnTo>
                  <a:lnTo>
                    <a:pt x="39" y="672"/>
                  </a:lnTo>
                  <a:lnTo>
                    <a:pt x="42" y="672"/>
                  </a:lnTo>
                  <a:lnTo>
                    <a:pt x="42" y="669"/>
                  </a:lnTo>
                  <a:lnTo>
                    <a:pt x="42" y="666"/>
                  </a:lnTo>
                  <a:lnTo>
                    <a:pt x="42" y="664"/>
                  </a:lnTo>
                  <a:lnTo>
                    <a:pt x="39" y="664"/>
                  </a:lnTo>
                  <a:lnTo>
                    <a:pt x="39" y="661"/>
                  </a:lnTo>
                  <a:lnTo>
                    <a:pt x="36" y="661"/>
                  </a:lnTo>
                  <a:lnTo>
                    <a:pt x="34" y="661"/>
                  </a:lnTo>
                  <a:lnTo>
                    <a:pt x="34" y="659"/>
                  </a:lnTo>
                  <a:lnTo>
                    <a:pt x="34" y="656"/>
                  </a:lnTo>
                  <a:lnTo>
                    <a:pt x="34" y="653"/>
                  </a:lnTo>
                  <a:lnTo>
                    <a:pt x="31" y="653"/>
                  </a:lnTo>
                  <a:lnTo>
                    <a:pt x="31" y="651"/>
                  </a:lnTo>
                  <a:lnTo>
                    <a:pt x="29" y="651"/>
                  </a:lnTo>
                  <a:lnTo>
                    <a:pt x="29" y="648"/>
                  </a:lnTo>
                  <a:lnTo>
                    <a:pt x="29" y="646"/>
                  </a:lnTo>
                  <a:lnTo>
                    <a:pt x="29" y="643"/>
                  </a:lnTo>
                  <a:lnTo>
                    <a:pt x="29" y="640"/>
                  </a:lnTo>
                  <a:lnTo>
                    <a:pt x="34" y="640"/>
                  </a:lnTo>
                  <a:lnTo>
                    <a:pt x="36" y="640"/>
                  </a:lnTo>
                  <a:lnTo>
                    <a:pt x="34" y="638"/>
                  </a:lnTo>
                  <a:lnTo>
                    <a:pt x="31" y="635"/>
                  </a:lnTo>
                  <a:lnTo>
                    <a:pt x="31" y="632"/>
                  </a:lnTo>
                  <a:lnTo>
                    <a:pt x="34" y="632"/>
                  </a:lnTo>
                  <a:lnTo>
                    <a:pt x="34" y="630"/>
                  </a:lnTo>
                  <a:lnTo>
                    <a:pt x="36" y="630"/>
                  </a:lnTo>
                  <a:lnTo>
                    <a:pt x="34" y="630"/>
                  </a:lnTo>
                  <a:lnTo>
                    <a:pt x="34" y="627"/>
                  </a:lnTo>
                  <a:lnTo>
                    <a:pt x="34" y="625"/>
                  </a:lnTo>
                  <a:lnTo>
                    <a:pt x="31" y="625"/>
                  </a:lnTo>
                  <a:lnTo>
                    <a:pt x="34" y="622"/>
                  </a:lnTo>
                  <a:lnTo>
                    <a:pt x="36" y="622"/>
                  </a:lnTo>
                  <a:lnTo>
                    <a:pt x="39" y="619"/>
                  </a:lnTo>
                  <a:lnTo>
                    <a:pt x="42" y="619"/>
                  </a:lnTo>
                  <a:lnTo>
                    <a:pt x="44" y="617"/>
                  </a:lnTo>
                  <a:lnTo>
                    <a:pt x="44" y="614"/>
                  </a:lnTo>
                  <a:lnTo>
                    <a:pt x="47" y="612"/>
                  </a:lnTo>
                  <a:lnTo>
                    <a:pt x="49" y="609"/>
                  </a:lnTo>
                  <a:lnTo>
                    <a:pt x="47" y="609"/>
                  </a:lnTo>
                  <a:lnTo>
                    <a:pt x="47" y="606"/>
                  </a:lnTo>
                  <a:lnTo>
                    <a:pt x="44" y="606"/>
                  </a:lnTo>
                  <a:lnTo>
                    <a:pt x="44" y="604"/>
                  </a:lnTo>
                  <a:lnTo>
                    <a:pt x="42" y="604"/>
                  </a:lnTo>
                  <a:lnTo>
                    <a:pt x="44" y="601"/>
                  </a:lnTo>
                  <a:lnTo>
                    <a:pt x="42" y="601"/>
                  </a:lnTo>
                  <a:lnTo>
                    <a:pt x="42" y="599"/>
                  </a:lnTo>
                  <a:lnTo>
                    <a:pt x="39" y="599"/>
                  </a:lnTo>
                  <a:lnTo>
                    <a:pt x="39" y="596"/>
                  </a:lnTo>
                  <a:lnTo>
                    <a:pt x="36" y="596"/>
                  </a:lnTo>
                  <a:lnTo>
                    <a:pt x="36" y="593"/>
                  </a:lnTo>
                  <a:lnTo>
                    <a:pt x="36" y="591"/>
                  </a:lnTo>
                  <a:lnTo>
                    <a:pt x="36" y="588"/>
                  </a:lnTo>
                  <a:lnTo>
                    <a:pt x="34" y="588"/>
                  </a:lnTo>
                  <a:lnTo>
                    <a:pt x="34" y="585"/>
                  </a:lnTo>
                  <a:lnTo>
                    <a:pt x="31" y="583"/>
                  </a:lnTo>
                  <a:lnTo>
                    <a:pt x="34" y="583"/>
                  </a:lnTo>
                  <a:lnTo>
                    <a:pt x="34" y="580"/>
                  </a:lnTo>
                  <a:lnTo>
                    <a:pt x="31" y="580"/>
                  </a:lnTo>
                  <a:lnTo>
                    <a:pt x="31" y="578"/>
                  </a:lnTo>
                  <a:lnTo>
                    <a:pt x="34" y="578"/>
                  </a:lnTo>
                  <a:lnTo>
                    <a:pt x="36" y="578"/>
                  </a:lnTo>
                  <a:lnTo>
                    <a:pt x="36" y="575"/>
                  </a:lnTo>
                  <a:lnTo>
                    <a:pt x="36" y="572"/>
                  </a:lnTo>
                  <a:lnTo>
                    <a:pt x="36" y="570"/>
                  </a:lnTo>
                  <a:lnTo>
                    <a:pt x="39" y="570"/>
                  </a:lnTo>
                  <a:lnTo>
                    <a:pt x="39" y="567"/>
                  </a:lnTo>
                  <a:lnTo>
                    <a:pt x="44" y="565"/>
                  </a:lnTo>
                  <a:lnTo>
                    <a:pt x="49" y="562"/>
                  </a:lnTo>
                  <a:lnTo>
                    <a:pt x="52" y="559"/>
                  </a:lnTo>
                  <a:lnTo>
                    <a:pt x="55" y="559"/>
                  </a:lnTo>
                  <a:lnTo>
                    <a:pt x="57" y="559"/>
                  </a:lnTo>
                  <a:lnTo>
                    <a:pt x="60" y="559"/>
                  </a:lnTo>
                  <a:lnTo>
                    <a:pt x="63" y="559"/>
                  </a:lnTo>
                  <a:lnTo>
                    <a:pt x="63" y="557"/>
                  </a:lnTo>
                  <a:lnTo>
                    <a:pt x="63" y="554"/>
                  </a:lnTo>
                  <a:lnTo>
                    <a:pt x="63" y="552"/>
                  </a:lnTo>
                  <a:lnTo>
                    <a:pt x="63" y="549"/>
                  </a:lnTo>
                  <a:lnTo>
                    <a:pt x="63" y="546"/>
                  </a:lnTo>
                  <a:lnTo>
                    <a:pt x="68" y="544"/>
                  </a:lnTo>
                  <a:lnTo>
                    <a:pt x="70" y="546"/>
                  </a:lnTo>
                  <a:lnTo>
                    <a:pt x="73" y="544"/>
                  </a:lnTo>
                  <a:lnTo>
                    <a:pt x="70" y="536"/>
                  </a:lnTo>
                  <a:lnTo>
                    <a:pt x="73" y="533"/>
                  </a:lnTo>
                  <a:lnTo>
                    <a:pt x="73" y="531"/>
                  </a:lnTo>
                  <a:lnTo>
                    <a:pt x="70" y="528"/>
                  </a:lnTo>
                  <a:lnTo>
                    <a:pt x="68" y="528"/>
                  </a:lnTo>
                  <a:lnTo>
                    <a:pt x="68" y="525"/>
                  </a:lnTo>
                  <a:lnTo>
                    <a:pt x="65" y="523"/>
                  </a:lnTo>
                  <a:lnTo>
                    <a:pt x="70" y="520"/>
                  </a:lnTo>
                  <a:lnTo>
                    <a:pt x="83" y="518"/>
                  </a:lnTo>
                  <a:lnTo>
                    <a:pt x="86" y="518"/>
                  </a:lnTo>
                  <a:lnTo>
                    <a:pt x="89" y="515"/>
                  </a:lnTo>
                  <a:lnTo>
                    <a:pt x="89" y="512"/>
                  </a:lnTo>
                  <a:lnTo>
                    <a:pt x="91" y="512"/>
                  </a:lnTo>
                  <a:lnTo>
                    <a:pt x="91" y="515"/>
                  </a:lnTo>
                  <a:lnTo>
                    <a:pt x="91" y="512"/>
                  </a:lnTo>
                  <a:lnTo>
                    <a:pt x="94" y="512"/>
                  </a:lnTo>
                  <a:lnTo>
                    <a:pt x="96" y="512"/>
                  </a:lnTo>
                  <a:lnTo>
                    <a:pt x="99" y="510"/>
                  </a:lnTo>
                  <a:lnTo>
                    <a:pt x="102" y="510"/>
                  </a:lnTo>
                  <a:lnTo>
                    <a:pt x="104" y="507"/>
                  </a:lnTo>
                  <a:lnTo>
                    <a:pt x="107" y="507"/>
                  </a:lnTo>
                  <a:lnTo>
                    <a:pt x="110" y="510"/>
                  </a:lnTo>
                  <a:lnTo>
                    <a:pt x="112" y="510"/>
                  </a:lnTo>
                  <a:lnTo>
                    <a:pt x="115" y="510"/>
                  </a:lnTo>
                  <a:lnTo>
                    <a:pt x="117" y="507"/>
                  </a:lnTo>
                  <a:lnTo>
                    <a:pt x="120" y="507"/>
                  </a:lnTo>
                  <a:lnTo>
                    <a:pt x="120" y="505"/>
                  </a:lnTo>
                  <a:lnTo>
                    <a:pt x="123" y="502"/>
                  </a:lnTo>
                  <a:lnTo>
                    <a:pt x="123" y="499"/>
                  </a:lnTo>
                  <a:lnTo>
                    <a:pt x="125" y="499"/>
                  </a:lnTo>
                  <a:lnTo>
                    <a:pt x="128" y="499"/>
                  </a:lnTo>
                  <a:lnTo>
                    <a:pt x="130" y="499"/>
                  </a:lnTo>
                  <a:lnTo>
                    <a:pt x="133" y="499"/>
                  </a:lnTo>
                  <a:lnTo>
                    <a:pt x="133" y="497"/>
                  </a:lnTo>
                  <a:lnTo>
                    <a:pt x="136" y="497"/>
                  </a:lnTo>
                  <a:lnTo>
                    <a:pt x="136" y="494"/>
                  </a:lnTo>
                  <a:lnTo>
                    <a:pt x="138" y="491"/>
                  </a:lnTo>
                  <a:lnTo>
                    <a:pt x="136" y="489"/>
                  </a:lnTo>
                  <a:lnTo>
                    <a:pt x="136" y="486"/>
                  </a:lnTo>
                  <a:lnTo>
                    <a:pt x="136" y="484"/>
                  </a:lnTo>
                  <a:lnTo>
                    <a:pt x="136" y="481"/>
                  </a:lnTo>
                  <a:lnTo>
                    <a:pt x="138" y="481"/>
                  </a:lnTo>
                  <a:lnTo>
                    <a:pt x="138" y="478"/>
                  </a:lnTo>
                  <a:lnTo>
                    <a:pt x="141" y="478"/>
                  </a:lnTo>
                  <a:lnTo>
                    <a:pt x="143" y="478"/>
                  </a:lnTo>
                  <a:lnTo>
                    <a:pt x="143" y="476"/>
                  </a:lnTo>
                  <a:lnTo>
                    <a:pt x="146" y="476"/>
                  </a:lnTo>
                  <a:lnTo>
                    <a:pt x="149" y="473"/>
                  </a:lnTo>
                  <a:lnTo>
                    <a:pt x="151" y="473"/>
                  </a:lnTo>
                  <a:lnTo>
                    <a:pt x="151" y="471"/>
                  </a:lnTo>
                  <a:lnTo>
                    <a:pt x="154" y="471"/>
                  </a:lnTo>
                  <a:lnTo>
                    <a:pt x="154" y="468"/>
                  </a:lnTo>
                  <a:lnTo>
                    <a:pt x="156" y="468"/>
                  </a:lnTo>
                  <a:lnTo>
                    <a:pt x="159" y="468"/>
                  </a:lnTo>
                  <a:lnTo>
                    <a:pt x="162" y="465"/>
                  </a:lnTo>
                  <a:lnTo>
                    <a:pt x="164" y="465"/>
                  </a:lnTo>
                  <a:lnTo>
                    <a:pt x="164" y="463"/>
                  </a:lnTo>
                  <a:lnTo>
                    <a:pt x="164" y="460"/>
                  </a:lnTo>
                  <a:lnTo>
                    <a:pt x="167" y="460"/>
                  </a:lnTo>
                  <a:lnTo>
                    <a:pt x="167" y="457"/>
                  </a:lnTo>
                  <a:lnTo>
                    <a:pt x="170" y="457"/>
                  </a:lnTo>
                  <a:lnTo>
                    <a:pt x="170" y="455"/>
                  </a:lnTo>
                  <a:lnTo>
                    <a:pt x="170" y="452"/>
                  </a:lnTo>
                  <a:lnTo>
                    <a:pt x="172" y="452"/>
                  </a:lnTo>
                  <a:lnTo>
                    <a:pt x="172" y="450"/>
                  </a:lnTo>
                  <a:lnTo>
                    <a:pt x="175" y="447"/>
                  </a:lnTo>
                  <a:lnTo>
                    <a:pt x="175" y="444"/>
                  </a:lnTo>
                  <a:lnTo>
                    <a:pt x="177" y="442"/>
                  </a:lnTo>
                  <a:lnTo>
                    <a:pt x="177" y="439"/>
                  </a:lnTo>
                  <a:lnTo>
                    <a:pt x="180" y="439"/>
                  </a:lnTo>
                  <a:lnTo>
                    <a:pt x="180" y="437"/>
                  </a:lnTo>
                  <a:lnTo>
                    <a:pt x="180" y="434"/>
                  </a:lnTo>
                  <a:lnTo>
                    <a:pt x="183" y="431"/>
                  </a:lnTo>
                  <a:lnTo>
                    <a:pt x="183" y="429"/>
                  </a:lnTo>
                  <a:lnTo>
                    <a:pt x="183" y="426"/>
                  </a:lnTo>
                  <a:lnTo>
                    <a:pt x="185" y="424"/>
                  </a:lnTo>
                  <a:lnTo>
                    <a:pt x="188" y="424"/>
                  </a:lnTo>
                  <a:lnTo>
                    <a:pt x="188" y="421"/>
                  </a:lnTo>
                  <a:lnTo>
                    <a:pt x="190" y="421"/>
                  </a:lnTo>
                  <a:lnTo>
                    <a:pt x="190" y="418"/>
                  </a:lnTo>
                  <a:lnTo>
                    <a:pt x="193" y="418"/>
                  </a:lnTo>
                  <a:lnTo>
                    <a:pt x="196" y="418"/>
                  </a:lnTo>
                  <a:lnTo>
                    <a:pt x="198" y="416"/>
                  </a:lnTo>
                  <a:lnTo>
                    <a:pt x="201" y="413"/>
                  </a:lnTo>
                  <a:lnTo>
                    <a:pt x="203" y="413"/>
                  </a:lnTo>
                  <a:lnTo>
                    <a:pt x="203" y="410"/>
                  </a:lnTo>
                  <a:lnTo>
                    <a:pt x="206" y="408"/>
                  </a:lnTo>
                  <a:lnTo>
                    <a:pt x="209" y="408"/>
                  </a:lnTo>
                  <a:lnTo>
                    <a:pt x="217" y="405"/>
                  </a:lnTo>
                  <a:lnTo>
                    <a:pt x="219" y="403"/>
                  </a:lnTo>
                  <a:lnTo>
                    <a:pt x="222" y="400"/>
                  </a:lnTo>
                  <a:lnTo>
                    <a:pt x="224" y="400"/>
                  </a:lnTo>
                  <a:lnTo>
                    <a:pt x="224" y="397"/>
                  </a:lnTo>
                  <a:lnTo>
                    <a:pt x="227" y="392"/>
                  </a:lnTo>
                  <a:lnTo>
                    <a:pt x="230" y="390"/>
                  </a:lnTo>
                  <a:lnTo>
                    <a:pt x="227" y="387"/>
                  </a:lnTo>
                  <a:lnTo>
                    <a:pt x="227" y="384"/>
                  </a:lnTo>
                  <a:lnTo>
                    <a:pt x="224" y="384"/>
                  </a:lnTo>
                  <a:lnTo>
                    <a:pt x="224" y="382"/>
                  </a:lnTo>
                  <a:lnTo>
                    <a:pt x="224" y="379"/>
                  </a:lnTo>
                  <a:lnTo>
                    <a:pt x="224" y="377"/>
                  </a:lnTo>
                  <a:lnTo>
                    <a:pt x="224" y="374"/>
                  </a:lnTo>
                  <a:lnTo>
                    <a:pt x="224" y="371"/>
                  </a:lnTo>
                  <a:lnTo>
                    <a:pt x="224" y="369"/>
                  </a:lnTo>
                  <a:lnTo>
                    <a:pt x="224" y="366"/>
                  </a:lnTo>
                  <a:lnTo>
                    <a:pt x="222" y="363"/>
                  </a:lnTo>
                  <a:lnTo>
                    <a:pt x="219" y="363"/>
                  </a:lnTo>
                  <a:lnTo>
                    <a:pt x="217" y="361"/>
                  </a:lnTo>
                  <a:lnTo>
                    <a:pt x="214" y="358"/>
                  </a:lnTo>
                  <a:lnTo>
                    <a:pt x="211" y="361"/>
                  </a:lnTo>
                  <a:lnTo>
                    <a:pt x="211" y="358"/>
                  </a:lnTo>
                  <a:lnTo>
                    <a:pt x="214" y="358"/>
                  </a:lnTo>
                  <a:lnTo>
                    <a:pt x="214" y="356"/>
                  </a:lnTo>
                  <a:lnTo>
                    <a:pt x="211" y="358"/>
                  </a:lnTo>
                  <a:lnTo>
                    <a:pt x="211" y="356"/>
                  </a:lnTo>
                  <a:lnTo>
                    <a:pt x="209" y="356"/>
                  </a:lnTo>
                  <a:lnTo>
                    <a:pt x="211" y="356"/>
                  </a:lnTo>
                  <a:lnTo>
                    <a:pt x="211" y="353"/>
                  </a:lnTo>
                  <a:lnTo>
                    <a:pt x="214" y="353"/>
                  </a:lnTo>
                  <a:lnTo>
                    <a:pt x="214" y="350"/>
                  </a:lnTo>
                  <a:lnTo>
                    <a:pt x="217" y="350"/>
                  </a:lnTo>
                  <a:lnTo>
                    <a:pt x="219" y="348"/>
                  </a:lnTo>
                  <a:lnTo>
                    <a:pt x="219" y="345"/>
                  </a:lnTo>
                  <a:lnTo>
                    <a:pt x="219" y="343"/>
                  </a:lnTo>
                  <a:lnTo>
                    <a:pt x="222" y="340"/>
                  </a:lnTo>
                  <a:lnTo>
                    <a:pt x="222" y="337"/>
                  </a:lnTo>
                  <a:lnTo>
                    <a:pt x="224" y="337"/>
                  </a:lnTo>
                  <a:lnTo>
                    <a:pt x="227" y="335"/>
                  </a:lnTo>
                  <a:lnTo>
                    <a:pt x="227" y="332"/>
                  </a:lnTo>
                  <a:lnTo>
                    <a:pt x="224" y="332"/>
                  </a:lnTo>
                  <a:lnTo>
                    <a:pt x="224" y="329"/>
                  </a:lnTo>
                  <a:lnTo>
                    <a:pt x="222" y="329"/>
                  </a:lnTo>
                  <a:lnTo>
                    <a:pt x="222" y="327"/>
                  </a:lnTo>
                  <a:lnTo>
                    <a:pt x="222" y="324"/>
                  </a:lnTo>
                  <a:lnTo>
                    <a:pt x="224" y="324"/>
                  </a:lnTo>
                  <a:lnTo>
                    <a:pt x="224" y="322"/>
                  </a:lnTo>
                  <a:lnTo>
                    <a:pt x="224" y="319"/>
                  </a:lnTo>
                  <a:lnTo>
                    <a:pt x="222" y="319"/>
                  </a:lnTo>
                  <a:lnTo>
                    <a:pt x="222" y="322"/>
                  </a:lnTo>
                  <a:lnTo>
                    <a:pt x="219" y="319"/>
                  </a:lnTo>
                  <a:lnTo>
                    <a:pt x="222" y="319"/>
                  </a:lnTo>
                  <a:lnTo>
                    <a:pt x="222" y="316"/>
                  </a:lnTo>
                  <a:lnTo>
                    <a:pt x="222" y="314"/>
                  </a:lnTo>
                  <a:lnTo>
                    <a:pt x="219" y="311"/>
                  </a:lnTo>
                  <a:lnTo>
                    <a:pt x="219" y="309"/>
                  </a:lnTo>
                  <a:lnTo>
                    <a:pt x="219" y="306"/>
                  </a:lnTo>
                  <a:lnTo>
                    <a:pt x="219" y="303"/>
                  </a:lnTo>
                  <a:lnTo>
                    <a:pt x="222" y="303"/>
                  </a:lnTo>
                  <a:lnTo>
                    <a:pt x="222" y="301"/>
                  </a:lnTo>
                  <a:lnTo>
                    <a:pt x="224" y="298"/>
                  </a:lnTo>
                  <a:lnTo>
                    <a:pt x="222" y="296"/>
                  </a:lnTo>
                  <a:lnTo>
                    <a:pt x="222" y="293"/>
                  </a:lnTo>
                  <a:lnTo>
                    <a:pt x="222" y="290"/>
                  </a:lnTo>
                  <a:lnTo>
                    <a:pt x="219" y="290"/>
                  </a:lnTo>
                  <a:lnTo>
                    <a:pt x="217" y="288"/>
                  </a:lnTo>
                  <a:lnTo>
                    <a:pt x="217" y="285"/>
                  </a:lnTo>
                  <a:lnTo>
                    <a:pt x="217" y="282"/>
                  </a:lnTo>
                  <a:lnTo>
                    <a:pt x="214" y="280"/>
                  </a:lnTo>
                  <a:lnTo>
                    <a:pt x="214" y="277"/>
                  </a:lnTo>
                  <a:lnTo>
                    <a:pt x="214" y="275"/>
                  </a:lnTo>
                  <a:lnTo>
                    <a:pt x="211" y="275"/>
                  </a:lnTo>
                  <a:lnTo>
                    <a:pt x="211" y="272"/>
                  </a:lnTo>
                  <a:lnTo>
                    <a:pt x="209" y="272"/>
                  </a:lnTo>
                  <a:lnTo>
                    <a:pt x="209" y="267"/>
                  </a:lnTo>
                  <a:lnTo>
                    <a:pt x="206" y="267"/>
                  </a:lnTo>
                  <a:lnTo>
                    <a:pt x="206" y="264"/>
                  </a:lnTo>
                  <a:lnTo>
                    <a:pt x="203" y="264"/>
                  </a:lnTo>
                  <a:lnTo>
                    <a:pt x="203" y="262"/>
                  </a:lnTo>
                  <a:lnTo>
                    <a:pt x="203" y="259"/>
                  </a:lnTo>
                  <a:lnTo>
                    <a:pt x="203" y="256"/>
                  </a:lnTo>
                  <a:lnTo>
                    <a:pt x="206" y="251"/>
                  </a:lnTo>
                  <a:lnTo>
                    <a:pt x="209" y="246"/>
                  </a:lnTo>
                  <a:lnTo>
                    <a:pt x="206" y="243"/>
                  </a:lnTo>
                  <a:lnTo>
                    <a:pt x="203" y="241"/>
                  </a:lnTo>
                  <a:lnTo>
                    <a:pt x="206" y="241"/>
                  </a:lnTo>
                  <a:lnTo>
                    <a:pt x="209" y="241"/>
                  </a:lnTo>
                  <a:lnTo>
                    <a:pt x="214" y="238"/>
                  </a:lnTo>
                  <a:lnTo>
                    <a:pt x="217" y="238"/>
                  </a:lnTo>
                  <a:lnTo>
                    <a:pt x="219" y="238"/>
                  </a:lnTo>
                  <a:lnTo>
                    <a:pt x="224" y="235"/>
                  </a:lnTo>
                  <a:lnTo>
                    <a:pt x="227" y="235"/>
                  </a:lnTo>
                  <a:lnTo>
                    <a:pt x="230" y="233"/>
                  </a:lnTo>
                  <a:lnTo>
                    <a:pt x="235" y="233"/>
                  </a:lnTo>
                  <a:lnTo>
                    <a:pt x="237" y="230"/>
                  </a:lnTo>
                  <a:lnTo>
                    <a:pt x="240" y="230"/>
                  </a:lnTo>
                  <a:lnTo>
                    <a:pt x="245" y="228"/>
                  </a:lnTo>
                  <a:lnTo>
                    <a:pt x="248" y="225"/>
                  </a:lnTo>
                  <a:lnTo>
                    <a:pt x="274" y="225"/>
                  </a:lnTo>
                  <a:lnTo>
                    <a:pt x="274" y="212"/>
                  </a:lnTo>
                  <a:lnTo>
                    <a:pt x="274" y="202"/>
                  </a:lnTo>
                  <a:lnTo>
                    <a:pt x="331" y="202"/>
                  </a:lnTo>
                  <a:lnTo>
                    <a:pt x="339" y="202"/>
                  </a:lnTo>
                  <a:lnTo>
                    <a:pt x="373" y="202"/>
                  </a:lnTo>
                  <a:lnTo>
                    <a:pt x="373" y="194"/>
                  </a:lnTo>
                  <a:lnTo>
                    <a:pt x="373" y="191"/>
                  </a:lnTo>
                  <a:lnTo>
                    <a:pt x="373" y="173"/>
                  </a:lnTo>
                  <a:lnTo>
                    <a:pt x="431" y="173"/>
                  </a:lnTo>
                  <a:lnTo>
                    <a:pt x="446" y="173"/>
                  </a:lnTo>
                  <a:lnTo>
                    <a:pt x="485" y="173"/>
                  </a:lnTo>
                  <a:lnTo>
                    <a:pt x="491" y="157"/>
                  </a:lnTo>
                  <a:lnTo>
                    <a:pt x="493" y="149"/>
                  </a:lnTo>
                  <a:lnTo>
                    <a:pt x="498" y="149"/>
                  </a:lnTo>
                  <a:lnTo>
                    <a:pt x="501" y="141"/>
                  </a:lnTo>
                  <a:lnTo>
                    <a:pt x="498" y="139"/>
                  </a:lnTo>
                  <a:lnTo>
                    <a:pt x="506" y="123"/>
                  </a:lnTo>
                  <a:lnTo>
                    <a:pt x="506" y="121"/>
                  </a:lnTo>
                  <a:lnTo>
                    <a:pt x="511" y="118"/>
                  </a:lnTo>
                  <a:lnTo>
                    <a:pt x="514" y="115"/>
                  </a:lnTo>
                  <a:lnTo>
                    <a:pt x="517" y="113"/>
                  </a:lnTo>
                  <a:lnTo>
                    <a:pt x="517" y="115"/>
                  </a:lnTo>
                  <a:lnTo>
                    <a:pt x="514" y="115"/>
                  </a:lnTo>
                  <a:lnTo>
                    <a:pt x="517" y="121"/>
                  </a:lnTo>
                  <a:lnTo>
                    <a:pt x="517" y="123"/>
                  </a:lnTo>
                  <a:lnTo>
                    <a:pt x="517" y="126"/>
                  </a:lnTo>
                  <a:lnTo>
                    <a:pt x="519" y="128"/>
                  </a:lnTo>
                  <a:lnTo>
                    <a:pt x="517" y="134"/>
                  </a:lnTo>
                  <a:lnTo>
                    <a:pt x="519" y="136"/>
                  </a:lnTo>
                  <a:lnTo>
                    <a:pt x="522" y="131"/>
                  </a:lnTo>
                  <a:lnTo>
                    <a:pt x="527" y="136"/>
                  </a:lnTo>
                  <a:lnTo>
                    <a:pt x="525" y="139"/>
                  </a:lnTo>
                  <a:lnTo>
                    <a:pt x="527" y="141"/>
                  </a:lnTo>
                  <a:lnTo>
                    <a:pt x="530" y="139"/>
                  </a:lnTo>
                  <a:lnTo>
                    <a:pt x="532" y="139"/>
                  </a:lnTo>
                  <a:lnTo>
                    <a:pt x="527" y="128"/>
                  </a:lnTo>
                  <a:lnTo>
                    <a:pt x="527" y="126"/>
                  </a:lnTo>
                  <a:lnTo>
                    <a:pt x="527" y="123"/>
                  </a:lnTo>
                  <a:lnTo>
                    <a:pt x="527" y="121"/>
                  </a:lnTo>
                  <a:lnTo>
                    <a:pt x="527" y="118"/>
                  </a:lnTo>
                  <a:lnTo>
                    <a:pt x="530" y="118"/>
                  </a:lnTo>
                  <a:lnTo>
                    <a:pt x="532" y="115"/>
                  </a:lnTo>
                  <a:lnTo>
                    <a:pt x="532" y="113"/>
                  </a:lnTo>
                  <a:lnTo>
                    <a:pt x="535" y="113"/>
                  </a:lnTo>
                  <a:lnTo>
                    <a:pt x="535" y="110"/>
                  </a:lnTo>
                  <a:lnTo>
                    <a:pt x="538" y="110"/>
                  </a:lnTo>
                  <a:lnTo>
                    <a:pt x="540" y="107"/>
                  </a:lnTo>
                  <a:lnTo>
                    <a:pt x="543" y="113"/>
                  </a:lnTo>
                  <a:lnTo>
                    <a:pt x="545" y="113"/>
                  </a:lnTo>
                  <a:lnTo>
                    <a:pt x="548" y="110"/>
                  </a:lnTo>
                  <a:lnTo>
                    <a:pt x="551" y="110"/>
                  </a:lnTo>
                  <a:lnTo>
                    <a:pt x="558" y="105"/>
                  </a:lnTo>
                  <a:lnTo>
                    <a:pt x="561" y="102"/>
                  </a:lnTo>
                  <a:lnTo>
                    <a:pt x="566" y="100"/>
                  </a:lnTo>
                  <a:lnTo>
                    <a:pt x="590" y="81"/>
                  </a:lnTo>
                  <a:lnTo>
                    <a:pt x="592" y="84"/>
                  </a:lnTo>
                  <a:lnTo>
                    <a:pt x="598" y="89"/>
                  </a:lnTo>
                  <a:lnTo>
                    <a:pt x="603" y="92"/>
                  </a:lnTo>
                  <a:lnTo>
                    <a:pt x="605" y="94"/>
                  </a:lnTo>
                  <a:lnTo>
                    <a:pt x="608" y="94"/>
                  </a:lnTo>
                  <a:lnTo>
                    <a:pt x="608" y="97"/>
                  </a:lnTo>
                  <a:lnTo>
                    <a:pt x="611" y="97"/>
                  </a:lnTo>
                  <a:lnTo>
                    <a:pt x="613" y="100"/>
                  </a:lnTo>
                  <a:lnTo>
                    <a:pt x="616" y="102"/>
                  </a:lnTo>
                  <a:lnTo>
                    <a:pt x="616" y="105"/>
                  </a:lnTo>
                  <a:lnTo>
                    <a:pt x="619" y="105"/>
                  </a:lnTo>
                  <a:lnTo>
                    <a:pt x="619" y="107"/>
                  </a:lnTo>
                  <a:lnTo>
                    <a:pt x="621" y="107"/>
                  </a:lnTo>
                  <a:lnTo>
                    <a:pt x="621" y="110"/>
                  </a:lnTo>
                  <a:lnTo>
                    <a:pt x="621" y="113"/>
                  </a:lnTo>
                  <a:lnTo>
                    <a:pt x="624" y="113"/>
                  </a:lnTo>
                  <a:lnTo>
                    <a:pt x="624" y="115"/>
                  </a:lnTo>
                  <a:lnTo>
                    <a:pt x="624" y="118"/>
                  </a:lnTo>
                  <a:lnTo>
                    <a:pt x="624" y="121"/>
                  </a:lnTo>
                  <a:lnTo>
                    <a:pt x="626" y="121"/>
                  </a:lnTo>
                  <a:lnTo>
                    <a:pt x="626" y="123"/>
                  </a:lnTo>
                  <a:lnTo>
                    <a:pt x="626" y="126"/>
                  </a:lnTo>
                  <a:lnTo>
                    <a:pt x="626" y="128"/>
                  </a:lnTo>
                  <a:lnTo>
                    <a:pt x="626" y="131"/>
                  </a:lnTo>
                  <a:lnTo>
                    <a:pt x="626" y="134"/>
                  </a:lnTo>
                  <a:lnTo>
                    <a:pt x="626" y="136"/>
                  </a:lnTo>
                  <a:lnTo>
                    <a:pt x="626" y="139"/>
                  </a:lnTo>
                  <a:lnTo>
                    <a:pt x="624" y="139"/>
                  </a:lnTo>
                  <a:lnTo>
                    <a:pt x="624" y="141"/>
                  </a:lnTo>
                  <a:lnTo>
                    <a:pt x="624" y="144"/>
                  </a:lnTo>
                  <a:lnTo>
                    <a:pt x="621" y="147"/>
                  </a:lnTo>
                  <a:lnTo>
                    <a:pt x="621" y="149"/>
                  </a:lnTo>
                  <a:lnTo>
                    <a:pt x="621" y="152"/>
                  </a:lnTo>
                  <a:lnTo>
                    <a:pt x="621" y="157"/>
                  </a:lnTo>
                  <a:lnTo>
                    <a:pt x="621" y="160"/>
                  </a:lnTo>
                  <a:lnTo>
                    <a:pt x="621" y="168"/>
                  </a:lnTo>
                  <a:lnTo>
                    <a:pt x="621" y="170"/>
                  </a:lnTo>
                  <a:lnTo>
                    <a:pt x="621" y="173"/>
                  </a:lnTo>
                  <a:lnTo>
                    <a:pt x="621" y="175"/>
                  </a:lnTo>
                  <a:lnTo>
                    <a:pt x="621" y="178"/>
                  </a:lnTo>
                  <a:lnTo>
                    <a:pt x="621" y="181"/>
                  </a:lnTo>
                  <a:lnTo>
                    <a:pt x="619" y="186"/>
                  </a:lnTo>
                  <a:lnTo>
                    <a:pt x="624" y="188"/>
                  </a:lnTo>
                  <a:lnTo>
                    <a:pt x="619" y="186"/>
                  </a:lnTo>
                  <a:lnTo>
                    <a:pt x="619" y="188"/>
                  </a:lnTo>
                  <a:lnTo>
                    <a:pt x="616" y="194"/>
                  </a:lnTo>
                  <a:lnTo>
                    <a:pt x="619" y="194"/>
                  </a:lnTo>
                  <a:lnTo>
                    <a:pt x="621" y="196"/>
                  </a:lnTo>
                  <a:lnTo>
                    <a:pt x="624" y="209"/>
                  </a:lnTo>
                  <a:lnTo>
                    <a:pt x="621" y="209"/>
                  </a:lnTo>
                  <a:lnTo>
                    <a:pt x="621" y="212"/>
                  </a:lnTo>
                  <a:lnTo>
                    <a:pt x="621" y="217"/>
                  </a:lnTo>
                  <a:lnTo>
                    <a:pt x="619" y="220"/>
                  </a:lnTo>
                  <a:lnTo>
                    <a:pt x="619" y="222"/>
                  </a:lnTo>
                  <a:lnTo>
                    <a:pt x="616" y="228"/>
                  </a:lnTo>
                  <a:lnTo>
                    <a:pt x="613" y="233"/>
                  </a:lnTo>
                  <a:lnTo>
                    <a:pt x="613" y="243"/>
                  </a:lnTo>
                  <a:lnTo>
                    <a:pt x="621" y="249"/>
                  </a:lnTo>
                  <a:lnTo>
                    <a:pt x="629" y="256"/>
                  </a:lnTo>
                  <a:lnTo>
                    <a:pt x="629" y="254"/>
                  </a:lnTo>
                  <a:lnTo>
                    <a:pt x="634" y="259"/>
                  </a:lnTo>
                  <a:lnTo>
                    <a:pt x="632" y="256"/>
                  </a:lnTo>
                  <a:lnTo>
                    <a:pt x="629" y="256"/>
                  </a:lnTo>
                  <a:lnTo>
                    <a:pt x="632" y="259"/>
                  </a:lnTo>
                  <a:lnTo>
                    <a:pt x="645" y="269"/>
                  </a:lnTo>
                  <a:lnTo>
                    <a:pt x="652" y="277"/>
                  </a:lnTo>
                  <a:lnTo>
                    <a:pt x="658" y="282"/>
                  </a:lnTo>
                  <a:lnTo>
                    <a:pt x="660" y="277"/>
                  </a:lnTo>
                  <a:lnTo>
                    <a:pt x="663" y="275"/>
                  </a:lnTo>
                  <a:lnTo>
                    <a:pt x="665" y="272"/>
                  </a:lnTo>
                  <a:lnTo>
                    <a:pt x="665" y="269"/>
                  </a:lnTo>
                  <a:lnTo>
                    <a:pt x="668" y="269"/>
                  </a:lnTo>
                  <a:lnTo>
                    <a:pt x="668" y="267"/>
                  </a:lnTo>
                  <a:lnTo>
                    <a:pt x="668" y="264"/>
                  </a:lnTo>
                  <a:lnTo>
                    <a:pt x="671" y="264"/>
                  </a:lnTo>
                  <a:lnTo>
                    <a:pt x="671" y="262"/>
                  </a:lnTo>
                  <a:lnTo>
                    <a:pt x="673" y="259"/>
                  </a:lnTo>
                  <a:lnTo>
                    <a:pt x="673" y="256"/>
                  </a:lnTo>
                  <a:lnTo>
                    <a:pt x="673" y="254"/>
                  </a:lnTo>
                  <a:lnTo>
                    <a:pt x="676" y="254"/>
                  </a:lnTo>
                  <a:lnTo>
                    <a:pt x="676" y="251"/>
                  </a:lnTo>
                  <a:lnTo>
                    <a:pt x="676" y="249"/>
                  </a:lnTo>
                  <a:lnTo>
                    <a:pt x="679" y="246"/>
                  </a:lnTo>
                  <a:lnTo>
                    <a:pt x="679" y="243"/>
                  </a:lnTo>
                  <a:lnTo>
                    <a:pt x="679" y="241"/>
                  </a:lnTo>
                  <a:lnTo>
                    <a:pt x="679" y="238"/>
                  </a:lnTo>
                  <a:lnTo>
                    <a:pt x="681" y="238"/>
                  </a:lnTo>
                  <a:lnTo>
                    <a:pt x="681" y="233"/>
                  </a:lnTo>
                  <a:lnTo>
                    <a:pt x="681" y="228"/>
                  </a:lnTo>
                  <a:lnTo>
                    <a:pt x="684" y="228"/>
                  </a:lnTo>
                  <a:lnTo>
                    <a:pt x="684" y="225"/>
                  </a:lnTo>
                  <a:lnTo>
                    <a:pt x="684" y="222"/>
                  </a:lnTo>
                  <a:lnTo>
                    <a:pt x="684" y="220"/>
                  </a:lnTo>
                  <a:lnTo>
                    <a:pt x="686" y="215"/>
                  </a:lnTo>
                  <a:lnTo>
                    <a:pt x="686" y="212"/>
                  </a:lnTo>
                  <a:lnTo>
                    <a:pt x="686" y="209"/>
                  </a:lnTo>
                  <a:lnTo>
                    <a:pt x="686" y="207"/>
                  </a:lnTo>
                  <a:lnTo>
                    <a:pt x="689" y="204"/>
                  </a:lnTo>
                  <a:lnTo>
                    <a:pt x="689" y="202"/>
                  </a:lnTo>
                  <a:lnTo>
                    <a:pt x="689" y="199"/>
                  </a:lnTo>
                  <a:lnTo>
                    <a:pt x="689" y="194"/>
                  </a:lnTo>
                  <a:lnTo>
                    <a:pt x="692" y="188"/>
                  </a:lnTo>
                  <a:lnTo>
                    <a:pt x="692" y="186"/>
                  </a:lnTo>
                  <a:lnTo>
                    <a:pt x="692" y="183"/>
                  </a:lnTo>
                  <a:lnTo>
                    <a:pt x="694" y="183"/>
                  </a:lnTo>
                  <a:lnTo>
                    <a:pt x="694" y="181"/>
                  </a:lnTo>
                  <a:lnTo>
                    <a:pt x="694" y="178"/>
                  </a:lnTo>
                  <a:lnTo>
                    <a:pt x="697" y="160"/>
                  </a:lnTo>
                  <a:lnTo>
                    <a:pt x="699" y="157"/>
                  </a:lnTo>
                  <a:lnTo>
                    <a:pt x="699" y="154"/>
                  </a:lnTo>
                  <a:lnTo>
                    <a:pt x="699" y="152"/>
                  </a:lnTo>
                  <a:lnTo>
                    <a:pt x="699" y="149"/>
                  </a:lnTo>
                  <a:lnTo>
                    <a:pt x="702" y="149"/>
                  </a:lnTo>
                  <a:lnTo>
                    <a:pt x="702" y="147"/>
                  </a:lnTo>
                  <a:lnTo>
                    <a:pt x="702" y="144"/>
                  </a:lnTo>
                  <a:lnTo>
                    <a:pt x="705" y="141"/>
                  </a:lnTo>
                  <a:lnTo>
                    <a:pt x="705" y="139"/>
                  </a:lnTo>
                  <a:lnTo>
                    <a:pt x="705" y="136"/>
                  </a:lnTo>
                  <a:lnTo>
                    <a:pt x="707" y="136"/>
                  </a:lnTo>
                  <a:lnTo>
                    <a:pt x="707" y="134"/>
                  </a:lnTo>
                  <a:lnTo>
                    <a:pt x="707" y="131"/>
                  </a:lnTo>
                  <a:lnTo>
                    <a:pt x="710" y="131"/>
                  </a:lnTo>
                  <a:lnTo>
                    <a:pt x="710" y="128"/>
                  </a:lnTo>
                  <a:lnTo>
                    <a:pt x="710" y="126"/>
                  </a:lnTo>
                  <a:lnTo>
                    <a:pt x="712" y="126"/>
                  </a:lnTo>
                  <a:lnTo>
                    <a:pt x="712" y="123"/>
                  </a:lnTo>
                  <a:lnTo>
                    <a:pt x="712" y="121"/>
                  </a:lnTo>
                  <a:lnTo>
                    <a:pt x="715" y="121"/>
                  </a:lnTo>
                  <a:lnTo>
                    <a:pt x="715" y="118"/>
                  </a:lnTo>
                  <a:lnTo>
                    <a:pt x="718" y="115"/>
                  </a:lnTo>
                  <a:lnTo>
                    <a:pt x="718" y="113"/>
                  </a:lnTo>
                  <a:lnTo>
                    <a:pt x="720" y="113"/>
                  </a:lnTo>
                  <a:lnTo>
                    <a:pt x="720" y="110"/>
                  </a:lnTo>
                  <a:lnTo>
                    <a:pt x="723" y="107"/>
                  </a:lnTo>
                  <a:lnTo>
                    <a:pt x="723" y="105"/>
                  </a:lnTo>
                  <a:lnTo>
                    <a:pt x="726" y="105"/>
                  </a:lnTo>
                  <a:lnTo>
                    <a:pt x="726" y="102"/>
                  </a:lnTo>
                  <a:lnTo>
                    <a:pt x="728" y="102"/>
                  </a:lnTo>
                  <a:lnTo>
                    <a:pt x="728" y="100"/>
                  </a:lnTo>
                  <a:lnTo>
                    <a:pt x="731" y="97"/>
                  </a:lnTo>
                  <a:lnTo>
                    <a:pt x="731" y="94"/>
                  </a:lnTo>
                  <a:lnTo>
                    <a:pt x="733" y="94"/>
                  </a:lnTo>
                  <a:lnTo>
                    <a:pt x="736" y="92"/>
                  </a:lnTo>
                  <a:lnTo>
                    <a:pt x="736" y="89"/>
                  </a:lnTo>
                  <a:lnTo>
                    <a:pt x="752" y="89"/>
                  </a:lnTo>
                  <a:lnTo>
                    <a:pt x="752" y="87"/>
                  </a:lnTo>
                  <a:lnTo>
                    <a:pt x="762" y="87"/>
                  </a:lnTo>
                  <a:lnTo>
                    <a:pt x="773" y="92"/>
                  </a:lnTo>
                  <a:lnTo>
                    <a:pt x="780" y="94"/>
                  </a:lnTo>
                  <a:lnTo>
                    <a:pt x="793" y="84"/>
                  </a:lnTo>
                  <a:lnTo>
                    <a:pt x="788" y="76"/>
                  </a:lnTo>
                  <a:lnTo>
                    <a:pt x="786" y="76"/>
                  </a:lnTo>
                  <a:lnTo>
                    <a:pt x="786" y="74"/>
                  </a:lnTo>
                  <a:lnTo>
                    <a:pt x="788" y="76"/>
                  </a:lnTo>
                  <a:lnTo>
                    <a:pt x="791" y="76"/>
                  </a:lnTo>
                  <a:lnTo>
                    <a:pt x="791" y="79"/>
                  </a:lnTo>
                  <a:lnTo>
                    <a:pt x="796" y="81"/>
                  </a:lnTo>
                  <a:lnTo>
                    <a:pt x="830" y="50"/>
                  </a:lnTo>
                  <a:lnTo>
                    <a:pt x="830" y="47"/>
                  </a:lnTo>
                  <a:lnTo>
                    <a:pt x="830" y="45"/>
                  </a:lnTo>
                  <a:lnTo>
                    <a:pt x="830" y="42"/>
                  </a:lnTo>
                  <a:lnTo>
                    <a:pt x="830" y="40"/>
                  </a:lnTo>
                  <a:lnTo>
                    <a:pt x="830" y="37"/>
                  </a:lnTo>
                  <a:lnTo>
                    <a:pt x="830" y="34"/>
                  </a:lnTo>
                  <a:lnTo>
                    <a:pt x="827" y="34"/>
                  </a:lnTo>
                  <a:lnTo>
                    <a:pt x="825" y="34"/>
                  </a:lnTo>
                  <a:lnTo>
                    <a:pt x="825" y="32"/>
                  </a:lnTo>
                  <a:lnTo>
                    <a:pt x="822" y="29"/>
                  </a:lnTo>
                  <a:lnTo>
                    <a:pt x="819" y="27"/>
                  </a:lnTo>
                  <a:lnTo>
                    <a:pt x="817" y="27"/>
                  </a:lnTo>
                  <a:lnTo>
                    <a:pt x="817" y="24"/>
                  </a:lnTo>
                  <a:lnTo>
                    <a:pt x="814" y="24"/>
                  </a:lnTo>
                  <a:lnTo>
                    <a:pt x="814" y="21"/>
                  </a:lnTo>
                  <a:lnTo>
                    <a:pt x="812" y="21"/>
                  </a:lnTo>
                  <a:lnTo>
                    <a:pt x="812" y="19"/>
                  </a:lnTo>
                  <a:lnTo>
                    <a:pt x="812" y="16"/>
                  </a:lnTo>
                  <a:lnTo>
                    <a:pt x="812" y="13"/>
                  </a:lnTo>
                  <a:lnTo>
                    <a:pt x="814" y="11"/>
                  </a:lnTo>
                  <a:lnTo>
                    <a:pt x="817" y="11"/>
                  </a:lnTo>
                  <a:lnTo>
                    <a:pt x="817" y="8"/>
                  </a:lnTo>
                  <a:lnTo>
                    <a:pt x="819" y="8"/>
                  </a:lnTo>
                  <a:lnTo>
                    <a:pt x="822" y="8"/>
                  </a:lnTo>
                  <a:lnTo>
                    <a:pt x="825" y="6"/>
                  </a:lnTo>
                  <a:lnTo>
                    <a:pt x="827" y="6"/>
                  </a:lnTo>
                  <a:lnTo>
                    <a:pt x="833" y="8"/>
                  </a:lnTo>
                  <a:lnTo>
                    <a:pt x="835" y="8"/>
                  </a:lnTo>
                  <a:lnTo>
                    <a:pt x="838" y="8"/>
                  </a:lnTo>
                  <a:lnTo>
                    <a:pt x="838" y="6"/>
                  </a:lnTo>
                  <a:lnTo>
                    <a:pt x="840" y="6"/>
                  </a:lnTo>
                  <a:lnTo>
                    <a:pt x="843" y="6"/>
                  </a:lnTo>
                  <a:lnTo>
                    <a:pt x="843" y="3"/>
                  </a:lnTo>
                  <a:lnTo>
                    <a:pt x="846" y="3"/>
                  </a:lnTo>
                  <a:lnTo>
                    <a:pt x="848" y="3"/>
                  </a:lnTo>
                  <a:lnTo>
                    <a:pt x="851" y="3"/>
                  </a:lnTo>
                  <a:lnTo>
                    <a:pt x="851" y="0"/>
                  </a:lnTo>
                  <a:lnTo>
                    <a:pt x="853" y="3"/>
                  </a:lnTo>
                  <a:lnTo>
                    <a:pt x="856" y="3"/>
                  </a:lnTo>
                  <a:lnTo>
                    <a:pt x="856" y="6"/>
                  </a:lnTo>
                  <a:lnTo>
                    <a:pt x="859" y="6"/>
                  </a:lnTo>
                  <a:lnTo>
                    <a:pt x="861" y="6"/>
                  </a:lnTo>
                  <a:lnTo>
                    <a:pt x="861" y="8"/>
                  </a:lnTo>
                  <a:lnTo>
                    <a:pt x="864" y="8"/>
                  </a:lnTo>
                  <a:lnTo>
                    <a:pt x="866" y="8"/>
                  </a:lnTo>
                  <a:lnTo>
                    <a:pt x="866" y="11"/>
                  </a:lnTo>
                  <a:lnTo>
                    <a:pt x="869" y="13"/>
                  </a:lnTo>
                  <a:lnTo>
                    <a:pt x="872" y="13"/>
                  </a:lnTo>
                  <a:lnTo>
                    <a:pt x="872" y="16"/>
                  </a:lnTo>
                  <a:lnTo>
                    <a:pt x="874" y="16"/>
                  </a:lnTo>
                  <a:lnTo>
                    <a:pt x="874" y="19"/>
                  </a:lnTo>
                  <a:lnTo>
                    <a:pt x="877" y="19"/>
                  </a:lnTo>
                  <a:lnTo>
                    <a:pt x="880" y="19"/>
                  </a:lnTo>
                  <a:lnTo>
                    <a:pt x="880" y="21"/>
                  </a:lnTo>
                  <a:lnTo>
                    <a:pt x="882" y="21"/>
                  </a:lnTo>
                  <a:lnTo>
                    <a:pt x="882" y="19"/>
                  </a:lnTo>
                  <a:lnTo>
                    <a:pt x="885" y="19"/>
                  </a:lnTo>
                  <a:lnTo>
                    <a:pt x="887" y="19"/>
                  </a:lnTo>
                  <a:lnTo>
                    <a:pt x="890" y="19"/>
                  </a:lnTo>
                  <a:lnTo>
                    <a:pt x="890" y="16"/>
                  </a:lnTo>
                  <a:lnTo>
                    <a:pt x="893" y="16"/>
                  </a:lnTo>
                  <a:lnTo>
                    <a:pt x="893" y="13"/>
                  </a:lnTo>
                  <a:lnTo>
                    <a:pt x="895" y="13"/>
                  </a:lnTo>
                  <a:lnTo>
                    <a:pt x="898" y="13"/>
                  </a:lnTo>
                  <a:lnTo>
                    <a:pt x="900" y="13"/>
                  </a:lnTo>
                  <a:lnTo>
                    <a:pt x="903" y="13"/>
                  </a:lnTo>
                  <a:lnTo>
                    <a:pt x="903" y="16"/>
                  </a:lnTo>
                  <a:lnTo>
                    <a:pt x="900" y="16"/>
                  </a:lnTo>
                  <a:lnTo>
                    <a:pt x="900" y="19"/>
                  </a:lnTo>
                  <a:lnTo>
                    <a:pt x="903" y="19"/>
                  </a:lnTo>
                  <a:lnTo>
                    <a:pt x="903" y="21"/>
                  </a:lnTo>
                  <a:lnTo>
                    <a:pt x="903" y="24"/>
                  </a:lnTo>
                  <a:lnTo>
                    <a:pt x="903" y="27"/>
                  </a:lnTo>
                  <a:lnTo>
                    <a:pt x="900" y="27"/>
                  </a:lnTo>
                  <a:lnTo>
                    <a:pt x="898" y="27"/>
                  </a:lnTo>
                  <a:lnTo>
                    <a:pt x="895" y="27"/>
                  </a:lnTo>
                  <a:lnTo>
                    <a:pt x="893" y="27"/>
                  </a:lnTo>
                  <a:lnTo>
                    <a:pt x="890" y="29"/>
                  </a:lnTo>
                  <a:lnTo>
                    <a:pt x="887" y="29"/>
                  </a:lnTo>
                  <a:lnTo>
                    <a:pt x="885" y="32"/>
                  </a:lnTo>
                  <a:lnTo>
                    <a:pt x="882" y="32"/>
                  </a:lnTo>
                  <a:lnTo>
                    <a:pt x="882" y="34"/>
                  </a:lnTo>
                  <a:lnTo>
                    <a:pt x="880" y="34"/>
                  </a:lnTo>
                  <a:lnTo>
                    <a:pt x="877" y="34"/>
                  </a:lnTo>
                  <a:lnTo>
                    <a:pt x="877" y="37"/>
                  </a:lnTo>
                  <a:lnTo>
                    <a:pt x="874" y="37"/>
                  </a:lnTo>
                  <a:lnTo>
                    <a:pt x="874" y="40"/>
                  </a:lnTo>
                  <a:lnTo>
                    <a:pt x="872" y="40"/>
                  </a:lnTo>
                  <a:lnTo>
                    <a:pt x="872" y="42"/>
                  </a:lnTo>
                  <a:lnTo>
                    <a:pt x="869" y="42"/>
                  </a:lnTo>
                  <a:lnTo>
                    <a:pt x="869" y="45"/>
                  </a:lnTo>
                  <a:lnTo>
                    <a:pt x="869" y="47"/>
                  </a:lnTo>
                  <a:lnTo>
                    <a:pt x="872" y="50"/>
                  </a:lnTo>
                  <a:lnTo>
                    <a:pt x="872" y="53"/>
                  </a:lnTo>
                  <a:lnTo>
                    <a:pt x="874" y="55"/>
                  </a:lnTo>
                  <a:lnTo>
                    <a:pt x="874" y="58"/>
                  </a:lnTo>
                  <a:lnTo>
                    <a:pt x="877" y="60"/>
                  </a:lnTo>
                  <a:lnTo>
                    <a:pt x="880" y="60"/>
                  </a:lnTo>
                  <a:lnTo>
                    <a:pt x="882" y="63"/>
                  </a:lnTo>
                  <a:lnTo>
                    <a:pt x="885" y="63"/>
                  </a:lnTo>
                  <a:lnTo>
                    <a:pt x="887" y="63"/>
                  </a:lnTo>
                  <a:lnTo>
                    <a:pt x="890" y="60"/>
                  </a:lnTo>
                  <a:lnTo>
                    <a:pt x="890" y="58"/>
                  </a:lnTo>
                  <a:lnTo>
                    <a:pt x="893" y="55"/>
                  </a:lnTo>
                  <a:lnTo>
                    <a:pt x="893" y="53"/>
                  </a:lnTo>
                  <a:lnTo>
                    <a:pt x="895" y="53"/>
                  </a:lnTo>
                  <a:lnTo>
                    <a:pt x="895" y="50"/>
                  </a:lnTo>
                  <a:lnTo>
                    <a:pt x="898" y="50"/>
                  </a:lnTo>
                  <a:lnTo>
                    <a:pt x="900" y="47"/>
                  </a:lnTo>
                  <a:lnTo>
                    <a:pt x="903" y="47"/>
                  </a:lnTo>
                  <a:lnTo>
                    <a:pt x="906" y="47"/>
                  </a:lnTo>
                  <a:lnTo>
                    <a:pt x="908" y="47"/>
                  </a:lnTo>
                  <a:lnTo>
                    <a:pt x="908" y="45"/>
                  </a:lnTo>
                  <a:lnTo>
                    <a:pt x="911" y="45"/>
                  </a:lnTo>
                  <a:lnTo>
                    <a:pt x="913" y="42"/>
                  </a:lnTo>
                  <a:lnTo>
                    <a:pt x="916" y="42"/>
                  </a:lnTo>
                  <a:lnTo>
                    <a:pt x="919" y="42"/>
                  </a:lnTo>
                  <a:lnTo>
                    <a:pt x="919" y="45"/>
                  </a:lnTo>
                  <a:lnTo>
                    <a:pt x="919" y="47"/>
                  </a:lnTo>
                  <a:lnTo>
                    <a:pt x="913" y="53"/>
                  </a:lnTo>
                  <a:lnTo>
                    <a:pt x="916" y="58"/>
                  </a:lnTo>
                  <a:lnTo>
                    <a:pt x="906" y="71"/>
                  </a:lnTo>
                  <a:lnTo>
                    <a:pt x="908" y="74"/>
                  </a:lnTo>
                  <a:lnTo>
                    <a:pt x="911" y="74"/>
                  </a:lnTo>
                  <a:lnTo>
                    <a:pt x="911" y="76"/>
                  </a:lnTo>
                  <a:lnTo>
                    <a:pt x="908" y="79"/>
                  </a:lnTo>
                  <a:lnTo>
                    <a:pt x="906" y="79"/>
                  </a:lnTo>
                  <a:lnTo>
                    <a:pt x="903" y="79"/>
                  </a:lnTo>
                  <a:lnTo>
                    <a:pt x="900" y="79"/>
                  </a:lnTo>
                  <a:lnTo>
                    <a:pt x="895" y="81"/>
                  </a:lnTo>
                  <a:lnTo>
                    <a:pt x="893" y="84"/>
                  </a:lnTo>
                  <a:lnTo>
                    <a:pt x="893" y="87"/>
                  </a:lnTo>
                  <a:lnTo>
                    <a:pt x="895" y="87"/>
                  </a:lnTo>
                  <a:lnTo>
                    <a:pt x="895" y="89"/>
                  </a:lnTo>
                  <a:lnTo>
                    <a:pt x="898" y="92"/>
                  </a:lnTo>
                  <a:lnTo>
                    <a:pt x="900" y="92"/>
                  </a:lnTo>
                  <a:lnTo>
                    <a:pt x="903" y="92"/>
                  </a:lnTo>
                  <a:lnTo>
                    <a:pt x="906" y="92"/>
                  </a:lnTo>
                  <a:lnTo>
                    <a:pt x="908" y="94"/>
                  </a:lnTo>
                  <a:lnTo>
                    <a:pt x="911" y="100"/>
                  </a:lnTo>
                  <a:lnTo>
                    <a:pt x="913" y="102"/>
                  </a:lnTo>
                  <a:lnTo>
                    <a:pt x="913" y="107"/>
                  </a:lnTo>
                  <a:lnTo>
                    <a:pt x="916" y="107"/>
                  </a:lnTo>
                  <a:lnTo>
                    <a:pt x="916" y="110"/>
                  </a:lnTo>
                  <a:lnTo>
                    <a:pt x="913" y="110"/>
                  </a:lnTo>
                  <a:lnTo>
                    <a:pt x="911" y="113"/>
                  </a:lnTo>
                  <a:lnTo>
                    <a:pt x="911" y="115"/>
                  </a:lnTo>
                  <a:lnTo>
                    <a:pt x="911" y="118"/>
                  </a:lnTo>
                  <a:lnTo>
                    <a:pt x="911" y="121"/>
                  </a:lnTo>
                  <a:lnTo>
                    <a:pt x="911" y="123"/>
                  </a:lnTo>
                  <a:lnTo>
                    <a:pt x="913" y="128"/>
                  </a:lnTo>
                  <a:lnTo>
                    <a:pt x="913" y="131"/>
                  </a:lnTo>
                  <a:lnTo>
                    <a:pt x="916" y="134"/>
                  </a:lnTo>
                  <a:lnTo>
                    <a:pt x="916" y="136"/>
                  </a:lnTo>
                  <a:lnTo>
                    <a:pt x="916" y="139"/>
                  </a:lnTo>
                  <a:lnTo>
                    <a:pt x="916" y="144"/>
                  </a:lnTo>
                  <a:lnTo>
                    <a:pt x="913" y="147"/>
                  </a:lnTo>
                  <a:lnTo>
                    <a:pt x="911" y="147"/>
                  </a:lnTo>
                  <a:lnTo>
                    <a:pt x="911" y="149"/>
                  </a:lnTo>
                  <a:lnTo>
                    <a:pt x="908" y="149"/>
                  </a:lnTo>
                  <a:lnTo>
                    <a:pt x="908" y="154"/>
                  </a:lnTo>
                  <a:lnTo>
                    <a:pt x="906" y="154"/>
                  </a:lnTo>
                  <a:lnTo>
                    <a:pt x="906" y="157"/>
                  </a:lnTo>
                  <a:lnTo>
                    <a:pt x="906" y="160"/>
                  </a:lnTo>
                  <a:lnTo>
                    <a:pt x="906" y="162"/>
                  </a:lnTo>
                  <a:lnTo>
                    <a:pt x="906" y="165"/>
                  </a:lnTo>
                  <a:lnTo>
                    <a:pt x="906" y="168"/>
                  </a:lnTo>
                  <a:lnTo>
                    <a:pt x="906" y="170"/>
                  </a:lnTo>
                  <a:lnTo>
                    <a:pt x="906" y="173"/>
                  </a:lnTo>
                  <a:lnTo>
                    <a:pt x="906" y="175"/>
                  </a:lnTo>
                  <a:lnTo>
                    <a:pt x="906" y="178"/>
                  </a:lnTo>
                  <a:lnTo>
                    <a:pt x="906" y="181"/>
                  </a:lnTo>
                  <a:lnTo>
                    <a:pt x="908" y="191"/>
                  </a:lnTo>
                  <a:lnTo>
                    <a:pt x="908" y="194"/>
                  </a:lnTo>
                  <a:lnTo>
                    <a:pt x="911" y="194"/>
                  </a:lnTo>
                  <a:lnTo>
                    <a:pt x="911" y="196"/>
                  </a:lnTo>
                  <a:lnTo>
                    <a:pt x="911" y="199"/>
                  </a:lnTo>
                  <a:lnTo>
                    <a:pt x="911" y="202"/>
                  </a:lnTo>
                  <a:lnTo>
                    <a:pt x="913" y="202"/>
                  </a:lnTo>
                  <a:lnTo>
                    <a:pt x="913" y="204"/>
                  </a:lnTo>
                  <a:lnTo>
                    <a:pt x="913" y="207"/>
                  </a:lnTo>
                  <a:lnTo>
                    <a:pt x="913" y="209"/>
                  </a:lnTo>
                  <a:lnTo>
                    <a:pt x="911" y="209"/>
                  </a:lnTo>
                  <a:lnTo>
                    <a:pt x="911" y="212"/>
                  </a:lnTo>
                  <a:lnTo>
                    <a:pt x="908" y="212"/>
                  </a:lnTo>
                  <a:lnTo>
                    <a:pt x="908" y="215"/>
                  </a:lnTo>
                  <a:lnTo>
                    <a:pt x="911" y="215"/>
                  </a:lnTo>
                  <a:lnTo>
                    <a:pt x="911" y="217"/>
                  </a:lnTo>
                  <a:lnTo>
                    <a:pt x="913" y="217"/>
                  </a:lnTo>
                  <a:lnTo>
                    <a:pt x="913" y="220"/>
                  </a:lnTo>
                  <a:lnTo>
                    <a:pt x="916" y="220"/>
                  </a:lnTo>
                  <a:lnTo>
                    <a:pt x="916" y="222"/>
                  </a:lnTo>
                  <a:lnTo>
                    <a:pt x="919" y="222"/>
                  </a:lnTo>
                  <a:lnTo>
                    <a:pt x="919" y="225"/>
                  </a:lnTo>
                  <a:lnTo>
                    <a:pt x="919" y="228"/>
                  </a:lnTo>
                  <a:lnTo>
                    <a:pt x="921" y="228"/>
                  </a:lnTo>
                  <a:lnTo>
                    <a:pt x="921" y="230"/>
                  </a:lnTo>
                  <a:lnTo>
                    <a:pt x="924" y="233"/>
                  </a:lnTo>
                  <a:lnTo>
                    <a:pt x="927" y="235"/>
                  </a:lnTo>
                  <a:lnTo>
                    <a:pt x="929" y="241"/>
                  </a:lnTo>
                  <a:lnTo>
                    <a:pt x="932" y="243"/>
                  </a:lnTo>
                  <a:lnTo>
                    <a:pt x="932" y="246"/>
                  </a:lnTo>
                  <a:lnTo>
                    <a:pt x="934" y="251"/>
                  </a:lnTo>
                  <a:lnTo>
                    <a:pt x="937" y="254"/>
                  </a:lnTo>
                  <a:lnTo>
                    <a:pt x="940" y="259"/>
                  </a:lnTo>
                  <a:lnTo>
                    <a:pt x="940" y="262"/>
                  </a:lnTo>
                  <a:lnTo>
                    <a:pt x="937" y="264"/>
                  </a:lnTo>
                  <a:lnTo>
                    <a:pt x="934" y="267"/>
                  </a:lnTo>
                  <a:lnTo>
                    <a:pt x="934" y="269"/>
                  </a:lnTo>
                  <a:lnTo>
                    <a:pt x="937" y="272"/>
                  </a:lnTo>
                  <a:lnTo>
                    <a:pt x="937" y="275"/>
                  </a:lnTo>
                  <a:lnTo>
                    <a:pt x="934" y="277"/>
                  </a:lnTo>
                  <a:lnTo>
                    <a:pt x="934" y="280"/>
                  </a:lnTo>
                  <a:lnTo>
                    <a:pt x="937" y="280"/>
                  </a:lnTo>
                  <a:lnTo>
                    <a:pt x="937" y="282"/>
                  </a:lnTo>
                  <a:lnTo>
                    <a:pt x="937" y="285"/>
                  </a:lnTo>
                  <a:lnTo>
                    <a:pt x="940" y="290"/>
                  </a:lnTo>
                  <a:lnTo>
                    <a:pt x="942" y="293"/>
                  </a:lnTo>
                  <a:lnTo>
                    <a:pt x="945" y="293"/>
                  </a:lnTo>
                  <a:lnTo>
                    <a:pt x="945" y="296"/>
                  </a:lnTo>
                  <a:lnTo>
                    <a:pt x="950" y="298"/>
                  </a:lnTo>
                  <a:lnTo>
                    <a:pt x="950" y="301"/>
                  </a:lnTo>
                  <a:lnTo>
                    <a:pt x="953" y="301"/>
                  </a:lnTo>
                  <a:lnTo>
                    <a:pt x="953" y="303"/>
                  </a:lnTo>
                  <a:lnTo>
                    <a:pt x="953" y="306"/>
                  </a:lnTo>
                  <a:lnTo>
                    <a:pt x="953" y="309"/>
                  </a:lnTo>
                  <a:lnTo>
                    <a:pt x="950" y="309"/>
                  </a:lnTo>
                  <a:lnTo>
                    <a:pt x="950" y="311"/>
                  </a:lnTo>
                  <a:lnTo>
                    <a:pt x="950" y="314"/>
                  </a:lnTo>
                  <a:lnTo>
                    <a:pt x="950" y="316"/>
                  </a:lnTo>
                  <a:lnTo>
                    <a:pt x="950" y="319"/>
                  </a:lnTo>
                  <a:lnTo>
                    <a:pt x="953" y="322"/>
                  </a:lnTo>
                  <a:lnTo>
                    <a:pt x="955" y="324"/>
                  </a:lnTo>
                  <a:lnTo>
                    <a:pt x="958" y="329"/>
                  </a:lnTo>
                  <a:lnTo>
                    <a:pt x="960" y="332"/>
                  </a:lnTo>
                  <a:lnTo>
                    <a:pt x="958" y="332"/>
                  </a:lnTo>
                  <a:lnTo>
                    <a:pt x="955" y="335"/>
                  </a:lnTo>
                  <a:lnTo>
                    <a:pt x="955" y="337"/>
                  </a:lnTo>
                  <a:lnTo>
                    <a:pt x="953" y="337"/>
                  </a:lnTo>
                  <a:lnTo>
                    <a:pt x="953" y="340"/>
                  </a:lnTo>
                  <a:lnTo>
                    <a:pt x="950" y="343"/>
                  </a:lnTo>
                  <a:lnTo>
                    <a:pt x="947" y="345"/>
                  </a:lnTo>
                  <a:lnTo>
                    <a:pt x="945" y="350"/>
                  </a:lnTo>
                  <a:lnTo>
                    <a:pt x="945" y="353"/>
                  </a:lnTo>
                  <a:lnTo>
                    <a:pt x="945" y="356"/>
                  </a:lnTo>
                  <a:lnTo>
                    <a:pt x="945" y="358"/>
                  </a:lnTo>
                  <a:lnTo>
                    <a:pt x="945" y="361"/>
                  </a:lnTo>
                  <a:lnTo>
                    <a:pt x="945" y="363"/>
                  </a:lnTo>
                  <a:lnTo>
                    <a:pt x="947" y="366"/>
                  </a:lnTo>
                  <a:lnTo>
                    <a:pt x="945" y="371"/>
                  </a:lnTo>
                  <a:lnTo>
                    <a:pt x="945" y="374"/>
                  </a:lnTo>
                  <a:lnTo>
                    <a:pt x="942" y="377"/>
                  </a:lnTo>
                  <a:lnTo>
                    <a:pt x="945" y="377"/>
                  </a:lnTo>
                  <a:lnTo>
                    <a:pt x="942" y="379"/>
                  </a:lnTo>
                  <a:lnTo>
                    <a:pt x="942" y="382"/>
                  </a:lnTo>
                  <a:lnTo>
                    <a:pt x="940" y="384"/>
                  </a:lnTo>
                  <a:lnTo>
                    <a:pt x="940" y="387"/>
                  </a:lnTo>
                  <a:lnTo>
                    <a:pt x="942" y="387"/>
                  </a:lnTo>
                  <a:lnTo>
                    <a:pt x="942" y="390"/>
                  </a:lnTo>
                  <a:lnTo>
                    <a:pt x="945" y="392"/>
                  </a:lnTo>
                  <a:lnTo>
                    <a:pt x="945" y="397"/>
                  </a:lnTo>
                  <a:lnTo>
                    <a:pt x="945" y="400"/>
                  </a:lnTo>
                  <a:lnTo>
                    <a:pt x="945" y="403"/>
                  </a:lnTo>
                  <a:lnTo>
                    <a:pt x="945" y="405"/>
                  </a:lnTo>
                  <a:lnTo>
                    <a:pt x="945" y="408"/>
                  </a:lnTo>
                  <a:lnTo>
                    <a:pt x="945" y="410"/>
                  </a:lnTo>
                  <a:lnTo>
                    <a:pt x="945" y="413"/>
                  </a:lnTo>
                  <a:lnTo>
                    <a:pt x="942" y="413"/>
                  </a:lnTo>
                  <a:lnTo>
                    <a:pt x="942" y="416"/>
                  </a:lnTo>
                  <a:lnTo>
                    <a:pt x="945" y="429"/>
                  </a:lnTo>
                  <a:lnTo>
                    <a:pt x="945" y="437"/>
                  </a:lnTo>
                  <a:lnTo>
                    <a:pt x="945" y="439"/>
                  </a:lnTo>
                  <a:lnTo>
                    <a:pt x="947" y="439"/>
                  </a:lnTo>
                  <a:lnTo>
                    <a:pt x="947" y="442"/>
                  </a:lnTo>
                  <a:lnTo>
                    <a:pt x="950" y="442"/>
                  </a:lnTo>
                  <a:lnTo>
                    <a:pt x="953" y="444"/>
                  </a:lnTo>
                  <a:lnTo>
                    <a:pt x="955" y="444"/>
                  </a:lnTo>
                  <a:lnTo>
                    <a:pt x="958" y="444"/>
                  </a:lnTo>
                  <a:lnTo>
                    <a:pt x="958" y="447"/>
                  </a:lnTo>
                  <a:lnTo>
                    <a:pt x="958" y="465"/>
                  </a:lnTo>
                  <a:lnTo>
                    <a:pt x="893" y="465"/>
                  </a:lnTo>
                  <a:lnTo>
                    <a:pt x="898" y="468"/>
                  </a:lnTo>
                  <a:lnTo>
                    <a:pt x="898" y="471"/>
                  </a:lnTo>
                  <a:lnTo>
                    <a:pt x="898" y="473"/>
                  </a:lnTo>
                  <a:lnTo>
                    <a:pt x="900" y="476"/>
                  </a:lnTo>
                  <a:lnTo>
                    <a:pt x="900" y="478"/>
                  </a:lnTo>
                  <a:lnTo>
                    <a:pt x="898" y="478"/>
                  </a:lnTo>
                  <a:lnTo>
                    <a:pt x="898" y="481"/>
                  </a:lnTo>
                  <a:lnTo>
                    <a:pt x="898" y="484"/>
                  </a:lnTo>
                  <a:lnTo>
                    <a:pt x="895" y="486"/>
                  </a:lnTo>
                  <a:lnTo>
                    <a:pt x="895" y="489"/>
                  </a:lnTo>
                  <a:lnTo>
                    <a:pt x="895" y="491"/>
                  </a:lnTo>
                  <a:lnTo>
                    <a:pt x="893" y="494"/>
                  </a:lnTo>
                  <a:lnTo>
                    <a:pt x="890" y="494"/>
                  </a:lnTo>
                  <a:lnTo>
                    <a:pt x="890" y="497"/>
                  </a:lnTo>
                  <a:lnTo>
                    <a:pt x="893" y="499"/>
                  </a:lnTo>
                  <a:lnTo>
                    <a:pt x="893" y="502"/>
                  </a:lnTo>
                  <a:lnTo>
                    <a:pt x="893" y="505"/>
                  </a:lnTo>
                  <a:lnTo>
                    <a:pt x="890" y="505"/>
                  </a:lnTo>
                  <a:lnTo>
                    <a:pt x="890" y="507"/>
                  </a:lnTo>
                  <a:lnTo>
                    <a:pt x="887" y="507"/>
                  </a:lnTo>
                  <a:lnTo>
                    <a:pt x="887" y="510"/>
                  </a:lnTo>
                  <a:lnTo>
                    <a:pt x="882" y="518"/>
                  </a:lnTo>
                  <a:lnTo>
                    <a:pt x="880" y="520"/>
                  </a:lnTo>
                  <a:lnTo>
                    <a:pt x="877" y="520"/>
                  </a:lnTo>
                  <a:lnTo>
                    <a:pt x="874" y="520"/>
                  </a:lnTo>
                  <a:lnTo>
                    <a:pt x="874" y="523"/>
                  </a:lnTo>
                  <a:lnTo>
                    <a:pt x="877" y="525"/>
                  </a:lnTo>
                  <a:lnTo>
                    <a:pt x="877" y="528"/>
                  </a:lnTo>
                  <a:lnTo>
                    <a:pt x="874" y="528"/>
                  </a:lnTo>
                  <a:lnTo>
                    <a:pt x="872" y="528"/>
                  </a:lnTo>
                  <a:lnTo>
                    <a:pt x="866" y="531"/>
                  </a:lnTo>
                  <a:lnTo>
                    <a:pt x="864" y="531"/>
                  </a:lnTo>
                  <a:lnTo>
                    <a:pt x="864" y="533"/>
                  </a:lnTo>
                  <a:lnTo>
                    <a:pt x="861" y="533"/>
                  </a:lnTo>
                  <a:lnTo>
                    <a:pt x="861" y="536"/>
                  </a:lnTo>
                  <a:lnTo>
                    <a:pt x="859" y="536"/>
                  </a:lnTo>
                  <a:lnTo>
                    <a:pt x="859" y="538"/>
                  </a:lnTo>
                  <a:lnTo>
                    <a:pt x="856" y="541"/>
                  </a:lnTo>
                  <a:lnTo>
                    <a:pt x="856" y="544"/>
                  </a:lnTo>
                  <a:lnTo>
                    <a:pt x="853" y="544"/>
                  </a:lnTo>
                  <a:lnTo>
                    <a:pt x="853" y="546"/>
                  </a:lnTo>
                  <a:lnTo>
                    <a:pt x="853" y="549"/>
                  </a:lnTo>
                  <a:lnTo>
                    <a:pt x="851" y="549"/>
                  </a:lnTo>
                  <a:lnTo>
                    <a:pt x="851" y="552"/>
                  </a:lnTo>
                  <a:lnTo>
                    <a:pt x="846" y="554"/>
                  </a:lnTo>
                  <a:lnTo>
                    <a:pt x="846" y="557"/>
                  </a:lnTo>
                  <a:lnTo>
                    <a:pt x="846" y="559"/>
                  </a:lnTo>
                  <a:lnTo>
                    <a:pt x="843" y="559"/>
                  </a:lnTo>
                  <a:lnTo>
                    <a:pt x="843" y="562"/>
                  </a:lnTo>
                  <a:lnTo>
                    <a:pt x="840" y="562"/>
                  </a:lnTo>
                  <a:lnTo>
                    <a:pt x="840" y="565"/>
                  </a:lnTo>
                  <a:lnTo>
                    <a:pt x="838" y="567"/>
                  </a:lnTo>
                  <a:lnTo>
                    <a:pt x="835" y="567"/>
                  </a:lnTo>
                  <a:lnTo>
                    <a:pt x="835" y="570"/>
                  </a:lnTo>
                  <a:lnTo>
                    <a:pt x="833" y="570"/>
                  </a:lnTo>
                  <a:lnTo>
                    <a:pt x="833" y="572"/>
                  </a:lnTo>
                  <a:lnTo>
                    <a:pt x="830" y="572"/>
                  </a:lnTo>
                  <a:lnTo>
                    <a:pt x="830" y="575"/>
                  </a:lnTo>
                  <a:lnTo>
                    <a:pt x="827" y="575"/>
                  </a:lnTo>
                  <a:lnTo>
                    <a:pt x="825" y="578"/>
                  </a:lnTo>
                  <a:lnTo>
                    <a:pt x="822" y="580"/>
                  </a:lnTo>
                  <a:lnTo>
                    <a:pt x="819" y="583"/>
                  </a:lnTo>
                  <a:lnTo>
                    <a:pt x="817" y="583"/>
                  </a:lnTo>
                  <a:lnTo>
                    <a:pt x="817" y="585"/>
                  </a:lnTo>
                  <a:lnTo>
                    <a:pt x="814" y="585"/>
                  </a:lnTo>
                  <a:lnTo>
                    <a:pt x="814" y="588"/>
                  </a:lnTo>
                  <a:lnTo>
                    <a:pt x="812" y="588"/>
                  </a:lnTo>
                  <a:lnTo>
                    <a:pt x="809" y="588"/>
                  </a:lnTo>
                  <a:lnTo>
                    <a:pt x="806" y="588"/>
                  </a:lnTo>
                  <a:lnTo>
                    <a:pt x="801" y="591"/>
                  </a:lnTo>
                  <a:lnTo>
                    <a:pt x="799" y="591"/>
                  </a:lnTo>
                  <a:lnTo>
                    <a:pt x="793" y="593"/>
                  </a:lnTo>
                  <a:lnTo>
                    <a:pt x="793" y="596"/>
                  </a:lnTo>
                  <a:lnTo>
                    <a:pt x="791" y="599"/>
                  </a:lnTo>
                  <a:lnTo>
                    <a:pt x="791" y="601"/>
                  </a:lnTo>
                  <a:lnTo>
                    <a:pt x="788" y="601"/>
                  </a:lnTo>
                  <a:lnTo>
                    <a:pt x="786" y="601"/>
                  </a:lnTo>
                  <a:lnTo>
                    <a:pt x="786" y="604"/>
                  </a:lnTo>
                  <a:lnTo>
                    <a:pt x="783" y="604"/>
                  </a:lnTo>
                  <a:lnTo>
                    <a:pt x="780" y="604"/>
                  </a:lnTo>
                  <a:lnTo>
                    <a:pt x="780" y="606"/>
                  </a:lnTo>
                  <a:lnTo>
                    <a:pt x="780" y="604"/>
                  </a:lnTo>
                  <a:lnTo>
                    <a:pt x="780" y="606"/>
                  </a:lnTo>
                  <a:lnTo>
                    <a:pt x="778" y="606"/>
                  </a:lnTo>
                  <a:lnTo>
                    <a:pt x="775" y="606"/>
                  </a:lnTo>
                  <a:lnTo>
                    <a:pt x="773" y="606"/>
                  </a:lnTo>
                  <a:lnTo>
                    <a:pt x="773" y="609"/>
                  </a:lnTo>
                  <a:lnTo>
                    <a:pt x="770" y="609"/>
                  </a:lnTo>
                  <a:lnTo>
                    <a:pt x="767" y="609"/>
                  </a:lnTo>
                  <a:lnTo>
                    <a:pt x="765" y="609"/>
                  </a:lnTo>
                  <a:lnTo>
                    <a:pt x="762" y="609"/>
                  </a:lnTo>
                  <a:lnTo>
                    <a:pt x="759" y="609"/>
                  </a:lnTo>
                  <a:lnTo>
                    <a:pt x="757" y="609"/>
                  </a:lnTo>
                  <a:lnTo>
                    <a:pt x="754" y="609"/>
                  </a:lnTo>
                  <a:lnTo>
                    <a:pt x="752" y="609"/>
                  </a:lnTo>
                  <a:lnTo>
                    <a:pt x="749" y="609"/>
                  </a:lnTo>
                  <a:lnTo>
                    <a:pt x="746" y="609"/>
                  </a:lnTo>
                  <a:lnTo>
                    <a:pt x="744" y="609"/>
                  </a:lnTo>
                  <a:lnTo>
                    <a:pt x="741" y="609"/>
                  </a:lnTo>
                  <a:lnTo>
                    <a:pt x="741" y="612"/>
                  </a:lnTo>
                  <a:lnTo>
                    <a:pt x="739" y="612"/>
                  </a:lnTo>
                  <a:lnTo>
                    <a:pt x="739" y="609"/>
                  </a:lnTo>
                  <a:lnTo>
                    <a:pt x="736" y="609"/>
                  </a:lnTo>
                  <a:lnTo>
                    <a:pt x="736" y="612"/>
                  </a:lnTo>
                  <a:lnTo>
                    <a:pt x="733" y="612"/>
                  </a:lnTo>
                  <a:lnTo>
                    <a:pt x="731" y="612"/>
                  </a:lnTo>
                  <a:lnTo>
                    <a:pt x="728" y="612"/>
                  </a:lnTo>
                  <a:lnTo>
                    <a:pt x="728" y="609"/>
                  </a:lnTo>
                  <a:lnTo>
                    <a:pt x="726" y="612"/>
                  </a:lnTo>
                  <a:lnTo>
                    <a:pt x="726" y="614"/>
                  </a:lnTo>
                  <a:lnTo>
                    <a:pt x="726" y="617"/>
                  </a:lnTo>
                  <a:lnTo>
                    <a:pt x="726" y="619"/>
                  </a:lnTo>
                  <a:lnTo>
                    <a:pt x="726" y="622"/>
                  </a:lnTo>
                  <a:lnTo>
                    <a:pt x="726" y="625"/>
                  </a:lnTo>
                  <a:lnTo>
                    <a:pt x="726" y="627"/>
                  </a:lnTo>
                  <a:lnTo>
                    <a:pt x="726" y="630"/>
                  </a:lnTo>
                  <a:lnTo>
                    <a:pt x="723" y="630"/>
                  </a:lnTo>
                  <a:lnTo>
                    <a:pt x="723" y="632"/>
                  </a:lnTo>
                  <a:lnTo>
                    <a:pt x="723" y="635"/>
                  </a:lnTo>
                  <a:lnTo>
                    <a:pt x="720" y="635"/>
                  </a:lnTo>
                  <a:lnTo>
                    <a:pt x="720" y="638"/>
                  </a:lnTo>
                  <a:lnTo>
                    <a:pt x="718" y="640"/>
                  </a:lnTo>
                  <a:lnTo>
                    <a:pt x="715" y="643"/>
                  </a:lnTo>
                  <a:lnTo>
                    <a:pt x="718" y="646"/>
                  </a:lnTo>
                  <a:lnTo>
                    <a:pt x="715" y="646"/>
                  </a:lnTo>
                  <a:lnTo>
                    <a:pt x="715" y="648"/>
                  </a:lnTo>
                  <a:lnTo>
                    <a:pt x="712" y="651"/>
                  </a:lnTo>
                  <a:lnTo>
                    <a:pt x="712" y="653"/>
                  </a:lnTo>
                  <a:lnTo>
                    <a:pt x="712" y="656"/>
                  </a:lnTo>
                  <a:lnTo>
                    <a:pt x="712" y="659"/>
                  </a:lnTo>
                  <a:lnTo>
                    <a:pt x="712" y="661"/>
                  </a:lnTo>
                  <a:lnTo>
                    <a:pt x="710" y="661"/>
                  </a:lnTo>
                  <a:lnTo>
                    <a:pt x="710" y="664"/>
                  </a:lnTo>
                  <a:lnTo>
                    <a:pt x="707" y="664"/>
                  </a:lnTo>
                  <a:lnTo>
                    <a:pt x="707" y="666"/>
                  </a:lnTo>
                  <a:lnTo>
                    <a:pt x="705" y="666"/>
                  </a:lnTo>
                  <a:lnTo>
                    <a:pt x="705" y="669"/>
                  </a:lnTo>
                  <a:lnTo>
                    <a:pt x="702" y="669"/>
                  </a:lnTo>
                  <a:lnTo>
                    <a:pt x="699" y="669"/>
                  </a:lnTo>
                  <a:lnTo>
                    <a:pt x="699" y="672"/>
                  </a:lnTo>
                  <a:lnTo>
                    <a:pt x="697" y="672"/>
                  </a:lnTo>
                  <a:lnTo>
                    <a:pt x="699" y="672"/>
                  </a:lnTo>
                  <a:lnTo>
                    <a:pt x="699" y="674"/>
                  </a:lnTo>
                  <a:lnTo>
                    <a:pt x="699" y="677"/>
                  </a:lnTo>
                  <a:lnTo>
                    <a:pt x="699" y="680"/>
                  </a:lnTo>
                  <a:lnTo>
                    <a:pt x="699" y="682"/>
                  </a:lnTo>
                  <a:lnTo>
                    <a:pt x="699" y="685"/>
                  </a:lnTo>
                  <a:lnTo>
                    <a:pt x="699" y="687"/>
                  </a:lnTo>
                  <a:lnTo>
                    <a:pt x="699" y="690"/>
                  </a:lnTo>
                  <a:lnTo>
                    <a:pt x="699" y="693"/>
                  </a:lnTo>
                  <a:lnTo>
                    <a:pt x="699" y="695"/>
                  </a:lnTo>
                  <a:lnTo>
                    <a:pt x="699" y="698"/>
                  </a:lnTo>
                  <a:lnTo>
                    <a:pt x="702" y="698"/>
                  </a:lnTo>
                  <a:lnTo>
                    <a:pt x="702" y="700"/>
                  </a:lnTo>
                  <a:lnTo>
                    <a:pt x="702" y="703"/>
                  </a:lnTo>
                  <a:lnTo>
                    <a:pt x="702" y="706"/>
                  </a:lnTo>
                  <a:lnTo>
                    <a:pt x="702" y="708"/>
                  </a:lnTo>
                  <a:lnTo>
                    <a:pt x="705" y="708"/>
                  </a:lnTo>
                  <a:lnTo>
                    <a:pt x="705" y="711"/>
                  </a:lnTo>
                  <a:lnTo>
                    <a:pt x="705" y="713"/>
                  </a:lnTo>
                  <a:lnTo>
                    <a:pt x="705" y="716"/>
                  </a:lnTo>
                  <a:lnTo>
                    <a:pt x="705" y="719"/>
                  </a:lnTo>
                  <a:lnTo>
                    <a:pt x="705" y="721"/>
                  </a:lnTo>
                  <a:lnTo>
                    <a:pt x="686" y="724"/>
                  </a:lnTo>
                  <a:lnTo>
                    <a:pt x="686" y="721"/>
                  </a:lnTo>
                  <a:lnTo>
                    <a:pt x="684" y="721"/>
                  </a:lnTo>
                  <a:lnTo>
                    <a:pt x="681" y="724"/>
                  </a:lnTo>
                  <a:lnTo>
                    <a:pt x="660" y="724"/>
                  </a:lnTo>
                  <a:lnTo>
                    <a:pt x="655" y="724"/>
                  </a:lnTo>
                  <a:lnTo>
                    <a:pt x="652" y="724"/>
                  </a:lnTo>
                  <a:lnTo>
                    <a:pt x="650" y="724"/>
                  </a:lnTo>
                  <a:lnTo>
                    <a:pt x="647" y="724"/>
                  </a:lnTo>
                  <a:lnTo>
                    <a:pt x="647" y="727"/>
                  </a:lnTo>
                  <a:lnTo>
                    <a:pt x="645" y="727"/>
                  </a:lnTo>
                  <a:lnTo>
                    <a:pt x="645" y="729"/>
                  </a:lnTo>
                  <a:lnTo>
                    <a:pt x="642" y="732"/>
                  </a:lnTo>
                  <a:lnTo>
                    <a:pt x="639" y="732"/>
                  </a:lnTo>
                  <a:lnTo>
                    <a:pt x="637" y="734"/>
                  </a:lnTo>
                  <a:lnTo>
                    <a:pt x="634" y="734"/>
                  </a:lnTo>
                  <a:lnTo>
                    <a:pt x="629" y="734"/>
                  </a:lnTo>
                  <a:lnTo>
                    <a:pt x="626" y="734"/>
                  </a:lnTo>
                  <a:lnTo>
                    <a:pt x="621" y="732"/>
                  </a:lnTo>
                  <a:lnTo>
                    <a:pt x="619" y="732"/>
                  </a:lnTo>
                  <a:lnTo>
                    <a:pt x="619" y="734"/>
                  </a:lnTo>
                  <a:lnTo>
                    <a:pt x="621" y="734"/>
                  </a:lnTo>
                  <a:lnTo>
                    <a:pt x="621" y="737"/>
                  </a:lnTo>
                  <a:lnTo>
                    <a:pt x="619" y="737"/>
                  </a:lnTo>
                  <a:lnTo>
                    <a:pt x="616" y="734"/>
                  </a:lnTo>
                  <a:lnTo>
                    <a:pt x="616" y="737"/>
                  </a:lnTo>
                  <a:lnTo>
                    <a:pt x="616" y="740"/>
                  </a:lnTo>
                  <a:lnTo>
                    <a:pt x="619" y="742"/>
                  </a:lnTo>
                  <a:lnTo>
                    <a:pt x="619" y="745"/>
                  </a:lnTo>
                  <a:lnTo>
                    <a:pt x="619" y="747"/>
                  </a:lnTo>
                  <a:lnTo>
                    <a:pt x="616" y="747"/>
                  </a:lnTo>
                  <a:lnTo>
                    <a:pt x="613" y="747"/>
                  </a:lnTo>
                  <a:lnTo>
                    <a:pt x="611" y="747"/>
                  </a:lnTo>
                  <a:lnTo>
                    <a:pt x="608" y="747"/>
                  </a:lnTo>
                  <a:lnTo>
                    <a:pt x="605" y="747"/>
                  </a:lnTo>
                  <a:lnTo>
                    <a:pt x="603" y="747"/>
                  </a:lnTo>
                  <a:lnTo>
                    <a:pt x="600" y="750"/>
                  </a:lnTo>
                  <a:lnTo>
                    <a:pt x="598" y="750"/>
                  </a:lnTo>
                  <a:lnTo>
                    <a:pt x="595" y="750"/>
                  </a:lnTo>
                  <a:lnTo>
                    <a:pt x="592" y="753"/>
                  </a:lnTo>
                  <a:lnTo>
                    <a:pt x="590" y="753"/>
                  </a:lnTo>
                  <a:lnTo>
                    <a:pt x="590" y="750"/>
                  </a:lnTo>
                  <a:lnTo>
                    <a:pt x="587" y="750"/>
                  </a:lnTo>
                  <a:lnTo>
                    <a:pt x="585" y="750"/>
                  </a:lnTo>
                  <a:lnTo>
                    <a:pt x="582" y="750"/>
                  </a:lnTo>
                  <a:lnTo>
                    <a:pt x="582" y="747"/>
                  </a:lnTo>
                  <a:lnTo>
                    <a:pt x="579" y="747"/>
                  </a:lnTo>
                  <a:lnTo>
                    <a:pt x="579" y="745"/>
                  </a:lnTo>
                  <a:lnTo>
                    <a:pt x="577" y="745"/>
                  </a:lnTo>
                  <a:lnTo>
                    <a:pt x="574" y="745"/>
                  </a:lnTo>
                  <a:lnTo>
                    <a:pt x="574" y="747"/>
                  </a:lnTo>
                  <a:lnTo>
                    <a:pt x="572" y="747"/>
                  </a:lnTo>
                  <a:lnTo>
                    <a:pt x="566" y="753"/>
                  </a:lnTo>
                  <a:lnTo>
                    <a:pt x="564" y="753"/>
                  </a:lnTo>
                  <a:lnTo>
                    <a:pt x="561" y="753"/>
                  </a:lnTo>
                  <a:lnTo>
                    <a:pt x="558" y="753"/>
                  </a:lnTo>
                  <a:lnTo>
                    <a:pt x="558" y="755"/>
                  </a:lnTo>
                  <a:lnTo>
                    <a:pt x="556" y="755"/>
                  </a:lnTo>
                  <a:lnTo>
                    <a:pt x="556" y="758"/>
                  </a:lnTo>
                  <a:lnTo>
                    <a:pt x="553" y="755"/>
                  </a:lnTo>
                  <a:lnTo>
                    <a:pt x="551" y="755"/>
                  </a:lnTo>
                  <a:lnTo>
                    <a:pt x="543" y="753"/>
                  </a:lnTo>
                  <a:lnTo>
                    <a:pt x="540" y="753"/>
                  </a:lnTo>
                  <a:lnTo>
                    <a:pt x="538" y="753"/>
                  </a:lnTo>
                  <a:lnTo>
                    <a:pt x="538" y="755"/>
                  </a:lnTo>
                  <a:lnTo>
                    <a:pt x="535" y="755"/>
                  </a:lnTo>
                  <a:lnTo>
                    <a:pt x="532" y="758"/>
                  </a:lnTo>
                  <a:lnTo>
                    <a:pt x="530" y="758"/>
                  </a:lnTo>
                  <a:lnTo>
                    <a:pt x="530" y="760"/>
                  </a:lnTo>
                  <a:lnTo>
                    <a:pt x="527" y="758"/>
                  </a:lnTo>
                  <a:lnTo>
                    <a:pt x="525" y="758"/>
                  </a:lnTo>
                  <a:lnTo>
                    <a:pt x="525" y="760"/>
                  </a:lnTo>
                  <a:lnTo>
                    <a:pt x="522" y="760"/>
                  </a:lnTo>
                  <a:lnTo>
                    <a:pt x="519" y="758"/>
                  </a:lnTo>
                  <a:lnTo>
                    <a:pt x="517" y="755"/>
                  </a:lnTo>
                  <a:lnTo>
                    <a:pt x="511" y="758"/>
                  </a:lnTo>
                  <a:lnTo>
                    <a:pt x="509" y="758"/>
                  </a:lnTo>
                  <a:lnTo>
                    <a:pt x="506" y="758"/>
                  </a:lnTo>
                  <a:lnTo>
                    <a:pt x="504" y="755"/>
                  </a:lnTo>
                  <a:lnTo>
                    <a:pt x="501" y="758"/>
                  </a:lnTo>
                  <a:lnTo>
                    <a:pt x="498" y="758"/>
                  </a:lnTo>
                  <a:lnTo>
                    <a:pt x="498" y="755"/>
                  </a:lnTo>
                  <a:lnTo>
                    <a:pt x="496" y="753"/>
                  </a:lnTo>
                  <a:lnTo>
                    <a:pt x="496" y="750"/>
                  </a:lnTo>
                  <a:lnTo>
                    <a:pt x="493" y="750"/>
                  </a:lnTo>
                  <a:lnTo>
                    <a:pt x="491" y="747"/>
                  </a:lnTo>
                  <a:lnTo>
                    <a:pt x="488" y="747"/>
                  </a:lnTo>
                  <a:lnTo>
                    <a:pt x="491" y="750"/>
                  </a:lnTo>
                  <a:lnTo>
                    <a:pt x="493" y="750"/>
                  </a:lnTo>
                  <a:lnTo>
                    <a:pt x="493" y="753"/>
                  </a:lnTo>
                  <a:lnTo>
                    <a:pt x="491" y="753"/>
                  </a:lnTo>
                  <a:lnTo>
                    <a:pt x="491" y="750"/>
                  </a:lnTo>
                  <a:lnTo>
                    <a:pt x="491" y="753"/>
                  </a:lnTo>
                  <a:lnTo>
                    <a:pt x="488" y="753"/>
                  </a:lnTo>
                  <a:lnTo>
                    <a:pt x="488" y="755"/>
                  </a:lnTo>
                  <a:lnTo>
                    <a:pt x="485" y="755"/>
                  </a:lnTo>
                  <a:lnTo>
                    <a:pt x="485" y="758"/>
                  </a:lnTo>
                  <a:lnTo>
                    <a:pt x="483" y="758"/>
                  </a:lnTo>
                  <a:lnTo>
                    <a:pt x="483" y="760"/>
                  </a:lnTo>
                  <a:lnTo>
                    <a:pt x="483" y="763"/>
                  </a:lnTo>
                  <a:lnTo>
                    <a:pt x="480" y="763"/>
                  </a:lnTo>
                  <a:lnTo>
                    <a:pt x="478" y="763"/>
                  </a:lnTo>
                  <a:lnTo>
                    <a:pt x="478" y="760"/>
                  </a:lnTo>
                  <a:lnTo>
                    <a:pt x="475" y="763"/>
                  </a:lnTo>
                  <a:lnTo>
                    <a:pt x="475" y="766"/>
                  </a:lnTo>
                  <a:lnTo>
                    <a:pt x="475" y="768"/>
                  </a:lnTo>
                  <a:lnTo>
                    <a:pt x="475" y="771"/>
                  </a:lnTo>
                  <a:lnTo>
                    <a:pt x="472" y="774"/>
                  </a:lnTo>
                  <a:lnTo>
                    <a:pt x="472" y="776"/>
                  </a:lnTo>
                  <a:lnTo>
                    <a:pt x="470" y="776"/>
                  </a:lnTo>
                  <a:lnTo>
                    <a:pt x="467" y="774"/>
                  </a:lnTo>
                  <a:lnTo>
                    <a:pt x="464" y="774"/>
                  </a:lnTo>
                  <a:lnTo>
                    <a:pt x="464" y="771"/>
                  </a:lnTo>
                  <a:lnTo>
                    <a:pt x="462" y="771"/>
                  </a:lnTo>
                  <a:lnTo>
                    <a:pt x="459" y="771"/>
                  </a:lnTo>
                  <a:lnTo>
                    <a:pt x="457" y="771"/>
                  </a:lnTo>
                  <a:lnTo>
                    <a:pt x="454" y="771"/>
                  </a:lnTo>
                  <a:lnTo>
                    <a:pt x="454" y="768"/>
                  </a:lnTo>
                  <a:lnTo>
                    <a:pt x="451" y="768"/>
                  </a:lnTo>
                  <a:lnTo>
                    <a:pt x="449" y="768"/>
                  </a:lnTo>
                  <a:lnTo>
                    <a:pt x="446" y="768"/>
                  </a:lnTo>
                  <a:lnTo>
                    <a:pt x="446" y="766"/>
                  </a:lnTo>
                  <a:lnTo>
                    <a:pt x="444" y="766"/>
                  </a:lnTo>
                  <a:lnTo>
                    <a:pt x="441" y="766"/>
                  </a:lnTo>
                  <a:lnTo>
                    <a:pt x="438" y="763"/>
                  </a:lnTo>
                  <a:lnTo>
                    <a:pt x="438" y="766"/>
                  </a:lnTo>
                  <a:lnTo>
                    <a:pt x="438" y="768"/>
                  </a:lnTo>
                  <a:lnTo>
                    <a:pt x="438" y="771"/>
                  </a:lnTo>
                  <a:lnTo>
                    <a:pt x="438" y="774"/>
                  </a:lnTo>
                  <a:lnTo>
                    <a:pt x="436" y="774"/>
                  </a:lnTo>
                  <a:lnTo>
                    <a:pt x="433" y="774"/>
                  </a:lnTo>
                  <a:lnTo>
                    <a:pt x="431" y="774"/>
                  </a:lnTo>
                  <a:lnTo>
                    <a:pt x="428" y="774"/>
                  </a:lnTo>
                  <a:lnTo>
                    <a:pt x="425" y="771"/>
                  </a:lnTo>
                  <a:lnTo>
                    <a:pt x="423" y="771"/>
                  </a:lnTo>
                  <a:lnTo>
                    <a:pt x="423" y="776"/>
                  </a:lnTo>
                  <a:lnTo>
                    <a:pt x="425" y="776"/>
                  </a:lnTo>
                  <a:lnTo>
                    <a:pt x="425" y="779"/>
                  </a:lnTo>
                  <a:lnTo>
                    <a:pt x="425" y="781"/>
                  </a:lnTo>
                  <a:lnTo>
                    <a:pt x="425" y="784"/>
                  </a:lnTo>
                  <a:lnTo>
                    <a:pt x="428" y="784"/>
                  </a:lnTo>
                  <a:lnTo>
                    <a:pt x="428" y="787"/>
                  </a:lnTo>
                  <a:lnTo>
                    <a:pt x="425" y="787"/>
                  </a:lnTo>
                  <a:lnTo>
                    <a:pt x="428" y="789"/>
                  </a:lnTo>
                  <a:lnTo>
                    <a:pt x="428" y="792"/>
                  </a:lnTo>
                  <a:lnTo>
                    <a:pt x="428" y="794"/>
                  </a:lnTo>
                  <a:lnTo>
                    <a:pt x="425" y="797"/>
                  </a:lnTo>
                  <a:lnTo>
                    <a:pt x="425" y="800"/>
                  </a:lnTo>
                  <a:lnTo>
                    <a:pt x="428" y="800"/>
                  </a:lnTo>
                  <a:lnTo>
                    <a:pt x="425" y="802"/>
                  </a:lnTo>
                  <a:lnTo>
                    <a:pt x="423" y="802"/>
                  </a:lnTo>
                  <a:lnTo>
                    <a:pt x="418" y="802"/>
                  </a:lnTo>
                  <a:lnTo>
                    <a:pt x="415" y="800"/>
                  </a:lnTo>
                  <a:lnTo>
                    <a:pt x="410" y="800"/>
                  </a:lnTo>
                  <a:lnTo>
                    <a:pt x="407" y="800"/>
                  </a:lnTo>
                  <a:lnTo>
                    <a:pt x="407" y="797"/>
                  </a:lnTo>
                  <a:lnTo>
                    <a:pt x="404" y="797"/>
                  </a:lnTo>
                  <a:lnTo>
                    <a:pt x="402" y="797"/>
                  </a:lnTo>
                  <a:lnTo>
                    <a:pt x="399" y="797"/>
                  </a:lnTo>
                  <a:lnTo>
                    <a:pt x="399" y="800"/>
                  </a:lnTo>
                  <a:lnTo>
                    <a:pt x="397" y="800"/>
                  </a:lnTo>
                  <a:lnTo>
                    <a:pt x="394" y="800"/>
                  </a:lnTo>
                  <a:lnTo>
                    <a:pt x="391" y="800"/>
                  </a:lnTo>
                  <a:lnTo>
                    <a:pt x="391" y="797"/>
                  </a:lnTo>
                  <a:lnTo>
                    <a:pt x="389" y="797"/>
                  </a:lnTo>
                  <a:lnTo>
                    <a:pt x="386" y="797"/>
                  </a:lnTo>
                  <a:lnTo>
                    <a:pt x="384" y="797"/>
                  </a:lnTo>
                  <a:lnTo>
                    <a:pt x="381" y="797"/>
                  </a:lnTo>
                  <a:lnTo>
                    <a:pt x="378" y="797"/>
                  </a:lnTo>
                  <a:lnTo>
                    <a:pt x="376" y="797"/>
                  </a:lnTo>
                  <a:lnTo>
                    <a:pt x="373" y="797"/>
                  </a:lnTo>
                  <a:lnTo>
                    <a:pt x="371" y="797"/>
                  </a:lnTo>
                  <a:lnTo>
                    <a:pt x="371" y="800"/>
                  </a:lnTo>
                  <a:lnTo>
                    <a:pt x="371" y="802"/>
                  </a:lnTo>
                  <a:lnTo>
                    <a:pt x="368" y="802"/>
                  </a:lnTo>
                  <a:lnTo>
                    <a:pt x="368" y="800"/>
                  </a:lnTo>
                  <a:lnTo>
                    <a:pt x="365" y="800"/>
                  </a:lnTo>
                  <a:lnTo>
                    <a:pt x="365" y="797"/>
                  </a:lnTo>
                  <a:lnTo>
                    <a:pt x="363" y="797"/>
                  </a:lnTo>
                  <a:lnTo>
                    <a:pt x="360" y="797"/>
                  </a:lnTo>
                  <a:lnTo>
                    <a:pt x="357" y="797"/>
                  </a:lnTo>
                  <a:lnTo>
                    <a:pt x="355" y="797"/>
                  </a:lnTo>
                  <a:lnTo>
                    <a:pt x="350" y="800"/>
                  </a:lnTo>
                  <a:lnTo>
                    <a:pt x="347" y="800"/>
                  </a:lnTo>
                  <a:lnTo>
                    <a:pt x="347" y="802"/>
                  </a:lnTo>
                  <a:lnTo>
                    <a:pt x="344" y="802"/>
                  </a:lnTo>
                  <a:lnTo>
                    <a:pt x="342" y="802"/>
                  </a:lnTo>
                  <a:lnTo>
                    <a:pt x="342" y="805"/>
                  </a:lnTo>
                  <a:lnTo>
                    <a:pt x="339" y="805"/>
                  </a:lnTo>
                  <a:lnTo>
                    <a:pt x="337" y="805"/>
                  </a:lnTo>
                  <a:lnTo>
                    <a:pt x="334" y="805"/>
                  </a:lnTo>
                  <a:lnTo>
                    <a:pt x="334" y="807"/>
                  </a:lnTo>
                  <a:lnTo>
                    <a:pt x="331" y="807"/>
                  </a:lnTo>
                  <a:lnTo>
                    <a:pt x="331" y="810"/>
                  </a:lnTo>
                  <a:lnTo>
                    <a:pt x="329" y="810"/>
                  </a:lnTo>
                  <a:lnTo>
                    <a:pt x="329" y="807"/>
                  </a:lnTo>
                  <a:lnTo>
                    <a:pt x="326" y="807"/>
                  </a:lnTo>
                  <a:lnTo>
                    <a:pt x="324" y="807"/>
                  </a:lnTo>
                  <a:lnTo>
                    <a:pt x="321" y="807"/>
                  </a:lnTo>
                  <a:lnTo>
                    <a:pt x="318" y="807"/>
                  </a:lnTo>
                  <a:lnTo>
                    <a:pt x="318" y="810"/>
                  </a:lnTo>
                  <a:lnTo>
                    <a:pt x="318" y="813"/>
                  </a:lnTo>
                  <a:lnTo>
                    <a:pt x="316" y="813"/>
                  </a:lnTo>
                  <a:lnTo>
                    <a:pt x="316" y="810"/>
                  </a:lnTo>
                  <a:lnTo>
                    <a:pt x="313" y="810"/>
                  </a:lnTo>
                  <a:lnTo>
                    <a:pt x="313" y="807"/>
                  </a:lnTo>
                  <a:lnTo>
                    <a:pt x="310" y="807"/>
                  </a:lnTo>
                  <a:lnTo>
                    <a:pt x="310" y="810"/>
                  </a:lnTo>
                  <a:lnTo>
                    <a:pt x="308" y="810"/>
                  </a:lnTo>
                  <a:lnTo>
                    <a:pt x="305" y="810"/>
                  </a:lnTo>
                  <a:lnTo>
                    <a:pt x="303" y="810"/>
                  </a:lnTo>
                  <a:lnTo>
                    <a:pt x="303" y="807"/>
                  </a:lnTo>
                  <a:lnTo>
                    <a:pt x="303" y="805"/>
                  </a:lnTo>
                  <a:lnTo>
                    <a:pt x="300" y="805"/>
                  </a:lnTo>
                  <a:lnTo>
                    <a:pt x="300" y="807"/>
                  </a:lnTo>
                  <a:lnTo>
                    <a:pt x="297" y="807"/>
                  </a:lnTo>
                  <a:lnTo>
                    <a:pt x="297" y="810"/>
                  </a:lnTo>
                  <a:lnTo>
                    <a:pt x="295" y="807"/>
                  </a:lnTo>
                  <a:lnTo>
                    <a:pt x="292" y="807"/>
                  </a:lnTo>
                  <a:lnTo>
                    <a:pt x="290" y="807"/>
                  </a:lnTo>
                  <a:lnTo>
                    <a:pt x="290" y="810"/>
                  </a:lnTo>
                  <a:lnTo>
                    <a:pt x="287" y="810"/>
                  </a:lnTo>
                  <a:lnTo>
                    <a:pt x="287" y="813"/>
                  </a:lnTo>
                  <a:lnTo>
                    <a:pt x="284" y="813"/>
                  </a:lnTo>
                  <a:lnTo>
                    <a:pt x="284" y="815"/>
                  </a:lnTo>
                  <a:lnTo>
                    <a:pt x="282" y="815"/>
                  </a:lnTo>
                  <a:lnTo>
                    <a:pt x="282" y="818"/>
                  </a:lnTo>
                  <a:lnTo>
                    <a:pt x="279" y="818"/>
                  </a:lnTo>
                  <a:lnTo>
                    <a:pt x="277" y="818"/>
                  </a:lnTo>
                  <a:lnTo>
                    <a:pt x="277" y="815"/>
                  </a:lnTo>
                  <a:lnTo>
                    <a:pt x="274" y="815"/>
                  </a:lnTo>
                  <a:lnTo>
                    <a:pt x="274" y="813"/>
                  </a:lnTo>
                  <a:lnTo>
                    <a:pt x="274" y="815"/>
                  </a:lnTo>
                  <a:lnTo>
                    <a:pt x="271" y="815"/>
                  </a:lnTo>
                  <a:lnTo>
                    <a:pt x="271" y="818"/>
                  </a:lnTo>
                  <a:lnTo>
                    <a:pt x="269" y="818"/>
                  </a:lnTo>
                  <a:lnTo>
                    <a:pt x="271" y="818"/>
                  </a:lnTo>
                  <a:lnTo>
                    <a:pt x="271" y="821"/>
                  </a:lnTo>
                  <a:lnTo>
                    <a:pt x="271" y="823"/>
                  </a:lnTo>
                  <a:lnTo>
                    <a:pt x="274" y="826"/>
                  </a:lnTo>
                  <a:lnTo>
                    <a:pt x="271" y="826"/>
                  </a:lnTo>
                  <a:lnTo>
                    <a:pt x="271" y="828"/>
                  </a:lnTo>
                  <a:lnTo>
                    <a:pt x="269" y="828"/>
                  </a:lnTo>
                  <a:lnTo>
                    <a:pt x="269" y="831"/>
                  </a:lnTo>
                  <a:lnTo>
                    <a:pt x="266" y="831"/>
                  </a:lnTo>
                  <a:lnTo>
                    <a:pt x="266" y="834"/>
                  </a:lnTo>
                  <a:lnTo>
                    <a:pt x="264" y="834"/>
                  </a:lnTo>
                  <a:lnTo>
                    <a:pt x="261" y="834"/>
                  </a:lnTo>
                  <a:lnTo>
                    <a:pt x="261" y="831"/>
                  </a:lnTo>
                  <a:lnTo>
                    <a:pt x="258" y="831"/>
                  </a:lnTo>
                  <a:lnTo>
                    <a:pt x="256" y="831"/>
                  </a:lnTo>
                  <a:lnTo>
                    <a:pt x="253" y="831"/>
                  </a:lnTo>
                  <a:lnTo>
                    <a:pt x="253" y="834"/>
                  </a:lnTo>
                  <a:lnTo>
                    <a:pt x="250" y="834"/>
                  </a:lnTo>
                  <a:lnTo>
                    <a:pt x="250" y="836"/>
                  </a:lnTo>
                  <a:lnTo>
                    <a:pt x="250" y="834"/>
                  </a:lnTo>
                  <a:lnTo>
                    <a:pt x="248" y="834"/>
                  </a:lnTo>
                  <a:lnTo>
                    <a:pt x="248" y="836"/>
                  </a:lnTo>
                  <a:lnTo>
                    <a:pt x="245" y="836"/>
                  </a:lnTo>
                  <a:lnTo>
                    <a:pt x="245" y="834"/>
                  </a:lnTo>
                  <a:lnTo>
                    <a:pt x="243" y="834"/>
                  </a:lnTo>
                  <a:lnTo>
                    <a:pt x="240" y="834"/>
                  </a:lnTo>
                  <a:lnTo>
                    <a:pt x="240" y="836"/>
                  </a:lnTo>
                  <a:lnTo>
                    <a:pt x="237" y="836"/>
                  </a:lnTo>
                  <a:lnTo>
                    <a:pt x="235" y="836"/>
                  </a:lnTo>
                  <a:lnTo>
                    <a:pt x="232" y="836"/>
                  </a:lnTo>
                  <a:lnTo>
                    <a:pt x="230" y="836"/>
                  </a:lnTo>
                  <a:lnTo>
                    <a:pt x="230" y="839"/>
                  </a:lnTo>
                  <a:lnTo>
                    <a:pt x="230" y="836"/>
                  </a:lnTo>
                  <a:lnTo>
                    <a:pt x="227" y="836"/>
                  </a:lnTo>
                  <a:lnTo>
                    <a:pt x="224" y="836"/>
                  </a:lnTo>
                  <a:lnTo>
                    <a:pt x="222" y="836"/>
                  </a:lnTo>
                  <a:lnTo>
                    <a:pt x="219" y="834"/>
                  </a:lnTo>
                  <a:lnTo>
                    <a:pt x="217" y="834"/>
                  </a:lnTo>
                  <a:lnTo>
                    <a:pt x="217" y="836"/>
                  </a:lnTo>
                  <a:close/>
                </a:path>
              </a:pathLst>
            </a:custGeom>
            <a:no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800" kern="1200">
                <a:solidFill>
                  <a:prstClr val="black"/>
                </a:solidFill>
                <a:latin typeface="Century Gothic"/>
                <a:ea typeface="+mn-ea"/>
                <a:cs typeface="+mn-cs"/>
              </a:endParaRPr>
            </a:p>
          </p:txBody>
        </p:sp>
        <p:sp>
          <p:nvSpPr>
            <p:cNvPr id="79" name="Freeform 243"/>
            <p:cNvSpPr>
              <a:spLocks/>
            </p:cNvSpPr>
            <p:nvPr/>
          </p:nvSpPr>
          <p:spPr bwMode="auto">
            <a:xfrm>
              <a:off x="3399" y="1382"/>
              <a:ext cx="960" cy="849"/>
            </a:xfrm>
            <a:custGeom>
              <a:avLst/>
              <a:gdLst>
                <a:gd name="T0" fmla="*/ 193 w 960"/>
                <a:gd name="T1" fmla="*/ 818 h 849"/>
                <a:gd name="T2" fmla="*/ 164 w 960"/>
                <a:gd name="T3" fmla="*/ 826 h 849"/>
                <a:gd name="T4" fmla="*/ 143 w 960"/>
                <a:gd name="T5" fmla="*/ 839 h 849"/>
                <a:gd name="T6" fmla="*/ 115 w 960"/>
                <a:gd name="T7" fmla="*/ 828 h 849"/>
                <a:gd name="T8" fmla="*/ 70 w 960"/>
                <a:gd name="T9" fmla="*/ 844 h 849"/>
                <a:gd name="T10" fmla="*/ 34 w 960"/>
                <a:gd name="T11" fmla="*/ 823 h 849"/>
                <a:gd name="T12" fmla="*/ 10 w 960"/>
                <a:gd name="T13" fmla="*/ 807 h 849"/>
                <a:gd name="T14" fmla="*/ 5 w 960"/>
                <a:gd name="T15" fmla="*/ 774 h 849"/>
                <a:gd name="T16" fmla="*/ 2 w 960"/>
                <a:gd name="T17" fmla="*/ 734 h 849"/>
                <a:gd name="T18" fmla="*/ 18 w 960"/>
                <a:gd name="T19" fmla="*/ 700 h 849"/>
                <a:gd name="T20" fmla="*/ 39 w 960"/>
                <a:gd name="T21" fmla="*/ 674 h 849"/>
                <a:gd name="T22" fmla="*/ 29 w 960"/>
                <a:gd name="T23" fmla="*/ 646 h 849"/>
                <a:gd name="T24" fmla="*/ 39 w 960"/>
                <a:gd name="T25" fmla="*/ 619 h 849"/>
                <a:gd name="T26" fmla="*/ 36 w 960"/>
                <a:gd name="T27" fmla="*/ 593 h 849"/>
                <a:gd name="T28" fmla="*/ 44 w 960"/>
                <a:gd name="T29" fmla="*/ 565 h 849"/>
                <a:gd name="T30" fmla="*/ 73 w 960"/>
                <a:gd name="T31" fmla="*/ 531 h 849"/>
                <a:gd name="T32" fmla="*/ 104 w 960"/>
                <a:gd name="T33" fmla="*/ 507 h 849"/>
                <a:gd name="T34" fmla="*/ 138 w 960"/>
                <a:gd name="T35" fmla="*/ 491 h 849"/>
                <a:gd name="T36" fmla="*/ 159 w 960"/>
                <a:gd name="T37" fmla="*/ 468 h 849"/>
                <a:gd name="T38" fmla="*/ 180 w 960"/>
                <a:gd name="T39" fmla="*/ 437 h 849"/>
                <a:gd name="T40" fmla="*/ 209 w 960"/>
                <a:gd name="T41" fmla="*/ 408 h 849"/>
                <a:gd name="T42" fmla="*/ 224 w 960"/>
                <a:gd name="T43" fmla="*/ 366 h 849"/>
                <a:gd name="T44" fmla="*/ 219 w 960"/>
                <a:gd name="T45" fmla="*/ 348 h 849"/>
                <a:gd name="T46" fmla="*/ 222 w 960"/>
                <a:gd name="T47" fmla="*/ 322 h 849"/>
                <a:gd name="T48" fmla="*/ 217 w 960"/>
                <a:gd name="T49" fmla="*/ 285 h 849"/>
                <a:gd name="T50" fmla="*/ 206 w 960"/>
                <a:gd name="T51" fmla="*/ 243 h 849"/>
                <a:gd name="T52" fmla="*/ 274 w 960"/>
                <a:gd name="T53" fmla="*/ 202 h 849"/>
                <a:gd name="T54" fmla="*/ 511 w 960"/>
                <a:gd name="T55" fmla="*/ 118 h 849"/>
                <a:gd name="T56" fmla="*/ 527 w 960"/>
                <a:gd name="T57" fmla="*/ 128 h 849"/>
                <a:gd name="T58" fmla="*/ 561 w 960"/>
                <a:gd name="T59" fmla="*/ 102 h 849"/>
                <a:gd name="T60" fmla="*/ 621 w 960"/>
                <a:gd name="T61" fmla="*/ 113 h 849"/>
                <a:gd name="T62" fmla="*/ 621 w 960"/>
                <a:gd name="T63" fmla="*/ 149 h 849"/>
                <a:gd name="T64" fmla="*/ 624 w 960"/>
                <a:gd name="T65" fmla="*/ 209 h 849"/>
                <a:gd name="T66" fmla="*/ 652 w 960"/>
                <a:gd name="T67" fmla="*/ 277 h 849"/>
                <a:gd name="T68" fmla="*/ 679 w 960"/>
                <a:gd name="T69" fmla="*/ 246 h 849"/>
                <a:gd name="T70" fmla="*/ 689 w 960"/>
                <a:gd name="T71" fmla="*/ 199 h 849"/>
                <a:gd name="T72" fmla="*/ 705 w 960"/>
                <a:gd name="T73" fmla="*/ 139 h 849"/>
                <a:gd name="T74" fmla="*/ 723 w 960"/>
                <a:gd name="T75" fmla="*/ 107 h 849"/>
                <a:gd name="T76" fmla="*/ 788 w 960"/>
                <a:gd name="T77" fmla="*/ 76 h 849"/>
                <a:gd name="T78" fmla="*/ 822 w 960"/>
                <a:gd name="T79" fmla="*/ 29 h 849"/>
                <a:gd name="T80" fmla="*/ 833 w 960"/>
                <a:gd name="T81" fmla="*/ 8 h 849"/>
                <a:gd name="T82" fmla="*/ 864 w 960"/>
                <a:gd name="T83" fmla="*/ 8 h 849"/>
                <a:gd name="T84" fmla="*/ 893 w 960"/>
                <a:gd name="T85" fmla="*/ 16 h 849"/>
                <a:gd name="T86" fmla="*/ 890 w 960"/>
                <a:gd name="T87" fmla="*/ 29 h 849"/>
                <a:gd name="T88" fmla="*/ 874 w 960"/>
                <a:gd name="T89" fmla="*/ 55 h 849"/>
                <a:gd name="T90" fmla="*/ 908 w 960"/>
                <a:gd name="T91" fmla="*/ 47 h 849"/>
                <a:gd name="T92" fmla="*/ 900 w 960"/>
                <a:gd name="T93" fmla="*/ 79 h 849"/>
                <a:gd name="T94" fmla="*/ 911 w 960"/>
                <a:gd name="T95" fmla="*/ 113 h 849"/>
                <a:gd name="T96" fmla="*/ 906 w 960"/>
                <a:gd name="T97" fmla="*/ 157 h 849"/>
                <a:gd name="T98" fmla="*/ 913 w 960"/>
                <a:gd name="T99" fmla="*/ 204 h 849"/>
                <a:gd name="T100" fmla="*/ 921 w 960"/>
                <a:gd name="T101" fmla="*/ 230 h 849"/>
                <a:gd name="T102" fmla="*/ 937 w 960"/>
                <a:gd name="T103" fmla="*/ 280 h 849"/>
                <a:gd name="T104" fmla="*/ 950 w 960"/>
                <a:gd name="T105" fmla="*/ 319 h 849"/>
                <a:gd name="T106" fmla="*/ 945 w 960"/>
                <a:gd name="T107" fmla="*/ 363 h 849"/>
                <a:gd name="T108" fmla="*/ 945 w 960"/>
                <a:gd name="T109" fmla="*/ 408 h 849"/>
                <a:gd name="T110" fmla="*/ 898 w 960"/>
                <a:gd name="T111" fmla="*/ 468 h 849"/>
                <a:gd name="T112" fmla="*/ 890 w 960"/>
                <a:gd name="T113" fmla="*/ 505 h 849"/>
                <a:gd name="T114" fmla="*/ 861 w 960"/>
                <a:gd name="T115" fmla="*/ 536 h 849"/>
                <a:gd name="T116" fmla="*/ 838 w 960"/>
                <a:gd name="T117" fmla="*/ 567 h 849"/>
                <a:gd name="T118" fmla="*/ 806 w 960"/>
                <a:gd name="T119" fmla="*/ 588 h 8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960" h="849">
                  <a:moveTo>
                    <a:pt x="217" y="836"/>
                  </a:moveTo>
                  <a:lnTo>
                    <a:pt x="214" y="839"/>
                  </a:lnTo>
                  <a:lnTo>
                    <a:pt x="211" y="839"/>
                  </a:lnTo>
                  <a:lnTo>
                    <a:pt x="211" y="836"/>
                  </a:lnTo>
                  <a:lnTo>
                    <a:pt x="209" y="836"/>
                  </a:lnTo>
                  <a:lnTo>
                    <a:pt x="209" y="834"/>
                  </a:lnTo>
                  <a:lnTo>
                    <a:pt x="206" y="826"/>
                  </a:lnTo>
                  <a:lnTo>
                    <a:pt x="209" y="826"/>
                  </a:lnTo>
                  <a:lnTo>
                    <a:pt x="206" y="826"/>
                  </a:lnTo>
                  <a:lnTo>
                    <a:pt x="206" y="823"/>
                  </a:lnTo>
                  <a:lnTo>
                    <a:pt x="203" y="823"/>
                  </a:lnTo>
                  <a:lnTo>
                    <a:pt x="201" y="823"/>
                  </a:lnTo>
                  <a:lnTo>
                    <a:pt x="198" y="823"/>
                  </a:lnTo>
                  <a:lnTo>
                    <a:pt x="198" y="821"/>
                  </a:lnTo>
                  <a:lnTo>
                    <a:pt x="198" y="818"/>
                  </a:lnTo>
                  <a:lnTo>
                    <a:pt x="196" y="818"/>
                  </a:lnTo>
                  <a:lnTo>
                    <a:pt x="193" y="818"/>
                  </a:lnTo>
                  <a:lnTo>
                    <a:pt x="193" y="815"/>
                  </a:lnTo>
                  <a:lnTo>
                    <a:pt x="193" y="813"/>
                  </a:lnTo>
                  <a:lnTo>
                    <a:pt x="190" y="813"/>
                  </a:lnTo>
                  <a:lnTo>
                    <a:pt x="188" y="813"/>
                  </a:lnTo>
                  <a:lnTo>
                    <a:pt x="185" y="813"/>
                  </a:lnTo>
                  <a:lnTo>
                    <a:pt x="185" y="815"/>
                  </a:lnTo>
                  <a:lnTo>
                    <a:pt x="183" y="815"/>
                  </a:lnTo>
                  <a:lnTo>
                    <a:pt x="183" y="818"/>
                  </a:lnTo>
                  <a:lnTo>
                    <a:pt x="180" y="818"/>
                  </a:lnTo>
                  <a:lnTo>
                    <a:pt x="177" y="818"/>
                  </a:lnTo>
                  <a:lnTo>
                    <a:pt x="177" y="821"/>
                  </a:lnTo>
                  <a:lnTo>
                    <a:pt x="175" y="821"/>
                  </a:lnTo>
                  <a:lnTo>
                    <a:pt x="172" y="821"/>
                  </a:lnTo>
                  <a:lnTo>
                    <a:pt x="170" y="823"/>
                  </a:lnTo>
                  <a:lnTo>
                    <a:pt x="170" y="826"/>
                  </a:lnTo>
                  <a:lnTo>
                    <a:pt x="167" y="826"/>
                  </a:lnTo>
                  <a:lnTo>
                    <a:pt x="164" y="826"/>
                  </a:lnTo>
                  <a:lnTo>
                    <a:pt x="164" y="823"/>
                  </a:lnTo>
                  <a:lnTo>
                    <a:pt x="162" y="823"/>
                  </a:lnTo>
                  <a:lnTo>
                    <a:pt x="159" y="823"/>
                  </a:lnTo>
                  <a:lnTo>
                    <a:pt x="159" y="826"/>
                  </a:lnTo>
                  <a:lnTo>
                    <a:pt x="159" y="828"/>
                  </a:lnTo>
                  <a:lnTo>
                    <a:pt x="156" y="828"/>
                  </a:lnTo>
                  <a:lnTo>
                    <a:pt x="156" y="831"/>
                  </a:lnTo>
                  <a:lnTo>
                    <a:pt x="156" y="834"/>
                  </a:lnTo>
                  <a:lnTo>
                    <a:pt x="156" y="836"/>
                  </a:lnTo>
                  <a:lnTo>
                    <a:pt x="154" y="836"/>
                  </a:lnTo>
                  <a:lnTo>
                    <a:pt x="151" y="836"/>
                  </a:lnTo>
                  <a:lnTo>
                    <a:pt x="151" y="839"/>
                  </a:lnTo>
                  <a:lnTo>
                    <a:pt x="151" y="841"/>
                  </a:lnTo>
                  <a:lnTo>
                    <a:pt x="149" y="841"/>
                  </a:lnTo>
                  <a:lnTo>
                    <a:pt x="146" y="841"/>
                  </a:lnTo>
                  <a:lnTo>
                    <a:pt x="143" y="841"/>
                  </a:lnTo>
                  <a:lnTo>
                    <a:pt x="143" y="839"/>
                  </a:lnTo>
                  <a:lnTo>
                    <a:pt x="141" y="839"/>
                  </a:lnTo>
                  <a:lnTo>
                    <a:pt x="141" y="836"/>
                  </a:lnTo>
                  <a:lnTo>
                    <a:pt x="138" y="836"/>
                  </a:lnTo>
                  <a:lnTo>
                    <a:pt x="138" y="834"/>
                  </a:lnTo>
                  <a:lnTo>
                    <a:pt x="136" y="834"/>
                  </a:lnTo>
                  <a:lnTo>
                    <a:pt x="136" y="831"/>
                  </a:lnTo>
                  <a:lnTo>
                    <a:pt x="133" y="831"/>
                  </a:lnTo>
                  <a:lnTo>
                    <a:pt x="133" y="834"/>
                  </a:lnTo>
                  <a:lnTo>
                    <a:pt x="130" y="834"/>
                  </a:lnTo>
                  <a:lnTo>
                    <a:pt x="128" y="834"/>
                  </a:lnTo>
                  <a:lnTo>
                    <a:pt x="128" y="831"/>
                  </a:lnTo>
                  <a:lnTo>
                    <a:pt x="125" y="831"/>
                  </a:lnTo>
                  <a:lnTo>
                    <a:pt x="125" y="828"/>
                  </a:lnTo>
                  <a:lnTo>
                    <a:pt x="123" y="828"/>
                  </a:lnTo>
                  <a:lnTo>
                    <a:pt x="120" y="828"/>
                  </a:lnTo>
                  <a:lnTo>
                    <a:pt x="117" y="828"/>
                  </a:lnTo>
                  <a:lnTo>
                    <a:pt x="115" y="828"/>
                  </a:lnTo>
                  <a:lnTo>
                    <a:pt x="112" y="828"/>
                  </a:lnTo>
                  <a:lnTo>
                    <a:pt x="104" y="834"/>
                  </a:lnTo>
                  <a:lnTo>
                    <a:pt x="96" y="834"/>
                  </a:lnTo>
                  <a:lnTo>
                    <a:pt x="94" y="834"/>
                  </a:lnTo>
                  <a:lnTo>
                    <a:pt x="86" y="826"/>
                  </a:lnTo>
                  <a:lnTo>
                    <a:pt x="83" y="826"/>
                  </a:lnTo>
                  <a:lnTo>
                    <a:pt x="83" y="828"/>
                  </a:lnTo>
                  <a:lnTo>
                    <a:pt x="83" y="831"/>
                  </a:lnTo>
                  <a:lnTo>
                    <a:pt x="83" y="834"/>
                  </a:lnTo>
                  <a:lnTo>
                    <a:pt x="83" y="836"/>
                  </a:lnTo>
                  <a:lnTo>
                    <a:pt x="86" y="836"/>
                  </a:lnTo>
                  <a:lnTo>
                    <a:pt x="86" y="839"/>
                  </a:lnTo>
                  <a:lnTo>
                    <a:pt x="83" y="839"/>
                  </a:lnTo>
                  <a:lnTo>
                    <a:pt x="83" y="841"/>
                  </a:lnTo>
                  <a:lnTo>
                    <a:pt x="81" y="841"/>
                  </a:lnTo>
                  <a:lnTo>
                    <a:pt x="81" y="844"/>
                  </a:lnTo>
                  <a:lnTo>
                    <a:pt x="70" y="844"/>
                  </a:lnTo>
                  <a:lnTo>
                    <a:pt x="63" y="844"/>
                  </a:lnTo>
                  <a:lnTo>
                    <a:pt x="57" y="844"/>
                  </a:lnTo>
                  <a:lnTo>
                    <a:pt x="55" y="847"/>
                  </a:lnTo>
                  <a:lnTo>
                    <a:pt x="52" y="847"/>
                  </a:lnTo>
                  <a:lnTo>
                    <a:pt x="49" y="849"/>
                  </a:lnTo>
                  <a:lnTo>
                    <a:pt x="47" y="841"/>
                  </a:lnTo>
                  <a:lnTo>
                    <a:pt x="44" y="839"/>
                  </a:lnTo>
                  <a:lnTo>
                    <a:pt x="44" y="836"/>
                  </a:lnTo>
                  <a:lnTo>
                    <a:pt x="44" y="834"/>
                  </a:lnTo>
                  <a:lnTo>
                    <a:pt x="44" y="831"/>
                  </a:lnTo>
                  <a:lnTo>
                    <a:pt x="42" y="831"/>
                  </a:lnTo>
                  <a:lnTo>
                    <a:pt x="42" y="828"/>
                  </a:lnTo>
                  <a:lnTo>
                    <a:pt x="39" y="828"/>
                  </a:lnTo>
                  <a:lnTo>
                    <a:pt x="36" y="828"/>
                  </a:lnTo>
                  <a:lnTo>
                    <a:pt x="36" y="826"/>
                  </a:lnTo>
                  <a:lnTo>
                    <a:pt x="34" y="826"/>
                  </a:lnTo>
                  <a:lnTo>
                    <a:pt x="34" y="823"/>
                  </a:lnTo>
                  <a:lnTo>
                    <a:pt x="34" y="821"/>
                  </a:lnTo>
                  <a:lnTo>
                    <a:pt x="31" y="818"/>
                  </a:lnTo>
                  <a:lnTo>
                    <a:pt x="29" y="818"/>
                  </a:lnTo>
                  <a:lnTo>
                    <a:pt x="29" y="815"/>
                  </a:lnTo>
                  <a:lnTo>
                    <a:pt x="29" y="813"/>
                  </a:lnTo>
                  <a:lnTo>
                    <a:pt x="31" y="813"/>
                  </a:lnTo>
                  <a:lnTo>
                    <a:pt x="31" y="807"/>
                  </a:lnTo>
                  <a:lnTo>
                    <a:pt x="31" y="810"/>
                  </a:lnTo>
                  <a:lnTo>
                    <a:pt x="29" y="810"/>
                  </a:lnTo>
                  <a:lnTo>
                    <a:pt x="29" y="807"/>
                  </a:lnTo>
                  <a:lnTo>
                    <a:pt x="26" y="807"/>
                  </a:lnTo>
                  <a:lnTo>
                    <a:pt x="23" y="807"/>
                  </a:lnTo>
                  <a:lnTo>
                    <a:pt x="21" y="807"/>
                  </a:lnTo>
                  <a:lnTo>
                    <a:pt x="18" y="807"/>
                  </a:lnTo>
                  <a:lnTo>
                    <a:pt x="16" y="807"/>
                  </a:lnTo>
                  <a:lnTo>
                    <a:pt x="13" y="807"/>
                  </a:lnTo>
                  <a:lnTo>
                    <a:pt x="10" y="807"/>
                  </a:lnTo>
                  <a:lnTo>
                    <a:pt x="8" y="807"/>
                  </a:lnTo>
                  <a:lnTo>
                    <a:pt x="8" y="805"/>
                  </a:lnTo>
                  <a:lnTo>
                    <a:pt x="8" y="802"/>
                  </a:lnTo>
                  <a:lnTo>
                    <a:pt x="8" y="800"/>
                  </a:lnTo>
                  <a:lnTo>
                    <a:pt x="8" y="797"/>
                  </a:lnTo>
                  <a:lnTo>
                    <a:pt x="8" y="794"/>
                  </a:lnTo>
                  <a:lnTo>
                    <a:pt x="8" y="792"/>
                  </a:lnTo>
                  <a:lnTo>
                    <a:pt x="8" y="789"/>
                  </a:lnTo>
                  <a:lnTo>
                    <a:pt x="10" y="789"/>
                  </a:lnTo>
                  <a:lnTo>
                    <a:pt x="10" y="787"/>
                  </a:lnTo>
                  <a:lnTo>
                    <a:pt x="8" y="787"/>
                  </a:lnTo>
                  <a:lnTo>
                    <a:pt x="8" y="784"/>
                  </a:lnTo>
                  <a:lnTo>
                    <a:pt x="5" y="784"/>
                  </a:lnTo>
                  <a:lnTo>
                    <a:pt x="5" y="781"/>
                  </a:lnTo>
                  <a:lnTo>
                    <a:pt x="5" y="779"/>
                  </a:lnTo>
                  <a:lnTo>
                    <a:pt x="5" y="776"/>
                  </a:lnTo>
                  <a:lnTo>
                    <a:pt x="5" y="774"/>
                  </a:lnTo>
                  <a:lnTo>
                    <a:pt x="5" y="771"/>
                  </a:lnTo>
                  <a:lnTo>
                    <a:pt x="2" y="771"/>
                  </a:lnTo>
                  <a:lnTo>
                    <a:pt x="2" y="768"/>
                  </a:lnTo>
                  <a:lnTo>
                    <a:pt x="2" y="766"/>
                  </a:lnTo>
                  <a:lnTo>
                    <a:pt x="2" y="763"/>
                  </a:lnTo>
                  <a:lnTo>
                    <a:pt x="2" y="760"/>
                  </a:lnTo>
                  <a:lnTo>
                    <a:pt x="2" y="758"/>
                  </a:lnTo>
                  <a:lnTo>
                    <a:pt x="2" y="755"/>
                  </a:lnTo>
                  <a:lnTo>
                    <a:pt x="2" y="753"/>
                  </a:lnTo>
                  <a:lnTo>
                    <a:pt x="2" y="750"/>
                  </a:lnTo>
                  <a:lnTo>
                    <a:pt x="0" y="747"/>
                  </a:lnTo>
                  <a:lnTo>
                    <a:pt x="0" y="745"/>
                  </a:lnTo>
                  <a:lnTo>
                    <a:pt x="2" y="745"/>
                  </a:lnTo>
                  <a:lnTo>
                    <a:pt x="2" y="742"/>
                  </a:lnTo>
                  <a:lnTo>
                    <a:pt x="2" y="740"/>
                  </a:lnTo>
                  <a:lnTo>
                    <a:pt x="2" y="737"/>
                  </a:lnTo>
                  <a:lnTo>
                    <a:pt x="2" y="734"/>
                  </a:lnTo>
                  <a:lnTo>
                    <a:pt x="2" y="732"/>
                  </a:lnTo>
                  <a:lnTo>
                    <a:pt x="2" y="729"/>
                  </a:lnTo>
                  <a:lnTo>
                    <a:pt x="2" y="727"/>
                  </a:lnTo>
                  <a:lnTo>
                    <a:pt x="2" y="724"/>
                  </a:lnTo>
                  <a:lnTo>
                    <a:pt x="2" y="721"/>
                  </a:lnTo>
                  <a:lnTo>
                    <a:pt x="2" y="719"/>
                  </a:lnTo>
                  <a:lnTo>
                    <a:pt x="5" y="719"/>
                  </a:lnTo>
                  <a:lnTo>
                    <a:pt x="5" y="716"/>
                  </a:lnTo>
                  <a:lnTo>
                    <a:pt x="8" y="713"/>
                  </a:lnTo>
                  <a:lnTo>
                    <a:pt x="8" y="711"/>
                  </a:lnTo>
                  <a:lnTo>
                    <a:pt x="10" y="711"/>
                  </a:lnTo>
                  <a:lnTo>
                    <a:pt x="13" y="711"/>
                  </a:lnTo>
                  <a:lnTo>
                    <a:pt x="16" y="711"/>
                  </a:lnTo>
                  <a:lnTo>
                    <a:pt x="16" y="708"/>
                  </a:lnTo>
                  <a:lnTo>
                    <a:pt x="16" y="706"/>
                  </a:lnTo>
                  <a:lnTo>
                    <a:pt x="18" y="703"/>
                  </a:lnTo>
                  <a:lnTo>
                    <a:pt x="18" y="700"/>
                  </a:lnTo>
                  <a:lnTo>
                    <a:pt x="21" y="700"/>
                  </a:lnTo>
                  <a:lnTo>
                    <a:pt x="23" y="698"/>
                  </a:lnTo>
                  <a:lnTo>
                    <a:pt x="26" y="695"/>
                  </a:lnTo>
                  <a:lnTo>
                    <a:pt x="29" y="693"/>
                  </a:lnTo>
                  <a:lnTo>
                    <a:pt x="29" y="690"/>
                  </a:lnTo>
                  <a:lnTo>
                    <a:pt x="31" y="690"/>
                  </a:lnTo>
                  <a:lnTo>
                    <a:pt x="34" y="690"/>
                  </a:lnTo>
                  <a:lnTo>
                    <a:pt x="34" y="687"/>
                  </a:lnTo>
                  <a:lnTo>
                    <a:pt x="36" y="687"/>
                  </a:lnTo>
                  <a:lnTo>
                    <a:pt x="36" y="685"/>
                  </a:lnTo>
                  <a:lnTo>
                    <a:pt x="36" y="682"/>
                  </a:lnTo>
                  <a:lnTo>
                    <a:pt x="34" y="682"/>
                  </a:lnTo>
                  <a:lnTo>
                    <a:pt x="34" y="680"/>
                  </a:lnTo>
                  <a:lnTo>
                    <a:pt x="36" y="680"/>
                  </a:lnTo>
                  <a:lnTo>
                    <a:pt x="36" y="677"/>
                  </a:lnTo>
                  <a:lnTo>
                    <a:pt x="39" y="677"/>
                  </a:lnTo>
                  <a:lnTo>
                    <a:pt x="39" y="674"/>
                  </a:lnTo>
                  <a:lnTo>
                    <a:pt x="39" y="672"/>
                  </a:lnTo>
                  <a:lnTo>
                    <a:pt x="42" y="672"/>
                  </a:lnTo>
                  <a:lnTo>
                    <a:pt x="42" y="669"/>
                  </a:lnTo>
                  <a:lnTo>
                    <a:pt x="42" y="666"/>
                  </a:lnTo>
                  <a:lnTo>
                    <a:pt x="42" y="664"/>
                  </a:lnTo>
                  <a:lnTo>
                    <a:pt x="39" y="664"/>
                  </a:lnTo>
                  <a:lnTo>
                    <a:pt x="39" y="661"/>
                  </a:lnTo>
                  <a:lnTo>
                    <a:pt x="36" y="661"/>
                  </a:lnTo>
                  <a:lnTo>
                    <a:pt x="34" y="661"/>
                  </a:lnTo>
                  <a:lnTo>
                    <a:pt x="34" y="659"/>
                  </a:lnTo>
                  <a:lnTo>
                    <a:pt x="34" y="656"/>
                  </a:lnTo>
                  <a:lnTo>
                    <a:pt x="34" y="653"/>
                  </a:lnTo>
                  <a:lnTo>
                    <a:pt x="31" y="653"/>
                  </a:lnTo>
                  <a:lnTo>
                    <a:pt x="31" y="651"/>
                  </a:lnTo>
                  <a:lnTo>
                    <a:pt x="29" y="651"/>
                  </a:lnTo>
                  <a:lnTo>
                    <a:pt x="29" y="648"/>
                  </a:lnTo>
                  <a:lnTo>
                    <a:pt x="29" y="646"/>
                  </a:lnTo>
                  <a:lnTo>
                    <a:pt x="29" y="643"/>
                  </a:lnTo>
                  <a:lnTo>
                    <a:pt x="29" y="640"/>
                  </a:lnTo>
                  <a:lnTo>
                    <a:pt x="34" y="640"/>
                  </a:lnTo>
                  <a:lnTo>
                    <a:pt x="36" y="640"/>
                  </a:lnTo>
                  <a:lnTo>
                    <a:pt x="34" y="638"/>
                  </a:lnTo>
                  <a:lnTo>
                    <a:pt x="31" y="635"/>
                  </a:lnTo>
                  <a:lnTo>
                    <a:pt x="31" y="632"/>
                  </a:lnTo>
                  <a:lnTo>
                    <a:pt x="34" y="632"/>
                  </a:lnTo>
                  <a:lnTo>
                    <a:pt x="34" y="630"/>
                  </a:lnTo>
                  <a:lnTo>
                    <a:pt x="36" y="630"/>
                  </a:lnTo>
                  <a:lnTo>
                    <a:pt x="34" y="630"/>
                  </a:lnTo>
                  <a:lnTo>
                    <a:pt x="34" y="627"/>
                  </a:lnTo>
                  <a:lnTo>
                    <a:pt x="34" y="625"/>
                  </a:lnTo>
                  <a:lnTo>
                    <a:pt x="31" y="625"/>
                  </a:lnTo>
                  <a:lnTo>
                    <a:pt x="34" y="622"/>
                  </a:lnTo>
                  <a:lnTo>
                    <a:pt x="36" y="622"/>
                  </a:lnTo>
                  <a:lnTo>
                    <a:pt x="39" y="619"/>
                  </a:lnTo>
                  <a:lnTo>
                    <a:pt x="42" y="619"/>
                  </a:lnTo>
                  <a:lnTo>
                    <a:pt x="44" y="617"/>
                  </a:lnTo>
                  <a:lnTo>
                    <a:pt x="44" y="614"/>
                  </a:lnTo>
                  <a:lnTo>
                    <a:pt x="47" y="612"/>
                  </a:lnTo>
                  <a:lnTo>
                    <a:pt x="49" y="609"/>
                  </a:lnTo>
                  <a:lnTo>
                    <a:pt x="47" y="609"/>
                  </a:lnTo>
                  <a:lnTo>
                    <a:pt x="47" y="606"/>
                  </a:lnTo>
                  <a:lnTo>
                    <a:pt x="44" y="606"/>
                  </a:lnTo>
                  <a:lnTo>
                    <a:pt x="44" y="604"/>
                  </a:lnTo>
                  <a:lnTo>
                    <a:pt x="42" y="604"/>
                  </a:lnTo>
                  <a:lnTo>
                    <a:pt x="44" y="601"/>
                  </a:lnTo>
                  <a:lnTo>
                    <a:pt x="42" y="601"/>
                  </a:lnTo>
                  <a:lnTo>
                    <a:pt x="42" y="599"/>
                  </a:lnTo>
                  <a:lnTo>
                    <a:pt x="39" y="599"/>
                  </a:lnTo>
                  <a:lnTo>
                    <a:pt x="39" y="596"/>
                  </a:lnTo>
                  <a:lnTo>
                    <a:pt x="36" y="596"/>
                  </a:lnTo>
                  <a:lnTo>
                    <a:pt x="36" y="593"/>
                  </a:lnTo>
                  <a:lnTo>
                    <a:pt x="36" y="591"/>
                  </a:lnTo>
                  <a:lnTo>
                    <a:pt x="36" y="588"/>
                  </a:lnTo>
                  <a:lnTo>
                    <a:pt x="34" y="588"/>
                  </a:lnTo>
                  <a:lnTo>
                    <a:pt x="34" y="585"/>
                  </a:lnTo>
                  <a:lnTo>
                    <a:pt x="31" y="583"/>
                  </a:lnTo>
                  <a:lnTo>
                    <a:pt x="34" y="583"/>
                  </a:lnTo>
                  <a:lnTo>
                    <a:pt x="34" y="580"/>
                  </a:lnTo>
                  <a:lnTo>
                    <a:pt x="31" y="580"/>
                  </a:lnTo>
                  <a:lnTo>
                    <a:pt x="31" y="578"/>
                  </a:lnTo>
                  <a:lnTo>
                    <a:pt x="34" y="578"/>
                  </a:lnTo>
                  <a:lnTo>
                    <a:pt x="36" y="578"/>
                  </a:lnTo>
                  <a:lnTo>
                    <a:pt x="36" y="575"/>
                  </a:lnTo>
                  <a:lnTo>
                    <a:pt x="36" y="572"/>
                  </a:lnTo>
                  <a:lnTo>
                    <a:pt x="36" y="570"/>
                  </a:lnTo>
                  <a:lnTo>
                    <a:pt x="39" y="570"/>
                  </a:lnTo>
                  <a:lnTo>
                    <a:pt x="39" y="567"/>
                  </a:lnTo>
                  <a:lnTo>
                    <a:pt x="44" y="565"/>
                  </a:lnTo>
                  <a:lnTo>
                    <a:pt x="49" y="562"/>
                  </a:lnTo>
                  <a:lnTo>
                    <a:pt x="52" y="559"/>
                  </a:lnTo>
                  <a:lnTo>
                    <a:pt x="55" y="559"/>
                  </a:lnTo>
                  <a:lnTo>
                    <a:pt x="57" y="559"/>
                  </a:lnTo>
                  <a:lnTo>
                    <a:pt x="60" y="559"/>
                  </a:lnTo>
                  <a:lnTo>
                    <a:pt x="63" y="559"/>
                  </a:lnTo>
                  <a:lnTo>
                    <a:pt x="63" y="557"/>
                  </a:lnTo>
                  <a:lnTo>
                    <a:pt x="63" y="554"/>
                  </a:lnTo>
                  <a:lnTo>
                    <a:pt x="63" y="552"/>
                  </a:lnTo>
                  <a:lnTo>
                    <a:pt x="63" y="549"/>
                  </a:lnTo>
                  <a:lnTo>
                    <a:pt x="63" y="546"/>
                  </a:lnTo>
                  <a:lnTo>
                    <a:pt x="68" y="544"/>
                  </a:lnTo>
                  <a:lnTo>
                    <a:pt x="70" y="546"/>
                  </a:lnTo>
                  <a:lnTo>
                    <a:pt x="73" y="544"/>
                  </a:lnTo>
                  <a:lnTo>
                    <a:pt x="70" y="536"/>
                  </a:lnTo>
                  <a:lnTo>
                    <a:pt x="73" y="533"/>
                  </a:lnTo>
                  <a:lnTo>
                    <a:pt x="73" y="531"/>
                  </a:lnTo>
                  <a:lnTo>
                    <a:pt x="70" y="528"/>
                  </a:lnTo>
                  <a:lnTo>
                    <a:pt x="68" y="528"/>
                  </a:lnTo>
                  <a:lnTo>
                    <a:pt x="68" y="525"/>
                  </a:lnTo>
                  <a:lnTo>
                    <a:pt x="65" y="523"/>
                  </a:lnTo>
                  <a:lnTo>
                    <a:pt x="70" y="520"/>
                  </a:lnTo>
                  <a:lnTo>
                    <a:pt x="83" y="518"/>
                  </a:lnTo>
                  <a:lnTo>
                    <a:pt x="86" y="518"/>
                  </a:lnTo>
                  <a:lnTo>
                    <a:pt x="89" y="515"/>
                  </a:lnTo>
                  <a:lnTo>
                    <a:pt x="89" y="512"/>
                  </a:lnTo>
                  <a:lnTo>
                    <a:pt x="91" y="512"/>
                  </a:lnTo>
                  <a:lnTo>
                    <a:pt x="91" y="515"/>
                  </a:lnTo>
                  <a:lnTo>
                    <a:pt x="91" y="512"/>
                  </a:lnTo>
                  <a:lnTo>
                    <a:pt x="94" y="512"/>
                  </a:lnTo>
                  <a:lnTo>
                    <a:pt x="96" y="512"/>
                  </a:lnTo>
                  <a:lnTo>
                    <a:pt x="99" y="510"/>
                  </a:lnTo>
                  <a:lnTo>
                    <a:pt x="102" y="510"/>
                  </a:lnTo>
                  <a:lnTo>
                    <a:pt x="104" y="507"/>
                  </a:lnTo>
                  <a:lnTo>
                    <a:pt x="107" y="507"/>
                  </a:lnTo>
                  <a:lnTo>
                    <a:pt x="110" y="510"/>
                  </a:lnTo>
                  <a:lnTo>
                    <a:pt x="112" y="510"/>
                  </a:lnTo>
                  <a:lnTo>
                    <a:pt x="115" y="510"/>
                  </a:lnTo>
                  <a:lnTo>
                    <a:pt x="117" y="507"/>
                  </a:lnTo>
                  <a:lnTo>
                    <a:pt x="120" y="507"/>
                  </a:lnTo>
                  <a:lnTo>
                    <a:pt x="120" y="505"/>
                  </a:lnTo>
                  <a:lnTo>
                    <a:pt x="123" y="502"/>
                  </a:lnTo>
                  <a:lnTo>
                    <a:pt x="123" y="499"/>
                  </a:lnTo>
                  <a:lnTo>
                    <a:pt x="125" y="499"/>
                  </a:lnTo>
                  <a:lnTo>
                    <a:pt x="128" y="499"/>
                  </a:lnTo>
                  <a:lnTo>
                    <a:pt x="130" y="499"/>
                  </a:lnTo>
                  <a:lnTo>
                    <a:pt x="133" y="499"/>
                  </a:lnTo>
                  <a:lnTo>
                    <a:pt x="133" y="497"/>
                  </a:lnTo>
                  <a:lnTo>
                    <a:pt x="136" y="497"/>
                  </a:lnTo>
                  <a:lnTo>
                    <a:pt x="136" y="494"/>
                  </a:lnTo>
                  <a:lnTo>
                    <a:pt x="138" y="491"/>
                  </a:lnTo>
                  <a:lnTo>
                    <a:pt x="136" y="489"/>
                  </a:lnTo>
                  <a:lnTo>
                    <a:pt x="136" y="486"/>
                  </a:lnTo>
                  <a:lnTo>
                    <a:pt x="136" y="484"/>
                  </a:lnTo>
                  <a:lnTo>
                    <a:pt x="136" y="481"/>
                  </a:lnTo>
                  <a:lnTo>
                    <a:pt x="138" y="481"/>
                  </a:lnTo>
                  <a:lnTo>
                    <a:pt x="138" y="478"/>
                  </a:lnTo>
                  <a:lnTo>
                    <a:pt x="141" y="478"/>
                  </a:lnTo>
                  <a:lnTo>
                    <a:pt x="143" y="478"/>
                  </a:lnTo>
                  <a:lnTo>
                    <a:pt x="143" y="476"/>
                  </a:lnTo>
                  <a:lnTo>
                    <a:pt x="146" y="476"/>
                  </a:lnTo>
                  <a:lnTo>
                    <a:pt x="149" y="473"/>
                  </a:lnTo>
                  <a:lnTo>
                    <a:pt x="151" y="473"/>
                  </a:lnTo>
                  <a:lnTo>
                    <a:pt x="151" y="471"/>
                  </a:lnTo>
                  <a:lnTo>
                    <a:pt x="154" y="471"/>
                  </a:lnTo>
                  <a:lnTo>
                    <a:pt x="154" y="468"/>
                  </a:lnTo>
                  <a:lnTo>
                    <a:pt x="156" y="468"/>
                  </a:lnTo>
                  <a:lnTo>
                    <a:pt x="159" y="468"/>
                  </a:lnTo>
                  <a:lnTo>
                    <a:pt x="162" y="465"/>
                  </a:lnTo>
                  <a:lnTo>
                    <a:pt x="164" y="465"/>
                  </a:lnTo>
                  <a:lnTo>
                    <a:pt x="164" y="463"/>
                  </a:lnTo>
                  <a:lnTo>
                    <a:pt x="164" y="460"/>
                  </a:lnTo>
                  <a:lnTo>
                    <a:pt x="167" y="460"/>
                  </a:lnTo>
                  <a:lnTo>
                    <a:pt x="167" y="457"/>
                  </a:lnTo>
                  <a:lnTo>
                    <a:pt x="170" y="457"/>
                  </a:lnTo>
                  <a:lnTo>
                    <a:pt x="170" y="455"/>
                  </a:lnTo>
                  <a:lnTo>
                    <a:pt x="170" y="452"/>
                  </a:lnTo>
                  <a:lnTo>
                    <a:pt x="172" y="452"/>
                  </a:lnTo>
                  <a:lnTo>
                    <a:pt x="172" y="450"/>
                  </a:lnTo>
                  <a:lnTo>
                    <a:pt x="175" y="447"/>
                  </a:lnTo>
                  <a:lnTo>
                    <a:pt x="175" y="444"/>
                  </a:lnTo>
                  <a:lnTo>
                    <a:pt x="177" y="442"/>
                  </a:lnTo>
                  <a:lnTo>
                    <a:pt x="177" y="439"/>
                  </a:lnTo>
                  <a:lnTo>
                    <a:pt x="180" y="439"/>
                  </a:lnTo>
                  <a:lnTo>
                    <a:pt x="180" y="437"/>
                  </a:lnTo>
                  <a:lnTo>
                    <a:pt x="180" y="434"/>
                  </a:lnTo>
                  <a:lnTo>
                    <a:pt x="183" y="431"/>
                  </a:lnTo>
                  <a:lnTo>
                    <a:pt x="183" y="429"/>
                  </a:lnTo>
                  <a:lnTo>
                    <a:pt x="183" y="426"/>
                  </a:lnTo>
                  <a:lnTo>
                    <a:pt x="185" y="424"/>
                  </a:lnTo>
                  <a:lnTo>
                    <a:pt x="188" y="424"/>
                  </a:lnTo>
                  <a:lnTo>
                    <a:pt x="188" y="421"/>
                  </a:lnTo>
                  <a:lnTo>
                    <a:pt x="190" y="421"/>
                  </a:lnTo>
                  <a:lnTo>
                    <a:pt x="190" y="418"/>
                  </a:lnTo>
                  <a:lnTo>
                    <a:pt x="193" y="418"/>
                  </a:lnTo>
                  <a:lnTo>
                    <a:pt x="196" y="418"/>
                  </a:lnTo>
                  <a:lnTo>
                    <a:pt x="198" y="416"/>
                  </a:lnTo>
                  <a:lnTo>
                    <a:pt x="201" y="413"/>
                  </a:lnTo>
                  <a:lnTo>
                    <a:pt x="203" y="413"/>
                  </a:lnTo>
                  <a:lnTo>
                    <a:pt x="203" y="410"/>
                  </a:lnTo>
                  <a:lnTo>
                    <a:pt x="206" y="408"/>
                  </a:lnTo>
                  <a:lnTo>
                    <a:pt x="209" y="408"/>
                  </a:lnTo>
                  <a:lnTo>
                    <a:pt x="217" y="405"/>
                  </a:lnTo>
                  <a:lnTo>
                    <a:pt x="219" y="403"/>
                  </a:lnTo>
                  <a:lnTo>
                    <a:pt x="222" y="400"/>
                  </a:lnTo>
                  <a:lnTo>
                    <a:pt x="224" y="400"/>
                  </a:lnTo>
                  <a:lnTo>
                    <a:pt x="224" y="397"/>
                  </a:lnTo>
                  <a:lnTo>
                    <a:pt x="227" y="392"/>
                  </a:lnTo>
                  <a:lnTo>
                    <a:pt x="230" y="390"/>
                  </a:lnTo>
                  <a:lnTo>
                    <a:pt x="227" y="387"/>
                  </a:lnTo>
                  <a:lnTo>
                    <a:pt x="227" y="384"/>
                  </a:lnTo>
                  <a:lnTo>
                    <a:pt x="224" y="384"/>
                  </a:lnTo>
                  <a:lnTo>
                    <a:pt x="224" y="382"/>
                  </a:lnTo>
                  <a:lnTo>
                    <a:pt x="224" y="379"/>
                  </a:lnTo>
                  <a:lnTo>
                    <a:pt x="224" y="377"/>
                  </a:lnTo>
                  <a:lnTo>
                    <a:pt x="224" y="374"/>
                  </a:lnTo>
                  <a:lnTo>
                    <a:pt x="224" y="371"/>
                  </a:lnTo>
                  <a:lnTo>
                    <a:pt x="224" y="369"/>
                  </a:lnTo>
                  <a:lnTo>
                    <a:pt x="224" y="366"/>
                  </a:lnTo>
                  <a:lnTo>
                    <a:pt x="222" y="363"/>
                  </a:lnTo>
                  <a:lnTo>
                    <a:pt x="219" y="363"/>
                  </a:lnTo>
                  <a:lnTo>
                    <a:pt x="217" y="361"/>
                  </a:lnTo>
                  <a:lnTo>
                    <a:pt x="214" y="358"/>
                  </a:lnTo>
                  <a:lnTo>
                    <a:pt x="211" y="361"/>
                  </a:lnTo>
                  <a:lnTo>
                    <a:pt x="211" y="358"/>
                  </a:lnTo>
                  <a:lnTo>
                    <a:pt x="214" y="358"/>
                  </a:lnTo>
                  <a:lnTo>
                    <a:pt x="214" y="356"/>
                  </a:lnTo>
                  <a:lnTo>
                    <a:pt x="211" y="358"/>
                  </a:lnTo>
                  <a:lnTo>
                    <a:pt x="211" y="356"/>
                  </a:lnTo>
                  <a:lnTo>
                    <a:pt x="209" y="356"/>
                  </a:lnTo>
                  <a:lnTo>
                    <a:pt x="211" y="356"/>
                  </a:lnTo>
                  <a:lnTo>
                    <a:pt x="211" y="353"/>
                  </a:lnTo>
                  <a:lnTo>
                    <a:pt x="214" y="353"/>
                  </a:lnTo>
                  <a:lnTo>
                    <a:pt x="214" y="350"/>
                  </a:lnTo>
                  <a:lnTo>
                    <a:pt x="217" y="350"/>
                  </a:lnTo>
                  <a:lnTo>
                    <a:pt x="219" y="348"/>
                  </a:lnTo>
                  <a:lnTo>
                    <a:pt x="219" y="345"/>
                  </a:lnTo>
                  <a:lnTo>
                    <a:pt x="219" y="343"/>
                  </a:lnTo>
                  <a:lnTo>
                    <a:pt x="222" y="340"/>
                  </a:lnTo>
                  <a:lnTo>
                    <a:pt x="222" y="337"/>
                  </a:lnTo>
                  <a:lnTo>
                    <a:pt x="224" y="337"/>
                  </a:lnTo>
                  <a:lnTo>
                    <a:pt x="227" y="335"/>
                  </a:lnTo>
                  <a:lnTo>
                    <a:pt x="227" y="332"/>
                  </a:lnTo>
                  <a:lnTo>
                    <a:pt x="224" y="332"/>
                  </a:lnTo>
                  <a:lnTo>
                    <a:pt x="224" y="329"/>
                  </a:lnTo>
                  <a:lnTo>
                    <a:pt x="222" y="329"/>
                  </a:lnTo>
                  <a:lnTo>
                    <a:pt x="222" y="327"/>
                  </a:lnTo>
                  <a:lnTo>
                    <a:pt x="222" y="324"/>
                  </a:lnTo>
                  <a:lnTo>
                    <a:pt x="224" y="324"/>
                  </a:lnTo>
                  <a:lnTo>
                    <a:pt x="224" y="322"/>
                  </a:lnTo>
                  <a:lnTo>
                    <a:pt x="224" y="319"/>
                  </a:lnTo>
                  <a:lnTo>
                    <a:pt x="222" y="319"/>
                  </a:lnTo>
                  <a:lnTo>
                    <a:pt x="222" y="322"/>
                  </a:lnTo>
                  <a:lnTo>
                    <a:pt x="219" y="319"/>
                  </a:lnTo>
                  <a:lnTo>
                    <a:pt x="222" y="319"/>
                  </a:lnTo>
                  <a:lnTo>
                    <a:pt x="222" y="316"/>
                  </a:lnTo>
                  <a:lnTo>
                    <a:pt x="222" y="314"/>
                  </a:lnTo>
                  <a:lnTo>
                    <a:pt x="219" y="311"/>
                  </a:lnTo>
                  <a:lnTo>
                    <a:pt x="219" y="309"/>
                  </a:lnTo>
                  <a:lnTo>
                    <a:pt x="219" y="306"/>
                  </a:lnTo>
                  <a:lnTo>
                    <a:pt x="219" y="303"/>
                  </a:lnTo>
                  <a:lnTo>
                    <a:pt x="222" y="303"/>
                  </a:lnTo>
                  <a:lnTo>
                    <a:pt x="222" y="301"/>
                  </a:lnTo>
                  <a:lnTo>
                    <a:pt x="224" y="298"/>
                  </a:lnTo>
                  <a:lnTo>
                    <a:pt x="222" y="296"/>
                  </a:lnTo>
                  <a:lnTo>
                    <a:pt x="222" y="293"/>
                  </a:lnTo>
                  <a:lnTo>
                    <a:pt x="222" y="290"/>
                  </a:lnTo>
                  <a:lnTo>
                    <a:pt x="219" y="290"/>
                  </a:lnTo>
                  <a:lnTo>
                    <a:pt x="217" y="288"/>
                  </a:lnTo>
                  <a:lnTo>
                    <a:pt x="217" y="285"/>
                  </a:lnTo>
                  <a:lnTo>
                    <a:pt x="217" y="282"/>
                  </a:lnTo>
                  <a:lnTo>
                    <a:pt x="214" y="280"/>
                  </a:lnTo>
                  <a:lnTo>
                    <a:pt x="214" y="277"/>
                  </a:lnTo>
                  <a:lnTo>
                    <a:pt x="214" y="275"/>
                  </a:lnTo>
                  <a:lnTo>
                    <a:pt x="211" y="275"/>
                  </a:lnTo>
                  <a:lnTo>
                    <a:pt x="211" y="272"/>
                  </a:lnTo>
                  <a:lnTo>
                    <a:pt x="209" y="272"/>
                  </a:lnTo>
                  <a:lnTo>
                    <a:pt x="209" y="267"/>
                  </a:lnTo>
                  <a:lnTo>
                    <a:pt x="206" y="267"/>
                  </a:lnTo>
                  <a:lnTo>
                    <a:pt x="206" y="264"/>
                  </a:lnTo>
                  <a:lnTo>
                    <a:pt x="203" y="264"/>
                  </a:lnTo>
                  <a:lnTo>
                    <a:pt x="203" y="262"/>
                  </a:lnTo>
                  <a:lnTo>
                    <a:pt x="203" y="259"/>
                  </a:lnTo>
                  <a:lnTo>
                    <a:pt x="203" y="256"/>
                  </a:lnTo>
                  <a:lnTo>
                    <a:pt x="206" y="251"/>
                  </a:lnTo>
                  <a:lnTo>
                    <a:pt x="209" y="246"/>
                  </a:lnTo>
                  <a:lnTo>
                    <a:pt x="206" y="243"/>
                  </a:lnTo>
                  <a:lnTo>
                    <a:pt x="203" y="241"/>
                  </a:lnTo>
                  <a:lnTo>
                    <a:pt x="206" y="241"/>
                  </a:lnTo>
                  <a:lnTo>
                    <a:pt x="209" y="241"/>
                  </a:lnTo>
                  <a:lnTo>
                    <a:pt x="214" y="238"/>
                  </a:lnTo>
                  <a:lnTo>
                    <a:pt x="217" y="238"/>
                  </a:lnTo>
                  <a:lnTo>
                    <a:pt x="219" y="238"/>
                  </a:lnTo>
                  <a:lnTo>
                    <a:pt x="224" y="235"/>
                  </a:lnTo>
                  <a:lnTo>
                    <a:pt x="227" y="235"/>
                  </a:lnTo>
                  <a:lnTo>
                    <a:pt x="230" y="233"/>
                  </a:lnTo>
                  <a:lnTo>
                    <a:pt x="235" y="233"/>
                  </a:lnTo>
                  <a:lnTo>
                    <a:pt x="237" y="230"/>
                  </a:lnTo>
                  <a:lnTo>
                    <a:pt x="240" y="230"/>
                  </a:lnTo>
                  <a:lnTo>
                    <a:pt x="245" y="228"/>
                  </a:lnTo>
                  <a:lnTo>
                    <a:pt x="248" y="225"/>
                  </a:lnTo>
                  <a:lnTo>
                    <a:pt x="274" y="225"/>
                  </a:lnTo>
                  <a:lnTo>
                    <a:pt x="274" y="212"/>
                  </a:lnTo>
                  <a:lnTo>
                    <a:pt x="274" y="202"/>
                  </a:lnTo>
                  <a:lnTo>
                    <a:pt x="331" y="202"/>
                  </a:lnTo>
                  <a:lnTo>
                    <a:pt x="339" y="202"/>
                  </a:lnTo>
                  <a:lnTo>
                    <a:pt x="373" y="202"/>
                  </a:lnTo>
                  <a:lnTo>
                    <a:pt x="373" y="194"/>
                  </a:lnTo>
                  <a:lnTo>
                    <a:pt x="373" y="191"/>
                  </a:lnTo>
                  <a:lnTo>
                    <a:pt x="373" y="173"/>
                  </a:lnTo>
                  <a:lnTo>
                    <a:pt x="431" y="173"/>
                  </a:lnTo>
                  <a:lnTo>
                    <a:pt x="446" y="173"/>
                  </a:lnTo>
                  <a:lnTo>
                    <a:pt x="485" y="173"/>
                  </a:lnTo>
                  <a:lnTo>
                    <a:pt x="491" y="157"/>
                  </a:lnTo>
                  <a:lnTo>
                    <a:pt x="493" y="149"/>
                  </a:lnTo>
                  <a:lnTo>
                    <a:pt x="498" y="149"/>
                  </a:lnTo>
                  <a:lnTo>
                    <a:pt x="501" y="141"/>
                  </a:lnTo>
                  <a:lnTo>
                    <a:pt x="498" y="139"/>
                  </a:lnTo>
                  <a:lnTo>
                    <a:pt x="506" y="123"/>
                  </a:lnTo>
                  <a:lnTo>
                    <a:pt x="506" y="121"/>
                  </a:lnTo>
                  <a:lnTo>
                    <a:pt x="511" y="118"/>
                  </a:lnTo>
                  <a:lnTo>
                    <a:pt x="514" y="115"/>
                  </a:lnTo>
                  <a:lnTo>
                    <a:pt x="517" y="113"/>
                  </a:lnTo>
                  <a:lnTo>
                    <a:pt x="517" y="115"/>
                  </a:lnTo>
                  <a:lnTo>
                    <a:pt x="514" y="115"/>
                  </a:lnTo>
                  <a:lnTo>
                    <a:pt x="517" y="121"/>
                  </a:lnTo>
                  <a:lnTo>
                    <a:pt x="517" y="123"/>
                  </a:lnTo>
                  <a:lnTo>
                    <a:pt x="517" y="126"/>
                  </a:lnTo>
                  <a:lnTo>
                    <a:pt x="519" y="128"/>
                  </a:lnTo>
                  <a:lnTo>
                    <a:pt x="517" y="134"/>
                  </a:lnTo>
                  <a:lnTo>
                    <a:pt x="519" y="136"/>
                  </a:lnTo>
                  <a:lnTo>
                    <a:pt x="522" y="131"/>
                  </a:lnTo>
                  <a:lnTo>
                    <a:pt x="527" y="136"/>
                  </a:lnTo>
                  <a:lnTo>
                    <a:pt x="525" y="139"/>
                  </a:lnTo>
                  <a:lnTo>
                    <a:pt x="527" y="141"/>
                  </a:lnTo>
                  <a:lnTo>
                    <a:pt x="530" y="139"/>
                  </a:lnTo>
                  <a:lnTo>
                    <a:pt x="532" y="139"/>
                  </a:lnTo>
                  <a:lnTo>
                    <a:pt x="527" y="128"/>
                  </a:lnTo>
                  <a:lnTo>
                    <a:pt x="527" y="126"/>
                  </a:lnTo>
                  <a:lnTo>
                    <a:pt x="527" y="123"/>
                  </a:lnTo>
                  <a:lnTo>
                    <a:pt x="527" y="121"/>
                  </a:lnTo>
                  <a:lnTo>
                    <a:pt x="527" y="118"/>
                  </a:lnTo>
                  <a:lnTo>
                    <a:pt x="530" y="118"/>
                  </a:lnTo>
                  <a:lnTo>
                    <a:pt x="532" y="115"/>
                  </a:lnTo>
                  <a:lnTo>
                    <a:pt x="532" y="113"/>
                  </a:lnTo>
                  <a:lnTo>
                    <a:pt x="535" y="113"/>
                  </a:lnTo>
                  <a:lnTo>
                    <a:pt x="535" y="110"/>
                  </a:lnTo>
                  <a:lnTo>
                    <a:pt x="538" y="110"/>
                  </a:lnTo>
                  <a:lnTo>
                    <a:pt x="540" y="107"/>
                  </a:lnTo>
                  <a:lnTo>
                    <a:pt x="543" y="113"/>
                  </a:lnTo>
                  <a:lnTo>
                    <a:pt x="545" y="113"/>
                  </a:lnTo>
                  <a:lnTo>
                    <a:pt x="548" y="110"/>
                  </a:lnTo>
                  <a:lnTo>
                    <a:pt x="551" y="110"/>
                  </a:lnTo>
                  <a:lnTo>
                    <a:pt x="558" y="105"/>
                  </a:lnTo>
                  <a:lnTo>
                    <a:pt x="561" y="102"/>
                  </a:lnTo>
                  <a:lnTo>
                    <a:pt x="566" y="100"/>
                  </a:lnTo>
                  <a:lnTo>
                    <a:pt x="590" y="81"/>
                  </a:lnTo>
                  <a:lnTo>
                    <a:pt x="592" y="84"/>
                  </a:lnTo>
                  <a:lnTo>
                    <a:pt x="598" y="89"/>
                  </a:lnTo>
                  <a:lnTo>
                    <a:pt x="603" y="92"/>
                  </a:lnTo>
                  <a:lnTo>
                    <a:pt x="605" y="94"/>
                  </a:lnTo>
                  <a:lnTo>
                    <a:pt x="608" y="94"/>
                  </a:lnTo>
                  <a:lnTo>
                    <a:pt x="608" y="97"/>
                  </a:lnTo>
                  <a:lnTo>
                    <a:pt x="611" y="97"/>
                  </a:lnTo>
                  <a:lnTo>
                    <a:pt x="613" y="100"/>
                  </a:lnTo>
                  <a:lnTo>
                    <a:pt x="616" y="102"/>
                  </a:lnTo>
                  <a:lnTo>
                    <a:pt x="616" y="105"/>
                  </a:lnTo>
                  <a:lnTo>
                    <a:pt x="619" y="105"/>
                  </a:lnTo>
                  <a:lnTo>
                    <a:pt x="619" y="107"/>
                  </a:lnTo>
                  <a:lnTo>
                    <a:pt x="621" y="107"/>
                  </a:lnTo>
                  <a:lnTo>
                    <a:pt x="621" y="110"/>
                  </a:lnTo>
                  <a:lnTo>
                    <a:pt x="621" y="113"/>
                  </a:lnTo>
                  <a:lnTo>
                    <a:pt x="624" y="113"/>
                  </a:lnTo>
                  <a:lnTo>
                    <a:pt x="624" y="115"/>
                  </a:lnTo>
                  <a:lnTo>
                    <a:pt x="624" y="118"/>
                  </a:lnTo>
                  <a:lnTo>
                    <a:pt x="624" y="121"/>
                  </a:lnTo>
                  <a:lnTo>
                    <a:pt x="626" y="121"/>
                  </a:lnTo>
                  <a:lnTo>
                    <a:pt x="626" y="123"/>
                  </a:lnTo>
                  <a:lnTo>
                    <a:pt x="626" y="126"/>
                  </a:lnTo>
                  <a:lnTo>
                    <a:pt x="626" y="128"/>
                  </a:lnTo>
                  <a:lnTo>
                    <a:pt x="626" y="131"/>
                  </a:lnTo>
                  <a:lnTo>
                    <a:pt x="626" y="134"/>
                  </a:lnTo>
                  <a:lnTo>
                    <a:pt x="626" y="136"/>
                  </a:lnTo>
                  <a:lnTo>
                    <a:pt x="626" y="139"/>
                  </a:lnTo>
                  <a:lnTo>
                    <a:pt x="624" y="139"/>
                  </a:lnTo>
                  <a:lnTo>
                    <a:pt x="624" y="141"/>
                  </a:lnTo>
                  <a:lnTo>
                    <a:pt x="624" y="144"/>
                  </a:lnTo>
                  <a:lnTo>
                    <a:pt x="621" y="147"/>
                  </a:lnTo>
                  <a:lnTo>
                    <a:pt x="621" y="149"/>
                  </a:lnTo>
                  <a:lnTo>
                    <a:pt x="621" y="152"/>
                  </a:lnTo>
                  <a:lnTo>
                    <a:pt x="621" y="157"/>
                  </a:lnTo>
                  <a:lnTo>
                    <a:pt x="621" y="160"/>
                  </a:lnTo>
                  <a:lnTo>
                    <a:pt x="621" y="168"/>
                  </a:lnTo>
                  <a:lnTo>
                    <a:pt x="621" y="170"/>
                  </a:lnTo>
                  <a:lnTo>
                    <a:pt x="621" y="173"/>
                  </a:lnTo>
                  <a:lnTo>
                    <a:pt x="621" y="175"/>
                  </a:lnTo>
                  <a:lnTo>
                    <a:pt x="621" y="178"/>
                  </a:lnTo>
                  <a:lnTo>
                    <a:pt x="621" y="181"/>
                  </a:lnTo>
                  <a:lnTo>
                    <a:pt x="619" y="186"/>
                  </a:lnTo>
                  <a:lnTo>
                    <a:pt x="624" y="188"/>
                  </a:lnTo>
                  <a:lnTo>
                    <a:pt x="619" y="186"/>
                  </a:lnTo>
                  <a:lnTo>
                    <a:pt x="619" y="188"/>
                  </a:lnTo>
                  <a:lnTo>
                    <a:pt x="616" y="194"/>
                  </a:lnTo>
                  <a:lnTo>
                    <a:pt x="619" y="194"/>
                  </a:lnTo>
                  <a:lnTo>
                    <a:pt x="621" y="196"/>
                  </a:lnTo>
                  <a:lnTo>
                    <a:pt x="624" y="209"/>
                  </a:lnTo>
                  <a:lnTo>
                    <a:pt x="621" y="209"/>
                  </a:lnTo>
                  <a:lnTo>
                    <a:pt x="621" y="212"/>
                  </a:lnTo>
                  <a:lnTo>
                    <a:pt x="621" y="217"/>
                  </a:lnTo>
                  <a:lnTo>
                    <a:pt x="619" y="220"/>
                  </a:lnTo>
                  <a:lnTo>
                    <a:pt x="619" y="222"/>
                  </a:lnTo>
                  <a:lnTo>
                    <a:pt x="616" y="228"/>
                  </a:lnTo>
                  <a:lnTo>
                    <a:pt x="613" y="233"/>
                  </a:lnTo>
                  <a:lnTo>
                    <a:pt x="613" y="243"/>
                  </a:lnTo>
                  <a:lnTo>
                    <a:pt x="621" y="249"/>
                  </a:lnTo>
                  <a:lnTo>
                    <a:pt x="629" y="256"/>
                  </a:lnTo>
                  <a:lnTo>
                    <a:pt x="629" y="254"/>
                  </a:lnTo>
                  <a:lnTo>
                    <a:pt x="634" y="259"/>
                  </a:lnTo>
                  <a:lnTo>
                    <a:pt x="632" y="256"/>
                  </a:lnTo>
                  <a:lnTo>
                    <a:pt x="629" y="256"/>
                  </a:lnTo>
                  <a:lnTo>
                    <a:pt x="632" y="259"/>
                  </a:lnTo>
                  <a:lnTo>
                    <a:pt x="645" y="269"/>
                  </a:lnTo>
                  <a:lnTo>
                    <a:pt x="652" y="277"/>
                  </a:lnTo>
                  <a:lnTo>
                    <a:pt x="658" y="282"/>
                  </a:lnTo>
                  <a:lnTo>
                    <a:pt x="660" y="277"/>
                  </a:lnTo>
                  <a:lnTo>
                    <a:pt x="663" y="275"/>
                  </a:lnTo>
                  <a:lnTo>
                    <a:pt x="665" y="272"/>
                  </a:lnTo>
                  <a:lnTo>
                    <a:pt x="665" y="269"/>
                  </a:lnTo>
                  <a:lnTo>
                    <a:pt x="668" y="269"/>
                  </a:lnTo>
                  <a:lnTo>
                    <a:pt x="668" y="267"/>
                  </a:lnTo>
                  <a:lnTo>
                    <a:pt x="668" y="264"/>
                  </a:lnTo>
                  <a:lnTo>
                    <a:pt x="671" y="264"/>
                  </a:lnTo>
                  <a:lnTo>
                    <a:pt x="671" y="262"/>
                  </a:lnTo>
                  <a:lnTo>
                    <a:pt x="673" y="259"/>
                  </a:lnTo>
                  <a:lnTo>
                    <a:pt x="673" y="256"/>
                  </a:lnTo>
                  <a:lnTo>
                    <a:pt x="673" y="254"/>
                  </a:lnTo>
                  <a:lnTo>
                    <a:pt x="676" y="254"/>
                  </a:lnTo>
                  <a:lnTo>
                    <a:pt x="676" y="251"/>
                  </a:lnTo>
                  <a:lnTo>
                    <a:pt x="676" y="249"/>
                  </a:lnTo>
                  <a:lnTo>
                    <a:pt x="679" y="246"/>
                  </a:lnTo>
                  <a:lnTo>
                    <a:pt x="679" y="243"/>
                  </a:lnTo>
                  <a:lnTo>
                    <a:pt x="679" y="241"/>
                  </a:lnTo>
                  <a:lnTo>
                    <a:pt x="679" y="238"/>
                  </a:lnTo>
                  <a:lnTo>
                    <a:pt x="681" y="238"/>
                  </a:lnTo>
                  <a:lnTo>
                    <a:pt x="681" y="233"/>
                  </a:lnTo>
                  <a:lnTo>
                    <a:pt x="681" y="228"/>
                  </a:lnTo>
                  <a:lnTo>
                    <a:pt x="684" y="228"/>
                  </a:lnTo>
                  <a:lnTo>
                    <a:pt x="684" y="225"/>
                  </a:lnTo>
                  <a:lnTo>
                    <a:pt x="684" y="222"/>
                  </a:lnTo>
                  <a:lnTo>
                    <a:pt x="684" y="220"/>
                  </a:lnTo>
                  <a:lnTo>
                    <a:pt x="686" y="215"/>
                  </a:lnTo>
                  <a:lnTo>
                    <a:pt x="686" y="212"/>
                  </a:lnTo>
                  <a:lnTo>
                    <a:pt x="686" y="209"/>
                  </a:lnTo>
                  <a:lnTo>
                    <a:pt x="686" y="207"/>
                  </a:lnTo>
                  <a:lnTo>
                    <a:pt x="689" y="204"/>
                  </a:lnTo>
                  <a:lnTo>
                    <a:pt x="689" y="202"/>
                  </a:lnTo>
                  <a:lnTo>
                    <a:pt x="689" y="199"/>
                  </a:lnTo>
                  <a:lnTo>
                    <a:pt x="689" y="194"/>
                  </a:lnTo>
                  <a:lnTo>
                    <a:pt x="692" y="188"/>
                  </a:lnTo>
                  <a:lnTo>
                    <a:pt x="692" y="186"/>
                  </a:lnTo>
                  <a:lnTo>
                    <a:pt x="692" y="183"/>
                  </a:lnTo>
                  <a:lnTo>
                    <a:pt x="694" y="183"/>
                  </a:lnTo>
                  <a:lnTo>
                    <a:pt x="694" y="181"/>
                  </a:lnTo>
                  <a:lnTo>
                    <a:pt x="694" y="178"/>
                  </a:lnTo>
                  <a:lnTo>
                    <a:pt x="697" y="160"/>
                  </a:lnTo>
                  <a:lnTo>
                    <a:pt x="699" y="157"/>
                  </a:lnTo>
                  <a:lnTo>
                    <a:pt x="699" y="154"/>
                  </a:lnTo>
                  <a:lnTo>
                    <a:pt x="699" y="152"/>
                  </a:lnTo>
                  <a:lnTo>
                    <a:pt x="699" y="149"/>
                  </a:lnTo>
                  <a:lnTo>
                    <a:pt x="702" y="149"/>
                  </a:lnTo>
                  <a:lnTo>
                    <a:pt x="702" y="147"/>
                  </a:lnTo>
                  <a:lnTo>
                    <a:pt x="702" y="144"/>
                  </a:lnTo>
                  <a:lnTo>
                    <a:pt x="705" y="141"/>
                  </a:lnTo>
                  <a:lnTo>
                    <a:pt x="705" y="139"/>
                  </a:lnTo>
                  <a:lnTo>
                    <a:pt x="705" y="136"/>
                  </a:lnTo>
                  <a:lnTo>
                    <a:pt x="707" y="136"/>
                  </a:lnTo>
                  <a:lnTo>
                    <a:pt x="707" y="134"/>
                  </a:lnTo>
                  <a:lnTo>
                    <a:pt x="707" y="131"/>
                  </a:lnTo>
                  <a:lnTo>
                    <a:pt x="710" y="131"/>
                  </a:lnTo>
                  <a:lnTo>
                    <a:pt x="710" y="128"/>
                  </a:lnTo>
                  <a:lnTo>
                    <a:pt x="710" y="126"/>
                  </a:lnTo>
                  <a:lnTo>
                    <a:pt x="712" y="126"/>
                  </a:lnTo>
                  <a:lnTo>
                    <a:pt x="712" y="123"/>
                  </a:lnTo>
                  <a:lnTo>
                    <a:pt x="712" y="121"/>
                  </a:lnTo>
                  <a:lnTo>
                    <a:pt x="715" y="121"/>
                  </a:lnTo>
                  <a:lnTo>
                    <a:pt x="715" y="118"/>
                  </a:lnTo>
                  <a:lnTo>
                    <a:pt x="718" y="115"/>
                  </a:lnTo>
                  <a:lnTo>
                    <a:pt x="718" y="113"/>
                  </a:lnTo>
                  <a:lnTo>
                    <a:pt x="720" y="113"/>
                  </a:lnTo>
                  <a:lnTo>
                    <a:pt x="720" y="110"/>
                  </a:lnTo>
                  <a:lnTo>
                    <a:pt x="723" y="107"/>
                  </a:lnTo>
                  <a:lnTo>
                    <a:pt x="723" y="105"/>
                  </a:lnTo>
                  <a:lnTo>
                    <a:pt x="726" y="105"/>
                  </a:lnTo>
                  <a:lnTo>
                    <a:pt x="726" y="102"/>
                  </a:lnTo>
                  <a:lnTo>
                    <a:pt x="728" y="102"/>
                  </a:lnTo>
                  <a:lnTo>
                    <a:pt x="728" y="100"/>
                  </a:lnTo>
                  <a:lnTo>
                    <a:pt x="731" y="97"/>
                  </a:lnTo>
                  <a:lnTo>
                    <a:pt x="731" y="94"/>
                  </a:lnTo>
                  <a:lnTo>
                    <a:pt x="733" y="94"/>
                  </a:lnTo>
                  <a:lnTo>
                    <a:pt x="736" y="92"/>
                  </a:lnTo>
                  <a:lnTo>
                    <a:pt x="736" y="89"/>
                  </a:lnTo>
                  <a:lnTo>
                    <a:pt x="752" y="89"/>
                  </a:lnTo>
                  <a:lnTo>
                    <a:pt x="752" y="87"/>
                  </a:lnTo>
                  <a:lnTo>
                    <a:pt x="762" y="87"/>
                  </a:lnTo>
                  <a:lnTo>
                    <a:pt x="773" y="92"/>
                  </a:lnTo>
                  <a:lnTo>
                    <a:pt x="780" y="94"/>
                  </a:lnTo>
                  <a:lnTo>
                    <a:pt x="793" y="84"/>
                  </a:lnTo>
                  <a:lnTo>
                    <a:pt x="788" y="76"/>
                  </a:lnTo>
                  <a:lnTo>
                    <a:pt x="786" y="76"/>
                  </a:lnTo>
                  <a:lnTo>
                    <a:pt x="786" y="74"/>
                  </a:lnTo>
                  <a:lnTo>
                    <a:pt x="788" y="76"/>
                  </a:lnTo>
                  <a:lnTo>
                    <a:pt x="791" y="76"/>
                  </a:lnTo>
                  <a:lnTo>
                    <a:pt x="791" y="79"/>
                  </a:lnTo>
                  <a:lnTo>
                    <a:pt x="796" y="81"/>
                  </a:lnTo>
                  <a:lnTo>
                    <a:pt x="830" y="50"/>
                  </a:lnTo>
                  <a:lnTo>
                    <a:pt x="830" y="47"/>
                  </a:lnTo>
                  <a:lnTo>
                    <a:pt x="830" y="45"/>
                  </a:lnTo>
                  <a:lnTo>
                    <a:pt x="830" y="42"/>
                  </a:lnTo>
                  <a:lnTo>
                    <a:pt x="830" y="40"/>
                  </a:lnTo>
                  <a:lnTo>
                    <a:pt x="830" y="37"/>
                  </a:lnTo>
                  <a:lnTo>
                    <a:pt x="830" y="34"/>
                  </a:lnTo>
                  <a:lnTo>
                    <a:pt x="827" y="34"/>
                  </a:lnTo>
                  <a:lnTo>
                    <a:pt x="825" y="34"/>
                  </a:lnTo>
                  <a:lnTo>
                    <a:pt x="825" y="32"/>
                  </a:lnTo>
                  <a:lnTo>
                    <a:pt x="822" y="29"/>
                  </a:lnTo>
                  <a:lnTo>
                    <a:pt x="819" y="27"/>
                  </a:lnTo>
                  <a:lnTo>
                    <a:pt x="817" y="27"/>
                  </a:lnTo>
                  <a:lnTo>
                    <a:pt x="817" y="24"/>
                  </a:lnTo>
                  <a:lnTo>
                    <a:pt x="814" y="24"/>
                  </a:lnTo>
                  <a:lnTo>
                    <a:pt x="814" y="21"/>
                  </a:lnTo>
                  <a:lnTo>
                    <a:pt x="812" y="21"/>
                  </a:lnTo>
                  <a:lnTo>
                    <a:pt x="812" y="19"/>
                  </a:lnTo>
                  <a:lnTo>
                    <a:pt x="812" y="16"/>
                  </a:lnTo>
                  <a:lnTo>
                    <a:pt x="812" y="13"/>
                  </a:lnTo>
                  <a:lnTo>
                    <a:pt x="814" y="11"/>
                  </a:lnTo>
                  <a:lnTo>
                    <a:pt x="817" y="11"/>
                  </a:lnTo>
                  <a:lnTo>
                    <a:pt x="817" y="8"/>
                  </a:lnTo>
                  <a:lnTo>
                    <a:pt x="819" y="8"/>
                  </a:lnTo>
                  <a:lnTo>
                    <a:pt x="822" y="8"/>
                  </a:lnTo>
                  <a:lnTo>
                    <a:pt x="825" y="6"/>
                  </a:lnTo>
                  <a:lnTo>
                    <a:pt x="827" y="6"/>
                  </a:lnTo>
                  <a:lnTo>
                    <a:pt x="833" y="8"/>
                  </a:lnTo>
                  <a:lnTo>
                    <a:pt x="835" y="8"/>
                  </a:lnTo>
                  <a:lnTo>
                    <a:pt x="838" y="8"/>
                  </a:lnTo>
                  <a:lnTo>
                    <a:pt x="838" y="6"/>
                  </a:lnTo>
                  <a:lnTo>
                    <a:pt x="840" y="6"/>
                  </a:lnTo>
                  <a:lnTo>
                    <a:pt x="843" y="6"/>
                  </a:lnTo>
                  <a:lnTo>
                    <a:pt x="843" y="3"/>
                  </a:lnTo>
                  <a:lnTo>
                    <a:pt x="846" y="3"/>
                  </a:lnTo>
                  <a:lnTo>
                    <a:pt x="848" y="3"/>
                  </a:lnTo>
                  <a:lnTo>
                    <a:pt x="851" y="3"/>
                  </a:lnTo>
                  <a:lnTo>
                    <a:pt x="851" y="0"/>
                  </a:lnTo>
                  <a:lnTo>
                    <a:pt x="853" y="3"/>
                  </a:lnTo>
                  <a:lnTo>
                    <a:pt x="856" y="3"/>
                  </a:lnTo>
                  <a:lnTo>
                    <a:pt x="856" y="6"/>
                  </a:lnTo>
                  <a:lnTo>
                    <a:pt x="859" y="6"/>
                  </a:lnTo>
                  <a:lnTo>
                    <a:pt x="861" y="6"/>
                  </a:lnTo>
                  <a:lnTo>
                    <a:pt x="861" y="8"/>
                  </a:lnTo>
                  <a:lnTo>
                    <a:pt x="864" y="8"/>
                  </a:lnTo>
                  <a:lnTo>
                    <a:pt x="866" y="8"/>
                  </a:lnTo>
                  <a:lnTo>
                    <a:pt x="866" y="11"/>
                  </a:lnTo>
                  <a:lnTo>
                    <a:pt x="869" y="13"/>
                  </a:lnTo>
                  <a:lnTo>
                    <a:pt x="872" y="13"/>
                  </a:lnTo>
                  <a:lnTo>
                    <a:pt x="872" y="16"/>
                  </a:lnTo>
                  <a:lnTo>
                    <a:pt x="874" y="16"/>
                  </a:lnTo>
                  <a:lnTo>
                    <a:pt x="874" y="19"/>
                  </a:lnTo>
                  <a:lnTo>
                    <a:pt x="877" y="19"/>
                  </a:lnTo>
                  <a:lnTo>
                    <a:pt x="880" y="19"/>
                  </a:lnTo>
                  <a:lnTo>
                    <a:pt x="880" y="21"/>
                  </a:lnTo>
                  <a:lnTo>
                    <a:pt x="882" y="21"/>
                  </a:lnTo>
                  <a:lnTo>
                    <a:pt x="882" y="19"/>
                  </a:lnTo>
                  <a:lnTo>
                    <a:pt x="885" y="19"/>
                  </a:lnTo>
                  <a:lnTo>
                    <a:pt x="887" y="19"/>
                  </a:lnTo>
                  <a:lnTo>
                    <a:pt x="890" y="19"/>
                  </a:lnTo>
                  <a:lnTo>
                    <a:pt x="890" y="16"/>
                  </a:lnTo>
                  <a:lnTo>
                    <a:pt x="893" y="16"/>
                  </a:lnTo>
                  <a:lnTo>
                    <a:pt x="893" y="13"/>
                  </a:lnTo>
                  <a:lnTo>
                    <a:pt x="895" y="13"/>
                  </a:lnTo>
                  <a:lnTo>
                    <a:pt x="898" y="13"/>
                  </a:lnTo>
                  <a:lnTo>
                    <a:pt x="900" y="13"/>
                  </a:lnTo>
                  <a:lnTo>
                    <a:pt x="903" y="13"/>
                  </a:lnTo>
                  <a:lnTo>
                    <a:pt x="903" y="16"/>
                  </a:lnTo>
                  <a:lnTo>
                    <a:pt x="900" y="16"/>
                  </a:lnTo>
                  <a:lnTo>
                    <a:pt x="900" y="19"/>
                  </a:lnTo>
                  <a:lnTo>
                    <a:pt x="903" y="19"/>
                  </a:lnTo>
                  <a:lnTo>
                    <a:pt x="903" y="21"/>
                  </a:lnTo>
                  <a:lnTo>
                    <a:pt x="903" y="24"/>
                  </a:lnTo>
                  <a:lnTo>
                    <a:pt x="903" y="27"/>
                  </a:lnTo>
                  <a:lnTo>
                    <a:pt x="900" y="27"/>
                  </a:lnTo>
                  <a:lnTo>
                    <a:pt x="898" y="27"/>
                  </a:lnTo>
                  <a:lnTo>
                    <a:pt x="895" y="27"/>
                  </a:lnTo>
                  <a:lnTo>
                    <a:pt x="893" y="27"/>
                  </a:lnTo>
                  <a:lnTo>
                    <a:pt x="890" y="29"/>
                  </a:lnTo>
                  <a:lnTo>
                    <a:pt x="887" y="29"/>
                  </a:lnTo>
                  <a:lnTo>
                    <a:pt x="885" y="32"/>
                  </a:lnTo>
                  <a:lnTo>
                    <a:pt x="882" y="32"/>
                  </a:lnTo>
                  <a:lnTo>
                    <a:pt x="882" y="34"/>
                  </a:lnTo>
                  <a:lnTo>
                    <a:pt x="880" y="34"/>
                  </a:lnTo>
                  <a:lnTo>
                    <a:pt x="877" y="34"/>
                  </a:lnTo>
                  <a:lnTo>
                    <a:pt x="877" y="37"/>
                  </a:lnTo>
                  <a:lnTo>
                    <a:pt x="874" y="37"/>
                  </a:lnTo>
                  <a:lnTo>
                    <a:pt x="874" y="40"/>
                  </a:lnTo>
                  <a:lnTo>
                    <a:pt x="872" y="40"/>
                  </a:lnTo>
                  <a:lnTo>
                    <a:pt x="872" y="42"/>
                  </a:lnTo>
                  <a:lnTo>
                    <a:pt x="869" y="42"/>
                  </a:lnTo>
                  <a:lnTo>
                    <a:pt x="869" y="45"/>
                  </a:lnTo>
                  <a:lnTo>
                    <a:pt x="869" y="47"/>
                  </a:lnTo>
                  <a:lnTo>
                    <a:pt x="872" y="50"/>
                  </a:lnTo>
                  <a:lnTo>
                    <a:pt x="872" y="53"/>
                  </a:lnTo>
                  <a:lnTo>
                    <a:pt x="874" y="55"/>
                  </a:lnTo>
                  <a:lnTo>
                    <a:pt x="874" y="58"/>
                  </a:lnTo>
                  <a:lnTo>
                    <a:pt x="877" y="60"/>
                  </a:lnTo>
                  <a:lnTo>
                    <a:pt x="880" y="60"/>
                  </a:lnTo>
                  <a:lnTo>
                    <a:pt x="882" y="63"/>
                  </a:lnTo>
                  <a:lnTo>
                    <a:pt x="885" y="63"/>
                  </a:lnTo>
                  <a:lnTo>
                    <a:pt x="887" y="63"/>
                  </a:lnTo>
                  <a:lnTo>
                    <a:pt x="890" y="60"/>
                  </a:lnTo>
                  <a:lnTo>
                    <a:pt x="890" y="58"/>
                  </a:lnTo>
                  <a:lnTo>
                    <a:pt x="893" y="55"/>
                  </a:lnTo>
                  <a:lnTo>
                    <a:pt x="893" y="53"/>
                  </a:lnTo>
                  <a:lnTo>
                    <a:pt x="895" y="53"/>
                  </a:lnTo>
                  <a:lnTo>
                    <a:pt x="895" y="50"/>
                  </a:lnTo>
                  <a:lnTo>
                    <a:pt x="898" y="50"/>
                  </a:lnTo>
                  <a:lnTo>
                    <a:pt x="900" y="47"/>
                  </a:lnTo>
                  <a:lnTo>
                    <a:pt x="903" y="47"/>
                  </a:lnTo>
                  <a:lnTo>
                    <a:pt x="906" y="47"/>
                  </a:lnTo>
                  <a:lnTo>
                    <a:pt x="908" y="47"/>
                  </a:lnTo>
                  <a:lnTo>
                    <a:pt x="908" y="45"/>
                  </a:lnTo>
                  <a:lnTo>
                    <a:pt x="911" y="45"/>
                  </a:lnTo>
                  <a:lnTo>
                    <a:pt x="913" y="42"/>
                  </a:lnTo>
                  <a:lnTo>
                    <a:pt x="916" y="42"/>
                  </a:lnTo>
                  <a:lnTo>
                    <a:pt x="919" y="42"/>
                  </a:lnTo>
                  <a:lnTo>
                    <a:pt x="919" y="45"/>
                  </a:lnTo>
                  <a:lnTo>
                    <a:pt x="919" y="47"/>
                  </a:lnTo>
                  <a:lnTo>
                    <a:pt x="913" y="53"/>
                  </a:lnTo>
                  <a:lnTo>
                    <a:pt x="916" y="58"/>
                  </a:lnTo>
                  <a:lnTo>
                    <a:pt x="906" y="71"/>
                  </a:lnTo>
                  <a:lnTo>
                    <a:pt x="908" y="74"/>
                  </a:lnTo>
                  <a:lnTo>
                    <a:pt x="911" y="74"/>
                  </a:lnTo>
                  <a:lnTo>
                    <a:pt x="911" y="76"/>
                  </a:lnTo>
                  <a:lnTo>
                    <a:pt x="908" y="79"/>
                  </a:lnTo>
                  <a:lnTo>
                    <a:pt x="906" y="79"/>
                  </a:lnTo>
                  <a:lnTo>
                    <a:pt x="903" y="79"/>
                  </a:lnTo>
                  <a:lnTo>
                    <a:pt x="900" y="79"/>
                  </a:lnTo>
                  <a:lnTo>
                    <a:pt x="895" y="81"/>
                  </a:lnTo>
                  <a:lnTo>
                    <a:pt x="893" y="84"/>
                  </a:lnTo>
                  <a:lnTo>
                    <a:pt x="893" y="87"/>
                  </a:lnTo>
                  <a:lnTo>
                    <a:pt x="895" y="87"/>
                  </a:lnTo>
                  <a:lnTo>
                    <a:pt x="895" y="89"/>
                  </a:lnTo>
                  <a:lnTo>
                    <a:pt x="898" y="92"/>
                  </a:lnTo>
                  <a:lnTo>
                    <a:pt x="900" y="92"/>
                  </a:lnTo>
                  <a:lnTo>
                    <a:pt x="903" y="92"/>
                  </a:lnTo>
                  <a:lnTo>
                    <a:pt x="906" y="92"/>
                  </a:lnTo>
                  <a:lnTo>
                    <a:pt x="908" y="94"/>
                  </a:lnTo>
                  <a:lnTo>
                    <a:pt x="911" y="100"/>
                  </a:lnTo>
                  <a:lnTo>
                    <a:pt x="913" y="102"/>
                  </a:lnTo>
                  <a:lnTo>
                    <a:pt x="913" y="107"/>
                  </a:lnTo>
                  <a:lnTo>
                    <a:pt x="916" y="107"/>
                  </a:lnTo>
                  <a:lnTo>
                    <a:pt x="916" y="110"/>
                  </a:lnTo>
                  <a:lnTo>
                    <a:pt x="913" y="110"/>
                  </a:lnTo>
                  <a:lnTo>
                    <a:pt x="911" y="113"/>
                  </a:lnTo>
                  <a:lnTo>
                    <a:pt x="911" y="115"/>
                  </a:lnTo>
                  <a:lnTo>
                    <a:pt x="911" y="118"/>
                  </a:lnTo>
                  <a:lnTo>
                    <a:pt x="911" y="121"/>
                  </a:lnTo>
                  <a:lnTo>
                    <a:pt x="911" y="123"/>
                  </a:lnTo>
                  <a:lnTo>
                    <a:pt x="913" y="128"/>
                  </a:lnTo>
                  <a:lnTo>
                    <a:pt x="913" y="131"/>
                  </a:lnTo>
                  <a:lnTo>
                    <a:pt x="916" y="134"/>
                  </a:lnTo>
                  <a:lnTo>
                    <a:pt x="916" y="136"/>
                  </a:lnTo>
                  <a:lnTo>
                    <a:pt x="916" y="139"/>
                  </a:lnTo>
                  <a:lnTo>
                    <a:pt x="916" y="144"/>
                  </a:lnTo>
                  <a:lnTo>
                    <a:pt x="913" y="147"/>
                  </a:lnTo>
                  <a:lnTo>
                    <a:pt x="911" y="147"/>
                  </a:lnTo>
                  <a:lnTo>
                    <a:pt x="911" y="149"/>
                  </a:lnTo>
                  <a:lnTo>
                    <a:pt x="908" y="149"/>
                  </a:lnTo>
                  <a:lnTo>
                    <a:pt x="908" y="154"/>
                  </a:lnTo>
                  <a:lnTo>
                    <a:pt x="906" y="154"/>
                  </a:lnTo>
                  <a:lnTo>
                    <a:pt x="906" y="157"/>
                  </a:lnTo>
                  <a:lnTo>
                    <a:pt x="906" y="160"/>
                  </a:lnTo>
                  <a:lnTo>
                    <a:pt x="906" y="162"/>
                  </a:lnTo>
                  <a:lnTo>
                    <a:pt x="906" y="165"/>
                  </a:lnTo>
                  <a:lnTo>
                    <a:pt x="906" y="168"/>
                  </a:lnTo>
                  <a:lnTo>
                    <a:pt x="906" y="170"/>
                  </a:lnTo>
                  <a:lnTo>
                    <a:pt x="906" y="173"/>
                  </a:lnTo>
                  <a:lnTo>
                    <a:pt x="906" y="175"/>
                  </a:lnTo>
                  <a:lnTo>
                    <a:pt x="906" y="178"/>
                  </a:lnTo>
                  <a:lnTo>
                    <a:pt x="906" y="181"/>
                  </a:lnTo>
                  <a:lnTo>
                    <a:pt x="908" y="191"/>
                  </a:lnTo>
                  <a:lnTo>
                    <a:pt x="908" y="194"/>
                  </a:lnTo>
                  <a:lnTo>
                    <a:pt x="911" y="194"/>
                  </a:lnTo>
                  <a:lnTo>
                    <a:pt x="911" y="196"/>
                  </a:lnTo>
                  <a:lnTo>
                    <a:pt x="911" y="199"/>
                  </a:lnTo>
                  <a:lnTo>
                    <a:pt x="911" y="202"/>
                  </a:lnTo>
                  <a:lnTo>
                    <a:pt x="913" y="202"/>
                  </a:lnTo>
                  <a:lnTo>
                    <a:pt x="913" y="204"/>
                  </a:lnTo>
                  <a:lnTo>
                    <a:pt x="913" y="207"/>
                  </a:lnTo>
                  <a:lnTo>
                    <a:pt x="913" y="209"/>
                  </a:lnTo>
                  <a:lnTo>
                    <a:pt x="911" y="209"/>
                  </a:lnTo>
                  <a:lnTo>
                    <a:pt x="911" y="212"/>
                  </a:lnTo>
                  <a:lnTo>
                    <a:pt x="908" y="212"/>
                  </a:lnTo>
                  <a:lnTo>
                    <a:pt x="908" y="215"/>
                  </a:lnTo>
                  <a:lnTo>
                    <a:pt x="911" y="215"/>
                  </a:lnTo>
                  <a:lnTo>
                    <a:pt x="911" y="217"/>
                  </a:lnTo>
                  <a:lnTo>
                    <a:pt x="913" y="217"/>
                  </a:lnTo>
                  <a:lnTo>
                    <a:pt x="913" y="220"/>
                  </a:lnTo>
                  <a:lnTo>
                    <a:pt x="916" y="220"/>
                  </a:lnTo>
                  <a:lnTo>
                    <a:pt x="916" y="222"/>
                  </a:lnTo>
                  <a:lnTo>
                    <a:pt x="919" y="222"/>
                  </a:lnTo>
                  <a:lnTo>
                    <a:pt x="919" y="225"/>
                  </a:lnTo>
                  <a:lnTo>
                    <a:pt x="919" y="228"/>
                  </a:lnTo>
                  <a:lnTo>
                    <a:pt x="921" y="228"/>
                  </a:lnTo>
                  <a:lnTo>
                    <a:pt x="921" y="230"/>
                  </a:lnTo>
                  <a:lnTo>
                    <a:pt x="924" y="233"/>
                  </a:lnTo>
                  <a:lnTo>
                    <a:pt x="927" y="235"/>
                  </a:lnTo>
                  <a:lnTo>
                    <a:pt x="929" y="241"/>
                  </a:lnTo>
                  <a:lnTo>
                    <a:pt x="932" y="243"/>
                  </a:lnTo>
                  <a:lnTo>
                    <a:pt x="932" y="246"/>
                  </a:lnTo>
                  <a:lnTo>
                    <a:pt x="934" y="251"/>
                  </a:lnTo>
                  <a:lnTo>
                    <a:pt x="937" y="254"/>
                  </a:lnTo>
                  <a:lnTo>
                    <a:pt x="940" y="259"/>
                  </a:lnTo>
                  <a:lnTo>
                    <a:pt x="940" y="262"/>
                  </a:lnTo>
                  <a:lnTo>
                    <a:pt x="937" y="264"/>
                  </a:lnTo>
                  <a:lnTo>
                    <a:pt x="934" y="267"/>
                  </a:lnTo>
                  <a:lnTo>
                    <a:pt x="934" y="269"/>
                  </a:lnTo>
                  <a:lnTo>
                    <a:pt x="937" y="272"/>
                  </a:lnTo>
                  <a:lnTo>
                    <a:pt x="937" y="275"/>
                  </a:lnTo>
                  <a:lnTo>
                    <a:pt x="934" y="277"/>
                  </a:lnTo>
                  <a:lnTo>
                    <a:pt x="934" y="280"/>
                  </a:lnTo>
                  <a:lnTo>
                    <a:pt x="937" y="280"/>
                  </a:lnTo>
                  <a:lnTo>
                    <a:pt x="937" y="282"/>
                  </a:lnTo>
                  <a:lnTo>
                    <a:pt x="937" y="285"/>
                  </a:lnTo>
                  <a:lnTo>
                    <a:pt x="940" y="290"/>
                  </a:lnTo>
                  <a:lnTo>
                    <a:pt x="942" y="293"/>
                  </a:lnTo>
                  <a:lnTo>
                    <a:pt x="945" y="293"/>
                  </a:lnTo>
                  <a:lnTo>
                    <a:pt x="945" y="296"/>
                  </a:lnTo>
                  <a:lnTo>
                    <a:pt x="950" y="298"/>
                  </a:lnTo>
                  <a:lnTo>
                    <a:pt x="950" y="301"/>
                  </a:lnTo>
                  <a:lnTo>
                    <a:pt x="953" y="301"/>
                  </a:lnTo>
                  <a:lnTo>
                    <a:pt x="953" y="303"/>
                  </a:lnTo>
                  <a:lnTo>
                    <a:pt x="953" y="306"/>
                  </a:lnTo>
                  <a:lnTo>
                    <a:pt x="953" y="309"/>
                  </a:lnTo>
                  <a:lnTo>
                    <a:pt x="950" y="309"/>
                  </a:lnTo>
                  <a:lnTo>
                    <a:pt x="950" y="311"/>
                  </a:lnTo>
                  <a:lnTo>
                    <a:pt x="950" y="314"/>
                  </a:lnTo>
                  <a:lnTo>
                    <a:pt x="950" y="316"/>
                  </a:lnTo>
                  <a:lnTo>
                    <a:pt x="950" y="319"/>
                  </a:lnTo>
                  <a:lnTo>
                    <a:pt x="953" y="322"/>
                  </a:lnTo>
                  <a:lnTo>
                    <a:pt x="955" y="324"/>
                  </a:lnTo>
                  <a:lnTo>
                    <a:pt x="958" y="329"/>
                  </a:lnTo>
                  <a:lnTo>
                    <a:pt x="960" y="332"/>
                  </a:lnTo>
                  <a:lnTo>
                    <a:pt x="958" y="332"/>
                  </a:lnTo>
                  <a:lnTo>
                    <a:pt x="955" y="335"/>
                  </a:lnTo>
                  <a:lnTo>
                    <a:pt x="955" y="337"/>
                  </a:lnTo>
                  <a:lnTo>
                    <a:pt x="953" y="337"/>
                  </a:lnTo>
                  <a:lnTo>
                    <a:pt x="953" y="340"/>
                  </a:lnTo>
                  <a:lnTo>
                    <a:pt x="950" y="343"/>
                  </a:lnTo>
                  <a:lnTo>
                    <a:pt x="947" y="345"/>
                  </a:lnTo>
                  <a:lnTo>
                    <a:pt x="945" y="350"/>
                  </a:lnTo>
                  <a:lnTo>
                    <a:pt x="945" y="353"/>
                  </a:lnTo>
                  <a:lnTo>
                    <a:pt x="945" y="356"/>
                  </a:lnTo>
                  <a:lnTo>
                    <a:pt x="945" y="358"/>
                  </a:lnTo>
                  <a:lnTo>
                    <a:pt x="945" y="361"/>
                  </a:lnTo>
                  <a:lnTo>
                    <a:pt x="945" y="363"/>
                  </a:lnTo>
                  <a:lnTo>
                    <a:pt x="947" y="366"/>
                  </a:lnTo>
                  <a:lnTo>
                    <a:pt x="945" y="371"/>
                  </a:lnTo>
                  <a:lnTo>
                    <a:pt x="945" y="374"/>
                  </a:lnTo>
                  <a:lnTo>
                    <a:pt x="942" y="377"/>
                  </a:lnTo>
                  <a:lnTo>
                    <a:pt x="945" y="377"/>
                  </a:lnTo>
                  <a:lnTo>
                    <a:pt x="942" y="379"/>
                  </a:lnTo>
                  <a:lnTo>
                    <a:pt x="942" y="382"/>
                  </a:lnTo>
                  <a:lnTo>
                    <a:pt x="940" y="384"/>
                  </a:lnTo>
                  <a:lnTo>
                    <a:pt x="940" y="387"/>
                  </a:lnTo>
                  <a:lnTo>
                    <a:pt x="942" y="387"/>
                  </a:lnTo>
                  <a:lnTo>
                    <a:pt x="942" y="390"/>
                  </a:lnTo>
                  <a:lnTo>
                    <a:pt x="945" y="392"/>
                  </a:lnTo>
                  <a:lnTo>
                    <a:pt x="945" y="397"/>
                  </a:lnTo>
                  <a:lnTo>
                    <a:pt x="945" y="400"/>
                  </a:lnTo>
                  <a:lnTo>
                    <a:pt x="945" y="403"/>
                  </a:lnTo>
                  <a:lnTo>
                    <a:pt x="945" y="405"/>
                  </a:lnTo>
                  <a:lnTo>
                    <a:pt x="945" y="408"/>
                  </a:lnTo>
                  <a:lnTo>
                    <a:pt x="945" y="410"/>
                  </a:lnTo>
                  <a:lnTo>
                    <a:pt x="945" y="413"/>
                  </a:lnTo>
                  <a:lnTo>
                    <a:pt x="942" y="413"/>
                  </a:lnTo>
                  <a:lnTo>
                    <a:pt x="942" y="416"/>
                  </a:lnTo>
                  <a:lnTo>
                    <a:pt x="945" y="429"/>
                  </a:lnTo>
                  <a:lnTo>
                    <a:pt x="945" y="437"/>
                  </a:lnTo>
                  <a:lnTo>
                    <a:pt x="945" y="439"/>
                  </a:lnTo>
                  <a:lnTo>
                    <a:pt x="947" y="439"/>
                  </a:lnTo>
                  <a:lnTo>
                    <a:pt x="947" y="442"/>
                  </a:lnTo>
                  <a:lnTo>
                    <a:pt x="950" y="442"/>
                  </a:lnTo>
                  <a:lnTo>
                    <a:pt x="953" y="444"/>
                  </a:lnTo>
                  <a:lnTo>
                    <a:pt x="955" y="444"/>
                  </a:lnTo>
                  <a:lnTo>
                    <a:pt x="958" y="444"/>
                  </a:lnTo>
                  <a:lnTo>
                    <a:pt x="958" y="447"/>
                  </a:lnTo>
                  <a:lnTo>
                    <a:pt x="958" y="465"/>
                  </a:lnTo>
                  <a:lnTo>
                    <a:pt x="893" y="465"/>
                  </a:lnTo>
                  <a:lnTo>
                    <a:pt x="898" y="468"/>
                  </a:lnTo>
                  <a:lnTo>
                    <a:pt x="898" y="471"/>
                  </a:lnTo>
                  <a:lnTo>
                    <a:pt x="898" y="473"/>
                  </a:lnTo>
                  <a:lnTo>
                    <a:pt x="900" y="476"/>
                  </a:lnTo>
                  <a:lnTo>
                    <a:pt x="900" y="478"/>
                  </a:lnTo>
                  <a:lnTo>
                    <a:pt x="898" y="478"/>
                  </a:lnTo>
                  <a:lnTo>
                    <a:pt x="898" y="481"/>
                  </a:lnTo>
                  <a:lnTo>
                    <a:pt x="898" y="484"/>
                  </a:lnTo>
                  <a:lnTo>
                    <a:pt x="895" y="486"/>
                  </a:lnTo>
                  <a:lnTo>
                    <a:pt x="895" y="489"/>
                  </a:lnTo>
                  <a:lnTo>
                    <a:pt x="895" y="491"/>
                  </a:lnTo>
                  <a:lnTo>
                    <a:pt x="893" y="494"/>
                  </a:lnTo>
                  <a:lnTo>
                    <a:pt x="890" y="494"/>
                  </a:lnTo>
                  <a:lnTo>
                    <a:pt x="890" y="497"/>
                  </a:lnTo>
                  <a:lnTo>
                    <a:pt x="893" y="499"/>
                  </a:lnTo>
                  <a:lnTo>
                    <a:pt x="893" y="502"/>
                  </a:lnTo>
                  <a:lnTo>
                    <a:pt x="893" y="505"/>
                  </a:lnTo>
                  <a:lnTo>
                    <a:pt x="890" y="505"/>
                  </a:lnTo>
                  <a:lnTo>
                    <a:pt x="890" y="507"/>
                  </a:lnTo>
                  <a:lnTo>
                    <a:pt x="887" y="507"/>
                  </a:lnTo>
                  <a:lnTo>
                    <a:pt x="887" y="510"/>
                  </a:lnTo>
                  <a:lnTo>
                    <a:pt x="882" y="518"/>
                  </a:lnTo>
                  <a:lnTo>
                    <a:pt x="880" y="520"/>
                  </a:lnTo>
                  <a:lnTo>
                    <a:pt x="877" y="520"/>
                  </a:lnTo>
                  <a:lnTo>
                    <a:pt x="874" y="520"/>
                  </a:lnTo>
                  <a:lnTo>
                    <a:pt x="874" y="523"/>
                  </a:lnTo>
                  <a:lnTo>
                    <a:pt x="877" y="525"/>
                  </a:lnTo>
                  <a:lnTo>
                    <a:pt x="877" y="528"/>
                  </a:lnTo>
                  <a:lnTo>
                    <a:pt x="874" y="528"/>
                  </a:lnTo>
                  <a:lnTo>
                    <a:pt x="872" y="528"/>
                  </a:lnTo>
                  <a:lnTo>
                    <a:pt x="866" y="531"/>
                  </a:lnTo>
                  <a:lnTo>
                    <a:pt x="864" y="531"/>
                  </a:lnTo>
                  <a:lnTo>
                    <a:pt x="864" y="533"/>
                  </a:lnTo>
                  <a:lnTo>
                    <a:pt x="861" y="533"/>
                  </a:lnTo>
                  <a:lnTo>
                    <a:pt x="861" y="536"/>
                  </a:lnTo>
                  <a:lnTo>
                    <a:pt x="859" y="536"/>
                  </a:lnTo>
                  <a:lnTo>
                    <a:pt x="859" y="538"/>
                  </a:lnTo>
                  <a:lnTo>
                    <a:pt x="856" y="541"/>
                  </a:lnTo>
                  <a:lnTo>
                    <a:pt x="856" y="544"/>
                  </a:lnTo>
                  <a:lnTo>
                    <a:pt x="853" y="544"/>
                  </a:lnTo>
                  <a:lnTo>
                    <a:pt x="853" y="546"/>
                  </a:lnTo>
                  <a:lnTo>
                    <a:pt x="853" y="549"/>
                  </a:lnTo>
                  <a:lnTo>
                    <a:pt x="851" y="549"/>
                  </a:lnTo>
                  <a:lnTo>
                    <a:pt x="851" y="552"/>
                  </a:lnTo>
                  <a:lnTo>
                    <a:pt x="846" y="554"/>
                  </a:lnTo>
                  <a:lnTo>
                    <a:pt x="846" y="557"/>
                  </a:lnTo>
                  <a:lnTo>
                    <a:pt x="846" y="559"/>
                  </a:lnTo>
                  <a:lnTo>
                    <a:pt x="843" y="559"/>
                  </a:lnTo>
                  <a:lnTo>
                    <a:pt x="843" y="562"/>
                  </a:lnTo>
                  <a:lnTo>
                    <a:pt x="840" y="562"/>
                  </a:lnTo>
                  <a:lnTo>
                    <a:pt x="840" y="565"/>
                  </a:lnTo>
                  <a:lnTo>
                    <a:pt x="838" y="567"/>
                  </a:lnTo>
                  <a:lnTo>
                    <a:pt x="835" y="567"/>
                  </a:lnTo>
                  <a:lnTo>
                    <a:pt x="835" y="570"/>
                  </a:lnTo>
                  <a:lnTo>
                    <a:pt x="833" y="570"/>
                  </a:lnTo>
                  <a:lnTo>
                    <a:pt x="833" y="572"/>
                  </a:lnTo>
                  <a:lnTo>
                    <a:pt x="830" y="572"/>
                  </a:lnTo>
                  <a:lnTo>
                    <a:pt x="830" y="575"/>
                  </a:lnTo>
                  <a:lnTo>
                    <a:pt x="827" y="575"/>
                  </a:lnTo>
                  <a:lnTo>
                    <a:pt x="825" y="578"/>
                  </a:lnTo>
                  <a:lnTo>
                    <a:pt x="822" y="580"/>
                  </a:lnTo>
                  <a:lnTo>
                    <a:pt x="819" y="583"/>
                  </a:lnTo>
                  <a:lnTo>
                    <a:pt x="817" y="583"/>
                  </a:lnTo>
                  <a:lnTo>
                    <a:pt x="817" y="585"/>
                  </a:lnTo>
                  <a:lnTo>
                    <a:pt x="814" y="585"/>
                  </a:lnTo>
                  <a:lnTo>
                    <a:pt x="814" y="588"/>
                  </a:lnTo>
                  <a:lnTo>
                    <a:pt x="812" y="588"/>
                  </a:lnTo>
                  <a:lnTo>
                    <a:pt x="809" y="588"/>
                  </a:lnTo>
                  <a:lnTo>
                    <a:pt x="806" y="588"/>
                  </a:lnTo>
                  <a:lnTo>
                    <a:pt x="801" y="591"/>
                  </a:lnTo>
                  <a:lnTo>
                    <a:pt x="799" y="591"/>
                  </a:lnTo>
                  <a:lnTo>
                    <a:pt x="793" y="593"/>
                  </a:lnTo>
                  <a:lnTo>
                    <a:pt x="793" y="596"/>
                  </a:lnTo>
                </a:path>
              </a:pathLst>
            </a:custGeom>
            <a:noFill/>
            <a:ln w="4763">
              <a:solidFill>
                <a:srgbClr val="6E6E6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800" kern="1200">
                <a:solidFill>
                  <a:prstClr val="black"/>
                </a:solidFill>
                <a:latin typeface="Century Gothic"/>
                <a:ea typeface="+mn-ea"/>
                <a:cs typeface="+mn-cs"/>
              </a:endParaRPr>
            </a:p>
          </p:txBody>
        </p:sp>
        <p:sp>
          <p:nvSpPr>
            <p:cNvPr id="80" name="Freeform 244"/>
            <p:cNvSpPr>
              <a:spLocks/>
            </p:cNvSpPr>
            <p:nvPr/>
          </p:nvSpPr>
          <p:spPr bwMode="auto">
            <a:xfrm>
              <a:off x="3616" y="1978"/>
              <a:ext cx="576" cy="243"/>
            </a:xfrm>
            <a:custGeom>
              <a:avLst/>
              <a:gdLst>
                <a:gd name="T0" fmla="*/ 569 w 576"/>
                <a:gd name="T1" fmla="*/ 8 h 243"/>
                <a:gd name="T2" fmla="*/ 561 w 576"/>
                <a:gd name="T3" fmla="*/ 10 h 243"/>
                <a:gd name="T4" fmla="*/ 548 w 576"/>
                <a:gd name="T5" fmla="*/ 13 h 243"/>
                <a:gd name="T6" fmla="*/ 532 w 576"/>
                <a:gd name="T7" fmla="*/ 13 h 243"/>
                <a:gd name="T8" fmla="*/ 522 w 576"/>
                <a:gd name="T9" fmla="*/ 13 h 243"/>
                <a:gd name="T10" fmla="*/ 511 w 576"/>
                <a:gd name="T11" fmla="*/ 13 h 243"/>
                <a:gd name="T12" fmla="*/ 509 w 576"/>
                <a:gd name="T13" fmla="*/ 29 h 243"/>
                <a:gd name="T14" fmla="*/ 503 w 576"/>
                <a:gd name="T15" fmla="*/ 39 h 243"/>
                <a:gd name="T16" fmla="*/ 498 w 576"/>
                <a:gd name="T17" fmla="*/ 52 h 243"/>
                <a:gd name="T18" fmla="*/ 493 w 576"/>
                <a:gd name="T19" fmla="*/ 65 h 243"/>
                <a:gd name="T20" fmla="*/ 485 w 576"/>
                <a:gd name="T21" fmla="*/ 73 h 243"/>
                <a:gd name="T22" fmla="*/ 482 w 576"/>
                <a:gd name="T23" fmla="*/ 81 h 243"/>
                <a:gd name="T24" fmla="*/ 482 w 576"/>
                <a:gd name="T25" fmla="*/ 97 h 243"/>
                <a:gd name="T26" fmla="*/ 485 w 576"/>
                <a:gd name="T27" fmla="*/ 110 h 243"/>
                <a:gd name="T28" fmla="*/ 488 w 576"/>
                <a:gd name="T29" fmla="*/ 123 h 243"/>
                <a:gd name="T30" fmla="*/ 443 w 576"/>
                <a:gd name="T31" fmla="*/ 128 h 243"/>
                <a:gd name="T32" fmla="*/ 428 w 576"/>
                <a:gd name="T33" fmla="*/ 131 h 243"/>
                <a:gd name="T34" fmla="*/ 412 w 576"/>
                <a:gd name="T35" fmla="*/ 138 h 243"/>
                <a:gd name="T36" fmla="*/ 404 w 576"/>
                <a:gd name="T37" fmla="*/ 141 h 243"/>
                <a:gd name="T38" fmla="*/ 402 w 576"/>
                <a:gd name="T39" fmla="*/ 149 h 243"/>
                <a:gd name="T40" fmla="*/ 388 w 576"/>
                <a:gd name="T41" fmla="*/ 151 h 243"/>
                <a:gd name="T42" fmla="*/ 373 w 576"/>
                <a:gd name="T43" fmla="*/ 157 h 243"/>
                <a:gd name="T44" fmla="*/ 362 w 576"/>
                <a:gd name="T45" fmla="*/ 151 h 243"/>
                <a:gd name="T46" fmla="*/ 349 w 576"/>
                <a:gd name="T47" fmla="*/ 157 h 243"/>
                <a:gd name="T48" fmla="*/ 339 w 576"/>
                <a:gd name="T49" fmla="*/ 162 h 243"/>
                <a:gd name="T50" fmla="*/ 321 w 576"/>
                <a:gd name="T51" fmla="*/ 159 h 243"/>
                <a:gd name="T52" fmla="*/ 308 w 576"/>
                <a:gd name="T53" fmla="*/ 162 h 243"/>
                <a:gd name="T54" fmla="*/ 292 w 576"/>
                <a:gd name="T55" fmla="*/ 162 h 243"/>
                <a:gd name="T56" fmla="*/ 279 w 576"/>
                <a:gd name="T57" fmla="*/ 157 h 243"/>
                <a:gd name="T58" fmla="*/ 276 w 576"/>
                <a:gd name="T59" fmla="*/ 154 h 243"/>
                <a:gd name="T60" fmla="*/ 271 w 576"/>
                <a:gd name="T61" fmla="*/ 159 h 243"/>
                <a:gd name="T62" fmla="*/ 263 w 576"/>
                <a:gd name="T63" fmla="*/ 167 h 243"/>
                <a:gd name="T64" fmla="*/ 258 w 576"/>
                <a:gd name="T65" fmla="*/ 175 h 243"/>
                <a:gd name="T66" fmla="*/ 247 w 576"/>
                <a:gd name="T67" fmla="*/ 175 h 243"/>
                <a:gd name="T68" fmla="*/ 234 w 576"/>
                <a:gd name="T69" fmla="*/ 172 h 243"/>
                <a:gd name="T70" fmla="*/ 221 w 576"/>
                <a:gd name="T71" fmla="*/ 167 h 243"/>
                <a:gd name="T72" fmla="*/ 216 w 576"/>
                <a:gd name="T73" fmla="*/ 178 h 243"/>
                <a:gd name="T74" fmla="*/ 208 w 576"/>
                <a:gd name="T75" fmla="*/ 180 h 243"/>
                <a:gd name="T76" fmla="*/ 208 w 576"/>
                <a:gd name="T77" fmla="*/ 191 h 243"/>
                <a:gd name="T78" fmla="*/ 211 w 576"/>
                <a:gd name="T79" fmla="*/ 204 h 243"/>
                <a:gd name="T80" fmla="*/ 190 w 576"/>
                <a:gd name="T81" fmla="*/ 204 h 243"/>
                <a:gd name="T82" fmla="*/ 180 w 576"/>
                <a:gd name="T83" fmla="*/ 204 h 243"/>
                <a:gd name="T84" fmla="*/ 167 w 576"/>
                <a:gd name="T85" fmla="*/ 201 h 243"/>
                <a:gd name="T86" fmla="*/ 154 w 576"/>
                <a:gd name="T87" fmla="*/ 204 h 243"/>
                <a:gd name="T88" fmla="*/ 146 w 576"/>
                <a:gd name="T89" fmla="*/ 201 h 243"/>
                <a:gd name="T90" fmla="*/ 130 w 576"/>
                <a:gd name="T91" fmla="*/ 206 h 243"/>
                <a:gd name="T92" fmla="*/ 117 w 576"/>
                <a:gd name="T93" fmla="*/ 209 h 243"/>
                <a:gd name="T94" fmla="*/ 109 w 576"/>
                <a:gd name="T95" fmla="*/ 211 h 243"/>
                <a:gd name="T96" fmla="*/ 99 w 576"/>
                <a:gd name="T97" fmla="*/ 217 h 243"/>
                <a:gd name="T98" fmla="*/ 91 w 576"/>
                <a:gd name="T99" fmla="*/ 214 h 243"/>
                <a:gd name="T100" fmla="*/ 83 w 576"/>
                <a:gd name="T101" fmla="*/ 211 h 243"/>
                <a:gd name="T102" fmla="*/ 73 w 576"/>
                <a:gd name="T103" fmla="*/ 214 h 243"/>
                <a:gd name="T104" fmla="*/ 65 w 576"/>
                <a:gd name="T105" fmla="*/ 222 h 243"/>
                <a:gd name="T106" fmla="*/ 57 w 576"/>
                <a:gd name="T107" fmla="*/ 219 h 243"/>
                <a:gd name="T108" fmla="*/ 54 w 576"/>
                <a:gd name="T109" fmla="*/ 227 h 243"/>
                <a:gd name="T110" fmla="*/ 49 w 576"/>
                <a:gd name="T111" fmla="*/ 235 h 243"/>
                <a:gd name="T112" fmla="*/ 39 w 576"/>
                <a:gd name="T113" fmla="*/ 235 h 243"/>
                <a:gd name="T114" fmla="*/ 31 w 576"/>
                <a:gd name="T115" fmla="*/ 238 h 243"/>
                <a:gd name="T116" fmla="*/ 23 w 576"/>
                <a:gd name="T117" fmla="*/ 240 h 243"/>
                <a:gd name="T118" fmla="*/ 13 w 576"/>
                <a:gd name="T119" fmla="*/ 240 h 243"/>
                <a:gd name="T120" fmla="*/ 0 w 576"/>
                <a:gd name="T121" fmla="*/ 240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576" h="243">
                  <a:moveTo>
                    <a:pt x="576" y="0"/>
                  </a:moveTo>
                  <a:lnTo>
                    <a:pt x="574" y="3"/>
                  </a:lnTo>
                  <a:lnTo>
                    <a:pt x="574" y="5"/>
                  </a:lnTo>
                  <a:lnTo>
                    <a:pt x="571" y="5"/>
                  </a:lnTo>
                  <a:lnTo>
                    <a:pt x="569" y="5"/>
                  </a:lnTo>
                  <a:lnTo>
                    <a:pt x="569" y="8"/>
                  </a:lnTo>
                  <a:lnTo>
                    <a:pt x="566" y="8"/>
                  </a:lnTo>
                  <a:lnTo>
                    <a:pt x="563" y="8"/>
                  </a:lnTo>
                  <a:lnTo>
                    <a:pt x="563" y="10"/>
                  </a:lnTo>
                  <a:lnTo>
                    <a:pt x="563" y="8"/>
                  </a:lnTo>
                  <a:lnTo>
                    <a:pt x="563" y="10"/>
                  </a:lnTo>
                  <a:lnTo>
                    <a:pt x="561" y="10"/>
                  </a:lnTo>
                  <a:lnTo>
                    <a:pt x="558" y="10"/>
                  </a:lnTo>
                  <a:lnTo>
                    <a:pt x="556" y="10"/>
                  </a:lnTo>
                  <a:lnTo>
                    <a:pt x="556" y="13"/>
                  </a:lnTo>
                  <a:lnTo>
                    <a:pt x="553" y="13"/>
                  </a:lnTo>
                  <a:lnTo>
                    <a:pt x="550" y="13"/>
                  </a:lnTo>
                  <a:lnTo>
                    <a:pt x="548" y="13"/>
                  </a:lnTo>
                  <a:lnTo>
                    <a:pt x="545" y="13"/>
                  </a:lnTo>
                  <a:lnTo>
                    <a:pt x="542" y="13"/>
                  </a:lnTo>
                  <a:lnTo>
                    <a:pt x="540" y="13"/>
                  </a:lnTo>
                  <a:lnTo>
                    <a:pt x="537" y="13"/>
                  </a:lnTo>
                  <a:lnTo>
                    <a:pt x="535" y="13"/>
                  </a:lnTo>
                  <a:lnTo>
                    <a:pt x="532" y="13"/>
                  </a:lnTo>
                  <a:lnTo>
                    <a:pt x="529" y="13"/>
                  </a:lnTo>
                  <a:lnTo>
                    <a:pt x="527" y="13"/>
                  </a:lnTo>
                  <a:lnTo>
                    <a:pt x="524" y="13"/>
                  </a:lnTo>
                  <a:lnTo>
                    <a:pt x="524" y="16"/>
                  </a:lnTo>
                  <a:lnTo>
                    <a:pt x="522" y="16"/>
                  </a:lnTo>
                  <a:lnTo>
                    <a:pt x="522" y="13"/>
                  </a:lnTo>
                  <a:lnTo>
                    <a:pt x="519" y="13"/>
                  </a:lnTo>
                  <a:lnTo>
                    <a:pt x="519" y="16"/>
                  </a:lnTo>
                  <a:lnTo>
                    <a:pt x="516" y="16"/>
                  </a:lnTo>
                  <a:lnTo>
                    <a:pt x="514" y="16"/>
                  </a:lnTo>
                  <a:lnTo>
                    <a:pt x="511" y="16"/>
                  </a:lnTo>
                  <a:lnTo>
                    <a:pt x="511" y="13"/>
                  </a:lnTo>
                  <a:lnTo>
                    <a:pt x="509" y="16"/>
                  </a:lnTo>
                  <a:lnTo>
                    <a:pt x="509" y="18"/>
                  </a:lnTo>
                  <a:lnTo>
                    <a:pt x="509" y="21"/>
                  </a:lnTo>
                  <a:lnTo>
                    <a:pt x="509" y="23"/>
                  </a:lnTo>
                  <a:lnTo>
                    <a:pt x="509" y="26"/>
                  </a:lnTo>
                  <a:lnTo>
                    <a:pt x="509" y="29"/>
                  </a:lnTo>
                  <a:lnTo>
                    <a:pt x="509" y="31"/>
                  </a:lnTo>
                  <a:lnTo>
                    <a:pt x="509" y="34"/>
                  </a:lnTo>
                  <a:lnTo>
                    <a:pt x="506" y="34"/>
                  </a:lnTo>
                  <a:lnTo>
                    <a:pt x="506" y="36"/>
                  </a:lnTo>
                  <a:lnTo>
                    <a:pt x="506" y="39"/>
                  </a:lnTo>
                  <a:lnTo>
                    <a:pt x="503" y="39"/>
                  </a:lnTo>
                  <a:lnTo>
                    <a:pt x="503" y="42"/>
                  </a:lnTo>
                  <a:lnTo>
                    <a:pt x="501" y="44"/>
                  </a:lnTo>
                  <a:lnTo>
                    <a:pt x="498" y="47"/>
                  </a:lnTo>
                  <a:lnTo>
                    <a:pt x="501" y="50"/>
                  </a:lnTo>
                  <a:lnTo>
                    <a:pt x="498" y="50"/>
                  </a:lnTo>
                  <a:lnTo>
                    <a:pt x="498" y="52"/>
                  </a:lnTo>
                  <a:lnTo>
                    <a:pt x="495" y="55"/>
                  </a:lnTo>
                  <a:lnTo>
                    <a:pt x="495" y="57"/>
                  </a:lnTo>
                  <a:lnTo>
                    <a:pt x="495" y="60"/>
                  </a:lnTo>
                  <a:lnTo>
                    <a:pt x="495" y="63"/>
                  </a:lnTo>
                  <a:lnTo>
                    <a:pt x="495" y="65"/>
                  </a:lnTo>
                  <a:lnTo>
                    <a:pt x="493" y="65"/>
                  </a:lnTo>
                  <a:lnTo>
                    <a:pt x="493" y="68"/>
                  </a:lnTo>
                  <a:lnTo>
                    <a:pt x="490" y="68"/>
                  </a:lnTo>
                  <a:lnTo>
                    <a:pt x="490" y="70"/>
                  </a:lnTo>
                  <a:lnTo>
                    <a:pt x="488" y="70"/>
                  </a:lnTo>
                  <a:lnTo>
                    <a:pt x="488" y="73"/>
                  </a:lnTo>
                  <a:lnTo>
                    <a:pt x="485" y="73"/>
                  </a:lnTo>
                  <a:lnTo>
                    <a:pt x="482" y="73"/>
                  </a:lnTo>
                  <a:lnTo>
                    <a:pt x="482" y="76"/>
                  </a:lnTo>
                  <a:lnTo>
                    <a:pt x="480" y="76"/>
                  </a:lnTo>
                  <a:lnTo>
                    <a:pt x="482" y="76"/>
                  </a:lnTo>
                  <a:lnTo>
                    <a:pt x="482" y="78"/>
                  </a:lnTo>
                  <a:lnTo>
                    <a:pt x="482" y="81"/>
                  </a:lnTo>
                  <a:lnTo>
                    <a:pt x="482" y="84"/>
                  </a:lnTo>
                  <a:lnTo>
                    <a:pt x="482" y="86"/>
                  </a:lnTo>
                  <a:lnTo>
                    <a:pt x="482" y="89"/>
                  </a:lnTo>
                  <a:lnTo>
                    <a:pt x="482" y="91"/>
                  </a:lnTo>
                  <a:lnTo>
                    <a:pt x="482" y="94"/>
                  </a:lnTo>
                  <a:lnTo>
                    <a:pt x="482" y="97"/>
                  </a:lnTo>
                  <a:lnTo>
                    <a:pt x="482" y="99"/>
                  </a:lnTo>
                  <a:lnTo>
                    <a:pt x="482" y="102"/>
                  </a:lnTo>
                  <a:lnTo>
                    <a:pt x="485" y="102"/>
                  </a:lnTo>
                  <a:lnTo>
                    <a:pt x="485" y="104"/>
                  </a:lnTo>
                  <a:lnTo>
                    <a:pt x="485" y="107"/>
                  </a:lnTo>
                  <a:lnTo>
                    <a:pt x="485" y="110"/>
                  </a:lnTo>
                  <a:lnTo>
                    <a:pt x="485" y="112"/>
                  </a:lnTo>
                  <a:lnTo>
                    <a:pt x="488" y="112"/>
                  </a:lnTo>
                  <a:lnTo>
                    <a:pt x="488" y="115"/>
                  </a:lnTo>
                  <a:lnTo>
                    <a:pt x="488" y="117"/>
                  </a:lnTo>
                  <a:lnTo>
                    <a:pt x="488" y="120"/>
                  </a:lnTo>
                  <a:lnTo>
                    <a:pt x="488" y="123"/>
                  </a:lnTo>
                  <a:lnTo>
                    <a:pt x="488" y="125"/>
                  </a:lnTo>
                  <a:lnTo>
                    <a:pt x="469" y="128"/>
                  </a:lnTo>
                  <a:lnTo>
                    <a:pt x="469" y="125"/>
                  </a:lnTo>
                  <a:lnTo>
                    <a:pt x="467" y="125"/>
                  </a:lnTo>
                  <a:lnTo>
                    <a:pt x="464" y="128"/>
                  </a:lnTo>
                  <a:lnTo>
                    <a:pt x="443" y="128"/>
                  </a:lnTo>
                  <a:lnTo>
                    <a:pt x="438" y="128"/>
                  </a:lnTo>
                  <a:lnTo>
                    <a:pt x="435" y="128"/>
                  </a:lnTo>
                  <a:lnTo>
                    <a:pt x="433" y="128"/>
                  </a:lnTo>
                  <a:lnTo>
                    <a:pt x="430" y="128"/>
                  </a:lnTo>
                  <a:lnTo>
                    <a:pt x="430" y="131"/>
                  </a:lnTo>
                  <a:lnTo>
                    <a:pt x="428" y="131"/>
                  </a:lnTo>
                  <a:lnTo>
                    <a:pt x="428" y="133"/>
                  </a:lnTo>
                  <a:lnTo>
                    <a:pt x="425" y="136"/>
                  </a:lnTo>
                  <a:lnTo>
                    <a:pt x="422" y="136"/>
                  </a:lnTo>
                  <a:lnTo>
                    <a:pt x="420" y="138"/>
                  </a:lnTo>
                  <a:lnTo>
                    <a:pt x="417" y="138"/>
                  </a:lnTo>
                  <a:lnTo>
                    <a:pt x="412" y="138"/>
                  </a:lnTo>
                  <a:lnTo>
                    <a:pt x="409" y="138"/>
                  </a:lnTo>
                  <a:lnTo>
                    <a:pt x="404" y="136"/>
                  </a:lnTo>
                  <a:lnTo>
                    <a:pt x="402" y="136"/>
                  </a:lnTo>
                  <a:lnTo>
                    <a:pt x="402" y="138"/>
                  </a:lnTo>
                  <a:lnTo>
                    <a:pt x="404" y="138"/>
                  </a:lnTo>
                  <a:lnTo>
                    <a:pt x="404" y="141"/>
                  </a:lnTo>
                  <a:lnTo>
                    <a:pt x="402" y="141"/>
                  </a:lnTo>
                  <a:lnTo>
                    <a:pt x="399" y="138"/>
                  </a:lnTo>
                  <a:lnTo>
                    <a:pt x="399" y="141"/>
                  </a:lnTo>
                  <a:lnTo>
                    <a:pt x="399" y="144"/>
                  </a:lnTo>
                  <a:lnTo>
                    <a:pt x="402" y="146"/>
                  </a:lnTo>
                  <a:lnTo>
                    <a:pt x="402" y="149"/>
                  </a:lnTo>
                  <a:lnTo>
                    <a:pt x="402" y="151"/>
                  </a:lnTo>
                  <a:lnTo>
                    <a:pt x="399" y="151"/>
                  </a:lnTo>
                  <a:lnTo>
                    <a:pt x="396" y="151"/>
                  </a:lnTo>
                  <a:lnTo>
                    <a:pt x="394" y="151"/>
                  </a:lnTo>
                  <a:lnTo>
                    <a:pt x="391" y="151"/>
                  </a:lnTo>
                  <a:lnTo>
                    <a:pt x="388" y="151"/>
                  </a:lnTo>
                  <a:lnTo>
                    <a:pt x="386" y="151"/>
                  </a:lnTo>
                  <a:lnTo>
                    <a:pt x="383" y="154"/>
                  </a:lnTo>
                  <a:lnTo>
                    <a:pt x="381" y="154"/>
                  </a:lnTo>
                  <a:lnTo>
                    <a:pt x="378" y="154"/>
                  </a:lnTo>
                  <a:lnTo>
                    <a:pt x="375" y="157"/>
                  </a:lnTo>
                  <a:lnTo>
                    <a:pt x="373" y="157"/>
                  </a:lnTo>
                  <a:lnTo>
                    <a:pt x="373" y="154"/>
                  </a:lnTo>
                  <a:lnTo>
                    <a:pt x="370" y="154"/>
                  </a:lnTo>
                  <a:lnTo>
                    <a:pt x="368" y="154"/>
                  </a:lnTo>
                  <a:lnTo>
                    <a:pt x="365" y="154"/>
                  </a:lnTo>
                  <a:lnTo>
                    <a:pt x="365" y="151"/>
                  </a:lnTo>
                  <a:lnTo>
                    <a:pt x="362" y="151"/>
                  </a:lnTo>
                  <a:lnTo>
                    <a:pt x="362" y="149"/>
                  </a:lnTo>
                  <a:lnTo>
                    <a:pt x="360" y="149"/>
                  </a:lnTo>
                  <a:lnTo>
                    <a:pt x="357" y="149"/>
                  </a:lnTo>
                  <a:lnTo>
                    <a:pt x="357" y="151"/>
                  </a:lnTo>
                  <a:lnTo>
                    <a:pt x="355" y="151"/>
                  </a:lnTo>
                  <a:lnTo>
                    <a:pt x="349" y="157"/>
                  </a:lnTo>
                  <a:lnTo>
                    <a:pt x="347" y="157"/>
                  </a:lnTo>
                  <a:lnTo>
                    <a:pt x="344" y="157"/>
                  </a:lnTo>
                  <a:lnTo>
                    <a:pt x="341" y="157"/>
                  </a:lnTo>
                  <a:lnTo>
                    <a:pt x="341" y="159"/>
                  </a:lnTo>
                  <a:lnTo>
                    <a:pt x="339" y="159"/>
                  </a:lnTo>
                  <a:lnTo>
                    <a:pt x="339" y="162"/>
                  </a:lnTo>
                  <a:lnTo>
                    <a:pt x="336" y="159"/>
                  </a:lnTo>
                  <a:lnTo>
                    <a:pt x="334" y="159"/>
                  </a:lnTo>
                  <a:lnTo>
                    <a:pt x="326" y="157"/>
                  </a:lnTo>
                  <a:lnTo>
                    <a:pt x="323" y="157"/>
                  </a:lnTo>
                  <a:lnTo>
                    <a:pt x="321" y="157"/>
                  </a:lnTo>
                  <a:lnTo>
                    <a:pt x="321" y="159"/>
                  </a:lnTo>
                  <a:lnTo>
                    <a:pt x="318" y="159"/>
                  </a:lnTo>
                  <a:lnTo>
                    <a:pt x="315" y="162"/>
                  </a:lnTo>
                  <a:lnTo>
                    <a:pt x="313" y="162"/>
                  </a:lnTo>
                  <a:lnTo>
                    <a:pt x="313" y="164"/>
                  </a:lnTo>
                  <a:lnTo>
                    <a:pt x="310" y="162"/>
                  </a:lnTo>
                  <a:lnTo>
                    <a:pt x="308" y="162"/>
                  </a:lnTo>
                  <a:lnTo>
                    <a:pt x="308" y="164"/>
                  </a:lnTo>
                  <a:lnTo>
                    <a:pt x="305" y="164"/>
                  </a:lnTo>
                  <a:lnTo>
                    <a:pt x="302" y="162"/>
                  </a:lnTo>
                  <a:lnTo>
                    <a:pt x="300" y="159"/>
                  </a:lnTo>
                  <a:lnTo>
                    <a:pt x="294" y="162"/>
                  </a:lnTo>
                  <a:lnTo>
                    <a:pt x="292" y="162"/>
                  </a:lnTo>
                  <a:lnTo>
                    <a:pt x="289" y="162"/>
                  </a:lnTo>
                  <a:lnTo>
                    <a:pt x="287" y="159"/>
                  </a:lnTo>
                  <a:lnTo>
                    <a:pt x="284" y="162"/>
                  </a:lnTo>
                  <a:lnTo>
                    <a:pt x="281" y="162"/>
                  </a:lnTo>
                  <a:lnTo>
                    <a:pt x="281" y="159"/>
                  </a:lnTo>
                  <a:lnTo>
                    <a:pt x="279" y="157"/>
                  </a:lnTo>
                  <a:lnTo>
                    <a:pt x="279" y="154"/>
                  </a:lnTo>
                  <a:lnTo>
                    <a:pt x="276" y="154"/>
                  </a:lnTo>
                  <a:lnTo>
                    <a:pt x="274" y="151"/>
                  </a:lnTo>
                  <a:lnTo>
                    <a:pt x="271" y="151"/>
                  </a:lnTo>
                  <a:lnTo>
                    <a:pt x="274" y="154"/>
                  </a:lnTo>
                  <a:lnTo>
                    <a:pt x="276" y="154"/>
                  </a:lnTo>
                  <a:lnTo>
                    <a:pt x="276" y="157"/>
                  </a:lnTo>
                  <a:lnTo>
                    <a:pt x="274" y="157"/>
                  </a:lnTo>
                  <a:lnTo>
                    <a:pt x="274" y="154"/>
                  </a:lnTo>
                  <a:lnTo>
                    <a:pt x="274" y="157"/>
                  </a:lnTo>
                  <a:lnTo>
                    <a:pt x="271" y="157"/>
                  </a:lnTo>
                  <a:lnTo>
                    <a:pt x="271" y="159"/>
                  </a:lnTo>
                  <a:lnTo>
                    <a:pt x="268" y="159"/>
                  </a:lnTo>
                  <a:lnTo>
                    <a:pt x="268" y="162"/>
                  </a:lnTo>
                  <a:lnTo>
                    <a:pt x="266" y="162"/>
                  </a:lnTo>
                  <a:lnTo>
                    <a:pt x="266" y="164"/>
                  </a:lnTo>
                  <a:lnTo>
                    <a:pt x="266" y="167"/>
                  </a:lnTo>
                  <a:lnTo>
                    <a:pt x="263" y="167"/>
                  </a:lnTo>
                  <a:lnTo>
                    <a:pt x="261" y="167"/>
                  </a:lnTo>
                  <a:lnTo>
                    <a:pt x="261" y="164"/>
                  </a:lnTo>
                  <a:lnTo>
                    <a:pt x="258" y="167"/>
                  </a:lnTo>
                  <a:lnTo>
                    <a:pt x="258" y="170"/>
                  </a:lnTo>
                  <a:lnTo>
                    <a:pt x="258" y="172"/>
                  </a:lnTo>
                  <a:lnTo>
                    <a:pt x="258" y="175"/>
                  </a:lnTo>
                  <a:lnTo>
                    <a:pt x="255" y="178"/>
                  </a:lnTo>
                  <a:lnTo>
                    <a:pt x="255" y="180"/>
                  </a:lnTo>
                  <a:lnTo>
                    <a:pt x="253" y="180"/>
                  </a:lnTo>
                  <a:lnTo>
                    <a:pt x="250" y="178"/>
                  </a:lnTo>
                  <a:lnTo>
                    <a:pt x="247" y="178"/>
                  </a:lnTo>
                  <a:lnTo>
                    <a:pt x="247" y="175"/>
                  </a:lnTo>
                  <a:lnTo>
                    <a:pt x="245" y="175"/>
                  </a:lnTo>
                  <a:lnTo>
                    <a:pt x="242" y="175"/>
                  </a:lnTo>
                  <a:lnTo>
                    <a:pt x="240" y="175"/>
                  </a:lnTo>
                  <a:lnTo>
                    <a:pt x="237" y="175"/>
                  </a:lnTo>
                  <a:lnTo>
                    <a:pt x="237" y="172"/>
                  </a:lnTo>
                  <a:lnTo>
                    <a:pt x="234" y="172"/>
                  </a:lnTo>
                  <a:lnTo>
                    <a:pt x="232" y="172"/>
                  </a:lnTo>
                  <a:lnTo>
                    <a:pt x="229" y="172"/>
                  </a:lnTo>
                  <a:lnTo>
                    <a:pt x="229" y="170"/>
                  </a:lnTo>
                  <a:lnTo>
                    <a:pt x="227" y="170"/>
                  </a:lnTo>
                  <a:lnTo>
                    <a:pt x="224" y="170"/>
                  </a:lnTo>
                  <a:lnTo>
                    <a:pt x="221" y="167"/>
                  </a:lnTo>
                  <a:lnTo>
                    <a:pt x="221" y="170"/>
                  </a:lnTo>
                  <a:lnTo>
                    <a:pt x="221" y="172"/>
                  </a:lnTo>
                  <a:lnTo>
                    <a:pt x="221" y="175"/>
                  </a:lnTo>
                  <a:lnTo>
                    <a:pt x="221" y="178"/>
                  </a:lnTo>
                  <a:lnTo>
                    <a:pt x="219" y="178"/>
                  </a:lnTo>
                  <a:lnTo>
                    <a:pt x="216" y="178"/>
                  </a:lnTo>
                  <a:lnTo>
                    <a:pt x="214" y="178"/>
                  </a:lnTo>
                  <a:lnTo>
                    <a:pt x="211" y="178"/>
                  </a:lnTo>
                  <a:lnTo>
                    <a:pt x="208" y="175"/>
                  </a:lnTo>
                  <a:lnTo>
                    <a:pt x="206" y="175"/>
                  </a:lnTo>
                  <a:lnTo>
                    <a:pt x="206" y="180"/>
                  </a:lnTo>
                  <a:lnTo>
                    <a:pt x="208" y="180"/>
                  </a:lnTo>
                  <a:lnTo>
                    <a:pt x="208" y="183"/>
                  </a:lnTo>
                  <a:lnTo>
                    <a:pt x="208" y="185"/>
                  </a:lnTo>
                  <a:lnTo>
                    <a:pt x="208" y="188"/>
                  </a:lnTo>
                  <a:lnTo>
                    <a:pt x="211" y="188"/>
                  </a:lnTo>
                  <a:lnTo>
                    <a:pt x="211" y="191"/>
                  </a:lnTo>
                  <a:lnTo>
                    <a:pt x="208" y="191"/>
                  </a:lnTo>
                  <a:lnTo>
                    <a:pt x="211" y="193"/>
                  </a:lnTo>
                  <a:lnTo>
                    <a:pt x="211" y="196"/>
                  </a:lnTo>
                  <a:lnTo>
                    <a:pt x="211" y="198"/>
                  </a:lnTo>
                  <a:lnTo>
                    <a:pt x="208" y="201"/>
                  </a:lnTo>
                  <a:lnTo>
                    <a:pt x="208" y="204"/>
                  </a:lnTo>
                  <a:lnTo>
                    <a:pt x="211" y="204"/>
                  </a:lnTo>
                  <a:lnTo>
                    <a:pt x="208" y="206"/>
                  </a:lnTo>
                  <a:lnTo>
                    <a:pt x="206" y="206"/>
                  </a:lnTo>
                  <a:lnTo>
                    <a:pt x="201" y="206"/>
                  </a:lnTo>
                  <a:lnTo>
                    <a:pt x="198" y="204"/>
                  </a:lnTo>
                  <a:lnTo>
                    <a:pt x="193" y="204"/>
                  </a:lnTo>
                  <a:lnTo>
                    <a:pt x="190" y="204"/>
                  </a:lnTo>
                  <a:lnTo>
                    <a:pt x="190" y="201"/>
                  </a:lnTo>
                  <a:lnTo>
                    <a:pt x="187" y="201"/>
                  </a:lnTo>
                  <a:lnTo>
                    <a:pt x="185" y="201"/>
                  </a:lnTo>
                  <a:lnTo>
                    <a:pt x="182" y="201"/>
                  </a:lnTo>
                  <a:lnTo>
                    <a:pt x="182" y="204"/>
                  </a:lnTo>
                  <a:lnTo>
                    <a:pt x="180" y="204"/>
                  </a:lnTo>
                  <a:lnTo>
                    <a:pt x="177" y="204"/>
                  </a:lnTo>
                  <a:lnTo>
                    <a:pt x="174" y="204"/>
                  </a:lnTo>
                  <a:lnTo>
                    <a:pt x="174" y="201"/>
                  </a:lnTo>
                  <a:lnTo>
                    <a:pt x="172" y="201"/>
                  </a:lnTo>
                  <a:lnTo>
                    <a:pt x="169" y="201"/>
                  </a:lnTo>
                  <a:lnTo>
                    <a:pt x="167" y="201"/>
                  </a:lnTo>
                  <a:lnTo>
                    <a:pt x="164" y="201"/>
                  </a:lnTo>
                  <a:lnTo>
                    <a:pt x="161" y="201"/>
                  </a:lnTo>
                  <a:lnTo>
                    <a:pt x="159" y="201"/>
                  </a:lnTo>
                  <a:lnTo>
                    <a:pt x="156" y="201"/>
                  </a:lnTo>
                  <a:lnTo>
                    <a:pt x="154" y="201"/>
                  </a:lnTo>
                  <a:lnTo>
                    <a:pt x="154" y="204"/>
                  </a:lnTo>
                  <a:lnTo>
                    <a:pt x="154" y="206"/>
                  </a:lnTo>
                  <a:lnTo>
                    <a:pt x="151" y="206"/>
                  </a:lnTo>
                  <a:lnTo>
                    <a:pt x="151" y="204"/>
                  </a:lnTo>
                  <a:lnTo>
                    <a:pt x="148" y="204"/>
                  </a:lnTo>
                  <a:lnTo>
                    <a:pt x="148" y="201"/>
                  </a:lnTo>
                  <a:lnTo>
                    <a:pt x="146" y="201"/>
                  </a:lnTo>
                  <a:lnTo>
                    <a:pt x="143" y="201"/>
                  </a:lnTo>
                  <a:lnTo>
                    <a:pt x="140" y="201"/>
                  </a:lnTo>
                  <a:lnTo>
                    <a:pt x="138" y="201"/>
                  </a:lnTo>
                  <a:lnTo>
                    <a:pt x="133" y="204"/>
                  </a:lnTo>
                  <a:lnTo>
                    <a:pt x="130" y="204"/>
                  </a:lnTo>
                  <a:lnTo>
                    <a:pt x="130" y="206"/>
                  </a:lnTo>
                  <a:lnTo>
                    <a:pt x="127" y="206"/>
                  </a:lnTo>
                  <a:lnTo>
                    <a:pt x="125" y="206"/>
                  </a:lnTo>
                  <a:lnTo>
                    <a:pt x="125" y="209"/>
                  </a:lnTo>
                  <a:lnTo>
                    <a:pt x="122" y="209"/>
                  </a:lnTo>
                  <a:lnTo>
                    <a:pt x="120" y="209"/>
                  </a:lnTo>
                  <a:lnTo>
                    <a:pt x="117" y="209"/>
                  </a:lnTo>
                  <a:lnTo>
                    <a:pt x="117" y="211"/>
                  </a:lnTo>
                  <a:lnTo>
                    <a:pt x="114" y="211"/>
                  </a:lnTo>
                  <a:lnTo>
                    <a:pt x="114" y="214"/>
                  </a:lnTo>
                  <a:lnTo>
                    <a:pt x="112" y="214"/>
                  </a:lnTo>
                  <a:lnTo>
                    <a:pt x="112" y="211"/>
                  </a:lnTo>
                  <a:lnTo>
                    <a:pt x="109" y="211"/>
                  </a:lnTo>
                  <a:lnTo>
                    <a:pt x="107" y="211"/>
                  </a:lnTo>
                  <a:lnTo>
                    <a:pt x="104" y="211"/>
                  </a:lnTo>
                  <a:lnTo>
                    <a:pt x="101" y="211"/>
                  </a:lnTo>
                  <a:lnTo>
                    <a:pt x="101" y="214"/>
                  </a:lnTo>
                  <a:lnTo>
                    <a:pt x="101" y="217"/>
                  </a:lnTo>
                  <a:lnTo>
                    <a:pt x="99" y="217"/>
                  </a:lnTo>
                  <a:lnTo>
                    <a:pt x="99" y="214"/>
                  </a:lnTo>
                  <a:lnTo>
                    <a:pt x="96" y="214"/>
                  </a:lnTo>
                  <a:lnTo>
                    <a:pt x="96" y="211"/>
                  </a:lnTo>
                  <a:lnTo>
                    <a:pt x="93" y="211"/>
                  </a:lnTo>
                  <a:lnTo>
                    <a:pt x="93" y="214"/>
                  </a:lnTo>
                  <a:lnTo>
                    <a:pt x="91" y="214"/>
                  </a:lnTo>
                  <a:lnTo>
                    <a:pt x="88" y="214"/>
                  </a:lnTo>
                  <a:lnTo>
                    <a:pt x="86" y="214"/>
                  </a:lnTo>
                  <a:lnTo>
                    <a:pt x="86" y="211"/>
                  </a:lnTo>
                  <a:lnTo>
                    <a:pt x="86" y="209"/>
                  </a:lnTo>
                  <a:lnTo>
                    <a:pt x="83" y="209"/>
                  </a:lnTo>
                  <a:lnTo>
                    <a:pt x="83" y="211"/>
                  </a:lnTo>
                  <a:lnTo>
                    <a:pt x="80" y="211"/>
                  </a:lnTo>
                  <a:lnTo>
                    <a:pt x="80" y="214"/>
                  </a:lnTo>
                  <a:lnTo>
                    <a:pt x="78" y="211"/>
                  </a:lnTo>
                  <a:lnTo>
                    <a:pt x="75" y="211"/>
                  </a:lnTo>
                  <a:lnTo>
                    <a:pt x="73" y="211"/>
                  </a:lnTo>
                  <a:lnTo>
                    <a:pt x="73" y="214"/>
                  </a:lnTo>
                  <a:lnTo>
                    <a:pt x="70" y="214"/>
                  </a:lnTo>
                  <a:lnTo>
                    <a:pt x="70" y="217"/>
                  </a:lnTo>
                  <a:lnTo>
                    <a:pt x="67" y="217"/>
                  </a:lnTo>
                  <a:lnTo>
                    <a:pt x="67" y="219"/>
                  </a:lnTo>
                  <a:lnTo>
                    <a:pt x="65" y="219"/>
                  </a:lnTo>
                  <a:lnTo>
                    <a:pt x="65" y="222"/>
                  </a:lnTo>
                  <a:lnTo>
                    <a:pt x="62" y="222"/>
                  </a:lnTo>
                  <a:lnTo>
                    <a:pt x="60" y="222"/>
                  </a:lnTo>
                  <a:lnTo>
                    <a:pt x="60" y="219"/>
                  </a:lnTo>
                  <a:lnTo>
                    <a:pt x="57" y="219"/>
                  </a:lnTo>
                  <a:lnTo>
                    <a:pt x="57" y="217"/>
                  </a:lnTo>
                  <a:lnTo>
                    <a:pt x="57" y="219"/>
                  </a:lnTo>
                  <a:lnTo>
                    <a:pt x="54" y="219"/>
                  </a:lnTo>
                  <a:lnTo>
                    <a:pt x="54" y="222"/>
                  </a:lnTo>
                  <a:lnTo>
                    <a:pt x="52" y="222"/>
                  </a:lnTo>
                  <a:lnTo>
                    <a:pt x="54" y="222"/>
                  </a:lnTo>
                  <a:lnTo>
                    <a:pt x="54" y="225"/>
                  </a:lnTo>
                  <a:lnTo>
                    <a:pt x="54" y="227"/>
                  </a:lnTo>
                  <a:lnTo>
                    <a:pt x="57" y="230"/>
                  </a:lnTo>
                  <a:lnTo>
                    <a:pt x="54" y="230"/>
                  </a:lnTo>
                  <a:lnTo>
                    <a:pt x="54" y="232"/>
                  </a:lnTo>
                  <a:lnTo>
                    <a:pt x="52" y="232"/>
                  </a:lnTo>
                  <a:lnTo>
                    <a:pt x="52" y="235"/>
                  </a:lnTo>
                  <a:lnTo>
                    <a:pt x="49" y="235"/>
                  </a:lnTo>
                  <a:lnTo>
                    <a:pt x="49" y="238"/>
                  </a:lnTo>
                  <a:lnTo>
                    <a:pt x="47" y="238"/>
                  </a:lnTo>
                  <a:lnTo>
                    <a:pt x="44" y="238"/>
                  </a:lnTo>
                  <a:lnTo>
                    <a:pt x="44" y="235"/>
                  </a:lnTo>
                  <a:lnTo>
                    <a:pt x="41" y="235"/>
                  </a:lnTo>
                  <a:lnTo>
                    <a:pt x="39" y="235"/>
                  </a:lnTo>
                  <a:lnTo>
                    <a:pt x="36" y="235"/>
                  </a:lnTo>
                  <a:lnTo>
                    <a:pt x="36" y="238"/>
                  </a:lnTo>
                  <a:lnTo>
                    <a:pt x="33" y="238"/>
                  </a:lnTo>
                  <a:lnTo>
                    <a:pt x="33" y="240"/>
                  </a:lnTo>
                  <a:lnTo>
                    <a:pt x="33" y="238"/>
                  </a:lnTo>
                  <a:lnTo>
                    <a:pt x="31" y="238"/>
                  </a:lnTo>
                  <a:lnTo>
                    <a:pt x="31" y="240"/>
                  </a:lnTo>
                  <a:lnTo>
                    <a:pt x="28" y="240"/>
                  </a:lnTo>
                  <a:lnTo>
                    <a:pt x="28" y="238"/>
                  </a:lnTo>
                  <a:lnTo>
                    <a:pt x="26" y="238"/>
                  </a:lnTo>
                  <a:lnTo>
                    <a:pt x="23" y="238"/>
                  </a:lnTo>
                  <a:lnTo>
                    <a:pt x="23" y="240"/>
                  </a:lnTo>
                  <a:lnTo>
                    <a:pt x="20" y="240"/>
                  </a:lnTo>
                  <a:lnTo>
                    <a:pt x="18" y="240"/>
                  </a:lnTo>
                  <a:lnTo>
                    <a:pt x="15" y="240"/>
                  </a:lnTo>
                  <a:lnTo>
                    <a:pt x="13" y="240"/>
                  </a:lnTo>
                  <a:lnTo>
                    <a:pt x="13" y="243"/>
                  </a:lnTo>
                  <a:lnTo>
                    <a:pt x="13" y="240"/>
                  </a:lnTo>
                  <a:lnTo>
                    <a:pt x="10" y="240"/>
                  </a:lnTo>
                  <a:lnTo>
                    <a:pt x="7" y="240"/>
                  </a:lnTo>
                  <a:lnTo>
                    <a:pt x="5" y="240"/>
                  </a:lnTo>
                  <a:lnTo>
                    <a:pt x="2" y="238"/>
                  </a:lnTo>
                  <a:lnTo>
                    <a:pt x="0" y="238"/>
                  </a:lnTo>
                  <a:lnTo>
                    <a:pt x="0" y="240"/>
                  </a:lnTo>
                </a:path>
              </a:pathLst>
            </a:custGeom>
            <a:noFill/>
            <a:ln w="4763">
              <a:solidFill>
                <a:srgbClr val="6E6E6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800" kern="1200">
                <a:solidFill>
                  <a:prstClr val="black"/>
                </a:solidFill>
                <a:latin typeface="Century Gothic"/>
                <a:ea typeface="+mn-ea"/>
                <a:cs typeface="+mn-cs"/>
              </a:endParaRPr>
            </a:p>
          </p:txBody>
        </p:sp>
        <p:sp>
          <p:nvSpPr>
            <p:cNvPr id="81" name="Freeform 245"/>
            <p:cNvSpPr>
              <a:spLocks noEditPoints="1"/>
            </p:cNvSpPr>
            <p:nvPr/>
          </p:nvSpPr>
          <p:spPr bwMode="auto">
            <a:xfrm>
              <a:off x="3151" y="327"/>
              <a:ext cx="2793" cy="1455"/>
            </a:xfrm>
            <a:custGeom>
              <a:avLst/>
              <a:gdLst>
                <a:gd name="T0" fmla="*/ 932 w 2793"/>
                <a:gd name="T1" fmla="*/ 846 h 1455"/>
                <a:gd name="T2" fmla="*/ 1788 w 2793"/>
                <a:gd name="T3" fmla="*/ 711 h 1455"/>
                <a:gd name="T4" fmla="*/ 1835 w 2793"/>
                <a:gd name="T5" fmla="*/ 792 h 1455"/>
                <a:gd name="T6" fmla="*/ 1908 w 2793"/>
                <a:gd name="T7" fmla="*/ 823 h 1455"/>
                <a:gd name="T8" fmla="*/ 1955 w 2793"/>
                <a:gd name="T9" fmla="*/ 700 h 1455"/>
                <a:gd name="T10" fmla="*/ 1942 w 2793"/>
                <a:gd name="T11" fmla="*/ 831 h 1455"/>
                <a:gd name="T12" fmla="*/ 1942 w 2793"/>
                <a:gd name="T13" fmla="*/ 972 h 1455"/>
                <a:gd name="T14" fmla="*/ 1890 w 2793"/>
                <a:gd name="T15" fmla="*/ 1058 h 1455"/>
                <a:gd name="T16" fmla="*/ 1942 w 2793"/>
                <a:gd name="T17" fmla="*/ 1139 h 1455"/>
                <a:gd name="T18" fmla="*/ 1984 w 2793"/>
                <a:gd name="T19" fmla="*/ 1042 h 1455"/>
                <a:gd name="T20" fmla="*/ 1997 w 2793"/>
                <a:gd name="T21" fmla="*/ 1189 h 1455"/>
                <a:gd name="T22" fmla="*/ 2062 w 2793"/>
                <a:gd name="T23" fmla="*/ 1147 h 1455"/>
                <a:gd name="T24" fmla="*/ 2062 w 2793"/>
                <a:gd name="T25" fmla="*/ 980 h 1455"/>
                <a:gd name="T26" fmla="*/ 2099 w 2793"/>
                <a:gd name="T27" fmla="*/ 922 h 1455"/>
                <a:gd name="T28" fmla="*/ 2172 w 2793"/>
                <a:gd name="T29" fmla="*/ 886 h 1455"/>
                <a:gd name="T30" fmla="*/ 2153 w 2793"/>
                <a:gd name="T31" fmla="*/ 1152 h 1455"/>
                <a:gd name="T32" fmla="*/ 1973 w 2793"/>
                <a:gd name="T33" fmla="*/ 1298 h 1455"/>
                <a:gd name="T34" fmla="*/ 1650 w 2793"/>
                <a:gd name="T35" fmla="*/ 1160 h 1455"/>
                <a:gd name="T36" fmla="*/ 1456 w 2793"/>
                <a:gd name="T37" fmla="*/ 1356 h 1455"/>
                <a:gd name="T38" fmla="*/ 1201 w 2793"/>
                <a:gd name="T39" fmla="*/ 1361 h 1455"/>
                <a:gd name="T40" fmla="*/ 1154 w 2793"/>
                <a:gd name="T41" fmla="*/ 1126 h 1455"/>
                <a:gd name="T42" fmla="*/ 1313 w 2793"/>
                <a:gd name="T43" fmla="*/ 1092 h 1455"/>
                <a:gd name="T44" fmla="*/ 1323 w 2793"/>
                <a:gd name="T45" fmla="*/ 1220 h 1455"/>
                <a:gd name="T46" fmla="*/ 1389 w 2793"/>
                <a:gd name="T47" fmla="*/ 1241 h 1455"/>
                <a:gd name="T48" fmla="*/ 1496 w 2793"/>
                <a:gd name="T49" fmla="*/ 1142 h 1455"/>
                <a:gd name="T50" fmla="*/ 1454 w 2793"/>
                <a:gd name="T51" fmla="*/ 1001 h 1455"/>
                <a:gd name="T52" fmla="*/ 1475 w 2793"/>
                <a:gd name="T53" fmla="*/ 907 h 1455"/>
                <a:gd name="T54" fmla="*/ 1558 w 2793"/>
                <a:gd name="T55" fmla="*/ 888 h 1455"/>
                <a:gd name="T56" fmla="*/ 1626 w 2793"/>
                <a:gd name="T57" fmla="*/ 826 h 1455"/>
                <a:gd name="T58" fmla="*/ 1730 w 2793"/>
                <a:gd name="T59" fmla="*/ 698 h 1455"/>
                <a:gd name="T60" fmla="*/ 2122 w 2793"/>
                <a:gd name="T61" fmla="*/ 622 h 1455"/>
                <a:gd name="T62" fmla="*/ 2138 w 2793"/>
                <a:gd name="T63" fmla="*/ 745 h 1455"/>
                <a:gd name="T64" fmla="*/ 2096 w 2793"/>
                <a:gd name="T65" fmla="*/ 747 h 1455"/>
                <a:gd name="T66" fmla="*/ 2046 w 2793"/>
                <a:gd name="T67" fmla="*/ 666 h 1455"/>
                <a:gd name="T68" fmla="*/ 2119 w 2793"/>
                <a:gd name="T69" fmla="*/ 468 h 1455"/>
                <a:gd name="T70" fmla="*/ 2062 w 2793"/>
                <a:gd name="T71" fmla="*/ 483 h 1455"/>
                <a:gd name="T72" fmla="*/ 1837 w 2793"/>
                <a:gd name="T73" fmla="*/ 462 h 1455"/>
                <a:gd name="T74" fmla="*/ 1730 w 2793"/>
                <a:gd name="T75" fmla="*/ 570 h 1455"/>
                <a:gd name="T76" fmla="*/ 1642 w 2793"/>
                <a:gd name="T77" fmla="*/ 614 h 1455"/>
                <a:gd name="T78" fmla="*/ 1540 w 2793"/>
                <a:gd name="T79" fmla="*/ 695 h 1455"/>
                <a:gd name="T80" fmla="*/ 1360 w 2793"/>
                <a:gd name="T81" fmla="*/ 758 h 1455"/>
                <a:gd name="T82" fmla="*/ 1274 w 2793"/>
                <a:gd name="T83" fmla="*/ 836 h 1455"/>
                <a:gd name="T84" fmla="*/ 1143 w 2793"/>
                <a:gd name="T85" fmla="*/ 927 h 1455"/>
                <a:gd name="T86" fmla="*/ 942 w 2793"/>
                <a:gd name="T87" fmla="*/ 776 h 1455"/>
                <a:gd name="T88" fmla="*/ 825 w 2793"/>
                <a:gd name="T89" fmla="*/ 820 h 1455"/>
                <a:gd name="T90" fmla="*/ 882 w 2793"/>
                <a:gd name="T91" fmla="*/ 922 h 1455"/>
                <a:gd name="T92" fmla="*/ 1031 w 2793"/>
                <a:gd name="T93" fmla="*/ 896 h 1455"/>
                <a:gd name="T94" fmla="*/ 882 w 2793"/>
                <a:gd name="T95" fmla="*/ 964 h 1455"/>
                <a:gd name="T96" fmla="*/ 833 w 2793"/>
                <a:gd name="T97" fmla="*/ 878 h 1455"/>
                <a:gd name="T98" fmla="*/ 619 w 2793"/>
                <a:gd name="T99" fmla="*/ 920 h 1455"/>
                <a:gd name="T100" fmla="*/ 621 w 2793"/>
                <a:gd name="T101" fmla="*/ 1024 h 1455"/>
                <a:gd name="T102" fmla="*/ 775 w 2793"/>
                <a:gd name="T103" fmla="*/ 1196 h 1455"/>
                <a:gd name="T104" fmla="*/ 151 w 2793"/>
                <a:gd name="T105" fmla="*/ 1243 h 1455"/>
                <a:gd name="T106" fmla="*/ 5 w 2793"/>
                <a:gd name="T107" fmla="*/ 1021 h 1455"/>
                <a:gd name="T108" fmla="*/ 177 w 2793"/>
                <a:gd name="T109" fmla="*/ 779 h 1455"/>
                <a:gd name="T110" fmla="*/ 337 w 2793"/>
                <a:gd name="T111" fmla="*/ 596 h 1455"/>
                <a:gd name="T112" fmla="*/ 572 w 2793"/>
                <a:gd name="T113" fmla="*/ 538 h 1455"/>
                <a:gd name="T114" fmla="*/ 924 w 2793"/>
                <a:gd name="T115" fmla="*/ 590 h 1455"/>
                <a:gd name="T116" fmla="*/ 1141 w 2793"/>
                <a:gd name="T117" fmla="*/ 499 h 1455"/>
                <a:gd name="T118" fmla="*/ 1404 w 2793"/>
                <a:gd name="T119" fmla="*/ 512 h 1455"/>
                <a:gd name="T120" fmla="*/ 1746 w 2793"/>
                <a:gd name="T121" fmla="*/ 486 h 1455"/>
                <a:gd name="T122" fmla="*/ 2728 w 2793"/>
                <a:gd name="T123" fmla="*/ 92 h 1455"/>
                <a:gd name="T124" fmla="*/ 2681 w 2793"/>
                <a:gd name="T125" fmla="*/ 112 h 14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793" h="1455">
                  <a:moveTo>
                    <a:pt x="1357" y="1254"/>
                  </a:moveTo>
                  <a:lnTo>
                    <a:pt x="1360" y="1257"/>
                  </a:lnTo>
                  <a:lnTo>
                    <a:pt x="1373" y="1259"/>
                  </a:lnTo>
                  <a:lnTo>
                    <a:pt x="1360" y="1257"/>
                  </a:lnTo>
                  <a:lnTo>
                    <a:pt x="1357" y="1257"/>
                  </a:lnTo>
                  <a:lnTo>
                    <a:pt x="1357" y="1259"/>
                  </a:lnTo>
                  <a:lnTo>
                    <a:pt x="1355" y="1259"/>
                  </a:lnTo>
                  <a:lnTo>
                    <a:pt x="1355" y="1257"/>
                  </a:lnTo>
                  <a:lnTo>
                    <a:pt x="1355" y="1254"/>
                  </a:lnTo>
                  <a:lnTo>
                    <a:pt x="1357" y="1254"/>
                  </a:lnTo>
                  <a:close/>
                  <a:moveTo>
                    <a:pt x="1365" y="1176"/>
                  </a:moveTo>
                  <a:lnTo>
                    <a:pt x="1362" y="1176"/>
                  </a:lnTo>
                  <a:lnTo>
                    <a:pt x="1362" y="1173"/>
                  </a:lnTo>
                  <a:lnTo>
                    <a:pt x="1360" y="1173"/>
                  </a:lnTo>
                  <a:lnTo>
                    <a:pt x="1360" y="1170"/>
                  </a:lnTo>
                  <a:lnTo>
                    <a:pt x="1360" y="1168"/>
                  </a:lnTo>
                  <a:lnTo>
                    <a:pt x="1360" y="1165"/>
                  </a:lnTo>
                  <a:lnTo>
                    <a:pt x="1360" y="1162"/>
                  </a:lnTo>
                  <a:lnTo>
                    <a:pt x="1360" y="1160"/>
                  </a:lnTo>
                  <a:lnTo>
                    <a:pt x="1362" y="1160"/>
                  </a:lnTo>
                  <a:lnTo>
                    <a:pt x="1362" y="1157"/>
                  </a:lnTo>
                  <a:lnTo>
                    <a:pt x="1365" y="1157"/>
                  </a:lnTo>
                  <a:lnTo>
                    <a:pt x="1368" y="1157"/>
                  </a:lnTo>
                  <a:lnTo>
                    <a:pt x="1368" y="1160"/>
                  </a:lnTo>
                  <a:lnTo>
                    <a:pt x="1368" y="1162"/>
                  </a:lnTo>
                  <a:lnTo>
                    <a:pt x="1370" y="1162"/>
                  </a:lnTo>
                  <a:lnTo>
                    <a:pt x="1370" y="1165"/>
                  </a:lnTo>
                  <a:lnTo>
                    <a:pt x="1370" y="1168"/>
                  </a:lnTo>
                  <a:lnTo>
                    <a:pt x="1368" y="1170"/>
                  </a:lnTo>
                  <a:lnTo>
                    <a:pt x="1368" y="1173"/>
                  </a:lnTo>
                  <a:lnTo>
                    <a:pt x="1365" y="1173"/>
                  </a:lnTo>
                  <a:lnTo>
                    <a:pt x="1365" y="1176"/>
                  </a:lnTo>
                  <a:close/>
                  <a:moveTo>
                    <a:pt x="1357" y="1097"/>
                  </a:moveTo>
                  <a:lnTo>
                    <a:pt x="1357" y="1100"/>
                  </a:lnTo>
                  <a:lnTo>
                    <a:pt x="1355" y="1100"/>
                  </a:lnTo>
                  <a:lnTo>
                    <a:pt x="1355" y="1102"/>
                  </a:lnTo>
                  <a:lnTo>
                    <a:pt x="1355" y="1105"/>
                  </a:lnTo>
                  <a:lnTo>
                    <a:pt x="1352" y="1105"/>
                  </a:lnTo>
                  <a:lnTo>
                    <a:pt x="1352" y="1102"/>
                  </a:lnTo>
                  <a:lnTo>
                    <a:pt x="1355" y="1102"/>
                  </a:lnTo>
                  <a:lnTo>
                    <a:pt x="1355" y="1100"/>
                  </a:lnTo>
                  <a:lnTo>
                    <a:pt x="1357" y="1097"/>
                  </a:lnTo>
                  <a:close/>
                  <a:moveTo>
                    <a:pt x="1360" y="1097"/>
                  </a:moveTo>
                  <a:lnTo>
                    <a:pt x="1357" y="1097"/>
                  </a:lnTo>
                  <a:lnTo>
                    <a:pt x="1360" y="1097"/>
                  </a:lnTo>
                  <a:close/>
                  <a:moveTo>
                    <a:pt x="934" y="1024"/>
                  </a:moveTo>
                  <a:lnTo>
                    <a:pt x="937" y="1024"/>
                  </a:lnTo>
                  <a:lnTo>
                    <a:pt x="937" y="1027"/>
                  </a:lnTo>
                  <a:lnTo>
                    <a:pt x="937" y="1029"/>
                  </a:lnTo>
                  <a:lnTo>
                    <a:pt x="937" y="1032"/>
                  </a:lnTo>
                  <a:lnTo>
                    <a:pt x="940" y="1032"/>
                  </a:lnTo>
                  <a:lnTo>
                    <a:pt x="937" y="1034"/>
                  </a:lnTo>
                  <a:lnTo>
                    <a:pt x="937" y="1037"/>
                  </a:lnTo>
                  <a:lnTo>
                    <a:pt x="937" y="1040"/>
                  </a:lnTo>
                  <a:lnTo>
                    <a:pt x="940" y="1040"/>
                  </a:lnTo>
                  <a:lnTo>
                    <a:pt x="940" y="1042"/>
                  </a:lnTo>
                  <a:lnTo>
                    <a:pt x="940" y="1045"/>
                  </a:lnTo>
                  <a:lnTo>
                    <a:pt x="937" y="1045"/>
                  </a:lnTo>
                  <a:lnTo>
                    <a:pt x="937" y="1048"/>
                  </a:lnTo>
                  <a:lnTo>
                    <a:pt x="934" y="1048"/>
                  </a:lnTo>
                  <a:lnTo>
                    <a:pt x="934" y="1050"/>
                  </a:lnTo>
                  <a:lnTo>
                    <a:pt x="932" y="1050"/>
                  </a:lnTo>
                  <a:lnTo>
                    <a:pt x="932" y="1053"/>
                  </a:lnTo>
                  <a:lnTo>
                    <a:pt x="929" y="1055"/>
                  </a:lnTo>
                  <a:lnTo>
                    <a:pt x="927" y="1058"/>
                  </a:lnTo>
                  <a:lnTo>
                    <a:pt x="927" y="1055"/>
                  </a:lnTo>
                  <a:lnTo>
                    <a:pt x="924" y="1055"/>
                  </a:lnTo>
                  <a:lnTo>
                    <a:pt x="924" y="1053"/>
                  </a:lnTo>
                  <a:lnTo>
                    <a:pt x="924" y="1050"/>
                  </a:lnTo>
                  <a:lnTo>
                    <a:pt x="927" y="1048"/>
                  </a:lnTo>
                  <a:lnTo>
                    <a:pt x="924" y="1048"/>
                  </a:lnTo>
                  <a:lnTo>
                    <a:pt x="927" y="1048"/>
                  </a:lnTo>
                  <a:lnTo>
                    <a:pt x="924" y="1048"/>
                  </a:lnTo>
                  <a:lnTo>
                    <a:pt x="927" y="1048"/>
                  </a:lnTo>
                  <a:lnTo>
                    <a:pt x="927" y="1045"/>
                  </a:lnTo>
                  <a:lnTo>
                    <a:pt x="929" y="1045"/>
                  </a:lnTo>
                  <a:lnTo>
                    <a:pt x="929" y="1042"/>
                  </a:lnTo>
                  <a:lnTo>
                    <a:pt x="929" y="1040"/>
                  </a:lnTo>
                  <a:lnTo>
                    <a:pt x="929" y="1037"/>
                  </a:lnTo>
                  <a:lnTo>
                    <a:pt x="932" y="1037"/>
                  </a:lnTo>
                  <a:lnTo>
                    <a:pt x="932" y="1034"/>
                  </a:lnTo>
                  <a:lnTo>
                    <a:pt x="932" y="1032"/>
                  </a:lnTo>
                  <a:lnTo>
                    <a:pt x="932" y="1029"/>
                  </a:lnTo>
                  <a:lnTo>
                    <a:pt x="932" y="1027"/>
                  </a:lnTo>
                  <a:lnTo>
                    <a:pt x="934" y="1024"/>
                  </a:lnTo>
                  <a:close/>
                  <a:moveTo>
                    <a:pt x="937" y="820"/>
                  </a:moveTo>
                  <a:lnTo>
                    <a:pt x="940" y="823"/>
                  </a:lnTo>
                  <a:lnTo>
                    <a:pt x="940" y="826"/>
                  </a:lnTo>
                  <a:lnTo>
                    <a:pt x="940" y="828"/>
                  </a:lnTo>
                  <a:lnTo>
                    <a:pt x="937" y="828"/>
                  </a:lnTo>
                  <a:lnTo>
                    <a:pt x="937" y="831"/>
                  </a:lnTo>
                  <a:lnTo>
                    <a:pt x="937" y="833"/>
                  </a:lnTo>
                  <a:lnTo>
                    <a:pt x="937" y="836"/>
                  </a:lnTo>
                  <a:lnTo>
                    <a:pt x="940" y="836"/>
                  </a:lnTo>
                  <a:lnTo>
                    <a:pt x="940" y="839"/>
                  </a:lnTo>
                  <a:lnTo>
                    <a:pt x="940" y="841"/>
                  </a:lnTo>
                  <a:lnTo>
                    <a:pt x="937" y="841"/>
                  </a:lnTo>
                  <a:lnTo>
                    <a:pt x="937" y="844"/>
                  </a:lnTo>
                  <a:lnTo>
                    <a:pt x="937" y="846"/>
                  </a:lnTo>
                  <a:lnTo>
                    <a:pt x="937" y="849"/>
                  </a:lnTo>
                  <a:lnTo>
                    <a:pt x="934" y="849"/>
                  </a:lnTo>
                  <a:lnTo>
                    <a:pt x="932" y="849"/>
                  </a:lnTo>
                  <a:lnTo>
                    <a:pt x="932" y="846"/>
                  </a:lnTo>
                  <a:lnTo>
                    <a:pt x="932" y="849"/>
                  </a:lnTo>
                  <a:lnTo>
                    <a:pt x="929" y="849"/>
                  </a:lnTo>
                  <a:lnTo>
                    <a:pt x="927" y="849"/>
                  </a:lnTo>
                  <a:lnTo>
                    <a:pt x="924" y="849"/>
                  </a:lnTo>
                  <a:lnTo>
                    <a:pt x="924" y="846"/>
                  </a:lnTo>
                  <a:lnTo>
                    <a:pt x="921" y="846"/>
                  </a:lnTo>
                  <a:lnTo>
                    <a:pt x="919" y="846"/>
                  </a:lnTo>
                  <a:lnTo>
                    <a:pt x="919" y="844"/>
                  </a:lnTo>
                  <a:lnTo>
                    <a:pt x="916" y="844"/>
                  </a:lnTo>
                  <a:lnTo>
                    <a:pt x="919" y="844"/>
                  </a:lnTo>
                  <a:lnTo>
                    <a:pt x="919" y="841"/>
                  </a:lnTo>
                  <a:lnTo>
                    <a:pt x="919" y="839"/>
                  </a:lnTo>
                  <a:lnTo>
                    <a:pt x="916" y="839"/>
                  </a:lnTo>
                  <a:lnTo>
                    <a:pt x="916" y="836"/>
                  </a:lnTo>
                  <a:lnTo>
                    <a:pt x="916" y="833"/>
                  </a:lnTo>
                  <a:lnTo>
                    <a:pt x="919" y="833"/>
                  </a:lnTo>
                  <a:lnTo>
                    <a:pt x="919" y="831"/>
                  </a:lnTo>
                  <a:lnTo>
                    <a:pt x="921" y="831"/>
                  </a:lnTo>
                  <a:lnTo>
                    <a:pt x="921" y="833"/>
                  </a:lnTo>
                  <a:lnTo>
                    <a:pt x="924" y="833"/>
                  </a:lnTo>
                  <a:lnTo>
                    <a:pt x="927" y="833"/>
                  </a:lnTo>
                  <a:lnTo>
                    <a:pt x="927" y="831"/>
                  </a:lnTo>
                  <a:lnTo>
                    <a:pt x="929" y="831"/>
                  </a:lnTo>
                  <a:lnTo>
                    <a:pt x="929" y="828"/>
                  </a:lnTo>
                  <a:lnTo>
                    <a:pt x="932" y="828"/>
                  </a:lnTo>
                  <a:lnTo>
                    <a:pt x="932" y="826"/>
                  </a:lnTo>
                  <a:lnTo>
                    <a:pt x="932" y="823"/>
                  </a:lnTo>
                  <a:lnTo>
                    <a:pt x="934" y="823"/>
                  </a:lnTo>
                  <a:lnTo>
                    <a:pt x="934" y="820"/>
                  </a:lnTo>
                  <a:lnTo>
                    <a:pt x="937" y="820"/>
                  </a:lnTo>
                  <a:close/>
                  <a:moveTo>
                    <a:pt x="2681" y="805"/>
                  </a:moveTo>
                  <a:lnTo>
                    <a:pt x="2678" y="802"/>
                  </a:lnTo>
                  <a:lnTo>
                    <a:pt x="2678" y="799"/>
                  </a:lnTo>
                  <a:lnTo>
                    <a:pt x="2675" y="799"/>
                  </a:lnTo>
                  <a:lnTo>
                    <a:pt x="2673" y="799"/>
                  </a:lnTo>
                  <a:lnTo>
                    <a:pt x="2673" y="797"/>
                  </a:lnTo>
                  <a:lnTo>
                    <a:pt x="2675" y="797"/>
                  </a:lnTo>
                  <a:lnTo>
                    <a:pt x="2678" y="797"/>
                  </a:lnTo>
                  <a:lnTo>
                    <a:pt x="2678" y="799"/>
                  </a:lnTo>
                  <a:lnTo>
                    <a:pt x="2681" y="799"/>
                  </a:lnTo>
                  <a:lnTo>
                    <a:pt x="2681" y="802"/>
                  </a:lnTo>
                  <a:lnTo>
                    <a:pt x="2681" y="805"/>
                  </a:lnTo>
                  <a:close/>
                  <a:moveTo>
                    <a:pt x="2675" y="794"/>
                  </a:moveTo>
                  <a:lnTo>
                    <a:pt x="2673" y="794"/>
                  </a:lnTo>
                  <a:lnTo>
                    <a:pt x="2670" y="792"/>
                  </a:lnTo>
                  <a:lnTo>
                    <a:pt x="2670" y="789"/>
                  </a:lnTo>
                  <a:lnTo>
                    <a:pt x="2668" y="786"/>
                  </a:lnTo>
                  <a:lnTo>
                    <a:pt x="2670" y="786"/>
                  </a:lnTo>
                  <a:lnTo>
                    <a:pt x="2670" y="784"/>
                  </a:lnTo>
                  <a:lnTo>
                    <a:pt x="2670" y="786"/>
                  </a:lnTo>
                  <a:lnTo>
                    <a:pt x="2673" y="789"/>
                  </a:lnTo>
                  <a:lnTo>
                    <a:pt x="2675" y="789"/>
                  </a:lnTo>
                  <a:lnTo>
                    <a:pt x="2675" y="792"/>
                  </a:lnTo>
                  <a:lnTo>
                    <a:pt x="2675" y="794"/>
                  </a:lnTo>
                  <a:close/>
                  <a:moveTo>
                    <a:pt x="1861" y="711"/>
                  </a:moveTo>
                  <a:lnTo>
                    <a:pt x="1864" y="708"/>
                  </a:lnTo>
                  <a:lnTo>
                    <a:pt x="1864" y="711"/>
                  </a:lnTo>
                  <a:lnTo>
                    <a:pt x="1864" y="713"/>
                  </a:lnTo>
                  <a:lnTo>
                    <a:pt x="1866" y="713"/>
                  </a:lnTo>
                  <a:lnTo>
                    <a:pt x="1864" y="716"/>
                  </a:lnTo>
                  <a:lnTo>
                    <a:pt x="1864" y="718"/>
                  </a:lnTo>
                  <a:lnTo>
                    <a:pt x="1861" y="718"/>
                  </a:lnTo>
                  <a:lnTo>
                    <a:pt x="1858" y="718"/>
                  </a:lnTo>
                  <a:lnTo>
                    <a:pt x="1856" y="718"/>
                  </a:lnTo>
                  <a:lnTo>
                    <a:pt x="1856" y="716"/>
                  </a:lnTo>
                  <a:lnTo>
                    <a:pt x="1856" y="713"/>
                  </a:lnTo>
                  <a:lnTo>
                    <a:pt x="1856" y="711"/>
                  </a:lnTo>
                  <a:lnTo>
                    <a:pt x="1858" y="711"/>
                  </a:lnTo>
                  <a:lnTo>
                    <a:pt x="1858" y="708"/>
                  </a:lnTo>
                  <a:lnTo>
                    <a:pt x="1861" y="708"/>
                  </a:lnTo>
                  <a:lnTo>
                    <a:pt x="1861" y="711"/>
                  </a:lnTo>
                  <a:close/>
                  <a:moveTo>
                    <a:pt x="1879" y="666"/>
                  </a:moveTo>
                  <a:lnTo>
                    <a:pt x="1882" y="666"/>
                  </a:lnTo>
                  <a:lnTo>
                    <a:pt x="1882" y="669"/>
                  </a:lnTo>
                  <a:lnTo>
                    <a:pt x="1882" y="671"/>
                  </a:lnTo>
                  <a:lnTo>
                    <a:pt x="1882" y="674"/>
                  </a:lnTo>
                  <a:lnTo>
                    <a:pt x="1879" y="674"/>
                  </a:lnTo>
                  <a:lnTo>
                    <a:pt x="1879" y="677"/>
                  </a:lnTo>
                  <a:lnTo>
                    <a:pt x="1879" y="674"/>
                  </a:lnTo>
                  <a:lnTo>
                    <a:pt x="1877" y="674"/>
                  </a:lnTo>
                  <a:lnTo>
                    <a:pt x="1877" y="671"/>
                  </a:lnTo>
                  <a:lnTo>
                    <a:pt x="1874" y="671"/>
                  </a:lnTo>
                  <a:lnTo>
                    <a:pt x="1874" y="669"/>
                  </a:lnTo>
                  <a:lnTo>
                    <a:pt x="1874" y="666"/>
                  </a:lnTo>
                  <a:lnTo>
                    <a:pt x="1877" y="666"/>
                  </a:lnTo>
                  <a:lnTo>
                    <a:pt x="1877" y="664"/>
                  </a:lnTo>
                  <a:lnTo>
                    <a:pt x="1879" y="664"/>
                  </a:lnTo>
                  <a:lnTo>
                    <a:pt x="1879" y="666"/>
                  </a:lnTo>
                  <a:close/>
                  <a:moveTo>
                    <a:pt x="1788" y="684"/>
                  </a:moveTo>
                  <a:lnTo>
                    <a:pt x="1788" y="687"/>
                  </a:lnTo>
                  <a:lnTo>
                    <a:pt x="1788" y="690"/>
                  </a:lnTo>
                  <a:lnTo>
                    <a:pt x="1791" y="690"/>
                  </a:lnTo>
                  <a:lnTo>
                    <a:pt x="1791" y="692"/>
                  </a:lnTo>
                  <a:lnTo>
                    <a:pt x="1791" y="695"/>
                  </a:lnTo>
                  <a:lnTo>
                    <a:pt x="1791" y="698"/>
                  </a:lnTo>
                  <a:lnTo>
                    <a:pt x="1793" y="698"/>
                  </a:lnTo>
                  <a:lnTo>
                    <a:pt x="1793" y="700"/>
                  </a:lnTo>
                  <a:lnTo>
                    <a:pt x="1793" y="703"/>
                  </a:lnTo>
                  <a:lnTo>
                    <a:pt x="1791" y="703"/>
                  </a:lnTo>
                  <a:lnTo>
                    <a:pt x="1791" y="705"/>
                  </a:lnTo>
                  <a:lnTo>
                    <a:pt x="1791" y="708"/>
                  </a:lnTo>
                  <a:lnTo>
                    <a:pt x="1791" y="711"/>
                  </a:lnTo>
                  <a:lnTo>
                    <a:pt x="1788" y="711"/>
                  </a:lnTo>
                  <a:lnTo>
                    <a:pt x="1788" y="713"/>
                  </a:lnTo>
                  <a:lnTo>
                    <a:pt x="1785" y="713"/>
                  </a:lnTo>
                  <a:lnTo>
                    <a:pt x="1788" y="713"/>
                  </a:lnTo>
                  <a:lnTo>
                    <a:pt x="1785" y="713"/>
                  </a:lnTo>
                  <a:lnTo>
                    <a:pt x="1785" y="716"/>
                  </a:lnTo>
                  <a:lnTo>
                    <a:pt x="1785" y="721"/>
                  </a:lnTo>
                  <a:lnTo>
                    <a:pt x="1785" y="724"/>
                  </a:lnTo>
                  <a:lnTo>
                    <a:pt x="1788" y="726"/>
                  </a:lnTo>
                  <a:lnTo>
                    <a:pt x="1788" y="729"/>
                  </a:lnTo>
                  <a:lnTo>
                    <a:pt x="1788" y="732"/>
                  </a:lnTo>
                  <a:lnTo>
                    <a:pt x="1791" y="732"/>
                  </a:lnTo>
                  <a:lnTo>
                    <a:pt x="1793" y="732"/>
                  </a:lnTo>
                  <a:lnTo>
                    <a:pt x="1793" y="734"/>
                  </a:lnTo>
                  <a:lnTo>
                    <a:pt x="1793" y="737"/>
                  </a:lnTo>
                  <a:lnTo>
                    <a:pt x="1793" y="739"/>
                  </a:lnTo>
                  <a:lnTo>
                    <a:pt x="1796" y="739"/>
                  </a:lnTo>
                  <a:lnTo>
                    <a:pt x="1796" y="742"/>
                  </a:lnTo>
                  <a:lnTo>
                    <a:pt x="1798" y="742"/>
                  </a:lnTo>
                  <a:lnTo>
                    <a:pt x="1798" y="745"/>
                  </a:lnTo>
                  <a:lnTo>
                    <a:pt x="1801" y="745"/>
                  </a:lnTo>
                  <a:lnTo>
                    <a:pt x="1801" y="747"/>
                  </a:lnTo>
                  <a:lnTo>
                    <a:pt x="1804" y="747"/>
                  </a:lnTo>
                  <a:lnTo>
                    <a:pt x="1804" y="750"/>
                  </a:lnTo>
                  <a:lnTo>
                    <a:pt x="1806" y="750"/>
                  </a:lnTo>
                  <a:lnTo>
                    <a:pt x="1809" y="750"/>
                  </a:lnTo>
                  <a:lnTo>
                    <a:pt x="1809" y="747"/>
                  </a:lnTo>
                  <a:lnTo>
                    <a:pt x="1811" y="747"/>
                  </a:lnTo>
                  <a:lnTo>
                    <a:pt x="1814" y="747"/>
                  </a:lnTo>
                  <a:lnTo>
                    <a:pt x="1814" y="745"/>
                  </a:lnTo>
                  <a:lnTo>
                    <a:pt x="1814" y="747"/>
                  </a:lnTo>
                  <a:lnTo>
                    <a:pt x="1817" y="747"/>
                  </a:lnTo>
                  <a:lnTo>
                    <a:pt x="1819" y="747"/>
                  </a:lnTo>
                  <a:lnTo>
                    <a:pt x="1822" y="747"/>
                  </a:lnTo>
                  <a:lnTo>
                    <a:pt x="1824" y="747"/>
                  </a:lnTo>
                  <a:lnTo>
                    <a:pt x="1824" y="750"/>
                  </a:lnTo>
                  <a:lnTo>
                    <a:pt x="1827" y="750"/>
                  </a:lnTo>
                  <a:lnTo>
                    <a:pt x="1830" y="750"/>
                  </a:lnTo>
                  <a:lnTo>
                    <a:pt x="1832" y="750"/>
                  </a:lnTo>
                  <a:lnTo>
                    <a:pt x="1832" y="747"/>
                  </a:lnTo>
                  <a:lnTo>
                    <a:pt x="1832" y="745"/>
                  </a:lnTo>
                  <a:lnTo>
                    <a:pt x="1832" y="742"/>
                  </a:lnTo>
                  <a:lnTo>
                    <a:pt x="1832" y="739"/>
                  </a:lnTo>
                  <a:lnTo>
                    <a:pt x="1835" y="737"/>
                  </a:lnTo>
                  <a:lnTo>
                    <a:pt x="1837" y="737"/>
                  </a:lnTo>
                  <a:lnTo>
                    <a:pt x="1837" y="734"/>
                  </a:lnTo>
                  <a:lnTo>
                    <a:pt x="1837" y="732"/>
                  </a:lnTo>
                  <a:lnTo>
                    <a:pt x="1840" y="732"/>
                  </a:lnTo>
                  <a:lnTo>
                    <a:pt x="1840" y="729"/>
                  </a:lnTo>
                  <a:lnTo>
                    <a:pt x="1840" y="726"/>
                  </a:lnTo>
                  <a:lnTo>
                    <a:pt x="1843" y="726"/>
                  </a:lnTo>
                  <a:lnTo>
                    <a:pt x="1843" y="724"/>
                  </a:lnTo>
                  <a:lnTo>
                    <a:pt x="1845" y="724"/>
                  </a:lnTo>
                  <a:lnTo>
                    <a:pt x="1848" y="724"/>
                  </a:lnTo>
                  <a:lnTo>
                    <a:pt x="1851" y="724"/>
                  </a:lnTo>
                  <a:lnTo>
                    <a:pt x="1851" y="726"/>
                  </a:lnTo>
                  <a:lnTo>
                    <a:pt x="1853" y="726"/>
                  </a:lnTo>
                  <a:lnTo>
                    <a:pt x="1853" y="729"/>
                  </a:lnTo>
                  <a:lnTo>
                    <a:pt x="1856" y="729"/>
                  </a:lnTo>
                  <a:lnTo>
                    <a:pt x="1856" y="732"/>
                  </a:lnTo>
                  <a:lnTo>
                    <a:pt x="1856" y="734"/>
                  </a:lnTo>
                  <a:lnTo>
                    <a:pt x="1856" y="737"/>
                  </a:lnTo>
                  <a:lnTo>
                    <a:pt x="1856" y="739"/>
                  </a:lnTo>
                  <a:lnTo>
                    <a:pt x="1856" y="742"/>
                  </a:lnTo>
                  <a:lnTo>
                    <a:pt x="1856" y="745"/>
                  </a:lnTo>
                  <a:lnTo>
                    <a:pt x="1853" y="745"/>
                  </a:lnTo>
                  <a:lnTo>
                    <a:pt x="1853" y="747"/>
                  </a:lnTo>
                  <a:lnTo>
                    <a:pt x="1853" y="750"/>
                  </a:lnTo>
                  <a:lnTo>
                    <a:pt x="1856" y="750"/>
                  </a:lnTo>
                  <a:lnTo>
                    <a:pt x="1856" y="752"/>
                  </a:lnTo>
                  <a:lnTo>
                    <a:pt x="1856" y="755"/>
                  </a:lnTo>
                  <a:lnTo>
                    <a:pt x="1858" y="755"/>
                  </a:lnTo>
                  <a:lnTo>
                    <a:pt x="1858" y="758"/>
                  </a:lnTo>
                  <a:lnTo>
                    <a:pt x="1856" y="758"/>
                  </a:lnTo>
                  <a:lnTo>
                    <a:pt x="1853" y="758"/>
                  </a:lnTo>
                  <a:lnTo>
                    <a:pt x="1856" y="758"/>
                  </a:lnTo>
                  <a:lnTo>
                    <a:pt x="1856" y="755"/>
                  </a:lnTo>
                  <a:lnTo>
                    <a:pt x="1853" y="755"/>
                  </a:lnTo>
                  <a:lnTo>
                    <a:pt x="1853" y="752"/>
                  </a:lnTo>
                  <a:lnTo>
                    <a:pt x="1851" y="752"/>
                  </a:lnTo>
                  <a:lnTo>
                    <a:pt x="1848" y="752"/>
                  </a:lnTo>
                  <a:lnTo>
                    <a:pt x="1845" y="752"/>
                  </a:lnTo>
                  <a:lnTo>
                    <a:pt x="1843" y="752"/>
                  </a:lnTo>
                  <a:lnTo>
                    <a:pt x="1840" y="752"/>
                  </a:lnTo>
                  <a:lnTo>
                    <a:pt x="1840" y="755"/>
                  </a:lnTo>
                  <a:lnTo>
                    <a:pt x="1837" y="755"/>
                  </a:lnTo>
                  <a:lnTo>
                    <a:pt x="1837" y="758"/>
                  </a:lnTo>
                  <a:lnTo>
                    <a:pt x="1837" y="760"/>
                  </a:lnTo>
                  <a:lnTo>
                    <a:pt x="1837" y="763"/>
                  </a:lnTo>
                  <a:lnTo>
                    <a:pt x="1835" y="763"/>
                  </a:lnTo>
                  <a:lnTo>
                    <a:pt x="1835" y="765"/>
                  </a:lnTo>
                  <a:lnTo>
                    <a:pt x="1837" y="765"/>
                  </a:lnTo>
                  <a:lnTo>
                    <a:pt x="1837" y="768"/>
                  </a:lnTo>
                  <a:lnTo>
                    <a:pt x="1837" y="771"/>
                  </a:lnTo>
                  <a:lnTo>
                    <a:pt x="1837" y="773"/>
                  </a:lnTo>
                  <a:lnTo>
                    <a:pt x="1835" y="773"/>
                  </a:lnTo>
                  <a:lnTo>
                    <a:pt x="1835" y="776"/>
                  </a:lnTo>
                  <a:lnTo>
                    <a:pt x="1832" y="776"/>
                  </a:lnTo>
                  <a:lnTo>
                    <a:pt x="1832" y="779"/>
                  </a:lnTo>
                  <a:lnTo>
                    <a:pt x="1832" y="781"/>
                  </a:lnTo>
                  <a:lnTo>
                    <a:pt x="1832" y="784"/>
                  </a:lnTo>
                  <a:lnTo>
                    <a:pt x="1832" y="786"/>
                  </a:lnTo>
                  <a:lnTo>
                    <a:pt x="1835" y="789"/>
                  </a:lnTo>
                  <a:lnTo>
                    <a:pt x="1835" y="792"/>
                  </a:lnTo>
                  <a:lnTo>
                    <a:pt x="1835" y="794"/>
                  </a:lnTo>
                  <a:lnTo>
                    <a:pt x="1832" y="794"/>
                  </a:lnTo>
                  <a:lnTo>
                    <a:pt x="1832" y="797"/>
                  </a:lnTo>
                  <a:lnTo>
                    <a:pt x="1830" y="797"/>
                  </a:lnTo>
                  <a:lnTo>
                    <a:pt x="1830" y="799"/>
                  </a:lnTo>
                  <a:lnTo>
                    <a:pt x="1827" y="799"/>
                  </a:lnTo>
                  <a:lnTo>
                    <a:pt x="1827" y="802"/>
                  </a:lnTo>
                  <a:lnTo>
                    <a:pt x="1827" y="805"/>
                  </a:lnTo>
                  <a:lnTo>
                    <a:pt x="1824" y="807"/>
                  </a:lnTo>
                  <a:lnTo>
                    <a:pt x="1824" y="810"/>
                  </a:lnTo>
                  <a:lnTo>
                    <a:pt x="1824" y="812"/>
                  </a:lnTo>
                  <a:lnTo>
                    <a:pt x="1822" y="815"/>
                  </a:lnTo>
                  <a:lnTo>
                    <a:pt x="1822" y="818"/>
                  </a:lnTo>
                  <a:lnTo>
                    <a:pt x="1822" y="820"/>
                  </a:lnTo>
                  <a:lnTo>
                    <a:pt x="1819" y="823"/>
                  </a:lnTo>
                  <a:lnTo>
                    <a:pt x="1819" y="826"/>
                  </a:lnTo>
                  <a:lnTo>
                    <a:pt x="1819" y="828"/>
                  </a:lnTo>
                  <a:lnTo>
                    <a:pt x="1822" y="828"/>
                  </a:lnTo>
                  <a:lnTo>
                    <a:pt x="1822" y="831"/>
                  </a:lnTo>
                  <a:lnTo>
                    <a:pt x="1822" y="833"/>
                  </a:lnTo>
                  <a:lnTo>
                    <a:pt x="1822" y="836"/>
                  </a:lnTo>
                  <a:lnTo>
                    <a:pt x="1819" y="836"/>
                  </a:lnTo>
                  <a:lnTo>
                    <a:pt x="1822" y="839"/>
                  </a:lnTo>
                  <a:lnTo>
                    <a:pt x="1824" y="839"/>
                  </a:lnTo>
                  <a:lnTo>
                    <a:pt x="1822" y="841"/>
                  </a:lnTo>
                  <a:lnTo>
                    <a:pt x="1822" y="839"/>
                  </a:lnTo>
                  <a:lnTo>
                    <a:pt x="1819" y="839"/>
                  </a:lnTo>
                  <a:lnTo>
                    <a:pt x="1822" y="841"/>
                  </a:lnTo>
                  <a:lnTo>
                    <a:pt x="1819" y="841"/>
                  </a:lnTo>
                  <a:lnTo>
                    <a:pt x="1819" y="844"/>
                  </a:lnTo>
                  <a:lnTo>
                    <a:pt x="1822" y="844"/>
                  </a:lnTo>
                  <a:lnTo>
                    <a:pt x="1822" y="846"/>
                  </a:lnTo>
                  <a:lnTo>
                    <a:pt x="1824" y="846"/>
                  </a:lnTo>
                  <a:lnTo>
                    <a:pt x="1824" y="844"/>
                  </a:lnTo>
                  <a:lnTo>
                    <a:pt x="1824" y="841"/>
                  </a:lnTo>
                  <a:lnTo>
                    <a:pt x="1827" y="841"/>
                  </a:lnTo>
                  <a:lnTo>
                    <a:pt x="1827" y="839"/>
                  </a:lnTo>
                  <a:lnTo>
                    <a:pt x="1827" y="836"/>
                  </a:lnTo>
                  <a:lnTo>
                    <a:pt x="1830" y="836"/>
                  </a:lnTo>
                  <a:lnTo>
                    <a:pt x="1832" y="836"/>
                  </a:lnTo>
                  <a:lnTo>
                    <a:pt x="1832" y="839"/>
                  </a:lnTo>
                  <a:lnTo>
                    <a:pt x="1835" y="839"/>
                  </a:lnTo>
                  <a:lnTo>
                    <a:pt x="1835" y="841"/>
                  </a:lnTo>
                  <a:lnTo>
                    <a:pt x="1837" y="839"/>
                  </a:lnTo>
                  <a:lnTo>
                    <a:pt x="1837" y="836"/>
                  </a:lnTo>
                  <a:lnTo>
                    <a:pt x="1837" y="839"/>
                  </a:lnTo>
                  <a:lnTo>
                    <a:pt x="1840" y="839"/>
                  </a:lnTo>
                  <a:lnTo>
                    <a:pt x="1843" y="839"/>
                  </a:lnTo>
                  <a:lnTo>
                    <a:pt x="1845" y="839"/>
                  </a:lnTo>
                  <a:lnTo>
                    <a:pt x="1845" y="836"/>
                  </a:lnTo>
                  <a:lnTo>
                    <a:pt x="1848" y="836"/>
                  </a:lnTo>
                  <a:lnTo>
                    <a:pt x="1848" y="833"/>
                  </a:lnTo>
                  <a:lnTo>
                    <a:pt x="1851" y="833"/>
                  </a:lnTo>
                  <a:lnTo>
                    <a:pt x="1851" y="831"/>
                  </a:lnTo>
                  <a:lnTo>
                    <a:pt x="1851" y="828"/>
                  </a:lnTo>
                  <a:lnTo>
                    <a:pt x="1851" y="826"/>
                  </a:lnTo>
                  <a:lnTo>
                    <a:pt x="1851" y="823"/>
                  </a:lnTo>
                  <a:lnTo>
                    <a:pt x="1848" y="823"/>
                  </a:lnTo>
                  <a:lnTo>
                    <a:pt x="1851" y="823"/>
                  </a:lnTo>
                  <a:lnTo>
                    <a:pt x="1853" y="823"/>
                  </a:lnTo>
                  <a:lnTo>
                    <a:pt x="1853" y="820"/>
                  </a:lnTo>
                  <a:lnTo>
                    <a:pt x="1856" y="818"/>
                  </a:lnTo>
                  <a:lnTo>
                    <a:pt x="1858" y="815"/>
                  </a:lnTo>
                  <a:lnTo>
                    <a:pt x="1861" y="815"/>
                  </a:lnTo>
                  <a:lnTo>
                    <a:pt x="1864" y="815"/>
                  </a:lnTo>
                  <a:lnTo>
                    <a:pt x="1866" y="815"/>
                  </a:lnTo>
                  <a:lnTo>
                    <a:pt x="1866" y="818"/>
                  </a:lnTo>
                  <a:lnTo>
                    <a:pt x="1869" y="818"/>
                  </a:lnTo>
                  <a:lnTo>
                    <a:pt x="1869" y="820"/>
                  </a:lnTo>
                  <a:lnTo>
                    <a:pt x="1871" y="820"/>
                  </a:lnTo>
                  <a:lnTo>
                    <a:pt x="1871" y="823"/>
                  </a:lnTo>
                  <a:lnTo>
                    <a:pt x="1871" y="826"/>
                  </a:lnTo>
                  <a:lnTo>
                    <a:pt x="1871" y="828"/>
                  </a:lnTo>
                  <a:lnTo>
                    <a:pt x="1871" y="831"/>
                  </a:lnTo>
                  <a:lnTo>
                    <a:pt x="1871" y="833"/>
                  </a:lnTo>
                  <a:lnTo>
                    <a:pt x="1874" y="833"/>
                  </a:lnTo>
                  <a:lnTo>
                    <a:pt x="1877" y="833"/>
                  </a:lnTo>
                  <a:lnTo>
                    <a:pt x="1877" y="831"/>
                  </a:lnTo>
                  <a:lnTo>
                    <a:pt x="1879" y="831"/>
                  </a:lnTo>
                  <a:lnTo>
                    <a:pt x="1882" y="831"/>
                  </a:lnTo>
                  <a:lnTo>
                    <a:pt x="1882" y="828"/>
                  </a:lnTo>
                  <a:lnTo>
                    <a:pt x="1884" y="828"/>
                  </a:lnTo>
                  <a:lnTo>
                    <a:pt x="1887" y="828"/>
                  </a:lnTo>
                  <a:lnTo>
                    <a:pt x="1887" y="826"/>
                  </a:lnTo>
                  <a:lnTo>
                    <a:pt x="1887" y="823"/>
                  </a:lnTo>
                  <a:lnTo>
                    <a:pt x="1887" y="820"/>
                  </a:lnTo>
                  <a:lnTo>
                    <a:pt x="1890" y="820"/>
                  </a:lnTo>
                  <a:lnTo>
                    <a:pt x="1890" y="823"/>
                  </a:lnTo>
                  <a:lnTo>
                    <a:pt x="1892" y="823"/>
                  </a:lnTo>
                  <a:lnTo>
                    <a:pt x="1895" y="823"/>
                  </a:lnTo>
                  <a:lnTo>
                    <a:pt x="1895" y="826"/>
                  </a:lnTo>
                  <a:lnTo>
                    <a:pt x="1895" y="828"/>
                  </a:lnTo>
                  <a:lnTo>
                    <a:pt x="1895" y="831"/>
                  </a:lnTo>
                  <a:lnTo>
                    <a:pt x="1895" y="828"/>
                  </a:lnTo>
                  <a:lnTo>
                    <a:pt x="1895" y="831"/>
                  </a:lnTo>
                  <a:lnTo>
                    <a:pt x="1898" y="831"/>
                  </a:lnTo>
                  <a:lnTo>
                    <a:pt x="1898" y="828"/>
                  </a:lnTo>
                  <a:lnTo>
                    <a:pt x="1900" y="828"/>
                  </a:lnTo>
                  <a:lnTo>
                    <a:pt x="1900" y="826"/>
                  </a:lnTo>
                  <a:lnTo>
                    <a:pt x="1903" y="826"/>
                  </a:lnTo>
                  <a:lnTo>
                    <a:pt x="1905" y="826"/>
                  </a:lnTo>
                  <a:lnTo>
                    <a:pt x="1905" y="823"/>
                  </a:lnTo>
                  <a:lnTo>
                    <a:pt x="1908" y="823"/>
                  </a:lnTo>
                  <a:lnTo>
                    <a:pt x="1908" y="820"/>
                  </a:lnTo>
                  <a:lnTo>
                    <a:pt x="1905" y="820"/>
                  </a:lnTo>
                  <a:lnTo>
                    <a:pt x="1905" y="818"/>
                  </a:lnTo>
                  <a:lnTo>
                    <a:pt x="1905" y="815"/>
                  </a:lnTo>
                  <a:lnTo>
                    <a:pt x="1903" y="812"/>
                  </a:lnTo>
                  <a:lnTo>
                    <a:pt x="1903" y="810"/>
                  </a:lnTo>
                  <a:lnTo>
                    <a:pt x="1903" y="807"/>
                  </a:lnTo>
                  <a:lnTo>
                    <a:pt x="1903" y="805"/>
                  </a:lnTo>
                  <a:lnTo>
                    <a:pt x="1903" y="802"/>
                  </a:lnTo>
                  <a:lnTo>
                    <a:pt x="1903" y="799"/>
                  </a:lnTo>
                  <a:lnTo>
                    <a:pt x="1900" y="799"/>
                  </a:lnTo>
                  <a:lnTo>
                    <a:pt x="1900" y="797"/>
                  </a:lnTo>
                  <a:lnTo>
                    <a:pt x="1900" y="794"/>
                  </a:lnTo>
                  <a:lnTo>
                    <a:pt x="1898" y="794"/>
                  </a:lnTo>
                  <a:lnTo>
                    <a:pt x="1900" y="794"/>
                  </a:lnTo>
                  <a:lnTo>
                    <a:pt x="1900" y="792"/>
                  </a:lnTo>
                  <a:lnTo>
                    <a:pt x="1903" y="792"/>
                  </a:lnTo>
                  <a:lnTo>
                    <a:pt x="1903" y="789"/>
                  </a:lnTo>
                  <a:lnTo>
                    <a:pt x="1905" y="789"/>
                  </a:lnTo>
                  <a:lnTo>
                    <a:pt x="1905" y="792"/>
                  </a:lnTo>
                  <a:lnTo>
                    <a:pt x="1908" y="792"/>
                  </a:lnTo>
                  <a:lnTo>
                    <a:pt x="1908" y="789"/>
                  </a:lnTo>
                  <a:lnTo>
                    <a:pt x="1911" y="789"/>
                  </a:lnTo>
                  <a:lnTo>
                    <a:pt x="1911" y="792"/>
                  </a:lnTo>
                  <a:lnTo>
                    <a:pt x="1911" y="789"/>
                  </a:lnTo>
                  <a:lnTo>
                    <a:pt x="1913" y="789"/>
                  </a:lnTo>
                  <a:lnTo>
                    <a:pt x="1916" y="789"/>
                  </a:lnTo>
                  <a:lnTo>
                    <a:pt x="1916" y="786"/>
                  </a:lnTo>
                  <a:lnTo>
                    <a:pt x="1916" y="784"/>
                  </a:lnTo>
                  <a:lnTo>
                    <a:pt x="1918" y="784"/>
                  </a:lnTo>
                  <a:lnTo>
                    <a:pt x="1918" y="781"/>
                  </a:lnTo>
                  <a:lnTo>
                    <a:pt x="1918" y="779"/>
                  </a:lnTo>
                  <a:lnTo>
                    <a:pt x="1918" y="776"/>
                  </a:lnTo>
                  <a:lnTo>
                    <a:pt x="1918" y="773"/>
                  </a:lnTo>
                  <a:lnTo>
                    <a:pt x="1918" y="771"/>
                  </a:lnTo>
                  <a:lnTo>
                    <a:pt x="1918" y="768"/>
                  </a:lnTo>
                  <a:lnTo>
                    <a:pt x="1921" y="768"/>
                  </a:lnTo>
                  <a:lnTo>
                    <a:pt x="1921" y="765"/>
                  </a:lnTo>
                  <a:lnTo>
                    <a:pt x="1921" y="763"/>
                  </a:lnTo>
                  <a:lnTo>
                    <a:pt x="1924" y="763"/>
                  </a:lnTo>
                  <a:lnTo>
                    <a:pt x="1924" y="760"/>
                  </a:lnTo>
                  <a:lnTo>
                    <a:pt x="1926" y="760"/>
                  </a:lnTo>
                  <a:lnTo>
                    <a:pt x="1926" y="758"/>
                  </a:lnTo>
                  <a:lnTo>
                    <a:pt x="1926" y="755"/>
                  </a:lnTo>
                  <a:lnTo>
                    <a:pt x="1926" y="752"/>
                  </a:lnTo>
                  <a:lnTo>
                    <a:pt x="1926" y="750"/>
                  </a:lnTo>
                  <a:lnTo>
                    <a:pt x="1926" y="747"/>
                  </a:lnTo>
                  <a:lnTo>
                    <a:pt x="1929" y="747"/>
                  </a:lnTo>
                  <a:lnTo>
                    <a:pt x="1929" y="745"/>
                  </a:lnTo>
                  <a:lnTo>
                    <a:pt x="1926" y="745"/>
                  </a:lnTo>
                  <a:lnTo>
                    <a:pt x="1926" y="742"/>
                  </a:lnTo>
                  <a:lnTo>
                    <a:pt x="1926" y="739"/>
                  </a:lnTo>
                  <a:lnTo>
                    <a:pt x="1924" y="739"/>
                  </a:lnTo>
                  <a:lnTo>
                    <a:pt x="1926" y="737"/>
                  </a:lnTo>
                  <a:lnTo>
                    <a:pt x="1924" y="737"/>
                  </a:lnTo>
                  <a:lnTo>
                    <a:pt x="1924" y="734"/>
                  </a:lnTo>
                  <a:lnTo>
                    <a:pt x="1921" y="732"/>
                  </a:lnTo>
                  <a:lnTo>
                    <a:pt x="1918" y="729"/>
                  </a:lnTo>
                  <a:lnTo>
                    <a:pt x="1918" y="726"/>
                  </a:lnTo>
                  <a:lnTo>
                    <a:pt x="1918" y="724"/>
                  </a:lnTo>
                  <a:lnTo>
                    <a:pt x="1916" y="724"/>
                  </a:lnTo>
                  <a:lnTo>
                    <a:pt x="1913" y="724"/>
                  </a:lnTo>
                  <a:lnTo>
                    <a:pt x="1911" y="724"/>
                  </a:lnTo>
                  <a:lnTo>
                    <a:pt x="1911" y="721"/>
                  </a:lnTo>
                  <a:lnTo>
                    <a:pt x="1911" y="718"/>
                  </a:lnTo>
                  <a:lnTo>
                    <a:pt x="1913" y="716"/>
                  </a:lnTo>
                  <a:lnTo>
                    <a:pt x="1916" y="716"/>
                  </a:lnTo>
                  <a:lnTo>
                    <a:pt x="1916" y="713"/>
                  </a:lnTo>
                  <a:lnTo>
                    <a:pt x="1918" y="716"/>
                  </a:lnTo>
                  <a:lnTo>
                    <a:pt x="1921" y="716"/>
                  </a:lnTo>
                  <a:lnTo>
                    <a:pt x="1921" y="713"/>
                  </a:lnTo>
                  <a:lnTo>
                    <a:pt x="1924" y="713"/>
                  </a:lnTo>
                  <a:lnTo>
                    <a:pt x="1926" y="711"/>
                  </a:lnTo>
                  <a:lnTo>
                    <a:pt x="1926" y="708"/>
                  </a:lnTo>
                  <a:lnTo>
                    <a:pt x="1926" y="705"/>
                  </a:lnTo>
                  <a:lnTo>
                    <a:pt x="1926" y="703"/>
                  </a:lnTo>
                  <a:lnTo>
                    <a:pt x="1926" y="700"/>
                  </a:lnTo>
                  <a:lnTo>
                    <a:pt x="1929" y="700"/>
                  </a:lnTo>
                  <a:lnTo>
                    <a:pt x="1929" y="698"/>
                  </a:lnTo>
                  <a:lnTo>
                    <a:pt x="1929" y="695"/>
                  </a:lnTo>
                  <a:lnTo>
                    <a:pt x="1931" y="695"/>
                  </a:lnTo>
                  <a:lnTo>
                    <a:pt x="1931" y="692"/>
                  </a:lnTo>
                  <a:lnTo>
                    <a:pt x="1931" y="690"/>
                  </a:lnTo>
                  <a:lnTo>
                    <a:pt x="1934" y="690"/>
                  </a:lnTo>
                  <a:lnTo>
                    <a:pt x="1934" y="687"/>
                  </a:lnTo>
                  <a:lnTo>
                    <a:pt x="1937" y="687"/>
                  </a:lnTo>
                  <a:lnTo>
                    <a:pt x="1937" y="684"/>
                  </a:lnTo>
                  <a:lnTo>
                    <a:pt x="1937" y="682"/>
                  </a:lnTo>
                  <a:lnTo>
                    <a:pt x="1939" y="682"/>
                  </a:lnTo>
                  <a:lnTo>
                    <a:pt x="1939" y="679"/>
                  </a:lnTo>
                  <a:lnTo>
                    <a:pt x="1942" y="679"/>
                  </a:lnTo>
                  <a:lnTo>
                    <a:pt x="1945" y="679"/>
                  </a:lnTo>
                  <a:lnTo>
                    <a:pt x="1947" y="679"/>
                  </a:lnTo>
                  <a:lnTo>
                    <a:pt x="1947" y="682"/>
                  </a:lnTo>
                  <a:lnTo>
                    <a:pt x="1950" y="682"/>
                  </a:lnTo>
                  <a:lnTo>
                    <a:pt x="1950" y="684"/>
                  </a:lnTo>
                  <a:lnTo>
                    <a:pt x="1952" y="687"/>
                  </a:lnTo>
                  <a:lnTo>
                    <a:pt x="1952" y="690"/>
                  </a:lnTo>
                  <a:lnTo>
                    <a:pt x="1952" y="692"/>
                  </a:lnTo>
                  <a:lnTo>
                    <a:pt x="1952" y="695"/>
                  </a:lnTo>
                  <a:lnTo>
                    <a:pt x="1952" y="698"/>
                  </a:lnTo>
                  <a:lnTo>
                    <a:pt x="1955" y="698"/>
                  </a:lnTo>
                  <a:lnTo>
                    <a:pt x="1955" y="700"/>
                  </a:lnTo>
                  <a:lnTo>
                    <a:pt x="1955" y="703"/>
                  </a:lnTo>
                  <a:lnTo>
                    <a:pt x="1955" y="705"/>
                  </a:lnTo>
                  <a:lnTo>
                    <a:pt x="1958" y="705"/>
                  </a:lnTo>
                  <a:lnTo>
                    <a:pt x="1958" y="708"/>
                  </a:lnTo>
                  <a:lnTo>
                    <a:pt x="1955" y="708"/>
                  </a:lnTo>
                  <a:lnTo>
                    <a:pt x="1955" y="711"/>
                  </a:lnTo>
                  <a:lnTo>
                    <a:pt x="1958" y="711"/>
                  </a:lnTo>
                  <a:lnTo>
                    <a:pt x="1958" y="713"/>
                  </a:lnTo>
                  <a:lnTo>
                    <a:pt x="1958" y="716"/>
                  </a:lnTo>
                  <a:lnTo>
                    <a:pt x="1960" y="716"/>
                  </a:lnTo>
                  <a:lnTo>
                    <a:pt x="1960" y="718"/>
                  </a:lnTo>
                  <a:lnTo>
                    <a:pt x="1960" y="721"/>
                  </a:lnTo>
                  <a:lnTo>
                    <a:pt x="1963" y="721"/>
                  </a:lnTo>
                  <a:lnTo>
                    <a:pt x="1960" y="721"/>
                  </a:lnTo>
                  <a:lnTo>
                    <a:pt x="1963" y="721"/>
                  </a:lnTo>
                  <a:lnTo>
                    <a:pt x="1963" y="724"/>
                  </a:lnTo>
                  <a:lnTo>
                    <a:pt x="1963" y="726"/>
                  </a:lnTo>
                  <a:lnTo>
                    <a:pt x="1963" y="729"/>
                  </a:lnTo>
                  <a:lnTo>
                    <a:pt x="1965" y="729"/>
                  </a:lnTo>
                  <a:lnTo>
                    <a:pt x="1965" y="732"/>
                  </a:lnTo>
                  <a:lnTo>
                    <a:pt x="1965" y="734"/>
                  </a:lnTo>
                  <a:lnTo>
                    <a:pt x="1965" y="737"/>
                  </a:lnTo>
                  <a:lnTo>
                    <a:pt x="1965" y="739"/>
                  </a:lnTo>
                  <a:lnTo>
                    <a:pt x="1968" y="739"/>
                  </a:lnTo>
                  <a:lnTo>
                    <a:pt x="1968" y="742"/>
                  </a:lnTo>
                  <a:lnTo>
                    <a:pt x="1965" y="745"/>
                  </a:lnTo>
                  <a:lnTo>
                    <a:pt x="1965" y="742"/>
                  </a:lnTo>
                  <a:lnTo>
                    <a:pt x="1965" y="745"/>
                  </a:lnTo>
                  <a:lnTo>
                    <a:pt x="1965" y="747"/>
                  </a:lnTo>
                  <a:lnTo>
                    <a:pt x="1963" y="747"/>
                  </a:lnTo>
                  <a:lnTo>
                    <a:pt x="1963" y="750"/>
                  </a:lnTo>
                  <a:lnTo>
                    <a:pt x="1963" y="752"/>
                  </a:lnTo>
                  <a:lnTo>
                    <a:pt x="1963" y="755"/>
                  </a:lnTo>
                  <a:lnTo>
                    <a:pt x="1963" y="758"/>
                  </a:lnTo>
                  <a:lnTo>
                    <a:pt x="1963" y="760"/>
                  </a:lnTo>
                  <a:lnTo>
                    <a:pt x="1965" y="760"/>
                  </a:lnTo>
                  <a:lnTo>
                    <a:pt x="1965" y="763"/>
                  </a:lnTo>
                  <a:lnTo>
                    <a:pt x="1965" y="765"/>
                  </a:lnTo>
                  <a:lnTo>
                    <a:pt x="1968" y="765"/>
                  </a:lnTo>
                  <a:lnTo>
                    <a:pt x="1968" y="768"/>
                  </a:lnTo>
                  <a:lnTo>
                    <a:pt x="1968" y="771"/>
                  </a:lnTo>
                  <a:lnTo>
                    <a:pt x="1968" y="773"/>
                  </a:lnTo>
                  <a:lnTo>
                    <a:pt x="1971" y="773"/>
                  </a:lnTo>
                  <a:lnTo>
                    <a:pt x="1973" y="773"/>
                  </a:lnTo>
                  <a:lnTo>
                    <a:pt x="1973" y="776"/>
                  </a:lnTo>
                  <a:lnTo>
                    <a:pt x="1976" y="776"/>
                  </a:lnTo>
                  <a:lnTo>
                    <a:pt x="1976" y="779"/>
                  </a:lnTo>
                  <a:lnTo>
                    <a:pt x="1976" y="781"/>
                  </a:lnTo>
                  <a:lnTo>
                    <a:pt x="1976" y="784"/>
                  </a:lnTo>
                  <a:lnTo>
                    <a:pt x="1978" y="784"/>
                  </a:lnTo>
                  <a:lnTo>
                    <a:pt x="1978" y="786"/>
                  </a:lnTo>
                  <a:lnTo>
                    <a:pt x="1978" y="789"/>
                  </a:lnTo>
                  <a:lnTo>
                    <a:pt x="1978" y="792"/>
                  </a:lnTo>
                  <a:lnTo>
                    <a:pt x="1981" y="794"/>
                  </a:lnTo>
                  <a:lnTo>
                    <a:pt x="1978" y="794"/>
                  </a:lnTo>
                  <a:lnTo>
                    <a:pt x="1981" y="797"/>
                  </a:lnTo>
                  <a:lnTo>
                    <a:pt x="1981" y="799"/>
                  </a:lnTo>
                  <a:lnTo>
                    <a:pt x="1981" y="802"/>
                  </a:lnTo>
                  <a:lnTo>
                    <a:pt x="1984" y="805"/>
                  </a:lnTo>
                  <a:lnTo>
                    <a:pt x="1984" y="807"/>
                  </a:lnTo>
                  <a:lnTo>
                    <a:pt x="1986" y="807"/>
                  </a:lnTo>
                  <a:lnTo>
                    <a:pt x="1989" y="807"/>
                  </a:lnTo>
                  <a:lnTo>
                    <a:pt x="1989" y="810"/>
                  </a:lnTo>
                  <a:lnTo>
                    <a:pt x="1989" y="812"/>
                  </a:lnTo>
                  <a:lnTo>
                    <a:pt x="1989" y="815"/>
                  </a:lnTo>
                  <a:lnTo>
                    <a:pt x="1992" y="815"/>
                  </a:lnTo>
                  <a:lnTo>
                    <a:pt x="1992" y="818"/>
                  </a:lnTo>
                  <a:lnTo>
                    <a:pt x="1992" y="820"/>
                  </a:lnTo>
                  <a:lnTo>
                    <a:pt x="1992" y="823"/>
                  </a:lnTo>
                  <a:lnTo>
                    <a:pt x="1992" y="826"/>
                  </a:lnTo>
                  <a:lnTo>
                    <a:pt x="1989" y="826"/>
                  </a:lnTo>
                  <a:lnTo>
                    <a:pt x="1989" y="828"/>
                  </a:lnTo>
                  <a:lnTo>
                    <a:pt x="1986" y="828"/>
                  </a:lnTo>
                  <a:lnTo>
                    <a:pt x="1986" y="831"/>
                  </a:lnTo>
                  <a:lnTo>
                    <a:pt x="1986" y="833"/>
                  </a:lnTo>
                  <a:lnTo>
                    <a:pt x="1986" y="836"/>
                  </a:lnTo>
                  <a:lnTo>
                    <a:pt x="1984" y="836"/>
                  </a:lnTo>
                  <a:lnTo>
                    <a:pt x="1984" y="839"/>
                  </a:lnTo>
                  <a:lnTo>
                    <a:pt x="1984" y="836"/>
                  </a:lnTo>
                  <a:lnTo>
                    <a:pt x="1981" y="836"/>
                  </a:lnTo>
                  <a:lnTo>
                    <a:pt x="1978" y="836"/>
                  </a:lnTo>
                  <a:lnTo>
                    <a:pt x="1978" y="839"/>
                  </a:lnTo>
                  <a:lnTo>
                    <a:pt x="1976" y="839"/>
                  </a:lnTo>
                  <a:lnTo>
                    <a:pt x="1976" y="841"/>
                  </a:lnTo>
                  <a:lnTo>
                    <a:pt x="1973" y="841"/>
                  </a:lnTo>
                  <a:lnTo>
                    <a:pt x="1973" y="844"/>
                  </a:lnTo>
                  <a:lnTo>
                    <a:pt x="1971" y="844"/>
                  </a:lnTo>
                  <a:lnTo>
                    <a:pt x="1971" y="846"/>
                  </a:lnTo>
                  <a:lnTo>
                    <a:pt x="1968" y="846"/>
                  </a:lnTo>
                  <a:lnTo>
                    <a:pt x="1965" y="846"/>
                  </a:lnTo>
                  <a:lnTo>
                    <a:pt x="1963" y="846"/>
                  </a:lnTo>
                  <a:lnTo>
                    <a:pt x="1963" y="844"/>
                  </a:lnTo>
                  <a:lnTo>
                    <a:pt x="1960" y="844"/>
                  </a:lnTo>
                  <a:lnTo>
                    <a:pt x="1960" y="841"/>
                  </a:lnTo>
                  <a:lnTo>
                    <a:pt x="1958" y="841"/>
                  </a:lnTo>
                  <a:lnTo>
                    <a:pt x="1958" y="839"/>
                  </a:lnTo>
                  <a:lnTo>
                    <a:pt x="1950" y="839"/>
                  </a:lnTo>
                  <a:lnTo>
                    <a:pt x="1950" y="841"/>
                  </a:lnTo>
                  <a:lnTo>
                    <a:pt x="1947" y="839"/>
                  </a:lnTo>
                  <a:lnTo>
                    <a:pt x="1945" y="839"/>
                  </a:lnTo>
                  <a:lnTo>
                    <a:pt x="1945" y="836"/>
                  </a:lnTo>
                  <a:lnTo>
                    <a:pt x="1945" y="831"/>
                  </a:lnTo>
                  <a:lnTo>
                    <a:pt x="1942" y="831"/>
                  </a:lnTo>
                  <a:lnTo>
                    <a:pt x="1942" y="828"/>
                  </a:lnTo>
                  <a:lnTo>
                    <a:pt x="1939" y="828"/>
                  </a:lnTo>
                  <a:lnTo>
                    <a:pt x="1937" y="828"/>
                  </a:lnTo>
                  <a:lnTo>
                    <a:pt x="1934" y="828"/>
                  </a:lnTo>
                  <a:lnTo>
                    <a:pt x="1934" y="826"/>
                  </a:lnTo>
                  <a:lnTo>
                    <a:pt x="1931" y="826"/>
                  </a:lnTo>
                  <a:lnTo>
                    <a:pt x="1931" y="823"/>
                  </a:lnTo>
                  <a:lnTo>
                    <a:pt x="1929" y="823"/>
                  </a:lnTo>
                  <a:lnTo>
                    <a:pt x="1926" y="823"/>
                  </a:lnTo>
                  <a:lnTo>
                    <a:pt x="1924" y="823"/>
                  </a:lnTo>
                  <a:lnTo>
                    <a:pt x="1924" y="820"/>
                  </a:lnTo>
                  <a:lnTo>
                    <a:pt x="1921" y="820"/>
                  </a:lnTo>
                  <a:lnTo>
                    <a:pt x="1918" y="820"/>
                  </a:lnTo>
                  <a:lnTo>
                    <a:pt x="1918" y="823"/>
                  </a:lnTo>
                  <a:lnTo>
                    <a:pt x="1916" y="823"/>
                  </a:lnTo>
                  <a:lnTo>
                    <a:pt x="1913" y="823"/>
                  </a:lnTo>
                  <a:lnTo>
                    <a:pt x="1913" y="826"/>
                  </a:lnTo>
                  <a:lnTo>
                    <a:pt x="1911" y="828"/>
                  </a:lnTo>
                  <a:lnTo>
                    <a:pt x="1913" y="828"/>
                  </a:lnTo>
                  <a:lnTo>
                    <a:pt x="1913" y="831"/>
                  </a:lnTo>
                  <a:lnTo>
                    <a:pt x="1913" y="833"/>
                  </a:lnTo>
                  <a:lnTo>
                    <a:pt x="1913" y="836"/>
                  </a:lnTo>
                  <a:lnTo>
                    <a:pt x="1916" y="839"/>
                  </a:lnTo>
                  <a:lnTo>
                    <a:pt x="1916" y="841"/>
                  </a:lnTo>
                  <a:lnTo>
                    <a:pt x="1916" y="844"/>
                  </a:lnTo>
                  <a:lnTo>
                    <a:pt x="1918" y="846"/>
                  </a:lnTo>
                  <a:lnTo>
                    <a:pt x="1918" y="849"/>
                  </a:lnTo>
                  <a:lnTo>
                    <a:pt x="1918" y="852"/>
                  </a:lnTo>
                  <a:lnTo>
                    <a:pt x="1921" y="854"/>
                  </a:lnTo>
                  <a:lnTo>
                    <a:pt x="1921" y="857"/>
                  </a:lnTo>
                  <a:lnTo>
                    <a:pt x="1918" y="857"/>
                  </a:lnTo>
                  <a:lnTo>
                    <a:pt x="1918" y="859"/>
                  </a:lnTo>
                  <a:lnTo>
                    <a:pt x="1918" y="862"/>
                  </a:lnTo>
                  <a:lnTo>
                    <a:pt x="1918" y="865"/>
                  </a:lnTo>
                  <a:lnTo>
                    <a:pt x="1918" y="867"/>
                  </a:lnTo>
                  <a:lnTo>
                    <a:pt x="1918" y="870"/>
                  </a:lnTo>
                  <a:lnTo>
                    <a:pt x="1916" y="870"/>
                  </a:lnTo>
                  <a:lnTo>
                    <a:pt x="1916" y="873"/>
                  </a:lnTo>
                  <a:lnTo>
                    <a:pt x="1916" y="875"/>
                  </a:lnTo>
                  <a:lnTo>
                    <a:pt x="1916" y="878"/>
                  </a:lnTo>
                  <a:lnTo>
                    <a:pt x="1913" y="878"/>
                  </a:lnTo>
                  <a:lnTo>
                    <a:pt x="1913" y="880"/>
                  </a:lnTo>
                  <a:lnTo>
                    <a:pt x="1916" y="880"/>
                  </a:lnTo>
                  <a:lnTo>
                    <a:pt x="1916" y="883"/>
                  </a:lnTo>
                  <a:lnTo>
                    <a:pt x="1913" y="883"/>
                  </a:lnTo>
                  <a:lnTo>
                    <a:pt x="1913" y="886"/>
                  </a:lnTo>
                  <a:lnTo>
                    <a:pt x="1913" y="888"/>
                  </a:lnTo>
                  <a:lnTo>
                    <a:pt x="1911" y="888"/>
                  </a:lnTo>
                  <a:lnTo>
                    <a:pt x="1913" y="888"/>
                  </a:lnTo>
                  <a:lnTo>
                    <a:pt x="1913" y="891"/>
                  </a:lnTo>
                  <a:lnTo>
                    <a:pt x="1911" y="891"/>
                  </a:lnTo>
                  <a:lnTo>
                    <a:pt x="1911" y="893"/>
                  </a:lnTo>
                  <a:lnTo>
                    <a:pt x="1908" y="893"/>
                  </a:lnTo>
                  <a:lnTo>
                    <a:pt x="1908" y="896"/>
                  </a:lnTo>
                  <a:lnTo>
                    <a:pt x="1905" y="896"/>
                  </a:lnTo>
                  <a:lnTo>
                    <a:pt x="1905" y="899"/>
                  </a:lnTo>
                  <a:lnTo>
                    <a:pt x="1905" y="901"/>
                  </a:lnTo>
                  <a:lnTo>
                    <a:pt x="1905" y="904"/>
                  </a:lnTo>
                  <a:lnTo>
                    <a:pt x="1905" y="907"/>
                  </a:lnTo>
                  <a:lnTo>
                    <a:pt x="1905" y="909"/>
                  </a:lnTo>
                  <a:lnTo>
                    <a:pt x="1908" y="909"/>
                  </a:lnTo>
                  <a:lnTo>
                    <a:pt x="1908" y="912"/>
                  </a:lnTo>
                  <a:lnTo>
                    <a:pt x="1911" y="912"/>
                  </a:lnTo>
                  <a:lnTo>
                    <a:pt x="1911" y="914"/>
                  </a:lnTo>
                  <a:lnTo>
                    <a:pt x="1911" y="917"/>
                  </a:lnTo>
                  <a:lnTo>
                    <a:pt x="1913" y="917"/>
                  </a:lnTo>
                  <a:lnTo>
                    <a:pt x="1913" y="920"/>
                  </a:lnTo>
                  <a:lnTo>
                    <a:pt x="1916" y="920"/>
                  </a:lnTo>
                  <a:lnTo>
                    <a:pt x="1916" y="922"/>
                  </a:lnTo>
                  <a:lnTo>
                    <a:pt x="1916" y="925"/>
                  </a:lnTo>
                  <a:lnTo>
                    <a:pt x="1918" y="925"/>
                  </a:lnTo>
                  <a:lnTo>
                    <a:pt x="1918" y="927"/>
                  </a:lnTo>
                  <a:lnTo>
                    <a:pt x="1918" y="930"/>
                  </a:lnTo>
                  <a:lnTo>
                    <a:pt x="1918" y="933"/>
                  </a:lnTo>
                  <a:lnTo>
                    <a:pt x="1918" y="930"/>
                  </a:lnTo>
                  <a:lnTo>
                    <a:pt x="1918" y="933"/>
                  </a:lnTo>
                  <a:lnTo>
                    <a:pt x="1918" y="935"/>
                  </a:lnTo>
                  <a:lnTo>
                    <a:pt x="1921" y="935"/>
                  </a:lnTo>
                  <a:lnTo>
                    <a:pt x="1921" y="938"/>
                  </a:lnTo>
                  <a:lnTo>
                    <a:pt x="1921" y="940"/>
                  </a:lnTo>
                  <a:lnTo>
                    <a:pt x="1921" y="943"/>
                  </a:lnTo>
                  <a:lnTo>
                    <a:pt x="1918" y="943"/>
                  </a:lnTo>
                  <a:lnTo>
                    <a:pt x="1918" y="946"/>
                  </a:lnTo>
                  <a:lnTo>
                    <a:pt x="1918" y="948"/>
                  </a:lnTo>
                  <a:lnTo>
                    <a:pt x="1916" y="948"/>
                  </a:lnTo>
                  <a:lnTo>
                    <a:pt x="1916" y="951"/>
                  </a:lnTo>
                  <a:lnTo>
                    <a:pt x="1913" y="954"/>
                  </a:lnTo>
                  <a:lnTo>
                    <a:pt x="1913" y="956"/>
                  </a:lnTo>
                  <a:lnTo>
                    <a:pt x="1916" y="956"/>
                  </a:lnTo>
                  <a:lnTo>
                    <a:pt x="1916" y="959"/>
                  </a:lnTo>
                  <a:lnTo>
                    <a:pt x="1918" y="959"/>
                  </a:lnTo>
                  <a:lnTo>
                    <a:pt x="1918" y="961"/>
                  </a:lnTo>
                  <a:lnTo>
                    <a:pt x="1921" y="961"/>
                  </a:lnTo>
                  <a:lnTo>
                    <a:pt x="1924" y="961"/>
                  </a:lnTo>
                  <a:lnTo>
                    <a:pt x="1926" y="964"/>
                  </a:lnTo>
                  <a:lnTo>
                    <a:pt x="1929" y="967"/>
                  </a:lnTo>
                  <a:lnTo>
                    <a:pt x="1931" y="967"/>
                  </a:lnTo>
                  <a:lnTo>
                    <a:pt x="1934" y="967"/>
                  </a:lnTo>
                  <a:lnTo>
                    <a:pt x="1934" y="969"/>
                  </a:lnTo>
                  <a:lnTo>
                    <a:pt x="1937" y="969"/>
                  </a:lnTo>
                  <a:lnTo>
                    <a:pt x="1939" y="969"/>
                  </a:lnTo>
                  <a:lnTo>
                    <a:pt x="1942" y="969"/>
                  </a:lnTo>
                  <a:lnTo>
                    <a:pt x="1942" y="972"/>
                  </a:lnTo>
                  <a:lnTo>
                    <a:pt x="1939" y="972"/>
                  </a:lnTo>
                  <a:lnTo>
                    <a:pt x="1942" y="972"/>
                  </a:lnTo>
                  <a:lnTo>
                    <a:pt x="1942" y="974"/>
                  </a:lnTo>
                  <a:lnTo>
                    <a:pt x="1942" y="977"/>
                  </a:lnTo>
                  <a:lnTo>
                    <a:pt x="1942" y="980"/>
                  </a:lnTo>
                  <a:lnTo>
                    <a:pt x="1945" y="980"/>
                  </a:lnTo>
                  <a:lnTo>
                    <a:pt x="1945" y="982"/>
                  </a:lnTo>
                  <a:lnTo>
                    <a:pt x="1945" y="985"/>
                  </a:lnTo>
                  <a:lnTo>
                    <a:pt x="1945" y="987"/>
                  </a:lnTo>
                  <a:lnTo>
                    <a:pt x="1945" y="990"/>
                  </a:lnTo>
                  <a:lnTo>
                    <a:pt x="1942" y="990"/>
                  </a:lnTo>
                  <a:lnTo>
                    <a:pt x="1945" y="993"/>
                  </a:lnTo>
                  <a:lnTo>
                    <a:pt x="1942" y="993"/>
                  </a:lnTo>
                  <a:lnTo>
                    <a:pt x="1942" y="995"/>
                  </a:lnTo>
                  <a:lnTo>
                    <a:pt x="1942" y="998"/>
                  </a:lnTo>
                  <a:lnTo>
                    <a:pt x="1939" y="998"/>
                  </a:lnTo>
                  <a:lnTo>
                    <a:pt x="1939" y="1001"/>
                  </a:lnTo>
                  <a:lnTo>
                    <a:pt x="1939" y="1003"/>
                  </a:lnTo>
                  <a:lnTo>
                    <a:pt x="1939" y="1006"/>
                  </a:lnTo>
                  <a:lnTo>
                    <a:pt x="1937" y="1006"/>
                  </a:lnTo>
                  <a:lnTo>
                    <a:pt x="1939" y="1006"/>
                  </a:lnTo>
                  <a:lnTo>
                    <a:pt x="1937" y="1006"/>
                  </a:lnTo>
                  <a:lnTo>
                    <a:pt x="1937" y="1008"/>
                  </a:lnTo>
                  <a:lnTo>
                    <a:pt x="1937" y="1011"/>
                  </a:lnTo>
                  <a:lnTo>
                    <a:pt x="1937" y="1014"/>
                  </a:lnTo>
                  <a:lnTo>
                    <a:pt x="1934" y="1014"/>
                  </a:lnTo>
                  <a:lnTo>
                    <a:pt x="1934" y="1016"/>
                  </a:lnTo>
                  <a:lnTo>
                    <a:pt x="1931" y="1019"/>
                  </a:lnTo>
                  <a:lnTo>
                    <a:pt x="1929" y="1019"/>
                  </a:lnTo>
                  <a:lnTo>
                    <a:pt x="1926" y="1019"/>
                  </a:lnTo>
                  <a:lnTo>
                    <a:pt x="1926" y="1021"/>
                  </a:lnTo>
                  <a:lnTo>
                    <a:pt x="1924" y="1021"/>
                  </a:lnTo>
                  <a:lnTo>
                    <a:pt x="1924" y="1024"/>
                  </a:lnTo>
                  <a:lnTo>
                    <a:pt x="1924" y="1027"/>
                  </a:lnTo>
                  <a:lnTo>
                    <a:pt x="1924" y="1029"/>
                  </a:lnTo>
                  <a:lnTo>
                    <a:pt x="1921" y="1029"/>
                  </a:lnTo>
                  <a:lnTo>
                    <a:pt x="1918" y="1029"/>
                  </a:lnTo>
                  <a:lnTo>
                    <a:pt x="1916" y="1029"/>
                  </a:lnTo>
                  <a:lnTo>
                    <a:pt x="1916" y="1032"/>
                  </a:lnTo>
                  <a:lnTo>
                    <a:pt x="1913" y="1032"/>
                  </a:lnTo>
                  <a:lnTo>
                    <a:pt x="1913" y="1029"/>
                  </a:lnTo>
                  <a:lnTo>
                    <a:pt x="1911" y="1029"/>
                  </a:lnTo>
                  <a:lnTo>
                    <a:pt x="1908" y="1029"/>
                  </a:lnTo>
                  <a:lnTo>
                    <a:pt x="1905" y="1027"/>
                  </a:lnTo>
                  <a:lnTo>
                    <a:pt x="1905" y="1024"/>
                  </a:lnTo>
                  <a:lnTo>
                    <a:pt x="1903" y="1024"/>
                  </a:lnTo>
                  <a:lnTo>
                    <a:pt x="1900" y="1024"/>
                  </a:lnTo>
                  <a:lnTo>
                    <a:pt x="1898" y="1024"/>
                  </a:lnTo>
                  <a:lnTo>
                    <a:pt x="1895" y="1024"/>
                  </a:lnTo>
                  <a:lnTo>
                    <a:pt x="1892" y="1024"/>
                  </a:lnTo>
                  <a:lnTo>
                    <a:pt x="1892" y="1027"/>
                  </a:lnTo>
                  <a:lnTo>
                    <a:pt x="1890" y="1027"/>
                  </a:lnTo>
                  <a:lnTo>
                    <a:pt x="1890" y="1024"/>
                  </a:lnTo>
                  <a:lnTo>
                    <a:pt x="1887" y="1024"/>
                  </a:lnTo>
                  <a:lnTo>
                    <a:pt x="1890" y="1024"/>
                  </a:lnTo>
                  <a:lnTo>
                    <a:pt x="1890" y="1021"/>
                  </a:lnTo>
                  <a:lnTo>
                    <a:pt x="1887" y="1021"/>
                  </a:lnTo>
                  <a:lnTo>
                    <a:pt x="1884" y="1021"/>
                  </a:lnTo>
                  <a:lnTo>
                    <a:pt x="1882" y="1021"/>
                  </a:lnTo>
                  <a:lnTo>
                    <a:pt x="1882" y="1024"/>
                  </a:lnTo>
                  <a:lnTo>
                    <a:pt x="1879" y="1024"/>
                  </a:lnTo>
                  <a:lnTo>
                    <a:pt x="1879" y="1027"/>
                  </a:lnTo>
                  <a:lnTo>
                    <a:pt x="1879" y="1029"/>
                  </a:lnTo>
                  <a:lnTo>
                    <a:pt x="1879" y="1032"/>
                  </a:lnTo>
                  <a:lnTo>
                    <a:pt x="1877" y="1032"/>
                  </a:lnTo>
                  <a:lnTo>
                    <a:pt x="1874" y="1032"/>
                  </a:lnTo>
                  <a:lnTo>
                    <a:pt x="1874" y="1034"/>
                  </a:lnTo>
                  <a:lnTo>
                    <a:pt x="1871" y="1032"/>
                  </a:lnTo>
                  <a:lnTo>
                    <a:pt x="1871" y="1034"/>
                  </a:lnTo>
                  <a:lnTo>
                    <a:pt x="1869" y="1034"/>
                  </a:lnTo>
                  <a:lnTo>
                    <a:pt x="1871" y="1034"/>
                  </a:lnTo>
                  <a:lnTo>
                    <a:pt x="1871" y="1037"/>
                  </a:lnTo>
                  <a:lnTo>
                    <a:pt x="1869" y="1037"/>
                  </a:lnTo>
                  <a:lnTo>
                    <a:pt x="1869" y="1040"/>
                  </a:lnTo>
                  <a:lnTo>
                    <a:pt x="1871" y="1040"/>
                  </a:lnTo>
                  <a:lnTo>
                    <a:pt x="1871" y="1037"/>
                  </a:lnTo>
                  <a:lnTo>
                    <a:pt x="1874" y="1037"/>
                  </a:lnTo>
                  <a:lnTo>
                    <a:pt x="1874" y="1040"/>
                  </a:lnTo>
                  <a:lnTo>
                    <a:pt x="1871" y="1040"/>
                  </a:lnTo>
                  <a:lnTo>
                    <a:pt x="1871" y="1042"/>
                  </a:lnTo>
                  <a:lnTo>
                    <a:pt x="1874" y="1042"/>
                  </a:lnTo>
                  <a:lnTo>
                    <a:pt x="1874" y="1045"/>
                  </a:lnTo>
                  <a:lnTo>
                    <a:pt x="1871" y="1045"/>
                  </a:lnTo>
                  <a:lnTo>
                    <a:pt x="1871" y="1048"/>
                  </a:lnTo>
                  <a:lnTo>
                    <a:pt x="1874" y="1048"/>
                  </a:lnTo>
                  <a:lnTo>
                    <a:pt x="1874" y="1045"/>
                  </a:lnTo>
                  <a:lnTo>
                    <a:pt x="1877" y="1045"/>
                  </a:lnTo>
                  <a:lnTo>
                    <a:pt x="1877" y="1042"/>
                  </a:lnTo>
                  <a:lnTo>
                    <a:pt x="1877" y="1040"/>
                  </a:lnTo>
                  <a:lnTo>
                    <a:pt x="1879" y="1040"/>
                  </a:lnTo>
                  <a:lnTo>
                    <a:pt x="1879" y="1042"/>
                  </a:lnTo>
                  <a:lnTo>
                    <a:pt x="1882" y="1042"/>
                  </a:lnTo>
                  <a:lnTo>
                    <a:pt x="1882" y="1045"/>
                  </a:lnTo>
                  <a:lnTo>
                    <a:pt x="1879" y="1045"/>
                  </a:lnTo>
                  <a:lnTo>
                    <a:pt x="1879" y="1048"/>
                  </a:lnTo>
                  <a:lnTo>
                    <a:pt x="1882" y="1048"/>
                  </a:lnTo>
                  <a:lnTo>
                    <a:pt x="1882" y="1050"/>
                  </a:lnTo>
                  <a:lnTo>
                    <a:pt x="1882" y="1053"/>
                  </a:lnTo>
                  <a:lnTo>
                    <a:pt x="1884" y="1053"/>
                  </a:lnTo>
                  <a:lnTo>
                    <a:pt x="1884" y="1055"/>
                  </a:lnTo>
                  <a:lnTo>
                    <a:pt x="1884" y="1058"/>
                  </a:lnTo>
                  <a:lnTo>
                    <a:pt x="1887" y="1058"/>
                  </a:lnTo>
                  <a:lnTo>
                    <a:pt x="1890" y="1058"/>
                  </a:lnTo>
                  <a:lnTo>
                    <a:pt x="1890" y="1061"/>
                  </a:lnTo>
                  <a:lnTo>
                    <a:pt x="1892" y="1061"/>
                  </a:lnTo>
                  <a:lnTo>
                    <a:pt x="1895" y="1061"/>
                  </a:lnTo>
                  <a:lnTo>
                    <a:pt x="1895" y="1063"/>
                  </a:lnTo>
                  <a:lnTo>
                    <a:pt x="1898" y="1066"/>
                  </a:lnTo>
                  <a:lnTo>
                    <a:pt x="1900" y="1068"/>
                  </a:lnTo>
                  <a:lnTo>
                    <a:pt x="1900" y="1071"/>
                  </a:lnTo>
                  <a:lnTo>
                    <a:pt x="1903" y="1071"/>
                  </a:lnTo>
                  <a:lnTo>
                    <a:pt x="1903" y="1074"/>
                  </a:lnTo>
                  <a:lnTo>
                    <a:pt x="1905" y="1076"/>
                  </a:lnTo>
                  <a:lnTo>
                    <a:pt x="1905" y="1074"/>
                  </a:lnTo>
                  <a:lnTo>
                    <a:pt x="1908" y="1076"/>
                  </a:lnTo>
                  <a:lnTo>
                    <a:pt x="1905" y="1074"/>
                  </a:lnTo>
                  <a:lnTo>
                    <a:pt x="1905" y="1076"/>
                  </a:lnTo>
                  <a:lnTo>
                    <a:pt x="1905" y="1079"/>
                  </a:lnTo>
                  <a:lnTo>
                    <a:pt x="1905" y="1082"/>
                  </a:lnTo>
                  <a:lnTo>
                    <a:pt x="1908" y="1082"/>
                  </a:lnTo>
                  <a:lnTo>
                    <a:pt x="1908" y="1084"/>
                  </a:lnTo>
                  <a:lnTo>
                    <a:pt x="1908" y="1087"/>
                  </a:lnTo>
                  <a:lnTo>
                    <a:pt x="1908" y="1089"/>
                  </a:lnTo>
                  <a:lnTo>
                    <a:pt x="1908" y="1092"/>
                  </a:lnTo>
                  <a:lnTo>
                    <a:pt x="1911" y="1092"/>
                  </a:lnTo>
                  <a:lnTo>
                    <a:pt x="1908" y="1092"/>
                  </a:lnTo>
                  <a:lnTo>
                    <a:pt x="1908" y="1095"/>
                  </a:lnTo>
                  <a:lnTo>
                    <a:pt x="1908" y="1097"/>
                  </a:lnTo>
                  <a:lnTo>
                    <a:pt x="1908" y="1095"/>
                  </a:lnTo>
                  <a:lnTo>
                    <a:pt x="1905" y="1095"/>
                  </a:lnTo>
                  <a:lnTo>
                    <a:pt x="1905" y="1097"/>
                  </a:lnTo>
                  <a:lnTo>
                    <a:pt x="1905" y="1100"/>
                  </a:lnTo>
                  <a:lnTo>
                    <a:pt x="1905" y="1102"/>
                  </a:lnTo>
                  <a:lnTo>
                    <a:pt x="1905" y="1105"/>
                  </a:lnTo>
                  <a:lnTo>
                    <a:pt x="1905" y="1108"/>
                  </a:lnTo>
                  <a:lnTo>
                    <a:pt x="1905" y="1110"/>
                  </a:lnTo>
                  <a:lnTo>
                    <a:pt x="1903" y="1110"/>
                  </a:lnTo>
                  <a:lnTo>
                    <a:pt x="1903" y="1113"/>
                  </a:lnTo>
                  <a:lnTo>
                    <a:pt x="1903" y="1115"/>
                  </a:lnTo>
                  <a:lnTo>
                    <a:pt x="1900" y="1118"/>
                  </a:lnTo>
                  <a:lnTo>
                    <a:pt x="1898" y="1121"/>
                  </a:lnTo>
                  <a:lnTo>
                    <a:pt x="1895" y="1123"/>
                  </a:lnTo>
                  <a:lnTo>
                    <a:pt x="1895" y="1126"/>
                  </a:lnTo>
                  <a:lnTo>
                    <a:pt x="1895" y="1129"/>
                  </a:lnTo>
                  <a:lnTo>
                    <a:pt x="1892" y="1129"/>
                  </a:lnTo>
                  <a:lnTo>
                    <a:pt x="1892" y="1131"/>
                  </a:lnTo>
                  <a:lnTo>
                    <a:pt x="1890" y="1134"/>
                  </a:lnTo>
                  <a:lnTo>
                    <a:pt x="1887" y="1134"/>
                  </a:lnTo>
                  <a:lnTo>
                    <a:pt x="1884" y="1134"/>
                  </a:lnTo>
                  <a:lnTo>
                    <a:pt x="1882" y="1134"/>
                  </a:lnTo>
                  <a:lnTo>
                    <a:pt x="1879" y="1134"/>
                  </a:lnTo>
                  <a:lnTo>
                    <a:pt x="1877" y="1131"/>
                  </a:lnTo>
                  <a:lnTo>
                    <a:pt x="1874" y="1131"/>
                  </a:lnTo>
                  <a:lnTo>
                    <a:pt x="1874" y="1129"/>
                  </a:lnTo>
                  <a:lnTo>
                    <a:pt x="1874" y="1131"/>
                  </a:lnTo>
                  <a:lnTo>
                    <a:pt x="1871" y="1131"/>
                  </a:lnTo>
                  <a:lnTo>
                    <a:pt x="1874" y="1131"/>
                  </a:lnTo>
                  <a:lnTo>
                    <a:pt x="1874" y="1134"/>
                  </a:lnTo>
                  <a:lnTo>
                    <a:pt x="1871" y="1134"/>
                  </a:lnTo>
                  <a:lnTo>
                    <a:pt x="1874" y="1134"/>
                  </a:lnTo>
                  <a:lnTo>
                    <a:pt x="1874" y="1136"/>
                  </a:lnTo>
                  <a:lnTo>
                    <a:pt x="1871" y="1136"/>
                  </a:lnTo>
                  <a:lnTo>
                    <a:pt x="1871" y="1139"/>
                  </a:lnTo>
                  <a:lnTo>
                    <a:pt x="1874" y="1139"/>
                  </a:lnTo>
                  <a:lnTo>
                    <a:pt x="1877" y="1139"/>
                  </a:lnTo>
                  <a:lnTo>
                    <a:pt x="1877" y="1142"/>
                  </a:lnTo>
                  <a:lnTo>
                    <a:pt x="1879" y="1142"/>
                  </a:lnTo>
                  <a:lnTo>
                    <a:pt x="1882" y="1142"/>
                  </a:lnTo>
                  <a:lnTo>
                    <a:pt x="1882" y="1144"/>
                  </a:lnTo>
                  <a:lnTo>
                    <a:pt x="1884" y="1144"/>
                  </a:lnTo>
                  <a:lnTo>
                    <a:pt x="1887" y="1144"/>
                  </a:lnTo>
                  <a:lnTo>
                    <a:pt x="1890" y="1144"/>
                  </a:lnTo>
                  <a:lnTo>
                    <a:pt x="1892" y="1144"/>
                  </a:lnTo>
                  <a:lnTo>
                    <a:pt x="1892" y="1147"/>
                  </a:lnTo>
                  <a:lnTo>
                    <a:pt x="1892" y="1144"/>
                  </a:lnTo>
                  <a:lnTo>
                    <a:pt x="1895" y="1144"/>
                  </a:lnTo>
                  <a:lnTo>
                    <a:pt x="1898" y="1144"/>
                  </a:lnTo>
                  <a:lnTo>
                    <a:pt x="1900" y="1144"/>
                  </a:lnTo>
                  <a:lnTo>
                    <a:pt x="1900" y="1142"/>
                  </a:lnTo>
                  <a:lnTo>
                    <a:pt x="1903" y="1142"/>
                  </a:lnTo>
                  <a:lnTo>
                    <a:pt x="1903" y="1136"/>
                  </a:lnTo>
                  <a:lnTo>
                    <a:pt x="1903" y="1142"/>
                  </a:lnTo>
                  <a:lnTo>
                    <a:pt x="1905" y="1142"/>
                  </a:lnTo>
                  <a:lnTo>
                    <a:pt x="1905" y="1139"/>
                  </a:lnTo>
                  <a:lnTo>
                    <a:pt x="1908" y="1139"/>
                  </a:lnTo>
                  <a:lnTo>
                    <a:pt x="1911" y="1139"/>
                  </a:lnTo>
                  <a:lnTo>
                    <a:pt x="1913" y="1139"/>
                  </a:lnTo>
                  <a:lnTo>
                    <a:pt x="1916" y="1139"/>
                  </a:lnTo>
                  <a:lnTo>
                    <a:pt x="1918" y="1139"/>
                  </a:lnTo>
                  <a:lnTo>
                    <a:pt x="1918" y="1142"/>
                  </a:lnTo>
                  <a:lnTo>
                    <a:pt x="1921" y="1144"/>
                  </a:lnTo>
                  <a:lnTo>
                    <a:pt x="1921" y="1142"/>
                  </a:lnTo>
                  <a:lnTo>
                    <a:pt x="1924" y="1142"/>
                  </a:lnTo>
                  <a:lnTo>
                    <a:pt x="1926" y="1144"/>
                  </a:lnTo>
                  <a:lnTo>
                    <a:pt x="1929" y="1144"/>
                  </a:lnTo>
                  <a:lnTo>
                    <a:pt x="1929" y="1147"/>
                  </a:lnTo>
                  <a:lnTo>
                    <a:pt x="1931" y="1147"/>
                  </a:lnTo>
                  <a:lnTo>
                    <a:pt x="1931" y="1144"/>
                  </a:lnTo>
                  <a:lnTo>
                    <a:pt x="1931" y="1142"/>
                  </a:lnTo>
                  <a:lnTo>
                    <a:pt x="1934" y="1142"/>
                  </a:lnTo>
                  <a:lnTo>
                    <a:pt x="1937" y="1142"/>
                  </a:lnTo>
                  <a:lnTo>
                    <a:pt x="1939" y="1142"/>
                  </a:lnTo>
                  <a:lnTo>
                    <a:pt x="1939" y="1139"/>
                  </a:lnTo>
                  <a:lnTo>
                    <a:pt x="1942" y="1139"/>
                  </a:lnTo>
                  <a:lnTo>
                    <a:pt x="1942" y="1142"/>
                  </a:lnTo>
                  <a:lnTo>
                    <a:pt x="1942" y="1139"/>
                  </a:lnTo>
                  <a:lnTo>
                    <a:pt x="1945" y="1139"/>
                  </a:lnTo>
                  <a:lnTo>
                    <a:pt x="1945" y="1136"/>
                  </a:lnTo>
                  <a:lnTo>
                    <a:pt x="1942" y="1136"/>
                  </a:lnTo>
                  <a:lnTo>
                    <a:pt x="1939" y="1136"/>
                  </a:lnTo>
                  <a:lnTo>
                    <a:pt x="1937" y="1136"/>
                  </a:lnTo>
                  <a:lnTo>
                    <a:pt x="1937" y="1134"/>
                  </a:lnTo>
                  <a:lnTo>
                    <a:pt x="1934" y="1134"/>
                  </a:lnTo>
                  <a:lnTo>
                    <a:pt x="1931" y="1134"/>
                  </a:lnTo>
                  <a:lnTo>
                    <a:pt x="1931" y="1136"/>
                  </a:lnTo>
                  <a:lnTo>
                    <a:pt x="1931" y="1134"/>
                  </a:lnTo>
                  <a:lnTo>
                    <a:pt x="1931" y="1136"/>
                  </a:lnTo>
                  <a:lnTo>
                    <a:pt x="1929" y="1136"/>
                  </a:lnTo>
                  <a:lnTo>
                    <a:pt x="1929" y="1134"/>
                  </a:lnTo>
                  <a:lnTo>
                    <a:pt x="1926" y="1134"/>
                  </a:lnTo>
                  <a:lnTo>
                    <a:pt x="1924" y="1134"/>
                  </a:lnTo>
                  <a:lnTo>
                    <a:pt x="1924" y="1131"/>
                  </a:lnTo>
                  <a:lnTo>
                    <a:pt x="1921" y="1131"/>
                  </a:lnTo>
                  <a:lnTo>
                    <a:pt x="1918" y="1131"/>
                  </a:lnTo>
                  <a:lnTo>
                    <a:pt x="1918" y="1129"/>
                  </a:lnTo>
                  <a:lnTo>
                    <a:pt x="1918" y="1126"/>
                  </a:lnTo>
                  <a:lnTo>
                    <a:pt x="1918" y="1123"/>
                  </a:lnTo>
                  <a:lnTo>
                    <a:pt x="1916" y="1121"/>
                  </a:lnTo>
                  <a:lnTo>
                    <a:pt x="1916" y="1118"/>
                  </a:lnTo>
                  <a:lnTo>
                    <a:pt x="1916" y="1115"/>
                  </a:lnTo>
                  <a:lnTo>
                    <a:pt x="1913" y="1115"/>
                  </a:lnTo>
                  <a:lnTo>
                    <a:pt x="1913" y="1113"/>
                  </a:lnTo>
                  <a:lnTo>
                    <a:pt x="1913" y="1110"/>
                  </a:lnTo>
                  <a:lnTo>
                    <a:pt x="1916" y="1110"/>
                  </a:lnTo>
                  <a:lnTo>
                    <a:pt x="1916" y="1108"/>
                  </a:lnTo>
                  <a:lnTo>
                    <a:pt x="1918" y="1108"/>
                  </a:lnTo>
                  <a:lnTo>
                    <a:pt x="1921" y="1108"/>
                  </a:lnTo>
                  <a:lnTo>
                    <a:pt x="1921" y="1110"/>
                  </a:lnTo>
                  <a:lnTo>
                    <a:pt x="1924" y="1110"/>
                  </a:lnTo>
                  <a:lnTo>
                    <a:pt x="1926" y="1110"/>
                  </a:lnTo>
                  <a:lnTo>
                    <a:pt x="1926" y="1113"/>
                  </a:lnTo>
                  <a:lnTo>
                    <a:pt x="1929" y="1115"/>
                  </a:lnTo>
                  <a:lnTo>
                    <a:pt x="1931" y="1115"/>
                  </a:lnTo>
                  <a:lnTo>
                    <a:pt x="1934" y="1113"/>
                  </a:lnTo>
                  <a:lnTo>
                    <a:pt x="1937" y="1113"/>
                  </a:lnTo>
                  <a:lnTo>
                    <a:pt x="1937" y="1115"/>
                  </a:lnTo>
                  <a:lnTo>
                    <a:pt x="1939" y="1115"/>
                  </a:lnTo>
                  <a:lnTo>
                    <a:pt x="1942" y="1115"/>
                  </a:lnTo>
                  <a:lnTo>
                    <a:pt x="1939" y="1115"/>
                  </a:lnTo>
                  <a:lnTo>
                    <a:pt x="1942" y="1115"/>
                  </a:lnTo>
                  <a:lnTo>
                    <a:pt x="1945" y="1115"/>
                  </a:lnTo>
                  <a:lnTo>
                    <a:pt x="1945" y="1113"/>
                  </a:lnTo>
                  <a:lnTo>
                    <a:pt x="1947" y="1113"/>
                  </a:lnTo>
                  <a:lnTo>
                    <a:pt x="1947" y="1110"/>
                  </a:lnTo>
                  <a:lnTo>
                    <a:pt x="1947" y="1108"/>
                  </a:lnTo>
                  <a:lnTo>
                    <a:pt x="1950" y="1108"/>
                  </a:lnTo>
                  <a:lnTo>
                    <a:pt x="1950" y="1105"/>
                  </a:lnTo>
                  <a:lnTo>
                    <a:pt x="1947" y="1105"/>
                  </a:lnTo>
                  <a:lnTo>
                    <a:pt x="1950" y="1105"/>
                  </a:lnTo>
                  <a:lnTo>
                    <a:pt x="1950" y="1102"/>
                  </a:lnTo>
                  <a:lnTo>
                    <a:pt x="1947" y="1102"/>
                  </a:lnTo>
                  <a:lnTo>
                    <a:pt x="1950" y="1102"/>
                  </a:lnTo>
                  <a:lnTo>
                    <a:pt x="1950" y="1100"/>
                  </a:lnTo>
                  <a:lnTo>
                    <a:pt x="1950" y="1097"/>
                  </a:lnTo>
                  <a:lnTo>
                    <a:pt x="1952" y="1097"/>
                  </a:lnTo>
                  <a:lnTo>
                    <a:pt x="1952" y="1095"/>
                  </a:lnTo>
                  <a:lnTo>
                    <a:pt x="1950" y="1095"/>
                  </a:lnTo>
                  <a:lnTo>
                    <a:pt x="1950" y="1092"/>
                  </a:lnTo>
                  <a:lnTo>
                    <a:pt x="1950" y="1089"/>
                  </a:lnTo>
                  <a:lnTo>
                    <a:pt x="1947" y="1089"/>
                  </a:lnTo>
                  <a:lnTo>
                    <a:pt x="1947" y="1087"/>
                  </a:lnTo>
                  <a:lnTo>
                    <a:pt x="1947" y="1084"/>
                  </a:lnTo>
                  <a:lnTo>
                    <a:pt x="1950" y="1084"/>
                  </a:lnTo>
                  <a:lnTo>
                    <a:pt x="1950" y="1082"/>
                  </a:lnTo>
                  <a:lnTo>
                    <a:pt x="1950" y="1079"/>
                  </a:lnTo>
                  <a:lnTo>
                    <a:pt x="1947" y="1079"/>
                  </a:lnTo>
                  <a:lnTo>
                    <a:pt x="1950" y="1079"/>
                  </a:lnTo>
                  <a:lnTo>
                    <a:pt x="1947" y="1076"/>
                  </a:lnTo>
                  <a:lnTo>
                    <a:pt x="1950" y="1076"/>
                  </a:lnTo>
                  <a:lnTo>
                    <a:pt x="1950" y="1074"/>
                  </a:lnTo>
                  <a:lnTo>
                    <a:pt x="1950" y="1071"/>
                  </a:lnTo>
                  <a:lnTo>
                    <a:pt x="1952" y="1071"/>
                  </a:lnTo>
                  <a:lnTo>
                    <a:pt x="1952" y="1068"/>
                  </a:lnTo>
                  <a:lnTo>
                    <a:pt x="1955" y="1068"/>
                  </a:lnTo>
                  <a:lnTo>
                    <a:pt x="1952" y="1068"/>
                  </a:lnTo>
                  <a:lnTo>
                    <a:pt x="1955" y="1068"/>
                  </a:lnTo>
                  <a:lnTo>
                    <a:pt x="1955" y="1066"/>
                  </a:lnTo>
                  <a:lnTo>
                    <a:pt x="1955" y="1063"/>
                  </a:lnTo>
                  <a:lnTo>
                    <a:pt x="1955" y="1061"/>
                  </a:lnTo>
                  <a:lnTo>
                    <a:pt x="1958" y="1061"/>
                  </a:lnTo>
                  <a:lnTo>
                    <a:pt x="1958" y="1058"/>
                  </a:lnTo>
                  <a:lnTo>
                    <a:pt x="1960" y="1058"/>
                  </a:lnTo>
                  <a:lnTo>
                    <a:pt x="1960" y="1055"/>
                  </a:lnTo>
                  <a:lnTo>
                    <a:pt x="1963" y="1055"/>
                  </a:lnTo>
                  <a:lnTo>
                    <a:pt x="1963" y="1053"/>
                  </a:lnTo>
                  <a:lnTo>
                    <a:pt x="1965" y="1050"/>
                  </a:lnTo>
                  <a:lnTo>
                    <a:pt x="1968" y="1050"/>
                  </a:lnTo>
                  <a:lnTo>
                    <a:pt x="1968" y="1048"/>
                  </a:lnTo>
                  <a:lnTo>
                    <a:pt x="1971" y="1050"/>
                  </a:lnTo>
                  <a:lnTo>
                    <a:pt x="1971" y="1048"/>
                  </a:lnTo>
                  <a:lnTo>
                    <a:pt x="1973" y="1048"/>
                  </a:lnTo>
                  <a:lnTo>
                    <a:pt x="1973" y="1045"/>
                  </a:lnTo>
                  <a:lnTo>
                    <a:pt x="1973" y="1048"/>
                  </a:lnTo>
                  <a:lnTo>
                    <a:pt x="1973" y="1045"/>
                  </a:lnTo>
                  <a:lnTo>
                    <a:pt x="1976" y="1045"/>
                  </a:lnTo>
                  <a:lnTo>
                    <a:pt x="1976" y="1042"/>
                  </a:lnTo>
                  <a:lnTo>
                    <a:pt x="1978" y="1042"/>
                  </a:lnTo>
                  <a:lnTo>
                    <a:pt x="1981" y="1042"/>
                  </a:lnTo>
                  <a:lnTo>
                    <a:pt x="1984" y="1042"/>
                  </a:lnTo>
                  <a:lnTo>
                    <a:pt x="1984" y="1040"/>
                  </a:lnTo>
                  <a:lnTo>
                    <a:pt x="1986" y="1040"/>
                  </a:lnTo>
                  <a:lnTo>
                    <a:pt x="1986" y="1042"/>
                  </a:lnTo>
                  <a:lnTo>
                    <a:pt x="1989" y="1042"/>
                  </a:lnTo>
                  <a:lnTo>
                    <a:pt x="1989" y="1045"/>
                  </a:lnTo>
                  <a:lnTo>
                    <a:pt x="1989" y="1048"/>
                  </a:lnTo>
                  <a:lnTo>
                    <a:pt x="1992" y="1048"/>
                  </a:lnTo>
                  <a:lnTo>
                    <a:pt x="1992" y="1050"/>
                  </a:lnTo>
                  <a:lnTo>
                    <a:pt x="1994" y="1053"/>
                  </a:lnTo>
                  <a:lnTo>
                    <a:pt x="1994" y="1055"/>
                  </a:lnTo>
                  <a:lnTo>
                    <a:pt x="1994" y="1058"/>
                  </a:lnTo>
                  <a:lnTo>
                    <a:pt x="1994" y="1061"/>
                  </a:lnTo>
                  <a:lnTo>
                    <a:pt x="1992" y="1061"/>
                  </a:lnTo>
                  <a:lnTo>
                    <a:pt x="1992" y="1063"/>
                  </a:lnTo>
                  <a:lnTo>
                    <a:pt x="1989" y="1063"/>
                  </a:lnTo>
                  <a:lnTo>
                    <a:pt x="1989" y="1066"/>
                  </a:lnTo>
                  <a:lnTo>
                    <a:pt x="1989" y="1068"/>
                  </a:lnTo>
                  <a:lnTo>
                    <a:pt x="1989" y="1071"/>
                  </a:lnTo>
                  <a:lnTo>
                    <a:pt x="1989" y="1074"/>
                  </a:lnTo>
                  <a:lnTo>
                    <a:pt x="1992" y="1074"/>
                  </a:lnTo>
                  <a:lnTo>
                    <a:pt x="1992" y="1076"/>
                  </a:lnTo>
                  <a:lnTo>
                    <a:pt x="1992" y="1079"/>
                  </a:lnTo>
                  <a:lnTo>
                    <a:pt x="1994" y="1079"/>
                  </a:lnTo>
                  <a:lnTo>
                    <a:pt x="1994" y="1082"/>
                  </a:lnTo>
                  <a:lnTo>
                    <a:pt x="1997" y="1082"/>
                  </a:lnTo>
                  <a:lnTo>
                    <a:pt x="1997" y="1084"/>
                  </a:lnTo>
                  <a:lnTo>
                    <a:pt x="1994" y="1084"/>
                  </a:lnTo>
                  <a:lnTo>
                    <a:pt x="1997" y="1087"/>
                  </a:lnTo>
                  <a:lnTo>
                    <a:pt x="1997" y="1089"/>
                  </a:lnTo>
                  <a:lnTo>
                    <a:pt x="1999" y="1089"/>
                  </a:lnTo>
                  <a:lnTo>
                    <a:pt x="1999" y="1092"/>
                  </a:lnTo>
                  <a:lnTo>
                    <a:pt x="1999" y="1095"/>
                  </a:lnTo>
                  <a:lnTo>
                    <a:pt x="2002" y="1095"/>
                  </a:lnTo>
                  <a:lnTo>
                    <a:pt x="1999" y="1095"/>
                  </a:lnTo>
                  <a:lnTo>
                    <a:pt x="2002" y="1095"/>
                  </a:lnTo>
                  <a:lnTo>
                    <a:pt x="2002" y="1097"/>
                  </a:lnTo>
                  <a:lnTo>
                    <a:pt x="2005" y="1097"/>
                  </a:lnTo>
                  <a:lnTo>
                    <a:pt x="2005" y="1100"/>
                  </a:lnTo>
                  <a:lnTo>
                    <a:pt x="2007" y="1100"/>
                  </a:lnTo>
                  <a:lnTo>
                    <a:pt x="2007" y="1102"/>
                  </a:lnTo>
                  <a:lnTo>
                    <a:pt x="2007" y="1105"/>
                  </a:lnTo>
                  <a:lnTo>
                    <a:pt x="2007" y="1108"/>
                  </a:lnTo>
                  <a:lnTo>
                    <a:pt x="2007" y="1110"/>
                  </a:lnTo>
                  <a:lnTo>
                    <a:pt x="2007" y="1113"/>
                  </a:lnTo>
                  <a:lnTo>
                    <a:pt x="2010" y="1113"/>
                  </a:lnTo>
                  <a:lnTo>
                    <a:pt x="2010" y="1115"/>
                  </a:lnTo>
                  <a:lnTo>
                    <a:pt x="2010" y="1118"/>
                  </a:lnTo>
                  <a:lnTo>
                    <a:pt x="2010" y="1121"/>
                  </a:lnTo>
                  <a:lnTo>
                    <a:pt x="2012" y="1121"/>
                  </a:lnTo>
                  <a:lnTo>
                    <a:pt x="2012" y="1123"/>
                  </a:lnTo>
                  <a:lnTo>
                    <a:pt x="2012" y="1126"/>
                  </a:lnTo>
                  <a:lnTo>
                    <a:pt x="2010" y="1126"/>
                  </a:lnTo>
                  <a:lnTo>
                    <a:pt x="2010" y="1129"/>
                  </a:lnTo>
                  <a:lnTo>
                    <a:pt x="2010" y="1131"/>
                  </a:lnTo>
                  <a:lnTo>
                    <a:pt x="2012" y="1131"/>
                  </a:lnTo>
                  <a:lnTo>
                    <a:pt x="2012" y="1134"/>
                  </a:lnTo>
                  <a:lnTo>
                    <a:pt x="2012" y="1136"/>
                  </a:lnTo>
                  <a:lnTo>
                    <a:pt x="2010" y="1136"/>
                  </a:lnTo>
                  <a:lnTo>
                    <a:pt x="2010" y="1139"/>
                  </a:lnTo>
                  <a:lnTo>
                    <a:pt x="2012" y="1139"/>
                  </a:lnTo>
                  <a:lnTo>
                    <a:pt x="2012" y="1142"/>
                  </a:lnTo>
                  <a:lnTo>
                    <a:pt x="2012" y="1144"/>
                  </a:lnTo>
                  <a:lnTo>
                    <a:pt x="2015" y="1147"/>
                  </a:lnTo>
                  <a:lnTo>
                    <a:pt x="2018" y="1147"/>
                  </a:lnTo>
                  <a:lnTo>
                    <a:pt x="2018" y="1149"/>
                  </a:lnTo>
                  <a:lnTo>
                    <a:pt x="2020" y="1149"/>
                  </a:lnTo>
                  <a:lnTo>
                    <a:pt x="2020" y="1152"/>
                  </a:lnTo>
                  <a:lnTo>
                    <a:pt x="2020" y="1155"/>
                  </a:lnTo>
                  <a:lnTo>
                    <a:pt x="2023" y="1155"/>
                  </a:lnTo>
                  <a:lnTo>
                    <a:pt x="2023" y="1157"/>
                  </a:lnTo>
                  <a:lnTo>
                    <a:pt x="2020" y="1157"/>
                  </a:lnTo>
                  <a:lnTo>
                    <a:pt x="2018" y="1157"/>
                  </a:lnTo>
                  <a:lnTo>
                    <a:pt x="2015" y="1157"/>
                  </a:lnTo>
                  <a:lnTo>
                    <a:pt x="2015" y="1160"/>
                  </a:lnTo>
                  <a:lnTo>
                    <a:pt x="2012" y="1160"/>
                  </a:lnTo>
                  <a:lnTo>
                    <a:pt x="2010" y="1160"/>
                  </a:lnTo>
                  <a:lnTo>
                    <a:pt x="2010" y="1162"/>
                  </a:lnTo>
                  <a:lnTo>
                    <a:pt x="2007" y="1162"/>
                  </a:lnTo>
                  <a:lnTo>
                    <a:pt x="2005" y="1162"/>
                  </a:lnTo>
                  <a:lnTo>
                    <a:pt x="2002" y="1162"/>
                  </a:lnTo>
                  <a:lnTo>
                    <a:pt x="2002" y="1165"/>
                  </a:lnTo>
                  <a:lnTo>
                    <a:pt x="1999" y="1165"/>
                  </a:lnTo>
                  <a:lnTo>
                    <a:pt x="1997" y="1168"/>
                  </a:lnTo>
                  <a:lnTo>
                    <a:pt x="1994" y="1168"/>
                  </a:lnTo>
                  <a:lnTo>
                    <a:pt x="1992" y="1168"/>
                  </a:lnTo>
                  <a:lnTo>
                    <a:pt x="1992" y="1170"/>
                  </a:lnTo>
                  <a:lnTo>
                    <a:pt x="1992" y="1173"/>
                  </a:lnTo>
                  <a:lnTo>
                    <a:pt x="1992" y="1176"/>
                  </a:lnTo>
                  <a:lnTo>
                    <a:pt x="1992" y="1178"/>
                  </a:lnTo>
                  <a:lnTo>
                    <a:pt x="1992" y="1181"/>
                  </a:lnTo>
                  <a:lnTo>
                    <a:pt x="1992" y="1183"/>
                  </a:lnTo>
                  <a:lnTo>
                    <a:pt x="1989" y="1183"/>
                  </a:lnTo>
                  <a:lnTo>
                    <a:pt x="1986" y="1183"/>
                  </a:lnTo>
                  <a:lnTo>
                    <a:pt x="1989" y="1183"/>
                  </a:lnTo>
                  <a:lnTo>
                    <a:pt x="1989" y="1186"/>
                  </a:lnTo>
                  <a:lnTo>
                    <a:pt x="1989" y="1189"/>
                  </a:lnTo>
                  <a:lnTo>
                    <a:pt x="1992" y="1189"/>
                  </a:lnTo>
                  <a:lnTo>
                    <a:pt x="1994" y="1189"/>
                  </a:lnTo>
                  <a:lnTo>
                    <a:pt x="1994" y="1191"/>
                  </a:lnTo>
                  <a:lnTo>
                    <a:pt x="1994" y="1189"/>
                  </a:lnTo>
                  <a:lnTo>
                    <a:pt x="1997" y="1189"/>
                  </a:lnTo>
                  <a:lnTo>
                    <a:pt x="1997" y="1186"/>
                  </a:lnTo>
                  <a:lnTo>
                    <a:pt x="1997" y="1189"/>
                  </a:lnTo>
                  <a:lnTo>
                    <a:pt x="1997" y="1186"/>
                  </a:lnTo>
                  <a:lnTo>
                    <a:pt x="1999" y="1186"/>
                  </a:lnTo>
                  <a:lnTo>
                    <a:pt x="1999" y="1189"/>
                  </a:lnTo>
                  <a:lnTo>
                    <a:pt x="2002" y="1189"/>
                  </a:lnTo>
                  <a:lnTo>
                    <a:pt x="2002" y="1191"/>
                  </a:lnTo>
                  <a:lnTo>
                    <a:pt x="2002" y="1189"/>
                  </a:lnTo>
                  <a:lnTo>
                    <a:pt x="2005" y="1189"/>
                  </a:lnTo>
                  <a:lnTo>
                    <a:pt x="2005" y="1191"/>
                  </a:lnTo>
                  <a:lnTo>
                    <a:pt x="2005" y="1194"/>
                  </a:lnTo>
                  <a:lnTo>
                    <a:pt x="2007" y="1196"/>
                  </a:lnTo>
                  <a:lnTo>
                    <a:pt x="2007" y="1199"/>
                  </a:lnTo>
                  <a:lnTo>
                    <a:pt x="2010" y="1199"/>
                  </a:lnTo>
                  <a:lnTo>
                    <a:pt x="2012" y="1199"/>
                  </a:lnTo>
                  <a:lnTo>
                    <a:pt x="2012" y="1202"/>
                  </a:lnTo>
                  <a:lnTo>
                    <a:pt x="2012" y="1199"/>
                  </a:lnTo>
                  <a:lnTo>
                    <a:pt x="2012" y="1202"/>
                  </a:lnTo>
                  <a:lnTo>
                    <a:pt x="2015" y="1202"/>
                  </a:lnTo>
                  <a:lnTo>
                    <a:pt x="2015" y="1199"/>
                  </a:lnTo>
                  <a:lnTo>
                    <a:pt x="2018" y="1199"/>
                  </a:lnTo>
                  <a:lnTo>
                    <a:pt x="2018" y="1202"/>
                  </a:lnTo>
                  <a:lnTo>
                    <a:pt x="2020" y="1202"/>
                  </a:lnTo>
                  <a:lnTo>
                    <a:pt x="2020" y="1199"/>
                  </a:lnTo>
                  <a:lnTo>
                    <a:pt x="2020" y="1202"/>
                  </a:lnTo>
                  <a:lnTo>
                    <a:pt x="2020" y="1199"/>
                  </a:lnTo>
                  <a:lnTo>
                    <a:pt x="2023" y="1199"/>
                  </a:lnTo>
                  <a:lnTo>
                    <a:pt x="2023" y="1196"/>
                  </a:lnTo>
                  <a:lnTo>
                    <a:pt x="2020" y="1194"/>
                  </a:lnTo>
                  <a:lnTo>
                    <a:pt x="2023" y="1194"/>
                  </a:lnTo>
                  <a:lnTo>
                    <a:pt x="2025" y="1194"/>
                  </a:lnTo>
                  <a:lnTo>
                    <a:pt x="2025" y="1191"/>
                  </a:lnTo>
                  <a:lnTo>
                    <a:pt x="2028" y="1191"/>
                  </a:lnTo>
                  <a:lnTo>
                    <a:pt x="2031" y="1191"/>
                  </a:lnTo>
                  <a:lnTo>
                    <a:pt x="2031" y="1194"/>
                  </a:lnTo>
                  <a:lnTo>
                    <a:pt x="2033" y="1194"/>
                  </a:lnTo>
                  <a:lnTo>
                    <a:pt x="2033" y="1196"/>
                  </a:lnTo>
                  <a:lnTo>
                    <a:pt x="2036" y="1196"/>
                  </a:lnTo>
                  <a:lnTo>
                    <a:pt x="2036" y="1194"/>
                  </a:lnTo>
                  <a:lnTo>
                    <a:pt x="2038" y="1196"/>
                  </a:lnTo>
                  <a:lnTo>
                    <a:pt x="2038" y="1194"/>
                  </a:lnTo>
                  <a:lnTo>
                    <a:pt x="2038" y="1191"/>
                  </a:lnTo>
                  <a:lnTo>
                    <a:pt x="2038" y="1194"/>
                  </a:lnTo>
                  <a:lnTo>
                    <a:pt x="2041" y="1194"/>
                  </a:lnTo>
                  <a:lnTo>
                    <a:pt x="2041" y="1196"/>
                  </a:lnTo>
                  <a:lnTo>
                    <a:pt x="2041" y="1194"/>
                  </a:lnTo>
                  <a:lnTo>
                    <a:pt x="2044" y="1194"/>
                  </a:lnTo>
                  <a:lnTo>
                    <a:pt x="2046" y="1194"/>
                  </a:lnTo>
                  <a:lnTo>
                    <a:pt x="2049" y="1194"/>
                  </a:lnTo>
                  <a:lnTo>
                    <a:pt x="2049" y="1196"/>
                  </a:lnTo>
                  <a:lnTo>
                    <a:pt x="2052" y="1196"/>
                  </a:lnTo>
                  <a:lnTo>
                    <a:pt x="2054" y="1196"/>
                  </a:lnTo>
                  <a:lnTo>
                    <a:pt x="2057" y="1196"/>
                  </a:lnTo>
                  <a:lnTo>
                    <a:pt x="2059" y="1196"/>
                  </a:lnTo>
                  <a:lnTo>
                    <a:pt x="2062" y="1196"/>
                  </a:lnTo>
                  <a:lnTo>
                    <a:pt x="2062" y="1194"/>
                  </a:lnTo>
                  <a:lnTo>
                    <a:pt x="2065" y="1194"/>
                  </a:lnTo>
                  <a:lnTo>
                    <a:pt x="2067" y="1194"/>
                  </a:lnTo>
                  <a:lnTo>
                    <a:pt x="2065" y="1194"/>
                  </a:lnTo>
                  <a:lnTo>
                    <a:pt x="2067" y="1194"/>
                  </a:lnTo>
                  <a:lnTo>
                    <a:pt x="2067" y="1191"/>
                  </a:lnTo>
                  <a:lnTo>
                    <a:pt x="2065" y="1191"/>
                  </a:lnTo>
                  <a:lnTo>
                    <a:pt x="2065" y="1189"/>
                  </a:lnTo>
                  <a:lnTo>
                    <a:pt x="2062" y="1186"/>
                  </a:lnTo>
                  <a:lnTo>
                    <a:pt x="2059" y="1186"/>
                  </a:lnTo>
                  <a:lnTo>
                    <a:pt x="2057" y="1186"/>
                  </a:lnTo>
                  <a:lnTo>
                    <a:pt x="2057" y="1183"/>
                  </a:lnTo>
                  <a:lnTo>
                    <a:pt x="2054" y="1183"/>
                  </a:lnTo>
                  <a:lnTo>
                    <a:pt x="2052" y="1183"/>
                  </a:lnTo>
                  <a:lnTo>
                    <a:pt x="2052" y="1181"/>
                  </a:lnTo>
                  <a:lnTo>
                    <a:pt x="2052" y="1178"/>
                  </a:lnTo>
                  <a:lnTo>
                    <a:pt x="2049" y="1178"/>
                  </a:lnTo>
                  <a:lnTo>
                    <a:pt x="2049" y="1176"/>
                  </a:lnTo>
                  <a:lnTo>
                    <a:pt x="2049" y="1173"/>
                  </a:lnTo>
                  <a:lnTo>
                    <a:pt x="2046" y="1170"/>
                  </a:lnTo>
                  <a:lnTo>
                    <a:pt x="2046" y="1173"/>
                  </a:lnTo>
                  <a:lnTo>
                    <a:pt x="2046" y="1170"/>
                  </a:lnTo>
                  <a:lnTo>
                    <a:pt x="2049" y="1173"/>
                  </a:lnTo>
                  <a:lnTo>
                    <a:pt x="2052" y="1173"/>
                  </a:lnTo>
                  <a:lnTo>
                    <a:pt x="2054" y="1173"/>
                  </a:lnTo>
                  <a:lnTo>
                    <a:pt x="2057" y="1170"/>
                  </a:lnTo>
                  <a:lnTo>
                    <a:pt x="2057" y="1173"/>
                  </a:lnTo>
                  <a:lnTo>
                    <a:pt x="2059" y="1173"/>
                  </a:lnTo>
                  <a:lnTo>
                    <a:pt x="2062" y="1173"/>
                  </a:lnTo>
                  <a:lnTo>
                    <a:pt x="2062" y="1170"/>
                  </a:lnTo>
                  <a:lnTo>
                    <a:pt x="2065" y="1170"/>
                  </a:lnTo>
                  <a:lnTo>
                    <a:pt x="2065" y="1173"/>
                  </a:lnTo>
                  <a:lnTo>
                    <a:pt x="2067" y="1173"/>
                  </a:lnTo>
                  <a:lnTo>
                    <a:pt x="2070" y="1173"/>
                  </a:lnTo>
                  <a:lnTo>
                    <a:pt x="2070" y="1170"/>
                  </a:lnTo>
                  <a:lnTo>
                    <a:pt x="2067" y="1170"/>
                  </a:lnTo>
                  <a:lnTo>
                    <a:pt x="2067" y="1168"/>
                  </a:lnTo>
                  <a:lnTo>
                    <a:pt x="2067" y="1165"/>
                  </a:lnTo>
                  <a:lnTo>
                    <a:pt x="2067" y="1162"/>
                  </a:lnTo>
                  <a:lnTo>
                    <a:pt x="2065" y="1162"/>
                  </a:lnTo>
                  <a:lnTo>
                    <a:pt x="2062" y="1162"/>
                  </a:lnTo>
                  <a:lnTo>
                    <a:pt x="2062" y="1160"/>
                  </a:lnTo>
                  <a:lnTo>
                    <a:pt x="2059" y="1160"/>
                  </a:lnTo>
                  <a:lnTo>
                    <a:pt x="2057" y="1157"/>
                  </a:lnTo>
                  <a:lnTo>
                    <a:pt x="2057" y="1155"/>
                  </a:lnTo>
                  <a:lnTo>
                    <a:pt x="2057" y="1152"/>
                  </a:lnTo>
                  <a:lnTo>
                    <a:pt x="2059" y="1152"/>
                  </a:lnTo>
                  <a:lnTo>
                    <a:pt x="2062" y="1152"/>
                  </a:lnTo>
                  <a:lnTo>
                    <a:pt x="2062" y="1149"/>
                  </a:lnTo>
                  <a:lnTo>
                    <a:pt x="2062" y="1147"/>
                  </a:lnTo>
                  <a:lnTo>
                    <a:pt x="2059" y="1144"/>
                  </a:lnTo>
                  <a:lnTo>
                    <a:pt x="2059" y="1147"/>
                  </a:lnTo>
                  <a:lnTo>
                    <a:pt x="2057" y="1147"/>
                  </a:lnTo>
                  <a:lnTo>
                    <a:pt x="2054" y="1144"/>
                  </a:lnTo>
                  <a:lnTo>
                    <a:pt x="2052" y="1144"/>
                  </a:lnTo>
                  <a:lnTo>
                    <a:pt x="2049" y="1144"/>
                  </a:lnTo>
                  <a:lnTo>
                    <a:pt x="2046" y="1144"/>
                  </a:lnTo>
                  <a:lnTo>
                    <a:pt x="2046" y="1142"/>
                  </a:lnTo>
                  <a:lnTo>
                    <a:pt x="2046" y="1139"/>
                  </a:lnTo>
                  <a:lnTo>
                    <a:pt x="2049" y="1139"/>
                  </a:lnTo>
                  <a:lnTo>
                    <a:pt x="2049" y="1136"/>
                  </a:lnTo>
                  <a:lnTo>
                    <a:pt x="2052" y="1136"/>
                  </a:lnTo>
                  <a:lnTo>
                    <a:pt x="2052" y="1134"/>
                  </a:lnTo>
                  <a:lnTo>
                    <a:pt x="2054" y="1134"/>
                  </a:lnTo>
                  <a:lnTo>
                    <a:pt x="2054" y="1131"/>
                  </a:lnTo>
                  <a:lnTo>
                    <a:pt x="2054" y="1129"/>
                  </a:lnTo>
                  <a:lnTo>
                    <a:pt x="2054" y="1126"/>
                  </a:lnTo>
                  <a:lnTo>
                    <a:pt x="2054" y="1123"/>
                  </a:lnTo>
                  <a:lnTo>
                    <a:pt x="2054" y="1121"/>
                  </a:lnTo>
                  <a:lnTo>
                    <a:pt x="2052" y="1121"/>
                  </a:lnTo>
                  <a:lnTo>
                    <a:pt x="2052" y="1118"/>
                  </a:lnTo>
                  <a:lnTo>
                    <a:pt x="2049" y="1118"/>
                  </a:lnTo>
                  <a:lnTo>
                    <a:pt x="2049" y="1115"/>
                  </a:lnTo>
                  <a:lnTo>
                    <a:pt x="2052" y="1115"/>
                  </a:lnTo>
                  <a:lnTo>
                    <a:pt x="2052" y="1113"/>
                  </a:lnTo>
                  <a:lnTo>
                    <a:pt x="2052" y="1110"/>
                  </a:lnTo>
                  <a:lnTo>
                    <a:pt x="2049" y="1110"/>
                  </a:lnTo>
                  <a:lnTo>
                    <a:pt x="2049" y="1108"/>
                  </a:lnTo>
                  <a:lnTo>
                    <a:pt x="2049" y="1105"/>
                  </a:lnTo>
                  <a:lnTo>
                    <a:pt x="2052" y="1105"/>
                  </a:lnTo>
                  <a:lnTo>
                    <a:pt x="2052" y="1102"/>
                  </a:lnTo>
                  <a:lnTo>
                    <a:pt x="2052" y="1100"/>
                  </a:lnTo>
                  <a:lnTo>
                    <a:pt x="2052" y="1097"/>
                  </a:lnTo>
                  <a:lnTo>
                    <a:pt x="2052" y="1095"/>
                  </a:lnTo>
                  <a:lnTo>
                    <a:pt x="2049" y="1092"/>
                  </a:lnTo>
                  <a:lnTo>
                    <a:pt x="2052" y="1095"/>
                  </a:lnTo>
                  <a:lnTo>
                    <a:pt x="2054" y="1092"/>
                  </a:lnTo>
                  <a:lnTo>
                    <a:pt x="2057" y="1092"/>
                  </a:lnTo>
                  <a:lnTo>
                    <a:pt x="2057" y="1089"/>
                  </a:lnTo>
                  <a:lnTo>
                    <a:pt x="2059" y="1089"/>
                  </a:lnTo>
                  <a:lnTo>
                    <a:pt x="2059" y="1087"/>
                  </a:lnTo>
                  <a:lnTo>
                    <a:pt x="2059" y="1084"/>
                  </a:lnTo>
                  <a:lnTo>
                    <a:pt x="2059" y="1082"/>
                  </a:lnTo>
                  <a:lnTo>
                    <a:pt x="2057" y="1082"/>
                  </a:lnTo>
                  <a:lnTo>
                    <a:pt x="2054" y="1082"/>
                  </a:lnTo>
                  <a:lnTo>
                    <a:pt x="2054" y="1079"/>
                  </a:lnTo>
                  <a:lnTo>
                    <a:pt x="2052" y="1079"/>
                  </a:lnTo>
                  <a:lnTo>
                    <a:pt x="2052" y="1076"/>
                  </a:lnTo>
                  <a:lnTo>
                    <a:pt x="2052" y="1074"/>
                  </a:lnTo>
                  <a:lnTo>
                    <a:pt x="2054" y="1071"/>
                  </a:lnTo>
                  <a:lnTo>
                    <a:pt x="2054" y="1068"/>
                  </a:lnTo>
                  <a:lnTo>
                    <a:pt x="2054" y="1066"/>
                  </a:lnTo>
                  <a:lnTo>
                    <a:pt x="2054" y="1063"/>
                  </a:lnTo>
                  <a:lnTo>
                    <a:pt x="2054" y="1061"/>
                  </a:lnTo>
                  <a:lnTo>
                    <a:pt x="2054" y="1058"/>
                  </a:lnTo>
                  <a:lnTo>
                    <a:pt x="2054" y="1055"/>
                  </a:lnTo>
                  <a:lnTo>
                    <a:pt x="2057" y="1055"/>
                  </a:lnTo>
                  <a:lnTo>
                    <a:pt x="2057" y="1053"/>
                  </a:lnTo>
                  <a:lnTo>
                    <a:pt x="2059" y="1050"/>
                  </a:lnTo>
                  <a:lnTo>
                    <a:pt x="2059" y="1048"/>
                  </a:lnTo>
                  <a:lnTo>
                    <a:pt x="2062" y="1048"/>
                  </a:lnTo>
                  <a:lnTo>
                    <a:pt x="2062" y="1045"/>
                  </a:lnTo>
                  <a:lnTo>
                    <a:pt x="2062" y="1042"/>
                  </a:lnTo>
                  <a:lnTo>
                    <a:pt x="2065" y="1042"/>
                  </a:lnTo>
                  <a:lnTo>
                    <a:pt x="2065" y="1040"/>
                  </a:lnTo>
                  <a:lnTo>
                    <a:pt x="2067" y="1040"/>
                  </a:lnTo>
                  <a:lnTo>
                    <a:pt x="2067" y="1037"/>
                  </a:lnTo>
                  <a:lnTo>
                    <a:pt x="2067" y="1034"/>
                  </a:lnTo>
                  <a:lnTo>
                    <a:pt x="2065" y="1034"/>
                  </a:lnTo>
                  <a:lnTo>
                    <a:pt x="2065" y="1032"/>
                  </a:lnTo>
                  <a:lnTo>
                    <a:pt x="2062" y="1032"/>
                  </a:lnTo>
                  <a:lnTo>
                    <a:pt x="2062" y="1029"/>
                  </a:lnTo>
                  <a:lnTo>
                    <a:pt x="2059" y="1029"/>
                  </a:lnTo>
                  <a:lnTo>
                    <a:pt x="2059" y="1027"/>
                  </a:lnTo>
                  <a:lnTo>
                    <a:pt x="2057" y="1027"/>
                  </a:lnTo>
                  <a:lnTo>
                    <a:pt x="2057" y="1024"/>
                  </a:lnTo>
                  <a:lnTo>
                    <a:pt x="2059" y="1021"/>
                  </a:lnTo>
                  <a:lnTo>
                    <a:pt x="2059" y="1019"/>
                  </a:lnTo>
                  <a:lnTo>
                    <a:pt x="2059" y="1016"/>
                  </a:lnTo>
                  <a:lnTo>
                    <a:pt x="2062" y="1016"/>
                  </a:lnTo>
                  <a:lnTo>
                    <a:pt x="2059" y="1014"/>
                  </a:lnTo>
                  <a:lnTo>
                    <a:pt x="2059" y="1011"/>
                  </a:lnTo>
                  <a:lnTo>
                    <a:pt x="2059" y="1008"/>
                  </a:lnTo>
                  <a:lnTo>
                    <a:pt x="2059" y="1006"/>
                  </a:lnTo>
                  <a:lnTo>
                    <a:pt x="2059" y="1003"/>
                  </a:lnTo>
                  <a:lnTo>
                    <a:pt x="2062" y="1003"/>
                  </a:lnTo>
                  <a:lnTo>
                    <a:pt x="2062" y="1001"/>
                  </a:lnTo>
                  <a:lnTo>
                    <a:pt x="2062" y="998"/>
                  </a:lnTo>
                  <a:lnTo>
                    <a:pt x="2062" y="995"/>
                  </a:lnTo>
                  <a:lnTo>
                    <a:pt x="2065" y="995"/>
                  </a:lnTo>
                  <a:lnTo>
                    <a:pt x="2065" y="993"/>
                  </a:lnTo>
                  <a:lnTo>
                    <a:pt x="2067" y="990"/>
                  </a:lnTo>
                  <a:lnTo>
                    <a:pt x="2067" y="987"/>
                  </a:lnTo>
                  <a:lnTo>
                    <a:pt x="2070" y="987"/>
                  </a:lnTo>
                  <a:lnTo>
                    <a:pt x="2070" y="985"/>
                  </a:lnTo>
                  <a:lnTo>
                    <a:pt x="2070" y="982"/>
                  </a:lnTo>
                  <a:lnTo>
                    <a:pt x="2072" y="982"/>
                  </a:lnTo>
                  <a:lnTo>
                    <a:pt x="2072" y="980"/>
                  </a:lnTo>
                  <a:lnTo>
                    <a:pt x="2072" y="977"/>
                  </a:lnTo>
                  <a:lnTo>
                    <a:pt x="2070" y="977"/>
                  </a:lnTo>
                  <a:lnTo>
                    <a:pt x="2067" y="980"/>
                  </a:lnTo>
                  <a:lnTo>
                    <a:pt x="2065" y="980"/>
                  </a:lnTo>
                  <a:lnTo>
                    <a:pt x="2062" y="980"/>
                  </a:lnTo>
                  <a:lnTo>
                    <a:pt x="2059" y="980"/>
                  </a:lnTo>
                  <a:lnTo>
                    <a:pt x="2059" y="982"/>
                  </a:lnTo>
                  <a:lnTo>
                    <a:pt x="2059" y="980"/>
                  </a:lnTo>
                  <a:lnTo>
                    <a:pt x="2059" y="982"/>
                  </a:lnTo>
                  <a:lnTo>
                    <a:pt x="2057" y="982"/>
                  </a:lnTo>
                  <a:lnTo>
                    <a:pt x="2057" y="985"/>
                  </a:lnTo>
                  <a:lnTo>
                    <a:pt x="2059" y="985"/>
                  </a:lnTo>
                  <a:lnTo>
                    <a:pt x="2057" y="985"/>
                  </a:lnTo>
                  <a:lnTo>
                    <a:pt x="2054" y="985"/>
                  </a:lnTo>
                  <a:lnTo>
                    <a:pt x="2054" y="987"/>
                  </a:lnTo>
                  <a:lnTo>
                    <a:pt x="2052" y="987"/>
                  </a:lnTo>
                  <a:lnTo>
                    <a:pt x="2049" y="987"/>
                  </a:lnTo>
                  <a:lnTo>
                    <a:pt x="2049" y="985"/>
                  </a:lnTo>
                  <a:lnTo>
                    <a:pt x="2046" y="985"/>
                  </a:lnTo>
                  <a:lnTo>
                    <a:pt x="2046" y="982"/>
                  </a:lnTo>
                  <a:lnTo>
                    <a:pt x="2046" y="980"/>
                  </a:lnTo>
                  <a:lnTo>
                    <a:pt x="2049" y="980"/>
                  </a:lnTo>
                  <a:lnTo>
                    <a:pt x="2049" y="977"/>
                  </a:lnTo>
                  <a:lnTo>
                    <a:pt x="2049" y="974"/>
                  </a:lnTo>
                  <a:lnTo>
                    <a:pt x="2049" y="972"/>
                  </a:lnTo>
                  <a:lnTo>
                    <a:pt x="2052" y="972"/>
                  </a:lnTo>
                  <a:lnTo>
                    <a:pt x="2052" y="969"/>
                  </a:lnTo>
                  <a:lnTo>
                    <a:pt x="2052" y="967"/>
                  </a:lnTo>
                  <a:lnTo>
                    <a:pt x="2049" y="967"/>
                  </a:lnTo>
                  <a:lnTo>
                    <a:pt x="2052" y="964"/>
                  </a:lnTo>
                  <a:lnTo>
                    <a:pt x="2049" y="964"/>
                  </a:lnTo>
                  <a:lnTo>
                    <a:pt x="2049" y="961"/>
                  </a:lnTo>
                  <a:lnTo>
                    <a:pt x="2046" y="961"/>
                  </a:lnTo>
                  <a:lnTo>
                    <a:pt x="2046" y="959"/>
                  </a:lnTo>
                  <a:lnTo>
                    <a:pt x="2046" y="956"/>
                  </a:lnTo>
                  <a:lnTo>
                    <a:pt x="2044" y="956"/>
                  </a:lnTo>
                  <a:lnTo>
                    <a:pt x="2041" y="956"/>
                  </a:lnTo>
                  <a:lnTo>
                    <a:pt x="2041" y="959"/>
                  </a:lnTo>
                  <a:lnTo>
                    <a:pt x="2041" y="956"/>
                  </a:lnTo>
                  <a:lnTo>
                    <a:pt x="2041" y="954"/>
                  </a:lnTo>
                  <a:lnTo>
                    <a:pt x="2038" y="954"/>
                  </a:lnTo>
                  <a:lnTo>
                    <a:pt x="2036" y="954"/>
                  </a:lnTo>
                  <a:lnTo>
                    <a:pt x="2036" y="951"/>
                  </a:lnTo>
                  <a:lnTo>
                    <a:pt x="2036" y="948"/>
                  </a:lnTo>
                  <a:lnTo>
                    <a:pt x="2036" y="946"/>
                  </a:lnTo>
                  <a:lnTo>
                    <a:pt x="2036" y="948"/>
                  </a:lnTo>
                  <a:lnTo>
                    <a:pt x="2036" y="946"/>
                  </a:lnTo>
                  <a:lnTo>
                    <a:pt x="2038" y="946"/>
                  </a:lnTo>
                  <a:lnTo>
                    <a:pt x="2038" y="943"/>
                  </a:lnTo>
                  <a:lnTo>
                    <a:pt x="2041" y="943"/>
                  </a:lnTo>
                  <a:lnTo>
                    <a:pt x="2041" y="940"/>
                  </a:lnTo>
                  <a:lnTo>
                    <a:pt x="2041" y="943"/>
                  </a:lnTo>
                  <a:lnTo>
                    <a:pt x="2041" y="940"/>
                  </a:lnTo>
                  <a:lnTo>
                    <a:pt x="2044" y="940"/>
                  </a:lnTo>
                  <a:lnTo>
                    <a:pt x="2046" y="940"/>
                  </a:lnTo>
                  <a:lnTo>
                    <a:pt x="2046" y="938"/>
                  </a:lnTo>
                  <a:lnTo>
                    <a:pt x="2049" y="938"/>
                  </a:lnTo>
                  <a:lnTo>
                    <a:pt x="2052" y="938"/>
                  </a:lnTo>
                  <a:lnTo>
                    <a:pt x="2052" y="935"/>
                  </a:lnTo>
                  <a:lnTo>
                    <a:pt x="2052" y="938"/>
                  </a:lnTo>
                  <a:lnTo>
                    <a:pt x="2052" y="935"/>
                  </a:lnTo>
                  <a:lnTo>
                    <a:pt x="2054" y="935"/>
                  </a:lnTo>
                  <a:lnTo>
                    <a:pt x="2054" y="938"/>
                  </a:lnTo>
                  <a:lnTo>
                    <a:pt x="2057" y="938"/>
                  </a:lnTo>
                  <a:lnTo>
                    <a:pt x="2057" y="940"/>
                  </a:lnTo>
                  <a:lnTo>
                    <a:pt x="2057" y="943"/>
                  </a:lnTo>
                  <a:lnTo>
                    <a:pt x="2057" y="946"/>
                  </a:lnTo>
                  <a:lnTo>
                    <a:pt x="2057" y="948"/>
                  </a:lnTo>
                  <a:lnTo>
                    <a:pt x="2059" y="948"/>
                  </a:lnTo>
                  <a:lnTo>
                    <a:pt x="2062" y="948"/>
                  </a:lnTo>
                  <a:lnTo>
                    <a:pt x="2065" y="948"/>
                  </a:lnTo>
                  <a:lnTo>
                    <a:pt x="2065" y="946"/>
                  </a:lnTo>
                  <a:lnTo>
                    <a:pt x="2065" y="943"/>
                  </a:lnTo>
                  <a:lnTo>
                    <a:pt x="2067" y="943"/>
                  </a:lnTo>
                  <a:lnTo>
                    <a:pt x="2070" y="943"/>
                  </a:lnTo>
                  <a:lnTo>
                    <a:pt x="2072" y="943"/>
                  </a:lnTo>
                  <a:lnTo>
                    <a:pt x="2070" y="943"/>
                  </a:lnTo>
                  <a:lnTo>
                    <a:pt x="2072" y="943"/>
                  </a:lnTo>
                  <a:lnTo>
                    <a:pt x="2070" y="943"/>
                  </a:lnTo>
                  <a:lnTo>
                    <a:pt x="2072" y="943"/>
                  </a:lnTo>
                  <a:lnTo>
                    <a:pt x="2072" y="946"/>
                  </a:lnTo>
                  <a:lnTo>
                    <a:pt x="2075" y="946"/>
                  </a:lnTo>
                  <a:lnTo>
                    <a:pt x="2075" y="943"/>
                  </a:lnTo>
                  <a:lnTo>
                    <a:pt x="2078" y="943"/>
                  </a:lnTo>
                  <a:lnTo>
                    <a:pt x="2075" y="943"/>
                  </a:lnTo>
                  <a:lnTo>
                    <a:pt x="2075" y="940"/>
                  </a:lnTo>
                  <a:lnTo>
                    <a:pt x="2075" y="938"/>
                  </a:lnTo>
                  <a:lnTo>
                    <a:pt x="2075" y="935"/>
                  </a:lnTo>
                  <a:lnTo>
                    <a:pt x="2078" y="935"/>
                  </a:lnTo>
                  <a:lnTo>
                    <a:pt x="2078" y="933"/>
                  </a:lnTo>
                  <a:lnTo>
                    <a:pt x="2078" y="930"/>
                  </a:lnTo>
                  <a:lnTo>
                    <a:pt x="2080" y="930"/>
                  </a:lnTo>
                  <a:lnTo>
                    <a:pt x="2080" y="927"/>
                  </a:lnTo>
                  <a:lnTo>
                    <a:pt x="2083" y="927"/>
                  </a:lnTo>
                  <a:lnTo>
                    <a:pt x="2083" y="925"/>
                  </a:lnTo>
                  <a:lnTo>
                    <a:pt x="2085" y="925"/>
                  </a:lnTo>
                  <a:lnTo>
                    <a:pt x="2085" y="922"/>
                  </a:lnTo>
                  <a:lnTo>
                    <a:pt x="2085" y="920"/>
                  </a:lnTo>
                  <a:lnTo>
                    <a:pt x="2088" y="920"/>
                  </a:lnTo>
                  <a:lnTo>
                    <a:pt x="2091" y="920"/>
                  </a:lnTo>
                  <a:lnTo>
                    <a:pt x="2091" y="922"/>
                  </a:lnTo>
                  <a:lnTo>
                    <a:pt x="2091" y="920"/>
                  </a:lnTo>
                  <a:lnTo>
                    <a:pt x="2091" y="922"/>
                  </a:lnTo>
                  <a:lnTo>
                    <a:pt x="2093" y="922"/>
                  </a:lnTo>
                  <a:lnTo>
                    <a:pt x="2096" y="922"/>
                  </a:lnTo>
                  <a:lnTo>
                    <a:pt x="2099" y="922"/>
                  </a:lnTo>
                  <a:lnTo>
                    <a:pt x="2099" y="925"/>
                  </a:lnTo>
                  <a:lnTo>
                    <a:pt x="2099" y="922"/>
                  </a:lnTo>
                  <a:lnTo>
                    <a:pt x="2101" y="922"/>
                  </a:lnTo>
                  <a:lnTo>
                    <a:pt x="2101" y="925"/>
                  </a:lnTo>
                  <a:lnTo>
                    <a:pt x="2104" y="925"/>
                  </a:lnTo>
                  <a:lnTo>
                    <a:pt x="2104" y="927"/>
                  </a:lnTo>
                  <a:lnTo>
                    <a:pt x="2106" y="927"/>
                  </a:lnTo>
                  <a:lnTo>
                    <a:pt x="2109" y="927"/>
                  </a:lnTo>
                  <a:lnTo>
                    <a:pt x="2112" y="927"/>
                  </a:lnTo>
                  <a:lnTo>
                    <a:pt x="2114" y="925"/>
                  </a:lnTo>
                  <a:lnTo>
                    <a:pt x="2117" y="922"/>
                  </a:lnTo>
                  <a:lnTo>
                    <a:pt x="2119" y="920"/>
                  </a:lnTo>
                  <a:lnTo>
                    <a:pt x="2119" y="917"/>
                  </a:lnTo>
                  <a:lnTo>
                    <a:pt x="2117" y="917"/>
                  </a:lnTo>
                  <a:lnTo>
                    <a:pt x="2117" y="914"/>
                  </a:lnTo>
                  <a:lnTo>
                    <a:pt x="2117" y="912"/>
                  </a:lnTo>
                  <a:lnTo>
                    <a:pt x="2114" y="912"/>
                  </a:lnTo>
                  <a:lnTo>
                    <a:pt x="2114" y="909"/>
                  </a:lnTo>
                  <a:lnTo>
                    <a:pt x="2114" y="907"/>
                  </a:lnTo>
                  <a:lnTo>
                    <a:pt x="2114" y="904"/>
                  </a:lnTo>
                  <a:lnTo>
                    <a:pt x="2112" y="904"/>
                  </a:lnTo>
                  <a:lnTo>
                    <a:pt x="2112" y="901"/>
                  </a:lnTo>
                  <a:lnTo>
                    <a:pt x="2109" y="901"/>
                  </a:lnTo>
                  <a:lnTo>
                    <a:pt x="2109" y="899"/>
                  </a:lnTo>
                  <a:lnTo>
                    <a:pt x="2109" y="896"/>
                  </a:lnTo>
                  <a:lnTo>
                    <a:pt x="2106" y="896"/>
                  </a:lnTo>
                  <a:lnTo>
                    <a:pt x="2106" y="893"/>
                  </a:lnTo>
                  <a:lnTo>
                    <a:pt x="2106" y="891"/>
                  </a:lnTo>
                  <a:lnTo>
                    <a:pt x="2106" y="888"/>
                  </a:lnTo>
                  <a:lnTo>
                    <a:pt x="2106" y="886"/>
                  </a:lnTo>
                  <a:lnTo>
                    <a:pt x="2104" y="886"/>
                  </a:lnTo>
                  <a:lnTo>
                    <a:pt x="2104" y="883"/>
                  </a:lnTo>
                  <a:lnTo>
                    <a:pt x="2106" y="883"/>
                  </a:lnTo>
                  <a:lnTo>
                    <a:pt x="2106" y="880"/>
                  </a:lnTo>
                  <a:lnTo>
                    <a:pt x="2104" y="880"/>
                  </a:lnTo>
                  <a:lnTo>
                    <a:pt x="2104" y="878"/>
                  </a:lnTo>
                  <a:lnTo>
                    <a:pt x="2106" y="878"/>
                  </a:lnTo>
                  <a:lnTo>
                    <a:pt x="2106" y="875"/>
                  </a:lnTo>
                  <a:lnTo>
                    <a:pt x="2106" y="873"/>
                  </a:lnTo>
                  <a:lnTo>
                    <a:pt x="2106" y="870"/>
                  </a:lnTo>
                  <a:lnTo>
                    <a:pt x="2109" y="870"/>
                  </a:lnTo>
                  <a:lnTo>
                    <a:pt x="2109" y="867"/>
                  </a:lnTo>
                  <a:lnTo>
                    <a:pt x="2109" y="865"/>
                  </a:lnTo>
                  <a:lnTo>
                    <a:pt x="2106" y="862"/>
                  </a:lnTo>
                  <a:lnTo>
                    <a:pt x="2104" y="865"/>
                  </a:lnTo>
                  <a:lnTo>
                    <a:pt x="2104" y="862"/>
                  </a:lnTo>
                  <a:lnTo>
                    <a:pt x="2109" y="862"/>
                  </a:lnTo>
                  <a:lnTo>
                    <a:pt x="2109" y="859"/>
                  </a:lnTo>
                  <a:lnTo>
                    <a:pt x="2112" y="859"/>
                  </a:lnTo>
                  <a:lnTo>
                    <a:pt x="2109" y="859"/>
                  </a:lnTo>
                  <a:lnTo>
                    <a:pt x="2112" y="859"/>
                  </a:lnTo>
                  <a:lnTo>
                    <a:pt x="2112" y="857"/>
                  </a:lnTo>
                  <a:lnTo>
                    <a:pt x="2114" y="857"/>
                  </a:lnTo>
                  <a:lnTo>
                    <a:pt x="2112" y="857"/>
                  </a:lnTo>
                  <a:lnTo>
                    <a:pt x="2114" y="857"/>
                  </a:lnTo>
                  <a:lnTo>
                    <a:pt x="2114" y="854"/>
                  </a:lnTo>
                  <a:lnTo>
                    <a:pt x="2114" y="852"/>
                  </a:lnTo>
                  <a:lnTo>
                    <a:pt x="2112" y="854"/>
                  </a:lnTo>
                  <a:lnTo>
                    <a:pt x="2114" y="852"/>
                  </a:lnTo>
                  <a:lnTo>
                    <a:pt x="2112" y="852"/>
                  </a:lnTo>
                  <a:lnTo>
                    <a:pt x="2112" y="849"/>
                  </a:lnTo>
                  <a:lnTo>
                    <a:pt x="2109" y="849"/>
                  </a:lnTo>
                  <a:lnTo>
                    <a:pt x="2109" y="846"/>
                  </a:lnTo>
                  <a:lnTo>
                    <a:pt x="2106" y="849"/>
                  </a:lnTo>
                  <a:lnTo>
                    <a:pt x="2106" y="846"/>
                  </a:lnTo>
                  <a:lnTo>
                    <a:pt x="2106" y="844"/>
                  </a:lnTo>
                  <a:lnTo>
                    <a:pt x="2109" y="844"/>
                  </a:lnTo>
                  <a:lnTo>
                    <a:pt x="2112" y="844"/>
                  </a:lnTo>
                  <a:lnTo>
                    <a:pt x="2114" y="844"/>
                  </a:lnTo>
                  <a:lnTo>
                    <a:pt x="2114" y="846"/>
                  </a:lnTo>
                  <a:lnTo>
                    <a:pt x="2117" y="846"/>
                  </a:lnTo>
                  <a:lnTo>
                    <a:pt x="2119" y="846"/>
                  </a:lnTo>
                  <a:lnTo>
                    <a:pt x="2119" y="849"/>
                  </a:lnTo>
                  <a:lnTo>
                    <a:pt x="2122" y="849"/>
                  </a:lnTo>
                  <a:lnTo>
                    <a:pt x="2125" y="852"/>
                  </a:lnTo>
                  <a:lnTo>
                    <a:pt x="2127" y="852"/>
                  </a:lnTo>
                  <a:lnTo>
                    <a:pt x="2130" y="852"/>
                  </a:lnTo>
                  <a:lnTo>
                    <a:pt x="2130" y="854"/>
                  </a:lnTo>
                  <a:lnTo>
                    <a:pt x="2132" y="854"/>
                  </a:lnTo>
                  <a:lnTo>
                    <a:pt x="2135" y="854"/>
                  </a:lnTo>
                  <a:lnTo>
                    <a:pt x="2135" y="857"/>
                  </a:lnTo>
                  <a:lnTo>
                    <a:pt x="2138" y="857"/>
                  </a:lnTo>
                  <a:lnTo>
                    <a:pt x="2140" y="857"/>
                  </a:lnTo>
                  <a:lnTo>
                    <a:pt x="2143" y="857"/>
                  </a:lnTo>
                  <a:lnTo>
                    <a:pt x="2146" y="859"/>
                  </a:lnTo>
                  <a:lnTo>
                    <a:pt x="2148" y="859"/>
                  </a:lnTo>
                  <a:lnTo>
                    <a:pt x="2151" y="859"/>
                  </a:lnTo>
                  <a:lnTo>
                    <a:pt x="2151" y="862"/>
                  </a:lnTo>
                  <a:lnTo>
                    <a:pt x="2153" y="862"/>
                  </a:lnTo>
                  <a:lnTo>
                    <a:pt x="2156" y="862"/>
                  </a:lnTo>
                  <a:lnTo>
                    <a:pt x="2156" y="865"/>
                  </a:lnTo>
                  <a:lnTo>
                    <a:pt x="2159" y="865"/>
                  </a:lnTo>
                  <a:lnTo>
                    <a:pt x="2159" y="867"/>
                  </a:lnTo>
                  <a:lnTo>
                    <a:pt x="2161" y="867"/>
                  </a:lnTo>
                  <a:lnTo>
                    <a:pt x="2161" y="870"/>
                  </a:lnTo>
                  <a:lnTo>
                    <a:pt x="2161" y="873"/>
                  </a:lnTo>
                  <a:lnTo>
                    <a:pt x="2164" y="873"/>
                  </a:lnTo>
                  <a:lnTo>
                    <a:pt x="2164" y="875"/>
                  </a:lnTo>
                  <a:lnTo>
                    <a:pt x="2164" y="878"/>
                  </a:lnTo>
                  <a:lnTo>
                    <a:pt x="2164" y="880"/>
                  </a:lnTo>
                  <a:lnTo>
                    <a:pt x="2166" y="880"/>
                  </a:lnTo>
                  <a:lnTo>
                    <a:pt x="2166" y="883"/>
                  </a:lnTo>
                  <a:lnTo>
                    <a:pt x="2169" y="883"/>
                  </a:lnTo>
                  <a:lnTo>
                    <a:pt x="2169" y="886"/>
                  </a:lnTo>
                  <a:lnTo>
                    <a:pt x="2172" y="886"/>
                  </a:lnTo>
                  <a:lnTo>
                    <a:pt x="2172" y="888"/>
                  </a:lnTo>
                  <a:lnTo>
                    <a:pt x="2174" y="888"/>
                  </a:lnTo>
                  <a:lnTo>
                    <a:pt x="2177" y="891"/>
                  </a:lnTo>
                  <a:lnTo>
                    <a:pt x="2179" y="891"/>
                  </a:lnTo>
                  <a:lnTo>
                    <a:pt x="2179" y="893"/>
                  </a:lnTo>
                  <a:lnTo>
                    <a:pt x="2182" y="893"/>
                  </a:lnTo>
                  <a:lnTo>
                    <a:pt x="2182" y="896"/>
                  </a:lnTo>
                  <a:lnTo>
                    <a:pt x="2182" y="899"/>
                  </a:lnTo>
                  <a:lnTo>
                    <a:pt x="2182" y="901"/>
                  </a:lnTo>
                  <a:lnTo>
                    <a:pt x="2185" y="901"/>
                  </a:lnTo>
                  <a:lnTo>
                    <a:pt x="2185" y="904"/>
                  </a:lnTo>
                  <a:lnTo>
                    <a:pt x="2187" y="904"/>
                  </a:lnTo>
                  <a:lnTo>
                    <a:pt x="2185" y="904"/>
                  </a:lnTo>
                  <a:lnTo>
                    <a:pt x="2185" y="907"/>
                  </a:lnTo>
                  <a:lnTo>
                    <a:pt x="2187" y="907"/>
                  </a:lnTo>
                  <a:lnTo>
                    <a:pt x="2187" y="909"/>
                  </a:lnTo>
                  <a:lnTo>
                    <a:pt x="2187" y="912"/>
                  </a:lnTo>
                  <a:lnTo>
                    <a:pt x="2185" y="912"/>
                  </a:lnTo>
                  <a:lnTo>
                    <a:pt x="2185" y="914"/>
                  </a:lnTo>
                  <a:lnTo>
                    <a:pt x="2185" y="917"/>
                  </a:lnTo>
                  <a:lnTo>
                    <a:pt x="2185" y="920"/>
                  </a:lnTo>
                  <a:lnTo>
                    <a:pt x="2185" y="922"/>
                  </a:lnTo>
                  <a:lnTo>
                    <a:pt x="2185" y="925"/>
                  </a:lnTo>
                  <a:lnTo>
                    <a:pt x="2185" y="927"/>
                  </a:lnTo>
                  <a:lnTo>
                    <a:pt x="2182" y="927"/>
                  </a:lnTo>
                  <a:lnTo>
                    <a:pt x="2182" y="930"/>
                  </a:lnTo>
                  <a:lnTo>
                    <a:pt x="2182" y="933"/>
                  </a:lnTo>
                  <a:lnTo>
                    <a:pt x="2182" y="935"/>
                  </a:lnTo>
                  <a:lnTo>
                    <a:pt x="2182" y="938"/>
                  </a:lnTo>
                  <a:lnTo>
                    <a:pt x="2182" y="940"/>
                  </a:lnTo>
                  <a:lnTo>
                    <a:pt x="2182" y="943"/>
                  </a:lnTo>
                  <a:lnTo>
                    <a:pt x="2182" y="946"/>
                  </a:lnTo>
                  <a:lnTo>
                    <a:pt x="2179" y="946"/>
                  </a:lnTo>
                  <a:lnTo>
                    <a:pt x="2179" y="948"/>
                  </a:lnTo>
                  <a:lnTo>
                    <a:pt x="2177" y="948"/>
                  </a:lnTo>
                  <a:lnTo>
                    <a:pt x="2179" y="951"/>
                  </a:lnTo>
                  <a:lnTo>
                    <a:pt x="2177" y="951"/>
                  </a:lnTo>
                  <a:lnTo>
                    <a:pt x="2174" y="951"/>
                  </a:lnTo>
                  <a:lnTo>
                    <a:pt x="2174" y="954"/>
                  </a:lnTo>
                  <a:lnTo>
                    <a:pt x="2172" y="954"/>
                  </a:lnTo>
                  <a:lnTo>
                    <a:pt x="2172" y="956"/>
                  </a:lnTo>
                  <a:lnTo>
                    <a:pt x="2169" y="959"/>
                  </a:lnTo>
                  <a:lnTo>
                    <a:pt x="2172" y="959"/>
                  </a:lnTo>
                  <a:lnTo>
                    <a:pt x="2169" y="959"/>
                  </a:lnTo>
                  <a:lnTo>
                    <a:pt x="2169" y="961"/>
                  </a:lnTo>
                  <a:lnTo>
                    <a:pt x="2166" y="961"/>
                  </a:lnTo>
                  <a:lnTo>
                    <a:pt x="2164" y="961"/>
                  </a:lnTo>
                  <a:lnTo>
                    <a:pt x="2161" y="961"/>
                  </a:lnTo>
                  <a:lnTo>
                    <a:pt x="2159" y="964"/>
                  </a:lnTo>
                  <a:lnTo>
                    <a:pt x="2156" y="967"/>
                  </a:lnTo>
                  <a:lnTo>
                    <a:pt x="2156" y="969"/>
                  </a:lnTo>
                  <a:lnTo>
                    <a:pt x="2156" y="972"/>
                  </a:lnTo>
                  <a:lnTo>
                    <a:pt x="2156" y="974"/>
                  </a:lnTo>
                  <a:lnTo>
                    <a:pt x="2156" y="977"/>
                  </a:lnTo>
                  <a:lnTo>
                    <a:pt x="2156" y="980"/>
                  </a:lnTo>
                  <a:lnTo>
                    <a:pt x="2156" y="982"/>
                  </a:lnTo>
                  <a:lnTo>
                    <a:pt x="2156" y="985"/>
                  </a:lnTo>
                  <a:lnTo>
                    <a:pt x="2156" y="987"/>
                  </a:lnTo>
                  <a:lnTo>
                    <a:pt x="2156" y="990"/>
                  </a:lnTo>
                  <a:lnTo>
                    <a:pt x="2159" y="990"/>
                  </a:lnTo>
                  <a:lnTo>
                    <a:pt x="2159" y="993"/>
                  </a:lnTo>
                  <a:lnTo>
                    <a:pt x="2161" y="993"/>
                  </a:lnTo>
                  <a:lnTo>
                    <a:pt x="2161" y="995"/>
                  </a:lnTo>
                  <a:lnTo>
                    <a:pt x="2164" y="998"/>
                  </a:lnTo>
                  <a:lnTo>
                    <a:pt x="2164" y="1001"/>
                  </a:lnTo>
                  <a:lnTo>
                    <a:pt x="2164" y="1003"/>
                  </a:lnTo>
                  <a:lnTo>
                    <a:pt x="2166" y="1006"/>
                  </a:lnTo>
                  <a:lnTo>
                    <a:pt x="2132" y="1014"/>
                  </a:lnTo>
                  <a:lnTo>
                    <a:pt x="2132" y="1021"/>
                  </a:lnTo>
                  <a:lnTo>
                    <a:pt x="2135" y="1029"/>
                  </a:lnTo>
                  <a:lnTo>
                    <a:pt x="2138" y="1034"/>
                  </a:lnTo>
                  <a:lnTo>
                    <a:pt x="2140" y="1040"/>
                  </a:lnTo>
                  <a:lnTo>
                    <a:pt x="2140" y="1042"/>
                  </a:lnTo>
                  <a:lnTo>
                    <a:pt x="2140" y="1048"/>
                  </a:lnTo>
                  <a:lnTo>
                    <a:pt x="2140" y="1053"/>
                  </a:lnTo>
                  <a:lnTo>
                    <a:pt x="2138" y="1055"/>
                  </a:lnTo>
                  <a:lnTo>
                    <a:pt x="2138" y="1058"/>
                  </a:lnTo>
                  <a:lnTo>
                    <a:pt x="2135" y="1061"/>
                  </a:lnTo>
                  <a:lnTo>
                    <a:pt x="2135" y="1063"/>
                  </a:lnTo>
                  <a:lnTo>
                    <a:pt x="2135" y="1068"/>
                  </a:lnTo>
                  <a:lnTo>
                    <a:pt x="2132" y="1074"/>
                  </a:lnTo>
                  <a:lnTo>
                    <a:pt x="2135" y="1079"/>
                  </a:lnTo>
                  <a:lnTo>
                    <a:pt x="2138" y="1087"/>
                  </a:lnTo>
                  <a:lnTo>
                    <a:pt x="2138" y="1089"/>
                  </a:lnTo>
                  <a:lnTo>
                    <a:pt x="2140" y="1087"/>
                  </a:lnTo>
                  <a:lnTo>
                    <a:pt x="2143" y="1089"/>
                  </a:lnTo>
                  <a:lnTo>
                    <a:pt x="2148" y="1089"/>
                  </a:lnTo>
                  <a:lnTo>
                    <a:pt x="2151" y="1092"/>
                  </a:lnTo>
                  <a:lnTo>
                    <a:pt x="2153" y="1095"/>
                  </a:lnTo>
                  <a:lnTo>
                    <a:pt x="2156" y="1097"/>
                  </a:lnTo>
                  <a:lnTo>
                    <a:pt x="2156" y="1102"/>
                  </a:lnTo>
                  <a:lnTo>
                    <a:pt x="2159" y="1105"/>
                  </a:lnTo>
                  <a:lnTo>
                    <a:pt x="2159" y="1108"/>
                  </a:lnTo>
                  <a:lnTo>
                    <a:pt x="2159" y="1110"/>
                  </a:lnTo>
                  <a:lnTo>
                    <a:pt x="2153" y="1115"/>
                  </a:lnTo>
                  <a:lnTo>
                    <a:pt x="2153" y="1121"/>
                  </a:lnTo>
                  <a:lnTo>
                    <a:pt x="2153" y="1123"/>
                  </a:lnTo>
                  <a:lnTo>
                    <a:pt x="2153" y="1126"/>
                  </a:lnTo>
                  <a:lnTo>
                    <a:pt x="2153" y="1129"/>
                  </a:lnTo>
                  <a:lnTo>
                    <a:pt x="2151" y="1131"/>
                  </a:lnTo>
                  <a:lnTo>
                    <a:pt x="2153" y="1136"/>
                  </a:lnTo>
                  <a:lnTo>
                    <a:pt x="2156" y="1142"/>
                  </a:lnTo>
                  <a:lnTo>
                    <a:pt x="2153" y="1152"/>
                  </a:lnTo>
                  <a:lnTo>
                    <a:pt x="2156" y="1155"/>
                  </a:lnTo>
                  <a:lnTo>
                    <a:pt x="2156" y="1160"/>
                  </a:lnTo>
                  <a:lnTo>
                    <a:pt x="2159" y="1162"/>
                  </a:lnTo>
                  <a:lnTo>
                    <a:pt x="2166" y="1168"/>
                  </a:lnTo>
                  <a:lnTo>
                    <a:pt x="2166" y="1173"/>
                  </a:lnTo>
                  <a:lnTo>
                    <a:pt x="2166" y="1178"/>
                  </a:lnTo>
                  <a:lnTo>
                    <a:pt x="2169" y="1183"/>
                  </a:lnTo>
                  <a:lnTo>
                    <a:pt x="2169" y="1186"/>
                  </a:lnTo>
                  <a:lnTo>
                    <a:pt x="2166" y="1189"/>
                  </a:lnTo>
                  <a:lnTo>
                    <a:pt x="2164" y="1191"/>
                  </a:lnTo>
                  <a:lnTo>
                    <a:pt x="2161" y="1194"/>
                  </a:lnTo>
                  <a:lnTo>
                    <a:pt x="2159" y="1194"/>
                  </a:lnTo>
                  <a:lnTo>
                    <a:pt x="2159" y="1199"/>
                  </a:lnTo>
                  <a:lnTo>
                    <a:pt x="2156" y="1202"/>
                  </a:lnTo>
                  <a:lnTo>
                    <a:pt x="2156" y="1204"/>
                  </a:lnTo>
                  <a:lnTo>
                    <a:pt x="2151" y="1207"/>
                  </a:lnTo>
                  <a:lnTo>
                    <a:pt x="2153" y="1209"/>
                  </a:lnTo>
                  <a:lnTo>
                    <a:pt x="2153" y="1212"/>
                  </a:lnTo>
                  <a:lnTo>
                    <a:pt x="2151" y="1212"/>
                  </a:lnTo>
                  <a:lnTo>
                    <a:pt x="2151" y="1215"/>
                  </a:lnTo>
                  <a:lnTo>
                    <a:pt x="2148" y="1223"/>
                  </a:lnTo>
                  <a:lnTo>
                    <a:pt x="2148" y="1225"/>
                  </a:lnTo>
                  <a:lnTo>
                    <a:pt x="2148" y="1228"/>
                  </a:lnTo>
                  <a:lnTo>
                    <a:pt x="2148" y="1230"/>
                  </a:lnTo>
                  <a:lnTo>
                    <a:pt x="2151" y="1233"/>
                  </a:lnTo>
                  <a:lnTo>
                    <a:pt x="2151" y="1236"/>
                  </a:lnTo>
                  <a:lnTo>
                    <a:pt x="2148" y="1238"/>
                  </a:lnTo>
                  <a:lnTo>
                    <a:pt x="2148" y="1243"/>
                  </a:lnTo>
                  <a:lnTo>
                    <a:pt x="2146" y="1249"/>
                  </a:lnTo>
                  <a:lnTo>
                    <a:pt x="2146" y="1251"/>
                  </a:lnTo>
                  <a:lnTo>
                    <a:pt x="2146" y="1254"/>
                  </a:lnTo>
                  <a:lnTo>
                    <a:pt x="2143" y="1254"/>
                  </a:lnTo>
                  <a:lnTo>
                    <a:pt x="2143" y="1257"/>
                  </a:lnTo>
                  <a:lnTo>
                    <a:pt x="2140" y="1259"/>
                  </a:lnTo>
                  <a:lnTo>
                    <a:pt x="2138" y="1262"/>
                  </a:lnTo>
                  <a:lnTo>
                    <a:pt x="2135" y="1264"/>
                  </a:lnTo>
                  <a:lnTo>
                    <a:pt x="2127" y="1270"/>
                  </a:lnTo>
                  <a:lnTo>
                    <a:pt x="2127" y="1272"/>
                  </a:lnTo>
                  <a:lnTo>
                    <a:pt x="2125" y="1275"/>
                  </a:lnTo>
                  <a:lnTo>
                    <a:pt x="2122" y="1277"/>
                  </a:lnTo>
                  <a:lnTo>
                    <a:pt x="2119" y="1280"/>
                  </a:lnTo>
                  <a:lnTo>
                    <a:pt x="2117" y="1285"/>
                  </a:lnTo>
                  <a:lnTo>
                    <a:pt x="2114" y="1288"/>
                  </a:lnTo>
                  <a:lnTo>
                    <a:pt x="2109" y="1293"/>
                  </a:lnTo>
                  <a:lnTo>
                    <a:pt x="2109" y="1296"/>
                  </a:lnTo>
                  <a:lnTo>
                    <a:pt x="2106" y="1298"/>
                  </a:lnTo>
                  <a:lnTo>
                    <a:pt x="2104" y="1304"/>
                  </a:lnTo>
                  <a:lnTo>
                    <a:pt x="2101" y="1309"/>
                  </a:lnTo>
                  <a:lnTo>
                    <a:pt x="2099" y="1314"/>
                  </a:lnTo>
                  <a:lnTo>
                    <a:pt x="2099" y="1317"/>
                  </a:lnTo>
                  <a:lnTo>
                    <a:pt x="2096" y="1322"/>
                  </a:lnTo>
                  <a:lnTo>
                    <a:pt x="2093" y="1322"/>
                  </a:lnTo>
                  <a:lnTo>
                    <a:pt x="2091" y="1324"/>
                  </a:lnTo>
                  <a:lnTo>
                    <a:pt x="2088" y="1324"/>
                  </a:lnTo>
                  <a:lnTo>
                    <a:pt x="2088" y="1327"/>
                  </a:lnTo>
                  <a:lnTo>
                    <a:pt x="2085" y="1330"/>
                  </a:lnTo>
                  <a:lnTo>
                    <a:pt x="2072" y="1327"/>
                  </a:lnTo>
                  <a:lnTo>
                    <a:pt x="2070" y="1330"/>
                  </a:lnTo>
                  <a:lnTo>
                    <a:pt x="2067" y="1330"/>
                  </a:lnTo>
                  <a:lnTo>
                    <a:pt x="2067" y="1332"/>
                  </a:lnTo>
                  <a:lnTo>
                    <a:pt x="2065" y="1335"/>
                  </a:lnTo>
                  <a:lnTo>
                    <a:pt x="2062" y="1337"/>
                  </a:lnTo>
                  <a:lnTo>
                    <a:pt x="2062" y="1340"/>
                  </a:lnTo>
                  <a:lnTo>
                    <a:pt x="2062" y="1343"/>
                  </a:lnTo>
                  <a:lnTo>
                    <a:pt x="2062" y="1345"/>
                  </a:lnTo>
                  <a:lnTo>
                    <a:pt x="2059" y="1343"/>
                  </a:lnTo>
                  <a:lnTo>
                    <a:pt x="2054" y="1343"/>
                  </a:lnTo>
                  <a:lnTo>
                    <a:pt x="2049" y="1343"/>
                  </a:lnTo>
                  <a:lnTo>
                    <a:pt x="2044" y="1345"/>
                  </a:lnTo>
                  <a:lnTo>
                    <a:pt x="2038" y="1345"/>
                  </a:lnTo>
                  <a:lnTo>
                    <a:pt x="2036" y="1345"/>
                  </a:lnTo>
                  <a:lnTo>
                    <a:pt x="2033" y="1345"/>
                  </a:lnTo>
                  <a:lnTo>
                    <a:pt x="2033" y="1343"/>
                  </a:lnTo>
                  <a:lnTo>
                    <a:pt x="2028" y="1343"/>
                  </a:lnTo>
                  <a:lnTo>
                    <a:pt x="2025" y="1343"/>
                  </a:lnTo>
                  <a:lnTo>
                    <a:pt x="2023" y="1343"/>
                  </a:lnTo>
                  <a:lnTo>
                    <a:pt x="2023" y="1340"/>
                  </a:lnTo>
                  <a:lnTo>
                    <a:pt x="2023" y="1337"/>
                  </a:lnTo>
                  <a:lnTo>
                    <a:pt x="2028" y="1337"/>
                  </a:lnTo>
                  <a:lnTo>
                    <a:pt x="2028" y="1335"/>
                  </a:lnTo>
                  <a:lnTo>
                    <a:pt x="2031" y="1332"/>
                  </a:lnTo>
                  <a:lnTo>
                    <a:pt x="2031" y="1330"/>
                  </a:lnTo>
                  <a:lnTo>
                    <a:pt x="2031" y="1327"/>
                  </a:lnTo>
                  <a:lnTo>
                    <a:pt x="2033" y="1327"/>
                  </a:lnTo>
                  <a:lnTo>
                    <a:pt x="2033" y="1324"/>
                  </a:lnTo>
                  <a:lnTo>
                    <a:pt x="2033" y="1322"/>
                  </a:lnTo>
                  <a:lnTo>
                    <a:pt x="2031" y="1319"/>
                  </a:lnTo>
                  <a:lnTo>
                    <a:pt x="2025" y="1317"/>
                  </a:lnTo>
                  <a:lnTo>
                    <a:pt x="2023" y="1314"/>
                  </a:lnTo>
                  <a:lnTo>
                    <a:pt x="2015" y="1311"/>
                  </a:lnTo>
                  <a:lnTo>
                    <a:pt x="2010" y="1306"/>
                  </a:lnTo>
                  <a:lnTo>
                    <a:pt x="2007" y="1306"/>
                  </a:lnTo>
                  <a:lnTo>
                    <a:pt x="2002" y="1304"/>
                  </a:lnTo>
                  <a:lnTo>
                    <a:pt x="1999" y="1304"/>
                  </a:lnTo>
                  <a:lnTo>
                    <a:pt x="1994" y="1304"/>
                  </a:lnTo>
                  <a:lnTo>
                    <a:pt x="1989" y="1304"/>
                  </a:lnTo>
                  <a:lnTo>
                    <a:pt x="1986" y="1301"/>
                  </a:lnTo>
                  <a:lnTo>
                    <a:pt x="1984" y="1298"/>
                  </a:lnTo>
                  <a:lnTo>
                    <a:pt x="1981" y="1298"/>
                  </a:lnTo>
                  <a:lnTo>
                    <a:pt x="1978" y="1301"/>
                  </a:lnTo>
                  <a:lnTo>
                    <a:pt x="1978" y="1298"/>
                  </a:lnTo>
                  <a:lnTo>
                    <a:pt x="1976" y="1298"/>
                  </a:lnTo>
                  <a:lnTo>
                    <a:pt x="1973" y="1298"/>
                  </a:lnTo>
                  <a:lnTo>
                    <a:pt x="1971" y="1298"/>
                  </a:lnTo>
                  <a:lnTo>
                    <a:pt x="1971" y="1296"/>
                  </a:lnTo>
                  <a:lnTo>
                    <a:pt x="1971" y="1293"/>
                  </a:lnTo>
                  <a:lnTo>
                    <a:pt x="1968" y="1290"/>
                  </a:lnTo>
                  <a:lnTo>
                    <a:pt x="1963" y="1285"/>
                  </a:lnTo>
                  <a:lnTo>
                    <a:pt x="1963" y="1283"/>
                  </a:lnTo>
                  <a:lnTo>
                    <a:pt x="1960" y="1280"/>
                  </a:lnTo>
                  <a:lnTo>
                    <a:pt x="1960" y="1275"/>
                  </a:lnTo>
                  <a:lnTo>
                    <a:pt x="1958" y="1270"/>
                  </a:lnTo>
                  <a:lnTo>
                    <a:pt x="1955" y="1270"/>
                  </a:lnTo>
                  <a:lnTo>
                    <a:pt x="1955" y="1267"/>
                  </a:lnTo>
                  <a:lnTo>
                    <a:pt x="1952" y="1264"/>
                  </a:lnTo>
                  <a:lnTo>
                    <a:pt x="1950" y="1264"/>
                  </a:lnTo>
                  <a:lnTo>
                    <a:pt x="1947" y="1262"/>
                  </a:lnTo>
                  <a:lnTo>
                    <a:pt x="1945" y="1259"/>
                  </a:lnTo>
                  <a:lnTo>
                    <a:pt x="1945" y="1257"/>
                  </a:lnTo>
                  <a:lnTo>
                    <a:pt x="1939" y="1254"/>
                  </a:lnTo>
                  <a:lnTo>
                    <a:pt x="1939" y="1251"/>
                  </a:lnTo>
                  <a:lnTo>
                    <a:pt x="1937" y="1249"/>
                  </a:lnTo>
                  <a:lnTo>
                    <a:pt x="1934" y="1246"/>
                  </a:lnTo>
                  <a:lnTo>
                    <a:pt x="1931" y="1246"/>
                  </a:lnTo>
                  <a:lnTo>
                    <a:pt x="1929" y="1243"/>
                  </a:lnTo>
                  <a:lnTo>
                    <a:pt x="1929" y="1241"/>
                  </a:lnTo>
                  <a:lnTo>
                    <a:pt x="1926" y="1241"/>
                  </a:lnTo>
                  <a:lnTo>
                    <a:pt x="1926" y="1238"/>
                  </a:lnTo>
                  <a:lnTo>
                    <a:pt x="1924" y="1233"/>
                  </a:lnTo>
                  <a:lnTo>
                    <a:pt x="1921" y="1233"/>
                  </a:lnTo>
                  <a:lnTo>
                    <a:pt x="1918" y="1230"/>
                  </a:lnTo>
                  <a:lnTo>
                    <a:pt x="1916" y="1230"/>
                  </a:lnTo>
                  <a:lnTo>
                    <a:pt x="1913" y="1228"/>
                  </a:lnTo>
                  <a:lnTo>
                    <a:pt x="1911" y="1228"/>
                  </a:lnTo>
                  <a:lnTo>
                    <a:pt x="1908" y="1230"/>
                  </a:lnTo>
                  <a:lnTo>
                    <a:pt x="1905" y="1236"/>
                  </a:lnTo>
                  <a:lnTo>
                    <a:pt x="1903" y="1241"/>
                  </a:lnTo>
                  <a:lnTo>
                    <a:pt x="1900" y="1243"/>
                  </a:lnTo>
                  <a:lnTo>
                    <a:pt x="1898" y="1246"/>
                  </a:lnTo>
                  <a:lnTo>
                    <a:pt x="1895" y="1246"/>
                  </a:lnTo>
                  <a:lnTo>
                    <a:pt x="1895" y="1249"/>
                  </a:lnTo>
                  <a:lnTo>
                    <a:pt x="1892" y="1249"/>
                  </a:lnTo>
                  <a:lnTo>
                    <a:pt x="1890" y="1249"/>
                  </a:lnTo>
                  <a:lnTo>
                    <a:pt x="1887" y="1251"/>
                  </a:lnTo>
                  <a:lnTo>
                    <a:pt x="1887" y="1254"/>
                  </a:lnTo>
                  <a:lnTo>
                    <a:pt x="1884" y="1257"/>
                  </a:lnTo>
                  <a:lnTo>
                    <a:pt x="1882" y="1259"/>
                  </a:lnTo>
                  <a:lnTo>
                    <a:pt x="1879" y="1262"/>
                  </a:lnTo>
                  <a:lnTo>
                    <a:pt x="1874" y="1264"/>
                  </a:lnTo>
                  <a:lnTo>
                    <a:pt x="1871" y="1264"/>
                  </a:lnTo>
                  <a:lnTo>
                    <a:pt x="1869" y="1264"/>
                  </a:lnTo>
                  <a:lnTo>
                    <a:pt x="1864" y="1264"/>
                  </a:lnTo>
                  <a:lnTo>
                    <a:pt x="1858" y="1264"/>
                  </a:lnTo>
                  <a:lnTo>
                    <a:pt x="1845" y="1257"/>
                  </a:lnTo>
                  <a:lnTo>
                    <a:pt x="1843" y="1257"/>
                  </a:lnTo>
                  <a:lnTo>
                    <a:pt x="1840" y="1257"/>
                  </a:lnTo>
                  <a:lnTo>
                    <a:pt x="1835" y="1254"/>
                  </a:lnTo>
                  <a:lnTo>
                    <a:pt x="1806" y="1241"/>
                  </a:lnTo>
                  <a:lnTo>
                    <a:pt x="1804" y="1241"/>
                  </a:lnTo>
                  <a:lnTo>
                    <a:pt x="1804" y="1238"/>
                  </a:lnTo>
                  <a:lnTo>
                    <a:pt x="1801" y="1238"/>
                  </a:lnTo>
                  <a:lnTo>
                    <a:pt x="1798" y="1236"/>
                  </a:lnTo>
                  <a:lnTo>
                    <a:pt x="1796" y="1233"/>
                  </a:lnTo>
                  <a:lnTo>
                    <a:pt x="1793" y="1228"/>
                  </a:lnTo>
                  <a:lnTo>
                    <a:pt x="1793" y="1225"/>
                  </a:lnTo>
                  <a:lnTo>
                    <a:pt x="1791" y="1223"/>
                  </a:lnTo>
                  <a:lnTo>
                    <a:pt x="1785" y="1215"/>
                  </a:lnTo>
                  <a:lnTo>
                    <a:pt x="1783" y="1212"/>
                  </a:lnTo>
                  <a:lnTo>
                    <a:pt x="1780" y="1209"/>
                  </a:lnTo>
                  <a:lnTo>
                    <a:pt x="1783" y="1202"/>
                  </a:lnTo>
                  <a:lnTo>
                    <a:pt x="1785" y="1196"/>
                  </a:lnTo>
                  <a:lnTo>
                    <a:pt x="1785" y="1191"/>
                  </a:lnTo>
                  <a:lnTo>
                    <a:pt x="1783" y="1189"/>
                  </a:lnTo>
                  <a:lnTo>
                    <a:pt x="1780" y="1186"/>
                  </a:lnTo>
                  <a:lnTo>
                    <a:pt x="1777" y="1183"/>
                  </a:lnTo>
                  <a:lnTo>
                    <a:pt x="1775" y="1183"/>
                  </a:lnTo>
                  <a:lnTo>
                    <a:pt x="1775" y="1181"/>
                  </a:lnTo>
                  <a:lnTo>
                    <a:pt x="1770" y="1181"/>
                  </a:lnTo>
                  <a:lnTo>
                    <a:pt x="1767" y="1178"/>
                  </a:lnTo>
                  <a:lnTo>
                    <a:pt x="1762" y="1176"/>
                  </a:lnTo>
                  <a:lnTo>
                    <a:pt x="1757" y="1170"/>
                  </a:lnTo>
                  <a:lnTo>
                    <a:pt x="1757" y="1168"/>
                  </a:lnTo>
                  <a:lnTo>
                    <a:pt x="1749" y="1165"/>
                  </a:lnTo>
                  <a:lnTo>
                    <a:pt x="1746" y="1162"/>
                  </a:lnTo>
                  <a:lnTo>
                    <a:pt x="1746" y="1160"/>
                  </a:lnTo>
                  <a:lnTo>
                    <a:pt x="1744" y="1160"/>
                  </a:lnTo>
                  <a:lnTo>
                    <a:pt x="1741" y="1160"/>
                  </a:lnTo>
                  <a:lnTo>
                    <a:pt x="1738" y="1160"/>
                  </a:lnTo>
                  <a:lnTo>
                    <a:pt x="1717" y="1157"/>
                  </a:lnTo>
                  <a:lnTo>
                    <a:pt x="1712" y="1157"/>
                  </a:lnTo>
                  <a:lnTo>
                    <a:pt x="1710" y="1157"/>
                  </a:lnTo>
                  <a:lnTo>
                    <a:pt x="1702" y="1157"/>
                  </a:lnTo>
                  <a:lnTo>
                    <a:pt x="1702" y="1155"/>
                  </a:lnTo>
                  <a:lnTo>
                    <a:pt x="1691" y="1155"/>
                  </a:lnTo>
                  <a:lnTo>
                    <a:pt x="1689" y="1155"/>
                  </a:lnTo>
                  <a:lnTo>
                    <a:pt x="1686" y="1155"/>
                  </a:lnTo>
                  <a:lnTo>
                    <a:pt x="1683" y="1152"/>
                  </a:lnTo>
                  <a:lnTo>
                    <a:pt x="1681" y="1149"/>
                  </a:lnTo>
                  <a:lnTo>
                    <a:pt x="1678" y="1149"/>
                  </a:lnTo>
                  <a:lnTo>
                    <a:pt x="1676" y="1149"/>
                  </a:lnTo>
                  <a:lnTo>
                    <a:pt x="1665" y="1149"/>
                  </a:lnTo>
                  <a:lnTo>
                    <a:pt x="1660" y="1147"/>
                  </a:lnTo>
                  <a:lnTo>
                    <a:pt x="1657" y="1149"/>
                  </a:lnTo>
                  <a:lnTo>
                    <a:pt x="1655" y="1152"/>
                  </a:lnTo>
                  <a:lnTo>
                    <a:pt x="1650" y="1157"/>
                  </a:lnTo>
                  <a:lnTo>
                    <a:pt x="1650" y="1160"/>
                  </a:lnTo>
                  <a:lnTo>
                    <a:pt x="1647" y="1162"/>
                  </a:lnTo>
                  <a:lnTo>
                    <a:pt x="1647" y="1165"/>
                  </a:lnTo>
                  <a:lnTo>
                    <a:pt x="1647" y="1168"/>
                  </a:lnTo>
                  <a:lnTo>
                    <a:pt x="1647" y="1170"/>
                  </a:lnTo>
                  <a:lnTo>
                    <a:pt x="1644" y="1173"/>
                  </a:lnTo>
                  <a:lnTo>
                    <a:pt x="1644" y="1176"/>
                  </a:lnTo>
                  <a:lnTo>
                    <a:pt x="1644" y="1178"/>
                  </a:lnTo>
                  <a:lnTo>
                    <a:pt x="1644" y="1181"/>
                  </a:lnTo>
                  <a:lnTo>
                    <a:pt x="1647" y="1194"/>
                  </a:lnTo>
                  <a:lnTo>
                    <a:pt x="1647" y="1196"/>
                  </a:lnTo>
                  <a:lnTo>
                    <a:pt x="1644" y="1202"/>
                  </a:lnTo>
                  <a:lnTo>
                    <a:pt x="1644" y="1204"/>
                  </a:lnTo>
                  <a:lnTo>
                    <a:pt x="1647" y="1207"/>
                  </a:lnTo>
                  <a:lnTo>
                    <a:pt x="1650" y="1212"/>
                  </a:lnTo>
                  <a:lnTo>
                    <a:pt x="1652" y="1215"/>
                  </a:lnTo>
                  <a:lnTo>
                    <a:pt x="1652" y="1217"/>
                  </a:lnTo>
                  <a:lnTo>
                    <a:pt x="1652" y="1220"/>
                  </a:lnTo>
                  <a:lnTo>
                    <a:pt x="1647" y="1223"/>
                  </a:lnTo>
                  <a:lnTo>
                    <a:pt x="1647" y="1225"/>
                  </a:lnTo>
                  <a:lnTo>
                    <a:pt x="1644" y="1225"/>
                  </a:lnTo>
                  <a:lnTo>
                    <a:pt x="1639" y="1230"/>
                  </a:lnTo>
                  <a:lnTo>
                    <a:pt x="1639" y="1233"/>
                  </a:lnTo>
                  <a:lnTo>
                    <a:pt x="1639" y="1236"/>
                  </a:lnTo>
                  <a:lnTo>
                    <a:pt x="1644" y="1241"/>
                  </a:lnTo>
                  <a:lnTo>
                    <a:pt x="1644" y="1243"/>
                  </a:lnTo>
                  <a:lnTo>
                    <a:pt x="1644" y="1246"/>
                  </a:lnTo>
                  <a:lnTo>
                    <a:pt x="1642" y="1249"/>
                  </a:lnTo>
                  <a:lnTo>
                    <a:pt x="1639" y="1251"/>
                  </a:lnTo>
                  <a:lnTo>
                    <a:pt x="1631" y="1254"/>
                  </a:lnTo>
                  <a:lnTo>
                    <a:pt x="1626" y="1257"/>
                  </a:lnTo>
                  <a:lnTo>
                    <a:pt x="1626" y="1259"/>
                  </a:lnTo>
                  <a:lnTo>
                    <a:pt x="1623" y="1262"/>
                  </a:lnTo>
                  <a:lnTo>
                    <a:pt x="1621" y="1262"/>
                  </a:lnTo>
                  <a:lnTo>
                    <a:pt x="1618" y="1264"/>
                  </a:lnTo>
                  <a:lnTo>
                    <a:pt x="1616" y="1264"/>
                  </a:lnTo>
                  <a:lnTo>
                    <a:pt x="1613" y="1264"/>
                  </a:lnTo>
                  <a:lnTo>
                    <a:pt x="1608" y="1262"/>
                  </a:lnTo>
                  <a:lnTo>
                    <a:pt x="1605" y="1259"/>
                  </a:lnTo>
                  <a:lnTo>
                    <a:pt x="1600" y="1259"/>
                  </a:lnTo>
                  <a:lnTo>
                    <a:pt x="1595" y="1257"/>
                  </a:lnTo>
                  <a:lnTo>
                    <a:pt x="1592" y="1257"/>
                  </a:lnTo>
                  <a:lnTo>
                    <a:pt x="1590" y="1257"/>
                  </a:lnTo>
                  <a:lnTo>
                    <a:pt x="1587" y="1257"/>
                  </a:lnTo>
                  <a:lnTo>
                    <a:pt x="1579" y="1259"/>
                  </a:lnTo>
                  <a:lnTo>
                    <a:pt x="1576" y="1259"/>
                  </a:lnTo>
                  <a:lnTo>
                    <a:pt x="1574" y="1259"/>
                  </a:lnTo>
                  <a:lnTo>
                    <a:pt x="1571" y="1259"/>
                  </a:lnTo>
                  <a:lnTo>
                    <a:pt x="1566" y="1257"/>
                  </a:lnTo>
                  <a:lnTo>
                    <a:pt x="1563" y="1257"/>
                  </a:lnTo>
                  <a:lnTo>
                    <a:pt x="1561" y="1257"/>
                  </a:lnTo>
                  <a:lnTo>
                    <a:pt x="1558" y="1257"/>
                  </a:lnTo>
                  <a:lnTo>
                    <a:pt x="1556" y="1257"/>
                  </a:lnTo>
                  <a:lnTo>
                    <a:pt x="1553" y="1257"/>
                  </a:lnTo>
                  <a:lnTo>
                    <a:pt x="1548" y="1254"/>
                  </a:lnTo>
                  <a:lnTo>
                    <a:pt x="1543" y="1251"/>
                  </a:lnTo>
                  <a:lnTo>
                    <a:pt x="1540" y="1251"/>
                  </a:lnTo>
                  <a:lnTo>
                    <a:pt x="1535" y="1254"/>
                  </a:lnTo>
                  <a:lnTo>
                    <a:pt x="1529" y="1254"/>
                  </a:lnTo>
                  <a:lnTo>
                    <a:pt x="1529" y="1251"/>
                  </a:lnTo>
                  <a:lnTo>
                    <a:pt x="1527" y="1251"/>
                  </a:lnTo>
                  <a:lnTo>
                    <a:pt x="1522" y="1249"/>
                  </a:lnTo>
                  <a:lnTo>
                    <a:pt x="1519" y="1246"/>
                  </a:lnTo>
                  <a:lnTo>
                    <a:pt x="1516" y="1246"/>
                  </a:lnTo>
                  <a:lnTo>
                    <a:pt x="1516" y="1249"/>
                  </a:lnTo>
                  <a:lnTo>
                    <a:pt x="1514" y="1251"/>
                  </a:lnTo>
                  <a:lnTo>
                    <a:pt x="1514" y="1254"/>
                  </a:lnTo>
                  <a:lnTo>
                    <a:pt x="1503" y="1257"/>
                  </a:lnTo>
                  <a:lnTo>
                    <a:pt x="1501" y="1259"/>
                  </a:lnTo>
                  <a:lnTo>
                    <a:pt x="1496" y="1259"/>
                  </a:lnTo>
                  <a:lnTo>
                    <a:pt x="1493" y="1262"/>
                  </a:lnTo>
                  <a:lnTo>
                    <a:pt x="1490" y="1262"/>
                  </a:lnTo>
                  <a:lnTo>
                    <a:pt x="1488" y="1267"/>
                  </a:lnTo>
                  <a:lnTo>
                    <a:pt x="1488" y="1272"/>
                  </a:lnTo>
                  <a:lnTo>
                    <a:pt x="1485" y="1272"/>
                  </a:lnTo>
                  <a:lnTo>
                    <a:pt x="1483" y="1275"/>
                  </a:lnTo>
                  <a:lnTo>
                    <a:pt x="1483" y="1280"/>
                  </a:lnTo>
                  <a:lnTo>
                    <a:pt x="1483" y="1283"/>
                  </a:lnTo>
                  <a:lnTo>
                    <a:pt x="1480" y="1288"/>
                  </a:lnTo>
                  <a:lnTo>
                    <a:pt x="1480" y="1290"/>
                  </a:lnTo>
                  <a:lnTo>
                    <a:pt x="1480" y="1293"/>
                  </a:lnTo>
                  <a:lnTo>
                    <a:pt x="1483" y="1296"/>
                  </a:lnTo>
                  <a:lnTo>
                    <a:pt x="1485" y="1298"/>
                  </a:lnTo>
                  <a:lnTo>
                    <a:pt x="1485" y="1304"/>
                  </a:lnTo>
                  <a:lnTo>
                    <a:pt x="1485" y="1306"/>
                  </a:lnTo>
                  <a:lnTo>
                    <a:pt x="1488" y="1309"/>
                  </a:lnTo>
                  <a:lnTo>
                    <a:pt x="1488" y="1311"/>
                  </a:lnTo>
                  <a:lnTo>
                    <a:pt x="1485" y="1314"/>
                  </a:lnTo>
                  <a:lnTo>
                    <a:pt x="1485" y="1317"/>
                  </a:lnTo>
                  <a:lnTo>
                    <a:pt x="1483" y="1322"/>
                  </a:lnTo>
                  <a:lnTo>
                    <a:pt x="1480" y="1324"/>
                  </a:lnTo>
                  <a:lnTo>
                    <a:pt x="1480" y="1327"/>
                  </a:lnTo>
                  <a:lnTo>
                    <a:pt x="1477" y="1330"/>
                  </a:lnTo>
                  <a:lnTo>
                    <a:pt x="1475" y="1332"/>
                  </a:lnTo>
                  <a:lnTo>
                    <a:pt x="1472" y="1335"/>
                  </a:lnTo>
                  <a:lnTo>
                    <a:pt x="1469" y="1337"/>
                  </a:lnTo>
                  <a:lnTo>
                    <a:pt x="1467" y="1337"/>
                  </a:lnTo>
                  <a:lnTo>
                    <a:pt x="1467" y="1340"/>
                  </a:lnTo>
                  <a:lnTo>
                    <a:pt x="1464" y="1340"/>
                  </a:lnTo>
                  <a:lnTo>
                    <a:pt x="1464" y="1343"/>
                  </a:lnTo>
                  <a:lnTo>
                    <a:pt x="1462" y="1348"/>
                  </a:lnTo>
                  <a:lnTo>
                    <a:pt x="1459" y="1351"/>
                  </a:lnTo>
                  <a:lnTo>
                    <a:pt x="1459" y="1353"/>
                  </a:lnTo>
                  <a:lnTo>
                    <a:pt x="1456" y="1356"/>
                  </a:lnTo>
                  <a:lnTo>
                    <a:pt x="1454" y="1356"/>
                  </a:lnTo>
                  <a:lnTo>
                    <a:pt x="1454" y="1358"/>
                  </a:lnTo>
                  <a:lnTo>
                    <a:pt x="1449" y="1361"/>
                  </a:lnTo>
                  <a:lnTo>
                    <a:pt x="1449" y="1364"/>
                  </a:lnTo>
                  <a:lnTo>
                    <a:pt x="1446" y="1366"/>
                  </a:lnTo>
                  <a:lnTo>
                    <a:pt x="1446" y="1371"/>
                  </a:lnTo>
                  <a:lnTo>
                    <a:pt x="1443" y="1374"/>
                  </a:lnTo>
                  <a:lnTo>
                    <a:pt x="1441" y="1379"/>
                  </a:lnTo>
                  <a:lnTo>
                    <a:pt x="1441" y="1382"/>
                  </a:lnTo>
                  <a:lnTo>
                    <a:pt x="1441" y="1384"/>
                  </a:lnTo>
                  <a:lnTo>
                    <a:pt x="1438" y="1387"/>
                  </a:lnTo>
                  <a:lnTo>
                    <a:pt x="1436" y="1384"/>
                  </a:lnTo>
                  <a:lnTo>
                    <a:pt x="1433" y="1384"/>
                  </a:lnTo>
                  <a:lnTo>
                    <a:pt x="1433" y="1382"/>
                  </a:lnTo>
                  <a:lnTo>
                    <a:pt x="1430" y="1382"/>
                  </a:lnTo>
                  <a:lnTo>
                    <a:pt x="1428" y="1382"/>
                  </a:lnTo>
                  <a:lnTo>
                    <a:pt x="1422" y="1379"/>
                  </a:lnTo>
                  <a:lnTo>
                    <a:pt x="1420" y="1379"/>
                  </a:lnTo>
                  <a:lnTo>
                    <a:pt x="1417" y="1379"/>
                  </a:lnTo>
                  <a:lnTo>
                    <a:pt x="1415" y="1379"/>
                  </a:lnTo>
                  <a:lnTo>
                    <a:pt x="1412" y="1377"/>
                  </a:lnTo>
                  <a:lnTo>
                    <a:pt x="1409" y="1377"/>
                  </a:lnTo>
                  <a:lnTo>
                    <a:pt x="1407" y="1374"/>
                  </a:lnTo>
                  <a:lnTo>
                    <a:pt x="1404" y="1377"/>
                  </a:lnTo>
                  <a:lnTo>
                    <a:pt x="1404" y="1374"/>
                  </a:lnTo>
                  <a:lnTo>
                    <a:pt x="1399" y="1371"/>
                  </a:lnTo>
                  <a:lnTo>
                    <a:pt x="1396" y="1371"/>
                  </a:lnTo>
                  <a:lnTo>
                    <a:pt x="1394" y="1374"/>
                  </a:lnTo>
                  <a:lnTo>
                    <a:pt x="1389" y="1377"/>
                  </a:lnTo>
                  <a:lnTo>
                    <a:pt x="1389" y="1379"/>
                  </a:lnTo>
                  <a:lnTo>
                    <a:pt x="1383" y="1379"/>
                  </a:lnTo>
                  <a:lnTo>
                    <a:pt x="1383" y="1382"/>
                  </a:lnTo>
                  <a:lnTo>
                    <a:pt x="1383" y="1384"/>
                  </a:lnTo>
                  <a:lnTo>
                    <a:pt x="1381" y="1384"/>
                  </a:lnTo>
                  <a:lnTo>
                    <a:pt x="1378" y="1384"/>
                  </a:lnTo>
                  <a:lnTo>
                    <a:pt x="1375" y="1384"/>
                  </a:lnTo>
                  <a:lnTo>
                    <a:pt x="1375" y="1387"/>
                  </a:lnTo>
                  <a:lnTo>
                    <a:pt x="1373" y="1387"/>
                  </a:lnTo>
                  <a:lnTo>
                    <a:pt x="1370" y="1387"/>
                  </a:lnTo>
                  <a:lnTo>
                    <a:pt x="1370" y="1390"/>
                  </a:lnTo>
                  <a:lnTo>
                    <a:pt x="1370" y="1392"/>
                  </a:lnTo>
                  <a:lnTo>
                    <a:pt x="1370" y="1395"/>
                  </a:lnTo>
                  <a:lnTo>
                    <a:pt x="1370" y="1398"/>
                  </a:lnTo>
                  <a:lnTo>
                    <a:pt x="1368" y="1398"/>
                  </a:lnTo>
                  <a:lnTo>
                    <a:pt x="1368" y="1400"/>
                  </a:lnTo>
                  <a:lnTo>
                    <a:pt x="1368" y="1403"/>
                  </a:lnTo>
                  <a:lnTo>
                    <a:pt x="1365" y="1403"/>
                  </a:lnTo>
                  <a:lnTo>
                    <a:pt x="1365" y="1405"/>
                  </a:lnTo>
                  <a:lnTo>
                    <a:pt x="1362" y="1411"/>
                  </a:lnTo>
                  <a:lnTo>
                    <a:pt x="1360" y="1411"/>
                  </a:lnTo>
                  <a:lnTo>
                    <a:pt x="1360" y="1413"/>
                  </a:lnTo>
                  <a:lnTo>
                    <a:pt x="1357" y="1413"/>
                  </a:lnTo>
                  <a:lnTo>
                    <a:pt x="1357" y="1416"/>
                  </a:lnTo>
                  <a:lnTo>
                    <a:pt x="1355" y="1416"/>
                  </a:lnTo>
                  <a:lnTo>
                    <a:pt x="1352" y="1416"/>
                  </a:lnTo>
                  <a:lnTo>
                    <a:pt x="1349" y="1416"/>
                  </a:lnTo>
                  <a:lnTo>
                    <a:pt x="1347" y="1416"/>
                  </a:lnTo>
                  <a:lnTo>
                    <a:pt x="1347" y="1418"/>
                  </a:lnTo>
                  <a:lnTo>
                    <a:pt x="1344" y="1418"/>
                  </a:lnTo>
                  <a:lnTo>
                    <a:pt x="1344" y="1416"/>
                  </a:lnTo>
                  <a:lnTo>
                    <a:pt x="1276" y="1413"/>
                  </a:lnTo>
                  <a:lnTo>
                    <a:pt x="1237" y="1413"/>
                  </a:lnTo>
                  <a:lnTo>
                    <a:pt x="1232" y="1418"/>
                  </a:lnTo>
                  <a:lnTo>
                    <a:pt x="1221" y="1426"/>
                  </a:lnTo>
                  <a:lnTo>
                    <a:pt x="1193" y="1455"/>
                  </a:lnTo>
                  <a:lnTo>
                    <a:pt x="1193" y="1452"/>
                  </a:lnTo>
                  <a:lnTo>
                    <a:pt x="1193" y="1450"/>
                  </a:lnTo>
                  <a:lnTo>
                    <a:pt x="1193" y="1447"/>
                  </a:lnTo>
                  <a:lnTo>
                    <a:pt x="1190" y="1445"/>
                  </a:lnTo>
                  <a:lnTo>
                    <a:pt x="1190" y="1442"/>
                  </a:lnTo>
                  <a:lnTo>
                    <a:pt x="1188" y="1442"/>
                  </a:lnTo>
                  <a:lnTo>
                    <a:pt x="1188" y="1439"/>
                  </a:lnTo>
                  <a:lnTo>
                    <a:pt x="1190" y="1437"/>
                  </a:lnTo>
                  <a:lnTo>
                    <a:pt x="1190" y="1434"/>
                  </a:lnTo>
                  <a:lnTo>
                    <a:pt x="1193" y="1432"/>
                  </a:lnTo>
                  <a:lnTo>
                    <a:pt x="1190" y="1432"/>
                  </a:lnTo>
                  <a:lnTo>
                    <a:pt x="1193" y="1429"/>
                  </a:lnTo>
                  <a:lnTo>
                    <a:pt x="1193" y="1426"/>
                  </a:lnTo>
                  <a:lnTo>
                    <a:pt x="1195" y="1421"/>
                  </a:lnTo>
                  <a:lnTo>
                    <a:pt x="1193" y="1418"/>
                  </a:lnTo>
                  <a:lnTo>
                    <a:pt x="1193" y="1416"/>
                  </a:lnTo>
                  <a:lnTo>
                    <a:pt x="1193" y="1413"/>
                  </a:lnTo>
                  <a:lnTo>
                    <a:pt x="1193" y="1411"/>
                  </a:lnTo>
                  <a:lnTo>
                    <a:pt x="1193" y="1408"/>
                  </a:lnTo>
                  <a:lnTo>
                    <a:pt x="1193" y="1405"/>
                  </a:lnTo>
                  <a:lnTo>
                    <a:pt x="1195" y="1400"/>
                  </a:lnTo>
                  <a:lnTo>
                    <a:pt x="1198" y="1398"/>
                  </a:lnTo>
                  <a:lnTo>
                    <a:pt x="1201" y="1395"/>
                  </a:lnTo>
                  <a:lnTo>
                    <a:pt x="1201" y="1392"/>
                  </a:lnTo>
                  <a:lnTo>
                    <a:pt x="1203" y="1392"/>
                  </a:lnTo>
                  <a:lnTo>
                    <a:pt x="1203" y="1390"/>
                  </a:lnTo>
                  <a:lnTo>
                    <a:pt x="1206" y="1387"/>
                  </a:lnTo>
                  <a:lnTo>
                    <a:pt x="1208" y="1387"/>
                  </a:lnTo>
                  <a:lnTo>
                    <a:pt x="1206" y="1384"/>
                  </a:lnTo>
                  <a:lnTo>
                    <a:pt x="1203" y="1379"/>
                  </a:lnTo>
                  <a:lnTo>
                    <a:pt x="1201" y="1377"/>
                  </a:lnTo>
                  <a:lnTo>
                    <a:pt x="1198" y="1374"/>
                  </a:lnTo>
                  <a:lnTo>
                    <a:pt x="1198" y="1371"/>
                  </a:lnTo>
                  <a:lnTo>
                    <a:pt x="1198" y="1369"/>
                  </a:lnTo>
                  <a:lnTo>
                    <a:pt x="1198" y="1366"/>
                  </a:lnTo>
                  <a:lnTo>
                    <a:pt x="1198" y="1364"/>
                  </a:lnTo>
                  <a:lnTo>
                    <a:pt x="1201" y="1364"/>
                  </a:lnTo>
                  <a:lnTo>
                    <a:pt x="1201" y="1361"/>
                  </a:lnTo>
                  <a:lnTo>
                    <a:pt x="1201" y="1358"/>
                  </a:lnTo>
                  <a:lnTo>
                    <a:pt x="1201" y="1356"/>
                  </a:lnTo>
                  <a:lnTo>
                    <a:pt x="1198" y="1356"/>
                  </a:lnTo>
                  <a:lnTo>
                    <a:pt x="1198" y="1353"/>
                  </a:lnTo>
                  <a:lnTo>
                    <a:pt x="1193" y="1351"/>
                  </a:lnTo>
                  <a:lnTo>
                    <a:pt x="1193" y="1348"/>
                  </a:lnTo>
                  <a:lnTo>
                    <a:pt x="1190" y="1348"/>
                  </a:lnTo>
                  <a:lnTo>
                    <a:pt x="1188" y="1345"/>
                  </a:lnTo>
                  <a:lnTo>
                    <a:pt x="1185" y="1340"/>
                  </a:lnTo>
                  <a:lnTo>
                    <a:pt x="1185" y="1337"/>
                  </a:lnTo>
                  <a:lnTo>
                    <a:pt x="1185" y="1335"/>
                  </a:lnTo>
                  <a:lnTo>
                    <a:pt x="1182" y="1335"/>
                  </a:lnTo>
                  <a:lnTo>
                    <a:pt x="1182" y="1332"/>
                  </a:lnTo>
                  <a:lnTo>
                    <a:pt x="1185" y="1330"/>
                  </a:lnTo>
                  <a:lnTo>
                    <a:pt x="1185" y="1327"/>
                  </a:lnTo>
                  <a:lnTo>
                    <a:pt x="1182" y="1324"/>
                  </a:lnTo>
                  <a:lnTo>
                    <a:pt x="1182" y="1322"/>
                  </a:lnTo>
                  <a:lnTo>
                    <a:pt x="1185" y="1319"/>
                  </a:lnTo>
                  <a:lnTo>
                    <a:pt x="1188" y="1317"/>
                  </a:lnTo>
                  <a:lnTo>
                    <a:pt x="1188" y="1314"/>
                  </a:lnTo>
                  <a:lnTo>
                    <a:pt x="1185" y="1309"/>
                  </a:lnTo>
                  <a:lnTo>
                    <a:pt x="1182" y="1306"/>
                  </a:lnTo>
                  <a:lnTo>
                    <a:pt x="1180" y="1301"/>
                  </a:lnTo>
                  <a:lnTo>
                    <a:pt x="1180" y="1298"/>
                  </a:lnTo>
                  <a:lnTo>
                    <a:pt x="1177" y="1296"/>
                  </a:lnTo>
                  <a:lnTo>
                    <a:pt x="1175" y="1290"/>
                  </a:lnTo>
                  <a:lnTo>
                    <a:pt x="1172" y="1288"/>
                  </a:lnTo>
                  <a:lnTo>
                    <a:pt x="1169" y="1285"/>
                  </a:lnTo>
                  <a:lnTo>
                    <a:pt x="1169" y="1283"/>
                  </a:lnTo>
                  <a:lnTo>
                    <a:pt x="1167" y="1283"/>
                  </a:lnTo>
                  <a:lnTo>
                    <a:pt x="1167" y="1280"/>
                  </a:lnTo>
                  <a:lnTo>
                    <a:pt x="1167" y="1277"/>
                  </a:lnTo>
                  <a:lnTo>
                    <a:pt x="1164" y="1277"/>
                  </a:lnTo>
                  <a:lnTo>
                    <a:pt x="1164" y="1275"/>
                  </a:lnTo>
                  <a:lnTo>
                    <a:pt x="1161" y="1275"/>
                  </a:lnTo>
                  <a:lnTo>
                    <a:pt x="1161" y="1272"/>
                  </a:lnTo>
                  <a:lnTo>
                    <a:pt x="1159" y="1272"/>
                  </a:lnTo>
                  <a:lnTo>
                    <a:pt x="1159" y="1270"/>
                  </a:lnTo>
                  <a:lnTo>
                    <a:pt x="1156" y="1270"/>
                  </a:lnTo>
                  <a:lnTo>
                    <a:pt x="1156" y="1267"/>
                  </a:lnTo>
                  <a:lnTo>
                    <a:pt x="1159" y="1267"/>
                  </a:lnTo>
                  <a:lnTo>
                    <a:pt x="1159" y="1264"/>
                  </a:lnTo>
                  <a:lnTo>
                    <a:pt x="1161" y="1264"/>
                  </a:lnTo>
                  <a:lnTo>
                    <a:pt x="1161" y="1262"/>
                  </a:lnTo>
                  <a:lnTo>
                    <a:pt x="1161" y="1259"/>
                  </a:lnTo>
                  <a:lnTo>
                    <a:pt x="1161" y="1257"/>
                  </a:lnTo>
                  <a:lnTo>
                    <a:pt x="1159" y="1257"/>
                  </a:lnTo>
                  <a:lnTo>
                    <a:pt x="1159" y="1254"/>
                  </a:lnTo>
                  <a:lnTo>
                    <a:pt x="1159" y="1251"/>
                  </a:lnTo>
                  <a:lnTo>
                    <a:pt x="1159" y="1249"/>
                  </a:lnTo>
                  <a:lnTo>
                    <a:pt x="1156" y="1249"/>
                  </a:lnTo>
                  <a:lnTo>
                    <a:pt x="1156" y="1246"/>
                  </a:lnTo>
                  <a:lnTo>
                    <a:pt x="1154" y="1236"/>
                  </a:lnTo>
                  <a:lnTo>
                    <a:pt x="1154" y="1233"/>
                  </a:lnTo>
                  <a:lnTo>
                    <a:pt x="1154" y="1230"/>
                  </a:lnTo>
                  <a:lnTo>
                    <a:pt x="1154" y="1228"/>
                  </a:lnTo>
                  <a:lnTo>
                    <a:pt x="1154" y="1225"/>
                  </a:lnTo>
                  <a:lnTo>
                    <a:pt x="1154" y="1223"/>
                  </a:lnTo>
                  <a:lnTo>
                    <a:pt x="1154" y="1220"/>
                  </a:lnTo>
                  <a:lnTo>
                    <a:pt x="1154" y="1217"/>
                  </a:lnTo>
                  <a:lnTo>
                    <a:pt x="1154" y="1215"/>
                  </a:lnTo>
                  <a:lnTo>
                    <a:pt x="1154" y="1212"/>
                  </a:lnTo>
                  <a:lnTo>
                    <a:pt x="1154" y="1209"/>
                  </a:lnTo>
                  <a:lnTo>
                    <a:pt x="1156" y="1209"/>
                  </a:lnTo>
                  <a:lnTo>
                    <a:pt x="1156" y="1204"/>
                  </a:lnTo>
                  <a:lnTo>
                    <a:pt x="1159" y="1204"/>
                  </a:lnTo>
                  <a:lnTo>
                    <a:pt x="1159" y="1202"/>
                  </a:lnTo>
                  <a:lnTo>
                    <a:pt x="1161" y="1202"/>
                  </a:lnTo>
                  <a:lnTo>
                    <a:pt x="1164" y="1199"/>
                  </a:lnTo>
                  <a:lnTo>
                    <a:pt x="1164" y="1194"/>
                  </a:lnTo>
                  <a:lnTo>
                    <a:pt x="1164" y="1191"/>
                  </a:lnTo>
                  <a:lnTo>
                    <a:pt x="1164" y="1189"/>
                  </a:lnTo>
                  <a:lnTo>
                    <a:pt x="1161" y="1186"/>
                  </a:lnTo>
                  <a:lnTo>
                    <a:pt x="1161" y="1183"/>
                  </a:lnTo>
                  <a:lnTo>
                    <a:pt x="1159" y="1178"/>
                  </a:lnTo>
                  <a:lnTo>
                    <a:pt x="1159" y="1176"/>
                  </a:lnTo>
                  <a:lnTo>
                    <a:pt x="1159" y="1173"/>
                  </a:lnTo>
                  <a:lnTo>
                    <a:pt x="1159" y="1170"/>
                  </a:lnTo>
                  <a:lnTo>
                    <a:pt x="1159" y="1168"/>
                  </a:lnTo>
                  <a:lnTo>
                    <a:pt x="1161" y="1165"/>
                  </a:lnTo>
                  <a:lnTo>
                    <a:pt x="1164" y="1165"/>
                  </a:lnTo>
                  <a:lnTo>
                    <a:pt x="1164" y="1162"/>
                  </a:lnTo>
                  <a:lnTo>
                    <a:pt x="1161" y="1162"/>
                  </a:lnTo>
                  <a:lnTo>
                    <a:pt x="1161" y="1157"/>
                  </a:lnTo>
                  <a:lnTo>
                    <a:pt x="1159" y="1155"/>
                  </a:lnTo>
                  <a:lnTo>
                    <a:pt x="1156" y="1149"/>
                  </a:lnTo>
                  <a:lnTo>
                    <a:pt x="1154" y="1147"/>
                  </a:lnTo>
                  <a:lnTo>
                    <a:pt x="1151" y="1147"/>
                  </a:lnTo>
                  <a:lnTo>
                    <a:pt x="1148" y="1147"/>
                  </a:lnTo>
                  <a:lnTo>
                    <a:pt x="1146" y="1147"/>
                  </a:lnTo>
                  <a:lnTo>
                    <a:pt x="1143" y="1144"/>
                  </a:lnTo>
                  <a:lnTo>
                    <a:pt x="1143" y="1142"/>
                  </a:lnTo>
                  <a:lnTo>
                    <a:pt x="1141" y="1142"/>
                  </a:lnTo>
                  <a:lnTo>
                    <a:pt x="1141" y="1139"/>
                  </a:lnTo>
                  <a:lnTo>
                    <a:pt x="1143" y="1136"/>
                  </a:lnTo>
                  <a:lnTo>
                    <a:pt x="1148" y="1134"/>
                  </a:lnTo>
                  <a:lnTo>
                    <a:pt x="1151" y="1134"/>
                  </a:lnTo>
                  <a:lnTo>
                    <a:pt x="1154" y="1134"/>
                  </a:lnTo>
                  <a:lnTo>
                    <a:pt x="1156" y="1134"/>
                  </a:lnTo>
                  <a:lnTo>
                    <a:pt x="1159" y="1131"/>
                  </a:lnTo>
                  <a:lnTo>
                    <a:pt x="1159" y="1129"/>
                  </a:lnTo>
                  <a:lnTo>
                    <a:pt x="1156" y="1129"/>
                  </a:lnTo>
                  <a:lnTo>
                    <a:pt x="1154" y="1126"/>
                  </a:lnTo>
                  <a:lnTo>
                    <a:pt x="1164" y="1113"/>
                  </a:lnTo>
                  <a:lnTo>
                    <a:pt x="1161" y="1108"/>
                  </a:lnTo>
                  <a:lnTo>
                    <a:pt x="1167" y="1102"/>
                  </a:lnTo>
                  <a:lnTo>
                    <a:pt x="1167" y="1100"/>
                  </a:lnTo>
                  <a:lnTo>
                    <a:pt x="1167" y="1097"/>
                  </a:lnTo>
                  <a:lnTo>
                    <a:pt x="1169" y="1095"/>
                  </a:lnTo>
                  <a:lnTo>
                    <a:pt x="1172" y="1095"/>
                  </a:lnTo>
                  <a:lnTo>
                    <a:pt x="1175" y="1095"/>
                  </a:lnTo>
                  <a:lnTo>
                    <a:pt x="1177" y="1097"/>
                  </a:lnTo>
                  <a:lnTo>
                    <a:pt x="1180" y="1095"/>
                  </a:lnTo>
                  <a:lnTo>
                    <a:pt x="1182" y="1092"/>
                  </a:lnTo>
                  <a:lnTo>
                    <a:pt x="1185" y="1092"/>
                  </a:lnTo>
                  <a:lnTo>
                    <a:pt x="1188" y="1089"/>
                  </a:lnTo>
                  <a:lnTo>
                    <a:pt x="1195" y="1084"/>
                  </a:lnTo>
                  <a:lnTo>
                    <a:pt x="1198" y="1084"/>
                  </a:lnTo>
                  <a:lnTo>
                    <a:pt x="1201" y="1084"/>
                  </a:lnTo>
                  <a:lnTo>
                    <a:pt x="1203" y="1084"/>
                  </a:lnTo>
                  <a:lnTo>
                    <a:pt x="1206" y="1082"/>
                  </a:lnTo>
                  <a:lnTo>
                    <a:pt x="1208" y="1082"/>
                  </a:lnTo>
                  <a:lnTo>
                    <a:pt x="1206" y="1082"/>
                  </a:lnTo>
                  <a:lnTo>
                    <a:pt x="1206" y="1084"/>
                  </a:lnTo>
                  <a:lnTo>
                    <a:pt x="1206" y="1087"/>
                  </a:lnTo>
                  <a:lnTo>
                    <a:pt x="1206" y="1089"/>
                  </a:lnTo>
                  <a:lnTo>
                    <a:pt x="1206" y="1092"/>
                  </a:lnTo>
                  <a:lnTo>
                    <a:pt x="1206" y="1095"/>
                  </a:lnTo>
                  <a:lnTo>
                    <a:pt x="1206" y="1097"/>
                  </a:lnTo>
                  <a:lnTo>
                    <a:pt x="1208" y="1095"/>
                  </a:lnTo>
                  <a:lnTo>
                    <a:pt x="1208" y="1097"/>
                  </a:lnTo>
                  <a:lnTo>
                    <a:pt x="1211" y="1097"/>
                  </a:lnTo>
                  <a:lnTo>
                    <a:pt x="1214" y="1097"/>
                  </a:lnTo>
                  <a:lnTo>
                    <a:pt x="1216" y="1100"/>
                  </a:lnTo>
                  <a:lnTo>
                    <a:pt x="1216" y="1102"/>
                  </a:lnTo>
                  <a:lnTo>
                    <a:pt x="1216" y="1105"/>
                  </a:lnTo>
                  <a:lnTo>
                    <a:pt x="1219" y="1105"/>
                  </a:lnTo>
                  <a:lnTo>
                    <a:pt x="1219" y="1110"/>
                  </a:lnTo>
                  <a:lnTo>
                    <a:pt x="1221" y="1113"/>
                  </a:lnTo>
                  <a:lnTo>
                    <a:pt x="1221" y="1115"/>
                  </a:lnTo>
                  <a:lnTo>
                    <a:pt x="1224" y="1115"/>
                  </a:lnTo>
                  <a:lnTo>
                    <a:pt x="1227" y="1115"/>
                  </a:lnTo>
                  <a:lnTo>
                    <a:pt x="1227" y="1113"/>
                  </a:lnTo>
                  <a:lnTo>
                    <a:pt x="1229" y="1113"/>
                  </a:lnTo>
                  <a:lnTo>
                    <a:pt x="1229" y="1110"/>
                  </a:lnTo>
                  <a:lnTo>
                    <a:pt x="1232" y="1110"/>
                  </a:lnTo>
                  <a:lnTo>
                    <a:pt x="1229" y="1108"/>
                  </a:lnTo>
                  <a:lnTo>
                    <a:pt x="1232" y="1108"/>
                  </a:lnTo>
                  <a:lnTo>
                    <a:pt x="1232" y="1105"/>
                  </a:lnTo>
                  <a:lnTo>
                    <a:pt x="1235" y="1102"/>
                  </a:lnTo>
                  <a:lnTo>
                    <a:pt x="1237" y="1102"/>
                  </a:lnTo>
                  <a:lnTo>
                    <a:pt x="1240" y="1102"/>
                  </a:lnTo>
                  <a:lnTo>
                    <a:pt x="1242" y="1102"/>
                  </a:lnTo>
                  <a:lnTo>
                    <a:pt x="1242" y="1105"/>
                  </a:lnTo>
                  <a:lnTo>
                    <a:pt x="1245" y="1105"/>
                  </a:lnTo>
                  <a:lnTo>
                    <a:pt x="1245" y="1102"/>
                  </a:lnTo>
                  <a:lnTo>
                    <a:pt x="1242" y="1105"/>
                  </a:lnTo>
                  <a:lnTo>
                    <a:pt x="1242" y="1102"/>
                  </a:lnTo>
                  <a:lnTo>
                    <a:pt x="1245" y="1102"/>
                  </a:lnTo>
                  <a:lnTo>
                    <a:pt x="1248" y="1102"/>
                  </a:lnTo>
                  <a:lnTo>
                    <a:pt x="1248" y="1100"/>
                  </a:lnTo>
                  <a:lnTo>
                    <a:pt x="1250" y="1100"/>
                  </a:lnTo>
                  <a:lnTo>
                    <a:pt x="1250" y="1102"/>
                  </a:lnTo>
                  <a:lnTo>
                    <a:pt x="1253" y="1102"/>
                  </a:lnTo>
                  <a:lnTo>
                    <a:pt x="1255" y="1102"/>
                  </a:lnTo>
                  <a:lnTo>
                    <a:pt x="1258" y="1105"/>
                  </a:lnTo>
                  <a:lnTo>
                    <a:pt x="1261" y="1102"/>
                  </a:lnTo>
                  <a:lnTo>
                    <a:pt x="1261" y="1100"/>
                  </a:lnTo>
                  <a:lnTo>
                    <a:pt x="1263" y="1100"/>
                  </a:lnTo>
                  <a:lnTo>
                    <a:pt x="1263" y="1102"/>
                  </a:lnTo>
                  <a:lnTo>
                    <a:pt x="1263" y="1105"/>
                  </a:lnTo>
                  <a:lnTo>
                    <a:pt x="1263" y="1102"/>
                  </a:lnTo>
                  <a:lnTo>
                    <a:pt x="1263" y="1100"/>
                  </a:lnTo>
                  <a:lnTo>
                    <a:pt x="1266" y="1100"/>
                  </a:lnTo>
                  <a:lnTo>
                    <a:pt x="1268" y="1100"/>
                  </a:lnTo>
                  <a:lnTo>
                    <a:pt x="1271" y="1100"/>
                  </a:lnTo>
                  <a:lnTo>
                    <a:pt x="1271" y="1097"/>
                  </a:lnTo>
                  <a:lnTo>
                    <a:pt x="1274" y="1097"/>
                  </a:lnTo>
                  <a:lnTo>
                    <a:pt x="1276" y="1097"/>
                  </a:lnTo>
                  <a:lnTo>
                    <a:pt x="1279" y="1097"/>
                  </a:lnTo>
                  <a:lnTo>
                    <a:pt x="1279" y="1095"/>
                  </a:lnTo>
                  <a:lnTo>
                    <a:pt x="1282" y="1095"/>
                  </a:lnTo>
                  <a:lnTo>
                    <a:pt x="1282" y="1092"/>
                  </a:lnTo>
                  <a:lnTo>
                    <a:pt x="1284" y="1092"/>
                  </a:lnTo>
                  <a:lnTo>
                    <a:pt x="1287" y="1092"/>
                  </a:lnTo>
                  <a:lnTo>
                    <a:pt x="1287" y="1095"/>
                  </a:lnTo>
                  <a:lnTo>
                    <a:pt x="1287" y="1092"/>
                  </a:lnTo>
                  <a:lnTo>
                    <a:pt x="1287" y="1089"/>
                  </a:lnTo>
                  <a:lnTo>
                    <a:pt x="1289" y="1089"/>
                  </a:lnTo>
                  <a:lnTo>
                    <a:pt x="1292" y="1089"/>
                  </a:lnTo>
                  <a:lnTo>
                    <a:pt x="1295" y="1089"/>
                  </a:lnTo>
                  <a:lnTo>
                    <a:pt x="1295" y="1092"/>
                  </a:lnTo>
                  <a:lnTo>
                    <a:pt x="1297" y="1092"/>
                  </a:lnTo>
                  <a:lnTo>
                    <a:pt x="1300" y="1092"/>
                  </a:lnTo>
                  <a:lnTo>
                    <a:pt x="1300" y="1095"/>
                  </a:lnTo>
                  <a:lnTo>
                    <a:pt x="1300" y="1092"/>
                  </a:lnTo>
                  <a:lnTo>
                    <a:pt x="1302" y="1092"/>
                  </a:lnTo>
                  <a:lnTo>
                    <a:pt x="1305" y="1092"/>
                  </a:lnTo>
                  <a:lnTo>
                    <a:pt x="1305" y="1089"/>
                  </a:lnTo>
                  <a:lnTo>
                    <a:pt x="1308" y="1092"/>
                  </a:lnTo>
                  <a:lnTo>
                    <a:pt x="1308" y="1095"/>
                  </a:lnTo>
                  <a:lnTo>
                    <a:pt x="1310" y="1095"/>
                  </a:lnTo>
                  <a:lnTo>
                    <a:pt x="1310" y="1092"/>
                  </a:lnTo>
                  <a:lnTo>
                    <a:pt x="1310" y="1095"/>
                  </a:lnTo>
                  <a:lnTo>
                    <a:pt x="1313" y="1095"/>
                  </a:lnTo>
                  <a:lnTo>
                    <a:pt x="1313" y="1092"/>
                  </a:lnTo>
                  <a:lnTo>
                    <a:pt x="1315" y="1092"/>
                  </a:lnTo>
                  <a:lnTo>
                    <a:pt x="1315" y="1095"/>
                  </a:lnTo>
                  <a:lnTo>
                    <a:pt x="1318" y="1095"/>
                  </a:lnTo>
                  <a:lnTo>
                    <a:pt x="1318" y="1092"/>
                  </a:lnTo>
                  <a:lnTo>
                    <a:pt x="1321" y="1092"/>
                  </a:lnTo>
                  <a:lnTo>
                    <a:pt x="1321" y="1089"/>
                  </a:lnTo>
                  <a:lnTo>
                    <a:pt x="1321" y="1087"/>
                  </a:lnTo>
                  <a:lnTo>
                    <a:pt x="1323" y="1089"/>
                  </a:lnTo>
                  <a:lnTo>
                    <a:pt x="1326" y="1089"/>
                  </a:lnTo>
                  <a:lnTo>
                    <a:pt x="1326" y="1092"/>
                  </a:lnTo>
                  <a:lnTo>
                    <a:pt x="1329" y="1095"/>
                  </a:lnTo>
                  <a:lnTo>
                    <a:pt x="1326" y="1095"/>
                  </a:lnTo>
                  <a:lnTo>
                    <a:pt x="1329" y="1095"/>
                  </a:lnTo>
                  <a:lnTo>
                    <a:pt x="1326" y="1095"/>
                  </a:lnTo>
                  <a:lnTo>
                    <a:pt x="1329" y="1095"/>
                  </a:lnTo>
                  <a:lnTo>
                    <a:pt x="1329" y="1097"/>
                  </a:lnTo>
                  <a:lnTo>
                    <a:pt x="1326" y="1097"/>
                  </a:lnTo>
                  <a:lnTo>
                    <a:pt x="1329" y="1097"/>
                  </a:lnTo>
                  <a:lnTo>
                    <a:pt x="1329" y="1100"/>
                  </a:lnTo>
                  <a:lnTo>
                    <a:pt x="1329" y="1102"/>
                  </a:lnTo>
                  <a:lnTo>
                    <a:pt x="1331" y="1102"/>
                  </a:lnTo>
                  <a:lnTo>
                    <a:pt x="1331" y="1105"/>
                  </a:lnTo>
                  <a:lnTo>
                    <a:pt x="1329" y="1105"/>
                  </a:lnTo>
                  <a:lnTo>
                    <a:pt x="1329" y="1108"/>
                  </a:lnTo>
                  <a:lnTo>
                    <a:pt x="1331" y="1108"/>
                  </a:lnTo>
                  <a:lnTo>
                    <a:pt x="1334" y="1108"/>
                  </a:lnTo>
                  <a:lnTo>
                    <a:pt x="1334" y="1110"/>
                  </a:lnTo>
                  <a:lnTo>
                    <a:pt x="1336" y="1108"/>
                  </a:lnTo>
                  <a:lnTo>
                    <a:pt x="1339" y="1108"/>
                  </a:lnTo>
                  <a:lnTo>
                    <a:pt x="1336" y="1108"/>
                  </a:lnTo>
                  <a:lnTo>
                    <a:pt x="1334" y="1110"/>
                  </a:lnTo>
                  <a:lnTo>
                    <a:pt x="1334" y="1113"/>
                  </a:lnTo>
                  <a:lnTo>
                    <a:pt x="1336" y="1113"/>
                  </a:lnTo>
                  <a:lnTo>
                    <a:pt x="1339" y="1115"/>
                  </a:lnTo>
                  <a:lnTo>
                    <a:pt x="1339" y="1118"/>
                  </a:lnTo>
                  <a:lnTo>
                    <a:pt x="1342" y="1121"/>
                  </a:lnTo>
                  <a:lnTo>
                    <a:pt x="1344" y="1121"/>
                  </a:lnTo>
                  <a:lnTo>
                    <a:pt x="1344" y="1123"/>
                  </a:lnTo>
                  <a:lnTo>
                    <a:pt x="1344" y="1126"/>
                  </a:lnTo>
                  <a:lnTo>
                    <a:pt x="1344" y="1129"/>
                  </a:lnTo>
                  <a:lnTo>
                    <a:pt x="1344" y="1131"/>
                  </a:lnTo>
                  <a:lnTo>
                    <a:pt x="1344" y="1134"/>
                  </a:lnTo>
                  <a:lnTo>
                    <a:pt x="1347" y="1134"/>
                  </a:lnTo>
                  <a:lnTo>
                    <a:pt x="1344" y="1134"/>
                  </a:lnTo>
                  <a:lnTo>
                    <a:pt x="1342" y="1134"/>
                  </a:lnTo>
                  <a:lnTo>
                    <a:pt x="1342" y="1136"/>
                  </a:lnTo>
                  <a:lnTo>
                    <a:pt x="1342" y="1139"/>
                  </a:lnTo>
                  <a:lnTo>
                    <a:pt x="1344" y="1139"/>
                  </a:lnTo>
                  <a:lnTo>
                    <a:pt x="1344" y="1142"/>
                  </a:lnTo>
                  <a:lnTo>
                    <a:pt x="1344" y="1144"/>
                  </a:lnTo>
                  <a:lnTo>
                    <a:pt x="1344" y="1147"/>
                  </a:lnTo>
                  <a:lnTo>
                    <a:pt x="1344" y="1149"/>
                  </a:lnTo>
                  <a:lnTo>
                    <a:pt x="1347" y="1149"/>
                  </a:lnTo>
                  <a:lnTo>
                    <a:pt x="1347" y="1152"/>
                  </a:lnTo>
                  <a:lnTo>
                    <a:pt x="1347" y="1155"/>
                  </a:lnTo>
                  <a:lnTo>
                    <a:pt x="1344" y="1155"/>
                  </a:lnTo>
                  <a:lnTo>
                    <a:pt x="1347" y="1157"/>
                  </a:lnTo>
                  <a:lnTo>
                    <a:pt x="1344" y="1157"/>
                  </a:lnTo>
                  <a:lnTo>
                    <a:pt x="1344" y="1160"/>
                  </a:lnTo>
                  <a:lnTo>
                    <a:pt x="1344" y="1162"/>
                  </a:lnTo>
                  <a:lnTo>
                    <a:pt x="1344" y="1165"/>
                  </a:lnTo>
                  <a:lnTo>
                    <a:pt x="1347" y="1165"/>
                  </a:lnTo>
                  <a:lnTo>
                    <a:pt x="1347" y="1168"/>
                  </a:lnTo>
                  <a:lnTo>
                    <a:pt x="1347" y="1170"/>
                  </a:lnTo>
                  <a:lnTo>
                    <a:pt x="1344" y="1170"/>
                  </a:lnTo>
                  <a:lnTo>
                    <a:pt x="1342" y="1173"/>
                  </a:lnTo>
                  <a:lnTo>
                    <a:pt x="1342" y="1176"/>
                  </a:lnTo>
                  <a:lnTo>
                    <a:pt x="1342" y="1178"/>
                  </a:lnTo>
                  <a:lnTo>
                    <a:pt x="1344" y="1178"/>
                  </a:lnTo>
                  <a:lnTo>
                    <a:pt x="1344" y="1181"/>
                  </a:lnTo>
                  <a:lnTo>
                    <a:pt x="1344" y="1183"/>
                  </a:lnTo>
                  <a:lnTo>
                    <a:pt x="1344" y="1186"/>
                  </a:lnTo>
                  <a:lnTo>
                    <a:pt x="1344" y="1189"/>
                  </a:lnTo>
                  <a:lnTo>
                    <a:pt x="1344" y="1191"/>
                  </a:lnTo>
                  <a:lnTo>
                    <a:pt x="1344" y="1194"/>
                  </a:lnTo>
                  <a:lnTo>
                    <a:pt x="1342" y="1194"/>
                  </a:lnTo>
                  <a:lnTo>
                    <a:pt x="1342" y="1196"/>
                  </a:lnTo>
                  <a:lnTo>
                    <a:pt x="1339" y="1196"/>
                  </a:lnTo>
                  <a:lnTo>
                    <a:pt x="1336" y="1196"/>
                  </a:lnTo>
                  <a:lnTo>
                    <a:pt x="1336" y="1199"/>
                  </a:lnTo>
                  <a:lnTo>
                    <a:pt x="1334" y="1199"/>
                  </a:lnTo>
                  <a:lnTo>
                    <a:pt x="1331" y="1202"/>
                  </a:lnTo>
                  <a:lnTo>
                    <a:pt x="1331" y="1204"/>
                  </a:lnTo>
                  <a:lnTo>
                    <a:pt x="1331" y="1202"/>
                  </a:lnTo>
                  <a:lnTo>
                    <a:pt x="1329" y="1202"/>
                  </a:lnTo>
                  <a:lnTo>
                    <a:pt x="1329" y="1204"/>
                  </a:lnTo>
                  <a:lnTo>
                    <a:pt x="1326" y="1204"/>
                  </a:lnTo>
                  <a:lnTo>
                    <a:pt x="1323" y="1204"/>
                  </a:lnTo>
                  <a:lnTo>
                    <a:pt x="1323" y="1202"/>
                  </a:lnTo>
                  <a:lnTo>
                    <a:pt x="1321" y="1202"/>
                  </a:lnTo>
                  <a:lnTo>
                    <a:pt x="1323" y="1202"/>
                  </a:lnTo>
                  <a:lnTo>
                    <a:pt x="1321" y="1202"/>
                  </a:lnTo>
                  <a:lnTo>
                    <a:pt x="1318" y="1202"/>
                  </a:lnTo>
                  <a:lnTo>
                    <a:pt x="1315" y="1202"/>
                  </a:lnTo>
                  <a:lnTo>
                    <a:pt x="1315" y="1204"/>
                  </a:lnTo>
                  <a:lnTo>
                    <a:pt x="1315" y="1207"/>
                  </a:lnTo>
                  <a:lnTo>
                    <a:pt x="1318" y="1207"/>
                  </a:lnTo>
                  <a:lnTo>
                    <a:pt x="1318" y="1209"/>
                  </a:lnTo>
                  <a:lnTo>
                    <a:pt x="1318" y="1212"/>
                  </a:lnTo>
                  <a:lnTo>
                    <a:pt x="1321" y="1212"/>
                  </a:lnTo>
                  <a:lnTo>
                    <a:pt x="1321" y="1215"/>
                  </a:lnTo>
                  <a:lnTo>
                    <a:pt x="1321" y="1217"/>
                  </a:lnTo>
                  <a:lnTo>
                    <a:pt x="1323" y="1220"/>
                  </a:lnTo>
                  <a:lnTo>
                    <a:pt x="1323" y="1223"/>
                  </a:lnTo>
                  <a:lnTo>
                    <a:pt x="1323" y="1225"/>
                  </a:lnTo>
                  <a:lnTo>
                    <a:pt x="1323" y="1228"/>
                  </a:lnTo>
                  <a:lnTo>
                    <a:pt x="1326" y="1228"/>
                  </a:lnTo>
                  <a:lnTo>
                    <a:pt x="1329" y="1228"/>
                  </a:lnTo>
                  <a:lnTo>
                    <a:pt x="1331" y="1230"/>
                  </a:lnTo>
                  <a:lnTo>
                    <a:pt x="1334" y="1230"/>
                  </a:lnTo>
                  <a:lnTo>
                    <a:pt x="1336" y="1230"/>
                  </a:lnTo>
                  <a:lnTo>
                    <a:pt x="1336" y="1233"/>
                  </a:lnTo>
                  <a:lnTo>
                    <a:pt x="1336" y="1236"/>
                  </a:lnTo>
                  <a:lnTo>
                    <a:pt x="1336" y="1238"/>
                  </a:lnTo>
                  <a:lnTo>
                    <a:pt x="1336" y="1241"/>
                  </a:lnTo>
                  <a:lnTo>
                    <a:pt x="1339" y="1241"/>
                  </a:lnTo>
                  <a:lnTo>
                    <a:pt x="1339" y="1243"/>
                  </a:lnTo>
                  <a:lnTo>
                    <a:pt x="1339" y="1246"/>
                  </a:lnTo>
                  <a:lnTo>
                    <a:pt x="1339" y="1249"/>
                  </a:lnTo>
                  <a:lnTo>
                    <a:pt x="1342" y="1249"/>
                  </a:lnTo>
                  <a:lnTo>
                    <a:pt x="1342" y="1251"/>
                  </a:lnTo>
                  <a:lnTo>
                    <a:pt x="1344" y="1251"/>
                  </a:lnTo>
                  <a:lnTo>
                    <a:pt x="1347" y="1251"/>
                  </a:lnTo>
                  <a:lnTo>
                    <a:pt x="1347" y="1254"/>
                  </a:lnTo>
                  <a:lnTo>
                    <a:pt x="1347" y="1257"/>
                  </a:lnTo>
                  <a:lnTo>
                    <a:pt x="1349" y="1257"/>
                  </a:lnTo>
                  <a:lnTo>
                    <a:pt x="1349" y="1259"/>
                  </a:lnTo>
                  <a:lnTo>
                    <a:pt x="1352" y="1259"/>
                  </a:lnTo>
                  <a:lnTo>
                    <a:pt x="1352" y="1262"/>
                  </a:lnTo>
                  <a:lnTo>
                    <a:pt x="1355" y="1262"/>
                  </a:lnTo>
                  <a:lnTo>
                    <a:pt x="1357" y="1262"/>
                  </a:lnTo>
                  <a:lnTo>
                    <a:pt x="1355" y="1262"/>
                  </a:lnTo>
                  <a:lnTo>
                    <a:pt x="1357" y="1262"/>
                  </a:lnTo>
                  <a:lnTo>
                    <a:pt x="1355" y="1264"/>
                  </a:lnTo>
                  <a:lnTo>
                    <a:pt x="1357" y="1264"/>
                  </a:lnTo>
                  <a:lnTo>
                    <a:pt x="1360" y="1267"/>
                  </a:lnTo>
                  <a:lnTo>
                    <a:pt x="1360" y="1270"/>
                  </a:lnTo>
                  <a:lnTo>
                    <a:pt x="1362" y="1270"/>
                  </a:lnTo>
                  <a:lnTo>
                    <a:pt x="1362" y="1272"/>
                  </a:lnTo>
                  <a:lnTo>
                    <a:pt x="1365" y="1272"/>
                  </a:lnTo>
                  <a:lnTo>
                    <a:pt x="1365" y="1275"/>
                  </a:lnTo>
                  <a:lnTo>
                    <a:pt x="1368" y="1275"/>
                  </a:lnTo>
                  <a:lnTo>
                    <a:pt x="1368" y="1277"/>
                  </a:lnTo>
                  <a:lnTo>
                    <a:pt x="1370" y="1277"/>
                  </a:lnTo>
                  <a:lnTo>
                    <a:pt x="1373" y="1280"/>
                  </a:lnTo>
                  <a:lnTo>
                    <a:pt x="1375" y="1280"/>
                  </a:lnTo>
                  <a:lnTo>
                    <a:pt x="1373" y="1280"/>
                  </a:lnTo>
                  <a:lnTo>
                    <a:pt x="1373" y="1283"/>
                  </a:lnTo>
                  <a:lnTo>
                    <a:pt x="1373" y="1285"/>
                  </a:lnTo>
                  <a:lnTo>
                    <a:pt x="1373" y="1288"/>
                  </a:lnTo>
                  <a:lnTo>
                    <a:pt x="1373" y="1290"/>
                  </a:lnTo>
                  <a:lnTo>
                    <a:pt x="1375" y="1290"/>
                  </a:lnTo>
                  <a:lnTo>
                    <a:pt x="1375" y="1293"/>
                  </a:lnTo>
                  <a:lnTo>
                    <a:pt x="1378" y="1296"/>
                  </a:lnTo>
                  <a:lnTo>
                    <a:pt x="1378" y="1298"/>
                  </a:lnTo>
                  <a:lnTo>
                    <a:pt x="1381" y="1298"/>
                  </a:lnTo>
                  <a:lnTo>
                    <a:pt x="1381" y="1301"/>
                  </a:lnTo>
                  <a:lnTo>
                    <a:pt x="1383" y="1304"/>
                  </a:lnTo>
                  <a:lnTo>
                    <a:pt x="1383" y="1306"/>
                  </a:lnTo>
                  <a:lnTo>
                    <a:pt x="1386" y="1306"/>
                  </a:lnTo>
                  <a:lnTo>
                    <a:pt x="1386" y="1309"/>
                  </a:lnTo>
                  <a:lnTo>
                    <a:pt x="1386" y="1311"/>
                  </a:lnTo>
                  <a:lnTo>
                    <a:pt x="1389" y="1311"/>
                  </a:lnTo>
                  <a:lnTo>
                    <a:pt x="1389" y="1314"/>
                  </a:lnTo>
                  <a:lnTo>
                    <a:pt x="1391" y="1317"/>
                  </a:lnTo>
                  <a:lnTo>
                    <a:pt x="1391" y="1314"/>
                  </a:lnTo>
                  <a:lnTo>
                    <a:pt x="1391" y="1311"/>
                  </a:lnTo>
                  <a:lnTo>
                    <a:pt x="1394" y="1311"/>
                  </a:lnTo>
                  <a:lnTo>
                    <a:pt x="1394" y="1309"/>
                  </a:lnTo>
                  <a:lnTo>
                    <a:pt x="1391" y="1309"/>
                  </a:lnTo>
                  <a:lnTo>
                    <a:pt x="1391" y="1306"/>
                  </a:lnTo>
                  <a:lnTo>
                    <a:pt x="1391" y="1304"/>
                  </a:lnTo>
                  <a:lnTo>
                    <a:pt x="1391" y="1301"/>
                  </a:lnTo>
                  <a:lnTo>
                    <a:pt x="1391" y="1298"/>
                  </a:lnTo>
                  <a:lnTo>
                    <a:pt x="1389" y="1298"/>
                  </a:lnTo>
                  <a:lnTo>
                    <a:pt x="1389" y="1296"/>
                  </a:lnTo>
                  <a:lnTo>
                    <a:pt x="1389" y="1293"/>
                  </a:lnTo>
                  <a:lnTo>
                    <a:pt x="1389" y="1290"/>
                  </a:lnTo>
                  <a:lnTo>
                    <a:pt x="1386" y="1288"/>
                  </a:lnTo>
                  <a:lnTo>
                    <a:pt x="1389" y="1288"/>
                  </a:lnTo>
                  <a:lnTo>
                    <a:pt x="1389" y="1285"/>
                  </a:lnTo>
                  <a:lnTo>
                    <a:pt x="1389" y="1283"/>
                  </a:lnTo>
                  <a:lnTo>
                    <a:pt x="1389" y="1280"/>
                  </a:lnTo>
                  <a:lnTo>
                    <a:pt x="1389" y="1277"/>
                  </a:lnTo>
                  <a:lnTo>
                    <a:pt x="1389" y="1275"/>
                  </a:lnTo>
                  <a:lnTo>
                    <a:pt x="1386" y="1275"/>
                  </a:lnTo>
                  <a:lnTo>
                    <a:pt x="1386" y="1272"/>
                  </a:lnTo>
                  <a:lnTo>
                    <a:pt x="1386" y="1270"/>
                  </a:lnTo>
                  <a:lnTo>
                    <a:pt x="1383" y="1270"/>
                  </a:lnTo>
                  <a:lnTo>
                    <a:pt x="1383" y="1267"/>
                  </a:lnTo>
                  <a:lnTo>
                    <a:pt x="1383" y="1264"/>
                  </a:lnTo>
                  <a:lnTo>
                    <a:pt x="1381" y="1264"/>
                  </a:lnTo>
                  <a:lnTo>
                    <a:pt x="1381" y="1262"/>
                  </a:lnTo>
                  <a:lnTo>
                    <a:pt x="1375" y="1259"/>
                  </a:lnTo>
                  <a:lnTo>
                    <a:pt x="1381" y="1259"/>
                  </a:lnTo>
                  <a:lnTo>
                    <a:pt x="1383" y="1257"/>
                  </a:lnTo>
                  <a:lnTo>
                    <a:pt x="1383" y="1254"/>
                  </a:lnTo>
                  <a:lnTo>
                    <a:pt x="1383" y="1251"/>
                  </a:lnTo>
                  <a:lnTo>
                    <a:pt x="1386" y="1251"/>
                  </a:lnTo>
                  <a:lnTo>
                    <a:pt x="1386" y="1249"/>
                  </a:lnTo>
                  <a:lnTo>
                    <a:pt x="1386" y="1246"/>
                  </a:lnTo>
                  <a:lnTo>
                    <a:pt x="1386" y="1249"/>
                  </a:lnTo>
                  <a:lnTo>
                    <a:pt x="1386" y="1246"/>
                  </a:lnTo>
                  <a:lnTo>
                    <a:pt x="1386" y="1243"/>
                  </a:lnTo>
                  <a:lnTo>
                    <a:pt x="1386" y="1241"/>
                  </a:lnTo>
                  <a:lnTo>
                    <a:pt x="1389" y="1241"/>
                  </a:lnTo>
                  <a:lnTo>
                    <a:pt x="1389" y="1238"/>
                  </a:lnTo>
                  <a:lnTo>
                    <a:pt x="1386" y="1238"/>
                  </a:lnTo>
                  <a:lnTo>
                    <a:pt x="1386" y="1236"/>
                  </a:lnTo>
                  <a:lnTo>
                    <a:pt x="1389" y="1236"/>
                  </a:lnTo>
                  <a:lnTo>
                    <a:pt x="1389" y="1233"/>
                  </a:lnTo>
                  <a:lnTo>
                    <a:pt x="1386" y="1233"/>
                  </a:lnTo>
                  <a:lnTo>
                    <a:pt x="1389" y="1233"/>
                  </a:lnTo>
                  <a:lnTo>
                    <a:pt x="1389" y="1230"/>
                  </a:lnTo>
                  <a:lnTo>
                    <a:pt x="1386" y="1230"/>
                  </a:lnTo>
                  <a:lnTo>
                    <a:pt x="1386" y="1228"/>
                  </a:lnTo>
                  <a:lnTo>
                    <a:pt x="1389" y="1228"/>
                  </a:lnTo>
                  <a:lnTo>
                    <a:pt x="1386" y="1228"/>
                  </a:lnTo>
                  <a:lnTo>
                    <a:pt x="1389" y="1228"/>
                  </a:lnTo>
                  <a:lnTo>
                    <a:pt x="1391" y="1225"/>
                  </a:lnTo>
                  <a:lnTo>
                    <a:pt x="1389" y="1225"/>
                  </a:lnTo>
                  <a:lnTo>
                    <a:pt x="1391" y="1225"/>
                  </a:lnTo>
                  <a:lnTo>
                    <a:pt x="1391" y="1223"/>
                  </a:lnTo>
                  <a:lnTo>
                    <a:pt x="1391" y="1225"/>
                  </a:lnTo>
                  <a:lnTo>
                    <a:pt x="1391" y="1223"/>
                  </a:lnTo>
                  <a:lnTo>
                    <a:pt x="1391" y="1225"/>
                  </a:lnTo>
                  <a:lnTo>
                    <a:pt x="1394" y="1225"/>
                  </a:lnTo>
                  <a:lnTo>
                    <a:pt x="1394" y="1223"/>
                  </a:lnTo>
                  <a:lnTo>
                    <a:pt x="1396" y="1223"/>
                  </a:lnTo>
                  <a:lnTo>
                    <a:pt x="1399" y="1223"/>
                  </a:lnTo>
                  <a:lnTo>
                    <a:pt x="1402" y="1223"/>
                  </a:lnTo>
                  <a:lnTo>
                    <a:pt x="1402" y="1220"/>
                  </a:lnTo>
                  <a:lnTo>
                    <a:pt x="1404" y="1220"/>
                  </a:lnTo>
                  <a:lnTo>
                    <a:pt x="1407" y="1220"/>
                  </a:lnTo>
                  <a:lnTo>
                    <a:pt x="1409" y="1220"/>
                  </a:lnTo>
                  <a:lnTo>
                    <a:pt x="1409" y="1217"/>
                  </a:lnTo>
                  <a:lnTo>
                    <a:pt x="1412" y="1217"/>
                  </a:lnTo>
                  <a:lnTo>
                    <a:pt x="1415" y="1217"/>
                  </a:lnTo>
                  <a:lnTo>
                    <a:pt x="1415" y="1215"/>
                  </a:lnTo>
                  <a:lnTo>
                    <a:pt x="1415" y="1212"/>
                  </a:lnTo>
                  <a:lnTo>
                    <a:pt x="1417" y="1212"/>
                  </a:lnTo>
                  <a:lnTo>
                    <a:pt x="1417" y="1209"/>
                  </a:lnTo>
                  <a:lnTo>
                    <a:pt x="1420" y="1209"/>
                  </a:lnTo>
                  <a:lnTo>
                    <a:pt x="1422" y="1209"/>
                  </a:lnTo>
                  <a:lnTo>
                    <a:pt x="1422" y="1207"/>
                  </a:lnTo>
                  <a:lnTo>
                    <a:pt x="1425" y="1207"/>
                  </a:lnTo>
                  <a:lnTo>
                    <a:pt x="1428" y="1204"/>
                  </a:lnTo>
                  <a:lnTo>
                    <a:pt x="1430" y="1204"/>
                  </a:lnTo>
                  <a:lnTo>
                    <a:pt x="1430" y="1202"/>
                  </a:lnTo>
                  <a:lnTo>
                    <a:pt x="1433" y="1202"/>
                  </a:lnTo>
                  <a:lnTo>
                    <a:pt x="1436" y="1202"/>
                  </a:lnTo>
                  <a:lnTo>
                    <a:pt x="1436" y="1199"/>
                  </a:lnTo>
                  <a:lnTo>
                    <a:pt x="1436" y="1202"/>
                  </a:lnTo>
                  <a:lnTo>
                    <a:pt x="1436" y="1199"/>
                  </a:lnTo>
                  <a:lnTo>
                    <a:pt x="1438" y="1199"/>
                  </a:lnTo>
                  <a:lnTo>
                    <a:pt x="1441" y="1199"/>
                  </a:lnTo>
                  <a:lnTo>
                    <a:pt x="1441" y="1196"/>
                  </a:lnTo>
                  <a:lnTo>
                    <a:pt x="1443" y="1196"/>
                  </a:lnTo>
                  <a:lnTo>
                    <a:pt x="1446" y="1196"/>
                  </a:lnTo>
                  <a:lnTo>
                    <a:pt x="1446" y="1194"/>
                  </a:lnTo>
                  <a:lnTo>
                    <a:pt x="1449" y="1194"/>
                  </a:lnTo>
                  <a:lnTo>
                    <a:pt x="1449" y="1191"/>
                  </a:lnTo>
                  <a:lnTo>
                    <a:pt x="1451" y="1191"/>
                  </a:lnTo>
                  <a:lnTo>
                    <a:pt x="1451" y="1189"/>
                  </a:lnTo>
                  <a:lnTo>
                    <a:pt x="1451" y="1186"/>
                  </a:lnTo>
                  <a:lnTo>
                    <a:pt x="1454" y="1186"/>
                  </a:lnTo>
                  <a:lnTo>
                    <a:pt x="1456" y="1186"/>
                  </a:lnTo>
                  <a:lnTo>
                    <a:pt x="1456" y="1183"/>
                  </a:lnTo>
                  <a:lnTo>
                    <a:pt x="1456" y="1186"/>
                  </a:lnTo>
                  <a:lnTo>
                    <a:pt x="1459" y="1186"/>
                  </a:lnTo>
                  <a:lnTo>
                    <a:pt x="1459" y="1183"/>
                  </a:lnTo>
                  <a:lnTo>
                    <a:pt x="1462" y="1183"/>
                  </a:lnTo>
                  <a:lnTo>
                    <a:pt x="1462" y="1181"/>
                  </a:lnTo>
                  <a:lnTo>
                    <a:pt x="1462" y="1178"/>
                  </a:lnTo>
                  <a:lnTo>
                    <a:pt x="1464" y="1176"/>
                  </a:lnTo>
                  <a:lnTo>
                    <a:pt x="1467" y="1173"/>
                  </a:lnTo>
                  <a:lnTo>
                    <a:pt x="1469" y="1173"/>
                  </a:lnTo>
                  <a:lnTo>
                    <a:pt x="1469" y="1170"/>
                  </a:lnTo>
                  <a:lnTo>
                    <a:pt x="1472" y="1170"/>
                  </a:lnTo>
                  <a:lnTo>
                    <a:pt x="1475" y="1170"/>
                  </a:lnTo>
                  <a:lnTo>
                    <a:pt x="1477" y="1170"/>
                  </a:lnTo>
                  <a:lnTo>
                    <a:pt x="1477" y="1168"/>
                  </a:lnTo>
                  <a:lnTo>
                    <a:pt x="1480" y="1168"/>
                  </a:lnTo>
                  <a:lnTo>
                    <a:pt x="1483" y="1168"/>
                  </a:lnTo>
                  <a:lnTo>
                    <a:pt x="1485" y="1168"/>
                  </a:lnTo>
                  <a:lnTo>
                    <a:pt x="1488" y="1168"/>
                  </a:lnTo>
                  <a:lnTo>
                    <a:pt x="1488" y="1165"/>
                  </a:lnTo>
                  <a:lnTo>
                    <a:pt x="1485" y="1165"/>
                  </a:lnTo>
                  <a:lnTo>
                    <a:pt x="1485" y="1162"/>
                  </a:lnTo>
                  <a:lnTo>
                    <a:pt x="1485" y="1160"/>
                  </a:lnTo>
                  <a:lnTo>
                    <a:pt x="1485" y="1157"/>
                  </a:lnTo>
                  <a:lnTo>
                    <a:pt x="1488" y="1157"/>
                  </a:lnTo>
                  <a:lnTo>
                    <a:pt x="1490" y="1157"/>
                  </a:lnTo>
                  <a:lnTo>
                    <a:pt x="1490" y="1155"/>
                  </a:lnTo>
                  <a:lnTo>
                    <a:pt x="1488" y="1155"/>
                  </a:lnTo>
                  <a:lnTo>
                    <a:pt x="1488" y="1152"/>
                  </a:lnTo>
                  <a:lnTo>
                    <a:pt x="1490" y="1152"/>
                  </a:lnTo>
                  <a:lnTo>
                    <a:pt x="1490" y="1155"/>
                  </a:lnTo>
                  <a:lnTo>
                    <a:pt x="1493" y="1155"/>
                  </a:lnTo>
                  <a:lnTo>
                    <a:pt x="1493" y="1157"/>
                  </a:lnTo>
                  <a:lnTo>
                    <a:pt x="1493" y="1155"/>
                  </a:lnTo>
                  <a:lnTo>
                    <a:pt x="1496" y="1155"/>
                  </a:lnTo>
                  <a:lnTo>
                    <a:pt x="1496" y="1152"/>
                  </a:lnTo>
                  <a:lnTo>
                    <a:pt x="1496" y="1149"/>
                  </a:lnTo>
                  <a:lnTo>
                    <a:pt x="1496" y="1147"/>
                  </a:lnTo>
                  <a:lnTo>
                    <a:pt x="1493" y="1147"/>
                  </a:lnTo>
                  <a:lnTo>
                    <a:pt x="1493" y="1144"/>
                  </a:lnTo>
                  <a:lnTo>
                    <a:pt x="1496" y="1144"/>
                  </a:lnTo>
                  <a:lnTo>
                    <a:pt x="1496" y="1142"/>
                  </a:lnTo>
                  <a:lnTo>
                    <a:pt x="1496" y="1144"/>
                  </a:lnTo>
                  <a:lnTo>
                    <a:pt x="1498" y="1144"/>
                  </a:lnTo>
                  <a:lnTo>
                    <a:pt x="1498" y="1142"/>
                  </a:lnTo>
                  <a:lnTo>
                    <a:pt x="1501" y="1142"/>
                  </a:lnTo>
                  <a:lnTo>
                    <a:pt x="1503" y="1139"/>
                  </a:lnTo>
                  <a:lnTo>
                    <a:pt x="1503" y="1136"/>
                  </a:lnTo>
                  <a:lnTo>
                    <a:pt x="1503" y="1139"/>
                  </a:lnTo>
                  <a:lnTo>
                    <a:pt x="1506" y="1139"/>
                  </a:lnTo>
                  <a:lnTo>
                    <a:pt x="1503" y="1136"/>
                  </a:lnTo>
                  <a:lnTo>
                    <a:pt x="1501" y="1136"/>
                  </a:lnTo>
                  <a:lnTo>
                    <a:pt x="1498" y="1134"/>
                  </a:lnTo>
                  <a:lnTo>
                    <a:pt x="1496" y="1134"/>
                  </a:lnTo>
                  <a:lnTo>
                    <a:pt x="1496" y="1131"/>
                  </a:lnTo>
                  <a:lnTo>
                    <a:pt x="1493" y="1131"/>
                  </a:lnTo>
                  <a:lnTo>
                    <a:pt x="1490" y="1131"/>
                  </a:lnTo>
                  <a:lnTo>
                    <a:pt x="1490" y="1134"/>
                  </a:lnTo>
                  <a:lnTo>
                    <a:pt x="1488" y="1131"/>
                  </a:lnTo>
                  <a:lnTo>
                    <a:pt x="1485" y="1131"/>
                  </a:lnTo>
                  <a:lnTo>
                    <a:pt x="1483" y="1131"/>
                  </a:lnTo>
                  <a:lnTo>
                    <a:pt x="1480" y="1131"/>
                  </a:lnTo>
                  <a:lnTo>
                    <a:pt x="1480" y="1129"/>
                  </a:lnTo>
                  <a:lnTo>
                    <a:pt x="1477" y="1129"/>
                  </a:lnTo>
                  <a:lnTo>
                    <a:pt x="1475" y="1129"/>
                  </a:lnTo>
                  <a:lnTo>
                    <a:pt x="1475" y="1131"/>
                  </a:lnTo>
                  <a:lnTo>
                    <a:pt x="1472" y="1131"/>
                  </a:lnTo>
                  <a:lnTo>
                    <a:pt x="1472" y="1129"/>
                  </a:lnTo>
                  <a:lnTo>
                    <a:pt x="1469" y="1129"/>
                  </a:lnTo>
                  <a:lnTo>
                    <a:pt x="1469" y="1126"/>
                  </a:lnTo>
                  <a:lnTo>
                    <a:pt x="1469" y="1123"/>
                  </a:lnTo>
                  <a:lnTo>
                    <a:pt x="1469" y="1121"/>
                  </a:lnTo>
                  <a:lnTo>
                    <a:pt x="1469" y="1118"/>
                  </a:lnTo>
                  <a:lnTo>
                    <a:pt x="1467" y="1118"/>
                  </a:lnTo>
                  <a:lnTo>
                    <a:pt x="1467" y="1115"/>
                  </a:lnTo>
                  <a:lnTo>
                    <a:pt x="1464" y="1115"/>
                  </a:lnTo>
                  <a:lnTo>
                    <a:pt x="1464" y="1113"/>
                  </a:lnTo>
                  <a:lnTo>
                    <a:pt x="1462" y="1113"/>
                  </a:lnTo>
                  <a:lnTo>
                    <a:pt x="1462" y="1110"/>
                  </a:lnTo>
                  <a:lnTo>
                    <a:pt x="1459" y="1110"/>
                  </a:lnTo>
                  <a:lnTo>
                    <a:pt x="1459" y="1108"/>
                  </a:lnTo>
                  <a:lnTo>
                    <a:pt x="1456" y="1108"/>
                  </a:lnTo>
                  <a:lnTo>
                    <a:pt x="1456" y="1105"/>
                  </a:lnTo>
                  <a:lnTo>
                    <a:pt x="1454" y="1105"/>
                  </a:lnTo>
                  <a:lnTo>
                    <a:pt x="1454" y="1102"/>
                  </a:lnTo>
                  <a:lnTo>
                    <a:pt x="1454" y="1100"/>
                  </a:lnTo>
                  <a:lnTo>
                    <a:pt x="1451" y="1097"/>
                  </a:lnTo>
                  <a:lnTo>
                    <a:pt x="1451" y="1095"/>
                  </a:lnTo>
                  <a:lnTo>
                    <a:pt x="1451" y="1092"/>
                  </a:lnTo>
                  <a:lnTo>
                    <a:pt x="1451" y="1089"/>
                  </a:lnTo>
                  <a:lnTo>
                    <a:pt x="1451" y="1087"/>
                  </a:lnTo>
                  <a:lnTo>
                    <a:pt x="1451" y="1084"/>
                  </a:lnTo>
                  <a:lnTo>
                    <a:pt x="1454" y="1082"/>
                  </a:lnTo>
                  <a:lnTo>
                    <a:pt x="1454" y="1079"/>
                  </a:lnTo>
                  <a:lnTo>
                    <a:pt x="1454" y="1076"/>
                  </a:lnTo>
                  <a:lnTo>
                    <a:pt x="1451" y="1076"/>
                  </a:lnTo>
                  <a:lnTo>
                    <a:pt x="1451" y="1074"/>
                  </a:lnTo>
                  <a:lnTo>
                    <a:pt x="1449" y="1074"/>
                  </a:lnTo>
                  <a:lnTo>
                    <a:pt x="1449" y="1071"/>
                  </a:lnTo>
                  <a:lnTo>
                    <a:pt x="1446" y="1071"/>
                  </a:lnTo>
                  <a:lnTo>
                    <a:pt x="1443" y="1071"/>
                  </a:lnTo>
                  <a:lnTo>
                    <a:pt x="1443" y="1068"/>
                  </a:lnTo>
                  <a:lnTo>
                    <a:pt x="1443" y="1066"/>
                  </a:lnTo>
                  <a:lnTo>
                    <a:pt x="1443" y="1063"/>
                  </a:lnTo>
                  <a:lnTo>
                    <a:pt x="1441" y="1063"/>
                  </a:lnTo>
                  <a:lnTo>
                    <a:pt x="1441" y="1061"/>
                  </a:lnTo>
                  <a:lnTo>
                    <a:pt x="1441" y="1058"/>
                  </a:lnTo>
                  <a:lnTo>
                    <a:pt x="1441" y="1055"/>
                  </a:lnTo>
                  <a:lnTo>
                    <a:pt x="1441" y="1053"/>
                  </a:lnTo>
                  <a:lnTo>
                    <a:pt x="1441" y="1050"/>
                  </a:lnTo>
                  <a:lnTo>
                    <a:pt x="1438" y="1050"/>
                  </a:lnTo>
                  <a:lnTo>
                    <a:pt x="1438" y="1048"/>
                  </a:lnTo>
                  <a:lnTo>
                    <a:pt x="1436" y="1048"/>
                  </a:lnTo>
                  <a:lnTo>
                    <a:pt x="1436" y="1045"/>
                  </a:lnTo>
                  <a:lnTo>
                    <a:pt x="1433" y="1042"/>
                  </a:lnTo>
                  <a:lnTo>
                    <a:pt x="1433" y="1040"/>
                  </a:lnTo>
                  <a:lnTo>
                    <a:pt x="1433" y="1037"/>
                  </a:lnTo>
                  <a:lnTo>
                    <a:pt x="1433" y="1034"/>
                  </a:lnTo>
                  <a:lnTo>
                    <a:pt x="1436" y="1034"/>
                  </a:lnTo>
                  <a:lnTo>
                    <a:pt x="1433" y="1034"/>
                  </a:lnTo>
                  <a:lnTo>
                    <a:pt x="1433" y="1032"/>
                  </a:lnTo>
                  <a:lnTo>
                    <a:pt x="1436" y="1032"/>
                  </a:lnTo>
                  <a:lnTo>
                    <a:pt x="1436" y="1029"/>
                  </a:lnTo>
                  <a:lnTo>
                    <a:pt x="1433" y="1027"/>
                  </a:lnTo>
                  <a:lnTo>
                    <a:pt x="1436" y="1027"/>
                  </a:lnTo>
                  <a:lnTo>
                    <a:pt x="1436" y="1029"/>
                  </a:lnTo>
                  <a:lnTo>
                    <a:pt x="1438" y="1029"/>
                  </a:lnTo>
                  <a:lnTo>
                    <a:pt x="1441" y="1029"/>
                  </a:lnTo>
                  <a:lnTo>
                    <a:pt x="1441" y="1027"/>
                  </a:lnTo>
                  <a:lnTo>
                    <a:pt x="1443" y="1027"/>
                  </a:lnTo>
                  <a:lnTo>
                    <a:pt x="1443" y="1024"/>
                  </a:lnTo>
                  <a:lnTo>
                    <a:pt x="1446" y="1024"/>
                  </a:lnTo>
                  <a:lnTo>
                    <a:pt x="1446" y="1021"/>
                  </a:lnTo>
                  <a:lnTo>
                    <a:pt x="1449" y="1021"/>
                  </a:lnTo>
                  <a:lnTo>
                    <a:pt x="1449" y="1019"/>
                  </a:lnTo>
                  <a:lnTo>
                    <a:pt x="1451" y="1019"/>
                  </a:lnTo>
                  <a:lnTo>
                    <a:pt x="1454" y="1016"/>
                  </a:lnTo>
                  <a:lnTo>
                    <a:pt x="1456" y="1016"/>
                  </a:lnTo>
                  <a:lnTo>
                    <a:pt x="1456" y="1011"/>
                  </a:lnTo>
                  <a:lnTo>
                    <a:pt x="1456" y="1008"/>
                  </a:lnTo>
                  <a:lnTo>
                    <a:pt x="1456" y="1006"/>
                  </a:lnTo>
                  <a:lnTo>
                    <a:pt x="1454" y="1003"/>
                  </a:lnTo>
                  <a:lnTo>
                    <a:pt x="1454" y="1001"/>
                  </a:lnTo>
                  <a:lnTo>
                    <a:pt x="1456" y="1001"/>
                  </a:lnTo>
                  <a:lnTo>
                    <a:pt x="1454" y="1001"/>
                  </a:lnTo>
                  <a:lnTo>
                    <a:pt x="1451" y="1001"/>
                  </a:lnTo>
                  <a:lnTo>
                    <a:pt x="1449" y="1001"/>
                  </a:lnTo>
                  <a:lnTo>
                    <a:pt x="1449" y="998"/>
                  </a:lnTo>
                  <a:lnTo>
                    <a:pt x="1446" y="998"/>
                  </a:lnTo>
                  <a:lnTo>
                    <a:pt x="1443" y="998"/>
                  </a:lnTo>
                  <a:lnTo>
                    <a:pt x="1443" y="1001"/>
                  </a:lnTo>
                  <a:lnTo>
                    <a:pt x="1443" y="998"/>
                  </a:lnTo>
                  <a:lnTo>
                    <a:pt x="1441" y="998"/>
                  </a:lnTo>
                  <a:lnTo>
                    <a:pt x="1438" y="1001"/>
                  </a:lnTo>
                  <a:lnTo>
                    <a:pt x="1438" y="1003"/>
                  </a:lnTo>
                  <a:lnTo>
                    <a:pt x="1436" y="1003"/>
                  </a:lnTo>
                  <a:lnTo>
                    <a:pt x="1433" y="1003"/>
                  </a:lnTo>
                  <a:lnTo>
                    <a:pt x="1433" y="1001"/>
                  </a:lnTo>
                  <a:lnTo>
                    <a:pt x="1430" y="1001"/>
                  </a:lnTo>
                  <a:lnTo>
                    <a:pt x="1428" y="1001"/>
                  </a:lnTo>
                  <a:lnTo>
                    <a:pt x="1428" y="998"/>
                  </a:lnTo>
                  <a:lnTo>
                    <a:pt x="1425" y="998"/>
                  </a:lnTo>
                  <a:lnTo>
                    <a:pt x="1422" y="998"/>
                  </a:lnTo>
                  <a:lnTo>
                    <a:pt x="1420" y="995"/>
                  </a:lnTo>
                  <a:lnTo>
                    <a:pt x="1420" y="998"/>
                  </a:lnTo>
                  <a:lnTo>
                    <a:pt x="1417" y="998"/>
                  </a:lnTo>
                  <a:lnTo>
                    <a:pt x="1417" y="995"/>
                  </a:lnTo>
                  <a:lnTo>
                    <a:pt x="1415" y="995"/>
                  </a:lnTo>
                  <a:lnTo>
                    <a:pt x="1412" y="995"/>
                  </a:lnTo>
                  <a:lnTo>
                    <a:pt x="1409" y="995"/>
                  </a:lnTo>
                  <a:lnTo>
                    <a:pt x="1409" y="998"/>
                  </a:lnTo>
                  <a:lnTo>
                    <a:pt x="1409" y="1001"/>
                  </a:lnTo>
                  <a:lnTo>
                    <a:pt x="1409" y="1003"/>
                  </a:lnTo>
                  <a:lnTo>
                    <a:pt x="1409" y="1006"/>
                  </a:lnTo>
                  <a:lnTo>
                    <a:pt x="1409" y="1008"/>
                  </a:lnTo>
                  <a:lnTo>
                    <a:pt x="1407" y="1008"/>
                  </a:lnTo>
                  <a:lnTo>
                    <a:pt x="1407" y="1006"/>
                  </a:lnTo>
                  <a:lnTo>
                    <a:pt x="1404" y="1006"/>
                  </a:lnTo>
                  <a:lnTo>
                    <a:pt x="1404" y="1003"/>
                  </a:lnTo>
                  <a:lnTo>
                    <a:pt x="1404" y="1001"/>
                  </a:lnTo>
                  <a:lnTo>
                    <a:pt x="1402" y="1001"/>
                  </a:lnTo>
                  <a:lnTo>
                    <a:pt x="1402" y="998"/>
                  </a:lnTo>
                  <a:lnTo>
                    <a:pt x="1399" y="998"/>
                  </a:lnTo>
                  <a:lnTo>
                    <a:pt x="1399" y="995"/>
                  </a:lnTo>
                  <a:lnTo>
                    <a:pt x="1399" y="993"/>
                  </a:lnTo>
                  <a:lnTo>
                    <a:pt x="1402" y="993"/>
                  </a:lnTo>
                  <a:lnTo>
                    <a:pt x="1402" y="990"/>
                  </a:lnTo>
                  <a:lnTo>
                    <a:pt x="1402" y="987"/>
                  </a:lnTo>
                  <a:lnTo>
                    <a:pt x="1404" y="990"/>
                  </a:lnTo>
                  <a:lnTo>
                    <a:pt x="1404" y="987"/>
                  </a:lnTo>
                  <a:lnTo>
                    <a:pt x="1407" y="987"/>
                  </a:lnTo>
                  <a:lnTo>
                    <a:pt x="1409" y="987"/>
                  </a:lnTo>
                  <a:lnTo>
                    <a:pt x="1409" y="985"/>
                  </a:lnTo>
                  <a:lnTo>
                    <a:pt x="1412" y="985"/>
                  </a:lnTo>
                  <a:lnTo>
                    <a:pt x="1412" y="982"/>
                  </a:lnTo>
                  <a:lnTo>
                    <a:pt x="1412" y="980"/>
                  </a:lnTo>
                  <a:lnTo>
                    <a:pt x="1415" y="980"/>
                  </a:lnTo>
                  <a:lnTo>
                    <a:pt x="1417" y="977"/>
                  </a:lnTo>
                  <a:lnTo>
                    <a:pt x="1417" y="974"/>
                  </a:lnTo>
                  <a:lnTo>
                    <a:pt x="1420" y="974"/>
                  </a:lnTo>
                  <a:lnTo>
                    <a:pt x="1420" y="972"/>
                  </a:lnTo>
                  <a:lnTo>
                    <a:pt x="1422" y="972"/>
                  </a:lnTo>
                  <a:lnTo>
                    <a:pt x="1422" y="969"/>
                  </a:lnTo>
                  <a:lnTo>
                    <a:pt x="1425" y="969"/>
                  </a:lnTo>
                  <a:lnTo>
                    <a:pt x="1425" y="967"/>
                  </a:lnTo>
                  <a:lnTo>
                    <a:pt x="1428" y="967"/>
                  </a:lnTo>
                  <a:lnTo>
                    <a:pt x="1428" y="964"/>
                  </a:lnTo>
                  <a:lnTo>
                    <a:pt x="1428" y="961"/>
                  </a:lnTo>
                  <a:lnTo>
                    <a:pt x="1428" y="959"/>
                  </a:lnTo>
                  <a:lnTo>
                    <a:pt x="1430" y="959"/>
                  </a:lnTo>
                  <a:lnTo>
                    <a:pt x="1430" y="956"/>
                  </a:lnTo>
                  <a:lnTo>
                    <a:pt x="1430" y="954"/>
                  </a:lnTo>
                  <a:lnTo>
                    <a:pt x="1430" y="951"/>
                  </a:lnTo>
                  <a:lnTo>
                    <a:pt x="1433" y="951"/>
                  </a:lnTo>
                  <a:lnTo>
                    <a:pt x="1433" y="948"/>
                  </a:lnTo>
                  <a:lnTo>
                    <a:pt x="1436" y="948"/>
                  </a:lnTo>
                  <a:lnTo>
                    <a:pt x="1436" y="946"/>
                  </a:lnTo>
                  <a:lnTo>
                    <a:pt x="1438" y="946"/>
                  </a:lnTo>
                  <a:lnTo>
                    <a:pt x="1438" y="943"/>
                  </a:lnTo>
                  <a:lnTo>
                    <a:pt x="1438" y="940"/>
                  </a:lnTo>
                  <a:lnTo>
                    <a:pt x="1441" y="940"/>
                  </a:lnTo>
                  <a:lnTo>
                    <a:pt x="1441" y="938"/>
                  </a:lnTo>
                  <a:lnTo>
                    <a:pt x="1443" y="938"/>
                  </a:lnTo>
                  <a:lnTo>
                    <a:pt x="1443" y="935"/>
                  </a:lnTo>
                  <a:lnTo>
                    <a:pt x="1446" y="935"/>
                  </a:lnTo>
                  <a:lnTo>
                    <a:pt x="1446" y="933"/>
                  </a:lnTo>
                  <a:lnTo>
                    <a:pt x="1449" y="933"/>
                  </a:lnTo>
                  <a:lnTo>
                    <a:pt x="1449" y="930"/>
                  </a:lnTo>
                  <a:lnTo>
                    <a:pt x="1451" y="930"/>
                  </a:lnTo>
                  <a:lnTo>
                    <a:pt x="1454" y="930"/>
                  </a:lnTo>
                  <a:lnTo>
                    <a:pt x="1454" y="927"/>
                  </a:lnTo>
                  <a:lnTo>
                    <a:pt x="1456" y="927"/>
                  </a:lnTo>
                  <a:lnTo>
                    <a:pt x="1459" y="927"/>
                  </a:lnTo>
                  <a:lnTo>
                    <a:pt x="1459" y="925"/>
                  </a:lnTo>
                  <a:lnTo>
                    <a:pt x="1459" y="927"/>
                  </a:lnTo>
                  <a:lnTo>
                    <a:pt x="1459" y="925"/>
                  </a:lnTo>
                  <a:lnTo>
                    <a:pt x="1462" y="925"/>
                  </a:lnTo>
                  <a:lnTo>
                    <a:pt x="1464" y="925"/>
                  </a:lnTo>
                  <a:lnTo>
                    <a:pt x="1464" y="922"/>
                  </a:lnTo>
                  <a:lnTo>
                    <a:pt x="1467" y="922"/>
                  </a:lnTo>
                  <a:lnTo>
                    <a:pt x="1469" y="922"/>
                  </a:lnTo>
                  <a:lnTo>
                    <a:pt x="1469" y="920"/>
                  </a:lnTo>
                  <a:lnTo>
                    <a:pt x="1472" y="917"/>
                  </a:lnTo>
                  <a:lnTo>
                    <a:pt x="1472" y="914"/>
                  </a:lnTo>
                  <a:lnTo>
                    <a:pt x="1472" y="912"/>
                  </a:lnTo>
                  <a:lnTo>
                    <a:pt x="1472" y="909"/>
                  </a:lnTo>
                  <a:lnTo>
                    <a:pt x="1475" y="909"/>
                  </a:lnTo>
                  <a:lnTo>
                    <a:pt x="1475" y="907"/>
                  </a:lnTo>
                  <a:lnTo>
                    <a:pt x="1477" y="907"/>
                  </a:lnTo>
                  <a:lnTo>
                    <a:pt x="1480" y="907"/>
                  </a:lnTo>
                  <a:lnTo>
                    <a:pt x="1483" y="909"/>
                  </a:lnTo>
                  <a:lnTo>
                    <a:pt x="1483" y="912"/>
                  </a:lnTo>
                  <a:lnTo>
                    <a:pt x="1485" y="912"/>
                  </a:lnTo>
                  <a:lnTo>
                    <a:pt x="1485" y="914"/>
                  </a:lnTo>
                  <a:lnTo>
                    <a:pt x="1488" y="914"/>
                  </a:lnTo>
                  <a:lnTo>
                    <a:pt x="1490" y="914"/>
                  </a:lnTo>
                  <a:lnTo>
                    <a:pt x="1490" y="917"/>
                  </a:lnTo>
                  <a:lnTo>
                    <a:pt x="1493" y="917"/>
                  </a:lnTo>
                  <a:lnTo>
                    <a:pt x="1496" y="917"/>
                  </a:lnTo>
                  <a:lnTo>
                    <a:pt x="1498" y="920"/>
                  </a:lnTo>
                  <a:lnTo>
                    <a:pt x="1498" y="922"/>
                  </a:lnTo>
                  <a:lnTo>
                    <a:pt x="1501" y="922"/>
                  </a:lnTo>
                  <a:lnTo>
                    <a:pt x="1501" y="925"/>
                  </a:lnTo>
                  <a:lnTo>
                    <a:pt x="1501" y="927"/>
                  </a:lnTo>
                  <a:lnTo>
                    <a:pt x="1501" y="930"/>
                  </a:lnTo>
                  <a:lnTo>
                    <a:pt x="1501" y="933"/>
                  </a:lnTo>
                  <a:lnTo>
                    <a:pt x="1503" y="933"/>
                  </a:lnTo>
                  <a:lnTo>
                    <a:pt x="1503" y="935"/>
                  </a:lnTo>
                  <a:lnTo>
                    <a:pt x="1503" y="938"/>
                  </a:lnTo>
                  <a:lnTo>
                    <a:pt x="1503" y="940"/>
                  </a:lnTo>
                  <a:lnTo>
                    <a:pt x="1506" y="940"/>
                  </a:lnTo>
                  <a:lnTo>
                    <a:pt x="1506" y="943"/>
                  </a:lnTo>
                  <a:lnTo>
                    <a:pt x="1506" y="946"/>
                  </a:lnTo>
                  <a:lnTo>
                    <a:pt x="1506" y="948"/>
                  </a:lnTo>
                  <a:lnTo>
                    <a:pt x="1509" y="948"/>
                  </a:lnTo>
                  <a:lnTo>
                    <a:pt x="1509" y="946"/>
                  </a:lnTo>
                  <a:lnTo>
                    <a:pt x="1511" y="946"/>
                  </a:lnTo>
                  <a:lnTo>
                    <a:pt x="1514" y="946"/>
                  </a:lnTo>
                  <a:lnTo>
                    <a:pt x="1514" y="943"/>
                  </a:lnTo>
                  <a:lnTo>
                    <a:pt x="1516" y="943"/>
                  </a:lnTo>
                  <a:lnTo>
                    <a:pt x="1519" y="943"/>
                  </a:lnTo>
                  <a:lnTo>
                    <a:pt x="1522" y="943"/>
                  </a:lnTo>
                  <a:lnTo>
                    <a:pt x="1522" y="940"/>
                  </a:lnTo>
                  <a:lnTo>
                    <a:pt x="1522" y="938"/>
                  </a:lnTo>
                  <a:lnTo>
                    <a:pt x="1524" y="938"/>
                  </a:lnTo>
                  <a:lnTo>
                    <a:pt x="1527" y="938"/>
                  </a:lnTo>
                  <a:lnTo>
                    <a:pt x="1527" y="935"/>
                  </a:lnTo>
                  <a:lnTo>
                    <a:pt x="1527" y="933"/>
                  </a:lnTo>
                  <a:lnTo>
                    <a:pt x="1524" y="933"/>
                  </a:lnTo>
                  <a:lnTo>
                    <a:pt x="1524" y="930"/>
                  </a:lnTo>
                  <a:lnTo>
                    <a:pt x="1524" y="927"/>
                  </a:lnTo>
                  <a:lnTo>
                    <a:pt x="1522" y="927"/>
                  </a:lnTo>
                  <a:lnTo>
                    <a:pt x="1522" y="925"/>
                  </a:lnTo>
                  <a:lnTo>
                    <a:pt x="1522" y="922"/>
                  </a:lnTo>
                  <a:lnTo>
                    <a:pt x="1522" y="920"/>
                  </a:lnTo>
                  <a:lnTo>
                    <a:pt x="1519" y="920"/>
                  </a:lnTo>
                  <a:lnTo>
                    <a:pt x="1519" y="917"/>
                  </a:lnTo>
                  <a:lnTo>
                    <a:pt x="1522" y="917"/>
                  </a:lnTo>
                  <a:lnTo>
                    <a:pt x="1522" y="914"/>
                  </a:lnTo>
                  <a:lnTo>
                    <a:pt x="1522" y="912"/>
                  </a:lnTo>
                  <a:lnTo>
                    <a:pt x="1522" y="909"/>
                  </a:lnTo>
                  <a:lnTo>
                    <a:pt x="1524" y="909"/>
                  </a:lnTo>
                  <a:lnTo>
                    <a:pt x="1524" y="907"/>
                  </a:lnTo>
                  <a:lnTo>
                    <a:pt x="1524" y="904"/>
                  </a:lnTo>
                  <a:lnTo>
                    <a:pt x="1522" y="901"/>
                  </a:lnTo>
                  <a:lnTo>
                    <a:pt x="1522" y="899"/>
                  </a:lnTo>
                  <a:lnTo>
                    <a:pt x="1522" y="896"/>
                  </a:lnTo>
                  <a:lnTo>
                    <a:pt x="1522" y="893"/>
                  </a:lnTo>
                  <a:lnTo>
                    <a:pt x="1522" y="891"/>
                  </a:lnTo>
                  <a:lnTo>
                    <a:pt x="1524" y="891"/>
                  </a:lnTo>
                  <a:lnTo>
                    <a:pt x="1524" y="888"/>
                  </a:lnTo>
                  <a:lnTo>
                    <a:pt x="1522" y="888"/>
                  </a:lnTo>
                  <a:lnTo>
                    <a:pt x="1522" y="886"/>
                  </a:lnTo>
                  <a:lnTo>
                    <a:pt x="1524" y="886"/>
                  </a:lnTo>
                  <a:lnTo>
                    <a:pt x="1524" y="883"/>
                  </a:lnTo>
                  <a:lnTo>
                    <a:pt x="1527" y="883"/>
                  </a:lnTo>
                  <a:lnTo>
                    <a:pt x="1529" y="880"/>
                  </a:lnTo>
                  <a:lnTo>
                    <a:pt x="1527" y="880"/>
                  </a:lnTo>
                  <a:lnTo>
                    <a:pt x="1527" y="878"/>
                  </a:lnTo>
                  <a:lnTo>
                    <a:pt x="1524" y="878"/>
                  </a:lnTo>
                  <a:lnTo>
                    <a:pt x="1524" y="875"/>
                  </a:lnTo>
                  <a:lnTo>
                    <a:pt x="1524" y="873"/>
                  </a:lnTo>
                  <a:lnTo>
                    <a:pt x="1524" y="870"/>
                  </a:lnTo>
                  <a:lnTo>
                    <a:pt x="1522" y="870"/>
                  </a:lnTo>
                  <a:lnTo>
                    <a:pt x="1522" y="867"/>
                  </a:lnTo>
                  <a:lnTo>
                    <a:pt x="1524" y="867"/>
                  </a:lnTo>
                  <a:lnTo>
                    <a:pt x="1524" y="865"/>
                  </a:lnTo>
                  <a:lnTo>
                    <a:pt x="1527" y="865"/>
                  </a:lnTo>
                  <a:lnTo>
                    <a:pt x="1529" y="865"/>
                  </a:lnTo>
                  <a:lnTo>
                    <a:pt x="1529" y="867"/>
                  </a:lnTo>
                  <a:lnTo>
                    <a:pt x="1532" y="867"/>
                  </a:lnTo>
                  <a:lnTo>
                    <a:pt x="1535" y="867"/>
                  </a:lnTo>
                  <a:lnTo>
                    <a:pt x="1535" y="870"/>
                  </a:lnTo>
                  <a:lnTo>
                    <a:pt x="1537" y="870"/>
                  </a:lnTo>
                  <a:lnTo>
                    <a:pt x="1537" y="873"/>
                  </a:lnTo>
                  <a:lnTo>
                    <a:pt x="1537" y="875"/>
                  </a:lnTo>
                  <a:lnTo>
                    <a:pt x="1540" y="875"/>
                  </a:lnTo>
                  <a:lnTo>
                    <a:pt x="1540" y="878"/>
                  </a:lnTo>
                  <a:lnTo>
                    <a:pt x="1543" y="878"/>
                  </a:lnTo>
                  <a:lnTo>
                    <a:pt x="1543" y="880"/>
                  </a:lnTo>
                  <a:lnTo>
                    <a:pt x="1545" y="883"/>
                  </a:lnTo>
                  <a:lnTo>
                    <a:pt x="1545" y="886"/>
                  </a:lnTo>
                  <a:lnTo>
                    <a:pt x="1548" y="888"/>
                  </a:lnTo>
                  <a:lnTo>
                    <a:pt x="1548" y="891"/>
                  </a:lnTo>
                  <a:lnTo>
                    <a:pt x="1548" y="888"/>
                  </a:lnTo>
                  <a:lnTo>
                    <a:pt x="1548" y="886"/>
                  </a:lnTo>
                  <a:lnTo>
                    <a:pt x="1550" y="886"/>
                  </a:lnTo>
                  <a:lnTo>
                    <a:pt x="1550" y="888"/>
                  </a:lnTo>
                  <a:lnTo>
                    <a:pt x="1553" y="888"/>
                  </a:lnTo>
                  <a:lnTo>
                    <a:pt x="1556" y="888"/>
                  </a:lnTo>
                  <a:lnTo>
                    <a:pt x="1558" y="888"/>
                  </a:lnTo>
                  <a:lnTo>
                    <a:pt x="1561" y="891"/>
                  </a:lnTo>
                  <a:lnTo>
                    <a:pt x="1563" y="891"/>
                  </a:lnTo>
                  <a:lnTo>
                    <a:pt x="1563" y="888"/>
                  </a:lnTo>
                  <a:lnTo>
                    <a:pt x="1566" y="888"/>
                  </a:lnTo>
                  <a:lnTo>
                    <a:pt x="1566" y="886"/>
                  </a:lnTo>
                  <a:lnTo>
                    <a:pt x="1569" y="886"/>
                  </a:lnTo>
                  <a:lnTo>
                    <a:pt x="1571" y="886"/>
                  </a:lnTo>
                  <a:lnTo>
                    <a:pt x="1574" y="886"/>
                  </a:lnTo>
                  <a:lnTo>
                    <a:pt x="1576" y="886"/>
                  </a:lnTo>
                  <a:lnTo>
                    <a:pt x="1579" y="886"/>
                  </a:lnTo>
                  <a:lnTo>
                    <a:pt x="1582" y="883"/>
                  </a:lnTo>
                  <a:lnTo>
                    <a:pt x="1584" y="883"/>
                  </a:lnTo>
                  <a:lnTo>
                    <a:pt x="1587" y="883"/>
                  </a:lnTo>
                  <a:lnTo>
                    <a:pt x="1590" y="883"/>
                  </a:lnTo>
                  <a:lnTo>
                    <a:pt x="1592" y="878"/>
                  </a:lnTo>
                  <a:lnTo>
                    <a:pt x="1592" y="880"/>
                  </a:lnTo>
                  <a:lnTo>
                    <a:pt x="1590" y="880"/>
                  </a:lnTo>
                  <a:lnTo>
                    <a:pt x="1590" y="883"/>
                  </a:lnTo>
                  <a:lnTo>
                    <a:pt x="1590" y="886"/>
                  </a:lnTo>
                  <a:lnTo>
                    <a:pt x="1592" y="888"/>
                  </a:lnTo>
                  <a:lnTo>
                    <a:pt x="1592" y="891"/>
                  </a:lnTo>
                  <a:lnTo>
                    <a:pt x="1592" y="893"/>
                  </a:lnTo>
                  <a:lnTo>
                    <a:pt x="1590" y="893"/>
                  </a:lnTo>
                  <a:lnTo>
                    <a:pt x="1590" y="896"/>
                  </a:lnTo>
                  <a:lnTo>
                    <a:pt x="1587" y="896"/>
                  </a:lnTo>
                  <a:lnTo>
                    <a:pt x="1587" y="899"/>
                  </a:lnTo>
                  <a:lnTo>
                    <a:pt x="1587" y="901"/>
                  </a:lnTo>
                  <a:lnTo>
                    <a:pt x="1590" y="901"/>
                  </a:lnTo>
                  <a:lnTo>
                    <a:pt x="1590" y="899"/>
                  </a:lnTo>
                  <a:lnTo>
                    <a:pt x="1590" y="901"/>
                  </a:lnTo>
                  <a:lnTo>
                    <a:pt x="1590" y="904"/>
                  </a:lnTo>
                  <a:lnTo>
                    <a:pt x="1592" y="904"/>
                  </a:lnTo>
                  <a:lnTo>
                    <a:pt x="1595" y="904"/>
                  </a:lnTo>
                  <a:lnTo>
                    <a:pt x="1597" y="904"/>
                  </a:lnTo>
                  <a:lnTo>
                    <a:pt x="1600" y="904"/>
                  </a:lnTo>
                  <a:lnTo>
                    <a:pt x="1603" y="904"/>
                  </a:lnTo>
                  <a:lnTo>
                    <a:pt x="1603" y="901"/>
                  </a:lnTo>
                  <a:lnTo>
                    <a:pt x="1605" y="901"/>
                  </a:lnTo>
                  <a:lnTo>
                    <a:pt x="1608" y="899"/>
                  </a:lnTo>
                  <a:lnTo>
                    <a:pt x="1610" y="899"/>
                  </a:lnTo>
                  <a:lnTo>
                    <a:pt x="1610" y="896"/>
                  </a:lnTo>
                  <a:lnTo>
                    <a:pt x="1613" y="896"/>
                  </a:lnTo>
                  <a:lnTo>
                    <a:pt x="1613" y="893"/>
                  </a:lnTo>
                  <a:lnTo>
                    <a:pt x="1616" y="893"/>
                  </a:lnTo>
                  <a:lnTo>
                    <a:pt x="1618" y="893"/>
                  </a:lnTo>
                  <a:lnTo>
                    <a:pt x="1621" y="893"/>
                  </a:lnTo>
                  <a:lnTo>
                    <a:pt x="1621" y="891"/>
                  </a:lnTo>
                  <a:lnTo>
                    <a:pt x="1621" y="888"/>
                  </a:lnTo>
                  <a:lnTo>
                    <a:pt x="1621" y="886"/>
                  </a:lnTo>
                  <a:lnTo>
                    <a:pt x="1621" y="883"/>
                  </a:lnTo>
                  <a:lnTo>
                    <a:pt x="1623" y="883"/>
                  </a:lnTo>
                  <a:lnTo>
                    <a:pt x="1621" y="883"/>
                  </a:lnTo>
                  <a:lnTo>
                    <a:pt x="1621" y="880"/>
                  </a:lnTo>
                  <a:lnTo>
                    <a:pt x="1621" y="878"/>
                  </a:lnTo>
                  <a:lnTo>
                    <a:pt x="1623" y="878"/>
                  </a:lnTo>
                  <a:lnTo>
                    <a:pt x="1623" y="875"/>
                  </a:lnTo>
                  <a:lnTo>
                    <a:pt x="1621" y="875"/>
                  </a:lnTo>
                  <a:lnTo>
                    <a:pt x="1621" y="873"/>
                  </a:lnTo>
                  <a:lnTo>
                    <a:pt x="1623" y="873"/>
                  </a:lnTo>
                  <a:lnTo>
                    <a:pt x="1621" y="875"/>
                  </a:lnTo>
                  <a:lnTo>
                    <a:pt x="1618" y="875"/>
                  </a:lnTo>
                  <a:lnTo>
                    <a:pt x="1621" y="873"/>
                  </a:lnTo>
                  <a:lnTo>
                    <a:pt x="1618" y="873"/>
                  </a:lnTo>
                  <a:lnTo>
                    <a:pt x="1621" y="873"/>
                  </a:lnTo>
                  <a:lnTo>
                    <a:pt x="1623" y="873"/>
                  </a:lnTo>
                  <a:lnTo>
                    <a:pt x="1623" y="870"/>
                  </a:lnTo>
                  <a:lnTo>
                    <a:pt x="1623" y="867"/>
                  </a:lnTo>
                  <a:lnTo>
                    <a:pt x="1623" y="865"/>
                  </a:lnTo>
                  <a:lnTo>
                    <a:pt x="1626" y="865"/>
                  </a:lnTo>
                  <a:lnTo>
                    <a:pt x="1626" y="862"/>
                  </a:lnTo>
                  <a:lnTo>
                    <a:pt x="1623" y="859"/>
                  </a:lnTo>
                  <a:lnTo>
                    <a:pt x="1626" y="859"/>
                  </a:lnTo>
                  <a:lnTo>
                    <a:pt x="1626" y="857"/>
                  </a:lnTo>
                  <a:lnTo>
                    <a:pt x="1623" y="854"/>
                  </a:lnTo>
                  <a:lnTo>
                    <a:pt x="1621" y="854"/>
                  </a:lnTo>
                  <a:lnTo>
                    <a:pt x="1621" y="852"/>
                  </a:lnTo>
                  <a:lnTo>
                    <a:pt x="1621" y="849"/>
                  </a:lnTo>
                  <a:lnTo>
                    <a:pt x="1618" y="849"/>
                  </a:lnTo>
                  <a:lnTo>
                    <a:pt x="1618" y="846"/>
                  </a:lnTo>
                  <a:lnTo>
                    <a:pt x="1616" y="846"/>
                  </a:lnTo>
                  <a:lnTo>
                    <a:pt x="1616" y="844"/>
                  </a:lnTo>
                  <a:lnTo>
                    <a:pt x="1616" y="841"/>
                  </a:lnTo>
                  <a:lnTo>
                    <a:pt x="1616" y="839"/>
                  </a:lnTo>
                  <a:lnTo>
                    <a:pt x="1616" y="836"/>
                  </a:lnTo>
                  <a:lnTo>
                    <a:pt x="1618" y="836"/>
                  </a:lnTo>
                  <a:lnTo>
                    <a:pt x="1618" y="833"/>
                  </a:lnTo>
                  <a:lnTo>
                    <a:pt x="1616" y="833"/>
                  </a:lnTo>
                  <a:lnTo>
                    <a:pt x="1616" y="831"/>
                  </a:lnTo>
                  <a:lnTo>
                    <a:pt x="1613" y="828"/>
                  </a:lnTo>
                  <a:lnTo>
                    <a:pt x="1610" y="828"/>
                  </a:lnTo>
                  <a:lnTo>
                    <a:pt x="1610" y="826"/>
                  </a:lnTo>
                  <a:lnTo>
                    <a:pt x="1608" y="826"/>
                  </a:lnTo>
                  <a:lnTo>
                    <a:pt x="1610" y="826"/>
                  </a:lnTo>
                  <a:lnTo>
                    <a:pt x="1610" y="823"/>
                  </a:lnTo>
                  <a:lnTo>
                    <a:pt x="1613" y="823"/>
                  </a:lnTo>
                  <a:lnTo>
                    <a:pt x="1613" y="826"/>
                  </a:lnTo>
                  <a:lnTo>
                    <a:pt x="1616" y="826"/>
                  </a:lnTo>
                  <a:lnTo>
                    <a:pt x="1618" y="826"/>
                  </a:lnTo>
                  <a:lnTo>
                    <a:pt x="1618" y="828"/>
                  </a:lnTo>
                  <a:lnTo>
                    <a:pt x="1621" y="828"/>
                  </a:lnTo>
                  <a:lnTo>
                    <a:pt x="1623" y="828"/>
                  </a:lnTo>
                  <a:lnTo>
                    <a:pt x="1623" y="826"/>
                  </a:lnTo>
                  <a:lnTo>
                    <a:pt x="1626" y="826"/>
                  </a:lnTo>
                  <a:lnTo>
                    <a:pt x="1626" y="823"/>
                  </a:lnTo>
                  <a:lnTo>
                    <a:pt x="1629" y="823"/>
                  </a:lnTo>
                  <a:lnTo>
                    <a:pt x="1629" y="820"/>
                  </a:lnTo>
                  <a:lnTo>
                    <a:pt x="1631" y="820"/>
                  </a:lnTo>
                  <a:lnTo>
                    <a:pt x="1634" y="820"/>
                  </a:lnTo>
                  <a:lnTo>
                    <a:pt x="1634" y="818"/>
                  </a:lnTo>
                  <a:lnTo>
                    <a:pt x="1634" y="815"/>
                  </a:lnTo>
                  <a:lnTo>
                    <a:pt x="1631" y="815"/>
                  </a:lnTo>
                  <a:lnTo>
                    <a:pt x="1631" y="812"/>
                  </a:lnTo>
                  <a:lnTo>
                    <a:pt x="1631" y="810"/>
                  </a:lnTo>
                  <a:lnTo>
                    <a:pt x="1631" y="807"/>
                  </a:lnTo>
                  <a:lnTo>
                    <a:pt x="1631" y="805"/>
                  </a:lnTo>
                  <a:lnTo>
                    <a:pt x="1634" y="805"/>
                  </a:lnTo>
                  <a:lnTo>
                    <a:pt x="1637" y="805"/>
                  </a:lnTo>
                  <a:lnTo>
                    <a:pt x="1637" y="802"/>
                  </a:lnTo>
                  <a:lnTo>
                    <a:pt x="1637" y="799"/>
                  </a:lnTo>
                  <a:lnTo>
                    <a:pt x="1637" y="797"/>
                  </a:lnTo>
                  <a:lnTo>
                    <a:pt x="1637" y="794"/>
                  </a:lnTo>
                  <a:lnTo>
                    <a:pt x="1637" y="792"/>
                  </a:lnTo>
                  <a:lnTo>
                    <a:pt x="1637" y="789"/>
                  </a:lnTo>
                  <a:lnTo>
                    <a:pt x="1639" y="789"/>
                  </a:lnTo>
                  <a:lnTo>
                    <a:pt x="1639" y="786"/>
                  </a:lnTo>
                  <a:lnTo>
                    <a:pt x="1637" y="786"/>
                  </a:lnTo>
                  <a:lnTo>
                    <a:pt x="1639" y="784"/>
                  </a:lnTo>
                  <a:lnTo>
                    <a:pt x="1639" y="781"/>
                  </a:lnTo>
                  <a:lnTo>
                    <a:pt x="1642" y="781"/>
                  </a:lnTo>
                  <a:lnTo>
                    <a:pt x="1642" y="779"/>
                  </a:lnTo>
                  <a:lnTo>
                    <a:pt x="1644" y="779"/>
                  </a:lnTo>
                  <a:lnTo>
                    <a:pt x="1644" y="776"/>
                  </a:lnTo>
                  <a:lnTo>
                    <a:pt x="1647" y="776"/>
                  </a:lnTo>
                  <a:lnTo>
                    <a:pt x="1647" y="773"/>
                  </a:lnTo>
                  <a:lnTo>
                    <a:pt x="1650" y="773"/>
                  </a:lnTo>
                  <a:lnTo>
                    <a:pt x="1650" y="771"/>
                  </a:lnTo>
                  <a:lnTo>
                    <a:pt x="1652" y="771"/>
                  </a:lnTo>
                  <a:lnTo>
                    <a:pt x="1652" y="768"/>
                  </a:lnTo>
                  <a:lnTo>
                    <a:pt x="1655" y="768"/>
                  </a:lnTo>
                  <a:lnTo>
                    <a:pt x="1657" y="768"/>
                  </a:lnTo>
                  <a:lnTo>
                    <a:pt x="1657" y="765"/>
                  </a:lnTo>
                  <a:lnTo>
                    <a:pt x="1657" y="763"/>
                  </a:lnTo>
                  <a:lnTo>
                    <a:pt x="1660" y="763"/>
                  </a:lnTo>
                  <a:lnTo>
                    <a:pt x="1660" y="760"/>
                  </a:lnTo>
                  <a:lnTo>
                    <a:pt x="1660" y="758"/>
                  </a:lnTo>
                  <a:lnTo>
                    <a:pt x="1663" y="755"/>
                  </a:lnTo>
                  <a:lnTo>
                    <a:pt x="1663" y="752"/>
                  </a:lnTo>
                  <a:lnTo>
                    <a:pt x="1665" y="752"/>
                  </a:lnTo>
                  <a:lnTo>
                    <a:pt x="1663" y="752"/>
                  </a:lnTo>
                  <a:lnTo>
                    <a:pt x="1665" y="752"/>
                  </a:lnTo>
                  <a:lnTo>
                    <a:pt x="1668" y="750"/>
                  </a:lnTo>
                  <a:lnTo>
                    <a:pt x="1670" y="750"/>
                  </a:lnTo>
                  <a:lnTo>
                    <a:pt x="1670" y="747"/>
                  </a:lnTo>
                  <a:lnTo>
                    <a:pt x="1673" y="747"/>
                  </a:lnTo>
                  <a:lnTo>
                    <a:pt x="1676" y="747"/>
                  </a:lnTo>
                  <a:lnTo>
                    <a:pt x="1676" y="745"/>
                  </a:lnTo>
                  <a:lnTo>
                    <a:pt x="1676" y="747"/>
                  </a:lnTo>
                  <a:lnTo>
                    <a:pt x="1676" y="745"/>
                  </a:lnTo>
                  <a:lnTo>
                    <a:pt x="1678" y="745"/>
                  </a:lnTo>
                  <a:lnTo>
                    <a:pt x="1678" y="747"/>
                  </a:lnTo>
                  <a:lnTo>
                    <a:pt x="1678" y="745"/>
                  </a:lnTo>
                  <a:lnTo>
                    <a:pt x="1681" y="745"/>
                  </a:lnTo>
                  <a:lnTo>
                    <a:pt x="1681" y="747"/>
                  </a:lnTo>
                  <a:lnTo>
                    <a:pt x="1683" y="747"/>
                  </a:lnTo>
                  <a:lnTo>
                    <a:pt x="1686" y="747"/>
                  </a:lnTo>
                  <a:lnTo>
                    <a:pt x="1689" y="747"/>
                  </a:lnTo>
                  <a:lnTo>
                    <a:pt x="1691" y="747"/>
                  </a:lnTo>
                  <a:lnTo>
                    <a:pt x="1691" y="745"/>
                  </a:lnTo>
                  <a:lnTo>
                    <a:pt x="1694" y="745"/>
                  </a:lnTo>
                  <a:lnTo>
                    <a:pt x="1697" y="745"/>
                  </a:lnTo>
                  <a:lnTo>
                    <a:pt x="1694" y="745"/>
                  </a:lnTo>
                  <a:lnTo>
                    <a:pt x="1697" y="745"/>
                  </a:lnTo>
                  <a:lnTo>
                    <a:pt x="1694" y="742"/>
                  </a:lnTo>
                  <a:lnTo>
                    <a:pt x="1694" y="739"/>
                  </a:lnTo>
                  <a:lnTo>
                    <a:pt x="1694" y="742"/>
                  </a:lnTo>
                  <a:lnTo>
                    <a:pt x="1697" y="742"/>
                  </a:lnTo>
                  <a:lnTo>
                    <a:pt x="1699" y="742"/>
                  </a:lnTo>
                  <a:lnTo>
                    <a:pt x="1699" y="739"/>
                  </a:lnTo>
                  <a:lnTo>
                    <a:pt x="1702" y="739"/>
                  </a:lnTo>
                  <a:lnTo>
                    <a:pt x="1702" y="737"/>
                  </a:lnTo>
                  <a:lnTo>
                    <a:pt x="1704" y="737"/>
                  </a:lnTo>
                  <a:lnTo>
                    <a:pt x="1704" y="734"/>
                  </a:lnTo>
                  <a:lnTo>
                    <a:pt x="1702" y="734"/>
                  </a:lnTo>
                  <a:lnTo>
                    <a:pt x="1704" y="734"/>
                  </a:lnTo>
                  <a:lnTo>
                    <a:pt x="1704" y="732"/>
                  </a:lnTo>
                  <a:lnTo>
                    <a:pt x="1707" y="732"/>
                  </a:lnTo>
                  <a:lnTo>
                    <a:pt x="1710" y="729"/>
                  </a:lnTo>
                  <a:lnTo>
                    <a:pt x="1712" y="726"/>
                  </a:lnTo>
                  <a:lnTo>
                    <a:pt x="1712" y="724"/>
                  </a:lnTo>
                  <a:lnTo>
                    <a:pt x="1712" y="721"/>
                  </a:lnTo>
                  <a:lnTo>
                    <a:pt x="1712" y="718"/>
                  </a:lnTo>
                  <a:lnTo>
                    <a:pt x="1712" y="716"/>
                  </a:lnTo>
                  <a:lnTo>
                    <a:pt x="1712" y="713"/>
                  </a:lnTo>
                  <a:lnTo>
                    <a:pt x="1715" y="713"/>
                  </a:lnTo>
                  <a:lnTo>
                    <a:pt x="1717" y="713"/>
                  </a:lnTo>
                  <a:lnTo>
                    <a:pt x="1717" y="711"/>
                  </a:lnTo>
                  <a:lnTo>
                    <a:pt x="1717" y="708"/>
                  </a:lnTo>
                  <a:lnTo>
                    <a:pt x="1720" y="708"/>
                  </a:lnTo>
                  <a:lnTo>
                    <a:pt x="1720" y="705"/>
                  </a:lnTo>
                  <a:lnTo>
                    <a:pt x="1723" y="705"/>
                  </a:lnTo>
                  <a:lnTo>
                    <a:pt x="1723" y="703"/>
                  </a:lnTo>
                  <a:lnTo>
                    <a:pt x="1725" y="703"/>
                  </a:lnTo>
                  <a:lnTo>
                    <a:pt x="1725" y="700"/>
                  </a:lnTo>
                  <a:lnTo>
                    <a:pt x="1728" y="700"/>
                  </a:lnTo>
                  <a:lnTo>
                    <a:pt x="1728" y="698"/>
                  </a:lnTo>
                  <a:lnTo>
                    <a:pt x="1730" y="698"/>
                  </a:lnTo>
                  <a:lnTo>
                    <a:pt x="1733" y="695"/>
                  </a:lnTo>
                  <a:lnTo>
                    <a:pt x="1736" y="695"/>
                  </a:lnTo>
                  <a:lnTo>
                    <a:pt x="1738" y="695"/>
                  </a:lnTo>
                  <a:lnTo>
                    <a:pt x="1741" y="695"/>
                  </a:lnTo>
                  <a:lnTo>
                    <a:pt x="1744" y="695"/>
                  </a:lnTo>
                  <a:lnTo>
                    <a:pt x="1744" y="692"/>
                  </a:lnTo>
                  <a:lnTo>
                    <a:pt x="1744" y="695"/>
                  </a:lnTo>
                  <a:lnTo>
                    <a:pt x="1746" y="695"/>
                  </a:lnTo>
                  <a:lnTo>
                    <a:pt x="1749" y="695"/>
                  </a:lnTo>
                  <a:lnTo>
                    <a:pt x="1749" y="698"/>
                  </a:lnTo>
                  <a:lnTo>
                    <a:pt x="1751" y="698"/>
                  </a:lnTo>
                  <a:lnTo>
                    <a:pt x="1754" y="698"/>
                  </a:lnTo>
                  <a:lnTo>
                    <a:pt x="1757" y="698"/>
                  </a:lnTo>
                  <a:lnTo>
                    <a:pt x="1759" y="700"/>
                  </a:lnTo>
                  <a:lnTo>
                    <a:pt x="1762" y="700"/>
                  </a:lnTo>
                  <a:lnTo>
                    <a:pt x="1764" y="700"/>
                  </a:lnTo>
                  <a:lnTo>
                    <a:pt x="1764" y="698"/>
                  </a:lnTo>
                  <a:lnTo>
                    <a:pt x="1764" y="695"/>
                  </a:lnTo>
                  <a:lnTo>
                    <a:pt x="1764" y="692"/>
                  </a:lnTo>
                  <a:lnTo>
                    <a:pt x="1767" y="690"/>
                  </a:lnTo>
                  <a:lnTo>
                    <a:pt x="1767" y="687"/>
                  </a:lnTo>
                  <a:lnTo>
                    <a:pt x="1767" y="684"/>
                  </a:lnTo>
                  <a:lnTo>
                    <a:pt x="1767" y="682"/>
                  </a:lnTo>
                  <a:lnTo>
                    <a:pt x="1767" y="679"/>
                  </a:lnTo>
                  <a:lnTo>
                    <a:pt x="1767" y="677"/>
                  </a:lnTo>
                  <a:lnTo>
                    <a:pt x="1767" y="674"/>
                  </a:lnTo>
                  <a:lnTo>
                    <a:pt x="1770" y="674"/>
                  </a:lnTo>
                  <a:lnTo>
                    <a:pt x="1770" y="671"/>
                  </a:lnTo>
                  <a:lnTo>
                    <a:pt x="1772" y="669"/>
                  </a:lnTo>
                  <a:lnTo>
                    <a:pt x="1770" y="669"/>
                  </a:lnTo>
                  <a:lnTo>
                    <a:pt x="1772" y="666"/>
                  </a:lnTo>
                  <a:lnTo>
                    <a:pt x="1772" y="664"/>
                  </a:lnTo>
                  <a:lnTo>
                    <a:pt x="1775" y="664"/>
                  </a:lnTo>
                  <a:lnTo>
                    <a:pt x="1775" y="666"/>
                  </a:lnTo>
                  <a:lnTo>
                    <a:pt x="1777" y="666"/>
                  </a:lnTo>
                  <a:lnTo>
                    <a:pt x="1780" y="666"/>
                  </a:lnTo>
                  <a:lnTo>
                    <a:pt x="1780" y="669"/>
                  </a:lnTo>
                  <a:lnTo>
                    <a:pt x="1780" y="671"/>
                  </a:lnTo>
                  <a:lnTo>
                    <a:pt x="1780" y="674"/>
                  </a:lnTo>
                  <a:lnTo>
                    <a:pt x="1783" y="677"/>
                  </a:lnTo>
                  <a:lnTo>
                    <a:pt x="1783" y="679"/>
                  </a:lnTo>
                  <a:lnTo>
                    <a:pt x="1785" y="682"/>
                  </a:lnTo>
                  <a:lnTo>
                    <a:pt x="1788" y="684"/>
                  </a:lnTo>
                  <a:close/>
                  <a:moveTo>
                    <a:pt x="1856" y="664"/>
                  </a:moveTo>
                  <a:lnTo>
                    <a:pt x="1858" y="664"/>
                  </a:lnTo>
                  <a:lnTo>
                    <a:pt x="1858" y="666"/>
                  </a:lnTo>
                  <a:lnTo>
                    <a:pt x="1861" y="669"/>
                  </a:lnTo>
                  <a:lnTo>
                    <a:pt x="1861" y="671"/>
                  </a:lnTo>
                  <a:lnTo>
                    <a:pt x="1861" y="674"/>
                  </a:lnTo>
                  <a:lnTo>
                    <a:pt x="1861" y="677"/>
                  </a:lnTo>
                  <a:lnTo>
                    <a:pt x="1861" y="679"/>
                  </a:lnTo>
                  <a:lnTo>
                    <a:pt x="1861" y="682"/>
                  </a:lnTo>
                  <a:lnTo>
                    <a:pt x="1861" y="684"/>
                  </a:lnTo>
                  <a:lnTo>
                    <a:pt x="1861" y="687"/>
                  </a:lnTo>
                  <a:lnTo>
                    <a:pt x="1861" y="690"/>
                  </a:lnTo>
                  <a:lnTo>
                    <a:pt x="1861" y="692"/>
                  </a:lnTo>
                  <a:lnTo>
                    <a:pt x="1858" y="692"/>
                  </a:lnTo>
                  <a:lnTo>
                    <a:pt x="1858" y="695"/>
                  </a:lnTo>
                  <a:lnTo>
                    <a:pt x="1858" y="698"/>
                  </a:lnTo>
                  <a:lnTo>
                    <a:pt x="1856" y="698"/>
                  </a:lnTo>
                  <a:lnTo>
                    <a:pt x="1853" y="698"/>
                  </a:lnTo>
                  <a:lnTo>
                    <a:pt x="1853" y="695"/>
                  </a:lnTo>
                  <a:lnTo>
                    <a:pt x="1853" y="692"/>
                  </a:lnTo>
                  <a:lnTo>
                    <a:pt x="1853" y="690"/>
                  </a:lnTo>
                  <a:lnTo>
                    <a:pt x="1851" y="687"/>
                  </a:lnTo>
                  <a:lnTo>
                    <a:pt x="1851" y="684"/>
                  </a:lnTo>
                  <a:lnTo>
                    <a:pt x="1851" y="682"/>
                  </a:lnTo>
                  <a:lnTo>
                    <a:pt x="1851" y="679"/>
                  </a:lnTo>
                  <a:lnTo>
                    <a:pt x="1851" y="677"/>
                  </a:lnTo>
                  <a:lnTo>
                    <a:pt x="1851" y="674"/>
                  </a:lnTo>
                  <a:lnTo>
                    <a:pt x="1851" y="671"/>
                  </a:lnTo>
                  <a:lnTo>
                    <a:pt x="1851" y="669"/>
                  </a:lnTo>
                  <a:lnTo>
                    <a:pt x="1851" y="666"/>
                  </a:lnTo>
                  <a:lnTo>
                    <a:pt x="1853" y="666"/>
                  </a:lnTo>
                  <a:lnTo>
                    <a:pt x="1853" y="664"/>
                  </a:lnTo>
                  <a:lnTo>
                    <a:pt x="1856" y="664"/>
                  </a:lnTo>
                  <a:close/>
                  <a:moveTo>
                    <a:pt x="2195" y="640"/>
                  </a:moveTo>
                  <a:lnTo>
                    <a:pt x="2195" y="643"/>
                  </a:lnTo>
                  <a:lnTo>
                    <a:pt x="2192" y="643"/>
                  </a:lnTo>
                  <a:lnTo>
                    <a:pt x="2190" y="643"/>
                  </a:lnTo>
                  <a:lnTo>
                    <a:pt x="2187" y="643"/>
                  </a:lnTo>
                  <a:lnTo>
                    <a:pt x="2187" y="640"/>
                  </a:lnTo>
                  <a:lnTo>
                    <a:pt x="2185" y="640"/>
                  </a:lnTo>
                  <a:lnTo>
                    <a:pt x="2185" y="637"/>
                  </a:lnTo>
                  <a:lnTo>
                    <a:pt x="2185" y="635"/>
                  </a:lnTo>
                  <a:lnTo>
                    <a:pt x="2187" y="635"/>
                  </a:lnTo>
                  <a:lnTo>
                    <a:pt x="2190" y="635"/>
                  </a:lnTo>
                  <a:lnTo>
                    <a:pt x="2192" y="637"/>
                  </a:lnTo>
                  <a:lnTo>
                    <a:pt x="2192" y="640"/>
                  </a:lnTo>
                  <a:lnTo>
                    <a:pt x="2195" y="640"/>
                  </a:lnTo>
                  <a:close/>
                  <a:moveTo>
                    <a:pt x="2096" y="611"/>
                  </a:moveTo>
                  <a:lnTo>
                    <a:pt x="2099" y="611"/>
                  </a:lnTo>
                  <a:lnTo>
                    <a:pt x="2101" y="611"/>
                  </a:lnTo>
                  <a:lnTo>
                    <a:pt x="2104" y="611"/>
                  </a:lnTo>
                  <a:lnTo>
                    <a:pt x="2104" y="614"/>
                  </a:lnTo>
                  <a:lnTo>
                    <a:pt x="2106" y="614"/>
                  </a:lnTo>
                  <a:lnTo>
                    <a:pt x="2109" y="614"/>
                  </a:lnTo>
                  <a:lnTo>
                    <a:pt x="2109" y="617"/>
                  </a:lnTo>
                  <a:lnTo>
                    <a:pt x="2112" y="619"/>
                  </a:lnTo>
                  <a:lnTo>
                    <a:pt x="2114" y="622"/>
                  </a:lnTo>
                  <a:lnTo>
                    <a:pt x="2117" y="622"/>
                  </a:lnTo>
                  <a:lnTo>
                    <a:pt x="2119" y="622"/>
                  </a:lnTo>
                  <a:lnTo>
                    <a:pt x="2122" y="622"/>
                  </a:lnTo>
                  <a:lnTo>
                    <a:pt x="2125" y="619"/>
                  </a:lnTo>
                  <a:lnTo>
                    <a:pt x="2127" y="619"/>
                  </a:lnTo>
                  <a:lnTo>
                    <a:pt x="2130" y="619"/>
                  </a:lnTo>
                  <a:lnTo>
                    <a:pt x="2130" y="622"/>
                  </a:lnTo>
                  <a:lnTo>
                    <a:pt x="2132" y="622"/>
                  </a:lnTo>
                  <a:lnTo>
                    <a:pt x="2132" y="624"/>
                  </a:lnTo>
                  <a:lnTo>
                    <a:pt x="2132" y="627"/>
                  </a:lnTo>
                  <a:lnTo>
                    <a:pt x="2135" y="627"/>
                  </a:lnTo>
                  <a:lnTo>
                    <a:pt x="2132" y="627"/>
                  </a:lnTo>
                  <a:lnTo>
                    <a:pt x="2135" y="627"/>
                  </a:lnTo>
                  <a:lnTo>
                    <a:pt x="2135" y="630"/>
                  </a:lnTo>
                  <a:lnTo>
                    <a:pt x="2135" y="627"/>
                  </a:lnTo>
                  <a:lnTo>
                    <a:pt x="2138" y="630"/>
                  </a:lnTo>
                  <a:lnTo>
                    <a:pt x="2135" y="630"/>
                  </a:lnTo>
                  <a:lnTo>
                    <a:pt x="2138" y="630"/>
                  </a:lnTo>
                  <a:lnTo>
                    <a:pt x="2135" y="630"/>
                  </a:lnTo>
                  <a:lnTo>
                    <a:pt x="2135" y="632"/>
                  </a:lnTo>
                  <a:lnTo>
                    <a:pt x="2138" y="632"/>
                  </a:lnTo>
                  <a:lnTo>
                    <a:pt x="2138" y="635"/>
                  </a:lnTo>
                  <a:lnTo>
                    <a:pt x="2138" y="637"/>
                  </a:lnTo>
                  <a:lnTo>
                    <a:pt x="2138" y="640"/>
                  </a:lnTo>
                  <a:lnTo>
                    <a:pt x="2138" y="643"/>
                  </a:lnTo>
                  <a:lnTo>
                    <a:pt x="2138" y="645"/>
                  </a:lnTo>
                  <a:lnTo>
                    <a:pt x="2138" y="648"/>
                  </a:lnTo>
                  <a:lnTo>
                    <a:pt x="2138" y="651"/>
                  </a:lnTo>
                  <a:lnTo>
                    <a:pt x="2135" y="651"/>
                  </a:lnTo>
                  <a:lnTo>
                    <a:pt x="2132" y="651"/>
                  </a:lnTo>
                  <a:lnTo>
                    <a:pt x="2132" y="653"/>
                  </a:lnTo>
                  <a:lnTo>
                    <a:pt x="2130" y="653"/>
                  </a:lnTo>
                  <a:lnTo>
                    <a:pt x="2130" y="656"/>
                  </a:lnTo>
                  <a:lnTo>
                    <a:pt x="2130" y="658"/>
                  </a:lnTo>
                  <a:lnTo>
                    <a:pt x="2130" y="661"/>
                  </a:lnTo>
                  <a:lnTo>
                    <a:pt x="2127" y="661"/>
                  </a:lnTo>
                  <a:lnTo>
                    <a:pt x="2127" y="664"/>
                  </a:lnTo>
                  <a:lnTo>
                    <a:pt x="2127" y="666"/>
                  </a:lnTo>
                  <a:lnTo>
                    <a:pt x="2127" y="669"/>
                  </a:lnTo>
                  <a:lnTo>
                    <a:pt x="2127" y="671"/>
                  </a:lnTo>
                  <a:lnTo>
                    <a:pt x="2127" y="674"/>
                  </a:lnTo>
                  <a:lnTo>
                    <a:pt x="2130" y="677"/>
                  </a:lnTo>
                  <a:lnTo>
                    <a:pt x="2130" y="679"/>
                  </a:lnTo>
                  <a:lnTo>
                    <a:pt x="2132" y="679"/>
                  </a:lnTo>
                  <a:lnTo>
                    <a:pt x="2132" y="682"/>
                  </a:lnTo>
                  <a:lnTo>
                    <a:pt x="2135" y="682"/>
                  </a:lnTo>
                  <a:lnTo>
                    <a:pt x="2138" y="682"/>
                  </a:lnTo>
                  <a:lnTo>
                    <a:pt x="2138" y="684"/>
                  </a:lnTo>
                  <a:lnTo>
                    <a:pt x="2140" y="684"/>
                  </a:lnTo>
                  <a:lnTo>
                    <a:pt x="2143" y="684"/>
                  </a:lnTo>
                  <a:lnTo>
                    <a:pt x="2143" y="687"/>
                  </a:lnTo>
                  <a:lnTo>
                    <a:pt x="2146" y="687"/>
                  </a:lnTo>
                  <a:lnTo>
                    <a:pt x="2146" y="690"/>
                  </a:lnTo>
                  <a:lnTo>
                    <a:pt x="2146" y="687"/>
                  </a:lnTo>
                  <a:lnTo>
                    <a:pt x="2146" y="690"/>
                  </a:lnTo>
                  <a:lnTo>
                    <a:pt x="2148" y="690"/>
                  </a:lnTo>
                  <a:lnTo>
                    <a:pt x="2148" y="692"/>
                  </a:lnTo>
                  <a:lnTo>
                    <a:pt x="2148" y="690"/>
                  </a:lnTo>
                  <a:lnTo>
                    <a:pt x="2148" y="692"/>
                  </a:lnTo>
                  <a:lnTo>
                    <a:pt x="2151" y="692"/>
                  </a:lnTo>
                  <a:lnTo>
                    <a:pt x="2153" y="692"/>
                  </a:lnTo>
                  <a:lnTo>
                    <a:pt x="2153" y="695"/>
                  </a:lnTo>
                  <a:lnTo>
                    <a:pt x="2156" y="695"/>
                  </a:lnTo>
                  <a:lnTo>
                    <a:pt x="2153" y="695"/>
                  </a:lnTo>
                  <a:lnTo>
                    <a:pt x="2156" y="698"/>
                  </a:lnTo>
                  <a:lnTo>
                    <a:pt x="2159" y="700"/>
                  </a:lnTo>
                  <a:lnTo>
                    <a:pt x="2156" y="700"/>
                  </a:lnTo>
                  <a:lnTo>
                    <a:pt x="2156" y="703"/>
                  </a:lnTo>
                  <a:lnTo>
                    <a:pt x="2156" y="705"/>
                  </a:lnTo>
                  <a:lnTo>
                    <a:pt x="2159" y="705"/>
                  </a:lnTo>
                  <a:lnTo>
                    <a:pt x="2159" y="708"/>
                  </a:lnTo>
                  <a:lnTo>
                    <a:pt x="2156" y="708"/>
                  </a:lnTo>
                  <a:lnTo>
                    <a:pt x="2159" y="708"/>
                  </a:lnTo>
                  <a:lnTo>
                    <a:pt x="2159" y="711"/>
                  </a:lnTo>
                  <a:lnTo>
                    <a:pt x="2156" y="711"/>
                  </a:lnTo>
                  <a:lnTo>
                    <a:pt x="2156" y="713"/>
                  </a:lnTo>
                  <a:lnTo>
                    <a:pt x="2156" y="711"/>
                  </a:lnTo>
                  <a:lnTo>
                    <a:pt x="2156" y="713"/>
                  </a:lnTo>
                  <a:lnTo>
                    <a:pt x="2156" y="716"/>
                  </a:lnTo>
                  <a:lnTo>
                    <a:pt x="2156" y="718"/>
                  </a:lnTo>
                  <a:lnTo>
                    <a:pt x="2153" y="718"/>
                  </a:lnTo>
                  <a:lnTo>
                    <a:pt x="2153" y="721"/>
                  </a:lnTo>
                  <a:lnTo>
                    <a:pt x="2153" y="724"/>
                  </a:lnTo>
                  <a:lnTo>
                    <a:pt x="2153" y="726"/>
                  </a:lnTo>
                  <a:lnTo>
                    <a:pt x="2153" y="729"/>
                  </a:lnTo>
                  <a:lnTo>
                    <a:pt x="2156" y="729"/>
                  </a:lnTo>
                  <a:lnTo>
                    <a:pt x="2153" y="729"/>
                  </a:lnTo>
                  <a:lnTo>
                    <a:pt x="2156" y="732"/>
                  </a:lnTo>
                  <a:lnTo>
                    <a:pt x="2153" y="732"/>
                  </a:lnTo>
                  <a:lnTo>
                    <a:pt x="2156" y="732"/>
                  </a:lnTo>
                  <a:lnTo>
                    <a:pt x="2156" y="734"/>
                  </a:lnTo>
                  <a:lnTo>
                    <a:pt x="2153" y="734"/>
                  </a:lnTo>
                  <a:lnTo>
                    <a:pt x="2153" y="737"/>
                  </a:lnTo>
                  <a:lnTo>
                    <a:pt x="2151" y="737"/>
                  </a:lnTo>
                  <a:lnTo>
                    <a:pt x="2151" y="739"/>
                  </a:lnTo>
                  <a:lnTo>
                    <a:pt x="2148" y="739"/>
                  </a:lnTo>
                  <a:lnTo>
                    <a:pt x="2151" y="739"/>
                  </a:lnTo>
                  <a:lnTo>
                    <a:pt x="2148" y="739"/>
                  </a:lnTo>
                  <a:lnTo>
                    <a:pt x="2148" y="742"/>
                  </a:lnTo>
                  <a:lnTo>
                    <a:pt x="2146" y="742"/>
                  </a:lnTo>
                  <a:lnTo>
                    <a:pt x="2146" y="739"/>
                  </a:lnTo>
                  <a:lnTo>
                    <a:pt x="2146" y="742"/>
                  </a:lnTo>
                  <a:lnTo>
                    <a:pt x="2143" y="742"/>
                  </a:lnTo>
                  <a:lnTo>
                    <a:pt x="2140" y="742"/>
                  </a:lnTo>
                  <a:lnTo>
                    <a:pt x="2138" y="742"/>
                  </a:lnTo>
                  <a:lnTo>
                    <a:pt x="2138" y="745"/>
                  </a:lnTo>
                  <a:lnTo>
                    <a:pt x="2135" y="745"/>
                  </a:lnTo>
                  <a:lnTo>
                    <a:pt x="2132" y="745"/>
                  </a:lnTo>
                  <a:lnTo>
                    <a:pt x="2132" y="747"/>
                  </a:lnTo>
                  <a:lnTo>
                    <a:pt x="2132" y="750"/>
                  </a:lnTo>
                  <a:lnTo>
                    <a:pt x="2132" y="752"/>
                  </a:lnTo>
                  <a:lnTo>
                    <a:pt x="2130" y="752"/>
                  </a:lnTo>
                  <a:lnTo>
                    <a:pt x="2130" y="755"/>
                  </a:lnTo>
                  <a:lnTo>
                    <a:pt x="2130" y="758"/>
                  </a:lnTo>
                  <a:lnTo>
                    <a:pt x="2130" y="760"/>
                  </a:lnTo>
                  <a:lnTo>
                    <a:pt x="2132" y="760"/>
                  </a:lnTo>
                  <a:lnTo>
                    <a:pt x="2132" y="763"/>
                  </a:lnTo>
                  <a:lnTo>
                    <a:pt x="2135" y="765"/>
                  </a:lnTo>
                  <a:lnTo>
                    <a:pt x="2135" y="763"/>
                  </a:lnTo>
                  <a:lnTo>
                    <a:pt x="2135" y="765"/>
                  </a:lnTo>
                  <a:lnTo>
                    <a:pt x="2135" y="768"/>
                  </a:lnTo>
                  <a:lnTo>
                    <a:pt x="2135" y="771"/>
                  </a:lnTo>
                  <a:lnTo>
                    <a:pt x="2138" y="771"/>
                  </a:lnTo>
                  <a:lnTo>
                    <a:pt x="2135" y="771"/>
                  </a:lnTo>
                  <a:lnTo>
                    <a:pt x="2138" y="771"/>
                  </a:lnTo>
                  <a:lnTo>
                    <a:pt x="2135" y="771"/>
                  </a:lnTo>
                  <a:lnTo>
                    <a:pt x="2135" y="773"/>
                  </a:lnTo>
                  <a:lnTo>
                    <a:pt x="2138" y="773"/>
                  </a:lnTo>
                  <a:lnTo>
                    <a:pt x="2135" y="773"/>
                  </a:lnTo>
                  <a:lnTo>
                    <a:pt x="2135" y="776"/>
                  </a:lnTo>
                  <a:lnTo>
                    <a:pt x="2132" y="776"/>
                  </a:lnTo>
                  <a:lnTo>
                    <a:pt x="2132" y="779"/>
                  </a:lnTo>
                  <a:lnTo>
                    <a:pt x="2135" y="779"/>
                  </a:lnTo>
                  <a:lnTo>
                    <a:pt x="2135" y="781"/>
                  </a:lnTo>
                  <a:lnTo>
                    <a:pt x="2132" y="781"/>
                  </a:lnTo>
                  <a:lnTo>
                    <a:pt x="2132" y="784"/>
                  </a:lnTo>
                  <a:lnTo>
                    <a:pt x="2130" y="784"/>
                  </a:lnTo>
                  <a:lnTo>
                    <a:pt x="2132" y="784"/>
                  </a:lnTo>
                  <a:lnTo>
                    <a:pt x="2132" y="786"/>
                  </a:lnTo>
                  <a:lnTo>
                    <a:pt x="2132" y="784"/>
                  </a:lnTo>
                  <a:lnTo>
                    <a:pt x="2130" y="784"/>
                  </a:lnTo>
                  <a:lnTo>
                    <a:pt x="2130" y="786"/>
                  </a:lnTo>
                  <a:lnTo>
                    <a:pt x="2132" y="786"/>
                  </a:lnTo>
                  <a:lnTo>
                    <a:pt x="2130" y="786"/>
                  </a:lnTo>
                  <a:lnTo>
                    <a:pt x="2132" y="786"/>
                  </a:lnTo>
                  <a:lnTo>
                    <a:pt x="2130" y="786"/>
                  </a:lnTo>
                  <a:lnTo>
                    <a:pt x="2130" y="789"/>
                  </a:lnTo>
                  <a:lnTo>
                    <a:pt x="2130" y="786"/>
                  </a:lnTo>
                  <a:lnTo>
                    <a:pt x="2127" y="786"/>
                  </a:lnTo>
                  <a:lnTo>
                    <a:pt x="2127" y="789"/>
                  </a:lnTo>
                  <a:lnTo>
                    <a:pt x="2125" y="789"/>
                  </a:lnTo>
                  <a:lnTo>
                    <a:pt x="2125" y="792"/>
                  </a:lnTo>
                  <a:lnTo>
                    <a:pt x="2122" y="792"/>
                  </a:lnTo>
                  <a:lnTo>
                    <a:pt x="2122" y="794"/>
                  </a:lnTo>
                  <a:lnTo>
                    <a:pt x="2119" y="794"/>
                  </a:lnTo>
                  <a:lnTo>
                    <a:pt x="2119" y="797"/>
                  </a:lnTo>
                  <a:lnTo>
                    <a:pt x="2119" y="799"/>
                  </a:lnTo>
                  <a:lnTo>
                    <a:pt x="2117" y="799"/>
                  </a:lnTo>
                  <a:lnTo>
                    <a:pt x="2117" y="797"/>
                  </a:lnTo>
                  <a:lnTo>
                    <a:pt x="2117" y="799"/>
                  </a:lnTo>
                  <a:lnTo>
                    <a:pt x="2119" y="799"/>
                  </a:lnTo>
                  <a:lnTo>
                    <a:pt x="2117" y="799"/>
                  </a:lnTo>
                  <a:lnTo>
                    <a:pt x="2117" y="802"/>
                  </a:lnTo>
                  <a:lnTo>
                    <a:pt x="2114" y="802"/>
                  </a:lnTo>
                  <a:lnTo>
                    <a:pt x="2112" y="802"/>
                  </a:lnTo>
                  <a:lnTo>
                    <a:pt x="2109" y="802"/>
                  </a:lnTo>
                  <a:lnTo>
                    <a:pt x="2109" y="805"/>
                  </a:lnTo>
                  <a:lnTo>
                    <a:pt x="2106" y="805"/>
                  </a:lnTo>
                  <a:lnTo>
                    <a:pt x="2104" y="805"/>
                  </a:lnTo>
                  <a:lnTo>
                    <a:pt x="2101" y="805"/>
                  </a:lnTo>
                  <a:lnTo>
                    <a:pt x="2101" y="802"/>
                  </a:lnTo>
                  <a:lnTo>
                    <a:pt x="2099" y="802"/>
                  </a:lnTo>
                  <a:lnTo>
                    <a:pt x="2096" y="802"/>
                  </a:lnTo>
                  <a:lnTo>
                    <a:pt x="2096" y="799"/>
                  </a:lnTo>
                  <a:lnTo>
                    <a:pt x="2093" y="799"/>
                  </a:lnTo>
                  <a:lnTo>
                    <a:pt x="2093" y="797"/>
                  </a:lnTo>
                  <a:lnTo>
                    <a:pt x="2091" y="797"/>
                  </a:lnTo>
                  <a:lnTo>
                    <a:pt x="2088" y="794"/>
                  </a:lnTo>
                  <a:lnTo>
                    <a:pt x="2085" y="794"/>
                  </a:lnTo>
                  <a:lnTo>
                    <a:pt x="2085" y="792"/>
                  </a:lnTo>
                  <a:lnTo>
                    <a:pt x="2085" y="789"/>
                  </a:lnTo>
                  <a:lnTo>
                    <a:pt x="2085" y="786"/>
                  </a:lnTo>
                  <a:lnTo>
                    <a:pt x="2085" y="784"/>
                  </a:lnTo>
                  <a:lnTo>
                    <a:pt x="2083" y="784"/>
                  </a:lnTo>
                  <a:lnTo>
                    <a:pt x="2080" y="784"/>
                  </a:lnTo>
                  <a:lnTo>
                    <a:pt x="2083" y="784"/>
                  </a:lnTo>
                  <a:lnTo>
                    <a:pt x="2083" y="781"/>
                  </a:lnTo>
                  <a:lnTo>
                    <a:pt x="2085" y="781"/>
                  </a:lnTo>
                  <a:lnTo>
                    <a:pt x="2085" y="779"/>
                  </a:lnTo>
                  <a:lnTo>
                    <a:pt x="2085" y="776"/>
                  </a:lnTo>
                  <a:lnTo>
                    <a:pt x="2085" y="773"/>
                  </a:lnTo>
                  <a:lnTo>
                    <a:pt x="2088" y="771"/>
                  </a:lnTo>
                  <a:lnTo>
                    <a:pt x="2088" y="773"/>
                  </a:lnTo>
                  <a:lnTo>
                    <a:pt x="2088" y="771"/>
                  </a:lnTo>
                  <a:lnTo>
                    <a:pt x="2088" y="768"/>
                  </a:lnTo>
                  <a:lnTo>
                    <a:pt x="2088" y="765"/>
                  </a:lnTo>
                  <a:lnTo>
                    <a:pt x="2091" y="765"/>
                  </a:lnTo>
                  <a:lnTo>
                    <a:pt x="2091" y="763"/>
                  </a:lnTo>
                  <a:lnTo>
                    <a:pt x="2091" y="760"/>
                  </a:lnTo>
                  <a:lnTo>
                    <a:pt x="2091" y="758"/>
                  </a:lnTo>
                  <a:lnTo>
                    <a:pt x="2088" y="758"/>
                  </a:lnTo>
                  <a:lnTo>
                    <a:pt x="2088" y="755"/>
                  </a:lnTo>
                  <a:lnTo>
                    <a:pt x="2088" y="758"/>
                  </a:lnTo>
                  <a:lnTo>
                    <a:pt x="2091" y="758"/>
                  </a:lnTo>
                  <a:lnTo>
                    <a:pt x="2093" y="755"/>
                  </a:lnTo>
                  <a:lnTo>
                    <a:pt x="2093" y="752"/>
                  </a:lnTo>
                  <a:lnTo>
                    <a:pt x="2096" y="752"/>
                  </a:lnTo>
                  <a:lnTo>
                    <a:pt x="2093" y="750"/>
                  </a:lnTo>
                  <a:lnTo>
                    <a:pt x="2096" y="747"/>
                  </a:lnTo>
                  <a:lnTo>
                    <a:pt x="2093" y="747"/>
                  </a:lnTo>
                  <a:lnTo>
                    <a:pt x="2096" y="747"/>
                  </a:lnTo>
                  <a:lnTo>
                    <a:pt x="2093" y="747"/>
                  </a:lnTo>
                  <a:lnTo>
                    <a:pt x="2093" y="745"/>
                  </a:lnTo>
                  <a:lnTo>
                    <a:pt x="2096" y="745"/>
                  </a:lnTo>
                  <a:lnTo>
                    <a:pt x="2093" y="745"/>
                  </a:lnTo>
                  <a:lnTo>
                    <a:pt x="2096" y="745"/>
                  </a:lnTo>
                  <a:lnTo>
                    <a:pt x="2096" y="742"/>
                  </a:lnTo>
                  <a:lnTo>
                    <a:pt x="2096" y="745"/>
                  </a:lnTo>
                  <a:lnTo>
                    <a:pt x="2096" y="742"/>
                  </a:lnTo>
                  <a:lnTo>
                    <a:pt x="2099" y="742"/>
                  </a:lnTo>
                  <a:lnTo>
                    <a:pt x="2099" y="739"/>
                  </a:lnTo>
                  <a:lnTo>
                    <a:pt x="2101" y="739"/>
                  </a:lnTo>
                  <a:lnTo>
                    <a:pt x="2101" y="737"/>
                  </a:lnTo>
                  <a:lnTo>
                    <a:pt x="2104" y="737"/>
                  </a:lnTo>
                  <a:lnTo>
                    <a:pt x="2104" y="739"/>
                  </a:lnTo>
                  <a:lnTo>
                    <a:pt x="2106" y="739"/>
                  </a:lnTo>
                  <a:lnTo>
                    <a:pt x="2106" y="737"/>
                  </a:lnTo>
                  <a:lnTo>
                    <a:pt x="2106" y="734"/>
                  </a:lnTo>
                  <a:lnTo>
                    <a:pt x="2109" y="734"/>
                  </a:lnTo>
                  <a:lnTo>
                    <a:pt x="2112" y="734"/>
                  </a:lnTo>
                  <a:lnTo>
                    <a:pt x="2112" y="732"/>
                  </a:lnTo>
                  <a:lnTo>
                    <a:pt x="2112" y="729"/>
                  </a:lnTo>
                  <a:lnTo>
                    <a:pt x="2112" y="726"/>
                  </a:lnTo>
                  <a:lnTo>
                    <a:pt x="2109" y="724"/>
                  </a:lnTo>
                  <a:lnTo>
                    <a:pt x="2112" y="724"/>
                  </a:lnTo>
                  <a:lnTo>
                    <a:pt x="2109" y="724"/>
                  </a:lnTo>
                  <a:lnTo>
                    <a:pt x="2109" y="726"/>
                  </a:lnTo>
                  <a:lnTo>
                    <a:pt x="2106" y="726"/>
                  </a:lnTo>
                  <a:lnTo>
                    <a:pt x="2104" y="729"/>
                  </a:lnTo>
                  <a:lnTo>
                    <a:pt x="2104" y="726"/>
                  </a:lnTo>
                  <a:lnTo>
                    <a:pt x="2104" y="729"/>
                  </a:lnTo>
                  <a:lnTo>
                    <a:pt x="2101" y="729"/>
                  </a:lnTo>
                  <a:lnTo>
                    <a:pt x="2099" y="729"/>
                  </a:lnTo>
                  <a:lnTo>
                    <a:pt x="2099" y="732"/>
                  </a:lnTo>
                  <a:lnTo>
                    <a:pt x="2096" y="732"/>
                  </a:lnTo>
                  <a:lnTo>
                    <a:pt x="2096" y="734"/>
                  </a:lnTo>
                  <a:lnTo>
                    <a:pt x="2093" y="734"/>
                  </a:lnTo>
                  <a:lnTo>
                    <a:pt x="2093" y="737"/>
                  </a:lnTo>
                  <a:lnTo>
                    <a:pt x="2091" y="737"/>
                  </a:lnTo>
                  <a:lnTo>
                    <a:pt x="2091" y="739"/>
                  </a:lnTo>
                  <a:lnTo>
                    <a:pt x="2088" y="739"/>
                  </a:lnTo>
                  <a:lnTo>
                    <a:pt x="2088" y="742"/>
                  </a:lnTo>
                  <a:lnTo>
                    <a:pt x="2088" y="745"/>
                  </a:lnTo>
                  <a:lnTo>
                    <a:pt x="2085" y="745"/>
                  </a:lnTo>
                  <a:lnTo>
                    <a:pt x="2083" y="745"/>
                  </a:lnTo>
                  <a:lnTo>
                    <a:pt x="2083" y="742"/>
                  </a:lnTo>
                  <a:lnTo>
                    <a:pt x="2080" y="742"/>
                  </a:lnTo>
                  <a:lnTo>
                    <a:pt x="2080" y="739"/>
                  </a:lnTo>
                  <a:lnTo>
                    <a:pt x="2080" y="737"/>
                  </a:lnTo>
                  <a:lnTo>
                    <a:pt x="2080" y="734"/>
                  </a:lnTo>
                  <a:lnTo>
                    <a:pt x="2080" y="732"/>
                  </a:lnTo>
                  <a:lnTo>
                    <a:pt x="2080" y="729"/>
                  </a:lnTo>
                  <a:lnTo>
                    <a:pt x="2078" y="729"/>
                  </a:lnTo>
                  <a:lnTo>
                    <a:pt x="2078" y="726"/>
                  </a:lnTo>
                  <a:lnTo>
                    <a:pt x="2078" y="724"/>
                  </a:lnTo>
                  <a:lnTo>
                    <a:pt x="2078" y="721"/>
                  </a:lnTo>
                  <a:lnTo>
                    <a:pt x="2078" y="718"/>
                  </a:lnTo>
                  <a:lnTo>
                    <a:pt x="2078" y="716"/>
                  </a:lnTo>
                  <a:lnTo>
                    <a:pt x="2078" y="713"/>
                  </a:lnTo>
                  <a:lnTo>
                    <a:pt x="2078" y="711"/>
                  </a:lnTo>
                  <a:lnTo>
                    <a:pt x="2078" y="708"/>
                  </a:lnTo>
                  <a:lnTo>
                    <a:pt x="2078" y="711"/>
                  </a:lnTo>
                  <a:lnTo>
                    <a:pt x="2078" y="708"/>
                  </a:lnTo>
                  <a:lnTo>
                    <a:pt x="2075" y="708"/>
                  </a:lnTo>
                  <a:lnTo>
                    <a:pt x="2072" y="705"/>
                  </a:lnTo>
                  <a:lnTo>
                    <a:pt x="2070" y="705"/>
                  </a:lnTo>
                  <a:lnTo>
                    <a:pt x="2067" y="703"/>
                  </a:lnTo>
                  <a:lnTo>
                    <a:pt x="2067" y="700"/>
                  </a:lnTo>
                  <a:lnTo>
                    <a:pt x="2067" y="698"/>
                  </a:lnTo>
                  <a:lnTo>
                    <a:pt x="2070" y="698"/>
                  </a:lnTo>
                  <a:lnTo>
                    <a:pt x="2070" y="695"/>
                  </a:lnTo>
                  <a:lnTo>
                    <a:pt x="2072" y="695"/>
                  </a:lnTo>
                  <a:lnTo>
                    <a:pt x="2070" y="695"/>
                  </a:lnTo>
                  <a:lnTo>
                    <a:pt x="2072" y="695"/>
                  </a:lnTo>
                  <a:lnTo>
                    <a:pt x="2072" y="692"/>
                  </a:lnTo>
                  <a:lnTo>
                    <a:pt x="2072" y="690"/>
                  </a:lnTo>
                  <a:lnTo>
                    <a:pt x="2072" y="687"/>
                  </a:lnTo>
                  <a:lnTo>
                    <a:pt x="2070" y="687"/>
                  </a:lnTo>
                  <a:lnTo>
                    <a:pt x="2070" y="684"/>
                  </a:lnTo>
                  <a:lnTo>
                    <a:pt x="2067" y="684"/>
                  </a:lnTo>
                  <a:lnTo>
                    <a:pt x="2067" y="682"/>
                  </a:lnTo>
                  <a:lnTo>
                    <a:pt x="2065" y="682"/>
                  </a:lnTo>
                  <a:lnTo>
                    <a:pt x="2065" y="679"/>
                  </a:lnTo>
                  <a:lnTo>
                    <a:pt x="2065" y="677"/>
                  </a:lnTo>
                  <a:lnTo>
                    <a:pt x="2065" y="674"/>
                  </a:lnTo>
                  <a:lnTo>
                    <a:pt x="2062" y="674"/>
                  </a:lnTo>
                  <a:lnTo>
                    <a:pt x="2062" y="671"/>
                  </a:lnTo>
                  <a:lnTo>
                    <a:pt x="2062" y="669"/>
                  </a:lnTo>
                  <a:lnTo>
                    <a:pt x="2062" y="666"/>
                  </a:lnTo>
                  <a:lnTo>
                    <a:pt x="2059" y="669"/>
                  </a:lnTo>
                  <a:lnTo>
                    <a:pt x="2059" y="666"/>
                  </a:lnTo>
                  <a:lnTo>
                    <a:pt x="2057" y="666"/>
                  </a:lnTo>
                  <a:lnTo>
                    <a:pt x="2057" y="669"/>
                  </a:lnTo>
                  <a:lnTo>
                    <a:pt x="2057" y="666"/>
                  </a:lnTo>
                  <a:lnTo>
                    <a:pt x="2054" y="666"/>
                  </a:lnTo>
                  <a:lnTo>
                    <a:pt x="2054" y="669"/>
                  </a:lnTo>
                  <a:lnTo>
                    <a:pt x="2052" y="669"/>
                  </a:lnTo>
                  <a:lnTo>
                    <a:pt x="2052" y="666"/>
                  </a:lnTo>
                  <a:lnTo>
                    <a:pt x="2049" y="666"/>
                  </a:lnTo>
                  <a:lnTo>
                    <a:pt x="2049" y="664"/>
                  </a:lnTo>
                  <a:lnTo>
                    <a:pt x="2049" y="666"/>
                  </a:lnTo>
                  <a:lnTo>
                    <a:pt x="2046" y="666"/>
                  </a:lnTo>
                  <a:lnTo>
                    <a:pt x="2046" y="664"/>
                  </a:lnTo>
                  <a:lnTo>
                    <a:pt x="2044" y="664"/>
                  </a:lnTo>
                  <a:lnTo>
                    <a:pt x="2044" y="661"/>
                  </a:lnTo>
                  <a:lnTo>
                    <a:pt x="2044" y="664"/>
                  </a:lnTo>
                  <a:lnTo>
                    <a:pt x="2044" y="661"/>
                  </a:lnTo>
                  <a:lnTo>
                    <a:pt x="2044" y="658"/>
                  </a:lnTo>
                  <a:lnTo>
                    <a:pt x="2046" y="658"/>
                  </a:lnTo>
                  <a:lnTo>
                    <a:pt x="2046" y="656"/>
                  </a:lnTo>
                  <a:lnTo>
                    <a:pt x="2049" y="656"/>
                  </a:lnTo>
                  <a:lnTo>
                    <a:pt x="2049" y="653"/>
                  </a:lnTo>
                  <a:lnTo>
                    <a:pt x="2052" y="653"/>
                  </a:lnTo>
                  <a:lnTo>
                    <a:pt x="2052" y="651"/>
                  </a:lnTo>
                  <a:lnTo>
                    <a:pt x="2054" y="651"/>
                  </a:lnTo>
                  <a:lnTo>
                    <a:pt x="2052" y="651"/>
                  </a:lnTo>
                  <a:lnTo>
                    <a:pt x="2054" y="651"/>
                  </a:lnTo>
                  <a:lnTo>
                    <a:pt x="2054" y="648"/>
                  </a:lnTo>
                  <a:lnTo>
                    <a:pt x="2057" y="648"/>
                  </a:lnTo>
                  <a:lnTo>
                    <a:pt x="2059" y="648"/>
                  </a:lnTo>
                  <a:lnTo>
                    <a:pt x="2062" y="648"/>
                  </a:lnTo>
                  <a:lnTo>
                    <a:pt x="2062" y="645"/>
                  </a:lnTo>
                  <a:lnTo>
                    <a:pt x="2065" y="645"/>
                  </a:lnTo>
                  <a:lnTo>
                    <a:pt x="2065" y="648"/>
                  </a:lnTo>
                  <a:lnTo>
                    <a:pt x="2065" y="645"/>
                  </a:lnTo>
                  <a:lnTo>
                    <a:pt x="2067" y="645"/>
                  </a:lnTo>
                  <a:lnTo>
                    <a:pt x="2070" y="645"/>
                  </a:lnTo>
                  <a:lnTo>
                    <a:pt x="2070" y="643"/>
                  </a:lnTo>
                  <a:lnTo>
                    <a:pt x="2070" y="640"/>
                  </a:lnTo>
                  <a:lnTo>
                    <a:pt x="2072" y="640"/>
                  </a:lnTo>
                  <a:lnTo>
                    <a:pt x="2070" y="640"/>
                  </a:lnTo>
                  <a:lnTo>
                    <a:pt x="2072" y="637"/>
                  </a:lnTo>
                  <a:lnTo>
                    <a:pt x="2075" y="635"/>
                  </a:lnTo>
                  <a:lnTo>
                    <a:pt x="2075" y="632"/>
                  </a:lnTo>
                  <a:lnTo>
                    <a:pt x="2075" y="630"/>
                  </a:lnTo>
                  <a:lnTo>
                    <a:pt x="2078" y="630"/>
                  </a:lnTo>
                  <a:lnTo>
                    <a:pt x="2078" y="627"/>
                  </a:lnTo>
                  <a:lnTo>
                    <a:pt x="2078" y="624"/>
                  </a:lnTo>
                  <a:lnTo>
                    <a:pt x="2080" y="624"/>
                  </a:lnTo>
                  <a:lnTo>
                    <a:pt x="2080" y="622"/>
                  </a:lnTo>
                  <a:lnTo>
                    <a:pt x="2083" y="619"/>
                  </a:lnTo>
                  <a:lnTo>
                    <a:pt x="2083" y="617"/>
                  </a:lnTo>
                  <a:lnTo>
                    <a:pt x="2085" y="617"/>
                  </a:lnTo>
                  <a:lnTo>
                    <a:pt x="2088" y="617"/>
                  </a:lnTo>
                  <a:lnTo>
                    <a:pt x="2088" y="614"/>
                  </a:lnTo>
                  <a:lnTo>
                    <a:pt x="2091" y="614"/>
                  </a:lnTo>
                  <a:lnTo>
                    <a:pt x="2093" y="614"/>
                  </a:lnTo>
                  <a:lnTo>
                    <a:pt x="2093" y="611"/>
                  </a:lnTo>
                  <a:lnTo>
                    <a:pt x="2096" y="611"/>
                  </a:lnTo>
                  <a:lnTo>
                    <a:pt x="2096" y="609"/>
                  </a:lnTo>
                  <a:lnTo>
                    <a:pt x="2096" y="611"/>
                  </a:lnTo>
                  <a:close/>
                  <a:moveTo>
                    <a:pt x="2099" y="444"/>
                  </a:moveTo>
                  <a:lnTo>
                    <a:pt x="2101" y="444"/>
                  </a:lnTo>
                  <a:lnTo>
                    <a:pt x="2099" y="444"/>
                  </a:lnTo>
                  <a:lnTo>
                    <a:pt x="2101" y="444"/>
                  </a:lnTo>
                  <a:lnTo>
                    <a:pt x="2104" y="444"/>
                  </a:lnTo>
                  <a:lnTo>
                    <a:pt x="2101" y="444"/>
                  </a:lnTo>
                  <a:lnTo>
                    <a:pt x="2104" y="444"/>
                  </a:lnTo>
                  <a:lnTo>
                    <a:pt x="2106" y="444"/>
                  </a:lnTo>
                  <a:lnTo>
                    <a:pt x="2109" y="444"/>
                  </a:lnTo>
                  <a:lnTo>
                    <a:pt x="2109" y="447"/>
                  </a:lnTo>
                  <a:lnTo>
                    <a:pt x="2109" y="444"/>
                  </a:lnTo>
                  <a:lnTo>
                    <a:pt x="2112" y="444"/>
                  </a:lnTo>
                  <a:lnTo>
                    <a:pt x="2112" y="447"/>
                  </a:lnTo>
                  <a:lnTo>
                    <a:pt x="2109" y="447"/>
                  </a:lnTo>
                  <a:lnTo>
                    <a:pt x="2112" y="447"/>
                  </a:lnTo>
                  <a:lnTo>
                    <a:pt x="2112" y="449"/>
                  </a:lnTo>
                  <a:lnTo>
                    <a:pt x="2112" y="452"/>
                  </a:lnTo>
                  <a:lnTo>
                    <a:pt x="2112" y="449"/>
                  </a:lnTo>
                  <a:lnTo>
                    <a:pt x="2114" y="449"/>
                  </a:lnTo>
                  <a:lnTo>
                    <a:pt x="2114" y="452"/>
                  </a:lnTo>
                  <a:lnTo>
                    <a:pt x="2114" y="455"/>
                  </a:lnTo>
                  <a:lnTo>
                    <a:pt x="2117" y="455"/>
                  </a:lnTo>
                  <a:lnTo>
                    <a:pt x="2114" y="455"/>
                  </a:lnTo>
                  <a:lnTo>
                    <a:pt x="2117" y="455"/>
                  </a:lnTo>
                  <a:lnTo>
                    <a:pt x="2117" y="457"/>
                  </a:lnTo>
                  <a:lnTo>
                    <a:pt x="2119" y="457"/>
                  </a:lnTo>
                  <a:lnTo>
                    <a:pt x="2119" y="455"/>
                  </a:lnTo>
                  <a:lnTo>
                    <a:pt x="2119" y="452"/>
                  </a:lnTo>
                  <a:lnTo>
                    <a:pt x="2119" y="449"/>
                  </a:lnTo>
                  <a:lnTo>
                    <a:pt x="2122" y="449"/>
                  </a:lnTo>
                  <a:lnTo>
                    <a:pt x="2125" y="449"/>
                  </a:lnTo>
                  <a:lnTo>
                    <a:pt x="2127" y="449"/>
                  </a:lnTo>
                  <a:lnTo>
                    <a:pt x="2127" y="452"/>
                  </a:lnTo>
                  <a:lnTo>
                    <a:pt x="2127" y="449"/>
                  </a:lnTo>
                  <a:lnTo>
                    <a:pt x="2130" y="449"/>
                  </a:lnTo>
                  <a:lnTo>
                    <a:pt x="2132" y="449"/>
                  </a:lnTo>
                  <a:lnTo>
                    <a:pt x="2132" y="452"/>
                  </a:lnTo>
                  <a:lnTo>
                    <a:pt x="2132" y="455"/>
                  </a:lnTo>
                  <a:lnTo>
                    <a:pt x="2130" y="455"/>
                  </a:lnTo>
                  <a:lnTo>
                    <a:pt x="2130" y="457"/>
                  </a:lnTo>
                  <a:lnTo>
                    <a:pt x="2127" y="457"/>
                  </a:lnTo>
                  <a:lnTo>
                    <a:pt x="2125" y="457"/>
                  </a:lnTo>
                  <a:lnTo>
                    <a:pt x="2125" y="460"/>
                  </a:lnTo>
                  <a:lnTo>
                    <a:pt x="2127" y="460"/>
                  </a:lnTo>
                  <a:lnTo>
                    <a:pt x="2125" y="460"/>
                  </a:lnTo>
                  <a:lnTo>
                    <a:pt x="2125" y="462"/>
                  </a:lnTo>
                  <a:lnTo>
                    <a:pt x="2122" y="462"/>
                  </a:lnTo>
                  <a:lnTo>
                    <a:pt x="2125" y="462"/>
                  </a:lnTo>
                  <a:lnTo>
                    <a:pt x="2125" y="465"/>
                  </a:lnTo>
                  <a:lnTo>
                    <a:pt x="2122" y="465"/>
                  </a:lnTo>
                  <a:lnTo>
                    <a:pt x="2122" y="468"/>
                  </a:lnTo>
                  <a:lnTo>
                    <a:pt x="2122" y="470"/>
                  </a:lnTo>
                  <a:lnTo>
                    <a:pt x="2119" y="470"/>
                  </a:lnTo>
                  <a:lnTo>
                    <a:pt x="2119" y="468"/>
                  </a:lnTo>
                  <a:lnTo>
                    <a:pt x="2119" y="470"/>
                  </a:lnTo>
                  <a:lnTo>
                    <a:pt x="2117" y="470"/>
                  </a:lnTo>
                  <a:lnTo>
                    <a:pt x="2117" y="473"/>
                  </a:lnTo>
                  <a:lnTo>
                    <a:pt x="2117" y="476"/>
                  </a:lnTo>
                  <a:lnTo>
                    <a:pt x="2117" y="478"/>
                  </a:lnTo>
                  <a:lnTo>
                    <a:pt x="2117" y="481"/>
                  </a:lnTo>
                  <a:lnTo>
                    <a:pt x="2114" y="481"/>
                  </a:lnTo>
                  <a:lnTo>
                    <a:pt x="2117" y="481"/>
                  </a:lnTo>
                  <a:lnTo>
                    <a:pt x="2114" y="481"/>
                  </a:lnTo>
                  <a:lnTo>
                    <a:pt x="2117" y="481"/>
                  </a:lnTo>
                  <a:lnTo>
                    <a:pt x="2114" y="481"/>
                  </a:lnTo>
                  <a:lnTo>
                    <a:pt x="2117" y="481"/>
                  </a:lnTo>
                  <a:lnTo>
                    <a:pt x="2114" y="481"/>
                  </a:lnTo>
                  <a:lnTo>
                    <a:pt x="2114" y="478"/>
                  </a:lnTo>
                  <a:lnTo>
                    <a:pt x="2112" y="478"/>
                  </a:lnTo>
                  <a:lnTo>
                    <a:pt x="2112" y="481"/>
                  </a:lnTo>
                  <a:lnTo>
                    <a:pt x="2112" y="483"/>
                  </a:lnTo>
                  <a:lnTo>
                    <a:pt x="2109" y="483"/>
                  </a:lnTo>
                  <a:lnTo>
                    <a:pt x="2109" y="486"/>
                  </a:lnTo>
                  <a:lnTo>
                    <a:pt x="2109" y="489"/>
                  </a:lnTo>
                  <a:lnTo>
                    <a:pt x="2112" y="489"/>
                  </a:lnTo>
                  <a:lnTo>
                    <a:pt x="2109" y="489"/>
                  </a:lnTo>
                  <a:lnTo>
                    <a:pt x="2109" y="491"/>
                  </a:lnTo>
                  <a:lnTo>
                    <a:pt x="2106" y="491"/>
                  </a:lnTo>
                  <a:lnTo>
                    <a:pt x="2106" y="494"/>
                  </a:lnTo>
                  <a:lnTo>
                    <a:pt x="2106" y="496"/>
                  </a:lnTo>
                  <a:lnTo>
                    <a:pt x="2106" y="499"/>
                  </a:lnTo>
                  <a:lnTo>
                    <a:pt x="2104" y="499"/>
                  </a:lnTo>
                  <a:lnTo>
                    <a:pt x="2106" y="499"/>
                  </a:lnTo>
                  <a:lnTo>
                    <a:pt x="2106" y="502"/>
                  </a:lnTo>
                  <a:lnTo>
                    <a:pt x="2106" y="504"/>
                  </a:lnTo>
                  <a:lnTo>
                    <a:pt x="2106" y="507"/>
                  </a:lnTo>
                  <a:lnTo>
                    <a:pt x="2109" y="507"/>
                  </a:lnTo>
                  <a:lnTo>
                    <a:pt x="2106" y="507"/>
                  </a:lnTo>
                  <a:lnTo>
                    <a:pt x="2106" y="509"/>
                  </a:lnTo>
                  <a:lnTo>
                    <a:pt x="2106" y="512"/>
                  </a:lnTo>
                  <a:lnTo>
                    <a:pt x="2106" y="509"/>
                  </a:lnTo>
                  <a:lnTo>
                    <a:pt x="2104" y="509"/>
                  </a:lnTo>
                  <a:lnTo>
                    <a:pt x="2104" y="512"/>
                  </a:lnTo>
                  <a:lnTo>
                    <a:pt x="2101" y="512"/>
                  </a:lnTo>
                  <a:lnTo>
                    <a:pt x="2101" y="509"/>
                  </a:lnTo>
                  <a:lnTo>
                    <a:pt x="2101" y="512"/>
                  </a:lnTo>
                  <a:lnTo>
                    <a:pt x="2101" y="515"/>
                  </a:lnTo>
                  <a:lnTo>
                    <a:pt x="2101" y="512"/>
                  </a:lnTo>
                  <a:lnTo>
                    <a:pt x="2101" y="515"/>
                  </a:lnTo>
                  <a:lnTo>
                    <a:pt x="2104" y="515"/>
                  </a:lnTo>
                  <a:lnTo>
                    <a:pt x="2101" y="515"/>
                  </a:lnTo>
                  <a:lnTo>
                    <a:pt x="2101" y="517"/>
                  </a:lnTo>
                  <a:lnTo>
                    <a:pt x="2101" y="520"/>
                  </a:lnTo>
                  <a:lnTo>
                    <a:pt x="2101" y="517"/>
                  </a:lnTo>
                  <a:lnTo>
                    <a:pt x="2099" y="517"/>
                  </a:lnTo>
                  <a:lnTo>
                    <a:pt x="2099" y="520"/>
                  </a:lnTo>
                  <a:lnTo>
                    <a:pt x="2096" y="520"/>
                  </a:lnTo>
                  <a:lnTo>
                    <a:pt x="2096" y="517"/>
                  </a:lnTo>
                  <a:lnTo>
                    <a:pt x="2093" y="517"/>
                  </a:lnTo>
                  <a:lnTo>
                    <a:pt x="2093" y="515"/>
                  </a:lnTo>
                  <a:lnTo>
                    <a:pt x="2091" y="515"/>
                  </a:lnTo>
                  <a:lnTo>
                    <a:pt x="2088" y="515"/>
                  </a:lnTo>
                  <a:lnTo>
                    <a:pt x="2088" y="517"/>
                  </a:lnTo>
                  <a:lnTo>
                    <a:pt x="2088" y="515"/>
                  </a:lnTo>
                  <a:lnTo>
                    <a:pt x="2088" y="517"/>
                  </a:lnTo>
                  <a:lnTo>
                    <a:pt x="2085" y="517"/>
                  </a:lnTo>
                  <a:lnTo>
                    <a:pt x="2085" y="520"/>
                  </a:lnTo>
                  <a:lnTo>
                    <a:pt x="2083" y="520"/>
                  </a:lnTo>
                  <a:lnTo>
                    <a:pt x="2083" y="523"/>
                  </a:lnTo>
                  <a:lnTo>
                    <a:pt x="2083" y="525"/>
                  </a:lnTo>
                  <a:lnTo>
                    <a:pt x="2083" y="523"/>
                  </a:lnTo>
                  <a:lnTo>
                    <a:pt x="2083" y="525"/>
                  </a:lnTo>
                  <a:lnTo>
                    <a:pt x="2083" y="523"/>
                  </a:lnTo>
                  <a:lnTo>
                    <a:pt x="2080" y="523"/>
                  </a:lnTo>
                  <a:lnTo>
                    <a:pt x="2083" y="523"/>
                  </a:lnTo>
                  <a:lnTo>
                    <a:pt x="2083" y="520"/>
                  </a:lnTo>
                  <a:lnTo>
                    <a:pt x="2080" y="520"/>
                  </a:lnTo>
                  <a:lnTo>
                    <a:pt x="2080" y="523"/>
                  </a:lnTo>
                  <a:lnTo>
                    <a:pt x="2080" y="520"/>
                  </a:lnTo>
                  <a:lnTo>
                    <a:pt x="2080" y="517"/>
                  </a:lnTo>
                  <a:lnTo>
                    <a:pt x="2078" y="517"/>
                  </a:lnTo>
                  <a:lnTo>
                    <a:pt x="2078" y="515"/>
                  </a:lnTo>
                  <a:lnTo>
                    <a:pt x="2078" y="512"/>
                  </a:lnTo>
                  <a:lnTo>
                    <a:pt x="2078" y="509"/>
                  </a:lnTo>
                  <a:lnTo>
                    <a:pt x="2075" y="509"/>
                  </a:lnTo>
                  <a:lnTo>
                    <a:pt x="2075" y="507"/>
                  </a:lnTo>
                  <a:lnTo>
                    <a:pt x="2075" y="504"/>
                  </a:lnTo>
                  <a:lnTo>
                    <a:pt x="2072" y="504"/>
                  </a:lnTo>
                  <a:lnTo>
                    <a:pt x="2072" y="502"/>
                  </a:lnTo>
                  <a:lnTo>
                    <a:pt x="2070" y="502"/>
                  </a:lnTo>
                  <a:lnTo>
                    <a:pt x="2070" y="499"/>
                  </a:lnTo>
                  <a:lnTo>
                    <a:pt x="2072" y="499"/>
                  </a:lnTo>
                  <a:lnTo>
                    <a:pt x="2070" y="499"/>
                  </a:lnTo>
                  <a:lnTo>
                    <a:pt x="2067" y="499"/>
                  </a:lnTo>
                  <a:lnTo>
                    <a:pt x="2067" y="496"/>
                  </a:lnTo>
                  <a:lnTo>
                    <a:pt x="2067" y="494"/>
                  </a:lnTo>
                  <a:lnTo>
                    <a:pt x="2065" y="494"/>
                  </a:lnTo>
                  <a:lnTo>
                    <a:pt x="2065" y="491"/>
                  </a:lnTo>
                  <a:lnTo>
                    <a:pt x="2065" y="489"/>
                  </a:lnTo>
                  <a:lnTo>
                    <a:pt x="2062" y="489"/>
                  </a:lnTo>
                  <a:lnTo>
                    <a:pt x="2059" y="489"/>
                  </a:lnTo>
                  <a:lnTo>
                    <a:pt x="2062" y="486"/>
                  </a:lnTo>
                  <a:lnTo>
                    <a:pt x="2059" y="486"/>
                  </a:lnTo>
                  <a:lnTo>
                    <a:pt x="2059" y="483"/>
                  </a:lnTo>
                  <a:lnTo>
                    <a:pt x="2057" y="483"/>
                  </a:lnTo>
                  <a:lnTo>
                    <a:pt x="2059" y="483"/>
                  </a:lnTo>
                  <a:lnTo>
                    <a:pt x="2062" y="483"/>
                  </a:lnTo>
                  <a:lnTo>
                    <a:pt x="2062" y="481"/>
                  </a:lnTo>
                  <a:lnTo>
                    <a:pt x="2065" y="481"/>
                  </a:lnTo>
                  <a:lnTo>
                    <a:pt x="2067" y="481"/>
                  </a:lnTo>
                  <a:lnTo>
                    <a:pt x="2070" y="481"/>
                  </a:lnTo>
                  <a:lnTo>
                    <a:pt x="2070" y="478"/>
                  </a:lnTo>
                  <a:lnTo>
                    <a:pt x="2072" y="478"/>
                  </a:lnTo>
                  <a:lnTo>
                    <a:pt x="2075" y="478"/>
                  </a:lnTo>
                  <a:lnTo>
                    <a:pt x="2075" y="476"/>
                  </a:lnTo>
                  <a:lnTo>
                    <a:pt x="2075" y="473"/>
                  </a:lnTo>
                  <a:lnTo>
                    <a:pt x="2075" y="470"/>
                  </a:lnTo>
                  <a:lnTo>
                    <a:pt x="2072" y="470"/>
                  </a:lnTo>
                  <a:lnTo>
                    <a:pt x="2072" y="468"/>
                  </a:lnTo>
                  <a:lnTo>
                    <a:pt x="2072" y="465"/>
                  </a:lnTo>
                  <a:lnTo>
                    <a:pt x="2072" y="462"/>
                  </a:lnTo>
                  <a:lnTo>
                    <a:pt x="2072" y="460"/>
                  </a:lnTo>
                  <a:lnTo>
                    <a:pt x="2072" y="462"/>
                  </a:lnTo>
                  <a:lnTo>
                    <a:pt x="2072" y="460"/>
                  </a:lnTo>
                  <a:lnTo>
                    <a:pt x="2072" y="457"/>
                  </a:lnTo>
                  <a:lnTo>
                    <a:pt x="2072" y="455"/>
                  </a:lnTo>
                  <a:lnTo>
                    <a:pt x="2072" y="452"/>
                  </a:lnTo>
                  <a:lnTo>
                    <a:pt x="2075" y="452"/>
                  </a:lnTo>
                  <a:lnTo>
                    <a:pt x="2078" y="452"/>
                  </a:lnTo>
                  <a:lnTo>
                    <a:pt x="2080" y="452"/>
                  </a:lnTo>
                  <a:lnTo>
                    <a:pt x="2083" y="452"/>
                  </a:lnTo>
                  <a:lnTo>
                    <a:pt x="2083" y="449"/>
                  </a:lnTo>
                  <a:lnTo>
                    <a:pt x="2085" y="449"/>
                  </a:lnTo>
                  <a:lnTo>
                    <a:pt x="2088" y="447"/>
                  </a:lnTo>
                  <a:lnTo>
                    <a:pt x="2091" y="447"/>
                  </a:lnTo>
                  <a:lnTo>
                    <a:pt x="2088" y="444"/>
                  </a:lnTo>
                  <a:lnTo>
                    <a:pt x="2091" y="444"/>
                  </a:lnTo>
                  <a:lnTo>
                    <a:pt x="2091" y="447"/>
                  </a:lnTo>
                  <a:lnTo>
                    <a:pt x="2091" y="444"/>
                  </a:lnTo>
                  <a:lnTo>
                    <a:pt x="2093" y="444"/>
                  </a:lnTo>
                  <a:lnTo>
                    <a:pt x="2096" y="444"/>
                  </a:lnTo>
                  <a:lnTo>
                    <a:pt x="2099" y="444"/>
                  </a:lnTo>
                  <a:close/>
                  <a:moveTo>
                    <a:pt x="1895" y="395"/>
                  </a:moveTo>
                  <a:lnTo>
                    <a:pt x="1895" y="397"/>
                  </a:lnTo>
                  <a:lnTo>
                    <a:pt x="1898" y="397"/>
                  </a:lnTo>
                  <a:lnTo>
                    <a:pt x="1895" y="397"/>
                  </a:lnTo>
                  <a:lnTo>
                    <a:pt x="1898" y="397"/>
                  </a:lnTo>
                  <a:lnTo>
                    <a:pt x="1895" y="400"/>
                  </a:lnTo>
                  <a:lnTo>
                    <a:pt x="1898" y="400"/>
                  </a:lnTo>
                  <a:lnTo>
                    <a:pt x="1898" y="402"/>
                  </a:lnTo>
                  <a:lnTo>
                    <a:pt x="1898" y="405"/>
                  </a:lnTo>
                  <a:lnTo>
                    <a:pt x="1900" y="405"/>
                  </a:lnTo>
                  <a:lnTo>
                    <a:pt x="1900" y="408"/>
                  </a:lnTo>
                  <a:lnTo>
                    <a:pt x="1898" y="408"/>
                  </a:lnTo>
                  <a:lnTo>
                    <a:pt x="1900" y="408"/>
                  </a:lnTo>
                  <a:lnTo>
                    <a:pt x="1900" y="410"/>
                  </a:lnTo>
                  <a:lnTo>
                    <a:pt x="1898" y="410"/>
                  </a:lnTo>
                  <a:lnTo>
                    <a:pt x="1900" y="410"/>
                  </a:lnTo>
                  <a:lnTo>
                    <a:pt x="1900" y="413"/>
                  </a:lnTo>
                  <a:lnTo>
                    <a:pt x="1903" y="413"/>
                  </a:lnTo>
                  <a:lnTo>
                    <a:pt x="1900" y="413"/>
                  </a:lnTo>
                  <a:lnTo>
                    <a:pt x="1900" y="415"/>
                  </a:lnTo>
                  <a:lnTo>
                    <a:pt x="1898" y="415"/>
                  </a:lnTo>
                  <a:lnTo>
                    <a:pt x="1898" y="418"/>
                  </a:lnTo>
                  <a:lnTo>
                    <a:pt x="1898" y="415"/>
                  </a:lnTo>
                  <a:lnTo>
                    <a:pt x="1898" y="418"/>
                  </a:lnTo>
                  <a:lnTo>
                    <a:pt x="1895" y="418"/>
                  </a:lnTo>
                  <a:lnTo>
                    <a:pt x="1895" y="421"/>
                  </a:lnTo>
                  <a:lnTo>
                    <a:pt x="1892" y="421"/>
                  </a:lnTo>
                  <a:lnTo>
                    <a:pt x="1890" y="421"/>
                  </a:lnTo>
                  <a:lnTo>
                    <a:pt x="1890" y="423"/>
                  </a:lnTo>
                  <a:lnTo>
                    <a:pt x="1887" y="423"/>
                  </a:lnTo>
                  <a:lnTo>
                    <a:pt x="1887" y="426"/>
                  </a:lnTo>
                  <a:lnTo>
                    <a:pt x="1884" y="426"/>
                  </a:lnTo>
                  <a:lnTo>
                    <a:pt x="1884" y="429"/>
                  </a:lnTo>
                  <a:lnTo>
                    <a:pt x="1884" y="431"/>
                  </a:lnTo>
                  <a:lnTo>
                    <a:pt x="1882" y="431"/>
                  </a:lnTo>
                  <a:lnTo>
                    <a:pt x="1882" y="434"/>
                  </a:lnTo>
                  <a:lnTo>
                    <a:pt x="1879" y="436"/>
                  </a:lnTo>
                  <a:lnTo>
                    <a:pt x="1877" y="439"/>
                  </a:lnTo>
                  <a:lnTo>
                    <a:pt x="1874" y="439"/>
                  </a:lnTo>
                  <a:lnTo>
                    <a:pt x="1874" y="442"/>
                  </a:lnTo>
                  <a:lnTo>
                    <a:pt x="1871" y="442"/>
                  </a:lnTo>
                  <a:lnTo>
                    <a:pt x="1869" y="442"/>
                  </a:lnTo>
                  <a:lnTo>
                    <a:pt x="1869" y="444"/>
                  </a:lnTo>
                  <a:lnTo>
                    <a:pt x="1866" y="444"/>
                  </a:lnTo>
                  <a:lnTo>
                    <a:pt x="1866" y="447"/>
                  </a:lnTo>
                  <a:lnTo>
                    <a:pt x="1864" y="447"/>
                  </a:lnTo>
                  <a:lnTo>
                    <a:pt x="1864" y="449"/>
                  </a:lnTo>
                  <a:lnTo>
                    <a:pt x="1864" y="447"/>
                  </a:lnTo>
                  <a:lnTo>
                    <a:pt x="1864" y="449"/>
                  </a:lnTo>
                  <a:lnTo>
                    <a:pt x="1861" y="449"/>
                  </a:lnTo>
                  <a:lnTo>
                    <a:pt x="1858" y="449"/>
                  </a:lnTo>
                  <a:lnTo>
                    <a:pt x="1861" y="449"/>
                  </a:lnTo>
                  <a:lnTo>
                    <a:pt x="1861" y="452"/>
                  </a:lnTo>
                  <a:lnTo>
                    <a:pt x="1858" y="452"/>
                  </a:lnTo>
                  <a:lnTo>
                    <a:pt x="1858" y="449"/>
                  </a:lnTo>
                  <a:lnTo>
                    <a:pt x="1858" y="452"/>
                  </a:lnTo>
                  <a:lnTo>
                    <a:pt x="1856" y="452"/>
                  </a:lnTo>
                  <a:lnTo>
                    <a:pt x="1856" y="455"/>
                  </a:lnTo>
                  <a:lnTo>
                    <a:pt x="1853" y="455"/>
                  </a:lnTo>
                  <a:lnTo>
                    <a:pt x="1851" y="455"/>
                  </a:lnTo>
                  <a:lnTo>
                    <a:pt x="1848" y="455"/>
                  </a:lnTo>
                  <a:lnTo>
                    <a:pt x="1845" y="455"/>
                  </a:lnTo>
                  <a:lnTo>
                    <a:pt x="1843" y="455"/>
                  </a:lnTo>
                  <a:lnTo>
                    <a:pt x="1840" y="455"/>
                  </a:lnTo>
                  <a:lnTo>
                    <a:pt x="1840" y="457"/>
                  </a:lnTo>
                  <a:lnTo>
                    <a:pt x="1837" y="457"/>
                  </a:lnTo>
                  <a:lnTo>
                    <a:pt x="1837" y="460"/>
                  </a:lnTo>
                  <a:lnTo>
                    <a:pt x="1837" y="462"/>
                  </a:lnTo>
                  <a:lnTo>
                    <a:pt x="1835" y="462"/>
                  </a:lnTo>
                  <a:lnTo>
                    <a:pt x="1837" y="462"/>
                  </a:lnTo>
                  <a:lnTo>
                    <a:pt x="1835" y="462"/>
                  </a:lnTo>
                  <a:lnTo>
                    <a:pt x="1832" y="462"/>
                  </a:lnTo>
                  <a:lnTo>
                    <a:pt x="1832" y="465"/>
                  </a:lnTo>
                  <a:lnTo>
                    <a:pt x="1832" y="468"/>
                  </a:lnTo>
                  <a:lnTo>
                    <a:pt x="1830" y="468"/>
                  </a:lnTo>
                  <a:lnTo>
                    <a:pt x="1830" y="470"/>
                  </a:lnTo>
                  <a:lnTo>
                    <a:pt x="1830" y="473"/>
                  </a:lnTo>
                  <a:lnTo>
                    <a:pt x="1830" y="470"/>
                  </a:lnTo>
                  <a:lnTo>
                    <a:pt x="1830" y="473"/>
                  </a:lnTo>
                  <a:lnTo>
                    <a:pt x="1827" y="473"/>
                  </a:lnTo>
                  <a:lnTo>
                    <a:pt x="1827" y="470"/>
                  </a:lnTo>
                  <a:lnTo>
                    <a:pt x="1827" y="473"/>
                  </a:lnTo>
                  <a:lnTo>
                    <a:pt x="1827" y="476"/>
                  </a:lnTo>
                  <a:lnTo>
                    <a:pt x="1824" y="476"/>
                  </a:lnTo>
                  <a:lnTo>
                    <a:pt x="1822" y="478"/>
                  </a:lnTo>
                  <a:lnTo>
                    <a:pt x="1822" y="481"/>
                  </a:lnTo>
                  <a:lnTo>
                    <a:pt x="1819" y="481"/>
                  </a:lnTo>
                  <a:lnTo>
                    <a:pt x="1817" y="481"/>
                  </a:lnTo>
                  <a:lnTo>
                    <a:pt x="1814" y="481"/>
                  </a:lnTo>
                  <a:lnTo>
                    <a:pt x="1811" y="481"/>
                  </a:lnTo>
                  <a:lnTo>
                    <a:pt x="1814" y="481"/>
                  </a:lnTo>
                  <a:lnTo>
                    <a:pt x="1811" y="481"/>
                  </a:lnTo>
                  <a:lnTo>
                    <a:pt x="1814" y="481"/>
                  </a:lnTo>
                  <a:lnTo>
                    <a:pt x="1811" y="481"/>
                  </a:lnTo>
                  <a:lnTo>
                    <a:pt x="1811" y="478"/>
                  </a:lnTo>
                  <a:lnTo>
                    <a:pt x="1811" y="481"/>
                  </a:lnTo>
                  <a:lnTo>
                    <a:pt x="1809" y="481"/>
                  </a:lnTo>
                  <a:lnTo>
                    <a:pt x="1806" y="481"/>
                  </a:lnTo>
                  <a:lnTo>
                    <a:pt x="1806" y="483"/>
                  </a:lnTo>
                  <a:lnTo>
                    <a:pt x="1804" y="486"/>
                  </a:lnTo>
                  <a:lnTo>
                    <a:pt x="1804" y="489"/>
                  </a:lnTo>
                  <a:lnTo>
                    <a:pt x="1801" y="489"/>
                  </a:lnTo>
                  <a:lnTo>
                    <a:pt x="1801" y="491"/>
                  </a:lnTo>
                  <a:lnTo>
                    <a:pt x="1798" y="491"/>
                  </a:lnTo>
                  <a:lnTo>
                    <a:pt x="1798" y="494"/>
                  </a:lnTo>
                  <a:lnTo>
                    <a:pt x="1798" y="496"/>
                  </a:lnTo>
                  <a:lnTo>
                    <a:pt x="1796" y="496"/>
                  </a:lnTo>
                  <a:lnTo>
                    <a:pt x="1796" y="499"/>
                  </a:lnTo>
                  <a:lnTo>
                    <a:pt x="1798" y="499"/>
                  </a:lnTo>
                  <a:lnTo>
                    <a:pt x="1796" y="499"/>
                  </a:lnTo>
                  <a:lnTo>
                    <a:pt x="1796" y="502"/>
                  </a:lnTo>
                  <a:lnTo>
                    <a:pt x="1796" y="504"/>
                  </a:lnTo>
                  <a:lnTo>
                    <a:pt x="1793" y="504"/>
                  </a:lnTo>
                  <a:lnTo>
                    <a:pt x="1793" y="507"/>
                  </a:lnTo>
                  <a:lnTo>
                    <a:pt x="1791" y="507"/>
                  </a:lnTo>
                  <a:lnTo>
                    <a:pt x="1791" y="509"/>
                  </a:lnTo>
                  <a:lnTo>
                    <a:pt x="1791" y="512"/>
                  </a:lnTo>
                  <a:lnTo>
                    <a:pt x="1788" y="512"/>
                  </a:lnTo>
                  <a:lnTo>
                    <a:pt x="1788" y="515"/>
                  </a:lnTo>
                  <a:lnTo>
                    <a:pt x="1785" y="515"/>
                  </a:lnTo>
                  <a:lnTo>
                    <a:pt x="1783" y="515"/>
                  </a:lnTo>
                  <a:lnTo>
                    <a:pt x="1780" y="515"/>
                  </a:lnTo>
                  <a:lnTo>
                    <a:pt x="1777" y="515"/>
                  </a:lnTo>
                  <a:lnTo>
                    <a:pt x="1777" y="517"/>
                  </a:lnTo>
                  <a:lnTo>
                    <a:pt x="1775" y="517"/>
                  </a:lnTo>
                  <a:lnTo>
                    <a:pt x="1775" y="520"/>
                  </a:lnTo>
                  <a:lnTo>
                    <a:pt x="1775" y="523"/>
                  </a:lnTo>
                  <a:lnTo>
                    <a:pt x="1777" y="523"/>
                  </a:lnTo>
                  <a:lnTo>
                    <a:pt x="1775" y="523"/>
                  </a:lnTo>
                  <a:lnTo>
                    <a:pt x="1775" y="525"/>
                  </a:lnTo>
                  <a:lnTo>
                    <a:pt x="1775" y="528"/>
                  </a:lnTo>
                  <a:lnTo>
                    <a:pt x="1775" y="530"/>
                  </a:lnTo>
                  <a:lnTo>
                    <a:pt x="1772" y="530"/>
                  </a:lnTo>
                  <a:lnTo>
                    <a:pt x="1772" y="533"/>
                  </a:lnTo>
                  <a:lnTo>
                    <a:pt x="1772" y="530"/>
                  </a:lnTo>
                  <a:lnTo>
                    <a:pt x="1772" y="533"/>
                  </a:lnTo>
                  <a:lnTo>
                    <a:pt x="1772" y="530"/>
                  </a:lnTo>
                  <a:lnTo>
                    <a:pt x="1772" y="533"/>
                  </a:lnTo>
                  <a:lnTo>
                    <a:pt x="1770" y="533"/>
                  </a:lnTo>
                  <a:lnTo>
                    <a:pt x="1767" y="533"/>
                  </a:lnTo>
                  <a:lnTo>
                    <a:pt x="1764" y="533"/>
                  </a:lnTo>
                  <a:lnTo>
                    <a:pt x="1762" y="533"/>
                  </a:lnTo>
                  <a:lnTo>
                    <a:pt x="1759" y="533"/>
                  </a:lnTo>
                  <a:lnTo>
                    <a:pt x="1757" y="533"/>
                  </a:lnTo>
                  <a:lnTo>
                    <a:pt x="1757" y="536"/>
                  </a:lnTo>
                  <a:lnTo>
                    <a:pt x="1757" y="538"/>
                  </a:lnTo>
                  <a:lnTo>
                    <a:pt x="1757" y="541"/>
                  </a:lnTo>
                  <a:lnTo>
                    <a:pt x="1759" y="541"/>
                  </a:lnTo>
                  <a:lnTo>
                    <a:pt x="1757" y="541"/>
                  </a:lnTo>
                  <a:lnTo>
                    <a:pt x="1757" y="543"/>
                  </a:lnTo>
                  <a:lnTo>
                    <a:pt x="1757" y="546"/>
                  </a:lnTo>
                  <a:lnTo>
                    <a:pt x="1754" y="546"/>
                  </a:lnTo>
                  <a:lnTo>
                    <a:pt x="1754" y="549"/>
                  </a:lnTo>
                  <a:lnTo>
                    <a:pt x="1751" y="549"/>
                  </a:lnTo>
                  <a:lnTo>
                    <a:pt x="1751" y="551"/>
                  </a:lnTo>
                  <a:lnTo>
                    <a:pt x="1751" y="554"/>
                  </a:lnTo>
                  <a:lnTo>
                    <a:pt x="1751" y="557"/>
                  </a:lnTo>
                  <a:lnTo>
                    <a:pt x="1751" y="559"/>
                  </a:lnTo>
                  <a:lnTo>
                    <a:pt x="1749" y="559"/>
                  </a:lnTo>
                  <a:lnTo>
                    <a:pt x="1749" y="562"/>
                  </a:lnTo>
                  <a:lnTo>
                    <a:pt x="1746" y="562"/>
                  </a:lnTo>
                  <a:lnTo>
                    <a:pt x="1746" y="559"/>
                  </a:lnTo>
                  <a:lnTo>
                    <a:pt x="1744" y="559"/>
                  </a:lnTo>
                  <a:lnTo>
                    <a:pt x="1741" y="559"/>
                  </a:lnTo>
                  <a:lnTo>
                    <a:pt x="1738" y="559"/>
                  </a:lnTo>
                  <a:lnTo>
                    <a:pt x="1736" y="562"/>
                  </a:lnTo>
                  <a:lnTo>
                    <a:pt x="1733" y="562"/>
                  </a:lnTo>
                  <a:lnTo>
                    <a:pt x="1733" y="564"/>
                  </a:lnTo>
                  <a:lnTo>
                    <a:pt x="1733" y="567"/>
                  </a:lnTo>
                  <a:lnTo>
                    <a:pt x="1730" y="567"/>
                  </a:lnTo>
                  <a:lnTo>
                    <a:pt x="1730" y="570"/>
                  </a:lnTo>
                  <a:lnTo>
                    <a:pt x="1730" y="572"/>
                  </a:lnTo>
                  <a:lnTo>
                    <a:pt x="1728" y="572"/>
                  </a:lnTo>
                  <a:lnTo>
                    <a:pt x="1728" y="575"/>
                  </a:lnTo>
                  <a:lnTo>
                    <a:pt x="1725" y="575"/>
                  </a:lnTo>
                  <a:lnTo>
                    <a:pt x="1725" y="577"/>
                  </a:lnTo>
                  <a:lnTo>
                    <a:pt x="1723" y="577"/>
                  </a:lnTo>
                  <a:lnTo>
                    <a:pt x="1723" y="580"/>
                  </a:lnTo>
                  <a:lnTo>
                    <a:pt x="1723" y="583"/>
                  </a:lnTo>
                  <a:lnTo>
                    <a:pt x="1720" y="583"/>
                  </a:lnTo>
                  <a:lnTo>
                    <a:pt x="1720" y="585"/>
                  </a:lnTo>
                  <a:lnTo>
                    <a:pt x="1717" y="585"/>
                  </a:lnTo>
                  <a:lnTo>
                    <a:pt x="1717" y="588"/>
                  </a:lnTo>
                  <a:lnTo>
                    <a:pt x="1717" y="585"/>
                  </a:lnTo>
                  <a:lnTo>
                    <a:pt x="1717" y="588"/>
                  </a:lnTo>
                  <a:lnTo>
                    <a:pt x="1715" y="588"/>
                  </a:lnTo>
                  <a:lnTo>
                    <a:pt x="1712" y="588"/>
                  </a:lnTo>
                  <a:lnTo>
                    <a:pt x="1710" y="588"/>
                  </a:lnTo>
                  <a:lnTo>
                    <a:pt x="1710" y="590"/>
                  </a:lnTo>
                  <a:lnTo>
                    <a:pt x="1707" y="590"/>
                  </a:lnTo>
                  <a:lnTo>
                    <a:pt x="1707" y="593"/>
                  </a:lnTo>
                  <a:lnTo>
                    <a:pt x="1704" y="593"/>
                  </a:lnTo>
                  <a:lnTo>
                    <a:pt x="1704" y="596"/>
                  </a:lnTo>
                  <a:lnTo>
                    <a:pt x="1702" y="598"/>
                  </a:lnTo>
                  <a:lnTo>
                    <a:pt x="1699" y="598"/>
                  </a:lnTo>
                  <a:lnTo>
                    <a:pt x="1699" y="601"/>
                  </a:lnTo>
                  <a:lnTo>
                    <a:pt x="1697" y="601"/>
                  </a:lnTo>
                  <a:lnTo>
                    <a:pt x="1694" y="601"/>
                  </a:lnTo>
                  <a:lnTo>
                    <a:pt x="1694" y="598"/>
                  </a:lnTo>
                  <a:lnTo>
                    <a:pt x="1694" y="596"/>
                  </a:lnTo>
                  <a:lnTo>
                    <a:pt x="1694" y="593"/>
                  </a:lnTo>
                  <a:lnTo>
                    <a:pt x="1691" y="593"/>
                  </a:lnTo>
                  <a:lnTo>
                    <a:pt x="1691" y="590"/>
                  </a:lnTo>
                  <a:lnTo>
                    <a:pt x="1691" y="588"/>
                  </a:lnTo>
                  <a:lnTo>
                    <a:pt x="1694" y="588"/>
                  </a:lnTo>
                  <a:lnTo>
                    <a:pt x="1694" y="585"/>
                  </a:lnTo>
                  <a:lnTo>
                    <a:pt x="1694" y="583"/>
                  </a:lnTo>
                  <a:lnTo>
                    <a:pt x="1697" y="583"/>
                  </a:lnTo>
                  <a:lnTo>
                    <a:pt x="1697" y="580"/>
                  </a:lnTo>
                  <a:lnTo>
                    <a:pt x="1699" y="580"/>
                  </a:lnTo>
                  <a:lnTo>
                    <a:pt x="1699" y="577"/>
                  </a:lnTo>
                  <a:lnTo>
                    <a:pt x="1699" y="575"/>
                  </a:lnTo>
                  <a:lnTo>
                    <a:pt x="1697" y="575"/>
                  </a:lnTo>
                  <a:lnTo>
                    <a:pt x="1697" y="577"/>
                  </a:lnTo>
                  <a:lnTo>
                    <a:pt x="1694" y="577"/>
                  </a:lnTo>
                  <a:lnTo>
                    <a:pt x="1691" y="577"/>
                  </a:lnTo>
                  <a:lnTo>
                    <a:pt x="1691" y="580"/>
                  </a:lnTo>
                  <a:lnTo>
                    <a:pt x="1689" y="580"/>
                  </a:lnTo>
                  <a:lnTo>
                    <a:pt x="1689" y="577"/>
                  </a:lnTo>
                  <a:lnTo>
                    <a:pt x="1686" y="577"/>
                  </a:lnTo>
                  <a:lnTo>
                    <a:pt x="1686" y="580"/>
                  </a:lnTo>
                  <a:lnTo>
                    <a:pt x="1686" y="577"/>
                  </a:lnTo>
                  <a:lnTo>
                    <a:pt x="1683" y="580"/>
                  </a:lnTo>
                  <a:lnTo>
                    <a:pt x="1686" y="580"/>
                  </a:lnTo>
                  <a:lnTo>
                    <a:pt x="1683" y="580"/>
                  </a:lnTo>
                  <a:lnTo>
                    <a:pt x="1686" y="580"/>
                  </a:lnTo>
                  <a:lnTo>
                    <a:pt x="1683" y="580"/>
                  </a:lnTo>
                  <a:lnTo>
                    <a:pt x="1683" y="583"/>
                  </a:lnTo>
                  <a:lnTo>
                    <a:pt x="1681" y="583"/>
                  </a:lnTo>
                  <a:lnTo>
                    <a:pt x="1681" y="585"/>
                  </a:lnTo>
                  <a:lnTo>
                    <a:pt x="1683" y="585"/>
                  </a:lnTo>
                  <a:lnTo>
                    <a:pt x="1683" y="588"/>
                  </a:lnTo>
                  <a:lnTo>
                    <a:pt x="1681" y="590"/>
                  </a:lnTo>
                  <a:lnTo>
                    <a:pt x="1681" y="593"/>
                  </a:lnTo>
                  <a:lnTo>
                    <a:pt x="1678" y="593"/>
                  </a:lnTo>
                  <a:lnTo>
                    <a:pt x="1676" y="593"/>
                  </a:lnTo>
                  <a:lnTo>
                    <a:pt x="1676" y="590"/>
                  </a:lnTo>
                  <a:lnTo>
                    <a:pt x="1673" y="590"/>
                  </a:lnTo>
                  <a:lnTo>
                    <a:pt x="1670" y="590"/>
                  </a:lnTo>
                  <a:lnTo>
                    <a:pt x="1670" y="588"/>
                  </a:lnTo>
                  <a:lnTo>
                    <a:pt x="1670" y="590"/>
                  </a:lnTo>
                  <a:lnTo>
                    <a:pt x="1668" y="590"/>
                  </a:lnTo>
                  <a:lnTo>
                    <a:pt x="1665" y="590"/>
                  </a:lnTo>
                  <a:lnTo>
                    <a:pt x="1665" y="593"/>
                  </a:lnTo>
                  <a:lnTo>
                    <a:pt x="1668" y="593"/>
                  </a:lnTo>
                  <a:lnTo>
                    <a:pt x="1668" y="596"/>
                  </a:lnTo>
                  <a:lnTo>
                    <a:pt x="1668" y="598"/>
                  </a:lnTo>
                  <a:lnTo>
                    <a:pt x="1668" y="596"/>
                  </a:lnTo>
                  <a:lnTo>
                    <a:pt x="1668" y="598"/>
                  </a:lnTo>
                  <a:lnTo>
                    <a:pt x="1668" y="596"/>
                  </a:lnTo>
                  <a:lnTo>
                    <a:pt x="1665" y="598"/>
                  </a:lnTo>
                  <a:lnTo>
                    <a:pt x="1665" y="601"/>
                  </a:lnTo>
                  <a:lnTo>
                    <a:pt x="1663" y="601"/>
                  </a:lnTo>
                  <a:lnTo>
                    <a:pt x="1663" y="604"/>
                  </a:lnTo>
                  <a:lnTo>
                    <a:pt x="1660" y="604"/>
                  </a:lnTo>
                  <a:lnTo>
                    <a:pt x="1657" y="604"/>
                  </a:lnTo>
                  <a:lnTo>
                    <a:pt x="1657" y="606"/>
                  </a:lnTo>
                  <a:lnTo>
                    <a:pt x="1655" y="606"/>
                  </a:lnTo>
                  <a:lnTo>
                    <a:pt x="1652" y="606"/>
                  </a:lnTo>
                  <a:lnTo>
                    <a:pt x="1650" y="606"/>
                  </a:lnTo>
                  <a:lnTo>
                    <a:pt x="1647" y="606"/>
                  </a:lnTo>
                  <a:lnTo>
                    <a:pt x="1644" y="606"/>
                  </a:lnTo>
                  <a:lnTo>
                    <a:pt x="1644" y="609"/>
                  </a:lnTo>
                  <a:lnTo>
                    <a:pt x="1642" y="609"/>
                  </a:lnTo>
                  <a:lnTo>
                    <a:pt x="1642" y="611"/>
                  </a:lnTo>
                  <a:lnTo>
                    <a:pt x="1642" y="614"/>
                  </a:lnTo>
                  <a:lnTo>
                    <a:pt x="1644" y="614"/>
                  </a:lnTo>
                  <a:lnTo>
                    <a:pt x="1644" y="617"/>
                  </a:lnTo>
                  <a:lnTo>
                    <a:pt x="1644" y="614"/>
                  </a:lnTo>
                  <a:lnTo>
                    <a:pt x="1647" y="614"/>
                  </a:lnTo>
                  <a:lnTo>
                    <a:pt x="1644" y="614"/>
                  </a:lnTo>
                  <a:lnTo>
                    <a:pt x="1644" y="617"/>
                  </a:lnTo>
                  <a:lnTo>
                    <a:pt x="1642" y="617"/>
                  </a:lnTo>
                  <a:lnTo>
                    <a:pt x="1642" y="614"/>
                  </a:lnTo>
                  <a:lnTo>
                    <a:pt x="1639" y="614"/>
                  </a:lnTo>
                  <a:lnTo>
                    <a:pt x="1639" y="617"/>
                  </a:lnTo>
                  <a:lnTo>
                    <a:pt x="1642" y="617"/>
                  </a:lnTo>
                  <a:lnTo>
                    <a:pt x="1639" y="617"/>
                  </a:lnTo>
                  <a:lnTo>
                    <a:pt x="1637" y="617"/>
                  </a:lnTo>
                  <a:lnTo>
                    <a:pt x="1639" y="617"/>
                  </a:lnTo>
                  <a:lnTo>
                    <a:pt x="1642" y="617"/>
                  </a:lnTo>
                  <a:lnTo>
                    <a:pt x="1644" y="617"/>
                  </a:lnTo>
                  <a:lnTo>
                    <a:pt x="1647" y="617"/>
                  </a:lnTo>
                  <a:lnTo>
                    <a:pt x="1650" y="617"/>
                  </a:lnTo>
                  <a:lnTo>
                    <a:pt x="1652" y="617"/>
                  </a:lnTo>
                  <a:lnTo>
                    <a:pt x="1655" y="617"/>
                  </a:lnTo>
                  <a:lnTo>
                    <a:pt x="1657" y="617"/>
                  </a:lnTo>
                  <a:lnTo>
                    <a:pt x="1660" y="617"/>
                  </a:lnTo>
                  <a:lnTo>
                    <a:pt x="1663" y="617"/>
                  </a:lnTo>
                  <a:lnTo>
                    <a:pt x="1665" y="617"/>
                  </a:lnTo>
                  <a:lnTo>
                    <a:pt x="1668" y="617"/>
                  </a:lnTo>
                  <a:lnTo>
                    <a:pt x="1668" y="614"/>
                  </a:lnTo>
                  <a:lnTo>
                    <a:pt x="1670" y="614"/>
                  </a:lnTo>
                  <a:lnTo>
                    <a:pt x="1670" y="617"/>
                  </a:lnTo>
                  <a:lnTo>
                    <a:pt x="1670" y="619"/>
                  </a:lnTo>
                  <a:lnTo>
                    <a:pt x="1668" y="619"/>
                  </a:lnTo>
                  <a:lnTo>
                    <a:pt x="1668" y="622"/>
                  </a:lnTo>
                  <a:lnTo>
                    <a:pt x="1665" y="622"/>
                  </a:lnTo>
                  <a:lnTo>
                    <a:pt x="1665" y="624"/>
                  </a:lnTo>
                  <a:lnTo>
                    <a:pt x="1663" y="624"/>
                  </a:lnTo>
                  <a:lnTo>
                    <a:pt x="1663" y="627"/>
                  </a:lnTo>
                  <a:lnTo>
                    <a:pt x="1660" y="630"/>
                  </a:lnTo>
                  <a:lnTo>
                    <a:pt x="1657" y="632"/>
                  </a:lnTo>
                  <a:lnTo>
                    <a:pt x="1657" y="635"/>
                  </a:lnTo>
                  <a:lnTo>
                    <a:pt x="1655" y="635"/>
                  </a:lnTo>
                  <a:lnTo>
                    <a:pt x="1655" y="637"/>
                  </a:lnTo>
                  <a:lnTo>
                    <a:pt x="1652" y="637"/>
                  </a:lnTo>
                  <a:lnTo>
                    <a:pt x="1652" y="640"/>
                  </a:lnTo>
                  <a:lnTo>
                    <a:pt x="1650" y="640"/>
                  </a:lnTo>
                  <a:lnTo>
                    <a:pt x="1650" y="643"/>
                  </a:lnTo>
                  <a:lnTo>
                    <a:pt x="1647" y="643"/>
                  </a:lnTo>
                  <a:lnTo>
                    <a:pt x="1644" y="643"/>
                  </a:lnTo>
                  <a:lnTo>
                    <a:pt x="1644" y="645"/>
                  </a:lnTo>
                  <a:lnTo>
                    <a:pt x="1642" y="645"/>
                  </a:lnTo>
                  <a:lnTo>
                    <a:pt x="1642" y="648"/>
                  </a:lnTo>
                  <a:lnTo>
                    <a:pt x="1639" y="648"/>
                  </a:lnTo>
                  <a:lnTo>
                    <a:pt x="1637" y="651"/>
                  </a:lnTo>
                  <a:lnTo>
                    <a:pt x="1634" y="651"/>
                  </a:lnTo>
                  <a:lnTo>
                    <a:pt x="1631" y="651"/>
                  </a:lnTo>
                  <a:lnTo>
                    <a:pt x="1629" y="653"/>
                  </a:lnTo>
                  <a:lnTo>
                    <a:pt x="1626" y="653"/>
                  </a:lnTo>
                  <a:lnTo>
                    <a:pt x="1623" y="653"/>
                  </a:lnTo>
                  <a:lnTo>
                    <a:pt x="1623" y="656"/>
                  </a:lnTo>
                  <a:lnTo>
                    <a:pt x="1621" y="656"/>
                  </a:lnTo>
                  <a:lnTo>
                    <a:pt x="1621" y="658"/>
                  </a:lnTo>
                  <a:lnTo>
                    <a:pt x="1618" y="658"/>
                  </a:lnTo>
                  <a:lnTo>
                    <a:pt x="1616" y="658"/>
                  </a:lnTo>
                  <a:lnTo>
                    <a:pt x="1616" y="661"/>
                  </a:lnTo>
                  <a:lnTo>
                    <a:pt x="1613" y="661"/>
                  </a:lnTo>
                  <a:lnTo>
                    <a:pt x="1613" y="664"/>
                  </a:lnTo>
                  <a:lnTo>
                    <a:pt x="1610" y="664"/>
                  </a:lnTo>
                  <a:lnTo>
                    <a:pt x="1608" y="664"/>
                  </a:lnTo>
                  <a:lnTo>
                    <a:pt x="1605" y="664"/>
                  </a:lnTo>
                  <a:lnTo>
                    <a:pt x="1605" y="666"/>
                  </a:lnTo>
                  <a:lnTo>
                    <a:pt x="1603" y="666"/>
                  </a:lnTo>
                  <a:lnTo>
                    <a:pt x="1600" y="666"/>
                  </a:lnTo>
                  <a:lnTo>
                    <a:pt x="1600" y="669"/>
                  </a:lnTo>
                  <a:lnTo>
                    <a:pt x="1597" y="669"/>
                  </a:lnTo>
                  <a:lnTo>
                    <a:pt x="1595" y="671"/>
                  </a:lnTo>
                  <a:lnTo>
                    <a:pt x="1592" y="671"/>
                  </a:lnTo>
                  <a:lnTo>
                    <a:pt x="1590" y="674"/>
                  </a:lnTo>
                  <a:lnTo>
                    <a:pt x="1587" y="674"/>
                  </a:lnTo>
                  <a:lnTo>
                    <a:pt x="1584" y="674"/>
                  </a:lnTo>
                  <a:lnTo>
                    <a:pt x="1582" y="674"/>
                  </a:lnTo>
                  <a:lnTo>
                    <a:pt x="1579" y="674"/>
                  </a:lnTo>
                  <a:lnTo>
                    <a:pt x="1576" y="674"/>
                  </a:lnTo>
                  <a:lnTo>
                    <a:pt x="1574" y="674"/>
                  </a:lnTo>
                  <a:lnTo>
                    <a:pt x="1571" y="674"/>
                  </a:lnTo>
                  <a:lnTo>
                    <a:pt x="1569" y="677"/>
                  </a:lnTo>
                  <a:lnTo>
                    <a:pt x="1566" y="677"/>
                  </a:lnTo>
                  <a:lnTo>
                    <a:pt x="1566" y="679"/>
                  </a:lnTo>
                  <a:lnTo>
                    <a:pt x="1563" y="679"/>
                  </a:lnTo>
                  <a:lnTo>
                    <a:pt x="1561" y="679"/>
                  </a:lnTo>
                  <a:lnTo>
                    <a:pt x="1558" y="679"/>
                  </a:lnTo>
                  <a:lnTo>
                    <a:pt x="1556" y="679"/>
                  </a:lnTo>
                  <a:lnTo>
                    <a:pt x="1553" y="679"/>
                  </a:lnTo>
                  <a:lnTo>
                    <a:pt x="1553" y="677"/>
                  </a:lnTo>
                  <a:lnTo>
                    <a:pt x="1550" y="677"/>
                  </a:lnTo>
                  <a:lnTo>
                    <a:pt x="1550" y="674"/>
                  </a:lnTo>
                  <a:lnTo>
                    <a:pt x="1550" y="677"/>
                  </a:lnTo>
                  <a:lnTo>
                    <a:pt x="1548" y="677"/>
                  </a:lnTo>
                  <a:lnTo>
                    <a:pt x="1548" y="674"/>
                  </a:lnTo>
                  <a:lnTo>
                    <a:pt x="1545" y="674"/>
                  </a:lnTo>
                  <a:lnTo>
                    <a:pt x="1548" y="674"/>
                  </a:lnTo>
                  <a:lnTo>
                    <a:pt x="1548" y="677"/>
                  </a:lnTo>
                  <a:lnTo>
                    <a:pt x="1545" y="677"/>
                  </a:lnTo>
                  <a:lnTo>
                    <a:pt x="1545" y="679"/>
                  </a:lnTo>
                  <a:lnTo>
                    <a:pt x="1543" y="679"/>
                  </a:lnTo>
                  <a:lnTo>
                    <a:pt x="1543" y="682"/>
                  </a:lnTo>
                  <a:lnTo>
                    <a:pt x="1543" y="684"/>
                  </a:lnTo>
                  <a:lnTo>
                    <a:pt x="1543" y="687"/>
                  </a:lnTo>
                  <a:lnTo>
                    <a:pt x="1545" y="687"/>
                  </a:lnTo>
                  <a:lnTo>
                    <a:pt x="1545" y="690"/>
                  </a:lnTo>
                  <a:lnTo>
                    <a:pt x="1543" y="690"/>
                  </a:lnTo>
                  <a:lnTo>
                    <a:pt x="1543" y="692"/>
                  </a:lnTo>
                  <a:lnTo>
                    <a:pt x="1540" y="692"/>
                  </a:lnTo>
                  <a:lnTo>
                    <a:pt x="1540" y="695"/>
                  </a:lnTo>
                  <a:lnTo>
                    <a:pt x="1540" y="698"/>
                  </a:lnTo>
                  <a:lnTo>
                    <a:pt x="1537" y="698"/>
                  </a:lnTo>
                  <a:lnTo>
                    <a:pt x="1537" y="700"/>
                  </a:lnTo>
                  <a:lnTo>
                    <a:pt x="1535" y="700"/>
                  </a:lnTo>
                  <a:lnTo>
                    <a:pt x="1535" y="703"/>
                  </a:lnTo>
                  <a:lnTo>
                    <a:pt x="1532" y="703"/>
                  </a:lnTo>
                  <a:lnTo>
                    <a:pt x="1532" y="705"/>
                  </a:lnTo>
                  <a:lnTo>
                    <a:pt x="1529" y="705"/>
                  </a:lnTo>
                  <a:lnTo>
                    <a:pt x="1529" y="708"/>
                  </a:lnTo>
                  <a:lnTo>
                    <a:pt x="1527" y="708"/>
                  </a:lnTo>
                  <a:lnTo>
                    <a:pt x="1524" y="711"/>
                  </a:lnTo>
                  <a:lnTo>
                    <a:pt x="1522" y="711"/>
                  </a:lnTo>
                  <a:lnTo>
                    <a:pt x="1519" y="711"/>
                  </a:lnTo>
                  <a:lnTo>
                    <a:pt x="1516" y="713"/>
                  </a:lnTo>
                  <a:lnTo>
                    <a:pt x="1514" y="713"/>
                  </a:lnTo>
                  <a:lnTo>
                    <a:pt x="1514" y="711"/>
                  </a:lnTo>
                  <a:lnTo>
                    <a:pt x="1511" y="711"/>
                  </a:lnTo>
                  <a:lnTo>
                    <a:pt x="1509" y="711"/>
                  </a:lnTo>
                  <a:lnTo>
                    <a:pt x="1506" y="711"/>
                  </a:lnTo>
                  <a:lnTo>
                    <a:pt x="1503" y="711"/>
                  </a:lnTo>
                  <a:lnTo>
                    <a:pt x="1503" y="708"/>
                  </a:lnTo>
                  <a:lnTo>
                    <a:pt x="1503" y="711"/>
                  </a:lnTo>
                  <a:lnTo>
                    <a:pt x="1503" y="713"/>
                  </a:lnTo>
                  <a:lnTo>
                    <a:pt x="1503" y="716"/>
                  </a:lnTo>
                  <a:lnTo>
                    <a:pt x="1506" y="716"/>
                  </a:lnTo>
                  <a:lnTo>
                    <a:pt x="1509" y="716"/>
                  </a:lnTo>
                  <a:lnTo>
                    <a:pt x="1509" y="718"/>
                  </a:lnTo>
                  <a:lnTo>
                    <a:pt x="1506" y="718"/>
                  </a:lnTo>
                  <a:lnTo>
                    <a:pt x="1506" y="721"/>
                  </a:lnTo>
                  <a:lnTo>
                    <a:pt x="1503" y="721"/>
                  </a:lnTo>
                  <a:lnTo>
                    <a:pt x="1501" y="721"/>
                  </a:lnTo>
                  <a:lnTo>
                    <a:pt x="1498" y="721"/>
                  </a:lnTo>
                  <a:lnTo>
                    <a:pt x="1498" y="718"/>
                  </a:lnTo>
                  <a:lnTo>
                    <a:pt x="1501" y="718"/>
                  </a:lnTo>
                  <a:lnTo>
                    <a:pt x="1498" y="718"/>
                  </a:lnTo>
                  <a:lnTo>
                    <a:pt x="1498" y="716"/>
                  </a:lnTo>
                  <a:lnTo>
                    <a:pt x="1496" y="716"/>
                  </a:lnTo>
                  <a:lnTo>
                    <a:pt x="1493" y="716"/>
                  </a:lnTo>
                  <a:lnTo>
                    <a:pt x="1493" y="718"/>
                  </a:lnTo>
                  <a:lnTo>
                    <a:pt x="1490" y="718"/>
                  </a:lnTo>
                  <a:lnTo>
                    <a:pt x="1488" y="721"/>
                  </a:lnTo>
                  <a:lnTo>
                    <a:pt x="1485" y="724"/>
                  </a:lnTo>
                  <a:lnTo>
                    <a:pt x="1483" y="724"/>
                  </a:lnTo>
                  <a:lnTo>
                    <a:pt x="1480" y="724"/>
                  </a:lnTo>
                  <a:lnTo>
                    <a:pt x="1477" y="724"/>
                  </a:lnTo>
                  <a:lnTo>
                    <a:pt x="1475" y="724"/>
                  </a:lnTo>
                  <a:lnTo>
                    <a:pt x="1475" y="726"/>
                  </a:lnTo>
                  <a:lnTo>
                    <a:pt x="1472" y="726"/>
                  </a:lnTo>
                  <a:lnTo>
                    <a:pt x="1469" y="726"/>
                  </a:lnTo>
                  <a:lnTo>
                    <a:pt x="1467" y="726"/>
                  </a:lnTo>
                  <a:lnTo>
                    <a:pt x="1464" y="726"/>
                  </a:lnTo>
                  <a:lnTo>
                    <a:pt x="1464" y="729"/>
                  </a:lnTo>
                  <a:lnTo>
                    <a:pt x="1462" y="729"/>
                  </a:lnTo>
                  <a:lnTo>
                    <a:pt x="1462" y="732"/>
                  </a:lnTo>
                  <a:lnTo>
                    <a:pt x="1459" y="732"/>
                  </a:lnTo>
                  <a:lnTo>
                    <a:pt x="1456" y="734"/>
                  </a:lnTo>
                  <a:lnTo>
                    <a:pt x="1454" y="734"/>
                  </a:lnTo>
                  <a:lnTo>
                    <a:pt x="1454" y="737"/>
                  </a:lnTo>
                  <a:lnTo>
                    <a:pt x="1451" y="737"/>
                  </a:lnTo>
                  <a:lnTo>
                    <a:pt x="1449" y="739"/>
                  </a:lnTo>
                  <a:lnTo>
                    <a:pt x="1446" y="739"/>
                  </a:lnTo>
                  <a:lnTo>
                    <a:pt x="1443" y="742"/>
                  </a:lnTo>
                  <a:lnTo>
                    <a:pt x="1441" y="742"/>
                  </a:lnTo>
                  <a:lnTo>
                    <a:pt x="1438" y="745"/>
                  </a:lnTo>
                  <a:lnTo>
                    <a:pt x="1438" y="747"/>
                  </a:lnTo>
                  <a:lnTo>
                    <a:pt x="1436" y="747"/>
                  </a:lnTo>
                  <a:lnTo>
                    <a:pt x="1433" y="747"/>
                  </a:lnTo>
                  <a:lnTo>
                    <a:pt x="1433" y="750"/>
                  </a:lnTo>
                  <a:lnTo>
                    <a:pt x="1430" y="750"/>
                  </a:lnTo>
                  <a:lnTo>
                    <a:pt x="1428" y="750"/>
                  </a:lnTo>
                  <a:lnTo>
                    <a:pt x="1428" y="752"/>
                  </a:lnTo>
                  <a:lnTo>
                    <a:pt x="1425" y="752"/>
                  </a:lnTo>
                  <a:lnTo>
                    <a:pt x="1422" y="755"/>
                  </a:lnTo>
                  <a:lnTo>
                    <a:pt x="1420" y="755"/>
                  </a:lnTo>
                  <a:lnTo>
                    <a:pt x="1417" y="755"/>
                  </a:lnTo>
                  <a:lnTo>
                    <a:pt x="1415" y="755"/>
                  </a:lnTo>
                  <a:lnTo>
                    <a:pt x="1412" y="755"/>
                  </a:lnTo>
                  <a:lnTo>
                    <a:pt x="1409" y="755"/>
                  </a:lnTo>
                  <a:lnTo>
                    <a:pt x="1407" y="755"/>
                  </a:lnTo>
                  <a:lnTo>
                    <a:pt x="1404" y="752"/>
                  </a:lnTo>
                  <a:lnTo>
                    <a:pt x="1402" y="752"/>
                  </a:lnTo>
                  <a:lnTo>
                    <a:pt x="1399" y="750"/>
                  </a:lnTo>
                  <a:lnTo>
                    <a:pt x="1399" y="747"/>
                  </a:lnTo>
                  <a:lnTo>
                    <a:pt x="1396" y="747"/>
                  </a:lnTo>
                  <a:lnTo>
                    <a:pt x="1394" y="747"/>
                  </a:lnTo>
                  <a:lnTo>
                    <a:pt x="1391" y="747"/>
                  </a:lnTo>
                  <a:lnTo>
                    <a:pt x="1389" y="747"/>
                  </a:lnTo>
                  <a:lnTo>
                    <a:pt x="1386" y="747"/>
                  </a:lnTo>
                  <a:lnTo>
                    <a:pt x="1383" y="747"/>
                  </a:lnTo>
                  <a:lnTo>
                    <a:pt x="1383" y="750"/>
                  </a:lnTo>
                  <a:lnTo>
                    <a:pt x="1381" y="750"/>
                  </a:lnTo>
                  <a:lnTo>
                    <a:pt x="1378" y="750"/>
                  </a:lnTo>
                  <a:lnTo>
                    <a:pt x="1375" y="750"/>
                  </a:lnTo>
                  <a:lnTo>
                    <a:pt x="1373" y="750"/>
                  </a:lnTo>
                  <a:lnTo>
                    <a:pt x="1370" y="750"/>
                  </a:lnTo>
                  <a:lnTo>
                    <a:pt x="1368" y="750"/>
                  </a:lnTo>
                  <a:lnTo>
                    <a:pt x="1365" y="750"/>
                  </a:lnTo>
                  <a:lnTo>
                    <a:pt x="1365" y="752"/>
                  </a:lnTo>
                  <a:lnTo>
                    <a:pt x="1362" y="752"/>
                  </a:lnTo>
                  <a:lnTo>
                    <a:pt x="1362" y="755"/>
                  </a:lnTo>
                  <a:lnTo>
                    <a:pt x="1365" y="755"/>
                  </a:lnTo>
                  <a:lnTo>
                    <a:pt x="1362" y="758"/>
                  </a:lnTo>
                  <a:lnTo>
                    <a:pt x="1360" y="758"/>
                  </a:lnTo>
                  <a:lnTo>
                    <a:pt x="1360" y="760"/>
                  </a:lnTo>
                  <a:lnTo>
                    <a:pt x="1357" y="760"/>
                  </a:lnTo>
                  <a:lnTo>
                    <a:pt x="1357" y="763"/>
                  </a:lnTo>
                  <a:lnTo>
                    <a:pt x="1357" y="765"/>
                  </a:lnTo>
                  <a:lnTo>
                    <a:pt x="1355" y="765"/>
                  </a:lnTo>
                  <a:lnTo>
                    <a:pt x="1355" y="768"/>
                  </a:lnTo>
                  <a:lnTo>
                    <a:pt x="1352" y="768"/>
                  </a:lnTo>
                  <a:lnTo>
                    <a:pt x="1352" y="771"/>
                  </a:lnTo>
                  <a:lnTo>
                    <a:pt x="1349" y="771"/>
                  </a:lnTo>
                  <a:lnTo>
                    <a:pt x="1347" y="771"/>
                  </a:lnTo>
                  <a:lnTo>
                    <a:pt x="1344" y="768"/>
                  </a:lnTo>
                  <a:lnTo>
                    <a:pt x="1344" y="771"/>
                  </a:lnTo>
                  <a:lnTo>
                    <a:pt x="1342" y="771"/>
                  </a:lnTo>
                  <a:lnTo>
                    <a:pt x="1342" y="773"/>
                  </a:lnTo>
                  <a:lnTo>
                    <a:pt x="1339" y="773"/>
                  </a:lnTo>
                  <a:lnTo>
                    <a:pt x="1342" y="773"/>
                  </a:lnTo>
                  <a:lnTo>
                    <a:pt x="1339" y="776"/>
                  </a:lnTo>
                  <a:lnTo>
                    <a:pt x="1339" y="779"/>
                  </a:lnTo>
                  <a:lnTo>
                    <a:pt x="1339" y="781"/>
                  </a:lnTo>
                  <a:lnTo>
                    <a:pt x="1339" y="784"/>
                  </a:lnTo>
                  <a:lnTo>
                    <a:pt x="1339" y="786"/>
                  </a:lnTo>
                  <a:lnTo>
                    <a:pt x="1342" y="786"/>
                  </a:lnTo>
                  <a:lnTo>
                    <a:pt x="1344" y="786"/>
                  </a:lnTo>
                  <a:lnTo>
                    <a:pt x="1347" y="786"/>
                  </a:lnTo>
                  <a:lnTo>
                    <a:pt x="1347" y="784"/>
                  </a:lnTo>
                  <a:lnTo>
                    <a:pt x="1349" y="784"/>
                  </a:lnTo>
                  <a:lnTo>
                    <a:pt x="1349" y="781"/>
                  </a:lnTo>
                  <a:lnTo>
                    <a:pt x="1352" y="781"/>
                  </a:lnTo>
                  <a:lnTo>
                    <a:pt x="1355" y="781"/>
                  </a:lnTo>
                  <a:lnTo>
                    <a:pt x="1357" y="781"/>
                  </a:lnTo>
                  <a:lnTo>
                    <a:pt x="1357" y="779"/>
                  </a:lnTo>
                  <a:lnTo>
                    <a:pt x="1360" y="779"/>
                  </a:lnTo>
                  <a:lnTo>
                    <a:pt x="1360" y="776"/>
                  </a:lnTo>
                  <a:lnTo>
                    <a:pt x="1362" y="776"/>
                  </a:lnTo>
                  <a:lnTo>
                    <a:pt x="1365" y="776"/>
                  </a:lnTo>
                  <a:lnTo>
                    <a:pt x="1365" y="773"/>
                  </a:lnTo>
                  <a:lnTo>
                    <a:pt x="1368" y="773"/>
                  </a:lnTo>
                  <a:lnTo>
                    <a:pt x="1368" y="771"/>
                  </a:lnTo>
                  <a:lnTo>
                    <a:pt x="1370" y="771"/>
                  </a:lnTo>
                  <a:lnTo>
                    <a:pt x="1373" y="771"/>
                  </a:lnTo>
                  <a:lnTo>
                    <a:pt x="1375" y="771"/>
                  </a:lnTo>
                  <a:lnTo>
                    <a:pt x="1378" y="771"/>
                  </a:lnTo>
                  <a:lnTo>
                    <a:pt x="1378" y="773"/>
                  </a:lnTo>
                  <a:lnTo>
                    <a:pt x="1381" y="773"/>
                  </a:lnTo>
                  <a:lnTo>
                    <a:pt x="1378" y="773"/>
                  </a:lnTo>
                  <a:lnTo>
                    <a:pt x="1378" y="776"/>
                  </a:lnTo>
                  <a:lnTo>
                    <a:pt x="1375" y="776"/>
                  </a:lnTo>
                  <a:lnTo>
                    <a:pt x="1375" y="779"/>
                  </a:lnTo>
                  <a:lnTo>
                    <a:pt x="1373" y="779"/>
                  </a:lnTo>
                  <a:lnTo>
                    <a:pt x="1370" y="779"/>
                  </a:lnTo>
                  <a:lnTo>
                    <a:pt x="1370" y="781"/>
                  </a:lnTo>
                  <a:lnTo>
                    <a:pt x="1368" y="781"/>
                  </a:lnTo>
                  <a:lnTo>
                    <a:pt x="1365" y="784"/>
                  </a:lnTo>
                  <a:lnTo>
                    <a:pt x="1362" y="784"/>
                  </a:lnTo>
                  <a:lnTo>
                    <a:pt x="1362" y="786"/>
                  </a:lnTo>
                  <a:lnTo>
                    <a:pt x="1360" y="786"/>
                  </a:lnTo>
                  <a:lnTo>
                    <a:pt x="1357" y="786"/>
                  </a:lnTo>
                  <a:lnTo>
                    <a:pt x="1357" y="789"/>
                  </a:lnTo>
                  <a:lnTo>
                    <a:pt x="1355" y="789"/>
                  </a:lnTo>
                  <a:lnTo>
                    <a:pt x="1352" y="792"/>
                  </a:lnTo>
                  <a:lnTo>
                    <a:pt x="1349" y="792"/>
                  </a:lnTo>
                  <a:lnTo>
                    <a:pt x="1349" y="794"/>
                  </a:lnTo>
                  <a:lnTo>
                    <a:pt x="1347" y="794"/>
                  </a:lnTo>
                  <a:lnTo>
                    <a:pt x="1344" y="794"/>
                  </a:lnTo>
                  <a:lnTo>
                    <a:pt x="1344" y="797"/>
                  </a:lnTo>
                  <a:lnTo>
                    <a:pt x="1344" y="794"/>
                  </a:lnTo>
                  <a:lnTo>
                    <a:pt x="1344" y="797"/>
                  </a:lnTo>
                  <a:lnTo>
                    <a:pt x="1342" y="797"/>
                  </a:lnTo>
                  <a:lnTo>
                    <a:pt x="1339" y="797"/>
                  </a:lnTo>
                  <a:lnTo>
                    <a:pt x="1336" y="799"/>
                  </a:lnTo>
                  <a:lnTo>
                    <a:pt x="1334" y="799"/>
                  </a:lnTo>
                  <a:lnTo>
                    <a:pt x="1331" y="799"/>
                  </a:lnTo>
                  <a:lnTo>
                    <a:pt x="1329" y="799"/>
                  </a:lnTo>
                  <a:lnTo>
                    <a:pt x="1329" y="802"/>
                  </a:lnTo>
                  <a:lnTo>
                    <a:pt x="1326" y="802"/>
                  </a:lnTo>
                  <a:lnTo>
                    <a:pt x="1323" y="802"/>
                  </a:lnTo>
                  <a:lnTo>
                    <a:pt x="1321" y="802"/>
                  </a:lnTo>
                  <a:lnTo>
                    <a:pt x="1321" y="805"/>
                  </a:lnTo>
                  <a:lnTo>
                    <a:pt x="1318" y="805"/>
                  </a:lnTo>
                  <a:lnTo>
                    <a:pt x="1318" y="807"/>
                  </a:lnTo>
                  <a:lnTo>
                    <a:pt x="1315" y="807"/>
                  </a:lnTo>
                  <a:lnTo>
                    <a:pt x="1315" y="810"/>
                  </a:lnTo>
                  <a:lnTo>
                    <a:pt x="1313" y="810"/>
                  </a:lnTo>
                  <a:lnTo>
                    <a:pt x="1313" y="812"/>
                  </a:lnTo>
                  <a:lnTo>
                    <a:pt x="1310" y="815"/>
                  </a:lnTo>
                  <a:lnTo>
                    <a:pt x="1308" y="815"/>
                  </a:lnTo>
                  <a:lnTo>
                    <a:pt x="1308" y="818"/>
                  </a:lnTo>
                  <a:lnTo>
                    <a:pt x="1305" y="818"/>
                  </a:lnTo>
                  <a:lnTo>
                    <a:pt x="1305" y="820"/>
                  </a:lnTo>
                  <a:lnTo>
                    <a:pt x="1302" y="820"/>
                  </a:lnTo>
                  <a:lnTo>
                    <a:pt x="1300" y="823"/>
                  </a:lnTo>
                  <a:lnTo>
                    <a:pt x="1297" y="823"/>
                  </a:lnTo>
                  <a:lnTo>
                    <a:pt x="1295" y="826"/>
                  </a:lnTo>
                  <a:lnTo>
                    <a:pt x="1292" y="826"/>
                  </a:lnTo>
                  <a:lnTo>
                    <a:pt x="1289" y="826"/>
                  </a:lnTo>
                  <a:lnTo>
                    <a:pt x="1287" y="828"/>
                  </a:lnTo>
                  <a:lnTo>
                    <a:pt x="1284" y="828"/>
                  </a:lnTo>
                  <a:lnTo>
                    <a:pt x="1282" y="828"/>
                  </a:lnTo>
                  <a:lnTo>
                    <a:pt x="1279" y="831"/>
                  </a:lnTo>
                  <a:lnTo>
                    <a:pt x="1276" y="831"/>
                  </a:lnTo>
                  <a:lnTo>
                    <a:pt x="1276" y="833"/>
                  </a:lnTo>
                  <a:lnTo>
                    <a:pt x="1276" y="836"/>
                  </a:lnTo>
                  <a:lnTo>
                    <a:pt x="1274" y="836"/>
                  </a:lnTo>
                  <a:lnTo>
                    <a:pt x="1274" y="839"/>
                  </a:lnTo>
                  <a:lnTo>
                    <a:pt x="1274" y="841"/>
                  </a:lnTo>
                  <a:lnTo>
                    <a:pt x="1271" y="841"/>
                  </a:lnTo>
                  <a:lnTo>
                    <a:pt x="1271" y="844"/>
                  </a:lnTo>
                  <a:lnTo>
                    <a:pt x="1268" y="844"/>
                  </a:lnTo>
                  <a:lnTo>
                    <a:pt x="1268" y="846"/>
                  </a:lnTo>
                  <a:lnTo>
                    <a:pt x="1266" y="846"/>
                  </a:lnTo>
                  <a:lnTo>
                    <a:pt x="1263" y="846"/>
                  </a:lnTo>
                  <a:lnTo>
                    <a:pt x="1258" y="859"/>
                  </a:lnTo>
                  <a:lnTo>
                    <a:pt x="1258" y="862"/>
                  </a:lnTo>
                  <a:lnTo>
                    <a:pt x="1258" y="865"/>
                  </a:lnTo>
                  <a:lnTo>
                    <a:pt x="1255" y="865"/>
                  </a:lnTo>
                  <a:lnTo>
                    <a:pt x="1253" y="865"/>
                  </a:lnTo>
                  <a:lnTo>
                    <a:pt x="1250" y="870"/>
                  </a:lnTo>
                  <a:lnTo>
                    <a:pt x="1250" y="873"/>
                  </a:lnTo>
                  <a:lnTo>
                    <a:pt x="1248" y="875"/>
                  </a:lnTo>
                  <a:lnTo>
                    <a:pt x="1248" y="878"/>
                  </a:lnTo>
                  <a:lnTo>
                    <a:pt x="1248" y="880"/>
                  </a:lnTo>
                  <a:lnTo>
                    <a:pt x="1250" y="880"/>
                  </a:lnTo>
                  <a:lnTo>
                    <a:pt x="1248" y="883"/>
                  </a:lnTo>
                  <a:lnTo>
                    <a:pt x="1245" y="886"/>
                  </a:lnTo>
                  <a:lnTo>
                    <a:pt x="1245" y="888"/>
                  </a:lnTo>
                  <a:lnTo>
                    <a:pt x="1245" y="891"/>
                  </a:lnTo>
                  <a:lnTo>
                    <a:pt x="1242" y="891"/>
                  </a:lnTo>
                  <a:lnTo>
                    <a:pt x="1242" y="893"/>
                  </a:lnTo>
                  <a:lnTo>
                    <a:pt x="1240" y="893"/>
                  </a:lnTo>
                  <a:lnTo>
                    <a:pt x="1240" y="896"/>
                  </a:lnTo>
                  <a:lnTo>
                    <a:pt x="1237" y="896"/>
                  </a:lnTo>
                  <a:lnTo>
                    <a:pt x="1237" y="893"/>
                  </a:lnTo>
                  <a:lnTo>
                    <a:pt x="1237" y="891"/>
                  </a:lnTo>
                  <a:lnTo>
                    <a:pt x="1235" y="891"/>
                  </a:lnTo>
                  <a:lnTo>
                    <a:pt x="1232" y="891"/>
                  </a:lnTo>
                  <a:lnTo>
                    <a:pt x="1229" y="891"/>
                  </a:lnTo>
                  <a:lnTo>
                    <a:pt x="1229" y="893"/>
                  </a:lnTo>
                  <a:lnTo>
                    <a:pt x="1232" y="893"/>
                  </a:lnTo>
                  <a:lnTo>
                    <a:pt x="1232" y="896"/>
                  </a:lnTo>
                  <a:lnTo>
                    <a:pt x="1232" y="899"/>
                  </a:lnTo>
                  <a:lnTo>
                    <a:pt x="1232" y="901"/>
                  </a:lnTo>
                  <a:lnTo>
                    <a:pt x="1229" y="904"/>
                  </a:lnTo>
                  <a:lnTo>
                    <a:pt x="1229" y="907"/>
                  </a:lnTo>
                  <a:lnTo>
                    <a:pt x="1227" y="907"/>
                  </a:lnTo>
                  <a:lnTo>
                    <a:pt x="1224" y="907"/>
                  </a:lnTo>
                  <a:lnTo>
                    <a:pt x="1221" y="907"/>
                  </a:lnTo>
                  <a:lnTo>
                    <a:pt x="1221" y="909"/>
                  </a:lnTo>
                  <a:lnTo>
                    <a:pt x="1219" y="909"/>
                  </a:lnTo>
                  <a:lnTo>
                    <a:pt x="1219" y="912"/>
                  </a:lnTo>
                  <a:lnTo>
                    <a:pt x="1216" y="912"/>
                  </a:lnTo>
                  <a:lnTo>
                    <a:pt x="1214" y="912"/>
                  </a:lnTo>
                  <a:lnTo>
                    <a:pt x="1214" y="914"/>
                  </a:lnTo>
                  <a:lnTo>
                    <a:pt x="1211" y="914"/>
                  </a:lnTo>
                  <a:lnTo>
                    <a:pt x="1208" y="914"/>
                  </a:lnTo>
                  <a:lnTo>
                    <a:pt x="1206" y="914"/>
                  </a:lnTo>
                  <a:lnTo>
                    <a:pt x="1206" y="917"/>
                  </a:lnTo>
                  <a:lnTo>
                    <a:pt x="1203" y="917"/>
                  </a:lnTo>
                  <a:lnTo>
                    <a:pt x="1203" y="914"/>
                  </a:lnTo>
                  <a:lnTo>
                    <a:pt x="1201" y="914"/>
                  </a:lnTo>
                  <a:lnTo>
                    <a:pt x="1201" y="912"/>
                  </a:lnTo>
                  <a:lnTo>
                    <a:pt x="1201" y="909"/>
                  </a:lnTo>
                  <a:lnTo>
                    <a:pt x="1198" y="909"/>
                  </a:lnTo>
                  <a:lnTo>
                    <a:pt x="1195" y="909"/>
                  </a:lnTo>
                  <a:lnTo>
                    <a:pt x="1193" y="909"/>
                  </a:lnTo>
                  <a:lnTo>
                    <a:pt x="1193" y="907"/>
                  </a:lnTo>
                  <a:lnTo>
                    <a:pt x="1193" y="909"/>
                  </a:lnTo>
                  <a:lnTo>
                    <a:pt x="1190" y="909"/>
                  </a:lnTo>
                  <a:lnTo>
                    <a:pt x="1188" y="909"/>
                  </a:lnTo>
                  <a:lnTo>
                    <a:pt x="1188" y="912"/>
                  </a:lnTo>
                  <a:lnTo>
                    <a:pt x="1185" y="912"/>
                  </a:lnTo>
                  <a:lnTo>
                    <a:pt x="1182" y="912"/>
                  </a:lnTo>
                  <a:lnTo>
                    <a:pt x="1180" y="912"/>
                  </a:lnTo>
                  <a:lnTo>
                    <a:pt x="1177" y="912"/>
                  </a:lnTo>
                  <a:lnTo>
                    <a:pt x="1177" y="914"/>
                  </a:lnTo>
                  <a:lnTo>
                    <a:pt x="1175" y="914"/>
                  </a:lnTo>
                  <a:lnTo>
                    <a:pt x="1175" y="917"/>
                  </a:lnTo>
                  <a:lnTo>
                    <a:pt x="1172" y="917"/>
                  </a:lnTo>
                  <a:lnTo>
                    <a:pt x="1172" y="920"/>
                  </a:lnTo>
                  <a:lnTo>
                    <a:pt x="1172" y="917"/>
                  </a:lnTo>
                  <a:lnTo>
                    <a:pt x="1169" y="917"/>
                  </a:lnTo>
                  <a:lnTo>
                    <a:pt x="1167" y="917"/>
                  </a:lnTo>
                  <a:lnTo>
                    <a:pt x="1164" y="920"/>
                  </a:lnTo>
                  <a:lnTo>
                    <a:pt x="1161" y="920"/>
                  </a:lnTo>
                  <a:lnTo>
                    <a:pt x="1161" y="922"/>
                  </a:lnTo>
                  <a:lnTo>
                    <a:pt x="1159" y="922"/>
                  </a:lnTo>
                  <a:lnTo>
                    <a:pt x="1159" y="925"/>
                  </a:lnTo>
                  <a:lnTo>
                    <a:pt x="1156" y="925"/>
                  </a:lnTo>
                  <a:lnTo>
                    <a:pt x="1154" y="925"/>
                  </a:lnTo>
                  <a:lnTo>
                    <a:pt x="1154" y="927"/>
                  </a:lnTo>
                  <a:lnTo>
                    <a:pt x="1151" y="927"/>
                  </a:lnTo>
                  <a:lnTo>
                    <a:pt x="1151" y="930"/>
                  </a:lnTo>
                  <a:lnTo>
                    <a:pt x="1148" y="930"/>
                  </a:lnTo>
                  <a:lnTo>
                    <a:pt x="1148" y="933"/>
                  </a:lnTo>
                  <a:lnTo>
                    <a:pt x="1146" y="935"/>
                  </a:lnTo>
                  <a:lnTo>
                    <a:pt x="1146" y="938"/>
                  </a:lnTo>
                  <a:lnTo>
                    <a:pt x="1146" y="940"/>
                  </a:lnTo>
                  <a:lnTo>
                    <a:pt x="1143" y="940"/>
                  </a:lnTo>
                  <a:lnTo>
                    <a:pt x="1143" y="943"/>
                  </a:lnTo>
                  <a:lnTo>
                    <a:pt x="1143" y="946"/>
                  </a:lnTo>
                  <a:lnTo>
                    <a:pt x="1141" y="943"/>
                  </a:lnTo>
                  <a:lnTo>
                    <a:pt x="1141" y="940"/>
                  </a:lnTo>
                  <a:lnTo>
                    <a:pt x="1141" y="938"/>
                  </a:lnTo>
                  <a:lnTo>
                    <a:pt x="1143" y="935"/>
                  </a:lnTo>
                  <a:lnTo>
                    <a:pt x="1143" y="933"/>
                  </a:lnTo>
                  <a:lnTo>
                    <a:pt x="1143" y="930"/>
                  </a:lnTo>
                  <a:lnTo>
                    <a:pt x="1143" y="927"/>
                  </a:lnTo>
                  <a:lnTo>
                    <a:pt x="1143" y="925"/>
                  </a:lnTo>
                  <a:lnTo>
                    <a:pt x="1143" y="922"/>
                  </a:lnTo>
                  <a:lnTo>
                    <a:pt x="1143" y="920"/>
                  </a:lnTo>
                  <a:lnTo>
                    <a:pt x="1143" y="917"/>
                  </a:lnTo>
                  <a:lnTo>
                    <a:pt x="1143" y="914"/>
                  </a:lnTo>
                  <a:lnTo>
                    <a:pt x="1143" y="912"/>
                  </a:lnTo>
                  <a:lnTo>
                    <a:pt x="1141" y="912"/>
                  </a:lnTo>
                  <a:lnTo>
                    <a:pt x="1141" y="909"/>
                  </a:lnTo>
                  <a:lnTo>
                    <a:pt x="1141" y="907"/>
                  </a:lnTo>
                  <a:lnTo>
                    <a:pt x="1143" y="907"/>
                  </a:lnTo>
                  <a:lnTo>
                    <a:pt x="1143" y="904"/>
                  </a:lnTo>
                  <a:lnTo>
                    <a:pt x="1146" y="901"/>
                  </a:lnTo>
                  <a:lnTo>
                    <a:pt x="1148" y="899"/>
                  </a:lnTo>
                  <a:lnTo>
                    <a:pt x="1148" y="896"/>
                  </a:lnTo>
                  <a:lnTo>
                    <a:pt x="1143" y="891"/>
                  </a:lnTo>
                  <a:lnTo>
                    <a:pt x="1125" y="870"/>
                  </a:lnTo>
                  <a:lnTo>
                    <a:pt x="1078" y="820"/>
                  </a:lnTo>
                  <a:lnTo>
                    <a:pt x="1041" y="781"/>
                  </a:lnTo>
                  <a:lnTo>
                    <a:pt x="1039" y="781"/>
                  </a:lnTo>
                  <a:lnTo>
                    <a:pt x="1039" y="779"/>
                  </a:lnTo>
                  <a:lnTo>
                    <a:pt x="1036" y="779"/>
                  </a:lnTo>
                  <a:lnTo>
                    <a:pt x="1036" y="781"/>
                  </a:lnTo>
                  <a:lnTo>
                    <a:pt x="1034" y="781"/>
                  </a:lnTo>
                  <a:lnTo>
                    <a:pt x="1031" y="781"/>
                  </a:lnTo>
                  <a:lnTo>
                    <a:pt x="1026" y="781"/>
                  </a:lnTo>
                  <a:lnTo>
                    <a:pt x="1023" y="781"/>
                  </a:lnTo>
                  <a:lnTo>
                    <a:pt x="1023" y="779"/>
                  </a:lnTo>
                  <a:lnTo>
                    <a:pt x="1026" y="779"/>
                  </a:lnTo>
                  <a:lnTo>
                    <a:pt x="1023" y="779"/>
                  </a:lnTo>
                  <a:lnTo>
                    <a:pt x="1026" y="776"/>
                  </a:lnTo>
                  <a:lnTo>
                    <a:pt x="1023" y="776"/>
                  </a:lnTo>
                  <a:lnTo>
                    <a:pt x="1021" y="776"/>
                  </a:lnTo>
                  <a:lnTo>
                    <a:pt x="1018" y="776"/>
                  </a:lnTo>
                  <a:lnTo>
                    <a:pt x="1015" y="776"/>
                  </a:lnTo>
                  <a:lnTo>
                    <a:pt x="1013" y="776"/>
                  </a:lnTo>
                  <a:lnTo>
                    <a:pt x="1013" y="773"/>
                  </a:lnTo>
                  <a:lnTo>
                    <a:pt x="1015" y="773"/>
                  </a:lnTo>
                  <a:lnTo>
                    <a:pt x="1015" y="771"/>
                  </a:lnTo>
                  <a:lnTo>
                    <a:pt x="1015" y="768"/>
                  </a:lnTo>
                  <a:lnTo>
                    <a:pt x="1015" y="771"/>
                  </a:lnTo>
                  <a:lnTo>
                    <a:pt x="1018" y="771"/>
                  </a:lnTo>
                  <a:lnTo>
                    <a:pt x="1021" y="771"/>
                  </a:lnTo>
                  <a:lnTo>
                    <a:pt x="1023" y="771"/>
                  </a:lnTo>
                  <a:lnTo>
                    <a:pt x="1026" y="771"/>
                  </a:lnTo>
                  <a:lnTo>
                    <a:pt x="1026" y="768"/>
                  </a:lnTo>
                  <a:lnTo>
                    <a:pt x="1028" y="768"/>
                  </a:lnTo>
                  <a:lnTo>
                    <a:pt x="1028" y="765"/>
                  </a:lnTo>
                  <a:lnTo>
                    <a:pt x="1026" y="765"/>
                  </a:lnTo>
                  <a:lnTo>
                    <a:pt x="1026" y="763"/>
                  </a:lnTo>
                  <a:lnTo>
                    <a:pt x="1026" y="760"/>
                  </a:lnTo>
                  <a:lnTo>
                    <a:pt x="1023" y="758"/>
                  </a:lnTo>
                  <a:lnTo>
                    <a:pt x="1021" y="758"/>
                  </a:lnTo>
                  <a:lnTo>
                    <a:pt x="1023" y="755"/>
                  </a:lnTo>
                  <a:lnTo>
                    <a:pt x="1023" y="752"/>
                  </a:lnTo>
                  <a:lnTo>
                    <a:pt x="1021" y="752"/>
                  </a:lnTo>
                  <a:lnTo>
                    <a:pt x="1023" y="752"/>
                  </a:lnTo>
                  <a:lnTo>
                    <a:pt x="1021" y="750"/>
                  </a:lnTo>
                  <a:lnTo>
                    <a:pt x="1018" y="747"/>
                  </a:lnTo>
                  <a:lnTo>
                    <a:pt x="1015" y="745"/>
                  </a:lnTo>
                  <a:lnTo>
                    <a:pt x="1013" y="742"/>
                  </a:lnTo>
                  <a:lnTo>
                    <a:pt x="1010" y="739"/>
                  </a:lnTo>
                  <a:lnTo>
                    <a:pt x="1007" y="739"/>
                  </a:lnTo>
                  <a:lnTo>
                    <a:pt x="1005" y="739"/>
                  </a:lnTo>
                  <a:lnTo>
                    <a:pt x="1005" y="742"/>
                  </a:lnTo>
                  <a:lnTo>
                    <a:pt x="1005" y="739"/>
                  </a:lnTo>
                  <a:lnTo>
                    <a:pt x="1005" y="742"/>
                  </a:lnTo>
                  <a:lnTo>
                    <a:pt x="1002" y="742"/>
                  </a:lnTo>
                  <a:lnTo>
                    <a:pt x="1002" y="739"/>
                  </a:lnTo>
                  <a:lnTo>
                    <a:pt x="989" y="742"/>
                  </a:lnTo>
                  <a:lnTo>
                    <a:pt x="987" y="745"/>
                  </a:lnTo>
                  <a:lnTo>
                    <a:pt x="984" y="745"/>
                  </a:lnTo>
                  <a:lnTo>
                    <a:pt x="984" y="747"/>
                  </a:lnTo>
                  <a:lnTo>
                    <a:pt x="981" y="747"/>
                  </a:lnTo>
                  <a:lnTo>
                    <a:pt x="979" y="747"/>
                  </a:lnTo>
                  <a:lnTo>
                    <a:pt x="976" y="747"/>
                  </a:lnTo>
                  <a:lnTo>
                    <a:pt x="976" y="750"/>
                  </a:lnTo>
                  <a:lnTo>
                    <a:pt x="974" y="750"/>
                  </a:lnTo>
                  <a:lnTo>
                    <a:pt x="971" y="750"/>
                  </a:lnTo>
                  <a:lnTo>
                    <a:pt x="971" y="752"/>
                  </a:lnTo>
                  <a:lnTo>
                    <a:pt x="968" y="752"/>
                  </a:lnTo>
                  <a:lnTo>
                    <a:pt x="968" y="750"/>
                  </a:lnTo>
                  <a:lnTo>
                    <a:pt x="966" y="750"/>
                  </a:lnTo>
                  <a:lnTo>
                    <a:pt x="963" y="750"/>
                  </a:lnTo>
                  <a:lnTo>
                    <a:pt x="963" y="752"/>
                  </a:lnTo>
                  <a:lnTo>
                    <a:pt x="960" y="752"/>
                  </a:lnTo>
                  <a:lnTo>
                    <a:pt x="960" y="755"/>
                  </a:lnTo>
                  <a:lnTo>
                    <a:pt x="960" y="758"/>
                  </a:lnTo>
                  <a:lnTo>
                    <a:pt x="958" y="758"/>
                  </a:lnTo>
                  <a:lnTo>
                    <a:pt x="958" y="760"/>
                  </a:lnTo>
                  <a:lnTo>
                    <a:pt x="958" y="763"/>
                  </a:lnTo>
                  <a:lnTo>
                    <a:pt x="955" y="763"/>
                  </a:lnTo>
                  <a:lnTo>
                    <a:pt x="953" y="765"/>
                  </a:lnTo>
                  <a:lnTo>
                    <a:pt x="953" y="768"/>
                  </a:lnTo>
                  <a:lnTo>
                    <a:pt x="950" y="768"/>
                  </a:lnTo>
                  <a:lnTo>
                    <a:pt x="947" y="771"/>
                  </a:lnTo>
                  <a:lnTo>
                    <a:pt x="947" y="773"/>
                  </a:lnTo>
                  <a:lnTo>
                    <a:pt x="950" y="773"/>
                  </a:lnTo>
                  <a:lnTo>
                    <a:pt x="950" y="776"/>
                  </a:lnTo>
                  <a:lnTo>
                    <a:pt x="947" y="776"/>
                  </a:lnTo>
                  <a:lnTo>
                    <a:pt x="947" y="779"/>
                  </a:lnTo>
                  <a:lnTo>
                    <a:pt x="945" y="779"/>
                  </a:lnTo>
                  <a:lnTo>
                    <a:pt x="945" y="776"/>
                  </a:lnTo>
                  <a:lnTo>
                    <a:pt x="942" y="776"/>
                  </a:lnTo>
                  <a:lnTo>
                    <a:pt x="940" y="776"/>
                  </a:lnTo>
                  <a:lnTo>
                    <a:pt x="937" y="776"/>
                  </a:lnTo>
                  <a:lnTo>
                    <a:pt x="937" y="773"/>
                  </a:lnTo>
                  <a:lnTo>
                    <a:pt x="937" y="771"/>
                  </a:lnTo>
                  <a:lnTo>
                    <a:pt x="934" y="771"/>
                  </a:lnTo>
                  <a:lnTo>
                    <a:pt x="932" y="771"/>
                  </a:lnTo>
                  <a:lnTo>
                    <a:pt x="932" y="773"/>
                  </a:lnTo>
                  <a:lnTo>
                    <a:pt x="929" y="773"/>
                  </a:lnTo>
                  <a:lnTo>
                    <a:pt x="927" y="776"/>
                  </a:lnTo>
                  <a:lnTo>
                    <a:pt x="927" y="779"/>
                  </a:lnTo>
                  <a:lnTo>
                    <a:pt x="924" y="779"/>
                  </a:lnTo>
                  <a:lnTo>
                    <a:pt x="921" y="779"/>
                  </a:lnTo>
                  <a:lnTo>
                    <a:pt x="919" y="779"/>
                  </a:lnTo>
                  <a:lnTo>
                    <a:pt x="916" y="779"/>
                  </a:lnTo>
                  <a:lnTo>
                    <a:pt x="916" y="781"/>
                  </a:lnTo>
                  <a:lnTo>
                    <a:pt x="913" y="781"/>
                  </a:lnTo>
                  <a:lnTo>
                    <a:pt x="911" y="781"/>
                  </a:lnTo>
                  <a:lnTo>
                    <a:pt x="908" y="781"/>
                  </a:lnTo>
                  <a:lnTo>
                    <a:pt x="906" y="781"/>
                  </a:lnTo>
                  <a:lnTo>
                    <a:pt x="903" y="781"/>
                  </a:lnTo>
                  <a:lnTo>
                    <a:pt x="900" y="781"/>
                  </a:lnTo>
                  <a:lnTo>
                    <a:pt x="898" y="781"/>
                  </a:lnTo>
                  <a:lnTo>
                    <a:pt x="895" y="781"/>
                  </a:lnTo>
                  <a:lnTo>
                    <a:pt x="895" y="779"/>
                  </a:lnTo>
                  <a:lnTo>
                    <a:pt x="895" y="776"/>
                  </a:lnTo>
                  <a:lnTo>
                    <a:pt x="893" y="776"/>
                  </a:lnTo>
                  <a:lnTo>
                    <a:pt x="893" y="773"/>
                  </a:lnTo>
                  <a:lnTo>
                    <a:pt x="893" y="771"/>
                  </a:lnTo>
                  <a:lnTo>
                    <a:pt x="890" y="771"/>
                  </a:lnTo>
                  <a:lnTo>
                    <a:pt x="887" y="771"/>
                  </a:lnTo>
                  <a:lnTo>
                    <a:pt x="887" y="768"/>
                  </a:lnTo>
                  <a:lnTo>
                    <a:pt x="885" y="768"/>
                  </a:lnTo>
                  <a:lnTo>
                    <a:pt x="885" y="765"/>
                  </a:lnTo>
                  <a:lnTo>
                    <a:pt x="885" y="763"/>
                  </a:lnTo>
                  <a:lnTo>
                    <a:pt x="887" y="763"/>
                  </a:lnTo>
                  <a:lnTo>
                    <a:pt x="887" y="760"/>
                  </a:lnTo>
                  <a:lnTo>
                    <a:pt x="887" y="758"/>
                  </a:lnTo>
                  <a:lnTo>
                    <a:pt x="887" y="755"/>
                  </a:lnTo>
                  <a:lnTo>
                    <a:pt x="890" y="755"/>
                  </a:lnTo>
                  <a:lnTo>
                    <a:pt x="890" y="752"/>
                  </a:lnTo>
                  <a:lnTo>
                    <a:pt x="887" y="752"/>
                  </a:lnTo>
                  <a:lnTo>
                    <a:pt x="890" y="752"/>
                  </a:lnTo>
                  <a:lnTo>
                    <a:pt x="890" y="750"/>
                  </a:lnTo>
                  <a:lnTo>
                    <a:pt x="887" y="750"/>
                  </a:lnTo>
                  <a:lnTo>
                    <a:pt x="887" y="747"/>
                  </a:lnTo>
                  <a:lnTo>
                    <a:pt x="885" y="747"/>
                  </a:lnTo>
                  <a:lnTo>
                    <a:pt x="885" y="745"/>
                  </a:lnTo>
                  <a:lnTo>
                    <a:pt x="885" y="742"/>
                  </a:lnTo>
                  <a:lnTo>
                    <a:pt x="882" y="742"/>
                  </a:lnTo>
                  <a:lnTo>
                    <a:pt x="880" y="739"/>
                  </a:lnTo>
                  <a:lnTo>
                    <a:pt x="877" y="739"/>
                  </a:lnTo>
                  <a:lnTo>
                    <a:pt x="877" y="737"/>
                  </a:lnTo>
                  <a:lnTo>
                    <a:pt x="874" y="737"/>
                  </a:lnTo>
                  <a:lnTo>
                    <a:pt x="872" y="734"/>
                  </a:lnTo>
                  <a:lnTo>
                    <a:pt x="869" y="734"/>
                  </a:lnTo>
                  <a:lnTo>
                    <a:pt x="869" y="737"/>
                  </a:lnTo>
                  <a:lnTo>
                    <a:pt x="867" y="737"/>
                  </a:lnTo>
                  <a:lnTo>
                    <a:pt x="864" y="737"/>
                  </a:lnTo>
                  <a:lnTo>
                    <a:pt x="861" y="739"/>
                  </a:lnTo>
                  <a:lnTo>
                    <a:pt x="859" y="739"/>
                  </a:lnTo>
                  <a:lnTo>
                    <a:pt x="861" y="742"/>
                  </a:lnTo>
                  <a:lnTo>
                    <a:pt x="861" y="747"/>
                  </a:lnTo>
                  <a:lnTo>
                    <a:pt x="859" y="750"/>
                  </a:lnTo>
                  <a:lnTo>
                    <a:pt x="859" y="752"/>
                  </a:lnTo>
                  <a:lnTo>
                    <a:pt x="856" y="752"/>
                  </a:lnTo>
                  <a:lnTo>
                    <a:pt x="856" y="755"/>
                  </a:lnTo>
                  <a:lnTo>
                    <a:pt x="853" y="758"/>
                  </a:lnTo>
                  <a:lnTo>
                    <a:pt x="851" y="758"/>
                  </a:lnTo>
                  <a:lnTo>
                    <a:pt x="848" y="758"/>
                  </a:lnTo>
                  <a:lnTo>
                    <a:pt x="846" y="758"/>
                  </a:lnTo>
                  <a:lnTo>
                    <a:pt x="846" y="760"/>
                  </a:lnTo>
                  <a:lnTo>
                    <a:pt x="843" y="760"/>
                  </a:lnTo>
                  <a:lnTo>
                    <a:pt x="840" y="763"/>
                  </a:lnTo>
                  <a:lnTo>
                    <a:pt x="838" y="763"/>
                  </a:lnTo>
                  <a:lnTo>
                    <a:pt x="838" y="765"/>
                  </a:lnTo>
                  <a:lnTo>
                    <a:pt x="835" y="765"/>
                  </a:lnTo>
                  <a:lnTo>
                    <a:pt x="835" y="768"/>
                  </a:lnTo>
                  <a:lnTo>
                    <a:pt x="835" y="771"/>
                  </a:lnTo>
                  <a:lnTo>
                    <a:pt x="835" y="773"/>
                  </a:lnTo>
                  <a:lnTo>
                    <a:pt x="835" y="776"/>
                  </a:lnTo>
                  <a:lnTo>
                    <a:pt x="833" y="776"/>
                  </a:lnTo>
                  <a:lnTo>
                    <a:pt x="830" y="779"/>
                  </a:lnTo>
                  <a:lnTo>
                    <a:pt x="830" y="781"/>
                  </a:lnTo>
                  <a:lnTo>
                    <a:pt x="830" y="784"/>
                  </a:lnTo>
                  <a:lnTo>
                    <a:pt x="827" y="786"/>
                  </a:lnTo>
                  <a:lnTo>
                    <a:pt x="827" y="789"/>
                  </a:lnTo>
                  <a:lnTo>
                    <a:pt x="825" y="789"/>
                  </a:lnTo>
                  <a:lnTo>
                    <a:pt x="822" y="789"/>
                  </a:lnTo>
                  <a:lnTo>
                    <a:pt x="820" y="805"/>
                  </a:lnTo>
                  <a:lnTo>
                    <a:pt x="822" y="805"/>
                  </a:lnTo>
                  <a:lnTo>
                    <a:pt x="822" y="807"/>
                  </a:lnTo>
                  <a:lnTo>
                    <a:pt x="820" y="807"/>
                  </a:lnTo>
                  <a:lnTo>
                    <a:pt x="822" y="807"/>
                  </a:lnTo>
                  <a:lnTo>
                    <a:pt x="825" y="807"/>
                  </a:lnTo>
                  <a:lnTo>
                    <a:pt x="825" y="810"/>
                  </a:lnTo>
                  <a:lnTo>
                    <a:pt x="827" y="810"/>
                  </a:lnTo>
                  <a:lnTo>
                    <a:pt x="827" y="812"/>
                  </a:lnTo>
                  <a:lnTo>
                    <a:pt x="827" y="815"/>
                  </a:lnTo>
                  <a:lnTo>
                    <a:pt x="825" y="815"/>
                  </a:lnTo>
                  <a:lnTo>
                    <a:pt x="825" y="818"/>
                  </a:lnTo>
                  <a:lnTo>
                    <a:pt x="825" y="820"/>
                  </a:lnTo>
                  <a:lnTo>
                    <a:pt x="825" y="823"/>
                  </a:lnTo>
                  <a:lnTo>
                    <a:pt x="825" y="820"/>
                  </a:lnTo>
                  <a:lnTo>
                    <a:pt x="825" y="823"/>
                  </a:lnTo>
                  <a:lnTo>
                    <a:pt x="822" y="823"/>
                  </a:lnTo>
                  <a:lnTo>
                    <a:pt x="822" y="826"/>
                  </a:lnTo>
                  <a:lnTo>
                    <a:pt x="822" y="828"/>
                  </a:lnTo>
                  <a:lnTo>
                    <a:pt x="820" y="828"/>
                  </a:lnTo>
                  <a:lnTo>
                    <a:pt x="820" y="831"/>
                  </a:lnTo>
                  <a:lnTo>
                    <a:pt x="817" y="831"/>
                  </a:lnTo>
                  <a:lnTo>
                    <a:pt x="817" y="833"/>
                  </a:lnTo>
                  <a:lnTo>
                    <a:pt x="817" y="836"/>
                  </a:lnTo>
                  <a:lnTo>
                    <a:pt x="817" y="839"/>
                  </a:lnTo>
                  <a:lnTo>
                    <a:pt x="817" y="841"/>
                  </a:lnTo>
                  <a:lnTo>
                    <a:pt x="814" y="841"/>
                  </a:lnTo>
                  <a:lnTo>
                    <a:pt x="817" y="841"/>
                  </a:lnTo>
                  <a:lnTo>
                    <a:pt x="817" y="844"/>
                  </a:lnTo>
                  <a:lnTo>
                    <a:pt x="817" y="846"/>
                  </a:lnTo>
                  <a:lnTo>
                    <a:pt x="817" y="849"/>
                  </a:lnTo>
                  <a:lnTo>
                    <a:pt x="817" y="852"/>
                  </a:lnTo>
                  <a:lnTo>
                    <a:pt x="817" y="854"/>
                  </a:lnTo>
                  <a:lnTo>
                    <a:pt x="820" y="854"/>
                  </a:lnTo>
                  <a:lnTo>
                    <a:pt x="820" y="857"/>
                  </a:lnTo>
                  <a:lnTo>
                    <a:pt x="820" y="859"/>
                  </a:lnTo>
                  <a:lnTo>
                    <a:pt x="822" y="859"/>
                  </a:lnTo>
                  <a:lnTo>
                    <a:pt x="822" y="862"/>
                  </a:lnTo>
                  <a:lnTo>
                    <a:pt x="825" y="862"/>
                  </a:lnTo>
                  <a:lnTo>
                    <a:pt x="827" y="862"/>
                  </a:lnTo>
                  <a:lnTo>
                    <a:pt x="827" y="865"/>
                  </a:lnTo>
                  <a:lnTo>
                    <a:pt x="830" y="865"/>
                  </a:lnTo>
                  <a:lnTo>
                    <a:pt x="833" y="865"/>
                  </a:lnTo>
                  <a:lnTo>
                    <a:pt x="835" y="865"/>
                  </a:lnTo>
                  <a:lnTo>
                    <a:pt x="838" y="865"/>
                  </a:lnTo>
                  <a:lnTo>
                    <a:pt x="838" y="867"/>
                  </a:lnTo>
                  <a:lnTo>
                    <a:pt x="840" y="867"/>
                  </a:lnTo>
                  <a:lnTo>
                    <a:pt x="843" y="867"/>
                  </a:lnTo>
                  <a:lnTo>
                    <a:pt x="843" y="870"/>
                  </a:lnTo>
                  <a:lnTo>
                    <a:pt x="846" y="870"/>
                  </a:lnTo>
                  <a:lnTo>
                    <a:pt x="846" y="873"/>
                  </a:lnTo>
                  <a:lnTo>
                    <a:pt x="848" y="875"/>
                  </a:lnTo>
                  <a:lnTo>
                    <a:pt x="859" y="878"/>
                  </a:lnTo>
                  <a:lnTo>
                    <a:pt x="859" y="875"/>
                  </a:lnTo>
                  <a:lnTo>
                    <a:pt x="859" y="873"/>
                  </a:lnTo>
                  <a:lnTo>
                    <a:pt x="861" y="875"/>
                  </a:lnTo>
                  <a:lnTo>
                    <a:pt x="864" y="873"/>
                  </a:lnTo>
                  <a:lnTo>
                    <a:pt x="867" y="873"/>
                  </a:lnTo>
                  <a:lnTo>
                    <a:pt x="869" y="873"/>
                  </a:lnTo>
                  <a:lnTo>
                    <a:pt x="867" y="873"/>
                  </a:lnTo>
                  <a:lnTo>
                    <a:pt x="869" y="875"/>
                  </a:lnTo>
                  <a:lnTo>
                    <a:pt x="869" y="878"/>
                  </a:lnTo>
                  <a:lnTo>
                    <a:pt x="872" y="878"/>
                  </a:lnTo>
                  <a:lnTo>
                    <a:pt x="869" y="878"/>
                  </a:lnTo>
                  <a:lnTo>
                    <a:pt x="869" y="880"/>
                  </a:lnTo>
                  <a:lnTo>
                    <a:pt x="869" y="883"/>
                  </a:lnTo>
                  <a:lnTo>
                    <a:pt x="872" y="883"/>
                  </a:lnTo>
                  <a:lnTo>
                    <a:pt x="872" y="886"/>
                  </a:lnTo>
                  <a:lnTo>
                    <a:pt x="874" y="886"/>
                  </a:lnTo>
                  <a:lnTo>
                    <a:pt x="877" y="886"/>
                  </a:lnTo>
                  <a:lnTo>
                    <a:pt x="885" y="880"/>
                  </a:lnTo>
                  <a:lnTo>
                    <a:pt x="885" y="878"/>
                  </a:lnTo>
                  <a:lnTo>
                    <a:pt x="885" y="875"/>
                  </a:lnTo>
                  <a:lnTo>
                    <a:pt x="887" y="875"/>
                  </a:lnTo>
                  <a:lnTo>
                    <a:pt x="890" y="878"/>
                  </a:lnTo>
                  <a:lnTo>
                    <a:pt x="893" y="878"/>
                  </a:lnTo>
                  <a:lnTo>
                    <a:pt x="893" y="880"/>
                  </a:lnTo>
                  <a:lnTo>
                    <a:pt x="895" y="880"/>
                  </a:lnTo>
                  <a:lnTo>
                    <a:pt x="898" y="880"/>
                  </a:lnTo>
                  <a:lnTo>
                    <a:pt x="900" y="880"/>
                  </a:lnTo>
                  <a:lnTo>
                    <a:pt x="903" y="880"/>
                  </a:lnTo>
                  <a:lnTo>
                    <a:pt x="906" y="880"/>
                  </a:lnTo>
                  <a:lnTo>
                    <a:pt x="908" y="880"/>
                  </a:lnTo>
                  <a:lnTo>
                    <a:pt x="911" y="880"/>
                  </a:lnTo>
                  <a:lnTo>
                    <a:pt x="911" y="883"/>
                  </a:lnTo>
                  <a:lnTo>
                    <a:pt x="913" y="883"/>
                  </a:lnTo>
                  <a:lnTo>
                    <a:pt x="913" y="886"/>
                  </a:lnTo>
                  <a:lnTo>
                    <a:pt x="916" y="886"/>
                  </a:lnTo>
                  <a:lnTo>
                    <a:pt x="916" y="888"/>
                  </a:lnTo>
                  <a:lnTo>
                    <a:pt x="913" y="888"/>
                  </a:lnTo>
                  <a:lnTo>
                    <a:pt x="911" y="888"/>
                  </a:lnTo>
                  <a:lnTo>
                    <a:pt x="911" y="891"/>
                  </a:lnTo>
                  <a:lnTo>
                    <a:pt x="908" y="891"/>
                  </a:lnTo>
                  <a:lnTo>
                    <a:pt x="906" y="891"/>
                  </a:lnTo>
                  <a:lnTo>
                    <a:pt x="903" y="891"/>
                  </a:lnTo>
                  <a:lnTo>
                    <a:pt x="903" y="888"/>
                  </a:lnTo>
                  <a:lnTo>
                    <a:pt x="900" y="888"/>
                  </a:lnTo>
                  <a:lnTo>
                    <a:pt x="898" y="888"/>
                  </a:lnTo>
                  <a:lnTo>
                    <a:pt x="898" y="886"/>
                  </a:lnTo>
                  <a:lnTo>
                    <a:pt x="898" y="888"/>
                  </a:lnTo>
                  <a:lnTo>
                    <a:pt x="895" y="888"/>
                  </a:lnTo>
                  <a:lnTo>
                    <a:pt x="885" y="896"/>
                  </a:lnTo>
                  <a:lnTo>
                    <a:pt x="885" y="899"/>
                  </a:lnTo>
                  <a:lnTo>
                    <a:pt x="882" y="899"/>
                  </a:lnTo>
                  <a:lnTo>
                    <a:pt x="882" y="901"/>
                  </a:lnTo>
                  <a:lnTo>
                    <a:pt x="880" y="901"/>
                  </a:lnTo>
                  <a:lnTo>
                    <a:pt x="880" y="904"/>
                  </a:lnTo>
                  <a:lnTo>
                    <a:pt x="877" y="904"/>
                  </a:lnTo>
                  <a:lnTo>
                    <a:pt x="877" y="907"/>
                  </a:lnTo>
                  <a:lnTo>
                    <a:pt x="874" y="907"/>
                  </a:lnTo>
                  <a:lnTo>
                    <a:pt x="874" y="909"/>
                  </a:lnTo>
                  <a:lnTo>
                    <a:pt x="874" y="912"/>
                  </a:lnTo>
                  <a:lnTo>
                    <a:pt x="874" y="914"/>
                  </a:lnTo>
                  <a:lnTo>
                    <a:pt x="877" y="917"/>
                  </a:lnTo>
                  <a:lnTo>
                    <a:pt x="877" y="920"/>
                  </a:lnTo>
                  <a:lnTo>
                    <a:pt x="880" y="920"/>
                  </a:lnTo>
                  <a:lnTo>
                    <a:pt x="880" y="922"/>
                  </a:lnTo>
                  <a:lnTo>
                    <a:pt x="882" y="922"/>
                  </a:lnTo>
                  <a:lnTo>
                    <a:pt x="885" y="922"/>
                  </a:lnTo>
                  <a:lnTo>
                    <a:pt x="885" y="925"/>
                  </a:lnTo>
                  <a:lnTo>
                    <a:pt x="887" y="925"/>
                  </a:lnTo>
                  <a:lnTo>
                    <a:pt x="890" y="925"/>
                  </a:lnTo>
                  <a:lnTo>
                    <a:pt x="893" y="925"/>
                  </a:lnTo>
                  <a:lnTo>
                    <a:pt x="895" y="925"/>
                  </a:lnTo>
                  <a:lnTo>
                    <a:pt x="898" y="925"/>
                  </a:lnTo>
                  <a:lnTo>
                    <a:pt x="900" y="925"/>
                  </a:lnTo>
                  <a:lnTo>
                    <a:pt x="900" y="927"/>
                  </a:lnTo>
                  <a:lnTo>
                    <a:pt x="903" y="927"/>
                  </a:lnTo>
                  <a:lnTo>
                    <a:pt x="906" y="927"/>
                  </a:lnTo>
                  <a:lnTo>
                    <a:pt x="908" y="927"/>
                  </a:lnTo>
                  <a:lnTo>
                    <a:pt x="908" y="930"/>
                  </a:lnTo>
                  <a:lnTo>
                    <a:pt x="911" y="930"/>
                  </a:lnTo>
                  <a:lnTo>
                    <a:pt x="913" y="933"/>
                  </a:lnTo>
                  <a:lnTo>
                    <a:pt x="916" y="933"/>
                  </a:lnTo>
                  <a:lnTo>
                    <a:pt x="919" y="933"/>
                  </a:lnTo>
                  <a:lnTo>
                    <a:pt x="921" y="935"/>
                  </a:lnTo>
                  <a:lnTo>
                    <a:pt x="921" y="938"/>
                  </a:lnTo>
                  <a:lnTo>
                    <a:pt x="921" y="940"/>
                  </a:lnTo>
                  <a:lnTo>
                    <a:pt x="924" y="940"/>
                  </a:lnTo>
                  <a:lnTo>
                    <a:pt x="927" y="940"/>
                  </a:lnTo>
                  <a:lnTo>
                    <a:pt x="929" y="940"/>
                  </a:lnTo>
                  <a:lnTo>
                    <a:pt x="929" y="943"/>
                  </a:lnTo>
                  <a:lnTo>
                    <a:pt x="932" y="943"/>
                  </a:lnTo>
                  <a:lnTo>
                    <a:pt x="932" y="940"/>
                  </a:lnTo>
                  <a:lnTo>
                    <a:pt x="934" y="940"/>
                  </a:lnTo>
                  <a:lnTo>
                    <a:pt x="937" y="940"/>
                  </a:lnTo>
                  <a:lnTo>
                    <a:pt x="940" y="940"/>
                  </a:lnTo>
                  <a:lnTo>
                    <a:pt x="942" y="940"/>
                  </a:lnTo>
                  <a:lnTo>
                    <a:pt x="942" y="938"/>
                  </a:lnTo>
                  <a:lnTo>
                    <a:pt x="945" y="938"/>
                  </a:lnTo>
                  <a:lnTo>
                    <a:pt x="947" y="938"/>
                  </a:lnTo>
                  <a:lnTo>
                    <a:pt x="947" y="935"/>
                  </a:lnTo>
                  <a:lnTo>
                    <a:pt x="950" y="935"/>
                  </a:lnTo>
                  <a:lnTo>
                    <a:pt x="953" y="933"/>
                  </a:lnTo>
                  <a:lnTo>
                    <a:pt x="955" y="930"/>
                  </a:lnTo>
                  <a:lnTo>
                    <a:pt x="955" y="927"/>
                  </a:lnTo>
                  <a:lnTo>
                    <a:pt x="958" y="927"/>
                  </a:lnTo>
                  <a:lnTo>
                    <a:pt x="960" y="927"/>
                  </a:lnTo>
                  <a:lnTo>
                    <a:pt x="960" y="925"/>
                  </a:lnTo>
                  <a:lnTo>
                    <a:pt x="963" y="925"/>
                  </a:lnTo>
                  <a:lnTo>
                    <a:pt x="963" y="922"/>
                  </a:lnTo>
                  <a:lnTo>
                    <a:pt x="966" y="922"/>
                  </a:lnTo>
                  <a:lnTo>
                    <a:pt x="968" y="922"/>
                  </a:lnTo>
                  <a:lnTo>
                    <a:pt x="968" y="920"/>
                  </a:lnTo>
                  <a:lnTo>
                    <a:pt x="971" y="920"/>
                  </a:lnTo>
                  <a:lnTo>
                    <a:pt x="974" y="920"/>
                  </a:lnTo>
                  <a:lnTo>
                    <a:pt x="974" y="917"/>
                  </a:lnTo>
                  <a:lnTo>
                    <a:pt x="974" y="914"/>
                  </a:lnTo>
                  <a:lnTo>
                    <a:pt x="974" y="912"/>
                  </a:lnTo>
                  <a:lnTo>
                    <a:pt x="974" y="909"/>
                  </a:lnTo>
                  <a:lnTo>
                    <a:pt x="974" y="907"/>
                  </a:lnTo>
                  <a:lnTo>
                    <a:pt x="976" y="907"/>
                  </a:lnTo>
                  <a:lnTo>
                    <a:pt x="976" y="904"/>
                  </a:lnTo>
                  <a:lnTo>
                    <a:pt x="976" y="901"/>
                  </a:lnTo>
                  <a:lnTo>
                    <a:pt x="979" y="901"/>
                  </a:lnTo>
                  <a:lnTo>
                    <a:pt x="979" y="899"/>
                  </a:lnTo>
                  <a:lnTo>
                    <a:pt x="979" y="896"/>
                  </a:lnTo>
                  <a:lnTo>
                    <a:pt x="979" y="893"/>
                  </a:lnTo>
                  <a:lnTo>
                    <a:pt x="979" y="891"/>
                  </a:lnTo>
                  <a:lnTo>
                    <a:pt x="981" y="891"/>
                  </a:lnTo>
                  <a:lnTo>
                    <a:pt x="981" y="888"/>
                  </a:lnTo>
                  <a:lnTo>
                    <a:pt x="984" y="888"/>
                  </a:lnTo>
                  <a:lnTo>
                    <a:pt x="984" y="886"/>
                  </a:lnTo>
                  <a:lnTo>
                    <a:pt x="984" y="883"/>
                  </a:lnTo>
                  <a:lnTo>
                    <a:pt x="987" y="883"/>
                  </a:lnTo>
                  <a:lnTo>
                    <a:pt x="987" y="880"/>
                  </a:lnTo>
                  <a:lnTo>
                    <a:pt x="989" y="880"/>
                  </a:lnTo>
                  <a:lnTo>
                    <a:pt x="992" y="878"/>
                  </a:lnTo>
                  <a:lnTo>
                    <a:pt x="992" y="875"/>
                  </a:lnTo>
                  <a:lnTo>
                    <a:pt x="994" y="875"/>
                  </a:lnTo>
                  <a:lnTo>
                    <a:pt x="994" y="873"/>
                  </a:lnTo>
                  <a:lnTo>
                    <a:pt x="997" y="873"/>
                  </a:lnTo>
                  <a:lnTo>
                    <a:pt x="1000" y="870"/>
                  </a:lnTo>
                  <a:lnTo>
                    <a:pt x="1002" y="870"/>
                  </a:lnTo>
                  <a:lnTo>
                    <a:pt x="1002" y="867"/>
                  </a:lnTo>
                  <a:lnTo>
                    <a:pt x="1005" y="867"/>
                  </a:lnTo>
                  <a:lnTo>
                    <a:pt x="1007" y="865"/>
                  </a:lnTo>
                  <a:lnTo>
                    <a:pt x="1010" y="865"/>
                  </a:lnTo>
                  <a:lnTo>
                    <a:pt x="1013" y="865"/>
                  </a:lnTo>
                  <a:lnTo>
                    <a:pt x="1013" y="862"/>
                  </a:lnTo>
                  <a:lnTo>
                    <a:pt x="1015" y="862"/>
                  </a:lnTo>
                  <a:lnTo>
                    <a:pt x="1018" y="862"/>
                  </a:lnTo>
                  <a:lnTo>
                    <a:pt x="1021" y="862"/>
                  </a:lnTo>
                  <a:lnTo>
                    <a:pt x="1021" y="865"/>
                  </a:lnTo>
                  <a:lnTo>
                    <a:pt x="1023" y="865"/>
                  </a:lnTo>
                  <a:lnTo>
                    <a:pt x="1023" y="867"/>
                  </a:lnTo>
                  <a:lnTo>
                    <a:pt x="1026" y="867"/>
                  </a:lnTo>
                  <a:lnTo>
                    <a:pt x="1026" y="870"/>
                  </a:lnTo>
                  <a:lnTo>
                    <a:pt x="1028" y="870"/>
                  </a:lnTo>
                  <a:lnTo>
                    <a:pt x="1031" y="873"/>
                  </a:lnTo>
                  <a:lnTo>
                    <a:pt x="1034" y="873"/>
                  </a:lnTo>
                  <a:lnTo>
                    <a:pt x="1036" y="873"/>
                  </a:lnTo>
                  <a:lnTo>
                    <a:pt x="1036" y="875"/>
                  </a:lnTo>
                  <a:lnTo>
                    <a:pt x="1036" y="878"/>
                  </a:lnTo>
                  <a:lnTo>
                    <a:pt x="1036" y="880"/>
                  </a:lnTo>
                  <a:lnTo>
                    <a:pt x="1034" y="883"/>
                  </a:lnTo>
                  <a:lnTo>
                    <a:pt x="1031" y="886"/>
                  </a:lnTo>
                  <a:lnTo>
                    <a:pt x="1031" y="888"/>
                  </a:lnTo>
                  <a:lnTo>
                    <a:pt x="1031" y="891"/>
                  </a:lnTo>
                  <a:lnTo>
                    <a:pt x="1031" y="893"/>
                  </a:lnTo>
                  <a:lnTo>
                    <a:pt x="1031" y="896"/>
                  </a:lnTo>
                  <a:lnTo>
                    <a:pt x="1028" y="896"/>
                  </a:lnTo>
                  <a:lnTo>
                    <a:pt x="1028" y="899"/>
                  </a:lnTo>
                  <a:lnTo>
                    <a:pt x="1028" y="901"/>
                  </a:lnTo>
                  <a:lnTo>
                    <a:pt x="1026" y="904"/>
                  </a:lnTo>
                  <a:lnTo>
                    <a:pt x="1026" y="907"/>
                  </a:lnTo>
                  <a:lnTo>
                    <a:pt x="1023" y="907"/>
                  </a:lnTo>
                  <a:lnTo>
                    <a:pt x="1021" y="909"/>
                  </a:lnTo>
                  <a:lnTo>
                    <a:pt x="1021" y="912"/>
                  </a:lnTo>
                  <a:lnTo>
                    <a:pt x="1018" y="912"/>
                  </a:lnTo>
                  <a:lnTo>
                    <a:pt x="1015" y="912"/>
                  </a:lnTo>
                  <a:lnTo>
                    <a:pt x="1015" y="914"/>
                  </a:lnTo>
                  <a:lnTo>
                    <a:pt x="1013" y="914"/>
                  </a:lnTo>
                  <a:lnTo>
                    <a:pt x="1010" y="914"/>
                  </a:lnTo>
                  <a:lnTo>
                    <a:pt x="1010" y="917"/>
                  </a:lnTo>
                  <a:lnTo>
                    <a:pt x="1007" y="917"/>
                  </a:lnTo>
                  <a:lnTo>
                    <a:pt x="1007" y="920"/>
                  </a:lnTo>
                  <a:lnTo>
                    <a:pt x="1007" y="922"/>
                  </a:lnTo>
                  <a:lnTo>
                    <a:pt x="1005" y="925"/>
                  </a:lnTo>
                  <a:lnTo>
                    <a:pt x="1002" y="927"/>
                  </a:lnTo>
                  <a:lnTo>
                    <a:pt x="1002" y="930"/>
                  </a:lnTo>
                  <a:lnTo>
                    <a:pt x="1000" y="930"/>
                  </a:lnTo>
                  <a:lnTo>
                    <a:pt x="1000" y="933"/>
                  </a:lnTo>
                  <a:lnTo>
                    <a:pt x="997" y="933"/>
                  </a:lnTo>
                  <a:lnTo>
                    <a:pt x="997" y="935"/>
                  </a:lnTo>
                  <a:lnTo>
                    <a:pt x="994" y="935"/>
                  </a:lnTo>
                  <a:lnTo>
                    <a:pt x="992" y="935"/>
                  </a:lnTo>
                  <a:lnTo>
                    <a:pt x="989" y="935"/>
                  </a:lnTo>
                  <a:lnTo>
                    <a:pt x="987" y="935"/>
                  </a:lnTo>
                  <a:lnTo>
                    <a:pt x="984" y="935"/>
                  </a:lnTo>
                  <a:lnTo>
                    <a:pt x="981" y="938"/>
                  </a:lnTo>
                  <a:lnTo>
                    <a:pt x="979" y="938"/>
                  </a:lnTo>
                  <a:lnTo>
                    <a:pt x="976" y="938"/>
                  </a:lnTo>
                  <a:lnTo>
                    <a:pt x="976" y="940"/>
                  </a:lnTo>
                  <a:lnTo>
                    <a:pt x="974" y="940"/>
                  </a:lnTo>
                  <a:lnTo>
                    <a:pt x="971" y="943"/>
                  </a:lnTo>
                  <a:lnTo>
                    <a:pt x="971" y="946"/>
                  </a:lnTo>
                  <a:lnTo>
                    <a:pt x="968" y="946"/>
                  </a:lnTo>
                  <a:lnTo>
                    <a:pt x="968" y="948"/>
                  </a:lnTo>
                  <a:lnTo>
                    <a:pt x="966" y="948"/>
                  </a:lnTo>
                  <a:lnTo>
                    <a:pt x="966" y="951"/>
                  </a:lnTo>
                  <a:lnTo>
                    <a:pt x="963" y="951"/>
                  </a:lnTo>
                  <a:lnTo>
                    <a:pt x="960" y="954"/>
                  </a:lnTo>
                  <a:lnTo>
                    <a:pt x="958" y="954"/>
                  </a:lnTo>
                  <a:lnTo>
                    <a:pt x="955" y="954"/>
                  </a:lnTo>
                  <a:lnTo>
                    <a:pt x="958" y="951"/>
                  </a:lnTo>
                  <a:lnTo>
                    <a:pt x="955" y="951"/>
                  </a:lnTo>
                  <a:lnTo>
                    <a:pt x="958" y="948"/>
                  </a:lnTo>
                  <a:lnTo>
                    <a:pt x="955" y="948"/>
                  </a:lnTo>
                  <a:lnTo>
                    <a:pt x="955" y="946"/>
                  </a:lnTo>
                  <a:lnTo>
                    <a:pt x="955" y="943"/>
                  </a:lnTo>
                  <a:lnTo>
                    <a:pt x="953" y="943"/>
                  </a:lnTo>
                  <a:lnTo>
                    <a:pt x="950" y="943"/>
                  </a:lnTo>
                  <a:lnTo>
                    <a:pt x="947" y="943"/>
                  </a:lnTo>
                  <a:lnTo>
                    <a:pt x="945" y="943"/>
                  </a:lnTo>
                  <a:lnTo>
                    <a:pt x="942" y="943"/>
                  </a:lnTo>
                  <a:lnTo>
                    <a:pt x="940" y="940"/>
                  </a:lnTo>
                  <a:lnTo>
                    <a:pt x="937" y="940"/>
                  </a:lnTo>
                  <a:lnTo>
                    <a:pt x="934" y="940"/>
                  </a:lnTo>
                  <a:lnTo>
                    <a:pt x="934" y="943"/>
                  </a:lnTo>
                  <a:lnTo>
                    <a:pt x="932" y="943"/>
                  </a:lnTo>
                  <a:lnTo>
                    <a:pt x="932" y="946"/>
                  </a:lnTo>
                  <a:lnTo>
                    <a:pt x="929" y="946"/>
                  </a:lnTo>
                  <a:lnTo>
                    <a:pt x="929" y="948"/>
                  </a:lnTo>
                  <a:lnTo>
                    <a:pt x="927" y="948"/>
                  </a:lnTo>
                  <a:lnTo>
                    <a:pt x="927" y="951"/>
                  </a:lnTo>
                  <a:lnTo>
                    <a:pt x="924" y="951"/>
                  </a:lnTo>
                  <a:lnTo>
                    <a:pt x="921" y="951"/>
                  </a:lnTo>
                  <a:lnTo>
                    <a:pt x="919" y="951"/>
                  </a:lnTo>
                  <a:lnTo>
                    <a:pt x="916" y="951"/>
                  </a:lnTo>
                  <a:lnTo>
                    <a:pt x="913" y="951"/>
                  </a:lnTo>
                  <a:lnTo>
                    <a:pt x="911" y="951"/>
                  </a:lnTo>
                  <a:lnTo>
                    <a:pt x="908" y="951"/>
                  </a:lnTo>
                  <a:lnTo>
                    <a:pt x="906" y="951"/>
                  </a:lnTo>
                  <a:lnTo>
                    <a:pt x="906" y="948"/>
                  </a:lnTo>
                  <a:lnTo>
                    <a:pt x="903" y="948"/>
                  </a:lnTo>
                  <a:lnTo>
                    <a:pt x="900" y="948"/>
                  </a:lnTo>
                  <a:lnTo>
                    <a:pt x="900" y="946"/>
                  </a:lnTo>
                  <a:lnTo>
                    <a:pt x="898" y="946"/>
                  </a:lnTo>
                  <a:lnTo>
                    <a:pt x="895" y="946"/>
                  </a:lnTo>
                  <a:lnTo>
                    <a:pt x="893" y="946"/>
                  </a:lnTo>
                  <a:lnTo>
                    <a:pt x="890" y="946"/>
                  </a:lnTo>
                  <a:lnTo>
                    <a:pt x="887" y="948"/>
                  </a:lnTo>
                  <a:lnTo>
                    <a:pt x="885" y="948"/>
                  </a:lnTo>
                  <a:lnTo>
                    <a:pt x="885" y="951"/>
                  </a:lnTo>
                  <a:lnTo>
                    <a:pt x="885" y="954"/>
                  </a:lnTo>
                  <a:lnTo>
                    <a:pt x="887" y="954"/>
                  </a:lnTo>
                  <a:lnTo>
                    <a:pt x="890" y="956"/>
                  </a:lnTo>
                  <a:lnTo>
                    <a:pt x="893" y="956"/>
                  </a:lnTo>
                  <a:lnTo>
                    <a:pt x="893" y="959"/>
                  </a:lnTo>
                  <a:lnTo>
                    <a:pt x="893" y="961"/>
                  </a:lnTo>
                  <a:lnTo>
                    <a:pt x="895" y="961"/>
                  </a:lnTo>
                  <a:lnTo>
                    <a:pt x="893" y="964"/>
                  </a:lnTo>
                  <a:lnTo>
                    <a:pt x="893" y="967"/>
                  </a:lnTo>
                  <a:lnTo>
                    <a:pt x="890" y="967"/>
                  </a:lnTo>
                  <a:lnTo>
                    <a:pt x="887" y="967"/>
                  </a:lnTo>
                  <a:lnTo>
                    <a:pt x="885" y="967"/>
                  </a:lnTo>
                  <a:lnTo>
                    <a:pt x="882" y="969"/>
                  </a:lnTo>
                  <a:lnTo>
                    <a:pt x="880" y="969"/>
                  </a:lnTo>
                  <a:lnTo>
                    <a:pt x="880" y="967"/>
                  </a:lnTo>
                  <a:lnTo>
                    <a:pt x="877" y="967"/>
                  </a:lnTo>
                  <a:lnTo>
                    <a:pt x="880" y="967"/>
                  </a:lnTo>
                  <a:lnTo>
                    <a:pt x="880" y="964"/>
                  </a:lnTo>
                  <a:lnTo>
                    <a:pt x="882" y="964"/>
                  </a:lnTo>
                  <a:lnTo>
                    <a:pt x="882" y="961"/>
                  </a:lnTo>
                  <a:lnTo>
                    <a:pt x="885" y="961"/>
                  </a:lnTo>
                  <a:lnTo>
                    <a:pt x="885" y="959"/>
                  </a:lnTo>
                  <a:lnTo>
                    <a:pt x="885" y="956"/>
                  </a:lnTo>
                  <a:lnTo>
                    <a:pt x="882" y="956"/>
                  </a:lnTo>
                  <a:lnTo>
                    <a:pt x="882" y="954"/>
                  </a:lnTo>
                  <a:lnTo>
                    <a:pt x="880" y="954"/>
                  </a:lnTo>
                  <a:lnTo>
                    <a:pt x="880" y="956"/>
                  </a:lnTo>
                  <a:lnTo>
                    <a:pt x="877" y="956"/>
                  </a:lnTo>
                  <a:lnTo>
                    <a:pt x="877" y="954"/>
                  </a:lnTo>
                  <a:lnTo>
                    <a:pt x="874" y="954"/>
                  </a:lnTo>
                  <a:lnTo>
                    <a:pt x="874" y="951"/>
                  </a:lnTo>
                  <a:lnTo>
                    <a:pt x="872" y="951"/>
                  </a:lnTo>
                  <a:lnTo>
                    <a:pt x="869" y="951"/>
                  </a:lnTo>
                  <a:lnTo>
                    <a:pt x="867" y="951"/>
                  </a:lnTo>
                  <a:lnTo>
                    <a:pt x="864" y="951"/>
                  </a:lnTo>
                  <a:lnTo>
                    <a:pt x="861" y="951"/>
                  </a:lnTo>
                  <a:lnTo>
                    <a:pt x="859" y="951"/>
                  </a:lnTo>
                  <a:lnTo>
                    <a:pt x="856" y="951"/>
                  </a:lnTo>
                  <a:lnTo>
                    <a:pt x="853" y="951"/>
                  </a:lnTo>
                  <a:lnTo>
                    <a:pt x="853" y="954"/>
                  </a:lnTo>
                  <a:lnTo>
                    <a:pt x="851" y="954"/>
                  </a:lnTo>
                  <a:lnTo>
                    <a:pt x="851" y="951"/>
                  </a:lnTo>
                  <a:lnTo>
                    <a:pt x="848" y="951"/>
                  </a:lnTo>
                  <a:lnTo>
                    <a:pt x="848" y="948"/>
                  </a:lnTo>
                  <a:lnTo>
                    <a:pt x="846" y="951"/>
                  </a:lnTo>
                  <a:lnTo>
                    <a:pt x="843" y="951"/>
                  </a:lnTo>
                  <a:lnTo>
                    <a:pt x="840" y="951"/>
                  </a:lnTo>
                  <a:lnTo>
                    <a:pt x="840" y="948"/>
                  </a:lnTo>
                  <a:lnTo>
                    <a:pt x="838" y="948"/>
                  </a:lnTo>
                  <a:lnTo>
                    <a:pt x="838" y="946"/>
                  </a:lnTo>
                  <a:lnTo>
                    <a:pt x="835" y="946"/>
                  </a:lnTo>
                  <a:lnTo>
                    <a:pt x="833" y="946"/>
                  </a:lnTo>
                  <a:lnTo>
                    <a:pt x="833" y="948"/>
                  </a:lnTo>
                  <a:lnTo>
                    <a:pt x="830" y="948"/>
                  </a:lnTo>
                  <a:lnTo>
                    <a:pt x="827" y="946"/>
                  </a:lnTo>
                  <a:lnTo>
                    <a:pt x="827" y="943"/>
                  </a:lnTo>
                  <a:lnTo>
                    <a:pt x="830" y="943"/>
                  </a:lnTo>
                  <a:lnTo>
                    <a:pt x="833" y="943"/>
                  </a:lnTo>
                  <a:lnTo>
                    <a:pt x="833" y="940"/>
                  </a:lnTo>
                  <a:lnTo>
                    <a:pt x="835" y="940"/>
                  </a:lnTo>
                  <a:lnTo>
                    <a:pt x="835" y="938"/>
                  </a:lnTo>
                  <a:lnTo>
                    <a:pt x="838" y="938"/>
                  </a:lnTo>
                  <a:lnTo>
                    <a:pt x="838" y="935"/>
                  </a:lnTo>
                  <a:lnTo>
                    <a:pt x="840" y="935"/>
                  </a:lnTo>
                  <a:lnTo>
                    <a:pt x="843" y="933"/>
                  </a:lnTo>
                  <a:lnTo>
                    <a:pt x="843" y="930"/>
                  </a:lnTo>
                  <a:lnTo>
                    <a:pt x="843" y="927"/>
                  </a:lnTo>
                  <a:lnTo>
                    <a:pt x="846" y="927"/>
                  </a:lnTo>
                  <a:lnTo>
                    <a:pt x="846" y="925"/>
                  </a:lnTo>
                  <a:lnTo>
                    <a:pt x="846" y="922"/>
                  </a:lnTo>
                  <a:lnTo>
                    <a:pt x="848" y="922"/>
                  </a:lnTo>
                  <a:lnTo>
                    <a:pt x="848" y="920"/>
                  </a:lnTo>
                  <a:lnTo>
                    <a:pt x="851" y="920"/>
                  </a:lnTo>
                  <a:lnTo>
                    <a:pt x="853" y="917"/>
                  </a:lnTo>
                  <a:lnTo>
                    <a:pt x="853" y="914"/>
                  </a:lnTo>
                  <a:lnTo>
                    <a:pt x="853" y="912"/>
                  </a:lnTo>
                  <a:lnTo>
                    <a:pt x="853" y="909"/>
                  </a:lnTo>
                  <a:lnTo>
                    <a:pt x="853" y="912"/>
                  </a:lnTo>
                  <a:lnTo>
                    <a:pt x="853" y="909"/>
                  </a:lnTo>
                  <a:lnTo>
                    <a:pt x="853" y="912"/>
                  </a:lnTo>
                  <a:lnTo>
                    <a:pt x="856" y="909"/>
                  </a:lnTo>
                  <a:lnTo>
                    <a:pt x="859" y="907"/>
                  </a:lnTo>
                  <a:lnTo>
                    <a:pt x="861" y="907"/>
                  </a:lnTo>
                  <a:lnTo>
                    <a:pt x="861" y="904"/>
                  </a:lnTo>
                  <a:lnTo>
                    <a:pt x="861" y="907"/>
                  </a:lnTo>
                  <a:lnTo>
                    <a:pt x="861" y="904"/>
                  </a:lnTo>
                  <a:lnTo>
                    <a:pt x="864" y="904"/>
                  </a:lnTo>
                  <a:lnTo>
                    <a:pt x="861" y="904"/>
                  </a:lnTo>
                  <a:lnTo>
                    <a:pt x="864" y="904"/>
                  </a:lnTo>
                  <a:lnTo>
                    <a:pt x="861" y="904"/>
                  </a:lnTo>
                  <a:lnTo>
                    <a:pt x="864" y="904"/>
                  </a:lnTo>
                  <a:lnTo>
                    <a:pt x="864" y="901"/>
                  </a:lnTo>
                  <a:lnTo>
                    <a:pt x="867" y="901"/>
                  </a:lnTo>
                  <a:lnTo>
                    <a:pt x="864" y="899"/>
                  </a:lnTo>
                  <a:lnTo>
                    <a:pt x="867" y="899"/>
                  </a:lnTo>
                  <a:lnTo>
                    <a:pt x="864" y="896"/>
                  </a:lnTo>
                  <a:lnTo>
                    <a:pt x="864" y="899"/>
                  </a:lnTo>
                  <a:lnTo>
                    <a:pt x="864" y="896"/>
                  </a:lnTo>
                  <a:lnTo>
                    <a:pt x="864" y="893"/>
                  </a:lnTo>
                  <a:lnTo>
                    <a:pt x="861" y="893"/>
                  </a:lnTo>
                  <a:lnTo>
                    <a:pt x="864" y="893"/>
                  </a:lnTo>
                  <a:lnTo>
                    <a:pt x="861" y="893"/>
                  </a:lnTo>
                  <a:lnTo>
                    <a:pt x="864" y="893"/>
                  </a:lnTo>
                  <a:lnTo>
                    <a:pt x="861" y="891"/>
                  </a:lnTo>
                  <a:lnTo>
                    <a:pt x="859" y="893"/>
                  </a:lnTo>
                  <a:lnTo>
                    <a:pt x="861" y="891"/>
                  </a:lnTo>
                  <a:lnTo>
                    <a:pt x="861" y="888"/>
                  </a:lnTo>
                  <a:lnTo>
                    <a:pt x="861" y="886"/>
                  </a:lnTo>
                  <a:lnTo>
                    <a:pt x="859" y="886"/>
                  </a:lnTo>
                  <a:lnTo>
                    <a:pt x="861" y="886"/>
                  </a:lnTo>
                  <a:lnTo>
                    <a:pt x="859" y="886"/>
                  </a:lnTo>
                  <a:lnTo>
                    <a:pt x="861" y="886"/>
                  </a:lnTo>
                  <a:lnTo>
                    <a:pt x="859" y="883"/>
                  </a:lnTo>
                  <a:lnTo>
                    <a:pt x="859" y="880"/>
                  </a:lnTo>
                  <a:lnTo>
                    <a:pt x="848" y="878"/>
                  </a:lnTo>
                  <a:lnTo>
                    <a:pt x="846" y="878"/>
                  </a:lnTo>
                  <a:lnTo>
                    <a:pt x="843" y="878"/>
                  </a:lnTo>
                  <a:lnTo>
                    <a:pt x="840" y="878"/>
                  </a:lnTo>
                  <a:lnTo>
                    <a:pt x="838" y="878"/>
                  </a:lnTo>
                  <a:lnTo>
                    <a:pt x="835" y="878"/>
                  </a:lnTo>
                  <a:lnTo>
                    <a:pt x="835" y="880"/>
                  </a:lnTo>
                  <a:lnTo>
                    <a:pt x="833" y="878"/>
                  </a:lnTo>
                  <a:lnTo>
                    <a:pt x="830" y="880"/>
                  </a:lnTo>
                  <a:lnTo>
                    <a:pt x="827" y="880"/>
                  </a:lnTo>
                  <a:lnTo>
                    <a:pt x="825" y="880"/>
                  </a:lnTo>
                  <a:lnTo>
                    <a:pt x="825" y="883"/>
                  </a:lnTo>
                  <a:lnTo>
                    <a:pt x="838" y="901"/>
                  </a:lnTo>
                  <a:lnTo>
                    <a:pt x="843" y="912"/>
                  </a:lnTo>
                  <a:lnTo>
                    <a:pt x="846" y="912"/>
                  </a:lnTo>
                  <a:lnTo>
                    <a:pt x="843" y="912"/>
                  </a:lnTo>
                  <a:lnTo>
                    <a:pt x="838" y="904"/>
                  </a:lnTo>
                  <a:lnTo>
                    <a:pt x="822" y="883"/>
                  </a:lnTo>
                  <a:lnTo>
                    <a:pt x="820" y="883"/>
                  </a:lnTo>
                  <a:lnTo>
                    <a:pt x="817" y="883"/>
                  </a:lnTo>
                  <a:lnTo>
                    <a:pt x="814" y="883"/>
                  </a:lnTo>
                  <a:lnTo>
                    <a:pt x="812" y="883"/>
                  </a:lnTo>
                  <a:lnTo>
                    <a:pt x="809" y="883"/>
                  </a:lnTo>
                  <a:lnTo>
                    <a:pt x="809" y="880"/>
                  </a:lnTo>
                  <a:lnTo>
                    <a:pt x="806" y="880"/>
                  </a:lnTo>
                  <a:lnTo>
                    <a:pt x="806" y="878"/>
                  </a:lnTo>
                  <a:lnTo>
                    <a:pt x="804" y="878"/>
                  </a:lnTo>
                  <a:lnTo>
                    <a:pt x="804" y="875"/>
                  </a:lnTo>
                  <a:lnTo>
                    <a:pt x="801" y="875"/>
                  </a:lnTo>
                  <a:lnTo>
                    <a:pt x="799" y="875"/>
                  </a:lnTo>
                  <a:lnTo>
                    <a:pt x="796" y="875"/>
                  </a:lnTo>
                  <a:lnTo>
                    <a:pt x="793" y="875"/>
                  </a:lnTo>
                  <a:lnTo>
                    <a:pt x="793" y="878"/>
                  </a:lnTo>
                  <a:lnTo>
                    <a:pt x="788" y="870"/>
                  </a:lnTo>
                  <a:lnTo>
                    <a:pt x="786" y="865"/>
                  </a:lnTo>
                  <a:lnTo>
                    <a:pt x="786" y="862"/>
                  </a:lnTo>
                  <a:lnTo>
                    <a:pt x="783" y="862"/>
                  </a:lnTo>
                  <a:lnTo>
                    <a:pt x="780" y="859"/>
                  </a:lnTo>
                  <a:lnTo>
                    <a:pt x="775" y="862"/>
                  </a:lnTo>
                  <a:lnTo>
                    <a:pt x="773" y="862"/>
                  </a:lnTo>
                  <a:lnTo>
                    <a:pt x="773" y="854"/>
                  </a:lnTo>
                  <a:lnTo>
                    <a:pt x="770" y="854"/>
                  </a:lnTo>
                  <a:lnTo>
                    <a:pt x="767" y="854"/>
                  </a:lnTo>
                  <a:lnTo>
                    <a:pt x="765" y="854"/>
                  </a:lnTo>
                  <a:lnTo>
                    <a:pt x="762" y="854"/>
                  </a:lnTo>
                  <a:lnTo>
                    <a:pt x="759" y="854"/>
                  </a:lnTo>
                  <a:lnTo>
                    <a:pt x="757" y="854"/>
                  </a:lnTo>
                  <a:lnTo>
                    <a:pt x="757" y="857"/>
                  </a:lnTo>
                  <a:lnTo>
                    <a:pt x="754" y="857"/>
                  </a:lnTo>
                  <a:lnTo>
                    <a:pt x="752" y="857"/>
                  </a:lnTo>
                  <a:lnTo>
                    <a:pt x="749" y="859"/>
                  </a:lnTo>
                  <a:lnTo>
                    <a:pt x="746" y="862"/>
                  </a:lnTo>
                  <a:lnTo>
                    <a:pt x="744" y="862"/>
                  </a:lnTo>
                  <a:lnTo>
                    <a:pt x="744" y="865"/>
                  </a:lnTo>
                  <a:lnTo>
                    <a:pt x="741" y="865"/>
                  </a:lnTo>
                  <a:lnTo>
                    <a:pt x="741" y="867"/>
                  </a:lnTo>
                  <a:lnTo>
                    <a:pt x="739" y="870"/>
                  </a:lnTo>
                  <a:lnTo>
                    <a:pt x="741" y="873"/>
                  </a:lnTo>
                  <a:lnTo>
                    <a:pt x="741" y="875"/>
                  </a:lnTo>
                  <a:lnTo>
                    <a:pt x="739" y="875"/>
                  </a:lnTo>
                  <a:lnTo>
                    <a:pt x="736" y="875"/>
                  </a:lnTo>
                  <a:lnTo>
                    <a:pt x="733" y="875"/>
                  </a:lnTo>
                  <a:lnTo>
                    <a:pt x="733" y="878"/>
                  </a:lnTo>
                  <a:lnTo>
                    <a:pt x="731" y="878"/>
                  </a:lnTo>
                  <a:lnTo>
                    <a:pt x="731" y="880"/>
                  </a:lnTo>
                  <a:lnTo>
                    <a:pt x="731" y="886"/>
                  </a:lnTo>
                  <a:lnTo>
                    <a:pt x="733" y="891"/>
                  </a:lnTo>
                  <a:lnTo>
                    <a:pt x="733" y="893"/>
                  </a:lnTo>
                  <a:lnTo>
                    <a:pt x="733" y="896"/>
                  </a:lnTo>
                  <a:lnTo>
                    <a:pt x="733" y="899"/>
                  </a:lnTo>
                  <a:lnTo>
                    <a:pt x="733" y="901"/>
                  </a:lnTo>
                  <a:lnTo>
                    <a:pt x="733" y="904"/>
                  </a:lnTo>
                  <a:lnTo>
                    <a:pt x="731" y="904"/>
                  </a:lnTo>
                  <a:lnTo>
                    <a:pt x="731" y="907"/>
                  </a:lnTo>
                  <a:lnTo>
                    <a:pt x="731" y="909"/>
                  </a:lnTo>
                  <a:lnTo>
                    <a:pt x="731" y="912"/>
                  </a:lnTo>
                  <a:lnTo>
                    <a:pt x="728" y="912"/>
                  </a:lnTo>
                  <a:lnTo>
                    <a:pt x="728" y="914"/>
                  </a:lnTo>
                  <a:lnTo>
                    <a:pt x="726" y="917"/>
                  </a:lnTo>
                  <a:lnTo>
                    <a:pt x="726" y="920"/>
                  </a:lnTo>
                  <a:lnTo>
                    <a:pt x="723" y="920"/>
                  </a:lnTo>
                  <a:lnTo>
                    <a:pt x="720" y="920"/>
                  </a:lnTo>
                  <a:lnTo>
                    <a:pt x="720" y="922"/>
                  </a:lnTo>
                  <a:lnTo>
                    <a:pt x="718" y="922"/>
                  </a:lnTo>
                  <a:lnTo>
                    <a:pt x="715" y="922"/>
                  </a:lnTo>
                  <a:lnTo>
                    <a:pt x="712" y="922"/>
                  </a:lnTo>
                  <a:lnTo>
                    <a:pt x="712" y="925"/>
                  </a:lnTo>
                  <a:lnTo>
                    <a:pt x="710" y="925"/>
                  </a:lnTo>
                  <a:lnTo>
                    <a:pt x="707" y="925"/>
                  </a:lnTo>
                  <a:lnTo>
                    <a:pt x="705" y="925"/>
                  </a:lnTo>
                  <a:lnTo>
                    <a:pt x="702" y="925"/>
                  </a:lnTo>
                  <a:lnTo>
                    <a:pt x="694" y="927"/>
                  </a:lnTo>
                  <a:lnTo>
                    <a:pt x="692" y="927"/>
                  </a:lnTo>
                  <a:lnTo>
                    <a:pt x="692" y="930"/>
                  </a:lnTo>
                  <a:lnTo>
                    <a:pt x="689" y="930"/>
                  </a:lnTo>
                  <a:lnTo>
                    <a:pt x="689" y="933"/>
                  </a:lnTo>
                  <a:lnTo>
                    <a:pt x="686" y="935"/>
                  </a:lnTo>
                  <a:lnTo>
                    <a:pt x="684" y="933"/>
                  </a:lnTo>
                  <a:lnTo>
                    <a:pt x="684" y="935"/>
                  </a:lnTo>
                  <a:lnTo>
                    <a:pt x="684" y="933"/>
                  </a:lnTo>
                  <a:lnTo>
                    <a:pt x="681" y="933"/>
                  </a:lnTo>
                  <a:lnTo>
                    <a:pt x="679" y="933"/>
                  </a:lnTo>
                  <a:lnTo>
                    <a:pt x="666" y="930"/>
                  </a:lnTo>
                  <a:lnTo>
                    <a:pt x="658" y="927"/>
                  </a:lnTo>
                  <a:lnTo>
                    <a:pt x="655" y="927"/>
                  </a:lnTo>
                  <a:lnTo>
                    <a:pt x="652" y="925"/>
                  </a:lnTo>
                  <a:lnTo>
                    <a:pt x="647" y="925"/>
                  </a:lnTo>
                  <a:lnTo>
                    <a:pt x="639" y="922"/>
                  </a:lnTo>
                  <a:lnTo>
                    <a:pt x="632" y="920"/>
                  </a:lnTo>
                  <a:lnTo>
                    <a:pt x="624" y="920"/>
                  </a:lnTo>
                  <a:lnTo>
                    <a:pt x="619" y="920"/>
                  </a:lnTo>
                  <a:lnTo>
                    <a:pt x="613" y="920"/>
                  </a:lnTo>
                  <a:lnTo>
                    <a:pt x="611" y="920"/>
                  </a:lnTo>
                  <a:lnTo>
                    <a:pt x="605" y="920"/>
                  </a:lnTo>
                  <a:lnTo>
                    <a:pt x="600" y="920"/>
                  </a:lnTo>
                  <a:lnTo>
                    <a:pt x="598" y="920"/>
                  </a:lnTo>
                  <a:lnTo>
                    <a:pt x="595" y="920"/>
                  </a:lnTo>
                  <a:lnTo>
                    <a:pt x="595" y="922"/>
                  </a:lnTo>
                  <a:lnTo>
                    <a:pt x="592" y="922"/>
                  </a:lnTo>
                  <a:lnTo>
                    <a:pt x="590" y="922"/>
                  </a:lnTo>
                  <a:lnTo>
                    <a:pt x="590" y="925"/>
                  </a:lnTo>
                  <a:lnTo>
                    <a:pt x="587" y="925"/>
                  </a:lnTo>
                  <a:lnTo>
                    <a:pt x="587" y="927"/>
                  </a:lnTo>
                  <a:lnTo>
                    <a:pt x="587" y="930"/>
                  </a:lnTo>
                  <a:lnTo>
                    <a:pt x="587" y="933"/>
                  </a:lnTo>
                  <a:lnTo>
                    <a:pt x="585" y="933"/>
                  </a:lnTo>
                  <a:lnTo>
                    <a:pt x="585" y="935"/>
                  </a:lnTo>
                  <a:lnTo>
                    <a:pt x="585" y="938"/>
                  </a:lnTo>
                  <a:lnTo>
                    <a:pt x="585" y="940"/>
                  </a:lnTo>
                  <a:lnTo>
                    <a:pt x="585" y="943"/>
                  </a:lnTo>
                  <a:lnTo>
                    <a:pt x="582" y="943"/>
                  </a:lnTo>
                  <a:lnTo>
                    <a:pt x="582" y="946"/>
                  </a:lnTo>
                  <a:lnTo>
                    <a:pt x="579" y="946"/>
                  </a:lnTo>
                  <a:lnTo>
                    <a:pt x="579" y="948"/>
                  </a:lnTo>
                  <a:lnTo>
                    <a:pt x="577" y="948"/>
                  </a:lnTo>
                  <a:lnTo>
                    <a:pt x="574" y="948"/>
                  </a:lnTo>
                  <a:lnTo>
                    <a:pt x="572" y="948"/>
                  </a:lnTo>
                  <a:lnTo>
                    <a:pt x="569" y="948"/>
                  </a:lnTo>
                  <a:lnTo>
                    <a:pt x="566" y="948"/>
                  </a:lnTo>
                  <a:lnTo>
                    <a:pt x="564" y="948"/>
                  </a:lnTo>
                  <a:lnTo>
                    <a:pt x="561" y="948"/>
                  </a:lnTo>
                  <a:lnTo>
                    <a:pt x="558" y="948"/>
                  </a:lnTo>
                  <a:lnTo>
                    <a:pt x="556" y="948"/>
                  </a:lnTo>
                  <a:lnTo>
                    <a:pt x="553" y="948"/>
                  </a:lnTo>
                  <a:lnTo>
                    <a:pt x="551" y="951"/>
                  </a:lnTo>
                  <a:lnTo>
                    <a:pt x="551" y="954"/>
                  </a:lnTo>
                  <a:lnTo>
                    <a:pt x="553" y="954"/>
                  </a:lnTo>
                  <a:lnTo>
                    <a:pt x="553" y="956"/>
                  </a:lnTo>
                  <a:lnTo>
                    <a:pt x="556" y="956"/>
                  </a:lnTo>
                  <a:lnTo>
                    <a:pt x="558" y="956"/>
                  </a:lnTo>
                  <a:lnTo>
                    <a:pt x="558" y="959"/>
                  </a:lnTo>
                  <a:lnTo>
                    <a:pt x="561" y="959"/>
                  </a:lnTo>
                  <a:lnTo>
                    <a:pt x="561" y="961"/>
                  </a:lnTo>
                  <a:lnTo>
                    <a:pt x="558" y="961"/>
                  </a:lnTo>
                  <a:lnTo>
                    <a:pt x="558" y="964"/>
                  </a:lnTo>
                  <a:lnTo>
                    <a:pt x="558" y="967"/>
                  </a:lnTo>
                  <a:lnTo>
                    <a:pt x="556" y="967"/>
                  </a:lnTo>
                  <a:lnTo>
                    <a:pt x="556" y="969"/>
                  </a:lnTo>
                  <a:lnTo>
                    <a:pt x="556" y="972"/>
                  </a:lnTo>
                  <a:lnTo>
                    <a:pt x="558" y="972"/>
                  </a:lnTo>
                  <a:lnTo>
                    <a:pt x="558" y="974"/>
                  </a:lnTo>
                  <a:lnTo>
                    <a:pt x="561" y="974"/>
                  </a:lnTo>
                  <a:lnTo>
                    <a:pt x="561" y="977"/>
                  </a:lnTo>
                  <a:lnTo>
                    <a:pt x="564" y="977"/>
                  </a:lnTo>
                  <a:lnTo>
                    <a:pt x="566" y="977"/>
                  </a:lnTo>
                  <a:lnTo>
                    <a:pt x="569" y="977"/>
                  </a:lnTo>
                  <a:lnTo>
                    <a:pt x="569" y="980"/>
                  </a:lnTo>
                  <a:lnTo>
                    <a:pt x="572" y="980"/>
                  </a:lnTo>
                  <a:lnTo>
                    <a:pt x="572" y="982"/>
                  </a:lnTo>
                  <a:lnTo>
                    <a:pt x="572" y="985"/>
                  </a:lnTo>
                  <a:lnTo>
                    <a:pt x="574" y="985"/>
                  </a:lnTo>
                  <a:lnTo>
                    <a:pt x="572" y="985"/>
                  </a:lnTo>
                  <a:lnTo>
                    <a:pt x="569" y="985"/>
                  </a:lnTo>
                  <a:lnTo>
                    <a:pt x="569" y="987"/>
                  </a:lnTo>
                  <a:lnTo>
                    <a:pt x="569" y="985"/>
                  </a:lnTo>
                  <a:lnTo>
                    <a:pt x="566" y="985"/>
                  </a:lnTo>
                  <a:lnTo>
                    <a:pt x="564" y="985"/>
                  </a:lnTo>
                  <a:lnTo>
                    <a:pt x="564" y="987"/>
                  </a:lnTo>
                  <a:lnTo>
                    <a:pt x="561" y="987"/>
                  </a:lnTo>
                  <a:lnTo>
                    <a:pt x="564" y="987"/>
                  </a:lnTo>
                  <a:lnTo>
                    <a:pt x="566" y="990"/>
                  </a:lnTo>
                  <a:lnTo>
                    <a:pt x="566" y="993"/>
                  </a:lnTo>
                  <a:lnTo>
                    <a:pt x="569" y="993"/>
                  </a:lnTo>
                  <a:lnTo>
                    <a:pt x="569" y="995"/>
                  </a:lnTo>
                  <a:lnTo>
                    <a:pt x="572" y="995"/>
                  </a:lnTo>
                  <a:lnTo>
                    <a:pt x="574" y="998"/>
                  </a:lnTo>
                  <a:lnTo>
                    <a:pt x="577" y="1001"/>
                  </a:lnTo>
                  <a:lnTo>
                    <a:pt x="579" y="1001"/>
                  </a:lnTo>
                  <a:lnTo>
                    <a:pt x="582" y="1003"/>
                  </a:lnTo>
                  <a:lnTo>
                    <a:pt x="585" y="1006"/>
                  </a:lnTo>
                  <a:lnTo>
                    <a:pt x="587" y="1006"/>
                  </a:lnTo>
                  <a:lnTo>
                    <a:pt x="587" y="1008"/>
                  </a:lnTo>
                  <a:lnTo>
                    <a:pt x="590" y="1008"/>
                  </a:lnTo>
                  <a:lnTo>
                    <a:pt x="592" y="1011"/>
                  </a:lnTo>
                  <a:lnTo>
                    <a:pt x="595" y="1011"/>
                  </a:lnTo>
                  <a:lnTo>
                    <a:pt x="598" y="1014"/>
                  </a:lnTo>
                  <a:lnTo>
                    <a:pt x="600" y="1014"/>
                  </a:lnTo>
                  <a:lnTo>
                    <a:pt x="603" y="1014"/>
                  </a:lnTo>
                  <a:lnTo>
                    <a:pt x="603" y="1016"/>
                  </a:lnTo>
                  <a:lnTo>
                    <a:pt x="605" y="1016"/>
                  </a:lnTo>
                  <a:lnTo>
                    <a:pt x="608" y="1016"/>
                  </a:lnTo>
                  <a:lnTo>
                    <a:pt x="608" y="1014"/>
                  </a:lnTo>
                  <a:lnTo>
                    <a:pt x="611" y="1011"/>
                  </a:lnTo>
                  <a:lnTo>
                    <a:pt x="608" y="1014"/>
                  </a:lnTo>
                  <a:lnTo>
                    <a:pt x="608" y="1016"/>
                  </a:lnTo>
                  <a:lnTo>
                    <a:pt x="608" y="1019"/>
                  </a:lnTo>
                  <a:lnTo>
                    <a:pt x="611" y="1019"/>
                  </a:lnTo>
                  <a:lnTo>
                    <a:pt x="611" y="1021"/>
                  </a:lnTo>
                  <a:lnTo>
                    <a:pt x="613" y="1021"/>
                  </a:lnTo>
                  <a:lnTo>
                    <a:pt x="616" y="1021"/>
                  </a:lnTo>
                  <a:lnTo>
                    <a:pt x="616" y="1024"/>
                  </a:lnTo>
                  <a:lnTo>
                    <a:pt x="619" y="1024"/>
                  </a:lnTo>
                  <a:lnTo>
                    <a:pt x="621" y="1027"/>
                  </a:lnTo>
                  <a:lnTo>
                    <a:pt x="621" y="1024"/>
                  </a:lnTo>
                  <a:lnTo>
                    <a:pt x="624" y="1024"/>
                  </a:lnTo>
                  <a:lnTo>
                    <a:pt x="624" y="1027"/>
                  </a:lnTo>
                  <a:lnTo>
                    <a:pt x="624" y="1029"/>
                  </a:lnTo>
                  <a:lnTo>
                    <a:pt x="626" y="1029"/>
                  </a:lnTo>
                  <a:lnTo>
                    <a:pt x="626" y="1032"/>
                  </a:lnTo>
                  <a:lnTo>
                    <a:pt x="629" y="1032"/>
                  </a:lnTo>
                  <a:lnTo>
                    <a:pt x="632" y="1032"/>
                  </a:lnTo>
                  <a:lnTo>
                    <a:pt x="632" y="1034"/>
                  </a:lnTo>
                  <a:lnTo>
                    <a:pt x="634" y="1034"/>
                  </a:lnTo>
                  <a:lnTo>
                    <a:pt x="637" y="1037"/>
                  </a:lnTo>
                  <a:lnTo>
                    <a:pt x="639" y="1037"/>
                  </a:lnTo>
                  <a:lnTo>
                    <a:pt x="642" y="1037"/>
                  </a:lnTo>
                  <a:lnTo>
                    <a:pt x="645" y="1037"/>
                  </a:lnTo>
                  <a:lnTo>
                    <a:pt x="647" y="1037"/>
                  </a:lnTo>
                  <a:lnTo>
                    <a:pt x="647" y="1040"/>
                  </a:lnTo>
                  <a:lnTo>
                    <a:pt x="650" y="1040"/>
                  </a:lnTo>
                  <a:lnTo>
                    <a:pt x="652" y="1040"/>
                  </a:lnTo>
                  <a:lnTo>
                    <a:pt x="655" y="1037"/>
                  </a:lnTo>
                  <a:lnTo>
                    <a:pt x="658" y="1037"/>
                  </a:lnTo>
                  <a:lnTo>
                    <a:pt x="660" y="1037"/>
                  </a:lnTo>
                  <a:lnTo>
                    <a:pt x="663" y="1037"/>
                  </a:lnTo>
                  <a:lnTo>
                    <a:pt x="666" y="1037"/>
                  </a:lnTo>
                  <a:lnTo>
                    <a:pt x="668" y="1037"/>
                  </a:lnTo>
                  <a:lnTo>
                    <a:pt x="671" y="1034"/>
                  </a:lnTo>
                  <a:lnTo>
                    <a:pt x="673" y="1034"/>
                  </a:lnTo>
                  <a:lnTo>
                    <a:pt x="676" y="1034"/>
                  </a:lnTo>
                  <a:lnTo>
                    <a:pt x="679" y="1034"/>
                  </a:lnTo>
                  <a:lnTo>
                    <a:pt x="681" y="1034"/>
                  </a:lnTo>
                  <a:lnTo>
                    <a:pt x="684" y="1034"/>
                  </a:lnTo>
                  <a:lnTo>
                    <a:pt x="686" y="1034"/>
                  </a:lnTo>
                  <a:lnTo>
                    <a:pt x="689" y="1034"/>
                  </a:lnTo>
                  <a:lnTo>
                    <a:pt x="692" y="1034"/>
                  </a:lnTo>
                  <a:lnTo>
                    <a:pt x="694" y="1034"/>
                  </a:lnTo>
                  <a:lnTo>
                    <a:pt x="697" y="1034"/>
                  </a:lnTo>
                  <a:lnTo>
                    <a:pt x="697" y="1037"/>
                  </a:lnTo>
                  <a:lnTo>
                    <a:pt x="699" y="1037"/>
                  </a:lnTo>
                  <a:lnTo>
                    <a:pt x="702" y="1037"/>
                  </a:lnTo>
                  <a:lnTo>
                    <a:pt x="705" y="1040"/>
                  </a:lnTo>
                  <a:lnTo>
                    <a:pt x="707" y="1040"/>
                  </a:lnTo>
                  <a:lnTo>
                    <a:pt x="710" y="1042"/>
                  </a:lnTo>
                  <a:lnTo>
                    <a:pt x="712" y="1042"/>
                  </a:lnTo>
                  <a:lnTo>
                    <a:pt x="712" y="1045"/>
                  </a:lnTo>
                  <a:lnTo>
                    <a:pt x="712" y="1042"/>
                  </a:lnTo>
                  <a:lnTo>
                    <a:pt x="718" y="1045"/>
                  </a:lnTo>
                  <a:lnTo>
                    <a:pt x="718" y="1048"/>
                  </a:lnTo>
                  <a:lnTo>
                    <a:pt x="720" y="1048"/>
                  </a:lnTo>
                  <a:lnTo>
                    <a:pt x="726" y="1053"/>
                  </a:lnTo>
                  <a:lnTo>
                    <a:pt x="731" y="1055"/>
                  </a:lnTo>
                  <a:lnTo>
                    <a:pt x="733" y="1058"/>
                  </a:lnTo>
                  <a:lnTo>
                    <a:pt x="736" y="1061"/>
                  </a:lnTo>
                  <a:lnTo>
                    <a:pt x="739" y="1061"/>
                  </a:lnTo>
                  <a:lnTo>
                    <a:pt x="739" y="1063"/>
                  </a:lnTo>
                  <a:lnTo>
                    <a:pt x="741" y="1066"/>
                  </a:lnTo>
                  <a:lnTo>
                    <a:pt x="744" y="1068"/>
                  </a:lnTo>
                  <a:lnTo>
                    <a:pt x="746" y="1068"/>
                  </a:lnTo>
                  <a:lnTo>
                    <a:pt x="746" y="1071"/>
                  </a:lnTo>
                  <a:lnTo>
                    <a:pt x="749" y="1071"/>
                  </a:lnTo>
                  <a:lnTo>
                    <a:pt x="752" y="1071"/>
                  </a:lnTo>
                  <a:lnTo>
                    <a:pt x="752" y="1074"/>
                  </a:lnTo>
                  <a:lnTo>
                    <a:pt x="754" y="1074"/>
                  </a:lnTo>
                  <a:lnTo>
                    <a:pt x="757" y="1074"/>
                  </a:lnTo>
                  <a:lnTo>
                    <a:pt x="757" y="1076"/>
                  </a:lnTo>
                  <a:lnTo>
                    <a:pt x="759" y="1076"/>
                  </a:lnTo>
                  <a:lnTo>
                    <a:pt x="762" y="1079"/>
                  </a:lnTo>
                  <a:lnTo>
                    <a:pt x="765" y="1082"/>
                  </a:lnTo>
                  <a:lnTo>
                    <a:pt x="770" y="1084"/>
                  </a:lnTo>
                  <a:lnTo>
                    <a:pt x="773" y="1087"/>
                  </a:lnTo>
                  <a:lnTo>
                    <a:pt x="775" y="1089"/>
                  </a:lnTo>
                  <a:lnTo>
                    <a:pt x="788" y="1097"/>
                  </a:lnTo>
                  <a:lnTo>
                    <a:pt x="786" y="1097"/>
                  </a:lnTo>
                  <a:lnTo>
                    <a:pt x="788" y="1097"/>
                  </a:lnTo>
                  <a:lnTo>
                    <a:pt x="788" y="1100"/>
                  </a:lnTo>
                  <a:lnTo>
                    <a:pt x="809" y="1115"/>
                  </a:lnTo>
                  <a:lnTo>
                    <a:pt x="812" y="1115"/>
                  </a:lnTo>
                  <a:lnTo>
                    <a:pt x="814" y="1118"/>
                  </a:lnTo>
                  <a:lnTo>
                    <a:pt x="820" y="1121"/>
                  </a:lnTo>
                  <a:lnTo>
                    <a:pt x="822" y="1123"/>
                  </a:lnTo>
                  <a:lnTo>
                    <a:pt x="827" y="1129"/>
                  </a:lnTo>
                  <a:lnTo>
                    <a:pt x="833" y="1134"/>
                  </a:lnTo>
                  <a:lnTo>
                    <a:pt x="835" y="1136"/>
                  </a:lnTo>
                  <a:lnTo>
                    <a:pt x="838" y="1136"/>
                  </a:lnTo>
                  <a:lnTo>
                    <a:pt x="814" y="1155"/>
                  </a:lnTo>
                  <a:lnTo>
                    <a:pt x="809" y="1157"/>
                  </a:lnTo>
                  <a:lnTo>
                    <a:pt x="806" y="1160"/>
                  </a:lnTo>
                  <a:lnTo>
                    <a:pt x="799" y="1165"/>
                  </a:lnTo>
                  <a:lnTo>
                    <a:pt x="796" y="1165"/>
                  </a:lnTo>
                  <a:lnTo>
                    <a:pt x="793" y="1168"/>
                  </a:lnTo>
                  <a:lnTo>
                    <a:pt x="791" y="1168"/>
                  </a:lnTo>
                  <a:lnTo>
                    <a:pt x="788" y="1162"/>
                  </a:lnTo>
                  <a:lnTo>
                    <a:pt x="786" y="1165"/>
                  </a:lnTo>
                  <a:lnTo>
                    <a:pt x="783" y="1165"/>
                  </a:lnTo>
                  <a:lnTo>
                    <a:pt x="783" y="1168"/>
                  </a:lnTo>
                  <a:lnTo>
                    <a:pt x="780" y="1168"/>
                  </a:lnTo>
                  <a:lnTo>
                    <a:pt x="780" y="1170"/>
                  </a:lnTo>
                  <a:lnTo>
                    <a:pt x="778" y="1173"/>
                  </a:lnTo>
                  <a:lnTo>
                    <a:pt x="775" y="1173"/>
                  </a:lnTo>
                  <a:lnTo>
                    <a:pt x="775" y="1176"/>
                  </a:lnTo>
                  <a:lnTo>
                    <a:pt x="775" y="1178"/>
                  </a:lnTo>
                  <a:lnTo>
                    <a:pt x="775" y="1181"/>
                  </a:lnTo>
                  <a:lnTo>
                    <a:pt x="775" y="1183"/>
                  </a:lnTo>
                  <a:lnTo>
                    <a:pt x="780" y="1194"/>
                  </a:lnTo>
                  <a:lnTo>
                    <a:pt x="778" y="1194"/>
                  </a:lnTo>
                  <a:lnTo>
                    <a:pt x="775" y="1196"/>
                  </a:lnTo>
                  <a:lnTo>
                    <a:pt x="773" y="1194"/>
                  </a:lnTo>
                  <a:lnTo>
                    <a:pt x="775" y="1191"/>
                  </a:lnTo>
                  <a:lnTo>
                    <a:pt x="770" y="1186"/>
                  </a:lnTo>
                  <a:lnTo>
                    <a:pt x="767" y="1191"/>
                  </a:lnTo>
                  <a:lnTo>
                    <a:pt x="765" y="1189"/>
                  </a:lnTo>
                  <a:lnTo>
                    <a:pt x="767" y="1183"/>
                  </a:lnTo>
                  <a:lnTo>
                    <a:pt x="765" y="1181"/>
                  </a:lnTo>
                  <a:lnTo>
                    <a:pt x="765" y="1178"/>
                  </a:lnTo>
                  <a:lnTo>
                    <a:pt x="765" y="1176"/>
                  </a:lnTo>
                  <a:lnTo>
                    <a:pt x="762" y="1170"/>
                  </a:lnTo>
                  <a:lnTo>
                    <a:pt x="765" y="1170"/>
                  </a:lnTo>
                  <a:lnTo>
                    <a:pt x="765" y="1168"/>
                  </a:lnTo>
                  <a:lnTo>
                    <a:pt x="762" y="1170"/>
                  </a:lnTo>
                  <a:lnTo>
                    <a:pt x="759" y="1173"/>
                  </a:lnTo>
                  <a:lnTo>
                    <a:pt x="754" y="1176"/>
                  </a:lnTo>
                  <a:lnTo>
                    <a:pt x="754" y="1178"/>
                  </a:lnTo>
                  <a:lnTo>
                    <a:pt x="746" y="1194"/>
                  </a:lnTo>
                  <a:lnTo>
                    <a:pt x="749" y="1196"/>
                  </a:lnTo>
                  <a:lnTo>
                    <a:pt x="746" y="1204"/>
                  </a:lnTo>
                  <a:lnTo>
                    <a:pt x="741" y="1204"/>
                  </a:lnTo>
                  <a:lnTo>
                    <a:pt x="739" y="1212"/>
                  </a:lnTo>
                  <a:lnTo>
                    <a:pt x="733" y="1228"/>
                  </a:lnTo>
                  <a:lnTo>
                    <a:pt x="694" y="1228"/>
                  </a:lnTo>
                  <a:lnTo>
                    <a:pt x="679" y="1228"/>
                  </a:lnTo>
                  <a:lnTo>
                    <a:pt x="621" y="1228"/>
                  </a:lnTo>
                  <a:lnTo>
                    <a:pt x="621" y="1246"/>
                  </a:lnTo>
                  <a:lnTo>
                    <a:pt x="621" y="1249"/>
                  </a:lnTo>
                  <a:lnTo>
                    <a:pt x="621" y="1257"/>
                  </a:lnTo>
                  <a:lnTo>
                    <a:pt x="587" y="1257"/>
                  </a:lnTo>
                  <a:lnTo>
                    <a:pt x="579" y="1257"/>
                  </a:lnTo>
                  <a:lnTo>
                    <a:pt x="522" y="1257"/>
                  </a:lnTo>
                  <a:lnTo>
                    <a:pt x="522" y="1267"/>
                  </a:lnTo>
                  <a:lnTo>
                    <a:pt x="522" y="1280"/>
                  </a:lnTo>
                  <a:lnTo>
                    <a:pt x="457" y="1280"/>
                  </a:lnTo>
                  <a:lnTo>
                    <a:pt x="415" y="1280"/>
                  </a:lnTo>
                  <a:lnTo>
                    <a:pt x="412" y="1280"/>
                  </a:lnTo>
                  <a:lnTo>
                    <a:pt x="410" y="1280"/>
                  </a:lnTo>
                  <a:lnTo>
                    <a:pt x="407" y="1283"/>
                  </a:lnTo>
                  <a:lnTo>
                    <a:pt x="407" y="1285"/>
                  </a:lnTo>
                  <a:lnTo>
                    <a:pt x="407" y="1288"/>
                  </a:lnTo>
                  <a:lnTo>
                    <a:pt x="407" y="1285"/>
                  </a:lnTo>
                  <a:lnTo>
                    <a:pt x="404" y="1285"/>
                  </a:lnTo>
                  <a:lnTo>
                    <a:pt x="402" y="1283"/>
                  </a:lnTo>
                  <a:lnTo>
                    <a:pt x="399" y="1280"/>
                  </a:lnTo>
                  <a:lnTo>
                    <a:pt x="397" y="1280"/>
                  </a:lnTo>
                  <a:lnTo>
                    <a:pt x="397" y="1283"/>
                  </a:lnTo>
                  <a:lnTo>
                    <a:pt x="397" y="1285"/>
                  </a:lnTo>
                  <a:lnTo>
                    <a:pt x="397" y="1288"/>
                  </a:lnTo>
                  <a:lnTo>
                    <a:pt x="394" y="1288"/>
                  </a:lnTo>
                  <a:lnTo>
                    <a:pt x="391" y="1290"/>
                  </a:lnTo>
                  <a:lnTo>
                    <a:pt x="391" y="1293"/>
                  </a:lnTo>
                  <a:lnTo>
                    <a:pt x="389" y="1293"/>
                  </a:lnTo>
                  <a:lnTo>
                    <a:pt x="389" y="1290"/>
                  </a:lnTo>
                  <a:lnTo>
                    <a:pt x="384" y="1290"/>
                  </a:lnTo>
                  <a:lnTo>
                    <a:pt x="381" y="1288"/>
                  </a:lnTo>
                  <a:lnTo>
                    <a:pt x="373" y="1285"/>
                  </a:lnTo>
                  <a:lnTo>
                    <a:pt x="368" y="1283"/>
                  </a:lnTo>
                  <a:lnTo>
                    <a:pt x="365" y="1283"/>
                  </a:lnTo>
                  <a:lnTo>
                    <a:pt x="363" y="1283"/>
                  </a:lnTo>
                  <a:lnTo>
                    <a:pt x="355" y="1283"/>
                  </a:lnTo>
                  <a:lnTo>
                    <a:pt x="350" y="1285"/>
                  </a:lnTo>
                  <a:lnTo>
                    <a:pt x="344" y="1285"/>
                  </a:lnTo>
                  <a:lnTo>
                    <a:pt x="342" y="1285"/>
                  </a:lnTo>
                  <a:lnTo>
                    <a:pt x="334" y="1285"/>
                  </a:lnTo>
                  <a:lnTo>
                    <a:pt x="324" y="1285"/>
                  </a:lnTo>
                  <a:lnTo>
                    <a:pt x="316" y="1285"/>
                  </a:lnTo>
                  <a:lnTo>
                    <a:pt x="308" y="1288"/>
                  </a:lnTo>
                  <a:lnTo>
                    <a:pt x="303" y="1290"/>
                  </a:lnTo>
                  <a:lnTo>
                    <a:pt x="300" y="1290"/>
                  </a:lnTo>
                  <a:lnTo>
                    <a:pt x="297" y="1285"/>
                  </a:lnTo>
                  <a:lnTo>
                    <a:pt x="297" y="1283"/>
                  </a:lnTo>
                  <a:lnTo>
                    <a:pt x="300" y="1277"/>
                  </a:lnTo>
                  <a:lnTo>
                    <a:pt x="300" y="1272"/>
                  </a:lnTo>
                  <a:lnTo>
                    <a:pt x="297" y="1267"/>
                  </a:lnTo>
                  <a:lnTo>
                    <a:pt x="295" y="1262"/>
                  </a:lnTo>
                  <a:lnTo>
                    <a:pt x="295" y="1257"/>
                  </a:lnTo>
                  <a:lnTo>
                    <a:pt x="297" y="1254"/>
                  </a:lnTo>
                  <a:lnTo>
                    <a:pt x="295" y="1249"/>
                  </a:lnTo>
                  <a:lnTo>
                    <a:pt x="292" y="1246"/>
                  </a:lnTo>
                  <a:lnTo>
                    <a:pt x="290" y="1249"/>
                  </a:lnTo>
                  <a:lnTo>
                    <a:pt x="284" y="1251"/>
                  </a:lnTo>
                  <a:lnTo>
                    <a:pt x="277" y="1254"/>
                  </a:lnTo>
                  <a:lnTo>
                    <a:pt x="274" y="1257"/>
                  </a:lnTo>
                  <a:lnTo>
                    <a:pt x="269" y="1257"/>
                  </a:lnTo>
                  <a:lnTo>
                    <a:pt x="264" y="1257"/>
                  </a:lnTo>
                  <a:lnTo>
                    <a:pt x="258" y="1254"/>
                  </a:lnTo>
                  <a:lnTo>
                    <a:pt x="253" y="1249"/>
                  </a:lnTo>
                  <a:lnTo>
                    <a:pt x="248" y="1243"/>
                  </a:lnTo>
                  <a:lnTo>
                    <a:pt x="240" y="1241"/>
                  </a:lnTo>
                  <a:lnTo>
                    <a:pt x="235" y="1238"/>
                  </a:lnTo>
                  <a:lnTo>
                    <a:pt x="227" y="1236"/>
                  </a:lnTo>
                  <a:lnTo>
                    <a:pt x="219" y="1236"/>
                  </a:lnTo>
                  <a:lnTo>
                    <a:pt x="211" y="1233"/>
                  </a:lnTo>
                  <a:lnTo>
                    <a:pt x="206" y="1233"/>
                  </a:lnTo>
                  <a:lnTo>
                    <a:pt x="198" y="1233"/>
                  </a:lnTo>
                  <a:lnTo>
                    <a:pt x="190" y="1233"/>
                  </a:lnTo>
                  <a:lnTo>
                    <a:pt x="185" y="1238"/>
                  </a:lnTo>
                  <a:lnTo>
                    <a:pt x="180" y="1241"/>
                  </a:lnTo>
                  <a:lnTo>
                    <a:pt x="177" y="1243"/>
                  </a:lnTo>
                  <a:lnTo>
                    <a:pt x="175" y="1243"/>
                  </a:lnTo>
                  <a:lnTo>
                    <a:pt x="170" y="1246"/>
                  </a:lnTo>
                  <a:lnTo>
                    <a:pt x="159" y="1243"/>
                  </a:lnTo>
                  <a:lnTo>
                    <a:pt x="151" y="1243"/>
                  </a:lnTo>
                  <a:lnTo>
                    <a:pt x="143" y="1243"/>
                  </a:lnTo>
                  <a:lnTo>
                    <a:pt x="141" y="1246"/>
                  </a:lnTo>
                  <a:lnTo>
                    <a:pt x="136" y="1249"/>
                  </a:lnTo>
                  <a:lnTo>
                    <a:pt x="130" y="1249"/>
                  </a:lnTo>
                  <a:lnTo>
                    <a:pt x="125" y="1251"/>
                  </a:lnTo>
                  <a:lnTo>
                    <a:pt x="117" y="1251"/>
                  </a:lnTo>
                  <a:lnTo>
                    <a:pt x="117" y="1249"/>
                  </a:lnTo>
                  <a:lnTo>
                    <a:pt x="117" y="1246"/>
                  </a:lnTo>
                  <a:lnTo>
                    <a:pt x="115" y="1246"/>
                  </a:lnTo>
                  <a:lnTo>
                    <a:pt x="115" y="1243"/>
                  </a:lnTo>
                  <a:lnTo>
                    <a:pt x="117" y="1243"/>
                  </a:lnTo>
                  <a:lnTo>
                    <a:pt x="117" y="1241"/>
                  </a:lnTo>
                  <a:lnTo>
                    <a:pt x="117" y="1238"/>
                  </a:lnTo>
                  <a:lnTo>
                    <a:pt x="117" y="1236"/>
                  </a:lnTo>
                  <a:lnTo>
                    <a:pt x="120" y="1233"/>
                  </a:lnTo>
                  <a:lnTo>
                    <a:pt x="120" y="1230"/>
                  </a:lnTo>
                  <a:lnTo>
                    <a:pt x="120" y="1228"/>
                  </a:lnTo>
                  <a:lnTo>
                    <a:pt x="120" y="1225"/>
                  </a:lnTo>
                  <a:lnTo>
                    <a:pt x="120" y="1223"/>
                  </a:lnTo>
                  <a:lnTo>
                    <a:pt x="120" y="1220"/>
                  </a:lnTo>
                  <a:lnTo>
                    <a:pt x="120" y="1217"/>
                  </a:lnTo>
                  <a:lnTo>
                    <a:pt x="120" y="1215"/>
                  </a:lnTo>
                  <a:lnTo>
                    <a:pt x="115" y="1207"/>
                  </a:lnTo>
                  <a:lnTo>
                    <a:pt x="112" y="1207"/>
                  </a:lnTo>
                  <a:lnTo>
                    <a:pt x="112" y="1204"/>
                  </a:lnTo>
                  <a:lnTo>
                    <a:pt x="110" y="1202"/>
                  </a:lnTo>
                  <a:lnTo>
                    <a:pt x="110" y="1199"/>
                  </a:lnTo>
                  <a:lnTo>
                    <a:pt x="107" y="1194"/>
                  </a:lnTo>
                  <a:lnTo>
                    <a:pt x="107" y="1191"/>
                  </a:lnTo>
                  <a:lnTo>
                    <a:pt x="104" y="1189"/>
                  </a:lnTo>
                  <a:lnTo>
                    <a:pt x="102" y="1189"/>
                  </a:lnTo>
                  <a:lnTo>
                    <a:pt x="99" y="1189"/>
                  </a:lnTo>
                  <a:lnTo>
                    <a:pt x="96" y="1189"/>
                  </a:lnTo>
                  <a:lnTo>
                    <a:pt x="96" y="1186"/>
                  </a:lnTo>
                  <a:lnTo>
                    <a:pt x="94" y="1186"/>
                  </a:lnTo>
                  <a:lnTo>
                    <a:pt x="94" y="1183"/>
                  </a:lnTo>
                  <a:lnTo>
                    <a:pt x="91" y="1183"/>
                  </a:lnTo>
                  <a:lnTo>
                    <a:pt x="91" y="1181"/>
                  </a:lnTo>
                  <a:lnTo>
                    <a:pt x="89" y="1181"/>
                  </a:lnTo>
                  <a:lnTo>
                    <a:pt x="89" y="1178"/>
                  </a:lnTo>
                  <a:lnTo>
                    <a:pt x="86" y="1178"/>
                  </a:lnTo>
                  <a:lnTo>
                    <a:pt x="86" y="1176"/>
                  </a:lnTo>
                  <a:lnTo>
                    <a:pt x="86" y="1173"/>
                  </a:lnTo>
                  <a:lnTo>
                    <a:pt x="83" y="1173"/>
                  </a:lnTo>
                  <a:lnTo>
                    <a:pt x="83" y="1170"/>
                  </a:lnTo>
                  <a:lnTo>
                    <a:pt x="81" y="1170"/>
                  </a:lnTo>
                  <a:lnTo>
                    <a:pt x="81" y="1168"/>
                  </a:lnTo>
                  <a:lnTo>
                    <a:pt x="81" y="1165"/>
                  </a:lnTo>
                  <a:lnTo>
                    <a:pt x="81" y="1162"/>
                  </a:lnTo>
                  <a:lnTo>
                    <a:pt x="81" y="1160"/>
                  </a:lnTo>
                  <a:lnTo>
                    <a:pt x="81" y="1157"/>
                  </a:lnTo>
                  <a:lnTo>
                    <a:pt x="78" y="1152"/>
                  </a:lnTo>
                  <a:lnTo>
                    <a:pt x="78" y="1149"/>
                  </a:lnTo>
                  <a:lnTo>
                    <a:pt x="78" y="1147"/>
                  </a:lnTo>
                  <a:lnTo>
                    <a:pt x="76" y="1147"/>
                  </a:lnTo>
                  <a:lnTo>
                    <a:pt x="73" y="1147"/>
                  </a:lnTo>
                  <a:lnTo>
                    <a:pt x="70" y="1147"/>
                  </a:lnTo>
                  <a:lnTo>
                    <a:pt x="70" y="1144"/>
                  </a:lnTo>
                  <a:lnTo>
                    <a:pt x="68" y="1144"/>
                  </a:lnTo>
                  <a:lnTo>
                    <a:pt x="68" y="1142"/>
                  </a:lnTo>
                  <a:lnTo>
                    <a:pt x="65" y="1142"/>
                  </a:lnTo>
                  <a:lnTo>
                    <a:pt x="65" y="1139"/>
                  </a:lnTo>
                  <a:lnTo>
                    <a:pt x="63" y="1139"/>
                  </a:lnTo>
                  <a:lnTo>
                    <a:pt x="60" y="1142"/>
                  </a:lnTo>
                  <a:lnTo>
                    <a:pt x="57" y="1142"/>
                  </a:lnTo>
                  <a:lnTo>
                    <a:pt x="57" y="1139"/>
                  </a:lnTo>
                  <a:lnTo>
                    <a:pt x="55" y="1139"/>
                  </a:lnTo>
                  <a:lnTo>
                    <a:pt x="55" y="1136"/>
                  </a:lnTo>
                  <a:lnTo>
                    <a:pt x="52" y="1136"/>
                  </a:lnTo>
                  <a:lnTo>
                    <a:pt x="52" y="1134"/>
                  </a:lnTo>
                  <a:lnTo>
                    <a:pt x="50" y="1131"/>
                  </a:lnTo>
                  <a:lnTo>
                    <a:pt x="50" y="1129"/>
                  </a:lnTo>
                  <a:lnTo>
                    <a:pt x="50" y="1126"/>
                  </a:lnTo>
                  <a:lnTo>
                    <a:pt x="44" y="1121"/>
                  </a:lnTo>
                  <a:lnTo>
                    <a:pt x="42" y="1115"/>
                  </a:lnTo>
                  <a:lnTo>
                    <a:pt x="39" y="1110"/>
                  </a:lnTo>
                  <a:lnTo>
                    <a:pt x="36" y="1108"/>
                  </a:lnTo>
                  <a:lnTo>
                    <a:pt x="36" y="1105"/>
                  </a:lnTo>
                  <a:lnTo>
                    <a:pt x="36" y="1095"/>
                  </a:lnTo>
                  <a:lnTo>
                    <a:pt x="39" y="1095"/>
                  </a:lnTo>
                  <a:lnTo>
                    <a:pt x="36" y="1082"/>
                  </a:lnTo>
                  <a:lnTo>
                    <a:pt x="36" y="1079"/>
                  </a:lnTo>
                  <a:lnTo>
                    <a:pt x="34" y="1076"/>
                  </a:lnTo>
                  <a:lnTo>
                    <a:pt x="31" y="1071"/>
                  </a:lnTo>
                  <a:lnTo>
                    <a:pt x="31" y="1068"/>
                  </a:lnTo>
                  <a:lnTo>
                    <a:pt x="29" y="1068"/>
                  </a:lnTo>
                  <a:lnTo>
                    <a:pt x="29" y="1066"/>
                  </a:lnTo>
                  <a:lnTo>
                    <a:pt x="26" y="1066"/>
                  </a:lnTo>
                  <a:lnTo>
                    <a:pt x="26" y="1063"/>
                  </a:lnTo>
                  <a:lnTo>
                    <a:pt x="26" y="1061"/>
                  </a:lnTo>
                  <a:lnTo>
                    <a:pt x="26" y="1058"/>
                  </a:lnTo>
                  <a:lnTo>
                    <a:pt x="23" y="1058"/>
                  </a:lnTo>
                  <a:lnTo>
                    <a:pt x="23" y="1055"/>
                  </a:lnTo>
                  <a:lnTo>
                    <a:pt x="21" y="1053"/>
                  </a:lnTo>
                  <a:lnTo>
                    <a:pt x="21" y="1050"/>
                  </a:lnTo>
                  <a:lnTo>
                    <a:pt x="18" y="1050"/>
                  </a:lnTo>
                  <a:lnTo>
                    <a:pt x="18" y="1048"/>
                  </a:lnTo>
                  <a:lnTo>
                    <a:pt x="18" y="1045"/>
                  </a:lnTo>
                  <a:lnTo>
                    <a:pt x="18" y="1042"/>
                  </a:lnTo>
                  <a:lnTo>
                    <a:pt x="16" y="1040"/>
                  </a:lnTo>
                  <a:lnTo>
                    <a:pt x="10" y="1032"/>
                  </a:lnTo>
                  <a:lnTo>
                    <a:pt x="5" y="1024"/>
                  </a:lnTo>
                  <a:lnTo>
                    <a:pt x="5" y="1021"/>
                  </a:lnTo>
                  <a:lnTo>
                    <a:pt x="8" y="1019"/>
                  </a:lnTo>
                  <a:lnTo>
                    <a:pt x="8" y="1016"/>
                  </a:lnTo>
                  <a:lnTo>
                    <a:pt x="5" y="1011"/>
                  </a:lnTo>
                  <a:lnTo>
                    <a:pt x="3" y="1008"/>
                  </a:lnTo>
                  <a:lnTo>
                    <a:pt x="3" y="1006"/>
                  </a:lnTo>
                  <a:lnTo>
                    <a:pt x="3" y="1003"/>
                  </a:lnTo>
                  <a:lnTo>
                    <a:pt x="0" y="1003"/>
                  </a:lnTo>
                  <a:lnTo>
                    <a:pt x="0" y="1001"/>
                  </a:lnTo>
                  <a:lnTo>
                    <a:pt x="3" y="998"/>
                  </a:lnTo>
                  <a:lnTo>
                    <a:pt x="10" y="982"/>
                  </a:lnTo>
                  <a:lnTo>
                    <a:pt x="13" y="982"/>
                  </a:lnTo>
                  <a:lnTo>
                    <a:pt x="13" y="980"/>
                  </a:lnTo>
                  <a:lnTo>
                    <a:pt x="16" y="977"/>
                  </a:lnTo>
                  <a:lnTo>
                    <a:pt x="23" y="964"/>
                  </a:lnTo>
                  <a:lnTo>
                    <a:pt x="29" y="959"/>
                  </a:lnTo>
                  <a:lnTo>
                    <a:pt x="29" y="956"/>
                  </a:lnTo>
                  <a:lnTo>
                    <a:pt x="31" y="956"/>
                  </a:lnTo>
                  <a:lnTo>
                    <a:pt x="36" y="951"/>
                  </a:lnTo>
                  <a:lnTo>
                    <a:pt x="36" y="948"/>
                  </a:lnTo>
                  <a:lnTo>
                    <a:pt x="39" y="948"/>
                  </a:lnTo>
                  <a:lnTo>
                    <a:pt x="39" y="946"/>
                  </a:lnTo>
                  <a:lnTo>
                    <a:pt x="42" y="946"/>
                  </a:lnTo>
                  <a:lnTo>
                    <a:pt x="44" y="943"/>
                  </a:lnTo>
                  <a:lnTo>
                    <a:pt x="47" y="938"/>
                  </a:lnTo>
                  <a:lnTo>
                    <a:pt x="50" y="938"/>
                  </a:lnTo>
                  <a:lnTo>
                    <a:pt x="50" y="935"/>
                  </a:lnTo>
                  <a:lnTo>
                    <a:pt x="52" y="935"/>
                  </a:lnTo>
                  <a:lnTo>
                    <a:pt x="52" y="933"/>
                  </a:lnTo>
                  <a:lnTo>
                    <a:pt x="52" y="930"/>
                  </a:lnTo>
                  <a:lnTo>
                    <a:pt x="55" y="927"/>
                  </a:lnTo>
                  <a:lnTo>
                    <a:pt x="55" y="925"/>
                  </a:lnTo>
                  <a:lnTo>
                    <a:pt x="55" y="922"/>
                  </a:lnTo>
                  <a:lnTo>
                    <a:pt x="55" y="920"/>
                  </a:lnTo>
                  <a:lnTo>
                    <a:pt x="57" y="917"/>
                  </a:lnTo>
                  <a:lnTo>
                    <a:pt x="60" y="914"/>
                  </a:lnTo>
                  <a:lnTo>
                    <a:pt x="63" y="914"/>
                  </a:lnTo>
                  <a:lnTo>
                    <a:pt x="63" y="909"/>
                  </a:lnTo>
                  <a:lnTo>
                    <a:pt x="65" y="907"/>
                  </a:lnTo>
                  <a:lnTo>
                    <a:pt x="70" y="904"/>
                  </a:lnTo>
                  <a:lnTo>
                    <a:pt x="73" y="899"/>
                  </a:lnTo>
                  <a:lnTo>
                    <a:pt x="76" y="896"/>
                  </a:lnTo>
                  <a:lnTo>
                    <a:pt x="78" y="896"/>
                  </a:lnTo>
                  <a:lnTo>
                    <a:pt x="81" y="893"/>
                  </a:lnTo>
                  <a:lnTo>
                    <a:pt x="83" y="893"/>
                  </a:lnTo>
                  <a:lnTo>
                    <a:pt x="83" y="891"/>
                  </a:lnTo>
                  <a:lnTo>
                    <a:pt x="86" y="891"/>
                  </a:lnTo>
                  <a:lnTo>
                    <a:pt x="86" y="888"/>
                  </a:lnTo>
                  <a:lnTo>
                    <a:pt x="86" y="883"/>
                  </a:lnTo>
                  <a:lnTo>
                    <a:pt x="86" y="880"/>
                  </a:lnTo>
                  <a:lnTo>
                    <a:pt x="86" y="878"/>
                  </a:lnTo>
                  <a:lnTo>
                    <a:pt x="86" y="875"/>
                  </a:lnTo>
                  <a:lnTo>
                    <a:pt x="89" y="873"/>
                  </a:lnTo>
                  <a:lnTo>
                    <a:pt x="89" y="870"/>
                  </a:lnTo>
                  <a:lnTo>
                    <a:pt x="91" y="867"/>
                  </a:lnTo>
                  <a:lnTo>
                    <a:pt x="94" y="865"/>
                  </a:lnTo>
                  <a:lnTo>
                    <a:pt x="96" y="862"/>
                  </a:lnTo>
                  <a:lnTo>
                    <a:pt x="99" y="862"/>
                  </a:lnTo>
                  <a:lnTo>
                    <a:pt x="102" y="859"/>
                  </a:lnTo>
                  <a:lnTo>
                    <a:pt x="102" y="857"/>
                  </a:lnTo>
                  <a:lnTo>
                    <a:pt x="102" y="854"/>
                  </a:lnTo>
                  <a:lnTo>
                    <a:pt x="102" y="852"/>
                  </a:lnTo>
                  <a:lnTo>
                    <a:pt x="104" y="849"/>
                  </a:lnTo>
                  <a:lnTo>
                    <a:pt x="107" y="849"/>
                  </a:lnTo>
                  <a:lnTo>
                    <a:pt x="107" y="846"/>
                  </a:lnTo>
                  <a:lnTo>
                    <a:pt x="104" y="846"/>
                  </a:lnTo>
                  <a:lnTo>
                    <a:pt x="104" y="844"/>
                  </a:lnTo>
                  <a:lnTo>
                    <a:pt x="104" y="841"/>
                  </a:lnTo>
                  <a:lnTo>
                    <a:pt x="104" y="839"/>
                  </a:lnTo>
                  <a:lnTo>
                    <a:pt x="104" y="836"/>
                  </a:lnTo>
                  <a:lnTo>
                    <a:pt x="107" y="833"/>
                  </a:lnTo>
                  <a:lnTo>
                    <a:pt x="110" y="831"/>
                  </a:lnTo>
                  <a:lnTo>
                    <a:pt x="112" y="828"/>
                  </a:lnTo>
                  <a:lnTo>
                    <a:pt x="110" y="826"/>
                  </a:lnTo>
                  <a:lnTo>
                    <a:pt x="110" y="823"/>
                  </a:lnTo>
                  <a:lnTo>
                    <a:pt x="110" y="820"/>
                  </a:lnTo>
                  <a:lnTo>
                    <a:pt x="110" y="818"/>
                  </a:lnTo>
                  <a:lnTo>
                    <a:pt x="112" y="818"/>
                  </a:lnTo>
                  <a:lnTo>
                    <a:pt x="115" y="818"/>
                  </a:lnTo>
                  <a:lnTo>
                    <a:pt x="125" y="818"/>
                  </a:lnTo>
                  <a:lnTo>
                    <a:pt x="128" y="818"/>
                  </a:lnTo>
                  <a:lnTo>
                    <a:pt x="128" y="815"/>
                  </a:lnTo>
                  <a:lnTo>
                    <a:pt x="130" y="815"/>
                  </a:lnTo>
                  <a:lnTo>
                    <a:pt x="130" y="812"/>
                  </a:lnTo>
                  <a:lnTo>
                    <a:pt x="133" y="810"/>
                  </a:lnTo>
                  <a:lnTo>
                    <a:pt x="133" y="807"/>
                  </a:lnTo>
                  <a:lnTo>
                    <a:pt x="133" y="805"/>
                  </a:lnTo>
                  <a:lnTo>
                    <a:pt x="133" y="802"/>
                  </a:lnTo>
                  <a:lnTo>
                    <a:pt x="133" y="799"/>
                  </a:lnTo>
                  <a:lnTo>
                    <a:pt x="136" y="797"/>
                  </a:lnTo>
                  <a:lnTo>
                    <a:pt x="136" y="792"/>
                  </a:lnTo>
                  <a:lnTo>
                    <a:pt x="138" y="789"/>
                  </a:lnTo>
                  <a:lnTo>
                    <a:pt x="143" y="786"/>
                  </a:lnTo>
                  <a:lnTo>
                    <a:pt x="143" y="784"/>
                  </a:lnTo>
                  <a:lnTo>
                    <a:pt x="146" y="784"/>
                  </a:lnTo>
                  <a:lnTo>
                    <a:pt x="149" y="784"/>
                  </a:lnTo>
                  <a:lnTo>
                    <a:pt x="151" y="781"/>
                  </a:lnTo>
                  <a:lnTo>
                    <a:pt x="154" y="776"/>
                  </a:lnTo>
                  <a:lnTo>
                    <a:pt x="159" y="776"/>
                  </a:lnTo>
                  <a:lnTo>
                    <a:pt x="162" y="773"/>
                  </a:lnTo>
                  <a:lnTo>
                    <a:pt x="164" y="773"/>
                  </a:lnTo>
                  <a:lnTo>
                    <a:pt x="167" y="773"/>
                  </a:lnTo>
                  <a:lnTo>
                    <a:pt x="172" y="779"/>
                  </a:lnTo>
                  <a:lnTo>
                    <a:pt x="177" y="779"/>
                  </a:lnTo>
                  <a:lnTo>
                    <a:pt x="177" y="781"/>
                  </a:lnTo>
                  <a:lnTo>
                    <a:pt x="180" y="781"/>
                  </a:lnTo>
                  <a:lnTo>
                    <a:pt x="183" y="781"/>
                  </a:lnTo>
                  <a:lnTo>
                    <a:pt x="188" y="781"/>
                  </a:lnTo>
                  <a:lnTo>
                    <a:pt x="193" y="779"/>
                  </a:lnTo>
                  <a:lnTo>
                    <a:pt x="196" y="779"/>
                  </a:lnTo>
                  <a:lnTo>
                    <a:pt x="198" y="776"/>
                  </a:lnTo>
                  <a:lnTo>
                    <a:pt x="201" y="776"/>
                  </a:lnTo>
                  <a:lnTo>
                    <a:pt x="204" y="776"/>
                  </a:lnTo>
                  <a:lnTo>
                    <a:pt x="204" y="771"/>
                  </a:lnTo>
                  <a:lnTo>
                    <a:pt x="206" y="771"/>
                  </a:lnTo>
                  <a:lnTo>
                    <a:pt x="206" y="768"/>
                  </a:lnTo>
                  <a:lnTo>
                    <a:pt x="211" y="765"/>
                  </a:lnTo>
                  <a:lnTo>
                    <a:pt x="214" y="763"/>
                  </a:lnTo>
                  <a:lnTo>
                    <a:pt x="217" y="760"/>
                  </a:lnTo>
                  <a:lnTo>
                    <a:pt x="219" y="760"/>
                  </a:lnTo>
                  <a:lnTo>
                    <a:pt x="219" y="758"/>
                  </a:lnTo>
                  <a:lnTo>
                    <a:pt x="219" y="755"/>
                  </a:lnTo>
                  <a:lnTo>
                    <a:pt x="222" y="755"/>
                  </a:lnTo>
                  <a:lnTo>
                    <a:pt x="224" y="752"/>
                  </a:lnTo>
                  <a:lnTo>
                    <a:pt x="227" y="750"/>
                  </a:lnTo>
                  <a:lnTo>
                    <a:pt x="224" y="750"/>
                  </a:lnTo>
                  <a:lnTo>
                    <a:pt x="224" y="747"/>
                  </a:lnTo>
                  <a:lnTo>
                    <a:pt x="227" y="747"/>
                  </a:lnTo>
                  <a:lnTo>
                    <a:pt x="230" y="745"/>
                  </a:lnTo>
                  <a:lnTo>
                    <a:pt x="232" y="745"/>
                  </a:lnTo>
                  <a:lnTo>
                    <a:pt x="235" y="745"/>
                  </a:lnTo>
                  <a:lnTo>
                    <a:pt x="237" y="742"/>
                  </a:lnTo>
                  <a:lnTo>
                    <a:pt x="240" y="742"/>
                  </a:lnTo>
                  <a:lnTo>
                    <a:pt x="243" y="739"/>
                  </a:lnTo>
                  <a:lnTo>
                    <a:pt x="245" y="739"/>
                  </a:lnTo>
                  <a:lnTo>
                    <a:pt x="248" y="739"/>
                  </a:lnTo>
                  <a:lnTo>
                    <a:pt x="253" y="737"/>
                  </a:lnTo>
                  <a:lnTo>
                    <a:pt x="253" y="734"/>
                  </a:lnTo>
                  <a:lnTo>
                    <a:pt x="256" y="732"/>
                  </a:lnTo>
                  <a:lnTo>
                    <a:pt x="256" y="729"/>
                  </a:lnTo>
                  <a:lnTo>
                    <a:pt x="258" y="729"/>
                  </a:lnTo>
                  <a:lnTo>
                    <a:pt x="266" y="729"/>
                  </a:lnTo>
                  <a:lnTo>
                    <a:pt x="269" y="729"/>
                  </a:lnTo>
                  <a:lnTo>
                    <a:pt x="269" y="726"/>
                  </a:lnTo>
                  <a:lnTo>
                    <a:pt x="271" y="724"/>
                  </a:lnTo>
                  <a:lnTo>
                    <a:pt x="271" y="718"/>
                  </a:lnTo>
                  <a:lnTo>
                    <a:pt x="274" y="718"/>
                  </a:lnTo>
                  <a:lnTo>
                    <a:pt x="277" y="718"/>
                  </a:lnTo>
                  <a:lnTo>
                    <a:pt x="282" y="718"/>
                  </a:lnTo>
                  <a:lnTo>
                    <a:pt x="284" y="718"/>
                  </a:lnTo>
                  <a:lnTo>
                    <a:pt x="287" y="718"/>
                  </a:lnTo>
                  <a:lnTo>
                    <a:pt x="290" y="716"/>
                  </a:lnTo>
                  <a:lnTo>
                    <a:pt x="292" y="713"/>
                  </a:lnTo>
                  <a:lnTo>
                    <a:pt x="295" y="711"/>
                  </a:lnTo>
                  <a:lnTo>
                    <a:pt x="297" y="711"/>
                  </a:lnTo>
                  <a:lnTo>
                    <a:pt x="297" y="708"/>
                  </a:lnTo>
                  <a:lnTo>
                    <a:pt x="303" y="705"/>
                  </a:lnTo>
                  <a:lnTo>
                    <a:pt x="305" y="703"/>
                  </a:lnTo>
                  <a:lnTo>
                    <a:pt x="308" y="700"/>
                  </a:lnTo>
                  <a:lnTo>
                    <a:pt x="308" y="698"/>
                  </a:lnTo>
                  <a:lnTo>
                    <a:pt x="311" y="695"/>
                  </a:lnTo>
                  <a:lnTo>
                    <a:pt x="311" y="692"/>
                  </a:lnTo>
                  <a:lnTo>
                    <a:pt x="311" y="690"/>
                  </a:lnTo>
                  <a:lnTo>
                    <a:pt x="311" y="687"/>
                  </a:lnTo>
                  <a:lnTo>
                    <a:pt x="313" y="671"/>
                  </a:lnTo>
                  <a:lnTo>
                    <a:pt x="316" y="674"/>
                  </a:lnTo>
                  <a:lnTo>
                    <a:pt x="318" y="674"/>
                  </a:lnTo>
                  <a:lnTo>
                    <a:pt x="321" y="671"/>
                  </a:lnTo>
                  <a:lnTo>
                    <a:pt x="331" y="666"/>
                  </a:lnTo>
                  <a:lnTo>
                    <a:pt x="334" y="666"/>
                  </a:lnTo>
                  <a:lnTo>
                    <a:pt x="334" y="669"/>
                  </a:lnTo>
                  <a:lnTo>
                    <a:pt x="337" y="669"/>
                  </a:lnTo>
                  <a:lnTo>
                    <a:pt x="347" y="669"/>
                  </a:lnTo>
                  <a:lnTo>
                    <a:pt x="350" y="664"/>
                  </a:lnTo>
                  <a:lnTo>
                    <a:pt x="350" y="661"/>
                  </a:lnTo>
                  <a:lnTo>
                    <a:pt x="350" y="658"/>
                  </a:lnTo>
                  <a:lnTo>
                    <a:pt x="350" y="656"/>
                  </a:lnTo>
                  <a:lnTo>
                    <a:pt x="350" y="653"/>
                  </a:lnTo>
                  <a:lnTo>
                    <a:pt x="350" y="651"/>
                  </a:lnTo>
                  <a:lnTo>
                    <a:pt x="347" y="651"/>
                  </a:lnTo>
                  <a:lnTo>
                    <a:pt x="350" y="651"/>
                  </a:lnTo>
                  <a:lnTo>
                    <a:pt x="350" y="648"/>
                  </a:lnTo>
                  <a:lnTo>
                    <a:pt x="350" y="645"/>
                  </a:lnTo>
                  <a:lnTo>
                    <a:pt x="350" y="643"/>
                  </a:lnTo>
                  <a:lnTo>
                    <a:pt x="347" y="643"/>
                  </a:lnTo>
                  <a:lnTo>
                    <a:pt x="347" y="640"/>
                  </a:lnTo>
                  <a:lnTo>
                    <a:pt x="347" y="637"/>
                  </a:lnTo>
                  <a:lnTo>
                    <a:pt x="347" y="635"/>
                  </a:lnTo>
                  <a:lnTo>
                    <a:pt x="344" y="630"/>
                  </a:lnTo>
                  <a:lnTo>
                    <a:pt x="344" y="627"/>
                  </a:lnTo>
                  <a:lnTo>
                    <a:pt x="342" y="627"/>
                  </a:lnTo>
                  <a:lnTo>
                    <a:pt x="342" y="624"/>
                  </a:lnTo>
                  <a:lnTo>
                    <a:pt x="342" y="622"/>
                  </a:lnTo>
                  <a:lnTo>
                    <a:pt x="339" y="622"/>
                  </a:lnTo>
                  <a:lnTo>
                    <a:pt x="339" y="619"/>
                  </a:lnTo>
                  <a:lnTo>
                    <a:pt x="339" y="617"/>
                  </a:lnTo>
                  <a:lnTo>
                    <a:pt x="339" y="614"/>
                  </a:lnTo>
                  <a:lnTo>
                    <a:pt x="337" y="614"/>
                  </a:lnTo>
                  <a:lnTo>
                    <a:pt x="337" y="611"/>
                  </a:lnTo>
                  <a:lnTo>
                    <a:pt x="337" y="609"/>
                  </a:lnTo>
                  <a:lnTo>
                    <a:pt x="337" y="606"/>
                  </a:lnTo>
                  <a:lnTo>
                    <a:pt x="337" y="604"/>
                  </a:lnTo>
                  <a:lnTo>
                    <a:pt x="337" y="601"/>
                  </a:lnTo>
                  <a:lnTo>
                    <a:pt x="339" y="604"/>
                  </a:lnTo>
                  <a:lnTo>
                    <a:pt x="339" y="601"/>
                  </a:lnTo>
                  <a:lnTo>
                    <a:pt x="334" y="596"/>
                  </a:lnTo>
                  <a:lnTo>
                    <a:pt x="337" y="596"/>
                  </a:lnTo>
                  <a:lnTo>
                    <a:pt x="344" y="596"/>
                  </a:lnTo>
                  <a:lnTo>
                    <a:pt x="350" y="593"/>
                  </a:lnTo>
                  <a:lnTo>
                    <a:pt x="360" y="593"/>
                  </a:lnTo>
                  <a:lnTo>
                    <a:pt x="404" y="593"/>
                  </a:lnTo>
                  <a:lnTo>
                    <a:pt x="436" y="583"/>
                  </a:lnTo>
                  <a:lnTo>
                    <a:pt x="436" y="580"/>
                  </a:lnTo>
                  <a:lnTo>
                    <a:pt x="438" y="580"/>
                  </a:lnTo>
                  <a:lnTo>
                    <a:pt x="441" y="580"/>
                  </a:lnTo>
                  <a:lnTo>
                    <a:pt x="444" y="583"/>
                  </a:lnTo>
                  <a:lnTo>
                    <a:pt x="444" y="585"/>
                  </a:lnTo>
                  <a:lnTo>
                    <a:pt x="446" y="588"/>
                  </a:lnTo>
                  <a:lnTo>
                    <a:pt x="444" y="590"/>
                  </a:lnTo>
                  <a:lnTo>
                    <a:pt x="441" y="598"/>
                  </a:lnTo>
                  <a:lnTo>
                    <a:pt x="438" y="601"/>
                  </a:lnTo>
                  <a:lnTo>
                    <a:pt x="441" y="604"/>
                  </a:lnTo>
                  <a:lnTo>
                    <a:pt x="444" y="606"/>
                  </a:lnTo>
                  <a:lnTo>
                    <a:pt x="444" y="611"/>
                  </a:lnTo>
                  <a:lnTo>
                    <a:pt x="444" y="614"/>
                  </a:lnTo>
                  <a:lnTo>
                    <a:pt x="441" y="614"/>
                  </a:lnTo>
                  <a:lnTo>
                    <a:pt x="444" y="614"/>
                  </a:lnTo>
                  <a:lnTo>
                    <a:pt x="444" y="617"/>
                  </a:lnTo>
                  <a:lnTo>
                    <a:pt x="446" y="617"/>
                  </a:lnTo>
                  <a:lnTo>
                    <a:pt x="446" y="614"/>
                  </a:lnTo>
                  <a:lnTo>
                    <a:pt x="449" y="614"/>
                  </a:lnTo>
                  <a:lnTo>
                    <a:pt x="449" y="617"/>
                  </a:lnTo>
                  <a:lnTo>
                    <a:pt x="451" y="619"/>
                  </a:lnTo>
                  <a:lnTo>
                    <a:pt x="454" y="619"/>
                  </a:lnTo>
                  <a:lnTo>
                    <a:pt x="457" y="617"/>
                  </a:lnTo>
                  <a:lnTo>
                    <a:pt x="459" y="617"/>
                  </a:lnTo>
                  <a:lnTo>
                    <a:pt x="462" y="614"/>
                  </a:lnTo>
                  <a:lnTo>
                    <a:pt x="465" y="614"/>
                  </a:lnTo>
                  <a:lnTo>
                    <a:pt x="467" y="614"/>
                  </a:lnTo>
                  <a:lnTo>
                    <a:pt x="472" y="614"/>
                  </a:lnTo>
                  <a:lnTo>
                    <a:pt x="475" y="611"/>
                  </a:lnTo>
                  <a:lnTo>
                    <a:pt x="478" y="611"/>
                  </a:lnTo>
                  <a:lnTo>
                    <a:pt x="480" y="611"/>
                  </a:lnTo>
                  <a:lnTo>
                    <a:pt x="483" y="609"/>
                  </a:lnTo>
                  <a:lnTo>
                    <a:pt x="483" y="606"/>
                  </a:lnTo>
                  <a:lnTo>
                    <a:pt x="485" y="609"/>
                  </a:lnTo>
                  <a:lnTo>
                    <a:pt x="488" y="611"/>
                  </a:lnTo>
                  <a:lnTo>
                    <a:pt x="488" y="617"/>
                  </a:lnTo>
                  <a:lnTo>
                    <a:pt x="491" y="617"/>
                  </a:lnTo>
                  <a:lnTo>
                    <a:pt x="491" y="619"/>
                  </a:lnTo>
                  <a:lnTo>
                    <a:pt x="491" y="622"/>
                  </a:lnTo>
                  <a:lnTo>
                    <a:pt x="493" y="622"/>
                  </a:lnTo>
                  <a:lnTo>
                    <a:pt x="491" y="624"/>
                  </a:lnTo>
                  <a:lnTo>
                    <a:pt x="488" y="624"/>
                  </a:lnTo>
                  <a:lnTo>
                    <a:pt x="488" y="627"/>
                  </a:lnTo>
                  <a:lnTo>
                    <a:pt x="491" y="627"/>
                  </a:lnTo>
                  <a:lnTo>
                    <a:pt x="493" y="627"/>
                  </a:lnTo>
                  <a:lnTo>
                    <a:pt x="498" y="627"/>
                  </a:lnTo>
                  <a:lnTo>
                    <a:pt x="501" y="630"/>
                  </a:lnTo>
                  <a:lnTo>
                    <a:pt x="504" y="630"/>
                  </a:lnTo>
                  <a:lnTo>
                    <a:pt x="506" y="630"/>
                  </a:lnTo>
                  <a:lnTo>
                    <a:pt x="506" y="632"/>
                  </a:lnTo>
                  <a:lnTo>
                    <a:pt x="506" y="635"/>
                  </a:lnTo>
                  <a:lnTo>
                    <a:pt x="509" y="632"/>
                  </a:lnTo>
                  <a:lnTo>
                    <a:pt x="509" y="630"/>
                  </a:lnTo>
                  <a:lnTo>
                    <a:pt x="509" y="627"/>
                  </a:lnTo>
                  <a:lnTo>
                    <a:pt x="509" y="622"/>
                  </a:lnTo>
                  <a:lnTo>
                    <a:pt x="509" y="617"/>
                  </a:lnTo>
                  <a:lnTo>
                    <a:pt x="509" y="614"/>
                  </a:lnTo>
                  <a:lnTo>
                    <a:pt x="512" y="609"/>
                  </a:lnTo>
                  <a:lnTo>
                    <a:pt x="512" y="606"/>
                  </a:lnTo>
                  <a:lnTo>
                    <a:pt x="512" y="604"/>
                  </a:lnTo>
                  <a:lnTo>
                    <a:pt x="514" y="604"/>
                  </a:lnTo>
                  <a:lnTo>
                    <a:pt x="514" y="601"/>
                  </a:lnTo>
                  <a:lnTo>
                    <a:pt x="517" y="601"/>
                  </a:lnTo>
                  <a:lnTo>
                    <a:pt x="517" y="598"/>
                  </a:lnTo>
                  <a:lnTo>
                    <a:pt x="522" y="598"/>
                  </a:lnTo>
                  <a:lnTo>
                    <a:pt x="522" y="596"/>
                  </a:lnTo>
                  <a:lnTo>
                    <a:pt x="525" y="596"/>
                  </a:lnTo>
                  <a:lnTo>
                    <a:pt x="525" y="593"/>
                  </a:lnTo>
                  <a:lnTo>
                    <a:pt x="525" y="590"/>
                  </a:lnTo>
                  <a:lnTo>
                    <a:pt x="525" y="588"/>
                  </a:lnTo>
                  <a:lnTo>
                    <a:pt x="527" y="588"/>
                  </a:lnTo>
                  <a:lnTo>
                    <a:pt x="527" y="585"/>
                  </a:lnTo>
                  <a:lnTo>
                    <a:pt x="530" y="583"/>
                  </a:lnTo>
                  <a:lnTo>
                    <a:pt x="530" y="580"/>
                  </a:lnTo>
                  <a:lnTo>
                    <a:pt x="532" y="577"/>
                  </a:lnTo>
                  <a:lnTo>
                    <a:pt x="532" y="575"/>
                  </a:lnTo>
                  <a:lnTo>
                    <a:pt x="532" y="572"/>
                  </a:lnTo>
                  <a:lnTo>
                    <a:pt x="535" y="572"/>
                  </a:lnTo>
                  <a:lnTo>
                    <a:pt x="538" y="570"/>
                  </a:lnTo>
                  <a:lnTo>
                    <a:pt x="538" y="567"/>
                  </a:lnTo>
                  <a:lnTo>
                    <a:pt x="540" y="567"/>
                  </a:lnTo>
                  <a:lnTo>
                    <a:pt x="545" y="562"/>
                  </a:lnTo>
                  <a:lnTo>
                    <a:pt x="548" y="562"/>
                  </a:lnTo>
                  <a:lnTo>
                    <a:pt x="548" y="559"/>
                  </a:lnTo>
                  <a:lnTo>
                    <a:pt x="551" y="559"/>
                  </a:lnTo>
                  <a:lnTo>
                    <a:pt x="551" y="557"/>
                  </a:lnTo>
                  <a:lnTo>
                    <a:pt x="553" y="557"/>
                  </a:lnTo>
                  <a:lnTo>
                    <a:pt x="553" y="554"/>
                  </a:lnTo>
                  <a:lnTo>
                    <a:pt x="553" y="551"/>
                  </a:lnTo>
                  <a:lnTo>
                    <a:pt x="556" y="549"/>
                  </a:lnTo>
                  <a:lnTo>
                    <a:pt x="558" y="549"/>
                  </a:lnTo>
                  <a:lnTo>
                    <a:pt x="561" y="549"/>
                  </a:lnTo>
                  <a:lnTo>
                    <a:pt x="561" y="546"/>
                  </a:lnTo>
                  <a:lnTo>
                    <a:pt x="564" y="546"/>
                  </a:lnTo>
                  <a:lnTo>
                    <a:pt x="566" y="541"/>
                  </a:lnTo>
                  <a:lnTo>
                    <a:pt x="569" y="541"/>
                  </a:lnTo>
                  <a:lnTo>
                    <a:pt x="569" y="538"/>
                  </a:lnTo>
                  <a:lnTo>
                    <a:pt x="572" y="538"/>
                  </a:lnTo>
                  <a:lnTo>
                    <a:pt x="585" y="533"/>
                  </a:lnTo>
                  <a:lnTo>
                    <a:pt x="605" y="528"/>
                  </a:lnTo>
                  <a:lnTo>
                    <a:pt x="629" y="528"/>
                  </a:lnTo>
                  <a:lnTo>
                    <a:pt x="634" y="528"/>
                  </a:lnTo>
                  <a:lnTo>
                    <a:pt x="637" y="528"/>
                  </a:lnTo>
                  <a:lnTo>
                    <a:pt x="642" y="530"/>
                  </a:lnTo>
                  <a:lnTo>
                    <a:pt x="645" y="530"/>
                  </a:lnTo>
                  <a:lnTo>
                    <a:pt x="650" y="530"/>
                  </a:lnTo>
                  <a:lnTo>
                    <a:pt x="650" y="533"/>
                  </a:lnTo>
                  <a:lnTo>
                    <a:pt x="652" y="533"/>
                  </a:lnTo>
                  <a:lnTo>
                    <a:pt x="655" y="533"/>
                  </a:lnTo>
                  <a:lnTo>
                    <a:pt x="658" y="530"/>
                  </a:lnTo>
                  <a:lnTo>
                    <a:pt x="660" y="530"/>
                  </a:lnTo>
                  <a:lnTo>
                    <a:pt x="663" y="533"/>
                  </a:lnTo>
                  <a:lnTo>
                    <a:pt x="668" y="533"/>
                  </a:lnTo>
                  <a:lnTo>
                    <a:pt x="673" y="533"/>
                  </a:lnTo>
                  <a:lnTo>
                    <a:pt x="673" y="536"/>
                  </a:lnTo>
                  <a:lnTo>
                    <a:pt x="673" y="538"/>
                  </a:lnTo>
                  <a:lnTo>
                    <a:pt x="676" y="538"/>
                  </a:lnTo>
                  <a:lnTo>
                    <a:pt x="679" y="538"/>
                  </a:lnTo>
                  <a:lnTo>
                    <a:pt x="679" y="536"/>
                  </a:lnTo>
                  <a:lnTo>
                    <a:pt x="681" y="536"/>
                  </a:lnTo>
                  <a:lnTo>
                    <a:pt x="684" y="536"/>
                  </a:lnTo>
                  <a:lnTo>
                    <a:pt x="689" y="536"/>
                  </a:lnTo>
                  <a:lnTo>
                    <a:pt x="692" y="533"/>
                  </a:lnTo>
                  <a:lnTo>
                    <a:pt x="694" y="533"/>
                  </a:lnTo>
                  <a:lnTo>
                    <a:pt x="697" y="536"/>
                  </a:lnTo>
                  <a:lnTo>
                    <a:pt x="697" y="538"/>
                  </a:lnTo>
                  <a:lnTo>
                    <a:pt x="699" y="541"/>
                  </a:lnTo>
                  <a:lnTo>
                    <a:pt x="702" y="541"/>
                  </a:lnTo>
                  <a:lnTo>
                    <a:pt x="702" y="543"/>
                  </a:lnTo>
                  <a:lnTo>
                    <a:pt x="705" y="543"/>
                  </a:lnTo>
                  <a:lnTo>
                    <a:pt x="707" y="546"/>
                  </a:lnTo>
                  <a:lnTo>
                    <a:pt x="707" y="549"/>
                  </a:lnTo>
                  <a:lnTo>
                    <a:pt x="710" y="549"/>
                  </a:lnTo>
                  <a:lnTo>
                    <a:pt x="710" y="551"/>
                  </a:lnTo>
                  <a:lnTo>
                    <a:pt x="712" y="549"/>
                  </a:lnTo>
                  <a:lnTo>
                    <a:pt x="718" y="551"/>
                  </a:lnTo>
                  <a:lnTo>
                    <a:pt x="723" y="549"/>
                  </a:lnTo>
                  <a:lnTo>
                    <a:pt x="723" y="551"/>
                  </a:lnTo>
                  <a:lnTo>
                    <a:pt x="726" y="551"/>
                  </a:lnTo>
                  <a:lnTo>
                    <a:pt x="728" y="551"/>
                  </a:lnTo>
                  <a:lnTo>
                    <a:pt x="731" y="551"/>
                  </a:lnTo>
                  <a:lnTo>
                    <a:pt x="733" y="551"/>
                  </a:lnTo>
                  <a:lnTo>
                    <a:pt x="736" y="551"/>
                  </a:lnTo>
                  <a:lnTo>
                    <a:pt x="741" y="551"/>
                  </a:lnTo>
                  <a:lnTo>
                    <a:pt x="744" y="551"/>
                  </a:lnTo>
                  <a:lnTo>
                    <a:pt x="744" y="554"/>
                  </a:lnTo>
                  <a:lnTo>
                    <a:pt x="746" y="554"/>
                  </a:lnTo>
                  <a:lnTo>
                    <a:pt x="749" y="551"/>
                  </a:lnTo>
                  <a:lnTo>
                    <a:pt x="752" y="551"/>
                  </a:lnTo>
                  <a:lnTo>
                    <a:pt x="752" y="554"/>
                  </a:lnTo>
                  <a:lnTo>
                    <a:pt x="754" y="554"/>
                  </a:lnTo>
                  <a:lnTo>
                    <a:pt x="757" y="554"/>
                  </a:lnTo>
                  <a:lnTo>
                    <a:pt x="762" y="554"/>
                  </a:lnTo>
                  <a:lnTo>
                    <a:pt x="767" y="557"/>
                  </a:lnTo>
                  <a:lnTo>
                    <a:pt x="770" y="557"/>
                  </a:lnTo>
                  <a:lnTo>
                    <a:pt x="773" y="559"/>
                  </a:lnTo>
                  <a:lnTo>
                    <a:pt x="778" y="562"/>
                  </a:lnTo>
                  <a:lnTo>
                    <a:pt x="783" y="567"/>
                  </a:lnTo>
                  <a:lnTo>
                    <a:pt x="786" y="570"/>
                  </a:lnTo>
                  <a:lnTo>
                    <a:pt x="788" y="570"/>
                  </a:lnTo>
                  <a:lnTo>
                    <a:pt x="791" y="572"/>
                  </a:lnTo>
                  <a:lnTo>
                    <a:pt x="793" y="572"/>
                  </a:lnTo>
                  <a:lnTo>
                    <a:pt x="796" y="575"/>
                  </a:lnTo>
                  <a:lnTo>
                    <a:pt x="799" y="577"/>
                  </a:lnTo>
                  <a:lnTo>
                    <a:pt x="801" y="580"/>
                  </a:lnTo>
                  <a:lnTo>
                    <a:pt x="804" y="580"/>
                  </a:lnTo>
                  <a:lnTo>
                    <a:pt x="806" y="580"/>
                  </a:lnTo>
                  <a:lnTo>
                    <a:pt x="806" y="583"/>
                  </a:lnTo>
                  <a:lnTo>
                    <a:pt x="809" y="583"/>
                  </a:lnTo>
                  <a:lnTo>
                    <a:pt x="812" y="583"/>
                  </a:lnTo>
                  <a:lnTo>
                    <a:pt x="817" y="580"/>
                  </a:lnTo>
                  <a:lnTo>
                    <a:pt x="820" y="580"/>
                  </a:lnTo>
                  <a:lnTo>
                    <a:pt x="822" y="577"/>
                  </a:lnTo>
                  <a:lnTo>
                    <a:pt x="825" y="577"/>
                  </a:lnTo>
                  <a:lnTo>
                    <a:pt x="827" y="577"/>
                  </a:lnTo>
                  <a:lnTo>
                    <a:pt x="830" y="577"/>
                  </a:lnTo>
                  <a:lnTo>
                    <a:pt x="835" y="577"/>
                  </a:lnTo>
                  <a:lnTo>
                    <a:pt x="838" y="575"/>
                  </a:lnTo>
                  <a:lnTo>
                    <a:pt x="843" y="575"/>
                  </a:lnTo>
                  <a:lnTo>
                    <a:pt x="848" y="575"/>
                  </a:lnTo>
                  <a:lnTo>
                    <a:pt x="851" y="577"/>
                  </a:lnTo>
                  <a:lnTo>
                    <a:pt x="853" y="577"/>
                  </a:lnTo>
                  <a:lnTo>
                    <a:pt x="859" y="575"/>
                  </a:lnTo>
                  <a:lnTo>
                    <a:pt x="861" y="577"/>
                  </a:lnTo>
                  <a:lnTo>
                    <a:pt x="869" y="580"/>
                  </a:lnTo>
                  <a:lnTo>
                    <a:pt x="874" y="580"/>
                  </a:lnTo>
                  <a:lnTo>
                    <a:pt x="877" y="577"/>
                  </a:lnTo>
                  <a:lnTo>
                    <a:pt x="880" y="577"/>
                  </a:lnTo>
                  <a:lnTo>
                    <a:pt x="882" y="577"/>
                  </a:lnTo>
                  <a:lnTo>
                    <a:pt x="885" y="577"/>
                  </a:lnTo>
                  <a:lnTo>
                    <a:pt x="887" y="577"/>
                  </a:lnTo>
                  <a:lnTo>
                    <a:pt x="895" y="580"/>
                  </a:lnTo>
                  <a:lnTo>
                    <a:pt x="898" y="580"/>
                  </a:lnTo>
                  <a:lnTo>
                    <a:pt x="900" y="583"/>
                  </a:lnTo>
                  <a:lnTo>
                    <a:pt x="906" y="585"/>
                  </a:lnTo>
                  <a:lnTo>
                    <a:pt x="911" y="588"/>
                  </a:lnTo>
                  <a:lnTo>
                    <a:pt x="911" y="585"/>
                  </a:lnTo>
                  <a:lnTo>
                    <a:pt x="913" y="588"/>
                  </a:lnTo>
                  <a:lnTo>
                    <a:pt x="919" y="585"/>
                  </a:lnTo>
                  <a:lnTo>
                    <a:pt x="921" y="588"/>
                  </a:lnTo>
                  <a:lnTo>
                    <a:pt x="924" y="590"/>
                  </a:lnTo>
                  <a:lnTo>
                    <a:pt x="927" y="593"/>
                  </a:lnTo>
                  <a:lnTo>
                    <a:pt x="929" y="596"/>
                  </a:lnTo>
                  <a:lnTo>
                    <a:pt x="929" y="598"/>
                  </a:lnTo>
                  <a:lnTo>
                    <a:pt x="932" y="598"/>
                  </a:lnTo>
                  <a:lnTo>
                    <a:pt x="932" y="601"/>
                  </a:lnTo>
                  <a:lnTo>
                    <a:pt x="934" y="601"/>
                  </a:lnTo>
                  <a:lnTo>
                    <a:pt x="940" y="601"/>
                  </a:lnTo>
                  <a:lnTo>
                    <a:pt x="942" y="601"/>
                  </a:lnTo>
                  <a:lnTo>
                    <a:pt x="945" y="604"/>
                  </a:lnTo>
                  <a:lnTo>
                    <a:pt x="945" y="606"/>
                  </a:lnTo>
                  <a:lnTo>
                    <a:pt x="947" y="606"/>
                  </a:lnTo>
                  <a:lnTo>
                    <a:pt x="947" y="604"/>
                  </a:lnTo>
                  <a:lnTo>
                    <a:pt x="950" y="604"/>
                  </a:lnTo>
                  <a:lnTo>
                    <a:pt x="950" y="601"/>
                  </a:lnTo>
                  <a:lnTo>
                    <a:pt x="950" y="598"/>
                  </a:lnTo>
                  <a:lnTo>
                    <a:pt x="950" y="596"/>
                  </a:lnTo>
                  <a:lnTo>
                    <a:pt x="950" y="593"/>
                  </a:lnTo>
                  <a:lnTo>
                    <a:pt x="950" y="590"/>
                  </a:lnTo>
                  <a:lnTo>
                    <a:pt x="953" y="590"/>
                  </a:lnTo>
                  <a:lnTo>
                    <a:pt x="953" y="588"/>
                  </a:lnTo>
                  <a:lnTo>
                    <a:pt x="955" y="588"/>
                  </a:lnTo>
                  <a:lnTo>
                    <a:pt x="955" y="585"/>
                  </a:lnTo>
                  <a:lnTo>
                    <a:pt x="955" y="583"/>
                  </a:lnTo>
                  <a:lnTo>
                    <a:pt x="955" y="580"/>
                  </a:lnTo>
                  <a:lnTo>
                    <a:pt x="955" y="577"/>
                  </a:lnTo>
                  <a:lnTo>
                    <a:pt x="960" y="575"/>
                  </a:lnTo>
                  <a:lnTo>
                    <a:pt x="966" y="572"/>
                  </a:lnTo>
                  <a:lnTo>
                    <a:pt x="968" y="572"/>
                  </a:lnTo>
                  <a:lnTo>
                    <a:pt x="971" y="572"/>
                  </a:lnTo>
                  <a:lnTo>
                    <a:pt x="974" y="570"/>
                  </a:lnTo>
                  <a:lnTo>
                    <a:pt x="976" y="570"/>
                  </a:lnTo>
                  <a:lnTo>
                    <a:pt x="976" y="567"/>
                  </a:lnTo>
                  <a:lnTo>
                    <a:pt x="979" y="567"/>
                  </a:lnTo>
                  <a:lnTo>
                    <a:pt x="984" y="564"/>
                  </a:lnTo>
                  <a:lnTo>
                    <a:pt x="989" y="559"/>
                  </a:lnTo>
                  <a:lnTo>
                    <a:pt x="992" y="557"/>
                  </a:lnTo>
                  <a:lnTo>
                    <a:pt x="994" y="554"/>
                  </a:lnTo>
                  <a:lnTo>
                    <a:pt x="994" y="551"/>
                  </a:lnTo>
                  <a:lnTo>
                    <a:pt x="1000" y="546"/>
                  </a:lnTo>
                  <a:lnTo>
                    <a:pt x="1002" y="543"/>
                  </a:lnTo>
                  <a:lnTo>
                    <a:pt x="1002" y="541"/>
                  </a:lnTo>
                  <a:lnTo>
                    <a:pt x="1007" y="533"/>
                  </a:lnTo>
                  <a:lnTo>
                    <a:pt x="1010" y="528"/>
                  </a:lnTo>
                  <a:lnTo>
                    <a:pt x="1010" y="525"/>
                  </a:lnTo>
                  <a:lnTo>
                    <a:pt x="1010" y="520"/>
                  </a:lnTo>
                  <a:lnTo>
                    <a:pt x="1015" y="512"/>
                  </a:lnTo>
                  <a:lnTo>
                    <a:pt x="1015" y="509"/>
                  </a:lnTo>
                  <a:lnTo>
                    <a:pt x="1021" y="502"/>
                  </a:lnTo>
                  <a:lnTo>
                    <a:pt x="1021" y="504"/>
                  </a:lnTo>
                  <a:lnTo>
                    <a:pt x="1023" y="504"/>
                  </a:lnTo>
                  <a:lnTo>
                    <a:pt x="1026" y="504"/>
                  </a:lnTo>
                  <a:lnTo>
                    <a:pt x="1026" y="507"/>
                  </a:lnTo>
                  <a:lnTo>
                    <a:pt x="1028" y="507"/>
                  </a:lnTo>
                  <a:lnTo>
                    <a:pt x="1031" y="507"/>
                  </a:lnTo>
                  <a:lnTo>
                    <a:pt x="1034" y="507"/>
                  </a:lnTo>
                  <a:lnTo>
                    <a:pt x="1036" y="507"/>
                  </a:lnTo>
                  <a:lnTo>
                    <a:pt x="1039" y="507"/>
                  </a:lnTo>
                  <a:lnTo>
                    <a:pt x="1047" y="502"/>
                  </a:lnTo>
                  <a:lnTo>
                    <a:pt x="1047" y="499"/>
                  </a:lnTo>
                  <a:lnTo>
                    <a:pt x="1044" y="496"/>
                  </a:lnTo>
                  <a:lnTo>
                    <a:pt x="1047" y="494"/>
                  </a:lnTo>
                  <a:lnTo>
                    <a:pt x="1049" y="494"/>
                  </a:lnTo>
                  <a:lnTo>
                    <a:pt x="1049" y="491"/>
                  </a:lnTo>
                  <a:lnTo>
                    <a:pt x="1052" y="489"/>
                  </a:lnTo>
                  <a:lnTo>
                    <a:pt x="1054" y="486"/>
                  </a:lnTo>
                  <a:lnTo>
                    <a:pt x="1057" y="486"/>
                  </a:lnTo>
                  <a:lnTo>
                    <a:pt x="1062" y="486"/>
                  </a:lnTo>
                  <a:lnTo>
                    <a:pt x="1065" y="486"/>
                  </a:lnTo>
                  <a:lnTo>
                    <a:pt x="1067" y="483"/>
                  </a:lnTo>
                  <a:lnTo>
                    <a:pt x="1070" y="481"/>
                  </a:lnTo>
                  <a:lnTo>
                    <a:pt x="1070" y="460"/>
                  </a:lnTo>
                  <a:lnTo>
                    <a:pt x="1073" y="460"/>
                  </a:lnTo>
                  <a:lnTo>
                    <a:pt x="1073" y="457"/>
                  </a:lnTo>
                  <a:lnTo>
                    <a:pt x="1075" y="457"/>
                  </a:lnTo>
                  <a:lnTo>
                    <a:pt x="1078" y="455"/>
                  </a:lnTo>
                  <a:lnTo>
                    <a:pt x="1081" y="455"/>
                  </a:lnTo>
                  <a:lnTo>
                    <a:pt x="1083" y="455"/>
                  </a:lnTo>
                  <a:lnTo>
                    <a:pt x="1086" y="457"/>
                  </a:lnTo>
                  <a:lnTo>
                    <a:pt x="1088" y="455"/>
                  </a:lnTo>
                  <a:lnTo>
                    <a:pt x="1091" y="452"/>
                  </a:lnTo>
                  <a:lnTo>
                    <a:pt x="1094" y="452"/>
                  </a:lnTo>
                  <a:lnTo>
                    <a:pt x="1096" y="452"/>
                  </a:lnTo>
                  <a:lnTo>
                    <a:pt x="1099" y="449"/>
                  </a:lnTo>
                  <a:lnTo>
                    <a:pt x="1099" y="447"/>
                  </a:lnTo>
                  <a:lnTo>
                    <a:pt x="1099" y="444"/>
                  </a:lnTo>
                  <a:lnTo>
                    <a:pt x="1107" y="447"/>
                  </a:lnTo>
                  <a:lnTo>
                    <a:pt x="1104" y="455"/>
                  </a:lnTo>
                  <a:lnTo>
                    <a:pt x="1101" y="465"/>
                  </a:lnTo>
                  <a:lnTo>
                    <a:pt x="1104" y="465"/>
                  </a:lnTo>
                  <a:lnTo>
                    <a:pt x="1104" y="468"/>
                  </a:lnTo>
                  <a:lnTo>
                    <a:pt x="1109" y="468"/>
                  </a:lnTo>
                  <a:lnTo>
                    <a:pt x="1109" y="470"/>
                  </a:lnTo>
                  <a:lnTo>
                    <a:pt x="1112" y="473"/>
                  </a:lnTo>
                  <a:lnTo>
                    <a:pt x="1114" y="473"/>
                  </a:lnTo>
                  <a:lnTo>
                    <a:pt x="1117" y="476"/>
                  </a:lnTo>
                  <a:lnTo>
                    <a:pt x="1120" y="476"/>
                  </a:lnTo>
                  <a:lnTo>
                    <a:pt x="1122" y="476"/>
                  </a:lnTo>
                  <a:lnTo>
                    <a:pt x="1125" y="478"/>
                  </a:lnTo>
                  <a:lnTo>
                    <a:pt x="1125" y="481"/>
                  </a:lnTo>
                  <a:lnTo>
                    <a:pt x="1130" y="489"/>
                  </a:lnTo>
                  <a:lnTo>
                    <a:pt x="1135" y="491"/>
                  </a:lnTo>
                  <a:lnTo>
                    <a:pt x="1138" y="496"/>
                  </a:lnTo>
                  <a:lnTo>
                    <a:pt x="1141" y="499"/>
                  </a:lnTo>
                  <a:lnTo>
                    <a:pt x="1143" y="502"/>
                  </a:lnTo>
                  <a:lnTo>
                    <a:pt x="1143" y="504"/>
                  </a:lnTo>
                  <a:lnTo>
                    <a:pt x="1146" y="507"/>
                  </a:lnTo>
                  <a:lnTo>
                    <a:pt x="1148" y="507"/>
                  </a:lnTo>
                  <a:lnTo>
                    <a:pt x="1148" y="509"/>
                  </a:lnTo>
                  <a:lnTo>
                    <a:pt x="1148" y="512"/>
                  </a:lnTo>
                  <a:lnTo>
                    <a:pt x="1148" y="515"/>
                  </a:lnTo>
                  <a:lnTo>
                    <a:pt x="1148" y="517"/>
                  </a:lnTo>
                  <a:lnTo>
                    <a:pt x="1151" y="520"/>
                  </a:lnTo>
                  <a:lnTo>
                    <a:pt x="1151" y="523"/>
                  </a:lnTo>
                  <a:lnTo>
                    <a:pt x="1154" y="525"/>
                  </a:lnTo>
                  <a:lnTo>
                    <a:pt x="1156" y="530"/>
                  </a:lnTo>
                  <a:lnTo>
                    <a:pt x="1159" y="536"/>
                  </a:lnTo>
                  <a:lnTo>
                    <a:pt x="1161" y="536"/>
                  </a:lnTo>
                  <a:lnTo>
                    <a:pt x="1164" y="538"/>
                  </a:lnTo>
                  <a:lnTo>
                    <a:pt x="1167" y="538"/>
                  </a:lnTo>
                  <a:lnTo>
                    <a:pt x="1172" y="538"/>
                  </a:lnTo>
                  <a:lnTo>
                    <a:pt x="1172" y="541"/>
                  </a:lnTo>
                  <a:lnTo>
                    <a:pt x="1180" y="546"/>
                  </a:lnTo>
                  <a:lnTo>
                    <a:pt x="1182" y="549"/>
                  </a:lnTo>
                  <a:lnTo>
                    <a:pt x="1185" y="549"/>
                  </a:lnTo>
                  <a:lnTo>
                    <a:pt x="1188" y="549"/>
                  </a:lnTo>
                  <a:lnTo>
                    <a:pt x="1190" y="549"/>
                  </a:lnTo>
                  <a:lnTo>
                    <a:pt x="1193" y="549"/>
                  </a:lnTo>
                  <a:lnTo>
                    <a:pt x="1195" y="549"/>
                  </a:lnTo>
                  <a:lnTo>
                    <a:pt x="1198" y="549"/>
                  </a:lnTo>
                  <a:lnTo>
                    <a:pt x="1201" y="549"/>
                  </a:lnTo>
                  <a:lnTo>
                    <a:pt x="1203" y="551"/>
                  </a:lnTo>
                  <a:lnTo>
                    <a:pt x="1206" y="554"/>
                  </a:lnTo>
                  <a:lnTo>
                    <a:pt x="1206" y="551"/>
                  </a:lnTo>
                  <a:lnTo>
                    <a:pt x="1208" y="554"/>
                  </a:lnTo>
                  <a:lnTo>
                    <a:pt x="1211" y="551"/>
                  </a:lnTo>
                  <a:lnTo>
                    <a:pt x="1214" y="554"/>
                  </a:lnTo>
                  <a:lnTo>
                    <a:pt x="1216" y="554"/>
                  </a:lnTo>
                  <a:lnTo>
                    <a:pt x="1219" y="554"/>
                  </a:lnTo>
                  <a:lnTo>
                    <a:pt x="1221" y="554"/>
                  </a:lnTo>
                  <a:lnTo>
                    <a:pt x="1224" y="551"/>
                  </a:lnTo>
                  <a:lnTo>
                    <a:pt x="1227" y="551"/>
                  </a:lnTo>
                  <a:lnTo>
                    <a:pt x="1229" y="551"/>
                  </a:lnTo>
                  <a:lnTo>
                    <a:pt x="1235" y="551"/>
                  </a:lnTo>
                  <a:lnTo>
                    <a:pt x="1237" y="551"/>
                  </a:lnTo>
                  <a:lnTo>
                    <a:pt x="1240" y="549"/>
                  </a:lnTo>
                  <a:lnTo>
                    <a:pt x="1242" y="549"/>
                  </a:lnTo>
                  <a:lnTo>
                    <a:pt x="1245" y="549"/>
                  </a:lnTo>
                  <a:lnTo>
                    <a:pt x="1248" y="549"/>
                  </a:lnTo>
                  <a:lnTo>
                    <a:pt x="1250" y="549"/>
                  </a:lnTo>
                  <a:lnTo>
                    <a:pt x="1253" y="549"/>
                  </a:lnTo>
                  <a:lnTo>
                    <a:pt x="1253" y="546"/>
                  </a:lnTo>
                  <a:lnTo>
                    <a:pt x="1255" y="546"/>
                  </a:lnTo>
                  <a:lnTo>
                    <a:pt x="1255" y="549"/>
                  </a:lnTo>
                  <a:lnTo>
                    <a:pt x="1258" y="549"/>
                  </a:lnTo>
                  <a:lnTo>
                    <a:pt x="1261" y="549"/>
                  </a:lnTo>
                  <a:lnTo>
                    <a:pt x="1261" y="551"/>
                  </a:lnTo>
                  <a:lnTo>
                    <a:pt x="1263" y="551"/>
                  </a:lnTo>
                  <a:lnTo>
                    <a:pt x="1266" y="551"/>
                  </a:lnTo>
                  <a:lnTo>
                    <a:pt x="1268" y="551"/>
                  </a:lnTo>
                  <a:lnTo>
                    <a:pt x="1271" y="554"/>
                  </a:lnTo>
                  <a:lnTo>
                    <a:pt x="1274" y="554"/>
                  </a:lnTo>
                  <a:lnTo>
                    <a:pt x="1276" y="551"/>
                  </a:lnTo>
                  <a:lnTo>
                    <a:pt x="1279" y="551"/>
                  </a:lnTo>
                  <a:lnTo>
                    <a:pt x="1282" y="549"/>
                  </a:lnTo>
                  <a:lnTo>
                    <a:pt x="1282" y="551"/>
                  </a:lnTo>
                  <a:lnTo>
                    <a:pt x="1284" y="551"/>
                  </a:lnTo>
                  <a:lnTo>
                    <a:pt x="1287" y="551"/>
                  </a:lnTo>
                  <a:lnTo>
                    <a:pt x="1289" y="549"/>
                  </a:lnTo>
                  <a:lnTo>
                    <a:pt x="1292" y="546"/>
                  </a:lnTo>
                  <a:lnTo>
                    <a:pt x="1297" y="543"/>
                  </a:lnTo>
                  <a:lnTo>
                    <a:pt x="1300" y="541"/>
                  </a:lnTo>
                  <a:lnTo>
                    <a:pt x="1302" y="538"/>
                  </a:lnTo>
                  <a:lnTo>
                    <a:pt x="1305" y="538"/>
                  </a:lnTo>
                  <a:lnTo>
                    <a:pt x="1305" y="536"/>
                  </a:lnTo>
                  <a:lnTo>
                    <a:pt x="1305" y="533"/>
                  </a:lnTo>
                  <a:lnTo>
                    <a:pt x="1305" y="530"/>
                  </a:lnTo>
                  <a:lnTo>
                    <a:pt x="1302" y="528"/>
                  </a:lnTo>
                  <a:lnTo>
                    <a:pt x="1302" y="525"/>
                  </a:lnTo>
                  <a:lnTo>
                    <a:pt x="1305" y="525"/>
                  </a:lnTo>
                  <a:lnTo>
                    <a:pt x="1308" y="525"/>
                  </a:lnTo>
                  <a:lnTo>
                    <a:pt x="1310" y="528"/>
                  </a:lnTo>
                  <a:lnTo>
                    <a:pt x="1313" y="528"/>
                  </a:lnTo>
                  <a:lnTo>
                    <a:pt x="1315" y="530"/>
                  </a:lnTo>
                  <a:lnTo>
                    <a:pt x="1318" y="530"/>
                  </a:lnTo>
                  <a:lnTo>
                    <a:pt x="1321" y="528"/>
                  </a:lnTo>
                  <a:lnTo>
                    <a:pt x="1323" y="525"/>
                  </a:lnTo>
                  <a:lnTo>
                    <a:pt x="1326" y="525"/>
                  </a:lnTo>
                  <a:lnTo>
                    <a:pt x="1329" y="525"/>
                  </a:lnTo>
                  <a:lnTo>
                    <a:pt x="1331" y="523"/>
                  </a:lnTo>
                  <a:lnTo>
                    <a:pt x="1334" y="523"/>
                  </a:lnTo>
                  <a:lnTo>
                    <a:pt x="1339" y="523"/>
                  </a:lnTo>
                  <a:lnTo>
                    <a:pt x="1342" y="525"/>
                  </a:lnTo>
                  <a:lnTo>
                    <a:pt x="1344" y="525"/>
                  </a:lnTo>
                  <a:lnTo>
                    <a:pt x="1347" y="525"/>
                  </a:lnTo>
                  <a:lnTo>
                    <a:pt x="1355" y="525"/>
                  </a:lnTo>
                  <a:lnTo>
                    <a:pt x="1362" y="525"/>
                  </a:lnTo>
                  <a:lnTo>
                    <a:pt x="1365" y="523"/>
                  </a:lnTo>
                  <a:lnTo>
                    <a:pt x="1375" y="523"/>
                  </a:lnTo>
                  <a:lnTo>
                    <a:pt x="1378" y="523"/>
                  </a:lnTo>
                  <a:lnTo>
                    <a:pt x="1381" y="523"/>
                  </a:lnTo>
                  <a:lnTo>
                    <a:pt x="1381" y="520"/>
                  </a:lnTo>
                  <a:lnTo>
                    <a:pt x="1383" y="520"/>
                  </a:lnTo>
                  <a:lnTo>
                    <a:pt x="1386" y="520"/>
                  </a:lnTo>
                  <a:lnTo>
                    <a:pt x="1391" y="517"/>
                  </a:lnTo>
                  <a:lnTo>
                    <a:pt x="1396" y="515"/>
                  </a:lnTo>
                  <a:lnTo>
                    <a:pt x="1404" y="512"/>
                  </a:lnTo>
                  <a:lnTo>
                    <a:pt x="1407" y="512"/>
                  </a:lnTo>
                  <a:lnTo>
                    <a:pt x="1409" y="509"/>
                  </a:lnTo>
                  <a:lnTo>
                    <a:pt x="1425" y="504"/>
                  </a:lnTo>
                  <a:lnTo>
                    <a:pt x="1428" y="504"/>
                  </a:lnTo>
                  <a:lnTo>
                    <a:pt x="1430" y="504"/>
                  </a:lnTo>
                  <a:lnTo>
                    <a:pt x="1433" y="507"/>
                  </a:lnTo>
                  <a:lnTo>
                    <a:pt x="1438" y="512"/>
                  </a:lnTo>
                  <a:lnTo>
                    <a:pt x="1443" y="515"/>
                  </a:lnTo>
                  <a:lnTo>
                    <a:pt x="1446" y="515"/>
                  </a:lnTo>
                  <a:lnTo>
                    <a:pt x="1454" y="517"/>
                  </a:lnTo>
                  <a:lnTo>
                    <a:pt x="1462" y="515"/>
                  </a:lnTo>
                  <a:lnTo>
                    <a:pt x="1464" y="515"/>
                  </a:lnTo>
                  <a:lnTo>
                    <a:pt x="1472" y="517"/>
                  </a:lnTo>
                  <a:lnTo>
                    <a:pt x="1475" y="517"/>
                  </a:lnTo>
                  <a:lnTo>
                    <a:pt x="1483" y="523"/>
                  </a:lnTo>
                  <a:lnTo>
                    <a:pt x="1488" y="525"/>
                  </a:lnTo>
                  <a:lnTo>
                    <a:pt x="1493" y="528"/>
                  </a:lnTo>
                  <a:lnTo>
                    <a:pt x="1496" y="530"/>
                  </a:lnTo>
                  <a:lnTo>
                    <a:pt x="1501" y="536"/>
                  </a:lnTo>
                  <a:lnTo>
                    <a:pt x="1503" y="536"/>
                  </a:lnTo>
                  <a:lnTo>
                    <a:pt x="1503" y="538"/>
                  </a:lnTo>
                  <a:lnTo>
                    <a:pt x="1509" y="541"/>
                  </a:lnTo>
                  <a:lnTo>
                    <a:pt x="1514" y="543"/>
                  </a:lnTo>
                  <a:lnTo>
                    <a:pt x="1516" y="543"/>
                  </a:lnTo>
                  <a:lnTo>
                    <a:pt x="1519" y="543"/>
                  </a:lnTo>
                  <a:lnTo>
                    <a:pt x="1522" y="546"/>
                  </a:lnTo>
                  <a:lnTo>
                    <a:pt x="1524" y="546"/>
                  </a:lnTo>
                  <a:lnTo>
                    <a:pt x="1529" y="551"/>
                  </a:lnTo>
                  <a:lnTo>
                    <a:pt x="1532" y="554"/>
                  </a:lnTo>
                  <a:lnTo>
                    <a:pt x="1535" y="554"/>
                  </a:lnTo>
                  <a:lnTo>
                    <a:pt x="1537" y="557"/>
                  </a:lnTo>
                  <a:lnTo>
                    <a:pt x="1537" y="559"/>
                  </a:lnTo>
                  <a:lnTo>
                    <a:pt x="1543" y="562"/>
                  </a:lnTo>
                  <a:lnTo>
                    <a:pt x="1553" y="559"/>
                  </a:lnTo>
                  <a:lnTo>
                    <a:pt x="1556" y="559"/>
                  </a:lnTo>
                  <a:lnTo>
                    <a:pt x="1558" y="559"/>
                  </a:lnTo>
                  <a:lnTo>
                    <a:pt x="1561" y="559"/>
                  </a:lnTo>
                  <a:lnTo>
                    <a:pt x="1563" y="562"/>
                  </a:lnTo>
                  <a:lnTo>
                    <a:pt x="1563" y="564"/>
                  </a:lnTo>
                  <a:lnTo>
                    <a:pt x="1566" y="564"/>
                  </a:lnTo>
                  <a:lnTo>
                    <a:pt x="1571" y="570"/>
                  </a:lnTo>
                  <a:lnTo>
                    <a:pt x="1574" y="570"/>
                  </a:lnTo>
                  <a:lnTo>
                    <a:pt x="1576" y="572"/>
                  </a:lnTo>
                  <a:lnTo>
                    <a:pt x="1579" y="572"/>
                  </a:lnTo>
                  <a:lnTo>
                    <a:pt x="1582" y="572"/>
                  </a:lnTo>
                  <a:lnTo>
                    <a:pt x="1587" y="572"/>
                  </a:lnTo>
                  <a:lnTo>
                    <a:pt x="1592" y="572"/>
                  </a:lnTo>
                  <a:lnTo>
                    <a:pt x="1595" y="572"/>
                  </a:lnTo>
                  <a:lnTo>
                    <a:pt x="1597" y="572"/>
                  </a:lnTo>
                  <a:lnTo>
                    <a:pt x="1597" y="575"/>
                  </a:lnTo>
                  <a:lnTo>
                    <a:pt x="1600" y="577"/>
                  </a:lnTo>
                  <a:lnTo>
                    <a:pt x="1603" y="577"/>
                  </a:lnTo>
                  <a:lnTo>
                    <a:pt x="1605" y="577"/>
                  </a:lnTo>
                  <a:lnTo>
                    <a:pt x="1610" y="577"/>
                  </a:lnTo>
                  <a:lnTo>
                    <a:pt x="1613" y="575"/>
                  </a:lnTo>
                  <a:lnTo>
                    <a:pt x="1621" y="572"/>
                  </a:lnTo>
                  <a:lnTo>
                    <a:pt x="1623" y="570"/>
                  </a:lnTo>
                  <a:lnTo>
                    <a:pt x="1626" y="570"/>
                  </a:lnTo>
                  <a:lnTo>
                    <a:pt x="1631" y="570"/>
                  </a:lnTo>
                  <a:lnTo>
                    <a:pt x="1634" y="570"/>
                  </a:lnTo>
                  <a:lnTo>
                    <a:pt x="1637" y="567"/>
                  </a:lnTo>
                  <a:lnTo>
                    <a:pt x="1650" y="559"/>
                  </a:lnTo>
                  <a:lnTo>
                    <a:pt x="1657" y="554"/>
                  </a:lnTo>
                  <a:lnTo>
                    <a:pt x="1660" y="554"/>
                  </a:lnTo>
                  <a:lnTo>
                    <a:pt x="1663" y="549"/>
                  </a:lnTo>
                  <a:lnTo>
                    <a:pt x="1665" y="549"/>
                  </a:lnTo>
                  <a:lnTo>
                    <a:pt x="1665" y="546"/>
                  </a:lnTo>
                  <a:lnTo>
                    <a:pt x="1668" y="546"/>
                  </a:lnTo>
                  <a:lnTo>
                    <a:pt x="1670" y="546"/>
                  </a:lnTo>
                  <a:lnTo>
                    <a:pt x="1673" y="543"/>
                  </a:lnTo>
                  <a:lnTo>
                    <a:pt x="1676" y="543"/>
                  </a:lnTo>
                  <a:lnTo>
                    <a:pt x="1678" y="543"/>
                  </a:lnTo>
                  <a:lnTo>
                    <a:pt x="1681" y="541"/>
                  </a:lnTo>
                  <a:lnTo>
                    <a:pt x="1683" y="541"/>
                  </a:lnTo>
                  <a:lnTo>
                    <a:pt x="1683" y="538"/>
                  </a:lnTo>
                  <a:lnTo>
                    <a:pt x="1686" y="538"/>
                  </a:lnTo>
                  <a:lnTo>
                    <a:pt x="1686" y="536"/>
                  </a:lnTo>
                  <a:lnTo>
                    <a:pt x="1689" y="536"/>
                  </a:lnTo>
                  <a:lnTo>
                    <a:pt x="1689" y="533"/>
                  </a:lnTo>
                  <a:lnTo>
                    <a:pt x="1689" y="530"/>
                  </a:lnTo>
                  <a:lnTo>
                    <a:pt x="1691" y="530"/>
                  </a:lnTo>
                  <a:lnTo>
                    <a:pt x="1694" y="528"/>
                  </a:lnTo>
                  <a:lnTo>
                    <a:pt x="1697" y="528"/>
                  </a:lnTo>
                  <a:lnTo>
                    <a:pt x="1699" y="528"/>
                  </a:lnTo>
                  <a:lnTo>
                    <a:pt x="1704" y="528"/>
                  </a:lnTo>
                  <a:lnTo>
                    <a:pt x="1707" y="528"/>
                  </a:lnTo>
                  <a:lnTo>
                    <a:pt x="1710" y="528"/>
                  </a:lnTo>
                  <a:lnTo>
                    <a:pt x="1715" y="523"/>
                  </a:lnTo>
                  <a:lnTo>
                    <a:pt x="1717" y="520"/>
                  </a:lnTo>
                  <a:lnTo>
                    <a:pt x="1720" y="520"/>
                  </a:lnTo>
                  <a:lnTo>
                    <a:pt x="1723" y="520"/>
                  </a:lnTo>
                  <a:lnTo>
                    <a:pt x="1725" y="517"/>
                  </a:lnTo>
                  <a:lnTo>
                    <a:pt x="1725" y="515"/>
                  </a:lnTo>
                  <a:lnTo>
                    <a:pt x="1725" y="512"/>
                  </a:lnTo>
                  <a:lnTo>
                    <a:pt x="1728" y="509"/>
                  </a:lnTo>
                  <a:lnTo>
                    <a:pt x="1728" y="507"/>
                  </a:lnTo>
                  <a:lnTo>
                    <a:pt x="1728" y="504"/>
                  </a:lnTo>
                  <a:lnTo>
                    <a:pt x="1728" y="499"/>
                  </a:lnTo>
                  <a:lnTo>
                    <a:pt x="1730" y="496"/>
                  </a:lnTo>
                  <a:lnTo>
                    <a:pt x="1733" y="496"/>
                  </a:lnTo>
                  <a:lnTo>
                    <a:pt x="1736" y="494"/>
                  </a:lnTo>
                  <a:lnTo>
                    <a:pt x="1741" y="491"/>
                  </a:lnTo>
                  <a:lnTo>
                    <a:pt x="1746" y="486"/>
                  </a:lnTo>
                  <a:lnTo>
                    <a:pt x="1749" y="486"/>
                  </a:lnTo>
                  <a:lnTo>
                    <a:pt x="1751" y="483"/>
                  </a:lnTo>
                  <a:lnTo>
                    <a:pt x="1754" y="481"/>
                  </a:lnTo>
                  <a:lnTo>
                    <a:pt x="1762" y="481"/>
                  </a:lnTo>
                  <a:lnTo>
                    <a:pt x="1767" y="478"/>
                  </a:lnTo>
                  <a:lnTo>
                    <a:pt x="1770" y="478"/>
                  </a:lnTo>
                  <a:lnTo>
                    <a:pt x="1772" y="473"/>
                  </a:lnTo>
                  <a:lnTo>
                    <a:pt x="1777" y="470"/>
                  </a:lnTo>
                  <a:lnTo>
                    <a:pt x="1777" y="468"/>
                  </a:lnTo>
                  <a:lnTo>
                    <a:pt x="1780" y="465"/>
                  </a:lnTo>
                  <a:lnTo>
                    <a:pt x="1783" y="465"/>
                  </a:lnTo>
                  <a:lnTo>
                    <a:pt x="1785" y="465"/>
                  </a:lnTo>
                  <a:lnTo>
                    <a:pt x="1788" y="465"/>
                  </a:lnTo>
                  <a:lnTo>
                    <a:pt x="1791" y="462"/>
                  </a:lnTo>
                  <a:lnTo>
                    <a:pt x="1793" y="460"/>
                  </a:lnTo>
                  <a:lnTo>
                    <a:pt x="1796" y="457"/>
                  </a:lnTo>
                  <a:lnTo>
                    <a:pt x="1798" y="457"/>
                  </a:lnTo>
                  <a:lnTo>
                    <a:pt x="1801" y="457"/>
                  </a:lnTo>
                  <a:lnTo>
                    <a:pt x="1804" y="457"/>
                  </a:lnTo>
                  <a:lnTo>
                    <a:pt x="1809" y="457"/>
                  </a:lnTo>
                  <a:lnTo>
                    <a:pt x="1809" y="460"/>
                  </a:lnTo>
                  <a:lnTo>
                    <a:pt x="1811" y="460"/>
                  </a:lnTo>
                  <a:lnTo>
                    <a:pt x="1814" y="460"/>
                  </a:lnTo>
                  <a:lnTo>
                    <a:pt x="1817" y="460"/>
                  </a:lnTo>
                  <a:lnTo>
                    <a:pt x="1817" y="457"/>
                  </a:lnTo>
                  <a:lnTo>
                    <a:pt x="1819" y="457"/>
                  </a:lnTo>
                  <a:lnTo>
                    <a:pt x="1822" y="455"/>
                  </a:lnTo>
                  <a:lnTo>
                    <a:pt x="1824" y="452"/>
                  </a:lnTo>
                  <a:lnTo>
                    <a:pt x="1827" y="452"/>
                  </a:lnTo>
                  <a:lnTo>
                    <a:pt x="1835" y="447"/>
                  </a:lnTo>
                  <a:lnTo>
                    <a:pt x="1837" y="444"/>
                  </a:lnTo>
                  <a:lnTo>
                    <a:pt x="1845" y="442"/>
                  </a:lnTo>
                  <a:lnTo>
                    <a:pt x="1848" y="436"/>
                  </a:lnTo>
                  <a:lnTo>
                    <a:pt x="1856" y="431"/>
                  </a:lnTo>
                  <a:lnTo>
                    <a:pt x="1858" y="429"/>
                  </a:lnTo>
                  <a:lnTo>
                    <a:pt x="1861" y="426"/>
                  </a:lnTo>
                  <a:lnTo>
                    <a:pt x="1869" y="415"/>
                  </a:lnTo>
                  <a:lnTo>
                    <a:pt x="1874" y="410"/>
                  </a:lnTo>
                  <a:lnTo>
                    <a:pt x="1879" y="408"/>
                  </a:lnTo>
                  <a:lnTo>
                    <a:pt x="1882" y="405"/>
                  </a:lnTo>
                  <a:lnTo>
                    <a:pt x="1887" y="405"/>
                  </a:lnTo>
                  <a:lnTo>
                    <a:pt x="1895" y="395"/>
                  </a:lnTo>
                  <a:close/>
                  <a:moveTo>
                    <a:pt x="2696" y="5"/>
                  </a:moveTo>
                  <a:lnTo>
                    <a:pt x="2696" y="8"/>
                  </a:lnTo>
                  <a:lnTo>
                    <a:pt x="2696" y="11"/>
                  </a:lnTo>
                  <a:lnTo>
                    <a:pt x="2696" y="13"/>
                  </a:lnTo>
                  <a:lnTo>
                    <a:pt x="2696" y="16"/>
                  </a:lnTo>
                  <a:lnTo>
                    <a:pt x="2694" y="16"/>
                  </a:lnTo>
                  <a:lnTo>
                    <a:pt x="2694" y="18"/>
                  </a:lnTo>
                  <a:lnTo>
                    <a:pt x="2691" y="21"/>
                  </a:lnTo>
                  <a:lnTo>
                    <a:pt x="2691" y="24"/>
                  </a:lnTo>
                  <a:lnTo>
                    <a:pt x="2691" y="26"/>
                  </a:lnTo>
                  <a:lnTo>
                    <a:pt x="2691" y="29"/>
                  </a:lnTo>
                  <a:lnTo>
                    <a:pt x="2691" y="31"/>
                  </a:lnTo>
                  <a:lnTo>
                    <a:pt x="2694" y="34"/>
                  </a:lnTo>
                  <a:lnTo>
                    <a:pt x="2694" y="37"/>
                  </a:lnTo>
                  <a:lnTo>
                    <a:pt x="2694" y="39"/>
                  </a:lnTo>
                  <a:lnTo>
                    <a:pt x="2694" y="42"/>
                  </a:lnTo>
                  <a:lnTo>
                    <a:pt x="2694" y="45"/>
                  </a:lnTo>
                  <a:lnTo>
                    <a:pt x="2694" y="47"/>
                  </a:lnTo>
                  <a:lnTo>
                    <a:pt x="2696" y="47"/>
                  </a:lnTo>
                  <a:lnTo>
                    <a:pt x="2696" y="50"/>
                  </a:lnTo>
                  <a:lnTo>
                    <a:pt x="2696" y="52"/>
                  </a:lnTo>
                  <a:lnTo>
                    <a:pt x="2696" y="55"/>
                  </a:lnTo>
                  <a:lnTo>
                    <a:pt x="2696" y="58"/>
                  </a:lnTo>
                  <a:lnTo>
                    <a:pt x="2696" y="60"/>
                  </a:lnTo>
                  <a:lnTo>
                    <a:pt x="2699" y="60"/>
                  </a:lnTo>
                  <a:lnTo>
                    <a:pt x="2696" y="60"/>
                  </a:lnTo>
                  <a:lnTo>
                    <a:pt x="2699" y="60"/>
                  </a:lnTo>
                  <a:lnTo>
                    <a:pt x="2696" y="60"/>
                  </a:lnTo>
                  <a:lnTo>
                    <a:pt x="2696" y="63"/>
                  </a:lnTo>
                  <a:lnTo>
                    <a:pt x="2696" y="65"/>
                  </a:lnTo>
                  <a:lnTo>
                    <a:pt x="2696" y="68"/>
                  </a:lnTo>
                  <a:lnTo>
                    <a:pt x="2699" y="68"/>
                  </a:lnTo>
                  <a:lnTo>
                    <a:pt x="2699" y="71"/>
                  </a:lnTo>
                  <a:lnTo>
                    <a:pt x="2699" y="73"/>
                  </a:lnTo>
                  <a:lnTo>
                    <a:pt x="2701" y="73"/>
                  </a:lnTo>
                  <a:lnTo>
                    <a:pt x="2701" y="76"/>
                  </a:lnTo>
                  <a:lnTo>
                    <a:pt x="2701" y="73"/>
                  </a:lnTo>
                  <a:lnTo>
                    <a:pt x="2701" y="76"/>
                  </a:lnTo>
                  <a:lnTo>
                    <a:pt x="2704" y="76"/>
                  </a:lnTo>
                  <a:lnTo>
                    <a:pt x="2704" y="79"/>
                  </a:lnTo>
                  <a:lnTo>
                    <a:pt x="2707" y="79"/>
                  </a:lnTo>
                  <a:lnTo>
                    <a:pt x="2707" y="81"/>
                  </a:lnTo>
                  <a:lnTo>
                    <a:pt x="2709" y="81"/>
                  </a:lnTo>
                  <a:lnTo>
                    <a:pt x="2712" y="81"/>
                  </a:lnTo>
                  <a:lnTo>
                    <a:pt x="2712" y="79"/>
                  </a:lnTo>
                  <a:lnTo>
                    <a:pt x="2715" y="79"/>
                  </a:lnTo>
                  <a:lnTo>
                    <a:pt x="2717" y="79"/>
                  </a:lnTo>
                  <a:lnTo>
                    <a:pt x="2717" y="76"/>
                  </a:lnTo>
                  <a:lnTo>
                    <a:pt x="2720" y="76"/>
                  </a:lnTo>
                  <a:lnTo>
                    <a:pt x="2722" y="76"/>
                  </a:lnTo>
                  <a:lnTo>
                    <a:pt x="2720" y="76"/>
                  </a:lnTo>
                  <a:lnTo>
                    <a:pt x="2717" y="79"/>
                  </a:lnTo>
                  <a:lnTo>
                    <a:pt x="2717" y="81"/>
                  </a:lnTo>
                  <a:lnTo>
                    <a:pt x="2717" y="84"/>
                  </a:lnTo>
                  <a:lnTo>
                    <a:pt x="2720" y="84"/>
                  </a:lnTo>
                  <a:lnTo>
                    <a:pt x="2720" y="86"/>
                  </a:lnTo>
                  <a:lnTo>
                    <a:pt x="2720" y="89"/>
                  </a:lnTo>
                  <a:lnTo>
                    <a:pt x="2722" y="89"/>
                  </a:lnTo>
                  <a:lnTo>
                    <a:pt x="2722" y="92"/>
                  </a:lnTo>
                  <a:lnTo>
                    <a:pt x="2725" y="92"/>
                  </a:lnTo>
                  <a:lnTo>
                    <a:pt x="2728" y="92"/>
                  </a:lnTo>
                  <a:lnTo>
                    <a:pt x="2728" y="94"/>
                  </a:lnTo>
                  <a:lnTo>
                    <a:pt x="2730" y="94"/>
                  </a:lnTo>
                  <a:lnTo>
                    <a:pt x="2730" y="97"/>
                  </a:lnTo>
                  <a:lnTo>
                    <a:pt x="2733" y="97"/>
                  </a:lnTo>
                  <a:lnTo>
                    <a:pt x="2733" y="99"/>
                  </a:lnTo>
                  <a:lnTo>
                    <a:pt x="2735" y="102"/>
                  </a:lnTo>
                  <a:lnTo>
                    <a:pt x="2738" y="102"/>
                  </a:lnTo>
                  <a:lnTo>
                    <a:pt x="2738" y="105"/>
                  </a:lnTo>
                  <a:lnTo>
                    <a:pt x="2741" y="105"/>
                  </a:lnTo>
                  <a:lnTo>
                    <a:pt x="2743" y="107"/>
                  </a:lnTo>
                  <a:lnTo>
                    <a:pt x="2746" y="107"/>
                  </a:lnTo>
                  <a:lnTo>
                    <a:pt x="2748" y="107"/>
                  </a:lnTo>
                  <a:lnTo>
                    <a:pt x="2751" y="107"/>
                  </a:lnTo>
                  <a:lnTo>
                    <a:pt x="2751" y="105"/>
                  </a:lnTo>
                  <a:lnTo>
                    <a:pt x="2754" y="105"/>
                  </a:lnTo>
                  <a:lnTo>
                    <a:pt x="2754" y="102"/>
                  </a:lnTo>
                  <a:lnTo>
                    <a:pt x="2756" y="102"/>
                  </a:lnTo>
                  <a:lnTo>
                    <a:pt x="2759" y="102"/>
                  </a:lnTo>
                  <a:lnTo>
                    <a:pt x="2759" y="99"/>
                  </a:lnTo>
                  <a:lnTo>
                    <a:pt x="2759" y="102"/>
                  </a:lnTo>
                  <a:lnTo>
                    <a:pt x="2762" y="102"/>
                  </a:lnTo>
                  <a:lnTo>
                    <a:pt x="2764" y="102"/>
                  </a:lnTo>
                  <a:lnTo>
                    <a:pt x="2764" y="99"/>
                  </a:lnTo>
                  <a:lnTo>
                    <a:pt x="2767" y="99"/>
                  </a:lnTo>
                  <a:lnTo>
                    <a:pt x="2767" y="102"/>
                  </a:lnTo>
                  <a:lnTo>
                    <a:pt x="2769" y="102"/>
                  </a:lnTo>
                  <a:lnTo>
                    <a:pt x="2767" y="102"/>
                  </a:lnTo>
                  <a:lnTo>
                    <a:pt x="2769" y="102"/>
                  </a:lnTo>
                  <a:lnTo>
                    <a:pt x="2772" y="102"/>
                  </a:lnTo>
                  <a:lnTo>
                    <a:pt x="2772" y="105"/>
                  </a:lnTo>
                  <a:lnTo>
                    <a:pt x="2775" y="105"/>
                  </a:lnTo>
                  <a:lnTo>
                    <a:pt x="2775" y="107"/>
                  </a:lnTo>
                  <a:lnTo>
                    <a:pt x="2777" y="107"/>
                  </a:lnTo>
                  <a:lnTo>
                    <a:pt x="2780" y="107"/>
                  </a:lnTo>
                  <a:lnTo>
                    <a:pt x="2782" y="107"/>
                  </a:lnTo>
                  <a:lnTo>
                    <a:pt x="2785" y="107"/>
                  </a:lnTo>
                  <a:lnTo>
                    <a:pt x="2788" y="107"/>
                  </a:lnTo>
                  <a:lnTo>
                    <a:pt x="2788" y="110"/>
                  </a:lnTo>
                  <a:lnTo>
                    <a:pt x="2788" y="112"/>
                  </a:lnTo>
                  <a:lnTo>
                    <a:pt x="2790" y="112"/>
                  </a:lnTo>
                  <a:lnTo>
                    <a:pt x="2793" y="115"/>
                  </a:lnTo>
                  <a:lnTo>
                    <a:pt x="2793" y="118"/>
                  </a:lnTo>
                  <a:lnTo>
                    <a:pt x="2790" y="118"/>
                  </a:lnTo>
                  <a:lnTo>
                    <a:pt x="2790" y="120"/>
                  </a:lnTo>
                  <a:lnTo>
                    <a:pt x="2788" y="120"/>
                  </a:lnTo>
                  <a:lnTo>
                    <a:pt x="2785" y="123"/>
                  </a:lnTo>
                  <a:lnTo>
                    <a:pt x="2782" y="123"/>
                  </a:lnTo>
                  <a:lnTo>
                    <a:pt x="2780" y="126"/>
                  </a:lnTo>
                  <a:lnTo>
                    <a:pt x="2777" y="128"/>
                  </a:lnTo>
                  <a:lnTo>
                    <a:pt x="2777" y="131"/>
                  </a:lnTo>
                  <a:lnTo>
                    <a:pt x="2777" y="133"/>
                  </a:lnTo>
                  <a:lnTo>
                    <a:pt x="2775" y="133"/>
                  </a:lnTo>
                  <a:lnTo>
                    <a:pt x="2775" y="136"/>
                  </a:lnTo>
                  <a:lnTo>
                    <a:pt x="2772" y="136"/>
                  </a:lnTo>
                  <a:lnTo>
                    <a:pt x="2772" y="139"/>
                  </a:lnTo>
                  <a:lnTo>
                    <a:pt x="2769" y="139"/>
                  </a:lnTo>
                  <a:lnTo>
                    <a:pt x="2767" y="139"/>
                  </a:lnTo>
                  <a:lnTo>
                    <a:pt x="2764" y="141"/>
                  </a:lnTo>
                  <a:lnTo>
                    <a:pt x="2762" y="141"/>
                  </a:lnTo>
                  <a:lnTo>
                    <a:pt x="2759" y="141"/>
                  </a:lnTo>
                  <a:lnTo>
                    <a:pt x="2756" y="141"/>
                  </a:lnTo>
                  <a:lnTo>
                    <a:pt x="2754" y="141"/>
                  </a:lnTo>
                  <a:lnTo>
                    <a:pt x="2751" y="141"/>
                  </a:lnTo>
                  <a:lnTo>
                    <a:pt x="2748" y="141"/>
                  </a:lnTo>
                  <a:lnTo>
                    <a:pt x="2746" y="141"/>
                  </a:lnTo>
                  <a:lnTo>
                    <a:pt x="2743" y="141"/>
                  </a:lnTo>
                  <a:lnTo>
                    <a:pt x="2741" y="141"/>
                  </a:lnTo>
                  <a:lnTo>
                    <a:pt x="2738" y="141"/>
                  </a:lnTo>
                  <a:lnTo>
                    <a:pt x="2735" y="141"/>
                  </a:lnTo>
                  <a:lnTo>
                    <a:pt x="2733" y="141"/>
                  </a:lnTo>
                  <a:lnTo>
                    <a:pt x="2730" y="141"/>
                  </a:lnTo>
                  <a:lnTo>
                    <a:pt x="2730" y="139"/>
                  </a:lnTo>
                  <a:lnTo>
                    <a:pt x="2728" y="139"/>
                  </a:lnTo>
                  <a:lnTo>
                    <a:pt x="2725" y="136"/>
                  </a:lnTo>
                  <a:lnTo>
                    <a:pt x="2722" y="136"/>
                  </a:lnTo>
                  <a:lnTo>
                    <a:pt x="2720" y="136"/>
                  </a:lnTo>
                  <a:lnTo>
                    <a:pt x="2717" y="136"/>
                  </a:lnTo>
                  <a:lnTo>
                    <a:pt x="2717" y="133"/>
                  </a:lnTo>
                  <a:lnTo>
                    <a:pt x="2715" y="133"/>
                  </a:lnTo>
                  <a:lnTo>
                    <a:pt x="2715" y="131"/>
                  </a:lnTo>
                  <a:lnTo>
                    <a:pt x="2712" y="131"/>
                  </a:lnTo>
                  <a:lnTo>
                    <a:pt x="2709" y="131"/>
                  </a:lnTo>
                  <a:lnTo>
                    <a:pt x="2709" y="128"/>
                  </a:lnTo>
                  <a:lnTo>
                    <a:pt x="2709" y="131"/>
                  </a:lnTo>
                  <a:lnTo>
                    <a:pt x="2709" y="128"/>
                  </a:lnTo>
                  <a:lnTo>
                    <a:pt x="2707" y="128"/>
                  </a:lnTo>
                  <a:lnTo>
                    <a:pt x="2707" y="126"/>
                  </a:lnTo>
                  <a:lnTo>
                    <a:pt x="2704" y="126"/>
                  </a:lnTo>
                  <a:lnTo>
                    <a:pt x="2704" y="123"/>
                  </a:lnTo>
                  <a:lnTo>
                    <a:pt x="2701" y="123"/>
                  </a:lnTo>
                  <a:lnTo>
                    <a:pt x="2699" y="123"/>
                  </a:lnTo>
                  <a:lnTo>
                    <a:pt x="2699" y="120"/>
                  </a:lnTo>
                  <a:lnTo>
                    <a:pt x="2696" y="120"/>
                  </a:lnTo>
                  <a:lnTo>
                    <a:pt x="2696" y="118"/>
                  </a:lnTo>
                  <a:lnTo>
                    <a:pt x="2694" y="118"/>
                  </a:lnTo>
                  <a:lnTo>
                    <a:pt x="2691" y="118"/>
                  </a:lnTo>
                  <a:lnTo>
                    <a:pt x="2691" y="115"/>
                  </a:lnTo>
                  <a:lnTo>
                    <a:pt x="2688" y="115"/>
                  </a:lnTo>
                  <a:lnTo>
                    <a:pt x="2686" y="112"/>
                  </a:lnTo>
                  <a:lnTo>
                    <a:pt x="2686" y="115"/>
                  </a:lnTo>
                  <a:lnTo>
                    <a:pt x="2683" y="115"/>
                  </a:lnTo>
                  <a:lnTo>
                    <a:pt x="2681" y="115"/>
                  </a:lnTo>
                  <a:lnTo>
                    <a:pt x="2681" y="112"/>
                  </a:lnTo>
                  <a:lnTo>
                    <a:pt x="2678" y="112"/>
                  </a:lnTo>
                  <a:lnTo>
                    <a:pt x="2678" y="115"/>
                  </a:lnTo>
                  <a:lnTo>
                    <a:pt x="2675" y="115"/>
                  </a:lnTo>
                  <a:lnTo>
                    <a:pt x="2673" y="115"/>
                  </a:lnTo>
                  <a:lnTo>
                    <a:pt x="2673" y="118"/>
                  </a:lnTo>
                  <a:lnTo>
                    <a:pt x="2670" y="115"/>
                  </a:lnTo>
                  <a:lnTo>
                    <a:pt x="2670" y="112"/>
                  </a:lnTo>
                  <a:lnTo>
                    <a:pt x="2668" y="112"/>
                  </a:lnTo>
                  <a:lnTo>
                    <a:pt x="2668" y="110"/>
                  </a:lnTo>
                  <a:lnTo>
                    <a:pt x="2668" y="107"/>
                  </a:lnTo>
                  <a:lnTo>
                    <a:pt x="2668" y="105"/>
                  </a:lnTo>
                  <a:lnTo>
                    <a:pt x="2665" y="105"/>
                  </a:lnTo>
                  <a:lnTo>
                    <a:pt x="2665" y="102"/>
                  </a:lnTo>
                  <a:lnTo>
                    <a:pt x="2662" y="102"/>
                  </a:lnTo>
                  <a:lnTo>
                    <a:pt x="2660" y="102"/>
                  </a:lnTo>
                  <a:lnTo>
                    <a:pt x="2660" y="99"/>
                  </a:lnTo>
                  <a:lnTo>
                    <a:pt x="2657" y="99"/>
                  </a:lnTo>
                  <a:lnTo>
                    <a:pt x="2657" y="97"/>
                  </a:lnTo>
                  <a:lnTo>
                    <a:pt x="2654" y="94"/>
                  </a:lnTo>
                  <a:lnTo>
                    <a:pt x="2654" y="92"/>
                  </a:lnTo>
                  <a:lnTo>
                    <a:pt x="2654" y="94"/>
                  </a:lnTo>
                  <a:lnTo>
                    <a:pt x="2657" y="94"/>
                  </a:lnTo>
                  <a:lnTo>
                    <a:pt x="2657" y="92"/>
                  </a:lnTo>
                  <a:lnTo>
                    <a:pt x="2654" y="89"/>
                  </a:lnTo>
                  <a:lnTo>
                    <a:pt x="2657" y="89"/>
                  </a:lnTo>
                  <a:lnTo>
                    <a:pt x="2657" y="86"/>
                  </a:lnTo>
                  <a:lnTo>
                    <a:pt x="2654" y="86"/>
                  </a:lnTo>
                  <a:lnTo>
                    <a:pt x="2654" y="84"/>
                  </a:lnTo>
                  <a:lnTo>
                    <a:pt x="2654" y="81"/>
                  </a:lnTo>
                  <a:lnTo>
                    <a:pt x="2654" y="79"/>
                  </a:lnTo>
                  <a:lnTo>
                    <a:pt x="2652" y="79"/>
                  </a:lnTo>
                  <a:lnTo>
                    <a:pt x="2652" y="76"/>
                  </a:lnTo>
                  <a:lnTo>
                    <a:pt x="2654" y="76"/>
                  </a:lnTo>
                  <a:lnTo>
                    <a:pt x="2654" y="73"/>
                  </a:lnTo>
                  <a:lnTo>
                    <a:pt x="2654" y="71"/>
                  </a:lnTo>
                  <a:lnTo>
                    <a:pt x="2654" y="68"/>
                  </a:lnTo>
                  <a:lnTo>
                    <a:pt x="2654" y="71"/>
                  </a:lnTo>
                  <a:lnTo>
                    <a:pt x="2654" y="68"/>
                  </a:lnTo>
                  <a:lnTo>
                    <a:pt x="2654" y="65"/>
                  </a:lnTo>
                  <a:lnTo>
                    <a:pt x="2654" y="63"/>
                  </a:lnTo>
                  <a:lnTo>
                    <a:pt x="2654" y="60"/>
                  </a:lnTo>
                  <a:lnTo>
                    <a:pt x="2654" y="58"/>
                  </a:lnTo>
                  <a:lnTo>
                    <a:pt x="2654" y="55"/>
                  </a:lnTo>
                  <a:lnTo>
                    <a:pt x="2654" y="52"/>
                  </a:lnTo>
                  <a:lnTo>
                    <a:pt x="2652" y="50"/>
                  </a:lnTo>
                  <a:lnTo>
                    <a:pt x="2649" y="50"/>
                  </a:lnTo>
                  <a:lnTo>
                    <a:pt x="2649" y="47"/>
                  </a:lnTo>
                  <a:lnTo>
                    <a:pt x="2647" y="47"/>
                  </a:lnTo>
                  <a:lnTo>
                    <a:pt x="2647" y="50"/>
                  </a:lnTo>
                  <a:lnTo>
                    <a:pt x="2644" y="50"/>
                  </a:lnTo>
                  <a:lnTo>
                    <a:pt x="2644" y="52"/>
                  </a:lnTo>
                  <a:lnTo>
                    <a:pt x="2647" y="52"/>
                  </a:lnTo>
                  <a:lnTo>
                    <a:pt x="2644" y="52"/>
                  </a:lnTo>
                  <a:lnTo>
                    <a:pt x="2641" y="52"/>
                  </a:lnTo>
                  <a:lnTo>
                    <a:pt x="2641" y="50"/>
                  </a:lnTo>
                  <a:lnTo>
                    <a:pt x="2641" y="47"/>
                  </a:lnTo>
                  <a:lnTo>
                    <a:pt x="2641" y="45"/>
                  </a:lnTo>
                  <a:lnTo>
                    <a:pt x="2644" y="45"/>
                  </a:lnTo>
                  <a:lnTo>
                    <a:pt x="2644" y="42"/>
                  </a:lnTo>
                  <a:lnTo>
                    <a:pt x="2647" y="42"/>
                  </a:lnTo>
                  <a:lnTo>
                    <a:pt x="2647" y="45"/>
                  </a:lnTo>
                  <a:lnTo>
                    <a:pt x="2647" y="42"/>
                  </a:lnTo>
                  <a:lnTo>
                    <a:pt x="2649" y="42"/>
                  </a:lnTo>
                  <a:lnTo>
                    <a:pt x="2652" y="42"/>
                  </a:lnTo>
                  <a:lnTo>
                    <a:pt x="2652" y="39"/>
                  </a:lnTo>
                  <a:lnTo>
                    <a:pt x="2652" y="37"/>
                  </a:lnTo>
                  <a:lnTo>
                    <a:pt x="2652" y="34"/>
                  </a:lnTo>
                  <a:lnTo>
                    <a:pt x="2652" y="31"/>
                  </a:lnTo>
                  <a:lnTo>
                    <a:pt x="2652" y="29"/>
                  </a:lnTo>
                  <a:lnTo>
                    <a:pt x="2652" y="26"/>
                  </a:lnTo>
                  <a:lnTo>
                    <a:pt x="2654" y="26"/>
                  </a:lnTo>
                  <a:lnTo>
                    <a:pt x="2654" y="24"/>
                  </a:lnTo>
                  <a:lnTo>
                    <a:pt x="2654" y="21"/>
                  </a:lnTo>
                  <a:lnTo>
                    <a:pt x="2654" y="18"/>
                  </a:lnTo>
                  <a:lnTo>
                    <a:pt x="2654" y="16"/>
                  </a:lnTo>
                  <a:lnTo>
                    <a:pt x="2657" y="16"/>
                  </a:lnTo>
                  <a:lnTo>
                    <a:pt x="2660" y="16"/>
                  </a:lnTo>
                  <a:lnTo>
                    <a:pt x="2660" y="13"/>
                  </a:lnTo>
                  <a:lnTo>
                    <a:pt x="2662" y="13"/>
                  </a:lnTo>
                  <a:lnTo>
                    <a:pt x="2665" y="13"/>
                  </a:lnTo>
                  <a:lnTo>
                    <a:pt x="2665" y="11"/>
                  </a:lnTo>
                  <a:lnTo>
                    <a:pt x="2668" y="11"/>
                  </a:lnTo>
                  <a:lnTo>
                    <a:pt x="2670" y="11"/>
                  </a:lnTo>
                  <a:lnTo>
                    <a:pt x="2673" y="11"/>
                  </a:lnTo>
                  <a:lnTo>
                    <a:pt x="2675" y="11"/>
                  </a:lnTo>
                  <a:lnTo>
                    <a:pt x="2675" y="8"/>
                  </a:lnTo>
                  <a:lnTo>
                    <a:pt x="2678" y="8"/>
                  </a:lnTo>
                  <a:lnTo>
                    <a:pt x="2678" y="5"/>
                  </a:lnTo>
                  <a:lnTo>
                    <a:pt x="2681" y="5"/>
                  </a:lnTo>
                  <a:lnTo>
                    <a:pt x="2683" y="5"/>
                  </a:lnTo>
                  <a:lnTo>
                    <a:pt x="2683" y="3"/>
                  </a:lnTo>
                  <a:lnTo>
                    <a:pt x="2686" y="3"/>
                  </a:lnTo>
                  <a:lnTo>
                    <a:pt x="2686" y="5"/>
                  </a:lnTo>
                  <a:lnTo>
                    <a:pt x="2686" y="3"/>
                  </a:lnTo>
                  <a:lnTo>
                    <a:pt x="2688" y="3"/>
                  </a:lnTo>
                  <a:lnTo>
                    <a:pt x="2691" y="3"/>
                  </a:lnTo>
                  <a:lnTo>
                    <a:pt x="2691" y="0"/>
                  </a:lnTo>
                  <a:lnTo>
                    <a:pt x="2694" y="0"/>
                  </a:lnTo>
                  <a:lnTo>
                    <a:pt x="2694" y="3"/>
                  </a:lnTo>
                  <a:lnTo>
                    <a:pt x="2696" y="3"/>
                  </a:lnTo>
                  <a:lnTo>
                    <a:pt x="2696" y="5"/>
                  </a:lnTo>
                  <a:close/>
                </a:path>
              </a:pathLst>
            </a:custGeom>
            <a:no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800" kern="1200">
                <a:solidFill>
                  <a:prstClr val="black"/>
                </a:solidFill>
                <a:latin typeface="Century Gothic"/>
                <a:ea typeface="+mn-ea"/>
                <a:cs typeface="+mn-cs"/>
              </a:endParaRPr>
            </a:p>
          </p:txBody>
        </p:sp>
        <p:sp>
          <p:nvSpPr>
            <p:cNvPr id="82" name="Freeform 246"/>
            <p:cNvSpPr>
              <a:spLocks/>
            </p:cNvSpPr>
            <p:nvPr/>
          </p:nvSpPr>
          <p:spPr bwMode="auto">
            <a:xfrm>
              <a:off x="4506" y="1581"/>
              <a:ext cx="18" cy="5"/>
            </a:xfrm>
            <a:custGeom>
              <a:avLst/>
              <a:gdLst>
                <a:gd name="T0" fmla="*/ 2 w 18"/>
                <a:gd name="T1" fmla="*/ 0 h 5"/>
                <a:gd name="T2" fmla="*/ 5 w 18"/>
                <a:gd name="T3" fmla="*/ 3 h 5"/>
                <a:gd name="T4" fmla="*/ 18 w 18"/>
                <a:gd name="T5" fmla="*/ 5 h 5"/>
                <a:gd name="T6" fmla="*/ 5 w 18"/>
                <a:gd name="T7" fmla="*/ 3 h 5"/>
                <a:gd name="T8" fmla="*/ 2 w 18"/>
                <a:gd name="T9" fmla="*/ 3 h 5"/>
                <a:gd name="T10" fmla="*/ 2 w 18"/>
                <a:gd name="T11" fmla="*/ 5 h 5"/>
                <a:gd name="T12" fmla="*/ 0 w 18"/>
                <a:gd name="T13" fmla="*/ 5 h 5"/>
                <a:gd name="T14" fmla="*/ 0 w 18"/>
                <a:gd name="T15" fmla="*/ 3 h 5"/>
                <a:gd name="T16" fmla="*/ 0 w 18"/>
                <a:gd name="T17" fmla="*/ 0 h 5"/>
                <a:gd name="T18" fmla="*/ 2 w 18"/>
                <a:gd name="T1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" h="5">
                  <a:moveTo>
                    <a:pt x="2" y="0"/>
                  </a:moveTo>
                  <a:lnTo>
                    <a:pt x="5" y="3"/>
                  </a:lnTo>
                  <a:lnTo>
                    <a:pt x="18" y="5"/>
                  </a:lnTo>
                  <a:lnTo>
                    <a:pt x="5" y="3"/>
                  </a:lnTo>
                  <a:lnTo>
                    <a:pt x="2" y="3"/>
                  </a:lnTo>
                  <a:lnTo>
                    <a:pt x="2" y="5"/>
                  </a:lnTo>
                  <a:lnTo>
                    <a:pt x="0" y="5"/>
                  </a:lnTo>
                  <a:lnTo>
                    <a:pt x="0" y="3"/>
                  </a:lnTo>
                  <a:lnTo>
                    <a:pt x="0" y="0"/>
                  </a:lnTo>
                  <a:lnTo>
                    <a:pt x="2" y="0"/>
                  </a:lnTo>
                </a:path>
              </a:pathLst>
            </a:custGeom>
            <a:noFill/>
            <a:ln w="4763">
              <a:solidFill>
                <a:srgbClr val="6E6E6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800" kern="1200">
                <a:solidFill>
                  <a:prstClr val="black"/>
                </a:solidFill>
                <a:latin typeface="Century Gothic"/>
                <a:ea typeface="+mn-ea"/>
                <a:cs typeface="+mn-cs"/>
              </a:endParaRPr>
            </a:p>
          </p:txBody>
        </p:sp>
        <p:sp>
          <p:nvSpPr>
            <p:cNvPr id="83" name="Freeform 247"/>
            <p:cNvSpPr>
              <a:spLocks/>
            </p:cNvSpPr>
            <p:nvPr/>
          </p:nvSpPr>
          <p:spPr bwMode="auto">
            <a:xfrm>
              <a:off x="4511" y="1484"/>
              <a:ext cx="10" cy="19"/>
            </a:xfrm>
            <a:custGeom>
              <a:avLst/>
              <a:gdLst>
                <a:gd name="T0" fmla="*/ 5 w 10"/>
                <a:gd name="T1" fmla="*/ 19 h 19"/>
                <a:gd name="T2" fmla="*/ 2 w 10"/>
                <a:gd name="T3" fmla="*/ 19 h 19"/>
                <a:gd name="T4" fmla="*/ 2 w 10"/>
                <a:gd name="T5" fmla="*/ 16 h 19"/>
                <a:gd name="T6" fmla="*/ 0 w 10"/>
                <a:gd name="T7" fmla="*/ 16 h 19"/>
                <a:gd name="T8" fmla="*/ 0 w 10"/>
                <a:gd name="T9" fmla="*/ 13 h 19"/>
                <a:gd name="T10" fmla="*/ 0 w 10"/>
                <a:gd name="T11" fmla="*/ 11 h 19"/>
                <a:gd name="T12" fmla="*/ 0 w 10"/>
                <a:gd name="T13" fmla="*/ 8 h 19"/>
                <a:gd name="T14" fmla="*/ 0 w 10"/>
                <a:gd name="T15" fmla="*/ 5 h 19"/>
                <a:gd name="T16" fmla="*/ 0 w 10"/>
                <a:gd name="T17" fmla="*/ 3 h 19"/>
                <a:gd name="T18" fmla="*/ 2 w 10"/>
                <a:gd name="T19" fmla="*/ 3 h 19"/>
                <a:gd name="T20" fmla="*/ 2 w 10"/>
                <a:gd name="T21" fmla="*/ 0 h 19"/>
                <a:gd name="T22" fmla="*/ 5 w 10"/>
                <a:gd name="T23" fmla="*/ 0 h 19"/>
                <a:gd name="T24" fmla="*/ 8 w 10"/>
                <a:gd name="T25" fmla="*/ 0 h 19"/>
                <a:gd name="T26" fmla="*/ 8 w 10"/>
                <a:gd name="T27" fmla="*/ 3 h 19"/>
                <a:gd name="T28" fmla="*/ 8 w 10"/>
                <a:gd name="T29" fmla="*/ 5 h 19"/>
                <a:gd name="T30" fmla="*/ 10 w 10"/>
                <a:gd name="T31" fmla="*/ 5 h 19"/>
                <a:gd name="T32" fmla="*/ 10 w 10"/>
                <a:gd name="T33" fmla="*/ 8 h 19"/>
                <a:gd name="T34" fmla="*/ 10 w 10"/>
                <a:gd name="T35" fmla="*/ 11 h 19"/>
                <a:gd name="T36" fmla="*/ 8 w 10"/>
                <a:gd name="T37" fmla="*/ 13 h 19"/>
                <a:gd name="T38" fmla="*/ 8 w 10"/>
                <a:gd name="T39" fmla="*/ 16 h 19"/>
                <a:gd name="T40" fmla="*/ 5 w 10"/>
                <a:gd name="T41" fmla="*/ 16 h 19"/>
                <a:gd name="T42" fmla="*/ 5 w 10"/>
                <a:gd name="T43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0" h="19">
                  <a:moveTo>
                    <a:pt x="5" y="19"/>
                  </a:moveTo>
                  <a:lnTo>
                    <a:pt x="2" y="19"/>
                  </a:lnTo>
                  <a:lnTo>
                    <a:pt x="2" y="16"/>
                  </a:lnTo>
                  <a:lnTo>
                    <a:pt x="0" y="16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0" y="8"/>
                  </a:lnTo>
                  <a:lnTo>
                    <a:pt x="0" y="5"/>
                  </a:lnTo>
                  <a:lnTo>
                    <a:pt x="0" y="3"/>
                  </a:lnTo>
                  <a:lnTo>
                    <a:pt x="2" y="3"/>
                  </a:lnTo>
                  <a:lnTo>
                    <a:pt x="2" y="0"/>
                  </a:lnTo>
                  <a:lnTo>
                    <a:pt x="5" y="0"/>
                  </a:lnTo>
                  <a:lnTo>
                    <a:pt x="8" y="0"/>
                  </a:lnTo>
                  <a:lnTo>
                    <a:pt x="8" y="3"/>
                  </a:lnTo>
                  <a:lnTo>
                    <a:pt x="8" y="5"/>
                  </a:lnTo>
                  <a:lnTo>
                    <a:pt x="10" y="5"/>
                  </a:lnTo>
                  <a:lnTo>
                    <a:pt x="10" y="8"/>
                  </a:lnTo>
                  <a:lnTo>
                    <a:pt x="10" y="11"/>
                  </a:lnTo>
                  <a:lnTo>
                    <a:pt x="8" y="13"/>
                  </a:lnTo>
                  <a:lnTo>
                    <a:pt x="8" y="16"/>
                  </a:lnTo>
                  <a:lnTo>
                    <a:pt x="5" y="16"/>
                  </a:lnTo>
                  <a:lnTo>
                    <a:pt x="5" y="19"/>
                  </a:lnTo>
                </a:path>
              </a:pathLst>
            </a:custGeom>
            <a:noFill/>
            <a:ln w="4763">
              <a:solidFill>
                <a:srgbClr val="6E6E6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800" kern="1200">
                <a:solidFill>
                  <a:prstClr val="black"/>
                </a:solidFill>
                <a:latin typeface="Century Gothic"/>
                <a:ea typeface="+mn-ea"/>
                <a:cs typeface="+mn-cs"/>
              </a:endParaRPr>
            </a:p>
          </p:txBody>
        </p:sp>
        <p:sp>
          <p:nvSpPr>
            <p:cNvPr id="84" name="Freeform 248"/>
            <p:cNvSpPr>
              <a:spLocks/>
            </p:cNvSpPr>
            <p:nvPr/>
          </p:nvSpPr>
          <p:spPr bwMode="auto">
            <a:xfrm>
              <a:off x="4503" y="1424"/>
              <a:ext cx="5" cy="8"/>
            </a:xfrm>
            <a:custGeom>
              <a:avLst/>
              <a:gdLst>
                <a:gd name="T0" fmla="*/ 5 w 5"/>
                <a:gd name="T1" fmla="*/ 0 h 8"/>
                <a:gd name="T2" fmla="*/ 5 w 5"/>
                <a:gd name="T3" fmla="*/ 3 h 8"/>
                <a:gd name="T4" fmla="*/ 3 w 5"/>
                <a:gd name="T5" fmla="*/ 3 h 8"/>
                <a:gd name="T6" fmla="*/ 3 w 5"/>
                <a:gd name="T7" fmla="*/ 5 h 8"/>
                <a:gd name="T8" fmla="*/ 3 w 5"/>
                <a:gd name="T9" fmla="*/ 8 h 8"/>
                <a:gd name="T10" fmla="*/ 0 w 5"/>
                <a:gd name="T11" fmla="*/ 8 h 8"/>
                <a:gd name="T12" fmla="*/ 0 w 5"/>
                <a:gd name="T13" fmla="*/ 5 h 8"/>
                <a:gd name="T14" fmla="*/ 3 w 5"/>
                <a:gd name="T15" fmla="*/ 5 h 8"/>
                <a:gd name="T16" fmla="*/ 3 w 5"/>
                <a:gd name="T17" fmla="*/ 3 h 8"/>
                <a:gd name="T18" fmla="*/ 5 w 5"/>
                <a:gd name="T1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8">
                  <a:moveTo>
                    <a:pt x="5" y="0"/>
                  </a:moveTo>
                  <a:lnTo>
                    <a:pt x="5" y="3"/>
                  </a:lnTo>
                  <a:lnTo>
                    <a:pt x="3" y="3"/>
                  </a:lnTo>
                  <a:lnTo>
                    <a:pt x="3" y="5"/>
                  </a:lnTo>
                  <a:lnTo>
                    <a:pt x="3" y="8"/>
                  </a:lnTo>
                  <a:lnTo>
                    <a:pt x="0" y="8"/>
                  </a:lnTo>
                  <a:lnTo>
                    <a:pt x="0" y="5"/>
                  </a:lnTo>
                  <a:lnTo>
                    <a:pt x="3" y="5"/>
                  </a:lnTo>
                  <a:lnTo>
                    <a:pt x="3" y="3"/>
                  </a:lnTo>
                  <a:lnTo>
                    <a:pt x="5" y="0"/>
                  </a:lnTo>
                </a:path>
              </a:pathLst>
            </a:custGeom>
            <a:noFill/>
            <a:ln w="4763">
              <a:solidFill>
                <a:srgbClr val="6E6E6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800" kern="1200">
                <a:solidFill>
                  <a:prstClr val="black"/>
                </a:solidFill>
                <a:latin typeface="Century Gothic"/>
                <a:ea typeface="+mn-ea"/>
                <a:cs typeface="+mn-cs"/>
              </a:endParaRPr>
            </a:p>
          </p:txBody>
        </p:sp>
        <p:sp>
          <p:nvSpPr>
            <p:cNvPr id="85" name="Freeform 249"/>
            <p:cNvSpPr>
              <a:spLocks/>
            </p:cNvSpPr>
            <p:nvPr/>
          </p:nvSpPr>
          <p:spPr bwMode="auto">
            <a:xfrm>
              <a:off x="4508" y="1424"/>
              <a:ext cx="3" cy="0"/>
            </a:xfrm>
            <a:custGeom>
              <a:avLst/>
              <a:gdLst>
                <a:gd name="T0" fmla="*/ 3 w 3"/>
                <a:gd name="T1" fmla="*/ 0 w 3"/>
                <a:gd name="T2" fmla="*/ 3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3">
                  <a:moveTo>
                    <a:pt x="3" y="0"/>
                  </a:moveTo>
                  <a:lnTo>
                    <a:pt x="0" y="0"/>
                  </a:lnTo>
                  <a:lnTo>
                    <a:pt x="3" y="0"/>
                  </a:lnTo>
                </a:path>
              </a:pathLst>
            </a:custGeom>
            <a:noFill/>
            <a:ln w="4763">
              <a:solidFill>
                <a:srgbClr val="6E6E6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800" kern="1200">
                <a:solidFill>
                  <a:prstClr val="black"/>
                </a:solidFill>
                <a:latin typeface="Century Gothic"/>
                <a:ea typeface="+mn-ea"/>
                <a:cs typeface="+mn-cs"/>
              </a:endParaRPr>
            </a:p>
          </p:txBody>
        </p:sp>
        <p:sp>
          <p:nvSpPr>
            <p:cNvPr id="86" name="Freeform 250"/>
            <p:cNvSpPr>
              <a:spLocks/>
            </p:cNvSpPr>
            <p:nvPr/>
          </p:nvSpPr>
          <p:spPr bwMode="auto">
            <a:xfrm>
              <a:off x="4075" y="1351"/>
              <a:ext cx="16" cy="34"/>
            </a:xfrm>
            <a:custGeom>
              <a:avLst/>
              <a:gdLst>
                <a:gd name="T0" fmla="*/ 10 w 16"/>
                <a:gd name="T1" fmla="*/ 0 h 34"/>
                <a:gd name="T2" fmla="*/ 13 w 16"/>
                <a:gd name="T3" fmla="*/ 0 h 34"/>
                <a:gd name="T4" fmla="*/ 13 w 16"/>
                <a:gd name="T5" fmla="*/ 3 h 34"/>
                <a:gd name="T6" fmla="*/ 13 w 16"/>
                <a:gd name="T7" fmla="*/ 5 h 34"/>
                <a:gd name="T8" fmla="*/ 13 w 16"/>
                <a:gd name="T9" fmla="*/ 8 h 34"/>
                <a:gd name="T10" fmla="*/ 16 w 16"/>
                <a:gd name="T11" fmla="*/ 8 h 34"/>
                <a:gd name="T12" fmla="*/ 13 w 16"/>
                <a:gd name="T13" fmla="*/ 10 h 34"/>
                <a:gd name="T14" fmla="*/ 13 w 16"/>
                <a:gd name="T15" fmla="*/ 13 h 34"/>
                <a:gd name="T16" fmla="*/ 13 w 16"/>
                <a:gd name="T17" fmla="*/ 16 h 34"/>
                <a:gd name="T18" fmla="*/ 16 w 16"/>
                <a:gd name="T19" fmla="*/ 16 h 34"/>
                <a:gd name="T20" fmla="*/ 16 w 16"/>
                <a:gd name="T21" fmla="*/ 18 h 34"/>
                <a:gd name="T22" fmla="*/ 16 w 16"/>
                <a:gd name="T23" fmla="*/ 21 h 34"/>
                <a:gd name="T24" fmla="*/ 13 w 16"/>
                <a:gd name="T25" fmla="*/ 21 h 34"/>
                <a:gd name="T26" fmla="*/ 13 w 16"/>
                <a:gd name="T27" fmla="*/ 24 h 34"/>
                <a:gd name="T28" fmla="*/ 10 w 16"/>
                <a:gd name="T29" fmla="*/ 24 h 34"/>
                <a:gd name="T30" fmla="*/ 10 w 16"/>
                <a:gd name="T31" fmla="*/ 26 h 34"/>
                <a:gd name="T32" fmla="*/ 8 w 16"/>
                <a:gd name="T33" fmla="*/ 26 h 34"/>
                <a:gd name="T34" fmla="*/ 8 w 16"/>
                <a:gd name="T35" fmla="*/ 29 h 34"/>
                <a:gd name="T36" fmla="*/ 5 w 16"/>
                <a:gd name="T37" fmla="*/ 31 h 34"/>
                <a:gd name="T38" fmla="*/ 3 w 16"/>
                <a:gd name="T39" fmla="*/ 34 h 34"/>
                <a:gd name="T40" fmla="*/ 3 w 16"/>
                <a:gd name="T41" fmla="*/ 31 h 34"/>
                <a:gd name="T42" fmla="*/ 0 w 16"/>
                <a:gd name="T43" fmla="*/ 31 h 34"/>
                <a:gd name="T44" fmla="*/ 0 w 16"/>
                <a:gd name="T45" fmla="*/ 29 h 34"/>
                <a:gd name="T46" fmla="*/ 0 w 16"/>
                <a:gd name="T47" fmla="*/ 26 h 34"/>
                <a:gd name="T48" fmla="*/ 3 w 16"/>
                <a:gd name="T49" fmla="*/ 24 h 34"/>
                <a:gd name="T50" fmla="*/ 0 w 16"/>
                <a:gd name="T51" fmla="*/ 24 h 34"/>
                <a:gd name="T52" fmla="*/ 3 w 16"/>
                <a:gd name="T53" fmla="*/ 24 h 34"/>
                <a:gd name="T54" fmla="*/ 0 w 16"/>
                <a:gd name="T55" fmla="*/ 24 h 34"/>
                <a:gd name="T56" fmla="*/ 3 w 16"/>
                <a:gd name="T57" fmla="*/ 24 h 34"/>
                <a:gd name="T58" fmla="*/ 3 w 16"/>
                <a:gd name="T59" fmla="*/ 21 h 34"/>
                <a:gd name="T60" fmla="*/ 5 w 16"/>
                <a:gd name="T61" fmla="*/ 21 h 34"/>
                <a:gd name="T62" fmla="*/ 5 w 16"/>
                <a:gd name="T63" fmla="*/ 18 h 34"/>
                <a:gd name="T64" fmla="*/ 5 w 16"/>
                <a:gd name="T65" fmla="*/ 16 h 34"/>
                <a:gd name="T66" fmla="*/ 5 w 16"/>
                <a:gd name="T67" fmla="*/ 13 h 34"/>
                <a:gd name="T68" fmla="*/ 8 w 16"/>
                <a:gd name="T69" fmla="*/ 13 h 34"/>
                <a:gd name="T70" fmla="*/ 8 w 16"/>
                <a:gd name="T71" fmla="*/ 10 h 34"/>
                <a:gd name="T72" fmla="*/ 8 w 16"/>
                <a:gd name="T73" fmla="*/ 8 h 34"/>
                <a:gd name="T74" fmla="*/ 8 w 16"/>
                <a:gd name="T75" fmla="*/ 5 h 34"/>
                <a:gd name="T76" fmla="*/ 8 w 16"/>
                <a:gd name="T77" fmla="*/ 3 h 34"/>
                <a:gd name="T78" fmla="*/ 10 w 16"/>
                <a:gd name="T7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6" h="34">
                  <a:moveTo>
                    <a:pt x="10" y="0"/>
                  </a:moveTo>
                  <a:lnTo>
                    <a:pt x="13" y="0"/>
                  </a:lnTo>
                  <a:lnTo>
                    <a:pt x="13" y="3"/>
                  </a:lnTo>
                  <a:lnTo>
                    <a:pt x="13" y="5"/>
                  </a:lnTo>
                  <a:lnTo>
                    <a:pt x="13" y="8"/>
                  </a:lnTo>
                  <a:lnTo>
                    <a:pt x="16" y="8"/>
                  </a:lnTo>
                  <a:lnTo>
                    <a:pt x="13" y="10"/>
                  </a:lnTo>
                  <a:lnTo>
                    <a:pt x="13" y="13"/>
                  </a:lnTo>
                  <a:lnTo>
                    <a:pt x="13" y="16"/>
                  </a:lnTo>
                  <a:lnTo>
                    <a:pt x="16" y="16"/>
                  </a:lnTo>
                  <a:lnTo>
                    <a:pt x="16" y="18"/>
                  </a:lnTo>
                  <a:lnTo>
                    <a:pt x="16" y="21"/>
                  </a:lnTo>
                  <a:lnTo>
                    <a:pt x="13" y="21"/>
                  </a:lnTo>
                  <a:lnTo>
                    <a:pt x="13" y="24"/>
                  </a:lnTo>
                  <a:lnTo>
                    <a:pt x="10" y="24"/>
                  </a:lnTo>
                  <a:lnTo>
                    <a:pt x="10" y="26"/>
                  </a:lnTo>
                  <a:lnTo>
                    <a:pt x="8" y="26"/>
                  </a:lnTo>
                  <a:lnTo>
                    <a:pt x="8" y="29"/>
                  </a:lnTo>
                  <a:lnTo>
                    <a:pt x="5" y="31"/>
                  </a:lnTo>
                  <a:lnTo>
                    <a:pt x="3" y="34"/>
                  </a:lnTo>
                  <a:lnTo>
                    <a:pt x="3" y="31"/>
                  </a:lnTo>
                  <a:lnTo>
                    <a:pt x="0" y="31"/>
                  </a:lnTo>
                  <a:lnTo>
                    <a:pt x="0" y="29"/>
                  </a:lnTo>
                  <a:lnTo>
                    <a:pt x="0" y="26"/>
                  </a:lnTo>
                  <a:lnTo>
                    <a:pt x="3" y="24"/>
                  </a:lnTo>
                  <a:lnTo>
                    <a:pt x="0" y="24"/>
                  </a:lnTo>
                  <a:lnTo>
                    <a:pt x="3" y="24"/>
                  </a:lnTo>
                  <a:lnTo>
                    <a:pt x="0" y="24"/>
                  </a:lnTo>
                  <a:lnTo>
                    <a:pt x="3" y="24"/>
                  </a:lnTo>
                  <a:lnTo>
                    <a:pt x="3" y="21"/>
                  </a:lnTo>
                  <a:lnTo>
                    <a:pt x="5" y="21"/>
                  </a:lnTo>
                  <a:lnTo>
                    <a:pt x="5" y="18"/>
                  </a:lnTo>
                  <a:lnTo>
                    <a:pt x="5" y="16"/>
                  </a:lnTo>
                  <a:lnTo>
                    <a:pt x="5" y="13"/>
                  </a:lnTo>
                  <a:lnTo>
                    <a:pt x="8" y="13"/>
                  </a:lnTo>
                  <a:lnTo>
                    <a:pt x="8" y="10"/>
                  </a:lnTo>
                  <a:lnTo>
                    <a:pt x="8" y="8"/>
                  </a:lnTo>
                  <a:lnTo>
                    <a:pt x="8" y="5"/>
                  </a:lnTo>
                  <a:lnTo>
                    <a:pt x="8" y="3"/>
                  </a:lnTo>
                  <a:lnTo>
                    <a:pt x="10" y="0"/>
                  </a:lnTo>
                </a:path>
              </a:pathLst>
            </a:custGeom>
            <a:noFill/>
            <a:ln w="4763">
              <a:solidFill>
                <a:srgbClr val="6E6E6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800" kern="1200">
                <a:solidFill>
                  <a:prstClr val="black"/>
                </a:solidFill>
                <a:latin typeface="Century Gothic"/>
                <a:ea typeface="+mn-ea"/>
                <a:cs typeface="+mn-cs"/>
              </a:endParaRPr>
            </a:p>
          </p:txBody>
        </p:sp>
        <p:sp>
          <p:nvSpPr>
            <p:cNvPr id="87" name="Freeform 251"/>
            <p:cNvSpPr>
              <a:spLocks/>
            </p:cNvSpPr>
            <p:nvPr/>
          </p:nvSpPr>
          <p:spPr bwMode="auto">
            <a:xfrm>
              <a:off x="4067" y="1147"/>
              <a:ext cx="24" cy="29"/>
            </a:xfrm>
            <a:custGeom>
              <a:avLst/>
              <a:gdLst>
                <a:gd name="T0" fmla="*/ 21 w 24"/>
                <a:gd name="T1" fmla="*/ 0 h 29"/>
                <a:gd name="T2" fmla="*/ 24 w 24"/>
                <a:gd name="T3" fmla="*/ 3 h 29"/>
                <a:gd name="T4" fmla="*/ 24 w 24"/>
                <a:gd name="T5" fmla="*/ 6 h 29"/>
                <a:gd name="T6" fmla="*/ 24 w 24"/>
                <a:gd name="T7" fmla="*/ 8 h 29"/>
                <a:gd name="T8" fmla="*/ 21 w 24"/>
                <a:gd name="T9" fmla="*/ 8 h 29"/>
                <a:gd name="T10" fmla="*/ 21 w 24"/>
                <a:gd name="T11" fmla="*/ 11 h 29"/>
                <a:gd name="T12" fmla="*/ 21 w 24"/>
                <a:gd name="T13" fmla="*/ 13 h 29"/>
                <a:gd name="T14" fmla="*/ 21 w 24"/>
                <a:gd name="T15" fmla="*/ 16 h 29"/>
                <a:gd name="T16" fmla="*/ 24 w 24"/>
                <a:gd name="T17" fmla="*/ 16 h 29"/>
                <a:gd name="T18" fmla="*/ 24 w 24"/>
                <a:gd name="T19" fmla="*/ 19 h 29"/>
                <a:gd name="T20" fmla="*/ 24 w 24"/>
                <a:gd name="T21" fmla="*/ 21 h 29"/>
                <a:gd name="T22" fmla="*/ 21 w 24"/>
                <a:gd name="T23" fmla="*/ 21 h 29"/>
                <a:gd name="T24" fmla="*/ 21 w 24"/>
                <a:gd name="T25" fmla="*/ 24 h 29"/>
                <a:gd name="T26" fmla="*/ 21 w 24"/>
                <a:gd name="T27" fmla="*/ 26 h 29"/>
                <a:gd name="T28" fmla="*/ 21 w 24"/>
                <a:gd name="T29" fmla="*/ 29 h 29"/>
                <a:gd name="T30" fmla="*/ 18 w 24"/>
                <a:gd name="T31" fmla="*/ 29 h 29"/>
                <a:gd name="T32" fmla="*/ 16 w 24"/>
                <a:gd name="T33" fmla="*/ 29 h 29"/>
                <a:gd name="T34" fmla="*/ 16 w 24"/>
                <a:gd name="T35" fmla="*/ 26 h 29"/>
                <a:gd name="T36" fmla="*/ 16 w 24"/>
                <a:gd name="T37" fmla="*/ 29 h 29"/>
                <a:gd name="T38" fmla="*/ 13 w 24"/>
                <a:gd name="T39" fmla="*/ 29 h 29"/>
                <a:gd name="T40" fmla="*/ 11 w 24"/>
                <a:gd name="T41" fmla="*/ 29 h 29"/>
                <a:gd name="T42" fmla="*/ 8 w 24"/>
                <a:gd name="T43" fmla="*/ 29 h 29"/>
                <a:gd name="T44" fmla="*/ 8 w 24"/>
                <a:gd name="T45" fmla="*/ 26 h 29"/>
                <a:gd name="T46" fmla="*/ 5 w 24"/>
                <a:gd name="T47" fmla="*/ 26 h 29"/>
                <a:gd name="T48" fmla="*/ 3 w 24"/>
                <a:gd name="T49" fmla="*/ 26 h 29"/>
                <a:gd name="T50" fmla="*/ 3 w 24"/>
                <a:gd name="T51" fmla="*/ 24 h 29"/>
                <a:gd name="T52" fmla="*/ 0 w 24"/>
                <a:gd name="T53" fmla="*/ 24 h 29"/>
                <a:gd name="T54" fmla="*/ 3 w 24"/>
                <a:gd name="T55" fmla="*/ 24 h 29"/>
                <a:gd name="T56" fmla="*/ 3 w 24"/>
                <a:gd name="T57" fmla="*/ 21 h 29"/>
                <a:gd name="T58" fmla="*/ 3 w 24"/>
                <a:gd name="T59" fmla="*/ 19 h 29"/>
                <a:gd name="T60" fmla="*/ 0 w 24"/>
                <a:gd name="T61" fmla="*/ 19 h 29"/>
                <a:gd name="T62" fmla="*/ 0 w 24"/>
                <a:gd name="T63" fmla="*/ 16 h 29"/>
                <a:gd name="T64" fmla="*/ 0 w 24"/>
                <a:gd name="T65" fmla="*/ 13 h 29"/>
                <a:gd name="T66" fmla="*/ 3 w 24"/>
                <a:gd name="T67" fmla="*/ 13 h 29"/>
                <a:gd name="T68" fmla="*/ 3 w 24"/>
                <a:gd name="T69" fmla="*/ 11 h 29"/>
                <a:gd name="T70" fmla="*/ 5 w 24"/>
                <a:gd name="T71" fmla="*/ 11 h 29"/>
                <a:gd name="T72" fmla="*/ 5 w 24"/>
                <a:gd name="T73" fmla="*/ 13 h 29"/>
                <a:gd name="T74" fmla="*/ 8 w 24"/>
                <a:gd name="T75" fmla="*/ 13 h 29"/>
                <a:gd name="T76" fmla="*/ 11 w 24"/>
                <a:gd name="T77" fmla="*/ 13 h 29"/>
                <a:gd name="T78" fmla="*/ 11 w 24"/>
                <a:gd name="T79" fmla="*/ 11 h 29"/>
                <a:gd name="T80" fmla="*/ 13 w 24"/>
                <a:gd name="T81" fmla="*/ 11 h 29"/>
                <a:gd name="T82" fmla="*/ 13 w 24"/>
                <a:gd name="T83" fmla="*/ 8 h 29"/>
                <a:gd name="T84" fmla="*/ 16 w 24"/>
                <a:gd name="T85" fmla="*/ 8 h 29"/>
                <a:gd name="T86" fmla="*/ 16 w 24"/>
                <a:gd name="T87" fmla="*/ 6 h 29"/>
                <a:gd name="T88" fmla="*/ 16 w 24"/>
                <a:gd name="T89" fmla="*/ 3 h 29"/>
                <a:gd name="T90" fmla="*/ 18 w 24"/>
                <a:gd name="T91" fmla="*/ 3 h 29"/>
                <a:gd name="T92" fmla="*/ 18 w 24"/>
                <a:gd name="T93" fmla="*/ 0 h 29"/>
                <a:gd name="T94" fmla="*/ 21 w 24"/>
                <a:gd name="T95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24" h="29">
                  <a:moveTo>
                    <a:pt x="21" y="0"/>
                  </a:moveTo>
                  <a:lnTo>
                    <a:pt x="24" y="3"/>
                  </a:lnTo>
                  <a:lnTo>
                    <a:pt x="24" y="6"/>
                  </a:lnTo>
                  <a:lnTo>
                    <a:pt x="24" y="8"/>
                  </a:lnTo>
                  <a:lnTo>
                    <a:pt x="21" y="8"/>
                  </a:lnTo>
                  <a:lnTo>
                    <a:pt x="21" y="11"/>
                  </a:lnTo>
                  <a:lnTo>
                    <a:pt x="21" y="13"/>
                  </a:lnTo>
                  <a:lnTo>
                    <a:pt x="21" y="16"/>
                  </a:lnTo>
                  <a:lnTo>
                    <a:pt x="24" y="16"/>
                  </a:lnTo>
                  <a:lnTo>
                    <a:pt x="24" y="19"/>
                  </a:lnTo>
                  <a:lnTo>
                    <a:pt x="24" y="21"/>
                  </a:lnTo>
                  <a:lnTo>
                    <a:pt x="21" y="21"/>
                  </a:lnTo>
                  <a:lnTo>
                    <a:pt x="21" y="24"/>
                  </a:lnTo>
                  <a:lnTo>
                    <a:pt x="21" y="26"/>
                  </a:lnTo>
                  <a:lnTo>
                    <a:pt x="21" y="29"/>
                  </a:lnTo>
                  <a:lnTo>
                    <a:pt x="18" y="29"/>
                  </a:lnTo>
                  <a:lnTo>
                    <a:pt x="16" y="29"/>
                  </a:lnTo>
                  <a:lnTo>
                    <a:pt x="16" y="26"/>
                  </a:lnTo>
                  <a:lnTo>
                    <a:pt x="16" y="29"/>
                  </a:lnTo>
                  <a:lnTo>
                    <a:pt x="13" y="29"/>
                  </a:lnTo>
                  <a:lnTo>
                    <a:pt x="11" y="29"/>
                  </a:lnTo>
                  <a:lnTo>
                    <a:pt x="8" y="29"/>
                  </a:lnTo>
                  <a:lnTo>
                    <a:pt x="8" y="26"/>
                  </a:lnTo>
                  <a:lnTo>
                    <a:pt x="5" y="26"/>
                  </a:lnTo>
                  <a:lnTo>
                    <a:pt x="3" y="26"/>
                  </a:lnTo>
                  <a:lnTo>
                    <a:pt x="3" y="24"/>
                  </a:lnTo>
                  <a:lnTo>
                    <a:pt x="0" y="24"/>
                  </a:lnTo>
                  <a:lnTo>
                    <a:pt x="3" y="24"/>
                  </a:lnTo>
                  <a:lnTo>
                    <a:pt x="3" y="21"/>
                  </a:lnTo>
                  <a:lnTo>
                    <a:pt x="3" y="19"/>
                  </a:lnTo>
                  <a:lnTo>
                    <a:pt x="0" y="19"/>
                  </a:lnTo>
                  <a:lnTo>
                    <a:pt x="0" y="16"/>
                  </a:lnTo>
                  <a:lnTo>
                    <a:pt x="0" y="13"/>
                  </a:lnTo>
                  <a:lnTo>
                    <a:pt x="3" y="13"/>
                  </a:lnTo>
                  <a:lnTo>
                    <a:pt x="3" y="11"/>
                  </a:lnTo>
                  <a:lnTo>
                    <a:pt x="5" y="11"/>
                  </a:lnTo>
                  <a:lnTo>
                    <a:pt x="5" y="13"/>
                  </a:lnTo>
                  <a:lnTo>
                    <a:pt x="8" y="13"/>
                  </a:lnTo>
                  <a:lnTo>
                    <a:pt x="11" y="13"/>
                  </a:lnTo>
                  <a:lnTo>
                    <a:pt x="11" y="11"/>
                  </a:lnTo>
                  <a:lnTo>
                    <a:pt x="13" y="11"/>
                  </a:lnTo>
                  <a:lnTo>
                    <a:pt x="13" y="8"/>
                  </a:lnTo>
                  <a:lnTo>
                    <a:pt x="16" y="8"/>
                  </a:lnTo>
                  <a:lnTo>
                    <a:pt x="16" y="6"/>
                  </a:lnTo>
                  <a:lnTo>
                    <a:pt x="16" y="3"/>
                  </a:lnTo>
                  <a:lnTo>
                    <a:pt x="18" y="3"/>
                  </a:lnTo>
                  <a:lnTo>
                    <a:pt x="18" y="0"/>
                  </a:lnTo>
                  <a:lnTo>
                    <a:pt x="21" y="0"/>
                  </a:lnTo>
                </a:path>
              </a:pathLst>
            </a:custGeom>
            <a:noFill/>
            <a:ln w="4763">
              <a:solidFill>
                <a:srgbClr val="6E6E6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800" kern="1200">
                <a:solidFill>
                  <a:prstClr val="black"/>
                </a:solidFill>
                <a:latin typeface="Century Gothic"/>
                <a:ea typeface="+mn-ea"/>
                <a:cs typeface="+mn-cs"/>
              </a:endParaRPr>
            </a:p>
          </p:txBody>
        </p:sp>
        <p:sp>
          <p:nvSpPr>
            <p:cNvPr id="88" name="Freeform 252"/>
            <p:cNvSpPr>
              <a:spLocks/>
            </p:cNvSpPr>
            <p:nvPr/>
          </p:nvSpPr>
          <p:spPr bwMode="auto">
            <a:xfrm>
              <a:off x="5824" y="1124"/>
              <a:ext cx="8" cy="8"/>
            </a:xfrm>
            <a:custGeom>
              <a:avLst/>
              <a:gdLst>
                <a:gd name="T0" fmla="*/ 8 w 8"/>
                <a:gd name="T1" fmla="*/ 8 h 8"/>
                <a:gd name="T2" fmla="*/ 5 w 8"/>
                <a:gd name="T3" fmla="*/ 5 h 8"/>
                <a:gd name="T4" fmla="*/ 5 w 8"/>
                <a:gd name="T5" fmla="*/ 2 h 8"/>
                <a:gd name="T6" fmla="*/ 2 w 8"/>
                <a:gd name="T7" fmla="*/ 2 h 8"/>
                <a:gd name="T8" fmla="*/ 0 w 8"/>
                <a:gd name="T9" fmla="*/ 2 h 8"/>
                <a:gd name="T10" fmla="*/ 0 w 8"/>
                <a:gd name="T11" fmla="*/ 0 h 8"/>
                <a:gd name="T12" fmla="*/ 2 w 8"/>
                <a:gd name="T13" fmla="*/ 0 h 8"/>
                <a:gd name="T14" fmla="*/ 5 w 8"/>
                <a:gd name="T15" fmla="*/ 0 h 8"/>
                <a:gd name="T16" fmla="*/ 5 w 8"/>
                <a:gd name="T17" fmla="*/ 2 h 8"/>
                <a:gd name="T18" fmla="*/ 8 w 8"/>
                <a:gd name="T19" fmla="*/ 2 h 8"/>
                <a:gd name="T20" fmla="*/ 8 w 8"/>
                <a:gd name="T21" fmla="*/ 5 h 8"/>
                <a:gd name="T22" fmla="*/ 8 w 8"/>
                <a:gd name="T2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" h="8">
                  <a:moveTo>
                    <a:pt x="8" y="8"/>
                  </a:moveTo>
                  <a:lnTo>
                    <a:pt x="5" y="5"/>
                  </a:lnTo>
                  <a:lnTo>
                    <a:pt x="5" y="2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2" y="0"/>
                  </a:lnTo>
                  <a:lnTo>
                    <a:pt x="5" y="0"/>
                  </a:lnTo>
                  <a:lnTo>
                    <a:pt x="5" y="2"/>
                  </a:lnTo>
                  <a:lnTo>
                    <a:pt x="8" y="2"/>
                  </a:lnTo>
                  <a:lnTo>
                    <a:pt x="8" y="5"/>
                  </a:lnTo>
                  <a:lnTo>
                    <a:pt x="8" y="8"/>
                  </a:lnTo>
                </a:path>
              </a:pathLst>
            </a:custGeom>
            <a:noFill/>
            <a:ln w="4763">
              <a:solidFill>
                <a:srgbClr val="6E6E6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800" kern="1200">
                <a:solidFill>
                  <a:prstClr val="black"/>
                </a:solidFill>
                <a:latin typeface="Century Gothic"/>
                <a:ea typeface="+mn-ea"/>
                <a:cs typeface="+mn-cs"/>
              </a:endParaRPr>
            </a:p>
          </p:txBody>
        </p:sp>
        <p:sp>
          <p:nvSpPr>
            <p:cNvPr id="89" name="Freeform 253"/>
            <p:cNvSpPr>
              <a:spLocks/>
            </p:cNvSpPr>
            <p:nvPr/>
          </p:nvSpPr>
          <p:spPr bwMode="auto">
            <a:xfrm>
              <a:off x="5819" y="1111"/>
              <a:ext cx="7" cy="10"/>
            </a:xfrm>
            <a:custGeom>
              <a:avLst/>
              <a:gdLst>
                <a:gd name="T0" fmla="*/ 7 w 7"/>
                <a:gd name="T1" fmla="*/ 10 h 10"/>
                <a:gd name="T2" fmla="*/ 5 w 7"/>
                <a:gd name="T3" fmla="*/ 10 h 10"/>
                <a:gd name="T4" fmla="*/ 2 w 7"/>
                <a:gd name="T5" fmla="*/ 8 h 10"/>
                <a:gd name="T6" fmla="*/ 2 w 7"/>
                <a:gd name="T7" fmla="*/ 5 h 10"/>
                <a:gd name="T8" fmla="*/ 0 w 7"/>
                <a:gd name="T9" fmla="*/ 2 h 10"/>
                <a:gd name="T10" fmla="*/ 2 w 7"/>
                <a:gd name="T11" fmla="*/ 2 h 10"/>
                <a:gd name="T12" fmla="*/ 2 w 7"/>
                <a:gd name="T13" fmla="*/ 0 h 10"/>
                <a:gd name="T14" fmla="*/ 2 w 7"/>
                <a:gd name="T15" fmla="*/ 2 h 10"/>
                <a:gd name="T16" fmla="*/ 5 w 7"/>
                <a:gd name="T17" fmla="*/ 5 h 10"/>
                <a:gd name="T18" fmla="*/ 7 w 7"/>
                <a:gd name="T19" fmla="*/ 5 h 10"/>
                <a:gd name="T20" fmla="*/ 7 w 7"/>
                <a:gd name="T21" fmla="*/ 8 h 10"/>
                <a:gd name="T22" fmla="*/ 7 w 7"/>
                <a:gd name="T23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" h="10">
                  <a:moveTo>
                    <a:pt x="7" y="10"/>
                  </a:moveTo>
                  <a:lnTo>
                    <a:pt x="5" y="10"/>
                  </a:lnTo>
                  <a:lnTo>
                    <a:pt x="2" y="8"/>
                  </a:lnTo>
                  <a:lnTo>
                    <a:pt x="2" y="5"/>
                  </a:lnTo>
                  <a:lnTo>
                    <a:pt x="0" y="2"/>
                  </a:lnTo>
                  <a:lnTo>
                    <a:pt x="2" y="2"/>
                  </a:lnTo>
                  <a:lnTo>
                    <a:pt x="2" y="0"/>
                  </a:lnTo>
                  <a:lnTo>
                    <a:pt x="2" y="2"/>
                  </a:lnTo>
                  <a:lnTo>
                    <a:pt x="5" y="5"/>
                  </a:lnTo>
                  <a:lnTo>
                    <a:pt x="7" y="5"/>
                  </a:lnTo>
                  <a:lnTo>
                    <a:pt x="7" y="8"/>
                  </a:lnTo>
                  <a:lnTo>
                    <a:pt x="7" y="10"/>
                  </a:lnTo>
                </a:path>
              </a:pathLst>
            </a:custGeom>
            <a:noFill/>
            <a:ln w="4763">
              <a:solidFill>
                <a:srgbClr val="6E6E6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800" kern="1200">
                <a:solidFill>
                  <a:prstClr val="black"/>
                </a:solidFill>
                <a:latin typeface="Century Gothic"/>
                <a:ea typeface="+mn-ea"/>
                <a:cs typeface="+mn-cs"/>
              </a:endParaRPr>
            </a:p>
          </p:txBody>
        </p:sp>
        <p:sp>
          <p:nvSpPr>
            <p:cNvPr id="90" name="Freeform 254"/>
            <p:cNvSpPr>
              <a:spLocks/>
            </p:cNvSpPr>
            <p:nvPr/>
          </p:nvSpPr>
          <p:spPr bwMode="auto">
            <a:xfrm>
              <a:off x="5007" y="1035"/>
              <a:ext cx="10" cy="10"/>
            </a:xfrm>
            <a:custGeom>
              <a:avLst/>
              <a:gdLst>
                <a:gd name="T0" fmla="*/ 5 w 10"/>
                <a:gd name="T1" fmla="*/ 3 h 10"/>
                <a:gd name="T2" fmla="*/ 8 w 10"/>
                <a:gd name="T3" fmla="*/ 0 h 10"/>
                <a:gd name="T4" fmla="*/ 8 w 10"/>
                <a:gd name="T5" fmla="*/ 3 h 10"/>
                <a:gd name="T6" fmla="*/ 8 w 10"/>
                <a:gd name="T7" fmla="*/ 5 h 10"/>
                <a:gd name="T8" fmla="*/ 10 w 10"/>
                <a:gd name="T9" fmla="*/ 5 h 10"/>
                <a:gd name="T10" fmla="*/ 8 w 10"/>
                <a:gd name="T11" fmla="*/ 8 h 10"/>
                <a:gd name="T12" fmla="*/ 8 w 10"/>
                <a:gd name="T13" fmla="*/ 10 h 10"/>
                <a:gd name="T14" fmla="*/ 5 w 10"/>
                <a:gd name="T15" fmla="*/ 10 h 10"/>
                <a:gd name="T16" fmla="*/ 2 w 10"/>
                <a:gd name="T17" fmla="*/ 10 h 10"/>
                <a:gd name="T18" fmla="*/ 0 w 10"/>
                <a:gd name="T19" fmla="*/ 10 h 10"/>
                <a:gd name="T20" fmla="*/ 0 w 10"/>
                <a:gd name="T21" fmla="*/ 8 h 10"/>
                <a:gd name="T22" fmla="*/ 0 w 10"/>
                <a:gd name="T23" fmla="*/ 5 h 10"/>
                <a:gd name="T24" fmla="*/ 0 w 10"/>
                <a:gd name="T25" fmla="*/ 3 h 10"/>
                <a:gd name="T26" fmla="*/ 2 w 10"/>
                <a:gd name="T27" fmla="*/ 3 h 10"/>
                <a:gd name="T28" fmla="*/ 2 w 10"/>
                <a:gd name="T29" fmla="*/ 0 h 10"/>
                <a:gd name="T30" fmla="*/ 5 w 10"/>
                <a:gd name="T31" fmla="*/ 0 h 10"/>
                <a:gd name="T32" fmla="*/ 5 w 10"/>
                <a:gd name="T33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" h="10">
                  <a:moveTo>
                    <a:pt x="5" y="3"/>
                  </a:moveTo>
                  <a:lnTo>
                    <a:pt x="8" y="0"/>
                  </a:lnTo>
                  <a:lnTo>
                    <a:pt x="8" y="3"/>
                  </a:lnTo>
                  <a:lnTo>
                    <a:pt x="8" y="5"/>
                  </a:lnTo>
                  <a:lnTo>
                    <a:pt x="10" y="5"/>
                  </a:lnTo>
                  <a:lnTo>
                    <a:pt x="8" y="8"/>
                  </a:lnTo>
                  <a:lnTo>
                    <a:pt x="8" y="10"/>
                  </a:lnTo>
                  <a:lnTo>
                    <a:pt x="5" y="10"/>
                  </a:lnTo>
                  <a:lnTo>
                    <a:pt x="2" y="10"/>
                  </a:lnTo>
                  <a:lnTo>
                    <a:pt x="0" y="10"/>
                  </a:lnTo>
                  <a:lnTo>
                    <a:pt x="0" y="8"/>
                  </a:lnTo>
                  <a:lnTo>
                    <a:pt x="0" y="5"/>
                  </a:lnTo>
                  <a:lnTo>
                    <a:pt x="0" y="3"/>
                  </a:lnTo>
                  <a:lnTo>
                    <a:pt x="2" y="3"/>
                  </a:lnTo>
                  <a:lnTo>
                    <a:pt x="2" y="0"/>
                  </a:lnTo>
                  <a:lnTo>
                    <a:pt x="5" y="0"/>
                  </a:lnTo>
                  <a:lnTo>
                    <a:pt x="5" y="3"/>
                  </a:lnTo>
                </a:path>
              </a:pathLst>
            </a:custGeom>
            <a:noFill/>
            <a:ln w="4763">
              <a:solidFill>
                <a:srgbClr val="6E6E6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800" kern="1200">
                <a:solidFill>
                  <a:prstClr val="black"/>
                </a:solidFill>
                <a:latin typeface="Century Gothic"/>
                <a:ea typeface="+mn-ea"/>
                <a:cs typeface="+mn-cs"/>
              </a:endParaRPr>
            </a:p>
          </p:txBody>
        </p:sp>
        <p:sp>
          <p:nvSpPr>
            <p:cNvPr id="91" name="Freeform 255"/>
            <p:cNvSpPr>
              <a:spLocks/>
            </p:cNvSpPr>
            <p:nvPr/>
          </p:nvSpPr>
          <p:spPr bwMode="auto">
            <a:xfrm>
              <a:off x="5025" y="991"/>
              <a:ext cx="8" cy="13"/>
            </a:xfrm>
            <a:custGeom>
              <a:avLst/>
              <a:gdLst>
                <a:gd name="T0" fmla="*/ 5 w 8"/>
                <a:gd name="T1" fmla="*/ 2 h 13"/>
                <a:gd name="T2" fmla="*/ 8 w 8"/>
                <a:gd name="T3" fmla="*/ 2 h 13"/>
                <a:gd name="T4" fmla="*/ 8 w 8"/>
                <a:gd name="T5" fmla="*/ 5 h 13"/>
                <a:gd name="T6" fmla="*/ 8 w 8"/>
                <a:gd name="T7" fmla="*/ 7 h 13"/>
                <a:gd name="T8" fmla="*/ 8 w 8"/>
                <a:gd name="T9" fmla="*/ 10 h 13"/>
                <a:gd name="T10" fmla="*/ 5 w 8"/>
                <a:gd name="T11" fmla="*/ 10 h 13"/>
                <a:gd name="T12" fmla="*/ 5 w 8"/>
                <a:gd name="T13" fmla="*/ 13 h 13"/>
                <a:gd name="T14" fmla="*/ 5 w 8"/>
                <a:gd name="T15" fmla="*/ 10 h 13"/>
                <a:gd name="T16" fmla="*/ 3 w 8"/>
                <a:gd name="T17" fmla="*/ 10 h 13"/>
                <a:gd name="T18" fmla="*/ 3 w 8"/>
                <a:gd name="T19" fmla="*/ 7 h 13"/>
                <a:gd name="T20" fmla="*/ 0 w 8"/>
                <a:gd name="T21" fmla="*/ 7 h 13"/>
                <a:gd name="T22" fmla="*/ 0 w 8"/>
                <a:gd name="T23" fmla="*/ 5 h 13"/>
                <a:gd name="T24" fmla="*/ 0 w 8"/>
                <a:gd name="T25" fmla="*/ 2 h 13"/>
                <a:gd name="T26" fmla="*/ 3 w 8"/>
                <a:gd name="T27" fmla="*/ 2 h 13"/>
                <a:gd name="T28" fmla="*/ 3 w 8"/>
                <a:gd name="T29" fmla="*/ 0 h 13"/>
                <a:gd name="T30" fmla="*/ 5 w 8"/>
                <a:gd name="T31" fmla="*/ 0 h 13"/>
                <a:gd name="T32" fmla="*/ 5 w 8"/>
                <a:gd name="T33" fmla="*/ 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" h="13">
                  <a:moveTo>
                    <a:pt x="5" y="2"/>
                  </a:moveTo>
                  <a:lnTo>
                    <a:pt x="8" y="2"/>
                  </a:lnTo>
                  <a:lnTo>
                    <a:pt x="8" y="5"/>
                  </a:lnTo>
                  <a:lnTo>
                    <a:pt x="8" y="7"/>
                  </a:lnTo>
                  <a:lnTo>
                    <a:pt x="8" y="10"/>
                  </a:lnTo>
                  <a:lnTo>
                    <a:pt x="5" y="10"/>
                  </a:lnTo>
                  <a:lnTo>
                    <a:pt x="5" y="13"/>
                  </a:lnTo>
                  <a:lnTo>
                    <a:pt x="5" y="10"/>
                  </a:lnTo>
                  <a:lnTo>
                    <a:pt x="3" y="10"/>
                  </a:lnTo>
                  <a:lnTo>
                    <a:pt x="3" y="7"/>
                  </a:lnTo>
                  <a:lnTo>
                    <a:pt x="0" y="7"/>
                  </a:lnTo>
                  <a:lnTo>
                    <a:pt x="0" y="5"/>
                  </a:lnTo>
                  <a:lnTo>
                    <a:pt x="0" y="2"/>
                  </a:lnTo>
                  <a:lnTo>
                    <a:pt x="3" y="2"/>
                  </a:lnTo>
                  <a:lnTo>
                    <a:pt x="3" y="0"/>
                  </a:lnTo>
                  <a:lnTo>
                    <a:pt x="5" y="0"/>
                  </a:lnTo>
                  <a:lnTo>
                    <a:pt x="5" y="2"/>
                  </a:lnTo>
                </a:path>
              </a:pathLst>
            </a:custGeom>
            <a:noFill/>
            <a:ln w="4763">
              <a:solidFill>
                <a:srgbClr val="6E6E6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800" kern="1200">
                <a:solidFill>
                  <a:prstClr val="black"/>
                </a:solidFill>
                <a:latin typeface="Century Gothic"/>
                <a:ea typeface="+mn-ea"/>
                <a:cs typeface="+mn-cs"/>
              </a:endParaRPr>
            </a:p>
          </p:txBody>
        </p:sp>
        <p:sp>
          <p:nvSpPr>
            <p:cNvPr id="92" name="Freeform 256"/>
            <p:cNvSpPr>
              <a:spLocks/>
            </p:cNvSpPr>
            <p:nvPr/>
          </p:nvSpPr>
          <p:spPr bwMode="auto">
            <a:xfrm>
              <a:off x="4936" y="1006"/>
              <a:ext cx="282" cy="523"/>
            </a:xfrm>
            <a:custGeom>
              <a:avLst/>
              <a:gdLst>
                <a:gd name="T0" fmla="*/ 0 w 282"/>
                <a:gd name="T1" fmla="*/ 34 h 523"/>
                <a:gd name="T2" fmla="*/ 13 w 282"/>
                <a:gd name="T3" fmla="*/ 66 h 523"/>
                <a:gd name="T4" fmla="*/ 42 w 282"/>
                <a:gd name="T5" fmla="*/ 71 h 523"/>
                <a:gd name="T6" fmla="*/ 63 w 282"/>
                <a:gd name="T7" fmla="*/ 45 h 523"/>
                <a:gd name="T8" fmla="*/ 71 w 282"/>
                <a:gd name="T9" fmla="*/ 76 h 523"/>
                <a:gd name="T10" fmla="*/ 52 w 282"/>
                <a:gd name="T11" fmla="*/ 81 h 523"/>
                <a:gd name="T12" fmla="*/ 50 w 282"/>
                <a:gd name="T13" fmla="*/ 115 h 523"/>
                <a:gd name="T14" fmla="*/ 37 w 282"/>
                <a:gd name="T15" fmla="*/ 149 h 523"/>
                <a:gd name="T16" fmla="*/ 39 w 282"/>
                <a:gd name="T17" fmla="*/ 162 h 523"/>
                <a:gd name="T18" fmla="*/ 63 w 282"/>
                <a:gd name="T19" fmla="*/ 154 h 523"/>
                <a:gd name="T20" fmla="*/ 84 w 282"/>
                <a:gd name="T21" fmla="*/ 141 h 523"/>
                <a:gd name="T22" fmla="*/ 102 w 282"/>
                <a:gd name="T23" fmla="*/ 141 h 523"/>
                <a:gd name="T24" fmla="*/ 123 w 282"/>
                <a:gd name="T25" fmla="*/ 144 h 523"/>
                <a:gd name="T26" fmla="*/ 118 w 282"/>
                <a:gd name="T27" fmla="*/ 113 h 523"/>
                <a:gd name="T28" fmla="*/ 133 w 282"/>
                <a:gd name="T29" fmla="*/ 94 h 523"/>
                <a:gd name="T30" fmla="*/ 141 w 282"/>
                <a:gd name="T31" fmla="*/ 63 h 523"/>
                <a:gd name="T32" fmla="*/ 131 w 282"/>
                <a:gd name="T33" fmla="*/ 34 h 523"/>
                <a:gd name="T34" fmla="*/ 149 w 282"/>
                <a:gd name="T35" fmla="*/ 8 h 523"/>
                <a:gd name="T36" fmla="*/ 170 w 282"/>
                <a:gd name="T37" fmla="*/ 19 h 523"/>
                <a:gd name="T38" fmla="*/ 178 w 282"/>
                <a:gd name="T39" fmla="*/ 45 h 523"/>
                <a:gd name="T40" fmla="*/ 178 w 282"/>
                <a:gd name="T41" fmla="*/ 76 h 523"/>
                <a:gd name="T42" fmla="*/ 193 w 282"/>
                <a:gd name="T43" fmla="*/ 105 h 523"/>
                <a:gd name="T44" fmla="*/ 207 w 282"/>
                <a:gd name="T45" fmla="*/ 139 h 523"/>
                <a:gd name="T46" fmla="*/ 191 w 282"/>
                <a:gd name="T47" fmla="*/ 162 h 523"/>
                <a:gd name="T48" fmla="*/ 160 w 282"/>
                <a:gd name="T49" fmla="*/ 157 h 523"/>
                <a:gd name="T50" fmla="*/ 131 w 282"/>
                <a:gd name="T51" fmla="*/ 144 h 523"/>
                <a:gd name="T52" fmla="*/ 133 w 282"/>
                <a:gd name="T53" fmla="*/ 180 h 523"/>
                <a:gd name="T54" fmla="*/ 128 w 282"/>
                <a:gd name="T55" fmla="*/ 209 h 523"/>
                <a:gd name="T56" fmla="*/ 128 w 282"/>
                <a:gd name="T57" fmla="*/ 238 h 523"/>
                <a:gd name="T58" fmla="*/ 133 w 282"/>
                <a:gd name="T59" fmla="*/ 267 h 523"/>
                <a:gd name="T60" fmla="*/ 152 w 282"/>
                <a:gd name="T61" fmla="*/ 290 h 523"/>
                <a:gd name="T62" fmla="*/ 157 w 282"/>
                <a:gd name="T63" fmla="*/ 316 h 523"/>
                <a:gd name="T64" fmla="*/ 141 w 282"/>
                <a:gd name="T65" fmla="*/ 342 h 523"/>
                <a:gd name="T66" fmla="*/ 113 w 282"/>
                <a:gd name="T67" fmla="*/ 345 h 523"/>
                <a:gd name="T68" fmla="*/ 92 w 282"/>
                <a:gd name="T69" fmla="*/ 353 h 523"/>
                <a:gd name="T70" fmla="*/ 89 w 282"/>
                <a:gd name="T71" fmla="*/ 366 h 523"/>
                <a:gd name="T72" fmla="*/ 99 w 282"/>
                <a:gd name="T73" fmla="*/ 374 h 523"/>
                <a:gd name="T74" fmla="*/ 120 w 282"/>
                <a:gd name="T75" fmla="*/ 395 h 523"/>
                <a:gd name="T76" fmla="*/ 120 w 282"/>
                <a:gd name="T77" fmla="*/ 423 h 523"/>
                <a:gd name="T78" fmla="*/ 97 w 282"/>
                <a:gd name="T79" fmla="*/ 455 h 523"/>
                <a:gd name="T80" fmla="*/ 94 w 282"/>
                <a:gd name="T81" fmla="*/ 463 h 523"/>
                <a:gd name="T82" fmla="*/ 120 w 282"/>
                <a:gd name="T83" fmla="*/ 460 h 523"/>
                <a:gd name="T84" fmla="*/ 152 w 282"/>
                <a:gd name="T85" fmla="*/ 463 h 523"/>
                <a:gd name="T86" fmla="*/ 144 w 282"/>
                <a:gd name="T87" fmla="*/ 457 h 523"/>
                <a:gd name="T88" fmla="*/ 131 w 282"/>
                <a:gd name="T89" fmla="*/ 429 h 523"/>
                <a:gd name="T90" fmla="*/ 160 w 282"/>
                <a:gd name="T91" fmla="*/ 434 h 523"/>
                <a:gd name="T92" fmla="*/ 165 w 282"/>
                <a:gd name="T93" fmla="*/ 410 h 523"/>
                <a:gd name="T94" fmla="*/ 170 w 282"/>
                <a:gd name="T95" fmla="*/ 389 h 523"/>
                <a:gd name="T96" fmla="*/ 188 w 282"/>
                <a:gd name="T97" fmla="*/ 369 h 523"/>
                <a:gd name="T98" fmla="*/ 209 w 282"/>
                <a:gd name="T99" fmla="*/ 379 h 523"/>
                <a:gd name="T100" fmla="*/ 212 w 282"/>
                <a:gd name="T101" fmla="*/ 408 h 523"/>
                <a:gd name="T102" fmla="*/ 225 w 282"/>
                <a:gd name="T103" fmla="*/ 434 h 523"/>
                <a:gd name="T104" fmla="*/ 227 w 282"/>
                <a:gd name="T105" fmla="*/ 465 h 523"/>
                <a:gd name="T106" fmla="*/ 220 w 282"/>
                <a:gd name="T107" fmla="*/ 483 h 523"/>
                <a:gd name="T108" fmla="*/ 204 w 282"/>
                <a:gd name="T109" fmla="*/ 510 h 523"/>
                <a:gd name="T110" fmla="*/ 222 w 282"/>
                <a:gd name="T111" fmla="*/ 517 h 523"/>
                <a:gd name="T112" fmla="*/ 235 w 282"/>
                <a:gd name="T113" fmla="*/ 515 h 523"/>
                <a:gd name="T114" fmla="*/ 256 w 282"/>
                <a:gd name="T115" fmla="*/ 515 h 523"/>
                <a:gd name="T116" fmla="*/ 280 w 282"/>
                <a:gd name="T117" fmla="*/ 510 h 523"/>
                <a:gd name="T118" fmla="*/ 269 w 282"/>
                <a:gd name="T119" fmla="*/ 494 h 5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82" h="523">
                  <a:moveTo>
                    <a:pt x="3" y="5"/>
                  </a:moveTo>
                  <a:lnTo>
                    <a:pt x="3" y="8"/>
                  </a:lnTo>
                  <a:lnTo>
                    <a:pt x="3" y="11"/>
                  </a:lnTo>
                  <a:lnTo>
                    <a:pt x="6" y="11"/>
                  </a:lnTo>
                  <a:lnTo>
                    <a:pt x="6" y="13"/>
                  </a:lnTo>
                  <a:lnTo>
                    <a:pt x="6" y="16"/>
                  </a:lnTo>
                  <a:lnTo>
                    <a:pt x="6" y="19"/>
                  </a:lnTo>
                  <a:lnTo>
                    <a:pt x="8" y="19"/>
                  </a:lnTo>
                  <a:lnTo>
                    <a:pt x="8" y="21"/>
                  </a:lnTo>
                  <a:lnTo>
                    <a:pt x="8" y="24"/>
                  </a:lnTo>
                  <a:lnTo>
                    <a:pt x="6" y="24"/>
                  </a:lnTo>
                  <a:lnTo>
                    <a:pt x="6" y="26"/>
                  </a:lnTo>
                  <a:lnTo>
                    <a:pt x="6" y="29"/>
                  </a:lnTo>
                  <a:lnTo>
                    <a:pt x="6" y="32"/>
                  </a:lnTo>
                  <a:lnTo>
                    <a:pt x="3" y="32"/>
                  </a:lnTo>
                  <a:lnTo>
                    <a:pt x="3" y="34"/>
                  </a:lnTo>
                  <a:lnTo>
                    <a:pt x="0" y="34"/>
                  </a:lnTo>
                  <a:lnTo>
                    <a:pt x="3" y="34"/>
                  </a:lnTo>
                  <a:lnTo>
                    <a:pt x="0" y="34"/>
                  </a:lnTo>
                  <a:lnTo>
                    <a:pt x="0" y="37"/>
                  </a:lnTo>
                  <a:lnTo>
                    <a:pt x="0" y="42"/>
                  </a:lnTo>
                  <a:lnTo>
                    <a:pt x="0" y="45"/>
                  </a:lnTo>
                  <a:lnTo>
                    <a:pt x="3" y="47"/>
                  </a:lnTo>
                  <a:lnTo>
                    <a:pt x="3" y="50"/>
                  </a:lnTo>
                  <a:lnTo>
                    <a:pt x="3" y="53"/>
                  </a:lnTo>
                  <a:lnTo>
                    <a:pt x="6" y="53"/>
                  </a:lnTo>
                  <a:lnTo>
                    <a:pt x="8" y="53"/>
                  </a:lnTo>
                  <a:lnTo>
                    <a:pt x="8" y="55"/>
                  </a:lnTo>
                  <a:lnTo>
                    <a:pt x="8" y="58"/>
                  </a:lnTo>
                  <a:lnTo>
                    <a:pt x="8" y="60"/>
                  </a:lnTo>
                  <a:lnTo>
                    <a:pt x="11" y="60"/>
                  </a:lnTo>
                  <a:lnTo>
                    <a:pt x="11" y="63"/>
                  </a:lnTo>
                  <a:lnTo>
                    <a:pt x="13" y="63"/>
                  </a:lnTo>
                  <a:lnTo>
                    <a:pt x="13" y="66"/>
                  </a:lnTo>
                  <a:lnTo>
                    <a:pt x="16" y="66"/>
                  </a:lnTo>
                  <a:lnTo>
                    <a:pt x="16" y="68"/>
                  </a:lnTo>
                  <a:lnTo>
                    <a:pt x="19" y="68"/>
                  </a:lnTo>
                  <a:lnTo>
                    <a:pt x="19" y="71"/>
                  </a:lnTo>
                  <a:lnTo>
                    <a:pt x="21" y="71"/>
                  </a:lnTo>
                  <a:lnTo>
                    <a:pt x="24" y="71"/>
                  </a:lnTo>
                  <a:lnTo>
                    <a:pt x="24" y="68"/>
                  </a:lnTo>
                  <a:lnTo>
                    <a:pt x="26" y="68"/>
                  </a:lnTo>
                  <a:lnTo>
                    <a:pt x="29" y="68"/>
                  </a:lnTo>
                  <a:lnTo>
                    <a:pt x="29" y="66"/>
                  </a:lnTo>
                  <a:lnTo>
                    <a:pt x="29" y="68"/>
                  </a:lnTo>
                  <a:lnTo>
                    <a:pt x="32" y="68"/>
                  </a:lnTo>
                  <a:lnTo>
                    <a:pt x="34" y="68"/>
                  </a:lnTo>
                  <a:lnTo>
                    <a:pt x="37" y="68"/>
                  </a:lnTo>
                  <a:lnTo>
                    <a:pt x="39" y="68"/>
                  </a:lnTo>
                  <a:lnTo>
                    <a:pt x="39" y="71"/>
                  </a:lnTo>
                  <a:lnTo>
                    <a:pt x="42" y="71"/>
                  </a:lnTo>
                  <a:lnTo>
                    <a:pt x="45" y="71"/>
                  </a:lnTo>
                  <a:lnTo>
                    <a:pt x="47" y="71"/>
                  </a:lnTo>
                  <a:lnTo>
                    <a:pt x="47" y="68"/>
                  </a:lnTo>
                  <a:lnTo>
                    <a:pt x="47" y="66"/>
                  </a:lnTo>
                  <a:lnTo>
                    <a:pt x="47" y="63"/>
                  </a:lnTo>
                  <a:lnTo>
                    <a:pt x="47" y="60"/>
                  </a:lnTo>
                  <a:lnTo>
                    <a:pt x="50" y="58"/>
                  </a:lnTo>
                  <a:lnTo>
                    <a:pt x="52" y="58"/>
                  </a:lnTo>
                  <a:lnTo>
                    <a:pt x="52" y="55"/>
                  </a:lnTo>
                  <a:lnTo>
                    <a:pt x="52" y="53"/>
                  </a:lnTo>
                  <a:lnTo>
                    <a:pt x="55" y="53"/>
                  </a:lnTo>
                  <a:lnTo>
                    <a:pt x="55" y="50"/>
                  </a:lnTo>
                  <a:lnTo>
                    <a:pt x="55" y="47"/>
                  </a:lnTo>
                  <a:lnTo>
                    <a:pt x="58" y="47"/>
                  </a:lnTo>
                  <a:lnTo>
                    <a:pt x="58" y="45"/>
                  </a:lnTo>
                  <a:lnTo>
                    <a:pt x="60" y="45"/>
                  </a:lnTo>
                  <a:lnTo>
                    <a:pt x="63" y="45"/>
                  </a:lnTo>
                  <a:lnTo>
                    <a:pt x="66" y="45"/>
                  </a:lnTo>
                  <a:lnTo>
                    <a:pt x="66" y="47"/>
                  </a:lnTo>
                  <a:lnTo>
                    <a:pt x="68" y="47"/>
                  </a:lnTo>
                  <a:lnTo>
                    <a:pt x="68" y="50"/>
                  </a:lnTo>
                  <a:lnTo>
                    <a:pt x="71" y="50"/>
                  </a:lnTo>
                  <a:lnTo>
                    <a:pt x="71" y="53"/>
                  </a:lnTo>
                  <a:lnTo>
                    <a:pt x="71" y="55"/>
                  </a:lnTo>
                  <a:lnTo>
                    <a:pt x="71" y="58"/>
                  </a:lnTo>
                  <a:lnTo>
                    <a:pt x="71" y="60"/>
                  </a:lnTo>
                  <a:lnTo>
                    <a:pt x="71" y="63"/>
                  </a:lnTo>
                  <a:lnTo>
                    <a:pt x="71" y="66"/>
                  </a:lnTo>
                  <a:lnTo>
                    <a:pt x="68" y="66"/>
                  </a:lnTo>
                  <a:lnTo>
                    <a:pt x="68" y="68"/>
                  </a:lnTo>
                  <a:lnTo>
                    <a:pt x="68" y="71"/>
                  </a:lnTo>
                  <a:lnTo>
                    <a:pt x="71" y="71"/>
                  </a:lnTo>
                  <a:lnTo>
                    <a:pt x="71" y="73"/>
                  </a:lnTo>
                  <a:lnTo>
                    <a:pt x="71" y="76"/>
                  </a:lnTo>
                  <a:lnTo>
                    <a:pt x="73" y="76"/>
                  </a:lnTo>
                  <a:lnTo>
                    <a:pt x="73" y="79"/>
                  </a:lnTo>
                  <a:lnTo>
                    <a:pt x="71" y="79"/>
                  </a:lnTo>
                  <a:lnTo>
                    <a:pt x="68" y="79"/>
                  </a:lnTo>
                  <a:lnTo>
                    <a:pt x="71" y="79"/>
                  </a:lnTo>
                  <a:lnTo>
                    <a:pt x="71" y="76"/>
                  </a:lnTo>
                  <a:lnTo>
                    <a:pt x="68" y="76"/>
                  </a:lnTo>
                  <a:lnTo>
                    <a:pt x="68" y="73"/>
                  </a:lnTo>
                  <a:lnTo>
                    <a:pt x="66" y="73"/>
                  </a:lnTo>
                  <a:lnTo>
                    <a:pt x="63" y="73"/>
                  </a:lnTo>
                  <a:lnTo>
                    <a:pt x="60" y="73"/>
                  </a:lnTo>
                  <a:lnTo>
                    <a:pt x="58" y="73"/>
                  </a:lnTo>
                  <a:lnTo>
                    <a:pt x="55" y="73"/>
                  </a:lnTo>
                  <a:lnTo>
                    <a:pt x="55" y="76"/>
                  </a:lnTo>
                  <a:lnTo>
                    <a:pt x="52" y="76"/>
                  </a:lnTo>
                  <a:lnTo>
                    <a:pt x="52" y="79"/>
                  </a:lnTo>
                  <a:lnTo>
                    <a:pt x="52" y="81"/>
                  </a:lnTo>
                  <a:lnTo>
                    <a:pt x="52" y="84"/>
                  </a:lnTo>
                  <a:lnTo>
                    <a:pt x="50" y="84"/>
                  </a:lnTo>
                  <a:lnTo>
                    <a:pt x="50" y="86"/>
                  </a:lnTo>
                  <a:lnTo>
                    <a:pt x="52" y="86"/>
                  </a:lnTo>
                  <a:lnTo>
                    <a:pt x="52" y="89"/>
                  </a:lnTo>
                  <a:lnTo>
                    <a:pt x="52" y="92"/>
                  </a:lnTo>
                  <a:lnTo>
                    <a:pt x="52" y="94"/>
                  </a:lnTo>
                  <a:lnTo>
                    <a:pt x="50" y="94"/>
                  </a:lnTo>
                  <a:lnTo>
                    <a:pt x="50" y="97"/>
                  </a:lnTo>
                  <a:lnTo>
                    <a:pt x="47" y="97"/>
                  </a:lnTo>
                  <a:lnTo>
                    <a:pt x="47" y="100"/>
                  </a:lnTo>
                  <a:lnTo>
                    <a:pt x="47" y="102"/>
                  </a:lnTo>
                  <a:lnTo>
                    <a:pt x="47" y="105"/>
                  </a:lnTo>
                  <a:lnTo>
                    <a:pt x="47" y="107"/>
                  </a:lnTo>
                  <a:lnTo>
                    <a:pt x="50" y="110"/>
                  </a:lnTo>
                  <a:lnTo>
                    <a:pt x="50" y="113"/>
                  </a:lnTo>
                  <a:lnTo>
                    <a:pt x="50" y="115"/>
                  </a:lnTo>
                  <a:lnTo>
                    <a:pt x="47" y="115"/>
                  </a:lnTo>
                  <a:lnTo>
                    <a:pt x="47" y="118"/>
                  </a:lnTo>
                  <a:lnTo>
                    <a:pt x="45" y="118"/>
                  </a:lnTo>
                  <a:lnTo>
                    <a:pt x="45" y="120"/>
                  </a:lnTo>
                  <a:lnTo>
                    <a:pt x="42" y="120"/>
                  </a:lnTo>
                  <a:lnTo>
                    <a:pt x="42" y="123"/>
                  </a:lnTo>
                  <a:lnTo>
                    <a:pt x="42" y="126"/>
                  </a:lnTo>
                  <a:lnTo>
                    <a:pt x="39" y="128"/>
                  </a:lnTo>
                  <a:lnTo>
                    <a:pt x="39" y="131"/>
                  </a:lnTo>
                  <a:lnTo>
                    <a:pt x="39" y="133"/>
                  </a:lnTo>
                  <a:lnTo>
                    <a:pt x="37" y="136"/>
                  </a:lnTo>
                  <a:lnTo>
                    <a:pt x="37" y="139"/>
                  </a:lnTo>
                  <a:lnTo>
                    <a:pt x="37" y="141"/>
                  </a:lnTo>
                  <a:lnTo>
                    <a:pt x="34" y="144"/>
                  </a:lnTo>
                  <a:lnTo>
                    <a:pt x="34" y="147"/>
                  </a:lnTo>
                  <a:lnTo>
                    <a:pt x="34" y="149"/>
                  </a:lnTo>
                  <a:lnTo>
                    <a:pt x="37" y="149"/>
                  </a:lnTo>
                  <a:lnTo>
                    <a:pt x="37" y="152"/>
                  </a:lnTo>
                  <a:lnTo>
                    <a:pt x="37" y="154"/>
                  </a:lnTo>
                  <a:lnTo>
                    <a:pt x="37" y="157"/>
                  </a:lnTo>
                  <a:lnTo>
                    <a:pt x="34" y="157"/>
                  </a:lnTo>
                  <a:lnTo>
                    <a:pt x="37" y="160"/>
                  </a:lnTo>
                  <a:lnTo>
                    <a:pt x="39" y="160"/>
                  </a:lnTo>
                  <a:lnTo>
                    <a:pt x="37" y="162"/>
                  </a:lnTo>
                  <a:lnTo>
                    <a:pt x="37" y="160"/>
                  </a:lnTo>
                  <a:lnTo>
                    <a:pt x="34" y="160"/>
                  </a:lnTo>
                  <a:lnTo>
                    <a:pt x="37" y="162"/>
                  </a:lnTo>
                  <a:lnTo>
                    <a:pt x="34" y="162"/>
                  </a:lnTo>
                  <a:lnTo>
                    <a:pt x="34" y="165"/>
                  </a:lnTo>
                  <a:lnTo>
                    <a:pt x="37" y="165"/>
                  </a:lnTo>
                  <a:lnTo>
                    <a:pt x="37" y="167"/>
                  </a:lnTo>
                  <a:lnTo>
                    <a:pt x="39" y="167"/>
                  </a:lnTo>
                  <a:lnTo>
                    <a:pt x="39" y="165"/>
                  </a:lnTo>
                  <a:lnTo>
                    <a:pt x="39" y="162"/>
                  </a:lnTo>
                  <a:lnTo>
                    <a:pt x="42" y="162"/>
                  </a:lnTo>
                  <a:lnTo>
                    <a:pt x="42" y="160"/>
                  </a:lnTo>
                  <a:lnTo>
                    <a:pt x="42" y="157"/>
                  </a:lnTo>
                  <a:lnTo>
                    <a:pt x="45" y="157"/>
                  </a:lnTo>
                  <a:lnTo>
                    <a:pt x="47" y="157"/>
                  </a:lnTo>
                  <a:lnTo>
                    <a:pt x="47" y="160"/>
                  </a:lnTo>
                  <a:lnTo>
                    <a:pt x="50" y="160"/>
                  </a:lnTo>
                  <a:lnTo>
                    <a:pt x="50" y="162"/>
                  </a:lnTo>
                  <a:lnTo>
                    <a:pt x="52" y="160"/>
                  </a:lnTo>
                  <a:lnTo>
                    <a:pt x="52" y="157"/>
                  </a:lnTo>
                  <a:lnTo>
                    <a:pt x="52" y="160"/>
                  </a:lnTo>
                  <a:lnTo>
                    <a:pt x="55" y="160"/>
                  </a:lnTo>
                  <a:lnTo>
                    <a:pt x="58" y="160"/>
                  </a:lnTo>
                  <a:lnTo>
                    <a:pt x="60" y="160"/>
                  </a:lnTo>
                  <a:lnTo>
                    <a:pt x="60" y="157"/>
                  </a:lnTo>
                  <a:lnTo>
                    <a:pt x="63" y="157"/>
                  </a:lnTo>
                  <a:lnTo>
                    <a:pt x="63" y="154"/>
                  </a:lnTo>
                  <a:lnTo>
                    <a:pt x="66" y="154"/>
                  </a:lnTo>
                  <a:lnTo>
                    <a:pt x="66" y="152"/>
                  </a:lnTo>
                  <a:lnTo>
                    <a:pt x="66" y="149"/>
                  </a:lnTo>
                  <a:lnTo>
                    <a:pt x="66" y="147"/>
                  </a:lnTo>
                  <a:lnTo>
                    <a:pt x="66" y="144"/>
                  </a:lnTo>
                  <a:lnTo>
                    <a:pt x="63" y="144"/>
                  </a:lnTo>
                  <a:lnTo>
                    <a:pt x="66" y="144"/>
                  </a:lnTo>
                  <a:lnTo>
                    <a:pt x="68" y="144"/>
                  </a:lnTo>
                  <a:lnTo>
                    <a:pt x="68" y="141"/>
                  </a:lnTo>
                  <a:lnTo>
                    <a:pt x="71" y="139"/>
                  </a:lnTo>
                  <a:lnTo>
                    <a:pt x="73" y="136"/>
                  </a:lnTo>
                  <a:lnTo>
                    <a:pt x="76" y="136"/>
                  </a:lnTo>
                  <a:lnTo>
                    <a:pt x="79" y="136"/>
                  </a:lnTo>
                  <a:lnTo>
                    <a:pt x="81" y="136"/>
                  </a:lnTo>
                  <a:lnTo>
                    <a:pt x="81" y="139"/>
                  </a:lnTo>
                  <a:lnTo>
                    <a:pt x="84" y="139"/>
                  </a:lnTo>
                  <a:lnTo>
                    <a:pt x="84" y="141"/>
                  </a:lnTo>
                  <a:lnTo>
                    <a:pt x="86" y="141"/>
                  </a:lnTo>
                  <a:lnTo>
                    <a:pt x="86" y="144"/>
                  </a:lnTo>
                  <a:lnTo>
                    <a:pt x="86" y="147"/>
                  </a:lnTo>
                  <a:lnTo>
                    <a:pt x="86" y="149"/>
                  </a:lnTo>
                  <a:lnTo>
                    <a:pt x="86" y="152"/>
                  </a:lnTo>
                  <a:lnTo>
                    <a:pt x="86" y="154"/>
                  </a:lnTo>
                  <a:lnTo>
                    <a:pt x="89" y="154"/>
                  </a:lnTo>
                  <a:lnTo>
                    <a:pt x="92" y="154"/>
                  </a:lnTo>
                  <a:lnTo>
                    <a:pt x="92" y="152"/>
                  </a:lnTo>
                  <a:lnTo>
                    <a:pt x="94" y="152"/>
                  </a:lnTo>
                  <a:lnTo>
                    <a:pt x="97" y="152"/>
                  </a:lnTo>
                  <a:lnTo>
                    <a:pt x="97" y="149"/>
                  </a:lnTo>
                  <a:lnTo>
                    <a:pt x="99" y="149"/>
                  </a:lnTo>
                  <a:lnTo>
                    <a:pt x="102" y="149"/>
                  </a:lnTo>
                  <a:lnTo>
                    <a:pt x="102" y="147"/>
                  </a:lnTo>
                  <a:lnTo>
                    <a:pt x="102" y="144"/>
                  </a:lnTo>
                  <a:lnTo>
                    <a:pt x="102" y="141"/>
                  </a:lnTo>
                  <a:lnTo>
                    <a:pt x="105" y="141"/>
                  </a:lnTo>
                  <a:lnTo>
                    <a:pt x="105" y="144"/>
                  </a:lnTo>
                  <a:lnTo>
                    <a:pt x="107" y="144"/>
                  </a:lnTo>
                  <a:lnTo>
                    <a:pt x="110" y="144"/>
                  </a:lnTo>
                  <a:lnTo>
                    <a:pt x="110" y="147"/>
                  </a:lnTo>
                  <a:lnTo>
                    <a:pt x="110" y="149"/>
                  </a:lnTo>
                  <a:lnTo>
                    <a:pt x="110" y="152"/>
                  </a:lnTo>
                  <a:lnTo>
                    <a:pt x="110" y="149"/>
                  </a:lnTo>
                  <a:lnTo>
                    <a:pt x="110" y="152"/>
                  </a:lnTo>
                  <a:lnTo>
                    <a:pt x="113" y="152"/>
                  </a:lnTo>
                  <a:lnTo>
                    <a:pt x="113" y="149"/>
                  </a:lnTo>
                  <a:lnTo>
                    <a:pt x="115" y="149"/>
                  </a:lnTo>
                  <a:lnTo>
                    <a:pt x="115" y="147"/>
                  </a:lnTo>
                  <a:lnTo>
                    <a:pt x="118" y="147"/>
                  </a:lnTo>
                  <a:lnTo>
                    <a:pt x="120" y="147"/>
                  </a:lnTo>
                  <a:lnTo>
                    <a:pt x="120" y="144"/>
                  </a:lnTo>
                  <a:lnTo>
                    <a:pt x="123" y="144"/>
                  </a:lnTo>
                  <a:lnTo>
                    <a:pt x="123" y="141"/>
                  </a:lnTo>
                  <a:lnTo>
                    <a:pt x="120" y="141"/>
                  </a:lnTo>
                  <a:lnTo>
                    <a:pt x="120" y="139"/>
                  </a:lnTo>
                  <a:lnTo>
                    <a:pt x="120" y="136"/>
                  </a:lnTo>
                  <a:lnTo>
                    <a:pt x="118" y="133"/>
                  </a:lnTo>
                  <a:lnTo>
                    <a:pt x="118" y="131"/>
                  </a:lnTo>
                  <a:lnTo>
                    <a:pt x="118" y="128"/>
                  </a:lnTo>
                  <a:lnTo>
                    <a:pt x="118" y="126"/>
                  </a:lnTo>
                  <a:lnTo>
                    <a:pt x="118" y="123"/>
                  </a:lnTo>
                  <a:lnTo>
                    <a:pt x="118" y="120"/>
                  </a:lnTo>
                  <a:lnTo>
                    <a:pt x="115" y="120"/>
                  </a:lnTo>
                  <a:lnTo>
                    <a:pt x="115" y="118"/>
                  </a:lnTo>
                  <a:lnTo>
                    <a:pt x="115" y="115"/>
                  </a:lnTo>
                  <a:lnTo>
                    <a:pt x="113" y="115"/>
                  </a:lnTo>
                  <a:lnTo>
                    <a:pt x="115" y="115"/>
                  </a:lnTo>
                  <a:lnTo>
                    <a:pt x="115" y="113"/>
                  </a:lnTo>
                  <a:lnTo>
                    <a:pt x="118" y="113"/>
                  </a:lnTo>
                  <a:lnTo>
                    <a:pt x="118" y="110"/>
                  </a:lnTo>
                  <a:lnTo>
                    <a:pt x="120" y="110"/>
                  </a:lnTo>
                  <a:lnTo>
                    <a:pt x="120" y="113"/>
                  </a:lnTo>
                  <a:lnTo>
                    <a:pt x="123" y="113"/>
                  </a:lnTo>
                  <a:lnTo>
                    <a:pt x="123" y="110"/>
                  </a:lnTo>
                  <a:lnTo>
                    <a:pt x="126" y="110"/>
                  </a:lnTo>
                  <a:lnTo>
                    <a:pt x="126" y="113"/>
                  </a:lnTo>
                  <a:lnTo>
                    <a:pt x="126" y="110"/>
                  </a:lnTo>
                  <a:lnTo>
                    <a:pt x="128" y="110"/>
                  </a:lnTo>
                  <a:lnTo>
                    <a:pt x="131" y="110"/>
                  </a:lnTo>
                  <a:lnTo>
                    <a:pt x="131" y="107"/>
                  </a:lnTo>
                  <a:lnTo>
                    <a:pt x="131" y="105"/>
                  </a:lnTo>
                  <a:lnTo>
                    <a:pt x="133" y="105"/>
                  </a:lnTo>
                  <a:lnTo>
                    <a:pt x="133" y="102"/>
                  </a:lnTo>
                  <a:lnTo>
                    <a:pt x="133" y="100"/>
                  </a:lnTo>
                  <a:lnTo>
                    <a:pt x="133" y="97"/>
                  </a:lnTo>
                  <a:lnTo>
                    <a:pt x="133" y="94"/>
                  </a:lnTo>
                  <a:lnTo>
                    <a:pt x="133" y="92"/>
                  </a:lnTo>
                  <a:lnTo>
                    <a:pt x="133" y="89"/>
                  </a:lnTo>
                  <a:lnTo>
                    <a:pt x="136" y="89"/>
                  </a:lnTo>
                  <a:lnTo>
                    <a:pt x="136" y="86"/>
                  </a:lnTo>
                  <a:lnTo>
                    <a:pt x="136" y="84"/>
                  </a:lnTo>
                  <a:lnTo>
                    <a:pt x="139" y="84"/>
                  </a:lnTo>
                  <a:lnTo>
                    <a:pt x="139" y="81"/>
                  </a:lnTo>
                  <a:lnTo>
                    <a:pt x="141" y="81"/>
                  </a:lnTo>
                  <a:lnTo>
                    <a:pt x="141" y="79"/>
                  </a:lnTo>
                  <a:lnTo>
                    <a:pt x="141" y="76"/>
                  </a:lnTo>
                  <a:lnTo>
                    <a:pt x="141" y="73"/>
                  </a:lnTo>
                  <a:lnTo>
                    <a:pt x="141" y="71"/>
                  </a:lnTo>
                  <a:lnTo>
                    <a:pt x="141" y="68"/>
                  </a:lnTo>
                  <a:lnTo>
                    <a:pt x="144" y="68"/>
                  </a:lnTo>
                  <a:lnTo>
                    <a:pt x="144" y="66"/>
                  </a:lnTo>
                  <a:lnTo>
                    <a:pt x="141" y="66"/>
                  </a:lnTo>
                  <a:lnTo>
                    <a:pt x="141" y="63"/>
                  </a:lnTo>
                  <a:lnTo>
                    <a:pt x="141" y="60"/>
                  </a:lnTo>
                  <a:lnTo>
                    <a:pt x="139" y="60"/>
                  </a:lnTo>
                  <a:lnTo>
                    <a:pt x="141" y="58"/>
                  </a:lnTo>
                  <a:lnTo>
                    <a:pt x="139" y="58"/>
                  </a:lnTo>
                  <a:lnTo>
                    <a:pt x="139" y="55"/>
                  </a:lnTo>
                  <a:lnTo>
                    <a:pt x="136" y="53"/>
                  </a:lnTo>
                  <a:lnTo>
                    <a:pt x="133" y="50"/>
                  </a:lnTo>
                  <a:lnTo>
                    <a:pt x="133" y="47"/>
                  </a:lnTo>
                  <a:lnTo>
                    <a:pt x="133" y="45"/>
                  </a:lnTo>
                  <a:lnTo>
                    <a:pt x="131" y="45"/>
                  </a:lnTo>
                  <a:lnTo>
                    <a:pt x="128" y="45"/>
                  </a:lnTo>
                  <a:lnTo>
                    <a:pt x="126" y="45"/>
                  </a:lnTo>
                  <a:lnTo>
                    <a:pt x="126" y="42"/>
                  </a:lnTo>
                  <a:lnTo>
                    <a:pt x="126" y="39"/>
                  </a:lnTo>
                  <a:lnTo>
                    <a:pt x="128" y="37"/>
                  </a:lnTo>
                  <a:lnTo>
                    <a:pt x="131" y="37"/>
                  </a:lnTo>
                  <a:lnTo>
                    <a:pt x="131" y="34"/>
                  </a:lnTo>
                  <a:lnTo>
                    <a:pt x="133" y="37"/>
                  </a:lnTo>
                  <a:lnTo>
                    <a:pt x="136" y="37"/>
                  </a:lnTo>
                  <a:lnTo>
                    <a:pt x="136" y="34"/>
                  </a:lnTo>
                  <a:lnTo>
                    <a:pt x="139" y="34"/>
                  </a:lnTo>
                  <a:lnTo>
                    <a:pt x="141" y="32"/>
                  </a:lnTo>
                  <a:lnTo>
                    <a:pt x="141" y="29"/>
                  </a:lnTo>
                  <a:lnTo>
                    <a:pt x="141" y="26"/>
                  </a:lnTo>
                  <a:lnTo>
                    <a:pt x="141" y="24"/>
                  </a:lnTo>
                  <a:lnTo>
                    <a:pt x="141" y="21"/>
                  </a:lnTo>
                  <a:lnTo>
                    <a:pt x="144" y="21"/>
                  </a:lnTo>
                  <a:lnTo>
                    <a:pt x="144" y="19"/>
                  </a:lnTo>
                  <a:lnTo>
                    <a:pt x="144" y="16"/>
                  </a:lnTo>
                  <a:lnTo>
                    <a:pt x="146" y="16"/>
                  </a:lnTo>
                  <a:lnTo>
                    <a:pt x="146" y="13"/>
                  </a:lnTo>
                  <a:lnTo>
                    <a:pt x="146" y="11"/>
                  </a:lnTo>
                  <a:lnTo>
                    <a:pt x="149" y="11"/>
                  </a:lnTo>
                  <a:lnTo>
                    <a:pt x="149" y="8"/>
                  </a:lnTo>
                  <a:lnTo>
                    <a:pt x="152" y="8"/>
                  </a:lnTo>
                  <a:lnTo>
                    <a:pt x="152" y="5"/>
                  </a:lnTo>
                  <a:lnTo>
                    <a:pt x="152" y="3"/>
                  </a:lnTo>
                  <a:lnTo>
                    <a:pt x="154" y="3"/>
                  </a:lnTo>
                  <a:lnTo>
                    <a:pt x="154" y="0"/>
                  </a:lnTo>
                  <a:lnTo>
                    <a:pt x="157" y="0"/>
                  </a:lnTo>
                  <a:lnTo>
                    <a:pt x="160" y="0"/>
                  </a:lnTo>
                  <a:lnTo>
                    <a:pt x="162" y="0"/>
                  </a:lnTo>
                  <a:lnTo>
                    <a:pt x="162" y="3"/>
                  </a:lnTo>
                  <a:lnTo>
                    <a:pt x="165" y="3"/>
                  </a:lnTo>
                  <a:lnTo>
                    <a:pt x="165" y="5"/>
                  </a:lnTo>
                  <a:lnTo>
                    <a:pt x="167" y="8"/>
                  </a:lnTo>
                  <a:lnTo>
                    <a:pt x="167" y="11"/>
                  </a:lnTo>
                  <a:lnTo>
                    <a:pt x="167" y="13"/>
                  </a:lnTo>
                  <a:lnTo>
                    <a:pt x="167" y="16"/>
                  </a:lnTo>
                  <a:lnTo>
                    <a:pt x="167" y="19"/>
                  </a:lnTo>
                  <a:lnTo>
                    <a:pt x="170" y="19"/>
                  </a:lnTo>
                  <a:lnTo>
                    <a:pt x="170" y="21"/>
                  </a:lnTo>
                  <a:lnTo>
                    <a:pt x="170" y="24"/>
                  </a:lnTo>
                  <a:lnTo>
                    <a:pt x="170" y="26"/>
                  </a:lnTo>
                  <a:lnTo>
                    <a:pt x="173" y="26"/>
                  </a:lnTo>
                  <a:lnTo>
                    <a:pt x="173" y="29"/>
                  </a:lnTo>
                  <a:lnTo>
                    <a:pt x="170" y="29"/>
                  </a:lnTo>
                  <a:lnTo>
                    <a:pt x="170" y="32"/>
                  </a:lnTo>
                  <a:lnTo>
                    <a:pt x="173" y="32"/>
                  </a:lnTo>
                  <a:lnTo>
                    <a:pt x="173" y="34"/>
                  </a:lnTo>
                  <a:lnTo>
                    <a:pt x="173" y="37"/>
                  </a:lnTo>
                  <a:lnTo>
                    <a:pt x="175" y="37"/>
                  </a:lnTo>
                  <a:lnTo>
                    <a:pt x="175" y="39"/>
                  </a:lnTo>
                  <a:lnTo>
                    <a:pt x="175" y="42"/>
                  </a:lnTo>
                  <a:lnTo>
                    <a:pt x="178" y="42"/>
                  </a:lnTo>
                  <a:lnTo>
                    <a:pt x="175" y="42"/>
                  </a:lnTo>
                  <a:lnTo>
                    <a:pt x="178" y="42"/>
                  </a:lnTo>
                  <a:lnTo>
                    <a:pt x="178" y="45"/>
                  </a:lnTo>
                  <a:lnTo>
                    <a:pt x="178" y="47"/>
                  </a:lnTo>
                  <a:lnTo>
                    <a:pt x="178" y="50"/>
                  </a:lnTo>
                  <a:lnTo>
                    <a:pt x="180" y="50"/>
                  </a:lnTo>
                  <a:lnTo>
                    <a:pt x="180" y="53"/>
                  </a:lnTo>
                  <a:lnTo>
                    <a:pt x="180" y="55"/>
                  </a:lnTo>
                  <a:lnTo>
                    <a:pt x="180" y="58"/>
                  </a:lnTo>
                  <a:lnTo>
                    <a:pt x="180" y="60"/>
                  </a:lnTo>
                  <a:lnTo>
                    <a:pt x="183" y="60"/>
                  </a:lnTo>
                  <a:lnTo>
                    <a:pt x="183" y="63"/>
                  </a:lnTo>
                  <a:lnTo>
                    <a:pt x="180" y="66"/>
                  </a:lnTo>
                  <a:lnTo>
                    <a:pt x="180" y="63"/>
                  </a:lnTo>
                  <a:lnTo>
                    <a:pt x="180" y="66"/>
                  </a:lnTo>
                  <a:lnTo>
                    <a:pt x="180" y="68"/>
                  </a:lnTo>
                  <a:lnTo>
                    <a:pt x="178" y="68"/>
                  </a:lnTo>
                  <a:lnTo>
                    <a:pt x="178" y="71"/>
                  </a:lnTo>
                  <a:lnTo>
                    <a:pt x="178" y="73"/>
                  </a:lnTo>
                  <a:lnTo>
                    <a:pt x="178" y="76"/>
                  </a:lnTo>
                  <a:lnTo>
                    <a:pt x="178" y="79"/>
                  </a:lnTo>
                  <a:lnTo>
                    <a:pt x="178" y="81"/>
                  </a:lnTo>
                  <a:lnTo>
                    <a:pt x="180" y="81"/>
                  </a:lnTo>
                  <a:lnTo>
                    <a:pt x="180" y="84"/>
                  </a:lnTo>
                  <a:lnTo>
                    <a:pt x="180" y="86"/>
                  </a:lnTo>
                  <a:lnTo>
                    <a:pt x="183" y="86"/>
                  </a:lnTo>
                  <a:lnTo>
                    <a:pt x="183" y="89"/>
                  </a:lnTo>
                  <a:lnTo>
                    <a:pt x="183" y="92"/>
                  </a:lnTo>
                  <a:lnTo>
                    <a:pt x="183" y="94"/>
                  </a:lnTo>
                  <a:lnTo>
                    <a:pt x="186" y="94"/>
                  </a:lnTo>
                  <a:lnTo>
                    <a:pt x="188" y="94"/>
                  </a:lnTo>
                  <a:lnTo>
                    <a:pt x="188" y="97"/>
                  </a:lnTo>
                  <a:lnTo>
                    <a:pt x="191" y="97"/>
                  </a:lnTo>
                  <a:lnTo>
                    <a:pt x="191" y="100"/>
                  </a:lnTo>
                  <a:lnTo>
                    <a:pt x="191" y="102"/>
                  </a:lnTo>
                  <a:lnTo>
                    <a:pt x="191" y="105"/>
                  </a:lnTo>
                  <a:lnTo>
                    <a:pt x="193" y="105"/>
                  </a:lnTo>
                  <a:lnTo>
                    <a:pt x="193" y="107"/>
                  </a:lnTo>
                  <a:lnTo>
                    <a:pt x="193" y="110"/>
                  </a:lnTo>
                  <a:lnTo>
                    <a:pt x="193" y="113"/>
                  </a:lnTo>
                  <a:lnTo>
                    <a:pt x="196" y="115"/>
                  </a:lnTo>
                  <a:lnTo>
                    <a:pt x="193" y="115"/>
                  </a:lnTo>
                  <a:lnTo>
                    <a:pt x="196" y="118"/>
                  </a:lnTo>
                  <a:lnTo>
                    <a:pt x="196" y="120"/>
                  </a:lnTo>
                  <a:lnTo>
                    <a:pt x="196" y="123"/>
                  </a:lnTo>
                  <a:lnTo>
                    <a:pt x="199" y="126"/>
                  </a:lnTo>
                  <a:lnTo>
                    <a:pt x="199" y="128"/>
                  </a:lnTo>
                  <a:lnTo>
                    <a:pt x="201" y="128"/>
                  </a:lnTo>
                  <a:lnTo>
                    <a:pt x="204" y="128"/>
                  </a:lnTo>
                  <a:lnTo>
                    <a:pt x="204" y="131"/>
                  </a:lnTo>
                  <a:lnTo>
                    <a:pt x="204" y="133"/>
                  </a:lnTo>
                  <a:lnTo>
                    <a:pt x="204" y="136"/>
                  </a:lnTo>
                  <a:lnTo>
                    <a:pt x="207" y="136"/>
                  </a:lnTo>
                  <a:lnTo>
                    <a:pt x="207" y="139"/>
                  </a:lnTo>
                  <a:lnTo>
                    <a:pt x="207" y="141"/>
                  </a:lnTo>
                  <a:lnTo>
                    <a:pt x="207" y="144"/>
                  </a:lnTo>
                  <a:lnTo>
                    <a:pt x="207" y="147"/>
                  </a:lnTo>
                  <a:lnTo>
                    <a:pt x="204" y="147"/>
                  </a:lnTo>
                  <a:lnTo>
                    <a:pt x="204" y="149"/>
                  </a:lnTo>
                  <a:lnTo>
                    <a:pt x="201" y="149"/>
                  </a:lnTo>
                  <a:lnTo>
                    <a:pt x="201" y="152"/>
                  </a:lnTo>
                  <a:lnTo>
                    <a:pt x="201" y="154"/>
                  </a:lnTo>
                  <a:lnTo>
                    <a:pt x="201" y="157"/>
                  </a:lnTo>
                  <a:lnTo>
                    <a:pt x="199" y="157"/>
                  </a:lnTo>
                  <a:lnTo>
                    <a:pt x="199" y="160"/>
                  </a:lnTo>
                  <a:lnTo>
                    <a:pt x="199" y="157"/>
                  </a:lnTo>
                  <a:lnTo>
                    <a:pt x="196" y="157"/>
                  </a:lnTo>
                  <a:lnTo>
                    <a:pt x="193" y="157"/>
                  </a:lnTo>
                  <a:lnTo>
                    <a:pt x="193" y="160"/>
                  </a:lnTo>
                  <a:lnTo>
                    <a:pt x="191" y="160"/>
                  </a:lnTo>
                  <a:lnTo>
                    <a:pt x="191" y="162"/>
                  </a:lnTo>
                  <a:lnTo>
                    <a:pt x="188" y="162"/>
                  </a:lnTo>
                  <a:lnTo>
                    <a:pt x="188" y="165"/>
                  </a:lnTo>
                  <a:lnTo>
                    <a:pt x="186" y="165"/>
                  </a:lnTo>
                  <a:lnTo>
                    <a:pt x="186" y="167"/>
                  </a:lnTo>
                  <a:lnTo>
                    <a:pt x="183" y="167"/>
                  </a:lnTo>
                  <a:lnTo>
                    <a:pt x="180" y="167"/>
                  </a:lnTo>
                  <a:lnTo>
                    <a:pt x="178" y="167"/>
                  </a:lnTo>
                  <a:lnTo>
                    <a:pt x="178" y="165"/>
                  </a:lnTo>
                  <a:lnTo>
                    <a:pt x="175" y="165"/>
                  </a:lnTo>
                  <a:lnTo>
                    <a:pt x="175" y="162"/>
                  </a:lnTo>
                  <a:lnTo>
                    <a:pt x="173" y="162"/>
                  </a:lnTo>
                  <a:lnTo>
                    <a:pt x="173" y="160"/>
                  </a:lnTo>
                  <a:lnTo>
                    <a:pt x="165" y="160"/>
                  </a:lnTo>
                  <a:lnTo>
                    <a:pt x="165" y="162"/>
                  </a:lnTo>
                  <a:lnTo>
                    <a:pt x="162" y="160"/>
                  </a:lnTo>
                  <a:lnTo>
                    <a:pt x="160" y="160"/>
                  </a:lnTo>
                  <a:lnTo>
                    <a:pt x="160" y="157"/>
                  </a:lnTo>
                  <a:lnTo>
                    <a:pt x="160" y="152"/>
                  </a:lnTo>
                  <a:lnTo>
                    <a:pt x="157" y="152"/>
                  </a:lnTo>
                  <a:lnTo>
                    <a:pt x="157" y="149"/>
                  </a:lnTo>
                  <a:lnTo>
                    <a:pt x="154" y="149"/>
                  </a:lnTo>
                  <a:lnTo>
                    <a:pt x="152" y="149"/>
                  </a:lnTo>
                  <a:lnTo>
                    <a:pt x="149" y="149"/>
                  </a:lnTo>
                  <a:lnTo>
                    <a:pt x="149" y="147"/>
                  </a:lnTo>
                  <a:lnTo>
                    <a:pt x="146" y="147"/>
                  </a:lnTo>
                  <a:lnTo>
                    <a:pt x="146" y="144"/>
                  </a:lnTo>
                  <a:lnTo>
                    <a:pt x="144" y="144"/>
                  </a:lnTo>
                  <a:lnTo>
                    <a:pt x="141" y="144"/>
                  </a:lnTo>
                  <a:lnTo>
                    <a:pt x="139" y="144"/>
                  </a:lnTo>
                  <a:lnTo>
                    <a:pt x="139" y="141"/>
                  </a:lnTo>
                  <a:lnTo>
                    <a:pt x="136" y="141"/>
                  </a:lnTo>
                  <a:lnTo>
                    <a:pt x="133" y="141"/>
                  </a:lnTo>
                  <a:lnTo>
                    <a:pt x="133" y="144"/>
                  </a:lnTo>
                  <a:lnTo>
                    <a:pt x="131" y="144"/>
                  </a:lnTo>
                  <a:lnTo>
                    <a:pt x="128" y="144"/>
                  </a:lnTo>
                  <a:lnTo>
                    <a:pt x="128" y="147"/>
                  </a:lnTo>
                  <a:lnTo>
                    <a:pt x="126" y="149"/>
                  </a:lnTo>
                  <a:lnTo>
                    <a:pt x="128" y="149"/>
                  </a:lnTo>
                  <a:lnTo>
                    <a:pt x="128" y="152"/>
                  </a:lnTo>
                  <a:lnTo>
                    <a:pt x="128" y="154"/>
                  </a:lnTo>
                  <a:lnTo>
                    <a:pt x="128" y="157"/>
                  </a:lnTo>
                  <a:lnTo>
                    <a:pt x="131" y="160"/>
                  </a:lnTo>
                  <a:lnTo>
                    <a:pt x="131" y="162"/>
                  </a:lnTo>
                  <a:lnTo>
                    <a:pt x="131" y="165"/>
                  </a:lnTo>
                  <a:lnTo>
                    <a:pt x="133" y="167"/>
                  </a:lnTo>
                  <a:lnTo>
                    <a:pt x="133" y="170"/>
                  </a:lnTo>
                  <a:lnTo>
                    <a:pt x="133" y="173"/>
                  </a:lnTo>
                  <a:lnTo>
                    <a:pt x="136" y="175"/>
                  </a:lnTo>
                  <a:lnTo>
                    <a:pt x="136" y="178"/>
                  </a:lnTo>
                  <a:lnTo>
                    <a:pt x="133" y="178"/>
                  </a:lnTo>
                  <a:lnTo>
                    <a:pt x="133" y="180"/>
                  </a:lnTo>
                  <a:lnTo>
                    <a:pt x="133" y="183"/>
                  </a:lnTo>
                  <a:lnTo>
                    <a:pt x="133" y="186"/>
                  </a:lnTo>
                  <a:lnTo>
                    <a:pt x="133" y="188"/>
                  </a:lnTo>
                  <a:lnTo>
                    <a:pt x="133" y="191"/>
                  </a:lnTo>
                  <a:lnTo>
                    <a:pt x="131" y="191"/>
                  </a:lnTo>
                  <a:lnTo>
                    <a:pt x="131" y="194"/>
                  </a:lnTo>
                  <a:lnTo>
                    <a:pt x="131" y="196"/>
                  </a:lnTo>
                  <a:lnTo>
                    <a:pt x="131" y="199"/>
                  </a:lnTo>
                  <a:lnTo>
                    <a:pt x="128" y="199"/>
                  </a:lnTo>
                  <a:lnTo>
                    <a:pt x="128" y="201"/>
                  </a:lnTo>
                  <a:lnTo>
                    <a:pt x="131" y="201"/>
                  </a:lnTo>
                  <a:lnTo>
                    <a:pt x="131" y="204"/>
                  </a:lnTo>
                  <a:lnTo>
                    <a:pt x="128" y="204"/>
                  </a:lnTo>
                  <a:lnTo>
                    <a:pt x="128" y="207"/>
                  </a:lnTo>
                  <a:lnTo>
                    <a:pt x="128" y="209"/>
                  </a:lnTo>
                  <a:lnTo>
                    <a:pt x="126" y="209"/>
                  </a:lnTo>
                  <a:lnTo>
                    <a:pt x="128" y="209"/>
                  </a:lnTo>
                  <a:lnTo>
                    <a:pt x="128" y="212"/>
                  </a:lnTo>
                  <a:lnTo>
                    <a:pt x="126" y="212"/>
                  </a:lnTo>
                  <a:lnTo>
                    <a:pt x="126" y="214"/>
                  </a:lnTo>
                  <a:lnTo>
                    <a:pt x="123" y="214"/>
                  </a:lnTo>
                  <a:lnTo>
                    <a:pt x="123" y="217"/>
                  </a:lnTo>
                  <a:lnTo>
                    <a:pt x="120" y="217"/>
                  </a:lnTo>
                  <a:lnTo>
                    <a:pt x="120" y="220"/>
                  </a:lnTo>
                  <a:lnTo>
                    <a:pt x="120" y="222"/>
                  </a:lnTo>
                  <a:lnTo>
                    <a:pt x="120" y="225"/>
                  </a:lnTo>
                  <a:lnTo>
                    <a:pt x="120" y="228"/>
                  </a:lnTo>
                  <a:lnTo>
                    <a:pt x="120" y="230"/>
                  </a:lnTo>
                  <a:lnTo>
                    <a:pt x="123" y="230"/>
                  </a:lnTo>
                  <a:lnTo>
                    <a:pt x="123" y="233"/>
                  </a:lnTo>
                  <a:lnTo>
                    <a:pt x="126" y="233"/>
                  </a:lnTo>
                  <a:lnTo>
                    <a:pt x="126" y="235"/>
                  </a:lnTo>
                  <a:lnTo>
                    <a:pt x="126" y="238"/>
                  </a:lnTo>
                  <a:lnTo>
                    <a:pt x="128" y="238"/>
                  </a:lnTo>
                  <a:lnTo>
                    <a:pt x="128" y="241"/>
                  </a:lnTo>
                  <a:lnTo>
                    <a:pt x="131" y="241"/>
                  </a:lnTo>
                  <a:lnTo>
                    <a:pt x="131" y="243"/>
                  </a:lnTo>
                  <a:lnTo>
                    <a:pt x="131" y="246"/>
                  </a:lnTo>
                  <a:lnTo>
                    <a:pt x="133" y="246"/>
                  </a:lnTo>
                  <a:lnTo>
                    <a:pt x="133" y="248"/>
                  </a:lnTo>
                  <a:lnTo>
                    <a:pt x="133" y="251"/>
                  </a:lnTo>
                  <a:lnTo>
                    <a:pt x="133" y="254"/>
                  </a:lnTo>
                  <a:lnTo>
                    <a:pt x="133" y="251"/>
                  </a:lnTo>
                  <a:lnTo>
                    <a:pt x="133" y="254"/>
                  </a:lnTo>
                  <a:lnTo>
                    <a:pt x="133" y="256"/>
                  </a:lnTo>
                  <a:lnTo>
                    <a:pt x="136" y="256"/>
                  </a:lnTo>
                  <a:lnTo>
                    <a:pt x="136" y="259"/>
                  </a:lnTo>
                  <a:lnTo>
                    <a:pt x="136" y="261"/>
                  </a:lnTo>
                  <a:lnTo>
                    <a:pt x="136" y="264"/>
                  </a:lnTo>
                  <a:lnTo>
                    <a:pt x="133" y="264"/>
                  </a:lnTo>
                  <a:lnTo>
                    <a:pt x="133" y="267"/>
                  </a:lnTo>
                  <a:lnTo>
                    <a:pt x="133" y="269"/>
                  </a:lnTo>
                  <a:lnTo>
                    <a:pt x="131" y="269"/>
                  </a:lnTo>
                  <a:lnTo>
                    <a:pt x="131" y="272"/>
                  </a:lnTo>
                  <a:lnTo>
                    <a:pt x="128" y="275"/>
                  </a:lnTo>
                  <a:lnTo>
                    <a:pt x="128" y="277"/>
                  </a:lnTo>
                  <a:lnTo>
                    <a:pt x="131" y="277"/>
                  </a:lnTo>
                  <a:lnTo>
                    <a:pt x="131" y="280"/>
                  </a:lnTo>
                  <a:lnTo>
                    <a:pt x="133" y="280"/>
                  </a:lnTo>
                  <a:lnTo>
                    <a:pt x="133" y="282"/>
                  </a:lnTo>
                  <a:lnTo>
                    <a:pt x="136" y="282"/>
                  </a:lnTo>
                  <a:lnTo>
                    <a:pt x="139" y="282"/>
                  </a:lnTo>
                  <a:lnTo>
                    <a:pt x="141" y="285"/>
                  </a:lnTo>
                  <a:lnTo>
                    <a:pt x="144" y="288"/>
                  </a:lnTo>
                  <a:lnTo>
                    <a:pt x="146" y="288"/>
                  </a:lnTo>
                  <a:lnTo>
                    <a:pt x="149" y="288"/>
                  </a:lnTo>
                  <a:lnTo>
                    <a:pt x="149" y="290"/>
                  </a:lnTo>
                  <a:lnTo>
                    <a:pt x="152" y="290"/>
                  </a:lnTo>
                  <a:lnTo>
                    <a:pt x="154" y="290"/>
                  </a:lnTo>
                  <a:lnTo>
                    <a:pt x="157" y="290"/>
                  </a:lnTo>
                  <a:lnTo>
                    <a:pt x="157" y="293"/>
                  </a:lnTo>
                  <a:lnTo>
                    <a:pt x="154" y="293"/>
                  </a:lnTo>
                  <a:lnTo>
                    <a:pt x="157" y="293"/>
                  </a:lnTo>
                  <a:lnTo>
                    <a:pt x="157" y="295"/>
                  </a:lnTo>
                  <a:lnTo>
                    <a:pt x="157" y="298"/>
                  </a:lnTo>
                  <a:lnTo>
                    <a:pt x="157" y="301"/>
                  </a:lnTo>
                  <a:lnTo>
                    <a:pt x="160" y="301"/>
                  </a:lnTo>
                  <a:lnTo>
                    <a:pt x="160" y="303"/>
                  </a:lnTo>
                  <a:lnTo>
                    <a:pt x="160" y="306"/>
                  </a:lnTo>
                  <a:lnTo>
                    <a:pt x="160" y="308"/>
                  </a:lnTo>
                  <a:lnTo>
                    <a:pt x="160" y="311"/>
                  </a:lnTo>
                  <a:lnTo>
                    <a:pt x="157" y="311"/>
                  </a:lnTo>
                  <a:lnTo>
                    <a:pt x="160" y="314"/>
                  </a:lnTo>
                  <a:lnTo>
                    <a:pt x="157" y="314"/>
                  </a:lnTo>
                  <a:lnTo>
                    <a:pt x="157" y="316"/>
                  </a:lnTo>
                  <a:lnTo>
                    <a:pt x="157" y="319"/>
                  </a:lnTo>
                  <a:lnTo>
                    <a:pt x="154" y="319"/>
                  </a:lnTo>
                  <a:lnTo>
                    <a:pt x="154" y="322"/>
                  </a:lnTo>
                  <a:lnTo>
                    <a:pt x="154" y="324"/>
                  </a:lnTo>
                  <a:lnTo>
                    <a:pt x="154" y="327"/>
                  </a:lnTo>
                  <a:lnTo>
                    <a:pt x="152" y="327"/>
                  </a:lnTo>
                  <a:lnTo>
                    <a:pt x="154" y="327"/>
                  </a:lnTo>
                  <a:lnTo>
                    <a:pt x="152" y="327"/>
                  </a:lnTo>
                  <a:lnTo>
                    <a:pt x="152" y="329"/>
                  </a:lnTo>
                  <a:lnTo>
                    <a:pt x="152" y="332"/>
                  </a:lnTo>
                  <a:lnTo>
                    <a:pt x="152" y="335"/>
                  </a:lnTo>
                  <a:lnTo>
                    <a:pt x="149" y="335"/>
                  </a:lnTo>
                  <a:lnTo>
                    <a:pt x="149" y="337"/>
                  </a:lnTo>
                  <a:lnTo>
                    <a:pt x="146" y="340"/>
                  </a:lnTo>
                  <a:lnTo>
                    <a:pt x="144" y="340"/>
                  </a:lnTo>
                  <a:lnTo>
                    <a:pt x="141" y="340"/>
                  </a:lnTo>
                  <a:lnTo>
                    <a:pt x="141" y="342"/>
                  </a:lnTo>
                  <a:lnTo>
                    <a:pt x="139" y="342"/>
                  </a:lnTo>
                  <a:lnTo>
                    <a:pt x="139" y="345"/>
                  </a:lnTo>
                  <a:lnTo>
                    <a:pt x="139" y="348"/>
                  </a:lnTo>
                  <a:lnTo>
                    <a:pt x="139" y="350"/>
                  </a:lnTo>
                  <a:lnTo>
                    <a:pt x="136" y="350"/>
                  </a:lnTo>
                  <a:lnTo>
                    <a:pt x="133" y="350"/>
                  </a:lnTo>
                  <a:lnTo>
                    <a:pt x="131" y="350"/>
                  </a:lnTo>
                  <a:lnTo>
                    <a:pt x="131" y="353"/>
                  </a:lnTo>
                  <a:lnTo>
                    <a:pt x="128" y="353"/>
                  </a:lnTo>
                  <a:lnTo>
                    <a:pt x="128" y="350"/>
                  </a:lnTo>
                  <a:lnTo>
                    <a:pt x="126" y="350"/>
                  </a:lnTo>
                  <a:lnTo>
                    <a:pt x="123" y="350"/>
                  </a:lnTo>
                  <a:lnTo>
                    <a:pt x="120" y="348"/>
                  </a:lnTo>
                  <a:lnTo>
                    <a:pt x="120" y="345"/>
                  </a:lnTo>
                  <a:lnTo>
                    <a:pt x="118" y="345"/>
                  </a:lnTo>
                  <a:lnTo>
                    <a:pt x="115" y="345"/>
                  </a:lnTo>
                  <a:lnTo>
                    <a:pt x="113" y="345"/>
                  </a:lnTo>
                  <a:lnTo>
                    <a:pt x="110" y="345"/>
                  </a:lnTo>
                  <a:lnTo>
                    <a:pt x="107" y="345"/>
                  </a:lnTo>
                  <a:lnTo>
                    <a:pt x="107" y="348"/>
                  </a:lnTo>
                  <a:lnTo>
                    <a:pt x="105" y="348"/>
                  </a:lnTo>
                  <a:lnTo>
                    <a:pt x="105" y="345"/>
                  </a:lnTo>
                  <a:lnTo>
                    <a:pt x="102" y="345"/>
                  </a:lnTo>
                  <a:lnTo>
                    <a:pt x="105" y="345"/>
                  </a:lnTo>
                  <a:lnTo>
                    <a:pt x="105" y="342"/>
                  </a:lnTo>
                  <a:lnTo>
                    <a:pt x="102" y="342"/>
                  </a:lnTo>
                  <a:lnTo>
                    <a:pt x="99" y="342"/>
                  </a:lnTo>
                  <a:lnTo>
                    <a:pt x="97" y="342"/>
                  </a:lnTo>
                  <a:lnTo>
                    <a:pt x="97" y="345"/>
                  </a:lnTo>
                  <a:lnTo>
                    <a:pt x="94" y="345"/>
                  </a:lnTo>
                  <a:lnTo>
                    <a:pt x="94" y="348"/>
                  </a:lnTo>
                  <a:lnTo>
                    <a:pt x="94" y="350"/>
                  </a:lnTo>
                  <a:lnTo>
                    <a:pt x="94" y="353"/>
                  </a:lnTo>
                  <a:lnTo>
                    <a:pt x="92" y="353"/>
                  </a:lnTo>
                  <a:lnTo>
                    <a:pt x="89" y="353"/>
                  </a:lnTo>
                  <a:lnTo>
                    <a:pt x="89" y="355"/>
                  </a:lnTo>
                  <a:lnTo>
                    <a:pt x="86" y="353"/>
                  </a:lnTo>
                  <a:lnTo>
                    <a:pt x="86" y="355"/>
                  </a:lnTo>
                  <a:lnTo>
                    <a:pt x="84" y="355"/>
                  </a:lnTo>
                  <a:lnTo>
                    <a:pt x="86" y="355"/>
                  </a:lnTo>
                  <a:lnTo>
                    <a:pt x="86" y="358"/>
                  </a:lnTo>
                  <a:lnTo>
                    <a:pt x="84" y="358"/>
                  </a:lnTo>
                  <a:lnTo>
                    <a:pt x="84" y="361"/>
                  </a:lnTo>
                  <a:lnTo>
                    <a:pt x="86" y="361"/>
                  </a:lnTo>
                  <a:lnTo>
                    <a:pt x="86" y="358"/>
                  </a:lnTo>
                  <a:lnTo>
                    <a:pt x="89" y="358"/>
                  </a:lnTo>
                  <a:lnTo>
                    <a:pt x="89" y="361"/>
                  </a:lnTo>
                  <a:lnTo>
                    <a:pt x="86" y="361"/>
                  </a:lnTo>
                  <a:lnTo>
                    <a:pt x="86" y="363"/>
                  </a:lnTo>
                  <a:lnTo>
                    <a:pt x="89" y="363"/>
                  </a:lnTo>
                  <a:lnTo>
                    <a:pt x="89" y="366"/>
                  </a:lnTo>
                  <a:lnTo>
                    <a:pt x="86" y="366"/>
                  </a:lnTo>
                  <a:lnTo>
                    <a:pt x="86" y="369"/>
                  </a:lnTo>
                  <a:lnTo>
                    <a:pt x="89" y="369"/>
                  </a:lnTo>
                  <a:lnTo>
                    <a:pt x="89" y="366"/>
                  </a:lnTo>
                  <a:lnTo>
                    <a:pt x="92" y="366"/>
                  </a:lnTo>
                  <a:lnTo>
                    <a:pt x="92" y="363"/>
                  </a:lnTo>
                  <a:lnTo>
                    <a:pt x="92" y="361"/>
                  </a:lnTo>
                  <a:lnTo>
                    <a:pt x="94" y="361"/>
                  </a:lnTo>
                  <a:lnTo>
                    <a:pt x="94" y="363"/>
                  </a:lnTo>
                  <a:lnTo>
                    <a:pt x="97" y="363"/>
                  </a:lnTo>
                  <a:lnTo>
                    <a:pt x="97" y="366"/>
                  </a:lnTo>
                  <a:lnTo>
                    <a:pt x="94" y="366"/>
                  </a:lnTo>
                  <a:lnTo>
                    <a:pt x="94" y="369"/>
                  </a:lnTo>
                  <a:lnTo>
                    <a:pt x="97" y="369"/>
                  </a:lnTo>
                  <a:lnTo>
                    <a:pt x="97" y="371"/>
                  </a:lnTo>
                  <a:lnTo>
                    <a:pt x="97" y="374"/>
                  </a:lnTo>
                  <a:lnTo>
                    <a:pt x="99" y="374"/>
                  </a:lnTo>
                  <a:lnTo>
                    <a:pt x="99" y="376"/>
                  </a:lnTo>
                  <a:lnTo>
                    <a:pt x="99" y="379"/>
                  </a:lnTo>
                  <a:lnTo>
                    <a:pt x="102" y="379"/>
                  </a:lnTo>
                  <a:lnTo>
                    <a:pt x="105" y="379"/>
                  </a:lnTo>
                  <a:lnTo>
                    <a:pt x="105" y="382"/>
                  </a:lnTo>
                  <a:lnTo>
                    <a:pt x="107" y="382"/>
                  </a:lnTo>
                  <a:lnTo>
                    <a:pt x="110" y="382"/>
                  </a:lnTo>
                  <a:lnTo>
                    <a:pt x="110" y="384"/>
                  </a:lnTo>
                  <a:lnTo>
                    <a:pt x="113" y="387"/>
                  </a:lnTo>
                  <a:lnTo>
                    <a:pt x="115" y="389"/>
                  </a:lnTo>
                  <a:lnTo>
                    <a:pt x="115" y="392"/>
                  </a:lnTo>
                  <a:lnTo>
                    <a:pt x="118" y="392"/>
                  </a:lnTo>
                  <a:lnTo>
                    <a:pt x="118" y="395"/>
                  </a:lnTo>
                  <a:lnTo>
                    <a:pt x="120" y="397"/>
                  </a:lnTo>
                  <a:lnTo>
                    <a:pt x="120" y="395"/>
                  </a:lnTo>
                  <a:lnTo>
                    <a:pt x="123" y="397"/>
                  </a:lnTo>
                  <a:lnTo>
                    <a:pt x="120" y="395"/>
                  </a:lnTo>
                  <a:lnTo>
                    <a:pt x="120" y="397"/>
                  </a:lnTo>
                  <a:lnTo>
                    <a:pt x="120" y="400"/>
                  </a:lnTo>
                  <a:lnTo>
                    <a:pt x="120" y="403"/>
                  </a:lnTo>
                  <a:lnTo>
                    <a:pt x="123" y="403"/>
                  </a:lnTo>
                  <a:lnTo>
                    <a:pt x="123" y="405"/>
                  </a:lnTo>
                  <a:lnTo>
                    <a:pt x="123" y="408"/>
                  </a:lnTo>
                  <a:lnTo>
                    <a:pt x="123" y="410"/>
                  </a:lnTo>
                  <a:lnTo>
                    <a:pt x="123" y="413"/>
                  </a:lnTo>
                  <a:lnTo>
                    <a:pt x="126" y="413"/>
                  </a:lnTo>
                  <a:lnTo>
                    <a:pt x="123" y="413"/>
                  </a:lnTo>
                  <a:lnTo>
                    <a:pt x="123" y="416"/>
                  </a:lnTo>
                  <a:lnTo>
                    <a:pt x="123" y="418"/>
                  </a:lnTo>
                  <a:lnTo>
                    <a:pt x="123" y="416"/>
                  </a:lnTo>
                  <a:lnTo>
                    <a:pt x="120" y="416"/>
                  </a:lnTo>
                  <a:lnTo>
                    <a:pt x="120" y="418"/>
                  </a:lnTo>
                  <a:lnTo>
                    <a:pt x="120" y="421"/>
                  </a:lnTo>
                  <a:lnTo>
                    <a:pt x="120" y="423"/>
                  </a:lnTo>
                  <a:lnTo>
                    <a:pt x="120" y="426"/>
                  </a:lnTo>
                  <a:lnTo>
                    <a:pt x="120" y="429"/>
                  </a:lnTo>
                  <a:lnTo>
                    <a:pt x="120" y="431"/>
                  </a:lnTo>
                  <a:lnTo>
                    <a:pt x="118" y="431"/>
                  </a:lnTo>
                  <a:lnTo>
                    <a:pt x="118" y="434"/>
                  </a:lnTo>
                  <a:lnTo>
                    <a:pt x="118" y="436"/>
                  </a:lnTo>
                  <a:lnTo>
                    <a:pt x="115" y="439"/>
                  </a:lnTo>
                  <a:lnTo>
                    <a:pt x="113" y="442"/>
                  </a:lnTo>
                  <a:lnTo>
                    <a:pt x="110" y="444"/>
                  </a:lnTo>
                  <a:lnTo>
                    <a:pt x="110" y="447"/>
                  </a:lnTo>
                  <a:lnTo>
                    <a:pt x="110" y="450"/>
                  </a:lnTo>
                  <a:lnTo>
                    <a:pt x="107" y="450"/>
                  </a:lnTo>
                  <a:lnTo>
                    <a:pt x="107" y="452"/>
                  </a:lnTo>
                  <a:lnTo>
                    <a:pt x="105" y="455"/>
                  </a:lnTo>
                  <a:lnTo>
                    <a:pt x="102" y="455"/>
                  </a:lnTo>
                  <a:lnTo>
                    <a:pt x="99" y="455"/>
                  </a:lnTo>
                  <a:lnTo>
                    <a:pt x="97" y="455"/>
                  </a:lnTo>
                  <a:lnTo>
                    <a:pt x="94" y="455"/>
                  </a:lnTo>
                  <a:lnTo>
                    <a:pt x="92" y="452"/>
                  </a:lnTo>
                  <a:lnTo>
                    <a:pt x="89" y="452"/>
                  </a:lnTo>
                  <a:lnTo>
                    <a:pt x="89" y="450"/>
                  </a:lnTo>
                  <a:lnTo>
                    <a:pt x="89" y="452"/>
                  </a:lnTo>
                  <a:lnTo>
                    <a:pt x="86" y="452"/>
                  </a:lnTo>
                  <a:lnTo>
                    <a:pt x="89" y="452"/>
                  </a:lnTo>
                  <a:lnTo>
                    <a:pt x="89" y="455"/>
                  </a:lnTo>
                  <a:lnTo>
                    <a:pt x="86" y="455"/>
                  </a:lnTo>
                  <a:lnTo>
                    <a:pt x="89" y="455"/>
                  </a:lnTo>
                  <a:lnTo>
                    <a:pt x="89" y="457"/>
                  </a:lnTo>
                  <a:lnTo>
                    <a:pt x="86" y="457"/>
                  </a:lnTo>
                  <a:lnTo>
                    <a:pt x="86" y="460"/>
                  </a:lnTo>
                  <a:lnTo>
                    <a:pt x="89" y="460"/>
                  </a:lnTo>
                  <a:lnTo>
                    <a:pt x="92" y="460"/>
                  </a:lnTo>
                  <a:lnTo>
                    <a:pt x="92" y="463"/>
                  </a:lnTo>
                  <a:lnTo>
                    <a:pt x="94" y="463"/>
                  </a:lnTo>
                  <a:lnTo>
                    <a:pt x="97" y="463"/>
                  </a:lnTo>
                  <a:lnTo>
                    <a:pt x="97" y="465"/>
                  </a:lnTo>
                  <a:lnTo>
                    <a:pt x="99" y="465"/>
                  </a:lnTo>
                  <a:lnTo>
                    <a:pt x="102" y="465"/>
                  </a:lnTo>
                  <a:lnTo>
                    <a:pt x="105" y="465"/>
                  </a:lnTo>
                  <a:lnTo>
                    <a:pt x="107" y="465"/>
                  </a:lnTo>
                  <a:lnTo>
                    <a:pt x="107" y="468"/>
                  </a:lnTo>
                  <a:lnTo>
                    <a:pt x="107" y="465"/>
                  </a:lnTo>
                  <a:lnTo>
                    <a:pt x="110" y="465"/>
                  </a:lnTo>
                  <a:lnTo>
                    <a:pt x="113" y="465"/>
                  </a:lnTo>
                  <a:lnTo>
                    <a:pt x="115" y="465"/>
                  </a:lnTo>
                  <a:lnTo>
                    <a:pt x="115" y="463"/>
                  </a:lnTo>
                  <a:lnTo>
                    <a:pt x="118" y="463"/>
                  </a:lnTo>
                  <a:lnTo>
                    <a:pt x="118" y="457"/>
                  </a:lnTo>
                  <a:lnTo>
                    <a:pt x="118" y="463"/>
                  </a:lnTo>
                  <a:lnTo>
                    <a:pt x="120" y="463"/>
                  </a:lnTo>
                  <a:lnTo>
                    <a:pt x="120" y="460"/>
                  </a:lnTo>
                  <a:lnTo>
                    <a:pt x="123" y="460"/>
                  </a:lnTo>
                  <a:lnTo>
                    <a:pt x="126" y="460"/>
                  </a:lnTo>
                  <a:lnTo>
                    <a:pt x="128" y="460"/>
                  </a:lnTo>
                  <a:lnTo>
                    <a:pt x="131" y="460"/>
                  </a:lnTo>
                  <a:lnTo>
                    <a:pt x="133" y="460"/>
                  </a:lnTo>
                  <a:lnTo>
                    <a:pt x="133" y="463"/>
                  </a:lnTo>
                  <a:lnTo>
                    <a:pt x="136" y="465"/>
                  </a:lnTo>
                  <a:lnTo>
                    <a:pt x="136" y="463"/>
                  </a:lnTo>
                  <a:lnTo>
                    <a:pt x="139" y="463"/>
                  </a:lnTo>
                  <a:lnTo>
                    <a:pt x="141" y="465"/>
                  </a:lnTo>
                  <a:lnTo>
                    <a:pt x="144" y="465"/>
                  </a:lnTo>
                  <a:lnTo>
                    <a:pt x="144" y="468"/>
                  </a:lnTo>
                  <a:lnTo>
                    <a:pt x="146" y="468"/>
                  </a:lnTo>
                  <a:lnTo>
                    <a:pt x="146" y="465"/>
                  </a:lnTo>
                  <a:lnTo>
                    <a:pt x="146" y="463"/>
                  </a:lnTo>
                  <a:lnTo>
                    <a:pt x="149" y="463"/>
                  </a:lnTo>
                  <a:lnTo>
                    <a:pt x="152" y="463"/>
                  </a:lnTo>
                  <a:lnTo>
                    <a:pt x="154" y="463"/>
                  </a:lnTo>
                  <a:lnTo>
                    <a:pt x="154" y="460"/>
                  </a:lnTo>
                  <a:lnTo>
                    <a:pt x="157" y="460"/>
                  </a:lnTo>
                  <a:lnTo>
                    <a:pt x="157" y="463"/>
                  </a:lnTo>
                  <a:lnTo>
                    <a:pt x="157" y="460"/>
                  </a:lnTo>
                  <a:lnTo>
                    <a:pt x="160" y="460"/>
                  </a:lnTo>
                  <a:lnTo>
                    <a:pt x="160" y="457"/>
                  </a:lnTo>
                  <a:lnTo>
                    <a:pt x="157" y="457"/>
                  </a:lnTo>
                  <a:lnTo>
                    <a:pt x="154" y="457"/>
                  </a:lnTo>
                  <a:lnTo>
                    <a:pt x="152" y="457"/>
                  </a:lnTo>
                  <a:lnTo>
                    <a:pt x="152" y="455"/>
                  </a:lnTo>
                  <a:lnTo>
                    <a:pt x="149" y="455"/>
                  </a:lnTo>
                  <a:lnTo>
                    <a:pt x="146" y="455"/>
                  </a:lnTo>
                  <a:lnTo>
                    <a:pt x="146" y="457"/>
                  </a:lnTo>
                  <a:lnTo>
                    <a:pt x="146" y="455"/>
                  </a:lnTo>
                  <a:lnTo>
                    <a:pt x="146" y="457"/>
                  </a:lnTo>
                  <a:lnTo>
                    <a:pt x="144" y="457"/>
                  </a:lnTo>
                  <a:lnTo>
                    <a:pt x="144" y="455"/>
                  </a:lnTo>
                  <a:lnTo>
                    <a:pt x="141" y="455"/>
                  </a:lnTo>
                  <a:lnTo>
                    <a:pt x="139" y="455"/>
                  </a:lnTo>
                  <a:lnTo>
                    <a:pt x="139" y="452"/>
                  </a:lnTo>
                  <a:lnTo>
                    <a:pt x="136" y="452"/>
                  </a:lnTo>
                  <a:lnTo>
                    <a:pt x="133" y="452"/>
                  </a:lnTo>
                  <a:lnTo>
                    <a:pt x="133" y="450"/>
                  </a:lnTo>
                  <a:lnTo>
                    <a:pt x="133" y="447"/>
                  </a:lnTo>
                  <a:lnTo>
                    <a:pt x="133" y="444"/>
                  </a:lnTo>
                  <a:lnTo>
                    <a:pt x="131" y="442"/>
                  </a:lnTo>
                  <a:lnTo>
                    <a:pt x="131" y="439"/>
                  </a:lnTo>
                  <a:lnTo>
                    <a:pt x="131" y="436"/>
                  </a:lnTo>
                  <a:lnTo>
                    <a:pt x="128" y="436"/>
                  </a:lnTo>
                  <a:lnTo>
                    <a:pt x="128" y="434"/>
                  </a:lnTo>
                  <a:lnTo>
                    <a:pt x="128" y="431"/>
                  </a:lnTo>
                  <a:lnTo>
                    <a:pt x="131" y="431"/>
                  </a:lnTo>
                  <a:lnTo>
                    <a:pt x="131" y="429"/>
                  </a:lnTo>
                  <a:lnTo>
                    <a:pt x="133" y="429"/>
                  </a:lnTo>
                  <a:lnTo>
                    <a:pt x="136" y="429"/>
                  </a:lnTo>
                  <a:lnTo>
                    <a:pt x="136" y="431"/>
                  </a:lnTo>
                  <a:lnTo>
                    <a:pt x="139" y="431"/>
                  </a:lnTo>
                  <a:lnTo>
                    <a:pt x="141" y="431"/>
                  </a:lnTo>
                  <a:lnTo>
                    <a:pt x="141" y="434"/>
                  </a:lnTo>
                  <a:lnTo>
                    <a:pt x="144" y="436"/>
                  </a:lnTo>
                  <a:lnTo>
                    <a:pt x="146" y="436"/>
                  </a:lnTo>
                  <a:lnTo>
                    <a:pt x="149" y="434"/>
                  </a:lnTo>
                  <a:lnTo>
                    <a:pt x="152" y="434"/>
                  </a:lnTo>
                  <a:lnTo>
                    <a:pt x="152" y="436"/>
                  </a:lnTo>
                  <a:lnTo>
                    <a:pt x="154" y="436"/>
                  </a:lnTo>
                  <a:lnTo>
                    <a:pt x="157" y="436"/>
                  </a:lnTo>
                  <a:lnTo>
                    <a:pt x="154" y="436"/>
                  </a:lnTo>
                  <a:lnTo>
                    <a:pt x="157" y="436"/>
                  </a:lnTo>
                  <a:lnTo>
                    <a:pt x="160" y="436"/>
                  </a:lnTo>
                  <a:lnTo>
                    <a:pt x="160" y="434"/>
                  </a:lnTo>
                  <a:lnTo>
                    <a:pt x="162" y="434"/>
                  </a:lnTo>
                  <a:lnTo>
                    <a:pt x="162" y="431"/>
                  </a:lnTo>
                  <a:lnTo>
                    <a:pt x="162" y="429"/>
                  </a:lnTo>
                  <a:lnTo>
                    <a:pt x="165" y="429"/>
                  </a:lnTo>
                  <a:lnTo>
                    <a:pt x="165" y="426"/>
                  </a:lnTo>
                  <a:lnTo>
                    <a:pt x="162" y="426"/>
                  </a:lnTo>
                  <a:lnTo>
                    <a:pt x="165" y="426"/>
                  </a:lnTo>
                  <a:lnTo>
                    <a:pt x="165" y="423"/>
                  </a:lnTo>
                  <a:lnTo>
                    <a:pt x="162" y="423"/>
                  </a:lnTo>
                  <a:lnTo>
                    <a:pt x="165" y="423"/>
                  </a:lnTo>
                  <a:lnTo>
                    <a:pt x="165" y="421"/>
                  </a:lnTo>
                  <a:lnTo>
                    <a:pt x="165" y="418"/>
                  </a:lnTo>
                  <a:lnTo>
                    <a:pt x="167" y="418"/>
                  </a:lnTo>
                  <a:lnTo>
                    <a:pt x="167" y="416"/>
                  </a:lnTo>
                  <a:lnTo>
                    <a:pt x="165" y="416"/>
                  </a:lnTo>
                  <a:lnTo>
                    <a:pt x="165" y="413"/>
                  </a:lnTo>
                  <a:lnTo>
                    <a:pt x="165" y="410"/>
                  </a:lnTo>
                  <a:lnTo>
                    <a:pt x="162" y="410"/>
                  </a:lnTo>
                  <a:lnTo>
                    <a:pt x="162" y="408"/>
                  </a:lnTo>
                  <a:lnTo>
                    <a:pt x="162" y="405"/>
                  </a:lnTo>
                  <a:lnTo>
                    <a:pt x="165" y="405"/>
                  </a:lnTo>
                  <a:lnTo>
                    <a:pt x="165" y="403"/>
                  </a:lnTo>
                  <a:lnTo>
                    <a:pt x="165" y="400"/>
                  </a:lnTo>
                  <a:lnTo>
                    <a:pt x="162" y="400"/>
                  </a:lnTo>
                  <a:lnTo>
                    <a:pt x="165" y="400"/>
                  </a:lnTo>
                  <a:lnTo>
                    <a:pt x="162" y="397"/>
                  </a:lnTo>
                  <a:lnTo>
                    <a:pt x="165" y="397"/>
                  </a:lnTo>
                  <a:lnTo>
                    <a:pt x="165" y="395"/>
                  </a:lnTo>
                  <a:lnTo>
                    <a:pt x="165" y="392"/>
                  </a:lnTo>
                  <a:lnTo>
                    <a:pt x="167" y="392"/>
                  </a:lnTo>
                  <a:lnTo>
                    <a:pt x="167" y="389"/>
                  </a:lnTo>
                  <a:lnTo>
                    <a:pt x="170" y="389"/>
                  </a:lnTo>
                  <a:lnTo>
                    <a:pt x="167" y="389"/>
                  </a:lnTo>
                  <a:lnTo>
                    <a:pt x="170" y="389"/>
                  </a:lnTo>
                  <a:lnTo>
                    <a:pt x="170" y="387"/>
                  </a:lnTo>
                  <a:lnTo>
                    <a:pt x="170" y="384"/>
                  </a:lnTo>
                  <a:lnTo>
                    <a:pt x="170" y="382"/>
                  </a:lnTo>
                  <a:lnTo>
                    <a:pt x="173" y="382"/>
                  </a:lnTo>
                  <a:lnTo>
                    <a:pt x="173" y="379"/>
                  </a:lnTo>
                  <a:lnTo>
                    <a:pt x="175" y="379"/>
                  </a:lnTo>
                  <a:lnTo>
                    <a:pt x="175" y="376"/>
                  </a:lnTo>
                  <a:lnTo>
                    <a:pt x="178" y="376"/>
                  </a:lnTo>
                  <a:lnTo>
                    <a:pt x="178" y="374"/>
                  </a:lnTo>
                  <a:lnTo>
                    <a:pt x="180" y="371"/>
                  </a:lnTo>
                  <a:lnTo>
                    <a:pt x="183" y="371"/>
                  </a:lnTo>
                  <a:lnTo>
                    <a:pt x="183" y="369"/>
                  </a:lnTo>
                  <a:lnTo>
                    <a:pt x="186" y="371"/>
                  </a:lnTo>
                  <a:lnTo>
                    <a:pt x="186" y="369"/>
                  </a:lnTo>
                  <a:lnTo>
                    <a:pt x="188" y="369"/>
                  </a:lnTo>
                  <a:lnTo>
                    <a:pt x="188" y="366"/>
                  </a:lnTo>
                  <a:lnTo>
                    <a:pt x="188" y="369"/>
                  </a:lnTo>
                  <a:lnTo>
                    <a:pt x="188" y="366"/>
                  </a:lnTo>
                  <a:lnTo>
                    <a:pt x="191" y="366"/>
                  </a:lnTo>
                  <a:lnTo>
                    <a:pt x="191" y="363"/>
                  </a:lnTo>
                  <a:lnTo>
                    <a:pt x="193" y="363"/>
                  </a:lnTo>
                  <a:lnTo>
                    <a:pt x="196" y="363"/>
                  </a:lnTo>
                  <a:lnTo>
                    <a:pt x="199" y="363"/>
                  </a:lnTo>
                  <a:lnTo>
                    <a:pt x="199" y="361"/>
                  </a:lnTo>
                  <a:lnTo>
                    <a:pt x="201" y="361"/>
                  </a:lnTo>
                  <a:lnTo>
                    <a:pt x="201" y="363"/>
                  </a:lnTo>
                  <a:lnTo>
                    <a:pt x="204" y="363"/>
                  </a:lnTo>
                  <a:lnTo>
                    <a:pt x="204" y="366"/>
                  </a:lnTo>
                  <a:lnTo>
                    <a:pt x="204" y="369"/>
                  </a:lnTo>
                  <a:lnTo>
                    <a:pt x="207" y="369"/>
                  </a:lnTo>
                  <a:lnTo>
                    <a:pt x="207" y="371"/>
                  </a:lnTo>
                  <a:lnTo>
                    <a:pt x="209" y="374"/>
                  </a:lnTo>
                  <a:lnTo>
                    <a:pt x="209" y="376"/>
                  </a:lnTo>
                  <a:lnTo>
                    <a:pt x="209" y="379"/>
                  </a:lnTo>
                  <a:lnTo>
                    <a:pt x="209" y="382"/>
                  </a:lnTo>
                  <a:lnTo>
                    <a:pt x="207" y="382"/>
                  </a:lnTo>
                  <a:lnTo>
                    <a:pt x="207" y="384"/>
                  </a:lnTo>
                  <a:lnTo>
                    <a:pt x="204" y="384"/>
                  </a:lnTo>
                  <a:lnTo>
                    <a:pt x="204" y="387"/>
                  </a:lnTo>
                  <a:lnTo>
                    <a:pt x="204" y="389"/>
                  </a:lnTo>
                  <a:lnTo>
                    <a:pt x="204" y="392"/>
                  </a:lnTo>
                  <a:lnTo>
                    <a:pt x="204" y="395"/>
                  </a:lnTo>
                  <a:lnTo>
                    <a:pt x="207" y="395"/>
                  </a:lnTo>
                  <a:lnTo>
                    <a:pt x="207" y="397"/>
                  </a:lnTo>
                  <a:lnTo>
                    <a:pt x="207" y="400"/>
                  </a:lnTo>
                  <a:lnTo>
                    <a:pt x="209" y="400"/>
                  </a:lnTo>
                  <a:lnTo>
                    <a:pt x="209" y="403"/>
                  </a:lnTo>
                  <a:lnTo>
                    <a:pt x="212" y="403"/>
                  </a:lnTo>
                  <a:lnTo>
                    <a:pt x="212" y="405"/>
                  </a:lnTo>
                  <a:lnTo>
                    <a:pt x="209" y="405"/>
                  </a:lnTo>
                  <a:lnTo>
                    <a:pt x="212" y="408"/>
                  </a:lnTo>
                  <a:lnTo>
                    <a:pt x="212" y="410"/>
                  </a:lnTo>
                  <a:lnTo>
                    <a:pt x="214" y="410"/>
                  </a:lnTo>
                  <a:lnTo>
                    <a:pt x="214" y="413"/>
                  </a:lnTo>
                  <a:lnTo>
                    <a:pt x="214" y="416"/>
                  </a:lnTo>
                  <a:lnTo>
                    <a:pt x="217" y="416"/>
                  </a:lnTo>
                  <a:lnTo>
                    <a:pt x="214" y="416"/>
                  </a:lnTo>
                  <a:lnTo>
                    <a:pt x="217" y="416"/>
                  </a:lnTo>
                  <a:lnTo>
                    <a:pt x="217" y="418"/>
                  </a:lnTo>
                  <a:lnTo>
                    <a:pt x="220" y="418"/>
                  </a:lnTo>
                  <a:lnTo>
                    <a:pt x="220" y="421"/>
                  </a:lnTo>
                  <a:lnTo>
                    <a:pt x="222" y="421"/>
                  </a:lnTo>
                  <a:lnTo>
                    <a:pt x="222" y="423"/>
                  </a:lnTo>
                  <a:lnTo>
                    <a:pt x="222" y="426"/>
                  </a:lnTo>
                  <a:lnTo>
                    <a:pt x="222" y="429"/>
                  </a:lnTo>
                  <a:lnTo>
                    <a:pt x="222" y="431"/>
                  </a:lnTo>
                  <a:lnTo>
                    <a:pt x="222" y="434"/>
                  </a:lnTo>
                  <a:lnTo>
                    <a:pt x="225" y="434"/>
                  </a:lnTo>
                  <a:lnTo>
                    <a:pt x="225" y="436"/>
                  </a:lnTo>
                  <a:lnTo>
                    <a:pt x="225" y="439"/>
                  </a:lnTo>
                  <a:lnTo>
                    <a:pt x="225" y="442"/>
                  </a:lnTo>
                  <a:lnTo>
                    <a:pt x="227" y="442"/>
                  </a:lnTo>
                  <a:lnTo>
                    <a:pt x="227" y="444"/>
                  </a:lnTo>
                  <a:lnTo>
                    <a:pt x="227" y="447"/>
                  </a:lnTo>
                  <a:lnTo>
                    <a:pt x="225" y="447"/>
                  </a:lnTo>
                  <a:lnTo>
                    <a:pt x="225" y="450"/>
                  </a:lnTo>
                  <a:lnTo>
                    <a:pt x="225" y="452"/>
                  </a:lnTo>
                  <a:lnTo>
                    <a:pt x="227" y="452"/>
                  </a:lnTo>
                  <a:lnTo>
                    <a:pt x="227" y="455"/>
                  </a:lnTo>
                  <a:lnTo>
                    <a:pt x="227" y="457"/>
                  </a:lnTo>
                  <a:lnTo>
                    <a:pt x="225" y="457"/>
                  </a:lnTo>
                  <a:lnTo>
                    <a:pt x="225" y="460"/>
                  </a:lnTo>
                  <a:lnTo>
                    <a:pt x="227" y="460"/>
                  </a:lnTo>
                  <a:lnTo>
                    <a:pt x="227" y="463"/>
                  </a:lnTo>
                  <a:lnTo>
                    <a:pt x="227" y="465"/>
                  </a:lnTo>
                  <a:lnTo>
                    <a:pt x="230" y="468"/>
                  </a:lnTo>
                  <a:lnTo>
                    <a:pt x="233" y="468"/>
                  </a:lnTo>
                  <a:lnTo>
                    <a:pt x="233" y="470"/>
                  </a:lnTo>
                  <a:lnTo>
                    <a:pt x="235" y="470"/>
                  </a:lnTo>
                  <a:lnTo>
                    <a:pt x="235" y="473"/>
                  </a:lnTo>
                  <a:lnTo>
                    <a:pt x="235" y="476"/>
                  </a:lnTo>
                  <a:lnTo>
                    <a:pt x="238" y="476"/>
                  </a:lnTo>
                  <a:lnTo>
                    <a:pt x="238" y="478"/>
                  </a:lnTo>
                  <a:lnTo>
                    <a:pt x="235" y="478"/>
                  </a:lnTo>
                  <a:lnTo>
                    <a:pt x="233" y="478"/>
                  </a:lnTo>
                  <a:lnTo>
                    <a:pt x="230" y="478"/>
                  </a:lnTo>
                  <a:lnTo>
                    <a:pt x="230" y="481"/>
                  </a:lnTo>
                  <a:lnTo>
                    <a:pt x="227" y="481"/>
                  </a:lnTo>
                  <a:lnTo>
                    <a:pt x="225" y="481"/>
                  </a:lnTo>
                  <a:lnTo>
                    <a:pt x="225" y="483"/>
                  </a:lnTo>
                  <a:lnTo>
                    <a:pt x="222" y="483"/>
                  </a:lnTo>
                  <a:lnTo>
                    <a:pt x="220" y="483"/>
                  </a:lnTo>
                  <a:lnTo>
                    <a:pt x="217" y="483"/>
                  </a:lnTo>
                  <a:lnTo>
                    <a:pt x="217" y="486"/>
                  </a:lnTo>
                  <a:lnTo>
                    <a:pt x="214" y="486"/>
                  </a:lnTo>
                  <a:lnTo>
                    <a:pt x="212" y="489"/>
                  </a:lnTo>
                  <a:lnTo>
                    <a:pt x="209" y="489"/>
                  </a:lnTo>
                  <a:lnTo>
                    <a:pt x="207" y="489"/>
                  </a:lnTo>
                  <a:lnTo>
                    <a:pt x="207" y="491"/>
                  </a:lnTo>
                  <a:lnTo>
                    <a:pt x="207" y="494"/>
                  </a:lnTo>
                  <a:lnTo>
                    <a:pt x="207" y="497"/>
                  </a:lnTo>
                  <a:lnTo>
                    <a:pt x="207" y="499"/>
                  </a:lnTo>
                  <a:lnTo>
                    <a:pt x="207" y="502"/>
                  </a:lnTo>
                  <a:lnTo>
                    <a:pt x="207" y="504"/>
                  </a:lnTo>
                  <a:lnTo>
                    <a:pt x="204" y="504"/>
                  </a:lnTo>
                  <a:lnTo>
                    <a:pt x="201" y="504"/>
                  </a:lnTo>
                  <a:lnTo>
                    <a:pt x="204" y="504"/>
                  </a:lnTo>
                  <a:lnTo>
                    <a:pt x="204" y="507"/>
                  </a:lnTo>
                  <a:lnTo>
                    <a:pt x="204" y="510"/>
                  </a:lnTo>
                  <a:lnTo>
                    <a:pt x="207" y="510"/>
                  </a:lnTo>
                  <a:lnTo>
                    <a:pt x="209" y="510"/>
                  </a:lnTo>
                  <a:lnTo>
                    <a:pt x="209" y="512"/>
                  </a:lnTo>
                  <a:lnTo>
                    <a:pt x="209" y="510"/>
                  </a:lnTo>
                  <a:lnTo>
                    <a:pt x="212" y="510"/>
                  </a:lnTo>
                  <a:lnTo>
                    <a:pt x="212" y="507"/>
                  </a:lnTo>
                  <a:lnTo>
                    <a:pt x="212" y="510"/>
                  </a:lnTo>
                  <a:lnTo>
                    <a:pt x="212" y="507"/>
                  </a:lnTo>
                  <a:lnTo>
                    <a:pt x="214" y="507"/>
                  </a:lnTo>
                  <a:lnTo>
                    <a:pt x="214" y="510"/>
                  </a:lnTo>
                  <a:lnTo>
                    <a:pt x="217" y="510"/>
                  </a:lnTo>
                  <a:lnTo>
                    <a:pt x="217" y="512"/>
                  </a:lnTo>
                  <a:lnTo>
                    <a:pt x="217" y="510"/>
                  </a:lnTo>
                  <a:lnTo>
                    <a:pt x="220" y="510"/>
                  </a:lnTo>
                  <a:lnTo>
                    <a:pt x="220" y="512"/>
                  </a:lnTo>
                  <a:lnTo>
                    <a:pt x="220" y="515"/>
                  </a:lnTo>
                  <a:lnTo>
                    <a:pt x="222" y="517"/>
                  </a:lnTo>
                  <a:lnTo>
                    <a:pt x="222" y="520"/>
                  </a:lnTo>
                  <a:lnTo>
                    <a:pt x="225" y="520"/>
                  </a:lnTo>
                  <a:lnTo>
                    <a:pt x="227" y="520"/>
                  </a:lnTo>
                  <a:lnTo>
                    <a:pt x="227" y="523"/>
                  </a:lnTo>
                  <a:lnTo>
                    <a:pt x="227" y="520"/>
                  </a:lnTo>
                  <a:lnTo>
                    <a:pt x="227" y="523"/>
                  </a:lnTo>
                  <a:lnTo>
                    <a:pt x="230" y="523"/>
                  </a:lnTo>
                  <a:lnTo>
                    <a:pt x="230" y="520"/>
                  </a:lnTo>
                  <a:lnTo>
                    <a:pt x="233" y="520"/>
                  </a:lnTo>
                  <a:lnTo>
                    <a:pt x="233" y="523"/>
                  </a:lnTo>
                  <a:lnTo>
                    <a:pt x="235" y="523"/>
                  </a:lnTo>
                  <a:lnTo>
                    <a:pt x="235" y="520"/>
                  </a:lnTo>
                  <a:lnTo>
                    <a:pt x="235" y="523"/>
                  </a:lnTo>
                  <a:lnTo>
                    <a:pt x="235" y="520"/>
                  </a:lnTo>
                  <a:lnTo>
                    <a:pt x="238" y="520"/>
                  </a:lnTo>
                  <a:lnTo>
                    <a:pt x="238" y="517"/>
                  </a:lnTo>
                  <a:lnTo>
                    <a:pt x="235" y="515"/>
                  </a:lnTo>
                  <a:lnTo>
                    <a:pt x="238" y="515"/>
                  </a:lnTo>
                  <a:lnTo>
                    <a:pt x="240" y="515"/>
                  </a:lnTo>
                  <a:lnTo>
                    <a:pt x="240" y="512"/>
                  </a:lnTo>
                  <a:lnTo>
                    <a:pt x="243" y="512"/>
                  </a:lnTo>
                  <a:lnTo>
                    <a:pt x="246" y="512"/>
                  </a:lnTo>
                  <a:lnTo>
                    <a:pt x="246" y="515"/>
                  </a:lnTo>
                  <a:lnTo>
                    <a:pt x="248" y="515"/>
                  </a:lnTo>
                  <a:lnTo>
                    <a:pt x="248" y="517"/>
                  </a:lnTo>
                  <a:lnTo>
                    <a:pt x="251" y="517"/>
                  </a:lnTo>
                  <a:lnTo>
                    <a:pt x="251" y="515"/>
                  </a:lnTo>
                  <a:lnTo>
                    <a:pt x="253" y="517"/>
                  </a:lnTo>
                  <a:lnTo>
                    <a:pt x="253" y="515"/>
                  </a:lnTo>
                  <a:lnTo>
                    <a:pt x="253" y="512"/>
                  </a:lnTo>
                  <a:lnTo>
                    <a:pt x="253" y="515"/>
                  </a:lnTo>
                  <a:lnTo>
                    <a:pt x="256" y="515"/>
                  </a:lnTo>
                  <a:lnTo>
                    <a:pt x="256" y="517"/>
                  </a:lnTo>
                  <a:lnTo>
                    <a:pt x="256" y="515"/>
                  </a:lnTo>
                  <a:lnTo>
                    <a:pt x="259" y="515"/>
                  </a:lnTo>
                  <a:lnTo>
                    <a:pt x="261" y="515"/>
                  </a:lnTo>
                  <a:lnTo>
                    <a:pt x="264" y="515"/>
                  </a:lnTo>
                  <a:lnTo>
                    <a:pt x="264" y="517"/>
                  </a:lnTo>
                  <a:lnTo>
                    <a:pt x="267" y="517"/>
                  </a:lnTo>
                  <a:lnTo>
                    <a:pt x="269" y="517"/>
                  </a:lnTo>
                  <a:lnTo>
                    <a:pt x="272" y="517"/>
                  </a:lnTo>
                  <a:lnTo>
                    <a:pt x="274" y="517"/>
                  </a:lnTo>
                  <a:lnTo>
                    <a:pt x="277" y="517"/>
                  </a:lnTo>
                  <a:lnTo>
                    <a:pt x="277" y="515"/>
                  </a:lnTo>
                  <a:lnTo>
                    <a:pt x="280" y="515"/>
                  </a:lnTo>
                  <a:lnTo>
                    <a:pt x="282" y="515"/>
                  </a:lnTo>
                  <a:lnTo>
                    <a:pt x="280" y="515"/>
                  </a:lnTo>
                  <a:lnTo>
                    <a:pt x="282" y="515"/>
                  </a:lnTo>
                  <a:lnTo>
                    <a:pt x="282" y="512"/>
                  </a:lnTo>
                  <a:lnTo>
                    <a:pt x="280" y="512"/>
                  </a:lnTo>
                  <a:lnTo>
                    <a:pt x="280" y="510"/>
                  </a:lnTo>
                  <a:lnTo>
                    <a:pt x="277" y="507"/>
                  </a:lnTo>
                  <a:lnTo>
                    <a:pt x="274" y="507"/>
                  </a:lnTo>
                  <a:lnTo>
                    <a:pt x="272" y="507"/>
                  </a:lnTo>
                  <a:lnTo>
                    <a:pt x="272" y="504"/>
                  </a:lnTo>
                  <a:lnTo>
                    <a:pt x="269" y="504"/>
                  </a:lnTo>
                  <a:lnTo>
                    <a:pt x="267" y="504"/>
                  </a:lnTo>
                  <a:lnTo>
                    <a:pt x="267" y="502"/>
                  </a:lnTo>
                  <a:lnTo>
                    <a:pt x="267" y="499"/>
                  </a:lnTo>
                  <a:lnTo>
                    <a:pt x="264" y="499"/>
                  </a:lnTo>
                  <a:lnTo>
                    <a:pt x="264" y="497"/>
                  </a:lnTo>
                  <a:lnTo>
                    <a:pt x="264" y="494"/>
                  </a:lnTo>
                  <a:lnTo>
                    <a:pt x="261" y="491"/>
                  </a:lnTo>
                  <a:lnTo>
                    <a:pt x="261" y="494"/>
                  </a:lnTo>
                  <a:lnTo>
                    <a:pt x="261" y="491"/>
                  </a:lnTo>
                  <a:lnTo>
                    <a:pt x="264" y="494"/>
                  </a:lnTo>
                  <a:lnTo>
                    <a:pt x="267" y="494"/>
                  </a:lnTo>
                  <a:lnTo>
                    <a:pt x="269" y="494"/>
                  </a:lnTo>
                  <a:lnTo>
                    <a:pt x="272" y="491"/>
                  </a:lnTo>
                  <a:lnTo>
                    <a:pt x="272" y="494"/>
                  </a:lnTo>
                  <a:lnTo>
                    <a:pt x="274" y="494"/>
                  </a:lnTo>
                  <a:lnTo>
                    <a:pt x="277" y="494"/>
                  </a:lnTo>
                </a:path>
              </a:pathLst>
            </a:custGeom>
            <a:noFill/>
            <a:ln w="4763">
              <a:solidFill>
                <a:srgbClr val="6E6E6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800" kern="1200">
                <a:solidFill>
                  <a:prstClr val="black"/>
                </a:solidFill>
                <a:latin typeface="Century Gothic"/>
                <a:ea typeface="+mn-ea"/>
                <a:cs typeface="+mn-cs"/>
              </a:endParaRPr>
            </a:p>
          </p:txBody>
        </p:sp>
        <p:sp>
          <p:nvSpPr>
            <p:cNvPr id="93" name="Freeform 257"/>
            <p:cNvSpPr>
              <a:spLocks/>
            </p:cNvSpPr>
            <p:nvPr/>
          </p:nvSpPr>
          <p:spPr bwMode="auto">
            <a:xfrm>
              <a:off x="4292" y="1171"/>
              <a:ext cx="1046" cy="611"/>
            </a:xfrm>
            <a:custGeom>
              <a:avLst/>
              <a:gdLst>
                <a:gd name="T0" fmla="*/ 916 w 1046"/>
                <a:gd name="T1" fmla="*/ 311 h 611"/>
                <a:gd name="T2" fmla="*/ 911 w 1046"/>
                <a:gd name="T3" fmla="*/ 292 h 611"/>
                <a:gd name="T4" fmla="*/ 908 w 1046"/>
                <a:gd name="T5" fmla="*/ 261 h 611"/>
                <a:gd name="T6" fmla="*/ 913 w 1046"/>
                <a:gd name="T7" fmla="*/ 235 h 611"/>
                <a:gd name="T8" fmla="*/ 921 w 1046"/>
                <a:gd name="T9" fmla="*/ 198 h 611"/>
                <a:gd name="T10" fmla="*/ 921 w 1046"/>
                <a:gd name="T11" fmla="*/ 172 h 611"/>
                <a:gd name="T12" fmla="*/ 931 w 1046"/>
                <a:gd name="T13" fmla="*/ 138 h 611"/>
                <a:gd name="T14" fmla="*/ 911 w 1046"/>
                <a:gd name="T15" fmla="*/ 143 h 611"/>
                <a:gd name="T16" fmla="*/ 905 w 1046"/>
                <a:gd name="T17" fmla="*/ 117 h 611"/>
                <a:gd name="T18" fmla="*/ 900 w 1046"/>
                <a:gd name="T19" fmla="*/ 99 h 611"/>
                <a:gd name="T20" fmla="*/ 916 w 1046"/>
                <a:gd name="T21" fmla="*/ 102 h 611"/>
                <a:gd name="T22" fmla="*/ 937 w 1046"/>
                <a:gd name="T23" fmla="*/ 99 h 611"/>
                <a:gd name="T24" fmla="*/ 950 w 1046"/>
                <a:gd name="T25" fmla="*/ 78 h 611"/>
                <a:gd name="T26" fmla="*/ 978 w 1046"/>
                <a:gd name="T27" fmla="*/ 76 h 611"/>
                <a:gd name="T28" fmla="*/ 965 w 1046"/>
                <a:gd name="T29" fmla="*/ 44 h 611"/>
                <a:gd name="T30" fmla="*/ 963 w 1046"/>
                <a:gd name="T31" fmla="*/ 18 h 611"/>
                <a:gd name="T32" fmla="*/ 968 w 1046"/>
                <a:gd name="T33" fmla="*/ 2 h 611"/>
                <a:gd name="T34" fmla="*/ 994 w 1046"/>
                <a:gd name="T35" fmla="*/ 10 h 611"/>
                <a:gd name="T36" fmla="*/ 1023 w 1046"/>
                <a:gd name="T37" fmla="*/ 29 h 611"/>
                <a:gd name="T38" fmla="*/ 1041 w 1046"/>
                <a:gd name="T39" fmla="*/ 57 h 611"/>
                <a:gd name="T40" fmla="*/ 1041 w 1046"/>
                <a:gd name="T41" fmla="*/ 86 h 611"/>
                <a:gd name="T42" fmla="*/ 1031 w 1046"/>
                <a:gd name="T43" fmla="*/ 115 h 611"/>
                <a:gd name="T44" fmla="*/ 1018 w 1046"/>
                <a:gd name="T45" fmla="*/ 146 h 611"/>
                <a:gd name="T46" fmla="*/ 997 w 1046"/>
                <a:gd name="T47" fmla="*/ 214 h 611"/>
                <a:gd name="T48" fmla="*/ 1018 w 1046"/>
                <a:gd name="T49" fmla="*/ 266 h 611"/>
                <a:gd name="T50" fmla="*/ 1028 w 1046"/>
                <a:gd name="T51" fmla="*/ 342 h 611"/>
                <a:gd name="T52" fmla="*/ 1010 w 1046"/>
                <a:gd name="T53" fmla="*/ 389 h 611"/>
                <a:gd name="T54" fmla="*/ 976 w 1046"/>
                <a:gd name="T55" fmla="*/ 441 h 611"/>
                <a:gd name="T56" fmla="*/ 926 w 1046"/>
                <a:gd name="T57" fmla="*/ 486 h 611"/>
                <a:gd name="T58" fmla="*/ 882 w 1046"/>
                <a:gd name="T59" fmla="*/ 499 h 611"/>
                <a:gd name="T60" fmla="*/ 861 w 1046"/>
                <a:gd name="T61" fmla="*/ 460 h 611"/>
                <a:gd name="T62" fmla="*/ 819 w 1046"/>
                <a:gd name="T63" fmla="*/ 436 h 611"/>
                <a:gd name="T64" fmla="*/ 785 w 1046"/>
                <a:gd name="T65" fmla="*/ 397 h 611"/>
                <a:gd name="T66" fmla="*/ 746 w 1046"/>
                <a:gd name="T67" fmla="*/ 407 h 611"/>
                <a:gd name="T68" fmla="*/ 660 w 1046"/>
                <a:gd name="T69" fmla="*/ 394 h 611"/>
                <a:gd name="T70" fmla="*/ 629 w 1046"/>
                <a:gd name="T71" fmla="*/ 337 h 611"/>
                <a:gd name="T72" fmla="*/ 548 w 1046"/>
                <a:gd name="T73" fmla="*/ 311 h 611"/>
                <a:gd name="T74" fmla="*/ 503 w 1046"/>
                <a:gd name="T75" fmla="*/ 332 h 611"/>
                <a:gd name="T76" fmla="*/ 498 w 1046"/>
                <a:gd name="T77" fmla="*/ 392 h 611"/>
                <a:gd name="T78" fmla="*/ 454 w 1046"/>
                <a:gd name="T79" fmla="*/ 413 h 611"/>
                <a:gd name="T80" fmla="*/ 394 w 1046"/>
                <a:gd name="T81" fmla="*/ 410 h 611"/>
                <a:gd name="T82" fmla="*/ 344 w 1046"/>
                <a:gd name="T83" fmla="*/ 428 h 611"/>
                <a:gd name="T84" fmla="*/ 339 w 1046"/>
                <a:gd name="T85" fmla="*/ 483 h 611"/>
                <a:gd name="T86" fmla="*/ 305 w 1046"/>
                <a:gd name="T87" fmla="*/ 522 h 611"/>
                <a:gd name="T88" fmla="*/ 268 w 1046"/>
                <a:gd name="T89" fmla="*/ 533 h 611"/>
                <a:gd name="T90" fmla="*/ 229 w 1046"/>
                <a:gd name="T91" fmla="*/ 543 h 611"/>
                <a:gd name="T92" fmla="*/ 208 w 1046"/>
                <a:gd name="T93" fmla="*/ 572 h 611"/>
                <a:gd name="T94" fmla="*/ 49 w 1046"/>
                <a:gd name="T95" fmla="*/ 593 h 611"/>
                <a:gd name="T96" fmla="*/ 62 w 1046"/>
                <a:gd name="T97" fmla="*/ 548 h 611"/>
                <a:gd name="T98" fmla="*/ 57 w 1046"/>
                <a:gd name="T99" fmla="*/ 509 h 611"/>
                <a:gd name="T100" fmla="*/ 44 w 1046"/>
                <a:gd name="T101" fmla="*/ 465 h 611"/>
                <a:gd name="T102" fmla="*/ 18 w 1046"/>
                <a:gd name="T103" fmla="*/ 426 h 611"/>
                <a:gd name="T104" fmla="*/ 13 w 1046"/>
                <a:gd name="T105" fmla="*/ 386 h 611"/>
                <a:gd name="T106" fmla="*/ 23 w 1046"/>
                <a:gd name="T107" fmla="*/ 345 h 611"/>
                <a:gd name="T108" fmla="*/ 7 w 1046"/>
                <a:gd name="T109" fmla="*/ 303 h 611"/>
                <a:gd name="T110" fmla="*/ 26 w 1046"/>
                <a:gd name="T111" fmla="*/ 258 h 611"/>
                <a:gd name="T112" fmla="*/ 65 w 1046"/>
                <a:gd name="T113" fmla="*/ 238 h 611"/>
                <a:gd name="T114" fmla="*/ 80 w 1046"/>
                <a:gd name="T115" fmla="*/ 271 h 611"/>
                <a:gd name="T116" fmla="*/ 101 w 1046"/>
                <a:gd name="T117" fmla="*/ 261 h 611"/>
                <a:gd name="T118" fmla="*/ 125 w 1046"/>
                <a:gd name="T119" fmla="*/ 256 h 6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046" h="611">
                  <a:moveTo>
                    <a:pt x="921" y="329"/>
                  </a:moveTo>
                  <a:lnTo>
                    <a:pt x="921" y="326"/>
                  </a:lnTo>
                  <a:lnTo>
                    <a:pt x="924" y="326"/>
                  </a:lnTo>
                  <a:lnTo>
                    <a:pt x="924" y="329"/>
                  </a:lnTo>
                  <a:lnTo>
                    <a:pt x="926" y="329"/>
                  </a:lnTo>
                  <a:lnTo>
                    <a:pt x="929" y="329"/>
                  </a:lnTo>
                  <a:lnTo>
                    <a:pt x="929" y="326"/>
                  </a:lnTo>
                  <a:lnTo>
                    <a:pt x="926" y="326"/>
                  </a:lnTo>
                  <a:lnTo>
                    <a:pt x="926" y="324"/>
                  </a:lnTo>
                  <a:lnTo>
                    <a:pt x="926" y="321"/>
                  </a:lnTo>
                  <a:lnTo>
                    <a:pt x="926" y="318"/>
                  </a:lnTo>
                  <a:lnTo>
                    <a:pt x="924" y="318"/>
                  </a:lnTo>
                  <a:lnTo>
                    <a:pt x="921" y="318"/>
                  </a:lnTo>
                  <a:lnTo>
                    <a:pt x="921" y="316"/>
                  </a:lnTo>
                  <a:lnTo>
                    <a:pt x="918" y="316"/>
                  </a:lnTo>
                  <a:lnTo>
                    <a:pt x="916" y="313"/>
                  </a:lnTo>
                  <a:lnTo>
                    <a:pt x="916" y="311"/>
                  </a:lnTo>
                  <a:lnTo>
                    <a:pt x="916" y="308"/>
                  </a:lnTo>
                  <a:lnTo>
                    <a:pt x="918" y="308"/>
                  </a:lnTo>
                  <a:lnTo>
                    <a:pt x="921" y="308"/>
                  </a:lnTo>
                  <a:lnTo>
                    <a:pt x="921" y="305"/>
                  </a:lnTo>
                  <a:lnTo>
                    <a:pt x="921" y="303"/>
                  </a:lnTo>
                  <a:lnTo>
                    <a:pt x="918" y="300"/>
                  </a:lnTo>
                  <a:lnTo>
                    <a:pt x="918" y="303"/>
                  </a:lnTo>
                  <a:lnTo>
                    <a:pt x="916" y="303"/>
                  </a:lnTo>
                  <a:lnTo>
                    <a:pt x="913" y="300"/>
                  </a:lnTo>
                  <a:lnTo>
                    <a:pt x="911" y="300"/>
                  </a:lnTo>
                  <a:lnTo>
                    <a:pt x="908" y="300"/>
                  </a:lnTo>
                  <a:lnTo>
                    <a:pt x="905" y="300"/>
                  </a:lnTo>
                  <a:lnTo>
                    <a:pt x="905" y="298"/>
                  </a:lnTo>
                  <a:lnTo>
                    <a:pt x="905" y="295"/>
                  </a:lnTo>
                  <a:lnTo>
                    <a:pt x="908" y="295"/>
                  </a:lnTo>
                  <a:lnTo>
                    <a:pt x="908" y="292"/>
                  </a:lnTo>
                  <a:lnTo>
                    <a:pt x="911" y="292"/>
                  </a:lnTo>
                  <a:lnTo>
                    <a:pt x="911" y="290"/>
                  </a:lnTo>
                  <a:lnTo>
                    <a:pt x="913" y="290"/>
                  </a:lnTo>
                  <a:lnTo>
                    <a:pt x="913" y="287"/>
                  </a:lnTo>
                  <a:lnTo>
                    <a:pt x="913" y="285"/>
                  </a:lnTo>
                  <a:lnTo>
                    <a:pt x="913" y="282"/>
                  </a:lnTo>
                  <a:lnTo>
                    <a:pt x="913" y="279"/>
                  </a:lnTo>
                  <a:lnTo>
                    <a:pt x="913" y="277"/>
                  </a:lnTo>
                  <a:lnTo>
                    <a:pt x="911" y="277"/>
                  </a:lnTo>
                  <a:lnTo>
                    <a:pt x="911" y="274"/>
                  </a:lnTo>
                  <a:lnTo>
                    <a:pt x="908" y="274"/>
                  </a:lnTo>
                  <a:lnTo>
                    <a:pt x="908" y="271"/>
                  </a:lnTo>
                  <a:lnTo>
                    <a:pt x="911" y="271"/>
                  </a:lnTo>
                  <a:lnTo>
                    <a:pt x="911" y="269"/>
                  </a:lnTo>
                  <a:lnTo>
                    <a:pt x="911" y="266"/>
                  </a:lnTo>
                  <a:lnTo>
                    <a:pt x="908" y="266"/>
                  </a:lnTo>
                  <a:lnTo>
                    <a:pt x="908" y="264"/>
                  </a:lnTo>
                  <a:lnTo>
                    <a:pt x="908" y="261"/>
                  </a:lnTo>
                  <a:lnTo>
                    <a:pt x="911" y="261"/>
                  </a:lnTo>
                  <a:lnTo>
                    <a:pt x="911" y="258"/>
                  </a:lnTo>
                  <a:lnTo>
                    <a:pt x="911" y="256"/>
                  </a:lnTo>
                  <a:lnTo>
                    <a:pt x="911" y="253"/>
                  </a:lnTo>
                  <a:lnTo>
                    <a:pt x="911" y="251"/>
                  </a:lnTo>
                  <a:lnTo>
                    <a:pt x="908" y="248"/>
                  </a:lnTo>
                  <a:lnTo>
                    <a:pt x="911" y="251"/>
                  </a:lnTo>
                  <a:lnTo>
                    <a:pt x="913" y="248"/>
                  </a:lnTo>
                  <a:lnTo>
                    <a:pt x="916" y="248"/>
                  </a:lnTo>
                  <a:lnTo>
                    <a:pt x="916" y="245"/>
                  </a:lnTo>
                  <a:lnTo>
                    <a:pt x="918" y="245"/>
                  </a:lnTo>
                  <a:lnTo>
                    <a:pt x="918" y="243"/>
                  </a:lnTo>
                  <a:lnTo>
                    <a:pt x="918" y="240"/>
                  </a:lnTo>
                  <a:lnTo>
                    <a:pt x="918" y="238"/>
                  </a:lnTo>
                  <a:lnTo>
                    <a:pt x="916" y="238"/>
                  </a:lnTo>
                  <a:lnTo>
                    <a:pt x="913" y="238"/>
                  </a:lnTo>
                  <a:lnTo>
                    <a:pt x="913" y="235"/>
                  </a:lnTo>
                  <a:lnTo>
                    <a:pt x="911" y="235"/>
                  </a:lnTo>
                  <a:lnTo>
                    <a:pt x="911" y="232"/>
                  </a:lnTo>
                  <a:lnTo>
                    <a:pt x="911" y="230"/>
                  </a:lnTo>
                  <a:lnTo>
                    <a:pt x="913" y="227"/>
                  </a:lnTo>
                  <a:lnTo>
                    <a:pt x="913" y="224"/>
                  </a:lnTo>
                  <a:lnTo>
                    <a:pt x="913" y="222"/>
                  </a:lnTo>
                  <a:lnTo>
                    <a:pt x="913" y="219"/>
                  </a:lnTo>
                  <a:lnTo>
                    <a:pt x="913" y="217"/>
                  </a:lnTo>
                  <a:lnTo>
                    <a:pt x="913" y="214"/>
                  </a:lnTo>
                  <a:lnTo>
                    <a:pt x="913" y="211"/>
                  </a:lnTo>
                  <a:lnTo>
                    <a:pt x="916" y="211"/>
                  </a:lnTo>
                  <a:lnTo>
                    <a:pt x="916" y="209"/>
                  </a:lnTo>
                  <a:lnTo>
                    <a:pt x="918" y="206"/>
                  </a:lnTo>
                  <a:lnTo>
                    <a:pt x="918" y="204"/>
                  </a:lnTo>
                  <a:lnTo>
                    <a:pt x="921" y="204"/>
                  </a:lnTo>
                  <a:lnTo>
                    <a:pt x="921" y="201"/>
                  </a:lnTo>
                  <a:lnTo>
                    <a:pt x="921" y="198"/>
                  </a:lnTo>
                  <a:lnTo>
                    <a:pt x="924" y="198"/>
                  </a:lnTo>
                  <a:lnTo>
                    <a:pt x="924" y="196"/>
                  </a:lnTo>
                  <a:lnTo>
                    <a:pt x="926" y="196"/>
                  </a:lnTo>
                  <a:lnTo>
                    <a:pt x="926" y="193"/>
                  </a:lnTo>
                  <a:lnTo>
                    <a:pt x="926" y="190"/>
                  </a:lnTo>
                  <a:lnTo>
                    <a:pt x="924" y="190"/>
                  </a:lnTo>
                  <a:lnTo>
                    <a:pt x="924" y="188"/>
                  </a:lnTo>
                  <a:lnTo>
                    <a:pt x="921" y="188"/>
                  </a:lnTo>
                  <a:lnTo>
                    <a:pt x="921" y="185"/>
                  </a:lnTo>
                  <a:lnTo>
                    <a:pt x="918" y="185"/>
                  </a:lnTo>
                  <a:lnTo>
                    <a:pt x="918" y="183"/>
                  </a:lnTo>
                  <a:lnTo>
                    <a:pt x="916" y="183"/>
                  </a:lnTo>
                  <a:lnTo>
                    <a:pt x="916" y="180"/>
                  </a:lnTo>
                  <a:lnTo>
                    <a:pt x="918" y="177"/>
                  </a:lnTo>
                  <a:lnTo>
                    <a:pt x="918" y="175"/>
                  </a:lnTo>
                  <a:lnTo>
                    <a:pt x="918" y="172"/>
                  </a:lnTo>
                  <a:lnTo>
                    <a:pt x="921" y="172"/>
                  </a:lnTo>
                  <a:lnTo>
                    <a:pt x="918" y="170"/>
                  </a:lnTo>
                  <a:lnTo>
                    <a:pt x="918" y="167"/>
                  </a:lnTo>
                  <a:lnTo>
                    <a:pt x="918" y="164"/>
                  </a:lnTo>
                  <a:lnTo>
                    <a:pt x="918" y="162"/>
                  </a:lnTo>
                  <a:lnTo>
                    <a:pt x="918" y="159"/>
                  </a:lnTo>
                  <a:lnTo>
                    <a:pt x="921" y="159"/>
                  </a:lnTo>
                  <a:lnTo>
                    <a:pt x="921" y="157"/>
                  </a:lnTo>
                  <a:lnTo>
                    <a:pt x="921" y="154"/>
                  </a:lnTo>
                  <a:lnTo>
                    <a:pt x="921" y="151"/>
                  </a:lnTo>
                  <a:lnTo>
                    <a:pt x="924" y="151"/>
                  </a:lnTo>
                  <a:lnTo>
                    <a:pt x="924" y="149"/>
                  </a:lnTo>
                  <a:lnTo>
                    <a:pt x="926" y="146"/>
                  </a:lnTo>
                  <a:lnTo>
                    <a:pt x="926" y="143"/>
                  </a:lnTo>
                  <a:lnTo>
                    <a:pt x="929" y="143"/>
                  </a:lnTo>
                  <a:lnTo>
                    <a:pt x="929" y="141"/>
                  </a:lnTo>
                  <a:lnTo>
                    <a:pt x="929" y="138"/>
                  </a:lnTo>
                  <a:lnTo>
                    <a:pt x="931" y="138"/>
                  </a:lnTo>
                  <a:lnTo>
                    <a:pt x="931" y="136"/>
                  </a:lnTo>
                  <a:lnTo>
                    <a:pt x="931" y="133"/>
                  </a:lnTo>
                  <a:lnTo>
                    <a:pt x="929" y="133"/>
                  </a:lnTo>
                  <a:lnTo>
                    <a:pt x="926" y="136"/>
                  </a:lnTo>
                  <a:lnTo>
                    <a:pt x="924" y="136"/>
                  </a:lnTo>
                  <a:lnTo>
                    <a:pt x="921" y="136"/>
                  </a:lnTo>
                  <a:lnTo>
                    <a:pt x="918" y="136"/>
                  </a:lnTo>
                  <a:lnTo>
                    <a:pt x="918" y="138"/>
                  </a:lnTo>
                  <a:lnTo>
                    <a:pt x="918" y="136"/>
                  </a:lnTo>
                  <a:lnTo>
                    <a:pt x="918" y="138"/>
                  </a:lnTo>
                  <a:lnTo>
                    <a:pt x="916" y="138"/>
                  </a:lnTo>
                  <a:lnTo>
                    <a:pt x="916" y="141"/>
                  </a:lnTo>
                  <a:lnTo>
                    <a:pt x="918" y="141"/>
                  </a:lnTo>
                  <a:lnTo>
                    <a:pt x="916" y="141"/>
                  </a:lnTo>
                  <a:lnTo>
                    <a:pt x="913" y="141"/>
                  </a:lnTo>
                  <a:lnTo>
                    <a:pt x="913" y="143"/>
                  </a:lnTo>
                  <a:lnTo>
                    <a:pt x="911" y="143"/>
                  </a:lnTo>
                  <a:lnTo>
                    <a:pt x="908" y="143"/>
                  </a:lnTo>
                  <a:lnTo>
                    <a:pt x="908" y="141"/>
                  </a:lnTo>
                  <a:lnTo>
                    <a:pt x="905" y="141"/>
                  </a:lnTo>
                  <a:lnTo>
                    <a:pt x="905" y="138"/>
                  </a:lnTo>
                  <a:lnTo>
                    <a:pt x="905" y="136"/>
                  </a:lnTo>
                  <a:lnTo>
                    <a:pt x="908" y="136"/>
                  </a:lnTo>
                  <a:lnTo>
                    <a:pt x="908" y="133"/>
                  </a:lnTo>
                  <a:lnTo>
                    <a:pt x="908" y="130"/>
                  </a:lnTo>
                  <a:lnTo>
                    <a:pt x="908" y="128"/>
                  </a:lnTo>
                  <a:lnTo>
                    <a:pt x="911" y="128"/>
                  </a:lnTo>
                  <a:lnTo>
                    <a:pt x="911" y="125"/>
                  </a:lnTo>
                  <a:lnTo>
                    <a:pt x="911" y="123"/>
                  </a:lnTo>
                  <a:lnTo>
                    <a:pt x="908" y="123"/>
                  </a:lnTo>
                  <a:lnTo>
                    <a:pt x="911" y="120"/>
                  </a:lnTo>
                  <a:lnTo>
                    <a:pt x="908" y="120"/>
                  </a:lnTo>
                  <a:lnTo>
                    <a:pt x="908" y="117"/>
                  </a:lnTo>
                  <a:lnTo>
                    <a:pt x="905" y="117"/>
                  </a:lnTo>
                  <a:lnTo>
                    <a:pt x="905" y="115"/>
                  </a:lnTo>
                  <a:lnTo>
                    <a:pt x="905" y="112"/>
                  </a:lnTo>
                  <a:lnTo>
                    <a:pt x="903" y="112"/>
                  </a:lnTo>
                  <a:lnTo>
                    <a:pt x="900" y="112"/>
                  </a:lnTo>
                  <a:lnTo>
                    <a:pt x="900" y="115"/>
                  </a:lnTo>
                  <a:lnTo>
                    <a:pt x="900" y="112"/>
                  </a:lnTo>
                  <a:lnTo>
                    <a:pt x="900" y="110"/>
                  </a:lnTo>
                  <a:lnTo>
                    <a:pt x="897" y="110"/>
                  </a:lnTo>
                  <a:lnTo>
                    <a:pt x="895" y="110"/>
                  </a:lnTo>
                  <a:lnTo>
                    <a:pt x="895" y="107"/>
                  </a:lnTo>
                  <a:lnTo>
                    <a:pt x="895" y="104"/>
                  </a:lnTo>
                  <a:lnTo>
                    <a:pt x="895" y="102"/>
                  </a:lnTo>
                  <a:lnTo>
                    <a:pt x="895" y="104"/>
                  </a:lnTo>
                  <a:lnTo>
                    <a:pt x="895" y="102"/>
                  </a:lnTo>
                  <a:lnTo>
                    <a:pt x="897" y="102"/>
                  </a:lnTo>
                  <a:lnTo>
                    <a:pt x="897" y="99"/>
                  </a:lnTo>
                  <a:lnTo>
                    <a:pt x="900" y="99"/>
                  </a:lnTo>
                  <a:lnTo>
                    <a:pt x="900" y="96"/>
                  </a:lnTo>
                  <a:lnTo>
                    <a:pt x="900" y="99"/>
                  </a:lnTo>
                  <a:lnTo>
                    <a:pt x="900" y="96"/>
                  </a:lnTo>
                  <a:lnTo>
                    <a:pt x="903" y="96"/>
                  </a:lnTo>
                  <a:lnTo>
                    <a:pt x="905" y="96"/>
                  </a:lnTo>
                  <a:lnTo>
                    <a:pt x="905" y="94"/>
                  </a:lnTo>
                  <a:lnTo>
                    <a:pt x="908" y="94"/>
                  </a:lnTo>
                  <a:lnTo>
                    <a:pt x="911" y="94"/>
                  </a:lnTo>
                  <a:lnTo>
                    <a:pt x="911" y="91"/>
                  </a:lnTo>
                  <a:lnTo>
                    <a:pt x="911" y="94"/>
                  </a:lnTo>
                  <a:lnTo>
                    <a:pt x="911" y="91"/>
                  </a:lnTo>
                  <a:lnTo>
                    <a:pt x="913" y="91"/>
                  </a:lnTo>
                  <a:lnTo>
                    <a:pt x="913" y="94"/>
                  </a:lnTo>
                  <a:lnTo>
                    <a:pt x="916" y="94"/>
                  </a:lnTo>
                  <a:lnTo>
                    <a:pt x="916" y="96"/>
                  </a:lnTo>
                  <a:lnTo>
                    <a:pt x="916" y="99"/>
                  </a:lnTo>
                  <a:lnTo>
                    <a:pt x="916" y="102"/>
                  </a:lnTo>
                  <a:lnTo>
                    <a:pt x="916" y="104"/>
                  </a:lnTo>
                  <a:lnTo>
                    <a:pt x="918" y="104"/>
                  </a:lnTo>
                  <a:lnTo>
                    <a:pt x="921" y="104"/>
                  </a:lnTo>
                  <a:lnTo>
                    <a:pt x="924" y="104"/>
                  </a:lnTo>
                  <a:lnTo>
                    <a:pt x="924" y="102"/>
                  </a:lnTo>
                  <a:lnTo>
                    <a:pt x="924" y="99"/>
                  </a:lnTo>
                  <a:lnTo>
                    <a:pt x="926" y="99"/>
                  </a:lnTo>
                  <a:lnTo>
                    <a:pt x="929" y="99"/>
                  </a:lnTo>
                  <a:lnTo>
                    <a:pt x="931" y="99"/>
                  </a:lnTo>
                  <a:lnTo>
                    <a:pt x="929" y="99"/>
                  </a:lnTo>
                  <a:lnTo>
                    <a:pt x="931" y="99"/>
                  </a:lnTo>
                  <a:lnTo>
                    <a:pt x="929" y="99"/>
                  </a:lnTo>
                  <a:lnTo>
                    <a:pt x="931" y="99"/>
                  </a:lnTo>
                  <a:lnTo>
                    <a:pt x="931" y="102"/>
                  </a:lnTo>
                  <a:lnTo>
                    <a:pt x="934" y="102"/>
                  </a:lnTo>
                  <a:lnTo>
                    <a:pt x="934" y="99"/>
                  </a:lnTo>
                  <a:lnTo>
                    <a:pt x="937" y="99"/>
                  </a:lnTo>
                  <a:lnTo>
                    <a:pt x="934" y="99"/>
                  </a:lnTo>
                  <a:lnTo>
                    <a:pt x="934" y="96"/>
                  </a:lnTo>
                  <a:lnTo>
                    <a:pt x="934" y="94"/>
                  </a:lnTo>
                  <a:lnTo>
                    <a:pt x="934" y="91"/>
                  </a:lnTo>
                  <a:lnTo>
                    <a:pt x="937" y="91"/>
                  </a:lnTo>
                  <a:lnTo>
                    <a:pt x="937" y="89"/>
                  </a:lnTo>
                  <a:lnTo>
                    <a:pt x="937" y="86"/>
                  </a:lnTo>
                  <a:lnTo>
                    <a:pt x="939" y="86"/>
                  </a:lnTo>
                  <a:lnTo>
                    <a:pt x="939" y="83"/>
                  </a:lnTo>
                  <a:lnTo>
                    <a:pt x="942" y="83"/>
                  </a:lnTo>
                  <a:lnTo>
                    <a:pt x="942" y="81"/>
                  </a:lnTo>
                  <a:lnTo>
                    <a:pt x="944" y="81"/>
                  </a:lnTo>
                  <a:lnTo>
                    <a:pt x="944" y="78"/>
                  </a:lnTo>
                  <a:lnTo>
                    <a:pt x="944" y="76"/>
                  </a:lnTo>
                  <a:lnTo>
                    <a:pt x="947" y="76"/>
                  </a:lnTo>
                  <a:lnTo>
                    <a:pt x="950" y="76"/>
                  </a:lnTo>
                  <a:lnTo>
                    <a:pt x="950" y="78"/>
                  </a:lnTo>
                  <a:lnTo>
                    <a:pt x="950" y="76"/>
                  </a:lnTo>
                  <a:lnTo>
                    <a:pt x="950" y="78"/>
                  </a:lnTo>
                  <a:lnTo>
                    <a:pt x="952" y="78"/>
                  </a:lnTo>
                  <a:lnTo>
                    <a:pt x="955" y="78"/>
                  </a:lnTo>
                  <a:lnTo>
                    <a:pt x="958" y="78"/>
                  </a:lnTo>
                  <a:lnTo>
                    <a:pt x="958" y="81"/>
                  </a:lnTo>
                  <a:lnTo>
                    <a:pt x="958" y="78"/>
                  </a:lnTo>
                  <a:lnTo>
                    <a:pt x="960" y="78"/>
                  </a:lnTo>
                  <a:lnTo>
                    <a:pt x="960" y="81"/>
                  </a:lnTo>
                  <a:lnTo>
                    <a:pt x="963" y="81"/>
                  </a:lnTo>
                  <a:lnTo>
                    <a:pt x="963" y="83"/>
                  </a:lnTo>
                  <a:lnTo>
                    <a:pt x="965" y="83"/>
                  </a:lnTo>
                  <a:lnTo>
                    <a:pt x="968" y="83"/>
                  </a:lnTo>
                  <a:lnTo>
                    <a:pt x="971" y="83"/>
                  </a:lnTo>
                  <a:lnTo>
                    <a:pt x="973" y="81"/>
                  </a:lnTo>
                  <a:lnTo>
                    <a:pt x="976" y="78"/>
                  </a:lnTo>
                  <a:lnTo>
                    <a:pt x="978" y="76"/>
                  </a:lnTo>
                  <a:lnTo>
                    <a:pt x="978" y="73"/>
                  </a:lnTo>
                  <a:lnTo>
                    <a:pt x="976" y="73"/>
                  </a:lnTo>
                  <a:lnTo>
                    <a:pt x="976" y="70"/>
                  </a:lnTo>
                  <a:lnTo>
                    <a:pt x="976" y="68"/>
                  </a:lnTo>
                  <a:lnTo>
                    <a:pt x="973" y="68"/>
                  </a:lnTo>
                  <a:lnTo>
                    <a:pt x="973" y="65"/>
                  </a:lnTo>
                  <a:lnTo>
                    <a:pt x="973" y="63"/>
                  </a:lnTo>
                  <a:lnTo>
                    <a:pt x="973" y="60"/>
                  </a:lnTo>
                  <a:lnTo>
                    <a:pt x="971" y="60"/>
                  </a:lnTo>
                  <a:lnTo>
                    <a:pt x="971" y="57"/>
                  </a:lnTo>
                  <a:lnTo>
                    <a:pt x="968" y="57"/>
                  </a:lnTo>
                  <a:lnTo>
                    <a:pt x="968" y="55"/>
                  </a:lnTo>
                  <a:lnTo>
                    <a:pt x="968" y="52"/>
                  </a:lnTo>
                  <a:lnTo>
                    <a:pt x="965" y="52"/>
                  </a:lnTo>
                  <a:lnTo>
                    <a:pt x="965" y="49"/>
                  </a:lnTo>
                  <a:lnTo>
                    <a:pt x="965" y="47"/>
                  </a:lnTo>
                  <a:lnTo>
                    <a:pt x="965" y="44"/>
                  </a:lnTo>
                  <a:lnTo>
                    <a:pt x="965" y="42"/>
                  </a:lnTo>
                  <a:lnTo>
                    <a:pt x="963" y="42"/>
                  </a:lnTo>
                  <a:lnTo>
                    <a:pt x="963" y="39"/>
                  </a:lnTo>
                  <a:lnTo>
                    <a:pt x="965" y="39"/>
                  </a:lnTo>
                  <a:lnTo>
                    <a:pt x="965" y="36"/>
                  </a:lnTo>
                  <a:lnTo>
                    <a:pt x="963" y="36"/>
                  </a:lnTo>
                  <a:lnTo>
                    <a:pt x="963" y="34"/>
                  </a:lnTo>
                  <a:lnTo>
                    <a:pt x="965" y="34"/>
                  </a:lnTo>
                  <a:lnTo>
                    <a:pt x="965" y="31"/>
                  </a:lnTo>
                  <a:lnTo>
                    <a:pt x="965" y="29"/>
                  </a:lnTo>
                  <a:lnTo>
                    <a:pt x="965" y="26"/>
                  </a:lnTo>
                  <a:lnTo>
                    <a:pt x="968" y="26"/>
                  </a:lnTo>
                  <a:lnTo>
                    <a:pt x="968" y="23"/>
                  </a:lnTo>
                  <a:lnTo>
                    <a:pt x="968" y="21"/>
                  </a:lnTo>
                  <a:lnTo>
                    <a:pt x="965" y="18"/>
                  </a:lnTo>
                  <a:lnTo>
                    <a:pt x="963" y="21"/>
                  </a:lnTo>
                  <a:lnTo>
                    <a:pt x="963" y="18"/>
                  </a:lnTo>
                  <a:lnTo>
                    <a:pt x="968" y="18"/>
                  </a:lnTo>
                  <a:lnTo>
                    <a:pt x="968" y="15"/>
                  </a:lnTo>
                  <a:lnTo>
                    <a:pt x="971" y="15"/>
                  </a:lnTo>
                  <a:lnTo>
                    <a:pt x="968" y="15"/>
                  </a:lnTo>
                  <a:lnTo>
                    <a:pt x="971" y="15"/>
                  </a:lnTo>
                  <a:lnTo>
                    <a:pt x="971" y="13"/>
                  </a:lnTo>
                  <a:lnTo>
                    <a:pt x="973" y="13"/>
                  </a:lnTo>
                  <a:lnTo>
                    <a:pt x="971" y="13"/>
                  </a:lnTo>
                  <a:lnTo>
                    <a:pt x="973" y="13"/>
                  </a:lnTo>
                  <a:lnTo>
                    <a:pt x="973" y="10"/>
                  </a:lnTo>
                  <a:lnTo>
                    <a:pt x="973" y="8"/>
                  </a:lnTo>
                  <a:lnTo>
                    <a:pt x="971" y="10"/>
                  </a:lnTo>
                  <a:lnTo>
                    <a:pt x="973" y="8"/>
                  </a:lnTo>
                  <a:lnTo>
                    <a:pt x="971" y="8"/>
                  </a:lnTo>
                  <a:lnTo>
                    <a:pt x="971" y="5"/>
                  </a:lnTo>
                  <a:lnTo>
                    <a:pt x="968" y="5"/>
                  </a:lnTo>
                  <a:lnTo>
                    <a:pt x="968" y="2"/>
                  </a:lnTo>
                  <a:lnTo>
                    <a:pt x="965" y="5"/>
                  </a:lnTo>
                  <a:lnTo>
                    <a:pt x="965" y="2"/>
                  </a:lnTo>
                  <a:lnTo>
                    <a:pt x="965" y="0"/>
                  </a:lnTo>
                  <a:lnTo>
                    <a:pt x="968" y="0"/>
                  </a:lnTo>
                  <a:lnTo>
                    <a:pt x="971" y="0"/>
                  </a:lnTo>
                  <a:lnTo>
                    <a:pt x="973" y="0"/>
                  </a:lnTo>
                  <a:lnTo>
                    <a:pt x="973" y="2"/>
                  </a:lnTo>
                  <a:lnTo>
                    <a:pt x="976" y="2"/>
                  </a:lnTo>
                  <a:lnTo>
                    <a:pt x="978" y="2"/>
                  </a:lnTo>
                  <a:lnTo>
                    <a:pt x="978" y="5"/>
                  </a:lnTo>
                  <a:lnTo>
                    <a:pt x="981" y="5"/>
                  </a:lnTo>
                  <a:lnTo>
                    <a:pt x="984" y="8"/>
                  </a:lnTo>
                  <a:lnTo>
                    <a:pt x="986" y="8"/>
                  </a:lnTo>
                  <a:lnTo>
                    <a:pt x="989" y="8"/>
                  </a:lnTo>
                  <a:lnTo>
                    <a:pt x="989" y="10"/>
                  </a:lnTo>
                  <a:lnTo>
                    <a:pt x="991" y="10"/>
                  </a:lnTo>
                  <a:lnTo>
                    <a:pt x="994" y="10"/>
                  </a:lnTo>
                  <a:lnTo>
                    <a:pt x="994" y="13"/>
                  </a:lnTo>
                  <a:lnTo>
                    <a:pt x="997" y="13"/>
                  </a:lnTo>
                  <a:lnTo>
                    <a:pt x="999" y="13"/>
                  </a:lnTo>
                  <a:lnTo>
                    <a:pt x="1002" y="13"/>
                  </a:lnTo>
                  <a:lnTo>
                    <a:pt x="1005" y="15"/>
                  </a:lnTo>
                  <a:lnTo>
                    <a:pt x="1007" y="15"/>
                  </a:lnTo>
                  <a:lnTo>
                    <a:pt x="1010" y="15"/>
                  </a:lnTo>
                  <a:lnTo>
                    <a:pt x="1010" y="18"/>
                  </a:lnTo>
                  <a:lnTo>
                    <a:pt x="1012" y="18"/>
                  </a:lnTo>
                  <a:lnTo>
                    <a:pt x="1015" y="18"/>
                  </a:lnTo>
                  <a:lnTo>
                    <a:pt x="1015" y="21"/>
                  </a:lnTo>
                  <a:lnTo>
                    <a:pt x="1018" y="21"/>
                  </a:lnTo>
                  <a:lnTo>
                    <a:pt x="1018" y="23"/>
                  </a:lnTo>
                  <a:lnTo>
                    <a:pt x="1020" y="23"/>
                  </a:lnTo>
                  <a:lnTo>
                    <a:pt x="1020" y="26"/>
                  </a:lnTo>
                  <a:lnTo>
                    <a:pt x="1020" y="29"/>
                  </a:lnTo>
                  <a:lnTo>
                    <a:pt x="1023" y="29"/>
                  </a:lnTo>
                  <a:lnTo>
                    <a:pt x="1023" y="31"/>
                  </a:lnTo>
                  <a:lnTo>
                    <a:pt x="1023" y="34"/>
                  </a:lnTo>
                  <a:lnTo>
                    <a:pt x="1023" y="36"/>
                  </a:lnTo>
                  <a:lnTo>
                    <a:pt x="1025" y="36"/>
                  </a:lnTo>
                  <a:lnTo>
                    <a:pt x="1025" y="39"/>
                  </a:lnTo>
                  <a:lnTo>
                    <a:pt x="1028" y="39"/>
                  </a:lnTo>
                  <a:lnTo>
                    <a:pt x="1028" y="42"/>
                  </a:lnTo>
                  <a:lnTo>
                    <a:pt x="1031" y="42"/>
                  </a:lnTo>
                  <a:lnTo>
                    <a:pt x="1031" y="44"/>
                  </a:lnTo>
                  <a:lnTo>
                    <a:pt x="1033" y="44"/>
                  </a:lnTo>
                  <a:lnTo>
                    <a:pt x="1036" y="47"/>
                  </a:lnTo>
                  <a:lnTo>
                    <a:pt x="1038" y="47"/>
                  </a:lnTo>
                  <a:lnTo>
                    <a:pt x="1038" y="49"/>
                  </a:lnTo>
                  <a:lnTo>
                    <a:pt x="1041" y="49"/>
                  </a:lnTo>
                  <a:lnTo>
                    <a:pt x="1041" y="52"/>
                  </a:lnTo>
                  <a:lnTo>
                    <a:pt x="1041" y="55"/>
                  </a:lnTo>
                  <a:lnTo>
                    <a:pt x="1041" y="57"/>
                  </a:lnTo>
                  <a:lnTo>
                    <a:pt x="1044" y="57"/>
                  </a:lnTo>
                  <a:lnTo>
                    <a:pt x="1044" y="60"/>
                  </a:lnTo>
                  <a:lnTo>
                    <a:pt x="1046" y="60"/>
                  </a:lnTo>
                  <a:lnTo>
                    <a:pt x="1044" y="60"/>
                  </a:lnTo>
                  <a:lnTo>
                    <a:pt x="1044" y="63"/>
                  </a:lnTo>
                  <a:lnTo>
                    <a:pt x="1046" y="63"/>
                  </a:lnTo>
                  <a:lnTo>
                    <a:pt x="1046" y="65"/>
                  </a:lnTo>
                  <a:lnTo>
                    <a:pt x="1046" y="68"/>
                  </a:lnTo>
                  <a:lnTo>
                    <a:pt x="1044" y="68"/>
                  </a:lnTo>
                  <a:lnTo>
                    <a:pt x="1044" y="70"/>
                  </a:lnTo>
                  <a:lnTo>
                    <a:pt x="1044" y="73"/>
                  </a:lnTo>
                  <a:lnTo>
                    <a:pt x="1044" y="76"/>
                  </a:lnTo>
                  <a:lnTo>
                    <a:pt x="1044" y="78"/>
                  </a:lnTo>
                  <a:lnTo>
                    <a:pt x="1044" y="81"/>
                  </a:lnTo>
                  <a:lnTo>
                    <a:pt x="1044" y="83"/>
                  </a:lnTo>
                  <a:lnTo>
                    <a:pt x="1041" y="83"/>
                  </a:lnTo>
                  <a:lnTo>
                    <a:pt x="1041" y="86"/>
                  </a:lnTo>
                  <a:lnTo>
                    <a:pt x="1041" y="89"/>
                  </a:lnTo>
                  <a:lnTo>
                    <a:pt x="1041" y="91"/>
                  </a:lnTo>
                  <a:lnTo>
                    <a:pt x="1041" y="94"/>
                  </a:lnTo>
                  <a:lnTo>
                    <a:pt x="1041" y="96"/>
                  </a:lnTo>
                  <a:lnTo>
                    <a:pt x="1041" y="99"/>
                  </a:lnTo>
                  <a:lnTo>
                    <a:pt x="1041" y="102"/>
                  </a:lnTo>
                  <a:lnTo>
                    <a:pt x="1038" y="102"/>
                  </a:lnTo>
                  <a:lnTo>
                    <a:pt x="1038" y="104"/>
                  </a:lnTo>
                  <a:lnTo>
                    <a:pt x="1036" y="104"/>
                  </a:lnTo>
                  <a:lnTo>
                    <a:pt x="1038" y="107"/>
                  </a:lnTo>
                  <a:lnTo>
                    <a:pt x="1036" y="107"/>
                  </a:lnTo>
                  <a:lnTo>
                    <a:pt x="1033" y="107"/>
                  </a:lnTo>
                  <a:lnTo>
                    <a:pt x="1033" y="110"/>
                  </a:lnTo>
                  <a:lnTo>
                    <a:pt x="1031" y="110"/>
                  </a:lnTo>
                  <a:lnTo>
                    <a:pt x="1031" y="112"/>
                  </a:lnTo>
                  <a:lnTo>
                    <a:pt x="1028" y="115"/>
                  </a:lnTo>
                  <a:lnTo>
                    <a:pt x="1031" y="115"/>
                  </a:lnTo>
                  <a:lnTo>
                    <a:pt x="1028" y="115"/>
                  </a:lnTo>
                  <a:lnTo>
                    <a:pt x="1028" y="117"/>
                  </a:lnTo>
                  <a:lnTo>
                    <a:pt x="1025" y="117"/>
                  </a:lnTo>
                  <a:lnTo>
                    <a:pt x="1023" y="117"/>
                  </a:lnTo>
                  <a:lnTo>
                    <a:pt x="1020" y="117"/>
                  </a:lnTo>
                  <a:lnTo>
                    <a:pt x="1018" y="120"/>
                  </a:lnTo>
                  <a:lnTo>
                    <a:pt x="1015" y="123"/>
                  </a:lnTo>
                  <a:lnTo>
                    <a:pt x="1015" y="125"/>
                  </a:lnTo>
                  <a:lnTo>
                    <a:pt x="1015" y="128"/>
                  </a:lnTo>
                  <a:lnTo>
                    <a:pt x="1015" y="130"/>
                  </a:lnTo>
                  <a:lnTo>
                    <a:pt x="1015" y="133"/>
                  </a:lnTo>
                  <a:lnTo>
                    <a:pt x="1015" y="136"/>
                  </a:lnTo>
                  <a:lnTo>
                    <a:pt x="1015" y="138"/>
                  </a:lnTo>
                  <a:lnTo>
                    <a:pt x="1015" y="141"/>
                  </a:lnTo>
                  <a:lnTo>
                    <a:pt x="1015" y="143"/>
                  </a:lnTo>
                  <a:lnTo>
                    <a:pt x="1015" y="146"/>
                  </a:lnTo>
                  <a:lnTo>
                    <a:pt x="1018" y="146"/>
                  </a:lnTo>
                  <a:lnTo>
                    <a:pt x="1018" y="149"/>
                  </a:lnTo>
                  <a:lnTo>
                    <a:pt x="1020" y="149"/>
                  </a:lnTo>
                  <a:lnTo>
                    <a:pt x="1020" y="151"/>
                  </a:lnTo>
                  <a:lnTo>
                    <a:pt x="1023" y="154"/>
                  </a:lnTo>
                  <a:lnTo>
                    <a:pt x="1023" y="157"/>
                  </a:lnTo>
                  <a:lnTo>
                    <a:pt x="1023" y="159"/>
                  </a:lnTo>
                  <a:lnTo>
                    <a:pt x="1025" y="162"/>
                  </a:lnTo>
                  <a:lnTo>
                    <a:pt x="991" y="170"/>
                  </a:lnTo>
                  <a:lnTo>
                    <a:pt x="991" y="177"/>
                  </a:lnTo>
                  <a:lnTo>
                    <a:pt x="994" y="185"/>
                  </a:lnTo>
                  <a:lnTo>
                    <a:pt x="997" y="190"/>
                  </a:lnTo>
                  <a:lnTo>
                    <a:pt x="999" y="196"/>
                  </a:lnTo>
                  <a:lnTo>
                    <a:pt x="999" y="198"/>
                  </a:lnTo>
                  <a:lnTo>
                    <a:pt x="999" y="204"/>
                  </a:lnTo>
                  <a:lnTo>
                    <a:pt x="999" y="209"/>
                  </a:lnTo>
                  <a:lnTo>
                    <a:pt x="997" y="211"/>
                  </a:lnTo>
                  <a:lnTo>
                    <a:pt x="997" y="214"/>
                  </a:lnTo>
                  <a:lnTo>
                    <a:pt x="994" y="217"/>
                  </a:lnTo>
                  <a:lnTo>
                    <a:pt x="994" y="219"/>
                  </a:lnTo>
                  <a:lnTo>
                    <a:pt x="994" y="224"/>
                  </a:lnTo>
                  <a:lnTo>
                    <a:pt x="991" y="230"/>
                  </a:lnTo>
                  <a:lnTo>
                    <a:pt x="994" y="235"/>
                  </a:lnTo>
                  <a:lnTo>
                    <a:pt x="997" y="243"/>
                  </a:lnTo>
                  <a:lnTo>
                    <a:pt x="997" y="245"/>
                  </a:lnTo>
                  <a:lnTo>
                    <a:pt x="999" y="243"/>
                  </a:lnTo>
                  <a:lnTo>
                    <a:pt x="1002" y="245"/>
                  </a:lnTo>
                  <a:lnTo>
                    <a:pt x="1007" y="245"/>
                  </a:lnTo>
                  <a:lnTo>
                    <a:pt x="1010" y="248"/>
                  </a:lnTo>
                  <a:lnTo>
                    <a:pt x="1012" y="251"/>
                  </a:lnTo>
                  <a:lnTo>
                    <a:pt x="1015" y="253"/>
                  </a:lnTo>
                  <a:lnTo>
                    <a:pt x="1015" y="258"/>
                  </a:lnTo>
                  <a:lnTo>
                    <a:pt x="1018" y="261"/>
                  </a:lnTo>
                  <a:lnTo>
                    <a:pt x="1018" y="264"/>
                  </a:lnTo>
                  <a:lnTo>
                    <a:pt x="1018" y="266"/>
                  </a:lnTo>
                  <a:lnTo>
                    <a:pt x="1012" y="271"/>
                  </a:lnTo>
                  <a:lnTo>
                    <a:pt x="1012" y="277"/>
                  </a:lnTo>
                  <a:lnTo>
                    <a:pt x="1012" y="279"/>
                  </a:lnTo>
                  <a:lnTo>
                    <a:pt x="1012" y="282"/>
                  </a:lnTo>
                  <a:lnTo>
                    <a:pt x="1012" y="285"/>
                  </a:lnTo>
                  <a:lnTo>
                    <a:pt x="1010" y="287"/>
                  </a:lnTo>
                  <a:lnTo>
                    <a:pt x="1012" y="292"/>
                  </a:lnTo>
                  <a:lnTo>
                    <a:pt x="1015" y="298"/>
                  </a:lnTo>
                  <a:lnTo>
                    <a:pt x="1012" y="308"/>
                  </a:lnTo>
                  <a:lnTo>
                    <a:pt x="1015" y="311"/>
                  </a:lnTo>
                  <a:lnTo>
                    <a:pt x="1015" y="316"/>
                  </a:lnTo>
                  <a:lnTo>
                    <a:pt x="1018" y="318"/>
                  </a:lnTo>
                  <a:lnTo>
                    <a:pt x="1025" y="324"/>
                  </a:lnTo>
                  <a:lnTo>
                    <a:pt x="1025" y="329"/>
                  </a:lnTo>
                  <a:lnTo>
                    <a:pt x="1025" y="334"/>
                  </a:lnTo>
                  <a:lnTo>
                    <a:pt x="1028" y="339"/>
                  </a:lnTo>
                  <a:lnTo>
                    <a:pt x="1028" y="342"/>
                  </a:lnTo>
                  <a:lnTo>
                    <a:pt x="1025" y="345"/>
                  </a:lnTo>
                  <a:lnTo>
                    <a:pt x="1023" y="347"/>
                  </a:lnTo>
                  <a:lnTo>
                    <a:pt x="1020" y="350"/>
                  </a:lnTo>
                  <a:lnTo>
                    <a:pt x="1018" y="350"/>
                  </a:lnTo>
                  <a:lnTo>
                    <a:pt x="1018" y="355"/>
                  </a:lnTo>
                  <a:lnTo>
                    <a:pt x="1015" y="358"/>
                  </a:lnTo>
                  <a:lnTo>
                    <a:pt x="1015" y="360"/>
                  </a:lnTo>
                  <a:lnTo>
                    <a:pt x="1010" y="363"/>
                  </a:lnTo>
                  <a:lnTo>
                    <a:pt x="1012" y="365"/>
                  </a:lnTo>
                  <a:lnTo>
                    <a:pt x="1012" y="368"/>
                  </a:lnTo>
                  <a:lnTo>
                    <a:pt x="1010" y="368"/>
                  </a:lnTo>
                  <a:lnTo>
                    <a:pt x="1010" y="371"/>
                  </a:lnTo>
                  <a:lnTo>
                    <a:pt x="1007" y="379"/>
                  </a:lnTo>
                  <a:lnTo>
                    <a:pt x="1007" y="381"/>
                  </a:lnTo>
                  <a:lnTo>
                    <a:pt x="1007" y="384"/>
                  </a:lnTo>
                  <a:lnTo>
                    <a:pt x="1007" y="386"/>
                  </a:lnTo>
                  <a:lnTo>
                    <a:pt x="1010" y="389"/>
                  </a:lnTo>
                  <a:lnTo>
                    <a:pt x="1010" y="392"/>
                  </a:lnTo>
                  <a:lnTo>
                    <a:pt x="1007" y="394"/>
                  </a:lnTo>
                  <a:lnTo>
                    <a:pt x="1007" y="399"/>
                  </a:lnTo>
                  <a:lnTo>
                    <a:pt x="1005" y="405"/>
                  </a:lnTo>
                  <a:lnTo>
                    <a:pt x="1005" y="407"/>
                  </a:lnTo>
                  <a:lnTo>
                    <a:pt x="1005" y="410"/>
                  </a:lnTo>
                  <a:lnTo>
                    <a:pt x="1002" y="410"/>
                  </a:lnTo>
                  <a:lnTo>
                    <a:pt x="1002" y="413"/>
                  </a:lnTo>
                  <a:lnTo>
                    <a:pt x="999" y="415"/>
                  </a:lnTo>
                  <a:lnTo>
                    <a:pt x="997" y="418"/>
                  </a:lnTo>
                  <a:lnTo>
                    <a:pt x="994" y="420"/>
                  </a:lnTo>
                  <a:lnTo>
                    <a:pt x="986" y="426"/>
                  </a:lnTo>
                  <a:lnTo>
                    <a:pt x="986" y="428"/>
                  </a:lnTo>
                  <a:lnTo>
                    <a:pt x="984" y="431"/>
                  </a:lnTo>
                  <a:lnTo>
                    <a:pt x="981" y="433"/>
                  </a:lnTo>
                  <a:lnTo>
                    <a:pt x="978" y="436"/>
                  </a:lnTo>
                  <a:lnTo>
                    <a:pt x="976" y="441"/>
                  </a:lnTo>
                  <a:lnTo>
                    <a:pt x="973" y="444"/>
                  </a:lnTo>
                  <a:lnTo>
                    <a:pt x="968" y="449"/>
                  </a:lnTo>
                  <a:lnTo>
                    <a:pt x="968" y="452"/>
                  </a:lnTo>
                  <a:lnTo>
                    <a:pt x="965" y="454"/>
                  </a:lnTo>
                  <a:lnTo>
                    <a:pt x="963" y="460"/>
                  </a:lnTo>
                  <a:lnTo>
                    <a:pt x="960" y="465"/>
                  </a:lnTo>
                  <a:lnTo>
                    <a:pt x="958" y="470"/>
                  </a:lnTo>
                  <a:lnTo>
                    <a:pt x="958" y="473"/>
                  </a:lnTo>
                  <a:lnTo>
                    <a:pt x="955" y="478"/>
                  </a:lnTo>
                  <a:lnTo>
                    <a:pt x="952" y="478"/>
                  </a:lnTo>
                  <a:lnTo>
                    <a:pt x="950" y="480"/>
                  </a:lnTo>
                  <a:lnTo>
                    <a:pt x="947" y="480"/>
                  </a:lnTo>
                  <a:lnTo>
                    <a:pt x="947" y="483"/>
                  </a:lnTo>
                  <a:lnTo>
                    <a:pt x="944" y="486"/>
                  </a:lnTo>
                  <a:lnTo>
                    <a:pt x="931" y="483"/>
                  </a:lnTo>
                  <a:lnTo>
                    <a:pt x="929" y="486"/>
                  </a:lnTo>
                  <a:lnTo>
                    <a:pt x="926" y="486"/>
                  </a:lnTo>
                  <a:lnTo>
                    <a:pt x="926" y="488"/>
                  </a:lnTo>
                  <a:lnTo>
                    <a:pt x="924" y="491"/>
                  </a:lnTo>
                  <a:lnTo>
                    <a:pt x="921" y="493"/>
                  </a:lnTo>
                  <a:lnTo>
                    <a:pt x="921" y="496"/>
                  </a:lnTo>
                  <a:lnTo>
                    <a:pt x="921" y="499"/>
                  </a:lnTo>
                  <a:lnTo>
                    <a:pt x="921" y="501"/>
                  </a:lnTo>
                  <a:lnTo>
                    <a:pt x="918" y="499"/>
                  </a:lnTo>
                  <a:lnTo>
                    <a:pt x="913" y="499"/>
                  </a:lnTo>
                  <a:lnTo>
                    <a:pt x="908" y="499"/>
                  </a:lnTo>
                  <a:lnTo>
                    <a:pt x="903" y="501"/>
                  </a:lnTo>
                  <a:lnTo>
                    <a:pt x="897" y="501"/>
                  </a:lnTo>
                  <a:lnTo>
                    <a:pt x="895" y="501"/>
                  </a:lnTo>
                  <a:lnTo>
                    <a:pt x="892" y="501"/>
                  </a:lnTo>
                  <a:lnTo>
                    <a:pt x="892" y="499"/>
                  </a:lnTo>
                  <a:lnTo>
                    <a:pt x="887" y="499"/>
                  </a:lnTo>
                  <a:lnTo>
                    <a:pt x="884" y="499"/>
                  </a:lnTo>
                  <a:lnTo>
                    <a:pt x="882" y="499"/>
                  </a:lnTo>
                  <a:lnTo>
                    <a:pt x="882" y="496"/>
                  </a:lnTo>
                  <a:lnTo>
                    <a:pt x="882" y="493"/>
                  </a:lnTo>
                  <a:lnTo>
                    <a:pt x="887" y="493"/>
                  </a:lnTo>
                  <a:lnTo>
                    <a:pt x="887" y="491"/>
                  </a:lnTo>
                  <a:lnTo>
                    <a:pt x="890" y="488"/>
                  </a:lnTo>
                  <a:lnTo>
                    <a:pt x="890" y="486"/>
                  </a:lnTo>
                  <a:lnTo>
                    <a:pt x="890" y="483"/>
                  </a:lnTo>
                  <a:lnTo>
                    <a:pt x="892" y="483"/>
                  </a:lnTo>
                  <a:lnTo>
                    <a:pt x="892" y="480"/>
                  </a:lnTo>
                  <a:lnTo>
                    <a:pt x="892" y="478"/>
                  </a:lnTo>
                  <a:lnTo>
                    <a:pt x="890" y="475"/>
                  </a:lnTo>
                  <a:lnTo>
                    <a:pt x="884" y="473"/>
                  </a:lnTo>
                  <a:lnTo>
                    <a:pt x="882" y="470"/>
                  </a:lnTo>
                  <a:lnTo>
                    <a:pt x="874" y="467"/>
                  </a:lnTo>
                  <a:lnTo>
                    <a:pt x="869" y="462"/>
                  </a:lnTo>
                  <a:lnTo>
                    <a:pt x="866" y="462"/>
                  </a:lnTo>
                  <a:lnTo>
                    <a:pt x="861" y="460"/>
                  </a:lnTo>
                  <a:lnTo>
                    <a:pt x="858" y="460"/>
                  </a:lnTo>
                  <a:lnTo>
                    <a:pt x="853" y="460"/>
                  </a:lnTo>
                  <a:lnTo>
                    <a:pt x="848" y="460"/>
                  </a:lnTo>
                  <a:lnTo>
                    <a:pt x="845" y="457"/>
                  </a:lnTo>
                  <a:lnTo>
                    <a:pt x="843" y="454"/>
                  </a:lnTo>
                  <a:lnTo>
                    <a:pt x="840" y="454"/>
                  </a:lnTo>
                  <a:lnTo>
                    <a:pt x="837" y="457"/>
                  </a:lnTo>
                  <a:lnTo>
                    <a:pt x="837" y="454"/>
                  </a:lnTo>
                  <a:lnTo>
                    <a:pt x="835" y="454"/>
                  </a:lnTo>
                  <a:lnTo>
                    <a:pt x="832" y="454"/>
                  </a:lnTo>
                  <a:lnTo>
                    <a:pt x="830" y="454"/>
                  </a:lnTo>
                  <a:lnTo>
                    <a:pt x="830" y="452"/>
                  </a:lnTo>
                  <a:lnTo>
                    <a:pt x="830" y="449"/>
                  </a:lnTo>
                  <a:lnTo>
                    <a:pt x="827" y="446"/>
                  </a:lnTo>
                  <a:lnTo>
                    <a:pt x="822" y="441"/>
                  </a:lnTo>
                  <a:lnTo>
                    <a:pt x="822" y="439"/>
                  </a:lnTo>
                  <a:lnTo>
                    <a:pt x="819" y="436"/>
                  </a:lnTo>
                  <a:lnTo>
                    <a:pt x="819" y="431"/>
                  </a:lnTo>
                  <a:lnTo>
                    <a:pt x="817" y="426"/>
                  </a:lnTo>
                  <a:lnTo>
                    <a:pt x="814" y="426"/>
                  </a:lnTo>
                  <a:lnTo>
                    <a:pt x="814" y="423"/>
                  </a:lnTo>
                  <a:lnTo>
                    <a:pt x="811" y="420"/>
                  </a:lnTo>
                  <a:lnTo>
                    <a:pt x="809" y="420"/>
                  </a:lnTo>
                  <a:lnTo>
                    <a:pt x="806" y="418"/>
                  </a:lnTo>
                  <a:lnTo>
                    <a:pt x="804" y="415"/>
                  </a:lnTo>
                  <a:lnTo>
                    <a:pt x="804" y="413"/>
                  </a:lnTo>
                  <a:lnTo>
                    <a:pt x="798" y="410"/>
                  </a:lnTo>
                  <a:lnTo>
                    <a:pt x="798" y="407"/>
                  </a:lnTo>
                  <a:lnTo>
                    <a:pt x="796" y="405"/>
                  </a:lnTo>
                  <a:lnTo>
                    <a:pt x="793" y="402"/>
                  </a:lnTo>
                  <a:lnTo>
                    <a:pt x="790" y="402"/>
                  </a:lnTo>
                  <a:lnTo>
                    <a:pt x="788" y="399"/>
                  </a:lnTo>
                  <a:lnTo>
                    <a:pt x="788" y="397"/>
                  </a:lnTo>
                  <a:lnTo>
                    <a:pt x="785" y="397"/>
                  </a:lnTo>
                  <a:lnTo>
                    <a:pt x="785" y="394"/>
                  </a:lnTo>
                  <a:lnTo>
                    <a:pt x="783" y="389"/>
                  </a:lnTo>
                  <a:lnTo>
                    <a:pt x="780" y="389"/>
                  </a:lnTo>
                  <a:lnTo>
                    <a:pt x="777" y="386"/>
                  </a:lnTo>
                  <a:lnTo>
                    <a:pt x="775" y="386"/>
                  </a:lnTo>
                  <a:lnTo>
                    <a:pt x="772" y="384"/>
                  </a:lnTo>
                  <a:lnTo>
                    <a:pt x="770" y="384"/>
                  </a:lnTo>
                  <a:lnTo>
                    <a:pt x="767" y="386"/>
                  </a:lnTo>
                  <a:lnTo>
                    <a:pt x="764" y="392"/>
                  </a:lnTo>
                  <a:lnTo>
                    <a:pt x="762" y="397"/>
                  </a:lnTo>
                  <a:lnTo>
                    <a:pt x="759" y="399"/>
                  </a:lnTo>
                  <a:lnTo>
                    <a:pt x="757" y="402"/>
                  </a:lnTo>
                  <a:lnTo>
                    <a:pt x="754" y="402"/>
                  </a:lnTo>
                  <a:lnTo>
                    <a:pt x="754" y="405"/>
                  </a:lnTo>
                  <a:lnTo>
                    <a:pt x="751" y="405"/>
                  </a:lnTo>
                  <a:lnTo>
                    <a:pt x="749" y="405"/>
                  </a:lnTo>
                  <a:lnTo>
                    <a:pt x="746" y="407"/>
                  </a:lnTo>
                  <a:lnTo>
                    <a:pt x="746" y="410"/>
                  </a:lnTo>
                  <a:lnTo>
                    <a:pt x="743" y="413"/>
                  </a:lnTo>
                  <a:lnTo>
                    <a:pt x="741" y="415"/>
                  </a:lnTo>
                  <a:lnTo>
                    <a:pt x="738" y="418"/>
                  </a:lnTo>
                  <a:lnTo>
                    <a:pt x="733" y="420"/>
                  </a:lnTo>
                  <a:lnTo>
                    <a:pt x="730" y="420"/>
                  </a:lnTo>
                  <a:lnTo>
                    <a:pt x="728" y="420"/>
                  </a:lnTo>
                  <a:lnTo>
                    <a:pt x="723" y="420"/>
                  </a:lnTo>
                  <a:lnTo>
                    <a:pt x="717" y="420"/>
                  </a:lnTo>
                  <a:lnTo>
                    <a:pt x="704" y="413"/>
                  </a:lnTo>
                  <a:lnTo>
                    <a:pt x="702" y="413"/>
                  </a:lnTo>
                  <a:lnTo>
                    <a:pt x="699" y="413"/>
                  </a:lnTo>
                  <a:lnTo>
                    <a:pt x="694" y="410"/>
                  </a:lnTo>
                  <a:lnTo>
                    <a:pt x="665" y="397"/>
                  </a:lnTo>
                  <a:lnTo>
                    <a:pt x="663" y="397"/>
                  </a:lnTo>
                  <a:lnTo>
                    <a:pt x="663" y="394"/>
                  </a:lnTo>
                  <a:lnTo>
                    <a:pt x="660" y="394"/>
                  </a:lnTo>
                  <a:lnTo>
                    <a:pt x="657" y="392"/>
                  </a:lnTo>
                  <a:lnTo>
                    <a:pt x="655" y="389"/>
                  </a:lnTo>
                  <a:lnTo>
                    <a:pt x="652" y="384"/>
                  </a:lnTo>
                  <a:lnTo>
                    <a:pt x="652" y="381"/>
                  </a:lnTo>
                  <a:lnTo>
                    <a:pt x="650" y="379"/>
                  </a:lnTo>
                  <a:lnTo>
                    <a:pt x="644" y="371"/>
                  </a:lnTo>
                  <a:lnTo>
                    <a:pt x="642" y="368"/>
                  </a:lnTo>
                  <a:lnTo>
                    <a:pt x="639" y="365"/>
                  </a:lnTo>
                  <a:lnTo>
                    <a:pt x="642" y="358"/>
                  </a:lnTo>
                  <a:lnTo>
                    <a:pt x="644" y="352"/>
                  </a:lnTo>
                  <a:lnTo>
                    <a:pt x="644" y="347"/>
                  </a:lnTo>
                  <a:lnTo>
                    <a:pt x="642" y="345"/>
                  </a:lnTo>
                  <a:lnTo>
                    <a:pt x="639" y="342"/>
                  </a:lnTo>
                  <a:lnTo>
                    <a:pt x="636" y="339"/>
                  </a:lnTo>
                  <a:lnTo>
                    <a:pt x="634" y="339"/>
                  </a:lnTo>
                  <a:lnTo>
                    <a:pt x="634" y="337"/>
                  </a:lnTo>
                  <a:lnTo>
                    <a:pt x="629" y="337"/>
                  </a:lnTo>
                  <a:lnTo>
                    <a:pt x="626" y="334"/>
                  </a:lnTo>
                  <a:lnTo>
                    <a:pt x="621" y="332"/>
                  </a:lnTo>
                  <a:lnTo>
                    <a:pt x="616" y="326"/>
                  </a:lnTo>
                  <a:lnTo>
                    <a:pt x="616" y="324"/>
                  </a:lnTo>
                  <a:lnTo>
                    <a:pt x="608" y="321"/>
                  </a:lnTo>
                  <a:lnTo>
                    <a:pt x="605" y="318"/>
                  </a:lnTo>
                  <a:lnTo>
                    <a:pt x="605" y="316"/>
                  </a:lnTo>
                  <a:lnTo>
                    <a:pt x="603" y="316"/>
                  </a:lnTo>
                  <a:lnTo>
                    <a:pt x="600" y="316"/>
                  </a:lnTo>
                  <a:lnTo>
                    <a:pt x="597" y="316"/>
                  </a:lnTo>
                  <a:lnTo>
                    <a:pt x="576" y="313"/>
                  </a:lnTo>
                  <a:lnTo>
                    <a:pt x="571" y="313"/>
                  </a:lnTo>
                  <a:lnTo>
                    <a:pt x="569" y="313"/>
                  </a:lnTo>
                  <a:lnTo>
                    <a:pt x="561" y="313"/>
                  </a:lnTo>
                  <a:lnTo>
                    <a:pt x="561" y="311"/>
                  </a:lnTo>
                  <a:lnTo>
                    <a:pt x="550" y="311"/>
                  </a:lnTo>
                  <a:lnTo>
                    <a:pt x="548" y="311"/>
                  </a:lnTo>
                  <a:lnTo>
                    <a:pt x="545" y="311"/>
                  </a:lnTo>
                  <a:lnTo>
                    <a:pt x="542" y="308"/>
                  </a:lnTo>
                  <a:lnTo>
                    <a:pt x="540" y="305"/>
                  </a:lnTo>
                  <a:lnTo>
                    <a:pt x="537" y="305"/>
                  </a:lnTo>
                  <a:lnTo>
                    <a:pt x="535" y="305"/>
                  </a:lnTo>
                  <a:lnTo>
                    <a:pt x="524" y="305"/>
                  </a:lnTo>
                  <a:lnTo>
                    <a:pt x="519" y="303"/>
                  </a:lnTo>
                  <a:lnTo>
                    <a:pt x="516" y="305"/>
                  </a:lnTo>
                  <a:lnTo>
                    <a:pt x="514" y="308"/>
                  </a:lnTo>
                  <a:lnTo>
                    <a:pt x="509" y="313"/>
                  </a:lnTo>
                  <a:lnTo>
                    <a:pt x="509" y="316"/>
                  </a:lnTo>
                  <a:lnTo>
                    <a:pt x="506" y="318"/>
                  </a:lnTo>
                  <a:lnTo>
                    <a:pt x="506" y="321"/>
                  </a:lnTo>
                  <a:lnTo>
                    <a:pt x="506" y="324"/>
                  </a:lnTo>
                  <a:lnTo>
                    <a:pt x="506" y="326"/>
                  </a:lnTo>
                  <a:lnTo>
                    <a:pt x="503" y="329"/>
                  </a:lnTo>
                  <a:lnTo>
                    <a:pt x="503" y="332"/>
                  </a:lnTo>
                  <a:lnTo>
                    <a:pt x="503" y="334"/>
                  </a:lnTo>
                  <a:lnTo>
                    <a:pt x="503" y="337"/>
                  </a:lnTo>
                  <a:lnTo>
                    <a:pt x="506" y="350"/>
                  </a:lnTo>
                  <a:lnTo>
                    <a:pt x="506" y="352"/>
                  </a:lnTo>
                  <a:lnTo>
                    <a:pt x="503" y="358"/>
                  </a:lnTo>
                  <a:lnTo>
                    <a:pt x="503" y="360"/>
                  </a:lnTo>
                  <a:lnTo>
                    <a:pt x="506" y="363"/>
                  </a:lnTo>
                  <a:lnTo>
                    <a:pt x="509" y="368"/>
                  </a:lnTo>
                  <a:lnTo>
                    <a:pt x="511" y="371"/>
                  </a:lnTo>
                  <a:lnTo>
                    <a:pt x="511" y="373"/>
                  </a:lnTo>
                  <a:lnTo>
                    <a:pt x="511" y="376"/>
                  </a:lnTo>
                  <a:lnTo>
                    <a:pt x="506" y="379"/>
                  </a:lnTo>
                  <a:lnTo>
                    <a:pt x="506" y="381"/>
                  </a:lnTo>
                  <a:lnTo>
                    <a:pt x="503" y="381"/>
                  </a:lnTo>
                  <a:lnTo>
                    <a:pt x="498" y="386"/>
                  </a:lnTo>
                  <a:lnTo>
                    <a:pt x="498" y="389"/>
                  </a:lnTo>
                  <a:lnTo>
                    <a:pt x="498" y="392"/>
                  </a:lnTo>
                  <a:lnTo>
                    <a:pt x="503" y="397"/>
                  </a:lnTo>
                  <a:lnTo>
                    <a:pt x="503" y="399"/>
                  </a:lnTo>
                  <a:lnTo>
                    <a:pt x="503" y="402"/>
                  </a:lnTo>
                  <a:lnTo>
                    <a:pt x="501" y="405"/>
                  </a:lnTo>
                  <a:lnTo>
                    <a:pt x="498" y="407"/>
                  </a:lnTo>
                  <a:lnTo>
                    <a:pt x="490" y="410"/>
                  </a:lnTo>
                  <a:lnTo>
                    <a:pt x="485" y="413"/>
                  </a:lnTo>
                  <a:lnTo>
                    <a:pt x="485" y="415"/>
                  </a:lnTo>
                  <a:lnTo>
                    <a:pt x="482" y="418"/>
                  </a:lnTo>
                  <a:lnTo>
                    <a:pt x="480" y="418"/>
                  </a:lnTo>
                  <a:lnTo>
                    <a:pt x="477" y="420"/>
                  </a:lnTo>
                  <a:lnTo>
                    <a:pt x="475" y="420"/>
                  </a:lnTo>
                  <a:lnTo>
                    <a:pt x="472" y="420"/>
                  </a:lnTo>
                  <a:lnTo>
                    <a:pt x="467" y="418"/>
                  </a:lnTo>
                  <a:lnTo>
                    <a:pt x="464" y="415"/>
                  </a:lnTo>
                  <a:lnTo>
                    <a:pt x="459" y="415"/>
                  </a:lnTo>
                  <a:lnTo>
                    <a:pt x="454" y="413"/>
                  </a:lnTo>
                  <a:lnTo>
                    <a:pt x="451" y="413"/>
                  </a:lnTo>
                  <a:lnTo>
                    <a:pt x="449" y="413"/>
                  </a:lnTo>
                  <a:lnTo>
                    <a:pt x="446" y="413"/>
                  </a:lnTo>
                  <a:lnTo>
                    <a:pt x="438" y="415"/>
                  </a:lnTo>
                  <a:lnTo>
                    <a:pt x="435" y="415"/>
                  </a:lnTo>
                  <a:lnTo>
                    <a:pt x="433" y="415"/>
                  </a:lnTo>
                  <a:lnTo>
                    <a:pt x="430" y="415"/>
                  </a:lnTo>
                  <a:lnTo>
                    <a:pt x="425" y="413"/>
                  </a:lnTo>
                  <a:lnTo>
                    <a:pt x="422" y="413"/>
                  </a:lnTo>
                  <a:lnTo>
                    <a:pt x="420" y="413"/>
                  </a:lnTo>
                  <a:lnTo>
                    <a:pt x="417" y="413"/>
                  </a:lnTo>
                  <a:lnTo>
                    <a:pt x="415" y="413"/>
                  </a:lnTo>
                  <a:lnTo>
                    <a:pt x="412" y="413"/>
                  </a:lnTo>
                  <a:lnTo>
                    <a:pt x="407" y="410"/>
                  </a:lnTo>
                  <a:lnTo>
                    <a:pt x="402" y="407"/>
                  </a:lnTo>
                  <a:lnTo>
                    <a:pt x="399" y="407"/>
                  </a:lnTo>
                  <a:lnTo>
                    <a:pt x="394" y="410"/>
                  </a:lnTo>
                  <a:lnTo>
                    <a:pt x="388" y="410"/>
                  </a:lnTo>
                  <a:lnTo>
                    <a:pt x="388" y="407"/>
                  </a:lnTo>
                  <a:lnTo>
                    <a:pt x="386" y="407"/>
                  </a:lnTo>
                  <a:lnTo>
                    <a:pt x="381" y="405"/>
                  </a:lnTo>
                  <a:lnTo>
                    <a:pt x="378" y="402"/>
                  </a:lnTo>
                  <a:lnTo>
                    <a:pt x="375" y="402"/>
                  </a:lnTo>
                  <a:lnTo>
                    <a:pt x="375" y="405"/>
                  </a:lnTo>
                  <a:lnTo>
                    <a:pt x="373" y="407"/>
                  </a:lnTo>
                  <a:lnTo>
                    <a:pt x="373" y="410"/>
                  </a:lnTo>
                  <a:lnTo>
                    <a:pt x="362" y="413"/>
                  </a:lnTo>
                  <a:lnTo>
                    <a:pt x="360" y="415"/>
                  </a:lnTo>
                  <a:lnTo>
                    <a:pt x="355" y="415"/>
                  </a:lnTo>
                  <a:lnTo>
                    <a:pt x="352" y="418"/>
                  </a:lnTo>
                  <a:lnTo>
                    <a:pt x="349" y="418"/>
                  </a:lnTo>
                  <a:lnTo>
                    <a:pt x="347" y="423"/>
                  </a:lnTo>
                  <a:lnTo>
                    <a:pt x="347" y="428"/>
                  </a:lnTo>
                  <a:lnTo>
                    <a:pt x="344" y="428"/>
                  </a:lnTo>
                  <a:lnTo>
                    <a:pt x="342" y="431"/>
                  </a:lnTo>
                  <a:lnTo>
                    <a:pt x="342" y="436"/>
                  </a:lnTo>
                  <a:lnTo>
                    <a:pt x="342" y="439"/>
                  </a:lnTo>
                  <a:lnTo>
                    <a:pt x="339" y="444"/>
                  </a:lnTo>
                  <a:lnTo>
                    <a:pt x="339" y="446"/>
                  </a:lnTo>
                  <a:lnTo>
                    <a:pt x="339" y="449"/>
                  </a:lnTo>
                  <a:lnTo>
                    <a:pt x="342" y="452"/>
                  </a:lnTo>
                  <a:lnTo>
                    <a:pt x="344" y="454"/>
                  </a:lnTo>
                  <a:lnTo>
                    <a:pt x="344" y="460"/>
                  </a:lnTo>
                  <a:lnTo>
                    <a:pt x="344" y="462"/>
                  </a:lnTo>
                  <a:lnTo>
                    <a:pt x="347" y="465"/>
                  </a:lnTo>
                  <a:lnTo>
                    <a:pt x="347" y="467"/>
                  </a:lnTo>
                  <a:lnTo>
                    <a:pt x="344" y="470"/>
                  </a:lnTo>
                  <a:lnTo>
                    <a:pt x="344" y="473"/>
                  </a:lnTo>
                  <a:lnTo>
                    <a:pt x="342" y="478"/>
                  </a:lnTo>
                  <a:lnTo>
                    <a:pt x="339" y="480"/>
                  </a:lnTo>
                  <a:lnTo>
                    <a:pt x="339" y="483"/>
                  </a:lnTo>
                  <a:lnTo>
                    <a:pt x="336" y="486"/>
                  </a:lnTo>
                  <a:lnTo>
                    <a:pt x="334" y="488"/>
                  </a:lnTo>
                  <a:lnTo>
                    <a:pt x="331" y="491"/>
                  </a:lnTo>
                  <a:lnTo>
                    <a:pt x="328" y="493"/>
                  </a:lnTo>
                  <a:lnTo>
                    <a:pt x="326" y="493"/>
                  </a:lnTo>
                  <a:lnTo>
                    <a:pt x="326" y="496"/>
                  </a:lnTo>
                  <a:lnTo>
                    <a:pt x="323" y="496"/>
                  </a:lnTo>
                  <a:lnTo>
                    <a:pt x="323" y="499"/>
                  </a:lnTo>
                  <a:lnTo>
                    <a:pt x="321" y="504"/>
                  </a:lnTo>
                  <a:lnTo>
                    <a:pt x="318" y="507"/>
                  </a:lnTo>
                  <a:lnTo>
                    <a:pt x="318" y="509"/>
                  </a:lnTo>
                  <a:lnTo>
                    <a:pt x="315" y="512"/>
                  </a:lnTo>
                  <a:lnTo>
                    <a:pt x="313" y="512"/>
                  </a:lnTo>
                  <a:lnTo>
                    <a:pt x="313" y="514"/>
                  </a:lnTo>
                  <a:lnTo>
                    <a:pt x="308" y="517"/>
                  </a:lnTo>
                  <a:lnTo>
                    <a:pt x="308" y="520"/>
                  </a:lnTo>
                  <a:lnTo>
                    <a:pt x="305" y="522"/>
                  </a:lnTo>
                  <a:lnTo>
                    <a:pt x="305" y="527"/>
                  </a:lnTo>
                  <a:lnTo>
                    <a:pt x="302" y="530"/>
                  </a:lnTo>
                  <a:lnTo>
                    <a:pt x="300" y="535"/>
                  </a:lnTo>
                  <a:lnTo>
                    <a:pt x="300" y="538"/>
                  </a:lnTo>
                  <a:lnTo>
                    <a:pt x="300" y="540"/>
                  </a:lnTo>
                  <a:lnTo>
                    <a:pt x="297" y="543"/>
                  </a:lnTo>
                  <a:lnTo>
                    <a:pt x="295" y="540"/>
                  </a:lnTo>
                  <a:lnTo>
                    <a:pt x="292" y="540"/>
                  </a:lnTo>
                  <a:lnTo>
                    <a:pt x="292" y="538"/>
                  </a:lnTo>
                  <a:lnTo>
                    <a:pt x="289" y="538"/>
                  </a:lnTo>
                  <a:lnTo>
                    <a:pt x="287" y="538"/>
                  </a:lnTo>
                  <a:lnTo>
                    <a:pt x="281" y="535"/>
                  </a:lnTo>
                  <a:lnTo>
                    <a:pt x="279" y="535"/>
                  </a:lnTo>
                  <a:lnTo>
                    <a:pt x="276" y="535"/>
                  </a:lnTo>
                  <a:lnTo>
                    <a:pt x="274" y="535"/>
                  </a:lnTo>
                  <a:lnTo>
                    <a:pt x="271" y="533"/>
                  </a:lnTo>
                  <a:lnTo>
                    <a:pt x="268" y="533"/>
                  </a:lnTo>
                  <a:lnTo>
                    <a:pt x="266" y="530"/>
                  </a:lnTo>
                  <a:lnTo>
                    <a:pt x="263" y="533"/>
                  </a:lnTo>
                  <a:lnTo>
                    <a:pt x="263" y="530"/>
                  </a:lnTo>
                  <a:lnTo>
                    <a:pt x="258" y="527"/>
                  </a:lnTo>
                  <a:lnTo>
                    <a:pt x="255" y="527"/>
                  </a:lnTo>
                  <a:lnTo>
                    <a:pt x="253" y="530"/>
                  </a:lnTo>
                  <a:lnTo>
                    <a:pt x="248" y="533"/>
                  </a:lnTo>
                  <a:lnTo>
                    <a:pt x="248" y="535"/>
                  </a:lnTo>
                  <a:lnTo>
                    <a:pt x="242" y="535"/>
                  </a:lnTo>
                  <a:lnTo>
                    <a:pt x="242" y="538"/>
                  </a:lnTo>
                  <a:lnTo>
                    <a:pt x="242" y="540"/>
                  </a:lnTo>
                  <a:lnTo>
                    <a:pt x="240" y="540"/>
                  </a:lnTo>
                  <a:lnTo>
                    <a:pt x="237" y="540"/>
                  </a:lnTo>
                  <a:lnTo>
                    <a:pt x="234" y="540"/>
                  </a:lnTo>
                  <a:lnTo>
                    <a:pt x="234" y="543"/>
                  </a:lnTo>
                  <a:lnTo>
                    <a:pt x="232" y="543"/>
                  </a:lnTo>
                  <a:lnTo>
                    <a:pt x="229" y="543"/>
                  </a:lnTo>
                  <a:lnTo>
                    <a:pt x="229" y="546"/>
                  </a:lnTo>
                  <a:lnTo>
                    <a:pt x="229" y="548"/>
                  </a:lnTo>
                  <a:lnTo>
                    <a:pt x="229" y="551"/>
                  </a:lnTo>
                  <a:lnTo>
                    <a:pt x="229" y="554"/>
                  </a:lnTo>
                  <a:lnTo>
                    <a:pt x="227" y="554"/>
                  </a:lnTo>
                  <a:lnTo>
                    <a:pt x="227" y="556"/>
                  </a:lnTo>
                  <a:lnTo>
                    <a:pt x="227" y="559"/>
                  </a:lnTo>
                  <a:lnTo>
                    <a:pt x="224" y="559"/>
                  </a:lnTo>
                  <a:lnTo>
                    <a:pt x="224" y="561"/>
                  </a:lnTo>
                  <a:lnTo>
                    <a:pt x="221" y="567"/>
                  </a:lnTo>
                  <a:lnTo>
                    <a:pt x="219" y="567"/>
                  </a:lnTo>
                  <a:lnTo>
                    <a:pt x="219" y="569"/>
                  </a:lnTo>
                  <a:lnTo>
                    <a:pt x="216" y="569"/>
                  </a:lnTo>
                  <a:lnTo>
                    <a:pt x="216" y="572"/>
                  </a:lnTo>
                  <a:lnTo>
                    <a:pt x="214" y="572"/>
                  </a:lnTo>
                  <a:lnTo>
                    <a:pt x="211" y="572"/>
                  </a:lnTo>
                  <a:lnTo>
                    <a:pt x="208" y="572"/>
                  </a:lnTo>
                  <a:lnTo>
                    <a:pt x="206" y="572"/>
                  </a:lnTo>
                  <a:lnTo>
                    <a:pt x="206" y="574"/>
                  </a:lnTo>
                  <a:lnTo>
                    <a:pt x="203" y="574"/>
                  </a:lnTo>
                  <a:lnTo>
                    <a:pt x="203" y="572"/>
                  </a:lnTo>
                  <a:lnTo>
                    <a:pt x="135" y="569"/>
                  </a:lnTo>
                  <a:lnTo>
                    <a:pt x="96" y="569"/>
                  </a:lnTo>
                  <a:lnTo>
                    <a:pt x="91" y="574"/>
                  </a:lnTo>
                  <a:lnTo>
                    <a:pt x="80" y="582"/>
                  </a:lnTo>
                  <a:lnTo>
                    <a:pt x="52" y="611"/>
                  </a:lnTo>
                  <a:lnTo>
                    <a:pt x="52" y="608"/>
                  </a:lnTo>
                  <a:lnTo>
                    <a:pt x="52" y="606"/>
                  </a:lnTo>
                  <a:lnTo>
                    <a:pt x="52" y="603"/>
                  </a:lnTo>
                  <a:lnTo>
                    <a:pt x="49" y="601"/>
                  </a:lnTo>
                  <a:lnTo>
                    <a:pt x="49" y="598"/>
                  </a:lnTo>
                  <a:lnTo>
                    <a:pt x="47" y="598"/>
                  </a:lnTo>
                  <a:lnTo>
                    <a:pt x="47" y="595"/>
                  </a:lnTo>
                  <a:lnTo>
                    <a:pt x="49" y="593"/>
                  </a:lnTo>
                  <a:lnTo>
                    <a:pt x="49" y="590"/>
                  </a:lnTo>
                  <a:lnTo>
                    <a:pt x="52" y="588"/>
                  </a:lnTo>
                  <a:lnTo>
                    <a:pt x="49" y="588"/>
                  </a:lnTo>
                  <a:lnTo>
                    <a:pt x="52" y="585"/>
                  </a:lnTo>
                  <a:lnTo>
                    <a:pt x="52" y="582"/>
                  </a:lnTo>
                  <a:lnTo>
                    <a:pt x="54" y="577"/>
                  </a:lnTo>
                  <a:lnTo>
                    <a:pt x="52" y="574"/>
                  </a:lnTo>
                  <a:lnTo>
                    <a:pt x="52" y="572"/>
                  </a:lnTo>
                  <a:lnTo>
                    <a:pt x="52" y="569"/>
                  </a:lnTo>
                  <a:lnTo>
                    <a:pt x="52" y="567"/>
                  </a:lnTo>
                  <a:lnTo>
                    <a:pt x="52" y="564"/>
                  </a:lnTo>
                  <a:lnTo>
                    <a:pt x="52" y="561"/>
                  </a:lnTo>
                  <a:lnTo>
                    <a:pt x="54" y="556"/>
                  </a:lnTo>
                  <a:lnTo>
                    <a:pt x="57" y="554"/>
                  </a:lnTo>
                  <a:lnTo>
                    <a:pt x="60" y="551"/>
                  </a:lnTo>
                  <a:lnTo>
                    <a:pt x="60" y="548"/>
                  </a:lnTo>
                  <a:lnTo>
                    <a:pt x="62" y="548"/>
                  </a:lnTo>
                  <a:lnTo>
                    <a:pt x="62" y="546"/>
                  </a:lnTo>
                  <a:lnTo>
                    <a:pt x="65" y="543"/>
                  </a:lnTo>
                  <a:lnTo>
                    <a:pt x="67" y="543"/>
                  </a:lnTo>
                  <a:lnTo>
                    <a:pt x="65" y="540"/>
                  </a:lnTo>
                  <a:lnTo>
                    <a:pt x="62" y="535"/>
                  </a:lnTo>
                  <a:lnTo>
                    <a:pt x="60" y="533"/>
                  </a:lnTo>
                  <a:lnTo>
                    <a:pt x="57" y="530"/>
                  </a:lnTo>
                  <a:lnTo>
                    <a:pt x="57" y="527"/>
                  </a:lnTo>
                  <a:lnTo>
                    <a:pt x="57" y="525"/>
                  </a:lnTo>
                  <a:lnTo>
                    <a:pt x="57" y="522"/>
                  </a:lnTo>
                  <a:lnTo>
                    <a:pt x="57" y="520"/>
                  </a:lnTo>
                  <a:lnTo>
                    <a:pt x="60" y="520"/>
                  </a:lnTo>
                  <a:lnTo>
                    <a:pt x="60" y="517"/>
                  </a:lnTo>
                  <a:lnTo>
                    <a:pt x="60" y="514"/>
                  </a:lnTo>
                  <a:lnTo>
                    <a:pt x="60" y="512"/>
                  </a:lnTo>
                  <a:lnTo>
                    <a:pt x="57" y="512"/>
                  </a:lnTo>
                  <a:lnTo>
                    <a:pt x="57" y="509"/>
                  </a:lnTo>
                  <a:lnTo>
                    <a:pt x="52" y="507"/>
                  </a:lnTo>
                  <a:lnTo>
                    <a:pt x="52" y="504"/>
                  </a:lnTo>
                  <a:lnTo>
                    <a:pt x="49" y="504"/>
                  </a:lnTo>
                  <a:lnTo>
                    <a:pt x="47" y="501"/>
                  </a:lnTo>
                  <a:lnTo>
                    <a:pt x="44" y="496"/>
                  </a:lnTo>
                  <a:lnTo>
                    <a:pt x="44" y="493"/>
                  </a:lnTo>
                  <a:lnTo>
                    <a:pt x="44" y="491"/>
                  </a:lnTo>
                  <a:lnTo>
                    <a:pt x="41" y="491"/>
                  </a:lnTo>
                  <a:lnTo>
                    <a:pt x="41" y="488"/>
                  </a:lnTo>
                  <a:lnTo>
                    <a:pt x="44" y="486"/>
                  </a:lnTo>
                  <a:lnTo>
                    <a:pt x="44" y="483"/>
                  </a:lnTo>
                  <a:lnTo>
                    <a:pt x="41" y="480"/>
                  </a:lnTo>
                  <a:lnTo>
                    <a:pt x="41" y="478"/>
                  </a:lnTo>
                  <a:lnTo>
                    <a:pt x="44" y="475"/>
                  </a:lnTo>
                  <a:lnTo>
                    <a:pt x="47" y="473"/>
                  </a:lnTo>
                  <a:lnTo>
                    <a:pt x="47" y="470"/>
                  </a:lnTo>
                  <a:lnTo>
                    <a:pt x="44" y="465"/>
                  </a:lnTo>
                  <a:lnTo>
                    <a:pt x="41" y="462"/>
                  </a:lnTo>
                  <a:lnTo>
                    <a:pt x="39" y="457"/>
                  </a:lnTo>
                  <a:lnTo>
                    <a:pt x="39" y="454"/>
                  </a:lnTo>
                  <a:lnTo>
                    <a:pt x="36" y="452"/>
                  </a:lnTo>
                  <a:lnTo>
                    <a:pt x="34" y="446"/>
                  </a:lnTo>
                  <a:lnTo>
                    <a:pt x="31" y="444"/>
                  </a:lnTo>
                  <a:lnTo>
                    <a:pt x="28" y="441"/>
                  </a:lnTo>
                  <a:lnTo>
                    <a:pt x="28" y="439"/>
                  </a:lnTo>
                  <a:lnTo>
                    <a:pt x="26" y="439"/>
                  </a:lnTo>
                  <a:lnTo>
                    <a:pt x="26" y="436"/>
                  </a:lnTo>
                  <a:lnTo>
                    <a:pt x="26" y="433"/>
                  </a:lnTo>
                  <a:lnTo>
                    <a:pt x="23" y="433"/>
                  </a:lnTo>
                  <a:lnTo>
                    <a:pt x="23" y="431"/>
                  </a:lnTo>
                  <a:lnTo>
                    <a:pt x="20" y="431"/>
                  </a:lnTo>
                  <a:lnTo>
                    <a:pt x="20" y="428"/>
                  </a:lnTo>
                  <a:lnTo>
                    <a:pt x="18" y="428"/>
                  </a:lnTo>
                  <a:lnTo>
                    <a:pt x="18" y="426"/>
                  </a:lnTo>
                  <a:lnTo>
                    <a:pt x="15" y="426"/>
                  </a:lnTo>
                  <a:lnTo>
                    <a:pt x="15" y="423"/>
                  </a:lnTo>
                  <a:lnTo>
                    <a:pt x="18" y="423"/>
                  </a:lnTo>
                  <a:lnTo>
                    <a:pt x="18" y="420"/>
                  </a:lnTo>
                  <a:lnTo>
                    <a:pt x="20" y="420"/>
                  </a:lnTo>
                  <a:lnTo>
                    <a:pt x="20" y="418"/>
                  </a:lnTo>
                  <a:lnTo>
                    <a:pt x="20" y="415"/>
                  </a:lnTo>
                  <a:lnTo>
                    <a:pt x="20" y="413"/>
                  </a:lnTo>
                  <a:lnTo>
                    <a:pt x="18" y="413"/>
                  </a:lnTo>
                  <a:lnTo>
                    <a:pt x="18" y="410"/>
                  </a:lnTo>
                  <a:lnTo>
                    <a:pt x="18" y="407"/>
                  </a:lnTo>
                  <a:lnTo>
                    <a:pt x="18" y="405"/>
                  </a:lnTo>
                  <a:lnTo>
                    <a:pt x="15" y="405"/>
                  </a:lnTo>
                  <a:lnTo>
                    <a:pt x="15" y="402"/>
                  </a:lnTo>
                  <a:lnTo>
                    <a:pt x="13" y="392"/>
                  </a:lnTo>
                  <a:lnTo>
                    <a:pt x="13" y="389"/>
                  </a:lnTo>
                  <a:lnTo>
                    <a:pt x="13" y="386"/>
                  </a:lnTo>
                  <a:lnTo>
                    <a:pt x="13" y="384"/>
                  </a:lnTo>
                  <a:lnTo>
                    <a:pt x="13" y="381"/>
                  </a:lnTo>
                  <a:lnTo>
                    <a:pt x="13" y="379"/>
                  </a:lnTo>
                  <a:lnTo>
                    <a:pt x="13" y="376"/>
                  </a:lnTo>
                  <a:lnTo>
                    <a:pt x="13" y="373"/>
                  </a:lnTo>
                  <a:lnTo>
                    <a:pt x="13" y="371"/>
                  </a:lnTo>
                  <a:lnTo>
                    <a:pt x="13" y="368"/>
                  </a:lnTo>
                  <a:lnTo>
                    <a:pt x="13" y="365"/>
                  </a:lnTo>
                  <a:lnTo>
                    <a:pt x="15" y="365"/>
                  </a:lnTo>
                  <a:lnTo>
                    <a:pt x="15" y="360"/>
                  </a:lnTo>
                  <a:lnTo>
                    <a:pt x="18" y="360"/>
                  </a:lnTo>
                  <a:lnTo>
                    <a:pt x="18" y="358"/>
                  </a:lnTo>
                  <a:lnTo>
                    <a:pt x="20" y="358"/>
                  </a:lnTo>
                  <a:lnTo>
                    <a:pt x="23" y="355"/>
                  </a:lnTo>
                  <a:lnTo>
                    <a:pt x="23" y="350"/>
                  </a:lnTo>
                  <a:lnTo>
                    <a:pt x="23" y="347"/>
                  </a:lnTo>
                  <a:lnTo>
                    <a:pt x="23" y="345"/>
                  </a:lnTo>
                  <a:lnTo>
                    <a:pt x="20" y="342"/>
                  </a:lnTo>
                  <a:lnTo>
                    <a:pt x="20" y="339"/>
                  </a:lnTo>
                  <a:lnTo>
                    <a:pt x="18" y="334"/>
                  </a:lnTo>
                  <a:lnTo>
                    <a:pt x="18" y="332"/>
                  </a:lnTo>
                  <a:lnTo>
                    <a:pt x="18" y="329"/>
                  </a:lnTo>
                  <a:lnTo>
                    <a:pt x="18" y="326"/>
                  </a:lnTo>
                  <a:lnTo>
                    <a:pt x="18" y="324"/>
                  </a:lnTo>
                  <a:lnTo>
                    <a:pt x="20" y="321"/>
                  </a:lnTo>
                  <a:lnTo>
                    <a:pt x="23" y="321"/>
                  </a:lnTo>
                  <a:lnTo>
                    <a:pt x="23" y="318"/>
                  </a:lnTo>
                  <a:lnTo>
                    <a:pt x="20" y="318"/>
                  </a:lnTo>
                  <a:lnTo>
                    <a:pt x="20" y="313"/>
                  </a:lnTo>
                  <a:lnTo>
                    <a:pt x="18" y="311"/>
                  </a:lnTo>
                  <a:lnTo>
                    <a:pt x="15" y="305"/>
                  </a:lnTo>
                  <a:lnTo>
                    <a:pt x="13" y="303"/>
                  </a:lnTo>
                  <a:lnTo>
                    <a:pt x="10" y="303"/>
                  </a:lnTo>
                  <a:lnTo>
                    <a:pt x="7" y="303"/>
                  </a:lnTo>
                  <a:lnTo>
                    <a:pt x="5" y="303"/>
                  </a:lnTo>
                  <a:lnTo>
                    <a:pt x="2" y="300"/>
                  </a:lnTo>
                  <a:lnTo>
                    <a:pt x="2" y="298"/>
                  </a:lnTo>
                  <a:lnTo>
                    <a:pt x="0" y="298"/>
                  </a:lnTo>
                  <a:lnTo>
                    <a:pt x="0" y="295"/>
                  </a:lnTo>
                  <a:lnTo>
                    <a:pt x="2" y="292"/>
                  </a:lnTo>
                  <a:lnTo>
                    <a:pt x="7" y="290"/>
                  </a:lnTo>
                  <a:lnTo>
                    <a:pt x="10" y="290"/>
                  </a:lnTo>
                  <a:lnTo>
                    <a:pt x="13" y="290"/>
                  </a:lnTo>
                  <a:lnTo>
                    <a:pt x="15" y="290"/>
                  </a:lnTo>
                  <a:lnTo>
                    <a:pt x="18" y="287"/>
                  </a:lnTo>
                  <a:lnTo>
                    <a:pt x="18" y="285"/>
                  </a:lnTo>
                  <a:lnTo>
                    <a:pt x="15" y="285"/>
                  </a:lnTo>
                  <a:lnTo>
                    <a:pt x="13" y="282"/>
                  </a:lnTo>
                  <a:lnTo>
                    <a:pt x="23" y="269"/>
                  </a:lnTo>
                  <a:lnTo>
                    <a:pt x="20" y="264"/>
                  </a:lnTo>
                  <a:lnTo>
                    <a:pt x="26" y="258"/>
                  </a:lnTo>
                  <a:lnTo>
                    <a:pt x="26" y="256"/>
                  </a:lnTo>
                  <a:lnTo>
                    <a:pt x="26" y="253"/>
                  </a:lnTo>
                  <a:lnTo>
                    <a:pt x="28" y="251"/>
                  </a:lnTo>
                  <a:lnTo>
                    <a:pt x="31" y="251"/>
                  </a:lnTo>
                  <a:lnTo>
                    <a:pt x="34" y="251"/>
                  </a:lnTo>
                  <a:lnTo>
                    <a:pt x="36" y="253"/>
                  </a:lnTo>
                  <a:lnTo>
                    <a:pt x="39" y="251"/>
                  </a:lnTo>
                  <a:lnTo>
                    <a:pt x="41" y="248"/>
                  </a:lnTo>
                  <a:lnTo>
                    <a:pt x="44" y="248"/>
                  </a:lnTo>
                  <a:lnTo>
                    <a:pt x="47" y="245"/>
                  </a:lnTo>
                  <a:lnTo>
                    <a:pt x="54" y="240"/>
                  </a:lnTo>
                  <a:lnTo>
                    <a:pt x="57" y="240"/>
                  </a:lnTo>
                  <a:lnTo>
                    <a:pt x="60" y="240"/>
                  </a:lnTo>
                  <a:lnTo>
                    <a:pt x="62" y="240"/>
                  </a:lnTo>
                  <a:lnTo>
                    <a:pt x="65" y="238"/>
                  </a:lnTo>
                  <a:lnTo>
                    <a:pt x="67" y="238"/>
                  </a:lnTo>
                  <a:lnTo>
                    <a:pt x="65" y="238"/>
                  </a:lnTo>
                  <a:lnTo>
                    <a:pt x="65" y="240"/>
                  </a:lnTo>
                  <a:lnTo>
                    <a:pt x="65" y="243"/>
                  </a:lnTo>
                  <a:lnTo>
                    <a:pt x="65" y="245"/>
                  </a:lnTo>
                  <a:lnTo>
                    <a:pt x="65" y="248"/>
                  </a:lnTo>
                  <a:lnTo>
                    <a:pt x="65" y="251"/>
                  </a:lnTo>
                  <a:lnTo>
                    <a:pt x="65" y="253"/>
                  </a:lnTo>
                  <a:lnTo>
                    <a:pt x="67" y="251"/>
                  </a:lnTo>
                  <a:lnTo>
                    <a:pt x="67" y="253"/>
                  </a:lnTo>
                  <a:lnTo>
                    <a:pt x="70" y="253"/>
                  </a:lnTo>
                  <a:lnTo>
                    <a:pt x="73" y="253"/>
                  </a:lnTo>
                  <a:lnTo>
                    <a:pt x="75" y="256"/>
                  </a:lnTo>
                  <a:lnTo>
                    <a:pt x="75" y="258"/>
                  </a:lnTo>
                  <a:lnTo>
                    <a:pt x="75" y="261"/>
                  </a:lnTo>
                  <a:lnTo>
                    <a:pt x="78" y="261"/>
                  </a:lnTo>
                  <a:lnTo>
                    <a:pt x="78" y="266"/>
                  </a:lnTo>
                  <a:lnTo>
                    <a:pt x="80" y="269"/>
                  </a:lnTo>
                  <a:lnTo>
                    <a:pt x="80" y="271"/>
                  </a:lnTo>
                  <a:lnTo>
                    <a:pt x="83" y="271"/>
                  </a:lnTo>
                  <a:lnTo>
                    <a:pt x="86" y="271"/>
                  </a:lnTo>
                  <a:lnTo>
                    <a:pt x="86" y="269"/>
                  </a:lnTo>
                  <a:lnTo>
                    <a:pt x="88" y="269"/>
                  </a:lnTo>
                  <a:lnTo>
                    <a:pt x="88" y="266"/>
                  </a:lnTo>
                  <a:lnTo>
                    <a:pt x="91" y="266"/>
                  </a:lnTo>
                  <a:lnTo>
                    <a:pt x="88" y="264"/>
                  </a:lnTo>
                  <a:lnTo>
                    <a:pt x="91" y="264"/>
                  </a:lnTo>
                  <a:lnTo>
                    <a:pt x="91" y="261"/>
                  </a:lnTo>
                  <a:lnTo>
                    <a:pt x="94" y="258"/>
                  </a:lnTo>
                  <a:lnTo>
                    <a:pt x="96" y="258"/>
                  </a:lnTo>
                  <a:lnTo>
                    <a:pt x="99" y="258"/>
                  </a:lnTo>
                  <a:lnTo>
                    <a:pt x="101" y="258"/>
                  </a:lnTo>
                  <a:lnTo>
                    <a:pt x="101" y="261"/>
                  </a:lnTo>
                  <a:lnTo>
                    <a:pt x="104" y="261"/>
                  </a:lnTo>
                  <a:lnTo>
                    <a:pt x="104" y="258"/>
                  </a:lnTo>
                  <a:lnTo>
                    <a:pt x="101" y="261"/>
                  </a:lnTo>
                  <a:lnTo>
                    <a:pt x="101" y="258"/>
                  </a:lnTo>
                  <a:lnTo>
                    <a:pt x="104" y="258"/>
                  </a:lnTo>
                  <a:lnTo>
                    <a:pt x="107" y="258"/>
                  </a:lnTo>
                  <a:lnTo>
                    <a:pt x="107" y="256"/>
                  </a:lnTo>
                  <a:lnTo>
                    <a:pt x="109" y="256"/>
                  </a:lnTo>
                  <a:lnTo>
                    <a:pt x="109" y="258"/>
                  </a:lnTo>
                  <a:lnTo>
                    <a:pt x="112" y="258"/>
                  </a:lnTo>
                  <a:lnTo>
                    <a:pt x="114" y="258"/>
                  </a:lnTo>
                  <a:lnTo>
                    <a:pt x="117" y="261"/>
                  </a:lnTo>
                  <a:lnTo>
                    <a:pt x="120" y="258"/>
                  </a:lnTo>
                  <a:lnTo>
                    <a:pt x="120" y="256"/>
                  </a:lnTo>
                  <a:lnTo>
                    <a:pt x="122" y="256"/>
                  </a:lnTo>
                  <a:lnTo>
                    <a:pt x="122" y="258"/>
                  </a:lnTo>
                  <a:lnTo>
                    <a:pt x="122" y="261"/>
                  </a:lnTo>
                  <a:lnTo>
                    <a:pt x="122" y="258"/>
                  </a:lnTo>
                  <a:lnTo>
                    <a:pt x="122" y="256"/>
                  </a:lnTo>
                  <a:lnTo>
                    <a:pt x="125" y="256"/>
                  </a:lnTo>
                  <a:lnTo>
                    <a:pt x="127" y="256"/>
                  </a:lnTo>
                  <a:lnTo>
                    <a:pt x="130" y="256"/>
                  </a:lnTo>
                  <a:lnTo>
                    <a:pt x="130" y="253"/>
                  </a:lnTo>
                  <a:lnTo>
                    <a:pt x="133" y="253"/>
                  </a:lnTo>
                </a:path>
              </a:pathLst>
            </a:custGeom>
            <a:noFill/>
            <a:ln w="4763">
              <a:solidFill>
                <a:srgbClr val="6E6E6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800" kern="1200">
                <a:solidFill>
                  <a:prstClr val="black"/>
                </a:solidFill>
                <a:latin typeface="Century Gothic"/>
                <a:ea typeface="+mn-ea"/>
                <a:cs typeface="+mn-cs"/>
              </a:endParaRPr>
            </a:p>
          </p:txBody>
        </p:sp>
        <p:sp>
          <p:nvSpPr>
            <p:cNvPr id="94" name="Freeform 258"/>
            <p:cNvSpPr>
              <a:spLocks/>
            </p:cNvSpPr>
            <p:nvPr/>
          </p:nvSpPr>
          <p:spPr bwMode="auto">
            <a:xfrm>
              <a:off x="4425" y="991"/>
              <a:ext cx="514" cy="653"/>
            </a:xfrm>
            <a:custGeom>
              <a:avLst/>
              <a:gdLst>
                <a:gd name="T0" fmla="*/ 21 w 514"/>
                <a:gd name="T1" fmla="*/ 428 h 653"/>
                <a:gd name="T2" fmla="*/ 41 w 514"/>
                <a:gd name="T3" fmla="*/ 428 h 653"/>
                <a:gd name="T4" fmla="*/ 55 w 514"/>
                <a:gd name="T5" fmla="*/ 433 h 653"/>
                <a:gd name="T6" fmla="*/ 60 w 514"/>
                <a:gd name="T7" fmla="*/ 446 h 653"/>
                <a:gd name="T8" fmla="*/ 68 w 514"/>
                <a:gd name="T9" fmla="*/ 472 h 653"/>
                <a:gd name="T10" fmla="*/ 70 w 514"/>
                <a:gd name="T11" fmla="*/ 501 h 653"/>
                <a:gd name="T12" fmla="*/ 68 w 514"/>
                <a:gd name="T13" fmla="*/ 530 h 653"/>
                <a:gd name="T14" fmla="*/ 49 w 514"/>
                <a:gd name="T15" fmla="*/ 538 h 653"/>
                <a:gd name="T16" fmla="*/ 49 w 514"/>
                <a:gd name="T17" fmla="*/ 564 h 653"/>
                <a:gd name="T18" fmla="*/ 68 w 514"/>
                <a:gd name="T19" fmla="*/ 587 h 653"/>
                <a:gd name="T20" fmla="*/ 86 w 514"/>
                <a:gd name="T21" fmla="*/ 603 h 653"/>
                <a:gd name="T22" fmla="*/ 99 w 514"/>
                <a:gd name="T23" fmla="*/ 626 h 653"/>
                <a:gd name="T24" fmla="*/ 117 w 514"/>
                <a:gd name="T25" fmla="*/ 650 h 653"/>
                <a:gd name="T26" fmla="*/ 115 w 514"/>
                <a:gd name="T27" fmla="*/ 621 h 653"/>
                <a:gd name="T28" fmla="*/ 109 w 514"/>
                <a:gd name="T29" fmla="*/ 593 h 653"/>
                <a:gd name="T30" fmla="*/ 115 w 514"/>
                <a:gd name="T31" fmla="*/ 569 h 653"/>
                <a:gd name="T32" fmla="*/ 117 w 514"/>
                <a:gd name="T33" fmla="*/ 561 h 653"/>
                <a:gd name="T34" fmla="*/ 143 w 514"/>
                <a:gd name="T35" fmla="*/ 548 h 653"/>
                <a:gd name="T36" fmla="*/ 167 w 514"/>
                <a:gd name="T37" fmla="*/ 535 h 653"/>
                <a:gd name="T38" fmla="*/ 185 w 514"/>
                <a:gd name="T39" fmla="*/ 519 h 653"/>
                <a:gd name="T40" fmla="*/ 214 w 514"/>
                <a:gd name="T41" fmla="*/ 504 h 653"/>
                <a:gd name="T42" fmla="*/ 219 w 514"/>
                <a:gd name="T43" fmla="*/ 491 h 653"/>
                <a:gd name="T44" fmla="*/ 229 w 514"/>
                <a:gd name="T45" fmla="*/ 475 h 653"/>
                <a:gd name="T46" fmla="*/ 203 w 514"/>
                <a:gd name="T47" fmla="*/ 465 h 653"/>
                <a:gd name="T48" fmla="*/ 188 w 514"/>
                <a:gd name="T49" fmla="*/ 446 h 653"/>
                <a:gd name="T50" fmla="*/ 180 w 514"/>
                <a:gd name="T51" fmla="*/ 415 h 653"/>
                <a:gd name="T52" fmla="*/ 167 w 514"/>
                <a:gd name="T53" fmla="*/ 389 h 653"/>
                <a:gd name="T54" fmla="*/ 159 w 514"/>
                <a:gd name="T55" fmla="*/ 363 h 653"/>
                <a:gd name="T56" fmla="*/ 182 w 514"/>
                <a:gd name="T57" fmla="*/ 347 h 653"/>
                <a:gd name="T58" fmla="*/ 164 w 514"/>
                <a:gd name="T59" fmla="*/ 337 h 653"/>
                <a:gd name="T60" fmla="*/ 138 w 514"/>
                <a:gd name="T61" fmla="*/ 331 h 653"/>
                <a:gd name="T62" fmla="*/ 125 w 514"/>
                <a:gd name="T63" fmla="*/ 331 h 653"/>
                <a:gd name="T64" fmla="*/ 143 w 514"/>
                <a:gd name="T65" fmla="*/ 310 h 653"/>
                <a:gd name="T66" fmla="*/ 159 w 514"/>
                <a:gd name="T67" fmla="*/ 287 h 653"/>
                <a:gd name="T68" fmla="*/ 177 w 514"/>
                <a:gd name="T69" fmla="*/ 266 h 653"/>
                <a:gd name="T70" fmla="*/ 198 w 514"/>
                <a:gd name="T71" fmla="*/ 250 h 653"/>
                <a:gd name="T72" fmla="*/ 222 w 514"/>
                <a:gd name="T73" fmla="*/ 253 h 653"/>
                <a:gd name="T74" fmla="*/ 232 w 514"/>
                <a:gd name="T75" fmla="*/ 284 h 653"/>
                <a:gd name="T76" fmla="*/ 250 w 514"/>
                <a:gd name="T77" fmla="*/ 269 h 653"/>
                <a:gd name="T78" fmla="*/ 250 w 514"/>
                <a:gd name="T79" fmla="*/ 240 h 653"/>
                <a:gd name="T80" fmla="*/ 253 w 514"/>
                <a:gd name="T81" fmla="*/ 214 h 653"/>
                <a:gd name="T82" fmla="*/ 263 w 514"/>
                <a:gd name="T83" fmla="*/ 206 h 653"/>
                <a:gd name="T84" fmla="*/ 279 w 514"/>
                <a:gd name="T85" fmla="*/ 224 h 653"/>
                <a:gd name="T86" fmla="*/ 313 w 514"/>
                <a:gd name="T87" fmla="*/ 219 h 653"/>
                <a:gd name="T88" fmla="*/ 316 w 514"/>
                <a:gd name="T89" fmla="*/ 237 h 653"/>
                <a:gd name="T90" fmla="*/ 339 w 514"/>
                <a:gd name="T91" fmla="*/ 229 h 653"/>
                <a:gd name="T92" fmla="*/ 347 w 514"/>
                <a:gd name="T93" fmla="*/ 209 h 653"/>
                <a:gd name="T94" fmla="*/ 352 w 514"/>
                <a:gd name="T95" fmla="*/ 193 h 653"/>
                <a:gd name="T96" fmla="*/ 342 w 514"/>
                <a:gd name="T97" fmla="*/ 167 h 653"/>
                <a:gd name="T98" fmla="*/ 352 w 514"/>
                <a:gd name="T99" fmla="*/ 162 h 653"/>
                <a:gd name="T100" fmla="*/ 363 w 514"/>
                <a:gd name="T101" fmla="*/ 138 h 653"/>
                <a:gd name="T102" fmla="*/ 373 w 514"/>
                <a:gd name="T103" fmla="*/ 112 h 653"/>
                <a:gd name="T104" fmla="*/ 391 w 514"/>
                <a:gd name="T105" fmla="*/ 88 h 653"/>
                <a:gd name="T106" fmla="*/ 407 w 514"/>
                <a:gd name="T107" fmla="*/ 83 h 653"/>
                <a:gd name="T108" fmla="*/ 425 w 514"/>
                <a:gd name="T109" fmla="*/ 75 h 653"/>
                <a:gd name="T110" fmla="*/ 438 w 514"/>
                <a:gd name="T111" fmla="*/ 49 h 653"/>
                <a:gd name="T112" fmla="*/ 462 w 514"/>
                <a:gd name="T113" fmla="*/ 31 h 653"/>
                <a:gd name="T114" fmla="*/ 490 w 514"/>
                <a:gd name="T115" fmla="*/ 34 h 653"/>
                <a:gd name="T116" fmla="*/ 498 w 514"/>
                <a:gd name="T117" fmla="*/ 0 h 6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514" h="653">
                  <a:moveTo>
                    <a:pt x="0" y="433"/>
                  </a:moveTo>
                  <a:lnTo>
                    <a:pt x="2" y="433"/>
                  </a:lnTo>
                  <a:lnTo>
                    <a:pt x="5" y="433"/>
                  </a:lnTo>
                  <a:lnTo>
                    <a:pt x="5" y="431"/>
                  </a:lnTo>
                  <a:lnTo>
                    <a:pt x="8" y="431"/>
                  </a:lnTo>
                  <a:lnTo>
                    <a:pt x="8" y="428"/>
                  </a:lnTo>
                  <a:lnTo>
                    <a:pt x="10" y="428"/>
                  </a:lnTo>
                  <a:lnTo>
                    <a:pt x="13" y="428"/>
                  </a:lnTo>
                  <a:lnTo>
                    <a:pt x="13" y="431"/>
                  </a:lnTo>
                  <a:lnTo>
                    <a:pt x="13" y="428"/>
                  </a:lnTo>
                  <a:lnTo>
                    <a:pt x="13" y="425"/>
                  </a:lnTo>
                  <a:lnTo>
                    <a:pt x="15" y="425"/>
                  </a:lnTo>
                  <a:lnTo>
                    <a:pt x="18" y="425"/>
                  </a:lnTo>
                  <a:lnTo>
                    <a:pt x="21" y="425"/>
                  </a:lnTo>
                  <a:lnTo>
                    <a:pt x="21" y="428"/>
                  </a:lnTo>
                  <a:lnTo>
                    <a:pt x="23" y="428"/>
                  </a:lnTo>
                  <a:lnTo>
                    <a:pt x="26" y="428"/>
                  </a:lnTo>
                  <a:lnTo>
                    <a:pt x="26" y="431"/>
                  </a:lnTo>
                  <a:lnTo>
                    <a:pt x="26" y="428"/>
                  </a:lnTo>
                  <a:lnTo>
                    <a:pt x="28" y="428"/>
                  </a:lnTo>
                  <a:lnTo>
                    <a:pt x="31" y="428"/>
                  </a:lnTo>
                  <a:lnTo>
                    <a:pt x="31" y="425"/>
                  </a:lnTo>
                  <a:lnTo>
                    <a:pt x="34" y="428"/>
                  </a:lnTo>
                  <a:lnTo>
                    <a:pt x="34" y="431"/>
                  </a:lnTo>
                  <a:lnTo>
                    <a:pt x="36" y="431"/>
                  </a:lnTo>
                  <a:lnTo>
                    <a:pt x="36" y="428"/>
                  </a:lnTo>
                  <a:lnTo>
                    <a:pt x="36" y="431"/>
                  </a:lnTo>
                  <a:lnTo>
                    <a:pt x="39" y="431"/>
                  </a:lnTo>
                  <a:lnTo>
                    <a:pt x="39" y="428"/>
                  </a:lnTo>
                  <a:lnTo>
                    <a:pt x="41" y="428"/>
                  </a:lnTo>
                  <a:lnTo>
                    <a:pt x="41" y="431"/>
                  </a:lnTo>
                  <a:lnTo>
                    <a:pt x="44" y="431"/>
                  </a:lnTo>
                  <a:lnTo>
                    <a:pt x="44" y="428"/>
                  </a:lnTo>
                  <a:lnTo>
                    <a:pt x="47" y="428"/>
                  </a:lnTo>
                  <a:lnTo>
                    <a:pt x="47" y="425"/>
                  </a:lnTo>
                  <a:lnTo>
                    <a:pt x="47" y="423"/>
                  </a:lnTo>
                  <a:lnTo>
                    <a:pt x="49" y="425"/>
                  </a:lnTo>
                  <a:lnTo>
                    <a:pt x="52" y="425"/>
                  </a:lnTo>
                  <a:lnTo>
                    <a:pt x="52" y="428"/>
                  </a:lnTo>
                  <a:lnTo>
                    <a:pt x="55" y="431"/>
                  </a:lnTo>
                  <a:lnTo>
                    <a:pt x="52" y="431"/>
                  </a:lnTo>
                  <a:lnTo>
                    <a:pt x="55" y="431"/>
                  </a:lnTo>
                  <a:lnTo>
                    <a:pt x="52" y="431"/>
                  </a:lnTo>
                  <a:lnTo>
                    <a:pt x="55" y="431"/>
                  </a:lnTo>
                  <a:lnTo>
                    <a:pt x="55" y="433"/>
                  </a:lnTo>
                  <a:lnTo>
                    <a:pt x="52" y="433"/>
                  </a:lnTo>
                  <a:lnTo>
                    <a:pt x="55" y="433"/>
                  </a:lnTo>
                  <a:lnTo>
                    <a:pt x="55" y="436"/>
                  </a:lnTo>
                  <a:lnTo>
                    <a:pt x="55" y="438"/>
                  </a:lnTo>
                  <a:lnTo>
                    <a:pt x="57" y="438"/>
                  </a:lnTo>
                  <a:lnTo>
                    <a:pt x="57" y="441"/>
                  </a:lnTo>
                  <a:lnTo>
                    <a:pt x="55" y="441"/>
                  </a:lnTo>
                  <a:lnTo>
                    <a:pt x="55" y="444"/>
                  </a:lnTo>
                  <a:lnTo>
                    <a:pt x="57" y="444"/>
                  </a:lnTo>
                  <a:lnTo>
                    <a:pt x="60" y="444"/>
                  </a:lnTo>
                  <a:lnTo>
                    <a:pt x="60" y="446"/>
                  </a:lnTo>
                  <a:lnTo>
                    <a:pt x="62" y="444"/>
                  </a:lnTo>
                  <a:lnTo>
                    <a:pt x="65" y="444"/>
                  </a:lnTo>
                  <a:lnTo>
                    <a:pt x="62" y="444"/>
                  </a:lnTo>
                  <a:lnTo>
                    <a:pt x="60" y="446"/>
                  </a:lnTo>
                  <a:lnTo>
                    <a:pt x="60" y="449"/>
                  </a:lnTo>
                  <a:lnTo>
                    <a:pt x="62" y="449"/>
                  </a:lnTo>
                  <a:lnTo>
                    <a:pt x="65" y="451"/>
                  </a:lnTo>
                  <a:lnTo>
                    <a:pt x="65" y="454"/>
                  </a:lnTo>
                  <a:lnTo>
                    <a:pt x="68" y="457"/>
                  </a:lnTo>
                  <a:lnTo>
                    <a:pt x="70" y="457"/>
                  </a:lnTo>
                  <a:lnTo>
                    <a:pt x="70" y="459"/>
                  </a:lnTo>
                  <a:lnTo>
                    <a:pt x="70" y="462"/>
                  </a:lnTo>
                  <a:lnTo>
                    <a:pt x="70" y="465"/>
                  </a:lnTo>
                  <a:lnTo>
                    <a:pt x="70" y="467"/>
                  </a:lnTo>
                  <a:lnTo>
                    <a:pt x="70" y="470"/>
                  </a:lnTo>
                  <a:lnTo>
                    <a:pt x="73" y="470"/>
                  </a:lnTo>
                  <a:lnTo>
                    <a:pt x="70" y="470"/>
                  </a:lnTo>
                  <a:lnTo>
                    <a:pt x="68" y="470"/>
                  </a:lnTo>
                  <a:lnTo>
                    <a:pt x="68" y="472"/>
                  </a:lnTo>
                  <a:lnTo>
                    <a:pt x="68" y="475"/>
                  </a:lnTo>
                  <a:lnTo>
                    <a:pt x="70" y="475"/>
                  </a:lnTo>
                  <a:lnTo>
                    <a:pt x="70" y="478"/>
                  </a:lnTo>
                  <a:lnTo>
                    <a:pt x="70" y="480"/>
                  </a:lnTo>
                  <a:lnTo>
                    <a:pt x="70" y="483"/>
                  </a:lnTo>
                  <a:lnTo>
                    <a:pt x="70" y="485"/>
                  </a:lnTo>
                  <a:lnTo>
                    <a:pt x="73" y="485"/>
                  </a:lnTo>
                  <a:lnTo>
                    <a:pt x="73" y="488"/>
                  </a:lnTo>
                  <a:lnTo>
                    <a:pt x="73" y="491"/>
                  </a:lnTo>
                  <a:lnTo>
                    <a:pt x="70" y="491"/>
                  </a:lnTo>
                  <a:lnTo>
                    <a:pt x="73" y="493"/>
                  </a:lnTo>
                  <a:lnTo>
                    <a:pt x="70" y="493"/>
                  </a:lnTo>
                  <a:lnTo>
                    <a:pt x="70" y="496"/>
                  </a:lnTo>
                  <a:lnTo>
                    <a:pt x="70" y="498"/>
                  </a:lnTo>
                  <a:lnTo>
                    <a:pt x="70" y="501"/>
                  </a:lnTo>
                  <a:lnTo>
                    <a:pt x="73" y="501"/>
                  </a:lnTo>
                  <a:lnTo>
                    <a:pt x="73" y="504"/>
                  </a:lnTo>
                  <a:lnTo>
                    <a:pt x="73" y="506"/>
                  </a:lnTo>
                  <a:lnTo>
                    <a:pt x="70" y="506"/>
                  </a:lnTo>
                  <a:lnTo>
                    <a:pt x="68" y="509"/>
                  </a:lnTo>
                  <a:lnTo>
                    <a:pt x="68" y="512"/>
                  </a:lnTo>
                  <a:lnTo>
                    <a:pt x="68" y="514"/>
                  </a:lnTo>
                  <a:lnTo>
                    <a:pt x="70" y="514"/>
                  </a:lnTo>
                  <a:lnTo>
                    <a:pt x="70" y="517"/>
                  </a:lnTo>
                  <a:lnTo>
                    <a:pt x="70" y="519"/>
                  </a:lnTo>
                  <a:lnTo>
                    <a:pt x="70" y="522"/>
                  </a:lnTo>
                  <a:lnTo>
                    <a:pt x="70" y="525"/>
                  </a:lnTo>
                  <a:lnTo>
                    <a:pt x="70" y="527"/>
                  </a:lnTo>
                  <a:lnTo>
                    <a:pt x="70" y="530"/>
                  </a:lnTo>
                  <a:lnTo>
                    <a:pt x="68" y="530"/>
                  </a:lnTo>
                  <a:lnTo>
                    <a:pt x="68" y="532"/>
                  </a:lnTo>
                  <a:lnTo>
                    <a:pt x="65" y="532"/>
                  </a:lnTo>
                  <a:lnTo>
                    <a:pt x="62" y="532"/>
                  </a:lnTo>
                  <a:lnTo>
                    <a:pt x="62" y="535"/>
                  </a:lnTo>
                  <a:lnTo>
                    <a:pt x="60" y="535"/>
                  </a:lnTo>
                  <a:lnTo>
                    <a:pt x="57" y="538"/>
                  </a:lnTo>
                  <a:lnTo>
                    <a:pt x="57" y="540"/>
                  </a:lnTo>
                  <a:lnTo>
                    <a:pt x="57" y="538"/>
                  </a:lnTo>
                  <a:lnTo>
                    <a:pt x="55" y="538"/>
                  </a:lnTo>
                  <a:lnTo>
                    <a:pt x="55" y="540"/>
                  </a:lnTo>
                  <a:lnTo>
                    <a:pt x="52" y="540"/>
                  </a:lnTo>
                  <a:lnTo>
                    <a:pt x="49" y="540"/>
                  </a:lnTo>
                  <a:lnTo>
                    <a:pt x="49" y="538"/>
                  </a:lnTo>
                  <a:lnTo>
                    <a:pt x="47" y="538"/>
                  </a:lnTo>
                  <a:lnTo>
                    <a:pt x="49" y="538"/>
                  </a:lnTo>
                  <a:lnTo>
                    <a:pt x="47" y="538"/>
                  </a:lnTo>
                  <a:lnTo>
                    <a:pt x="44" y="538"/>
                  </a:lnTo>
                  <a:lnTo>
                    <a:pt x="41" y="538"/>
                  </a:lnTo>
                  <a:lnTo>
                    <a:pt x="41" y="540"/>
                  </a:lnTo>
                  <a:lnTo>
                    <a:pt x="41" y="543"/>
                  </a:lnTo>
                  <a:lnTo>
                    <a:pt x="44" y="543"/>
                  </a:lnTo>
                  <a:lnTo>
                    <a:pt x="44" y="545"/>
                  </a:lnTo>
                  <a:lnTo>
                    <a:pt x="44" y="548"/>
                  </a:lnTo>
                  <a:lnTo>
                    <a:pt x="47" y="548"/>
                  </a:lnTo>
                  <a:lnTo>
                    <a:pt x="47" y="551"/>
                  </a:lnTo>
                  <a:lnTo>
                    <a:pt x="47" y="553"/>
                  </a:lnTo>
                  <a:lnTo>
                    <a:pt x="49" y="556"/>
                  </a:lnTo>
                  <a:lnTo>
                    <a:pt x="49" y="559"/>
                  </a:lnTo>
                  <a:lnTo>
                    <a:pt x="49" y="561"/>
                  </a:lnTo>
                  <a:lnTo>
                    <a:pt x="49" y="564"/>
                  </a:lnTo>
                  <a:lnTo>
                    <a:pt x="52" y="564"/>
                  </a:lnTo>
                  <a:lnTo>
                    <a:pt x="55" y="564"/>
                  </a:lnTo>
                  <a:lnTo>
                    <a:pt x="57" y="566"/>
                  </a:lnTo>
                  <a:lnTo>
                    <a:pt x="60" y="566"/>
                  </a:lnTo>
                  <a:lnTo>
                    <a:pt x="62" y="566"/>
                  </a:lnTo>
                  <a:lnTo>
                    <a:pt x="62" y="569"/>
                  </a:lnTo>
                  <a:lnTo>
                    <a:pt x="62" y="572"/>
                  </a:lnTo>
                  <a:lnTo>
                    <a:pt x="62" y="574"/>
                  </a:lnTo>
                  <a:lnTo>
                    <a:pt x="62" y="577"/>
                  </a:lnTo>
                  <a:lnTo>
                    <a:pt x="65" y="577"/>
                  </a:lnTo>
                  <a:lnTo>
                    <a:pt x="65" y="579"/>
                  </a:lnTo>
                  <a:lnTo>
                    <a:pt x="65" y="582"/>
                  </a:lnTo>
                  <a:lnTo>
                    <a:pt x="65" y="585"/>
                  </a:lnTo>
                  <a:lnTo>
                    <a:pt x="68" y="585"/>
                  </a:lnTo>
                  <a:lnTo>
                    <a:pt x="68" y="587"/>
                  </a:lnTo>
                  <a:lnTo>
                    <a:pt x="70" y="587"/>
                  </a:lnTo>
                  <a:lnTo>
                    <a:pt x="73" y="587"/>
                  </a:lnTo>
                  <a:lnTo>
                    <a:pt x="73" y="590"/>
                  </a:lnTo>
                  <a:lnTo>
                    <a:pt x="73" y="593"/>
                  </a:lnTo>
                  <a:lnTo>
                    <a:pt x="75" y="593"/>
                  </a:lnTo>
                  <a:lnTo>
                    <a:pt x="75" y="595"/>
                  </a:lnTo>
                  <a:lnTo>
                    <a:pt x="78" y="595"/>
                  </a:lnTo>
                  <a:lnTo>
                    <a:pt x="78" y="598"/>
                  </a:lnTo>
                  <a:lnTo>
                    <a:pt x="81" y="598"/>
                  </a:lnTo>
                  <a:lnTo>
                    <a:pt x="83" y="598"/>
                  </a:lnTo>
                  <a:lnTo>
                    <a:pt x="81" y="598"/>
                  </a:lnTo>
                  <a:lnTo>
                    <a:pt x="83" y="598"/>
                  </a:lnTo>
                  <a:lnTo>
                    <a:pt x="81" y="600"/>
                  </a:lnTo>
                  <a:lnTo>
                    <a:pt x="83" y="600"/>
                  </a:lnTo>
                  <a:lnTo>
                    <a:pt x="86" y="603"/>
                  </a:lnTo>
                  <a:lnTo>
                    <a:pt x="86" y="606"/>
                  </a:lnTo>
                  <a:lnTo>
                    <a:pt x="88" y="606"/>
                  </a:lnTo>
                  <a:lnTo>
                    <a:pt x="88" y="608"/>
                  </a:lnTo>
                  <a:lnTo>
                    <a:pt x="91" y="608"/>
                  </a:lnTo>
                  <a:lnTo>
                    <a:pt x="91" y="611"/>
                  </a:lnTo>
                  <a:lnTo>
                    <a:pt x="94" y="611"/>
                  </a:lnTo>
                  <a:lnTo>
                    <a:pt x="94" y="613"/>
                  </a:lnTo>
                  <a:lnTo>
                    <a:pt x="96" y="613"/>
                  </a:lnTo>
                  <a:lnTo>
                    <a:pt x="99" y="616"/>
                  </a:lnTo>
                  <a:lnTo>
                    <a:pt x="101" y="616"/>
                  </a:lnTo>
                  <a:lnTo>
                    <a:pt x="99" y="616"/>
                  </a:lnTo>
                  <a:lnTo>
                    <a:pt x="99" y="619"/>
                  </a:lnTo>
                  <a:lnTo>
                    <a:pt x="99" y="621"/>
                  </a:lnTo>
                  <a:lnTo>
                    <a:pt x="99" y="624"/>
                  </a:lnTo>
                  <a:lnTo>
                    <a:pt x="99" y="626"/>
                  </a:lnTo>
                  <a:lnTo>
                    <a:pt x="101" y="626"/>
                  </a:lnTo>
                  <a:lnTo>
                    <a:pt x="101" y="629"/>
                  </a:lnTo>
                  <a:lnTo>
                    <a:pt x="104" y="632"/>
                  </a:lnTo>
                  <a:lnTo>
                    <a:pt x="104" y="634"/>
                  </a:lnTo>
                  <a:lnTo>
                    <a:pt x="107" y="634"/>
                  </a:lnTo>
                  <a:lnTo>
                    <a:pt x="107" y="637"/>
                  </a:lnTo>
                  <a:lnTo>
                    <a:pt x="109" y="640"/>
                  </a:lnTo>
                  <a:lnTo>
                    <a:pt x="109" y="642"/>
                  </a:lnTo>
                  <a:lnTo>
                    <a:pt x="112" y="642"/>
                  </a:lnTo>
                  <a:lnTo>
                    <a:pt x="112" y="645"/>
                  </a:lnTo>
                  <a:lnTo>
                    <a:pt x="112" y="647"/>
                  </a:lnTo>
                  <a:lnTo>
                    <a:pt x="115" y="647"/>
                  </a:lnTo>
                  <a:lnTo>
                    <a:pt x="115" y="650"/>
                  </a:lnTo>
                  <a:lnTo>
                    <a:pt x="117" y="653"/>
                  </a:lnTo>
                  <a:lnTo>
                    <a:pt x="117" y="650"/>
                  </a:lnTo>
                  <a:lnTo>
                    <a:pt x="117" y="647"/>
                  </a:lnTo>
                  <a:lnTo>
                    <a:pt x="120" y="647"/>
                  </a:lnTo>
                  <a:lnTo>
                    <a:pt x="120" y="645"/>
                  </a:lnTo>
                  <a:lnTo>
                    <a:pt x="117" y="645"/>
                  </a:lnTo>
                  <a:lnTo>
                    <a:pt x="117" y="642"/>
                  </a:lnTo>
                  <a:lnTo>
                    <a:pt x="117" y="640"/>
                  </a:lnTo>
                  <a:lnTo>
                    <a:pt x="117" y="637"/>
                  </a:lnTo>
                  <a:lnTo>
                    <a:pt x="117" y="634"/>
                  </a:lnTo>
                  <a:lnTo>
                    <a:pt x="115" y="634"/>
                  </a:lnTo>
                  <a:lnTo>
                    <a:pt x="115" y="632"/>
                  </a:lnTo>
                  <a:lnTo>
                    <a:pt x="115" y="629"/>
                  </a:lnTo>
                  <a:lnTo>
                    <a:pt x="115" y="626"/>
                  </a:lnTo>
                  <a:lnTo>
                    <a:pt x="112" y="624"/>
                  </a:lnTo>
                  <a:lnTo>
                    <a:pt x="115" y="624"/>
                  </a:lnTo>
                  <a:lnTo>
                    <a:pt x="115" y="621"/>
                  </a:lnTo>
                  <a:lnTo>
                    <a:pt x="115" y="619"/>
                  </a:lnTo>
                  <a:lnTo>
                    <a:pt x="115" y="616"/>
                  </a:lnTo>
                  <a:lnTo>
                    <a:pt x="115" y="613"/>
                  </a:lnTo>
                  <a:lnTo>
                    <a:pt x="115" y="611"/>
                  </a:lnTo>
                  <a:lnTo>
                    <a:pt x="112" y="611"/>
                  </a:lnTo>
                  <a:lnTo>
                    <a:pt x="112" y="608"/>
                  </a:lnTo>
                  <a:lnTo>
                    <a:pt x="112" y="606"/>
                  </a:lnTo>
                  <a:lnTo>
                    <a:pt x="109" y="606"/>
                  </a:lnTo>
                  <a:lnTo>
                    <a:pt x="109" y="603"/>
                  </a:lnTo>
                  <a:lnTo>
                    <a:pt x="109" y="600"/>
                  </a:lnTo>
                  <a:lnTo>
                    <a:pt x="107" y="600"/>
                  </a:lnTo>
                  <a:lnTo>
                    <a:pt x="107" y="598"/>
                  </a:lnTo>
                  <a:lnTo>
                    <a:pt x="101" y="595"/>
                  </a:lnTo>
                  <a:lnTo>
                    <a:pt x="107" y="595"/>
                  </a:lnTo>
                  <a:lnTo>
                    <a:pt x="109" y="593"/>
                  </a:lnTo>
                  <a:lnTo>
                    <a:pt x="109" y="590"/>
                  </a:lnTo>
                  <a:lnTo>
                    <a:pt x="109" y="587"/>
                  </a:lnTo>
                  <a:lnTo>
                    <a:pt x="112" y="587"/>
                  </a:lnTo>
                  <a:lnTo>
                    <a:pt x="112" y="585"/>
                  </a:lnTo>
                  <a:lnTo>
                    <a:pt x="112" y="582"/>
                  </a:lnTo>
                  <a:lnTo>
                    <a:pt x="112" y="585"/>
                  </a:lnTo>
                  <a:lnTo>
                    <a:pt x="112" y="582"/>
                  </a:lnTo>
                  <a:lnTo>
                    <a:pt x="112" y="579"/>
                  </a:lnTo>
                  <a:lnTo>
                    <a:pt x="112" y="577"/>
                  </a:lnTo>
                  <a:lnTo>
                    <a:pt x="115" y="577"/>
                  </a:lnTo>
                  <a:lnTo>
                    <a:pt x="115" y="574"/>
                  </a:lnTo>
                  <a:lnTo>
                    <a:pt x="112" y="574"/>
                  </a:lnTo>
                  <a:lnTo>
                    <a:pt x="112" y="572"/>
                  </a:lnTo>
                  <a:lnTo>
                    <a:pt x="115" y="572"/>
                  </a:lnTo>
                  <a:lnTo>
                    <a:pt x="115" y="569"/>
                  </a:lnTo>
                  <a:lnTo>
                    <a:pt x="112" y="569"/>
                  </a:lnTo>
                  <a:lnTo>
                    <a:pt x="115" y="569"/>
                  </a:lnTo>
                  <a:lnTo>
                    <a:pt x="115" y="566"/>
                  </a:lnTo>
                  <a:lnTo>
                    <a:pt x="112" y="566"/>
                  </a:lnTo>
                  <a:lnTo>
                    <a:pt x="112" y="564"/>
                  </a:lnTo>
                  <a:lnTo>
                    <a:pt x="115" y="564"/>
                  </a:lnTo>
                  <a:lnTo>
                    <a:pt x="112" y="564"/>
                  </a:lnTo>
                  <a:lnTo>
                    <a:pt x="115" y="564"/>
                  </a:lnTo>
                  <a:lnTo>
                    <a:pt x="117" y="561"/>
                  </a:lnTo>
                  <a:lnTo>
                    <a:pt x="115" y="561"/>
                  </a:lnTo>
                  <a:lnTo>
                    <a:pt x="117" y="561"/>
                  </a:lnTo>
                  <a:lnTo>
                    <a:pt x="117" y="559"/>
                  </a:lnTo>
                  <a:lnTo>
                    <a:pt x="117" y="561"/>
                  </a:lnTo>
                  <a:lnTo>
                    <a:pt x="117" y="559"/>
                  </a:lnTo>
                  <a:lnTo>
                    <a:pt x="117" y="561"/>
                  </a:lnTo>
                  <a:lnTo>
                    <a:pt x="120" y="561"/>
                  </a:lnTo>
                  <a:lnTo>
                    <a:pt x="120" y="559"/>
                  </a:lnTo>
                  <a:lnTo>
                    <a:pt x="122" y="559"/>
                  </a:lnTo>
                  <a:lnTo>
                    <a:pt x="125" y="559"/>
                  </a:lnTo>
                  <a:lnTo>
                    <a:pt x="128" y="559"/>
                  </a:lnTo>
                  <a:lnTo>
                    <a:pt x="128" y="556"/>
                  </a:lnTo>
                  <a:lnTo>
                    <a:pt x="130" y="556"/>
                  </a:lnTo>
                  <a:lnTo>
                    <a:pt x="133" y="556"/>
                  </a:lnTo>
                  <a:lnTo>
                    <a:pt x="135" y="556"/>
                  </a:lnTo>
                  <a:lnTo>
                    <a:pt x="135" y="553"/>
                  </a:lnTo>
                  <a:lnTo>
                    <a:pt x="138" y="553"/>
                  </a:lnTo>
                  <a:lnTo>
                    <a:pt x="141" y="553"/>
                  </a:lnTo>
                  <a:lnTo>
                    <a:pt x="141" y="551"/>
                  </a:lnTo>
                  <a:lnTo>
                    <a:pt x="141" y="548"/>
                  </a:lnTo>
                  <a:lnTo>
                    <a:pt x="143" y="548"/>
                  </a:lnTo>
                  <a:lnTo>
                    <a:pt x="143" y="545"/>
                  </a:lnTo>
                  <a:lnTo>
                    <a:pt x="146" y="545"/>
                  </a:lnTo>
                  <a:lnTo>
                    <a:pt x="148" y="545"/>
                  </a:lnTo>
                  <a:lnTo>
                    <a:pt x="148" y="543"/>
                  </a:lnTo>
                  <a:lnTo>
                    <a:pt x="151" y="543"/>
                  </a:lnTo>
                  <a:lnTo>
                    <a:pt x="154" y="540"/>
                  </a:lnTo>
                  <a:lnTo>
                    <a:pt x="156" y="540"/>
                  </a:lnTo>
                  <a:lnTo>
                    <a:pt x="156" y="538"/>
                  </a:lnTo>
                  <a:lnTo>
                    <a:pt x="159" y="538"/>
                  </a:lnTo>
                  <a:lnTo>
                    <a:pt x="162" y="538"/>
                  </a:lnTo>
                  <a:lnTo>
                    <a:pt x="162" y="535"/>
                  </a:lnTo>
                  <a:lnTo>
                    <a:pt x="162" y="538"/>
                  </a:lnTo>
                  <a:lnTo>
                    <a:pt x="162" y="535"/>
                  </a:lnTo>
                  <a:lnTo>
                    <a:pt x="164" y="535"/>
                  </a:lnTo>
                  <a:lnTo>
                    <a:pt x="167" y="535"/>
                  </a:lnTo>
                  <a:lnTo>
                    <a:pt x="167" y="532"/>
                  </a:lnTo>
                  <a:lnTo>
                    <a:pt x="169" y="532"/>
                  </a:lnTo>
                  <a:lnTo>
                    <a:pt x="172" y="532"/>
                  </a:lnTo>
                  <a:lnTo>
                    <a:pt x="172" y="530"/>
                  </a:lnTo>
                  <a:lnTo>
                    <a:pt x="175" y="530"/>
                  </a:lnTo>
                  <a:lnTo>
                    <a:pt x="175" y="527"/>
                  </a:lnTo>
                  <a:lnTo>
                    <a:pt x="177" y="527"/>
                  </a:lnTo>
                  <a:lnTo>
                    <a:pt x="177" y="525"/>
                  </a:lnTo>
                  <a:lnTo>
                    <a:pt x="177" y="522"/>
                  </a:lnTo>
                  <a:lnTo>
                    <a:pt x="180" y="522"/>
                  </a:lnTo>
                  <a:lnTo>
                    <a:pt x="182" y="522"/>
                  </a:lnTo>
                  <a:lnTo>
                    <a:pt x="182" y="519"/>
                  </a:lnTo>
                  <a:lnTo>
                    <a:pt x="182" y="522"/>
                  </a:lnTo>
                  <a:lnTo>
                    <a:pt x="185" y="522"/>
                  </a:lnTo>
                  <a:lnTo>
                    <a:pt x="185" y="519"/>
                  </a:lnTo>
                  <a:lnTo>
                    <a:pt x="188" y="519"/>
                  </a:lnTo>
                  <a:lnTo>
                    <a:pt x="188" y="517"/>
                  </a:lnTo>
                  <a:lnTo>
                    <a:pt x="188" y="514"/>
                  </a:lnTo>
                  <a:lnTo>
                    <a:pt x="190" y="512"/>
                  </a:lnTo>
                  <a:lnTo>
                    <a:pt x="193" y="509"/>
                  </a:lnTo>
                  <a:lnTo>
                    <a:pt x="195" y="509"/>
                  </a:lnTo>
                  <a:lnTo>
                    <a:pt x="195" y="506"/>
                  </a:lnTo>
                  <a:lnTo>
                    <a:pt x="198" y="506"/>
                  </a:lnTo>
                  <a:lnTo>
                    <a:pt x="201" y="506"/>
                  </a:lnTo>
                  <a:lnTo>
                    <a:pt x="203" y="506"/>
                  </a:lnTo>
                  <a:lnTo>
                    <a:pt x="203" y="504"/>
                  </a:lnTo>
                  <a:lnTo>
                    <a:pt x="206" y="504"/>
                  </a:lnTo>
                  <a:lnTo>
                    <a:pt x="209" y="504"/>
                  </a:lnTo>
                  <a:lnTo>
                    <a:pt x="211" y="504"/>
                  </a:lnTo>
                  <a:lnTo>
                    <a:pt x="214" y="504"/>
                  </a:lnTo>
                  <a:lnTo>
                    <a:pt x="214" y="501"/>
                  </a:lnTo>
                  <a:lnTo>
                    <a:pt x="211" y="501"/>
                  </a:lnTo>
                  <a:lnTo>
                    <a:pt x="211" y="498"/>
                  </a:lnTo>
                  <a:lnTo>
                    <a:pt x="211" y="496"/>
                  </a:lnTo>
                  <a:lnTo>
                    <a:pt x="211" y="493"/>
                  </a:lnTo>
                  <a:lnTo>
                    <a:pt x="214" y="493"/>
                  </a:lnTo>
                  <a:lnTo>
                    <a:pt x="216" y="493"/>
                  </a:lnTo>
                  <a:lnTo>
                    <a:pt x="216" y="491"/>
                  </a:lnTo>
                  <a:lnTo>
                    <a:pt x="214" y="491"/>
                  </a:lnTo>
                  <a:lnTo>
                    <a:pt x="214" y="488"/>
                  </a:lnTo>
                  <a:lnTo>
                    <a:pt x="216" y="488"/>
                  </a:lnTo>
                  <a:lnTo>
                    <a:pt x="216" y="491"/>
                  </a:lnTo>
                  <a:lnTo>
                    <a:pt x="219" y="491"/>
                  </a:lnTo>
                  <a:lnTo>
                    <a:pt x="219" y="493"/>
                  </a:lnTo>
                  <a:lnTo>
                    <a:pt x="219" y="491"/>
                  </a:lnTo>
                  <a:lnTo>
                    <a:pt x="222" y="491"/>
                  </a:lnTo>
                  <a:lnTo>
                    <a:pt x="222" y="488"/>
                  </a:lnTo>
                  <a:lnTo>
                    <a:pt x="222" y="485"/>
                  </a:lnTo>
                  <a:lnTo>
                    <a:pt x="222" y="483"/>
                  </a:lnTo>
                  <a:lnTo>
                    <a:pt x="219" y="483"/>
                  </a:lnTo>
                  <a:lnTo>
                    <a:pt x="219" y="480"/>
                  </a:lnTo>
                  <a:lnTo>
                    <a:pt x="222" y="480"/>
                  </a:lnTo>
                  <a:lnTo>
                    <a:pt x="222" y="478"/>
                  </a:lnTo>
                  <a:lnTo>
                    <a:pt x="222" y="480"/>
                  </a:lnTo>
                  <a:lnTo>
                    <a:pt x="224" y="480"/>
                  </a:lnTo>
                  <a:lnTo>
                    <a:pt x="224" y="478"/>
                  </a:lnTo>
                  <a:lnTo>
                    <a:pt x="227" y="478"/>
                  </a:lnTo>
                  <a:lnTo>
                    <a:pt x="229" y="475"/>
                  </a:lnTo>
                  <a:lnTo>
                    <a:pt x="229" y="472"/>
                  </a:lnTo>
                  <a:lnTo>
                    <a:pt x="229" y="475"/>
                  </a:lnTo>
                  <a:lnTo>
                    <a:pt x="232" y="475"/>
                  </a:lnTo>
                  <a:lnTo>
                    <a:pt x="229" y="472"/>
                  </a:lnTo>
                  <a:lnTo>
                    <a:pt x="227" y="472"/>
                  </a:lnTo>
                  <a:lnTo>
                    <a:pt x="224" y="470"/>
                  </a:lnTo>
                  <a:lnTo>
                    <a:pt x="222" y="470"/>
                  </a:lnTo>
                  <a:lnTo>
                    <a:pt x="222" y="467"/>
                  </a:lnTo>
                  <a:lnTo>
                    <a:pt x="219" y="467"/>
                  </a:lnTo>
                  <a:lnTo>
                    <a:pt x="216" y="467"/>
                  </a:lnTo>
                  <a:lnTo>
                    <a:pt x="216" y="470"/>
                  </a:lnTo>
                  <a:lnTo>
                    <a:pt x="214" y="467"/>
                  </a:lnTo>
                  <a:lnTo>
                    <a:pt x="211" y="467"/>
                  </a:lnTo>
                  <a:lnTo>
                    <a:pt x="209" y="467"/>
                  </a:lnTo>
                  <a:lnTo>
                    <a:pt x="206" y="467"/>
                  </a:lnTo>
                  <a:lnTo>
                    <a:pt x="206" y="465"/>
                  </a:lnTo>
                  <a:lnTo>
                    <a:pt x="203" y="465"/>
                  </a:lnTo>
                  <a:lnTo>
                    <a:pt x="201" y="465"/>
                  </a:lnTo>
                  <a:lnTo>
                    <a:pt x="201" y="467"/>
                  </a:lnTo>
                  <a:lnTo>
                    <a:pt x="198" y="467"/>
                  </a:lnTo>
                  <a:lnTo>
                    <a:pt x="198" y="465"/>
                  </a:lnTo>
                  <a:lnTo>
                    <a:pt x="195" y="465"/>
                  </a:lnTo>
                  <a:lnTo>
                    <a:pt x="195" y="462"/>
                  </a:lnTo>
                  <a:lnTo>
                    <a:pt x="195" y="459"/>
                  </a:lnTo>
                  <a:lnTo>
                    <a:pt x="195" y="457"/>
                  </a:lnTo>
                  <a:lnTo>
                    <a:pt x="195" y="454"/>
                  </a:lnTo>
                  <a:lnTo>
                    <a:pt x="193" y="454"/>
                  </a:lnTo>
                  <a:lnTo>
                    <a:pt x="193" y="451"/>
                  </a:lnTo>
                  <a:lnTo>
                    <a:pt x="190" y="451"/>
                  </a:lnTo>
                  <a:lnTo>
                    <a:pt x="190" y="449"/>
                  </a:lnTo>
                  <a:lnTo>
                    <a:pt x="188" y="449"/>
                  </a:lnTo>
                  <a:lnTo>
                    <a:pt x="188" y="446"/>
                  </a:lnTo>
                  <a:lnTo>
                    <a:pt x="185" y="446"/>
                  </a:lnTo>
                  <a:lnTo>
                    <a:pt x="185" y="444"/>
                  </a:lnTo>
                  <a:lnTo>
                    <a:pt x="182" y="444"/>
                  </a:lnTo>
                  <a:lnTo>
                    <a:pt x="182" y="441"/>
                  </a:lnTo>
                  <a:lnTo>
                    <a:pt x="180" y="441"/>
                  </a:lnTo>
                  <a:lnTo>
                    <a:pt x="180" y="438"/>
                  </a:lnTo>
                  <a:lnTo>
                    <a:pt x="180" y="436"/>
                  </a:lnTo>
                  <a:lnTo>
                    <a:pt x="177" y="433"/>
                  </a:lnTo>
                  <a:lnTo>
                    <a:pt x="177" y="431"/>
                  </a:lnTo>
                  <a:lnTo>
                    <a:pt x="177" y="428"/>
                  </a:lnTo>
                  <a:lnTo>
                    <a:pt x="177" y="425"/>
                  </a:lnTo>
                  <a:lnTo>
                    <a:pt x="177" y="423"/>
                  </a:lnTo>
                  <a:lnTo>
                    <a:pt x="177" y="420"/>
                  </a:lnTo>
                  <a:lnTo>
                    <a:pt x="180" y="418"/>
                  </a:lnTo>
                  <a:lnTo>
                    <a:pt x="180" y="415"/>
                  </a:lnTo>
                  <a:lnTo>
                    <a:pt x="180" y="412"/>
                  </a:lnTo>
                  <a:lnTo>
                    <a:pt x="177" y="412"/>
                  </a:lnTo>
                  <a:lnTo>
                    <a:pt x="177" y="410"/>
                  </a:lnTo>
                  <a:lnTo>
                    <a:pt x="175" y="410"/>
                  </a:lnTo>
                  <a:lnTo>
                    <a:pt x="175" y="407"/>
                  </a:lnTo>
                  <a:lnTo>
                    <a:pt x="172" y="407"/>
                  </a:lnTo>
                  <a:lnTo>
                    <a:pt x="169" y="407"/>
                  </a:lnTo>
                  <a:lnTo>
                    <a:pt x="169" y="404"/>
                  </a:lnTo>
                  <a:lnTo>
                    <a:pt x="169" y="402"/>
                  </a:lnTo>
                  <a:lnTo>
                    <a:pt x="169" y="399"/>
                  </a:lnTo>
                  <a:lnTo>
                    <a:pt x="167" y="399"/>
                  </a:lnTo>
                  <a:lnTo>
                    <a:pt x="167" y="397"/>
                  </a:lnTo>
                  <a:lnTo>
                    <a:pt x="167" y="394"/>
                  </a:lnTo>
                  <a:lnTo>
                    <a:pt x="167" y="391"/>
                  </a:lnTo>
                  <a:lnTo>
                    <a:pt x="167" y="389"/>
                  </a:lnTo>
                  <a:lnTo>
                    <a:pt x="167" y="386"/>
                  </a:lnTo>
                  <a:lnTo>
                    <a:pt x="164" y="386"/>
                  </a:lnTo>
                  <a:lnTo>
                    <a:pt x="164" y="384"/>
                  </a:lnTo>
                  <a:lnTo>
                    <a:pt x="162" y="384"/>
                  </a:lnTo>
                  <a:lnTo>
                    <a:pt x="162" y="381"/>
                  </a:lnTo>
                  <a:lnTo>
                    <a:pt x="159" y="378"/>
                  </a:lnTo>
                  <a:lnTo>
                    <a:pt x="159" y="376"/>
                  </a:lnTo>
                  <a:lnTo>
                    <a:pt x="159" y="373"/>
                  </a:lnTo>
                  <a:lnTo>
                    <a:pt x="159" y="370"/>
                  </a:lnTo>
                  <a:lnTo>
                    <a:pt x="162" y="370"/>
                  </a:lnTo>
                  <a:lnTo>
                    <a:pt x="159" y="370"/>
                  </a:lnTo>
                  <a:lnTo>
                    <a:pt x="159" y="368"/>
                  </a:lnTo>
                  <a:lnTo>
                    <a:pt x="162" y="368"/>
                  </a:lnTo>
                  <a:lnTo>
                    <a:pt x="162" y="365"/>
                  </a:lnTo>
                  <a:lnTo>
                    <a:pt x="159" y="363"/>
                  </a:lnTo>
                  <a:lnTo>
                    <a:pt x="162" y="363"/>
                  </a:lnTo>
                  <a:lnTo>
                    <a:pt x="162" y="365"/>
                  </a:lnTo>
                  <a:lnTo>
                    <a:pt x="164" y="365"/>
                  </a:lnTo>
                  <a:lnTo>
                    <a:pt x="167" y="365"/>
                  </a:lnTo>
                  <a:lnTo>
                    <a:pt x="167" y="363"/>
                  </a:lnTo>
                  <a:lnTo>
                    <a:pt x="169" y="363"/>
                  </a:lnTo>
                  <a:lnTo>
                    <a:pt x="169" y="360"/>
                  </a:lnTo>
                  <a:lnTo>
                    <a:pt x="172" y="360"/>
                  </a:lnTo>
                  <a:lnTo>
                    <a:pt x="172" y="357"/>
                  </a:lnTo>
                  <a:lnTo>
                    <a:pt x="175" y="357"/>
                  </a:lnTo>
                  <a:lnTo>
                    <a:pt x="175" y="355"/>
                  </a:lnTo>
                  <a:lnTo>
                    <a:pt x="177" y="355"/>
                  </a:lnTo>
                  <a:lnTo>
                    <a:pt x="180" y="352"/>
                  </a:lnTo>
                  <a:lnTo>
                    <a:pt x="182" y="352"/>
                  </a:lnTo>
                  <a:lnTo>
                    <a:pt x="182" y="347"/>
                  </a:lnTo>
                  <a:lnTo>
                    <a:pt x="182" y="344"/>
                  </a:lnTo>
                  <a:lnTo>
                    <a:pt x="182" y="342"/>
                  </a:lnTo>
                  <a:lnTo>
                    <a:pt x="180" y="339"/>
                  </a:lnTo>
                  <a:lnTo>
                    <a:pt x="180" y="337"/>
                  </a:lnTo>
                  <a:lnTo>
                    <a:pt x="182" y="337"/>
                  </a:lnTo>
                  <a:lnTo>
                    <a:pt x="180" y="337"/>
                  </a:lnTo>
                  <a:lnTo>
                    <a:pt x="177" y="337"/>
                  </a:lnTo>
                  <a:lnTo>
                    <a:pt x="175" y="337"/>
                  </a:lnTo>
                  <a:lnTo>
                    <a:pt x="175" y="334"/>
                  </a:lnTo>
                  <a:lnTo>
                    <a:pt x="172" y="334"/>
                  </a:lnTo>
                  <a:lnTo>
                    <a:pt x="169" y="334"/>
                  </a:lnTo>
                  <a:lnTo>
                    <a:pt x="169" y="337"/>
                  </a:lnTo>
                  <a:lnTo>
                    <a:pt x="169" y="334"/>
                  </a:lnTo>
                  <a:lnTo>
                    <a:pt x="167" y="334"/>
                  </a:lnTo>
                  <a:lnTo>
                    <a:pt x="164" y="337"/>
                  </a:lnTo>
                  <a:lnTo>
                    <a:pt x="164" y="339"/>
                  </a:lnTo>
                  <a:lnTo>
                    <a:pt x="162" y="339"/>
                  </a:lnTo>
                  <a:lnTo>
                    <a:pt x="159" y="339"/>
                  </a:lnTo>
                  <a:lnTo>
                    <a:pt x="159" y="337"/>
                  </a:lnTo>
                  <a:lnTo>
                    <a:pt x="156" y="337"/>
                  </a:lnTo>
                  <a:lnTo>
                    <a:pt x="154" y="337"/>
                  </a:lnTo>
                  <a:lnTo>
                    <a:pt x="154" y="334"/>
                  </a:lnTo>
                  <a:lnTo>
                    <a:pt x="151" y="334"/>
                  </a:lnTo>
                  <a:lnTo>
                    <a:pt x="148" y="334"/>
                  </a:lnTo>
                  <a:lnTo>
                    <a:pt x="146" y="331"/>
                  </a:lnTo>
                  <a:lnTo>
                    <a:pt x="146" y="334"/>
                  </a:lnTo>
                  <a:lnTo>
                    <a:pt x="143" y="334"/>
                  </a:lnTo>
                  <a:lnTo>
                    <a:pt x="143" y="331"/>
                  </a:lnTo>
                  <a:lnTo>
                    <a:pt x="141" y="331"/>
                  </a:lnTo>
                  <a:lnTo>
                    <a:pt x="138" y="331"/>
                  </a:lnTo>
                  <a:lnTo>
                    <a:pt x="135" y="331"/>
                  </a:lnTo>
                  <a:lnTo>
                    <a:pt x="135" y="334"/>
                  </a:lnTo>
                  <a:lnTo>
                    <a:pt x="135" y="337"/>
                  </a:lnTo>
                  <a:lnTo>
                    <a:pt x="135" y="339"/>
                  </a:lnTo>
                  <a:lnTo>
                    <a:pt x="135" y="342"/>
                  </a:lnTo>
                  <a:lnTo>
                    <a:pt x="135" y="344"/>
                  </a:lnTo>
                  <a:lnTo>
                    <a:pt x="133" y="344"/>
                  </a:lnTo>
                  <a:lnTo>
                    <a:pt x="133" y="342"/>
                  </a:lnTo>
                  <a:lnTo>
                    <a:pt x="130" y="342"/>
                  </a:lnTo>
                  <a:lnTo>
                    <a:pt x="130" y="339"/>
                  </a:lnTo>
                  <a:lnTo>
                    <a:pt x="130" y="337"/>
                  </a:lnTo>
                  <a:lnTo>
                    <a:pt x="128" y="337"/>
                  </a:lnTo>
                  <a:lnTo>
                    <a:pt x="128" y="334"/>
                  </a:lnTo>
                  <a:lnTo>
                    <a:pt x="125" y="334"/>
                  </a:lnTo>
                  <a:lnTo>
                    <a:pt x="125" y="331"/>
                  </a:lnTo>
                  <a:lnTo>
                    <a:pt x="125" y="329"/>
                  </a:lnTo>
                  <a:lnTo>
                    <a:pt x="128" y="329"/>
                  </a:lnTo>
                  <a:lnTo>
                    <a:pt x="128" y="326"/>
                  </a:lnTo>
                  <a:lnTo>
                    <a:pt x="128" y="323"/>
                  </a:lnTo>
                  <a:lnTo>
                    <a:pt x="130" y="326"/>
                  </a:lnTo>
                  <a:lnTo>
                    <a:pt x="130" y="323"/>
                  </a:lnTo>
                  <a:lnTo>
                    <a:pt x="133" y="323"/>
                  </a:lnTo>
                  <a:lnTo>
                    <a:pt x="135" y="323"/>
                  </a:lnTo>
                  <a:lnTo>
                    <a:pt x="135" y="321"/>
                  </a:lnTo>
                  <a:lnTo>
                    <a:pt x="138" y="321"/>
                  </a:lnTo>
                  <a:lnTo>
                    <a:pt x="138" y="318"/>
                  </a:lnTo>
                  <a:lnTo>
                    <a:pt x="138" y="316"/>
                  </a:lnTo>
                  <a:lnTo>
                    <a:pt x="141" y="316"/>
                  </a:lnTo>
                  <a:lnTo>
                    <a:pt x="143" y="313"/>
                  </a:lnTo>
                  <a:lnTo>
                    <a:pt x="143" y="310"/>
                  </a:lnTo>
                  <a:lnTo>
                    <a:pt x="146" y="310"/>
                  </a:lnTo>
                  <a:lnTo>
                    <a:pt x="146" y="308"/>
                  </a:lnTo>
                  <a:lnTo>
                    <a:pt x="148" y="308"/>
                  </a:lnTo>
                  <a:lnTo>
                    <a:pt x="148" y="305"/>
                  </a:lnTo>
                  <a:lnTo>
                    <a:pt x="151" y="305"/>
                  </a:lnTo>
                  <a:lnTo>
                    <a:pt x="151" y="303"/>
                  </a:lnTo>
                  <a:lnTo>
                    <a:pt x="154" y="303"/>
                  </a:lnTo>
                  <a:lnTo>
                    <a:pt x="154" y="300"/>
                  </a:lnTo>
                  <a:lnTo>
                    <a:pt x="154" y="297"/>
                  </a:lnTo>
                  <a:lnTo>
                    <a:pt x="154" y="295"/>
                  </a:lnTo>
                  <a:lnTo>
                    <a:pt x="156" y="295"/>
                  </a:lnTo>
                  <a:lnTo>
                    <a:pt x="156" y="292"/>
                  </a:lnTo>
                  <a:lnTo>
                    <a:pt x="156" y="290"/>
                  </a:lnTo>
                  <a:lnTo>
                    <a:pt x="156" y="287"/>
                  </a:lnTo>
                  <a:lnTo>
                    <a:pt x="159" y="287"/>
                  </a:lnTo>
                  <a:lnTo>
                    <a:pt x="159" y="284"/>
                  </a:lnTo>
                  <a:lnTo>
                    <a:pt x="162" y="284"/>
                  </a:lnTo>
                  <a:lnTo>
                    <a:pt x="162" y="282"/>
                  </a:lnTo>
                  <a:lnTo>
                    <a:pt x="164" y="282"/>
                  </a:lnTo>
                  <a:lnTo>
                    <a:pt x="164" y="279"/>
                  </a:lnTo>
                  <a:lnTo>
                    <a:pt x="164" y="276"/>
                  </a:lnTo>
                  <a:lnTo>
                    <a:pt x="167" y="276"/>
                  </a:lnTo>
                  <a:lnTo>
                    <a:pt x="167" y="274"/>
                  </a:lnTo>
                  <a:lnTo>
                    <a:pt x="169" y="274"/>
                  </a:lnTo>
                  <a:lnTo>
                    <a:pt x="169" y="271"/>
                  </a:lnTo>
                  <a:lnTo>
                    <a:pt x="172" y="271"/>
                  </a:lnTo>
                  <a:lnTo>
                    <a:pt x="172" y="269"/>
                  </a:lnTo>
                  <a:lnTo>
                    <a:pt x="175" y="269"/>
                  </a:lnTo>
                  <a:lnTo>
                    <a:pt x="175" y="266"/>
                  </a:lnTo>
                  <a:lnTo>
                    <a:pt x="177" y="266"/>
                  </a:lnTo>
                  <a:lnTo>
                    <a:pt x="180" y="266"/>
                  </a:lnTo>
                  <a:lnTo>
                    <a:pt x="180" y="263"/>
                  </a:lnTo>
                  <a:lnTo>
                    <a:pt x="182" y="263"/>
                  </a:lnTo>
                  <a:lnTo>
                    <a:pt x="185" y="263"/>
                  </a:lnTo>
                  <a:lnTo>
                    <a:pt x="185" y="261"/>
                  </a:lnTo>
                  <a:lnTo>
                    <a:pt x="185" y="263"/>
                  </a:lnTo>
                  <a:lnTo>
                    <a:pt x="185" y="261"/>
                  </a:lnTo>
                  <a:lnTo>
                    <a:pt x="188" y="261"/>
                  </a:lnTo>
                  <a:lnTo>
                    <a:pt x="190" y="261"/>
                  </a:lnTo>
                  <a:lnTo>
                    <a:pt x="190" y="258"/>
                  </a:lnTo>
                  <a:lnTo>
                    <a:pt x="193" y="258"/>
                  </a:lnTo>
                  <a:lnTo>
                    <a:pt x="195" y="258"/>
                  </a:lnTo>
                  <a:lnTo>
                    <a:pt x="195" y="256"/>
                  </a:lnTo>
                  <a:lnTo>
                    <a:pt x="198" y="253"/>
                  </a:lnTo>
                  <a:lnTo>
                    <a:pt x="198" y="250"/>
                  </a:lnTo>
                  <a:lnTo>
                    <a:pt x="198" y="248"/>
                  </a:lnTo>
                  <a:lnTo>
                    <a:pt x="198" y="245"/>
                  </a:lnTo>
                  <a:lnTo>
                    <a:pt x="201" y="245"/>
                  </a:lnTo>
                  <a:lnTo>
                    <a:pt x="201" y="243"/>
                  </a:lnTo>
                  <a:lnTo>
                    <a:pt x="203" y="243"/>
                  </a:lnTo>
                  <a:lnTo>
                    <a:pt x="206" y="243"/>
                  </a:lnTo>
                  <a:lnTo>
                    <a:pt x="209" y="245"/>
                  </a:lnTo>
                  <a:lnTo>
                    <a:pt x="209" y="248"/>
                  </a:lnTo>
                  <a:lnTo>
                    <a:pt x="211" y="248"/>
                  </a:lnTo>
                  <a:lnTo>
                    <a:pt x="211" y="250"/>
                  </a:lnTo>
                  <a:lnTo>
                    <a:pt x="214" y="250"/>
                  </a:lnTo>
                  <a:lnTo>
                    <a:pt x="216" y="250"/>
                  </a:lnTo>
                  <a:lnTo>
                    <a:pt x="216" y="253"/>
                  </a:lnTo>
                  <a:lnTo>
                    <a:pt x="219" y="253"/>
                  </a:lnTo>
                  <a:lnTo>
                    <a:pt x="222" y="253"/>
                  </a:lnTo>
                  <a:lnTo>
                    <a:pt x="224" y="256"/>
                  </a:lnTo>
                  <a:lnTo>
                    <a:pt x="224" y="258"/>
                  </a:lnTo>
                  <a:lnTo>
                    <a:pt x="227" y="258"/>
                  </a:lnTo>
                  <a:lnTo>
                    <a:pt x="227" y="261"/>
                  </a:lnTo>
                  <a:lnTo>
                    <a:pt x="227" y="263"/>
                  </a:lnTo>
                  <a:lnTo>
                    <a:pt x="227" y="266"/>
                  </a:lnTo>
                  <a:lnTo>
                    <a:pt x="227" y="269"/>
                  </a:lnTo>
                  <a:lnTo>
                    <a:pt x="229" y="269"/>
                  </a:lnTo>
                  <a:lnTo>
                    <a:pt x="229" y="271"/>
                  </a:lnTo>
                  <a:lnTo>
                    <a:pt x="229" y="274"/>
                  </a:lnTo>
                  <a:lnTo>
                    <a:pt x="229" y="276"/>
                  </a:lnTo>
                  <a:lnTo>
                    <a:pt x="232" y="276"/>
                  </a:lnTo>
                  <a:lnTo>
                    <a:pt x="232" y="279"/>
                  </a:lnTo>
                  <a:lnTo>
                    <a:pt x="232" y="282"/>
                  </a:lnTo>
                  <a:lnTo>
                    <a:pt x="232" y="284"/>
                  </a:lnTo>
                  <a:lnTo>
                    <a:pt x="235" y="284"/>
                  </a:lnTo>
                  <a:lnTo>
                    <a:pt x="235" y="282"/>
                  </a:lnTo>
                  <a:lnTo>
                    <a:pt x="237" y="282"/>
                  </a:lnTo>
                  <a:lnTo>
                    <a:pt x="240" y="282"/>
                  </a:lnTo>
                  <a:lnTo>
                    <a:pt x="240" y="279"/>
                  </a:lnTo>
                  <a:lnTo>
                    <a:pt x="242" y="279"/>
                  </a:lnTo>
                  <a:lnTo>
                    <a:pt x="245" y="279"/>
                  </a:lnTo>
                  <a:lnTo>
                    <a:pt x="248" y="279"/>
                  </a:lnTo>
                  <a:lnTo>
                    <a:pt x="248" y="276"/>
                  </a:lnTo>
                  <a:lnTo>
                    <a:pt x="248" y="274"/>
                  </a:lnTo>
                  <a:lnTo>
                    <a:pt x="250" y="274"/>
                  </a:lnTo>
                  <a:lnTo>
                    <a:pt x="253" y="274"/>
                  </a:lnTo>
                  <a:lnTo>
                    <a:pt x="253" y="271"/>
                  </a:lnTo>
                  <a:lnTo>
                    <a:pt x="253" y="269"/>
                  </a:lnTo>
                  <a:lnTo>
                    <a:pt x="250" y="269"/>
                  </a:lnTo>
                  <a:lnTo>
                    <a:pt x="250" y="266"/>
                  </a:lnTo>
                  <a:lnTo>
                    <a:pt x="250" y="263"/>
                  </a:lnTo>
                  <a:lnTo>
                    <a:pt x="248" y="263"/>
                  </a:lnTo>
                  <a:lnTo>
                    <a:pt x="248" y="261"/>
                  </a:lnTo>
                  <a:lnTo>
                    <a:pt x="248" y="258"/>
                  </a:lnTo>
                  <a:lnTo>
                    <a:pt x="248" y="256"/>
                  </a:lnTo>
                  <a:lnTo>
                    <a:pt x="245" y="256"/>
                  </a:lnTo>
                  <a:lnTo>
                    <a:pt x="245" y="253"/>
                  </a:lnTo>
                  <a:lnTo>
                    <a:pt x="248" y="253"/>
                  </a:lnTo>
                  <a:lnTo>
                    <a:pt x="248" y="250"/>
                  </a:lnTo>
                  <a:lnTo>
                    <a:pt x="248" y="248"/>
                  </a:lnTo>
                  <a:lnTo>
                    <a:pt x="248" y="245"/>
                  </a:lnTo>
                  <a:lnTo>
                    <a:pt x="250" y="245"/>
                  </a:lnTo>
                  <a:lnTo>
                    <a:pt x="250" y="243"/>
                  </a:lnTo>
                  <a:lnTo>
                    <a:pt x="250" y="240"/>
                  </a:lnTo>
                  <a:lnTo>
                    <a:pt x="248" y="237"/>
                  </a:lnTo>
                  <a:lnTo>
                    <a:pt x="248" y="235"/>
                  </a:lnTo>
                  <a:lnTo>
                    <a:pt x="248" y="232"/>
                  </a:lnTo>
                  <a:lnTo>
                    <a:pt x="248" y="229"/>
                  </a:lnTo>
                  <a:lnTo>
                    <a:pt x="248" y="227"/>
                  </a:lnTo>
                  <a:lnTo>
                    <a:pt x="250" y="227"/>
                  </a:lnTo>
                  <a:lnTo>
                    <a:pt x="250" y="224"/>
                  </a:lnTo>
                  <a:lnTo>
                    <a:pt x="248" y="224"/>
                  </a:lnTo>
                  <a:lnTo>
                    <a:pt x="248" y="222"/>
                  </a:lnTo>
                  <a:lnTo>
                    <a:pt x="250" y="222"/>
                  </a:lnTo>
                  <a:lnTo>
                    <a:pt x="250" y="219"/>
                  </a:lnTo>
                  <a:lnTo>
                    <a:pt x="253" y="219"/>
                  </a:lnTo>
                  <a:lnTo>
                    <a:pt x="255" y="216"/>
                  </a:lnTo>
                  <a:lnTo>
                    <a:pt x="253" y="216"/>
                  </a:lnTo>
                  <a:lnTo>
                    <a:pt x="253" y="214"/>
                  </a:lnTo>
                  <a:lnTo>
                    <a:pt x="250" y="214"/>
                  </a:lnTo>
                  <a:lnTo>
                    <a:pt x="250" y="211"/>
                  </a:lnTo>
                  <a:lnTo>
                    <a:pt x="250" y="209"/>
                  </a:lnTo>
                  <a:lnTo>
                    <a:pt x="250" y="206"/>
                  </a:lnTo>
                  <a:lnTo>
                    <a:pt x="248" y="206"/>
                  </a:lnTo>
                  <a:lnTo>
                    <a:pt x="248" y="203"/>
                  </a:lnTo>
                  <a:lnTo>
                    <a:pt x="250" y="203"/>
                  </a:lnTo>
                  <a:lnTo>
                    <a:pt x="250" y="201"/>
                  </a:lnTo>
                  <a:lnTo>
                    <a:pt x="253" y="201"/>
                  </a:lnTo>
                  <a:lnTo>
                    <a:pt x="255" y="201"/>
                  </a:lnTo>
                  <a:lnTo>
                    <a:pt x="255" y="203"/>
                  </a:lnTo>
                  <a:lnTo>
                    <a:pt x="258" y="203"/>
                  </a:lnTo>
                  <a:lnTo>
                    <a:pt x="261" y="203"/>
                  </a:lnTo>
                  <a:lnTo>
                    <a:pt x="261" y="206"/>
                  </a:lnTo>
                  <a:lnTo>
                    <a:pt x="263" y="206"/>
                  </a:lnTo>
                  <a:lnTo>
                    <a:pt x="263" y="209"/>
                  </a:lnTo>
                  <a:lnTo>
                    <a:pt x="263" y="211"/>
                  </a:lnTo>
                  <a:lnTo>
                    <a:pt x="266" y="211"/>
                  </a:lnTo>
                  <a:lnTo>
                    <a:pt x="266" y="214"/>
                  </a:lnTo>
                  <a:lnTo>
                    <a:pt x="269" y="214"/>
                  </a:lnTo>
                  <a:lnTo>
                    <a:pt x="269" y="216"/>
                  </a:lnTo>
                  <a:lnTo>
                    <a:pt x="271" y="219"/>
                  </a:lnTo>
                  <a:lnTo>
                    <a:pt x="271" y="222"/>
                  </a:lnTo>
                  <a:lnTo>
                    <a:pt x="274" y="224"/>
                  </a:lnTo>
                  <a:lnTo>
                    <a:pt x="274" y="227"/>
                  </a:lnTo>
                  <a:lnTo>
                    <a:pt x="274" y="224"/>
                  </a:lnTo>
                  <a:lnTo>
                    <a:pt x="274" y="222"/>
                  </a:lnTo>
                  <a:lnTo>
                    <a:pt x="276" y="222"/>
                  </a:lnTo>
                  <a:lnTo>
                    <a:pt x="276" y="224"/>
                  </a:lnTo>
                  <a:lnTo>
                    <a:pt x="279" y="224"/>
                  </a:lnTo>
                  <a:lnTo>
                    <a:pt x="282" y="224"/>
                  </a:lnTo>
                  <a:lnTo>
                    <a:pt x="284" y="224"/>
                  </a:lnTo>
                  <a:lnTo>
                    <a:pt x="287" y="227"/>
                  </a:lnTo>
                  <a:lnTo>
                    <a:pt x="289" y="227"/>
                  </a:lnTo>
                  <a:lnTo>
                    <a:pt x="289" y="224"/>
                  </a:lnTo>
                  <a:lnTo>
                    <a:pt x="292" y="224"/>
                  </a:lnTo>
                  <a:lnTo>
                    <a:pt x="292" y="222"/>
                  </a:lnTo>
                  <a:lnTo>
                    <a:pt x="295" y="222"/>
                  </a:lnTo>
                  <a:lnTo>
                    <a:pt x="297" y="222"/>
                  </a:lnTo>
                  <a:lnTo>
                    <a:pt x="300" y="222"/>
                  </a:lnTo>
                  <a:lnTo>
                    <a:pt x="302" y="222"/>
                  </a:lnTo>
                  <a:lnTo>
                    <a:pt x="305" y="222"/>
                  </a:lnTo>
                  <a:lnTo>
                    <a:pt x="308" y="219"/>
                  </a:lnTo>
                  <a:lnTo>
                    <a:pt x="310" y="219"/>
                  </a:lnTo>
                  <a:lnTo>
                    <a:pt x="313" y="219"/>
                  </a:lnTo>
                  <a:lnTo>
                    <a:pt x="316" y="219"/>
                  </a:lnTo>
                  <a:lnTo>
                    <a:pt x="318" y="214"/>
                  </a:lnTo>
                  <a:lnTo>
                    <a:pt x="318" y="216"/>
                  </a:lnTo>
                  <a:lnTo>
                    <a:pt x="316" y="216"/>
                  </a:lnTo>
                  <a:lnTo>
                    <a:pt x="316" y="219"/>
                  </a:lnTo>
                  <a:lnTo>
                    <a:pt x="316" y="222"/>
                  </a:lnTo>
                  <a:lnTo>
                    <a:pt x="318" y="224"/>
                  </a:lnTo>
                  <a:lnTo>
                    <a:pt x="318" y="227"/>
                  </a:lnTo>
                  <a:lnTo>
                    <a:pt x="318" y="229"/>
                  </a:lnTo>
                  <a:lnTo>
                    <a:pt x="316" y="229"/>
                  </a:lnTo>
                  <a:lnTo>
                    <a:pt x="316" y="232"/>
                  </a:lnTo>
                  <a:lnTo>
                    <a:pt x="313" y="232"/>
                  </a:lnTo>
                  <a:lnTo>
                    <a:pt x="313" y="235"/>
                  </a:lnTo>
                  <a:lnTo>
                    <a:pt x="313" y="237"/>
                  </a:lnTo>
                  <a:lnTo>
                    <a:pt x="316" y="237"/>
                  </a:lnTo>
                  <a:lnTo>
                    <a:pt x="316" y="235"/>
                  </a:lnTo>
                  <a:lnTo>
                    <a:pt x="316" y="237"/>
                  </a:lnTo>
                  <a:lnTo>
                    <a:pt x="316" y="240"/>
                  </a:lnTo>
                  <a:lnTo>
                    <a:pt x="318" y="240"/>
                  </a:lnTo>
                  <a:lnTo>
                    <a:pt x="321" y="240"/>
                  </a:lnTo>
                  <a:lnTo>
                    <a:pt x="323" y="240"/>
                  </a:lnTo>
                  <a:lnTo>
                    <a:pt x="326" y="240"/>
                  </a:lnTo>
                  <a:lnTo>
                    <a:pt x="329" y="240"/>
                  </a:lnTo>
                  <a:lnTo>
                    <a:pt x="329" y="237"/>
                  </a:lnTo>
                  <a:lnTo>
                    <a:pt x="331" y="237"/>
                  </a:lnTo>
                  <a:lnTo>
                    <a:pt x="334" y="235"/>
                  </a:lnTo>
                  <a:lnTo>
                    <a:pt x="336" y="235"/>
                  </a:lnTo>
                  <a:lnTo>
                    <a:pt x="336" y="232"/>
                  </a:lnTo>
                  <a:lnTo>
                    <a:pt x="339" y="232"/>
                  </a:lnTo>
                  <a:lnTo>
                    <a:pt x="339" y="229"/>
                  </a:lnTo>
                  <a:lnTo>
                    <a:pt x="342" y="229"/>
                  </a:lnTo>
                  <a:lnTo>
                    <a:pt x="344" y="229"/>
                  </a:lnTo>
                  <a:lnTo>
                    <a:pt x="347" y="229"/>
                  </a:lnTo>
                  <a:lnTo>
                    <a:pt x="347" y="227"/>
                  </a:lnTo>
                  <a:lnTo>
                    <a:pt x="347" y="224"/>
                  </a:lnTo>
                  <a:lnTo>
                    <a:pt x="347" y="222"/>
                  </a:lnTo>
                  <a:lnTo>
                    <a:pt x="347" y="219"/>
                  </a:lnTo>
                  <a:lnTo>
                    <a:pt x="349" y="219"/>
                  </a:lnTo>
                  <a:lnTo>
                    <a:pt x="347" y="219"/>
                  </a:lnTo>
                  <a:lnTo>
                    <a:pt x="347" y="216"/>
                  </a:lnTo>
                  <a:lnTo>
                    <a:pt x="347" y="214"/>
                  </a:lnTo>
                  <a:lnTo>
                    <a:pt x="349" y="214"/>
                  </a:lnTo>
                  <a:lnTo>
                    <a:pt x="349" y="211"/>
                  </a:lnTo>
                  <a:lnTo>
                    <a:pt x="347" y="211"/>
                  </a:lnTo>
                  <a:lnTo>
                    <a:pt x="347" y="209"/>
                  </a:lnTo>
                  <a:lnTo>
                    <a:pt x="349" y="209"/>
                  </a:lnTo>
                  <a:lnTo>
                    <a:pt x="347" y="211"/>
                  </a:lnTo>
                  <a:lnTo>
                    <a:pt x="344" y="211"/>
                  </a:lnTo>
                  <a:lnTo>
                    <a:pt x="347" y="209"/>
                  </a:lnTo>
                  <a:lnTo>
                    <a:pt x="344" y="209"/>
                  </a:lnTo>
                  <a:lnTo>
                    <a:pt x="347" y="209"/>
                  </a:lnTo>
                  <a:lnTo>
                    <a:pt x="349" y="209"/>
                  </a:lnTo>
                  <a:lnTo>
                    <a:pt x="349" y="206"/>
                  </a:lnTo>
                  <a:lnTo>
                    <a:pt x="349" y="203"/>
                  </a:lnTo>
                  <a:lnTo>
                    <a:pt x="349" y="201"/>
                  </a:lnTo>
                  <a:lnTo>
                    <a:pt x="352" y="201"/>
                  </a:lnTo>
                  <a:lnTo>
                    <a:pt x="352" y="198"/>
                  </a:lnTo>
                  <a:lnTo>
                    <a:pt x="349" y="195"/>
                  </a:lnTo>
                  <a:lnTo>
                    <a:pt x="352" y="195"/>
                  </a:lnTo>
                  <a:lnTo>
                    <a:pt x="352" y="193"/>
                  </a:lnTo>
                  <a:lnTo>
                    <a:pt x="349" y="190"/>
                  </a:lnTo>
                  <a:lnTo>
                    <a:pt x="347" y="190"/>
                  </a:lnTo>
                  <a:lnTo>
                    <a:pt x="347" y="188"/>
                  </a:lnTo>
                  <a:lnTo>
                    <a:pt x="347" y="185"/>
                  </a:lnTo>
                  <a:lnTo>
                    <a:pt x="344" y="185"/>
                  </a:lnTo>
                  <a:lnTo>
                    <a:pt x="344" y="182"/>
                  </a:lnTo>
                  <a:lnTo>
                    <a:pt x="342" y="182"/>
                  </a:lnTo>
                  <a:lnTo>
                    <a:pt x="342" y="180"/>
                  </a:lnTo>
                  <a:lnTo>
                    <a:pt x="342" y="177"/>
                  </a:lnTo>
                  <a:lnTo>
                    <a:pt x="342" y="175"/>
                  </a:lnTo>
                  <a:lnTo>
                    <a:pt x="342" y="172"/>
                  </a:lnTo>
                  <a:lnTo>
                    <a:pt x="344" y="172"/>
                  </a:lnTo>
                  <a:lnTo>
                    <a:pt x="344" y="169"/>
                  </a:lnTo>
                  <a:lnTo>
                    <a:pt x="342" y="169"/>
                  </a:lnTo>
                  <a:lnTo>
                    <a:pt x="342" y="167"/>
                  </a:lnTo>
                  <a:lnTo>
                    <a:pt x="339" y="164"/>
                  </a:lnTo>
                  <a:lnTo>
                    <a:pt x="336" y="164"/>
                  </a:lnTo>
                  <a:lnTo>
                    <a:pt x="336" y="162"/>
                  </a:lnTo>
                  <a:lnTo>
                    <a:pt x="334" y="162"/>
                  </a:lnTo>
                  <a:lnTo>
                    <a:pt x="336" y="162"/>
                  </a:lnTo>
                  <a:lnTo>
                    <a:pt x="336" y="159"/>
                  </a:lnTo>
                  <a:lnTo>
                    <a:pt x="339" y="159"/>
                  </a:lnTo>
                  <a:lnTo>
                    <a:pt x="339" y="162"/>
                  </a:lnTo>
                  <a:lnTo>
                    <a:pt x="342" y="162"/>
                  </a:lnTo>
                  <a:lnTo>
                    <a:pt x="344" y="162"/>
                  </a:lnTo>
                  <a:lnTo>
                    <a:pt x="344" y="164"/>
                  </a:lnTo>
                  <a:lnTo>
                    <a:pt x="347" y="164"/>
                  </a:lnTo>
                  <a:lnTo>
                    <a:pt x="349" y="164"/>
                  </a:lnTo>
                  <a:lnTo>
                    <a:pt x="349" y="162"/>
                  </a:lnTo>
                  <a:lnTo>
                    <a:pt x="352" y="162"/>
                  </a:lnTo>
                  <a:lnTo>
                    <a:pt x="352" y="159"/>
                  </a:lnTo>
                  <a:lnTo>
                    <a:pt x="355" y="159"/>
                  </a:lnTo>
                  <a:lnTo>
                    <a:pt x="355" y="156"/>
                  </a:lnTo>
                  <a:lnTo>
                    <a:pt x="357" y="156"/>
                  </a:lnTo>
                  <a:lnTo>
                    <a:pt x="360" y="156"/>
                  </a:lnTo>
                  <a:lnTo>
                    <a:pt x="360" y="154"/>
                  </a:lnTo>
                  <a:lnTo>
                    <a:pt x="360" y="151"/>
                  </a:lnTo>
                  <a:lnTo>
                    <a:pt x="357" y="151"/>
                  </a:lnTo>
                  <a:lnTo>
                    <a:pt x="357" y="148"/>
                  </a:lnTo>
                  <a:lnTo>
                    <a:pt x="357" y="146"/>
                  </a:lnTo>
                  <a:lnTo>
                    <a:pt x="357" y="143"/>
                  </a:lnTo>
                  <a:lnTo>
                    <a:pt x="357" y="141"/>
                  </a:lnTo>
                  <a:lnTo>
                    <a:pt x="360" y="141"/>
                  </a:lnTo>
                  <a:lnTo>
                    <a:pt x="363" y="141"/>
                  </a:lnTo>
                  <a:lnTo>
                    <a:pt x="363" y="138"/>
                  </a:lnTo>
                  <a:lnTo>
                    <a:pt x="363" y="135"/>
                  </a:lnTo>
                  <a:lnTo>
                    <a:pt x="363" y="133"/>
                  </a:lnTo>
                  <a:lnTo>
                    <a:pt x="363" y="130"/>
                  </a:lnTo>
                  <a:lnTo>
                    <a:pt x="363" y="128"/>
                  </a:lnTo>
                  <a:lnTo>
                    <a:pt x="363" y="125"/>
                  </a:lnTo>
                  <a:lnTo>
                    <a:pt x="365" y="125"/>
                  </a:lnTo>
                  <a:lnTo>
                    <a:pt x="365" y="122"/>
                  </a:lnTo>
                  <a:lnTo>
                    <a:pt x="363" y="122"/>
                  </a:lnTo>
                  <a:lnTo>
                    <a:pt x="365" y="120"/>
                  </a:lnTo>
                  <a:lnTo>
                    <a:pt x="365" y="117"/>
                  </a:lnTo>
                  <a:lnTo>
                    <a:pt x="368" y="117"/>
                  </a:lnTo>
                  <a:lnTo>
                    <a:pt x="368" y="115"/>
                  </a:lnTo>
                  <a:lnTo>
                    <a:pt x="370" y="115"/>
                  </a:lnTo>
                  <a:lnTo>
                    <a:pt x="370" y="112"/>
                  </a:lnTo>
                  <a:lnTo>
                    <a:pt x="373" y="112"/>
                  </a:lnTo>
                  <a:lnTo>
                    <a:pt x="373" y="109"/>
                  </a:lnTo>
                  <a:lnTo>
                    <a:pt x="376" y="109"/>
                  </a:lnTo>
                  <a:lnTo>
                    <a:pt x="376" y="107"/>
                  </a:lnTo>
                  <a:lnTo>
                    <a:pt x="378" y="107"/>
                  </a:lnTo>
                  <a:lnTo>
                    <a:pt x="378" y="104"/>
                  </a:lnTo>
                  <a:lnTo>
                    <a:pt x="381" y="104"/>
                  </a:lnTo>
                  <a:lnTo>
                    <a:pt x="383" y="104"/>
                  </a:lnTo>
                  <a:lnTo>
                    <a:pt x="383" y="101"/>
                  </a:lnTo>
                  <a:lnTo>
                    <a:pt x="383" y="99"/>
                  </a:lnTo>
                  <a:lnTo>
                    <a:pt x="386" y="99"/>
                  </a:lnTo>
                  <a:lnTo>
                    <a:pt x="386" y="96"/>
                  </a:lnTo>
                  <a:lnTo>
                    <a:pt x="386" y="94"/>
                  </a:lnTo>
                  <a:lnTo>
                    <a:pt x="389" y="91"/>
                  </a:lnTo>
                  <a:lnTo>
                    <a:pt x="389" y="88"/>
                  </a:lnTo>
                  <a:lnTo>
                    <a:pt x="391" y="88"/>
                  </a:lnTo>
                  <a:lnTo>
                    <a:pt x="389" y="88"/>
                  </a:lnTo>
                  <a:lnTo>
                    <a:pt x="391" y="88"/>
                  </a:lnTo>
                  <a:lnTo>
                    <a:pt x="394" y="86"/>
                  </a:lnTo>
                  <a:lnTo>
                    <a:pt x="396" y="86"/>
                  </a:lnTo>
                  <a:lnTo>
                    <a:pt x="396" y="83"/>
                  </a:lnTo>
                  <a:lnTo>
                    <a:pt x="399" y="83"/>
                  </a:lnTo>
                  <a:lnTo>
                    <a:pt x="402" y="83"/>
                  </a:lnTo>
                  <a:lnTo>
                    <a:pt x="402" y="81"/>
                  </a:lnTo>
                  <a:lnTo>
                    <a:pt x="402" y="83"/>
                  </a:lnTo>
                  <a:lnTo>
                    <a:pt x="402" y="81"/>
                  </a:lnTo>
                  <a:lnTo>
                    <a:pt x="404" y="81"/>
                  </a:lnTo>
                  <a:lnTo>
                    <a:pt x="404" y="83"/>
                  </a:lnTo>
                  <a:lnTo>
                    <a:pt x="404" y="81"/>
                  </a:lnTo>
                  <a:lnTo>
                    <a:pt x="407" y="81"/>
                  </a:lnTo>
                  <a:lnTo>
                    <a:pt x="407" y="83"/>
                  </a:lnTo>
                  <a:lnTo>
                    <a:pt x="409" y="83"/>
                  </a:lnTo>
                  <a:lnTo>
                    <a:pt x="412" y="83"/>
                  </a:lnTo>
                  <a:lnTo>
                    <a:pt x="415" y="83"/>
                  </a:lnTo>
                  <a:lnTo>
                    <a:pt x="417" y="83"/>
                  </a:lnTo>
                  <a:lnTo>
                    <a:pt x="417" y="81"/>
                  </a:lnTo>
                  <a:lnTo>
                    <a:pt x="420" y="81"/>
                  </a:lnTo>
                  <a:lnTo>
                    <a:pt x="423" y="81"/>
                  </a:lnTo>
                  <a:lnTo>
                    <a:pt x="420" y="81"/>
                  </a:lnTo>
                  <a:lnTo>
                    <a:pt x="423" y="81"/>
                  </a:lnTo>
                  <a:lnTo>
                    <a:pt x="420" y="78"/>
                  </a:lnTo>
                  <a:lnTo>
                    <a:pt x="420" y="75"/>
                  </a:lnTo>
                  <a:lnTo>
                    <a:pt x="420" y="78"/>
                  </a:lnTo>
                  <a:lnTo>
                    <a:pt x="423" y="78"/>
                  </a:lnTo>
                  <a:lnTo>
                    <a:pt x="425" y="78"/>
                  </a:lnTo>
                  <a:lnTo>
                    <a:pt x="425" y="75"/>
                  </a:lnTo>
                  <a:lnTo>
                    <a:pt x="428" y="75"/>
                  </a:lnTo>
                  <a:lnTo>
                    <a:pt x="428" y="73"/>
                  </a:lnTo>
                  <a:lnTo>
                    <a:pt x="430" y="73"/>
                  </a:lnTo>
                  <a:lnTo>
                    <a:pt x="430" y="70"/>
                  </a:lnTo>
                  <a:lnTo>
                    <a:pt x="428" y="70"/>
                  </a:lnTo>
                  <a:lnTo>
                    <a:pt x="430" y="70"/>
                  </a:lnTo>
                  <a:lnTo>
                    <a:pt x="430" y="68"/>
                  </a:lnTo>
                  <a:lnTo>
                    <a:pt x="433" y="68"/>
                  </a:lnTo>
                  <a:lnTo>
                    <a:pt x="436" y="65"/>
                  </a:lnTo>
                  <a:lnTo>
                    <a:pt x="438" y="62"/>
                  </a:lnTo>
                  <a:lnTo>
                    <a:pt x="438" y="60"/>
                  </a:lnTo>
                  <a:lnTo>
                    <a:pt x="438" y="57"/>
                  </a:lnTo>
                  <a:lnTo>
                    <a:pt x="438" y="54"/>
                  </a:lnTo>
                  <a:lnTo>
                    <a:pt x="438" y="52"/>
                  </a:lnTo>
                  <a:lnTo>
                    <a:pt x="438" y="49"/>
                  </a:lnTo>
                  <a:lnTo>
                    <a:pt x="441" y="49"/>
                  </a:lnTo>
                  <a:lnTo>
                    <a:pt x="443" y="49"/>
                  </a:lnTo>
                  <a:lnTo>
                    <a:pt x="443" y="47"/>
                  </a:lnTo>
                  <a:lnTo>
                    <a:pt x="443" y="44"/>
                  </a:lnTo>
                  <a:lnTo>
                    <a:pt x="446" y="44"/>
                  </a:lnTo>
                  <a:lnTo>
                    <a:pt x="446" y="41"/>
                  </a:lnTo>
                  <a:lnTo>
                    <a:pt x="449" y="41"/>
                  </a:lnTo>
                  <a:lnTo>
                    <a:pt x="449" y="39"/>
                  </a:lnTo>
                  <a:lnTo>
                    <a:pt x="451" y="39"/>
                  </a:lnTo>
                  <a:lnTo>
                    <a:pt x="451" y="36"/>
                  </a:lnTo>
                  <a:lnTo>
                    <a:pt x="454" y="36"/>
                  </a:lnTo>
                  <a:lnTo>
                    <a:pt x="454" y="34"/>
                  </a:lnTo>
                  <a:lnTo>
                    <a:pt x="456" y="34"/>
                  </a:lnTo>
                  <a:lnTo>
                    <a:pt x="459" y="31"/>
                  </a:lnTo>
                  <a:lnTo>
                    <a:pt x="462" y="31"/>
                  </a:lnTo>
                  <a:lnTo>
                    <a:pt x="464" y="31"/>
                  </a:lnTo>
                  <a:lnTo>
                    <a:pt x="467" y="31"/>
                  </a:lnTo>
                  <a:lnTo>
                    <a:pt x="470" y="31"/>
                  </a:lnTo>
                  <a:lnTo>
                    <a:pt x="470" y="28"/>
                  </a:lnTo>
                  <a:lnTo>
                    <a:pt x="470" y="31"/>
                  </a:lnTo>
                  <a:lnTo>
                    <a:pt x="472" y="31"/>
                  </a:lnTo>
                  <a:lnTo>
                    <a:pt x="475" y="31"/>
                  </a:lnTo>
                  <a:lnTo>
                    <a:pt x="475" y="34"/>
                  </a:lnTo>
                  <a:lnTo>
                    <a:pt x="477" y="34"/>
                  </a:lnTo>
                  <a:lnTo>
                    <a:pt x="480" y="34"/>
                  </a:lnTo>
                  <a:lnTo>
                    <a:pt x="483" y="34"/>
                  </a:lnTo>
                  <a:lnTo>
                    <a:pt x="485" y="36"/>
                  </a:lnTo>
                  <a:lnTo>
                    <a:pt x="488" y="36"/>
                  </a:lnTo>
                  <a:lnTo>
                    <a:pt x="490" y="36"/>
                  </a:lnTo>
                  <a:lnTo>
                    <a:pt x="490" y="34"/>
                  </a:lnTo>
                  <a:lnTo>
                    <a:pt x="490" y="31"/>
                  </a:lnTo>
                  <a:lnTo>
                    <a:pt x="490" y="28"/>
                  </a:lnTo>
                  <a:lnTo>
                    <a:pt x="493" y="26"/>
                  </a:lnTo>
                  <a:lnTo>
                    <a:pt x="493" y="23"/>
                  </a:lnTo>
                  <a:lnTo>
                    <a:pt x="493" y="20"/>
                  </a:lnTo>
                  <a:lnTo>
                    <a:pt x="493" y="18"/>
                  </a:lnTo>
                  <a:lnTo>
                    <a:pt x="493" y="15"/>
                  </a:lnTo>
                  <a:lnTo>
                    <a:pt x="493" y="13"/>
                  </a:lnTo>
                  <a:lnTo>
                    <a:pt x="493" y="10"/>
                  </a:lnTo>
                  <a:lnTo>
                    <a:pt x="496" y="10"/>
                  </a:lnTo>
                  <a:lnTo>
                    <a:pt x="496" y="7"/>
                  </a:lnTo>
                  <a:lnTo>
                    <a:pt x="498" y="5"/>
                  </a:lnTo>
                  <a:lnTo>
                    <a:pt x="496" y="5"/>
                  </a:lnTo>
                  <a:lnTo>
                    <a:pt x="498" y="2"/>
                  </a:lnTo>
                  <a:lnTo>
                    <a:pt x="498" y="0"/>
                  </a:lnTo>
                  <a:lnTo>
                    <a:pt x="501" y="0"/>
                  </a:lnTo>
                  <a:lnTo>
                    <a:pt x="501" y="2"/>
                  </a:lnTo>
                  <a:lnTo>
                    <a:pt x="503" y="2"/>
                  </a:lnTo>
                  <a:lnTo>
                    <a:pt x="506" y="2"/>
                  </a:lnTo>
                  <a:lnTo>
                    <a:pt x="506" y="5"/>
                  </a:lnTo>
                  <a:lnTo>
                    <a:pt x="506" y="7"/>
                  </a:lnTo>
                  <a:lnTo>
                    <a:pt x="506" y="10"/>
                  </a:lnTo>
                  <a:lnTo>
                    <a:pt x="509" y="13"/>
                  </a:lnTo>
                  <a:lnTo>
                    <a:pt x="509" y="15"/>
                  </a:lnTo>
                  <a:lnTo>
                    <a:pt x="511" y="18"/>
                  </a:lnTo>
                  <a:lnTo>
                    <a:pt x="514" y="20"/>
                  </a:lnTo>
                </a:path>
              </a:pathLst>
            </a:custGeom>
            <a:noFill/>
            <a:ln w="4763">
              <a:solidFill>
                <a:srgbClr val="6E6E6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800" kern="1200">
                <a:solidFill>
                  <a:prstClr val="black"/>
                </a:solidFill>
                <a:latin typeface="Century Gothic"/>
                <a:ea typeface="+mn-ea"/>
                <a:cs typeface="+mn-cs"/>
              </a:endParaRPr>
            </a:p>
          </p:txBody>
        </p:sp>
        <p:sp>
          <p:nvSpPr>
            <p:cNvPr id="95" name="Freeform 259"/>
            <p:cNvSpPr>
              <a:spLocks/>
            </p:cNvSpPr>
            <p:nvPr/>
          </p:nvSpPr>
          <p:spPr bwMode="auto">
            <a:xfrm>
              <a:off x="5002" y="991"/>
              <a:ext cx="10" cy="34"/>
            </a:xfrm>
            <a:custGeom>
              <a:avLst/>
              <a:gdLst>
                <a:gd name="T0" fmla="*/ 5 w 10"/>
                <a:gd name="T1" fmla="*/ 0 h 34"/>
                <a:gd name="T2" fmla="*/ 7 w 10"/>
                <a:gd name="T3" fmla="*/ 0 h 34"/>
                <a:gd name="T4" fmla="*/ 7 w 10"/>
                <a:gd name="T5" fmla="*/ 2 h 34"/>
                <a:gd name="T6" fmla="*/ 10 w 10"/>
                <a:gd name="T7" fmla="*/ 5 h 34"/>
                <a:gd name="T8" fmla="*/ 10 w 10"/>
                <a:gd name="T9" fmla="*/ 7 h 34"/>
                <a:gd name="T10" fmla="*/ 10 w 10"/>
                <a:gd name="T11" fmla="*/ 10 h 34"/>
                <a:gd name="T12" fmla="*/ 10 w 10"/>
                <a:gd name="T13" fmla="*/ 13 h 34"/>
                <a:gd name="T14" fmla="*/ 10 w 10"/>
                <a:gd name="T15" fmla="*/ 15 h 34"/>
                <a:gd name="T16" fmla="*/ 10 w 10"/>
                <a:gd name="T17" fmla="*/ 18 h 34"/>
                <a:gd name="T18" fmla="*/ 10 w 10"/>
                <a:gd name="T19" fmla="*/ 20 h 34"/>
                <a:gd name="T20" fmla="*/ 10 w 10"/>
                <a:gd name="T21" fmla="*/ 23 h 34"/>
                <a:gd name="T22" fmla="*/ 10 w 10"/>
                <a:gd name="T23" fmla="*/ 26 h 34"/>
                <a:gd name="T24" fmla="*/ 10 w 10"/>
                <a:gd name="T25" fmla="*/ 28 h 34"/>
                <a:gd name="T26" fmla="*/ 7 w 10"/>
                <a:gd name="T27" fmla="*/ 28 h 34"/>
                <a:gd name="T28" fmla="*/ 7 w 10"/>
                <a:gd name="T29" fmla="*/ 31 h 34"/>
                <a:gd name="T30" fmla="*/ 7 w 10"/>
                <a:gd name="T31" fmla="*/ 34 h 34"/>
                <a:gd name="T32" fmla="*/ 5 w 10"/>
                <a:gd name="T33" fmla="*/ 34 h 34"/>
                <a:gd name="T34" fmla="*/ 2 w 10"/>
                <a:gd name="T35" fmla="*/ 34 h 34"/>
                <a:gd name="T36" fmla="*/ 2 w 10"/>
                <a:gd name="T37" fmla="*/ 31 h 34"/>
                <a:gd name="T38" fmla="*/ 2 w 10"/>
                <a:gd name="T39" fmla="*/ 28 h 34"/>
                <a:gd name="T40" fmla="*/ 2 w 10"/>
                <a:gd name="T41" fmla="*/ 26 h 34"/>
                <a:gd name="T42" fmla="*/ 0 w 10"/>
                <a:gd name="T43" fmla="*/ 23 h 34"/>
                <a:gd name="T44" fmla="*/ 0 w 10"/>
                <a:gd name="T45" fmla="*/ 20 h 34"/>
                <a:gd name="T46" fmla="*/ 0 w 10"/>
                <a:gd name="T47" fmla="*/ 18 h 34"/>
                <a:gd name="T48" fmla="*/ 0 w 10"/>
                <a:gd name="T49" fmla="*/ 15 h 34"/>
                <a:gd name="T50" fmla="*/ 0 w 10"/>
                <a:gd name="T51" fmla="*/ 13 h 34"/>
                <a:gd name="T52" fmla="*/ 0 w 10"/>
                <a:gd name="T53" fmla="*/ 10 h 34"/>
                <a:gd name="T54" fmla="*/ 0 w 10"/>
                <a:gd name="T55" fmla="*/ 7 h 34"/>
                <a:gd name="T56" fmla="*/ 0 w 10"/>
                <a:gd name="T57" fmla="*/ 5 h 34"/>
                <a:gd name="T58" fmla="*/ 0 w 10"/>
                <a:gd name="T59" fmla="*/ 2 h 34"/>
                <a:gd name="T60" fmla="*/ 2 w 10"/>
                <a:gd name="T61" fmla="*/ 2 h 34"/>
                <a:gd name="T62" fmla="*/ 2 w 10"/>
                <a:gd name="T63" fmla="*/ 0 h 34"/>
                <a:gd name="T64" fmla="*/ 5 w 10"/>
                <a:gd name="T65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0" h="34">
                  <a:moveTo>
                    <a:pt x="5" y="0"/>
                  </a:moveTo>
                  <a:lnTo>
                    <a:pt x="7" y="0"/>
                  </a:lnTo>
                  <a:lnTo>
                    <a:pt x="7" y="2"/>
                  </a:lnTo>
                  <a:lnTo>
                    <a:pt x="10" y="5"/>
                  </a:lnTo>
                  <a:lnTo>
                    <a:pt x="10" y="7"/>
                  </a:lnTo>
                  <a:lnTo>
                    <a:pt x="10" y="10"/>
                  </a:lnTo>
                  <a:lnTo>
                    <a:pt x="10" y="13"/>
                  </a:lnTo>
                  <a:lnTo>
                    <a:pt x="10" y="15"/>
                  </a:lnTo>
                  <a:lnTo>
                    <a:pt x="10" y="18"/>
                  </a:lnTo>
                  <a:lnTo>
                    <a:pt x="10" y="20"/>
                  </a:lnTo>
                  <a:lnTo>
                    <a:pt x="10" y="23"/>
                  </a:lnTo>
                  <a:lnTo>
                    <a:pt x="10" y="26"/>
                  </a:lnTo>
                  <a:lnTo>
                    <a:pt x="10" y="28"/>
                  </a:lnTo>
                  <a:lnTo>
                    <a:pt x="7" y="28"/>
                  </a:lnTo>
                  <a:lnTo>
                    <a:pt x="7" y="31"/>
                  </a:lnTo>
                  <a:lnTo>
                    <a:pt x="7" y="34"/>
                  </a:lnTo>
                  <a:lnTo>
                    <a:pt x="5" y="34"/>
                  </a:lnTo>
                  <a:lnTo>
                    <a:pt x="2" y="34"/>
                  </a:lnTo>
                  <a:lnTo>
                    <a:pt x="2" y="31"/>
                  </a:lnTo>
                  <a:lnTo>
                    <a:pt x="2" y="28"/>
                  </a:lnTo>
                  <a:lnTo>
                    <a:pt x="2" y="26"/>
                  </a:lnTo>
                  <a:lnTo>
                    <a:pt x="0" y="23"/>
                  </a:lnTo>
                  <a:lnTo>
                    <a:pt x="0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0"/>
                  </a:lnTo>
                  <a:lnTo>
                    <a:pt x="0" y="7"/>
                  </a:lnTo>
                  <a:lnTo>
                    <a:pt x="0" y="5"/>
                  </a:lnTo>
                  <a:lnTo>
                    <a:pt x="0" y="2"/>
                  </a:lnTo>
                  <a:lnTo>
                    <a:pt x="2" y="2"/>
                  </a:lnTo>
                  <a:lnTo>
                    <a:pt x="2" y="0"/>
                  </a:lnTo>
                  <a:lnTo>
                    <a:pt x="5" y="0"/>
                  </a:lnTo>
                </a:path>
              </a:pathLst>
            </a:custGeom>
            <a:noFill/>
            <a:ln w="4763">
              <a:solidFill>
                <a:srgbClr val="6E6E6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800" kern="1200">
                <a:solidFill>
                  <a:prstClr val="black"/>
                </a:solidFill>
                <a:latin typeface="Century Gothic"/>
                <a:ea typeface="+mn-ea"/>
                <a:cs typeface="+mn-cs"/>
              </a:endParaRPr>
            </a:p>
          </p:txBody>
        </p:sp>
        <p:sp>
          <p:nvSpPr>
            <p:cNvPr id="96" name="Freeform 260"/>
            <p:cNvSpPr>
              <a:spLocks/>
            </p:cNvSpPr>
            <p:nvPr/>
          </p:nvSpPr>
          <p:spPr bwMode="auto">
            <a:xfrm>
              <a:off x="5336" y="962"/>
              <a:ext cx="10" cy="8"/>
            </a:xfrm>
            <a:custGeom>
              <a:avLst/>
              <a:gdLst>
                <a:gd name="T0" fmla="*/ 10 w 10"/>
                <a:gd name="T1" fmla="*/ 5 h 8"/>
                <a:gd name="T2" fmla="*/ 10 w 10"/>
                <a:gd name="T3" fmla="*/ 8 h 8"/>
                <a:gd name="T4" fmla="*/ 7 w 10"/>
                <a:gd name="T5" fmla="*/ 8 h 8"/>
                <a:gd name="T6" fmla="*/ 5 w 10"/>
                <a:gd name="T7" fmla="*/ 8 h 8"/>
                <a:gd name="T8" fmla="*/ 2 w 10"/>
                <a:gd name="T9" fmla="*/ 8 h 8"/>
                <a:gd name="T10" fmla="*/ 2 w 10"/>
                <a:gd name="T11" fmla="*/ 5 h 8"/>
                <a:gd name="T12" fmla="*/ 0 w 10"/>
                <a:gd name="T13" fmla="*/ 5 h 8"/>
                <a:gd name="T14" fmla="*/ 0 w 10"/>
                <a:gd name="T15" fmla="*/ 2 h 8"/>
                <a:gd name="T16" fmla="*/ 0 w 10"/>
                <a:gd name="T17" fmla="*/ 0 h 8"/>
                <a:gd name="T18" fmla="*/ 2 w 10"/>
                <a:gd name="T19" fmla="*/ 0 h 8"/>
                <a:gd name="T20" fmla="*/ 5 w 10"/>
                <a:gd name="T21" fmla="*/ 0 h 8"/>
                <a:gd name="T22" fmla="*/ 7 w 10"/>
                <a:gd name="T23" fmla="*/ 2 h 8"/>
                <a:gd name="T24" fmla="*/ 7 w 10"/>
                <a:gd name="T25" fmla="*/ 5 h 8"/>
                <a:gd name="T26" fmla="*/ 10 w 10"/>
                <a:gd name="T27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0" h="8">
                  <a:moveTo>
                    <a:pt x="10" y="5"/>
                  </a:moveTo>
                  <a:lnTo>
                    <a:pt x="10" y="8"/>
                  </a:lnTo>
                  <a:lnTo>
                    <a:pt x="7" y="8"/>
                  </a:lnTo>
                  <a:lnTo>
                    <a:pt x="5" y="8"/>
                  </a:lnTo>
                  <a:lnTo>
                    <a:pt x="2" y="8"/>
                  </a:lnTo>
                  <a:lnTo>
                    <a:pt x="2" y="5"/>
                  </a:lnTo>
                  <a:lnTo>
                    <a:pt x="0" y="5"/>
                  </a:lnTo>
                  <a:lnTo>
                    <a:pt x="0" y="2"/>
                  </a:lnTo>
                  <a:lnTo>
                    <a:pt x="0" y="0"/>
                  </a:lnTo>
                  <a:lnTo>
                    <a:pt x="2" y="0"/>
                  </a:lnTo>
                  <a:lnTo>
                    <a:pt x="5" y="0"/>
                  </a:lnTo>
                  <a:lnTo>
                    <a:pt x="7" y="2"/>
                  </a:lnTo>
                  <a:lnTo>
                    <a:pt x="7" y="5"/>
                  </a:lnTo>
                  <a:lnTo>
                    <a:pt x="10" y="5"/>
                  </a:lnTo>
                </a:path>
              </a:pathLst>
            </a:custGeom>
            <a:noFill/>
            <a:ln w="4763">
              <a:solidFill>
                <a:srgbClr val="6E6E6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800" kern="1200">
                <a:solidFill>
                  <a:prstClr val="black"/>
                </a:solidFill>
                <a:latin typeface="Century Gothic"/>
                <a:ea typeface="+mn-ea"/>
                <a:cs typeface="+mn-cs"/>
              </a:endParaRPr>
            </a:p>
          </p:txBody>
        </p:sp>
        <p:sp>
          <p:nvSpPr>
            <p:cNvPr id="97" name="Freeform 261"/>
            <p:cNvSpPr>
              <a:spLocks/>
            </p:cNvSpPr>
            <p:nvPr/>
          </p:nvSpPr>
          <p:spPr bwMode="auto">
            <a:xfrm>
              <a:off x="5195" y="936"/>
              <a:ext cx="115" cy="196"/>
            </a:xfrm>
            <a:custGeom>
              <a:avLst/>
              <a:gdLst>
                <a:gd name="T0" fmla="*/ 62 w 115"/>
                <a:gd name="T1" fmla="*/ 5 h 196"/>
                <a:gd name="T2" fmla="*/ 75 w 115"/>
                <a:gd name="T3" fmla="*/ 13 h 196"/>
                <a:gd name="T4" fmla="*/ 88 w 115"/>
                <a:gd name="T5" fmla="*/ 13 h 196"/>
                <a:gd name="T6" fmla="*/ 91 w 115"/>
                <a:gd name="T7" fmla="*/ 21 h 196"/>
                <a:gd name="T8" fmla="*/ 91 w 115"/>
                <a:gd name="T9" fmla="*/ 23 h 196"/>
                <a:gd name="T10" fmla="*/ 94 w 115"/>
                <a:gd name="T11" fmla="*/ 36 h 196"/>
                <a:gd name="T12" fmla="*/ 86 w 115"/>
                <a:gd name="T13" fmla="*/ 44 h 196"/>
                <a:gd name="T14" fmla="*/ 83 w 115"/>
                <a:gd name="T15" fmla="*/ 57 h 196"/>
                <a:gd name="T16" fmla="*/ 88 w 115"/>
                <a:gd name="T17" fmla="*/ 70 h 196"/>
                <a:gd name="T18" fmla="*/ 99 w 115"/>
                <a:gd name="T19" fmla="*/ 75 h 196"/>
                <a:gd name="T20" fmla="*/ 104 w 115"/>
                <a:gd name="T21" fmla="*/ 81 h 196"/>
                <a:gd name="T22" fmla="*/ 109 w 115"/>
                <a:gd name="T23" fmla="*/ 86 h 196"/>
                <a:gd name="T24" fmla="*/ 112 w 115"/>
                <a:gd name="T25" fmla="*/ 94 h 196"/>
                <a:gd name="T26" fmla="*/ 115 w 115"/>
                <a:gd name="T27" fmla="*/ 102 h 196"/>
                <a:gd name="T28" fmla="*/ 112 w 115"/>
                <a:gd name="T29" fmla="*/ 109 h 196"/>
                <a:gd name="T30" fmla="*/ 112 w 115"/>
                <a:gd name="T31" fmla="*/ 120 h 196"/>
                <a:gd name="T32" fmla="*/ 109 w 115"/>
                <a:gd name="T33" fmla="*/ 125 h 196"/>
                <a:gd name="T34" fmla="*/ 104 w 115"/>
                <a:gd name="T35" fmla="*/ 130 h 196"/>
                <a:gd name="T36" fmla="*/ 96 w 115"/>
                <a:gd name="T37" fmla="*/ 133 h 196"/>
                <a:gd name="T38" fmla="*/ 88 w 115"/>
                <a:gd name="T39" fmla="*/ 141 h 196"/>
                <a:gd name="T40" fmla="*/ 88 w 115"/>
                <a:gd name="T41" fmla="*/ 151 h 196"/>
                <a:gd name="T42" fmla="*/ 91 w 115"/>
                <a:gd name="T43" fmla="*/ 162 h 196"/>
                <a:gd name="T44" fmla="*/ 94 w 115"/>
                <a:gd name="T45" fmla="*/ 164 h 196"/>
                <a:gd name="T46" fmla="*/ 91 w 115"/>
                <a:gd name="T47" fmla="*/ 172 h 196"/>
                <a:gd name="T48" fmla="*/ 88 w 115"/>
                <a:gd name="T49" fmla="*/ 175 h 196"/>
                <a:gd name="T50" fmla="*/ 86 w 115"/>
                <a:gd name="T51" fmla="*/ 177 h 196"/>
                <a:gd name="T52" fmla="*/ 81 w 115"/>
                <a:gd name="T53" fmla="*/ 183 h 196"/>
                <a:gd name="T54" fmla="*/ 73 w 115"/>
                <a:gd name="T55" fmla="*/ 190 h 196"/>
                <a:gd name="T56" fmla="*/ 70 w 115"/>
                <a:gd name="T57" fmla="*/ 193 h 196"/>
                <a:gd name="T58" fmla="*/ 57 w 115"/>
                <a:gd name="T59" fmla="*/ 196 h 196"/>
                <a:gd name="T60" fmla="*/ 49 w 115"/>
                <a:gd name="T61" fmla="*/ 188 h 196"/>
                <a:gd name="T62" fmla="*/ 41 w 115"/>
                <a:gd name="T63" fmla="*/ 177 h 196"/>
                <a:gd name="T64" fmla="*/ 41 w 115"/>
                <a:gd name="T65" fmla="*/ 172 h 196"/>
                <a:gd name="T66" fmla="*/ 44 w 115"/>
                <a:gd name="T67" fmla="*/ 162 h 196"/>
                <a:gd name="T68" fmla="*/ 47 w 115"/>
                <a:gd name="T69" fmla="*/ 149 h 196"/>
                <a:gd name="T70" fmla="*/ 49 w 115"/>
                <a:gd name="T71" fmla="*/ 143 h 196"/>
                <a:gd name="T72" fmla="*/ 49 w 115"/>
                <a:gd name="T73" fmla="*/ 138 h 196"/>
                <a:gd name="T74" fmla="*/ 52 w 115"/>
                <a:gd name="T75" fmla="*/ 136 h 196"/>
                <a:gd name="T76" fmla="*/ 60 w 115"/>
                <a:gd name="T77" fmla="*/ 128 h 196"/>
                <a:gd name="T78" fmla="*/ 68 w 115"/>
                <a:gd name="T79" fmla="*/ 125 h 196"/>
                <a:gd name="T80" fmla="*/ 65 w 115"/>
                <a:gd name="T81" fmla="*/ 115 h 196"/>
                <a:gd name="T82" fmla="*/ 57 w 115"/>
                <a:gd name="T83" fmla="*/ 120 h 196"/>
                <a:gd name="T84" fmla="*/ 49 w 115"/>
                <a:gd name="T85" fmla="*/ 128 h 196"/>
                <a:gd name="T86" fmla="*/ 41 w 115"/>
                <a:gd name="T87" fmla="*/ 136 h 196"/>
                <a:gd name="T88" fmla="*/ 36 w 115"/>
                <a:gd name="T89" fmla="*/ 125 h 196"/>
                <a:gd name="T90" fmla="*/ 34 w 115"/>
                <a:gd name="T91" fmla="*/ 112 h 196"/>
                <a:gd name="T92" fmla="*/ 34 w 115"/>
                <a:gd name="T93" fmla="*/ 102 h 196"/>
                <a:gd name="T94" fmla="*/ 23 w 115"/>
                <a:gd name="T95" fmla="*/ 91 h 196"/>
                <a:gd name="T96" fmla="*/ 28 w 115"/>
                <a:gd name="T97" fmla="*/ 86 h 196"/>
                <a:gd name="T98" fmla="*/ 23 w 115"/>
                <a:gd name="T99" fmla="*/ 75 h 196"/>
                <a:gd name="T100" fmla="*/ 18 w 115"/>
                <a:gd name="T101" fmla="*/ 65 h 196"/>
                <a:gd name="T102" fmla="*/ 13 w 115"/>
                <a:gd name="T103" fmla="*/ 57 h 196"/>
                <a:gd name="T104" fmla="*/ 8 w 115"/>
                <a:gd name="T105" fmla="*/ 57 h 196"/>
                <a:gd name="T106" fmla="*/ 0 w 115"/>
                <a:gd name="T107" fmla="*/ 55 h 196"/>
                <a:gd name="T108" fmla="*/ 2 w 115"/>
                <a:gd name="T109" fmla="*/ 47 h 196"/>
                <a:gd name="T110" fmla="*/ 8 w 115"/>
                <a:gd name="T111" fmla="*/ 42 h 196"/>
                <a:gd name="T112" fmla="*/ 18 w 115"/>
                <a:gd name="T113" fmla="*/ 36 h 196"/>
                <a:gd name="T114" fmla="*/ 26 w 115"/>
                <a:gd name="T115" fmla="*/ 34 h 196"/>
                <a:gd name="T116" fmla="*/ 31 w 115"/>
                <a:gd name="T117" fmla="*/ 23 h 196"/>
                <a:gd name="T118" fmla="*/ 36 w 115"/>
                <a:gd name="T119" fmla="*/ 13 h 196"/>
                <a:gd name="T120" fmla="*/ 47 w 115"/>
                <a:gd name="T121" fmla="*/ 5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15" h="196">
                  <a:moveTo>
                    <a:pt x="52" y="2"/>
                  </a:moveTo>
                  <a:lnTo>
                    <a:pt x="55" y="2"/>
                  </a:lnTo>
                  <a:lnTo>
                    <a:pt x="57" y="2"/>
                  </a:lnTo>
                  <a:lnTo>
                    <a:pt x="60" y="2"/>
                  </a:lnTo>
                  <a:lnTo>
                    <a:pt x="60" y="5"/>
                  </a:lnTo>
                  <a:lnTo>
                    <a:pt x="62" y="5"/>
                  </a:lnTo>
                  <a:lnTo>
                    <a:pt x="65" y="5"/>
                  </a:lnTo>
                  <a:lnTo>
                    <a:pt x="65" y="8"/>
                  </a:lnTo>
                  <a:lnTo>
                    <a:pt x="68" y="10"/>
                  </a:lnTo>
                  <a:lnTo>
                    <a:pt x="70" y="13"/>
                  </a:lnTo>
                  <a:lnTo>
                    <a:pt x="73" y="13"/>
                  </a:lnTo>
                  <a:lnTo>
                    <a:pt x="75" y="13"/>
                  </a:lnTo>
                  <a:lnTo>
                    <a:pt x="78" y="13"/>
                  </a:lnTo>
                  <a:lnTo>
                    <a:pt x="81" y="10"/>
                  </a:lnTo>
                  <a:lnTo>
                    <a:pt x="83" y="10"/>
                  </a:lnTo>
                  <a:lnTo>
                    <a:pt x="86" y="10"/>
                  </a:lnTo>
                  <a:lnTo>
                    <a:pt x="86" y="13"/>
                  </a:lnTo>
                  <a:lnTo>
                    <a:pt x="88" y="13"/>
                  </a:lnTo>
                  <a:lnTo>
                    <a:pt x="88" y="15"/>
                  </a:lnTo>
                  <a:lnTo>
                    <a:pt x="88" y="18"/>
                  </a:lnTo>
                  <a:lnTo>
                    <a:pt x="91" y="18"/>
                  </a:lnTo>
                  <a:lnTo>
                    <a:pt x="88" y="18"/>
                  </a:lnTo>
                  <a:lnTo>
                    <a:pt x="91" y="18"/>
                  </a:lnTo>
                  <a:lnTo>
                    <a:pt x="91" y="21"/>
                  </a:lnTo>
                  <a:lnTo>
                    <a:pt x="91" y="18"/>
                  </a:lnTo>
                  <a:lnTo>
                    <a:pt x="94" y="21"/>
                  </a:lnTo>
                  <a:lnTo>
                    <a:pt x="91" y="21"/>
                  </a:lnTo>
                  <a:lnTo>
                    <a:pt x="94" y="21"/>
                  </a:lnTo>
                  <a:lnTo>
                    <a:pt x="91" y="21"/>
                  </a:lnTo>
                  <a:lnTo>
                    <a:pt x="91" y="23"/>
                  </a:lnTo>
                  <a:lnTo>
                    <a:pt x="94" y="23"/>
                  </a:lnTo>
                  <a:lnTo>
                    <a:pt x="94" y="26"/>
                  </a:lnTo>
                  <a:lnTo>
                    <a:pt x="94" y="28"/>
                  </a:lnTo>
                  <a:lnTo>
                    <a:pt x="94" y="31"/>
                  </a:lnTo>
                  <a:lnTo>
                    <a:pt x="94" y="34"/>
                  </a:lnTo>
                  <a:lnTo>
                    <a:pt x="94" y="36"/>
                  </a:lnTo>
                  <a:lnTo>
                    <a:pt x="94" y="39"/>
                  </a:lnTo>
                  <a:lnTo>
                    <a:pt x="94" y="42"/>
                  </a:lnTo>
                  <a:lnTo>
                    <a:pt x="91" y="42"/>
                  </a:lnTo>
                  <a:lnTo>
                    <a:pt x="88" y="42"/>
                  </a:lnTo>
                  <a:lnTo>
                    <a:pt x="88" y="44"/>
                  </a:lnTo>
                  <a:lnTo>
                    <a:pt x="86" y="44"/>
                  </a:lnTo>
                  <a:lnTo>
                    <a:pt x="86" y="47"/>
                  </a:lnTo>
                  <a:lnTo>
                    <a:pt x="86" y="49"/>
                  </a:lnTo>
                  <a:lnTo>
                    <a:pt x="86" y="52"/>
                  </a:lnTo>
                  <a:lnTo>
                    <a:pt x="83" y="52"/>
                  </a:lnTo>
                  <a:lnTo>
                    <a:pt x="83" y="55"/>
                  </a:lnTo>
                  <a:lnTo>
                    <a:pt x="83" y="57"/>
                  </a:lnTo>
                  <a:lnTo>
                    <a:pt x="83" y="60"/>
                  </a:lnTo>
                  <a:lnTo>
                    <a:pt x="83" y="62"/>
                  </a:lnTo>
                  <a:lnTo>
                    <a:pt x="83" y="65"/>
                  </a:lnTo>
                  <a:lnTo>
                    <a:pt x="86" y="68"/>
                  </a:lnTo>
                  <a:lnTo>
                    <a:pt x="86" y="70"/>
                  </a:lnTo>
                  <a:lnTo>
                    <a:pt x="88" y="70"/>
                  </a:lnTo>
                  <a:lnTo>
                    <a:pt x="88" y="73"/>
                  </a:lnTo>
                  <a:lnTo>
                    <a:pt x="91" y="73"/>
                  </a:lnTo>
                  <a:lnTo>
                    <a:pt x="94" y="73"/>
                  </a:lnTo>
                  <a:lnTo>
                    <a:pt x="94" y="75"/>
                  </a:lnTo>
                  <a:lnTo>
                    <a:pt x="96" y="75"/>
                  </a:lnTo>
                  <a:lnTo>
                    <a:pt x="99" y="75"/>
                  </a:lnTo>
                  <a:lnTo>
                    <a:pt x="99" y="78"/>
                  </a:lnTo>
                  <a:lnTo>
                    <a:pt x="102" y="78"/>
                  </a:lnTo>
                  <a:lnTo>
                    <a:pt x="102" y="81"/>
                  </a:lnTo>
                  <a:lnTo>
                    <a:pt x="102" y="78"/>
                  </a:lnTo>
                  <a:lnTo>
                    <a:pt x="102" y="81"/>
                  </a:lnTo>
                  <a:lnTo>
                    <a:pt x="104" y="81"/>
                  </a:lnTo>
                  <a:lnTo>
                    <a:pt x="104" y="83"/>
                  </a:lnTo>
                  <a:lnTo>
                    <a:pt x="104" y="81"/>
                  </a:lnTo>
                  <a:lnTo>
                    <a:pt x="104" y="83"/>
                  </a:lnTo>
                  <a:lnTo>
                    <a:pt x="107" y="83"/>
                  </a:lnTo>
                  <a:lnTo>
                    <a:pt x="109" y="83"/>
                  </a:lnTo>
                  <a:lnTo>
                    <a:pt x="109" y="86"/>
                  </a:lnTo>
                  <a:lnTo>
                    <a:pt x="112" y="86"/>
                  </a:lnTo>
                  <a:lnTo>
                    <a:pt x="109" y="86"/>
                  </a:lnTo>
                  <a:lnTo>
                    <a:pt x="112" y="89"/>
                  </a:lnTo>
                  <a:lnTo>
                    <a:pt x="115" y="91"/>
                  </a:lnTo>
                  <a:lnTo>
                    <a:pt x="112" y="91"/>
                  </a:lnTo>
                  <a:lnTo>
                    <a:pt x="112" y="94"/>
                  </a:lnTo>
                  <a:lnTo>
                    <a:pt x="112" y="96"/>
                  </a:lnTo>
                  <a:lnTo>
                    <a:pt x="115" y="96"/>
                  </a:lnTo>
                  <a:lnTo>
                    <a:pt x="115" y="99"/>
                  </a:lnTo>
                  <a:lnTo>
                    <a:pt x="112" y="99"/>
                  </a:lnTo>
                  <a:lnTo>
                    <a:pt x="115" y="99"/>
                  </a:lnTo>
                  <a:lnTo>
                    <a:pt x="115" y="102"/>
                  </a:lnTo>
                  <a:lnTo>
                    <a:pt x="112" y="102"/>
                  </a:lnTo>
                  <a:lnTo>
                    <a:pt x="112" y="104"/>
                  </a:lnTo>
                  <a:lnTo>
                    <a:pt x="112" y="102"/>
                  </a:lnTo>
                  <a:lnTo>
                    <a:pt x="112" y="104"/>
                  </a:lnTo>
                  <a:lnTo>
                    <a:pt x="112" y="107"/>
                  </a:lnTo>
                  <a:lnTo>
                    <a:pt x="112" y="109"/>
                  </a:lnTo>
                  <a:lnTo>
                    <a:pt x="109" y="109"/>
                  </a:lnTo>
                  <a:lnTo>
                    <a:pt x="109" y="112"/>
                  </a:lnTo>
                  <a:lnTo>
                    <a:pt x="109" y="115"/>
                  </a:lnTo>
                  <a:lnTo>
                    <a:pt x="109" y="117"/>
                  </a:lnTo>
                  <a:lnTo>
                    <a:pt x="109" y="120"/>
                  </a:lnTo>
                  <a:lnTo>
                    <a:pt x="112" y="120"/>
                  </a:lnTo>
                  <a:lnTo>
                    <a:pt x="109" y="120"/>
                  </a:lnTo>
                  <a:lnTo>
                    <a:pt x="112" y="123"/>
                  </a:lnTo>
                  <a:lnTo>
                    <a:pt x="109" y="123"/>
                  </a:lnTo>
                  <a:lnTo>
                    <a:pt x="112" y="123"/>
                  </a:lnTo>
                  <a:lnTo>
                    <a:pt x="112" y="125"/>
                  </a:lnTo>
                  <a:lnTo>
                    <a:pt x="109" y="125"/>
                  </a:lnTo>
                  <a:lnTo>
                    <a:pt x="109" y="128"/>
                  </a:lnTo>
                  <a:lnTo>
                    <a:pt x="107" y="128"/>
                  </a:lnTo>
                  <a:lnTo>
                    <a:pt x="107" y="130"/>
                  </a:lnTo>
                  <a:lnTo>
                    <a:pt x="104" y="130"/>
                  </a:lnTo>
                  <a:lnTo>
                    <a:pt x="107" y="130"/>
                  </a:lnTo>
                  <a:lnTo>
                    <a:pt x="104" y="130"/>
                  </a:lnTo>
                  <a:lnTo>
                    <a:pt x="104" y="133"/>
                  </a:lnTo>
                  <a:lnTo>
                    <a:pt x="102" y="133"/>
                  </a:lnTo>
                  <a:lnTo>
                    <a:pt x="102" y="130"/>
                  </a:lnTo>
                  <a:lnTo>
                    <a:pt x="102" y="133"/>
                  </a:lnTo>
                  <a:lnTo>
                    <a:pt x="99" y="133"/>
                  </a:lnTo>
                  <a:lnTo>
                    <a:pt x="96" y="133"/>
                  </a:lnTo>
                  <a:lnTo>
                    <a:pt x="94" y="133"/>
                  </a:lnTo>
                  <a:lnTo>
                    <a:pt x="94" y="136"/>
                  </a:lnTo>
                  <a:lnTo>
                    <a:pt x="91" y="136"/>
                  </a:lnTo>
                  <a:lnTo>
                    <a:pt x="88" y="136"/>
                  </a:lnTo>
                  <a:lnTo>
                    <a:pt x="88" y="138"/>
                  </a:lnTo>
                  <a:lnTo>
                    <a:pt x="88" y="141"/>
                  </a:lnTo>
                  <a:lnTo>
                    <a:pt x="88" y="143"/>
                  </a:lnTo>
                  <a:lnTo>
                    <a:pt x="86" y="143"/>
                  </a:lnTo>
                  <a:lnTo>
                    <a:pt x="86" y="146"/>
                  </a:lnTo>
                  <a:lnTo>
                    <a:pt x="86" y="149"/>
                  </a:lnTo>
                  <a:lnTo>
                    <a:pt x="86" y="151"/>
                  </a:lnTo>
                  <a:lnTo>
                    <a:pt x="88" y="151"/>
                  </a:lnTo>
                  <a:lnTo>
                    <a:pt x="88" y="154"/>
                  </a:lnTo>
                  <a:lnTo>
                    <a:pt x="91" y="156"/>
                  </a:lnTo>
                  <a:lnTo>
                    <a:pt x="91" y="154"/>
                  </a:lnTo>
                  <a:lnTo>
                    <a:pt x="91" y="156"/>
                  </a:lnTo>
                  <a:lnTo>
                    <a:pt x="91" y="159"/>
                  </a:lnTo>
                  <a:lnTo>
                    <a:pt x="91" y="162"/>
                  </a:lnTo>
                  <a:lnTo>
                    <a:pt x="94" y="162"/>
                  </a:lnTo>
                  <a:lnTo>
                    <a:pt x="91" y="162"/>
                  </a:lnTo>
                  <a:lnTo>
                    <a:pt x="94" y="162"/>
                  </a:lnTo>
                  <a:lnTo>
                    <a:pt x="91" y="162"/>
                  </a:lnTo>
                  <a:lnTo>
                    <a:pt x="91" y="164"/>
                  </a:lnTo>
                  <a:lnTo>
                    <a:pt x="94" y="164"/>
                  </a:lnTo>
                  <a:lnTo>
                    <a:pt x="91" y="164"/>
                  </a:lnTo>
                  <a:lnTo>
                    <a:pt x="91" y="167"/>
                  </a:lnTo>
                  <a:lnTo>
                    <a:pt x="88" y="167"/>
                  </a:lnTo>
                  <a:lnTo>
                    <a:pt x="88" y="170"/>
                  </a:lnTo>
                  <a:lnTo>
                    <a:pt x="91" y="170"/>
                  </a:lnTo>
                  <a:lnTo>
                    <a:pt x="91" y="172"/>
                  </a:lnTo>
                  <a:lnTo>
                    <a:pt x="88" y="172"/>
                  </a:lnTo>
                  <a:lnTo>
                    <a:pt x="88" y="175"/>
                  </a:lnTo>
                  <a:lnTo>
                    <a:pt x="86" y="175"/>
                  </a:lnTo>
                  <a:lnTo>
                    <a:pt x="88" y="175"/>
                  </a:lnTo>
                  <a:lnTo>
                    <a:pt x="88" y="177"/>
                  </a:lnTo>
                  <a:lnTo>
                    <a:pt x="88" y="175"/>
                  </a:lnTo>
                  <a:lnTo>
                    <a:pt x="86" y="175"/>
                  </a:lnTo>
                  <a:lnTo>
                    <a:pt x="86" y="177"/>
                  </a:lnTo>
                  <a:lnTo>
                    <a:pt x="88" y="177"/>
                  </a:lnTo>
                  <a:lnTo>
                    <a:pt x="86" y="177"/>
                  </a:lnTo>
                  <a:lnTo>
                    <a:pt x="88" y="177"/>
                  </a:lnTo>
                  <a:lnTo>
                    <a:pt x="86" y="177"/>
                  </a:lnTo>
                  <a:lnTo>
                    <a:pt x="86" y="180"/>
                  </a:lnTo>
                  <a:lnTo>
                    <a:pt x="86" y="177"/>
                  </a:lnTo>
                  <a:lnTo>
                    <a:pt x="83" y="177"/>
                  </a:lnTo>
                  <a:lnTo>
                    <a:pt x="83" y="180"/>
                  </a:lnTo>
                  <a:lnTo>
                    <a:pt x="81" y="180"/>
                  </a:lnTo>
                  <a:lnTo>
                    <a:pt x="81" y="183"/>
                  </a:lnTo>
                  <a:lnTo>
                    <a:pt x="78" y="183"/>
                  </a:lnTo>
                  <a:lnTo>
                    <a:pt x="78" y="185"/>
                  </a:lnTo>
                  <a:lnTo>
                    <a:pt x="75" y="185"/>
                  </a:lnTo>
                  <a:lnTo>
                    <a:pt x="75" y="188"/>
                  </a:lnTo>
                  <a:lnTo>
                    <a:pt x="75" y="190"/>
                  </a:lnTo>
                  <a:lnTo>
                    <a:pt x="73" y="190"/>
                  </a:lnTo>
                  <a:lnTo>
                    <a:pt x="73" y="188"/>
                  </a:lnTo>
                  <a:lnTo>
                    <a:pt x="73" y="190"/>
                  </a:lnTo>
                  <a:lnTo>
                    <a:pt x="75" y="190"/>
                  </a:lnTo>
                  <a:lnTo>
                    <a:pt x="73" y="190"/>
                  </a:lnTo>
                  <a:lnTo>
                    <a:pt x="73" y="193"/>
                  </a:lnTo>
                  <a:lnTo>
                    <a:pt x="70" y="193"/>
                  </a:lnTo>
                  <a:lnTo>
                    <a:pt x="68" y="193"/>
                  </a:lnTo>
                  <a:lnTo>
                    <a:pt x="65" y="193"/>
                  </a:lnTo>
                  <a:lnTo>
                    <a:pt x="65" y="196"/>
                  </a:lnTo>
                  <a:lnTo>
                    <a:pt x="62" y="196"/>
                  </a:lnTo>
                  <a:lnTo>
                    <a:pt x="60" y="196"/>
                  </a:lnTo>
                  <a:lnTo>
                    <a:pt x="57" y="196"/>
                  </a:lnTo>
                  <a:lnTo>
                    <a:pt x="57" y="193"/>
                  </a:lnTo>
                  <a:lnTo>
                    <a:pt x="55" y="193"/>
                  </a:lnTo>
                  <a:lnTo>
                    <a:pt x="52" y="193"/>
                  </a:lnTo>
                  <a:lnTo>
                    <a:pt x="52" y="190"/>
                  </a:lnTo>
                  <a:lnTo>
                    <a:pt x="49" y="190"/>
                  </a:lnTo>
                  <a:lnTo>
                    <a:pt x="49" y="188"/>
                  </a:lnTo>
                  <a:lnTo>
                    <a:pt x="47" y="188"/>
                  </a:lnTo>
                  <a:lnTo>
                    <a:pt x="44" y="185"/>
                  </a:lnTo>
                  <a:lnTo>
                    <a:pt x="41" y="185"/>
                  </a:lnTo>
                  <a:lnTo>
                    <a:pt x="41" y="183"/>
                  </a:lnTo>
                  <a:lnTo>
                    <a:pt x="41" y="180"/>
                  </a:lnTo>
                  <a:lnTo>
                    <a:pt x="41" y="177"/>
                  </a:lnTo>
                  <a:lnTo>
                    <a:pt x="41" y="175"/>
                  </a:lnTo>
                  <a:lnTo>
                    <a:pt x="39" y="175"/>
                  </a:lnTo>
                  <a:lnTo>
                    <a:pt x="36" y="175"/>
                  </a:lnTo>
                  <a:lnTo>
                    <a:pt x="39" y="175"/>
                  </a:lnTo>
                  <a:lnTo>
                    <a:pt x="39" y="172"/>
                  </a:lnTo>
                  <a:lnTo>
                    <a:pt x="41" y="172"/>
                  </a:lnTo>
                  <a:lnTo>
                    <a:pt x="41" y="170"/>
                  </a:lnTo>
                  <a:lnTo>
                    <a:pt x="41" y="167"/>
                  </a:lnTo>
                  <a:lnTo>
                    <a:pt x="41" y="164"/>
                  </a:lnTo>
                  <a:lnTo>
                    <a:pt x="44" y="162"/>
                  </a:lnTo>
                  <a:lnTo>
                    <a:pt x="44" y="164"/>
                  </a:lnTo>
                  <a:lnTo>
                    <a:pt x="44" y="162"/>
                  </a:lnTo>
                  <a:lnTo>
                    <a:pt x="44" y="159"/>
                  </a:lnTo>
                  <a:lnTo>
                    <a:pt x="44" y="156"/>
                  </a:lnTo>
                  <a:lnTo>
                    <a:pt x="47" y="156"/>
                  </a:lnTo>
                  <a:lnTo>
                    <a:pt x="47" y="154"/>
                  </a:lnTo>
                  <a:lnTo>
                    <a:pt x="47" y="151"/>
                  </a:lnTo>
                  <a:lnTo>
                    <a:pt x="47" y="149"/>
                  </a:lnTo>
                  <a:lnTo>
                    <a:pt x="44" y="149"/>
                  </a:lnTo>
                  <a:lnTo>
                    <a:pt x="44" y="146"/>
                  </a:lnTo>
                  <a:lnTo>
                    <a:pt x="44" y="149"/>
                  </a:lnTo>
                  <a:lnTo>
                    <a:pt x="47" y="149"/>
                  </a:lnTo>
                  <a:lnTo>
                    <a:pt x="49" y="146"/>
                  </a:lnTo>
                  <a:lnTo>
                    <a:pt x="49" y="143"/>
                  </a:lnTo>
                  <a:lnTo>
                    <a:pt x="52" y="143"/>
                  </a:lnTo>
                  <a:lnTo>
                    <a:pt x="49" y="141"/>
                  </a:lnTo>
                  <a:lnTo>
                    <a:pt x="52" y="138"/>
                  </a:lnTo>
                  <a:lnTo>
                    <a:pt x="49" y="138"/>
                  </a:lnTo>
                  <a:lnTo>
                    <a:pt x="52" y="138"/>
                  </a:lnTo>
                  <a:lnTo>
                    <a:pt x="49" y="138"/>
                  </a:lnTo>
                  <a:lnTo>
                    <a:pt x="49" y="136"/>
                  </a:lnTo>
                  <a:lnTo>
                    <a:pt x="52" y="136"/>
                  </a:lnTo>
                  <a:lnTo>
                    <a:pt x="49" y="136"/>
                  </a:lnTo>
                  <a:lnTo>
                    <a:pt x="52" y="136"/>
                  </a:lnTo>
                  <a:lnTo>
                    <a:pt x="52" y="133"/>
                  </a:lnTo>
                  <a:lnTo>
                    <a:pt x="52" y="136"/>
                  </a:lnTo>
                  <a:lnTo>
                    <a:pt x="52" y="133"/>
                  </a:lnTo>
                  <a:lnTo>
                    <a:pt x="55" y="133"/>
                  </a:lnTo>
                  <a:lnTo>
                    <a:pt x="55" y="130"/>
                  </a:lnTo>
                  <a:lnTo>
                    <a:pt x="57" y="130"/>
                  </a:lnTo>
                  <a:lnTo>
                    <a:pt x="57" y="128"/>
                  </a:lnTo>
                  <a:lnTo>
                    <a:pt x="60" y="128"/>
                  </a:lnTo>
                  <a:lnTo>
                    <a:pt x="60" y="130"/>
                  </a:lnTo>
                  <a:lnTo>
                    <a:pt x="62" y="130"/>
                  </a:lnTo>
                  <a:lnTo>
                    <a:pt x="62" y="128"/>
                  </a:lnTo>
                  <a:lnTo>
                    <a:pt x="62" y="125"/>
                  </a:lnTo>
                  <a:lnTo>
                    <a:pt x="65" y="125"/>
                  </a:lnTo>
                  <a:lnTo>
                    <a:pt x="68" y="125"/>
                  </a:lnTo>
                  <a:lnTo>
                    <a:pt x="68" y="123"/>
                  </a:lnTo>
                  <a:lnTo>
                    <a:pt x="68" y="120"/>
                  </a:lnTo>
                  <a:lnTo>
                    <a:pt x="68" y="117"/>
                  </a:lnTo>
                  <a:lnTo>
                    <a:pt x="65" y="115"/>
                  </a:lnTo>
                  <a:lnTo>
                    <a:pt x="68" y="115"/>
                  </a:lnTo>
                  <a:lnTo>
                    <a:pt x="65" y="115"/>
                  </a:lnTo>
                  <a:lnTo>
                    <a:pt x="65" y="117"/>
                  </a:lnTo>
                  <a:lnTo>
                    <a:pt x="62" y="117"/>
                  </a:lnTo>
                  <a:lnTo>
                    <a:pt x="60" y="120"/>
                  </a:lnTo>
                  <a:lnTo>
                    <a:pt x="60" y="117"/>
                  </a:lnTo>
                  <a:lnTo>
                    <a:pt x="60" y="120"/>
                  </a:lnTo>
                  <a:lnTo>
                    <a:pt x="57" y="120"/>
                  </a:lnTo>
                  <a:lnTo>
                    <a:pt x="55" y="120"/>
                  </a:lnTo>
                  <a:lnTo>
                    <a:pt x="55" y="123"/>
                  </a:lnTo>
                  <a:lnTo>
                    <a:pt x="52" y="123"/>
                  </a:lnTo>
                  <a:lnTo>
                    <a:pt x="52" y="125"/>
                  </a:lnTo>
                  <a:lnTo>
                    <a:pt x="49" y="125"/>
                  </a:lnTo>
                  <a:lnTo>
                    <a:pt x="49" y="128"/>
                  </a:lnTo>
                  <a:lnTo>
                    <a:pt x="47" y="128"/>
                  </a:lnTo>
                  <a:lnTo>
                    <a:pt x="47" y="130"/>
                  </a:lnTo>
                  <a:lnTo>
                    <a:pt x="44" y="130"/>
                  </a:lnTo>
                  <a:lnTo>
                    <a:pt x="44" y="133"/>
                  </a:lnTo>
                  <a:lnTo>
                    <a:pt x="44" y="136"/>
                  </a:lnTo>
                  <a:lnTo>
                    <a:pt x="41" y="136"/>
                  </a:lnTo>
                  <a:lnTo>
                    <a:pt x="39" y="136"/>
                  </a:lnTo>
                  <a:lnTo>
                    <a:pt x="39" y="133"/>
                  </a:lnTo>
                  <a:lnTo>
                    <a:pt x="36" y="133"/>
                  </a:lnTo>
                  <a:lnTo>
                    <a:pt x="36" y="130"/>
                  </a:lnTo>
                  <a:lnTo>
                    <a:pt x="36" y="128"/>
                  </a:lnTo>
                  <a:lnTo>
                    <a:pt x="36" y="125"/>
                  </a:lnTo>
                  <a:lnTo>
                    <a:pt x="36" y="123"/>
                  </a:lnTo>
                  <a:lnTo>
                    <a:pt x="36" y="120"/>
                  </a:lnTo>
                  <a:lnTo>
                    <a:pt x="34" y="120"/>
                  </a:lnTo>
                  <a:lnTo>
                    <a:pt x="34" y="117"/>
                  </a:lnTo>
                  <a:lnTo>
                    <a:pt x="34" y="115"/>
                  </a:lnTo>
                  <a:lnTo>
                    <a:pt x="34" y="112"/>
                  </a:lnTo>
                  <a:lnTo>
                    <a:pt x="34" y="109"/>
                  </a:lnTo>
                  <a:lnTo>
                    <a:pt x="34" y="107"/>
                  </a:lnTo>
                  <a:lnTo>
                    <a:pt x="34" y="104"/>
                  </a:lnTo>
                  <a:lnTo>
                    <a:pt x="34" y="102"/>
                  </a:lnTo>
                  <a:lnTo>
                    <a:pt x="34" y="99"/>
                  </a:lnTo>
                  <a:lnTo>
                    <a:pt x="34" y="102"/>
                  </a:lnTo>
                  <a:lnTo>
                    <a:pt x="34" y="99"/>
                  </a:lnTo>
                  <a:lnTo>
                    <a:pt x="31" y="99"/>
                  </a:lnTo>
                  <a:lnTo>
                    <a:pt x="28" y="96"/>
                  </a:lnTo>
                  <a:lnTo>
                    <a:pt x="26" y="96"/>
                  </a:lnTo>
                  <a:lnTo>
                    <a:pt x="23" y="94"/>
                  </a:lnTo>
                  <a:lnTo>
                    <a:pt x="23" y="91"/>
                  </a:lnTo>
                  <a:lnTo>
                    <a:pt x="23" y="89"/>
                  </a:lnTo>
                  <a:lnTo>
                    <a:pt x="26" y="89"/>
                  </a:lnTo>
                  <a:lnTo>
                    <a:pt x="26" y="86"/>
                  </a:lnTo>
                  <a:lnTo>
                    <a:pt x="28" y="86"/>
                  </a:lnTo>
                  <a:lnTo>
                    <a:pt x="26" y="86"/>
                  </a:lnTo>
                  <a:lnTo>
                    <a:pt x="28" y="86"/>
                  </a:lnTo>
                  <a:lnTo>
                    <a:pt x="28" y="83"/>
                  </a:lnTo>
                  <a:lnTo>
                    <a:pt x="28" y="81"/>
                  </a:lnTo>
                  <a:lnTo>
                    <a:pt x="28" y="78"/>
                  </a:lnTo>
                  <a:lnTo>
                    <a:pt x="26" y="78"/>
                  </a:lnTo>
                  <a:lnTo>
                    <a:pt x="26" y="75"/>
                  </a:lnTo>
                  <a:lnTo>
                    <a:pt x="23" y="75"/>
                  </a:lnTo>
                  <a:lnTo>
                    <a:pt x="23" y="73"/>
                  </a:lnTo>
                  <a:lnTo>
                    <a:pt x="21" y="73"/>
                  </a:lnTo>
                  <a:lnTo>
                    <a:pt x="21" y="70"/>
                  </a:lnTo>
                  <a:lnTo>
                    <a:pt x="21" y="68"/>
                  </a:lnTo>
                  <a:lnTo>
                    <a:pt x="21" y="65"/>
                  </a:lnTo>
                  <a:lnTo>
                    <a:pt x="18" y="65"/>
                  </a:lnTo>
                  <a:lnTo>
                    <a:pt x="18" y="62"/>
                  </a:lnTo>
                  <a:lnTo>
                    <a:pt x="18" y="60"/>
                  </a:lnTo>
                  <a:lnTo>
                    <a:pt x="18" y="57"/>
                  </a:lnTo>
                  <a:lnTo>
                    <a:pt x="15" y="60"/>
                  </a:lnTo>
                  <a:lnTo>
                    <a:pt x="15" y="57"/>
                  </a:lnTo>
                  <a:lnTo>
                    <a:pt x="13" y="57"/>
                  </a:lnTo>
                  <a:lnTo>
                    <a:pt x="13" y="60"/>
                  </a:lnTo>
                  <a:lnTo>
                    <a:pt x="13" y="57"/>
                  </a:lnTo>
                  <a:lnTo>
                    <a:pt x="10" y="57"/>
                  </a:lnTo>
                  <a:lnTo>
                    <a:pt x="10" y="60"/>
                  </a:lnTo>
                  <a:lnTo>
                    <a:pt x="8" y="60"/>
                  </a:lnTo>
                  <a:lnTo>
                    <a:pt x="8" y="57"/>
                  </a:lnTo>
                  <a:lnTo>
                    <a:pt x="5" y="57"/>
                  </a:lnTo>
                  <a:lnTo>
                    <a:pt x="5" y="55"/>
                  </a:lnTo>
                  <a:lnTo>
                    <a:pt x="5" y="57"/>
                  </a:lnTo>
                  <a:lnTo>
                    <a:pt x="2" y="57"/>
                  </a:lnTo>
                  <a:lnTo>
                    <a:pt x="2" y="55"/>
                  </a:lnTo>
                  <a:lnTo>
                    <a:pt x="0" y="55"/>
                  </a:lnTo>
                  <a:lnTo>
                    <a:pt x="0" y="52"/>
                  </a:lnTo>
                  <a:lnTo>
                    <a:pt x="0" y="55"/>
                  </a:lnTo>
                  <a:lnTo>
                    <a:pt x="0" y="52"/>
                  </a:lnTo>
                  <a:lnTo>
                    <a:pt x="0" y="49"/>
                  </a:lnTo>
                  <a:lnTo>
                    <a:pt x="2" y="49"/>
                  </a:lnTo>
                  <a:lnTo>
                    <a:pt x="2" y="47"/>
                  </a:lnTo>
                  <a:lnTo>
                    <a:pt x="5" y="47"/>
                  </a:lnTo>
                  <a:lnTo>
                    <a:pt x="5" y="44"/>
                  </a:lnTo>
                  <a:lnTo>
                    <a:pt x="8" y="44"/>
                  </a:lnTo>
                  <a:lnTo>
                    <a:pt x="8" y="42"/>
                  </a:lnTo>
                  <a:lnTo>
                    <a:pt x="10" y="42"/>
                  </a:lnTo>
                  <a:lnTo>
                    <a:pt x="8" y="42"/>
                  </a:lnTo>
                  <a:lnTo>
                    <a:pt x="10" y="42"/>
                  </a:lnTo>
                  <a:lnTo>
                    <a:pt x="10" y="39"/>
                  </a:lnTo>
                  <a:lnTo>
                    <a:pt x="13" y="39"/>
                  </a:lnTo>
                  <a:lnTo>
                    <a:pt x="15" y="39"/>
                  </a:lnTo>
                  <a:lnTo>
                    <a:pt x="18" y="39"/>
                  </a:lnTo>
                  <a:lnTo>
                    <a:pt x="18" y="36"/>
                  </a:lnTo>
                  <a:lnTo>
                    <a:pt x="21" y="36"/>
                  </a:lnTo>
                  <a:lnTo>
                    <a:pt x="21" y="39"/>
                  </a:lnTo>
                  <a:lnTo>
                    <a:pt x="21" y="36"/>
                  </a:lnTo>
                  <a:lnTo>
                    <a:pt x="23" y="36"/>
                  </a:lnTo>
                  <a:lnTo>
                    <a:pt x="26" y="36"/>
                  </a:lnTo>
                  <a:lnTo>
                    <a:pt x="26" y="34"/>
                  </a:lnTo>
                  <a:lnTo>
                    <a:pt x="26" y="31"/>
                  </a:lnTo>
                  <a:lnTo>
                    <a:pt x="28" y="31"/>
                  </a:lnTo>
                  <a:lnTo>
                    <a:pt x="26" y="31"/>
                  </a:lnTo>
                  <a:lnTo>
                    <a:pt x="28" y="28"/>
                  </a:lnTo>
                  <a:lnTo>
                    <a:pt x="31" y="26"/>
                  </a:lnTo>
                  <a:lnTo>
                    <a:pt x="31" y="23"/>
                  </a:lnTo>
                  <a:lnTo>
                    <a:pt x="31" y="21"/>
                  </a:lnTo>
                  <a:lnTo>
                    <a:pt x="34" y="21"/>
                  </a:lnTo>
                  <a:lnTo>
                    <a:pt x="34" y="18"/>
                  </a:lnTo>
                  <a:lnTo>
                    <a:pt x="34" y="15"/>
                  </a:lnTo>
                  <a:lnTo>
                    <a:pt x="36" y="15"/>
                  </a:lnTo>
                  <a:lnTo>
                    <a:pt x="36" y="13"/>
                  </a:lnTo>
                  <a:lnTo>
                    <a:pt x="39" y="10"/>
                  </a:lnTo>
                  <a:lnTo>
                    <a:pt x="39" y="8"/>
                  </a:lnTo>
                  <a:lnTo>
                    <a:pt x="41" y="8"/>
                  </a:lnTo>
                  <a:lnTo>
                    <a:pt x="44" y="8"/>
                  </a:lnTo>
                  <a:lnTo>
                    <a:pt x="44" y="5"/>
                  </a:lnTo>
                  <a:lnTo>
                    <a:pt x="47" y="5"/>
                  </a:lnTo>
                  <a:lnTo>
                    <a:pt x="49" y="5"/>
                  </a:lnTo>
                  <a:lnTo>
                    <a:pt x="49" y="2"/>
                  </a:lnTo>
                  <a:lnTo>
                    <a:pt x="52" y="2"/>
                  </a:lnTo>
                  <a:lnTo>
                    <a:pt x="52" y="0"/>
                  </a:lnTo>
                  <a:lnTo>
                    <a:pt x="52" y="2"/>
                  </a:lnTo>
                </a:path>
              </a:pathLst>
            </a:custGeom>
            <a:noFill/>
            <a:ln w="4763">
              <a:solidFill>
                <a:srgbClr val="6E6E6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800" kern="1200">
                <a:solidFill>
                  <a:prstClr val="black"/>
                </a:solidFill>
                <a:latin typeface="Century Gothic"/>
                <a:ea typeface="+mn-ea"/>
                <a:cs typeface="+mn-cs"/>
              </a:endParaRPr>
            </a:p>
          </p:txBody>
        </p:sp>
        <p:sp>
          <p:nvSpPr>
            <p:cNvPr id="98" name="Freeform 262"/>
            <p:cNvSpPr>
              <a:spLocks/>
            </p:cNvSpPr>
            <p:nvPr/>
          </p:nvSpPr>
          <p:spPr bwMode="auto">
            <a:xfrm>
              <a:off x="5208" y="771"/>
              <a:ext cx="75" cy="81"/>
            </a:xfrm>
            <a:custGeom>
              <a:avLst/>
              <a:gdLst>
                <a:gd name="T0" fmla="*/ 44 w 75"/>
                <a:gd name="T1" fmla="*/ 0 h 81"/>
                <a:gd name="T2" fmla="*/ 49 w 75"/>
                <a:gd name="T3" fmla="*/ 0 h 81"/>
                <a:gd name="T4" fmla="*/ 55 w 75"/>
                <a:gd name="T5" fmla="*/ 0 h 81"/>
                <a:gd name="T6" fmla="*/ 55 w 75"/>
                <a:gd name="T7" fmla="*/ 5 h 81"/>
                <a:gd name="T8" fmla="*/ 57 w 75"/>
                <a:gd name="T9" fmla="*/ 8 h 81"/>
                <a:gd name="T10" fmla="*/ 60 w 75"/>
                <a:gd name="T11" fmla="*/ 11 h 81"/>
                <a:gd name="T12" fmla="*/ 62 w 75"/>
                <a:gd name="T13" fmla="*/ 8 h 81"/>
                <a:gd name="T14" fmla="*/ 70 w 75"/>
                <a:gd name="T15" fmla="*/ 5 h 81"/>
                <a:gd name="T16" fmla="*/ 75 w 75"/>
                <a:gd name="T17" fmla="*/ 5 h 81"/>
                <a:gd name="T18" fmla="*/ 73 w 75"/>
                <a:gd name="T19" fmla="*/ 13 h 81"/>
                <a:gd name="T20" fmla="*/ 70 w 75"/>
                <a:gd name="T21" fmla="*/ 16 h 81"/>
                <a:gd name="T22" fmla="*/ 68 w 75"/>
                <a:gd name="T23" fmla="*/ 18 h 81"/>
                <a:gd name="T24" fmla="*/ 65 w 75"/>
                <a:gd name="T25" fmla="*/ 26 h 81"/>
                <a:gd name="T26" fmla="*/ 60 w 75"/>
                <a:gd name="T27" fmla="*/ 26 h 81"/>
                <a:gd name="T28" fmla="*/ 60 w 75"/>
                <a:gd name="T29" fmla="*/ 37 h 81"/>
                <a:gd name="T30" fmla="*/ 60 w 75"/>
                <a:gd name="T31" fmla="*/ 37 h 81"/>
                <a:gd name="T32" fmla="*/ 57 w 75"/>
                <a:gd name="T33" fmla="*/ 34 h 81"/>
                <a:gd name="T34" fmla="*/ 52 w 75"/>
                <a:gd name="T35" fmla="*/ 39 h 81"/>
                <a:gd name="T36" fmla="*/ 52 w 75"/>
                <a:gd name="T37" fmla="*/ 45 h 81"/>
                <a:gd name="T38" fmla="*/ 49 w 75"/>
                <a:gd name="T39" fmla="*/ 52 h 81"/>
                <a:gd name="T40" fmla="*/ 49 w 75"/>
                <a:gd name="T41" fmla="*/ 58 h 81"/>
                <a:gd name="T42" fmla="*/ 49 w 75"/>
                <a:gd name="T43" fmla="*/ 63 h 81"/>
                <a:gd name="T44" fmla="*/ 47 w 75"/>
                <a:gd name="T45" fmla="*/ 65 h 81"/>
                <a:gd name="T46" fmla="*/ 44 w 75"/>
                <a:gd name="T47" fmla="*/ 68 h 81"/>
                <a:gd name="T48" fmla="*/ 47 w 75"/>
                <a:gd name="T49" fmla="*/ 71 h 81"/>
                <a:gd name="T50" fmla="*/ 44 w 75"/>
                <a:gd name="T51" fmla="*/ 73 h 81"/>
                <a:gd name="T52" fmla="*/ 39 w 75"/>
                <a:gd name="T53" fmla="*/ 73 h 81"/>
                <a:gd name="T54" fmla="*/ 31 w 75"/>
                <a:gd name="T55" fmla="*/ 71 h 81"/>
                <a:gd name="T56" fmla="*/ 28 w 75"/>
                <a:gd name="T57" fmla="*/ 73 h 81"/>
                <a:gd name="T58" fmla="*/ 26 w 75"/>
                <a:gd name="T59" fmla="*/ 81 h 81"/>
                <a:gd name="T60" fmla="*/ 23 w 75"/>
                <a:gd name="T61" fmla="*/ 79 h 81"/>
                <a:gd name="T62" fmla="*/ 23 w 75"/>
                <a:gd name="T63" fmla="*/ 79 h 81"/>
                <a:gd name="T64" fmla="*/ 21 w 75"/>
                <a:gd name="T65" fmla="*/ 71 h 81"/>
                <a:gd name="T66" fmla="*/ 18 w 75"/>
                <a:gd name="T67" fmla="*/ 63 h 81"/>
                <a:gd name="T68" fmla="*/ 13 w 75"/>
                <a:gd name="T69" fmla="*/ 58 h 81"/>
                <a:gd name="T70" fmla="*/ 10 w 75"/>
                <a:gd name="T71" fmla="*/ 55 h 81"/>
                <a:gd name="T72" fmla="*/ 8 w 75"/>
                <a:gd name="T73" fmla="*/ 47 h 81"/>
                <a:gd name="T74" fmla="*/ 5 w 75"/>
                <a:gd name="T75" fmla="*/ 42 h 81"/>
                <a:gd name="T76" fmla="*/ 2 w 75"/>
                <a:gd name="T77" fmla="*/ 39 h 81"/>
                <a:gd name="T78" fmla="*/ 10 w 75"/>
                <a:gd name="T79" fmla="*/ 37 h 81"/>
                <a:gd name="T80" fmla="*/ 18 w 75"/>
                <a:gd name="T81" fmla="*/ 34 h 81"/>
                <a:gd name="T82" fmla="*/ 15 w 75"/>
                <a:gd name="T83" fmla="*/ 26 h 81"/>
                <a:gd name="T84" fmla="*/ 15 w 75"/>
                <a:gd name="T85" fmla="*/ 16 h 81"/>
                <a:gd name="T86" fmla="*/ 15 w 75"/>
                <a:gd name="T87" fmla="*/ 11 h 81"/>
                <a:gd name="T88" fmla="*/ 23 w 75"/>
                <a:gd name="T89" fmla="*/ 8 h 81"/>
                <a:gd name="T90" fmla="*/ 31 w 75"/>
                <a:gd name="T91" fmla="*/ 3 h 81"/>
                <a:gd name="T92" fmla="*/ 34 w 75"/>
                <a:gd name="T93" fmla="*/ 3 h 81"/>
                <a:gd name="T94" fmla="*/ 42 w 75"/>
                <a:gd name="T95" fmla="*/ 0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75" h="81">
                  <a:moveTo>
                    <a:pt x="42" y="0"/>
                  </a:moveTo>
                  <a:lnTo>
                    <a:pt x="44" y="0"/>
                  </a:lnTo>
                  <a:lnTo>
                    <a:pt x="42" y="0"/>
                  </a:lnTo>
                  <a:lnTo>
                    <a:pt x="44" y="0"/>
                  </a:lnTo>
                  <a:lnTo>
                    <a:pt x="47" y="0"/>
                  </a:lnTo>
                  <a:lnTo>
                    <a:pt x="44" y="0"/>
                  </a:lnTo>
                  <a:lnTo>
                    <a:pt x="47" y="0"/>
                  </a:lnTo>
                  <a:lnTo>
                    <a:pt x="49" y="0"/>
                  </a:lnTo>
                  <a:lnTo>
                    <a:pt x="52" y="0"/>
                  </a:lnTo>
                  <a:lnTo>
                    <a:pt x="52" y="3"/>
                  </a:lnTo>
                  <a:lnTo>
                    <a:pt x="52" y="0"/>
                  </a:lnTo>
                  <a:lnTo>
                    <a:pt x="55" y="0"/>
                  </a:lnTo>
                  <a:lnTo>
                    <a:pt x="55" y="3"/>
                  </a:lnTo>
                  <a:lnTo>
                    <a:pt x="52" y="3"/>
                  </a:lnTo>
                  <a:lnTo>
                    <a:pt x="55" y="3"/>
                  </a:lnTo>
                  <a:lnTo>
                    <a:pt x="55" y="5"/>
                  </a:lnTo>
                  <a:lnTo>
                    <a:pt x="55" y="8"/>
                  </a:lnTo>
                  <a:lnTo>
                    <a:pt x="55" y="5"/>
                  </a:lnTo>
                  <a:lnTo>
                    <a:pt x="57" y="5"/>
                  </a:lnTo>
                  <a:lnTo>
                    <a:pt x="57" y="8"/>
                  </a:lnTo>
                  <a:lnTo>
                    <a:pt x="57" y="11"/>
                  </a:lnTo>
                  <a:lnTo>
                    <a:pt x="60" y="11"/>
                  </a:lnTo>
                  <a:lnTo>
                    <a:pt x="57" y="11"/>
                  </a:lnTo>
                  <a:lnTo>
                    <a:pt x="60" y="11"/>
                  </a:lnTo>
                  <a:lnTo>
                    <a:pt x="60" y="13"/>
                  </a:lnTo>
                  <a:lnTo>
                    <a:pt x="62" y="13"/>
                  </a:lnTo>
                  <a:lnTo>
                    <a:pt x="62" y="11"/>
                  </a:lnTo>
                  <a:lnTo>
                    <a:pt x="62" y="8"/>
                  </a:lnTo>
                  <a:lnTo>
                    <a:pt x="62" y="5"/>
                  </a:lnTo>
                  <a:lnTo>
                    <a:pt x="65" y="5"/>
                  </a:lnTo>
                  <a:lnTo>
                    <a:pt x="68" y="5"/>
                  </a:lnTo>
                  <a:lnTo>
                    <a:pt x="70" y="5"/>
                  </a:lnTo>
                  <a:lnTo>
                    <a:pt x="70" y="8"/>
                  </a:lnTo>
                  <a:lnTo>
                    <a:pt x="70" y="5"/>
                  </a:lnTo>
                  <a:lnTo>
                    <a:pt x="73" y="5"/>
                  </a:lnTo>
                  <a:lnTo>
                    <a:pt x="75" y="5"/>
                  </a:lnTo>
                  <a:lnTo>
                    <a:pt x="75" y="8"/>
                  </a:lnTo>
                  <a:lnTo>
                    <a:pt x="75" y="11"/>
                  </a:lnTo>
                  <a:lnTo>
                    <a:pt x="73" y="11"/>
                  </a:lnTo>
                  <a:lnTo>
                    <a:pt x="73" y="13"/>
                  </a:lnTo>
                  <a:lnTo>
                    <a:pt x="70" y="13"/>
                  </a:lnTo>
                  <a:lnTo>
                    <a:pt x="68" y="13"/>
                  </a:lnTo>
                  <a:lnTo>
                    <a:pt x="68" y="16"/>
                  </a:lnTo>
                  <a:lnTo>
                    <a:pt x="70" y="16"/>
                  </a:lnTo>
                  <a:lnTo>
                    <a:pt x="68" y="16"/>
                  </a:lnTo>
                  <a:lnTo>
                    <a:pt x="68" y="18"/>
                  </a:lnTo>
                  <a:lnTo>
                    <a:pt x="65" y="18"/>
                  </a:lnTo>
                  <a:lnTo>
                    <a:pt x="68" y="18"/>
                  </a:lnTo>
                  <a:lnTo>
                    <a:pt x="68" y="21"/>
                  </a:lnTo>
                  <a:lnTo>
                    <a:pt x="65" y="21"/>
                  </a:lnTo>
                  <a:lnTo>
                    <a:pt x="65" y="24"/>
                  </a:lnTo>
                  <a:lnTo>
                    <a:pt x="65" y="26"/>
                  </a:lnTo>
                  <a:lnTo>
                    <a:pt x="62" y="26"/>
                  </a:lnTo>
                  <a:lnTo>
                    <a:pt x="62" y="24"/>
                  </a:lnTo>
                  <a:lnTo>
                    <a:pt x="62" y="26"/>
                  </a:lnTo>
                  <a:lnTo>
                    <a:pt x="60" y="26"/>
                  </a:lnTo>
                  <a:lnTo>
                    <a:pt x="60" y="29"/>
                  </a:lnTo>
                  <a:lnTo>
                    <a:pt x="60" y="32"/>
                  </a:lnTo>
                  <a:lnTo>
                    <a:pt x="60" y="34"/>
                  </a:lnTo>
                  <a:lnTo>
                    <a:pt x="60" y="37"/>
                  </a:lnTo>
                  <a:lnTo>
                    <a:pt x="57" y="37"/>
                  </a:lnTo>
                  <a:lnTo>
                    <a:pt x="60" y="37"/>
                  </a:lnTo>
                  <a:lnTo>
                    <a:pt x="57" y="37"/>
                  </a:lnTo>
                  <a:lnTo>
                    <a:pt x="60" y="37"/>
                  </a:lnTo>
                  <a:lnTo>
                    <a:pt x="57" y="37"/>
                  </a:lnTo>
                  <a:lnTo>
                    <a:pt x="60" y="37"/>
                  </a:lnTo>
                  <a:lnTo>
                    <a:pt x="57" y="37"/>
                  </a:lnTo>
                  <a:lnTo>
                    <a:pt x="57" y="34"/>
                  </a:lnTo>
                  <a:lnTo>
                    <a:pt x="55" y="34"/>
                  </a:lnTo>
                  <a:lnTo>
                    <a:pt x="55" y="37"/>
                  </a:lnTo>
                  <a:lnTo>
                    <a:pt x="55" y="39"/>
                  </a:lnTo>
                  <a:lnTo>
                    <a:pt x="52" y="39"/>
                  </a:lnTo>
                  <a:lnTo>
                    <a:pt x="52" y="42"/>
                  </a:lnTo>
                  <a:lnTo>
                    <a:pt x="52" y="45"/>
                  </a:lnTo>
                  <a:lnTo>
                    <a:pt x="55" y="45"/>
                  </a:lnTo>
                  <a:lnTo>
                    <a:pt x="52" y="45"/>
                  </a:lnTo>
                  <a:lnTo>
                    <a:pt x="52" y="47"/>
                  </a:lnTo>
                  <a:lnTo>
                    <a:pt x="49" y="47"/>
                  </a:lnTo>
                  <a:lnTo>
                    <a:pt x="49" y="50"/>
                  </a:lnTo>
                  <a:lnTo>
                    <a:pt x="49" y="52"/>
                  </a:lnTo>
                  <a:lnTo>
                    <a:pt x="49" y="55"/>
                  </a:lnTo>
                  <a:lnTo>
                    <a:pt x="47" y="55"/>
                  </a:lnTo>
                  <a:lnTo>
                    <a:pt x="49" y="55"/>
                  </a:lnTo>
                  <a:lnTo>
                    <a:pt x="49" y="58"/>
                  </a:lnTo>
                  <a:lnTo>
                    <a:pt x="49" y="60"/>
                  </a:lnTo>
                  <a:lnTo>
                    <a:pt x="49" y="63"/>
                  </a:lnTo>
                  <a:lnTo>
                    <a:pt x="52" y="63"/>
                  </a:lnTo>
                  <a:lnTo>
                    <a:pt x="49" y="63"/>
                  </a:lnTo>
                  <a:lnTo>
                    <a:pt x="49" y="65"/>
                  </a:lnTo>
                  <a:lnTo>
                    <a:pt x="49" y="68"/>
                  </a:lnTo>
                  <a:lnTo>
                    <a:pt x="49" y="65"/>
                  </a:lnTo>
                  <a:lnTo>
                    <a:pt x="47" y="65"/>
                  </a:lnTo>
                  <a:lnTo>
                    <a:pt x="47" y="68"/>
                  </a:lnTo>
                  <a:lnTo>
                    <a:pt x="44" y="68"/>
                  </a:lnTo>
                  <a:lnTo>
                    <a:pt x="44" y="65"/>
                  </a:lnTo>
                  <a:lnTo>
                    <a:pt x="44" y="68"/>
                  </a:lnTo>
                  <a:lnTo>
                    <a:pt x="44" y="71"/>
                  </a:lnTo>
                  <a:lnTo>
                    <a:pt x="44" y="68"/>
                  </a:lnTo>
                  <a:lnTo>
                    <a:pt x="44" y="71"/>
                  </a:lnTo>
                  <a:lnTo>
                    <a:pt x="47" y="71"/>
                  </a:lnTo>
                  <a:lnTo>
                    <a:pt x="44" y="71"/>
                  </a:lnTo>
                  <a:lnTo>
                    <a:pt x="44" y="73"/>
                  </a:lnTo>
                  <a:lnTo>
                    <a:pt x="44" y="76"/>
                  </a:lnTo>
                  <a:lnTo>
                    <a:pt x="44" y="73"/>
                  </a:lnTo>
                  <a:lnTo>
                    <a:pt x="42" y="73"/>
                  </a:lnTo>
                  <a:lnTo>
                    <a:pt x="42" y="76"/>
                  </a:lnTo>
                  <a:lnTo>
                    <a:pt x="39" y="76"/>
                  </a:lnTo>
                  <a:lnTo>
                    <a:pt x="39" y="73"/>
                  </a:lnTo>
                  <a:lnTo>
                    <a:pt x="36" y="73"/>
                  </a:lnTo>
                  <a:lnTo>
                    <a:pt x="36" y="71"/>
                  </a:lnTo>
                  <a:lnTo>
                    <a:pt x="34" y="71"/>
                  </a:lnTo>
                  <a:lnTo>
                    <a:pt x="31" y="71"/>
                  </a:lnTo>
                  <a:lnTo>
                    <a:pt x="31" y="73"/>
                  </a:lnTo>
                  <a:lnTo>
                    <a:pt x="31" y="71"/>
                  </a:lnTo>
                  <a:lnTo>
                    <a:pt x="31" y="73"/>
                  </a:lnTo>
                  <a:lnTo>
                    <a:pt x="28" y="73"/>
                  </a:lnTo>
                  <a:lnTo>
                    <a:pt x="28" y="76"/>
                  </a:lnTo>
                  <a:lnTo>
                    <a:pt x="26" y="76"/>
                  </a:lnTo>
                  <a:lnTo>
                    <a:pt x="26" y="79"/>
                  </a:lnTo>
                  <a:lnTo>
                    <a:pt x="26" y="81"/>
                  </a:lnTo>
                  <a:lnTo>
                    <a:pt x="26" y="79"/>
                  </a:lnTo>
                  <a:lnTo>
                    <a:pt x="26" y="81"/>
                  </a:lnTo>
                  <a:lnTo>
                    <a:pt x="26" y="79"/>
                  </a:lnTo>
                  <a:lnTo>
                    <a:pt x="23" y="79"/>
                  </a:lnTo>
                  <a:lnTo>
                    <a:pt x="26" y="79"/>
                  </a:lnTo>
                  <a:lnTo>
                    <a:pt x="26" y="76"/>
                  </a:lnTo>
                  <a:lnTo>
                    <a:pt x="23" y="76"/>
                  </a:lnTo>
                  <a:lnTo>
                    <a:pt x="23" y="79"/>
                  </a:lnTo>
                  <a:lnTo>
                    <a:pt x="23" y="76"/>
                  </a:lnTo>
                  <a:lnTo>
                    <a:pt x="23" y="73"/>
                  </a:lnTo>
                  <a:lnTo>
                    <a:pt x="21" y="73"/>
                  </a:lnTo>
                  <a:lnTo>
                    <a:pt x="21" y="71"/>
                  </a:lnTo>
                  <a:lnTo>
                    <a:pt x="21" y="68"/>
                  </a:lnTo>
                  <a:lnTo>
                    <a:pt x="21" y="65"/>
                  </a:lnTo>
                  <a:lnTo>
                    <a:pt x="18" y="65"/>
                  </a:lnTo>
                  <a:lnTo>
                    <a:pt x="18" y="63"/>
                  </a:lnTo>
                  <a:lnTo>
                    <a:pt x="18" y="60"/>
                  </a:lnTo>
                  <a:lnTo>
                    <a:pt x="15" y="60"/>
                  </a:lnTo>
                  <a:lnTo>
                    <a:pt x="15" y="58"/>
                  </a:lnTo>
                  <a:lnTo>
                    <a:pt x="13" y="58"/>
                  </a:lnTo>
                  <a:lnTo>
                    <a:pt x="13" y="55"/>
                  </a:lnTo>
                  <a:lnTo>
                    <a:pt x="15" y="55"/>
                  </a:lnTo>
                  <a:lnTo>
                    <a:pt x="13" y="55"/>
                  </a:lnTo>
                  <a:lnTo>
                    <a:pt x="10" y="55"/>
                  </a:lnTo>
                  <a:lnTo>
                    <a:pt x="10" y="52"/>
                  </a:lnTo>
                  <a:lnTo>
                    <a:pt x="10" y="50"/>
                  </a:lnTo>
                  <a:lnTo>
                    <a:pt x="8" y="50"/>
                  </a:lnTo>
                  <a:lnTo>
                    <a:pt x="8" y="47"/>
                  </a:lnTo>
                  <a:lnTo>
                    <a:pt x="8" y="45"/>
                  </a:lnTo>
                  <a:lnTo>
                    <a:pt x="5" y="45"/>
                  </a:lnTo>
                  <a:lnTo>
                    <a:pt x="2" y="45"/>
                  </a:lnTo>
                  <a:lnTo>
                    <a:pt x="5" y="42"/>
                  </a:lnTo>
                  <a:lnTo>
                    <a:pt x="2" y="42"/>
                  </a:lnTo>
                  <a:lnTo>
                    <a:pt x="2" y="39"/>
                  </a:lnTo>
                  <a:lnTo>
                    <a:pt x="0" y="39"/>
                  </a:lnTo>
                  <a:lnTo>
                    <a:pt x="2" y="39"/>
                  </a:lnTo>
                  <a:lnTo>
                    <a:pt x="5" y="39"/>
                  </a:lnTo>
                  <a:lnTo>
                    <a:pt x="5" y="37"/>
                  </a:lnTo>
                  <a:lnTo>
                    <a:pt x="8" y="37"/>
                  </a:lnTo>
                  <a:lnTo>
                    <a:pt x="10" y="37"/>
                  </a:lnTo>
                  <a:lnTo>
                    <a:pt x="13" y="37"/>
                  </a:lnTo>
                  <a:lnTo>
                    <a:pt x="13" y="34"/>
                  </a:lnTo>
                  <a:lnTo>
                    <a:pt x="15" y="34"/>
                  </a:lnTo>
                  <a:lnTo>
                    <a:pt x="18" y="34"/>
                  </a:lnTo>
                  <a:lnTo>
                    <a:pt x="18" y="32"/>
                  </a:lnTo>
                  <a:lnTo>
                    <a:pt x="18" y="29"/>
                  </a:lnTo>
                  <a:lnTo>
                    <a:pt x="18" y="26"/>
                  </a:lnTo>
                  <a:lnTo>
                    <a:pt x="15" y="26"/>
                  </a:lnTo>
                  <a:lnTo>
                    <a:pt x="15" y="24"/>
                  </a:lnTo>
                  <a:lnTo>
                    <a:pt x="15" y="21"/>
                  </a:lnTo>
                  <a:lnTo>
                    <a:pt x="15" y="18"/>
                  </a:lnTo>
                  <a:lnTo>
                    <a:pt x="15" y="16"/>
                  </a:lnTo>
                  <a:lnTo>
                    <a:pt x="15" y="18"/>
                  </a:lnTo>
                  <a:lnTo>
                    <a:pt x="15" y="16"/>
                  </a:lnTo>
                  <a:lnTo>
                    <a:pt x="15" y="13"/>
                  </a:lnTo>
                  <a:lnTo>
                    <a:pt x="15" y="11"/>
                  </a:lnTo>
                  <a:lnTo>
                    <a:pt x="15" y="8"/>
                  </a:lnTo>
                  <a:lnTo>
                    <a:pt x="18" y="8"/>
                  </a:lnTo>
                  <a:lnTo>
                    <a:pt x="21" y="8"/>
                  </a:lnTo>
                  <a:lnTo>
                    <a:pt x="23" y="8"/>
                  </a:lnTo>
                  <a:lnTo>
                    <a:pt x="26" y="8"/>
                  </a:lnTo>
                  <a:lnTo>
                    <a:pt x="26" y="5"/>
                  </a:lnTo>
                  <a:lnTo>
                    <a:pt x="28" y="5"/>
                  </a:lnTo>
                  <a:lnTo>
                    <a:pt x="31" y="3"/>
                  </a:lnTo>
                  <a:lnTo>
                    <a:pt x="34" y="3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4" y="3"/>
                  </a:lnTo>
                  <a:lnTo>
                    <a:pt x="34" y="0"/>
                  </a:lnTo>
                  <a:lnTo>
                    <a:pt x="36" y="0"/>
                  </a:lnTo>
                  <a:lnTo>
                    <a:pt x="39" y="0"/>
                  </a:lnTo>
                  <a:lnTo>
                    <a:pt x="42" y="0"/>
                  </a:lnTo>
                </a:path>
              </a:pathLst>
            </a:custGeom>
            <a:noFill/>
            <a:ln w="4763">
              <a:solidFill>
                <a:srgbClr val="6E6E6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800" kern="1200">
                <a:solidFill>
                  <a:prstClr val="black"/>
                </a:solidFill>
                <a:latin typeface="Century Gothic"/>
                <a:ea typeface="+mn-ea"/>
                <a:cs typeface="+mn-cs"/>
              </a:endParaRPr>
            </a:p>
          </p:txBody>
        </p:sp>
        <p:sp>
          <p:nvSpPr>
            <p:cNvPr id="99" name="Freeform 263"/>
            <p:cNvSpPr>
              <a:spLocks/>
            </p:cNvSpPr>
            <p:nvPr/>
          </p:nvSpPr>
          <p:spPr bwMode="auto">
            <a:xfrm>
              <a:off x="3965" y="722"/>
              <a:ext cx="1089" cy="551"/>
            </a:xfrm>
            <a:custGeom>
              <a:avLst/>
              <a:gdLst>
                <a:gd name="T0" fmla="*/ 1086 w 1089"/>
                <a:gd name="T1" fmla="*/ 18 h 551"/>
                <a:gd name="T2" fmla="*/ 1070 w 1089"/>
                <a:gd name="T3" fmla="*/ 36 h 551"/>
                <a:gd name="T4" fmla="*/ 1044 w 1089"/>
                <a:gd name="T5" fmla="*/ 54 h 551"/>
                <a:gd name="T6" fmla="*/ 1023 w 1089"/>
                <a:gd name="T7" fmla="*/ 67 h 551"/>
                <a:gd name="T8" fmla="*/ 1008 w 1089"/>
                <a:gd name="T9" fmla="*/ 83 h 551"/>
                <a:gd name="T10" fmla="*/ 987 w 1089"/>
                <a:gd name="T11" fmla="*/ 94 h 551"/>
                <a:gd name="T12" fmla="*/ 974 w 1089"/>
                <a:gd name="T13" fmla="*/ 120 h 551"/>
                <a:gd name="T14" fmla="*/ 958 w 1089"/>
                <a:gd name="T15" fmla="*/ 138 h 551"/>
                <a:gd name="T16" fmla="*/ 940 w 1089"/>
                <a:gd name="T17" fmla="*/ 154 h 551"/>
                <a:gd name="T18" fmla="*/ 916 w 1089"/>
                <a:gd name="T19" fmla="*/ 172 h 551"/>
                <a:gd name="T20" fmla="*/ 898 w 1089"/>
                <a:gd name="T21" fmla="*/ 193 h 551"/>
                <a:gd name="T22" fmla="*/ 877 w 1089"/>
                <a:gd name="T23" fmla="*/ 193 h 551"/>
                <a:gd name="T24" fmla="*/ 872 w 1089"/>
                <a:gd name="T25" fmla="*/ 185 h 551"/>
                <a:gd name="T26" fmla="*/ 859 w 1089"/>
                <a:gd name="T27" fmla="*/ 195 h 551"/>
                <a:gd name="T28" fmla="*/ 846 w 1089"/>
                <a:gd name="T29" fmla="*/ 209 h 551"/>
                <a:gd name="T30" fmla="*/ 830 w 1089"/>
                <a:gd name="T31" fmla="*/ 222 h 551"/>
                <a:gd name="T32" fmla="*/ 849 w 1089"/>
                <a:gd name="T33" fmla="*/ 222 h 551"/>
                <a:gd name="T34" fmla="*/ 841 w 1089"/>
                <a:gd name="T35" fmla="*/ 242 h 551"/>
                <a:gd name="T36" fmla="*/ 809 w 1089"/>
                <a:gd name="T37" fmla="*/ 261 h 551"/>
                <a:gd name="T38" fmla="*/ 778 w 1089"/>
                <a:gd name="T39" fmla="*/ 276 h 551"/>
                <a:gd name="T40" fmla="*/ 739 w 1089"/>
                <a:gd name="T41" fmla="*/ 282 h 551"/>
                <a:gd name="T42" fmla="*/ 729 w 1089"/>
                <a:gd name="T43" fmla="*/ 295 h 551"/>
                <a:gd name="T44" fmla="*/ 702 w 1089"/>
                <a:gd name="T45" fmla="*/ 318 h 551"/>
                <a:gd name="T46" fmla="*/ 687 w 1089"/>
                <a:gd name="T47" fmla="*/ 326 h 551"/>
                <a:gd name="T48" fmla="*/ 658 w 1089"/>
                <a:gd name="T49" fmla="*/ 331 h 551"/>
                <a:gd name="T50" fmla="*/ 624 w 1089"/>
                <a:gd name="T51" fmla="*/ 352 h 551"/>
                <a:gd name="T52" fmla="*/ 585 w 1089"/>
                <a:gd name="T53" fmla="*/ 355 h 551"/>
                <a:gd name="T54" fmla="*/ 548 w 1089"/>
                <a:gd name="T55" fmla="*/ 357 h 551"/>
                <a:gd name="T56" fmla="*/ 528 w 1089"/>
                <a:gd name="T57" fmla="*/ 376 h 551"/>
                <a:gd name="T58" fmla="*/ 543 w 1089"/>
                <a:gd name="T59" fmla="*/ 386 h 551"/>
                <a:gd name="T60" fmla="*/ 561 w 1089"/>
                <a:gd name="T61" fmla="*/ 381 h 551"/>
                <a:gd name="T62" fmla="*/ 530 w 1089"/>
                <a:gd name="T63" fmla="*/ 399 h 551"/>
                <a:gd name="T64" fmla="*/ 501 w 1089"/>
                <a:gd name="T65" fmla="*/ 412 h 551"/>
                <a:gd name="T66" fmla="*/ 468 w 1089"/>
                <a:gd name="T67" fmla="*/ 433 h 551"/>
                <a:gd name="T68" fmla="*/ 441 w 1089"/>
                <a:gd name="T69" fmla="*/ 470 h 551"/>
                <a:gd name="T70" fmla="*/ 423 w 1089"/>
                <a:gd name="T71" fmla="*/ 498 h 551"/>
                <a:gd name="T72" fmla="*/ 405 w 1089"/>
                <a:gd name="T73" fmla="*/ 517 h 551"/>
                <a:gd name="T74" fmla="*/ 379 w 1089"/>
                <a:gd name="T75" fmla="*/ 514 h 551"/>
                <a:gd name="T76" fmla="*/ 347 w 1089"/>
                <a:gd name="T77" fmla="*/ 525 h 551"/>
                <a:gd name="T78" fmla="*/ 327 w 1089"/>
                <a:gd name="T79" fmla="*/ 548 h 551"/>
                <a:gd name="T80" fmla="*/ 329 w 1089"/>
                <a:gd name="T81" fmla="*/ 509 h 551"/>
                <a:gd name="T82" fmla="*/ 212 w 1089"/>
                <a:gd name="T83" fmla="*/ 384 h 551"/>
                <a:gd name="T84" fmla="*/ 212 w 1089"/>
                <a:gd name="T85" fmla="*/ 373 h 551"/>
                <a:gd name="T86" fmla="*/ 193 w 1089"/>
                <a:gd name="T87" fmla="*/ 344 h 551"/>
                <a:gd name="T88" fmla="*/ 157 w 1089"/>
                <a:gd name="T89" fmla="*/ 357 h 551"/>
                <a:gd name="T90" fmla="*/ 133 w 1089"/>
                <a:gd name="T91" fmla="*/ 378 h 551"/>
                <a:gd name="T92" fmla="*/ 113 w 1089"/>
                <a:gd name="T93" fmla="*/ 384 h 551"/>
                <a:gd name="T94" fmla="*/ 79 w 1089"/>
                <a:gd name="T95" fmla="*/ 378 h 551"/>
                <a:gd name="T96" fmla="*/ 73 w 1089"/>
                <a:gd name="T97" fmla="*/ 355 h 551"/>
                <a:gd name="T98" fmla="*/ 47 w 1089"/>
                <a:gd name="T99" fmla="*/ 347 h 551"/>
                <a:gd name="T100" fmla="*/ 21 w 1089"/>
                <a:gd name="T101" fmla="*/ 376 h 551"/>
                <a:gd name="T102" fmla="*/ 11 w 1089"/>
                <a:gd name="T103" fmla="*/ 415 h 551"/>
                <a:gd name="T104" fmla="*/ 3 w 1089"/>
                <a:gd name="T105" fmla="*/ 441 h 551"/>
                <a:gd name="T106" fmla="*/ 13 w 1089"/>
                <a:gd name="T107" fmla="*/ 470 h 551"/>
                <a:gd name="T108" fmla="*/ 53 w 1089"/>
                <a:gd name="T109" fmla="*/ 478 h 551"/>
                <a:gd name="T110" fmla="*/ 76 w 1089"/>
                <a:gd name="T111" fmla="*/ 483 h 551"/>
                <a:gd name="T112" fmla="*/ 97 w 1089"/>
                <a:gd name="T113" fmla="*/ 496 h 551"/>
                <a:gd name="T114" fmla="*/ 63 w 1089"/>
                <a:gd name="T115" fmla="*/ 512 h 551"/>
                <a:gd name="T116" fmla="*/ 86 w 1089"/>
                <a:gd name="T117" fmla="*/ 530 h 551"/>
                <a:gd name="T118" fmla="*/ 118 w 1089"/>
                <a:gd name="T119" fmla="*/ 548 h 5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089" h="551">
                  <a:moveTo>
                    <a:pt x="1081" y="0"/>
                  </a:moveTo>
                  <a:lnTo>
                    <a:pt x="1081" y="2"/>
                  </a:lnTo>
                  <a:lnTo>
                    <a:pt x="1084" y="2"/>
                  </a:lnTo>
                  <a:lnTo>
                    <a:pt x="1081" y="2"/>
                  </a:lnTo>
                  <a:lnTo>
                    <a:pt x="1084" y="2"/>
                  </a:lnTo>
                  <a:lnTo>
                    <a:pt x="1081" y="5"/>
                  </a:lnTo>
                  <a:lnTo>
                    <a:pt x="1084" y="5"/>
                  </a:lnTo>
                  <a:lnTo>
                    <a:pt x="1084" y="7"/>
                  </a:lnTo>
                  <a:lnTo>
                    <a:pt x="1084" y="10"/>
                  </a:lnTo>
                  <a:lnTo>
                    <a:pt x="1086" y="10"/>
                  </a:lnTo>
                  <a:lnTo>
                    <a:pt x="1086" y="13"/>
                  </a:lnTo>
                  <a:lnTo>
                    <a:pt x="1084" y="13"/>
                  </a:lnTo>
                  <a:lnTo>
                    <a:pt x="1086" y="13"/>
                  </a:lnTo>
                  <a:lnTo>
                    <a:pt x="1086" y="15"/>
                  </a:lnTo>
                  <a:lnTo>
                    <a:pt x="1084" y="15"/>
                  </a:lnTo>
                  <a:lnTo>
                    <a:pt x="1086" y="15"/>
                  </a:lnTo>
                  <a:lnTo>
                    <a:pt x="1086" y="18"/>
                  </a:lnTo>
                  <a:lnTo>
                    <a:pt x="1089" y="18"/>
                  </a:lnTo>
                  <a:lnTo>
                    <a:pt x="1086" y="18"/>
                  </a:lnTo>
                  <a:lnTo>
                    <a:pt x="1086" y="20"/>
                  </a:lnTo>
                  <a:lnTo>
                    <a:pt x="1084" y="20"/>
                  </a:lnTo>
                  <a:lnTo>
                    <a:pt x="1084" y="23"/>
                  </a:lnTo>
                  <a:lnTo>
                    <a:pt x="1084" y="20"/>
                  </a:lnTo>
                  <a:lnTo>
                    <a:pt x="1084" y="23"/>
                  </a:lnTo>
                  <a:lnTo>
                    <a:pt x="1081" y="23"/>
                  </a:lnTo>
                  <a:lnTo>
                    <a:pt x="1081" y="26"/>
                  </a:lnTo>
                  <a:lnTo>
                    <a:pt x="1078" y="26"/>
                  </a:lnTo>
                  <a:lnTo>
                    <a:pt x="1076" y="26"/>
                  </a:lnTo>
                  <a:lnTo>
                    <a:pt x="1076" y="28"/>
                  </a:lnTo>
                  <a:lnTo>
                    <a:pt x="1073" y="28"/>
                  </a:lnTo>
                  <a:lnTo>
                    <a:pt x="1073" y="31"/>
                  </a:lnTo>
                  <a:lnTo>
                    <a:pt x="1070" y="31"/>
                  </a:lnTo>
                  <a:lnTo>
                    <a:pt x="1070" y="34"/>
                  </a:lnTo>
                  <a:lnTo>
                    <a:pt x="1070" y="36"/>
                  </a:lnTo>
                  <a:lnTo>
                    <a:pt x="1068" y="36"/>
                  </a:lnTo>
                  <a:lnTo>
                    <a:pt x="1068" y="39"/>
                  </a:lnTo>
                  <a:lnTo>
                    <a:pt x="1065" y="41"/>
                  </a:lnTo>
                  <a:lnTo>
                    <a:pt x="1063" y="44"/>
                  </a:lnTo>
                  <a:lnTo>
                    <a:pt x="1060" y="44"/>
                  </a:lnTo>
                  <a:lnTo>
                    <a:pt x="1060" y="47"/>
                  </a:lnTo>
                  <a:lnTo>
                    <a:pt x="1057" y="47"/>
                  </a:lnTo>
                  <a:lnTo>
                    <a:pt x="1055" y="47"/>
                  </a:lnTo>
                  <a:lnTo>
                    <a:pt x="1055" y="49"/>
                  </a:lnTo>
                  <a:lnTo>
                    <a:pt x="1052" y="49"/>
                  </a:lnTo>
                  <a:lnTo>
                    <a:pt x="1052" y="52"/>
                  </a:lnTo>
                  <a:lnTo>
                    <a:pt x="1050" y="52"/>
                  </a:lnTo>
                  <a:lnTo>
                    <a:pt x="1050" y="54"/>
                  </a:lnTo>
                  <a:lnTo>
                    <a:pt x="1050" y="52"/>
                  </a:lnTo>
                  <a:lnTo>
                    <a:pt x="1050" y="54"/>
                  </a:lnTo>
                  <a:lnTo>
                    <a:pt x="1047" y="54"/>
                  </a:lnTo>
                  <a:lnTo>
                    <a:pt x="1044" y="54"/>
                  </a:lnTo>
                  <a:lnTo>
                    <a:pt x="1047" y="54"/>
                  </a:lnTo>
                  <a:lnTo>
                    <a:pt x="1047" y="57"/>
                  </a:lnTo>
                  <a:lnTo>
                    <a:pt x="1044" y="57"/>
                  </a:lnTo>
                  <a:lnTo>
                    <a:pt x="1044" y="54"/>
                  </a:lnTo>
                  <a:lnTo>
                    <a:pt x="1044" y="57"/>
                  </a:lnTo>
                  <a:lnTo>
                    <a:pt x="1042" y="57"/>
                  </a:lnTo>
                  <a:lnTo>
                    <a:pt x="1042" y="60"/>
                  </a:lnTo>
                  <a:lnTo>
                    <a:pt x="1039" y="60"/>
                  </a:lnTo>
                  <a:lnTo>
                    <a:pt x="1037" y="60"/>
                  </a:lnTo>
                  <a:lnTo>
                    <a:pt x="1034" y="60"/>
                  </a:lnTo>
                  <a:lnTo>
                    <a:pt x="1031" y="60"/>
                  </a:lnTo>
                  <a:lnTo>
                    <a:pt x="1029" y="60"/>
                  </a:lnTo>
                  <a:lnTo>
                    <a:pt x="1026" y="60"/>
                  </a:lnTo>
                  <a:lnTo>
                    <a:pt x="1026" y="62"/>
                  </a:lnTo>
                  <a:lnTo>
                    <a:pt x="1023" y="62"/>
                  </a:lnTo>
                  <a:lnTo>
                    <a:pt x="1023" y="65"/>
                  </a:lnTo>
                  <a:lnTo>
                    <a:pt x="1023" y="67"/>
                  </a:lnTo>
                  <a:lnTo>
                    <a:pt x="1021" y="67"/>
                  </a:lnTo>
                  <a:lnTo>
                    <a:pt x="1023" y="67"/>
                  </a:lnTo>
                  <a:lnTo>
                    <a:pt x="1021" y="67"/>
                  </a:lnTo>
                  <a:lnTo>
                    <a:pt x="1018" y="67"/>
                  </a:lnTo>
                  <a:lnTo>
                    <a:pt x="1018" y="70"/>
                  </a:lnTo>
                  <a:lnTo>
                    <a:pt x="1018" y="73"/>
                  </a:lnTo>
                  <a:lnTo>
                    <a:pt x="1016" y="73"/>
                  </a:lnTo>
                  <a:lnTo>
                    <a:pt x="1016" y="75"/>
                  </a:lnTo>
                  <a:lnTo>
                    <a:pt x="1016" y="78"/>
                  </a:lnTo>
                  <a:lnTo>
                    <a:pt x="1016" y="75"/>
                  </a:lnTo>
                  <a:lnTo>
                    <a:pt x="1016" y="78"/>
                  </a:lnTo>
                  <a:lnTo>
                    <a:pt x="1013" y="78"/>
                  </a:lnTo>
                  <a:lnTo>
                    <a:pt x="1013" y="75"/>
                  </a:lnTo>
                  <a:lnTo>
                    <a:pt x="1013" y="78"/>
                  </a:lnTo>
                  <a:lnTo>
                    <a:pt x="1013" y="81"/>
                  </a:lnTo>
                  <a:lnTo>
                    <a:pt x="1010" y="81"/>
                  </a:lnTo>
                  <a:lnTo>
                    <a:pt x="1008" y="83"/>
                  </a:lnTo>
                  <a:lnTo>
                    <a:pt x="1008" y="86"/>
                  </a:lnTo>
                  <a:lnTo>
                    <a:pt x="1005" y="86"/>
                  </a:lnTo>
                  <a:lnTo>
                    <a:pt x="1003" y="86"/>
                  </a:lnTo>
                  <a:lnTo>
                    <a:pt x="1000" y="86"/>
                  </a:lnTo>
                  <a:lnTo>
                    <a:pt x="997" y="86"/>
                  </a:lnTo>
                  <a:lnTo>
                    <a:pt x="1000" y="86"/>
                  </a:lnTo>
                  <a:lnTo>
                    <a:pt x="997" y="86"/>
                  </a:lnTo>
                  <a:lnTo>
                    <a:pt x="1000" y="86"/>
                  </a:lnTo>
                  <a:lnTo>
                    <a:pt x="997" y="86"/>
                  </a:lnTo>
                  <a:lnTo>
                    <a:pt x="997" y="83"/>
                  </a:lnTo>
                  <a:lnTo>
                    <a:pt x="997" y="86"/>
                  </a:lnTo>
                  <a:lnTo>
                    <a:pt x="995" y="86"/>
                  </a:lnTo>
                  <a:lnTo>
                    <a:pt x="992" y="86"/>
                  </a:lnTo>
                  <a:lnTo>
                    <a:pt x="992" y="88"/>
                  </a:lnTo>
                  <a:lnTo>
                    <a:pt x="990" y="91"/>
                  </a:lnTo>
                  <a:lnTo>
                    <a:pt x="990" y="94"/>
                  </a:lnTo>
                  <a:lnTo>
                    <a:pt x="987" y="94"/>
                  </a:lnTo>
                  <a:lnTo>
                    <a:pt x="987" y="96"/>
                  </a:lnTo>
                  <a:lnTo>
                    <a:pt x="984" y="96"/>
                  </a:lnTo>
                  <a:lnTo>
                    <a:pt x="984" y="99"/>
                  </a:lnTo>
                  <a:lnTo>
                    <a:pt x="984" y="101"/>
                  </a:lnTo>
                  <a:lnTo>
                    <a:pt x="982" y="101"/>
                  </a:lnTo>
                  <a:lnTo>
                    <a:pt x="982" y="104"/>
                  </a:lnTo>
                  <a:lnTo>
                    <a:pt x="984" y="104"/>
                  </a:lnTo>
                  <a:lnTo>
                    <a:pt x="982" y="104"/>
                  </a:lnTo>
                  <a:lnTo>
                    <a:pt x="982" y="107"/>
                  </a:lnTo>
                  <a:lnTo>
                    <a:pt x="982" y="109"/>
                  </a:lnTo>
                  <a:lnTo>
                    <a:pt x="979" y="109"/>
                  </a:lnTo>
                  <a:lnTo>
                    <a:pt x="979" y="112"/>
                  </a:lnTo>
                  <a:lnTo>
                    <a:pt x="977" y="112"/>
                  </a:lnTo>
                  <a:lnTo>
                    <a:pt x="977" y="114"/>
                  </a:lnTo>
                  <a:lnTo>
                    <a:pt x="977" y="117"/>
                  </a:lnTo>
                  <a:lnTo>
                    <a:pt x="974" y="117"/>
                  </a:lnTo>
                  <a:lnTo>
                    <a:pt x="974" y="120"/>
                  </a:lnTo>
                  <a:lnTo>
                    <a:pt x="971" y="120"/>
                  </a:lnTo>
                  <a:lnTo>
                    <a:pt x="969" y="120"/>
                  </a:lnTo>
                  <a:lnTo>
                    <a:pt x="966" y="120"/>
                  </a:lnTo>
                  <a:lnTo>
                    <a:pt x="963" y="120"/>
                  </a:lnTo>
                  <a:lnTo>
                    <a:pt x="963" y="122"/>
                  </a:lnTo>
                  <a:lnTo>
                    <a:pt x="961" y="122"/>
                  </a:lnTo>
                  <a:lnTo>
                    <a:pt x="961" y="125"/>
                  </a:lnTo>
                  <a:lnTo>
                    <a:pt x="961" y="128"/>
                  </a:lnTo>
                  <a:lnTo>
                    <a:pt x="963" y="128"/>
                  </a:lnTo>
                  <a:lnTo>
                    <a:pt x="961" y="128"/>
                  </a:lnTo>
                  <a:lnTo>
                    <a:pt x="961" y="130"/>
                  </a:lnTo>
                  <a:lnTo>
                    <a:pt x="961" y="133"/>
                  </a:lnTo>
                  <a:lnTo>
                    <a:pt x="961" y="135"/>
                  </a:lnTo>
                  <a:lnTo>
                    <a:pt x="958" y="135"/>
                  </a:lnTo>
                  <a:lnTo>
                    <a:pt x="958" y="138"/>
                  </a:lnTo>
                  <a:lnTo>
                    <a:pt x="958" y="135"/>
                  </a:lnTo>
                  <a:lnTo>
                    <a:pt x="958" y="138"/>
                  </a:lnTo>
                  <a:lnTo>
                    <a:pt x="958" y="135"/>
                  </a:lnTo>
                  <a:lnTo>
                    <a:pt x="958" y="138"/>
                  </a:lnTo>
                  <a:lnTo>
                    <a:pt x="956" y="138"/>
                  </a:lnTo>
                  <a:lnTo>
                    <a:pt x="953" y="138"/>
                  </a:lnTo>
                  <a:lnTo>
                    <a:pt x="950" y="138"/>
                  </a:lnTo>
                  <a:lnTo>
                    <a:pt x="948" y="138"/>
                  </a:lnTo>
                  <a:lnTo>
                    <a:pt x="945" y="138"/>
                  </a:lnTo>
                  <a:lnTo>
                    <a:pt x="943" y="138"/>
                  </a:lnTo>
                  <a:lnTo>
                    <a:pt x="943" y="141"/>
                  </a:lnTo>
                  <a:lnTo>
                    <a:pt x="943" y="143"/>
                  </a:lnTo>
                  <a:lnTo>
                    <a:pt x="943" y="146"/>
                  </a:lnTo>
                  <a:lnTo>
                    <a:pt x="945" y="146"/>
                  </a:lnTo>
                  <a:lnTo>
                    <a:pt x="943" y="146"/>
                  </a:lnTo>
                  <a:lnTo>
                    <a:pt x="943" y="148"/>
                  </a:lnTo>
                  <a:lnTo>
                    <a:pt x="943" y="151"/>
                  </a:lnTo>
                  <a:lnTo>
                    <a:pt x="940" y="151"/>
                  </a:lnTo>
                  <a:lnTo>
                    <a:pt x="940" y="154"/>
                  </a:lnTo>
                  <a:lnTo>
                    <a:pt x="937" y="154"/>
                  </a:lnTo>
                  <a:lnTo>
                    <a:pt x="937" y="156"/>
                  </a:lnTo>
                  <a:lnTo>
                    <a:pt x="937" y="159"/>
                  </a:lnTo>
                  <a:lnTo>
                    <a:pt x="937" y="162"/>
                  </a:lnTo>
                  <a:lnTo>
                    <a:pt x="937" y="164"/>
                  </a:lnTo>
                  <a:lnTo>
                    <a:pt x="935" y="164"/>
                  </a:lnTo>
                  <a:lnTo>
                    <a:pt x="935" y="167"/>
                  </a:lnTo>
                  <a:lnTo>
                    <a:pt x="932" y="167"/>
                  </a:lnTo>
                  <a:lnTo>
                    <a:pt x="932" y="164"/>
                  </a:lnTo>
                  <a:lnTo>
                    <a:pt x="930" y="164"/>
                  </a:lnTo>
                  <a:lnTo>
                    <a:pt x="927" y="164"/>
                  </a:lnTo>
                  <a:lnTo>
                    <a:pt x="924" y="164"/>
                  </a:lnTo>
                  <a:lnTo>
                    <a:pt x="922" y="167"/>
                  </a:lnTo>
                  <a:lnTo>
                    <a:pt x="919" y="167"/>
                  </a:lnTo>
                  <a:lnTo>
                    <a:pt x="919" y="169"/>
                  </a:lnTo>
                  <a:lnTo>
                    <a:pt x="919" y="172"/>
                  </a:lnTo>
                  <a:lnTo>
                    <a:pt x="916" y="172"/>
                  </a:lnTo>
                  <a:lnTo>
                    <a:pt x="916" y="175"/>
                  </a:lnTo>
                  <a:lnTo>
                    <a:pt x="916" y="177"/>
                  </a:lnTo>
                  <a:lnTo>
                    <a:pt x="914" y="177"/>
                  </a:lnTo>
                  <a:lnTo>
                    <a:pt x="914" y="180"/>
                  </a:lnTo>
                  <a:lnTo>
                    <a:pt x="911" y="180"/>
                  </a:lnTo>
                  <a:lnTo>
                    <a:pt x="911" y="182"/>
                  </a:lnTo>
                  <a:lnTo>
                    <a:pt x="909" y="182"/>
                  </a:lnTo>
                  <a:lnTo>
                    <a:pt x="909" y="185"/>
                  </a:lnTo>
                  <a:lnTo>
                    <a:pt x="909" y="188"/>
                  </a:lnTo>
                  <a:lnTo>
                    <a:pt x="906" y="188"/>
                  </a:lnTo>
                  <a:lnTo>
                    <a:pt x="906" y="190"/>
                  </a:lnTo>
                  <a:lnTo>
                    <a:pt x="903" y="190"/>
                  </a:lnTo>
                  <a:lnTo>
                    <a:pt x="903" y="193"/>
                  </a:lnTo>
                  <a:lnTo>
                    <a:pt x="903" y="190"/>
                  </a:lnTo>
                  <a:lnTo>
                    <a:pt x="903" y="193"/>
                  </a:lnTo>
                  <a:lnTo>
                    <a:pt x="901" y="193"/>
                  </a:lnTo>
                  <a:lnTo>
                    <a:pt x="898" y="193"/>
                  </a:lnTo>
                  <a:lnTo>
                    <a:pt x="896" y="193"/>
                  </a:lnTo>
                  <a:lnTo>
                    <a:pt x="896" y="195"/>
                  </a:lnTo>
                  <a:lnTo>
                    <a:pt x="893" y="195"/>
                  </a:lnTo>
                  <a:lnTo>
                    <a:pt x="893" y="198"/>
                  </a:lnTo>
                  <a:lnTo>
                    <a:pt x="890" y="198"/>
                  </a:lnTo>
                  <a:lnTo>
                    <a:pt x="890" y="201"/>
                  </a:lnTo>
                  <a:lnTo>
                    <a:pt x="888" y="203"/>
                  </a:lnTo>
                  <a:lnTo>
                    <a:pt x="885" y="203"/>
                  </a:lnTo>
                  <a:lnTo>
                    <a:pt x="885" y="206"/>
                  </a:lnTo>
                  <a:lnTo>
                    <a:pt x="883" y="206"/>
                  </a:lnTo>
                  <a:lnTo>
                    <a:pt x="880" y="206"/>
                  </a:lnTo>
                  <a:lnTo>
                    <a:pt x="880" y="203"/>
                  </a:lnTo>
                  <a:lnTo>
                    <a:pt x="880" y="201"/>
                  </a:lnTo>
                  <a:lnTo>
                    <a:pt x="880" y="198"/>
                  </a:lnTo>
                  <a:lnTo>
                    <a:pt x="877" y="198"/>
                  </a:lnTo>
                  <a:lnTo>
                    <a:pt x="877" y="195"/>
                  </a:lnTo>
                  <a:lnTo>
                    <a:pt x="877" y="193"/>
                  </a:lnTo>
                  <a:lnTo>
                    <a:pt x="880" y="193"/>
                  </a:lnTo>
                  <a:lnTo>
                    <a:pt x="880" y="190"/>
                  </a:lnTo>
                  <a:lnTo>
                    <a:pt x="880" y="188"/>
                  </a:lnTo>
                  <a:lnTo>
                    <a:pt x="883" y="188"/>
                  </a:lnTo>
                  <a:lnTo>
                    <a:pt x="883" y="185"/>
                  </a:lnTo>
                  <a:lnTo>
                    <a:pt x="885" y="185"/>
                  </a:lnTo>
                  <a:lnTo>
                    <a:pt x="885" y="182"/>
                  </a:lnTo>
                  <a:lnTo>
                    <a:pt x="885" y="180"/>
                  </a:lnTo>
                  <a:lnTo>
                    <a:pt x="883" y="180"/>
                  </a:lnTo>
                  <a:lnTo>
                    <a:pt x="883" y="182"/>
                  </a:lnTo>
                  <a:lnTo>
                    <a:pt x="880" y="182"/>
                  </a:lnTo>
                  <a:lnTo>
                    <a:pt x="877" y="182"/>
                  </a:lnTo>
                  <a:lnTo>
                    <a:pt x="877" y="185"/>
                  </a:lnTo>
                  <a:lnTo>
                    <a:pt x="875" y="185"/>
                  </a:lnTo>
                  <a:lnTo>
                    <a:pt x="875" y="182"/>
                  </a:lnTo>
                  <a:lnTo>
                    <a:pt x="872" y="182"/>
                  </a:lnTo>
                  <a:lnTo>
                    <a:pt x="872" y="185"/>
                  </a:lnTo>
                  <a:lnTo>
                    <a:pt x="872" y="182"/>
                  </a:lnTo>
                  <a:lnTo>
                    <a:pt x="869" y="185"/>
                  </a:lnTo>
                  <a:lnTo>
                    <a:pt x="872" y="185"/>
                  </a:lnTo>
                  <a:lnTo>
                    <a:pt x="869" y="185"/>
                  </a:lnTo>
                  <a:lnTo>
                    <a:pt x="872" y="185"/>
                  </a:lnTo>
                  <a:lnTo>
                    <a:pt x="869" y="185"/>
                  </a:lnTo>
                  <a:lnTo>
                    <a:pt x="869" y="188"/>
                  </a:lnTo>
                  <a:lnTo>
                    <a:pt x="867" y="188"/>
                  </a:lnTo>
                  <a:lnTo>
                    <a:pt x="867" y="190"/>
                  </a:lnTo>
                  <a:lnTo>
                    <a:pt x="869" y="190"/>
                  </a:lnTo>
                  <a:lnTo>
                    <a:pt x="869" y="193"/>
                  </a:lnTo>
                  <a:lnTo>
                    <a:pt x="867" y="195"/>
                  </a:lnTo>
                  <a:lnTo>
                    <a:pt x="867" y="198"/>
                  </a:lnTo>
                  <a:lnTo>
                    <a:pt x="864" y="198"/>
                  </a:lnTo>
                  <a:lnTo>
                    <a:pt x="862" y="198"/>
                  </a:lnTo>
                  <a:lnTo>
                    <a:pt x="862" y="195"/>
                  </a:lnTo>
                  <a:lnTo>
                    <a:pt x="859" y="195"/>
                  </a:lnTo>
                  <a:lnTo>
                    <a:pt x="856" y="195"/>
                  </a:lnTo>
                  <a:lnTo>
                    <a:pt x="856" y="193"/>
                  </a:lnTo>
                  <a:lnTo>
                    <a:pt x="856" y="195"/>
                  </a:lnTo>
                  <a:lnTo>
                    <a:pt x="854" y="195"/>
                  </a:lnTo>
                  <a:lnTo>
                    <a:pt x="851" y="195"/>
                  </a:lnTo>
                  <a:lnTo>
                    <a:pt x="851" y="198"/>
                  </a:lnTo>
                  <a:lnTo>
                    <a:pt x="854" y="198"/>
                  </a:lnTo>
                  <a:lnTo>
                    <a:pt x="854" y="201"/>
                  </a:lnTo>
                  <a:lnTo>
                    <a:pt x="854" y="203"/>
                  </a:lnTo>
                  <a:lnTo>
                    <a:pt x="854" y="201"/>
                  </a:lnTo>
                  <a:lnTo>
                    <a:pt x="854" y="203"/>
                  </a:lnTo>
                  <a:lnTo>
                    <a:pt x="854" y="201"/>
                  </a:lnTo>
                  <a:lnTo>
                    <a:pt x="851" y="203"/>
                  </a:lnTo>
                  <a:lnTo>
                    <a:pt x="851" y="206"/>
                  </a:lnTo>
                  <a:lnTo>
                    <a:pt x="849" y="206"/>
                  </a:lnTo>
                  <a:lnTo>
                    <a:pt x="849" y="209"/>
                  </a:lnTo>
                  <a:lnTo>
                    <a:pt x="846" y="209"/>
                  </a:lnTo>
                  <a:lnTo>
                    <a:pt x="843" y="209"/>
                  </a:lnTo>
                  <a:lnTo>
                    <a:pt x="843" y="211"/>
                  </a:lnTo>
                  <a:lnTo>
                    <a:pt x="841" y="211"/>
                  </a:lnTo>
                  <a:lnTo>
                    <a:pt x="838" y="211"/>
                  </a:lnTo>
                  <a:lnTo>
                    <a:pt x="836" y="211"/>
                  </a:lnTo>
                  <a:lnTo>
                    <a:pt x="833" y="211"/>
                  </a:lnTo>
                  <a:lnTo>
                    <a:pt x="830" y="211"/>
                  </a:lnTo>
                  <a:lnTo>
                    <a:pt x="830" y="214"/>
                  </a:lnTo>
                  <a:lnTo>
                    <a:pt x="828" y="214"/>
                  </a:lnTo>
                  <a:lnTo>
                    <a:pt x="828" y="216"/>
                  </a:lnTo>
                  <a:lnTo>
                    <a:pt x="828" y="219"/>
                  </a:lnTo>
                  <a:lnTo>
                    <a:pt x="830" y="219"/>
                  </a:lnTo>
                  <a:lnTo>
                    <a:pt x="830" y="222"/>
                  </a:lnTo>
                  <a:lnTo>
                    <a:pt x="830" y="219"/>
                  </a:lnTo>
                  <a:lnTo>
                    <a:pt x="833" y="219"/>
                  </a:lnTo>
                  <a:lnTo>
                    <a:pt x="830" y="219"/>
                  </a:lnTo>
                  <a:lnTo>
                    <a:pt x="830" y="222"/>
                  </a:lnTo>
                  <a:lnTo>
                    <a:pt x="828" y="222"/>
                  </a:lnTo>
                  <a:lnTo>
                    <a:pt x="828" y="219"/>
                  </a:lnTo>
                  <a:lnTo>
                    <a:pt x="825" y="219"/>
                  </a:lnTo>
                  <a:lnTo>
                    <a:pt x="825" y="222"/>
                  </a:lnTo>
                  <a:lnTo>
                    <a:pt x="828" y="222"/>
                  </a:lnTo>
                  <a:lnTo>
                    <a:pt x="825" y="222"/>
                  </a:lnTo>
                  <a:lnTo>
                    <a:pt x="823" y="222"/>
                  </a:lnTo>
                  <a:lnTo>
                    <a:pt x="825" y="222"/>
                  </a:lnTo>
                  <a:lnTo>
                    <a:pt x="828" y="222"/>
                  </a:lnTo>
                  <a:lnTo>
                    <a:pt x="830" y="222"/>
                  </a:lnTo>
                  <a:lnTo>
                    <a:pt x="833" y="222"/>
                  </a:lnTo>
                  <a:lnTo>
                    <a:pt x="836" y="222"/>
                  </a:lnTo>
                  <a:lnTo>
                    <a:pt x="838" y="222"/>
                  </a:lnTo>
                  <a:lnTo>
                    <a:pt x="841" y="222"/>
                  </a:lnTo>
                  <a:lnTo>
                    <a:pt x="843" y="222"/>
                  </a:lnTo>
                  <a:lnTo>
                    <a:pt x="846" y="222"/>
                  </a:lnTo>
                  <a:lnTo>
                    <a:pt x="849" y="222"/>
                  </a:lnTo>
                  <a:lnTo>
                    <a:pt x="851" y="222"/>
                  </a:lnTo>
                  <a:lnTo>
                    <a:pt x="854" y="222"/>
                  </a:lnTo>
                  <a:lnTo>
                    <a:pt x="854" y="219"/>
                  </a:lnTo>
                  <a:lnTo>
                    <a:pt x="856" y="219"/>
                  </a:lnTo>
                  <a:lnTo>
                    <a:pt x="856" y="222"/>
                  </a:lnTo>
                  <a:lnTo>
                    <a:pt x="856" y="224"/>
                  </a:lnTo>
                  <a:lnTo>
                    <a:pt x="854" y="224"/>
                  </a:lnTo>
                  <a:lnTo>
                    <a:pt x="854" y="227"/>
                  </a:lnTo>
                  <a:lnTo>
                    <a:pt x="851" y="227"/>
                  </a:lnTo>
                  <a:lnTo>
                    <a:pt x="851" y="229"/>
                  </a:lnTo>
                  <a:lnTo>
                    <a:pt x="849" y="229"/>
                  </a:lnTo>
                  <a:lnTo>
                    <a:pt x="849" y="232"/>
                  </a:lnTo>
                  <a:lnTo>
                    <a:pt x="846" y="235"/>
                  </a:lnTo>
                  <a:lnTo>
                    <a:pt x="843" y="237"/>
                  </a:lnTo>
                  <a:lnTo>
                    <a:pt x="843" y="240"/>
                  </a:lnTo>
                  <a:lnTo>
                    <a:pt x="841" y="240"/>
                  </a:lnTo>
                  <a:lnTo>
                    <a:pt x="841" y="242"/>
                  </a:lnTo>
                  <a:lnTo>
                    <a:pt x="838" y="242"/>
                  </a:lnTo>
                  <a:lnTo>
                    <a:pt x="838" y="245"/>
                  </a:lnTo>
                  <a:lnTo>
                    <a:pt x="836" y="245"/>
                  </a:lnTo>
                  <a:lnTo>
                    <a:pt x="836" y="248"/>
                  </a:lnTo>
                  <a:lnTo>
                    <a:pt x="833" y="248"/>
                  </a:lnTo>
                  <a:lnTo>
                    <a:pt x="830" y="248"/>
                  </a:lnTo>
                  <a:lnTo>
                    <a:pt x="830" y="250"/>
                  </a:lnTo>
                  <a:lnTo>
                    <a:pt x="828" y="250"/>
                  </a:lnTo>
                  <a:lnTo>
                    <a:pt x="828" y="253"/>
                  </a:lnTo>
                  <a:lnTo>
                    <a:pt x="825" y="253"/>
                  </a:lnTo>
                  <a:lnTo>
                    <a:pt x="823" y="256"/>
                  </a:lnTo>
                  <a:lnTo>
                    <a:pt x="820" y="256"/>
                  </a:lnTo>
                  <a:lnTo>
                    <a:pt x="817" y="256"/>
                  </a:lnTo>
                  <a:lnTo>
                    <a:pt x="815" y="258"/>
                  </a:lnTo>
                  <a:lnTo>
                    <a:pt x="812" y="258"/>
                  </a:lnTo>
                  <a:lnTo>
                    <a:pt x="809" y="258"/>
                  </a:lnTo>
                  <a:lnTo>
                    <a:pt x="809" y="261"/>
                  </a:lnTo>
                  <a:lnTo>
                    <a:pt x="807" y="261"/>
                  </a:lnTo>
                  <a:lnTo>
                    <a:pt x="807" y="263"/>
                  </a:lnTo>
                  <a:lnTo>
                    <a:pt x="804" y="263"/>
                  </a:lnTo>
                  <a:lnTo>
                    <a:pt x="802" y="263"/>
                  </a:lnTo>
                  <a:lnTo>
                    <a:pt x="802" y="266"/>
                  </a:lnTo>
                  <a:lnTo>
                    <a:pt x="799" y="266"/>
                  </a:lnTo>
                  <a:lnTo>
                    <a:pt x="799" y="269"/>
                  </a:lnTo>
                  <a:lnTo>
                    <a:pt x="796" y="269"/>
                  </a:lnTo>
                  <a:lnTo>
                    <a:pt x="794" y="269"/>
                  </a:lnTo>
                  <a:lnTo>
                    <a:pt x="791" y="269"/>
                  </a:lnTo>
                  <a:lnTo>
                    <a:pt x="791" y="271"/>
                  </a:lnTo>
                  <a:lnTo>
                    <a:pt x="789" y="271"/>
                  </a:lnTo>
                  <a:lnTo>
                    <a:pt x="786" y="271"/>
                  </a:lnTo>
                  <a:lnTo>
                    <a:pt x="786" y="274"/>
                  </a:lnTo>
                  <a:lnTo>
                    <a:pt x="783" y="274"/>
                  </a:lnTo>
                  <a:lnTo>
                    <a:pt x="781" y="276"/>
                  </a:lnTo>
                  <a:lnTo>
                    <a:pt x="778" y="276"/>
                  </a:lnTo>
                  <a:lnTo>
                    <a:pt x="776" y="279"/>
                  </a:lnTo>
                  <a:lnTo>
                    <a:pt x="773" y="279"/>
                  </a:lnTo>
                  <a:lnTo>
                    <a:pt x="770" y="279"/>
                  </a:lnTo>
                  <a:lnTo>
                    <a:pt x="768" y="279"/>
                  </a:lnTo>
                  <a:lnTo>
                    <a:pt x="765" y="279"/>
                  </a:lnTo>
                  <a:lnTo>
                    <a:pt x="762" y="279"/>
                  </a:lnTo>
                  <a:lnTo>
                    <a:pt x="760" y="279"/>
                  </a:lnTo>
                  <a:lnTo>
                    <a:pt x="757" y="279"/>
                  </a:lnTo>
                  <a:lnTo>
                    <a:pt x="755" y="282"/>
                  </a:lnTo>
                  <a:lnTo>
                    <a:pt x="752" y="282"/>
                  </a:lnTo>
                  <a:lnTo>
                    <a:pt x="752" y="284"/>
                  </a:lnTo>
                  <a:lnTo>
                    <a:pt x="749" y="284"/>
                  </a:lnTo>
                  <a:lnTo>
                    <a:pt x="747" y="284"/>
                  </a:lnTo>
                  <a:lnTo>
                    <a:pt x="744" y="284"/>
                  </a:lnTo>
                  <a:lnTo>
                    <a:pt x="742" y="284"/>
                  </a:lnTo>
                  <a:lnTo>
                    <a:pt x="739" y="284"/>
                  </a:lnTo>
                  <a:lnTo>
                    <a:pt x="739" y="282"/>
                  </a:lnTo>
                  <a:lnTo>
                    <a:pt x="736" y="282"/>
                  </a:lnTo>
                  <a:lnTo>
                    <a:pt x="736" y="279"/>
                  </a:lnTo>
                  <a:lnTo>
                    <a:pt x="736" y="282"/>
                  </a:lnTo>
                  <a:lnTo>
                    <a:pt x="734" y="282"/>
                  </a:lnTo>
                  <a:lnTo>
                    <a:pt x="734" y="279"/>
                  </a:lnTo>
                  <a:lnTo>
                    <a:pt x="731" y="279"/>
                  </a:lnTo>
                  <a:lnTo>
                    <a:pt x="734" y="279"/>
                  </a:lnTo>
                  <a:lnTo>
                    <a:pt x="734" y="282"/>
                  </a:lnTo>
                  <a:lnTo>
                    <a:pt x="731" y="282"/>
                  </a:lnTo>
                  <a:lnTo>
                    <a:pt x="731" y="284"/>
                  </a:lnTo>
                  <a:lnTo>
                    <a:pt x="729" y="284"/>
                  </a:lnTo>
                  <a:lnTo>
                    <a:pt x="729" y="287"/>
                  </a:lnTo>
                  <a:lnTo>
                    <a:pt x="729" y="289"/>
                  </a:lnTo>
                  <a:lnTo>
                    <a:pt x="729" y="292"/>
                  </a:lnTo>
                  <a:lnTo>
                    <a:pt x="731" y="292"/>
                  </a:lnTo>
                  <a:lnTo>
                    <a:pt x="731" y="295"/>
                  </a:lnTo>
                  <a:lnTo>
                    <a:pt x="729" y="295"/>
                  </a:lnTo>
                  <a:lnTo>
                    <a:pt x="729" y="297"/>
                  </a:lnTo>
                  <a:lnTo>
                    <a:pt x="726" y="297"/>
                  </a:lnTo>
                  <a:lnTo>
                    <a:pt x="726" y="300"/>
                  </a:lnTo>
                  <a:lnTo>
                    <a:pt x="726" y="303"/>
                  </a:lnTo>
                  <a:lnTo>
                    <a:pt x="723" y="303"/>
                  </a:lnTo>
                  <a:lnTo>
                    <a:pt x="723" y="305"/>
                  </a:lnTo>
                  <a:lnTo>
                    <a:pt x="721" y="305"/>
                  </a:lnTo>
                  <a:lnTo>
                    <a:pt x="721" y="308"/>
                  </a:lnTo>
                  <a:lnTo>
                    <a:pt x="718" y="308"/>
                  </a:lnTo>
                  <a:lnTo>
                    <a:pt x="718" y="310"/>
                  </a:lnTo>
                  <a:lnTo>
                    <a:pt x="715" y="310"/>
                  </a:lnTo>
                  <a:lnTo>
                    <a:pt x="715" y="313"/>
                  </a:lnTo>
                  <a:lnTo>
                    <a:pt x="713" y="313"/>
                  </a:lnTo>
                  <a:lnTo>
                    <a:pt x="710" y="316"/>
                  </a:lnTo>
                  <a:lnTo>
                    <a:pt x="708" y="316"/>
                  </a:lnTo>
                  <a:lnTo>
                    <a:pt x="705" y="316"/>
                  </a:lnTo>
                  <a:lnTo>
                    <a:pt x="702" y="318"/>
                  </a:lnTo>
                  <a:lnTo>
                    <a:pt x="700" y="318"/>
                  </a:lnTo>
                  <a:lnTo>
                    <a:pt x="700" y="316"/>
                  </a:lnTo>
                  <a:lnTo>
                    <a:pt x="697" y="316"/>
                  </a:lnTo>
                  <a:lnTo>
                    <a:pt x="695" y="316"/>
                  </a:lnTo>
                  <a:lnTo>
                    <a:pt x="692" y="316"/>
                  </a:lnTo>
                  <a:lnTo>
                    <a:pt x="689" y="316"/>
                  </a:lnTo>
                  <a:lnTo>
                    <a:pt x="689" y="313"/>
                  </a:lnTo>
                  <a:lnTo>
                    <a:pt x="689" y="316"/>
                  </a:lnTo>
                  <a:lnTo>
                    <a:pt x="689" y="318"/>
                  </a:lnTo>
                  <a:lnTo>
                    <a:pt x="689" y="321"/>
                  </a:lnTo>
                  <a:lnTo>
                    <a:pt x="692" y="321"/>
                  </a:lnTo>
                  <a:lnTo>
                    <a:pt x="695" y="321"/>
                  </a:lnTo>
                  <a:lnTo>
                    <a:pt x="695" y="323"/>
                  </a:lnTo>
                  <a:lnTo>
                    <a:pt x="692" y="323"/>
                  </a:lnTo>
                  <a:lnTo>
                    <a:pt x="692" y="326"/>
                  </a:lnTo>
                  <a:lnTo>
                    <a:pt x="689" y="326"/>
                  </a:lnTo>
                  <a:lnTo>
                    <a:pt x="687" y="326"/>
                  </a:lnTo>
                  <a:lnTo>
                    <a:pt x="684" y="326"/>
                  </a:lnTo>
                  <a:lnTo>
                    <a:pt x="684" y="323"/>
                  </a:lnTo>
                  <a:lnTo>
                    <a:pt x="687" y="323"/>
                  </a:lnTo>
                  <a:lnTo>
                    <a:pt x="684" y="323"/>
                  </a:lnTo>
                  <a:lnTo>
                    <a:pt x="684" y="321"/>
                  </a:lnTo>
                  <a:lnTo>
                    <a:pt x="682" y="321"/>
                  </a:lnTo>
                  <a:lnTo>
                    <a:pt x="679" y="321"/>
                  </a:lnTo>
                  <a:lnTo>
                    <a:pt x="679" y="323"/>
                  </a:lnTo>
                  <a:lnTo>
                    <a:pt x="676" y="323"/>
                  </a:lnTo>
                  <a:lnTo>
                    <a:pt x="674" y="326"/>
                  </a:lnTo>
                  <a:lnTo>
                    <a:pt x="671" y="329"/>
                  </a:lnTo>
                  <a:lnTo>
                    <a:pt x="669" y="329"/>
                  </a:lnTo>
                  <a:lnTo>
                    <a:pt x="666" y="329"/>
                  </a:lnTo>
                  <a:lnTo>
                    <a:pt x="663" y="329"/>
                  </a:lnTo>
                  <a:lnTo>
                    <a:pt x="661" y="329"/>
                  </a:lnTo>
                  <a:lnTo>
                    <a:pt x="661" y="331"/>
                  </a:lnTo>
                  <a:lnTo>
                    <a:pt x="658" y="331"/>
                  </a:lnTo>
                  <a:lnTo>
                    <a:pt x="655" y="331"/>
                  </a:lnTo>
                  <a:lnTo>
                    <a:pt x="653" y="331"/>
                  </a:lnTo>
                  <a:lnTo>
                    <a:pt x="650" y="331"/>
                  </a:lnTo>
                  <a:lnTo>
                    <a:pt x="650" y="334"/>
                  </a:lnTo>
                  <a:lnTo>
                    <a:pt x="648" y="334"/>
                  </a:lnTo>
                  <a:lnTo>
                    <a:pt x="648" y="337"/>
                  </a:lnTo>
                  <a:lnTo>
                    <a:pt x="645" y="337"/>
                  </a:lnTo>
                  <a:lnTo>
                    <a:pt x="642" y="339"/>
                  </a:lnTo>
                  <a:lnTo>
                    <a:pt x="640" y="339"/>
                  </a:lnTo>
                  <a:lnTo>
                    <a:pt x="640" y="342"/>
                  </a:lnTo>
                  <a:lnTo>
                    <a:pt x="637" y="342"/>
                  </a:lnTo>
                  <a:lnTo>
                    <a:pt x="635" y="344"/>
                  </a:lnTo>
                  <a:lnTo>
                    <a:pt x="632" y="344"/>
                  </a:lnTo>
                  <a:lnTo>
                    <a:pt x="629" y="347"/>
                  </a:lnTo>
                  <a:lnTo>
                    <a:pt x="627" y="347"/>
                  </a:lnTo>
                  <a:lnTo>
                    <a:pt x="624" y="350"/>
                  </a:lnTo>
                  <a:lnTo>
                    <a:pt x="624" y="352"/>
                  </a:lnTo>
                  <a:lnTo>
                    <a:pt x="622" y="352"/>
                  </a:lnTo>
                  <a:lnTo>
                    <a:pt x="619" y="352"/>
                  </a:lnTo>
                  <a:lnTo>
                    <a:pt x="619" y="355"/>
                  </a:lnTo>
                  <a:lnTo>
                    <a:pt x="616" y="355"/>
                  </a:lnTo>
                  <a:lnTo>
                    <a:pt x="614" y="355"/>
                  </a:lnTo>
                  <a:lnTo>
                    <a:pt x="614" y="357"/>
                  </a:lnTo>
                  <a:lnTo>
                    <a:pt x="611" y="357"/>
                  </a:lnTo>
                  <a:lnTo>
                    <a:pt x="608" y="360"/>
                  </a:lnTo>
                  <a:lnTo>
                    <a:pt x="606" y="360"/>
                  </a:lnTo>
                  <a:lnTo>
                    <a:pt x="603" y="360"/>
                  </a:lnTo>
                  <a:lnTo>
                    <a:pt x="601" y="360"/>
                  </a:lnTo>
                  <a:lnTo>
                    <a:pt x="598" y="360"/>
                  </a:lnTo>
                  <a:lnTo>
                    <a:pt x="595" y="360"/>
                  </a:lnTo>
                  <a:lnTo>
                    <a:pt x="593" y="360"/>
                  </a:lnTo>
                  <a:lnTo>
                    <a:pt x="590" y="357"/>
                  </a:lnTo>
                  <a:lnTo>
                    <a:pt x="588" y="357"/>
                  </a:lnTo>
                  <a:lnTo>
                    <a:pt x="585" y="355"/>
                  </a:lnTo>
                  <a:lnTo>
                    <a:pt x="585" y="352"/>
                  </a:lnTo>
                  <a:lnTo>
                    <a:pt x="582" y="352"/>
                  </a:lnTo>
                  <a:lnTo>
                    <a:pt x="580" y="352"/>
                  </a:lnTo>
                  <a:lnTo>
                    <a:pt x="577" y="352"/>
                  </a:lnTo>
                  <a:lnTo>
                    <a:pt x="575" y="352"/>
                  </a:lnTo>
                  <a:lnTo>
                    <a:pt x="572" y="352"/>
                  </a:lnTo>
                  <a:lnTo>
                    <a:pt x="569" y="352"/>
                  </a:lnTo>
                  <a:lnTo>
                    <a:pt x="569" y="355"/>
                  </a:lnTo>
                  <a:lnTo>
                    <a:pt x="567" y="355"/>
                  </a:lnTo>
                  <a:lnTo>
                    <a:pt x="564" y="355"/>
                  </a:lnTo>
                  <a:lnTo>
                    <a:pt x="561" y="355"/>
                  </a:lnTo>
                  <a:lnTo>
                    <a:pt x="559" y="355"/>
                  </a:lnTo>
                  <a:lnTo>
                    <a:pt x="556" y="355"/>
                  </a:lnTo>
                  <a:lnTo>
                    <a:pt x="554" y="355"/>
                  </a:lnTo>
                  <a:lnTo>
                    <a:pt x="551" y="355"/>
                  </a:lnTo>
                  <a:lnTo>
                    <a:pt x="551" y="357"/>
                  </a:lnTo>
                  <a:lnTo>
                    <a:pt x="548" y="357"/>
                  </a:lnTo>
                  <a:lnTo>
                    <a:pt x="548" y="360"/>
                  </a:lnTo>
                  <a:lnTo>
                    <a:pt x="551" y="360"/>
                  </a:lnTo>
                  <a:lnTo>
                    <a:pt x="548" y="363"/>
                  </a:lnTo>
                  <a:lnTo>
                    <a:pt x="546" y="363"/>
                  </a:lnTo>
                  <a:lnTo>
                    <a:pt x="546" y="365"/>
                  </a:lnTo>
                  <a:lnTo>
                    <a:pt x="543" y="365"/>
                  </a:lnTo>
                  <a:lnTo>
                    <a:pt x="543" y="368"/>
                  </a:lnTo>
                  <a:lnTo>
                    <a:pt x="543" y="370"/>
                  </a:lnTo>
                  <a:lnTo>
                    <a:pt x="541" y="370"/>
                  </a:lnTo>
                  <a:lnTo>
                    <a:pt x="541" y="373"/>
                  </a:lnTo>
                  <a:lnTo>
                    <a:pt x="538" y="373"/>
                  </a:lnTo>
                  <a:lnTo>
                    <a:pt x="538" y="376"/>
                  </a:lnTo>
                  <a:lnTo>
                    <a:pt x="535" y="376"/>
                  </a:lnTo>
                  <a:lnTo>
                    <a:pt x="533" y="376"/>
                  </a:lnTo>
                  <a:lnTo>
                    <a:pt x="530" y="373"/>
                  </a:lnTo>
                  <a:lnTo>
                    <a:pt x="530" y="376"/>
                  </a:lnTo>
                  <a:lnTo>
                    <a:pt x="528" y="376"/>
                  </a:lnTo>
                  <a:lnTo>
                    <a:pt x="528" y="378"/>
                  </a:lnTo>
                  <a:lnTo>
                    <a:pt x="525" y="378"/>
                  </a:lnTo>
                  <a:lnTo>
                    <a:pt x="528" y="378"/>
                  </a:lnTo>
                  <a:lnTo>
                    <a:pt x="525" y="381"/>
                  </a:lnTo>
                  <a:lnTo>
                    <a:pt x="525" y="384"/>
                  </a:lnTo>
                  <a:lnTo>
                    <a:pt x="525" y="386"/>
                  </a:lnTo>
                  <a:lnTo>
                    <a:pt x="525" y="389"/>
                  </a:lnTo>
                  <a:lnTo>
                    <a:pt x="525" y="391"/>
                  </a:lnTo>
                  <a:lnTo>
                    <a:pt x="528" y="391"/>
                  </a:lnTo>
                  <a:lnTo>
                    <a:pt x="530" y="391"/>
                  </a:lnTo>
                  <a:lnTo>
                    <a:pt x="533" y="391"/>
                  </a:lnTo>
                  <a:lnTo>
                    <a:pt x="533" y="389"/>
                  </a:lnTo>
                  <a:lnTo>
                    <a:pt x="535" y="389"/>
                  </a:lnTo>
                  <a:lnTo>
                    <a:pt x="535" y="386"/>
                  </a:lnTo>
                  <a:lnTo>
                    <a:pt x="538" y="386"/>
                  </a:lnTo>
                  <a:lnTo>
                    <a:pt x="541" y="386"/>
                  </a:lnTo>
                  <a:lnTo>
                    <a:pt x="543" y="386"/>
                  </a:lnTo>
                  <a:lnTo>
                    <a:pt x="543" y="384"/>
                  </a:lnTo>
                  <a:lnTo>
                    <a:pt x="546" y="384"/>
                  </a:lnTo>
                  <a:lnTo>
                    <a:pt x="546" y="381"/>
                  </a:lnTo>
                  <a:lnTo>
                    <a:pt x="548" y="381"/>
                  </a:lnTo>
                  <a:lnTo>
                    <a:pt x="551" y="381"/>
                  </a:lnTo>
                  <a:lnTo>
                    <a:pt x="551" y="378"/>
                  </a:lnTo>
                  <a:lnTo>
                    <a:pt x="554" y="378"/>
                  </a:lnTo>
                  <a:lnTo>
                    <a:pt x="554" y="376"/>
                  </a:lnTo>
                  <a:lnTo>
                    <a:pt x="556" y="376"/>
                  </a:lnTo>
                  <a:lnTo>
                    <a:pt x="559" y="376"/>
                  </a:lnTo>
                  <a:lnTo>
                    <a:pt x="561" y="376"/>
                  </a:lnTo>
                  <a:lnTo>
                    <a:pt x="564" y="376"/>
                  </a:lnTo>
                  <a:lnTo>
                    <a:pt x="564" y="378"/>
                  </a:lnTo>
                  <a:lnTo>
                    <a:pt x="567" y="378"/>
                  </a:lnTo>
                  <a:lnTo>
                    <a:pt x="564" y="378"/>
                  </a:lnTo>
                  <a:lnTo>
                    <a:pt x="564" y="381"/>
                  </a:lnTo>
                  <a:lnTo>
                    <a:pt x="561" y="381"/>
                  </a:lnTo>
                  <a:lnTo>
                    <a:pt x="561" y="384"/>
                  </a:lnTo>
                  <a:lnTo>
                    <a:pt x="559" y="384"/>
                  </a:lnTo>
                  <a:lnTo>
                    <a:pt x="556" y="384"/>
                  </a:lnTo>
                  <a:lnTo>
                    <a:pt x="556" y="386"/>
                  </a:lnTo>
                  <a:lnTo>
                    <a:pt x="554" y="386"/>
                  </a:lnTo>
                  <a:lnTo>
                    <a:pt x="551" y="389"/>
                  </a:lnTo>
                  <a:lnTo>
                    <a:pt x="548" y="389"/>
                  </a:lnTo>
                  <a:lnTo>
                    <a:pt x="548" y="391"/>
                  </a:lnTo>
                  <a:lnTo>
                    <a:pt x="546" y="391"/>
                  </a:lnTo>
                  <a:lnTo>
                    <a:pt x="543" y="391"/>
                  </a:lnTo>
                  <a:lnTo>
                    <a:pt x="543" y="394"/>
                  </a:lnTo>
                  <a:lnTo>
                    <a:pt x="541" y="394"/>
                  </a:lnTo>
                  <a:lnTo>
                    <a:pt x="538" y="397"/>
                  </a:lnTo>
                  <a:lnTo>
                    <a:pt x="535" y="397"/>
                  </a:lnTo>
                  <a:lnTo>
                    <a:pt x="535" y="399"/>
                  </a:lnTo>
                  <a:lnTo>
                    <a:pt x="533" y="399"/>
                  </a:lnTo>
                  <a:lnTo>
                    <a:pt x="530" y="399"/>
                  </a:lnTo>
                  <a:lnTo>
                    <a:pt x="530" y="402"/>
                  </a:lnTo>
                  <a:lnTo>
                    <a:pt x="530" y="399"/>
                  </a:lnTo>
                  <a:lnTo>
                    <a:pt x="530" y="402"/>
                  </a:lnTo>
                  <a:lnTo>
                    <a:pt x="528" y="402"/>
                  </a:lnTo>
                  <a:lnTo>
                    <a:pt x="525" y="402"/>
                  </a:lnTo>
                  <a:lnTo>
                    <a:pt x="522" y="404"/>
                  </a:lnTo>
                  <a:lnTo>
                    <a:pt x="520" y="404"/>
                  </a:lnTo>
                  <a:lnTo>
                    <a:pt x="517" y="404"/>
                  </a:lnTo>
                  <a:lnTo>
                    <a:pt x="515" y="404"/>
                  </a:lnTo>
                  <a:lnTo>
                    <a:pt x="515" y="407"/>
                  </a:lnTo>
                  <a:lnTo>
                    <a:pt x="512" y="407"/>
                  </a:lnTo>
                  <a:lnTo>
                    <a:pt x="509" y="407"/>
                  </a:lnTo>
                  <a:lnTo>
                    <a:pt x="507" y="407"/>
                  </a:lnTo>
                  <a:lnTo>
                    <a:pt x="507" y="410"/>
                  </a:lnTo>
                  <a:lnTo>
                    <a:pt x="504" y="410"/>
                  </a:lnTo>
                  <a:lnTo>
                    <a:pt x="504" y="412"/>
                  </a:lnTo>
                  <a:lnTo>
                    <a:pt x="501" y="412"/>
                  </a:lnTo>
                  <a:lnTo>
                    <a:pt x="501" y="415"/>
                  </a:lnTo>
                  <a:lnTo>
                    <a:pt x="499" y="415"/>
                  </a:lnTo>
                  <a:lnTo>
                    <a:pt x="499" y="417"/>
                  </a:lnTo>
                  <a:lnTo>
                    <a:pt x="496" y="420"/>
                  </a:lnTo>
                  <a:lnTo>
                    <a:pt x="494" y="420"/>
                  </a:lnTo>
                  <a:lnTo>
                    <a:pt x="494" y="423"/>
                  </a:lnTo>
                  <a:lnTo>
                    <a:pt x="491" y="423"/>
                  </a:lnTo>
                  <a:lnTo>
                    <a:pt x="491" y="425"/>
                  </a:lnTo>
                  <a:lnTo>
                    <a:pt x="488" y="425"/>
                  </a:lnTo>
                  <a:lnTo>
                    <a:pt x="486" y="428"/>
                  </a:lnTo>
                  <a:lnTo>
                    <a:pt x="483" y="428"/>
                  </a:lnTo>
                  <a:lnTo>
                    <a:pt x="481" y="431"/>
                  </a:lnTo>
                  <a:lnTo>
                    <a:pt x="478" y="431"/>
                  </a:lnTo>
                  <a:lnTo>
                    <a:pt x="475" y="431"/>
                  </a:lnTo>
                  <a:lnTo>
                    <a:pt x="473" y="433"/>
                  </a:lnTo>
                  <a:lnTo>
                    <a:pt x="470" y="433"/>
                  </a:lnTo>
                  <a:lnTo>
                    <a:pt x="468" y="433"/>
                  </a:lnTo>
                  <a:lnTo>
                    <a:pt x="465" y="436"/>
                  </a:lnTo>
                  <a:lnTo>
                    <a:pt x="462" y="436"/>
                  </a:lnTo>
                  <a:lnTo>
                    <a:pt x="462" y="438"/>
                  </a:lnTo>
                  <a:lnTo>
                    <a:pt x="462" y="441"/>
                  </a:lnTo>
                  <a:lnTo>
                    <a:pt x="460" y="441"/>
                  </a:lnTo>
                  <a:lnTo>
                    <a:pt x="460" y="444"/>
                  </a:lnTo>
                  <a:lnTo>
                    <a:pt x="460" y="446"/>
                  </a:lnTo>
                  <a:lnTo>
                    <a:pt x="457" y="446"/>
                  </a:lnTo>
                  <a:lnTo>
                    <a:pt x="457" y="449"/>
                  </a:lnTo>
                  <a:lnTo>
                    <a:pt x="454" y="449"/>
                  </a:lnTo>
                  <a:lnTo>
                    <a:pt x="454" y="451"/>
                  </a:lnTo>
                  <a:lnTo>
                    <a:pt x="452" y="451"/>
                  </a:lnTo>
                  <a:lnTo>
                    <a:pt x="449" y="451"/>
                  </a:lnTo>
                  <a:lnTo>
                    <a:pt x="444" y="464"/>
                  </a:lnTo>
                  <a:lnTo>
                    <a:pt x="444" y="467"/>
                  </a:lnTo>
                  <a:lnTo>
                    <a:pt x="444" y="470"/>
                  </a:lnTo>
                  <a:lnTo>
                    <a:pt x="441" y="470"/>
                  </a:lnTo>
                  <a:lnTo>
                    <a:pt x="439" y="470"/>
                  </a:lnTo>
                  <a:lnTo>
                    <a:pt x="436" y="475"/>
                  </a:lnTo>
                  <a:lnTo>
                    <a:pt x="436" y="478"/>
                  </a:lnTo>
                  <a:lnTo>
                    <a:pt x="434" y="480"/>
                  </a:lnTo>
                  <a:lnTo>
                    <a:pt x="434" y="483"/>
                  </a:lnTo>
                  <a:lnTo>
                    <a:pt x="434" y="485"/>
                  </a:lnTo>
                  <a:lnTo>
                    <a:pt x="436" y="485"/>
                  </a:lnTo>
                  <a:lnTo>
                    <a:pt x="434" y="488"/>
                  </a:lnTo>
                  <a:lnTo>
                    <a:pt x="431" y="491"/>
                  </a:lnTo>
                  <a:lnTo>
                    <a:pt x="431" y="493"/>
                  </a:lnTo>
                  <a:lnTo>
                    <a:pt x="431" y="496"/>
                  </a:lnTo>
                  <a:lnTo>
                    <a:pt x="428" y="496"/>
                  </a:lnTo>
                  <a:lnTo>
                    <a:pt x="428" y="498"/>
                  </a:lnTo>
                  <a:lnTo>
                    <a:pt x="426" y="498"/>
                  </a:lnTo>
                  <a:lnTo>
                    <a:pt x="426" y="501"/>
                  </a:lnTo>
                  <a:lnTo>
                    <a:pt x="423" y="501"/>
                  </a:lnTo>
                  <a:lnTo>
                    <a:pt x="423" y="498"/>
                  </a:lnTo>
                  <a:lnTo>
                    <a:pt x="423" y="496"/>
                  </a:lnTo>
                  <a:lnTo>
                    <a:pt x="421" y="496"/>
                  </a:lnTo>
                  <a:lnTo>
                    <a:pt x="418" y="496"/>
                  </a:lnTo>
                  <a:lnTo>
                    <a:pt x="415" y="496"/>
                  </a:lnTo>
                  <a:lnTo>
                    <a:pt x="415" y="498"/>
                  </a:lnTo>
                  <a:lnTo>
                    <a:pt x="418" y="498"/>
                  </a:lnTo>
                  <a:lnTo>
                    <a:pt x="418" y="501"/>
                  </a:lnTo>
                  <a:lnTo>
                    <a:pt x="418" y="504"/>
                  </a:lnTo>
                  <a:lnTo>
                    <a:pt x="418" y="506"/>
                  </a:lnTo>
                  <a:lnTo>
                    <a:pt x="415" y="509"/>
                  </a:lnTo>
                  <a:lnTo>
                    <a:pt x="415" y="512"/>
                  </a:lnTo>
                  <a:lnTo>
                    <a:pt x="413" y="512"/>
                  </a:lnTo>
                  <a:lnTo>
                    <a:pt x="410" y="512"/>
                  </a:lnTo>
                  <a:lnTo>
                    <a:pt x="407" y="512"/>
                  </a:lnTo>
                  <a:lnTo>
                    <a:pt x="407" y="514"/>
                  </a:lnTo>
                  <a:lnTo>
                    <a:pt x="405" y="514"/>
                  </a:lnTo>
                  <a:lnTo>
                    <a:pt x="405" y="517"/>
                  </a:lnTo>
                  <a:lnTo>
                    <a:pt x="402" y="517"/>
                  </a:lnTo>
                  <a:lnTo>
                    <a:pt x="400" y="517"/>
                  </a:lnTo>
                  <a:lnTo>
                    <a:pt x="400" y="519"/>
                  </a:lnTo>
                  <a:lnTo>
                    <a:pt x="397" y="519"/>
                  </a:lnTo>
                  <a:lnTo>
                    <a:pt x="394" y="519"/>
                  </a:lnTo>
                  <a:lnTo>
                    <a:pt x="392" y="519"/>
                  </a:lnTo>
                  <a:lnTo>
                    <a:pt x="392" y="522"/>
                  </a:lnTo>
                  <a:lnTo>
                    <a:pt x="389" y="522"/>
                  </a:lnTo>
                  <a:lnTo>
                    <a:pt x="389" y="519"/>
                  </a:lnTo>
                  <a:lnTo>
                    <a:pt x="387" y="519"/>
                  </a:lnTo>
                  <a:lnTo>
                    <a:pt x="387" y="517"/>
                  </a:lnTo>
                  <a:lnTo>
                    <a:pt x="387" y="514"/>
                  </a:lnTo>
                  <a:lnTo>
                    <a:pt x="384" y="514"/>
                  </a:lnTo>
                  <a:lnTo>
                    <a:pt x="381" y="514"/>
                  </a:lnTo>
                  <a:lnTo>
                    <a:pt x="379" y="514"/>
                  </a:lnTo>
                  <a:lnTo>
                    <a:pt x="379" y="512"/>
                  </a:lnTo>
                  <a:lnTo>
                    <a:pt x="379" y="514"/>
                  </a:lnTo>
                  <a:lnTo>
                    <a:pt x="376" y="514"/>
                  </a:lnTo>
                  <a:lnTo>
                    <a:pt x="374" y="514"/>
                  </a:lnTo>
                  <a:lnTo>
                    <a:pt x="374" y="517"/>
                  </a:lnTo>
                  <a:lnTo>
                    <a:pt x="371" y="517"/>
                  </a:lnTo>
                  <a:lnTo>
                    <a:pt x="368" y="517"/>
                  </a:lnTo>
                  <a:lnTo>
                    <a:pt x="366" y="517"/>
                  </a:lnTo>
                  <a:lnTo>
                    <a:pt x="363" y="517"/>
                  </a:lnTo>
                  <a:lnTo>
                    <a:pt x="363" y="519"/>
                  </a:lnTo>
                  <a:lnTo>
                    <a:pt x="361" y="519"/>
                  </a:lnTo>
                  <a:lnTo>
                    <a:pt x="361" y="522"/>
                  </a:lnTo>
                  <a:lnTo>
                    <a:pt x="358" y="522"/>
                  </a:lnTo>
                  <a:lnTo>
                    <a:pt x="358" y="525"/>
                  </a:lnTo>
                  <a:lnTo>
                    <a:pt x="358" y="522"/>
                  </a:lnTo>
                  <a:lnTo>
                    <a:pt x="355" y="522"/>
                  </a:lnTo>
                  <a:lnTo>
                    <a:pt x="353" y="522"/>
                  </a:lnTo>
                  <a:lnTo>
                    <a:pt x="350" y="525"/>
                  </a:lnTo>
                  <a:lnTo>
                    <a:pt x="347" y="525"/>
                  </a:lnTo>
                  <a:lnTo>
                    <a:pt x="347" y="527"/>
                  </a:lnTo>
                  <a:lnTo>
                    <a:pt x="345" y="527"/>
                  </a:lnTo>
                  <a:lnTo>
                    <a:pt x="345" y="530"/>
                  </a:lnTo>
                  <a:lnTo>
                    <a:pt x="342" y="530"/>
                  </a:lnTo>
                  <a:lnTo>
                    <a:pt x="340" y="530"/>
                  </a:lnTo>
                  <a:lnTo>
                    <a:pt x="340" y="532"/>
                  </a:lnTo>
                  <a:lnTo>
                    <a:pt x="337" y="532"/>
                  </a:lnTo>
                  <a:lnTo>
                    <a:pt x="337" y="535"/>
                  </a:lnTo>
                  <a:lnTo>
                    <a:pt x="334" y="535"/>
                  </a:lnTo>
                  <a:lnTo>
                    <a:pt x="334" y="538"/>
                  </a:lnTo>
                  <a:lnTo>
                    <a:pt x="332" y="540"/>
                  </a:lnTo>
                  <a:lnTo>
                    <a:pt x="332" y="543"/>
                  </a:lnTo>
                  <a:lnTo>
                    <a:pt x="332" y="545"/>
                  </a:lnTo>
                  <a:lnTo>
                    <a:pt x="329" y="545"/>
                  </a:lnTo>
                  <a:lnTo>
                    <a:pt x="329" y="548"/>
                  </a:lnTo>
                  <a:lnTo>
                    <a:pt x="329" y="551"/>
                  </a:lnTo>
                  <a:lnTo>
                    <a:pt x="327" y="548"/>
                  </a:lnTo>
                  <a:lnTo>
                    <a:pt x="327" y="545"/>
                  </a:lnTo>
                  <a:lnTo>
                    <a:pt x="327" y="543"/>
                  </a:lnTo>
                  <a:lnTo>
                    <a:pt x="329" y="540"/>
                  </a:lnTo>
                  <a:lnTo>
                    <a:pt x="329" y="538"/>
                  </a:lnTo>
                  <a:lnTo>
                    <a:pt x="329" y="535"/>
                  </a:lnTo>
                  <a:lnTo>
                    <a:pt x="329" y="532"/>
                  </a:lnTo>
                  <a:lnTo>
                    <a:pt x="329" y="530"/>
                  </a:lnTo>
                  <a:lnTo>
                    <a:pt x="329" y="527"/>
                  </a:lnTo>
                  <a:lnTo>
                    <a:pt x="329" y="525"/>
                  </a:lnTo>
                  <a:lnTo>
                    <a:pt x="329" y="522"/>
                  </a:lnTo>
                  <a:lnTo>
                    <a:pt x="329" y="519"/>
                  </a:lnTo>
                  <a:lnTo>
                    <a:pt x="329" y="517"/>
                  </a:lnTo>
                  <a:lnTo>
                    <a:pt x="327" y="517"/>
                  </a:lnTo>
                  <a:lnTo>
                    <a:pt x="327" y="514"/>
                  </a:lnTo>
                  <a:lnTo>
                    <a:pt x="327" y="512"/>
                  </a:lnTo>
                  <a:lnTo>
                    <a:pt x="329" y="512"/>
                  </a:lnTo>
                  <a:lnTo>
                    <a:pt x="329" y="509"/>
                  </a:lnTo>
                  <a:lnTo>
                    <a:pt x="332" y="506"/>
                  </a:lnTo>
                  <a:lnTo>
                    <a:pt x="334" y="504"/>
                  </a:lnTo>
                  <a:lnTo>
                    <a:pt x="334" y="501"/>
                  </a:lnTo>
                  <a:lnTo>
                    <a:pt x="329" y="496"/>
                  </a:lnTo>
                  <a:lnTo>
                    <a:pt x="311" y="475"/>
                  </a:lnTo>
                  <a:lnTo>
                    <a:pt x="264" y="425"/>
                  </a:lnTo>
                  <a:lnTo>
                    <a:pt x="227" y="386"/>
                  </a:lnTo>
                  <a:lnTo>
                    <a:pt x="225" y="386"/>
                  </a:lnTo>
                  <a:lnTo>
                    <a:pt x="225" y="384"/>
                  </a:lnTo>
                  <a:lnTo>
                    <a:pt x="222" y="384"/>
                  </a:lnTo>
                  <a:lnTo>
                    <a:pt x="222" y="386"/>
                  </a:lnTo>
                  <a:lnTo>
                    <a:pt x="220" y="386"/>
                  </a:lnTo>
                  <a:lnTo>
                    <a:pt x="217" y="386"/>
                  </a:lnTo>
                  <a:lnTo>
                    <a:pt x="212" y="386"/>
                  </a:lnTo>
                  <a:lnTo>
                    <a:pt x="209" y="386"/>
                  </a:lnTo>
                  <a:lnTo>
                    <a:pt x="209" y="384"/>
                  </a:lnTo>
                  <a:lnTo>
                    <a:pt x="212" y="384"/>
                  </a:lnTo>
                  <a:lnTo>
                    <a:pt x="209" y="384"/>
                  </a:lnTo>
                  <a:lnTo>
                    <a:pt x="212" y="381"/>
                  </a:lnTo>
                  <a:lnTo>
                    <a:pt x="209" y="381"/>
                  </a:lnTo>
                  <a:lnTo>
                    <a:pt x="207" y="381"/>
                  </a:lnTo>
                  <a:lnTo>
                    <a:pt x="204" y="381"/>
                  </a:lnTo>
                  <a:lnTo>
                    <a:pt x="201" y="381"/>
                  </a:lnTo>
                  <a:lnTo>
                    <a:pt x="199" y="381"/>
                  </a:lnTo>
                  <a:lnTo>
                    <a:pt x="199" y="378"/>
                  </a:lnTo>
                  <a:lnTo>
                    <a:pt x="201" y="378"/>
                  </a:lnTo>
                  <a:lnTo>
                    <a:pt x="201" y="376"/>
                  </a:lnTo>
                  <a:lnTo>
                    <a:pt x="201" y="373"/>
                  </a:lnTo>
                  <a:lnTo>
                    <a:pt x="201" y="376"/>
                  </a:lnTo>
                  <a:lnTo>
                    <a:pt x="204" y="376"/>
                  </a:lnTo>
                  <a:lnTo>
                    <a:pt x="207" y="376"/>
                  </a:lnTo>
                  <a:lnTo>
                    <a:pt x="209" y="376"/>
                  </a:lnTo>
                  <a:lnTo>
                    <a:pt x="212" y="376"/>
                  </a:lnTo>
                  <a:lnTo>
                    <a:pt x="212" y="373"/>
                  </a:lnTo>
                  <a:lnTo>
                    <a:pt x="214" y="373"/>
                  </a:lnTo>
                  <a:lnTo>
                    <a:pt x="214" y="370"/>
                  </a:lnTo>
                  <a:lnTo>
                    <a:pt x="212" y="370"/>
                  </a:lnTo>
                  <a:lnTo>
                    <a:pt x="212" y="368"/>
                  </a:lnTo>
                  <a:lnTo>
                    <a:pt x="212" y="365"/>
                  </a:lnTo>
                  <a:lnTo>
                    <a:pt x="209" y="363"/>
                  </a:lnTo>
                  <a:lnTo>
                    <a:pt x="207" y="363"/>
                  </a:lnTo>
                  <a:lnTo>
                    <a:pt x="209" y="360"/>
                  </a:lnTo>
                  <a:lnTo>
                    <a:pt x="209" y="357"/>
                  </a:lnTo>
                  <a:lnTo>
                    <a:pt x="207" y="357"/>
                  </a:lnTo>
                  <a:lnTo>
                    <a:pt x="209" y="357"/>
                  </a:lnTo>
                  <a:lnTo>
                    <a:pt x="207" y="355"/>
                  </a:lnTo>
                  <a:lnTo>
                    <a:pt x="204" y="352"/>
                  </a:lnTo>
                  <a:lnTo>
                    <a:pt x="201" y="350"/>
                  </a:lnTo>
                  <a:lnTo>
                    <a:pt x="199" y="347"/>
                  </a:lnTo>
                  <a:lnTo>
                    <a:pt x="196" y="344"/>
                  </a:lnTo>
                  <a:lnTo>
                    <a:pt x="193" y="344"/>
                  </a:lnTo>
                  <a:lnTo>
                    <a:pt x="191" y="344"/>
                  </a:lnTo>
                  <a:lnTo>
                    <a:pt x="191" y="347"/>
                  </a:lnTo>
                  <a:lnTo>
                    <a:pt x="191" y="344"/>
                  </a:lnTo>
                  <a:lnTo>
                    <a:pt x="191" y="347"/>
                  </a:lnTo>
                  <a:lnTo>
                    <a:pt x="188" y="347"/>
                  </a:lnTo>
                  <a:lnTo>
                    <a:pt x="188" y="344"/>
                  </a:lnTo>
                  <a:lnTo>
                    <a:pt x="175" y="347"/>
                  </a:lnTo>
                  <a:lnTo>
                    <a:pt x="173" y="350"/>
                  </a:lnTo>
                  <a:lnTo>
                    <a:pt x="170" y="350"/>
                  </a:lnTo>
                  <a:lnTo>
                    <a:pt x="170" y="352"/>
                  </a:lnTo>
                  <a:lnTo>
                    <a:pt x="167" y="352"/>
                  </a:lnTo>
                  <a:lnTo>
                    <a:pt x="165" y="352"/>
                  </a:lnTo>
                  <a:lnTo>
                    <a:pt x="162" y="352"/>
                  </a:lnTo>
                  <a:lnTo>
                    <a:pt x="162" y="355"/>
                  </a:lnTo>
                  <a:lnTo>
                    <a:pt x="160" y="355"/>
                  </a:lnTo>
                  <a:lnTo>
                    <a:pt x="157" y="355"/>
                  </a:lnTo>
                  <a:lnTo>
                    <a:pt x="157" y="357"/>
                  </a:lnTo>
                  <a:lnTo>
                    <a:pt x="154" y="357"/>
                  </a:lnTo>
                  <a:lnTo>
                    <a:pt x="154" y="355"/>
                  </a:lnTo>
                  <a:lnTo>
                    <a:pt x="152" y="355"/>
                  </a:lnTo>
                  <a:lnTo>
                    <a:pt x="149" y="355"/>
                  </a:lnTo>
                  <a:lnTo>
                    <a:pt x="149" y="357"/>
                  </a:lnTo>
                  <a:lnTo>
                    <a:pt x="146" y="357"/>
                  </a:lnTo>
                  <a:lnTo>
                    <a:pt x="146" y="360"/>
                  </a:lnTo>
                  <a:lnTo>
                    <a:pt x="146" y="363"/>
                  </a:lnTo>
                  <a:lnTo>
                    <a:pt x="144" y="363"/>
                  </a:lnTo>
                  <a:lnTo>
                    <a:pt x="144" y="365"/>
                  </a:lnTo>
                  <a:lnTo>
                    <a:pt x="144" y="368"/>
                  </a:lnTo>
                  <a:lnTo>
                    <a:pt x="141" y="368"/>
                  </a:lnTo>
                  <a:lnTo>
                    <a:pt x="139" y="370"/>
                  </a:lnTo>
                  <a:lnTo>
                    <a:pt x="139" y="373"/>
                  </a:lnTo>
                  <a:lnTo>
                    <a:pt x="136" y="373"/>
                  </a:lnTo>
                  <a:lnTo>
                    <a:pt x="133" y="376"/>
                  </a:lnTo>
                  <a:lnTo>
                    <a:pt x="133" y="378"/>
                  </a:lnTo>
                  <a:lnTo>
                    <a:pt x="136" y="378"/>
                  </a:lnTo>
                  <a:lnTo>
                    <a:pt x="136" y="381"/>
                  </a:lnTo>
                  <a:lnTo>
                    <a:pt x="133" y="381"/>
                  </a:lnTo>
                  <a:lnTo>
                    <a:pt x="133" y="384"/>
                  </a:lnTo>
                  <a:lnTo>
                    <a:pt x="131" y="384"/>
                  </a:lnTo>
                  <a:lnTo>
                    <a:pt x="131" y="381"/>
                  </a:lnTo>
                  <a:lnTo>
                    <a:pt x="128" y="381"/>
                  </a:lnTo>
                  <a:lnTo>
                    <a:pt x="126" y="381"/>
                  </a:lnTo>
                  <a:lnTo>
                    <a:pt x="123" y="381"/>
                  </a:lnTo>
                  <a:lnTo>
                    <a:pt x="123" y="378"/>
                  </a:lnTo>
                  <a:lnTo>
                    <a:pt x="123" y="376"/>
                  </a:lnTo>
                  <a:lnTo>
                    <a:pt x="120" y="376"/>
                  </a:lnTo>
                  <a:lnTo>
                    <a:pt x="118" y="376"/>
                  </a:lnTo>
                  <a:lnTo>
                    <a:pt x="118" y="378"/>
                  </a:lnTo>
                  <a:lnTo>
                    <a:pt x="115" y="378"/>
                  </a:lnTo>
                  <a:lnTo>
                    <a:pt x="113" y="381"/>
                  </a:lnTo>
                  <a:lnTo>
                    <a:pt x="113" y="384"/>
                  </a:lnTo>
                  <a:lnTo>
                    <a:pt x="110" y="384"/>
                  </a:lnTo>
                  <a:lnTo>
                    <a:pt x="107" y="384"/>
                  </a:lnTo>
                  <a:lnTo>
                    <a:pt x="105" y="384"/>
                  </a:lnTo>
                  <a:lnTo>
                    <a:pt x="102" y="384"/>
                  </a:lnTo>
                  <a:lnTo>
                    <a:pt x="102" y="386"/>
                  </a:lnTo>
                  <a:lnTo>
                    <a:pt x="99" y="386"/>
                  </a:lnTo>
                  <a:lnTo>
                    <a:pt x="97" y="386"/>
                  </a:lnTo>
                  <a:lnTo>
                    <a:pt x="94" y="386"/>
                  </a:lnTo>
                  <a:lnTo>
                    <a:pt x="92" y="386"/>
                  </a:lnTo>
                  <a:lnTo>
                    <a:pt x="89" y="386"/>
                  </a:lnTo>
                  <a:lnTo>
                    <a:pt x="86" y="386"/>
                  </a:lnTo>
                  <a:lnTo>
                    <a:pt x="84" y="386"/>
                  </a:lnTo>
                  <a:lnTo>
                    <a:pt x="81" y="386"/>
                  </a:lnTo>
                  <a:lnTo>
                    <a:pt x="81" y="384"/>
                  </a:lnTo>
                  <a:lnTo>
                    <a:pt x="81" y="381"/>
                  </a:lnTo>
                  <a:lnTo>
                    <a:pt x="79" y="381"/>
                  </a:lnTo>
                  <a:lnTo>
                    <a:pt x="79" y="378"/>
                  </a:lnTo>
                  <a:lnTo>
                    <a:pt x="79" y="376"/>
                  </a:lnTo>
                  <a:lnTo>
                    <a:pt x="76" y="376"/>
                  </a:lnTo>
                  <a:lnTo>
                    <a:pt x="73" y="376"/>
                  </a:lnTo>
                  <a:lnTo>
                    <a:pt x="73" y="373"/>
                  </a:lnTo>
                  <a:lnTo>
                    <a:pt x="71" y="373"/>
                  </a:lnTo>
                  <a:lnTo>
                    <a:pt x="71" y="370"/>
                  </a:lnTo>
                  <a:lnTo>
                    <a:pt x="71" y="368"/>
                  </a:lnTo>
                  <a:lnTo>
                    <a:pt x="73" y="368"/>
                  </a:lnTo>
                  <a:lnTo>
                    <a:pt x="73" y="365"/>
                  </a:lnTo>
                  <a:lnTo>
                    <a:pt x="73" y="363"/>
                  </a:lnTo>
                  <a:lnTo>
                    <a:pt x="73" y="360"/>
                  </a:lnTo>
                  <a:lnTo>
                    <a:pt x="76" y="360"/>
                  </a:lnTo>
                  <a:lnTo>
                    <a:pt x="76" y="357"/>
                  </a:lnTo>
                  <a:lnTo>
                    <a:pt x="73" y="357"/>
                  </a:lnTo>
                  <a:lnTo>
                    <a:pt x="76" y="357"/>
                  </a:lnTo>
                  <a:lnTo>
                    <a:pt x="76" y="355"/>
                  </a:lnTo>
                  <a:lnTo>
                    <a:pt x="73" y="355"/>
                  </a:lnTo>
                  <a:lnTo>
                    <a:pt x="73" y="352"/>
                  </a:lnTo>
                  <a:lnTo>
                    <a:pt x="71" y="352"/>
                  </a:lnTo>
                  <a:lnTo>
                    <a:pt x="71" y="350"/>
                  </a:lnTo>
                  <a:lnTo>
                    <a:pt x="71" y="347"/>
                  </a:lnTo>
                  <a:lnTo>
                    <a:pt x="68" y="347"/>
                  </a:lnTo>
                  <a:lnTo>
                    <a:pt x="66" y="344"/>
                  </a:lnTo>
                  <a:lnTo>
                    <a:pt x="63" y="344"/>
                  </a:lnTo>
                  <a:lnTo>
                    <a:pt x="63" y="342"/>
                  </a:lnTo>
                  <a:lnTo>
                    <a:pt x="60" y="342"/>
                  </a:lnTo>
                  <a:lnTo>
                    <a:pt x="58" y="339"/>
                  </a:lnTo>
                  <a:lnTo>
                    <a:pt x="55" y="339"/>
                  </a:lnTo>
                  <a:lnTo>
                    <a:pt x="55" y="342"/>
                  </a:lnTo>
                  <a:lnTo>
                    <a:pt x="53" y="342"/>
                  </a:lnTo>
                  <a:lnTo>
                    <a:pt x="50" y="342"/>
                  </a:lnTo>
                  <a:lnTo>
                    <a:pt x="47" y="344"/>
                  </a:lnTo>
                  <a:lnTo>
                    <a:pt x="45" y="344"/>
                  </a:lnTo>
                  <a:lnTo>
                    <a:pt x="47" y="347"/>
                  </a:lnTo>
                  <a:lnTo>
                    <a:pt x="47" y="352"/>
                  </a:lnTo>
                  <a:lnTo>
                    <a:pt x="45" y="355"/>
                  </a:lnTo>
                  <a:lnTo>
                    <a:pt x="45" y="357"/>
                  </a:lnTo>
                  <a:lnTo>
                    <a:pt x="42" y="357"/>
                  </a:lnTo>
                  <a:lnTo>
                    <a:pt x="42" y="360"/>
                  </a:lnTo>
                  <a:lnTo>
                    <a:pt x="39" y="363"/>
                  </a:lnTo>
                  <a:lnTo>
                    <a:pt x="37" y="363"/>
                  </a:lnTo>
                  <a:lnTo>
                    <a:pt x="34" y="363"/>
                  </a:lnTo>
                  <a:lnTo>
                    <a:pt x="32" y="363"/>
                  </a:lnTo>
                  <a:lnTo>
                    <a:pt x="32" y="365"/>
                  </a:lnTo>
                  <a:lnTo>
                    <a:pt x="29" y="365"/>
                  </a:lnTo>
                  <a:lnTo>
                    <a:pt x="26" y="368"/>
                  </a:lnTo>
                  <a:lnTo>
                    <a:pt x="24" y="368"/>
                  </a:lnTo>
                  <a:lnTo>
                    <a:pt x="24" y="370"/>
                  </a:lnTo>
                  <a:lnTo>
                    <a:pt x="21" y="370"/>
                  </a:lnTo>
                  <a:lnTo>
                    <a:pt x="21" y="373"/>
                  </a:lnTo>
                  <a:lnTo>
                    <a:pt x="21" y="376"/>
                  </a:lnTo>
                  <a:lnTo>
                    <a:pt x="21" y="378"/>
                  </a:lnTo>
                  <a:lnTo>
                    <a:pt x="21" y="381"/>
                  </a:lnTo>
                  <a:lnTo>
                    <a:pt x="19" y="381"/>
                  </a:lnTo>
                  <a:lnTo>
                    <a:pt x="16" y="384"/>
                  </a:lnTo>
                  <a:lnTo>
                    <a:pt x="16" y="386"/>
                  </a:lnTo>
                  <a:lnTo>
                    <a:pt x="16" y="389"/>
                  </a:lnTo>
                  <a:lnTo>
                    <a:pt x="13" y="391"/>
                  </a:lnTo>
                  <a:lnTo>
                    <a:pt x="13" y="394"/>
                  </a:lnTo>
                  <a:lnTo>
                    <a:pt x="11" y="394"/>
                  </a:lnTo>
                  <a:lnTo>
                    <a:pt x="8" y="394"/>
                  </a:lnTo>
                  <a:lnTo>
                    <a:pt x="6" y="410"/>
                  </a:lnTo>
                  <a:lnTo>
                    <a:pt x="8" y="410"/>
                  </a:lnTo>
                  <a:lnTo>
                    <a:pt x="8" y="412"/>
                  </a:lnTo>
                  <a:lnTo>
                    <a:pt x="6" y="412"/>
                  </a:lnTo>
                  <a:lnTo>
                    <a:pt x="8" y="412"/>
                  </a:lnTo>
                  <a:lnTo>
                    <a:pt x="11" y="412"/>
                  </a:lnTo>
                  <a:lnTo>
                    <a:pt x="11" y="415"/>
                  </a:lnTo>
                  <a:lnTo>
                    <a:pt x="13" y="415"/>
                  </a:lnTo>
                  <a:lnTo>
                    <a:pt x="13" y="417"/>
                  </a:lnTo>
                  <a:lnTo>
                    <a:pt x="13" y="420"/>
                  </a:lnTo>
                  <a:lnTo>
                    <a:pt x="11" y="420"/>
                  </a:lnTo>
                  <a:lnTo>
                    <a:pt x="11" y="423"/>
                  </a:lnTo>
                  <a:lnTo>
                    <a:pt x="11" y="425"/>
                  </a:lnTo>
                  <a:lnTo>
                    <a:pt x="11" y="428"/>
                  </a:lnTo>
                  <a:lnTo>
                    <a:pt x="11" y="425"/>
                  </a:lnTo>
                  <a:lnTo>
                    <a:pt x="11" y="428"/>
                  </a:lnTo>
                  <a:lnTo>
                    <a:pt x="8" y="428"/>
                  </a:lnTo>
                  <a:lnTo>
                    <a:pt x="8" y="431"/>
                  </a:lnTo>
                  <a:lnTo>
                    <a:pt x="8" y="433"/>
                  </a:lnTo>
                  <a:lnTo>
                    <a:pt x="6" y="433"/>
                  </a:lnTo>
                  <a:lnTo>
                    <a:pt x="6" y="436"/>
                  </a:lnTo>
                  <a:lnTo>
                    <a:pt x="3" y="436"/>
                  </a:lnTo>
                  <a:lnTo>
                    <a:pt x="3" y="438"/>
                  </a:lnTo>
                  <a:lnTo>
                    <a:pt x="3" y="441"/>
                  </a:lnTo>
                  <a:lnTo>
                    <a:pt x="3" y="444"/>
                  </a:lnTo>
                  <a:lnTo>
                    <a:pt x="3" y="446"/>
                  </a:lnTo>
                  <a:lnTo>
                    <a:pt x="0" y="446"/>
                  </a:lnTo>
                  <a:lnTo>
                    <a:pt x="3" y="446"/>
                  </a:lnTo>
                  <a:lnTo>
                    <a:pt x="3" y="449"/>
                  </a:lnTo>
                  <a:lnTo>
                    <a:pt x="3" y="451"/>
                  </a:lnTo>
                  <a:lnTo>
                    <a:pt x="3" y="454"/>
                  </a:lnTo>
                  <a:lnTo>
                    <a:pt x="3" y="457"/>
                  </a:lnTo>
                  <a:lnTo>
                    <a:pt x="3" y="459"/>
                  </a:lnTo>
                  <a:lnTo>
                    <a:pt x="6" y="459"/>
                  </a:lnTo>
                  <a:lnTo>
                    <a:pt x="6" y="462"/>
                  </a:lnTo>
                  <a:lnTo>
                    <a:pt x="6" y="464"/>
                  </a:lnTo>
                  <a:lnTo>
                    <a:pt x="8" y="464"/>
                  </a:lnTo>
                  <a:lnTo>
                    <a:pt x="8" y="467"/>
                  </a:lnTo>
                  <a:lnTo>
                    <a:pt x="11" y="467"/>
                  </a:lnTo>
                  <a:lnTo>
                    <a:pt x="13" y="467"/>
                  </a:lnTo>
                  <a:lnTo>
                    <a:pt x="13" y="470"/>
                  </a:lnTo>
                  <a:lnTo>
                    <a:pt x="16" y="470"/>
                  </a:lnTo>
                  <a:lnTo>
                    <a:pt x="19" y="470"/>
                  </a:lnTo>
                  <a:lnTo>
                    <a:pt x="21" y="470"/>
                  </a:lnTo>
                  <a:lnTo>
                    <a:pt x="24" y="470"/>
                  </a:lnTo>
                  <a:lnTo>
                    <a:pt x="24" y="472"/>
                  </a:lnTo>
                  <a:lnTo>
                    <a:pt x="26" y="472"/>
                  </a:lnTo>
                  <a:lnTo>
                    <a:pt x="29" y="472"/>
                  </a:lnTo>
                  <a:lnTo>
                    <a:pt x="29" y="475"/>
                  </a:lnTo>
                  <a:lnTo>
                    <a:pt x="32" y="475"/>
                  </a:lnTo>
                  <a:lnTo>
                    <a:pt x="32" y="478"/>
                  </a:lnTo>
                  <a:lnTo>
                    <a:pt x="34" y="480"/>
                  </a:lnTo>
                  <a:lnTo>
                    <a:pt x="45" y="483"/>
                  </a:lnTo>
                  <a:lnTo>
                    <a:pt x="45" y="480"/>
                  </a:lnTo>
                  <a:lnTo>
                    <a:pt x="45" y="478"/>
                  </a:lnTo>
                  <a:lnTo>
                    <a:pt x="47" y="480"/>
                  </a:lnTo>
                  <a:lnTo>
                    <a:pt x="50" y="478"/>
                  </a:lnTo>
                  <a:lnTo>
                    <a:pt x="53" y="478"/>
                  </a:lnTo>
                  <a:lnTo>
                    <a:pt x="55" y="478"/>
                  </a:lnTo>
                  <a:lnTo>
                    <a:pt x="53" y="478"/>
                  </a:lnTo>
                  <a:lnTo>
                    <a:pt x="55" y="480"/>
                  </a:lnTo>
                  <a:lnTo>
                    <a:pt x="55" y="483"/>
                  </a:lnTo>
                  <a:lnTo>
                    <a:pt x="58" y="483"/>
                  </a:lnTo>
                  <a:lnTo>
                    <a:pt x="55" y="483"/>
                  </a:lnTo>
                  <a:lnTo>
                    <a:pt x="55" y="485"/>
                  </a:lnTo>
                  <a:lnTo>
                    <a:pt x="55" y="488"/>
                  </a:lnTo>
                  <a:lnTo>
                    <a:pt x="58" y="488"/>
                  </a:lnTo>
                  <a:lnTo>
                    <a:pt x="58" y="491"/>
                  </a:lnTo>
                  <a:lnTo>
                    <a:pt x="60" y="491"/>
                  </a:lnTo>
                  <a:lnTo>
                    <a:pt x="63" y="491"/>
                  </a:lnTo>
                  <a:lnTo>
                    <a:pt x="71" y="485"/>
                  </a:lnTo>
                  <a:lnTo>
                    <a:pt x="71" y="483"/>
                  </a:lnTo>
                  <a:lnTo>
                    <a:pt x="71" y="480"/>
                  </a:lnTo>
                  <a:lnTo>
                    <a:pt x="73" y="480"/>
                  </a:lnTo>
                  <a:lnTo>
                    <a:pt x="76" y="483"/>
                  </a:lnTo>
                  <a:lnTo>
                    <a:pt x="79" y="483"/>
                  </a:lnTo>
                  <a:lnTo>
                    <a:pt x="79" y="485"/>
                  </a:lnTo>
                  <a:lnTo>
                    <a:pt x="81" y="485"/>
                  </a:lnTo>
                  <a:lnTo>
                    <a:pt x="84" y="485"/>
                  </a:lnTo>
                  <a:lnTo>
                    <a:pt x="86" y="485"/>
                  </a:lnTo>
                  <a:lnTo>
                    <a:pt x="89" y="485"/>
                  </a:lnTo>
                  <a:lnTo>
                    <a:pt x="92" y="485"/>
                  </a:lnTo>
                  <a:lnTo>
                    <a:pt x="94" y="485"/>
                  </a:lnTo>
                  <a:lnTo>
                    <a:pt x="97" y="485"/>
                  </a:lnTo>
                  <a:lnTo>
                    <a:pt x="97" y="488"/>
                  </a:lnTo>
                  <a:lnTo>
                    <a:pt x="99" y="488"/>
                  </a:lnTo>
                  <a:lnTo>
                    <a:pt x="99" y="491"/>
                  </a:lnTo>
                  <a:lnTo>
                    <a:pt x="102" y="491"/>
                  </a:lnTo>
                  <a:lnTo>
                    <a:pt x="102" y="493"/>
                  </a:lnTo>
                  <a:lnTo>
                    <a:pt x="99" y="493"/>
                  </a:lnTo>
                  <a:lnTo>
                    <a:pt x="97" y="493"/>
                  </a:lnTo>
                  <a:lnTo>
                    <a:pt x="97" y="496"/>
                  </a:lnTo>
                  <a:lnTo>
                    <a:pt x="94" y="496"/>
                  </a:lnTo>
                  <a:lnTo>
                    <a:pt x="92" y="496"/>
                  </a:lnTo>
                  <a:lnTo>
                    <a:pt x="89" y="496"/>
                  </a:lnTo>
                  <a:lnTo>
                    <a:pt x="89" y="493"/>
                  </a:lnTo>
                  <a:lnTo>
                    <a:pt x="86" y="493"/>
                  </a:lnTo>
                  <a:lnTo>
                    <a:pt x="84" y="493"/>
                  </a:lnTo>
                  <a:lnTo>
                    <a:pt x="84" y="491"/>
                  </a:lnTo>
                  <a:lnTo>
                    <a:pt x="84" y="493"/>
                  </a:lnTo>
                  <a:lnTo>
                    <a:pt x="81" y="493"/>
                  </a:lnTo>
                  <a:lnTo>
                    <a:pt x="71" y="501"/>
                  </a:lnTo>
                  <a:lnTo>
                    <a:pt x="71" y="504"/>
                  </a:lnTo>
                  <a:lnTo>
                    <a:pt x="68" y="504"/>
                  </a:lnTo>
                  <a:lnTo>
                    <a:pt x="68" y="506"/>
                  </a:lnTo>
                  <a:lnTo>
                    <a:pt x="66" y="506"/>
                  </a:lnTo>
                  <a:lnTo>
                    <a:pt x="66" y="509"/>
                  </a:lnTo>
                  <a:lnTo>
                    <a:pt x="63" y="509"/>
                  </a:lnTo>
                  <a:lnTo>
                    <a:pt x="63" y="512"/>
                  </a:lnTo>
                  <a:lnTo>
                    <a:pt x="60" y="512"/>
                  </a:lnTo>
                  <a:lnTo>
                    <a:pt x="60" y="514"/>
                  </a:lnTo>
                  <a:lnTo>
                    <a:pt x="60" y="517"/>
                  </a:lnTo>
                  <a:lnTo>
                    <a:pt x="60" y="519"/>
                  </a:lnTo>
                  <a:lnTo>
                    <a:pt x="63" y="522"/>
                  </a:lnTo>
                  <a:lnTo>
                    <a:pt x="63" y="525"/>
                  </a:lnTo>
                  <a:lnTo>
                    <a:pt x="66" y="525"/>
                  </a:lnTo>
                  <a:lnTo>
                    <a:pt x="66" y="527"/>
                  </a:lnTo>
                  <a:lnTo>
                    <a:pt x="68" y="527"/>
                  </a:lnTo>
                  <a:lnTo>
                    <a:pt x="71" y="527"/>
                  </a:lnTo>
                  <a:lnTo>
                    <a:pt x="71" y="530"/>
                  </a:lnTo>
                  <a:lnTo>
                    <a:pt x="73" y="530"/>
                  </a:lnTo>
                  <a:lnTo>
                    <a:pt x="76" y="530"/>
                  </a:lnTo>
                  <a:lnTo>
                    <a:pt x="79" y="530"/>
                  </a:lnTo>
                  <a:lnTo>
                    <a:pt x="81" y="530"/>
                  </a:lnTo>
                  <a:lnTo>
                    <a:pt x="84" y="530"/>
                  </a:lnTo>
                  <a:lnTo>
                    <a:pt x="86" y="530"/>
                  </a:lnTo>
                  <a:lnTo>
                    <a:pt x="86" y="532"/>
                  </a:lnTo>
                  <a:lnTo>
                    <a:pt x="89" y="532"/>
                  </a:lnTo>
                  <a:lnTo>
                    <a:pt x="92" y="532"/>
                  </a:lnTo>
                  <a:lnTo>
                    <a:pt x="94" y="532"/>
                  </a:lnTo>
                  <a:lnTo>
                    <a:pt x="94" y="535"/>
                  </a:lnTo>
                  <a:lnTo>
                    <a:pt x="97" y="535"/>
                  </a:lnTo>
                  <a:lnTo>
                    <a:pt x="99" y="538"/>
                  </a:lnTo>
                  <a:lnTo>
                    <a:pt x="102" y="538"/>
                  </a:lnTo>
                  <a:lnTo>
                    <a:pt x="105" y="538"/>
                  </a:lnTo>
                  <a:lnTo>
                    <a:pt x="107" y="540"/>
                  </a:lnTo>
                  <a:lnTo>
                    <a:pt x="107" y="543"/>
                  </a:lnTo>
                  <a:lnTo>
                    <a:pt x="107" y="545"/>
                  </a:lnTo>
                  <a:lnTo>
                    <a:pt x="110" y="545"/>
                  </a:lnTo>
                  <a:lnTo>
                    <a:pt x="113" y="545"/>
                  </a:lnTo>
                  <a:lnTo>
                    <a:pt x="115" y="545"/>
                  </a:lnTo>
                  <a:lnTo>
                    <a:pt x="115" y="548"/>
                  </a:lnTo>
                  <a:lnTo>
                    <a:pt x="118" y="548"/>
                  </a:lnTo>
                  <a:lnTo>
                    <a:pt x="118" y="545"/>
                  </a:lnTo>
                  <a:lnTo>
                    <a:pt x="120" y="545"/>
                  </a:lnTo>
                  <a:lnTo>
                    <a:pt x="123" y="545"/>
                  </a:lnTo>
                  <a:lnTo>
                    <a:pt x="126" y="545"/>
                  </a:lnTo>
                </a:path>
              </a:pathLst>
            </a:custGeom>
            <a:noFill/>
            <a:ln w="4763">
              <a:solidFill>
                <a:srgbClr val="6E6E6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800" kern="1200">
                <a:solidFill>
                  <a:prstClr val="black"/>
                </a:solidFill>
                <a:latin typeface="Century Gothic"/>
                <a:ea typeface="+mn-ea"/>
                <a:cs typeface="+mn-cs"/>
              </a:endParaRPr>
            </a:p>
          </p:txBody>
        </p:sp>
        <p:sp>
          <p:nvSpPr>
            <p:cNvPr id="100" name="Freeform 264"/>
            <p:cNvSpPr>
              <a:spLocks/>
            </p:cNvSpPr>
            <p:nvPr/>
          </p:nvSpPr>
          <p:spPr bwMode="auto">
            <a:xfrm>
              <a:off x="3151" y="907"/>
              <a:ext cx="1036" cy="713"/>
            </a:xfrm>
            <a:custGeom>
              <a:avLst/>
              <a:gdLst>
                <a:gd name="T0" fmla="*/ 968 w 1036"/>
                <a:gd name="T1" fmla="*/ 342 h 713"/>
                <a:gd name="T2" fmla="*/ 981 w 1036"/>
                <a:gd name="T3" fmla="*/ 311 h 713"/>
                <a:gd name="T4" fmla="*/ 1007 w 1036"/>
                <a:gd name="T5" fmla="*/ 285 h 713"/>
                <a:gd name="T6" fmla="*/ 1036 w 1036"/>
                <a:gd name="T7" fmla="*/ 298 h 713"/>
                <a:gd name="T8" fmla="*/ 1015 w 1036"/>
                <a:gd name="T9" fmla="*/ 332 h 713"/>
                <a:gd name="T10" fmla="*/ 989 w 1036"/>
                <a:gd name="T11" fmla="*/ 355 h 713"/>
                <a:gd name="T12" fmla="*/ 955 w 1036"/>
                <a:gd name="T13" fmla="*/ 374 h 713"/>
                <a:gd name="T14" fmla="*/ 932 w 1036"/>
                <a:gd name="T15" fmla="*/ 366 h 713"/>
                <a:gd name="T16" fmla="*/ 898 w 1036"/>
                <a:gd name="T17" fmla="*/ 366 h 713"/>
                <a:gd name="T18" fmla="*/ 887 w 1036"/>
                <a:gd name="T19" fmla="*/ 387 h 713"/>
                <a:gd name="T20" fmla="*/ 877 w 1036"/>
                <a:gd name="T21" fmla="*/ 376 h 713"/>
                <a:gd name="T22" fmla="*/ 846 w 1036"/>
                <a:gd name="T23" fmla="*/ 371 h 713"/>
                <a:gd name="T24" fmla="*/ 838 w 1036"/>
                <a:gd name="T25" fmla="*/ 358 h 713"/>
                <a:gd name="T26" fmla="*/ 853 w 1036"/>
                <a:gd name="T27" fmla="*/ 329 h 713"/>
                <a:gd name="T28" fmla="*/ 864 w 1036"/>
                <a:gd name="T29" fmla="*/ 316 h 713"/>
                <a:gd name="T30" fmla="*/ 859 w 1036"/>
                <a:gd name="T31" fmla="*/ 303 h 713"/>
                <a:gd name="T32" fmla="*/ 843 w 1036"/>
                <a:gd name="T33" fmla="*/ 332 h 713"/>
                <a:gd name="T34" fmla="*/ 793 w 1036"/>
                <a:gd name="T35" fmla="*/ 298 h 713"/>
                <a:gd name="T36" fmla="*/ 752 w 1036"/>
                <a:gd name="T37" fmla="*/ 277 h 713"/>
                <a:gd name="T38" fmla="*/ 733 w 1036"/>
                <a:gd name="T39" fmla="*/ 311 h 713"/>
                <a:gd name="T40" fmla="*/ 718 w 1036"/>
                <a:gd name="T41" fmla="*/ 342 h 713"/>
                <a:gd name="T42" fmla="*/ 681 w 1036"/>
                <a:gd name="T43" fmla="*/ 353 h 713"/>
                <a:gd name="T44" fmla="*/ 595 w 1036"/>
                <a:gd name="T45" fmla="*/ 342 h 713"/>
                <a:gd name="T46" fmla="*/ 577 w 1036"/>
                <a:gd name="T47" fmla="*/ 368 h 713"/>
                <a:gd name="T48" fmla="*/ 561 w 1036"/>
                <a:gd name="T49" fmla="*/ 379 h 713"/>
                <a:gd name="T50" fmla="*/ 572 w 1036"/>
                <a:gd name="T51" fmla="*/ 402 h 713"/>
                <a:gd name="T52" fmla="*/ 574 w 1036"/>
                <a:gd name="T53" fmla="*/ 418 h 713"/>
                <a:gd name="T54" fmla="*/ 611 w 1036"/>
                <a:gd name="T55" fmla="*/ 431 h 713"/>
                <a:gd name="T56" fmla="*/ 629 w 1036"/>
                <a:gd name="T57" fmla="*/ 452 h 713"/>
                <a:gd name="T58" fmla="*/ 668 w 1036"/>
                <a:gd name="T59" fmla="*/ 457 h 713"/>
                <a:gd name="T60" fmla="*/ 710 w 1036"/>
                <a:gd name="T61" fmla="*/ 462 h 713"/>
                <a:gd name="T62" fmla="*/ 749 w 1036"/>
                <a:gd name="T63" fmla="*/ 491 h 713"/>
                <a:gd name="T64" fmla="*/ 812 w 1036"/>
                <a:gd name="T65" fmla="*/ 535 h 713"/>
                <a:gd name="T66" fmla="*/ 783 w 1036"/>
                <a:gd name="T67" fmla="*/ 585 h 713"/>
                <a:gd name="T68" fmla="*/ 765 w 1036"/>
                <a:gd name="T69" fmla="*/ 609 h 713"/>
                <a:gd name="T70" fmla="*/ 733 w 1036"/>
                <a:gd name="T71" fmla="*/ 648 h 713"/>
                <a:gd name="T72" fmla="*/ 407 w 1036"/>
                <a:gd name="T73" fmla="*/ 705 h 713"/>
                <a:gd name="T74" fmla="*/ 373 w 1036"/>
                <a:gd name="T75" fmla="*/ 705 h 713"/>
                <a:gd name="T76" fmla="*/ 300 w 1036"/>
                <a:gd name="T77" fmla="*/ 692 h 713"/>
                <a:gd name="T78" fmla="*/ 235 w 1036"/>
                <a:gd name="T79" fmla="*/ 658 h 713"/>
                <a:gd name="T80" fmla="*/ 130 w 1036"/>
                <a:gd name="T81" fmla="*/ 669 h 713"/>
                <a:gd name="T82" fmla="*/ 120 w 1036"/>
                <a:gd name="T83" fmla="*/ 637 h 713"/>
                <a:gd name="T84" fmla="*/ 91 w 1036"/>
                <a:gd name="T85" fmla="*/ 601 h 713"/>
                <a:gd name="T86" fmla="*/ 76 w 1036"/>
                <a:gd name="T87" fmla="*/ 567 h 713"/>
                <a:gd name="T88" fmla="*/ 50 w 1036"/>
                <a:gd name="T89" fmla="*/ 549 h 713"/>
                <a:gd name="T90" fmla="*/ 26 w 1036"/>
                <a:gd name="T91" fmla="*/ 483 h 713"/>
                <a:gd name="T92" fmla="*/ 5 w 1036"/>
                <a:gd name="T93" fmla="*/ 431 h 713"/>
                <a:gd name="T94" fmla="*/ 39 w 1036"/>
                <a:gd name="T95" fmla="*/ 368 h 713"/>
                <a:gd name="T96" fmla="*/ 63 w 1036"/>
                <a:gd name="T97" fmla="*/ 329 h 713"/>
                <a:gd name="T98" fmla="*/ 91 w 1036"/>
                <a:gd name="T99" fmla="*/ 287 h 713"/>
                <a:gd name="T100" fmla="*/ 110 w 1036"/>
                <a:gd name="T101" fmla="*/ 251 h 713"/>
                <a:gd name="T102" fmla="*/ 133 w 1036"/>
                <a:gd name="T103" fmla="*/ 219 h 713"/>
                <a:gd name="T104" fmla="*/ 180 w 1036"/>
                <a:gd name="T105" fmla="*/ 201 h 713"/>
                <a:gd name="T106" fmla="*/ 222 w 1036"/>
                <a:gd name="T107" fmla="*/ 175 h 713"/>
                <a:gd name="T108" fmla="*/ 256 w 1036"/>
                <a:gd name="T109" fmla="*/ 149 h 713"/>
                <a:gd name="T110" fmla="*/ 303 w 1036"/>
                <a:gd name="T111" fmla="*/ 125 h 713"/>
                <a:gd name="T112" fmla="*/ 350 w 1036"/>
                <a:gd name="T113" fmla="*/ 84 h 713"/>
                <a:gd name="T114" fmla="*/ 342 w 1036"/>
                <a:gd name="T115" fmla="*/ 47 h 713"/>
                <a:gd name="T116" fmla="*/ 344 w 1036"/>
                <a:gd name="T117" fmla="*/ 16 h 713"/>
                <a:gd name="T118" fmla="*/ 444 w 1036"/>
                <a:gd name="T119" fmla="*/ 34 h 7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036" h="713">
                  <a:moveTo>
                    <a:pt x="940" y="360"/>
                  </a:moveTo>
                  <a:lnTo>
                    <a:pt x="942" y="360"/>
                  </a:lnTo>
                  <a:lnTo>
                    <a:pt x="942" y="358"/>
                  </a:lnTo>
                  <a:lnTo>
                    <a:pt x="945" y="358"/>
                  </a:lnTo>
                  <a:lnTo>
                    <a:pt x="947" y="358"/>
                  </a:lnTo>
                  <a:lnTo>
                    <a:pt x="947" y="355"/>
                  </a:lnTo>
                  <a:lnTo>
                    <a:pt x="950" y="355"/>
                  </a:lnTo>
                  <a:lnTo>
                    <a:pt x="953" y="353"/>
                  </a:lnTo>
                  <a:lnTo>
                    <a:pt x="955" y="350"/>
                  </a:lnTo>
                  <a:lnTo>
                    <a:pt x="955" y="347"/>
                  </a:lnTo>
                  <a:lnTo>
                    <a:pt x="958" y="347"/>
                  </a:lnTo>
                  <a:lnTo>
                    <a:pt x="960" y="347"/>
                  </a:lnTo>
                  <a:lnTo>
                    <a:pt x="960" y="345"/>
                  </a:lnTo>
                  <a:lnTo>
                    <a:pt x="963" y="345"/>
                  </a:lnTo>
                  <a:lnTo>
                    <a:pt x="963" y="342"/>
                  </a:lnTo>
                  <a:lnTo>
                    <a:pt x="966" y="342"/>
                  </a:lnTo>
                  <a:lnTo>
                    <a:pt x="968" y="342"/>
                  </a:lnTo>
                  <a:lnTo>
                    <a:pt x="968" y="340"/>
                  </a:lnTo>
                  <a:lnTo>
                    <a:pt x="971" y="340"/>
                  </a:lnTo>
                  <a:lnTo>
                    <a:pt x="974" y="340"/>
                  </a:lnTo>
                  <a:lnTo>
                    <a:pt x="974" y="337"/>
                  </a:lnTo>
                  <a:lnTo>
                    <a:pt x="974" y="334"/>
                  </a:lnTo>
                  <a:lnTo>
                    <a:pt x="974" y="332"/>
                  </a:lnTo>
                  <a:lnTo>
                    <a:pt x="974" y="329"/>
                  </a:lnTo>
                  <a:lnTo>
                    <a:pt x="974" y="327"/>
                  </a:lnTo>
                  <a:lnTo>
                    <a:pt x="976" y="327"/>
                  </a:lnTo>
                  <a:lnTo>
                    <a:pt x="976" y="324"/>
                  </a:lnTo>
                  <a:lnTo>
                    <a:pt x="976" y="321"/>
                  </a:lnTo>
                  <a:lnTo>
                    <a:pt x="979" y="321"/>
                  </a:lnTo>
                  <a:lnTo>
                    <a:pt x="979" y="319"/>
                  </a:lnTo>
                  <a:lnTo>
                    <a:pt x="979" y="316"/>
                  </a:lnTo>
                  <a:lnTo>
                    <a:pt x="979" y="313"/>
                  </a:lnTo>
                  <a:lnTo>
                    <a:pt x="979" y="311"/>
                  </a:lnTo>
                  <a:lnTo>
                    <a:pt x="981" y="311"/>
                  </a:lnTo>
                  <a:lnTo>
                    <a:pt x="981" y="308"/>
                  </a:lnTo>
                  <a:lnTo>
                    <a:pt x="984" y="308"/>
                  </a:lnTo>
                  <a:lnTo>
                    <a:pt x="984" y="306"/>
                  </a:lnTo>
                  <a:lnTo>
                    <a:pt x="984" y="303"/>
                  </a:lnTo>
                  <a:lnTo>
                    <a:pt x="987" y="303"/>
                  </a:lnTo>
                  <a:lnTo>
                    <a:pt x="987" y="300"/>
                  </a:lnTo>
                  <a:lnTo>
                    <a:pt x="989" y="300"/>
                  </a:lnTo>
                  <a:lnTo>
                    <a:pt x="992" y="298"/>
                  </a:lnTo>
                  <a:lnTo>
                    <a:pt x="992" y="295"/>
                  </a:lnTo>
                  <a:lnTo>
                    <a:pt x="994" y="295"/>
                  </a:lnTo>
                  <a:lnTo>
                    <a:pt x="994" y="293"/>
                  </a:lnTo>
                  <a:lnTo>
                    <a:pt x="997" y="293"/>
                  </a:lnTo>
                  <a:lnTo>
                    <a:pt x="1000" y="290"/>
                  </a:lnTo>
                  <a:lnTo>
                    <a:pt x="1002" y="290"/>
                  </a:lnTo>
                  <a:lnTo>
                    <a:pt x="1002" y="287"/>
                  </a:lnTo>
                  <a:lnTo>
                    <a:pt x="1005" y="287"/>
                  </a:lnTo>
                  <a:lnTo>
                    <a:pt x="1007" y="285"/>
                  </a:lnTo>
                  <a:lnTo>
                    <a:pt x="1010" y="285"/>
                  </a:lnTo>
                  <a:lnTo>
                    <a:pt x="1013" y="285"/>
                  </a:lnTo>
                  <a:lnTo>
                    <a:pt x="1013" y="282"/>
                  </a:lnTo>
                  <a:lnTo>
                    <a:pt x="1015" y="282"/>
                  </a:lnTo>
                  <a:lnTo>
                    <a:pt x="1018" y="282"/>
                  </a:lnTo>
                  <a:lnTo>
                    <a:pt x="1021" y="282"/>
                  </a:lnTo>
                  <a:lnTo>
                    <a:pt x="1021" y="285"/>
                  </a:lnTo>
                  <a:lnTo>
                    <a:pt x="1023" y="285"/>
                  </a:lnTo>
                  <a:lnTo>
                    <a:pt x="1023" y="287"/>
                  </a:lnTo>
                  <a:lnTo>
                    <a:pt x="1026" y="287"/>
                  </a:lnTo>
                  <a:lnTo>
                    <a:pt x="1026" y="290"/>
                  </a:lnTo>
                  <a:lnTo>
                    <a:pt x="1028" y="290"/>
                  </a:lnTo>
                  <a:lnTo>
                    <a:pt x="1031" y="293"/>
                  </a:lnTo>
                  <a:lnTo>
                    <a:pt x="1034" y="293"/>
                  </a:lnTo>
                  <a:lnTo>
                    <a:pt x="1036" y="293"/>
                  </a:lnTo>
                  <a:lnTo>
                    <a:pt x="1036" y="295"/>
                  </a:lnTo>
                  <a:lnTo>
                    <a:pt x="1036" y="298"/>
                  </a:lnTo>
                  <a:lnTo>
                    <a:pt x="1036" y="300"/>
                  </a:lnTo>
                  <a:lnTo>
                    <a:pt x="1034" y="303"/>
                  </a:lnTo>
                  <a:lnTo>
                    <a:pt x="1031" y="306"/>
                  </a:lnTo>
                  <a:lnTo>
                    <a:pt x="1031" y="308"/>
                  </a:lnTo>
                  <a:lnTo>
                    <a:pt x="1031" y="311"/>
                  </a:lnTo>
                  <a:lnTo>
                    <a:pt x="1031" y="313"/>
                  </a:lnTo>
                  <a:lnTo>
                    <a:pt x="1031" y="316"/>
                  </a:lnTo>
                  <a:lnTo>
                    <a:pt x="1028" y="316"/>
                  </a:lnTo>
                  <a:lnTo>
                    <a:pt x="1028" y="319"/>
                  </a:lnTo>
                  <a:lnTo>
                    <a:pt x="1028" y="321"/>
                  </a:lnTo>
                  <a:lnTo>
                    <a:pt x="1026" y="324"/>
                  </a:lnTo>
                  <a:lnTo>
                    <a:pt x="1026" y="327"/>
                  </a:lnTo>
                  <a:lnTo>
                    <a:pt x="1023" y="327"/>
                  </a:lnTo>
                  <a:lnTo>
                    <a:pt x="1021" y="329"/>
                  </a:lnTo>
                  <a:lnTo>
                    <a:pt x="1021" y="332"/>
                  </a:lnTo>
                  <a:lnTo>
                    <a:pt x="1018" y="332"/>
                  </a:lnTo>
                  <a:lnTo>
                    <a:pt x="1015" y="332"/>
                  </a:lnTo>
                  <a:lnTo>
                    <a:pt x="1015" y="334"/>
                  </a:lnTo>
                  <a:lnTo>
                    <a:pt x="1013" y="334"/>
                  </a:lnTo>
                  <a:lnTo>
                    <a:pt x="1010" y="334"/>
                  </a:lnTo>
                  <a:lnTo>
                    <a:pt x="1010" y="337"/>
                  </a:lnTo>
                  <a:lnTo>
                    <a:pt x="1007" y="337"/>
                  </a:lnTo>
                  <a:lnTo>
                    <a:pt x="1007" y="340"/>
                  </a:lnTo>
                  <a:lnTo>
                    <a:pt x="1007" y="342"/>
                  </a:lnTo>
                  <a:lnTo>
                    <a:pt x="1005" y="345"/>
                  </a:lnTo>
                  <a:lnTo>
                    <a:pt x="1002" y="347"/>
                  </a:lnTo>
                  <a:lnTo>
                    <a:pt x="1002" y="350"/>
                  </a:lnTo>
                  <a:lnTo>
                    <a:pt x="1000" y="350"/>
                  </a:lnTo>
                  <a:lnTo>
                    <a:pt x="1000" y="353"/>
                  </a:lnTo>
                  <a:lnTo>
                    <a:pt x="997" y="353"/>
                  </a:lnTo>
                  <a:lnTo>
                    <a:pt x="997" y="355"/>
                  </a:lnTo>
                  <a:lnTo>
                    <a:pt x="994" y="355"/>
                  </a:lnTo>
                  <a:lnTo>
                    <a:pt x="992" y="355"/>
                  </a:lnTo>
                  <a:lnTo>
                    <a:pt x="989" y="355"/>
                  </a:lnTo>
                  <a:lnTo>
                    <a:pt x="987" y="355"/>
                  </a:lnTo>
                  <a:lnTo>
                    <a:pt x="984" y="355"/>
                  </a:lnTo>
                  <a:lnTo>
                    <a:pt x="981" y="358"/>
                  </a:lnTo>
                  <a:lnTo>
                    <a:pt x="979" y="358"/>
                  </a:lnTo>
                  <a:lnTo>
                    <a:pt x="976" y="358"/>
                  </a:lnTo>
                  <a:lnTo>
                    <a:pt x="976" y="360"/>
                  </a:lnTo>
                  <a:lnTo>
                    <a:pt x="974" y="360"/>
                  </a:lnTo>
                  <a:lnTo>
                    <a:pt x="971" y="363"/>
                  </a:lnTo>
                  <a:lnTo>
                    <a:pt x="971" y="366"/>
                  </a:lnTo>
                  <a:lnTo>
                    <a:pt x="968" y="366"/>
                  </a:lnTo>
                  <a:lnTo>
                    <a:pt x="968" y="368"/>
                  </a:lnTo>
                  <a:lnTo>
                    <a:pt x="966" y="368"/>
                  </a:lnTo>
                  <a:lnTo>
                    <a:pt x="966" y="371"/>
                  </a:lnTo>
                  <a:lnTo>
                    <a:pt x="963" y="371"/>
                  </a:lnTo>
                  <a:lnTo>
                    <a:pt x="960" y="374"/>
                  </a:lnTo>
                  <a:lnTo>
                    <a:pt x="958" y="374"/>
                  </a:lnTo>
                  <a:lnTo>
                    <a:pt x="955" y="374"/>
                  </a:lnTo>
                  <a:lnTo>
                    <a:pt x="958" y="371"/>
                  </a:lnTo>
                  <a:lnTo>
                    <a:pt x="955" y="371"/>
                  </a:lnTo>
                  <a:lnTo>
                    <a:pt x="958" y="368"/>
                  </a:lnTo>
                  <a:lnTo>
                    <a:pt x="955" y="368"/>
                  </a:lnTo>
                  <a:lnTo>
                    <a:pt x="955" y="366"/>
                  </a:lnTo>
                  <a:lnTo>
                    <a:pt x="955" y="363"/>
                  </a:lnTo>
                  <a:lnTo>
                    <a:pt x="953" y="363"/>
                  </a:lnTo>
                  <a:lnTo>
                    <a:pt x="950" y="363"/>
                  </a:lnTo>
                  <a:lnTo>
                    <a:pt x="947" y="363"/>
                  </a:lnTo>
                  <a:lnTo>
                    <a:pt x="945" y="363"/>
                  </a:lnTo>
                  <a:lnTo>
                    <a:pt x="942" y="363"/>
                  </a:lnTo>
                  <a:lnTo>
                    <a:pt x="940" y="360"/>
                  </a:lnTo>
                  <a:lnTo>
                    <a:pt x="937" y="360"/>
                  </a:lnTo>
                  <a:lnTo>
                    <a:pt x="934" y="360"/>
                  </a:lnTo>
                  <a:lnTo>
                    <a:pt x="934" y="363"/>
                  </a:lnTo>
                  <a:lnTo>
                    <a:pt x="932" y="363"/>
                  </a:lnTo>
                  <a:lnTo>
                    <a:pt x="932" y="366"/>
                  </a:lnTo>
                  <a:lnTo>
                    <a:pt x="929" y="366"/>
                  </a:lnTo>
                  <a:lnTo>
                    <a:pt x="929" y="368"/>
                  </a:lnTo>
                  <a:lnTo>
                    <a:pt x="927" y="368"/>
                  </a:lnTo>
                  <a:lnTo>
                    <a:pt x="927" y="371"/>
                  </a:lnTo>
                  <a:lnTo>
                    <a:pt x="924" y="371"/>
                  </a:lnTo>
                  <a:lnTo>
                    <a:pt x="921" y="371"/>
                  </a:lnTo>
                  <a:lnTo>
                    <a:pt x="919" y="371"/>
                  </a:lnTo>
                  <a:lnTo>
                    <a:pt x="916" y="371"/>
                  </a:lnTo>
                  <a:lnTo>
                    <a:pt x="913" y="371"/>
                  </a:lnTo>
                  <a:lnTo>
                    <a:pt x="911" y="371"/>
                  </a:lnTo>
                  <a:lnTo>
                    <a:pt x="908" y="371"/>
                  </a:lnTo>
                  <a:lnTo>
                    <a:pt x="906" y="371"/>
                  </a:lnTo>
                  <a:lnTo>
                    <a:pt x="906" y="368"/>
                  </a:lnTo>
                  <a:lnTo>
                    <a:pt x="903" y="368"/>
                  </a:lnTo>
                  <a:lnTo>
                    <a:pt x="900" y="368"/>
                  </a:lnTo>
                  <a:lnTo>
                    <a:pt x="900" y="366"/>
                  </a:lnTo>
                  <a:lnTo>
                    <a:pt x="898" y="366"/>
                  </a:lnTo>
                  <a:lnTo>
                    <a:pt x="895" y="366"/>
                  </a:lnTo>
                  <a:lnTo>
                    <a:pt x="893" y="366"/>
                  </a:lnTo>
                  <a:lnTo>
                    <a:pt x="890" y="366"/>
                  </a:lnTo>
                  <a:lnTo>
                    <a:pt x="887" y="368"/>
                  </a:lnTo>
                  <a:lnTo>
                    <a:pt x="885" y="368"/>
                  </a:lnTo>
                  <a:lnTo>
                    <a:pt x="885" y="371"/>
                  </a:lnTo>
                  <a:lnTo>
                    <a:pt x="885" y="374"/>
                  </a:lnTo>
                  <a:lnTo>
                    <a:pt x="887" y="374"/>
                  </a:lnTo>
                  <a:lnTo>
                    <a:pt x="890" y="376"/>
                  </a:lnTo>
                  <a:lnTo>
                    <a:pt x="893" y="376"/>
                  </a:lnTo>
                  <a:lnTo>
                    <a:pt x="893" y="379"/>
                  </a:lnTo>
                  <a:lnTo>
                    <a:pt x="893" y="381"/>
                  </a:lnTo>
                  <a:lnTo>
                    <a:pt x="895" y="381"/>
                  </a:lnTo>
                  <a:lnTo>
                    <a:pt x="893" y="384"/>
                  </a:lnTo>
                  <a:lnTo>
                    <a:pt x="893" y="387"/>
                  </a:lnTo>
                  <a:lnTo>
                    <a:pt x="890" y="387"/>
                  </a:lnTo>
                  <a:lnTo>
                    <a:pt x="887" y="387"/>
                  </a:lnTo>
                  <a:lnTo>
                    <a:pt x="885" y="387"/>
                  </a:lnTo>
                  <a:lnTo>
                    <a:pt x="882" y="389"/>
                  </a:lnTo>
                  <a:lnTo>
                    <a:pt x="880" y="389"/>
                  </a:lnTo>
                  <a:lnTo>
                    <a:pt x="880" y="387"/>
                  </a:lnTo>
                  <a:lnTo>
                    <a:pt x="877" y="387"/>
                  </a:lnTo>
                  <a:lnTo>
                    <a:pt x="880" y="387"/>
                  </a:lnTo>
                  <a:lnTo>
                    <a:pt x="880" y="384"/>
                  </a:lnTo>
                  <a:lnTo>
                    <a:pt x="882" y="384"/>
                  </a:lnTo>
                  <a:lnTo>
                    <a:pt x="882" y="381"/>
                  </a:lnTo>
                  <a:lnTo>
                    <a:pt x="885" y="381"/>
                  </a:lnTo>
                  <a:lnTo>
                    <a:pt x="885" y="379"/>
                  </a:lnTo>
                  <a:lnTo>
                    <a:pt x="885" y="376"/>
                  </a:lnTo>
                  <a:lnTo>
                    <a:pt x="882" y="376"/>
                  </a:lnTo>
                  <a:lnTo>
                    <a:pt x="882" y="374"/>
                  </a:lnTo>
                  <a:lnTo>
                    <a:pt x="880" y="374"/>
                  </a:lnTo>
                  <a:lnTo>
                    <a:pt x="880" y="376"/>
                  </a:lnTo>
                  <a:lnTo>
                    <a:pt x="877" y="376"/>
                  </a:lnTo>
                  <a:lnTo>
                    <a:pt x="877" y="374"/>
                  </a:lnTo>
                  <a:lnTo>
                    <a:pt x="874" y="374"/>
                  </a:lnTo>
                  <a:lnTo>
                    <a:pt x="874" y="371"/>
                  </a:lnTo>
                  <a:lnTo>
                    <a:pt x="872" y="371"/>
                  </a:lnTo>
                  <a:lnTo>
                    <a:pt x="869" y="371"/>
                  </a:lnTo>
                  <a:lnTo>
                    <a:pt x="867" y="371"/>
                  </a:lnTo>
                  <a:lnTo>
                    <a:pt x="864" y="371"/>
                  </a:lnTo>
                  <a:lnTo>
                    <a:pt x="861" y="371"/>
                  </a:lnTo>
                  <a:lnTo>
                    <a:pt x="859" y="371"/>
                  </a:lnTo>
                  <a:lnTo>
                    <a:pt x="856" y="371"/>
                  </a:lnTo>
                  <a:lnTo>
                    <a:pt x="853" y="371"/>
                  </a:lnTo>
                  <a:lnTo>
                    <a:pt x="853" y="374"/>
                  </a:lnTo>
                  <a:lnTo>
                    <a:pt x="851" y="374"/>
                  </a:lnTo>
                  <a:lnTo>
                    <a:pt x="851" y="371"/>
                  </a:lnTo>
                  <a:lnTo>
                    <a:pt x="848" y="371"/>
                  </a:lnTo>
                  <a:lnTo>
                    <a:pt x="848" y="368"/>
                  </a:lnTo>
                  <a:lnTo>
                    <a:pt x="846" y="371"/>
                  </a:lnTo>
                  <a:lnTo>
                    <a:pt x="843" y="371"/>
                  </a:lnTo>
                  <a:lnTo>
                    <a:pt x="840" y="371"/>
                  </a:lnTo>
                  <a:lnTo>
                    <a:pt x="840" y="368"/>
                  </a:lnTo>
                  <a:lnTo>
                    <a:pt x="838" y="368"/>
                  </a:lnTo>
                  <a:lnTo>
                    <a:pt x="838" y="366"/>
                  </a:lnTo>
                  <a:lnTo>
                    <a:pt x="835" y="366"/>
                  </a:lnTo>
                  <a:lnTo>
                    <a:pt x="833" y="366"/>
                  </a:lnTo>
                  <a:lnTo>
                    <a:pt x="833" y="368"/>
                  </a:lnTo>
                  <a:lnTo>
                    <a:pt x="830" y="368"/>
                  </a:lnTo>
                  <a:lnTo>
                    <a:pt x="827" y="366"/>
                  </a:lnTo>
                  <a:lnTo>
                    <a:pt x="827" y="363"/>
                  </a:lnTo>
                  <a:lnTo>
                    <a:pt x="830" y="363"/>
                  </a:lnTo>
                  <a:lnTo>
                    <a:pt x="833" y="363"/>
                  </a:lnTo>
                  <a:lnTo>
                    <a:pt x="833" y="360"/>
                  </a:lnTo>
                  <a:lnTo>
                    <a:pt x="835" y="360"/>
                  </a:lnTo>
                  <a:lnTo>
                    <a:pt x="835" y="358"/>
                  </a:lnTo>
                  <a:lnTo>
                    <a:pt x="838" y="358"/>
                  </a:lnTo>
                  <a:lnTo>
                    <a:pt x="838" y="355"/>
                  </a:lnTo>
                  <a:lnTo>
                    <a:pt x="840" y="355"/>
                  </a:lnTo>
                  <a:lnTo>
                    <a:pt x="843" y="353"/>
                  </a:lnTo>
                  <a:lnTo>
                    <a:pt x="843" y="350"/>
                  </a:lnTo>
                  <a:lnTo>
                    <a:pt x="843" y="347"/>
                  </a:lnTo>
                  <a:lnTo>
                    <a:pt x="846" y="347"/>
                  </a:lnTo>
                  <a:lnTo>
                    <a:pt x="846" y="345"/>
                  </a:lnTo>
                  <a:lnTo>
                    <a:pt x="846" y="342"/>
                  </a:lnTo>
                  <a:lnTo>
                    <a:pt x="848" y="342"/>
                  </a:lnTo>
                  <a:lnTo>
                    <a:pt x="848" y="340"/>
                  </a:lnTo>
                  <a:lnTo>
                    <a:pt x="851" y="340"/>
                  </a:lnTo>
                  <a:lnTo>
                    <a:pt x="853" y="337"/>
                  </a:lnTo>
                  <a:lnTo>
                    <a:pt x="853" y="334"/>
                  </a:lnTo>
                  <a:lnTo>
                    <a:pt x="853" y="332"/>
                  </a:lnTo>
                  <a:lnTo>
                    <a:pt x="853" y="329"/>
                  </a:lnTo>
                  <a:lnTo>
                    <a:pt x="853" y="332"/>
                  </a:lnTo>
                  <a:lnTo>
                    <a:pt x="853" y="329"/>
                  </a:lnTo>
                  <a:lnTo>
                    <a:pt x="853" y="332"/>
                  </a:lnTo>
                  <a:lnTo>
                    <a:pt x="856" y="329"/>
                  </a:lnTo>
                  <a:lnTo>
                    <a:pt x="859" y="327"/>
                  </a:lnTo>
                  <a:lnTo>
                    <a:pt x="861" y="327"/>
                  </a:lnTo>
                  <a:lnTo>
                    <a:pt x="861" y="324"/>
                  </a:lnTo>
                  <a:lnTo>
                    <a:pt x="861" y="327"/>
                  </a:lnTo>
                  <a:lnTo>
                    <a:pt x="861" y="324"/>
                  </a:lnTo>
                  <a:lnTo>
                    <a:pt x="864" y="324"/>
                  </a:lnTo>
                  <a:lnTo>
                    <a:pt x="861" y="324"/>
                  </a:lnTo>
                  <a:lnTo>
                    <a:pt x="864" y="324"/>
                  </a:lnTo>
                  <a:lnTo>
                    <a:pt x="861" y="324"/>
                  </a:lnTo>
                  <a:lnTo>
                    <a:pt x="864" y="324"/>
                  </a:lnTo>
                  <a:lnTo>
                    <a:pt x="864" y="321"/>
                  </a:lnTo>
                  <a:lnTo>
                    <a:pt x="867" y="321"/>
                  </a:lnTo>
                  <a:lnTo>
                    <a:pt x="864" y="319"/>
                  </a:lnTo>
                  <a:lnTo>
                    <a:pt x="867" y="319"/>
                  </a:lnTo>
                  <a:lnTo>
                    <a:pt x="864" y="316"/>
                  </a:lnTo>
                  <a:lnTo>
                    <a:pt x="864" y="319"/>
                  </a:lnTo>
                  <a:lnTo>
                    <a:pt x="864" y="316"/>
                  </a:lnTo>
                  <a:lnTo>
                    <a:pt x="864" y="313"/>
                  </a:lnTo>
                  <a:lnTo>
                    <a:pt x="861" y="313"/>
                  </a:lnTo>
                  <a:lnTo>
                    <a:pt x="864" y="313"/>
                  </a:lnTo>
                  <a:lnTo>
                    <a:pt x="861" y="313"/>
                  </a:lnTo>
                  <a:lnTo>
                    <a:pt x="864" y="313"/>
                  </a:lnTo>
                  <a:lnTo>
                    <a:pt x="861" y="311"/>
                  </a:lnTo>
                  <a:lnTo>
                    <a:pt x="859" y="313"/>
                  </a:lnTo>
                  <a:lnTo>
                    <a:pt x="861" y="311"/>
                  </a:lnTo>
                  <a:lnTo>
                    <a:pt x="861" y="308"/>
                  </a:lnTo>
                  <a:lnTo>
                    <a:pt x="861" y="306"/>
                  </a:lnTo>
                  <a:lnTo>
                    <a:pt x="859" y="306"/>
                  </a:lnTo>
                  <a:lnTo>
                    <a:pt x="861" y="306"/>
                  </a:lnTo>
                  <a:lnTo>
                    <a:pt x="859" y="306"/>
                  </a:lnTo>
                  <a:lnTo>
                    <a:pt x="861" y="306"/>
                  </a:lnTo>
                  <a:lnTo>
                    <a:pt x="859" y="303"/>
                  </a:lnTo>
                  <a:lnTo>
                    <a:pt x="859" y="300"/>
                  </a:lnTo>
                  <a:lnTo>
                    <a:pt x="848" y="298"/>
                  </a:lnTo>
                  <a:lnTo>
                    <a:pt x="846" y="298"/>
                  </a:lnTo>
                  <a:lnTo>
                    <a:pt x="843" y="298"/>
                  </a:lnTo>
                  <a:lnTo>
                    <a:pt x="840" y="298"/>
                  </a:lnTo>
                  <a:lnTo>
                    <a:pt x="838" y="298"/>
                  </a:lnTo>
                  <a:lnTo>
                    <a:pt x="835" y="298"/>
                  </a:lnTo>
                  <a:lnTo>
                    <a:pt x="835" y="300"/>
                  </a:lnTo>
                  <a:lnTo>
                    <a:pt x="833" y="298"/>
                  </a:lnTo>
                  <a:lnTo>
                    <a:pt x="830" y="300"/>
                  </a:lnTo>
                  <a:lnTo>
                    <a:pt x="827" y="300"/>
                  </a:lnTo>
                  <a:lnTo>
                    <a:pt x="825" y="300"/>
                  </a:lnTo>
                  <a:lnTo>
                    <a:pt x="825" y="303"/>
                  </a:lnTo>
                  <a:lnTo>
                    <a:pt x="838" y="321"/>
                  </a:lnTo>
                  <a:lnTo>
                    <a:pt x="843" y="332"/>
                  </a:lnTo>
                  <a:lnTo>
                    <a:pt x="846" y="332"/>
                  </a:lnTo>
                  <a:lnTo>
                    <a:pt x="843" y="332"/>
                  </a:lnTo>
                  <a:lnTo>
                    <a:pt x="838" y="324"/>
                  </a:lnTo>
                  <a:lnTo>
                    <a:pt x="822" y="303"/>
                  </a:lnTo>
                  <a:lnTo>
                    <a:pt x="820" y="303"/>
                  </a:lnTo>
                  <a:lnTo>
                    <a:pt x="817" y="303"/>
                  </a:lnTo>
                  <a:lnTo>
                    <a:pt x="814" y="303"/>
                  </a:lnTo>
                  <a:lnTo>
                    <a:pt x="812" y="303"/>
                  </a:lnTo>
                  <a:lnTo>
                    <a:pt x="809" y="303"/>
                  </a:lnTo>
                  <a:lnTo>
                    <a:pt x="809" y="300"/>
                  </a:lnTo>
                  <a:lnTo>
                    <a:pt x="806" y="300"/>
                  </a:lnTo>
                  <a:lnTo>
                    <a:pt x="806" y="298"/>
                  </a:lnTo>
                  <a:lnTo>
                    <a:pt x="804" y="298"/>
                  </a:lnTo>
                  <a:lnTo>
                    <a:pt x="804" y="295"/>
                  </a:lnTo>
                  <a:lnTo>
                    <a:pt x="801" y="295"/>
                  </a:lnTo>
                  <a:lnTo>
                    <a:pt x="799" y="295"/>
                  </a:lnTo>
                  <a:lnTo>
                    <a:pt x="796" y="295"/>
                  </a:lnTo>
                  <a:lnTo>
                    <a:pt x="793" y="295"/>
                  </a:lnTo>
                  <a:lnTo>
                    <a:pt x="793" y="298"/>
                  </a:lnTo>
                  <a:lnTo>
                    <a:pt x="788" y="290"/>
                  </a:lnTo>
                  <a:lnTo>
                    <a:pt x="786" y="285"/>
                  </a:lnTo>
                  <a:lnTo>
                    <a:pt x="786" y="282"/>
                  </a:lnTo>
                  <a:lnTo>
                    <a:pt x="783" y="282"/>
                  </a:lnTo>
                  <a:lnTo>
                    <a:pt x="780" y="279"/>
                  </a:lnTo>
                  <a:lnTo>
                    <a:pt x="775" y="282"/>
                  </a:lnTo>
                  <a:lnTo>
                    <a:pt x="773" y="282"/>
                  </a:lnTo>
                  <a:lnTo>
                    <a:pt x="773" y="274"/>
                  </a:lnTo>
                  <a:lnTo>
                    <a:pt x="770" y="274"/>
                  </a:lnTo>
                  <a:lnTo>
                    <a:pt x="767" y="274"/>
                  </a:lnTo>
                  <a:lnTo>
                    <a:pt x="765" y="274"/>
                  </a:lnTo>
                  <a:lnTo>
                    <a:pt x="762" y="274"/>
                  </a:lnTo>
                  <a:lnTo>
                    <a:pt x="759" y="274"/>
                  </a:lnTo>
                  <a:lnTo>
                    <a:pt x="757" y="274"/>
                  </a:lnTo>
                  <a:lnTo>
                    <a:pt x="757" y="277"/>
                  </a:lnTo>
                  <a:lnTo>
                    <a:pt x="754" y="277"/>
                  </a:lnTo>
                  <a:lnTo>
                    <a:pt x="752" y="277"/>
                  </a:lnTo>
                  <a:lnTo>
                    <a:pt x="749" y="279"/>
                  </a:lnTo>
                  <a:lnTo>
                    <a:pt x="746" y="282"/>
                  </a:lnTo>
                  <a:lnTo>
                    <a:pt x="744" y="282"/>
                  </a:lnTo>
                  <a:lnTo>
                    <a:pt x="744" y="285"/>
                  </a:lnTo>
                  <a:lnTo>
                    <a:pt x="741" y="285"/>
                  </a:lnTo>
                  <a:lnTo>
                    <a:pt x="741" y="287"/>
                  </a:lnTo>
                  <a:lnTo>
                    <a:pt x="739" y="290"/>
                  </a:lnTo>
                  <a:lnTo>
                    <a:pt x="741" y="293"/>
                  </a:lnTo>
                  <a:lnTo>
                    <a:pt x="741" y="295"/>
                  </a:lnTo>
                  <a:lnTo>
                    <a:pt x="739" y="295"/>
                  </a:lnTo>
                  <a:lnTo>
                    <a:pt x="736" y="295"/>
                  </a:lnTo>
                  <a:lnTo>
                    <a:pt x="733" y="295"/>
                  </a:lnTo>
                  <a:lnTo>
                    <a:pt x="733" y="298"/>
                  </a:lnTo>
                  <a:lnTo>
                    <a:pt x="731" y="298"/>
                  </a:lnTo>
                  <a:lnTo>
                    <a:pt x="731" y="300"/>
                  </a:lnTo>
                  <a:lnTo>
                    <a:pt x="731" y="306"/>
                  </a:lnTo>
                  <a:lnTo>
                    <a:pt x="733" y="311"/>
                  </a:lnTo>
                  <a:lnTo>
                    <a:pt x="733" y="313"/>
                  </a:lnTo>
                  <a:lnTo>
                    <a:pt x="733" y="316"/>
                  </a:lnTo>
                  <a:lnTo>
                    <a:pt x="733" y="319"/>
                  </a:lnTo>
                  <a:lnTo>
                    <a:pt x="733" y="321"/>
                  </a:lnTo>
                  <a:lnTo>
                    <a:pt x="733" y="324"/>
                  </a:lnTo>
                  <a:lnTo>
                    <a:pt x="731" y="324"/>
                  </a:lnTo>
                  <a:lnTo>
                    <a:pt x="731" y="327"/>
                  </a:lnTo>
                  <a:lnTo>
                    <a:pt x="731" y="329"/>
                  </a:lnTo>
                  <a:lnTo>
                    <a:pt x="731" y="332"/>
                  </a:lnTo>
                  <a:lnTo>
                    <a:pt x="728" y="332"/>
                  </a:lnTo>
                  <a:lnTo>
                    <a:pt x="728" y="334"/>
                  </a:lnTo>
                  <a:lnTo>
                    <a:pt x="726" y="337"/>
                  </a:lnTo>
                  <a:lnTo>
                    <a:pt x="726" y="340"/>
                  </a:lnTo>
                  <a:lnTo>
                    <a:pt x="723" y="340"/>
                  </a:lnTo>
                  <a:lnTo>
                    <a:pt x="720" y="340"/>
                  </a:lnTo>
                  <a:lnTo>
                    <a:pt x="720" y="342"/>
                  </a:lnTo>
                  <a:lnTo>
                    <a:pt x="718" y="342"/>
                  </a:lnTo>
                  <a:lnTo>
                    <a:pt x="715" y="342"/>
                  </a:lnTo>
                  <a:lnTo>
                    <a:pt x="712" y="342"/>
                  </a:lnTo>
                  <a:lnTo>
                    <a:pt x="712" y="345"/>
                  </a:lnTo>
                  <a:lnTo>
                    <a:pt x="710" y="345"/>
                  </a:lnTo>
                  <a:lnTo>
                    <a:pt x="707" y="345"/>
                  </a:lnTo>
                  <a:lnTo>
                    <a:pt x="705" y="345"/>
                  </a:lnTo>
                  <a:lnTo>
                    <a:pt x="702" y="345"/>
                  </a:lnTo>
                  <a:lnTo>
                    <a:pt x="694" y="347"/>
                  </a:lnTo>
                  <a:lnTo>
                    <a:pt x="692" y="347"/>
                  </a:lnTo>
                  <a:lnTo>
                    <a:pt x="692" y="350"/>
                  </a:lnTo>
                  <a:lnTo>
                    <a:pt x="689" y="350"/>
                  </a:lnTo>
                  <a:lnTo>
                    <a:pt x="689" y="353"/>
                  </a:lnTo>
                  <a:lnTo>
                    <a:pt x="686" y="355"/>
                  </a:lnTo>
                  <a:lnTo>
                    <a:pt x="684" y="353"/>
                  </a:lnTo>
                  <a:lnTo>
                    <a:pt x="684" y="355"/>
                  </a:lnTo>
                  <a:lnTo>
                    <a:pt x="684" y="353"/>
                  </a:lnTo>
                  <a:lnTo>
                    <a:pt x="681" y="353"/>
                  </a:lnTo>
                  <a:lnTo>
                    <a:pt x="679" y="353"/>
                  </a:lnTo>
                  <a:lnTo>
                    <a:pt x="666" y="350"/>
                  </a:lnTo>
                  <a:lnTo>
                    <a:pt x="658" y="347"/>
                  </a:lnTo>
                  <a:lnTo>
                    <a:pt x="655" y="347"/>
                  </a:lnTo>
                  <a:lnTo>
                    <a:pt x="652" y="345"/>
                  </a:lnTo>
                  <a:lnTo>
                    <a:pt x="647" y="345"/>
                  </a:lnTo>
                  <a:lnTo>
                    <a:pt x="639" y="342"/>
                  </a:lnTo>
                  <a:lnTo>
                    <a:pt x="632" y="340"/>
                  </a:lnTo>
                  <a:lnTo>
                    <a:pt x="624" y="340"/>
                  </a:lnTo>
                  <a:lnTo>
                    <a:pt x="619" y="340"/>
                  </a:lnTo>
                  <a:lnTo>
                    <a:pt x="613" y="340"/>
                  </a:lnTo>
                  <a:lnTo>
                    <a:pt x="611" y="340"/>
                  </a:lnTo>
                  <a:lnTo>
                    <a:pt x="605" y="340"/>
                  </a:lnTo>
                  <a:lnTo>
                    <a:pt x="600" y="340"/>
                  </a:lnTo>
                  <a:lnTo>
                    <a:pt x="598" y="340"/>
                  </a:lnTo>
                  <a:lnTo>
                    <a:pt x="595" y="340"/>
                  </a:lnTo>
                  <a:lnTo>
                    <a:pt x="595" y="342"/>
                  </a:lnTo>
                  <a:lnTo>
                    <a:pt x="592" y="342"/>
                  </a:lnTo>
                  <a:lnTo>
                    <a:pt x="590" y="342"/>
                  </a:lnTo>
                  <a:lnTo>
                    <a:pt x="590" y="345"/>
                  </a:lnTo>
                  <a:lnTo>
                    <a:pt x="587" y="345"/>
                  </a:lnTo>
                  <a:lnTo>
                    <a:pt x="587" y="347"/>
                  </a:lnTo>
                  <a:lnTo>
                    <a:pt x="587" y="350"/>
                  </a:lnTo>
                  <a:lnTo>
                    <a:pt x="587" y="353"/>
                  </a:lnTo>
                  <a:lnTo>
                    <a:pt x="585" y="353"/>
                  </a:lnTo>
                  <a:lnTo>
                    <a:pt x="585" y="355"/>
                  </a:lnTo>
                  <a:lnTo>
                    <a:pt x="585" y="358"/>
                  </a:lnTo>
                  <a:lnTo>
                    <a:pt x="585" y="360"/>
                  </a:lnTo>
                  <a:lnTo>
                    <a:pt x="585" y="363"/>
                  </a:lnTo>
                  <a:lnTo>
                    <a:pt x="582" y="363"/>
                  </a:lnTo>
                  <a:lnTo>
                    <a:pt x="582" y="366"/>
                  </a:lnTo>
                  <a:lnTo>
                    <a:pt x="579" y="366"/>
                  </a:lnTo>
                  <a:lnTo>
                    <a:pt x="579" y="368"/>
                  </a:lnTo>
                  <a:lnTo>
                    <a:pt x="577" y="368"/>
                  </a:lnTo>
                  <a:lnTo>
                    <a:pt x="574" y="368"/>
                  </a:lnTo>
                  <a:lnTo>
                    <a:pt x="572" y="368"/>
                  </a:lnTo>
                  <a:lnTo>
                    <a:pt x="569" y="368"/>
                  </a:lnTo>
                  <a:lnTo>
                    <a:pt x="566" y="368"/>
                  </a:lnTo>
                  <a:lnTo>
                    <a:pt x="564" y="368"/>
                  </a:lnTo>
                  <a:lnTo>
                    <a:pt x="561" y="368"/>
                  </a:lnTo>
                  <a:lnTo>
                    <a:pt x="558" y="368"/>
                  </a:lnTo>
                  <a:lnTo>
                    <a:pt x="556" y="368"/>
                  </a:lnTo>
                  <a:lnTo>
                    <a:pt x="553" y="368"/>
                  </a:lnTo>
                  <a:lnTo>
                    <a:pt x="551" y="371"/>
                  </a:lnTo>
                  <a:lnTo>
                    <a:pt x="551" y="374"/>
                  </a:lnTo>
                  <a:lnTo>
                    <a:pt x="553" y="374"/>
                  </a:lnTo>
                  <a:lnTo>
                    <a:pt x="553" y="376"/>
                  </a:lnTo>
                  <a:lnTo>
                    <a:pt x="556" y="376"/>
                  </a:lnTo>
                  <a:lnTo>
                    <a:pt x="558" y="376"/>
                  </a:lnTo>
                  <a:lnTo>
                    <a:pt x="558" y="379"/>
                  </a:lnTo>
                  <a:lnTo>
                    <a:pt x="561" y="379"/>
                  </a:lnTo>
                  <a:lnTo>
                    <a:pt x="561" y="381"/>
                  </a:lnTo>
                  <a:lnTo>
                    <a:pt x="558" y="381"/>
                  </a:lnTo>
                  <a:lnTo>
                    <a:pt x="558" y="384"/>
                  </a:lnTo>
                  <a:lnTo>
                    <a:pt x="558" y="387"/>
                  </a:lnTo>
                  <a:lnTo>
                    <a:pt x="556" y="387"/>
                  </a:lnTo>
                  <a:lnTo>
                    <a:pt x="556" y="389"/>
                  </a:lnTo>
                  <a:lnTo>
                    <a:pt x="556" y="392"/>
                  </a:lnTo>
                  <a:lnTo>
                    <a:pt x="558" y="392"/>
                  </a:lnTo>
                  <a:lnTo>
                    <a:pt x="558" y="394"/>
                  </a:lnTo>
                  <a:lnTo>
                    <a:pt x="561" y="394"/>
                  </a:lnTo>
                  <a:lnTo>
                    <a:pt x="561" y="397"/>
                  </a:lnTo>
                  <a:lnTo>
                    <a:pt x="564" y="397"/>
                  </a:lnTo>
                  <a:lnTo>
                    <a:pt x="566" y="397"/>
                  </a:lnTo>
                  <a:lnTo>
                    <a:pt x="569" y="397"/>
                  </a:lnTo>
                  <a:lnTo>
                    <a:pt x="569" y="400"/>
                  </a:lnTo>
                  <a:lnTo>
                    <a:pt x="572" y="400"/>
                  </a:lnTo>
                  <a:lnTo>
                    <a:pt x="572" y="402"/>
                  </a:lnTo>
                  <a:lnTo>
                    <a:pt x="572" y="405"/>
                  </a:lnTo>
                  <a:lnTo>
                    <a:pt x="574" y="405"/>
                  </a:lnTo>
                  <a:lnTo>
                    <a:pt x="572" y="405"/>
                  </a:lnTo>
                  <a:lnTo>
                    <a:pt x="569" y="405"/>
                  </a:lnTo>
                  <a:lnTo>
                    <a:pt x="569" y="407"/>
                  </a:lnTo>
                  <a:lnTo>
                    <a:pt x="569" y="405"/>
                  </a:lnTo>
                  <a:lnTo>
                    <a:pt x="566" y="405"/>
                  </a:lnTo>
                  <a:lnTo>
                    <a:pt x="564" y="405"/>
                  </a:lnTo>
                  <a:lnTo>
                    <a:pt x="564" y="407"/>
                  </a:lnTo>
                  <a:lnTo>
                    <a:pt x="561" y="407"/>
                  </a:lnTo>
                  <a:lnTo>
                    <a:pt x="564" y="407"/>
                  </a:lnTo>
                  <a:lnTo>
                    <a:pt x="566" y="410"/>
                  </a:lnTo>
                  <a:lnTo>
                    <a:pt x="566" y="413"/>
                  </a:lnTo>
                  <a:lnTo>
                    <a:pt x="569" y="413"/>
                  </a:lnTo>
                  <a:lnTo>
                    <a:pt x="569" y="415"/>
                  </a:lnTo>
                  <a:lnTo>
                    <a:pt x="572" y="415"/>
                  </a:lnTo>
                  <a:lnTo>
                    <a:pt x="574" y="418"/>
                  </a:lnTo>
                  <a:lnTo>
                    <a:pt x="577" y="421"/>
                  </a:lnTo>
                  <a:lnTo>
                    <a:pt x="579" y="421"/>
                  </a:lnTo>
                  <a:lnTo>
                    <a:pt x="582" y="423"/>
                  </a:lnTo>
                  <a:lnTo>
                    <a:pt x="585" y="426"/>
                  </a:lnTo>
                  <a:lnTo>
                    <a:pt x="587" y="426"/>
                  </a:lnTo>
                  <a:lnTo>
                    <a:pt x="587" y="428"/>
                  </a:lnTo>
                  <a:lnTo>
                    <a:pt x="590" y="428"/>
                  </a:lnTo>
                  <a:lnTo>
                    <a:pt x="592" y="431"/>
                  </a:lnTo>
                  <a:lnTo>
                    <a:pt x="595" y="431"/>
                  </a:lnTo>
                  <a:lnTo>
                    <a:pt x="598" y="434"/>
                  </a:lnTo>
                  <a:lnTo>
                    <a:pt x="600" y="434"/>
                  </a:lnTo>
                  <a:lnTo>
                    <a:pt x="603" y="434"/>
                  </a:lnTo>
                  <a:lnTo>
                    <a:pt x="603" y="436"/>
                  </a:lnTo>
                  <a:lnTo>
                    <a:pt x="605" y="436"/>
                  </a:lnTo>
                  <a:lnTo>
                    <a:pt x="608" y="436"/>
                  </a:lnTo>
                  <a:lnTo>
                    <a:pt x="608" y="434"/>
                  </a:lnTo>
                  <a:lnTo>
                    <a:pt x="611" y="431"/>
                  </a:lnTo>
                  <a:lnTo>
                    <a:pt x="608" y="434"/>
                  </a:lnTo>
                  <a:lnTo>
                    <a:pt x="608" y="436"/>
                  </a:lnTo>
                  <a:lnTo>
                    <a:pt x="608" y="439"/>
                  </a:lnTo>
                  <a:lnTo>
                    <a:pt x="611" y="439"/>
                  </a:lnTo>
                  <a:lnTo>
                    <a:pt x="611" y="441"/>
                  </a:lnTo>
                  <a:lnTo>
                    <a:pt x="613" y="441"/>
                  </a:lnTo>
                  <a:lnTo>
                    <a:pt x="616" y="441"/>
                  </a:lnTo>
                  <a:lnTo>
                    <a:pt x="616" y="444"/>
                  </a:lnTo>
                  <a:lnTo>
                    <a:pt x="619" y="444"/>
                  </a:lnTo>
                  <a:lnTo>
                    <a:pt x="621" y="447"/>
                  </a:lnTo>
                  <a:lnTo>
                    <a:pt x="621" y="444"/>
                  </a:lnTo>
                  <a:lnTo>
                    <a:pt x="624" y="444"/>
                  </a:lnTo>
                  <a:lnTo>
                    <a:pt x="624" y="447"/>
                  </a:lnTo>
                  <a:lnTo>
                    <a:pt x="624" y="449"/>
                  </a:lnTo>
                  <a:lnTo>
                    <a:pt x="626" y="449"/>
                  </a:lnTo>
                  <a:lnTo>
                    <a:pt x="626" y="452"/>
                  </a:lnTo>
                  <a:lnTo>
                    <a:pt x="629" y="452"/>
                  </a:lnTo>
                  <a:lnTo>
                    <a:pt x="632" y="452"/>
                  </a:lnTo>
                  <a:lnTo>
                    <a:pt x="632" y="454"/>
                  </a:lnTo>
                  <a:lnTo>
                    <a:pt x="634" y="454"/>
                  </a:lnTo>
                  <a:lnTo>
                    <a:pt x="637" y="457"/>
                  </a:lnTo>
                  <a:lnTo>
                    <a:pt x="639" y="457"/>
                  </a:lnTo>
                  <a:lnTo>
                    <a:pt x="642" y="457"/>
                  </a:lnTo>
                  <a:lnTo>
                    <a:pt x="645" y="457"/>
                  </a:lnTo>
                  <a:lnTo>
                    <a:pt x="647" y="457"/>
                  </a:lnTo>
                  <a:lnTo>
                    <a:pt x="647" y="460"/>
                  </a:lnTo>
                  <a:lnTo>
                    <a:pt x="650" y="460"/>
                  </a:lnTo>
                  <a:lnTo>
                    <a:pt x="652" y="460"/>
                  </a:lnTo>
                  <a:lnTo>
                    <a:pt x="655" y="457"/>
                  </a:lnTo>
                  <a:lnTo>
                    <a:pt x="658" y="457"/>
                  </a:lnTo>
                  <a:lnTo>
                    <a:pt x="660" y="457"/>
                  </a:lnTo>
                  <a:lnTo>
                    <a:pt x="663" y="457"/>
                  </a:lnTo>
                  <a:lnTo>
                    <a:pt x="666" y="457"/>
                  </a:lnTo>
                  <a:lnTo>
                    <a:pt x="668" y="457"/>
                  </a:lnTo>
                  <a:lnTo>
                    <a:pt x="671" y="454"/>
                  </a:lnTo>
                  <a:lnTo>
                    <a:pt x="673" y="454"/>
                  </a:lnTo>
                  <a:lnTo>
                    <a:pt x="676" y="454"/>
                  </a:lnTo>
                  <a:lnTo>
                    <a:pt x="679" y="454"/>
                  </a:lnTo>
                  <a:lnTo>
                    <a:pt x="681" y="454"/>
                  </a:lnTo>
                  <a:lnTo>
                    <a:pt x="684" y="454"/>
                  </a:lnTo>
                  <a:lnTo>
                    <a:pt x="686" y="454"/>
                  </a:lnTo>
                  <a:lnTo>
                    <a:pt x="689" y="454"/>
                  </a:lnTo>
                  <a:lnTo>
                    <a:pt x="692" y="454"/>
                  </a:lnTo>
                  <a:lnTo>
                    <a:pt x="694" y="454"/>
                  </a:lnTo>
                  <a:lnTo>
                    <a:pt x="697" y="454"/>
                  </a:lnTo>
                  <a:lnTo>
                    <a:pt x="697" y="457"/>
                  </a:lnTo>
                  <a:lnTo>
                    <a:pt x="699" y="457"/>
                  </a:lnTo>
                  <a:lnTo>
                    <a:pt x="702" y="457"/>
                  </a:lnTo>
                  <a:lnTo>
                    <a:pt x="705" y="460"/>
                  </a:lnTo>
                  <a:lnTo>
                    <a:pt x="707" y="460"/>
                  </a:lnTo>
                  <a:lnTo>
                    <a:pt x="710" y="462"/>
                  </a:lnTo>
                  <a:lnTo>
                    <a:pt x="712" y="462"/>
                  </a:lnTo>
                  <a:lnTo>
                    <a:pt x="712" y="465"/>
                  </a:lnTo>
                  <a:lnTo>
                    <a:pt x="712" y="462"/>
                  </a:lnTo>
                  <a:lnTo>
                    <a:pt x="718" y="465"/>
                  </a:lnTo>
                  <a:lnTo>
                    <a:pt x="718" y="468"/>
                  </a:lnTo>
                  <a:lnTo>
                    <a:pt x="720" y="468"/>
                  </a:lnTo>
                  <a:lnTo>
                    <a:pt x="726" y="473"/>
                  </a:lnTo>
                  <a:lnTo>
                    <a:pt x="731" y="475"/>
                  </a:lnTo>
                  <a:lnTo>
                    <a:pt x="733" y="478"/>
                  </a:lnTo>
                  <a:lnTo>
                    <a:pt x="736" y="481"/>
                  </a:lnTo>
                  <a:lnTo>
                    <a:pt x="739" y="481"/>
                  </a:lnTo>
                  <a:lnTo>
                    <a:pt x="739" y="483"/>
                  </a:lnTo>
                  <a:lnTo>
                    <a:pt x="741" y="486"/>
                  </a:lnTo>
                  <a:lnTo>
                    <a:pt x="744" y="488"/>
                  </a:lnTo>
                  <a:lnTo>
                    <a:pt x="746" y="488"/>
                  </a:lnTo>
                  <a:lnTo>
                    <a:pt x="746" y="491"/>
                  </a:lnTo>
                  <a:lnTo>
                    <a:pt x="749" y="491"/>
                  </a:lnTo>
                  <a:lnTo>
                    <a:pt x="752" y="491"/>
                  </a:lnTo>
                  <a:lnTo>
                    <a:pt x="752" y="494"/>
                  </a:lnTo>
                  <a:lnTo>
                    <a:pt x="754" y="494"/>
                  </a:lnTo>
                  <a:lnTo>
                    <a:pt x="757" y="494"/>
                  </a:lnTo>
                  <a:lnTo>
                    <a:pt x="757" y="496"/>
                  </a:lnTo>
                  <a:lnTo>
                    <a:pt x="759" y="496"/>
                  </a:lnTo>
                  <a:lnTo>
                    <a:pt x="762" y="499"/>
                  </a:lnTo>
                  <a:lnTo>
                    <a:pt x="765" y="502"/>
                  </a:lnTo>
                  <a:lnTo>
                    <a:pt x="770" y="504"/>
                  </a:lnTo>
                  <a:lnTo>
                    <a:pt x="773" y="507"/>
                  </a:lnTo>
                  <a:lnTo>
                    <a:pt x="775" y="509"/>
                  </a:lnTo>
                  <a:lnTo>
                    <a:pt x="788" y="517"/>
                  </a:lnTo>
                  <a:lnTo>
                    <a:pt x="786" y="517"/>
                  </a:lnTo>
                  <a:lnTo>
                    <a:pt x="788" y="517"/>
                  </a:lnTo>
                  <a:lnTo>
                    <a:pt x="788" y="520"/>
                  </a:lnTo>
                  <a:lnTo>
                    <a:pt x="809" y="535"/>
                  </a:lnTo>
                  <a:lnTo>
                    <a:pt x="812" y="535"/>
                  </a:lnTo>
                  <a:lnTo>
                    <a:pt x="814" y="538"/>
                  </a:lnTo>
                  <a:lnTo>
                    <a:pt x="820" y="541"/>
                  </a:lnTo>
                  <a:lnTo>
                    <a:pt x="822" y="543"/>
                  </a:lnTo>
                  <a:lnTo>
                    <a:pt x="827" y="549"/>
                  </a:lnTo>
                  <a:lnTo>
                    <a:pt x="833" y="554"/>
                  </a:lnTo>
                  <a:lnTo>
                    <a:pt x="835" y="556"/>
                  </a:lnTo>
                  <a:lnTo>
                    <a:pt x="838" y="556"/>
                  </a:lnTo>
                  <a:lnTo>
                    <a:pt x="814" y="575"/>
                  </a:lnTo>
                  <a:lnTo>
                    <a:pt x="809" y="577"/>
                  </a:lnTo>
                  <a:lnTo>
                    <a:pt x="806" y="580"/>
                  </a:lnTo>
                  <a:lnTo>
                    <a:pt x="799" y="585"/>
                  </a:lnTo>
                  <a:lnTo>
                    <a:pt x="796" y="585"/>
                  </a:lnTo>
                  <a:lnTo>
                    <a:pt x="793" y="588"/>
                  </a:lnTo>
                  <a:lnTo>
                    <a:pt x="791" y="588"/>
                  </a:lnTo>
                  <a:lnTo>
                    <a:pt x="788" y="582"/>
                  </a:lnTo>
                  <a:lnTo>
                    <a:pt x="786" y="585"/>
                  </a:lnTo>
                  <a:lnTo>
                    <a:pt x="783" y="585"/>
                  </a:lnTo>
                  <a:lnTo>
                    <a:pt x="783" y="588"/>
                  </a:lnTo>
                  <a:lnTo>
                    <a:pt x="780" y="588"/>
                  </a:lnTo>
                  <a:lnTo>
                    <a:pt x="780" y="590"/>
                  </a:lnTo>
                  <a:lnTo>
                    <a:pt x="778" y="593"/>
                  </a:lnTo>
                  <a:lnTo>
                    <a:pt x="775" y="593"/>
                  </a:lnTo>
                  <a:lnTo>
                    <a:pt x="775" y="596"/>
                  </a:lnTo>
                  <a:lnTo>
                    <a:pt x="775" y="598"/>
                  </a:lnTo>
                  <a:lnTo>
                    <a:pt x="775" y="601"/>
                  </a:lnTo>
                  <a:lnTo>
                    <a:pt x="775" y="603"/>
                  </a:lnTo>
                  <a:lnTo>
                    <a:pt x="780" y="614"/>
                  </a:lnTo>
                  <a:lnTo>
                    <a:pt x="778" y="614"/>
                  </a:lnTo>
                  <a:lnTo>
                    <a:pt x="775" y="616"/>
                  </a:lnTo>
                  <a:lnTo>
                    <a:pt x="773" y="614"/>
                  </a:lnTo>
                  <a:lnTo>
                    <a:pt x="775" y="611"/>
                  </a:lnTo>
                  <a:lnTo>
                    <a:pt x="770" y="606"/>
                  </a:lnTo>
                  <a:lnTo>
                    <a:pt x="767" y="611"/>
                  </a:lnTo>
                  <a:lnTo>
                    <a:pt x="765" y="609"/>
                  </a:lnTo>
                  <a:lnTo>
                    <a:pt x="767" y="603"/>
                  </a:lnTo>
                  <a:lnTo>
                    <a:pt x="765" y="601"/>
                  </a:lnTo>
                  <a:lnTo>
                    <a:pt x="765" y="598"/>
                  </a:lnTo>
                  <a:lnTo>
                    <a:pt x="765" y="596"/>
                  </a:lnTo>
                  <a:lnTo>
                    <a:pt x="762" y="590"/>
                  </a:lnTo>
                  <a:lnTo>
                    <a:pt x="765" y="590"/>
                  </a:lnTo>
                  <a:lnTo>
                    <a:pt x="765" y="588"/>
                  </a:lnTo>
                  <a:lnTo>
                    <a:pt x="762" y="590"/>
                  </a:lnTo>
                  <a:lnTo>
                    <a:pt x="759" y="593"/>
                  </a:lnTo>
                  <a:lnTo>
                    <a:pt x="754" y="596"/>
                  </a:lnTo>
                  <a:lnTo>
                    <a:pt x="754" y="598"/>
                  </a:lnTo>
                  <a:lnTo>
                    <a:pt x="746" y="614"/>
                  </a:lnTo>
                  <a:lnTo>
                    <a:pt x="749" y="616"/>
                  </a:lnTo>
                  <a:lnTo>
                    <a:pt x="746" y="624"/>
                  </a:lnTo>
                  <a:lnTo>
                    <a:pt x="741" y="624"/>
                  </a:lnTo>
                  <a:lnTo>
                    <a:pt x="739" y="632"/>
                  </a:lnTo>
                  <a:lnTo>
                    <a:pt x="733" y="648"/>
                  </a:lnTo>
                  <a:lnTo>
                    <a:pt x="694" y="648"/>
                  </a:lnTo>
                  <a:lnTo>
                    <a:pt x="679" y="648"/>
                  </a:lnTo>
                  <a:lnTo>
                    <a:pt x="621" y="648"/>
                  </a:lnTo>
                  <a:lnTo>
                    <a:pt x="621" y="666"/>
                  </a:lnTo>
                  <a:lnTo>
                    <a:pt x="621" y="669"/>
                  </a:lnTo>
                  <a:lnTo>
                    <a:pt x="621" y="677"/>
                  </a:lnTo>
                  <a:lnTo>
                    <a:pt x="587" y="677"/>
                  </a:lnTo>
                  <a:lnTo>
                    <a:pt x="579" y="677"/>
                  </a:lnTo>
                  <a:lnTo>
                    <a:pt x="522" y="677"/>
                  </a:lnTo>
                  <a:lnTo>
                    <a:pt x="522" y="687"/>
                  </a:lnTo>
                  <a:lnTo>
                    <a:pt x="522" y="700"/>
                  </a:lnTo>
                  <a:lnTo>
                    <a:pt x="457" y="700"/>
                  </a:lnTo>
                  <a:lnTo>
                    <a:pt x="415" y="700"/>
                  </a:lnTo>
                  <a:lnTo>
                    <a:pt x="412" y="700"/>
                  </a:lnTo>
                  <a:lnTo>
                    <a:pt x="410" y="700"/>
                  </a:lnTo>
                  <a:lnTo>
                    <a:pt x="407" y="703"/>
                  </a:lnTo>
                  <a:lnTo>
                    <a:pt x="407" y="705"/>
                  </a:lnTo>
                  <a:lnTo>
                    <a:pt x="407" y="708"/>
                  </a:lnTo>
                  <a:lnTo>
                    <a:pt x="407" y="705"/>
                  </a:lnTo>
                  <a:lnTo>
                    <a:pt x="404" y="705"/>
                  </a:lnTo>
                  <a:lnTo>
                    <a:pt x="402" y="703"/>
                  </a:lnTo>
                  <a:lnTo>
                    <a:pt x="399" y="700"/>
                  </a:lnTo>
                  <a:lnTo>
                    <a:pt x="397" y="700"/>
                  </a:lnTo>
                  <a:lnTo>
                    <a:pt x="397" y="703"/>
                  </a:lnTo>
                  <a:lnTo>
                    <a:pt x="397" y="705"/>
                  </a:lnTo>
                  <a:lnTo>
                    <a:pt x="397" y="708"/>
                  </a:lnTo>
                  <a:lnTo>
                    <a:pt x="394" y="708"/>
                  </a:lnTo>
                  <a:lnTo>
                    <a:pt x="391" y="710"/>
                  </a:lnTo>
                  <a:lnTo>
                    <a:pt x="391" y="713"/>
                  </a:lnTo>
                  <a:lnTo>
                    <a:pt x="389" y="713"/>
                  </a:lnTo>
                  <a:lnTo>
                    <a:pt x="389" y="710"/>
                  </a:lnTo>
                  <a:lnTo>
                    <a:pt x="384" y="710"/>
                  </a:lnTo>
                  <a:lnTo>
                    <a:pt x="381" y="708"/>
                  </a:lnTo>
                  <a:lnTo>
                    <a:pt x="373" y="705"/>
                  </a:lnTo>
                  <a:lnTo>
                    <a:pt x="368" y="703"/>
                  </a:lnTo>
                  <a:lnTo>
                    <a:pt x="365" y="703"/>
                  </a:lnTo>
                  <a:lnTo>
                    <a:pt x="363" y="703"/>
                  </a:lnTo>
                  <a:lnTo>
                    <a:pt x="355" y="703"/>
                  </a:lnTo>
                  <a:lnTo>
                    <a:pt x="350" y="705"/>
                  </a:lnTo>
                  <a:lnTo>
                    <a:pt x="344" y="705"/>
                  </a:lnTo>
                  <a:lnTo>
                    <a:pt x="342" y="705"/>
                  </a:lnTo>
                  <a:lnTo>
                    <a:pt x="334" y="705"/>
                  </a:lnTo>
                  <a:lnTo>
                    <a:pt x="324" y="705"/>
                  </a:lnTo>
                  <a:lnTo>
                    <a:pt x="316" y="705"/>
                  </a:lnTo>
                  <a:lnTo>
                    <a:pt x="308" y="708"/>
                  </a:lnTo>
                  <a:lnTo>
                    <a:pt x="303" y="710"/>
                  </a:lnTo>
                  <a:lnTo>
                    <a:pt x="300" y="710"/>
                  </a:lnTo>
                  <a:lnTo>
                    <a:pt x="297" y="705"/>
                  </a:lnTo>
                  <a:lnTo>
                    <a:pt x="297" y="703"/>
                  </a:lnTo>
                  <a:lnTo>
                    <a:pt x="300" y="697"/>
                  </a:lnTo>
                  <a:lnTo>
                    <a:pt x="300" y="692"/>
                  </a:lnTo>
                  <a:lnTo>
                    <a:pt x="297" y="687"/>
                  </a:lnTo>
                  <a:lnTo>
                    <a:pt x="295" y="682"/>
                  </a:lnTo>
                  <a:lnTo>
                    <a:pt x="295" y="677"/>
                  </a:lnTo>
                  <a:lnTo>
                    <a:pt x="297" y="674"/>
                  </a:lnTo>
                  <a:lnTo>
                    <a:pt x="295" y="669"/>
                  </a:lnTo>
                  <a:lnTo>
                    <a:pt x="292" y="666"/>
                  </a:lnTo>
                  <a:lnTo>
                    <a:pt x="290" y="669"/>
                  </a:lnTo>
                  <a:lnTo>
                    <a:pt x="284" y="671"/>
                  </a:lnTo>
                  <a:lnTo>
                    <a:pt x="277" y="674"/>
                  </a:lnTo>
                  <a:lnTo>
                    <a:pt x="274" y="677"/>
                  </a:lnTo>
                  <a:lnTo>
                    <a:pt x="269" y="677"/>
                  </a:lnTo>
                  <a:lnTo>
                    <a:pt x="264" y="677"/>
                  </a:lnTo>
                  <a:lnTo>
                    <a:pt x="258" y="674"/>
                  </a:lnTo>
                  <a:lnTo>
                    <a:pt x="253" y="669"/>
                  </a:lnTo>
                  <a:lnTo>
                    <a:pt x="248" y="663"/>
                  </a:lnTo>
                  <a:lnTo>
                    <a:pt x="240" y="661"/>
                  </a:lnTo>
                  <a:lnTo>
                    <a:pt x="235" y="658"/>
                  </a:lnTo>
                  <a:lnTo>
                    <a:pt x="227" y="656"/>
                  </a:lnTo>
                  <a:lnTo>
                    <a:pt x="219" y="656"/>
                  </a:lnTo>
                  <a:lnTo>
                    <a:pt x="211" y="653"/>
                  </a:lnTo>
                  <a:lnTo>
                    <a:pt x="206" y="653"/>
                  </a:lnTo>
                  <a:lnTo>
                    <a:pt x="198" y="653"/>
                  </a:lnTo>
                  <a:lnTo>
                    <a:pt x="190" y="653"/>
                  </a:lnTo>
                  <a:lnTo>
                    <a:pt x="185" y="658"/>
                  </a:lnTo>
                  <a:lnTo>
                    <a:pt x="180" y="661"/>
                  </a:lnTo>
                  <a:lnTo>
                    <a:pt x="177" y="663"/>
                  </a:lnTo>
                  <a:lnTo>
                    <a:pt x="175" y="663"/>
                  </a:lnTo>
                  <a:lnTo>
                    <a:pt x="170" y="666"/>
                  </a:lnTo>
                  <a:lnTo>
                    <a:pt x="159" y="663"/>
                  </a:lnTo>
                  <a:lnTo>
                    <a:pt x="151" y="663"/>
                  </a:lnTo>
                  <a:lnTo>
                    <a:pt x="143" y="663"/>
                  </a:lnTo>
                  <a:lnTo>
                    <a:pt x="141" y="666"/>
                  </a:lnTo>
                  <a:lnTo>
                    <a:pt x="136" y="669"/>
                  </a:lnTo>
                  <a:lnTo>
                    <a:pt x="130" y="669"/>
                  </a:lnTo>
                  <a:lnTo>
                    <a:pt x="125" y="671"/>
                  </a:lnTo>
                  <a:lnTo>
                    <a:pt x="117" y="671"/>
                  </a:lnTo>
                  <a:lnTo>
                    <a:pt x="117" y="669"/>
                  </a:lnTo>
                  <a:lnTo>
                    <a:pt x="117" y="666"/>
                  </a:lnTo>
                  <a:lnTo>
                    <a:pt x="115" y="666"/>
                  </a:lnTo>
                  <a:lnTo>
                    <a:pt x="115" y="663"/>
                  </a:lnTo>
                  <a:lnTo>
                    <a:pt x="117" y="663"/>
                  </a:lnTo>
                  <a:lnTo>
                    <a:pt x="117" y="661"/>
                  </a:lnTo>
                  <a:lnTo>
                    <a:pt x="117" y="658"/>
                  </a:lnTo>
                  <a:lnTo>
                    <a:pt x="117" y="656"/>
                  </a:lnTo>
                  <a:lnTo>
                    <a:pt x="120" y="653"/>
                  </a:lnTo>
                  <a:lnTo>
                    <a:pt x="120" y="650"/>
                  </a:lnTo>
                  <a:lnTo>
                    <a:pt x="120" y="648"/>
                  </a:lnTo>
                  <a:lnTo>
                    <a:pt x="120" y="645"/>
                  </a:lnTo>
                  <a:lnTo>
                    <a:pt x="120" y="643"/>
                  </a:lnTo>
                  <a:lnTo>
                    <a:pt x="120" y="640"/>
                  </a:lnTo>
                  <a:lnTo>
                    <a:pt x="120" y="637"/>
                  </a:lnTo>
                  <a:lnTo>
                    <a:pt x="120" y="635"/>
                  </a:lnTo>
                  <a:lnTo>
                    <a:pt x="115" y="627"/>
                  </a:lnTo>
                  <a:lnTo>
                    <a:pt x="112" y="627"/>
                  </a:lnTo>
                  <a:lnTo>
                    <a:pt x="112" y="624"/>
                  </a:lnTo>
                  <a:lnTo>
                    <a:pt x="110" y="622"/>
                  </a:lnTo>
                  <a:lnTo>
                    <a:pt x="110" y="619"/>
                  </a:lnTo>
                  <a:lnTo>
                    <a:pt x="107" y="614"/>
                  </a:lnTo>
                  <a:lnTo>
                    <a:pt x="107" y="611"/>
                  </a:lnTo>
                  <a:lnTo>
                    <a:pt x="104" y="609"/>
                  </a:lnTo>
                  <a:lnTo>
                    <a:pt x="102" y="609"/>
                  </a:lnTo>
                  <a:lnTo>
                    <a:pt x="99" y="609"/>
                  </a:lnTo>
                  <a:lnTo>
                    <a:pt x="96" y="609"/>
                  </a:lnTo>
                  <a:lnTo>
                    <a:pt x="96" y="606"/>
                  </a:lnTo>
                  <a:lnTo>
                    <a:pt x="94" y="606"/>
                  </a:lnTo>
                  <a:lnTo>
                    <a:pt x="94" y="603"/>
                  </a:lnTo>
                  <a:lnTo>
                    <a:pt x="91" y="603"/>
                  </a:lnTo>
                  <a:lnTo>
                    <a:pt x="91" y="601"/>
                  </a:lnTo>
                  <a:lnTo>
                    <a:pt x="89" y="601"/>
                  </a:lnTo>
                  <a:lnTo>
                    <a:pt x="89" y="598"/>
                  </a:lnTo>
                  <a:lnTo>
                    <a:pt x="86" y="598"/>
                  </a:lnTo>
                  <a:lnTo>
                    <a:pt x="86" y="596"/>
                  </a:lnTo>
                  <a:lnTo>
                    <a:pt x="86" y="593"/>
                  </a:lnTo>
                  <a:lnTo>
                    <a:pt x="83" y="593"/>
                  </a:lnTo>
                  <a:lnTo>
                    <a:pt x="83" y="590"/>
                  </a:lnTo>
                  <a:lnTo>
                    <a:pt x="81" y="590"/>
                  </a:lnTo>
                  <a:lnTo>
                    <a:pt x="81" y="588"/>
                  </a:lnTo>
                  <a:lnTo>
                    <a:pt x="81" y="585"/>
                  </a:lnTo>
                  <a:lnTo>
                    <a:pt x="81" y="582"/>
                  </a:lnTo>
                  <a:lnTo>
                    <a:pt x="81" y="580"/>
                  </a:lnTo>
                  <a:lnTo>
                    <a:pt x="81" y="577"/>
                  </a:lnTo>
                  <a:lnTo>
                    <a:pt x="78" y="572"/>
                  </a:lnTo>
                  <a:lnTo>
                    <a:pt x="78" y="569"/>
                  </a:lnTo>
                  <a:lnTo>
                    <a:pt x="78" y="567"/>
                  </a:lnTo>
                  <a:lnTo>
                    <a:pt x="76" y="567"/>
                  </a:lnTo>
                  <a:lnTo>
                    <a:pt x="73" y="567"/>
                  </a:lnTo>
                  <a:lnTo>
                    <a:pt x="70" y="567"/>
                  </a:lnTo>
                  <a:lnTo>
                    <a:pt x="70" y="564"/>
                  </a:lnTo>
                  <a:lnTo>
                    <a:pt x="68" y="564"/>
                  </a:lnTo>
                  <a:lnTo>
                    <a:pt x="68" y="562"/>
                  </a:lnTo>
                  <a:lnTo>
                    <a:pt x="65" y="562"/>
                  </a:lnTo>
                  <a:lnTo>
                    <a:pt x="65" y="559"/>
                  </a:lnTo>
                  <a:lnTo>
                    <a:pt x="63" y="559"/>
                  </a:lnTo>
                  <a:lnTo>
                    <a:pt x="60" y="562"/>
                  </a:lnTo>
                  <a:lnTo>
                    <a:pt x="57" y="562"/>
                  </a:lnTo>
                  <a:lnTo>
                    <a:pt x="57" y="559"/>
                  </a:lnTo>
                  <a:lnTo>
                    <a:pt x="55" y="559"/>
                  </a:lnTo>
                  <a:lnTo>
                    <a:pt x="55" y="556"/>
                  </a:lnTo>
                  <a:lnTo>
                    <a:pt x="52" y="556"/>
                  </a:lnTo>
                  <a:lnTo>
                    <a:pt x="52" y="554"/>
                  </a:lnTo>
                  <a:lnTo>
                    <a:pt x="50" y="551"/>
                  </a:lnTo>
                  <a:lnTo>
                    <a:pt x="50" y="549"/>
                  </a:lnTo>
                  <a:lnTo>
                    <a:pt x="50" y="546"/>
                  </a:lnTo>
                  <a:lnTo>
                    <a:pt x="44" y="541"/>
                  </a:lnTo>
                  <a:lnTo>
                    <a:pt x="42" y="535"/>
                  </a:lnTo>
                  <a:lnTo>
                    <a:pt x="39" y="530"/>
                  </a:lnTo>
                  <a:lnTo>
                    <a:pt x="36" y="528"/>
                  </a:lnTo>
                  <a:lnTo>
                    <a:pt x="36" y="525"/>
                  </a:lnTo>
                  <a:lnTo>
                    <a:pt x="36" y="515"/>
                  </a:lnTo>
                  <a:lnTo>
                    <a:pt x="39" y="515"/>
                  </a:lnTo>
                  <a:lnTo>
                    <a:pt x="36" y="502"/>
                  </a:lnTo>
                  <a:lnTo>
                    <a:pt x="36" y="499"/>
                  </a:lnTo>
                  <a:lnTo>
                    <a:pt x="34" y="496"/>
                  </a:lnTo>
                  <a:lnTo>
                    <a:pt x="31" y="491"/>
                  </a:lnTo>
                  <a:lnTo>
                    <a:pt x="31" y="488"/>
                  </a:lnTo>
                  <a:lnTo>
                    <a:pt x="29" y="488"/>
                  </a:lnTo>
                  <a:lnTo>
                    <a:pt x="29" y="486"/>
                  </a:lnTo>
                  <a:lnTo>
                    <a:pt x="26" y="486"/>
                  </a:lnTo>
                  <a:lnTo>
                    <a:pt x="26" y="483"/>
                  </a:lnTo>
                  <a:lnTo>
                    <a:pt x="26" y="481"/>
                  </a:lnTo>
                  <a:lnTo>
                    <a:pt x="26" y="478"/>
                  </a:lnTo>
                  <a:lnTo>
                    <a:pt x="23" y="478"/>
                  </a:lnTo>
                  <a:lnTo>
                    <a:pt x="23" y="475"/>
                  </a:lnTo>
                  <a:lnTo>
                    <a:pt x="21" y="473"/>
                  </a:lnTo>
                  <a:lnTo>
                    <a:pt x="21" y="470"/>
                  </a:lnTo>
                  <a:lnTo>
                    <a:pt x="18" y="470"/>
                  </a:lnTo>
                  <a:lnTo>
                    <a:pt x="18" y="468"/>
                  </a:lnTo>
                  <a:lnTo>
                    <a:pt x="18" y="465"/>
                  </a:lnTo>
                  <a:lnTo>
                    <a:pt x="18" y="462"/>
                  </a:lnTo>
                  <a:lnTo>
                    <a:pt x="16" y="460"/>
                  </a:lnTo>
                  <a:lnTo>
                    <a:pt x="10" y="452"/>
                  </a:lnTo>
                  <a:lnTo>
                    <a:pt x="5" y="444"/>
                  </a:lnTo>
                  <a:lnTo>
                    <a:pt x="5" y="441"/>
                  </a:lnTo>
                  <a:lnTo>
                    <a:pt x="8" y="439"/>
                  </a:lnTo>
                  <a:lnTo>
                    <a:pt x="8" y="436"/>
                  </a:lnTo>
                  <a:lnTo>
                    <a:pt x="5" y="431"/>
                  </a:lnTo>
                  <a:lnTo>
                    <a:pt x="3" y="428"/>
                  </a:lnTo>
                  <a:lnTo>
                    <a:pt x="3" y="426"/>
                  </a:lnTo>
                  <a:lnTo>
                    <a:pt x="3" y="423"/>
                  </a:lnTo>
                  <a:lnTo>
                    <a:pt x="0" y="423"/>
                  </a:lnTo>
                  <a:lnTo>
                    <a:pt x="0" y="421"/>
                  </a:lnTo>
                  <a:lnTo>
                    <a:pt x="3" y="418"/>
                  </a:lnTo>
                  <a:lnTo>
                    <a:pt x="10" y="402"/>
                  </a:lnTo>
                  <a:lnTo>
                    <a:pt x="13" y="402"/>
                  </a:lnTo>
                  <a:lnTo>
                    <a:pt x="13" y="400"/>
                  </a:lnTo>
                  <a:lnTo>
                    <a:pt x="16" y="397"/>
                  </a:lnTo>
                  <a:lnTo>
                    <a:pt x="23" y="384"/>
                  </a:lnTo>
                  <a:lnTo>
                    <a:pt x="29" y="379"/>
                  </a:lnTo>
                  <a:lnTo>
                    <a:pt x="29" y="376"/>
                  </a:lnTo>
                  <a:lnTo>
                    <a:pt x="31" y="376"/>
                  </a:lnTo>
                  <a:lnTo>
                    <a:pt x="36" y="371"/>
                  </a:lnTo>
                  <a:lnTo>
                    <a:pt x="36" y="368"/>
                  </a:lnTo>
                  <a:lnTo>
                    <a:pt x="39" y="368"/>
                  </a:lnTo>
                  <a:lnTo>
                    <a:pt x="39" y="366"/>
                  </a:lnTo>
                  <a:lnTo>
                    <a:pt x="42" y="366"/>
                  </a:lnTo>
                  <a:lnTo>
                    <a:pt x="44" y="363"/>
                  </a:lnTo>
                  <a:lnTo>
                    <a:pt x="47" y="358"/>
                  </a:lnTo>
                  <a:lnTo>
                    <a:pt x="50" y="358"/>
                  </a:lnTo>
                  <a:lnTo>
                    <a:pt x="50" y="355"/>
                  </a:lnTo>
                  <a:lnTo>
                    <a:pt x="52" y="355"/>
                  </a:lnTo>
                  <a:lnTo>
                    <a:pt x="52" y="353"/>
                  </a:lnTo>
                  <a:lnTo>
                    <a:pt x="52" y="350"/>
                  </a:lnTo>
                  <a:lnTo>
                    <a:pt x="55" y="347"/>
                  </a:lnTo>
                  <a:lnTo>
                    <a:pt x="55" y="345"/>
                  </a:lnTo>
                  <a:lnTo>
                    <a:pt x="55" y="342"/>
                  </a:lnTo>
                  <a:lnTo>
                    <a:pt x="55" y="340"/>
                  </a:lnTo>
                  <a:lnTo>
                    <a:pt x="57" y="337"/>
                  </a:lnTo>
                  <a:lnTo>
                    <a:pt x="60" y="334"/>
                  </a:lnTo>
                  <a:lnTo>
                    <a:pt x="63" y="334"/>
                  </a:lnTo>
                  <a:lnTo>
                    <a:pt x="63" y="329"/>
                  </a:lnTo>
                  <a:lnTo>
                    <a:pt x="65" y="327"/>
                  </a:lnTo>
                  <a:lnTo>
                    <a:pt x="70" y="324"/>
                  </a:lnTo>
                  <a:lnTo>
                    <a:pt x="73" y="319"/>
                  </a:lnTo>
                  <a:lnTo>
                    <a:pt x="76" y="316"/>
                  </a:lnTo>
                  <a:lnTo>
                    <a:pt x="78" y="316"/>
                  </a:lnTo>
                  <a:lnTo>
                    <a:pt x="81" y="313"/>
                  </a:lnTo>
                  <a:lnTo>
                    <a:pt x="83" y="313"/>
                  </a:lnTo>
                  <a:lnTo>
                    <a:pt x="83" y="311"/>
                  </a:lnTo>
                  <a:lnTo>
                    <a:pt x="86" y="311"/>
                  </a:lnTo>
                  <a:lnTo>
                    <a:pt x="86" y="308"/>
                  </a:lnTo>
                  <a:lnTo>
                    <a:pt x="86" y="303"/>
                  </a:lnTo>
                  <a:lnTo>
                    <a:pt x="86" y="300"/>
                  </a:lnTo>
                  <a:lnTo>
                    <a:pt x="86" y="298"/>
                  </a:lnTo>
                  <a:lnTo>
                    <a:pt x="86" y="295"/>
                  </a:lnTo>
                  <a:lnTo>
                    <a:pt x="89" y="293"/>
                  </a:lnTo>
                  <a:lnTo>
                    <a:pt x="89" y="290"/>
                  </a:lnTo>
                  <a:lnTo>
                    <a:pt x="91" y="287"/>
                  </a:lnTo>
                  <a:lnTo>
                    <a:pt x="94" y="285"/>
                  </a:lnTo>
                  <a:lnTo>
                    <a:pt x="96" y="282"/>
                  </a:lnTo>
                  <a:lnTo>
                    <a:pt x="99" y="282"/>
                  </a:lnTo>
                  <a:lnTo>
                    <a:pt x="102" y="279"/>
                  </a:lnTo>
                  <a:lnTo>
                    <a:pt x="102" y="277"/>
                  </a:lnTo>
                  <a:lnTo>
                    <a:pt x="102" y="274"/>
                  </a:lnTo>
                  <a:lnTo>
                    <a:pt x="102" y="272"/>
                  </a:lnTo>
                  <a:lnTo>
                    <a:pt x="104" y="269"/>
                  </a:lnTo>
                  <a:lnTo>
                    <a:pt x="107" y="269"/>
                  </a:lnTo>
                  <a:lnTo>
                    <a:pt x="107" y="266"/>
                  </a:lnTo>
                  <a:lnTo>
                    <a:pt x="104" y="266"/>
                  </a:lnTo>
                  <a:lnTo>
                    <a:pt x="104" y="264"/>
                  </a:lnTo>
                  <a:lnTo>
                    <a:pt x="104" y="261"/>
                  </a:lnTo>
                  <a:lnTo>
                    <a:pt x="104" y="259"/>
                  </a:lnTo>
                  <a:lnTo>
                    <a:pt x="104" y="256"/>
                  </a:lnTo>
                  <a:lnTo>
                    <a:pt x="107" y="253"/>
                  </a:lnTo>
                  <a:lnTo>
                    <a:pt x="110" y="251"/>
                  </a:lnTo>
                  <a:lnTo>
                    <a:pt x="112" y="248"/>
                  </a:lnTo>
                  <a:lnTo>
                    <a:pt x="110" y="246"/>
                  </a:lnTo>
                  <a:lnTo>
                    <a:pt x="110" y="243"/>
                  </a:lnTo>
                  <a:lnTo>
                    <a:pt x="110" y="240"/>
                  </a:lnTo>
                  <a:lnTo>
                    <a:pt x="110" y="238"/>
                  </a:lnTo>
                  <a:lnTo>
                    <a:pt x="112" y="238"/>
                  </a:lnTo>
                  <a:lnTo>
                    <a:pt x="115" y="238"/>
                  </a:lnTo>
                  <a:lnTo>
                    <a:pt x="125" y="238"/>
                  </a:lnTo>
                  <a:lnTo>
                    <a:pt x="128" y="238"/>
                  </a:lnTo>
                  <a:lnTo>
                    <a:pt x="128" y="235"/>
                  </a:lnTo>
                  <a:lnTo>
                    <a:pt x="130" y="235"/>
                  </a:lnTo>
                  <a:lnTo>
                    <a:pt x="130" y="232"/>
                  </a:lnTo>
                  <a:lnTo>
                    <a:pt x="133" y="230"/>
                  </a:lnTo>
                  <a:lnTo>
                    <a:pt x="133" y="227"/>
                  </a:lnTo>
                  <a:lnTo>
                    <a:pt x="133" y="225"/>
                  </a:lnTo>
                  <a:lnTo>
                    <a:pt x="133" y="222"/>
                  </a:lnTo>
                  <a:lnTo>
                    <a:pt x="133" y="219"/>
                  </a:lnTo>
                  <a:lnTo>
                    <a:pt x="136" y="217"/>
                  </a:lnTo>
                  <a:lnTo>
                    <a:pt x="136" y="212"/>
                  </a:lnTo>
                  <a:lnTo>
                    <a:pt x="138" y="209"/>
                  </a:lnTo>
                  <a:lnTo>
                    <a:pt x="143" y="206"/>
                  </a:lnTo>
                  <a:lnTo>
                    <a:pt x="143" y="204"/>
                  </a:lnTo>
                  <a:lnTo>
                    <a:pt x="146" y="204"/>
                  </a:lnTo>
                  <a:lnTo>
                    <a:pt x="149" y="204"/>
                  </a:lnTo>
                  <a:lnTo>
                    <a:pt x="151" y="201"/>
                  </a:lnTo>
                  <a:lnTo>
                    <a:pt x="154" y="196"/>
                  </a:lnTo>
                  <a:lnTo>
                    <a:pt x="159" y="196"/>
                  </a:lnTo>
                  <a:lnTo>
                    <a:pt x="162" y="193"/>
                  </a:lnTo>
                  <a:lnTo>
                    <a:pt x="164" y="193"/>
                  </a:lnTo>
                  <a:lnTo>
                    <a:pt x="167" y="193"/>
                  </a:lnTo>
                  <a:lnTo>
                    <a:pt x="172" y="199"/>
                  </a:lnTo>
                  <a:lnTo>
                    <a:pt x="177" y="199"/>
                  </a:lnTo>
                  <a:lnTo>
                    <a:pt x="177" y="201"/>
                  </a:lnTo>
                  <a:lnTo>
                    <a:pt x="180" y="201"/>
                  </a:lnTo>
                  <a:lnTo>
                    <a:pt x="183" y="201"/>
                  </a:lnTo>
                  <a:lnTo>
                    <a:pt x="188" y="201"/>
                  </a:lnTo>
                  <a:lnTo>
                    <a:pt x="193" y="199"/>
                  </a:lnTo>
                  <a:lnTo>
                    <a:pt x="196" y="199"/>
                  </a:lnTo>
                  <a:lnTo>
                    <a:pt x="198" y="196"/>
                  </a:lnTo>
                  <a:lnTo>
                    <a:pt x="201" y="196"/>
                  </a:lnTo>
                  <a:lnTo>
                    <a:pt x="204" y="196"/>
                  </a:lnTo>
                  <a:lnTo>
                    <a:pt x="204" y="191"/>
                  </a:lnTo>
                  <a:lnTo>
                    <a:pt x="206" y="191"/>
                  </a:lnTo>
                  <a:lnTo>
                    <a:pt x="206" y="188"/>
                  </a:lnTo>
                  <a:lnTo>
                    <a:pt x="211" y="185"/>
                  </a:lnTo>
                  <a:lnTo>
                    <a:pt x="214" y="183"/>
                  </a:lnTo>
                  <a:lnTo>
                    <a:pt x="217" y="180"/>
                  </a:lnTo>
                  <a:lnTo>
                    <a:pt x="219" y="180"/>
                  </a:lnTo>
                  <a:lnTo>
                    <a:pt x="219" y="178"/>
                  </a:lnTo>
                  <a:lnTo>
                    <a:pt x="219" y="175"/>
                  </a:lnTo>
                  <a:lnTo>
                    <a:pt x="222" y="175"/>
                  </a:lnTo>
                  <a:lnTo>
                    <a:pt x="224" y="172"/>
                  </a:lnTo>
                  <a:lnTo>
                    <a:pt x="227" y="170"/>
                  </a:lnTo>
                  <a:lnTo>
                    <a:pt x="224" y="170"/>
                  </a:lnTo>
                  <a:lnTo>
                    <a:pt x="224" y="167"/>
                  </a:lnTo>
                  <a:lnTo>
                    <a:pt x="227" y="167"/>
                  </a:lnTo>
                  <a:lnTo>
                    <a:pt x="230" y="165"/>
                  </a:lnTo>
                  <a:lnTo>
                    <a:pt x="232" y="165"/>
                  </a:lnTo>
                  <a:lnTo>
                    <a:pt x="235" y="165"/>
                  </a:lnTo>
                  <a:lnTo>
                    <a:pt x="237" y="162"/>
                  </a:lnTo>
                  <a:lnTo>
                    <a:pt x="240" y="162"/>
                  </a:lnTo>
                  <a:lnTo>
                    <a:pt x="243" y="159"/>
                  </a:lnTo>
                  <a:lnTo>
                    <a:pt x="245" y="159"/>
                  </a:lnTo>
                  <a:lnTo>
                    <a:pt x="248" y="159"/>
                  </a:lnTo>
                  <a:lnTo>
                    <a:pt x="253" y="157"/>
                  </a:lnTo>
                  <a:lnTo>
                    <a:pt x="253" y="154"/>
                  </a:lnTo>
                  <a:lnTo>
                    <a:pt x="256" y="152"/>
                  </a:lnTo>
                  <a:lnTo>
                    <a:pt x="256" y="149"/>
                  </a:lnTo>
                  <a:lnTo>
                    <a:pt x="258" y="149"/>
                  </a:lnTo>
                  <a:lnTo>
                    <a:pt x="266" y="149"/>
                  </a:lnTo>
                  <a:lnTo>
                    <a:pt x="269" y="149"/>
                  </a:lnTo>
                  <a:lnTo>
                    <a:pt x="269" y="146"/>
                  </a:lnTo>
                  <a:lnTo>
                    <a:pt x="271" y="144"/>
                  </a:lnTo>
                  <a:lnTo>
                    <a:pt x="271" y="138"/>
                  </a:lnTo>
                  <a:lnTo>
                    <a:pt x="274" y="138"/>
                  </a:lnTo>
                  <a:lnTo>
                    <a:pt x="277" y="138"/>
                  </a:lnTo>
                  <a:lnTo>
                    <a:pt x="282" y="138"/>
                  </a:lnTo>
                  <a:lnTo>
                    <a:pt x="284" y="138"/>
                  </a:lnTo>
                  <a:lnTo>
                    <a:pt x="287" y="138"/>
                  </a:lnTo>
                  <a:lnTo>
                    <a:pt x="290" y="136"/>
                  </a:lnTo>
                  <a:lnTo>
                    <a:pt x="292" y="133"/>
                  </a:lnTo>
                  <a:lnTo>
                    <a:pt x="295" y="131"/>
                  </a:lnTo>
                  <a:lnTo>
                    <a:pt x="297" y="131"/>
                  </a:lnTo>
                  <a:lnTo>
                    <a:pt x="297" y="128"/>
                  </a:lnTo>
                  <a:lnTo>
                    <a:pt x="303" y="125"/>
                  </a:lnTo>
                  <a:lnTo>
                    <a:pt x="305" y="123"/>
                  </a:lnTo>
                  <a:lnTo>
                    <a:pt x="308" y="120"/>
                  </a:lnTo>
                  <a:lnTo>
                    <a:pt x="308" y="118"/>
                  </a:lnTo>
                  <a:lnTo>
                    <a:pt x="311" y="115"/>
                  </a:lnTo>
                  <a:lnTo>
                    <a:pt x="311" y="112"/>
                  </a:lnTo>
                  <a:lnTo>
                    <a:pt x="311" y="110"/>
                  </a:lnTo>
                  <a:lnTo>
                    <a:pt x="311" y="107"/>
                  </a:lnTo>
                  <a:lnTo>
                    <a:pt x="313" y="91"/>
                  </a:lnTo>
                  <a:lnTo>
                    <a:pt x="316" y="94"/>
                  </a:lnTo>
                  <a:lnTo>
                    <a:pt x="318" y="94"/>
                  </a:lnTo>
                  <a:lnTo>
                    <a:pt x="321" y="91"/>
                  </a:lnTo>
                  <a:lnTo>
                    <a:pt x="331" y="86"/>
                  </a:lnTo>
                  <a:lnTo>
                    <a:pt x="334" y="86"/>
                  </a:lnTo>
                  <a:lnTo>
                    <a:pt x="334" y="89"/>
                  </a:lnTo>
                  <a:lnTo>
                    <a:pt x="337" y="89"/>
                  </a:lnTo>
                  <a:lnTo>
                    <a:pt x="347" y="89"/>
                  </a:lnTo>
                  <a:lnTo>
                    <a:pt x="350" y="84"/>
                  </a:lnTo>
                  <a:lnTo>
                    <a:pt x="350" y="81"/>
                  </a:lnTo>
                  <a:lnTo>
                    <a:pt x="350" y="78"/>
                  </a:lnTo>
                  <a:lnTo>
                    <a:pt x="350" y="76"/>
                  </a:lnTo>
                  <a:lnTo>
                    <a:pt x="350" y="73"/>
                  </a:lnTo>
                  <a:lnTo>
                    <a:pt x="350" y="71"/>
                  </a:lnTo>
                  <a:lnTo>
                    <a:pt x="347" y="71"/>
                  </a:lnTo>
                  <a:lnTo>
                    <a:pt x="350" y="71"/>
                  </a:lnTo>
                  <a:lnTo>
                    <a:pt x="350" y="68"/>
                  </a:lnTo>
                  <a:lnTo>
                    <a:pt x="350" y="65"/>
                  </a:lnTo>
                  <a:lnTo>
                    <a:pt x="350" y="63"/>
                  </a:lnTo>
                  <a:lnTo>
                    <a:pt x="347" y="63"/>
                  </a:lnTo>
                  <a:lnTo>
                    <a:pt x="347" y="60"/>
                  </a:lnTo>
                  <a:lnTo>
                    <a:pt x="347" y="57"/>
                  </a:lnTo>
                  <a:lnTo>
                    <a:pt x="347" y="55"/>
                  </a:lnTo>
                  <a:lnTo>
                    <a:pt x="344" y="50"/>
                  </a:lnTo>
                  <a:lnTo>
                    <a:pt x="344" y="47"/>
                  </a:lnTo>
                  <a:lnTo>
                    <a:pt x="342" y="47"/>
                  </a:lnTo>
                  <a:lnTo>
                    <a:pt x="342" y="44"/>
                  </a:lnTo>
                  <a:lnTo>
                    <a:pt x="342" y="42"/>
                  </a:lnTo>
                  <a:lnTo>
                    <a:pt x="339" y="42"/>
                  </a:lnTo>
                  <a:lnTo>
                    <a:pt x="339" y="39"/>
                  </a:lnTo>
                  <a:lnTo>
                    <a:pt x="339" y="37"/>
                  </a:lnTo>
                  <a:lnTo>
                    <a:pt x="339" y="34"/>
                  </a:lnTo>
                  <a:lnTo>
                    <a:pt x="337" y="34"/>
                  </a:lnTo>
                  <a:lnTo>
                    <a:pt x="337" y="31"/>
                  </a:lnTo>
                  <a:lnTo>
                    <a:pt x="337" y="29"/>
                  </a:lnTo>
                  <a:lnTo>
                    <a:pt x="337" y="26"/>
                  </a:lnTo>
                  <a:lnTo>
                    <a:pt x="337" y="24"/>
                  </a:lnTo>
                  <a:lnTo>
                    <a:pt x="337" y="21"/>
                  </a:lnTo>
                  <a:lnTo>
                    <a:pt x="339" y="24"/>
                  </a:lnTo>
                  <a:lnTo>
                    <a:pt x="339" y="21"/>
                  </a:lnTo>
                  <a:lnTo>
                    <a:pt x="334" y="16"/>
                  </a:lnTo>
                  <a:lnTo>
                    <a:pt x="337" y="16"/>
                  </a:lnTo>
                  <a:lnTo>
                    <a:pt x="344" y="16"/>
                  </a:lnTo>
                  <a:lnTo>
                    <a:pt x="350" y="13"/>
                  </a:lnTo>
                  <a:lnTo>
                    <a:pt x="360" y="13"/>
                  </a:lnTo>
                  <a:lnTo>
                    <a:pt x="404" y="13"/>
                  </a:lnTo>
                  <a:lnTo>
                    <a:pt x="436" y="3"/>
                  </a:lnTo>
                  <a:lnTo>
                    <a:pt x="436" y="0"/>
                  </a:lnTo>
                  <a:lnTo>
                    <a:pt x="438" y="0"/>
                  </a:lnTo>
                  <a:lnTo>
                    <a:pt x="441" y="0"/>
                  </a:lnTo>
                  <a:lnTo>
                    <a:pt x="444" y="3"/>
                  </a:lnTo>
                  <a:lnTo>
                    <a:pt x="444" y="5"/>
                  </a:lnTo>
                  <a:lnTo>
                    <a:pt x="446" y="8"/>
                  </a:lnTo>
                  <a:lnTo>
                    <a:pt x="444" y="10"/>
                  </a:lnTo>
                  <a:lnTo>
                    <a:pt x="441" y="18"/>
                  </a:lnTo>
                  <a:lnTo>
                    <a:pt x="438" y="21"/>
                  </a:lnTo>
                  <a:lnTo>
                    <a:pt x="441" y="24"/>
                  </a:lnTo>
                  <a:lnTo>
                    <a:pt x="444" y="26"/>
                  </a:lnTo>
                  <a:lnTo>
                    <a:pt x="444" y="31"/>
                  </a:lnTo>
                  <a:lnTo>
                    <a:pt x="444" y="34"/>
                  </a:lnTo>
                  <a:lnTo>
                    <a:pt x="441" y="34"/>
                  </a:lnTo>
                  <a:lnTo>
                    <a:pt x="444" y="34"/>
                  </a:lnTo>
                  <a:lnTo>
                    <a:pt x="444" y="37"/>
                  </a:lnTo>
                  <a:lnTo>
                    <a:pt x="446" y="37"/>
                  </a:lnTo>
                </a:path>
              </a:pathLst>
            </a:custGeom>
            <a:noFill/>
            <a:ln w="4763">
              <a:solidFill>
                <a:srgbClr val="6E6E6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800" kern="1200">
                <a:solidFill>
                  <a:prstClr val="black"/>
                </a:solidFill>
                <a:latin typeface="Century Gothic"/>
                <a:ea typeface="+mn-ea"/>
                <a:cs typeface="+mn-cs"/>
              </a:endParaRPr>
            </a:p>
          </p:txBody>
        </p:sp>
        <p:sp>
          <p:nvSpPr>
            <p:cNvPr id="101" name="Freeform 265"/>
            <p:cNvSpPr>
              <a:spLocks/>
            </p:cNvSpPr>
            <p:nvPr/>
          </p:nvSpPr>
          <p:spPr bwMode="auto">
            <a:xfrm>
              <a:off x="3597" y="722"/>
              <a:ext cx="1449" cy="240"/>
            </a:xfrm>
            <a:custGeom>
              <a:avLst/>
              <a:gdLst>
                <a:gd name="T0" fmla="*/ 16 w 1449"/>
                <a:gd name="T1" fmla="*/ 219 h 240"/>
                <a:gd name="T2" fmla="*/ 39 w 1449"/>
                <a:gd name="T3" fmla="*/ 214 h 240"/>
                <a:gd name="T4" fmla="*/ 42 w 1449"/>
                <a:gd name="T5" fmla="*/ 232 h 240"/>
                <a:gd name="T6" fmla="*/ 63 w 1449"/>
                <a:gd name="T7" fmla="*/ 237 h 240"/>
                <a:gd name="T8" fmla="*/ 68 w 1449"/>
                <a:gd name="T9" fmla="*/ 209 h 240"/>
                <a:gd name="T10" fmla="*/ 79 w 1449"/>
                <a:gd name="T11" fmla="*/ 193 h 240"/>
                <a:gd name="T12" fmla="*/ 92 w 1449"/>
                <a:gd name="T13" fmla="*/ 175 h 240"/>
                <a:gd name="T14" fmla="*/ 107 w 1449"/>
                <a:gd name="T15" fmla="*/ 159 h 240"/>
                <a:gd name="T16" fmla="*/ 123 w 1449"/>
                <a:gd name="T17" fmla="*/ 143 h 240"/>
                <a:gd name="T18" fmla="*/ 204 w 1449"/>
                <a:gd name="T19" fmla="*/ 135 h 240"/>
                <a:gd name="T20" fmla="*/ 227 w 1449"/>
                <a:gd name="T21" fmla="*/ 141 h 240"/>
                <a:gd name="T22" fmla="*/ 248 w 1449"/>
                <a:gd name="T23" fmla="*/ 138 h 240"/>
                <a:gd name="T24" fmla="*/ 264 w 1449"/>
                <a:gd name="T25" fmla="*/ 154 h 240"/>
                <a:gd name="T26" fmla="*/ 287 w 1449"/>
                <a:gd name="T27" fmla="*/ 156 h 240"/>
                <a:gd name="T28" fmla="*/ 308 w 1449"/>
                <a:gd name="T29" fmla="*/ 159 h 240"/>
                <a:gd name="T30" fmla="*/ 342 w 1449"/>
                <a:gd name="T31" fmla="*/ 175 h 240"/>
                <a:gd name="T32" fmla="*/ 363 w 1449"/>
                <a:gd name="T33" fmla="*/ 188 h 240"/>
                <a:gd name="T34" fmla="*/ 392 w 1449"/>
                <a:gd name="T35" fmla="*/ 180 h 240"/>
                <a:gd name="T36" fmla="*/ 431 w 1449"/>
                <a:gd name="T37" fmla="*/ 182 h 240"/>
                <a:gd name="T38" fmla="*/ 465 w 1449"/>
                <a:gd name="T39" fmla="*/ 193 h 240"/>
                <a:gd name="T40" fmla="*/ 486 w 1449"/>
                <a:gd name="T41" fmla="*/ 203 h 240"/>
                <a:gd name="T42" fmla="*/ 504 w 1449"/>
                <a:gd name="T43" fmla="*/ 209 h 240"/>
                <a:gd name="T44" fmla="*/ 509 w 1449"/>
                <a:gd name="T45" fmla="*/ 190 h 240"/>
                <a:gd name="T46" fmla="*/ 530 w 1449"/>
                <a:gd name="T47" fmla="*/ 175 h 240"/>
                <a:gd name="T48" fmla="*/ 556 w 1449"/>
                <a:gd name="T49" fmla="*/ 148 h 240"/>
                <a:gd name="T50" fmla="*/ 575 w 1449"/>
                <a:gd name="T51" fmla="*/ 109 h 240"/>
                <a:gd name="T52" fmla="*/ 601 w 1449"/>
                <a:gd name="T53" fmla="*/ 107 h 240"/>
                <a:gd name="T54" fmla="*/ 616 w 1449"/>
                <a:gd name="T55" fmla="*/ 91 h 240"/>
                <a:gd name="T56" fmla="*/ 635 w 1449"/>
                <a:gd name="T57" fmla="*/ 60 h 240"/>
                <a:gd name="T58" fmla="*/ 653 w 1449"/>
                <a:gd name="T59" fmla="*/ 49 h 240"/>
                <a:gd name="T60" fmla="*/ 668 w 1449"/>
                <a:gd name="T61" fmla="*/ 78 h 240"/>
                <a:gd name="T62" fmla="*/ 695 w 1449"/>
                <a:gd name="T63" fmla="*/ 104 h 240"/>
                <a:gd name="T64" fmla="*/ 705 w 1449"/>
                <a:gd name="T65" fmla="*/ 125 h 240"/>
                <a:gd name="T66" fmla="*/ 726 w 1449"/>
                <a:gd name="T67" fmla="*/ 146 h 240"/>
                <a:gd name="T68" fmla="*/ 755 w 1449"/>
                <a:gd name="T69" fmla="*/ 154 h 240"/>
                <a:gd name="T70" fmla="*/ 775 w 1449"/>
                <a:gd name="T71" fmla="*/ 159 h 240"/>
                <a:gd name="T72" fmla="*/ 802 w 1449"/>
                <a:gd name="T73" fmla="*/ 154 h 240"/>
                <a:gd name="T74" fmla="*/ 817 w 1449"/>
                <a:gd name="T75" fmla="*/ 156 h 240"/>
                <a:gd name="T76" fmla="*/ 838 w 1449"/>
                <a:gd name="T77" fmla="*/ 156 h 240"/>
                <a:gd name="T78" fmla="*/ 859 w 1449"/>
                <a:gd name="T79" fmla="*/ 138 h 240"/>
                <a:gd name="T80" fmla="*/ 872 w 1449"/>
                <a:gd name="T81" fmla="*/ 135 h 240"/>
                <a:gd name="T82" fmla="*/ 898 w 1449"/>
                <a:gd name="T83" fmla="*/ 130 h 240"/>
                <a:gd name="T84" fmla="*/ 937 w 1449"/>
                <a:gd name="T85" fmla="*/ 125 h 240"/>
                <a:gd name="T86" fmla="*/ 984 w 1449"/>
                <a:gd name="T87" fmla="*/ 109 h 240"/>
                <a:gd name="T88" fmla="*/ 1029 w 1449"/>
                <a:gd name="T89" fmla="*/ 122 h 240"/>
                <a:gd name="T90" fmla="*/ 1068 w 1449"/>
                <a:gd name="T91" fmla="*/ 148 h 240"/>
                <a:gd name="T92" fmla="*/ 1091 w 1449"/>
                <a:gd name="T93" fmla="*/ 164 h 240"/>
                <a:gd name="T94" fmla="*/ 1125 w 1449"/>
                <a:gd name="T95" fmla="*/ 175 h 240"/>
                <a:gd name="T96" fmla="*/ 1151 w 1449"/>
                <a:gd name="T97" fmla="*/ 180 h 240"/>
                <a:gd name="T98" fmla="*/ 1185 w 1449"/>
                <a:gd name="T99" fmla="*/ 175 h 240"/>
                <a:gd name="T100" fmla="*/ 1222 w 1449"/>
                <a:gd name="T101" fmla="*/ 151 h 240"/>
                <a:gd name="T102" fmla="*/ 1240 w 1449"/>
                <a:gd name="T103" fmla="*/ 141 h 240"/>
                <a:gd name="T104" fmla="*/ 1261 w 1449"/>
                <a:gd name="T105" fmla="*/ 133 h 240"/>
                <a:gd name="T106" fmla="*/ 1282 w 1449"/>
                <a:gd name="T107" fmla="*/ 114 h 240"/>
                <a:gd name="T108" fmla="*/ 1303 w 1449"/>
                <a:gd name="T109" fmla="*/ 91 h 240"/>
                <a:gd name="T110" fmla="*/ 1334 w 1449"/>
                <a:gd name="T111" fmla="*/ 70 h 240"/>
                <a:gd name="T112" fmla="*/ 1358 w 1449"/>
                <a:gd name="T113" fmla="*/ 62 h 240"/>
                <a:gd name="T114" fmla="*/ 1378 w 1449"/>
                <a:gd name="T115" fmla="*/ 57 h 240"/>
                <a:gd name="T116" fmla="*/ 1423 w 1449"/>
                <a:gd name="T117" fmla="*/ 20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449" h="240">
                  <a:moveTo>
                    <a:pt x="0" y="222"/>
                  </a:moveTo>
                  <a:lnTo>
                    <a:pt x="0" y="219"/>
                  </a:lnTo>
                  <a:lnTo>
                    <a:pt x="3" y="219"/>
                  </a:lnTo>
                  <a:lnTo>
                    <a:pt x="3" y="222"/>
                  </a:lnTo>
                  <a:lnTo>
                    <a:pt x="5" y="224"/>
                  </a:lnTo>
                  <a:lnTo>
                    <a:pt x="8" y="224"/>
                  </a:lnTo>
                  <a:lnTo>
                    <a:pt x="11" y="222"/>
                  </a:lnTo>
                  <a:lnTo>
                    <a:pt x="13" y="222"/>
                  </a:lnTo>
                  <a:lnTo>
                    <a:pt x="16" y="219"/>
                  </a:lnTo>
                  <a:lnTo>
                    <a:pt x="19" y="219"/>
                  </a:lnTo>
                  <a:lnTo>
                    <a:pt x="21" y="219"/>
                  </a:lnTo>
                  <a:lnTo>
                    <a:pt x="26" y="219"/>
                  </a:lnTo>
                  <a:lnTo>
                    <a:pt x="29" y="216"/>
                  </a:lnTo>
                  <a:lnTo>
                    <a:pt x="32" y="216"/>
                  </a:lnTo>
                  <a:lnTo>
                    <a:pt x="34" y="216"/>
                  </a:lnTo>
                  <a:lnTo>
                    <a:pt x="37" y="214"/>
                  </a:lnTo>
                  <a:lnTo>
                    <a:pt x="37" y="211"/>
                  </a:lnTo>
                  <a:lnTo>
                    <a:pt x="39" y="214"/>
                  </a:lnTo>
                  <a:lnTo>
                    <a:pt x="42" y="216"/>
                  </a:lnTo>
                  <a:lnTo>
                    <a:pt x="42" y="222"/>
                  </a:lnTo>
                  <a:lnTo>
                    <a:pt x="45" y="222"/>
                  </a:lnTo>
                  <a:lnTo>
                    <a:pt x="45" y="224"/>
                  </a:lnTo>
                  <a:lnTo>
                    <a:pt x="45" y="227"/>
                  </a:lnTo>
                  <a:lnTo>
                    <a:pt x="47" y="227"/>
                  </a:lnTo>
                  <a:lnTo>
                    <a:pt x="45" y="229"/>
                  </a:lnTo>
                  <a:lnTo>
                    <a:pt x="42" y="229"/>
                  </a:lnTo>
                  <a:lnTo>
                    <a:pt x="42" y="232"/>
                  </a:lnTo>
                  <a:lnTo>
                    <a:pt x="45" y="232"/>
                  </a:lnTo>
                  <a:lnTo>
                    <a:pt x="47" y="232"/>
                  </a:lnTo>
                  <a:lnTo>
                    <a:pt x="52" y="232"/>
                  </a:lnTo>
                  <a:lnTo>
                    <a:pt x="55" y="235"/>
                  </a:lnTo>
                  <a:lnTo>
                    <a:pt x="58" y="235"/>
                  </a:lnTo>
                  <a:lnTo>
                    <a:pt x="60" y="235"/>
                  </a:lnTo>
                  <a:lnTo>
                    <a:pt x="60" y="237"/>
                  </a:lnTo>
                  <a:lnTo>
                    <a:pt x="60" y="240"/>
                  </a:lnTo>
                  <a:lnTo>
                    <a:pt x="63" y="237"/>
                  </a:lnTo>
                  <a:lnTo>
                    <a:pt x="63" y="235"/>
                  </a:lnTo>
                  <a:lnTo>
                    <a:pt x="63" y="232"/>
                  </a:lnTo>
                  <a:lnTo>
                    <a:pt x="63" y="227"/>
                  </a:lnTo>
                  <a:lnTo>
                    <a:pt x="63" y="222"/>
                  </a:lnTo>
                  <a:lnTo>
                    <a:pt x="63" y="219"/>
                  </a:lnTo>
                  <a:lnTo>
                    <a:pt x="66" y="214"/>
                  </a:lnTo>
                  <a:lnTo>
                    <a:pt x="66" y="211"/>
                  </a:lnTo>
                  <a:lnTo>
                    <a:pt x="66" y="209"/>
                  </a:lnTo>
                  <a:lnTo>
                    <a:pt x="68" y="209"/>
                  </a:lnTo>
                  <a:lnTo>
                    <a:pt x="68" y="206"/>
                  </a:lnTo>
                  <a:lnTo>
                    <a:pt x="71" y="206"/>
                  </a:lnTo>
                  <a:lnTo>
                    <a:pt x="71" y="203"/>
                  </a:lnTo>
                  <a:lnTo>
                    <a:pt x="76" y="203"/>
                  </a:lnTo>
                  <a:lnTo>
                    <a:pt x="76" y="201"/>
                  </a:lnTo>
                  <a:lnTo>
                    <a:pt x="79" y="201"/>
                  </a:lnTo>
                  <a:lnTo>
                    <a:pt x="79" y="198"/>
                  </a:lnTo>
                  <a:lnTo>
                    <a:pt x="79" y="195"/>
                  </a:lnTo>
                  <a:lnTo>
                    <a:pt x="79" y="193"/>
                  </a:lnTo>
                  <a:lnTo>
                    <a:pt x="81" y="193"/>
                  </a:lnTo>
                  <a:lnTo>
                    <a:pt x="81" y="190"/>
                  </a:lnTo>
                  <a:lnTo>
                    <a:pt x="84" y="188"/>
                  </a:lnTo>
                  <a:lnTo>
                    <a:pt x="84" y="185"/>
                  </a:lnTo>
                  <a:lnTo>
                    <a:pt x="86" y="182"/>
                  </a:lnTo>
                  <a:lnTo>
                    <a:pt x="86" y="180"/>
                  </a:lnTo>
                  <a:lnTo>
                    <a:pt x="86" y="177"/>
                  </a:lnTo>
                  <a:lnTo>
                    <a:pt x="89" y="177"/>
                  </a:lnTo>
                  <a:lnTo>
                    <a:pt x="92" y="175"/>
                  </a:lnTo>
                  <a:lnTo>
                    <a:pt x="92" y="172"/>
                  </a:lnTo>
                  <a:lnTo>
                    <a:pt x="94" y="172"/>
                  </a:lnTo>
                  <a:lnTo>
                    <a:pt x="99" y="167"/>
                  </a:lnTo>
                  <a:lnTo>
                    <a:pt x="102" y="167"/>
                  </a:lnTo>
                  <a:lnTo>
                    <a:pt x="102" y="164"/>
                  </a:lnTo>
                  <a:lnTo>
                    <a:pt x="105" y="164"/>
                  </a:lnTo>
                  <a:lnTo>
                    <a:pt x="105" y="162"/>
                  </a:lnTo>
                  <a:lnTo>
                    <a:pt x="107" y="162"/>
                  </a:lnTo>
                  <a:lnTo>
                    <a:pt x="107" y="159"/>
                  </a:lnTo>
                  <a:lnTo>
                    <a:pt x="107" y="156"/>
                  </a:lnTo>
                  <a:lnTo>
                    <a:pt x="110" y="154"/>
                  </a:lnTo>
                  <a:lnTo>
                    <a:pt x="112" y="154"/>
                  </a:lnTo>
                  <a:lnTo>
                    <a:pt x="115" y="154"/>
                  </a:lnTo>
                  <a:lnTo>
                    <a:pt x="115" y="151"/>
                  </a:lnTo>
                  <a:lnTo>
                    <a:pt x="118" y="151"/>
                  </a:lnTo>
                  <a:lnTo>
                    <a:pt x="120" y="146"/>
                  </a:lnTo>
                  <a:lnTo>
                    <a:pt x="123" y="146"/>
                  </a:lnTo>
                  <a:lnTo>
                    <a:pt x="123" y="143"/>
                  </a:lnTo>
                  <a:lnTo>
                    <a:pt x="126" y="143"/>
                  </a:lnTo>
                  <a:lnTo>
                    <a:pt x="139" y="138"/>
                  </a:lnTo>
                  <a:lnTo>
                    <a:pt x="159" y="133"/>
                  </a:lnTo>
                  <a:lnTo>
                    <a:pt x="183" y="133"/>
                  </a:lnTo>
                  <a:lnTo>
                    <a:pt x="188" y="133"/>
                  </a:lnTo>
                  <a:lnTo>
                    <a:pt x="191" y="133"/>
                  </a:lnTo>
                  <a:lnTo>
                    <a:pt x="196" y="135"/>
                  </a:lnTo>
                  <a:lnTo>
                    <a:pt x="199" y="135"/>
                  </a:lnTo>
                  <a:lnTo>
                    <a:pt x="204" y="135"/>
                  </a:lnTo>
                  <a:lnTo>
                    <a:pt x="204" y="138"/>
                  </a:lnTo>
                  <a:lnTo>
                    <a:pt x="206" y="138"/>
                  </a:lnTo>
                  <a:lnTo>
                    <a:pt x="209" y="138"/>
                  </a:lnTo>
                  <a:lnTo>
                    <a:pt x="212" y="135"/>
                  </a:lnTo>
                  <a:lnTo>
                    <a:pt x="214" y="135"/>
                  </a:lnTo>
                  <a:lnTo>
                    <a:pt x="217" y="138"/>
                  </a:lnTo>
                  <a:lnTo>
                    <a:pt x="222" y="138"/>
                  </a:lnTo>
                  <a:lnTo>
                    <a:pt x="227" y="138"/>
                  </a:lnTo>
                  <a:lnTo>
                    <a:pt x="227" y="141"/>
                  </a:lnTo>
                  <a:lnTo>
                    <a:pt x="227" y="143"/>
                  </a:lnTo>
                  <a:lnTo>
                    <a:pt x="230" y="143"/>
                  </a:lnTo>
                  <a:lnTo>
                    <a:pt x="233" y="143"/>
                  </a:lnTo>
                  <a:lnTo>
                    <a:pt x="233" y="141"/>
                  </a:lnTo>
                  <a:lnTo>
                    <a:pt x="235" y="141"/>
                  </a:lnTo>
                  <a:lnTo>
                    <a:pt x="238" y="141"/>
                  </a:lnTo>
                  <a:lnTo>
                    <a:pt x="243" y="141"/>
                  </a:lnTo>
                  <a:lnTo>
                    <a:pt x="246" y="138"/>
                  </a:lnTo>
                  <a:lnTo>
                    <a:pt x="248" y="138"/>
                  </a:lnTo>
                  <a:lnTo>
                    <a:pt x="251" y="141"/>
                  </a:lnTo>
                  <a:lnTo>
                    <a:pt x="251" y="143"/>
                  </a:lnTo>
                  <a:lnTo>
                    <a:pt x="253" y="146"/>
                  </a:lnTo>
                  <a:lnTo>
                    <a:pt x="256" y="146"/>
                  </a:lnTo>
                  <a:lnTo>
                    <a:pt x="256" y="148"/>
                  </a:lnTo>
                  <a:lnTo>
                    <a:pt x="259" y="148"/>
                  </a:lnTo>
                  <a:lnTo>
                    <a:pt x="261" y="151"/>
                  </a:lnTo>
                  <a:lnTo>
                    <a:pt x="261" y="154"/>
                  </a:lnTo>
                  <a:lnTo>
                    <a:pt x="264" y="154"/>
                  </a:lnTo>
                  <a:lnTo>
                    <a:pt x="264" y="156"/>
                  </a:lnTo>
                  <a:lnTo>
                    <a:pt x="266" y="154"/>
                  </a:lnTo>
                  <a:lnTo>
                    <a:pt x="272" y="156"/>
                  </a:lnTo>
                  <a:lnTo>
                    <a:pt x="277" y="154"/>
                  </a:lnTo>
                  <a:lnTo>
                    <a:pt x="277" y="156"/>
                  </a:lnTo>
                  <a:lnTo>
                    <a:pt x="280" y="156"/>
                  </a:lnTo>
                  <a:lnTo>
                    <a:pt x="282" y="156"/>
                  </a:lnTo>
                  <a:lnTo>
                    <a:pt x="285" y="156"/>
                  </a:lnTo>
                  <a:lnTo>
                    <a:pt x="287" y="156"/>
                  </a:lnTo>
                  <a:lnTo>
                    <a:pt x="290" y="156"/>
                  </a:lnTo>
                  <a:lnTo>
                    <a:pt x="295" y="156"/>
                  </a:lnTo>
                  <a:lnTo>
                    <a:pt x="298" y="156"/>
                  </a:lnTo>
                  <a:lnTo>
                    <a:pt x="298" y="159"/>
                  </a:lnTo>
                  <a:lnTo>
                    <a:pt x="300" y="159"/>
                  </a:lnTo>
                  <a:lnTo>
                    <a:pt x="303" y="156"/>
                  </a:lnTo>
                  <a:lnTo>
                    <a:pt x="306" y="156"/>
                  </a:lnTo>
                  <a:lnTo>
                    <a:pt x="306" y="159"/>
                  </a:lnTo>
                  <a:lnTo>
                    <a:pt x="308" y="159"/>
                  </a:lnTo>
                  <a:lnTo>
                    <a:pt x="311" y="159"/>
                  </a:lnTo>
                  <a:lnTo>
                    <a:pt x="316" y="159"/>
                  </a:lnTo>
                  <a:lnTo>
                    <a:pt x="321" y="162"/>
                  </a:lnTo>
                  <a:lnTo>
                    <a:pt x="324" y="162"/>
                  </a:lnTo>
                  <a:lnTo>
                    <a:pt x="327" y="164"/>
                  </a:lnTo>
                  <a:lnTo>
                    <a:pt x="332" y="167"/>
                  </a:lnTo>
                  <a:lnTo>
                    <a:pt x="337" y="172"/>
                  </a:lnTo>
                  <a:lnTo>
                    <a:pt x="340" y="175"/>
                  </a:lnTo>
                  <a:lnTo>
                    <a:pt x="342" y="175"/>
                  </a:lnTo>
                  <a:lnTo>
                    <a:pt x="345" y="177"/>
                  </a:lnTo>
                  <a:lnTo>
                    <a:pt x="347" y="177"/>
                  </a:lnTo>
                  <a:lnTo>
                    <a:pt x="350" y="180"/>
                  </a:lnTo>
                  <a:lnTo>
                    <a:pt x="353" y="182"/>
                  </a:lnTo>
                  <a:lnTo>
                    <a:pt x="355" y="185"/>
                  </a:lnTo>
                  <a:lnTo>
                    <a:pt x="358" y="185"/>
                  </a:lnTo>
                  <a:lnTo>
                    <a:pt x="360" y="185"/>
                  </a:lnTo>
                  <a:lnTo>
                    <a:pt x="360" y="188"/>
                  </a:lnTo>
                  <a:lnTo>
                    <a:pt x="363" y="188"/>
                  </a:lnTo>
                  <a:lnTo>
                    <a:pt x="366" y="188"/>
                  </a:lnTo>
                  <a:lnTo>
                    <a:pt x="371" y="185"/>
                  </a:lnTo>
                  <a:lnTo>
                    <a:pt x="374" y="185"/>
                  </a:lnTo>
                  <a:lnTo>
                    <a:pt x="376" y="182"/>
                  </a:lnTo>
                  <a:lnTo>
                    <a:pt x="379" y="182"/>
                  </a:lnTo>
                  <a:lnTo>
                    <a:pt x="381" y="182"/>
                  </a:lnTo>
                  <a:lnTo>
                    <a:pt x="384" y="182"/>
                  </a:lnTo>
                  <a:lnTo>
                    <a:pt x="389" y="182"/>
                  </a:lnTo>
                  <a:lnTo>
                    <a:pt x="392" y="180"/>
                  </a:lnTo>
                  <a:lnTo>
                    <a:pt x="397" y="180"/>
                  </a:lnTo>
                  <a:lnTo>
                    <a:pt x="402" y="180"/>
                  </a:lnTo>
                  <a:lnTo>
                    <a:pt x="405" y="182"/>
                  </a:lnTo>
                  <a:lnTo>
                    <a:pt x="407" y="182"/>
                  </a:lnTo>
                  <a:lnTo>
                    <a:pt x="413" y="180"/>
                  </a:lnTo>
                  <a:lnTo>
                    <a:pt x="415" y="182"/>
                  </a:lnTo>
                  <a:lnTo>
                    <a:pt x="423" y="185"/>
                  </a:lnTo>
                  <a:lnTo>
                    <a:pt x="428" y="185"/>
                  </a:lnTo>
                  <a:lnTo>
                    <a:pt x="431" y="182"/>
                  </a:lnTo>
                  <a:lnTo>
                    <a:pt x="434" y="182"/>
                  </a:lnTo>
                  <a:lnTo>
                    <a:pt x="436" y="182"/>
                  </a:lnTo>
                  <a:lnTo>
                    <a:pt x="439" y="182"/>
                  </a:lnTo>
                  <a:lnTo>
                    <a:pt x="441" y="182"/>
                  </a:lnTo>
                  <a:lnTo>
                    <a:pt x="449" y="185"/>
                  </a:lnTo>
                  <a:lnTo>
                    <a:pt x="452" y="185"/>
                  </a:lnTo>
                  <a:lnTo>
                    <a:pt x="454" y="188"/>
                  </a:lnTo>
                  <a:lnTo>
                    <a:pt x="460" y="190"/>
                  </a:lnTo>
                  <a:lnTo>
                    <a:pt x="465" y="193"/>
                  </a:lnTo>
                  <a:lnTo>
                    <a:pt x="465" y="190"/>
                  </a:lnTo>
                  <a:lnTo>
                    <a:pt x="467" y="193"/>
                  </a:lnTo>
                  <a:lnTo>
                    <a:pt x="473" y="190"/>
                  </a:lnTo>
                  <a:lnTo>
                    <a:pt x="475" y="193"/>
                  </a:lnTo>
                  <a:lnTo>
                    <a:pt x="478" y="195"/>
                  </a:lnTo>
                  <a:lnTo>
                    <a:pt x="481" y="198"/>
                  </a:lnTo>
                  <a:lnTo>
                    <a:pt x="483" y="201"/>
                  </a:lnTo>
                  <a:lnTo>
                    <a:pt x="483" y="203"/>
                  </a:lnTo>
                  <a:lnTo>
                    <a:pt x="486" y="203"/>
                  </a:lnTo>
                  <a:lnTo>
                    <a:pt x="486" y="206"/>
                  </a:lnTo>
                  <a:lnTo>
                    <a:pt x="488" y="206"/>
                  </a:lnTo>
                  <a:lnTo>
                    <a:pt x="494" y="206"/>
                  </a:lnTo>
                  <a:lnTo>
                    <a:pt x="496" y="206"/>
                  </a:lnTo>
                  <a:lnTo>
                    <a:pt x="499" y="209"/>
                  </a:lnTo>
                  <a:lnTo>
                    <a:pt x="499" y="211"/>
                  </a:lnTo>
                  <a:lnTo>
                    <a:pt x="501" y="211"/>
                  </a:lnTo>
                  <a:lnTo>
                    <a:pt x="501" y="209"/>
                  </a:lnTo>
                  <a:lnTo>
                    <a:pt x="504" y="209"/>
                  </a:lnTo>
                  <a:lnTo>
                    <a:pt x="504" y="206"/>
                  </a:lnTo>
                  <a:lnTo>
                    <a:pt x="504" y="203"/>
                  </a:lnTo>
                  <a:lnTo>
                    <a:pt x="504" y="201"/>
                  </a:lnTo>
                  <a:lnTo>
                    <a:pt x="504" y="198"/>
                  </a:lnTo>
                  <a:lnTo>
                    <a:pt x="504" y="195"/>
                  </a:lnTo>
                  <a:lnTo>
                    <a:pt x="507" y="195"/>
                  </a:lnTo>
                  <a:lnTo>
                    <a:pt x="507" y="193"/>
                  </a:lnTo>
                  <a:lnTo>
                    <a:pt x="509" y="193"/>
                  </a:lnTo>
                  <a:lnTo>
                    <a:pt x="509" y="190"/>
                  </a:lnTo>
                  <a:lnTo>
                    <a:pt x="509" y="188"/>
                  </a:lnTo>
                  <a:lnTo>
                    <a:pt x="509" y="185"/>
                  </a:lnTo>
                  <a:lnTo>
                    <a:pt x="509" y="182"/>
                  </a:lnTo>
                  <a:lnTo>
                    <a:pt x="514" y="180"/>
                  </a:lnTo>
                  <a:lnTo>
                    <a:pt x="520" y="177"/>
                  </a:lnTo>
                  <a:lnTo>
                    <a:pt x="522" y="177"/>
                  </a:lnTo>
                  <a:lnTo>
                    <a:pt x="525" y="177"/>
                  </a:lnTo>
                  <a:lnTo>
                    <a:pt x="528" y="175"/>
                  </a:lnTo>
                  <a:lnTo>
                    <a:pt x="530" y="175"/>
                  </a:lnTo>
                  <a:lnTo>
                    <a:pt x="530" y="172"/>
                  </a:lnTo>
                  <a:lnTo>
                    <a:pt x="533" y="172"/>
                  </a:lnTo>
                  <a:lnTo>
                    <a:pt x="538" y="169"/>
                  </a:lnTo>
                  <a:lnTo>
                    <a:pt x="543" y="164"/>
                  </a:lnTo>
                  <a:lnTo>
                    <a:pt x="546" y="162"/>
                  </a:lnTo>
                  <a:lnTo>
                    <a:pt x="548" y="159"/>
                  </a:lnTo>
                  <a:lnTo>
                    <a:pt x="548" y="156"/>
                  </a:lnTo>
                  <a:lnTo>
                    <a:pt x="554" y="151"/>
                  </a:lnTo>
                  <a:lnTo>
                    <a:pt x="556" y="148"/>
                  </a:lnTo>
                  <a:lnTo>
                    <a:pt x="556" y="146"/>
                  </a:lnTo>
                  <a:lnTo>
                    <a:pt x="561" y="138"/>
                  </a:lnTo>
                  <a:lnTo>
                    <a:pt x="564" y="133"/>
                  </a:lnTo>
                  <a:lnTo>
                    <a:pt x="564" y="130"/>
                  </a:lnTo>
                  <a:lnTo>
                    <a:pt x="564" y="125"/>
                  </a:lnTo>
                  <a:lnTo>
                    <a:pt x="569" y="117"/>
                  </a:lnTo>
                  <a:lnTo>
                    <a:pt x="569" y="114"/>
                  </a:lnTo>
                  <a:lnTo>
                    <a:pt x="575" y="107"/>
                  </a:lnTo>
                  <a:lnTo>
                    <a:pt x="575" y="109"/>
                  </a:lnTo>
                  <a:lnTo>
                    <a:pt x="577" y="109"/>
                  </a:lnTo>
                  <a:lnTo>
                    <a:pt x="580" y="109"/>
                  </a:lnTo>
                  <a:lnTo>
                    <a:pt x="580" y="112"/>
                  </a:lnTo>
                  <a:lnTo>
                    <a:pt x="582" y="112"/>
                  </a:lnTo>
                  <a:lnTo>
                    <a:pt x="585" y="112"/>
                  </a:lnTo>
                  <a:lnTo>
                    <a:pt x="588" y="112"/>
                  </a:lnTo>
                  <a:lnTo>
                    <a:pt x="590" y="112"/>
                  </a:lnTo>
                  <a:lnTo>
                    <a:pt x="593" y="112"/>
                  </a:lnTo>
                  <a:lnTo>
                    <a:pt x="601" y="107"/>
                  </a:lnTo>
                  <a:lnTo>
                    <a:pt x="601" y="104"/>
                  </a:lnTo>
                  <a:lnTo>
                    <a:pt x="598" y="101"/>
                  </a:lnTo>
                  <a:lnTo>
                    <a:pt x="601" y="99"/>
                  </a:lnTo>
                  <a:lnTo>
                    <a:pt x="603" y="99"/>
                  </a:lnTo>
                  <a:lnTo>
                    <a:pt x="603" y="96"/>
                  </a:lnTo>
                  <a:lnTo>
                    <a:pt x="606" y="94"/>
                  </a:lnTo>
                  <a:lnTo>
                    <a:pt x="608" y="91"/>
                  </a:lnTo>
                  <a:lnTo>
                    <a:pt x="611" y="91"/>
                  </a:lnTo>
                  <a:lnTo>
                    <a:pt x="616" y="91"/>
                  </a:lnTo>
                  <a:lnTo>
                    <a:pt x="619" y="91"/>
                  </a:lnTo>
                  <a:lnTo>
                    <a:pt x="621" y="88"/>
                  </a:lnTo>
                  <a:lnTo>
                    <a:pt x="624" y="86"/>
                  </a:lnTo>
                  <a:lnTo>
                    <a:pt x="624" y="65"/>
                  </a:lnTo>
                  <a:lnTo>
                    <a:pt x="627" y="65"/>
                  </a:lnTo>
                  <a:lnTo>
                    <a:pt x="627" y="62"/>
                  </a:lnTo>
                  <a:lnTo>
                    <a:pt x="629" y="62"/>
                  </a:lnTo>
                  <a:lnTo>
                    <a:pt x="632" y="60"/>
                  </a:lnTo>
                  <a:lnTo>
                    <a:pt x="635" y="60"/>
                  </a:lnTo>
                  <a:lnTo>
                    <a:pt x="637" y="60"/>
                  </a:lnTo>
                  <a:lnTo>
                    <a:pt x="640" y="62"/>
                  </a:lnTo>
                  <a:lnTo>
                    <a:pt x="642" y="60"/>
                  </a:lnTo>
                  <a:lnTo>
                    <a:pt x="645" y="57"/>
                  </a:lnTo>
                  <a:lnTo>
                    <a:pt x="648" y="57"/>
                  </a:lnTo>
                  <a:lnTo>
                    <a:pt x="650" y="57"/>
                  </a:lnTo>
                  <a:lnTo>
                    <a:pt x="653" y="54"/>
                  </a:lnTo>
                  <a:lnTo>
                    <a:pt x="653" y="52"/>
                  </a:lnTo>
                  <a:lnTo>
                    <a:pt x="653" y="49"/>
                  </a:lnTo>
                  <a:lnTo>
                    <a:pt x="661" y="52"/>
                  </a:lnTo>
                  <a:lnTo>
                    <a:pt x="658" y="60"/>
                  </a:lnTo>
                  <a:lnTo>
                    <a:pt x="655" y="70"/>
                  </a:lnTo>
                  <a:lnTo>
                    <a:pt x="658" y="70"/>
                  </a:lnTo>
                  <a:lnTo>
                    <a:pt x="658" y="73"/>
                  </a:lnTo>
                  <a:lnTo>
                    <a:pt x="663" y="73"/>
                  </a:lnTo>
                  <a:lnTo>
                    <a:pt x="663" y="75"/>
                  </a:lnTo>
                  <a:lnTo>
                    <a:pt x="666" y="78"/>
                  </a:lnTo>
                  <a:lnTo>
                    <a:pt x="668" y="78"/>
                  </a:lnTo>
                  <a:lnTo>
                    <a:pt x="671" y="81"/>
                  </a:lnTo>
                  <a:lnTo>
                    <a:pt x="674" y="81"/>
                  </a:lnTo>
                  <a:lnTo>
                    <a:pt x="676" y="81"/>
                  </a:lnTo>
                  <a:lnTo>
                    <a:pt x="679" y="83"/>
                  </a:lnTo>
                  <a:lnTo>
                    <a:pt x="679" y="86"/>
                  </a:lnTo>
                  <a:lnTo>
                    <a:pt x="684" y="94"/>
                  </a:lnTo>
                  <a:lnTo>
                    <a:pt x="689" y="96"/>
                  </a:lnTo>
                  <a:lnTo>
                    <a:pt x="692" y="101"/>
                  </a:lnTo>
                  <a:lnTo>
                    <a:pt x="695" y="104"/>
                  </a:lnTo>
                  <a:lnTo>
                    <a:pt x="697" y="107"/>
                  </a:lnTo>
                  <a:lnTo>
                    <a:pt x="697" y="109"/>
                  </a:lnTo>
                  <a:lnTo>
                    <a:pt x="700" y="112"/>
                  </a:lnTo>
                  <a:lnTo>
                    <a:pt x="702" y="112"/>
                  </a:lnTo>
                  <a:lnTo>
                    <a:pt x="702" y="114"/>
                  </a:lnTo>
                  <a:lnTo>
                    <a:pt x="702" y="117"/>
                  </a:lnTo>
                  <a:lnTo>
                    <a:pt x="702" y="120"/>
                  </a:lnTo>
                  <a:lnTo>
                    <a:pt x="702" y="122"/>
                  </a:lnTo>
                  <a:lnTo>
                    <a:pt x="705" y="125"/>
                  </a:lnTo>
                  <a:lnTo>
                    <a:pt x="705" y="128"/>
                  </a:lnTo>
                  <a:lnTo>
                    <a:pt x="708" y="130"/>
                  </a:lnTo>
                  <a:lnTo>
                    <a:pt x="710" y="135"/>
                  </a:lnTo>
                  <a:lnTo>
                    <a:pt x="713" y="141"/>
                  </a:lnTo>
                  <a:lnTo>
                    <a:pt x="715" y="141"/>
                  </a:lnTo>
                  <a:lnTo>
                    <a:pt x="718" y="143"/>
                  </a:lnTo>
                  <a:lnTo>
                    <a:pt x="721" y="143"/>
                  </a:lnTo>
                  <a:lnTo>
                    <a:pt x="726" y="143"/>
                  </a:lnTo>
                  <a:lnTo>
                    <a:pt x="726" y="146"/>
                  </a:lnTo>
                  <a:lnTo>
                    <a:pt x="734" y="151"/>
                  </a:lnTo>
                  <a:lnTo>
                    <a:pt x="736" y="154"/>
                  </a:lnTo>
                  <a:lnTo>
                    <a:pt x="739" y="154"/>
                  </a:lnTo>
                  <a:lnTo>
                    <a:pt x="742" y="154"/>
                  </a:lnTo>
                  <a:lnTo>
                    <a:pt x="744" y="154"/>
                  </a:lnTo>
                  <a:lnTo>
                    <a:pt x="747" y="154"/>
                  </a:lnTo>
                  <a:lnTo>
                    <a:pt x="749" y="154"/>
                  </a:lnTo>
                  <a:lnTo>
                    <a:pt x="752" y="154"/>
                  </a:lnTo>
                  <a:lnTo>
                    <a:pt x="755" y="154"/>
                  </a:lnTo>
                  <a:lnTo>
                    <a:pt x="757" y="156"/>
                  </a:lnTo>
                  <a:lnTo>
                    <a:pt x="760" y="159"/>
                  </a:lnTo>
                  <a:lnTo>
                    <a:pt x="760" y="156"/>
                  </a:lnTo>
                  <a:lnTo>
                    <a:pt x="762" y="159"/>
                  </a:lnTo>
                  <a:lnTo>
                    <a:pt x="765" y="156"/>
                  </a:lnTo>
                  <a:lnTo>
                    <a:pt x="768" y="159"/>
                  </a:lnTo>
                  <a:lnTo>
                    <a:pt x="770" y="159"/>
                  </a:lnTo>
                  <a:lnTo>
                    <a:pt x="773" y="159"/>
                  </a:lnTo>
                  <a:lnTo>
                    <a:pt x="775" y="159"/>
                  </a:lnTo>
                  <a:lnTo>
                    <a:pt x="778" y="156"/>
                  </a:lnTo>
                  <a:lnTo>
                    <a:pt x="781" y="156"/>
                  </a:lnTo>
                  <a:lnTo>
                    <a:pt x="783" y="156"/>
                  </a:lnTo>
                  <a:lnTo>
                    <a:pt x="789" y="156"/>
                  </a:lnTo>
                  <a:lnTo>
                    <a:pt x="791" y="156"/>
                  </a:lnTo>
                  <a:lnTo>
                    <a:pt x="794" y="154"/>
                  </a:lnTo>
                  <a:lnTo>
                    <a:pt x="796" y="154"/>
                  </a:lnTo>
                  <a:lnTo>
                    <a:pt x="799" y="154"/>
                  </a:lnTo>
                  <a:lnTo>
                    <a:pt x="802" y="154"/>
                  </a:lnTo>
                  <a:lnTo>
                    <a:pt x="804" y="154"/>
                  </a:lnTo>
                  <a:lnTo>
                    <a:pt x="807" y="154"/>
                  </a:lnTo>
                  <a:lnTo>
                    <a:pt x="807" y="151"/>
                  </a:lnTo>
                  <a:lnTo>
                    <a:pt x="809" y="151"/>
                  </a:lnTo>
                  <a:lnTo>
                    <a:pt x="809" y="154"/>
                  </a:lnTo>
                  <a:lnTo>
                    <a:pt x="812" y="154"/>
                  </a:lnTo>
                  <a:lnTo>
                    <a:pt x="815" y="154"/>
                  </a:lnTo>
                  <a:lnTo>
                    <a:pt x="815" y="156"/>
                  </a:lnTo>
                  <a:lnTo>
                    <a:pt x="817" y="156"/>
                  </a:lnTo>
                  <a:lnTo>
                    <a:pt x="820" y="156"/>
                  </a:lnTo>
                  <a:lnTo>
                    <a:pt x="822" y="156"/>
                  </a:lnTo>
                  <a:lnTo>
                    <a:pt x="825" y="159"/>
                  </a:lnTo>
                  <a:lnTo>
                    <a:pt x="828" y="159"/>
                  </a:lnTo>
                  <a:lnTo>
                    <a:pt x="830" y="156"/>
                  </a:lnTo>
                  <a:lnTo>
                    <a:pt x="833" y="156"/>
                  </a:lnTo>
                  <a:lnTo>
                    <a:pt x="836" y="154"/>
                  </a:lnTo>
                  <a:lnTo>
                    <a:pt x="836" y="156"/>
                  </a:lnTo>
                  <a:lnTo>
                    <a:pt x="838" y="156"/>
                  </a:lnTo>
                  <a:lnTo>
                    <a:pt x="841" y="156"/>
                  </a:lnTo>
                  <a:lnTo>
                    <a:pt x="843" y="154"/>
                  </a:lnTo>
                  <a:lnTo>
                    <a:pt x="846" y="151"/>
                  </a:lnTo>
                  <a:lnTo>
                    <a:pt x="851" y="148"/>
                  </a:lnTo>
                  <a:lnTo>
                    <a:pt x="854" y="146"/>
                  </a:lnTo>
                  <a:lnTo>
                    <a:pt x="856" y="143"/>
                  </a:lnTo>
                  <a:lnTo>
                    <a:pt x="859" y="143"/>
                  </a:lnTo>
                  <a:lnTo>
                    <a:pt x="859" y="141"/>
                  </a:lnTo>
                  <a:lnTo>
                    <a:pt x="859" y="138"/>
                  </a:lnTo>
                  <a:lnTo>
                    <a:pt x="859" y="135"/>
                  </a:lnTo>
                  <a:lnTo>
                    <a:pt x="856" y="133"/>
                  </a:lnTo>
                  <a:lnTo>
                    <a:pt x="856" y="130"/>
                  </a:lnTo>
                  <a:lnTo>
                    <a:pt x="859" y="130"/>
                  </a:lnTo>
                  <a:lnTo>
                    <a:pt x="862" y="130"/>
                  </a:lnTo>
                  <a:lnTo>
                    <a:pt x="864" y="133"/>
                  </a:lnTo>
                  <a:lnTo>
                    <a:pt x="867" y="133"/>
                  </a:lnTo>
                  <a:lnTo>
                    <a:pt x="869" y="135"/>
                  </a:lnTo>
                  <a:lnTo>
                    <a:pt x="872" y="135"/>
                  </a:lnTo>
                  <a:lnTo>
                    <a:pt x="875" y="133"/>
                  </a:lnTo>
                  <a:lnTo>
                    <a:pt x="877" y="130"/>
                  </a:lnTo>
                  <a:lnTo>
                    <a:pt x="880" y="130"/>
                  </a:lnTo>
                  <a:lnTo>
                    <a:pt x="883" y="130"/>
                  </a:lnTo>
                  <a:lnTo>
                    <a:pt x="885" y="128"/>
                  </a:lnTo>
                  <a:lnTo>
                    <a:pt x="888" y="128"/>
                  </a:lnTo>
                  <a:lnTo>
                    <a:pt x="893" y="128"/>
                  </a:lnTo>
                  <a:lnTo>
                    <a:pt x="896" y="130"/>
                  </a:lnTo>
                  <a:lnTo>
                    <a:pt x="898" y="130"/>
                  </a:lnTo>
                  <a:lnTo>
                    <a:pt x="901" y="130"/>
                  </a:lnTo>
                  <a:lnTo>
                    <a:pt x="909" y="130"/>
                  </a:lnTo>
                  <a:lnTo>
                    <a:pt x="916" y="130"/>
                  </a:lnTo>
                  <a:lnTo>
                    <a:pt x="919" y="128"/>
                  </a:lnTo>
                  <a:lnTo>
                    <a:pt x="929" y="128"/>
                  </a:lnTo>
                  <a:lnTo>
                    <a:pt x="932" y="128"/>
                  </a:lnTo>
                  <a:lnTo>
                    <a:pt x="935" y="128"/>
                  </a:lnTo>
                  <a:lnTo>
                    <a:pt x="935" y="125"/>
                  </a:lnTo>
                  <a:lnTo>
                    <a:pt x="937" y="125"/>
                  </a:lnTo>
                  <a:lnTo>
                    <a:pt x="940" y="125"/>
                  </a:lnTo>
                  <a:lnTo>
                    <a:pt x="945" y="122"/>
                  </a:lnTo>
                  <a:lnTo>
                    <a:pt x="950" y="120"/>
                  </a:lnTo>
                  <a:lnTo>
                    <a:pt x="958" y="117"/>
                  </a:lnTo>
                  <a:lnTo>
                    <a:pt x="961" y="117"/>
                  </a:lnTo>
                  <a:lnTo>
                    <a:pt x="963" y="114"/>
                  </a:lnTo>
                  <a:lnTo>
                    <a:pt x="979" y="109"/>
                  </a:lnTo>
                  <a:lnTo>
                    <a:pt x="982" y="109"/>
                  </a:lnTo>
                  <a:lnTo>
                    <a:pt x="984" y="109"/>
                  </a:lnTo>
                  <a:lnTo>
                    <a:pt x="987" y="112"/>
                  </a:lnTo>
                  <a:lnTo>
                    <a:pt x="992" y="117"/>
                  </a:lnTo>
                  <a:lnTo>
                    <a:pt x="997" y="120"/>
                  </a:lnTo>
                  <a:lnTo>
                    <a:pt x="1000" y="120"/>
                  </a:lnTo>
                  <a:lnTo>
                    <a:pt x="1008" y="122"/>
                  </a:lnTo>
                  <a:lnTo>
                    <a:pt x="1016" y="120"/>
                  </a:lnTo>
                  <a:lnTo>
                    <a:pt x="1018" y="120"/>
                  </a:lnTo>
                  <a:lnTo>
                    <a:pt x="1026" y="122"/>
                  </a:lnTo>
                  <a:lnTo>
                    <a:pt x="1029" y="122"/>
                  </a:lnTo>
                  <a:lnTo>
                    <a:pt x="1037" y="128"/>
                  </a:lnTo>
                  <a:lnTo>
                    <a:pt x="1042" y="130"/>
                  </a:lnTo>
                  <a:lnTo>
                    <a:pt x="1047" y="133"/>
                  </a:lnTo>
                  <a:lnTo>
                    <a:pt x="1050" y="135"/>
                  </a:lnTo>
                  <a:lnTo>
                    <a:pt x="1055" y="141"/>
                  </a:lnTo>
                  <a:lnTo>
                    <a:pt x="1057" y="141"/>
                  </a:lnTo>
                  <a:lnTo>
                    <a:pt x="1057" y="143"/>
                  </a:lnTo>
                  <a:lnTo>
                    <a:pt x="1063" y="146"/>
                  </a:lnTo>
                  <a:lnTo>
                    <a:pt x="1068" y="148"/>
                  </a:lnTo>
                  <a:lnTo>
                    <a:pt x="1070" y="148"/>
                  </a:lnTo>
                  <a:lnTo>
                    <a:pt x="1073" y="148"/>
                  </a:lnTo>
                  <a:lnTo>
                    <a:pt x="1076" y="151"/>
                  </a:lnTo>
                  <a:lnTo>
                    <a:pt x="1078" y="151"/>
                  </a:lnTo>
                  <a:lnTo>
                    <a:pt x="1083" y="156"/>
                  </a:lnTo>
                  <a:lnTo>
                    <a:pt x="1086" y="159"/>
                  </a:lnTo>
                  <a:lnTo>
                    <a:pt x="1089" y="159"/>
                  </a:lnTo>
                  <a:lnTo>
                    <a:pt x="1091" y="162"/>
                  </a:lnTo>
                  <a:lnTo>
                    <a:pt x="1091" y="164"/>
                  </a:lnTo>
                  <a:lnTo>
                    <a:pt x="1097" y="167"/>
                  </a:lnTo>
                  <a:lnTo>
                    <a:pt x="1107" y="164"/>
                  </a:lnTo>
                  <a:lnTo>
                    <a:pt x="1110" y="164"/>
                  </a:lnTo>
                  <a:lnTo>
                    <a:pt x="1112" y="164"/>
                  </a:lnTo>
                  <a:lnTo>
                    <a:pt x="1115" y="164"/>
                  </a:lnTo>
                  <a:lnTo>
                    <a:pt x="1117" y="167"/>
                  </a:lnTo>
                  <a:lnTo>
                    <a:pt x="1117" y="169"/>
                  </a:lnTo>
                  <a:lnTo>
                    <a:pt x="1120" y="169"/>
                  </a:lnTo>
                  <a:lnTo>
                    <a:pt x="1125" y="175"/>
                  </a:lnTo>
                  <a:lnTo>
                    <a:pt x="1128" y="175"/>
                  </a:lnTo>
                  <a:lnTo>
                    <a:pt x="1130" y="177"/>
                  </a:lnTo>
                  <a:lnTo>
                    <a:pt x="1133" y="177"/>
                  </a:lnTo>
                  <a:lnTo>
                    <a:pt x="1136" y="177"/>
                  </a:lnTo>
                  <a:lnTo>
                    <a:pt x="1141" y="177"/>
                  </a:lnTo>
                  <a:lnTo>
                    <a:pt x="1146" y="177"/>
                  </a:lnTo>
                  <a:lnTo>
                    <a:pt x="1149" y="177"/>
                  </a:lnTo>
                  <a:lnTo>
                    <a:pt x="1151" y="177"/>
                  </a:lnTo>
                  <a:lnTo>
                    <a:pt x="1151" y="180"/>
                  </a:lnTo>
                  <a:lnTo>
                    <a:pt x="1154" y="182"/>
                  </a:lnTo>
                  <a:lnTo>
                    <a:pt x="1157" y="182"/>
                  </a:lnTo>
                  <a:lnTo>
                    <a:pt x="1159" y="182"/>
                  </a:lnTo>
                  <a:lnTo>
                    <a:pt x="1164" y="182"/>
                  </a:lnTo>
                  <a:lnTo>
                    <a:pt x="1167" y="180"/>
                  </a:lnTo>
                  <a:lnTo>
                    <a:pt x="1175" y="177"/>
                  </a:lnTo>
                  <a:lnTo>
                    <a:pt x="1177" y="175"/>
                  </a:lnTo>
                  <a:lnTo>
                    <a:pt x="1180" y="175"/>
                  </a:lnTo>
                  <a:lnTo>
                    <a:pt x="1185" y="175"/>
                  </a:lnTo>
                  <a:lnTo>
                    <a:pt x="1188" y="175"/>
                  </a:lnTo>
                  <a:lnTo>
                    <a:pt x="1191" y="172"/>
                  </a:lnTo>
                  <a:lnTo>
                    <a:pt x="1204" y="164"/>
                  </a:lnTo>
                  <a:lnTo>
                    <a:pt x="1211" y="159"/>
                  </a:lnTo>
                  <a:lnTo>
                    <a:pt x="1214" y="159"/>
                  </a:lnTo>
                  <a:lnTo>
                    <a:pt x="1217" y="154"/>
                  </a:lnTo>
                  <a:lnTo>
                    <a:pt x="1219" y="154"/>
                  </a:lnTo>
                  <a:lnTo>
                    <a:pt x="1219" y="151"/>
                  </a:lnTo>
                  <a:lnTo>
                    <a:pt x="1222" y="151"/>
                  </a:lnTo>
                  <a:lnTo>
                    <a:pt x="1224" y="151"/>
                  </a:lnTo>
                  <a:lnTo>
                    <a:pt x="1227" y="148"/>
                  </a:lnTo>
                  <a:lnTo>
                    <a:pt x="1230" y="148"/>
                  </a:lnTo>
                  <a:lnTo>
                    <a:pt x="1232" y="148"/>
                  </a:lnTo>
                  <a:lnTo>
                    <a:pt x="1235" y="146"/>
                  </a:lnTo>
                  <a:lnTo>
                    <a:pt x="1237" y="146"/>
                  </a:lnTo>
                  <a:lnTo>
                    <a:pt x="1237" y="143"/>
                  </a:lnTo>
                  <a:lnTo>
                    <a:pt x="1240" y="143"/>
                  </a:lnTo>
                  <a:lnTo>
                    <a:pt x="1240" y="141"/>
                  </a:lnTo>
                  <a:lnTo>
                    <a:pt x="1243" y="141"/>
                  </a:lnTo>
                  <a:lnTo>
                    <a:pt x="1243" y="138"/>
                  </a:lnTo>
                  <a:lnTo>
                    <a:pt x="1243" y="135"/>
                  </a:lnTo>
                  <a:lnTo>
                    <a:pt x="1245" y="135"/>
                  </a:lnTo>
                  <a:lnTo>
                    <a:pt x="1248" y="133"/>
                  </a:lnTo>
                  <a:lnTo>
                    <a:pt x="1251" y="133"/>
                  </a:lnTo>
                  <a:lnTo>
                    <a:pt x="1253" y="133"/>
                  </a:lnTo>
                  <a:lnTo>
                    <a:pt x="1258" y="133"/>
                  </a:lnTo>
                  <a:lnTo>
                    <a:pt x="1261" y="133"/>
                  </a:lnTo>
                  <a:lnTo>
                    <a:pt x="1264" y="133"/>
                  </a:lnTo>
                  <a:lnTo>
                    <a:pt x="1269" y="128"/>
                  </a:lnTo>
                  <a:lnTo>
                    <a:pt x="1271" y="125"/>
                  </a:lnTo>
                  <a:lnTo>
                    <a:pt x="1274" y="125"/>
                  </a:lnTo>
                  <a:lnTo>
                    <a:pt x="1277" y="125"/>
                  </a:lnTo>
                  <a:lnTo>
                    <a:pt x="1279" y="122"/>
                  </a:lnTo>
                  <a:lnTo>
                    <a:pt x="1279" y="120"/>
                  </a:lnTo>
                  <a:lnTo>
                    <a:pt x="1279" y="117"/>
                  </a:lnTo>
                  <a:lnTo>
                    <a:pt x="1282" y="114"/>
                  </a:lnTo>
                  <a:lnTo>
                    <a:pt x="1282" y="112"/>
                  </a:lnTo>
                  <a:lnTo>
                    <a:pt x="1282" y="109"/>
                  </a:lnTo>
                  <a:lnTo>
                    <a:pt x="1282" y="104"/>
                  </a:lnTo>
                  <a:lnTo>
                    <a:pt x="1284" y="101"/>
                  </a:lnTo>
                  <a:lnTo>
                    <a:pt x="1287" y="101"/>
                  </a:lnTo>
                  <a:lnTo>
                    <a:pt x="1290" y="99"/>
                  </a:lnTo>
                  <a:lnTo>
                    <a:pt x="1295" y="96"/>
                  </a:lnTo>
                  <a:lnTo>
                    <a:pt x="1300" y="91"/>
                  </a:lnTo>
                  <a:lnTo>
                    <a:pt x="1303" y="91"/>
                  </a:lnTo>
                  <a:lnTo>
                    <a:pt x="1305" y="88"/>
                  </a:lnTo>
                  <a:lnTo>
                    <a:pt x="1308" y="86"/>
                  </a:lnTo>
                  <a:lnTo>
                    <a:pt x="1316" y="86"/>
                  </a:lnTo>
                  <a:lnTo>
                    <a:pt x="1321" y="83"/>
                  </a:lnTo>
                  <a:lnTo>
                    <a:pt x="1324" y="83"/>
                  </a:lnTo>
                  <a:lnTo>
                    <a:pt x="1326" y="78"/>
                  </a:lnTo>
                  <a:lnTo>
                    <a:pt x="1331" y="75"/>
                  </a:lnTo>
                  <a:lnTo>
                    <a:pt x="1331" y="73"/>
                  </a:lnTo>
                  <a:lnTo>
                    <a:pt x="1334" y="70"/>
                  </a:lnTo>
                  <a:lnTo>
                    <a:pt x="1337" y="70"/>
                  </a:lnTo>
                  <a:lnTo>
                    <a:pt x="1339" y="70"/>
                  </a:lnTo>
                  <a:lnTo>
                    <a:pt x="1342" y="70"/>
                  </a:lnTo>
                  <a:lnTo>
                    <a:pt x="1345" y="67"/>
                  </a:lnTo>
                  <a:lnTo>
                    <a:pt x="1347" y="65"/>
                  </a:lnTo>
                  <a:lnTo>
                    <a:pt x="1350" y="62"/>
                  </a:lnTo>
                  <a:lnTo>
                    <a:pt x="1352" y="62"/>
                  </a:lnTo>
                  <a:lnTo>
                    <a:pt x="1355" y="62"/>
                  </a:lnTo>
                  <a:lnTo>
                    <a:pt x="1358" y="62"/>
                  </a:lnTo>
                  <a:lnTo>
                    <a:pt x="1363" y="62"/>
                  </a:lnTo>
                  <a:lnTo>
                    <a:pt x="1363" y="65"/>
                  </a:lnTo>
                  <a:lnTo>
                    <a:pt x="1365" y="65"/>
                  </a:lnTo>
                  <a:lnTo>
                    <a:pt x="1368" y="65"/>
                  </a:lnTo>
                  <a:lnTo>
                    <a:pt x="1371" y="65"/>
                  </a:lnTo>
                  <a:lnTo>
                    <a:pt x="1371" y="62"/>
                  </a:lnTo>
                  <a:lnTo>
                    <a:pt x="1373" y="62"/>
                  </a:lnTo>
                  <a:lnTo>
                    <a:pt x="1376" y="60"/>
                  </a:lnTo>
                  <a:lnTo>
                    <a:pt x="1378" y="57"/>
                  </a:lnTo>
                  <a:lnTo>
                    <a:pt x="1381" y="57"/>
                  </a:lnTo>
                  <a:lnTo>
                    <a:pt x="1389" y="52"/>
                  </a:lnTo>
                  <a:lnTo>
                    <a:pt x="1391" y="49"/>
                  </a:lnTo>
                  <a:lnTo>
                    <a:pt x="1399" y="47"/>
                  </a:lnTo>
                  <a:lnTo>
                    <a:pt x="1402" y="41"/>
                  </a:lnTo>
                  <a:lnTo>
                    <a:pt x="1410" y="36"/>
                  </a:lnTo>
                  <a:lnTo>
                    <a:pt x="1412" y="34"/>
                  </a:lnTo>
                  <a:lnTo>
                    <a:pt x="1415" y="31"/>
                  </a:lnTo>
                  <a:lnTo>
                    <a:pt x="1423" y="20"/>
                  </a:lnTo>
                  <a:lnTo>
                    <a:pt x="1428" y="15"/>
                  </a:lnTo>
                  <a:lnTo>
                    <a:pt x="1433" y="13"/>
                  </a:lnTo>
                  <a:lnTo>
                    <a:pt x="1436" y="10"/>
                  </a:lnTo>
                  <a:lnTo>
                    <a:pt x="1441" y="10"/>
                  </a:lnTo>
                  <a:lnTo>
                    <a:pt x="1449" y="0"/>
                  </a:lnTo>
                </a:path>
              </a:pathLst>
            </a:custGeom>
            <a:noFill/>
            <a:ln w="4763">
              <a:solidFill>
                <a:srgbClr val="6E6E6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800" kern="1200">
                <a:solidFill>
                  <a:prstClr val="black"/>
                </a:solidFill>
                <a:latin typeface="Century Gothic"/>
                <a:ea typeface="+mn-ea"/>
                <a:cs typeface="+mn-cs"/>
              </a:endParaRPr>
            </a:p>
          </p:txBody>
        </p:sp>
        <p:sp>
          <p:nvSpPr>
            <p:cNvPr id="102" name="Freeform 266"/>
            <p:cNvSpPr>
              <a:spLocks/>
            </p:cNvSpPr>
            <p:nvPr/>
          </p:nvSpPr>
          <p:spPr bwMode="auto">
            <a:xfrm>
              <a:off x="5792" y="327"/>
              <a:ext cx="152" cy="141"/>
            </a:xfrm>
            <a:custGeom>
              <a:avLst/>
              <a:gdLst>
                <a:gd name="T0" fmla="*/ 55 w 152"/>
                <a:gd name="T1" fmla="*/ 16 h 141"/>
                <a:gd name="T2" fmla="*/ 50 w 152"/>
                <a:gd name="T3" fmla="*/ 26 h 141"/>
                <a:gd name="T4" fmla="*/ 53 w 152"/>
                <a:gd name="T5" fmla="*/ 39 h 141"/>
                <a:gd name="T6" fmla="*/ 55 w 152"/>
                <a:gd name="T7" fmla="*/ 50 h 141"/>
                <a:gd name="T8" fmla="*/ 58 w 152"/>
                <a:gd name="T9" fmla="*/ 60 h 141"/>
                <a:gd name="T10" fmla="*/ 55 w 152"/>
                <a:gd name="T11" fmla="*/ 65 h 141"/>
                <a:gd name="T12" fmla="*/ 60 w 152"/>
                <a:gd name="T13" fmla="*/ 73 h 141"/>
                <a:gd name="T14" fmla="*/ 63 w 152"/>
                <a:gd name="T15" fmla="*/ 79 h 141"/>
                <a:gd name="T16" fmla="*/ 71 w 152"/>
                <a:gd name="T17" fmla="*/ 79 h 141"/>
                <a:gd name="T18" fmla="*/ 81 w 152"/>
                <a:gd name="T19" fmla="*/ 76 h 141"/>
                <a:gd name="T20" fmla="*/ 79 w 152"/>
                <a:gd name="T21" fmla="*/ 84 h 141"/>
                <a:gd name="T22" fmla="*/ 84 w 152"/>
                <a:gd name="T23" fmla="*/ 92 h 141"/>
                <a:gd name="T24" fmla="*/ 92 w 152"/>
                <a:gd name="T25" fmla="*/ 97 h 141"/>
                <a:gd name="T26" fmla="*/ 100 w 152"/>
                <a:gd name="T27" fmla="*/ 105 h 141"/>
                <a:gd name="T28" fmla="*/ 110 w 152"/>
                <a:gd name="T29" fmla="*/ 105 h 141"/>
                <a:gd name="T30" fmla="*/ 118 w 152"/>
                <a:gd name="T31" fmla="*/ 99 h 141"/>
                <a:gd name="T32" fmla="*/ 126 w 152"/>
                <a:gd name="T33" fmla="*/ 99 h 141"/>
                <a:gd name="T34" fmla="*/ 131 w 152"/>
                <a:gd name="T35" fmla="*/ 102 h 141"/>
                <a:gd name="T36" fmla="*/ 139 w 152"/>
                <a:gd name="T37" fmla="*/ 107 h 141"/>
                <a:gd name="T38" fmla="*/ 147 w 152"/>
                <a:gd name="T39" fmla="*/ 112 h 141"/>
                <a:gd name="T40" fmla="*/ 149 w 152"/>
                <a:gd name="T41" fmla="*/ 120 h 141"/>
                <a:gd name="T42" fmla="*/ 136 w 152"/>
                <a:gd name="T43" fmla="*/ 128 h 141"/>
                <a:gd name="T44" fmla="*/ 131 w 152"/>
                <a:gd name="T45" fmla="*/ 136 h 141"/>
                <a:gd name="T46" fmla="*/ 121 w 152"/>
                <a:gd name="T47" fmla="*/ 141 h 141"/>
                <a:gd name="T48" fmla="*/ 107 w 152"/>
                <a:gd name="T49" fmla="*/ 141 h 141"/>
                <a:gd name="T50" fmla="*/ 94 w 152"/>
                <a:gd name="T51" fmla="*/ 141 h 141"/>
                <a:gd name="T52" fmla="*/ 84 w 152"/>
                <a:gd name="T53" fmla="*/ 136 h 141"/>
                <a:gd name="T54" fmla="*/ 74 w 152"/>
                <a:gd name="T55" fmla="*/ 133 h 141"/>
                <a:gd name="T56" fmla="*/ 68 w 152"/>
                <a:gd name="T57" fmla="*/ 131 h 141"/>
                <a:gd name="T58" fmla="*/ 63 w 152"/>
                <a:gd name="T59" fmla="*/ 123 h 141"/>
                <a:gd name="T60" fmla="*/ 55 w 152"/>
                <a:gd name="T61" fmla="*/ 118 h 141"/>
                <a:gd name="T62" fmla="*/ 45 w 152"/>
                <a:gd name="T63" fmla="*/ 112 h 141"/>
                <a:gd name="T64" fmla="*/ 37 w 152"/>
                <a:gd name="T65" fmla="*/ 112 h 141"/>
                <a:gd name="T66" fmla="*/ 29 w 152"/>
                <a:gd name="T67" fmla="*/ 115 h 141"/>
                <a:gd name="T68" fmla="*/ 27 w 152"/>
                <a:gd name="T69" fmla="*/ 105 h 141"/>
                <a:gd name="T70" fmla="*/ 19 w 152"/>
                <a:gd name="T71" fmla="*/ 99 h 141"/>
                <a:gd name="T72" fmla="*/ 13 w 152"/>
                <a:gd name="T73" fmla="*/ 94 h 141"/>
                <a:gd name="T74" fmla="*/ 16 w 152"/>
                <a:gd name="T75" fmla="*/ 86 h 141"/>
                <a:gd name="T76" fmla="*/ 11 w 152"/>
                <a:gd name="T77" fmla="*/ 79 h 141"/>
                <a:gd name="T78" fmla="*/ 13 w 152"/>
                <a:gd name="T79" fmla="*/ 68 h 141"/>
                <a:gd name="T80" fmla="*/ 13 w 152"/>
                <a:gd name="T81" fmla="*/ 60 h 141"/>
                <a:gd name="T82" fmla="*/ 8 w 152"/>
                <a:gd name="T83" fmla="*/ 50 h 141"/>
                <a:gd name="T84" fmla="*/ 3 w 152"/>
                <a:gd name="T85" fmla="*/ 52 h 141"/>
                <a:gd name="T86" fmla="*/ 0 w 152"/>
                <a:gd name="T87" fmla="*/ 47 h 141"/>
                <a:gd name="T88" fmla="*/ 6 w 152"/>
                <a:gd name="T89" fmla="*/ 45 h 141"/>
                <a:gd name="T90" fmla="*/ 11 w 152"/>
                <a:gd name="T91" fmla="*/ 37 h 141"/>
                <a:gd name="T92" fmla="*/ 13 w 152"/>
                <a:gd name="T93" fmla="*/ 26 h 141"/>
                <a:gd name="T94" fmla="*/ 16 w 152"/>
                <a:gd name="T95" fmla="*/ 16 h 141"/>
                <a:gd name="T96" fmla="*/ 24 w 152"/>
                <a:gd name="T97" fmla="*/ 11 h 141"/>
                <a:gd name="T98" fmla="*/ 34 w 152"/>
                <a:gd name="T99" fmla="*/ 8 h 141"/>
                <a:gd name="T100" fmla="*/ 42 w 152"/>
                <a:gd name="T101" fmla="*/ 3 h 141"/>
                <a:gd name="T102" fmla="*/ 50 w 152"/>
                <a:gd name="T103" fmla="*/ 3 h 141"/>
                <a:gd name="T104" fmla="*/ 55 w 152"/>
                <a:gd name="T105" fmla="*/ 5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52" h="141">
                  <a:moveTo>
                    <a:pt x="55" y="5"/>
                  </a:moveTo>
                  <a:lnTo>
                    <a:pt x="55" y="8"/>
                  </a:lnTo>
                  <a:lnTo>
                    <a:pt x="55" y="11"/>
                  </a:lnTo>
                  <a:lnTo>
                    <a:pt x="55" y="13"/>
                  </a:lnTo>
                  <a:lnTo>
                    <a:pt x="55" y="16"/>
                  </a:lnTo>
                  <a:lnTo>
                    <a:pt x="53" y="16"/>
                  </a:lnTo>
                  <a:lnTo>
                    <a:pt x="53" y="18"/>
                  </a:lnTo>
                  <a:lnTo>
                    <a:pt x="50" y="21"/>
                  </a:lnTo>
                  <a:lnTo>
                    <a:pt x="50" y="24"/>
                  </a:lnTo>
                  <a:lnTo>
                    <a:pt x="50" y="26"/>
                  </a:lnTo>
                  <a:lnTo>
                    <a:pt x="50" y="29"/>
                  </a:lnTo>
                  <a:lnTo>
                    <a:pt x="50" y="31"/>
                  </a:lnTo>
                  <a:lnTo>
                    <a:pt x="53" y="34"/>
                  </a:lnTo>
                  <a:lnTo>
                    <a:pt x="53" y="37"/>
                  </a:lnTo>
                  <a:lnTo>
                    <a:pt x="53" y="39"/>
                  </a:lnTo>
                  <a:lnTo>
                    <a:pt x="53" y="42"/>
                  </a:lnTo>
                  <a:lnTo>
                    <a:pt x="53" y="45"/>
                  </a:lnTo>
                  <a:lnTo>
                    <a:pt x="53" y="47"/>
                  </a:lnTo>
                  <a:lnTo>
                    <a:pt x="55" y="47"/>
                  </a:lnTo>
                  <a:lnTo>
                    <a:pt x="55" y="50"/>
                  </a:lnTo>
                  <a:lnTo>
                    <a:pt x="55" y="52"/>
                  </a:lnTo>
                  <a:lnTo>
                    <a:pt x="55" y="55"/>
                  </a:lnTo>
                  <a:lnTo>
                    <a:pt x="55" y="58"/>
                  </a:lnTo>
                  <a:lnTo>
                    <a:pt x="55" y="60"/>
                  </a:lnTo>
                  <a:lnTo>
                    <a:pt x="58" y="60"/>
                  </a:lnTo>
                  <a:lnTo>
                    <a:pt x="55" y="60"/>
                  </a:lnTo>
                  <a:lnTo>
                    <a:pt x="58" y="60"/>
                  </a:lnTo>
                  <a:lnTo>
                    <a:pt x="55" y="60"/>
                  </a:lnTo>
                  <a:lnTo>
                    <a:pt x="55" y="63"/>
                  </a:lnTo>
                  <a:lnTo>
                    <a:pt x="55" y="65"/>
                  </a:lnTo>
                  <a:lnTo>
                    <a:pt x="55" y="68"/>
                  </a:lnTo>
                  <a:lnTo>
                    <a:pt x="58" y="68"/>
                  </a:lnTo>
                  <a:lnTo>
                    <a:pt x="58" y="71"/>
                  </a:lnTo>
                  <a:lnTo>
                    <a:pt x="58" y="73"/>
                  </a:lnTo>
                  <a:lnTo>
                    <a:pt x="60" y="73"/>
                  </a:lnTo>
                  <a:lnTo>
                    <a:pt x="60" y="76"/>
                  </a:lnTo>
                  <a:lnTo>
                    <a:pt x="60" y="73"/>
                  </a:lnTo>
                  <a:lnTo>
                    <a:pt x="60" y="76"/>
                  </a:lnTo>
                  <a:lnTo>
                    <a:pt x="63" y="76"/>
                  </a:lnTo>
                  <a:lnTo>
                    <a:pt x="63" y="79"/>
                  </a:lnTo>
                  <a:lnTo>
                    <a:pt x="66" y="79"/>
                  </a:lnTo>
                  <a:lnTo>
                    <a:pt x="66" y="81"/>
                  </a:lnTo>
                  <a:lnTo>
                    <a:pt x="68" y="81"/>
                  </a:lnTo>
                  <a:lnTo>
                    <a:pt x="71" y="81"/>
                  </a:lnTo>
                  <a:lnTo>
                    <a:pt x="71" y="79"/>
                  </a:lnTo>
                  <a:lnTo>
                    <a:pt x="74" y="79"/>
                  </a:lnTo>
                  <a:lnTo>
                    <a:pt x="76" y="79"/>
                  </a:lnTo>
                  <a:lnTo>
                    <a:pt x="76" y="76"/>
                  </a:lnTo>
                  <a:lnTo>
                    <a:pt x="79" y="76"/>
                  </a:lnTo>
                  <a:lnTo>
                    <a:pt x="81" y="76"/>
                  </a:lnTo>
                  <a:lnTo>
                    <a:pt x="79" y="76"/>
                  </a:lnTo>
                  <a:lnTo>
                    <a:pt x="76" y="79"/>
                  </a:lnTo>
                  <a:lnTo>
                    <a:pt x="76" y="81"/>
                  </a:lnTo>
                  <a:lnTo>
                    <a:pt x="76" y="84"/>
                  </a:lnTo>
                  <a:lnTo>
                    <a:pt x="79" y="84"/>
                  </a:lnTo>
                  <a:lnTo>
                    <a:pt x="79" y="86"/>
                  </a:lnTo>
                  <a:lnTo>
                    <a:pt x="79" y="89"/>
                  </a:lnTo>
                  <a:lnTo>
                    <a:pt x="81" y="89"/>
                  </a:lnTo>
                  <a:lnTo>
                    <a:pt x="81" y="92"/>
                  </a:lnTo>
                  <a:lnTo>
                    <a:pt x="84" y="92"/>
                  </a:lnTo>
                  <a:lnTo>
                    <a:pt x="87" y="92"/>
                  </a:lnTo>
                  <a:lnTo>
                    <a:pt x="87" y="94"/>
                  </a:lnTo>
                  <a:lnTo>
                    <a:pt x="89" y="94"/>
                  </a:lnTo>
                  <a:lnTo>
                    <a:pt x="89" y="97"/>
                  </a:lnTo>
                  <a:lnTo>
                    <a:pt x="92" y="97"/>
                  </a:lnTo>
                  <a:lnTo>
                    <a:pt x="92" y="99"/>
                  </a:lnTo>
                  <a:lnTo>
                    <a:pt x="94" y="102"/>
                  </a:lnTo>
                  <a:lnTo>
                    <a:pt x="97" y="102"/>
                  </a:lnTo>
                  <a:lnTo>
                    <a:pt x="97" y="105"/>
                  </a:lnTo>
                  <a:lnTo>
                    <a:pt x="100" y="105"/>
                  </a:lnTo>
                  <a:lnTo>
                    <a:pt x="102" y="107"/>
                  </a:lnTo>
                  <a:lnTo>
                    <a:pt x="105" y="107"/>
                  </a:lnTo>
                  <a:lnTo>
                    <a:pt x="107" y="107"/>
                  </a:lnTo>
                  <a:lnTo>
                    <a:pt x="110" y="107"/>
                  </a:lnTo>
                  <a:lnTo>
                    <a:pt x="110" y="105"/>
                  </a:lnTo>
                  <a:lnTo>
                    <a:pt x="113" y="105"/>
                  </a:lnTo>
                  <a:lnTo>
                    <a:pt x="113" y="102"/>
                  </a:lnTo>
                  <a:lnTo>
                    <a:pt x="115" y="102"/>
                  </a:lnTo>
                  <a:lnTo>
                    <a:pt x="118" y="102"/>
                  </a:lnTo>
                  <a:lnTo>
                    <a:pt x="118" y="99"/>
                  </a:lnTo>
                  <a:lnTo>
                    <a:pt x="118" y="102"/>
                  </a:lnTo>
                  <a:lnTo>
                    <a:pt x="121" y="102"/>
                  </a:lnTo>
                  <a:lnTo>
                    <a:pt x="123" y="102"/>
                  </a:lnTo>
                  <a:lnTo>
                    <a:pt x="123" y="99"/>
                  </a:lnTo>
                  <a:lnTo>
                    <a:pt x="126" y="99"/>
                  </a:lnTo>
                  <a:lnTo>
                    <a:pt x="126" y="102"/>
                  </a:lnTo>
                  <a:lnTo>
                    <a:pt x="128" y="102"/>
                  </a:lnTo>
                  <a:lnTo>
                    <a:pt x="126" y="102"/>
                  </a:lnTo>
                  <a:lnTo>
                    <a:pt x="128" y="102"/>
                  </a:lnTo>
                  <a:lnTo>
                    <a:pt x="131" y="102"/>
                  </a:lnTo>
                  <a:lnTo>
                    <a:pt x="131" y="105"/>
                  </a:lnTo>
                  <a:lnTo>
                    <a:pt x="134" y="105"/>
                  </a:lnTo>
                  <a:lnTo>
                    <a:pt x="134" y="107"/>
                  </a:lnTo>
                  <a:lnTo>
                    <a:pt x="136" y="107"/>
                  </a:lnTo>
                  <a:lnTo>
                    <a:pt x="139" y="107"/>
                  </a:lnTo>
                  <a:lnTo>
                    <a:pt x="141" y="107"/>
                  </a:lnTo>
                  <a:lnTo>
                    <a:pt x="144" y="107"/>
                  </a:lnTo>
                  <a:lnTo>
                    <a:pt x="147" y="107"/>
                  </a:lnTo>
                  <a:lnTo>
                    <a:pt x="147" y="110"/>
                  </a:lnTo>
                  <a:lnTo>
                    <a:pt x="147" y="112"/>
                  </a:lnTo>
                  <a:lnTo>
                    <a:pt x="149" y="112"/>
                  </a:lnTo>
                  <a:lnTo>
                    <a:pt x="152" y="115"/>
                  </a:lnTo>
                  <a:lnTo>
                    <a:pt x="152" y="118"/>
                  </a:lnTo>
                  <a:lnTo>
                    <a:pt x="149" y="118"/>
                  </a:lnTo>
                  <a:lnTo>
                    <a:pt x="149" y="120"/>
                  </a:lnTo>
                  <a:lnTo>
                    <a:pt x="147" y="120"/>
                  </a:lnTo>
                  <a:lnTo>
                    <a:pt x="144" y="123"/>
                  </a:lnTo>
                  <a:lnTo>
                    <a:pt x="141" y="123"/>
                  </a:lnTo>
                  <a:lnTo>
                    <a:pt x="139" y="126"/>
                  </a:lnTo>
                  <a:lnTo>
                    <a:pt x="136" y="128"/>
                  </a:lnTo>
                  <a:lnTo>
                    <a:pt x="136" y="131"/>
                  </a:lnTo>
                  <a:lnTo>
                    <a:pt x="136" y="133"/>
                  </a:lnTo>
                  <a:lnTo>
                    <a:pt x="134" y="133"/>
                  </a:lnTo>
                  <a:lnTo>
                    <a:pt x="134" y="136"/>
                  </a:lnTo>
                  <a:lnTo>
                    <a:pt x="131" y="136"/>
                  </a:lnTo>
                  <a:lnTo>
                    <a:pt x="131" y="139"/>
                  </a:lnTo>
                  <a:lnTo>
                    <a:pt x="128" y="139"/>
                  </a:lnTo>
                  <a:lnTo>
                    <a:pt x="126" y="139"/>
                  </a:lnTo>
                  <a:lnTo>
                    <a:pt x="123" y="141"/>
                  </a:lnTo>
                  <a:lnTo>
                    <a:pt x="121" y="141"/>
                  </a:lnTo>
                  <a:lnTo>
                    <a:pt x="118" y="141"/>
                  </a:lnTo>
                  <a:lnTo>
                    <a:pt x="115" y="141"/>
                  </a:lnTo>
                  <a:lnTo>
                    <a:pt x="113" y="141"/>
                  </a:lnTo>
                  <a:lnTo>
                    <a:pt x="110" y="141"/>
                  </a:lnTo>
                  <a:lnTo>
                    <a:pt x="107" y="141"/>
                  </a:lnTo>
                  <a:lnTo>
                    <a:pt x="105" y="141"/>
                  </a:lnTo>
                  <a:lnTo>
                    <a:pt x="102" y="141"/>
                  </a:lnTo>
                  <a:lnTo>
                    <a:pt x="100" y="141"/>
                  </a:lnTo>
                  <a:lnTo>
                    <a:pt x="97" y="141"/>
                  </a:lnTo>
                  <a:lnTo>
                    <a:pt x="94" y="141"/>
                  </a:lnTo>
                  <a:lnTo>
                    <a:pt x="92" y="141"/>
                  </a:lnTo>
                  <a:lnTo>
                    <a:pt x="89" y="141"/>
                  </a:lnTo>
                  <a:lnTo>
                    <a:pt x="89" y="139"/>
                  </a:lnTo>
                  <a:lnTo>
                    <a:pt x="87" y="139"/>
                  </a:lnTo>
                  <a:lnTo>
                    <a:pt x="84" y="136"/>
                  </a:lnTo>
                  <a:lnTo>
                    <a:pt x="81" y="136"/>
                  </a:lnTo>
                  <a:lnTo>
                    <a:pt x="79" y="136"/>
                  </a:lnTo>
                  <a:lnTo>
                    <a:pt x="76" y="136"/>
                  </a:lnTo>
                  <a:lnTo>
                    <a:pt x="76" y="133"/>
                  </a:lnTo>
                  <a:lnTo>
                    <a:pt x="74" y="133"/>
                  </a:lnTo>
                  <a:lnTo>
                    <a:pt x="74" y="131"/>
                  </a:lnTo>
                  <a:lnTo>
                    <a:pt x="71" y="131"/>
                  </a:lnTo>
                  <a:lnTo>
                    <a:pt x="68" y="131"/>
                  </a:lnTo>
                  <a:lnTo>
                    <a:pt x="68" y="128"/>
                  </a:lnTo>
                  <a:lnTo>
                    <a:pt x="68" y="131"/>
                  </a:lnTo>
                  <a:lnTo>
                    <a:pt x="68" y="128"/>
                  </a:lnTo>
                  <a:lnTo>
                    <a:pt x="66" y="128"/>
                  </a:lnTo>
                  <a:lnTo>
                    <a:pt x="66" y="126"/>
                  </a:lnTo>
                  <a:lnTo>
                    <a:pt x="63" y="126"/>
                  </a:lnTo>
                  <a:lnTo>
                    <a:pt x="63" y="123"/>
                  </a:lnTo>
                  <a:lnTo>
                    <a:pt x="60" y="123"/>
                  </a:lnTo>
                  <a:lnTo>
                    <a:pt x="58" y="123"/>
                  </a:lnTo>
                  <a:lnTo>
                    <a:pt x="58" y="120"/>
                  </a:lnTo>
                  <a:lnTo>
                    <a:pt x="55" y="120"/>
                  </a:lnTo>
                  <a:lnTo>
                    <a:pt x="55" y="118"/>
                  </a:lnTo>
                  <a:lnTo>
                    <a:pt x="53" y="118"/>
                  </a:lnTo>
                  <a:lnTo>
                    <a:pt x="50" y="118"/>
                  </a:lnTo>
                  <a:lnTo>
                    <a:pt x="50" y="115"/>
                  </a:lnTo>
                  <a:lnTo>
                    <a:pt x="47" y="115"/>
                  </a:lnTo>
                  <a:lnTo>
                    <a:pt x="45" y="112"/>
                  </a:lnTo>
                  <a:lnTo>
                    <a:pt x="45" y="115"/>
                  </a:lnTo>
                  <a:lnTo>
                    <a:pt x="42" y="115"/>
                  </a:lnTo>
                  <a:lnTo>
                    <a:pt x="40" y="115"/>
                  </a:lnTo>
                  <a:lnTo>
                    <a:pt x="40" y="112"/>
                  </a:lnTo>
                  <a:lnTo>
                    <a:pt x="37" y="112"/>
                  </a:lnTo>
                  <a:lnTo>
                    <a:pt x="37" y="115"/>
                  </a:lnTo>
                  <a:lnTo>
                    <a:pt x="34" y="115"/>
                  </a:lnTo>
                  <a:lnTo>
                    <a:pt x="32" y="115"/>
                  </a:lnTo>
                  <a:lnTo>
                    <a:pt x="32" y="118"/>
                  </a:lnTo>
                  <a:lnTo>
                    <a:pt x="29" y="115"/>
                  </a:lnTo>
                  <a:lnTo>
                    <a:pt x="29" y="112"/>
                  </a:lnTo>
                  <a:lnTo>
                    <a:pt x="27" y="112"/>
                  </a:lnTo>
                  <a:lnTo>
                    <a:pt x="27" y="110"/>
                  </a:lnTo>
                  <a:lnTo>
                    <a:pt x="27" y="107"/>
                  </a:lnTo>
                  <a:lnTo>
                    <a:pt x="27" y="105"/>
                  </a:lnTo>
                  <a:lnTo>
                    <a:pt x="24" y="105"/>
                  </a:lnTo>
                  <a:lnTo>
                    <a:pt x="24" y="102"/>
                  </a:lnTo>
                  <a:lnTo>
                    <a:pt x="21" y="102"/>
                  </a:lnTo>
                  <a:lnTo>
                    <a:pt x="19" y="102"/>
                  </a:lnTo>
                  <a:lnTo>
                    <a:pt x="19" y="99"/>
                  </a:lnTo>
                  <a:lnTo>
                    <a:pt x="16" y="99"/>
                  </a:lnTo>
                  <a:lnTo>
                    <a:pt x="16" y="97"/>
                  </a:lnTo>
                  <a:lnTo>
                    <a:pt x="13" y="94"/>
                  </a:lnTo>
                  <a:lnTo>
                    <a:pt x="13" y="92"/>
                  </a:lnTo>
                  <a:lnTo>
                    <a:pt x="13" y="94"/>
                  </a:lnTo>
                  <a:lnTo>
                    <a:pt x="16" y="94"/>
                  </a:lnTo>
                  <a:lnTo>
                    <a:pt x="16" y="92"/>
                  </a:lnTo>
                  <a:lnTo>
                    <a:pt x="13" y="89"/>
                  </a:lnTo>
                  <a:lnTo>
                    <a:pt x="16" y="89"/>
                  </a:lnTo>
                  <a:lnTo>
                    <a:pt x="16" y="86"/>
                  </a:lnTo>
                  <a:lnTo>
                    <a:pt x="13" y="86"/>
                  </a:lnTo>
                  <a:lnTo>
                    <a:pt x="13" y="84"/>
                  </a:lnTo>
                  <a:lnTo>
                    <a:pt x="13" y="81"/>
                  </a:lnTo>
                  <a:lnTo>
                    <a:pt x="13" y="79"/>
                  </a:lnTo>
                  <a:lnTo>
                    <a:pt x="11" y="79"/>
                  </a:lnTo>
                  <a:lnTo>
                    <a:pt x="11" y="76"/>
                  </a:lnTo>
                  <a:lnTo>
                    <a:pt x="13" y="76"/>
                  </a:lnTo>
                  <a:lnTo>
                    <a:pt x="13" y="73"/>
                  </a:lnTo>
                  <a:lnTo>
                    <a:pt x="13" y="71"/>
                  </a:lnTo>
                  <a:lnTo>
                    <a:pt x="13" y="68"/>
                  </a:lnTo>
                  <a:lnTo>
                    <a:pt x="13" y="71"/>
                  </a:lnTo>
                  <a:lnTo>
                    <a:pt x="13" y="68"/>
                  </a:lnTo>
                  <a:lnTo>
                    <a:pt x="13" y="65"/>
                  </a:lnTo>
                  <a:lnTo>
                    <a:pt x="13" y="63"/>
                  </a:lnTo>
                  <a:lnTo>
                    <a:pt x="13" y="60"/>
                  </a:lnTo>
                  <a:lnTo>
                    <a:pt x="13" y="58"/>
                  </a:lnTo>
                  <a:lnTo>
                    <a:pt x="13" y="55"/>
                  </a:lnTo>
                  <a:lnTo>
                    <a:pt x="13" y="52"/>
                  </a:lnTo>
                  <a:lnTo>
                    <a:pt x="11" y="50"/>
                  </a:lnTo>
                  <a:lnTo>
                    <a:pt x="8" y="50"/>
                  </a:lnTo>
                  <a:lnTo>
                    <a:pt x="8" y="47"/>
                  </a:lnTo>
                  <a:lnTo>
                    <a:pt x="6" y="47"/>
                  </a:lnTo>
                  <a:lnTo>
                    <a:pt x="6" y="50"/>
                  </a:lnTo>
                  <a:lnTo>
                    <a:pt x="3" y="50"/>
                  </a:lnTo>
                  <a:lnTo>
                    <a:pt x="3" y="52"/>
                  </a:lnTo>
                  <a:lnTo>
                    <a:pt x="6" y="52"/>
                  </a:lnTo>
                  <a:lnTo>
                    <a:pt x="3" y="52"/>
                  </a:lnTo>
                  <a:lnTo>
                    <a:pt x="0" y="52"/>
                  </a:lnTo>
                  <a:lnTo>
                    <a:pt x="0" y="50"/>
                  </a:lnTo>
                  <a:lnTo>
                    <a:pt x="0" y="47"/>
                  </a:lnTo>
                  <a:lnTo>
                    <a:pt x="0" y="45"/>
                  </a:lnTo>
                  <a:lnTo>
                    <a:pt x="3" y="45"/>
                  </a:lnTo>
                  <a:lnTo>
                    <a:pt x="3" y="42"/>
                  </a:lnTo>
                  <a:lnTo>
                    <a:pt x="6" y="42"/>
                  </a:lnTo>
                  <a:lnTo>
                    <a:pt x="6" y="45"/>
                  </a:lnTo>
                  <a:lnTo>
                    <a:pt x="6" y="42"/>
                  </a:lnTo>
                  <a:lnTo>
                    <a:pt x="8" y="42"/>
                  </a:lnTo>
                  <a:lnTo>
                    <a:pt x="11" y="42"/>
                  </a:lnTo>
                  <a:lnTo>
                    <a:pt x="11" y="39"/>
                  </a:lnTo>
                  <a:lnTo>
                    <a:pt x="11" y="37"/>
                  </a:lnTo>
                  <a:lnTo>
                    <a:pt x="11" y="34"/>
                  </a:lnTo>
                  <a:lnTo>
                    <a:pt x="11" y="31"/>
                  </a:lnTo>
                  <a:lnTo>
                    <a:pt x="11" y="29"/>
                  </a:lnTo>
                  <a:lnTo>
                    <a:pt x="11" y="26"/>
                  </a:lnTo>
                  <a:lnTo>
                    <a:pt x="13" y="26"/>
                  </a:lnTo>
                  <a:lnTo>
                    <a:pt x="13" y="24"/>
                  </a:lnTo>
                  <a:lnTo>
                    <a:pt x="13" y="21"/>
                  </a:lnTo>
                  <a:lnTo>
                    <a:pt x="13" y="18"/>
                  </a:lnTo>
                  <a:lnTo>
                    <a:pt x="13" y="16"/>
                  </a:lnTo>
                  <a:lnTo>
                    <a:pt x="16" y="16"/>
                  </a:lnTo>
                  <a:lnTo>
                    <a:pt x="19" y="16"/>
                  </a:lnTo>
                  <a:lnTo>
                    <a:pt x="19" y="13"/>
                  </a:lnTo>
                  <a:lnTo>
                    <a:pt x="21" y="13"/>
                  </a:lnTo>
                  <a:lnTo>
                    <a:pt x="24" y="13"/>
                  </a:lnTo>
                  <a:lnTo>
                    <a:pt x="24" y="11"/>
                  </a:lnTo>
                  <a:lnTo>
                    <a:pt x="27" y="11"/>
                  </a:lnTo>
                  <a:lnTo>
                    <a:pt x="29" y="11"/>
                  </a:lnTo>
                  <a:lnTo>
                    <a:pt x="32" y="11"/>
                  </a:lnTo>
                  <a:lnTo>
                    <a:pt x="34" y="11"/>
                  </a:lnTo>
                  <a:lnTo>
                    <a:pt x="34" y="8"/>
                  </a:lnTo>
                  <a:lnTo>
                    <a:pt x="37" y="8"/>
                  </a:lnTo>
                  <a:lnTo>
                    <a:pt x="37" y="5"/>
                  </a:lnTo>
                  <a:lnTo>
                    <a:pt x="40" y="5"/>
                  </a:lnTo>
                  <a:lnTo>
                    <a:pt x="42" y="5"/>
                  </a:lnTo>
                  <a:lnTo>
                    <a:pt x="42" y="3"/>
                  </a:lnTo>
                  <a:lnTo>
                    <a:pt x="45" y="3"/>
                  </a:lnTo>
                  <a:lnTo>
                    <a:pt x="45" y="5"/>
                  </a:lnTo>
                  <a:lnTo>
                    <a:pt x="45" y="3"/>
                  </a:lnTo>
                  <a:lnTo>
                    <a:pt x="47" y="3"/>
                  </a:lnTo>
                  <a:lnTo>
                    <a:pt x="50" y="3"/>
                  </a:lnTo>
                  <a:lnTo>
                    <a:pt x="50" y="0"/>
                  </a:lnTo>
                  <a:lnTo>
                    <a:pt x="53" y="0"/>
                  </a:lnTo>
                  <a:lnTo>
                    <a:pt x="53" y="3"/>
                  </a:lnTo>
                  <a:lnTo>
                    <a:pt x="55" y="3"/>
                  </a:lnTo>
                  <a:lnTo>
                    <a:pt x="55" y="5"/>
                  </a:lnTo>
                </a:path>
              </a:pathLst>
            </a:custGeom>
            <a:noFill/>
            <a:ln w="4763">
              <a:solidFill>
                <a:srgbClr val="6E6E6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800" kern="1200">
                <a:solidFill>
                  <a:prstClr val="black"/>
                </a:solidFill>
                <a:latin typeface="Century Gothic"/>
                <a:ea typeface="+mn-ea"/>
                <a:cs typeface="+mn-cs"/>
              </a:endParaRPr>
            </a:p>
          </p:txBody>
        </p:sp>
        <p:sp>
          <p:nvSpPr>
            <p:cNvPr id="103" name="Freeform 267"/>
            <p:cNvSpPr>
              <a:spLocks/>
            </p:cNvSpPr>
            <p:nvPr/>
          </p:nvSpPr>
          <p:spPr bwMode="auto">
            <a:xfrm>
              <a:off x="3910" y="2317"/>
              <a:ext cx="374" cy="452"/>
            </a:xfrm>
            <a:custGeom>
              <a:avLst/>
              <a:gdLst>
                <a:gd name="T0" fmla="*/ 27 w 374"/>
                <a:gd name="T1" fmla="*/ 3 h 452"/>
                <a:gd name="T2" fmla="*/ 79 w 374"/>
                <a:gd name="T3" fmla="*/ 6 h 452"/>
                <a:gd name="T4" fmla="*/ 100 w 374"/>
                <a:gd name="T5" fmla="*/ 21 h 452"/>
                <a:gd name="T6" fmla="*/ 141 w 374"/>
                <a:gd name="T7" fmla="*/ 11 h 452"/>
                <a:gd name="T8" fmla="*/ 194 w 374"/>
                <a:gd name="T9" fmla="*/ 6 h 452"/>
                <a:gd name="T10" fmla="*/ 220 w 374"/>
                <a:gd name="T11" fmla="*/ 6 h 452"/>
                <a:gd name="T12" fmla="*/ 228 w 374"/>
                <a:gd name="T13" fmla="*/ 16 h 452"/>
                <a:gd name="T14" fmla="*/ 235 w 374"/>
                <a:gd name="T15" fmla="*/ 37 h 452"/>
                <a:gd name="T16" fmla="*/ 246 w 374"/>
                <a:gd name="T17" fmla="*/ 55 h 452"/>
                <a:gd name="T18" fmla="*/ 256 w 374"/>
                <a:gd name="T19" fmla="*/ 84 h 452"/>
                <a:gd name="T20" fmla="*/ 264 w 374"/>
                <a:gd name="T21" fmla="*/ 102 h 452"/>
                <a:gd name="T22" fmla="*/ 280 w 374"/>
                <a:gd name="T23" fmla="*/ 121 h 452"/>
                <a:gd name="T24" fmla="*/ 303 w 374"/>
                <a:gd name="T25" fmla="*/ 126 h 452"/>
                <a:gd name="T26" fmla="*/ 327 w 374"/>
                <a:gd name="T27" fmla="*/ 142 h 452"/>
                <a:gd name="T28" fmla="*/ 342 w 374"/>
                <a:gd name="T29" fmla="*/ 128 h 452"/>
                <a:gd name="T30" fmla="*/ 350 w 374"/>
                <a:gd name="T31" fmla="*/ 136 h 452"/>
                <a:gd name="T32" fmla="*/ 342 w 374"/>
                <a:gd name="T33" fmla="*/ 173 h 452"/>
                <a:gd name="T34" fmla="*/ 361 w 374"/>
                <a:gd name="T35" fmla="*/ 181 h 452"/>
                <a:gd name="T36" fmla="*/ 374 w 374"/>
                <a:gd name="T37" fmla="*/ 196 h 452"/>
                <a:gd name="T38" fmla="*/ 358 w 374"/>
                <a:gd name="T39" fmla="*/ 207 h 452"/>
                <a:gd name="T40" fmla="*/ 353 w 374"/>
                <a:gd name="T41" fmla="*/ 222 h 452"/>
                <a:gd name="T42" fmla="*/ 342 w 374"/>
                <a:gd name="T43" fmla="*/ 230 h 452"/>
                <a:gd name="T44" fmla="*/ 332 w 374"/>
                <a:gd name="T45" fmla="*/ 243 h 452"/>
                <a:gd name="T46" fmla="*/ 324 w 374"/>
                <a:gd name="T47" fmla="*/ 264 h 452"/>
                <a:gd name="T48" fmla="*/ 332 w 374"/>
                <a:gd name="T49" fmla="*/ 277 h 452"/>
                <a:gd name="T50" fmla="*/ 342 w 374"/>
                <a:gd name="T51" fmla="*/ 290 h 452"/>
                <a:gd name="T52" fmla="*/ 358 w 374"/>
                <a:gd name="T53" fmla="*/ 303 h 452"/>
                <a:gd name="T54" fmla="*/ 363 w 374"/>
                <a:gd name="T55" fmla="*/ 324 h 452"/>
                <a:gd name="T56" fmla="*/ 371 w 374"/>
                <a:gd name="T57" fmla="*/ 345 h 452"/>
                <a:gd name="T58" fmla="*/ 371 w 374"/>
                <a:gd name="T59" fmla="*/ 366 h 452"/>
                <a:gd name="T60" fmla="*/ 353 w 374"/>
                <a:gd name="T61" fmla="*/ 369 h 452"/>
                <a:gd name="T62" fmla="*/ 342 w 374"/>
                <a:gd name="T63" fmla="*/ 384 h 452"/>
                <a:gd name="T64" fmla="*/ 337 w 374"/>
                <a:gd name="T65" fmla="*/ 403 h 452"/>
                <a:gd name="T66" fmla="*/ 342 w 374"/>
                <a:gd name="T67" fmla="*/ 431 h 452"/>
                <a:gd name="T68" fmla="*/ 353 w 374"/>
                <a:gd name="T69" fmla="*/ 442 h 452"/>
                <a:gd name="T70" fmla="*/ 348 w 374"/>
                <a:gd name="T71" fmla="*/ 452 h 452"/>
                <a:gd name="T72" fmla="*/ 329 w 374"/>
                <a:gd name="T73" fmla="*/ 445 h 452"/>
                <a:gd name="T74" fmla="*/ 314 w 374"/>
                <a:gd name="T75" fmla="*/ 439 h 452"/>
                <a:gd name="T76" fmla="*/ 306 w 374"/>
                <a:gd name="T77" fmla="*/ 431 h 452"/>
                <a:gd name="T78" fmla="*/ 298 w 374"/>
                <a:gd name="T79" fmla="*/ 424 h 452"/>
                <a:gd name="T80" fmla="*/ 308 w 374"/>
                <a:gd name="T81" fmla="*/ 411 h 452"/>
                <a:gd name="T82" fmla="*/ 314 w 374"/>
                <a:gd name="T83" fmla="*/ 395 h 452"/>
                <a:gd name="T84" fmla="*/ 267 w 374"/>
                <a:gd name="T85" fmla="*/ 369 h 452"/>
                <a:gd name="T86" fmla="*/ 285 w 374"/>
                <a:gd name="T87" fmla="*/ 332 h 452"/>
                <a:gd name="T88" fmla="*/ 243 w 374"/>
                <a:gd name="T89" fmla="*/ 335 h 452"/>
                <a:gd name="T90" fmla="*/ 228 w 374"/>
                <a:gd name="T91" fmla="*/ 322 h 452"/>
                <a:gd name="T92" fmla="*/ 207 w 374"/>
                <a:gd name="T93" fmla="*/ 301 h 452"/>
                <a:gd name="T94" fmla="*/ 173 w 374"/>
                <a:gd name="T95" fmla="*/ 262 h 452"/>
                <a:gd name="T96" fmla="*/ 170 w 374"/>
                <a:gd name="T97" fmla="*/ 256 h 452"/>
                <a:gd name="T98" fmla="*/ 157 w 374"/>
                <a:gd name="T99" fmla="*/ 249 h 452"/>
                <a:gd name="T100" fmla="*/ 160 w 374"/>
                <a:gd name="T101" fmla="*/ 241 h 452"/>
                <a:gd name="T102" fmla="*/ 139 w 374"/>
                <a:gd name="T103" fmla="*/ 217 h 452"/>
                <a:gd name="T104" fmla="*/ 113 w 374"/>
                <a:gd name="T105" fmla="*/ 189 h 452"/>
                <a:gd name="T106" fmla="*/ 89 w 374"/>
                <a:gd name="T107" fmla="*/ 191 h 452"/>
                <a:gd name="T108" fmla="*/ 79 w 374"/>
                <a:gd name="T109" fmla="*/ 181 h 452"/>
                <a:gd name="T110" fmla="*/ 58 w 374"/>
                <a:gd name="T111" fmla="*/ 157 h 452"/>
                <a:gd name="T112" fmla="*/ 29 w 374"/>
                <a:gd name="T113" fmla="*/ 126 h 452"/>
                <a:gd name="T114" fmla="*/ 6 w 374"/>
                <a:gd name="T115" fmla="*/ 110 h 452"/>
                <a:gd name="T116" fmla="*/ 19 w 374"/>
                <a:gd name="T117" fmla="*/ 76 h 452"/>
                <a:gd name="T118" fmla="*/ 27 w 374"/>
                <a:gd name="T119" fmla="*/ 58 h 4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74" h="452">
                  <a:moveTo>
                    <a:pt x="27" y="58"/>
                  </a:moveTo>
                  <a:lnTo>
                    <a:pt x="27" y="50"/>
                  </a:lnTo>
                  <a:lnTo>
                    <a:pt x="27" y="42"/>
                  </a:lnTo>
                  <a:lnTo>
                    <a:pt x="27" y="34"/>
                  </a:lnTo>
                  <a:lnTo>
                    <a:pt x="27" y="27"/>
                  </a:lnTo>
                  <a:lnTo>
                    <a:pt x="27" y="19"/>
                  </a:lnTo>
                  <a:lnTo>
                    <a:pt x="27" y="11"/>
                  </a:lnTo>
                  <a:lnTo>
                    <a:pt x="27" y="8"/>
                  </a:lnTo>
                  <a:lnTo>
                    <a:pt x="27" y="6"/>
                  </a:lnTo>
                  <a:lnTo>
                    <a:pt x="27" y="3"/>
                  </a:lnTo>
                  <a:lnTo>
                    <a:pt x="27" y="0"/>
                  </a:lnTo>
                  <a:lnTo>
                    <a:pt x="29" y="3"/>
                  </a:lnTo>
                  <a:lnTo>
                    <a:pt x="32" y="6"/>
                  </a:lnTo>
                  <a:lnTo>
                    <a:pt x="42" y="16"/>
                  </a:lnTo>
                  <a:lnTo>
                    <a:pt x="50" y="21"/>
                  </a:lnTo>
                  <a:lnTo>
                    <a:pt x="55" y="11"/>
                  </a:lnTo>
                  <a:lnTo>
                    <a:pt x="58" y="11"/>
                  </a:lnTo>
                  <a:lnTo>
                    <a:pt x="63" y="8"/>
                  </a:lnTo>
                  <a:lnTo>
                    <a:pt x="71" y="8"/>
                  </a:lnTo>
                  <a:lnTo>
                    <a:pt x="79" y="6"/>
                  </a:lnTo>
                  <a:lnTo>
                    <a:pt x="81" y="6"/>
                  </a:lnTo>
                  <a:lnTo>
                    <a:pt x="84" y="6"/>
                  </a:lnTo>
                  <a:lnTo>
                    <a:pt x="87" y="8"/>
                  </a:lnTo>
                  <a:lnTo>
                    <a:pt x="89" y="11"/>
                  </a:lnTo>
                  <a:lnTo>
                    <a:pt x="92" y="11"/>
                  </a:lnTo>
                  <a:lnTo>
                    <a:pt x="92" y="14"/>
                  </a:lnTo>
                  <a:lnTo>
                    <a:pt x="94" y="19"/>
                  </a:lnTo>
                  <a:lnTo>
                    <a:pt x="97" y="19"/>
                  </a:lnTo>
                  <a:lnTo>
                    <a:pt x="97" y="21"/>
                  </a:lnTo>
                  <a:lnTo>
                    <a:pt x="100" y="21"/>
                  </a:lnTo>
                  <a:lnTo>
                    <a:pt x="100" y="24"/>
                  </a:lnTo>
                  <a:lnTo>
                    <a:pt x="102" y="24"/>
                  </a:lnTo>
                  <a:lnTo>
                    <a:pt x="105" y="24"/>
                  </a:lnTo>
                  <a:lnTo>
                    <a:pt x="108" y="27"/>
                  </a:lnTo>
                  <a:lnTo>
                    <a:pt x="110" y="27"/>
                  </a:lnTo>
                  <a:lnTo>
                    <a:pt x="110" y="24"/>
                  </a:lnTo>
                  <a:lnTo>
                    <a:pt x="113" y="24"/>
                  </a:lnTo>
                  <a:lnTo>
                    <a:pt x="141" y="19"/>
                  </a:lnTo>
                  <a:lnTo>
                    <a:pt x="141" y="14"/>
                  </a:lnTo>
                  <a:lnTo>
                    <a:pt x="141" y="11"/>
                  </a:lnTo>
                  <a:lnTo>
                    <a:pt x="144" y="11"/>
                  </a:lnTo>
                  <a:lnTo>
                    <a:pt x="147" y="14"/>
                  </a:lnTo>
                  <a:lnTo>
                    <a:pt x="162" y="11"/>
                  </a:lnTo>
                  <a:lnTo>
                    <a:pt x="165" y="11"/>
                  </a:lnTo>
                  <a:lnTo>
                    <a:pt x="168" y="11"/>
                  </a:lnTo>
                  <a:lnTo>
                    <a:pt x="170" y="11"/>
                  </a:lnTo>
                  <a:lnTo>
                    <a:pt x="173" y="11"/>
                  </a:lnTo>
                  <a:lnTo>
                    <a:pt x="188" y="6"/>
                  </a:lnTo>
                  <a:lnTo>
                    <a:pt x="191" y="6"/>
                  </a:lnTo>
                  <a:lnTo>
                    <a:pt x="194" y="6"/>
                  </a:lnTo>
                  <a:lnTo>
                    <a:pt x="194" y="8"/>
                  </a:lnTo>
                  <a:lnTo>
                    <a:pt x="196" y="8"/>
                  </a:lnTo>
                  <a:lnTo>
                    <a:pt x="199" y="8"/>
                  </a:lnTo>
                  <a:lnTo>
                    <a:pt x="201" y="8"/>
                  </a:lnTo>
                  <a:lnTo>
                    <a:pt x="204" y="8"/>
                  </a:lnTo>
                  <a:lnTo>
                    <a:pt x="207" y="8"/>
                  </a:lnTo>
                  <a:lnTo>
                    <a:pt x="212" y="8"/>
                  </a:lnTo>
                  <a:lnTo>
                    <a:pt x="215" y="6"/>
                  </a:lnTo>
                  <a:lnTo>
                    <a:pt x="217" y="6"/>
                  </a:lnTo>
                  <a:lnTo>
                    <a:pt x="220" y="6"/>
                  </a:lnTo>
                  <a:lnTo>
                    <a:pt x="222" y="6"/>
                  </a:lnTo>
                  <a:lnTo>
                    <a:pt x="228" y="6"/>
                  </a:lnTo>
                  <a:lnTo>
                    <a:pt x="230" y="6"/>
                  </a:lnTo>
                  <a:lnTo>
                    <a:pt x="230" y="8"/>
                  </a:lnTo>
                  <a:lnTo>
                    <a:pt x="230" y="11"/>
                  </a:lnTo>
                  <a:lnTo>
                    <a:pt x="233" y="11"/>
                  </a:lnTo>
                  <a:lnTo>
                    <a:pt x="230" y="11"/>
                  </a:lnTo>
                  <a:lnTo>
                    <a:pt x="230" y="14"/>
                  </a:lnTo>
                  <a:lnTo>
                    <a:pt x="230" y="16"/>
                  </a:lnTo>
                  <a:lnTo>
                    <a:pt x="228" y="16"/>
                  </a:lnTo>
                  <a:lnTo>
                    <a:pt x="228" y="19"/>
                  </a:lnTo>
                  <a:lnTo>
                    <a:pt x="228" y="21"/>
                  </a:lnTo>
                  <a:lnTo>
                    <a:pt x="230" y="21"/>
                  </a:lnTo>
                  <a:lnTo>
                    <a:pt x="230" y="24"/>
                  </a:lnTo>
                  <a:lnTo>
                    <a:pt x="233" y="24"/>
                  </a:lnTo>
                  <a:lnTo>
                    <a:pt x="233" y="27"/>
                  </a:lnTo>
                  <a:lnTo>
                    <a:pt x="235" y="27"/>
                  </a:lnTo>
                  <a:lnTo>
                    <a:pt x="235" y="29"/>
                  </a:lnTo>
                  <a:lnTo>
                    <a:pt x="235" y="32"/>
                  </a:lnTo>
                  <a:lnTo>
                    <a:pt x="235" y="37"/>
                  </a:lnTo>
                  <a:lnTo>
                    <a:pt x="235" y="40"/>
                  </a:lnTo>
                  <a:lnTo>
                    <a:pt x="235" y="42"/>
                  </a:lnTo>
                  <a:lnTo>
                    <a:pt x="238" y="45"/>
                  </a:lnTo>
                  <a:lnTo>
                    <a:pt x="241" y="45"/>
                  </a:lnTo>
                  <a:lnTo>
                    <a:pt x="241" y="47"/>
                  </a:lnTo>
                  <a:lnTo>
                    <a:pt x="243" y="47"/>
                  </a:lnTo>
                  <a:lnTo>
                    <a:pt x="243" y="50"/>
                  </a:lnTo>
                  <a:lnTo>
                    <a:pt x="243" y="53"/>
                  </a:lnTo>
                  <a:lnTo>
                    <a:pt x="243" y="55"/>
                  </a:lnTo>
                  <a:lnTo>
                    <a:pt x="246" y="55"/>
                  </a:lnTo>
                  <a:lnTo>
                    <a:pt x="248" y="55"/>
                  </a:lnTo>
                  <a:lnTo>
                    <a:pt x="248" y="58"/>
                  </a:lnTo>
                  <a:lnTo>
                    <a:pt x="248" y="61"/>
                  </a:lnTo>
                  <a:lnTo>
                    <a:pt x="251" y="63"/>
                  </a:lnTo>
                  <a:lnTo>
                    <a:pt x="254" y="66"/>
                  </a:lnTo>
                  <a:lnTo>
                    <a:pt x="254" y="68"/>
                  </a:lnTo>
                  <a:lnTo>
                    <a:pt x="256" y="76"/>
                  </a:lnTo>
                  <a:lnTo>
                    <a:pt x="256" y="79"/>
                  </a:lnTo>
                  <a:lnTo>
                    <a:pt x="256" y="81"/>
                  </a:lnTo>
                  <a:lnTo>
                    <a:pt x="256" y="84"/>
                  </a:lnTo>
                  <a:lnTo>
                    <a:pt x="259" y="84"/>
                  </a:lnTo>
                  <a:lnTo>
                    <a:pt x="259" y="87"/>
                  </a:lnTo>
                  <a:lnTo>
                    <a:pt x="259" y="89"/>
                  </a:lnTo>
                  <a:lnTo>
                    <a:pt x="259" y="92"/>
                  </a:lnTo>
                  <a:lnTo>
                    <a:pt x="262" y="92"/>
                  </a:lnTo>
                  <a:lnTo>
                    <a:pt x="262" y="95"/>
                  </a:lnTo>
                  <a:lnTo>
                    <a:pt x="262" y="97"/>
                  </a:lnTo>
                  <a:lnTo>
                    <a:pt x="262" y="100"/>
                  </a:lnTo>
                  <a:lnTo>
                    <a:pt x="264" y="100"/>
                  </a:lnTo>
                  <a:lnTo>
                    <a:pt x="264" y="102"/>
                  </a:lnTo>
                  <a:lnTo>
                    <a:pt x="264" y="105"/>
                  </a:lnTo>
                  <a:lnTo>
                    <a:pt x="267" y="105"/>
                  </a:lnTo>
                  <a:lnTo>
                    <a:pt x="269" y="108"/>
                  </a:lnTo>
                  <a:lnTo>
                    <a:pt x="269" y="110"/>
                  </a:lnTo>
                  <a:lnTo>
                    <a:pt x="272" y="113"/>
                  </a:lnTo>
                  <a:lnTo>
                    <a:pt x="275" y="115"/>
                  </a:lnTo>
                  <a:lnTo>
                    <a:pt x="275" y="118"/>
                  </a:lnTo>
                  <a:lnTo>
                    <a:pt x="277" y="118"/>
                  </a:lnTo>
                  <a:lnTo>
                    <a:pt x="280" y="118"/>
                  </a:lnTo>
                  <a:lnTo>
                    <a:pt x="280" y="121"/>
                  </a:lnTo>
                  <a:lnTo>
                    <a:pt x="285" y="118"/>
                  </a:lnTo>
                  <a:lnTo>
                    <a:pt x="288" y="118"/>
                  </a:lnTo>
                  <a:lnTo>
                    <a:pt x="290" y="118"/>
                  </a:lnTo>
                  <a:lnTo>
                    <a:pt x="293" y="118"/>
                  </a:lnTo>
                  <a:lnTo>
                    <a:pt x="295" y="118"/>
                  </a:lnTo>
                  <a:lnTo>
                    <a:pt x="298" y="118"/>
                  </a:lnTo>
                  <a:lnTo>
                    <a:pt x="298" y="121"/>
                  </a:lnTo>
                  <a:lnTo>
                    <a:pt x="301" y="123"/>
                  </a:lnTo>
                  <a:lnTo>
                    <a:pt x="301" y="126"/>
                  </a:lnTo>
                  <a:lnTo>
                    <a:pt x="303" y="126"/>
                  </a:lnTo>
                  <a:lnTo>
                    <a:pt x="306" y="126"/>
                  </a:lnTo>
                  <a:lnTo>
                    <a:pt x="308" y="128"/>
                  </a:lnTo>
                  <a:lnTo>
                    <a:pt x="308" y="131"/>
                  </a:lnTo>
                  <a:lnTo>
                    <a:pt x="311" y="139"/>
                  </a:lnTo>
                  <a:lnTo>
                    <a:pt x="314" y="139"/>
                  </a:lnTo>
                  <a:lnTo>
                    <a:pt x="314" y="142"/>
                  </a:lnTo>
                  <a:lnTo>
                    <a:pt x="316" y="142"/>
                  </a:lnTo>
                  <a:lnTo>
                    <a:pt x="319" y="142"/>
                  </a:lnTo>
                  <a:lnTo>
                    <a:pt x="322" y="144"/>
                  </a:lnTo>
                  <a:lnTo>
                    <a:pt x="327" y="142"/>
                  </a:lnTo>
                  <a:lnTo>
                    <a:pt x="329" y="142"/>
                  </a:lnTo>
                  <a:lnTo>
                    <a:pt x="332" y="142"/>
                  </a:lnTo>
                  <a:lnTo>
                    <a:pt x="332" y="139"/>
                  </a:lnTo>
                  <a:lnTo>
                    <a:pt x="335" y="136"/>
                  </a:lnTo>
                  <a:lnTo>
                    <a:pt x="337" y="131"/>
                  </a:lnTo>
                  <a:lnTo>
                    <a:pt x="337" y="128"/>
                  </a:lnTo>
                  <a:lnTo>
                    <a:pt x="337" y="131"/>
                  </a:lnTo>
                  <a:lnTo>
                    <a:pt x="340" y="131"/>
                  </a:lnTo>
                  <a:lnTo>
                    <a:pt x="342" y="131"/>
                  </a:lnTo>
                  <a:lnTo>
                    <a:pt x="342" y="128"/>
                  </a:lnTo>
                  <a:lnTo>
                    <a:pt x="345" y="126"/>
                  </a:lnTo>
                  <a:lnTo>
                    <a:pt x="345" y="123"/>
                  </a:lnTo>
                  <a:lnTo>
                    <a:pt x="348" y="123"/>
                  </a:lnTo>
                  <a:lnTo>
                    <a:pt x="350" y="123"/>
                  </a:lnTo>
                  <a:lnTo>
                    <a:pt x="353" y="123"/>
                  </a:lnTo>
                  <a:lnTo>
                    <a:pt x="353" y="128"/>
                  </a:lnTo>
                  <a:lnTo>
                    <a:pt x="353" y="131"/>
                  </a:lnTo>
                  <a:lnTo>
                    <a:pt x="353" y="134"/>
                  </a:lnTo>
                  <a:lnTo>
                    <a:pt x="353" y="136"/>
                  </a:lnTo>
                  <a:lnTo>
                    <a:pt x="350" y="136"/>
                  </a:lnTo>
                  <a:lnTo>
                    <a:pt x="350" y="139"/>
                  </a:lnTo>
                  <a:lnTo>
                    <a:pt x="350" y="142"/>
                  </a:lnTo>
                  <a:lnTo>
                    <a:pt x="348" y="144"/>
                  </a:lnTo>
                  <a:lnTo>
                    <a:pt x="345" y="149"/>
                  </a:lnTo>
                  <a:lnTo>
                    <a:pt x="348" y="152"/>
                  </a:lnTo>
                  <a:lnTo>
                    <a:pt x="348" y="155"/>
                  </a:lnTo>
                  <a:lnTo>
                    <a:pt x="345" y="157"/>
                  </a:lnTo>
                  <a:lnTo>
                    <a:pt x="340" y="170"/>
                  </a:lnTo>
                  <a:lnTo>
                    <a:pt x="342" y="170"/>
                  </a:lnTo>
                  <a:lnTo>
                    <a:pt x="342" y="173"/>
                  </a:lnTo>
                  <a:lnTo>
                    <a:pt x="342" y="175"/>
                  </a:lnTo>
                  <a:lnTo>
                    <a:pt x="342" y="178"/>
                  </a:lnTo>
                  <a:lnTo>
                    <a:pt x="345" y="178"/>
                  </a:lnTo>
                  <a:lnTo>
                    <a:pt x="348" y="178"/>
                  </a:lnTo>
                  <a:lnTo>
                    <a:pt x="350" y="178"/>
                  </a:lnTo>
                  <a:lnTo>
                    <a:pt x="353" y="178"/>
                  </a:lnTo>
                  <a:lnTo>
                    <a:pt x="353" y="181"/>
                  </a:lnTo>
                  <a:lnTo>
                    <a:pt x="355" y="178"/>
                  </a:lnTo>
                  <a:lnTo>
                    <a:pt x="358" y="178"/>
                  </a:lnTo>
                  <a:lnTo>
                    <a:pt x="361" y="181"/>
                  </a:lnTo>
                  <a:lnTo>
                    <a:pt x="363" y="181"/>
                  </a:lnTo>
                  <a:lnTo>
                    <a:pt x="363" y="183"/>
                  </a:lnTo>
                  <a:lnTo>
                    <a:pt x="363" y="186"/>
                  </a:lnTo>
                  <a:lnTo>
                    <a:pt x="366" y="186"/>
                  </a:lnTo>
                  <a:lnTo>
                    <a:pt x="369" y="186"/>
                  </a:lnTo>
                  <a:lnTo>
                    <a:pt x="369" y="189"/>
                  </a:lnTo>
                  <a:lnTo>
                    <a:pt x="369" y="191"/>
                  </a:lnTo>
                  <a:lnTo>
                    <a:pt x="371" y="191"/>
                  </a:lnTo>
                  <a:lnTo>
                    <a:pt x="371" y="194"/>
                  </a:lnTo>
                  <a:lnTo>
                    <a:pt x="374" y="196"/>
                  </a:lnTo>
                  <a:lnTo>
                    <a:pt x="371" y="196"/>
                  </a:lnTo>
                  <a:lnTo>
                    <a:pt x="369" y="196"/>
                  </a:lnTo>
                  <a:lnTo>
                    <a:pt x="366" y="196"/>
                  </a:lnTo>
                  <a:lnTo>
                    <a:pt x="366" y="199"/>
                  </a:lnTo>
                  <a:lnTo>
                    <a:pt x="363" y="199"/>
                  </a:lnTo>
                  <a:lnTo>
                    <a:pt x="363" y="202"/>
                  </a:lnTo>
                  <a:lnTo>
                    <a:pt x="361" y="202"/>
                  </a:lnTo>
                  <a:lnTo>
                    <a:pt x="361" y="204"/>
                  </a:lnTo>
                  <a:lnTo>
                    <a:pt x="358" y="204"/>
                  </a:lnTo>
                  <a:lnTo>
                    <a:pt x="358" y="207"/>
                  </a:lnTo>
                  <a:lnTo>
                    <a:pt x="358" y="209"/>
                  </a:lnTo>
                  <a:lnTo>
                    <a:pt x="361" y="209"/>
                  </a:lnTo>
                  <a:lnTo>
                    <a:pt x="361" y="212"/>
                  </a:lnTo>
                  <a:lnTo>
                    <a:pt x="361" y="215"/>
                  </a:lnTo>
                  <a:lnTo>
                    <a:pt x="358" y="215"/>
                  </a:lnTo>
                  <a:lnTo>
                    <a:pt x="355" y="215"/>
                  </a:lnTo>
                  <a:lnTo>
                    <a:pt x="355" y="217"/>
                  </a:lnTo>
                  <a:lnTo>
                    <a:pt x="355" y="220"/>
                  </a:lnTo>
                  <a:lnTo>
                    <a:pt x="355" y="222"/>
                  </a:lnTo>
                  <a:lnTo>
                    <a:pt x="353" y="222"/>
                  </a:lnTo>
                  <a:lnTo>
                    <a:pt x="350" y="222"/>
                  </a:lnTo>
                  <a:lnTo>
                    <a:pt x="350" y="220"/>
                  </a:lnTo>
                  <a:lnTo>
                    <a:pt x="348" y="220"/>
                  </a:lnTo>
                  <a:lnTo>
                    <a:pt x="348" y="222"/>
                  </a:lnTo>
                  <a:lnTo>
                    <a:pt x="345" y="222"/>
                  </a:lnTo>
                  <a:lnTo>
                    <a:pt x="345" y="225"/>
                  </a:lnTo>
                  <a:lnTo>
                    <a:pt x="342" y="222"/>
                  </a:lnTo>
                  <a:lnTo>
                    <a:pt x="342" y="225"/>
                  </a:lnTo>
                  <a:lnTo>
                    <a:pt x="342" y="228"/>
                  </a:lnTo>
                  <a:lnTo>
                    <a:pt x="342" y="230"/>
                  </a:lnTo>
                  <a:lnTo>
                    <a:pt x="342" y="233"/>
                  </a:lnTo>
                  <a:lnTo>
                    <a:pt x="342" y="236"/>
                  </a:lnTo>
                  <a:lnTo>
                    <a:pt x="340" y="236"/>
                  </a:lnTo>
                  <a:lnTo>
                    <a:pt x="337" y="236"/>
                  </a:lnTo>
                  <a:lnTo>
                    <a:pt x="335" y="236"/>
                  </a:lnTo>
                  <a:lnTo>
                    <a:pt x="335" y="238"/>
                  </a:lnTo>
                  <a:lnTo>
                    <a:pt x="332" y="238"/>
                  </a:lnTo>
                  <a:lnTo>
                    <a:pt x="332" y="241"/>
                  </a:lnTo>
                  <a:lnTo>
                    <a:pt x="329" y="241"/>
                  </a:lnTo>
                  <a:lnTo>
                    <a:pt x="332" y="243"/>
                  </a:lnTo>
                  <a:lnTo>
                    <a:pt x="332" y="246"/>
                  </a:lnTo>
                  <a:lnTo>
                    <a:pt x="329" y="246"/>
                  </a:lnTo>
                  <a:lnTo>
                    <a:pt x="329" y="249"/>
                  </a:lnTo>
                  <a:lnTo>
                    <a:pt x="329" y="251"/>
                  </a:lnTo>
                  <a:lnTo>
                    <a:pt x="329" y="254"/>
                  </a:lnTo>
                  <a:lnTo>
                    <a:pt x="327" y="256"/>
                  </a:lnTo>
                  <a:lnTo>
                    <a:pt x="327" y="259"/>
                  </a:lnTo>
                  <a:lnTo>
                    <a:pt x="327" y="262"/>
                  </a:lnTo>
                  <a:lnTo>
                    <a:pt x="327" y="264"/>
                  </a:lnTo>
                  <a:lnTo>
                    <a:pt x="324" y="264"/>
                  </a:lnTo>
                  <a:lnTo>
                    <a:pt x="324" y="267"/>
                  </a:lnTo>
                  <a:lnTo>
                    <a:pt x="327" y="267"/>
                  </a:lnTo>
                  <a:lnTo>
                    <a:pt x="327" y="270"/>
                  </a:lnTo>
                  <a:lnTo>
                    <a:pt x="327" y="272"/>
                  </a:lnTo>
                  <a:lnTo>
                    <a:pt x="324" y="272"/>
                  </a:lnTo>
                  <a:lnTo>
                    <a:pt x="327" y="272"/>
                  </a:lnTo>
                  <a:lnTo>
                    <a:pt x="327" y="275"/>
                  </a:lnTo>
                  <a:lnTo>
                    <a:pt x="329" y="275"/>
                  </a:lnTo>
                  <a:lnTo>
                    <a:pt x="332" y="275"/>
                  </a:lnTo>
                  <a:lnTo>
                    <a:pt x="332" y="277"/>
                  </a:lnTo>
                  <a:lnTo>
                    <a:pt x="335" y="277"/>
                  </a:lnTo>
                  <a:lnTo>
                    <a:pt x="335" y="275"/>
                  </a:lnTo>
                  <a:lnTo>
                    <a:pt x="335" y="277"/>
                  </a:lnTo>
                  <a:lnTo>
                    <a:pt x="337" y="280"/>
                  </a:lnTo>
                  <a:lnTo>
                    <a:pt x="340" y="280"/>
                  </a:lnTo>
                  <a:lnTo>
                    <a:pt x="337" y="283"/>
                  </a:lnTo>
                  <a:lnTo>
                    <a:pt x="337" y="285"/>
                  </a:lnTo>
                  <a:lnTo>
                    <a:pt x="340" y="285"/>
                  </a:lnTo>
                  <a:lnTo>
                    <a:pt x="342" y="288"/>
                  </a:lnTo>
                  <a:lnTo>
                    <a:pt x="342" y="290"/>
                  </a:lnTo>
                  <a:lnTo>
                    <a:pt x="345" y="290"/>
                  </a:lnTo>
                  <a:lnTo>
                    <a:pt x="345" y="293"/>
                  </a:lnTo>
                  <a:lnTo>
                    <a:pt x="348" y="293"/>
                  </a:lnTo>
                  <a:lnTo>
                    <a:pt x="348" y="296"/>
                  </a:lnTo>
                  <a:lnTo>
                    <a:pt x="350" y="296"/>
                  </a:lnTo>
                  <a:lnTo>
                    <a:pt x="353" y="296"/>
                  </a:lnTo>
                  <a:lnTo>
                    <a:pt x="355" y="298"/>
                  </a:lnTo>
                  <a:lnTo>
                    <a:pt x="358" y="298"/>
                  </a:lnTo>
                  <a:lnTo>
                    <a:pt x="358" y="301"/>
                  </a:lnTo>
                  <a:lnTo>
                    <a:pt x="358" y="303"/>
                  </a:lnTo>
                  <a:lnTo>
                    <a:pt x="361" y="306"/>
                  </a:lnTo>
                  <a:lnTo>
                    <a:pt x="361" y="309"/>
                  </a:lnTo>
                  <a:lnTo>
                    <a:pt x="358" y="311"/>
                  </a:lnTo>
                  <a:lnTo>
                    <a:pt x="355" y="314"/>
                  </a:lnTo>
                  <a:lnTo>
                    <a:pt x="358" y="317"/>
                  </a:lnTo>
                  <a:lnTo>
                    <a:pt x="358" y="319"/>
                  </a:lnTo>
                  <a:lnTo>
                    <a:pt x="361" y="319"/>
                  </a:lnTo>
                  <a:lnTo>
                    <a:pt x="361" y="322"/>
                  </a:lnTo>
                  <a:lnTo>
                    <a:pt x="363" y="322"/>
                  </a:lnTo>
                  <a:lnTo>
                    <a:pt x="363" y="324"/>
                  </a:lnTo>
                  <a:lnTo>
                    <a:pt x="363" y="327"/>
                  </a:lnTo>
                  <a:lnTo>
                    <a:pt x="363" y="330"/>
                  </a:lnTo>
                  <a:lnTo>
                    <a:pt x="366" y="332"/>
                  </a:lnTo>
                  <a:lnTo>
                    <a:pt x="366" y="335"/>
                  </a:lnTo>
                  <a:lnTo>
                    <a:pt x="366" y="337"/>
                  </a:lnTo>
                  <a:lnTo>
                    <a:pt x="369" y="337"/>
                  </a:lnTo>
                  <a:lnTo>
                    <a:pt x="369" y="340"/>
                  </a:lnTo>
                  <a:lnTo>
                    <a:pt x="371" y="340"/>
                  </a:lnTo>
                  <a:lnTo>
                    <a:pt x="371" y="343"/>
                  </a:lnTo>
                  <a:lnTo>
                    <a:pt x="371" y="345"/>
                  </a:lnTo>
                  <a:lnTo>
                    <a:pt x="371" y="348"/>
                  </a:lnTo>
                  <a:lnTo>
                    <a:pt x="374" y="350"/>
                  </a:lnTo>
                  <a:lnTo>
                    <a:pt x="371" y="353"/>
                  </a:lnTo>
                  <a:lnTo>
                    <a:pt x="369" y="353"/>
                  </a:lnTo>
                  <a:lnTo>
                    <a:pt x="369" y="356"/>
                  </a:lnTo>
                  <a:lnTo>
                    <a:pt x="366" y="356"/>
                  </a:lnTo>
                  <a:lnTo>
                    <a:pt x="369" y="358"/>
                  </a:lnTo>
                  <a:lnTo>
                    <a:pt x="371" y="361"/>
                  </a:lnTo>
                  <a:lnTo>
                    <a:pt x="371" y="364"/>
                  </a:lnTo>
                  <a:lnTo>
                    <a:pt x="371" y="366"/>
                  </a:lnTo>
                  <a:lnTo>
                    <a:pt x="371" y="369"/>
                  </a:lnTo>
                  <a:lnTo>
                    <a:pt x="369" y="369"/>
                  </a:lnTo>
                  <a:lnTo>
                    <a:pt x="366" y="366"/>
                  </a:lnTo>
                  <a:lnTo>
                    <a:pt x="363" y="366"/>
                  </a:lnTo>
                  <a:lnTo>
                    <a:pt x="366" y="364"/>
                  </a:lnTo>
                  <a:lnTo>
                    <a:pt x="363" y="364"/>
                  </a:lnTo>
                  <a:lnTo>
                    <a:pt x="361" y="364"/>
                  </a:lnTo>
                  <a:lnTo>
                    <a:pt x="358" y="366"/>
                  </a:lnTo>
                  <a:lnTo>
                    <a:pt x="355" y="366"/>
                  </a:lnTo>
                  <a:lnTo>
                    <a:pt x="353" y="369"/>
                  </a:lnTo>
                  <a:lnTo>
                    <a:pt x="350" y="369"/>
                  </a:lnTo>
                  <a:lnTo>
                    <a:pt x="350" y="371"/>
                  </a:lnTo>
                  <a:lnTo>
                    <a:pt x="348" y="371"/>
                  </a:lnTo>
                  <a:lnTo>
                    <a:pt x="345" y="371"/>
                  </a:lnTo>
                  <a:lnTo>
                    <a:pt x="345" y="374"/>
                  </a:lnTo>
                  <a:lnTo>
                    <a:pt x="345" y="377"/>
                  </a:lnTo>
                  <a:lnTo>
                    <a:pt x="345" y="379"/>
                  </a:lnTo>
                  <a:lnTo>
                    <a:pt x="345" y="382"/>
                  </a:lnTo>
                  <a:lnTo>
                    <a:pt x="342" y="382"/>
                  </a:lnTo>
                  <a:lnTo>
                    <a:pt x="342" y="384"/>
                  </a:lnTo>
                  <a:lnTo>
                    <a:pt x="340" y="384"/>
                  </a:lnTo>
                  <a:lnTo>
                    <a:pt x="340" y="387"/>
                  </a:lnTo>
                  <a:lnTo>
                    <a:pt x="340" y="390"/>
                  </a:lnTo>
                  <a:lnTo>
                    <a:pt x="337" y="390"/>
                  </a:lnTo>
                  <a:lnTo>
                    <a:pt x="335" y="390"/>
                  </a:lnTo>
                  <a:lnTo>
                    <a:pt x="335" y="392"/>
                  </a:lnTo>
                  <a:lnTo>
                    <a:pt x="337" y="395"/>
                  </a:lnTo>
                  <a:lnTo>
                    <a:pt x="335" y="397"/>
                  </a:lnTo>
                  <a:lnTo>
                    <a:pt x="337" y="400"/>
                  </a:lnTo>
                  <a:lnTo>
                    <a:pt x="337" y="403"/>
                  </a:lnTo>
                  <a:lnTo>
                    <a:pt x="337" y="405"/>
                  </a:lnTo>
                  <a:lnTo>
                    <a:pt x="340" y="408"/>
                  </a:lnTo>
                  <a:lnTo>
                    <a:pt x="340" y="411"/>
                  </a:lnTo>
                  <a:lnTo>
                    <a:pt x="337" y="413"/>
                  </a:lnTo>
                  <a:lnTo>
                    <a:pt x="337" y="416"/>
                  </a:lnTo>
                  <a:lnTo>
                    <a:pt x="337" y="418"/>
                  </a:lnTo>
                  <a:lnTo>
                    <a:pt x="337" y="424"/>
                  </a:lnTo>
                  <a:lnTo>
                    <a:pt x="340" y="426"/>
                  </a:lnTo>
                  <a:lnTo>
                    <a:pt x="342" y="429"/>
                  </a:lnTo>
                  <a:lnTo>
                    <a:pt x="342" y="431"/>
                  </a:lnTo>
                  <a:lnTo>
                    <a:pt x="345" y="431"/>
                  </a:lnTo>
                  <a:lnTo>
                    <a:pt x="345" y="434"/>
                  </a:lnTo>
                  <a:lnTo>
                    <a:pt x="345" y="437"/>
                  </a:lnTo>
                  <a:lnTo>
                    <a:pt x="342" y="439"/>
                  </a:lnTo>
                  <a:lnTo>
                    <a:pt x="342" y="442"/>
                  </a:lnTo>
                  <a:lnTo>
                    <a:pt x="342" y="445"/>
                  </a:lnTo>
                  <a:lnTo>
                    <a:pt x="345" y="445"/>
                  </a:lnTo>
                  <a:lnTo>
                    <a:pt x="348" y="442"/>
                  </a:lnTo>
                  <a:lnTo>
                    <a:pt x="350" y="442"/>
                  </a:lnTo>
                  <a:lnTo>
                    <a:pt x="353" y="442"/>
                  </a:lnTo>
                  <a:lnTo>
                    <a:pt x="355" y="442"/>
                  </a:lnTo>
                  <a:lnTo>
                    <a:pt x="355" y="445"/>
                  </a:lnTo>
                  <a:lnTo>
                    <a:pt x="358" y="445"/>
                  </a:lnTo>
                  <a:lnTo>
                    <a:pt x="358" y="447"/>
                  </a:lnTo>
                  <a:lnTo>
                    <a:pt x="355" y="447"/>
                  </a:lnTo>
                  <a:lnTo>
                    <a:pt x="355" y="450"/>
                  </a:lnTo>
                  <a:lnTo>
                    <a:pt x="353" y="450"/>
                  </a:lnTo>
                  <a:lnTo>
                    <a:pt x="350" y="450"/>
                  </a:lnTo>
                  <a:lnTo>
                    <a:pt x="348" y="450"/>
                  </a:lnTo>
                  <a:lnTo>
                    <a:pt x="348" y="452"/>
                  </a:lnTo>
                  <a:lnTo>
                    <a:pt x="348" y="450"/>
                  </a:lnTo>
                  <a:lnTo>
                    <a:pt x="345" y="450"/>
                  </a:lnTo>
                  <a:lnTo>
                    <a:pt x="342" y="450"/>
                  </a:lnTo>
                  <a:lnTo>
                    <a:pt x="342" y="447"/>
                  </a:lnTo>
                  <a:lnTo>
                    <a:pt x="340" y="447"/>
                  </a:lnTo>
                  <a:lnTo>
                    <a:pt x="337" y="447"/>
                  </a:lnTo>
                  <a:lnTo>
                    <a:pt x="335" y="447"/>
                  </a:lnTo>
                  <a:lnTo>
                    <a:pt x="332" y="447"/>
                  </a:lnTo>
                  <a:lnTo>
                    <a:pt x="329" y="447"/>
                  </a:lnTo>
                  <a:lnTo>
                    <a:pt x="329" y="445"/>
                  </a:lnTo>
                  <a:lnTo>
                    <a:pt x="327" y="445"/>
                  </a:lnTo>
                  <a:lnTo>
                    <a:pt x="324" y="445"/>
                  </a:lnTo>
                  <a:lnTo>
                    <a:pt x="324" y="442"/>
                  </a:lnTo>
                  <a:lnTo>
                    <a:pt x="322" y="442"/>
                  </a:lnTo>
                  <a:lnTo>
                    <a:pt x="319" y="442"/>
                  </a:lnTo>
                  <a:lnTo>
                    <a:pt x="319" y="439"/>
                  </a:lnTo>
                  <a:lnTo>
                    <a:pt x="316" y="439"/>
                  </a:lnTo>
                  <a:lnTo>
                    <a:pt x="314" y="439"/>
                  </a:lnTo>
                  <a:lnTo>
                    <a:pt x="316" y="439"/>
                  </a:lnTo>
                  <a:lnTo>
                    <a:pt x="314" y="439"/>
                  </a:lnTo>
                  <a:lnTo>
                    <a:pt x="314" y="437"/>
                  </a:lnTo>
                  <a:lnTo>
                    <a:pt x="314" y="439"/>
                  </a:lnTo>
                  <a:lnTo>
                    <a:pt x="314" y="437"/>
                  </a:lnTo>
                  <a:lnTo>
                    <a:pt x="311" y="437"/>
                  </a:lnTo>
                  <a:lnTo>
                    <a:pt x="311" y="434"/>
                  </a:lnTo>
                  <a:lnTo>
                    <a:pt x="308" y="434"/>
                  </a:lnTo>
                  <a:lnTo>
                    <a:pt x="311" y="434"/>
                  </a:lnTo>
                  <a:lnTo>
                    <a:pt x="308" y="434"/>
                  </a:lnTo>
                  <a:lnTo>
                    <a:pt x="308" y="431"/>
                  </a:lnTo>
                  <a:lnTo>
                    <a:pt x="306" y="431"/>
                  </a:lnTo>
                  <a:lnTo>
                    <a:pt x="303" y="431"/>
                  </a:lnTo>
                  <a:lnTo>
                    <a:pt x="303" y="429"/>
                  </a:lnTo>
                  <a:lnTo>
                    <a:pt x="301" y="429"/>
                  </a:lnTo>
                  <a:lnTo>
                    <a:pt x="298" y="429"/>
                  </a:lnTo>
                  <a:lnTo>
                    <a:pt x="298" y="426"/>
                  </a:lnTo>
                  <a:lnTo>
                    <a:pt x="298" y="424"/>
                  </a:lnTo>
                  <a:lnTo>
                    <a:pt x="301" y="424"/>
                  </a:lnTo>
                  <a:lnTo>
                    <a:pt x="298" y="424"/>
                  </a:lnTo>
                  <a:lnTo>
                    <a:pt x="301" y="424"/>
                  </a:lnTo>
                  <a:lnTo>
                    <a:pt x="298" y="424"/>
                  </a:lnTo>
                  <a:lnTo>
                    <a:pt x="301" y="421"/>
                  </a:lnTo>
                  <a:lnTo>
                    <a:pt x="301" y="418"/>
                  </a:lnTo>
                  <a:lnTo>
                    <a:pt x="301" y="421"/>
                  </a:lnTo>
                  <a:lnTo>
                    <a:pt x="301" y="418"/>
                  </a:lnTo>
                  <a:lnTo>
                    <a:pt x="303" y="418"/>
                  </a:lnTo>
                  <a:lnTo>
                    <a:pt x="303" y="416"/>
                  </a:lnTo>
                  <a:lnTo>
                    <a:pt x="303" y="413"/>
                  </a:lnTo>
                  <a:lnTo>
                    <a:pt x="306" y="413"/>
                  </a:lnTo>
                  <a:lnTo>
                    <a:pt x="306" y="411"/>
                  </a:lnTo>
                  <a:lnTo>
                    <a:pt x="308" y="411"/>
                  </a:lnTo>
                  <a:lnTo>
                    <a:pt x="306" y="411"/>
                  </a:lnTo>
                  <a:lnTo>
                    <a:pt x="308" y="411"/>
                  </a:lnTo>
                  <a:lnTo>
                    <a:pt x="306" y="411"/>
                  </a:lnTo>
                  <a:lnTo>
                    <a:pt x="308" y="408"/>
                  </a:lnTo>
                  <a:lnTo>
                    <a:pt x="308" y="405"/>
                  </a:lnTo>
                  <a:lnTo>
                    <a:pt x="308" y="403"/>
                  </a:lnTo>
                  <a:lnTo>
                    <a:pt x="311" y="403"/>
                  </a:lnTo>
                  <a:lnTo>
                    <a:pt x="311" y="400"/>
                  </a:lnTo>
                  <a:lnTo>
                    <a:pt x="314" y="397"/>
                  </a:lnTo>
                  <a:lnTo>
                    <a:pt x="314" y="395"/>
                  </a:lnTo>
                  <a:lnTo>
                    <a:pt x="308" y="390"/>
                  </a:lnTo>
                  <a:lnTo>
                    <a:pt x="303" y="395"/>
                  </a:lnTo>
                  <a:lnTo>
                    <a:pt x="295" y="400"/>
                  </a:lnTo>
                  <a:lnTo>
                    <a:pt x="303" y="408"/>
                  </a:lnTo>
                  <a:lnTo>
                    <a:pt x="303" y="411"/>
                  </a:lnTo>
                  <a:lnTo>
                    <a:pt x="301" y="411"/>
                  </a:lnTo>
                  <a:lnTo>
                    <a:pt x="301" y="408"/>
                  </a:lnTo>
                  <a:lnTo>
                    <a:pt x="293" y="400"/>
                  </a:lnTo>
                  <a:lnTo>
                    <a:pt x="269" y="377"/>
                  </a:lnTo>
                  <a:lnTo>
                    <a:pt x="267" y="369"/>
                  </a:lnTo>
                  <a:lnTo>
                    <a:pt x="264" y="364"/>
                  </a:lnTo>
                  <a:lnTo>
                    <a:pt x="282" y="353"/>
                  </a:lnTo>
                  <a:lnTo>
                    <a:pt x="285" y="353"/>
                  </a:lnTo>
                  <a:lnTo>
                    <a:pt x="288" y="353"/>
                  </a:lnTo>
                  <a:lnTo>
                    <a:pt x="288" y="350"/>
                  </a:lnTo>
                  <a:lnTo>
                    <a:pt x="293" y="348"/>
                  </a:lnTo>
                  <a:lnTo>
                    <a:pt x="293" y="345"/>
                  </a:lnTo>
                  <a:lnTo>
                    <a:pt x="290" y="340"/>
                  </a:lnTo>
                  <a:lnTo>
                    <a:pt x="288" y="332"/>
                  </a:lnTo>
                  <a:lnTo>
                    <a:pt x="285" y="332"/>
                  </a:lnTo>
                  <a:lnTo>
                    <a:pt x="280" y="332"/>
                  </a:lnTo>
                  <a:lnTo>
                    <a:pt x="275" y="335"/>
                  </a:lnTo>
                  <a:lnTo>
                    <a:pt x="267" y="335"/>
                  </a:lnTo>
                  <a:lnTo>
                    <a:pt x="264" y="335"/>
                  </a:lnTo>
                  <a:lnTo>
                    <a:pt x="254" y="337"/>
                  </a:lnTo>
                  <a:lnTo>
                    <a:pt x="251" y="337"/>
                  </a:lnTo>
                  <a:lnTo>
                    <a:pt x="248" y="337"/>
                  </a:lnTo>
                  <a:lnTo>
                    <a:pt x="246" y="337"/>
                  </a:lnTo>
                  <a:lnTo>
                    <a:pt x="243" y="337"/>
                  </a:lnTo>
                  <a:lnTo>
                    <a:pt x="243" y="335"/>
                  </a:lnTo>
                  <a:lnTo>
                    <a:pt x="241" y="335"/>
                  </a:lnTo>
                  <a:lnTo>
                    <a:pt x="238" y="335"/>
                  </a:lnTo>
                  <a:lnTo>
                    <a:pt x="235" y="332"/>
                  </a:lnTo>
                  <a:lnTo>
                    <a:pt x="233" y="332"/>
                  </a:lnTo>
                  <a:lnTo>
                    <a:pt x="233" y="330"/>
                  </a:lnTo>
                  <a:lnTo>
                    <a:pt x="230" y="330"/>
                  </a:lnTo>
                  <a:lnTo>
                    <a:pt x="230" y="327"/>
                  </a:lnTo>
                  <a:lnTo>
                    <a:pt x="228" y="327"/>
                  </a:lnTo>
                  <a:lnTo>
                    <a:pt x="228" y="324"/>
                  </a:lnTo>
                  <a:lnTo>
                    <a:pt x="228" y="322"/>
                  </a:lnTo>
                  <a:lnTo>
                    <a:pt x="225" y="322"/>
                  </a:lnTo>
                  <a:lnTo>
                    <a:pt x="225" y="319"/>
                  </a:lnTo>
                  <a:lnTo>
                    <a:pt x="222" y="317"/>
                  </a:lnTo>
                  <a:lnTo>
                    <a:pt x="222" y="314"/>
                  </a:lnTo>
                  <a:lnTo>
                    <a:pt x="220" y="311"/>
                  </a:lnTo>
                  <a:lnTo>
                    <a:pt x="220" y="306"/>
                  </a:lnTo>
                  <a:lnTo>
                    <a:pt x="212" y="303"/>
                  </a:lnTo>
                  <a:lnTo>
                    <a:pt x="209" y="303"/>
                  </a:lnTo>
                  <a:lnTo>
                    <a:pt x="209" y="301"/>
                  </a:lnTo>
                  <a:lnTo>
                    <a:pt x="207" y="301"/>
                  </a:lnTo>
                  <a:lnTo>
                    <a:pt x="201" y="298"/>
                  </a:lnTo>
                  <a:lnTo>
                    <a:pt x="199" y="296"/>
                  </a:lnTo>
                  <a:lnTo>
                    <a:pt x="194" y="290"/>
                  </a:lnTo>
                  <a:lnTo>
                    <a:pt x="188" y="283"/>
                  </a:lnTo>
                  <a:lnTo>
                    <a:pt x="186" y="280"/>
                  </a:lnTo>
                  <a:lnTo>
                    <a:pt x="183" y="277"/>
                  </a:lnTo>
                  <a:lnTo>
                    <a:pt x="178" y="272"/>
                  </a:lnTo>
                  <a:lnTo>
                    <a:pt x="178" y="270"/>
                  </a:lnTo>
                  <a:lnTo>
                    <a:pt x="173" y="264"/>
                  </a:lnTo>
                  <a:lnTo>
                    <a:pt x="173" y="262"/>
                  </a:lnTo>
                  <a:lnTo>
                    <a:pt x="170" y="262"/>
                  </a:lnTo>
                  <a:lnTo>
                    <a:pt x="170" y="264"/>
                  </a:lnTo>
                  <a:lnTo>
                    <a:pt x="168" y="264"/>
                  </a:lnTo>
                  <a:lnTo>
                    <a:pt x="168" y="267"/>
                  </a:lnTo>
                  <a:lnTo>
                    <a:pt x="165" y="264"/>
                  </a:lnTo>
                  <a:lnTo>
                    <a:pt x="168" y="264"/>
                  </a:lnTo>
                  <a:lnTo>
                    <a:pt x="168" y="262"/>
                  </a:lnTo>
                  <a:lnTo>
                    <a:pt x="170" y="262"/>
                  </a:lnTo>
                  <a:lnTo>
                    <a:pt x="170" y="259"/>
                  </a:lnTo>
                  <a:lnTo>
                    <a:pt x="170" y="256"/>
                  </a:lnTo>
                  <a:lnTo>
                    <a:pt x="168" y="256"/>
                  </a:lnTo>
                  <a:lnTo>
                    <a:pt x="168" y="254"/>
                  </a:lnTo>
                  <a:lnTo>
                    <a:pt x="165" y="254"/>
                  </a:lnTo>
                  <a:lnTo>
                    <a:pt x="165" y="251"/>
                  </a:lnTo>
                  <a:lnTo>
                    <a:pt x="165" y="249"/>
                  </a:lnTo>
                  <a:lnTo>
                    <a:pt x="162" y="249"/>
                  </a:lnTo>
                  <a:lnTo>
                    <a:pt x="162" y="246"/>
                  </a:lnTo>
                  <a:lnTo>
                    <a:pt x="162" y="249"/>
                  </a:lnTo>
                  <a:lnTo>
                    <a:pt x="160" y="251"/>
                  </a:lnTo>
                  <a:lnTo>
                    <a:pt x="157" y="249"/>
                  </a:lnTo>
                  <a:lnTo>
                    <a:pt x="157" y="251"/>
                  </a:lnTo>
                  <a:lnTo>
                    <a:pt x="149" y="256"/>
                  </a:lnTo>
                  <a:lnTo>
                    <a:pt x="147" y="259"/>
                  </a:lnTo>
                  <a:lnTo>
                    <a:pt x="147" y="256"/>
                  </a:lnTo>
                  <a:lnTo>
                    <a:pt x="149" y="254"/>
                  </a:lnTo>
                  <a:lnTo>
                    <a:pt x="154" y="251"/>
                  </a:lnTo>
                  <a:lnTo>
                    <a:pt x="157" y="249"/>
                  </a:lnTo>
                  <a:lnTo>
                    <a:pt x="160" y="246"/>
                  </a:lnTo>
                  <a:lnTo>
                    <a:pt x="160" y="243"/>
                  </a:lnTo>
                  <a:lnTo>
                    <a:pt x="160" y="241"/>
                  </a:lnTo>
                  <a:lnTo>
                    <a:pt x="157" y="241"/>
                  </a:lnTo>
                  <a:lnTo>
                    <a:pt x="157" y="243"/>
                  </a:lnTo>
                  <a:lnTo>
                    <a:pt x="157" y="241"/>
                  </a:lnTo>
                  <a:lnTo>
                    <a:pt x="157" y="238"/>
                  </a:lnTo>
                  <a:lnTo>
                    <a:pt x="154" y="238"/>
                  </a:lnTo>
                  <a:lnTo>
                    <a:pt x="154" y="236"/>
                  </a:lnTo>
                  <a:lnTo>
                    <a:pt x="152" y="236"/>
                  </a:lnTo>
                  <a:lnTo>
                    <a:pt x="147" y="228"/>
                  </a:lnTo>
                  <a:lnTo>
                    <a:pt x="139" y="220"/>
                  </a:lnTo>
                  <a:lnTo>
                    <a:pt x="139" y="217"/>
                  </a:lnTo>
                  <a:lnTo>
                    <a:pt x="134" y="215"/>
                  </a:lnTo>
                  <a:lnTo>
                    <a:pt x="134" y="212"/>
                  </a:lnTo>
                  <a:lnTo>
                    <a:pt x="131" y="212"/>
                  </a:lnTo>
                  <a:lnTo>
                    <a:pt x="131" y="209"/>
                  </a:lnTo>
                  <a:lnTo>
                    <a:pt x="126" y="204"/>
                  </a:lnTo>
                  <a:lnTo>
                    <a:pt x="123" y="202"/>
                  </a:lnTo>
                  <a:lnTo>
                    <a:pt x="121" y="199"/>
                  </a:lnTo>
                  <a:lnTo>
                    <a:pt x="115" y="194"/>
                  </a:lnTo>
                  <a:lnTo>
                    <a:pt x="115" y="191"/>
                  </a:lnTo>
                  <a:lnTo>
                    <a:pt x="113" y="189"/>
                  </a:lnTo>
                  <a:lnTo>
                    <a:pt x="110" y="186"/>
                  </a:lnTo>
                  <a:lnTo>
                    <a:pt x="108" y="186"/>
                  </a:lnTo>
                  <a:lnTo>
                    <a:pt x="108" y="183"/>
                  </a:lnTo>
                  <a:lnTo>
                    <a:pt x="102" y="181"/>
                  </a:lnTo>
                  <a:lnTo>
                    <a:pt x="102" y="178"/>
                  </a:lnTo>
                  <a:lnTo>
                    <a:pt x="100" y="178"/>
                  </a:lnTo>
                  <a:lnTo>
                    <a:pt x="97" y="183"/>
                  </a:lnTo>
                  <a:lnTo>
                    <a:pt x="94" y="186"/>
                  </a:lnTo>
                  <a:lnTo>
                    <a:pt x="92" y="189"/>
                  </a:lnTo>
                  <a:lnTo>
                    <a:pt x="89" y="191"/>
                  </a:lnTo>
                  <a:lnTo>
                    <a:pt x="87" y="194"/>
                  </a:lnTo>
                  <a:lnTo>
                    <a:pt x="84" y="196"/>
                  </a:lnTo>
                  <a:lnTo>
                    <a:pt x="81" y="199"/>
                  </a:lnTo>
                  <a:lnTo>
                    <a:pt x="79" y="196"/>
                  </a:lnTo>
                  <a:lnTo>
                    <a:pt x="74" y="194"/>
                  </a:lnTo>
                  <a:lnTo>
                    <a:pt x="76" y="194"/>
                  </a:lnTo>
                  <a:lnTo>
                    <a:pt x="74" y="189"/>
                  </a:lnTo>
                  <a:lnTo>
                    <a:pt x="71" y="189"/>
                  </a:lnTo>
                  <a:lnTo>
                    <a:pt x="71" y="186"/>
                  </a:lnTo>
                  <a:lnTo>
                    <a:pt x="79" y="181"/>
                  </a:lnTo>
                  <a:lnTo>
                    <a:pt x="81" y="178"/>
                  </a:lnTo>
                  <a:lnTo>
                    <a:pt x="79" y="175"/>
                  </a:lnTo>
                  <a:lnTo>
                    <a:pt x="71" y="165"/>
                  </a:lnTo>
                  <a:lnTo>
                    <a:pt x="68" y="165"/>
                  </a:lnTo>
                  <a:lnTo>
                    <a:pt x="66" y="165"/>
                  </a:lnTo>
                  <a:lnTo>
                    <a:pt x="63" y="165"/>
                  </a:lnTo>
                  <a:lnTo>
                    <a:pt x="63" y="162"/>
                  </a:lnTo>
                  <a:lnTo>
                    <a:pt x="61" y="162"/>
                  </a:lnTo>
                  <a:lnTo>
                    <a:pt x="61" y="160"/>
                  </a:lnTo>
                  <a:lnTo>
                    <a:pt x="58" y="157"/>
                  </a:lnTo>
                  <a:lnTo>
                    <a:pt x="55" y="152"/>
                  </a:lnTo>
                  <a:lnTo>
                    <a:pt x="47" y="144"/>
                  </a:lnTo>
                  <a:lnTo>
                    <a:pt x="45" y="142"/>
                  </a:lnTo>
                  <a:lnTo>
                    <a:pt x="42" y="139"/>
                  </a:lnTo>
                  <a:lnTo>
                    <a:pt x="40" y="136"/>
                  </a:lnTo>
                  <a:lnTo>
                    <a:pt x="40" y="134"/>
                  </a:lnTo>
                  <a:lnTo>
                    <a:pt x="37" y="134"/>
                  </a:lnTo>
                  <a:lnTo>
                    <a:pt x="34" y="134"/>
                  </a:lnTo>
                  <a:lnTo>
                    <a:pt x="29" y="128"/>
                  </a:lnTo>
                  <a:lnTo>
                    <a:pt x="29" y="126"/>
                  </a:lnTo>
                  <a:lnTo>
                    <a:pt x="29" y="123"/>
                  </a:lnTo>
                  <a:lnTo>
                    <a:pt x="24" y="121"/>
                  </a:lnTo>
                  <a:lnTo>
                    <a:pt x="21" y="118"/>
                  </a:lnTo>
                  <a:lnTo>
                    <a:pt x="19" y="113"/>
                  </a:lnTo>
                  <a:lnTo>
                    <a:pt x="16" y="113"/>
                  </a:lnTo>
                  <a:lnTo>
                    <a:pt x="14" y="113"/>
                  </a:lnTo>
                  <a:lnTo>
                    <a:pt x="11" y="113"/>
                  </a:lnTo>
                  <a:lnTo>
                    <a:pt x="8" y="113"/>
                  </a:lnTo>
                  <a:lnTo>
                    <a:pt x="6" y="113"/>
                  </a:lnTo>
                  <a:lnTo>
                    <a:pt x="6" y="110"/>
                  </a:lnTo>
                  <a:lnTo>
                    <a:pt x="6" y="108"/>
                  </a:lnTo>
                  <a:lnTo>
                    <a:pt x="6" y="105"/>
                  </a:lnTo>
                  <a:lnTo>
                    <a:pt x="3" y="102"/>
                  </a:lnTo>
                  <a:lnTo>
                    <a:pt x="0" y="102"/>
                  </a:lnTo>
                  <a:lnTo>
                    <a:pt x="3" y="97"/>
                  </a:lnTo>
                  <a:lnTo>
                    <a:pt x="8" y="89"/>
                  </a:lnTo>
                  <a:lnTo>
                    <a:pt x="8" y="87"/>
                  </a:lnTo>
                  <a:lnTo>
                    <a:pt x="11" y="87"/>
                  </a:lnTo>
                  <a:lnTo>
                    <a:pt x="14" y="81"/>
                  </a:lnTo>
                  <a:lnTo>
                    <a:pt x="19" y="76"/>
                  </a:lnTo>
                  <a:lnTo>
                    <a:pt x="21" y="76"/>
                  </a:lnTo>
                  <a:lnTo>
                    <a:pt x="21" y="74"/>
                  </a:lnTo>
                  <a:lnTo>
                    <a:pt x="29" y="68"/>
                  </a:lnTo>
                  <a:lnTo>
                    <a:pt x="29" y="66"/>
                  </a:lnTo>
                  <a:lnTo>
                    <a:pt x="32" y="66"/>
                  </a:lnTo>
                  <a:lnTo>
                    <a:pt x="32" y="63"/>
                  </a:lnTo>
                  <a:lnTo>
                    <a:pt x="29" y="63"/>
                  </a:lnTo>
                  <a:lnTo>
                    <a:pt x="29" y="61"/>
                  </a:lnTo>
                  <a:lnTo>
                    <a:pt x="29" y="58"/>
                  </a:lnTo>
                  <a:lnTo>
                    <a:pt x="27" y="58"/>
                  </a:lnTo>
                  <a:close/>
                </a:path>
              </a:pathLst>
            </a:custGeom>
            <a:noFill/>
            <a:ln w="4763">
              <a:solidFill>
                <a:srgbClr val="6E6E6E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800" kern="1200">
                <a:solidFill>
                  <a:prstClr val="black"/>
                </a:solidFill>
                <a:latin typeface="Century Gothic"/>
                <a:ea typeface="+mn-ea"/>
                <a:cs typeface="+mn-cs"/>
              </a:endParaRPr>
            </a:p>
          </p:txBody>
        </p:sp>
        <p:sp>
          <p:nvSpPr>
            <p:cNvPr id="104" name="Freeform 268"/>
            <p:cNvSpPr>
              <a:spLocks noEditPoints="1"/>
            </p:cNvSpPr>
            <p:nvPr/>
          </p:nvSpPr>
          <p:spPr bwMode="auto">
            <a:xfrm>
              <a:off x="1611" y="604"/>
              <a:ext cx="1676" cy="1202"/>
            </a:xfrm>
            <a:custGeom>
              <a:avLst/>
              <a:gdLst>
                <a:gd name="T0" fmla="*/ 1368 w 1676"/>
                <a:gd name="T1" fmla="*/ 57 h 1202"/>
                <a:gd name="T2" fmla="*/ 1381 w 1676"/>
                <a:gd name="T3" fmla="*/ 120 h 1202"/>
                <a:gd name="T4" fmla="*/ 1357 w 1676"/>
                <a:gd name="T5" fmla="*/ 172 h 1202"/>
                <a:gd name="T6" fmla="*/ 1352 w 1676"/>
                <a:gd name="T7" fmla="*/ 246 h 1202"/>
                <a:gd name="T8" fmla="*/ 1375 w 1676"/>
                <a:gd name="T9" fmla="*/ 295 h 1202"/>
                <a:gd name="T10" fmla="*/ 1352 w 1676"/>
                <a:gd name="T11" fmla="*/ 374 h 1202"/>
                <a:gd name="T12" fmla="*/ 1355 w 1676"/>
                <a:gd name="T13" fmla="*/ 502 h 1202"/>
                <a:gd name="T14" fmla="*/ 1451 w 1676"/>
                <a:gd name="T15" fmla="*/ 499 h 1202"/>
                <a:gd name="T16" fmla="*/ 1556 w 1676"/>
                <a:gd name="T17" fmla="*/ 473 h 1202"/>
                <a:gd name="T18" fmla="*/ 1631 w 1676"/>
                <a:gd name="T19" fmla="*/ 522 h 1202"/>
                <a:gd name="T20" fmla="*/ 1647 w 1676"/>
                <a:gd name="T21" fmla="*/ 556 h 1202"/>
                <a:gd name="T22" fmla="*/ 1603 w 1676"/>
                <a:gd name="T23" fmla="*/ 637 h 1202"/>
                <a:gd name="T24" fmla="*/ 1548 w 1676"/>
                <a:gd name="T25" fmla="*/ 739 h 1202"/>
                <a:gd name="T26" fmla="*/ 1590 w 1676"/>
                <a:gd name="T27" fmla="*/ 854 h 1202"/>
                <a:gd name="T28" fmla="*/ 1631 w 1676"/>
                <a:gd name="T29" fmla="*/ 906 h 1202"/>
                <a:gd name="T30" fmla="*/ 1652 w 1676"/>
                <a:gd name="T31" fmla="*/ 982 h 1202"/>
                <a:gd name="T32" fmla="*/ 1613 w 1676"/>
                <a:gd name="T33" fmla="*/ 1021 h 1202"/>
                <a:gd name="T34" fmla="*/ 1548 w 1676"/>
                <a:gd name="T35" fmla="*/ 1050 h 1202"/>
                <a:gd name="T36" fmla="*/ 1485 w 1676"/>
                <a:gd name="T37" fmla="*/ 1066 h 1202"/>
                <a:gd name="T38" fmla="*/ 1412 w 1676"/>
                <a:gd name="T39" fmla="*/ 1089 h 1202"/>
                <a:gd name="T40" fmla="*/ 1365 w 1676"/>
                <a:gd name="T41" fmla="*/ 1128 h 1202"/>
                <a:gd name="T42" fmla="*/ 1308 w 1676"/>
                <a:gd name="T43" fmla="*/ 1113 h 1202"/>
                <a:gd name="T44" fmla="*/ 1237 w 1676"/>
                <a:gd name="T45" fmla="*/ 1155 h 1202"/>
                <a:gd name="T46" fmla="*/ 1193 w 1676"/>
                <a:gd name="T47" fmla="*/ 1188 h 1202"/>
                <a:gd name="T48" fmla="*/ 1086 w 1676"/>
                <a:gd name="T49" fmla="*/ 1141 h 1202"/>
                <a:gd name="T50" fmla="*/ 585 w 1676"/>
                <a:gd name="T51" fmla="*/ 914 h 1202"/>
                <a:gd name="T52" fmla="*/ 553 w 1676"/>
                <a:gd name="T53" fmla="*/ 852 h 1202"/>
                <a:gd name="T54" fmla="*/ 517 w 1676"/>
                <a:gd name="T55" fmla="*/ 838 h 1202"/>
                <a:gd name="T56" fmla="*/ 449 w 1676"/>
                <a:gd name="T57" fmla="*/ 841 h 1202"/>
                <a:gd name="T58" fmla="*/ 138 w 1676"/>
                <a:gd name="T59" fmla="*/ 875 h 1202"/>
                <a:gd name="T60" fmla="*/ 91 w 1676"/>
                <a:gd name="T61" fmla="*/ 932 h 1202"/>
                <a:gd name="T62" fmla="*/ 110 w 1676"/>
                <a:gd name="T63" fmla="*/ 846 h 1202"/>
                <a:gd name="T64" fmla="*/ 143 w 1676"/>
                <a:gd name="T65" fmla="*/ 781 h 1202"/>
                <a:gd name="T66" fmla="*/ 206 w 1676"/>
                <a:gd name="T67" fmla="*/ 716 h 1202"/>
                <a:gd name="T68" fmla="*/ 235 w 1676"/>
                <a:gd name="T69" fmla="*/ 666 h 1202"/>
                <a:gd name="T70" fmla="*/ 284 w 1676"/>
                <a:gd name="T71" fmla="*/ 650 h 1202"/>
                <a:gd name="T72" fmla="*/ 344 w 1676"/>
                <a:gd name="T73" fmla="*/ 627 h 1202"/>
                <a:gd name="T74" fmla="*/ 394 w 1676"/>
                <a:gd name="T75" fmla="*/ 596 h 1202"/>
                <a:gd name="T76" fmla="*/ 425 w 1676"/>
                <a:gd name="T77" fmla="*/ 538 h 1202"/>
                <a:gd name="T78" fmla="*/ 457 w 1676"/>
                <a:gd name="T79" fmla="*/ 486 h 1202"/>
                <a:gd name="T80" fmla="*/ 496 w 1676"/>
                <a:gd name="T81" fmla="*/ 447 h 1202"/>
                <a:gd name="T82" fmla="*/ 532 w 1676"/>
                <a:gd name="T83" fmla="*/ 413 h 1202"/>
                <a:gd name="T84" fmla="*/ 553 w 1676"/>
                <a:gd name="T85" fmla="*/ 355 h 1202"/>
                <a:gd name="T86" fmla="*/ 572 w 1676"/>
                <a:gd name="T87" fmla="*/ 327 h 1202"/>
                <a:gd name="T88" fmla="*/ 603 w 1676"/>
                <a:gd name="T89" fmla="*/ 308 h 1202"/>
                <a:gd name="T90" fmla="*/ 671 w 1676"/>
                <a:gd name="T91" fmla="*/ 329 h 1202"/>
                <a:gd name="T92" fmla="*/ 694 w 1676"/>
                <a:gd name="T93" fmla="*/ 337 h 1202"/>
                <a:gd name="T94" fmla="*/ 686 w 1676"/>
                <a:gd name="T95" fmla="*/ 415 h 1202"/>
                <a:gd name="T96" fmla="*/ 718 w 1676"/>
                <a:gd name="T97" fmla="*/ 444 h 1202"/>
                <a:gd name="T98" fmla="*/ 770 w 1676"/>
                <a:gd name="T99" fmla="*/ 407 h 1202"/>
                <a:gd name="T100" fmla="*/ 833 w 1676"/>
                <a:gd name="T101" fmla="*/ 389 h 1202"/>
                <a:gd name="T102" fmla="*/ 866 w 1676"/>
                <a:gd name="T103" fmla="*/ 381 h 1202"/>
                <a:gd name="T104" fmla="*/ 827 w 1676"/>
                <a:gd name="T105" fmla="*/ 345 h 1202"/>
                <a:gd name="T106" fmla="*/ 827 w 1676"/>
                <a:gd name="T107" fmla="*/ 313 h 1202"/>
                <a:gd name="T108" fmla="*/ 835 w 1676"/>
                <a:gd name="T109" fmla="*/ 259 h 1202"/>
                <a:gd name="T110" fmla="*/ 872 w 1676"/>
                <a:gd name="T111" fmla="*/ 232 h 1202"/>
                <a:gd name="T112" fmla="*/ 887 w 1676"/>
                <a:gd name="T113" fmla="*/ 214 h 1202"/>
                <a:gd name="T114" fmla="*/ 911 w 1676"/>
                <a:gd name="T115" fmla="*/ 183 h 1202"/>
                <a:gd name="T116" fmla="*/ 945 w 1676"/>
                <a:gd name="T117" fmla="*/ 172 h 1202"/>
                <a:gd name="T118" fmla="*/ 1135 w 1676"/>
                <a:gd name="T119" fmla="*/ 60 h 1202"/>
                <a:gd name="T120" fmla="*/ 1297 w 1676"/>
                <a:gd name="T121" fmla="*/ 34 h 1202"/>
                <a:gd name="T122" fmla="*/ 1349 w 1676"/>
                <a:gd name="T123" fmla="*/ 0 h 1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76" h="1202">
                  <a:moveTo>
                    <a:pt x="68" y="891"/>
                  </a:moveTo>
                  <a:lnTo>
                    <a:pt x="73" y="906"/>
                  </a:lnTo>
                  <a:lnTo>
                    <a:pt x="76" y="912"/>
                  </a:lnTo>
                  <a:lnTo>
                    <a:pt x="18" y="901"/>
                  </a:lnTo>
                  <a:lnTo>
                    <a:pt x="0" y="899"/>
                  </a:lnTo>
                  <a:lnTo>
                    <a:pt x="2" y="899"/>
                  </a:lnTo>
                  <a:lnTo>
                    <a:pt x="5" y="899"/>
                  </a:lnTo>
                  <a:lnTo>
                    <a:pt x="5" y="896"/>
                  </a:lnTo>
                  <a:lnTo>
                    <a:pt x="8" y="896"/>
                  </a:lnTo>
                  <a:lnTo>
                    <a:pt x="8" y="899"/>
                  </a:lnTo>
                  <a:lnTo>
                    <a:pt x="18" y="893"/>
                  </a:lnTo>
                  <a:lnTo>
                    <a:pt x="31" y="888"/>
                  </a:lnTo>
                  <a:lnTo>
                    <a:pt x="34" y="888"/>
                  </a:lnTo>
                  <a:lnTo>
                    <a:pt x="55" y="880"/>
                  </a:lnTo>
                  <a:lnTo>
                    <a:pt x="57" y="880"/>
                  </a:lnTo>
                  <a:lnTo>
                    <a:pt x="57" y="878"/>
                  </a:lnTo>
                  <a:lnTo>
                    <a:pt x="60" y="878"/>
                  </a:lnTo>
                  <a:lnTo>
                    <a:pt x="63" y="878"/>
                  </a:lnTo>
                  <a:lnTo>
                    <a:pt x="63" y="880"/>
                  </a:lnTo>
                  <a:lnTo>
                    <a:pt x="65" y="880"/>
                  </a:lnTo>
                  <a:lnTo>
                    <a:pt x="65" y="883"/>
                  </a:lnTo>
                  <a:lnTo>
                    <a:pt x="68" y="883"/>
                  </a:lnTo>
                  <a:lnTo>
                    <a:pt x="68" y="888"/>
                  </a:lnTo>
                  <a:lnTo>
                    <a:pt x="68" y="891"/>
                  </a:lnTo>
                  <a:close/>
                  <a:moveTo>
                    <a:pt x="1370" y="37"/>
                  </a:moveTo>
                  <a:lnTo>
                    <a:pt x="1368" y="39"/>
                  </a:lnTo>
                  <a:lnTo>
                    <a:pt x="1368" y="42"/>
                  </a:lnTo>
                  <a:lnTo>
                    <a:pt x="1368" y="44"/>
                  </a:lnTo>
                  <a:lnTo>
                    <a:pt x="1365" y="47"/>
                  </a:lnTo>
                  <a:lnTo>
                    <a:pt x="1365" y="50"/>
                  </a:lnTo>
                  <a:lnTo>
                    <a:pt x="1365" y="52"/>
                  </a:lnTo>
                  <a:lnTo>
                    <a:pt x="1368" y="52"/>
                  </a:lnTo>
                  <a:lnTo>
                    <a:pt x="1368" y="55"/>
                  </a:lnTo>
                  <a:lnTo>
                    <a:pt x="1368" y="57"/>
                  </a:lnTo>
                  <a:lnTo>
                    <a:pt x="1368" y="60"/>
                  </a:lnTo>
                  <a:lnTo>
                    <a:pt x="1365" y="60"/>
                  </a:lnTo>
                  <a:lnTo>
                    <a:pt x="1365" y="63"/>
                  </a:lnTo>
                  <a:lnTo>
                    <a:pt x="1365" y="65"/>
                  </a:lnTo>
                  <a:lnTo>
                    <a:pt x="1365" y="68"/>
                  </a:lnTo>
                  <a:lnTo>
                    <a:pt x="1362" y="68"/>
                  </a:lnTo>
                  <a:lnTo>
                    <a:pt x="1362" y="71"/>
                  </a:lnTo>
                  <a:lnTo>
                    <a:pt x="1360" y="71"/>
                  </a:lnTo>
                  <a:lnTo>
                    <a:pt x="1360" y="73"/>
                  </a:lnTo>
                  <a:lnTo>
                    <a:pt x="1362" y="73"/>
                  </a:lnTo>
                  <a:lnTo>
                    <a:pt x="1362" y="76"/>
                  </a:lnTo>
                  <a:lnTo>
                    <a:pt x="1365" y="76"/>
                  </a:lnTo>
                  <a:lnTo>
                    <a:pt x="1368" y="76"/>
                  </a:lnTo>
                  <a:lnTo>
                    <a:pt x="1368" y="78"/>
                  </a:lnTo>
                  <a:lnTo>
                    <a:pt x="1368" y="81"/>
                  </a:lnTo>
                  <a:lnTo>
                    <a:pt x="1368" y="84"/>
                  </a:lnTo>
                  <a:lnTo>
                    <a:pt x="1368" y="86"/>
                  </a:lnTo>
                  <a:lnTo>
                    <a:pt x="1368" y="89"/>
                  </a:lnTo>
                  <a:lnTo>
                    <a:pt x="1368" y="91"/>
                  </a:lnTo>
                  <a:lnTo>
                    <a:pt x="1368" y="94"/>
                  </a:lnTo>
                  <a:lnTo>
                    <a:pt x="1368" y="97"/>
                  </a:lnTo>
                  <a:lnTo>
                    <a:pt x="1370" y="99"/>
                  </a:lnTo>
                  <a:lnTo>
                    <a:pt x="1370" y="102"/>
                  </a:lnTo>
                  <a:lnTo>
                    <a:pt x="1370" y="105"/>
                  </a:lnTo>
                  <a:lnTo>
                    <a:pt x="1373" y="105"/>
                  </a:lnTo>
                  <a:lnTo>
                    <a:pt x="1373" y="107"/>
                  </a:lnTo>
                  <a:lnTo>
                    <a:pt x="1375" y="107"/>
                  </a:lnTo>
                  <a:lnTo>
                    <a:pt x="1375" y="110"/>
                  </a:lnTo>
                  <a:lnTo>
                    <a:pt x="1378" y="110"/>
                  </a:lnTo>
                  <a:lnTo>
                    <a:pt x="1378" y="112"/>
                  </a:lnTo>
                  <a:lnTo>
                    <a:pt x="1381" y="112"/>
                  </a:lnTo>
                  <a:lnTo>
                    <a:pt x="1381" y="115"/>
                  </a:lnTo>
                  <a:lnTo>
                    <a:pt x="1381" y="118"/>
                  </a:lnTo>
                  <a:lnTo>
                    <a:pt x="1381" y="120"/>
                  </a:lnTo>
                  <a:lnTo>
                    <a:pt x="1378" y="120"/>
                  </a:lnTo>
                  <a:lnTo>
                    <a:pt x="1378" y="123"/>
                  </a:lnTo>
                  <a:lnTo>
                    <a:pt x="1378" y="125"/>
                  </a:lnTo>
                  <a:lnTo>
                    <a:pt x="1375" y="125"/>
                  </a:lnTo>
                  <a:lnTo>
                    <a:pt x="1375" y="128"/>
                  </a:lnTo>
                  <a:lnTo>
                    <a:pt x="1375" y="131"/>
                  </a:lnTo>
                  <a:lnTo>
                    <a:pt x="1373" y="131"/>
                  </a:lnTo>
                  <a:lnTo>
                    <a:pt x="1370" y="131"/>
                  </a:lnTo>
                  <a:lnTo>
                    <a:pt x="1368" y="131"/>
                  </a:lnTo>
                  <a:lnTo>
                    <a:pt x="1368" y="133"/>
                  </a:lnTo>
                  <a:lnTo>
                    <a:pt x="1365" y="133"/>
                  </a:lnTo>
                  <a:lnTo>
                    <a:pt x="1362" y="133"/>
                  </a:lnTo>
                  <a:lnTo>
                    <a:pt x="1360" y="133"/>
                  </a:lnTo>
                  <a:lnTo>
                    <a:pt x="1357" y="133"/>
                  </a:lnTo>
                  <a:lnTo>
                    <a:pt x="1357" y="136"/>
                  </a:lnTo>
                  <a:lnTo>
                    <a:pt x="1357" y="138"/>
                  </a:lnTo>
                  <a:lnTo>
                    <a:pt x="1355" y="138"/>
                  </a:lnTo>
                  <a:lnTo>
                    <a:pt x="1357" y="141"/>
                  </a:lnTo>
                  <a:lnTo>
                    <a:pt x="1357" y="144"/>
                  </a:lnTo>
                  <a:lnTo>
                    <a:pt x="1360" y="144"/>
                  </a:lnTo>
                  <a:lnTo>
                    <a:pt x="1360" y="146"/>
                  </a:lnTo>
                  <a:lnTo>
                    <a:pt x="1360" y="149"/>
                  </a:lnTo>
                  <a:lnTo>
                    <a:pt x="1357" y="154"/>
                  </a:lnTo>
                  <a:lnTo>
                    <a:pt x="1357" y="157"/>
                  </a:lnTo>
                  <a:lnTo>
                    <a:pt x="1355" y="159"/>
                  </a:lnTo>
                  <a:lnTo>
                    <a:pt x="1355" y="162"/>
                  </a:lnTo>
                  <a:lnTo>
                    <a:pt x="1352" y="162"/>
                  </a:lnTo>
                  <a:lnTo>
                    <a:pt x="1352" y="165"/>
                  </a:lnTo>
                  <a:lnTo>
                    <a:pt x="1349" y="167"/>
                  </a:lnTo>
                  <a:lnTo>
                    <a:pt x="1349" y="170"/>
                  </a:lnTo>
                  <a:lnTo>
                    <a:pt x="1352" y="170"/>
                  </a:lnTo>
                  <a:lnTo>
                    <a:pt x="1352" y="172"/>
                  </a:lnTo>
                  <a:lnTo>
                    <a:pt x="1355" y="172"/>
                  </a:lnTo>
                  <a:lnTo>
                    <a:pt x="1357" y="172"/>
                  </a:lnTo>
                  <a:lnTo>
                    <a:pt x="1360" y="172"/>
                  </a:lnTo>
                  <a:lnTo>
                    <a:pt x="1362" y="178"/>
                  </a:lnTo>
                  <a:lnTo>
                    <a:pt x="1362" y="183"/>
                  </a:lnTo>
                  <a:lnTo>
                    <a:pt x="1365" y="185"/>
                  </a:lnTo>
                  <a:lnTo>
                    <a:pt x="1365" y="188"/>
                  </a:lnTo>
                  <a:lnTo>
                    <a:pt x="1368" y="188"/>
                  </a:lnTo>
                  <a:lnTo>
                    <a:pt x="1368" y="191"/>
                  </a:lnTo>
                  <a:lnTo>
                    <a:pt x="1370" y="193"/>
                  </a:lnTo>
                  <a:lnTo>
                    <a:pt x="1368" y="196"/>
                  </a:lnTo>
                  <a:lnTo>
                    <a:pt x="1370" y="196"/>
                  </a:lnTo>
                  <a:lnTo>
                    <a:pt x="1370" y="199"/>
                  </a:lnTo>
                  <a:lnTo>
                    <a:pt x="1370" y="201"/>
                  </a:lnTo>
                  <a:lnTo>
                    <a:pt x="1368" y="201"/>
                  </a:lnTo>
                  <a:lnTo>
                    <a:pt x="1368" y="204"/>
                  </a:lnTo>
                  <a:lnTo>
                    <a:pt x="1368" y="206"/>
                  </a:lnTo>
                  <a:lnTo>
                    <a:pt x="1365" y="206"/>
                  </a:lnTo>
                  <a:lnTo>
                    <a:pt x="1365" y="209"/>
                  </a:lnTo>
                  <a:lnTo>
                    <a:pt x="1365" y="212"/>
                  </a:lnTo>
                  <a:lnTo>
                    <a:pt x="1365" y="214"/>
                  </a:lnTo>
                  <a:lnTo>
                    <a:pt x="1365" y="217"/>
                  </a:lnTo>
                  <a:lnTo>
                    <a:pt x="1362" y="217"/>
                  </a:lnTo>
                  <a:lnTo>
                    <a:pt x="1362" y="219"/>
                  </a:lnTo>
                  <a:lnTo>
                    <a:pt x="1360" y="222"/>
                  </a:lnTo>
                  <a:lnTo>
                    <a:pt x="1357" y="225"/>
                  </a:lnTo>
                  <a:lnTo>
                    <a:pt x="1357" y="227"/>
                  </a:lnTo>
                  <a:lnTo>
                    <a:pt x="1357" y="230"/>
                  </a:lnTo>
                  <a:lnTo>
                    <a:pt x="1357" y="232"/>
                  </a:lnTo>
                  <a:lnTo>
                    <a:pt x="1357" y="235"/>
                  </a:lnTo>
                  <a:lnTo>
                    <a:pt x="1357" y="238"/>
                  </a:lnTo>
                  <a:lnTo>
                    <a:pt x="1355" y="238"/>
                  </a:lnTo>
                  <a:lnTo>
                    <a:pt x="1355" y="240"/>
                  </a:lnTo>
                  <a:lnTo>
                    <a:pt x="1352" y="240"/>
                  </a:lnTo>
                  <a:lnTo>
                    <a:pt x="1352" y="243"/>
                  </a:lnTo>
                  <a:lnTo>
                    <a:pt x="1352" y="246"/>
                  </a:lnTo>
                  <a:lnTo>
                    <a:pt x="1355" y="246"/>
                  </a:lnTo>
                  <a:lnTo>
                    <a:pt x="1357" y="246"/>
                  </a:lnTo>
                  <a:lnTo>
                    <a:pt x="1357" y="248"/>
                  </a:lnTo>
                  <a:lnTo>
                    <a:pt x="1360" y="248"/>
                  </a:lnTo>
                  <a:lnTo>
                    <a:pt x="1362" y="251"/>
                  </a:lnTo>
                  <a:lnTo>
                    <a:pt x="1362" y="253"/>
                  </a:lnTo>
                  <a:lnTo>
                    <a:pt x="1365" y="253"/>
                  </a:lnTo>
                  <a:lnTo>
                    <a:pt x="1365" y="256"/>
                  </a:lnTo>
                  <a:lnTo>
                    <a:pt x="1368" y="256"/>
                  </a:lnTo>
                  <a:lnTo>
                    <a:pt x="1370" y="256"/>
                  </a:lnTo>
                  <a:lnTo>
                    <a:pt x="1368" y="256"/>
                  </a:lnTo>
                  <a:lnTo>
                    <a:pt x="1368" y="259"/>
                  </a:lnTo>
                  <a:lnTo>
                    <a:pt x="1368" y="261"/>
                  </a:lnTo>
                  <a:lnTo>
                    <a:pt x="1368" y="264"/>
                  </a:lnTo>
                  <a:lnTo>
                    <a:pt x="1368" y="266"/>
                  </a:lnTo>
                  <a:lnTo>
                    <a:pt x="1370" y="266"/>
                  </a:lnTo>
                  <a:lnTo>
                    <a:pt x="1370" y="269"/>
                  </a:lnTo>
                  <a:lnTo>
                    <a:pt x="1370" y="272"/>
                  </a:lnTo>
                  <a:lnTo>
                    <a:pt x="1373" y="272"/>
                  </a:lnTo>
                  <a:lnTo>
                    <a:pt x="1373" y="274"/>
                  </a:lnTo>
                  <a:lnTo>
                    <a:pt x="1375" y="274"/>
                  </a:lnTo>
                  <a:lnTo>
                    <a:pt x="1375" y="277"/>
                  </a:lnTo>
                  <a:lnTo>
                    <a:pt x="1375" y="280"/>
                  </a:lnTo>
                  <a:lnTo>
                    <a:pt x="1378" y="280"/>
                  </a:lnTo>
                  <a:lnTo>
                    <a:pt x="1378" y="282"/>
                  </a:lnTo>
                  <a:lnTo>
                    <a:pt x="1381" y="282"/>
                  </a:lnTo>
                  <a:lnTo>
                    <a:pt x="1383" y="282"/>
                  </a:lnTo>
                  <a:lnTo>
                    <a:pt x="1383" y="285"/>
                  </a:lnTo>
                  <a:lnTo>
                    <a:pt x="1381" y="285"/>
                  </a:lnTo>
                  <a:lnTo>
                    <a:pt x="1381" y="287"/>
                  </a:lnTo>
                  <a:lnTo>
                    <a:pt x="1378" y="287"/>
                  </a:lnTo>
                  <a:lnTo>
                    <a:pt x="1375" y="290"/>
                  </a:lnTo>
                  <a:lnTo>
                    <a:pt x="1375" y="293"/>
                  </a:lnTo>
                  <a:lnTo>
                    <a:pt x="1375" y="295"/>
                  </a:lnTo>
                  <a:lnTo>
                    <a:pt x="1378" y="295"/>
                  </a:lnTo>
                  <a:lnTo>
                    <a:pt x="1378" y="298"/>
                  </a:lnTo>
                  <a:lnTo>
                    <a:pt x="1375" y="298"/>
                  </a:lnTo>
                  <a:lnTo>
                    <a:pt x="1375" y="300"/>
                  </a:lnTo>
                  <a:lnTo>
                    <a:pt x="1375" y="303"/>
                  </a:lnTo>
                  <a:lnTo>
                    <a:pt x="1375" y="308"/>
                  </a:lnTo>
                  <a:lnTo>
                    <a:pt x="1375" y="313"/>
                  </a:lnTo>
                  <a:lnTo>
                    <a:pt x="1375" y="316"/>
                  </a:lnTo>
                  <a:lnTo>
                    <a:pt x="1375" y="319"/>
                  </a:lnTo>
                  <a:lnTo>
                    <a:pt x="1373" y="319"/>
                  </a:lnTo>
                  <a:lnTo>
                    <a:pt x="1373" y="321"/>
                  </a:lnTo>
                  <a:lnTo>
                    <a:pt x="1373" y="324"/>
                  </a:lnTo>
                  <a:lnTo>
                    <a:pt x="1373" y="327"/>
                  </a:lnTo>
                  <a:lnTo>
                    <a:pt x="1373" y="329"/>
                  </a:lnTo>
                  <a:lnTo>
                    <a:pt x="1373" y="334"/>
                  </a:lnTo>
                  <a:lnTo>
                    <a:pt x="1373" y="337"/>
                  </a:lnTo>
                  <a:lnTo>
                    <a:pt x="1373" y="340"/>
                  </a:lnTo>
                  <a:lnTo>
                    <a:pt x="1373" y="342"/>
                  </a:lnTo>
                  <a:lnTo>
                    <a:pt x="1375" y="342"/>
                  </a:lnTo>
                  <a:lnTo>
                    <a:pt x="1375" y="345"/>
                  </a:lnTo>
                  <a:lnTo>
                    <a:pt x="1375" y="347"/>
                  </a:lnTo>
                  <a:lnTo>
                    <a:pt x="1373" y="347"/>
                  </a:lnTo>
                  <a:lnTo>
                    <a:pt x="1373" y="350"/>
                  </a:lnTo>
                  <a:lnTo>
                    <a:pt x="1370" y="350"/>
                  </a:lnTo>
                  <a:lnTo>
                    <a:pt x="1368" y="353"/>
                  </a:lnTo>
                  <a:lnTo>
                    <a:pt x="1365" y="353"/>
                  </a:lnTo>
                  <a:lnTo>
                    <a:pt x="1365" y="355"/>
                  </a:lnTo>
                  <a:lnTo>
                    <a:pt x="1362" y="355"/>
                  </a:lnTo>
                  <a:lnTo>
                    <a:pt x="1362" y="358"/>
                  </a:lnTo>
                  <a:lnTo>
                    <a:pt x="1360" y="363"/>
                  </a:lnTo>
                  <a:lnTo>
                    <a:pt x="1357" y="366"/>
                  </a:lnTo>
                  <a:lnTo>
                    <a:pt x="1357" y="368"/>
                  </a:lnTo>
                  <a:lnTo>
                    <a:pt x="1355" y="371"/>
                  </a:lnTo>
                  <a:lnTo>
                    <a:pt x="1352" y="374"/>
                  </a:lnTo>
                  <a:lnTo>
                    <a:pt x="1349" y="376"/>
                  </a:lnTo>
                  <a:lnTo>
                    <a:pt x="1349" y="379"/>
                  </a:lnTo>
                  <a:lnTo>
                    <a:pt x="1349" y="381"/>
                  </a:lnTo>
                  <a:lnTo>
                    <a:pt x="1349" y="384"/>
                  </a:lnTo>
                  <a:lnTo>
                    <a:pt x="1352" y="389"/>
                  </a:lnTo>
                  <a:lnTo>
                    <a:pt x="1352" y="392"/>
                  </a:lnTo>
                  <a:lnTo>
                    <a:pt x="1352" y="397"/>
                  </a:lnTo>
                  <a:lnTo>
                    <a:pt x="1352" y="400"/>
                  </a:lnTo>
                  <a:lnTo>
                    <a:pt x="1352" y="402"/>
                  </a:lnTo>
                  <a:lnTo>
                    <a:pt x="1352" y="407"/>
                  </a:lnTo>
                  <a:lnTo>
                    <a:pt x="1352" y="410"/>
                  </a:lnTo>
                  <a:lnTo>
                    <a:pt x="1352" y="413"/>
                  </a:lnTo>
                  <a:lnTo>
                    <a:pt x="1349" y="413"/>
                  </a:lnTo>
                  <a:lnTo>
                    <a:pt x="1349" y="415"/>
                  </a:lnTo>
                  <a:lnTo>
                    <a:pt x="1352" y="415"/>
                  </a:lnTo>
                  <a:lnTo>
                    <a:pt x="1352" y="418"/>
                  </a:lnTo>
                  <a:lnTo>
                    <a:pt x="1352" y="423"/>
                  </a:lnTo>
                  <a:lnTo>
                    <a:pt x="1352" y="426"/>
                  </a:lnTo>
                  <a:lnTo>
                    <a:pt x="1352" y="428"/>
                  </a:lnTo>
                  <a:lnTo>
                    <a:pt x="1349" y="428"/>
                  </a:lnTo>
                  <a:lnTo>
                    <a:pt x="1352" y="436"/>
                  </a:lnTo>
                  <a:lnTo>
                    <a:pt x="1352" y="439"/>
                  </a:lnTo>
                  <a:lnTo>
                    <a:pt x="1352" y="441"/>
                  </a:lnTo>
                  <a:lnTo>
                    <a:pt x="1352" y="444"/>
                  </a:lnTo>
                  <a:lnTo>
                    <a:pt x="1352" y="447"/>
                  </a:lnTo>
                  <a:lnTo>
                    <a:pt x="1352" y="452"/>
                  </a:lnTo>
                  <a:lnTo>
                    <a:pt x="1355" y="455"/>
                  </a:lnTo>
                  <a:lnTo>
                    <a:pt x="1352" y="470"/>
                  </a:lnTo>
                  <a:lnTo>
                    <a:pt x="1352" y="478"/>
                  </a:lnTo>
                  <a:lnTo>
                    <a:pt x="1355" y="481"/>
                  </a:lnTo>
                  <a:lnTo>
                    <a:pt x="1355" y="488"/>
                  </a:lnTo>
                  <a:lnTo>
                    <a:pt x="1357" y="496"/>
                  </a:lnTo>
                  <a:lnTo>
                    <a:pt x="1357" y="499"/>
                  </a:lnTo>
                  <a:lnTo>
                    <a:pt x="1355" y="502"/>
                  </a:lnTo>
                  <a:lnTo>
                    <a:pt x="1352" y="509"/>
                  </a:lnTo>
                  <a:lnTo>
                    <a:pt x="1347" y="517"/>
                  </a:lnTo>
                  <a:lnTo>
                    <a:pt x="1347" y="520"/>
                  </a:lnTo>
                  <a:lnTo>
                    <a:pt x="1349" y="520"/>
                  </a:lnTo>
                  <a:lnTo>
                    <a:pt x="1355" y="517"/>
                  </a:lnTo>
                  <a:lnTo>
                    <a:pt x="1357" y="517"/>
                  </a:lnTo>
                  <a:lnTo>
                    <a:pt x="1360" y="520"/>
                  </a:lnTo>
                  <a:lnTo>
                    <a:pt x="1362" y="520"/>
                  </a:lnTo>
                  <a:lnTo>
                    <a:pt x="1365" y="520"/>
                  </a:lnTo>
                  <a:lnTo>
                    <a:pt x="1370" y="520"/>
                  </a:lnTo>
                  <a:lnTo>
                    <a:pt x="1373" y="520"/>
                  </a:lnTo>
                  <a:lnTo>
                    <a:pt x="1375" y="520"/>
                  </a:lnTo>
                  <a:lnTo>
                    <a:pt x="1378" y="520"/>
                  </a:lnTo>
                  <a:lnTo>
                    <a:pt x="1378" y="517"/>
                  </a:lnTo>
                  <a:lnTo>
                    <a:pt x="1381" y="517"/>
                  </a:lnTo>
                  <a:lnTo>
                    <a:pt x="1383" y="517"/>
                  </a:lnTo>
                  <a:lnTo>
                    <a:pt x="1386" y="515"/>
                  </a:lnTo>
                  <a:lnTo>
                    <a:pt x="1389" y="515"/>
                  </a:lnTo>
                  <a:lnTo>
                    <a:pt x="1391" y="515"/>
                  </a:lnTo>
                  <a:lnTo>
                    <a:pt x="1391" y="512"/>
                  </a:lnTo>
                  <a:lnTo>
                    <a:pt x="1394" y="512"/>
                  </a:lnTo>
                  <a:lnTo>
                    <a:pt x="1396" y="512"/>
                  </a:lnTo>
                  <a:lnTo>
                    <a:pt x="1399" y="515"/>
                  </a:lnTo>
                  <a:lnTo>
                    <a:pt x="1409" y="515"/>
                  </a:lnTo>
                  <a:lnTo>
                    <a:pt x="1415" y="512"/>
                  </a:lnTo>
                  <a:lnTo>
                    <a:pt x="1417" y="512"/>
                  </a:lnTo>
                  <a:lnTo>
                    <a:pt x="1425" y="507"/>
                  </a:lnTo>
                  <a:lnTo>
                    <a:pt x="1430" y="507"/>
                  </a:lnTo>
                  <a:lnTo>
                    <a:pt x="1433" y="507"/>
                  </a:lnTo>
                  <a:lnTo>
                    <a:pt x="1436" y="507"/>
                  </a:lnTo>
                  <a:lnTo>
                    <a:pt x="1441" y="507"/>
                  </a:lnTo>
                  <a:lnTo>
                    <a:pt x="1446" y="504"/>
                  </a:lnTo>
                  <a:lnTo>
                    <a:pt x="1449" y="499"/>
                  </a:lnTo>
                  <a:lnTo>
                    <a:pt x="1451" y="499"/>
                  </a:lnTo>
                  <a:lnTo>
                    <a:pt x="1451" y="496"/>
                  </a:lnTo>
                  <a:lnTo>
                    <a:pt x="1454" y="496"/>
                  </a:lnTo>
                  <a:lnTo>
                    <a:pt x="1456" y="496"/>
                  </a:lnTo>
                  <a:lnTo>
                    <a:pt x="1459" y="491"/>
                  </a:lnTo>
                  <a:lnTo>
                    <a:pt x="1462" y="488"/>
                  </a:lnTo>
                  <a:lnTo>
                    <a:pt x="1464" y="488"/>
                  </a:lnTo>
                  <a:lnTo>
                    <a:pt x="1469" y="488"/>
                  </a:lnTo>
                  <a:lnTo>
                    <a:pt x="1472" y="486"/>
                  </a:lnTo>
                  <a:lnTo>
                    <a:pt x="1475" y="483"/>
                  </a:lnTo>
                  <a:lnTo>
                    <a:pt x="1480" y="483"/>
                  </a:lnTo>
                  <a:lnTo>
                    <a:pt x="1488" y="486"/>
                  </a:lnTo>
                  <a:lnTo>
                    <a:pt x="1503" y="488"/>
                  </a:lnTo>
                  <a:lnTo>
                    <a:pt x="1511" y="491"/>
                  </a:lnTo>
                  <a:lnTo>
                    <a:pt x="1514" y="491"/>
                  </a:lnTo>
                  <a:lnTo>
                    <a:pt x="1516" y="491"/>
                  </a:lnTo>
                  <a:lnTo>
                    <a:pt x="1516" y="488"/>
                  </a:lnTo>
                  <a:lnTo>
                    <a:pt x="1519" y="486"/>
                  </a:lnTo>
                  <a:lnTo>
                    <a:pt x="1519" y="483"/>
                  </a:lnTo>
                  <a:lnTo>
                    <a:pt x="1522" y="481"/>
                  </a:lnTo>
                  <a:lnTo>
                    <a:pt x="1524" y="481"/>
                  </a:lnTo>
                  <a:lnTo>
                    <a:pt x="1527" y="481"/>
                  </a:lnTo>
                  <a:lnTo>
                    <a:pt x="1529" y="478"/>
                  </a:lnTo>
                  <a:lnTo>
                    <a:pt x="1532" y="478"/>
                  </a:lnTo>
                  <a:lnTo>
                    <a:pt x="1535" y="478"/>
                  </a:lnTo>
                  <a:lnTo>
                    <a:pt x="1537" y="478"/>
                  </a:lnTo>
                  <a:lnTo>
                    <a:pt x="1540" y="478"/>
                  </a:lnTo>
                  <a:lnTo>
                    <a:pt x="1540" y="475"/>
                  </a:lnTo>
                  <a:lnTo>
                    <a:pt x="1543" y="475"/>
                  </a:lnTo>
                  <a:lnTo>
                    <a:pt x="1543" y="473"/>
                  </a:lnTo>
                  <a:lnTo>
                    <a:pt x="1545" y="473"/>
                  </a:lnTo>
                  <a:lnTo>
                    <a:pt x="1548" y="473"/>
                  </a:lnTo>
                  <a:lnTo>
                    <a:pt x="1550" y="473"/>
                  </a:lnTo>
                  <a:lnTo>
                    <a:pt x="1553" y="473"/>
                  </a:lnTo>
                  <a:lnTo>
                    <a:pt x="1556" y="473"/>
                  </a:lnTo>
                  <a:lnTo>
                    <a:pt x="1558" y="473"/>
                  </a:lnTo>
                  <a:lnTo>
                    <a:pt x="1558" y="475"/>
                  </a:lnTo>
                  <a:lnTo>
                    <a:pt x="1561" y="475"/>
                  </a:lnTo>
                  <a:lnTo>
                    <a:pt x="1563" y="473"/>
                  </a:lnTo>
                  <a:lnTo>
                    <a:pt x="1563" y="470"/>
                  </a:lnTo>
                  <a:lnTo>
                    <a:pt x="1566" y="470"/>
                  </a:lnTo>
                  <a:lnTo>
                    <a:pt x="1569" y="473"/>
                  </a:lnTo>
                  <a:lnTo>
                    <a:pt x="1569" y="475"/>
                  </a:lnTo>
                  <a:lnTo>
                    <a:pt x="1571" y="475"/>
                  </a:lnTo>
                  <a:lnTo>
                    <a:pt x="1574" y="478"/>
                  </a:lnTo>
                  <a:lnTo>
                    <a:pt x="1576" y="481"/>
                  </a:lnTo>
                  <a:lnTo>
                    <a:pt x="1576" y="483"/>
                  </a:lnTo>
                  <a:lnTo>
                    <a:pt x="1576" y="486"/>
                  </a:lnTo>
                  <a:lnTo>
                    <a:pt x="1576" y="488"/>
                  </a:lnTo>
                  <a:lnTo>
                    <a:pt x="1579" y="488"/>
                  </a:lnTo>
                  <a:lnTo>
                    <a:pt x="1582" y="488"/>
                  </a:lnTo>
                  <a:lnTo>
                    <a:pt x="1584" y="491"/>
                  </a:lnTo>
                  <a:lnTo>
                    <a:pt x="1587" y="494"/>
                  </a:lnTo>
                  <a:lnTo>
                    <a:pt x="1600" y="502"/>
                  </a:lnTo>
                  <a:lnTo>
                    <a:pt x="1603" y="502"/>
                  </a:lnTo>
                  <a:lnTo>
                    <a:pt x="1605" y="502"/>
                  </a:lnTo>
                  <a:lnTo>
                    <a:pt x="1608" y="502"/>
                  </a:lnTo>
                  <a:lnTo>
                    <a:pt x="1610" y="504"/>
                  </a:lnTo>
                  <a:lnTo>
                    <a:pt x="1613" y="504"/>
                  </a:lnTo>
                  <a:lnTo>
                    <a:pt x="1613" y="507"/>
                  </a:lnTo>
                  <a:lnTo>
                    <a:pt x="1613" y="509"/>
                  </a:lnTo>
                  <a:lnTo>
                    <a:pt x="1616" y="512"/>
                  </a:lnTo>
                  <a:lnTo>
                    <a:pt x="1616" y="515"/>
                  </a:lnTo>
                  <a:lnTo>
                    <a:pt x="1616" y="517"/>
                  </a:lnTo>
                  <a:lnTo>
                    <a:pt x="1618" y="517"/>
                  </a:lnTo>
                  <a:lnTo>
                    <a:pt x="1621" y="520"/>
                  </a:lnTo>
                  <a:lnTo>
                    <a:pt x="1623" y="522"/>
                  </a:lnTo>
                  <a:lnTo>
                    <a:pt x="1629" y="522"/>
                  </a:lnTo>
                  <a:lnTo>
                    <a:pt x="1631" y="522"/>
                  </a:lnTo>
                  <a:lnTo>
                    <a:pt x="1636" y="522"/>
                  </a:lnTo>
                  <a:lnTo>
                    <a:pt x="1636" y="520"/>
                  </a:lnTo>
                  <a:lnTo>
                    <a:pt x="1639" y="520"/>
                  </a:lnTo>
                  <a:lnTo>
                    <a:pt x="1639" y="517"/>
                  </a:lnTo>
                  <a:lnTo>
                    <a:pt x="1642" y="517"/>
                  </a:lnTo>
                  <a:lnTo>
                    <a:pt x="1644" y="520"/>
                  </a:lnTo>
                  <a:lnTo>
                    <a:pt x="1647" y="520"/>
                  </a:lnTo>
                  <a:lnTo>
                    <a:pt x="1650" y="520"/>
                  </a:lnTo>
                  <a:lnTo>
                    <a:pt x="1652" y="520"/>
                  </a:lnTo>
                  <a:lnTo>
                    <a:pt x="1655" y="520"/>
                  </a:lnTo>
                  <a:lnTo>
                    <a:pt x="1657" y="522"/>
                  </a:lnTo>
                  <a:lnTo>
                    <a:pt x="1660" y="522"/>
                  </a:lnTo>
                  <a:lnTo>
                    <a:pt x="1665" y="520"/>
                  </a:lnTo>
                  <a:lnTo>
                    <a:pt x="1676" y="515"/>
                  </a:lnTo>
                  <a:lnTo>
                    <a:pt x="1676" y="520"/>
                  </a:lnTo>
                  <a:lnTo>
                    <a:pt x="1673" y="522"/>
                  </a:lnTo>
                  <a:lnTo>
                    <a:pt x="1673" y="525"/>
                  </a:lnTo>
                  <a:lnTo>
                    <a:pt x="1673" y="528"/>
                  </a:lnTo>
                  <a:lnTo>
                    <a:pt x="1673" y="530"/>
                  </a:lnTo>
                  <a:lnTo>
                    <a:pt x="1673" y="533"/>
                  </a:lnTo>
                  <a:lnTo>
                    <a:pt x="1670" y="535"/>
                  </a:lnTo>
                  <a:lnTo>
                    <a:pt x="1670" y="538"/>
                  </a:lnTo>
                  <a:lnTo>
                    <a:pt x="1668" y="538"/>
                  </a:lnTo>
                  <a:lnTo>
                    <a:pt x="1668" y="541"/>
                  </a:lnTo>
                  <a:lnTo>
                    <a:pt x="1665" y="541"/>
                  </a:lnTo>
                  <a:lnTo>
                    <a:pt x="1655" y="541"/>
                  </a:lnTo>
                  <a:lnTo>
                    <a:pt x="1652" y="541"/>
                  </a:lnTo>
                  <a:lnTo>
                    <a:pt x="1650" y="541"/>
                  </a:lnTo>
                  <a:lnTo>
                    <a:pt x="1650" y="543"/>
                  </a:lnTo>
                  <a:lnTo>
                    <a:pt x="1650" y="546"/>
                  </a:lnTo>
                  <a:lnTo>
                    <a:pt x="1650" y="549"/>
                  </a:lnTo>
                  <a:lnTo>
                    <a:pt x="1652" y="551"/>
                  </a:lnTo>
                  <a:lnTo>
                    <a:pt x="1650" y="554"/>
                  </a:lnTo>
                  <a:lnTo>
                    <a:pt x="1647" y="556"/>
                  </a:lnTo>
                  <a:lnTo>
                    <a:pt x="1644" y="559"/>
                  </a:lnTo>
                  <a:lnTo>
                    <a:pt x="1644" y="562"/>
                  </a:lnTo>
                  <a:lnTo>
                    <a:pt x="1644" y="564"/>
                  </a:lnTo>
                  <a:lnTo>
                    <a:pt x="1644" y="567"/>
                  </a:lnTo>
                  <a:lnTo>
                    <a:pt x="1644" y="569"/>
                  </a:lnTo>
                  <a:lnTo>
                    <a:pt x="1647" y="569"/>
                  </a:lnTo>
                  <a:lnTo>
                    <a:pt x="1647" y="572"/>
                  </a:lnTo>
                  <a:lnTo>
                    <a:pt x="1644" y="572"/>
                  </a:lnTo>
                  <a:lnTo>
                    <a:pt x="1642" y="575"/>
                  </a:lnTo>
                  <a:lnTo>
                    <a:pt x="1642" y="577"/>
                  </a:lnTo>
                  <a:lnTo>
                    <a:pt x="1642" y="580"/>
                  </a:lnTo>
                  <a:lnTo>
                    <a:pt x="1642" y="582"/>
                  </a:lnTo>
                  <a:lnTo>
                    <a:pt x="1639" y="585"/>
                  </a:lnTo>
                  <a:lnTo>
                    <a:pt x="1636" y="585"/>
                  </a:lnTo>
                  <a:lnTo>
                    <a:pt x="1634" y="588"/>
                  </a:lnTo>
                  <a:lnTo>
                    <a:pt x="1631" y="590"/>
                  </a:lnTo>
                  <a:lnTo>
                    <a:pt x="1629" y="593"/>
                  </a:lnTo>
                  <a:lnTo>
                    <a:pt x="1629" y="596"/>
                  </a:lnTo>
                  <a:lnTo>
                    <a:pt x="1626" y="598"/>
                  </a:lnTo>
                  <a:lnTo>
                    <a:pt x="1626" y="601"/>
                  </a:lnTo>
                  <a:lnTo>
                    <a:pt x="1626" y="603"/>
                  </a:lnTo>
                  <a:lnTo>
                    <a:pt x="1626" y="606"/>
                  </a:lnTo>
                  <a:lnTo>
                    <a:pt x="1626" y="611"/>
                  </a:lnTo>
                  <a:lnTo>
                    <a:pt x="1626" y="614"/>
                  </a:lnTo>
                  <a:lnTo>
                    <a:pt x="1623" y="614"/>
                  </a:lnTo>
                  <a:lnTo>
                    <a:pt x="1623" y="616"/>
                  </a:lnTo>
                  <a:lnTo>
                    <a:pt x="1621" y="616"/>
                  </a:lnTo>
                  <a:lnTo>
                    <a:pt x="1618" y="619"/>
                  </a:lnTo>
                  <a:lnTo>
                    <a:pt x="1616" y="619"/>
                  </a:lnTo>
                  <a:lnTo>
                    <a:pt x="1613" y="622"/>
                  </a:lnTo>
                  <a:lnTo>
                    <a:pt x="1610" y="627"/>
                  </a:lnTo>
                  <a:lnTo>
                    <a:pt x="1605" y="630"/>
                  </a:lnTo>
                  <a:lnTo>
                    <a:pt x="1603" y="632"/>
                  </a:lnTo>
                  <a:lnTo>
                    <a:pt x="1603" y="637"/>
                  </a:lnTo>
                  <a:lnTo>
                    <a:pt x="1600" y="637"/>
                  </a:lnTo>
                  <a:lnTo>
                    <a:pt x="1597" y="640"/>
                  </a:lnTo>
                  <a:lnTo>
                    <a:pt x="1595" y="643"/>
                  </a:lnTo>
                  <a:lnTo>
                    <a:pt x="1595" y="645"/>
                  </a:lnTo>
                  <a:lnTo>
                    <a:pt x="1595" y="648"/>
                  </a:lnTo>
                  <a:lnTo>
                    <a:pt x="1595" y="650"/>
                  </a:lnTo>
                  <a:lnTo>
                    <a:pt x="1592" y="653"/>
                  </a:lnTo>
                  <a:lnTo>
                    <a:pt x="1592" y="656"/>
                  </a:lnTo>
                  <a:lnTo>
                    <a:pt x="1592" y="658"/>
                  </a:lnTo>
                  <a:lnTo>
                    <a:pt x="1590" y="658"/>
                  </a:lnTo>
                  <a:lnTo>
                    <a:pt x="1590" y="661"/>
                  </a:lnTo>
                  <a:lnTo>
                    <a:pt x="1587" y="661"/>
                  </a:lnTo>
                  <a:lnTo>
                    <a:pt x="1584" y="666"/>
                  </a:lnTo>
                  <a:lnTo>
                    <a:pt x="1582" y="669"/>
                  </a:lnTo>
                  <a:lnTo>
                    <a:pt x="1579" y="669"/>
                  </a:lnTo>
                  <a:lnTo>
                    <a:pt x="1579" y="671"/>
                  </a:lnTo>
                  <a:lnTo>
                    <a:pt x="1576" y="671"/>
                  </a:lnTo>
                  <a:lnTo>
                    <a:pt x="1576" y="674"/>
                  </a:lnTo>
                  <a:lnTo>
                    <a:pt x="1571" y="679"/>
                  </a:lnTo>
                  <a:lnTo>
                    <a:pt x="1569" y="679"/>
                  </a:lnTo>
                  <a:lnTo>
                    <a:pt x="1569" y="682"/>
                  </a:lnTo>
                  <a:lnTo>
                    <a:pt x="1563" y="687"/>
                  </a:lnTo>
                  <a:lnTo>
                    <a:pt x="1556" y="700"/>
                  </a:lnTo>
                  <a:lnTo>
                    <a:pt x="1553" y="703"/>
                  </a:lnTo>
                  <a:lnTo>
                    <a:pt x="1553" y="705"/>
                  </a:lnTo>
                  <a:lnTo>
                    <a:pt x="1550" y="705"/>
                  </a:lnTo>
                  <a:lnTo>
                    <a:pt x="1543" y="721"/>
                  </a:lnTo>
                  <a:lnTo>
                    <a:pt x="1540" y="724"/>
                  </a:lnTo>
                  <a:lnTo>
                    <a:pt x="1540" y="726"/>
                  </a:lnTo>
                  <a:lnTo>
                    <a:pt x="1543" y="726"/>
                  </a:lnTo>
                  <a:lnTo>
                    <a:pt x="1543" y="729"/>
                  </a:lnTo>
                  <a:lnTo>
                    <a:pt x="1543" y="731"/>
                  </a:lnTo>
                  <a:lnTo>
                    <a:pt x="1545" y="734"/>
                  </a:lnTo>
                  <a:lnTo>
                    <a:pt x="1548" y="739"/>
                  </a:lnTo>
                  <a:lnTo>
                    <a:pt x="1548" y="742"/>
                  </a:lnTo>
                  <a:lnTo>
                    <a:pt x="1545" y="744"/>
                  </a:lnTo>
                  <a:lnTo>
                    <a:pt x="1545" y="747"/>
                  </a:lnTo>
                  <a:lnTo>
                    <a:pt x="1550" y="755"/>
                  </a:lnTo>
                  <a:lnTo>
                    <a:pt x="1556" y="763"/>
                  </a:lnTo>
                  <a:lnTo>
                    <a:pt x="1558" y="765"/>
                  </a:lnTo>
                  <a:lnTo>
                    <a:pt x="1558" y="768"/>
                  </a:lnTo>
                  <a:lnTo>
                    <a:pt x="1558" y="771"/>
                  </a:lnTo>
                  <a:lnTo>
                    <a:pt x="1558" y="773"/>
                  </a:lnTo>
                  <a:lnTo>
                    <a:pt x="1561" y="773"/>
                  </a:lnTo>
                  <a:lnTo>
                    <a:pt x="1561" y="776"/>
                  </a:lnTo>
                  <a:lnTo>
                    <a:pt x="1563" y="778"/>
                  </a:lnTo>
                  <a:lnTo>
                    <a:pt x="1563" y="781"/>
                  </a:lnTo>
                  <a:lnTo>
                    <a:pt x="1566" y="781"/>
                  </a:lnTo>
                  <a:lnTo>
                    <a:pt x="1566" y="784"/>
                  </a:lnTo>
                  <a:lnTo>
                    <a:pt x="1566" y="786"/>
                  </a:lnTo>
                  <a:lnTo>
                    <a:pt x="1566" y="789"/>
                  </a:lnTo>
                  <a:lnTo>
                    <a:pt x="1569" y="789"/>
                  </a:lnTo>
                  <a:lnTo>
                    <a:pt x="1569" y="791"/>
                  </a:lnTo>
                  <a:lnTo>
                    <a:pt x="1571" y="791"/>
                  </a:lnTo>
                  <a:lnTo>
                    <a:pt x="1571" y="794"/>
                  </a:lnTo>
                  <a:lnTo>
                    <a:pt x="1574" y="799"/>
                  </a:lnTo>
                  <a:lnTo>
                    <a:pt x="1576" y="802"/>
                  </a:lnTo>
                  <a:lnTo>
                    <a:pt x="1576" y="805"/>
                  </a:lnTo>
                  <a:lnTo>
                    <a:pt x="1579" y="818"/>
                  </a:lnTo>
                  <a:lnTo>
                    <a:pt x="1576" y="818"/>
                  </a:lnTo>
                  <a:lnTo>
                    <a:pt x="1576" y="828"/>
                  </a:lnTo>
                  <a:lnTo>
                    <a:pt x="1576" y="831"/>
                  </a:lnTo>
                  <a:lnTo>
                    <a:pt x="1579" y="833"/>
                  </a:lnTo>
                  <a:lnTo>
                    <a:pt x="1582" y="838"/>
                  </a:lnTo>
                  <a:lnTo>
                    <a:pt x="1584" y="844"/>
                  </a:lnTo>
                  <a:lnTo>
                    <a:pt x="1590" y="849"/>
                  </a:lnTo>
                  <a:lnTo>
                    <a:pt x="1590" y="852"/>
                  </a:lnTo>
                  <a:lnTo>
                    <a:pt x="1590" y="854"/>
                  </a:lnTo>
                  <a:lnTo>
                    <a:pt x="1592" y="857"/>
                  </a:lnTo>
                  <a:lnTo>
                    <a:pt x="1592" y="859"/>
                  </a:lnTo>
                  <a:lnTo>
                    <a:pt x="1595" y="859"/>
                  </a:lnTo>
                  <a:lnTo>
                    <a:pt x="1595" y="862"/>
                  </a:lnTo>
                  <a:lnTo>
                    <a:pt x="1597" y="862"/>
                  </a:lnTo>
                  <a:lnTo>
                    <a:pt x="1597" y="865"/>
                  </a:lnTo>
                  <a:lnTo>
                    <a:pt x="1600" y="865"/>
                  </a:lnTo>
                  <a:lnTo>
                    <a:pt x="1603" y="862"/>
                  </a:lnTo>
                  <a:lnTo>
                    <a:pt x="1605" y="862"/>
                  </a:lnTo>
                  <a:lnTo>
                    <a:pt x="1605" y="865"/>
                  </a:lnTo>
                  <a:lnTo>
                    <a:pt x="1608" y="865"/>
                  </a:lnTo>
                  <a:lnTo>
                    <a:pt x="1608" y="867"/>
                  </a:lnTo>
                  <a:lnTo>
                    <a:pt x="1610" y="867"/>
                  </a:lnTo>
                  <a:lnTo>
                    <a:pt x="1610" y="870"/>
                  </a:lnTo>
                  <a:lnTo>
                    <a:pt x="1613" y="870"/>
                  </a:lnTo>
                  <a:lnTo>
                    <a:pt x="1616" y="870"/>
                  </a:lnTo>
                  <a:lnTo>
                    <a:pt x="1618" y="870"/>
                  </a:lnTo>
                  <a:lnTo>
                    <a:pt x="1618" y="872"/>
                  </a:lnTo>
                  <a:lnTo>
                    <a:pt x="1618" y="875"/>
                  </a:lnTo>
                  <a:lnTo>
                    <a:pt x="1621" y="880"/>
                  </a:lnTo>
                  <a:lnTo>
                    <a:pt x="1621" y="883"/>
                  </a:lnTo>
                  <a:lnTo>
                    <a:pt x="1621" y="885"/>
                  </a:lnTo>
                  <a:lnTo>
                    <a:pt x="1621" y="888"/>
                  </a:lnTo>
                  <a:lnTo>
                    <a:pt x="1621" y="891"/>
                  </a:lnTo>
                  <a:lnTo>
                    <a:pt x="1621" y="893"/>
                  </a:lnTo>
                  <a:lnTo>
                    <a:pt x="1623" y="893"/>
                  </a:lnTo>
                  <a:lnTo>
                    <a:pt x="1623" y="896"/>
                  </a:lnTo>
                  <a:lnTo>
                    <a:pt x="1626" y="896"/>
                  </a:lnTo>
                  <a:lnTo>
                    <a:pt x="1626" y="899"/>
                  </a:lnTo>
                  <a:lnTo>
                    <a:pt x="1626" y="901"/>
                  </a:lnTo>
                  <a:lnTo>
                    <a:pt x="1629" y="901"/>
                  </a:lnTo>
                  <a:lnTo>
                    <a:pt x="1629" y="904"/>
                  </a:lnTo>
                  <a:lnTo>
                    <a:pt x="1631" y="904"/>
                  </a:lnTo>
                  <a:lnTo>
                    <a:pt x="1631" y="906"/>
                  </a:lnTo>
                  <a:lnTo>
                    <a:pt x="1634" y="906"/>
                  </a:lnTo>
                  <a:lnTo>
                    <a:pt x="1634" y="909"/>
                  </a:lnTo>
                  <a:lnTo>
                    <a:pt x="1636" y="909"/>
                  </a:lnTo>
                  <a:lnTo>
                    <a:pt x="1636" y="912"/>
                  </a:lnTo>
                  <a:lnTo>
                    <a:pt x="1639" y="912"/>
                  </a:lnTo>
                  <a:lnTo>
                    <a:pt x="1642" y="912"/>
                  </a:lnTo>
                  <a:lnTo>
                    <a:pt x="1644" y="912"/>
                  </a:lnTo>
                  <a:lnTo>
                    <a:pt x="1647" y="914"/>
                  </a:lnTo>
                  <a:lnTo>
                    <a:pt x="1647" y="917"/>
                  </a:lnTo>
                  <a:lnTo>
                    <a:pt x="1650" y="922"/>
                  </a:lnTo>
                  <a:lnTo>
                    <a:pt x="1650" y="925"/>
                  </a:lnTo>
                  <a:lnTo>
                    <a:pt x="1652" y="927"/>
                  </a:lnTo>
                  <a:lnTo>
                    <a:pt x="1652" y="930"/>
                  </a:lnTo>
                  <a:lnTo>
                    <a:pt x="1655" y="930"/>
                  </a:lnTo>
                  <a:lnTo>
                    <a:pt x="1660" y="938"/>
                  </a:lnTo>
                  <a:lnTo>
                    <a:pt x="1660" y="940"/>
                  </a:lnTo>
                  <a:lnTo>
                    <a:pt x="1660" y="943"/>
                  </a:lnTo>
                  <a:lnTo>
                    <a:pt x="1660" y="946"/>
                  </a:lnTo>
                  <a:lnTo>
                    <a:pt x="1660" y="948"/>
                  </a:lnTo>
                  <a:lnTo>
                    <a:pt x="1660" y="951"/>
                  </a:lnTo>
                  <a:lnTo>
                    <a:pt x="1660" y="953"/>
                  </a:lnTo>
                  <a:lnTo>
                    <a:pt x="1660" y="956"/>
                  </a:lnTo>
                  <a:lnTo>
                    <a:pt x="1657" y="959"/>
                  </a:lnTo>
                  <a:lnTo>
                    <a:pt x="1657" y="961"/>
                  </a:lnTo>
                  <a:lnTo>
                    <a:pt x="1657" y="964"/>
                  </a:lnTo>
                  <a:lnTo>
                    <a:pt x="1657" y="966"/>
                  </a:lnTo>
                  <a:lnTo>
                    <a:pt x="1655" y="966"/>
                  </a:lnTo>
                  <a:lnTo>
                    <a:pt x="1655" y="969"/>
                  </a:lnTo>
                  <a:lnTo>
                    <a:pt x="1657" y="969"/>
                  </a:lnTo>
                  <a:lnTo>
                    <a:pt x="1657" y="972"/>
                  </a:lnTo>
                  <a:lnTo>
                    <a:pt x="1657" y="974"/>
                  </a:lnTo>
                  <a:lnTo>
                    <a:pt x="1655" y="977"/>
                  </a:lnTo>
                  <a:lnTo>
                    <a:pt x="1652" y="980"/>
                  </a:lnTo>
                  <a:lnTo>
                    <a:pt x="1652" y="982"/>
                  </a:lnTo>
                  <a:lnTo>
                    <a:pt x="1652" y="985"/>
                  </a:lnTo>
                  <a:lnTo>
                    <a:pt x="1650" y="985"/>
                  </a:lnTo>
                  <a:lnTo>
                    <a:pt x="1647" y="987"/>
                  </a:lnTo>
                  <a:lnTo>
                    <a:pt x="1647" y="990"/>
                  </a:lnTo>
                  <a:lnTo>
                    <a:pt x="1644" y="993"/>
                  </a:lnTo>
                  <a:lnTo>
                    <a:pt x="1642" y="993"/>
                  </a:lnTo>
                  <a:lnTo>
                    <a:pt x="1639" y="993"/>
                  </a:lnTo>
                  <a:lnTo>
                    <a:pt x="1639" y="995"/>
                  </a:lnTo>
                  <a:lnTo>
                    <a:pt x="1647" y="995"/>
                  </a:lnTo>
                  <a:lnTo>
                    <a:pt x="1647" y="998"/>
                  </a:lnTo>
                  <a:lnTo>
                    <a:pt x="1644" y="998"/>
                  </a:lnTo>
                  <a:lnTo>
                    <a:pt x="1642" y="998"/>
                  </a:lnTo>
                  <a:lnTo>
                    <a:pt x="1642" y="1000"/>
                  </a:lnTo>
                  <a:lnTo>
                    <a:pt x="1642" y="1003"/>
                  </a:lnTo>
                  <a:lnTo>
                    <a:pt x="1639" y="1003"/>
                  </a:lnTo>
                  <a:lnTo>
                    <a:pt x="1639" y="1006"/>
                  </a:lnTo>
                  <a:lnTo>
                    <a:pt x="1642" y="1003"/>
                  </a:lnTo>
                  <a:lnTo>
                    <a:pt x="1644" y="1003"/>
                  </a:lnTo>
                  <a:lnTo>
                    <a:pt x="1647" y="1006"/>
                  </a:lnTo>
                  <a:lnTo>
                    <a:pt x="1647" y="1008"/>
                  </a:lnTo>
                  <a:lnTo>
                    <a:pt x="1644" y="1006"/>
                  </a:lnTo>
                  <a:lnTo>
                    <a:pt x="1642" y="1006"/>
                  </a:lnTo>
                  <a:lnTo>
                    <a:pt x="1636" y="1011"/>
                  </a:lnTo>
                  <a:lnTo>
                    <a:pt x="1636" y="1013"/>
                  </a:lnTo>
                  <a:lnTo>
                    <a:pt x="1636" y="1016"/>
                  </a:lnTo>
                  <a:lnTo>
                    <a:pt x="1636" y="1019"/>
                  </a:lnTo>
                  <a:lnTo>
                    <a:pt x="1636" y="1021"/>
                  </a:lnTo>
                  <a:lnTo>
                    <a:pt x="1631" y="1021"/>
                  </a:lnTo>
                  <a:lnTo>
                    <a:pt x="1629" y="1021"/>
                  </a:lnTo>
                  <a:lnTo>
                    <a:pt x="1623" y="1021"/>
                  </a:lnTo>
                  <a:lnTo>
                    <a:pt x="1621" y="1021"/>
                  </a:lnTo>
                  <a:lnTo>
                    <a:pt x="1618" y="1021"/>
                  </a:lnTo>
                  <a:lnTo>
                    <a:pt x="1616" y="1021"/>
                  </a:lnTo>
                  <a:lnTo>
                    <a:pt x="1613" y="1021"/>
                  </a:lnTo>
                  <a:lnTo>
                    <a:pt x="1610" y="1021"/>
                  </a:lnTo>
                  <a:lnTo>
                    <a:pt x="1608" y="1021"/>
                  </a:lnTo>
                  <a:lnTo>
                    <a:pt x="1605" y="1019"/>
                  </a:lnTo>
                  <a:lnTo>
                    <a:pt x="1603" y="1019"/>
                  </a:lnTo>
                  <a:lnTo>
                    <a:pt x="1600" y="1016"/>
                  </a:lnTo>
                  <a:lnTo>
                    <a:pt x="1597" y="1016"/>
                  </a:lnTo>
                  <a:lnTo>
                    <a:pt x="1595" y="1016"/>
                  </a:lnTo>
                  <a:lnTo>
                    <a:pt x="1592" y="1016"/>
                  </a:lnTo>
                  <a:lnTo>
                    <a:pt x="1590" y="1016"/>
                  </a:lnTo>
                  <a:lnTo>
                    <a:pt x="1590" y="1013"/>
                  </a:lnTo>
                  <a:lnTo>
                    <a:pt x="1587" y="1013"/>
                  </a:lnTo>
                  <a:lnTo>
                    <a:pt x="1584" y="1013"/>
                  </a:lnTo>
                  <a:lnTo>
                    <a:pt x="1584" y="1016"/>
                  </a:lnTo>
                  <a:lnTo>
                    <a:pt x="1582" y="1016"/>
                  </a:lnTo>
                  <a:lnTo>
                    <a:pt x="1582" y="1019"/>
                  </a:lnTo>
                  <a:lnTo>
                    <a:pt x="1582" y="1021"/>
                  </a:lnTo>
                  <a:lnTo>
                    <a:pt x="1584" y="1024"/>
                  </a:lnTo>
                  <a:lnTo>
                    <a:pt x="1584" y="1027"/>
                  </a:lnTo>
                  <a:lnTo>
                    <a:pt x="1582" y="1027"/>
                  </a:lnTo>
                  <a:lnTo>
                    <a:pt x="1579" y="1027"/>
                  </a:lnTo>
                  <a:lnTo>
                    <a:pt x="1579" y="1029"/>
                  </a:lnTo>
                  <a:lnTo>
                    <a:pt x="1576" y="1029"/>
                  </a:lnTo>
                  <a:lnTo>
                    <a:pt x="1574" y="1029"/>
                  </a:lnTo>
                  <a:lnTo>
                    <a:pt x="1571" y="1032"/>
                  </a:lnTo>
                  <a:lnTo>
                    <a:pt x="1569" y="1040"/>
                  </a:lnTo>
                  <a:lnTo>
                    <a:pt x="1566" y="1042"/>
                  </a:lnTo>
                  <a:lnTo>
                    <a:pt x="1563" y="1042"/>
                  </a:lnTo>
                  <a:lnTo>
                    <a:pt x="1563" y="1045"/>
                  </a:lnTo>
                  <a:lnTo>
                    <a:pt x="1561" y="1045"/>
                  </a:lnTo>
                  <a:lnTo>
                    <a:pt x="1556" y="1045"/>
                  </a:lnTo>
                  <a:lnTo>
                    <a:pt x="1553" y="1045"/>
                  </a:lnTo>
                  <a:lnTo>
                    <a:pt x="1550" y="1047"/>
                  </a:lnTo>
                  <a:lnTo>
                    <a:pt x="1548" y="1047"/>
                  </a:lnTo>
                  <a:lnTo>
                    <a:pt x="1548" y="1050"/>
                  </a:lnTo>
                  <a:lnTo>
                    <a:pt x="1548" y="1053"/>
                  </a:lnTo>
                  <a:lnTo>
                    <a:pt x="1548" y="1055"/>
                  </a:lnTo>
                  <a:lnTo>
                    <a:pt x="1548" y="1058"/>
                  </a:lnTo>
                  <a:lnTo>
                    <a:pt x="1545" y="1058"/>
                  </a:lnTo>
                  <a:lnTo>
                    <a:pt x="1545" y="1060"/>
                  </a:lnTo>
                  <a:lnTo>
                    <a:pt x="1543" y="1060"/>
                  </a:lnTo>
                  <a:lnTo>
                    <a:pt x="1540" y="1060"/>
                  </a:lnTo>
                  <a:lnTo>
                    <a:pt x="1540" y="1063"/>
                  </a:lnTo>
                  <a:lnTo>
                    <a:pt x="1537" y="1063"/>
                  </a:lnTo>
                  <a:lnTo>
                    <a:pt x="1532" y="1063"/>
                  </a:lnTo>
                  <a:lnTo>
                    <a:pt x="1529" y="1066"/>
                  </a:lnTo>
                  <a:lnTo>
                    <a:pt x="1527" y="1068"/>
                  </a:lnTo>
                  <a:lnTo>
                    <a:pt x="1524" y="1071"/>
                  </a:lnTo>
                  <a:lnTo>
                    <a:pt x="1522" y="1071"/>
                  </a:lnTo>
                  <a:lnTo>
                    <a:pt x="1516" y="1074"/>
                  </a:lnTo>
                  <a:lnTo>
                    <a:pt x="1514" y="1071"/>
                  </a:lnTo>
                  <a:lnTo>
                    <a:pt x="1511" y="1071"/>
                  </a:lnTo>
                  <a:lnTo>
                    <a:pt x="1511" y="1068"/>
                  </a:lnTo>
                  <a:lnTo>
                    <a:pt x="1509" y="1068"/>
                  </a:lnTo>
                  <a:lnTo>
                    <a:pt x="1509" y="1066"/>
                  </a:lnTo>
                  <a:lnTo>
                    <a:pt x="1506" y="1066"/>
                  </a:lnTo>
                  <a:lnTo>
                    <a:pt x="1503" y="1066"/>
                  </a:lnTo>
                  <a:lnTo>
                    <a:pt x="1501" y="1066"/>
                  </a:lnTo>
                  <a:lnTo>
                    <a:pt x="1498" y="1071"/>
                  </a:lnTo>
                  <a:lnTo>
                    <a:pt x="1498" y="1074"/>
                  </a:lnTo>
                  <a:lnTo>
                    <a:pt x="1501" y="1074"/>
                  </a:lnTo>
                  <a:lnTo>
                    <a:pt x="1498" y="1076"/>
                  </a:lnTo>
                  <a:lnTo>
                    <a:pt x="1498" y="1079"/>
                  </a:lnTo>
                  <a:lnTo>
                    <a:pt x="1496" y="1079"/>
                  </a:lnTo>
                  <a:lnTo>
                    <a:pt x="1493" y="1076"/>
                  </a:lnTo>
                  <a:lnTo>
                    <a:pt x="1490" y="1074"/>
                  </a:lnTo>
                  <a:lnTo>
                    <a:pt x="1485" y="1071"/>
                  </a:lnTo>
                  <a:lnTo>
                    <a:pt x="1485" y="1068"/>
                  </a:lnTo>
                  <a:lnTo>
                    <a:pt x="1485" y="1066"/>
                  </a:lnTo>
                  <a:lnTo>
                    <a:pt x="1485" y="1060"/>
                  </a:lnTo>
                  <a:lnTo>
                    <a:pt x="1482" y="1060"/>
                  </a:lnTo>
                  <a:lnTo>
                    <a:pt x="1482" y="1058"/>
                  </a:lnTo>
                  <a:lnTo>
                    <a:pt x="1480" y="1058"/>
                  </a:lnTo>
                  <a:lnTo>
                    <a:pt x="1477" y="1055"/>
                  </a:lnTo>
                  <a:lnTo>
                    <a:pt x="1477" y="1053"/>
                  </a:lnTo>
                  <a:lnTo>
                    <a:pt x="1475" y="1055"/>
                  </a:lnTo>
                  <a:lnTo>
                    <a:pt x="1472" y="1055"/>
                  </a:lnTo>
                  <a:lnTo>
                    <a:pt x="1469" y="1055"/>
                  </a:lnTo>
                  <a:lnTo>
                    <a:pt x="1467" y="1055"/>
                  </a:lnTo>
                  <a:lnTo>
                    <a:pt x="1462" y="1053"/>
                  </a:lnTo>
                  <a:lnTo>
                    <a:pt x="1459" y="1053"/>
                  </a:lnTo>
                  <a:lnTo>
                    <a:pt x="1456" y="1053"/>
                  </a:lnTo>
                  <a:lnTo>
                    <a:pt x="1454" y="1055"/>
                  </a:lnTo>
                  <a:lnTo>
                    <a:pt x="1451" y="1055"/>
                  </a:lnTo>
                  <a:lnTo>
                    <a:pt x="1449" y="1055"/>
                  </a:lnTo>
                  <a:lnTo>
                    <a:pt x="1446" y="1055"/>
                  </a:lnTo>
                  <a:lnTo>
                    <a:pt x="1446" y="1058"/>
                  </a:lnTo>
                  <a:lnTo>
                    <a:pt x="1443" y="1058"/>
                  </a:lnTo>
                  <a:lnTo>
                    <a:pt x="1441" y="1058"/>
                  </a:lnTo>
                  <a:lnTo>
                    <a:pt x="1441" y="1060"/>
                  </a:lnTo>
                  <a:lnTo>
                    <a:pt x="1438" y="1066"/>
                  </a:lnTo>
                  <a:lnTo>
                    <a:pt x="1436" y="1068"/>
                  </a:lnTo>
                  <a:lnTo>
                    <a:pt x="1428" y="1074"/>
                  </a:lnTo>
                  <a:lnTo>
                    <a:pt x="1425" y="1076"/>
                  </a:lnTo>
                  <a:lnTo>
                    <a:pt x="1422" y="1079"/>
                  </a:lnTo>
                  <a:lnTo>
                    <a:pt x="1422" y="1081"/>
                  </a:lnTo>
                  <a:lnTo>
                    <a:pt x="1420" y="1081"/>
                  </a:lnTo>
                  <a:lnTo>
                    <a:pt x="1420" y="1084"/>
                  </a:lnTo>
                  <a:lnTo>
                    <a:pt x="1420" y="1087"/>
                  </a:lnTo>
                  <a:lnTo>
                    <a:pt x="1417" y="1087"/>
                  </a:lnTo>
                  <a:lnTo>
                    <a:pt x="1417" y="1089"/>
                  </a:lnTo>
                  <a:lnTo>
                    <a:pt x="1415" y="1089"/>
                  </a:lnTo>
                  <a:lnTo>
                    <a:pt x="1412" y="1089"/>
                  </a:lnTo>
                  <a:lnTo>
                    <a:pt x="1412" y="1092"/>
                  </a:lnTo>
                  <a:lnTo>
                    <a:pt x="1412" y="1094"/>
                  </a:lnTo>
                  <a:lnTo>
                    <a:pt x="1415" y="1094"/>
                  </a:lnTo>
                  <a:lnTo>
                    <a:pt x="1412" y="1094"/>
                  </a:lnTo>
                  <a:lnTo>
                    <a:pt x="1409" y="1097"/>
                  </a:lnTo>
                  <a:lnTo>
                    <a:pt x="1407" y="1097"/>
                  </a:lnTo>
                  <a:lnTo>
                    <a:pt x="1407" y="1100"/>
                  </a:lnTo>
                  <a:lnTo>
                    <a:pt x="1407" y="1102"/>
                  </a:lnTo>
                  <a:lnTo>
                    <a:pt x="1404" y="1102"/>
                  </a:lnTo>
                  <a:lnTo>
                    <a:pt x="1404" y="1105"/>
                  </a:lnTo>
                  <a:lnTo>
                    <a:pt x="1402" y="1105"/>
                  </a:lnTo>
                  <a:lnTo>
                    <a:pt x="1402" y="1107"/>
                  </a:lnTo>
                  <a:lnTo>
                    <a:pt x="1399" y="1107"/>
                  </a:lnTo>
                  <a:lnTo>
                    <a:pt x="1399" y="1110"/>
                  </a:lnTo>
                  <a:lnTo>
                    <a:pt x="1396" y="1113"/>
                  </a:lnTo>
                  <a:lnTo>
                    <a:pt x="1396" y="1115"/>
                  </a:lnTo>
                  <a:lnTo>
                    <a:pt x="1394" y="1115"/>
                  </a:lnTo>
                  <a:lnTo>
                    <a:pt x="1391" y="1118"/>
                  </a:lnTo>
                  <a:lnTo>
                    <a:pt x="1389" y="1118"/>
                  </a:lnTo>
                  <a:lnTo>
                    <a:pt x="1386" y="1118"/>
                  </a:lnTo>
                  <a:lnTo>
                    <a:pt x="1386" y="1121"/>
                  </a:lnTo>
                  <a:lnTo>
                    <a:pt x="1383" y="1121"/>
                  </a:lnTo>
                  <a:lnTo>
                    <a:pt x="1383" y="1123"/>
                  </a:lnTo>
                  <a:lnTo>
                    <a:pt x="1381" y="1123"/>
                  </a:lnTo>
                  <a:lnTo>
                    <a:pt x="1378" y="1123"/>
                  </a:lnTo>
                  <a:lnTo>
                    <a:pt x="1378" y="1126"/>
                  </a:lnTo>
                  <a:lnTo>
                    <a:pt x="1375" y="1126"/>
                  </a:lnTo>
                  <a:lnTo>
                    <a:pt x="1373" y="1126"/>
                  </a:lnTo>
                  <a:lnTo>
                    <a:pt x="1373" y="1128"/>
                  </a:lnTo>
                  <a:lnTo>
                    <a:pt x="1370" y="1128"/>
                  </a:lnTo>
                  <a:lnTo>
                    <a:pt x="1370" y="1126"/>
                  </a:lnTo>
                  <a:lnTo>
                    <a:pt x="1368" y="1126"/>
                  </a:lnTo>
                  <a:lnTo>
                    <a:pt x="1368" y="1128"/>
                  </a:lnTo>
                  <a:lnTo>
                    <a:pt x="1365" y="1128"/>
                  </a:lnTo>
                  <a:lnTo>
                    <a:pt x="1362" y="1128"/>
                  </a:lnTo>
                  <a:lnTo>
                    <a:pt x="1362" y="1126"/>
                  </a:lnTo>
                  <a:lnTo>
                    <a:pt x="1360" y="1126"/>
                  </a:lnTo>
                  <a:lnTo>
                    <a:pt x="1357" y="1126"/>
                  </a:lnTo>
                  <a:lnTo>
                    <a:pt x="1357" y="1123"/>
                  </a:lnTo>
                  <a:lnTo>
                    <a:pt x="1355" y="1123"/>
                  </a:lnTo>
                  <a:lnTo>
                    <a:pt x="1355" y="1121"/>
                  </a:lnTo>
                  <a:lnTo>
                    <a:pt x="1352" y="1118"/>
                  </a:lnTo>
                  <a:lnTo>
                    <a:pt x="1349" y="1115"/>
                  </a:lnTo>
                  <a:lnTo>
                    <a:pt x="1349" y="1113"/>
                  </a:lnTo>
                  <a:lnTo>
                    <a:pt x="1349" y="1110"/>
                  </a:lnTo>
                  <a:lnTo>
                    <a:pt x="1349" y="1107"/>
                  </a:lnTo>
                  <a:lnTo>
                    <a:pt x="1347" y="1107"/>
                  </a:lnTo>
                  <a:lnTo>
                    <a:pt x="1344" y="1107"/>
                  </a:lnTo>
                  <a:lnTo>
                    <a:pt x="1342" y="1107"/>
                  </a:lnTo>
                  <a:lnTo>
                    <a:pt x="1339" y="1107"/>
                  </a:lnTo>
                  <a:lnTo>
                    <a:pt x="1339" y="1110"/>
                  </a:lnTo>
                  <a:lnTo>
                    <a:pt x="1336" y="1107"/>
                  </a:lnTo>
                  <a:lnTo>
                    <a:pt x="1334" y="1107"/>
                  </a:lnTo>
                  <a:lnTo>
                    <a:pt x="1331" y="1107"/>
                  </a:lnTo>
                  <a:lnTo>
                    <a:pt x="1331" y="1105"/>
                  </a:lnTo>
                  <a:lnTo>
                    <a:pt x="1328" y="1105"/>
                  </a:lnTo>
                  <a:lnTo>
                    <a:pt x="1328" y="1102"/>
                  </a:lnTo>
                  <a:lnTo>
                    <a:pt x="1326" y="1102"/>
                  </a:lnTo>
                  <a:lnTo>
                    <a:pt x="1323" y="1102"/>
                  </a:lnTo>
                  <a:lnTo>
                    <a:pt x="1323" y="1105"/>
                  </a:lnTo>
                  <a:lnTo>
                    <a:pt x="1321" y="1105"/>
                  </a:lnTo>
                  <a:lnTo>
                    <a:pt x="1318" y="1105"/>
                  </a:lnTo>
                  <a:lnTo>
                    <a:pt x="1315" y="1105"/>
                  </a:lnTo>
                  <a:lnTo>
                    <a:pt x="1313" y="1105"/>
                  </a:lnTo>
                  <a:lnTo>
                    <a:pt x="1310" y="1107"/>
                  </a:lnTo>
                  <a:lnTo>
                    <a:pt x="1310" y="1110"/>
                  </a:lnTo>
                  <a:lnTo>
                    <a:pt x="1310" y="1113"/>
                  </a:lnTo>
                  <a:lnTo>
                    <a:pt x="1308" y="1113"/>
                  </a:lnTo>
                  <a:lnTo>
                    <a:pt x="1305" y="1115"/>
                  </a:lnTo>
                  <a:lnTo>
                    <a:pt x="1302" y="1118"/>
                  </a:lnTo>
                  <a:lnTo>
                    <a:pt x="1300" y="1118"/>
                  </a:lnTo>
                  <a:lnTo>
                    <a:pt x="1297" y="1118"/>
                  </a:lnTo>
                  <a:lnTo>
                    <a:pt x="1292" y="1123"/>
                  </a:lnTo>
                  <a:lnTo>
                    <a:pt x="1292" y="1128"/>
                  </a:lnTo>
                  <a:lnTo>
                    <a:pt x="1292" y="1134"/>
                  </a:lnTo>
                  <a:lnTo>
                    <a:pt x="1289" y="1134"/>
                  </a:lnTo>
                  <a:lnTo>
                    <a:pt x="1284" y="1136"/>
                  </a:lnTo>
                  <a:lnTo>
                    <a:pt x="1281" y="1136"/>
                  </a:lnTo>
                  <a:lnTo>
                    <a:pt x="1281" y="1139"/>
                  </a:lnTo>
                  <a:lnTo>
                    <a:pt x="1279" y="1139"/>
                  </a:lnTo>
                  <a:lnTo>
                    <a:pt x="1279" y="1141"/>
                  </a:lnTo>
                  <a:lnTo>
                    <a:pt x="1279" y="1144"/>
                  </a:lnTo>
                  <a:lnTo>
                    <a:pt x="1276" y="1144"/>
                  </a:lnTo>
                  <a:lnTo>
                    <a:pt x="1274" y="1144"/>
                  </a:lnTo>
                  <a:lnTo>
                    <a:pt x="1271" y="1144"/>
                  </a:lnTo>
                  <a:lnTo>
                    <a:pt x="1271" y="1147"/>
                  </a:lnTo>
                  <a:lnTo>
                    <a:pt x="1268" y="1147"/>
                  </a:lnTo>
                  <a:lnTo>
                    <a:pt x="1266" y="1149"/>
                  </a:lnTo>
                  <a:lnTo>
                    <a:pt x="1263" y="1149"/>
                  </a:lnTo>
                  <a:lnTo>
                    <a:pt x="1261" y="1147"/>
                  </a:lnTo>
                  <a:lnTo>
                    <a:pt x="1258" y="1147"/>
                  </a:lnTo>
                  <a:lnTo>
                    <a:pt x="1255" y="1147"/>
                  </a:lnTo>
                  <a:lnTo>
                    <a:pt x="1255" y="1149"/>
                  </a:lnTo>
                  <a:lnTo>
                    <a:pt x="1253" y="1149"/>
                  </a:lnTo>
                  <a:lnTo>
                    <a:pt x="1250" y="1149"/>
                  </a:lnTo>
                  <a:lnTo>
                    <a:pt x="1250" y="1152"/>
                  </a:lnTo>
                  <a:lnTo>
                    <a:pt x="1248" y="1152"/>
                  </a:lnTo>
                  <a:lnTo>
                    <a:pt x="1248" y="1155"/>
                  </a:lnTo>
                  <a:lnTo>
                    <a:pt x="1245" y="1155"/>
                  </a:lnTo>
                  <a:lnTo>
                    <a:pt x="1242" y="1155"/>
                  </a:lnTo>
                  <a:lnTo>
                    <a:pt x="1240" y="1155"/>
                  </a:lnTo>
                  <a:lnTo>
                    <a:pt x="1237" y="1155"/>
                  </a:lnTo>
                  <a:lnTo>
                    <a:pt x="1237" y="1152"/>
                  </a:lnTo>
                  <a:lnTo>
                    <a:pt x="1235" y="1152"/>
                  </a:lnTo>
                  <a:lnTo>
                    <a:pt x="1232" y="1152"/>
                  </a:lnTo>
                  <a:lnTo>
                    <a:pt x="1229" y="1152"/>
                  </a:lnTo>
                  <a:lnTo>
                    <a:pt x="1227" y="1155"/>
                  </a:lnTo>
                  <a:lnTo>
                    <a:pt x="1224" y="1155"/>
                  </a:lnTo>
                  <a:lnTo>
                    <a:pt x="1221" y="1155"/>
                  </a:lnTo>
                  <a:lnTo>
                    <a:pt x="1219" y="1157"/>
                  </a:lnTo>
                  <a:lnTo>
                    <a:pt x="1219" y="1160"/>
                  </a:lnTo>
                  <a:lnTo>
                    <a:pt x="1219" y="1162"/>
                  </a:lnTo>
                  <a:lnTo>
                    <a:pt x="1216" y="1162"/>
                  </a:lnTo>
                  <a:lnTo>
                    <a:pt x="1216" y="1165"/>
                  </a:lnTo>
                  <a:lnTo>
                    <a:pt x="1214" y="1168"/>
                  </a:lnTo>
                  <a:lnTo>
                    <a:pt x="1214" y="1170"/>
                  </a:lnTo>
                  <a:lnTo>
                    <a:pt x="1214" y="1173"/>
                  </a:lnTo>
                  <a:lnTo>
                    <a:pt x="1216" y="1173"/>
                  </a:lnTo>
                  <a:lnTo>
                    <a:pt x="1219" y="1173"/>
                  </a:lnTo>
                  <a:lnTo>
                    <a:pt x="1219" y="1178"/>
                  </a:lnTo>
                  <a:lnTo>
                    <a:pt x="1221" y="1178"/>
                  </a:lnTo>
                  <a:lnTo>
                    <a:pt x="1221" y="1181"/>
                  </a:lnTo>
                  <a:lnTo>
                    <a:pt x="1219" y="1183"/>
                  </a:lnTo>
                  <a:lnTo>
                    <a:pt x="1219" y="1181"/>
                  </a:lnTo>
                  <a:lnTo>
                    <a:pt x="1216" y="1178"/>
                  </a:lnTo>
                  <a:lnTo>
                    <a:pt x="1216" y="1181"/>
                  </a:lnTo>
                  <a:lnTo>
                    <a:pt x="1216" y="1183"/>
                  </a:lnTo>
                  <a:lnTo>
                    <a:pt x="1214" y="1183"/>
                  </a:lnTo>
                  <a:lnTo>
                    <a:pt x="1208" y="1186"/>
                  </a:lnTo>
                  <a:lnTo>
                    <a:pt x="1206" y="1186"/>
                  </a:lnTo>
                  <a:lnTo>
                    <a:pt x="1201" y="1188"/>
                  </a:lnTo>
                  <a:lnTo>
                    <a:pt x="1201" y="1186"/>
                  </a:lnTo>
                  <a:lnTo>
                    <a:pt x="1198" y="1186"/>
                  </a:lnTo>
                  <a:lnTo>
                    <a:pt x="1195" y="1186"/>
                  </a:lnTo>
                  <a:lnTo>
                    <a:pt x="1193" y="1186"/>
                  </a:lnTo>
                  <a:lnTo>
                    <a:pt x="1193" y="1188"/>
                  </a:lnTo>
                  <a:lnTo>
                    <a:pt x="1193" y="1191"/>
                  </a:lnTo>
                  <a:lnTo>
                    <a:pt x="1190" y="1191"/>
                  </a:lnTo>
                  <a:lnTo>
                    <a:pt x="1188" y="1188"/>
                  </a:lnTo>
                  <a:lnTo>
                    <a:pt x="1188" y="1186"/>
                  </a:lnTo>
                  <a:lnTo>
                    <a:pt x="1185" y="1186"/>
                  </a:lnTo>
                  <a:lnTo>
                    <a:pt x="1182" y="1183"/>
                  </a:lnTo>
                  <a:lnTo>
                    <a:pt x="1180" y="1181"/>
                  </a:lnTo>
                  <a:lnTo>
                    <a:pt x="1180" y="1183"/>
                  </a:lnTo>
                  <a:lnTo>
                    <a:pt x="1177" y="1183"/>
                  </a:lnTo>
                  <a:lnTo>
                    <a:pt x="1180" y="1186"/>
                  </a:lnTo>
                  <a:lnTo>
                    <a:pt x="1180" y="1188"/>
                  </a:lnTo>
                  <a:lnTo>
                    <a:pt x="1177" y="1188"/>
                  </a:lnTo>
                  <a:lnTo>
                    <a:pt x="1174" y="1188"/>
                  </a:lnTo>
                  <a:lnTo>
                    <a:pt x="1172" y="1188"/>
                  </a:lnTo>
                  <a:lnTo>
                    <a:pt x="1169" y="1188"/>
                  </a:lnTo>
                  <a:lnTo>
                    <a:pt x="1169" y="1191"/>
                  </a:lnTo>
                  <a:lnTo>
                    <a:pt x="1167" y="1191"/>
                  </a:lnTo>
                  <a:lnTo>
                    <a:pt x="1167" y="1194"/>
                  </a:lnTo>
                  <a:lnTo>
                    <a:pt x="1164" y="1194"/>
                  </a:lnTo>
                  <a:lnTo>
                    <a:pt x="1164" y="1196"/>
                  </a:lnTo>
                  <a:lnTo>
                    <a:pt x="1161" y="1196"/>
                  </a:lnTo>
                  <a:lnTo>
                    <a:pt x="1161" y="1199"/>
                  </a:lnTo>
                  <a:lnTo>
                    <a:pt x="1161" y="1202"/>
                  </a:lnTo>
                  <a:lnTo>
                    <a:pt x="1159" y="1202"/>
                  </a:lnTo>
                  <a:lnTo>
                    <a:pt x="1156" y="1199"/>
                  </a:lnTo>
                  <a:lnTo>
                    <a:pt x="1154" y="1199"/>
                  </a:lnTo>
                  <a:lnTo>
                    <a:pt x="1154" y="1196"/>
                  </a:lnTo>
                  <a:lnTo>
                    <a:pt x="1151" y="1196"/>
                  </a:lnTo>
                  <a:lnTo>
                    <a:pt x="1151" y="1188"/>
                  </a:lnTo>
                  <a:lnTo>
                    <a:pt x="1151" y="1183"/>
                  </a:lnTo>
                  <a:lnTo>
                    <a:pt x="1151" y="1162"/>
                  </a:lnTo>
                  <a:lnTo>
                    <a:pt x="1151" y="1141"/>
                  </a:lnTo>
                  <a:lnTo>
                    <a:pt x="1088" y="1141"/>
                  </a:lnTo>
                  <a:lnTo>
                    <a:pt x="1086" y="1141"/>
                  </a:lnTo>
                  <a:lnTo>
                    <a:pt x="1086" y="1134"/>
                  </a:lnTo>
                  <a:lnTo>
                    <a:pt x="1086" y="1118"/>
                  </a:lnTo>
                  <a:lnTo>
                    <a:pt x="1086" y="1115"/>
                  </a:lnTo>
                  <a:lnTo>
                    <a:pt x="1086" y="1076"/>
                  </a:lnTo>
                  <a:lnTo>
                    <a:pt x="1099" y="1074"/>
                  </a:lnTo>
                  <a:lnTo>
                    <a:pt x="1099" y="1053"/>
                  </a:lnTo>
                  <a:lnTo>
                    <a:pt x="1099" y="1042"/>
                  </a:lnTo>
                  <a:lnTo>
                    <a:pt x="1088" y="1042"/>
                  </a:lnTo>
                  <a:lnTo>
                    <a:pt x="1081" y="1042"/>
                  </a:lnTo>
                  <a:lnTo>
                    <a:pt x="1065" y="1042"/>
                  </a:lnTo>
                  <a:lnTo>
                    <a:pt x="1031" y="1042"/>
                  </a:lnTo>
                  <a:lnTo>
                    <a:pt x="1031" y="1047"/>
                  </a:lnTo>
                  <a:lnTo>
                    <a:pt x="1031" y="1050"/>
                  </a:lnTo>
                  <a:lnTo>
                    <a:pt x="1031" y="1079"/>
                  </a:lnTo>
                  <a:lnTo>
                    <a:pt x="1026" y="1079"/>
                  </a:lnTo>
                  <a:lnTo>
                    <a:pt x="950" y="1079"/>
                  </a:lnTo>
                  <a:lnTo>
                    <a:pt x="697" y="1079"/>
                  </a:lnTo>
                  <a:lnTo>
                    <a:pt x="697" y="1042"/>
                  </a:lnTo>
                  <a:lnTo>
                    <a:pt x="697" y="990"/>
                  </a:lnTo>
                  <a:lnTo>
                    <a:pt x="681" y="990"/>
                  </a:lnTo>
                  <a:lnTo>
                    <a:pt x="655" y="990"/>
                  </a:lnTo>
                  <a:lnTo>
                    <a:pt x="650" y="990"/>
                  </a:lnTo>
                  <a:lnTo>
                    <a:pt x="650" y="953"/>
                  </a:lnTo>
                  <a:lnTo>
                    <a:pt x="652" y="922"/>
                  </a:lnTo>
                  <a:lnTo>
                    <a:pt x="645" y="922"/>
                  </a:lnTo>
                  <a:lnTo>
                    <a:pt x="605" y="919"/>
                  </a:lnTo>
                  <a:lnTo>
                    <a:pt x="600" y="919"/>
                  </a:lnTo>
                  <a:lnTo>
                    <a:pt x="598" y="919"/>
                  </a:lnTo>
                  <a:lnTo>
                    <a:pt x="592" y="919"/>
                  </a:lnTo>
                  <a:lnTo>
                    <a:pt x="592" y="917"/>
                  </a:lnTo>
                  <a:lnTo>
                    <a:pt x="590" y="917"/>
                  </a:lnTo>
                  <a:lnTo>
                    <a:pt x="587" y="917"/>
                  </a:lnTo>
                  <a:lnTo>
                    <a:pt x="585" y="917"/>
                  </a:lnTo>
                  <a:lnTo>
                    <a:pt x="585" y="914"/>
                  </a:lnTo>
                  <a:lnTo>
                    <a:pt x="582" y="914"/>
                  </a:lnTo>
                  <a:lnTo>
                    <a:pt x="579" y="917"/>
                  </a:lnTo>
                  <a:lnTo>
                    <a:pt x="577" y="917"/>
                  </a:lnTo>
                  <a:lnTo>
                    <a:pt x="574" y="917"/>
                  </a:lnTo>
                  <a:lnTo>
                    <a:pt x="572" y="917"/>
                  </a:lnTo>
                  <a:lnTo>
                    <a:pt x="569" y="914"/>
                  </a:lnTo>
                  <a:lnTo>
                    <a:pt x="566" y="914"/>
                  </a:lnTo>
                  <a:lnTo>
                    <a:pt x="564" y="909"/>
                  </a:lnTo>
                  <a:lnTo>
                    <a:pt x="564" y="906"/>
                  </a:lnTo>
                  <a:lnTo>
                    <a:pt x="561" y="904"/>
                  </a:lnTo>
                  <a:lnTo>
                    <a:pt x="561" y="901"/>
                  </a:lnTo>
                  <a:lnTo>
                    <a:pt x="558" y="896"/>
                  </a:lnTo>
                  <a:lnTo>
                    <a:pt x="556" y="893"/>
                  </a:lnTo>
                  <a:lnTo>
                    <a:pt x="553" y="893"/>
                  </a:lnTo>
                  <a:lnTo>
                    <a:pt x="553" y="891"/>
                  </a:lnTo>
                  <a:lnTo>
                    <a:pt x="551" y="891"/>
                  </a:lnTo>
                  <a:lnTo>
                    <a:pt x="548" y="891"/>
                  </a:lnTo>
                  <a:lnTo>
                    <a:pt x="545" y="888"/>
                  </a:lnTo>
                  <a:lnTo>
                    <a:pt x="543" y="888"/>
                  </a:lnTo>
                  <a:lnTo>
                    <a:pt x="543" y="885"/>
                  </a:lnTo>
                  <a:lnTo>
                    <a:pt x="540" y="885"/>
                  </a:lnTo>
                  <a:lnTo>
                    <a:pt x="540" y="883"/>
                  </a:lnTo>
                  <a:lnTo>
                    <a:pt x="540" y="880"/>
                  </a:lnTo>
                  <a:lnTo>
                    <a:pt x="538" y="872"/>
                  </a:lnTo>
                  <a:lnTo>
                    <a:pt x="540" y="872"/>
                  </a:lnTo>
                  <a:lnTo>
                    <a:pt x="540" y="870"/>
                  </a:lnTo>
                  <a:lnTo>
                    <a:pt x="545" y="870"/>
                  </a:lnTo>
                  <a:lnTo>
                    <a:pt x="545" y="867"/>
                  </a:lnTo>
                  <a:lnTo>
                    <a:pt x="548" y="867"/>
                  </a:lnTo>
                  <a:lnTo>
                    <a:pt x="548" y="859"/>
                  </a:lnTo>
                  <a:lnTo>
                    <a:pt x="548" y="857"/>
                  </a:lnTo>
                  <a:lnTo>
                    <a:pt x="551" y="854"/>
                  </a:lnTo>
                  <a:lnTo>
                    <a:pt x="553" y="854"/>
                  </a:lnTo>
                  <a:lnTo>
                    <a:pt x="553" y="852"/>
                  </a:lnTo>
                  <a:lnTo>
                    <a:pt x="556" y="852"/>
                  </a:lnTo>
                  <a:lnTo>
                    <a:pt x="558" y="844"/>
                  </a:lnTo>
                  <a:lnTo>
                    <a:pt x="561" y="838"/>
                  </a:lnTo>
                  <a:lnTo>
                    <a:pt x="564" y="831"/>
                  </a:lnTo>
                  <a:lnTo>
                    <a:pt x="564" y="828"/>
                  </a:lnTo>
                  <a:lnTo>
                    <a:pt x="566" y="825"/>
                  </a:lnTo>
                  <a:lnTo>
                    <a:pt x="566" y="823"/>
                  </a:lnTo>
                  <a:lnTo>
                    <a:pt x="564" y="823"/>
                  </a:lnTo>
                  <a:lnTo>
                    <a:pt x="561" y="823"/>
                  </a:lnTo>
                  <a:lnTo>
                    <a:pt x="561" y="825"/>
                  </a:lnTo>
                  <a:lnTo>
                    <a:pt x="558" y="825"/>
                  </a:lnTo>
                  <a:lnTo>
                    <a:pt x="556" y="828"/>
                  </a:lnTo>
                  <a:lnTo>
                    <a:pt x="553" y="831"/>
                  </a:lnTo>
                  <a:lnTo>
                    <a:pt x="551" y="831"/>
                  </a:lnTo>
                  <a:lnTo>
                    <a:pt x="551" y="833"/>
                  </a:lnTo>
                  <a:lnTo>
                    <a:pt x="548" y="833"/>
                  </a:lnTo>
                  <a:lnTo>
                    <a:pt x="548" y="836"/>
                  </a:lnTo>
                  <a:lnTo>
                    <a:pt x="545" y="836"/>
                  </a:lnTo>
                  <a:lnTo>
                    <a:pt x="545" y="838"/>
                  </a:lnTo>
                  <a:lnTo>
                    <a:pt x="543" y="838"/>
                  </a:lnTo>
                  <a:lnTo>
                    <a:pt x="540" y="841"/>
                  </a:lnTo>
                  <a:lnTo>
                    <a:pt x="535" y="844"/>
                  </a:lnTo>
                  <a:lnTo>
                    <a:pt x="535" y="841"/>
                  </a:lnTo>
                  <a:lnTo>
                    <a:pt x="532" y="841"/>
                  </a:lnTo>
                  <a:lnTo>
                    <a:pt x="532" y="838"/>
                  </a:lnTo>
                  <a:lnTo>
                    <a:pt x="532" y="836"/>
                  </a:lnTo>
                  <a:lnTo>
                    <a:pt x="532" y="828"/>
                  </a:lnTo>
                  <a:lnTo>
                    <a:pt x="527" y="828"/>
                  </a:lnTo>
                  <a:lnTo>
                    <a:pt x="527" y="831"/>
                  </a:lnTo>
                  <a:lnTo>
                    <a:pt x="522" y="833"/>
                  </a:lnTo>
                  <a:lnTo>
                    <a:pt x="519" y="833"/>
                  </a:lnTo>
                  <a:lnTo>
                    <a:pt x="519" y="836"/>
                  </a:lnTo>
                  <a:lnTo>
                    <a:pt x="517" y="836"/>
                  </a:lnTo>
                  <a:lnTo>
                    <a:pt x="517" y="838"/>
                  </a:lnTo>
                  <a:lnTo>
                    <a:pt x="514" y="841"/>
                  </a:lnTo>
                  <a:lnTo>
                    <a:pt x="511" y="844"/>
                  </a:lnTo>
                  <a:lnTo>
                    <a:pt x="511" y="846"/>
                  </a:lnTo>
                  <a:lnTo>
                    <a:pt x="509" y="846"/>
                  </a:lnTo>
                  <a:lnTo>
                    <a:pt x="509" y="849"/>
                  </a:lnTo>
                  <a:lnTo>
                    <a:pt x="506" y="849"/>
                  </a:lnTo>
                  <a:lnTo>
                    <a:pt x="504" y="849"/>
                  </a:lnTo>
                  <a:lnTo>
                    <a:pt x="501" y="849"/>
                  </a:lnTo>
                  <a:lnTo>
                    <a:pt x="501" y="846"/>
                  </a:lnTo>
                  <a:lnTo>
                    <a:pt x="501" y="844"/>
                  </a:lnTo>
                  <a:lnTo>
                    <a:pt x="498" y="844"/>
                  </a:lnTo>
                  <a:lnTo>
                    <a:pt x="496" y="844"/>
                  </a:lnTo>
                  <a:lnTo>
                    <a:pt x="496" y="846"/>
                  </a:lnTo>
                  <a:lnTo>
                    <a:pt x="493" y="846"/>
                  </a:lnTo>
                  <a:lnTo>
                    <a:pt x="493" y="849"/>
                  </a:lnTo>
                  <a:lnTo>
                    <a:pt x="491" y="852"/>
                  </a:lnTo>
                  <a:lnTo>
                    <a:pt x="488" y="852"/>
                  </a:lnTo>
                  <a:lnTo>
                    <a:pt x="485" y="852"/>
                  </a:lnTo>
                  <a:lnTo>
                    <a:pt x="485" y="849"/>
                  </a:lnTo>
                  <a:lnTo>
                    <a:pt x="480" y="849"/>
                  </a:lnTo>
                  <a:lnTo>
                    <a:pt x="478" y="849"/>
                  </a:lnTo>
                  <a:lnTo>
                    <a:pt x="472" y="846"/>
                  </a:lnTo>
                  <a:lnTo>
                    <a:pt x="470" y="846"/>
                  </a:lnTo>
                  <a:lnTo>
                    <a:pt x="467" y="844"/>
                  </a:lnTo>
                  <a:lnTo>
                    <a:pt x="465" y="844"/>
                  </a:lnTo>
                  <a:lnTo>
                    <a:pt x="462" y="844"/>
                  </a:lnTo>
                  <a:lnTo>
                    <a:pt x="462" y="846"/>
                  </a:lnTo>
                  <a:lnTo>
                    <a:pt x="462" y="844"/>
                  </a:lnTo>
                  <a:lnTo>
                    <a:pt x="462" y="841"/>
                  </a:lnTo>
                  <a:lnTo>
                    <a:pt x="459" y="841"/>
                  </a:lnTo>
                  <a:lnTo>
                    <a:pt x="457" y="841"/>
                  </a:lnTo>
                  <a:lnTo>
                    <a:pt x="454" y="841"/>
                  </a:lnTo>
                  <a:lnTo>
                    <a:pt x="451" y="841"/>
                  </a:lnTo>
                  <a:lnTo>
                    <a:pt x="449" y="841"/>
                  </a:lnTo>
                  <a:lnTo>
                    <a:pt x="446" y="841"/>
                  </a:lnTo>
                  <a:lnTo>
                    <a:pt x="444" y="841"/>
                  </a:lnTo>
                  <a:lnTo>
                    <a:pt x="441" y="841"/>
                  </a:lnTo>
                  <a:lnTo>
                    <a:pt x="441" y="838"/>
                  </a:lnTo>
                  <a:lnTo>
                    <a:pt x="438" y="838"/>
                  </a:lnTo>
                  <a:lnTo>
                    <a:pt x="436" y="838"/>
                  </a:lnTo>
                  <a:lnTo>
                    <a:pt x="431" y="838"/>
                  </a:lnTo>
                  <a:lnTo>
                    <a:pt x="431" y="844"/>
                  </a:lnTo>
                  <a:lnTo>
                    <a:pt x="391" y="844"/>
                  </a:lnTo>
                  <a:lnTo>
                    <a:pt x="381" y="844"/>
                  </a:lnTo>
                  <a:lnTo>
                    <a:pt x="342" y="844"/>
                  </a:lnTo>
                  <a:lnTo>
                    <a:pt x="342" y="810"/>
                  </a:lnTo>
                  <a:lnTo>
                    <a:pt x="172" y="815"/>
                  </a:lnTo>
                  <a:lnTo>
                    <a:pt x="156" y="836"/>
                  </a:lnTo>
                  <a:lnTo>
                    <a:pt x="156" y="838"/>
                  </a:lnTo>
                  <a:lnTo>
                    <a:pt x="154" y="841"/>
                  </a:lnTo>
                  <a:lnTo>
                    <a:pt x="156" y="844"/>
                  </a:lnTo>
                  <a:lnTo>
                    <a:pt x="156" y="846"/>
                  </a:lnTo>
                  <a:lnTo>
                    <a:pt x="154" y="846"/>
                  </a:lnTo>
                  <a:lnTo>
                    <a:pt x="154" y="849"/>
                  </a:lnTo>
                  <a:lnTo>
                    <a:pt x="154" y="852"/>
                  </a:lnTo>
                  <a:lnTo>
                    <a:pt x="154" y="854"/>
                  </a:lnTo>
                  <a:lnTo>
                    <a:pt x="154" y="857"/>
                  </a:lnTo>
                  <a:lnTo>
                    <a:pt x="151" y="859"/>
                  </a:lnTo>
                  <a:lnTo>
                    <a:pt x="149" y="859"/>
                  </a:lnTo>
                  <a:lnTo>
                    <a:pt x="146" y="859"/>
                  </a:lnTo>
                  <a:lnTo>
                    <a:pt x="146" y="862"/>
                  </a:lnTo>
                  <a:lnTo>
                    <a:pt x="143" y="865"/>
                  </a:lnTo>
                  <a:lnTo>
                    <a:pt x="143" y="867"/>
                  </a:lnTo>
                  <a:lnTo>
                    <a:pt x="143" y="870"/>
                  </a:lnTo>
                  <a:lnTo>
                    <a:pt x="141" y="870"/>
                  </a:lnTo>
                  <a:lnTo>
                    <a:pt x="141" y="872"/>
                  </a:lnTo>
                  <a:lnTo>
                    <a:pt x="138" y="872"/>
                  </a:lnTo>
                  <a:lnTo>
                    <a:pt x="138" y="875"/>
                  </a:lnTo>
                  <a:lnTo>
                    <a:pt x="136" y="880"/>
                  </a:lnTo>
                  <a:lnTo>
                    <a:pt x="136" y="883"/>
                  </a:lnTo>
                  <a:lnTo>
                    <a:pt x="136" y="885"/>
                  </a:lnTo>
                  <a:lnTo>
                    <a:pt x="136" y="891"/>
                  </a:lnTo>
                  <a:lnTo>
                    <a:pt x="136" y="893"/>
                  </a:lnTo>
                  <a:lnTo>
                    <a:pt x="133" y="893"/>
                  </a:lnTo>
                  <a:lnTo>
                    <a:pt x="133" y="896"/>
                  </a:lnTo>
                  <a:lnTo>
                    <a:pt x="130" y="896"/>
                  </a:lnTo>
                  <a:lnTo>
                    <a:pt x="130" y="899"/>
                  </a:lnTo>
                  <a:lnTo>
                    <a:pt x="128" y="899"/>
                  </a:lnTo>
                  <a:lnTo>
                    <a:pt x="123" y="899"/>
                  </a:lnTo>
                  <a:lnTo>
                    <a:pt x="120" y="899"/>
                  </a:lnTo>
                  <a:lnTo>
                    <a:pt x="117" y="899"/>
                  </a:lnTo>
                  <a:lnTo>
                    <a:pt x="117" y="901"/>
                  </a:lnTo>
                  <a:lnTo>
                    <a:pt x="120" y="904"/>
                  </a:lnTo>
                  <a:lnTo>
                    <a:pt x="120" y="906"/>
                  </a:lnTo>
                  <a:lnTo>
                    <a:pt x="123" y="909"/>
                  </a:lnTo>
                  <a:lnTo>
                    <a:pt x="123" y="912"/>
                  </a:lnTo>
                  <a:lnTo>
                    <a:pt x="120" y="912"/>
                  </a:lnTo>
                  <a:lnTo>
                    <a:pt x="115" y="909"/>
                  </a:lnTo>
                  <a:lnTo>
                    <a:pt x="112" y="909"/>
                  </a:lnTo>
                  <a:lnTo>
                    <a:pt x="110" y="909"/>
                  </a:lnTo>
                  <a:lnTo>
                    <a:pt x="107" y="909"/>
                  </a:lnTo>
                  <a:lnTo>
                    <a:pt x="107" y="912"/>
                  </a:lnTo>
                  <a:lnTo>
                    <a:pt x="107" y="914"/>
                  </a:lnTo>
                  <a:lnTo>
                    <a:pt x="104" y="917"/>
                  </a:lnTo>
                  <a:lnTo>
                    <a:pt x="102" y="917"/>
                  </a:lnTo>
                  <a:lnTo>
                    <a:pt x="99" y="917"/>
                  </a:lnTo>
                  <a:lnTo>
                    <a:pt x="99" y="919"/>
                  </a:lnTo>
                  <a:lnTo>
                    <a:pt x="94" y="922"/>
                  </a:lnTo>
                  <a:lnTo>
                    <a:pt x="94" y="925"/>
                  </a:lnTo>
                  <a:lnTo>
                    <a:pt x="91" y="925"/>
                  </a:lnTo>
                  <a:lnTo>
                    <a:pt x="94" y="930"/>
                  </a:lnTo>
                  <a:lnTo>
                    <a:pt x="91" y="932"/>
                  </a:lnTo>
                  <a:lnTo>
                    <a:pt x="89" y="932"/>
                  </a:lnTo>
                  <a:lnTo>
                    <a:pt x="86" y="932"/>
                  </a:lnTo>
                  <a:lnTo>
                    <a:pt x="86" y="935"/>
                  </a:lnTo>
                  <a:lnTo>
                    <a:pt x="86" y="938"/>
                  </a:lnTo>
                  <a:lnTo>
                    <a:pt x="86" y="940"/>
                  </a:lnTo>
                  <a:lnTo>
                    <a:pt x="86" y="943"/>
                  </a:lnTo>
                  <a:lnTo>
                    <a:pt x="83" y="943"/>
                  </a:lnTo>
                  <a:lnTo>
                    <a:pt x="81" y="943"/>
                  </a:lnTo>
                  <a:lnTo>
                    <a:pt x="76" y="940"/>
                  </a:lnTo>
                  <a:lnTo>
                    <a:pt x="78" y="938"/>
                  </a:lnTo>
                  <a:lnTo>
                    <a:pt x="78" y="935"/>
                  </a:lnTo>
                  <a:lnTo>
                    <a:pt x="78" y="932"/>
                  </a:lnTo>
                  <a:lnTo>
                    <a:pt x="78" y="930"/>
                  </a:lnTo>
                  <a:lnTo>
                    <a:pt x="81" y="922"/>
                  </a:lnTo>
                  <a:lnTo>
                    <a:pt x="81" y="919"/>
                  </a:lnTo>
                  <a:lnTo>
                    <a:pt x="81" y="917"/>
                  </a:lnTo>
                  <a:lnTo>
                    <a:pt x="78" y="914"/>
                  </a:lnTo>
                  <a:lnTo>
                    <a:pt x="78" y="909"/>
                  </a:lnTo>
                  <a:lnTo>
                    <a:pt x="78" y="906"/>
                  </a:lnTo>
                  <a:lnTo>
                    <a:pt x="68" y="875"/>
                  </a:lnTo>
                  <a:lnTo>
                    <a:pt x="76" y="870"/>
                  </a:lnTo>
                  <a:lnTo>
                    <a:pt x="78" y="870"/>
                  </a:lnTo>
                  <a:lnTo>
                    <a:pt x="81" y="867"/>
                  </a:lnTo>
                  <a:lnTo>
                    <a:pt x="86" y="865"/>
                  </a:lnTo>
                  <a:lnTo>
                    <a:pt x="86" y="862"/>
                  </a:lnTo>
                  <a:lnTo>
                    <a:pt x="89" y="862"/>
                  </a:lnTo>
                  <a:lnTo>
                    <a:pt x="91" y="859"/>
                  </a:lnTo>
                  <a:lnTo>
                    <a:pt x="96" y="857"/>
                  </a:lnTo>
                  <a:lnTo>
                    <a:pt x="99" y="854"/>
                  </a:lnTo>
                  <a:lnTo>
                    <a:pt x="102" y="852"/>
                  </a:lnTo>
                  <a:lnTo>
                    <a:pt x="104" y="852"/>
                  </a:lnTo>
                  <a:lnTo>
                    <a:pt x="107" y="849"/>
                  </a:lnTo>
                  <a:lnTo>
                    <a:pt x="110" y="849"/>
                  </a:lnTo>
                  <a:lnTo>
                    <a:pt x="110" y="846"/>
                  </a:lnTo>
                  <a:lnTo>
                    <a:pt x="112" y="846"/>
                  </a:lnTo>
                  <a:lnTo>
                    <a:pt x="115" y="846"/>
                  </a:lnTo>
                  <a:lnTo>
                    <a:pt x="115" y="844"/>
                  </a:lnTo>
                  <a:lnTo>
                    <a:pt x="117" y="844"/>
                  </a:lnTo>
                  <a:lnTo>
                    <a:pt x="120" y="844"/>
                  </a:lnTo>
                  <a:lnTo>
                    <a:pt x="120" y="841"/>
                  </a:lnTo>
                  <a:lnTo>
                    <a:pt x="123" y="841"/>
                  </a:lnTo>
                  <a:lnTo>
                    <a:pt x="123" y="838"/>
                  </a:lnTo>
                  <a:lnTo>
                    <a:pt x="125" y="838"/>
                  </a:lnTo>
                  <a:lnTo>
                    <a:pt x="128" y="838"/>
                  </a:lnTo>
                  <a:lnTo>
                    <a:pt x="130" y="836"/>
                  </a:lnTo>
                  <a:lnTo>
                    <a:pt x="133" y="833"/>
                  </a:lnTo>
                  <a:lnTo>
                    <a:pt x="133" y="831"/>
                  </a:lnTo>
                  <a:lnTo>
                    <a:pt x="136" y="831"/>
                  </a:lnTo>
                  <a:lnTo>
                    <a:pt x="136" y="828"/>
                  </a:lnTo>
                  <a:lnTo>
                    <a:pt x="138" y="828"/>
                  </a:lnTo>
                  <a:lnTo>
                    <a:pt x="138" y="825"/>
                  </a:lnTo>
                  <a:lnTo>
                    <a:pt x="138" y="823"/>
                  </a:lnTo>
                  <a:lnTo>
                    <a:pt x="141" y="823"/>
                  </a:lnTo>
                  <a:lnTo>
                    <a:pt x="138" y="820"/>
                  </a:lnTo>
                  <a:lnTo>
                    <a:pt x="138" y="818"/>
                  </a:lnTo>
                  <a:lnTo>
                    <a:pt x="138" y="815"/>
                  </a:lnTo>
                  <a:lnTo>
                    <a:pt x="141" y="815"/>
                  </a:lnTo>
                  <a:lnTo>
                    <a:pt x="141" y="812"/>
                  </a:lnTo>
                  <a:lnTo>
                    <a:pt x="141" y="810"/>
                  </a:lnTo>
                  <a:lnTo>
                    <a:pt x="143" y="805"/>
                  </a:lnTo>
                  <a:lnTo>
                    <a:pt x="143" y="802"/>
                  </a:lnTo>
                  <a:lnTo>
                    <a:pt x="143" y="799"/>
                  </a:lnTo>
                  <a:lnTo>
                    <a:pt x="143" y="797"/>
                  </a:lnTo>
                  <a:lnTo>
                    <a:pt x="143" y="791"/>
                  </a:lnTo>
                  <a:lnTo>
                    <a:pt x="143" y="789"/>
                  </a:lnTo>
                  <a:lnTo>
                    <a:pt x="143" y="786"/>
                  </a:lnTo>
                  <a:lnTo>
                    <a:pt x="143" y="784"/>
                  </a:lnTo>
                  <a:lnTo>
                    <a:pt x="143" y="781"/>
                  </a:lnTo>
                  <a:lnTo>
                    <a:pt x="141" y="776"/>
                  </a:lnTo>
                  <a:lnTo>
                    <a:pt x="141" y="773"/>
                  </a:lnTo>
                  <a:lnTo>
                    <a:pt x="141" y="771"/>
                  </a:lnTo>
                  <a:lnTo>
                    <a:pt x="141" y="768"/>
                  </a:lnTo>
                  <a:lnTo>
                    <a:pt x="143" y="765"/>
                  </a:lnTo>
                  <a:lnTo>
                    <a:pt x="143" y="763"/>
                  </a:lnTo>
                  <a:lnTo>
                    <a:pt x="146" y="760"/>
                  </a:lnTo>
                  <a:lnTo>
                    <a:pt x="151" y="757"/>
                  </a:lnTo>
                  <a:lnTo>
                    <a:pt x="156" y="755"/>
                  </a:lnTo>
                  <a:lnTo>
                    <a:pt x="159" y="752"/>
                  </a:lnTo>
                  <a:lnTo>
                    <a:pt x="162" y="750"/>
                  </a:lnTo>
                  <a:lnTo>
                    <a:pt x="164" y="747"/>
                  </a:lnTo>
                  <a:lnTo>
                    <a:pt x="167" y="744"/>
                  </a:lnTo>
                  <a:lnTo>
                    <a:pt x="170" y="742"/>
                  </a:lnTo>
                  <a:lnTo>
                    <a:pt x="172" y="739"/>
                  </a:lnTo>
                  <a:lnTo>
                    <a:pt x="175" y="739"/>
                  </a:lnTo>
                  <a:lnTo>
                    <a:pt x="177" y="737"/>
                  </a:lnTo>
                  <a:lnTo>
                    <a:pt x="180" y="737"/>
                  </a:lnTo>
                  <a:lnTo>
                    <a:pt x="180" y="734"/>
                  </a:lnTo>
                  <a:lnTo>
                    <a:pt x="183" y="734"/>
                  </a:lnTo>
                  <a:lnTo>
                    <a:pt x="185" y="734"/>
                  </a:lnTo>
                  <a:lnTo>
                    <a:pt x="185" y="731"/>
                  </a:lnTo>
                  <a:lnTo>
                    <a:pt x="188" y="731"/>
                  </a:lnTo>
                  <a:lnTo>
                    <a:pt x="190" y="731"/>
                  </a:lnTo>
                  <a:lnTo>
                    <a:pt x="190" y="729"/>
                  </a:lnTo>
                  <a:lnTo>
                    <a:pt x="193" y="729"/>
                  </a:lnTo>
                  <a:lnTo>
                    <a:pt x="196" y="726"/>
                  </a:lnTo>
                  <a:lnTo>
                    <a:pt x="196" y="724"/>
                  </a:lnTo>
                  <a:lnTo>
                    <a:pt x="198" y="724"/>
                  </a:lnTo>
                  <a:lnTo>
                    <a:pt x="201" y="721"/>
                  </a:lnTo>
                  <a:lnTo>
                    <a:pt x="201" y="718"/>
                  </a:lnTo>
                  <a:lnTo>
                    <a:pt x="201" y="716"/>
                  </a:lnTo>
                  <a:lnTo>
                    <a:pt x="203" y="716"/>
                  </a:lnTo>
                  <a:lnTo>
                    <a:pt x="206" y="716"/>
                  </a:lnTo>
                  <a:lnTo>
                    <a:pt x="206" y="713"/>
                  </a:lnTo>
                  <a:lnTo>
                    <a:pt x="203" y="713"/>
                  </a:lnTo>
                  <a:lnTo>
                    <a:pt x="203" y="710"/>
                  </a:lnTo>
                  <a:lnTo>
                    <a:pt x="203" y="708"/>
                  </a:lnTo>
                  <a:lnTo>
                    <a:pt x="203" y="705"/>
                  </a:lnTo>
                  <a:lnTo>
                    <a:pt x="203" y="703"/>
                  </a:lnTo>
                  <a:lnTo>
                    <a:pt x="203" y="700"/>
                  </a:lnTo>
                  <a:lnTo>
                    <a:pt x="201" y="697"/>
                  </a:lnTo>
                  <a:lnTo>
                    <a:pt x="201" y="695"/>
                  </a:lnTo>
                  <a:lnTo>
                    <a:pt x="203" y="695"/>
                  </a:lnTo>
                  <a:lnTo>
                    <a:pt x="203" y="692"/>
                  </a:lnTo>
                  <a:lnTo>
                    <a:pt x="206" y="692"/>
                  </a:lnTo>
                  <a:lnTo>
                    <a:pt x="209" y="692"/>
                  </a:lnTo>
                  <a:lnTo>
                    <a:pt x="209" y="690"/>
                  </a:lnTo>
                  <a:lnTo>
                    <a:pt x="209" y="687"/>
                  </a:lnTo>
                  <a:lnTo>
                    <a:pt x="209" y="684"/>
                  </a:lnTo>
                  <a:lnTo>
                    <a:pt x="206" y="684"/>
                  </a:lnTo>
                  <a:lnTo>
                    <a:pt x="206" y="682"/>
                  </a:lnTo>
                  <a:lnTo>
                    <a:pt x="209" y="682"/>
                  </a:lnTo>
                  <a:lnTo>
                    <a:pt x="209" y="679"/>
                  </a:lnTo>
                  <a:lnTo>
                    <a:pt x="211" y="679"/>
                  </a:lnTo>
                  <a:lnTo>
                    <a:pt x="211" y="677"/>
                  </a:lnTo>
                  <a:lnTo>
                    <a:pt x="214" y="674"/>
                  </a:lnTo>
                  <a:lnTo>
                    <a:pt x="214" y="671"/>
                  </a:lnTo>
                  <a:lnTo>
                    <a:pt x="217" y="671"/>
                  </a:lnTo>
                  <a:lnTo>
                    <a:pt x="217" y="669"/>
                  </a:lnTo>
                  <a:lnTo>
                    <a:pt x="219" y="669"/>
                  </a:lnTo>
                  <a:lnTo>
                    <a:pt x="222" y="669"/>
                  </a:lnTo>
                  <a:lnTo>
                    <a:pt x="222" y="666"/>
                  </a:lnTo>
                  <a:lnTo>
                    <a:pt x="224" y="666"/>
                  </a:lnTo>
                  <a:lnTo>
                    <a:pt x="227" y="663"/>
                  </a:lnTo>
                  <a:lnTo>
                    <a:pt x="230" y="663"/>
                  </a:lnTo>
                  <a:lnTo>
                    <a:pt x="232" y="663"/>
                  </a:lnTo>
                  <a:lnTo>
                    <a:pt x="235" y="666"/>
                  </a:lnTo>
                  <a:lnTo>
                    <a:pt x="237" y="666"/>
                  </a:lnTo>
                  <a:lnTo>
                    <a:pt x="243" y="666"/>
                  </a:lnTo>
                  <a:lnTo>
                    <a:pt x="245" y="666"/>
                  </a:lnTo>
                  <a:lnTo>
                    <a:pt x="248" y="666"/>
                  </a:lnTo>
                  <a:lnTo>
                    <a:pt x="250" y="666"/>
                  </a:lnTo>
                  <a:lnTo>
                    <a:pt x="253" y="666"/>
                  </a:lnTo>
                  <a:lnTo>
                    <a:pt x="256" y="666"/>
                  </a:lnTo>
                  <a:lnTo>
                    <a:pt x="258" y="666"/>
                  </a:lnTo>
                  <a:lnTo>
                    <a:pt x="261" y="666"/>
                  </a:lnTo>
                  <a:lnTo>
                    <a:pt x="261" y="669"/>
                  </a:lnTo>
                  <a:lnTo>
                    <a:pt x="261" y="666"/>
                  </a:lnTo>
                  <a:lnTo>
                    <a:pt x="264" y="666"/>
                  </a:lnTo>
                  <a:lnTo>
                    <a:pt x="264" y="663"/>
                  </a:lnTo>
                  <a:lnTo>
                    <a:pt x="266" y="663"/>
                  </a:lnTo>
                  <a:lnTo>
                    <a:pt x="266" y="661"/>
                  </a:lnTo>
                  <a:lnTo>
                    <a:pt x="269" y="661"/>
                  </a:lnTo>
                  <a:lnTo>
                    <a:pt x="269" y="658"/>
                  </a:lnTo>
                  <a:lnTo>
                    <a:pt x="269" y="656"/>
                  </a:lnTo>
                  <a:lnTo>
                    <a:pt x="271" y="656"/>
                  </a:lnTo>
                  <a:lnTo>
                    <a:pt x="271" y="653"/>
                  </a:lnTo>
                  <a:lnTo>
                    <a:pt x="274" y="653"/>
                  </a:lnTo>
                  <a:lnTo>
                    <a:pt x="274" y="650"/>
                  </a:lnTo>
                  <a:lnTo>
                    <a:pt x="277" y="650"/>
                  </a:lnTo>
                  <a:lnTo>
                    <a:pt x="277" y="648"/>
                  </a:lnTo>
                  <a:lnTo>
                    <a:pt x="279" y="648"/>
                  </a:lnTo>
                  <a:lnTo>
                    <a:pt x="279" y="645"/>
                  </a:lnTo>
                  <a:lnTo>
                    <a:pt x="282" y="645"/>
                  </a:lnTo>
                  <a:lnTo>
                    <a:pt x="284" y="645"/>
                  </a:lnTo>
                  <a:lnTo>
                    <a:pt x="284" y="648"/>
                  </a:lnTo>
                  <a:lnTo>
                    <a:pt x="284" y="650"/>
                  </a:lnTo>
                  <a:lnTo>
                    <a:pt x="282" y="650"/>
                  </a:lnTo>
                  <a:lnTo>
                    <a:pt x="282" y="653"/>
                  </a:lnTo>
                  <a:lnTo>
                    <a:pt x="284" y="653"/>
                  </a:lnTo>
                  <a:lnTo>
                    <a:pt x="284" y="650"/>
                  </a:lnTo>
                  <a:lnTo>
                    <a:pt x="287" y="650"/>
                  </a:lnTo>
                  <a:lnTo>
                    <a:pt x="287" y="648"/>
                  </a:lnTo>
                  <a:lnTo>
                    <a:pt x="290" y="648"/>
                  </a:lnTo>
                  <a:lnTo>
                    <a:pt x="290" y="645"/>
                  </a:lnTo>
                  <a:lnTo>
                    <a:pt x="290" y="643"/>
                  </a:lnTo>
                  <a:lnTo>
                    <a:pt x="292" y="643"/>
                  </a:lnTo>
                  <a:lnTo>
                    <a:pt x="292" y="645"/>
                  </a:lnTo>
                  <a:lnTo>
                    <a:pt x="295" y="645"/>
                  </a:lnTo>
                  <a:lnTo>
                    <a:pt x="297" y="645"/>
                  </a:lnTo>
                  <a:lnTo>
                    <a:pt x="300" y="643"/>
                  </a:lnTo>
                  <a:lnTo>
                    <a:pt x="297" y="643"/>
                  </a:lnTo>
                  <a:lnTo>
                    <a:pt x="297" y="640"/>
                  </a:lnTo>
                  <a:lnTo>
                    <a:pt x="300" y="640"/>
                  </a:lnTo>
                  <a:lnTo>
                    <a:pt x="300" y="637"/>
                  </a:lnTo>
                  <a:lnTo>
                    <a:pt x="303" y="637"/>
                  </a:lnTo>
                  <a:lnTo>
                    <a:pt x="305" y="637"/>
                  </a:lnTo>
                  <a:lnTo>
                    <a:pt x="308" y="637"/>
                  </a:lnTo>
                  <a:lnTo>
                    <a:pt x="311" y="637"/>
                  </a:lnTo>
                  <a:lnTo>
                    <a:pt x="311" y="635"/>
                  </a:lnTo>
                  <a:lnTo>
                    <a:pt x="313" y="635"/>
                  </a:lnTo>
                  <a:lnTo>
                    <a:pt x="316" y="635"/>
                  </a:lnTo>
                  <a:lnTo>
                    <a:pt x="318" y="635"/>
                  </a:lnTo>
                  <a:lnTo>
                    <a:pt x="321" y="635"/>
                  </a:lnTo>
                  <a:lnTo>
                    <a:pt x="329" y="632"/>
                  </a:lnTo>
                  <a:lnTo>
                    <a:pt x="331" y="632"/>
                  </a:lnTo>
                  <a:lnTo>
                    <a:pt x="331" y="630"/>
                  </a:lnTo>
                  <a:lnTo>
                    <a:pt x="334" y="630"/>
                  </a:lnTo>
                  <a:lnTo>
                    <a:pt x="334" y="632"/>
                  </a:lnTo>
                  <a:lnTo>
                    <a:pt x="337" y="632"/>
                  </a:lnTo>
                  <a:lnTo>
                    <a:pt x="337" y="630"/>
                  </a:lnTo>
                  <a:lnTo>
                    <a:pt x="339" y="630"/>
                  </a:lnTo>
                  <a:lnTo>
                    <a:pt x="342" y="630"/>
                  </a:lnTo>
                  <a:lnTo>
                    <a:pt x="344" y="630"/>
                  </a:lnTo>
                  <a:lnTo>
                    <a:pt x="344" y="627"/>
                  </a:lnTo>
                  <a:lnTo>
                    <a:pt x="347" y="627"/>
                  </a:lnTo>
                  <a:lnTo>
                    <a:pt x="350" y="627"/>
                  </a:lnTo>
                  <a:lnTo>
                    <a:pt x="350" y="624"/>
                  </a:lnTo>
                  <a:lnTo>
                    <a:pt x="352" y="624"/>
                  </a:lnTo>
                  <a:lnTo>
                    <a:pt x="355" y="624"/>
                  </a:lnTo>
                  <a:lnTo>
                    <a:pt x="357" y="624"/>
                  </a:lnTo>
                  <a:lnTo>
                    <a:pt x="357" y="622"/>
                  </a:lnTo>
                  <a:lnTo>
                    <a:pt x="360" y="622"/>
                  </a:lnTo>
                  <a:lnTo>
                    <a:pt x="363" y="622"/>
                  </a:lnTo>
                  <a:lnTo>
                    <a:pt x="365" y="622"/>
                  </a:lnTo>
                  <a:lnTo>
                    <a:pt x="365" y="619"/>
                  </a:lnTo>
                  <a:lnTo>
                    <a:pt x="368" y="619"/>
                  </a:lnTo>
                  <a:lnTo>
                    <a:pt x="368" y="616"/>
                  </a:lnTo>
                  <a:lnTo>
                    <a:pt x="371" y="616"/>
                  </a:lnTo>
                  <a:lnTo>
                    <a:pt x="371" y="614"/>
                  </a:lnTo>
                  <a:lnTo>
                    <a:pt x="373" y="614"/>
                  </a:lnTo>
                  <a:lnTo>
                    <a:pt x="373" y="611"/>
                  </a:lnTo>
                  <a:lnTo>
                    <a:pt x="373" y="609"/>
                  </a:lnTo>
                  <a:lnTo>
                    <a:pt x="376" y="609"/>
                  </a:lnTo>
                  <a:lnTo>
                    <a:pt x="378" y="609"/>
                  </a:lnTo>
                  <a:lnTo>
                    <a:pt x="381" y="609"/>
                  </a:lnTo>
                  <a:lnTo>
                    <a:pt x="381" y="606"/>
                  </a:lnTo>
                  <a:lnTo>
                    <a:pt x="384" y="606"/>
                  </a:lnTo>
                  <a:lnTo>
                    <a:pt x="384" y="603"/>
                  </a:lnTo>
                  <a:lnTo>
                    <a:pt x="384" y="601"/>
                  </a:lnTo>
                  <a:lnTo>
                    <a:pt x="386" y="601"/>
                  </a:lnTo>
                  <a:lnTo>
                    <a:pt x="386" y="603"/>
                  </a:lnTo>
                  <a:lnTo>
                    <a:pt x="389" y="603"/>
                  </a:lnTo>
                  <a:lnTo>
                    <a:pt x="389" y="601"/>
                  </a:lnTo>
                  <a:lnTo>
                    <a:pt x="391" y="601"/>
                  </a:lnTo>
                  <a:lnTo>
                    <a:pt x="394" y="601"/>
                  </a:lnTo>
                  <a:lnTo>
                    <a:pt x="394" y="598"/>
                  </a:lnTo>
                  <a:lnTo>
                    <a:pt x="397" y="596"/>
                  </a:lnTo>
                  <a:lnTo>
                    <a:pt x="394" y="596"/>
                  </a:lnTo>
                  <a:lnTo>
                    <a:pt x="397" y="596"/>
                  </a:lnTo>
                  <a:lnTo>
                    <a:pt x="399" y="593"/>
                  </a:lnTo>
                  <a:lnTo>
                    <a:pt x="402" y="590"/>
                  </a:lnTo>
                  <a:lnTo>
                    <a:pt x="402" y="588"/>
                  </a:lnTo>
                  <a:lnTo>
                    <a:pt x="402" y="585"/>
                  </a:lnTo>
                  <a:lnTo>
                    <a:pt x="404" y="588"/>
                  </a:lnTo>
                  <a:lnTo>
                    <a:pt x="404" y="585"/>
                  </a:lnTo>
                  <a:lnTo>
                    <a:pt x="407" y="585"/>
                  </a:lnTo>
                  <a:lnTo>
                    <a:pt x="407" y="582"/>
                  </a:lnTo>
                  <a:lnTo>
                    <a:pt x="410" y="582"/>
                  </a:lnTo>
                  <a:lnTo>
                    <a:pt x="410" y="580"/>
                  </a:lnTo>
                  <a:lnTo>
                    <a:pt x="410" y="577"/>
                  </a:lnTo>
                  <a:lnTo>
                    <a:pt x="410" y="575"/>
                  </a:lnTo>
                  <a:lnTo>
                    <a:pt x="412" y="575"/>
                  </a:lnTo>
                  <a:lnTo>
                    <a:pt x="412" y="572"/>
                  </a:lnTo>
                  <a:lnTo>
                    <a:pt x="412" y="569"/>
                  </a:lnTo>
                  <a:lnTo>
                    <a:pt x="415" y="569"/>
                  </a:lnTo>
                  <a:lnTo>
                    <a:pt x="415" y="567"/>
                  </a:lnTo>
                  <a:lnTo>
                    <a:pt x="415" y="564"/>
                  </a:lnTo>
                  <a:lnTo>
                    <a:pt x="415" y="562"/>
                  </a:lnTo>
                  <a:lnTo>
                    <a:pt x="418" y="562"/>
                  </a:lnTo>
                  <a:lnTo>
                    <a:pt x="418" y="559"/>
                  </a:lnTo>
                  <a:lnTo>
                    <a:pt x="418" y="556"/>
                  </a:lnTo>
                  <a:lnTo>
                    <a:pt x="418" y="559"/>
                  </a:lnTo>
                  <a:lnTo>
                    <a:pt x="418" y="556"/>
                  </a:lnTo>
                  <a:lnTo>
                    <a:pt x="420" y="554"/>
                  </a:lnTo>
                  <a:lnTo>
                    <a:pt x="420" y="551"/>
                  </a:lnTo>
                  <a:lnTo>
                    <a:pt x="420" y="549"/>
                  </a:lnTo>
                  <a:lnTo>
                    <a:pt x="420" y="546"/>
                  </a:lnTo>
                  <a:lnTo>
                    <a:pt x="420" y="543"/>
                  </a:lnTo>
                  <a:lnTo>
                    <a:pt x="423" y="543"/>
                  </a:lnTo>
                  <a:lnTo>
                    <a:pt x="423" y="541"/>
                  </a:lnTo>
                  <a:lnTo>
                    <a:pt x="423" y="538"/>
                  </a:lnTo>
                  <a:lnTo>
                    <a:pt x="425" y="538"/>
                  </a:lnTo>
                  <a:lnTo>
                    <a:pt x="425" y="535"/>
                  </a:lnTo>
                  <a:lnTo>
                    <a:pt x="425" y="533"/>
                  </a:lnTo>
                  <a:lnTo>
                    <a:pt x="425" y="530"/>
                  </a:lnTo>
                  <a:lnTo>
                    <a:pt x="425" y="528"/>
                  </a:lnTo>
                  <a:lnTo>
                    <a:pt x="428" y="525"/>
                  </a:lnTo>
                  <a:lnTo>
                    <a:pt x="428" y="522"/>
                  </a:lnTo>
                  <a:lnTo>
                    <a:pt x="428" y="520"/>
                  </a:lnTo>
                  <a:lnTo>
                    <a:pt x="433" y="512"/>
                  </a:lnTo>
                  <a:lnTo>
                    <a:pt x="436" y="509"/>
                  </a:lnTo>
                  <a:lnTo>
                    <a:pt x="438" y="509"/>
                  </a:lnTo>
                  <a:lnTo>
                    <a:pt x="438" y="507"/>
                  </a:lnTo>
                  <a:lnTo>
                    <a:pt x="441" y="507"/>
                  </a:lnTo>
                  <a:lnTo>
                    <a:pt x="441" y="504"/>
                  </a:lnTo>
                  <a:lnTo>
                    <a:pt x="438" y="504"/>
                  </a:lnTo>
                  <a:lnTo>
                    <a:pt x="441" y="504"/>
                  </a:lnTo>
                  <a:lnTo>
                    <a:pt x="441" y="502"/>
                  </a:lnTo>
                  <a:lnTo>
                    <a:pt x="441" y="499"/>
                  </a:lnTo>
                  <a:lnTo>
                    <a:pt x="441" y="496"/>
                  </a:lnTo>
                  <a:lnTo>
                    <a:pt x="438" y="494"/>
                  </a:lnTo>
                  <a:lnTo>
                    <a:pt x="436" y="494"/>
                  </a:lnTo>
                  <a:lnTo>
                    <a:pt x="436" y="491"/>
                  </a:lnTo>
                  <a:lnTo>
                    <a:pt x="438" y="494"/>
                  </a:lnTo>
                  <a:lnTo>
                    <a:pt x="441" y="494"/>
                  </a:lnTo>
                  <a:lnTo>
                    <a:pt x="441" y="496"/>
                  </a:lnTo>
                  <a:lnTo>
                    <a:pt x="444" y="496"/>
                  </a:lnTo>
                  <a:lnTo>
                    <a:pt x="444" y="494"/>
                  </a:lnTo>
                  <a:lnTo>
                    <a:pt x="446" y="494"/>
                  </a:lnTo>
                  <a:lnTo>
                    <a:pt x="449" y="494"/>
                  </a:lnTo>
                  <a:lnTo>
                    <a:pt x="449" y="491"/>
                  </a:lnTo>
                  <a:lnTo>
                    <a:pt x="451" y="491"/>
                  </a:lnTo>
                  <a:lnTo>
                    <a:pt x="451" y="488"/>
                  </a:lnTo>
                  <a:lnTo>
                    <a:pt x="454" y="488"/>
                  </a:lnTo>
                  <a:lnTo>
                    <a:pt x="454" y="486"/>
                  </a:lnTo>
                  <a:lnTo>
                    <a:pt x="457" y="486"/>
                  </a:lnTo>
                  <a:lnTo>
                    <a:pt x="457" y="483"/>
                  </a:lnTo>
                  <a:lnTo>
                    <a:pt x="459" y="483"/>
                  </a:lnTo>
                  <a:lnTo>
                    <a:pt x="459" y="481"/>
                  </a:lnTo>
                  <a:lnTo>
                    <a:pt x="462" y="481"/>
                  </a:lnTo>
                  <a:lnTo>
                    <a:pt x="462" y="478"/>
                  </a:lnTo>
                  <a:lnTo>
                    <a:pt x="465" y="478"/>
                  </a:lnTo>
                  <a:lnTo>
                    <a:pt x="465" y="475"/>
                  </a:lnTo>
                  <a:lnTo>
                    <a:pt x="465" y="473"/>
                  </a:lnTo>
                  <a:lnTo>
                    <a:pt x="465" y="470"/>
                  </a:lnTo>
                  <a:lnTo>
                    <a:pt x="465" y="468"/>
                  </a:lnTo>
                  <a:lnTo>
                    <a:pt x="465" y="465"/>
                  </a:lnTo>
                  <a:lnTo>
                    <a:pt x="467" y="465"/>
                  </a:lnTo>
                  <a:lnTo>
                    <a:pt x="467" y="462"/>
                  </a:lnTo>
                  <a:lnTo>
                    <a:pt x="470" y="462"/>
                  </a:lnTo>
                  <a:lnTo>
                    <a:pt x="472" y="462"/>
                  </a:lnTo>
                  <a:lnTo>
                    <a:pt x="472" y="460"/>
                  </a:lnTo>
                  <a:lnTo>
                    <a:pt x="472" y="457"/>
                  </a:lnTo>
                  <a:lnTo>
                    <a:pt x="475" y="457"/>
                  </a:lnTo>
                  <a:lnTo>
                    <a:pt x="478" y="457"/>
                  </a:lnTo>
                  <a:lnTo>
                    <a:pt x="475" y="457"/>
                  </a:lnTo>
                  <a:lnTo>
                    <a:pt x="475" y="455"/>
                  </a:lnTo>
                  <a:lnTo>
                    <a:pt x="478" y="455"/>
                  </a:lnTo>
                  <a:lnTo>
                    <a:pt x="480" y="455"/>
                  </a:lnTo>
                  <a:lnTo>
                    <a:pt x="483" y="455"/>
                  </a:lnTo>
                  <a:lnTo>
                    <a:pt x="485" y="455"/>
                  </a:lnTo>
                  <a:lnTo>
                    <a:pt x="485" y="452"/>
                  </a:lnTo>
                  <a:lnTo>
                    <a:pt x="488" y="452"/>
                  </a:lnTo>
                  <a:lnTo>
                    <a:pt x="488" y="449"/>
                  </a:lnTo>
                  <a:lnTo>
                    <a:pt x="488" y="452"/>
                  </a:lnTo>
                  <a:lnTo>
                    <a:pt x="488" y="449"/>
                  </a:lnTo>
                  <a:lnTo>
                    <a:pt x="491" y="449"/>
                  </a:lnTo>
                  <a:lnTo>
                    <a:pt x="493" y="449"/>
                  </a:lnTo>
                  <a:lnTo>
                    <a:pt x="493" y="447"/>
                  </a:lnTo>
                  <a:lnTo>
                    <a:pt x="496" y="447"/>
                  </a:lnTo>
                  <a:lnTo>
                    <a:pt x="498" y="447"/>
                  </a:lnTo>
                  <a:lnTo>
                    <a:pt x="498" y="444"/>
                  </a:lnTo>
                  <a:lnTo>
                    <a:pt x="501" y="444"/>
                  </a:lnTo>
                  <a:lnTo>
                    <a:pt x="501" y="441"/>
                  </a:lnTo>
                  <a:lnTo>
                    <a:pt x="504" y="439"/>
                  </a:lnTo>
                  <a:lnTo>
                    <a:pt x="504" y="436"/>
                  </a:lnTo>
                  <a:lnTo>
                    <a:pt x="506" y="436"/>
                  </a:lnTo>
                  <a:lnTo>
                    <a:pt x="506" y="434"/>
                  </a:lnTo>
                  <a:lnTo>
                    <a:pt x="509" y="434"/>
                  </a:lnTo>
                  <a:lnTo>
                    <a:pt x="509" y="431"/>
                  </a:lnTo>
                  <a:lnTo>
                    <a:pt x="509" y="428"/>
                  </a:lnTo>
                  <a:lnTo>
                    <a:pt x="511" y="428"/>
                  </a:lnTo>
                  <a:lnTo>
                    <a:pt x="511" y="431"/>
                  </a:lnTo>
                  <a:lnTo>
                    <a:pt x="511" y="428"/>
                  </a:lnTo>
                  <a:lnTo>
                    <a:pt x="514" y="428"/>
                  </a:lnTo>
                  <a:lnTo>
                    <a:pt x="517" y="428"/>
                  </a:lnTo>
                  <a:lnTo>
                    <a:pt x="519" y="428"/>
                  </a:lnTo>
                  <a:lnTo>
                    <a:pt x="519" y="426"/>
                  </a:lnTo>
                  <a:lnTo>
                    <a:pt x="522" y="426"/>
                  </a:lnTo>
                  <a:lnTo>
                    <a:pt x="522" y="423"/>
                  </a:lnTo>
                  <a:lnTo>
                    <a:pt x="522" y="421"/>
                  </a:lnTo>
                  <a:lnTo>
                    <a:pt x="525" y="421"/>
                  </a:lnTo>
                  <a:lnTo>
                    <a:pt x="527" y="421"/>
                  </a:lnTo>
                  <a:lnTo>
                    <a:pt x="527" y="418"/>
                  </a:lnTo>
                  <a:lnTo>
                    <a:pt x="530" y="418"/>
                  </a:lnTo>
                  <a:lnTo>
                    <a:pt x="532" y="418"/>
                  </a:lnTo>
                  <a:lnTo>
                    <a:pt x="532" y="415"/>
                  </a:lnTo>
                  <a:lnTo>
                    <a:pt x="535" y="415"/>
                  </a:lnTo>
                  <a:lnTo>
                    <a:pt x="535" y="418"/>
                  </a:lnTo>
                  <a:lnTo>
                    <a:pt x="535" y="415"/>
                  </a:lnTo>
                  <a:lnTo>
                    <a:pt x="538" y="415"/>
                  </a:lnTo>
                  <a:lnTo>
                    <a:pt x="535" y="415"/>
                  </a:lnTo>
                  <a:lnTo>
                    <a:pt x="532" y="415"/>
                  </a:lnTo>
                  <a:lnTo>
                    <a:pt x="532" y="413"/>
                  </a:lnTo>
                  <a:lnTo>
                    <a:pt x="532" y="410"/>
                  </a:lnTo>
                  <a:lnTo>
                    <a:pt x="535" y="410"/>
                  </a:lnTo>
                  <a:lnTo>
                    <a:pt x="535" y="407"/>
                  </a:lnTo>
                  <a:lnTo>
                    <a:pt x="535" y="405"/>
                  </a:lnTo>
                  <a:lnTo>
                    <a:pt x="538" y="405"/>
                  </a:lnTo>
                  <a:lnTo>
                    <a:pt x="535" y="405"/>
                  </a:lnTo>
                  <a:lnTo>
                    <a:pt x="535" y="402"/>
                  </a:lnTo>
                  <a:lnTo>
                    <a:pt x="535" y="400"/>
                  </a:lnTo>
                  <a:lnTo>
                    <a:pt x="538" y="400"/>
                  </a:lnTo>
                  <a:lnTo>
                    <a:pt x="538" y="397"/>
                  </a:lnTo>
                  <a:lnTo>
                    <a:pt x="538" y="394"/>
                  </a:lnTo>
                  <a:lnTo>
                    <a:pt x="540" y="394"/>
                  </a:lnTo>
                  <a:lnTo>
                    <a:pt x="540" y="392"/>
                  </a:lnTo>
                  <a:lnTo>
                    <a:pt x="538" y="392"/>
                  </a:lnTo>
                  <a:lnTo>
                    <a:pt x="538" y="389"/>
                  </a:lnTo>
                  <a:lnTo>
                    <a:pt x="540" y="389"/>
                  </a:lnTo>
                  <a:lnTo>
                    <a:pt x="543" y="389"/>
                  </a:lnTo>
                  <a:lnTo>
                    <a:pt x="543" y="387"/>
                  </a:lnTo>
                  <a:lnTo>
                    <a:pt x="545" y="387"/>
                  </a:lnTo>
                  <a:lnTo>
                    <a:pt x="545" y="384"/>
                  </a:lnTo>
                  <a:lnTo>
                    <a:pt x="545" y="381"/>
                  </a:lnTo>
                  <a:lnTo>
                    <a:pt x="545" y="379"/>
                  </a:lnTo>
                  <a:lnTo>
                    <a:pt x="545" y="376"/>
                  </a:lnTo>
                  <a:lnTo>
                    <a:pt x="548" y="376"/>
                  </a:lnTo>
                  <a:lnTo>
                    <a:pt x="548" y="374"/>
                  </a:lnTo>
                  <a:lnTo>
                    <a:pt x="548" y="371"/>
                  </a:lnTo>
                  <a:lnTo>
                    <a:pt x="551" y="371"/>
                  </a:lnTo>
                  <a:lnTo>
                    <a:pt x="551" y="368"/>
                  </a:lnTo>
                  <a:lnTo>
                    <a:pt x="551" y="366"/>
                  </a:lnTo>
                  <a:lnTo>
                    <a:pt x="551" y="363"/>
                  </a:lnTo>
                  <a:lnTo>
                    <a:pt x="551" y="360"/>
                  </a:lnTo>
                  <a:lnTo>
                    <a:pt x="553" y="360"/>
                  </a:lnTo>
                  <a:lnTo>
                    <a:pt x="553" y="358"/>
                  </a:lnTo>
                  <a:lnTo>
                    <a:pt x="553" y="355"/>
                  </a:lnTo>
                  <a:lnTo>
                    <a:pt x="553" y="353"/>
                  </a:lnTo>
                  <a:lnTo>
                    <a:pt x="553" y="350"/>
                  </a:lnTo>
                  <a:lnTo>
                    <a:pt x="553" y="353"/>
                  </a:lnTo>
                  <a:lnTo>
                    <a:pt x="553" y="350"/>
                  </a:lnTo>
                  <a:lnTo>
                    <a:pt x="553" y="347"/>
                  </a:lnTo>
                  <a:lnTo>
                    <a:pt x="556" y="347"/>
                  </a:lnTo>
                  <a:lnTo>
                    <a:pt x="556" y="345"/>
                  </a:lnTo>
                  <a:lnTo>
                    <a:pt x="556" y="342"/>
                  </a:lnTo>
                  <a:lnTo>
                    <a:pt x="556" y="340"/>
                  </a:lnTo>
                  <a:lnTo>
                    <a:pt x="558" y="340"/>
                  </a:lnTo>
                  <a:lnTo>
                    <a:pt x="558" y="337"/>
                  </a:lnTo>
                  <a:lnTo>
                    <a:pt x="561" y="337"/>
                  </a:lnTo>
                  <a:lnTo>
                    <a:pt x="561" y="340"/>
                  </a:lnTo>
                  <a:lnTo>
                    <a:pt x="561" y="337"/>
                  </a:lnTo>
                  <a:lnTo>
                    <a:pt x="561" y="334"/>
                  </a:lnTo>
                  <a:lnTo>
                    <a:pt x="564" y="334"/>
                  </a:lnTo>
                  <a:lnTo>
                    <a:pt x="561" y="334"/>
                  </a:lnTo>
                  <a:lnTo>
                    <a:pt x="564" y="334"/>
                  </a:lnTo>
                  <a:lnTo>
                    <a:pt x="561" y="334"/>
                  </a:lnTo>
                  <a:lnTo>
                    <a:pt x="561" y="332"/>
                  </a:lnTo>
                  <a:lnTo>
                    <a:pt x="561" y="334"/>
                  </a:lnTo>
                  <a:lnTo>
                    <a:pt x="564" y="334"/>
                  </a:lnTo>
                  <a:lnTo>
                    <a:pt x="564" y="332"/>
                  </a:lnTo>
                  <a:lnTo>
                    <a:pt x="564" y="329"/>
                  </a:lnTo>
                  <a:lnTo>
                    <a:pt x="564" y="332"/>
                  </a:lnTo>
                  <a:lnTo>
                    <a:pt x="564" y="329"/>
                  </a:lnTo>
                  <a:lnTo>
                    <a:pt x="564" y="332"/>
                  </a:lnTo>
                  <a:lnTo>
                    <a:pt x="564" y="334"/>
                  </a:lnTo>
                  <a:lnTo>
                    <a:pt x="566" y="334"/>
                  </a:lnTo>
                  <a:lnTo>
                    <a:pt x="566" y="332"/>
                  </a:lnTo>
                  <a:lnTo>
                    <a:pt x="569" y="332"/>
                  </a:lnTo>
                  <a:lnTo>
                    <a:pt x="572" y="332"/>
                  </a:lnTo>
                  <a:lnTo>
                    <a:pt x="572" y="329"/>
                  </a:lnTo>
                  <a:lnTo>
                    <a:pt x="572" y="327"/>
                  </a:lnTo>
                  <a:lnTo>
                    <a:pt x="569" y="327"/>
                  </a:lnTo>
                  <a:lnTo>
                    <a:pt x="569" y="324"/>
                  </a:lnTo>
                  <a:lnTo>
                    <a:pt x="566" y="327"/>
                  </a:lnTo>
                  <a:lnTo>
                    <a:pt x="566" y="324"/>
                  </a:lnTo>
                  <a:lnTo>
                    <a:pt x="569" y="324"/>
                  </a:lnTo>
                  <a:lnTo>
                    <a:pt x="566" y="324"/>
                  </a:lnTo>
                  <a:lnTo>
                    <a:pt x="569" y="324"/>
                  </a:lnTo>
                  <a:lnTo>
                    <a:pt x="569" y="327"/>
                  </a:lnTo>
                  <a:lnTo>
                    <a:pt x="572" y="327"/>
                  </a:lnTo>
                  <a:lnTo>
                    <a:pt x="572" y="329"/>
                  </a:lnTo>
                  <a:lnTo>
                    <a:pt x="574" y="329"/>
                  </a:lnTo>
                  <a:lnTo>
                    <a:pt x="574" y="327"/>
                  </a:lnTo>
                  <a:lnTo>
                    <a:pt x="574" y="324"/>
                  </a:lnTo>
                  <a:lnTo>
                    <a:pt x="577" y="324"/>
                  </a:lnTo>
                  <a:lnTo>
                    <a:pt x="577" y="321"/>
                  </a:lnTo>
                  <a:lnTo>
                    <a:pt x="579" y="321"/>
                  </a:lnTo>
                  <a:lnTo>
                    <a:pt x="579" y="319"/>
                  </a:lnTo>
                  <a:lnTo>
                    <a:pt x="579" y="316"/>
                  </a:lnTo>
                  <a:lnTo>
                    <a:pt x="579" y="313"/>
                  </a:lnTo>
                  <a:lnTo>
                    <a:pt x="582" y="313"/>
                  </a:lnTo>
                  <a:lnTo>
                    <a:pt x="582" y="311"/>
                  </a:lnTo>
                  <a:lnTo>
                    <a:pt x="582" y="308"/>
                  </a:lnTo>
                  <a:lnTo>
                    <a:pt x="585" y="308"/>
                  </a:lnTo>
                  <a:lnTo>
                    <a:pt x="587" y="308"/>
                  </a:lnTo>
                  <a:lnTo>
                    <a:pt x="587" y="306"/>
                  </a:lnTo>
                  <a:lnTo>
                    <a:pt x="590" y="306"/>
                  </a:lnTo>
                  <a:lnTo>
                    <a:pt x="590" y="308"/>
                  </a:lnTo>
                  <a:lnTo>
                    <a:pt x="590" y="311"/>
                  </a:lnTo>
                  <a:lnTo>
                    <a:pt x="592" y="311"/>
                  </a:lnTo>
                  <a:lnTo>
                    <a:pt x="592" y="308"/>
                  </a:lnTo>
                  <a:lnTo>
                    <a:pt x="595" y="308"/>
                  </a:lnTo>
                  <a:lnTo>
                    <a:pt x="598" y="308"/>
                  </a:lnTo>
                  <a:lnTo>
                    <a:pt x="600" y="308"/>
                  </a:lnTo>
                  <a:lnTo>
                    <a:pt x="603" y="308"/>
                  </a:lnTo>
                  <a:lnTo>
                    <a:pt x="605" y="308"/>
                  </a:lnTo>
                  <a:lnTo>
                    <a:pt x="608" y="308"/>
                  </a:lnTo>
                  <a:lnTo>
                    <a:pt x="611" y="308"/>
                  </a:lnTo>
                  <a:lnTo>
                    <a:pt x="613" y="308"/>
                  </a:lnTo>
                  <a:lnTo>
                    <a:pt x="616" y="308"/>
                  </a:lnTo>
                  <a:lnTo>
                    <a:pt x="619" y="308"/>
                  </a:lnTo>
                  <a:lnTo>
                    <a:pt x="621" y="308"/>
                  </a:lnTo>
                  <a:lnTo>
                    <a:pt x="624" y="311"/>
                  </a:lnTo>
                  <a:lnTo>
                    <a:pt x="624" y="313"/>
                  </a:lnTo>
                  <a:lnTo>
                    <a:pt x="626" y="313"/>
                  </a:lnTo>
                  <a:lnTo>
                    <a:pt x="626" y="316"/>
                  </a:lnTo>
                  <a:lnTo>
                    <a:pt x="629" y="316"/>
                  </a:lnTo>
                  <a:lnTo>
                    <a:pt x="632" y="316"/>
                  </a:lnTo>
                  <a:lnTo>
                    <a:pt x="632" y="319"/>
                  </a:lnTo>
                  <a:lnTo>
                    <a:pt x="634" y="319"/>
                  </a:lnTo>
                  <a:lnTo>
                    <a:pt x="637" y="319"/>
                  </a:lnTo>
                  <a:lnTo>
                    <a:pt x="637" y="321"/>
                  </a:lnTo>
                  <a:lnTo>
                    <a:pt x="639" y="321"/>
                  </a:lnTo>
                  <a:lnTo>
                    <a:pt x="642" y="321"/>
                  </a:lnTo>
                  <a:lnTo>
                    <a:pt x="645" y="321"/>
                  </a:lnTo>
                  <a:lnTo>
                    <a:pt x="645" y="324"/>
                  </a:lnTo>
                  <a:lnTo>
                    <a:pt x="647" y="324"/>
                  </a:lnTo>
                  <a:lnTo>
                    <a:pt x="650" y="324"/>
                  </a:lnTo>
                  <a:lnTo>
                    <a:pt x="652" y="324"/>
                  </a:lnTo>
                  <a:lnTo>
                    <a:pt x="655" y="324"/>
                  </a:lnTo>
                  <a:lnTo>
                    <a:pt x="655" y="321"/>
                  </a:lnTo>
                  <a:lnTo>
                    <a:pt x="655" y="324"/>
                  </a:lnTo>
                  <a:lnTo>
                    <a:pt x="658" y="324"/>
                  </a:lnTo>
                  <a:lnTo>
                    <a:pt x="658" y="327"/>
                  </a:lnTo>
                  <a:lnTo>
                    <a:pt x="660" y="327"/>
                  </a:lnTo>
                  <a:lnTo>
                    <a:pt x="663" y="327"/>
                  </a:lnTo>
                  <a:lnTo>
                    <a:pt x="663" y="329"/>
                  </a:lnTo>
                  <a:lnTo>
                    <a:pt x="665" y="327"/>
                  </a:lnTo>
                  <a:lnTo>
                    <a:pt x="671" y="329"/>
                  </a:lnTo>
                  <a:lnTo>
                    <a:pt x="671" y="332"/>
                  </a:lnTo>
                  <a:lnTo>
                    <a:pt x="676" y="332"/>
                  </a:lnTo>
                  <a:lnTo>
                    <a:pt x="676" y="334"/>
                  </a:lnTo>
                  <a:lnTo>
                    <a:pt x="679" y="334"/>
                  </a:lnTo>
                  <a:lnTo>
                    <a:pt x="681" y="334"/>
                  </a:lnTo>
                  <a:lnTo>
                    <a:pt x="681" y="332"/>
                  </a:lnTo>
                  <a:lnTo>
                    <a:pt x="684" y="332"/>
                  </a:lnTo>
                  <a:lnTo>
                    <a:pt x="686" y="332"/>
                  </a:lnTo>
                  <a:lnTo>
                    <a:pt x="686" y="334"/>
                  </a:lnTo>
                  <a:lnTo>
                    <a:pt x="689" y="334"/>
                  </a:lnTo>
                  <a:lnTo>
                    <a:pt x="692" y="334"/>
                  </a:lnTo>
                  <a:lnTo>
                    <a:pt x="694" y="332"/>
                  </a:lnTo>
                  <a:lnTo>
                    <a:pt x="697" y="332"/>
                  </a:lnTo>
                  <a:lnTo>
                    <a:pt x="699" y="332"/>
                  </a:lnTo>
                  <a:lnTo>
                    <a:pt x="699" y="329"/>
                  </a:lnTo>
                  <a:lnTo>
                    <a:pt x="702" y="327"/>
                  </a:lnTo>
                  <a:lnTo>
                    <a:pt x="705" y="327"/>
                  </a:lnTo>
                  <a:lnTo>
                    <a:pt x="710" y="327"/>
                  </a:lnTo>
                  <a:lnTo>
                    <a:pt x="710" y="324"/>
                  </a:lnTo>
                  <a:lnTo>
                    <a:pt x="710" y="327"/>
                  </a:lnTo>
                  <a:lnTo>
                    <a:pt x="712" y="327"/>
                  </a:lnTo>
                  <a:lnTo>
                    <a:pt x="712" y="324"/>
                  </a:lnTo>
                  <a:lnTo>
                    <a:pt x="712" y="327"/>
                  </a:lnTo>
                  <a:lnTo>
                    <a:pt x="710" y="327"/>
                  </a:lnTo>
                  <a:lnTo>
                    <a:pt x="705" y="327"/>
                  </a:lnTo>
                  <a:lnTo>
                    <a:pt x="702" y="327"/>
                  </a:lnTo>
                  <a:lnTo>
                    <a:pt x="699" y="329"/>
                  </a:lnTo>
                  <a:lnTo>
                    <a:pt x="699" y="332"/>
                  </a:lnTo>
                  <a:lnTo>
                    <a:pt x="697" y="332"/>
                  </a:lnTo>
                  <a:lnTo>
                    <a:pt x="699" y="332"/>
                  </a:lnTo>
                  <a:lnTo>
                    <a:pt x="697" y="332"/>
                  </a:lnTo>
                  <a:lnTo>
                    <a:pt x="697" y="334"/>
                  </a:lnTo>
                  <a:lnTo>
                    <a:pt x="694" y="334"/>
                  </a:lnTo>
                  <a:lnTo>
                    <a:pt x="694" y="337"/>
                  </a:lnTo>
                  <a:lnTo>
                    <a:pt x="692" y="337"/>
                  </a:lnTo>
                  <a:lnTo>
                    <a:pt x="692" y="340"/>
                  </a:lnTo>
                  <a:lnTo>
                    <a:pt x="692" y="342"/>
                  </a:lnTo>
                  <a:lnTo>
                    <a:pt x="692" y="345"/>
                  </a:lnTo>
                  <a:lnTo>
                    <a:pt x="692" y="347"/>
                  </a:lnTo>
                  <a:lnTo>
                    <a:pt x="694" y="347"/>
                  </a:lnTo>
                  <a:lnTo>
                    <a:pt x="694" y="350"/>
                  </a:lnTo>
                  <a:lnTo>
                    <a:pt x="694" y="353"/>
                  </a:lnTo>
                  <a:lnTo>
                    <a:pt x="694" y="355"/>
                  </a:lnTo>
                  <a:lnTo>
                    <a:pt x="694" y="358"/>
                  </a:lnTo>
                  <a:lnTo>
                    <a:pt x="692" y="360"/>
                  </a:lnTo>
                  <a:lnTo>
                    <a:pt x="692" y="363"/>
                  </a:lnTo>
                  <a:lnTo>
                    <a:pt x="692" y="366"/>
                  </a:lnTo>
                  <a:lnTo>
                    <a:pt x="692" y="368"/>
                  </a:lnTo>
                  <a:lnTo>
                    <a:pt x="692" y="371"/>
                  </a:lnTo>
                  <a:lnTo>
                    <a:pt x="692" y="374"/>
                  </a:lnTo>
                  <a:lnTo>
                    <a:pt x="692" y="376"/>
                  </a:lnTo>
                  <a:lnTo>
                    <a:pt x="692" y="379"/>
                  </a:lnTo>
                  <a:lnTo>
                    <a:pt x="692" y="381"/>
                  </a:lnTo>
                  <a:lnTo>
                    <a:pt x="692" y="384"/>
                  </a:lnTo>
                  <a:lnTo>
                    <a:pt x="692" y="387"/>
                  </a:lnTo>
                  <a:lnTo>
                    <a:pt x="692" y="389"/>
                  </a:lnTo>
                  <a:lnTo>
                    <a:pt x="692" y="392"/>
                  </a:lnTo>
                  <a:lnTo>
                    <a:pt x="689" y="392"/>
                  </a:lnTo>
                  <a:lnTo>
                    <a:pt x="689" y="394"/>
                  </a:lnTo>
                  <a:lnTo>
                    <a:pt x="689" y="397"/>
                  </a:lnTo>
                  <a:lnTo>
                    <a:pt x="689" y="400"/>
                  </a:lnTo>
                  <a:lnTo>
                    <a:pt x="689" y="402"/>
                  </a:lnTo>
                  <a:lnTo>
                    <a:pt x="689" y="405"/>
                  </a:lnTo>
                  <a:lnTo>
                    <a:pt x="689" y="407"/>
                  </a:lnTo>
                  <a:lnTo>
                    <a:pt x="689" y="410"/>
                  </a:lnTo>
                  <a:lnTo>
                    <a:pt x="686" y="410"/>
                  </a:lnTo>
                  <a:lnTo>
                    <a:pt x="686" y="413"/>
                  </a:lnTo>
                  <a:lnTo>
                    <a:pt x="686" y="415"/>
                  </a:lnTo>
                  <a:lnTo>
                    <a:pt x="686" y="418"/>
                  </a:lnTo>
                  <a:lnTo>
                    <a:pt x="684" y="418"/>
                  </a:lnTo>
                  <a:lnTo>
                    <a:pt x="684" y="421"/>
                  </a:lnTo>
                  <a:lnTo>
                    <a:pt x="684" y="423"/>
                  </a:lnTo>
                  <a:lnTo>
                    <a:pt x="684" y="426"/>
                  </a:lnTo>
                  <a:lnTo>
                    <a:pt x="681" y="426"/>
                  </a:lnTo>
                  <a:lnTo>
                    <a:pt x="681" y="428"/>
                  </a:lnTo>
                  <a:lnTo>
                    <a:pt x="681" y="431"/>
                  </a:lnTo>
                  <a:lnTo>
                    <a:pt x="684" y="431"/>
                  </a:lnTo>
                  <a:lnTo>
                    <a:pt x="686" y="436"/>
                  </a:lnTo>
                  <a:lnTo>
                    <a:pt x="689" y="439"/>
                  </a:lnTo>
                  <a:lnTo>
                    <a:pt x="692" y="441"/>
                  </a:lnTo>
                  <a:lnTo>
                    <a:pt x="694" y="441"/>
                  </a:lnTo>
                  <a:lnTo>
                    <a:pt x="694" y="444"/>
                  </a:lnTo>
                  <a:lnTo>
                    <a:pt x="697" y="444"/>
                  </a:lnTo>
                  <a:lnTo>
                    <a:pt x="697" y="447"/>
                  </a:lnTo>
                  <a:lnTo>
                    <a:pt x="699" y="447"/>
                  </a:lnTo>
                  <a:lnTo>
                    <a:pt x="699" y="444"/>
                  </a:lnTo>
                  <a:lnTo>
                    <a:pt x="699" y="441"/>
                  </a:lnTo>
                  <a:lnTo>
                    <a:pt x="699" y="439"/>
                  </a:lnTo>
                  <a:lnTo>
                    <a:pt x="702" y="439"/>
                  </a:lnTo>
                  <a:lnTo>
                    <a:pt x="705" y="436"/>
                  </a:lnTo>
                  <a:lnTo>
                    <a:pt x="707" y="436"/>
                  </a:lnTo>
                  <a:lnTo>
                    <a:pt x="705" y="436"/>
                  </a:lnTo>
                  <a:lnTo>
                    <a:pt x="705" y="439"/>
                  </a:lnTo>
                  <a:lnTo>
                    <a:pt x="707" y="439"/>
                  </a:lnTo>
                  <a:lnTo>
                    <a:pt x="710" y="439"/>
                  </a:lnTo>
                  <a:lnTo>
                    <a:pt x="710" y="441"/>
                  </a:lnTo>
                  <a:lnTo>
                    <a:pt x="710" y="444"/>
                  </a:lnTo>
                  <a:lnTo>
                    <a:pt x="710" y="447"/>
                  </a:lnTo>
                  <a:lnTo>
                    <a:pt x="712" y="449"/>
                  </a:lnTo>
                  <a:lnTo>
                    <a:pt x="715" y="447"/>
                  </a:lnTo>
                  <a:lnTo>
                    <a:pt x="715" y="444"/>
                  </a:lnTo>
                  <a:lnTo>
                    <a:pt x="718" y="444"/>
                  </a:lnTo>
                  <a:lnTo>
                    <a:pt x="718" y="441"/>
                  </a:lnTo>
                  <a:lnTo>
                    <a:pt x="720" y="441"/>
                  </a:lnTo>
                  <a:lnTo>
                    <a:pt x="720" y="439"/>
                  </a:lnTo>
                  <a:lnTo>
                    <a:pt x="723" y="439"/>
                  </a:lnTo>
                  <a:lnTo>
                    <a:pt x="723" y="436"/>
                  </a:lnTo>
                  <a:lnTo>
                    <a:pt x="726" y="434"/>
                  </a:lnTo>
                  <a:lnTo>
                    <a:pt x="726" y="431"/>
                  </a:lnTo>
                  <a:lnTo>
                    <a:pt x="728" y="431"/>
                  </a:lnTo>
                  <a:lnTo>
                    <a:pt x="731" y="434"/>
                  </a:lnTo>
                  <a:lnTo>
                    <a:pt x="733" y="431"/>
                  </a:lnTo>
                  <a:lnTo>
                    <a:pt x="733" y="428"/>
                  </a:lnTo>
                  <a:lnTo>
                    <a:pt x="733" y="426"/>
                  </a:lnTo>
                  <a:lnTo>
                    <a:pt x="736" y="426"/>
                  </a:lnTo>
                  <a:lnTo>
                    <a:pt x="736" y="423"/>
                  </a:lnTo>
                  <a:lnTo>
                    <a:pt x="739" y="423"/>
                  </a:lnTo>
                  <a:lnTo>
                    <a:pt x="739" y="421"/>
                  </a:lnTo>
                  <a:lnTo>
                    <a:pt x="741" y="421"/>
                  </a:lnTo>
                  <a:lnTo>
                    <a:pt x="741" y="418"/>
                  </a:lnTo>
                  <a:lnTo>
                    <a:pt x="744" y="418"/>
                  </a:lnTo>
                  <a:lnTo>
                    <a:pt x="744" y="415"/>
                  </a:lnTo>
                  <a:lnTo>
                    <a:pt x="746" y="415"/>
                  </a:lnTo>
                  <a:lnTo>
                    <a:pt x="749" y="413"/>
                  </a:lnTo>
                  <a:lnTo>
                    <a:pt x="752" y="413"/>
                  </a:lnTo>
                  <a:lnTo>
                    <a:pt x="754" y="413"/>
                  </a:lnTo>
                  <a:lnTo>
                    <a:pt x="754" y="410"/>
                  </a:lnTo>
                  <a:lnTo>
                    <a:pt x="757" y="410"/>
                  </a:lnTo>
                  <a:lnTo>
                    <a:pt x="759" y="410"/>
                  </a:lnTo>
                  <a:lnTo>
                    <a:pt x="759" y="407"/>
                  </a:lnTo>
                  <a:lnTo>
                    <a:pt x="762" y="407"/>
                  </a:lnTo>
                  <a:lnTo>
                    <a:pt x="765" y="407"/>
                  </a:lnTo>
                  <a:lnTo>
                    <a:pt x="765" y="405"/>
                  </a:lnTo>
                  <a:lnTo>
                    <a:pt x="765" y="407"/>
                  </a:lnTo>
                  <a:lnTo>
                    <a:pt x="767" y="407"/>
                  </a:lnTo>
                  <a:lnTo>
                    <a:pt x="770" y="407"/>
                  </a:lnTo>
                  <a:lnTo>
                    <a:pt x="770" y="405"/>
                  </a:lnTo>
                  <a:lnTo>
                    <a:pt x="773" y="405"/>
                  </a:lnTo>
                  <a:lnTo>
                    <a:pt x="775" y="405"/>
                  </a:lnTo>
                  <a:lnTo>
                    <a:pt x="778" y="405"/>
                  </a:lnTo>
                  <a:lnTo>
                    <a:pt x="778" y="402"/>
                  </a:lnTo>
                  <a:lnTo>
                    <a:pt x="780" y="402"/>
                  </a:lnTo>
                  <a:lnTo>
                    <a:pt x="783" y="402"/>
                  </a:lnTo>
                  <a:lnTo>
                    <a:pt x="786" y="402"/>
                  </a:lnTo>
                  <a:lnTo>
                    <a:pt x="786" y="400"/>
                  </a:lnTo>
                  <a:lnTo>
                    <a:pt x="788" y="400"/>
                  </a:lnTo>
                  <a:lnTo>
                    <a:pt x="791" y="400"/>
                  </a:lnTo>
                  <a:lnTo>
                    <a:pt x="793" y="400"/>
                  </a:lnTo>
                  <a:lnTo>
                    <a:pt x="793" y="397"/>
                  </a:lnTo>
                  <a:lnTo>
                    <a:pt x="796" y="397"/>
                  </a:lnTo>
                  <a:lnTo>
                    <a:pt x="799" y="397"/>
                  </a:lnTo>
                  <a:lnTo>
                    <a:pt x="801" y="397"/>
                  </a:lnTo>
                  <a:lnTo>
                    <a:pt x="804" y="397"/>
                  </a:lnTo>
                  <a:lnTo>
                    <a:pt x="806" y="397"/>
                  </a:lnTo>
                  <a:lnTo>
                    <a:pt x="809" y="397"/>
                  </a:lnTo>
                  <a:lnTo>
                    <a:pt x="809" y="394"/>
                  </a:lnTo>
                  <a:lnTo>
                    <a:pt x="812" y="394"/>
                  </a:lnTo>
                  <a:lnTo>
                    <a:pt x="814" y="394"/>
                  </a:lnTo>
                  <a:lnTo>
                    <a:pt x="814" y="397"/>
                  </a:lnTo>
                  <a:lnTo>
                    <a:pt x="817" y="397"/>
                  </a:lnTo>
                  <a:lnTo>
                    <a:pt x="819" y="397"/>
                  </a:lnTo>
                  <a:lnTo>
                    <a:pt x="819" y="394"/>
                  </a:lnTo>
                  <a:lnTo>
                    <a:pt x="822" y="394"/>
                  </a:lnTo>
                  <a:lnTo>
                    <a:pt x="822" y="392"/>
                  </a:lnTo>
                  <a:lnTo>
                    <a:pt x="825" y="392"/>
                  </a:lnTo>
                  <a:lnTo>
                    <a:pt x="827" y="389"/>
                  </a:lnTo>
                  <a:lnTo>
                    <a:pt x="830" y="389"/>
                  </a:lnTo>
                  <a:lnTo>
                    <a:pt x="830" y="392"/>
                  </a:lnTo>
                  <a:lnTo>
                    <a:pt x="833" y="392"/>
                  </a:lnTo>
                  <a:lnTo>
                    <a:pt x="833" y="389"/>
                  </a:lnTo>
                  <a:lnTo>
                    <a:pt x="835" y="389"/>
                  </a:lnTo>
                  <a:lnTo>
                    <a:pt x="833" y="368"/>
                  </a:lnTo>
                  <a:lnTo>
                    <a:pt x="830" y="368"/>
                  </a:lnTo>
                  <a:lnTo>
                    <a:pt x="830" y="366"/>
                  </a:lnTo>
                  <a:lnTo>
                    <a:pt x="827" y="366"/>
                  </a:lnTo>
                  <a:lnTo>
                    <a:pt x="827" y="363"/>
                  </a:lnTo>
                  <a:lnTo>
                    <a:pt x="825" y="363"/>
                  </a:lnTo>
                  <a:lnTo>
                    <a:pt x="825" y="360"/>
                  </a:lnTo>
                  <a:lnTo>
                    <a:pt x="822" y="360"/>
                  </a:lnTo>
                  <a:lnTo>
                    <a:pt x="819" y="360"/>
                  </a:lnTo>
                  <a:lnTo>
                    <a:pt x="819" y="358"/>
                  </a:lnTo>
                  <a:lnTo>
                    <a:pt x="822" y="358"/>
                  </a:lnTo>
                  <a:lnTo>
                    <a:pt x="825" y="358"/>
                  </a:lnTo>
                  <a:lnTo>
                    <a:pt x="825" y="360"/>
                  </a:lnTo>
                  <a:lnTo>
                    <a:pt x="827" y="360"/>
                  </a:lnTo>
                  <a:lnTo>
                    <a:pt x="830" y="360"/>
                  </a:lnTo>
                  <a:lnTo>
                    <a:pt x="830" y="363"/>
                  </a:lnTo>
                  <a:lnTo>
                    <a:pt x="833" y="363"/>
                  </a:lnTo>
                  <a:lnTo>
                    <a:pt x="833" y="366"/>
                  </a:lnTo>
                  <a:lnTo>
                    <a:pt x="835" y="366"/>
                  </a:lnTo>
                  <a:lnTo>
                    <a:pt x="838" y="366"/>
                  </a:lnTo>
                  <a:lnTo>
                    <a:pt x="840" y="368"/>
                  </a:lnTo>
                  <a:lnTo>
                    <a:pt x="848" y="374"/>
                  </a:lnTo>
                  <a:lnTo>
                    <a:pt x="853" y="379"/>
                  </a:lnTo>
                  <a:lnTo>
                    <a:pt x="856" y="381"/>
                  </a:lnTo>
                  <a:lnTo>
                    <a:pt x="859" y="384"/>
                  </a:lnTo>
                  <a:lnTo>
                    <a:pt x="861" y="384"/>
                  </a:lnTo>
                  <a:lnTo>
                    <a:pt x="861" y="387"/>
                  </a:lnTo>
                  <a:lnTo>
                    <a:pt x="864" y="387"/>
                  </a:lnTo>
                  <a:lnTo>
                    <a:pt x="866" y="387"/>
                  </a:lnTo>
                  <a:lnTo>
                    <a:pt x="869" y="387"/>
                  </a:lnTo>
                  <a:lnTo>
                    <a:pt x="869" y="384"/>
                  </a:lnTo>
                  <a:lnTo>
                    <a:pt x="866" y="384"/>
                  </a:lnTo>
                  <a:lnTo>
                    <a:pt x="866" y="381"/>
                  </a:lnTo>
                  <a:lnTo>
                    <a:pt x="864" y="381"/>
                  </a:lnTo>
                  <a:lnTo>
                    <a:pt x="864" y="379"/>
                  </a:lnTo>
                  <a:lnTo>
                    <a:pt x="861" y="379"/>
                  </a:lnTo>
                  <a:lnTo>
                    <a:pt x="859" y="379"/>
                  </a:lnTo>
                  <a:lnTo>
                    <a:pt x="859" y="376"/>
                  </a:lnTo>
                  <a:lnTo>
                    <a:pt x="856" y="376"/>
                  </a:lnTo>
                  <a:lnTo>
                    <a:pt x="856" y="374"/>
                  </a:lnTo>
                  <a:lnTo>
                    <a:pt x="853" y="374"/>
                  </a:lnTo>
                  <a:lnTo>
                    <a:pt x="853" y="371"/>
                  </a:lnTo>
                  <a:lnTo>
                    <a:pt x="851" y="371"/>
                  </a:lnTo>
                  <a:lnTo>
                    <a:pt x="851" y="368"/>
                  </a:lnTo>
                  <a:lnTo>
                    <a:pt x="853" y="368"/>
                  </a:lnTo>
                  <a:lnTo>
                    <a:pt x="851" y="368"/>
                  </a:lnTo>
                  <a:lnTo>
                    <a:pt x="851" y="366"/>
                  </a:lnTo>
                  <a:lnTo>
                    <a:pt x="848" y="366"/>
                  </a:lnTo>
                  <a:lnTo>
                    <a:pt x="848" y="363"/>
                  </a:lnTo>
                  <a:lnTo>
                    <a:pt x="846" y="363"/>
                  </a:lnTo>
                  <a:lnTo>
                    <a:pt x="846" y="360"/>
                  </a:lnTo>
                  <a:lnTo>
                    <a:pt x="843" y="360"/>
                  </a:lnTo>
                  <a:lnTo>
                    <a:pt x="843" y="358"/>
                  </a:lnTo>
                  <a:lnTo>
                    <a:pt x="843" y="360"/>
                  </a:lnTo>
                  <a:lnTo>
                    <a:pt x="840" y="360"/>
                  </a:lnTo>
                  <a:lnTo>
                    <a:pt x="838" y="360"/>
                  </a:lnTo>
                  <a:lnTo>
                    <a:pt x="838" y="358"/>
                  </a:lnTo>
                  <a:lnTo>
                    <a:pt x="835" y="358"/>
                  </a:lnTo>
                  <a:lnTo>
                    <a:pt x="835" y="355"/>
                  </a:lnTo>
                  <a:lnTo>
                    <a:pt x="835" y="353"/>
                  </a:lnTo>
                  <a:lnTo>
                    <a:pt x="838" y="350"/>
                  </a:lnTo>
                  <a:lnTo>
                    <a:pt x="835" y="350"/>
                  </a:lnTo>
                  <a:lnTo>
                    <a:pt x="833" y="350"/>
                  </a:lnTo>
                  <a:lnTo>
                    <a:pt x="833" y="347"/>
                  </a:lnTo>
                  <a:lnTo>
                    <a:pt x="830" y="347"/>
                  </a:lnTo>
                  <a:lnTo>
                    <a:pt x="827" y="347"/>
                  </a:lnTo>
                  <a:lnTo>
                    <a:pt x="827" y="345"/>
                  </a:lnTo>
                  <a:lnTo>
                    <a:pt x="830" y="345"/>
                  </a:lnTo>
                  <a:lnTo>
                    <a:pt x="830" y="342"/>
                  </a:lnTo>
                  <a:lnTo>
                    <a:pt x="833" y="342"/>
                  </a:lnTo>
                  <a:lnTo>
                    <a:pt x="835" y="342"/>
                  </a:lnTo>
                  <a:lnTo>
                    <a:pt x="835" y="340"/>
                  </a:lnTo>
                  <a:lnTo>
                    <a:pt x="835" y="337"/>
                  </a:lnTo>
                  <a:lnTo>
                    <a:pt x="835" y="334"/>
                  </a:lnTo>
                  <a:lnTo>
                    <a:pt x="835" y="332"/>
                  </a:lnTo>
                  <a:lnTo>
                    <a:pt x="833" y="332"/>
                  </a:lnTo>
                  <a:lnTo>
                    <a:pt x="830" y="332"/>
                  </a:lnTo>
                  <a:lnTo>
                    <a:pt x="830" y="329"/>
                  </a:lnTo>
                  <a:lnTo>
                    <a:pt x="827" y="329"/>
                  </a:lnTo>
                  <a:lnTo>
                    <a:pt x="825" y="329"/>
                  </a:lnTo>
                  <a:lnTo>
                    <a:pt x="822" y="329"/>
                  </a:lnTo>
                  <a:lnTo>
                    <a:pt x="819" y="329"/>
                  </a:lnTo>
                  <a:lnTo>
                    <a:pt x="817" y="329"/>
                  </a:lnTo>
                  <a:lnTo>
                    <a:pt x="814" y="329"/>
                  </a:lnTo>
                  <a:lnTo>
                    <a:pt x="814" y="327"/>
                  </a:lnTo>
                  <a:lnTo>
                    <a:pt x="817" y="327"/>
                  </a:lnTo>
                  <a:lnTo>
                    <a:pt x="819" y="327"/>
                  </a:lnTo>
                  <a:lnTo>
                    <a:pt x="822" y="327"/>
                  </a:lnTo>
                  <a:lnTo>
                    <a:pt x="825" y="324"/>
                  </a:lnTo>
                  <a:lnTo>
                    <a:pt x="827" y="324"/>
                  </a:lnTo>
                  <a:lnTo>
                    <a:pt x="830" y="324"/>
                  </a:lnTo>
                  <a:lnTo>
                    <a:pt x="830" y="321"/>
                  </a:lnTo>
                  <a:lnTo>
                    <a:pt x="833" y="321"/>
                  </a:lnTo>
                  <a:lnTo>
                    <a:pt x="830" y="321"/>
                  </a:lnTo>
                  <a:lnTo>
                    <a:pt x="830" y="319"/>
                  </a:lnTo>
                  <a:lnTo>
                    <a:pt x="833" y="319"/>
                  </a:lnTo>
                  <a:lnTo>
                    <a:pt x="830" y="319"/>
                  </a:lnTo>
                  <a:lnTo>
                    <a:pt x="833" y="316"/>
                  </a:lnTo>
                  <a:lnTo>
                    <a:pt x="830" y="316"/>
                  </a:lnTo>
                  <a:lnTo>
                    <a:pt x="830" y="313"/>
                  </a:lnTo>
                  <a:lnTo>
                    <a:pt x="827" y="313"/>
                  </a:lnTo>
                  <a:lnTo>
                    <a:pt x="825" y="313"/>
                  </a:lnTo>
                  <a:lnTo>
                    <a:pt x="825" y="311"/>
                  </a:lnTo>
                  <a:lnTo>
                    <a:pt x="822" y="311"/>
                  </a:lnTo>
                  <a:lnTo>
                    <a:pt x="819" y="311"/>
                  </a:lnTo>
                  <a:lnTo>
                    <a:pt x="817" y="311"/>
                  </a:lnTo>
                  <a:lnTo>
                    <a:pt x="817" y="308"/>
                  </a:lnTo>
                  <a:lnTo>
                    <a:pt x="819" y="308"/>
                  </a:lnTo>
                  <a:lnTo>
                    <a:pt x="822" y="308"/>
                  </a:lnTo>
                  <a:lnTo>
                    <a:pt x="825" y="306"/>
                  </a:lnTo>
                  <a:lnTo>
                    <a:pt x="827" y="306"/>
                  </a:lnTo>
                  <a:lnTo>
                    <a:pt x="830" y="306"/>
                  </a:lnTo>
                  <a:lnTo>
                    <a:pt x="830" y="303"/>
                  </a:lnTo>
                  <a:lnTo>
                    <a:pt x="833" y="303"/>
                  </a:lnTo>
                  <a:lnTo>
                    <a:pt x="833" y="300"/>
                  </a:lnTo>
                  <a:lnTo>
                    <a:pt x="833" y="298"/>
                  </a:lnTo>
                  <a:lnTo>
                    <a:pt x="833" y="295"/>
                  </a:lnTo>
                  <a:lnTo>
                    <a:pt x="833" y="293"/>
                  </a:lnTo>
                  <a:lnTo>
                    <a:pt x="833" y="290"/>
                  </a:lnTo>
                  <a:lnTo>
                    <a:pt x="835" y="290"/>
                  </a:lnTo>
                  <a:lnTo>
                    <a:pt x="835" y="287"/>
                  </a:lnTo>
                  <a:lnTo>
                    <a:pt x="835" y="285"/>
                  </a:lnTo>
                  <a:lnTo>
                    <a:pt x="835" y="282"/>
                  </a:lnTo>
                  <a:lnTo>
                    <a:pt x="835" y="280"/>
                  </a:lnTo>
                  <a:lnTo>
                    <a:pt x="835" y="277"/>
                  </a:lnTo>
                  <a:lnTo>
                    <a:pt x="835" y="274"/>
                  </a:lnTo>
                  <a:lnTo>
                    <a:pt x="835" y="272"/>
                  </a:lnTo>
                  <a:lnTo>
                    <a:pt x="838" y="272"/>
                  </a:lnTo>
                  <a:lnTo>
                    <a:pt x="838" y="269"/>
                  </a:lnTo>
                  <a:lnTo>
                    <a:pt x="840" y="269"/>
                  </a:lnTo>
                  <a:lnTo>
                    <a:pt x="838" y="266"/>
                  </a:lnTo>
                  <a:lnTo>
                    <a:pt x="835" y="266"/>
                  </a:lnTo>
                  <a:lnTo>
                    <a:pt x="835" y="264"/>
                  </a:lnTo>
                  <a:lnTo>
                    <a:pt x="835" y="261"/>
                  </a:lnTo>
                  <a:lnTo>
                    <a:pt x="835" y="259"/>
                  </a:lnTo>
                  <a:lnTo>
                    <a:pt x="838" y="259"/>
                  </a:lnTo>
                  <a:lnTo>
                    <a:pt x="838" y="261"/>
                  </a:lnTo>
                  <a:lnTo>
                    <a:pt x="840" y="261"/>
                  </a:lnTo>
                  <a:lnTo>
                    <a:pt x="840" y="259"/>
                  </a:lnTo>
                  <a:lnTo>
                    <a:pt x="840" y="256"/>
                  </a:lnTo>
                  <a:lnTo>
                    <a:pt x="843" y="256"/>
                  </a:lnTo>
                  <a:lnTo>
                    <a:pt x="843" y="253"/>
                  </a:lnTo>
                  <a:lnTo>
                    <a:pt x="846" y="253"/>
                  </a:lnTo>
                  <a:lnTo>
                    <a:pt x="848" y="253"/>
                  </a:lnTo>
                  <a:lnTo>
                    <a:pt x="851" y="253"/>
                  </a:lnTo>
                  <a:lnTo>
                    <a:pt x="851" y="251"/>
                  </a:lnTo>
                  <a:lnTo>
                    <a:pt x="853" y="251"/>
                  </a:lnTo>
                  <a:lnTo>
                    <a:pt x="853" y="248"/>
                  </a:lnTo>
                  <a:lnTo>
                    <a:pt x="853" y="246"/>
                  </a:lnTo>
                  <a:lnTo>
                    <a:pt x="853" y="243"/>
                  </a:lnTo>
                  <a:lnTo>
                    <a:pt x="851" y="243"/>
                  </a:lnTo>
                  <a:lnTo>
                    <a:pt x="851" y="240"/>
                  </a:lnTo>
                  <a:lnTo>
                    <a:pt x="848" y="238"/>
                  </a:lnTo>
                  <a:lnTo>
                    <a:pt x="848" y="235"/>
                  </a:lnTo>
                  <a:lnTo>
                    <a:pt x="853" y="240"/>
                  </a:lnTo>
                  <a:lnTo>
                    <a:pt x="856" y="240"/>
                  </a:lnTo>
                  <a:lnTo>
                    <a:pt x="856" y="243"/>
                  </a:lnTo>
                  <a:lnTo>
                    <a:pt x="859" y="243"/>
                  </a:lnTo>
                  <a:lnTo>
                    <a:pt x="861" y="243"/>
                  </a:lnTo>
                  <a:lnTo>
                    <a:pt x="864" y="243"/>
                  </a:lnTo>
                  <a:lnTo>
                    <a:pt x="866" y="240"/>
                  </a:lnTo>
                  <a:lnTo>
                    <a:pt x="869" y="240"/>
                  </a:lnTo>
                  <a:lnTo>
                    <a:pt x="872" y="238"/>
                  </a:lnTo>
                  <a:lnTo>
                    <a:pt x="874" y="238"/>
                  </a:lnTo>
                  <a:lnTo>
                    <a:pt x="874" y="235"/>
                  </a:lnTo>
                  <a:lnTo>
                    <a:pt x="872" y="235"/>
                  </a:lnTo>
                  <a:lnTo>
                    <a:pt x="872" y="232"/>
                  </a:lnTo>
                  <a:lnTo>
                    <a:pt x="874" y="232"/>
                  </a:lnTo>
                  <a:lnTo>
                    <a:pt x="872" y="232"/>
                  </a:lnTo>
                  <a:lnTo>
                    <a:pt x="869" y="232"/>
                  </a:lnTo>
                  <a:lnTo>
                    <a:pt x="866" y="232"/>
                  </a:lnTo>
                  <a:lnTo>
                    <a:pt x="864" y="230"/>
                  </a:lnTo>
                  <a:lnTo>
                    <a:pt x="864" y="227"/>
                  </a:lnTo>
                  <a:lnTo>
                    <a:pt x="864" y="225"/>
                  </a:lnTo>
                  <a:lnTo>
                    <a:pt x="861" y="222"/>
                  </a:lnTo>
                  <a:lnTo>
                    <a:pt x="859" y="219"/>
                  </a:lnTo>
                  <a:lnTo>
                    <a:pt x="856" y="219"/>
                  </a:lnTo>
                  <a:lnTo>
                    <a:pt x="856" y="217"/>
                  </a:lnTo>
                  <a:lnTo>
                    <a:pt x="856" y="214"/>
                  </a:lnTo>
                  <a:lnTo>
                    <a:pt x="859" y="214"/>
                  </a:lnTo>
                  <a:lnTo>
                    <a:pt x="859" y="217"/>
                  </a:lnTo>
                  <a:lnTo>
                    <a:pt x="861" y="217"/>
                  </a:lnTo>
                  <a:lnTo>
                    <a:pt x="864" y="219"/>
                  </a:lnTo>
                  <a:lnTo>
                    <a:pt x="866" y="219"/>
                  </a:lnTo>
                  <a:lnTo>
                    <a:pt x="869" y="219"/>
                  </a:lnTo>
                  <a:lnTo>
                    <a:pt x="874" y="219"/>
                  </a:lnTo>
                  <a:lnTo>
                    <a:pt x="877" y="219"/>
                  </a:lnTo>
                  <a:lnTo>
                    <a:pt x="880" y="219"/>
                  </a:lnTo>
                  <a:lnTo>
                    <a:pt x="882" y="219"/>
                  </a:lnTo>
                  <a:lnTo>
                    <a:pt x="882" y="217"/>
                  </a:lnTo>
                  <a:lnTo>
                    <a:pt x="882" y="214"/>
                  </a:lnTo>
                  <a:lnTo>
                    <a:pt x="882" y="212"/>
                  </a:lnTo>
                  <a:lnTo>
                    <a:pt x="880" y="212"/>
                  </a:lnTo>
                  <a:lnTo>
                    <a:pt x="880" y="209"/>
                  </a:lnTo>
                  <a:lnTo>
                    <a:pt x="882" y="209"/>
                  </a:lnTo>
                  <a:lnTo>
                    <a:pt x="882" y="212"/>
                  </a:lnTo>
                  <a:lnTo>
                    <a:pt x="885" y="212"/>
                  </a:lnTo>
                  <a:lnTo>
                    <a:pt x="885" y="214"/>
                  </a:lnTo>
                  <a:lnTo>
                    <a:pt x="885" y="217"/>
                  </a:lnTo>
                  <a:lnTo>
                    <a:pt x="887" y="217"/>
                  </a:lnTo>
                  <a:lnTo>
                    <a:pt x="890" y="217"/>
                  </a:lnTo>
                  <a:lnTo>
                    <a:pt x="890" y="214"/>
                  </a:lnTo>
                  <a:lnTo>
                    <a:pt x="887" y="214"/>
                  </a:lnTo>
                  <a:lnTo>
                    <a:pt x="887" y="212"/>
                  </a:lnTo>
                  <a:lnTo>
                    <a:pt x="885" y="206"/>
                  </a:lnTo>
                  <a:lnTo>
                    <a:pt x="882" y="204"/>
                  </a:lnTo>
                  <a:lnTo>
                    <a:pt x="880" y="201"/>
                  </a:lnTo>
                  <a:lnTo>
                    <a:pt x="880" y="199"/>
                  </a:lnTo>
                  <a:lnTo>
                    <a:pt x="877" y="199"/>
                  </a:lnTo>
                  <a:lnTo>
                    <a:pt x="877" y="196"/>
                  </a:lnTo>
                  <a:lnTo>
                    <a:pt x="880" y="196"/>
                  </a:lnTo>
                  <a:lnTo>
                    <a:pt x="880" y="199"/>
                  </a:lnTo>
                  <a:lnTo>
                    <a:pt x="882" y="201"/>
                  </a:lnTo>
                  <a:lnTo>
                    <a:pt x="885" y="201"/>
                  </a:lnTo>
                  <a:lnTo>
                    <a:pt x="885" y="204"/>
                  </a:lnTo>
                  <a:lnTo>
                    <a:pt x="887" y="204"/>
                  </a:lnTo>
                  <a:lnTo>
                    <a:pt x="887" y="206"/>
                  </a:lnTo>
                  <a:lnTo>
                    <a:pt x="890" y="206"/>
                  </a:lnTo>
                  <a:lnTo>
                    <a:pt x="893" y="209"/>
                  </a:lnTo>
                  <a:lnTo>
                    <a:pt x="893" y="206"/>
                  </a:lnTo>
                  <a:lnTo>
                    <a:pt x="895" y="206"/>
                  </a:lnTo>
                  <a:lnTo>
                    <a:pt x="895" y="209"/>
                  </a:lnTo>
                  <a:lnTo>
                    <a:pt x="898" y="209"/>
                  </a:lnTo>
                  <a:lnTo>
                    <a:pt x="900" y="206"/>
                  </a:lnTo>
                  <a:lnTo>
                    <a:pt x="900" y="204"/>
                  </a:lnTo>
                  <a:lnTo>
                    <a:pt x="900" y="201"/>
                  </a:lnTo>
                  <a:lnTo>
                    <a:pt x="903" y="201"/>
                  </a:lnTo>
                  <a:lnTo>
                    <a:pt x="906" y="201"/>
                  </a:lnTo>
                  <a:lnTo>
                    <a:pt x="906" y="199"/>
                  </a:lnTo>
                  <a:lnTo>
                    <a:pt x="908" y="199"/>
                  </a:lnTo>
                  <a:lnTo>
                    <a:pt x="908" y="196"/>
                  </a:lnTo>
                  <a:lnTo>
                    <a:pt x="908" y="193"/>
                  </a:lnTo>
                  <a:lnTo>
                    <a:pt x="908" y="191"/>
                  </a:lnTo>
                  <a:lnTo>
                    <a:pt x="908" y="188"/>
                  </a:lnTo>
                  <a:lnTo>
                    <a:pt x="908" y="185"/>
                  </a:lnTo>
                  <a:lnTo>
                    <a:pt x="911" y="185"/>
                  </a:lnTo>
                  <a:lnTo>
                    <a:pt x="911" y="183"/>
                  </a:lnTo>
                  <a:lnTo>
                    <a:pt x="911" y="178"/>
                  </a:lnTo>
                  <a:lnTo>
                    <a:pt x="911" y="180"/>
                  </a:lnTo>
                  <a:lnTo>
                    <a:pt x="913" y="180"/>
                  </a:lnTo>
                  <a:lnTo>
                    <a:pt x="916" y="180"/>
                  </a:lnTo>
                  <a:lnTo>
                    <a:pt x="916" y="183"/>
                  </a:lnTo>
                  <a:lnTo>
                    <a:pt x="913" y="183"/>
                  </a:lnTo>
                  <a:lnTo>
                    <a:pt x="911" y="183"/>
                  </a:lnTo>
                  <a:lnTo>
                    <a:pt x="913" y="183"/>
                  </a:lnTo>
                  <a:lnTo>
                    <a:pt x="913" y="185"/>
                  </a:lnTo>
                  <a:lnTo>
                    <a:pt x="916" y="185"/>
                  </a:lnTo>
                  <a:lnTo>
                    <a:pt x="916" y="188"/>
                  </a:lnTo>
                  <a:lnTo>
                    <a:pt x="919" y="188"/>
                  </a:lnTo>
                  <a:lnTo>
                    <a:pt x="921" y="188"/>
                  </a:lnTo>
                  <a:lnTo>
                    <a:pt x="924" y="185"/>
                  </a:lnTo>
                  <a:lnTo>
                    <a:pt x="927" y="185"/>
                  </a:lnTo>
                  <a:lnTo>
                    <a:pt x="929" y="183"/>
                  </a:lnTo>
                  <a:lnTo>
                    <a:pt x="929" y="180"/>
                  </a:lnTo>
                  <a:lnTo>
                    <a:pt x="929" y="178"/>
                  </a:lnTo>
                  <a:lnTo>
                    <a:pt x="929" y="175"/>
                  </a:lnTo>
                  <a:lnTo>
                    <a:pt x="932" y="175"/>
                  </a:lnTo>
                  <a:lnTo>
                    <a:pt x="934" y="175"/>
                  </a:lnTo>
                  <a:lnTo>
                    <a:pt x="934" y="178"/>
                  </a:lnTo>
                  <a:lnTo>
                    <a:pt x="934" y="180"/>
                  </a:lnTo>
                  <a:lnTo>
                    <a:pt x="937" y="180"/>
                  </a:lnTo>
                  <a:lnTo>
                    <a:pt x="937" y="183"/>
                  </a:lnTo>
                  <a:lnTo>
                    <a:pt x="940" y="183"/>
                  </a:lnTo>
                  <a:lnTo>
                    <a:pt x="942" y="183"/>
                  </a:lnTo>
                  <a:lnTo>
                    <a:pt x="942" y="180"/>
                  </a:lnTo>
                  <a:lnTo>
                    <a:pt x="940" y="180"/>
                  </a:lnTo>
                  <a:lnTo>
                    <a:pt x="940" y="178"/>
                  </a:lnTo>
                  <a:lnTo>
                    <a:pt x="940" y="175"/>
                  </a:lnTo>
                  <a:lnTo>
                    <a:pt x="940" y="172"/>
                  </a:lnTo>
                  <a:lnTo>
                    <a:pt x="942" y="172"/>
                  </a:lnTo>
                  <a:lnTo>
                    <a:pt x="945" y="172"/>
                  </a:lnTo>
                  <a:lnTo>
                    <a:pt x="947" y="172"/>
                  </a:lnTo>
                  <a:lnTo>
                    <a:pt x="950" y="172"/>
                  </a:lnTo>
                  <a:lnTo>
                    <a:pt x="953" y="172"/>
                  </a:lnTo>
                  <a:lnTo>
                    <a:pt x="955" y="172"/>
                  </a:lnTo>
                  <a:lnTo>
                    <a:pt x="958" y="172"/>
                  </a:lnTo>
                  <a:lnTo>
                    <a:pt x="958" y="175"/>
                  </a:lnTo>
                  <a:lnTo>
                    <a:pt x="966" y="170"/>
                  </a:lnTo>
                  <a:lnTo>
                    <a:pt x="979" y="172"/>
                  </a:lnTo>
                  <a:lnTo>
                    <a:pt x="989" y="175"/>
                  </a:lnTo>
                  <a:lnTo>
                    <a:pt x="997" y="180"/>
                  </a:lnTo>
                  <a:lnTo>
                    <a:pt x="1005" y="185"/>
                  </a:lnTo>
                  <a:lnTo>
                    <a:pt x="1013" y="188"/>
                  </a:lnTo>
                  <a:lnTo>
                    <a:pt x="1020" y="188"/>
                  </a:lnTo>
                  <a:lnTo>
                    <a:pt x="1026" y="188"/>
                  </a:lnTo>
                  <a:lnTo>
                    <a:pt x="1031" y="188"/>
                  </a:lnTo>
                  <a:lnTo>
                    <a:pt x="1039" y="185"/>
                  </a:lnTo>
                  <a:lnTo>
                    <a:pt x="1044" y="185"/>
                  </a:lnTo>
                  <a:lnTo>
                    <a:pt x="1057" y="178"/>
                  </a:lnTo>
                  <a:lnTo>
                    <a:pt x="1062" y="175"/>
                  </a:lnTo>
                  <a:lnTo>
                    <a:pt x="1065" y="175"/>
                  </a:lnTo>
                  <a:lnTo>
                    <a:pt x="1070" y="167"/>
                  </a:lnTo>
                  <a:lnTo>
                    <a:pt x="1073" y="165"/>
                  </a:lnTo>
                  <a:lnTo>
                    <a:pt x="1075" y="162"/>
                  </a:lnTo>
                  <a:lnTo>
                    <a:pt x="1075" y="157"/>
                  </a:lnTo>
                  <a:lnTo>
                    <a:pt x="1078" y="149"/>
                  </a:lnTo>
                  <a:lnTo>
                    <a:pt x="1078" y="136"/>
                  </a:lnTo>
                  <a:lnTo>
                    <a:pt x="1078" y="125"/>
                  </a:lnTo>
                  <a:lnTo>
                    <a:pt x="1081" y="115"/>
                  </a:lnTo>
                  <a:lnTo>
                    <a:pt x="1086" y="107"/>
                  </a:lnTo>
                  <a:lnTo>
                    <a:pt x="1088" y="102"/>
                  </a:lnTo>
                  <a:lnTo>
                    <a:pt x="1099" y="89"/>
                  </a:lnTo>
                  <a:lnTo>
                    <a:pt x="1109" y="78"/>
                  </a:lnTo>
                  <a:lnTo>
                    <a:pt x="1133" y="63"/>
                  </a:lnTo>
                  <a:lnTo>
                    <a:pt x="1135" y="60"/>
                  </a:lnTo>
                  <a:lnTo>
                    <a:pt x="1138" y="57"/>
                  </a:lnTo>
                  <a:lnTo>
                    <a:pt x="1143" y="57"/>
                  </a:lnTo>
                  <a:lnTo>
                    <a:pt x="1146" y="57"/>
                  </a:lnTo>
                  <a:lnTo>
                    <a:pt x="1151" y="55"/>
                  </a:lnTo>
                  <a:lnTo>
                    <a:pt x="1159" y="55"/>
                  </a:lnTo>
                  <a:lnTo>
                    <a:pt x="1172" y="52"/>
                  </a:lnTo>
                  <a:lnTo>
                    <a:pt x="1180" y="52"/>
                  </a:lnTo>
                  <a:lnTo>
                    <a:pt x="1188" y="50"/>
                  </a:lnTo>
                  <a:lnTo>
                    <a:pt x="1190" y="50"/>
                  </a:lnTo>
                  <a:lnTo>
                    <a:pt x="1193" y="47"/>
                  </a:lnTo>
                  <a:lnTo>
                    <a:pt x="1198" y="47"/>
                  </a:lnTo>
                  <a:lnTo>
                    <a:pt x="1201" y="44"/>
                  </a:lnTo>
                  <a:lnTo>
                    <a:pt x="1203" y="44"/>
                  </a:lnTo>
                  <a:lnTo>
                    <a:pt x="1206" y="47"/>
                  </a:lnTo>
                  <a:lnTo>
                    <a:pt x="1208" y="47"/>
                  </a:lnTo>
                  <a:lnTo>
                    <a:pt x="1211" y="47"/>
                  </a:lnTo>
                  <a:lnTo>
                    <a:pt x="1211" y="50"/>
                  </a:lnTo>
                  <a:lnTo>
                    <a:pt x="1214" y="50"/>
                  </a:lnTo>
                  <a:lnTo>
                    <a:pt x="1219" y="52"/>
                  </a:lnTo>
                  <a:lnTo>
                    <a:pt x="1224" y="57"/>
                  </a:lnTo>
                  <a:lnTo>
                    <a:pt x="1227" y="63"/>
                  </a:lnTo>
                  <a:lnTo>
                    <a:pt x="1232" y="68"/>
                  </a:lnTo>
                  <a:lnTo>
                    <a:pt x="1235" y="71"/>
                  </a:lnTo>
                  <a:lnTo>
                    <a:pt x="1237" y="71"/>
                  </a:lnTo>
                  <a:lnTo>
                    <a:pt x="1242" y="73"/>
                  </a:lnTo>
                  <a:lnTo>
                    <a:pt x="1248" y="71"/>
                  </a:lnTo>
                  <a:lnTo>
                    <a:pt x="1253" y="71"/>
                  </a:lnTo>
                  <a:lnTo>
                    <a:pt x="1255" y="68"/>
                  </a:lnTo>
                  <a:lnTo>
                    <a:pt x="1261" y="65"/>
                  </a:lnTo>
                  <a:lnTo>
                    <a:pt x="1276" y="55"/>
                  </a:lnTo>
                  <a:lnTo>
                    <a:pt x="1281" y="50"/>
                  </a:lnTo>
                  <a:lnTo>
                    <a:pt x="1284" y="47"/>
                  </a:lnTo>
                  <a:lnTo>
                    <a:pt x="1292" y="42"/>
                  </a:lnTo>
                  <a:lnTo>
                    <a:pt x="1297" y="34"/>
                  </a:lnTo>
                  <a:lnTo>
                    <a:pt x="1302" y="29"/>
                  </a:lnTo>
                  <a:lnTo>
                    <a:pt x="1305" y="26"/>
                  </a:lnTo>
                  <a:lnTo>
                    <a:pt x="1308" y="24"/>
                  </a:lnTo>
                  <a:lnTo>
                    <a:pt x="1310" y="26"/>
                  </a:lnTo>
                  <a:lnTo>
                    <a:pt x="1310" y="29"/>
                  </a:lnTo>
                  <a:lnTo>
                    <a:pt x="1313" y="31"/>
                  </a:lnTo>
                  <a:lnTo>
                    <a:pt x="1315" y="34"/>
                  </a:lnTo>
                  <a:lnTo>
                    <a:pt x="1318" y="37"/>
                  </a:lnTo>
                  <a:lnTo>
                    <a:pt x="1321" y="37"/>
                  </a:lnTo>
                  <a:lnTo>
                    <a:pt x="1323" y="37"/>
                  </a:lnTo>
                  <a:lnTo>
                    <a:pt x="1323" y="34"/>
                  </a:lnTo>
                  <a:lnTo>
                    <a:pt x="1326" y="34"/>
                  </a:lnTo>
                  <a:lnTo>
                    <a:pt x="1328" y="34"/>
                  </a:lnTo>
                  <a:lnTo>
                    <a:pt x="1328" y="31"/>
                  </a:lnTo>
                  <a:lnTo>
                    <a:pt x="1331" y="31"/>
                  </a:lnTo>
                  <a:lnTo>
                    <a:pt x="1331" y="29"/>
                  </a:lnTo>
                  <a:lnTo>
                    <a:pt x="1334" y="29"/>
                  </a:lnTo>
                  <a:lnTo>
                    <a:pt x="1334" y="26"/>
                  </a:lnTo>
                  <a:lnTo>
                    <a:pt x="1336" y="26"/>
                  </a:lnTo>
                  <a:lnTo>
                    <a:pt x="1336" y="24"/>
                  </a:lnTo>
                  <a:lnTo>
                    <a:pt x="1339" y="21"/>
                  </a:lnTo>
                  <a:lnTo>
                    <a:pt x="1339" y="18"/>
                  </a:lnTo>
                  <a:lnTo>
                    <a:pt x="1342" y="18"/>
                  </a:lnTo>
                  <a:lnTo>
                    <a:pt x="1342" y="16"/>
                  </a:lnTo>
                  <a:lnTo>
                    <a:pt x="1342" y="13"/>
                  </a:lnTo>
                  <a:lnTo>
                    <a:pt x="1344" y="13"/>
                  </a:lnTo>
                  <a:lnTo>
                    <a:pt x="1344" y="10"/>
                  </a:lnTo>
                  <a:lnTo>
                    <a:pt x="1344" y="8"/>
                  </a:lnTo>
                  <a:lnTo>
                    <a:pt x="1344" y="5"/>
                  </a:lnTo>
                  <a:lnTo>
                    <a:pt x="1347" y="3"/>
                  </a:lnTo>
                  <a:lnTo>
                    <a:pt x="1347" y="0"/>
                  </a:lnTo>
                  <a:lnTo>
                    <a:pt x="1349" y="0"/>
                  </a:lnTo>
                  <a:lnTo>
                    <a:pt x="1352" y="0"/>
                  </a:lnTo>
                  <a:lnTo>
                    <a:pt x="1349" y="0"/>
                  </a:lnTo>
                  <a:lnTo>
                    <a:pt x="1349" y="3"/>
                  </a:lnTo>
                  <a:lnTo>
                    <a:pt x="1349" y="5"/>
                  </a:lnTo>
                  <a:lnTo>
                    <a:pt x="1349" y="8"/>
                  </a:lnTo>
                  <a:lnTo>
                    <a:pt x="1352" y="8"/>
                  </a:lnTo>
                  <a:lnTo>
                    <a:pt x="1352" y="10"/>
                  </a:lnTo>
                  <a:lnTo>
                    <a:pt x="1352" y="13"/>
                  </a:lnTo>
                  <a:lnTo>
                    <a:pt x="1355" y="13"/>
                  </a:lnTo>
                  <a:lnTo>
                    <a:pt x="1355" y="16"/>
                  </a:lnTo>
                  <a:lnTo>
                    <a:pt x="1355" y="18"/>
                  </a:lnTo>
                  <a:lnTo>
                    <a:pt x="1368" y="18"/>
                  </a:lnTo>
                  <a:lnTo>
                    <a:pt x="1370" y="18"/>
                  </a:lnTo>
                  <a:lnTo>
                    <a:pt x="1370" y="24"/>
                  </a:lnTo>
                  <a:lnTo>
                    <a:pt x="1370" y="26"/>
                  </a:lnTo>
                  <a:lnTo>
                    <a:pt x="1370" y="29"/>
                  </a:lnTo>
                  <a:lnTo>
                    <a:pt x="1370" y="31"/>
                  </a:lnTo>
                  <a:lnTo>
                    <a:pt x="1370" y="34"/>
                  </a:lnTo>
                  <a:lnTo>
                    <a:pt x="1370" y="37"/>
                  </a:lnTo>
                  <a:close/>
                </a:path>
              </a:pathLst>
            </a:custGeom>
            <a:no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800" kern="1200">
                <a:solidFill>
                  <a:prstClr val="black"/>
                </a:solidFill>
                <a:latin typeface="Century Gothic"/>
                <a:ea typeface="+mn-ea"/>
                <a:cs typeface="+mn-cs"/>
              </a:endParaRPr>
            </a:p>
          </p:txBody>
        </p:sp>
        <p:sp>
          <p:nvSpPr>
            <p:cNvPr id="105" name="Freeform 269"/>
            <p:cNvSpPr>
              <a:spLocks/>
            </p:cNvSpPr>
            <p:nvPr/>
          </p:nvSpPr>
          <p:spPr bwMode="auto">
            <a:xfrm>
              <a:off x="1611" y="1482"/>
              <a:ext cx="76" cy="34"/>
            </a:xfrm>
            <a:custGeom>
              <a:avLst/>
              <a:gdLst>
                <a:gd name="T0" fmla="*/ 68 w 76"/>
                <a:gd name="T1" fmla="*/ 13 h 34"/>
                <a:gd name="T2" fmla="*/ 73 w 76"/>
                <a:gd name="T3" fmla="*/ 28 h 34"/>
                <a:gd name="T4" fmla="*/ 76 w 76"/>
                <a:gd name="T5" fmla="*/ 34 h 34"/>
                <a:gd name="T6" fmla="*/ 18 w 76"/>
                <a:gd name="T7" fmla="*/ 23 h 34"/>
                <a:gd name="T8" fmla="*/ 0 w 76"/>
                <a:gd name="T9" fmla="*/ 21 h 34"/>
                <a:gd name="T10" fmla="*/ 2 w 76"/>
                <a:gd name="T11" fmla="*/ 21 h 34"/>
                <a:gd name="T12" fmla="*/ 5 w 76"/>
                <a:gd name="T13" fmla="*/ 21 h 34"/>
                <a:gd name="T14" fmla="*/ 5 w 76"/>
                <a:gd name="T15" fmla="*/ 18 h 34"/>
                <a:gd name="T16" fmla="*/ 8 w 76"/>
                <a:gd name="T17" fmla="*/ 18 h 34"/>
                <a:gd name="T18" fmla="*/ 8 w 76"/>
                <a:gd name="T19" fmla="*/ 21 h 34"/>
                <a:gd name="T20" fmla="*/ 18 w 76"/>
                <a:gd name="T21" fmla="*/ 15 h 34"/>
                <a:gd name="T22" fmla="*/ 31 w 76"/>
                <a:gd name="T23" fmla="*/ 10 h 34"/>
                <a:gd name="T24" fmla="*/ 34 w 76"/>
                <a:gd name="T25" fmla="*/ 10 h 34"/>
                <a:gd name="T26" fmla="*/ 55 w 76"/>
                <a:gd name="T27" fmla="*/ 2 h 34"/>
                <a:gd name="T28" fmla="*/ 57 w 76"/>
                <a:gd name="T29" fmla="*/ 2 h 34"/>
                <a:gd name="T30" fmla="*/ 57 w 76"/>
                <a:gd name="T31" fmla="*/ 0 h 34"/>
                <a:gd name="T32" fmla="*/ 60 w 76"/>
                <a:gd name="T33" fmla="*/ 0 h 34"/>
                <a:gd name="T34" fmla="*/ 63 w 76"/>
                <a:gd name="T35" fmla="*/ 0 h 34"/>
                <a:gd name="T36" fmla="*/ 63 w 76"/>
                <a:gd name="T37" fmla="*/ 2 h 34"/>
                <a:gd name="T38" fmla="*/ 65 w 76"/>
                <a:gd name="T39" fmla="*/ 2 h 34"/>
                <a:gd name="T40" fmla="*/ 65 w 76"/>
                <a:gd name="T41" fmla="*/ 5 h 34"/>
                <a:gd name="T42" fmla="*/ 68 w 76"/>
                <a:gd name="T43" fmla="*/ 5 h 34"/>
                <a:gd name="T44" fmla="*/ 68 w 76"/>
                <a:gd name="T45" fmla="*/ 10 h 34"/>
                <a:gd name="T46" fmla="*/ 68 w 76"/>
                <a:gd name="T47" fmla="*/ 13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76" h="34">
                  <a:moveTo>
                    <a:pt x="68" y="13"/>
                  </a:moveTo>
                  <a:lnTo>
                    <a:pt x="73" y="28"/>
                  </a:lnTo>
                  <a:lnTo>
                    <a:pt x="76" y="34"/>
                  </a:lnTo>
                  <a:lnTo>
                    <a:pt x="18" y="23"/>
                  </a:lnTo>
                  <a:lnTo>
                    <a:pt x="0" y="21"/>
                  </a:lnTo>
                  <a:lnTo>
                    <a:pt x="2" y="21"/>
                  </a:lnTo>
                  <a:lnTo>
                    <a:pt x="5" y="21"/>
                  </a:lnTo>
                  <a:lnTo>
                    <a:pt x="5" y="18"/>
                  </a:lnTo>
                  <a:lnTo>
                    <a:pt x="8" y="18"/>
                  </a:lnTo>
                  <a:lnTo>
                    <a:pt x="8" y="21"/>
                  </a:lnTo>
                  <a:lnTo>
                    <a:pt x="18" y="15"/>
                  </a:lnTo>
                  <a:lnTo>
                    <a:pt x="31" y="10"/>
                  </a:lnTo>
                  <a:lnTo>
                    <a:pt x="34" y="10"/>
                  </a:lnTo>
                  <a:lnTo>
                    <a:pt x="55" y="2"/>
                  </a:lnTo>
                  <a:lnTo>
                    <a:pt x="57" y="2"/>
                  </a:lnTo>
                  <a:lnTo>
                    <a:pt x="57" y="0"/>
                  </a:lnTo>
                  <a:lnTo>
                    <a:pt x="60" y="0"/>
                  </a:lnTo>
                  <a:lnTo>
                    <a:pt x="63" y="0"/>
                  </a:lnTo>
                  <a:lnTo>
                    <a:pt x="63" y="2"/>
                  </a:lnTo>
                  <a:lnTo>
                    <a:pt x="65" y="2"/>
                  </a:lnTo>
                  <a:lnTo>
                    <a:pt x="65" y="5"/>
                  </a:lnTo>
                  <a:lnTo>
                    <a:pt x="68" y="5"/>
                  </a:lnTo>
                  <a:lnTo>
                    <a:pt x="68" y="10"/>
                  </a:lnTo>
                  <a:lnTo>
                    <a:pt x="68" y="13"/>
                  </a:lnTo>
                </a:path>
              </a:pathLst>
            </a:custGeom>
            <a:noFill/>
            <a:ln w="4763">
              <a:solidFill>
                <a:srgbClr val="6E6E6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800" kern="1200">
                <a:solidFill>
                  <a:prstClr val="black"/>
                </a:solidFill>
                <a:latin typeface="Century Gothic"/>
                <a:ea typeface="+mn-ea"/>
                <a:cs typeface="+mn-cs"/>
              </a:endParaRPr>
            </a:p>
          </p:txBody>
        </p:sp>
        <p:sp>
          <p:nvSpPr>
            <p:cNvPr id="106" name="Freeform 270"/>
            <p:cNvSpPr>
              <a:spLocks/>
            </p:cNvSpPr>
            <p:nvPr/>
          </p:nvSpPr>
          <p:spPr bwMode="auto">
            <a:xfrm>
              <a:off x="1710" y="641"/>
              <a:ext cx="1577" cy="1165"/>
            </a:xfrm>
            <a:custGeom>
              <a:avLst/>
              <a:gdLst>
                <a:gd name="T0" fmla="*/ 1263 w 1577"/>
                <a:gd name="T1" fmla="*/ 34 h 1165"/>
                <a:gd name="T2" fmla="*/ 1271 w 1577"/>
                <a:gd name="T3" fmla="*/ 68 h 1165"/>
                <a:gd name="T4" fmla="*/ 1274 w 1577"/>
                <a:gd name="T5" fmla="*/ 94 h 1165"/>
                <a:gd name="T6" fmla="*/ 1258 w 1577"/>
                <a:gd name="T7" fmla="*/ 120 h 1165"/>
                <a:gd name="T8" fmla="*/ 1269 w 1577"/>
                <a:gd name="T9" fmla="*/ 154 h 1165"/>
                <a:gd name="T10" fmla="*/ 1258 w 1577"/>
                <a:gd name="T11" fmla="*/ 188 h 1165"/>
                <a:gd name="T12" fmla="*/ 1266 w 1577"/>
                <a:gd name="T13" fmla="*/ 216 h 1165"/>
                <a:gd name="T14" fmla="*/ 1279 w 1577"/>
                <a:gd name="T15" fmla="*/ 243 h 1165"/>
                <a:gd name="T16" fmla="*/ 1276 w 1577"/>
                <a:gd name="T17" fmla="*/ 276 h 1165"/>
                <a:gd name="T18" fmla="*/ 1271 w 1577"/>
                <a:gd name="T19" fmla="*/ 313 h 1165"/>
                <a:gd name="T20" fmla="*/ 1253 w 1577"/>
                <a:gd name="T21" fmla="*/ 360 h 1165"/>
                <a:gd name="T22" fmla="*/ 1253 w 1577"/>
                <a:gd name="T23" fmla="*/ 407 h 1165"/>
                <a:gd name="T24" fmla="*/ 1261 w 1577"/>
                <a:gd name="T25" fmla="*/ 483 h 1165"/>
                <a:gd name="T26" fmla="*/ 1310 w 1577"/>
                <a:gd name="T27" fmla="*/ 478 h 1165"/>
                <a:gd name="T28" fmla="*/ 1370 w 1577"/>
                <a:gd name="T29" fmla="*/ 451 h 1165"/>
                <a:gd name="T30" fmla="*/ 1436 w 1577"/>
                <a:gd name="T31" fmla="*/ 441 h 1165"/>
                <a:gd name="T32" fmla="*/ 1470 w 1577"/>
                <a:gd name="T33" fmla="*/ 436 h 1165"/>
                <a:gd name="T34" fmla="*/ 1514 w 1577"/>
                <a:gd name="T35" fmla="*/ 467 h 1165"/>
                <a:gd name="T36" fmla="*/ 1548 w 1577"/>
                <a:gd name="T37" fmla="*/ 483 h 1165"/>
                <a:gd name="T38" fmla="*/ 1569 w 1577"/>
                <a:gd name="T39" fmla="*/ 504 h 1165"/>
                <a:gd name="T40" fmla="*/ 1548 w 1577"/>
                <a:gd name="T41" fmla="*/ 535 h 1165"/>
                <a:gd name="T42" fmla="*/ 1527 w 1577"/>
                <a:gd name="T43" fmla="*/ 577 h 1165"/>
                <a:gd name="T44" fmla="*/ 1493 w 1577"/>
                <a:gd name="T45" fmla="*/ 616 h 1165"/>
                <a:gd name="T46" fmla="*/ 1454 w 1577"/>
                <a:gd name="T47" fmla="*/ 666 h 1165"/>
                <a:gd name="T48" fmla="*/ 1459 w 1577"/>
                <a:gd name="T49" fmla="*/ 731 h 1165"/>
                <a:gd name="T50" fmla="*/ 1477 w 1577"/>
                <a:gd name="T51" fmla="*/ 768 h 1165"/>
                <a:gd name="T52" fmla="*/ 1501 w 1577"/>
                <a:gd name="T53" fmla="*/ 828 h 1165"/>
                <a:gd name="T54" fmla="*/ 1522 w 1577"/>
                <a:gd name="T55" fmla="*/ 854 h 1165"/>
                <a:gd name="T56" fmla="*/ 1545 w 1577"/>
                <a:gd name="T57" fmla="*/ 875 h 1165"/>
                <a:gd name="T58" fmla="*/ 1558 w 1577"/>
                <a:gd name="T59" fmla="*/ 924 h 1165"/>
                <a:gd name="T60" fmla="*/ 1540 w 1577"/>
                <a:gd name="T61" fmla="*/ 956 h 1165"/>
                <a:gd name="T62" fmla="*/ 1537 w 1577"/>
                <a:gd name="T63" fmla="*/ 976 h 1165"/>
                <a:gd name="T64" fmla="*/ 1496 w 1577"/>
                <a:gd name="T65" fmla="*/ 979 h 1165"/>
                <a:gd name="T66" fmla="*/ 1472 w 1577"/>
                <a:gd name="T67" fmla="*/ 995 h 1165"/>
                <a:gd name="T68" fmla="*/ 1441 w 1577"/>
                <a:gd name="T69" fmla="*/ 1023 h 1165"/>
                <a:gd name="T70" fmla="*/ 1399 w 1577"/>
                <a:gd name="T71" fmla="*/ 1034 h 1165"/>
                <a:gd name="T72" fmla="*/ 1376 w 1577"/>
                <a:gd name="T73" fmla="*/ 1018 h 1165"/>
                <a:gd name="T74" fmla="*/ 1329 w 1577"/>
                <a:gd name="T75" fmla="*/ 1037 h 1165"/>
                <a:gd name="T76" fmla="*/ 1308 w 1577"/>
                <a:gd name="T77" fmla="*/ 1063 h 1165"/>
                <a:gd name="T78" fmla="*/ 1282 w 1577"/>
                <a:gd name="T79" fmla="*/ 1086 h 1165"/>
                <a:gd name="T80" fmla="*/ 1256 w 1577"/>
                <a:gd name="T81" fmla="*/ 1084 h 1165"/>
                <a:gd name="T82" fmla="*/ 1227 w 1577"/>
                <a:gd name="T83" fmla="*/ 1065 h 1165"/>
                <a:gd name="T84" fmla="*/ 1193 w 1577"/>
                <a:gd name="T85" fmla="*/ 1097 h 1165"/>
                <a:gd name="T86" fmla="*/ 1156 w 1577"/>
                <a:gd name="T87" fmla="*/ 1110 h 1165"/>
                <a:gd name="T88" fmla="*/ 1122 w 1577"/>
                <a:gd name="T89" fmla="*/ 1118 h 1165"/>
                <a:gd name="T90" fmla="*/ 1117 w 1577"/>
                <a:gd name="T91" fmla="*/ 1144 h 1165"/>
                <a:gd name="T92" fmla="*/ 1081 w 1577"/>
                <a:gd name="T93" fmla="*/ 1144 h 1165"/>
                <a:gd name="T94" fmla="*/ 1060 w 1577"/>
                <a:gd name="T95" fmla="*/ 1165 h 1165"/>
                <a:gd name="T96" fmla="*/ 1000 w 1577"/>
                <a:gd name="T97" fmla="*/ 1005 h 1165"/>
                <a:gd name="T98" fmla="*/ 553 w 1577"/>
                <a:gd name="T99" fmla="*/ 885 h 1165"/>
                <a:gd name="T100" fmla="*/ 467 w 1577"/>
                <a:gd name="T101" fmla="*/ 877 h 1165"/>
                <a:gd name="T102" fmla="*/ 439 w 1577"/>
                <a:gd name="T103" fmla="*/ 835 h 1165"/>
                <a:gd name="T104" fmla="*/ 467 w 1577"/>
                <a:gd name="T105" fmla="*/ 786 h 1165"/>
                <a:gd name="T106" fmla="*/ 433 w 1577"/>
                <a:gd name="T107" fmla="*/ 804 h 1165"/>
                <a:gd name="T108" fmla="*/ 405 w 1577"/>
                <a:gd name="T109" fmla="*/ 812 h 1165"/>
                <a:gd name="T110" fmla="*/ 368 w 1577"/>
                <a:gd name="T111" fmla="*/ 807 h 1165"/>
                <a:gd name="T112" fmla="*/ 332 w 1577"/>
                <a:gd name="T113" fmla="*/ 801 h 1165"/>
                <a:gd name="T114" fmla="*/ 52 w 1577"/>
                <a:gd name="T115" fmla="*/ 822 h 1165"/>
                <a:gd name="T116" fmla="*/ 34 w 1577"/>
                <a:gd name="T117" fmla="*/ 859 h 1165"/>
                <a:gd name="T118" fmla="*/ 8 w 1577"/>
                <a:gd name="T119" fmla="*/ 875 h 11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577" h="1165">
                  <a:moveTo>
                    <a:pt x="1271" y="0"/>
                  </a:moveTo>
                  <a:lnTo>
                    <a:pt x="1269" y="2"/>
                  </a:lnTo>
                  <a:lnTo>
                    <a:pt x="1269" y="5"/>
                  </a:lnTo>
                  <a:lnTo>
                    <a:pt x="1269" y="7"/>
                  </a:lnTo>
                  <a:lnTo>
                    <a:pt x="1266" y="10"/>
                  </a:lnTo>
                  <a:lnTo>
                    <a:pt x="1266" y="13"/>
                  </a:lnTo>
                  <a:lnTo>
                    <a:pt x="1266" y="15"/>
                  </a:lnTo>
                  <a:lnTo>
                    <a:pt x="1269" y="15"/>
                  </a:lnTo>
                  <a:lnTo>
                    <a:pt x="1269" y="18"/>
                  </a:lnTo>
                  <a:lnTo>
                    <a:pt x="1269" y="20"/>
                  </a:lnTo>
                  <a:lnTo>
                    <a:pt x="1269" y="23"/>
                  </a:lnTo>
                  <a:lnTo>
                    <a:pt x="1266" y="23"/>
                  </a:lnTo>
                  <a:lnTo>
                    <a:pt x="1266" y="26"/>
                  </a:lnTo>
                  <a:lnTo>
                    <a:pt x="1266" y="28"/>
                  </a:lnTo>
                  <a:lnTo>
                    <a:pt x="1266" y="31"/>
                  </a:lnTo>
                  <a:lnTo>
                    <a:pt x="1263" y="31"/>
                  </a:lnTo>
                  <a:lnTo>
                    <a:pt x="1263" y="34"/>
                  </a:lnTo>
                  <a:lnTo>
                    <a:pt x="1261" y="34"/>
                  </a:lnTo>
                  <a:lnTo>
                    <a:pt x="1261" y="36"/>
                  </a:lnTo>
                  <a:lnTo>
                    <a:pt x="1263" y="36"/>
                  </a:lnTo>
                  <a:lnTo>
                    <a:pt x="1263" y="39"/>
                  </a:lnTo>
                  <a:lnTo>
                    <a:pt x="1266" y="39"/>
                  </a:lnTo>
                  <a:lnTo>
                    <a:pt x="1269" y="39"/>
                  </a:lnTo>
                  <a:lnTo>
                    <a:pt x="1269" y="41"/>
                  </a:lnTo>
                  <a:lnTo>
                    <a:pt x="1269" y="44"/>
                  </a:lnTo>
                  <a:lnTo>
                    <a:pt x="1269" y="47"/>
                  </a:lnTo>
                  <a:lnTo>
                    <a:pt x="1269" y="49"/>
                  </a:lnTo>
                  <a:lnTo>
                    <a:pt x="1269" y="52"/>
                  </a:lnTo>
                  <a:lnTo>
                    <a:pt x="1269" y="54"/>
                  </a:lnTo>
                  <a:lnTo>
                    <a:pt x="1269" y="57"/>
                  </a:lnTo>
                  <a:lnTo>
                    <a:pt x="1269" y="60"/>
                  </a:lnTo>
                  <a:lnTo>
                    <a:pt x="1271" y="62"/>
                  </a:lnTo>
                  <a:lnTo>
                    <a:pt x="1271" y="65"/>
                  </a:lnTo>
                  <a:lnTo>
                    <a:pt x="1271" y="68"/>
                  </a:lnTo>
                  <a:lnTo>
                    <a:pt x="1274" y="68"/>
                  </a:lnTo>
                  <a:lnTo>
                    <a:pt x="1274" y="70"/>
                  </a:lnTo>
                  <a:lnTo>
                    <a:pt x="1276" y="70"/>
                  </a:lnTo>
                  <a:lnTo>
                    <a:pt x="1276" y="73"/>
                  </a:lnTo>
                  <a:lnTo>
                    <a:pt x="1279" y="73"/>
                  </a:lnTo>
                  <a:lnTo>
                    <a:pt x="1279" y="75"/>
                  </a:lnTo>
                  <a:lnTo>
                    <a:pt x="1282" y="75"/>
                  </a:lnTo>
                  <a:lnTo>
                    <a:pt x="1282" y="78"/>
                  </a:lnTo>
                  <a:lnTo>
                    <a:pt x="1282" y="81"/>
                  </a:lnTo>
                  <a:lnTo>
                    <a:pt x="1282" y="83"/>
                  </a:lnTo>
                  <a:lnTo>
                    <a:pt x="1279" y="83"/>
                  </a:lnTo>
                  <a:lnTo>
                    <a:pt x="1279" y="86"/>
                  </a:lnTo>
                  <a:lnTo>
                    <a:pt x="1279" y="88"/>
                  </a:lnTo>
                  <a:lnTo>
                    <a:pt x="1276" y="88"/>
                  </a:lnTo>
                  <a:lnTo>
                    <a:pt x="1276" y="91"/>
                  </a:lnTo>
                  <a:lnTo>
                    <a:pt x="1276" y="94"/>
                  </a:lnTo>
                  <a:lnTo>
                    <a:pt x="1274" y="94"/>
                  </a:lnTo>
                  <a:lnTo>
                    <a:pt x="1271" y="94"/>
                  </a:lnTo>
                  <a:lnTo>
                    <a:pt x="1269" y="94"/>
                  </a:lnTo>
                  <a:lnTo>
                    <a:pt x="1269" y="96"/>
                  </a:lnTo>
                  <a:lnTo>
                    <a:pt x="1266" y="96"/>
                  </a:lnTo>
                  <a:lnTo>
                    <a:pt x="1263" y="96"/>
                  </a:lnTo>
                  <a:lnTo>
                    <a:pt x="1261" y="96"/>
                  </a:lnTo>
                  <a:lnTo>
                    <a:pt x="1258" y="96"/>
                  </a:lnTo>
                  <a:lnTo>
                    <a:pt x="1258" y="99"/>
                  </a:lnTo>
                  <a:lnTo>
                    <a:pt x="1258" y="101"/>
                  </a:lnTo>
                  <a:lnTo>
                    <a:pt x="1256" y="101"/>
                  </a:lnTo>
                  <a:lnTo>
                    <a:pt x="1258" y="104"/>
                  </a:lnTo>
                  <a:lnTo>
                    <a:pt x="1258" y="107"/>
                  </a:lnTo>
                  <a:lnTo>
                    <a:pt x="1261" y="107"/>
                  </a:lnTo>
                  <a:lnTo>
                    <a:pt x="1261" y="109"/>
                  </a:lnTo>
                  <a:lnTo>
                    <a:pt x="1261" y="112"/>
                  </a:lnTo>
                  <a:lnTo>
                    <a:pt x="1258" y="117"/>
                  </a:lnTo>
                  <a:lnTo>
                    <a:pt x="1258" y="120"/>
                  </a:lnTo>
                  <a:lnTo>
                    <a:pt x="1256" y="122"/>
                  </a:lnTo>
                  <a:lnTo>
                    <a:pt x="1256" y="125"/>
                  </a:lnTo>
                  <a:lnTo>
                    <a:pt x="1253" y="125"/>
                  </a:lnTo>
                  <a:lnTo>
                    <a:pt x="1253" y="128"/>
                  </a:lnTo>
                  <a:lnTo>
                    <a:pt x="1250" y="130"/>
                  </a:lnTo>
                  <a:lnTo>
                    <a:pt x="1250" y="133"/>
                  </a:lnTo>
                  <a:lnTo>
                    <a:pt x="1253" y="133"/>
                  </a:lnTo>
                  <a:lnTo>
                    <a:pt x="1253" y="135"/>
                  </a:lnTo>
                  <a:lnTo>
                    <a:pt x="1256" y="135"/>
                  </a:lnTo>
                  <a:lnTo>
                    <a:pt x="1258" y="135"/>
                  </a:lnTo>
                  <a:lnTo>
                    <a:pt x="1261" y="135"/>
                  </a:lnTo>
                  <a:lnTo>
                    <a:pt x="1263" y="141"/>
                  </a:lnTo>
                  <a:lnTo>
                    <a:pt x="1263" y="146"/>
                  </a:lnTo>
                  <a:lnTo>
                    <a:pt x="1266" y="148"/>
                  </a:lnTo>
                  <a:lnTo>
                    <a:pt x="1266" y="151"/>
                  </a:lnTo>
                  <a:lnTo>
                    <a:pt x="1269" y="151"/>
                  </a:lnTo>
                  <a:lnTo>
                    <a:pt x="1269" y="154"/>
                  </a:lnTo>
                  <a:lnTo>
                    <a:pt x="1271" y="156"/>
                  </a:lnTo>
                  <a:lnTo>
                    <a:pt x="1269" y="159"/>
                  </a:lnTo>
                  <a:lnTo>
                    <a:pt x="1271" y="159"/>
                  </a:lnTo>
                  <a:lnTo>
                    <a:pt x="1271" y="162"/>
                  </a:lnTo>
                  <a:lnTo>
                    <a:pt x="1271" y="164"/>
                  </a:lnTo>
                  <a:lnTo>
                    <a:pt x="1269" y="164"/>
                  </a:lnTo>
                  <a:lnTo>
                    <a:pt x="1269" y="167"/>
                  </a:lnTo>
                  <a:lnTo>
                    <a:pt x="1269" y="169"/>
                  </a:lnTo>
                  <a:lnTo>
                    <a:pt x="1266" y="169"/>
                  </a:lnTo>
                  <a:lnTo>
                    <a:pt x="1266" y="172"/>
                  </a:lnTo>
                  <a:lnTo>
                    <a:pt x="1266" y="175"/>
                  </a:lnTo>
                  <a:lnTo>
                    <a:pt x="1266" y="177"/>
                  </a:lnTo>
                  <a:lnTo>
                    <a:pt x="1266" y="180"/>
                  </a:lnTo>
                  <a:lnTo>
                    <a:pt x="1263" y="180"/>
                  </a:lnTo>
                  <a:lnTo>
                    <a:pt x="1263" y="182"/>
                  </a:lnTo>
                  <a:lnTo>
                    <a:pt x="1261" y="185"/>
                  </a:lnTo>
                  <a:lnTo>
                    <a:pt x="1258" y="188"/>
                  </a:lnTo>
                  <a:lnTo>
                    <a:pt x="1258" y="190"/>
                  </a:lnTo>
                  <a:lnTo>
                    <a:pt x="1258" y="193"/>
                  </a:lnTo>
                  <a:lnTo>
                    <a:pt x="1258" y="195"/>
                  </a:lnTo>
                  <a:lnTo>
                    <a:pt x="1258" y="198"/>
                  </a:lnTo>
                  <a:lnTo>
                    <a:pt x="1258" y="201"/>
                  </a:lnTo>
                  <a:lnTo>
                    <a:pt x="1256" y="201"/>
                  </a:lnTo>
                  <a:lnTo>
                    <a:pt x="1256" y="203"/>
                  </a:lnTo>
                  <a:lnTo>
                    <a:pt x="1253" y="203"/>
                  </a:lnTo>
                  <a:lnTo>
                    <a:pt x="1253" y="206"/>
                  </a:lnTo>
                  <a:lnTo>
                    <a:pt x="1253" y="209"/>
                  </a:lnTo>
                  <a:lnTo>
                    <a:pt x="1256" y="209"/>
                  </a:lnTo>
                  <a:lnTo>
                    <a:pt x="1258" y="209"/>
                  </a:lnTo>
                  <a:lnTo>
                    <a:pt x="1258" y="211"/>
                  </a:lnTo>
                  <a:lnTo>
                    <a:pt x="1261" y="211"/>
                  </a:lnTo>
                  <a:lnTo>
                    <a:pt x="1263" y="214"/>
                  </a:lnTo>
                  <a:lnTo>
                    <a:pt x="1263" y="216"/>
                  </a:lnTo>
                  <a:lnTo>
                    <a:pt x="1266" y="216"/>
                  </a:lnTo>
                  <a:lnTo>
                    <a:pt x="1266" y="219"/>
                  </a:lnTo>
                  <a:lnTo>
                    <a:pt x="1269" y="219"/>
                  </a:lnTo>
                  <a:lnTo>
                    <a:pt x="1271" y="219"/>
                  </a:lnTo>
                  <a:lnTo>
                    <a:pt x="1269" y="219"/>
                  </a:lnTo>
                  <a:lnTo>
                    <a:pt x="1269" y="222"/>
                  </a:lnTo>
                  <a:lnTo>
                    <a:pt x="1269" y="224"/>
                  </a:lnTo>
                  <a:lnTo>
                    <a:pt x="1269" y="227"/>
                  </a:lnTo>
                  <a:lnTo>
                    <a:pt x="1269" y="229"/>
                  </a:lnTo>
                  <a:lnTo>
                    <a:pt x="1271" y="229"/>
                  </a:lnTo>
                  <a:lnTo>
                    <a:pt x="1271" y="232"/>
                  </a:lnTo>
                  <a:lnTo>
                    <a:pt x="1271" y="235"/>
                  </a:lnTo>
                  <a:lnTo>
                    <a:pt x="1274" y="235"/>
                  </a:lnTo>
                  <a:lnTo>
                    <a:pt x="1274" y="237"/>
                  </a:lnTo>
                  <a:lnTo>
                    <a:pt x="1276" y="237"/>
                  </a:lnTo>
                  <a:lnTo>
                    <a:pt x="1276" y="240"/>
                  </a:lnTo>
                  <a:lnTo>
                    <a:pt x="1276" y="243"/>
                  </a:lnTo>
                  <a:lnTo>
                    <a:pt x="1279" y="243"/>
                  </a:lnTo>
                  <a:lnTo>
                    <a:pt x="1279" y="245"/>
                  </a:lnTo>
                  <a:lnTo>
                    <a:pt x="1282" y="245"/>
                  </a:lnTo>
                  <a:lnTo>
                    <a:pt x="1284" y="245"/>
                  </a:lnTo>
                  <a:lnTo>
                    <a:pt x="1284" y="248"/>
                  </a:lnTo>
                  <a:lnTo>
                    <a:pt x="1282" y="248"/>
                  </a:lnTo>
                  <a:lnTo>
                    <a:pt x="1282" y="250"/>
                  </a:lnTo>
                  <a:lnTo>
                    <a:pt x="1279" y="250"/>
                  </a:lnTo>
                  <a:lnTo>
                    <a:pt x="1276" y="253"/>
                  </a:lnTo>
                  <a:lnTo>
                    <a:pt x="1276" y="256"/>
                  </a:lnTo>
                  <a:lnTo>
                    <a:pt x="1276" y="258"/>
                  </a:lnTo>
                  <a:lnTo>
                    <a:pt x="1279" y="258"/>
                  </a:lnTo>
                  <a:lnTo>
                    <a:pt x="1279" y="261"/>
                  </a:lnTo>
                  <a:lnTo>
                    <a:pt x="1276" y="261"/>
                  </a:lnTo>
                  <a:lnTo>
                    <a:pt x="1276" y="263"/>
                  </a:lnTo>
                  <a:lnTo>
                    <a:pt x="1276" y="266"/>
                  </a:lnTo>
                  <a:lnTo>
                    <a:pt x="1276" y="271"/>
                  </a:lnTo>
                  <a:lnTo>
                    <a:pt x="1276" y="276"/>
                  </a:lnTo>
                  <a:lnTo>
                    <a:pt x="1276" y="279"/>
                  </a:lnTo>
                  <a:lnTo>
                    <a:pt x="1276" y="282"/>
                  </a:lnTo>
                  <a:lnTo>
                    <a:pt x="1274" y="282"/>
                  </a:lnTo>
                  <a:lnTo>
                    <a:pt x="1274" y="284"/>
                  </a:lnTo>
                  <a:lnTo>
                    <a:pt x="1274" y="287"/>
                  </a:lnTo>
                  <a:lnTo>
                    <a:pt x="1274" y="290"/>
                  </a:lnTo>
                  <a:lnTo>
                    <a:pt x="1274" y="292"/>
                  </a:lnTo>
                  <a:lnTo>
                    <a:pt x="1274" y="297"/>
                  </a:lnTo>
                  <a:lnTo>
                    <a:pt x="1274" y="300"/>
                  </a:lnTo>
                  <a:lnTo>
                    <a:pt x="1274" y="303"/>
                  </a:lnTo>
                  <a:lnTo>
                    <a:pt x="1274" y="305"/>
                  </a:lnTo>
                  <a:lnTo>
                    <a:pt x="1276" y="305"/>
                  </a:lnTo>
                  <a:lnTo>
                    <a:pt x="1276" y="308"/>
                  </a:lnTo>
                  <a:lnTo>
                    <a:pt x="1276" y="310"/>
                  </a:lnTo>
                  <a:lnTo>
                    <a:pt x="1274" y="310"/>
                  </a:lnTo>
                  <a:lnTo>
                    <a:pt x="1274" y="313"/>
                  </a:lnTo>
                  <a:lnTo>
                    <a:pt x="1271" y="313"/>
                  </a:lnTo>
                  <a:lnTo>
                    <a:pt x="1269" y="316"/>
                  </a:lnTo>
                  <a:lnTo>
                    <a:pt x="1266" y="316"/>
                  </a:lnTo>
                  <a:lnTo>
                    <a:pt x="1266" y="318"/>
                  </a:lnTo>
                  <a:lnTo>
                    <a:pt x="1263" y="318"/>
                  </a:lnTo>
                  <a:lnTo>
                    <a:pt x="1263" y="321"/>
                  </a:lnTo>
                  <a:lnTo>
                    <a:pt x="1261" y="326"/>
                  </a:lnTo>
                  <a:lnTo>
                    <a:pt x="1258" y="329"/>
                  </a:lnTo>
                  <a:lnTo>
                    <a:pt x="1258" y="331"/>
                  </a:lnTo>
                  <a:lnTo>
                    <a:pt x="1256" y="334"/>
                  </a:lnTo>
                  <a:lnTo>
                    <a:pt x="1253" y="337"/>
                  </a:lnTo>
                  <a:lnTo>
                    <a:pt x="1250" y="339"/>
                  </a:lnTo>
                  <a:lnTo>
                    <a:pt x="1250" y="342"/>
                  </a:lnTo>
                  <a:lnTo>
                    <a:pt x="1250" y="344"/>
                  </a:lnTo>
                  <a:lnTo>
                    <a:pt x="1250" y="347"/>
                  </a:lnTo>
                  <a:lnTo>
                    <a:pt x="1253" y="352"/>
                  </a:lnTo>
                  <a:lnTo>
                    <a:pt x="1253" y="355"/>
                  </a:lnTo>
                  <a:lnTo>
                    <a:pt x="1253" y="360"/>
                  </a:lnTo>
                  <a:lnTo>
                    <a:pt x="1253" y="363"/>
                  </a:lnTo>
                  <a:lnTo>
                    <a:pt x="1253" y="365"/>
                  </a:lnTo>
                  <a:lnTo>
                    <a:pt x="1253" y="370"/>
                  </a:lnTo>
                  <a:lnTo>
                    <a:pt x="1253" y="373"/>
                  </a:lnTo>
                  <a:lnTo>
                    <a:pt x="1253" y="376"/>
                  </a:lnTo>
                  <a:lnTo>
                    <a:pt x="1250" y="376"/>
                  </a:lnTo>
                  <a:lnTo>
                    <a:pt x="1250" y="378"/>
                  </a:lnTo>
                  <a:lnTo>
                    <a:pt x="1253" y="378"/>
                  </a:lnTo>
                  <a:lnTo>
                    <a:pt x="1253" y="381"/>
                  </a:lnTo>
                  <a:lnTo>
                    <a:pt x="1253" y="386"/>
                  </a:lnTo>
                  <a:lnTo>
                    <a:pt x="1253" y="389"/>
                  </a:lnTo>
                  <a:lnTo>
                    <a:pt x="1253" y="391"/>
                  </a:lnTo>
                  <a:lnTo>
                    <a:pt x="1250" y="391"/>
                  </a:lnTo>
                  <a:lnTo>
                    <a:pt x="1253" y="399"/>
                  </a:lnTo>
                  <a:lnTo>
                    <a:pt x="1253" y="402"/>
                  </a:lnTo>
                  <a:lnTo>
                    <a:pt x="1253" y="404"/>
                  </a:lnTo>
                  <a:lnTo>
                    <a:pt x="1253" y="407"/>
                  </a:lnTo>
                  <a:lnTo>
                    <a:pt x="1253" y="410"/>
                  </a:lnTo>
                  <a:lnTo>
                    <a:pt x="1253" y="415"/>
                  </a:lnTo>
                  <a:lnTo>
                    <a:pt x="1256" y="418"/>
                  </a:lnTo>
                  <a:lnTo>
                    <a:pt x="1253" y="433"/>
                  </a:lnTo>
                  <a:lnTo>
                    <a:pt x="1253" y="441"/>
                  </a:lnTo>
                  <a:lnTo>
                    <a:pt x="1256" y="444"/>
                  </a:lnTo>
                  <a:lnTo>
                    <a:pt x="1256" y="451"/>
                  </a:lnTo>
                  <a:lnTo>
                    <a:pt x="1258" y="459"/>
                  </a:lnTo>
                  <a:lnTo>
                    <a:pt x="1258" y="462"/>
                  </a:lnTo>
                  <a:lnTo>
                    <a:pt x="1256" y="465"/>
                  </a:lnTo>
                  <a:lnTo>
                    <a:pt x="1253" y="472"/>
                  </a:lnTo>
                  <a:lnTo>
                    <a:pt x="1248" y="480"/>
                  </a:lnTo>
                  <a:lnTo>
                    <a:pt x="1248" y="483"/>
                  </a:lnTo>
                  <a:lnTo>
                    <a:pt x="1250" y="483"/>
                  </a:lnTo>
                  <a:lnTo>
                    <a:pt x="1256" y="480"/>
                  </a:lnTo>
                  <a:lnTo>
                    <a:pt x="1258" y="480"/>
                  </a:lnTo>
                  <a:lnTo>
                    <a:pt x="1261" y="483"/>
                  </a:lnTo>
                  <a:lnTo>
                    <a:pt x="1263" y="483"/>
                  </a:lnTo>
                  <a:lnTo>
                    <a:pt x="1266" y="483"/>
                  </a:lnTo>
                  <a:lnTo>
                    <a:pt x="1271" y="483"/>
                  </a:lnTo>
                  <a:lnTo>
                    <a:pt x="1274" y="483"/>
                  </a:lnTo>
                  <a:lnTo>
                    <a:pt x="1276" y="483"/>
                  </a:lnTo>
                  <a:lnTo>
                    <a:pt x="1279" y="483"/>
                  </a:lnTo>
                  <a:lnTo>
                    <a:pt x="1279" y="480"/>
                  </a:lnTo>
                  <a:lnTo>
                    <a:pt x="1282" y="480"/>
                  </a:lnTo>
                  <a:lnTo>
                    <a:pt x="1284" y="480"/>
                  </a:lnTo>
                  <a:lnTo>
                    <a:pt x="1287" y="478"/>
                  </a:lnTo>
                  <a:lnTo>
                    <a:pt x="1290" y="478"/>
                  </a:lnTo>
                  <a:lnTo>
                    <a:pt x="1292" y="478"/>
                  </a:lnTo>
                  <a:lnTo>
                    <a:pt x="1292" y="475"/>
                  </a:lnTo>
                  <a:lnTo>
                    <a:pt x="1295" y="475"/>
                  </a:lnTo>
                  <a:lnTo>
                    <a:pt x="1297" y="475"/>
                  </a:lnTo>
                  <a:lnTo>
                    <a:pt x="1300" y="478"/>
                  </a:lnTo>
                  <a:lnTo>
                    <a:pt x="1310" y="478"/>
                  </a:lnTo>
                  <a:lnTo>
                    <a:pt x="1316" y="475"/>
                  </a:lnTo>
                  <a:lnTo>
                    <a:pt x="1318" y="475"/>
                  </a:lnTo>
                  <a:lnTo>
                    <a:pt x="1326" y="470"/>
                  </a:lnTo>
                  <a:lnTo>
                    <a:pt x="1331" y="470"/>
                  </a:lnTo>
                  <a:lnTo>
                    <a:pt x="1334" y="470"/>
                  </a:lnTo>
                  <a:lnTo>
                    <a:pt x="1337" y="470"/>
                  </a:lnTo>
                  <a:lnTo>
                    <a:pt x="1342" y="470"/>
                  </a:lnTo>
                  <a:lnTo>
                    <a:pt x="1347" y="467"/>
                  </a:lnTo>
                  <a:lnTo>
                    <a:pt x="1350" y="462"/>
                  </a:lnTo>
                  <a:lnTo>
                    <a:pt x="1352" y="462"/>
                  </a:lnTo>
                  <a:lnTo>
                    <a:pt x="1352" y="459"/>
                  </a:lnTo>
                  <a:lnTo>
                    <a:pt x="1355" y="459"/>
                  </a:lnTo>
                  <a:lnTo>
                    <a:pt x="1357" y="459"/>
                  </a:lnTo>
                  <a:lnTo>
                    <a:pt x="1360" y="454"/>
                  </a:lnTo>
                  <a:lnTo>
                    <a:pt x="1363" y="451"/>
                  </a:lnTo>
                  <a:lnTo>
                    <a:pt x="1365" y="451"/>
                  </a:lnTo>
                  <a:lnTo>
                    <a:pt x="1370" y="451"/>
                  </a:lnTo>
                  <a:lnTo>
                    <a:pt x="1373" y="449"/>
                  </a:lnTo>
                  <a:lnTo>
                    <a:pt x="1376" y="446"/>
                  </a:lnTo>
                  <a:lnTo>
                    <a:pt x="1381" y="446"/>
                  </a:lnTo>
                  <a:lnTo>
                    <a:pt x="1389" y="449"/>
                  </a:lnTo>
                  <a:lnTo>
                    <a:pt x="1404" y="451"/>
                  </a:lnTo>
                  <a:lnTo>
                    <a:pt x="1412" y="454"/>
                  </a:lnTo>
                  <a:lnTo>
                    <a:pt x="1415" y="454"/>
                  </a:lnTo>
                  <a:lnTo>
                    <a:pt x="1417" y="454"/>
                  </a:lnTo>
                  <a:lnTo>
                    <a:pt x="1417" y="451"/>
                  </a:lnTo>
                  <a:lnTo>
                    <a:pt x="1420" y="449"/>
                  </a:lnTo>
                  <a:lnTo>
                    <a:pt x="1420" y="446"/>
                  </a:lnTo>
                  <a:lnTo>
                    <a:pt x="1423" y="444"/>
                  </a:lnTo>
                  <a:lnTo>
                    <a:pt x="1425" y="444"/>
                  </a:lnTo>
                  <a:lnTo>
                    <a:pt x="1428" y="444"/>
                  </a:lnTo>
                  <a:lnTo>
                    <a:pt x="1430" y="441"/>
                  </a:lnTo>
                  <a:lnTo>
                    <a:pt x="1433" y="441"/>
                  </a:lnTo>
                  <a:lnTo>
                    <a:pt x="1436" y="441"/>
                  </a:lnTo>
                  <a:lnTo>
                    <a:pt x="1438" y="441"/>
                  </a:lnTo>
                  <a:lnTo>
                    <a:pt x="1441" y="441"/>
                  </a:lnTo>
                  <a:lnTo>
                    <a:pt x="1441" y="438"/>
                  </a:lnTo>
                  <a:lnTo>
                    <a:pt x="1444" y="438"/>
                  </a:lnTo>
                  <a:lnTo>
                    <a:pt x="1444" y="436"/>
                  </a:lnTo>
                  <a:lnTo>
                    <a:pt x="1446" y="436"/>
                  </a:lnTo>
                  <a:lnTo>
                    <a:pt x="1449" y="436"/>
                  </a:lnTo>
                  <a:lnTo>
                    <a:pt x="1451" y="436"/>
                  </a:lnTo>
                  <a:lnTo>
                    <a:pt x="1454" y="436"/>
                  </a:lnTo>
                  <a:lnTo>
                    <a:pt x="1457" y="436"/>
                  </a:lnTo>
                  <a:lnTo>
                    <a:pt x="1459" y="436"/>
                  </a:lnTo>
                  <a:lnTo>
                    <a:pt x="1459" y="438"/>
                  </a:lnTo>
                  <a:lnTo>
                    <a:pt x="1462" y="438"/>
                  </a:lnTo>
                  <a:lnTo>
                    <a:pt x="1464" y="436"/>
                  </a:lnTo>
                  <a:lnTo>
                    <a:pt x="1464" y="433"/>
                  </a:lnTo>
                  <a:lnTo>
                    <a:pt x="1467" y="433"/>
                  </a:lnTo>
                  <a:lnTo>
                    <a:pt x="1470" y="436"/>
                  </a:lnTo>
                  <a:lnTo>
                    <a:pt x="1470" y="438"/>
                  </a:lnTo>
                  <a:lnTo>
                    <a:pt x="1472" y="438"/>
                  </a:lnTo>
                  <a:lnTo>
                    <a:pt x="1475" y="441"/>
                  </a:lnTo>
                  <a:lnTo>
                    <a:pt x="1477" y="444"/>
                  </a:lnTo>
                  <a:lnTo>
                    <a:pt x="1477" y="446"/>
                  </a:lnTo>
                  <a:lnTo>
                    <a:pt x="1477" y="449"/>
                  </a:lnTo>
                  <a:lnTo>
                    <a:pt x="1477" y="451"/>
                  </a:lnTo>
                  <a:lnTo>
                    <a:pt x="1480" y="451"/>
                  </a:lnTo>
                  <a:lnTo>
                    <a:pt x="1483" y="451"/>
                  </a:lnTo>
                  <a:lnTo>
                    <a:pt x="1485" y="454"/>
                  </a:lnTo>
                  <a:lnTo>
                    <a:pt x="1488" y="457"/>
                  </a:lnTo>
                  <a:lnTo>
                    <a:pt x="1501" y="465"/>
                  </a:lnTo>
                  <a:lnTo>
                    <a:pt x="1504" y="465"/>
                  </a:lnTo>
                  <a:lnTo>
                    <a:pt x="1506" y="465"/>
                  </a:lnTo>
                  <a:lnTo>
                    <a:pt x="1509" y="465"/>
                  </a:lnTo>
                  <a:lnTo>
                    <a:pt x="1511" y="467"/>
                  </a:lnTo>
                  <a:lnTo>
                    <a:pt x="1514" y="467"/>
                  </a:lnTo>
                  <a:lnTo>
                    <a:pt x="1514" y="470"/>
                  </a:lnTo>
                  <a:lnTo>
                    <a:pt x="1514" y="472"/>
                  </a:lnTo>
                  <a:lnTo>
                    <a:pt x="1517" y="475"/>
                  </a:lnTo>
                  <a:lnTo>
                    <a:pt x="1517" y="478"/>
                  </a:lnTo>
                  <a:lnTo>
                    <a:pt x="1517" y="480"/>
                  </a:lnTo>
                  <a:lnTo>
                    <a:pt x="1519" y="480"/>
                  </a:lnTo>
                  <a:lnTo>
                    <a:pt x="1522" y="483"/>
                  </a:lnTo>
                  <a:lnTo>
                    <a:pt x="1524" y="485"/>
                  </a:lnTo>
                  <a:lnTo>
                    <a:pt x="1530" y="485"/>
                  </a:lnTo>
                  <a:lnTo>
                    <a:pt x="1532" y="485"/>
                  </a:lnTo>
                  <a:lnTo>
                    <a:pt x="1537" y="485"/>
                  </a:lnTo>
                  <a:lnTo>
                    <a:pt x="1537" y="483"/>
                  </a:lnTo>
                  <a:lnTo>
                    <a:pt x="1540" y="483"/>
                  </a:lnTo>
                  <a:lnTo>
                    <a:pt x="1540" y="480"/>
                  </a:lnTo>
                  <a:lnTo>
                    <a:pt x="1543" y="480"/>
                  </a:lnTo>
                  <a:lnTo>
                    <a:pt x="1545" y="483"/>
                  </a:lnTo>
                  <a:lnTo>
                    <a:pt x="1548" y="483"/>
                  </a:lnTo>
                  <a:lnTo>
                    <a:pt x="1551" y="483"/>
                  </a:lnTo>
                  <a:lnTo>
                    <a:pt x="1553" y="483"/>
                  </a:lnTo>
                  <a:lnTo>
                    <a:pt x="1556" y="483"/>
                  </a:lnTo>
                  <a:lnTo>
                    <a:pt x="1558" y="485"/>
                  </a:lnTo>
                  <a:lnTo>
                    <a:pt x="1561" y="485"/>
                  </a:lnTo>
                  <a:lnTo>
                    <a:pt x="1566" y="483"/>
                  </a:lnTo>
                  <a:lnTo>
                    <a:pt x="1577" y="478"/>
                  </a:lnTo>
                  <a:lnTo>
                    <a:pt x="1577" y="483"/>
                  </a:lnTo>
                  <a:lnTo>
                    <a:pt x="1574" y="485"/>
                  </a:lnTo>
                  <a:lnTo>
                    <a:pt x="1574" y="488"/>
                  </a:lnTo>
                  <a:lnTo>
                    <a:pt x="1574" y="491"/>
                  </a:lnTo>
                  <a:lnTo>
                    <a:pt x="1574" y="493"/>
                  </a:lnTo>
                  <a:lnTo>
                    <a:pt x="1574" y="496"/>
                  </a:lnTo>
                  <a:lnTo>
                    <a:pt x="1571" y="498"/>
                  </a:lnTo>
                  <a:lnTo>
                    <a:pt x="1571" y="501"/>
                  </a:lnTo>
                  <a:lnTo>
                    <a:pt x="1569" y="501"/>
                  </a:lnTo>
                  <a:lnTo>
                    <a:pt x="1569" y="504"/>
                  </a:lnTo>
                  <a:lnTo>
                    <a:pt x="1566" y="504"/>
                  </a:lnTo>
                  <a:lnTo>
                    <a:pt x="1556" y="504"/>
                  </a:lnTo>
                  <a:lnTo>
                    <a:pt x="1553" y="504"/>
                  </a:lnTo>
                  <a:lnTo>
                    <a:pt x="1551" y="504"/>
                  </a:lnTo>
                  <a:lnTo>
                    <a:pt x="1551" y="506"/>
                  </a:lnTo>
                  <a:lnTo>
                    <a:pt x="1551" y="509"/>
                  </a:lnTo>
                  <a:lnTo>
                    <a:pt x="1551" y="512"/>
                  </a:lnTo>
                  <a:lnTo>
                    <a:pt x="1553" y="514"/>
                  </a:lnTo>
                  <a:lnTo>
                    <a:pt x="1551" y="517"/>
                  </a:lnTo>
                  <a:lnTo>
                    <a:pt x="1548" y="519"/>
                  </a:lnTo>
                  <a:lnTo>
                    <a:pt x="1545" y="522"/>
                  </a:lnTo>
                  <a:lnTo>
                    <a:pt x="1545" y="525"/>
                  </a:lnTo>
                  <a:lnTo>
                    <a:pt x="1545" y="527"/>
                  </a:lnTo>
                  <a:lnTo>
                    <a:pt x="1545" y="530"/>
                  </a:lnTo>
                  <a:lnTo>
                    <a:pt x="1545" y="532"/>
                  </a:lnTo>
                  <a:lnTo>
                    <a:pt x="1548" y="532"/>
                  </a:lnTo>
                  <a:lnTo>
                    <a:pt x="1548" y="535"/>
                  </a:lnTo>
                  <a:lnTo>
                    <a:pt x="1545" y="535"/>
                  </a:lnTo>
                  <a:lnTo>
                    <a:pt x="1543" y="538"/>
                  </a:lnTo>
                  <a:lnTo>
                    <a:pt x="1543" y="540"/>
                  </a:lnTo>
                  <a:lnTo>
                    <a:pt x="1543" y="543"/>
                  </a:lnTo>
                  <a:lnTo>
                    <a:pt x="1543" y="545"/>
                  </a:lnTo>
                  <a:lnTo>
                    <a:pt x="1540" y="548"/>
                  </a:lnTo>
                  <a:lnTo>
                    <a:pt x="1537" y="548"/>
                  </a:lnTo>
                  <a:lnTo>
                    <a:pt x="1535" y="551"/>
                  </a:lnTo>
                  <a:lnTo>
                    <a:pt x="1532" y="553"/>
                  </a:lnTo>
                  <a:lnTo>
                    <a:pt x="1530" y="556"/>
                  </a:lnTo>
                  <a:lnTo>
                    <a:pt x="1530" y="559"/>
                  </a:lnTo>
                  <a:lnTo>
                    <a:pt x="1527" y="561"/>
                  </a:lnTo>
                  <a:lnTo>
                    <a:pt x="1527" y="564"/>
                  </a:lnTo>
                  <a:lnTo>
                    <a:pt x="1527" y="566"/>
                  </a:lnTo>
                  <a:lnTo>
                    <a:pt x="1527" y="569"/>
                  </a:lnTo>
                  <a:lnTo>
                    <a:pt x="1527" y="574"/>
                  </a:lnTo>
                  <a:lnTo>
                    <a:pt x="1527" y="577"/>
                  </a:lnTo>
                  <a:lnTo>
                    <a:pt x="1524" y="577"/>
                  </a:lnTo>
                  <a:lnTo>
                    <a:pt x="1524" y="579"/>
                  </a:lnTo>
                  <a:lnTo>
                    <a:pt x="1522" y="579"/>
                  </a:lnTo>
                  <a:lnTo>
                    <a:pt x="1519" y="582"/>
                  </a:lnTo>
                  <a:lnTo>
                    <a:pt x="1517" y="582"/>
                  </a:lnTo>
                  <a:lnTo>
                    <a:pt x="1514" y="585"/>
                  </a:lnTo>
                  <a:lnTo>
                    <a:pt x="1511" y="590"/>
                  </a:lnTo>
                  <a:lnTo>
                    <a:pt x="1506" y="593"/>
                  </a:lnTo>
                  <a:lnTo>
                    <a:pt x="1504" y="595"/>
                  </a:lnTo>
                  <a:lnTo>
                    <a:pt x="1504" y="600"/>
                  </a:lnTo>
                  <a:lnTo>
                    <a:pt x="1501" y="600"/>
                  </a:lnTo>
                  <a:lnTo>
                    <a:pt x="1498" y="603"/>
                  </a:lnTo>
                  <a:lnTo>
                    <a:pt x="1496" y="606"/>
                  </a:lnTo>
                  <a:lnTo>
                    <a:pt x="1496" y="608"/>
                  </a:lnTo>
                  <a:lnTo>
                    <a:pt x="1496" y="611"/>
                  </a:lnTo>
                  <a:lnTo>
                    <a:pt x="1496" y="613"/>
                  </a:lnTo>
                  <a:lnTo>
                    <a:pt x="1493" y="616"/>
                  </a:lnTo>
                  <a:lnTo>
                    <a:pt x="1493" y="619"/>
                  </a:lnTo>
                  <a:lnTo>
                    <a:pt x="1493" y="621"/>
                  </a:lnTo>
                  <a:lnTo>
                    <a:pt x="1491" y="621"/>
                  </a:lnTo>
                  <a:lnTo>
                    <a:pt x="1491" y="624"/>
                  </a:lnTo>
                  <a:lnTo>
                    <a:pt x="1488" y="624"/>
                  </a:lnTo>
                  <a:lnTo>
                    <a:pt x="1485" y="629"/>
                  </a:lnTo>
                  <a:lnTo>
                    <a:pt x="1483" y="632"/>
                  </a:lnTo>
                  <a:lnTo>
                    <a:pt x="1480" y="632"/>
                  </a:lnTo>
                  <a:lnTo>
                    <a:pt x="1480" y="634"/>
                  </a:lnTo>
                  <a:lnTo>
                    <a:pt x="1477" y="634"/>
                  </a:lnTo>
                  <a:lnTo>
                    <a:pt x="1477" y="637"/>
                  </a:lnTo>
                  <a:lnTo>
                    <a:pt x="1472" y="642"/>
                  </a:lnTo>
                  <a:lnTo>
                    <a:pt x="1470" y="642"/>
                  </a:lnTo>
                  <a:lnTo>
                    <a:pt x="1470" y="645"/>
                  </a:lnTo>
                  <a:lnTo>
                    <a:pt x="1464" y="650"/>
                  </a:lnTo>
                  <a:lnTo>
                    <a:pt x="1457" y="663"/>
                  </a:lnTo>
                  <a:lnTo>
                    <a:pt x="1454" y="666"/>
                  </a:lnTo>
                  <a:lnTo>
                    <a:pt x="1454" y="668"/>
                  </a:lnTo>
                  <a:lnTo>
                    <a:pt x="1451" y="668"/>
                  </a:lnTo>
                  <a:lnTo>
                    <a:pt x="1444" y="684"/>
                  </a:lnTo>
                  <a:lnTo>
                    <a:pt x="1441" y="687"/>
                  </a:lnTo>
                  <a:lnTo>
                    <a:pt x="1441" y="689"/>
                  </a:lnTo>
                  <a:lnTo>
                    <a:pt x="1444" y="689"/>
                  </a:lnTo>
                  <a:lnTo>
                    <a:pt x="1444" y="692"/>
                  </a:lnTo>
                  <a:lnTo>
                    <a:pt x="1444" y="694"/>
                  </a:lnTo>
                  <a:lnTo>
                    <a:pt x="1446" y="697"/>
                  </a:lnTo>
                  <a:lnTo>
                    <a:pt x="1449" y="702"/>
                  </a:lnTo>
                  <a:lnTo>
                    <a:pt x="1449" y="705"/>
                  </a:lnTo>
                  <a:lnTo>
                    <a:pt x="1446" y="707"/>
                  </a:lnTo>
                  <a:lnTo>
                    <a:pt x="1446" y="710"/>
                  </a:lnTo>
                  <a:lnTo>
                    <a:pt x="1451" y="718"/>
                  </a:lnTo>
                  <a:lnTo>
                    <a:pt x="1457" y="726"/>
                  </a:lnTo>
                  <a:lnTo>
                    <a:pt x="1459" y="728"/>
                  </a:lnTo>
                  <a:lnTo>
                    <a:pt x="1459" y="731"/>
                  </a:lnTo>
                  <a:lnTo>
                    <a:pt x="1459" y="734"/>
                  </a:lnTo>
                  <a:lnTo>
                    <a:pt x="1459" y="736"/>
                  </a:lnTo>
                  <a:lnTo>
                    <a:pt x="1462" y="736"/>
                  </a:lnTo>
                  <a:lnTo>
                    <a:pt x="1462" y="739"/>
                  </a:lnTo>
                  <a:lnTo>
                    <a:pt x="1464" y="741"/>
                  </a:lnTo>
                  <a:lnTo>
                    <a:pt x="1464" y="744"/>
                  </a:lnTo>
                  <a:lnTo>
                    <a:pt x="1467" y="744"/>
                  </a:lnTo>
                  <a:lnTo>
                    <a:pt x="1467" y="747"/>
                  </a:lnTo>
                  <a:lnTo>
                    <a:pt x="1467" y="749"/>
                  </a:lnTo>
                  <a:lnTo>
                    <a:pt x="1467" y="752"/>
                  </a:lnTo>
                  <a:lnTo>
                    <a:pt x="1470" y="752"/>
                  </a:lnTo>
                  <a:lnTo>
                    <a:pt x="1470" y="754"/>
                  </a:lnTo>
                  <a:lnTo>
                    <a:pt x="1472" y="754"/>
                  </a:lnTo>
                  <a:lnTo>
                    <a:pt x="1472" y="757"/>
                  </a:lnTo>
                  <a:lnTo>
                    <a:pt x="1475" y="762"/>
                  </a:lnTo>
                  <a:lnTo>
                    <a:pt x="1477" y="765"/>
                  </a:lnTo>
                  <a:lnTo>
                    <a:pt x="1477" y="768"/>
                  </a:lnTo>
                  <a:lnTo>
                    <a:pt x="1480" y="781"/>
                  </a:lnTo>
                  <a:lnTo>
                    <a:pt x="1477" y="781"/>
                  </a:lnTo>
                  <a:lnTo>
                    <a:pt x="1477" y="791"/>
                  </a:lnTo>
                  <a:lnTo>
                    <a:pt x="1477" y="794"/>
                  </a:lnTo>
                  <a:lnTo>
                    <a:pt x="1480" y="796"/>
                  </a:lnTo>
                  <a:lnTo>
                    <a:pt x="1483" y="801"/>
                  </a:lnTo>
                  <a:lnTo>
                    <a:pt x="1485" y="807"/>
                  </a:lnTo>
                  <a:lnTo>
                    <a:pt x="1491" y="812"/>
                  </a:lnTo>
                  <a:lnTo>
                    <a:pt x="1491" y="815"/>
                  </a:lnTo>
                  <a:lnTo>
                    <a:pt x="1491" y="817"/>
                  </a:lnTo>
                  <a:lnTo>
                    <a:pt x="1493" y="820"/>
                  </a:lnTo>
                  <a:lnTo>
                    <a:pt x="1493" y="822"/>
                  </a:lnTo>
                  <a:lnTo>
                    <a:pt x="1496" y="822"/>
                  </a:lnTo>
                  <a:lnTo>
                    <a:pt x="1496" y="825"/>
                  </a:lnTo>
                  <a:lnTo>
                    <a:pt x="1498" y="825"/>
                  </a:lnTo>
                  <a:lnTo>
                    <a:pt x="1498" y="828"/>
                  </a:lnTo>
                  <a:lnTo>
                    <a:pt x="1501" y="828"/>
                  </a:lnTo>
                  <a:lnTo>
                    <a:pt x="1504" y="825"/>
                  </a:lnTo>
                  <a:lnTo>
                    <a:pt x="1506" y="825"/>
                  </a:lnTo>
                  <a:lnTo>
                    <a:pt x="1506" y="828"/>
                  </a:lnTo>
                  <a:lnTo>
                    <a:pt x="1509" y="828"/>
                  </a:lnTo>
                  <a:lnTo>
                    <a:pt x="1509" y="830"/>
                  </a:lnTo>
                  <a:lnTo>
                    <a:pt x="1511" y="830"/>
                  </a:lnTo>
                  <a:lnTo>
                    <a:pt x="1511" y="833"/>
                  </a:lnTo>
                  <a:lnTo>
                    <a:pt x="1514" y="833"/>
                  </a:lnTo>
                  <a:lnTo>
                    <a:pt x="1517" y="833"/>
                  </a:lnTo>
                  <a:lnTo>
                    <a:pt x="1519" y="833"/>
                  </a:lnTo>
                  <a:lnTo>
                    <a:pt x="1519" y="835"/>
                  </a:lnTo>
                  <a:lnTo>
                    <a:pt x="1519" y="838"/>
                  </a:lnTo>
                  <a:lnTo>
                    <a:pt x="1522" y="843"/>
                  </a:lnTo>
                  <a:lnTo>
                    <a:pt x="1522" y="846"/>
                  </a:lnTo>
                  <a:lnTo>
                    <a:pt x="1522" y="848"/>
                  </a:lnTo>
                  <a:lnTo>
                    <a:pt x="1522" y="851"/>
                  </a:lnTo>
                  <a:lnTo>
                    <a:pt x="1522" y="854"/>
                  </a:lnTo>
                  <a:lnTo>
                    <a:pt x="1522" y="856"/>
                  </a:lnTo>
                  <a:lnTo>
                    <a:pt x="1524" y="856"/>
                  </a:lnTo>
                  <a:lnTo>
                    <a:pt x="1524" y="859"/>
                  </a:lnTo>
                  <a:lnTo>
                    <a:pt x="1527" y="859"/>
                  </a:lnTo>
                  <a:lnTo>
                    <a:pt x="1527" y="862"/>
                  </a:lnTo>
                  <a:lnTo>
                    <a:pt x="1527" y="864"/>
                  </a:lnTo>
                  <a:lnTo>
                    <a:pt x="1530" y="864"/>
                  </a:lnTo>
                  <a:lnTo>
                    <a:pt x="1530" y="867"/>
                  </a:lnTo>
                  <a:lnTo>
                    <a:pt x="1532" y="867"/>
                  </a:lnTo>
                  <a:lnTo>
                    <a:pt x="1532" y="869"/>
                  </a:lnTo>
                  <a:lnTo>
                    <a:pt x="1535" y="869"/>
                  </a:lnTo>
                  <a:lnTo>
                    <a:pt x="1535" y="872"/>
                  </a:lnTo>
                  <a:lnTo>
                    <a:pt x="1537" y="872"/>
                  </a:lnTo>
                  <a:lnTo>
                    <a:pt x="1537" y="875"/>
                  </a:lnTo>
                  <a:lnTo>
                    <a:pt x="1540" y="875"/>
                  </a:lnTo>
                  <a:lnTo>
                    <a:pt x="1543" y="875"/>
                  </a:lnTo>
                  <a:lnTo>
                    <a:pt x="1545" y="875"/>
                  </a:lnTo>
                  <a:lnTo>
                    <a:pt x="1548" y="877"/>
                  </a:lnTo>
                  <a:lnTo>
                    <a:pt x="1548" y="880"/>
                  </a:lnTo>
                  <a:lnTo>
                    <a:pt x="1551" y="885"/>
                  </a:lnTo>
                  <a:lnTo>
                    <a:pt x="1551" y="888"/>
                  </a:lnTo>
                  <a:lnTo>
                    <a:pt x="1553" y="890"/>
                  </a:lnTo>
                  <a:lnTo>
                    <a:pt x="1553" y="893"/>
                  </a:lnTo>
                  <a:lnTo>
                    <a:pt x="1556" y="893"/>
                  </a:lnTo>
                  <a:lnTo>
                    <a:pt x="1561" y="901"/>
                  </a:lnTo>
                  <a:lnTo>
                    <a:pt x="1561" y="903"/>
                  </a:lnTo>
                  <a:lnTo>
                    <a:pt x="1561" y="906"/>
                  </a:lnTo>
                  <a:lnTo>
                    <a:pt x="1561" y="909"/>
                  </a:lnTo>
                  <a:lnTo>
                    <a:pt x="1561" y="911"/>
                  </a:lnTo>
                  <a:lnTo>
                    <a:pt x="1561" y="914"/>
                  </a:lnTo>
                  <a:lnTo>
                    <a:pt x="1561" y="916"/>
                  </a:lnTo>
                  <a:lnTo>
                    <a:pt x="1561" y="919"/>
                  </a:lnTo>
                  <a:lnTo>
                    <a:pt x="1558" y="922"/>
                  </a:lnTo>
                  <a:lnTo>
                    <a:pt x="1558" y="924"/>
                  </a:lnTo>
                  <a:lnTo>
                    <a:pt x="1558" y="927"/>
                  </a:lnTo>
                  <a:lnTo>
                    <a:pt x="1558" y="929"/>
                  </a:lnTo>
                  <a:lnTo>
                    <a:pt x="1556" y="929"/>
                  </a:lnTo>
                  <a:lnTo>
                    <a:pt x="1556" y="932"/>
                  </a:lnTo>
                  <a:lnTo>
                    <a:pt x="1558" y="932"/>
                  </a:lnTo>
                  <a:lnTo>
                    <a:pt x="1558" y="935"/>
                  </a:lnTo>
                  <a:lnTo>
                    <a:pt x="1558" y="937"/>
                  </a:lnTo>
                  <a:lnTo>
                    <a:pt x="1556" y="940"/>
                  </a:lnTo>
                  <a:lnTo>
                    <a:pt x="1553" y="943"/>
                  </a:lnTo>
                  <a:lnTo>
                    <a:pt x="1553" y="945"/>
                  </a:lnTo>
                  <a:lnTo>
                    <a:pt x="1553" y="948"/>
                  </a:lnTo>
                  <a:lnTo>
                    <a:pt x="1551" y="948"/>
                  </a:lnTo>
                  <a:lnTo>
                    <a:pt x="1548" y="950"/>
                  </a:lnTo>
                  <a:lnTo>
                    <a:pt x="1548" y="953"/>
                  </a:lnTo>
                  <a:lnTo>
                    <a:pt x="1545" y="956"/>
                  </a:lnTo>
                  <a:lnTo>
                    <a:pt x="1543" y="956"/>
                  </a:lnTo>
                  <a:lnTo>
                    <a:pt x="1540" y="956"/>
                  </a:lnTo>
                  <a:lnTo>
                    <a:pt x="1540" y="958"/>
                  </a:lnTo>
                  <a:lnTo>
                    <a:pt x="1548" y="958"/>
                  </a:lnTo>
                  <a:lnTo>
                    <a:pt x="1548" y="961"/>
                  </a:lnTo>
                  <a:lnTo>
                    <a:pt x="1545" y="961"/>
                  </a:lnTo>
                  <a:lnTo>
                    <a:pt x="1543" y="961"/>
                  </a:lnTo>
                  <a:lnTo>
                    <a:pt x="1543" y="963"/>
                  </a:lnTo>
                  <a:lnTo>
                    <a:pt x="1543" y="966"/>
                  </a:lnTo>
                  <a:lnTo>
                    <a:pt x="1540" y="966"/>
                  </a:lnTo>
                  <a:lnTo>
                    <a:pt x="1540" y="969"/>
                  </a:lnTo>
                  <a:lnTo>
                    <a:pt x="1543" y="966"/>
                  </a:lnTo>
                  <a:lnTo>
                    <a:pt x="1545" y="966"/>
                  </a:lnTo>
                  <a:lnTo>
                    <a:pt x="1548" y="969"/>
                  </a:lnTo>
                  <a:lnTo>
                    <a:pt x="1548" y="971"/>
                  </a:lnTo>
                  <a:lnTo>
                    <a:pt x="1545" y="969"/>
                  </a:lnTo>
                  <a:lnTo>
                    <a:pt x="1543" y="969"/>
                  </a:lnTo>
                  <a:lnTo>
                    <a:pt x="1537" y="974"/>
                  </a:lnTo>
                  <a:lnTo>
                    <a:pt x="1537" y="976"/>
                  </a:lnTo>
                  <a:lnTo>
                    <a:pt x="1537" y="979"/>
                  </a:lnTo>
                  <a:lnTo>
                    <a:pt x="1537" y="982"/>
                  </a:lnTo>
                  <a:lnTo>
                    <a:pt x="1537" y="984"/>
                  </a:lnTo>
                  <a:lnTo>
                    <a:pt x="1532" y="984"/>
                  </a:lnTo>
                  <a:lnTo>
                    <a:pt x="1530" y="984"/>
                  </a:lnTo>
                  <a:lnTo>
                    <a:pt x="1524" y="984"/>
                  </a:lnTo>
                  <a:lnTo>
                    <a:pt x="1522" y="984"/>
                  </a:lnTo>
                  <a:lnTo>
                    <a:pt x="1519" y="984"/>
                  </a:lnTo>
                  <a:lnTo>
                    <a:pt x="1517" y="984"/>
                  </a:lnTo>
                  <a:lnTo>
                    <a:pt x="1514" y="984"/>
                  </a:lnTo>
                  <a:lnTo>
                    <a:pt x="1511" y="984"/>
                  </a:lnTo>
                  <a:lnTo>
                    <a:pt x="1509" y="984"/>
                  </a:lnTo>
                  <a:lnTo>
                    <a:pt x="1506" y="982"/>
                  </a:lnTo>
                  <a:lnTo>
                    <a:pt x="1504" y="982"/>
                  </a:lnTo>
                  <a:lnTo>
                    <a:pt x="1501" y="979"/>
                  </a:lnTo>
                  <a:lnTo>
                    <a:pt x="1498" y="979"/>
                  </a:lnTo>
                  <a:lnTo>
                    <a:pt x="1496" y="979"/>
                  </a:lnTo>
                  <a:lnTo>
                    <a:pt x="1493" y="979"/>
                  </a:lnTo>
                  <a:lnTo>
                    <a:pt x="1491" y="979"/>
                  </a:lnTo>
                  <a:lnTo>
                    <a:pt x="1491" y="976"/>
                  </a:lnTo>
                  <a:lnTo>
                    <a:pt x="1488" y="976"/>
                  </a:lnTo>
                  <a:lnTo>
                    <a:pt x="1485" y="976"/>
                  </a:lnTo>
                  <a:lnTo>
                    <a:pt x="1485" y="979"/>
                  </a:lnTo>
                  <a:lnTo>
                    <a:pt x="1483" y="979"/>
                  </a:lnTo>
                  <a:lnTo>
                    <a:pt x="1483" y="982"/>
                  </a:lnTo>
                  <a:lnTo>
                    <a:pt x="1483" y="984"/>
                  </a:lnTo>
                  <a:lnTo>
                    <a:pt x="1485" y="987"/>
                  </a:lnTo>
                  <a:lnTo>
                    <a:pt x="1485" y="990"/>
                  </a:lnTo>
                  <a:lnTo>
                    <a:pt x="1483" y="990"/>
                  </a:lnTo>
                  <a:lnTo>
                    <a:pt x="1480" y="990"/>
                  </a:lnTo>
                  <a:lnTo>
                    <a:pt x="1480" y="992"/>
                  </a:lnTo>
                  <a:lnTo>
                    <a:pt x="1477" y="992"/>
                  </a:lnTo>
                  <a:lnTo>
                    <a:pt x="1475" y="992"/>
                  </a:lnTo>
                  <a:lnTo>
                    <a:pt x="1472" y="995"/>
                  </a:lnTo>
                  <a:lnTo>
                    <a:pt x="1470" y="1003"/>
                  </a:lnTo>
                  <a:lnTo>
                    <a:pt x="1467" y="1005"/>
                  </a:lnTo>
                  <a:lnTo>
                    <a:pt x="1464" y="1005"/>
                  </a:lnTo>
                  <a:lnTo>
                    <a:pt x="1464" y="1008"/>
                  </a:lnTo>
                  <a:lnTo>
                    <a:pt x="1462" y="1008"/>
                  </a:lnTo>
                  <a:lnTo>
                    <a:pt x="1457" y="1008"/>
                  </a:lnTo>
                  <a:lnTo>
                    <a:pt x="1454" y="1008"/>
                  </a:lnTo>
                  <a:lnTo>
                    <a:pt x="1451" y="1010"/>
                  </a:lnTo>
                  <a:lnTo>
                    <a:pt x="1449" y="1010"/>
                  </a:lnTo>
                  <a:lnTo>
                    <a:pt x="1449" y="1013"/>
                  </a:lnTo>
                  <a:lnTo>
                    <a:pt x="1449" y="1016"/>
                  </a:lnTo>
                  <a:lnTo>
                    <a:pt x="1449" y="1018"/>
                  </a:lnTo>
                  <a:lnTo>
                    <a:pt x="1449" y="1021"/>
                  </a:lnTo>
                  <a:lnTo>
                    <a:pt x="1446" y="1021"/>
                  </a:lnTo>
                  <a:lnTo>
                    <a:pt x="1446" y="1023"/>
                  </a:lnTo>
                  <a:lnTo>
                    <a:pt x="1444" y="1023"/>
                  </a:lnTo>
                  <a:lnTo>
                    <a:pt x="1441" y="1023"/>
                  </a:lnTo>
                  <a:lnTo>
                    <a:pt x="1441" y="1026"/>
                  </a:lnTo>
                  <a:lnTo>
                    <a:pt x="1438" y="1026"/>
                  </a:lnTo>
                  <a:lnTo>
                    <a:pt x="1433" y="1026"/>
                  </a:lnTo>
                  <a:lnTo>
                    <a:pt x="1430" y="1029"/>
                  </a:lnTo>
                  <a:lnTo>
                    <a:pt x="1428" y="1031"/>
                  </a:lnTo>
                  <a:lnTo>
                    <a:pt x="1425" y="1034"/>
                  </a:lnTo>
                  <a:lnTo>
                    <a:pt x="1423" y="1034"/>
                  </a:lnTo>
                  <a:lnTo>
                    <a:pt x="1417" y="1037"/>
                  </a:lnTo>
                  <a:lnTo>
                    <a:pt x="1415" y="1034"/>
                  </a:lnTo>
                  <a:lnTo>
                    <a:pt x="1412" y="1034"/>
                  </a:lnTo>
                  <a:lnTo>
                    <a:pt x="1412" y="1031"/>
                  </a:lnTo>
                  <a:lnTo>
                    <a:pt x="1410" y="1031"/>
                  </a:lnTo>
                  <a:lnTo>
                    <a:pt x="1410" y="1029"/>
                  </a:lnTo>
                  <a:lnTo>
                    <a:pt x="1407" y="1029"/>
                  </a:lnTo>
                  <a:lnTo>
                    <a:pt x="1404" y="1029"/>
                  </a:lnTo>
                  <a:lnTo>
                    <a:pt x="1402" y="1029"/>
                  </a:lnTo>
                  <a:lnTo>
                    <a:pt x="1399" y="1034"/>
                  </a:lnTo>
                  <a:lnTo>
                    <a:pt x="1399" y="1037"/>
                  </a:lnTo>
                  <a:lnTo>
                    <a:pt x="1402" y="1037"/>
                  </a:lnTo>
                  <a:lnTo>
                    <a:pt x="1399" y="1039"/>
                  </a:lnTo>
                  <a:lnTo>
                    <a:pt x="1399" y="1042"/>
                  </a:lnTo>
                  <a:lnTo>
                    <a:pt x="1397" y="1042"/>
                  </a:lnTo>
                  <a:lnTo>
                    <a:pt x="1394" y="1039"/>
                  </a:lnTo>
                  <a:lnTo>
                    <a:pt x="1391" y="1037"/>
                  </a:lnTo>
                  <a:lnTo>
                    <a:pt x="1386" y="1034"/>
                  </a:lnTo>
                  <a:lnTo>
                    <a:pt x="1386" y="1031"/>
                  </a:lnTo>
                  <a:lnTo>
                    <a:pt x="1386" y="1029"/>
                  </a:lnTo>
                  <a:lnTo>
                    <a:pt x="1386" y="1023"/>
                  </a:lnTo>
                  <a:lnTo>
                    <a:pt x="1383" y="1023"/>
                  </a:lnTo>
                  <a:lnTo>
                    <a:pt x="1383" y="1021"/>
                  </a:lnTo>
                  <a:lnTo>
                    <a:pt x="1381" y="1021"/>
                  </a:lnTo>
                  <a:lnTo>
                    <a:pt x="1378" y="1018"/>
                  </a:lnTo>
                  <a:lnTo>
                    <a:pt x="1378" y="1016"/>
                  </a:lnTo>
                  <a:lnTo>
                    <a:pt x="1376" y="1018"/>
                  </a:lnTo>
                  <a:lnTo>
                    <a:pt x="1373" y="1018"/>
                  </a:lnTo>
                  <a:lnTo>
                    <a:pt x="1370" y="1018"/>
                  </a:lnTo>
                  <a:lnTo>
                    <a:pt x="1368" y="1018"/>
                  </a:lnTo>
                  <a:lnTo>
                    <a:pt x="1363" y="1016"/>
                  </a:lnTo>
                  <a:lnTo>
                    <a:pt x="1360" y="1016"/>
                  </a:lnTo>
                  <a:lnTo>
                    <a:pt x="1357" y="1016"/>
                  </a:lnTo>
                  <a:lnTo>
                    <a:pt x="1355" y="1018"/>
                  </a:lnTo>
                  <a:lnTo>
                    <a:pt x="1352" y="1018"/>
                  </a:lnTo>
                  <a:lnTo>
                    <a:pt x="1350" y="1018"/>
                  </a:lnTo>
                  <a:lnTo>
                    <a:pt x="1347" y="1018"/>
                  </a:lnTo>
                  <a:lnTo>
                    <a:pt x="1347" y="1021"/>
                  </a:lnTo>
                  <a:lnTo>
                    <a:pt x="1344" y="1021"/>
                  </a:lnTo>
                  <a:lnTo>
                    <a:pt x="1342" y="1021"/>
                  </a:lnTo>
                  <a:lnTo>
                    <a:pt x="1342" y="1023"/>
                  </a:lnTo>
                  <a:lnTo>
                    <a:pt x="1339" y="1029"/>
                  </a:lnTo>
                  <a:lnTo>
                    <a:pt x="1337" y="1031"/>
                  </a:lnTo>
                  <a:lnTo>
                    <a:pt x="1329" y="1037"/>
                  </a:lnTo>
                  <a:lnTo>
                    <a:pt x="1326" y="1039"/>
                  </a:lnTo>
                  <a:lnTo>
                    <a:pt x="1323" y="1042"/>
                  </a:lnTo>
                  <a:lnTo>
                    <a:pt x="1323" y="1044"/>
                  </a:lnTo>
                  <a:lnTo>
                    <a:pt x="1321" y="1044"/>
                  </a:lnTo>
                  <a:lnTo>
                    <a:pt x="1321" y="1047"/>
                  </a:lnTo>
                  <a:lnTo>
                    <a:pt x="1321" y="1050"/>
                  </a:lnTo>
                  <a:lnTo>
                    <a:pt x="1318" y="1050"/>
                  </a:lnTo>
                  <a:lnTo>
                    <a:pt x="1318" y="1052"/>
                  </a:lnTo>
                  <a:lnTo>
                    <a:pt x="1316" y="1052"/>
                  </a:lnTo>
                  <a:lnTo>
                    <a:pt x="1313" y="1052"/>
                  </a:lnTo>
                  <a:lnTo>
                    <a:pt x="1313" y="1055"/>
                  </a:lnTo>
                  <a:lnTo>
                    <a:pt x="1313" y="1057"/>
                  </a:lnTo>
                  <a:lnTo>
                    <a:pt x="1316" y="1057"/>
                  </a:lnTo>
                  <a:lnTo>
                    <a:pt x="1313" y="1057"/>
                  </a:lnTo>
                  <a:lnTo>
                    <a:pt x="1310" y="1060"/>
                  </a:lnTo>
                  <a:lnTo>
                    <a:pt x="1308" y="1060"/>
                  </a:lnTo>
                  <a:lnTo>
                    <a:pt x="1308" y="1063"/>
                  </a:lnTo>
                  <a:lnTo>
                    <a:pt x="1308" y="1065"/>
                  </a:lnTo>
                  <a:lnTo>
                    <a:pt x="1305" y="1065"/>
                  </a:lnTo>
                  <a:lnTo>
                    <a:pt x="1305" y="1068"/>
                  </a:lnTo>
                  <a:lnTo>
                    <a:pt x="1303" y="1068"/>
                  </a:lnTo>
                  <a:lnTo>
                    <a:pt x="1303" y="1070"/>
                  </a:lnTo>
                  <a:lnTo>
                    <a:pt x="1300" y="1070"/>
                  </a:lnTo>
                  <a:lnTo>
                    <a:pt x="1300" y="1073"/>
                  </a:lnTo>
                  <a:lnTo>
                    <a:pt x="1297" y="1076"/>
                  </a:lnTo>
                  <a:lnTo>
                    <a:pt x="1297" y="1078"/>
                  </a:lnTo>
                  <a:lnTo>
                    <a:pt x="1295" y="1078"/>
                  </a:lnTo>
                  <a:lnTo>
                    <a:pt x="1292" y="1081"/>
                  </a:lnTo>
                  <a:lnTo>
                    <a:pt x="1290" y="1081"/>
                  </a:lnTo>
                  <a:lnTo>
                    <a:pt x="1287" y="1081"/>
                  </a:lnTo>
                  <a:lnTo>
                    <a:pt x="1287" y="1084"/>
                  </a:lnTo>
                  <a:lnTo>
                    <a:pt x="1284" y="1084"/>
                  </a:lnTo>
                  <a:lnTo>
                    <a:pt x="1284" y="1086"/>
                  </a:lnTo>
                  <a:lnTo>
                    <a:pt x="1282" y="1086"/>
                  </a:lnTo>
                  <a:lnTo>
                    <a:pt x="1279" y="1086"/>
                  </a:lnTo>
                  <a:lnTo>
                    <a:pt x="1279" y="1089"/>
                  </a:lnTo>
                  <a:lnTo>
                    <a:pt x="1276" y="1089"/>
                  </a:lnTo>
                  <a:lnTo>
                    <a:pt x="1274" y="1089"/>
                  </a:lnTo>
                  <a:lnTo>
                    <a:pt x="1274" y="1091"/>
                  </a:lnTo>
                  <a:lnTo>
                    <a:pt x="1271" y="1091"/>
                  </a:lnTo>
                  <a:lnTo>
                    <a:pt x="1271" y="1089"/>
                  </a:lnTo>
                  <a:lnTo>
                    <a:pt x="1269" y="1089"/>
                  </a:lnTo>
                  <a:lnTo>
                    <a:pt x="1269" y="1091"/>
                  </a:lnTo>
                  <a:lnTo>
                    <a:pt x="1266" y="1091"/>
                  </a:lnTo>
                  <a:lnTo>
                    <a:pt x="1263" y="1091"/>
                  </a:lnTo>
                  <a:lnTo>
                    <a:pt x="1263" y="1089"/>
                  </a:lnTo>
                  <a:lnTo>
                    <a:pt x="1261" y="1089"/>
                  </a:lnTo>
                  <a:lnTo>
                    <a:pt x="1258" y="1089"/>
                  </a:lnTo>
                  <a:lnTo>
                    <a:pt x="1258" y="1086"/>
                  </a:lnTo>
                  <a:lnTo>
                    <a:pt x="1256" y="1086"/>
                  </a:lnTo>
                  <a:lnTo>
                    <a:pt x="1256" y="1084"/>
                  </a:lnTo>
                  <a:lnTo>
                    <a:pt x="1253" y="1081"/>
                  </a:lnTo>
                  <a:lnTo>
                    <a:pt x="1250" y="1078"/>
                  </a:lnTo>
                  <a:lnTo>
                    <a:pt x="1250" y="1076"/>
                  </a:lnTo>
                  <a:lnTo>
                    <a:pt x="1250" y="1073"/>
                  </a:lnTo>
                  <a:lnTo>
                    <a:pt x="1250" y="1070"/>
                  </a:lnTo>
                  <a:lnTo>
                    <a:pt x="1248" y="1070"/>
                  </a:lnTo>
                  <a:lnTo>
                    <a:pt x="1245" y="1070"/>
                  </a:lnTo>
                  <a:lnTo>
                    <a:pt x="1243" y="1070"/>
                  </a:lnTo>
                  <a:lnTo>
                    <a:pt x="1240" y="1070"/>
                  </a:lnTo>
                  <a:lnTo>
                    <a:pt x="1240" y="1073"/>
                  </a:lnTo>
                  <a:lnTo>
                    <a:pt x="1237" y="1070"/>
                  </a:lnTo>
                  <a:lnTo>
                    <a:pt x="1235" y="1070"/>
                  </a:lnTo>
                  <a:lnTo>
                    <a:pt x="1232" y="1070"/>
                  </a:lnTo>
                  <a:lnTo>
                    <a:pt x="1232" y="1068"/>
                  </a:lnTo>
                  <a:lnTo>
                    <a:pt x="1229" y="1068"/>
                  </a:lnTo>
                  <a:lnTo>
                    <a:pt x="1229" y="1065"/>
                  </a:lnTo>
                  <a:lnTo>
                    <a:pt x="1227" y="1065"/>
                  </a:lnTo>
                  <a:lnTo>
                    <a:pt x="1224" y="1065"/>
                  </a:lnTo>
                  <a:lnTo>
                    <a:pt x="1224" y="1068"/>
                  </a:lnTo>
                  <a:lnTo>
                    <a:pt x="1222" y="1068"/>
                  </a:lnTo>
                  <a:lnTo>
                    <a:pt x="1219" y="1068"/>
                  </a:lnTo>
                  <a:lnTo>
                    <a:pt x="1216" y="1068"/>
                  </a:lnTo>
                  <a:lnTo>
                    <a:pt x="1214" y="1068"/>
                  </a:lnTo>
                  <a:lnTo>
                    <a:pt x="1211" y="1070"/>
                  </a:lnTo>
                  <a:lnTo>
                    <a:pt x="1211" y="1073"/>
                  </a:lnTo>
                  <a:lnTo>
                    <a:pt x="1211" y="1076"/>
                  </a:lnTo>
                  <a:lnTo>
                    <a:pt x="1209" y="1076"/>
                  </a:lnTo>
                  <a:lnTo>
                    <a:pt x="1206" y="1078"/>
                  </a:lnTo>
                  <a:lnTo>
                    <a:pt x="1203" y="1081"/>
                  </a:lnTo>
                  <a:lnTo>
                    <a:pt x="1201" y="1081"/>
                  </a:lnTo>
                  <a:lnTo>
                    <a:pt x="1198" y="1081"/>
                  </a:lnTo>
                  <a:lnTo>
                    <a:pt x="1193" y="1086"/>
                  </a:lnTo>
                  <a:lnTo>
                    <a:pt x="1193" y="1091"/>
                  </a:lnTo>
                  <a:lnTo>
                    <a:pt x="1193" y="1097"/>
                  </a:lnTo>
                  <a:lnTo>
                    <a:pt x="1190" y="1097"/>
                  </a:lnTo>
                  <a:lnTo>
                    <a:pt x="1185" y="1099"/>
                  </a:lnTo>
                  <a:lnTo>
                    <a:pt x="1182" y="1099"/>
                  </a:lnTo>
                  <a:lnTo>
                    <a:pt x="1182" y="1102"/>
                  </a:lnTo>
                  <a:lnTo>
                    <a:pt x="1180" y="1102"/>
                  </a:lnTo>
                  <a:lnTo>
                    <a:pt x="1180" y="1104"/>
                  </a:lnTo>
                  <a:lnTo>
                    <a:pt x="1180" y="1107"/>
                  </a:lnTo>
                  <a:lnTo>
                    <a:pt x="1177" y="1107"/>
                  </a:lnTo>
                  <a:lnTo>
                    <a:pt x="1175" y="1107"/>
                  </a:lnTo>
                  <a:lnTo>
                    <a:pt x="1172" y="1107"/>
                  </a:lnTo>
                  <a:lnTo>
                    <a:pt x="1172" y="1110"/>
                  </a:lnTo>
                  <a:lnTo>
                    <a:pt x="1169" y="1110"/>
                  </a:lnTo>
                  <a:lnTo>
                    <a:pt x="1167" y="1112"/>
                  </a:lnTo>
                  <a:lnTo>
                    <a:pt x="1164" y="1112"/>
                  </a:lnTo>
                  <a:lnTo>
                    <a:pt x="1162" y="1110"/>
                  </a:lnTo>
                  <a:lnTo>
                    <a:pt x="1159" y="1110"/>
                  </a:lnTo>
                  <a:lnTo>
                    <a:pt x="1156" y="1110"/>
                  </a:lnTo>
                  <a:lnTo>
                    <a:pt x="1156" y="1112"/>
                  </a:lnTo>
                  <a:lnTo>
                    <a:pt x="1154" y="1112"/>
                  </a:lnTo>
                  <a:lnTo>
                    <a:pt x="1151" y="1112"/>
                  </a:lnTo>
                  <a:lnTo>
                    <a:pt x="1151" y="1115"/>
                  </a:lnTo>
                  <a:lnTo>
                    <a:pt x="1149" y="1115"/>
                  </a:lnTo>
                  <a:lnTo>
                    <a:pt x="1149" y="1118"/>
                  </a:lnTo>
                  <a:lnTo>
                    <a:pt x="1146" y="1118"/>
                  </a:lnTo>
                  <a:lnTo>
                    <a:pt x="1143" y="1118"/>
                  </a:lnTo>
                  <a:lnTo>
                    <a:pt x="1141" y="1118"/>
                  </a:lnTo>
                  <a:lnTo>
                    <a:pt x="1138" y="1118"/>
                  </a:lnTo>
                  <a:lnTo>
                    <a:pt x="1138" y="1115"/>
                  </a:lnTo>
                  <a:lnTo>
                    <a:pt x="1136" y="1115"/>
                  </a:lnTo>
                  <a:lnTo>
                    <a:pt x="1133" y="1115"/>
                  </a:lnTo>
                  <a:lnTo>
                    <a:pt x="1130" y="1115"/>
                  </a:lnTo>
                  <a:lnTo>
                    <a:pt x="1128" y="1118"/>
                  </a:lnTo>
                  <a:lnTo>
                    <a:pt x="1125" y="1118"/>
                  </a:lnTo>
                  <a:lnTo>
                    <a:pt x="1122" y="1118"/>
                  </a:lnTo>
                  <a:lnTo>
                    <a:pt x="1120" y="1120"/>
                  </a:lnTo>
                  <a:lnTo>
                    <a:pt x="1120" y="1123"/>
                  </a:lnTo>
                  <a:lnTo>
                    <a:pt x="1120" y="1125"/>
                  </a:lnTo>
                  <a:lnTo>
                    <a:pt x="1117" y="1125"/>
                  </a:lnTo>
                  <a:lnTo>
                    <a:pt x="1117" y="1128"/>
                  </a:lnTo>
                  <a:lnTo>
                    <a:pt x="1115" y="1131"/>
                  </a:lnTo>
                  <a:lnTo>
                    <a:pt x="1115" y="1133"/>
                  </a:lnTo>
                  <a:lnTo>
                    <a:pt x="1115" y="1136"/>
                  </a:lnTo>
                  <a:lnTo>
                    <a:pt x="1117" y="1136"/>
                  </a:lnTo>
                  <a:lnTo>
                    <a:pt x="1120" y="1136"/>
                  </a:lnTo>
                  <a:lnTo>
                    <a:pt x="1120" y="1141"/>
                  </a:lnTo>
                  <a:lnTo>
                    <a:pt x="1122" y="1141"/>
                  </a:lnTo>
                  <a:lnTo>
                    <a:pt x="1122" y="1144"/>
                  </a:lnTo>
                  <a:lnTo>
                    <a:pt x="1120" y="1146"/>
                  </a:lnTo>
                  <a:lnTo>
                    <a:pt x="1120" y="1144"/>
                  </a:lnTo>
                  <a:lnTo>
                    <a:pt x="1117" y="1141"/>
                  </a:lnTo>
                  <a:lnTo>
                    <a:pt x="1117" y="1144"/>
                  </a:lnTo>
                  <a:lnTo>
                    <a:pt x="1117" y="1146"/>
                  </a:lnTo>
                  <a:lnTo>
                    <a:pt x="1115" y="1146"/>
                  </a:lnTo>
                  <a:lnTo>
                    <a:pt x="1109" y="1149"/>
                  </a:lnTo>
                  <a:lnTo>
                    <a:pt x="1107" y="1149"/>
                  </a:lnTo>
                  <a:lnTo>
                    <a:pt x="1102" y="1151"/>
                  </a:lnTo>
                  <a:lnTo>
                    <a:pt x="1102" y="1149"/>
                  </a:lnTo>
                  <a:lnTo>
                    <a:pt x="1099" y="1149"/>
                  </a:lnTo>
                  <a:lnTo>
                    <a:pt x="1096" y="1149"/>
                  </a:lnTo>
                  <a:lnTo>
                    <a:pt x="1094" y="1149"/>
                  </a:lnTo>
                  <a:lnTo>
                    <a:pt x="1094" y="1151"/>
                  </a:lnTo>
                  <a:lnTo>
                    <a:pt x="1094" y="1154"/>
                  </a:lnTo>
                  <a:lnTo>
                    <a:pt x="1091" y="1154"/>
                  </a:lnTo>
                  <a:lnTo>
                    <a:pt x="1089" y="1151"/>
                  </a:lnTo>
                  <a:lnTo>
                    <a:pt x="1089" y="1149"/>
                  </a:lnTo>
                  <a:lnTo>
                    <a:pt x="1086" y="1149"/>
                  </a:lnTo>
                  <a:lnTo>
                    <a:pt x="1083" y="1146"/>
                  </a:lnTo>
                  <a:lnTo>
                    <a:pt x="1081" y="1144"/>
                  </a:lnTo>
                  <a:lnTo>
                    <a:pt x="1081" y="1146"/>
                  </a:lnTo>
                  <a:lnTo>
                    <a:pt x="1078" y="1146"/>
                  </a:lnTo>
                  <a:lnTo>
                    <a:pt x="1081" y="1149"/>
                  </a:lnTo>
                  <a:lnTo>
                    <a:pt x="1081" y="1151"/>
                  </a:lnTo>
                  <a:lnTo>
                    <a:pt x="1078" y="1151"/>
                  </a:lnTo>
                  <a:lnTo>
                    <a:pt x="1075" y="1151"/>
                  </a:lnTo>
                  <a:lnTo>
                    <a:pt x="1073" y="1151"/>
                  </a:lnTo>
                  <a:lnTo>
                    <a:pt x="1070" y="1151"/>
                  </a:lnTo>
                  <a:lnTo>
                    <a:pt x="1070" y="1154"/>
                  </a:lnTo>
                  <a:lnTo>
                    <a:pt x="1068" y="1154"/>
                  </a:lnTo>
                  <a:lnTo>
                    <a:pt x="1068" y="1157"/>
                  </a:lnTo>
                  <a:lnTo>
                    <a:pt x="1065" y="1157"/>
                  </a:lnTo>
                  <a:lnTo>
                    <a:pt x="1065" y="1159"/>
                  </a:lnTo>
                  <a:lnTo>
                    <a:pt x="1062" y="1159"/>
                  </a:lnTo>
                  <a:lnTo>
                    <a:pt x="1062" y="1162"/>
                  </a:lnTo>
                  <a:lnTo>
                    <a:pt x="1062" y="1165"/>
                  </a:lnTo>
                  <a:lnTo>
                    <a:pt x="1060" y="1165"/>
                  </a:lnTo>
                  <a:lnTo>
                    <a:pt x="1057" y="1162"/>
                  </a:lnTo>
                  <a:lnTo>
                    <a:pt x="1055" y="1162"/>
                  </a:lnTo>
                  <a:lnTo>
                    <a:pt x="1055" y="1159"/>
                  </a:lnTo>
                  <a:lnTo>
                    <a:pt x="1052" y="1159"/>
                  </a:lnTo>
                  <a:lnTo>
                    <a:pt x="1052" y="1151"/>
                  </a:lnTo>
                  <a:lnTo>
                    <a:pt x="1052" y="1146"/>
                  </a:lnTo>
                  <a:lnTo>
                    <a:pt x="1052" y="1125"/>
                  </a:lnTo>
                  <a:lnTo>
                    <a:pt x="1052" y="1104"/>
                  </a:lnTo>
                  <a:lnTo>
                    <a:pt x="989" y="1104"/>
                  </a:lnTo>
                  <a:lnTo>
                    <a:pt x="987" y="1104"/>
                  </a:lnTo>
                  <a:lnTo>
                    <a:pt x="987" y="1097"/>
                  </a:lnTo>
                  <a:lnTo>
                    <a:pt x="987" y="1081"/>
                  </a:lnTo>
                  <a:lnTo>
                    <a:pt x="987" y="1078"/>
                  </a:lnTo>
                  <a:lnTo>
                    <a:pt x="987" y="1039"/>
                  </a:lnTo>
                  <a:lnTo>
                    <a:pt x="1000" y="1037"/>
                  </a:lnTo>
                  <a:lnTo>
                    <a:pt x="1000" y="1016"/>
                  </a:lnTo>
                  <a:lnTo>
                    <a:pt x="1000" y="1005"/>
                  </a:lnTo>
                  <a:lnTo>
                    <a:pt x="989" y="1005"/>
                  </a:lnTo>
                  <a:lnTo>
                    <a:pt x="982" y="1005"/>
                  </a:lnTo>
                  <a:lnTo>
                    <a:pt x="966" y="1005"/>
                  </a:lnTo>
                  <a:lnTo>
                    <a:pt x="932" y="1005"/>
                  </a:lnTo>
                  <a:lnTo>
                    <a:pt x="932" y="1010"/>
                  </a:lnTo>
                  <a:lnTo>
                    <a:pt x="932" y="1013"/>
                  </a:lnTo>
                  <a:lnTo>
                    <a:pt x="932" y="1042"/>
                  </a:lnTo>
                  <a:lnTo>
                    <a:pt x="927" y="1042"/>
                  </a:lnTo>
                  <a:lnTo>
                    <a:pt x="851" y="1042"/>
                  </a:lnTo>
                  <a:lnTo>
                    <a:pt x="598" y="1042"/>
                  </a:lnTo>
                  <a:lnTo>
                    <a:pt x="598" y="1005"/>
                  </a:lnTo>
                  <a:lnTo>
                    <a:pt x="598" y="953"/>
                  </a:lnTo>
                  <a:lnTo>
                    <a:pt x="582" y="953"/>
                  </a:lnTo>
                  <a:lnTo>
                    <a:pt x="556" y="953"/>
                  </a:lnTo>
                  <a:lnTo>
                    <a:pt x="551" y="953"/>
                  </a:lnTo>
                  <a:lnTo>
                    <a:pt x="551" y="916"/>
                  </a:lnTo>
                  <a:lnTo>
                    <a:pt x="553" y="885"/>
                  </a:lnTo>
                  <a:lnTo>
                    <a:pt x="546" y="885"/>
                  </a:lnTo>
                  <a:lnTo>
                    <a:pt x="506" y="882"/>
                  </a:lnTo>
                  <a:lnTo>
                    <a:pt x="501" y="882"/>
                  </a:lnTo>
                  <a:lnTo>
                    <a:pt x="499" y="882"/>
                  </a:lnTo>
                  <a:lnTo>
                    <a:pt x="493" y="882"/>
                  </a:lnTo>
                  <a:lnTo>
                    <a:pt x="493" y="880"/>
                  </a:lnTo>
                  <a:lnTo>
                    <a:pt x="491" y="880"/>
                  </a:lnTo>
                  <a:lnTo>
                    <a:pt x="488" y="880"/>
                  </a:lnTo>
                  <a:lnTo>
                    <a:pt x="486" y="880"/>
                  </a:lnTo>
                  <a:lnTo>
                    <a:pt x="486" y="877"/>
                  </a:lnTo>
                  <a:lnTo>
                    <a:pt x="483" y="877"/>
                  </a:lnTo>
                  <a:lnTo>
                    <a:pt x="480" y="880"/>
                  </a:lnTo>
                  <a:lnTo>
                    <a:pt x="478" y="880"/>
                  </a:lnTo>
                  <a:lnTo>
                    <a:pt x="475" y="880"/>
                  </a:lnTo>
                  <a:lnTo>
                    <a:pt x="473" y="880"/>
                  </a:lnTo>
                  <a:lnTo>
                    <a:pt x="470" y="877"/>
                  </a:lnTo>
                  <a:lnTo>
                    <a:pt x="467" y="877"/>
                  </a:lnTo>
                  <a:lnTo>
                    <a:pt x="465" y="872"/>
                  </a:lnTo>
                  <a:lnTo>
                    <a:pt x="465" y="869"/>
                  </a:lnTo>
                  <a:lnTo>
                    <a:pt x="462" y="867"/>
                  </a:lnTo>
                  <a:lnTo>
                    <a:pt x="462" y="864"/>
                  </a:lnTo>
                  <a:lnTo>
                    <a:pt x="459" y="859"/>
                  </a:lnTo>
                  <a:lnTo>
                    <a:pt x="457" y="856"/>
                  </a:lnTo>
                  <a:lnTo>
                    <a:pt x="454" y="856"/>
                  </a:lnTo>
                  <a:lnTo>
                    <a:pt x="454" y="854"/>
                  </a:lnTo>
                  <a:lnTo>
                    <a:pt x="452" y="854"/>
                  </a:lnTo>
                  <a:lnTo>
                    <a:pt x="449" y="854"/>
                  </a:lnTo>
                  <a:lnTo>
                    <a:pt x="446" y="851"/>
                  </a:lnTo>
                  <a:lnTo>
                    <a:pt x="444" y="851"/>
                  </a:lnTo>
                  <a:lnTo>
                    <a:pt x="444" y="848"/>
                  </a:lnTo>
                  <a:lnTo>
                    <a:pt x="441" y="848"/>
                  </a:lnTo>
                  <a:lnTo>
                    <a:pt x="441" y="846"/>
                  </a:lnTo>
                  <a:lnTo>
                    <a:pt x="441" y="843"/>
                  </a:lnTo>
                  <a:lnTo>
                    <a:pt x="439" y="835"/>
                  </a:lnTo>
                  <a:lnTo>
                    <a:pt x="441" y="835"/>
                  </a:lnTo>
                  <a:lnTo>
                    <a:pt x="441" y="833"/>
                  </a:lnTo>
                  <a:lnTo>
                    <a:pt x="446" y="833"/>
                  </a:lnTo>
                  <a:lnTo>
                    <a:pt x="446" y="830"/>
                  </a:lnTo>
                  <a:lnTo>
                    <a:pt x="449" y="830"/>
                  </a:lnTo>
                  <a:lnTo>
                    <a:pt x="449" y="822"/>
                  </a:lnTo>
                  <a:lnTo>
                    <a:pt x="449" y="820"/>
                  </a:lnTo>
                  <a:lnTo>
                    <a:pt x="452" y="817"/>
                  </a:lnTo>
                  <a:lnTo>
                    <a:pt x="454" y="817"/>
                  </a:lnTo>
                  <a:lnTo>
                    <a:pt x="454" y="815"/>
                  </a:lnTo>
                  <a:lnTo>
                    <a:pt x="457" y="815"/>
                  </a:lnTo>
                  <a:lnTo>
                    <a:pt x="459" y="807"/>
                  </a:lnTo>
                  <a:lnTo>
                    <a:pt x="462" y="801"/>
                  </a:lnTo>
                  <a:lnTo>
                    <a:pt x="465" y="794"/>
                  </a:lnTo>
                  <a:lnTo>
                    <a:pt x="465" y="791"/>
                  </a:lnTo>
                  <a:lnTo>
                    <a:pt x="467" y="788"/>
                  </a:lnTo>
                  <a:lnTo>
                    <a:pt x="467" y="786"/>
                  </a:lnTo>
                  <a:lnTo>
                    <a:pt x="465" y="786"/>
                  </a:lnTo>
                  <a:lnTo>
                    <a:pt x="462" y="786"/>
                  </a:lnTo>
                  <a:lnTo>
                    <a:pt x="462" y="788"/>
                  </a:lnTo>
                  <a:lnTo>
                    <a:pt x="459" y="788"/>
                  </a:lnTo>
                  <a:lnTo>
                    <a:pt x="457" y="791"/>
                  </a:lnTo>
                  <a:lnTo>
                    <a:pt x="454" y="794"/>
                  </a:lnTo>
                  <a:lnTo>
                    <a:pt x="452" y="794"/>
                  </a:lnTo>
                  <a:lnTo>
                    <a:pt x="452" y="796"/>
                  </a:lnTo>
                  <a:lnTo>
                    <a:pt x="449" y="796"/>
                  </a:lnTo>
                  <a:lnTo>
                    <a:pt x="449" y="799"/>
                  </a:lnTo>
                  <a:lnTo>
                    <a:pt x="446" y="799"/>
                  </a:lnTo>
                  <a:lnTo>
                    <a:pt x="446" y="801"/>
                  </a:lnTo>
                  <a:lnTo>
                    <a:pt x="444" y="801"/>
                  </a:lnTo>
                  <a:lnTo>
                    <a:pt x="441" y="804"/>
                  </a:lnTo>
                  <a:lnTo>
                    <a:pt x="436" y="807"/>
                  </a:lnTo>
                  <a:lnTo>
                    <a:pt x="436" y="804"/>
                  </a:lnTo>
                  <a:lnTo>
                    <a:pt x="433" y="804"/>
                  </a:lnTo>
                  <a:lnTo>
                    <a:pt x="433" y="801"/>
                  </a:lnTo>
                  <a:lnTo>
                    <a:pt x="433" y="799"/>
                  </a:lnTo>
                  <a:lnTo>
                    <a:pt x="433" y="791"/>
                  </a:lnTo>
                  <a:lnTo>
                    <a:pt x="428" y="791"/>
                  </a:lnTo>
                  <a:lnTo>
                    <a:pt x="428" y="794"/>
                  </a:lnTo>
                  <a:lnTo>
                    <a:pt x="423" y="796"/>
                  </a:lnTo>
                  <a:lnTo>
                    <a:pt x="420" y="796"/>
                  </a:lnTo>
                  <a:lnTo>
                    <a:pt x="420" y="799"/>
                  </a:lnTo>
                  <a:lnTo>
                    <a:pt x="418" y="799"/>
                  </a:lnTo>
                  <a:lnTo>
                    <a:pt x="418" y="801"/>
                  </a:lnTo>
                  <a:lnTo>
                    <a:pt x="415" y="804"/>
                  </a:lnTo>
                  <a:lnTo>
                    <a:pt x="412" y="807"/>
                  </a:lnTo>
                  <a:lnTo>
                    <a:pt x="412" y="809"/>
                  </a:lnTo>
                  <a:lnTo>
                    <a:pt x="410" y="809"/>
                  </a:lnTo>
                  <a:lnTo>
                    <a:pt x="410" y="812"/>
                  </a:lnTo>
                  <a:lnTo>
                    <a:pt x="407" y="812"/>
                  </a:lnTo>
                  <a:lnTo>
                    <a:pt x="405" y="812"/>
                  </a:lnTo>
                  <a:lnTo>
                    <a:pt x="402" y="812"/>
                  </a:lnTo>
                  <a:lnTo>
                    <a:pt x="402" y="809"/>
                  </a:lnTo>
                  <a:lnTo>
                    <a:pt x="402" y="807"/>
                  </a:lnTo>
                  <a:lnTo>
                    <a:pt x="399" y="807"/>
                  </a:lnTo>
                  <a:lnTo>
                    <a:pt x="397" y="807"/>
                  </a:lnTo>
                  <a:lnTo>
                    <a:pt x="397" y="809"/>
                  </a:lnTo>
                  <a:lnTo>
                    <a:pt x="394" y="809"/>
                  </a:lnTo>
                  <a:lnTo>
                    <a:pt x="394" y="812"/>
                  </a:lnTo>
                  <a:lnTo>
                    <a:pt x="392" y="815"/>
                  </a:lnTo>
                  <a:lnTo>
                    <a:pt x="389" y="815"/>
                  </a:lnTo>
                  <a:lnTo>
                    <a:pt x="386" y="815"/>
                  </a:lnTo>
                  <a:lnTo>
                    <a:pt x="386" y="812"/>
                  </a:lnTo>
                  <a:lnTo>
                    <a:pt x="381" y="812"/>
                  </a:lnTo>
                  <a:lnTo>
                    <a:pt x="379" y="812"/>
                  </a:lnTo>
                  <a:lnTo>
                    <a:pt x="373" y="809"/>
                  </a:lnTo>
                  <a:lnTo>
                    <a:pt x="371" y="809"/>
                  </a:lnTo>
                  <a:lnTo>
                    <a:pt x="368" y="807"/>
                  </a:lnTo>
                  <a:lnTo>
                    <a:pt x="366" y="807"/>
                  </a:lnTo>
                  <a:lnTo>
                    <a:pt x="363" y="807"/>
                  </a:lnTo>
                  <a:lnTo>
                    <a:pt x="363" y="809"/>
                  </a:lnTo>
                  <a:lnTo>
                    <a:pt x="363" y="807"/>
                  </a:lnTo>
                  <a:lnTo>
                    <a:pt x="363" y="804"/>
                  </a:lnTo>
                  <a:lnTo>
                    <a:pt x="360" y="804"/>
                  </a:lnTo>
                  <a:lnTo>
                    <a:pt x="358" y="804"/>
                  </a:lnTo>
                  <a:lnTo>
                    <a:pt x="355" y="804"/>
                  </a:lnTo>
                  <a:lnTo>
                    <a:pt x="352" y="804"/>
                  </a:lnTo>
                  <a:lnTo>
                    <a:pt x="350" y="804"/>
                  </a:lnTo>
                  <a:lnTo>
                    <a:pt x="347" y="804"/>
                  </a:lnTo>
                  <a:lnTo>
                    <a:pt x="345" y="804"/>
                  </a:lnTo>
                  <a:lnTo>
                    <a:pt x="342" y="804"/>
                  </a:lnTo>
                  <a:lnTo>
                    <a:pt x="342" y="801"/>
                  </a:lnTo>
                  <a:lnTo>
                    <a:pt x="339" y="801"/>
                  </a:lnTo>
                  <a:lnTo>
                    <a:pt x="337" y="801"/>
                  </a:lnTo>
                  <a:lnTo>
                    <a:pt x="332" y="801"/>
                  </a:lnTo>
                  <a:lnTo>
                    <a:pt x="332" y="807"/>
                  </a:lnTo>
                  <a:lnTo>
                    <a:pt x="292" y="807"/>
                  </a:lnTo>
                  <a:lnTo>
                    <a:pt x="282" y="807"/>
                  </a:lnTo>
                  <a:lnTo>
                    <a:pt x="243" y="807"/>
                  </a:lnTo>
                  <a:lnTo>
                    <a:pt x="243" y="773"/>
                  </a:lnTo>
                  <a:lnTo>
                    <a:pt x="73" y="778"/>
                  </a:lnTo>
                  <a:lnTo>
                    <a:pt x="57" y="799"/>
                  </a:lnTo>
                  <a:lnTo>
                    <a:pt x="57" y="801"/>
                  </a:lnTo>
                  <a:lnTo>
                    <a:pt x="55" y="804"/>
                  </a:lnTo>
                  <a:lnTo>
                    <a:pt x="57" y="807"/>
                  </a:lnTo>
                  <a:lnTo>
                    <a:pt x="57" y="809"/>
                  </a:lnTo>
                  <a:lnTo>
                    <a:pt x="55" y="809"/>
                  </a:lnTo>
                  <a:lnTo>
                    <a:pt x="55" y="812"/>
                  </a:lnTo>
                  <a:lnTo>
                    <a:pt x="55" y="815"/>
                  </a:lnTo>
                  <a:lnTo>
                    <a:pt x="55" y="817"/>
                  </a:lnTo>
                  <a:lnTo>
                    <a:pt x="55" y="820"/>
                  </a:lnTo>
                  <a:lnTo>
                    <a:pt x="52" y="822"/>
                  </a:lnTo>
                  <a:lnTo>
                    <a:pt x="50" y="822"/>
                  </a:lnTo>
                  <a:lnTo>
                    <a:pt x="47" y="822"/>
                  </a:lnTo>
                  <a:lnTo>
                    <a:pt x="47" y="825"/>
                  </a:lnTo>
                  <a:lnTo>
                    <a:pt x="44" y="828"/>
                  </a:lnTo>
                  <a:lnTo>
                    <a:pt x="44" y="830"/>
                  </a:lnTo>
                  <a:lnTo>
                    <a:pt x="44" y="833"/>
                  </a:lnTo>
                  <a:lnTo>
                    <a:pt x="42" y="833"/>
                  </a:lnTo>
                  <a:lnTo>
                    <a:pt x="42" y="835"/>
                  </a:lnTo>
                  <a:lnTo>
                    <a:pt x="39" y="835"/>
                  </a:lnTo>
                  <a:lnTo>
                    <a:pt x="39" y="838"/>
                  </a:lnTo>
                  <a:lnTo>
                    <a:pt x="37" y="843"/>
                  </a:lnTo>
                  <a:lnTo>
                    <a:pt x="37" y="846"/>
                  </a:lnTo>
                  <a:lnTo>
                    <a:pt x="37" y="848"/>
                  </a:lnTo>
                  <a:lnTo>
                    <a:pt x="37" y="854"/>
                  </a:lnTo>
                  <a:lnTo>
                    <a:pt x="37" y="856"/>
                  </a:lnTo>
                  <a:lnTo>
                    <a:pt x="34" y="856"/>
                  </a:lnTo>
                  <a:lnTo>
                    <a:pt x="34" y="859"/>
                  </a:lnTo>
                  <a:lnTo>
                    <a:pt x="31" y="859"/>
                  </a:lnTo>
                  <a:lnTo>
                    <a:pt x="31" y="862"/>
                  </a:lnTo>
                  <a:lnTo>
                    <a:pt x="29" y="862"/>
                  </a:lnTo>
                  <a:lnTo>
                    <a:pt x="24" y="862"/>
                  </a:lnTo>
                  <a:lnTo>
                    <a:pt x="21" y="862"/>
                  </a:lnTo>
                  <a:lnTo>
                    <a:pt x="18" y="862"/>
                  </a:lnTo>
                  <a:lnTo>
                    <a:pt x="18" y="864"/>
                  </a:lnTo>
                  <a:lnTo>
                    <a:pt x="21" y="867"/>
                  </a:lnTo>
                  <a:lnTo>
                    <a:pt x="21" y="869"/>
                  </a:lnTo>
                  <a:lnTo>
                    <a:pt x="24" y="872"/>
                  </a:lnTo>
                  <a:lnTo>
                    <a:pt x="24" y="875"/>
                  </a:lnTo>
                  <a:lnTo>
                    <a:pt x="21" y="875"/>
                  </a:lnTo>
                  <a:lnTo>
                    <a:pt x="16" y="872"/>
                  </a:lnTo>
                  <a:lnTo>
                    <a:pt x="13" y="872"/>
                  </a:lnTo>
                  <a:lnTo>
                    <a:pt x="11" y="872"/>
                  </a:lnTo>
                  <a:lnTo>
                    <a:pt x="8" y="872"/>
                  </a:lnTo>
                  <a:lnTo>
                    <a:pt x="8" y="875"/>
                  </a:lnTo>
                  <a:lnTo>
                    <a:pt x="8" y="877"/>
                  </a:lnTo>
                  <a:lnTo>
                    <a:pt x="5" y="880"/>
                  </a:lnTo>
                  <a:lnTo>
                    <a:pt x="3" y="880"/>
                  </a:lnTo>
                  <a:lnTo>
                    <a:pt x="0" y="880"/>
                  </a:lnTo>
                </a:path>
              </a:pathLst>
            </a:custGeom>
            <a:noFill/>
            <a:ln w="4763">
              <a:solidFill>
                <a:srgbClr val="6E6E6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800" kern="1200">
                <a:solidFill>
                  <a:prstClr val="black"/>
                </a:solidFill>
                <a:latin typeface="Century Gothic"/>
                <a:ea typeface="+mn-ea"/>
                <a:cs typeface="+mn-cs"/>
              </a:endParaRPr>
            </a:p>
          </p:txBody>
        </p:sp>
        <p:sp>
          <p:nvSpPr>
            <p:cNvPr id="107" name="Freeform 271"/>
            <p:cNvSpPr>
              <a:spLocks/>
            </p:cNvSpPr>
            <p:nvPr/>
          </p:nvSpPr>
          <p:spPr bwMode="auto">
            <a:xfrm>
              <a:off x="1679" y="648"/>
              <a:ext cx="1213" cy="899"/>
            </a:xfrm>
            <a:custGeom>
              <a:avLst/>
              <a:gdLst>
                <a:gd name="T0" fmla="*/ 10 w 1213"/>
                <a:gd name="T1" fmla="*/ 894 h 899"/>
                <a:gd name="T2" fmla="*/ 23 w 1213"/>
                <a:gd name="T3" fmla="*/ 815 h 899"/>
                <a:gd name="T4" fmla="*/ 60 w 1213"/>
                <a:gd name="T5" fmla="*/ 794 h 899"/>
                <a:gd name="T6" fmla="*/ 75 w 1213"/>
                <a:gd name="T7" fmla="*/ 758 h 899"/>
                <a:gd name="T8" fmla="*/ 91 w 1213"/>
                <a:gd name="T9" fmla="*/ 708 h 899"/>
                <a:gd name="T10" fmla="*/ 128 w 1213"/>
                <a:gd name="T11" fmla="*/ 682 h 899"/>
                <a:gd name="T12" fmla="*/ 135 w 1213"/>
                <a:gd name="T13" fmla="*/ 651 h 899"/>
                <a:gd name="T14" fmla="*/ 151 w 1213"/>
                <a:gd name="T15" fmla="*/ 625 h 899"/>
                <a:gd name="T16" fmla="*/ 193 w 1213"/>
                <a:gd name="T17" fmla="*/ 625 h 899"/>
                <a:gd name="T18" fmla="*/ 214 w 1213"/>
                <a:gd name="T19" fmla="*/ 601 h 899"/>
                <a:gd name="T20" fmla="*/ 232 w 1213"/>
                <a:gd name="T21" fmla="*/ 599 h 899"/>
                <a:gd name="T22" fmla="*/ 266 w 1213"/>
                <a:gd name="T23" fmla="*/ 586 h 899"/>
                <a:gd name="T24" fmla="*/ 297 w 1213"/>
                <a:gd name="T25" fmla="*/ 578 h 899"/>
                <a:gd name="T26" fmla="*/ 318 w 1213"/>
                <a:gd name="T27" fmla="*/ 559 h 899"/>
                <a:gd name="T28" fmla="*/ 342 w 1213"/>
                <a:gd name="T29" fmla="*/ 538 h 899"/>
                <a:gd name="T30" fmla="*/ 352 w 1213"/>
                <a:gd name="T31" fmla="*/ 507 h 899"/>
                <a:gd name="T32" fmla="*/ 370 w 1213"/>
                <a:gd name="T33" fmla="*/ 465 h 899"/>
                <a:gd name="T34" fmla="*/ 378 w 1213"/>
                <a:gd name="T35" fmla="*/ 450 h 899"/>
                <a:gd name="T36" fmla="*/ 397 w 1213"/>
                <a:gd name="T37" fmla="*/ 424 h 899"/>
                <a:gd name="T38" fmla="*/ 420 w 1213"/>
                <a:gd name="T39" fmla="*/ 408 h 899"/>
                <a:gd name="T40" fmla="*/ 441 w 1213"/>
                <a:gd name="T41" fmla="*/ 387 h 899"/>
                <a:gd name="T42" fmla="*/ 464 w 1213"/>
                <a:gd name="T43" fmla="*/ 371 h 899"/>
                <a:gd name="T44" fmla="*/ 470 w 1213"/>
                <a:gd name="T45" fmla="*/ 353 h 899"/>
                <a:gd name="T46" fmla="*/ 483 w 1213"/>
                <a:gd name="T47" fmla="*/ 327 h 899"/>
                <a:gd name="T48" fmla="*/ 490 w 1213"/>
                <a:gd name="T49" fmla="*/ 296 h 899"/>
                <a:gd name="T50" fmla="*/ 496 w 1213"/>
                <a:gd name="T51" fmla="*/ 288 h 899"/>
                <a:gd name="T52" fmla="*/ 504 w 1213"/>
                <a:gd name="T53" fmla="*/ 285 h 899"/>
                <a:gd name="T54" fmla="*/ 522 w 1213"/>
                <a:gd name="T55" fmla="*/ 264 h 899"/>
                <a:gd name="T56" fmla="*/ 558 w 1213"/>
                <a:gd name="T57" fmla="*/ 269 h 899"/>
                <a:gd name="T58" fmla="*/ 587 w 1213"/>
                <a:gd name="T59" fmla="*/ 280 h 899"/>
                <a:gd name="T60" fmla="*/ 621 w 1213"/>
                <a:gd name="T61" fmla="*/ 290 h 899"/>
                <a:gd name="T62" fmla="*/ 631 w 1213"/>
                <a:gd name="T63" fmla="*/ 285 h 899"/>
                <a:gd name="T64" fmla="*/ 626 w 1213"/>
                <a:gd name="T65" fmla="*/ 314 h 899"/>
                <a:gd name="T66" fmla="*/ 621 w 1213"/>
                <a:gd name="T67" fmla="*/ 356 h 899"/>
                <a:gd name="T68" fmla="*/ 618 w 1213"/>
                <a:gd name="T69" fmla="*/ 392 h 899"/>
                <a:gd name="T70" fmla="*/ 642 w 1213"/>
                <a:gd name="T71" fmla="*/ 395 h 899"/>
                <a:gd name="T72" fmla="*/ 665 w 1213"/>
                <a:gd name="T73" fmla="*/ 387 h 899"/>
                <a:gd name="T74" fmla="*/ 691 w 1213"/>
                <a:gd name="T75" fmla="*/ 366 h 899"/>
                <a:gd name="T76" fmla="*/ 720 w 1213"/>
                <a:gd name="T77" fmla="*/ 356 h 899"/>
                <a:gd name="T78" fmla="*/ 754 w 1213"/>
                <a:gd name="T79" fmla="*/ 350 h 899"/>
                <a:gd name="T80" fmla="*/ 751 w 1213"/>
                <a:gd name="T81" fmla="*/ 316 h 899"/>
                <a:gd name="T82" fmla="*/ 793 w 1213"/>
                <a:gd name="T83" fmla="*/ 340 h 899"/>
                <a:gd name="T84" fmla="*/ 783 w 1213"/>
                <a:gd name="T85" fmla="*/ 327 h 899"/>
                <a:gd name="T86" fmla="*/ 767 w 1213"/>
                <a:gd name="T87" fmla="*/ 309 h 899"/>
                <a:gd name="T88" fmla="*/ 762 w 1213"/>
                <a:gd name="T89" fmla="*/ 288 h 899"/>
                <a:gd name="T90" fmla="*/ 762 w 1213"/>
                <a:gd name="T91" fmla="*/ 277 h 899"/>
                <a:gd name="T92" fmla="*/ 759 w 1213"/>
                <a:gd name="T93" fmla="*/ 262 h 899"/>
                <a:gd name="T94" fmla="*/ 770 w 1213"/>
                <a:gd name="T95" fmla="*/ 228 h 899"/>
                <a:gd name="T96" fmla="*/ 783 w 1213"/>
                <a:gd name="T97" fmla="*/ 209 h 899"/>
                <a:gd name="T98" fmla="*/ 801 w 1213"/>
                <a:gd name="T99" fmla="*/ 196 h 899"/>
                <a:gd name="T100" fmla="*/ 788 w 1213"/>
                <a:gd name="T101" fmla="*/ 170 h 899"/>
                <a:gd name="T102" fmla="*/ 814 w 1213"/>
                <a:gd name="T103" fmla="*/ 168 h 899"/>
                <a:gd name="T104" fmla="*/ 814 w 1213"/>
                <a:gd name="T105" fmla="*/ 157 h 899"/>
                <a:gd name="T106" fmla="*/ 840 w 1213"/>
                <a:gd name="T107" fmla="*/ 155 h 899"/>
                <a:gd name="T108" fmla="*/ 848 w 1213"/>
                <a:gd name="T109" fmla="*/ 141 h 899"/>
                <a:gd name="T110" fmla="*/ 874 w 1213"/>
                <a:gd name="T111" fmla="*/ 139 h 899"/>
                <a:gd name="T112" fmla="*/ 929 w 1213"/>
                <a:gd name="T113" fmla="*/ 136 h 899"/>
                <a:gd name="T114" fmla="*/ 1010 w 1213"/>
                <a:gd name="T115" fmla="*/ 81 h 899"/>
                <a:gd name="T116" fmla="*/ 1125 w 1213"/>
                <a:gd name="T117" fmla="*/ 3 h 899"/>
                <a:gd name="T118" fmla="*/ 1185 w 1213"/>
                <a:gd name="T119" fmla="*/ 27 h 8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213" h="899">
                  <a:moveTo>
                    <a:pt x="31" y="873"/>
                  </a:moveTo>
                  <a:lnTo>
                    <a:pt x="31" y="875"/>
                  </a:lnTo>
                  <a:lnTo>
                    <a:pt x="26" y="878"/>
                  </a:lnTo>
                  <a:lnTo>
                    <a:pt x="26" y="881"/>
                  </a:lnTo>
                  <a:lnTo>
                    <a:pt x="23" y="881"/>
                  </a:lnTo>
                  <a:lnTo>
                    <a:pt x="26" y="886"/>
                  </a:lnTo>
                  <a:lnTo>
                    <a:pt x="23" y="888"/>
                  </a:lnTo>
                  <a:lnTo>
                    <a:pt x="21" y="888"/>
                  </a:lnTo>
                  <a:lnTo>
                    <a:pt x="18" y="888"/>
                  </a:lnTo>
                  <a:lnTo>
                    <a:pt x="18" y="891"/>
                  </a:lnTo>
                  <a:lnTo>
                    <a:pt x="18" y="894"/>
                  </a:lnTo>
                  <a:lnTo>
                    <a:pt x="18" y="896"/>
                  </a:lnTo>
                  <a:lnTo>
                    <a:pt x="18" y="899"/>
                  </a:lnTo>
                  <a:lnTo>
                    <a:pt x="15" y="899"/>
                  </a:lnTo>
                  <a:lnTo>
                    <a:pt x="13" y="899"/>
                  </a:lnTo>
                  <a:lnTo>
                    <a:pt x="8" y="896"/>
                  </a:lnTo>
                  <a:lnTo>
                    <a:pt x="10" y="894"/>
                  </a:lnTo>
                  <a:lnTo>
                    <a:pt x="10" y="891"/>
                  </a:lnTo>
                  <a:lnTo>
                    <a:pt x="10" y="888"/>
                  </a:lnTo>
                  <a:lnTo>
                    <a:pt x="10" y="886"/>
                  </a:lnTo>
                  <a:lnTo>
                    <a:pt x="13" y="878"/>
                  </a:lnTo>
                  <a:lnTo>
                    <a:pt x="13" y="875"/>
                  </a:lnTo>
                  <a:lnTo>
                    <a:pt x="13" y="873"/>
                  </a:lnTo>
                  <a:lnTo>
                    <a:pt x="10" y="870"/>
                  </a:lnTo>
                  <a:lnTo>
                    <a:pt x="10" y="865"/>
                  </a:lnTo>
                  <a:lnTo>
                    <a:pt x="10" y="862"/>
                  </a:lnTo>
                  <a:lnTo>
                    <a:pt x="0" y="831"/>
                  </a:lnTo>
                  <a:lnTo>
                    <a:pt x="8" y="826"/>
                  </a:lnTo>
                  <a:lnTo>
                    <a:pt x="10" y="826"/>
                  </a:lnTo>
                  <a:lnTo>
                    <a:pt x="13" y="823"/>
                  </a:lnTo>
                  <a:lnTo>
                    <a:pt x="18" y="821"/>
                  </a:lnTo>
                  <a:lnTo>
                    <a:pt x="18" y="818"/>
                  </a:lnTo>
                  <a:lnTo>
                    <a:pt x="21" y="818"/>
                  </a:lnTo>
                  <a:lnTo>
                    <a:pt x="23" y="815"/>
                  </a:lnTo>
                  <a:lnTo>
                    <a:pt x="28" y="813"/>
                  </a:lnTo>
                  <a:lnTo>
                    <a:pt x="31" y="810"/>
                  </a:lnTo>
                  <a:lnTo>
                    <a:pt x="34" y="808"/>
                  </a:lnTo>
                  <a:lnTo>
                    <a:pt x="36" y="808"/>
                  </a:lnTo>
                  <a:lnTo>
                    <a:pt x="39" y="805"/>
                  </a:lnTo>
                  <a:lnTo>
                    <a:pt x="42" y="805"/>
                  </a:lnTo>
                  <a:lnTo>
                    <a:pt x="42" y="802"/>
                  </a:lnTo>
                  <a:lnTo>
                    <a:pt x="44" y="802"/>
                  </a:lnTo>
                  <a:lnTo>
                    <a:pt x="47" y="802"/>
                  </a:lnTo>
                  <a:lnTo>
                    <a:pt x="47" y="800"/>
                  </a:lnTo>
                  <a:lnTo>
                    <a:pt x="49" y="800"/>
                  </a:lnTo>
                  <a:lnTo>
                    <a:pt x="52" y="800"/>
                  </a:lnTo>
                  <a:lnTo>
                    <a:pt x="52" y="797"/>
                  </a:lnTo>
                  <a:lnTo>
                    <a:pt x="55" y="797"/>
                  </a:lnTo>
                  <a:lnTo>
                    <a:pt x="55" y="794"/>
                  </a:lnTo>
                  <a:lnTo>
                    <a:pt x="57" y="794"/>
                  </a:lnTo>
                  <a:lnTo>
                    <a:pt x="60" y="794"/>
                  </a:lnTo>
                  <a:lnTo>
                    <a:pt x="62" y="792"/>
                  </a:lnTo>
                  <a:lnTo>
                    <a:pt x="65" y="789"/>
                  </a:lnTo>
                  <a:lnTo>
                    <a:pt x="65" y="787"/>
                  </a:lnTo>
                  <a:lnTo>
                    <a:pt x="68" y="787"/>
                  </a:lnTo>
                  <a:lnTo>
                    <a:pt x="68" y="784"/>
                  </a:lnTo>
                  <a:lnTo>
                    <a:pt x="70" y="784"/>
                  </a:lnTo>
                  <a:lnTo>
                    <a:pt x="70" y="781"/>
                  </a:lnTo>
                  <a:lnTo>
                    <a:pt x="70" y="779"/>
                  </a:lnTo>
                  <a:lnTo>
                    <a:pt x="73" y="779"/>
                  </a:lnTo>
                  <a:lnTo>
                    <a:pt x="70" y="776"/>
                  </a:lnTo>
                  <a:lnTo>
                    <a:pt x="70" y="774"/>
                  </a:lnTo>
                  <a:lnTo>
                    <a:pt x="70" y="771"/>
                  </a:lnTo>
                  <a:lnTo>
                    <a:pt x="73" y="771"/>
                  </a:lnTo>
                  <a:lnTo>
                    <a:pt x="73" y="768"/>
                  </a:lnTo>
                  <a:lnTo>
                    <a:pt x="73" y="766"/>
                  </a:lnTo>
                  <a:lnTo>
                    <a:pt x="75" y="761"/>
                  </a:lnTo>
                  <a:lnTo>
                    <a:pt x="75" y="758"/>
                  </a:lnTo>
                  <a:lnTo>
                    <a:pt x="75" y="755"/>
                  </a:lnTo>
                  <a:lnTo>
                    <a:pt x="75" y="753"/>
                  </a:lnTo>
                  <a:lnTo>
                    <a:pt x="75" y="747"/>
                  </a:lnTo>
                  <a:lnTo>
                    <a:pt x="75" y="745"/>
                  </a:lnTo>
                  <a:lnTo>
                    <a:pt x="75" y="742"/>
                  </a:lnTo>
                  <a:lnTo>
                    <a:pt x="75" y="740"/>
                  </a:lnTo>
                  <a:lnTo>
                    <a:pt x="75" y="737"/>
                  </a:lnTo>
                  <a:lnTo>
                    <a:pt x="73" y="732"/>
                  </a:lnTo>
                  <a:lnTo>
                    <a:pt x="73" y="729"/>
                  </a:lnTo>
                  <a:lnTo>
                    <a:pt x="73" y="727"/>
                  </a:lnTo>
                  <a:lnTo>
                    <a:pt x="73" y="724"/>
                  </a:lnTo>
                  <a:lnTo>
                    <a:pt x="75" y="721"/>
                  </a:lnTo>
                  <a:lnTo>
                    <a:pt x="75" y="719"/>
                  </a:lnTo>
                  <a:lnTo>
                    <a:pt x="78" y="716"/>
                  </a:lnTo>
                  <a:lnTo>
                    <a:pt x="83" y="713"/>
                  </a:lnTo>
                  <a:lnTo>
                    <a:pt x="88" y="711"/>
                  </a:lnTo>
                  <a:lnTo>
                    <a:pt x="91" y="708"/>
                  </a:lnTo>
                  <a:lnTo>
                    <a:pt x="94" y="706"/>
                  </a:lnTo>
                  <a:lnTo>
                    <a:pt x="96" y="703"/>
                  </a:lnTo>
                  <a:lnTo>
                    <a:pt x="99" y="700"/>
                  </a:lnTo>
                  <a:lnTo>
                    <a:pt x="102" y="698"/>
                  </a:lnTo>
                  <a:lnTo>
                    <a:pt x="104" y="695"/>
                  </a:lnTo>
                  <a:lnTo>
                    <a:pt x="107" y="695"/>
                  </a:lnTo>
                  <a:lnTo>
                    <a:pt x="109" y="693"/>
                  </a:lnTo>
                  <a:lnTo>
                    <a:pt x="112" y="693"/>
                  </a:lnTo>
                  <a:lnTo>
                    <a:pt x="112" y="690"/>
                  </a:lnTo>
                  <a:lnTo>
                    <a:pt x="115" y="690"/>
                  </a:lnTo>
                  <a:lnTo>
                    <a:pt x="117" y="690"/>
                  </a:lnTo>
                  <a:lnTo>
                    <a:pt x="117" y="687"/>
                  </a:lnTo>
                  <a:lnTo>
                    <a:pt x="120" y="687"/>
                  </a:lnTo>
                  <a:lnTo>
                    <a:pt x="122" y="687"/>
                  </a:lnTo>
                  <a:lnTo>
                    <a:pt x="122" y="685"/>
                  </a:lnTo>
                  <a:lnTo>
                    <a:pt x="125" y="685"/>
                  </a:lnTo>
                  <a:lnTo>
                    <a:pt x="128" y="682"/>
                  </a:lnTo>
                  <a:lnTo>
                    <a:pt x="128" y="680"/>
                  </a:lnTo>
                  <a:lnTo>
                    <a:pt x="130" y="680"/>
                  </a:lnTo>
                  <a:lnTo>
                    <a:pt x="133" y="677"/>
                  </a:lnTo>
                  <a:lnTo>
                    <a:pt x="133" y="674"/>
                  </a:lnTo>
                  <a:lnTo>
                    <a:pt x="133" y="672"/>
                  </a:lnTo>
                  <a:lnTo>
                    <a:pt x="135" y="672"/>
                  </a:lnTo>
                  <a:lnTo>
                    <a:pt x="138" y="672"/>
                  </a:lnTo>
                  <a:lnTo>
                    <a:pt x="138" y="669"/>
                  </a:lnTo>
                  <a:lnTo>
                    <a:pt x="135" y="669"/>
                  </a:lnTo>
                  <a:lnTo>
                    <a:pt x="135" y="666"/>
                  </a:lnTo>
                  <a:lnTo>
                    <a:pt x="135" y="664"/>
                  </a:lnTo>
                  <a:lnTo>
                    <a:pt x="135" y="661"/>
                  </a:lnTo>
                  <a:lnTo>
                    <a:pt x="135" y="659"/>
                  </a:lnTo>
                  <a:lnTo>
                    <a:pt x="135" y="656"/>
                  </a:lnTo>
                  <a:lnTo>
                    <a:pt x="133" y="653"/>
                  </a:lnTo>
                  <a:lnTo>
                    <a:pt x="133" y="651"/>
                  </a:lnTo>
                  <a:lnTo>
                    <a:pt x="135" y="651"/>
                  </a:lnTo>
                  <a:lnTo>
                    <a:pt x="135" y="648"/>
                  </a:lnTo>
                  <a:lnTo>
                    <a:pt x="138" y="648"/>
                  </a:lnTo>
                  <a:lnTo>
                    <a:pt x="141" y="648"/>
                  </a:lnTo>
                  <a:lnTo>
                    <a:pt x="141" y="646"/>
                  </a:lnTo>
                  <a:lnTo>
                    <a:pt x="141" y="643"/>
                  </a:lnTo>
                  <a:lnTo>
                    <a:pt x="141" y="640"/>
                  </a:lnTo>
                  <a:lnTo>
                    <a:pt x="138" y="640"/>
                  </a:lnTo>
                  <a:lnTo>
                    <a:pt x="138" y="638"/>
                  </a:lnTo>
                  <a:lnTo>
                    <a:pt x="141" y="638"/>
                  </a:lnTo>
                  <a:lnTo>
                    <a:pt x="141" y="635"/>
                  </a:lnTo>
                  <a:lnTo>
                    <a:pt x="143" y="635"/>
                  </a:lnTo>
                  <a:lnTo>
                    <a:pt x="143" y="633"/>
                  </a:lnTo>
                  <a:lnTo>
                    <a:pt x="146" y="630"/>
                  </a:lnTo>
                  <a:lnTo>
                    <a:pt x="146" y="627"/>
                  </a:lnTo>
                  <a:lnTo>
                    <a:pt x="149" y="627"/>
                  </a:lnTo>
                  <a:lnTo>
                    <a:pt x="149" y="625"/>
                  </a:lnTo>
                  <a:lnTo>
                    <a:pt x="151" y="625"/>
                  </a:lnTo>
                  <a:lnTo>
                    <a:pt x="154" y="625"/>
                  </a:lnTo>
                  <a:lnTo>
                    <a:pt x="154" y="622"/>
                  </a:lnTo>
                  <a:lnTo>
                    <a:pt x="156" y="622"/>
                  </a:lnTo>
                  <a:lnTo>
                    <a:pt x="159" y="619"/>
                  </a:lnTo>
                  <a:lnTo>
                    <a:pt x="162" y="619"/>
                  </a:lnTo>
                  <a:lnTo>
                    <a:pt x="164" y="619"/>
                  </a:lnTo>
                  <a:lnTo>
                    <a:pt x="167" y="622"/>
                  </a:lnTo>
                  <a:lnTo>
                    <a:pt x="169" y="622"/>
                  </a:lnTo>
                  <a:lnTo>
                    <a:pt x="175" y="622"/>
                  </a:lnTo>
                  <a:lnTo>
                    <a:pt x="177" y="622"/>
                  </a:lnTo>
                  <a:lnTo>
                    <a:pt x="180" y="622"/>
                  </a:lnTo>
                  <a:lnTo>
                    <a:pt x="182" y="622"/>
                  </a:lnTo>
                  <a:lnTo>
                    <a:pt x="185" y="622"/>
                  </a:lnTo>
                  <a:lnTo>
                    <a:pt x="188" y="622"/>
                  </a:lnTo>
                  <a:lnTo>
                    <a:pt x="190" y="622"/>
                  </a:lnTo>
                  <a:lnTo>
                    <a:pt x="193" y="622"/>
                  </a:lnTo>
                  <a:lnTo>
                    <a:pt x="193" y="625"/>
                  </a:lnTo>
                  <a:lnTo>
                    <a:pt x="193" y="622"/>
                  </a:lnTo>
                  <a:lnTo>
                    <a:pt x="196" y="622"/>
                  </a:lnTo>
                  <a:lnTo>
                    <a:pt x="196" y="619"/>
                  </a:lnTo>
                  <a:lnTo>
                    <a:pt x="198" y="619"/>
                  </a:lnTo>
                  <a:lnTo>
                    <a:pt x="198" y="617"/>
                  </a:lnTo>
                  <a:lnTo>
                    <a:pt x="201" y="617"/>
                  </a:lnTo>
                  <a:lnTo>
                    <a:pt x="201" y="614"/>
                  </a:lnTo>
                  <a:lnTo>
                    <a:pt x="201" y="612"/>
                  </a:lnTo>
                  <a:lnTo>
                    <a:pt x="203" y="612"/>
                  </a:lnTo>
                  <a:lnTo>
                    <a:pt x="203" y="609"/>
                  </a:lnTo>
                  <a:lnTo>
                    <a:pt x="206" y="609"/>
                  </a:lnTo>
                  <a:lnTo>
                    <a:pt x="206" y="606"/>
                  </a:lnTo>
                  <a:lnTo>
                    <a:pt x="209" y="606"/>
                  </a:lnTo>
                  <a:lnTo>
                    <a:pt x="209" y="604"/>
                  </a:lnTo>
                  <a:lnTo>
                    <a:pt x="211" y="604"/>
                  </a:lnTo>
                  <a:lnTo>
                    <a:pt x="211" y="601"/>
                  </a:lnTo>
                  <a:lnTo>
                    <a:pt x="214" y="601"/>
                  </a:lnTo>
                  <a:lnTo>
                    <a:pt x="216" y="601"/>
                  </a:lnTo>
                  <a:lnTo>
                    <a:pt x="216" y="604"/>
                  </a:lnTo>
                  <a:lnTo>
                    <a:pt x="216" y="606"/>
                  </a:lnTo>
                  <a:lnTo>
                    <a:pt x="214" y="606"/>
                  </a:lnTo>
                  <a:lnTo>
                    <a:pt x="214" y="609"/>
                  </a:lnTo>
                  <a:lnTo>
                    <a:pt x="216" y="609"/>
                  </a:lnTo>
                  <a:lnTo>
                    <a:pt x="216" y="606"/>
                  </a:lnTo>
                  <a:lnTo>
                    <a:pt x="219" y="606"/>
                  </a:lnTo>
                  <a:lnTo>
                    <a:pt x="219" y="604"/>
                  </a:lnTo>
                  <a:lnTo>
                    <a:pt x="222" y="604"/>
                  </a:lnTo>
                  <a:lnTo>
                    <a:pt x="222" y="601"/>
                  </a:lnTo>
                  <a:lnTo>
                    <a:pt x="222" y="599"/>
                  </a:lnTo>
                  <a:lnTo>
                    <a:pt x="224" y="599"/>
                  </a:lnTo>
                  <a:lnTo>
                    <a:pt x="224" y="601"/>
                  </a:lnTo>
                  <a:lnTo>
                    <a:pt x="227" y="601"/>
                  </a:lnTo>
                  <a:lnTo>
                    <a:pt x="229" y="601"/>
                  </a:lnTo>
                  <a:lnTo>
                    <a:pt x="232" y="599"/>
                  </a:lnTo>
                  <a:lnTo>
                    <a:pt x="229" y="599"/>
                  </a:lnTo>
                  <a:lnTo>
                    <a:pt x="229" y="596"/>
                  </a:lnTo>
                  <a:lnTo>
                    <a:pt x="232" y="596"/>
                  </a:lnTo>
                  <a:lnTo>
                    <a:pt x="232" y="593"/>
                  </a:lnTo>
                  <a:lnTo>
                    <a:pt x="235" y="593"/>
                  </a:lnTo>
                  <a:lnTo>
                    <a:pt x="237" y="593"/>
                  </a:lnTo>
                  <a:lnTo>
                    <a:pt x="240" y="593"/>
                  </a:lnTo>
                  <a:lnTo>
                    <a:pt x="243" y="593"/>
                  </a:lnTo>
                  <a:lnTo>
                    <a:pt x="243" y="591"/>
                  </a:lnTo>
                  <a:lnTo>
                    <a:pt x="245" y="591"/>
                  </a:lnTo>
                  <a:lnTo>
                    <a:pt x="248" y="591"/>
                  </a:lnTo>
                  <a:lnTo>
                    <a:pt x="250" y="591"/>
                  </a:lnTo>
                  <a:lnTo>
                    <a:pt x="253" y="591"/>
                  </a:lnTo>
                  <a:lnTo>
                    <a:pt x="261" y="588"/>
                  </a:lnTo>
                  <a:lnTo>
                    <a:pt x="263" y="588"/>
                  </a:lnTo>
                  <a:lnTo>
                    <a:pt x="263" y="586"/>
                  </a:lnTo>
                  <a:lnTo>
                    <a:pt x="266" y="586"/>
                  </a:lnTo>
                  <a:lnTo>
                    <a:pt x="266" y="588"/>
                  </a:lnTo>
                  <a:lnTo>
                    <a:pt x="269" y="588"/>
                  </a:lnTo>
                  <a:lnTo>
                    <a:pt x="269" y="586"/>
                  </a:lnTo>
                  <a:lnTo>
                    <a:pt x="271" y="586"/>
                  </a:lnTo>
                  <a:lnTo>
                    <a:pt x="274" y="586"/>
                  </a:lnTo>
                  <a:lnTo>
                    <a:pt x="276" y="586"/>
                  </a:lnTo>
                  <a:lnTo>
                    <a:pt x="276" y="583"/>
                  </a:lnTo>
                  <a:lnTo>
                    <a:pt x="279" y="583"/>
                  </a:lnTo>
                  <a:lnTo>
                    <a:pt x="282" y="583"/>
                  </a:lnTo>
                  <a:lnTo>
                    <a:pt x="282" y="580"/>
                  </a:lnTo>
                  <a:lnTo>
                    <a:pt x="284" y="580"/>
                  </a:lnTo>
                  <a:lnTo>
                    <a:pt x="287" y="580"/>
                  </a:lnTo>
                  <a:lnTo>
                    <a:pt x="289" y="580"/>
                  </a:lnTo>
                  <a:lnTo>
                    <a:pt x="289" y="578"/>
                  </a:lnTo>
                  <a:lnTo>
                    <a:pt x="292" y="578"/>
                  </a:lnTo>
                  <a:lnTo>
                    <a:pt x="295" y="578"/>
                  </a:lnTo>
                  <a:lnTo>
                    <a:pt x="297" y="578"/>
                  </a:lnTo>
                  <a:lnTo>
                    <a:pt x="297" y="575"/>
                  </a:lnTo>
                  <a:lnTo>
                    <a:pt x="300" y="575"/>
                  </a:lnTo>
                  <a:lnTo>
                    <a:pt x="300" y="572"/>
                  </a:lnTo>
                  <a:lnTo>
                    <a:pt x="303" y="572"/>
                  </a:lnTo>
                  <a:lnTo>
                    <a:pt x="303" y="570"/>
                  </a:lnTo>
                  <a:lnTo>
                    <a:pt x="305" y="570"/>
                  </a:lnTo>
                  <a:lnTo>
                    <a:pt x="305" y="567"/>
                  </a:lnTo>
                  <a:lnTo>
                    <a:pt x="305" y="565"/>
                  </a:lnTo>
                  <a:lnTo>
                    <a:pt x="308" y="565"/>
                  </a:lnTo>
                  <a:lnTo>
                    <a:pt x="310" y="565"/>
                  </a:lnTo>
                  <a:lnTo>
                    <a:pt x="313" y="565"/>
                  </a:lnTo>
                  <a:lnTo>
                    <a:pt x="313" y="562"/>
                  </a:lnTo>
                  <a:lnTo>
                    <a:pt x="316" y="562"/>
                  </a:lnTo>
                  <a:lnTo>
                    <a:pt x="316" y="559"/>
                  </a:lnTo>
                  <a:lnTo>
                    <a:pt x="316" y="557"/>
                  </a:lnTo>
                  <a:lnTo>
                    <a:pt x="318" y="557"/>
                  </a:lnTo>
                  <a:lnTo>
                    <a:pt x="318" y="559"/>
                  </a:lnTo>
                  <a:lnTo>
                    <a:pt x="321" y="559"/>
                  </a:lnTo>
                  <a:lnTo>
                    <a:pt x="321" y="557"/>
                  </a:lnTo>
                  <a:lnTo>
                    <a:pt x="323" y="557"/>
                  </a:lnTo>
                  <a:lnTo>
                    <a:pt x="326" y="557"/>
                  </a:lnTo>
                  <a:lnTo>
                    <a:pt x="326" y="554"/>
                  </a:lnTo>
                  <a:lnTo>
                    <a:pt x="329" y="552"/>
                  </a:lnTo>
                  <a:lnTo>
                    <a:pt x="326" y="552"/>
                  </a:lnTo>
                  <a:lnTo>
                    <a:pt x="329" y="552"/>
                  </a:lnTo>
                  <a:lnTo>
                    <a:pt x="331" y="549"/>
                  </a:lnTo>
                  <a:lnTo>
                    <a:pt x="334" y="546"/>
                  </a:lnTo>
                  <a:lnTo>
                    <a:pt x="334" y="544"/>
                  </a:lnTo>
                  <a:lnTo>
                    <a:pt x="334" y="541"/>
                  </a:lnTo>
                  <a:lnTo>
                    <a:pt x="336" y="544"/>
                  </a:lnTo>
                  <a:lnTo>
                    <a:pt x="336" y="541"/>
                  </a:lnTo>
                  <a:lnTo>
                    <a:pt x="339" y="541"/>
                  </a:lnTo>
                  <a:lnTo>
                    <a:pt x="339" y="538"/>
                  </a:lnTo>
                  <a:lnTo>
                    <a:pt x="342" y="538"/>
                  </a:lnTo>
                  <a:lnTo>
                    <a:pt x="342" y="536"/>
                  </a:lnTo>
                  <a:lnTo>
                    <a:pt x="342" y="533"/>
                  </a:lnTo>
                  <a:lnTo>
                    <a:pt x="342" y="531"/>
                  </a:lnTo>
                  <a:lnTo>
                    <a:pt x="344" y="531"/>
                  </a:lnTo>
                  <a:lnTo>
                    <a:pt x="344" y="528"/>
                  </a:lnTo>
                  <a:lnTo>
                    <a:pt x="344" y="525"/>
                  </a:lnTo>
                  <a:lnTo>
                    <a:pt x="347" y="525"/>
                  </a:lnTo>
                  <a:lnTo>
                    <a:pt x="347" y="523"/>
                  </a:lnTo>
                  <a:lnTo>
                    <a:pt x="347" y="520"/>
                  </a:lnTo>
                  <a:lnTo>
                    <a:pt x="347" y="518"/>
                  </a:lnTo>
                  <a:lnTo>
                    <a:pt x="350" y="518"/>
                  </a:lnTo>
                  <a:lnTo>
                    <a:pt x="350" y="515"/>
                  </a:lnTo>
                  <a:lnTo>
                    <a:pt x="350" y="512"/>
                  </a:lnTo>
                  <a:lnTo>
                    <a:pt x="350" y="515"/>
                  </a:lnTo>
                  <a:lnTo>
                    <a:pt x="350" y="512"/>
                  </a:lnTo>
                  <a:lnTo>
                    <a:pt x="352" y="510"/>
                  </a:lnTo>
                  <a:lnTo>
                    <a:pt x="352" y="507"/>
                  </a:lnTo>
                  <a:lnTo>
                    <a:pt x="352" y="505"/>
                  </a:lnTo>
                  <a:lnTo>
                    <a:pt x="352" y="502"/>
                  </a:lnTo>
                  <a:lnTo>
                    <a:pt x="352" y="499"/>
                  </a:lnTo>
                  <a:lnTo>
                    <a:pt x="355" y="499"/>
                  </a:lnTo>
                  <a:lnTo>
                    <a:pt x="355" y="497"/>
                  </a:lnTo>
                  <a:lnTo>
                    <a:pt x="355" y="494"/>
                  </a:lnTo>
                  <a:lnTo>
                    <a:pt x="357" y="494"/>
                  </a:lnTo>
                  <a:lnTo>
                    <a:pt x="357" y="491"/>
                  </a:lnTo>
                  <a:lnTo>
                    <a:pt x="357" y="489"/>
                  </a:lnTo>
                  <a:lnTo>
                    <a:pt x="357" y="486"/>
                  </a:lnTo>
                  <a:lnTo>
                    <a:pt x="357" y="484"/>
                  </a:lnTo>
                  <a:lnTo>
                    <a:pt x="360" y="481"/>
                  </a:lnTo>
                  <a:lnTo>
                    <a:pt x="360" y="478"/>
                  </a:lnTo>
                  <a:lnTo>
                    <a:pt x="360" y="476"/>
                  </a:lnTo>
                  <a:lnTo>
                    <a:pt x="365" y="468"/>
                  </a:lnTo>
                  <a:lnTo>
                    <a:pt x="368" y="465"/>
                  </a:lnTo>
                  <a:lnTo>
                    <a:pt x="370" y="465"/>
                  </a:lnTo>
                  <a:lnTo>
                    <a:pt x="370" y="463"/>
                  </a:lnTo>
                  <a:lnTo>
                    <a:pt x="373" y="463"/>
                  </a:lnTo>
                  <a:lnTo>
                    <a:pt x="373" y="460"/>
                  </a:lnTo>
                  <a:lnTo>
                    <a:pt x="370" y="460"/>
                  </a:lnTo>
                  <a:lnTo>
                    <a:pt x="373" y="460"/>
                  </a:lnTo>
                  <a:lnTo>
                    <a:pt x="373" y="458"/>
                  </a:lnTo>
                  <a:lnTo>
                    <a:pt x="373" y="455"/>
                  </a:lnTo>
                  <a:lnTo>
                    <a:pt x="373" y="452"/>
                  </a:lnTo>
                  <a:lnTo>
                    <a:pt x="370" y="450"/>
                  </a:lnTo>
                  <a:lnTo>
                    <a:pt x="368" y="450"/>
                  </a:lnTo>
                  <a:lnTo>
                    <a:pt x="368" y="447"/>
                  </a:lnTo>
                  <a:lnTo>
                    <a:pt x="370" y="450"/>
                  </a:lnTo>
                  <a:lnTo>
                    <a:pt x="373" y="450"/>
                  </a:lnTo>
                  <a:lnTo>
                    <a:pt x="373" y="452"/>
                  </a:lnTo>
                  <a:lnTo>
                    <a:pt x="376" y="452"/>
                  </a:lnTo>
                  <a:lnTo>
                    <a:pt x="376" y="450"/>
                  </a:lnTo>
                  <a:lnTo>
                    <a:pt x="378" y="450"/>
                  </a:lnTo>
                  <a:lnTo>
                    <a:pt x="381" y="450"/>
                  </a:lnTo>
                  <a:lnTo>
                    <a:pt x="381" y="447"/>
                  </a:lnTo>
                  <a:lnTo>
                    <a:pt x="383" y="447"/>
                  </a:lnTo>
                  <a:lnTo>
                    <a:pt x="383" y="444"/>
                  </a:lnTo>
                  <a:lnTo>
                    <a:pt x="386" y="444"/>
                  </a:lnTo>
                  <a:lnTo>
                    <a:pt x="386" y="442"/>
                  </a:lnTo>
                  <a:lnTo>
                    <a:pt x="389" y="442"/>
                  </a:lnTo>
                  <a:lnTo>
                    <a:pt x="389" y="439"/>
                  </a:lnTo>
                  <a:lnTo>
                    <a:pt x="391" y="439"/>
                  </a:lnTo>
                  <a:lnTo>
                    <a:pt x="391" y="437"/>
                  </a:lnTo>
                  <a:lnTo>
                    <a:pt x="394" y="437"/>
                  </a:lnTo>
                  <a:lnTo>
                    <a:pt x="394" y="434"/>
                  </a:lnTo>
                  <a:lnTo>
                    <a:pt x="397" y="434"/>
                  </a:lnTo>
                  <a:lnTo>
                    <a:pt x="397" y="431"/>
                  </a:lnTo>
                  <a:lnTo>
                    <a:pt x="397" y="429"/>
                  </a:lnTo>
                  <a:lnTo>
                    <a:pt x="397" y="426"/>
                  </a:lnTo>
                  <a:lnTo>
                    <a:pt x="397" y="424"/>
                  </a:lnTo>
                  <a:lnTo>
                    <a:pt x="397" y="421"/>
                  </a:lnTo>
                  <a:lnTo>
                    <a:pt x="399" y="421"/>
                  </a:lnTo>
                  <a:lnTo>
                    <a:pt x="399" y="418"/>
                  </a:lnTo>
                  <a:lnTo>
                    <a:pt x="402" y="418"/>
                  </a:lnTo>
                  <a:lnTo>
                    <a:pt x="404" y="418"/>
                  </a:lnTo>
                  <a:lnTo>
                    <a:pt x="404" y="416"/>
                  </a:lnTo>
                  <a:lnTo>
                    <a:pt x="404" y="413"/>
                  </a:lnTo>
                  <a:lnTo>
                    <a:pt x="407" y="413"/>
                  </a:lnTo>
                  <a:lnTo>
                    <a:pt x="410" y="413"/>
                  </a:lnTo>
                  <a:lnTo>
                    <a:pt x="407" y="413"/>
                  </a:lnTo>
                  <a:lnTo>
                    <a:pt x="407" y="411"/>
                  </a:lnTo>
                  <a:lnTo>
                    <a:pt x="410" y="411"/>
                  </a:lnTo>
                  <a:lnTo>
                    <a:pt x="412" y="411"/>
                  </a:lnTo>
                  <a:lnTo>
                    <a:pt x="415" y="411"/>
                  </a:lnTo>
                  <a:lnTo>
                    <a:pt x="417" y="411"/>
                  </a:lnTo>
                  <a:lnTo>
                    <a:pt x="417" y="408"/>
                  </a:lnTo>
                  <a:lnTo>
                    <a:pt x="420" y="408"/>
                  </a:lnTo>
                  <a:lnTo>
                    <a:pt x="420" y="405"/>
                  </a:lnTo>
                  <a:lnTo>
                    <a:pt x="420" y="408"/>
                  </a:lnTo>
                  <a:lnTo>
                    <a:pt x="420" y="405"/>
                  </a:lnTo>
                  <a:lnTo>
                    <a:pt x="423" y="405"/>
                  </a:lnTo>
                  <a:lnTo>
                    <a:pt x="425" y="405"/>
                  </a:lnTo>
                  <a:lnTo>
                    <a:pt x="425" y="403"/>
                  </a:lnTo>
                  <a:lnTo>
                    <a:pt x="428" y="403"/>
                  </a:lnTo>
                  <a:lnTo>
                    <a:pt x="430" y="403"/>
                  </a:lnTo>
                  <a:lnTo>
                    <a:pt x="430" y="400"/>
                  </a:lnTo>
                  <a:lnTo>
                    <a:pt x="433" y="400"/>
                  </a:lnTo>
                  <a:lnTo>
                    <a:pt x="433" y="397"/>
                  </a:lnTo>
                  <a:lnTo>
                    <a:pt x="436" y="395"/>
                  </a:lnTo>
                  <a:lnTo>
                    <a:pt x="436" y="392"/>
                  </a:lnTo>
                  <a:lnTo>
                    <a:pt x="438" y="392"/>
                  </a:lnTo>
                  <a:lnTo>
                    <a:pt x="438" y="390"/>
                  </a:lnTo>
                  <a:lnTo>
                    <a:pt x="441" y="390"/>
                  </a:lnTo>
                  <a:lnTo>
                    <a:pt x="441" y="387"/>
                  </a:lnTo>
                  <a:lnTo>
                    <a:pt x="441" y="384"/>
                  </a:lnTo>
                  <a:lnTo>
                    <a:pt x="443" y="384"/>
                  </a:lnTo>
                  <a:lnTo>
                    <a:pt x="443" y="387"/>
                  </a:lnTo>
                  <a:lnTo>
                    <a:pt x="443" y="384"/>
                  </a:lnTo>
                  <a:lnTo>
                    <a:pt x="446" y="384"/>
                  </a:lnTo>
                  <a:lnTo>
                    <a:pt x="449" y="384"/>
                  </a:lnTo>
                  <a:lnTo>
                    <a:pt x="451" y="384"/>
                  </a:lnTo>
                  <a:lnTo>
                    <a:pt x="451" y="382"/>
                  </a:lnTo>
                  <a:lnTo>
                    <a:pt x="454" y="382"/>
                  </a:lnTo>
                  <a:lnTo>
                    <a:pt x="454" y="379"/>
                  </a:lnTo>
                  <a:lnTo>
                    <a:pt x="454" y="377"/>
                  </a:lnTo>
                  <a:lnTo>
                    <a:pt x="457" y="377"/>
                  </a:lnTo>
                  <a:lnTo>
                    <a:pt x="459" y="377"/>
                  </a:lnTo>
                  <a:lnTo>
                    <a:pt x="459" y="374"/>
                  </a:lnTo>
                  <a:lnTo>
                    <a:pt x="462" y="374"/>
                  </a:lnTo>
                  <a:lnTo>
                    <a:pt x="464" y="374"/>
                  </a:lnTo>
                  <a:lnTo>
                    <a:pt x="464" y="371"/>
                  </a:lnTo>
                  <a:lnTo>
                    <a:pt x="467" y="371"/>
                  </a:lnTo>
                  <a:lnTo>
                    <a:pt x="467" y="374"/>
                  </a:lnTo>
                  <a:lnTo>
                    <a:pt x="467" y="371"/>
                  </a:lnTo>
                  <a:lnTo>
                    <a:pt x="470" y="371"/>
                  </a:lnTo>
                  <a:lnTo>
                    <a:pt x="467" y="371"/>
                  </a:lnTo>
                  <a:lnTo>
                    <a:pt x="464" y="371"/>
                  </a:lnTo>
                  <a:lnTo>
                    <a:pt x="464" y="369"/>
                  </a:lnTo>
                  <a:lnTo>
                    <a:pt x="464" y="366"/>
                  </a:lnTo>
                  <a:lnTo>
                    <a:pt x="467" y="366"/>
                  </a:lnTo>
                  <a:lnTo>
                    <a:pt x="467" y="363"/>
                  </a:lnTo>
                  <a:lnTo>
                    <a:pt x="467" y="361"/>
                  </a:lnTo>
                  <a:lnTo>
                    <a:pt x="470" y="361"/>
                  </a:lnTo>
                  <a:lnTo>
                    <a:pt x="467" y="361"/>
                  </a:lnTo>
                  <a:lnTo>
                    <a:pt x="467" y="358"/>
                  </a:lnTo>
                  <a:lnTo>
                    <a:pt x="467" y="356"/>
                  </a:lnTo>
                  <a:lnTo>
                    <a:pt x="470" y="356"/>
                  </a:lnTo>
                  <a:lnTo>
                    <a:pt x="470" y="353"/>
                  </a:lnTo>
                  <a:lnTo>
                    <a:pt x="470" y="350"/>
                  </a:lnTo>
                  <a:lnTo>
                    <a:pt x="472" y="350"/>
                  </a:lnTo>
                  <a:lnTo>
                    <a:pt x="472" y="348"/>
                  </a:lnTo>
                  <a:lnTo>
                    <a:pt x="470" y="348"/>
                  </a:lnTo>
                  <a:lnTo>
                    <a:pt x="470" y="345"/>
                  </a:lnTo>
                  <a:lnTo>
                    <a:pt x="472" y="345"/>
                  </a:lnTo>
                  <a:lnTo>
                    <a:pt x="475" y="345"/>
                  </a:lnTo>
                  <a:lnTo>
                    <a:pt x="475" y="343"/>
                  </a:lnTo>
                  <a:lnTo>
                    <a:pt x="477" y="343"/>
                  </a:lnTo>
                  <a:lnTo>
                    <a:pt x="477" y="340"/>
                  </a:lnTo>
                  <a:lnTo>
                    <a:pt x="477" y="337"/>
                  </a:lnTo>
                  <a:lnTo>
                    <a:pt x="477" y="335"/>
                  </a:lnTo>
                  <a:lnTo>
                    <a:pt x="477" y="332"/>
                  </a:lnTo>
                  <a:lnTo>
                    <a:pt x="480" y="332"/>
                  </a:lnTo>
                  <a:lnTo>
                    <a:pt x="480" y="330"/>
                  </a:lnTo>
                  <a:lnTo>
                    <a:pt x="480" y="327"/>
                  </a:lnTo>
                  <a:lnTo>
                    <a:pt x="483" y="327"/>
                  </a:lnTo>
                  <a:lnTo>
                    <a:pt x="483" y="324"/>
                  </a:lnTo>
                  <a:lnTo>
                    <a:pt x="483" y="322"/>
                  </a:lnTo>
                  <a:lnTo>
                    <a:pt x="483" y="319"/>
                  </a:lnTo>
                  <a:lnTo>
                    <a:pt x="483" y="316"/>
                  </a:lnTo>
                  <a:lnTo>
                    <a:pt x="485" y="316"/>
                  </a:lnTo>
                  <a:lnTo>
                    <a:pt x="485" y="314"/>
                  </a:lnTo>
                  <a:lnTo>
                    <a:pt x="485" y="311"/>
                  </a:lnTo>
                  <a:lnTo>
                    <a:pt x="485" y="309"/>
                  </a:lnTo>
                  <a:lnTo>
                    <a:pt x="485" y="306"/>
                  </a:lnTo>
                  <a:lnTo>
                    <a:pt x="485" y="309"/>
                  </a:lnTo>
                  <a:lnTo>
                    <a:pt x="485" y="306"/>
                  </a:lnTo>
                  <a:lnTo>
                    <a:pt x="485" y="303"/>
                  </a:lnTo>
                  <a:lnTo>
                    <a:pt x="488" y="303"/>
                  </a:lnTo>
                  <a:lnTo>
                    <a:pt x="488" y="301"/>
                  </a:lnTo>
                  <a:lnTo>
                    <a:pt x="488" y="298"/>
                  </a:lnTo>
                  <a:lnTo>
                    <a:pt x="488" y="296"/>
                  </a:lnTo>
                  <a:lnTo>
                    <a:pt x="490" y="296"/>
                  </a:lnTo>
                  <a:lnTo>
                    <a:pt x="490" y="293"/>
                  </a:lnTo>
                  <a:lnTo>
                    <a:pt x="493" y="293"/>
                  </a:lnTo>
                  <a:lnTo>
                    <a:pt x="493" y="296"/>
                  </a:lnTo>
                  <a:lnTo>
                    <a:pt x="493" y="293"/>
                  </a:lnTo>
                  <a:lnTo>
                    <a:pt x="493" y="290"/>
                  </a:lnTo>
                  <a:lnTo>
                    <a:pt x="496" y="290"/>
                  </a:lnTo>
                  <a:lnTo>
                    <a:pt x="493" y="290"/>
                  </a:lnTo>
                  <a:lnTo>
                    <a:pt x="496" y="290"/>
                  </a:lnTo>
                  <a:lnTo>
                    <a:pt x="493" y="290"/>
                  </a:lnTo>
                  <a:lnTo>
                    <a:pt x="493" y="288"/>
                  </a:lnTo>
                  <a:lnTo>
                    <a:pt x="493" y="290"/>
                  </a:lnTo>
                  <a:lnTo>
                    <a:pt x="496" y="290"/>
                  </a:lnTo>
                  <a:lnTo>
                    <a:pt x="496" y="288"/>
                  </a:lnTo>
                  <a:lnTo>
                    <a:pt x="496" y="285"/>
                  </a:lnTo>
                  <a:lnTo>
                    <a:pt x="496" y="288"/>
                  </a:lnTo>
                  <a:lnTo>
                    <a:pt x="496" y="285"/>
                  </a:lnTo>
                  <a:lnTo>
                    <a:pt x="496" y="288"/>
                  </a:lnTo>
                  <a:lnTo>
                    <a:pt x="496" y="290"/>
                  </a:lnTo>
                  <a:lnTo>
                    <a:pt x="498" y="290"/>
                  </a:lnTo>
                  <a:lnTo>
                    <a:pt x="498" y="288"/>
                  </a:lnTo>
                  <a:lnTo>
                    <a:pt x="501" y="288"/>
                  </a:lnTo>
                  <a:lnTo>
                    <a:pt x="504" y="288"/>
                  </a:lnTo>
                  <a:lnTo>
                    <a:pt x="504" y="285"/>
                  </a:lnTo>
                  <a:lnTo>
                    <a:pt x="504" y="283"/>
                  </a:lnTo>
                  <a:lnTo>
                    <a:pt x="501" y="283"/>
                  </a:lnTo>
                  <a:lnTo>
                    <a:pt x="501" y="280"/>
                  </a:lnTo>
                  <a:lnTo>
                    <a:pt x="498" y="283"/>
                  </a:lnTo>
                  <a:lnTo>
                    <a:pt x="498" y="280"/>
                  </a:lnTo>
                  <a:lnTo>
                    <a:pt x="501" y="280"/>
                  </a:lnTo>
                  <a:lnTo>
                    <a:pt x="498" y="280"/>
                  </a:lnTo>
                  <a:lnTo>
                    <a:pt x="501" y="280"/>
                  </a:lnTo>
                  <a:lnTo>
                    <a:pt x="501" y="283"/>
                  </a:lnTo>
                  <a:lnTo>
                    <a:pt x="504" y="283"/>
                  </a:lnTo>
                  <a:lnTo>
                    <a:pt x="504" y="285"/>
                  </a:lnTo>
                  <a:lnTo>
                    <a:pt x="506" y="285"/>
                  </a:lnTo>
                  <a:lnTo>
                    <a:pt x="506" y="283"/>
                  </a:lnTo>
                  <a:lnTo>
                    <a:pt x="506" y="280"/>
                  </a:lnTo>
                  <a:lnTo>
                    <a:pt x="509" y="280"/>
                  </a:lnTo>
                  <a:lnTo>
                    <a:pt x="509" y="277"/>
                  </a:lnTo>
                  <a:lnTo>
                    <a:pt x="511" y="277"/>
                  </a:lnTo>
                  <a:lnTo>
                    <a:pt x="511" y="275"/>
                  </a:lnTo>
                  <a:lnTo>
                    <a:pt x="511" y="272"/>
                  </a:lnTo>
                  <a:lnTo>
                    <a:pt x="511" y="269"/>
                  </a:lnTo>
                  <a:lnTo>
                    <a:pt x="514" y="269"/>
                  </a:lnTo>
                  <a:lnTo>
                    <a:pt x="514" y="267"/>
                  </a:lnTo>
                  <a:lnTo>
                    <a:pt x="514" y="264"/>
                  </a:lnTo>
                  <a:lnTo>
                    <a:pt x="517" y="264"/>
                  </a:lnTo>
                  <a:lnTo>
                    <a:pt x="519" y="264"/>
                  </a:lnTo>
                  <a:lnTo>
                    <a:pt x="519" y="262"/>
                  </a:lnTo>
                  <a:lnTo>
                    <a:pt x="522" y="262"/>
                  </a:lnTo>
                  <a:lnTo>
                    <a:pt x="522" y="264"/>
                  </a:lnTo>
                  <a:lnTo>
                    <a:pt x="522" y="267"/>
                  </a:lnTo>
                  <a:lnTo>
                    <a:pt x="524" y="267"/>
                  </a:lnTo>
                  <a:lnTo>
                    <a:pt x="524" y="264"/>
                  </a:lnTo>
                  <a:lnTo>
                    <a:pt x="527" y="264"/>
                  </a:lnTo>
                  <a:lnTo>
                    <a:pt x="530" y="264"/>
                  </a:lnTo>
                  <a:lnTo>
                    <a:pt x="532" y="264"/>
                  </a:lnTo>
                  <a:lnTo>
                    <a:pt x="535" y="264"/>
                  </a:lnTo>
                  <a:lnTo>
                    <a:pt x="537" y="264"/>
                  </a:lnTo>
                  <a:lnTo>
                    <a:pt x="540" y="264"/>
                  </a:lnTo>
                  <a:lnTo>
                    <a:pt x="543" y="264"/>
                  </a:lnTo>
                  <a:lnTo>
                    <a:pt x="545" y="264"/>
                  </a:lnTo>
                  <a:lnTo>
                    <a:pt x="548" y="264"/>
                  </a:lnTo>
                  <a:lnTo>
                    <a:pt x="551" y="264"/>
                  </a:lnTo>
                  <a:lnTo>
                    <a:pt x="553" y="264"/>
                  </a:lnTo>
                  <a:lnTo>
                    <a:pt x="556" y="267"/>
                  </a:lnTo>
                  <a:lnTo>
                    <a:pt x="556" y="269"/>
                  </a:lnTo>
                  <a:lnTo>
                    <a:pt x="558" y="269"/>
                  </a:lnTo>
                  <a:lnTo>
                    <a:pt x="558" y="272"/>
                  </a:lnTo>
                  <a:lnTo>
                    <a:pt x="561" y="272"/>
                  </a:lnTo>
                  <a:lnTo>
                    <a:pt x="564" y="272"/>
                  </a:lnTo>
                  <a:lnTo>
                    <a:pt x="564" y="275"/>
                  </a:lnTo>
                  <a:lnTo>
                    <a:pt x="566" y="275"/>
                  </a:lnTo>
                  <a:lnTo>
                    <a:pt x="569" y="275"/>
                  </a:lnTo>
                  <a:lnTo>
                    <a:pt x="569" y="277"/>
                  </a:lnTo>
                  <a:lnTo>
                    <a:pt x="571" y="277"/>
                  </a:lnTo>
                  <a:lnTo>
                    <a:pt x="574" y="277"/>
                  </a:lnTo>
                  <a:lnTo>
                    <a:pt x="577" y="277"/>
                  </a:lnTo>
                  <a:lnTo>
                    <a:pt x="577" y="280"/>
                  </a:lnTo>
                  <a:lnTo>
                    <a:pt x="579" y="280"/>
                  </a:lnTo>
                  <a:lnTo>
                    <a:pt x="582" y="280"/>
                  </a:lnTo>
                  <a:lnTo>
                    <a:pt x="584" y="280"/>
                  </a:lnTo>
                  <a:lnTo>
                    <a:pt x="587" y="280"/>
                  </a:lnTo>
                  <a:lnTo>
                    <a:pt x="587" y="277"/>
                  </a:lnTo>
                  <a:lnTo>
                    <a:pt x="587" y="280"/>
                  </a:lnTo>
                  <a:lnTo>
                    <a:pt x="590" y="280"/>
                  </a:lnTo>
                  <a:lnTo>
                    <a:pt x="590" y="283"/>
                  </a:lnTo>
                  <a:lnTo>
                    <a:pt x="592" y="283"/>
                  </a:lnTo>
                  <a:lnTo>
                    <a:pt x="595" y="283"/>
                  </a:lnTo>
                  <a:lnTo>
                    <a:pt x="595" y="285"/>
                  </a:lnTo>
                  <a:lnTo>
                    <a:pt x="597" y="283"/>
                  </a:lnTo>
                  <a:lnTo>
                    <a:pt x="603" y="285"/>
                  </a:lnTo>
                  <a:lnTo>
                    <a:pt x="603" y="288"/>
                  </a:lnTo>
                  <a:lnTo>
                    <a:pt x="608" y="288"/>
                  </a:lnTo>
                  <a:lnTo>
                    <a:pt x="608" y="290"/>
                  </a:lnTo>
                  <a:lnTo>
                    <a:pt x="611" y="290"/>
                  </a:lnTo>
                  <a:lnTo>
                    <a:pt x="613" y="290"/>
                  </a:lnTo>
                  <a:lnTo>
                    <a:pt x="613" y="288"/>
                  </a:lnTo>
                  <a:lnTo>
                    <a:pt x="616" y="288"/>
                  </a:lnTo>
                  <a:lnTo>
                    <a:pt x="618" y="288"/>
                  </a:lnTo>
                  <a:lnTo>
                    <a:pt x="618" y="290"/>
                  </a:lnTo>
                  <a:lnTo>
                    <a:pt x="621" y="290"/>
                  </a:lnTo>
                  <a:lnTo>
                    <a:pt x="624" y="290"/>
                  </a:lnTo>
                  <a:lnTo>
                    <a:pt x="626" y="288"/>
                  </a:lnTo>
                  <a:lnTo>
                    <a:pt x="629" y="288"/>
                  </a:lnTo>
                  <a:lnTo>
                    <a:pt x="631" y="288"/>
                  </a:lnTo>
                  <a:lnTo>
                    <a:pt x="631" y="285"/>
                  </a:lnTo>
                  <a:lnTo>
                    <a:pt x="634" y="283"/>
                  </a:lnTo>
                  <a:lnTo>
                    <a:pt x="637" y="283"/>
                  </a:lnTo>
                  <a:lnTo>
                    <a:pt x="642" y="283"/>
                  </a:lnTo>
                  <a:lnTo>
                    <a:pt x="642" y="280"/>
                  </a:lnTo>
                  <a:lnTo>
                    <a:pt x="642" y="283"/>
                  </a:lnTo>
                  <a:lnTo>
                    <a:pt x="644" y="283"/>
                  </a:lnTo>
                  <a:lnTo>
                    <a:pt x="644" y="280"/>
                  </a:lnTo>
                  <a:lnTo>
                    <a:pt x="644" y="283"/>
                  </a:lnTo>
                  <a:lnTo>
                    <a:pt x="642" y="283"/>
                  </a:lnTo>
                  <a:lnTo>
                    <a:pt x="637" y="283"/>
                  </a:lnTo>
                  <a:lnTo>
                    <a:pt x="634" y="283"/>
                  </a:lnTo>
                  <a:lnTo>
                    <a:pt x="631" y="285"/>
                  </a:lnTo>
                  <a:lnTo>
                    <a:pt x="631" y="288"/>
                  </a:lnTo>
                  <a:lnTo>
                    <a:pt x="629" y="288"/>
                  </a:lnTo>
                  <a:lnTo>
                    <a:pt x="631" y="288"/>
                  </a:lnTo>
                  <a:lnTo>
                    <a:pt x="629" y="288"/>
                  </a:lnTo>
                  <a:lnTo>
                    <a:pt x="629" y="290"/>
                  </a:lnTo>
                  <a:lnTo>
                    <a:pt x="626" y="290"/>
                  </a:lnTo>
                  <a:lnTo>
                    <a:pt x="626" y="293"/>
                  </a:lnTo>
                  <a:lnTo>
                    <a:pt x="624" y="293"/>
                  </a:lnTo>
                  <a:lnTo>
                    <a:pt x="624" y="296"/>
                  </a:lnTo>
                  <a:lnTo>
                    <a:pt x="624" y="298"/>
                  </a:lnTo>
                  <a:lnTo>
                    <a:pt x="624" y="301"/>
                  </a:lnTo>
                  <a:lnTo>
                    <a:pt x="624" y="303"/>
                  </a:lnTo>
                  <a:lnTo>
                    <a:pt x="626" y="303"/>
                  </a:lnTo>
                  <a:lnTo>
                    <a:pt x="626" y="306"/>
                  </a:lnTo>
                  <a:lnTo>
                    <a:pt x="626" y="309"/>
                  </a:lnTo>
                  <a:lnTo>
                    <a:pt x="626" y="311"/>
                  </a:lnTo>
                  <a:lnTo>
                    <a:pt x="626" y="314"/>
                  </a:lnTo>
                  <a:lnTo>
                    <a:pt x="624" y="316"/>
                  </a:lnTo>
                  <a:lnTo>
                    <a:pt x="624" y="319"/>
                  </a:lnTo>
                  <a:lnTo>
                    <a:pt x="624" y="322"/>
                  </a:lnTo>
                  <a:lnTo>
                    <a:pt x="624" y="324"/>
                  </a:lnTo>
                  <a:lnTo>
                    <a:pt x="624" y="327"/>
                  </a:lnTo>
                  <a:lnTo>
                    <a:pt x="624" y="330"/>
                  </a:lnTo>
                  <a:lnTo>
                    <a:pt x="624" y="332"/>
                  </a:lnTo>
                  <a:lnTo>
                    <a:pt x="624" y="335"/>
                  </a:lnTo>
                  <a:lnTo>
                    <a:pt x="624" y="337"/>
                  </a:lnTo>
                  <a:lnTo>
                    <a:pt x="624" y="340"/>
                  </a:lnTo>
                  <a:lnTo>
                    <a:pt x="624" y="343"/>
                  </a:lnTo>
                  <a:lnTo>
                    <a:pt x="624" y="345"/>
                  </a:lnTo>
                  <a:lnTo>
                    <a:pt x="624" y="348"/>
                  </a:lnTo>
                  <a:lnTo>
                    <a:pt x="621" y="348"/>
                  </a:lnTo>
                  <a:lnTo>
                    <a:pt x="621" y="350"/>
                  </a:lnTo>
                  <a:lnTo>
                    <a:pt x="621" y="353"/>
                  </a:lnTo>
                  <a:lnTo>
                    <a:pt x="621" y="356"/>
                  </a:lnTo>
                  <a:lnTo>
                    <a:pt x="621" y="358"/>
                  </a:lnTo>
                  <a:lnTo>
                    <a:pt x="621" y="361"/>
                  </a:lnTo>
                  <a:lnTo>
                    <a:pt x="621" y="363"/>
                  </a:lnTo>
                  <a:lnTo>
                    <a:pt x="621" y="366"/>
                  </a:lnTo>
                  <a:lnTo>
                    <a:pt x="618" y="366"/>
                  </a:lnTo>
                  <a:lnTo>
                    <a:pt x="618" y="369"/>
                  </a:lnTo>
                  <a:lnTo>
                    <a:pt x="618" y="371"/>
                  </a:lnTo>
                  <a:lnTo>
                    <a:pt x="618" y="374"/>
                  </a:lnTo>
                  <a:lnTo>
                    <a:pt x="616" y="374"/>
                  </a:lnTo>
                  <a:lnTo>
                    <a:pt x="616" y="377"/>
                  </a:lnTo>
                  <a:lnTo>
                    <a:pt x="616" y="379"/>
                  </a:lnTo>
                  <a:lnTo>
                    <a:pt x="616" y="382"/>
                  </a:lnTo>
                  <a:lnTo>
                    <a:pt x="613" y="382"/>
                  </a:lnTo>
                  <a:lnTo>
                    <a:pt x="613" y="384"/>
                  </a:lnTo>
                  <a:lnTo>
                    <a:pt x="613" y="387"/>
                  </a:lnTo>
                  <a:lnTo>
                    <a:pt x="616" y="387"/>
                  </a:lnTo>
                  <a:lnTo>
                    <a:pt x="618" y="392"/>
                  </a:lnTo>
                  <a:lnTo>
                    <a:pt x="621" y="395"/>
                  </a:lnTo>
                  <a:lnTo>
                    <a:pt x="624" y="397"/>
                  </a:lnTo>
                  <a:lnTo>
                    <a:pt x="626" y="397"/>
                  </a:lnTo>
                  <a:lnTo>
                    <a:pt x="626" y="400"/>
                  </a:lnTo>
                  <a:lnTo>
                    <a:pt x="629" y="400"/>
                  </a:lnTo>
                  <a:lnTo>
                    <a:pt x="629" y="403"/>
                  </a:lnTo>
                  <a:lnTo>
                    <a:pt x="631" y="403"/>
                  </a:lnTo>
                  <a:lnTo>
                    <a:pt x="631" y="400"/>
                  </a:lnTo>
                  <a:lnTo>
                    <a:pt x="631" y="397"/>
                  </a:lnTo>
                  <a:lnTo>
                    <a:pt x="631" y="395"/>
                  </a:lnTo>
                  <a:lnTo>
                    <a:pt x="634" y="395"/>
                  </a:lnTo>
                  <a:lnTo>
                    <a:pt x="637" y="392"/>
                  </a:lnTo>
                  <a:lnTo>
                    <a:pt x="639" y="392"/>
                  </a:lnTo>
                  <a:lnTo>
                    <a:pt x="637" y="392"/>
                  </a:lnTo>
                  <a:lnTo>
                    <a:pt x="637" y="395"/>
                  </a:lnTo>
                  <a:lnTo>
                    <a:pt x="639" y="395"/>
                  </a:lnTo>
                  <a:lnTo>
                    <a:pt x="642" y="395"/>
                  </a:lnTo>
                  <a:lnTo>
                    <a:pt x="642" y="397"/>
                  </a:lnTo>
                  <a:lnTo>
                    <a:pt x="642" y="400"/>
                  </a:lnTo>
                  <a:lnTo>
                    <a:pt x="642" y="403"/>
                  </a:lnTo>
                  <a:lnTo>
                    <a:pt x="644" y="405"/>
                  </a:lnTo>
                  <a:lnTo>
                    <a:pt x="647" y="403"/>
                  </a:lnTo>
                  <a:lnTo>
                    <a:pt x="647" y="400"/>
                  </a:lnTo>
                  <a:lnTo>
                    <a:pt x="650" y="400"/>
                  </a:lnTo>
                  <a:lnTo>
                    <a:pt x="650" y="397"/>
                  </a:lnTo>
                  <a:lnTo>
                    <a:pt x="652" y="397"/>
                  </a:lnTo>
                  <a:lnTo>
                    <a:pt x="652" y="395"/>
                  </a:lnTo>
                  <a:lnTo>
                    <a:pt x="655" y="395"/>
                  </a:lnTo>
                  <a:lnTo>
                    <a:pt x="655" y="392"/>
                  </a:lnTo>
                  <a:lnTo>
                    <a:pt x="658" y="390"/>
                  </a:lnTo>
                  <a:lnTo>
                    <a:pt x="658" y="387"/>
                  </a:lnTo>
                  <a:lnTo>
                    <a:pt x="660" y="387"/>
                  </a:lnTo>
                  <a:lnTo>
                    <a:pt x="663" y="390"/>
                  </a:lnTo>
                  <a:lnTo>
                    <a:pt x="665" y="387"/>
                  </a:lnTo>
                  <a:lnTo>
                    <a:pt x="665" y="384"/>
                  </a:lnTo>
                  <a:lnTo>
                    <a:pt x="665" y="382"/>
                  </a:lnTo>
                  <a:lnTo>
                    <a:pt x="668" y="382"/>
                  </a:lnTo>
                  <a:lnTo>
                    <a:pt x="668" y="379"/>
                  </a:lnTo>
                  <a:lnTo>
                    <a:pt x="671" y="379"/>
                  </a:lnTo>
                  <a:lnTo>
                    <a:pt x="671" y="377"/>
                  </a:lnTo>
                  <a:lnTo>
                    <a:pt x="673" y="377"/>
                  </a:lnTo>
                  <a:lnTo>
                    <a:pt x="673" y="374"/>
                  </a:lnTo>
                  <a:lnTo>
                    <a:pt x="676" y="374"/>
                  </a:lnTo>
                  <a:lnTo>
                    <a:pt x="676" y="371"/>
                  </a:lnTo>
                  <a:lnTo>
                    <a:pt x="678" y="371"/>
                  </a:lnTo>
                  <a:lnTo>
                    <a:pt x="681" y="369"/>
                  </a:lnTo>
                  <a:lnTo>
                    <a:pt x="684" y="369"/>
                  </a:lnTo>
                  <a:lnTo>
                    <a:pt x="686" y="369"/>
                  </a:lnTo>
                  <a:lnTo>
                    <a:pt x="686" y="366"/>
                  </a:lnTo>
                  <a:lnTo>
                    <a:pt x="689" y="366"/>
                  </a:lnTo>
                  <a:lnTo>
                    <a:pt x="691" y="366"/>
                  </a:lnTo>
                  <a:lnTo>
                    <a:pt x="691" y="363"/>
                  </a:lnTo>
                  <a:lnTo>
                    <a:pt x="694" y="363"/>
                  </a:lnTo>
                  <a:lnTo>
                    <a:pt x="697" y="363"/>
                  </a:lnTo>
                  <a:lnTo>
                    <a:pt x="697" y="361"/>
                  </a:lnTo>
                  <a:lnTo>
                    <a:pt x="697" y="363"/>
                  </a:lnTo>
                  <a:lnTo>
                    <a:pt x="699" y="363"/>
                  </a:lnTo>
                  <a:lnTo>
                    <a:pt x="702" y="363"/>
                  </a:lnTo>
                  <a:lnTo>
                    <a:pt x="702" y="361"/>
                  </a:lnTo>
                  <a:lnTo>
                    <a:pt x="705" y="361"/>
                  </a:lnTo>
                  <a:lnTo>
                    <a:pt x="707" y="361"/>
                  </a:lnTo>
                  <a:lnTo>
                    <a:pt x="710" y="361"/>
                  </a:lnTo>
                  <a:lnTo>
                    <a:pt x="710" y="358"/>
                  </a:lnTo>
                  <a:lnTo>
                    <a:pt x="712" y="358"/>
                  </a:lnTo>
                  <a:lnTo>
                    <a:pt x="715" y="358"/>
                  </a:lnTo>
                  <a:lnTo>
                    <a:pt x="718" y="358"/>
                  </a:lnTo>
                  <a:lnTo>
                    <a:pt x="718" y="356"/>
                  </a:lnTo>
                  <a:lnTo>
                    <a:pt x="720" y="356"/>
                  </a:lnTo>
                  <a:lnTo>
                    <a:pt x="723" y="356"/>
                  </a:lnTo>
                  <a:lnTo>
                    <a:pt x="725" y="356"/>
                  </a:lnTo>
                  <a:lnTo>
                    <a:pt x="725" y="353"/>
                  </a:lnTo>
                  <a:lnTo>
                    <a:pt x="728" y="353"/>
                  </a:lnTo>
                  <a:lnTo>
                    <a:pt x="731" y="353"/>
                  </a:lnTo>
                  <a:lnTo>
                    <a:pt x="733" y="353"/>
                  </a:lnTo>
                  <a:lnTo>
                    <a:pt x="736" y="353"/>
                  </a:lnTo>
                  <a:lnTo>
                    <a:pt x="738" y="353"/>
                  </a:lnTo>
                  <a:lnTo>
                    <a:pt x="741" y="353"/>
                  </a:lnTo>
                  <a:lnTo>
                    <a:pt x="741" y="350"/>
                  </a:lnTo>
                  <a:lnTo>
                    <a:pt x="744" y="350"/>
                  </a:lnTo>
                  <a:lnTo>
                    <a:pt x="746" y="350"/>
                  </a:lnTo>
                  <a:lnTo>
                    <a:pt x="746" y="353"/>
                  </a:lnTo>
                  <a:lnTo>
                    <a:pt x="749" y="353"/>
                  </a:lnTo>
                  <a:lnTo>
                    <a:pt x="751" y="353"/>
                  </a:lnTo>
                  <a:lnTo>
                    <a:pt x="751" y="350"/>
                  </a:lnTo>
                  <a:lnTo>
                    <a:pt x="754" y="350"/>
                  </a:lnTo>
                  <a:lnTo>
                    <a:pt x="754" y="348"/>
                  </a:lnTo>
                  <a:lnTo>
                    <a:pt x="757" y="348"/>
                  </a:lnTo>
                  <a:lnTo>
                    <a:pt x="759" y="345"/>
                  </a:lnTo>
                  <a:lnTo>
                    <a:pt x="762" y="345"/>
                  </a:lnTo>
                  <a:lnTo>
                    <a:pt x="762" y="348"/>
                  </a:lnTo>
                  <a:lnTo>
                    <a:pt x="765" y="348"/>
                  </a:lnTo>
                  <a:lnTo>
                    <a:pt x="765" y="345"/>
                  </a:lnTo>
                  <a:lnTo>
                    <a:pt x="767" y="345"/>
                  </a:lnTo>
                  <a:lnTo>
                    <a:pt x="765" y="324"/>
                  </a:lnTo>
                  <a:lnTo>
                    <a:pt x="762" y="324"/>
                  </a:lnTo>
                  <a:lnTo>
                    <a:pt x="762" y="322"/>
                  </a:lnTo>
                  <a:lnTo>
                    <a:pt x="759" y="322"/>
                  </a:lnTo>
                  <a:lnTo>
                    <a:pt x="759" y="319"/>
                  </a:lnTo>
                  <a:lnTo>
                    <a:pt x="757" y="319"/>
                  </a:lnTo>
                  <a:lnTo>
                    <a:pt x="757" y="316"/>
                  </a:lnTo>
                  <a:lnTo>
                    <a:pt x="754" y="316"/>
                  </a:lnTo>
                  <a:lnTo>
                    <a:pt x="751" y="316"/>
                  </a:lnTo>
                  <a:lnTo>
                    <a:pt x="751" y="314"/>
                  </a:lnTo>
                  <a:lnTo>
                    <a:pt x="754" y="314"/>
                  </a:lnTo>
                  <a:lnTo>
                    <a:pt x="757" y="314"/>
                  </a:lnTo>
                  <a:lnTo>
                    <a:pt x="757" y="316"/>
                  </a:lnTo>
                  <a:lnTo>
                    <a:pt x="759" y="316"/>
                  </a:lnTo>
                  <a:lnTo>
                    <a:pt x="762" y="316"/>
                  </a:lnTo>
                  <a:lnTo>
                    <a:pt x="762" y="319"/>
                  </a:lnTo>
                  <a:lnTo>
                    <a:pt x="765" y="319"/>
                  </a:lnTo>
                  <a:lnTo>
                    <a:pt x="765" y="322"/>
                  </a:lnTo>
                  <a:lnTo>
                    <a:pt x="767" y="322"/>
                  </a:lnTo>
                  <a:lnTo>
                    <a:pt x="770" y="322"/>
                  </a:lnTo>
                  <a:lnTo>
                    <a:pt x="772" y="324"/>
                  </a:lnTo>
                  <a:lnTo>
                    <a:pt x="780" y="330"/>
                  </a:lnTo>
                  <a:lnTo>
                    <a:pt x="785" y="335"/>
                  </a:lnTo>
                  <a:lnTo>
                    <a:pt x="788" y="337"/>
                  </a:lnTo>
                  <a:lnTo>
                    <a:pt x="791" y="340"/>
                  </a:lnTo>
                  <a:lnTo>
                    <a:pt x="793" y="340"/>
                  </a:lnTo>
                  <a:lnTo>
                    <a:pt x="793" y="343"/>
                  </a:lnTo>
                  <a:lnTo>
                    <a:pt x="796" y="343"/>
                  </a:lnTo>
                  <a:lnTo>
                    <a:pt x="798" y="343"/>
                  </a:lnTo>
                  <a:lnTo>
                    <a:pt x="801" y="343"/>
                  </a:lnTo>
                  <a:lnTo>
                    <a:pt x="801" y="340"/>
                  </a:lnTo>
                  <a:lnTo>
                    <a:pt x="798" y="340"/>
                  </a:lnTo>
                  <a:lnTo>
                    <a:pt x="798" y="337"/>
                  </a:lnTo>
                  <a:lnTo>
                    <a:pt x="796" y="337"/>
                  </a:lnTo>
                  <a:lnTo>
                    <a:pt x="796" y="335"/>
                  </a:lnTo>
                  <a:lnTo>
                    <a:pt x="793" y="335"/>
                  </a:lnTo>
                  <a:lnTo>
                    <a:pt x="791" y="335"/>
                  </a:lnTo>
                  <a:lnTo>
                    <a:pt x="791" y="332"/>
                  </a:lnTo>
                  <a:lnTo>
                    <a:pt x="788" y="332"/>
                  </a:lnTo>
                  <a:lnTo>
                    <a:pt x="788" y="330"/>
                  </a:lnTo>
                  <a:lnTo>
                    <a:pt x="785" y="330"/>
                  </a:lnTo>
                  <a:lnTo>
                    <a:pt x="785" y="327"/>
                  </a:lnTo>
                  <a:lnTo>
                    <a:pt x="783" y="327"/>
                  </a:lnTo>
                  <a:lnTo>
                    <a:pt x="783" y="324"/>
                  </a:lnTo>
                  <a:lnTo>
                    <a:pt x="785" y="324"/>
                  </a:lnTo>
                  <a:lnTo>
                    <a:pt x="783" y="324"/>
                  </a:lnTo>
                  <a:lnTo>
                    <a:pt x="783" y="322"/>
                  </a:lnTo>
                  <a:lnTo>
                    <a:pt x="780" y="322"/>
                  </a:lnTo>
                  <a:lnTo>
                    <a:pt x="780" y="319"/>
                  </a:lnTo>
                  <a:lnTo>
                    <a:pt x="778" y="319"/>
                  </a:lnTo>
                  <a:lnTo>
                    <a:pt x="778" y="316"/>
                  </a:lnTo>
                  <a:lnTo>
                    <a:pt x="775" y="316"/>
                  </a:lnTo>
                  <a:lnTo>
                    <a:pt x="775" y="314"/>
                  </a:lnTo>
                  <a:lnTo>
                    <a:pt x="775" y="316"/>
                  </a:lnTo>
                  <a:lnTo>
                    <a:pt x="772" y="316"/>
                  </a:lnTo>
                  <a:lnTo>
                    <a:pt x="770" y="316"/>
                  </a:lnTo>
                  <a:lnTo>
                    <a:pt x="770" y="314"/>
                  </a:lnTo>
                  <a:lnTo>
                    <a:pt x="767" y="314"/>
                  </a:lnTo>
                  <a:lnTo>
                    <a:pt x="767" y="311"/>
                  </a:lnTo>
                  <a:lnTo>
                    <a:pt x="767" y="309"/>
                  </a:lnTo>
                  <a:lnTo>
                    <a:pt x="770" y="306"/>
                  </a:lnTo>
                  <a:lnTo>
                    <a:pt x="767" y="306"/>
                  </a:lnTo>
                  <a:lnTo>
                    <a:pt x="765" y="306"/>
                  </a:lnTo>
                  <a:lnTo>
                    <a:pt x="765" y="303"/>
                  </a:lnTo>
                  <a:lnTo>
                    <a:pt x="762" y="303"/>
                  </a:lnTo>
                  <a:lnTo>
                    <a:pt x="759" y="303"/>
                  </a:lnTo>
                  <a:lnTo>
                    <a:pt x="759" y="301"/>
                  </a:lnTo>
                  <a:lnTo>
                    <a:pt x="762" y="301"/>
                  </a:lnTo>
                  <a:lnTo>
                    <a:pt x="762" y="298"/>
                  </a:lnTo>
                  <a:lnTo>
                    <a:pt x="765" y="298"/>
                  </a:lnTo>
                  <a:lnTo>
                    <a:pt x="767" y="298"/>
                  </a:lnTo>
                  <a:lnTo>
                    <a:pt x="767" y="296"/>
                  </a:lnTo>
                  <a:lnTo>
                    <a:pt x="767" y="293"/>
                  </a:lnTo>
                  <a:lnTo>
                    <a:pt x="767" y="290"/>
                  </a:lnTo>
                  <a:lnTo>
                    <a:pt x="767" y="288"/>
                  </a:lnTo>
                  <a:lnTo>
                    <a:pt x="765" y="288"/>
                  </a:lnTo>
                  <a:lnTo>
                    <a:pt x="762" y="288"/>
                  </a:lnTo>
                  <a:lnTo>
                    <a:pt x="762" y="285"/>
                  </a:lnTo>
                  <a:lnTo>
                    <a:pt x="759" y="285"/>
                  </a:lnTo>
                  <a:lnTo>
                    <a:pt x="757" y="285"/>
                  </a:lnTo>
                  <a:lnTo>
                    <a:pt x="754" y="285"/>
                  </a:lnTo>
                  <a:lnTo>
                    <a:pt x="751" y="285"/>
                  </a:lnTo>
                  <a:lnTo>
                    <a:pt x="749" y="285"/>
                  </a:lnTo>
                  <a:lnTo>
                    <a:pt x="746" y="285"/>
                  </a:lnTo>
                  <a:lnTo>
                    <a:pt x="746" y="283"/>
                  </a:lnTo>
                  <a:lnTo>
                    <a:pt x="749" y="283"/>
                  </a:lnTo>
                  <a:lnTo>
                    <a:pt x="751" y="283"/>
                  </a:lnTo>
                  <a:lnTo>
                    <a:pt x="754" y="283"/>
                  </a:lnTo>
                  <a:lnTo>
                    <a:pt x="757" y="280"/>
                  </a:lnTo>
                  <a:lnTo>
                    <a:pt x="759" y="280"/>
                  </a:lnTo>
                  <a:lnTo>
                    <a:pt x="762" y="280"/>
                  </a:lnTo>
                  <a:lnTo>
                    <a:pt x="762" y="277"/>
                  </a:lnTo>
                  <a:lnTo>
                    <a:pt x="765" y="277"/>
                  </a:lnTo>
                  <a:lnTo>
                    <a:pt x="762" y="277"/>
                  </a:lnTo>
                  <a:lnTo>
                    <a:pt x="762" y="275"/>
                  </a:lnTo>
                  <a:lnTo>
                    <a:pt x="765" y="275"/>
                  </a:lnTo>
                  <a:lnTo>
                    <a:pt x="762" y="275"/>
                  </a:lnTo>
                  <a:lnTo>
                    <a:pt x="765" y="272"/>
                  </a:lnTo>
                  <a:lnTo>
                    <a:pt x="762" y="272"/>
                  </a:lnTo>
                  <a:lnTo>
                    <a:pt x="762" y="269"/>
                  </a:lnTo>
                  <a:lnTo>
                    <a:pt x="759" y="269"/>
                  </a:lnTo>
                  <a:lnTo>
                    <a:pt x="757" y="269"/>
                  </a:lnTo>
                  <a:lnTo>
                    <a:pt x="757" y="267"/>
                  </a:lnTo>
                  <a:lnTo>
                    <a:pt x="754" y="267"/>
                  </a:lnTo>
                  <a:lnTo>
                    <a:pt x="751" y="267"/>
                  </a:lnTo>
                  <a:lnTo>
                    <a:pt x="749" y="267"/>
                  </a:lnTo>
                  <a:lnTo>
                    <a:pt x="749" y="264"/>
                  </a:lnTo>
                  <a:lnTo>
                    <a:pt x="751" y="264"/>
                  </a:lnTo>
                  <a:lnTo>
                    <a:pt x="754" y="264"/>
                  </a:lnTo>
                  <a:lnTo>
                    <a:pt x="757" y="262"/>
                  </a:lnTo>
                  <a:lnTo>
                    <a:pt x="759" y="262"/>
                  </a:lnTo>
                  <a:lnTo>
                    <a:pt x="762" y="262"/>
                  </a:lnTo>
                  <a:lnTo>
                    <a:pt x="762" y="259"/>
                  </a:lnTo>
                  <a:lnTo>
                    <a:pt x="765" y="259"/>
                  </a:lnTo>
                  <a:lnTo>
                    <a:pt x="765" y="256"/>
                  </a:lnTo>
                  <a:lnTo>
                    <a:pt x="765" y="254"/>
                  </a:lnTo>
                  <a:lnTo>
                    <a:pt x="765" y="251"/>
                  </a:lnTo>
                  <a:lnTo>
                    <a:pt x="765" y="249"/>
                  </a:lnTo>
                  <a:lnTo>
                    <a:pt x="765" y="246"/>
                  </a:lnTo>
                  <a:lnTo>
                    <a:pt x="767" y="246"/>
                  </a:lnTo>
                  <a:lnTo>
                    <a:pt x="767" y="243"/>
                  </a:lnTo>
                  <a:lnTo>
                    <a:pt x="767" y="241"/>
                  </a:lnTo>
                  <a:lnTo>
                    <a:pt x="767" y="238"/>
                  </a:lnTo>
                  <a:lnTo>
                    <a:pt x="767" y="236"/>
                  </a:lnTo>
                  <a:lnTo>
                    <a:pt x="767" y="233"/>
                  </a:lnTo>
                  <a:lnTo>
                    <a:pt x="767" y="230"/>
                  </a:lnTo>
                  <a:lnTo>
                    <a:pt x="767" y="228"/>
                  </a:lnTo>
                  <a:lnTo>
                    <a:pt x="770" y="228"/>
                  </a:lnTo>
                  <a:lnTo>
                    <a:pt x="770" y="225"/>
                  </a:lnTo>
                  <a:lnTo>
                    <a:pt x="772" y="225"/>
                  </a:lnTo>
                  <a:lnTo>
                    <a:pt x="770" y="222"/>
                  </a:lnTo>
                  <a:lnTo>
                    <a:pt x="767" y="222"/>
                  </a:lnTo>
                  <a:lnTo>
                    <a:pt x="767" y="220"/>
                  </a:lnTo>
                  <a:lnTo>
                    <a:pt x="767" y="217"/>
                  </a:lnTo>
                  <a:lnTo>
                    <a:pt x="767" y="215"/>
                  </a:lnTo>
                  <a:lnTo>
                    <a:pt x="770" y="215"/>
                  </a:lnTo>
                  <a:lnTo>
                    <a:pt x="770" y="217"/>
                  </a:lnTo>
                  <a:lnTo>
                    <a:pt x="772" y="217"/>
                  </a:lnTo>
                  <a:lnTo>
                    <a:pt x="772" y="215"/>
                  </a:lnTo>
                  <a:lnTo>
                    <a:pt x="772" y="212"/>
                  </a:lnTo>
                  <a:lnTo>
                    <a:pt x="775" y="212"/>
                  </a:lnTo>
                  <a:lnTo>
                    <a:pt x="775" y="209"/>
                  </a:lnTo>
                  <a:lnTo>
                    <a:pt x="778" y="209"/>
                  </a:lnTo>
                  <a:lnTo>
                    <a:pt x="780" y="209"/>
                  </a:lnTo>
                  <a:lnTo>
                    <a:pt x="783" y="209"/>
                  </a:lnTo>
                  <a:lnTo>
                    <a:pt x="783" y="207"/>
                  </a:lnTo>
                  <a:lnTo>
                    <a:pt x="785" y="207"/>
                  </a:lnTo>
                  <a:lnTo>
                    <a:pt x="785" y="204"/>
                  </a:lnTo>
                  <a:lnTo>
                    <a:pt x="785" y="202"/>
                  </a:lnTo>
                  <a:lnTo>
                    <a:pt x="785" y="199"/>
                  </a:lnTo>
                  <a:lnTo>
                    <a:pt x="783" y="199"/>
                  </a:lnTo>
                  <a:lnTo>
                    <a:pt x="783" y="196"/>
                  </a:lnTo>
                  <a:lnTo>
                    <a:pt x="780" y="194"/>
                  </a:lnTo>
                  <a:lnTo>
                    <a:pt x="780" y="191"/>
                  </a:lnTo>
                  <a:lnTo>
                    <a:pt x="785" y="196"/>
                  </a:lnTo>
                  <a:lnTo>
                    <a:pt x="788" y="196"/>
                  </a:lnTo>
                  <a:lnTo>
                    <a:pt x="788" y="199"/>
                  </a:lnTo>
                  <a:lnTo>
                    <a:pt x="791" y="199"/>
                  </a:lnTo>
                  <a:lnTo>
                    <a:pt x="793" y="199"/>
                  </a:lnTo>
                  <a:lnTo>
                    <a:pt x="796" y="199"/>
                  </a:lnTo>
                  <a:lnTo>
                    <a:pt x="798" y="196"/>
                  </a:lnTo>
                  <a:lnTo>
                    <a:pt x="801" y="196"/>
                  </a:lnTo>
                  <a:lnTo>
                    <a:pt x="804" y="194"/>
                  </a:lnTo>
                  <a:lnTo>
                    <a:pt x="806" y="194"/>
                  </a:lnTo>
                  <a:lnTo>
                    <a:pt x="806" y="191"/>
                  </a:lnTo>
                  <a:lnTo>
                    <a:pt x="804" y="191"/>
                  </a:lnTo>
                  <a:lnTo>
                    <a:pt x="804" y="188"/>
                  </a:lnTo>
                  <a:lnTo>
                    <a:pt x="806" y="188"/>
                  </a:lnTo>
                  <a:lnTo>
                    <a:pt x="804" y="188"/>
                  </a:lnTo>
                  <a:lnTo>
                    <a:pt x="801" y="188"/>
                  </a:lnTo>
                  <a:lnTo>
                    <a:pt x="798" y="188"/>
                  </a:lnTo>
                  <a:lnTo>
                    <a:pt x="796" y="186"/>
                  </a:lnTo>
                  <a:lnTo>
                    <a:pt x="796" y="183"/>
                  </a:lnTo>
                  <a:lnTo>
                    <a:pt x="796" y="181"/>
                  </a:lnTo>
                  <a:lnTo>
                    <a:pt x="793" y="178"/>
                  </a:lnTo>
                  <a:lnTo>
                    <a:pt x="791" y="175"/>
                  </a:lnTo>
                  <a:lnTo>
                    <a:pt x="788" y="175"/>
                  </a:lnTo>
                  <a:lnTo>
                    <a:pt x="788" y="173"/>
                  </a:lnTo>
                  <a:lnTo>
                    <a:pt x="788" y="170"/>
                  </a:lnTo>
                  <a:lnTo>
                    <a:pt x="791" y="170"/>
                  </a:lnTo>
                  <a:lnTo>
                    <a:pt x="791" y="173"/>
                  </a:lnTo>
                  <a:lnTo>
                    <a:pt x="793" y="173"/>
                  </a:lnTo>
                  <a:lnTo>
                    <a:pt x="796" y="175"/>
                  </a:lnTo>
                  <a:lnTo>
                    <a:pt x="798" y="175"/>
                  </a:lnTo>
                  <a:lnTo>
                    <a:pt x="801" y="175"/>
                  </a:lnTo>
                  <a:lnTo>
                    <a:pt x="806" y="175"/>
                  </a:lnTo>
                  <a:lnTo>
                    <a:pt x="809" y="175"/>
                  </a:lnTo>
                  <a:lnTo>
                    <a:pt x="812" y="175"/>
                  </a:lnTo>
                  <a:lnTo>
                    <a:pt x="814" y="175"/>
                  </a:lnTo>
                  <a:lnTo>
                    <a:pt x="814" y="173"/>
                  </a:lnTo>
                  <a:lnTo>
                    <a:pt x="814" y="170"/>
                  </a:lnTo>
                  <a:lnTo>
                    <a:pt x="814" y="168"/>
                  </a:lnTo>
                  <a:lnTo>
                    <a:pt x="812" y="168"/>
                  </a:lnTo>
                  <a:lnTo>
                    <a:pt x="812" y="165"/>
                  </a:lnTo>
                  <a:lnTo>
                    <a:pt x="814" y="165"/>
                  </a:lnTo>
                  <a:lnTo>
                    <a:pt x="814" y="168"/>
                  </a:lnTo>
                  <a:lnTo>
                    <a:pt x="817" y="168"/>
                  </a:lnTo>
                  <a:lnTo>
                    <a:pt x="817" y="170"/>
                  </a:lnTo>
                  <a:lnTo>
                    <a:pt x="817" y="173"/>
                  </a:lnTo>
                  <a:lnTo>
                    <a:pt x="819" y="173"/>
                  </a:lnTo>
                  <a:lnTo>
                    <a:pt x="822" y="173"/>
                  </a:lnTo>
                  <a:lnTo>
                    <a:pt x="822" y="170"/>
                  </a:lnTo>
                  <a:lnTo>
                    <a:pt x="819" y="170"/>
                  </a:lnTo>
                  <a:lnTo>
                    <a:pt x="819" y="168"/>
                  </a:lnTo>
                  <a:lnTo>
                    <a:pt x="817" y="162"/>
                  </a:lnTo>
                  <a:lnTo>
                    <a:pt x="814" y="160"/>
                  </a:lnTo>
                  <a:lnTo>
                    <a:pt x="812" y="157"/>
                  </a:lnTo>
                  <a:lnTo>
                    <a:pt x="812" y="155"/>
                  </a:lnTo>
                  <a:lnTo>
                    <a:pt x="809" y="155"/>
                  </a:lnTo>
                  <a:lnTo>
                    <a:pt x="809" y="152"/>
                  </a:lnTo>
                  <a:lnTo>
                    <a:pt x="812" y="152"/>
                  </a:lnTo>
                  <a:lnTo>
                    <a:pt x="812" y="155"/>
                  </a:lnTo>
                  <a:lnTo>
                    <a:pt x="814" y="157"/>
                  </a:lnTo>
                  <a:lnTo>
                    <a:pt x="817" y="157"/>
                  </a:lnTo>
                  <a:lnTo>
                    <a:pt x="817" y="160"/>
                  </a:lnTo>
                  <a:lnTo>
                    <a:pt x="819" y="160"/>
                  </a:lnTo>
                  <a:lnTo>
                    <a:pt x="819" y="162"/>
                  </a:lnTo>
                  <a:lnTo>
                    <a:pt x="822" y="162"/>
                  </a:lnTo>
                  <a:lnTo>
                    <a:pt x="825" y="165"/>
                  </a:lnTo>
                  <a:lnTo>
                    <a:pt x="825" y="162"/>
                  </a:lnTo>
                  <a:lnTo>
                    <a:pt x="827" y="162"/>
                  </a:lnTo>
                  <a:lnTo>
                    <a:pt x="827" y="165"/>
                  </a:lnTo>
                  <a:lnTo>
                    <a:pt x="830" y="165"/>
                  </a:lnTo>
                  <a:lnTo>
                    <a:pt x="832" y="162"/>
                  </a:lnTo>
                  <a:lnTo>
                    <a:pt x="832" y="160"/>
                  </a:lnTo>
                  <a:lnTo>
                    <a:pt x="832" y="157"/>
                  </a:lnTo>
                  <a:lnTo>
                    <a:pt x="835" y="157"/>
                  </a:lnTo>
                  <a:lnTo>
                    <a:pt x="838" y="157"/>
                  </a:lnTo>
                  <a:lnTo>
                    <a:pt x="838" y="155"/>
                  </a:lnTo>
                  <a:lnTo>
                    <a:pt x="840" y="155"/>
                  </a:lnTo>
                  <a:lnTo>
                    <a:pt x="840" y="152"/>
                  </a:lnTo>
                  <a:lnTo>
                    <a:pt x="840" y="149"/>
                  </a:lnTo>
                  <a:lnTo>
                    <a:pt x="840" y="147"/>
                  </a:lnTo>
                  <a:lnTo>
                    <a:pt x="840" y="144"/>
                  </a:lnTo>
                  <a:lnTo>
                    <a:pt x="840" y="141"/>
                  </a:lnTo>
                  <a:lnTo>
                    <a:pt x="843" y="141"/>
                  </a:lnTo>
                  <a:lnTo>
                    <a:pt x="843" y="139"/>
                  </a:lnTo>
                  <a:lnTo>
                    <a:pt x="843" y="134"/>
                  </a:lnTo>
                  <a:lnTo>
                    <a:pt x="843" y="136"/>
                  </a:lnTo>
                  <a:lnTo>
                    <a:pt x="845" y="136"/>
                  </a:lnTo>
                  <a:lnTo>
                    <a:pt x="848" y="136"/>
                  </a:lnTo>
                  <a:lnTo>
                    <a:pt x="848" y="139"/>
                  </a:lnTo>
                  <a:lnTo>
                    <a:pt x="845" y="139"/>
                  </a:lnTo>
                  <a:lnTo>
                    <a:pt x="843" y="139"/>
                  </a:lnTo>
                  <a:lnTo>
                    <a:pt x="845" y="139"/>
                  </a:lnTo>
                  <a:lnTo>
                    <a:pt x="845" y="141"/>
                  </a:lnTo>
                  <a:lnTo>
                    <a:pt x="848" y="141"/>
                  </a:lnTo>
                  <a:lnTo>
                    <a:pt x="848" y="144"/>
                  </a:lnTo>
                  <a:lnTo>
                    <a:pt x="851" y="144"/>
                  </a:lnTo>
                  <a:lnTo>
                    <a:pt x="853" y="144"/>
                  </a:lnTo>
                  <a:lnTo>
                    <a:pt x="856" y="141"/>
                  </a:lnTo>
                  <a:lnTo>
                    <a:pt x="859" y="141"/>
                  </a:lnTo>
                  <a:lnTo>
                    <a:pt x="861" y="139"/>
                  </a:lnTo>
                  <a:lnTo>
                    <a:pt x="861" y="136"/>
                  </a:lnTo>
                  <a:lnTo>
                    <a:pt x="861" y="134"/>
                  </a:lnTo>
                  <a:lnTo>
                    <a:pt x="861" y="131"/>
                  </a:lnTo>
                  <a:lnTo>
                    <a:pt x="864" y="131"/>
                  </a:lnTo>
                  <a:lnTo>
                    <a:pt x="866" y="131"/>
                  </a:lnTo>
                  <a:lnTo>
                    <a:pt x="866" y="134"/>
                  </a:lnTo>
                  <a:lnTo>
                    <a:pt x="866" y="136"/>
                  </a:lnTo>
                  <a:lnTo>
                    <a:pt x="869" y="136"/>
                  </a:lnTo>
                  <a:lnTo>
                    <a:pt x="869" y="139"/>
                  </a:lnTo>
                  <a:lnTo>
                    <a:pt x="872" y="139"/>
                  </a:lnTo>
                  <a:lnTo>
                    <a:pt x="874" y="139"/>
                  </a:lnTo>
                  <a:lnTo>
                    <a:pt x="874" y="136"/>
                  </a:lnTo>
                  <a:lnTo>
                    <a:pt x="872" y="136"/>
                  </a:lnTo>
                  <a:lnTo>
                    <a:pt x="872" y="134"/>
                  </a:lnTo>
                  <a:lnTo>
                    <a:pt x="872" y="131"/>
                  </a:lnTo>
                  <a:lnTo>
                    <a:pt x="872" y="128"/>
                  </a:lnTo>
                  <a:lnTo>
                    <a:pt x="874" y="128"/>
                  </a:lnTo>
                  <a:lnTo>
                    <a:pt x="877" y="128"/>
                  </a:lnTo>
                  <a:lnTo>
                    <a:pt x="879" y="128"/>
                  </a:lnTo>
                  <a:lnTo>
                    <a:pt x="882" y="128"/>
                  </a:lnTo>
                  <a:lnTo>
                    <a:pt x="885" y="128"/>
                  </a:lnTo>
                  <a:lnTo>
                    <a:pt x="887" y="128"/>
                  </a:lnTo>
                  <a:lnTo>
                    <a:pt x="890" y="128"/>
                  </a:lnTo>
                  <a:lnTo>
                    <a:pt x="890" y="131"/>
                  </a:lnTo>
                  <a:lnTo>
                    <a:pt x="898" y="126"/>
                  </a:lnTo>
                  <a:lnTo>
                    <a:pt x="911" y="128"/>
                  </a:lnTo>
                  <a:lnTo>
                    <a:pt x="921" y="131"/>
                  </a:lnTo>
                  <a:lnTo>
                    <a:pt x="929" y="136"/>
                  </a:lnTo>
                  <a:lnTo>
                    <a:pt x="937" y="141"/>
                  </a:lnTo>
                  <a:lnTo>
                    <a:pt x="945" y="144"/>
                  </a:lnTo>
                  <a:lnTo>
                    <a:pt x="952" y="144"/>
                  </a:lnTo>
                  <a:lnTo>
                    <a:pt x="958" y="144"/>
                  </a:lnTo>
                  <a:lnTo>
                    <a:pt x="963" y="144"/>
                  </a:lnTo>
                  <a:lnTo>
                    <a:pt x="971" y="141"/>
                  </a:lnTo>
                  <a:lnTo>
                    <a:pt x="976" y="141"/>
                  </a:lnTo>
                  <a:lnTo>
                    <a:pt x="989" y="134"/>
                  </a:lnTo>
                  <a:lnTo>
                    <a:pt x="994" y="131"/>
                  </a:lnTo>
                  <a:lnTo>
                    <a:pt x="997" y="131"/>
                  </a:lnTo>
                  <a:lnTo>
                    <a:pt x="1002" y="123"/>
                  </a:lnTo>
                  <a:lnTo>
                    <a:pt x="1005" y="121"/>
                  </a:lnTo>
                  <a:lnTo>
                    <a:pt x="1007" y="118"/>
                  </a:lnTo>
                  <a:lnTo>
                    <a:pt x="1007" y="113"/>
                  </a:lnTo>
                  <a:lnTo>
                    <a:pt x="1010" y="105"/>
                  </a:lnTo>
                  <a:lnTo>
                    <a:pt x="1010" y="92"/>
                  </a:lnTo>
                  <a:lnTo>
                    <a:pt x="1010" y="81"/>
                  </a:lnTo>
                  <a:lnTo>
                    <a:pt x="1013" y="71"/>
                  </a:lnTo>
                  <a:lnTo>
                    <a:pt x="1018" y="63"/>
                  </a:lnTo>
                  <a:lnTo>
                    <a:pt x="1020" y="58"/>
                  </a:lnTo>
                  <a:lnTo>
                    <a:pt x="1031" y="45"/>
                  </a:lnTo>
                  <a:lnTo>
                    <a:pt x="1041" y="34"/>
                  </a:lnTo>
                  <a:lnTo>
                    <a:pt x="1065" y="19"/>
                  </a:lnTo>
                  <a:lnTo>
                    <a:pt x="1067" y="16"/>
                  </a:lnTo>
                  <a:lnTo>
                    <a:pt x="1070" y="13"/>
                  </a:lnTo>
                  <a:lnTo>
                    <a:pt x="1075" y="13"/>
                  </a:lnTo>
                  <a:lnTo>
                    <a:pt x="1078" y="13"/>
                  </a:lnTo>
                  <a:lnTo>
                    <a:pt x="1083" y="11"/>
                  </a:lnTo>
                  <a:lnTo>
                    <a:pt x="1091" y="11"/>
                  </a:lnTo>
                  <a:lnTo>
                    <a:pt x="1104" y="8"/>
                  </a:lnTo>
                  <a:lnTo>
                    <a:pt x="1112" y="8"/>
                  </a:lnTo>
                  <a:lnTo>
                    <a:pt x="1120" y="6"/>
                  </a:lnTo>
                  <a:lnTo>
                    <a:pt x="1122" y="6"/>
                  </a:lnTo>
                  <a:lnTo>
                    <a:pt x="1125" y="3"/>
                  </a:lnTo>
                  <a:lnTo>
                    <a:pt x="1130" y="3"/>
                  </a:lnTo>
                  <a:lnTo>
                    <a:pt x="1133" y="0"/>
                  </a:lnTo>
                  <a:lnTo>
                    <a:pt x="1135" y="0"/>
                  </a:lnTo>
                  <a:lnTo>
                    <a:pt x="1138" y="3"/>
                  </a:lnTo>
                  <a:lnTo>
                    <a:pt x="1140" y="3"/>
                  </a:lnTo>
                  <a:lnTo>
                    <a:pt x="1143" y="3"/>
                  </a:lnTo>
                  <a:lnTo>
                    <a:pt x="1143" y="6"/>
                  </a:lnTo>
                  <a:lnTo>
                    <a:pt x="1146" y="6"/>
                  </a:lnTo>
                  <a:lnTo>
                    <a:pt x="1151" y="8"/>
                  </a:lnTo>
                  <a:lnTo>
                    <a:pt x="1156" y="13"/>
                  </a:lnTo>
                  <a:lnTo>
                    <a:pt x="1159" y="19"/>
                  </a:lnTo>
                  <a:lnTo>
                    <a:pt x="1164" y="24"/>
                  </a:lnTo>
                  <a:lnTo>
                    <a:pt x="1167" y="27"/>
                  </a:lnTo>
                  <a:lnTo>
                    <a:pt x="1169" y="27"/>
                  </a:lnTo>
                  <a:lnTo>
                    <a:pt x="1174" y="29"/>
                  </a:lnTo>
                  <a:lnTo>
                    <a:pt x="1180" y="27"/>
                  </a:lnTo>
                  <a:lnTo>
                    <a:pt x="1185" y="27"/>
                  </a:lnTo>
                  <a:lnTo>
                    <a:pt x="1187" y="24"/>
                  </a:lnTo>
                  <a:lnTo>
                    <a:pt x="1193" y="21"/>
                  </a:lnTo>
                  <a:lnTo>
                    <a:pt x="1208" y="11"/>
                  </a:lnTo>
                  <a:lnTo>
                    <a:pt x="1213" y="6"/>
                  </a:lnTo>
                </a:path>
              </a:pathLst>
            </a:custGeom>
            <a:noFill/>
            <a:ln w="4763">
              <a:solidFill>
                <a:srgbClr val="6E6E6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800" kern="1200">
                <a:solidFill>
                  <a:prstClr val="black"/>
                </a:solidFill>
                <a:latin typeface="Century Gothic"/>
                <a:ea typeface="+mn-ea"/>
                <a:cs typeface="+mn-cs"/>
              </a:endParaRPr>
            </a:p>
          </p:txBody>
        </p:sp>
        <p:sp>
          <p:nvSpPr>
            <p:cNvPr id="108" name="Freeform 272"/>
            <p:cNvSpPr>
              <a:spLocks/>
            </p:cNvSpPr>
            <p:nvPr/>
          </p:nvSpPr>
          <p:spPr bwMode="auto">
            <a:xfrm>
              <a:off x="2892" y="604"/>
              <a:ext cx="89" cy="50"/>
            </a:xfrm>
            <a:custGeom>
              <a:avLst/>
              <a:gdLst>
                <a:gd name="T0" fmla="*/ 0 w 89"/>
                <a:gd name="T1" fmla="*/ 50 h 50"/>
                <a:gd name="T2" fmla="*/ 3 w 89"/>
                <a:gd name="T3" fmla="*/ 47 h 50"/>
                <a:gd name="T4" fmla="*/ 11 w 89"/>
                <a:gd name="T5" fmla="*/ 42 h 50"/>
                <a:gd name="T6" fmla="*/ 16 w 89"/>
                <a:gd name="T7" fmla="*/ 34 h 50"/>
                <a:gd name="T8" fmla="*/ 21 w 89"/>
                <a:gd name="T9" fmla="*/ 29 h 50"/>
                <a:gd name="T10" fmla="*/ 24 w 89"/>
                <a:gd name="T11" fmla="*/ 26 h 50"/>
                <a:gd name="T12" fmla="*/ 27 w 89"/>
                <a:gd name="T13" fmla="*/ 24 h 50"/>
                <a:gd name="T14" fmla="*/ 29 w 89"/>
                <a:gd name="T15" fmla="*/ 26 h 50"/>
                <a:gd name="T16" fmla="*/ 29 w 89"/>
                <a:gd name="T17" fmla="*/ 29 h 50"/>
                <a:gd name="T18" fmla="*/ 32 w 89"/>
                <a:gd name="T19" fmla="*/ 31 h 50"/>
                <a:gd name="T20" fmla="*/ 34 w 89"/>
                <a:gd name="T21" fmla="*/ 34 h 50"/>
                <a:gd name="T22" fmla="*/ 37 w 89"/>
                <a:gd name="T23" fmla="*/ 37 h 50"/>
                <a:gd name="T24" fmla="*/ 40 w 89"/>
                <a:gd name="T25" fmla="*/ 37 h 50"/>
                <a:gd name="T26" fmla="*/ 42 w 89"/>
                <a:gd name="T27" fmla="*/ 37 h 50"/>
                <a:gd name="T28" fmla="*/ 42 w 89"/>
                <a:gd name="T29" fmla="*/ 34 h 50"/>
                <a:gd name="T30" fmla="*/ 45 w 89"/>
                <a:gd name="T31" fmla="*/ 34 h 50"/>
                <a:gd name="T32" fmla="*/ 47 w 89"/>
                <a:gd name="T33" fmla="*/ 34 h 50"/>
                <a:gd name="T34" fmla="*/ 47 w 89"/>
                <a:gd name="T35" fmla="*/ 31 h 50"/>
                <a:gd name="T36" fmla="*/ 50 w 89"/>
                <a:gd name="T37" fmla="*/ 31 h 50"/>
                <a:gd name="T38" fmla="*/ 50 w 89"/>
                <a:gd name="T39" fmla="*/ 29 h 50"/>
                <a:gd name="T40" fmla="*/ 53 w 89"/>
                <a:gd name="T41" fmla="*/ 29 h 50"/>
                <a:gd name="T42" fmla="*/ 53 w 89"/>
                <a:gd name="T43" fmla="*/ 26 h 50"/>
                <a:gd name="T44" fmla="*/ 55 w 89"/>
                <a:gd name="T45" fmla="*/ 26 h 50"/>
                <a:gd name="T46" fmla="*/ 55 w 89"/>
                <a:gd name="T47" fmla="*/ 24 h 50"/>
                <a:gd name="T48" fmla="*/ 58 w 89"/>
                <a:gd name="T49" fmla="*/ 21 h 50"/>
                <a:gd name="T50" fmla="*/ 58 w 89"/>
                <a:gd name="T51" fmla="*/ 18 h 50"/>
                <a:gd name="T52" fmla="*/ 61 w 89"/>
                <a:gd name="T53" fmla="*/ 18 h 50"/>
                <a:gd name="T54" fmla="*/ 61 w 89"/>
                <a:gd name="T55" fmla="*/ 16 h 50"/>
                <a:gd name="T56" fmla="*/ 61 w 89"/>
                <a:gd name="T57" fmla="*/ 13 h 50"/>
                <a:gd name="T58" fmla="*/ 63 w 89"/>
                <a:gd name="T59" fmla="*/ 13 h 50"/>
                <a:gd name="T60" fmla="*/ 63 w 89"/>
                <a:gd name="T61" fmla="*/ 10 h 50"/>
                <a:gd name="T62" fmla="*/ 63 w 89"/>
                <a:gd name="T63" fmla="*/ 8 h 50"/>
                <a:gd name="T64" fmla="*/ 63 w 89"/>
                <a:gd name="T65" fmla="*/ 5 h 50"/>
                <a:gd name="T66" fmla="*/ 66 w 89"/>
                <a:gd name="T67" fmla="*/ 3 h 50"/>
                <a:gd name="T68" fmla="*/ 66 w 89"/>
                <a:gd name="T69" fmla="*/ 0 h 50"/>
                <a:gd name="T70" fmla="*/ 68 w 89"/>
                <a:gd name="T71" fmla="*/ 0 h 50"/>
                <a:gd name="T72" fmla="*/ 71 w 89"/>
                <a:gd name="T73" fmla="*/ 0 h 50"/>
                <a:gd name="T74" fmla="*/ 68 w 89"/>
                <a:gd name="T75" fmla="*/ 0 h 50"/>
                <a:gd name="T76" fmla="*/ 68 w 89"/>
                <a:gd name="T77" fmla="*/ 3 h 50"/>
                <a:gd name="T78" fmla="*/ 68 w 89"/>
                <a:gd name="T79" fmla="*/ 5 h 50"/>
                <a:gd name="T80" fmla="*/ 68 w 89"/>
                <a:gd name="T81" fmla="*/ 8 h 50"/>
                <a:gd name="T82" fmla="*/ 71 w 89"/>
                <a:gd name="T83" fmla="*/ 8 h 50"/>
                <a:gd name="T84" fmla="*/ 71 w 89"/>
                <a:gd name="T85" fmla="*/ 10 h 50"/>
                <a:gd name="T86" fmla="*/ 71 w 89"/>
                <a:gd name="T87" fmla="*/ 13 h 50"/>
                <a:gd name="T88" fmla="*/ 74 w 89"/>
                <a:gd name="T89" fmla="*/ 13 h 50"/>
                <a:gd name="T90" fmla="*/ 74 w 89"/>
                <a:gd name="T91" fmla="*/ 16 h 50"/>
                <a:gd name="T92" fmla="*/ 74 w 89"/>
                <a:gd name="T93" fmla="*/ 18 h 50"/>
                <a:gd name="T94" fmla="*/ 87 w 89"/>
                <a:gd name="T95" fmla="*/ 18 h 50"/>
                <a:gd name="T96" fmla="*/ 89 w 89"/>
                <a:gd name="T97" fmla="*/ 18 h 50"/>
                <a:gd name="T98" fmla="*/ 89 w 89"/>
                <a:gd name="T99" fmla="*/ 24 h 50"/>
                <a:gd name="T100" fmla="*/ 89 w 89"/>
                <a:gd name="T101" fmla="*/ 26 h 50"/>
                <a:gd name="T102" fmla="*/ 89 w 89"/>
                <a:gd name="T103" fmla="*/ 29 h 50"/>
                <a:gd name="T104" fmla="*/ 89 w 89"/>
                <a:gd name="T105" fmla="*/ 31 h 50"/>
                <a:gd name="T106" fmla="*/ 89 w 89"/>
                <a:gd name="T107" fmla="*/ 34 h 50"/>
                <a:gd name="T108" fmla="*/ 89 w 89"/>
                <a:gd name="T109" fmla="*/ 3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89" h="50">
                  <a:moveTo>
                    <a:pt x="0" y="50"/>
                  </a:moveTo>
                  <a:lnTo>
                    <a:pt x="3" y="47"/>
                  </a:lnTo>
                  <a:lnTo>
                    <a:pt x="11" y="42"/>
                  </a:lnTo>
                  <a:lnTo>
                    <a:pt x="16" y="34"/>
                  </a:lnTo>
                  <a:lnTo>
                    <a:pt x="21" y="29"/>
                  </a:lnTo>
                  <a:lnTo>
                    <a:pt x="24" y="26"/>
                  </a:lnTo>
                  <a:lnTo>
                    <a:pt x="27" y="24"/>
                  </a:lnTo>
                  <a:lnTo>
                    <a:pt x="29" y="26"/>
                  </a:lnTo>
                  <a:lnTo>
                    <a:pt x="29" y="29"/>
                  </a:lnTo>
                  <a:lnTo>
                    <a:pt x="32" y="31"/>
                  </a:lnTo>
                  <a:lnTo>
                    <a:pt x="34" y="34"/>
                  </a:lnTo>
                  <a:lnTo>
                    <a:pt x="37" y="37"/>
                  </a:lnTo>
                  <a:lnTo>
                    <a:pt x="40" y="37"/>
                  </a:lnTo>
                  <a:lnTo>
                    <a:pt x="42" y="37"/>
                  </a:lnTo>
                  <a:lnTo>
                    <a:pt x="42" y="34"/>
                  </a:lnTo>
                  <a:lnTo>
                    <a:pt x="45" y="34"/>
                  </a:lnTo>
                  <a:lnTo>
                    <a:pt x="47" y="34"/>
                  </a:lnTo>
                  <a:lnTo>
                    <a:pt x="47" y="31"/>
                  </a:lnTo>
                  <a:lnTo>
                    <a:pt x="50" y="31"/>
                  </a:lnTo>
                  <a:lnTo>
                    <a:pt x="50" y="29"/>
                  </a:lnTo>
                  <a:lnTo>
                    <a:pt x="53" y="29"/>
                  </a:lnTo>
                  <a:lnTo>
                    <a:pt x="53" y="26"/>
                  </a:lnTo>
                  <a:lnTo>
                    <a:pt x="55" y="26"/>
                  </a:lnTo>
                  <a:lnTo>
                    <a:pt x="55" y="24"/>
                  </a:lnTo>
                  <a:lnTo>
                    <a:pt x="58" y="21"/>
                  </a:lnTo>
                  <a:lnTo>
                    <a:pt x="58" y="18"/>
                  </a:lnTo>
                  <a:lnTo>
                    <a:pt x="61" y="18"/>
                  </a:lnTo>
                  <a:lnTo>
                    <a:pt x="61" y="16"/>
                  </a:lnTo>
                  <a:lnTo>
                    <a:pt x="61" y="13"/>
                  </a:lnTo>
                  <a:lnTo>
                    <a:pt x="63" y="13"/>
                  </a:lnTo>
                  <a:lnTo>
                    <a:pt x="63" y="10"/>
                  </a:lnTo>
                  <a:lnTo>
                    <a:pt x="63" y="8"/>
                  </a:lnTo>
                  <a:lnTo>
                    <a:pt x="63" y="5"/>
                  </a:lnTo>
                  <a:lnTo>
                    <a:pt x="66" y="3"/>
                  </a:lnTo>
                  <a:lnTo>
                    <a:pt x="66" y="0"/>
                  </a:lnTo>
                  <a:lnTo>
                    <a:pt x="68" y="0"/>
                  </a:lnTo>
                  <a:lnTo>
                    <a:pt x="71" y="0"/>
                  </a:lnTo>
                  <a:lnTo>
                    <a:pt x="68" y="0"/>
                  </a:lnTo>
                  <a:lnTo>
                    <a:pt x="68" y="3"/>
                  </a:lnTo>
                  <a:lnTo>
                    <a:pt x="68" y="5"/>
                  </a:lnTo>
                  <a:lnTo>
                    <a:pt x="68" y="8"/>
                  </a:lnTo>
                  <a:lnTo>
                    <a:pt x="71" y="8"/>
                  </a:lnTo>
                  <a:lnTo>
                    <a:pt x="71" y="10"/>
                  </a:lnTo>
                  <a:lnTo>
                    <a:pt x="71" y="13"/>
                  </a:lnTo>
                  <a:lnTo>
                    <a:pt x="74" y="13"/>
                  </a:lnTo>
                  <a:lnTo>
                    <a:pt x="74" y="16"/>
                  </a:lnTo>
                  <a:lnTo>
                    <a:pt x="74" y="18"/>
                  </a:lnTo>
                  <a:lnTo>
                    <a:pt x="87" y="18"/>
                  </a:lnTo>
                  <a:lnTo>
                    <a:pt x="89" y="18"/>
                  </a:lnTo>
                  <a:lnTo>
                    <a:pt x="89" y="24"/>
                  </a:lnTo>
                  <a:lnTo>
                    <a:pt x="89" y="26"/>
                  </a:lnTo>
                  <a:lnTo>
                    <a:pt x="89" y="29"/>
                  </a:lnTo>
                  <a:lnTo>
                    <a:pt x="89" y="31"/>
                  </a:lnTo>
                  <a:lnTo>
                    <a:pt x="89" y="34"/>
                  </a:lnTo>
                  <a:lnTo>
                    <a:pt x="89" y="37"/>
                  </a:lnTo>
                </a:path>
              </a:pathLst>
            </a:custGeom>
            <a:noFill/>
            <a:ln w="4763">
              <a:solidFill>
                <a:srgbClr val="6E6E6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800" kern="1200">
                <a:solidFill>
                  <a:prstClr val="black"/>
                </a:solidFill>
                <a:latin typeface="Century Gothic"/>
                <a:ea typeface="+mn-ea"/>
                <a:cs typeface="+mn-cs"/>
              </a:endParaRPr>
            </a:p>
          </p:txBody>
        </p:sp>
        <p:sp>
          <p:nvSpPr>
            <p:cNvPr id="109" name="Freeform 273"/>
            <p:cNvSpPr>
              <a:spLocks noEditPoints="1"/>
            </p:cNvSpPr>
            <p:nvPr/>
          </p:nvSpPr>
          <p:spPr bwMode="auto">
            <a:xfrm>
              <a:off x="3665" y="2187"/>
              <a:ext cx="379" cy="452"/>
            </a:xfrm>
            <a:custGeom>
              <a:avLst/>
              <a:gdLst>
                <a:gd name="T0" fmla="*/ 50 w 379"/>
                <a:gd name="T1" fmla="*/ 5 h 452"/>
                <a:gd name="T2" fmla="*/ 73 w 379"/>
                <a:gd name="T3" fmla="*/ 26 h 452"/>
                <a:gd name="T4" fmla="*/ 76 w 379"/>
                <a:gd name="T5" fmla="*/ 47 h 452"/>
                <a:gd name="T6" fmla="*/ 94 w 379"/>
                <a:gd name="T7" fmla="*/ 55 h 452"/>
                <a:gd name="T8" fmla="*/ 94 w 379"/>
                <a:gd name="T9" fmla="*/ 81 h 452"/>
                <a:gd name="T10" fmla="*/ 99 w 379"/>
                <a:gd name="T11" fmla="*/ 89 h 452"/>
                <a:gd name="T12" fmla="*/ 115 w 379"/>
                <a:gd name="T13" fmla="*/ 120 h 452"/>
                <a:gd name="T14" fmla="*/ 125 w 379"/>
                <a:gd name="T15" fmla="*/ 149 h 452"/>
                <a:gd name="T16" fmla="*/ 146 w 379"/>
                <a:gd name="T17" fmla="*/ 151 h 452"/>
                <a:gd name="T18" fmla="*/ 165 w 379"/>
                <a:gd name="T19" fmla="*/ 162 h 452"/>
                <a:gd name="T20" fmla="*/ 175 w 379"/>
                <a:gd name="T21" fmla="*/ 172 h 452"/>
                <a:gd name="T22" fmla="*/ 204 w 379"/>
                <a:gd name="T23" fmla="*/ 157 h 452"/>
                <a:gd name="T24" fmla="*/ 232 w 379"/>
                <a:gd name="T25" fmla="*/ 136 h 452"/>
                <a:gd name="T26" fmla="*/ 266 w 379"/>
                <a:gd name="T27" fmla="*/ 128 h 452"/>
                <a:gd name="T28" fmla="*/ 272 w 379"/>
                <a:gd name="T29" fmla="*/ 164 h 452"/>
                <a:gd name="T30" fmla="*/ 274 w 379"/>
                <a:gd name="T31" fmla="*/ 196 h 452"/>
                <a:gd name="T32" fmla="*/ 248 w 379"/>
                <a:gd name="T33" fmla="*/ 227 h 452"/>
                <a:gd name="T34" fmla="*/ 259 w 379"/>
                <a:gd name="T35" fmla="*/ 243 h 452"/>
                <a:gd name="T36" fmla="*/ 282 w 379"/>
                <a:gd name="T37" fmla="*/ 264 h 452"/>
                <a:gd name="T38" fmla="*/ 306 w 379"/>
                <a:gd name="T39" fmla="*/ 290 h 452"/>
                <a:gd name="T40" fmla="*/ 324 w 379"/>
                <a:gd name="T41" fmla="*/ 311 h 452"/>
                <a:gd name="T42" fmla="*/ 295 w 379"/>
                <a:gd name="T43" fmla="*/ 303 h 452"/>
                <a:gd name="T44" fmla="*/ 308 w 379"/>
                <a:gd name="T45" fmla="*/ 337 h 452"/>
                <a:gd name="T46" fmla="*/ 339 w 379"/>
                <a:gd name="T47" fmla="*/ 363 h 452"/>
                <a:gd name="T48" fmla="*/ 363 w 379"/>
                <a:gd name="T49" fmla="*/ 376 h 452"/>
                <a:gd name="T50" fmla="*/ 368 w 379"/>
                <a:gd name="T51" fmla="*/ 420 h 452"/>
                <a:gd name="T52" fmla="*/ 339 w 379"/>
                <a:gd name="T53" fmla="*/ 400 h 452"/>
                <a:gd name="T54" fmla="*/ 290 w 379"/>
                <a:gd name="T55" fmla="*/ 347 h 452"/>
                <a:gd name="T56" fmla="*/ 253 w 379"/>
                <a:gd name="T57" fmla="*/ 313 h 452"/>
                <a:gd name="T58" fmla="*/ 209 w 379"/>
                <a:gd name="T59" fmla="*/ 269 h 452"/>
                <a:gd name="T60" fmla="*/ 188 w 379"/>
                <a:gd name="T61" fmla="*/ 274 h 452"/>
                <a:gd name="T62" fmla="*/ 188 w 379"/>
                <a:gd name="T63" fmla="*/ 290 h 452"/>
                <a:gd name="T64" fmla="*/ 170 w 379"/>
                <a:gd name="T65" fmla="*/ 311 h 452"/>
                <a:gd name="T66" fmla="*/ 162 w 379"/>
                <a:gd name="T67" fmla="*/ 360 h 452"/>
                <a:gd name="T68" fmla="*/ 175 w 379"/>
                <a:gd name="T69" fmla="*/ 400 h 452"/>
                <a:gd name="T70" fmla="*/ 175 w 379"/>
                <a:gd name="T71" fmla="*/ 423 h 452"/>
                <a:gd name="T72" fmla="*/ 162 w 379"/>
                <a:gd name="T73" fmla="*/ 433 h 452"/>
                <a:gd name="T74" fmla="*/ 146 w 379"/>
                <a:gd name="T75" fmla="*/ 439 h 452"/>
                <a:gd name="T76" fmla="*/ 136 w 379"/>
                <a:gd name="T77" fmla="*/ 444 h 452"/>
                <a:gd name="T78" fmla="*/ 115 w 379"/>
                <a:gd name="T79" fmla="*/ 439 h 452"/>
                <a:gd name="T80" fmla="*/ 99 w 379"/>
                <a:gd name="T81" fmla="*/ 415 h 452"/>
                <a:gd name="T82" fmla="*/ 81 w 379"/>
                <a:gd name="T83" fmla="*/ 407 h 452"/>
                <a:gd name="T84" fmla="*/ 24 w 379"/>
                <a:gd name="T85" fmla="*/ 326 h 452"/>
                <a:gd name="T86" fmla="*/ 13 w 379"/>
                <a:gd name="T87" fmla="*/ 300 h 452"/>
                <a:gd name="T88" fmla="*/ 0 w 379"/>
                <a:gd name="T89" fmla="*/ 261 h 452"/>
                <a:gd name="T90" fmla="*/ 3 w 379"/>
                <a:gd name="T91" fmla="*/ 238 h 452"/>
                <a:gd name="T92" fmla="*/ 11 w 379"/>
                <a:gd name="T93" fmla="*/ 217 h 452"/>
                <a:gd name="T94" fmla="*/ 24 w 379"/>
                <a:gd name="T95" fmla="*/ 193 h 452"/>
                <a:gd name="T96" fmla="*/ 34 w 379"/>
                <a:gd name="T97" fmla="*/ 172 h 452"/>
                <a:gd name="T98" fmla="*/ 37 w 379"/>
                <a:gd name="T99" fmla="*/ 149 h 452"/>
                <a:gd name="T100" fmla="*/ 34 w 379"/>
                <a:gd name="T101" fmla="*/ 125 h 452"/>
                <a:gd name="T102" fmla="*/ 11 w 379"/>
                <a:gd name="T103" fmla="*/ 81 h 452"/>
                <a:gd name="T104" fmla="*/ 5 w 379"/>
                <a:gd name="T105" fmla="*/ 57 h 452"/>
                <a:gd name="T106" fmla="*/ 5 w 379"/>
                <a:gd name="T107" fmla="*/ 23 h 452"/>
                <a:gd name="T108" fmla="*/ 8 w 379"/>
                <a:gd name="T109" fmla="*/ 10 h 452"/>
                <a:gd name="T110" fmla="*/ 18 w 379"/>
                <a:gd name="T111" fmla="*/ 8 h 452"/>
                <a:gd name="T112" fmla="*/ 34 w 379"/>
                <a:gd name="T113" fmla="*/ 2 h 452"/>
                <a:gd name="T114" fmla="*/ 256 w 379"/>
                <a:gd name="T115" fmla="*/ 287 h 452"/>
                <a:gd name="T116" fmla="*/ 287 w 379"/>
                <a:gd name="T117" fmla="*/ 292 h 452"/>
                <a:gd name="T118" fmla="*/ 253 w 379"/>
                <a:gd name="T119" fmla="*/ 261 h 4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79" h="452">
                  <a:moveTo>
                    <a:pt x="37" y="2"/>
                  </a:moveTo>
                  <a:lnTo>
                    <a:pt x="37" y="5"/>
                  </a:lnTo>
                  <a:lnTo>
                    <a:pt x="39" y="5"/>
                  </a:lnTo>
                  <a:lnTo>
                    <a:pt x="42" y="5"/>
                  </a:lnTo>
                  <a:lnTo>
                    <a:pt x="44" y="5"/>
                  </a:lnTo>
                  <a:lnTo>
                    <a:pt x="44" y="2"/>
                  </a:lnTo>
                  <a:lnTo>
                    <a:pt x="47" y="2"/>
                  </a:lnTo>
                  <a:lnTo>
                    <a:pt x="47" y="5"/>
                  </a:lnTo>
                  <a:lnTo>
                    <a:pt x="50" y="5"/>
                  </a:lnTo>
                  <a:lnTo>
                    <a:pt x="50" y="8"/>
                  </a:lnTo>
                  <a:lnTo>
                    <a:pt x="52" y="8"/>
                  </a:lnTo>
                  <a:lnTo>
                    <a:pt x="52" y="5"/>
                  </a:lnTo>
                  <a:lnTo>
                    <a:pt x="52" y="2"/>
                  </a:lnTo>
                  <a:lnTo>
                    <a:pt x="55" y="2"/>
                  </a:lnTo>
                  <a:lnTo>
                    <a:pt x="58" y="2"/>
                  </a:lnTo>
                  <a:lnTo>
                    <a:pt x="68" y="18"/>
                  </a:lnTo>
                  <a:lnTo>
                    <a:pt x="73" y="23"/>
                  </a:lnTo>
                  <a:lnTo>
                    <a:pt x="73" y="26"/>
                  </a:lnTo>
                  <a:lnTo>
                    <a:pt x="76" y="26"/>
                  </a:lnTo>
                  <a:lnTo>
                    <a:pt x="76" y="29"/>
                  </a:lnTo>
                  <a:lnTo>
                    <a:pt x="76" y="31"/>
                  </a:lnTo>
                  <a:lnTo>
                    <a:pt x="76" y="34"/>
                  </a:lnTo>
                  <a:lnTo>
                    <a:pt x="76" y="36"/>
                  </a:lnTo>
                  <a:lnTo>
                    <a:pt x="76" y="39"/>
                  </a:lnTo>
                  <a:lnTo>
                    <a:pt x="76" y="42"/>
                  </a:lnTo>
                  <a:lnTo>
                    <a:pt x="76" y="44"/>
                  </a:lnTo>
                  <a:lnTo>
                    <a:pt x="76" y="47"/>
                  </a:lnTo>
                  <a:lnTo>
                    <a:pt x="78" y="47"/>
                  </a:lnTo>
                  <a:lnTo>
                    <a:pt x="81" y="47"/>
                  </a:lnTo>
                  <a:lnTo>
                    <a:pt x="84" y="47"/>
                  </a:lnTo>
                  <a:lnTo>
                    <a:pt x="86" y="47"/>
                  </a:lnTo>
                  <a:lnTo>
                    <a:pt x="86" y="50"/>
                  </a:lnTo>
                  <a:lnTo>
                    <a:pt x="89" y="50"/>
                  </a:lnTo>
                  <a:lnTo>
                    <a:pt x="89" y="52"/>
                  </a:lnTo>
                  <a:lnTo>
                    <a:pt x="91" y="52"/>
                  </a:lnTo>
                  <a:lnTo>
                    <a:pt x="94" y="55"/>
                  </a:lnTo>
                  <a:lnTo>
                    <a:pt x="97" y="55"/>
                  </a:lnTo>
                  <a:lnTo>
                    <a:pt x="99" y="57"/>
                  </a:lnTo>
                  <a:lnTo>
                    <a:pt x="99" y="60"/>
                  </a:lnTo>
                  <a:lnTo>
                    <a:pt x="99" y="63"/>
                  </a:lnTo>
                  <a:lnTo>
                    <a:pt x="97" y="63"/>
                  </a:lnTo>
                  <a:lnTo>
                    <a:pt x="97" y="68"/>
                  </a:lnTo>
                  <a:lnTo>
                    <a:pt x="97" y="70"/>
                  </a:lnTo>
                  <a:lnTo>
                    <a:pt x="94" y="78"/>
                  </a:lnTo>
                  <a:lnTo>
                    <a:pt x="94" y="81"/>
                  </a:lnTo>
                  <a:lnTo>
                    <a:pt x="94" y="83"/>
                  </a:lnTo>
                  <a:lnTo>
                    <a:pt x="91" y="83"/>
                  </a:lnTo>
                  <a:lnTo>
                    <a:pt x="91" y="86"/>
                  </a:lnTo>
                  <a:lnTo>
                    <a:pt x="91" y="89"/>
                  </a:lnTo>
                  <a:lnTo>
                    <a:pt x="89" y="89"/>
                  </a:lnTo>
                  <a:lnTo>
                    <a:pt x="91" y="89"/>
                  </a:lnTo>
                  <a:lnTo>
                    <a:pt x="94" y="89"/>
                  </a:lnTo>
                  <a:lnTo>
                    <a:pt x="97" y="89"/>
                  </a:lnTo>
                  <a:lnTo>
                    <a:pt x="99" y="89"/>
                  </a:lnTo>
                  <a:lnTo>
                    <a:pt x="99" y="91"/>
                  </a:lnTo>
                  <a:lnTo>
                    <a:pt x="102" y="91"/>
                  </a:lnTo>
                  <a:lnTo>
                    <a:pt x="102" y="94"/>
                  </a:lnTo>
                  <a:lnTo>
                    <a:pt x="110" y="102"/>
                  </a:lnTo>
                  <a:lnTo>
                    <a:pt x="115" y="104"/>
                  </a:lnTo>
                  <a:lnTo>
                    <a:pt x="115" y="107"/>
                  </a:lnTo>
                  <a:lnTo>
                    <a:pt x="115" y="110"/>
                  </a:lnTo>
                  <a:lnTo>
                    <a:pt x="115" y="117"/>
                  </a:lnTo>
                  <a:lnTo>
                    <a:pt x="115" y="120"/>
                  </a:lnTo>
                  <a:lnTo>
                    <a:pt x="118" y="120"/>
                  </a:lnTo>
                  <a:lnTo>
                    <a:pt x="118" y="125"/>
                  </a:lnTo>
                  <a:lnTo>
                    <a:pt x="120" y="125"/>
                  </a:lnTo>
                  <a:lnTo>
                    <a:pt x="120" y="133"/>
                  </a:lnTo>
                  <a:lnTo>
                    <a:pt x="125" y="133"/>
                  </a:lnTo>
                  <a:lnTo>
                    <a:pt x="125" y="138"/>
                  </a:lnTo>
                  <a:lnTo>
                    <a:pt x="125" y="144"/>
                  </a:lnTo>
                  <a:lnTo>
                    <a:pt x="125" y="146"/>
                  </a:lnTo>
                  <a:lnTo>
                    <a:pt x="125" y="149"/>
                  </a:lnTo>
                  <a:lnTo>
                    <a:pt x="123" y="151"/>
                  </a:lnTo>
                  <a:lnTo>
                    <a:pt x="123" y="154"/>
                  </a:lnTo>
                  <a:lnTo>
                    <a:pt x="131" y="154"/>
                  </a:lnTo>
                  <a:lnTo>
                    <a:pt x="133" y="154"/>
                  </a:lnTo>
                  <a:lnTo>
                    <a:pt x="136" y="154"/>
                  </a:lnTo>
                  <a:lnTo>
                    <a:pt x="138" y="154"/>
                  </a:lnTo>
                  <a:lnTo>
                    <a:pt x="144" y="154"/>
                  </a:lnTo>
                  <a:lnTo>
                    <a:pt x="144" y="151"/>
                  </a:lnTo>
                  <a:lnTo>
                    <a:pt x="146" y="151"/>
                  </a:lnTo>
                  <a:lnTo>
                    <a:pt x="152" y="146"/>
                  </a:lnTo>
                  <a:lnTo>
                    <a:pt x="154" y="146"/>
                  </a:lnTo>
                  <a:lnTo>
                    <a:pt x="157" y="146"/>
                  </a:lnTo>
                  <a:lnTo>
                    <a:pt x="157" y="149"/>
                  </a:lnTo>
                  <a:lnTo>
                    <a:pt x="159" y="154"/>
                  </a:lnTo>
                  <a:lnTo>
                    <a:pt x="159" y="157"/>
                  </a:lnTo>
                  <a:lnTo>
                    <a:pt x="162" y="157"/>
                  </a:lnTo>
                  <a:lnTo>
                    <a:pt x="162" y="159"/>
                  </a:lnTo>
                  <a:lnTo>
                    <a:pt x="165" y="162"/>
                  </a:lnTo>
                  <a:lnTo>
                    <a:pt x="170" y="164"/>
                  </a:lnTo>
                  <a:lnTo>
                    <a:pt x="167" y="167"/>
                  </a:lnTo>
                  <a:lnTo>
                    <a:pt x="165" y="170"/>
                  </a:lnTo>
                  <a:lnTo>
                    <a:pt x="162" y="170"/>
                  </a:lnTo>
                  <a:lnTo>
                    <a:pt x="162" y="172"/>
                  </a:lnTo>
                  <a:lnTo>
                    <a:pt x="165" y="172"/>
                  </a:lnTo>
                  <a:lnTo>
                    <a:pt x="167" y="172"/>
                  </a:lnTo>
                  <a:lnTo>
                    <a:pt x="170" y="172"/>
                  </a:lnTo>
                  <a:lnTo>
                    <a:pt x="175" y="172"/>
                  </a:lnTo>
                  <a:lnTo>
                    <a:pt x="183" y="172"/>
                  </a:lnTo>
                  <a:lnTo>
                    <a:pt x="185" y="170"/>
                  </a:lnTo>
                  <a:lnTo>
                    <a:pt x="191" y="162"/>
                  </a:lnTo>
                  <a:lnTo>
                    <a:pt x="193" y="162"/>
                  </a:lnTo>
                  <a:lnTo>
                    <a:pt x="196" y="162"/>
                  </a:lnTo>
                  <a:lnTo>
                    <a:pt x="196" y="159"/>
                  </a:lnTo>
                  <a:lnTo>
                    <a:pt x="198" y="159"/>
                  </a:lnTo>
                  <a:lnTo>
                    <a:pt x="201" y="159"/>
                  </a:lnTo>
                  <a:lnTo>
                    <a:pt x="204" y="157"/>
                  </a:lnTo>
                  <a:lnTo>
                    <a:pt x="206" y="157"/>
                  </a:lnTo>
                  <a:lnTo>
                    <a:pt x="206" y="154"/>
                  </a:lnTo>
                  <a:lnTo>
                    <a:pt x="209" y="154"/>
                  </a:lnTo>
                  <a:lnTo>
                    <a:pt x="209" y="151"/>
                  </a:lnTo>
                  <a:lnTo>
                    <a:pt x="212" y="149"/>
                  </a:lnTo>
                  <a:lnTo>
                    <a:pt x="214" y="146"/>
                  </a:lnTo>
                  <a:lnTo>
                    <a:pt x="217" y="144"/>
                  </a:lnTo>
                  <a:lnTo>
                    <a:pt x="219" y="141"/>
                  </a:lnTo>
                  <a:lnTo>
                    <a:pt x="232" y="136"/>
                  </a:lnTo>
                  <a:lnTo>
                    <a:pt x="243" y="133"/>
                  </a:lnTo>
                  <a:lnTo>
                    <a:pt x="245" y="130"/>
                  </a:lnTo>
                  <a:lnTo>
                    <a:pt x="251" y="128"/>
                  </a:lnTo>
                  <a:lnTo>
                    <a:pt x="253" y="128"/>
                  </a:lnTo>
                  <a:lnTo>
                    <a:pt x="256" y="128"/>
                  </a:lnTo>
                  <a:lnTo>
                    <a:pt x="259" y="128"/>
                  </a:lnTo>
                  <a:lnTo>
                    <a:pt x="261" y="128"/>
                  </a:lnTo>
                  <a:lnTo>
                    <a:pt x="264" y="128"/>
                  </a:lnTo>
                  <a:lnTo>
                    <a:pt x="266" y="128"/>
                  </a:lnTo>
                  <a:lnTo>
                    <a:pt x="269" y="130"/>
                  </a:lnTo>
                  <a:lnTo>
                    <a:pt x="272" y="130"/>
                  </a:lnTo>
                  <a:lnTo>
                    <a:pt x="272" y="133"/>
                  </a:lnTo>
                  <a:lnTo>
                    <a:pt x="272" y="136"/>
                  </a:lnTo>
                  <a:lnTo>
                    <a:pt x="272" y="138"/>
                  </a:lnTo>
                  <a:lnTo>
                    <a:pt x="272" y="141"/>
                  </a:lnTo>
                  <a:lnTo>
                    <a:pt x="272" y="149"/>
                  </a:lnTo>
                  <a:lnTo>
                    <a:pt x="272" y="157"/>
                  </a:lnTo>
                  <a:lnTo>
                    <a:pt x="272" y="164"/>
                  </a:lnTo>
                  <a:lnTo>
                    <a:pt x="272" y="172"/>
                  </a:lnTo>
                  <a:lnTo>
                    <a:pt x="272" y="180"/>
                  </a:lnTo>
                  <a:lnTo>
                    <a:pt x="272" y="188"/>
                  </a:lnTo>
                  <a:lnTo>
                    <a:pt x="274" y="188"/>
                  </a:lnTo>
                  <a:lnTo>
                    <a:pt x="274" y="191"/>
                  </a:lnTo>
                  <a:lnTo>
                    <a:pt x="274" y="193"/>
                  </a:lnTo>
                  <a:lnTo>
                    <a:pt x="277" y="193"/>
                  </a:lnTo>
                  <a:lnTo>
                    <a:pt x="277" y="196"/>
                  </a:lnTo>
                  <a:lnTo>
                    <a:pt x="274" y="196"/>
                  </a:lnTo>
                  <a:lnTo>
                    <a:pt x="274" y="198"/>
                  </a:lnTo>
                  <a:lnTo>
                    <a:pt x="266" y="204"/>
                  </a:lnTo>
                  <a:lnTo>
                    <a:pt x="266" y="206"/>
                  </a:lnTo>
                  <a:lnTo>
                    <a:pt x="264" y="206"/>
                  </a:lnTo>
                  <a:lnTo>
                    <a:pt x="259" y="211"/>
                  </a:lnTo>
                  <a:lnTo>
                    <a:pt x="256" y="217"/>
                  </a:lnTo>
                  <a:lnTo>
                    <a:pt x="253" y="217"/>
                  </a:lnTo>
                  <a:lnTo>
                    <a:pt x="253" y="219"/>
                  </a:lnTo>
                  <a:lnTo>
                    <a:pt x="248" y="227"/>
                  </a:lnTo>
                  <a:lnTo>
                    <a:pt x="245" y="232"/>
                  </a:lnTo>
                  <a:lnTo>
                    <a:pt x="248" y="232"/>
                  </a:lnTo>
                  <a:lnTo>
                    <a:pt x="251" y="235"/>
                  </a:lnTo>
                  <a:lnTo>
                    <a:pt x="251" y="238"/>
                  </a:lnTo>
                  <a:lnTo>
                    <a:pt x="251" y="240"/>
                  </a:lnTo>
                  <a:lnTo>
                    <a:pt x="251" y="243"/>
                  </a:lnTo>
                  <a:lnTo>
                    <a:pt x="253" y="243"/>
                  </a:lnTo>
                  <a:lnTo>
                    <a:pt x="256" y="243"/>
                  </a:lnTo>
                  <a:lnTo>
                    <a:pt x="259" y="243"/>
                  </a:lnTo>
                  <a:lnTo>
                    <a:pt x="261" y="243"/>
                  </a:lnTo>
                  <a:lnTo>
                    <a:pt x="264" y="243"/>
                  </a:lnTo>
                  <a:lnTo>
                    <a:pt x="266" y="248"/>
                  </a:lnTo>
                  <a:lnTo>
                    <a:pt x="269" y="251"/>
                  </a:lnTo>
                  <a:lnTo>
                    <a:pt x="274" y="253"/>
                  </a:lnTo>
                  <a:lnTo>
                    <a:pt x="274" y="256"/>
                  </a:lnTo>
                  <a:lnTo>
                    <a:pt x="274" y="258"/>
                  </a:lnTo>
                  <a:lnTo>
                    <a:pt x="279" y="264"/>
                  </a:lnTo>
                  <a:lnTo>
                    <a:pt x="282" y="264"/>
                  </a:lnTo>
                  <a:lnTo>
                    <a:pt x="285" y="264"/>
                  </a:lnTo>
                  <a:lnTo>
                    <a:pt x="285" y="266"/>
                  </a:lnTo>
                  <a:lnTo>
                    <a:pt x="287" y="269"/>
                  </a:lnTo>
                  <a:lnTo>
                    <a:pt x="290" y="272"/>
                  </a:lnTo>
                  <a:lnTo>
                    <a:pt x="292" y="274"/>
                  </a:lnTo>
                  <a:lnTo>
                    <a:pt x="295" y="279"/>
                  </a:lnTo>
                  <a:lnTo>
                    <a:pt x="300" y="282"/>
                  </a:lnTo>
                  <a:lnTo>
                    <a:pt x="303" y="287"/>
                  </a:lnTo>
                  <a:lnTo>
                    <a:pt x="306" y="290"/>
                  </a:lnTo>
                  <a:lnTo>
                    <a:pt x="306" y="292"/>
                  </a:lnTo>
                  <a:lnTo>
                    <a:pt x="308" y="292"/>
                  </a:lnTo>
                  <a:lnTo>
                    <a:pt x="308" y="295"/>
                  </a:lnTo>
                  <a:lnTo>
                    <a:pt x="311" y="295"/>
                  </a:lnTo>
                  <a:lnTo>
                    <a:pt x="313" y="295"/>
                  </a:lnTo>
                  <a:lnTo>
                    <a:pt x="316" y="295"/>
                  </a:lnTo>
                  <a:lnTo>
                    <a:pt x="324" y="305"/>
                  </a:lnTo>
                  <a:lnTo>
                    <a:pt x="326" y="308"/>
                  </a:lnTo>
                  <a:lnTo>
                    <a:pt x="324" y="311"/>
                  </a:lnTo>
                  <a:lnTo>
                    <a:pt x="316" y="316"/>
                  </a:lnTo>
                  <a:lnTo>
                    <a:pt x="316" y="319"/>
                  </a:lnTo>
                  <a:lnTo>
                    <a:pt x="319" y="319"/>
                  </a:lnTo>
                  <a:lnTo>
                    <a:pt x="321" y="324"/>
                  </a:lnTo>
                  <a:lnTo>
                    <a:pt x="319" y="324"/>
                  </a:lnTo>
                  <a:lnTo>
                    <a:pt x="316" y="321"/>
                  </a:lnTo>
                  <a:lnTo>
                    <a:pt x="313" y="319"/>
                  </a:lnTo>
                  <a:lnTo>
                    <a:pt x="300" y="305"/>
                  </a:lnTo>
                  <a:lnTo>
                    <a:pt x="295" y="303"/>
                  </a:lnTo>
                  <a:lnTo>
                    <a:pt x="295" y="300"/>
                  </a:lnTo>
                  <a:lnTo>
                    <a:pt x="285" y="313"/>
                  </a:lnTo>
                  <a:lnTo>
                    <a:pt x="287" y="319"/>
                  </a:lnTo>
                  <a:lnTo>
                    <a:pt x="295" y="326"/>
                  </a:lnTo>
                  <a:lnTo>
                    <a:pt x="303" y="332"/>
                  </a:lnTo>
                  <a:lnTo>
                    <a:pt x="306" y="334"/>
                  </a:lnTo>
                  <a:lnTo>
                    <a:pt x="306" y="332"/>
                  </a:lnTo>
                  <a:lnTo>
                    <a:pt x="306" y="334"/>
                  </a:lnTo>
                  <a:lnTo>
                    <a:pt x="308" y="337"/>
                  </a:lnTo>
                  <a:lnTo>
                    <a:pt x="313" y="342"/>
                  </a:lnTo>
                  <a:lnTo>
                    <a:pt x="324" y="350"/>
                  </a:lnTo>
                  <a:lnTo>
                    <a:pt x="329" y="358"/>
                  </a:lnTo>
                  <a:lnTo>
                    <a:pt x="332" y="358"/>
                  </a:lnTo>
                  <a:lnTo>
                    <a:pt x="332" y="360"/>
                  </a:lnTo>
                  <a:lnTo>
                    <a:pt x="334" y="360"/>
                  </a:lnTo>
                  <a:lnTo>
                    <a:pt x="337" y="360"/>
                  </a:lnTo>
                  <a:lnTo>
                    <a:pt x="337" y="363"/>
                  </a:lnTo>
                  <a:lnTo>
                    <a:pt x="339" y="363"/>
                  </a:lnTo>
                  <a:lnTo>
                    <a:pt x="342" y="363"/>
                  </a:lnTo>
                  <a:lnTo>
                    <a:pt x="345" y="360"/>
                  </a:lnTo>
                  <a:lnTo>
                    <a:pt x="342" y="360"/>
                  </a:lnTo>
                  <a:lnTo>
                    <a:pt x="345" y="358"/>
                  </a:lnTo>
                  <a:lnTo>
                    <a:pt x="345" y="360"/>
                  </a:lnTo>
                  <a:lnTo>
                    <a:pt x="347" y="360"/>
                  </a:lnTo>
                  <a:lnTo>
                    <a:pt x="347" y="363"/>
                  </a:lnTo>
                  <a:lnTo>
                    <a:pt x="360" y="376"/>
                  </a:lnTo>
                  <a:lnTo>
                    <a:pt x="363" y="376"/>
                  </a:lnTo>
                  <a:lnTo>
                    <a:pt x="363" y="379"/>
                  </a:lnTo>
                  <a:lnTo>
                    <a:pt x="363" y="381"/>
                  </a:lnTo>
                  <a:lnTo>
                    <a:pt x="363" y="386"/>
                  </a:lnTo>
                  <a:lnTo>
                    <a:pt x="366" y="392"/>
                  </a:lnTo>
                  <a:lnTo>
                    <a:pt x="373" y="400"/>
                  </a:lnTo>
                  <a:lnTo>
                    <a:pt x="379" y="405"/>
                  </a:lnTo>
                  <a:lnTo>
                    <a:pt x="379" y="407"/>
                  </a:lnTo>
                  <a:lnTo>
                    <a:pt x="371" y="418"/>
                  </a:lnTo>
                  <a:lnTo>
                    <a:pt x="368" y="420"/>
                  </a:lnTo>
                  <a:lnTo>
                    <a:pt x="366" y="420"/>
                  </a:lnTo>
                  <a:lnTo>
                    <a:pt x="363" y="420"/>
                  </a:lnTo>
                  <a:lnTo>
                    <a:pt x="363" y="418"/>
                  </a:lnTo>
                  <a:lnTo>
                    <a:pt x="360" y="415"/>
                  </a:lnTo>
                  <a:lnTo>
                    <a:pt x="355" y="413"/>
                  </a:lnTo>
                  <a:lnTo>
                    <a:pt x="353" y="410"/>
                  </a:lnTo>
                  <a:lnTo>
                    <a:pt x="350" y="407"/>
                  </a:lnTo>
                  <a:lnTo>
                    <a:pt x="347" y="407"/>
                  </a:lnTo>
                  <a:lnTo>
                    <a:pt x="339" y="400"/>
                  </a:lnTo>
                  <a:lnTo>
                    <a:pt x="337" y="394"/>
                  </a:lnTo>
                  <a:lnTo>
                    <a:pt x="334" y="392"/>
                  </a:lnTo>
                  <a:lnTo>
                    <a:pt x="324" y="381"/>
                  </a:lnTo>
                  <a:lnTo>
                    <a:pt x="311" y="368"/>
                  </a:lnTo>
                  <a:lnTo>
                    <a:pt x="308" y="368"/>
                  </a:lnTo>
                  <a:lnTo>
                    <a:pt x="303" y="360"/>
                  </a:lnTo>
                  <a:lnTo>
                    <a:pt x="300" y="360"/>
                  </a:lnTo>
                  <a:lnTo>
                    <a:pt x="292" y="352"/>
                  </a:lnTo>
                  <a:lnTo>
                    <a:pt x="290" y="347"/>
                  </a:lnTo>
                  <a:lnTo>
                    <a:pt x="285" y="345"/>
                  </a:lnTo>
                  <a:lnTo>
                    <a:pt x="285" y="342"/>
                  </a:lnTo>
                  <a:lnTo>
                    <a:pt x="279" y="337"/>
                  </a:lnTo>
                  <a:lnTo>
                    <a:pt x="277" y="334"/>
                  </a:lnTo>
                  <a:lnTo>
                    <a:pt x="274" y="334"/>
                  </a:lnTo>
                  <a:lnTo>
                    <a:pt x="264" y="324"/>
                  </a:lnTo>
                  <a:lnTo>
                    <a:pt x="261" y="321"/>
                  </a:lnTo>
                  <a:lnTo>
                    <a:pt x="256" y="316"/>
                  </a:lnTo>
                  <a:lnTo>
                    <a:pt x="253" y="313"/>
                  </a:lnTo>
                  <a:lnTo>
                    <a:pt x="240" y="303"/>
                  </a:lnTo>
                  <a:lnTo>
                    <a:pt x="232" y="292"/>
                  </a:lnTo>
                  <a:lnTo>
                    <a:pt x="230" y="292"/>
                  </a:lnTo>
                  <a:lnTo>
                    <a:pt x="230" y="290"/>
                  </a:lnTo>
                  <a:lnTo>
                    <a:pt x="225" y="287"/>
                  </a:lnTo>
                  <a:lnTo>
                    <a:pt x="219" y="279"/>
                  </a:lnTo>
                  <a:lnTo>
                    <a:pt x="212" y="274"/>
                  </a:lnTo>
                  <a:lnTo>
                    <a:pt x="212" y="272"/>
                  </a:lnTo>
                  <a:lnTo>
                    <a:pt x="209" y="269"/>
                  </a:lnTo>
                  <a:lnTo>
                    <a:pt x="201" y="264"/>
                  </a:lnTo>
                  <a:lnTo>
                    <a:pt x="201" y="261"/>
                  </a:lnTo>
                  <a:lnTo>
                    <a:pt x="198" y="261"/>
                  </a:lnTo>
                  <a:lnTo>
                    <a:pt x="193" y="264"/>
                  </a:lnTo>
                  <a:lnTo>
                    <a:pt x="191" y="266"/>
                  </a:lnTo>
                  <a:lnTo>
                    <a:pt x="191" y="269"/>
                  </a:lnTo>
                  <a:lnTo>
                    <a:pt x="191" y="272"/>
                  </a:lnTo>
                  <a:lnTo>
                    <a:pt x="188" y="272"/>
                  </a:lnTo>
                  <a:lnTo>
                    <a:pt x="188" y="274"/>
                  </a:lnTo>
                  <a:lnTo>
                    <a:pt x="188" y="277"/>
                  </a:lnTo>
                  <a:lnTo>
                    <a:pt x="185" y="277"/>
                  </a:lnTo>
                  <a:lnTo>
                    <a:pt x="185" y="279"/>
                  </a:lnTo>
                  <a:lnTo>
                    <a:pt x="185" y="282"/>
                  </a:lnTo>
                  <a:lnTo>
                    <a:pt x="183" y="282"/>
                  </a:lnTo>
                  <a:lnTo>
                    <a:pt x="183" y="285"/>
                  </a:lnTo>
                  <a:lnTo>
                    <a:pt x="185" y="287"/>
                  </a:lnTo>
                  <a:lnTo>
                    <a:pt x="188" y="287"/>
                  </a:lnTo>
                  <a:lnTo>
                    <a:pt x="188" y="290"/>
                  </a:lnTo>
                  <a:lnTo>
                    <a:pt x="185" y="290"/>
                  </a:lnTo>
                  <a:lnTo>
                    <a:pt x="183" y="287"/>
                  </a:lnTo>
                  <a:lnTo>
                    <a:pt x="180" y="287"/>
                  </a:lnTo>
                  <a:lnTo>
                    <a:pt x="180" y="290"/>
                  </a:lnTo>
                  <a:lnTo>
                    <a:pt x="185" y="292"/>
                  </a:lnTo>
                  <a:lnTo>
                    <a:pt x="183" y="292"/>
                  </a:lnTo>
                  <a:lnTo>
                    <a:pt x="180" y="292"/>
                  </a:lnTo>
                  <a:lnTo>
                    <a:pt x="178" y="292"/>
                  </a:lnTo>
                  <a:lnTo>
                    <a:pt x="170" y="311"/>
                  </a:lnTo>
                  <a:lnTo>
                    <a:pt x="170" y="313"/>
                  </a:lnTo>
                  <a:lnTo>
                    <a:pt x="167" y="313"/>
                  </a:lnTo>
                  <a:lnTo>
                    <a:pt x="170" y="316"/>
                  </a:lnTo>
                  <a:lnTo>
                    <a:pt x="167" y="316"/>
                  </a:lnTo>
                  <a:lnTo>
                    <a:pt x="167" y="319"/>
                  </a:lnTo>
                  <a:lnTo>
                    <a:pt x="165" y="319"/>
                  </a:lnTo>
                  <a:lnTo>
                    <a:pt x="165" y="324"/>
                  </a:lnTo>
                  <a:lnTo>
                    <a:pt x="162" y="355"/>
                  </a:lnTo>
                  <a:lnTo>
                    <a:pt x="162" y="360"/>
                  </a:lnTo>
                  <a:lnTo>
                    <a:pt x="180" y="373"/>
                  </a:lnTo>
                  <a:lnTo>
                    <a:pt x="178" y="392"/>
                  </a:lnTo>
                  <a:lnTo>
                    <a:pt x="180" y="392"/>
                  </a:lnTo>
                  <a:lnTo>
                    <a:pt x="180" y="394"/>
                  </a:lnTo>
                  <a:lnTo>
                    <a:pt x="178" y="397"/>
                  </a:lnTo>
                  <a:lnTo>
                    <a:pt x="178" y="394"/>
                  </a:lnTo>
                  <a:lnTo>
                    <a:pt x="175" y="394"/>
                  </a:lnTo>
                  <a:lnTo>
                    <a:pt x="175" y="397"/>
                  </a:lnTo>
                  <a:lnTo>
                    <a:pt x="175" y="400"/>
                  </a:lnTo>
                  <a:lnTo>
                    <a:pt x="175" y="402"/>
                  </a:lnTo>
                  <a:lnTo>
                    <a:pt x="172" y="405"/>
                  </a:lnTo>
                  <a:lnTo>
                    <a:pt x="172" y="407"/>
                  </a:lnTo>
                  <a:lnTo>
                    <a:pt x="172" y="410"/>
                  </a:lnTo>
                  <a:lnTo>
                    <a:pt x="172" y="413"/>
                  </a:lnTo>
                  <a:lnTo>
                    <a:pt x="172" y="415"/>
                  </a:lnTo>
                  <a:lnTo>
                    <a:pt x="172" y="418"/>
                  </a:lnTo>
                  <a:lnTo>
                    <a:pt x="172" y="420"/>
                  </a:lnTo>
                  <a:lnTo>
                    <a:pt x="175" y="423"/>
                  </a:lnTo>
                  <a:lnTo>
                    <a:pt x="175" y="426"/>
                  </a:lnTo>
                  <a:lnTo>
                    <a:pt x="172" y="426"/>
                  </a:lnTo>
                  <a:lnTo>
                    <a:pt x="170" y="426"/>
                  </a:lnTo>
                  <a:lnTo>
                    <a:pt x="170" y="428"/>
                  </a:lnTo>
                  <a:lnTo>
                    <a:pt x="167" y="428"/>
                  </a:lnTo>
                  <a:lnTo>
                    <a:pt x="167" y="431"/>
                  </a:lnTo>
                  <a:lnTo>
                    <a:pt x="165" y="431"/>
                  </a:lnTo>
                  <a:lnTo>
                    <a:pt x="162" y="431"/>
                  </a:lnTo>
                  <a:lnTo>
                    <a:pt x="162" y="433"/>
                  </a:lnTo>
                  <a:lnTo>
                    <a:pt x="159" y="433"/>
                  </a:lnTo>
                  <a:lnTo>
                    <a:pt x="157" y="433"/>
                  </a:lnTo>
                  <a:lnTo>
                    <a:pt x="157" y="431"/>
                  </a:lnTo>
                  <a:lnTo>
                    <a:pt x="157" y="433"/>
                  </a:lnTo>
                  <a:lnTo>
                    <a:pt x="154" y="433"/>
                  </a:lnTo>
                  <a:lnTo>
                    <a:pt x="154" y="436"/>
                  </a:lnTo>
                  <a:lnTo>
                    <a:pt x="152" y="439"/>
                  </a:lnTo>
                  <a:lnTo>
                    <a:pt x="149" y="441"/>
                  </a:lnTo>
                  <a:lnTo>
                    <a:pt x="146" y="439"/>
                  </a:lnTo>
                  <a:lnTo>
                    <a:pt x="144" y="441"/>
                  </a:lnTo>
                  <a:lnTo>
                    <a:pt x="141" y="441"/>
                  </a:lnTo>
                  <a:lnTo>
                    <a:pt x="141" y="444"/>
                  </a:lnTo>
                  <a:lnTo>
                    <a:pt x="144" y="447"/>
                  </a:lnTo>
                  <a:lnTo>
                    <a:pt x="144" y="449"/>
                  </a:lnTo>
                  <a:lnTo>
                    <a:pt x="141" y="449"/>
                  </a:lnTo>
                  <a:lnTo>
                    <a:pt x="141" y="447"/>
                  </a:lnTo>
                  <a:lnTo>
                    <a:pt x="138" y="444"/>
                  </a:lnTo>
                  <a:lnTo>
                    <a:pt x="136" y="444"/>
                  </a:lnTo>
                  <a:lnTo>
                    <a:pt x="133" y="447"/>
                  </a:lnTo>
                  <a:lnTo>
                    <a:pt x="131" y="447"/>
                  </a:lnTo>
                  <a:lnTo>
                    <a:pt x="125" y="449"/>
                  </a:lnTo>
                  <a:lnTo>
                    <a:pt x="123" y="452"/>
                  </a:lnTo>
                  <a:lnTo>
                    <a:pt x="120" y="452"/>
                  </a:lnTo>
                  <a:lnTo>
                    <a:pt x="120" y="447"/>
                  </a:lnTo>
                  <a:lnTo>
                    <a:pt x="120" y="444"/>
                  </a:lnTo>
                  <a:lnTo>
                    <a:pt x="118" y="441"/>
                  </a:lnTo>
                  <a:lnTo>
                    <a:pt x="115" y="439"/>
                  </a:lnTo>
                  <a:lnTo>
                    <a:pt x="112" y="439"/>
                  </a:lnTo>
                  <a:lnTo>
                    <a:pt x="110" y="439"/>
                  </a:lnTo>
                  <a:lnTo>
                    <a:pt x="110" y="436"/>
                  </a:lnTo>
                  <a:lnTo>
                    <a:pt x="110" y="433"/>
                  </a:lnTo>
                  <a:lnTo>
                    <a:pt x="110" y="428"/>
                  </a:lnTo>
                  <a:lnTo>
                    <a:pt x="107" y="423"/>
                  </a:lnTo>
                  <a:lnTo>
                    <a:pt x="107" y="420"/>
                  </a:lnTo>
                  <a:lnTo>
                    <a:pt x="102" y="413"/>
                  </a:lnTo>
                  <a:lnTo>
                    <a:pt x="99" y="415"/>
                  </a:lnTo>
                  <a:lnTo>
                    <a:pt x="97" y="415"/>
                  </a:lnTo>
                  <a:lnTo>
                    <a:pt x="94" y="415"/>
                  </a:lnTo>
                  <a:lnTo>
                    <a:pt x="91" y="415"/>
                  </a:lnTo>
                  <a:lnTo>
                    <a:pt x="91" y="413"/>
                  </a:lnTo>
                  <a:lnTo>
                    <a:pt x="89" y="413"/>
                  </a:lnTo>
                  <a:lnTo>
                    <a:pt x="86" y="413"/>
                  </a:lnTo>
                  <a:lnTo>
                    <a:pt x="86" y="410"/>
                  </a:lnTo>
                  <a:lnTo>
                    <a:pt x="84" y="410"/>
                  </a:lnTo>
                  <a:lnTo>
                    <a:pt x="81" y="407"/>
                  </a:lnTo>
                  <a:lnTo>
                    <a:pt x="81" y="405"/>
                  </a:lnTo>
                  <a:lnTo>
                    <a:pt x="81" y="402"/>
                  </a:lnTo>
                  <a:lnTo>
                    <a:pt x="81" y="400"/>
                  </a:lnTo>
                  <a:lnTo>
                    <a:pt x="78" y="397"/>
                  </a:lnTo>
                  <a:lnTo>
                    <a:pt x="78" y="394"/>
                  </a:lnTo>
                  <a:lnTo>
                    <a:pt x="78" y="392"/>
                  </a:lnTo>
                  <a:lnTo>
                    <a:pt x="78" y="389"/>
                  </a:lnTo>
                  <a:lnTo>
                    <a:pt x="78" y="386"/>
                  </a:lnTo>
                  <a:lnTo>
                    <a:pt x="24" y="326"/>
                  </a:lnTo>
                  <a:lnTo>
                    <a:pt x="24" y="324"/>
                  </a:lnTo>
                  <a:lnTo>
                    <a:pt x="24" y="321"/>
                  </a:lnTo>
                  <a:lnTo>
                    <a:pt x="21" y="321"/>
                  </a:lnTo>
                  <a:lnTo>
                    <a:pt x="21" y="319"/>
                  </a:lnTo>
                  <a:lnTo>
                    <a:pt x="16" y="308"/>
                  </a:lnTo>
                  <a:lnTo>
                    <a:pt x="16" y="305"/>
                  </a:lnTo>
                  <a:lnTo>
                    <a:pt x="16" y="303"/>
                  </a:lnTo>
                  <a:lnTo>
                    <a:pt x="13" y="303"/>
                  </a:lnTo>
                  <a:lnTo>
                    <a:pt x="13" y="300"/>
                  </a:lnTo>
                  <a:lnTo>
                    <a:pt x="13" y="298"/>
                  </a:lnTo>
                  <a:lnTo>
                    <a:pt x="11" y="292"/>
                  </a:lnTo>
                  <a:lnTo>
                    <a:pt x="8" y="287"/>
                  </a:lnTo>
                  <a:lnTo>
                    <a:pt x="5" y="285"/>
                  </a:lnTo>
                  <a:lnTo>
                    <a:pt x="3" y="277"/>
                  </a:lnTo>
                  <a:lnTo>
                    <a:pt x="0" y="269"/>
                  </a:lnTo>
                  <a:lnTo>
                    <a:pt x="0" y="266"/>
                  </a:lnTo>
                  <a:lnTo>
                    <a:pt x="0" y="264"/>
                  </a:lnTo>
                  <a:lnTo>
                    <a:pt x="0" y="261"/>
                  </a:lnTo>
                  <a:lnTo>
                    <a:pt x="0" y="258"/>
                  </a:lnTo>
                  <a:lnTo>
                    <a:pt x="0" y="256"/>
                  </a:lnTo>
                  <a:lnTo>
                    <a:pt x="0" y="253"/>
                  </a:lnTo>
                  <a:lnTo>
                    <a:pt x="0" y="251"/>
                  </a:lnTo>
                  <a:lnTo>
                    <a:pt x="0" y="248"/>
                  </a:lnTo>
                  <a:lnTo>
                    <a:pt x="0" y="245"/>
                  </a:lnTo>
                  <a:lnTo>
                    <a:pt x="3" y="243"/>
                  </a:lnTo>
                  <a:lnTo>
                    <a:pt x="3" y="240"/>
                  </a:lnTo>
                  <a:lnTo>
                    <a:pt x="3" y="238"/>
                  </a:lnTo>
                  <a:lnTo>
                    <a:pt x="3" y="235"/>
                  </a:lnTo>
                  <a:lnTo>
                    <a:pt x="5" y="235"/>
                  </a:lnTo>
                  <a:lnTo>
                    <a:pt x="5" y="232"/>
                  </a:lnTo>
                  <a:lnTo>
                    <a:pt x="5" y="230"/>
                  </a:lnTo>
                  <a:lnTo>
                    <a:pt x="8" y="227"/>
                  </a:lnTo>
                  <a:lnTo>
                    <a:pt x="8" y="225"/>
                  </a:lnTo>
                  <a:lnTo>
                    <a:pt x="8" y="222"/>
                  </a:lnTo>
                  <a:lnTo>
                    <a:pt x="11" y="219"/>
                  </a:lnTo>
                  <a:lnTo>
                    <a:pt x="11" y="217"/>
                  </a:lnTo>
                  <a:lnTo>
                    <a:pt x="13" y="217"/>
                  </a:lnTo>
                  <a:lnTo>
                    <a:pt x="13" y="214"/>
                  </a:lnTo>
                  <a:lnTo>
                    <a:pt x="13" y="211"/>
                  </a:lnTo>
                  <a:lnTo>
                    <a:pt x="16" y="209"/>
                  </a:lnTo>
                  <a:lnTo>
                    <a:pt x="16" y="206"/>
                  </a:lnTo>
                  <a:lnTo>
                    <a:pt x="18" y="206"/>
                  </a:lnTo>
                  <a:lnTo>
                    <a:pt x="18" y="204"/>
                  </a:lnTo>
                  <a:lnTo>
                    <a:pt x="21" y="198"/>
                  </a:lnTo>
                  <a:lnTo>
                    <a:pt x="24" y="193"/>
                  </a:lnTo>
                  <a:lnTo>
                    <a:pt x="26" y="188"/>
                  </a:lnTo>
                  <a:lnTo>
                    <a:pt x="26" y="185"/>
                  </a:lnTo>
                  <a:lnTo>
                    <a:pt x="29" y="183"/>
                  </a:lnTo>
                  <a:lnTo>
                    <a:pt x="29" y="180"/>
                  </a:lnTo>
                  <a:lnTo>
                    <a:pt x="31" y="180"/>
                  </a:lnTo>
                  <a:lnTo>
                    <a:pt x="31" y="177"/>
                  </a:lnTo>
                  <a:lnTo>
                    <a:pt x="31" y="175"/>
                  </a:lnTo>
                  <a:lnTo>
                    <a:pt x="31" y="172"/>
                  </a:lnTo>
                  <a:lnTo>
                    <a:pt x="34" y="172"/>
                  </a:lnTo>
                  <a:lnTo>
                    <a:pt x="34" y="170"/>
                  </a:lnTo>
                  <a:lnTo>
                    <a:pt x="34" y="167"/>
                  </a:lnTo>
                  <a:lnTo>
                    <a:pt x="34" y="164"/>
                  </a:lnTo>
                  <a:lnTo>
                    <a:pt x="37" y="162"/>
                  </a:lnTo>
                  <a:lnTo>
                    <a:pt x="37" y="159"/>
                  </a:lnTo>
                  <a:lnTo>
                    <a:pt x="37" y="157"/>
                  </a:lnTo>
                  <a:lnTo>
                    <a:pt x="37" y="154"/>
                  </a:lnTo>
                  <a:lnTo>
                    <a:pt x="37" y="151"/>
                  </a:lnTo>
                  <a:lnTo>
                    <a:pt x="37" y="149"/>
                  </a:lnTo>
                  <a:lnTo>
                    <a:pt x="37" y="146"/>
                  </a:lnTo>
                  <a:lnTo>
                    <a:pt x="37" y="144"/>
                  </a:lnTo>
                  <a:lnTo>
                    <a:pt x="37" y="141"/>
                  </a:lnTo>
                  <a:lnTo>
                    <a:pt x="37" y="138"/>
                  </a:lnTo>
                  <a:lnTo>
                    <a:pt x="37" y="136"/>
                  </a:lnTo>
                  <a:lnTo>
                    <a:pt x="37" y="133"/>
                  </a:lnTo>
                  <a:lnTo>
                    <a:pt x="34" y="130"/>
                  </a:lnTo>
                  <a:lnTo>
                    <a:pt x="34" y="128"/>
                  </a:lnTo>
                  <a:lnTo>
                    <a:pt x="34" y="125"/>
                  </a:lnTo>
                  <a:lnTo>
                    <a:pt x="34" y="123"/>
                  </a:lnTo>
                  <a:lnTo>
                    <a:pt x="31" y="123"/>
                  </a:lnTo>
                  <a:lnTo>
                    <a:pt x="31" y="120"/>
                  </a:lnTo>
                  <a:lnTo>
                    <a:pt x="31" y="117"/>
                  </a:lnTo>
                  <a:lnTo>
                    <a:pt x="31" y="115"/>
                  </a:lnTo>
                  <a:lnTo>
                    <a:pt x="29" y="110"/>
                  </a:lnTo>
                  <a:lnTo>
                    <a:pt x="26" y="110"/>
                  </a:lnTo>
                  <a:lnTo>
                    <a:pt x="26" y="107"/>
                  </a:lnTo>
                  <a:lnTo>
                    <a:pt x="11" y="81"/>
                  </a:lnTo>
                  <a:lnTo>
                    <a:pt x="8" y="81"/>
                  </a:lnTo>
                  <a:lnTo>
                    <a:pt x="8" y="83"/>
                  </a:lnTo>
                  <a:lnTo>
                    <a:pt x="5" y="81"/>
                  </a:lnTo>
                  <a:lnTo>
                    <a:pt x="3" y="78"/>
                  </a:lnTo>
                  <a:lnTo>
                    <a:pt x="5" y="78"/>
                  </a:lnTo>
                  <a:lnTo>
                    <a:pt x="5" y="76"/>
                  </a:lnTo>
                  <a:lnTo>
                    <a:pt x="8" y="73"/>
                  </a:lnTo>
                  <a:lnTo>
                    <a:pt x="5" y="60"/>
                  </a:lnTo>
                  <a:lnTo>
                    <a:pt x="5" y="57"/>
                  </a:lnTo>
                  <a:lnTo>
                    <a:pt x="11" y="47"/>
                  </a:lnTo>
                  <a:lnTo>
                    <a:pt x="13" y="47"/>
                  </a:lnTo>
                  <a:lnTo>
                    <a:pt x="11" y="47"/>
                  </a:lnTo>
                  <a:lnTo>
                    <a:pt x="8" y="42"/>
                  </a:lnTo>
                  <a:lnTo>
                    <a:pt x="5" y="36"/>
                  </a:lnTo>
                  <a:lnTo>
                    <a:pt x="0" y="26"/>
                  </a:lnTo>
                  <a:lnTo>
                    <a:pt x="3" y="26"/>
                  </a:lnTo>
                  <a:lnTo>
                    <a:pt x="3" y="23"/>
                  </a:lnTo>
                  <a:lnTo>
                    <a:pt x="5" y="23"/>
                  </a:lnTo>
                  <a:lnTo>
                    <a:pt x="5" y="21"/>
                  </a:lnTo>
                  <a:lnTo>
                    <a:pt x="8" y="21"/>
                  </a:lnTo>
                  <a:lnTo>
                    <a:pt x="5" y="18"/>
                  </a:lnTo>
                  <a:lnTo>
                    <a:pt x="5" y="16"/>
                  </a:lnTo>
                  <a:lnTo>
                    <a:pt x="5" y="13"/>
                  </a:lnTo>
                  <a:lnTo>
                    <a:pt x="3" y="13"/>
                  </a:lnTo>
                  <a:lnTo>
                    <a:pt x="5" y="13"/>
                  </a:lnTo>
                  <a:lnTo>
                    <a:pt x="5" y="10"/>
                  </a:lnTo>
                  <a:lnTo>
                    <a:pt x="8" y="10"/>
                  </a:lnTo>
                  <a:lnTo>
                    <a:pt x="8" y="8"/>
                  </a:lnTo>
                  <a:lnTo>
                    <a:pt x="8" y="10"/>
                  </a:lnTo>
                  <a:lnTo>
                    <a:pt x="11" y="10"/>
                  </a:lnTo>
                  <a:lnTo>
                    <a:pt x="11" y="13"/>
                  </a:lnTo>
                  <a:lnTo>
                    <a:pt x="13" y="13"/>
                  </a:lnTo>
                  <a:lnTo>
                    <a:pt x="16" y="13"/>
                  </a:lnTo>
                  <a:lnTo>
                    <a:pt x="16" y="10"/>
                  </a:lnTo>
                  <a:lnTo>
                    <a:pt x="18" y="10"/>
                  </a:lnTo>
                  <a:lnTo>
                    <a:pt x="18" y="8"/>
                  </a:lnTo>
                  <a:lnTo>
                    <a:pt x="21" y="8"/>
                  </a:lnTo>
                  <a:lnTo>
                    <a:pt x="21" y="5"/>
                  </a:lnTo>
                  <a:lnTo>
                    <a:pt x="24" y="5"/>
                  </a:lnTo>
                  <a:lnTo>
                    <a:pt x="24" y="2"/>
                  </a:lnTo>
                  <a:lnTo>
                    <a:pt x="26" y="2"/>
                  </a:lnTo>
                  <a:lnTo>
                    <a:pt x="29" y="2"/>
                  </a:lnTo>
                  <a:lnTo>
                    <a:pt x="31" y="5"/>
                  </a:lnTo>
                  <a:lnTo>
                    <a:pt x="31" y="2"/>
                  </a:lnTo>
                  <a:lnTo>
                    <a:pt x="34" y="2"/>
                  </a:lnTo>
                  <a:lnTo>
                    <a:pt x="34" y="0"/>
                  </a:lnTo>
                  <a:lnTo>
                    <a:pt x="37" y="0"/>
                  </a:lnTo>
                  <a:lnTo>
                    <a:pt x="37" y="2"/>
                  </a:lnTo>
                  <a:close/>
                  <a:moveTo>
                    <a:pt x="235" y="256"/>
                  </a:moveTo>
                  <a:lnTo>
                    <a:pt x="232" y="264"/>
                  </a:lnTo>
                  <a:lnTo>
                    <a:pt x="243" y="274"/>
                  </a:lnTo>
                  <a:lnTo>
                    <a:pt x="243" y="277"/>
                  </a:lnTo>
                  <a:lnTo>
                    <a:pt x="248" y="279"/>
                  </a:lnTo>
                  <a:lnTo>
                    <a:pt x="256" y="287"/>
                  </a:lnTo>
                  <a:lnTo>
                    <a:pt x="261" y="292"/>
                  </a:lnTo>
                  <a:lnTo>
                    <a:pt x="264" y="295"/>
                  </a:lnTo>
                  <a:lnTo>
                    <a:pt x="272" y="300"/>
                  </a:lnTo>
                  <a:lnTo>
                    <a:pt x="272" y="303"/>
                  </a:lnTo>
                  <a:lnTo>
                    <a:pt x="279" y="308"/>
                  </a:lnTo>
                  <a:lnTo>
                    <a:pt x="282" y="311"/>
                  </a:lnTo>
                  <a:lnTo>
                    <a:pt x="292" y="300"/>
                  </a:lnTo>
                  <a:lnTo>
                    <a:pt x="292" y="298"/>
                  </a:lnTo>
                  <a:lnTo>
                    <a:pt x="287" y="292"/>
                  </a:lnTo>
                  <a:lnTo>
                    <a:pt x="285" y="292"/>
                  </a:lnTo>
                  <a:lnTo>
                    <a:pt x="285" y="290"/>
                  </a:lnTo>
                  <a:lnTo>
                    <a:pt x="279" y="285"/>
                  </a:lnTo>
                  <a:lnTo>
                    <a:pt x="277" y="285"/>
                  </a:lnTo>
                  <a:lnTo>
                    <a:pt x="274" y="279"/>
                  </a:lnTo>
                  <a:lnTo>
                    <a:pt x="264" y="272"/>
                  </a:lnTo>
                  <a:lnTo>
                    <a:pt x="261" y="269"/>
                  </a:lnTo>
                  <a:lnTo>
                    <a:pt x="256" y="264"/>
                  </a:lnTo>
                  <a:lnTo>
                    <a:pt x="253" y="261"/>
                  </a:lnTo>
                  <a:lnTo>
                    <a:pt x="251" y="258"/>
                  </a:lnTo>
                  <a:lnTo>
                    <a:pt x="248" y="256"/>
                  </a:lnTo>
                  <a:lnTo>
                    <a:pt x="240" y="248"/>
                  </a:lnTo>
                  <a:lnTo>
                    <a:pt x="238" y="248"/>
                  </a:lnTo>
                  <a:lnTo>
                    <a:pt x="235" y="256"/>
                  </a:lnTo>
                  <a:close/>
                </a:path>
              </a:pathLst>
            </a:custGeom>
            <a:noFill/>
            <a:ln w="4763">
              <a:solidFill>
                <a:srgbClr val="6E6E6E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800" kern="1200">
                <a:solidFill>
                  <a:prstClr val="black"/>
                </a:solidFill>
                <a:latin typeface="Century Gothic"/>
                <a:ea typeface="+mn-ea"/>
                <a:cs typeface="+mn-cs"/>
              </a:endParaRPr>
            </a:p>
          </p:txBody>
        </p:sp>
        <p:sp>
          <p:nvSpPr>
            <p:cNvPr id="110" name="Freeform 274"/>
            <p:cNvSpPr>
              <a:spLocks/>
            </p:cNvSpPr>
            <p:nvPr/>
          </p:nvSpPr>
          <p:spPr bwMode="auto">
            <a:xfrm>
              <a:off x="3308" y="2195"/>
              <a:ext cx="394" cy="318"/>
            </a:xfrm>
            <a:custGeom>
              <a:avLst/>
              <a:gdLst>
                <a:gd name="T0" fmla="*/ 297 w 394"/>
                <a:gd name="T1" fmla="*/ 10 h 318"/>
                <a:gd name="T2" fmla="*/ 310 w 394"/>
                <a:gd name="T3" fmla="*/ 21 h 318"/>
                <a:gd name="T4" fmla="*/ 331 w 394"/>
                <a:gd name="T5" fmla="*/ 21 h 318"/>
                <a:gd name="T6" fmla="*/ 347 w 394"/>
                <a:gd name="T7" fmla="*/ 18 h 318"/>
                <a:gd name="T8" fmla="*/ 362 w 394"/>
                <a:gd name="T9" fmla="*/ 49 h 318"/>
                <a:gd name="T10" fmla="*/ 383 w 394"/>
                <a:gd name="T11" fmla="*/ 102 h 318"/>
                <a:gd name="T12" fmla="*/ 394 w 394"/>
                <a:gd name="T13" fmla="*/ 128 h 318"/>
                <a:gd name="T14" fmla="*/ 391 w 394"/>
                <a:gd name="T15" fmla="*/ 156 h 318"/>
                <a:gd name="T16" fmla="*/ 383 w 394"/>
                <a:gd name="T17" fmla="*/ 180 h 318"/>
                <a:gd name="T18" fmla="*/ 331 w 394"/>
                <a:gd name="T19" fmla="*/ 198 h 318"/>
                <a:gd name="T20" fmla="*/ 255 w 394"/>
                <a:gd name="T21" fmla="*/ 203 h 318"/>
                <a:gd name="T22" fmla="*/ 234 w 394"/>
                <a:gd name="T23" fmla="*/ 219 h 318"/>
                <a:gd name="T24" fmla="*/ 237 w 394"/>
                <a:gd name="T25" fmla="*/ 240 h 318"/>
                <a:gd name="T26" fmla="*/ 216 w 394"/>
                <a:gd name="T27" fmla="*/ 224 h 318"/>
                <a:gd name="T28" fmla="*/ 185 w 394"/>
                <a:gd name="T29" fmla="*/ 227 h 318"/>
                <a:gd name="T30" fmla="*/ 167 w 394"/>
                <a:gd name="T31" fmla="*/ 211 h 318"/>
                <a:gd name="T32" fmla="*/ 140 w 394"/>
                <a:gd name="T33" fmla="*/ 190 h 318"/>
                <a:gd name="T34" fmla="*/ 120 w 394"/>
                <a:gd name="T35" fmla="*/ 183 h 318"/>
                <a:gd name="T36" fmla="*/ 114 w 394"/>
                <a:gd name="T37" fmla="*/ 188 h 318"/>
                <a:gd name="T38" fmla="*/ 109 w 394"/>
                <a:gd name="T39" fmla="*/ 193 h 318"/>
                <a:gd name="T40" fmla="*/ 91 w 394"/>
                <a:gd name="T41" fmla="*/ 190 h 318"/>
                <a:gd name="T42" fmla="*/ 130 w 394"/>
                <a:gd name="T43" fmla="*/ 224 h 318"/>
                <a:gd name="T44" fmla="*/ 143 w 394"/>
                <a:gd name="T45" fmla="*/ 240 h 318"/>
                <a:gd name="T46" fmla="*/ 143 w 394"/>
                <a:gd name="T47" fmla="*/ 248 h 318"/>
                <a:gd name="T48" fmla="*/ 122 w 394"/>
                <a:gd name="T49" fmla="*/ 261 h 318"/>
                <a:gd name="T50" fmla="*/ 120 w 394"/>
                <a:gd name="T51" fmla="*/ 279 h 318"/>
                <a:gd name="T52" fmla="*/ 107 w 394"/>
                <a:gd name="T53" fmla="*/ 290 h 318"/>
                <a:gd name="T54" fmla="*/ 99 w 394"/>
                <a:gd name="T55" fmla="*/ 300 h 318"/>
                <a:gd name="T56" fmla="*/ 83 w 394"/>
                <a:gd name="T57" fmla="*/ 282 h 318"/>
                <a:gd name="T58" fmla="*/ 65 w 394"/>
                <a:gd name="T59" fmla="*/ 277 h 318"/>
                <a:gd name="T60" fmla="*/ 67 w 394"/>
                <a:gd name="T61" fmla="*/ 300 h 318"/>
                <a:gd name="T62" fmla="*/ 44 w 394"/>
                <a:gd name="T63" fmla="*/ 308 h 318"/>
                <a:gd name="T64" fmla="*/ 65 w 394"/>
                <a:gd name="T65" fmla="*/ 303 h 318"/>
                <a:gd name="T66" fmla="*/ 60 w 394"/>
                <a:gd name="T67" fmla="*/ 274 h 318"/>
                <a:gd name="T68" fmla="*/ 47 w 394"/>
                <a:gd name="T69" fmla="*/ 271 h 318"/>
                <a:gd name="T70" fmla="*/ 28 w 394"/>
                <a:gd name="T71" fmla="*/ 282 h 318"/>
                <a:gd name="T72" fmla="*/ 33 w 394"/>
                <a:gd name="T73" fmla="*/ 311 h 318"/>
                <a:gd name="T74" fmla="*/ 13 w 394"/>
                <a:gd name="T75" fmla="*/ 274 h 318"/>
                <a:gd name="T76" fmla="*/ 2 w 394"/>
                <a:gd name="T77" fmla="*/ 250 h 318"/>
                <a:gd name="T78" fmla="*/ 28 w 394"/>
                <a:gd name="T79" fmla="*/ 232 h 318"/>
                <a:gd name="T80" fmla="*/ 47 w 394"/>
                <a:gd name="T81" fmla="*/ 217 h 318"/>
                <a:gd name="T82" fmla="*/ 88 w 394"/>
                <a:gd name="T83" fmla="*/ 183 h 318"/>
                <a:gd name="T84" fmla="*/ 96 w 394"/>
                <a:gd name="T85" fmla="*/ 167 h 318"/>
                <a:gd name="T86" fmla="*/ 70 w 394"/>
                <a:gd name="T87" fmla="*/ 143 h 318"/>
                <a:gd name="T88" fmla="*/ 39 w 394"/>
                <a:gd name="T89" fmla="*/ 122 h 318"/>
                <a:gd name="T90" fmla="*/ 18 w 394"/>
                <a:gd name="T91" fmla="*/ 99 h 318"/>
                <a:gd name="T92" fmla="*/ 26 w 394"/>
                <a:gd name="T93" fmla="*/ 86 h 318"/>
                <a:gd name="T94" fmla="*/ 47 w 394"/>
                <a:gd name="T95" fmla="*/ 73 h 318"/>
                <a:gd name="T96" fmla="*/ 70 w 394"/>
                <a:gd name="T97" fmla="*/ 68 h 318"/>
                <a:gd name="T98" fmla="*/ 99 w 394"/>
                <a:gd name="T99" fmla="*/ 75 h 318"/>
                <a:gd name="T100" fmla="*/ 117 w 394"/>
                <a:gd name="T101" fmla="*/ 70 h 318"/>
                <a:gd name="T102" fmla="*/ 138 w 394"/>
                <a:gd name="T103" fmla="*/ 78 h 318"/>
                <a:gd name="T104" fmla="*/ 140 w 394"/>
                <a:gd name="T105" fmla="*/ 65 h 318"/>
                <a:gd name="T106" fmla="*/ 146 w 394"/>
                <a:gd name="T107" fmla="*/ 34 h 318"/>
                <a:gd name="T108" fmla="*/ 174 w 394"/>
                <a:gd name="T109" fmla="*/ 21 h 318"/>
                <a:gd name="T110" fmla="*/ 211 w 394"/>
                <a:gd name="T111" fmla="*/ 15 h 318"/>
                <a:gd name="T112" fmla="*/ 229 w 394"/>
                <a:gd name="T113" fmla="*/ 21 h 318"/>
                <a:gd name="T114" fmla="*/ 245 w 394"/>
                <a:gd name="T115" fmla="*/ 23 h 318"/>
                <a:gd name="T116" fmla="*/ 258 w 394"/>
                <a:gd name="T117" fmla="*/ 13 h 318"/>
                <a:gd name="T118" fmla="*/ 276 w 394"/>
                <a:gd name="T119" fmla="*/ 0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94" h="318">
                  <a:moveTo>
                    <a:pt x="281" y="0"/>
                  </a:moveTo>
                  <a:lnTo>
                    <a:pt x="284" y="0"/>
                  </a:lnTo>
                  <a:lnTo>
                    <a:pt x="284" y="2"/>
                  </a:lnTo>
                  <a:lnTo>
                    <a:pt x="284" y="5"/>
                  </a:lnTo>
                  <a:lnTo>
                    <a:pt x="287" y="5"/>
                  </a:lnTo>
                  <a:lnTo>
                    <a:pt x="289" y="5"/>
                  </a:lnTo>
                  <a:lnTo>
                    <a:pt x="289" y="8"/>
                  </a:lnTo>
                  <a:lnTo>
                    <a:pt x="289" y="10"/>
                  </a:lnTo>
                  <a:lnTo>
                    <a:pt x="292" y="10"/>
                  </a:lnTo>
                  <a:lnTo>
                    <a:pt x="294" y="10"/>
                  </a:lnTo>
                  <a:lnTo>
                    <a:pt x="297" y="10"/>
                  </a:lnTo>
                  <a:lnTo>
                    <a:pt x="297" y="13"/>
                  </a:lnTo>
                  <a:lnTo>
                    <a:pt x="300" y="13"/>
                  </a:lnTo>
                  <a:lnTo>
                    <a:pt x="297" y="13"/>
                  </a:lnTo>
                  <a:lnTo>
                    <a:pt x="300" y="21"/>
                  </a:lnTo>
                  <a:lnTo>
                    <a:pt x="300" y="23"/>
                  </a:lnTo>
                  <a:lnTo>
                    <a:pt x="302" y="23"/>
                  </a:lnTo>
                  <a:lnTo>
                    <a:pt x="302" y="26"/>
                  </a:lnTo>
                  <a:lnTo>
                    <a:pt x="305" y="26"/>
                  </a:lnTo>
                  <a:lnTo>
                    <a:pt x="308" y="23"/>
                  </a:lnTo>
                  <a:lnTo>
                    <a:pt x="308" y="21"/>
                  </a:lnTo>
                  <a:lnTo>
                    <a:pt x="310" y="21"/>
                  </a:lnTo>
                  <a:lnTo>
                    <a:pt x="313" y="23"/>
                  </a:lnTo>
                  <a:lnTo>
                    <a:pt x="315" y="23"/>
                  </a:lnTo>
                  <a:lnTo>
                    <a:pt x="318" y="23"/>
                  </a:lnTo>
                  <a:lnTo>
                    <a:pt x="321" y="23"/>
                  </a:lnTo>
                  <a:lnTo>
                    <a:pt x="321" y="26"/>
                  </a:lnTo>
                  <a:lnTo>
                    <a:pt x="321" y="23"/>
                  </a:lnTo>
                  <a:lnTo>
                    <a:pt x="323" y="23"/>
                  </a:lnTo>
                  <a:lnTo>
                    <a:pt x="326" y="23"/>
                  </a:lnTo>
                  <a:lnTo>
                    <a:pt x="328" y="23"/>
                  </a:lnTo>
                  <a:lnTo>
                    <a:pt x="331" y="23"/>
                  </a:lnTo>
                  <a:lnTo>
                    <a:pt x="331" y="21"/>
                  </a:lnTo>
                  <a:lnTo>
                    <a:pt x="334" y="21"/>
                  </a:lnTo>
                  <a:lnTo>
                    <a:pt x="336" y="21"/>
                  </a:lnTo>
                  <a:lnTo>
                    <a:pt x="336" y="23"/>
                  </a:lnTo>
                  <a:lnTo>
                    <a:pt x="339" y="23"/>
                  </a:lnTo>
                  <a:lnTo>
                    <a:pt x="339" y="21"/>
                  </a:lnTo>
                  <a:lnTo>
                    <a:pt x="341" y="21"/>
                  </a:lnTo>
                  <a:lnTo>
                    <a:pt x="341" y="23"/>
                  </a:lnTo>
                  <a:lnTo>
                    <a:pt x="341" y="21"/>
                  </a:lnTo>
                  <a:lnTo>
                    <a:pt x="344" y="21"/>
                  </a:lnTo>
                  <a:lnTo>
                    <a:pt x="344" y="18"/>
                  </a:lnTo>
                  <a:lnTo>
                    <a:pt x="347" y="18"/>
                  </a:lnTo>
                  <a:lnTo>
                    <a:pt x="349" y="18"/>
                  </a:lnTo>
                  <a:lnTo>
                    <a:pt x="352" y="18"/>
                  </a:lnTo>
                  <a:lnTo>
                    <a:pt x="352" y="21"/>
                  </a:lnTo>
                  <a:lnTo>
                    <a:pt x="355" y="21"/>
                  </a:lnTo>
                  <a:lnTo>
                    <a:pt x="357" y="21"/>
                  </a:lnTo>
                  <a:lnTo>
                    <a:pt x="357" y="18"/>
                  </a:lnTo>
                  <a:lnTo>
                    <a:pt x="365" y="34"/>
                  </a:lnTo>
                  <a:lnTo>
                    <a:pt x="368" y="39"/>
                  </a:lnTo>
                  <a:lnTo>
                    <a:pt x="370" y="39"/>
                  </a:lnTo>
                  <a:lnTo>
                    <a:pt x="368" y="39"/>
                  </a:lnTo>
                  <a:lnTo>
                    <a:pt x="362" y="49"/>
                  </a:lnTo>
                  <a:lnTo>
                    <a:pt x="362" y="52"/>
                  </a:lnTo>
                  <a:lnTo>
                    <a:pt x="365" y="65"/>
                  </a:lnTo>
                  <a:lnTo>
                    <a:pt x="362" y="68"/>
                  </a:lnTo>
                  <a:lnTo>
                    <a:pt x="362" y="70"/>
                  </a:lnTo>
                  <a:lnTo>
                    <a:pt x="360" y="70"/>
                  </a:lnTo>
                  <a:lnTo>
                    <a:pt x="362" y="73"/>
                  </a:lnTo>
                  <a:lnTo>
                    <a:pt x="365" y="75"/>
                  </a:lnTo>
                  <a:lnTo>
                    <a:pt x="365" y="73"/>
                  </a:lnTo>
                  <a:lnTo>
                    <a:pt x="368" y="73"/>
                  </a:lnTo>
                  <a:lnTo>
                    <a:pt x="383" y="99"/>
                  </a:lnTo>
                  <a:lnTo>
                    <a:pt x="383" y="102"/>
                  </a:lnTo>
                  <a:lnTo>
                    <a:pt x="386" y="102"/>
                  </a:lnTo>
                  <a:lnTo>
                    <a:pt x="388" y="107"/>
                  </a:lnTo>
                  <a:lnTo>
                    <a:pt x="388" y="109"/>
                  </a:lnTo>
                  <a:lnTo>
                    <a:pt x="388" y="112"/>
                  </a:lnTo>
                  <a:lnTo>
                    <a:pt x="388" y="115"/>
                  </a:lnTo>
                  <a:lnTo>
                    <a:pt x="391" y="115"/>
                  </a:lnTo>
                  <a:lnTo>
                    <a:pt x="391" y="117"/>
                  </a:lnTo>
                  <a:lnTo>
                    <a:pt x="391" y="120"/>
                  </a:lnTo>
                  <a:lnTo>
                    <a:pt x="391" y="122"/>
                  </a:lnTo>
                  <a:lnTo>
                    <a:pt x="394" y="125"/>
                  </a:lnTo>
                  <a:lnTo>
                    <a:pt x="394" y="128"/>
                  </a:lnTo>
                  <a:lnTo>
                    <a:pt x="394" y="130"/>
                  </a:lnTo>
                  <a:lnTo>
                    <a:pt x="394" y="133"/>
                  </a:lnTo>
                  <a:lnTo>
                    <a:pt x="394" y="136"/>
                  </a:lnTo>
                  <a:lnTo>
                    <a:pt x="394" y="138"/>
                  </a:lnTo>
                  <a:lnTo>
                    <a:pt x="394" y="141"/>
                  </a:lnTo>
                  <a:lnTo>
                    <a:pt x="394" y="143"/>
                  </a:lnTo>
                  <a:lnTo>
                    <a:pt x="394" y="146"/>
                  </a:lnTo>
                  <a:lnTo>
                    <a:pt x="394" y="149"/>
                  </a:lnTo>
                  <a:lnTo>
                    <a:pt x="394" y="151"/>
                  </a:lnTo>
                  <a:lnTo>
                    <a:pt x="394" y="154"/>
                  </a:lnTo>
                  <a:lnTo>
                    <a:pt x="391" y="156"/>
                  </a:lnTo>
                  <a:lnTo>
                    <a:pt x="391" y="159"/>
                  </a:lnTo>
                  <a:lnTo>
                    <a:pt x="391" y="162"/>
                  </a:lnTo>
                  <a:lnTo>
                    <a:pt x="391" y="164"/>
                  </a:lnTo>
                  <a:lnTo>
                    <a:pt x="388" y="164"/>
                  </a:lnTo>
                  <a:lnTo>
                    <a:pt x="388" y="167"/>
                  </a:lnTo>
                  <a:lnTo>
                    <a:pt x="388" y="169"/>
                  </a:lnTo>
                  <a:lnTo>
                    <a:pt x="388" y="172"/>
                  </a:lnTo>
                  <a:lnTo>
                    <a:pt x="386" y="172"/>
                  </a:lnTo>
                  <a:lnTo>
                    <a:pt x="386" y="175"/>
                  </a:lnTo>
                  <a:lnTo>
                    <a:pt x="383" y="177"/>
                  </a:lnTo>
                  <a:lnTo>
                    <a:pt x="383" y="180"/>
                  </a:lnTo>
                  <a:lnTo>
                    <a:pt x="381" y="185"/>
                  </a:lnTo>
                  <a:lnTo>
                    <a:pt x="378" y="190"/>
                  </a:lnTo>
                  <a:lnTo>
                    <a:pt x="375" y="196"/>
                  </a:lnTo>
                  <a:lnTo>
                    <a:pt x="375" y="198"/>
                  </a:lnTo>
                  <a:lnTo>
                    <a:pt x="373" y="198"/>
                  </a:lnTo>
                  <a:lnTo>
                    <a:pt x="370" y="198"/>
                  </a:lnTo>
                  <a:lnTo>
                    <a:pt x="368" y="198"/>
                  </a:lnTo>
                  <a:lnTo>
                    <a:pt x="355" y="198"/>
                  </a:lnTo>
                  <a:lnTo>
                    <a:pt x="339" y="198"/>
                  </a:lnTo>
                  <a:lnTo>
                    <a:pt x="336" y="198"/>
                  </a:lnTo>
                  <a:lnTo>
                    <a:pt x="331" y="198"/>
                  </a:lnTo>
                  <a:lnTo>
                    <a:pt x="328" y="201"/>
                  </a:lnTo>
                  <a:lnTo>
                    <a:pt x="323" y="201"/>
                  </a:lnTo>
                  <a:lnTo>
                    <a:pt x="318" y="201"/>
                  </a:lnTo>
                  <a:lnTo>
                    <a:pt x="310" y="201"/>
                  </a:lnTo>
                  <a:lnTo>
                    <a:pt x="302" y="201"/>
                  </a:lnTo>
                  <a:lnTo>
                    <a:pt x="294" y="201"/>
                  </a:lnTo>
                  <a:lnTo>
                    <a:pt x="287" y="201"/>
                  </a:lnTo>
                  <a:lnTo>
                    <a:pt x="279" y="201"/>
                  </a:lnTo>
                  <a:lnTo>
                    <a:pt x="271" y="203"/>
                  </a:lnTo>
                  <a:lnTo>
                    <a:pt x="266" y="203"/>
                  </a:lnTo>
                  <a:lnTo>
                    <a:pt x="255" y="203"/>
                  </a:lnTo>
                  <a:lnTo>
                    <a:pt x="253" y="203"/>
                  </a:lnTo>
                  <a:lnTo>
                    <a:pt x="261" y="209"/>
                  </a:lnTo>
                  <a:lnTo>
                    <a:pt x="263" y="211"/>
                  </a:lnTo>
                  <a:lnTo>
                    <a:pt x="266" y="211"/>
                  </a:lnTo>
                  <a:lnTo>
                    <a:pt x="266" y="214"/>
                  </a:lnTo>
                  <a:lnTo>
                    <a:pt x="242" y="214"/>
                  </a:lnTo>
                  <a:lnTo>
                    <a:pt x="240" y="214"/>
                  </a:lnTo>
                  <a:lnTo>
                    <a:pt x="237" y="214"/>
                  </a:lnTo>
                  <a:lnTo>
                    <a:pt x="237" y="217"/>
                  </a:lnTo>
                  <a:lnTo>
                    <a:pt x="234" y="217"/>
                  </a:lnTo>
                  <a:lnTo>
                    <a:pt x="234" y="219"/>
                  </a:lnTo>
                  <a:lnTo>
                    <a:pt x="237" y="219"/>
                  </a:lnTo>
                  <a:lnTo>
                    <a:pt x="237" y="222"/>
                  </a:lnTo>
                  <a:lnTo>
                    <a:pt x="240" y="222"/>
                  </a:lnTo>
                  <a:lnTo>
                    <a:pt x="240" y="224"/>
                  </a:lnTo>
                  <a:lnTo>
                    <a:pt x="242" y="224"/>
                  </a:lnTo>
                  <a:lnTo>
                    <a:pt x="242" y="227"/>
                  </a:lnTo>
                  <a:lnTo>
                    <a:pt x="242" y="230"/>
                  </a:lnTo>
                  <a:lnTo>
                    <a:pt x="242" y="232"/>
                  </a:lnTo>
                  <a:lnTo>
                    <a:pt x="240" y="235"/>
                  </a:lnTo>
                  <a:lnTo>
                    <a:pt x="240" y="237"/>
                  </a:lnTo>
                  <a:lnTo>
                    <a:pt x="237" y="240"/>
                  </a:lnTo>
                  <a:lnTo>
                    <a:pt x="234" y="243"/>
                  </a:lnTo>
                  <a:lnTo>
                    <a:pt x="234" y="245"/>
                  </a:lnTo>
                  <a:lnTo>
                    <a:pt x="229" y="240"/>
                  </a:lnTo>
                  <a:lnTo>
                    <a:pt x="229" y="237"/>
                  </a:lnTo>
                  <a:lnTo>
                    <a:pt x="227" y="237"/>
                  </a:lnTo>
                  <a:lnTo>
                    <a:pt x="227" y="235"/>
                  </a:lnTo>
                  <a:lnTo>
                    <a:pt x="224" y="232"/>
                  </a:lnTo>
                  <a:lnTo>
                    <a:pt x="224" y="230"/>
                  </a:lnTo>
                  <a:lnTo>
                    <a:pt x="221" y="227"/>
                  </a:lnTo>
                  <a:lnTo>
                    <a:pt x="219" y="224"/>
                  </a:lnTo>
                  <a:lnTo>
                    <a:pt x="216" y="224"/>
                  </a:lnTo>
                  <a:lnTo>
                    <a:pt x="216" y="222"/>
                  </a:lnTo>
                  <a:lnTo>
                    <a:pt x="214" y="219"/>
                  </a:lnTo>
                  <a:lnTo>
                    <a:pt x="211" y="219"/>
                  </a:lnTo>
                  <a:lnTo>
                    <a:pt x="211" y="217"/>
                  </a:lnTo>
                  <a:lnTo>
                    <a:pt x="208" y="217"/>
                  </a:lnTo>
                  <a:lnTo>
                    <a:pt x="208" y="214"/>
                  </a:lnTo>
                  <a:lnTo>
                    <a:pt x="193" y="232"/>
                  </a:lnTo>
                  <a:lnTo>
                    <a:pt x="190" y="230"/>
                  </a:lnTo>
                  <a:lnTo>
                    <a:pt x="187" y="227"/>
                  </a:lnTo>
                  <a:lnTo>
                    <a:pt x="182" y="230"/>
                  </a:lnTo>
                  <a:lnTo>
                    <a:pt x="185" y="227"/>
                  </a:lnTo>
                  <a:lnTo>
                    <a:pt x="182" y="222"/>
                  </a:lnTo>
                  <a:lnTo>
                    <a:pt x="180" y="227"/>
                  </a:lnTo>
                  <a:lnTo>
                    <a:pt x="177" y="227"/>
                  </a:lnTo>
                  <a:lnTo>
                    <a:pt x="182" y="222"/>
                  </a:lnTo>
                  <a:lnTo>
                    <a:pt x="177" y="219"/>
                  </a:lnTo>
                  <a:lnTo>
                    <a:pt x="174" y="219"/>
                  </a:lnTo>
                  <a:lnTo>
                    <a:pt x="177" y="219"/>
                  </a:lnTo>
                  <a:lnTo>
                    <a:pt x="169" y="211"/>
                  </a:lnTo>
                  <a:lnTo>
                    <a:pt x="164" y="217"/>
                  </a:lnTo>
                  <a:lnTo>
                    <a:pt x="164" y="214"/>
                  </a:lnTo>
                  <a:lnTo>
                    <a:pt x="167" y="211"/>
                  </a:lnTo>
                  <a:lnTo>
                    <a:pt x="161" y="203"/>
                  </a:lnTo>
                  <a:lnTo>
                    <a:pt x="156" y="209"/>
                  </a:lnTo>
                  <a:lnTo>
                    <a:pt x="159" y="203"/>
                  </a:lnTo>
                  <a:lnTo>
                    <a:pt x="156" y="203"/>
                  </a:lnTo>
                  <a:lnTo>
                    <a:pt x="156" y="201"/>
                  </a:lnTo>
                  <a:lnTo>
                    <a:pt x="154" y="201"/>
                  </a:lnTo>
                  <a:lnTo>
                    <a:pt x="154" y="198"/>
                  </a:lnTo>
                  <a:lnTo>
                    <a:pt x="151" y="198"/>
                  </a:lnTo>
                  <a:lnTo>
                    <a:pt x="148" y="196"/>
                  </a:lnTo>
                  <a:lnTo>
                    <a:pt x="146" y="193"/>
                  </a:lnTo>
                  <a:lnTo>
                    <a:pt x="140" y="190"/>
                  </a:lnTo>
                  <a:lnTo>
                    <a:pt x="138" y="190"/>
                  </a:lnTo>
                  <a:lnTo>
                    <a:pt x="135" y="188"/>
                  </a:lnTo>
                  <a:lnTo>
                    <a:pt x="133" y="185"/>
                  </a:lnTo>
                  <a:lnTo>
                    <a:pt x="130" y="185"/>
                  </a:lnTo>
                  <a:lnTo>
                    <a:pt x="130" y="183"/>
                  </a:lnTo>
                  <a:lnTo>
                    <a:pt x="127" y="183"/>
                  </a:lnTo>
                  <a:lnTo>
                    <a:pt x="125" y="180"/>
                  </a:lnTo>
                  <a:lnTo>
                    <a:pt x="120" y="177"/>
                  </a:lnTo>
                  <a:lnTo>
                    <a:pt x="120" y="180"/>
                  </a:lnTo>
                  <a:lnTo>
                    <a:pt x="117" y="180"/>
                  </a:lnTo>
                  <a:lnTo>
                    <a:pt x="120" y="183"/>
                  </a:lnTo>
                  <a:lnTo>
                    <a:pt x="117" y="180"/>
                  </a:lnTo>
                  <a:lnTo>
                    <a:pt x="117" y="183"/>
                  </a:lnTo>
                  <a:lnTo>
                    <a:pt x="120" y="185"/>
                  </a:lnTo>
                  <a:lnTo>
                    <a:pt x="117" y="183"/>
                  </a:lnTo>
                  <a:lnTo>
                    <a:pt x="114" y="185"/>
                  </a:lnTo>
                  <a:lnTo>
                    <a:pt x="120" y="185"/>
                  </a:lnTo>
                  <a:lnTo>
                    <a:pt x="117" y="185"/>
                  </a:lnTo>
                  <a:lnTo>
                    <a:pt x="114" y="185"/>
                  </a:lnTo>
                  <a:lnTo>
                    <a:pt x="114" y="188"/>
                  </a:lnTo>
                  <a:lnTo>
                    <a:pt x="117" y="190"/>
                  </a:lnTo>
                  <a:lnTo>
                    <a:pt x="114" y="188"/>
                  </a:lnTo>
                  <a:lnTo>
                    <a:pt x="112" y="188"/>
                  </a:lnTo>
                  <a:lnTo>
                    <a:pt x="114" y="190"/>
                  </a:lnTo>
                  <a:lnTo>
                    <a:pt x="112" y="190"/>
                  </a:lnTo>
                  <a:lnTo>
                    <a:pt x="114" y="193"/>
                  </a:lnTo>
                  <a:lnTo>
                    <a:pt x="112" y="190"/>
                  </a:lnTo>
                  <a:lnTo>
                    <a:pt x="112" y="193"/>
                  </a:lnTo>
                  <a:lnTo>
                    <a:pt x="107" y="190"/>
                  </a:lnTo>
                  <a:lnTo>
                    <a:pt x="109" y="193"/>
                  </a:lnTo>
                  <a:lnTo>
                    <a:pt x="112" y="193"/>
                  </a:lnTo>
                  <a:lnTo>
                    <a:pt x="112" y="196"/>
                  </a:lnTo>
                  <a:lnTo>
                    <a:pt x="109" y="193"/>
                  </a:lnTo>
                  <a:lnTo>
                    <a:pt x="109" y="196"/>
                  </a:lnTo>
                  <a:lnTo>
                    <a:pt x="107" y="196"/>
                  </a:lnTo>
                  <a:lnTo>
                    <a:pt x="107" y="198"/>
                  </a:lnTo>
                  <a:lnTo>
                    <a:pt x="112" y="201"/>
                  </a:lnTo>
                  <a:lnTo>
                    <a:pt x="112" y="203"/>
                  </a:lnTo>
                  <a:lnTo>
                    <a:pt x="107" y="198"/>
                  </a:lnTo>
                  <a:lnTo>
                    <a:pt x="96" y="190"/>
                  </a:lnTo>
                  <a:lnTo>
                    <a:pt x="93" y="190"/>
                  </a:lnTo>
                  <a:lnTo>
                    <a:pt x="93" y="188"/>
                  </a:lnTo>
                  <a:lnTo>
                    <a:pt x="91" y="188"/>
                  </a:lnTo>
                  <a:lnTo>
                    <a:pt x="91" y="190"/>
                  </a:lnTo>
                  <a:lnTo>
                    <a:pt x="86" y="198"/>
                  </a:lnTo>
                  <a:lnTo>
                    <a:pt x="91" y="201"/>
                  </a:lnTo>
                  <a:lnTo>
                    <a:pt x="91" y="203"/>
                  </a:lnTo>
                  <a:lnTo>
                    <a:pt x="93" y="203"/>
                  </a:lnTo>
                  <a:lnTo>
                    <a:pt x="96" y="206"/>
                  </a:lnTo>
                  <a:lnTo>
                    <a:pt x="99" y="206"/>
                  </a:lnTo>
                  <a:lnTo>
                    <a:pt x="112" y="214"/>
                  </a:lnTo>
                  <a:lnTo>
                    <a:pt x="120" y="219"/>
                  </a:lnTo>
                  <a:lnTo>
                    <a:pt x="125" y="222"/>
                  </a:lnTo>
                  <a:lnTo>
                    <a:pt x="127" y="224"/>
                  </a:lnTo>
                  <a:lnTo>
                    <a:pt x="130" y="224"/>
                  </a:lnTo>
                  <a:lnTo>
                    <a:pt x="133" y="224"/>
                  </a:lnTo>
                  <a:lnTo>
                    <a:pt x="133" y="227"/>
                  </a:lnTo>
                  <a:lnTo>
                    <a:pt x="135" y="227"/>
                  </a:lnTo>
                  <a:lnTo>
                    <a:pt x="135" y="230"/>
                  </a:lnTo>
                  <a:lnTo>
                    <a:pt x="138" y="230"/>
                  </a:lnTo>
                  <a:lnTo>
                    <a:pt x="140" y="230"/>
                  </a:lnTo>
                  <a:lnTo>
                    <a:pt x="140" y="232"/>
                  </a:lnTo>
                  <a:lnTo>
                    <a:pt x="140" y="235"/>
                  </a:lnTo>
                  <a:lnTo>
                    <a:pt x="140" y="237"/>
                  </a:lnTo>
                  <a:lnTo>
                    <a:pt x="143" y="237"/>
                  </a:lnTo>
                  <a:lnTo>
                    <a:pt x="143" y="240"/>
                  </a:lnTo>
                  <a:lnTo>
                    <a:pt x="146" y="240"/>
                  </a:lnTo>
                  <a:lnTo>
                    <a:pt x="143" y="240"/>
                  </a:lnTo>
                  <a:lnTo>
                    <a:pt x="146" y="240"/>
                  </a:lnTo>
                  <a:lnTo>
                    <a:pt x="146" y="243"/>
                  </a:lnTo>
                  <a:lnTo>
                    <a:pt x="146" y="245"/>
                  </a:lnTo>
                  <a:lnTo>
                    <a:pt x="146" y="248"/>
                  </a:lnTo>
                  <a:lnTo>
                    <a:pt x="148" y="248"/>
                  </a:lnTo>
                  <a:lnTo>
                    <a:pt x="146" y="248"/>
                  </a:lnTo>
                  <a:lnTo>
                    <a:pt x="146" y="245"/>
                  </a:lnTo>
                  <a:lnTo>
                    <a:pt x="143" y="245"/>
                  </a:lnTo>
                  <a:lnTo>
                    <a:pt x="143" y="248"/>
                  </a:lnTo>
                  <a:lnTo>
                    <a:pt x="140" y="248"/>
                  </a:lnTo>
                  <a:lnTo>
                    <a:pt x="138" y="248"/>
                  </a:lnTo>
                  <a:lnTo>
                    <a:pt x="135" y="250"/>
                  </a:lnTo>
                  <a:lnTo>
                    <a:pt x="133" y="250"/>
                  </a:lnTo>
                  <a:lnTo>
                    <a:pt x="133" y="253"/>
                  </a:lnTo>
                  <a:lnTo>
                    <a:pt x="130" y="253"/>
                  </a:lnTo>
                  <a:lnTo>
                    <a:pt x="127" y="253"/>
                  </a:lnTo>
                  <a:lnTo>
                    <a:pt x="127" y="256"/>
                  </a:lnTo>
                  <a:lnTo>
                    <a:pt x="125" y="258"/>
                  </a:lnTo>
                  <a:lnTo>
                    <a:pt x="125" y="261"/>
                  </a:lnTo>
                  <a:lnTo>
                    <a:pt x="122" y="261"/>
                  </a:lnTo>
                  <a:lnTo>
                    <a:pt x="122" y="264"/>
                  </a:lnTo>
                  <a:lnTo>
                    <a:pt x="120" y="266"/>
                  </a:lnTo>
                  <a:lnTo>
                    <a:pt x="120" y="269"/>
                  </a:lnTo>
                  <a:lnTo>
                    <a:pt x="117" y="269"/>
                  </a:lnTo>
                  <a:lnTo>
                    <a:pt x="117" y="271"/>
                  </a:lnTo>
                  <a:lnTo>
                    <a:pt x="117" y="274"/>
                  </a:lnTo>
                  <a:lnTo>
                    <a:pt x="117" y="277"/>
                  </a:lnTo>
                  <a:lnTo>
                    <a:pt x="120" y="277"/>
                  </a:lnTo>
                  <a:lnTo>
                    <a:pt x="122" y="277"/>
                  </a:lnTo>
                  <a:lnTo>
                    <a:pt x="120" y="277"/>
                  </a:lnTo>
                  <a:lnTo>
                    <a:pt x="120" y="279"/>
                  </a:lnTo>
                  <a:lnTo>
                    <a:pt x="122" y="279"/>
                  </a:lnTo>
                  <a:lnTo>
                    <a:pt x="120" y="279"/>
                  </a:lnTo>
                  <a:lnTo>
                    <a:pt x="117" y="282"/>
                  </a:lnTo>
                  <a:lnTo>
                    <a:pt x="117" y="284"/>
                  </a:lnTo>
                  <a:lnTo>
                    <a:pt x="114" y="284"/>
                  </a:lnTo>
                  <a:lnTo>
                    <a:pt x="117" y="284"/>
                  </a:lnTo>
                  <a:lnTo>
                    <a:pt x="114" y="290"/>
                  </a:lnTo>
                  <a:lnTo>
                    <a:pt x="112" y="287"/>
                  </a:lnTo>
                  <a:lnTo>
                    <a:pt x="112" y="290"/>
                  </a:lnTo>
                  <a:lnTo>
                    <a:pt x="109" y="290"/>
                  </a:lnTo>
                  <a:lnTo>
                    <a:pt x="107" y="290"/>
                  </a:lnTo>
                  <a:lnTo>
                    <a:pt x="107" y="292"/>
                  </a:lnTo>
                  <a:lnTo>
                    <a:pt x="107" y="295"/>
                  </a:lnTo>
                  <a:lnTo>
                    <a:pt x="107" y="297"/>
                  </a:lnTo>
                  <a:lnTo>
                    <a:pt x="104" y="297"/>
                  </a:lnTo>
                  <a:lnTo>
                    <a:pt x="104" y="300"/>
                  </a:lnTo>
                  <a:lnTo>
                    <a:pt x="101" y="300"/>
                  </a:lnTo>
                  <a:lnTo>
                    <a:pt x="101" y="303"/>
                  </a:lnTo>
                  <a:lnTo>
                    <a:pt x="99" y="303"/>
                  </a:lnTo>
                  <a:lnTo>
                    <a:pt x="99" y="300"/>
                  </a:lnTo>
                  <a:lnTo>
                    <a:pt x="99" y="303"/>
                  </a:lnTo>
                  <a:lnTo>
                    <a:pt x="99" y="300"/>
                  </a:lnTo>
                  <a:lnTo>
                    <a:pt x="96" y="300"/>
                  </a:lnTo>
                  <a:lnTo>
                    <a:pt x="96" y="297"/>
                  </a:lnTo>
                  <a:lnTo>
                    <a:pt x="96" y="295"/>
                  </a:lnTo>
                  <a:lnTo>
                    <a:pt x="93" y="295"/>
                  </a:lnTo>
                  <a:lnTo>
                    <a:pt x="91" y="295"/>
                  </a:lnTo>
                  <a:lnTo>
                    <a:pt x="91" y="292"/>
                  </a:lnTo>
                  <a:lnTo>
                    <a:pt x="88" y="292"/>
                  </a:lnTo>
                  <a:lnTo>
                    <a:pt x="88" y="287"/>
                  </a:lnTo>
                  <a:lnTo>
                    <a:pt x="86" y="287"/>
                  </a:lnTo>
                  <a:lnTo>
                    <a:pt x="86" y="284"/>
                  </a:lnTo>
                  <a:lnTo>
                    <a:pt x="83" y="282"/>
                  </a:lnTo>
                  <a:lnTo>
                    <a:pt x="83" y="279"/>
                  </a:lnTo>
                  <a:lnTo>
                    <a:pt x="80" y="279"/>
                  </a:lnTo>
                  <a:lnTo>
                    <a:pt x="78" y="279"/>
                  </a:lnTo>
                  <a:lnTo>
                    <a:pt x="78" y="277"/>
                  </a:lnTo>
                  <a:lnTo>
                    <a:pt x="75" y="277"/>
                  </a:lnTo>
                  <a:lnTo>
                    <a:pt x="75" y="279"/>
                  </a:lnTo>
                  <a:lnTo>
                    <a:pt x="73" y="279"/>
                  </a:lnTo>
                  <a:lnTo>
                    <a:pt x="70" y="279"/>
                  </a:lnTo>
                  <a:lnTo>
                    <a:pt x="70" y="277"/>
                  </a:lnTo>
                  <a:lnTo>
                    <a:pt x="67" y="277"/>
                  </a:lnTo>
                  <a:lnTo>
                    <a:pt x="65" y="277"/>
                  </a:lnTo>
                  <a:lnTo>
                    <a:pt x="62" y="277"/>
                  </a:lnTo>
                  <a:lnTo>
                    <a:pt x="65" y="279"/>
                  </a:lnTo>
                  <a:lnTo>
                    <a:pt x="62" y="279"/>
                  </a:lnTo>
                  <a:lnTo>
                    <a:pt x="65" y="282"/>
                  </a:lnTo>
                  <a:lnTo>
                    <a:pt x="65" y="284"/>
                  </a:lnTo>
                  <a:lnTo>
                    <a:pt x="65" y="287"/>
                  </a:lnTo>
                  <a:lnTo>
                    <a:pt x="65" y="290"/>
                  </a:lnTo>
                  <a:lnTo>
                    <a:pt x="65" y="292"/>
                  </a:lnTo>
                  <a:lnTo>
                    <a:pt x="67" y="295"/>
                  </a:lnTo>
                  <a:lnTo>
                    <a:pt x="67" y="297"/>
                  </a:lnTo>
                  <a:lnTo>
                    <a:pt x="67" y="300"/>
                  </a:lnTo>
                  <a:lnTo>
                    <a:pt x="67" y="303"/>
                  </a:lnTo>
                  <a:lnTo>
                    <a:pt x="67" y="305"/>
                  </a:lnTo>
                  <a:lnTo>
                    <a:pt x="65" y="305"/>
                  </a:lnTo>
                  <a:lnTo>
                    <a:pt x="62" y="305"/>
                  </a:lnTo>
                  <a:lnTo>
                    <a:pt x="60" y="305"/>
                  </a:lnTo>
                  <a:lnTo>
                    <a:pt x="57" y="308"/>
                  </a:lnTo>
                  <a:lnTo>
                    <a:pt x="54" y="308"/>
                  </a:lnTo>
                  <a:lnTo>
                    <a:pt x="52" y="308"/>
                  </a:lnTo>
                  <a:lnTo>
                    <a:pt x="49" y="308"/>
                  </a:lnTo>
                  <a:lnTo>
                    <a:pt x="47" y="308"/>
                  </a:lnTo>
                  <a:lnTo>
                    <a:pt x="44" y="308"/>
                  </a:lnTo>
                  <a:lnTo>
                    <a:pt x="44" y="311"/>
                  </a:lnTo>
                  <a:lnTo>
                    <a:pt x="44" y="308"/>
                  </a:lnTo>
                  <a:lnTo>
                    <a:pt x="41" y="308"/>
                  </a:lnTo>
                  <a:lnTo>
                    <a:pt x="44" y="308"/>
                  </a:lnTo>
                  <a:lnTo>
                    <a:pt x="47" y="308"/>
                  </a:lnTo>
                  <a:lnTo>
                    <a:pt x="52" y="305"/>
                  </a:lnTo>
                  <a:lnTo>
                    <a:pt x="54" y="305"/>
                  </a:lnTo>
                  <a:lnTo>
                    <a:pt x="57" y="305"/>
                  </a:lnTo>
                  <a:lnTo>
                    <a:pt x="60" y="305"/>
                  </a:lnTo>
                  <a:lnTo>
                    <a:pt x="62" y="305"/>
                  </a:lnTo>
                  <a:lnTo>
                    <a:pt x="65" y="303"/>
                  </a:lnTo>
                  <a:lnTo>
                    <a:pt x="65" y="300"/>
                  </a:lnTo>
                  <a:lnTo>
                    <a:pt x="65" y="297"/>
                  </a:lnTo>
                  <a:lnTo>
                    <a:pt x="65" y="295"/>
                  </a:lnTo>
                  <a:lnTo>
                    <a:pt x="62" y="292"/>
                  </a:lnTo>
                  <a:lnTo>
                    <a:pt x="62" y="290"/>
                  </a:lnTo>
                  <a:lnTo>
                    <a:pt x="62" y="287"/>
                  </a:lnTo>
                  <a:lnTo>
                    <a:pt x="62" y="284"/>
                  </a:lnTo>
                  <a:lnTo>
                    <a:pt x="62" y="282"/>
                  </a:lnTo>
                  <a:lnTo>
                    <a:pt x="60" y="279"/>
                  </a:lnTo>
                  <a:lnTo>
                    <a:pt x="60" y="277"/>
                  </a:lnTo>
                  <a:lnTo>
                    <a:pt x="60" y="274"/>
                  </a:lnTo>
                  <a:lnTo>
                    <a:pt x="60" y="271"/>
                  </a:lnTo>
                  <a:lnTo>
                    <a:pt x="57" y="271"/>
                  </a:lnTo>
                  <a:lnTo>
                    <a:pt x="60" y="271"/>
                  </a:lnTo>
                  <a:lnTo>
                    <a:pt x="57" y="271"/>
                  </a:lnTo>
                  <a:lnTo>
                    <a:pt x="60" y="271"/>
                  </a:lnTo>
                  <a:lnTo>
                    <a:pt x="60" y="269"/>
                  </a:lnTo>
                  <a:lnTo>
                    <a:pt x="57" y="269"/>
                  </a:lnTo>
                  <a:lnTo>
                    <a:pt x="54" y="271"/>
                  </a:lnTo>
                  <a:lnTo>
                    <a:pt x="52" y="271"/>
                  </a:lnTo>
                  <a:lnTo>
                    <a:pt x="49" y="271"/>
                  </a:lnTo>
                  <a:lnTo>
                    <a:pt x="47" y="271"/>
                  </a:lnTo>
                  <a:lnTo>
                    <a:pt x="44" y="271"/>
                  </a:lnTo>
                  <a:lnTo>
                    <a:pt x="41" y="274"/>
                  </a:lnTo>
                  <a:lnTo>
                    <a:pt x="39" y="274"/>
                  </a:lnTo>
                  <a:lnTo>
                    <a:pt x="36" y="274"/>
                  </a:lnTo>
                  <a:lnTo>
                    <a:pt x="33" y="274"/>
                  </a:lnTo>
                  <a:lnTo>
                    <a:pt x="31" y="274"/>
                  </a:lnTo>
                  <a:lnTo>
                    <a:pt x="28" y="277"/>
                  </a:lnTo>
                  <a:lnTo>
                    <a:pt x="26" y="277"/>
                  </a:lnTo>
                  <a:lnTo>
                    <a:pt x="28" y="277"/>
                  </a:lnTo>
                  <a:lnTo>
                    <a:pt x="28" y="279"/>
                  </a:lnTo>
                  <a:lnTo>
                    <a:pt x="28" y="282"/>
                  </a:lnTo>
                  <a:lnTo>
                    <a:pt x="28" y="284"/>
                  </a:lnTo>
                  <a:lnTo>
                    <a:pt x="28" y="287"/>
                  </a:lnTo>
                  <a:lnTo>
                    <a:pt x="28" y="290"/>
                  </a:lnTo>
                  <a:lnTo>
                    <a:pt x="31" y="292"/>
                  </a:lnTo>
                  <a:lnTo>
                    <a:pt x="31" y="295"/>
                  </a:lnTo>
                  <a:lnTo>
                    <a:pt x="31" y="297"/>
                  </a:lnTo>
                  <a:lnTo>
                    <a:pt x="31" y="300"/>
                  </a:lnTo>
                  <a:lnTo>
                    <a:pt x="31" y="303"/>
                  </a:lnTo>
                  <a:lnTo>
                    <a:pt x="31" y="305"/>
                  </a:lnTo>
                  <a:lnTo>
                    <a:pt x="33" y="308"/>
                  </a:lnTo>
                  <a:lnTo>
                    <a:pt x="33" y="311"/>
                  </a:lnTo>
                  <a:lnTo>
                    <a:pt x="33" y="313"/>
                  </a:lnTo>
                  <a:lnTo>
                    <a:pt x="31" y="313"/>
                  </a:lnTo>
                  <a:lnTo>
                    <a:pt x="33" y="316"/>
                  </a:lnTo>
                  <a:lnTo>
                    <a:pt x="33" y="318"/>
                  </a:lnTo>
                  <a:lnTo>
                    <a:pt x="31" y="318"/>
                  </a:lnTo>
                  <a:lnTo>
                    <a:pt x="31" y="316"/>
                  </a:lnTo>
                  <a:lnTo>
                    <a:pt x="26" y="284"/>
                  </a:lnTo>
                  <a:lnTo>
                    <a:pt x="23" y="284"/>
                  </a:lnTo>
                  <a:lnTo>
                    <a:pt x="15" y="279"/>
                  </a:lnTo>
                  <a:lnTo>
                    <a:pt x="15" y="274"/>
                  </a:lnTo>
                  <a:lnTo>
                    <a:pt x="13" y="274"/>
                  </a:lnTo>
                  <a:lnTo>
                    <a:pt x="13" y="271"/>
                  </a:lnTo>
                  <a:lnTo>
                    <a:pt x="10" y="271"/>
                  </a:lnTo>
                  <a:lnTo>
                    <a:pt x="7" y="271"/>
                  </a:lnTo>
                  <a:lnTo>
                    <a:pt x="7" y="269"/>
                  </a:lnTo>
                  <a:lnTo>
                    <a:pt x="5" y="266"/>
                  </a:lnTo>
                  <a:lnTo>
                    <a:pt x="5" y="264"/>
                  </a:lnTo>
                  <a:lnTo>
                    <a:pt x="2" y="261"/>
                  </a:lnTo>
                  <a:lnTo>
                    <a:pt x="2" y="258"/>
                  </a:lnTo>
                  <a:lnTo>
                    <a:pt x="2" y="256"/>
                  </a:lnTo>
                  <a:lnTo>
                    <a:pt x="2" y="253"/>
                  </a:lnTo>
                  <a:lnTo>
                    <a:pt x="2" y="250"/>
                  </a:lnTo>
                  <a:lnTo>
                    <a:pt x="0" y="248"/>
                  </a:lnTo>
                  <a:lnTo>
                    <a:pt x="2" y="248"/>
                  </a:lnTo>
                  <a:lnTo>
                    <a:pt x="2" y="245"/>
                  </a:lnTo>
                  <a:lnTo>
                    <a:pt x="2" y="243"/>
                  </a:lnTo>
                  <a:lnTo>
                    <a:pt x="7" y="237"/>
                  </a:lnTo>
                  <a:lnTo>
                    <a:pt x="15" y="232"/>
                  </a:lnTo>
                  <a:lnTo>
                    <a:pt x="18" y="232"/>
                  </a:lnTo>
                  <a:lnTo>
                    <a:pt x="20" y="232"/>
                  </a:lnTo>
                  <a:lnTo>
                    <a:pt x="23" y="232"/>
                  </a:lnTo>
                  <a:lnTo>
                    <a:pt x="26" y="232"/>
                  </a:lnTo>
                  <a:lnTo>
                    <a:pt x="28" y="232"/>
                  </a:lnTo>
                  <a:lnTo>
                    <a:pt x="31" y="230"/>
                  </a:lnTo>
                  <a:lnTo>
                    <a:pt x="33" y="230"/>
                  </a:lnTo>
                  <a:lnTo>
                    <a:pt x="36" y="230"/>
                  </a:lnTo>
                  <a:lnTo>
                    <a:pt x="36" y="227"/>
                  </a:lnTo>
                  <a:lnTo>
                    <a:pt x="39" y="227"/>
                  </a:lnTo>
                  <a:lnTo>
                    <a:pt x="41" y="227"/>
                  </a:lnTo>
                  <a:lnTo>
                    <a:pt x="41" y="224"/>
                  </a:lnTo>
                  <a:lnTo>
                    <a:pt x="44" y="224"/>
                  </a:lnTo>
                  <a:lnTo>
                    <a:pt x="44" y="222"/>
                  </a:lnTo>
                  <a:lnTo>
                    <a:pt x="47" y="219"/>
                  </a:lnTo>
                  <a:lnTo>
                    <a:pt x="47" y="217"/>
                  </a:lnTo>
                  <a:lnTo>
                    <a:pt x="47" y="214"/>
                  </a:lnTo>
                  <a:lnTo>
                    <a:pt x="49" y="211"/>
                  </a:lnTo>
                  <a:lnTo>
                    <a:pt x="49" y="209"/>
                  </a:lnTo>
                  <a:lnTo>
                    <a:pt x="60" y="201"/>
                  </a:lnTo>
                  <a:lnTo>
                    <a:pt x="62" y="198"/>
                  </a:lnTo>
                  <a:lnTo>
                    <a:pt x="65" y="196"/>
                  </a:lnTo>
                  <a:lnTo>
                    <a:pt x="70" y="190"/>
                  </a:lnTo>
                  <a:lnTo>
                    <a:pt x="80" y="183"/>
                  </a:lnTo>
                  <a:lnTo>
                    <a:pt x="83" y="185"/>
                  </a:lnTo>
                  <a:lnTo>
                    <a:pt x="86" y="185"/>
                  </a:lnTo>
                  <a:lnTo>
                    <a:pt x="88" y="183"/>
                  </a:lnTo>
                  <a:lnTo>
                    <a:pt x="88" y="180"/>
                  </a:lnTo>
                  <a:lnTo>
                    <a:pt x="88" y="177"/>
                  </a:lnTo>
                  <a:lnTo>
                    <a:pt x="86" y="177"/>
                  </a:lnTo>
                  <a:lnTo>
                    <a:pt x="83" y="177"/>
                  </a:lnTo>
                  <a:lnTo>
                    <a:pt x="86" y="177"/>
                  </a:lnTo>
                  <a:lnTo>
                    <a:pt x="86" y="175"/>
                  </a:lnTo>
                  <a:lnTo>
                    <a:pt x="88" y="175"/>
                  </a:lnTo>
                  <a:lnTo>
                    <a:pt x="91" y="172"/>
                  </a:lnTo>
                  <a:lnTo>
                    <a:pt x="93" y="169"/>
                  </a:lnTo>
                  <a:lnTo>
                    <a:pt x="96" y="169"/>
                  </a:lnTo>
                  <a:lnTo>
                    <a:pt x="96" y="167"/>
                  </a:lnTo>
                  <a:lnTo>
                    <a:pt x="99" y="164"/>
                  </a:lnTo>
                  <a:lnTo>
                    <a:pt x="99" y="162"/>
                  </a:lnTo>
                  <a:lnTo>
                    <a:pt x="99" y="159"/>
                  </a:lnTo>
                  <a:lnTo>
                    <a:pt x="99" y="156"/>
                  </a:lnTo>
                  <a:lnTo>
                    <a:pt x="96" y="154"/>
                  </a:lnTo>
                  <a:lnTo>
                    <a:pt x="93" y="154"/>
                  </a:lnTo>
                  <a:lnTo>
                    <a:pt x="91" y="151"/>
                  </a:lnTo>
                  <a:lnTo>
                    <a:pt x="88" y="151"/>
                  </a:lnTo>
                  <a:lnTo>
                    <a:pt x="86" y="151"/>
                  </a:lnTo>
                  <a:lnTo>
                    <a:pt x="78" y="146"/>
                  </a:lnTo>
                  <a:lnTo>
                    <a:pt x="70" y="143"/>
                  </a:lnTo>
                  <a:lnTo>
                    <a:pt x="73" y="138"/>
                  </a:lnTo>
                  <a:lnTo>
                    <a:pt x="70" y="138"/>
                  </a:lnTo>
                  <a:lnTo>
                    <a:pt x="70" y="136"/>
                  </a:lnTo>
                  <a:lnTo>
                    <a:pt x="67" y="136"/>
                  </a:lnTo>
                  <a:lnTo>
                    <a:pt x="65" y="136"/>
                  </a:lnTo>
                  <a:lnTo>
                    <a:pt x="54" y="133"/>
                  </a:lnTo>
                  <a:lnTo>
                    <a:pt x="49" y="128"/>
                  </a:lnTo>
                  <a:lnTo>
                    <a:pt x="44" y="128"/>
                  </a:lnTo>
                  <a:lnTo>
                    <a:pt x="41" y="125"/>
                  </a:lnTo>
                  <a:lnTo>
                    <a:pt x="39" y="125"/>
                  </a:lnTo>
                  <a:lnTo>
                    <a:pt x="39" y="122"/>
                  </a:lnTo>
                  <a:lnTo>
                    <a:pt x="36" y="122"/>
                  </a:lnTo>
                  <a:lnTo>
                    <a:pt x="36" y="120"/>
                  </a:lnTo>
                  <a:lnTo>
                    <a:pt x="33" y="120"/>
                  </a:lnTo>
                  <a:lnTo>
                    <a:pt x="31" y="117"/>
                  </a:lnTo>
                  <a:lnTo>
                    <a:pt x="28" y="115"/>
                  </a:lnTo>
                  <a:lnTo>
                    <a:pt x="28" y="112"/>
                  </a:lnTo>
                  <a:lnTo>
                    <a:pt x="23" y="109"/>
                  </a:lnTo>
                  <a:lnTo>
                    <a:pt x="23" y="107"/>
                  </a:lnTo>
                  <a:lnTo>
                    <a:pt x="20" y="104"/>
                  </a:lnTo>
                  <a:lnTo>
                    <a:pt x="18" y="102"/>
                  </a:lnTo>
                  <a:lnTo>
                    <a:pt x="18" y="99"/>
                  </a:lnTo>
                  <a:lnTo>
                    <a:pt x="15" y="96"/>
                  </a:lnTo>
                  <a:lnTo>
                    <a:pt x="13" y="91"/>
                  </a:lnTo>
                  <a:lnTo>
                    <a:pt x="13" y="89"/>
                  </a:lnTo>
                  <a:lnTo>
                    <a:pt x="10" y="86"/>
                  </a:lnTo>
                  <a:lnTo>
                    <a:pt x="10" y="83"/>
                  </a:lnTo>
                  <a:lnTo>
                    <a:pt x="13" y="83"/>
                  </a:lnTo>
                  <a:lnTo>
                    <a:pt x="15" y="86"/>
                  </a:lnTo>
                  <a:lnTo>
                    <a:pt x="18" y="86"/>
                  </a:lnTo>
                  <a:lnTo>
                    <a:pt x="18" y="89"/>
                  </a:lnTo>
                  <a:lnTo>
                    <a:pt x="20" y="91"/>
                  </a:lnTo>
                  <a:lnTo>
                    <a:pt x="26" y="86"/>
                  </a:lnTo>
                  <a:lnTo>
                    <a:pt x="28" y="86"/>
                  </a:lnTo>
                  <a:lnTo>
                    <a:pt x="31" y="83"/>
                  </a:lnTo>
                  <a:lnTo>
                    <a:pt x="31" y="81"/>
                  </a:lnTo>
                  <a:lnTo>
                    <a:pt x="33" y="81"/>
                  </a:lnTo>
                  <a:lnTo>
                    <a:pt x="36" y="81"/>
                  </a:lnTo>
                  <a:lnTo>
                    <a:pt x="39" y="81"/>
                  </a:lnTo>
                  <a:lnTo>
                    <a:pt x="41" y="81"/>
                  </a:lnTo>
                  <a:lnTo>
                    <a:pt x="44" y="78"/>
                  </a:lnTo>
                  <a:lnTo>
                    <a:pt x="44" y="75"/>
                  </a:lnTo>
                  <a:lnTo>
                    <a:pt x="47" y="75"/>
                  </a:lnTo>
                  <a:lnTo>
                    <a:pt x="47" y="73"/>
                  </a:lnTo>
                  <a:lnTo>
                    <a:pt x="47" y="70"/>
                  </a:lnTo>
                  <a:lnTo>
                    <a:pt x="47" y="68"/>
                  </a:lnTo>
                  <a:lnTo>
                    <a:pt x="47" y="65"/>
                  </a:lnTo>
                  <a:lnTo>
                    <a:pt x="54" y="62"/>
                  </a:lnTo>
                  <a:lnTo>
                    <a:pt x="57" y="65"/>
                  </a:lnTo>
                  <a:lnTo>
                    <a:pt x="60" y="65"/>
                  </a:lnTo>
                  <a:lnTo>
                    <a:pt x="62" y="65"/>
                  </a:lnTo>
                  <a:lnTo>
                    <a:pt x="65" y="65"/>
                  </a:lnTo>
                  <a:lnTo>
                    <a:pt x="67" y="65"/>
                  </a:lnTo>
                  <a:lnTo>
                    <a:pt x="67" y="68"/>
                  </a:lnTo>
                  <a:lnTo>
                    <a:pt x="70" y="68"/>
                  </a:lnTo>
                  <a:lnTo>
                    <a:pt x="73" y="68"/>
                  </a:lnTo>
                  <a:lnTo>
                    <a:pt x="75" y="70"/>
                  </a:lnTo>
                  <a:lnTo>
                    <a:pt x="80" y="75"/>
                  </a:lnTo>
                  <a:lnTo>
                    <a:pt x="83" y="75"/>
                  </a:lnTo>
                  <a:lnTo>
                    <a:pt x="86" y="78"/>
                  </a:lnTo>
                  <a:lnTo>
                    <a:pt x="88" y="78"/>
                  </a:lnTo>
                  <a:lnTo>
                    <a:pt x="91" y="78"/>
                  </a:lnTo>
                  <a:lnTo>
                    <a:pt x="93" y="78"/>
                  </a:lnTo>
                  <a:lnTo>
                    <a:pt x="96" y="78"/>
                  </a:lnTo>
                  <a:lnTo>
                    <a:pt x="96" y="75"/>
                  </a:lnTo>
                  <a:lnTo>
                    <a:pt x="99" y="75"/>
                  </a:lnTo>
                  <a:lnTo>
                    <a:pt x="99" y="73"/>
                  </a:lnTo>
                  <a:lnTo>
                    <a:pt x="101" y="73"/>
                  </a:lnTo>
                  <a:lnTo>
                    <a:pt x="101" y="70"/>
                  </a:lnTo>
                  <a:lnTo>
                    <a:pt x="104" y="70"/>
                  </a:lnTo>
                  <a:lnTo>
                    <a:pt x="104" y="68"/>
                  </a:lnTo>
                  <a:lnTo>
                    <a:pt x="107" y="68"/>
                  </a:lnTo>
                  <a:lnTo>
                    <a:pt x="109" y="68"/>
                  </a:lnTo>
                  <a:lnTo>
                    <a:pt x="112" y="68"/>
                  </a:lnTo>
                  <a:lnTo>
                    <a:pt x="114" y="68"/>
                  </a:lnTo>
                  <a:lnTo>
                    <a:pt x="117" y="68"/>
                  </a:lnTo>
                  <a:lnTo>
                    <a:pt x="117" y="70"/>
                  </a:lnTo>
                  <a:lnTo>
                    <a:pt x="117" y="73"/>
                  </a:lnTo>
                  <a:lnTo>
                    <a:pt x="120" y="73"/>
                  </a:lnTo>
                  <a:lnTo>
                    <a:pt x="120" y="75"/>
                  </a:lnTo>
                  <a:lnTo>
                    <a:pt x="122" y="75"/>
                  </a:lnTo>
                  <a:lnTo>
                    <a:pt x="122" y="78"/>
                  </a:lnTo>
                  <a:lnTo>
                    <a:pt x="125" y="78"/>
                  </a:lnTo>
                  <a:lnTo>
                    <a:pt x="127" y="78"/>
                  </a:lnTo>
                  <a:lnTo>
                    <a:pt x="130" y="78"/>
                  </a:lnTo>
                  <a:lnTo>
                    <a:pt x="133" y="78"/>
                  </a:lnTo>
                  <a:lnTo>
                    <a:pt x="135" y="78"/>
                  </a:lnTo>
                  <a:lnTo>
                    <a:pt x="138" y="78"/>
                  </a:lnTo>
                  <a:lnTo>
                    <a:pt x="140" y="78"/>
                  </a:lnTo>
                  <a:lnTo>
                    <a:pt x="140" y="75"/>
                  </a:lnTo>
                  <a:lnTo>
                    <a:pt x="143" y="75"/>
                  </a:lnTo>
                  <a:lnTo>
                    <a:pt x="146" y="75"/>
                  </a:lnTo>
                  <a:lnTo>
                    <a:pt x="154" y="73"/>
                  </a:lnTo>
                  <a:lnTo>
                    <a:pt x="159" y="70"/>
                  </a:lnTo>
                  <a:lnTo>
                    <a:pt x="161" y="70"/>
                  </a:lnTo>
                  <a:lnTo>
                    <a:pt x="159" y="70"/>
                  </a:lnTo>
                  <a:lnTo>
                    <a:pt x="156" y="70"/>
                  </a:lnTo>
                  <a:lnTo>
                    <a:pt x="154" y="70"/>
                  </a:lnTo>
                  <a:lnTo>
                    <a:pt x="140" y="65"/>
                  </a:lnTo>
                  <a:lnTo>
                    <a:pt x="140" y="62"/>
                  </a:lnTo>
                  <a:lnTo>
                    <a:pt x="140" y="57"/>
                  </a:lnTo>
                  <a:lnTo>
                    <a:pt x="140" y="55"/>
                  </a:lnTo>
                  <a:lnTo>
                    <a:pt x="140" y="49"/>
                  </a:lnTo>
                  <a:lnTo>
                    <a:pt x="140" y="47"/>
                  </a:lnTo>
                  <a:lnTo>
                    <a:pt x="138" y="42"/>
                  </a:lnTo>
                  <a:lnTo>
                    <a:pt x="138" y="39"/>
                  </a:lnTo>
                  <a:lnTo>
                    <a:pt x="140" y="39"/>
                  </a:lnTo>
                  <a:lnTo>
                    <a:pt x="140" y="36"/>
                  </a:lnTo>
                  <a:lnTo>
                    <a:pt x="143" y="34"/>
                  </a:lnTo>
                  <a:lnTo>
                    <a:pt x="146" y="34"/>
                  </a:lnTo>
                  <a:lnTo>
                    <a:pt x="148" y="31"/>
                  </a:lnTo>
                  <a:lnTo>
                    <a:pt x="154" y="31"/>
                  </a:lnTo>
                  <a:lnTo>
                    <a:pt x="161" y="31"/>
                  </a:lnTo>
                  <a:lnTo>
                    <a:pt x="172" y="31"/>
                  </a:lnTo>
                  <a:lnTo>
                    <a:pt x="172" y="28"/>
                  </a:lnTo>
                  <a:lnTo>
                    <a:pt x="174" y="28"/>
                  </a:lnTo>
                  <a:lnTo>
                    <a:pt x="174" y="26"/>
                  </a:lnTo>
                  <a:lnTo>
                    <a:pt x="177" y="26"/>
                  </a:lnTo>
                  <a:lnTo>
                    <a:pt x="177" y="23"/>
                  </a:lnTo>
                  <a:lnTo>
                    <a:pt x="174" y="23"/>
                  </a:lnTo>
                  <a:lnTo>
                    <a:pt x="174" y="21"/>
                  </a:lnTo>
                  <a:lnTo>
                    <a:pt x="174" y="18"/>
                  </a:lnTo>
                  <a:lnTo>
                    <a:pt x="174" y="15"/>
                  </a:lnTo>
                  <a:lnTo>
                    <a:pt x="174" y="13"/>
                  </a:lnTo>
                  <a:lnTo>
                    <a:pt x="177" y="13"/>
                  </a:lnTo>
                  <a:lnTo>
                    <a:pt x="185" y="21"/>
                  </a:lnTo>
                  <a:lnTo>
                    <a:pt x="187" y="21"/>
                  </a:lnTo>
                  <a:lnTo>
                    <a:pt x="195" y="21"/>
                  </a:lnTo>
                  <a:lnTo>
                    <a:pt x="203" y="15"/>
                  </a:lnTo>
                  <a:lnTo>
                    <a:pt x="206" y="15"/>
                  </a:lnTo>
                  <a:lnTo>
                    <a:pt x="208" y="15"/>
                  </a:lnTo>
                  <a:lnTo>
                    <a:pt x="211" y="15"/>
                  </a:lnTo>
                  <a:lnTo>
                    <a:pt x="214" y="15"/>
                  </a:lnTo>
                  <a:lnTo>
                    <a:pt x="216" y="15"/>
                  </a:lnTo>
                  <a:lnTo>
                    <a:pt x="216" y="18"/>
                  </a:lnTo>
                  <a:lnTo>
                    <a:pt x="219" y="18"/>
                  </a:lnTo>
                  <a:lnTo>
                    <a:pt x="219" y="21"/>
                  </a:lnTo>
                  <a:lnTo>
                    <a:pt x="221" y="21"/>
                  </a:lnTo>
                  <a:lnTo>
                    <a:pt x="224" y="21"/>
                  </a:lnTo>
                  <a:lnTo>
                    <a:pt x="224" y="18"/>
                  </a:lnTo>
                  <a:lnTo>
                    <a:pt x="227" y="18"/>
                  </a:lnTo>
                  <a:lnTo>
                    <a:pt x="227" y="21"/>
                  </a:lnTo>
                  <a:lnTo>
                    <a:pt x="229" y="21"/>
                  </a:lnTo>
                  <a:lnTo>
                    <a:pt x="229" y="23"/>
                  </a:lnTo>
                  <a:lnTo>
                    <a:pt x="232" y="23"/>
                  </a:lnTo>
                  <a:lnTo>
                    <a:pt x="232" y="26"/>
                  </a:lnTo>
                  <a:lnTo>
                    <a:pt x="234" y="26"/>
                  </a:lnTo>
                  <a:lnTo>
                    <a:pt x="234" y="28"/>
                  </a:lnTo>
                  <a:lnTo>
                    <a:pt x="237" y="28"/>
                  </a:lnTo>
                  <a:lnTo>
                    <a:pt x="240" y="28"/>
                  </a:lnTo>
                  <a:lnTo>
                    <a:pt x="242" y="28"/>
                  </a:lnTo>
                  <a:lnTo>
                    <a:pt x="242" y="26"/>
                  </a:lnTo>
                  <a:lnTo>
                    <a:pt x="242" y="23"/>
                  </a:lnTo>
                  <a:lnTo>
                    <a:pt x="245" y="23"/>
                  </a:lnTo>
                  <a:lnTo>
                    <a:pt x="247" y="23"/>
                  </a:lnTo>
                  <a:lnTo>
                    <a:pt x="247" y="21"/>
                  </a:lnTo>
                  <a:lnTo>
                    <a:pt x="247" y="18"/>
                  </a:lnTo>
                  <a:lnTo>
                    <a:pt x="247" y="15"/>
                  </a:lnTo>
                  <a:lnTo>
                    <a:pt x="250" y="15"/>
                  </a:lnTo>
                  <a:lnTo>
                    <a:pt x="250" y="13"/>
                  </a:lnTo>
                  <a:lnTo>
                    <a:pt x="250" y="10"/>
                  </a:lnTo>
                  <a:lnTo>
                    <a:pt x="253" y="10"/>
                  </a:lnTo>
                  <a:lnTo>
                    <a:pt x="255" y="10"/>
                  </a:lnTo>
                  <a:lnTo>
                    <a:pt x="255" y="13"/>
                  </a:lnTo>
                  <a:lnTo>
                    <a:pt x="258" y="13"/>
                  </a:lnTo>
                  <a:lnTo>
                    <a:pt x="261" y="13"/>
                  </a:lnTo>
                  <a:lnTo>
                    <a:pt x="261" y="10"/>
                  </a:lnTo>
                  <a:lnTo>
                    <a:pt x="263" y="8"/>
                  </a:lnTo>
                  <a:lnTo>
                    <a:pt x="266" y="8"/>
                  </a:lnTo>
                  <a:lnTo>
                    <a:pt x="268" y="8"/>
                  </a:lnTo>
                  <a:lnTo>
                    <a:pt x="268" y="5"/>
                  </a:lnTo>
                  <a:lnTo>
                    <a:pt x="271" y="5"/>
                  </a:lnTo>
                  <a:lnTo>
                    <a:pt x="274" y="5"/>
                  </a:lnTo>
                  <a:lnTo>
                    <a:pt x="274" y="2"/>
                  </a:lnTo>
                  <a:lnTo>
                    <a:pt x="276" y="2"/>
                  </a:lnTo>
                  <a:lnTo>
                    <a:pt x="276" y="0"/>
                  </a:lnTo>
                  <a:lnTo>
                    <a:pt x="279" y="0"/>
                  </a:lnTo>
                  <a:lnTo>
                    <a:pt x="281" y="0"/>
                  </a:lnTo>
                  <a:close/>
                </a:path>
              </a:pathLst>
            </a:custGeom>
            <a:solidFill>
              <a:srgbClr val="FFAD66"/>
            </a:solidFill>
            <a:ln w="4763">
              <a:solidFill>
                <a:srgbClr val="6E6E6E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800" kern="1200">
                <a:solidFill>
                  <a:prstClr val="black"/>
                </a:solidFill>
                <a:latin typeface="Century Gothic"/>
                <a:ea typeface="+mn-ea"/>
                <a:cs typeface="+mn-cs"/>
              </a:endParaRPr>
            </a:p>
          </p:txBody>
        </p:sp>
        <p:sp>
          <p:nvSpPr>
            <p:cNvPr id="111" name="Freeform 275"/>
            <p:cNvSpPr>
              <a:spLocks noEditPoints="1"/>
            </p:cNvSpPr>
            <p:nvPr/>
          </p:nvSpPr>
          <p:spPr bwMode="auto">
            <a:xfrm>
              <a:off x="2159" y="1560"/>
              <a:ext cx="1488" cy="953"/>
            </a:xfrm>
            <a:custGeom>
              <a:avLst/>
              <a:gdLst>
                <a:gd name="T0" fmla="*/ 232 w 1488"/>
                <a:gd name="T1" fmla="*/ 750 h 953"/>
                <a:gd name="T2" fmla="*/ 564 w 1488"/>
                <a:gd name="T3" fmla="*/ 703 h 953"/>
                <a:gd name="T4" fmla="*/ 483 w 1488"/>
                <a:gd name="T5" fmla="*/ 677 h 953"/>
                <a:gd name="T6" fmla="*/ 527 w 1488"/>
                <a:gd name="T7" fmla="*/ 731 h 953"/>
                <a:gd name="T8" fmla="*/ 519 w 1488"/>
                <a:gd name="T9" fmla="*/ 773 h 953"/>
                <a:gd name="T10" fmla="*/ 525 w 1488"/>
                <a:gd name="T11" fmla="*/ 799 h 953"/>
                <a:gd name="T12" fmla="*/ 509 w 1488"/>
                <a:gd name="T13" fmla="*/ 831 h 953"/>
                <a:gd name="T14" fmla="*/ 519 w 1488"/>
                <a:gd name="T15" fmla="*/ 891 h 953"/>
                <a:gd name="T16" fmla="*/ 112 w 1488"/>
                <a:gd name="T17" fmla="*/ 943 h 953"/>
                <a:gd name="T18" fmla="*/ 31 w 1488"/>
                <a:gd name="T19" fmla="*/ 896 h 953"/>
                <a:gd name="T20" fmla="*/ 117 w 1488"/>
                <a:gd name="T21" fmla="*/ 849 h 953"/>
                <a:gd name="T22" fmla="*/ 167 w 1488"/>
                <a:gd name="T23" fmla="*/ 812 h 953"/>
                <a:gd name="T24" fmla="*/ 214 w 1488"/>
                <a:gd name="T25" fmla="*/ 773 h 953"/>
                <a:gd name="T26" fmla="*/ 238 w 1488"/>
                <a:gd name="T27" fmla="*/ 802 h 953"/>
                <a:gd name="T28" fmla="*/ 245 w 1488"/>
                <a:gd name="T29" fmla="*/ 828 h 953"/>
                <a:gd name="T30" fmla="*/ 298 w 1488"/>
                <a:gd name="T31" fmla="*/ 752 h 953"/>
                <a:gd name="T32" fmla="*/ 371 w 1488"/>
                <a:gd name="T33" fmla="*/ 718 h 953"/>
                <a:gd name="T34" fmla="*/ 423 w 1488"/>
                <a:gd name="T35" fmla="*/ 677 h 953"/>
                <a:gd name="T36" fmla="*/ 619 w 1488"/>
                <a:gd name="T37" fmla="*/ 622 h 953"/>
                <a:gd name="T38" fmla="*/ 587 w 1488"/>
                <a:gd name="T39" fmla="*/ 601 h 953"/>
                <a:gd name="T40" fmla="*/ 587 w 1488"/>
                <a:gd name="T41" fmla="*/ 632 h 953"/>
                <a:gd name="T42" fmla="*/ 585 w 1488"/>
                <a:gd name="T43" fmla="*/ 674 h 953"/>
                <a:gd name="T44" fmla="*/ 538 w 1488"/>
                <a:gd name="T45" fmla="*/ 674 h 953"/>
                <a:gd name="T46" fmla="*/ 517 w 1488"/>
                <a:gd name="T47" fmla="*/ 637 h 953"/>
                <a:gd name="T48" fmla="*/ 533 w 1488"/>
                <a:gd name="T49" fmla="*/ 603 h 953"/>
                <a:gd name="T50" fmla="*/ 556 w 1488"/>
                <a:gd name="T51" fmla="*/ 569 h 953"/>
                <a:gd name="T52" fmla="*/ 1245 w 1488"/>
                <a:gd name="T53" fmla="*/ 16 h 953"/>
                <a:gd name="T54" fmla="*/ 1389 w 1488"/>
                <a:gd name="T55" fmla="*/ 55 h 953"/>
                <a:gd name="T56" fmla="*/ 1449 w 1488"/>
                <a:gd name="T57" fmla="*/ 94 h 953"/>
                <a:gd name="T58" fmla="*/ 1459 w 1488"/>
                <a:gd name="T59" fmla="*/ 165 h 953"/>
                <a:gd name="T60" fmla="*/ 1443 w 1488"/>
                <a:gd name="T61" fmla="*/ 235 h 953"/>
                <a:gd name="T62" fmla="*/ 1383 w 1488"/>
                <a:gd name="T63" fmla="*/ 298 h 953"/>
                <a:gd name="T64" fmla="*/ 1305 w 1488"/>
                <a:gd name="T65" fmla="*/ 345 h 953"/>
                <a:gd name="T66" fmla="*/ 1258 w 1488"/>
                <a:gd name="T67" fmla="*/ 334 h 953"/>
                <a:gd name="T68" fmla="*/ 1209 w 1488"/>
                <a:gd name="T69" fmla="*/ 327 h 953"/>
                <a:gd name="T70" fmla="*/ 1196 w 1488"/>
                <a:gd name="T71" fmla="*/ 421 h 953"/>
                <a:gd name="T72" fmla="*/ 1073 w 1488"/>
                <a:gd name="T73" fmla="*/ 470 h 953"/>
                <a:gd name="T74" fmla="*/ 987 w 1488"/>
                <a:gd name="T75" fmla="*/ 512 h 953"/>
                <a:gd name="T76" fmla="*/ 963 w 1488"/>
                <a:gd name="T77" fmla="*/ 454 h 953"/>
                <a:gd name="T78" fmla="*/ 843 w 1488"/>
                <a:gd name="T79" fmla="*/ 460 h 953"/>
                <a:gd name="T80" fmla="*/ 767 w 1488"/>
                <a:gd name="T81" fmla="*/ 462 h 953"/>
                <a:gd name="T82" fmla="*/ 718 w 1488"/>
                <a:gd name="T83" fmla="*/ 452 h 953"/>
                <a:gd name="T84" fmla="*/ 663 w 1488"/>
                <a:gd name="T85" fmla="*/ 475 h 953"/>
                <a:gd name="T86" fmla="*/ 624 w 1488"/>
                <a:gd name="T87" fmla="*/ 499 h 953"/>
                <a:gd name="T88" fmla="*/ 535 w 1488"/>
                <a:gd name="T89" fmla="*/ 478 h 953"/>
                <a:gd name="T90" fmla="*/ 483 w 1488"/>
                <a:gd name="T91" fmla="*/ 509 h 953"/>
                <a:gd name="T92" fmla="*/ 428 w 1488"/>
                <a:gd name="T93" fmla="*/ 517 h 953"/>
                <a:gd name="T94" fmla="*/ 363 w 1488"/>
                <a:gd name="T95" fmla="*/ 546 h 953"/>
                <a:gd name="T96" fmla="*/ 287 w 1488"/>
                <a:gd name="T97" fmla="*/ 541 h 953"/>
                <a:gd name="T98" fmla="*/ 339 w 1488"/>
                <a:gd name="T99" fmla="*/ 475 h 953"/>
                <a:gd name="T100" fmla="*/ 303 w 1488"/>
                <a:gd name="T101" fmla="*/ 394 h 953"/>
                <a:gd name="T102" fmla="*/ 360 w 1488"/>
                <a:gd name="T103" fmla="*/ 345 h 953"/>
                <a:gd name="T104" fmla="*/ 444 w 1488"/>
                <a:gd name="T105" fmla="*/ 334 h 953"/>
                <a:gd name="T106" fmla="*/ 561 w 1488"/>
                <a:gd name="T107" fmla="*/ 303 h 953"/>
                <a:gd name="T108" fmla="*/ 624 w 1488"/>
                <a:gd name="T109" fmla="*/ 232 h 953"/>
                <a:gd name="T110" fmla="*/ 671 w 1488"/>
                <a:gd name="T111" fmla="*/ 204 h 953"/>
                <a:gd name="T112" fmla="*/ 749 w 1488"/>
                <a:gd name="T113" fmla="*/ 162 h 953"/>
                <a:gd name="T114" fmla="*/ 820 w 1488"/>
                <a:gd name="T115" fmla="*/ 172 h 953"/>
                <a:gd name="T116" fmla="*/ 872 w 1488"/>
                <a:gd name="T117" fmla="*/ 125 h 953"/>
                <a:gd name="T118" fmla="*/ 953 w 1488"/>
                <a:gd name="T119" fmla="*/ 110 h 953"/>
                <a:gd name="T120" fmla="*/ 1036 w 1488"/>
                <a:gd name="T121" fmla="*/ 71 h 953"/>
                <a:gd name="T122" fmla="*/ 1094 w 1488"/>
                <a:gd name="T123" fmla="*/ 44 h 953"/>
                <a:gd name="T124" fmla="*/ 1240 w 1488"/>
                <a:gd name="T125" fmla="*/ 10 h 9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88" h="953">
                  <a:moveTo>
                    <a:pt x="232" y="744"/>
                  </a:moveTo>
                  <a:lnTo>
                    <a:pt x="235" y="744"/>
                  </a:lnTo>
                  <a:lnTo>
                    <a:pt x="235" y="747"/>
                  </a:lnTo>
                  <a:lnTo>
                    <a:pt x="238" y="747"/>
                  </a:lnTo>
                  <a:lnTo>
                    <a:pt x="240" y="747"/>
                  </a:lnTo>
                  <a:lnTo>
                    <a:pt x="240" y="750"/>
                  </a:lnTo>
                  <a:lnTo>
                    <a:pt x="240" y="747"/>
                  </a:lnTo>
                  <a:lnTo>
                    <a:pt x="240" y="750"/>
                  </a:lnTo>
                  <a:lnTo>
                    <a:pt x="243" y="750"/>
                  </a:lnTo>
                  <a:lnTo>
                    <a:pt x="245" y="750"/>
                  </a:lnTo>
                  <a:lnTo>
                    <a:pt x="245" y="752"/>
                  </a:lnTo>
                  <a:lnTo>
                    <a:pt x="245" y="755"/>
                  </a:lnTo>
                  <a:lnTo>
                    <a:pt x="248" y="755"/>
                  </a:lnTo>
                  <a:lnTo>
                    <a:pt x="248" y="757"/>
                  </a:lnTo>
                  <a:lnTo>
                    <a:pt x="248" y="760"/>
                  </a:lnTo>
                  <a:lnTo>
                    <a:pt x="251" y="760"/>
                  </a:lnTo>
                  <a:lnTo>
                    <a:pt x="248" y="760"/>
                  </a:lnTo>
                  <a:lnTo>
                    <a:pt x="248" y="763"/>
                  </a:lnTo>
                  <a:lnTo>
                    <a:pt x="248" y="765"/>
                  </a:lnTo>
                  <a:lnTo>
                    <a:pt x="248" y="768"/>
                  </a:lnTo>
                  <a:lnTo>
                    <a:pt x="248" y="771"/>
                  </a:lnTo>
                  <a:lnTo>
                    <a:pt x="251" y="771"/>
                  </a:lnTo>
                  <a:lnTo>
                    <a:pt x="251" y="773"/>
                  </a:lnTo>
                  <a:lnTo>
                    <a:pt x="248" y="773"/>
                  </a:lnTo>
                  <a:lnTo>
                    <a:pt x="245" y="773"/>
                  </a:lnTo>
                  <a:lnTo>
                    <a:pt x="245" y="771"/>
                  </a:lnTo>
                  <a:lnTo>
                    <a:pt x="245" y="768"/>
                  </a:lnTo>
                  <a:lnTo>
                    <a:pt x="245" y="765"/>
                  </a:lnTo>
                  <a:lnTo>
                    <a:pt x="245" y="763"/>
                  </a:lnTo>
                  <a:lnTo>
                    <a:pt x="243" y="763"/>
                  </a:lnTo>
                  <a:lnTo>
                    <a:pt x="243" y="760"/>
                  </a:lnTo>
                  <a:lnTo>
                    <a:pt x="243" y="757"/>
                  </a:lnTo>
                  <a:lnTo>
                    <a:pt x="240" y="757"/>
                  </a:lnTo>
                  <a:lnTo>
                    <a:pt x="238" y="757"/>
                  </a:lnTo>
                  <a:lnTo>
                    <a:pt x="238" y="755"/>
                  </a:lnTo>
                  <a:lnTo>
                    <a:pt x="235" y="755"/>
                  </a:lnTo>
                  <a:lnTo>
                    <a:pt x="235" y="752"/>
                  </a:lnTo>
                  <a:lnTo>
                    <a:pt x="235" y="750"/>
                  </a:lnTo>
                  <a:lnTo>
                    <a:pt x="232" y="750"/>
                  </a:lnTo>
                  <a:lnTo>
                    <a:pt x="235" y="750"/>
                  </a:lnTo>
                  <a:lnTo>
                    <a:pt x="232" y="750"/>
                  </a:lnTo>
                  <a:lnTo>
                    <a:pt x="232" y="747"/>
                  </a:lnTo>
                  <a:lnTo>
                    <a:pt x="232" y="744"/>
                  </a:lnTo>
                  <a:close/>
                  <a:moveTo>
                    <a:pt x="574" y="700"/>
                  </a:moveTo>
                  <a:lnTo>
                    <a:pt x="574" y="703"/>
                  </a:lnTo>
                  <a:lnTo>
                    <a:pt x="574" y="700"/>
                  </a:lnTo>
                  <a:lnTo>
                    <a:pt x="574" y="703"/>
                  </a:lnTo>
                  <a:lnTo>
                    <a:pt x="577" y="705"/>
                  </a:lnTo>
                  <a:lnTo>
                    <a:pt x="577" y="708"/>
                  </a:lnTo>
                  <a:lnTo>
                    <a:pt x="579" y="710"/>
                  </a:lnTo>
                  <a:lnTo>
                    <a:pt x="582" y="710"/>
                  </a:lnTo>
                  <a:lnTo>
                    <a:pt x="585" y="710"/>
                  </a:lnTo>
                  <a:lnTo>
                    <a:pt x="585" y="713"/>
                  </a:lnTo>
                  <a:lnTo>
                    <a:pt x="585" y="716"/>
                  </a:lnTo>
                  <a:lnTo>
                    <a:pt x="582" y="716"/>
                  </a:lnTo>
                  <a:lnTo>
                    <a:pt x="582" y="718"/>
                  </a:lnTo>
                  <a:lnTo>
                    <a:pt x="579" y="721"/>
                  </a:lnTo>
                  <a:lnTo>
                    <a:pt x="579" y="718"/>
                  </a:lnTo>
                  <a:lnTo>
                    <a:pt x="579" y="721"/>
                  </a:lnTo>
                  <a:lnTo>
                    <a:pt x="577" y="721"/>
                  </a:lnTo>
                  <a:lnTo>
                    <a:pt x="574" y="721"/>
                  </a:lnTo>
                  <a:lnTo>
                    <a:pt x="574" y="718"/>
                  </a:lnTo>
                  <a:lnTo>
                    <a:pt x="572" y="718"/>
                  </a:lnTo>
                  <a:lnTo>
                    <a:pt x="569" y="721"/>
                  </a:lnTo>
                  <a:lnTo>
                    <a:pt x="569" y="718"/>
                  </a:lnTo>
                  <a:lnTo>
                    <a:pt x="572" y="718"/>
                  </a:lnTo>
                  <a:lnTo>
                    <a:pt x="569" y="718"/>
                  </a:lnTo>
                  <a:lnTo>
                    <a:pt x="569" y="716"/>
                  </a:lnTo>
                  <a:lnTo>
                    <a:pt x="569" y="713"/>
                  </a:lnTo>
                  <a:lnTo>
                    <a:pt x="572" y="710"/>
                  </a:lnTo>
                  <a:lnTo>
                    <a:pt x="569" y="710"/>
                  </a:lnTo>
                  <a:lnTo>
                    <a:pt x="566" y="710"/>
                  </a:lnTo>
                  <a:lnTo>
                    <a:pt x="566" y="708"/>
                  </a:lnTo>
                  <a:lnTo>
                    <a:pt x="569" y="708"/>
                  </a:lnTo>
                  <a:lnTo>
                    <a:pt x="566" y="708"/>
                  </a:lnTo>
                  <a:lnTo>
                    <a:pt x="566" y="705"/>
                  </a:lnTo>
                  <a:lnTo>
                    <a:pt x="564" y="705"/>
                  </a:lnTo>
                  <a:lnTo>
                    <a:pt x="564" y="703"/>
                  </a:lnTo>
                  <a:lnTo>
                    <a:pt x="566" y="703"/>
                  </a:lnTo>
                  <a:lnTo>
                    <a:pt x="569" y="703"/>
                  </a:lnTo>
                  <a:lnTo>
                    <a:pt x="569" y="700"/>
                  </a:lnTo>
                  <a:lnTo>
                    <a:pt x="572" y="700"/>
                  </a:lnTo>
                  <a:lnTo>
                    <a:pt x="574" y="700"/>
                  </a:lnTo>
                  <a:close/>
                  <a:moveTo>
                    <a:pt x="433" y="643"/>
                  </a:moveTo>
                  <a:lnTo>
                    <a:pt x="433" y="645"/>
                  </a:lnTo>
                  <a:lnTo>
                    <a:pt x="433" y="648"/>
                  </a:lnTo>
                  <a:lnTo>
                    <a:pt x="436" y="648"/>
                  </a:lnTo>
                  <a:lnTo>
                    <a:pt x="439" y="648"/>
                  </a:lnTo>
                  <a:lnTo>
                    <a:pt x="439" y="650"/>
                  </a:lnTo>
                  <a:lnTo>
                    <a:pt x="441" y="650"/>
                  </a:lnTo>
                  <a:lnTo>
                    <a:pt x="444" y="650"/>
                  </a:lnTo>
                  <a:lnTo>
                    <a:pt x="446" y="650"/>
                  </a:lnTo>
                  <a:lnTo>
                    <a:pt x="446" y="653"/>
                  </a:lnTo>
                  <a:lnTo>
                    <a:pt x="449" y="653"/>
                  </a:lnTo>
                  <a:lnTo>
                    <a:pt x="452" y="653"/>
                  </a:lnTo>
                  <a:lnTo>
                    <a:pt x="452" y="656"/>
                  </a:lnTo>
                  <a:lnTo>
                    <a:pt x="454" y="653"/>
                  </a:lnTo>
                  <a:lnTo>
                    <a:pt x="457" y="653"/>
                  </a:lnTo>
                  <a:lnTo>
                    <a:pt x="459" y="653"/>
                  </a:lnTo>
                  <a:lnTo>
                    <a:pt x="462" y="653"/>
                  </a:lnTo>
                  <a:lnTo>
                    <a:pt x="465" y="656"/>
                  </a:lnTo>
                  <a:lnTo>
                    <a:pt x="467" y="656"/>
                  </a:lnTo>
                  <a:lnTo>
                    <a:pt x="467" y="658"/>
                  </a:lnTo>
                  <a:lnTo>
                    <a:pt x="470" y="658"/>
                  </a:lnTo>
                  <a:lnTo>
                    <a:pt x="472" y="661"/>
                  </a:lnTo>
                  <a:lnTo>
                    <a:pt x="475" y="661"/>
                  </a:lnTo>
                  <a:lnTo>
                    <a:pt x="475" y="663"/>
                  </a:lnTo>
                  <a:lnTo>
                    <a:pt x="478" y="663"/>
                  </a:lnTo>
                  <a:lnTo>
                    <a:pt x="478" y="666"/>
                  </a:lnTo>
                  <a:lnTo>
                    <a:pt x="480" y="666"/>
                  </a:lnTo>
                  <a:lnTo>
                    <a:pt x="483" y="666"/>
                  </a:lnTo>
                  <a:lnTo>
                    <a:pt x="483" y="669"/>
                  </a:lnTo>
                  <a:lnTo>
                    <a:pt x="483" y="671"/>
                  </a:lnTo>
                  <a:lnTo>
                    <a:pt x="480" y="671"/>
                  </a:lnTo>
                  <a:lnTo>
                    <a:pt x="480" y="674"/>
                  </a:lnTo>
                  <a:lnTo>
                    <a:pt x="483" y="674"/>
                  </a:lnTo>
                  <a:lnTo>
                    <a:pt x="483" y="677"/>
                  </a:lnTo>
                  <a:lnTo>
                    <a:pt x="488" y="679"/>
                  </a:lnTo>
                  <a:lnTo>
                    <a:pt x="491" y="682"/>
                  </a:lnTo>
                  <a:lnTo>
                    <a:pt x="493" y="682"/>
                  </a:lnTo>
                  <a:lnTo>
                    <a:pt x="493" y="679"/>
                  </a:lnTo>
                  <a:lnTo>
                    <a:pt x="496" y="679"/>
                  </a:lnTo>
                  <a:lnTo>
                    <a:pt x="499" y="679"/>
                  </a:lnTo>
                  <a:lnTo>
                    <a:pt x="501" y="679"/>
                  </a:lnTo>
                  <a:lnTo>
                    <a:pt x="501" y="682"/>
                  </a:lnTo>
                  <a:lnTo>
                    <a:pt x="504" y="684"/>
                  </a:lnTo>
                  <a:lnTo>
                    <a:pt x="504" y="687"/>
                  </a:lnTo>
                  <a:lnTo>
                    <a:pt x="504" y="690"/>
                  </a:lnTo>
                  <a:lnTo>
                    <a:pt x="501" y="690"/>
                  </a:lnTo>
                  <a:lnTo>
                    <a:pt x="501" y="687"/>
                  </a:lnTo>
                  <a:lnTo>
                    <a:pt x="501" y="690"/>
                  </a:lnTo>
                  <a:lnTo>
                    <a:pt x="499" y="690"/>
                  </a:lnTo>
                  <a:lnTo>
                    <a:pt x="499" y="692"/>
                  </a:lnTo>
                  <a:lnTo>
                    <a:pt x="501" y="692"/>
                  </a:lnTo>
                  <a:lnTo>
                    <a:pt x="504" y="695"/>
                  </a:lnTo>
                  <a:lnTo>
                    <a:pt x="506" y="695"/>
                  </a:lnTo>
                  <a:lnTo>
                    <a:pt x="509" y="697"/>
                  </a:lnTo>
                  <a:lnTo>
                    <a:pt x="512" y="700"/>
                  </a:lnTo>
                  <a:lnTo>
                    <a:pt x="512" y="703"/>
                  </a:lnTo>
                  <a:lnTo>
                    <a:pt x="514" y="703"/>
                  </a:lnTo>
                  <a:lnTo>
                    <a:pt x="514" y="705"/>
                  </a:lnTo>
                  <a:lnTo>
                    <a:pt x="517" y="705"/>
                  </a:lnTo>
                  <a:lnTo>
                    <a:pt x="517" y="708"/>
                  </a:lnTo>
                  <a:lnTo>
                    <a:pt x="517" y="710"/>
                  </a:lnTo>
                  <a:lnTo>
                    <a:pt x="514" y="713"/>
                  </a:lnTo>
                  <a:lnTo>
                    <a:pt x="517" y="713"/>
                  </a:lnTo>
                  <a:lnTo>
                    <a:pt x="517" y="716"/>
                  </a:lnTo>
                  <a:lnTo>
                    <a:pt x="517" y="718"/>
                  </a:lnTo>
                  <a:lnTo>
                    <a:pt x="519" y="718"/>
                  </a:lnTo>
                  <a:lnTo>
                    <a:pt x="519" y="721"/>
                  </a:lnTo>
                  <a:lnTo>
                    <a:pt x="519" y="724"/>
                  </a:lnTo>
                  <a:lnTo>
                    <a:pt x="519" y="726"/>
                  </a:lnTo>
                  <a:lnTo>
                    <a:pt x="522" y="726"/>
                  </a:lnTo>
                  <a:lnTo>
                    <a:pt x="525" y="729"/>
                  </a:lnTo>
                  <a:lnTo>
                    <a:pt x="525" y="731"/>
                  </a:lnTo>
                  <a:lnTo>
                    <a:pt x="527" y="731"/>
                  </a:lnTo>
                  <a:lnTo>
                    <a:pt x="527" y="734"/>
                  </a:lnTo>
                  <a:lnTo>
                    <a:pt x="530" y="734"/>
                  </a:lnTo>
                  <a:lnTo>
                    <a:pt x="530" y="737"/>
                  </a:lnTo>
                  <a:lnTo>
                    <a:pt x="530" y="739"/>
                  </a:lnTo>
                  <a:lnTo>
                    <a:pt x="530" y="742"/>
                  </a:lnTo>
                  <a:lnTo>
                    <a:pt x="530" y="744"/>
                  </a:lnTo>
                  <a:lnTo>
                    <a:pt x="530" y="747"/>
                  </a:lnTo>
                  <a:lnTo>
                    <a:pt x="533" y="750"/>
                  </a:lnTo>
                  <a:lnTo>
                    <a:pt x="533" y="752"/>
                  </a:lnTo>
                  <a:lnTo>
                    <a:pt x="530" y="755"/>
                  </a:lnTo>
                  <a:lnTo>
                    <a:pt x="527" y="755"/>
                  </a:lnTo>
                  <a:lnTo>
                    <a:pt x="525" y="755"/>
                  </a:lnTo>
                  <a:lnTo>
                    <a:pt x="522" y="757"/>
                  </a:lnTo>
                  <a:lnTo>
                    <a:pt x="522" y="760"/>
                  </a:lnTo>
                  <a:lnTo>
                    <a:pt x="519" y="760"/>
                  </a:lnTo>
                  <a:lnTo>
                    <a:pt x="519" y="757"/>
                  </a:lnTo>
                  <a:lnTo>
                    <a:pt x="519" y="760"/>
                  </a:lnTo>
                  <a:lnTo>
                    <a:pt x="517" y="760"/>
                  </a:lnTo>
                  <a:lnTo>
                    <a:pt x="517" y="757"/>
                  </a:lnTo>
                  <a:lnTo>
                    <a:pt x="517" y="760"/>
                  </a:lnTo>
                  <a:lnTo>
                    <a:pt x="517" y="763"/>
                  </a:lnTo>
                  <a:lnTo>
                    <a:pt x="517" y="765"/>
                  </a:lnTo>
                  <a:lnTo>
                    <a:pt x="517" y="763"/>
                  </a:lnTo>
                  <a:lnTo>
                    <a:pt x="514" y="763"/>
                  </a:lnTo>
                  <a:lnTo>
                    <a:pt x="512" y="760"/>
                  </a:lnTo>
                  <a:lnTo>
                    <a:pt x="512" y="763"/>
                  </a:lnTo>
                  <a:lnTo>
                    <a:pt x="509" y="763"/>
                  </a:lnTo>
                  <a:lnTo>
                    <a:pt x="509" y="760"/>
                  </a:lnTo>
                  <a:lnTo>
                    <a:pt x="509" y="763"/>
                  </a:lnTo>
                  <a:lnTo>
                    <a:pt x="509" y="765"/>
                  </a:lnTo>
                  <a:lnTo>
                    <a:pt x="512" y="765"/>
                  </a:lnTo>
                  <a:lnTo>
                    <a:pt x="509" y="765"/>
                  </a:lnTo>
                  <a:lnTo>
                    <a:pt x="509" y="768"/>
                  </a:lnTo>
                  <a:lnTo>
                    <a:pt x="509" y="771"/>
                  </a:lnTo>
                  <a:lnTo>
                    <a:pt x="512" y="771"/>
                  </a:lnTo>
                  <a:lnTo>
                    <a:pt x="514" y="771"/>
                  </a:lnTo>
                  <a:lnTo>
                    <a:pt x="514" y="773"/>
                  </a:lnTo>
                  <a:lnTo>
                    <a:pt x="517" y="773"/>
                  </a:lnTo>
                  <a:lnTo>
                    <a:pt x="519" y="773"/>
                  </a:lnTo>
                  <a:lnTo>
                    <a:pt x="519" y="776"/>
                  </a:lnTo>
                  <a:lnTo>
                    <a:pt x="517" y="776"/>
                  </a:lnTo>
                  <a:lnTo>
                    <a:pt x="519" y="776"/>
                  </a:lnTo>
                  <a:lnTo>
                    <a:pt x="517" y="776"/>
                  </a:lnTo>
                  <a:lnTo>
                    <a:pt x="519" y="776"/>
                  </a:lnTo>
                  <a:lnTo>
                    <a:pt x="517" y="776"/>
                  </a:lnTo>
                  <a:lnTo>
                    <a:pt x="517" y="778"/>
                  </a:lnTo>
                  <a:lnTo>
                    <a:pt x="514" y="778"/>
                  </a:lnTo>
                  <a:lnTo>
                    <a:pt x="517" y="778"/>
                  </a:lnTo>
                  <a:lnTo>
                    <a:pt x="517" y="781"/>
                  </a:lnTo>
                  <a:lnTo>
                    <a:pt x="514" y="781"/>
                  </a:lnTo>
                  <a:lnTo>
                    <a:pt x="514" y="784"/>
                  </a:lnTo>
                  <a:lnTo>
                    <a:pt x="512" y="784"/>
                  </a:lnTo>
                  <a:lnTo>
                    <a:pt x="512" y="786"/>
                  </a:lnTo>
                  <a:lnTo>
                    <a:pt x="514" y="786"/>
                  </a:lnTo>
                  <a:lnTo>
                    <a:pt x="514" y="789"/>
                  </a:lnTo>
                  <a:lnTo>
                    <a:pt x="514" y="791"/>
                  </a:lnTo>
                  <a:lnTo>
                    <a:pt x="514" y="789"/>
                  </a:lnTo>
                  <a:lnTo>
                    <a:pt x="514" y="791"/>
                  </a:lnTo>
                  <a:lnTo>
                    <a:pt x="512" y="794"/>
                  </a:lnTo>
                  <a:lnTo>
                    <a:pt x="512" y="797"/>
                  </a:lnTo>
                  <a:lnTo>
                    <a:pt x="512" y="799"/>
                  </a:lnTo>
                  <a:lnTo>
                    <a:pt x="514" y="799"/>
                  </a:lnTo>
                  <a:lnTo>
                    <a:pt x="514" y="802"/>
                  </a:lnTo>
                  <a:lnTo>
                    <a:pt x="512" y="802"/>
                  </a:lnTo>
                  <a:lnTo>
                    <a:pt x="512" y="799"/>
                  </a:lnTo>
                  <a:lnTo>
                    <a:pt x="509" y="799"/>
                  </a:lnTo>
                  <a:lnTo>
                    <a:pt x="509" y="802"/>
                  </a:lnTo>
                  <a:lnTo>
                    <a:pt x="506" y="802"/>
                  </a:lnTo>
                  <a:lnTo>
                    <a:pt x="504" y="802"/>
                  </a:lnTo>
                  <a:lnTo>
                    <a:pt x="506" y="802"/>
                  </a:lnTo>
                  <a:lnTo>
                    <a:pt x="509" y="802"/>
                  </a:lnTo>
                  <a:lnTo>
                    <a:pt x="512" y="802"/>
                  </a:lnTo>
                  <a:lnTo>
                    <a:pt x="514" y="802"/>
                  </a:lnTo>
                  <a:lnTo>
                    <a:pt x="517" y="802"/>
                  </a:lnTo>
                  <a:lnTo>
                    <a:pt x="517" y="799"/>
                  </a:lnTo>
                  <a:lnTo>
                    <a:pt x="519" y="799"/>
                  </a:lnTo>
                  <a:lnTo>
                    <a:pt x="522" y="799"/>
                  </a:lnTo>
                  <a:lnTo>
                    <a:pt x="525" y="799"/>
                  </a:lnTo>
                  <a:lnTo>
                    <a:pt x="525" y="802"/>
                  </a:lnTo>
                  <a:lnTo>
                    <a:pt x="525" y="804"/>
                  </a:lnTo>
                  <a:lnTo>
                    <a:pt x="527" y="804"/>
                  </a:lnTo>
                  <a:lnTo>
                    <a:pt x="527" y="807"/>
                  </a:lnTo>
                  <a:lnTo>
                    <a:pt x="530" y="807"/>
                  </a:lnTo>
                  <a:lnTo>
                    <a:pt x="527" y="807"/>
                  </a:lnTo>
                  <a:lnTo>
                    <a:pt x="527" y="810"/>
                  </a:lnTo>
                  <a:lnTo>
                    <a:pt x="525" y="810"/>
                  </a:lnTo>
                  <a:lnTo>
                    <a:pt x="522" y="810"/>
                  </a:lnTo>
                  <a:lnTo>
                    <a:pt x="522" y="812"/>
                  </a:lnTo>
                  <a:lnTo>
                    <a:pt x="525" y="812"/>
                  </a:lnTo>
                  <a:lnTo>
                    <a:pt x="522" y="812"/>
                  </a:lnTo>
                  <a:lnTo>
                    <a:pt x="522" y="815"/>
                  </a:lnTo>
                  <a:lnTo>
                    <a:pt x="519" y="815"/>
                  </a:lnTo>
                  <a:lnTo>
                    <a:pt x="522" y="815"/>
                  </a:lnTo>
                  <a:lnTo>
                    <a:pt x="519" y="815"/>
                  </a:lnTo>
                  <a:lnTo>
                    <a:pt x="519" y="818"/>
                  </a:lnTo>
                  <a:lnTo>
                    <a:pt x="517" y="818"/>
                  </a:lnTo>
                  <a:lnTo>
                    <a:pt x="517" y="820"/>
                  </a:lnTo>
                  <a:lnTo>
                    <a:pt x="514" y="820"/>
                  </a:lnTo>
                  <a:lnTo>
                    <a:pt x="517" y="820"/>
                  </a:lnTo>
                  <a:lnTo>
                    <a:pt x="514" y="820"/>
                  </a:lnTo>
                  <a:lnTo>
                    <a:pt x="517" y="820"/>
                  </a:lnTo>
                  <a:lnTo>
                    <a:pt x="514" y="820"/>
                  </a:lnTo>
                  <a:lnTo>
                    <a:pt x="514" y="823"/>
                  </a:lnTo>
                  <a:lnTo>
                    <a:pt x="517" y="823"/>
                  </a:lnTo>
                  <a:lnTo>
                    <a:pt x="514" y="823"/>
                  </a:lnTo>
                  <a:lnTo>
                    <a:pt x="517" y="823"/>
                  </a:lnTo>
                  <a:lnTo>
                    <a:pt x="514" y="823"/>
                  </a:lnTo>
                  <a:lnTo>
                    <a:pt x="514" y="825"/>
                  </a:lnTo>
                  <a:lnTo>
                    <a:pt x="512" y="825"/>
                  </a:lnTo>
                  <a:lnTo>
                    <a:pt x="514" y="825"/>
                  </a:lnTo>
                  <a:lnTo>
                    <a:pt x="512" y="825"/>
                  </a:lnTo>
                  <a:lnTo>
                    <a:pt x="514" y="825"/>
                  </a:lnTo>
                  <a:lnTo>
                    <a:pt x="514" y="828"/>
                  </a:lnTo>
                  <a:lnTo>
                    <a:pt x="512" y="828"/>
                  </a:lnTo>
                  <a:lnTo>
                    <a:pt x="514" y="828"/>
                  </a:lnTo>
                  <a:lnTo>
                    <a:pt x="512" y="831"/>
                  </a:lnTo>
                  <a:lnTo>
                    <a:pt x="509" y="831"/>
                  </a:lnTo>
                  <a:lnTo>
                    <a:pt x="509" y="833"/>
                  </a:lnTo>
                  <a:lnTo>
                    <a:pt x="509" y="836"/>
                  </a:lnTo>
                  <a:lnTo>
                    <a:pt x="509" y="838"/>
                  </a:lnTo>
                  <a:lnTo>
                    <a:pt x="506" y="838"/>
                  </a:lnTo>
                  <a:lnTo>
                    <a:pt x="509" y="838"/>
                  </a:lnTo>
                  <a:lnTo>
                    <a:pt x="509" y="841"/>
                  </a:lnTo>
                  <a:lnTo>
                    <a:pt x="506" y="841"/>
                  </a:lnTo>
                  <a:lnTo>
                    <a:pt x="506" y="844"/>
                  </a:lnTo>
                  <a:lnTo>
                    <a:pt x="509" y="844"/>
                  </a:lnTo>
                  <a:lnTo>
                    <a:pt x="506" y="844"/>
                  </a:lnTo>
                  <a:lnTo>
                    <a:pt x="509" y="844"/>
                  </a:lnTo>
                  <a:lnTo>
                    <a:pt x="506" y="844"/>
                  </a:lnTo>
                  <a:lnTo>
                    <a:pt x="506" y="846"/>
                  </a:lnTo>
                  <a:lnTo>
                    <a:pt x="509" y="846"/>
                  </a:lnTo>
                  <a:lnTo>
                    <a:pt x="509" y="849"/>
                  </a:lnTo>
                  <a:lnTo>
                    <a:pt x="509" y="852"/>
                  </a:lnTo>
                  <a:lnTo>
                    <a:pt x="506" y="852"/>
                  </a:lnTo>
                  <a:lnTo>
                    <a:pt x="504" y="852"/>
                  </a:lnTo>
                  <a:lnTo>
                    <a:pt x="501" y="854"/>
                  </a:lnTo>
                  <a:lnTo>
                    <a:pt x="501" y="857"/>
                  </a:lnTo>
                  <a:lnTo>
                    <a:pt x="501" y="859"/>
                  </a:lnTo>
                  <a:lnTo>
                    <a:pt x="501" y="862"/>
                  </a:lnTo>
                  <a:lnTo>
                    <a:pt x="501" y="865"/>
                  </a:lnTo>
                  <a:lnTo>
                    <a:pt x="504" y="865"/>
                  </a:lnTo>
                  <a:lnTo>
                    <a:pt x="504" y="867"/>
                  </a:lnTo>
                  <a:lnTo>
                    <a:pt x="504" y="870"/>
                  </a:lnTo>
                  <a:lnTo>
                    <a:pt x="506" y="870"/>
                  </a:lnTo>
                  <a:lnTo>
                    <a:pt x="509" y="870"/>
                  </a:lnTo>
                  <a:lnTo>
                    <a:pt x="509" y="872"/>
                  </a:lnTo>
                  <a:lnTo>
                    <a:pt x="512" y="872"/>
                  </a:lnTo>
                  <a:lnTo>
                    <a:pt x="514" y="875"/>
                  </a:lnTo>
                  <a:lnTo>
                    <a:pt x="517" y="878"/>
                  </a:lnTo>
                  <a:lnTo>
                    <a:pt x="517" y="880"/>
                  </a:lnTo>
                  <a:lnTo>
                    <a:pt x="519" y="880"/>
                  </a:lnTo>
                  <a:lnTo>
                    <a:pt x="519" y="883"/>
                  </a:lnTo>
                  <a:lnTo>
                    <a:pt x="522" y="885"/>
                  </a:lnTo>
                  <a:lnTo>
                    <a:pt x="522" y="888"/>
                  </a:lnTo>
                  <a:lnTo>
                    <a:pt x="519" y="888"/>
                  </a:lnTo>
                  <a:lnTo>
                    <a:pt x="519" y="891"/>
                  </a:lnTo>
                  <a:lnTo>
                    <a:pt x="519" y="893"/>
                  </a:lnTo>
                  <a:lnTo>
                    <a:pt x="517" y="893"/>
                  </a:lnTo>
                  <a:lnTo>
                    <a:pt x="517" y="891"/>
                  </a:lnTo>
                  <a:lnTo>
                    <a:pt x="514" y="891"/>
                  </a:lnTo>
                  <a:lnTo>
                    <a:pt x="514" y="888"/>
                  </a:lnTo>
                  <a:lnTo>
                    <a:pt x="514" y="885"/>
                  </a:lnTo>
                  <a:lnTo>
                    <a:pt x="512" y="885"/>
                  </a:lnTo>
                  <a:lnTo>
                    <a:pt x="512" y="883"/>
                  </a:lnTo>
                  <a:lnTo>
                    <a:pt x="509" y="883"/>
                  </a:lnTo>
                  <a:lnTo>
                    <a:pt x="509" y="880"/>
                  </a:lnTo>
                  <a:lnTo>
                    <a:pt x="506" y="880"/>
                  </a:lnTo>
                  <a:lnTo>
                    <a:pt x="504" y="880"/>
                  </a:lnTo>
                  <a:lnTo>
                    <a:pt x="501" y="880"/>
                  </a:lnTo>
                  <a:lnTo>
                    <a:pt x="501" y="883"/>
                  </a:lnTo>
                  <a:lnTo>
                    <a:pt x="501" y="885"/>
                  </a:lnTo>
                  <a:lnTo>
                    <a:pt x="499" y="888"/>
                  </a:lnTo>
                  <a:lnTo>
                    <a:pt x="499" y="909"/>
                  </a:lnTo>
                  <a:lnTo>
                    <a:pt x="504" y="914"/>
                  </a:lnTo>
                  <a:lnTo>
                    <a:pt x="509" y="927"/>
                  </a:lnTo>
                  <a:lnTo>
                    <a:pt x="514" y="943"/>
                  </a:lnTo>
                  <a:lnTo>
                    <a:pt x="514" y="953"/>
                  </a:lnTo>
                  <a:lnTo>
                    <a:pt x="355" y="951"/>
                  </a:lnTo>
                  <a:lnTo>
                    <a:pt x="326" y="951"/>
                  </a:lnTo>
                  <a:lnTo>
                    <a:pt x="261" y="948"/>
                  </a:lnTo>
                  <a:lnTo>
                    <a:pt x="191" y="948"/>
                  </a:lnTo>
                  <a:lnTo>
                    <a:pt x="188" y="948"/>
                  </a:lnTo>
                  <a:lnTo>
                    <a:pt x="138" y="948"/>
                  </a:lnTo>
                  <a:lnTo>
                    <a:pt x="133" y="948"/>
                  </a:lnTo>
                  <a:lnTo>
                    <a:pt x="128" y="948"/>
                  </a:lnTo>
                  <a:lnTo>
                    <a:pt x="128" y="946"/>
                  </a:lnTo>
                  <a:lnTo>
                    <a:pt x="128" y="943"/>
                  </a:lnTo>
                  <a:lnTo>
                    <a:pt x="128" y="940"/>
                  </a:lnTo>
                  <a:lnTo>
                    <a:pt x="125" y="940"/>
                  </a:lnTo>
                  <a:lnTo>
                    <a:pt x="125" y="938"/>
                  </a:lnTo>
                  <a:lnTo>
                    <a:pt x="120" y="940"/>
                  </a:lnTo>
                  <a:lnTo>
                    <a:pt x="120" y="943"/>
                  </a:lnTo>
                  <a:lnTo>
                    <a:pt x="117" y="943"/>
                  </a:lnTo>
                  <a:lnTo>
                    <a:pt x="115" y="943"/>
                  </a:lnTo>
                  <a:lnTo>
                    <a:pt x="112" y="943"/>
                  </a:lnTo>
                  <a:lnTo>
                    <a:pt x="110" y="943"/>
                  </a:lnTo>
                  <a:lnTo>
                    <a:pt x="107" y="943"/>
                  </a:lnTo>
                  <a:lnTo>
                    <a:pt x="104" y="946"/>
                  </a:lnTo>
                  <a:lnTo>
                    <a:pt x="102" y="946"/>
                  </a:lnTo>
                  <a:lnTo>
                    <a:pt x="63" y="946"/>
                  </a:lnTo>
                  <a:lnTo>
                    <a:pt x="0" y="946"/>
                  </a:lnTo>
                  <a:lnTo>
                    <a:pt x="0" y="943"/>
                  </a:lnTo>
                  <a:lnTo>
                    <a:pt x="3" y="943"/>
                  </a:lnTo>
                  <a:lnTo>
                    <a:pt x="3" y="940"/>
                  </a:lnTo>
                  <a:lnTo>
                    <a:pt x="5" y="940"/>
                  </a:lnTo>
                  <a:lnTo>
                    <a:pt x="5" y="938"/>
                  </a:lnTo>
                  <a:lnTo>
                    <a:pt x="8" y="938"/>
                  </a:lnTo>
                  <a:lnTo>
                    <a:pt x="8" y="935"/>
                  </a:lnTo>
                  <a:lnTo>
                    <a:pt x="10" y="935"/>
                  </a:lnTo>
                  <a:lnTo>
                    <a:pt x="10" y="932"/>
                  </a:lnTo>
                  <a:lnTo>
                    <a:pt x="13" y="930"/>
                  </a:lnTo>
                  <a:lnTo>
                    <a:pt x="13" y="927"/>
                  </a:lnTo>
                  <a:lnTo>
                    <a:pt x="16" y="927"/>
                  </a:lnTo>
                  <a:lnTo>
                    <a:pt x="16" y="925"/>
                  </a:lnTo>
                  <a:lnTo>
                    <a:pt x="18" y="919"/>
                  </a:lnTo>
                  <a:lnTo>
                    <a:pt x="21" y="919"/>
                  </a:lnTo>
                  <a:lnTo>
                    <a:pt x="21" y="917"/>
                  </a:lnTo>
                  <a:lnTo>
                    <a:pt x="21" y="914"/>
                  </a:lnTo>
                  <a:lnTo>
                    <a:pt x="18" y="914"/>
                  </a:lnTo>
                  <a:lnTo>
                    <a:pt x="18" y="912"/>
                  </a:lnTo>
                  <a:lnTo>
                    <a:pt x="18" y="909"/>
                  </a:lnTo>
                  <a:lnTo>
                    <a:pt x="16" y="909"/>
                  </a:lnTo>
                  <a:lnTo>
                    <a:pt x="13" y="906"/>
                  </a:lnTo>
                  <a:lnTo>
                    <a:pt x="10" y="906"/>
                  </a:lnTo>
                  <a:lnTo>
                    <a:pt x="16" y="901"/>
                  </a:lnTo>
                  <a:lnTo>
                    <a:pt x="18" y="899"/>
                  </a:lnTo>
                  <a:lnTo>
                    <a:pt x="18" y="896"/>
                  </a:lnTo>
                  <a:lnTo>
                    <a:pt x="18" y="893"/>
                  </a:lnTo>
                  <a:lnTo>
                    <a:pt x="21" y="893"/>
                  </a:lnTo>
                  <a:lnTo>
                    <a:pt x="24" y="893"/>
                  </a:lnTo>
                  <a:lnTo>
                    <a:pt x="24" y="896"/>
                  </a:lnTo>
                  <a:lnTo>
                    <a:pt x="26" y="896"/>
                  </a:lnTo>
                  <a:lnTo>
                    <a:pt x="29" y="896"/>
                  </a:lnTo>
                  <a:lnTo>
                    <a:pt x="31" y="896"/>
                  </a:lnTo>
                  <a:lnTo>
                    <a:pt x="31" y="893"/>
                  </a:lnTo>
                  <a:lnTo>
                    <a:pt x="31" y="891"/>
                  </a:lnTo>
                  <a:lnTo>
                    <a:pt x="34" y="891"/>
                  </a:lnTo>
                  <a:lnTo>
                    <a:pt x="34" y="888"/>
                  </a:lnTo>
                  <a:lnTo>
                    <a:pt x="37" y="888"/>
                  </a:lnTo>
                  <a:lnTo>
                    <a:pt x="37" y="885"/>
                  </a:lnTo>
                  <a:lnTo>
                    <a:pt x="39" y="885"/>
                  </a:lnTo>
                  <a:lnTo>
                    <a:pt x="42" y="885"/>
                  </a:lnTo>
                  <a:lnTo>
                    <a:pt x="44" y="885"/>
                  </a:lnTo>
                  <a:lnTo>
                    <a:pt x="47" y="885"/>
                  </a:lnTo>
                  <a:lnTo>
                    <a:pt x="47" y="888"/>
                  </a:lnTo>
                  <a:lnTo>
                    <a:pt x="50" y="888"/>
                  </a:lnTo>
                  <a:lnTo>
                    <a:pt x="52" y="888"/>
                  </a:lnTo>
                  <a:lnTo>
                    <a:pt x="52" y="885"/>
                  </a:lnTo>
                  <a:lnTo>
                    <a:pt x="55" y="885"/>
                  </a:lnTo>
                  <a:lnTo>
                    <a:pt x="57" y="885"/>
                  </a:lnTo>
                  <a:lnTo>
                    <a:pt x="60" y="885"/>
                  </a:lnTo>
                  <a:lnTo>
                    <a:pt x="63" y="883"/>
                  </a:lnTo>
                  <a:lnTo>
                    <a:pt x="65" y="883"/>
                  </a:lnTo>
                  <a:lnTo>
                    <a:pt x="65" y="880"/>
                  </a:lnTo>
                  <a:lnTo>
                    <a:pt x="68" y="880"/>
                  </a:lnTo>
                  <a:lnTo>
                    <a:pt x="71" y="880"/>
                  </a:lnTo>
                  <a:lnTo>
                    <a:pt x="71" y="878"/>
                  </a:lnTo>
                  <a:lnTo>
                    <a:pt x="71" y="875"/>
                  </a:lnTo>
                  <a:lnTo>
                    <a:pt x="73" y="875"/>
                  </a:lnTo>
                  <a:lnTo>
                    <a:pt x="76" y="875"/>
                  </a:lnTo>
                  <a:lnTo>
                    <a:pt x="78" y="872"/>
                  </a:lnTo>
                  <a:lnTo>
                    <a:pt x="84" y="870"/>
                  </a:lnTo>
                  <a:lnTo>
                    <a:pt x="86" y="870"/>
                  </a:lnTo>
                  <a:lnTo>
                    <a:pt x="89" y="867"/>
                  </a:lnTo>
                  <a:lnTo>
                    <a:pt x="94" y="865"/>
                  </a:lnTo>
                  <a:lnTo>
                    <a:pt x="97" y="865"/>
                  </a:lnTo>
                  <a:lnTo>
                    <a:pt x="99" y="862"/>
                  </a:lnTo>
                  <a:lnTo>
                    <a:pt x="102" y="862"/>
                  </a:lnTo>
                  <a:lnTo>
                    <a:pt x="110" y="857"/>
                  </a:lnTo>
                  <a:lnTo>
                    <a:pt x="112" y="857"/>
                  </a:lnTo>
                  <a:lnTo>
                    <a:pt x="115" y="852"/>
                  </a:lnTo>
                  <a:lnTo>
                    <a:pt x="115" y="849"/>
                  </a:lnTo>
                  <a:lnTo>
                    <a:pt x="117" y="849"/>
                  </a:lnTo>
                  <a:lnTo>
                    <a:pt x="120" y="846"/>
                  </a:lnTo>
                  <a:lnTo>
                    <a:pt x="123" y="846"/>
                  </a:lnTo>
                  <a:lnTo>
                    <a:pt x="133" y="846"/>
                  </a:lnTo>
                  <a:lnTo>
                    <a:pt x="136" y="846"/>
                  </a:lnTo>
                  <a:lnTo>
                    <a:pt x="138" y="846"/>
                  </a:lnTo>
                  <a:lnTo>
                    <a:pt x="138" y="844"/>
                  </a:lnTo>
                  <a:lnTo>
                    <a:pt x="141" y="844"/>
                  </a:lnTo>
                  <a:lnTo>
                    <a:pt x="141" y="841"/>
                  </a:lnTo>
                  <a:lnTo>
                    <a:pt x="144" y="841"/>
                  </a:lnTo>
                  <a:lnTo>
                    <a:pt x="144" y="838"/>
                  </a:lnTo>
                  <a:lnTo>
                    <a:pt x="141" y="838"/>
                  </a:lnTo>
                  <a:lnTo>
                    <a:pt x="141" y="836"/>
                  </a:lnTo>
                  <a:lnTo>
                    <a:pt x="141" y="833"/>
                  </a:lnTo>
                  <a:lnTo>
                    <a:pt x="138" y="833"/>
                  </a:lnTo>
                  <a:lnTo>
                    <a:pt x="141" y="833"/>
                  </a:lnTo>
                  <a:lnTo>
                    <a:pt x="141" y="831"/>
                  </a:lnTo>
                  <a:lnTo>
                    <a:pt x="141" y="828"/>
                  </a:lnTo>
                  <a:lnTo>
                    <a:pt x="138" y="828"/>
                  </a:lnTo>
                  <a:lnTo>
                    <a:pt x="138" y="825"/>
                  </a:lnTo>
                  <a:lnTo>
                    <a:pt x="138" y="823"/>
                  </a:lnTo>
                  <a:lnTo>
                    <a:pt x="138" y="820"/>
                  </a:lnTo>
                  <a:lnTo>
                    <a:pt x="141" y="820"/>
                  </a:lnTo>
                  <a:lnTo>
                    <a:pt x="144" y="820"/>
                  </a:lnTo>
                  <a:lnTo>
                    <a:pt x="144" y="818"/>
                  </a:lnTo>
                  <a:lnTo>
                    <a:pt x="146" y="818"/>
                  </a:lnTo>
                  <a:lnTo>
                    <a:pt x="146" y="815"/>
                  </a:lnTo>
                  <a:lnTo>
                    <a:pt x="149" y="815"/>
                  </a:lnTo>
                  <a:lnTo>
                    <a:pt x="149" y="818"/>
                  </a:lnTo>
                  <a:lnTo>
                    <a:pt x="149" y="815"/>
                  </a:lnTo>
                  <a:lnTo>
                    <a:pt x="151" y="815"/>
                  </a:lnTo>
                  <a:lnTo>
                    <a:pt x="154" y="815"/>
                  </a:lnTo>
                  <a:lnTo>
                    <a:pt x="157" y="815"/>
                  </a:lnTo>
                  <a:lnTo>
                    <a:pt x="159" y="815"/>
                  </a:lnTo>
                  <a:lnTo>
                    <a:pt x="159" y="812"/>
                  </a:lnTo>
                  <a:lnTo>
                    <a:pt x="162" y="812"/>
                  </a:lnTo>
                  <a:lnTo>
                    <a:pt x="164" y="812"/>
                  </a:lnTo>
                  <a:lnTo>
                    <a:pt x="164" y="810"/>
                  </a:lnTo>
                  <a:lnTo>
                    <a:pt x="167" y="810"/>
                  </a:lnTo>
                  <a:lnTo>
                    <a:pt x="167" y="812"/>
                  </a:lnTo>
                  <a:lnTo>
                    <a:pt x="167" y="810"/>
                  </a:lnTo>
                  <a:lnTo>
                    <a:pt x="170" y="810"/>
                  </a:lnTo>
                  <a:lnTo>
                    <a:pt x="172" y="810"/>
                  </a:lnTo>
                  <a:lnTo>
                    <a:pt x="172" y="812"/>
                  </a:lnTo>
                  <a:lnTo>
                    <a:pt x="175" y="812"/>
                  </a:lnTo>
                  <a:lnTo>
                    <a:pt x="175" y="810"/>
                  </a:lnTo>
                  <a:lnTo>
                    <a:pt x="175" y="812"/>
                  </a:lnTo>
                  <a:lnTo>
                    <a:pt x="178" y="812"/>
                  </a:lnTo>
                  <a:lnTo>
                    <a:pt x="180" y="812"/>
                  </a:lnTo>
                  <a:lnTo>
                    <a:pt x="183" y="812"/>
                  </a:lnTo>
                  <a:lnTo>
                    <a:pt x="185" y="812"/>
                  </a:lnTo>
                  <a:lnTo>
                    <a:pt x="185" y="810"/>
                  </a:lnTo>
                  <a:lnTo>
                    <a:pt x="188" y="810"/>
                  </a:lnTo>
                  <a:lnTo>
                    <a:pt x="188" y="807"/>
                  </a:lnTo>
                  <a:lnTo>
                    <a:pt x="191" y="807"/>
                  </a:lnTo>
                  <a:lnTo>
                    <a:pt x="191" y="804"/>
                  </a:lnTo>
                  <a:lnTo>
                    <a:pt x="193" y="804"/>
                  </a:lnTo>
                  <a:lnTo>
                    <a:pt x="193" y="802"/>
                  </a:lnTo>
                  <a:lnTo>
                    <a:pt x="196" y="802"/>
                  </a:lnTo>
                  <a:lnTo>
                    <a:pt x="196" y="799"/>
                  </a:lnTo>
                  <a:lnTo>
                    <a:pt x="198" y="799"/>
                  </a:lnTo>
                  <a:lnTo>
                    <a:pt x="198" y="797"/>
                  </a:lnTo>
                  <a:lnTo>
                    <a:pt x="198" y="794"/>
                  </a:lnTo>
                  <a:lnTo>
                    <a:pt x="201" y="794"/>
                  </a:lnTo>
                  <a:lnTo>
                    <a:pt x="201" y="791"/>
                  </a:lnTo>
                  <a:lnTo>
                    <a:pt x="201" y="789"/>
                  </a:lnTo>
                  <a:lnTo>
                    <a:pt x="201" y="786"/>
                  </a:lnTo>
                  <a:lnTo>
                    <a:pt x="201" y="784"/>
                  </a:lnTo>
                  <a:lnTo>
                    <a:pt x="204" y="784"/>
                  </a:lnTo>
                  <a:lnTo>
                    <a:pt x="204" y="781"/>
                  </a:lnTo>
                  <a:lnTo>
                    <a:pt x="206" y="781"/>
                  </a:lnTo>
                  <a:lnTo>
                    <a:pt x="206" y="778"/>
                  </a:lnTo>
                  <a:lnTo>
                    <a:pt x="209" y="778"/>
                  </a:lnTo>
                  <a:lnTo>
                    <a:pt x="209" y="776"/>
                  </a:lnTo>
                  <a:lnTo>
                    <a:pt x="209" y="773"/>
                  </a:lnTo>
                  <a:lnTo>
                    <a:pt x="211" y="773"/>
                  </a:lnTo>
                  <a:lnTo>
                    <a:pt x="211" y="771"/>
                  </a:lnTo>
                  <a:lnTo>
                    <a:pt x="214" y="771"/>
                  </a:lnTo>
                  <a:lnTo>
                    <a:pt x="214" y="773"/>
                  </a:lnTo>
                  <a:lnTo>
                    <a:pt x="217" y="773"/>
                  </a:lnTo>
                  <a:lnTo>
                    <a:pt x="217" y="776"/>
                  </a:lnTo>
                  <a:lnTo>
                    <a:pt x="219" y="776"/>
                  </a:lnTo>
                  <a:lnTo>
                    <a:pt x="217" y="776"/>
                  </a:lnTo>
                  <a:lnTo>
                    <a:pt x="217" y="778"/>
                  </a:lnTo>
                  <a:lnTo>
                    <a:pt x="219" y="778"/>
                  </a:lnTo>
                  <a:lnTo>
                    <a:pt x="219" y="781"/>
                  </a:lnTo>
                  <a:lnTo>
                    <a:pt x="219" y="784"/>
                  </a:lnTo>
                  <a:lnTo>
                    <a:pt x="222" y="784"/>
                  </a:lnTo>
                  <a:lnTo>
                    <a:pt x="225" y="784"/>
                  </a:lnTo>
                  <a:lnTo>
                    <a:pt x="225" y="786"/>
                  </a:lnTo>
                  <a:lnTo>
                    <a:pt x="227" y="786"/>
                  </a:lnTo>
                  <a:lnTo>
                    <a:pt x="230" y="786"/>
                  </a:lnTo>
                  <a:lnTo>
                    <a:pt x="232" y="784"/>
                  </a:lnTo>
                  <a:lnTo>
                    <a:pt x="235" y="784"/>
                  </a:lnTo>
                  <a:lnTo>
                    <a:pt x="235" y="781"/>
                  </a:lnTo>
                  <a:lnTo>
                    <a:pt x="238" y="781"/>
                  </a:lnTo>
                  <a:lnTo>
                    <a:pt x="238" y="784"/>
                  </a:lnTo>
                  <a:lnTo>
                    <a:pt x="240" y="784"/>
                  </a:lnTo>
                  <a:lnTo>
                    <a:pt x="243" y="784"/>
                  </a:lnTo>
                  <a:lnTo>
                    <a:pt x="243" y="781"/>
                  </a:lnTo>
                  <a:lnTo>
                    <a:pt x="245" y="781"/>
                  </a:lnTo>
                  <a:lnTo>
                    <a:pt x="245" y="778"/>
                  </a:lnTo>
                  <a:lnTo>
                    <a:pt x="248" y="778"/>
                  </a:lnTo>
                  <a:lnTo>
                    <a:pt x="248" y="781"/>
                  </a:lnTo>
                  <a:lnTo>
                    <a:pt x="251" y="781"/>
                  </a:lnTo>
                  <a:lnTo>
                    <a:pt x="251" y="784"/>
                  </a:lnTo>
                  <a:lnTo>
                    <a:pt x="248" y="784"/>
                  </a:lnTo>
                  <a:lnTo>
                    <a:pt x="248" y="786"/>
                  </a:lnTo>
                  <a:lnTo>
                    <a:pt x="245" y="786"/>
                  </a:lnTo>
                  <a:lnTo>
                    <a:pt x="245" y="789"/>
                  </a:lnTo>
                  <a:lnTo>
                    <a:pt x="243" y="789"/>
                  </a:lnTo>
                  <a:lnTo>
                    <a:pt x="243" y="791"/>
                  </a:lnTo>
                  <a:lnTo>
                    <a:pt x="240" y="791"/>
                  </a:lnTo>
                  <a:lnTo>
                    <a:pt x="238" y="791"/>
                  </a:lnTo>
                  <a:lnTo>
                    <a:pt x="238" y="794"/>
                  </a:lnTo>
                  <a:lnTo>
                    <a:pt x="238" y="797"/>
                  </a:lnTo>
                  <a:lnTo>
                    <a:pt x="238" y="799"/>
                  </a:lnTo>
                  <a:lnTo>
                    <a:pt x="238" y="802"/>
                  </a:lnTo>
                  <a:lnTo>
                    <a:pt x="238" y="804"/>
                  </a:lnTo>
                  <a:lnTo>
                    <a:pt x="235" y="804"/>
                  </a:lnTo>
                  <a:lnTo>
                    <a:pt x="235" y="807"/>
                  </a:lnTo>
                  <a:lnTo>
                    <a:pt x="235" y="810"/>
                  </a:lnTo>
                  <a:lnTo>
                    <a:pt x="235" y="812"/>
                  </a:lnTo>
                  <a:lnTo>
                    <a:pt x="235" y="815"/>
                  </a:lnTo>
                  <a:lnTo>
                    <a:pt x="232" y="815"/>
                  </a:lnTo>
                  <a:lnTo>
                    <a:pt x="232" y="818"/>
                  </a:lnTo>
                  <a:lnTo>
                    <a:pt x="230" y="818"/>
                  </a:lnTo>
                  <a:lnTo>
                    <a:pt x="230" y="820"/>
                  </a:lnTo>
                  <a:lnTo>
                    <a:pt x="230" y="823"/>
                  </a:lnTo>
                  <a:lnTo>
                    <a:pt x="230" y="825"/>
                  </a:lnTo>
                  <a:lnTo>
                    <a:pt x="227" y="825"/>
                  </a:lnTo>
                  <a:lnTo>
                    <a:pt x="225" y="825"/>
                  </a:lnTo>
                  <a:lnTo>
                    <a:pt x="225" y="828"/>
                  </a:lnTo>
                  <a:lnTo>
                    <a:pt x="222" y="828"/>
                  </a:lnTo>
                  <a:lnTo>
                    <a:pt x="222" y="831"/>
                  </a:lnTo>
                  <a:lnTo>
                    <a:pt x="219" y="831"/>
                  </a:lnTo>
                  <a:lnTo>
                    <a:pt x="219" y="833"/>
                  </a:lnTo>
                  <a:lnTo>
                    <a:pt x="217" y="833"/>
                  </a:lnTo>
                  <a:lnTo>
                    <a:pt x="217" y="836"/>
                  </a:lnTo>
                  <a:lnTo>
                    <a:pt x="219" y="836"/>
                  </a:lnTo>
                  <a:lnTo>
                    <a:pt x="217" y="836"/>
                  </a:lnTo>
                  <a:lnTo>
                    <a:pt x="217" y="838"/>
                  </a:lnTo>
                  <a:lnTo>
                    <a:pt x="219" y="838"/>
                  </a:lnTo>
                  <a:lnTo>
                    <a:pt x="219" y="841"/>
                  </a:lnTo>
                  <a:lnTo>
                    <a:pt x="222" y="841"/>
                  </a:lnTo>
                  <a:lnTo>
                    <a:pt x="225" y="841"/>
                  </a:lnTo>
                  <a:lnTo>
                    <a:pt x="225" y="838"/>
                  </a:lnTo>
                  <a:lnTo>
                    <a:pt x="227" y="838"/>
                  </a:lnTo>
                  <a:lnTo>
                    <a:pt x="230" y="838"/>
                  </a:lnTo>
                  <a:lnTo>
                    <a:pt x="232" y="838"/>
                  </a:lnTo>
                  <a:lnTo>
                    <a:pt x="232" y="836"/>
                  </a:lnTo>
                  <a:lnTo>
                    <a:pt x="235" y="836"/>
                  </a:lnTo>
                  <a:lnTo>
                    <a:pt x="238" y="833"/>
                  </a:lnTo>
                  <a:lnTo>
                    <a:pt x="240" y="833"/>
                  </a:lnTo>
                  <a:lnTo>
                    <a:pt x="243" y="831"/>
                  </a:lnTo>
                  <a:lnTo>
                    <a:pt x="245" y="831"/>
                  </a:lnTo>
                  <a:lnTo>
                    <a:pt x="245" y="828"/>
                  </a:lnTo>
                  <a:lnTo>
                    <a:pt x="248" y="828"/>
                  </a:lnTo>
                  <a:lnTo>
                    <a:pt x="248" y="825"/>
                  </a:lnTo>
                  <a:lnTo>
                    <a:pt x="251" y="825"/>
                  </a:lnTo>
                  <a:lnTo>
                    <a:pt x="251" y="823"/>
                  </a:lnTo>
                  <a:lnTo>
                    <a:pt x="253" y="823"/>
                  </a:lnTo>
                  <a:lnTo>
                    <a:pt x="256" y="820"/>
                  </a:lnTo>
                  <a:lnTo>
                    <a:pt x="256" y="818"/>
                  </a:lnTo>
                  <a:lnTo>
                    <a:pt x="258" y="818"/>
                  </a:lnTo>
                  <a:lnTo>
                    <a:pt x="258" y="815"/>
                  </a:lnTo>
                  <a:lnTo>
                    <a:pt x="261" y="815"/>
                  </a:lnTo>
                  <a:lnTo>
                    <a:pt x="266" y="810"/>
                  </a:lnTo>
                  <a:lnTo>
                    <a:pt x="269" y="807"/>
                  </a:lnTo>
                  <a:lnTo>
                    <a:pt x="269" y="804"/>
                  </a:lnTo>
                  <a:lnTo>
                    <a:pt x="269" y="802"/>
                  </a:lnTo>
                  <a:lnTo>
                    <a:pt x="271" y="802"/>
                  </a:lnTo>
                  <a:lnTo>
                    <a:pt x="271" y="799"/>
                  </a:lnTo>
                  <a:lnTo>
                    <a:pt x="274" y="799"/>
                  </a:lnTo>
                  <a:lnTo>
                    <a:pt x="274" y="797"/>
                  </a:lnTo>
                  <a:lnTo>
                    <a:pt x="277" y="797"/>
                  </a:lnTo>
                  <a:lnTo>
                    <a:pt x="277" y="794"/>
                  </a:lnTo>
                  <a:lnTo>
                    <a:pt x="277" y="791"/>
                  </a:lnTo>
                  <a:lnTo>
                    <a:pt x="277" y="789"/>
                  </a:lnTo>
                  <a:lnTo>
                    <a:pt x="277" y="786"/>
                  </a:lnTo>
                  <a:lnTo>
                    <a:pt x="277" y="784"/>
                  </a:lnTo>
                  <a:lnTo>
                    <a:pt x="279" y="784"/>
                  </a:lnTo>
                  <a:lnTo>
                    <a:pt x="277" y="784"/>
                  </a:lnTo>
                  <a:lnTo>
                    <a:pt x="277" y="781"/>
                  </a:lnTo>
                  <a:lnTo>
                    <a:pt x="277" y="778"/>
                  </a:lnTo>
                  <a:lnTo>
                    <a:pt x="277" y="776"/>
                  </a:lnTo>
                  <a:lnTo>
                    <a:pt x="279" y="773"/>
                  </a:lnTo>
                  <a:lnTo>
                    <a:pt x="282" y="771"/>
                  </a:lnTo>
                  <a:lnTo>
                    <a:pt x="285" y="768"/>
                  </a:lnTo>
                  <a:lnTo>
                    <a:pt x="287" y="765"/>
                  </a:lnTo>
                  <a:lnTo>
                    <a:pt x="290" y="763"/>
                  </a:lnTo>
                  <a:lnTo>
                    <a:pt x="292" y="760"/>
                  </a:lnTo>
                  <a:lnTo>
                    <a:pt x="295" y="757"/>
                  </a:lnTo>
                  <a:lnTo>
                    <a:pt x="295" y="755"/>
                  </a:lnTo>
                  <a:lnTo>
                    <a:pt x="298" y="755"/>
                  </a:lnTo>
                  <a:lnTo>
                    <a:pt x="298" y="752"/>
                  </a:lnTo>
                  <a:lnTo>
                    <a:pt x="298" y="750"/>
                  </a:lnTo>
                  <a:lnTo>
                    <a:pt x="300" y="750"/>
                  </a:lnTo>
                  <a:lnTo>
                    <a:pt x="300" y="747"/>
                  </a:lnTo>
                  <a:lnTo>
                    <a:pt x="303" y="747"/>
                  </a:lnTo>
                  <a:lnTo>
                    <a:pt x="303" y="744"/>
                  </a:lnTo>
                  <a:lnTo>
                    <a:pt x="305" y="744"/>
                  </a:lnTo>
                  <a:lnTo>
                    <a:pt x="305" y="742"/>
                  </a:lnTo>
                  <a:lnTo>
                    <a:pt x="308" y="742"/>
                  </a:lnTo>
                  <a:lnTo>
                    <a:pt x="311" y="742"/>
                  </a:lnTo>
                  <a:lnTo>
                    <a:pt x="313" y="742"/>
                  </a:lnTo>
                  <a:lnTo>
                    <a:pt x="313" y="744"/>
                  </a:lnTo>
                  <a:lnTo>
                    <a:pt x="316" y="744"/>
                  </a:lnTo>
                  <a:lnTo>
                    <a:pt x="318" y="744"/>
                  </a:lnTo>
                  <a:lnTo>
                    <a:pt x="321" y="747"/>
                  </a:lnTo>
                  <a:lnTo>
                    <a:pt x="321" y="750"/>
                  </a:lnTo>
                  <a:lnTo>
                    <a:pt x="321" y="747"/>
                  </a:lnTo>
                  <a:lnTo>
                    <a:pt x="324" y="747"/>
                  </a:lnTo>
                  <a:lnTo>
                    <a:pt x="326" y="747"/>
                  </a:lnTo>
                  <a:lnTo>
                    <a:pt x="329" y="744"/>
                  </a:lnTo>
                  <a:lnTo>
                    <a:pt x="332" y="744"/>
                  </a:lnTo>
                  <a:lnTo>
                    <a:pt x="332" y="742"/>
                  </a:lnTo>
                  <a:lnTo>
                    <a:pt x="334" y="742"/>
                  </a:lnTo>
                  <a:lnTo>
                    <a:pt x="337" y="742"/>
                  </a:lnTo>
                  <a:lnTo>
                    <a:pt x="345" y="737"/>
                  </a:lnTo>
                  <a:lnTo>
                    <a:pt x="347" y="734"/>
                  </a:lnTo>
                  <a:lnTo>
                    <a:pt x="350" y="734"/>
                  </a:lnTo>
                  <a:lnTo>
                    <a:pt x="350" y="731"/>
                  </a:lnTo>
                  <a:lnTo>
                    <a:pt x="352" y="731"/>
                  </a:lnTo>
                  <a:lnTo>
                    <a:pt x="355" y="729"/>
                  </a:lnTo>
                  <a:lnTo>
                    <a:pt x="358" y="729"/>
                  </a:lnTo>
                  <a:lnTo>
                    <a:pt x="360" y="729"/>
                  </a:lnTo>
                  <a:lnTo>
                    <a:pt x="360" y="726"/>
                  </a:lnTo>
                  <a:lnTo>
                    <a:pt x="363" y="726"/>
                  </a:lnTo>
                  <a:lnTo>
                    <a:pt x="363" y="724"/>
                  </a:lnTo>
                  <a:lnTo>
                    <a:pt x="365" y="724"/>
                  </a:lnTo>
                  <a:lnTo>
                    <a:pt x="368" y="724"/>
                  </a:lnTo>
                  <a:lnTo>
                    <a:pt x="368" y="721"/>
                  </a:lnTo>
                  <a:lnTo>
                    <a:pt x="371" y="721"/>
                  </a:lnTo>
                  <a:lnTo>
                    <a:pt x="371" y="718"/>
                  </a:lnTo>
                  <a:lnTo>
                    <a:pt x="371" y="716"/>
                  </a:lnTo>
                  <a:lnTo>
                    <a:pt x="373" y="713"/>
                  </a:lnTo>
                  <a:lnTo>
                    <a:pt x="376" y="713"/>
                  </a:lnTo>
                  <a:lnTo>
                    <a:pt x="379" y="710"/>
                  </a:lnTo>
                  <a:lnTo>
                    <a:pt x="379" y="708"/>
                  </a:lnTo>
                  <a:lnTo>
                    <a:pt x="379" y="705"/>
                  </a:lnTo>
                  <a:lnTo>
                    <a:pt x="381" y="705"/>
                  </a:lnTo>
                  <a:lnTo>
                    <a:pt x="384" y="705"/>
                  </a:lnTo>
                  <a:lnTo>
                    <a:pt x="384" y="703"/>
                  </a:lnTo>
                  <a:lnTo>
                    <a:pt x="384" y="700"/>
                  </a:lnTo>
                  <a:lnTo>
                    <a:pt x="392" y="700"/>
                  </a:lnTo>
                  <a:lnTo>
                    <a:pt x="394" y="703"/>
                  </a:lnTo>
                  <a:lnTo>
                    <a:pt x="397" y="703"/>
                  </a:lnTo>
                  <a:lnTo>
                    <a:pt x="399" y="703"/>
                  </a:lnTo>
                  <a:lnTo>
                    <a:pt x="399" y="697"/>
                  </a:lnTo>
                  <a:lnTo>
                    <a:pt x="399" y="695"/>
                  </a:lnTo>
                  <a:lnTo>
                    <a:pt x="399" y="692"/>
                  </a:lnTo>
                  <a:lnTo>
                    <a:pt x="402" y="692"/>
                  </a:lnTo>
                  <a:lnTo>
                    <a:pt x="402" y="690"/>
                  </a:lnTo>
                  <a:lnTo>
                    <a:pt x="399" y="690"/>
                  </a:lnTo>
                  <a:lnTo>
                    <a:pt x="405" y="690"/>
                  </a:lnTo>
                  <a:lnTo>
                    <a:pt x="410" y="687"/>
                  </a:lnTo>
                  <a:lnTo>
                    <a:pt x="410" y="684"/>
                  </a:lnTo>
                  <a:lnTo>
                    <a:pt x="410" y="682"/>
                  </a:lnTo>
                  <a:lnTo>
                    <a:pt x="410" y="679"/>
                  </a:lnTo>
                  <a:lnTo>
                    <a:pt x="410" y="682"/>
                  </a:lnTo>
                  <a:lnTo>
                    <a:pt x="412" y="684"/>
                  </a:lnTo>
                  <a:lnTo>
                    <a:pt x="410" y="684"/>
                  </a:lnTo>
                  <a:lnTo>
                    <a:pt x="412" y="684"/>
                  </a:lnTo>
                  <a:lnTo>
                    <a:pt x="412" y="682"/>
                  </a:lnTo>
                  <a:lnTo>
                    <a:pt x="412" y="679"/>
                  </a:lnTo>
                  <a:lnTo>
                    <a:pt x="412" y="682"/>
                  </a:lnTo>
                  <a:lnTo>
                    <a:pt x="412" y="684"/>
                  </a:lnTo>
                  <a:lnTo>
                    <a:pt x="415" y="684"/>
                  </a:lnTo>
                  <a:lnTo>
                    <a:pt x="418" y="684"/>
                  </a:lnTo>
                  <a:lnTo>
                    <a:pt x="420" y="682"/>
                  </a:lnTo>
                  <a:lnTo>
                    <a:pt x="423" y="682"/>
                  </a:lnTo>
                  <a:lnTo>
                    <a:pt x="423" y="679"/>
                  </a:lnTo>
                  <a:lnTo>
                    <a:pt x="423" y="677"/>
                  </a:lnTo>
                  <a:lnTo>
                    <a:pt x="423" y="674"/>
                  </a:lnTo>
                  <a:lnTo>
                    <a:pt x="423" y="671"/>
                  </a:lnTo>
                  <a:lnTo>
                    <a:pt x="420" y="671"/>
                  </a:lnTo>
                  <a:lnTo>
                    <a:pt x="420" y="669"/>
                  </a:lnTo>
                  <a:lnTo>
                    <a:pt x="418" y="669"/>
                  </a:lnTo>
                  <a:lnTo>
                    <a:pt x="420" y="666"/>
                  </a:lnTo>
                  <a:lnTo>
                    <a:pt x="418" y="666"/>
                  </a:lnTo>
                  <a:lnTo>
                    <a:pt x="418" y="663"/>
                  </a:lnTo>
                  <a:lnTo>
                    <a:pt x="418" y="661"/>
                  </a:lnTo>
                  <a:lnTo>
                    <a:pt x="420" y="661"/>
                  </a:lnTo>
                  <a:lnTo>
                    <a:pt x="420" y="658"/>
                  </a:lnTo>
                  <a:lnTo>
                    <a:pt x="423" y="658"/>
                  </a:lnTo>
                  <a:lnTo>
                    <a:pt x="423" y="656"/>
                  </a:lnTo>
                  <a:lnTo>
                    <a:pt x="420" y="656"/>
                  </a:lnTo>
                  <a:lnTo>
                    <a:pt x="420" y="653"/>
                  </a:lnTo>
                  <a:lnTo>
                    <a:pt x="420" y="650"/>
                  </a:lnTo>
                  <a:lnTo>
                    <a:pt x="423" y="650"/>
                  </a:lnTo>
                  <a:lnTo>
                    <a:pt x="423" y="648"/>
                  </a:lnTo>
                  <a:lnTo>
                    <a:pt x="425" y="648"/>
                  </a:lnTo>
                  <a:lnTo>
                    <a:pt x="425" y="645"/>
                  </a:lnTo>
                  <a:lnTo>
                    <a:pt x="428" y="645"/>
                  </a:lnTo>
                  <a:lnTo>
                    <a:pt x="428" y="643"/>
                  </a:lnTo>
                  <a:lnTo>
                    <a:pt x="431" y="643"/>
                  </a:lnTo>
                  <a:lnTo>
                    <a:pt x="433" y="643"/>
                  </a:lnTo>
                  <a:close/>
                  <a:moveTo>
                    <a:pt x="619" y="635"/>
                  </a:moveTo>
                  <a:lnTo>
                    <a:pt x="616" y="635"/>
                  </a:lnTo>
                  <a:lnTo>
                    <a:pt x="616" y="632"/>
                  </a:lnTo>
                  <a:lnTo>
                    <a:pt x="613" y="632"/>
                  </a:lnTo>
                  <a:lnTo>
                    <a:pt x="613" y="629"/>
                  </a:lnTo>
                  <a:lnTo>
                    <a:pt x="611" y="627"/>
                  </a:lnTo>
                  <a:lnTo>
                    <a:pt x="611" y="624"/>
                  </a:lnTo>
                  <a:lnTo>
                    <a:pt x="611" y="622"/>
                  </a:lnTo>
                  <a:lnTo>
                    <a:pt x="613" y="622"/>
                  </a:lnTo>
                  <a:lnTo>
                    <a:pt x="613" y="619"/>
                  </a:lnTo>
                  <a:lnTo>
                    <a:pt x="616" y="619"/>
                  </a:lnTo>
                  <a:lnTo>
                    <a:pt x="616" y="616"/>
                  </a:lnTo>
                  <a:lnTo>
                    <a:pt x="619" y="616"/>
                  </a:lnTo>
                  <a:lnTo>
                    <a:pt x="619" y="619"/>
                  </a:lnTo>
                  <a:lnTo>
                    <a:pt x="619" y="622"/>
                  </a:lnTo>
                  <a:lnTo>
                    <a:pt x="621" y="622"/>
                  </a:lnTo>
                  <a:lnTo>
                    <a:pt x="621" y="624"/>
                  </a:lnTo>
                  <a:lnTo>
                    <a:pt x="624" y="624"/>
                  </a:lnTo>
                  <a:lnTo>
                    <a:pt x="624" y="627"/>
                  </a:lnTo>
                  <a:lnTo>
                    <a:pt x="624" y="629"/>
                  </a:lnTo>
                  <a:lnTo>
                    <a:pt x="624" y="632"/>
                  </a:lnTo>
                  <a:lnTo>
                    <a:pt x="621" y="632"/>
                  </a:lnTo>
                  <a:lnTo>
                    <a:pt x="621" y="635"/>
                  </a:lnTo>
                  <a:lnTo>
                    <a:pt x="619" y="635"/>
                  </a:lnTo>
                  <a:close/>
                  <a:moveTo>
                    <a:pt x="593" y="567"/>
                  </a:moveTo>
                  <a:lnTo>
                    <a:pt x="595" y="567"/>
                  </a:lnTo>
                  <a:lnTo>
                    <a:pt x="595" y="569"/>
                  </a:lnTo>
                  <a:lnTo>
                    <a:pt x="595" y="572"/>
                  </a:lnTo>
                  <a:lnTo>
                    <a:pt x="598" y="572"/>
                  </a:lnTo>
                  <a:lnTo>
                    <a:pt x="598" y="575"/>
                  </a:lnTo>
                  <a:lnTo>
                    <a:pt x="598" y="572"/>
                  </a:lnTo>
                  <a:lnTo>
                    <a:pt x="598" y="575"/>
                  </a:lnTo>
                  <a:lnTo>
                    <a:pt x="595" y="575"/>
                  </a:lnTo>
                  <a:lnTo>
                    <a:pt x="593" y="575"/>
                  </a:lnTo>
                  <a:lnTo>
                    <a:pt x="593" y="577"/>
                  </a:lnTo>
                  <a:lnTo>
                    <a:pt x="593" y="580"/>
                  </a:lnTo>
                  <a:lnTo>
                    <a:pt x="593" y="582"/>
                  </a:lnTo>
                  <a:lnTo>
                    <a:pt x="590" y="582"/>
                  </a:lnTo>
                  <a:lnTo>
                    <a:pt x="587" y="582"/>
                  </a:lnTo>
                  <a:lnTo>
                    <a:pt x="587" y="585"/>
                  </a:lnTo>
                  <a:lnTo>
                    <a:pt x="585" y="585"/>
                  </a:lnTo>
                  <a:lnTo>
                    <a:pt x="582" y="585"/>
                  </a:lnTo>
                  <a:lnTo>
                    <a:pt x="582" y="588"/>
                  </a:lnTo>
                  <a:lnTo>
                    <a:pt x="579" y="588"/>
                  </a:lnTo>
                  <a:lnTo>
                    <a:pt x="579" y="590"/>
                  </a:lnTo>
                  <a:lnTo>
                    <a:pt x="579" y="593"/>
                  </a:lnTo>
                  <a:lnTo>
                    <a:pt x="579" y="596"/>
                  </a:lnTo>
                  <a:lnTo>
                    <a:pt x="582" y="596"/>
                  </a:lnTo>
                  <a:lnTo>
                    <a:pt x="585" y="596"/>
                  </a:lnTo>
                  <a:lnTo>
                    <a:pt x="595" y="590"/>
                  </a:lnTo>
                  <a:lnTo>
                    <a:pt x="595" y="593"/>
                  </a:lnTo>
                  <a:lnTo>
                    <a:pt x="587" y="596"/>
                  </a:lnTo>
                  <a:lnTo>
                    <a:pt x="587" y="598"/>
                  </a:lnTo>
                  <a:lnTo>
                    <a:pt x="587" y="601"/>
                  </a:lnTo>
                  <a:lnTo>
                    <a:pt x="585" y="601"/>
                  </a:lnTo>
                  <a:lnTo>
                    <a:pt x="585" y="598"/>
                  </a:lnTo>
                  <a:lnTo>
                    <a:pt x="582" y="598"/>
                  </a:lnTo>
                  <a:lnTo>
                    <a:pt x="579" y="598"/>
                  </a:lnTo>
                  <a:lnTo>
                    <a:pt x="579" y="601"/>
                  </a:lnTo>
                  <a:lnTo>
                    <a:pt x="577" y="601"/>
                  </a:lnTo>
                  <a:lnTo>
                    <a:pt x="577" y="603"/>
                  </a:lnTo>
                  <a:lnTo>
                    <a:pt x="579" y="603"/>
                  </a:lnTo>
                  <a:lnTo>
                    <a:pt x="577" y="603"/>
                  </a:lnTo>
                  <a:lnTo>
                    <a:pt x="579" y="603"/>
                  </a:lnTo>
                  <a:lnTo>
                    <a:pt x="577" y="603"/>
                  </a:lnTo>
                  <a:lnTo>
                    <a:pt x="574" y="603"/>
                  </a:lnTo>
                  <a:lnTo>
                    <a:pt x="572" y="606"/>
                  </a:lnTo>
                  <a:lnTo>
                    <a:pt x="569" y="606"/>
                  </a:lnTo>
                  <a:lnTo>
                    <a:pt x="569" y="609"/>
                  </a:lnTo>
                  <a:lnTo>
                    <a:pt x="566" y="611"/>
                  </a:lnTo>
                  <a:lnTo>
                    <a:pt x="566" y="614"/>
                  </a:lnTo>
                  <a:lnTo>
                    <a:pt x="566" y="616"/>
                  </a:lnTo>
                  <a:lnTo>
                    <a:pt x="566" y="619"/>
                  </a:lnTo>
                  <a:lnTo>
                    <a:pt x="566" y="622"/>
                  </a:lnTo>
                  <a:lnTo>
                    <a:pt x="566" y="624"/>
                  </a:lnTo>
                  <a:lnTo>
                    <a:pt x="566" y="627"/>
                  </a:lnTo>
                  <a:lnTo>
                    <a:pt x="566" y="629"/>
                  </a:lnTo>
                  <a:lnTo>
                    <a:pt x="569" y="629"/>
                  </a:lnTo>
                  <a:lnTo>
                    <a:pt x="569" y="632"/>
                  </a:lnTo>
                  <a:lnTo>
                    <a:pt x="569" y="629"/>
                  </a:lnTo>
                  <a:lnTo>
                    <a:pt x="572" y="632"/>
                  </a:lnTo>
                  <a:lnTo>
                    <a:pt x="572" y="629"/>
                  </a:lnTo>
                  <a:lnTo>
                    <a:pt x="574" y="629"/>
                  </a:lnTo>
                  <a:lnTo>
                    <a:pt x="574" y="632"/>
                  </a:lnTo>
                  <a:lnTo>
                    <a:pt x="572" y="632"/>
                  </a:lnTo>
                  <a:lnTo>
                    <a:pt x="574" y="632"/>
                  </a:lnTo>
                  <a:lnTo>
                    <a:pt x="577" y="632"/>
                  </a:lnTo>
                  <a:lnTo>
                    <a:pt x="579" y="632"/>
                  </a:lnTo>
                  <a:lnTo>
                    <a:pt x="582" y="632"/>
                  </a:lnTo>
                  <a:lnTo>
                    <a:pt x="585" y="632"/>
                  </a:lnTo>
                  <a:lnTo>
                    <a:pt x="585" y="629"/>
                  </a:lnTo>
                  <a:lnTo>
                    <a:pt x="587" y="629"/>
                  </a:lnTo>
                  <a:lnTo>
                    <a:pt x="587" y="632"/>
                  </a:lnTo>
                  <a:lnTo>
                    <a:pt x="590" y="632"/>
                  </a:lnTo>
                  <a:lnTo>
                    <a:pt x="593" y="632"/>
                  </a:lnTo>
                  <a:lnTo>
                    <a:pt x="593" y="635"/>
                  </a:lnTo>
                  <a:lnTo>
                    <a:pt x="593" y="637"/>
                  </a:lnTo>
                  <a:lnTo>
                    <a:pt x="593" y="640"/>
                  </a:lnTo>
                  <a:lnTo>
                    <a:pt x="593" y="637"/>
                  </a:lnTo>
                  <a:lnTo>
                    <a:pt x="593" y="640"/>
                  </a:lnTo>
                  <a:lnTo>
                    <a:pt x="593" y="643"/>
                  </a:lnTo>
                  <a:lnTo>
                    <a:pt x="593" y="645"/>
                  </a:lnTo>
                  <a:lnTo>
                    <a:pt x="593" y="648"/>
                  </a:lnTo>
                  <a:lnTo>
                    <a:pt x="595" y="648"/>
                  </a:lnTo>
                  <a:lnTo>
                    <a:pt x="595" y="650"/>
                  </a:lnTo>
                  <a:lnTo>
                    <a:pt x="595" y="653"/>
                  </a:lnTo>
                  <a:lnTo>
                    <a:pt x="595" y="656"/>
                  </a:lnTo>
                  <a:lnTo>
                    <a:pt x="598" y="656"/>
                  </a:lnTo>
                  <a:lnTo>
                    <a:pt x="598" y="653"/>
                  </a:lnTo>
                  <a:lnTo>
                    <a:pt x="600" y="653"/>
                  </a:lnTo>
                  <a:lnTo>
                    <a:pt x="603" y="653"/>
                  </a:lnTo>
                  <a:lnTo>
                    <a:pt x="603" y="656"/>
                  </a:lnTo>
                  <a:lnTo>
                    <a:pt x="606" y="656"/>
                  </a:lnTo>
                  <a:lnTo>
                    <a:pt x="606" y="658"/>
                  </a:lnTo>
                  <a:lnTo>
                    <a:pt x="606" y="661"/>
                  </a:lnTo>
                  <a:lnTo>
                    <a:pt x="603" y="661"/>
                  </a:lnTo>
                  <a:lnTo>
                    <a:pt x="598" y="663"/>
                  </a:lnTo>
                  <a:lnTo>
                    <a:pt x="595" y="663"/>
                  </a:lnTo>
                  <a:lnTo>
                    <a:pt x="595" y="666"/>
                  </a:lnTo>
                  <a:lnTo>
                    <a:pt x="593" y="666"/>
                  </a:lnTo>
                  <a:lnTo>
                    <a:pt x="590" y="666"/>
                  </a:lnTo>
                  <a:lnTo>
                    <a:pt x="590" y="669"/>
                  </a:lnTo>
                  <a:lnTo>
                    <a:pt x="593" y="669"/>
                  </a:lnTo>
                  <a:lnTo>
                    <a:pt x="593" y="671"/>
                  </a:lnTo>
                  <a:lnTo>
                    <a:pt x="590" y="671"/>
                  </a:lnTo>
                  <a:lnTo>
                    <a:pt x="590" y="674"/>
                  </a:lnTo>
                  <a:lnTo>
                    <a:pt x="590" y="671"/>
                  </a:lnTo>
                  <a:lnTo>
                    <a:pt x="590" y="674"/>
                  </a:lnTo>
                  <a:lnTo>
                    <a:pt x="587" y="674"/>
                  </a:lnTo>
                  <a:lnTo>
                    <a:pt x="587" y="671"/>
                  </a:lnTo>
                  <a:lnTo>
                    <a:pt x="587" y="674"/>
                  </a:lnTo>
                  <a:lnTo>
                    <a:pt x="585" y="674"/>
                  </a:lnTo>
                  <a:lnTo>
                    <a:pt x="582" y="674"/>
                  </a:lnTo>
                  <a:lnTo>
                    <a:pt x="579" y="674"/>
                  </a:lnTo>
                  <a:lnTo>
                    <a:pt x="577" y="674"/>
                  </a:lnTo>
                  <a:lnTo>
                    <a:pt x="577" y="677"/>
                  </a:lnTo>
                  <a:lnTo>
                    <a:pt x="574" y="677"/>
                  </a:lnTo>
                  <a:lnTo>
                    <a:pt x="574" y="679"/>
                  </a:lnTo>
                  <a:lnTo>
                    <a:pt x="572" y="679"/>
                  </a:lnTo>
                  <a:lnTo>
                    <a:pt x="569" y="679"/>
                  </a:lnTo>
                  <a:lnTo>
                    <a:pt x="566" y="679"/>
                  </a:lnTo>
                  <a:lnTo>
                    <a:pt x="569" y="679"/>
                  </a:lnTo>
                  <a:lnTo>
                    <a:pt x="566" y="679"/>
                  </a:lnTo>
                  <a:lnTo>
                    <a:pt x="566" y="682"/>
                  </a:lnTo>
                  <a:lnTo>
                    <a:pt x="566" y="679"/>
                  </a:lnTo>
                  <a:lnTo>
                    <a:pt x="564" y="682"/>
                  </a:lnTo>
                  <a:lnTo>
                    <a:pt x="566" y="682"/>
                  </a:lnTo>
                  <a:lnTo>
                    <a:pt x="564" y="682"/>
                  </a:lnTo>
                  <a:lnTo>
                    <a:pt x="561" y="682"/>
                  </a:lnTo>
                  <a:lnTo>
                    <a:pt x="559" y="682"/>
                  </a:lnTo>
                  <a:lnTo>
                    <a:pt x="559" y="684"/>
                  </a:lnTo>
                  <a:lnTo>
                    <a:pt x="559" y="687"/>
                  </a:lnTo>
                  <a:lnTo>
                    <a:pt x="561" y="687"/>
                  </a:lnTo>
                  <a:lnTo>
                    <a:pt x="561" y="690"/>
                  </a:lnTo>
                  <a:lnTo>
                    <a:pt x="559" y="690"/>
                  </a:lnTo>
                  <a:lnTo>
                    <a:pt x="559" y="687"/>
                  </a:lnTo>
                  <a:lnTo>
                    <a:pt x="556" y="687"/>
                  </a:lnTo>
                  <a:lnTo>
                    <a:pt x="553" y="687"/>
                  </a:lnTo>
                  <a:lnTo>
                    <a:pt x="553" y="690"/>
                  </a:lnTo>
                  <a:lnTo>
                    <a:pt x="553" y="687"/>
                  </a:lnTo>
                  <a:lnTo>
                    <a:pt x="551" y="687"/>
                  </a:lnTo>
                  <a:lnTo>
                    <a:pt x="548" y="687"/>
                  </a:lnTo>
                  <a:lnTo>
                    <a:pt x="546" y="687"/>
                  </a:lnTo>
                  <a:lnTo>
                    <a:pt x="546" y="684"/>
                  </a:lnTo>
                  <a:lnTo>
                    <a:pt x="546" y="682"/>
                  </a:lnTo>
                  <a:lnTo>
                    <a:pt x="543" y="682"/>
                  </a:lnTo>
                  <a:lnTo>
                    <a:pt x="543" y="679"/>
                  </a:lnTo>
                  <a:lnTo>
                    <a:pt x="540" y="679"/>
                  </a:lnTo>
                  <a:lnTo>
                    <a:pt x="540" y="677"/>
                  </a:lnTo>
                  <a:lnTo>
                    <a:pt x="540" y="674"/>
                  </a:lnTo>
                  <a:lnTo>
                    <a:pt x="538" y="674"/>
                  </a:lnTo>
                  <a:lnTo>
                    <a:pt x="538" y="671"/>
                  </a:lnTo>
                  <a:lnTo>
                    <a:pt x="535" y="671"/>
                  </a:lnTo>
                  <a:lnTo>
                    <a:pt x="533" y="671"/>
                  </a:lnTo>
                  <a:lnTo>
                    <a:pt x="530" y="671"/>
                  </a:lnTo>
                  <a:lnTo>
                    <a:pt x="530" y="669"/>
                  </a:lnTo>
                  <a:lnTo>
                    <a:pt x="527" y="669"/>
                  </a:lnTo>
                  <a:lnTo>
                    <a:pt x="525" y="666"/>
                  </a:lnTo>
                  <a:lnTo>
                    <a:pt x="525" y="663"/>
                  </a:lnTo>
                  <a:lnTo>
                    <a:pt x="525" y="661"/>
                  </a:lnTo>
                  <a:lnTo>
                    <a:pt x="525" y="658"/>
                  </a:lnTo>
                  <a:lnTo>
                    <a:pt x="527" y="658"/>
                  </a:lnTo>
                  <a:lnTo>
                    <a:pt x="525" y="658"/>
                  </a:lnTo>
                  <a:lnTo>
                    <a:pt x="527" y="658"/>
                  </a:lnTo>
                  <a:lnTo>
                    <a:pt x="525" y="658"/>
                  </a:lnTo>
                  <a:lnTo>
                    <a:pt x="525" y="656"/>
                  </a:lnTo>
                  <a:lnTo>
                    <a:pt x="522" y="656"/>
                  </a:lnTo>
                  <a:lnTo>
                    <a:pt x="525" y="656"/>
                  </a:lnTo>
                  <a:lnTo>
                    <a:pt x="525" y="653"/>
                  </a:lnTo>
                  <a:lnTo>
                    <a:pt x="525" y="650"/>
                  </a:lnTo>
                  <a:lnTo>
                    <a:pt x="525" y="648"/>
                  </a:lnTo>
                  <a:lnTo>
                    <a:pt x="522" y="648"/>
                  </a:lnTo>
                  <a:lnTo>
                    <a:pt x="525" y="648"/>
                  </a:lnTo>
                  <a:lnTo>
                    <a:pt x="522" y="648"/>
                  </a:lnTo>
                  <a:lnTo>
                    <a:pt x="525" y="648"/>
                  </a:lnTo>
                  <a:lnTo>
                    <a:pt x="525" y="645"/>
                  </a:lnTo>
                  <a:lnTo>
                    <a:pt x="527" y="645"/>
                  </a:lnTo>
                  <a:lnTo>
                    <a:pt x="525" y="645"/>
                  </a:lnTo>
                  <a:lnTo>
                    <a:pt x="527" y="645"/>
                  </a:lnTo>
                  <a:lnTo>
                    <a:pt x="527" y="643"/>
                  </a:lnTo>
                  <a:lnTo>
                    <a:pt x="527" y="645"/>
                  </a:lnTo>
                  <a:lnTo>
                    <a:pt x="530" y="643"/>
                  </a:lnTo>
                  <a:lnTo>
                    <a:pt x="527" y="643"/>
                  </a:lnTo>
                  <a:lnTo>
                    <a:pt x="527" y="640"/>
                  </a:lnTo>
                  <a:lnTo>
                    <a:pt x="525" y="637"/>
                  </a:lnTo>
                  <a:lnTo>
                    <a:pt x="522" y="637"/>
                  </a:lnTo>
                  <a:lnTo>
                    <a:pt x="519" y="637"/>
                  </a:lnTo>
                  <a:lnTo>
                    <a:pt x="519" y="635"/>
                  </a:lnTo>
                  <a:lnTo>
                    <a:pt x="517" y="635"/>
                  </a:lnTo>
                  <a:lnTo>
                    <a:pt x="517" y="637"/>
                  </a:lnTo>
                  <a:lnTo>
                    <a:pt x="514" y="637"/>
                  </a:lnTo>
                  <a:lnTo>
                    <a:pt x="514" y="635"/>
                  </a:lnTo>
                  <a:lnTo>
                    <a:pt x="514" y="637"/>
                  </a:lnTo>
                  <a:lnTo>
                    <a:pt x="514" y="640"/>
                  </a:lnTo>
                  <a:lnTo>
                    <a:pt x="514" y="637"/>
                  </a:lnTo>
                  <a:lnTo>
                    <a:pt x="512" y="637"/>
                  </a:lnTo>
                  <a:lnTo>
                    <a:pt x="512" y="635"/>
                  </a:lnTo>
                  <a:lnTo>
                    <a:pt x="509" y="635"/>
                  </a:lnTo>
                  <a:lnTo>
                    <a:pt x="506" y="635"/>
                  </a:lnTo>
                  <a:lnTo>
                    <a:pt x="506" y="632"/>
                  </a:lnTo>
                  <a:lnTo>
                    <a:pt x="504" y="632"/>
                  </a:lnTo>
                  <a:lnTo>
                    <a:pt x="501" y="632"/>
                  </a:lnTo>
                  <a:lnTo>
                    <a:pt x="504" y="632"/>
                  </a:lnTo>
                  <a:lnTo>
                    <a:pt x="504" y="629"/>
                  </a:lnTo>
                  <a:lnTo>
                    <a:pt x="506" y="629"/>
                  </a:lnTo>
                  <a:lnTo>
                    <a:pt x="506" y="627"/>
                  </a:lnTo>
                  <a:lnTo>
                    <a:pt x="506" y="624"/>
                  </a:lnTo>
                  <a:lnTo>
                    <a:pt x="509" y="624"/>
                  </a:lnTo>
                  <a:lnTo>
                    <a:pt x="512" y="624"/>
                  </a:lnTo>
                  <a:lnTo>
                    <a:pt x="512" y="622"/>
                  </a:lnTo>
                  <a:lnTo>
                    <a:pt x="514" y="622"/>
                  </a:lnTo>
                  <a:lnTo>
                    <a:pt x="514" y="619"/>
                  </a:lnTo>
                  <a:lnTo>
                    <a:pt x="514" y="622"/>
                  </a:lnTo>
                  <a:lnTo>
                    <a:pt x="517" y="622"/>
                  </a:lnTo>
                  <a:lnTo>
                    <a:pt x="519" y="622"/>
                  </a:lnTo>
                  <a:lnTo>
                    <a:pt x="522" y="622"/>
                  </a:lnTo>
                  <a:lnTo>
                    <a:pt x="522" y="619"/>
                  </a:lnTo>
                  <a:lnTo>
                    <a:pt x="525" y="619"/>
                  </a:lnTo>
                  <a:lnTo>
                    <a:pt x="525" y="616"/>
                  </a:lnTo>
                  <a:lnTo>
                    <a:pt x="527" y="614"/>
                  </a:lnTo>
                  <a:lnTo>
                    <a:pt x="530" y="611"/>
                  </a:lnTo>
                  <a:lnTo>
                    <a:pt x="527" y="611"/>
                  </a:lnTo>
                  <a:lnTo>
                    <a:pt x="527" y="609"/>
                  </a:lnTo>
                  <a:lnTo>
                    <a:pt x="527" y="611"/>
                  </a:lnTo>
                  <a:lnTo>
                    <a:pt x="527" y="609"/>
                  </a:lnTo>
                  <a:lnTo>
                    <a:pt x="527" y="606"/>
                  </a:lnTo>
                  <a:lnTo>
                    <a:pt x="530" y="606"/>
                  </a:lnTo>
                  <a:lnTo>
                    <a:pt x="530" y="603"/>
                  </a:lnTo>
                  <a:lnTo>
                    <a:pt x="533" y="603"/>
                  </a:lnTo>
                  <a:lnTo>
                    <a:pt x="533" y="601"/>
                  </a:lnTo>
                  <a:lnTo>
                    <a:pt x="533" y="598"/>
                  </a:lnTo>
                  <a:lnTo>
                    <a:pt x="533" y="596"/>
                  </a:lnTo>
                  <a:lnTo>
                    <a:pt x="530" y="596"/>
                  </a:lnTo>
                  <a:lnTo>
                    <a:pt x="530" y="593"/>
                  </a:lnTo>
                  <a:lnTo>
                    <a:pt x="527" y="593"/>
                  </a:lnTo>
                  <a:lnTo>
                    <a:pt x="530" y="593"/>
                  </a:lnTo>
                  <a:lnTo>
                    <a:pt x="530" y="590"/>
                  </a:lnTo>
                  <a:lnTo>
                    <a:pt x="527" y="590"/>
                  </a:lnTo>
                  <a:lnTo>
                    <a:pt x="527" y="588"/>
                  </a:lnTo>
                  <a:lnTo>
                    <a:pt x="525" y="588"/>
                  </a:lnTo>
                  <a:lnTo>
                    <a:pt x="525" y="585"/>
                  </a:lnTo>
                  <a:lnTo>
                    <a:pt x="522" y="585"/>
                  </a:lnTo>
                  <a:lnTo>
                    <a:pt x="519" y="585"/>
                  </a:lnTo>
                  <a:lnTo>
                    <a:pt x="519" y="582"/>
                  </a:lnTo>
                  <a:lnTo>
                    <a:pt x="522" y="582"/>
                  </a:lnTo>
                  <a:lnTo>
                    <a:pt x="522" y="580"/>
                  </a:lnTo>
                  <a:lnTo>
                    <a:pt x="522" y="577"/>
                  </a:lnTo>
                  <a:lnTo>
                    <a:pt x="519" y="577"/>
                  </a:lnTo>
                  <a:lnTo>
                    <a:pt x="522" y="577"/>
                  </a:lnTo>
                  <a:lnTo>
                    <a:pt x="522" y="575"/>
                  </a:lnTo>
                  <a:lnTo>
                    <a:pt x="522" y="572"/>
                  </a:lnTo>
                  <a:lnTo>
                    <a:pt x="525" y="572"/>
                  </a:lnTo>
                  <a:lnTo>
                    <a:pt x="527" y="572"/>
                  </a:lnTo>
                  <a:lnTo>
                    <a:pt x="527" y="569"/>
                  </a:lnTo>
                  <a:lnTo>
                    <a:pt x="530" y="569"/>
                  </a:lnTo>
                  <a:lnTo>
                    <a:pt x="533" y="569"/>
                  </a:lnTo>
                  <a:lnTo>
                    <a:pt x="535" y="569"/>
                  </a:lnTo>
                  <a:lnTo>
                    <a:pt x="535" y="572"/>
                  </a:lnTo>
                  <a:lnTo>
                    <a:pt x="535" y="569"/>
                  </a:lnTo>
                  <a:lnTo>
                    <a:pt x="538" y="569"/>
                  </a:lnTo>
                  <a:lnTo>
                    <a:pt x="543" y="569"/>
                  </a:lnTo>
                  <a:lnTo>
                    <a:pt x="548" y="567"/>
                  </a:lnTo>
                  <a:lnTo>
                    <a:pt x="551" y="569"/>
                  </a:lnTo>
                  <a:lnTo>
                    <a:pt x="553" y="569"/>
                  </a:lnTo>
                  <a:lnTo>
                    <a:pt x="551" y="567"/>
                  </a:lnTo>
                  <a:lnTo>
                    <a:pt x="553" y="567"/>
                  </a:lnTo>
                  <a:lnTo>
                    <a:pt x="556" y="567"/>
                  </a:lnTo>
                  <a:lnTo>
                    <a:pt x="556" y="569"/>
                  </a:lnTo>
                  <a:lnTo>
                    <a:pt x="559" y="569"/>
                  </a:lnTo>
                  <a:lnTo>
                    <a:pt x="559" y="572"/>
                  </a:lnTo>
                  <a:lnTo>
                    <a:pt x="559" y="575"/>
                  </a:lnTo>
                  <a:lnTo>
                    <a:pt x="561" y="575"/>
                  </a:lnTo>
                  <a:lnTo>
                    <a:pt x="564" y="575"/>
                  </a:lnTo>
                  <a:lnTo>
                    <a:pt x="564" y="577"/>
                  </a:lnTo>
                  <a:lnTo>
                    <a:pt x="566" y="577"/>
                  </a:lnTo>
                  <a:lnTo>
                    <a:pt x="569" y="577"/>
                  </a:lnTo>
                  <a:lnTo>
                    <a:pt x="572" y="577"/>
                  </a:lnTo>
                  <a:lnTo>
                    <a:pt x="574" y="577"/>
                  </a:lnTo>
                  <a:lnTo>
                    <a:pt x="572" y="577"/>
                  </a:lnTo>
                  <a:lnTo>
                    <a:pt x="574" y="577"/>
                  </a:lnTo>
                  <a:lnTo>
                    <a:pt x="572" y="577"/>
                  </a:lnTo>
                  <a:lnTo>
                    <a:pt x="572" y="575"/>
                  </a:lnTo>
                  <a:lnTo>
                    <a:pt x="574" y="575"/>
                  </a:lnTo>
                  <a:lnTo>
                    <a:pt x="572" y="575"/>
                  </a:lnTo>
                  <a:lnTo>
                    <a:pt x="574" y="575"/>
                  </a:lnTo>
                  <a:lnTo>
                    <a:pt x="574" y="577"/>
                  </a:lnTo>
                  <a:lnTo>
                    <a:pt x="577" y="577"/>
                  </a:lnTo>
                  <a:lnTo>
                    <a:pt x="577" y="575"/>
                  </a:lnTo>
                  <a:lnTo>
                    <a:pt x="579" y="575"/>
                  </a:lnTo>
                  <a:lnTo>
                    <a:pt x="579" y="572"/>
                  </a:lnTo>
                  <a:lnTo>
                    <a:pt x="582" y="572"/>
                  </a:lnTo>
                  <a:lnTo>
                    <a:pt x="582" y="569"/>
                  </a:lnTo>
                  <a:lnTo>
                    <a:pt x="582" y="572"/>
                  </a:lnTo>
                  <a:lnTo>
                    <a:pt x="585" y="572"/>
                  </a:lnTo>
                  <a:lnTo>
                    <a:pt x="585" y="569"/>
                  </a:lnTo>
                  <a:lnTo>
                    <a:pt x="585" y="567"/>
                  </a:lnTo>
                  <a:lnTo>
                    <a:pt x="585" y="569"/>
                  </a:lnTo>
                  <a:lnTo>
                    <a:pt x="585" y="567"/>
                  </a:lnTo>
                  <a:lnTo>
                    <a:pt x="585" y="569"/>
                  </a:lnTo>
                  <a:lnTo>
                    <a:pt x="587" y="569"/>
                  </a:lnTo>
                  <a:lnTo>
                    <a:pt x="587" y="567"/>
                  </a:lnTo>
                  <a:lnTo>
                    <a:pt x="590" y="567"/>
                  </a:lnTo>
                  <a:lnTo>
                    <a:pt x="590" y="569"/>
                  </a:lnTo>
                  <a:lnTo>
                    <a:pt x="590" y="567"/>
                  </a:lnTo>
                  <a:lnTo>
                    <a:pt x="593" y="567"/>
                  </a:lnTo>
                  <a:close/>
                  <a:moveTo>
                    <a:pt x="1240" y="10"/>
                  </a:moveTo>
                  <a:lnTo>
                    <a:pt x="1245" y="16"/>
                  </a:lnTo>
                  <a:lnTo>
                    <a:pt x="1250" y="21"/>
                  </a:lnTo>
                  <a:lnTo>
                    <a:pt x="1256" y="24"/>
                  </a:lnTo>
                  <a:lnTo>
                    <a:pt x="1261" y="24"/>
                  </a:lnTo>
                  <a:lnTo>
                    <a:pt x="1266" y="24"/>
                  </a:lnTo>
                  <a:lnTo>
                    <a:pt x="1269" y="21"/>
                  </a:lnTo>
                  <a:lnTo>
                    <a:pt x="1276" y="18"/>
                  </a:lnTo>
                  <a:lnTo>
                    <a:pt x="1282" y="16"/>
                  </a:lnTo>
                  <a:lnTo>
                    <a:pt x="1284" y="13"/>
                  </a:lnTo>
                  <a:lnTo>
                    <a:pt x="1287" y="16"/>
                  </a:lnTo>
                  <a:lnTo>
                    <a:pt x="1289" y="21"/>
                  </a:lnTo>
                  <a:lnTo>
                    <a:pt x="1287" y="24"/>
                  </a:lnTo>
                  <a:lnTo>
                    <a:pt x="1287" y="29"/>
                  </a:lnTo>
                  <a:lnTo>
                    <a:pt x="1289" y="34"/>
                  </a:lnTo>
                  <a:lnTo>
                    <a:pt x="1292" y="39"/>
                  </a:lnTo>
                  <a:lnTo>
                    <a:pt x="1292" y="44"/>
                  </a:lnTo>
                  <a:lnTo>
                    <a:pt x="1289" y="50"/>
                  </a:lnTo>
                  <a:lnTo>
                    <a:pt x="1289" y="52"/>
                  </a:lnTo>
                  <a:lnTo>
                    <a:pt x="1292" y="57"/>
                  </a:lnTo>
                  <a:lnTo>
                    <a:pt x="1295" y="57"/>
                  </a:lnTo>
                  <a:lnTo>
                    <a:pt x="1300" y="55"/>
                  </a:lnTo>
                  <a:lnTo>
                    <a:pt x="1308" y="52"/>
                  </a:lnTo>
                  <a:lnTo>
                    <a:pt x="1316" y="52"/>
                  </a:lnTo>
                  <a:lnTo>
                    <a:pt x="1326" y="52"/>
                  </a:lnTo>
                  <a:lnTo>
                    <a:pt x="1334" y="52"/>
                  </a:lnTo>
                  <a:lnTo>
                    <a:pt x="1336" y="52"/>
                  </a:lnTo>
                  <a:lnTo>
                    <a:pt x="1342" y="52"/>
                  </a:lnTo>
                  <a:lnTo>
                    <a:pt x="1347" y="50"/>
                  </a:lnTo>
                  <a:lnTo>
                    <a:pt x="1355" y="50"/>
                  </a:lnTo>
                  <a:lnTo>
                    <a:pt x="1357" y="50"/>
                  </a:lnTo>
                  <a:lnTo>
                    <a:pt x="1360" y="50"/>
                  </a:lnTo>
                  <a:lnTo>
                    <a:pt x="1365" y="52"/>
                  </a:lnTo>
                  <a:lnTo>
                    <a:pt x="1373" y="55"/>
                  </a:lnTo>
                  <a:lnTo>
                    <a:pt x="1376" y="57"/>
                  </a:lnTo>
                  <a:lnTo>
                    <a:pt x="1381" y="57"/>
                  </a:lnTo>
                  <a:lnTo>
                    <a:pt x="1381" y="60"/>
                  </a:lnTo>
                  <a:lnTo>
                    <a:pt x="1383" y="60"/>
                  </a:lnTo>
                  <a:lnTo>
                    <a:pt x="1383" y="57"/>
                  </a:lnTo>
                  <a:lnTo>
                    <a:pt x="1386" y="55"/>
                  </a:lnTo>
                  <a:lnTo>
                    <a:pt x="1389" y="55"/>
                  </a:lnTo>
                  <a:lnTo>
                    <a:pt x="1389" y="52"/>
                  </a:lnTo>
                  <a:lnTo>
                    <a:pt x="1389" y="50"/>
                  </a:lnTo>
                  <a:lnTo>
                    <a:pt x="1389" y="47"/>
                  </a:lnTo>
                  <a:lnTo>
                    <a:pt x="1391" y="47"/>
                  </a:lnTo>
                  <a:lnTo>
                    <a:pt x="1394" y="50"/>
                  </a:lnTo>
                  <a:lnTo>
                    <a:pt x="1396" y="52"/>
                  </a:lnTo>
                  <a:lnTo>
                    <a:pt x="1399" y="52"/>
                  </a:lnTo>
                  <a:lnTo>
                    <a:pt x="1399" y="55"/>
                  </a:lnTo>
                  <a:lnTo>
                    <a:pt x="1399" y="52"/>
                  </a:lnTo>
                  <a:lnTo>
                    <a:pt x="1399" y="50"/>
                  </a:lnTo>
                  <a:lnTo>
                    <a:pt x="1402" y="47"/>
                  </a:lnTo>
                  <a:lnTo>
                    <a:pt x="1404" y="47"/>
                  </a:lnTo>
                  <a:lnTo>
                    <a:pt x="1407" y="47"/>
                  </a:lnTo>
                  <a:lnTo>
                    <a:pt x="1449" y="47"/>
                  </a:lnTo>
                  <a:lnTo>
                    <a:pt x="1488" y="47"/>
                  </a:lnTo>
                  <a:lnTo>
                    <a:pt x="1485" y="50"/>
                  </a:lnTo>
                  <a:lnTo>
                    <a:pt x="1480" y="52"/>
                  </a:lnTo>
                  <a:lnTo>
                    <a:pt x="1477" y="52"/>
                  </a:lnTo>
                  <a:lnTo>
                    <a:pt x="1475" y="55"/>
                  </a:lnTo>
                  <a:lnTo>
                    <a:pt x="1470" y="55"/>
                  </a:lnTo>
                  <a:lnTo>
                    <a:pt x="1467" y="57"/>
                  </a:lnTo>
                  <a:lnTo>
                    <a:pt x="1464" y="57"/>
                  </a:lnTo>
                  <a:lnTo>
                    <a:pt x="1459" y="60"/>
                  </a:lnTo>
                  <a:lnTo>
                    <a:pt x="1457" y="60"/>
                  </a:lnTo>
                  <a:lnTo>
                    <a:pt x="1454" y="60"/>
                  </a:lnTo>
                  <a:lnTo>
                    <a:pt x="1449" y="63"/>
                  </a:lnTo>
                  <a:lnTo>
                    <a:pt x="1446" y="63"/>
                  </a:lnTo>
                  <a:lnTo>
                    <a:pt x="1443" y="63"/>
                  </a:lnTo>
                  <a:lnTo>
                    <a:pt x="1446" y="65"/>
                  </a:lnTo>
                  <a:lnTo>
                    <a:pt x="1449" y="68"/>
                  </a:lnTo>
                  <a:lnTo>
                    <a:pt x="1446" y="73"/>
                  </a:lnTo>
                  <a:lnTo>
                    <a:pt x="1443" y="78"/>
                  </a:lnTo>
                  <a:lnTo>
                    <a:pt x="1443" y="81"/>
                  </a:lnTo>
                  <a:lnTo>
                    <a:pt x="1443" y="84"/>
                  </a:lnTo>
                  <a:lnTo>
                    <a:pt x="1443" y="86"/>
                  </a:lnTo>
                  <a:lnTo>
                    <a:pt x="1446" y="86"/>
                  </a:lnTo>
                  <a:lnTo>
                    <a:pt x="1446" y="89"/>
                  </a:lnTo>
                  <a:lnTo>
                    <a:pt x="1449" y="89"/>
                  </a:lnTo>
                  <a:lnTo>
                    <a:pt x="1449" y="94"/>
                  </a:lnTo>
                  <a:lnTo>
                    <a:pt x="1451" y="94"/>
                  </a:lnTo>
                  <a:lnTo>
                    <a:pt x="1451" y="97"/>
                  </a:lnTo>
                  <a:lnTo>
                    <a:pt x="1454" y="97"/>
                  </a:lnTo>
                  <a:lnTo>
                    <a:pt x="1454" y="99"/>
                  </a:lnTo>
                  <a:lnTo>
                    <a:pt x="1454" y="102"/>
                  </a:lnTo>
                  <a:lnTo>
                    <a:pt x="1457" y="104"/>
                  </a:lnTo>
                  <a:lnTo>
                    <a:pt x="1457" y="107"/>
                  </a:lnTo>
                  <a:lnTo>
                    <a:pt x="1457" y="110"/>
                  </a:lnTo>
                  <a:lnTo>
                    <a:pt x="1459" y="112"/>
                  </a:lnTo>
                  <a:lnTo>
                    <a:pt x="1462" y="112"/>
                  </a:lnTo>
                  <a:lnTo>
                    <a:pt x="1462" y="115"/>
                  </a:lnTo>
                  <a:lnTo>
                    <a:pt x="1462" y="118"/>
                  </a:lnTo>
                  <a:lnTo>
                    <a:pt x="1464" y="120"/>
                  </a:lnTo>
                  <a:lnTo>
                    <a:pt x="1462" y="123"/>
                  </a:lnTo>
                  <a:lnTo>
                    <a:pt x="1462" y="125"/>
                  </a:lnTo>
                  <a:lnTo>
                    <a:pt x="1459" y="125"/>
                  </a:lnTo>
                  <a:lnTo>
                    <a:pt x="1459" y="128"/>
                  </a:lnTo>
                  <a:lnTo>
                    <a:pt x="1459" y="131"/>
                  </a:lnTo>
                  <a:lnTo>
                    <a:pt x="1459" y="133"/>
                  </a:lnTo>
                  <a:lnTo>
                    <a:pt x="1462" y="136"/>
                  </a:lnTo>
                  <a:lnTo>
                    <a:pt x="1462" y="138"/>
                  </a:lnTo>
                  <a:lnTo>
                    <a:pt x="1462" y="141"/>
                  </a:lnTo>
                  <a:lnTo>
                    <a:pt x="1459" y="141"/>
                  </a:lnTo>
                  <a:lnTo>
                    <a:pt x="1462" y="144"/>
                  </a:lnTo>
                  <a:lnTo>
                    <a:pt x="1462" y="141"/>
                  </a:lnTo>
                  <a:lnTo>
                    <a:pt x="1464" y="141"/>
                  </a:lnTo>
                  <a:lnTo>
                    <a:pt x="1464" y="144"/>
                  </a:lnTo>
                  <a:lnTo>
                    <a:pt x="1464" y="146"/>
                  </a:lnTo>
                  <a:lnTo>
                    <a:pt x="1462" y="146"/>
                  </a:lnTo>
                  <a:lnTo>
                    <a:pt x="1462" y="149"/>
                  </a:lnTo>
                  <a:lnTo>
                    <a:pt x="1462" y="151"/>
                  </a:lnTo>
                  <a:lnTo>
                    <a:pt x="1464" y="151"/>
                  </a:lnTo>
                  <a:lnTo>
                    <a:pt x="1464" y="154"/>
                  </a:lnTo>
                  <a:lnTo>
                    <a:pt x="1467" y="154"/>
                  </a:lnTo>
                  <a:lnTo>
                    <a:pt x="1467" y="157"/>
                  </a:lnTo>
                  <a:lnTo>
                    <a:pt x="1464" y="159"/>
                  </a:lnTo>
                  <a:lnTo>
                    <a:pt x="1462" y="159"/>
                  </a:lnTo>
                  <a:lnTo>
                    <a:pt x="1462" y="162"/>
                  </a:lnTo>
                  <a:lnTo>
                    <a:pt x="1459" y="165"/>
                  </a:lnTo>
                  <a:lnTo>
                    <a:pt x="1459" y="167"/>
                  </a:lnTo>
                  <a:lnTo>
                    <a:pt x="1459" y="170"/>
                  </a:lnTo>
                  <a:lnTo>
                    <a:pt x="1457" y="172"/>
                  </a:lnTo>
                  <a:lnTo>
                    <a:pt x="1454" y="172"/>
                  </a:lnTo>
                  <a:lnTo>
                    <a:pt x="1454" y="175"/>
                  </a:lnTo>
                  <a:lnTo>
                    <a:pt x="1451" y="175"/>
                  </a:lnTo>
                  <a:lnTo>
                    <a:pt x="1451" y="178"/>
                  </a:lnTo>
                  <a:lnTo>
                    <a:pt x="1449" y="178"/>
                  </a:lnTo>
                  <a:lnTo>
                    <a:pt x="1451" y="178"/>
                  </a:lnTo>
                  <a:lnTo>
                    <a:pt x="1451" y="180"/>
                  </a:lnTo>
                  <a:lnTo>
                    <a:pt x="1454" y="178"/>
                  </a:lnTo>
                  <a:lnTo>
                    <a:pt x="1454" y="180"/>
                  </a:lnTo>
                  <a:lnTo>
                    <a:pt x="1451" y="180"/>
                  </a:lnTo>
                  <a:lnTo>
                    <a:pt x="1451" y="183"/>
                  </a:lnTo>
                  <a:lnTo>
                    <a:pt x="1454" y="180"/>
                  </a:lnTo>
                  <a:lnTo>
                    <a:pt x="1457" y="183"/>
                  </a:lnTo>
                  <a:lnTo>
                    <a:pt x="1459" y="185"/>
                  </a:lnTo>
                  <a:lnTo>
                    <a:pt x="1462" y="185"/>
                  </a:lnTo>
                  <a:lnTo>
                    <a:pt x="1464" y="188"/>
                  </a:lnTo>
                  <a:lnTo>
                    <a:pt x="1464" y="191"/>
                  </a:lnTo>
                  <a:lnTo>
                    <a:pt x="1464" y="193"/>
                  </a:lnTo>
                  <a:lnTo>
                    <a:pt x="1464" y="196"/>
                  </a:lnTo>
                  <a:lnTo>
                    <a:pt x="1464" y="199"/>
                  </a:lnTo>
                  <a:lnTo>
                    <a:pt x="1464" y="201"/>
                  </a:lnTo>
                  <a:lnTo>
                    <a:pt x="1464" y="204"/>
                  </a:lnTo>
                  <a:lnTo>
                    <a:pt x="1464" y="206"/>
                  </a:lnTo>
                  <a:lnTo>
                    <a:pt x="1467" y="206"/>
                  </a:lnTo>
                  <a:lnTo>
                    <a:pt x="1467" y="209"/>
                  </a:lnTo>
                  <a:lnTo>
                    <a:pt x="1470" y="212"/>
                  </a:lnTo>
                  <a:lnTo>
                    <a:pt x="1467" y="214"/>
                  </a:lnTo>
                  <a:lnTo>
                    <a:pt x="1464" y="219"/>
                  </a:lnTo>
                  <a:lnTo>
                    <a:pt x="1464" y="222"/>
                  </a:lnTo>
                  <a:lnTo>
                    <a:pt x="1462" y="222"/>
                  </a:lnTo>
                  <a:lnTo>
                    <a:pt x="1459" y="225"/>
                  </a:lnTo>
                  <a:lnTo>
                    <a:pt x="1457" y="227"/>
                  </a:lnTo>
                  <a:lnTo>
                    <a:pt x="1449" y="230"/>
                  </a:lnTo>
                  <a:lnTo>
                    <a:pt x="1446" y="230"/>
                  </a:lnTo>
                  <a:lnTo>
                    <a:pt x="1443" y="232"/>
                  </a:lnTo>
                  <a:lnTo>
                    <a:pt x="1443" y="235"/>
                  </a:lnTo>
                  <a:lnTo>
                    <a:pt x="1441" y="235"/>
                  </a:lnTo>
                  <a:lnTo>
                    <a:pt x="1438" y="238"/>
                  </a:lnTo>
                  <a:lnTo>
                    <a:pt x="1436" y="240"/>
                  </a:lnTo>
                  <a:lnTo>
                    <a:pt x="1433" y="240"/>
                  </a:lnTo>
                  <a:lnTo>
                    <a:pt x="1430" y="240"/>
                  </a:lnTo>
                  <a:lnTo>
                    <a:pt x="1430" y="243"/>
                  </a:lnTo>
                  <a:lnTo>
                    <a:pt x="1428" y="243"/>
                  </a:lnTo>
                  <a:lnTo>
                    <a:pt x="1428" y="246"/>
                  </a:lnTo>
                  <a:lnTo>
                    <a:pt x="1425" y="246"/>
                  </a:lnTo>
                  <a:lnTo>
                    <a:pt x="1423" y="248"/>
                  </a:lnTo>
                  <a:lnTo>
                    <a:pt x="1423" y="251"/>
                  </a:lnTo>
                  <a:lnTo>
                    <a:pt x="1423" y="253"/>
                  </a:lnTo>
                  <a:lnTo>
                    <a:pt x="1420" y="256"/>
                  </a:lnTo>
                  <a:lnTo>
                    <a:pt x="1420" y="259"/>
                  </a:lnTo>
                  <a:lnTo>
                    <a:pt x="1420" y="261"/>
                  </a:lnTo>
                  <a:lnTo>
                    <a:pt x="1417" y="261"/>
                  </a:lnTo>
                  <a:lnTo>
                    <a:pt x="1417" y="264"/>
                  </a:lnTo>
                  <a:lnTo>
                    <a:pt x="1415" y="266"/>
                  </a:lnTo>
                  <a:lnTo>
                    <a:pt x="1415" y="269"/>
                  </a:lnTo>
                  <a:lnTo>
                    <a:pt x="1412" y="272"/>
                  </a:lnTo>
                  <a:lnTo>
                    <a:pt x="1412" y="274"/>
                  </a:lnTo>
                  <a:lnTo>
                    <a:pt x="1410" y="274"/>
                  </a:lnTo>
                  <a:lnTo>
                    <a:pt x="1410" y="277"/>
                  </a:lnTo>
                  <a:lnTo>
                    <a:pt x="1410" y="279"/>
                  </a:lnTo>
                  <a:lnTo>
                    <a:pt x="1407" y="279"/>
                  </a:lnTo>
                  <a:lnTo>
                    <a:pt x="1407" y="282"/>
                  </a:lnTo>
                  <a:lnTo>
                    <a:pt x="1404" y="282"/>
                  </a:lnTo>
                  <a:lnTo>
                    <a:pt x="1404" y="285"/>
                  </a:lnTo>
                  <a:lnTo>
                    <a:pt x="1404" y="287"/>
                  </a:lnTo>
                  <a:lnTo>
                    <a:pt x="1402" y="287"/>
                  </a:lnTo>
                  <a:lnTo>
                    <a:pt x="1399" y="290"/>
                  </a:lnTo>
                  <a:lnTo>
                    <a:pt x="1396" y="290"/>
                  </a:lnTo>
                  <a:lnTo>
                    <a:pt x="1394" y="290"/>
                  </a:lnTo>
                  <a:lnTo>
                    <a:pt x="1394" y="293"/>
                  </a:lnTo>
                  <a:lnTo>
                    <a:pt x="1391" y="293"/>
                  </a:lnTo>
                  <a:lnTo>
                    <a:pt x="1391" y="295"/>
                  </a:lnTo>
                  <a:lnTo>
                    <a:pt x="1389" y="295"/>
                  </a:lnTo>
                  <a:lnTo>
                    <a:pt x="1386" y="298"/>
                  </a:lnTo>
                  <a:lnTo>
                    <a:pt x="1383" y="298"/>
                  </a:lnTo>
                  <a:lnTo>
                    <a:pt x="1383" y="300"/>
                  </a:lnTo>
                  <a:lnTo>
                    <a:pt x="1381" y="300"/>
                  </a:lnTo>
                  <a:lnTo>
                    <a:pt x="1378" y="300"/>
                  </a:lnTo>
                  <a:lnTo>
                    <a:pt x="1378" y="303"/>
                  </a:lnTo>
                  <a:lnTo>
                    <a:pt x="1376" y="303"/>
                  </a:lnTo>
                  <a:lnTo>
                    <a:pt x="1376" y="306"/>
                  </a:lnTo>
                  <a:lnTo>
                    <a:pt x="1376" y="308"/>
                  </a:lnTo>
                  <a:lnTo>
                    <a:pt x="1376" y="311"/>
                  </a:lnTo>
                  <a:lnTo>
                    <a:pt x="1378" y="313"/>
                  </a:lnTo>
                  <a:lnTo>
                    <a:pt x="1376" y="316"/>
                  </a:lnTo>
                  <a:lnTo>
                    <a:pt x="1376" y="319"/>
                  </a:lnTo>
                  <a:lnTo>
                    <a:pt x="1373" y="319"/>
                  </a:lnTo>
                  <a:lnTo>
                    <a:pt x="1373" y="321"/>
                  </a:lnTo>
                  <a:lnTo>
                    <a:pt x="1370" y="321"/>
                  </a:lnTo>
                  <a:lnTo>
                    <a:pt x="1368" y="321"/>
                  </a:lnTo>
                  <a:lnTo>
                    <a:pt x="1365" y="321"/>
                  </a:lnTo>
                  <a:lnTo>
                    <a:pt x="1363" y="321"/>
                  </a:lnTo>
                  <a:lnTo>
                    <a:pt x="1363" y="324"/>
                  </a:lnTo>
                  <a:lnTo>
                    <a:pt x="1360" y="327"/>
                  </a:lnTo>
                  <a:lnTo>
                    <a:pt x="1360" y="329"/>
                  </a:lnTo>
                  <a:lnTo>
                    <a:pt x="1357" y="329"/>
                  </a:lnTo>
                  <a:lnTo>
                    <a:pt x="1355" y="332"/>
                  </a:lnTo>
                  <a:lnTo>
                    <a:pt x="1352" y="332"/>
                  </a:lnTo>
                  <a:lnTo>
                    <a:pt x="1350" y="332"/>
                  </a:lnTo>
                  <a:lnTo>
                    <a:pt x="1347" y="329"/>
                  </a:lnTo>
                  <a:lnTo>
                    <a:pt x="1344" y="329"/>
                  </a:lnTo>
                  <a:lnTo>
                    <a:pt x="1342" y="332"/>
                  </a:lnTo>
                  <a:lnTo>
                    <a:pt x="1339" y="332"/>
                  </a:lnTo>
                  <a:lnTo>
                    <a:pt x="1336" y="334"/>
                  </a:lnTo>
                  <a:lnTo>
                    <a:pt x="1334" y="334"/>
                  </a:lnTo>
                  <a:lnTo>
                    <a:pt x="1331" y="334"/>
                  </a:lnTo>
                  <a:lnTo>
                    <a:pt x="1331" y="337"/>
                  </a:lnTo>
                  <a:lnTo>
                    <a:pt x="1331" y="334"/>
                  </a:lnTo>
                  <a:lnTo>
                    <a:pt x="1329" y="334"/>
                  </a:lnTo>
                  <a:lnTo>
                    <a:pt x="1329" y="337"/>
                  </a:lnTo>
                  <a:lnTo>
                    <a:pt x="1326" y="340"/>
                  </a:lnTo>
                  <a:lnTo>
                    <a:pt x="1323" y="340"/>
                  </a:lnTo>
                  <a:lnTo>
                    <a:pt x="1310" y="342"/>
                  </a:lnTo>
                  <a:lnTo>
                    <a:pt x="1305" y="345"/>
                  </a:lnTo>
                  <a:lnTo>
                    <a:pt x="1305" y="347"/>
                  </a:lnTo>
                  <a:lnTo>
                    <a:pt x="1303" y="347"/>
                  </a:lnTo>
                  <a:lnTo>
                    <a:pt x="1303" y="350"/>
                  </a:lnTo>
                  <a:lnTo>
                    <a:pt x="1295" y="358"/>
                  </a:lnTo>
                  <a:lnTo>
                    <a:pt x="1292" y="358"/>
                  </a:lnTo>
                  <a:lnTo>
                    <a:pt x="1289" y="358"/>
                  </a:lnTo>
                  <a:lnTo>
                    <a:pt x="1289" y="360"/>
                  </a:lnTo>
                  <a:lnTo>
                    <a:pt x="1287" y="360"/>
                  </a:lnTo>
                  <a:lnTo>
                    <a:pt x="1287" y="363"/>
                  </a:lnTo>
                  <a:lnTo>
                    <a:pt x="1284" y="363"/>
                  </a:lnTo>
                  <a:lnTo>
                    <a:pt x="1284" y="366"/>
                  </a:lnTo>
                  <a:lnTo>
                    <a:pt x="1282" y="366"/>
                  </a:lnTo>
                  <a:lnTo>
                    <a:pt x="1282" y="363"/>
                  </a:lnTo>
                  <a:lnTo>
                    <a:pt x="1279" y="360"/>
                  </a:lnTo>
                  <a:lnTo>
                    <a:pt x="1276" y="360"/>
                  </a:lnTo>
                  <a:lnTo>
                    <a:pt x="1276" y="358"/>
                  </a:lnTo>
                  <a:lnTo>
                    <a:pt x="1274" y="358"/>
                  </a:lnTo>
                  <a:lnTo>
                    <a:pt x="1274" y="360"/>
                  </a:lnTo>
                  <a:lnTo>
                    <a:pt x="1271" y="360"/>
                  </a:lnTo>
                  <a:lnTo>
                    <a:pt x="1269" y="360"/>
                  </a:lnTo>
                  <a:lnTo>
                    <a:pt x="1269" y="363"/>
                  </a:lnTo>
                  <a:lnTo>
                    <a:pt x="1266" y="363"/>
                  </a:lnTo>
                  <a:lnTo>
                    <a:pt x="1266" y="360"/>
                  </a:lnTo>
                  <a:lnTo>
                    <a:pt x="1266" y="358"/>
                  </a:lnTo>
                  <a:lnTo>
                    <a:pt x="1266" y="355"/>
                  </a:lnTo>
                  <a:lnTo>
                    <a:pt x="1263" y="355"/>
                  </a:lnTo>
                  <a:lnTo>
                    <a:pt x="1261" y="355"/>
                  </a:lnTo>
                  <a:lnTo>
                    <a:pt x="1261" y="345"/>
                  </a:lnTo>
                  <a:lnTo>
                    <a:pt x="1261" y="342"/>
                  </a:lnTo>
                  <a:lnTo>
                    <a:pt x="1263" y="342"/>
                  </a:lnTo>
                  <a:lnTo>
                    <a:pt x="1263" y="345"/>
                  </a:lnTo>
                  <a:lnTo>
                    <a:pt x="1266" y="345"/>
                  </a:lnTo>
                  <a:lnTo>
                    <a:pt x="1266" y="342"/>
                  </a:lnTo>
                  <a:lnTo>
                    <a:pt x="1263" y="342"/>
                  </a:lnTo>
                  <a:lnTo>
                    <a:pt x="1263" y="340"/>
                  </a:lnTo>
                  <a:lnTo>
                    <a:pt x="1261" y="340"/>
                  </a:lnTo>
                  <a:lnTo>
                    <a:pt x="1261" y="337"/>
                  </a:lnTo>
                  <a:lnTo>
                    <a:pt x="1258" y="337"/>
                  </a:lnTo>
                  <a:lnTo>
                    <a:pt x="1258" y="334"/>
                  </a:lnTo>
                  <a:lnTo>
                    <a:pt x="1256" y="334"/>
                  </a:lnTo>
                  <a:lnTo>
                    <a:pt x="1256" y="332"/>
                  </a:lnTo>
                  <a:lnTo>
                    <a:pt x="1256" y="334"/>
                  </a:lnTo>
                  <a:lnTo>
                    <a:pt x="1258" y="334"/>
                  </a:lnTo>
                  <a:lnTo>
                    <a:pt x="1261" y="334"/>
                  </a:lnTo>
                  <a:lnTo>
                    <a:pt x="1261" y="332"/>
                  </a:lnTo>
                  <a:lnTo>
                    <a:pt x="1261" y="334"/>
                  </a:lnTo>
                  <a:lnTo>
                    <a:pt x="1263" y="334"/>
                  </a:lnTo>
                  <a:lnTo>
                    <a:pt x="1263" y="332"/>
                  </a:lnTo>
                  <a:lnTo>
                    <a:pt x="1261" y="332"/>
                  </a:lnTo>
                  <a:lnTo>
                    <a:pt x="1261" y="329"/>
                  </a:lnTo>
                  <a:lnTo>
                    <a:pt x="1261" y="327"/>
                  </a:lnTo>
                  <a:lnTo>
                    <a:pt x="1263" y="327"/>
                  </a:lnTo>
                  <a:lnTo>
                    <a:pt x="1263" y="324"/>
                  </a:lnTo>
                  <a:lnTo>
                    <a:pt x="1266" y="324"/>
                  </a:lnTo>
                  <a:lnTo>
                    <a:pt x="1269" y="324"/>
                  </a:lnTo>
                  <a:lnTo>
                    <a:pt x="1269" y="321"/>
                  </a:lnTo>
                  <a:lnTo>
                    <a:pt x="1269" y="319"/>
                  </a:lnTo>
                  <a:lnTo>
                    <a:pt x="1269" y="316"/>
                  </a:lnTo>
                  <a:lnTo>
                    <a:pt x="1269" y="313"/>
                  </a:lnTo>
                  <a:lnTo>
                    <a:pt x="1266" y="313"/>
                  </a:lnTo>
                  <a:lnTo>
                    <a:pt x="1269" y="308"/>
                  </a:lnTo>
                  <a:lnTo>
                    <a:pt x="1269" y="306"/>
                  </a:lnTo>
                  <a:lnTo>
                    <a:pt x="1263" y="306"/>
                  </a:lnTo>
                  <a:lnTo>
                    <a:pt x="1258" y="308"/>
                  </a:lnTo>
                  <a:lnTo>
                    <a:pt x="1256" y="308"/>
                  </a:lnTo>
                  <a:lnTo>
                    <a:pt x="1248" y="313"/>
                  </a:lnTo>
                  <a:lnTo>
                    <a:pt x="1245" y="313"/>
                  </a:lnTo>
                  <a:lnTo>
                    <a:pt x="1242" y="313"/>
                  </a:lnTo>
                  <a:lnTo>
                    <a:pt x="1242" y="316"/>
                  </a:lnTo>
                  <a:lnTo>
                    <a:pt x="1240" y="316"/>
                  </a:lnTo>
                  <a:lnTo>
                    <a:pt x="1224" y="327"/>
                  </a:lnTo>
                  <a:lnTo>
                    <a:pt x="1222" y="329"/>
                  </a:lnTo>
                  <a:lnTo>
                    <a:pt x="1219" y="329"/>
                  </a:lnTo>
                  <a:lnTo>
                    <a:pt x="1216" y="329"/>
                  </a:lnTo>
                  <a:lnTo>
                    <a:pt x="1214" y="329"/>
                  </a:lnTo>
                  <a:lnTo>
                    <a:pt x="1214" y="327"/>
                  </a:lnTo>
                  <a:lnTo>
                    <a:pt x="1211" y="327"/>
                  </a:lnTo>
                  <a:lnTo>
                    <a:pt x="1209" y="327"/>
                  </a:lnTo>
                  <a:lnTo>
                    <a:pt x="1209" y="329"/>
                  </a:lnTo>
                  <a:lnTo>
                    <a:pt x="1206" y="329"/>
                  </a:lnTo>
                  <a:lnTo>
                    <a:pt x="1206" y="332"/>
                  </a:lnTo>
                  <a:lnTo>
                    <a:pt x="1203" y="332"/>
                  </a:lnTo>
                  <a:lnTo>
                    <a:pt x="1201" y="332"/>
                  </a:lnTo>
                  <a:lnTo>
                    <a:pt x="1196" y="332"/>
                  </a:lnTo>
                  <a:lnTo>
                    <a:pt x="1193" y="332"/>
                  </a:lnTo>
                  <a:lnTo>
                    <a:pt x="1190" y="334"/>
                  </a:lnTo>
                  <a:lnTo>
                    <a:pt x="1188" y="334"/>
                  </a:lnTo>
                  <a:lnTo>
                    <a:pt x="1190" y="334"/>
                  </a:lnTo>
                  <a:lnTo>
                    <a:pt x="1190" y="337"/>
                  </a:lnTo>
                  <a:lnTo>
                    <a:pt x="1193" y="337"/>
                  </a:lnTo>
                  <a:lnTo>
                    <a:pt x="1196" y="337"/>
                  </a:lnTo>
                  <a:lnTo>
                    <a:pt x="1198" y="340"/>
                  </a:lnTo>
                  <a:lnTo>
                    <a:pt x="1198" y="342"/>
                  </a:lnTo>
                  <a:lnTo>
                    <a:pt x="1196" y="345"/>
                  </a:lnTo>
                  <a:lnTo>
                    <a:pt x="1198" y="345"/>
                  </a:lnTo>
                  <a:lnTo>
                    <a:pt x="1201" y="345"/>
                  </a:lnTo>
                  <a:lnTo>
                    <a:pt x="1203" y="345"/>
                  </a:lnTo>
                  <a:lnTo>
                    <a:pt x="1206" y="345"/>
                  </a:lnTo>
                  <a:lnTo>
                    <a:pt x="1206" y="347"/>
                  </a:lnTo>
                  <a:lnTo>
                    <a:pt x="1209" y="347"/>
                  </a:lnTo>
                  <a:lnTo>
                    <a:pt x="1209" y="350"/>
                  </a:lnTo>
                  <a:lnTo>
                    <a:pt x="1209" y="353"/>
                  </a:lnTo>
                  <a:lnTo>
                    <a:pt x="1209" y="355"/>
                  </a:lnTo>
                  <a:lnTo>
                    <a:pt x="1209" y="358"/>
                  </a:lnTo>
                  <a:lnTo>
                    <a:pt x="1209" y="360"/>
                  </a:lnTo>
                  <a:lnTo>
                    <a:pt x="1206" y="363"/>
                  </a:lnTo>
                  <a:lnTo>
                    <a:pt x="1201" y="379"/>
                  </a:lnTo>
                  <a:lnTo>
                    <a:pt x="1201" y="381"/>
                  </a:lnTo>
                  <a:lnTo>
                    <a:pt x="1201" y="384"/>
                  </a:lnTo>
                  <a:lnTo>
                    <a:pt x="1201" y="387"/>
                  </a:lnTo>
                  <a:lnTo>
                    <a:pt x="1198" y="392"/>
                  </a:lnTo>
                  <a:lnTo>
                    <a:pt x="1201" y="397"/>
                  </a:lnTo>
                  <a:lnTo>
                    <a:pt x="1201" y="413"/>
                  </a:lnTo>
                  <a:lnTo>
                    <a:pt x="1198" y="415"/>
                  </a:lnTo>
                  <a:lnTo>
                    <a:pt x="1198" y="418"/>
                  </a:lnTo>
                  <a:lnTo>
                    <a:pt x="1198" y="421"/>
                  </a:lnTo>
                  <a:lnTo>
                    <a:pt x="1196" y="421"/>
                  </a:lnTo>
                  <a:lnTo>
                    <a:pt x="1193" y="423"/>
                  </a:lnTo>
                  <a:lnTo>
                    <a:pt x="1188" y="426"/>
                  </a:lnTo>
                  <a:lnTo>
                    <a:pt x="1188" y="428"/>
                  </a:lnTo>
                  <a:lnTo>
                    <a:pt x="1185" y="428"/>
                  </a:lnTo>
                  <a:lnTo>
                    <a:pt x="1185" y="431"/>
                  </a:lnTo>
                  <a:lnTo>
                    <a:pt x="1182" y="431"/>
                  </a:lnTo>
                  <a:lnTo>
                    <a:pt x="1182" y="434"/>
                  </a:lnTo>
                  <a:lnTo>
                    <a:pt x="1182" y="436"/>
                  </a:lnTo>
                  <a:lnTo>
                    <a:pt x="1180" y="439"/>
                  </a:lnTo>
                  <a:lnTo>
                    <a:pt x="1177" y="439"/>
                  </a:lnTo>
                  <a:lnTo>
                    <a:pt x="1175" y="439"/>
                  </a:lnTo>
                  <a:lnTo>
                    <a:pt x="1175" y="441"/>
                  </a:lnTo>
                  <a:lnTo>
                    <a:pt x="1172" y="441"/>
                  </a:lnTo>
                  <a:lnTo>
                    <a:pt x="1169" y="441"/>
                  </a:lnTo>
                  <a:lnTo>
                    <a:pt x="1167" y="441"/>
                  </a:lnTo>
                  <a:lnTo>
                    <a:pt x="1164" y="439"/>
                  </a:lnTo>
                  <a:lnTo>
                    <a:pt x="1159" y="436"/>
                  </a:lnTo>
                  <a:lnTo>
                    <a:pt x="1156" y="436"/>
                  </a:lnTo>
                  <a:lnTo>
                    <a:pt x="1154" y="434"/>
                  </a:lnTo>
                  <a:lnTo>
                    <a:pt x="1151" y="431"/>
                  </a:lnTo>
                  <a:lnTo>
                    <a:pt x="1149" y="431"/>
                  </a:lnTo>
                  <a:lnTo>
                    <a:pt x="1146" y="431"/>
                  </a:lnTo>
                  <a:lnTo>
                    <a:pt x="1143" y="431"/>
                  </a:lnTo>
                  <a:lnTo>
                    <a:pt x="1141" y="431"/>
                  </a:lnTo>
                  <a:lnTo>
                    <a:pt x="1138" y="431"/>
                  </a:lnTo>
                  <a:lnTo>
                    <a:pt x="1135" y="431"/>
                  </a:lnTo>
                  <a:lnTo>
                    <a:pt x="1117" y="434"/>
                  </a:lnTo>
                  <a:lnTo>
                    <a:pt x="1112" y="434"/>
                  </a:lnTo>
                  <a:lnTo>
                    <a:pt x="1107" y="434"/>
                  </a:lnTo>
                  <a:lnTo>
                    <a:pt x="1088" y="436"/>
                  </a:lnTo>
                  <a:lnTo>
                    <a:pt x="1088" y="439"/>
                  </a:lnTo>
                  <a:lnTo>
                    <a:pt x="1088" y="441"/>
                  </a:lnTo>
                  <a:lnTo>
                    <a:pt x="1086" y="444"/>
                  </a:lnTo>
                  <a:lnTo>
                    <a:pt x="1081" y="452"/>
                  </a:lnTo>
                  <a:lnTo>
                    <a:pt x="1078" y="457"/>
                  </a:lnTo>
                  <a:lnTo>
                    <a:pt x="1075" y="462"/>
                  </a:lnTo>
                  <a:lnTo>
                    <a:pt x="1073" y="465"/>
                  </a:lnTo>
                  <a:lnTo>
                    <a:pt x="1073" y="468"/>
                  </a:lnTo>
                  <a:lnTo>
                    <a:pt x="1073" y="470"/>
                  </a:lnTo>
                  <a:lnTo>
                    <a:pt x="1070" y="475"/>
                  </a:lnTo>
                  <a:lnTo>
                    <a:pt x="1070" y="478"/>
                  </a:lnTo>
                  <a:lnTo>
                    <a:pt x="1070" y="481"/>
                  </a:lnTo>
                  <a:lnTo>
                    <a:pt x="1068" y="481"/>
                  </a:lnTo>
                  <a:lnTo>
                    <a:pt x="1068" y="483"/>
                  </a:lnTo>
                  <a:lnTo>
                    <a:pt x="1065" y="486"/>
                  </a:lnTo>
                  <a:lnTo>
                    <a:pt x="1062" y="488"/>
                  </a:lnTo>
                  <a:lnTo>
                    <a:pt x="1062" y="491"/>
                  </a:lnTo>
                  <a:lnTo>
                    <a:pt x="1060" y="491"/>
                  </a:lnTo>
                  <a:lnTo>
                    <a:pt x="1060" y="494"/>
                  </a:lnTo>
                  <a:lnTo>
                    <a:pt x="1057" y="496"/>
                  </a:lnTo>
                  <a:lnTo>
                    <a:pt x="1055" y="496"/>
                  </a:lnTo>
                  <a:lnTo>
                    <a:pt x="1052" y="499"/>
                  </a:lnTo>
                  <a:lnTo>
                    <a:pt x="1049" y="499"/>
                  </a:lnTo>
                  <a:lnTo>
                    <a:pt x="1044" y="502"/>
                  </a:lnTo>
                  <a:lnTo>
                    <a:pt x="1042" y="502"/>
                  </a:lnTo>
                  <a:lnTo>
                    <a:pt x="1036" y="504"/>
                  </a:lnTo>
                  <a:lnTo>
                    <a:pt x="1026" y="509"/>
                  </a:lnTo>
                  <a:lnTo>
                    <a:pt x="1023" y="512"/>
                  </a:lnTo>
                  <a:lnTo>
                    <a:pt x="1021" y="515"/>
                  </a:lnTo>
                  <a:lnTo>
                    <a:pt x="1013" y="520"/>
                  </a:lnTo>
                  <a:lnTo>
                    <a:pt x="1010" y="520"/>
                  </a:lnTo>
                  <a:lnTo>
                    <a:pt x="1008" y="522"/>
                  </a:lnTo>
                  <a:lnTo>
                    <a:pt x="1005" y="522"/>
                  </a:lnTo>
                  <a:lnTo>
                    <a:pt x="1005" y="525"/>
                  </a:lnTo>
                  <a:lnTo>
                    <a:pt x="1002" y="525"/>
                  </a:lnTo>
                  <a:lnTo>
                    <a:pt x="1000" y="525"/>
                  </a:lnTo>
                  <a:lnTo>
                    <a:pt x="992" y="528"/>
                  </a:lnTo>
                  <a:lnTo>
                    <a:pt x="989" y="528"/>
                  </a:lnTo>
                  <a:lnTo>
                    <a:pt x="989" y="525"/>
                  </a:lnTo>
                  <a:lnTo>
                    <a:pt x="989" y="520"/>
                  </a:lnTo>
                  <a:lnTo>
                    <a:pt x="987" y="520"/>
                  </a:lnTo>
                  <a:lnTo>
                    <a:pt x="987" y="517"/>
                  </a:lnTo>
                  <a:lnTo>
                    <a:pt x="989" y="517"/>
                  </a:lnTo>
                  <a:lnTo>
                    <a:pt x="987" y="517"/>
                  </a:lnTo>
                  <a:lnTo>
                    <a:pt x="989" y="517"/>
                  </a:lnTo>
                  <a:lnTo>
                    <a:pt x="987" y="517"/>
                  </a:lnTo>
                  <a:lnTo>
                    <a:pt x="987" y="515"/>
                  </a:lnTo>
                  <a:lnTo>
                    <a:pt x="987" y="512"/>
                  </a:lnTo>
                  <a:lnTo>
                    <a:pt x="989" y="509"/>
                  </a:lnTo>
                  <a:lnTo>
                    <a:pt x="989" y="507"/>
                  </a:lnTo>
                  <a:lnTo>
                    <a:pt x="992" y="504"/>
                  </a:lnTo>
                  <a:lnTo>
                    <a:pt x="992" y="502"/>
                  </a:lnTo>
                  <a:lnTo>
                    <a:pt x="995" y="499"/>
                  </a:lnTo>
                  <a:lnTo>
                    <a:pt x="995" y="494"/>
                  </a:lnTo>
                  <a:lnTo>
                    <a:pt x="997" y="491"/>
                  </a:lnTo>
                  <a:lnTo>
                    <a:pt x="995" y="491"/>
                  </a:lnTo>
                  <a:lnTo>
                    <a:pt x="997" y="491"/>
                  </a:lnTo>
                  <a:lnTo>
                    <a:pt x="997" y="488"/>
                  </a:lnTo>
                  <a:lnTo>
                    <a:pt x="997" y="486"/>
                  </a:lnTo>
                  <a:lnTo>
                    <a:pt x="995" y="486"/>
                  </a:lnTo>
                  <a:lnTo>
                    <a:pt x="995" y="483"/>
                  </a:lnTo>
                  <a:lnTo>
                    <a:pt x="995" y="481"/>
                  </a:lnTo>
                  <a:lnTo>
                    <a:pt x="992" y="481"/>
                  </a:lnTo>
                  <a:lnTo>
                    <a:pt x="992" y="478"/>
                  </a:lnTo>
                  <a:lnTo>
                    <a:pt x="989" y="475"/>
                  </a:lnTo>
                  <a:lnTo>
                    <a:pt x="987" y="475"/>
                  </a:lnTo>
                  <a:lnTo>
                    <a:pt x="987" y="473"/>
                  </a:lnTo>
                  <a:lnTo>
                    <a:pt x="984" y="470"/>
                  </a:lnTo>
                  <a:lnTo>
                    <a:pt x="981" y="470"/>
                  </a:lnTo>
                  <a:lnTo>
                    <a:pt x="981" y="468"/>
                  </a:lnTo>
                  <a:lnTo>
                    <a:pt x="979" y="468"/>
                  </a:lnTo>
                  <a:lnTo>
                    <a:pt x="981" y="468"/>
                  </a:lnTo>
                  <a:lnTo>
                    <a:pt x="979" y="465"/>
                  </a:lnTo>
                  <a:lnTo>
                    <a:pt x="979" y="468"/>
                  </a:lnTo>
                  <a:lnTo>
                    <a:pt x="976" y="465"/>
                  </a:lnTo>
                  <a:lnTo>
                    <a:pt x="976" y="462"/>
                  </a:lnTo>
                  <a:lnTo>
                    <a:pt x="974" y="462"/>
                  </a:lnTo>
                  <a:lnTo>
                    <a:pt x="971" y="462"/>
                  </a:lnTo>
                  <a:lnTo>
                    <a:pt x="974" y="462"/>
                  </a:lnTo>
                  <a:lnTo>
                    <a:pt x="971" y="460"/>
                  </a:lnTo>
                  <a:lnTo>
                    <a:pt x="971" y="462"/>
                  </a:lnTo>
                  <a:lnTo>
                    <a:pt x="971" y="460"/>
                  </a:lnTo>
                  <a:lnTo>
                    <a:pt x="968" y="460"/>
                  </a:lnTo>
                  <a:lnTo>
                    <a:pt x="966" y="460"/>
                  </a:lnTo>
                  <a:lnTo>
                    <a:pt x="966" y="457"/>
                  </a:lnTo>
                  <a:lnTo>
                    <a:pt x="963" y="457"/>
                  </a:lnTo>
                  <a:lnTo>
                    <a:pt x="963" y="454"/>
                  </a:lnTo>
                  <a:lnTo>
                    <a:pt x="961" y="454"/>
                  </a:lnTo>
                  <a:lnTo>
                    <a:pt x="961" y="452"/>
                  </a:lnTo>
                  <a:lnTo>
                    <a:pt x="961" y="449"/>
                  </a:lnTo>
                  <a:lnTo>
                    <a:pt x="958" y="447"/>
                  </a:lnTo>
                  <a:lnTo>
                    <a:pt x="958" y="444"/>
                  </a:lnTo>
                  <a:lnTo>
                    <a:pt x="958" y="441"/>
                  </a:lnTo>
                  <a:lnTo>
                    <a:pt x="948" y="428"/>
                  </a:lnTo>
                  <a:lnTo>
                    <a:pt x="945" y="426"/>
                  </a:lnTo>
                  <a:lnTo>
                    <a:pt x="940" y="421"/>
                  </a:lnTo>
                  <a:lnTo>
                    <a:pt x="927" y="418"/>
                  </a:lnTo>
                  <a:lnTo>
                    <a:pt x="921" y="421"/>
                  </a:lnTo>
                  <a:lnTo>
                    <a:pt x="919" y="426"/>
                  </a:lnTo>
                  <a:lnTo>
                    <a:pt x="916" y="426"/>
                  </a:lnTo>
                  <a:lnTo>
                    <a:pt x="914" y="428"/>
                  </a:lnTo>
                  <a:lnTo>
                    <a:pt x="903" y="436"/>
                  </a:lnTo>
                  <a:lnTo>
                    <a:pt x="898" y="441"/>
                  </a:lnTo>
                  <a:lnTo>
                    <a:pt x="895" y="444"/>
                  </a:lnTo>
                  <a:lnTo>
                    <a:pt x="893" y="444"/>
                  </a:lnTo>
                  <a:lnTo>
                    <a:pt x="890" y="447"/>
                  </a:lnTo>
                  <a:lnTo>
                    <a:pt x="885" y="452"/>
                  </a:lnTo>
                  <a:lnTo>
                    <a:pt x="882" y="452"/>
                  </a:lnTo>
                  <a:lnTo>
                    <a:pt x="877" y="452"/>
                  </a:lnTo>
                  <a:lnTo>
                    <a:pt x="880" y="454"/>
                  </a:lnTo>
                  <a:lnTo>
                    <a:pt x="877" y="454"/>
                  </a:lnTo>
                  <a:lnTo>
                    <a:pt x="874" y="454"/>
                  </a:lnTo>
                  <a:lnTo>
                    <a:pt x="872" y="454"/>
                  </a:lnTo>
                  <a:lnTo>
                    <a:pt x="869" y="454"/>
                  </a:lnTo>
                  <a:lnTo>
                    <a:pt x="867" y="454"/>
                  </a:lnTo>
                  <a:lnTo>
                    <a:pt x="864" y="454"/>
                  </a:lnTo>
                  <a:lnTo>
                    <a:pt x="861" y="454"/>
                  </a:lnTo>
                  <a:lnTo>
                    <a:pt x="859" y="454"/>
                  </a:lnTo>
                  <a:lnTo>
                    <a:pt x="856" y="454"/>
                  </a:lnTo>
                  <a:lnTo>
                    <a:pt x="854" y="454"/>
                  </a:lnTo>
                  <a:lnTo>
                    <a:pt x="854" y="457"/>
                  </a:lnTo>
                  <a:lnTo>
                    <a:pt x="851" y="457"/>
                  </a:lnTo>
                  <a:lnTo>
                    <a:pt x="848" y="457"/>
                  </a:lnTo>
                  <a:lnTo>
                    <a:pt x="846" y="457"/>
                  </a:lnTo>
                  <a:lnTo>
                    <a:pt x="843" y="457"/>
                  </a:lnTo>
                  <a:lnTo>
                    <a:pt x="843" y="460"/>
                  </a:lnTo>
                  <a:lnTo>
                    <a:pt x="841" y="460"/>
                  </a:lnTo>
                  <a:lnTo>
                    <a:pt x="838" y="457"/>
                  </a:lnTo>
                  <a:lnTo>
                    <a:pt x="838" y="460"/>
                  </a:lnTo>
                  <a:lnTo>
                    <a:pt x="835" y="460"/>
                  </a:lnTo>
                  <a:lnTo>
                    <a:pt x="833" y="460"/>
                  </a:lnTo>
                  <a:lnTo>
                    <a:pt x="830" y="460"/>
                  </a:lnTo>
                  <a:lnTo>
                    <a:pt x="827" y="462"/>
                  </a:lnTo>
                  <a:lnTo>
                    <a:pt x="825" y="462"/>
                  </a:lnTo>
                  <a:lnTo>
                    <a:pt x="825" y="465"/>
                  </a:lnTo>
                  <a:lnTo>
                    <a:pt x="825" y="462"/>
                  </a:lnTo>
                  <a:lnTo>
                    <a:pt x="822" y="462"/>
                  </a:lnTo>
                  <a:lnTo>
                    <a:pt x="820" y="462"/>
                  </a:lnTo>
                  <a:lnTo>
                    <a:pt x="820" y="465"/>
                  </a:lnTo>
                  <a:lnTo>
                    <a:pt x="817" y="465"/>
                  </a:lnTo>
                  <a:lnTo>
                    <a:pt x="814" y="465"/>
                  </a:lnTo>
                  <a:lnTo>
                    <a:pt x="814" y="462"/>
                  </a:lnTo>
                  <a:lnTo>
                    <a:pt x="814" y="465"/>
                  </a:lnTo>
                  <a:lnTo>
                    <a:pt x="812" y="462"/>
                  </a:lnTo>
                  <a:lnTo>
                    <a:pt x="809" y="462"/>
                  </a:lnTo>
                  <a:lnTo>
                    <a:pt x="807" y="462"/>
                  </a:lnTo>
                  <a:lnTo>
                    <a:pt x="807" y="465"/>
                  </a:lnTo>
                  <a:lnTo>
                    <a:pt x="804" y="465"/>
                  </a:lnTo>
                  <a:lnTo>
                    <a:pt x="804" y="462"/>
                  </a:lnTo>
                  <a:lnTo>
                    <a:pt x="801" y="462"/>
                  </a:lnTo>
                  <a:lnTo>
                    <a:pt x="799" y="462"/>
                  </a:lnTo>
                  <a:lnTo>
                    <a:pt x="796" y="462"/>
                  </a:lnTo>
                  <a:lnTo>
                    <a:pt x="796" y="465"/>
                  </a:lnTo>
                  <a:lnTo>
                    <a:pt x="794" y="465"/>
                  </a:lnTo>
                  <a:lnTo>
                    <a:pt x="794" y="462"/>
                  </a:lnTo>
                  <a:lnTo>
                    <a:pt x="791" y="462"/>
                  </a:lnTo>
                  <a:lnTo>
                    <a:pt x="788" y="462"/>
                  </a:lnTo>
                  <a:lnTo>
                    <a:pt x="786" y="462"/>
                  </a:lnTo>
                  <a:lnTo>
                    <a:pt x="783" y="462"/>
                  </a:lnTo>
                  <a:lnTo>
                    <a:pt x="780" y="462"/>
                  </a:lnTo>
                  <a:lnTo>
                    <a:pt x="778" y="462"/>
                  </a:lnTo>
                  <a:lnTo>
                    <a:pt x="775" y="462"/>
                  </a:lnTo>
                  <a:lnTo>
                    <a:pt x="773" y="462"/>
                  </a:lnTo>
                  <a:lnTo>
                    <a:pt x="770" y="462"/>
                  </a:lnTo>
                  <a:lnTo>
                    <a:pt x="767" y="462"/>
                  </a:lnTo>
                  <a:lnTo>
                    <a:pt x="765" y="462"/>
                  </a:lnTo>
                  <a:lnTo>
                    <a:pt x="762" y="462"/>
                  </a:lnTo>
                  <a:lnTo>
                    <a:pt x="765" y="462"/>
                  </a:lnTo>
                  <a:lnTo>
                    <a:pt x="762" y="462"/>
                  </a:lnTo>
                  <a:lnTo>
                    <a:pt x="762" y="460"/>
                  </a:lnTo>
                  <a:lnTo>
                    <a:pt x="760" y="460"/>
                  </a:lnTo>
                  <a:lnTo>
                    <a:pt x="757" y="460"/>
                  </a:lnTo>
                  <a:lnTo>
                    <a:pt x="757" y="457"/>
                  </a:lnTo>
                  <a:lnTo>
                    <a:pt x="757" y="460"/>
                  </a:lnTo>
                  <a:lnTo>
                    <a:pt x="757" y="457"/>
                  </a:lnTo>
                  <a:lnTo>
                    <a:pt x="754" y="457"/>
                  </a:lnTo>
                  <a:lnTo>
                    <a:pt x="754" y="454"/>
                  </a:lnTo>
                  <a:lnTo>
                    <a:pt x="752" y="454"/>
                  </a:lnTo>
                  <a:lnTo>
                    <a:pt x="752" y="457"/>
                  </a:lnTo>
                  <a:lnTo>
                    <a:pt x="754" y="454"/>
                  </a:lnTo>
                  <a:lnTo>
                    <a:pt x="752" y="454"/>
                  </a:lnTo>
                  <a:lnTo>
                    <a:pt x="749" y="452"/>
                  </a:lnTo>
                  <a:lnTo>
                    <a:pt x="747" y="454"/>
                  </a:lnTo>
                  <a:lnTo>
                    <a:pt x="749" y="452"/>
                  </a:lnTo>
                  <a:lnTo>
                    <a:pt x="747" y="452"/>
                  </a:lnTo>
                  <a:lnTo>
                    <a:pt x="749" y="452"/>
                  </a:lnTo>
                  <a:lnTo>
                    <a:pt x="747" y="452"/>
                  </a:lnTo>
                  <a:lnTo>
                    <a:pt x="744" y="449"/>
                  </a:lnTo>
                  <a:lnTo>
                    <a:pt x="741" y="449"/>
                  </a:lnTo>
                  <a:lnTo>
                    <a:pt x="739" y="449"/>
                  </a:lnTo>
                  <a:lnTo>
                    <a:pt x="739" y="447"/>
                  </a:lnTo>
                  <a:lnTo>
                    <a:pt x="736" y="447"/>
                  </a:lnTo>
                  <a:lnTo>
                    <a:pt x="733" y="447"/>
                  </a:lnTo>
                  <a:lnTo>
                    <a:pt x="731" y="447"/>
                  </a:lnTo>
                  <a:lnTo>
                    <a:pt x="733" y="447"/>
                  </a:lnTo>
                  <a:lnTo>
                    <a:pt x="731" y="447"/>
                  </a:lnTo>
                  <a:lnTo>
                    <a:pt x="728" y="447"/>
                  </a:lnTo>
                  <a:lnTo>
                    <a:pt x="726" y="447"/>
                  </a:lnTo>
                  <a:lnTo>
                    <a:pt x="723" y="447"/>
                  </a:lnTo>
                  <a:lnTo>
                    <a:pt x="720" y="447"/>
                  </a:lnTo>
                  <a:lnTo>
                    <a:pt x="718" y="447"/>
                  </a:lnTo>
                  <a:lnTo>
                    <a:pt x="718" y="449"/>
                  </a:lnTo>
                  <a:lnTo>
                    <a:pt x="715" y="449"/>
                  </a:lnTo>
                  <a:lnTo>
                    <a:pt x="718" y="452"/>
                  </a:lnTo>
                  <a:lnTo>
                    <a:pt x="715" y="449"/>
                  </a:lnTo>
                  <a:lnTo>
                    <a:pt x="715" y="452"/>
                  </a:lnTo>
                  <a:lnTo>
                    <a:pt x="715" y="454"/>
                  </a:lnTo>
                  <a:lnTo>
                    <a:pt x="718" y="457"/>
                  </a:lnTo>
                  <a:lnTo>
                    <a:pt x="718" y="460"/>
                  </a:lnTo>
                  <a:lnTo>
                    <a:pt x="715" y="460"/>
                  </a:lnTo>
                  <a:lnTo>
                    <a:pt x="715" y="462"/>
                  </a:lnTo>
                  <a:lnTo>
                    <a:pt x="718" y="462"/>
                  </a:lnTo>
                  <a:lnTo>
                    <a:pt x="715" y="462"/>
                  </a:lnTo>
                  <a:lnTo>
                    <a:pt x="715" y="465"/>
                  </a:lnTo>
                  <a:lnTo>
                    <a:pt x="713" y="465"/>
                  </a:lnTo>
                  <a:lnTo>
                    <a:pt x="710" y="468"/>
                  </a:lnTo>
                  <a:lnTo>
                    <a:pt x="707" y="468"/>
                  </a:lnTo>
                  <a:lnTo>
                    <a:pt x="707" y="465"/>
                  </a:lnTo>
                  <a:lnTo>
                    <a:pt x="705" y="465"/>
                  </a:lnTo>
                  <a:lnTo>
                    <a:pt x="702" y="465"/>
                  </a:lnTo>
                  <a:lnTo>
                    <a:pt x="702" y="462"/>
                  </a:lnTo>
                  <a:lnTo>
                    <a:pt x="700" y="462"/>
                  </a:lnTo>
                  <a:lnTo>
                    <a:pt x="700" y="460"/>
                  </a:lnTo>
                  <a:lnTo>
                    <a:pt x="697" y="460"/>
                  </a:lnTo>
                  <a:lnTo>
                    <a:pt x="694" y="460"/>
                  </a:lnTo>
                  <a:lnTo>
                    <a:pt x="692" y="460"/>
                  </a:lnTo>
                  <a:lnTo>
                    <a:pt x="689" y="460"/>
                  </a:lnTo>
                  <a:lnTo>
                    <a:pt x="687" y="460"/>
                  </a:lnTo>
                  <a:lnTo>
                    <a:pt x="684" y="460"/>
                  </a:lnTo>
                  <a:lnTo>
                    <a:pt x="684" y="462"/>
                  </a:lnTo>
                  <a:lnTo>
                    <a:pt x="681" y="462"/>
                  </a:lnTo>
                  <a:lnTo>
                    <a:pt x="681" y="460"/>
                  </a:lnTo>
                  <a:lnTo>
                    <a:pt x="679" y="460"/>
                  </a:lnTo>
                  <a:lnTo>
                    <a:pt x="676" y="462"/>
                  </a:lnTo>
                  <a:lnTo>
                    <a:pt x="673" y="462"/>
                  </a:lnTo>
                  <a:lnTo>
                    <a:pt x="673" y="465"/>
                  </a:lnTo>
                  <a:lnTo>
                    <a:pt x="671" y="465"/>
                  </a:lnTo>
                  <a:lnTo>
                    <a:pt x="668" y="465"/>
                  </a:lnTo>
                  <a:lnTo>
                    <a:pt x="668" y="468"/>
                  </a:lnTo>
                  <a:lnTo>
                    <a:pt x="668" y="470"/>
                  </a:lnTo>
                  <a:lnTo>
                    <a:pt x="666" y="470"/>
                  </a:lnTo>
                  <a:lnTo>
                    <a:pt x="663" y="473"/>
                  </a:lnTo>
                  <a:lnTo>
                    <a:pt x="663" y="475"/>
                  </a:lnTo>
                  <a:lnTo>
                    <a:pt x="660" y="475"/>
                  </a:lnTo>
                  <a:lnTo>
                    <a:pt x="660" y="473"/>
                  </a:lnTo>
                  <a:lnTo>
                    <a:pt x="660" y="475"/>
                  </a:lnTo>
                  <a:lnTo>
                    <a:pt x="658" y="475"/>
                  </a:lnTo>
                  <a:lnTo>
                    <a:pt x="658" y="478"/>
                  </a:lnTo>
                  <a:lnTo>
                    <a:pt x="660" y="478"/>
                  </a:lnTo>
                  <a:lnTo>
                    <a:pt x="658" y="478"/>
                  </a:lnTo>
                  <a:lnTo>
                    <a:pt x="655" y="481"/>
                  </a:lnTo>
                  <a:lnTo>
                    <a:pt x="653" y="481"/>
                  </a:lnTo>
                  <a:lnTo>
                    <a:pt x="650" y="481"/>
                  </a:lnTo>
                  <a:lnTo>
                    <a:pt x="647" y="481"/>
                  </a:lnTo>
                  <a:lnTo>
                    <a:pt x="647" y="483"/>
                  </a:lnTo>
                  <a:lnTo>
                    <a:pt x="645" y="483"/>
                  </a:lnTo>
                  <a:lnTo>
                    <a:pt x="645" y="486"/>
                  </a:lnTo>
                  <a:lnTo>
                    <a:pt x="645" y="488"/>
                  </a:lnTo>
                  <a:lnTo>
                    <a:pt x="645" y="491"/>
                  </a:lnTo>
                  <a:lnTo>
                    <a:pt x="647" y="491"/>
                  </a:lnTo>
                  <a:lnTo>
                    <a:pt x="647" y="494"/>
                  </a:lnTo>
                  <a:lnTo>
                    <a:pt x="650" y="494"/>
                  </a:lnTo>
                  <a:lnTo>
                    <a:pt x="653" y="494"/>
                  </a:lnTo>
                  <a:lnTo>
                    <a:pt x="650" y="494"/>
                  </a:lnTo>
                  <a:lnTo>
                    <a:pt x="647" y="494"/>
                  </a:lnTo>
                  <a:lnTo>
                    <a:pt x="645" y="494"/>
                  </a:lnTo>
                  <a:lnTo>
                    <a:pt x="645" y="496"/>
                  </a:lnTo>
                  <a:lnTo>
                    <a:pt x="642" y="496"/>
                  </a:lnTo>
                  <a:lnTo>
                    <a:pt x="640" y="496"/>
                  </a:lnTo>
                  <a:lnTo>
                    <a:pt x="637" y="496"/>
                  </a:lnTo>
                  <a:lnTo>
                    <a:pt x="637" y="494"/>
                  </a:lnTo>
                  <a:lnTo>
                    <a:pt x="634" y="494"/>
                  </a:lnTo>
                  <a:lnTo>
                    <a:pt x="632" y="494"/>
                  </a:lnTo>
                  <a:lnTo>
                    <a:pt x="632" y="491"/>
                  </a:lnTo>
                  <a:lnTo>
                    <a:pt x="632" y="494"/>
                  </a:lnTo>
                  <a:lnTo>
                    <a:pt x="629" y="494"/>
                  </a:lnTo>
                  <a:lnTo>
                    <a:pt x="629" y="496"/>
                  </a:lnTo>
                  <a:lnTo>
                    <a:pt x="626" y="496"/>
                  </a:lnTo>
                  <a:lnTo>
                    <a:pt x="626" y="499"/>
                  </a:lnTo>
                  <a:lnTo>
                    <a:pt x="626" y="496"/>
                  </a:lnTo>
                  <a:lnTo>
                    <a:pt x="624" y="496"/>
                  </a:lnTo>
                  <a:lnTo>
                    <a:pt x="624" y="499"/>
                  </a:lnTo>
                  <a:lnTo>
                    <a:pt x="621" y="499"/>
                  </a:lnTo>
                  <a:lnTo>
                    <a:pt x="624" y="499"/>
                  </a:lnTo>
                  <a:lnTo>
                    <a:pt x="621" y="499"/>
                  </a:lnTo>
                  <a:lnTo>
                    <a:pt x="619" y="499"/>
                  </a:lnTo>
                  <a:lnTo>
                    <a:pt x="616" y="499"/>
                  </a:lnTo>
                  <a:lnTo>
                    <a:pt x="613" y="499"/>
                  </a:lnTo>
                  <a:lnTo>
                    <a:pt x="613" y="496"/>
                  </a:lnTo>
                  <a:lnTo>
                    <a:pt x="613" y="499"/>
                  </a:lnTo>
                  <a:lnTo>
                    <a:pt x="613" y="496"/>
                  </a:lnTo>
                  <a:lnTo>
                    <a:pt x="611" y="496"/>
                  </a:lnTo>
                  <a:lnTo>
                    <a:pt x="611" y="499"/>
                  </a:lnTo>
                  <a:lnTo>
                    <a:pt x="608" y="499"/>
                  </a:lnTo>
                  <a:lnTo>
                    <a:pt x="608" y="496"/>
                  </a:lnTo>
                  <a:lnTo>
                    <a:pt x="608" y="494"/>
                  </a:lnTo>
                  <a:lnTo>
                    <a:pt x="606" y="494"/>
                  </a:lnTo>
                  <a:lnTo>
                    <a:pt x="603" y="494"/>
                  </a:lnTo>
                  <a:lnTo>
                    <a:pt x="600" y="494"/>
                  </a:lnTo>
                  <a:lnTo>
                    <a:pt x="598" y="494"/>
                  </a:lnTo>
                  <a:lnTo>
                    <a:pt x="595" y="494"/>
                  </a:lnTo>
                  <a:lnTo>
                    <a:pt x="593" y="494"/>
                  </a:lnTo>
                  <a:lnTo>
                    <a:pt x="590" y="494"/>
                  </a:lnTo>
                  <a:lnTo>
                    <a:pt x="590" y="491"/>
                  </a:lnTo>
                  <a:lnTo>
                    <a:pt x="587" y="488"/>
                  </a:lnTo>
                  <a:lnTo>
                    <a:pt x="585" y="483"/>
                  </a:lnTo>
                  <a:lnTo>
                    <a:pt x="582" y="483"/>
                  </a:lnTo>
                  <a:lnTo>
                    <a:pt x="579" y="483"/>
                  </a:lnTo>
                  <a:lnTo>
                    <a:pt x="579" y="481"/>
                  </a:lnTo>
                  <a:lnTo>
                    <a:pt x="572" y="481"/>
                  </a:lnTo>
                  <a:lnTo>
                    <a:pt x="559" y="481"/>
                  </a:lnTo>
                  <a:lnTo>
                    <a:pt x="556" y="475"/>
                  </a:lnTo>
                  <a:lnTo>
                    <a:pt x="556" y="470"/>
                  </a:lnTo>
                  <a:lnTo>
                    <a:pt x="553" y="470"/>
                  </a:lnTo>
                  <a:lnTo>
                    <a:pt x="553" y="473"/>
                  </a:lnTo>
                  <a:lnTo>
                    <a:pt x="551" y="473"/>
                  </a:lnTo>
                  <a:lnTo>
                    <a:pt x="540" y="475"/>
                  </a:lnTo>
                  <a:lnTo>
                    <a:pt x="538" y="475"/>
                  </a:lnTo>
                  <a:lnTo>
                    <a:pt x="538" y="478"/>
                  </a:lnTo>
                  <a:lnTo>
                    <a:pt x="538" y="475"/>
                  </a:lnTo>
                  <a:lnTo>
                    <a:pt x="535" y="478"/>
                  </a:lnTo>
                  <a:lnTo>
                    <a:pt x="533" y="478"/>
                  </a:lnTo>
                  <a:lnTo>
                    <a:pt x="533" y="481"/>
                  </a:lnTo>
                  <a:lnTo>
                    <a:pt x="535" y="483"/>
                  </a:lnTo>
                  <a:lnTo>
                    <a:pt x="538" y="483"/>
                  </a:lnTo>
                  <a:lnTo>
                    <a:pt x="535" y="483"/>
                  </a:lnTo>
                  <a:lnTo>
                    <a:pt x="535" y="481"/>
                  </a:lnTo>
                  <a:lnTo>
                    <a:pt x="533" y="481"/>
                  </a:lnTo>
                  <a:lnTo>
                    <a:pt x="533" y="478"/>
                  </a:lnTo>
                  <a:lnTo>
                    <a:pt x="533" y="481"/>
                  </a:lnTo>
                  <a:lnTo>
                    <a:pt x="530" y="481"/>
                  </a:lnTo>
                  <a:lnTo>
                    <a:pt x="527" y="483"/>
                  </a:lnTo>
                  <a:lnTo>
                    <a:pt x="527" y="486"/>
                  </a:lnTo>
                  <a:lnTo>
                    <a:pt x="525" y="481"/>
                  </a:lnTo>
                  <a:lnTo>
                    <a:pt x="525" y="483"/>
                  </a:lnTo>
                  <a:lnTo>
                    <a:pt x="522" y="483"/>
                  </a:lnTo>
                  <a:lnTo>
                    <a:pt x="519" y="483"/>
                  </a:lnTo>
                  <a:lnTo>
                    <a:pt x="519" y="486"/>
                  </a:lnTo>
                  <a:lnTo>
                    <a:pt x="517" y="486"/>
                  </a:lnTo>
                  <a:lnTo>
                    <a:pt x="517" y="488"/>
                  </a:lnTo>
                  <a:lnTo>
                    <a:pt x="514" y="488"/>
                  </a:lnTo>
                  <a:lnTo>
                    <a:pt x="512" y="488"/>
                  </a:lnTo>
                  <a:lnTo>
                    <a:pt x="512" y="491"/>
                  </a:lnTo>
                  <a:lnTo>
                    <a:pt x="509" y="491"/>
                  </a:lnTo>
                  <a:lnTo>
                    <a:pt x="509" y="494"/>
                  </a:lnTo>
                  <a:lnTo>
                    <a:pt x="506" y="494"/>
                  </a:lnTo>
                  <a:lnTo>
                    <a:pt x="506" y="496"/>
                  </a:lnTo>
                  <a:lnTo>
                    <a:pt x="506" y="499"/>
                  </a:lnTo>
                  <a:lnTo>
                    <a:pt x="504" y="499"/>
                  </a:lnTo>
                  <a:lnTo>
                    <a:pt x="501" y="499"/>
                  </a:lnTo>
                  <a:lnTo>
                    <a:pt x="501" y="502"/>
                  </a:lnTo>
                  <a:lnTo>
                    <a:pt x="499" y="504"/>
                  </a:lnTo>
                  <a:lnTo>
                    <a:pt x="496" y="504"/>
                  </a:lnTo>
                  <a:lnTo>
                    <a:pt x="493" y="504"/>
                  </a:lnTo>
                  <a:lnTo>
                    <a:pt x="493" y="507"/>
                  </a:lnTo>
                  <a:lnTo>
                    <a:pt x="493" y="509"/>
                  </a:lnTo>
                  <a:lnTo>
                    <a:pt x="491" y="509"/>
                  </a:lnTo>
                  <a:lnTo>
                    <a:pt x="488" y="509"/>
                  </a:lnTo>
                  <a:lnTo>
                    <a:pt x="486" y="509"/>
                  </a:lnTo>
                  <a:lnTo>
                    <a:pt x="483" y="509"/>
                  </a:lnTo>
                  <a:lnTo>
                    <a:pt x="483" y="507"/>
                  </a:lnTo>
                  <a:lnTo>
                    <a:pt x="483" y="509"/>
                  </a:lnTo>
                  <a:lnTo>
                    <a:pt x="480" y="509"/>
                  </a:lnTo>
                  <a:lnTo>
                    <a:pt x="478" y="509"/>
                  </a:lnTo>
                  <a:lnTo>
                    <a:pt x="475" y="509"/>
                  </a:lnTo>
                  <a:lnTo>
                    <a:pt x="475" y="512"/>
                  </a:lnTo>
                  <a:lnTo>
                    <a:pt x="472" y="512"/>
                  </a:lnTo>
                  <a:lnTo>
                    <a:pt x="470" y="512"/>
                  </a:lnTo>
                  <a:lnTo>
                    <a:pt x="470" y="515"/>
                  </a:lnTo>
                  <a:lnTo>
                    <a:pt x="467" y="515"/>
                  </a:lnTo>
                  <a:lnTo>
                    <a:pt x="467" y="517"/>
                  </a:lnTo>
                  <a:lnTo>
                    <a:pt x="467" y="515"/>
                  </a:lnTo>
                  <a:lnTo>
                    <a:pt x="465" y="515"/>
                  </a:lnTo>
                  <a:lnTo>
                    <a:pt x="465" y="517"/>
                  </a:lnTo>
                  <a:lnTo>
                    <a:pt x="462" y="517"/>
                  </a:lnTo>
                  <a:lnTo>
                    <a:pt x="462" y="520"/>
                  </a:lnTo>
                  <a:lnTo>
                    <a:pt x="459" y="520"/>
                  </a:lnTo>
                  <a:lnTo>
                    <a:pt x="457" y="520"/>
                  </a:lnTo>
                  <a:lnTo>
                    <a:pt x="454" y="520"/>
                  </a:lnTo>
                  <a:lnTo>
                    <a:pt x="452" y="522"/>
                  </a:lnTo>
                  <a:lnTo>
                    <a:pt x="452" y="525"/>
                  </a:lnTo>
                  <a:lnTo>
                    <a:pt x="449" y="525"/>
                  </a:lnTo>
                  <a:lnTo>
                    <a:pt x="449" y="522"/>
                  </a:lnTo>
                  <a:lnTo>
                    <a:pt x="446" y="522"/>
                  </a:lnTo>
                  <a:lnTo>
                    <a:pt x="446" y="525"/>
                  </a:lnTo>
                  <a:lnTo>
                    <a:pt x="444" y="525"/>
                  </a:lnTo>
                  <a:lnTo>
                    <a:pt x="441" y="525"/>
                  </a:lnTo>
                  <a:lnTo>
                    <a:pt x="444" y="525"/>
                  </a:lnTo>
                  <a:lnTo>
                    <a:pt x="444" y="522"/>
                  </a:lnTo>
                  <a:lnTo>
                    <a:pt x="444" y="520"/>
                  </a:lnTo>
                  <a:lnTo>
                    <a:pt x="441" y="520"/>
                  </a:lnTo>
                  <a:lnTo>
                    <a:pt x="441" y="517"/>
                  </a:lnTo>
                  <a:lnTo>
                    <a:pt x="439" y="517"/>
                  </a:lnTo>
                  <a:lnTo>
                    <a:pt x="439" y="520"/>
                  </a:lnTo>
                  <a:lnTo>
                    <a:pt x="436" y="520"/>
                  </a:lnTo>
                  <a:lnTo>
                    <a:pt x="433" y="520"/>
                  </a:lnTo>
                  <a:lnTo>
                    <a:pt x="433" y="517"/>
                  </a:lnTo>
                  <a:lnTo>
                    <a:pt x="431" y="517"/>
                  </a:lnTo>
                  <a:lnTo>
                    <a:pt x="428" y="517"/>
                  </a:lnTo>
                  <a:lnTo>
                    <a:pt x="425" y="517"/>
                  </a:lnTo>
                  <a:lnTo>
                    <a:pt x="428" y="520"/>
                  </a:lnTo>
                  <a:lnTo>
                    <a:pt x="425" y="520"/>
                  </a:lnTo>
                  <a:lnTo>
                    <a:pt x="428" y="522"/>
                  </a:lnTo>
                  <a:lnTo>
                    <a:pt x="425" y="522"/>
                  </a:lnTo>
                  <a:lnTo>
                    <a:pt x="428" y="522"/>
                  </a:lnTo>
                  <a:lnTo>
                    <a:pt x="425" y="522"/>
                  </a:lnTo>
                  <a:lnTo>
                    <a:pt x="425" y="520"/>
                  </a:lnTo>
                  <a:lnTo>
                    <a:pt x="420" y="520"/>
                  </a:lnTo>
                  <a:lnTo>
                    <a:pt x="418" y="520"/>
                  </a:lnTo>
                  <a:lnTo>
                    <a:pt x="415" y="520"/>
                  </a:lnTo>
                  <a:lnTo>
                    <a:pt x="412" y="522"/>
                  </a:lnTo>
                  <a:lnTo>
                    <a:pt x="410" y="522"/>
                  </a:lnTo>
                  <a:lnTo>
                    <a:pt x="407" y="522"/>
                  </a:lnTo>
                  <a:lnTo>
                    <a:pt x="407" y="525"/>
                  </a:lnTo>
                  <a:lnTo>
                    <a:pt x="405" y="525"/>
                  </a:lnTo>
                  <a:lnTo>
                    <a:pt x="405" y="522"/>
                  </a:lnTo>
                  <a:lnTo>
                    <a:pt x="405" y="525"/>
                  </a:lnTo>
                  <a:lnTo>
                    <a:pt x="402" y="525"/>
                  </a:lnTo>
                  <a:lnTo>
                    <a:pt x="402" y="528"/>
                  </a:lnTo>
                  <a:lnTo>
                    <a:pt x="399" y="528"/>
                  </a:lnTo>
                  <a:lnTo>
                    <a:pt x="397" y="528"/>
                  </a:lnTo>
                  <a:lnTo>
                    <a:pt x="394" y="530"/>
                  </a:lnTo>
                  <a:lnTo>
                    <a:pt x="392" y="530"/>
                  </a:lnTo>
                  <a:lnTo>
                    <a:pt x="389" y="533"/>
                  </a:lnTo>
                  <a:lnTo>
                    <a:pt x="386" y="535"/>
                  </a:lnTo>
                  <a:lnTo>
                    <a:pt x="384" y="535"/>
                  </a:lnTo>
                  <a:lnTo>
                    <a:pt x="384" y="538"/>
                  </a:lnTo>
                  <a:lnTo>
                    <a:pt x="381" y="538"/>
                  </a:lnTo>
                  <a:lnTo>
                    <a:pt x="381" y="541"/>
                  </a:lnTo>
                  <a:lnTo>
                    <a:pt x="379" y="541"/>
                  </a:lnTo>
                  <a:lnTo>
                    <a:pt x="379" y="543"/>
                  </a:lnTo>
                  <a:lnTo>
                    <a:pt x="379" y="546"/>
                  </a:lnTo>
                  <a:lnTo>
                    <a:pt x="376" y="546"/>
                  </a:lnTo>
                  <a:lnTo>
                    <a:pt x="373" y="546"/>
                  </a:lnTo>
                  <a:lnTo>
                    <a:pt x="371" y="546"/>
                  </a:lnTo>
                  <a:lnTo>
                    <a:pt x="368" y="546"/>
                  </a:lnTo>
                  <a:lnTo>
                    <a:pt x="365" y="546"/>
                  </a:lnTo>
                  <a:lnTo>
                    <a:pt x="363" y="546"/>
                  </a:lnTo>
                  <a:lnTo>
                    <a:pt x="363" y="549"/>
                  </a:lnTo>
                  <a:lnTo>
                    <a:pt x="360" y="549"/>
                  </a:lnTo>
                  <a:lnTo>
                    <a:pt x="360" y="551"/>
                  </a:lnTo>
                  <a:lnTo>
                    <a:pt x="358" y="551"/>
                  </a:lnTo>
                  <a:lnTo>
                    <a:pt x="355" y="551"/>
                  </a:lnTo>
                  <a:lnTo>
                    <a:pt x="355" y="554"/>
                  </a:lnTo>
                  <a:lnTo>
                    <a:pt x="352" y="554"/>
                  </a:lnTo>
                  <a:lnTo>
                    <a:pt x="350" y="554"/>
                  </a:lnTo>
                  <a:lnTo>
                    <a:pt x="347" y="554"/>
                  </a:lnTo>
                  <a:lnTo>
                    <a:pt x="345" y="554"/>
                  </a:lnTo>
                  <a:lnTo>
                    <a:pt x="339" y="554"/>
                  </a:lnTo>
                  <a:lnTo>
                    <a:pt x="339" y="556"/>
                  </a:lnTo>
                  <a:lnTo>
                    <a:pt x="337" y="556"/>
                  </a:lnTo>
                  <a:lnTo>
                    <a:pt x="334" y="556"/>
                  </a:lnTo>
                  <a:lnTo>
                    <a:pt x="332" y="559"/>
                  </a:lnTo>
                  <a:lnTo>
                    <a:pt x="329" y="559"/>
                  </a:lnTo>
                  <a:lnTo>
                    <a:pt x="329" y="562"/>
                  </a:lnTo>
                  <a:lnTo>
                    <a:pt x="326" y="562"/>
                  </a:lnTo>
                  <a:lnTo>
                    <a:pt x="324" y="562"/>
                  </a:lnTo>
                  <a:lnTo>
                    <a:pt x="321" y="562"/>
                  </a:lnTo>
                  <a:lnTo>
                    <a:pt x="321" y="564"/>
                  </a:lnTo>
                  <a:lnTo>
                    <a:pt x="318" y="564"/>
                  </a:lnTo>
                  <a:lnTo>
                    <a:pt x="318" y="567"/>
                  </a:lnTo>
                  <a:lnTo>
                    <a:pt x="316" y="567"/>
                  </a:lnTo>
                  <a:lnTo>
                    <a:pt x="313" y="567"/>
                  </a:lnTo>
                  <a:lnTo>
                    <a:pt x="311" y="567"/>
                  </a:lnTo>
                  <a:lnTo>
                    <a:pt x="311" y="569"/>
                  </a:lnTo>
                  <a:lnTo>
                    <a:pt x="308" y="569"/>
                  </a:lnTo>
                  <a:lnTo>
                    <a:pt x="305" y="569"/>
                  </a:lnTo>
                  <a:lnTo>
                    <a:pt x="303" y="569"/>
                  </a:lnTo>
                  <a:lnTo>
                    <a:pt x="300" y="569"/>
                  </a:lnTo>
                  <a:lnTo>
                    <a:pt x="300" y="572"/>
                  </a:lnTo>
                  <a:lnTo>
                    <a:pt x="298" y="572"/>
                  </a:lnTo>
                  <a:lnTo>
                    <a:pt x="295" y="572"/>
                  </a:lnTo>
                  <a:lnTo>
                    <a:pt x="292" y="572"/>
                  </a:lnTo>
                  <a:lnTo>
                    <a:pt x="287" y="572"/>
                  </a:lnTo>
                  <a:lnTo>
                    <a:pt x="287" y="567"/>
                  </a:lnTo>
                  <a:lnTo>
                    <a:pt x="287" y="564"/>
                  </a:lnTo>
                  <a:lnTo>
                    <a:pt x="287" y="541"/>
                  </a:lnTo>
                  <a:lnTo>
                    <a:pt x="287" y="535"/>
                  </a:lnTo>
                  <a:lnTo>
                    <a:pt x="290" y="535"/>
                  </a:lnTo>
                  <a:lnTo>
                    <a:pt x="292" y="533"/>
                  </a:lnTo>
                  <a:lnTo>
                    <a:pt x="295" y="530"/>
                  </a:lnTo>
                  <a:lnTo>
                    <a:pt x="295" y="528"/>
                  </a:lnTo>
                  <a:lnTo>
                    <a:pt x="295" y="525"/>
                  </a:lnTo>
                  <a:lnTo>
                    <a:pt x="298" y="525"/>
                  </a:lnTo>
                  <a:lnTo>
                    <a:pt x="300" y="525"/>
                  </a:lnTo>
                  <a:lnTo>
                    <a:pt x="303" y="522"/>
                  </a:lnTo>
                  <a:lnTo>
                    <a:pt x="303" y="520"/>
                  </a:lnTo>
                  <a:lnTo>
                    <a:pt x="305" y="517"/>
                  </a:lnTo>
                  <a:lnTo>
                    <a:pt x="308" y="515"/>
                  </a:lnTo>
                  <a:lnTo>
                    <a:pt x="308" y="512"/>
                  </a:lnTo>
                  <a:lnTo>
                    <a:pt x="311" y="512"/>
                  </a:lnTo>
                  <a:lnTo>
                    <a:pt x="313" y="509"/>
                  </a:lnTo>
                  <a:lnTo>
                    <a:pt x="316" y="509"/>
                  </a:lnTo>
                  <a:lnTo>
                    <a:pt x="318" y="509"/>
                  </a:lnTo>
                  <a:lnTo>
                    <a:pt x="321" y="509"/>
                  </a:lnTo>
                  <a:lnTo>
                    <a:pt x="324" y="509"/>
                  </a:lnTo>
                  <a:lnTo>
                    <a:pt x="326" y="509"/>
                  </a:lnTo>
                  <a:lnTo>
                    <a:pt x="326" y="507"/>
                  </a:lnTo>
                  <a:lnTo>
                    <a:pt x="329" y="507"/>
                  </a:lnTo>
                  <a:lnTo>
                    <a:pt x="332" y="507"/>
                  </a:lnTo>
                  <a:lnTo>
                    <a:pt x="332" y="504"/>
                  </a:lnTo>
                  <a:lnTo>
                    <a:pt x="334" y="504"/>
                  </a:lnTo>
                  <a:lnTo>
                    <a:pt x="334" y="502"/>
                  </a:lnTo>
                  <a:lnTo>
                    <a:pt x="334" y="499"/>
                  </a:lnTo>
                  <a:lnTo>
                    <a:pt x="337" y="499"/>
                  </a:lnTo>
                  <a:lnTo>
                    <a:pt x="337" y="496"/>
                  </a:lnTo>
                  <a:lnTo>
                    <a:pt x="339" y="494"/>
                  </a:lnTo>
                  <a:lnTo>
                    <a:pt x="339" y="491"/>
                  </a:lnTo>
                  <a:lnTo>
                    <a:pt x="342" y="491"/>
                  </a:lnTo>
                  <a:lnTo>
                    <a:pt x="342" y="488"/>
                  </a:lnTo>
                  <a:lnTo>
                    <a:pt x="342" y="486"/>
                  </a:lnTo>
                  <a:lnTo>
                    <a:pt x="339" y="486"/>
                  </a:lnTo>
                  <a:lnTo>
                    <a:pt x="337" y="481"/>
                  </a:lnTo>
                  <a:lnTo>
                    <a:pt x="339" y="481"/>
                  </a:lnTo>
                  <a:lnTo>
                    <a:pt x="339" y="478"/>
                  </a:lnTo>
                  <a:lnTo>
                    <a:pt x="339" y="475"/>
                  </a:lnTo>
                  <a:lnTo>
                    <a:pt x="342" y="475"/>
                  </a:lnTo>
                  <a:lnTo>
                    <a:pt x="345" y="473"/>
                  </a:lnTo>
                  <a:lnTo>
                    <a:pt x="347" y="470"/>
                  </a:lnTo>
                  <a:lnTo>
                    <a:pt x="350" y="470"/>
                  </a:lnTo>
                  <a:lnTo>
                    <a:pt x="355" y="468"/>
                  </a:lnTo>
                  <a:lnTo>
                    <a:pt x="360" y="468"/>
                  </a:lnTo>
                  <a:lnTo>
                    <a:pt x="371" y="462"/>
                  </a:lnTo>
                  <a:lnTo>
                    <a:pt x="376" y="462"/>
                  </a:lnTo>
                  <a:lnTo>
                    <a:pt x="381" y="457"/>
                  </a:lnTo>
                  <a:lnTo>
                    <a:pt x="386" y="454"/>
                  </a:lnTo>
                  <a:lnTo>
                    <a:pt x="389" y="454"/>
                  </a:lnTo>
                  <a:lnTo>
                    <a:pt x="386" y="439"/>
                  </a:lnTo>
                  <a:lnTo>
                    <a:pt x="384" y="439"/>
                  </a:lnTo>
                  <a:lnTo>
                    <a:pt x="384" y="441"/>
                  </a:lnTo>
                  <a:lnTo>
                    <a:pt x="381" y="441"/>
                  </a:lnTo>
                  <a:lnTo>
                    <a:pt x="379" y="444"/>
                  </a:lnTo>
                  <a:lnTo>
                    <a:pt x="376" y="444"/>
                  </a:lnTo>
                  <a:lnTo>
                    <a:pt x="373" y="444"/>
                  </a:lnTo>
                  <a:lnTo>
                    <a:pt x="371" y="444"/>
                  </a:lnTo>
                  <a:lnTo>
                    <a:pt x="368" y="444"/>
                  </a:lnTo>
                  <a:lnTo>
                    <a:pt x="368" y="447"/>
                  </a:lnTo>
                  <a:lnTo>
                    <a:pt x="365" y="447"/>
                  </a:lnTo>
                  <a:lnTo>
                    <a:pt x="363" y="447"/>
                  </a:lnTo>
                  <a:lnTo>
                    <a:pt x="360" y="444"/>
                  </a:lnTo>
                  <a:lnTo>
                    <a:pt x="358" y="444"/>
                  </a:lnTo>
                  <a:lnTo>
                    <a:pt x="355" y="444"/>
                  </a:lnTo>
                  <a:lnTo>
                    <a:pt x="352" y="444"/>
                  </a:lnTo>
                  <a:lnTo>
                    <a:pt x="350" y="441"/>
                  </a:lnTo>
                  <a:lnTo>
                    <a:pt x="347" y="441"/>
                  </a:lnTo>
                  <a:lnTo>
                    <a:pt x="345" y="439"/>
                  </a:lnTo>
                  <a:lnTo>
                    <a:pt x="342" y="439"/>
                  </a:lnTo>
                  <a:lnTo>
                    <a:pt x="342" y="436"/>
                  </a:lnTo>
                  <a:lnTo>
                    <a:pt x="339" y="436"/>
                  </a:lnTo>
                  <a:lnTo>
                    <a:pt x="339" y="434"/>
                  </a:lnTo>
                  <a:lnTo>
                    <a:pt x="337" y="434"/>
                  </a:lnTo>
                  <a:lnTo>
                    <a:pt x="329" y="397"/>
                  </a:lnTo>
                  <a:lnTo>
                    <a:pt x="329" y="394"/>
                  </a:lnTo>
                  <a:lnTo>
                    <a:pt x="326" y="394"/>
                  </a:lnTo>
                  <a:lnTo>
                    <a:pt x="303" y="394"/>
                  </a:lnTo>
                  <a:lnTo>
                    <a:pt x="313" y="379"/>
                  </a:lnTo>
                  <a:lnTo>
                    <a:pt x="313" y="376"/>
                  </a:lnTo>
                  <a:lnTo>
                    <a:pt x="316" y="374"/>
                  </a:lnTo>
                  <a:lnTo>
                    <a:pt x="316" y="371"/>
                  </a:lnTo>
                  <a:lnTo>
                    <a:pt x="316" y="368"/>
                  </a:lnTo>
                  <a:lnTo>
                    <a:pt x="318" y="366"/>
                  </a:lnTo>
                  <a:lnTo>
                    <a:pt x="318" y="363"/>
                  </a:lnTo>
                  <a:lnTo>
                    <a:pt x="318" y="360"/>
                  </a:lnTo>
                  <a:lnTo>
                    <a:pt x="321" y="360"/>
                  </a:lnTo>
                  <a:lnTo>
                    <a:pt x="321" y="363"/>
                  </a:lnTo>
                  <a:lnTo>
                    <a:pt x="324" y="363"/>
                  </a:lnTo>
                  <a:lnTo>
                    <a:pt x="326" y="360"/>
                  </a:lnTo>
                  <a:lnTo>
                    <a:pt x="326" y="363"/>
                  </a:lnTo>
                  <a:lnTo>
                    <a:pt x="329" y="363"/>
                  </a:lnTo>
                  <a:lnTo>
                    <a:pt x="329" y="366"/>
                  </a:lnTo>
                  <a:lnTo>
                    <a:pt x="329" y="368"/>
                  </a:lnTo>
                  <a:lnTo>
                    <a:pt x="326" y="368"/>
                  </a:lnTo>
                  <a:lnTo>
                    <a:pt x="334" y="368"/>
                  </a:lnTo>
                  <a:lnTo>
                    <a:pt x="337" y="366"/>
                  </a:lnTo>
                  <a:lnTo>
                    <a:pt x="339" y="366"/>
                  </a:lnTo>
                  <a:lnTo>
                    <a:pt x="342" y="366"/>
                  </a:lnTo>
                  <a:lnTo>
                    <a:pt x="347" y="366"/>
                  </a:lnTo>
                  <a:lnTo>
                    <a:pt x="350" y="366"/>
                  </a:lnTo>
                  <a:lnTo>
                    <a:pt x="352" y="366"/>
                  </a:lnTo>
                  <a:lnTo>
                    <a:pt x="352" y="363"/>
                  </a:lnTo>
                  <a:lnTo>
                    <a:pt x="355" y="360"/>
                  </a:lnTo>
                  <a:lnTo>
                    <a:pt x="355" y="355"/>
                  </a:lnTo>
                  <a:lnTo>
                    <a:pt x="352" y="353"/>
                  </a:lnTo>
                  <a:lnTo>
                    <a:pt x="352" y="350"/>
                  </a:lnTo>
                  <a:lnTo>
                    <a:pt x="352" y="347"/>
                  </a:lnTo>
                  <a:lnTo>
                    <a:pt x="350" y="347"/>
                  </a:lnTo>
                  <a:lnTo>
                    <a:pt x="350" y="345"/>
                  </a:lnTo>
                  <a:lnTo>
                    <a:pt x="347" y="345"/>
                  </a:lnTo>
                  <a:lnTo>
                    <a:pt x="347" y="342"/>
                  </a:lnTo>
                  <a:lnTo>
                    <a:pt x="345" y="342"/>
                  </a:lnTo>
                  <a:lnTo>
                    <a:pt x="352" y="345"/>
                  </a:lnTo>
                  <a:lnTo>
                    <a:pt x="355" y="345"/>
                  </a:lnTo>
                  <a:lnTo>
                    <a:pt x="358" y="345"/>
                  </a:lnTo>
                  <a:lnTo>
                    <a:pt x="360" y="345"/>
                  </a:lnTo>
                  <a:lnTo>
                    <a:pt x="363" y="345"/>
                  </a:lnTo>
                  <a:lnTo>
                    <a:pt x="363" y="342"/>
                  </a:lnTo>
                  <a:lnTo>
                    <a:pt x="365" y="342"/>
                  </a:lnTo>
                  <a:lnTo>
                    <a:pt x="368" y="342"/>
                  </a:lnTo>
                  <a:lnTo>
                    <a:pt x="371" y="340"/>
                  </a:lnTo>
                  <a:lnTo>
                    <a:pt x="371" y="337"/>
                  </a:lnTo>
                  <a:lnTo>
                    <a:pt x="373" y="337"/>
                  </a:lnTo>
                  <a:lnTo>
                    <a:pt x="381" y="337"/>
                  </a:lnTo>
                  <a:lnTo>
                    <a:pt x="384" y="337"/>
                  </a:lnTo>
                  <a:lnTo>
                    <a:pt x="389" y="342"/>
                  </a:lnTo>
                  <a:lnTo>
                    <a:pt x="394" y="342"/>
                  </a:lnTo>
                  <a:lnTo>
                    <a:pt x="397" y="342"/>
                  </a:lnTo>
                  <a:lnTo>
                    <a:pt x="399" y="342"/>
                  </a:lnTo>
                  <a:lnTo>
                    <a:pt x="402" y="342"/>
                  </a:lnTo>
                  <a:lnTo>
                    <a:pt x="405" y="345"/>
                  </a:lnTo>
                  <a:lnTo>
                    <a:pt x="405" y="342"/>
                  </a:lnTo>
                  <a:lnTo>
                    <a:pt x="407" y="342"/>
                  </a:lnTo>
                  <a:lnTo>
                    <a:pt x="410" y="340"/>
                  </a:lnTo>
                  <a:lnTo>
                    <a:pt x="412" y="342"/>
                  </a:lnTo>
                  <a:lnTo>
                    <a:pt x="415" y="345"/>
                  </a:lnTo>
                  <a:lnTo>
                    <a:pt x="418" y="345"/>
                  </a:lnTo>
                  <a:lnTo>
                    <a:pt x="418" y="347"/>
                  </a:lnTo>
                  <a:lnTo>
                    <a:pt x="420" y="347"/>
                  </a:lnTo>
                  <a:lnTo>
                    <a:pt x="423" y="347"/>
                  </a:lnTo>
                  <a:lnTo>
                    <a:pt x="425" y="347"/>
                  </a:lnTo>
                  <a:lnTo>
                    <a:pt x="425" y="350"/>
                  </a:lnTo>
                  <a:lnTo>
                    <a:pt x="428" y="350"/>
                  </a:lnTo>
                  <a:lnTo>
                    <a:pt x="428" y="353"/>
                  </a:lnTo>
                  <a:lnTo>
                    <a:pt x="433" y="353"/>
                  </a:lnTo>
                  <a:lnTo>
                    <a:pt x="436" y="350"/>
                  </a:lnTo>
                  <a:lnTo>
                    <a:pt x="439" y="350"/>
                  </a:lnTo>
                  <a:lnTo>
                    <a:pt x="441" y="347"/>
                  </a:lnTo>
                  <a:lnTo>
                    <a:pt x="444" y="345"/>
                  </a:lnTo>
                  <a:lnTo>
                    <a:pt x="446" y="345"/>
                  </a:lnTo>
                  <a:lnTo>
                    <a:pt x="446" y="342"/>
                  </a:lnTo>
                  <a:lnTo>
                    <a:pt x="446" y="340"/>
                  </a:lnTo>
                  <a:lnTo>
                    <a:pt x="444" y="340"/>
                  </a:lnTo>
                  <a:lnTo>
                    <a:pt x="444" y="337"/>
                  </a:lnTo>
                  <a:lnTo>
                    <a:pt x="444" y="334"/>
                  </a:lnTo>
                  <a:lnTo>
                    <a:pt x="444" y="332"/>
                  </a:lnTo>
                  <a:lnTo>
                    <a:pt x="444" y="329"/>
                  </a:lnTo>
                  <a:lnTo>
                    <a:pt x="441" y="329"/>
                  </a:lnTo>
                  <a:lnTo>
                    <a:pt x="441" y="327"/>
                  </a:lnTo>
                  <a:lnTo>
                    <a:pt x="441" y="324"/>
                  </a:lnTo>
                  <a:lnTo>
                    <a:pt x="439" y="324"/>
                  </a:lnTo>
                  <a:lnTo>
                    <a:pt x="439" y="321"/>
                  </a:lnTo>
                  <a:lnTo>
                    <a:pt x="439" y="319"/>
                  </a:lnTo>
                  <a:lnTo>
                    <a:pt x="436" y="316"/>
                  </a:lnTo>
                  <a:lnTo>
                    <a:pt x="436" y="313"/>
                  </a:lnTo>
                  <a:lnTo>
                    <a:pt x="433" y="313"/>
                  </a:lnTo>
                  <a:lnTo>
                    <a:pt x="433" y="311"/>
                  </a:lnTo>
                  <a:lnTo>
                    <a:pt x="433" y="303"/>
                  </a:lnTo>
                  <a:lnTo>
                    <a:pt x="452" y="287"/>
                  </a:lnTo>
                  <a:lnTo>
                    <a:pt x="454" y="287"/>
                  </a:lnTo>
                  <a:lnTo>
                    <a:pt x="454" y="290"/>
                  </a:lnTo>
                  <a:lnTo>
                    <a:pt x="457" y="290"/>
                  </a:lnTo>
                  <a:lnTo>
                    <a:pt x="462" y="295"/>
                  </a:lnTo>
                  <a:lnTo>
                    <a:pt x="465" y="298"/>
                  </a:lnTo>
                  <a:lnTo>
                    <a:pt x="467" y="298"/>
                  </a:lnTo>
                  <a:lnTo>
                    <a:pt x="470" y="298"/>
                  </a:lnTo>
                  <a:lnTo>
                    <a:pt x="475" y="298"/>
                  </a:lnTo>
                  <a:lnTo>
                    <a:pt x="483" y="298"/>
                  </a:lnTo>
                  <a:lnTo>
                    <a:pt x="486" y="300"/>
                  </a:lnTo>
                  <a:lnTo>
                    <a:pt x="486" y="303"/>
                  </a:lnTo>
                  <a:lnTo>
                    <a:pt x="488" y="303"/>
                  </a:lnTo>
                  <a:lnTo>
                    <a:pt x="491" y="306"/>
                  </a:lnTo>
                  <a:lnTo>
                    <a:pt x="493" y="306"/>
                  </a:lnTo>
                  <a:lnTo>
                    <a:pt x="496" y="308"/>
                  </a:lnTo>
                  <a:lnTo>
                    <a:pt x="504" y="313"/>
                  </a:lnTo>
                  <a:lnTo>
                    <a:pt x="509" y="311"/>
                  </a:lnTo>
                  <a:lnTo>
                    <a:pt x="514" y="303"/>
                  </a:lnTo>
                  <a:lnTo>
                    <a:pt x="525" y="303"/>
                  </a:lnTo>
                  <a:lnTo>
                    <a:pt x="543" y="303"/>
                  </a:lnTo>
                  <a:lnTo>
                    <a:pt x="551" y="303"/>
                  </a:lnTo>
                  <a:lnTo>
                    <a:pt x="553" y="303"/>
                  </a:lnTo>
                  <a:lnTo>
                    <a:pt x="556" y="303"/>
                  </a:lnTo>
                  <a:lnTo>
                    <a:pt x="559" y="303"/>
                  </a:lnTo>
                  <a:lnTo>
                    <a:pt x="561" y="303"/>
                  </a:lnTo>
                  <a:lnTo>
                    <a:pt x="564" y="300"/>
                  </a:lnTo>
                  <a:lnTo>
                    <a:pt x="572" y="300"/>
                  </a:lnTo>
                  <a:lnTo>
                    <a:pt x="574" y="300"/>
                  </a:lnTo>
                  <a:lnTo>
                    <a:pt x="579" y="300"/>
                  </a:lnTo>
                  <a:lnTo>
                    <a:pt x="585" y="300"/>
                  </a:lnTo>
                  <a:lnTo>
                    <a:pt x="595" y="303"/>
                  </a:lnTo>
                  <a:lnTo>
                    <a:pt x="595" y="298"/>
                  </a:lnTo>
                  <a:lnTo>
                    <a:pt x="595" y="293"/>
                  </a:lnTo>
                  <a:lnTo>
                    <a:pt x="595" y="287"/>
                  </a:lnTo>
                  <a:lnTo>
                    <a:pt x="595" y="285"/>
                  </a:lnTo>
                  <a:lnTo>
                    <a:pt x="595" y="279"/>
                  </a:lnTo>
                  <a:lnTo>
                    <a:pt x="595" y="274"/>
                  </a:lnTo>
                  <a:lnTo>
                    <a:pt x="595" y="269"/>
                  </a:lnTo>
                  <a:lnTo>
                    <a:pt x="593" y="266"/>
                  </a:lnTo>
                  <a:lnTo>
                    <a:pt x="593" y="261"/>
                  </a:lnTo>
                  <a:lnTo>
                    <a:pt x="593" y="259"/>
                  </a:lnTo>
                  <a:lnTo>
                    <a:pt x="595" y="256"/>
                  </a:lnTo>
                  <a:lnTo>
                    <a:pt x="598" y="253"/>
                  </a:lnTo>
                  <a:lnTo>
                    <a:pt x="600" y="253"/>
                  </a:lnTo>
                  <a:lnTo>
                    <a:pt x="603" y="253"/>
                  </a:lnTo>
                  <a:lnTo>
                    <a:pt x="606" y="253"/>
                  </a:lnTo>
                  <a:lnTo>
                    <a:pt x="606" y="248"/>
                  </a:lnTo>
                  <a:lnTo>
                    <a:pt x="603" y="246"/>
                  </a:lnTo>
                  <a:lnTo>
                    <a:pt x="603" y="243"/>
                  </a:lnTo>
                  <a:lnTo>
                    <a:pt x="603" y="240"/>
                  </a:lnTo>
                  <a:lnTo>
                    <a:pt x="606" y="240"/>
                  </a:lnTo>
                  <a:lnTo>
                    <a:pt x="606" y="243"/>
                  </a:lnTo>
                  <a:lnTo>
                    <a:pt x="608" y="243"/>
                  </a:lnTo>
                  <a:lnTo>
                    <a:pt x="611" y="246"/>
                  </a:lnTo>
                  <a:lnTo>
                    <a:pt x="613" y="246"/>
                  </a:lnTo>
                  <a:lnTo>
                    <a:pt x="613" y="243"/>
                  </a:lnTo>
                  <a:lnTo>
                    <a:pt x="613" y="240"/>
                  </a:lnTo>
                  <a:lnTo>
                    <a:pt x="616" y="240"/>
                  </a:lnTo>
                  <a:lnTo>
                    <a:pt x="616" y="238"/>
                  </a:lnTo>
                  <a:lnTo>
                    <a:pt x="619" y="238"/>
                  </a:lnTo>
                  <a:lnTo>
                    <a:pt x="619" y="235"/>
                  </a:lnTo>
                  <a:lnTo>
                    <a:pt x="621" y="235"/>
                  </a:lnTo>
                  <a:lnTo>
                    <a:pt x="621" y="232"/>
                  </a:lnTo>
                  <a:lnTo>
                    <a:pt x="624" y="232"/>
                  </a:lnTo>
                  <a:lnTo>
                    <a:pt x="626" y="232"/>
                  </a:lnTo>
                  <a:lnTo>
                    <a:pt x="629" y="232"/>
                  </a:lnTo>
                  <a:lnTo>
                    <a:pt x="632" y="232"/>
                  </a:lnTo>
                  <a:lnTo>
                    <a:pt x="632" y="230"/>
                  </a:lnTo>
                  <a:lnTo>
                    <a:pt x="629" y="227"/>
                  </a:lnTo>
                  <a:lnTo>
                    <a:pt x="632" y="227"/>
                  </a:lnTo>
                  <a:lnTo>
                    <a:pt x="632" y="225"/>
                  </a:lnTo>
                  <a:lnTo>
                    <a:pt x="634" y="227"/>
                  </a:lnTo>
                  <a:lnTo>
                    <a:pt x="637" y="230"/>
                  </a:lnTo>
                  <a:lnTo>
                    <a:pt x="640" y="230"/>
                  </a:lnTo>
                  <a:lnTo>
                    <a:pt x="640" y="232"/>
                  </a:lnTo>
                  <a:lnTo>
                    <a:pt x="642" y="235"/>
                  </a:lnTo>
                  <a:lnTo>
                    <a:pt x="645" y="235"/>
                  </a:lnTo>
                  <a:lnTo>
                    <a:pt x="645" y="232"/>
                  </a:lnTo>
                  <a:lnTo>
                    <a:pt x="645" y="230"/>
                  </a:lnTo>
                  <a:lnTo>
                    <a:pt x="647" y="230"/>
                  </a:lnTo>
                  <a:lnTo>
                    <a:pt x="650" y="230"/>
                  </a:lnTo>
                  <a:lnTo>
                    <a:pt x="653" y="230"/>
                  </a:lnTo>
                  <a:lnTo>
                    <a:pt x="653" y="232"/>
                  </a:lnTo>
                  <a:lnTo>
                    <a:pt x="658" y="230"/>
                  </a:lnTo>
                  <a:lnTo>
                    <a:pt x="660" y="230"/>
                  </a:lnTo>
                  <a:lnTo>
                    <a:pt x="666" y="227"/>
                  </a:lnTo>
                  <a:lnTo>
                    <a:pt x="668" y="227"/>
                  </a:lnTo>
                  <a:lnTo>
                    <a:pt x="668" y="225"/>
                  </a:lnTo>
                  <a:lnTo>
                    <a:pt x="668" y="222"/>
                  </a:lnTo>
                  <a:lnTo>
                    <a:pt x="671" y="225"/>
                  </a:lnTo>
                  <a:lnTo>
                    <a:pt x="671" y="227"/>
                  </a:lnTo>
                  <a:lnTo>
                    <a:pt x="673" y="225"/>
                  </a:lnTo>
                  <a:lnTo>
                    <a:pt x="673" y="222"/>
                  </a:lnTo>
                  <a:lnTo>
                    <a:pt x="671" y="222"/>
                  </a:lnTo>
                  <a:lnTo>
                    <a:pt x="671" y="217"/>
                  </a:lnTo>
                  <a:lnTo>
                    <a:pt x="668" y="217"/>
                  </a:lnTo>
                  <a:lnTo>
                    <a:pt x="666" y="217"/>
                  </a:lnTo>
                  <a:lnTo>
                    <a:pt x="666" y="214"/>
                  </a:lnTo>
                  <a:lnTo>
                    <a:pt x="666" y="212"/>
                  </a:lnTo>
                  <a:lnTo>
                    <a:pt x="668" y="209"/>
                  </a:lnTo>
                  <a:lnTo>
                    <a:pt x="668" y="206"/>
                  </a:lnTo>
                  <a:lnTo>
                    <a:pt x="671" y="206"/>
                  </a:lnTo>
                  <a:lnTo>
                    <a:pt x="671" y="204"/>
                  </a:lnTo>
                  <a:lnTo>
                    <a:pt x="671" y="201"/>
                  </a:lnTo>
                  <a:lnTo>
                    <a:pt x="673" y="199"/>
                  </a:lnTo>
                  <a:lnTo>
                    <a:pt x="676" y="199"/>
                  </a:lnTo>
                  <a:lnTo>
                    <a:pt x="679" y="199"/>
                  </a:lnTo>
                  <a:lnTo>
                    <a:pt x="681" y="196"/>
                  </a:lnTo>
                  <a:lnTo>
                    <a:pt x="684" y="196"/>
                  </a:lnTo>
                  <a:lnTo>
                    <a:pt x="687" y="196"/>
                  </a:lnTo>
                  <a:lnTo>
                    <a:pt x="689" y="196"/>
                  </a:lnTo>
                  <a:lnTo>
                    <a:pt x="689" y="199"/>
                  </a:lnTo>
                  <a:lnTo>
                    <a:pt x="692" y="199"/>
                  </a:lnTo>
                  <a:lnTo>
                    <a:pt x="694" y="199"/>
                  </a:lnTo>
                  <a:lnTo>
                    <a:pt x="697" y="199"/>
                  </a:lnTo>
                  <a:lnTo>
                    <a:pt x="700" y="199"/>
                  </a:lnTo>
                  <a:lnTo>
                    <a:pt x="700" y="196"/>
                  </a:lnTo>
                  <a:lnTo>
                    <a:pt x="702" y="196"/>
                  </a:lnTo>
                  <a:lnTo>
                    <a:pt x="702" y="193"/>
                  </a:lnTo>
                  <a:lnTo>
                    <a:pt x="705" y="193"/>
                  </a:lnTo>
                  <a:lnTo>
                    <a:pt x="707" y="193"/>
                  </a:lnTo>
                  <a:lnTo>
                    <a:pt x="707" y="191"/>
                  </a:lnTo>
                  <a:lnTo>
                    <a:pt x="710" y="191"/>
                  </a:lnTo>
                  <a:lnTo>
                    <a:pt x="713" y="191"/>
                  </a:lnTo>
                  <a:lnTo>
                    <a:pt x="715" y="193"/>
                  </a:lnTo>
                  <a:lnTo>
                    <a:pt x="718" y="193"/>
                  </a:lnTo>
                  <a:lnTo>
                    <a:pt x="720" y="191"/>
                  </a:lnTo>
                  <a:lnTo>
                    <a:pt x="723" y="191"/>
                  </a:lnTo>
                  <a:lnTo>
                    <a:pt x="723" y="188"/>
                  </a:lnTo>
                  <a:lnTo>
                    <a:pt x="726" y="188"/>
                  </a:lnTo>
                  <a:lnTo>
                    <a:pt x="728" y="188"/>
                  </a:lnTo>
                  <a:lnTo>
                    <a:pt x="731" y="188"/>
                  </a:lnTo>
                  <a:lnTo>
                    <a:pt x="731" y="185"/>
                  </a:lnTo>
                  <a:lnTo>
                    <a:pt x="731" y="183"/>
                  </a:lnTo>
                  <a:lnTo>
                    <a:pt x="733" y="183"/>
                  </a:lnTo>
                  <a:lnTo>
                    <a:pt x="733" y="180"/>
                  </a:lnTo>
                  <a:lnTo>
                    <a:pt x="736" y="180"/>
                  </a:lnTo>
                  <a:lnTo>
                    <a:pt x="741" y="178"/>
                  </a:lnTo>
                  <a:lnTo>
                    <a:pt x="744" y="178"/>
                  </a:lnTo>
                  <a:lnTo>
                    <a:pt x="744" y="172"/>
                  </a:lnTo>
                  <a:lnTo>
                    <a:pt x="744" y="167"/>
                  </a:lnTo>
                  <a:lnTo>
                    <a:pt x="749" y="162"/>
                  </a:lnTo>
                  <a:lnTo>
                    <a:pt x="752" y="162"/>
                  </a:lnTo>
                  <a:lnTo>
                    <a:pt x="754" y="162"/>
                  </a:lnTo>
                  <a:lnTo>
                    <a:pt x="757" y="159"/>
                  </a:lnTo>
                  <a:lnTo>
                    <a:pt x="760" y="157"/>
                  </a:lnTo>
                  <a:lnTo>
                    <a:pt x="762" y="157"/>
                  </a:lnTo>
                  <a:lnTo>
                    <a:pt x="762" y="154"/>
                  </a:lnTo>
                  <a:lnTo>
                    <a:pt x="762" y="151"/>
                  </a:lnTo>
                  <a:lnTo>
                    <a:pt x="765" y="149"/>
                  </a:lnTo>
                  <a:lnTo>
                    <a:pt x="767" y="149"/>
                  </a:lnTo>
                  <a:lnTo>
                    <a:pt x="770" y="149"/>
                  </a:lnTo>
                  <a:lnTo>
                    <a:pt x="773" y="149"/>
                  </a:lnTo>
                  <a:lnTo>
                    <a:pt x="775" y="149"/>
                  </a:lnTo>
                  <a:lnTo>
                    <a:pt x="775" y="146"/>
                  </a:lnTo>
                  <a:lnTo>
                    <a:pt x="778" y="146"/>
                  </a:lnTo>
                  <a:lnTo>
                    <a:pt x="780" y="146"/>
                  </a:lnTo>
                  <a:lnTo>
                    <a:pt x="780" y="149"/>
                  </a:lnTo>
                  <a:lnTo>
                    <a:pt x="783" y="149"/>
                  </a:lnTo>
                  <a:lnTo>
                    <a:pt x="783" y="151"/>
                  </a:lnTo>
                  <a:lnTo>
                    <a:pt x="786" y="151"/>
                  </a:lnTo>
                  <a:lnTo>
                    <a:pt x="788" y="151"/>
                  </a:lnTo>
                  <a:lnTo>
                    <a:pt x="791" y="154"/>
                  </a:lnTo>
                  <a:lnTo>
                    <a:pt x="791" y="151"/>
                  </a:lnTo>
                  <a:lnTo>
                    <a:pt x="794" y="151"/>
                  </a:lnTo>
                  <a:lnTo>
                    <a:pt x="796" y="151"/>
                  </a:lnTo>
                  <a:lnTo>
                    <a:pt x="799" y="151"/>
                  </a:lnTo>
                  <a:lnTo>
                    <a:pt x="801" y="151"/>
                  </a:lnTo>
                  <a:lnTo>
                    <a:pt x="801" y="154"/>
                  </a:lnTo>
                  <a:lnTo>
                    <a:pt x="801" y="157"/>
                  </a:lnTo>
                  <a:lnTo>
                    <a:pt x="801" y="159"/>
                  </a:lnTo>
                  <a:lnTo>
                    <a:pt x="804" y="162"/>
                  </a:lnTo>
                  <a:lnTo>
                    <a:pt x="807" y="165"/>
                  </a:lnTo>
                  <a:lnTo>
                    <a:pt x="807" y="167"/>
                  </a:lnTo>
                  <a:lnTo>
                    <a:pt x="809" y="167"/>
                  </a:lnTo>
                  <a:lnTo>
                    <a:pt x="809" y="170"/>
                  </a:lnTo>
                  <a:lnTo>
                    <a:pt x="812" y="170"/>
                  </a:lnTo>
                  <a:lnTo>
                    <a:pt x="814" y="170"/>
                  </a:lnTo>
                  <a:lnTo>
                    <a:pt x="814" y="172"/>
                  </a:lnTo>
                  <a:lnTo>
                    <a:pt x="817" y="172"/>
                  </a:lnTo>
                  <a:lnTo>
                    <a:pt x="820" y="172"/>
                  </a:lnTo>
                  <a:lnTo>
                    <a:pt x="820" y="170"/>
                  </a:lnTo>
                  <a:lnTo>
                    <a:pt x="822" y="170"/>
                  </a:lnTo>
                  <a:lnTo>
                    <a:pt x="822" y="172"/>
                  </a:lnTo>
                  <a:lnTo>
                    <a:pt x="825" y="172"/>
                  </a:lnTo>
                  <a:lnTo>
                    <a:pt x="825" y="170"/>
                  </a:lnTo>
                  <a:lnTo>
                    <a:pt x="827" y="170"/>
                  </a:lnTo>
                  <a:lnTo>
                    <a:pt x="830" y="170"/>
                  </a:lnTo>
                  <a:lnTo>
                    <a:pt x="830" y="167"/>
                  </a:lnTo>
                  <a:lnTo>
                    <a:pt x="833" y="167"/>
                  </a:lnTo>
                  <a:lnTo>
                    <a:pt x="835" y="167"/>
                  </a:lnTo>
                  <a:lnTo>
                    <a:pt x="835" y="165"/>
                  </a:lnTo>
                  <a:lnTo>
                    <a:pt x="838" y="165"/>
                  </a:lnTo>
                  <a:lnTo>
                    <a:pt x="838" y="162"/>
                  </a:lnTo>
                  <a:lnTo>
                    <a:pt x="841" y="162"/>
                  </a:lnTo>
                  <a:lnTo>
                    <a:pt x="843" y="162"/>
                  </a:lnTo>
                  <a:lnTo>
                    <a:pt x="846" y="159"/>
                  </a:lnTo>
                  <a:lnTo>
                    <a:pt x="848" y="159"/>
                  </a:lnTo>
                  <a:lnTo>
                    <a:pt x="848" y="157"/>
                  </a:lnTo>
                  <a:lnTo>
                    <a:pt x="851" y="154"/>
                  </a:lnTo>
                  <a:lnTo>
                    <a:pt x="851" y="151"/>
                  </a:lnTo>
                  <a:lnTo>
                    <a:pt x="854" y="151"/>
                  </a:lnTo>
                  <a:lnTo>
                    <a:pt x="854" y="149"/>
                  </a:lnTo>
                  <a:lnTo>
                    <a:pt x="856" y="149"/>
                  </a:lnTo>
                  <a:lnTo>
                    <a:pt x="856" y="146"/>
                  </a:lnTo>
                  <a:lnTo>
                    <a:pt x="859" y="146"/>
                  </a:lnTo>
                  <a:lnTo>
                    <a:pt x="859" y="144"/>
                  </a:lnTo>
                  <a:lnTo>
                    <a:pt x="859" y="141"/>
                  </a:lnTo>
                  <a:lnTo>
                    <a:pt x="861" y="141"/>
                  </a:lnTo>
                  <a:lnTo>
                    <a:pt x="864" y="138"/>
                  </a:lnTo>
                  <a:lnTo>
                    <a:pt x="867" y="138"/>
                  </a:lnTo>
                  <a:lnTo>
                    <a:pt x="864" y="138"/>
                  </a:lnTo>
                  <a:lnTo>
                    <a:pt x="864" y="136"/>
                  </a:lnTo>
                  <a:lnTo>
                    <a:pt x="864" y="133"/>
                  </a:lnTo>
                  <a:lnTo>
                    <a:pt x="867" y="133"/>
                  </a:lnTo>
                  <a:lnTo>
                    <a:pt x="869" y="133"/>
                  </a:lnTo>
                  <a:lnTo>
                    <a:pt x="869" y="131"/>
                  </a:lnTo>
                  <a:lnTo>
                    <a:pt x="872" y="131"/>
                  </a:lnTo>
                  <a:lnTo>
                    <a:pt x="872" y="128"/>
                  </a:lnTo>
                  <a:lnTo>
                    <a:pt x="872" y="125"/>
                  </a:lnTo>
                  <a:lnTo>
                    <a:pt x="874" y="125"/>
                  </a:lnTo>
                  <a:lnTo>
                    <a:pt x="874" y="123"/>
                  </a:lnTo>
                  <a:lnTo>
                    <a:pt x="877" y="120"/>
                  </a:lnTo>
                  <a:lnTo>
                    <a:pt x="880" y="118"/>
                  </a:lnTo>
                  <a:lnTo>
                    <a:pt x="888" y="112"/>
                  </a:lnTo>
                  <a:lnTo>
                    <a:pt x="890" y="110"/>
                  </a:lnTo>
                  <a:lnTo>
                    <a:pt x="893" y="104"/>
                  </a:lnTo>
                  <a:lnTo>
                    <a:pt x="893" y="102"/>
                  </a:lnTo>
                  <a:lnTo>
                    <a:pt x="895" y="102"/>
                  </a:lnTo>
                  <a:lnTo>
                    <a:pt x="898" y="102"/>
                  </a:lnTo>
                  <a:lnTo>
                    <a:pt x="898" y="99"/>
                  </a:lnTo>
                  <a:lnTo>
                    <a:pt x="901" y="99"/>
                  </a:lnTo>
                  <a:lnTo>
                    <a:pt x="903" y="99"/>
                  </a:lnTo>
                  <a:lnTo>
                    <a:pt x="906" y="99"/>
                  </a:lnTo>
                  <a:lnTo>
                    <a:pt x="908" y="97"/>
                  </a:lnTo>
                  <a:lnTo>
                    <a:pt x="911" y="97"/>
                  </a:lnTo>
                  <a:lnTo>
                    <a:pt x="914" y="97"/>
                  </a:lnTo>
                  <a:lnTo>
                    <a:pt x="919" y="99"/>
                  </a:lnTo>
                  <a:lnTo>
                    <a:pt x="921" y="99"/>
                  </a:lnTo>
                  <a:lnTo>
                    <a:pt x="924" y="99"/>
                  </a:lnTo>
                  <a:lnTo>
                    <a:pt x="927" y="99"/>
                  </a:lnTo>
                  <a:lnTo>
                    <a:pt x="929" y="97"/>
                  </a:lnTo>
                  <a:lnTo>
                    <a:pt x="929" y="99"/>
                  </a:lnTo>
                  <a:lnTo>
                    <a:pt x="932" y="102"/>
                  </a:lnTo>
                  <a:lnTo>
                    <a:pt x="934" y="102"/>
                  </a:lnTo>
                  <a:lnTo>
                    <a:pt x="934" y="104"/>
                  </a:lnTo>
                  <a:lnTo>
                    <a:pt x="937" y="104"/>
                  </a:lnTo>
                  <a:lnTo>
                    <a:pt x="937" y="110"/>
                  </a:lnTo>
                  <a:lnTo>
                    <a:pt x="937" y="112"/>
                  </a:lnTo>
                  <a:lnTo>
                    <a:pt x="937" y="115"/>
                  </a:lnTo>
                  <a:lnTo>
                    <a:pt x="942" y="118"/>
                  </a:lnTo>
                  <a:lnTo>
                    <a:pt x="945" y="120"/>
                  </a:lnTo>
                  <a:lnTo>
                    <a:pt x="948" y="123"/>
                  </a:lnTo>
                  <a:lnTo>
                    <a:pt x="950" y="123"/>
                  </a:lnTo>
                  <a:lnTo>
                    <a:pt x="950" y="120"/>
                  </a:lnTo>
                  <a:lnTo>
                    <a:pt x="953" y="118"/>
                  </a:lnTo>
                  <a:lnTo>
                    <a:pt x="950" y="118"/>
                  </a:lnTo>
                  <a:lnTo>
                    <a:pt x="950" y="115"/>
                  </a:lnTo>
                  <a:lnTo>
                    <a:pt x="953" y="110"/>
                  </a:lnTo>
                  <a:lnTo>
                    <a:pt x="955" y="110"/>
                  </a:lnTo>
                  <a:lnTo>
                    <a:pt x="958" y="110"/>
                  </a:lnTo>
                  <a:lnTo>
                    <a:pt x="961" y="110"/>
                  </a:lnTo>
                  <a:lnTo>
                    <a:pt x="961" y="112"/>
                  </a:lnTo>
                  <a:lnTo>
                    <a:pt x="963" y="112"/>
                  </a:lnTo>
                  <a:lnTo>
                    <a:pt x="963" y="115"/>
                  </a:lnTo>
                  <a:lnTo>
                    <a:pt x="966" y="115"/>
                  </a:lnTo>
                  <a:lnTo>
                    <a:pt x="968" y="118"/>
                  </a:lnTo>
                  <a:lnTo>
                    <a:pt x="974" y="115"/>
                  </a:lnTo>
                  <a:lnTo>
                    <a:pt x="976" y="115"/>
                  </a:lnTo>
                  <a:lnTo>
                    <a:pt x="979" y="112"/>
                  </a:lnTo>
                  <a:lnTo>
                    <a:pt x="981" y="110"/>
                  </a:lnTo>
                  <a:lnTo>
                    <a:pt x="984" y="107"/>
                  </a:lnTo>
                  <a:lnTo>
                    <a:pt x="989" y="107"/>
                  </a:lnTo>
                  <a:lnTo>
                    <a:pt x="992" y="107"/>
                  </a:lnTo>
                  <a:lnTo>
                    <a:pt x="992" y="104"/>
                  </a:lnTo>
                  <a:lnTo>
                    <a:pt x="995" y="104"/>
                  </a:lnTo>
                  <a:lnTo>
                    <a:pt x="997" y="104"/>
                  </a:lnTo>
                  <a:lnTo>
                    <a:pt x="997" y="102"/>
                  </a:lnTo>
                  <a:lnTo>
                    <a:pt x="1000" y="102"/>
                  </a:lnTo>
                  <a:lnTo>
                    <a:pt x="1000" y="99"/>
                  </a:lnTo>
                  <a:lnTo>
                    <a:pt x="1000" y="97"/>
                  </a:lnTo>
                  <a:lnTo>
                    <a:pt x="1000" y="94"/>
                  </a:lnTo>
                  <a:lnTo>
                    <a:pt x="1000" y="91"/>
                  </a:lnTo>
                  <a:lnTo>
                    <a:pt x="1002" y="91"/>
                  </a:lnTo>
                  <a:lnTo>
                    <a:pt x="1005" y="89"/>
                  </a:lnTo>
                  <a:lnTo>
                    <a:pt x="1008" y="89"/>
                  </a:lnTo>
                  <a:lnTo>
                    <a:pt x="1013" y="89"/>
                  </a:lnTo>
                  <a:lnTo>
                    <a:pt x="1015" y="89"/>
                  </a:lnTo>
                  <a:lnTo>
                    <a:pt x="1015" y="86"/>
                  </a:lnTo>
                  <a:lnTo>
                    <a:pt x="1018" y="86"/>
                  </a:lnTo>
                  <a:lnTo>
                    <a:pt x="1021" y="84"/>
                  </a:lnTo>
                  <a:lnTo>
                    <a:pt x="1023" y="76"/>
                  </a:lnTo>
                  <a:lnTo>
                    <a:pt x="1026" y="73"/>
                  </a:lnTo>
                  <a:lnTo>
                    <a:pt x="1028" y="73"/>
                  </a:lnTo>
                  <a:lnTo>
                    <a:pt x="1031" y="73"/>
                  </a:lnTo>
                  <a:lnTo>
                    <a:pt x="1031" y="71"/>
                  </a:lnTo>
                  <a:lnTo>
                    <a:pt x="1034" y="71"/>
                  </a:lnTo>
                  <a:lnTo>
                    <a:pt x="1036" y="71"/>
                  </a:lnTo>
                  <a:lnTo>
                    <a:pt x="1036" y="68"/>
                  </a:lnTo>
                  <a:lnTo>
                    <a:pt x="1034" y="65"/>
                  </a:lnTo>
                  <a:lnTo>
                    <a:pt x="1034" y="63"/>
                  </a:lnTo>
                  <a:lnTo>
                    <a:pt x="1034" y="60"/>
                  </a:lnTo>
                  <a:lnTo>
                    <a:pt x="1036" y="60"/>
                  </a:lnTo>
                  <a:lnTo>
                    <a:pt x="1036" y="57"/>
                  </a:lnTo>
                  <a:lnTo>
                    <a:pt x="1039" y="57"/>
                  </a:lnTo>
                  <a:lnTo>
                    <a:pt x="1042" y="57"/>
                  </a:lnTo>
                  <a:lnTo>
                    <a:pt x="1042" y="60"/>
                  </a:lnTo>
                  <a:lnTo>
                    <a:pt x="1044" y="60"/>
                  </a:lnTo>
                  <a:lnTo>
                    <a:pt x="1047" y="60"/>
                  </a:lnTo>
                  <a:lnTo>
                    <a:pt x="1049" y="60"/>
                  </a:lnTo>
                  <a:lnTo>
                    <a:pt x="1052" y="60"/>
                  </a:lnTo>
                  <a:lnTo>
                    <a:pt x="1055" y="63"/>
                  </a:lnTo>
                  <a:lnTo>
                    <a:pt x="1057" y="63"/>
                  </a:lnTo>
                  <a:lnTo>
                    <a:pt x="1060" y="65"/>
                  </a:lnTo>
                  <a:lnTo>
                    <a:pt x="1062" y="65"/>
                  </a:lnTo>
                  <a:lnTo>
                    <a:pt x="1065" y="65"/>
                  </a:lnTo>
                  <a:lnTo>
                    <a:pt x="1068" y="65"/>
                  </a:lnTo>
                  <a:lnTo>
                    <a:pt x="1070" y="65"/>
                  </a:lnTo>
                  <a:lnTo>
                    <a:pt x="1073" y="65"/>
                  </a:lnTo>
                  <a:lnTo>
                    <a:pt x="1075" y="65"/>
                  </a:lnTo>
                  <a:lnTo>
                    <a:pt x="1081" y="65"/>
                  </a:lnTo>
                  <a:lnTo>
                    <a:pt x="1083" y="65"/>
                  </a:lnTo>
                  <a:lnTo>
                    <a:pt x="1088" y="65"/>
                  </a:lnTo>
                  <a:lnTo>
                    <a:pt x="1088" y="63"/>
                  </a:lnTo>
                  <a:lnTo>
                    <a:pt x="1088" y="60"/>
                  </a:lnTo>
                  <a:lnTo>
                    <a:pt x="1088" y="57"/>
                  </a:lnTo>
                  <a:lnTo>
                    <a:pt x="1088" y="55"/>
                  </a:lnTo>
                  <a:lnTo>
                    <a:pt x="1094" y="50"/>
                  </a:lnTo>
                  <a:lnTo>
                    <a:pt x="1096" y="50"/>
                  </a:lnTo>
                  <a:lnTo>
                    <a:pt x="1099" y="52"/>
                  </a:lnTo>
                  <a:lnTo>
                    <a:pt x="1099" y="50"/>
                  </a:lnTo>
                  <a:lnTo>
                    <a:pt x="1096" y="47"/>
                  </a:lnTo>
                  <a:lnTo>
                    <a:pt x="1094" y="47"/>
                  </a:lnTo>
                  <a:lnTo>
                    <a:pt x="1091" y="50"/>
                  </a:lnTo>
                  <a:lnTo>
                    <a:pt x="1091" y="47"/>
                  </a:lnTo>
                  <a:lnTo>
                    <a:pt x="1094" y="47"/>
                  </a:lnTo>
                  <a:lnTo>
                    <a:pt x="1094" y="44"/>
                  </a:lnTo>
                  <a:lnTo>
                    <a:pt x="1094" y="42"/>
                  </a:lnTo>
                  <a:lnTo>
                    <a:pt x="1096" y="42"/>
                  </a:lnTo>
                  <a:lnTo>
                    <a:pt x="1099" y="42"/>
                  </a:lnTo>
                  <a:lnTo>
                    <a:pt x="1099" y="39"/>
                  </a:lnTo>
                  <a:lnTo>
                    <a:pt x="1091" y="39"/>
                  </a:lnTo>
                  <a:lnTo>
                    <a:pt x="1091" y="37"/>
                  </a:lnTo>
                  <a:lnTo>
                    <a:pt x="1094" y="37"/>
                  </a:lnTo>
                  <a:lnTo>
                    <a:pt x="1096" y="37"/>
                  </a:lnTo>
                  <a:lnTo>
                    <a:pt x="1099" y="34"/>
                  </a:lnTo>
                  <a:lnTo>
                    <a:pt x="1099" y="31"/>
                  </a:lnTo>
                  <a:lnTo>
                    <a:pt x="1102" y="29"/>
                  </a:lnTo>
                  <a:lnTo>
                    <a:pt x="1104" y="29"/>
                  </a:lnTo>
                  <a:lnTo>
                    <a:pt x="1104" y="26"/>
                  </a:lnTo>
                  <a:lnTo>
                    <a:pt x="1104" y="24"/>
                  </a:lnTo>
                  <a:lnTo>
                    <a:pt x="1107" y="21"/>
                  </a:lnTo>
                  <a:lnTo>
                    <a:pt x="1109" y="18"/>
                  </a:lnTo>
                  <a:lnTo>
                    <a:pt x="1117" y="18"/>
                  </a:lnTo>
                  <a:lnTo>
                    <a:pt x="1122" y="16"/>
                  </a:lnTo>
                  <a:lnTo>
                    <a:pt x="1128" y="16"/>
                  </a:lnTo>
                  <a:lnTo>
                    <a:pt x="1130" y="13"/>
                  </a:lnTo>
                  <a:lnTo>
                    <a:pt x="1133" y="13"/>
                  </a:lnTo>
                  <a:lnTo>
                    <a:pt x="1135" y="10"/>
                  </a:lnTo>
                  <a:lnTo>
                    <a:pt x="1138" y="10"/>
                  </a:lnTo>
                  <a:lnTo>
                    <a:pt x="1143" y="10"/>
                  </a:lnTo>
                  <a:lnTo>
                    <a:pt x="1151" y="10"/>
                  </a:lnTo>
                  <a:lnTo>
                    <a:pt x="1162" y="13"/>
                  </a:lnTo>
                  <a:lnTo>
                    <a:pt x="1167" y="10"/>
                  </a:lnTo>
                  <a:lnTo>
                    <a:pt x="1169" y="10"/>
                  </a:lnTo>
                  <a:lnTo>
                    <a:pt x="1172" y="8"/>
                  </a:lnTo>
                  <a:lnTo>
                    <a:pt x="1177" y="5"/>
                  </a:lnTo>
                  <a:lnTo>
                    <a:pt x="1182" y="0"/>
                  </a:lnTo>
                  <a:lnTo>
                    <a:pt x="1190" y="0"/>
                  </a:lnTo>
                  <a:lnTo>
                    <a:pt x="1198" y="0"/>
                  </a:lnTo>
                  <a:lnTo>
                    <a:pt x="1203" y="0"/>
                  </a:lnTo>
                  <a:lnTo>
                    <a:pt x="1211" y="3"/>
                  </a:lnTo>
                  <a:lnTo>
                    <a:pt x="1219" y="3"/>
                  </a:lnTo>
                  <a:lnTo>
                    <a:pt x="1227" y="5"/>
                  </a:lnTo>
                  <a:lnTo>
                    <a:pt x="1232" y="8"/>
                  </a:lnTo>
                  <a:lnTo>
                    <a:pt x="1240" y="10"/>
                  </a:lnTo>
                  <a:close/>
                </a:path>
              </a:pathLst>
            </a:custGeom>
            <a:no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800" kern="1200">
                <a:solidFill>
                  <a:prstClr val="black"/>
                </a:solidFill>
                <a:latin typeface="Century Gothic"/>
                <a:ea typeface="+mn-ea"/>
                <a:cs typeface="+mn-cs"/>
              </a:endParaRPr>
            </a:p>
          </p:txBody>
        </p:sp>
        <p:sp>
          <p:nvSpPr>
            <p:cNvPr id="112" name="Freeform 276"/>
            <p:cNvSpPr>
              <a:spLocks/>
            </p:cNvSpPr>
            <p:nvPr/>
          </p:nvSpPr>
          <p:spPr bwMode="auto">
            <a:xfrm>
              <a:off x="2391" y="2304"/>
              <a:ext cx="19" cy="29"/>
            </a:xfrm>
            <a:custGeom>
              <a:avLst/>
              <a:gdLst>
                <a:gd name="T0" fmla="*/ 0 w 19"/>
                <a:gd name="T1" fmla="*/ 0 h 29"/>
                <a:gd name="T2" fmla="*/ 3 w 19"/>
                <a:gd name="T3" fmla="*/ 0 h 29"/>
                <a:gd name="T4" fmla="*/ 3 w 19"/>
                <a:gd name="T5" fmla="*/ 3 h 29"/>
                <a:gd name="T6" fmla="*/ 6 w 19"/>
                <a:gd name="T7" fmla="*/ 3 h 29"/>
                <a:gd name="T8" fmla="*/ 8 w 19"/>
                <a:gd name="T9" fmla="*/ 3 h 29"/>
                <a:gd name="T10" fmla="*/ 8 w 19"/>
                <a:gd name="T11" fmla="*/ 6 h 29"/>
                <a:gd name="T12" fmla="*/ 8 w 19"/>
                <a:gd name="T13" fmla="*/ 3 h 29"/>
                <a:gd name="T14" fmla="*/ 8 w 19"/>
                <a:gd name="T15" fmla="*/ 6 h 29"/>
                <a:gd name="T16" fmla="*/ 11 w 19"/>
                <a:gd name="T17" fmla="*/ 6 h 29"/>
                <a:gd name="T18" fmla="*/ 13 w 19"/>
                <a:gd name="T19" fmla="*/ 6 h 29"/>
                <a:gd name="T20" fmla="*/ 13 w 19"/>
                <a:gd name="T21" fmla="*/ 8 h 29"/>
                <a:gd name="T22" fmla="*/ 13 w 19"/>
                <a:gd name="T23" fmla="*/ 11 h 29"/>
                <a:gd name="T24" fmla="*/ 16 w 19"/>
                <a:gd name="T25" fmla="*/ 11 h 29"/>
                <a:gd name="T26" fmla="*/ 16 w 19"/>
                <a:gd name="T27" fmla="*/ 13 h 29"/>
                <a:gd name="T28" fmla="*/ 16 w 19"/>
                <a:gd name="T29" fmla="*/ 16 h 29"/>
                <a:gd name="T30" fmla="*/ 19 w 19"/>
                <a:gd name="T31" fmla="*/ 16 h 29"/>
                <a:gd name="T32" fmla="*/ 16 w 19"/>
                <a:gd name="T33" fmla="*/ 16 h 29"/>
                <a:gd name="T34" fmla="*/ 16 w 19"/>
                <a:gd name="T35" fmla="*/ 19 h 29"/>
                <a:gd name="T36" fmla="*/ 16 w 19"/>
                <a:gd name="T37" fmla="*/ 21 h 29"/>
                <a:gd name="T38" fmla="*/ 16 w 19"/>
                <a:gd name="T39" fmla="*/ 24 h 29"/>
                <a:gd name="T40" fmla="*/ 16 w 19"/>
                <a:gd name="T41" fmla="*/ 27 h 29"/>
                <a:gd name="T42" fmla="*/ 19 w 19"/>
                <a:gd name="T43" fmla="*/ 27 h 29"/>
                <a:gd name="T44" fmla="*/ 19 w 19"/>
                <a:gd name="T45" fmla="*/ 29 h 29"/>
                <a:gd name="T46" fmla="*/ 16 w 19"/>
                <a:gd name="T47" fmla="*/ 29 h 29"/>
                <a:gd name="T48" fmla="*/ 13 w 19"/>
                <a:gd name="T49" fmla="*/ 29 h 29"/>
                <a:gd name="T50" fmla="*/ 13 w 19"/>
                <a:gd name="T51" fmla="*/ 27 h 29"/>
                <a:gd name="T52" fmla="*/ 13 w 19"/>
                <a:gd name="T53" fmla="*/ 24 h 29"/>
                <a:gd name="T54" fmla="*/ 13 w 19"/>
                <a:gd name="T55" fmla="*/ 21 h 29"/>
                <a:gd name="T56" fmla="*/ 13 w 19"/>
                <a:gd name="T57" fmla="*/ 19 h 29"/>
                <a:gd name="T58" fmla="*/ 11 w 19"/>
                <a:gd name="T59" fmla="*/ 19 h 29"/>
                <a:gd name="T60" fmla="*/ 11 w 19"/>
                <a:gd name="T61" fmla="*/ 16 h 29"/>
                <a:gd name="T62" fmla="*/ 11 w 19"/>
                <a:gd name="T63" fmla="*/ 13 h 29"/>
                <a:gd name="T64" fmla="*/ 8 w 19"/>
                <a:gd name="T65" fmla="*/ 13 h 29"/>
                <a:gd name="T66" fmla="*/ 6 w 19"/>
                <a:gd name="T67" fmla="*/ 13 h 29"/>
                <a:gd name="T68" fmla="*/ 6 w 19"/>
                <a:gd name="T69" fmla="*/ 11 h 29"/>
                <a:gd name="T70" fmla="*/ 3 w 19"/>
                <a:gd name="T71" fmla="*/ 11 h 29"/>
                <a:gd name="T72" fmla="*/ 3 w 19"/>
                <a:gd name="T73" fmla="*/ 8 h 29"/>
                <a:gd name="T74" fmla="*/ 3 w 19"/>
                <a:gd name="T75" fmla="*/ 6 h 29"/>
                <a:gd name="T76" fmla="*/ 0 w 19"/>
                <a:gd name="T77" fmla="*/ 6 h 29"/>
                <a:gd name="T78" fmla="*/ 3 w 19"/>
                <a:gd name="T79" fmla="*/ 6 h 29"/>
                <a:gd name="T80" fmla="*/ 0 w 19"/>
                <a:gd name="T81" fmla="*/ 6 h 29"/>
                <a:gd name="T82" fmla="*/ 0 w 19"/>
                <a:gd name="T83" fmla="*/ 3 h 29"/>
                <a:gd name="T84" fmla="*/ 0 w 19"/>
                <a:gd name="T85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9" h="29">
                  <a:moveTo>
                    <a:pt x="0" y="0"/>
                  </a:moveTo>
                  <a:lnTo>
                    <a:pt x="3" y="0"/>
                  </a:lnTo>
                  <a:lnTo>
                    <a:pt x="3" y="3"/>
                  </a:lnTo>
                  <a:lnTo>
                    <a:pt x="6" y="3"/>
                  </a:lnTo>
                  <a:lnTo>
                    <a:pt x="8" y="3"/>
                  </a:lnTo>
                  <a:lnTo>
                    <a:pt x="8" y="6"/>
                  </a:lnTo>
                  <a:lnTo>
                    <a:pt x="8" y="3"/>
                  </a:lnTo>
                  <a:lnTo>
                    <a:pt x="8" y="6"/>
                  </a:lnTo>
                  <a:lnTo>
                    <a:pt x="11" y="6"/>
                  </a:lnTo>
                  <a:lnTo>
                    <a:pt x="13" y="6"/>
                  </a:lnTo>
                  <a:lnTo>
                    <a:pt x="13" y="8"/>
                  </a:lnTo>
                  <a:lnTo>
                    <a:pt x="13" y="11"/>
                  </a:lnTo>
                  <a:lnTo>
                    <a:pt x="16" y="11"/>
                  </a:lnTo>
                  <a:lnTo>
                    <a:pt x="16" y="13"/>
                  </a:lnTo>
                  <a:lnTo>
                    <a:pt x="16" y="16"/>
                  </a:lnTo>
                  <a:lnTo>
                    <a:pt x="19" y="16"/>
                  </a:lnTo>
                  <a:lnTo>
                    <a:pt x="16" y="16"/>
                  </a:lnTo>
                  <a:lnTo>
                    <a:pt x="16" y="19"/>
                  </a:lnTo>
                  <a:lnTo>
                    <a:pt x="16" y="21"/>
                  </a:lnTo>
                  <a:lnTo>
                    <a:pt x="16" y="24"/>
                  </a:lnTo>
                  <a:lnTo>
                    <a:pt x="16" y="27"/>
                  </a:lnTo>
                  <a:lnTo>
                    <a:pt x="19" y="27"/>
                  </a:lnTo>
                  <a:lnTo>
                    <a:pt x="19" y="29"/>
                  </a:lnTo>
                  <a:lnTo>
                    <a:pt x="16" y="29"/>
                  </a:lnTo>
                  <a:lnTo>
                    <a:pt x="13" y="29"/>
                  </a:lnTo>
                  <a:lnTo>
                    <a:pt x="13" y="27"/>
                  </a:lnTo>
                  <a:lnTo>
                    <a:pt x="13" y="24"/>
                  </a:lnTo>
                  <a:lnTo>
                    <a:pt x="13" y="21"/>
                  </a:lnTo>
                  <a:lnTo>
                    <a:pt x="13" y="19"/>
                  </a:lnTo>
                  <a:lnTo>
                    <a:pt x="11" y="19"/>
                  </a:lnTo>
                  <a:lnTo>
                    <a:pt x="11" y="16"/>
                  </a:lnTo>
                  <a:lnTo>
                    <a:pt x="11" y="13"/>
                  </a:lnTo>
                  <a:lnTo>
                    <a:pt x="8" y="13"/>
                  </a:lnTo>
                  <a:lnTo>
                    <a:pt x="6" y="13"/>
                  </a:lnTo>
                  <a:lnTo>
                    <a:pt x="6" y="11"/>
                  </a:lnTo>
                  <a:lnTo>
                    <a:pt x="3" y="11"/>
                  </a:lnTo>
                  <a:lnTo>
                    <a:pt x="3" y="8"/>
                  </a:lnTo>
                  <a:lnTo>
                    <a:pt x="3" y="6"/>
                  </a:lnTo>
                  <a:lnTo>
                    <a:pt x="0" y="6"/>
                  </a:lnTo>
                  <a:lnTo>
                    <a:pt x="3" y="6"/>
                  </a:lnTo>
                  <a:lnTo>
                    <a:pt x="0" y="6"/>
                  </a:lnTo>
                  <a:lnTo>
                    <a:pt x="0" y="3"/>
                  </a:lnTo>
                  <a:lnTo>
                    <a:pt x="0" y="0"/>
                  </a:lnTo>
                </a:path>
              </a:pathLst>
            </a:custGeom>
            <a:noFill/>
            <a:ln w="4763">
              <a:solidFill>
                <a:srgbClr val="6E6E6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800" kern="1200">
                <a:solidFill>
                  <a:prstClr val="black"/>
                </a:solidFill>
                <a:latin typeface="Century Gothic"/>
                <a:ea typeface="+mn-ea"/>
                <a:cs typeface="+mn-cs"/>
              </a:endParaRPr>
            </a:p>
          </p:txBody>
        </p:sp>
        <p:sp>
          <p:nvSpPr>
            <p:cNvPr id="113" name="Freeform 277"/>
            <p:cNvSpPr>
              <a:spLocks/>
            </p:cNvSpPr>
            <p:nvPr/>
          </p:nvSpPr>
          <p:spPr bwMode="auto">
            <a:xfrm>
              <a:off x="2723" y="2260"/>
              <a:ext cx="21" cy="21"/>
            </a:xfrm>
            <a:custGeom>
              <a:avLst/>
              <a:gdLst>
                <a:gd name="T0" fmla="*/ 10 w 21"/>
                <a:gd name="T1" fmla="*/ 0 h 21"/>
                <a:gd name="T2" fmla="*/ 10 w 21"/>
                <a:gd name="T3" fmla="*/ 3 h 21"/>
                <a:gd name="T4" fmla="*/ 10 w 21"/>
                <a:gd name="T5" fmla="*/ 0 h 21"/>
                <a:gd name="T6" fmla="*/ 10 w 21"/>
                <a:gd name="T7" fmla="*/ 3 h 21"/>
                <a:gd name="T8" fmla="*/ 13 w 21"/>
                <a:gd name="T9" fmla="*/ 5 h 21"/>
                <a:gd name="T10" fmla="*/ 13 w 21"/>
                <a:gd name="T11" fmla="*/ 8 h 21"/>
                <a:gd name="T12" fmla="*/ 15 w 21"/>
                <a:gd name="T13" fmla="*/ 10 h 21"/>
                <a:gd name="T14" fmla="*/ 18 w 21"/>
                <a:gd name="T15" fmla="*/ 10 h 21"/>
                <a:gd name="T16" fmla="*/ 21 w 21"/>
                <a:gd name="T17" fmla="*/ 10 h 21"/>
                <a:gd name="T18" fmla="*/ 21 w 21"/>
                <a:gd name="T19" fmla="*/ 13 h 21"/>
                <a:gd name="T20" fmla="*/ 21 w 21"/>
                <a:gd name="T21" fmla="*/ 16 h 21"/>
                <a:gd name="T22" fmla="*/ 18 w 21"/>
                <a:gd name="T23" fmla="*/ 16 h 21"/>
                <a:gd name="T24" fmla="*/ 18 w 21"/>
                <a:gd name="T25" fmla="*/ 18 h 21"/>
                <a:gd name="T26" fmla="*/ 15 w 21"/>
                <a:gd name="T27" fmla="*/ 21 h 21"/>
                <a:gd name="T28" fmla="*/ 15 w 21"/>
                <a:gd name="T29" fmla="*/ 18 h 21"/>
                <a:gd name="T30" fmla="*/ 15 w 21"/>
                <a:gd name="T31" fmla="*/ 21 h 21"/>
                <a:gd name="T32" fmla="*/ 13 w 21"/>
                <a:gd name="T33" fmla="*/ 21 h 21"/>
                <a:gd name="T34" fmla="*/ 10 w 21"/>
                <a:gd name="T35" fmla="*/ 21 h 21"/>
                <a:gd name="T36" fmla="*/ 10 w 21"/>
                <a:gd name="T37" fmla="*/ 18 h 21"/>
                <a:gd name="T38" fmla="*/ 8 w 21"/>
                <a:gd name="T39" fmla="*/ 18 h 21"/>
                <a:gd name="T40" fmla="*/ 5 w 21"/>
                <a:gd name="T41" fmla="*/ 21 h 21"/>
                <a:gd name="T42" fmla="*/ 5 w 21"/>
                <a:gd name="T43" fmla="*/ 18 h 21"/>
                <a:gd name="T44" fmla="*/ 8 w 21"/>
                <a:gd name="T45" fmla="*/ 18 h 21"/>
                <a:gd name="T46" fmla="*/ 5 w 21"/>
                <a:gd name="T47" fmla="*/ 18 h 21"/>
                <a:gd name="T48" fmla="*/ 5 w 21"/>
                <a:gd name="T49" fmla="*/ 16 h 21"/>
                <a:gd name="T50" fmla="*/ 5 w 21"/>
                <a:gd name="T51" fmla="*/ 13 h 21"/>
                <a:gd name="T52" fmla="*/ 8 w 21"/>
                <a:gd name="T53" fmla="*/ 10 h 21"/>
                <a:gd name="T54" fmla="*/ 5 w 21"/>
                <a:gd name="T55" fmla="*/ 10 h 21"/>
                <a:gd name="T56" fmla="*/ 2 w 21"/>
                <a:gd name="T57" fmla="*/ 10 h 21"/>
                <a:gd name="T58" fmla="*/ 2 w 21"/>
                <a:gd name="T59" fmla="*/ 8 h 21"/>
                <a:gd name="T60" fmla="*/ 5 w 21"/>
                <a:gd name="T61" fmla="*/ 8 h 21"/>
                <a:gd name="T62" fmla="*/ 2 w 21"/>
                <a:gd name="T63" fmla="*/ 8 h 21"/>
                <a:gd name="T64" fmla="*/ 2 w 21"/>
                <a:gd name="T65" fmla="*/ 5 h 21"/>
                <a:gd name="T66" fmla="*/ 0 w 21"/>
                <a:gd name="T67" fmla="*/ 5 h 21"/>
                <a:gd name="T68" fmla="*/ 0 w 21"/>
                <a:gd name="T69" fmla="*/ 3 h 21"/>
                <a:gd name="T70" fmla="*/ 2 w 21"/>
                <a:gd name="T71" fmla="*/ 3 h 21"/>
                <a:gd name="T72" fmla="*/ 5 w 21"/>
                <a:gd name="T73" fmla="*/ 3 h 21"/>
                <a:gd name="T74" fmla="*/ 5 w 21"/>
                <a:gd name="T75" fmla="*/ 0 h 21"/>
                <a:gd name="T76" fmla="*/ 8 w 21"/>
                <a:gd name="T77" fmla="*/ 0 h 21"/>
                <a:gd name="T78" fmla="*/ 10 w 21"/>
                <a:gd name="T7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21" h="21">
                  <a:moveTo>
                    <a:pt x="10" y="0"/>
                  </a:moveTo>
                  <a:lnTo>
                    <a:pt x="10" y="3"/>
                  </a:lnTo>
                  <a:lnTo>
                    <a:pt x="10" y="0"/>
                  </a:lnTo>
                  <a:lnTo>
                    <a:pt x="10" y="3"/>
                  </a:lnTo>
                  <a:lnTo>
                    <a:pt x="13" y="5"/>
                  </a:lnTo>
                  <a:lnTo>
                    <a:pt x="13" y="8"/>
                  </a:lnTo>
                  <a:lnTo>
                    <a:pt x="15" y="10"/>
                  </a:lnTo>
                  <a:lnTo>
                    <a:pt x="18" y="10"/>
                  </a:lnTo>
                  <a:lnTo>
                    <a:pt x="21" y="10"/>
                  </a:lnTo>
                  <a:lnTo>
                    <a:pt x="21" y="13"/>
                  </a:lnTo>
                  <a:lnTo>
                    <a:pt x="21" y="16"/>
                  </a:lnTo>
                  <a:lnTo>
                    <a:pt x="18" y="16"/>
                  </a:lnTo>
                  <a:lnTo>
                    <a:pt x="18" y="18"/>
                  </a:lnTo>
                  <a:lnTo>
                    <a:pt x="15" y="21"/>
                  </a:lnTo>
                  <a:lnTo>
                    <a:pt x="15" y="18"/>
                  </a:lnTo>
                  <a:lnTo>
                    <a:pt x="15" y="21"/>
                  </a:lnTo>
                  <a:lnTo>
                    <a:pt x="13" y="21"/>
                  </a:lnTo>
                  <a:lnTo>
                    <a:pt x="10" y="21"/>
                  </a:lnTo>
                  <a:lnTo>
                    <a:pt x="10" y="18"/>
                  </a:lnTo>
                  <a:lnTo>
                    <a:pt x="8" y="18"/>
                  </a:lnTo>
                  <a:lnTo>
                    <a:pt x="5" y="21"/>
                  </a:lnTo>
                  <a:lnTo>
                    <a:pt x="5" y="18"/>
                  </a:lnTo>
                  <a:lnTo>
                    <a:pt x="8" y="18"/>
                  </a:lnTo>
                  <a:lnTo>
                    <a:pt x="5" y="18"/>
                  </a:lnTo>
                  <a:lnTo>
                    <a:pt x="5" y="16"/>
                  </a:lnTo>
                  <a:lnTo>
                    <a:pt x="5" y="13"/>
                  </a:lnTo>
                  <a:lnTo>
                    <a:pt x="8" y="10"/>
                  </a:lnTo>
                  <a:lnTo>
                    <a:pt x="5" y="10"/>
                  </a:lnTo>
                  <a:lnTo>
                    <a:pt x="2" y="10"/>
                  </a:lnTo>
                  <a:lnTo>
                    <a:pt x="2" y="8"/>
                  </a:lnTo>
                  <a:lnTo>
                    <a:pt x="5" y="8"/>
                  </a:lnTo>
                  <a:lnTo>
                    <a:pt x="2" y="8"/>
                  </a:lnTo>
                  <a:lnTo>
                    <a:pt x="2" y="5"/>
                  </a:lnTo>
                  <a:lnTo>
                    <a:pt x="0" y="5"/>
                  </a:lnTo>
                  <a:lnTo>
                    <a:pt x="0" y="3"/>
                  </a:lnTo>
                  <a:lnTo>
                    <a:pt x="2" y="3"/>
                  </a:lnTo>
                  <a:lnTo>
                    <a:pt x="5" y="3"/>
                  </a:lnTo>
                  <a:lnTo>
                    <a:pt x="5" y="0"/>
                  </a:lnTo>
                  <a:lnTo>
                    <a:pt x="8" y="0"/>
                  </a:lnTo>
                  <a:lnTo>
                    <a:pt x="10" y="0"/>
                  </a:lnTo>
                </a:path>
              </a:pathLst>
            </a:custGeom>
            <a:noFill/>
            <a:ln w="4763">
              <a:solidFill>
                <a:srgbClr val="6E6E6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800" kern="1200">
                <a:solidFill>
                  <a:prstClr val="black"/>
                </a:solidFill>
                <a:latin typeface="Century Gothic"/>
                <a:ea typeface="+mn-ea"/>
                <a:cs typeface="+mn-cs"/>
              </a:endParaRPr>
            </a:p>
          </p:txBody>
        </p:sp>
        <p:sp>
          <p:nvSpPr>
            <p:cNvPr id="114" name="Freeform 278"/>
            <p:cNvSpPr>
              <a:spLocks/>
            </p:cNvSpPr>
            <p:nvPr/>
          </p:nvSpPr>
          <p:spPr bwMode="auto">
            <a:xfrm>
              <a:off x="2159" y="2203"/>
              <a:ext cx="533" cy="310"/>
            </a:xfrm>
            <a:custGeom>
              <a:avLst/>
              <a:gdLst>
                <a:gd name="T0" fmla="*/ 449 w 533"/>
                <a:gd name="T1" fmla="*/ 10 h 310"/>
                <a:gd name="T2" fmla="*/ 472 w 533"/>
                <a:gd name="T3" fmla="*/ 18 h 310"/>
                <a:gd name="T4" fmla="*/ 483 w 533"/>
                <a:gd name="T5" fmla="*/ 31 h 310"/>
                <a:gd name="T6" fmla="*/ 504 w 533"/>
                <a:gd name="T7" fmla="*/ 44 h 310"/>
                <a:gd name="T8" fmla="*/ 512 w 533"/>
                <a:gd name="T9" fmla="*/ 57 h 310"/>
                <a:gd name="T10" fmla="*/ 519 w 533"/>
                <a:gd name="T11" fmla="*/ 75 h 310"/>
                <a:gd name="T12" fmla="*/ 530 w 533"/>
                <a:gd name="T13" fmla="*/ 96 h 310"/>
                <a:gd name="T14" fmla="*/ 519 w 533"/>
                <a:gd name="T15" fmla="*/ 117 h 310"/>
                <a:gd name="T16" fmla="*/ 512 w 533"/>
                <a:gd name="T17" fmla="*/ 120 h 310"/>
                <a:gd name="T18" fmla="*/ 514 w 533"/>
                <a:gd name="T19" fmla="*/ 130 h 310"/>
                <a:gd name="T20" fmla="*/ 517 w 533"/>
                <a:gd name="T21" fmla="*/ 135 h 310"/>
                <a:gd name="T22" fmla="*/ 512 w 533"/>
                <a:gd name="T23" fmla="*/ 151 h 310"/>
                <a:gd name="T24" fmla="*/ 506 w 533"/>
                <a:gd name="T25" fmla="*/ 159 h 310"/>
                <a:gd name="T26" fmla="*/ 527 w 533"/>
                <a:gd name="T27" fmla="*/ 161 h 310"/>
                <a:gd name="T28" fmla="*/ 519 w 533"/>
                <a:gd name="T29" fmla="*/ 172 h 310"/>
                <a:gd name="T30" fmla="*/ 514 w 533"/>
                <a:gd name="T31" fmla="*/ 180 h 310"/>
                <a:gd name="T32" fmla="*/ 512 w 533"/>
                <a:gd name="T33" fmla="*/ 185 h 310"/>
                <a:gd name="T34" fmla="*/ 506 w 533"/>
                <a:gd name="T35" fmla="*/ 201 h 310"/>
                <a:gd name="T36" fmla="*/ 501 w 533"/>
                <a:gd name="T37" fmla="*/ 211 h 310"/>
                <a:gd name="T38" fmla="*/ 512 w 533"/>
                <a:gd name="T39" fmla="*/ 229 h 310"/>
                <a:gd name="T40" fmla="*/ 517 w 533"/>
                <a:gd name="T41" fmla="*/ 250 h 310"/>
                <a:gd name="T42" fmla="*/ 501 w 533"/>
                <a:gd name="T43" fmla="*/ 237 h 310"/>
                <a:gd name="T44" fmla="*/ 261 w 533"/>
                <a:gd name="T45" fmla="*/ 305 h 310"/>
                <a:gd name="T46" fmla="*/ 120 w 533"/>
                <a:gd name="T47" fmla="*/ 297 h 310"/>
                <a:gd name="T48" fmla="*/ 0 w 533"/>
                <a:gd name="T49" fmla="*/ 300 h 310"/>
                <a:gd name="T50" fmla="*/ 16 w 533"/>
                <a:gd name="T51" fmla="*/ 284 h 310"/>
                <a:gd name="T52" fmla="*/ 10 w 533"/>
                <a:gd name="T53" fmla="*/ 263 h 310"/>
                <a:gd name="T54" fmla="*/ 31 w 533"/>
                <a:gd name="T55" fmla="*/ 250 h 310"/>
                <a:gd name="T56" fmla="*/ 50 w 533"/>
                <a:gd name="T57" fmla="*/ 245 h 310"/>
                <a:gd name="T58" fmla="*/ 71 w 533"/>
                <a:gd name="T59" fmla="*/ 235 h 310"/>
                <a:gd name="T60" fmla="*/ 102 w 533"/>
                <a:gd name="T61" fmla="*/ 219 h 310"/>
                <a:gd name="T62" fmla="*/ 138 w 533"/>
                <a:gd name="T63" fmla="*/ 201 h 310"/>
                <a:gd name="T64" fmla="*/ 141 w 533"/>
                <a:gd name="T65" fmla="*/ 185 h 310"/>
                <a:gd name="T66" fmla="*/ 149 w 533"/>
                <a:gd name="T67" fmla="*/ 175 h 310"/>
                <a:gd name="T68" fmla="*/ 167 w 533"/>
                <a:gd name="T69" fmla="*/ 169 h 310"/>
                <a:gd name="T70" fmla="*/ 185 w 533"/>
                <a:gd name="T71" fmla="*/ 169 h 310"/>
                <a:gd name="T72" fmla="*/ 198 w 533"/>
                <a:gd name="T73" fmla="*/ 154 h 310"/>
                <a:gd name="T74" fmla="*/ 209 w 533"/>
                <a:gd name="T75" fmla="*/ 135 h 310"/>
                <a:gd name="T76" fmla="*/ 217 w 533"/>
                <a:gd name="T77" fmla="*/ 135 h 310"/>
                <a:gd name="T78" fmla="*/ 235 w 533"/>
                <a:gd name="T79" fmla="*/ 138 h 310"/>
                <a:gd name="T80" fmla="*/ 251 w 533"/>
                <a:gd name="T81" fmla="*/ 141 h 310"/>
                <a:gd name="T82" fmla="*/ 238 w 533"/>
                <a:gd name="T83" fmla="*/ 156 h 310"/>
                <a:gd name="T84" fmla="*/ 230 w 533"/>
                <a:gd name="T85" fmla="*/ 177 h 310"/>
                <a:gd name="T86" fmla="*/ 217 w 533"/>
                <a:gd name="T87" fmla="*/ 193 h 310"/>
                <a:gd name="T88" fmla="*/ 232 w 533"/>
                <a:gd name="T89" fmla="*/ 195 h 310"/>
                <a:gd name="T90" fmla="*/ 251 w 533"/>
                <a:gd name="T91" fmla="*/ 180 h 310"/>
                <a:gd name="T92" fmla="*/ 271 w 533"/>
                <a:gd name="T93" fmla="*/ 159 h 310"/>
                <a:gd name="T94" fmla="*/ 277 w 533"/>
                <a:gd name="T95" fmla="*/ 141 h 310"/>
                <a:gd name="T96" fmla="*/ 295 w 533"/>
                <a:gd name="T97" fmla="*/ 112 h 310"/>
                <a:gd name="T98" fmla="*/ 311 w 533"/>
                <a:gd name="T99" fmla="*/ 99 h 310"/>
                <a:gd name="T100" fmla="*/ 332 w 533"/>
                <a:gd name="T101" fmla="*/ 101 h 310"/>
                <a:gd name="T102" fmla="*/ 360 w 533"/>
                <a:gd name="T103" fmla="*/ 86 h 310"/>
                <a:gd name="T104" fmla="*/ 376 w 533"/>
                <a:gd name="T105" fmla="*/ 70 h 310"/>
                <a:gd name="T106" fmla="*/ 399 w 533"/>
                <a:gd name="T107" fmla="*/ 60 h 310"/>
                <a:gd name="T108" fmla="*/ 410 w 533"/>
                <a:gd name="T109" fmla="*/ 36 h 310"/>
                <a:gd name="T110" fmla="*/ 420 w 533"/>
                <a:gd name="T111" fmla="*/ 39 h 310"/>
                <a:gd name="T112" fmla="*/ 418 w 533"/>
                <a:gd name="T113" fmla="*/ 20 h 310"/>
                <a:gd name="T114" fmla="*/ 425 w 533"/>
                <a:gd name="T115" fmla="*/ 5 h 3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533" h="310">
                  <a:moveTo>
                    <a:pt x="433" y="0"/>
                  </a:moveTo>
                  <a:lnTo>
                    <a:pt x="433" y="2"/>
                  </a:lnTo>
                  <a:lnTo>
                    <a:pt x="433" y="5"/>
                  </a:lnTo>
                  <a:lnTo>
                    <a:pt x="436" y="5"/>
                  </a:lnTo>
                  <a:lnTo>
                    <a:pt x="439" y="5"/>
                  </a:lnTo>
                  <a:lnTo>
                    <a:pt x="439" y="7"/>
                  </a:lnTo>
                  <a:lnTo>
                    <a:pt x="441" y="7"/>
                  </a:lnTo>
                  <a:lnTo>
                    <a:pt x="444" y="7"/>
                  </a:lnTo>
                  <a:lnTo>
                    <a:pt x="446" y="7"/>
                  </a:lnTo>
                  <a:lnTo>
                    <a:pt x="446" y="10"/>
                  </a:lnTo>
                  <a:lnTo>
                    <a:pt x="449" y="10"/>
                  </a:lnTo>
                  <a:lnTo>
                    <a:pt x="452" y="10"/>
                  </a:lnTo>
                  <a:lnTo>
                    <a:pt x="452" y="13"/>
                  </a:lnTo>
                  <a:lnTo>
                    <a:pt x="454" y="10"/>
                  </a:lnTo>
                  <a:lnTo>
                    <a:pt x="457" y="10"/>
                  </a:lnTo>
                  <a:lnTo>
                    <a:pt x="459" y="10"/>
                  </a:lnTo>
                  <a:lnTo>
                    <a:pt x="462" y="10"/>
                  </a:lnTo>
                  <a:lnTo>
                    <a:pt x="465" y="13"/>
                  </a:lnTo>
                  <a:lnTo>
                    <a:pt x="467" y="13"/>
                  </a:lnTo>
                  <a:lnTo>
                    <a:pt x="467" y="15"/>
                  </a:lnTo>
                  <a:lnTo>
                    <a:pt x="470" y="15"/>
                  </a:lnTo>
                  <a:lnTo>
                    <a:pt x="472" y="18"/>
                  </a:lnTo>
                  <a:lnTo>
                    <a:pt x="475" y="18"/>
                  </a:lnTo>
                  <a:lnTo>
                    <a:pt x="475" y="20"/>
                  </a:lnTo>
                  <a:lnTo>
                    <a:pt x="478" y="20"/>
                  </a:lnTo>
                  <a:lnTo>
                    <a:pt x="478" y="23"/>
                  </a:lnTo>
                  <a:lnTo>
                    <a:pt x="480" y="23"/>
                  </a:lnTo>
                  <a:lnTo>
                    <a:pt x="483" y="23"/>
                  </a:lnTo>
                  <a:lnTo>
                    <a:pt x="483" y="26"/>
                  </a:lnTo>
                  <a:lnTo>
                    <a:pt x="483" y="28"/>
                  </a:lnTo>
                  <a:lnTo>
                    <a:pt x="480" y="28"/>
                  </a:lnTo>
                  <a:lnTo>
                    <a:pt x="480" y="31"/>
                  </a:lnTo>
                  <a:lnTo>
                    <a:pt x="483" y="31"/>
                  </a:lnTo>
                  <a:lnTo>
                    <a:pt x="483" y="34"/>
                  </a:lnTo>
                  <a:lnTo>
                    <a:pt x="488" y="36"/>
                  </a:lnTo>
                  <a:lnTo>
                    <a:pt x="491" y="39"/>
                  </a:lnTo>
                  <a:lnTo>
                    <a:pt x="493" y="39"/>
                  </a:lnTo>
                  <a:lnTo>
                    <a:pt x="493" y="36"/>
                  </a:lnTo>
                  <a:lnTo>
                    <a:pt x="496" y="36"/>
                  </a:lnTo>
                  <a:lnTo>
                    <a:pt x="499" y="36"/>
                  </a:lnTo>
                  <a:lnTo>
                    <a:pt x="501" y="36"/>
                  </a:lnTo>
                  <a:lnTo>
                    <a:pt x="501" y="39"/>
                  </a:lnTo>
                  <a:lnTo>
                    <a:pt x="504" y="41"/>
                  </a:lnTo>
                  <a:lnTo>
                    <a:pt x="504" y="44"/>
                  </a:lnTo>
                  <a:lnTo>
                    <a:pt x="504" y="47"/>
                  </a:lnTo>
                  <a:lnTo>
                    <a:pt x="501" y="47"/>
                  </a:lnTo>
                  <a:lnTo>
                    <a:pt x="501" y="44"/>
                  </a:lnTo>
                  <a:lnTo>
                    <a:pt x="501" y="47"/>
                  </a:lnTo>
                  <a:lnTo>
                    <a:pt x="499" y="47"/>
                  </a:lnTo>
                  <a:lnTo>
                    <a:pt x="499" y="49"/>
                  </a:lnTo>
                  <a:lnTo>
                    <a:pt x="501" y="49"/>
                  </a:lnTo>
                  <a:lnTo>
                    <a:pt x="504" y="52"/>
                  </a:lnTo>
                  <a:lnTo>
                    <a:pt x="506" y="52"/>
                  </a:lnTo>
                  <a:lnTo>
                    <a:pt x="509" y="54"/>
                  </a:lnTo>
                  <a:lnTo>
                    <a:pt x="512" y="57"/>
                  </a:lnTo>
                  <a:lnTo>
                    <a:pt x="512" y="60"/>
                  </a:lnTo>
                  <a:lnTo>
                    <a:pt x="514" y="60"/>
                  </a:lnTo>
                  <a:lnTo>
                    <a:pt x="514" y="62"/>
                  </a:lnTo>
                  <a:lnTo>
                    <a:pt x="517" y="62"/>
                  </a:lnTo>
                  <a:lnTo>
                    <a:pt x="517" y="65"/>
                  </a:lnTo>
                  <a:lnTo>
                    <a:pt x="517" y="67"/>
                  </a:lnTo>
                  <a:lnTo>
                    <a:pt x="514" y="70"/>
                  </a:lnTo>
                  <a:lnTo>
                    <a:pt x="517" y="70"/>
                  </a:lnTo>
                  <a:lnTo>
                    <a:pt x="517" y="73"/>
                  </a:lnTo>
                  <a:lnTo>
                    <a:pt x="517" y="75"/>
                  </a:lnTo>
                  <a:lnTo>
                    <a:pt x="519" y="75"/>
                  </a:lnTo>
                  <a:lnTo>
                    <a:pt x="519" y="78"/>
                  </a:lnTo>
                  <a:lnTo>
                    <a:pt x="519" y="81"/>
                  </a:lnTo>
                  <a:lnTo>
                    <a:pt x="519" y="83"/>
                  </a:lnTo>
                  <a:lnTo>
                    <a:pt x="522" y="83"/>
                  </a:lnTo>
                  <a:lnTo>
                    <a:pt x="525" y="86"/>
                  </a:lnTo>
                  <a:lnTo>
                    <a:pt x="525" y="88"/>
                  </a:lnTo>
                  <a:lnTo>
                    <a:pt x="527" y="88"/>
                  </a:lnTo>
                  <a:lnTo>
                    <a:pt x="527" y="91"/>
                  </a:lnTo>
                  <a:lnTo>
                    <a:pt x="530" y="91"/>
                  </a:lnTo>
                  <a:lnTo>
                    <a:pt x="530" y="94"/>
                  </a:lnTo>
                  <a:lnTo>
                    <a:pt x="530" y="96"/>
                  </a:lnTo>
                  <a:lnTo>
                    <a:pt x="530" y="99"/>
                  </a:lnTo>
                  <a:lnTo>
                    <a:pt x="530" y="101"/>
                  </a:lnTo>
                  <a:lnTo>
                    <a:pt x="530" y="104"/>
                  </a:lnTo>
                  <a:lnTo>
                    <a:pt x="533" y="107"/>
                  </a:lnTo>
                  <a:lnTo>
                    <a:pt x="533" y="109"/>
                  </a:lnTo>
                  <a:lnTo>
                    <a:pt x="530" y="112"/>
                  </a:lnTo>
                  <a:lnTo>
                    <a:pt x="527" y="112"/>
                  </a:lnTo>
                  <a:lnTo>
                    <a:pt x="525" y="112"/>
                  </a:lnTo>
                  <a:lnTo>
                    <a:pt x="522" y="114"/>
                  </a:lnTo>
                  <a:lnTo>
                    <a:pt x="522" y="117"/>
                  </a:lnTo>
                  <a:lnTo>
                    <a:pt x="519" y="117"/>
                  </a:lnTo>
                  <a:lnTo>
                    <a:pt x="519" y="114"/>
                  </a:lnTo>
                  <a:lnTo>
                    <a:pt x="519" y="117"/>
                  </a:lnTo>
                  <a:lnTo>
                    <a:pt x="517" y="117"/>
                  </a:lnTo>
                  <a:lnTo>
                    <a:pt x="517" y="114"/>
                  </a:lnTo>
                  <a:lnTo>
                    <a:pt x="517" y="117"/>
                  </a:lnTo>
                  <a:lnTo>
                    <a:pt x="517" y="120"/>
                  </a:lnTo>
                  <a:lnTo>
                    <a:pt x="517" y="122"/>
                  </a:lnTo>
                  <a:lnTo>
                    <a:pt x="517" y="120"/>
                  </a:lnTo>
                  <a:lnTo>
                    <a:pt x="514" y="120"/>
                  </a:lnTo>
                  <a:lnTo>
                    <a:pt x="512" y="117"/>
                  </a:lnTo>
                  <a:lnTo>
                    <a:pt x="512" y="120"/>
                  </a:lnTo>
                  <a:lnTo>
                    <a:pt x="509" y="120"/>
                  </a:lnTo>
                  <a:lnTo>
                    <a:pt x="509" y="117"/>
                  </a:lnTo>
                  <a:lnTo>
                    <a:pt x="509" y="120"/>
                  </a:lnTo>
                  <a:lnTo>
                    <a:pt x="509" y="122"/>
                  </a:lnTo>
                  <a:lnTo>
                    <a:pt x="512" y="122"/>
                  </a:lnTo>
                  <a:lnTo>
                    <a:pt x="509" y="122"/>
                  </a:lnTo>
                  <a:lnTo>
                    <a:pt x="509" y="125"/>
                  </a:lnTo>
                  <a:lnTo>
                    <a:pt x="509" y="128"/>
                  </a:lnTo>
                  <a:lnTo>
                    <a:pt x="512" y="128"/>
                  </a:lnTo>
                  <a:lnTo>
                    <a:pt x="514" y="128"/>
                  </a:lnTo>
                  <a:lnTo>
                    <a:pt x="514" y="130"/>
                  </a:lnTo>
                  <a:lnTo>
                    <a:pt x="517" y="130"/>
                  </a:lnTo>
                  <a:lnTo>
                    <a:pt x="519" y="130"/>
                  </a:lnTo>
                  <a:lnTo>
                    <a:pt x="519" y="133"/>
                  </a:lnTo>
                  <a:lnTo>
                    <a:pt x="517" y="133"/>
                  </a:lnTo>
                  <a:lnTo>
                    <a:pt x="519" y="133"/>
                  </a:lnTo>
                  <a:lnTo>
                    <a:pt x="517" y="133"/>
                  </a:lnTo>
                  <a:lnTo>
                    <a:pt x="519" y="133"/>
                  </a:lnTo>
                  <a:lnTo>
                    <a:pt x="517" y="133"/>
                  </a:lnTo>
                  <a:lnTo>
                    <a:pt x="517" y="135"/>
                  </a:lnTo>
                  <a:lnTo>
                    <a:pt x="514" y="135"/>
                  </a:lnTo>
                  <a:lnTo>
                    <a:pt x="517" y="135"/>
                  </a:lnTo>
                  <a:lnTo>
                    <a:pt x="517" y="138"/>
                  </a:lnTo>
                  <a:lnTo>
                    <a:pt x="514" y="138"/>
                  </a:lnTo>
                  <a:lnTo>
                    <a:pt x="514" y="141"/>
                  </a:lnTo>
                  <a:lnTo>
                    <a:pt x="512" y="141"/>
                  </a:lnTo>
                  <a:lnTo>
                    <a:pt x="512" y="143"/>
                  </a:lnTo>
                  <a:lnTo>
                    <a:pt x="514" y="143"/>
                  </a:lnTo>
                  <a:lnTo>
                    <a:pt x="514" y="146"/>
                  </a:lnTo>
                  <a:lnTo>
                    <a:pt x="514" y="148"/>
                  </a:lnTo>
                  <a:lnTo>
                    <a:pt x="514" y="146"/>
                  </a:lnTo>
                  <a:lnTo>
                    <a:pt x="514" y="148"/>
                  </a:lnTo>
                  <a:lnTo>
                    <a:pt x="512" y="151"/>
                  </a:lnTo>
                  <a:lnTo>
                    <a:pt x="512" y="154"/>
                  </a:lnTo>
                  <a:lnTo>
                    <a:pt x="512" y="156"/>
                  </a:lnTo>
                  <a:lnTo>
                    <a:pt x="514" y="156"/>
                  </a:lnTo>
                  <a:lnTo>
                    <a:pt x="514" y="159"/>
                  </a:lnTo>
                  <a:lnTo>
                    <a:pt x="512" y="159"/>
                  </a:lnTo>
                  <a:lnTo>
                    <a:pt x="512" y="156"/>
                  </a:lnTo>
                  <a:lnTo>
                    <a:pt x="509" y="156"/>
                  </a:lnTo>
                  <a:lnTo>
                    <a:pt x="509" y="159"/>
                  </a:lnTo>
                  <a:lnTo>
                    <a:pt x="506" y="159"/>
                  </a:lnTo>
                  <a:lnTo>
                    <a:pt x="504" y="159"/>
                  </a:lnTo>
                  <a:lnTo>
                    <a:pt x="506" y="159"/>
                  </a:lnTo>
                  <a:lnTo>
                    <a:pt x="509" y="159"/>
                  </a:lnTo>
                  <a:lnTo>
                    <a:pt x="512" y="159"/>
                  </a:lnTo>
                  <a:lnTo>
                    <a:pt x="514" y="159"/>
                  </a:lnTo>
                  <a:lnTo>
                    <a:pt x="517" y="159"/>
                  </a:lnTo>
                  <a:lnTo>
                    <a:pt x="517" y="156"/>
                  </a:lnTo>
                  <a:lnTo>
                    <a:pt x="519" y="156"/>
                  </a:lnTo>
                  <a:lnTo>
                    <a:pt x="522" y="156"/>
                  </a:lnTo>
                  <a:lnTo>
                    <a:pt x="525" y="156"/>
                  </a:lnTo>
                  <a:lnTo>
                    <a:pt x="525" y="159"/>
                  </a:lnTo>
                  <a:lnTo>
                    <a:pt x="525" y="161"/>
                  </a:lnTo>
                  <a:lnTo>
                    <a:pt x="527" y="161"/>
                  </a:lnTo>
                  <a:lnTo>
                    <a:pt x="527" y="164"/>
                  </a:lnTo>
                  <a:lnTo>
                    <a:pt x="530" y="164"/>
                  </a:lnTo>
                  <a:lnTo>
                    <a:pt x="527" y="164"/>
                  </a:lnTo>
                  <a:lnTo>
                    <a:pt x="527" y="167"/>
                  </a:lnTo>
                  <a:lnTo>
                    <a:pt x="525" y="167"/>
                  </a:lnTo>
                  <a:lnTo>
                    <a:pt x="522" y="167"/>
                  </a:lnTo>
                  <a:lnTo>
                    <a:pt x="522" y="169"/>
                  </a:lnTo>
                  <a:lnTo>
                    <a:pt x="525" y="169"/>
                  </a:lnTo>
                  <a:lnTo>
                    <a:pt x="522" y="169"/>
                  </a:lnTo>
                  <a:lnTo>
                    <a:pt x="522" y="172"/>
                  </a:lnTo>
                  <a:lnTo>
                    <a:pt x="519" y="172"/>
                  </a:lnTo>
                  <a:lnTo>
                    <a:pt x="522" y="172"/>
                  </a:lnTo>
                  <a:lnTo>
                    <a:pt x="519" y="172"/>
                  </a:lnTo>
                  <a:lnTo>
                    <a:pt x="519" y="175"/>
                  </a:lnTo>
                  <a:lnTo>
                    <a:pt x="517" y="175"/>
                  </a:lnTo>
                  <a:lnTo>
                    <a:pt x="517" y="177"/>
                  </a:lnTo>
                  <a:lnTo>
                    <a:pt x="514" y="177"/>
                  </a:lnTo>
                  <a:lnTo>
                    <a:pt x="517" y="177"/>
                  </a:lnTo>
                  <a:lnTo>
                    <a:pt x="514" y="177"/>
                  </a:lnTo>
                  <a:lnTo>
                    <a:pt x="517" y="177"/>
                  </a:lnTo>
                  <a:lnTo>
                    <a:pt x="514" y="177"/>
                  </a:lnTo>
                  <a:lnTo>
                    <a:pt x="514" y="180"/>
                  </a:lnTo>
                  <a:lnTo>
                    <a:pt x="517" y="180"/>
                  </a:lnTo>
                  <a:lnTo>
                    <a:pt x="514" y="180"/>
                  </a:lnTo>
                  <a:lnTo>
                    <a:pt x="517" y="180"/>
                  </a:lnTo>
                  <a:lnTo>
                    <a:pt x="514" y="180"/>
                  </a:lnTo>
                  <a:lnTo>
                    <a:pt x="514" y="182"/>
                  </a:lnTo>
                  <a:lnTo>
                    <a:pt x="512" y="182"/>
                  </a:lnTo>
                  <a:lnTo>
                    <a:pt x="514" y="182"/>
                  </a:lnTo>
                  <a:lnTo>
                    <a:pt x="512" y="182"/>
                  </a:lnTo>
                  <a:lnTo>
                    <a:pt x="514" y="182"/>
                  </a:lnTo>
                  <a:lnTo>
                    <a:pt x="514" y="185"/>
                  </a:lnTo>
                  <a:lnTo>
                    <a:pt x="512" y="185"/>
                  </a:lnTo>
                  <a:lnTo>
                    <a:pt x="514" y="185"/>
                  </a:lnTo>
                  <a:lnTo>
                    <a:pt x="512" y="188"/>
                  </a:lnTo>
                  <a:lnTo>
                    <a:pt x="509" y="188"/>
                  </a:lnTo>
                  <a:lnTo>
                    <a:pt x="509" y="190"/>
                  </a:lnTo>
                  <a:lnTo>
                    <a:pt x="509" y="193"/>
                  </a:lnTo>
                  <a:lnTo>
                    <a:pt x="509" y="195"/>
                  </a:lnTo>
                  <a:lnTo>
                    <a:pt x="506" y="195"/>
                  </a:lnTo>
                  <a:lnTo>
                    <a:pt x="509" y="195"/>
                  </a:lnTo>
                  <a:lnTo>
                    <a:pt x="509" y="198"/>
                  </a:lnTo>
                  <a:lnTo>
                    <a:pt x="506" y="198"/>
                  </a:lnTo>
                  <a:lnTo>
                    <a:pt x="506" y="201"/>
                  </a:lnTo>
                  <a:lnTo>
                    <a:pt x="509" y="201"/>
                  </a:lnTo>
                  <a:lnTo>
                    <a:pt x="506" y="201"/>
                  </a:lnTo>
                  <a:lnTo>
                    <a:pt x="509" y="201"/>
                  </a:lnTo>
                  <a:lnTo>
                    <a:pt x="506" y="201"/>
                  </a:lnTo>
                  <a:lnTo>
                    <a:pt x="506" y="203"/>
                  </a:lnTo>
                  <a:lnTo>
                    <a:pt x="509" y="203"/>
                  </a:lnTo>
                  <a:lnTo>
                    <a:pt x="509" y="206"/>
                  </a:lnTo>
                  <a:lnTo>
                    <a:pt x="509" y="209"/>
                  </a:lnTo>
                  <a:lnTo>
                    <a:pt x="506" y="209"/>
                  </a:lnTo>
                  <a:lnTo>
                    <a:pt x="504" y="209"/>
                  </a:lnTo>
                  <a:lnTo>
                    <a:pt x="501" y="211"/>
                  </a:lnTo>
                  <a:lnTo>
                    <a:pt x="501" y="214"/>
                  </a:lnTo>
                  <a:lnTo>
                    <a:pt x="501" y="216"/>
                  </a:lnTo>
                  <a:lnTo>
                    <a:pt x="501" y="219"/>
                  </a:lnTo>
                  <a:lnTo>
                    <a:pt x="501" y="222"/>
                  </a:lnTo>
                  <a:lnTo>
                    <a:pt x="504" y="222"/>
                  </a:lnTo>
                  <a:lnTo>
                    <a:pt x="504" y="224"/>
                  </a:lnTo>
                  <a:lnTo>
                    <a:pt x="504" y="227"/>
                  </a:lnTo>
                  <a:lnTo>
                    <a:pt x="506" y="227"/>
                  </a:lnTo>
                  <a:lnTo>
                    <a:pt x="509" y="227"/>
                  </a:lnTo>
                  <a:lnTo>
                    <a:pt x="509" y="229"/>
                  </a:lnTo>
                  <a:lnTo>
                    <a:pt x="512" y="229"/>
                  </a:lnTo>
                  <a:lnTo>
                    <a:pt x="514" y="232"/>
                  </a:lnTo>
                  <a:lnTo>
                    <a:pt x="517" y="235"/>
                  </a:lnTo>
                  <a:lnTo>
                    <a:pt x="517" y="237"/>
                  </a:lnTo>
                  <a:lnTo>
                    <a:pt x="519" y="237"/>
                  </a:lnTo>
                  <a:lnTo>
                    <a:pt x="519" y="240"/>
                  </a:lnTo>
                  <a:lnTo>
                    <a:pt x="522" y="242"/>
                  </a:lnTo>
                  <a:lnTo>
                    <a:pt x="522" y="245"/>
                  </a:lnTo>
                  <a:lnTo>
                    <a:pt x="519" y="245"/>
                  </a:lnTo>
                  <a:lnTo>
                    <a:pt x="519" y="248"/>
                  </a:lnTo>
                  <a:lnTo>
                    <a:pt x="519" y="250"/>
                  </a:lnTo>
                  <a:lnTo>
                    <a:pt x="517" y="250"/>
                  </a:lnTo>
                  <a:lnTo>
                    <a:pt x="517" y="248"/>
                  </a:lnTo>
                  <a:lnTo>
                    <a:pt x="514" y="248"/>
                  </a:lnTo>
                  <a:lnTo>
                    <a:pt x="514" y="245"/>
                  </a:lnTo>
                  <a:lnTo>
                    <a:pt x="514" y="242"/>
                  </a:lnTo>
                  <a:lnTo>
                    <a:pt x="512" y="242"/>
                  </a:lnTo>
                  <a:lnTo>
                    <a:pt x="512" y="240"/>
                  </a:lnTo>
                  <a:lnTo>
                    <a:pt x="509" y="240"/>
                  </a:lnTo>
                  <a:lnTo>
                    <a:pt x="509" y="237"/>
                  </a:lnTo>
                  <a:lnTo>
                    <a:pt x="506" y="237"/>
                  </a:lnTo>
                  <a:lnTo>
                    <a:pt x="504" y="237"/>
                  </a:lnTo>
                  <a:lnTo>
                    <a:pt x="501" y="237"/>
                  </a:lnTo>
                  <a:lnTo>
                    <a:pt x="501" y="240"/>
                  </a:lnTo>
                  <a:lnTo>
                    <a:pt x="501" y="242"/>
                  </a:lnTo>
                  <a:lnTo>
                    <a:pt x="499" y="245"/>
                  </a:lnTo>
                  <a:lnTo>
                    <a:pt x="499" y="266"/>
                  </a:lnTo>
                  <a:lnTo>
                    <a:pt x="504" y="271"/>
                  </a:lnTo>
                  <a:lnTo>
                    <a:pt x="509" y="284"/>
                  </a:lnTo>
                  <a:lnTo>
                    <a:pt x="514" y="300"/>
                  </a:lnTo>
                  <a:lnTo>
                    <a:pt x="514" y="310"/>
                  </a:lnTo>
                  <a:lnTo>
                    <a:pt x="355" y="308"/>
                  </a:lnTo>
                  <a:lnTo>
                    <a:pt x="326" y="308"/>
                  </a:lnTo>
                  <a:lnTo>
                    <a:pt x="261" y="305"/>
                  </a:lnTo>
                  <a:lnTo>
                    <a:pt x="191" y="305"/>
                  </a:lnTo>
                  <a:lnTo>
                    <a:pt x="188" y="305"/>
                  </a:lnTo>
                  <a:lnTo>
                    <a:pt x="138" y="305"/>
                  </a:lnTo>
                  <a:lnTo>
                    <a:pt x="133" y="305"/>
                  </a:lnTo>
                  <a:lnTo>
                    <a:pt x="128" y="305"/>
                  </a:lnTo>
                  <a:lnTo>
                    <a:pt x="128" y="303"/>
                  </a:lnTo>
                  <a:lnTo>
                    <a:pt x="128" y="300"/>
                  </a:lnTo>
                  <a:lnTo>
                    <a:pt x="128" y="297"/>
                  </a:lnTo>
                  <a:lnTo>
                    <a:pt x="125" y="297"/>
                  </a:lnTo>
                  <a:lnTo>
                    <a:pt x="125" y="295"/>
                  </a:lnTo>
                  <a:lnTo>
                    <a:pt x="120" y="297"/>
                  </a:lnTo>
                  <a:lnTo>
                    <a:pt x="120" y="300"/>
                  </a:lnTo>
                  <a:lnTo>
                    <a:pt x="117" y="300"/>
                  </a:lnTo>
                  <a:lnTo>
                    <a:pt x="115" y="300"/>
                  </a:lnTo>
                  <a:lnTo>
                    <a:pt x="112" y="300"/>
                  </a:lnTo>
                  <a:lnTo>
                    <a:pt x="110" y="300"/>
                  </a:lnTo>
                  <a:lnTo>
                    <a:pt x="107" y="300"/>
                  </a:lnTo>
                  <a:lnTo>
                    <a:pt x="104" y="303"/>
                  </a:lnTo>
                  <a:lnTo>
                    <a:pt x="102" y="303"/>
                  </a:lnTo>
                  <a:lnTo>
                    <a:pt x="63" y="303"/>
                  </a:lnTo>
                  <a:lnTo>
                    <a:pt x="0" y="303"/>
                  </a:lnTo>
                  <a:lnTo>
                    <a:pt x="0" y="300"/>
                  </a:lnTo>
                  <a:lnTo>
                    <a:pt x="3" y="300"/>
                  </a:lnTo>
                  <a:lnTo>
                    <a:pt x="3" y="297"/>
                  </a:lnTo>
                  <a:lnTo>
                    <a:pt x="5" y="297"/>
                  </a:lnTo>
                  <a:lnTo>
                    <a:pt x="5" y="295"/>
                  </a:lnTo>
                  <a:lnTo>
                    <a:pt x="8" y="295"/>
                  </a:lnTo>
                  <a:lnTo>
                    <a:pt x="8" y="292"/>
                  </a:lnTo>
                  <a:lnTo>
                    <a:pt x="10" y="292"/>
                  </a:lnTo>
                  <a:lnTo>
                    <a:pt x="10" y="289"/>
                  </a:lnTo>
                  <a:lnTo>
                    <a:pt x="13" y="287"/>
                  </a:lnTo>
                  <a:lnTo>
                    <a:pt x="13" y="284"/>
                  </a:lnTo>
                  <a:lnTo>
                    <a:pt x="16" y="284"/>
                  </a:lnTo>
                  <a:lnTo>
                    <a:pt x="16" y="282"/>
                  </a:lnTo>
                  <a:lnTo>
                    <a:pt x="18" y="276"/>
                  </a:lnTo>
                  <a:lnTo>
                    <a:pt x="21" y="276"/>
                  </a:lnTo>
                  <a:lnTo>
                    <a:pt x="21" y="274"/>
                  </a:lnTo>
                  <a:lnTo>
                    <a:pt x="21" y="271"/>
                  </a:lnTo>
                  <a:lnTo>
                    <a:pt x="18" y="271"/>
                  </a:lnTo>
                  <a:lnTo>
                    <a:pt x="18" y="269"/>
                  </a:lnTo>
                  <a:lnTo>
                    <a:pt x="18" y="266"/>
                  </a:lnTo>
                  <a:lnTo>
                    <a:pt x="16" y="266"/>
                  </a:lnTo>
                  <a:lnTo>
                    <a:pt x="13" y="263"/>
                  </a:lnTo>
                  <a:lnTo>
                    <a:pt x="10" y="263"/>
                  </a:lnTo>
                  <a:lnTo>
                    <a:pt x="16" y="258"/>
                  </a:lnTo>
                  <a:lnTo>
                    <a:pt x="18" y="256"/>
                  </a:lnTo>
                  <a:lnTo>
                    <a:pt x="18" y="253"/>
                  </a:lnTo>
                  <a:lnTo>
                    <a:pt x="18" y="250"/>
                  </a:lnTo>
                  <a:lnTo>
                    <a:pt x="21" y="250"/>
                  </a:lnTo>
                  <a:lnTo>
                    <a:pt x="24" y="250"/>
                  </a:lnTo>
                  <a:lnTo>
                    <a:pt x="24" y="253"/>
                  </a:lnTo>
                  <a:lnTo>
                    <a:pt x="26" y="253"/>
                  </a:lnTo>
                  <a:lnTo>
                    <a:pt x="29" y="253"/>
                  </a:lnTo>
                  <a:lnTo>
                    <a:pt x="31" y="253"/>
                  </a:lnTo>
                  <a:lnTo>
                    <a:pt x="31" y="250"/>
                  </a:lnTo>
                  <a:lnTo>
                    <a:pt x="31" y="248"/>
                  </a:lnTo>
                  <a:lnTo>
                    <a:pt x="34" y="248"/>
                  </a:lnTo>
                  <a:lnTo>
                    <a:pt x="34" y="245"/>
                  </a:lnTo>
                  <a:lnTo>
                    <a:pt x="37" y="245"/>
                  </a:lnTo>
                  <a:lnTo>
                    <a:pt x="37" y="242"/>
                  </a:lnTo>
                  <a:lnTo>
                    <a:pt x="39" y="242"/>
                  </a:lnTo>
                  <a:lnTo>
                    <a:pt x="42" y="242"/>
                  </a:lnTo>
                  <a:lnTo>
                    <a:pt x="44" y="242"/>
                  </a:lnTo>
                  <a:lnTo>
                    <a:pt x="47" y="242"/>
                  </a:lnTo>
                  <a:lnTo>
                    <a:pt x="47" y="245"/>
                  </a:lnTo>
                  <a:lnTo>
                    <a:pt x="50" y="245"/>
                  </a:lnTo>
                  <a:lnTo>
                    <a:pt x="52" y="245"/>
                  </a:lnTo>
                  <a:lnTo>
                    <a:pt x="52" y="242"/>
                  </a:lnTo>
                  <a:lnTo>
                    <a:pt x="55" y="242"/>
                  </a:lnTo>
                  <a:lnTo>
                    <a:pt x="57" y="242"/>
                  </a:lnTo>
                  <a:lnTo>
                    <a:pt x="60" y="242"/>
                  </a:lnTo>
                  <a:lnTo>
                    <a:pt x="63" y="240"/>
                  </a:lnTo>
                  <a:lnTo>
                    <a:pt x="65" y="240"/>
                  </a:lnTo>
                  <a:lnTo>
                    <a:pt x="65" y="237"/>
                  </a:lnTo>
                  <a:lnTo>
                    <a:pt x="68" y="237"/>
                  </a:lnTo>
                  <a:lnTo>
                    <a:pt x="71" y="237"/>
                  </a:lnTo>
                  <a:lnTo>
                    <a:pt x="71" y="235"/>
                  </a:lnTo>
                  <a:lnTo>
                    <a:pt x="71" y="232"/>
                  </a:lnTo>
                  <a:lnTo>
                    <a:pt x="73" y="232"/>
                  </a:lnTo>
                  <a:lnTo>
                    <a:pt x="76" y="232"/>
                  </a:lnTo>
                  <a:lnTo>
                    <a:pt x="78" y="229"/>
                  </a:lnTo>
                  <a:lnTo>
                    <a:pt x="84" y="227"/>
                  </a:lnTo>
                  <a:lnTo>
                    <a:pt x="86" y="227"/>
                  </a:lnTo>
                  <a:lnTo>
                    <a:pt x="89" y="224"/>
                  </a:lnTo>
                  <a:lnTo>
                    <a:pt x="94" y="222"/>
                  </a:lnTo>
                  <a:lnTo>
                    <a:pt x="97" y="222"/>
                  </a:lnTo>
                  <a:lnTo>
                    <a:pt x="99" y="219"/>
                  </a:lnTo>
                  <a:lnTo>
                    <a:pt x="102" y="219"/>
                  </a:lnTo>
                  <a:lnTo>
                    <a:pt x="110" y="214"/>
                  </a:lnTo>
                  <a:lnTo>
                    <a:pt x="112" y="214"/>
                  </a:lnTo>
                  <a:lnTo>
                    <a:pt x="115" y="209"/>
                  </a:lnTo>
                  <a:lnTo>
                    <a:pt x="115" y="206"/>
                  </a:lnTo>
                  <a:lnTo>
                    <a:pt x="117" y="206"/>
                  </a:lnTo>
                  <a:lnTo>
                    <a:pt x="120" y="203"/>
                  </a:lnTo>
                  <a:lnTo>
                    <a:pt x="123" y="203"/>
                  </a:lnTo>
                  <a:lnTo>
                    <a:pt x="133" y="203"/>
                  </a:lnTo>
                  <a:lnTo>
                    <a:pt x="136" y="203"/>
                  </a:lnTo>
                  <a:lnTo>
                    <a:pt x="138" y="203"/>
                  </a:lnTo>
                  <a:lnTo>
                    <a:pt x="138" y="201"/>
                  </a:lnTo>
                  <a:lnTo>
                    <a:pt x="141" y="201"/>
                  </a:lnTo>
                  <a:lnTo>
                    <a:pt x="141" y="198"/>
                  </a:lnTo>
                  <a:lnTo>
                    <a:pt x="144" y="198"/>
                  </a:lnTo>
                  <a:lnTo>
                    <a:pt x="144" y="195"/>
                  </a:lnTo>
                  <a:lnTo>
                    <a:pt x="141" y="195"/>
                  </a:lnTo>
                  <a:lnTo>
                    <a:pt x="141" y="193"/>
                  </a:lnTo>
                  <a:lnTo>
                    <a:pt x="141" y="190"/>
                  </a:lnTo>
                  <a:lnTo>
                    <a:pt x="138" y="190"/>
                  </a:lnTo>
                  <a:lnTo>
                    <a:pt x="141" y="190"/>
                  </a:lnTo>
                  <a:lnTo>
                    <a:pt x="141" y="188"/>
                  </a:lnTo>
                  <a:lnTo>
                    <a:pt x="141" y="185"/>
                  </a:lnTo>
                  <a:lnTo>
                    <a:pt x="138" y="185"/>
                  </a:lnTo>
                  <a:lnTo>
                    <a:pt x="138" y="182"/>
                  </a:lnTo>
                  <a:lnTo>
                    <a:pt x="138" y="180"/>
                  </a:lnTo>
                  <a:lnTo>
                    <a:pt x="138" y="177"/>
                  </a:lnTo>
                  <a:lnTo>
                    <a:pt x="141" y="177"/>
                  </a:lnTo>
                  <a:lnTo>
                    <a:pt x="144" y="177"/>
                  </a:lnTo>
                  <a:lnTo>
                    <a:pt x="144" y="175"/>
                  </a:lnTo>
                  <a:lnTo>
                    <a:pt x="146" y="175"/>
                  </a:lnTo>
                  <a:lnTo>
                    <a:pt x="146" y="172"/>
                  </a:lnTo>
                  <a:lnTo>
                    <a:pt x="149" y="172"/>
                  </a:lnTo>
                  <a:lnTo>
                    <a:pt x="149" y="175"/>
                  </a:lnTo>
                  <a:lnTo>
                    <a:pt x="149" y="172"/>
                  </a:lnTo>
                  <a:lnTo>
                    <a:pt x="151" y="172"/>
                  </a:lnTo>
                  <a:lnTo>
                    <a:pt x="154" y="172"/>
                  </a:lnTo>
                  <a:lnTo>
                    <a:pt x="157" y="172"/>
                  </a:lnTo>
                  <a:lnTo>
                    <a:pt x="159" y="172"/>
                  </a:lnTo>
                  <a:lnTo>
                    <a:pt x="159" y="169"/>
                  </a:lnTo>
                  <a:lnTo>
                    <a:pt x="162" y="169"/>
                  </a:lnTo>
                  <a:lnTo>
                    <a:pt x="164" y="169"/>
                  </a:lnTo>
                  <a:lnTo>
                    <a:pt x="164" y="167"/>
                  </a:lnTo>
                  <a:lnTo>
                    <a:pt x="167" y="167"/>
                  </a:lnTo>
                  <a:lnTo>
                    <a:pt x="167" y="169"/>
                  </a:lnTo>
                  <a:lnTo>
                    <a:pt x="167" y="167"/>
                  </a:lnTo>
                  <a:lnTo>
                    <a:pt x="170" y="167"/>
                  </a:lnTo>
                  <a:lnTo>
                    <a:pt x="172" y="167"/>
                  </a:lnTo>
                  <a:lnTo>
                    <a:pt x="172" y="169"/>
                  </a:lnTo>
                  <a:lnTo>
                    <a:pt x="175" y="169"/>
                  </a:lnTo>
                  <a:lnTo>
                    <a:pt x="175" y="167"/>
                  </a:lnTo>
                  <a:lnTo>
                    <a:pt x="175" y="169"/>
                  </a:lnTo>
                  <a:lnTo>
                    <a:pt x="178" y="169"/>
                  </a:lnTo>
                  <a:lnTo>
                    <a:pt x="180" y="169"/>
                  </a:lnTo>
                  <a:lnTo>
                    <a:pt x="183" y="169"/>
                  </a:lnTo>
                  <a:lnTo>
                    <a:pt x="185" y="169"/>
                  </a:lnTo>
                  <a:lnTo>
                    <a:pt x="185" y="167"/>
                  </a:lnTo>
                  <a:lnTo>
                    <a:pt x="188" y="167"/>
                  </a:lnTo>
                  <a:lnTo>
                    <a:pt x="188" y="164"/>
                  </a:lnTo>
                  <a:lnTo>
                    <a:pt x="191" y="164"/>
                  </a:lnTo>
                  <a:lnTo>
                    <a:pt x="191" y="161"/>
                  </a:lnTo>
                  <a:lnTo>
                    <a:pt x="193" y="161"/>
                  </a:lnTo>
                  <a:lnTo>
                    <a:pt x="193" y="159"/>
                  </a:lnTo>
                  <a:lnTo>
                    <a:pt x="196" y="159"/>
                  </a:lnTo>
                  <a:lnTo>
                    <a:pt x="196" y="156"/>
                  </a:lnTo>
                  <a:lnTo>
                    <a:pt x="198" y="156"/>
                  </a:lnTo>
                  <a:lnTo>
                    <a:pt x="198" y="154"/>
                  </a:lnTo>
                  <a:lnTo>
                    <a:pt x="198" y="151"/>
                  </a:lnTo>
                  <a:lnTo>
                    <a:pt x="201" y="151"/>
                  </a:lnTo>
                  <a:lnTo>
                    <a:pt x="201" y="148"/>
                  </a:lnTo>
                  <a:lnTo>
                    <a:pt x="201" y="146"/>
                  </a:lnTo>
                  <a:lnTo>
                    <a:pt x="201" y="143"/>
                  </a:lnTo>
                  <a:lnTo>
                    <a:pt x="201" y="141"/>
                  </a:lnTo>
                  <a:lnTo>
                    <a:pt x="204" y="141"/>
                  </a:lnTo>
                  <a:lnTo>
                    <a:pt x="204" y="138"/>
                  </a:lnTo>
                  <a:lnTo>
                    <a:pt x="206" y="138"/>
                  </a:lnTo>
                  <a:lnTo>
                    <a:pt x="206" y="135"/>
                  </a:lnTo>
                  <a:lnTo>
                    <a:pt x="209" y="135"/>
                  </a:lnTo>
                  <a:lnTo>
                    <a:pt x="209" y="133"/>
                  </a:lnTo>
                  <a:lnTo>
                    <a:pt x="209" y="130"/>
                  </a:lnTo>
                  <a:lnTo>
                    <a:pt x="211" y="130"/>
                  </a:lnTo>
                  <a:lnTo>
                    <a:pt x="211" y="128"/>
                  </a:lnTo>
                  <a:lnTo>
                    <a:pt x="214" y="128"/>
                  </a:lnTo>
                  <a:lnTo>
                    <a:pt x="214" y="130"/>
                  </a:lnTo>
                  <a:lnTo>
                    <a:pt x="217" y="130"/>
                  </a:lnTo>
                  <a:lnTo>
                    <a:pt x="217" y="133"/>
                  </a:lnTo>
                  <a:lnTo>
                    <a:pt x="219" y="133"/>
                  </a:lnTo>
                  <a:lnTo>
                    <a:pt x="217" y="133"/>
                  </a:lnTo>
                  <a:lnTo>
                    <a:pt x="217" y="135"/>
                  </a:lnTo>
                  <a:lnTo>
                    <a:pt x="219" y="135"/>
                  </a:lnTo>
                  <a:lnTo>
                    <a:pt x="219" y="138"/>
                  </a:lnTo>
                  <a:lnTo>
                    <a:pt x="219" y="141"/>
                  </a:lnTo>
                  <a:lnTo>
                    <a:pt x="222" y="141"/>
                  </a:lnTo>
                  <a:lnTo>
                    <a:pt x="225" y="141"/>
                  </a:lnTo>
                  <a:lnTo>
                    <a:pt x="225" y="143"/>
                  </a:lnTo>
                  <a:lnTo>
                    <a:pt x="227" y="143"/>
                  </a:lnTo>
                  <a:lnTo>
                    <a:pt x="230" y="143"/>
                  </a:lnTo>
                  <a:lnTo>
                    <a:pt x="232" y="141"/>
                  </a:lnTo>
                  <a:lnTo>
                    <a:pt x="235" y="141"/>
                  </a:lnTo>
                  <a:lnTo>
                    <a:pt x="235" y="138"/>
                  </a:lnTo>
                  <a:lnTo>
                    <a:pt x="238" y="138"/>
                  </a:lnTo>
                  <a:lnTo>
                    <a:pt x="238" y="141"/>
                  </a:lnTo>
                  <a:lnTo>
                    <a:pt x="240" y="141"/>
                  </a:lnTo>
                  <a:lnTo>
                    <a:pt x="243" y="141"/>
                  </a:lnTo>
                  <a:lnTo>
                    <a:pt x="243" y="138"/>
                  </a:lnTo>
                  <a:lnTo>
                    <a:pt x="245" y="138"/>
                  </a:lnTo>
                  <a:lnTo>
                    <a:pt x="245" y="135"/>
                  </a:lnTo>
                  <a:lnTo>
                    <a:pt x="248" y="135"/>
                  </a:lnTo>
                  <a:lnTo>
                    <a:pt x="248" y="138"/>
                  </a:lnTo>
                  <a:lnTo>
                    <a:pt x="251" y="138"/>
                  </a:lnTo>
                  <a:lnTo>
                    <a:pt x="251" y="141"/>
                  </a:lnTo>
                  <a:lnTo>
                    <a:pt x="248" y="141"/>
                  </a:lnTo>
                  <a:lnTo>
                    <a:pt x="248" y="143"/>
                  </a:lnTo>
                  <a:lnTo>
                    <a:pt x="245" y="143"/>
                  </a:lnTo>
                  <a:lnTo>
                    <a:pt x="245" y="146"/>
                  </a:lnTo>
                  <a:lnTo>
                    <a:pt x="243" y="146"/>
                  </a:lnTo>
                  <a:lnTo>
                    <a:pt x="243" y="148"/>
                  </a:lnTo>
                  <a:lnTo>
                    <a:pt x="240" y="148"/>
                  </a:lnTo>
                  <a:lnTo>
                    <a:pt x="238" y="148"/>
                  </a:lnTo>
                  <a:lnTo>
                    <a:pt x="238" y="151"/>
                  </a:lnTo>
                  <a:lnTo>
                    <a:pt x="238" y="154"/>
                  </a:lnTo>
                  <a:lnTo>
                    <a:pt x="238" y="156"/>
                  </a:lnTo>
                  <a:lnTo>
                    <a:pt x="238" y="159"/>
                  </a:lnTo>
                  <a:lnTo>
                    <a:pt x="238" y="161"/>
                  </a:lnTo>
                  <a:lnTo>
                    <a:pt x="235" y="161"/>
                  </a:lnTo>
                  <a:lnTo>
                    <a:pt x="235" y="164"/>
                  </a:lnTo>
                  <a:lnTo>
                    <a:pt x="235" y="167"/>
                  </a:lnTo>
                  <a:lnTo>
                    <a:pt x="235" y="169"/>
                  </a:lnTo>
                  <a:lnTo>
                    <a:pt x="235" y="172"/>
                  </a:lnTo>
                  <a:lnTo>
                    <a:pt x="232" y="172"/>
                  </a:lnTo>
                  <a:lnTo>
                    <a:pt x="232" y="175"/>
                  </a:lnTo>
                  <a:lnTo>
                    <a:pt x="230" y="175"/>
                  </a:lnTo>
                  <a:lnTo>
                    <a:pt x="230" y="177"/>
                  </a:lnTo>
                  <a:lnTo>
                    <a:pt x="230" y="180"/>
                  </a:lnTo>
                  <a:lnTo>
                    <a:pt x="230" y="182"/>
                  </a:lnTo>
                  <a:lnTo>
                    <a:pt x="227" y="182"/>
                  </a:lnTo>
                  <a:lnTo>
                    <a:pt x="225" y="182"/>
                  </a:lnTo>
                  <a:lnTo>
                    <a:pt x="225" y="185"/>
                  </a:lnTo>
                  <a:lnTo>
                    <a:pt x="222" y="185"/>
                  </a:lnTo>
                  <a:lnTo>
                    <a:pt x="222" y="188"/>
                  </a:lnTo>
                  <a:lnTo>
                    <a:pt x="219" y="188"/>
                  </a:lnTo>
                  <a:lnTo>
                    <a:pt x="219" y="190"/>
                  </a:lnTo>
                  <a:lnTo>
                    <a:pt x="217" y="190"/>
                  </a:lnTo>
                  <a:lnTo>
                    <a:pt x="217" y="193"/>
                  </a:lnTo>
                  <a:lnTo>
                    <a:pt x="219" y="193"/>
                  </a:lnTo>
                  <a:lnTo>
                    <a:pt x="217" y="193"/>
                  </a:lnTo>
                  <a:lnTo>
                    <a:pt x="217" y="195"/>
                  </a:lnTo>
                  <a:lnTo>
                    <a:pt x="219" y="195"/>
                  </a:lnTo>
                  <a:lnTo>
                    <a:pt x="219" y="198"/>
                  </a:lnTo>
                  <a:lnTo>
                    <a:pt x="222" y="198"/>
                  </a:lnTo>
                  <a:lnTo>
                    <a:pt x="225" y="198"/>
                  </a:lnTo>
                  <a:lnTo>
                    <a:pt x="225" y="195"/>
                  </a:lnTo>
                  <a:lnTo>
                    <a:pt x="227" y="195"/>
                  </a:lnTo>
                  <a:lnTo>
                    <a:pt x="230" y="195"/>
                  </a:lnTo>
                  <a:lnTo>
                    <a:pt x="232" y="195"/>
                  </a:lnTo>
                  <a:lnTo>
                    <a:pt x="232" y="193"/>
                  </a:lnTo>
                  <a:lnTo>
                    <a:pt x="235" y="193"/>
                  </a:lnTo>
                  <a:lnTo>
                    <a:pt x="238" y="190"/>
                  </a:lnTo>
                  <a:lnTo>
                    <a:pt x="240" y="190"/>
                  </a:lnTo>
                  <a:lnTo>
                    <a:pt x="243" y="188"/>
                  </a:lnTo>
                  <a:lnTo>
                    <a:pt x="245" y="188"/>
                  </a:lnTo>
                  <a:lnTo>
                    <a:pt x="245" y="185"/>
                  </a:lnTo>
                  <a:lnTo>
                    <a:pt x="248" y="185"/>
                  </a:lnTo>
                  <a:lnTo>
                    <a:pt x="248" y="182"/>
                  </a:lnTo>
                  <a:lnTo>
                    <a:pt x="251" y="182"/>
                  </a:lnTo>
                  <a:lnTo>
                    <a:pt x="251" y="180"/>
                  </a:lnTo>
                  <a:lnTo>
                    <a:pt x="253" y="180"/>
                  </a:lnTo>
                  <a:lnTo>
                    <a:pt x="256" y="177"/>
                  </a:lnTo>
                  <a:lnTo>
                    <a:pt x="256" y="175"/>
                  </a:lnTo>
                  <a:lnTo>
                    <a:pt x="258" y="175"/>
                  </a:lnTo>
                  <a:lnTo>
                    <a:pt x="258" y="172"/>
                  </a:lnTo>
                  <a:lnTo>
                    <a:pt x="261" y="172"/>
                  </a:lnTo>
                  <a:lnTo>
                    <a:pt x="266" y="167"/>
                  </a:lnTo>
                  <a:lnTo>
                    <a:pt x="269" y="164"/>
                  </a:lnTo>
                  <a:lnTo>
                    <a:pt x="269" y="161"/>
                  </a:lnTo>
                  <a:lnTo>
                    <a:pt x="269" y="159"/>
                  </a:lnTo>
                  <a:lnTo>
                    <a:pt x="271" y="159"/>
                  </a:lnTo>
                  <a:lnTo>
                    <a:pt x="271" y="156"/>
                  </a:lnTo>
                  <a:lnTo>
                    <a:pt x="274" y="156"/>
                  </a:lnTo>
                  <a:lnTo>
                    <a:pt x="274" y="154"/>
                  </a:lnTo>
                  <a:lnTo>
                    <a:pt x="277" y="154"/>
                  </a:lnTo>
                  <a:lnTo>
                    <a:pt x="277" y="151"/>
                  </a:lnTo>
                  <a:lnTo>
                    <a:pt x="277" y="148"/>
                  </a:lnTo>
                  <a:lnTo>
                    <a:pt x="277" y="146"/>
                  </a:lnTo>
                  <a:lnTo>
                    <a:pt x="277" y="143"/>
                  </a:lnTo>
                  <a:lnTo>
                    <a:pt x="277" y="141"/>
                  </a:lnTo>
                  <a:lnTo>
                    <a:pt x="279" y="141"/>
                  </a:lnTo>
                  <a:lnTo>
                    <a:pt x="277" y="141"/>
                  </a:lnTo>
                  <a:lnTo>
                    <a:pt x="277" y="138"/>
                  </a:lnTo>
                  <a:lnTo>
                    <a:pt x="277" y="135"/>
                  </a:lnTo>
                  <a:lnTo>
                    <a:pt x="277" y="133"/>
                  </a:lnTo>
                  <a:lnTo>
                    <a:pt x="279" y="130"/>
                  </a:lnTo>
                  <a:lnTo>
                    <a:pt x="282" y="128"/>
                  </a:lnTo>
                  <a:lnTo>
                    <a:pt x="285" y="125"/>
                  </a:lnTo>
                  <a:lnTo>
                    <a:pt x="287" y="122"/>
                  </a:lnTo>
                  <a:lnTo>
                    <a:pt x="290" y="120"/>
                  </a:lnTo>
                  <a:lnTo>
                    <a:pt x="292" y="117"/>
                  </a:lnTo>
                  <a:lnTo>
                    <a:pt x="295" y="114"/>
                  </a:lnTo>
                  <a:lnTo>
                    <a:pt x="295" y="112"/>
                  </a:lnTo>
                  <a:lnTo>
                    <a:pt x="298" y="112"/>
                  </a:lnTo>
                  <a:lnTo>
                    <a:pt x="298" y="109"/>
                  </a:lnTo>
                  <a:lnTo>
                    <a:pt x="298" y="107"/>
                  </a:lnTo>
                  <a:lnTo>
                    <a:pt x="300" y="107"/>
                  </a:lnTo>
                  <a:lnTo>
                    <a:pt x="300" y="104"/>
                  </a:lnTo>
                  <a:lnTo>
                    <a:pt x="303" y="104"/>
                  </a:lnTo>
                  <a:lnTo>
                    <a:pt x="303" y="101"/>
                  </a:lnTo>
                  <a:lnTo>
                    <a:pt x="305" y="101"/>
                  </a:lnTo>
                  <a:lnTo>
                    <a:pt x="305" y="99"/>
                  </a:lnTo>
                  <a:lnTo>
                    <a:pt x="308" y="99"/>
                  </a:lnTo>
                  <a:lnTo>
                    <a:pt x="311" y="99"/>
                  </a:lnTo>
                  <a:lnTo>
                    <a:pt x="313" y="99"/>
                  </a:lnTo>
                  <a:lnTo>
                    <a:pt x="313" y="101"/>
                  </a:lnTo>
                  <a:lnTo>
                    <a:pt x="316" y="101"/>
                  </a:lnTo>
                  <a:lnTo>
                    <a:pt x="318" y="101"/>
                  </a:lnTo>
                  <a:lnTo>
                    <a:pt x="321" y="104"/>
                  </a:lnTo>
                  <a:lnTo>
                    <a:pt x="321" y="107"/>
                  </a:lnTo>
                  <a:lnTo>
                    <a:pt x="321" y="104"/>
                  </a:lnTo>
                  <a:lnTo>
                    <a:pt x="324" y="104"/>
                  </a:lnTo>
                  <a:lnTo>
                    <a:pt x="326" y="104"/>
                  </a:lnTo>
                  <a:lnTo>
                    <a:pt x="329" y="101"/>
                  </a:lnTo>
                  <a:lnTo>
                    <a:pt x="332" y="101"/>
                  </a:lnTo>
                  <a:lnTo>
                    <a:pt x="332" y="99"/>
                  </a:lnTo>
                  <a:lnTo>
                    <a:pt x="334" y="99"/>
                  </a:lnTo>
                  <a:lnTo>
                    <a:pt x="337" y="99"/>
                  </a:lnTo>
                  <a:lnTo>
                    <a:pt x="345" y="94"/>
                  </a:lnTo>
                  <a:lnTo>
                    <a:pt x="347" y="91"/>
                  </a:lnTo>
                  <a:lnTo>
                    <a:pt x="350" y="91"/>
                  </a:lnTo>
                  <a:lnTo>
                    <a:pt x="350" y="88"/>
                  </a:lnTo>
                  <a:lnTo>
                    <a:pt x="352" y="88"/>
                  </a:lnTo>
                  <a:lnTo>
                    <a:pt x="355" y="86"/>
                  </a:lnTo>
                  <a:lnTo>
                    <a:pt x="358" y="86"/>
                  </a:lnTo>
                  <a:lnTo>
                    <a:pt x="360" y="86"/>
                  </a:lnTo>
                  <a:lnTo>
                    <a:pt x="360" y="83"/>
                  </a:lnTo>
                  <a:lnTo>
                    <a:pt x="363" y="83"/>
                  </a:lnTo>
                  <a:lnTo>
                    <a:pt x="363" y="81"/>
                  </a:lnTo>
                  <a:lnTo>
                    <a:pt x="365" y="81"/>
                  </a:lnTo>
                  <a:lnTo>
                    <a:pt x="368" y="81"/>
                  </a:lnTo>
                  <a:lnTo>
                    <a:pt x="368" y="78"/>
                  </a:lnTo>
                  <a:lnTo>
                    <a:pt x="371" y="78"/>
                  </a:lnTo>
                  <a:lnTo>
                    <a:pt x="371" y="75"/>
                  </a:lnTo>
                  <a:lnTo>
                    <a:pt x="371" y="73"/>
                  </a:lnTo>
                  <a:lnTo>
                    <a:pt x="373" y="70"/>
                  </a:lnTo>
                  <a:lnTo>
                    <a:pt x="376" y="70"/>
                  </a:lnTo>
                  <a:lnTo>
                    <a:pt x="379" y="67"/>
                  </a:lnTo>
                  <a:lnTo>
                    <a:pt x="379" y="65"/>
                  </a:lnTo>
                  <a:lnTo>
                    <a:pt x="379" y="62"/>
                  </a:lnTo>
                  <a:lnTo>
                    <a:pt x="381" y="62"/>
                  </a:lnTo>
                  <a:lnTo>
                    <a:pt x="384" y="62"/>
                  </a:lnTo>
                  <a:lnTo>
                    <a:pt x="384" y="60"/>
                  </a:lnTo>
                  <a:lnTo>
                    <a:pt x="384" y="57"/>
                  </a:lnTo>
                  <a:lnTo>
                    <a:pt x="392" y="57"/>
                  </a:lnTo>
                  <a:lnTo>
                    <a:pt x="394" y="60"/>
                  </a:lnTo>
                  <a:lnTo>
                    <a:pt x="397" y="60"/>
                  </a:lnTo>
                  <a:lnTo>
                    <a:pt x="399" y="60"/>
                  </a:lnTo>
                  <a:lnTo>
                    <a:pt x="399" y="54"/>
                  </a:lnTo>
                  <a:lnTo>
                    <a:pt x="399" y="52"/>
                  </a:lnTo>
                  <a:lnTo>
                    <a:pt x="399" y="49"/>
                  </a:lnTo>
                  <a:lnTo>
                    <a:pt x="402" y="49"/>
                  </a:lnTo>
                  <a:lnTo>
                    <a:pt x="402" y="47"/>
                  </a:lnTo>
                  <a:lnTo>
                    <a:pt x="399" y="47"/>
                  </a:lnTo>
                  <a:lnTo>
                    <a:pt x="405" y="47"/>
                  </a:lnTo>
                  <a:lnTo>
                    <a:pt x="410" y="44"/>
                  </a:lnTo>
                  <a:lnTo>
                    <a:pt x="410" y="41"/>
                  </a:lnTo>
                  <a:lnTo>
                    <a:pt x="410" y="39"/>
                  </a:lnTo>
                  <a:lnTo>
                    <a:pt x="410" y="36"/>
                  </a:lnTo>
                  <a:lnTo>
                    <a:pt x="410" y="39"/>
                  </a:lnTo>
                  <a:lnTo>
                    <a:pt x="412" y="41"/>
                  </a:lnTo>
                  <a:lnTo>
                    <a:pt x="410" y="41"/>
                  </a:lnTo>
                  <a:lnTo>
                    <a:pt x="412" y="41"/>
                  </a:lnTo>
                  <a:lnTo>
                    <a:pt x="412" y="39"/>
                  </a:lnTo>
                  <a:lnTo>
                    <a:pt x="412" y="36"/>
                  </a:lnTo>
                  <a:lnTo>
                    <a:pt x="412" y="39"/>
                  </a:lnTo>
                  <a:lnTo>
                    <a:pt x="412" y="41"/>
                  </a:lnTo>
                  <a:lnTo>
                    <a:pt x="415" y="41"/>
                  </a:lnTo>
                  <a:lnTo>
                    <a:pt x="418" y="41"/>
                  </a:lnTo>
                  <a:lnTo>
                    <a:pt x="420" y="39"/>
                  </a:lnTo>
                  <a:lnTo>
                    <a:pt x="423" y="39"/>
                  </a:lnTo>
                  <a:lnTo>
                    <a:pt x="423" y="36"/>
                  </a:lnTo>
                  <a:lnTo>
                    <a:pt x="423" y="34"/>
                  </a:lnTo>
                  <a:lnTo>
                    <a:pt x="423" y="31"/>
                  </a:lnTo>
                  <a:lnTo>
                    <a:pt x="423" y="28"/>
                  </a:lnTo>
                  <a:lnTo>
                    <a:pt x="420" y="28"/>
                  </a:lnTo>
                  <a:lnTo>
                    <a:pt x="420" y="26"/>
                  </a:lnTo>
                  <a:lnTo>
                    <a:pt x="418" y="26"/>
                  </a:lnTo>
                  <a:lnTo>
                    <a:pt x="420" y="23"/>
                  </a:lnTo>
                  <a:lnTo>
                    <a:pt x="418" y="23"/>
                  </a:lnTo>
                  <a:lnTo>
                    <a:pt x="418" y="20"/>
                  </a:lnTo>
                  <a:lnTo>
                    <a:pt x="418" y="18"/>
                  </a:lnTo>
                  <a:lnTo>
                    <a:pt x="420" y="18"/>
                  </a:lnTo>
                  <a:lnTo>
                    <a:pt x="420" y="15"/>
                  </a:lnTo>
                  <a:lnTo>
                    <a:pt x="423" y="15"/>
                  </a:lnTo>
                  <a:lnTo>
                    <a:pt x="423" y="13"/>
                  </a:lnTo>
                  <a:lnTo>
                    <a:pt x="420" y="13"/>
                  </a:lnTo>
                  <a:lnTo>
                    <a:pt x="420" y="10"/>
                  </a:lnTo>
                  <a:lnTo>
                    <a:pt x="420" y="7"/>
                  </a:lnTo>
                  <a:lnTo>
                    <a:pt x="423" y="7"/>
                  </a:lnTo>
                  <a:lnTo>
                    <a:pt x="423" y="5"/>
                  </a:lnTo>
                  <a:lnTo>
                    <a:pt x="425" y="5"/>
                  </a:lnTo>
                  <a:lnTo>
                    <a:pt x="425" y="2"/>
                  </a:lnTo>
                  <a:lnTo>
                    <a:pt x="428" y="2"/>
                  </a:lnTo>
                  <a:lnTo>
                    <a:pt x="428" y="0"/>
                  </a:lnTo>
                  <a:lnTo>
                    <a:pt x="431" y="0"/>
                  </a:lnTo>
                  <a:lnTo>
                    <a:pt x="433" y="0"/>
                  </a:lnTo>
                </a:path>
              </a:pathLst>
            </a:custGeom>
            <a:noFill/>
            <a:ln w="4763">
              <a:solidFill>
                <a:srgbClr val="6E6E6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800" kern="1200">
                <a:solidFill>
                  <a:prstClr val="black"/>
                </a:solidFill>
                <a:latin typeface="Century Gothic"/>
                <a:ea typeface="+mn-ea"/>
                <a:cs typeface="+mn-cs"/>
              </a:endParaRPr>
            </a:p>
          </p:txBody>
        </p:sp>
        <p:sp>
          <p:nvSpPr>
            <p:cNvPr id="115" name="Freeform 279"/>
            <p:cNvSpPr>
              <a:spLocks/>
            </p:cNvSpPr>
            <p:nvPr/>
          </p:nvSpPr>
          <p:spPr bwMode="auto">
            <a:xfrm>
              <a:off x="2770" y="2176"/>
              <a:ext cx="13" cy="19"/>
            </a:xfrm>
            <a:custGeom>
              <a:avLst/>
              <a:gdLst>
                <a:gd name="T0" fmla="*/ 8 w 13"/>
                <a:gd name="T1" fmla="*/ 19 h 19"/>
                <a:gd name="T2" fmla="*/ 5 w 13"/>
                <a:gd name="T3" fmla="*/ 19 h 19"/>
                <a:gd name="T4" fmla="*/ 5 w 13"/>
                <a:gd name="T5" fmla="*/ 16 h 19"/>
                <a:gd name="T6" fmla="*/ 2 w 13"/>
                <a:gd name="T7" fmla="*/ 16 h 19"/>
                <a:gd name="T8" fmla="*/ 2 w 13"/>
                <a:gd name="T9" fmla="*/ 13 h 19"/>
                <a:gd name="T10" fmla="*/ 0 w 13"/>
                <a:gd name="T11" fmla="*/ 11 h 19"/>
                <a:gd name="T12" fmla="*/ 0 w 13"/>
                <a:gd name="T13" fmla="*/ 8 h 19"/>
                <a:gd name="T14" fmla="*/ 0 w 13"/>
                <a:gd name="T15" fmla="*/ 6 h 19"/>
                <a:gd name="T16" fmla="*/ 2 w 13"/>
                <a:gd name="T17" fmla="*/ 6 h 19"/>
                <a:gd name="T18" fmla="*/ 2 w 13"/>
                <a:gd name="T19" fmla="*/ 3 h 19"/>
                <a:gd name="T20" fmla="*/ 5 w 13"/>
                <a:gd name="T21" fmla="*/ 3 h 19"/>
                <a:gd name="T22" fmla="*/ 5 w 13"/>
                <a:gd name="T23" fmla="*/ 0 h 19"/>
                <a:gd name="T24" fmla="*/ 8 w 13"/>
                <a:gd name="T25" fmla="*/ 0 h 19"/>
                <a:gd name="T26" fmla="*/ 8 w 13"/>
                <a:gd name="T27" fmla="*/ 3 h 19"/>
                <a:gd name="T28" fmla="*/ 8 w 13"/>
                <a:gd name="T29" fmla="*/ 6 h 19"/>
                <a:gd name="T30" fmla="*/ 10 w 13"/>
                <a:gd name="T31" fmla="*/ 6 h 19"/>
                <a:gd name="T32" fmla="*/ 10 w 13"/>
                <a:gd name="T33" fmla="*/ 8 h 19"/>
                <a:gd name="T34" fmla="*/ 13 w 13"/>
                <a:gd name="T35" fmla="*/ 8 h 19"/>
                <a:gd name="T36" fmla="*/ 13 w 13"/>
                <a:gd name="T37" fmla="*/ 11 h 19"/>
                <a:gd name="T38" fmla="*/ 13 w 13"/>
                <a:gd name="T39" fmla="*/ 13 h 19"/>
                <a:gd name="T40" fmla="*/ 13 w 13"/>
                <a:gd name="T41" fmla="*/ 16 h 19"/>
                <a:gd name="T42" fmla="*/ 10 w 13"/>
                <a:gd name="T43" fmla="*/ 16 h 19"/>
                <a:gd name="T44" fmla="*/ 10 w 13"/>
                <a:gd name="T45" fmla="*/ 19 h 19"/>
                <a:gd name="T46" fmla="*/ 8 w 13"/>
                <a:gd name="T47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3" h="19">
                  <a:moveTo>
                    <a:pt x="8" y="19"/>
                  </a:moveTo>
                  <a:lnTo>
                    <a:pt x="5" y="19"/>
                  </a:lnTo>
                  <a:lnTo>
                    <a:pt x="5" y="16"/>
                  </a:lnTo>
                  <a:lnTo>
                    <a:pt x="2" y="16"/>
                  </a:lnTo>
                  <a:lnTo>
                    <a:pt x="2" y="13"/>
                  </a:lnTo>
                  <a:lnTo>
                    <a:pt x="0" y="11"/>
                  </a:lnTo>
                  <a:lnTo>
                    <a:pt x="0" y="8"/>
                  </a:lnTo>
                  <a:lnTo>
                    <a:pt x="0" y="6"/>
                  </a:lnTo>
                  <a:lnTo>
                    <a:pt x="2" y="6"/>
                  </a:lnTo>
                  <a:lnTo>
                    <a:pt x="2" y="3"/>
                  </a:lnTo>
                  <a:lnTo>
                    <a:pt x="5" y="3"/>
                  </a:lnTo>
                  <a:lnTo>
                    <a:pt x="5" y="0"/>
                  </a:lnTo>
                  <a:lnTo>
                    <a:pt x="8" y="0"/>
                  </a:lnTo>
                  <a:lnTo>
                    <a:pt x="8" y="3"/>
                  </a:lnTo>
                  <a:lnTo>
                    <a:pt x="8" y="6"/>
                  </a:lnTo>
                  <a:lnTo>
                    <a:pt x="10" y="6"/>
                  </a:lnTo>
                  <a:lnTo>
                    <a:pt x="10" y="8"/>
                  </a:lnTo>
                  <a:lnTo>
                    <a:pt x="13" y="8"/>
                  </a:lnTo>
                  <a:lnTo>
                    <a:pt x="13" y="11"/>
                  </a:lnTo>
                  <a:lnTo>
                    <a:pt x="13" y="13"/>
                  </a:lnTo>
                  <a:lnTo>
                    <a:pt x="13" y="16"/>
                  </a:lnTo>
                  <a:lnTo>
                    <a:pt x="10" y="16"/>
                  </a:lnTo>
                  <a:lnTo>
                    <a:pt x="10" y="19"/>
                  </a:lnTo>
                  <a:lnTo>
                    <a:pt x="8" y="19"/>
                  </a:lnTo>
                </a:path>
              </a:pathLst>
            </a:custGeom>
            <a:noFill/>
            <a:ln w="4763">
              <a:solidFill>
                <a:srgbClr val="6E6E6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800" kern="1200">
                <a:solidFill>
                  <a:prstClr val="black"/>
                </a:solidFill>
                <a:latin typeface="Century Gothic"/>
                <a:ea typeface="+mn-ea"/>
                <a:cs typeface="+mn-cs"/>
              </a:endParaRPr>
            </a:p>
          </p:txBody>
        </p:sp>
        <p:sp>
          <p:nvSpPr>
            <p:cNvPr id="116" name="Freeform 280"/>
            <p:cNvSpPr>
              <a:spLocks/>
            </p:cNvSpPr>
            <p:nvPr/>
          </p:nvSpPr>
          <p:spPr bwMode="auto">
            <a:xfrm>
              <a:off x="2660" y="2127"/>
              <a:ext cx="105" cy="123"/>
            </a:xfrm>
            <a:custGeom>
              <a:avLst/>
              <a:gdLst>
                <a:gd name="T0" fmla="*/ 97 w 105"/>
                <a:gd name="T1" fmla="*/ 5 h 123"/>
                <a:gd name="T2" fmla="*/ 92 w 105"/>
                <a:gd name="T3" fmla="*/ 8 h 123"/>
                <a:gd name="T4" fmla="*/ 86 w 105"/>
                <a:gd name="T5" fmla="*/ 15 h 123"/>
                <a:gd name="T6" fmla="*/ 78 w 105"/>
                <a:gd name="T7" fmla="*/ 21 h 123"/>
                <a:gd name="T8" fmla="*/ 84 w 105"/>
                <a:gd name="T9" fmla="*/ 29 h 123"/>
                <a:gd name="T10" fmla="*/ 86 w 105"/>
                <a:gd name="T11" fmla="*/ 34 h 123"/>
                <a:gd name="T12" fmla="*/ 78 w 105"/>
                <a:gd name="T13" fmla="*/ 34 h 123"/>
                <a:gd name="T14" fmla="*/ 78 w 105"/>
                <a:gd name="T15" fmla="*/ 36 h 123"/>
                <a:gd name="T16" fmla="*/ 68 w 105"/>
                <a:gd name="T17" fmla="*/ 42 h 123"/>
                <a:gd name="T18" fmla="*/ 65 w 105"/>
                <a:gd name="T19" fmla="*/ 55 h 123"/>
                <a:gd name="T20" fmla="*/ 68 w 105"/>
                <a:gd name="T21" fmla="*/ 65 h 123"/>
                <a:gd name="T22" fmla="*/ 73 w 105"/>
                <a:gd name="T23" fmla="*/ 65 h 123"/>
                <a:gd name="T24" fmla="*/ 81 w 105"/>
                <a:gd name="T25" fmla="*/ 65 h 123"/>
                <a:gd name="T26" fmla="*/ 89 w 105"/>
                <a:gd name="T27" fmla="*/ 65 h 123"/>
                <a:gd name="T28" fmla="*/ 92 w 105"/>
                <a:gd name="T29" fmla="*/ 70 h 123"/>
                <a:gd name="T30" fmla="*/ 94 w 105"/>
                <a:gd name="T31" fmla="*/ 81 h 123"/>
                <a:gd name="T32" fmla="*/ 97 w 105"/>
                <a:gd name="T33" fmla="*/ 86 h 123"/>
                <a:gd name="T34" fmla="*/ 105 w 105"/>
                <a:gd name="T35" fmla="*/ 91 h 123"/>
                <a:gd name="T36" fmla="*/ 94 w 105"/>
                <a:gd name="T37" fmla="*/ 99 h 123"/>
                <a:gd name="T38" fmla="*/ 92 w 105"/>
                <a:gd name="T39" fmla="*/ 104 h 123"/>
                <a:gd name="T40" fmla="*/ 86 w 105"/>
                <a:gd name="T41" fmla="*/ 107 h 123"/>
                <a:gd name="T42" fmla="*/ 78 w 105"/>
                <a:gd name="T43" fmla="*/ 107 h 123"/>
                <a:gd name="T44" fmla="*/ 71 w 105"/>
                <a:gd name="T45" fmla="*/ 112 h 123"/>
                <a:gd name="T46" fmla="*/ 65 w 105"/>
                <a:gd name="T47" fmla="*/ 115 h 123"/>
                <a:gd name="T48" fmla="*/ 60 w 105"/>
                <a:gd name="T49" fmla="*/ 115 h 123"/>
                <a:gd name="T50" fmla="*/ 60 w 105"/>
                <a:gd name="T51" fmla="*/ 123 h 123"/>
                <a:gd name="T52" fmla="*/ 52 w 105"/>
                <a:gd name="T53" fmla="*/ 123 h 123"/>
                <a:gd name="T54" fmla="*/ 45 w 105"/>
                <a:gd name="T55" fmla="*/ 117 h 123"/>
                <a:gd name="T56" fmla="*/ 39 w 105"/>
                <a:gd name="T57" fmla="*/ 110 h 123"/>
                <a:gd name="T58" fmla="*/ 32 w 105"/>
                <a:gd name="T59" fmla="*/ 104 h 123"/>
                <a:gd name="T60" fmla="*/ 24 w 105"/>
                <a:gd name="T61" fmla="*/ 96 h 123"/>
                <a:gd name="T62" fmla="*/ 26 w 105"/>
                <a:gd name="T63" fmla="*/ 91 h 123"/>
                <a:gd name="T64" fmla="*/ 24 w 105"/>
                <a:gd name="T65" fmla="*/ 86 h 123"/>
                <a:gd name="T66" fmla="*/ 21 w 105"/>
                <a:gd name="T67" fmla="*/ 81 h 123"/>
                <a:gd name="T68" fmla="*/ 26 w 105"/>
                <a:gd name="T69" fmla="*/ 78 h 123"/>
                <a:gd name="T70" fmla="*/ 26 w 105"/>
                <a:gd name="T71" fmla="*/ 73 h 123"/>
                <a:gd name="T72" fmla="*/ 16 w 105"/>
                <a:gd name="T73" fmla="*/ 68 h 123"/>
                <a:gd name="T74" fmla="*/ 13 w 105"/>
                <a:gd name="T75" fmla="*/ 73 h 123"/>
                <a:gd name="T76" fmla="*/ 5 w 105"/>
                <a:gd name="T77" fmla="*/ 68 h 123"/>
                <a:gd name="T78" fmla="*/ 3 w 105"/>
                <a:gd name="T79" fmla="*/ 62 h 123"/>
                <a:gd name="T80" fmla="*/ 11 w 105"/>
                <a:gd name="T81" fmla="*/ 57 h 123"/>
                <a:gd name="T82" fmla="*/ 16 w 105"/>
                <a:gd name="T83" fmla="*/ 55 h 123"/>
                <a:gd name="T84" fmla="*/ 24 w 105"/>
                <a:gd name="T85" fmla="*/ 49 h 123"/>
                <a:gd name="T86" fmla="*/ 26 w 105"/>
                <a:gd name="T87" fmla="*/ 44 h 123"/>
                <a:gd name="T88" fmla="*/ 32 w 105"/>
                <a:gd name="T89" fmla="*/ 36 h 123"/>
                <a:gd name="T90" fmla="*/ 29 w 105"/>
                <a:gd name="T91" fmla="*/ 26 h 123"/>
                <a:gd name="T92" fmla="*/ 26 w 105"/>
                <a:gd name="T93" fmla="*/ 21 h 123"/>
                <a:gd name="T94" fmla="*/ 18 w 105"/>
                <a:gd name="T95" fmla="*/ 15 h 123"/>
                <a:gd name="T96" fmla="*/ 21 w 105"/>
                <a:gd name="T97" fmla="*/ 10 h 123"/>
                <a:gd name="T98" fmla="*/ 26 w 105"/>
                <a:gd name="T99" fmla="*/ 2 h 123"/>
                <a:gd name="T100" fmla="*/ 34 w 105"/>
                <a:gd name="T101" fmla="*/ 2 h 123"/>
                <a:gd name="T102" fmla="*/ 52 w 105"/>
                <a:gd name="T103" fmla="*/ 2 h 123"/>
                <a:gd name="T104" fmla="*/ 58 w 105"/>
                <a:gd name="T105" fmla="*/ 2 h 123"/>
                <a:gd name="T106" fmla="*/ 63 w 105"/>
                <a:gd name="T107" fmla="*/ 10 h 123"/>
                <a:gd name="T108" fmla="*/ 71 w 105"/>
                <a:gd name="T109" fmla="*/ 10 h 123"/>
                <a:gd name="T110" fmla="*/ 71 w 105"/>
                <a:gd name="T111" fmla="*/ 8 h 123"/>
                <a:gd name="T112" fmla="*/ 78 w 105"/>
                <a:gd name="T113" fmla="*/ 8 h 123"/>
                <a:gd name="T114" fmla="*/ 84 w 105"/>
                <a:gd name="T115" fmla="*/ 5 h 123"/>
                <a:gd name="T116" fmla="*/ 84 w 105"/>
                <a:gd name="T117" fmla="*/ 2 h 123"/>
                <a:gd name="T118" fmla="*/ 89 w 105"/>
                <a:gd name="T119" fmla="*/ 0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05" h="123">
                  <a:moveTo>
                    <a:pt x="92" y="0"/>
                  </a:moveTo>
                  <a:lnTo>
                    <a:pt x="94" y="0"/>
                  </a:lnTo>
                  <a:lnTo>
                    <a:pt x="94" y="2"/>
                  </a:lnTo>
                  <a:lnTo>
                    <a:pt x="94" y="5"/>
                  </a:lnTo>
                  <a:lnTo>
                    <a:pt x="97" y="5"/>
                  </a:lnTo>
                  <a:lnTo>
                    <a:pt x="97" y="8"/>
                  </a:lnTo>
                  <a:lnTo>
                    <a:pt x="97" y="5"/>
                  </a:lnTo>
                  <a:lnTo>
                    <a:pt x="97" y="8"/>
                  </a:lnTo>
                  <a:lnTo>
                    <a:pt x="94" y="8"/>
                  </a:lnTo>
                  <a:lnTo>
                    <a:pt x="92" y="8"/>
                  </a:lnTo>
                  <a:lnTo>
                    <a:pt x="92" y="10"/>
                  </a:lnTo>
                  <a:lnTo>
                    <a:pt x="92" y="13"/>
                  </a:lnTo>
                  <a:lnTo>
                    <a:pt x="92" y="15"/>
                  </a:lnTo>
                  <a:lnTo>
                    <a:pt x="89" y="15"/>
                  </a:lnTo>
                  <a:lnTo>
                    <a:pt x="86" y="15"/>
                  </a:lnTo>
                  <a:lnTo>
                    <a:pt x="86" y="18"/>
                  </a:lnTo>
                  <a:lnTo>
                    <a:pt x="84" y="18"/>
                  </a:lnTo>
                  <a:lnTo>
                    <a:pt x="81" y="18"/>
                  </a:lnTo>
                  <a:lnTo>
                    <a:pt x="81" y="21"/>
                  </a:lnTo>
                  <a:lnTo>
                    <a:pt x="78" y="21"/>
                  </a:lnTo>
                  <a:lnTo>
                    <a:pt x="78" y="23"/>
                  </a:lnTo>
                  <a:lnTo>
                    <a:pt x="78" y="26"/>
                  </a:lnTo>
                  <a:lnTo>
                    <a:pt x="78" y="29"/>
                  </a:lnTo>
                  <a:lnTo>
                    <a:pt x="81" y="29"/>
                  </a:lnTo>
                  <a:lnTo>
                    <a:pt x="84" y="29"/>
                  </a:lnTo>
                  <a:lnTo>
                    <a:pt x="94" y="23"/>
                  </a:lnTo>
                  <a:lnTo>
                    <a:pt x="94" y="26"/>
                  </a:lnTo>
                  <a:lnTo>
                    <a:pt x="86" y="29"/>
                  </a:lnTo>
                  <a:lnTo>
                    <a:pt x="86" y="31"/>
                  </a:lnTo>
                  <a:lnTo>
                    <a:pt x="86" y="34"/>
                  </a:lnTo>
                  <a:lnTo>
                    <a:pt x="84" y="34"/>
                  </a:lnTo>
                  <a:lnTo>
                    <a:pt x="84" y="31"/>
                  </a:lnTo>
                  <a:lnTo>
                    <a:pt x="81" y="31"/>
                  </a:lnTo>
                  <a:lnTo>
                    <a:pt x="78" y="31"/>
                  </a:lnTo>
                  <a:lnTo>
                    <a:pt x="78" y="34"/>
                  </a:lnTo>
                  <a:lnTo>
                    <a:pt x="76" y="34"/>
                  </a:lnTo>
                  <a:lnTo>
                    <a:pt x="76" y="36"/>
                  </a:lnTo>
                  <a:lnTo>
                    <a:pt x="78" y="36"/>
                  </a:lnTo>
                  <a:lnTo>
                    <a:pt x="76" y="36"/>
                  </a:lnTo>
                  <a:lnTo>
                    <a:pt x="78" y="36"/>
                  </a:lnTo>
                  <a:lnTo>
                    <a:pt x="76" y="36"/>
                  </a:lnTo>
                  <a:lnTo>
                    <a:pt x="73" y="36"/>
                  </a:lnTo>
                  <a:lnTo>
                    <a:pt x="71" y="39"/>
                  </a:lnTo>
                  <a:lnTo>
                    <a:pt x="68" y="39"/>
                  </a:lnTo>
                  <a:lnTo>
                    <a:pt x="68" y="42"/>
                  </a:lnTo>
                  <a:lnTo>
                    <a:pt x="65" y="44"/>
                  </a:lnTo>
                  <a:lnTo>
                    <a:pt x="65" y="47"/>
                  </a:lnTo>
                  <a:lnTo>
                    <a:pt x="65" y="49"/>
                  </a:lnTo>
                  <a:lnTo>
                    <a:pt x="65" y="52"/>
                  </a:lnTo>
                  <a:lnTo>
                    <a:pt x="65" y="55"/>
                  </a:lnTo>
                  <a:lnTo>
                    <a:pt x="65" y="57"/>
                  </a:lnTo>
                  <a:lnTo>
                    <a:pt x="65" y="60"/>
                  </a:lnTo>
                  <a:lnTo>
                    <a:pt x="65" y="62"/>
                  </a:lnTo>
                  <a:lnTo>
                    <a:pt x="68" y="62"/>
                  </a:lnTo>
                  <a:lnTo>
                    <a:pt x="68" y="65"/>
                  </a:lnTo>
                  <a:lnTo>
                    <a:pt x="68" y="62"/>
                  </a:lnTo>
                  <a:lnTo>
                    <a:pt x="71" y="65"/>
                  </a:lnTo>
                  <a:lnTo>
                    <a:pt x="71" y="62"/>
                  </a:lnTo>
                  <a:lnTo>
                    <a:pt x="73" y="62"/>
                  </a:lnTo>
                  <a:lnTo>
                    <a:pt x="73" y="65"/>
                  </a:lnTo>
                  <a:lnTo>
                    <a:pt x="71" y="65"/>
                  </a:lnTo>
                  <a:lnTo>
                    <a:pt x="73" y="65"/>
                  </a:lnTo>
                  <a:lnTo>
                    <a:pt x="76" y="65"/>
                  </a:lnTo>
                  <a:lnTo>
                    <a:pt x="78" y="65"/>
                  </a:lnTo>
                  <a:lnTo>
                    <a:pt x="81" y="65"/>
                  </a:lnTo>
                  <a:lnTo>
                    <a:pt x="84" y="65"/>
                  </a:lnTo>
                  <a:lnTo>
                    <a:pt x="84" y="62"/>
                  </a:lnTo>
                  <a:lnTo>
                    <a:pt x="86" y="62"/>
                  </a:lnTo>
                  <a:lnTo>
                    <a:pt x="86" y="65"/>
                  </a:lnTo>
                  <a:lnTo>
                    <a:pt x="89" y="65"/>
                  </a:lnTo>
                  <a:lnTo>
                    <a:pt x="92" y="65"/>
                  </a:lnTo>
                  <a:lnTo>
                    <a:pt x="92" y="68"/>
                  </a:lnTo>
                  <a:lnTo>
                    <a:pt x="92" y="70"/>
                  </a:lnTo>
                  <a:lnTo>
                    <a:pt x="92" y="73"/>
                  </a:lnTo>
                  <a:lnTo>
                    <a:pt x="92" y="70"/>
                  </a:lnTo>
                  <a:lnTo>
                    <a:pt x="92" y="73"/>
                  </a:lnTo>
                  <a:lnTo>
                    <a:pt x="92" y="76"/>
                  </a:lnTo>
                  <a:lnTo>
                    <a:pt x="92" y="78"/>
                  </a:lnTo>
                  <a:lnTo>
                    <a:pt x="92" y="81"/>
                  </a:lnTo>
                  <a:lnTo>
                    <a:pt x="94" y="81"/>
                  </a:lnTo>
                  <a:lnTo>
                    <a:pt x="94" y="83"/>
                  </a:lnTo>
                  <a:lnTo>
                    <a:pt x="94" y="86"/>
                  </a:lnTo>
                  <a:lnTo>
                    <a:pt x="94" y="89"/>
                  </a:lnTo>
                  <a:lnTo>
                    <a:pt x="97" y="89"/>
                  </a:lnTo>
                  <a:lnTo>
                    <a:pt x="97" y="86"/>
                  </a:lnTo>
                  <a:lnTo>
                    <a:pt x="99" y="86"/>
                  </a:lnTo>
                  <a:lnTo>
                    <a:pt x="102" y="86"/>
                  </a:lnTo>
                  <a:lnTo>
                    <a:pt x="102" y="89"/>
                  </a:lnTo>
                  <a:lnTo>
                    <a:pt x="105" y="89"/>
                  </a:lnTo>
                  <a:lnTo>
                    <a:pt x="105" y="91"/>
                  </a:lnTo>
                  <a:lnTo>
                    <a:pt x="105" y="94"/>
                  </a:lnTo>
                  <a:lnTo>
                    <a:pt x="102" y="94"/>
                  </a:lnTo>
                  <a:lnTo>
                    <a:pt x="97" y="96"/>
                  </a:lnTo>
                  <a:lnTo>
                    <a:pt x="94" y="96"/>
                  </a:lnTo>
                  <a:lnTo>
                    <a:pt x="94" y="99"/>
                  </a:lnTo>
                  <a:lnTo>
                    <a:pt x="92" y="99"/>
                  </a:lnTo>
                  <a:lnTo>
                    <a:pt x="89" y="99"/>
                  </a:lnTo>
                  <a:lnTo>
                    <a:pt x="89" y="102"/>
                  </a:lnTo>
                  <a:lnTo>
                    <a:pt x="92" y="102"/>
                  </a:lnTo>
                  <a:lnTo>
                    <a:pt x="92" y="104"/>
                  </a:lnTo>
                  <a:lnTo>
                    <a:pt x="89" y="104"/>
                  </a:lnTo>
                  <a:lnTo>
                    <a:pt x="89" y="107"/>
                  </a:lnTo>
                  <a:lnTo>
                    <a:pt x="89" y="104"/>
                  </a:lnTo>
                  <a:lnTo>
                    <a:pt x="89" y="107"/>
                  </a:lnTo>
                  <a:lnTo>
                    <a:pt x="86" y="107"/>
                  </a:lnTo>
                  <a:lnTo>
                    <a:pt x="86" y="104"/>
                  </a:lnTo>
                  <a:lnTo>
                    <a:pt x="86" y="107"/>
                  </a:lnTo>
                  <a:lnTo>
                    <a:pt x="84" y="107"/>
                  </a:lnTo>
                  <a:lnTo>
                    <a:pt x="81" y="107"/>
                  </a:lnTo>
                  <a:lnTo>
                    <a:pt x="78" y="107"/>
                  </a:lnTo>
                  <a:lnTo>
                    <a:pt x="76" y="107"/>
                  </a:lnTo>
                  <a:lnTo>
                    <a:pt x="76" y="110"/>
                  </a:lnTo>
                  <a:lnTo>
                    <a:pt x="73" y="110"/>
                  </a:lnTo>
                  <a:lnTo>
                    <a:pt x="73" y="112"/>
                  </a:lnTo>
                  <a:lnTo>
                    <a:pt x="71" y="112"/>
                  </a:lnTo>
                  <a:lnTo>
                    <a:pt x="68" y="112"/>
                  </a:lnTo>
                  <a:lnTo>
                    <a:pt x="65" y="112"/>
                  </a:lnTo>
                  <a:lnTo>
                    <a:pt x="68" y="112"/>
                  </a:lnTo>
                  <a:lnTo>
                    <a:pt x="65" y="112"/>
                  </a:lnTo>
                  <a:lnTo>
                    <a:pt x="65" y="115"/>
                  </a:lnTo>
                  <a:lnTo>
                    <a:pt x="65" y="112"/>
                  </a:lnTo>
                  <a:lnTo>
                    <a:pt x="63" y="115"/>
                  </a:lnTo>
                  <a:lnTo>
                    <a:pt x="65" y="115"/>
                  </a:lnTo>
                  <a:lnTo>
                    <a:pt x="63" y="115"/>
                  </a:lnTo>
                  <a:lnTo>
                    <a:pt x="60" y="115"/>
                  </a:lnTo>
                  <a:lnTo>
                    <a:pt x="58" y="115"/>
                  </a:lnTo>
                  <a:lnTo>
                    <a:pt x="58" y="117"/>
                  </a:lnTo>
                  <a:lnTo>
                    <a:pt x="58" y="120"/>
                  </a:lnTo>
                  <a:lnTo>
                    <a:pt x="60" y="120"/>
                  </a:lnTo>
                  <a:lnTo>
                    <a:pt x="60" y="123"/>
                  </a:lnTo>
                  <a:lnTo>
                    <a:pt x="58" y="123"/>
                  </a:lnTo>
                  <a:lnTo>
                    <a:pt x="58" y="120"/>
                  </a:lnTo>
                  <a:lnTo>
                    <a:pt x="55" y="120"/>
                  </a:lnTo>
                  <a:lnTo>
                    <a:pt x="52" y="120"/>
                  </a:lnTo>
                  <a:lnTo>
                    <a:pt x="52" y="123"/>
                  </a:lnTo>
                  <a:lnTo>
                    <a:pt x="52" y="120"/>
                  </a:lnTo>
                  <a:lnTo>
                    <a:pt x="50" y="120"/>
                  </a:lnTo>
                  <a:lnTo>
                    <a:pt x="47" y="120"/>
                  </a:lnTo>
                  <a:lnTo>
                    <a:pt x="45" y="120"/>
                  </a:lnTo>
                  <a:lnTo>
                    <a:pt x="45" y="117"/>
                  </a:lnTo>
                  <a:lnTo>
                    <a:pt x="45" y="115"/>
                  </a:lnTo>
                  <a:lnTo>
                    <a:pt x="42" y="115"/>
                  </a:lnTo>
                  <a:lnTo>
                    <a:pt x="42" y="112"/>
                  </a:lnTo>
                  <a:lnTo>
                    <a:pt x="39" y="112"/>
                  </a:lnTo>
                  <a:lnTo>
                    <a:pt x="39" y="110"/>
                  </a:lnTo>
                  <a:lnTo>
                    <a:pt x="39" y="107"/>
                  </a:lnTo>
                  <a:lnTo>
                    <a:pt x="37" y="107"/>
                  </a:lnTo>
                  <a:lnTo>
                    <a:pt x="37" y="104"/>
                  </a:lnTo>
                  <a:lnTo>
                    <a:pt x="34" y="104"/>
                  </a:lnTo>
                  <a:lnTo>
                    <a:pt x="32" y="104"/>
                  </a:lnTo>
                  <a:lnTo>
                    <a:pt x="29" y="104"/>
                  </a:lnTo>
                  <a:lnTo>
                    <a:pt x="29" y="102"/>
                  </a:lnTo>
                  <a:lnTo>
                    <a:pt x="26" y="102"/>
                  </a:lnTo>
                  <a:lnTo>
                    <a:pt x="24" y="99"/>
                  </a:lnTo>
                  <a:lnTo>
                    <a:pt x="24" y="96"/>
                  </a:lnTo>
                  <a:lnTo>
                    <a:pt x="24" y="94"/>
                  </a:lnTo>
                  <a:lnTo>
                    <a:pt x="24" y="91"/>
                  </a:lnTo>
                  <a:lnTo>
                    <a:pt x="26" y="91"/>
                  </a:lnTo>
                  <a:lnTo>
                    <a:pt x="24" y="91"/>
                  </a:lnTo>
                  <a:lnTo>
                    <a:pt x="26" y="91"/>
                  </a:lnTo>
                  <a:lnTo>
                    <a:pt x="24" y="91"/>
                  </a:lnTo>
                  <a:lnTo>
                    <a:pt x="24" y="89"/>
                  </a:lnTo>
                  <a:lnTo>
                    <a:pt x="21" y="89"/>
                  </a:lnTo>
                  <a:lnTo>
                    <a:pt x="24" y="89"/>
                  </a:lnTo>
                  <a:lnTo>
                    <a:pt x="24" y="86"/>
                  </a:lnTo>
                  <a:lnTo>
                    <a:pt x="24" y="83"/>
                  </a:lnTo>
                  <a:lnTo>
                    <a:pt x="24" y="81"/>
                  </a:lnTo>
                  <a:lnTo>
                    <a:pt x="21" y="81"/>
                  </a:lnTo>
                  <a:lnTo>
                    <a:pt x="24" y="81"/>
                  </a:lnTo>
                  <a:lnTo>
                    <a:pt x="21" y="81"/>
                  </a:lnTo>
                  <a:lnTo>
                    <a:pt x="24" y="81"/>
                  </a:lnTo>
                  <a:lnTo>
                    <a:pt x="24" y="78"/>
                  </a:lnTo>
                  <a:lnTo>
                    <a:pt x="26" y="78"/>
                  </a:lnTo>
                  <a:lnTo>
                    <a:pt x="24" y="78"/>
                  </a:lnTo>
                  <a:lnTo>
                    <a:pt x="26" y="78"/>
                  </a:lnTo>
                  <a:lnTo>
                    <a:pt x="26" y="76"/>
                  </a:lnTo>
                  <a:lnTo>
                    <a:pt x="26" y="78"/>
                  </a:lnTo>
                  <a:lnTo>
                    <a:pt x="29" y="76"/>
                  </a:lnTo>
                  <a:lnTo>
                    <a:pt x="26" y="76"/>
                  </a:lnTo>
                  <a:lnTo>
                    <a:pt x="26" y="73"/>
                  </a:lnTo>
                  <a:lnTo>
                    <a:pt x="24" y="70"/>
                  </a:lnTo>
                  <a:lnTo>
                    <a:pt x="21" y="70"/>
                  </a:lnTo>
                  <a:lnTo>
                    <a:pt x="18" y="70"/>
                  </a:lnTo>
                  <a:lnTo>
                    <a:pt x="18" y="68"/>
                  </a:lnTo>
                  <a:lnTo>
                    <a:pt x="16" y="68"/>
                  </a:lnTo>
                  <a:lnTo>
                    <a:pt x="16" y="70"/>
                  </a:lnTo>
                  <a:lnTo>
                    <a:pt x="13" y="70"/>
                  </a:lnTo>
                  <a:lnTo>
                    <a:pt x="13" y="68"/>
                  </a:lnTo>
                  <a:lnTo>
                    <a:pt x="13" y="70"/>
                  </a:lnTo>
                  <a:lnTo>
                    <a:pt x="13" y="73"/>
                  </a:lnTo>
                  <a:lnTo>
                    <a:pt x="13" y="70"/>
                  </a:lnTo>
                  <a:lnTo>
                    <a:pt x="11" y="70"/>
                  </a:lnTo>
                  <a:lnTo>
                    <a:pt x="11" y="68"/>
                  </a:lnTo>
                  <a:lnTo>
                    <a:pt x="8" y="68"/>
                  </a:lnTo>
                  <a:lnTo>
                    <a:pt x="5" y="68"/>
                  </a:lnTo>
                  <a:lnTo>
                    <a:pt x="5" y="65"/>
                  </a:lnTo>
                  <a:lnTo>
                    <a:pt x="3" y="65"/>
                  </a:lnTo>
                  <a:lnTo>
                    <a:pt x="0" y="65"/>
                  </a:lnTo>
                  <a:lnTo>
                    <a:pt x="3" y="65"/>
                  </a:lnTo>
                  <a:lnTo>
                    <a:pt x="3" y="62"/>
                  </a:lnTo>
                  <a:lnTo>
                    <a:pt x="5" y="62"/>
                  </a:lnTo>
                  <a:lnTo>
                    <a:pt x="5" y="60"/>
                  </a:lnTo>
                  <a:lnTo>
                    <a:pt x="5" y="57"/>
                  </a:lnTo>
                  <a:lnTo>
                    <a:pt x="8" y="57"/>
                  </a:lnTo>
                  <a:lnTo>
                    <a:pt x="11" y="57"/>
                  </a:lnTo>
                  <a:lnTo>
                    <a:pt x="11" y="55"/>
                  </a:lnTo>
                  <a:lnTo>
                    <a:pt x="13" y="55"/>
                  </a:lnTo>
                  <a:lnTo>
                    <a:pt x="13" y="52"/>
                  </a:lnTo>
                  <a:lnTo>
                    <a:pt x="13" y="55"/>
                  </a:lnTo>
                  <a:lnTo>
                    <a:pt x="16" y="55"/>
                  </a:lnTo>
                  <a:lnTo>
                    <a:pt x="18" y="55"/>
                  </a:lnTo>
                  <a:lnTo>
                    <a:pt x="21" y="55"/>
                  </a:lnTo>
                  <a:lnTo>
                    <a:pt x="21" y="52"/>
                  </a:lnTo>
                  <a:lnTo>
                    <a:pt x="24" y="52"/>
                  </a:lnTo>
                  <a:lnTo>
                    <a:pt x="24" y="49"/>
                  </a:lnTo>
                  <a:lnTo>
                    <a:pt x="26" y="47"/>
                  </a:lnTo>
                  <a:lnTo>
                    <a:pt x="29" y="44"/>
                  </a:lnTo>
                  <a:lnTo>
                    <a:pt x="26" y="44"/>
                  </a:lnTo>
                  <a:lnTo>
                    <a:pt x="26" y="42"/>
                  </a:lnTo>
                  <a:lnTo>
                    <a:pt x="26" y="44"/>
                  </a:lnTo>
                  <a:lnTo>
                    <a:pt x="26" y="42"/>
                  </a:lnTo>
                  <a:lnTo>
                    <a:pt x="26" y="39"/>
                  </a:lnTo>
                  <a:lnTo>
                    <a:pt x="29" y="39"/>
                  </a:lnTo>
                  <a:lnTo>
                    <a:pt x="29" y="36"/>
                  </a:lnTo>
                  <a:lnTo>
                    <a:pt x="32" y="36"/>
                  </a:lnTo>
                  <a:lnTo>
                    <a:pt x="32" y="34"/>
                  </a:lnTo>
                  <a:lnTo>
                    <a:pt x="32" y="31"/>
                  </a:lnTo>
                  <a:lnTo>
                    <a:pt x="32" y="29"/>
                  </a:lnTo>
                  <a:lnTo>
                    <a:pt x="29" y="29"/>
                  </a:lnTo>
                  <a:lnTo>
                    <a:pt x="29" y="26"/>
                  </a:lnTo>
                  <a:lnTo>
                    <a:pt x="26" y="26"/>
                  </a:lnTo>
                  <a:lnTo>
                    <a:pt x="29" y="26"/>
                  </a:lnTo>
                  <a:lnTo>
                    <a:pt x="29" y="23"/>
                  </a:lnTo>
                  <a:lnTo>
                    <a:pt x="26" y="23"/>
                  </a:lnTo>
                  <a:lnTo>
                    <a:pt x="26" y="21"/>
                  </a:lnTo>
                  <a:lnTo>
                    <a:pt x="24" y="21"/>
                  </a:lnTo>
                  <a:lnTo>
                    <a:pt x="24" y="18"/>
                  </a:lnTo>
                  <a:lnTo>
                    <a:pt x="21" y="18"/>
                  </a:lnTo>
                  <a:lnTo>
                    <a:pt x="18" y="18"/>
                  </a:lnTo>
                  <a:lnTo>
                    <a:pt x="18" y="15"/>
                  </a:lnTo>
                  <a:lnTo>
                    <a:pt x="21" y="15"/>
                  </a:lnTo>
                  <a:lnTo>
                    <a:pt x="21" y="13"/>
                  </a:lnTo>
                  <a:lnTo>
                    <a:pt x="21" y="10"/>
                  </a:lnTo>
                  <a:lnTo>
                    <a:pt x="18" y="10"/>
                  </a:lnTo>
                  <a:lnTo>
                    <a:pt x="21" y="10"/>
                  </a:lnTo>
                  <a:lnTo>
                    <a:pt x="21" y="8"/>
                  </a:lnTo>
                  <a:lnTo>
                    <a:pt x="21" y="5"/>
                  </a:lnTo>
                  <a:lnTo>
                    <a:pt x="24" y="5"/>
                  </a:lnTo>
                  <a:lnTo>
                    <a:pt x="26" y="5"/>
                  </a:lnTo>
                  <a:lnTo>
                    <a:pt x="26" y="2"/>
                  </a:lnTo>
                  <a:lnTo>
                    <a:pt x="29" y="2"/>
                  </a:lnTo>
                  <a:lnTo>
                    <a:pt x="32" y="2"/>
                  </a:lnTo>
                  <a:lnTo>
                    <a:pt x="34" y="2"/>
                  </a:lnTo>
                  <a:lnTo>
                    <a:pt x="34" y="5"/>
                  </a:lnTo>
                  <a:lnTo>
                    <a:pt x="34" y="2"/>
                  </a:lnTo>
                  <a:lnTo>
                    <a:pt x="37" y="2"/>
                  </a:lnTo>
                  <a:lnTo>
                    <a:pt x="42" y="2"/>
                  </a:lnTo>
                  <a:lnTo>
                    <a:pt x="47" y="0"/>
                  </a:lnTo>
                  <a:lnTo>
                    <a:pt x="50" y="2"/>
                  </a:lnTo>
                  <a:lnTo>
                    <a:pt x="52" y="2"/>
                  </a:lnTo>
                  <a:lnTo>
                    <a:pt x="50" y="0"/>
                  </a:lnTo>
                  <a:lnTo>
                    <a:pt x="52" y="0"/>
                  </a:lnTo>
                  <a:lnTo>
                    <a:pt x="55" y="0"/>
                  </a:lnTo>
                  <a:lnTo>
                    <a:pt x="55" y="2"/>
                  </a:lnTo>
                  <a:lnTo>
                    <a:pt x="58" y="2"/>
                  </a:lnTo>
                  <a:lnTo>
                    <a:pt x="58" y="5"/>
                  </a:lnTo>
                  <a:lnTo>
                    <a:pt x="58" y="8"/>
                  </a:lnTo>
                  <a:lnTo>
                    <a:pt x="60" y="8"/>
                  </a:lnTo>
                  <a:lnTo>
                    <a:pt x="63" y="8"/>
                  </a:lnTo>
                  <a:lnTo>
                    <a:pt x="63" y="10"/>
                  </a:lnTo>
                  <a:lnTo>
                    <a:pt x="65" y="10"/>
                  </a:lnTo>
                  <a:lnTo>
                    <a:pt x="68" y="10"/>
                  </a:lnTo>
                  <a:lnTo>
                    <a:pt x="71" y="10"/>
                  </a:lnTo>
                  <a:lnTo>
                    <a:pt x="73" y="10"/>
                  </a:lnTo>
                  <a:lnTo>
                    <a:pt x="71" y="10"/>
                  </a:lnTo>
                  <a:lnTo>
                    <a:pt x="73" y="10"/>
                  </a:lnTo>
                  <a:lnTo>
                    <a:pt x="71" y="10"/>
                  </a:lnTo>
                  <a:lnTo>
                    <a:pt x="71" y="8"/>
                  </a:lnTo>
                  <a:lnTo>
                    <a:pt x="73" y="8"/>
                  </a:lnTo>
                  <a:lnTo>
                    <a:pt x="71" y="8"/>
                  </a:lnTo>
                  <a:lnTo>
                    <a:pt x="73" y="8"/>
                  </a:lnTo>
                  <a:lnTo>
                    <a:pt x="73" y="10"/>
                  </a:lnTo>
                  <a:lnTo>
                    <a:pt x="76" y="10"/>
                  </a:lnTo>
                  <a:lnTo>
                    <a:pt x="76" y="8"/>
                  </a:lnTo>
                  <a:lnTo>
                    <a:pt x="78" y="8"/>
                  </a:lnTo>
                  <a:lnTo>
                    <a:pt x="78" y="5"/>
                  </a:lnTo>
                  <a:lnTo>
                    <a:pt x="81" y="5"/>
                  </a:lnTo>
                  <a:lnTo>
                    <a:pt x="81" y="2"/>
                  </a:lnTo>
                  <a:lnTo>
                    <a:pt x="81" y="5"/>
                  </a:lnTo>
                  <a:lnTo>
                    <a:pt x="84" y="5"/>
                  </a:lnTo>
                  <a:lnTo>
                    <a:pt x="84" y="2"/>
                  </a:lnTo>
                  <a:lnTo>
                    <a:pt x="84" y="0"/>
                  </a:lnTo>
                  <a:lnTo>
                    <a:pt x="84" y="2"/>
                  </a:lnTo>
                  <a:lnTo>
                    <a:pt x="84" y="0"/>
                  </a:lnTo>
                  <a:lnTo>
                    <a:pt x="84" y="2"/>
                  </a:lnTo>
                  <a:lnTo>
                    <a:pt x="86" y="2"/>
                  </a:lnTo>
                  <a:lnTo>
                    <a:pt x="86" y="0"/>
                  </a:lnTo>
                  <a:lnTo>
                    <a:pt x="89" y="0"/>
                  </a:lnTo>
                  <a:lnTo>
                    <a:pt x="89" y="2"/>
                  </a:lnTo>
                  <a:lnTo>
                    <a:pt x="89" y="0"/>
                  </a:lnTo>
                  <a:lnTo>
                    <a:pt x="92" y="0"/>
                  </a:lnTo>
                </a:path>
              </a:pathLst>
            </a:custGeom>
            <a:noFill/>
            <a:ln w="4763">
              <a:solidFill>
                <a:srgbClr val="6E6E6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800" kern="1200">
                <a:solidFill>
                  <a:prstClr val="black"/>
                </a:solidFill>
                <a:latin typeface="Century Gothic"/>
                <a:ea typeface="+mn-ea"/>
                <a:cs typeface="+mn-cs"/>
              </a:endParaRPr>
            </a:p>
          </p:txBody>
        </p:sp>
        <p:sp>
          <p:nvSpPr>
            <p:cNvPr id="117" name="Freeform 281"/>
            <p:cNvSpPr>
              <a:spLocks/>
            </p:cNvSpPr>
            <p:nvPr/>
          </p:nvSpPr>
          <p:spPr bwMode="auto">
            <a:xfrm>
              <a:off x="2446" y="1570"/>
              <a:ext cx="1201" cy="562"/>
            </a:xfrm>
            <a:custGeom>
              <a:avLst/>
              <a:gdLst>
                <a:gd name="T0" fmla="*/ 1005 w 1201"/>
                <a:gd name="T1" fmla="*/ 34 h 562"/>
                <a:gd name="T2" fmla="*/ 1086 w 1201"/>
                <a:gd name="T3" fmla="*/ 45 h 562"/>
                <a:gd name="T4" fmla="*/ 1112 w 1201"/>
                <a:gd name="T5" fmla="*/ 40 h 562"/>
                <a:gd name="T6" fmla="*/ 1159 w 1201"/>
                <a:gd name="T7" fmla="*/ 53 h 562"/>
                <a:gd name="T8" fmla="*/ 1167 w 1201"/>
                <a:gd name="T9" fmla="*/ 92 h 562"/>
                <a:gd name="T10" fmla="*/ 1175 w 1201"/>
                <a:gd name="T11" fmla="*/ 131 h 562"/>
                <a:gd name="T12" fmla="*/ 1172 w 1201"/>
                <a:gd name="T13" fmla="*/ 155 h 562"/>
                <a:gd name="T14" fmla="*/ 1172 w 1201"/>
                <a:gd name="T15" fmla="*/ 175 h 562"/>
                <a:gd name="T16" fmla="*/ 1172 w 1201"/>
                <a:gd name="T17" fmla="*/ 215 h 562"/>
                <a:gd name="T18" fmla="*/ 1136 w 1201"/>
                <a:gd name="T19" fmla="*/ 243 h 562"/>
                <a:gd name="T20" fmla="*/ 1117 w 1201"/>
                <a:gd name="T21" fmla="*/ 277 h 562"/>
                <a:gd name="T22" fmla="*/ 1089 w 1201"/>
                <a:gd name="T23" fmla="*/ 298 h 562"/>
                <a:gd name="T24" fmla="*/ 1063 w 1201"/>
                <a:gd name="T25" fmla="*/ 322 h 562"/>
                <a:gd name="T26" fmla="*/ 1016 w 1201"/>
                <a:gd name="T27" fmla="*/ 337 h 562"/>
                <a:gd name="T28" fmla="*/ 984 w 1201"/>
                <a:gd name="T29" fmla="*/ 350 h 562"/>
                <a:gd name="T30" fmla="*/ 974 w 1201"/>
                <a:gd name="T31" fmla="*/ 330 h 562"/>
                <a:gd name="T32" fmla="*/ 976 w 1201"/>
                <a:gd name="T33" fmla="*/ 314 h 562"/>
                <a:gd name="T34" fmla="*/ 953 w 1201"/>
                <a:gd name="T35" fmla="*/ 306 h 562"/>
                <a:gd name="T36" fmla="*/ 901 w 1201"/>
                <a:gd name="T37" fmla="*/ 324 h 562"/>
                <a:gd name="T38" fmla="*/ 922 w 1201"/>
                <a:gd name="T39" fmla="*/ 348 h 562"/>
                <a:gd name="T40" fmla="*/ 898 w 1201"/>
                <a:gd name="T41" fmla="*/ 418 h 562"/>
                <a:gd name="T42" fmla="*/ 862 w 1201"/>
                <a:gd name="T43" fmla="*/ 421 h 562"/>
                <a:gd name="T44" fmla="*/ 786 w 1201"/>
                <a:gd name="T45" fmla="*/ 458 h 562"/>
                <a:gd name="T46" fmla="*/ 755 w 1201"/>
                <a:gd name="T47" fmla="*/ 492 h 562"/>
                <a:gd name="T48" fmla="*/ 700 w 1201"/>
                <a:gd name="T49" fmla="*/ 507 h 562"/>
                <a:gd name="T50" fmla="*/ 710 w 1201"/>
                <a:gd name="T51" fmla="*/ 476 h 562"/>
                <a:gd name="T52" fmla="*/ 689 w 1201"/>
                <a:gd name="T53" fmla="*/ 452 h 562"/>
                <a:gd name="T54" fmla="*/ 671 w 1201"/>
                <a:gd name="T55" fmla="*/ 431 h 562"/>
                <a:gd name="T56" fmla="*/ 593 w 1201"/>
                <a:gd name="T57" fmla="*/ 444 h 562"/>
                <a:gd name="T58" fmla="*/ 554 w 1201"/>
                <a:gd name="T59" fmla="*/ 450 h 562"/>
                <a:gd name="T60" fmla="*/ 525 w 1201"/>
                <a:gd name="T61" fmla="*/ 452 h 562"/>
                <a:gd name="T62" fmla="*/ 491 w 1201"/>
                <a:gd name="T63" fmla="*/ 452 h 562"/>
                <a:gd name="T64" fmla="*/ 465 w 1201"/>
                <a:gd name="T65" fmla="*/ 444 h 562"/>
                <a:gd name="T66" fmla="*/ 446 w 1201"/>
                <a:gd name="T67" fmla="*/ 437 h 562"/>
                <a:gd name="T68" fmla="*/ 431 w 1201"/>
                <a:gd name="T69" fmla="*/ 452 h 562"/>
                <a:gd name="T70" fmla="*/ 397 w 1201"/>
                <a:gd name="T71" fmla="*/ 450 h 562"/>
                <a:gd name="T72" fmla="*/ 373 w 1201"/>
                <a:gd name="T73" fmla="*/ 465 h 562"/>
                <a:gd name="T74" fmla="*/ 366 w 1201"/>
                <a:gd name="T75" fmla="*/ 484 h 562"/>
                <a:gd name="T76" fmla="*/ 339 w 1201"/>
                <a:gd name="T77" fmla="*/ 486 h 562"/>
                <a:gd name="T78" fmla="*/ 319 w 1201"/>
                <a:gd name="T79" fmla="*/ 484 h 562"/>
                <a:gd name="T80" fmla="*/ 266 w 1201"/>
                <a:gd name="T81" fmla="*/ 460 h 562"/>
                <a:gd name="T82" fmla="*/ 243 w 1201"/>
                <a:gd name="T83" fmla="*/ 471 h 562"/>
                <a:gd name="T84" fmla="*/ 219 w 1201"/>
                <a:gd name="T85" fmla="*/ 489 h 562"/>
                <a:gd name="T86" fmla="*/ 188 w 1201"/>
                <a:gd name="T87" fmla="*/ 499 h 562"/>
                <a:gd name="T88" fmla="*/ 162 w 1201"/>
                <a:gd name="T89" fmla="*/ 515 h 562"/>
                <a:gd name="T90" fmla="*/ 141 w 1201"/>
                <a:gd name="T91" fmla="*/ 507 h 562"/>
                <a:gd name="T92" fmla="*/ 118 w 1201"/>
                <a:gd name="T93" fmla="*/ 512 h 562"/>
                <a:gd name="T94" fmla="*/ 89 w 1201"/>
                <a:gd name="T95" fmla="*/ 536 h 562"/>
                <a:gd name="T96" fmla="*/ 52 w 1201"/>
                <a:gd name="T97" fmla="*/ 546 h 562"/>
                <a:gd name="T98" fmla="*/ 18 w 1201"/>
                <a:gd name="T99" fmla="*/ 559 h 562"/>
                <a:gd name="T100" fmla="*/ 11 w 1201"/>
                <a:gd name="T101" fmla="*/ 515 h 562"/>
                <a:gd name="T102" fmla="*/ 45 w 1201"/>
                <a:gd name="T103" fmla="*/ 494 h 562"/>
                <a:gd name="T104" fmla="*/ 58 w 1201"/>
                <a:gd name="T105" fmla="*/ 463 h 562"/>
                <a:gd name="T106" fmla="*/ 84 w 1201"/>
                <a:gd name="T107" fmla="*/ 434 h 562"/>
                <a:gd name="T108" fmla="*/ 42 w 1201"/>
                <a:gd name="T109" fmla="*/ 387 h 562"/>
                <a:gd name="T110" fmla="*/ 42 w 1201"/>
                <a:gd name="T111" fmla="*/ 353 h 562"/>
                <a:gd name="T112" fmla="*/ 63 w 1201"/>
                <a:gd name="T113" fmla="*/ 337 h 562"/>
                <a:gd name="T114" fmla="*/ 97 w 1201"/>
                <a:gd name="T115" fmla="*/ 327 h 562"/>
                <a:gd name="T116" fmla="*/ 138 w 1201"/>
                <a:gd name="T117" fmla="*/ 340 h 562"/>
                <a:gd name="T118" fmla="*/ 154 w 1201"/>
                <a:gd name="T119" fmla="*/ 317 h 5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201" h="562">
                  <a:moveTo>
                    <a:pt x="953" y="0"/>
                  </a:moveTo>
                  <a:lnTo>
                    <a:pt x="958" y="6"/>
                  </a:lnTo>
                  <a:lnTo>
                    <a:pt x="963" y="11"/>
                  </a:lnTo>
                  <a:lnTo>
                    <a:pt x="969" y="14"/>
                  </a:lnTo>
                  <a:lnTo>
                    <a:pt x="974" y="14"/>
                  </a:lnTo>
                  <a:lnTo>
                    <a:pt x="979" y="14"/>
                  </a:lnTo>
                  <a:lnTo>
                    <a:pt x="982" y="11"/>
                  </a:lnTo>
                  <a:lnTo>
                    <a:pt x="989" y="8"/>
                  </a:lnTo>
                  <a:lnTo>
                    <a:pt x="995" y="6"/>
                  </a:lnTo>
                  <a:lnTo>
                    <a:pt x="997" y="3"/>
                  </a:lnTo>
                  <a:lnTo>
                    <a:pt x="1000" y="6"/>
                  </a:lnTo>
                  <a:lnTo>
                    <a:pt x="1002" y="11"/>
                  </a:lnTo>
                  <a:lnTo>
                    <a:pt x="1000" y="14"/>
                  </a:lnTo>
                  <a:lnTo>
                    <a:pt x="1000" y="19"/>
                  </a:lnTo>
                  <a:lnTo>
                    <a:pt x="1002" y="24"/>
                  </a:lnTo>
                  <a:lnTo>
                    <a:pt x="1005" y="29"/>
                  </a:lnTo>
                  <a:lnTo>
                    <a:pt x="1005" y="34"/>
                  </a:lnTo>
                  <a:lnTo>
                    <a:pt x="1002" y="40"/>
                  </a:lnTo>
                  <a:lnTo>
                    <a:pt x="1002" y="42"/>
                  </a:lnTo>
                  <a:lnTo>
                    <a:pt x="1005" y="47"/>
                  </a:lnTo>
                  <a:lnTo>
                    <a:pt x="1008" y="47"/>
                  </a:lnTo>
                  <a:lnTo>
                    <a:pt x="1013" y="45"/>
                  </a:lnTo>
                  <a:lnTo>
                    <a:pt x="1021" y="42"/>
                  </a:lnTo>
                  <a:lnTo>
                    <a:pt x="1029" y="42"/>
                  </a:lnTo>
                  <a:lnTo>
                    <a:pt x="1039" y="42"/>
                  </a:lnTo>
                  <a:lnTo>
                    <a:pt x="1047" y="42"/>
                  </a:lnTo>
                  <a:lnTo>
                    <a:pt x="1049" y="42"/>
                  </a:lnTo>
                  <a:lnTo>
                    <a:pt x="1055" y="42"/>
                  </a:lnTo>
                  <a:lnTo>
                    <a:pt x="1060" y="40"/>
                  </a:lnTo>
                  <a:lnTo>
                    <a:pt x="1068" y="40"/>
                  </a:lnTo>
                  <a:lnTo>
                    <a:pt x="1070" y="40"/>
                  </a:lnTo>
                  <a:lnTo>
                    <a:pt x="1073" y="40"/>
                  </a:lnTo>
                  <a:lnTo>
                    <a:pt x="1078" y="42"/>
                  </a:lnTo>
                  <a:lnTo>
                    <a:pt x="1086" y="45"/>
                  </a:lnTo>
                  <a:lnTo>
                    <a:pt x="1089" y="47"/>
                  </a:lnTo>
                  <a:lnTo>
                    <a:pt x="1094" y="47"/>
                  </a:lnTo>
                  <a:lnTo>
                    <a:pt x="1094" y="50"/>
                  </a:lnTo>
                  <a:lnTo>
                    <a:pt x="1096" y="50"/>
                  </a:lnTo>
                  <a:lnTo>
                    <a:pt x="1096" y="47"/>
                  </a:lnTo>
                  <a:lnTo>
                    <a:pt x="1099" y="45"/>
                  </a:lnTo>
                  <a:lnTo>
                    <a:pt x="1102" y="45"/>
                  </a:lnTo>
                  <a:lnTo>
                    <a:pt x="1102" y="42"/>
                  </a:lnTo>
                  <a:lnTo>
                    <a:pt x="1102" y="40"/>
                  </a:lnTo>
                  <a:lnTo>
                    <a:pt x="1102" y="37"/>
                  </a:lnTo>
                  <a:lnTo>
                    <a:pt x="1104" y="37"/>
                  </a:lnTo>
                  <a:lnTo>
                    <a:pt x="1107" y="40"/>
                  </a:lnTo>
                  <a:lnTo>
                    <a:pt x="1109" y="42"/>
                  </a:lnTo>
                  <a:lnTo>
                    <a:pt x="1112" y="42"/>
                  </a:lnTo>
                  <a:lnTo>
                    <a:pt x="1112" y="45"/>
                  </a:lnTo>
                  <a:lnTo>
                    <a:pt x="1112" y="42"/>
                  </a:lnTo>
                  <a:lnTo>
                    <a:pt x="1112" y="40"/>
                  </a:lnTo>
                  <a:lnTo>
                    <a:pt x="1115" y="37"/>
                  </a:lnTo>
                  <a:lnTo>
                    <a:pt x="1117" y="37"/>
                  </a:lnTo>
                  <a:lnTo>
                    <a:pt x="1120" y="37"/>
                  </a:lnTo>
                  <a:lnTo>
                    <a:pt x="1162" y="37"/>
                  </a:lnTo>
                  <a:lnTo>
                    <a:pt x="1201" y="37"/>
                  </a:lnTo>
                  <a:lnTo>
                    <a:pt x="1198" y="40"/>
                  </a:lnTo>
                  <a:lnTo>
                    <a:pt x="1193" y="42"/>
                  </a:lnTo>
                  <a:lnTo>
                    <a:pt x="1190" y="42"/>
                  </a:lnTo>
                  <a:lnTo>
                    <a:pt x="1188" y="45"/>
                  </a:lnTo>
                  <a:lnTo>
                    <a:pt x="1183" y="45"/>
                  </a:lnTo>
                  <a:lnTo>
                    <a:pt x="1180" y="47"/>
                  </a:lnTo>
                  <a:lnTo>
                    <a:pt x="1177" y="47"/>
                  </a:lnTo>
                  <a:lnTo>
                    <a:pt x="1172" y="50"/>
                  </a:lnTo>
                  <a:lnTo>
                    <a:pt x="1170" y="50"/>
                  </a:lnTo>
                  <a:lnTo>
                    <a:pt x="1167" y="50"/>
                  </a:lnTo>
                  <a:lnTo>
                    <a:pt x="1162" y="53"/>
                  </a:lnTo>
                  <a:lnTo>
                    <a:pt x="1159" y="53"/>
                  </a:lnTo>
                  <a:lnTo>
                    <a:pt x="1156" y="53"/>
                  </a:lnTo>
                  <a:lnTo>
                    <a:pt x="1159" y="55"/>
                  </a:lnTo>
                  <a:lnTo>
                    <a:pt x="1162" y="58"/>
                  </a:lnTo>
                  <a:lnTo>
                    <a:pt x="1159" y="63"/>
                  </a:lnTo>
                  <a:lnTo>
                    <a:pt x="1156" y="68"/>
                  </a:lnTo>
                  <a:lnTo>
                    <a:pt x="1156" y="71"/>
                  </a:lnTo>
                  <a:lnTo>
                    <a:pt x="1156" y="74"/>
                  </a:lnTo>
                  <a:lnTo>
                    <a:pt x="1156" y="76"/>
                  </a:lnTo>
                  <a:lnTo>
                    <a:pt x="1159" y="76"/>
                  </a:lnTo>
                  <a:lnTo>
                    <a:pt x="1159" y="79"/>
                  </a:lnTo>
                  <a:lnTo>
                    <a:pt x="1162" y="79"/>
                  </a:lnTo>
                  <a:lnTo>
                    <a:pt x="1162" y="84"/>
                  </a:lnTo>
                  <a:lnTo>
                    <a:pt x="1164" y="84"/>
                  </a:lnTo>
                  <a:lnTo>
                    <a:pt x="1164" y="87"/>
                  </a:lnTo>
                  <a:lnTo>
                    <a:pt x="1167" y="87"/>
                  </a:lnTo>
                  <a:lnTo>
                    <a:pt x="1167" y="89"/>
                  </a:lnTo>
                  <a:lnTo>
                    <a:pt x="1167" y="92"/>
                  </a:lnTo>
                  <a:lnTo>
                    <a:pt x="1170" y="94"/>
                  </a:lnTo>
                  <a:lnTo>
                    <a:pt x="1170" y="97"/>
                  </a:lnTo>
                  <a:lnTo>
                    <a:pt x="1170" y="100"/>
                  </a:lnTo>
                  <a:lnTo>
                    <a:pt x="1172" y="102"/>
                  </a:lnTo>
                  <a:lnTo>
                    <a:pt x="1175" y="102"/>
                  </a:lnTo>
                  <a:lnTo>
                    <a:pt x="1175" y="105"/>
                  </a:lnTo>
                  <a:lnTo>
                    <a:pt x="1175" y="108"/>
                  </a:lnTo>
                  <a:lnTo>
                    <a:pt x="1177" y="110"/>
                  </a:lnTo>
                  <a:lnTo>
                    <a:pt x="1175" y="113"/>
                  </a:lnTo>
                  <a:lnTo>
                    <a:pt x="1175" y="115"/>
                  </a:lnTo>
                  <a:lnTo>
                    <a:pt x="1172" y="115"/>
                  </a:lnTo>
                  <a:lnTo>
                    <a:pt x="1172" y="118"/>
                  </a:lnTo>
                  <a:lnTo>
                    <a:pt x="1172" y="121"/>
                  </a:lnTo>
                  <a:lnTo>
                    <a:pt x="1172" y="123"/>
                  </a:lnTo>
                  <a:lnTo>
                    <a:pt x="1175" y="126"/>
                  </a:lnTo>
                  <a:lnTo>
                    <a:pt x="1175" y="128"/>
                  </a:lnTo>
                  <a:lnTo>
                    <a:pt x="1175" y="131"/>
                  </a:lnTo>
                  <a:lnTo>
                    <a:pt x="1172" y="131"/>
                  </a:lnTo>
                  <a:lnTo>
                    <a:pt x="1175" y="134"/>
                  </a:lnTo>
                  <a:lnTo>
                    <a:pt x="1175" y="131"/>
                  </a:lnTo>
                  <a:lnTo>
                    <a:pt x="1177" y="131"/>
                  </a:lnTo>
                  <a:lnTo>
                    <a:pt x="1177" y="134"/>
                  </a:lnTo>
                  <a:lnTo>
                    <a:pt x="1177" y="136"/>
                  </a:lnTo>
                  <a:lnTo>
                    <a:pt x="1175" y="136"/>
                  </a:lnTo>
                  <a:lnTo>
                    <a:pt x="1175" y="139"/>
                  </a:lnTo>
                  <a:lnTo>
                    <a:pt x="1175" y="141"/>
                  </a:lnTo>
                  <a:lnTo>
                    <a:pt x="1177" y="141"/>
                  </a:lnTo>
                  <a:lnTo>
                    <a:pt x="1177" y="144"/>
                  </a:lnTo>
                  <a:lnTo>
                    <a:pt x="1180" y="144"/>
                  </a:lnTo>
                  <a:lnTo>
                    <a:pt x="1180" y="147"/>
                  </a:lnTo>
                  <a:lnTo>
                    <a:pt x="1177" y="149"/>
                  </a:lnTo>
                  <a:lnTo>
                    <a:pt x="1175" y="149"/>
                  </a:lnTo>
                  <a:lnTo>
                    <a:pt x="1175" y="152"/>
                  </a:lnTo>
                  <a:lnTo>
                    <a:pt x="1172" y="155"/>
                  </a:lnTo>
                  <a:lnTo>
                    <a:pt x="1172" y="157"/>
                  </a:lnTo>
                  <a:lnTo>
                    <a:pt x="1172" y="160"/>
                  </a:lnTo>
                  <a:lnTo>
                    <a:pt x="1170" y="162"/>
                  </a:lnTo>
                  <a:lnTo>
                    <a:pt x="1167" y="162"/>
                  </a:lnTo>
                  <a:lnTo>
                    <a:pt x="1167" y="165"/>
                  </a:lnTo>
                  <a:lnTo>
                    <a:pt x="1164" y="165"/>
                  </a:lnTo>
                  <a:lnTo>
                    <a:pt x="1164" y="168"/>
                  </a:lnTo>
                  <a:lnTo>
                    <a:pt x="1162" y="168"/>
                  </a:lnTo>
                  <a:lnTo>
                    <a:pt x="1164" y="168"/>
                  </a:lnTo>
                  <a:lnTo>
                    <a:pt x="1164" y="170"/>
                  </a:lnTo>
                  <a:lnTo>
                    <a:pt x="1167" y="168"/>
                  </a:lnTo>
                  <a:lnTo>
                    <a:pt x="1167" y="170"/>
                  </a:lnTo>
                  <a:lnTo>
                    <a:pt x="1164" y="170"/>
                  </a:lnTo>
                  <a:lnTo>
                    <a:pt x="1164" y="173"/>
                  </a:lnTo>
                  <a:lnTo>
                    <a:pt x="1167" y="170"/>
                  </a:lnTo>
                  <a:lnTo>
                    <a:pt x="1170" y="173"/>
                  </a:lnTo>
                  <a:lnTo>
                    <a:pt x="1172" y="175"/>
                  </a:lnTo>
                  <a:lnTo>
                    <a:pt x="1175" y="175"/>
                  </a:lnTo>
                  <a:lnTo>
                    <a:pt x="1177" y="178"/>
                  </a:lnTo>
                  <a:lnTo>
                    <a:pt x="1177" y="181"/>
                  </a:lnTo>
                  <a:lnTo>
                    <a:pt x="1177" y="183"/>
                  </a:lnTo>
                  <a:lnTo>
                    <a:pt x="1177" y="186"/>
                  </a:lnTo>
                  <a:lnTo>
                    <a:pt x="1177" y="189"/>
                  </a:lnTo>
                  <a:lnTo>
                    <a:pt x="1177" y="191"/>
                  </a:lnTo>
                  <a:lnTo>
                    <a:pt x="1177" y="194"/>
                  </a:lnTo>
                  <a:lnTo>
                    <a:pt x="1177" y="196"/>
                  </a:lnTo>
                  <a:lnTo>
                    <a:pt x="1180" y="196"/>
                  </a:lnTo>
                  <a:lnTo>
                    <a:pt x="1180" y="199"/>
                  </a:lnTo>
                  <a:lnTo>
                    <a:pt x="1183" y="202"/>
                  </a:lnTo>
                  <a:lnTo>
                    <a:pt x="1180" y="204"/>
                  </a:lnTo>
                  <a:lnTo>
                    <a:pt x="1177" y="209"/>
                  </a:lnTo>
                  <a:lnTo>
                    <a:pt x="1177" y="212"/>
                  </a:lnTo>
                  <a:lnTo>
                    <a:pt x="1175" y="212"/>
                  </a:lnTo>
                  <a:lnTo>
                    <a:pt x="1172" y="215"/>
                  </a:lnTo>
                  <a:lnTo>
                    <a:pt x="1170" y="217"/>
                  </a:lnTo>
                  <a:lnTo>
                    <a:pt x="1162" y="220"/>
                  </a:lnTo>
                  <a:lnTo>
                    <a:pt x="1159" y="220"/>
                  </a:lnTo>
                  <a:lnTo>
                    <a:pt x="1156" y="222"/>
                  </a:lnTo>
                  <a:lnTo>
                    <a:pt x="1156" y="225"/>
                  </a:lnTo>
                  <a:lnTo>
                    <a:pt x="1154" y="225"/>
                  </a:lnTo>
                  <a:lnTo>
                    <a:pt x="1151" y="228"/>
                  </a:lnTo>
                  <a:lnTo>
                    <a:pt x="1149" y="230"/>
                  </a:lnTo>
                  <a:lnTo>
                    <a:pt x="1146" y="230"/>
                  </a:lnTo>
                  <a:lnTo>
                    <a:pt x="1143" y="230"/>
                  </a:lnTo>
                  <a:lnTo>
                    <a:pt x="1143" y="233"/>
                  </a:lnTo>
                  <a:lnTo>
                    <a:pt x="1141" y="233"/>
                  </a:lnTo>
                  <a:lnTo>
                    <a:pt x="1141" y="236"/>
                  </a:lnTo>
                  <a:lnTo>
                    <a:pt x="1138" y="236"/>
                  </a:lnTo>
                  <a:lnTo>
                    <a:pt x="1136" y="238"/>
                  </a:lnTo>
                  <a:lnTo>
                    <a:pt x="1136" y="241"/>
                  </a:lnTo>
                  <a:lnTo>
                    <a:pt x="1136" y="243"/>
                  </a:lnTo>
                  <a:lnTo>
                    <a:pt x="1133" y="246"/>
                  </a:lnTo>
                  <a:lnTo>
                    <a:pt x="1133" y="249"/>
                  </a:lnTo>
                  <a:lnTo>
                    <a:pt x="1133" y="251"/>
                  </a:lnTo>
                  <a:lnTo>
                    <a:pt x="1130" y="251"/>
                  </a:lnTo>
                  <a:lnTo>
                    <a:pt x="1130" y="254"/>
                  </a:lnTo>
                  <a:lnTo>
                    <a:pt x="1128" y="256"/>
                  </a:lnTo>
                  <a:lnTo>
                    <a:pt x="1128" y="259"/>
                  </a:lnTo>
                  <a:lnTo>
                    <a:pt x="1125" y="262"/>
                  </a:lnTo>
                  <a:lnTo>
                    <a:pt x="1125" y="264"/>
                  </a:lnTo>
                  <a:lnTo>
                    <a:pt x="1123" y="264"/>
                  </a:lnTo>
                  <a:lnTo>
                    <a:pt x="1123" y="267"/>
                  </a:lnTo>
                  <a:lnTo>
                    <a:pt x="1123" y="269"/>
                  </a:lnTo>
                  <a:lnTo>
                    <a:pt x="1120" y="269"/>
                  </a:lnTo>
                  <a:lnTo>
                    <a:pt x="1120" y="272"/>
                  </a:lnTo>
                  <a:lnTo>
                    <a:pt x="1117" y="272"/>
                  </a:lnTo>
                  <a:lnTo>
                    <a:pt x="1117" y="275"/>
                  </a:lnTo>
                  <a:lnTo>
                    <a:pt x="1117" y="277"/>
                  </a:lnTo>
                  <a:lnTo>
                    <a:pt x="1115" y="277"/>
                  </a:lnTo>
                  <a:lnTo>
                    <a:pt x="1112" y="280"/>
                  </a:lnTo>
                  <a:lnTo>
                    <a:pt x="1109" y="280"/>
                  </a:lnTo>
                  <a:lnTo>
                    <a:pt x="1107" y="280"/>
                  </a:lnTo>
                  <a:lnTo>
                    <a:pt x="1107" y="283"/>
                  </a:lnTo>
                  <a:lnTo>
                    <a:pt x="1104" y="283"/>
                  </a:lnTo>
                  <a:lnTo>
                    <a:pt x="1104" y="285"/>
                  </a:lnTo>
                  <a:lnTo>
                    <a:pt x="1102" y="285"/>
                  </a:lnTo>
                  <a:lnTo>
                    <a:pt x="1099" y="288"/>
                  </a:lnTo>
                  <a:lnTo>
                    <a:pt x="1096" y="288"/>
                  </a:lnTo>
                  <a:lnTo>
                    <a:pt x="1096" y="290"/>
                  </a:lnTo>
                  <a:lnTo>
                    <a:pt x="1094" y="290"/>
                  </a:lnTo>
                  <a:lnTo>
                    <a:pt x="1091" y="290"/>
                  </a:lnTo>
                  <a:lnTo>
                    <a:pt x="1091" y="293"/>
                  </a:lnTo>
                  <a:lnTo>
                    <a:pt x="1089" y="293"/>
                  </a:lnTo>
                  <a:lnTo>
                    <a:pt x="1089" y="296"/>
                  </a:lnTo>
                  <a:lnTo>
                    <a:pt x="1089" y="298"/>
                  </a:lnTo>
                  <a:lnTo>
                    <a:pt x="1089" y="301"/>
                  </a:lnTo>
                  <a:lnTo>
                    <a:pt x="1091" y="303"/>
                  </a:lnTo>
                  <a:lnTo>
                    <a:pt x="1089" y="306"/>
                  </a:lnTo>
                  <a:lnTo>
                    <a:pt x="1089" y="309"/>
                  </a:lnTo>
                  <a:lnTo>
                    <a:pt x="1086" y="309"/>
                  </a:lnTo>
                  <a:lnTo>
                    <a:pt x="1086" y="311"/>
                  </a:lnTo>
                  <a:lnTo>
                    <a:pt x="1083" y="311"/>
                  </a:lnTo>
                  <a:lnTo>
                    <a:pt x="1081" y="311"/>
                  </a:lnTo>
                  <a:lnTo>
                    <a:pt x="1078" y="311"/>
                  </a:lnTo>
                  <a:lnTo>
                    <a:pt x="1076" y="311"/>
                  </a:lnTo>
                  <a:lnTo>
                    <a:pt x="1076" y="314"/>
                  </a:lnTo>
                  <a:lnTo>
                    <a:pt x="1073" y="317"/>
                  </a:lnTo>
                  <a:lnTo>
                    <a:pt x="1073" y="319"/>
                  </a:lnTo>
                  <a:lnTo>
                    <a:pt x="1070" y="319"/>
                  </a:lnTo>
                  <a:lnTo>
                    <a:pt x="1068" y="322"/>
                  </a:lnTo>
                  <a:lnTo>
                    <a:pt x="1065" y="322"/>
                  </a:lnTo>
                  <a:lnTo>
                    <a:pt x="1063" y="322"/>
                  </a:lnTo>
                  <a:lnTo>
                    <a:pt x="1060" y="319"/>
                  </a:lnTo>
                  <a:lnTo>
                    <a:pt x="1057" y="319"/>
                  </a:lnTo>
                  <a:lnTo>
                    <a:pt x="1055" y="322"/>
                  </a:lnTo>
                  <a:lnTo>
                    <a:pt x="1052" y="322"/>
                  </a:lnTo>
                  <a:lnTo>
                    <a:pt x="1049" y="324"/>
                  </a:lnTo>
                  <a:lnTo>
                    <a:pt x="1047" y="324"/>
                  </a:lnTo>
                  <a:lnTo>
                    <a:pt x="1044" y="324"/>
                  </a:lnTo>
                  <a:lnTo>
                    <a:pt x="1044" y="327"/>
                  </a:lnTo>
                  <a:lnTo>
                    <a:pt x="1044" y="324"/>
                  </a:lnTo>
                  <a:lnTo>
                    <a:pt x="1042" y="324"/>
                  </a:lnTo>
                  <a:lnTo>
                    <a:pt x="1042" y="327"/>
                  </a:lnTo>
                  <a:lnTo>
                    <a:pt x="1039" y="330"/>
                  </a:lnTo>
                  <a:lnTo>
                    <a:pt x="1036" y="330"/>
                  </a:lnTo>
                  <a:lnTo>
                    <a:pt x="1023" y="332"/>
                  </a:lnTo>
                  <a:lnTo>
                    <a:pt x="1018" y="335"/>
                  </a:lnTo>
                  <a:lnTo>
                    <a:pt x="1018" y="337"/>
                  </a:lnTo>
                  <a:lnTo>
                    <a:pt x="1016" y="337"/>
                  </a:lnTo>
                  <a:lnTo>
                    <a:pt x="1016" y="340"/>
                  </a:lnTo>
                  <a:lnTo>
                    <a:pt x="1008" y="348"/>
                  </a:lnTo>
                  <a:lnTo>
                    <a:pt x="1005" y="348"/>
                  </a:lnTo>
                  <a:lnTo>
                    <a:pt x="1002" y="348"/>
                  </a:lnTo>
                  <a:lnTo>
                    <a:pt x="1002" y="350"/>
                  </a:lnTo>
                  <a:lnTo>
                    <a:pt x="1000" y="350"/>
                  </a:lnTo>
                  <a:lnTo>
                    <a:pt x="1000" y="353"/>
                  </a:lnTo>
                  <a:lnTo>
                    <a:pt x="997" y="353"/>
                  </a:lnTo>
                  <a:lnTo>
                    <a:pt x="997" y="356"/>
                  </a:lnTo>
                  <a:lnTo>
                    <a:pt x="995" y="356"/>
                  </a:lnTo>
                  <a:lnTo>
                    <a:pt x="995" y="353"/>
                  </a:lnTo>
                  <a:lnTo>
                    <a:pt x="992" y="350"/>
                  </a:lnTo>
                  <a:lnTo>
                    <a:pt x="989" y="350"/>
                  </a:lnTo>
                  <a:lnTo>
                    <a:pt x="989" y="348"/>
                  </a:lnTo>
                  <a:lnTo>
                    <a:pt x="987" y="348"/>
                  </a:lnTo>
                  <a:lnTo>
                    <a:pt x="987" y="350"/>
                  </a:lnTo>
                  <a:lnTo>
                    <a:pt x="984" y="350"/>
                  </a:lnTo>
                  <a:lnTo>
                    <a:pt x="982" y="350"/>
                  </a:lnTo>
                  <a:lnTo>
                    <a:pt x="982" y="353"/>
                  </a:lnTo>
                  <a:lnTo>
                    <a:pt x="979" y="353"/>
                  </a:lnTo>
                  <a:lnTo>
                    <a:pt x="979" y="350"/>
                  </a:lnTo>
                  <a:lnTo>
                    <a:pt x="979" y="348"/>
                  </a:lnTo>
                  <a:lnTo>
                    <a:pt x="979" y="345"/>
                  </a:lnTo>
                  <a:lnTo>
                    <a:pt x="976" y="345"/>
                  </a:lnTo>
                  <a:lnTo>
                    <a:pt x="974" y="345"/>
                  </a:lnTo>
                  <a:lnTo>
                    <a:pt x="974" y="335"/>
                  </a:lnTo>
                  <a:lnTo>
                    <a:pt x="974" y="332"/>
                  </a:lnTo>
                  <a:lnTo>
                    <a:pt x="976" y="332"/>
                  </a:lnTo>
                  <a:lnTo>
                    <a:pt x="976" y="335"/>
                  </a:lnTo>
                  <a:lnTo>
                    <a:pt x="979" y="335"/>
                  </a:lnTo>
                  <a:lnTo>
                    <a:pt x="979" y="332"/>
                  </a:lnTo>
                  <a:lnTo>
                    <a:pt x="976" y="332"/>
                  </a:lnTo>
                  <a:lnTo>
                    <a:pt x="976" y="330"/>
                  </a:lnTo>
                  <a:lnTo>
                    <a:pt x="974" y="330"/>
                  </a:lnTo>
                  <a:lnTo>
                    <a:pt x="974" y="327"/>
                  </a:lnTo>
                  <a:lnTo>
                    <a:pt x="971" y="327"/>
                  </a:lnTo>
                  <a:lnTo>
                    <a:pt x="971" y="324"/>
                  </a:lnTo>
                  <a:lnTo>
                    <a:pt x="969" y="324"/>
                  </a:lnTo>
                  <a:lnTo>
                    <a:pt x="969" y="322"/>
                  </a:lnTo>
                  <a:lnTo>
                    <a:pt x="969" y="324"/>
                  </a:lnTo>
                  <a:lnTo>
                    <a:pt x="971" y="324"/>
                  </a:lnTo>
                  <a:lnTo>
                    <a:pt x="974" y="324"/>
                  </a:lnTo>
                  <a:lnTo>
                    <a:pt x="974" y="322"/>
                  </a:lnTo>
                  <a:lnTo>
                    <a:pt x="974" y="324"/>
                  </a:lnTo>
                  <a:lnTo>
                    <a:pt x="976" y="324"/>
                  </a:lnTo>
                  <a:lnTo>
                    <a:pt x="976" y="322"/>
                  </a:lnTo>
                  <a:lnTo>
                    <a:pt x="974" y="322"/>
                  </a:lnTo>
                  <a:lnTo>
                    <a:pt x="974" y="319"/>
                  </a:lnTo>
                  <a:lnTo>
                    <a:pt x="974" y="317"/>
                  </a:lnTo>
                  <a:lnTo>
                    <a:pt x="976" y="317"/>
                  </a:lnTo>
                  <a:lnTo>
                    <a:pt x="976" y="314"/>
                  </a:lnTo>
                  <a:lnTo>
                    <a:pt x="979" y="314"/>
                  </a:lnTo>
                  <a:lnTo>
                    <a:pt x="982" y="314"/>
                  </a:lnTo>
                  <a:lnTo>
                    <a:pt x="982" y="311"/>
                  </a:lnTo>
                  <a:lnTo>
                    <a:pt x="982" y="309"/>
                  </a:lnTo>
                  <a:lnTo>
                    <a:pt x="982" y="306"/>
                  </a:lnTo>
                  <a:lnTo>
                    <a:pt x="982" y="303"/>
                  </a:lnTo>
                  <a:lnTo>
                    <a:pt x="979" y="303"/>
                  </a:lnTo>
                  <a:lnTo>
                    <a:pt x="982" y="298"/>
                  </a:lnTo>
                  <a:lnTo>
                    <a:pt x="982" y="296"/>
                  </a:lnTo>
                  <a:lnTo>
                    <a:pt x="976" y="296"/>
                  </a:lnTo>
                  <a:lnTo>
                    <a:pt x="971" y="298"/>
                  </a:lnTo>
                  <a:lnTo>
                    <a:pt x="969" y="298"/>
                  </a:lnTo>
                  <a:lnTo>
                    <a:pt x="961" y="303"/>
                  </a:lnTo>
                  <a:lnTo>
                    <a:pt x="958" y="303"/>
                  </a:lnTo>
                  <a:lnTo>
                    <a:pt x="955" y="303"/>
                  </a:lnTo>
                  <a:lnTo>
                    <a:pt x="955" y="306"/>
                  </a:lnTo>
                  <a:lnTo>
                    <a:pt x="953" y="306"/>
                  </a:lnTo>
                  <a:lnTo>
                    <a:pt x="937" y="317"/>
                  </a:lnTo>
                  <a:lnTo>
                    <a:pt x="935" y="319"/>
                  </a:lnTo>
                  <a:lnTo>
                    <a:pt x="932" y="319"/>
                  </a:lnTo>
                  <a:lnTo>
                    <a:pt x="929" y="319"/>
                  </a:lnTo>
                  <a:lnTo>
                    <a:pt x="927" y="319"/>
                  </a:lnTo>
                  <a:lnTo>
                    <a:pt x="927" y="317"/>
                  </a:lnTo>
                  <a:lnTo>
                    <a:pt x="924" y="317"/>
                  </a:lnTo>
                  <a:lnTo>
                    <a:pt x="922" y="317"/>
                  </a:lnTo>
                  <a:lnTo>
                    <a:pt x="922" y="319"/>
                  </a:lnTo>
                  <a:lnTo>
                    <a:pt x="919" y="319"/>
                  </a:lnTo>
                  <a:lnTo>
                    <a:pt x="919" y="322"/>
                  </a:lnTo>
                  <a:lnTo>
                    <a:pt x="916" y="322"/>
                  </a:lnTo>
                  <a:lnTo>
                    <a:pt x="914" y="322"/>
                  </a:lnTo>
                  <a:lnTo>
                    <a:pt x="909" y="322"/>
                  </a:lnTo>
                  <a:lnTo>
                    <a:pt x="906" y="322"/>
                  </a:lnTo>
                  <a:lnTo>
                    <a:pt x="903" y="324"/>
                  </a:lnTo>
                  <a:lnTo>
                    <a:pt x="901" y="324"/>
                  </a:lnTo>
                  <a:lnTo>
                    <a:pt x="903" y="324"/>
                  </a:lnTo>
                  <a:lnTo>
                    <a:pt x="903" y="327"/>
                  </a:lnTo>
                  <a:lnTo>
                    <a:pt x="906" y="327"/>
                  </a:lnTo>
                  <a:lnTo>
                    <a:pt x="909" y="327"/>
                  </a:lnTo>
                  <a:lnTo>
                    <a:pt x="911" y="330"/>
                  </a:lnTo>
                  <a:lnTo>
                    <a:pt x="911" y="332"/>
                  </a:lnTo>
                  <a:lnTo>
                    <a:pt x="909" y="335"/>
                  </a:lnTo>
                  <a:lnTo>
                    <a:pt x="911" y="335"/>
                  </a:lnTo>
                  <a:lnTo>
                    <a:pt x="914" y="335"/>
                  </a:lnTo>
                  <a:lnTo>
                    <a:pt x="916" y="335"/>
                  </a:lnTo>
                  <a:lnTo>
                    <a:pt x="919" y="335"/>
                  </a:lnTo>
                  <a:lnTo>
                    <a:pt x="919" y="337"/>
                  </a:lnTo>
                  <a:lnTo>
                    <a:pt x="922" y="337"/>
                  </a:lnTo>
                  <a:lnTo>
                    <a:pt x="922" y="340"/>
                  </a:lnTo>
                  <a:lnTo>
                    <a:pt x="922" y="343"/>
                  </a:lnTo>
                  <a:lnTo>
                    <a:pt x="922" y="345"/>
                  </a:lnTo>
                  <a:lnTo>
                    <a:pt x="922" y="348"/>
                  </a:lnTo>
                  <a:lnTo>
                    <a:pt x="922" y="350"/>
                  </a:lnTo>
                  <a:lnTo>
                    <a:pt x="919" y="353"/>
                  </a:lnTo>
                  <a:lnTo>
                    <a:pt x="914" y="369"/>
                  </a:lnTo>
                  <a:lnTo>
                    <a:pt x="914" y="371"/>
                  </a:lnTo>
                  <a:lnTo>
                    <a:pt x="914" y="374"/>
                  </a:lnTo>
                  <a:lnTo>
                    <a:pt x="914" y="377"/>
                  </a:lnTo>
                  <a:lnTo>
                    <a:pt x="911" y="382"/>
                  </a:lnTo>
                  <a:lnTo>
                    <a:pt x="914" y="387"/>
                  </a:lnTo>
                  <a:lnTo>
                    <a:pt x="914" y="403"/>
                  </a:lnTo>
                  <a:lnTo>
                    <a:pt x="911" y="405"/>
                  </a:lnTo>
                  <a:lnTo>
                    <a:pt x="911" y="408"/>
                  </a:lnTo>
                  <a:lnTo>
                    <a:pt x="911" y="411"/>
                  </a:lnTo>
                  <a:lnTo>
                    <a:pt x="909" y="411"/>
                  </a:lnTo>
                  <a:lnTo>
                    <a:pt x="906" y="413"/>
                  </a:lnTo>
                  <a:lnTo>
                    <a:pt x="901" y="416"/>
                  </a:lnTo>
                  <a:lnTo>
                    <a:pt x="901" y="418"/>
                  </a:lnTo>
                  <a:lnTo>
                    <a:pt x="898" y="418"/>
                  </a:lnTo>
                  <a:lnTo>
                    <a:pt x="898" y="421"/>
                  </a:lnTo>
                  <a:lnTo>
                    <a:pt x="895" y="421"/>
                  </a:lnTo>
                  <a:lnTo>
                    <a:pt x="895" y="424"/>
                  </a:lnTo>
                  <a:lnTo>
                    <a:pt x="895" y="426"/>
                  </a:lnTo>
                  <a:lnTo>
                    <a:pt x="893" y="429"/>
                  </a:lnTo>
                  <a:lnTo>
                    <a:pt x="890" y="429"/>
                  </a:lnTo>
                  <a:lnTo>
                    <a:pt x="888" y="429"/>
                  </a:lnTo>
                  <a:lnTo>
                    <a:pt x="888" y="431"/>
                  </a:lnTo>
                  <a:lnTo>
                    <a:pt x="885" y="431"/>
                  </a:lnTo>
                  <a:lnTo>
                    <a:pt x="882" y="431"/>
                  </a:lnTo>
                  <a:lnTo>
                    <a:pt x="880" y="431"/>
                  </a:lnTo>
                  <a:lnTo>
                    <a:pt x="877" y="429"/>
                  </a:lnTo>
                  <a:lnTo>
                    <a:pt x="872" y="426"/>
                  </a:lnTo>
                  <a:lnTo>
                    <a:pt x="869" y="426"/>
                  </a:lnTo>
                  <a:lnTo>
                    <a:pt x="867" y="424"/>
                  </a:lnTo>
                  <a:lnTo>
                    <a:pt x="864" y="421"/>
                  </a:lnTo>
                  <a:lnTo>
                    <a:pt x="862" y="421"/>
                  </a:lnTo>
                  <a:lnTo>
                    <a:pt x="859" y="421"/>
                  </a:lnTo>
                  <a:lnTo>
                    <a:pt x="856" y="421"/>
                  </a:lnTo>
                  <a:lnTo>
                    <a:pt x="854" y="421"/>
                  </a:lnTo>
                  <a:lnTo>
                    <a:pt x="851" y="421"/>
                  </a:lnTo>
                  <a:lnTo>
                    <a:pt x="848" y="421"/>
                  </a:lnTo>
                  <a:lnTo>
                    <a:pt x="830" y="424"/>
                  </a:lnTo>
                  <a:lnTo>
                    <a:pt x="825" y="424"/>
                  </a:lnTo>
                  <a:lnTo>
                    <a:pt x="820" y="424"/>
                  </a:lnTo>
                  <a:lnTo>
                    <a:pt x="801" y="426"/>
                  </a:lnTo>
                  <a:lnTo>
                    <a:pt x="801" y="429"/>
                  </a:lnTo>
                  <a:lnTo>
                    <a:pt x="801" y="431"/>
                  </a:lnTo>
                  <a:lnTo>
                    <a:pt x="799" y="434"/>
                  </a:lnTo>
                  <a:lnTo>
                    <a:pt x="794" y="442"/>
                  </a:lnTo>
                  <a:lnTo>
                    <a:pt x="791" y="447"/>
                  </a:lnTo>
                  <a:lnTo>
                    <a:pt x="788" y="452"/>
                  </a:lnTo>
                  <a:lnTo>
                    <a:pt x="786" y="455"/>
                  </a:lnTo>
                  <a:lnTo>
                    <a:pt x="786" y="458"/>
                  </a:lnTo>
                  <a:lnTo>
                    <a:pt x="786" y="460"/>
                  </a:lnTo>
                  <a:lnTo>
                    <a:pt x="783" y="465"/>
                  </a:lnTo>
                  <a:lnTo>
                    <a:pt x="783" y="468"/>
                  </a:lnTo>
                  <a:lnTo>
                    <a:pt x="783" y="471"/>
                  </a:lnTo>
                  <a:lnTo>
                    <a:pt x="781" y="471"/>
                  </a:lnTo>
                  <a:lnTo>
                    <a:pt x="781" y="473"/>
                  </a:lnTo>
                  <a:lnTo>
                    <a:pt x="778" y="476"/>
                  </a:lnTo>
                  <a:lnTo>
                    <a:pt x="775" y="478"/>
                  </a:lnTo>
                  <a:lnTo>
                    <a:pt x="775" y="481"/>
                  </a:lnTo>
                  <a:lnTo>
                    <a:pt x="773" y="481"/>
                  </a:lnTo>
                  <a:lnTo>
                    <a:pt x="773" y="484"/>
                  </a:lnTo>
                  <a:lnTo>
                    <a:pt x="770" y="486"/>
                  </a:lnTo>
                  <a:lnTo>
                    <a:pt x="768" y="486"/>
                  </a:lnTo>
                  <a:lnTo>
                    <a:pt x="765" y="489"/>
                  </a:lnTo>
                  <a:lnTo>
                    <a:pt x="762" y="489"/>
                  </a:lnTo>
                  <a:lnTo>
                    <a:pt x="757" y="492"/>
                  </a:lnTo>
                  <a:lnTo>
                    <a:pt x="755" y="492"/>
                  </a:lnTo>
                  <a:lnTo>
                    <a:pt x="749" y="494"/>
                  </a:lnTo>
                  <a:lnTo>
                    <a:pt x="739" y="499"/>
                  </a:lnTo>
                  <a:lnTo>
                    <a:pt x="736" y="502"/>
                  </a:lnTo>
                  <a:lnTo>
                    <a:pt x="734" y="505"/>
                  </a:lnTo>
                  <a:lnTo>
                    <a:pt x="726" y="510"/>
                  </a:lnTo>
                  <a:lnTo>
                    <a:pt x="723" y="510"/>
                  </a:lnTo>
                  <a:lnTo>
                    <a:pt x="721" y="512"/>
                  </a:lnTo>
                  <a:lnTo>
                    <a:pt x="718" y="512"/>
                  </a:lnTo>
                  <a:lnTo>
                    <a:pt x="718" y="515"/>
                  </a:lnTo>
                  <a:lnTo>
                    <a:pt x="715" y="515"/>
                  </a:lnTo>
                  <a:lnTo>
                    <a:pt x="713" y="515"/>
                  </a:lnTo>
                  <a:lnTo>
                    <a:pt x="705" y="518"/>
                  </a:lnTo>
                  <a:lnTo>
                    <a:pt x="702" y="518"/>
                  </a:lnTo>
                  <a:lnTo>
                    <a:pt x="702" y="515"/>
                  </a:lnTo>
                  <a:lnTo>
                    <a:pt x="702" y="510"/>
                  </a:lnTo>
                  <a:lnTo>
                    <a:pt x="700" y="510"/>
                  </a:lnTo>
                  <a:lnTo>
                    <a:pt x="700" y="507"/>
                  </a:lnTo>
                  <a:lnTo>
                    <a:pt x="702" y="507"/>
                  </a:lnTo>
                  <a:lnTo>
                    <a:pt x="700" y="507"/>
                  </a:lnTo>
                  <a:lnTo>
                    <a:pt x="702" y="507"/>
                  </a:lnTo>
                  <a:lnTo>
                    <a:pt x="700" y="507"/>
                  </a:lnTo>
                  <a:lnTo>
                    <a:pt x="700" y="505"/>
                  </a:lnTo>
                  <a:lnTo>
                    <a:pt x="700" y="502"/>
                  </a:lnTo>
                  <a:lnTo>
                    <a:pt x="702" y="499"/>
                  </a:lnTo>
                  <a:lnTo>
                    <a:pt x="702" y="497"/>
                  </a:lnTo>
                  <a:lnTo>
                    <a:pt x="705" y="494"/>
                  </a:lnTo>
                  <a:lnTo>
                    <a:pt x="705" y="492"/>
                  </a:lnTo>
                  <a:lnTo>
                    <a:pt x="708" y="489"/>
                  </a:lnTo>
                  <a:lnTo>
                    <a:pt x="708" y="484"/>
                  </a:lnTo>
                  <a:lnTo>
                    <a:pt x="710" y="481"/>
                  </a:lnTo>
                  <a:lnTo>
                    <a:pt x="708" y="481"/>
                  </a:lnTo>
                  <a:lnTo>
                    <a:pt x="710" y="481"/>
                  </a:lnTo>
                  <a:lnTo>
                    <a:pt x="710" y="478"/>
                  </a:lnTo>
                  <a:lnTo>
                    <a:pt x="710" y="476"/>
                  </a:lnTo>
                  <a:lnTo>
                    <a:pt x="708" y="476"/>
                  </a:lnTo>
                  <a:lnTo>
                    <a:pt x="708" y="473"/>
                  </a:lnTo>
                  <a:lnTo>
                    <a:pt x="708" y="471"/>
                  </a:lnTo>
                  <a:lnTo>
                    <a:pt x="705" y="471"/>
                  </a:lnTo>
                  <a:lnTo>
                    <a:pt x="705" y="468"/>
                  </a:lnTo>
                  <a:lnTo>
                    <a:pt x="702" y="465"/>
                  </a:lnTo>
                  <a:lnTo>
                    <a:pt x="700" y="465"/>
                  </a:lnTo>
                  <a:lnTo>
                    <a:pt x="700" y="463"/>
                  </a:lnTo>
                  <a:lnTo>
                    <a:pt x="697" y="460"/>
                  </a:lnTo>
                  <a:lnTo>
                    <a:pt x="694" y="460"/>
                  </a:lnTo>
                  <a:lnTo>
                    <a:pt x="694" y="458"/>
                  </a:lnTo>
                  <a:lnTo>
                    <a:pt x="692" y="458"/>
                  </a:lnTo>
                  <a:lnTo>
                    <a:pt x="694" y="458"/>
                  </a:lnTo>
                  <a:lnTo>
                    <a:pt x="692" y="455"/>
                  </a:lnTo>
                  <a:lnTo>
                    <a:pt x="692" y="458"/>
                  </a:lnTo>
                  <a:lnTo>
                    <a:pt x="689" y="455"/>
                  </a:lnTo>
                  <a:lnTo>
                    <a:pt x="689" y="452"/>
                  </a:lnTo>
                  <a:lnTo>
                    <a:pt x="687" y="452"/>
                  </a:lnTo>
                  <a:lnTo>
                    <a:pt x="684" y="452"/>
                  </a:lnTo>
                  <a:lnTo>
                    <a:pt x="687" y="452"/>
                  </a:lnTo>
                  <a:lnTo>
                    <a:pt x="684" y="450"/>
                  </a:lnTo>
                  <a:lnTo>
                    <a:pt x="684" y="452"/>
                  </a:lnTo>
                  <a:lnTo>
                    <a:pt x="684" y="450"/>
                  </a:lnTo>
                  <a:lnTo>
                    <a:pt x="681" y="450"/>
                  </a:lnTo>
                  <a:lnTo>
                    <a:pt x="679" y="450"/>
                  </a:lnTo>
                  <a:lnTo>
                    <a:pt x="679" y="447"/>
                  </a:lnTo>
                  <a:lnTo>
                    <a:pt x="676" y="447"/>
                  </a:lnTo>
                  <a:lnTo>
                    <a:pt x="676" y="444"/>
                  </a:lnTo>
                  <a:lnTo>
                    <a:pt x="674" y="444"/>
                  </a:lnTo>
                  <a:lnTo>
                    <a:pt x="674" y="442"/>
                  </a:lnTo>
                  <a:lnTo>
                    <a:pt x="674" y="439"/>
                  </a:lnTo>
                  <a:lnTo>
                    <a:pt x="671" y="437"/>
                  </a:lnTo>
                  <a:lnTo>
                    <a:pt x="671" y="434"/>
                  </a:lnTo>
                  <a:lnTo>
                    <a:pt x="671" y="431"/>
                  </a:lnTo>
                  <a:lnTo>
                    <a:pt x="661" y="418"/>
                  </a:lnTo>
                  <a:lnTo>
                    <a:pt x="658" y="416"/>
                  </a:lnTo>
                  <a:lnTo>
                    <a:pt x="653" y="411"/>
                  </a:lnTo>
                  <a:lnTo>
                    <a:pt x="640" y="408"/>
                  </a:lnTo>
                  <a:lnTo>
                    <a:pt x="634" y="411"/>
                  </a:lnTo>
                  <a:lnTo>
                    <a:pt x="632" y="416"/>
                  </a:lnTo>
                  <a:lnTo>
                    <a:pt x="629" y="416"/>
                  </a:lnTo>
                  <a:lnTo>
                    <a:pt x="627" y="418"/>
                  </a:lnTo>
                  <a:lnTo>
                    <a:pt x="616" y="426"/>
                  </a:lnTo>
                  <a:lnTo>
                    <a:pt x="611" y="431"/>
                  </a:lnTo>
                  <a:lnTo>
                    <a:pt x="608" y="434"/>
                  </a:lnTo>
                  <a:lnTo>
                    <a:pt x="606" y="434"/>
                  </a:lnTo>
                  <a:lnTo>
                    <a:pt x="603" y="437"/>
                  </a:lnTo>
                  <a:lnTo>
                    <a:pt x="598" y="442"/>
                  </a:lnTo>
                  <a:lnTo>
                    <a:pt x="595" y="442"/>
                  </a:lnTo>
                  <a:lnTo>
                    <a:pt x="590" y="442"/>
                  </a:lnTo>
                  <a:lnTo>
                    <a:pt x="593" y="444"/>
                  </a:lnTo>
                  <a:lnTo>
                    <a:pt x="590" y="444"/>
                  </a:lnTo>
                  <a:lnTo>
                    <a:pt x="587" y="444"/>
                  </a:lnTo>
                  <a:lnTo>
                    <a:pt x="585" y="444"/>
                  </a:lnTo>
                  <a:lnTo>
                    <a:pt x="582" y="444"/>
                  </a:lnTo>
                  <a:lnTo>
                    <a:pt x="580" y="444"/>
                  </a:lnTo>
                  <a:lnTo>
                    <a:pt x="577" y="444"/>
                  </a:lnTo>
                  <a:lnTo>
                    <a:pt x="574" y="444"/>
                  </a:lnTo>
                  <a:lnTo>
                    <a:pt x="572" y="444"/>
                  </a:lnTo>
                  <a:lnTo>
                    <a:pt x="569" y="444"/>
                  </a:lnTo>
                  <a:lnTo>
                    <a:pt x="567" y="444"/>
                  </a:lnTo>
                  <a:lnTo>
                    <a:pt x="567" y="447"/>
                  </a:lnTo>
                  <a:lnTo>
                    <a:pt x="564" y="447"/>
                  </a:lnTo>
                  <a:lnTo>
                    <a:pt x="561" y="447"/>
                  </a:lnTo>
                  <a:lnTo>
                    <a:pt x="559" y="447"/>
                  </a:lnTo>
                  <a:lnTo>
                    <a:pt x="556" y="447"/>
                  </a:lnTo>
                  <a:lnTo>
                    <a:pt x="556" y="450"/>
                  </a:lnTo>
                  <a:lnTo>
                    <a:pt x="554" y="450"/>
                  </a:lnTo>
                  <a:lnTo>
                    <a:pt x="551" y="447"/>
                  </a:lnTo>
                  <a:lnTo>
                    <a:pt x="551" y="450"/>
                  </a:lnTo>
                  <a:lnTo>
                    <a:pt x="548" y="450"/>
                  </a:lnTo>
                  <a:lnTo>
                    <a:pt x="546" y="450"/>
                  </a:lnTo>
                  <a:lnTo>
                    <a:pt x="543" y="450"/>
                  </a:lnTo>
                  <a:lnTo>
                    <a:pt x="540" y="452"/>
                  </a:lnTo>
                  <a:lnTo>
                    <a:pt x="538" y="452"/>
                  </a:lnTo>
                  <a:lnTo>
                    <a:pt x="538" y="455"/>
                  </a:lnTo>
                  <a:lnTo>
                    <a:pt x="538" y="452"/>
                  </a:lnTo>
                  <a:lnTo>
                    <a:pt x="535" y="452"/>
                  </a:lnTo>
                  <a:lnTo>
                    <a:pt x="533" y="452"/>
                  </a:lnTo>
                  <a:lnTo>
                    <a:pt x="533" y="455"/>
                  </a:lnTo>
                  <a:lnTo>
                    <a:pt x="530" y="455"/>
                  </a:lnTo>
                  <a:lnTo>
                    <a:pt x="527" y="455"/>
                  </a:lnTo>
                  <a:lnTo>
                    <a:pt x="527" y="452"/>
                  </a:lnTo>
                  <a:lnTo>
                    <a:pt x="527" y="455"/>
                  </a:lnTo>
                  <a:lnTo>
                    <a:pt x="525" y="452"/>
                  </a:lnTo>
                  <a:lnTo>
                    <a:pt x="522" y="452"/>
                  </a:lnTo>
                  <a:lnTo>
                    <a:pt x="520" y="452"/>
                  </a:lnTo>
                  <a:lnTo>
                    <a:pt x="520" y="455"/>
                  </a:lnTo>
                  <a:lnTo>
                    <a:pt x="517" y="455"/>
                  </a:lnTo>
                  <a:lnTo>
                    <a:pt x="517" y="452"/>
                  </a:lnTo>
                  <a:lnTo>
                    <a:pt x="514" y="452"/>
                  </a:lnTo>
                  <a:lnTo>
                    <a:pt x="512" y="452"/>
                  </a:lnTo>
                  <a:lnTo>
                    <a:pt x="509" y="452"/>
                  </a:lnTo>
                  <a:lnTo>
                    <a:pt x="509" y="455"/>
                  </a:lnTo>
                  <a:lnTo>
                    <a:pt x="507" y="455"/>
                  </a:lnTo>
                  <a:lnTo>
                    <a:pt x="507" y="452"/>
                  </a:lnTo>
                  <a:lnTo>
                    <a:pt x="504" y="452"/>
                  </a:lnTo>
                  <a:lnTo>
                    <a:pt x="501" y="452"/>
                  </a:lnTo>
                  <a:lnTo>
                    <a:pt x="499" y="452"/>
                  </a:lnTo>
                  <a:lnTo>
                    <a:pt x="496" y="452"/>
                  </a:lnTo>
                  <a:lnTo>
                    <a:pt x="493" y="452"/>
                  </a:lnTo>
                  <a:lnTo>
                    <a:pt x="491" y="452"/>
                  </a:lnTo>
                  <a:lnTo>
                    <a:pt x="488" y="452"/>
                  </a:lnTo>
                  <a:lnTo>
                    <a:pt x="486" y="452"/>
                  </a:lnTo>
                  <a:lnTo>
                    <a:pt x="483" y="452"/>
                  </a:lnTo>
                  <a:lnTo>
                    <a:pt x="480" y="452"/>
                  </a:lnTo>
                  <a:lnTo>
                    <a:pt x="478" y="452"/>
                  </a:lnTo>
                  <a:lnTo>
                    <a:pt x="475" y="452"/>
                  </a:lnTo>
                  <a:lnTo>
                    <a:pt x="478" y="452"/>
                  </a:lnTo>
                  <a:lnTo>
                    <a:pt x="475" y="452"/>
                  </a:lnTo>
                  <a:lnTo>
                    <a:pt x="475" y="450"/>
                  </a:lnTo>
                  <a:lnTo>
                    <a:pt x="473" y="450"/>
                  </a:lnTo>
                  <a:lnTo>
                    <a:pt x="470" y="450"/>
                  </a:lnTo>
                  <a:lnTo>
                    <a:pt x="470" y="447"/>
                  </a:lnTo>
                  <a:lnTo>
                    <a:pt x="470" y="450"/>
                  </a:lnTo>
                  <a:lnTo>
                    <a:pt x="470" y="447"/>
                  </a:lnTo>
                  <a:lnTo>
                    <a:pt x="467" y="447"/>
                  </a:lnTo>
                  <a:lnTo>
                    <a:pt x="467" y="444"/>
                  </a:lnTo>
                  <a:lnTo>
                    <a:pt x="465" y="444"/>
                  </a:lnTo>
                  <a:lnTo>
                    <a:pt x="465" y="447"/>
                  </a:lnTo>
                  <a:lnTo>
                    <a:pt x="467" y="444"/>
                  </a:lnTo>
                  <a:lnTo>
                    <a:pt x="465" y="444"/>
                  </a:lnTo>
                  <a:lnTo>
                    <a:pt x="462" y="442"/>
                  </a:lnTo>
                  <a:lnTo>
                    <a:pt x="460" y="444"/>
                  </a:lnTo>
                  <a:lnTo>
                    <a:pt x="462" y="442"/>
                  </a:lnTo>
                  <a:lnTo>
                    <a:pt x="460" y="442"/>
                  </a:lnTo>
                  <a:lnTo>
                    <a:pt x="462" y="442"/>
                  </a:lnTo>
                  <a:lnTo>
                    <a:pt x="460" y="442"/>
                  </a:lnTo>
                  <a:lnTo>
                    <a:pt x="457" y="439"/>
                  </a:lnTo>
                  <a:lnTo>
                    <a:pt x="454" y="439"/>
                  </a:lnTo>
                  <a:lnTo>
                    <a:pt x="452" y="439"/>
                  </a:lnTo>
                  <a:lnTo>
                    <a:pt x="452" y="437"/>
                  </a:lnTo>
                  <a:lnTo>
                    <a:pt x="449" y="437"/>
                  </a:lnTo>
                  <a:lnTo>
                    <a:pt x="446" y="437"/>
                  </a:lnTo>
                  <a:lnTo>
                    <a:pt x="444" y="437"/>
                  </a:lnTo>
                  <a:lnTo>
                    <a:pt x="446" y="437"/>
                  </a:lnTo>
                  <a:lnTo>
                    <a:pt x="444" y="437"/>
                  </a:lnTo>
                  <a:lnTo>
                    <a:pt x="441" y="437"/>
                  </a:lnTo>
                  <a:lnTo>
                    <a:pt x="439" y="437"/>
                  </a:lnTo>
                  <a:lnTo>
                    <a:pt x="436" y="437"/>
                  </a:lnTo>
                  <a:lnTo>
                    <a:pt x="433" y="437"/>
                  </a:lnTo>
                  <a:lnTo>
                    <a:pt x="431" y="437"/>
                  </a:lnTo>
                  <a:lnTo>
                    <a:pt x="431" y="439"/>
                  </a:lnTo>
                  <a:lnTo>
                    <a:pt x="428" y="439"/>
                  </a:lnTo>
                  <a:lnTo>
                    <a:pt x="431" y="442"/>
                  </a:lnTo>
                  <a:lnTo>
                    <a:pt x="428" y="439"/>
                  </a:lnTo>
                  <a:lnTo>
                    <a:pt x="428" y="442"/>
                  </a:lnTo>
                  <a:lnTo>
                    <a:pt x="428" y="444"/>
                  </a:lnTo>
                  <a:lnTo>
                    <a:pt x="431" y="447"/>
                  </a:lnTo>
                  <a:lnTo>
                    <a:pt x="431" y="450"/>
                  </a:lnTo>
                  <a:lnTo>
                    <a:pt x="428" y="450"/>
                  </a:lnTo>
                  <a:lnTo>
                    <a:pt x="428" y="452"/>
                  </a:lnTo>
                  <a:lnTo>
                    <a:pt x="431" y="452"/>
                  </a:lnTo>
                  <a:lnTo>
                    <a:pt x="428" y="452"/>
                  </a:lnTo>
                  <a:lnTo>
                    <a:pt x="428" y="455"/>
                  </a:lnTo>
                  <a:lnTo>
                    <a:pt x="426" y="455"/>
                  </a:lnTo>
                  <a:lnTo>
                    <a:pt x="423" y="458"/>
                  </a:lnTo>
                  <a:lnTo>
                    <a:pt x="420" y="458"/>
                  </a:lnTo>
                  <a:lnTo>
                    <a:pt x="420" y="455"/>
                  </a:lnTo>
                  <a:lnTo>
                    <a:pt x="418" y="455"/>
                  </a:lnTo>
                  <a:lnTo>
                    <a:pt x="415" y="455"/>
                  </a:lnTo>
                  <a:lnTo>
                    <a:pt x="415" y="452"/>
                  </a:lnTo>
                  <a:lnTo>
                    <a:pt x="413" y="452"/>
                  </a:lnTo>
                  <a:lnTo>
                    <a:pt x="413" y="450"/>
                  </a:lnTo>
                  <a:lnTo>
                    <a:pt x="410" y="450"/>
                  </a:lnTo>
                  <a:lnTo>
                    <a:pt x="407" y="450"/>
                  </a:lnTo>
                  <a:lnTo>
                    <a:pt x="405" y="450"/>
                  </a:lnTo>
                  <a:lnTo>
                    <a:pt x="402" y="450"/>
                  </a:lnTo>
                  <a:lnTo>
                    <a:pt x="400" y="450"/>
                  </a:lnTo>
                  <a:lnTo>
                    <a:pt x="397" y="450"/>
                  </a:lnTo>
                  <a:lnTo>
                    <a:pt x="397" y="452"/>
                  </a:lnTo>
                  <a:lnTo>
                    <a:pt x="394" y="452"/>
                  </a:lnTo>
                  <a:lnTo>
                    <a:pt x="394" y="450"/>
                  </a:lnTo>
                  <a:lnTo>
                    <a:pt x="392" y="450"/>
                  </a:lnTo>
                  <a:lnTo>
                    <a:pt x="389" y="452"/>
                  </a:lnTo>
                  <a:lnTo>
                    <a:pt x="386" y="452"/>
                  </a:lnTo>
                  <a:lnTo>
                    <a:pt x="386" y="455"/>
                  </a:lnTo>
                  <a:lnTo>
                    <a:pt x="384" y="455"/>
                  </a:lnTo>
                  <a:lnTo>
                    <a:pt x="381" y="455"/>
                  </a:lnTo>
                  <a:lnTo>
                    <a:pt x="381" y="458"/>
                  </a:lnTo>
                  <a:lnTo>
                    <a:pt x="381" y="460"/>
                  </a:lnTo>
                  <a:lnTo>
                    <a:pt x="379" y="460"/>
                  </a:lnTo>
                  <a:lnTo>
                    <a:pt x="376" y="463"/>
                  </a:lnTo>
                  <a:lnTo>
                    <a:pt x="376" y="465"/>
                  </a:lnTo>
                  <a:lnTo>
                    <a:pt x="373" y="465"/>
                  </a:lnTo>
                  <a:lnTo>
                    <a:pt x="373" y="463"/>
                  </a:lnTo>
                  <a:lnTo>
                    <a:pt x="373" y="465"/>
                  </a:lnTo>
                  <a:lnTo>
                    <a:pt x="371" y="465"/>
                  </a:lnTo>
                  <a:lnTo>
                    <a:pt x="371" y="468"/>
                  </a:lnTo>
                  <a:lnTo>
                    <a:pt x="373" y="468"/>
                  </a:lnTo>
                  <a:lnTo>
                    <a:pt x="371" y="468"/>
                  </a:lnTo>
                  <a:lnTo>
                    <a:pt x="368" y="471"/>
                  </a:lnTo>
                  <a:lnTo>
                    <a:pt x="366" y="471"/>
                  </a:lnTo>
                  <a:lnTo>
                    <a:pt x="363" y="471"/>
                  </a:lnTo>
                  <a:lnTo>
                    <a:pt x="360" y="471"/>
                  </a:lnTo>
                  <a:lnTo>
                    <a:pt x="360" y="473"/>
                  </a:lnTo>
                  <a:lnTo>
                    <a:pt x="358" y="473"/>
                  </a:lnTo>
                  <a:lnTo>
                    <a:pt x="358" y="476"/>
                  </a:lnTo>
                  <a:lnTo>
                    <a:pt x="358" y="478"/>
                  </a:lnTo>
                  <a:lnTo>
                    <a:pt x="358" y="481"/>
                  </a:lnTo>
                  <a:lnTo>
                    <a:pt x="360" y="481"/>
                  </a:lnTo>
                  <a:lnTo>
                    <a:pt x="360" y="484"/>
                  </a:lnTo>
                  <a:lnTo>
                    <a:pt x="363" y="484"/>
                  </a:lnTo>
                  <a:lnTo>
                    <a:pt x="366" y="484"/>
                  </a:lnTo>
                  <a:lnTo>
                    <a:pt x="363" y="484"/>
                  </a:lnTo>
                  <a:lnTo>
                    <a:pt x="360" y="484"/>
                  </a:lnTo>
                  <a:lnTo>
                    <a:pt x="358" y="484"/>
                  </a:lnTo>
                  <a:lnTo>
                    <a:pt x="358" y="486"/>
                  </a:lnTo>
                  <a:lnTo>
                    <a:pt x="355" y="486"/>
                  </a:lnTo>
                  <a:lnTo>
                    <a:pt x="353" y="486"/>
                  </a:lnTo>
                  <a:lnTo>
                    <a:pt x="350" y="486"/>
                  </a:lnTo>
                  <a:lnTo>
                    <a:pt x="350" y="484"/>
                  </a:lnTo>
                  <a:lnTo>
                    <a:pt x="347" y="484"/>
                  </a:lnTo>
                  <a:lnTo>
                    <a:pt x="345" y="484"/>
                  </a:lnTo>
                  <a:lnTo>
                    <a:pt x="345" y="481"/>
                  </a:lnTo>
                  <a:lnTo>
                    <a:pt x="345" y="484"/>
                  </a:lnTo>
                  <a:lnTo>
                    <a:pt x="342" y="484"/>
                  </a:lnTo>
                  <a:lnTo>
                    <a:pt x="342" y="486"/>
                  </a:lnTo>
                  <a:lnTo>
                    <a:pt x="339" y="486"/>
                  </a:lnTo>
                  <a:lnTo>
                    <a:pt x="339" y="489"/>
                  </a:lnTo>
                  <a:lnTo>
                    <a:pt x="339" y="486"/>
                  </a:lnTo>
                  <a:lnTo>
                    <a:pt x="337" y="486"/>
                  </a:lnTo>
                  <a:lnTo>
                    <a:pt x="337" y="489"/>
                  </a:lnTo>
                  <a:lnTo>
                    <a:pt x="334" y="489"/>
                  </a:lnTo>
                  <a:lnTo>
                    <a:pt x="337" y="489"/>
                  </a:lnTo>
                  <a:lnTo>
                    <a:pt x="334" y="489"/>
                  </a:lnTo>
                  <a:lnTo>
                    <a:pt x="332" y="489"/>
                  </a:lnTo>
                  <a:lnTo>
                    <a:pt x="329" y="489"/>
                  </a:lnTo>
                  <a:lnTo>
                    <a:pt x="326" y="489"/>
                  </a:lnTo>
                  <a:lnTo>
                    <a:pt x="326" y="486"/>
                  </a:lnTo>
                  <a:lnTo>
                    <a:pt x="326" y="489"/>
                  </a:lnTo>
                  <a:lnTo>
                    <a:pt x="326" y="486"/>
                  </a:lnTo>
                  <a:lnTo>
                    <a:pt x="324" y="486"/>
                  </a:lnTo>
                  <a:lnTo>
                    <a:pt x="324" y="489"/>
                  </a:lnTo>
                  <a:lnTo>
                    <a:pt x="321" y="489"/>
                  </a:lnTo>
                  <a:lnTo>
                    <a:pt x="321" y="486"/>
                  </a:lnTo>
                  <a:lnTo>
                    <a:pt x="321" y="484"/>
                  </a:lnTo>
                  <a:lnTo>
                    <a:pt x="319" y="484"/>
                  </a:lnTo>
                  <a:lnTo>
                    <a:pt x="316" y="484"/>
                  </a:lnTo>
                  <a:lnTo>
                    <a:pt x="313" y="484"/>
                  </a:lnTo>
                  <a:lnTo>
                    <a:pt x="311" y="484"/>
                  </a:lnTo>
                  <a:lnTo>
                    <a:pt x="308" y="484"/>
                  </a:lnTo>
                  <a:lnTo>
                    <a:pt x="306" y="484"/>
                  </a:lnTo>
                  <a:lnTo>
                    <a:pt x="303" y="484"/>
                  </a:lnTo>
                  <a:lnTo>
                    <a:pt x="303" y="481"/>
                  </a:lnTo>
                  <a:lnTo>
                    <a:pt x="300" y="478"/>
                  </a:lnTo>
                  <a:lnTo>
                    <a:pt x="298" y="473"/>
                  </a:lnTo>
                  <a:lnTo>
                    <a:pt x="295" y="473"/>
                  </a:lnTo>
                  <a:lnTo>
                    <a:pt x="292" y="473"/>
                  </a:lnTo>
                  <a:lnTo>
                    <a:pt x="292" y="471"/>
                  </a:lnTo>
                  <a:lnTo>
                    <a:pt x="285" y="471"/>
                  </a:lnTo>
                  <a:lnTo>
                    <a:pt x="272" y="471"/>
                  </a:lnTo>
                  <a:lnTo>
                    <a:pt x="269" y="465"/>
                  </a:lnTo>
                  <a:lnTo>
                    <a:pt x="269" y="460"/>
                  </a:lnTo>
                  <a:lnTo>
                    <a:pt x="266" y="460"/>
                  </a:lnTo>
                  <a:lnTo>
                    <a:pt x="266" y="463"/>
                  </a:lnTo>
                  <a:lnTo>
                    <a:pt x="264" y="463"/>
                  </a:lnTo>
                  <a:lnTo>
                    <a:pt x="253" y="465"/>
                  </a:lnTo>
                  <a:lnTo>
                    <a:pt x="251" y="465"/>
                  </a:lnTo>
                  <a:lnTo>
                    <a:pt x="251" y="468"/>
                  </a:lnTo>
                  <a:lnTo>
                    <a:pt x="251" y="465"/>
                  </a:lnTo>
                  <a:lnTo>
                    <a:pt x="248" y="468"/>
                  </a:lnTo>
                  <a:lnTo>
                    <a:pt x="246" y="468"/>
                  </a:lnTo>
                  <a:lnTo>
                    <a:pt x="246" y="471"/>
                  </a:lnTo>
                  <a:lnTo>
                    <a:pt x="248" y="473"/>
                  </a:lnTo>
                  <a:lnTo>
                    <a:pt x="251" y="473"/>
                  </a:lnTo>
                  <a:lnTo>
                    <a:pt x="248" y="473"/>
                  </a:lnTo>
                  <a:lnTo>
                    <a:pt x="248" y="471"/>
                  </a:lnTo>
                  <a:lnTo>
                    <a:pt x="246" y="471"/>
                  </a:lnTo>
                  <a:lnTo>
                    <a:pt x="246" y="468"/>
                  </a:lnTo>
                  <a:lnTo>
                    <a:pt x="246" y="471"/>
                  </a:lnTo>
                  <a:lnTo>
                    <a:pt x="243" y="471"/>
                  </a:lnTo>
                  <a:lnTo>
                    <a:pt x="240" y="473"/>
                  </a:lnTo>
                  <a:lnTo>
                    <a:pt x="240" y="476"/>
                  </a:lnTo>
                  <a:lnTo>
                    <a:pt x="238" y="471"/>
                  </a:lnTo>
                  <a:lnTo>
                    <a:pt x="238" y="473"/>
                  </a:lnTo>
                  <a:lnTo>
                    <a:pt x="235" y="473"/>
                  </a:lnTo>
                  <a:lnTo>
                    <a:pt x="232" y="473"/>
                  </a:lnTo>
                  <a:lnTo>
                    <a:pt x="232" y="476"/>
                  </a:lnTo>
                  <a:lnTo>
                    <a:pt x="230" y="476"/>
                  </a:lnTo>
                  <a:lnTo>
                    <a:pt x="230" y="478"/>
                  </a:lnTo>
                  <a:lnTo>
                    <a:pt x="227" y="478"/>
                  </a:lnTo>
                  <a:lnTo>
                    <a:pt x="225" y="478"/>
                  </a:lnTo>
                  <a:lnTo>
                    <a:pt x="225" y="481"/>
                  </a:lnTo>
                  <a:lnTo>
                    <a:pt x="222" y="481"/>
                  </a:lnTo>
                  <a:lnTo>
                    <a:pt x="222" y="484"/>
                  </a:lnTo>
                  <a:lnTo>
                    <a:pt x="219" y="484"/>
                  </a:lnTo>
                  <a:lnTo>
                    <a:pt x="219" y="486"/>
                  </a:lnTo>
                  <a:lnTo>
                    <a:pt x="219" y="489"/>
                  </a:lnTo>
                  <a:lnTo>
                    <a:pt x="217" y="489"/>
                  </a:lnTo>
                  <a:lnTo>
                    <a:pt x="214" y="489"/>
                  </a:lnTo>
                  <a:lnTo>
                    <a:pt x="214" y="492"/>
                  </a:lnTo>
                  <a:lnTo>
                    <a:pt x="212" y="494"/>
                  </a:lnTo>
                  <a:lnTo>
                    <a:pt x="209" y="494"/>
                  </a:lnTo>
                  <a:lnTo>
                    <a:pt x="206" y="494"/>
                  </a:lnTo>
                  <a:lnTo>
                    <a:pt x="206" y="497"/>
                  </a:lnTo>
                  <a:lnTo>
                    <a:pt x="206" y="499"/>
                  </a:lnTo>
                  <a:lnTo>
                    <a:pt x="204" y="499"/>
                  </a:lnTo>
                  <a:lnTo>
                    <a:pt x="201" y="499"/>
                  </a:lnTo>
                  <a:lnTo>
                    <a:pt x="199" y="499"/>
                  </a:lnTo>
                  <a:lnTo>
                    <a:pt x="196" y="499"/>
                  </a:lnTo>
                  <a:lnTo>
                    <a:pt x="196" y="497"/>
                  </a:lnTo>
                  <a:lnTo>
                    <a:pt x="196" y="499"/>
                  </a:lnTo>
                  <a:lnTo>
                    <a:pt x="193" y="499"/>
                  </a:lnTo>
                  <a:lnTo>
                    <a:pt x="191" y="499"/>
                  </a:lnTo>
                  <a:lnTo>
                    <a:pt x="188" y="499"/>
                  </a:lnTo>
                  <a:lnTo>
                    <a:pt x="188" y="502"/>
                  </a:lnTo>
                  <a:lnTo>
                    <a:pt x="185" y="502"/>
                  </a:lnTo>
                  <a:lnTo>
                    <a:pt x="183" y="502"/>
                  </a:lnTo>
                  <a:lnTo>
                    <a:pt x="183" y="505"/>
                  </a:lnTo>
                  <a:lnTo>
                    <a:pt x="180" y="505"/>
                  </a:lnTo>
                  <a:lnTo>
                    <a:pt x="180" y="507"/>
                  </a:lnTo>
                  <a:lnTo>
                    <a:pt x="180" y="505"/>
                  </a:lnTo>
                  <a:lnTo>
                    <a:pt x="178" y="505"/>
                  </a:lnTo>
                  <a:lnTo>
                    <a:pt x="178" y="507"/>
                  </a:lnTo>
                  <a:lnTo>
                    <a:pt x="175" y="507"/>
                  </a:lnTo>
                  <a:lnTo>
                    <a:pt x="175" y="510"/>
                  </a:lnTo>
                  <a:lnTo>
                    <a:pt x="172" y="510"/>
                  </a:lnTo>
                  <a:lnTo>
                    <a:pt x="170" y="510"/>
                  </a:lnTo>
                  <a:lnTo>
                    <a:pt x="167" y="510"/>
                  </a:lnTo>
                  <a:lnTo>
                    <a:pt x="165" y="512"/>
                  </a:lnTo>
                  <a:lnTo>
                    <a:pt x="165" y="515"/>
                  </a:lnTo>
                  <a:lnTo>
                    <a:pt x="162" y="515"/>
                  </a:lnTo>
                  <a:lnTo>
                    <a:pt x="162" y="512"/>
                  </a:lnTo>
                  <a:lnTo>
                    <a:pt x="159" y="512"/>
                  </a:lnTo>
                  <a:lnTo>
                    <a:pt x="159" y="515"/>
                  </a:lnTo>
                  <a:lnTo>
                    <a:pt x="157" y="515"/>
                  </a:lnTo>
                  <a:lnTo>
                    <a:pt x="154" y="515"/>
                  </a:lnTo>
                  <a:lnTo>
                    <a:pt x="157" y="515"/>
                  </a:lnTo>
                  <a:lnTo>
                    <a:pt x="157" y="512"/>
                  </a:lnTo>
                  <a:lnTo>
                    <a:pt x="157" y="510"/>
                  </a:lnTo>
                  <a:lnTo>
                    <a:pt x="154" y="510"/>
                  </a:lnTo>
                  <a:lnTo>
                    <a:pt x="154" y="507"/>
                  </a:lnTo>
                  <a:lnTo>
                    <a:pt x="152" y="507"/>
                  </a:lnTo>
                  <a:lnTo>
                    <a:pt x="152" y="510"/>
                  </a:lnTo>
                  <a:lnTo>
                    <a:pt x="149" y="510"/>
                  </a:lnTo>
                  <a:lnTo>
                    <a:pt x="146" y="510"/>
                  </a:lnTo>
                  <a:lnTo>
                    <a:pt x="146" y="507"/>
                  </a:lnTo>
                  <a:lnTo>
                    <a:pt x="144" y="507"/>
                  </a:lnTo>
                  <a:lnTo>
                    <a:pt x="141" y="507"/>
                  </a:lnTo>
                  <a:lnTo>
                    <a:pt x="138" y="507"/>
                  </a:lnTo>
                  <a:lnTo>
                    <a:pt x="141" y="510"/>
                  </a:lnTo>
                  <a:lnTo>
                    <a:pt x="138" y="510"/>
                  </a:lnTo>
                  <a:lnTo>
                    <a:pt x="141" y="512"/>
                  </a:lnTo>
                  <a:lnTo>
                    <a:pt x="138" y="512"/>
                  </a:lnTo>
                  <a:lnTo>
                    <a:pt x="141" y="512"/>
                  </a:lnTo>
                  <a:lnTo>
                    <a:pt x="138" y="512"/>
                  </a:lnTo>
                  <a:lnTo>
                    <a:pt x="138" y="510"/>
                  </a:lnTo>
                  <a:lnTo>
                    <a:pt x="133" y="510"/>
                  </a:lnTo>
                  <a:lnTo>
                    <a:pt x="131" y="510"/>
                  </a:lnTo>
                  <a:lnTo>
                    <a:pt x="128" y="510"/>
                  </a:lnTo>
                  <a:lnTo>
                    <a:pt x="125" y="512"/>
                  </a:lnTo>
                  <a:lnTo>
                    <a:pt x="123" y="512"/>
                  </a:lnTo>
                  <a:lnTo>
                    <a:pt x="120" y="512"/>
                  </a:lnTo>
                  <a:lnTo>
                    <a:pt x="120" y="515"/>
                  </a:lnTo>
                  <a:lnTo>
                    <a:pt x="118" y="515"/>
                  </a:lnTo>
                  <a:lnTo>
                    <a:pt x="118" y="512"/>
                  </a:lnTo>
                  <a:lnTo>
                    <a:pt x="118" y="515"/>
                  </a:lnTo>
                  <a:lnTo>
                    <a:pt x="115" y="515"/>
                  </a:lnTo>
                  <a:lnTo>
                    <a:pt x="115" y="518"/>
                  </a:lnTo>
                  <a:lnTo>
                    <a:pt x="112" y="518"/>
                  </a:lnTo>
                  <a:lnTo>
                    <a:pt x="110" y="518"/>
                  </a:lnTo>
                  <a:lnTo>
                    <a:pt x="107" y="520"/>
                  </a:lnTo>
                  <a:lnTo>
                    <a:pt x="105" y="520"/>
                  </a:lnTo>
                  <a:lnTo>
                    <a:pt x="102" y="523"/>
                  </a:lnTo>
                  <a:lnTo>
                    <a:pt x="99" y="525"/>
                  </a:lnTo>
                  <a:lnTo>
                    <a:pt x="97" y="525"/>
                  </a:lnTo>
                  <a:lnTo>
                    <a:pt x="97" y="528"/>
                  </a:lnTo>
                  <a:lnTo>
                    <a:pt x="94" y="528"/>
                  </a:lnTo>
                  <a:lnTo>
                    <a:pt x="94" y="531"/>
                  </a:lnTo>
                  <a:lnTo>
                    <a:pt x="92" y="531"/>
                  </a:lnTo>
                  <a:lnTo>
                    <a:pt x="92" y="533"/>
                  </a:lnTo>
                  <a:lnTo>
                    <a:pt x="92" y="536"/>
                  </a:lnTo>
                  <a:lnTo>
                    <a:pt x="89" y="536"/>
                  </a:lnTo>
                  <a:lnTo>
                    <a:pt x="86" y="536"/>
                  </a:lnTo>
                  <a:lnTo>
                    <a:pt x="84" y="536"/>
                  </a:lnTo>
                  <a:lnTo>
                    <a:pt x="81" y="536"/>
                  </a:lnTo>
                  <a:lnTo>
                    <a:pt x="78" y="536"/>
                  </a:lnTo>
                  <a:lnTo>
                    <a:pt x="76" y="536"/>
                  </a:lnTo>
                  <a:lnTo>
                    <a:pt x="76" y="539"/>
                  </a:lnTo>
                  <a:lnTo>
                    <a:pt x="73" y="539"/>
                  </a:lnTo>
                  <a:lnTo>
                    <a:pt x="73" y="541"/>
                  </a:lnTo>
                  <a:lnTo>
                    <a:pt x="71" y="541"/>
                  </a:lnTo>
                  <a:lnTo>
                    <a:pt x="68" y="541"/>
                  </a:lnTo>
                  <a:lnTo>
                    <a:pt x="68" y="544"/>
                  </a:lnTo>
                  <a:lnTo>
                    <a:pt x="65" y="544"/>
                  </a:lnTo>
                  <a:lnTo>
                    <a:pt x="63" y="544"/>
                  </a:lnTo>
                  <a:lnTo>
                    <a:pt x="60" y="544"/>
                  </a:lnTo>
                  <a:lnTo>
                    <a:pt x="58" y="544"/>
                  </a:lnTo>
                  <a:lnTo>
                    <a:pt x="52" y="544"/>
                  </a:lnTo>
                  <a:lnTo>
                    <a:pt x="52" y="546"/>
                  </a:lnTo>
                  <a:lnTo>
                    <a:pt x="50" y="546"/>
                  </a:lnTo>
                  <a:lnTo>
                    <a:pt x="47" y="546"/>
                  </a:lnTo>
                  <a:lnTo>
                    <a:pt x="45" y="549"/>
                  </a:lnTo>
                  <a:lnTo>
                    <a:pt x="42" y="549"/>
                  </a:lnTo>
                  <a:lnTo>
                    <a:pt x="42" y="552"/>
                  </a:lnTo>
                  <a:lnTo>
                    <a:pt x="39" y="552"/>
                  </a:lnTo>
                  <a:lnTo>
                    <a:pt x="37" y="552"/>
                  </a:lnTo>
                  <a:lnTo>
                    <a:pt x="34" y="552"/>
                  </a:lnTo>
                  <a:lnTo>
                    <a:pt x="34" y="554"/>
                  </a:lnTo>
                  <a:lnTo>
                    <a:pt x="31" y="554"/>
                  </a:lnTo>
                  <a:lnTo>
                    <a:pt x="31" y="557"/>
                  </a:lnTo>
                  <a:lnTo>
                    <a:pt x="29" y="557"/>
                  </a:lnTo>
                  <a:lnTo>
                    <a:pt x="26" y="557"/>
                  </a:lnTo>
                  <a:lnTo>
                    <a:pt x="24" y="557"/>
                  </a:lnTo>
                  <a:lnTo>
                    <a:pt x="24" y="559"/>
                  </a:lnTo>
                  <a:lnTo>
                    <a:pt x="21" y="559"/>
                  </a:lnTo>
                  <a:lnTo>
                    <a:pt x="18" y="559"/>
                  </a:lnTo>
                  <a:lnTo>
                    <a:pt x="16" y="559"/>
                  </a:lnTo>
                  <a:lnTo>
                    <a:pt x="13" y="559"/>
                  </a:lnTo>
                  <a:lnTo>
                    <a:pt x="13" y="562"/>
                  </a:lnTo>
                  <a:lnTo>
                    <a:pt x="11" y="562"/>
                  </a:lnTo>
                  <a:lnTo>
                    <a:pt x="8" y="562"/>
                  </a:lnTo>
                  <a:lnTo>
                    <a:pt x="5" y="562"/>
                  </a:lnTo>
                  <a:lnTo>
                    <a:pt x="0" y="562"/>
                  </a:lnTo>
                  <a:lnTo>
                    <a:pt x="0" y="557"/>
                  </a:lnTo>
                  <a:lnTo>
                    <a:pt x="0" y="554"/>
                  </a:lnTo>
                  <a:lnTo>
                    <a:pt x="0" y="531"/>
                  </a:lnTo>
                  <a:lnTo>
                    <a:pt x="0" y="525"/>
                  </a:lnTo>
                  <a:lnTo>
                    <a:pt x="3" y="525"/>
                  </a:lnTo>
                  <a:lnTo>
                    <a:pt x="5" y="523"/>
                  </a:lnTo>
                  <a:lnTo>
                    <a:pt x="8" y="520"/>
                  </a:lnTo>
                  <a:lnTo>
                    <a:pt x="8" y="518"/>
                  </a:lnTo>
                  <a:lnTo>
                    <a:pt x="8" y="515"/>
                  </a:lnTo>
                  <a:lnTo>
                    <a:pt x="11" y="515"/>
                  </a:lnTo>
                  <a:lnTo>
                    <a:pt x="13" y="515"/>
                  </a:lnTo>
                  <a:lnTo>
                    <a:pt x="16" y="512"/>
                  </a:lnTo>
                  <a:lnTo>
                    <a:pt x="16" y="510"/>
                  </a:lnTo>
                  <a:lnTo>
                    <a:pt x="18" y="507"/>
                  </a:lnTo>
                  <a:lnTo>
                    <a:pt x="21" y="505"/>
                  </a:lnTo>
                  <a:lnTo>
                    <a:pt x="21" y="502"/>
                  </a:lnTo>
                  <a:lnTo>
                    <a:pt x="24" y="502"/>
                  </a:lnTo>
                  <a:lnTo>
                    <a:pt x="26" y="499"/>
                  </a:lnTo>
                  <a:lnTo>
                    <a:pt x="29" y="499"/>
                  </a:lnTo>
                  <a:lnTo>
                    <a:pt x="31" y="499"/>
                  </a:lnTo>
                  <a:lnTo>
                    <a:pt x="34" y="499"/>
                  </a:lnTo>
                  <a:lnTo>
                    <a:pt x="37" y="499"/>
                  </a:lnTo>
                  <a:lnTo>
                    <a:pt x="39" y="499"/>
                  </a:lnTo>
                  <a:lnTo>
                    <a:pt x="39" y="497"/>
                  </a:lnTo>
                  <a:lnTo>
                    <a:pt x="42" y="497"/>
                  </a:lnTo>
                  <a:lnTo>
                    <a:pt x="45" y="497"/>
                  </a:lnTo>
                  <a:lnTo>
                    <a:pt x="45" y="494"/>
                  </a:lnTo>
                  <a:lnTo>
                    <a:pt x="47" y="494"/>
                  </a:lnTo>
                  <a:lnTo>
                    <a:pt x="47" y="492"/>
                  </a:lnTo>
                  <a:lnTo>
                    <a:pt x="47" y="489"/>
                  </a:lnTo>
                  <a:lnTo>
                    <a:pt x="50" y="489"/>
                  </a:lnTo>
                  <a:lnTo>
                    <a:pt x="50" y="486"/>
                  </a:lnTo>
                  <a:lnTo>
                    <a:pt x="52" y="484"/>
                  </a:lnTo>
                  <a:lnTo>
                    <a:pt x="52" y="481"/>
                  </a:lnTo>
                  <a:lnTo>
                    <a:pt x="55" y="481"/>
                  </a:lnTo>
                  <a:lnTo>
                    <a:pt x="55" y="478"/>
                  </a:lnTo>
                  <a:lnTo>
                    <a:pt x="55" y="476"/>
                  </a:lnTo>
                  <a:lnTo>
                    <a:pt x="52" y="476"/>
                  </a:lnTo>
                  <a:lnTo>
                    <a:pt x="50" y="471"/>
                  </a:lnTo>
                  <a:lnTo>
                    <a:pt x="52" y="471"/>
                  </a:lnTo>
                  <a:lnTo>
                    <a:pt x="52" y="468"/>
                  </a:lnTo>
                  <a:lnTo>
                    <a:pt x="52" y="465"/>
                  </a:lnTo>
                  <a:lnTo>
                    <a:pt x="55" y="465"/>
                  </a:lnTo>
                  <a:lnTo>
                    <a:pt x="58" y="463"/>
                  </a:lnTo>
                  <a:lnTo>
                    <a:pt x="60" y="460"/>
                  </a:lnTo>
                  <a:lnTo>
                    <a:pt x="63" y="460"/>
                  </a:lnTo>
                  <a:lnTo>
                    <a:pt x="68" y="458"/>
                  </a:lnTo>
                  <a:lnTo>
                    <a:pt x="73" y="458"/>
                  </a:lnTo>
                  <a:lnTo>
                    <a:pt x="84" y="452"/>
                  </a:lnTo>
                  <a:lnTo>
                    <a:pt x="89" y="452"/>
                  </a:lnTo>
                  <a:lnTo>
                    <a:pt x="94" y="447"/>
                  </a:lnTo>
                  <a:lnTo>
                    <a:pt x="99" y="444"/>
                  </a:lnTo>
                  <a:lnTo>
                    <a:pt x="102" y="444"/>
                  </a:lnTo>
                  <a:lnTo>
                    <a:pt x="99" y="429"/>
                  </a:lnTo>
                  <a:lnTo>
                    <a:pt x="97" y="429"/>
                  </a:lnTo>
                  <a:lnTo>
                    <a:pt x="97" y="431"/>
                  </a:lnTo>
                  <a:lnTo>
                    <a:pt x="94" y="431"/>
                  </a:lnTo>
                  <a:lnTo>
                    <a:pt x="92" y="434"/>
                  </a:lnTo>
                  <a:lnTo>
                    <a:pt x="89" y="434"/>
                  </a:lnTo>
                  <a:lnTo>
                    <a:pt x="86" y="434"/>
                  </a:lnTo>
                  <a:lnTo>
                    <a:pt x="84" y="434"/>
                  </a:lnTo>
                  <a:lnTo>
                    <a:pt x="81" y="434"/>
                  </a:lnTo>
                  <a:lnTo>
                    <a:pt x="81" y="437"/>
                  </a:lnTo>
                  <a:lnTo>
                    <a:pt x="78" y="437"/>
                  </a:lnTo>
                  <a:lnTo>
                    <a:pt x="76" y="437"/>
                  </a:lnTo>
                  <a:lnTo>
                    <a:pt x="73" y="434"/>
                  </a:lnTo>
                  <a:lnTo>
                    <a:pt x="71" y="434"/>
                  </a:lnTo>
                  <a:lnTo>
                    <a:pt x="68" y="434"/>
                  </a:lnTo>
                  <a:lnTo>
                    <a:pt x="65" y="434"/>
                  </a:lnTo>
                  <a:lnTo>
                    <a:pt x="63" y="431"/>
                  </a:lnTo>
                  <a:lnTo>
                    <a:pt x="60" y="431"/>
                  </a:lnTo>
                  <a:lnTo>
                    <a:pt x="58" y="429"/>
                  </a:lnTo>
                  <a:lnTo>
                    <a:pt x="55" y="429"/>
                  </a:lnTo>
                  <a:lnTo>
                    <a:pt x="55" y="426"/>
                  </a:lnTo>
                  <a:lnTo>
                    <a:pt x="52" y="426"/>
                  </a:lnTo>
                  <a:lnTo>
                    <a:pt x="52" y="424"/>
                  </a:lnTo>
                  <a:lnTo>
                    <a:pt x="50" y="424"/>
                  </a:lnTo>
                  <a:lnTo>
                    <a:pt x="42" y="387"/>
                  </a:lnTo>
                  <a:lnTo>
                    <a:pt x="42" y="384"/>
                  </a:lnTo>
                  <a:lnTo>
                    <a:pt x="39" y="384"/>
                  </a:lnTo>
                  <a:lnTo>
                    <a:pt x="16" y="384"/>
                  </a:lnTo>
                  <a:lnTo>
                    <a:pt x="26" y="369"/>
                  </a:lnTo>
                  <a:lnTo>
                    <a:pt x="26" y="366"/>
                  </a:lnTo>
                  <a:lnTo>
                    <a:pt x="29" y="364"/>
                  </a:lnTo>
                  <a:lnTo>
                    <a:pt x="29" y="361"/>
                  </a:lnTo>
                  <a:lnTo>
                    <a:pt x="29" y="358"/>
                  </a:lnTo>
                  <a:lnTo>
                    <a:pt x="31" y="356"/>
                  </a:lnTo>
                  <a:lnTo>
                    <a:pt x="31" y="353"/>
                  </a:lnTo>
                  <a:lnTo>
                    <a:pt x="31" y="350"/>
                  </a:lnTo>
                  <a:lnTo>
                    <a:pt x="34" y="350"/>
                  </a:lnTo>
                  <a:lnTo>
                    <a:pt x="34" y="353"/>
                  </a:lnTo>
                  <a:lnTo>
                    <a:pt x="37" y="353"/>
                  </a:lnTo>
                  <a:lnTo>
                    <a:pt x="39" y="350"/>
                  </a:lnTo>
                  <a:lnTo>
                    <a:pt x="39" y="353"/>
                  </a:lnTo>
                  <a:lnTo>
                    <a:pt x="42" y="353"/>
                  </a:lnTo>
                  <a:lnTo>
                    <a:pt x="42" y="356"/>
                  </a:lnTo>
                  <a:lnTo>
                    <a:pt x="42" y="358"/>
                  </a:lnTo>
                  <a:lnTo>
                    <a:pt x="39" y="358"/>
                  </a:lnTo>
                  <a:lnTo>
                    <a:pt x="47" y="358"/>
                  </a:lnTo>
                  <a:lnTo>
                    <a:pt x="50" y="356"/>
                  </a:lnTo>
                  <a:lnTo>
                    <a:pt x="52" y="356"/>
                  </a:lnTo>
                  <a:lnTo>
                    <a:pt x="55" y="356"/>
                  </a:lnTo>
                  <a:lnTo>
                    <a:pt x="60" y="356"/>
                  </a:lnTo>
                  <a:lnTo>
                    <a:pt x="63" y="356"/>
                  </a:lnTo>
                  <a:lnTo>
                    <a:pt x="65" y="356"/>
                  </a:lnTo>
                  <a:lnTo>
                    <a:pt x="65" y="353"/>
                  </a:lnTo>
                  <a:lnTo>
                    <a:pt x="68" y="350"/>
                  </a:lnTo>
                  <a:lnTo>
                    <a:pt x="68" y="345"/>
                  </a:lnTo>
                  <a:lnTo>
                    <a:pt x="65" y="343"/>
                  </a:lnTo>
                  <a:lnTo>
                    <a:pt x="65" y="340"/>
                  </a:lnTo>
                  <a:lnTo>
                    <a:pt x="65" y="337"/>
                  </a:lnTo>
                  <a:lnTo>
                    <a:pt x="63" y="337"/>
                  </a:lnTo>
                  <a:lnTo>
                    <a:pt x="63" y="335"/>
                  </a:lnTo>
                  <a:lnTo>
                    <a:pt x="60" y="335"/>
                  </a:lnTo>
                  <a:lnTo>
                    <a:pt x="60" y="332"/>
                  </a:lnTo>
                  <a:lnTo>
                    <a:pt x="58" y="332"/>
                  </a:lnTo>
                  <a:lnTo>
                    <a:pt x="65" y="335"/>
                  </a:lnTo>
                  <a:lnTo>
                    <a:pt x="68" y="335"/>
                  </a:lnTo>
                  <a:lnTo>
                    <a:pt x="71" y="335"/>
                  </a:lnTo>
                  <a:lnTo>
                    <a:pt x="73" y="335"/>
                  </a:lnTo>
                  <a:lnTo>
                    <a:pt x="76" y="335"/>
                  </a:lnTo>
                  <a:lnTo>
                    <a:pt x="76" y="332"/>
                  </a:lnTo>
                  <a:lnTo>
                    <a:pt x="78" y="332"/>
                  </a:lnTo>
                  <a:lnTo>
                    <a:pt x="81" y="332"/>
                  </a:lnTo>
                  <a:lnTo>
                    <a:pt x="84" y="330"/>
                  </a:lnTo>
                  <a:lnTo>
                    <a:pt x="84" y="327"/>
                  </a:lnTo>
                  <a:lnTo>
                    <a:pt x="86" y="327"/>
                  </a:lnTo>
                  <a:lnTo>
                    <a:pt x="94" y="327"/>
                  </a:lnTo>
                  <a:lnTo>
                    <a:pt x="97" y="327"/>
                  </a:lnTo>
                  <a:lnTo>
                    <a:pt x="102" y="332"/>
                  </a:lnTo>
                  <a:lnTo>
                    <a:pt x="107" y="332"/>
                  </a:lnTo>
                  <a:lnTo>
                    <a:pt x="110" y="332"/>
                  </a:lnTo>
                  <a:lnTo>
                    <a:pt x="112" y="332"/>
                  </a:lnTo>
                  <a:lnTo>
                    <a:pt x="115" y="332"/>
                  </a:lnTo>
                  <a:lnTo>
                    <a:pt x="118" y="335"/>
                  </a:lnTo>
                  <a:lnTo>
                    <a:pt x="118" y="332"/>
                  </a:lnTo>
                  <a:lnTo>
                    <a:pt x="120" y="332"/>
                  </a:lnTo>
                  <a:lnTo>
                    <a:pt x="123" y="330"/>
                  </a:lnTo>
                  <a:lnTo>
                    <a:pt x="125" y="332"/>
                  </a:lnTo>
                  <a:lnTo>
                    <a:pt x="128" y="335"/>
                  </a:lnTo>
                  <a:lnTo>
                    <a:pt x="131" y="335"/>
                  </a:lnTo>
                  <a:lnTo>
                    <a:pt x="131" y="337"/>
                  </a:lnTo>
                  <a:lnTo>
                    <a:pt x="133" y="337"/>
                  </a:lnTo>
                  <a:lnTo>
                    <a:pt x="136" y="337"/>
                  </a:lnTo>
                  <a:lnTo>
                    <a:pt x="138" y="337"/>
                  </a:lnTo>
                  <a:lnTo>
                    <a:pt x="138" y="340"/>
                  </a:lnTo>
                  <a:lnTo>
                    <a:pt x="141" y="340"/>
                  </a:lnTo>
                  <a:lnTo>
                    <a:pt x="141" y="343"/>
                  </a:lnTo>
                  <a:lnTo>
                    <a:pt x="146" y="343"/>
                  </a:lnTo>
                  <a:lnTo>
                    <a:pt x="149" y="340"/>
                  </a:lnTo>
                  <a:lnTo>
                    <a:pt x="152" y="340"/>
                  </a:lnTo>
                  <a:lnTo>
                    <a:pt x="154" y="337"/>
                  </a:lnTo>
                  <a:lnTo>
                    <a:pt x="157" y="335"/>
                  </a:lnTo>
                  <a:lnTo>
                    <a:pt x="159" y="335"/>
                  </a:lnTo>
                  <a:lnTo>
                    <a:pt x="159" y="332"/>
                  </a:lnTo>
                  <a:lnTo>
                    <a:pt x="159" y="330"/>
                  </a:lnTo>
                  <a:lnTo>
                    <a:pt x="157" y="330"/>
                  </a:lnTo>
                  <a:lnTo>
                    <a:pt x="157" y="327"/>
                  </a:lnTo>
                  <a:lnTo>
                    <a:pt x="157" y="324"/>
                  </a:lnTo>
                  <a:lnTo>
                    <a:pt x="157" y="322"/>
                  </a:lnTo>
                  <a:lnTo>
                    <a:pt x="157" y="319"/>
                  </a:lnTo>
                  <a:lnTo>
                    <a:pt x="154" y="319"/>
                  </a:lnTo>
                  <a:lnTo>
                    <a:pt x="154" y="317"/>
                  </a:lnTo>
                  <a:lnTo>
                    <a:pt x="154" y="314"/>
                  </a:lnTo>
                  <a:lnTo>
                    <a:pt x="152" y="314"/>
                  </a:lnTo>
                  <a:lnTo>
                    <a:pt x="152" y="311"/>
                  </a:lnTo>
                  <a:lnTo>
                    <a:pt x="152" y="309"/>
                  </a:lnTo>
                </a:path>
              </a:pathLst>
            </a:custGeom>
            <a:noFill/>
            <a:ln w="4763">
              <a:solidFill>
                <a:srgbClr val="6E6E6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800" kern="1200">
                <a:solidFill>
                  <a:prstClr val="black"/>
                </a:solidFill>
                <a:latin typeface="Century Gothic"/>
                <a:ea typeface="+mn-ea"/>
                <a:cs typeface="+mn-cs"/>
              </a:endParaRPr>
            </a:p>
          </p:txBody>
        </p:sp>
        <p:sp>
          <p:nvSpPr>
            <p:cNvPr id="118" name="Freeform 282"/>
            <p:cNvSpPr>
              <a:spLocks/>
            </p:cNvSpPr>
            <p:nvPr/>
          </p:nvSpPr>
          <p:spPr bwMode="auto">
            <a:xfrm>
              <a:off x="2592" y="1560"/>
              <a:ext cx="807" cy="319"/>
            </a:xfrm>
            <a:custGeom>
              <a:avLst/>
              <a:gdLst>
                <a:gd name="T0" fmla="*/ 0 w 807"/>
                <a:gd name="T1" fmla="*/ 303 h 319"/>
                <a:gd name="T2" fmla="*/ 32 w 807"/>
                <a:gd name="T3" fmla="*/ 298 h 319"/>
                <a:gd name="T4" fmla="*/ 53 w 807"/>
                <a:gd name="T5" fmla="*/ 303 h 319"/>
                <a:gd name="T6" fmla="*/ 76 w 807"/>
                <a:gd name="T7" fmla="*/ 311 h 319"/>
                <a:gd name="T8" fmla="*/ 123 w 807"/>
                <a:gd name="T9" fmla="*/ 303 h 319"/>
                <a:gd name="T10" fmla="*/ 146 w 807"/>
                <a:gd name="T11" fmla="*/ 300 h 319"/>
                <a:gd name="T12" fmla="*/ 162 w 807"/>
                <a:gd name="T13" fmla="*/ 285 h 319"/>
                <a:gd name="T14" fmla="*/ 160 w 807"/>
                <a:gd name="T15" fmla="*/ 259 h 319"/>
                <a:gd name="T16" fmla="*/ 173 w 807"/>
                <a:gd name="T17" fmla="*/ 248 h 319"/>
                <a:gd name="T18" fmla="*/ 175 w 807"/>
                <a:gd name="T19" fmla="*/ 243 h 319"/>
                <a:gd name="T20" fmla="*/ 183 w 807"/>
                <a:gd name="T21" fmla="*/ 238 h 319"/>
                <a:gd name="T22" fmla="*/ 193 w 807"/>
                <a:gd name="T23" fmla="*/ 232 h 319"/>
                <a:gd name="T24" fmla="*/ 199 w 807"/>
                <a:gd name="T25" fmla="*/ 225 h 319"/>
                <a:gd name="T26" fmla="*/ 212 w 807"/>
                <a:gd name="T27" fmla="*/ 235 h 319"/>
                <a:gd name="T28" fmla="*/ 220 w 807"/>
                <a:gd name="T29" fmla="*/ 232 h 319"/>
                <a:gd name="T30" fmla="*/ 235 w 807"/>
                <a:gd name="T31" fmla="*/ 222 h 319"/>
                <a:gd name="T32" fmla="*/ 238 w 807"/>
                <a:gd name="T33" fmla="*/ 217 h 319"/>
                <a:gd name="T34" fmla="*/ 235 w 807"/>
                <a:gd name="T35" fmla="*/ 206 h 319"/>
                <a:gd name="T36" fmla="*/ 246 w 807"/>
                <a:gd name="T37" fmla="*/ 199 h 319"/>
                <a:gd name="T38" fmla="*/ 259 w 807"/>
                <a:gd name="T39" fmla="*/ 199 h 319"/>
                <a:gd name="T40" fmla="*/ 269 w 807"/>
                <a:gd name="T41" fmla="*/ 193 h 319"/>
                <a:gd name="T42" fmla="*/ 282 w 807"/>
                <a:gd name="T43" fmla="*/ 193 h 319"/>
                <a:gd name="T44" fmla="*/ 295 w 807"/>
                <a:gd name="T45" fmla="*/ 188 h 319"/>
                <a:gd name="T46" fmla="*/ 303 w 807"/>
                <a:gd name="T47" fmla="*/ 180 h 319"/>
                <a:gd name="T48" fmla="*/ 319 w 807"/>
                <a:gd name="T49" fmla="*/ 162 h 319"/>
                <a:gd name="T50" fmla="*/ 329 w 807"/>
                <a:gd name="T51" fmla="*/ 151 h 319"/>
                <a:gd name="T52" fmla="*/ 342 w 807"/>
                <a:gd name="T53" fmla="*/ 146 h 319"/>
                <a:gd name="T54" fmla="*/ 353 w 807"/>
                <a:gd name="T55" fmla="*/ 151 h 319"/>
                <a:gd name="T56" fmla="*/ 366 w 807"/>
                <a:gd name="T57" fmla="*/ 151 h 319"/>
                <a:gd name="T58" fmla="*/ 374 w 807"/>
                <a:gd name="T59" fmla="*/ 165 h 319"/>
                <a:gd name="T60" fmla="*/ 381 w 807"/>
                <a:gd name="T61" fmla="*/ 172 h 319"/>
                <a:gd name="T62" fmla="*/ 392 w 807"/>
                <a:gd name="T63" fmla="*/ 172 h 319"/>
                <a:gd name="T64" fmla="*/ 402 w 807"/>
                <a:gd name="T65" fmla="*/ 167 h 319"/>
                <a:gd name="T66" fmla="*/ 413 w 807"/>
                <a:gd name="T67" fmla="*/ 159 h 319"/>
                <a:gd name="T68" fmla="*/ 421 w 807"/>
                <a:gd name="T69" fmla="*/ 149 h 319"/>
                <a:gd name="T70" fmla="*/ 428 w 807"/>
                <a:gd name="T71" fmla="*/ 141 h 319"/>
                <a:gd name="T72" fmla="*/ 434 w 807"/>
                <a:gd name="T73" fmla="*/ 133 h 319"/>
                <a:gd name="T74" fmla="*/ 441 w 807"/>
                <a:gd name="T75" fmla="*/ 125 h 319"/>
                <a:gd name="T76" fmla="*/ 460 w 807"/>
                <a:gd name="T77" fmla="*/ 104 h 319"/>
                <a:gd name="T78" fmla="*/ 470 w 807"/>
                <a:gd name="T79" fmla="*/ 99 h 319"/>
                <a:gd name="T80" fmla="*/ 488 w 807"/>
                <a:gd name="T81" fmla="*/ 99 h 319"/>
                <a:gd name="T82" fmla="*/ 501 w 807"/>
                <a:gd name="T83" fmla="*/ 102 h 319"/>
                <a:gd name="T84" fmla="*/ 509 w 807"/>
                <a:gd name="T85" fmla="*/ 118 h 319"/>
                <a:gd name="T86" fmla="*/ 517 w 807"/>
                <a:gd name="T87" fmla="*/ 118 h 319"/>
                <a:gd name="T88" fmla="*/ 528 w 807"/>
                <a:gd name="T89" fmla="*/ 112 h 319"/>
                <a:gd name="T90" fmla="*/ 543 w 807"/>
                <a:gd name="T91" fmla="*/ 115 h 319"/>
                <a:gd name="T92" fmla="*/ 559 w 807"/>
                <a:gd name="T93" fmla="*/ 104 h 319"/>
                <a:gd name="T94" fmla="*/ 567 w 807"/>
                <a:gd name="T95" fmla="*/ 97 h 319"/>
                <a:gd name="T96" fmla="*/ 580 w 807"/>
                <a:gd name="T97" fmla="*/ 89 h 319"/>
                <a:gd name="T98" fmla="*/ 593 w 807"/>
                <a:gd name="T99" fmla="*/ 73 h 319"/>
                <a:gd name="T100" fmla="*/ 603 w 807"/>
                <a:gd name="T101" fmla="*/ 68 h 319"/>
                <a:gd name="T102" fmla="*/ 606 w 807"/>
                <a:gd name="T103" fmla="*/ 57 h 319"/>
                <a:gd name="T104" fmla="*/ 619 w 807"/>
                <a:gd name="T105" fmla="*/ 60 h 319"/>
                <a:gd name="T106" fmla="*/ 635 w 807"/>
                <a:gd name="T107" fmla="*/ 65 h 319"/>
                <a:gd name="T108" fmla="*/ 655 w 807"/>
                <a:gd name="T109" fmla="*/ 65 h 319"/>
                <a:gd name="T110" fmla="*/ 663 w 807"/>
                <a:gd name="T111" fmla="*/ 50 h 319"/>
                <a:gd name="T112" fmla="*/ 658 w 807"/>
                <a:gd name="T113" fmla="*/ 47 h 319"/>
                <a:gd name="T114" fmla="*/ 666 w 807"/>
                <a:gd name="T115" fmla="*/ 39 h 319"/>
                <a:gd name="T116" fmla="*/ 666 w 807"/>
                <a:gd name="T117" fmla="*/ 31 h 319"/>
                <a:gd name="T118" fmla="*/ 676 w 807"/>
                <a:gd name="T119" fmla="*/ 18 h 319"/>
                <a:gd name="T120" fmla="*/ 702 w 807"/>
                <a:gd name="T121" fmla="*/ 10 h 319"/>
                <a:gd name="T122" fmla="*/ 736 w 807"/>
                <a:gd name="T123" fmla="*/ 10 h 319"/>
                <a:gd name="T124" fmla="*/ 770 w 807"/>
                <a:gd name="T125" fmla="*/ 0 h 3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807" h="319">
                  <a:moveTo>
                    <a:pt x="6" y="319"/>
                  </a:moveTo>
                  <a:lnTo>
                    <a:pt x="3" y="316"/>
                  </a:lnTo>
                  <a:lnTo>
                    <a:pt x="3" y="313"/>
                  </a:lnTo>
                  <a:lnTo>
                    <a:pt x="0" y="313"/>
                  </a:lnTo>
                  <a:lnTo>
                    <a:pt x="0" y="311"/>
                  </a:lnTo>
                  <a:lnTo>
                    <a:pt x="0" y="303"/>
                  </a:lnTo>
                  <a:lnTo>
                    <a:pt x="19" y="287"/>
                  </a:lnTo>
                  <a:lnTo>
                    <a:pt x="21" y="287"/>
                  </a:lnTo>
                  <a:lnTo>
                    <a:pt x="21" y="290"/>
                  </a:lnTo>
                  <a:lnTo>
                    <a:pt x="24" y="290"/>
                  </a:lnTo>
                  <a:lnTo>
                    <a:pt x="29" y="295"/>
                  </a:lnTo>
                  <a:lnTo>
                    <a:pt x="32" y="298"/>
                  </a:lnTo>
                  <a:lnTo>
                    <a:pt x="34" y="298"/>
                  </a:lnTo>
                  <a:lnTo>
                    <a:pt x="37" y="298"/>
                  </a:lnTo>
                  <a:lnTo>
                    <a:pt x="42" y="298"/>
                  </a:lnTo>
                  <a:lnTo>
                    <a:pt x="50" y="298"/>
                  </a:lnTo>
                  <a:lnTo>
                    <a:pt x="53" y="300"/>
                  </a:lnTo>
                  <a:lnTo>
                    <a:pt x="53" y="303"/>
                  </a:lnTo>
                  <a:lnTo>
                    <a:pt x="55" y="303"/>
                  </a:lnTo>
                  <a:lnTo>
                    <a:pt x="58" y="306"/>
                  </a:lnTo>
                  <a:lnTo>
                    <a:pt x="60" y="306"/>
                  </a:lnTo>
                  <a:lnTo>
                    <a:pt x="63" y="308"/>
                  </a:lnTo>
                  <a:lnTo>
                    <a:pt x="71" y="313"/>
                  </a:lnTo>
                  <a:lnTo>
                    <a:pt x="76" y="311"/>
                  </a:lnTo>
                  <a:lnTo>
                    <a:pt x="81" y="303"/>
                  </a:lnTo>
                  <a:lnTo>
                    <a:pt x="92" y="303"/>
                  </a:lnTo>
                  <a:lnTo>
                    <a:pt x="110" y="303"/>
                  </a:lnTo>
                  <a:lnTo>
                    <a:pt x="118" y="303"/>
                  </a:lnTo>
                  <a:lnTo>
                    <a:pt x="120" y="303"/>
                  </a:lnTo>
                  <a:lnTo>
                    <a:pt x="123" y="303"/>
                  </a:lnTo>
                  <a:lnTo>
                    <a:pt x="126" y="303"/>
                  </a:lnTo>
                  <a:lnTo>
                    <a:pt x="128" y="303"/>
                  </a:lnTo>
                  <a:lnTo>
                    <a:pt x="131" y="300"/>
                  </a:lnTo>
                  <a:lnTo>
                    <a:pt x="139" y="300"/>
                  </a:lnTo>
                  <a:lnTo>
                    <a:pt x="141" y="300"/>
                  </a:lnTo>
                  <a:lnTo>
                    <a:pt x="146" y="300"/>
                  </a:lnTo>
                  <a:lnTo>
                    <a:pt x="152" y="300"/>
                  </a:lnTo>
                  <a:lnTo>
                    <a:pt x="162" y="303"/>
                  </a:lnTo>
                  <a:lnTo>
                    <a:pt x="162" y="298"/>
                  </a:lnTo>
                  <a:lnTo>
                    <a:pt x="162" y="293"/>
                  </a:lnTo>
                  <a:lnTo>
                    <a:pt x="162" y="287"/>
                  </a:lnTo>
                  <a:lnTo>
                    <a:pt x="162" y="285"/>
                  </a:lnTo>
                  <a:lnTo>
                    <a:pt x="162" y="279"/>
                  </a:lnTo>
                  <a:lnTo>
                    <a:pt x="162" y="274"/>
                  </a:lnTo>
                  <a:lnTo>
                    <a:pt x="162" y="269"/>
                  </a:lnTo>
                  <a:lnTo>
                    <a:pt x="160" y="266"/>
                  </a:lnTo>
                  <a:lnTo>
                    <a:pt x="160" y="261"/>
                  </a:lnTo>
                  <a:lnTo>
                    <a:pt x="160" y="259"/>
                  </a:lnTo>
                  <a:lnTo>
                    <a:pt x="162" y="256"/>
                  </a:lnTo>
                  <a:lnTo>
                    <a:pt x="165" y="253"/>
                  </a:lnTo>
                  <a:lnTo>
                    <a:pt x="167" y="253"/>
                  </a:lnTo>
                  <a:lnTo>
                    <a:pt x="170" y="253"/>
                  </a:lnTo>
                  <a:lnTo>
                    <a:pt x="173" y="253"/>
                  </a:lnTo>
                  <a:lnTo>
                    <a:pt x="173" y="248"/>
                  </a:lnTo>
                  <a:lnTo>
                    <a:pt x="170" y="246"/>
                  </a:lnTo>
                  <a:lnTo>
                    <a:pt x="170" y="243"/>
                  </a:lnTo>
                  <a:lnTo>
                    <a:pt x="170" y="240"/>
                  </a:lnTo>
                  <a:lnTo>
                    <a:pt x="173" y="240"/>
                  </a:lnTo>
                  <a:lnTo>
                    <a:pt x="173" y="243"/>
                  </a:lnTo>
                  <a:lnTo>
                    <a:pt x="175" y="243"/>
                  </a:lnTo>
                  <a:lnTo>
                    <a:pt x="178" y="246"/>
                  </a:lnTo>
                  <a:lnTo>
                    <a:pt x="180" y="246"/>
                  </a:lnTo>
                  <a:lnTo>
                    <a:pt x="180" y="243"/>
                  </a:lnTo>
                  <a:lnTo>
                    <a:pt x="180" y="240"/>
                  </a:lnTo>
                  <a:lnTo>
                    <a:pt x="183" y="240"/>
                  </a:lnTo>
                  <a:lnTo>
                    <a:pt x="183" y="238"/>
                  </a:lnTo>
                  <a:lnTo>
                    <a:pt x="186" y="238"/>
                  </a:lnTo>
                  <a:lnTo>
                    <a:pt x="186" y="235"/>
                  </a:lnTo>
                  <a:lnTo>
                    <a:pt x="188" y="235"/>
                  </a:lnTo>
                  <a:lnTo>
                    <a:pt x="188" y="232"/>
                  </a:lnTo>
                  <a:lnTo>
                    <a:pt x="191" y="232"/>
                  </a:lnTo>
                  <a:lnTo>
                    <a:pt x="193" y="232"/>
                  </a:lnTo>
                  <a:lnTo>
                    <a:pt x="196" y="232"/>
                  </a:lnTo>
                  <a:lnTo>
                    <a:pt x="199" y="232"/>
                  </a:lnTo>
                  <a:lnTo>
                    <a:pt x="199" y="230"/>
                  </a:lnTo>
                  <a:lnTo>
                    <a:pt x="196" y="227"/>
                  </a:lnTo>
                  <a:lnTo>
                    <a:pt x="199" y="227"/>
                  </a:lnTo>
                  <a:lnTo>
                    <a:pt x="199" y="225"/>
                  </a:lnTo>
                  <a:lnTo>
                    <a:pt x="201" y="227"/>
                  </a:lnTo>
                  <a:lnTo>
                    <a:pt x="204" y="230"/>
                  </a:lnTo>
                  <a:lnTo>
                    <a:pt x="207" y="230"/>
                  </a:lnTo>
                  <a:lnTo>
                    <a:pt x="207" y="232"/>
                  </a:lnTo>
                  <a:lnTo>
                    <a:pt x="209" y="235"/>
                  </a:lnTo>
                  <a:lnTo>
                    <a:pt x="212" y="235"/>
                  </a:lnTo>
                  <a:lnTo>
                    <a:pt x="212" y="232"/>
                  </a:lnTo>
                  <a:lnTo>
                    <a:pt x="212" y="230"/>
                  </a:lnTo>
                  <a:lnTo>
                    <a:pt x="214" y="230"/>
                  </a:lnTo>
                  <a:lnTo>
                    <a:pt x="217" y="230"/>
                  </a:lnTo>
                  <a:lnTo>
                    <a:pt x="220" y="230"/>
                  </a:lnTo>
                  <a:lnTo>
                    <a:pt x="220" y="232"/>
                  </a:lnTo>
                  <a:lnTo>
                    <a:pt x="225" y="230"/>
                  </a:lnTo>
                  <a:lnTo>
                    <a:pt x="227" y="230"/>
                  </a:lnTo>
                  <a:lnTo>
                    <a:pt x="233" y="227"/>
                  </a:lnTo>
                  <a:lnTo>
                    <a:pt x="235" y="227"/>
                  </a:lnTo>
                  <a:lnTo>
                    <a:pt x="235" y="225"/>
                  </a:lnTo>
                  <a:lnTo>
                    <a:pt x="235" y="222"/>
                  </a:lnTo>
                  <a:lnTo>
                    <a:pt x="238" y="225"/>
                  </a:lnTo>
                  <a:lnTo>
                    <a:pt x="238" y="227"/>
                  </a:lnTo>
                  <a:lnTo>
                    <a:pt x="240" y="225"/>
                  </a:lnTo>
                  <a:lnTo>
                    <a:pt x="240" y="222"/>
                  </a:lnTo>
                  <a:lnTo>
                    <a:pt x="238" y="222"/>
                  </a:lnTo>
                  <a:lnTo>
                    <a:pt x="238" y="217"/>
                  </a:lnTo>
                  <a:lnTo>
                    <a:pt x="235" y="217"/>
                  </a:lnTo>
                  <a:lnTo>
                    <a:pt x="233" y="217"/>
                  </a:lnTo>
                  <a:lnTo>
                    <a:pt x="233" y="214"/>
                  </a:lnTo>
                  <a:lnTo>
                    <a:pt x="233" y="212"/>
                  </a:lnTo>
                  <a:lnTo>
                    <a:pt x="235" y="209"/>
                  </a:lnTo>
                  <a:lnTo>
                    <a:pt x="235" y="206"/>
                  </a:lnTo>
                  <a:lnTo>
                    <a:pt x="238" y="206"/>
                  </a:lnTo>
                  <a:lnTo>
                    <a:pt x="238" y="204"/>
                  </a:lnTo>
                  <a:lnTo>
                    <a:pt x="238" y="201"/>
                  </a:lnTo>
                  <a:lnTo>
                    <a:pt x="240" y="199"/>
                  </a:lnTo>
                  <a:lnTo>
                    <a:pt x="243" y="199"/>
                  </a:lnTo>
                  <a:lnTo>
                    <a:pt x="246" y="199"/>
                  </a:lnTo>
                  <a:lnTo>
                    <a:pt x="248" y="196"/>
                  </a:lnTo>
                  <a:lnTo>
                    <a:pt x="251" y="196"/>
                  </a:lnTo>
                  <a:lnTo>
                    <a:pt x="254" y="196"/>
                  </a:lnTo>
                  <a:lnTo>
                    <a:pt x="256" y="196"/>
                  </a:lnTo>
                  <a:lnTo>
                    <a:pt x="256" y="199"/>
                  </a:lnTo>
                  <a:lnTo>
                    <a:pt x="259" y="199"/>
                  </a:lnTo>
                  <a:lnTo>
                    <a:pt x="261" y="199"/>
                  </a:lnTo>
                  <a:lnTo>
                    <a:pt x="264" y="199"/>
                  </a:lnTo>
                  <a:lnTo>
                    <a:pt x="267" y="199"/>
                  </a:lnTo>
                  <a:lnTo>
                    <a:pt x="267" y="196"/>
                  </a:lnTo>
                  <a:lnTo>
                    <a:pt x="269" y="196"/>
                  </a:lnTo>
                  <a:lnTo>
                    <a:pt x="269" y="193"/>
                  </a:lnTo>
                  <a:lnTo>
                    <a:pt x="272" y="193"/>
                  </a:lnTo>
                  <a:lnTo>
                    <a:pt x="274" y="193"/>
                  </a:lnTo>
                  <a:lnTo>
                    <a:pt x="274" y="191"/>
                  </a:lnTo>
                  <a:lnTo>
                    <a:pt x="277" y="191"/>
                  </a:lnTo>
                  <a:lnTo>
                    <a:pt x="280" y="191"/>
                  </a:lnTo>
                  <a:lnTo>
                    <a:pt x="282" y="193"/>
                  </a:lnTo>
                  <a:lnTo>
                    <a:pt x="285" y="193"/>
                  </a:lnTo>
                  <a:lnTo>
                    <a:pt x="287" y="191"/>
                  </a:lnTo>
                  <a:lnTo>
                    <a:pt x="290" y="191"/>
                  </a:lnTo>
                  <a:lnTo>
                    <a:pt x="290" y="188"/>
                  </a:lnTo>
                  <a:lnTo>
                    <a:pt x="293" y="188"/>
                  </a:lnTo>
                  <a:lnTo>
                    <a:pt x="295" y="188"/>
                  </a:lnTo>
                  <a:lnTo>
                    <a:pt x="298" y="188"/>
                  </a:lnTo>
                  <a:lnTo>
                    <a:pt x="298" y="185"/>
                  </a:lnTo>
                  <a:lnTo>
                    <a:pt x="298" y="183"/>
                  </a:lnTo>
                  <a:lnTo>
                    <a:pt x="300" y="183"/>
                  </a:lnTo>
                  <a:lnTo>
                    <a:pt x="300" y="180"/>
                  </a:lnTo>
                  <a:lnTo>
                    <a:pt x="303" y="180"/>
                  </a:lnTo>
                  <a:lnTo>
                    <a:pt x="308" y="178"/>
                  </a:lnTo>
                  <a:lnTo>
                    <a:pt x="311" y="178"/>
                  </a:lnTo>
                  <a:lnTo>
                    <a:pt x="311" y="172"/>
                  </a:lnTo>
                  <a:lnTo>
                    <a:pt x="311" y="167"/>
                  </a:lnTo>
                  <a:lnTo>
                    <a:pt x="316" y="162"/>
                  </a:lnTo>
                  <a:lnTo>
                    <a:pt x="319" y="162"/>
                  </a:lnTo>
                  <a:lnTo>
                    <a:pt x="321" y="162"/>
                  </a:lnTo>
                  <a:lnTo>
                    <a:pt x="324" y="159"/>
                  </a:lnTo>
                  <a:lnTo>
                    <a:pt x="327" y="157"/>
                  </a:lnTo>
                  <a:lnTo>
                    <a:pt x="329" y="157"/>
                  </a:lnTo>
                  <a:lnTo>
                    <a:pt x="329" y="154"/>
                  </a:lnTo>
                  <a:lnTo>
                    <a:pt x="329" y="151"/>
                  </a:lnTo>
                  <a:lnTo>
                    <a:pt x="332" y="149"/>
                  </a:lnTo>
                  <a:lnTo>
                    <a:pt x="334" y="149"/>
                  </a:lnTo>
                  <a:lnTo>
                    <a:pt x="337" y="149"/>
                  </a:lnTo>
                  <a:lnTo>
                    <a:pt x="340" y="149"/>
                  </a:lnTo>
                  <a:lnTo>
                    <a:pt x="342" y="149"/>
                  </a:lnTo>
                  <a:lnTo>
                    <a:pt x="342" y="146"/>
                  </a:lnTo>
                  <a:lnTo>
                    <a:pt x="345" y="146"/>
                  </a:lnTo>
                  <a:lnTo>
                    <a:pt x="347" y="146"/>
                  </a:lnTo>
                  <a:lnTo>
                    <a:pt x="347" y="149"/>
                  </a:lnTo>
                  <a:lnTo>
                    <a:pt x="350" y="149"/>
                  </a:lnTo>
                  <a:lnTo>
                    <a:pt x="350" y="151"/>
                  </a:lnTo>
                  <a:lnTo>
                    <a:pt x="353" y="151"/>
                  </a:lnTo>
                  <a:lnTo>
                    <a:pt x="355" y="151"/>
                  </a:lnTo>
                  <a:lnTo>
                    <a:pt x="358" y="154"/>
                  </a:lnTo>
                  <a:lnTo>
                    <a:pt x="358" y="151"/>
                  </a:lnTo>
                  <a:lnTo>
                    <a:pt x="361" y="151"/>
                  </a:lnTo>
                  <a:lnTo>
                    <a:pt x="363" y="151"/>
                  </a:lnTo>
                  <a:lnTo>
                    <a:pt x="366" y="151"/>
                  </a:lnTo>
                  <a:lnTo>
                    <a:pt x="368" y="151"/>
                  </a:lnTo>
                  <a:lnTo>
                    <a:pt x="368" y="154"/>
                  </a:lnTo>
                  <a:lnTo>
                    <a:pt x="368" y="157"/>
                  </a:lnTo>
                  <a:lnTo>
                    <a:pt x="368" y="159"/>
                  </a:lnTo>
                  <a:lnTo>
                    <a:pt x="371" y="162"/>
                  </a:lnTo>
                  <a:lnTo>
                    <a:pt x="374" y="165"/>
                  </a:lnTo>
                  <a:lnTo>
                    <a:pt x="374" y="167"/>
                  </a:lnTo>
                  <a:lnTo>
                    <a:pt x="376" y="167"/>
                  </a:lnTo>
                  <a:lnTo>
                    <a:pt x="376" y="170"/>
                  </a:lnTo>
                  <a:lnTo>
                    <a:pt x="379" y="170"/>
                  </a:lnTo>
                  <a:lnTo>
                    <a:pt x="381" y="170"/>
                  </a:lnTo>
                  <a:lnTo>
                    <a:pt x="381" y="172"/>
                  </a:lnTo>
                  <a:lnTo>
                    <a:pt x="384" y="172"/>
                  </a:lnTo>
                  <a:lnTo>
                    <a:pt x="387" y="172"/>
                  </a:lnTo>
                  <a:lnTo>
                    <a:pt x="387" y="170"/>
                  </a:lnTo>
                  <a:lnTo>
                    <a:pt x="389" y="170"/>
                  </a:lnTo>
                  <a:lnTo>
                    <a:pt x="389" y="172"/>
                  </a:lnTo>
                  <a:lnTo>
                    <a:pt x="392" y="172"/>
                  </a:lnTo>
                  <a:lnTo>
                    <a:pt x="392" y="170"/>
                  </a:lnTo>
                  <a:lnTo>
                    <a:pt x="394" y="170"/>
                  </a:lnTo>
                  <a:lnTo>
                    <a:pt x="397" y="170"/>
                  </a:lnTo>
                  <a:lnTo>
                    <a:pt x="397" y="167"/>
                  </a:lnTo>
                  <a:lnTo>
                    <a:pt x="400" y="167"/>
                  </a:lnTo>
                  <a:lnTo>
                    <a:pt x="402" y="167"/>
                  </a:lnTo>
                  <a:lnTo>
                    <a:pt x="402" y="165"/>
                  </a:lnTo>
                  <a:lnTo>
                    <a:pt x="405" y="165"/>
                  </a:lnTo>
                  <a:lnTo>
                    <a:pt x="405" y="162"/>
                  </a:lnTo>
                  <a:lnTo>
                    <a:pt x="408" y="162"/>
                  </a:lnTo>
                  <a:lnTo>
                    <a:pt x="410" y="162"/>
                  </a:lnTo>
                  <a:lnTo>
                    <a:pt x="413" y="159"/>
                  </a:lnTo>
                  <a:lnTo>
                    <a:pt x="415" y="159"/>
                  </a:lnTo>
                  <a:lnTo>
                    <a:pt x="415" y="157"/>
                  </a:lnTo>
                  <a:lnTo>
                    <a:pt x="418" y="154"/>
                  </a:lnTo>
                  <a:lnTo>
                    <a:pt x="418" y="151"/>
                  </a:lnTo>
                  <a:lnTo>
                    <a:pt x="421" y="151"/>
                  </a:lnTo>
                  <a:lnTo>
                    <a:pt x="421" y="149"/>
                  </a:lnTo>
                  <a:lnTo>
                    <a:pt x="423" y="149"/>
                  </a:lnTo>
                  <a:lnTo>
                    <a:pt x="423" y="146"/>
                  </a:lnTo>
                  <a:lnTo>
                    <a:pt x="426" y="146"/>
                  </a:lnTo>
                  <a:lnTo>
                    <a:pt x="426" y="144"/>
                  </a:lnTo>
                  <a:lnTo>
                    <a:pt x="426" y="141"/>
                  </a:lnTo>
                  <a:lnTo>
                    <a:pt x="428" y="141"/>
                  </a:lnTo>
                  <a:lnTo>
                    <a:pt x="431" y="138"/>
                  </a:lnTo>
                  <a:lnTo>
                    <a:pt x="434" y="138"/>
                  </a:lnTo>
                  <a:lnTo>
                    <a:pt x="431" y="138"/>
                  </a:lnTo>
                  <a:lnTo>
                    <a:pt x="431" y="136"/>
                  </a:lnTo>
                  <a:lnTo>
                    <a:pt x="431" y="133"/>
                  </a:lnTo>
                  <a:lnTo>
                    <a:pt x="434" y="133"/>
                  </a:lnTo>
                  <a:lnTo>
                    <a:pt x="436" y="133"/>
                  </a:lnTo>
                  <a:lnTo>
                    <a:pt x="436" y="131"/>
                  </a:lnTo>
                  <a:lnTo>
                    <a:pt x="439" y="131"/>
                  </a:lnTo>
                  <a:lnTo>
                    <a:pt x="439" y="128"/>
                  </a:lnTo>
                  <a:lnTo>
                    <a:pt x="439" y="125"/>
                  </a:lnTo>
                  <a:lnTo>
                    <a:pt x="441" y="125"/>
                  </a:lnTo>
                  <a:lnTo>
                    <a:pt x="441" y="123"/>
                  </a:lnTo>
                  <a:lnTo>
                    <a:pt x="444" y="120"/>
                  </a:lnTo>
                  <a:lnTo>
                    <a:pt x="447" y="118"/>
                  </a:lnTo>
                  <a:lnTo>
                    <a:pt x="455" y="112"/>
                  </a:lnTo>
                  <a:lnTo>
                    <a:pt x="457" y="110"/>
                  </a:lnTo>
                  <a:lnTo>
                    <a:pt x="460" y="104"/>
                  </a:lnTo>
                  <a:lnTo>
                    <a:pt x="460" y="102"/>
                  </a:lnTo>
                  <a:lnTo>
                    <a:pt x="462" y="102"/>
                  </a:lnTo>
                  <a:lnTo>
                    <a:pt x="465" y="102"/>
                  </a:lnTo>
                  <a:lnTo>
                    <a:pt x="465" y="99"/>
                  </a:lnTo>
                  <a:lnTo>
                    <a:pt x="468" y="99"/>
                  </a:lnTo>
                  <a:lnTo>
                    <a:pt x="470" y="99"/>
                  </a:lnTo>
                  <a:lnTo>
                    <a:pt x="473" y="99"/>
                  </a:lnTo>
                  <a:lnTo>
                    <a:pt x="475" y="97"/>
                  </a:lnTo>
                  <a:lnTo>
                    <a:pt x="478" y="97"/>
                  </a:lnTo>
                  <a:lnTo>
                    <a:pt x="481" y="97"/>
                  </a:lnTo>
                  <a:lnTo>
                    <a:pt x="486" y="99"/>
                  </a:lnTo>
                  <a:lnTo>
                    <a:pt x="488" y="99"/>
                  </a:lnTo>
                  <a:lnTo>
                    <a:pt x="491" y="99"/>
                  </a:lnTo>
                  <a:lnTo>
                    <a:pt x="494" y="99"/>
                  </a:lnTo>
                  <a:lnTo>
                    <a:pt x="496" y="97"/>
                  </a:lnTo>
                  <a:lnTo>
                    <a:pt x="496" y="99"/>
                  </a:lnTo>
                  <a:lnTo>
                    <a:pt x="499" y="102"/>
                  </a:lnTo>
                  <a:lnTo>
                    <a:pt x="501" y="102"/>
                  </a:lnTo>
                  <a:lnTo>
                    <a:pt x="501" y="104"/>
                  </a:lnTo>
                  <a:lnTo>
                    <a:pt x="504" y="104"/>
                  </a:lnTo>
                  <a:lnTo>
                    <a:pt x="504" y="110"/>
                  </a:lnTo>
                  <a:lnTo>
                    <a:pt x="504" y="112"/>
                  </a:lnTo>
                  <a:lnTo>
                    <a:pt x="504" y="115"/>
                  </a:lnTo>
                  <a:lnTo>
                    <a:pt x="509" y="118"/>
                  </a:lnTo>
                  <a:lnTo>
                    <a:pt x="512" y="120"/>
                  </a:lnTo>
                  <a:lnTo>
                    <a:pt x="515" y="123"/>
                  </a:lnTo>
                  <a:lnTo>
                    <a:pt x="517" y="123"/>
                  </a:lnTo>
                  <a:lnTo>
                    <a:pt x="517" y="120"/>
                  </a:lnTo>
                  <a:lnTo>
                    <a:pt x="520" y="118"/>
                  </a:lnTo>
                  <a:lnTo>
                    <a:pt x="517" y="118"/>
                  </a:lnTo>
                  <a:lnTo>
                    <a:pt x="517" y="115"/>
                  </a:lnTo>
                  <a:lnTo>
                    <a:pt x="520" y="110"/>
                  </a:lnTo>
                  <a:lnTo>
                    <a:pt x="522" y="110"/>
                  </a:lnTo>
                  <a:lnTo>
                    <a:pt x="525" y="110"/>
                  </a:lnTo>
                  <a:lnTo>
                    <a:pt x="528" y="110"/>
                  </a:lnTo>
                  <a:lnTo>
                    <a:pt x="528" y="112"/>
                  </a:lnTo>
                  <a:lnTo>
                    <a:pt x="530" y="112"/>
                  </a:lnTo>
                  <a:lnTo>
                    <a:pt x="530" y="115"/>
                  </a:lnTo>
                  <a:lnTo>
                    <a:pt x="533" y="115"/>
                  </a:lnTo>
                  <a:lnTo>
                    <a:pt x="535" y="118"/>
                  </a:lnTo>
                  <a:lnTo>
                    <a:pt x="541" y="115"/>
                  </a:lnTo>
                  <a:lnTo>
                    <a:pt x="543" y="115"/>
                  </a:lnTo>
                  <a:lnTo>
                    <a:pt x="546" y="112"/>
                  </a:lnTo>
                  <a:lnTo>
                    <a:pt x="548" y="110"/>
                  </a:lnTo>
                  <a:lnTo>
                    <a:pt x="551" y="107"/>
                  </a:lnTo>
                  <a:lnTo>
                    <a:pt x="556" y="107"/>
                  </a:lnTo>
                  <a:lnTo>
                    <a:pt x="559" y="107"/>
                  </a:lnTo>
                  <a:lnTo>
                    <a:pt x="559" y="104"/>
                  </a:lnTo>
                  <a:lnTo>
                    <a:pt x="562" y="104"/>
                  </a:lnTo>
                  <a:lnTo>
                    <a:pt x="564" y="104"/>
                  </a:lnTo>
                  <a:lnTo>
                    <a:pt x="564" y="102"/>
                  </a:lnTo>
                  <a:lnTo>
                    <a:pt x="567" y="102"/>
                  </a:lnTo>
                  <a:lnTo>
                    <a:pt x="567" y="99"/>
                  </a:lnTo>
                  <a:lnTo>
                    <a:pt x="567" y="97"/>
                  </a:lnTo>
                  <a:lnTo>
                    <a:pt x="567" y="94"/>
                  </a:lnTo>
                  <a:lnTo>
                    <a:pt x="567" y="91"/>
                  </a:lnTo>
                  <a:lnTo>
                    <a:pt x="569" y="91"/>
                  </a:lnTo>
                  <a:lnTo>
                    <a:pt x="572" y="89"/>
                  </a:lnTo>
                  <a:lnTo>
                    <a:pt x="575" y="89"/>
                  </a:lnTo>
                  <a:lnTo>
                    <a:pt x="580" y="89"/>
                  </a:lnTo>
                  <a:lnTo>
                    <a:pt x="582" y="89"/>
                  </a:lnTo>
                  <a:lnTo>
                    <a:pt x="582" y="86"/>
                  </a:lnTo>
                  <a:lnTo>
                    <a:pt x="585" y="86"/>
                  </a:lnTo>
                  <a:lnTo>
                    <a:pt x="588" y="84"/>
                  </a:lnTo>
                  <a:lnTo>
                    <a:pt x="590" y="76"/>
                  </a:lnTo>
                  <a:lnTo>
                    <a:pt x="593" y="73"/>
                  </a:lnTo>
                  <a:lnTo>
                    <a:pt x="595" y="73"/>
                  </a:lnTo>
                  <a:lnTo>
                    <a:pt x="598" y="73"/>
                  </a:lnTo>
                  <a:lnTo>
                    <a:pt x="598" y="71"/>
                  </a:lnTo>
                  <a:lnTo>
                    <a:pt x="601" y="71"/>
                  </a:lnTo>
                  <a:lnTo>
                    <a:pt x="603" y="71"/>
                  </a:lnTo>
                  <a:lnTo>
                    <a:pt x="603" y="68"/>
                  </a:lnTo>
                  <a:lnTo>
                    <a:pt x="601" y="65"/>
                  </a:lnTo>
                  <a:lnTo>
                    <a:pt x="601" y="63"/>
                  </a:lnTo>
                  <a:lnTo>
                    <a:pt x="601" y="60"/>
                  </a:lnTo>
                  <a:lnTo>
                    <a:pt x="603" y="60"/>
                  </a:lnTo>
                  <a:lnTo>
                    <a:pt x="603" y="57"/>
                  </a:lnTo>
                  <a:lnTo>
                    <a:pt x="606" y="57"/>
                  </a:lnTo>
                  <a:lnTo>
                    <a:pt x="609" y="57"/>
                  </a:lnTo>
                  <a:lnTo>
                    <a:pt x="609" y="60"/>
                  </a:lnTo>
                  <a:lnTo>
                    <a:pt x="611" y="60"/>
                  </a:lnTo>
                  <a:lnTo>
                    <a:pt x="614" y="60"/>
                  </a:lnTo>
                  <a:lnTo>
                    <a:pt x="616" y="60"/>
                  </a:lnTo>
                  <a:lnTo>
                    <a:pt x="619" y="60"/>
                  </a:lnTo>
                  <a:lnTo>
                    <a:pt x="622" y="63"/>
                  </a:lnTo>
                  <a:lnTo>
                    <a:pt x="624" y="63"/>
                  </a:lnTo>
                  <a:lnTo>
                    <a:pt x="627" y="65"/>
                  </a:lnTo>
                  <a:lnTo>
                    <a:pt x="629" y="65"/>
                  </a:lnTo>
                  <a:lnTo>
                    <a:pt x="632" y="65"/>
                  </a:lnTo>
                  <a:lnTo>
                    <a:pt x="635" y="65"/>
                  </a:lnTo>
                  <a:lnTo>
                    <a:pt x="637" y="65"/>
                  </a:lnTo>
                  <a:lnTo>
                    <a:pt x="640" y="65"/>
                  </a:lnTo>
                  <a:lnTo>
                    <a:pt x="642" y="65"/>
                  </a:lnTo>
                  <a:lnTo>
                    <a:pt x="648" y="65"/>
                  </a:lnTo>
                  <a:lnTo>
                    <a:pt x="650" y="65"/>
                  </a:lnTo>
                  <a:lnTo>
                    <a:pt x="655" y="65"/>
                  </a:lnTo>
                  <a:lnTo>
                    <a:pt x="655" y="63"/>
                  </a:lnTo>
                  <a:lnTo>
                    <a:pt x="655" y="60"/>
                  </a:lnTo>
                  <a:lnTo>
                    <a:pt x="655" y="57"/>
                  </a:lnTo>
                  <a:lnTo>
                    <a:pt x="655" y="55"/>
                  </a:lnTo>
                  <a:lnTo>
                    <a:pt x="661" y="50"/>
                  </a:lnTo>
                  <a:lnTo>
                    <a:pt x="663" y="50"/>
                  </a:lnTo>
                  <a:lnTo>
                    <a:pt x="666" y="52"/>
                  </a:lnTo>
                  <a:lnTo>
                    <a:pt x="666" y="50"/>
                  </a:lnTo>
                  <a:lnTo>
                    <a:pt x="663" y="47"/>
                  </a:lnTo>
                  <a:lnTo>
                    <a:pt x="661" y="47"/>
                  </a:lnTo>
                  <a:lnTo>
                    <a:pt x="658" y="50"/>
                  </a:lnTo>
                  <a:lnTo>
                    <a:pt x="658" y="47"/>
                  </a:lnTo>
                  <a:lnTo>
                    <a:pt x="661" y="47"/>
                  </a:lnTo>
                  <a:lnTo>
                    <a:pt x="661" y="44"/>
                  </a:lnTo>
                  <a:lnTo>
                    <a:pt x="661" y="42"/>
                  </a:lnTo>
                  <a:lnTo>
                    <a:pt x="663" y="42"/>
                  </a:lnTo>
                  <a:lnTo>
                    <a:pt x="666" y="42"/>
                  </a:lnTo>
                  <a:lnTo>
                    <a:pt x="666" y="39"/>
                  </a:lnTo>
                  <a:lnTo>
                    <a:pt x="658" y="39"/>
                  </a:lnTo>
                  <a:lnTo>
                    <a:pt x="658" y="37"/>
                  </a:lnTo>
                  <a:lnTo>
                    <a:pt x="661" y="37"/>
                  </a:lnTo>
                  <a:lnTo>
                    <a:pt x="663" y="37"/>
                  </a:lnTo>
                  <a:lnTo>
                    <a:pt x="666" y="34"/>
                  </a:lnTo>
                  <a:lnTo>
                    <a:pt x="666" y="31"/>
                  </a:lnTo>
                  <a:lnTo>
                    <a:pt x="669" y="29"/>
                  </a:lnTo>
                  <a:lnTo>
                    <a:pt x="671" y="29"/>
                  </a:lnTo>
                  <a:lnTo>
                    <a:pt x="671" y="26"/>
                  </a:lnTo>
                  <a:lnTo>
                    <a:pt x="671" y="24"/>
                  </a:lnTo>
                  <a:lnTo>
                    <a:pt x="674" y="21"/>
                  </a:lnTo>
                  <a:lnTo>
                    <a:pt x="676" y="18"/>
                  </a:lnTo>
                  <a:lnTo>
                    <a:pt x="684" y="18"/>
                  </a:lnTo>
                  <a:lnTo>
                    <a:pt x="689" y="16"/>
                  </a:lnTo>
                  <a:lnTo>
                    <a:pt x="695" y="16"/>
                  </a:lnTo>
                  <a:lnTo>
                    <a:pt x="697" y="13"/>
                  </a:lnTo>
                  <a:lnTo>
                    <a:pt x="700" y="13"/>
                  </a:lnTo>
                  <a:lnTo>
                    <a:pt x="702" y="10"/>
                  </a:lnTo>
                  <a:lnTo>
                    <a:pt x="705" y="10"/>
                  </a:lnTo>
                  <a:lnTo>
                    <a:pt x="710" y="10"/>
                  </a:lnTo>
                  <a:lnTo>
                    <a:pt x="718" y="10"/>
                  </a:lnTo>
                  <a:lnTo>
                    <a:pt x="729" y="13"/>
                  </a:lnTo>
                  <a:lnTo>
                    <a:pt x="734" y="10"/>
                  </a:lnTo>
                  <a:lnTo>
                    <a:pt x="736" y="10"/>
                  </a:lnTo>
                  <a:lnTo>
                    <a:pt x="739" y="8"/>
                  </a:lnTo>
                  <a:lnTo>
                    <a:pt x="744" y="5"/>
                  </a:lnTo>
                  <a:lnTo>
                    <a:pt x="749" y="0"/>
                  </a:lnTo>
                  <a:lnTo>
                    <a:pt x="757" y="0"/>
                  </a:lnTo>
                  <a:lnTo>
                    <a:pt x="765" y="0"/>
                  </a:lnTo>
                  <a:lnTo>
                    <a:pt x="770" y="0"/>
                  </a:lnTo>
                  <a:lnTo>
                    <a:pt x="778" y="3"/>
                  </a:lnTo>
                  <a:lnTo>
                    <a:pt x="786" y="3"/>
                  </a:lnTo>
                  <a:lnTo>
                    <a:pt x="794" y="5"/>
                  </a:lnTo>
                  <a:lnTo>
                    <a:pt x="799" y="8"/>
                  </a:lnTo>
                  <a:lnTo>
                    <a:pt x="807" y="10"/>
                  </a:lnTo>
                </a:path>
              </a:pathLst>
            </a:custGeom>
            <a:noFill/>
            <a:ln w="4763">
              <a:solidFill>
                <a:srgbClr val="6E6E6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800" kern="1200">
                <a:solidFill>
                  <a:prstClr val="black"/>
                </a:solidFill>
                <a:latin typeface="Century Gothic"/>
                <a:ea typeface="+mn-ea"/>
                <a:cs typeface="+mn-cs"/>
              </a:endParaRPr>
            </a:p>
          </p:txBody>
        </p:sp>
        <p:sp>
          <p:nvSpPr>
            <p:cNvPr id="119" name="Freeform 283"/>
            <p:cNvSpPr>
              <a:spLocks/>
            </p:cNvSpPr>
            <p:nvPr/>
          </p:nvSpPr>
          <p:spPr bwMode="auto">
            <a:xfrm>
              <a:off x="2373" y="2069"/>
              <a:ext cx="3" cy="3"/>
            </a:xfrm>
            <a:custGeom>
              <a:avLst/>
              <a:gdLst>
                <a:gd name="T0" fmla="*/ 0 w 3"/>
                <a:gd name="T1" fmla="*/ 0 h 3"/>
                <a:gd name="T2" fmla="*/ 3 w 3"/>
                <a:gd name="T3" fmla="*/ 3 h 3"/>
                <a:gd name="T4" fmla="*/ 3 w 3"/>
                <a:gd name="T5" fmla="*/ 3 h 3"/>
                <a:gd name="T6" fmla="*/ 3 w 3"/>
                <a:gd name="T7" fmla="*/ 3 h 3"/>
                <a:gd name="T8" fmla="*/ 0 w 3"/>
                <a:gd name="T9" fmla="*/ 3 h 3"/>
                <a:gd name="T10" fmla="*/ 0 w 3"/>
                <a:gd name="T11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lnTo>
                    <a:pt x="3" y="3"/>
                  </a:lnTo>
                  <a:lnTo>
                    <a:pt x="3" y="3"/>
                  </a:lnTo>
                  <a:lnTo>
                    <a:pt x="3" y="3"/>
                  </a:lnTo>
                  <a:lnTo>
                    <a:pt x="0" y="3"/>
                  </a:ln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800" kern="1200">
                <a:solidFill>
                  <a:prstClr val="black"/>
                </a:solidFill>
                <a:latin typeface="Century Gothic"/>
                <a:ea typeface="+mn-ea"/>
                <a:cs typeface="+mn-cs"/>
              </a:endParaRPr>
            </a:p>
          </p:txBody>
        </p:sp>
        <p:sp>
          <p:nvSpPr>
            <p:cNvPr id="120" name="Line 284"/>
            <p:cNvSpPr>
              <a:spLocks noChangeShapeType="1"/>
            </p:cNvSpPr>
            <p:nvPr/>
          </p:nvSpPr>
          <p:spPr bwMode="auto">
            <a:xfrm flipV="1">
              <a:off x="5046" y="251"/>
              <a:ext cx="0" cy="47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800" kern="1200">
                <a:solidFill>
                  <a:prstClr val="black"/>
                </a:solidFill>
                <a:latin typeface="Century Gothic"/>
                <a:ea typeface="+mn-ea"/>
                <a:cs typeface="+mn-cs"/>
              </a:endParaRPr>
            </a:p>
          </p:txBody>
        </p:sp>
        <p:sp>
          <p:nvSpPr>
            <p:cNvPr id="121" name="Freeform 285"/>
            <p:cNvSpPr>
              <a:spLocks/>
            </p:cNvSpPr>
            <p:nvPr/>
          </p:nvSpPr>
          <p:spPr bwMode="auto">
            <a:xfrm>
              <a:off x="2955" y="604"/>
              <a:ext cx="2078" cy="522"/>
            </a:xfrm>
            <a:custGeom>
              <a:avLst/>
              <a:gdLst>
                <a:gd name="T0" fmla="*/ 2013 w 2078"/>
                <a:gd name="T1" fmla="*/ 183 h 522"/>
                <a:gd name="T2" fmla="*/ 1968 w 2078"/>
                <a:gd name="T3" fmla="*/ 196 h 522"/>
                <a:gd name="T4" fmla="*/ 1921 w 2078"/>
                <a:gd name="T5" fmla="*/ 238 h 522"/>
                <a:gd name="T6" fmla="*/ 1882 w 2078"/>
                <a:gd name="T7" fmla="*/ 261 h 522"/>
                <a:gd name="T8" fmla="*/ 1827 w 2078"/>
                <a:gd name="T9" fmla="*/ 293 h 522"/>
                <a:gd name="T10" fmla="*/ 1770 w 2078"/>
                <a:gd name="T11" fmla="*/ 293 h 522"/>
                <a:gd name="T12" fmla="*/ 1715 w 2078"/>
                <a:gd name="T13" fmla="*/ 266 h 522"/>
                <a:gd name="T14" fmla="*/ 1639 w 2078"/>
                <a:gd name="T15" fmla="*/ 238 h 522"/>
                <a:gd name="T16" fmla="*/ 1561 w 2078"/>
                <a:gd name="T17" fmla="*/ 246 h 522"/>
                <a:gd name="T18" fmla="*/ 1504 w 2078"/>
                <a:gd name="T19" fmla="*/ 248 h 522"/>
                <a:gd name="T20" fmla="*/ 1475 w 2078"/>
                <a:gd name="T21" fmla="*/ 274 h 522"/>
                <a:gd name="T22" fmla="*/ 1438 w 2078"/>
                <a:gd name="T23" fmla="*/ 272 h 522"/>
                <a:gd name="T24" fmla="*/ 1394 w 2078"/>
                <a:gd name="T25" fmla="*/ 272 h 522"/>
                <a:gd name="T26" fmla="*/ 1347 w 2078"/>
                <a:gd name="T27" fmla="*/ 243 h 522"/>
                <a:gd name="T28" fmla="*/ 1313 w 2078"/>
                <a:gd name="T29" fmla="*/ 199 h 522"/>
                <a:gd name="T30" fmla="*/ 1282 w 2078"/>
                <a:gd name="T31" fmla="*/ 180 h 522"/>
                <a:gd name="T32" fmla="*/ 1243 w 2078"/>
                <a:gd name="T33" fmla="*/ 217 h 522"/>
                <a:gd name="T34" fmla="*/ 1206 w 2078"/>
                <a:gd name="T35" fmla="*/ 248 h 522"/>
                <a:gd name="T36" fmla="*/ 1162 w 2078"/>
                <a:gd name="T37" fmla="*/ 295 h 522"/>
                <a:gd name="T38" fmla="*/ 1141 w 2078"/>
                <a:gd name="T39" fmla="*/ 329 h 522"/>
                <a:gd name="T40" fmla="*/ 1096 w 2078"/>
                <a:gd name="T41" fmla="*/ 306 h 522"/>
                <a:gd name="T42" fmla="*/ 1031 w 2078"/>
                <a:gd name="T43" fmla="*/ 300 h 522"/>
                <a:gd name="T44" fmla="*/ 984 w 2078"/>
                <a:gd name="T45" fmla="*/ 293 h 522"/>
                <a:gd name="T46" fmla="*/ 932 w 2078"/>
                <a:gd name="T47" fmla="*/ 274 h 522"/>
                <a:gd name="T48" fmla="*/ 893 w 2078"/>
                <a:gd name="T49" fmla="*/ 261 h 522"/>
                <a:gd name="T50" fmla="*/ 851 w 2078"/>
                <a:gd name="T51" fmla="*/ 256 h 522"/>
                <a:gd name="T52" fmla="*/ 757 w 2078"/>
                <a:gd name="T53" fmla="*/ 272 h 522"/>
                <a:gd name="T54" fmla="*/ 728 w 2078"/>
                <a:gd name="T55" fmla="*/ 300 h 522"/>
                <a:gd name="T56" fmla="*/ 708 w 2078"/>
                <a:gd name="T57" fmla="*/ 332 h 522"/>
                <a:gd name="T58" fmla="*/ 687 w 2078"/>
                <a:gd name="T59" fmla="*/ 347 h 522"/>
                <a:gd name="T60" fmla="*/ 655 w 2078"/>
                <a:gd name="T61" fmla="*/ 340 h 522"/>
                <a:gd name="T62" fmla="*/ 640 w 2078"/>
                <a:gd name="T63" fmla="*/ 313 h 522"/>
                <a:gd name="T64" fmla="*/ 533 w 2078"/>
                <a:gd name="T65" fmla="*/ 327 h 522"/>
                <a:gd name="T66" fmla="*/ 543 w 2078"/>
                <a:gd name="T67" fmla="*/ 366 h 522"/>
                <a:gd name="T68" fmla="*/ 517 w 2078"/>
                <a:gd name="T69" fmla="*/ 394 h 522"/>
                <a:gd name="T70" fmla="*/ 483 w 2078"/>
                <a:gd name="T71" fmla="*/ 441 h 522"/>
                <a:gd name="T72" fmla="*/ 439 w 2078"/>
                <a:gd name="T73" fmla="*/ 462 h 522"/>
                <a:gd name="T74" fmla="*/ 407 w 2078"/>
                <a:gd name="T75" fmla="*/ 488 h 522"/>
                <a:gd name="T76" fmla="*/ 358 w 2078"/>
                <a:gd name="T77" fmla="*/ 496 h 522"/>
                <a:gd name="T78" fmla="*/ 300 w 2078"/>
                <a:gd name="T79" fmla="*/ 520 h 522"/>
                <a:gd name="T80" fmla="*/ 266 w 2078"/>
                <a:gd name="T81" fmla="*/ 504 h 522"/>
                <a:gd name="T82" fmla="*/ 222 w 2078"/>
                <a:gd name="T83" fmla="*/ 470 h 522"/>
                <a:gd name="T84" fmla="*/ 188 w 2078"/>
                <a:gd name="T85" fmla="*/ 478 h 522"/>
                <a:gd name="T86" fmla="*/ 120 w 2078"/>
                <a:gd name="T87" fmla="*/ 488 h 522"/>
                <a:gd name="T88" fmla="*/ 55 w 2078"/>
                <a:gd name="T89" fmla="*/ 515 h 522"/>
                <a:gd name="T90" fmla="*/ 13 w 2078"/>
                <a:gd name="T91" fmla="*/ 517 h 522"/>
                <a:gd name="T92" fmla="*/ 8 w 2078"/>
                <a:gd name="T93" fmla="*/ 441 h 522"/>
                <a:gd name="T94" fmla="*/ 8 w 2078"/>
                <a:gd name="T95" fmla="*/ 392 h 522"/>
                <a:gd name="T96" fmla="*/ 29 w 2078"/>
                <a:gd name="T97" fmla="*/ 350 h 522"/>
                <a:gd name="T98" fmla="*/ 31 w 2078"/>
                <a:gd name="T99" fmla="*/ 308 h 522"/>
                <a:gd name="T100" fmla="*/ 31 w 2078"/>
                <a:gd name="T101" fmla="*/ 280 h 522"/>
                <a:gd name="T102" fmla="*/ 18 w 2078"/>
                <a:gd name="T103" fmla="*/ 253 h 522"/>
                <a:gd name="T104" fmla="*/ 16 w 2078"/>
                <a:gd name="T105" fmla="*/ 222 h 522"/>
                <a:gd name="T106" fmla="*/ 24 w 2078"/>
                <a:gd name="T107" fmla="*/ 188 h 522"/>
                <a:gd name="T108" fmla="*/ 13 w 2078"/>
                <a:gd name="T109" fmla="*/ 154 h 522"/>
                <a:gd name="T110" fmla="*/ 31 w 2078"/>
                <a:gd name="T111" fmla="*/ 131 h 522"/>
                <a:gd name="T112" fmla="*/ 26 w 2078"/>
                <a:gd name="T113" fmla="*/ 102 h 522"/>
                <a:gd name="T114" fmla="*/ 18 w 2078"/>
                <a:gd name="T115" fmla="*/ 68 h 522"/>
                <a:gd name="T116" fmla="*/ 26 w 2078"/>
                <a:gd name="T117" fmla="*/ 31 h 522"/>
                <a:gd name="T118" fmla="*/ 5 w 2078"/>
                <a:gd name="T119" fmla="*/ 0 h 5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078" h="522">
                  <a:moveTo>
                    <a:pt x="2078" y="128"/>
                  </a:moveTo>
                  <a:lnTo>
                    <a:pt x="2075" y="131"/>
                  </a:lnTo>
                  <a:lnTo>
                    <a:pt x="2070" y="133"/>
                  </a:lnTo>
                  <a:lnTo>
                    <a:pt x="2065" y="138"/>
                  </a:lnTo>
                  <a:lnTo>
                    <a:pt x="2057" y="149"/>
                  </a:lnTo>
                  <a:lnTo>
                    <a:pt x="2054" y="152"/>
                  </a:lnTo>
                  <a:lnTo>
                    <a:pt x="2052" y="154"/>
                  </a:lnTo>
                  <a:lnTo>
                    <a:pt x="2044" y="159"/>
                  </a:lnTo>
                  <a:lnTo>
                    <a:pt x="2041" y="165"/>
                  </a:lnTo>
                  <a:lnTo>
                    <a:pt x="2033" y="167"/>
                  </a:lnTo>
                  <a:lnTo>
                    <a:pt x="2031" y="170"/>
                  </a:lnTo>
                  <a:lnTo>
                    <a:pt x="2023" y="175"/>
                  </a:lnTo>
                  <a:lnTo>
                    <a:pt x="2020" y="175"/>
                  </a:lnTo>
                  <a:lnTo>
                    <a:pt x="2018" y="178"/>
                  </a:lnTo>
                  <a:lnTo>
                    <a:pt x="2015" y="180"/>
                  </a:lnTo>
                  <a:lnTo>
                    <a:pt x="2013" y="180"/>
                  </a:lnTo>
                  <a:lnTo>
                    <a:pt x="2013" y="183"/>
                  </a:lnTo>
                  <a:lnTo>
                    <a:pt x="2010" y="183"/>
                  </a:lnTo>
                  <a:lnTo>
                    <a:pt x="2007" y="183"/>
                  </a:lnTo>
                  <a:lnTo>
                    <a:pt x="2005" y="183"/>
                  </a:lnTo>
                  <a:lnTo>
                    <a:pt x="2005" y="180"/>
                  </a:lnTo>
                  <a:lnTo>
                    <a:pt x="2000" y="180"/>
                  </a:lnTo>
                  <a:lnTo>
                    <a:pt x="1997" y="180"/>
                  </a:lnTo>
                  <a:lnTo>
                    <a:pt x="1994" y="180"/>
                  </a:lnTo>
                  <a:lnTo>
                    <a:pt x="1992" y="180"/>
                  </a:lnTo>
                  <a:lnTo>
                    <a:pt x="1989" y="183"/>
                  </a:lnTo>
                  <a:lnTo>
                    <a:pt x="1987" y="185"/>
                  </a:lnTo>
                  <a:lnTo>
                    <a:pt x="1984" y="188"/>
                  </a:lnTo>
                  <a:lnTo>
                    <a:pt x="1981" y="188"/>
                  </a:lnTo>
                  <a:lnTo>
                    <a:pt x="1979" y="188"/>
                  </a:lnTo>
                  <a:lnTo>
                    <a:pt x="1976" y="188"/>
                  </a:lnTo>
                  <a:lnTo>
                    <a:pt x="1973" y="191"/>
                  </a:lnTo>
                  <a:lnTo>
                    <a:pt x="1973" y="193"/>
                  </a:lnTo>
                  <a:lnTo>
                    <a:pt x="1968" y="196"/>
                  </a:lnTo>
                  <a:lnTo>
                    <a:pt x="1966" y="201"/>
                  </a:lnTo>
                  <a:lnTo>
                    <a:pt x="1963" y="201"/>
                  </a:lnTo>
                  <a:lnTo>
                    <a:pt x="1958" y="204"/>
                  </a:lnTo>
                  <a:lnTo>
                    <a:pt x="1950" y="204"/>
                  </a:lnTo>
                  <a:lnTo>
                    <a:pt x="1947" y="206"/>
                  </a:lnTo>
                  <a:lnTo>
                    <a:pt x="1945" y="209"/>
                  </a:lnTo>
                  <a:lnTo>
                    <a:pt x="1942" y="209"/>
                  </a:lnTo>
                  <a:lnTo>
                    <a:pt x="1937" y="214"/>
                  </a:lnTo>
                  <a:lnTo>
                    <a:pt x="1932" y="217"/>
                  </a:lnTo>
                  <a:lnTo>
                    <a:pt x="1929" y="219"/>
                  </a:lnTo>
                  <a:lnTo>
                    <a:pt x="1926" y="219"/>
                  </a:lnTo>
                  <a:lnTo>
                    <a:pt x="1924" y="222"/>
                  </a:lnTo>
                  <a:lnTo>
                    <a:pt x="1924" y="227"/>
                  </a:lnTo>
                  <a:lnTo>
                    <a:pt x="1924" y="230"/>
                  </a:lnTo>
                  <a:lnTo>
                    <a:pt x="1924" y="232"/>
                  </a:lnTo>
                  <a:lnTo>
                    <a:pt x="1921" y="235"/>
                  </a:lnTo>
                  <a:lnTo>
                    <a:pt x="1921" y="238"/>
                  </a:lnTo>
                  <a:lnTo>
                    <a:pt x="1921" y="240"/>
                  </a:lnTo>
                  <a:lnTo>
                    <a:pt x="1919" y="243"/>
                  </a:lnTo>
                  <a:lnTo>
                    <a:pt x="1916" y="243"/>
                  </a:lnTo>
                  <a:lnTo>
                    <a:pt x="1913" y="243"/>
                  </a:lnTo>
                  <a:lnTo>
                    <a:pt x="1911" y="246"/>
                  </a:lnTo>
                  <a:lnTo>
                    <a:pt x="1906" y="251"/>
                  </a:lnTo>
                  <a:lnTo>
                    <a:pt x="1903" y="251"/>
                  </a:lnTo>
                  <a:lnTo>
                    <a:pt x="1900" y="251"/>
                  </a:lnTo>
                  <a:lnTo>
                    <a:pt x="1895" y="251"/>
                  </a:lnTo>
                  <a:lnTo>
                    <a:pt x="1893" y="251"/>
                  </a:lnTo>
                  <a:lnTo>
                    <a:pt x="1890" y="251"/>
                  </a:lnTo>
                  <a:lnTo>
                    <a:pt x="1887" y="253"/>
                  </a:lnTo>
                  <a:lnTo>
                    <a:pt x="1885" y="253"/>
                  </a:lnTo>
                  <a:lnTo>
                    <a:pt x="1885" y="256"/>
                  </a:lnTo>
                  <a:lnTo>
                    <a:pt x="1885" y="259"/>
                  </a:lnTo>
                  <a:lnTo>
                    <a:pt x="1882" y="259"/>
                  </a:lnTo>
                  <a:lnTo>
                    <a:pt x="1882" y="261"/>
                  </a:lnTo>
                  <a:lnTo>
                    <a:pt x="1879" y="261"/>
                  </a:lnTo>
                  <a:lnTo>
                    <a:pt x="1879" y="264"/>
                  </a:lnTo>
                  <a:lnTo>
                    <a:pt x="1877" y="264"/>
                  </a:lnTo>
                  <a:lnTo>
                    <a:pt x="1874" y="266"/>
                  </a:lnTo>
                  <a:lnTo>
                    <a:pt x="1872" y="266"/>
                  </a:lnTo>
                  <a:lnTo>
                    <a:pt x="1869" y="266"/>
                  </a:lnTo>
                  <a:lnTo>
                    <a:pt x="1866" y="269"/>
                  </a:lnTo>
                  <a:lnTo>
                    <a:pt x="1864" y="269"/>
                  </a:lnTo>
                  <a:lnTo>
                    <a:pt x="1861" y="269"/>
                  </a:lnTo>
                  <a:lnTo>
                    <a:pt x="1861" y="272"/>
                  </a:lnTo>
                  <a:lnTo>
                    <a:pt x="1859" y="272"/>
                  </a:lnTo>
                  <a:lnTo>
                    <a:pt x="1856" y="277"/>
                  </a:lnTo>
                  <a:lnTo>
                    <a:pt x="1853" y="277"/>
                  </a:lnTo>
                  <a:lnTo>
                    <a:pt x="1846" y="282"/>
                  </a:lnTo>
                  <a:lnTo>
                    <a:pt x="1833" y="290"/>
                  </a:lnTo>
                  <a:lnTo>
                    <a:pt x="1830" y="293"/>
                  </a:lnTo>
                  <a:lnTo>
                    <a:pt x="1827" y="293"/>
                  </a:lnTo>
                  <a:lnTo>
                    <a:pt x="1822" y="293"/>
                  </a:lnTo>
                  <a:lnTo>
                    <a:pt x="1819" y="293"/>
                  </a:lnTo>
                  <a:lnTo>
                    <a:pt x="1817" y="295"/>
                  </a:lnTo>
                  <a:lnTo>
                    <a:pt x="1809" y="298"/>
                  </a:lnTo>
                  <a:lnTo>
                    <a:pt x="1806" y="300"/>
                  </a:lnTo>
                  <a:lnTo>
                    <a:pt x="1801" y="300"/>
                  </a:lnTo>
                  <a:lnTo>
                    <a:pt x="1799" y="300"/>
                  </a:lnTo>
                  <a:lnTo>
                    <a:pt x="1796" y="300"/>
                  </a:lnTo>
                  <a:lnTo>
                    <a:pt x="1793" y="298"/>
                  </a:lnTo>
                  <a:lnTo>
                    <a:pt x="1793" y="295"/>
                  </a:lnTo>
                  <a:lnTo>
                    <a:pt x="1791" y="295"/>
                  </a:lnTo>
                  <a:lnTo>
                    <a:pt x="1788" y="295"/>
                  </a:lnTo>
                  <a:lnTo>
                    <a:pt x="1783" y="295"/>
                  </a:lnTo>
                  <a:lnTo>
                    <a:pt x="1778" y="295"/>
                  </a:lnTo>
                  <a:lnTo>
                    <a:pt x="1775" y="295"/>
                  </a:lnTo>
                  <a:lnTo>
                    <a:pt x="1772" y="295"/>
                  </a:lnTo>
                  <a:lnTo>
                    <a:pt x="1770" y="293"/>
                  </a:lnTo>
                  <a:lnTo>
                    <a:pt x="1767" y="293"/>
                  </a:lnTo>
                  <a:lnTo>
                    <a:pt x="1762" y="287"/>
                  </a:lnTo>
                  <a:lnTo>
                    <a:pt x="1759" y="287"/>
                  </a:lnTo>
                  <a:lnTo>
                    <a:pt x="1759" y="285"/>
                  </a:lnTo>
                  <a:lnTo>
                    <a:pt x="1757" y="282"/>
                  </a:lnTo>
                  <a:lnTo>
                    <a:pt x="1754" y="282"/>
                  </a:lnTo>
                  <a:lnTo>
                    <a:pt x="1752" y="282"/>
                  </a:lnTo>
                  <a:lnTo>
                    <a:pt x="1749" y="282"/>
                  </a:lnTo>
                  <a:lnTo>
                    <a:pt x="1739" y="285"/>
                  </a:lnTo>
                  <a:lnTo>
                    <a:pt x="1733" y="282"/>
                  </a:lnTo>
                  <a:lnTo>
                    <a:pt x="1733" y="280"/>
                  </a:lnTo>
                  <a:lnTo>
                    <a:pt x="1731" y="277"/>
                  </a:lnTo>
                  <a:lnTo>
                    <a:pt x="1728" y="277"/>
                  </a:lnTo>
                  <a:lnTo>
                    <a:pt x="1725" y="274"/>
                  </a:lnTo>
                  <a:lnTo>
                    <a:pt x="1720" y="269"/>
                  </a:lnTo>
                  <a:lnTo>
                    <a:pt x="1718" y="269"/>
                  </a:lnTo>
                  <a:lnTo>
                    <a:pt x="1715" y="266"/>
                  </a:lnTo>
                  <a:lnTo>
                    <a:pt x="1712" y="266"/>
                  </a:lnTo>
                  <a:lnTo>
                    <a:pt x="1710" y="266"/>
                  </a:lnTo>
                  <a:lnTo>
                    <a:pt x="1705" y="264"/>
                  </a:lnTo>
                  <a:lnTo>
                    <a:pt x="1699" y="261"/>
                  </a:lnTo>
                  <a:lnTo>
                    <a:pt x="1699" y="259"/>
                  </a:lnTo>
                  <a:lnTo>
                    <a:pt x="1697" y="259"/>
                  </a:lnTo>
                  <a:lnTo>
                    <a:pt x="1692" y="253"/>
                  </a:lnTo>
                  <a:lnTo>
                    <a:pt x="1689" y="251"/>
                  </a:lnTo>
                  <a:lnTo>
                    <a:pt x="1684" y="248"/>
                  </a:lnTo>
                  <a:lnTo>
                    <a:pt x="1679" y="246"/>
                  </a:lnTo>
                  <a:lnTo>
                    <a:pt x="1671" y="240"/>
                  </a:lnTo>
                  <a:lnTo>
                    <a:pt x="1668" y="240"/>
                  </a:lnTo>
                  <a:lnTo>
                    <a:pt x="1660" y="238"/>
                  </a:lnTo>
                  <a:lnTo>
                    <a:pt x="1658" y="238"/>
                  </a:lnTo>
                  <a:lnTo>
                    <a:pt x="1650" y="240"/>
                  </a:lnTo>
                  <a:lnTo>
                    <a:pt x="1642" y="238"/>
                  </a:lnTo>
                  <a:lnTo>
                    <a:pt x="1639" y="238"/>
                  </a:lnTo>
                  <a:lnTo>
                    <a:pt x="1634" y="235"/>
                  </a:lnTo>
                  <a:lnTo>
                    <a:pt x="1629" y="230"/>
                  </a:lnTo>
                  <a:lnTo>
                    <a:pt x="1626" y="227"/>
                  </a:lnTo>
                  <a:lnTo>
                    <a:pt x="1624" y="227"/>
                  </a:lnTo>
                  <a:lnTo>
                    <a:pt x="1621" y="227"/>
                  </a:lnTo>
                  <a:lnTo>
                    <a:pt x="1605" y="232"/>
                  </a:lnTo>
                  <a:lnTo>
                    <a:pt x="1603" y="235"/>
                  </a:lnTo>
                  <a:lnTo>
                    <a:pt x="1600" y="235"/>
                  </a:lnTo>
                  <a:lnTo>
                    <a:pt x="1592" y="238"/>
                  </a:lnTo>
                  <a:lnTo>
                    <a:pt x="1587" y="240"/>
                  </a:lnTo>
                  <a:lnTo>
                    <a:pt x="1582" y="243"/>
                  </a:lnTo>
                  <a:lnTo>
                    <a:pt x="1579" y="243"/>
                  </a:lnTo>
                  <a:lnTo>
                    <a:pt x="1577" y="243"/>
                  </a:lnTo>
                  <a:lnTo>
                    <a:pt x="1577" y="246"/>
                  </a:lnTo>
                  <a:lnTo>
                    <a:pt x="1574" y="246"/>
                  </a:lnTo>
                  <a:lnTo>
                    <a:pt x="1571" y="246"/>
                  </a:lnTo>
                  <a:lnTo>
                    <a:pt x="1561" y="246"/>
                  </a:lnTo>
                  <a:lnTo>
                    <a:pt x="1558" y="248"/>
                  </a:lnTo>
                  <a:lnTo>
                    <a:pt x="1551" y="248"/>
                  </a:lnTo>
                  <a:lnTo>
                    <a:pt x="1543" y="248"/>
                  </a:lnTo>
                  <a:lnTo>
                    <a:pt x="1540" y="248"/>
                  </a:lnTo>
                  <a:lnTo>
                    <a:pt x="1538" y="248"/>
                  </a:lnTo>
                  <a:lnTo>
                    <a:pt x="1535" y="246"/>
                  </a:lnTo>
                  <a:lnTo>
                    <a:pt x="1530" y="246"/>
                  </a:lnTo>
                  <a:lnTo>
                    <a:pt x="1527" y="246"/>
                  </a:lnTo>
                  <a:lnTo>
                    <a:pt x="1525" y="248"/>
                  </a:lnTo>
                  <a:lnTo>
                    <a:pt x="1522" y="248"/>
                  </a:lnTo>
                  <a:lnTo>
                    <a:pt x="1519" y="248"/>
                  </a:lnTo>
                  <a:lnTo>
                    <a:pt x="1517" y="251"/>
                  </a:lnTo>
                  <a:lnTo>
                    <a:pt x="1514" y="253"/>
                  </a:lnTo>
                  <a:lnTo>
                    <a:pt x="1511" y="253"/>
                  </a:lnTo>
                  <a:lnTo>
                    <a:pt x="1509" y="251"/>
                  </a:lnTo>
                  <a:lnTo>
                    <a:pt x="1506" y="251"/>
                  </a:lnTo>
                  <a:lnTo>
                    <a:pt x="1504" y="248"/>
                  </a:lnTo>
                  <a:lnTo>
                    <a:pt x="1501" y="248"/>
                  </a:lnTo>
                  <a:lnTo>
                    <a:pt x="1498" y="248"/>
                  </a:lnTo>
                  <a:lnTo>
                    <a:pt x="1498" y="251"/>
                  </a:lnTo>
                  <a:lnTo>
                    <a:pt x="1501" y="253"/>
                  </a:lnTo>
                  <a:lnTo>
                    <a:pt x="1501" y="256"/>
                  </a:lnTo>
                  <a:lnTo>
                    <a:pt x="1501" y="259"/>
                  </a:lnTo>
                  <a:lnTo>
                    <a:pt x="1501" y="261"/>
                  </a:lnTo>
                  <a:lnTo>
                    <a:pt x="1498" y="261"/>
                  </a:lnTo>
                  <a:lnTo>
                    <a:pt x="1496" y="264"/>
                  </a:lnTo>
                  <a:lnTo>
                    <a:pt x="1493" y="266"/>
                  </a:lnTo>
                  <a:lnTo>
                    <a:pt x="1488" y="269"/>
                  </a:lnTo>
                  <a:lnTo>
                    <a:pt x="1485" y="272"/>
                  </a:lnTo>
                  <a:lnTo>
                    <a:pt x="1483" y="274"/>
                  </a:lnTo>
                  <a:lnTo>
                    <a:pt x="1480" y="274"/>
                  </a:lnTo>
                  <a:lnTo>
                    <a:pt x="1478" y="274"/>
                  </a:lnTo>
                  <a:lnTo>
                    <a:pt x="1478" y="272"/>
                  </a:lnTo>
                  <a:lnTo>
                    <a:pt x="1475" y="274"/>
                  </a:lnTo>
                  <a:lnTo>
                    <a:pt x="1472" y="274"/>
                  </a:lnTo>
                  <a:lnTo>
                    <a:pt x="1470" y="277"/>
                  </a:lnTo>
                  <a:lnTo>
                    <a:pt x="1467" y="277"/>
                  </a:lnTo>
                  <a:lnTo>
                    <a:pt x="1464" y="274"/>
                  </a:lnTo>
                  <a:lnTo>
                    <a:pt x="1462" y="274"/>
                  </a:lnTo>
                  <a:lnTo>
                    <a:pt x="1459" y="274"/>
                  </a:lnTo>
                  <a:lnTo>
                    <a:pt x="1457" y="274"/>
                  </a:lnTo>
                  <a:lnTo>
                    <a:pt x="1457" y="272"/>
                  </a:lnTo>
                  <a:lnTo>
                    <a:pt x="1454" y="272"/>
                  </a:lnTo>
                  <a:lnTo>
                    <a:pt x="1451" y="272"/>
                  </a:lnTo>
                  <a:lnTo>
                    <a:pt x="1451" y="269"/>
                  </a:lnTo>
                  <a:lnTo>
                    <a:pt x="1449" y="269"/>
                  </a:lnTo>
                  <a:lnTo>
                    <a:pt x="1449" y="272"/>
                  </a:lnTo>
                  <a:lnTo>
                    <a:pt x="1446" y="272"/>
                  </a:lnTo>
                  <a:lnTo>
                    <a:pt x="1444" y="272"/>
                  </a:lnTo>
                  <a:lnTo>
                    <a:pt x="1441" y="272"/>
                  </a:lnTo>
                  <a:lnTo>
                    <a:pt x="1438" y="272"/>
                  </a:lnTo>
                  <a:lnTo>
                    <a:pt x="1436" y="272"/>
                  </a:lnTo>
                  <a:lnTo>
                    <a:pt x="1433" y="274"/>
                  </a:lnTo>
                  <a:lnTo>
                    <a:pt x="1431" y="274"/>
                  </a:lnTo>
                  <a:lnTo>
                    <a:pt x="1425" y="274"/>
                  </a:lnTo>
                  <a:lnTo>
                    <a:pt x="1423" y="274"/>
                  </a:lnTo>
                  <a:lnTo>
                    <a:pt x="1420" y="274"/>
                  </a:lnTo>
                  <a:lnTo>
                    <a:pt x="1417" y="277"/>
                  </a:lnTo>
                  <a:lnTo>
                    <a:pt x="1415" y="277"/>
                  </a:lnTo>
                  <a:lnTo>
                    <a:pt x="1412" y="277"/>
                  </a:lnTo>
                  <a:lnTo>
                    <a:pt x="1410" y="277"/>
                  </a:lnTo>
                  <a:lnTo>
                    <a:pt x="1407" y="274"/>
                  </a:lnTo>
                  <a:lnTo>
                    <a:pt x="1404" y="277"/>
                  </a:lnTo>
                  <a:lnTo>
                    <a:pt x="1402" y="274"/>
                  </a:lnTo>
                  <a:lnTo>
                    <a:pt x="1402" y="277"/>
                  </a:lnTo>
                  <a:lnTo>
                    <a:pt x="1399" y="274"/>
                  </a:lnTo>
                  <a:lnTo>
                    <a:pt x="1397" y="272"/>
                  </a:lnTo>
                  <a:lnTo>
                    <a:pt x="1394" y="272"/>
                  </a:lnTo>
                  <a:lnTo>
                    <a:pt x="1391" y="272"/>
                  </a:lnTo>
                  <a:lnTo>
                    <a:pt x="1389" y="272"/>
                  </a:lnTo>
                  <a:lnTo>
                    <a:pt x="1386" y="272"/>
                  </a:lnTo>
                  <a:lnTo>
                    <a:pt x="1384" y="272"/>
                  </a:lnTo>
                  <a:lnTo>
                    <a:pt x="1381" y="272"/>
                  </a:lnTo>
                  <a:lnTo>
                    <a:pt x="1378" y="272"/>
                  </a:lnTo>
                  <a:lnTo>
                    <a:pt x="1376" y="269"/>
                  </a:lnTo>
                  <a:lnTo>
                    <a:pt x="1368" y="264"/>
                  </a:lnTo>
                  <a:lnTo>
                    <a:pt x="1368" y="261"/>
                  </a:lnTo>
                  <a:lnTo>
                    <a:pt x="1363" y="261"/>
                  </a:lnTo>
                  <a:lnTo>
                    <a:pt x="1360" y="261"/>
                  </a:lnTo>
                  <a:lnTo>
                    <a:pt x="1357" y="259"/>
                  </a:lnTo>
                  <a:lnTo>
                    <a:pt x="1355" y="259"/>
                  </a:lnTo>
                  <a:lnTo>
                    <a:pt x="1352" y="253"/>
                  </a:lnTo>
                  <a:lnTo>
                    <a:pt x="1350" y="248"/>
                  </a:lnTo>
                  <a:lnTo>
                    <a:pt x="1347" y="246"/>
                  </a:lnTo>
                  <a:lnTo>
                    <a:pt x="1347" y="243"/>
                  </a:lnTo>
                  <a:lnTo>
                    <a:pt x="1344" y="240"/>
                  </a:lnTo>
                  <a:lnTo>
                    <a:pt x="1344" y="238"/>
                  </a:lnTo>
                  <a:lnTo>
                    <a:pt x="1344" y="235"/>
                  </a:lnTo>
                  <a:lnTo>
                    <a:pt x="1344" y="232"/>
                  </a:lnTo>
                  <a:lnTo>
                    <a:pt x="1344" y="230"/>
                  </a:lnTo>
                  <a:lnTo>
                    <a:pt x="1342" y="230"/>
                  </a:lnTo>
                  <a:lnTo>
                    <a:pt x="1339" y="227"/>
                  </a:lnTo>
                  <a:lnTo>
                    <a:pt x="1339" y="225"/>
                  </a:lnTo>
                  <a:lnTo>
                    <a:pt x="1337" y="222"/>
                  </a:lnTo>
                  <a:lnTo>
                    <a:pt x="1334" y="219"/>
                  </a:lnTo>
                  <a:lnTo>
                    <a:pt x="1331" y="214"/>
                  </a:lnTo>
                  <a:lnTo>
                    <a:pt x="1326" y="212"/>
                  </a:lnTo>
                  <a:lnTo>
                    <a:pt x="1321" y="204"/>
                  </a:lnTo>
                  <a:lnTo>
                    <a:pt x="1321" y="201"/>
                  </a:lnTo>
                  <a:lnTo>
                    <a:pt x="1318" y="199"/>
                  </a:lnTo>
                  <a:lnTo>
                    <a:pt x="1316" y="199"/>
                  </a:lnTo>
                  <a:lnTo>
                    <a:pt x="1313" y="199"/>
                  </a:lnTo>
                  <a:lnTo>
                    <a:pt x="1310" y="196"/>
                  </a:lnTo>
                  <a:lnTo>
                    <a:pt x="1308" y="196"/>
                  </a:lnTo>
                  <a:lnTo>
                    <a:pt x="1305" y="193"/>
                  </a:lnTo>
                  <a:lnTo>
                    <a:pt x="1305" y="191"/>
                  </a:lnTo>
                  <a:lnTo>
                    <a:pt x="1300" y="191"/>
                  </a:lnTo>
                  <a:lnTo>
                    <a:pt x="1300" y="188"/>
                  </a:lnTo>
                  <a:lnTo>
                    <a:pt x="1297" y="188"/>
                  </a:lnTo>
                  <a:lnTo>
                    <a:pt x="1300" y="178"/>
                  </a:lnTo>
                  <a:lnTo>
                    <a:pt x="1303" y="170"/>
                  </a:lnTo>
                  <a:lnTo>
                    <a:pt x="1295" y="167"/>
                  </a:lnTo>
                  <a:lnTo>
                    <a:pt x="1295" y="170"/>
                  </a:lnTo>
                  <a:lnTo>
                    <a:pt x="1295" y="172"/>
                  </a:lnTo>
                  <a:lnTo>
                    <a:pt x="1292" y="175"/>
                  </a:lnTo>
                  <a:lnTo>
                    <a:pt x="1290" y="175"/>
                  </a:lnTo>
                  <a:lnTo>
                    <a:pt x="1287" y="175"/>
                  </a:lnTo>
                  <a:lnTo>
                    <a:pt x="1284" y="178"/>
                  </a:lnTo>
                  <a:lnTo>
                    <a:pt x="1282" y="180"/>
                  </a:lnTo>
                  <a:lnTo>
                    <a:pt x="1279" y="178"/>
                  </a:lnTo>
                  <a:lnTo>
                    <a:pt x="1277" y="178"/>
                  </a:lnTo>
                  <a:lnTo>
                    <a:pt x="1274" y="178"/>
                  </a:lnTo>
                  <a:lnTo>
                    <a:pt x="1271" y="180"/>
                  </a:lnTo>
                  <a:lnTo>
                    <a:pt x="1269" y="180"/>
                  </a:lnTo>
                  <a:lnTo>
                    <a:pt x="1269" y="183"/>
                  </a:lnTo>
                  <a:lnTo>
                    <a:pt x="1266" y="183"/>
                  </a:lnTo>
                  <a:lnTo>
                    <a:pt x="1266" y="204"/>
                  </a:lnTo>
                  <a:lnTo>
                    <a:pt x="1263" y="206"/>
                  </a:lnTo>
                  <a:lnTo>
                    <a:pt x="1261" y="209"/>
                  </a:lnTo>
                  <a:lnTo>
                    <a:pt x="1258" y="209"/>
                  </a:lnTo>
                  <a:lnTo>
                    <a:pt x="1253" y="209"/>
                  </a:lnTo>
                  <a:lnTo>
                    <a:pt x="1250" y="209"/>
                  </a:lnTo>
                  <a:lnTo>
                    <a:pt x="1248" y="212"/>
                  </a:lnTo>
                  <a:lnTo>
                    <a:pt x="1245" y="214"/>
                  </a:lnTo>
                  <a:lnTo>
                    <a:pt x="1245" y="217"/>
                  </a:lnTo>
                  <a:lnTo>
                    <a:pt x="1243" y="217"/>
                  </a:lnTo>
                  <a:lnTo>
                    <a:pt x="1240" y="219"/>
                  </a:lnTo>
                  <a:lnTo>
                    <a:pt x="1243" y="222"/>
                  </a:lnTo>
                  <a:lnTo>
                    <a:pt x="1243" y="225"/>
                  </a:lnTo>
                  <a:lnTo>
                    <a:pt x="1235" y="230"/>
                  </a:lnTo>
                  <a:lnTo>
                    <a:pt x="1232" y="230"/>
                  </a:lnTo>
                  <a:lnTo>
                    <a:pt x="1230" y="230"/>
                  </a:lnTo>
                  <a:lnTo>
                    <a:pt x="1227" y="230"/>
                  </a:lnTo>
                  <a:lnTo>
                    <a:pt x="1224" y="230"/>
                  </a:lnTo>
                  <a:lnTo>
                    <a:pt x="1222" y="230"/>
                  </a:lnTo>
                  <a:lnTo>
                    <a:pt x="1222" y="227"/>
                  </a:lnTo>
                  <a:lnTo>
                    <a:pt x="1219" y="227"/>
                  </a:lnTo>
                  <a:lnTo>
                    <a:pt x="1217" y="227"/>
                  </a:lnTo>
                  <a:lnTo>
                    <a:pt x="1217" y="225"/>
                  </a:lnTo>
                  <a:lnTo>
                    <a:pt x="1211" y="232"/>
                  </a:lnTo>
                  <a:lnTo>
                    <a:pt x="1211" y="235"/>
                  </a:lnTo>
                  <a:lnTo>
                    <a:pt x="1206" y="243"/>
                  </a:lnTo>
                  <a:lnTo>
                    <a:pt x="1206" y="248"/>
                  </a:lnTo>
                  <a:lnTo>
                    <a:pt x="1206" y="251"/>
                  </a:lnTo>
                  <a:lnTo>
                    <a:pt x="1203" y="256"/>
                  </a:lnTo>
                  <a:lnTo>
                    <a:pt x="1198" y="264"/>
                  </a:lnTo>
                  <a:lnTo>
                    <a:pt x="1198" y="266"/>
                  </a:lnTo>
                  <a:lnTo>
                    <a:pt x="1196" y="269"/>
                  </a:lnTo>
                  <a:lnTo>
                    <a:pt x="1190" y="274"/>
                  </a:lnTo>
                  <a:lnTo>
                    <a:pt x="1190" y="277"/>
                  </a:lnTo>
                  <a:lnTo>
                    <a:pt x="1188" y="280"/>
                  </a:lnTo>
                  <a:lnTo>
                    <a:pt x="1185" y="282"/>
                  </a:lnTo>
                  <a:lnTo>
                    <a:pt x="1180" y="287"/>
                  </a:lnTo>
                  <a:lnTo>
                    <a:pt x="1175" y="290"/>
                  </a:lnTo>
                  <a:lnTo>
                    <a:pt x="1172" y="290"/>
                  </a:lnTo>
                  <a:lnTo>
                    <a:pt x="1172" y="293"/>
                  </a:lnTo>
                  <a:lnTo>
                    <a:pt x="1170" y="293"/>
                  </a:lnTo>
                  <a:lnTo>
                    <a:pt x="1167" y="295"/>
                  </a:lnTo>
                  <a:lnTo>
                    <a:pt x="1164" y="295"/>
                  </a:lnTo>
                  <a:lnTo>
                    <a:pt x="1162" y="295"/>
                  </a:lnTo>
                  <a:lnTo>
                    <a:pt x="1156" y="298"/>
                  </a:lnTo>
                  <a:lnTo>
                    <a:pt x="1151" y="300"/>
                  </a:lnTo>
                  <a:lnTo>
                    <a:pt x="1151" y="303"/>
                  </a:lnTo>
                  <a:lnTo>
                    <a:pt x="1151" y="306"/>
                  </a:lnTo>
                  <a:lnTo>
                    <a:pt x="1151" y="308"/>
                  </a:lnTo>
                  <a:lnTo>
                    <a:pt x="1151" y="311"/>
                  </a:lnTo>
                  <a:lnTo>
                    <a:pt x="1149" y="311"/>
                  </a:lnTo>
                  <a:lnTo>
                    <a:pt x="1149" y="313"/>
                  </a:lnTo>
                  <a:lnTo>
                    <a:pt x="1146" y="313"/>
                  </a:lnTo>
                  <a:lnTo>
                    <a:pt x="1146" y="316"/>
                  </a:lnTo>
                  <a:lnTo>
                    <a:pt x="1146" y="319"/>
                  </a:lnTo>
                  <a:lnTo>
                    <a:pt x="1146" y="321"/>
                  </a:lnTo>
                  <a:lnTo>
                    <a:pt x="1146" y="324"/>
                  </a:lnTo>
                  <a:lnTo>
                    <a:pt x="1146" y="327"/>
                  </a:lnTo>
                  <a:lnTo>
                    <a:pt x="1143" y="327"/>
                  </a:lnTo>
                  <a:lnTo>
                    <a:pt x="1143" y="329"/>
                  </a:lnTo>
                  <a:lnTo>
                    <a:pt x="1141" y="329"/>
                  </a:lnTo>
                  <a:lnTo>
                    <a:pt x="1141" y="327"/>
                  </a:lnTo>
                  <a:lnTo>
                    <a:pt x="1138" y="324"/>
                  </a:lnTo>
                  <a:lnTo>
                    <a:pt x="1136" y="324"/>
                  </a:lnTo>
                  <a:lnTo>
                    <a:pt x="1130" y="324"/>
                  </a:lnTo>
                  <a:lnTo>
                    <a:pt x="1128" y="324"/>
                  </a:lnTo>
                  <a:lnTo>
                    <a:pt x="1128" y="321"/>
                  </a:lnTo>
                  <a:lnTo>
                    <a:pt x="1125" y="321"/>
                  </a:lnTo>
                  <a:lnTo>
                    <a:pt x="1125" y="319"/>
                  </a:lnTo>
                  <a:lnTo>
                    <a:pt x="1123" y="316"/>
                  </a:lnTo>
                  <a:lnTo>
                    <a:pt x="1120" y="313"/>
                  </a:lnTo>
                  <a:lnTo>
                    <a:pt x="1117" y="311"/>
                  </a:lnTo>
                  <a:lnTo>
                    <a:pt x="1115" y="308"/>
                  </a:lnTo>
                  <a:lnTo>
                    <a:pt x="1109" y="311"/>
                  </a:lnTo>
                  <a:lnTo>
                    <a:pt x="1107" y="308"/>
                  </a:lnTo>
                  <a:lnTo>
                    <a:pt x="1107" y="311"/>
                  </a:lnTo>
                  <a:lnTo>
                    <a:pt x="1102" y="308"/>
                  </a:lnTo>
                  <a:lnTo>
                    <a:pt x="1096" y="306"/>
                  </a:lnTo>
                  <a:lnTo>
                    <a:pt x="1094" y="303"/>
                  </a:lnTo>
                  <a:lnTo>
                    <a:pt x="1091" y="303"/>
                  </a:lnTo>
                  <a:lnTo>
                    <a:pt x="1083" y="300"/>
                  </a:lnTo>
                  <a:lnTo>
                    <a:pt x="1081" y="300"/>
                  </a:lnTo>
                  <a:lnTo>
                    <a:pt x="1078" y="300"/>
                  </a:lnTo>
                  <a:lnTo>
                    <a:pt x="1076" y="300"/>
                  </a:lnTo>
                  <a:lnTo>
                    <a:pt x="1073" y="300"/>
                  </a:lnTo>
                  <a:lnTo>
                    <a:pt x="1070" y="303"/>
                  </a:lnTo>
                  <a:lnTo>
                    <a:pt x="1065" y="303"/>
                  </a:lnTo>
                  <a:lnTo>
                    <a:pt x="1057" y="300"/>
                  </a:lnTo>
                  <a:lnTo>
                    <a:pt x="1055" y="298"/>
                  </a:lnTo>
                  <a:lnTo>
                    <a:pt x="1049" y="300"/>
                  </a:lnTo>
                  <a:lnTo>
                    <a:pt x="1047" y="300"/>
                  </a:lnTo>
                  <a:lnTo>
                    <a:pt x="1044" y="298"/>
                  </a:lnTo>
                  <a:lnTo>
                    <a:pt x="1039" y="298"/>
                  </a:lnTo>
                  <a:lnTo>
                    <a:pt x="1034" y="298"/>
                  </a:lnTo>
                  <a:lnTo>
                    <a:pt x="1031" y="300"/>
                  </a:lnTo>
                  <a:lnTo>
                    <a:pt x="1026" y="300"/>
                  </a:lnTo>
                  <a:lnTo>
                    <a:pt x="1023" y="300"/>
                  </a:lnTo>
                  <a:lnTo>
                    <a:pt x="1021" y="300"/>
                  </a:lnTo>
                  <a:lnTo>
                    <a:pt x="1018" y="300"/>
                  </a:lnTo>
                  <a:lnTo>
                    <a:pt x="1016" y="303"/>
                  </a:lnTo>
                  <a:lnTo>
                    <a:pt x="1013" y="303"/>
                  </a:lnTo>
                  <a:lnTo>
                    <a:pt x="1008" y="306"/>
                  </a:lnTo>
                  <a:lnTo>
                    <a:pt x="1005" y="306"/>
                  </a:lnTo>
                  <a:lnTo>
                    <a:pt x="1002" y="306"/>
                  </a:lnTo>
                  <a:lnTo>
                    <a:pt x="1002" y="303"/>
                  </a:lnTo>
                  <a:lnTo>
                    <a:pt x="1000" y="303"/>
                  </a:lnTo>
                  <a:lnTo>
                    <a:pt x="997" y="303"/>
                  </a:lnTo>
                  <a:lnTo>
                    <a:pt x="995" y="300"/>
                  </a:lnTo>
                  <a:lnTo>
                    <a:pt x="992" y="298"/>
                  </a:lnTo>
                  <a:lnTo>
                    <a:pt x="989" y="295"/>
                  </a:lnTo>
                  <a:lnTo>
                    <a:pt x="987" y="295"/>
                  </a:lnTo>
                  <a:lnTo>
                    <a:pt x="984" y="293"/>
                  </a:lnTo>
                  <a:lnTo>
                    <a:pt x="982" y="293"/>
                  </a:lnTo>
                  <a:lnTo>
                    <a:pt x="979" y="290"/>
                  </a:lnTo>
                  <a:lnTo>
                    <a:pt x="974" y="285"/>
                  </a:lnTo>
                  <a:lnTo>
                    <a:pt x="969" y="282"/>
                  </a:lnTo>
                  <a:lnTo>
                    <a:pt x="966" y="280"/>
                  </a:lnTo>
                  <a:lnTo>
                    <a:pt x="963" y="280"/>
                  </a:lnTo>
                  <a:lnTo>
                    <a:pt x="958" y="277"/>
                  </a:lnTo>
                  <a:lnTo>
                    <a:pt x="953" y="277"/>
                  </a:lnTo>
                  <a:lnTo>
                    <a:pt x="950" y="277"/>
                  </a:lnTo>
                  <a:lnTo>
                    <a:pt x="948" y="277"/>
                  </a:lnTo>
                  <a:lnTo>
                    <a:pt x="948" y="274"/>
                  </a:lnTo>
                  <a:lnTo>
                    <a:pt x="945" y="274"/>
                  </a:lnTo>
                  <a:lnTo>
                    <a:pt x="942" y="277"/>
                  </a:lnTo>
                  <a:lnTo>
                    <a:pt x="940" y="277"/>
                  </a:lnTo>
                  <a:lnTo>
                    <a:pt x="940" y="274"/>
                  </a:lnTo>
                  <a:lnTo>
                    <a:pt x="937" y="274"/>
                  </a:lnTo>
                  <a:lnTo>
                    <a:pt x="932" y="274"/>
                  </a:lnTo>
                  <a:lnTo>
                    <a:pt x="929" y="274"/>
                  </a:lnTo>
                  <a:lnTo>
                    <a:pt x="927" y="274"/>
                  </a:lnTo>
                  <a:lnTo>
                    <a:pt x="924" y="274"/>
                  </a:lnTo>
                  <a:lnTo>
                    <a:pt x="922" y="274"/>
                  </a:lnTo>
                  <a:lnTo>
                    <a:pt x="919" y="274"/>
                  </a:lnTo>
                  <a:lnTo>
                    <a:pt x="919" y="272"/>
                  </a:lnTo>
                  <a:lnTo>
                    <a:pt x="914" y="274"/>
                  </a:lnTo>
                  <a:lnTo>
                    <a:pt x="908" y="272"/>
                  </a:lnTo>
                  <a:lnTo>
                    <a:pt x="906" y="274"/>
                  </a:lnTo>
                  <a:lnTo>
                    <a:pt x="906" y="272"/>
                  </a:lnTo>
                  <a:lnTo>
                    <a:pt x="903" y="272"/>
                  </a:lnTo>
                  <a:lnTo>
                    <a:pt x="903" y="269"/>
                  </a:lnTo>
                  <a:lnTo>
                    <a:pt x="901" y="266"/>
                  </a:lnTo>
                  <a:lnTo>
                    <a:pt x="898" y="266"/>
                  </a:lnTo>
                  <a:lnTo>
                    <a:pt x="898" y="264"/>
                  </a:lnTo>
                  <a:lnTo>
                    <a:pt x="895" y="264"/>
                  </a:lnTo>
                  <a:lnTo>
                    <a:pt x="893" y="261"/>
                  </a:lnTo>
                  <a:lnTo>
                    <a:pt x="893" y="259"/>
                  </a:lnTo>
                  <a:lnTo>
                    <a:pt x="890" y="256"/>
                  </a:lnTo>
                  <a:lnTo>
                    <a:pt x="888" y="256"/>
                  </a:lnTo>
                  <a:lnTo>
                    <a:pt x="885" y="259"/>
                  </a:lnTo>
                  <a:lnTo>
                    <a:pt x="880" y="259"/>
                  </a:lnTo>
                  <a:lnTo>
                    <a:pt x="877" y="259"/>
                  </a:lnTo>
                  <a:lnTo>
                    <a:pt x="875" y="259"/>
                  </a:lnTo>
                  <a:lnTo>
                    <a:pt x="875" y="261"/>
                  </a:lnTo>
                  <a:lnTo>
                    <a:pt x="872" y="261"/>
                  </a:lnTo>
                  <a:lnTo>
                    <a:pt x="869" y="261"/>
                  </a:lnTo>
                  <a:lnTo>
                    <a:pt x="869" y="259"/>
                  </a:lnTo>
                  <a:lnTo>
                    <a:pt x="869" y="256"/>
                  </a:lnTo>
                  <a:lnTo>
                    <a:pt x="864" y="256"/>
                  </a:lnTo>
                  <a:lnTo>
                    <a:pt x="859" y="256"/>
                  </a:lnTo>
                  <a:lnTo>
                    <a:pt x="856" y="253"/>
                  </a:lnTo>
                  <a:lnTo>
                    <a:pt x="854" y="253"/>
                  </a:lnTo>
                  <a:lnTo>
                    <a:pt x="851" y="256"/>
                  </a:lnTo>
                  <a:lnTo>
                    <a:pt x="848" y="256"/>
                  </a:lnTo>
                  <a:lnTo>
                    <a:pt x="846" y="256"/>
                  </a:lnTo>
                  <a:lnTo>
                    <a:pt x="846" y="253"/>
                  </a:lnTo>
                  <a:lnTo>
                    <a:pt x="841" y="253"/>
                  </a:lnTo>
                  <a:lnTo>
                    <a:pt x="838" y="253"/>
                  </a:lnTo>
                  <a:lnTo>
                    <a:pt x="833" y="251"/>
                  </a:lnTo>
                  <a:lnTo>
                    <a:pt x="830" y="251"/>
                  </a:lnTo>
                  <a:lnTo>
                    <a:pt x="825" y="251"/>
                  </a:lnTo>
                  <a:lnTo>
                    <a:pt x="801" y="251"/>
                  </a:lnTo>
                  <a:lnTo>
                    <a:pt x="781" y="256"/>
                  </a:lnTo>
                  <a:lnTo>
                    <a:pt x="768" y="261"/>
                  </a:lnTo>
                  <a:lnTo>
                    <a:pt x="765" y="261"/>
                  </a:lnTo>
                  <a:lnTo>
                    <a:pt x="765" y="264"/>
                  </a:lnTo>
                  <a:lnTo>
                    <a:pt x="762" y="264"/>
                  </a:lnTo>
                  <a:lnTo>
                    <a:pt x="760" y="269"/>
                  </a:lnTo>
                  <a:lnTo>
                    <a:pt x="757" y="269"/>
                  </a:lnTo>
                  <a:lnTo>
                    <a:pt x="757" y="272"/>
                  </a:lnTo>
                  <a:lnTo>
                    <a:pt x="754" y="272"/>
                  </a:lnTo>
                  <a:lnTo>
                    <a:pt x="752" y="272"/>
                  </a:lnTo>
                  <a:lnTo>
                    <a:pt x="749" y="274"/>
                  </a:lnTo>
                  <a:lnTo>
                    <a:pt x="749" y="277"/>
                  </a:lnTo>
                  <a:lnTo>
                    <a:pt x="749" y="280"/>
                  </a:lnTo>
                  <a:lnTo>
                    <a:pt x="747" y="280"/>
                  </a:lnTo>
                  <a:lnTo>
                    <a:pt x="747" y="282"/>
                  </a:lnTo>
                  <a:lnTo>
                    <a:pt x="744" y="282"/>
                  </a:lnTo>
                  <a:lnTo>
                    <a:pt x="744" y="285"/>
                  </a:lnTo>
                  <a:lnTo>
                    <a:pt x="741" y="285"/>
                  </a:lnTo>
                  <a:lnTo>
                    <a:pt x="736" y="290"/>
                  </a:lnTo>
                  <a:lnTo>
                    <a:pt x="734" y="290"/>
                  </a:lnTo>
                  <a:lnTo>
                    <a:pt x="734" y="293"/>
                  </a:lnTo>
                  <a:lnTo>
                    <a:pt x="731" y="295"/>
                  </a:lnTo>
                  <a:lnTo>
                    <a:pt x="728" y="295"/>
                  </a:lnTo>
                  <a:lnTo>
                    <a:pt x="728" y="298"/>
                  </a:lnTo>
                  <a:lnTo>
                    <a:pt x="728" y="300"/>
                  </a:lnTo>
                  <a:lnTo>
                    <a:pt x="726" y="303"/>
                  </a:lnTo>
                  <a:lnTo>
                    <a:pt x="726" y="306"/>
                  </a:lnTo>
                  <a:lnTo>
                    <a:pt x="723" y="308"/>
                  </a:lnTo>
                  <a:lnTo>
                    <a:pt x="723" y="311"/>
                  </a:lnTo>
                  <a:lnTo>
                    <a:pt x="721" y="311"/>
                  </a:lnTo>
                  <a:lnTo>
                    <a:pt x="721" y="313"/>
                  </a:lnTo>
                  <a:lnTo>
                    <a:pt x="721" y="316"/>
                  </a:lnTo>
                  <a:lnTo>
                    <a:pt x="721" y="319"/>
                  </a:lnTo>
                  <a:lnTo>
                    <a:pt x="718" y="319"/>
                  </a:lnTo>
                  <a:lnTo>
                    <a:pt x="718" y="321"/>
                  </a:lnTo>
                  <a:lnTo>
                    <a:pt x="713" y="321"/>
                  </a:lnTo>
                  <a:lnTo>
                    <a:pt x="713" y="324"/>
                  </a:lnTo>
                  <a:lnTo>
                    <a:pt x="710" y="324"/>
                  </a:lnTo>
                  <a:lnTo>
                    <a:pt x="710" y="327"/>
                  </a:lnTo>
                  <a:lnTo>
                    <a:pt x="708" y="327"/>
                  </a:lnTo>
                  <a:lnTo>
                    <a:pt x="708" y="329"/>
                  </a:lnTo>
                  <a:lnTo>
                    <a:pt x="708" y="332"/>
                  </a:lnTo>
                  <a:lnTo>
                    <a:pt x="705" y="337"/>
                  </a:lnTo>
                  <a:lnTo>
                    <a:pt x="705" y="340"/>
                  </a:lnTo>
                  <a:lnTo>
                    <a:pt x="705" y="345"/>
                  </a:lnTo>
                  <a:lnTo>
                    <a:pt x="705" y="350"/>
                  </a:lnTo>
                  <a:lnTo>
                    <a:pt x="705" y="353"/>
                  </a:lnTo>
                  <a:lnTo>
                    <a:pt x="705" y="355"/>
                  </a:lnTo>
                  <a:lnTo>
                    <a:pt x="702" y="358"/>
                  </a:lnTo>
                  <a:lnTo>
                    <a:pt x="702" y="355"/>
                  </a:lnTo>
                  <a:lnTo>
                    <a:pt x="702" y="353"/>
                  </a:lnTo>
                  <a:lnTo>
                    <a:pt x="700" y="353"/>
                  </a:lnTo>
                  <a:lnTo>
                    <a:pt x="697" y="353"/>
                  </a:lnTo>
                  <a:lnTo>
                    <a:pt x="694" y="350"/>
                  </a:lnTo>
                  <a:lnTo>
                    <a:pt x="689" y="350"/>
                  </a:lnTo>
                  <a:lnTo>
                    <a:pt x="687" y="350"/>
                  </a:lnTo>
                  <a:lnTo>
                    <a:pt x="684" y="350"/>
                  </a:lnTo>
                  <a:lnTo>
                    <a:pt x="684" y="347"/>
                  </a:lnTo>
                  <a:lnTo>
                    <a:pt x="687" y="347"/>
                  </a:lnTo>
                  <a:lnTo>
                    <a:pt x="689" y="345"/>
                  </a:lnTo>
                  <a:lnTo>
                    <a:pt x="687" y="345"/>
                  </a:lnTo>
                  <a:lnTo>
                    <a:pt x="687" y="342"/>
                  </a:lnTo>
                  <a:lnTo>
                    <a:pt x="687" y="340"/>
                  </a:lnTo>
                  <a:lnTo>
                    <a:pt x="684" y="340"/>
                  </a:lnTo>
                  <a:lnTo>
                    <a:pt x="684" y="334"/>
                  </a:lnTo>
                  <a:lnTo>
                    <a:pt x="681" y="332"/>
                  </a:lnTo>
                  <a:lnTo>
                    <a:pt x="679" y="329"/>
                  </a:lnTo>
                  <a:lnTo>
                    <a:pt x="679" y="332"/>
                  </a:lnTo>
                  <a:lnTo>
                    <a:pt x="676" y="334"/>
                  </a:lnTo>
                  <a:lnTo>
                    <a:pt x="674" y="334"/>
                  </a:lnTo>
                  <a:lnTo>
                    <a:pt x="671" y="334"/>
                  </a:lnTo>
                  <a:lnTo>
                    <a:pt x="668" y="337"/>
                  </a:lnTo>
                  <a:lnTo>
                    <a:pt x="663" y="337"/>
                  </a:lnTo>
                  <a:lnTo>
                    <a:pt x="661" y="337"/>
                  </a:lnTo>
                  <a:lnTo>
                    <a:pt x="658" y="337"/>
                  </a:lnTo>
                  <a:lnTo>
                    <a:pt x="655" y="340"/>
                  </a:lnTo>
                  <a:lnTo>
                    <a:pt x="653" y="340"/>
                  </a:lnTo>
                  <a:lnTo>
                    <a:pt x="650" y="342"/>
                  </a:lnTo>
                  <a:lnTo>
                    <a:pt x="647" y="342"/>
                  </a:lnTo>
                  <a:lnTo>
                    <a:pt x="645" y="340"/>
                  </a:lnTo>
                  <a:lnTo>
                    <a:pt x="645" y="337"/>
                  </a:lnTo>
                  <a:lnTo>
                    <a:pt x="642" y="337"/>
                  </a:lnTo>
                  <a:lnTo>
                    <a:pt x="642" y="340"/>
                  </a:lnTo>
                  <a:lnTo>
                    <a:pt x="640" y="340"/>
                  </a:lnTo>
                  <a:lnTo>
                    <a:pt x="640" y="337"/>
                  </a:lnTo>
                  <a:lnTo>
                    <a:pt x="637" y="337"/>
                  </a:lnTo>
                  <a:lnTo>
                    <a:pt x="640" y="337"/>
                  </a:lnTo>
                  <a:lnTo>
                    <a:pt x="640" y="334"/>
                  </a:lnTo>
                  <a:lnTo>
                    <a:pt x="640" y="329"/>
                  </a:lnTo>
                  <a:lnTo>
                    <a:pt x="637" y="327"/>
                  </a:lnTo>
                  <a:lnTo>
                    <a:pt x="634" y="324"/>
                  </a:lnTo>
                  <a:lnTo>
                    <a:pt x="637" y="321"/>
                  </a:lnTo>
                  <a:lnTo>
                    <a:pt x="640" y="313"/>
                  </a:lnTo>
                  <a:lnTo>
                    <a:pt x="642" y="311"/>
                  </a:lnTo>
                  <a:lnTo>
                    <a:pt x="640" y="308"/>
                  </a:lnTo>
                  <a:lnTo>
                    <a:pt x="640" y="306"/>
                  </a:lnTo>
                  <a:lnTo>
                    <a:pt x="637" y="303"/>
                  </a:lnTo>
                  <a:lnTo>
                    <a:pt x="634" y="303"/>
                  </a:lnTo>
                  <a:lnTo>
                    <a:pt x="632" y="303"/>
                  </a:lnTo>
                  <a:lnTo>
                    <a:pt x="632" y="306"/>
                  </a:lnTo>
                  <a:lnTo>
                    <a:pt x="600" y="316"/>
                  </a:lnTo>
                  <a:lnTo>
                    <a:pt x="556" y="316"/>
                  </a:lnTo>
                  <a:lnTo>
                    <a:pt x="546" y="316"/>
                  </a:lnTo>
                  <a:lnTo>
                    <a:pt x="540" y="319"/>
                  </a:lnTo>
                  <a:lnTo>
                    <a:pt x="533" y="319"/>
                  </a:lnTo>
                  <a:lnTo>
                    <a:pt x="530" y="319"/>
                  </a:lnTo>
                  <a:lnTo>
                    <a:pt x="535" y="324"/>
                  </a:lnTo>
                  <a:lnTo>
                    <a:pt x="535" y="327"/>
                  </a:lnTo>
                  <a:lnTo>
                    <a:pt x="533" y="324"/>
                  </a:lnTo>
                  <a:lnTo>
                    <a:pt x="533" y="327"/>
                  </a:lnTo>
                  <a:lnTo>
                    <a:pt x="533" y="329"/>
                  </a:lnTo>
                  <a:lnTo>
                    <a:pt x="533" y="332"/>
                  </a:lnTo>
                  <a:lnTo>
                    <a:pt x="533" y="334"/>
                  </a:lnTo>
                  <a:lnTo>
                    <a:pt x="533" y="337"/>
                  </a:lnTo>
                  <a:lnTo>
                    <a:pt x="535" y="337"/>
                  </a:lnTo>
                  <a:lnTo>
                    <a:pt x="535" y="340"/>
                  </a:lnTo>
                  <a:lnTo>
                    <a:pt x="535" y="342"/>
                  </a:lnTo>
                  <a:lnTo>
                    <a:pt x="535" y="345"/>
                  </a:lnTo>
                  <a:lnTo>
                    <a:pt x="538" y="345"/>
                  </a:lnTo>
                  <a:lnTo>
                    <a:pt x="538" y="347"/>
                  </a:lnTo>
                  <a:lnTo>
                    <a:pt x="538" y="350"/>
                  </a:lnTo>
                  <a:lnTo>
                    <a:pt x="540" y="350"/>
                  </a:lnTo>
                  <a:lnTo>
                    <a:pt x="540" y="353"/>
                  </a:lnTo>
                  <a:lnTo>
                    <a:pt x="543" y="358"/>
                  </a:lnTo>
                  <a:lnTo>
                    <a:pt x="543" y="360"/>
                  </a:lnTo>
                  <a:lnTo>
                    <a:pt x="543" y="363"/>
                  </a:lnTo>
                  <a:lnTo>
                    <a:pt x="543" y="366"/>
                  </a:lnTo>
                  <a:lnTo>
                    <a:pt x="546" y="366"/>
                  </a:lnTo>
                  <a:lnTo>
                    <a:pt x="546" y="368"/>
                  </a:lnTo>
                  <a:lnTo>
                    <a:pt x="546" y="371"/>
                  </a:lnTo>
                  <a:lnTo>
                    <a:pt x="546" y="374"/>
                  </a:lnTo>
                  <a:lnTo>
                    <a:pt x="543" y="374"/>
                  </a:lnTo>
                  <a:lnTo>
                    <a:pt x="546" y="374"/>
                  </a:lnTo>
                  <a:lnTo>
                    <a:pt x="546" y="376"/>
                  </a:lnTo>
                  <a:lnTo>
                    <a:pt x="546" y="379"/>
                  </a:lnTo>
                  <a:lnTo>
                    <a:pt x="546" y="381"/>
                  </a:lnTo>
                  <a:lnTo>
                    <a:pt x="546" y="384"/>
                  </a:lnTo>
                  <a:lnTo>
                    <a:pt x="546" y="387"/>
                  </a:lnTo>
                  <a:lnTo>
                    <a:pt x="543" y="392"/>
                  </a:lnTo>
                  <a:lnTo>
                    <a:pt x="533" y="392"/>
                  </a:lnTo>
                  <a:lnTo>
                    <a:pt x="530" y="392"/>
                  </a:lnTo>
                  <a:lnTo>
                    <a:pt x="530" y="389"/>
                  </a:lnTo>
                  <a:lnTo>
                    <a:pt x="527" y="389"/>
                  </a:lnTo>
                  <a:lnTo>
                    <a:pt x="517" y="394"/>
                  </a:lnTo>
                  <a:lnTo>
                    <a:pt x="514" y="397"/>
                  </a:lnTo>
                  <a:lnTo>
                    <a:pt x="512" y="397"/>
                  </a:lnTo>
                  <a:lnTo>
                    <a:pt x="509" y="394"/>
                  </a:lnTo>
                  <a:lnTo>
                    <a:pt x="507" y="410"/>
                  </a:lnTo>
                  <a:lnTo>
                    <a:pt x="507" y="413"/>
                  </a:lnTo>
                  <a:lnTo>
                    <a:pt x="507" y="415"/>
                  </a:lnTo>
                  <a:lnTo>
                    <a:pt x="507" y="418"/>
                  </a:lnTo>
                  <a:lnTo>
                    <a:pt x="504" y="421"/>
                  </a:lnTo>
                  <a:lnTo>
                    <a:pt x="504" y="423"/>
                  </a:lnTo>
                  <a:lnTo>
                    <a:pt x="501" y="426"/>
                  </a:lnTo>
                  <a:lnTo>
                    <a:pt x="499" y="428"/>
                  </a:lnTo>
                  <a:lnTo>
                    <a:pt x="493" y="431"/>
                  </a:lnTo>
                  <a:lnTo>
                    <a:pt x="493" y="434"/>
                  </a:lnTo>
                  <a:lnTo>
                    <a:pt x="491" y="434"/>
                  </a:lnTo>
                  <a:lnTo>
                    <a:pt x="488" y="436"/>
                  </a:lnTo>
                  <a:lnTo>
                    <a:pt x="486" y="439"/>
                  </a:lnTo>
                  <a:lnTo>
                    <a:pt x="483" y="441"/>
                  </a:lnTo>
                  <a:lnTo>
                    <a:pt x="480" y="441"/>
                  </a:lnTo>
                  <a:lnTo>
                    <a:pt x="478" y="441"/>
                  </a:lnTo>
                  <a:lnTo>
                    <a:pt x="473" y="441"/>
                  </a:lnTo>
                  <a:lnTo>
                    <a:pt x="470" y="441"/>
                  </a:lnTo>
                  <a:lnTo>
                    <a:pt x="467" y="441"/>
                  </a:lnTo>
                  <a:lnTo>
                    <a:pt x="467" y="447"/>
                  </a:lnTo>
                  <a:lnTo>
                    <a:pt x="465" y="449"/>
                  </a:lnTo>
                  <a:lnTo>
                    <a:pt x="465" y="452"/>
                  </a:lnTo>
                  <a:lnTo>
                    <a:pt x="462" y="452"/>
                  </a:lnTo>
                  <a:lnTo>
                    <a:pt x="454" y="452"/>
                  </a:lnTo>
                  <a:lnTo>
                    <a:pt x="452" y="452"/>
                  </a:lnTo>
                  <a:lnTo>
                    <a:pt x="452" y="455"/>
                  </a:lnTo>
                  <a:lnTo>
                    <a:pt x="449" y="457"/>
                  </a:lnTo>
                  <a:lnTo>
                    <a:pt x="449" y="460"/>
                  </a:lnTo>
                  <a:lnTo>
                    <a:pt x="444" y="462"/>
                  </a:lnTo>
                  <a:lnTo>
                    <a:pt x="441" y="462"/>
                  </a:lnTo>
                  <a:lnTo>
                    <a:pt x="439" y="462"/>
                  </a:lnTo>
                  <a:lnTo>
                    <a:pt x="436" y="465"/>
                  </a:lnTo>
                  <a:lnTo>
                    <a:pt x="433" y="465"/>
                  </a:lnTo>
                  <a:lnTo>
                    <a:pt x="431" y="468"/>
                  </a:lnTo>
                  <a:lnTo>
                    <a:pt x="428" y="468"/>
                  </a:lnTo>
                  <a:lnTo>
                    <a:pt x="426" y="468"/>
                  </a:lnTo>
                  <a:lnTo>
                    <a:pt x="423" y="470"/>
                  </a:lnTo>
                  <a:lnTo>
                    <a:pt x="420" y="470"/>
                  </a:lnTo>
                  <a:lnTo>
                    <a:pt x="420" y="473"/>
                  </a:lnTo>
                  <a:lnTo>
                    <a:pt x="423" y="473"/>
                  </a:lnTo>
                  <a:lnTo>
                    <a:pt x="420" y="475"/>
                  </a:lnTo>
                  <a:lnTo>
                    <a:pt x="418" y="478"/>
                  </a:lnTo>
                  <a:lnTo>
                    <a:pt x="415" y="478"/>
                  </a:lnTo>
                  <a:lnTo>
                    <a:pt x="415" y="481"/>
                  </a:lnTo>
                  <a:lnTo>
                    <a:pt x="415" y="483"/>
                  </a:lnTo>
                  <a:lnTo>
                    <a:pt x="413" y="483"/>
                  </a:lnTo>
                  <a:lnTo>
                    <a:pt x="410" y="486"/>
                  </a:lnTo>
                  <a:lnTo>
                    <a:pt x="407" y="488"/>
                  </a:lnTo>
                  <a:lnTo>
                    <a:pt x="402" y="491"/>
                  </a:lnTo>
                  <a:lnTo>
                    <a:pt x="402" y="494"/>
                  </a:lnTo>
                  <a:lnTo>
                    <a:pt x="400" y="494"/>
                  </a:lnTo>
                  <a:lnTo>
                    <a:pt x="400" y="499"/>
                  </a:lnTo>
                  <a:lnTo>
                    <a:pt x="397" y="499"/>
                  </a:lnTo>
                  <a:lnTo>
                    <a:pt x="394" y="499"/>
                  </a:lnTo>
                  <a:lnTo>
                    <a:pt x="392" y="502"/>
                  </a:lnTo>
                  <a:lnTo>
                    <a:pt x="389" y="502"/>
                  </a:lnTo>
                  <a:lnTo>
                    <a:pt x="384" y="504"/>
                  </a:lnTo>
                  <a:lnTo>
                    <a:pt x="379" y="504"/>
                  </a:lnTo>
                  <a:lnTo>
                    <a:pt x="376" y="504"/>
                  </a:lnTo>
                  <a:lnTo>
                    <a:pt x="373" y="504"/>
                  </a:lnTo>
                  <a:lnTo>
                    <a:pt x="373" y="502"/>
                  </a:lnTo>
                  <a:lnTo>
                    <a:pt x="368" y="502"/>
                  </a:lnTo>
                  <a:lnTo>
                    <a:pt x="363" y="496"/>
                  </a:lnTo>
                  <a:lnTo>
                    <a:pt x="360" y="496"/>
                  </a:lnTo>
                  <a:lnTo>
                    <a:pt x="358" y="496"/>
                  </a:lnTo>
                  <a:lnTo>
                    <a:pt x="355" y="499"/>
                  </a:lnTo>
                  <a:lnTo>
                    <a:pt x="350" y="499"/>
                  </a:lnTo>
                  <a:lnTo>
                    <a:pt x="347" y="504"/>
                  </a:lnTo>
                  <a:lnTo>
                    <a:pt x="345" y="507"/>
                  </a:lnTo>
                  <a:lnTo>
                    <a:pt x="342" y="507"/>
                  </a:lnTo>
                  <a:lnTo>
                    <a:pt x="339" y="507"/>
                  </a:lnTo>
                  <a:lnTo>
                    <a:pt x="339" y="509"/>
                  </a:lnTo>
                  <a:lnTo>
                    <a:pt x="334" y="512"/>
                  </a:lnTo>
                  <a:lnTo>
                    <a:pt x="332" y="515"/>
                  </a:lnTo>
                  <a:lnTo>
                    <a:pt x="321" y="520"/>
                  </a:lnTo>
                  <a:lnTo>
                    <a:pt x="316" y="522"/>
                  </a:lnTo>
                  <a:lnTo>
                    <a:pt x="313" y="522"/>
                  </a:lnTo>
                  <a:lnTo>
                    <a:pt x="311" y="520"/>
                  </a:lnTo>
                  <a:lnTo>
                    <a:pt x="308" y="520"/>
                  </a:lnTo>
                  <a:lnTo>
                    <a:pt x="306" y="520"/>
                  </a:lnTo>
                  <a:lnTo>
                    <a:pt x="303" y="520"/>
                  </a:lnTo>
                  <a:lnTo>
                    <a:pt x="300" y="520"/>
                  </a:lnTo>
                  <a:lnTo>
                    <a:pt x="298" y="517"/>
                  </a:lnTo>
                  <a:lnTo>
                    <a:pt x="295" y="517"/>
                  </a:lnTo>
                  <a:lnTo>
                    <a:pt x="295" y="520"/>
                  </a:lnTo>
                  <a:lnTo>
                    <a:pt x="292" y="520"/>
                  </a:lnTo>
                  <a:lnTo>
                    <a:pt x="292" y="522"/>
                  </a:lnTo>
                  <a:lnTo>
                    <a:pt x="287" y="522"/>
                  </a:lnTo>
                  <a:lnTo>
                    <a:pt x="285" y="522"/>
                  </a:lnTo>
                  <a:lnTo>
                    <a:pt x="279" y="522"/>
                  </a:lnTo>
                  <a:lnTo>
                    <a:pt x="277" y="520"/>
                  </a:lnTo>
                  <a:lnTo>
                    <a:pt x="274" y="517"/>
                  </a:lnTo>
                  <a:lnTo>
                    <a:pt x="272" y="517"/>
                  </a:lnTo>
                  <a:lnTo>
                    <a:pt x="272" y="515"/>
                  </a:lnTo>
                  <a:lnTo>
                    <a:pt x="272" y="512"/>
                  </a:lnTo>
                  <a:lnTo>
                    <a:pt x="269" y="509"/>
                  </a:lnTo>
                  <a:lnTo>
                    <a:pt x="269" y="507"/>
                  </a:lnTo>
                  <a:lnTo>
                    <a:pt x="269" y="504"/>
                  </a:lnTo>
                  <a:lnTo>
                    <a:pt x="266" y="504"/>
                  </a:lnTo>
                  <a:lnTo>
                    <a:pt x="264" y="502"/>
                  </a:lnTo>
                  <a:lnTo>
                    <a:pt x="261" y="502"/>
                  </a:lnTo>
                  <a:lnTo>
                    <a:pt x="259" y="502"/>
                  </a:lnTo>
                  <a:lnTo>
                    <a:pt x="256" y="502"/>
                  </a:lnTo>
                  <a:lnTo>
                    <a:pt x="243" y="494"/>
                  </a:lnTo>
                  <a:lnTo>
                    <a:pt x="240" y="491"/>
                  </a:lnTo>
                  <a:lnTo>
                    <a:pt x="238" y="488"/>
                  </a:lnTo>
                  <a:lnTo>
                    <a:pt x="235" y="488"/>
                  </a:lnTo>
                  <a:lnTo>
                    <a:pt x="232" y="488"/>
                  </a:lnTo>
                  <a:lnTo>
                    <a:pt x="232" y="486"/>
                  </a:lnTo>
                  <a:lnTo>
                    <a:pt x="232" y="483"/>
                  </a:lnTo>
                  <a:lnTo>
                    <a:pt x="232" y="481"/>
                  </a:lnTo>
                  <a:lnTo>
                    <a:pt x="230" y="478"/>
                  </a:lnTo>
                  <a:lnTo>
                    <a:pt x="227" y="475"/>
                  </a:lnTo>
                  <a:lnTo>
                    <a:pt x="225" y="475"/>
                  </a:lnTo>
                  <a:lnTo>
                    <a:pt x="225" y="473"/>
                  </a:lnTo>
                  <a:lnTo>
                    <a:pt x="222" y="470"/>
                  </a:lnTo>
                  <a:lnTo>
                    <a:pt x="219" y="470"/>
                  </a:lnTo>
                  <a:lnTo>
                    <a:pt x="219" y="473"/>
                  </a:lnTo>
                  <a:lnTo>
                    <a:pt x="217" y="475"/>
                  </a:lnTo>
                  <a:lnTo>
                    <a:pt x="214" y="475"/>
                  </a:lnTo>
                  <a:lnTo>
                    <a:pt x="214" y="473"/>
                  </a:lnTo>
                  <a:lnTo>
                    <a:pt x="212" y="473"/>
                  </a:lnTo>
                  <a:lnTo>
                    <a:pt x="209" y="473"/>
                  </a:lnTo>
                  <a:lnTo>
                    <a:pt x="206" y="473"/>
                  </a:lnTo>
                  <a:lnTo>
                    <a:pt x="204" y="473"/>
                  </a:lnTo>
                  <a:lnTo>
                    <a:pt x="201" y="473"/>
                  </a:lnTo>
                  <a:lnTo>
                    <a:pt x="199" y="473"/>
                  </a:lnTo>
                  <a:lnTo>
                    <a:pt x="199" y="475"/>
                  </a:lnTo>
                  <a:lnTo>
                    <a:pt x="196" y="475"/>
                  </a:lnTo>
                  <a:lnTo>
                    <a:pt x="196" y="478"/>
                  </a:lnTo>
                  <a:lnTo>
                    <a:pt x="193" y="478"/>
                  </a:lnTo>
                  <a:lnTo>
                    <a:pt x="191" y="478"/>
                  </a:lnTo>
                  <a:lnTo>
                    <a:pt x="188" y="478"/>
                  </a:lnTo>
                  <a:lnTo>
                    <a:pt x="185" y="478"/>
                  </a:lnTo>
                  <a:lnTo>
                    <a:pt x="183" y="481"/>
                  </a:lnTo>
                  <a:lnTo>
                    <a:pt x="180" y="481"/>
                  </a:lnTo>
                  <a:lnTo>
                    <a:pt x="178" y="481"/>
                  </a:lnTo>
                  <a:lnTo>
                    <a:pt x="175" y="483"/>
                  </a:lnTo>
                  <a:lnTo>
                    <a:pt x="175" y="486"/>
                  </a:lnTo>
                  <a:lnTo>
                    <a:pt x="172" y="488"/>
                  </a:lnTo>
                  <a:lnTo>
                    <a:pt x="172" y="491"/>
                  </a:lnTo>
                  <a:lnTo>
                    <a:pt x="170" y="491"/>
                  </a:lnTo>
                  <a:lnTo>
                    <a:pt x="167" y="491"/>
                  </a:lnTo>
                  <a:lnTo>
                    <a:pt x="159" y="488"/>
                  </a:lnTo>
                  <a:lnTo>
                    <a:pt x="144" y="486"/>
                  </a:lnTo>
                  <a:lnTo>
                    <a:pt x="136" y="483"/>
                  </a:lnTo>
                  <a:lnTo>
                    <a:pt x="131" y="483"/>
                  </a:lnTo>
                  <a:lnTo>
                    <a:pt x="128" y="486"/>
                  </a:lnTo>
                  <a:lnTo>
                    <a:pt x="125" y="488"/>
                  </a:lnTo>
                  <a:lnTo>
                    <a:pt x="120" y="488"/>
                  </a:lnTo>
                  <a:lnTo>
                    <a:pt x="118" y="488"/>
                  </a:lnTo>
                  <a:lnTo>
                    <a:pt x="115" y="491"/>
                  </a:lnTo>
                  <a:lnTo>
                    <a:pt x="112" y="496"/>
                  </a:lnTo>
                  <a:lnTo>
                    <a:pt x="110" y="496"/>
                  </a:lnTo>
                  <a:lnTo>
                    <a:pt x="107" y="496"/>
                  </a:lnTo>
                  <a:lnTo>
                    <a:pt x="107" y="499"/>
                  </a:lnTo>
                  <a:lnTo>
                    <a:pt x="105" y="499"/>
                  </a:lnTo>
                  <a:lnTo>
                    <a:pt x="102" y="504"/>
                  </a:lnTo>
                  <a:lnTo>
                    <a:pt x="97" y="507"/>
                  </a:lnTo>
                  <a:lnTo>
                    <a:pt x="92" y="507"/>
                  </a:lnTo>
                  <a:lnTo>
                    <a:pt x="89" y="507"/>
                  </a:lnTo>
                  <a:lnTo>
                    <a:pt x="86" y="507"/>
                  </a:lnTo>
                  <a:lnTo>
                    <a:pt x="81" y="507"/>
                  </a:lnTo>
                  <a:lnTo>
                    <a:pt x="73" y="512"/>
                  </a:lnTo>
                  <a:lnTo>
                    <a:pt x="71" y="512"/>
                  </a:lnTo>
                  <a:lnTo>
                    <a:pt x="65" y="515"/>
                  </a:lnTo>
                  <a:lnTo>
                    <a:pt x="55" y="515"/>
                  </a:lnTo>
                  <a:lnTo>
                    <a:pt x="52" y="512"/>
                  </a:lnTo>
                  <a:lnTo>
                    <a:pt x="50" y="512"/>
                  </a:lnTo>
                  <a:lnTo>
                    <a:pt x="47" y="512"/>
                  </a:lnTo>
                  <a:lnTo>
                    <a:pt x="47" y="515"/>
                  </a:lnTo>
                  <a:lnTo>
                    <a:pt x="45" y="515"/>
                  </a:lnTo>
                  <a:lnTo>
                    <a:pt x="42" y="515"/>
                  </a:lnTo>
                  <a:lnTo>
                    <a:pt x="39" y="517"/>
                  </a:lnTo>
                  <a:lnTo>
                    <a:pt x="37" y="517"/>
                  </a:lnTo>
                  <a:lnTo>
                    <a:pt x="34" y="517"/>
                  </a:lnTo>
                  <a:lnTo>
                    <a:pt x="34" y="520"/>
                  </a:lnTo>
                  <a:lnTo>
                    <a:pt x="31" y="520"/>
                  </a:lnTo>
                  <a:lnTo>
                    <a:pt x="29" y="520"/>
                  </a:lnTo>
                  <a:lnTo>
                    <a:pt x="26" y="520"/>
                  </a:lnTo>
                  <a:lnTo>
                    <a:pt x="21" y="520"/>
                  </a:lnTo>
                  <a:lnTo>
                    <a:pt x="18" y="520"/>
                  </a:lnTo>
                  <a:lnTo>
                    <a:pt x="16" y="520"/>
                  </a:lnTo>
                  <a:lnTo>
                    <a:pt x="13" y="517"/>
                  </a:lnTo>
                  <a:lnTo>
                    <a:pt x="11" y="517"/>
                  </a:lnTo>
                  <a:lnTo>
                    <a:pt x="5" y="520"/>
                  </a:lnTo>
                  <a:lnTo>
                    <a:pt x="3" y="520"/>
                  </a:lnTo>
                  <a:lnTo>
                    <a:pt x="3" y="517"/>
                  </a:lnTo>
                  <a:lnTo>
                    <a:pt x="8" y="509"/>
                  </a:lnTo>
                  <a:lnTo>
                    <a:pt x="11" y="502"/>
                  </a:lnTo>
                  <a:lnTo>
                    <a:pt x="13" y="499"/>
                  </a:lnTo>
                  <a:lnTo>
                    <a:pt x="13" y="496"/>
                  </a:lnTo>
                  <a:lnTo>
                    <a:pt x="11" y="488"/>
                  </a:lnTo>
                  <a:lnTo>
                    <a:pt x="11" y="481"/>
                  </a:lnTo>
                  <a:lnTo>
                    <a:pt x="8" y="478"/>
                  </a:lnTo>
                  <a:lnTo>
                    <a:pt x="8" y="470"/>
                  </a:lnTo>
                  <a:lnTo>
                    <a:pt x="11" y="455"/>
                  </a:lnTo>
                  <a:lnTo>
                    <a:pt x="8" y="452"/>
                  </a:lnTo>
                  <a:lnTo>
                    <a:pt x="8" y="447"/>
                  </a:lnTo>
                  <a:lnTo>
                    <a:pt x="8" y="444"/>
                  </a:lnTo>
                  <a:lnTo>
                    <a:pt x="8" y="441"/>
                  </a:lnTo>
                  <a:lnTo>
                    <a:pt x="8" y="439"/>
                  </a:lnTo>
                  <a:lnTo>
                    <a:pt x="8" y="436"/>
                  </a:lnTo>
                  <a:lnTo>
                    <a:pt x="5" y="428"/>
                  </a:lnTo>
                  <a:lnTo>
                    <a:pt x="8" y="428"/>
                  </a:lnTo>
                  <a:lnTo>
                    <a:pt x="8" y="426"/>
                  </a:lnTo>
                  <a:lnTo>
                    <a:pt x="8" y="423"/>
                  </a:lnTo>
                  <a:lnTo>
                    <a:pt x="8" y="418"/>
                  </a:lnTo>
                  <a:lnTo>
                    <a:pt x="8" y="415"/>
                  </a:lnTo>
                  <a:lnTo>
                    <a:pt x="5" y="415"/>
                  </a:lnTo>
                  <a:lnTo>
                    <a:pt x="5" y="413"/>
                  </a:lnTo>
                  <a:lnTo>
                    <a:pt x="8" y="413"/>
                  </a:lnTo>
                  <a:lnTo>
                    <a:pt x="8" y="410"/>
                  </a:lnTo>
                  <a:lnTo>
                    <a:pt x="8" y="407"/>
                  </a:lnTo>
                  <a:lnTo>
                    <a:pt x="8" y="402"/>
                  </a:lnTo>
                  <a:lnTo>
                    <a:pt x="8" y="400"/>
                  </a:lnTo>
                  <a:lnTo>
                    <a:pt x="8" y="397"/>
                  </a:lnTo>
                  <a:lnTo>
                    <a:pt x="8" y="392"/>
                  </a:lnTo>
                  <a:lnTo>
                    <a:pt x="8" y="389"/>
                  </a:lnTo>
                  <a:lnTo>
                    <a:pt x="5" y="384"/>
                  </a:lnTo>
                  <a:lnTo>
                    <a:pt x="5" y="381"/>
                  </a:lnTo>
                  <a:lnTo>
                    <a:pt x="5" y="379"/>
                  </a:lnTo>
                  <a:lnTo>
                    <a:pt x="5" y="376"/>
                  </a:lnTo>
                  <a:lnTo>
                    <a:pt x="8" y="374"/>
                  </a:lnTo>
                  <a:lnTo>
                    <a:pt x="11" y="371"/>
                  </a:lnTo>
                  <a:lnTo>
                    <a:pt x="13" y="368"/>
                  </a:lnTo>
                  <a:lnTo>
                    <a:pt x="13" y="366"/>
                  </a:lnTo>
                  <a:lnTo>
                    <a:pt x="16" y="363"/>
                  </a:lnTo>
                  <a:lnTo>
                    <a:pt x="18" y="358"/>
                  </a:lnTo>
                  <a:lnTo>
                    <a:pt x="18" y="355"/>
                  </a:lnTo>
                  <a:lnTo>
                    <a:pt x="21" y="355"/>
                  </a:lnTo>
                  <a:lnTo>
                    <a:pt x="21" y="353"/>
                  </a:lnTo>
                  <a:lnTo>
                    <a:pt x="24" y="353"/>
                  </a:lnTo>
                  <a:lnTo>
                    <a:pt x="26" y="350"/>
                  </a:lnTo>
                  <a:lnTo>
                    <a:pt x="29" y="350"/>
                  </a:lnTo>
                  <a:lnTo>
                    <a:pt x="29" y="347"/>
                  </a:lnTo>
                  <a:lnTo>
                    <a:pt x="31" y="347"/>
                  </a:lnTo>
                  <a:lnTo>
                    <a:pt x="31" y="345"/>
                  </a:lnTo>
                  <a:lnTo>
                    <a:pt x="31" y="342"/>
                  </a:lnTo>
                  <a:lnTo>
                    <a:pt x="29" y="342"/>
                  </a:lnTo>
                  <a:lnTo>
                    <a:pt x="29" y="340"/>
                  </a:lnTo>
                  <a:lnTo>
                    <a:pt x="29" y="337"/>
                  </a:lnTo>
                  <a:lnTo>
                    <a:pt x="29" y="334"/>
                  </a:lnTo>
                  <a:lnTo>
                    <a:pt x="29" y="329"/>
                  </a:lnTo>
                  <a:lnTo>
                    <a:pt x="29" y="327"/>
                  </a:lnTo>
                  <a:lnTo>
                    <a:pt x="29" y="324"/>
                  </a:lnTo>
                  <a:lnTo>
                    <a:pt x="29" y="321"/>
                  </a:lnTo>
                  <a:lnTo>
                    <a:pt x="29" y="319"/>
                  </a:lnTo>
                  <a:lnTo>
                    <a:pt x="31" y="319"/>
                  </a:lnTo>
                  <a:lnTo>
                    <a:pt x="31" y="316"/>
                  </a:lnTo>
                  <a:lnTo>
                    <a:pt x="31" y="313"/>
                  </a:lnTo>
                  <a:lnTo>
                    <a:pt x="31" y="308"/>
                  </a:lnTo>
                  <a:lnTo>
                    <a:pt x="31" y="303"/>
                  </a:lnTo>
                  <a:lnTo>
                    <a:pt x="31" y="300"/>
                  </a:lnTo>
                  <a:lnTo>
                    <a:pt x="31" y="298"/>
                  </a:lnTo>
                  <a:lnTo>
                    <a:pt x="34" y="298"/>
                  </a:lnTo>
                  <a:lnTo>
                    <a:pt x="34" y="295"/>
                  </a:lnTo>
                  <a:lnTo>
                    <a:pt x="31" y="295"/>
                  </a:lnTo>
                  <a:lnTo>
                    <a:pt x="31" y="293"/>
                  </a:lnTo>
                  <a:lnTo>
                    <a:pt x="31" y="290"/>
                  </a:lnTo>
                  <a:lnTo>
                    <a:pt x="34" y="287"/>
                  </a:lnTo>
                  <a:lnTo>
                    <a:pt x="37" y="287"/>
                  </a:lnTo>
                  <a:lnTo>
                    <a:pt x="37" y="285"/>
                  </a:lnTo>
                  <a:lnTo>
                    <a:pt x="39" y="285"/>
                  </a:lnTo>
                  <a:lnTo>
                    <a:pt x="39" y="282"/>
                  </a:lnTo>
                  <a:lnTo>
                    <a:pt x="37" y="282"/>
                  </a:lnTo>
                  <a:lnTo>
                    <a:pt x="34" y="282"/>
                  </a:lnTo>
                  <a:lnTo>
                    <a:pt x="34" y="280"/>
                  </a:lnTo>
                  <a:lnTo>
                    <a:pt x="31" y="280"/>
                  </a:lnTo>
                  <a:lnTo>
                    <a:pt x="31" y="277"/>
                  </a:lnTo>
                  <a:lnTo>
                    <a:pt x="31" y="274"/>
                  </a:lnTo>
                  <a:lnTo>
                    <a:pt x="29" y="274"/>
                  </a:lnTo>
                  <a:lnTo>
                    <a:pt x="29" y="272"/>
                  </a:lnTo>
                  <a:lnTo>
                    <a:pt x="26" y="272"/>
                  </a:lnTo>
                  <a:lnTo>
                    <a:pt x="26" y="269"/>
                  </a:lnTo>
                  <a:lnTo>
                    <a:pt x="26" y="266"/>
                  </a:lnTo>
                  <a:lnTo>
                    <a:pt x="24" y="266"/>
                  </a:lnTo>
                  <a:lnTo>
                    <a:pt x="24" y="264"/>
                  </a:lnTo>
                  <a:lnTo>
                    <a:pt x="24" y="261"/>
                  </a:lnTo>
                  <a:lnTo>
                    <a:pt x="24" y="259"/>
                  </a:lnTo>
                  <a:lnTo>
                    <a:pt x="24" y="256"/>
                  </a:lnTo>
                  <a:lnTo>
                    <a:pt x="26" y="256"/>
                  </a:lnTo>
                  <a:lnTo>
                    <a:pt x="24" y="256"/>
                  </a:lnTo>
                  <a:lnTo>
                    <a:pt x="21" y="256"/>
                  </a:lnTo>
                  <a:lnTo>
                    <a:pt x="21" y="253"/>
                  </a:lnTo>
                  <a:lnTo>
                    <a:pt x="18" y="253"/>
                  </a:lnTo>
                  <a:lnTo>
                    <a:pt x="18" y="251"/>
                  </a:lnTo>
                  <a:lnTo>
                    <a:pt x="16" y="248"/>
                  </a:lnTo>
                  <a:lnTo>
                    <a:pt x="13" y="248"/>
                  </a:lnTo>
                  <a:lnTo>
                    <a:pt x="13" y="246"/>
                  </a:lnTo>
                  <a:lnTo>
                    <a:pt x="11" y="246"/>
                  </a:lnTo>
                  <a:lnTo>
                    <a:pt x="8" y="246"/>
                  </a:lnTo>
                  <a:lnTo>
                    <a:pt x="8" y="243"/>
                  </a:lnTo>
                  <a:lnTo>
                    <a:pt x="8" y="240"/>
                  </a:lnTo>
                  <a:lnTo>
                    <a:pt x="11" y="240"/>
                  </a:lnTo>
                  <a:lnTo>
                    <a:pt x="11" y="238"/>
                  </a:lnTo>
                  <a:lnTo>
                    <a:pt x="13" y="238"/>
                  </a:lnTo>
                  <a:lnTo>
                    <a:pt x="13" y="235"/>
                  </a:lnTo>
                  <a:lnTo>
                    <a:pt x="13" y="232"/>
                  </a:lnTo>
                  <a:lnTo>
                    <a:pt x="13" y="230"/>
                  </a:lnTo>
                  <a:lnTo>
                    <a:pt x="13" y="227"/>
                  </a:lnTo>
                  <a:lnTo>
                    <a:pt x="13" y="225"/>
                  </a:lnTo>
                  <a:lnTo>
                    <a:pt x="16" y="222"/>
                  </a:lnTo>
                  <a:lnTo>
                    <a:pt x="18" y="219"/>
                  </a:lnTo>
                  <a:lnTo>
                    <a:pt x="18" y="217"/>
                  </a:lnTo>
                  <a:lnTo>
                    <a:pt x="21" y="217"/>
                  </a:lnTo>
                  <a:lnTo>
                    <a:pt x="21" y="214"/>
                  </a:lnTo>
                  <a:lnTo>
                    <a:pt x="21" y="212"/>
                  </a:lnTo>
                  <a:lnTo>
                    <a:pt x="21" y="209"/>
                  </a:lnTo>
                  <a:lnTo>
                    <a:pt x="21" y="206"/>
                  </a:lnTo>
                  <a:lnTo>
                    <a:pt x="24" y="206"/>
                  </a:lnTo>
                  <a:lnTo>
                    <a:pt x="24" y="204"/>
                  </a:lnTo>
                  <a:lnTo>
                    <a:pt x="24" y="201"/>
                  </a:lnTo>
                  <a:lnTo>
                    <a:pt x="26" y="201"/>
                  </a:lnTo>
                  <a:lnTo>
                    <a:pt x="26" y="199"/>
                  </a:lnTo>
                  <a:lnTo>
                    <a:pt x="26" y="196"/>
                  </a:lnTo>
                  <a:lnTo>
                    <a:pt x="24" y="196"/>
                  </a:lnTo>
                  <a:lnTo>
                    <a:pt x="26" y="193"/>
                  </a:lnTo>
                  <a:lnTo>
                    <a:pt x="24" y="191"/>
                  </a:lnTo>
                  <a:lnTo>
                    <a:pt x="24" y="188"/>
                  </a:lnTo>
                  <a:lnTo>
                    <a:pt x="21" y="188"/>
                  </a:lnTo>
                  <a:lnTo>
                    <a:pt x="21" y="185"/>
                  </a:lnTo>
                  <a:lnTo>
                    <a:pt x="18" y="183"/>
                  </a:lnTo>
                  <a:lnTo>
                    <a:pt x="18" y="178"/>
                  </a:lnTo>
                  <a:lnTo>
                    <a:pt x="16" y="172"/>
                  </a:lnTo>
                  <a:lnTo>
                    <a:pt x="13" y="172"/>
                  </a:lnTo>
                  <a:lnTo>
                    <a:pt x="11" y="172"/>
                  </a:lnTo>
                  <a:lnTo>
                    <a:pt x="8" y="172"/>
                  </a:lnTo>
                  <a:lnTo>
                    <a:pt x="8" y="170"/>
                  </a:lnTo>
                  <a:lnTo>
                    <a:pt x="5" y="170"/>
                  </a:lnTo>
                  <a:lnTo>
                    <a:pt x="5" y="167"/>
                  </a:lnTo>
                  <a:lnTo>
                    <a:pt x="8" y="165"/>
                  </a:lnTo>
                  <a:lnTo>
                    <a:pt x="8" y="162"/>
                  </a:lnTo>
                  <a:lnTo>
                    <a:pt x="11" y="162"/>
                  </a:lnTo>
                  <a:lnTo>
                    <a:pt x="11" y="159"/>
                  </a:lnTo>
                  <a:lnTo>
                    <a:pt x="13" y="157"/>
                  </a:lnTo>
                  <a:lnTo>
                    <a:pt x="13" y="154"/>
                  </a:lnTo>
                  <a:lnTo>
                    <a:pt x="16" y="149"/>
                  </a:lnTo>
                  <a:lnTo>
                    <a:pt x="16" y="146"/>
                  </a:lnTo>
                  <a:lnTo>
                    <a:pt x="16" y="144"/>
                  </a:lnTo>
                  <a:lnTo>
                    <a:pt x="13" y="144"/>
                  </a:lnTo>
                  <a:lnTo>
                    <a:pt x="13" y="141"/>
                  </a:lnTo>
                  <a:lnTo>
                    <a:pt x="11" y="138"/>
                  </a:lnTo>
                  <a:lnTo>
                    <a:pt x="13" y="138"/>
                  </a:lnTo>
                  <a:lnTo>
                    <a:pt x="13" y="136"/>
                  </a:lnTo>
                  <a:lnTo>
                    <a:pt x="13" y="133"/>
                  </a:lnTo>
                  <a:lnTo>
                    <a:pt x="16" y="133"/>
                  </a:lnTo>
                  <a:lnTo>
                    <a:pt x="18" y="133"/>
                  </a:lnTo>
                  <a:lnTo>
                    <a:pt x="21" y="133"/>
                  </a:lnTo>
                  <a:lnTo>
                    <a:pt x="24" y="133"/>
                  </a:lnTo>
                  <a:lnTo>
                    <a:pt x="24" y="131"/>
                  </a:lnTo>
                  <a:lnTo>
                    <a:pt x="26" y="131"/>
                  </a:lnTo>
                  <a:lnTo>
                    <a:pt x="29" y="131"/>
                  </a:lnTo>
                  <a:lnTo>
                    <a:pt x="31" y="131"/>
                  </a:lnTo>
                  <a:lnTo>
                    <a:pt x="31" y="128"/>
                  </a:lnTo>
                  <a:lnTo>
                    <a:pt x="31" y="125"/>
                  </a:lnTo>
                  <a:lnTo>
                    <a:pt x="34" y="125"/>
                  </a:lnTo>
                  <a:lnTo>
                    <a:pt x="34" y="123"/>
                  </a:lnTo>
                  <a:lnTo>
                    <a:pt x="34" y="120"/>
                  </a:lnTo>
                  <a:lnTo>
                    <a:pt x="37" y="120"/>
                  </a:lnTo>
                  <a:lnTo>
                    <a:pt x="37" y="118"/>
                  </a:lnTo>
                  <a:lnTo>
                    <a:pt x="37" y="115"/>
                  </a:lnTo>
                  <a:lnTo>
                    <a:pt x="37" y="112"/>
                  </a:lnTo>
                  <a:lnTo>
                    <a:pt x="34" y="112"/>
                  </a:lnTo>
                  <a:lnTo>
                    <a:pt x="34" y="110"/>
                  </a:lnTo>
                  <a:lnTo>
                    <a:pt x="31" y="110"/>
                  </a:lnTo>
                  <a:lnTo>
                    <a:pt x="31" y="107"/>
                  </a:lnTo>
                  <a:lnTo>
                    <a:pt x="29" y="107"/>
                  </a:lnTo>
                  <a:lnTo>
                    <a:pt x="29" y="105"/>
                  </a:lnTo>
                  <a:lnTo>
                    <a:pt x="26" y="105"/>
                  </a:lnTo>
                  <a:lnTo>
                    <a:pt x="26" y="102"/>
                  </a:lnTo>
                  <a:lnTo>
                    <a:pt x="26" y="99"/>
                  </a:lnTo>
                  <a:lnTo>
                    <a:pt x="24" y="97"/>
                  </a:lnTo>
                  <a:lnTo>
                    <a:pt x="24" y="94"/>
                  </a:lnTo>
                  <a:lnTo>
                    <a:pt x="24" y="91"/>
                  </a:lnTo>
                  <a:lnTo>
                    <a:pt x="24" y="89"/>
                  </a:lnTo>
                  <a:lnTo>
                    <a:pt x="24" y="86"/>
                  </a:lnTo>
                  <a:lnTo>
                    <a:pt x="24" y="84"/>
                  </a:lnTo>
                  <a:lnTo>
                    <a:pt x="24" y="81"/>
                  </a:lnTo>
                  <a:lnTo>
                    <a:pt x="24" y="78"/>
                  </a:lnTo>
                  <a:lnTo>
                    <a:pt x="24" y="76"/>
                  </a:lnTo>
                  <a:lnTo>
                    <a:pt x="21" y="76"/>
                  </a:lnTo>
                  <a:lnTo>
                    <a:pt x="18" y="76"/>
                  </a:lnTo>
                  <a:lnTo>
                    <a:pt x="18" y="73"/>
                  </a:lnTo>
                  <a:lnTo>
                    <a:pt x="16" y="73"/>
                  </a:lnTo>
                  <a:lnTo>
                    <a:pt x="16" y="71"/>
                  </a:lnTo>
                  <a:lnTo>
                    <a:pt x="18" y="71"/>
                  </a:lnTo>
                  <a:lnTo>
                    <a:pt x="18" y="68"/>
                  </a:lnTo>
                  <a:lnTo>
                    <a:pt x="21" y="68"/>
                  </a:lnTo>
                  <a:lnTo>
                    <a:pt x="21" y="65"/>
                  </a:lnTo>
                  <a:lnTo>
                    <a:pt x="21" y="63"/>
                  </a:lnTo>
                  <a:lnTo>
                    <a:pt x="21" y="60"/>
                  </a:lnTo>
                  <a:lnTo>
                    <a:pt x="24" y="60"/>
                  </a:lnTo>
                  <a:lnTo>
                    <a:pt x="24" y="57"/>
                  </a:lnTo>
                  <a:lnTo>
                    <a:pt x="24" y="55"/>
                  </a:lnTo>
                  <a:lnTo>
                    <a:pt x="24" y="52"/>
                  </a:lnTo>
                  <a:lnTo>
                    <a:pt x="21" y="52"/>
                  </a:lnTo>
                  <a:lnTo>
                    <a:pt x="21" y="50"/>
                  </a:lnTo>
                  <a:lnTo>
                    <a:pt x="21" y="47"/>
                  </a:lnTo>
                  <a:lnTo>
                    <a:pt x="24" y="44"/>
                  </a:lnTo>
                  <a:lnTo>
                    <a:pt x="24" y="42"/>
                  </a:lnTo>
                  <a:lnTo>
                    <a:pt x="24" y="39"/>
                  </a:lnTo>
                  <a:lnTo>
                    <a:pt x="26" y="37"/>
                  </a:lnTo>
                  <a:lnTo>
                    <a:pt x="26" y="34"/>
                  </a:lnTo>
                  <a:lnTo>
                    <a:pt x="26" y="31"/>
                  </a:lnTo>
                  <a:lnTo>
                    <a:pt x="26" y="29"/>
                  </a:lnTo>
                  <a:lnTo>
                    <a:pt x="26" y="26"/>
                  </a:lnTo>
                  <a:lnTo>
                    <a:pt x="26" y="24"/>
                  </a:lnTo>
                  <a:lnTo>
                    <a:pt x="26" y="18"/>
                  </a:lnTo>
                  <a:lnTo>
                    <a:pt x="24" y="18"/>
                  </a:lnTo>
                  <a:lnTo>
                    <a:pt x="11" y="18"/>
                  </a:lnTo>
                  <a:lnTo>
                    <a:pt x="11" y="16"/>
                  </a:lnTo>
                  <a:lnTo>
                    <a:pt x="11" y="13"/>
                  </a:lnTo>
                  <a:lnTo>
                    <a:pt x="8" y="13"/>
                  </a:lnTo>
                  <a:lnTo>
                    <a:pt x="8" y="10"/>
                  </a:lnTo>
                  <a:lnTo>
                    <a:pt x="8" y="8"/>
                  </a:lnTo>
                  <a:lnTo>
                    <a:pt x="5" y="8"/>
                  </a:lnTo>
                  <a:lnTo>
                    <a:pt x="5" y="5"/>
                  </a:lnTo>
                  <a:lnTo>
                    <a:pt x="5" y="3"/>
                  </a:lnTo>
                  <a:lnTo>
                    <a:pt x="5" y="0"/>
                  </a:lnTo>
                  <a:lnTo>
                    <a:pt x="8" y="0"/>
                  </a:lnTo>
                  <a:lnTo>
                    <a:pt x="5" y="0"/>
                  </a:lnTo>
                  <a:lnTo>
                    <a:pt x="3" y="0"/>
                  </a:lnTo>
                  <a:lnTo>
                    <a:pt x="3" y="3"/>
                  </a:lnTo>
                  <a:lnTo>
                    <a:pt x="0" y="5"/>
                  </a:lnTo>
                  <a:lnTo>
                    <a:pt x="0" y="8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800" kern="1200">
                <a:solidFill>
                  <a:prstClr val="black"/>
                </a:solidFill>
                <a:latin typeface="Century Gothic"/>
                <a:ea typeface="+mn-ea"/>
                <a:cs typeface="+mn-cs"/>
              </a:endParaRPr>
            </a:p>
          </p:txBody>
        </p:sp>
        <p:sp>
          <p:nvSpPr>
            <p:cNvPr id="122" name="Freeform 286"/>
            <p:cNvSpPr>
              <a:spLocks/>
            </p:cNvSpPr>
            <p:nvPr/>
          </p:nvSpPr>
          <p:spPr bwMode="auto">
            <a:xfrm>
              <a:off x="2919" y="612"/>
              <a:ext cx="36" cy="29"/>
            </a:xfrm>
            <a:custGeom>
              <a:avLst/>
              <a:gdLst>
                <a:gd name="T0" fmla="*/ 36 w 36"/>
                <a:gd name="T1" fmla="*/ 0 h 29"/>
                <a:gd name="T2" fmla="*/ 36 w 36"/>
                <a:gd name="T3" fmla="*/ 2 h 29"/>
                <a:gd name="T4" fmla="*/ 36 w 36"/>
                <a:gd name="T5" fmla="*/ 5 h 29"/>
                <a:gd name="T6" fmla="*/ 34 w 36"/>
                <a:gd name="T7" fmla="*/ 5 h 29"/>
                <a:gd name="T8" fmla="*/ 34 w 36"/>
                <a:gd name="T9" fmla="*/ 8 h 29"/>
                <a:gd name="T10" fmla="*/ 34 w 36"/>
                <a:gd name="T11" fmla="*/ 10 h 29"/>
                <a:gd name="T12" fmla="*/ 31 w 36"/>
                <a:gd name="T13" fmla="*/ 10 h 29"/>
                <a:gd name="T14" fmla="*/ 31 w 36"/>
                <a:gd name="T15" fmla="*/ 13 h 29"/>
                <a:gd name="T16" fmla="*/ 28 w 36"/>
                <a:gd name="T17" fmla="*/ 16 h 29"/>
                <a:gd name="T18" fmla="*/ 28 w 36"/>
                <a:gd name="T19" fmla="*/ 18 h 29"/>
                <a:gd name="T20" fmla="*/ 26 w 36"/>
                <a:gd name="T21" fmla="*/ 18 h 29"/>
                <a:gd name="T22" fmla="*/ 26 w 36"/>
                <a:gd name="T23" fmla="*/ 21 h 29"/>
                <a:gd name="T24" fmla="*/ 23 w 36"/>
                <a:gd name="T25" fmla="*/ 21 h 29"/>
                <a:gd name="T26" fmla="*/ 23 w 36"/>
                <a:gd name="T27" fmla="*/ 23 h 29"/>
                <a:gd name="T28" fmla="*/ 20 w 36"/>
                <a:gd name="T29" fmla="*/ 23 h 29"/>
                <a:gd name="T30" fmla="*/ 20 w 36"/>
                <a:gd name="T31" fmla="*/ 26 h 29"/>
                <a:gd name="T32" fmla="*/ 18 w 36"/>
                <a:gd name="T33" fmla="*/ 26 h 29"/>
                <a:gd name="T34" fmla="*/ 15 w 36"/>
                <a:gd name="T35" fmla="*/ 26 h 29"/>
                <a:gd name="T36" fmla="*/ 15 w 36"/>
                <a:gd name="T37" fmla="*/ 29 h 29"/>
                <a:gd name="T38" fmla="*/ 13 w 36"/>
                <a:gd name="T39" fmla="*/ 29 h 29"/>
                <a:gd name="T40" fmla="*/ 10 w 36"/>
                <a:gd name="T41" fmla="*/ 29 h 29"/>
                <a:gd name="T42" fmla="*/ 7 w 36"/>
                <a:gd name="T43" fmla="*/ 26 h 29"/>
                <a:gd name="T44" fmla="*/ 5 w 36"/>
                <a:gd name="T45" fmla="*/ 23 h 29"/>
                <a:gd name="T46" fmla="*/ 2 w 36"/>
                <a:gd name="T47" fmla="*/ 21 h 29"/>
                <a:gd name="T48" fmla="*/ 2 w 36"/>
                <a:gd name="T49" fmla="*/ 18 h 29"/>
                <a:gd name="T50" fmla="*/ 0 w 36"/>
                <a:gd name="T51" fmla="*/ 16 h 29"/>
                <a:gd name="T52" fmla="*/ 0 w 36"/>
                <a:gd name="T53" fmla="*/ 1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36" h="29">
                  <a:moveTo>
                    <a:pt x="36" y="0"/>
                  </a:moveTo>
                  <a:lnTo>
                    <a:pt x="36" y="2"/>
                  </a:lnTo>
                  <a:lnTo>
                    <a:pt x="36" y="5"/>
                  </a:lnTo>
                  <a:lnTo>
                    <a:pt x="34" y="5"/>
                  </a:lnTo>
                  <a:lnTo>
                    <a:pt x="34" y="8"/>
                  </a:lnTo>
                  <a:lnTo>
                    <a:pt x="34" y="10"/>
                  </a:lnTo>
                  <a:lnTo>
                    <a:pt x="31" y="10"/>
                  </a:lnTo>
                  <a:lnTo>
                    <a:pt x="31" y="13"/>
                  </a:lnTo>
                  <a:lnTo>
                    <a:pt x="28" y="16"/>
                  </a:lnTo>
                  <a:lnTo>
                    <a:pt x="28" y="18"/>
                  </a:lnTo>
                  <a:lnTo>
                    <a:pt x="26" y="18"/>
                  </a:lnTo>
                  <a:lnTo>
                    <a:pt x="26" y="21"/>
                  </a:lnTo>
                  <a:lnTo>
                    <a:pt x="23" y="21"/>
                  </a:lnTo>
                  <a:lnTo>
                    <a:pt x="23" y="23"/>
                  </a:lnTo>
                  <a:lnTo>
                    <a:pt x="20" y="23"/>
                  </a:lnTo>
                  <a:lnTo>
                    <a:pt x="20" y="26"/>
                  </a:lnTo>
                  <a:lnTo>
                    <a:pt x="18" y="26"/>
                  </a:lnTo>
                  <a:lnTo>
                    <a:pt x="15" y="26"/>
                  </a:lnTo>
                  <a:lnTo>
                    <a:pt x="15" y="29"/>
                  </a:lnTo>
                  <a:lnTo>
                    <a:pt x="13" y="29"/>
                  </a:lnTo>
                  <a:lnTo>
                    <a:pt x="10" y="29"/>
                  </a:lnTo>
                  <a:lnTo>
                    <a:pt x="7" y="26"/>
                  </a:lnTo>
                  <a:lnTo>
                    <a:pt x="5" y="23"/>
                  </a:lnTo>
                  <a:lnTo>
                    <a:pt x="2" y="21"/>
                  </a:lnTo>
                  <a:lnTo>
                    <a:pt x="2" y="18"/>
                  </a:lnTo>
                  <a:lnTo>
                    <a:pt x="0" y="16"/>
                  </a:lnTo>
                  <a:lnTo>
                    <a:pt x="0" y="13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800" kern="1200">
                <a:solidFill>
                  <a:prstClr val="black"/>
                </a:solidFill>
                <a:latin typeface="Century Gothic"/>
                <a:ea typeface="+mn-ea"/>
                <a:cs typeface="+mn-cs"/>
              </a:endParaRPr>
            </a:p>
          </p:txBody>
        </p:sp>
        <p:sp>
          <p:nvSpPr>
            <p:cNvPr id="123" name="Freeform 287"/>
            <p:cNvSpPr>
              <a:spLocks/>
            </p:cNvSpPr>
            <p:nvPr/>
          </p:nvSpPr>
          <p:spPr bwMode="auto">
            <a:xfrm>
              <a:off x="5033" y="722"/>
              <a:ext cx="13" cy="10"/>
            </a:xfrm>
            <a:custGeom>
              <a:avLst/>
              <a:gdLst>
                <a:gd name="T0" fmla="*/ 0 w 13"/>
                <a:gd name="T1" fmla="*/ 10 h 10"/>
                <a:gd name="T2" fmla="*/ 0 w 13"/>
                <a:gd name="T3" fmla="*/ 10 h 10"/>
                <a:gd name="T4" fmla="*/ 5 w 13"/>
                <a:gd name="T5" fmla="*/ 10 h 10"/>
                <a:gd name="T6" fmla="*/ 13 w 13"/>
                <a:gd name="T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0">
                  <a:moveTo>
                    <a:pt x="0" y="10"/>
                  </a:moveTo>
                  <a:lnTo>
                    <a:pt x="0" y="10"/>
                  </a:lnTo>
                  <a:lnTo>
                    <a:pt x="5" y="10"/>
                  </a:lnTo>
                  <a:lnTo>
                    <a:pt x="13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800" kern="1200">
                <a:solidFill>
                  <a:prstClr val="black"/>
                </a:solidFill>
                <a:latin typeface="Century Gothic"/>
                <a:ea typeface="+mn-ea"/>
                <a:cs typeface="+mn-cs"/>
              </a:endParaRPr>
            </a:p>
          </p:txBody>
        </p:sp>
        <p:sp>
          <p:nvSpPr>
            <p:cNvPr id="124" name="Freeform 288"/>
            <p:cNvSpPr>
              <a:spLocks/>
            </p:cNvSpPr>
            <p:nvPr/>
          </p:nvSpPr>
          <p:spPr bwMode="auto">
            <a:xfrm>
              <a:off x="3151" y="1119"/>
              <a:ext cx="838" cy="501"/>
            </a:xfrm>
            <a:custGeom>
              <a:avLst/>
              <a:gdLst>
                <a:gd name="T0" fmla="*/ 130 w 838"/>
                <a:gd name="T1" fmla="*/ 20 h 501"/>
                <a:gd name="T2" fmla="*/ 110 w 838"/>
                <a:gd name="T3" fmla="*/ 26 h 501"/>
                <a:gd name="T4" fmla="*/ 104 w 838"/>
                <a:gd name="T5" fmla="*/ 54 h 501"/>
                <a:gd name="T6" fmla="*/ 96 w 838"/>
                <a:gd name="T7" fmla="*/ 70 h 501"/>
                <a:gd name="T8" fmla="*/ 86 w 838"/>
                <a:gd name="T9" fmla="*/ 91 h 501"/>
                <a:gd name="T10" fmla="*/ 65 w 838"/>
                <a:gd name="T11" fmla="*/ 115 h 501"/>
                <a:gd name="T12" fmla="*/ 55 w 838"/>
                <a:gd name="T13" fmla="*/ 133 h 501"/>
                <a:gd name="T14" fmla="*/ 50 w 838"/>
                <a:gd name="T15" fmla="*/ 146 h 501"/>
                <a:gd name="T16" fmla="*/ 36 w 838"/>
                <a:gd name="T17" fmla="*/ 156 h 501"/>
                <a:gd name="T18" fmla="*/ 13 w 838"/>
                <a:gd name="T19" fmla="*/ 188 h 501"/>
                <a:gd name="T20" fmla="*/ 8 w 838"/>
                <a:gd name="T21" fmla="*/ 224 h 501"/>
                <a:gd name="T22" fmla="*/ 18 w 838"/>
                <a:gd name="T23" fmla="*/ 258 h 501"/>
                <a:gd name="T24" fmla="*/ 29 w 838"/>
                <a:gd name="T25" fmla="*/ 274 h 501"/>
                <a:gd name="T26" fmla="*/ 39 w 838"/>
                <a:gd name="T27" fmla="*/ 303 h 501"/>
                <a:gd name="T28" fmla="*/ 50 w 838"/>
                <a:gd name="T29" fmla="*/ 337 h 501"/>
                <a:gd name="T30" fmla="*/ 52 w 838"/>
                <a:gd name="T31" fmla="*/ 342 h 501"/>
                <a:gd name="T32" fmla="*/ 52 w 838"/>
                <a:gd name="T33" fmla="*/ 342 h 501"/>
                <a:gd name="T34" fmla="*/ 55 w 838"/>
                <a:gd name="T35" fmla="*/ 344 h 501"/>
                <a:gd name="T36" fmla="*/ 55 w 838"/>
                <a:gd name="T37" fmla="*/ 347 h 501"/>
                <a:gd name="T38" fmla="*/ 57 w 838"/>
                <a:gd name="T39" fmla="*/ 350 h 501"/>
                <a:gd name="T40" fmla="*/ 63 w 838"/>
                <a:gd name="T41" fmla="*/ 347 h 501"/>
                <a:gd name="T42" fmla="*/ 63 w 838"/>
                <a:gd name="T43" fmla="*/ 347 h 501"/>
                <a:gd name="T44" fmla="*/ 65 w 838"/>
                <a:gd name="T45" fmla="*/ 350 h 501"/>
                <a:gd name="T46" fmla="*/ 68 w 838"/>
                <a:gd name="T47" fmla="*/ 352 h 501"/>
                <a:gd name="T48" fmla="*/ 73 w 838"/>
                <a:gd name="T49" fmla="*/ 355 h 501"/>
                <a:gd name="T50" fmla="*/ 76 w 838"/>
                <a:gd name="T51" fmla="*/ 355 h 501"/>
                <a:gd name="T52" fmla="*/ 78 w 838"/>
                <a:gd name="T53" fmla="*/ 355 h 501"/>
                <a:gd name="T54" fmla="*/ 81 w 838"/>
                <a:gd name="T55" fmla="*/ 370 h 501"/>
                <a:gd name="T56" fmla="*/ 81 w 838"/>
                <a:gd name="T57" fmla="*/ 376 h 501"/>
                <a:gd name="T58" fmla="*/ 83 w 838"/>
                <a:gd name="T59" fmla="*/ 378 h 501"/>
                <a:gd name="T60" fmla="*/ 83 w 838"/>
                <a:gd name="T61" fmla="*/ 381 h 501"/>
                <a:gd name="T62" fmla="*/ 86 w 838"/>
                <a:gd name="T63" fmla="*/ 381 h 501"/>
                <a:gd name="T64" fmla="*/ 86 w 838"/>
                <a:gd name="T65" fmla="*/ 384 h 501"/>
                <a:gd name="T66" fmla="*/ 86 w 838"/>
                <a:gd name="T67" fmla="*/ 386 h 501"/>
                <a:gd name="T68" fmla="*/ 89 w 838"/>
                <a:gd name="T69" fmla="*/ 386 h 501"/>
                <a:gd name="T70" fmla="*/ 89 w 838"/>
                <a:gd name="T71" fmla="*/ 389 h 501"/>
                <a:gd name="T72" fmla="*/ 91 w 838"/>
                <a:gd name="T73" fmla="*/ 391 h 501"/>
                <a:gd name="T74" fmla="*/ 91 w 838"/>
                <a:gd name="T75" fmla="*/ 391 h 501"/>
                <a:gd name="T76" fmla="*/ 94 w 838"/>
                <a:gd name="T77" fmla="*/ 391 h 501"/>
                <a:gd name="T78" fmla="*/ 94 w 838"/>
                <a:gd name="T79" fmla="*/ 394 h 501"/>
                <a:gd name="T80" fmla="*/ 107 w 838"/>
                <a:gd name="T81" fmla="*/ 399 h 501"/>
                <a:gd name="T82" fmla="*/ 120 w 838"/>
                <a:gd name="T83" fmla="*/ 423 h 501"/>
                <a:gd name="T84" fmla="*/ 120 w 838"/>
                <a:gd name="T85" fmla="*/ 436 h 501"/>
                <a:gd name="T86" fmla="*/ 117 w 838"/>
                <a:gd name="T87" fmla="*/ 457 h 501"/>
                <a:gd name="T88" fmla="*/ 151 w 838"/>
                <a:gd name="T89" fmla="*/ 451 h 501"/>
                <a:gd name="T90" fmla="*/ 227 w 838"/>
                <a:gd name="T91" fmla="*/ 444 h 501"/>
                <a:gd name="T92" fmla="*/ 292 w 838"/>
                <a:gd name="T93" fmla="*/ 454 h 501"/>
                <a:gd name="T94" fmla="*/ 308 w 838"/>
                <a:gd name="T95" fmla="*/ 496 h 501"/>
                <a:gd name="T96" fmla="*/ 368 w 838"/>
                <a:gd name="T97" fmla="*/ 491 h 501"/>
                <a:gd name="T98" fmla="*/ 391 w 838"/>
                <a:gd name="T99" fmla="*/ 501 h 501"/>
                <a:gd name="T100" fmla="*/ 397 w 838"/>
                <a:gd name="T101" fmla="*/ 496 h 501"/>
                <a:gd name="T102" fmla="*/ 404 w 838"/>
                <a:gd name="T103" fmla="*/ 493 h 501"/>
                <a:gd name="T104" fmla="*/ 410 w 838"/>
                <a:gd name="T105" fmla="*/ 488 h 501"/>
                <a:gd name="T106" fmla="*/ 579 w 838"/>
                <a:gd name="T107" fmla="*/ 465 h 501"/>
                <a:gd name="T108" fmla="*/ 741 w 838"/>
                <a:gd name="T109" fmla="*/ 412 h 501"/>
                <a:gd name="T110" fmla="*/ 765 w 838"/>
                <a:gd name="T111" fmla="*/ 376 h 501"/>
                <a:gd name="T112" fmla="*/ 773 w 838"/>
                <a:gd name="T113" fmla="*/ 402 h 501"/>
                <a:gd name="T114" fmla="*/ 775 w 838"/>
                <a:gd name="T115" fmla="*/ 384 h 501"/>
                <a:gd name="T116" fmla="*/ 788 w 838"/>
                <a:gd name="T117" fmla="*/ 370 h 501"/>
                <a:gd name="T118" fmla="*/ 814 w 838"/>
                <a:gd name="T119" fmla="*/ 363 h 5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838" h="501">
                  <a:moveTo>
                    <a:pt x="136" y="0"/>
                  </a:moveTo>
                  <a:lnTo>
                    <a:pt x="136" y="2"/>
                  </a:lnTo>
                  <a:lnTo>
                    <a:pt x="136" y="5"/>
                  </a:lnTo>
                  <a:lnTo>
                    <a:pt x="133" y="7"/>
                  </a:lnTo>
                  <a:lnTo>
                    <a:pt x="133" y="7"/>
                  </a:lnTo>
                  <a:lnTo>
                    <a:pt x="133" y="10"/>
                  </a:lnTo>
                  <a:lnTo>
                    <a:pt x="133" y="13"/>
                  </a:lnTo>
                  <a:lnTo>
                    <a:pt x="133" y="15"/>
                  </a:lnTo>
                  <a:lnTo>
                    <a:pt x="133" y="15"/>
                  </a:lnTo>
                  <a:lnTo>
                    <a:pt x="133" y="18"/>
                  </a:lnTo>
                  <a:lnTo>
                    <a:pt x="133" y="18"/>
                  </a:lnTo>
                  <a:lnTo>
                    <a:pt x="130" y="20"/>
                  </a:lnTo>
                  <a:lnTo>
                    <a:pt x="130" y="20"/>
                  </a:lnTo>
                  <a:lnTo>
                    <a:pt x="130" y="23"/>
                  </a:lnTo>
                  <a:lnTo>
                    <a:pt x="128" y="23"/>
                  </a:lnTo>
                  <a:lnTo>
                    <a:pt x="128" y="23"/>
                  </a:lnTo>
                  <a:lnTo>
                    <a:pt x="128" y="23"/>
                  </a:lnTo>
                  <a:lnTo>
                    <a:pt x="128" y="26"/>
                  </a:lnTo>
                  <a:lnTo>
                    <a:pt x="125" y="26"/>
                  </a:lnTo>
                  <a:lnTo>
                    <a:pt x="115" y="26"/>
                  </a:lnTo>
                  <a:lnTo>
                    <a:pt x="115" y="26"/>
                  </a:lnTo>
                  <a:lnTo>
                    <a:pt x="115" y="26"/>
                  </a:lnTo>
                  <a:lnTo>
                    <a:pt x="112" y="26"/>
                  </a:lnTo>
                  <a:lnTo>
                    <a:pt x="110" y="26"/>
                  </a:lnTo>
                  <a:lnTo>
                    <a:pt x="110" y="28"/>
                  </a:lnTo>
                  <a:lnTo>
                    <a:pt x="110" y="31"/>
                  </a:lnTo>
                  <a:lnTo>
                    <a:pt x="110" y="34"/>
                  </a:lnTo>
                  <a:lnTo>
                    <a:pt x="112" y="36"/>
                  </a:lnTo>
                  <a:lnTo>
                    <a:pt x="110" y="39"/>
                  </a:lnTo>
                  <a:lnTo>
                    <a:pt x="107" y="41"/>
                  </a:lnTo>
                  <a:lnTo>
                    <a:pt x="107" y="41"/>
                  </a:lnTo>
                  <a:lnTo>
                    <a:pt x="104" y="44"/>
                  </a:lnTo>
                  <a:lnTo>
                    <a:pt x="104" y="47"/>
                  </a:lnTo>
                  <a:lnTo>
                    <a:pt x="104" y="49"/>
                  </a:lnTo>
                  <a:lnTo>
                    <a:pt x="104" y="52"/>
                  </a:lnTo>
                  <a:lnTo>
                    <a:pt x="104" y="54"/>
                  </a:lnTo>
                  <a:lnTo>
                    <a:pt x="107" y="54"/>
                  </a:lnTo>
                  <a:lnTo>
                    <a:pt x="107" y="57"/>
                  </a:lnTo>
                  <a:lnTo>
                    <a:pt x="104" y="57"/>
                  </a:lnTo>
                  <a:lnTo>
                    <a:pt x="104" y="57"/>
                  </a:lnTo>
                  <a:lnTo>
                    <a:pt x="102" y="60"/>
                  </a:lnTo>
                  <a:lnTo>
                    <a:pt x="102" y="62"/>
                  </a:lnTo>
                  <a:lnTo>
                    <a:pt x="102" y="65"/>
                  </a:lnTo>
                  <a:lnTo>
                    <a:pt x="102" y="67"/>
                  </a:lnTo>
                  <a:lnTo>
                    <a:pt x="102" y="67"/>
                  </a:lnTo>
                  <a:lnTo>
                    <a:pt x="102" y="67"/>
                  </a:lnTo>
                  <a:lnTo>
                    <a:pt x="99" y="70"/>
                  </a:lnTo>
                  <a:lnTo>
                    <a:pt x="96" y="70"/>
                  </a:lnTo>
                  <a:lnTo>
                    <a:pt x="96" y="70"/>
                  </a:lnTo>
                  <a:lnTo>
                    <a:pt x="94" y="73"/>
                  </a:lnTo>
                  <a:lnTo>
                    <a:pt x="94" y="73"/>
                  </a:lnTo>
                  <a:lnTo>
                    <a:pt x="94" y="73"/>
                  </a:lnTo>
                  <a:lnTo>
                    <a:pt x="91" y="75"/>
                  </a:lnTo>
                  <a:lnTo>
                    <a:pt x="89" y="78"/>
                  </a:lnTo>
                  <a:lnTo>
                    <a:pt x="89" y="81"/>
                  </a:lnTo>
                  <a:lnTo>
                    <a:pt x="89" y="81"/>
                  </a:lnTo>
                  <a:lnTo>
                    <a:pt x="86" y="83"/>
                  </a:lnTo>
                  <a:lnTo>
                    <a:pt x="86" y="86"/>
                  </a:lnTo>
                  <a:lnTo>
                    <a:pt x="86" y="88"/>
                  </a:lnTo>
                  <a:lnTo>
                    <a:pt x="86" y="91"/>
                  </a:lnTo>
                  <a:lnTo>
                    <a:pt x="86" y="96"/>
                  </a:lnTo>
                  <a:lnTo>
                    <a:pt x="86" y="99"/>
                  </a:lnTo>
                  <a:lnTo>
                    <a:pt x="83" y="99"/>
                  </a:lnTo>
                  <a:lnTo>
                    <a:pt x="83" y="101"/>
                  </a:lnTo>
                  <a:lnTo>
                    <a:pt x="83" y="101"/>
                  </a:lnTo>
                  <a:lnTo>
                    <a:pt x="83" y="101"/>
                  </a:lnTo>
                  <a:lnTo>
                    <a:pt x="81" y="101"/>
                  </a:lnTo>
                  <a:lnTo>
                    <a:pt x="78" y="104"/>
                  </a:lnTo>
                  <a:lnTo>
                    <a:pt x="76" y="104"/>
                  </a:lnTo>
                  <a:lnTo>
                    <a:pt x="73" y="107"/>
                  </a:lnTo>
                  <a:lnTo>
                    <a:pt x="70" y="112"/>
                  </a:lnTo>
                  <a:lnTo>
                    <a:pt x="65" y="115"/>
                  </a:lnTo>
                  <a:lnTo>
                    <a:pt x="65" y="115"/>
                  </a:lnTo>
                  <a:lnTo>
                    <a:pt x="63" y="117"/>
                  </a:lnTo>
                  <a:lnTo>
                    <a:pt x="63" y="122"/>
                  </a:lnTo>
                  <a:lnTo>
                    <a:pt x="60" y="122"/>
                  </a:lnTo>
                  <a:lnTo>
                    <a:pt x="60" y="122"/>
                  </a:lnTo>
                  <a:lnTo>
                    <a:pt x="57" y="125"/>
                  </a:lnTo>
                  <a:lnTo>
                    <a:pt x="57" y="125"/>
                  </a:lnTo>
                  <a:lnTo>
                    <a:pt x="55" y="128"/>
                  </a:lnTo>
                  <a:lnTo>
                    <a:pt x="55" y="128"/>
                  </a:lnTo>
                  <a:lnTo>
                    <a:pt x="55" y="130"/>
                  </a:lnTo>
                  <a:lnTo>
                    <a:pt x="55" y="133"/>
                  </a:lnTo>
                  <a:lnTo>
                    <a:pt x="55" y="133"/>
                  </a:lnTo>
                  <a:lnTo>
                    <a:pt x="55" y="133"/>
                  </a:lnTo>
                  <a:lnTo>
                    <a:pt x="55" y="135"/>
                  </a:lnTo>
                  <a:lnTo>
                    <a:pt x="55" y="135"/>
                  </a:lnTo>
                  <a:lnTo>
                    <a:pt x="52" y="138"/>
                  </a:lnTo>
                  <a:lnTo>
                    <a:pt x="52" y="138"/>
                  </a:lnTo>
                  <a:lnTo>
                    <a:pt x="52" y="138"/>
                  </a:lnTo>
                  <a:lnTo>
                    <a:pt x="52" y="141"/>
                  </a:lnTo>
                  <a:lnTo>
                    <a:pt x="52" y="143"/>
                  </a:lnTo>
                  <a:lnTo>
                    <a:pt x="52" y="143"/>
                  </a:lnTo>
                  <a:lnTo>
                    <a:pt x="52" y="143"/>
                  </a:lnTo>
                  <a:lnTo>
                    <a:pt x="50" y="143"/>
                  </a:lnTo>
                  <a:lnTo>
                    <a:pt x="50" y="146"/>
                  </a:lnTo>
                  <a:lnTo>
                    <a:pt x="47" y="146"/>
                  </a:lnTo>
                  <a:lnTo>
                    <a:pt x="47" y="146"/>
                  </a:lnTo>
                  <a:lnTo>
                    <a:pt x="44" y="151"/>
                  </a:lnTo>
                  <a:lnTo>
                    <a:pt x="44" y="151"/>
                  </a:lnTo>
                  <a:lnTo>
                    <a:pt x="44" y="151"/>
                  </a:lnTo>
                  <a:lnTo>
                    <a:pt x="42" y="154"/>
                  </a:lnTo>
                  <a:lnTo>
                    <a:pt x="42" y="154"/>
                  </a:lnTo>
                  <a:lnTo>
                    <a:pt x="39" y="154"/>
                  </a:lnTo>
                  <a:lnTo>
                    <a:pt x="39" y="154"/>
                  </a:lnTo>
                  <a:lnTo>
                    <a:pt x="39" y="156"/>
                  </a:lnTo>
                  <a:lnTo>
                    <a:pt x="36" y="156"/>
                  </a:lnTo>
                  <a:lnTo>
                    <a:pt x="36" y="156"/>
                  </a:lnTo>
                  <a:lnTo>
                    <a:pt x="36" y="159"/>
                  </a:lnTo>
                  <a:lnTo>
                    <a:pt x="36" y="159"/>
                  </a:lnTo>
                  <a:lnTo>
                    <a:pt x="34" y="162"/>
                  </a:lnTo>
                  <a:lnTo>
                    <a:pt x="31" y="164"/>
                  </a:lnTo>
                  <a:lnTo>
                    <a:pt x="29" y="164"/>
                  </a:lnTo>
                  <a:lnTo>
                    <a:pt x="29" y="164"/>
                  </a:lnTo>
                  <a:lnTo>
                    <a:pt x="29" y="167"/>
                  </a:lnTo>
                  <a:lnTo>
                    <a:pt x="29" y="167"/>
                  </a:lnTo>
                  <a:lnTo>
                    <a:pt x="23" y="172"/>
                  </a:lnTo>
                  <a:lnTo>
                    <a:pt x="16" y="185"/>
                  </a:lnTo>
                  <a:lnTo>
                    <a:pt x="16" y="185"/>
                  </a:lnTo>
                  <a:lnTo>
                    <a:pt x="13" y="188"/>
                  </a:lnTo>
                  <a:lnTo>
                    <a:pt x="13" y="190"/>
                  </a:lnTo>
                  <a:lnTo>
                    <a:pt x="10" y="190"/>
                  </a:lnTo>
                  <a:lnTo>
                    <a:pt x="3" y="206"/>
                  </a:lnTo>
                  <a:lnTo>
                    <a:pt x="0" y="209"/>
                  </a:lnTo>
                  <a:lnTo>
                    <a:pt x="0" y="211"/>
                  </a:lnTo>
                  <a:lnTo>
                    <a:pt x="3" y="211"/>
                  </a:lnTo>
                  <a:lnTo>
                    <a:pt x="3" y="214"/>
                  </a:lnTo>
                  <a:lnTo>
                    <a:pt x="3" y="214"/>
                  </a:lnTo>
                  <a:lnTo>
                    <a:pt x="3" y="216"/>
                  </a:lnTo>
                  <a:lnTo>
                    <a:pt x="5" y="219"/>
                  </a:lnTo>
                  <a:lnTo>
                    <a:pt x="8" y="224"/>
                  </a:lnTo>
                  <a:lnTo>
                    <a:pt x="8" y="224"/>
                  </a:lnTo>
                  <a:lnTo>
                    <a:pt x="8" y="227"/>
                  </a:lnTo>
                  <a:lnTo>
                    <a:pt x="8" y="227"/>
                  </a:lnTo>
                  <a:lnTo>
                    <a:pt x="5" y="229"/>
                  </a:lnTo>
                  <a:lnTo>
                    <a:pt x="5" y="229"/>
                  </a:lnTo>
                  <a:lnTo>
                    <a:pt x="5" y="232"/>
                  </a:lnTo>
                  <a:lnTo>
                    <a:pt x="5" y="232"/>
                  </a:lnTo>
                  <a:lnTo>
                    <a:pt x="10" y="240"/>
                  </a:lnTo>
                  <a:lnTo>
                    <a:pt x="16" y="248"/>
                  </a:lnTo>
                  <a:lnTo>
                    <a:pt x="18" y="250"/>
                  </a:lnTo>
                  <a:lnTo>
                    <a:pt x="18" y="253"/>
                  </a:lnTo>
                  <a:lnTo>
                    <a:pt x="18" y="256"/>
                  </a:lnTo>
                  <a:lnTo>
                    <a:pt x="18" y="258"/>
                  </a:lnTo>
                  <a:lnTo>
                    <a:pt x="21" y="258"/>
                  </a:lnTo>
                  <a:lnTo>
                    <a:pt x="21" y="261"/>
                  </a:lnTo>
                  <a:lnTo>
                    <a:pt x="21" y="261"/>
                  </a:lnTo>
                  <a:lnTo>
                    <a:pt x="23" y="263"/>
                  </a:lnTo>
                  <a:lnTo>
                    <a:pt x="23" y="266"/>
                  </a:lnTo>
                  <a:lnTo>
                    <a:pt x="23" y="266"/>
                  </a:lnTo>
                  <a:lnTo>
                    <a:pt x="26" y="266"/>
                  </a:lnTo>
                  <a:lnTo>
                    <a:pt x="26" y="269"/>
                  </a:lnTo>
                  <a:lnTo>
                    <a:pt x="26" y="269"/>
                  </a:lnTo>
                  <a:lnTo>
                    <a:pt x="26" y="271"/>
                  </a:lnTo>
                  <a:lnTo>
                    <a:pt x="26" y="274"/>
                  </a:lnTo>
                  <a:lnTo>
                    <a:pt x="29" y="274"/>
                  </a:lnTo>
                  <a:lnTo>
                    <a:pt x="29" y="276"/>
                  </a:lnTo>
                  <a:lnTo>
                    <a:pt x="31" y="276"/>
                  </a:lnTo>
                  <a:lnTo>
                    <a:pt x="31" y="279"/>
                  </a:lnTo>
                  <a:lnTo>
                    <a:pt x="31" y="279"/>
                  </a:lnTo>
                  <a:lnTo>
                    <a:pt x="34" y="284"/>
                  </a:lnTo>
                  <a:lnTo>
                    <a:pt x="36" y="287"/>
                  </a:lnTo>
                  <a:lnTo>
                    <a:pt x="36" y="287"/>
                  </a:lnTo>
                  <a:lnTo>
                    <a:pt x="36" y="290"/>
                  </a:lnTo>
                  <a:lnTo>
                    <a:pt x="39" y="303"/>
                  </a:lnTo>
                  <a:lnTo>
                    <a:pt x="39" y="303"/>
                  </a:lnTo>
                  <a:lnTo>
                    <a:pt x="39" y="303"/>
                  </a:lnTo>
                  <a:lnTo>
                    <a:pt x="39" y="303"/>
                  </a:lnTo>
                  <a:lnTo>
                    <a:pt x="36" y="303"/>
                  </a:lnTo>
                  <a:lnTo>
                    <a:pt x="36" y="313"/>
                  </a:lnTo>
                  <a:lnTo>
                    <a:pt x="36" y="313"/>
                  </a:lnTo>
                  <a:lnTo>
                    <a:pt x="36" y="316"/>
                  </a:lnTo>
                  <a:lnTo>
                    <a:pt x="36" y="316"/>
                  </a:lnTo>
                  <a:lnTo>
                    <a:pt x="36" y="316"/>
                  </a:lnTo>
                  <a:lnTo>
                    <a:pt x="39" y="318"/>
                  </a:lnTo>
                  <a:lnTo>
                    <a:pt x="39" y="318"/>
                  </a:lnTo>
                  <a:lnTo>
                    <a:pt x="42" y="323"/>
                  </a:lnTo>
                  <a:lnTo>
                    <a:pt x="44" y="329"/>
                  </a:lnTo>
                  <a:lnTo>
                    <a:pt x="50" y="334"/>
                  </a:lnTo>
                  <a:lnTo>
                    <a:pt x="50" y="337"/>
                  </a:lnTo>
                  <a:lnTo>
                    <a:pt x="50" y="337"/>
                  </a:lnTo>
                  <a:lnTo>
                    <a:pt x="50" y="337"/>
                  </a:lnTo>
                  <a:lnTo>
                    <a:pt x="50" y="339"/>
                  </a:lnTo>
                  <a:lnTo>
                    <a:pt x="50" y="339"/>
                  </a:lnTo>
                  <a:lnTo>
                    <a:pt x="50" y="339"/>
                  </a:lnTo>
                  <a:lnTo>
                    <a:pt x="52" y="342"/>
                  </a:lnTo>
                  <a:lnTo>
                    <a:pt x="52" y="342"/>
                  </a:lnTo>
                  <a:lnTo>
                    <a:pt x="52" y="342"/>
                  </a:lnTo>
                  <a:lnTo>
                    <a:pt x="52" y="342"/>
                  </a:lnTo>
                  <a:lnTo>
                    <a:pt x="52" y="342"/>
                  </a:lnTo>
                  <a:lnTo>
                    <a:pt x="52" y="342"/>
                  </a:lnTo>
                  <a:lnTo>
                    <a:pt x="52" y="342"/>
                  </a:lnTo>
                  <a:lnTo>
                    <a:pt x="52" y="342"/>
                  </a:lnTo>
                  <a:lnTo>
                    <a:pt x="52" y="342"/>
                  </a:lnTo>
                  <a:lnTo>
                    <a:pt x="52" y="342"/>
                  </a:lnTo>
                  <a:lnTo>
                    <a:pt x="52" y="342"/>
                  </a:lnTo>
                  <a:lnTo>
                    <a:pt x="52" y="342"/>
                  </a:lnTo>
                  <a:lnTo>
                    <a:pt x="52" y="342"/>
                  </a:lnTo>
                  <a:lnTo>
                    <a:pt x="52" y="342"/>
                  </a:lnTo>
                  <a:lnTo>
                    <a:pt x="52" y="342"/>
                  </a:lnTo>
                  <a:lnTo>
                    <a:pt x="52" y="342"/>
                  </a:lnTo>
                  <a:lnTo>
                    <a:pt x="52" y="342"/>
                  </a:lnTo>
                  <a:lnTo>
                    <a:pt x="52" y="342"/>
                  </a:lnTo>
                  <a:lnTo>
                    <a:pt x="52" y="342"/>
                  </a:lnTo>
                  <a:lnTo>
                    <a:pt x="52" y="344"/>
                  </a:lnTo>
                  <a:lnTo>
                    <a:pt x="52" y="344"/>
                  </a:lnTo>
                  <a:lnTo>
                    <a:pt x="52" y="344"/>
                  </a:lnTo>
                  <a:lnTo>
                    <a:pt x="52" y="344"/>
                  </a:lnTo>
                  <a:lnTo>
                    <a:pt x="52" y="344"/>
                  </a:lnTo>
                  <a:lnTo>
                    <a:pt x="52" y="344"/>
                  </a:lnTo>
                  <a:lnTo>
                    <a:pt x="52" y="344"/>
                  </a:lnTo>
                  <a:lnTo>
                    <a:pt x="55" y="344"/>
                  </a:lnTo>
                  <a:lnTo>
                    <a:pt x="55" y="344"/>
                  </a:lnTo>
                  <a:lnTo>
                    <a:pt x="55" y="344"/>
                  </a:lnTo>
                  <a:lnTo>
                    <a:pt x="55" y="344"/>
                  </a:lnTo>
                  <a:lnTo>
                    <a:pt x="55" y="344"/>
                  </a:lnTo>
                  <a:lnTo>
                    <a:pt x="55" y="344"/>
                  </a:lnTo>
                  <a:lnTo>
                    <a:pt x="55" y="344"/>
                  </a:lnTo>
                  <a:lnTo>
                    <a:pt x="55" y="344"/>
                  </a:lnTo>
                  <a:lnTo>
                    <a:pt x="55" y="347"/>
                  </a:lnTo>
                  <a:lnTo>
                    <a:pt x="55" y="347"/>
                  </a:lnTo>
                  <a:lnTo>
                    <a:pt x="55" y="347"/>
                  </a:lnTo>
                  <a:lnTo>
                    <a:pt x="55" y="347"/>
                  </a:lnTo>
                  <a:lnTo>
                    <a:pt x="55" y="347"/>
                  </a:lnTo>
                  <a:lnTo>
                    <a:pt x="55" y="347"/>
                  </a:lnTo>
                  <a:lnTo>
                    <a:pt x="55" y="347"/>
                  </a:lnTo>
                  <a:lnTo>
                    <a:pt x="55" y="347"/>
                  </a:lnTo>
                  <a:lnTo>
                    <a:pt x="55" y="347"/>
                  </a:lnTo>
                  <a:lnTo>
                    <a:pt x="55" y="347"/>
                  </a:lnTo>
                  <a:lnTo>
                    <a:pt x="55" y="347"/>
                  </a:lnTo>
                  <a:lnTo>
                    <a:pt x="55" y="347"/>
                  </a:lnTo>
                  <a:lnTo>
                    <a:pt x="55" y="347"/>
                  </a:lnTo>
                  <a:lnTo>
                    <a:pt x="55" y="347"/>
                  </a:lnTo>
                  <a:lnTo>
                    <a:pt x="57" y="347"/>
                  </a:lnTo>
                  <a:lnTo>
                    <a:pt x="57" y="347"/>
                  </a:lnTo>
                  <a:lnTo>
                    <a:pt x="57" y="347"/>
                  </a:lnTo>
                  <a:lnTo>
                    <a:pt x="57" y="347"/>
                  </a:lnTo>
                  <a:lnTo>
                    <a:pt x="57" y="350"/>
                  </a:lnTo>
                  <a:lnTo>
                    <a:pt x="57" y="350"/>
                  </a:lnTo>
                  <a:lnTo>
                    <a:pt x="57" y="350"/>
                  </a:lnTo>
                  <a:lnTo>
                    <a:pt x="60" y="350"/>
                  </a:lnTo>
                  <a:lnTo>
                    <a:pt x="60" y="350"/>
                  </a:lnTo>
                  <a:lnTo>
                    <a:pt x="60" y="350"/>
                  </a:lnTo>
                  <a:lnTo>
                    <a:pt x="60" y="350"/>
                  </a:lnTo>
                  <a:lnTo>
                    <a:pt x="60" y="350"/>
                  </a:lnTo>
                  <a:lnTo>
                    <a:pt x="60" y="350"/>
                  </a:lnTo>
                  <a:lnTo>
                    <a:pt x="60" y="350"/>
                  </a:lnTo>
                  <a:lnTo>
                    <a:pt x="63" y="347"/>
                  </a:lnTo>
                  <a:lnTo>
                    <a:pt x="63" y="347"/>
                  </a:lnTo>
                  <a:lnTo>
                    <a:pt x="63" y="347"/>
                  </a:lnTo>
                  <a:lnTo>
                    <a:pt x="63" y="347"/>
                  </a:lnTo>
                  <a:lnTo>
                    <a:pt x="63" y="347"/>
                  </a:lnTo>
                  <a:lnTo>
                    <a:pt x="63" y="347"/>
                  </a:lnTo>
                  <a:lnTo>
                    <a:pt x="63" y="347"/>
                  </a:lnTo>
                  <a:lnTo>
                    <a:pt x="63" y="347"/>
                  </a:lnTo>
                  <a:lnTo>
                    <a:pt x="63" y="347"/>
                  </a:lnTo>
                  <a:lnTo>
                    <a:pt x="63" y="347"/>
                  </a:lnTo>
                  <a:lnTo>
                    <a:pt x="63" y="347"/>
                  </a:lnTo>
                  <a:lnTo>
                    <a:pt x="63" y="347"/>
                  </a:lnTo>
                  <a:lnTo>
                    <a:pt x="63" y="347"/>
                  </a:lnTo>
                  <a:lnTo>
                    <a:pt x="63" y="347"/>
                  </a:lnTo>
                  <a:lnTo>
                    <a:pt x="63" y="347"/>
                  </a:lnTo>
                  <a:lnTo>
                    <a:pt x="63" y="347"/>
                  </a:lnTo>
                  <a:lnTo>
                    <a:pt x="63" y="347"/>
                  </a:lnTo>
                  <a:lnTo>
                    <a:pt x="63" y="347"/>
                  </a:lnTo>
                  <a:lnTo>
                    <a:pt x="65" y="347"/>
                  </a:lnTo>
                  <a:lnTo>
                    <a:pt x="65" y="347"/>
                  </a:lnTo>
                  <a:lnTo>
                    <a:pt x="65" y="347"/>
                  </a:lnTo>
                  <a:lnTo>
                    <a:pt x="65" y="347"/>
                  </a:lnTo>
                  <a:lnTo>
                    <a:pt x="65" y="347"/>
                  </a:lnTo>
                  <a:lnTo>
                    <a:pt x="65" y="347"/>
                  </a:lnTo>
                  <a:lnTo>
                    <a:pt x="65" y="347"/>
                  </a:lnTo>
                  <a:lnTo>
                    <a:pt x="65" y="347"/>
                  </a:lnTo>
                  <a:lnTo>
                    <a:pt x="65" y="350"/>
                  </a:lnTo>
                  <a:lnTo>
                    <a:pt x="65" y="350"/>
                  </a:lnTo>
                  <a:lnTo>
                    <a:pt x="65" y="350"/>
                  </a:lnTo>
                  <a:lnTo>
                    <a:pt x="65" y="350"/>
                  </a:lnTo>
                  <a:lnTo>
                    <a:pt x="65" y="350"/>
                  </a:lnTo>
                  <a:lnTo>
                    <a:pt x="65" y="350"/>
                  </a:lnTo>
                  <a:lnTo>
                    <a:pt x="65" y="350"/>
                  </a:lnTo>
                  <a:lnTo>
                    <a:pt x="65" y="350"/>
                  </a:lnTo>
                  <a:lnTo>
                    <a:pt x="65" y="350"/>
                  </a:lnTo>
                  <a:lnTo>
                    <a:pt x="65" y="350"/>
                  </a:lnTo>
                  <a:lnTo>
                    <a:pt x="68" y="350"/>
                  </a:lnTo>
                  <a:lnTo>
                    <a:pt x="68" y="350"/>
                  </a:lnTo>
                  <a:lnTo>
                    <a:pt x="68" y="350"/>
                  </a:lnTo>
                  <a:lnTo>
                    <a:pt x="68" y="352"/>
                  </a:lnTo>
                  <a:lnTo>
                    <a:pt x="68" y="352"/>
                  </a:lnTo>
                  <a:lnTo>
                    <a:pt x="68" y="352"/>
                  </a:lnTo>
                  <a:lnTo>
                    <a:pt x="68" y="352"/>
                  </a:lnTo>
                  <a:lnTo>
                    <a:pt x="68" y="352"/>
                  </a:lnTo>
                  <a:lnTo>
                    <a:pt x="68" y="352"/>
                  </a:lnTo>
                  <a:lnTo>
                    <a:pt x="70" y="352"/>
                  </a:lnTo>
                  <a:lnTo>
                    <a:pt x="70" y="352"/>
                  </a:lnTo>
                  <a:lnTo>
                    <a:pt x="70" y="352"/>
                  </a:lnTo>
                  <a:lnTo>
                    <a:pt x="70" y="352"/>
                  </a:lnTo>
                  <a:lnTo>
                    <a:pt x="70" y="352"/>
                  </a:lnTo>
                  <a:lnTo>
                    <a:pt x="70" y="352"/>
                  </a:lnTo>
                  <a:lnTo>
                    <a:pt x="70" y="355"/>
                  </a:lnTo>
                  <a:lnTo>
                    <a:pt x="73" y="355"/>
                  </a:lnTo>
                  <a:lnTo>
                    <a:pt x="73" y="355"/>
                  </a:lnTo>
                  <a:lnTo>
                    <a:pt x="73" y="355"/>
                  </a:lnTo>
                  <a:lnTo>
                    <a:pt x="73" y="355"/>
                  </a:lnTo>
                  <a:lnTo>
                    <a:pt x="73" y="355"/>
                  </a:lnTo>
                  <a:lnTo>
                    <a:pt x="73" y="355"/>
                  </a:lnTo>
                  <a:lnTo>
                    <a:pt x="73" y="355"/>
                  </a:lnTo>
                  <a:lnTo>
                    <a:pt x="73" y="355"/>
                  </a:lnTo>
                  <a:lnTo>
                    <a:pt x="73" y="355"/>
                  </a:lnTo>
                  <a:lnTo>
                    <a:pt x="76" y="355"/>
                  </a:lnTo>
                  <a:lnTo>
                    <a:pt x="76" y="355"/>
                  </a:lnTo>
                  <a:lnTo>
                    <a:pt x="76" y="355"/>
                  </a:lnTo>
                  <a:lnTo>
                    <a:pt x="76" y="355"/>
                  </a:lnTo>
                  <a:lnTo>
                    <a:pt x="76" y="355"/>
                  </a:lnTo>
                  <a:lnTo>
                    <a:pt x="76" y="355"/>
                  </a:lnTo>
                  <a:lnTo>
                    <a:pt x="76" y="355"/>
                  </a:lnTo>
                  <a:lnTo>
                    <a:pt x="76" y="355"/>
                  </a:lnTo>
                  <a:lnTo>
                    <a:pt x="78" y="355"/>
                  </a:lnTo>
                  <a:lnTo>
                    <a:pt x="78" y="355"/>
                  </a:lnTo>
                  <a:lnTo>
                    <a:pt x="78" y="355"/>
                  </a:lnTo>
                  <a:lnTo>
                    <a:pt x="78" y="355"/>
                  </a:lnTo>
                  <a:lnTo>
                    <a:pt x="78" y="355"/>
                  </a:lnTo>
                  <a:lnTo>
                    <a:pt x="78" y="355"/>
                  </a:lnTo>
                  <a:lnTo>
                    <a:pt x="78" y="355"/>
                  </a:lnTo>
                  <a:lnTo>
                    <a:pt x="78" y="355"/>
                  </a:lnTo>
                  <a:lnTo>
                    <a:pt x="78" y="355"/>
                  </a:lnTo>
                  <a:lnTo>
                    <a:pt x="78" y="355"/>
                  </a:lnTo>
                  <a:lnTo>
                    <a:pt x="78" y="355"/>
                  </a:lnTo>
                  <a:lnTo>
                    <a:pt x="78" y="355"/>
                  </a:lnTo>
                  <a:lnTo>
                    <a:pt x="78" y="355"/>
                  </a:lnTo>
                  <a:lnTo>
                    <a:pt x="78" y="355"/>
                  </a:lnTo>
                  <a:lnTo>
                    <a:pt x="78" y="357"/>
                  </a:lnTo>
                  <a:lnTo>
                    <a:pt x="78" y="360"/>
                  </a:lnTo>
                  <a:lnTo>
                    <a:pt x="81" y="365"/>
                  </a:lnTo>
                  <a:lnTo>
                    <a:pt x="81" y="368"/>
                  </a:lnTo>
                  <a:lnTo>
                    <a:pt x="81" y="368"/>
                  </a:lnTo>
                  <a:lnTo>
                    <a:pt x="81" y="370"/>
                  </a:lnTo>
                  <a:lnTo>
                    <a:pt x="81" y="370"/>
                  </a:lnTo>
                  <a:lnTo>
                    <a:pt x="81" y="370"/>
                  </a:lnTo>
                  <a:lnTo>
                    <a:pt x="81" y="370"/>
                  </a:lnTo>
                  <a:lnTo>
                    <a:pt x="81" y="373"/>
                  </a:lnTo>
                  <a:lnTo>
                    <a:pt x="81" y="373"/>
                  </a:lnTo>
                  <a:lnTo>
                    <a:pt x="81" y="373"/>
                  </a:lnTo>
                  <a:lnTo>
                    <a:pt x="81" y="373"/>
                  </a:lnTo>
                  <a:lnTo>
                    <a:pt x="81" y="376"/>
                  </a:lnTo>
                  <a:lnTo>
                    <a:pt x="81" y="376"/>
                  </a:lnTo>
                  <a:lnTo>
                    <a:pt x="81" y="376"/>
                  </a:lnTo>
                  <a:lnTo>
                    <a:pt x="81" y="376"/>
                  </a:lnTo>
                  <a:lnTo>
                    <a:pt x="81" y="376"/>
                  </a:lnTo>
                  <a:lnTo>
                    <a:pt x="81" y="376"/>
                  </a:lnTo>
                  <a:lnTo>
                    <a:pt x="81" y="376"/>
                  </a:lnTo>
                  <a:lnTo>
                    <a:pt x="81" y="376"/>
                  </a:lnTo>
                  <a:lnTo>
                    <a:pt x="81" y="376"/>
                  </a:lnTo>
                  <a:lnTo>
                    <a:pt x="81" y="378"/>
                  </a:lnTo>
                  <a:lnTo>
                    <a:pt x="81" y="378"/>
                  </a:lnTo>
                  <a:lnTo>
                    <a:pt x="81" y="378"/>
                  </a:lnTo>
                  <a:lnTo>
                    <a:pt x="83" y="378"/>
                  </a:lnTo>
                  <a:lnTo>
                    <a:pt x="83" y="378"/>
                  </a:lnTo>
                  <a:lnTo>
                    <a:pt x="83" y="378"/>
                  </a:lnTo>
                  <a:lnTo>
                    <a:pt x="83" y="378"/>
                  </a:lnTo>
                  <a:lnTo>
                    <a:pt x="83" y="378"/>
                  </a:lnTo>
                  <a:lnTo>
                    <a:pt x="83" y="378"/>
                  </a:lnTo>
                  <a:lnTo>
                    <a:pt x="83" y="378"/>
                  </a:lnTo>
                  <a:lnTo>
                    <a:pt x="83" y="378"/>
                  </a:lnTo>
                  <a:lnTo>
                    <a:pt x="83" y="378"/>
                  </a:lnTo>
                  <a:lnTo>
                    <a:pt x="83" y="378"/>
                  </a:lnTo>
                  <a:lnTo>
                    <a:pt x="83" y="378"/>
                  </a:lnTo>
                  <a:lnTo>
                    <a:pt x="83" y="378"/>
                  </a:lnTo>
                  <a:lnTo>
                    <a:pt x="83" y="378"/>
                  </a:lnTo>
                  <a:lnTo>
                    <a:pt x="83" y="378"/>
                  </a:lnTo>
                  <a:lnTo>
                    <a:pt x="83" y="378"/>
                  </a:lnTo>
                  <a:lnTo>
                    <a:pt x="83" y="378"/>
                  </a:lnTo>
                  <a:lnTo>
                    <a:pt x="83" y="381"/>
                  </a:lnTo>
                  <a:lnTo>
                    <a:pt x="83" y="381"/>
                  </a:lnTo>
                  <a:lnTo>
                    <a:pt x="83" y="381"/>
                  </a:lnTo>
                  <a:lnTo>
                    <a:pt x="83" y="381"/>
                  </a:lnTo>
                  <a:lnTo>
                    <a:pt x="83" y="381"/>
                  </a:lnTo>
                  <a:lnTo>
                    <a:pt x="83" y="381"/>
                  </a:lnTo>
                  <a:lnTo>
                    <a:pt x="83" y="381"/>
                  </a:lnTo>
                  <a:lnTo>
                    <a:pt x="86" y="381"/>
                  </a:lnTo>
                  <a:lnTo>
                    <a:pt x="86" y="381"/>
                  </a:lnTo>
                  <a:lnTo>
                    <a:pt x="86" y="381"/>
                  </a:lnTo>
                  <a:lnTo>
                    <a:pt x="86" y="381"/>
                  </a:lnTo>
                  <a:lnTo>
                    <a:pt x="86" y="381"/>
                  </a:lnTo>
                  <a:lnTo>
                    <a:pt x="86" y="381"/>
                  </a:lnTo>
                  <a:lnTo>
                    <a:pt x="86" y="384"/>
                  </a:lnTo>
                  <a:lnTo>
                    <a:pt x="86" y="384"/>
                  </a:lnTo>
                  <a:lnTo>
                    <a:pt x="86" y="384"/>
                  </a:lnTo>
                  <a:lnTo>
                    <a:pt x="86" y="384"/>
                  </a:lnTo>
                  <a:lnTo>
                    <a:pt x="86" y="384"/>
                  </a:lnTo>
                  <a:lnTo>
                    <a:pt x="86" y="384"/>
                  </a:lnTo>
                  <a:lnTo>
                    <a:pt x="86" y="384"/>
                  </a:lnTo>
                  <a:lnTo>
                    <a:pt x="86" y="384"/>
                  </a:lnTo>
                  <a:lnTo>
                    <a:pt x="86" y="384"/>
                  </a:lnTo>
                  <a:lnTo>
                    <a:pt x="86" y="384"/>
                  </a:lnTo>
                  <a:lnTo>
                    <a:pt x="86" y="384"/>
                  </a:lnTo>
                  <a:lnTo>
                    <a:pt x="86" y="384"/>
                  </a:lnTo>
                  <a:lnTo>
                    <a:pt x="86" y="384"/>
                  </a:lnTo>
                  <a:lnTo>
                    <a:pt x="86" y="384"/>
                  </a:lnTo>
                  <a:lnTo>
                    <a:pt x="86" y="384"/>
                  </a:lnTo>
                  <a:lnTo>
                    <a:pt x="86" y="384"/>
                  </a:lnTo>
                  <a:lnTo>
                    <a:pt x="86" y="384"/>
                  </a:lnTo>
                  <a:lnTo>
                    <a:pt x="86" y="384"/>
                  </a:lnTo>
                  <a:lnTo>
                    <a:pt x="86" y="386"/>
                  </a:lnTo>
                  <a:lnTo>
                    <a:pt x="86" y="386"/>
                  </a:lnTo>
                  <a:lnTo>
                    <a:pt x="86" y="386"/>
                  </a:lnTo>
                  <a:lnTo>
                    <a:pt x="86" y="386"/>
                  </a:lnTo>
                  <a:lnTo>
                    <a:pt x="86" y="386"/>
                  </a:lnTo>
                  <a:lnTo>
                    <a:pt x="86" y="386"/>
                  </a:lnTo>
                  <a:lnTo>
                    <a:pt x="86" y="386"/>
                  </a:lnTo>
                  <a:lnTo>
                    <a:pt x="86" y="386"/>
                  </a:lnTo>
                  <a:lnTo>
                    <a:pt x="86" y="386"/>
                  </a:lnTo>
                  <a:lnTo>
                    <a:pt x="86" y="386"/>
                  </a:lnTo>
                  <a:lnTo>
                    <a:pt x="86" y="386"/>
                  </a:lnTo>
                  <a:lnTo>
                    <a:pt x="86" y="386"/>
                  </a:lnTo>
                  <a:lnTo>
                    <a:pt x="86" y="386"/>
                  </a:lnTo>
                  <a:lnTo>
                    <a:pt x="86" y="386"/>
                  </a:lnTo>
                  <a:lnTo>
                    <a:pt x="89" y="386"/>
                  </a:lnTo>
                  <a:lnTo>
                    <a:pt x="89" y="386"/>
                  </a:lnTo>
                  <a:lnTo>
                    <a:pt x="89" y="386"/>
                  </a:lnTo>
                  <a:lnTo>
                    <a:pt x="89" y="386"/>
                  </a:lnTo>
                  <a:lnTo>
                    <a:pt x="89" y="386"/>
                  </a:lnTo>
                  <a:lnTo>
                    <a:pt x="89" y="386"/>
                  </a:lnTo>
                  <a:lnTo>
                    <a:pt x="89" y="386"/>
                  </a:lnTo>
                  <a:lnTo>
                    <a:pt x="89" y="386"/>
                  </a:lnTo>
                  <a:lnTo>
                    <a:pt x="89" y="386"/>
                  </a:lnTo>
                  <a:lnTo>
                    <a:pt x="89" y="386"/>
                  </a:lnTo>
                  <a:lnTo>
                    <a:pt x="89" y="386"/>
                  </a:lnTo>
                  <a:lnTo>
                    <a:pt x="89" y="389"/>
                  </a:lnTo>
                  <a:lnTo>
                    <a:pt x="89" y="389"/>
                  </a:lnTo>
                  <a:lnTo>
                    <a:pt x="89" y="389"/>
                  </a:lnTo>
                  <a:lnTo>
                    <a:pt x="89" y="389"/>
                  </a:lnTo>
                  <a:lnTo>
                    <a:pt x="89" y="389"/>
                  </a:lnTo>
                  <a:lnTo>
                    <a:pt x="91" y="389"/>
                  </a:lnTo>
                  <a:lnTo>
                    <a:pt x="91" y="391"/>
                  </a:lnTo>
                  <a:lnTo>
                    <a:pt x="91" y="391"/>
                  </a:lnTo>
                  <a:lnTo>
                    <a:pt x="91" y="391"/>
                  </a:lnTo>
                  <a:lnTo>
                    <a:pt x="91" y="391"/>
                  </a:lnTo>
                  <a:lnTo>
                    <a:pt x="91" y="391"/>
                  </a:lnTo>
                  <a:lnTo>
                    <a:pt x="91" y="391"/>
                  </a:lnTo>
                  <a:lnTo>
                    <a:pt x="91" y="391"/>
                  </a:lnTo>
                  <a:lnTo>
                    <a:pt x="91" y="391"/>
                  </a:lnTo>
                  <a:lnTo>
                    <a:pt x="91" y="391"/>
                  </a:lnTo>
                  <a:lnTo>
                    <a:pt x="91" y="391"/>
                  </a:lnTo>
                  <a:lnTo>
                    <a:pt x="91" y="391"/>
                  </a:lnTo>
                  <a:lnTo>
                    <a:pt x="91" y="391"/>
                  </a:lnTo>
                  <a:lnTo>
                    <a:pt x="91" y="391"/>
                  </a:lnTo>
                  <a:lnTo>
                    <a:pt x="91" y="391"/>
                  </a:lnTo>
                  <a:lnTo>
                    <a:pt x="91" y="391"/>
                  </a:lnTo>
                  <a:lnTo>
                    <a:pt x="91" y="391"/>
                  </a:lnTo>
                  <a:lnTo>
                    <a:pt x="91" y="391"/>
                  </a:lnTo>
                  <a:lnTo>
                    <a:pt x="91" y="391"/>
                  </a:lnTo>
                  <a:lnTo>
                    <a:pt x="91" y="391"/>
                  </a:lnTo>
                  <a:lnTo>
                    <a:pt x="91" y="391"/>
                  </a:lnTo>
                  <a:lnTo>
                    <a:pt x="91" y="391"/>
                  </a:lnTo>
                  <a:lnTo>
                    <a:pt x="91" y="391"/>
                  </a:lnTo>
                  <a:lnTo>
                    <a:pt x="91" y="391"/>
                  </a:lnTo>
                  <a:lnTo>
                    <a:pt x="91" y="391"/>
                  </a:lnTo>
                  <a:lnTo>
                    <a:pt x="91" y="391"/>
                  </a:lnTo>
                  <a:lnTo>
                    <a:pt x="91" y="391"/>
                  </a:lnTo>
                  <a:lnTo>
                    <a:pt x="91" y="391"/>
                  </a:lnTo>
                  <a:lnTo>
                    <a:pt x="91" y="391"/>
                  </a:lnTo>
                  <a:lnTo>
                    <a:pt x="91" y="391"/>
                  </a:lnTo>
                  <a:lnTo>
                    <a:pt x="91" y="391"/>
                  </a:lnTo>
                  <a:lnTo>
                    <a:pt x="94" y="391"/>
                  </a:lnTo>
                  <a:lnTo>
                    <a:pt x="94" y="391"/>
                  </a:lnTo>
                  <a:lnTo>
                    <a:pt x="94" y="391"/>
                  </a:lnTo>
                  <a:lnTo>
                    <a:pt x="94" y="391"/>
                  </a:lnTo>
                  <a:lnTo>
                    <a:pt x="94" y="391"/>
                  </a:lnTo>
                  <a:lnTo>
                    <a:pt x="94" y="394"/>
                  </a:lnTo>
                  <a:lnTo>
                    <a:pt x="94" y="394"/>
                  </a:lnTo>
                  <a:lnTo>
                    <a:pt x="94" y="394"/>
                  </a:lnTo>
                  <a:lnTo>
                    <a:pt x="94" y="394"/>
                  </a:lnTo>
                  <a:lnTo>
                    <a:pt x="94" y="394"/>
                  </a:lnTo>
                  <a:lnTo>
                    <a:pt x="94" y="394"/>
                  </a:lnTo>
                  <a:lnTo>
                    <a:pt x="94" y="394"/>
                  </a:lnTo>
                  <a:lnTo>
                    <a:pt x="94" y="394"/>
                  </a:lnTo>
                  <a:lnTo>
                    <a:pt x="94" y="394"/>
                  </a:lnTo>
                  <a:lnTo>
                    <a:pt x="94" y="394"/>
                  </a:lnTo>
                  <a:lnTo>
                    <a:pt x="94" y="394"/>
                  </a:lnTo>
                  <a:lnTo>
                    <a:pt x="94" y="394"/>
                  </a:lnTo>
                  <a:lnTo>
                    <a:pt x="94" y="394"/>
                  </a:lnTo>
                  <a:lnTo>
                    <a:pt x="94" y="394"/>
                  </a:lnTo>
                  <a:lnTo>
                    <a:pt x="94" y="394"/>
                  </a:lnTo>
                  <a:lnTo>
                    <a:pt x="94" y="394"/>
                  </a:lnTo>
                  <a:lnTo>
                    <a:pt x="94" y="394"/>
                  </a:lnTo>
                  <a:lnTo>
                    <a:pt x="96" y="394"/>
                  </a:lnTo>
                  <a:lnTo>
                    <a:pt x="96" y="394"/>
                  </a:lnTo>
                  <a:lnTo>
                    <a:pt x="96" y="397"/>
                  </a:lnTo>
                  <a:lnTo>
                    <a:pt x="99" y="397"/>
                  </a:lnTo>
                  <a:lnTo>
                    <a:pt x="102" y="397"/>
                  </a:lnTo>
                  <a:lnTo>
                    <a:pt x="104" y="397"/>
                  </a:lnTo>
                  <a:lnTo>
                    <a:pt x="107" y="399"/>
                  </a:lnTo>
                  <a:lnTo>
                    <a:pt x="107" y="399"/>
                  </a:lnTo>
                  <a:lnTo>
                    <a:pt x="107" y="402"/>
                  </a:lnTo>
                  <a:lnTo>
                    <a:pt x="107" y="402"/>
                  </a:lnTo>
                  <a:lnTo>
                    <a:pt x="110" y="407"/>
                  </a:lnTo>
                  <a:lnTo>
                    <a:pt x="110" y="407"/>
                  </a:lnTo>
                  <a:lnTo>
                    <a:pt x="110" y="407"/>
                  </a:lnTo>
                  <a:lnTo>
                    <a:pt x="110" y="410"/>
                  </a:lnTo>
                  <a:lnTo>
                    <a:pt x="112" y="412"/>
                  </a:lnTo>
                  <a:lnTo>
                    <a:pt x="112" y="412"/>
                  </a:lnTo>
                  <a:lnTo>
                    <a:pt x="112" y="415"/>
                  </a:lnTo>
                  <a:lnTo>
                    <a:pt x="115" y="415"/>
                  </a:lnTo>
                  <a:lnTo>
                    <a:pt x="120" y="423"/>
                  </a:lnTo>
                  <a:lnTo>
                    <a:pt x="120" y="423"/>
                  </a:lnTo>
                  <a:lnTo>
                    <a:pt x="120" y="425"/>
                  </a:lnTo>
                  <a:lnTo>
                    <a:pt x="120" y="425"/>
                  </a:lnTo>
                  <a:lnTo>
                    <a:pt x="120" y="428"/>
                  </a:lnTo>
                  <a:lnTo>
                    <a:pt x="120" y="428"/>
                  </a:lnTo>
                  <a:lnTo>
                    <a:pt x="120" y="431"/>
                  </a:lnTo>
                  <a:lnTo>
                    <a:pt x="120" y="433"/>
                  </a:lnTo>
                  <a:lnTo>
                    <a:pt x="120" y="433"/>
                  </a:lnTo>
                  <a:lnTo>
                    <a:pt x="120" y="433"/>
                  </a:lnTo>
                  <a:lnTo>
                    <a:pt x="120" y="433"/>
                  </a:lnTo>
                  <a:lnTo>
                    <a:pt x="120" y="436"/>
                  </a:lnTo>
                  <a:lnTo>
                    <a:pt x="120" y="436"/>
                  </a:lnTo>
                  <a:lnTo>
                    <a:pt x="120" y="438"/>
                  </a:lnTo>
                  <a:lnTo>
                    <a:pt x="120" y="438"/>
                  </a:lnTo>
                  <a:lnTo>
                    <a:pt x="120" y="441"/>
                  </a:lnTo>
                  <a:lnTo>
                    <a:pt x="117" y="444"/>
                  </a:lnTo>
                  <a:lnTo>
                    <a:pt x="117" y="444"/>
                  </a:lnTo>
                  <a:lnTo>
                    <a:pt x="117" y="446"/>
                  </a:lnTo>
                  <a:lnTo>
                    <a:pt x="117" y="449"/>
                  </a:lnTo>
                  <a:lnTo>
                    <a:pt x="117" y="451"/>
                  </a:lnTo>
                  <a:lnTo>
                    <a:pt x="115" y="451"/>
                  </a:lnTo>
                  <a:lnTo>
                    <a:pt x="115" y="454"/>
                  </a:lnTo>
                  <a:lnTo>
                    <a:pt x="117" y="454"/>
                  </a:lnTo>
                  <a:lnTo>
                    <a:pt x="117" y="457"/>
                  </a:lnTo>
                  <a:lnTo>
                    <a:pt x="117" y="457"/>
                  </a:lnTo>
                  <a:lnTo>
                    <a:pt x="117" y="459"/>
                  </a:lnTo>
                  <a:lnTo>
                    <a:pt x="117" y="459"/>
                  </a:lnTo>
                  <a:lnTo>
                    <a:pt x="117" y="459"/>
                  </a:lnTo>
                  <a:lnTo>
                    <a:pt x="125" y="459"/>
                  </a:lnTo>
                  <a:lnTo>
                    <a:pt x="130" y="457"/>
                  </a:lnTo>
                  <a:lnTo>
                    <a:pt x="136" y="457"/>
                  </a:lnTo>
                  <a:lnTo>
                    <a:pt x="138" y="454"/>
                  </a:lnTo>
                  <a:lnTo>
                    <a:pt x="141" y="454"/>
                  </a:lnTo>
                  <a:lnTo>
                    <a:pt x="143" y="451"/>
                  </a:lnTo>
                  <a:lnTo>
                    <a:pt x="146" y="451"/>
                  </a:lnTo>
                  <a:lnTo>
                    <a:pt x="151" y="451"/>
                  </a:lnTo>
                  <a:lnTo>
                    <a:pt x="159" y="451"/>
                  </a:lnTo>
                  <a:lnTo>
                    <a:pt x="170" y="454"/>
                  </a:lnTo>
                  <a:lnTo>
                    <a:pt x="175" y="451"/>
                  </a:lnTo>
                  <a:lnTo>
                    <a:pt x="177" y="451"/>
                  </a:lnTo>
                  <a:lnTo>
                    <a:pt x="180" y="449"/>
                  </a:lnTo>
                  <a:lnTo>
                    <a:pt x="185" y="446"/>
                  </a:lnTo>
                  <a:lnTo>
                    <a:pt x="190" y="441"/>
                  </a:lnTo>
                  <a:lnTo>
                    <a:pt x="198" y="441"/>
                  </a:lnTo>
                  <a:lnTo>
                    <a:pt x="206" y="441"/>
                  </a:lnTo>
                  <a:lnTo>
                    <a:pt x="211" y="441"/>
                  </a:lnTo>
                  <a:lnTo>
                    <a:pt x="219" y="444"/>
                  </a:lnTo>
                  <a:lnTo>
                    <a:pt x="227" y="444"/>
                  </a:lnTo>
                  <a:lnTo>
                    <a:pt x="235" y="446"/>
                  </a:lnTo>
                  <a:lnTo>
                    <a:pt x="240" y="449"/>
                  </a:lnTo>
                  <a:lnTo>
                    <a:pt x="248" y="451"/>
                  </a:lnTo>
                  <a:lnTo>
                    <a:pt x="253" y="457"/>
                  </a:lnTo>
                  <a:lnTo>
                    <a:pt x="258" y="462"/>
                  </a:lnTo>
                  <a:lnTo>
                    <a:pt x="264" y="465"/>
                  </a:lnTo>
                  <a:lnTo>
                    <a:pt x="269" y="465"/>
                  </a:lnTo>
                  <a:lnTo>
                    <a:pt x="274" y="465"/>
                  </a:lnTo>
                  <a:lnTo>
                    <a:pt x="277" y="462"/>
                  </a:lnTo>
                  <a:lnTo>
                    <a:pt x="284" y="459"/>
                  </a:lnTo>
                  <a:lnTo>
                    <a:pt x="290" y="457"/>
                  </a:lnTo>
                  <a:lnTo>
                    <a:pt x="292" y="454"/>
                  </a:lnTo>
                  <a:lnTo>
                    <a:pt x="295" y="457"/>
                  </a:lnTo>
                  <a:lnTo>
                    <a:pt x="297" y="462"/>
                  </a:lnTo>
                  <a:lnTo>
                    <a:pt x="295" y="465"/>
                  </a:lnTo>
                  <a:lnTo>
                    <a:pt x="295" y="470"/>
                  </a:lnTo>
                  <a:lnTo>
                    <a:pt x="297" y="475"/>
                  </a:lnTo>
                  <a:lnTo>
                    <a:pt x="300" y="480"/>
                  </a:lnTo>
                  <a:lnTo>
                    <a:pt x="300" y="485"/>
                  </a:lnTo>
                  <a:lnTo>
                    <a:pt x="297" y="491"/>
                  </a:lnTo>
                  <a:lnTo>
                    <a:pt x="297" y="493"/>
                  </a:lnTo>
                  <a:lnTo>
                    <a:pt x="300" y="498"/>
                  </a:lnTo>
                  <a:lnTo>
                    <a:pt x="303" y="498"/>
                  </a:lnTo>
                  <a:lnTo>
                    <a:pt x="308" y="496"/>
                  </a:lnTo>
                  <a:lnTo>
                    <a:pt x="316" y="493"/>
                  </a:lnTo>
                  <a:lnTo>
                    <a:pt x="316" y="493"/>
                  </a:lnTo>
                  <a:lnTo>
                    <a:pt x="324" y="493"/>
                  </a:lnTo>
                  <a:lnTo>
                    <a:pt x="334" y="493"/>
                  </a:lnTo>
                  <a:lnTo>
                    <a:pt x="342" y="493"/>
                  </a:lnTo>
                  <a:lnTo>
                    <a:pt x="344" y="493"/>
                  </a:lnTo>
                  <a:lnTo>
                    <a:pt x="347" y="493"/>
                  </a:lnTo>
                  <a:lnTo>
                    <a:pt x="352" y="493"/>
                  </a:lnTo>
                  <a:lnTo>
                    <a:pt x="355" y="491"/>
                  </a:lnTo>
                  <a:lnTo>
                    <a:pt x="363" y="491"/>
                  </a:lnTo>
                  <a:lnTo>
                    <a:pt x="365" y="491"/>
                  </a:lnTo>
                  <a:lnTo>
                    <a:pt x="368" y="491"/>
                  </a:lnTo>
                  <a:lnTo>
                    <a:pt x="373" y="493"/>
                  </a:lnTo>
                  <a:lnTo>
                    <a:pt x="381" y="496"/>
                  </a:lnTo>
                  <a:lnTo>
                    <a:pt x="384" y="498"/>
                  </a:lnTo>
                  <a:lnTo>
                    <a:pt x="389" y="498"/>
                  </a:lnTo>
                  <a:lnTo>
                    <a:pt x="389" y="498"/>
                  </a:lnTo>
                  <a:lnTo>
                    <a:pt x="389" y="498"/>
                  </a:lnTo>
                  <a:lnTo>
                    <a:pt x="389" y="501"/>
                  </a:lnTo>
                  <a:lnTo>
                    <a:pt x="391" y="501"/>
                  </a:lnTo>
                  <a:lnTo>
                    <a:pt x="391" y="501"/>
                  </a:lnTo>
                  <a:lnTo>
                    <a:pt x="391" y="501"/>
                  </a:lnTo>
                  <a:lnTo>
                    <a:pt x="391" y="501"/>
                  </a:lnTo>
                  <a:lnTo>
                    <a:pt x="391" y="501"/>
                  </a:lnTo>
                  <a:lnTo>
                    <a:pt x="391" y="498"/>
                  </a:lnTo>
                  <a:lnTo>
                    <a:pt x="391" y="498"/>
                  </a:lnTo>
                  <a:lnTo>
                    <a:pt x="391" y="498"/>
                  </a:lnTo>
                  <a:lnTo>
                    <a:pt x="391" y="498"/>
                  </a:lnTo>
                  <a:lnTo>
                    <a:pt x="394" y="496"/>
                  </a:lnTo>
                  <a:lnTo>
                    <a:pt x="394" y="496"/>
                  </a:lnTo>
                  <a:lnTo>
                    <a:pt x="394" y="496"/>
                  </a:lnTo>
                  <a:lnTo>
                    <a:pt x="394" y="496"/>
                  </a:lnTo>
                  <a:lnTo>
                    <a:pt x="397" y="496"/>
                  </a:lnTo>
                  <a:lnTo>
                    <a:pt x="397" y="496"/>
                  </a:lnTo>
                  <a:lnTo>
                    <a:pt x="397" y="496"/>
                  </a:lnTo>
                  <a:lnTo>
                    <a:pt x="397" y="496"/>
                  </a:lnTo>
                  <a:lnTo>
                    <a:pt x="397" y="493"/>
                  </a:lnTo>
                  <a:lnTo>
                    <a:pt x="397" y="493"/>
                  </a:lnTo>
                  <a:lnTo>
                    <a:pt x="397" y="493"/>
                  </a:lnTo>
                  <a:lnTo>
                    <a:pt x="397" y="491"/>
                  </a:lnTo>
                  <a:lnTo>
                    <a:pt x="397" y="491"/>
                  </a:lnTo>
                  <a:lnTo>
                    <a:pt x="397" y="488"/>
                  </a:lnTo>
                  <a:lnTo>
                    <a:pt x="397" y="488"/>
                  </a:lnTo>
                  <a:lnTo>
                    <a:pt x="397" y="488"/>
                  </a:lnTo>
                  <a:lnTo>
                    <a:pt x="397" y="488"/>
                  </a:lnTo>
                  <a:lnTo>
                    <a:pt x="399" y="488"/>
                  </a:lnTo>
                  <a:lnTo>
                    <a:pt x="402" y="491"/>
                  </a:lnTo>
                  <a:lnTo>
                    <a:pt x="404" y="493"/>
                  </a:lnTo>
                  <a:lnTo>
                    <a:pt x="404" y="493"/>
                  </a:lnTo>
                  <a:lnTo>
                    <a:pt x="404" y="493"/>
                  </a:lnTo>
                  <a:lnTo>
                    <a:pt x="407" y="493"/>
                  </a:lnTo>
                  <a:lnTo>
                    <a:pt x="407" y="496"/>
                  </a:lnTo>
                  <a:lnTo>
                    <a:pt x="407" y="496"/>
                  </a:lnTo>
                  <a:lnTo>
                    <a:pt x="407" y="496"/>
                  </a:lnTo>
                  <a:lnTo>
                    <a:pt x="407" y="496"/>
                  </a:lnTo>
                  <a:lnTo>
                    <a:pt x="407" y="493"/>
                  </a:lnTo>
                  <a:lnTo>
                    <a:pt x="407" y="493"/>
                  </a:lnTo>
                  <a:lnTo>
                    <a:pt x="407" y="491"/>
                  </a:lnTo>
                  <a:lnTo>
                    <a:pt x="407" y="491"/>
                  </a:lnTo>
                  <a:lnTo>
                    <a:pt x="410" y="488"/>
                  </a:lnTo>
                  <a:lnTo>
                    <a:pt x="412" y="488"/>
                  </a:lnTo>
                  <a:lnTo>
                    <a:pt x="412" y="488"/>
                  </a:lnTo>
                  <a:lnTo>
                    <a:pt x="412" y="488"/>
                  </a:lnTo>
                  <a:lnTo>
                    <a:pt x="415" y="488"/>
                  </a:lnTo>
                  <a:lnTo>
                    <a:pt x="415" y="488"/>
                  </a:lnTo>
                  <a:lnTo>
                    <a:pt x="415" y="488"/>
                  </a:lnTo>
                  <a:lnTo>
                    <a:pt x="457" y="488"/>
                  </a:lnTo>
                  <a:lnTo>
                    <a:pt x="496" y="488"/>
                  </a:lnTo>
                  <a:lnTo>
                    <a:pt x="522" y="488"/>
                  </a:lnTo>
                  <a:lnTo>
                    <a:pt x="522" y="475"/>
                  </a:lnTo>
                  <a:lnTo>
                    <a:pt x="522" y="465"/>
                  </a:lnTo>
                  <a:lnTo>
                    <a:pt x="579" y="465"/>
                  </a:lnTo>
                  <a:lnTo>
                    <a:pt x="587" y="465"/>
                  </a:lnTo>
                  <a:lnTo>
                    <a:pt x="621" y="465"/>
                  </a:lnTo>
                  <a:lnTo>
                    <a:pt x="621" y="457"/>
                  </a:lnTo>
                  <a:lnTo>
                    <a:pt x="621" y="454"/>
                  </a:lnTo>
                  <a:lnTo>
                    <a:pt x="621" y="436"/>
                  </a:lnTo>
                  <a:lnTo>
                    <a:pt x="637" y="436"/>
                  </a:lnTo>
                  <a:lnTo>
                    <a:pt x="642" y="436"/>
                  </a:lnTo>
                  <a:lnTo>
                    <a:pt x="679" y="436"/>
                  </a:lnTo>
                  <a:lnTo>
                    <a:pt x="694" y="436"/>
                  </a:lnTo>
                  <a:lnTo>
                    <a:pt x="733" y="436"/>
                  </a:lnTo>
                  <a:lnTo>
                    <a:pt x="739" y="420"/>
                  </a:lnTo>
                  <a:lnTo>
                    <a:pt x="741" y="412"/>
                  </a:lnTo>
                  <a:lnTo>
                    <a:pt x="741" y="412"/>
                  </a:lnTo>
                  <a:lnTo>
                    <a:pt x="746" y="412"/>
                  </a:lnTo>
                  <a:lnTo>
                    <a:pt x="749" y="404"/>
                  </a:lnTo>
                  <a:lnTo>
                    <a:pt x="746" y="402"/>
                  </a:lnTo>
                  <a:lnTo>
                    <a:pt x="754" y="386"/>
                  </a:lnTo>
                  <a:lnTo>
                    <a:pt x="754" y="384"/>
                  </a:lnTo>
                  <a:lnTo>
                    <a:pt x="754" y="384"/>
                  </a:lnTo>
                  <a:lnTo>
                    <a:pt x="759" y="381"/>
                  </a:lnTo>
                  <a:lnTo>
                    <a:pt x="762" y="378"/>
                  </a:lnTo>
                  <a:lnTo>
                    <a:pt x="765" y="376"/>
                  </a:lnTo>
                  <a:lnTo>
                    <a:pt x="765" y="376"/>
                  </a:lnTo>
                  <a:lnTo>
                    <a:pt x="765" y="376"/>
                  </a:lnTo>
                  <a:lnTo>
                    <a:pt x="765" y="378"/>
                  </a:lnTo>
                  <a:lnTo>
                    <a:pt x="762" y="378"/>
                  </a:lnTo>
                  <a:lnTo>
                    <a:pt x="765" y="384"/>
                  </a:lnTo>
                  <a:lnTo>
                    <a:pt x="765" y="386"/>
                  </a:lnTo>
                  <a:lnTo>
                    <a:pt x="765" y="389"/>
                  </a:lnTo>
                  <a:lnTo>
                    <a:pt x="767" y="391"/>
                  </a:lnTo>
                  <a:lnTo>
                    <a:pt x="765" y="397"/>
                  </a:lnTo>
                  <a:lnTo>
                    <a:pt x="767" y="399"/>
                  </a:lnTo>
                  <a:lnTo>
                    <a:pt x="770" y="394"/>
                  </a:lnTo>
                  <a:lnTo>
                    <a:pt x="770" y="394"/>
                  </a:lnTo>
                  <a:lnTo>
                    <a:pt x="775" y="399"/>
                  </a:lnTo>
                  <a:lnTo>
                    <a:pt x="773" y="402"/>
                  </a:lnTo>
                  <a:lnTo>
                    <a:pt x="775" y="404"/>
                  </a:lnTo>
                  <a:lnTo>
                    <a:pt x="778" y="402"/>
                  </a:lnTo>
                  <a:lnTo>
                    <a:pt x="780" y="402"/>
                  </a:lnTo>
                  <a:lnTo>
                    <a:pt x="775" y="391"/>
                  </a:lnTo>
                  <a:lnTo>
                    <a:pt x="775" y="391"/>
                  </a:lnTo>
                  <a:lnTo>
                    <a:pt x="775" y="389"/>
                  </a:lnTo>
                  <a:lnTo>
                    <a:pt x="775" y="389"/>
                  </a:lnTo>
                  <a:lnTo>
                    <a:pt x="775" y="386"/>
                  </a:lnTo>
                  <a:lnTo>
                    <a:pt x="775" y="386"/>
                  </a:lnTo>
                  <a:lnTo>
                    <a:pt x="775" y="384"/>
                  </a:lnTo>
                  <a:lnTo>
                    <a:pt x="775" y="384"/>
                  </a:lnTo>
                  <a:lnTo>
                    <a:pt x="775" y="384"/>
                  </a:lnTo>
                  <a:lnTo>
                    <a:pt x="775" y="381"/>
                  </a:lnTo>
                  <a:lnTo>
                    <a:pt x="778" y="381"/>
                  </a:lnTo>
                  <a:lnTo>
                    <a:pt x="780" y="378"/>
                  </a:lnTo>
                  <a:lnTo>
                    <a:pt x="780" y="378"/>
                  </a:lnTo>
                  <a:lnTo>
                    <a:pt x="780" y="376"/>
                  </a:lnTo>
                  <a:lnTo>
                    <a:pt x="780" y="376"/>
                  </a:lnTo>
                  <a:lnTo>
                    <a:pt x="783" y="376"/>
                  </a:lnTo>
                  <a:lnTo>
                    <a:pt x="783" y="373"/>
                  </a:lnTo>
                  <a:lnTo>
                    <a:pt x="786" y="373"/>
                  </a:lnTo>
                  <a:lnTo>
                    <a:pt x="786" y="373"/>
                  </a:lnTo>
                  <a:lnTo>
                    <a:pt x="786" y="373"/>
                  </a:lnTo>
                  <a:lnTo>
                    <a:pt x="788" y="370"/>
                  </a:lnTo>
                  <a:lnTo>
                    <a:pt x="788" y="370"/>
                  </a:lnTo>
                  <a:lnTo>
                    <a:pt x="791" y="376"/>
                  </a:lnTo>
                  <a:lnTo>
                    <a:pt x="791" y="376"/>
                  </a:lnTo>
                  <a:lnTo>
                    <a:pt x="793" y="376"/>
                  </a:lnTo>
                  <a:lnTo>
                    <a:pt x="796" y="373"/>
                  </a:lnTo>
                  <a:lnTo>
                    <a:pt x="796" y="373"/>
                  </a:lnTo>
                  <a:lnTo>
                    <a:pt x="799" y="373"/>
                  </a:lnTo>
                  <a:lnTo>
                    <a:pt x="799" y="373"/>
                  </a:lnTo>
                  <a:lnTo>
                    <a:pt x="806" y="368"/>
                  </a:lnTo>
                  <a:lnTo>
                    <a:pt x="806" y="368"/>
                  </a:lnTo>
                  <a:lnTo>
                    <a:pt x="809" y="365"/>
                  </a:lnTo>
                  <a:lnTo>
                    <a:pt x="814" y="363"/>
                  </a:lnTo>
                  <a:lnTo>
                    <a:pt x="838" y="344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800" kern="1200">
                <a:solidFill>
                  <a:prstClr val="black"/>
                </a:solidFill>
                <a:latin typeface="Century Gothic"/>
                <a:ea typeface="+mn-ea"/>
                <a:cs typeface="+mn-cs"/>
              </a:endParaRPr>
            </a:p>
          </p:txBody>
        </p:sp>
        <p:sp>
          <p:nvSpPr>
            <p:cNvPr id="125" name="Line 289"/>
            <p:cNvSpPr>
              <a:spLocks noChangeShapeType="1"/>
            </p:cNvSpPr>
            <p:nvPr/>
          </p:nvSpPr>
          <p:spPr bwMode="auto">
            <a:xfrm flipV="1">
              <a:off x="3989" y="1369"/>
              <a:ext cx="133" cy="9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800" kern="1200">
                <a:solidFill>
                  <a:prstClr val="black"/>
                </a:solidFill>
                <a:latin typeface="Century Gothic"/>
                <a:ea typeface="+mn-ea"/>
                <a:cs typeface="+mn-cs"/>
              </a:endParaRPr>
            </a:p>
          </p:txBody>
        </p:sp>
        <p:sp>
          <p:nvSpPr>
            <p:cNvPr id="126" name="Line 290"/>
            <p:cNvSpPr>
              <a:spLocks noChangeShapeType="1"/>
            </p:cNvSpPr>
            <p:nvPr/>
          </p:nvSpPr>
          <p:spPr bwMode="auto">
            <a:xfrm flipV="1">
              <a:off x="4318" y="1369"/>
              <a:ext cx="0" cy="5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800" kern="1200">
                <a:solidFill>
                  <a:prstClr val="black"/>
                </a:solidFill>
                <a:latin typeface="Century Gothic"/>
                <a:ea typeface="+mn-ea"/>
                <a:cs typeface="+mn-cs"/>
              </a:endParaRPr>
            </a:p>
          </p:txBody>
        </p:sp>
        <p:sp>
          <p:nvSpPr>
            <p:cNvPr id="127" name="Line 291"/>
            <p:cNvSpPr>
              <a:spLocks noChangeShapeType="1"/>
            </p:cNvSpPr>
            <p:nvPr/>
          </p:nvSpPr>
          <p:spPr bwMode="auto">
            <a:xfrm>
              <a:off x="4122" y="1369"/>
              <a:ext cx="196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800" kern="1200">
                <a:solidFill>
                  <a:prstClr val="black"/>
                </a:solidFill>
                <a:latin typeface="Century Gothic"/>
                <a:ea typeface="+mn-ea"/>
                <a:cs typeface="+mn-cs"/>
              </a:endParaRPr>
            </a:p>
          </p:txBody>
        </p:sp>
        <p:sp>
          <p:nvSpPr>
            <p:cNvPr id="128" name="Freeform 292"/>
            <p:cNvSpPr>
              <a:spLocks/>
            </p:cNvSpPr>
            <p:nvPr/>
          </p:nvSpPr>
          <p:spPr bwMode="auto">
            <a:xfrm>
              <a:off x="4292" y="1333"/>
              <a:ext cx="1028" cy="449"/>
            </a:xfrm>
            <a:custGeom>
              <a:avLst/>
              <a:gdLst>
                <a:gd name="T0" fmla="*/ 18 w 1028"/>
                <a:gd name="T1" fmla="*/ 125 h 449"/>
                <a:gd name="T2" fmla="*/ 2 w 1028"/>
                <a:gd name="T3" fmla="*/ 138 h 449"/>
                <a:gd name="T4" fmla="*/ 23 w 1028"/>
                <a:gd name="T5" fmla="*/ 156 h 449"/>
                <a:gd name="T6" fmla="*/ 20 w 1028"/>
                <a:gd name="T7" fmla="*/ 180 h 449"/>
                <a:gd name="T8" fmla="*/ 15 w 1028"/>
                <a:gd name="T9" fmla="*/ 203 h 449"/>
                <a:gd name="T10" fmla="*/ 13 w 1028"/>
                <a:gd name="T11" fmla="*/ 224 h 449"/>
                <a:gd name="T12" fmla="*/ 20 w 1028"/>
                <a:gd name="T13" fmla="*/ 251 h 449"/>
                <a:gd name="T14" fmla="*/ 18 w 1028"/>
                <a:gd name="T15" fmla="*/ 266 h 449"/>
                <a:gd name="T16" fmla="*/ 28 w 1028"/>
                <a:gd name="T17" fmla="*/ 279 h 449"/>
                <a:gd name="T18" fmla="*/ 47 w 1028"/>
                <a:gd name="T19" fmla="*/ 311 h 449"/>
                <a:gd name="T20" fmla="*/ 44 w 1028"/>
                <a:gd name="T21" fmla="*/ 331 h 449"/>
                <a:gd name="T22" fmla="*/ 60 w 1028"/>
                <a:gd name="T23" fmla="*/ 352 h 449"/>
                <a:gd name="T24" fmla="*/ 62 w 1028"/>
                <a:gd name="T25" fmla="*/ 373 h 449"/>
                <a:gd name="T26" fmla="*/ 54 w 1028"/>
                <a:gd name="T27" fmla="*/ 394 h 449"/>
                <a:gd name="T28" fmla="*/ 52 w 1028"/>
                <a:gd name="T29" fmla="*/ 423 h 449"/>
                <a:gd name="T30" fmla="*/ 52 w 1028"/>
                <a:gd name="T31" fmla="*/ 441 h 449"/>
                <a:gd name="T32" fmla="*/ 203 w 1028"/>
                <a:gd name="T33" fmla="*/ 412 h 449"/>
                <a:gd name="T34" fmla="*/ 219 w 1028"/>
                <a:gd name="T35" fmla="*/ 405 h 449"/>
                <a:gd name="T36" fmla="*/ 229 w 1028"/>
                <a:gd name="T37" fmla="*/ 386 h 449"/>
                <a:gd name="T38" fmla="*/ 242 w 1028"/>
                <a:gd name="T39" fmla="*/ 376 h 449"/>
                <a:gd name="T40" fmla="*/ 266 w 1028"/>
                <a:gd name="T41" fmla="*/ 368 h 449"/>
                <a:gd name="T42" fmla="*/ 292 w 1028"/>
                <a:gd name="T43" fmla="*/ 376 h 449"/>
                <a:gd name="T44" fmla="*/ 305 w 1028"/>
                <a:gd name="T45" fmla="*/ 360 h 449"/>
                <a:gd name="T46" fmla="*/ 323 w 1028"/>
                <a:gd name="T47" fmla="*/ 337 h 449"/>
                <a:gd name="T48" fmla="*/ 339 w 1028"/>
                <a:gd name="T49" fmla="*/ 318 h 449"/>
                <a:gd name="T50" fmla="*/ 342 w 1028"/>
                <a:gd name="T51" fmla="*/ 290 h 449"/>
                <a:gd name="T52" fmla="*/ 347 w 1028"/>
                <a:gd name="T53" fmla="*/ 261 h 449"/>
                <a:gd name="T54" fmla="*/ 375 w 1028"/>
                <a:gd name="T55" fmla="*/ 240 h 449"/>
                <a:gd name="T56" fmla="*/ 407 w 1028"/>
                <a:gd name="T57" fmla="*/ 248 h 449"/>
                <a:gd name="T58" fmla="*/ 435 w 1028"/>
                <a:gd name="T59" fmla="*/ 253 h 449"/>
                <a:gd name="T60" fmla="*/ 472 w 1028"/>
                <a:gd name="T61" fmla="*/ 258 h 449"/>
                <a:gd name="T62" fmla="*/ 501 w 1028"/>
                <a:gd name="T63" fmla="*/ 243 h 449"/>
                <a:gd name="T64" fmla="*/ 506 w 1028"/>
                <a:gd name="T65" fmla="*/ 217 h 449"/>
                <a:gd name="T66" fmla="*/ 506 w 1028"/>
                <a:gd name="T67" fmla="*/ 188 h 449"/>
                <a:gd name="T68" fmla="*/ 509 w 1028"/>
                <a:gd name="T69" fmla="*/ 154 h 449"/>
                <a:gd name="T70" fmla="*/ 542 w 1028"/>
                <a:gd name="T71" fmla="*/ 146 h 449"/>
                <a:gd name="T72" fmla="*/ 597 w 1028"/>
                <a:gd name="T73" fmla="*/ 154 h 449"/>
                <a:gd name="T74" fmla="*/ 626 w 1028"/>
                <a:gd name="T75" fmla="*/ 172 h 449"/>
                <a:gd name="T76" fmla="*/ 642 w 1028"/>
                <a:gd name="T77" fmla="*/ 196 h 449"/>
                <a:gd name="T78" fmla="*/ 660 w 1028"/>
                <a:gd name="T79" fmla="*/ 232 h 449"/>
                <a:gd name="T80" fmla="*/ 723 w 1028"/>
                <a:gd name="T81" fmla="*/ 258 h 449"/>
                <a:gd name="T82" fmla="*/ 749 w 1028"/>
                <a:gd name="T83" fmla="*/ 243 h 449"/>
                <a:gd name="T84" fmla="*/ 770 w 1028"/>
                <a:gd name="T85" fmla="*/ 222 h 449"/>
                <a:gd name="T86" fmla="*/ 788 w 1028"/>
                <a:gd name="T87" fmla="*/ 237 h 449"/>
                <a:gd name="T88" fmla="*/ 809 w 1028"/>
                <a:gd name="T89" fmla="*/ 258 h 449"/>
                <a:gd name="T90" fmla="*/ 827 w 1028"/>
                <a:gd name="T91" fmla="*/ 284 h 449"/>
                <a:gd name="T92" fmla="*/ 843 w 1028"/>
                <a:gd name="T93" fmla="*/ 292 h 449"/>
                <a:gd name="T94" fmla="*/ 882 w 1028"/>
                <a:gd name="T95" fmla="*/ 308 h 449"/>
                <a:gd name="T96" fmla="*/ 887 w 1028"/>
                <a:gd name="T97" fmla="*/ 329 h 449"/>
                <a:gd name="T98" fmla="*/ 895 w 1028"/>
                <a:gd name="T99" fmla="*/ 339 h 449"/>
                <a:gd name="T100" fmla="*/ 921 w 1028"/>
                <a:gd name="T101" fmla="*/ 331 h 449"/>
                <a:gd name="T102" fmla="*/ 950 w 1028"/>
                <a:gd name="T103" fmla="*/ 318 h 449"/>
                <a:gd name="T104" fmla="*/ 968 w 1028"/>
                <a:gd name="T105" fmla="*/ 287 h 449"/>
                <a:gd name="T106" fmla="*/ 997 w 1028"/>
                <a:gd name="T107" fmla="*/ 256 h 449"/>
                <a:gd name="T108" fmla="*/ 1010 w 1028"/>
                <a:gd name="T109" fmla="*/ 230 h 449"/>
                <a:gd name="T110" fmla="*/ 1012 w 1028"/>
                <a:gd name="T111" fmla="*/ 203 h 449"/>
                <a:gd name="T112" fmla="*/ 1028 w 1028"/>
                <a:gd name="T113" fmla="*/ 180 h 449"/>
                <a:gd name="T114" fmla="*/ 1015 w 1028"/>
                <a:gd name="T115" fmla="*/ 136 h 449"/>
                <a:gd name="T116" fmla="*/ 1018 w 1028"/>
                <a:gd name="T117" fmla="*/ 102 h 449"/>
                <a:gd name="T118" fmla="*/ 997 w 1028"/>
                <a:gd name="T119" fmla="*/ 83 h 449"/>
                <a:gd name="T120" fmla="*/ 999 w 1028"/>
                <a:gd name="T121" fmla="*/ 47 h 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028" h="449">
                  <a:moveTo>
                    <a:pt x="26" y="91"/>
                  </a:moveTo>
                  <a:lnTo>
                    <a:pt x="26" y="94"/>
                  </a:lnTo>
                  <a:lnTo>
                    <a:pt x="26" y="96"/>
                  </a:lnTo>
                  <a:lnTo>
                    <a:pt x="20" y="102"/>
                  </a:lnTo>
                  <a:lnTo>
                    <a:pt x="23" y="107"/>
                  </a:lnTo>
                  <a:lnTo>
                    <a:pt x="13" y="120"/>
                  </a:lnTo>
                  <a:lnTo>
                    <a:pt x="15" y="123"/>
                  </a:lnTo>
                  <a:lnTo>
                    <a:pt x="18" y="123"/>
                  </a:lnTo>
                  <a:lnTo>
                    <a:pt x="18" y="125"/>
                  </a:lnTo>
                  <a:lnTo>
                    <a:pt x="15" y="128"/>
                  </a:lnTo>
                  <a:lnTo>
                    <a:pt x="13" y="128"/>
                  </a:lnTo>
                  <a:lnTo>
                    <a:pt x="10" y="128"/>
                  </a:lnTo>
                  <a:lnTo>
                    <a:pt x="7" y="128"/>
                  </a:lnTo>
                  <a:lnTo>
                    <a:pt x="2" y="130"/>
                  </a:lnTo>
                  <a:lnTo>
                    <a:pt x="0" y="133"/>
                  </a:lnTo>
                  <a:lnTo>
                    <a:pt x="0" y="136"/>
                  </a:lnTo>
                  <a:lnTo>
                    <a:pt x="2" y="136"/>
                  </a:lnTo>
                  <a:lnTo>
                    <a:pt x="2" y="138"/>
                  </a:lnTo>
                  <a:lnTo>
                    <a:pt x="5" y="141"/>
                  </a:lnTo>
                  <a:lnTo>
                    <a:pt x="7" y="141"/>
                  </a:lnTo>
                  <a:lnTo>
                    <a:pt x="10" y="141"/>
                  </a:lnTo>
                  <a:lnTo>
                    <a:pt x="13" y="141"/>
                  </a:lnTo>
                  <a:lnTo>
                    <a:pt x="15" y="143"/>
                  </a:lnTo>
                  <a:lnTo>
                    <a:pt x="18" y="149"/>
                  </a:lnTo>
                  <a:lnTo>
                    <a:pt x="20" y="151"/>
                  </a:lnTo>
                  <a:lnTo>
                    <a:pt x="20" y="156"/>
                  </a:lnTo>
                  <a:lnTo>
                    <a:pt x="23" y="156"/>
                  </a:lnTo>
                  <a:lnTo>
                    <a:pt x="23" y="159"/>
                  </a:lnTo>
                  <a:lnTo>
                    <a:pt x="20" y="159"/>
                  </a:lnTo>
                  <a:lnTo>
                    <a:pt x="18" y="162"/>
                  </a:lnTo>
                  <a:lnTo>
                    <a:pt x="18" y="164"/>
                  </a:lnTo>
                  <a:lnTo>
                    <a:pt x="18" y="167"/>
                  </a:lnTo>
                  <a:lnTo>
                    <a:pt x="18" y="170"/>
                  </a:lnTo>
                  <a:lnTo>
                    <a:pt x="18" y="172"/>
                  </a:lnTo>
                  <a:lnTo>
                    <a:pt x="20" y="177"/>
                  </a:lnTo>
                  <a:lnTo>
                    <a:pt x="20" y="180"/>
                  </a:lnTo>
                  <a:lnTo>
                    <a:pt x="23" y="183"/>
                  </a:lnTo>
                  <a:lnTo>
                    <a:pt x="23" y="185"/>
                  </a:lnTo>
                  <a:lnTo>
                    <a:pt x="23" y="188"/>
                  </a:lnTo>
                  <a:lnTo>
                    <a:pt x="23" y="193"/>
                  </a:lnTo>
                  <a:lnTo>
                    <a:pt x="20" y="196"/>
                  </a:lnTo>
                  <a:lnTo>
                    <a:pt x="18" y="196"/>
                  </a:lnTo>
                  <a:lnTo>
                    <a:pt x="18" y="198"/>
                  </a:lnTo>
                  <a:lnTo>
                    <a:pt x="15" y="198"/>
                  </a:lnTo>
                  <a:lnTo>
                    <a:pt x="15" y="203"/>
                  </a:lnTo>
                  <a:lnTo>
                    <a:pt x="13" y="203"/>
                  </a:lnTo>
                  <a:lnTo>
                    <a:pt x="13" y="206"/>
                  </a:lnTo>
                  <a:lnTo>
                    <a:pt x="13" y="209"/>
                  </a:lnTo>
                  <a:lnTo>
                    <a:pt x="13" y="211"/>
                  </a:lnTo>
                  <a:lnTo>
                    <a:pt x="13" y="214"/>
                  </a:lnTo>
                  <a:lnTo>
                    <a:pt x="13" y="217"/>
                  </a:lnTo>
                  <a:lnTo>
                    <a:pt x="13" y="219"/>
                  </a:lnTo>
                  <a:lnTo>
                    <a:pt x="13" y="222"/>
                  </a:lnTo>
                  <a:lnTo>
                    <a:pt x="13" y="224"/>
                  </a:lnTo>
                  <a:lnTo>
                    <a:pt x="13" y="227"/>
                  </a:lnTo>
                  <a:lnTo>
                    <a:pt x="13" y="230"/>
                  </a:lnTo>
                  <a:lnTo>
                    <a:pt x="15" y="240"/>
                  </a:lnTo>
                  <a:lnTo>
                    <a:pt x="15" y="243"/>
                  </a:lnTo>
                  <a:lnTo>
                    <a:pt x="18" y="243"/>
                  </a:lnTo>
                  <a:lnTo>
                    <a:pt x="18" y="245"/>
                  </a:lnTo>
                  <a:lnTo>
                    <a:pt x="18" y="248"/>
                  </a:lnTo>
                  <a:lnTo>
                    <a:pt x="18" y="251"/>
                  </a:lnTo>
                  <a:lnTo>
                    <a:pt x="20" y="251"/>
                  </a:lnTo>
                  <a:lnTo>
                    <a:pt x="20" y="253"/>
                  </a:lnTo>
                  <a:lnTo>
                    <a:pt x="20" y="256"/>
                  </a:lnTo>
                  <a:lnTo>
                    <a:pt x="20" y="258"/>
                  </a:lnTo>
                  <a:lnTo>
                    <a:pt x="18" y="258"/>
                  </a:lnTo>
                  <a:lnTo>
                    <a:pt x="18" y="261"/>
                  </a:lnTo>
                  <a:lnTo>
                    <a:pt x="15" y="261"/>
                  </a:lnTo>
                  <a:lnTo>
                    <a:pt x="15" y="264"/>
                  </a:lnTo>
                  <a:lnTo>
                    <a:pt x="18" y="264"/>
                  </a:lnTo>
                  <a:lnTo>
                    <a:pt x="18" y="266"/>
                  </a:lnTo>
                  <a:lnTo>
                    <a:pt x="20" y="266"/>
                  </a:lnTo>
                  <a:lnTo>
                    <a:pt x="20" y="269"/>
                  </a:lnTo>
                  <a:lnTo>
                    <a:pt x="23" y="269"/>
                  </a:lnTo>
                  <a:lnTo>
                    <a:pt x="23" y="271"/>
                  </a:lnTo>
                  <a:lnTo>
                    <a:pt x="26" y="271"/>
                  </a:lnTo>
                  <a:lnTo>
                    <a:pt x="26" y="274"/>
                  </a:lnTo>
                  <a:lnTo>
                    <a:pt x="26" y="277"/>
                  </a:lnTo>
                  <a:lnTo>
                    <a:pt x="28" y="277"/>
                  </a:lnTo>
                  <a:lnTo>
                    <a:pt x="28" y="279"/>
                  </a:lnTo>
                  <a:lnTo>
                    <a:pt x="31" y="282"/>
                  </a:lnTo>
                  <a:lnTo>
                    <a:pt x="34" y="284"/>
                  </a:lnTo>
                  <a:lnTo>
                    <a:pt x="36" y="290"/>
                  </a:lnTo>
                  <a:lnTo>
                    <a:pt x="39" y="292"/>
                  </a:lnTo>
                  <a:lnTo>
                    <a:pt x="39" y="295"/>
                  </a:lnTo>
                  <a:lnTo>
                    <a:pt x="41" y="300"/>
                  </a:lnTo>
                  <a:lnTo>
                    <a:pt x="44" y="303"/>
                  </a:lnTo>
                  <a:lnTo>
                    <a:pt x="47" y="308"/>
                  </a:lnTo>
                  <a:lnTo>
                    <a:pt x="47" y="311"/>
                  </a:lnTo>
                  <a:lnTo>
                    <a:pt x="44" y="313"/>
                  </a:lnTo>
                  <a:lnTo>
                    <a:pt x="41" y="316"/>
                  </a:lnTo>
                  <a:lnTo>
                    <a:pt x="41" y="318"/>
                  </a:lnTo>
                  <a:lnTo>
                    <a:pt x="44" y="321"/>
                  </a:lnTo>
                  <a:lnTo>
                    <a:pt x="44" y="324"/>
                  </a:lnTo>
                  <a:lnTo>
                    <a:pt x="41" y="326"/>
                  </a:lnTo>
                  <a:lnTo>
                    <a:pt x="41" y="329"/>
                  </a:lnTo>
                  <a:lnTo>
                    <a:pt x="44" y="329"/>
                  </a:lnTo>
                  <a:lnTo>
                    <a:pt x="44" y="331"/>
                  </a:lnTo>
                  <a:lnTo>
                    <a:pt x="44" y="334"/>
                  </a:lnTo>
                  <a:lnTo>
                    <a:pt x="47" y="339"/>
                  </a:lnTo>
                  <a:lnTo>
                    <a:pt x="49" y="342"/>
                  </a:lnTo>
                  <a:lnTo>
                    <a:pt x="52" y="342"/>
                  </a:lnTo>
                  <a:lnTo>
                    <a:pt x="52" y="345"/>
                  </a:lnTo>
                  <a:lnTo>
                    <a:pt x="57" y="347"/>
                  </a:lnTo>
                  <a:lnTo>
                    <a:pt x="57" y="350"/>
                  </a:lnTo>
                  <a:lnTo>
                    <a:pt x="60" y="350"/>
                  </a:lnTo>
                  <a:lnTo>
                    <a:pt x="60" y="352"/>
                  </a:lnTo>
                  <a:lnTo>
                    <a:pt x="60" y="355"/>
                  </a:lnTo>
                  <a:lnTo>
                    <a:pt x="60" y="358"/>
                  </a:lnTo>
                  <a:lnTo>
                    <a:pt x="57" y="358"/>
                  </a:lnTo>
                  <a:lnTo>
                    <a:pt x="57" y="360"/>
                  </a:lnTo>
                  <a:lnTo>
                    <a:pt x="57" y="363"/>
                  </a:lnTo>
                  <a:lnTo>
                    <a:pt x="57" y="365"/>
                  </a:lnTo>
                  <a:lnTo>
                    <a:pt x="57" y="368"/>
                  </a:lnTo>
                  <a:lnTo>
                    <a:pt x="60" y="371"/>
                  </a:lnTo>
                  <a:lnTo>
                    <a:pt x="62" y="373"/>
                  </a:lnTo>
                  <a:lnTo>
                    <a:pt x="65" y="378"/>
                  </a:lnTo>
                  <a:lnTo>
                    <a:pt x="67" y="381"/>
                  </a:lnTo>
                  <a:lnTo>
                    <a:pt x="65" y="381"/>
                  </a:lnTo>
                  <a:lnTo>
                    <a:pt x="62" y="384"/>
                  </a:lnTo>
                  <a:lnTo>
                    <a:pt x="62" y="386"/>
                  </a:lnTo>
                  <a:lnTo>
                    <a:pt x="60" y="386"/>
                  </a:lnTo>
                  <a:lnTo>
                    <a:pt x="60" y="389"/>
                  </a:lnTo>
                  <a:lnTo>
                    <a:pt x="57" y="392"/>
                  </a:lnTo>
                  <a:lnTo>
                    <a:pt x="54" y="394"/>
                  </a:lnTo>
                  <a:lnTo>
                    <a:pt x="52" y="399"/>
                  </a:lnTo>
                  <a:lnTo>
                    <a:pt x="52" y="402"/>
                  </a:lnTo>
                  <a:lnTo>
                    <a:pt x="52" y="405"/>
                  </a:lnTo>
                  <a:lnTo>
                    <a:pt x="52" y="407"/>
                  </a:lnTo>
                  <a:lnTo>
                    <a:pt x="52" y="410"/>
                  </a:lnTo>
                  <a:lnTo>
                    <a:pt x="52" y="412"/>
                  </a:lnTo>
                  <a:lnTo>
                    <a:pt x="54" y="415"/>
                  </a:lnTo>
                  <a:lnTo>
                    <a:pt x="52" y="420"/>
                  </a:lnTo>
                  <a:lnTo>
                    <a:pt x="52" y="423"/>
                  </a:lnTo>
                  <a:lnTo>
                    <a:pt x="49" y="426"/>
                  </a:lnTo>
                  <a:lnTo>
                    <a:pt x="52" y="426"/>
                  </a:lnTo>
                  <a:lnTo>
                    <a:pt x="49" y="428"/>
                  </a:lnTo>
                  <a:lnTo>
                    <a:pt x="49" y="431"/>
                  </a:lnTo>
                  <a:lnTo>
                    <a:pt x="47" y="433"/>
                  </a:lnTo>
                  <a:lnTo>
                    <a:pt x="47" y="436"/>
                  </a:lnTo>
                  <a:lnTo>
                    <a:pt x="49" y="436"/>
                  </a:lnTo>
                  <a:lnTo>
                    <a:pt x="49" y="439"/>
                  </a:lnTo>
                  <a:lnTo>
                    <a:pt x="52" y="441"/>
                  </a:lnTo>
                  <a:lnTo>
                    <a:pt x="52" y="444"/>
                  </a:lnTo>
                  <a:lnTo>
                    <a:pt x="52" y="446"/>
                  </a:lnTo>
                  <a:lnTo>
                    <a:pt x="52" y="449"/>
                  </a:lnTo>
                  <a:lnTo>
                    <a:pt x="80" y="420"/>
                  </a:lnTo>
                  <a:lnTo>
                    <a:pt x="91" y="412"/>
                  </a:lnTo>
                  <a:lnTo>
                    <a:pt x="96" y="407"/>
                  </a:lnTo>
                  <a:lnTo>
                    <a:pt x="135" y="407"/>
                  </a:lnTo>
                  <a:lnTo>
                    <a:pt x="203" y="410"/>
                  </a:lnTo>
                  <a:lnTo>
                    <a:pt x="203" y="412"/>
                  </a:lnTo>
                  <a:lnTo>
                    <a:pt x="206" y="412"/>
                  </a:lnTo>
                  <a:lnTo>
                    <a:pt x="206" y="410"/>
                  </a:lnTo>
                  <a:lnTo>
                    <a:pt x="208" y="410"/>
                  </a:lnTo>
                  <a:lnTo>
                    <a:pt x="211" y="410"/>
                  </a:lnTo>
                  <a:lnTo>
                    <a:pt x="214" y="410"/>
                  </a:lnTo>
                  <a:lnTo>
                    <a:pt x="216" y="410"/>
                  </a:lnTo>
                  <a:lnTo>
                    <a:pt x="216" y="407"/>
                  </a:lnTo>
                  <a:lnTo>
                    <a:pt x="219" y="407"/>
                  </a:lnTo>
                  <a:lnTo>
                    <a:pt x="219" y="405"/>
                  </a:lnTo>
                  <a:lnTo>
                    <a:pt x="221" y="405"/>
                  </a:lnTo>
                  <a:lnTo>
                    <a:pt x="224" y="399"/>
                  </a:lnTo>
                  <a:lnTo>
                    <a:pt x="224" y="397"/>
                  </a:lnTo>
                  <a:lnTo>
                    <a:pt x="227" y="397"/>
                  </a:lnTo>
                  <a:lnTo>
                    <a:pt x="227" y="394"/>
                  </a:lnTo>
                  <a:lnTo>
                    <a:pt x="227" y="392"/>
                  </a:lnTo>
                  <a:lnTo>
                    <a:pt x="229" y="392"/>
                  </a:lnTo>
                  <a:lnTo>
                    <a:pt x="229" y="389"/>
                  </a:lnTo>
                  <a:lnTo>
                    <a:pt x="229" y="386"/>
                  </a:lnTo>
                  <a:lnTo>
                    <a:pt x="229" y="384"/>
                  </a:lnTo>
                  <a:lnTo>
                    <a:pt x="229" y="381"/>
                  </a:lnTo>
                  <a:lnTo>
                    <a:pt x="232" y="381"/>
                  </a:lnTo>
                  <a:lnTo>
                    <a:pt x="234" y="381"/>
                  </a:lnTo>
                  <a:lnTo>
                    <a:pt x="234" y="378"/>
                  </a:lnTo>
                  <a:lnTo>
                    <a:pt x="237" y="378"/>
                  </a:lnTo>
                  <a:lnTo>
                    <a:pt x="240" y="378"/>
                  </a:lnTo>
                  <a:lnTo>
                    <a:pt x="242" y="378"/>
                  </a:lnTo>
                  <a:lnTo>
                    <a:pt x="242" y="376"/>
                  </a:lnTo>
                  <a:lnTo>
                    <a:pt x="242" y="373"/>
                  </a:lnTo>
                  <a:lnTo>
                    <a:pt x="248" y="373"/>
                  </a:lnTo>
                  <a:lnTo>
                    <a:pt x="248" y="371"/>
                  </a:lnTo>
                  <a:lnTo>
                    <a:pt x="253" y="368"/>
                  </a:lnTo>
                  <a:lnTo>
                    <a:pt x="255" y="365"/>
                  </a:lnTo>
                  <a:lnTo>
                    <a:pt x="258" y="365"/>
                  </a:lnTo>
                  <a:lnTo>
                    <a:pt x="263" y="368"/>
                  </a:lnTo>
                  <a:lnTo>
                    <a:pt x="263" y="371"/>
                  </a:lnTo>
                  <a:lnTo>
                    <a:pt x="266" y="368"/>
                  </a:lnTo>
                  <a:lnTo>
                    <a:pt x="268" y="371"/>
                  </a:lnTo>
                  <a:lnTo>
                    <a:pt x="271" y="371"/>
                  </a:lnTo>
                  <a:lnTo>
                    <a:pt x="274" y="373"/>
                  </a:lnTo>
                  <a:lnTo>
                    <a:pt x="276" y="373"/>
                  </a:lnTo>
                  <a:lnTo>
                    <a:pt x="279" y="373"/>
                  </a:lnTo>
                  <a:lnTo>
                    <a:pt x="281" y="373"/>
                  </a:lnTo>
                  <a:lnTo>
                    <a:pt x="287" y="376"/>
                  </a:lnTo>
                  <a:lnTo>
                    <a:pt x="289" y="376"/>
                  </a:lnTo>
                  <a:lnTo>
                    <a:pt x="292" y="376"/>
                  </a:lnTo>
                  <a:lnTo>
                    <a:pt x="292" y="378"/>
                  </a:lnTo>
                  <a:lnTo>
                    <a:pt x="295" y="378"/>
                  </a:lnTo>
                  <a:lnTo>
                    <a:pt x="297" y="381"/>
                  </a:lnTo>
                  <a:lnTo>
                    <a:pt x="300" y="378"/>
                  </a:lnTo>
                  <a:lnTo>
                    <a:pt x="300" y="376"/>
                  </a:lnTo>
                  <a:lnTo>
                    <a:pt x="300" y="373"/>
                  </a:lnTo>
                  <a:lnTo>
                    <a:pt x="302" y="368"/>
                  </a:lnTo>
                  <a:lnTo>
                    <a:pt x="305" y="365"/>
                  </a:lnTo>
                  <a:lnTo>
                    <a:pt x="305" y="360"/>
                  </a:lnTo>
                  <a:lnTo>
                    <a:pt x="308" y="358"/>
                  </a:lnTo>
                  <a:lnTo>
                    <a:pt x="308" y="355"/>
                  </a:lnTo>
                  <a:lnTo>
                    <a:pt x="313" y="352"/>
                  </a:lnTo>
                  <a:lnTo>
                    <a:pt x="313" y="350"/>
                  </a:lnTo>
                  <a:lnTo>
                    <a:pt x="315" y="350"/>
                  </a:lnTo>
                  <a:lnTo>
                    <a:pt x="318" y="347"/>
                  </a:lnTo>
                  <a:lnTo>
                    <a:pt x="318" y="345"/>
                  </a:lnTo>
                  <a:lnTo>
                    <a:pt x="321" y="342"/>
                  </a:lnTo>
                  <a:lnTo>
                    <a:pt x="323" y="337"/>
                  </a:lnTo>
                  <a:lnTo>
                    <a:pt x="323" y="334"/>
                  </a:lnTo>
                  <a:lnTo>
                    <a:pt x="326" y="334"/>
                  </a:lnTo>
                  <a:lnTo>
                    <a:pt x="326" y="331"/>
                  </a:lnTo>
                  <a:lnTo>
                    <a:pt x="328" y="331"/>
                  </a:lnTo>
                  <a:lnTo>
                    <a:pt x="331" y="329"/>
                  </a:lnTo>
                  <a:lnTo>
                    <a:pt x="334" y="326"/>
                  </a:lnTo>
                  <a:lnTo>
                    <a:pt x="336" y="324"/>
                  </a:lnTo>
                  <a:lnTo>
                    <a:pt x="339" y="321"/>
                  </a:lnTo>
                  <a:lnTo>
                    <a:pt x="339" y="318"/>
                  </a:lnTo>
                  <a:lnTo>
                    <a:pt x="342" y="316"/>
                  </a:lnTo>
                  <a:lnTo>
                    <a:pt x="344" y="311"/>
                  </a:lnTo>
                  <a:lnTo>
                    <a:pt x="344" y="308"/>
                  </a:lnTo>
                  <a:lnTo>
                    <a:pt x="347" y="305"/>
                  </a:lnTo>
                  <a:lnTo>
                    <a:pt x="347" y="303"/>
                  </a:lnTo>
                  <a:lnTo>
                    <a:pt x="344" y="300"/>
                  </a:lnTo>
                  <a:lnTo>
                    <a:pt x="344" y="298"/>
                  </a:lnTo>
                  <a:lnTo>
                    <a:pt x="344" y="292"/>
                  </a:lnTo>
                  <a:lnTo>
                    <a:pt x="342" y="290"/>
                  </a:lnTo>
                  <a:lnTo>
                    <a:pt x="339" y="287"/>
                  </a:lnTo>
                  <a:lnTo>
                    <a:pt x="339" y="284"/>
                  </a:lnTo>
                  <a:lnTo>
                    <a:pt x="339" y="282"/>
                  </a:lnTo>
                  <a:lnTo>
                    <a:pt x="342" y="277"/>
                  </a:lnTo>
                  <a:lnTo>
                    <a:pt x="342" y="274"/>
                  </a:lnTo>
                  <a:lnTo>
                    <a:pt x="342" y="269"/>
                  </a:lnTo>
                  <a:lnTo>
                    <a:pt x="344" y="266"/>
                  </a:lnTo>
                  <a:lnTo>
                    <a:pt x="347" y="266"/>
                  </a:lnTo>
                  <a:lnTo>
                    <a:pt x="347" y="261"/>
                  </a:lnTo>
                  <a:lnTo>
                    <a:pt x="349" y="256"/>
                  </a:lnTo>
                  <a:lnTo>
                    <a:pt x="352" y="256"/>
                  </a:lnTo>
                  <a:lnTo>
                    <a:pt x="355" y="253"/>
                  </a:lnTo>
                  <a:lnTo>
                    <a:pt x="360" y="253"/>
                  </a:lnTo>
                  <a:lnTo>
                    <a:pt x="362" y="251"/>
                  </a:lnTo>
                  <a:lnTo>
                    <a:pt x="373" y="248"/>
                  </a:lnTo>
                  <a:lnTo>
                    <a:pt x="373" y="245"/>
                  </a:lnTo>
                  <a:lnTo>
                    <a:pt x="375" y="243"/>
                  </a:lnTo>
                  <a:lnTo>
                    <a:pt x="375" y="240"/>
                  </a:lnTo>
                  <a:lnTo>
                    <a:pt x="378" y="240"/>
                  </a:lnTo>
                  <a:lnTo>
                    <a:pt x="381" y="243"/>
                  </a:lnTo>
                  <a:lnTo>
                    <a:pt x="386" y="245"/>
                  </a:lnTo>
                  <a:lnTo>
                    <a:pt x="388" y="245"/>
                  </a:lnTo>
                  <a:lnTo>
                    <a:pt x="388" y="248"/>
                  </a:lnTo>
                  <a:lnTo>
                    <a:pt x="394" y="248"/>
                  </a:lnTo>
                  <a:lnTo>
                    <a:pt x="399" y="245"/>
                  </a:lnTo>
                  <a:lnTo>
                    <a:pt x="402" y="245"/>
                  </a:lnTo>
                  <a:lnTo>
                    <a:pt x="407" y="248"/>
                  </a:lnTo>
                  <a:lnTo>
                    <a:pt x="412" y="251"/>
                  </a:lnTo>
                  <a:lnTo>
                    <a:pt x="415" y="251"/>
                  </a:lnTo>
                  <a:lnTo>
                    <a:pt x="417" y="251"/>
                  </a:lnTo>
                  <a:lnTo>
                    <a:pt x="420" y="251"/>
                  </a:lnTo>
                  <a:lnTo>
                    <a:pt x="422" y="251"/>
                  </a:lnTo>
                  <a:lnTo>
                    <a:pt x="425" y="251"/>
                  </a:lnTo>
                  <a:lnTo>
                    <a:pt x="430" y="253"/>
                  </a:lnTo>
                  <a:lnTo>
                    <a:pt x="433" y="253"/>
                  </a:lnTo>
                  <a:lnTo>
                    <a:pt x="435" y="253"/>
                  </a:lnTo>
                  <a:lnTo>
                    <a:pt x="438" y="253"/>
                  </a:lnTo>
                  <a:lnTo>
                    <a:pt x="446" y="251"/>
                  </a:lnTo>
                  <a:lnTo>
                    <a:pt x="449" y="251"/>
                  </a:lnTo>
                  <a:lnTo>
                    <a:pt x="451" y="251"/>
                  </a:lnTo>
                  <a:lnTo>
                    <a:pt x="454" y="251"/>
                  </a:lnTo>
                  <a:lnTo>
                    <a:pt x="459" y="253"/>
                  </a:lnTo>
                  <a:lnTo>
                    <a:pt x="464" y="253"/>
                  </a:lnTo>
                  <a:lnTo>
                    <a:pt x="467" y="256"/>
                  </a:lnTo>
                  <a:lnTo>
                    <a:pt x="472" y="258"/>
                  </a:lnTo>
                  <a:lnTo>
                    <a:pt x="475" y="258"/>
                  </a:lnTo>
                  <a:lnTo>
                    <a:pt x="477" y="258"/>
                  </a:lnTo>
                  <a:lnTo>
                    <a:pt x="480" y="256"/>
                  </a:lnTo>
                  <a:lnTo>
                    <a:pt x="482" y="256"/>
                  </a:lnTo>
                  <a:lnTo>
                    <a:pt x="485" y="253"/>
                  </a:lnTo>
                  <a:lnTo>
                    <a:pt x="485" y="251"/>
                  </a:lnTo>
                  <a:lnTo>
                    <a:pt x="490" y="248"/>
                  </a:lnTo>
                  <a:lnTo>
                    <a:pt x="498" y="245"/>
                  </a:lnTo>
                  <a:lnTo>
                    <a:pt x="501" y="243"/>
                  </a:lnTo>
                  <a:lnTo>
                    <a:pt x="503" y="240"/>
                  </a:lnTo>
                  <a:lnTo>
                    <a:pt x="503" y="237"/>
                  </a:lnTo>
                  <a:lnTo>
                    <a:pt x="503" y="235"/>
                  </a:lnTo>
                  <a:lnTo>
                    <a:pt x="498" y="230"/>
                  </a:lnTo>
                  <a:lnTo>
                    <a:pt x="498" y="227"/>
                  </a:lnTo>
                  <a:lnTo>
                    <a:pt x="498" y="224"/>
                  </a:lnTo>
                  <a:lnTo>
                    <a:pt x="503" y="219"/>
                  </a:lnTo>
                  <a:lnTo>
                    <a:pt x="506" y="219"/>
                  </a:lnTo>
                  <a:lnTo>
                    <a:pt x="506" y="217"/>
                  </a:lnTo>
                  <a:lnTo>
                    <a:pt x="511" y="214"/>
                  </a:lnTo>
                  <a:lnTo>
                    <a:pt x="511" y="211"/>
                  </a:lnTo>
                  <a:lnTo>
                    <a:pt x="511" y="209"/>
                  </a:lnTo>
                  <a:lnTo>
                    <a:pt x="509" y="206"/>
                  </a:lnTo>
                  <a:lnTo>
                    <a:pt x="506" y="201"/>
                  </a:lnTo>
                  <a:lnTo>
                    <a:pt x="503" y="198"/>
                  </a:lnTo>
                  <a:lnTo>
                    <a:pt x="503" y="196"/>
                  </a:lnTo>
                  <a:lnTo>
                    <a:pt x="506" y="190"/>
                  </a:lnTo>
                  <a:lnTo>
                    <a:pt x="506" y="188"/>
                  </a:lnTo>
                  <a:lnTo>
                    <a:pt x="503" y="175"/>
                  </a:lnTo>
                  <a:lnTo>
                    <a:pt x="503" y="172"/>
                  </a:lnTo>
                  <a:lnTo>
                    <a:pt x="503" y="170"/>
                  </a:lnTo>
                  <a:lnTo>
                    <a:pt x="503" y="167"/>
                  </a:lnTo>
                  <a:lnTo>
                    <a:pt x="506" y="164"/>
                  </a:lnTo>
                  <a:lnTo>
                    <a:pt x="506" y="162"/>
                  </a:lnTo>
                  <a:lnTo>
                    <a:pt x="506" y="159"/>
                  </a:lnTo>
                  <a:lnTo>
                    <a:pt x="506" y="156"/>
                  </a:lnTo>
                  <a:lnTo>
                    <a:pt x="509" y="154"/>
                  </a:lnTo>
                  <a:lnTo>
                    <a:pt x="509" y="151"/>
                  </a:lnTo>
                  <a:lnTo>
                    <a:pt x="514" y="146"/>
                  </a:lnTo>
                  <a:lnTo>
                    <a:pt x="516" y="143"/>
                  </a:lnTo>
                  <a:lnTo>
                    <a:pt x="519" y="141"/>
                  </a:lnTo>
                  <a:lnTo>
                    <a:pt x="524" y="143"/>
                  </a:lnTo>
                  <a:lnTo>
                    <a:pt x="535" y="143"/>
                  </a:lnTo>
                  <a:lnTo>
                    <a:pt x="537" y="143"/>
                  </a:lnTo>
                  <a:lnTo>
                    <a:pt x="540" y="143"/>
                  </a:lnTo>
                  <a:lnTo>
                    <a:pt x="542" y="146"/>
                  </a:lnTo>
                  <a:lnTo>
                    <a:pt x="545" y="149"/>
                  </a:lnTo>
                  <a:lnTo>
                    <a:pt x="548" y="149"/>
                  </a:lnTo>
                  <a:lnTo>
                    <a:pt x="550" y="149"/>
                  </a:lnTo>
                  <a:lnTo>
                    <a:pt x="561" y="149"/>
                  </a:lnTo>
                  <a:lnTo>
                    <a:pt x="561" y="151"/>
                  </a:lnTo>
                  <a:lnTo>
                    <a:pt x="569" y="151"/>
                  </a:lnTo>
                  <a:lnTo>
                    <a:pt x="571" y="151"/>
                  </a:lnTo>
                  <a:lnTo>
                    <a:pt x="576" y="151"/>
                  </a:lnTo>
                  <a:lnTo>
                    <a:pt x="597" y="154"/>
                  </a:lnTo>
                  <a:lnTo>
                    <a:pt x="600" y="154"/>
                  </a:lnTo>
                  <a:lnTo>
                    <a:pt x="603" y="154"/>
                  </a:lnTo>
                  <a:lnTo>
                    <a:pt x="605" y="154"/>
                  </a:lnTo>
                  <a:lnTo>
                    <a:pt x="605" y="156"/>
                  </a:lnTo>
                  <a:lnTo>
                    <a:pt x="608" y="159"/>
                  </a:lnTo>
                  <a:lnTo>
                    <a:pt x="616" y="162"/>
                  </a:lnTo>
                  <a:lnTo>
                    <a:pt x="616" y="164"/>
                  </a:lnTo>
                  <a:lnTo>
                    <a:pt x="621" y="170"/>
                  </a:lnTo>
                  <a:lnTo>
                    <a:pt x="626" y="172"/>
                  </a:lnTo>
                  <a:lnTo>
                    <a:pt x="629" y="175"/>
                  </a:lnTo>
                  <a:lnTo>
                    <a:pt x="634" y="175"/>
                  </a:lnTo>
                  <a:lnTo>
                    <a:pt x="634" y="177"/>
                  </a:lnTo>
                  <a:lnTo>
                    <a:pt x="636" y="177"/>
                  </a:lnTo>
                  <a:lnTo>
                    <a:pt x="639" y="180"/>
                  </a:lnTo>
                  <a:lnTo>
                    <a:pt x="642" y="183"/>
                  </a:lnTo>
                  <a:lnTo>
                    <a:pt x="644" y="185"/>
                  </a:lnTo>
                  <a:lnTo>
                    <a:pt x="644" y="190"/>
                  </a:lnTo>
                  <a:lnTo>
                    <a:pt x="642" y="196"/>
                  </a:lnTo>
                  <a:lnTo>
                    <a:pt x="639" y="203"/>
                  </a:lnTo>
                  <a:lnTo>
                    <a:pt x="642" y="206"/>
                  </a:lnTo>
                  <a:lnTo>
                    <a:pt x="644" y="209"/>
                  </a:lnTo>
                  <a:lnTo>
                    <a:pt x="650" y="217"/>
                  </a:lnTo>
                  <a:lnTo>
                    <a:pt x="652" y="219"/>
                  </a:lnTo>
                  <a:lnTo>
                    <a:pt x="652" y="222"/>
                  </a:lnTo>
                  <a:lnTo>
                    <a:pt x="655" y="227"/>
                  </a:lnTo>
                  <a:lnTo>
                    <a:pt x="657" y="230"/>
                  </a:lnTo>
                  <a:lnTo>
                    <a:pt x="660" y="232"/>
                  </a:lnTo>
                  <a:lnTo>
                    <a:pt x="663" y="232"/>
                  </a:lnTo>
                  <a:lnTo>
                    <a:pt x="663" y="235"/>
                  </a:lnTo>
                  <a:lnTo>
                    <a:pt x="665" y="235"/>
                  </a:lnTo>
                  <a:lnTo>
                    <a:pt x="694" y="248"/>
                  </a:lnTo>
                  <a:lnTo>
                    <a:pt x="699" y="251"/>
                  </a:lnTo>
                  <a:lnTo>
                    <a:pt x="702" y="251"/>
                  </a:lnTo>
                  <a:lnTo>
                    <a:pt x="704" y="251"/>
                  </a:lnTo>
                  <a:lnTo>
                    <a:pt x="717" y="258"/>
                  </a:lnTo>
                  <a:lnTo>
                    <a:pt x="723" y="258"/>
                  </a:lnTo>
                  <a:lnTo>
                    <a:pt x="728" y="258"/>
                  </a:lnTo>
                  <a:lnTo>
                    <a:pt x="730" y="258"/>
                  </a:lnTo>
                  <a:lnTo>
                    <a:pt x="733" y="258"/>
                  </a:lnTo>
                  <a:lnTo>
                    <a:pt x="738" y="256"/>
                  </a:lnTo>
                  <a:lnTo>
                    <a:pt x="741" y="253"/>
                  </a:lnTo>
                  <a:lnTo>
                    <a:pt x="743" y="251"/>
                  </a:lnTo>
                  <a:lnTo>
                    <a:pt x="746" y="248"/>
                  </a:lnTo>
                  <a:lnTo>
                    <a:pt x="746" y="245"/>
                  </a:lnTo>
                  <a:lnTo>
                    <a:pt x="749" y="243"/>
                  </a:lnTo>
                  <a:lnTo>
                    <a:pt x="751" y="243"/>
                  </a:lnTo>
                  <a:lnTo>
                    <a:pt x="754" y="243"/>
                  </a:lnTo>
                  <a:lnTo>
                    <a:pt x="754" y="240"/>
                  </a:lnTo>
                  <a:lnTo>
                    <a:pt x="757" y="240"/>
                  </a:lnTo>
                  <a:lnTo>
                    <a:pt x="759" y="237"/>
                  </a:lnTo>
                  <a:lnTo>
                    <a:pt x="762" y="235"/>
                  </a:lnTo>
                  <a:lnTo>
                    <a:pt x="764" y="230"/>
                  </a:lnTo>
                  <a:lnTo>
                    <a:pt x="767" y="224"/>
                  </a:lnTo>
                  <a:lnTo>
                    <a:pt x="770" y="222"/>
                  </a:lnTo>
                  <a:lnTo>
                    <a:pt x="772" y="222"/>
                  </a:lnTo>
                  <a:lnTo>
                    <a:pt x="775" y="224"/>
                  </a:lnTo>
                  <a:lnTo>
                    <a:pt x="777" y="224"/>
                  </a:lnTo>
                  <a:lnTo>
                    <a:pt x="780" y="227"/>
                  </a:lnTo>
                  <a:lnTo>
                    <a:pt x="783" y="227"/>
                  </a:lnTo>
                  <a:lnTo>
                    <a:pt x="785" y="232"/>
                  </a:lnTo>
                  <a:lnTo>
                    <a:pt x="785" y="235"/>
                  </a:lnTo>
                  <a:lnTo>
                    <a:pt x="788" y="235"/>
                  </a:lnTo>
                  <a:lnTo>
                    <a:pt x="788" y="237"/>
                  </a:lnTo>
                  <a:lnTo>
                    <a:pt x="790" y="240"/>
                  </a:lnTo>
                  <a:lnTo>
                    <a:pt x="793" y="240"/>
                  </a:lnTo>
                  <a:lnTo>
                    <a:pt x="796" y="243"/>
                  </a:lnTo>
                  <a:lnTo>
                    <a:pt x="798" y="245"/>
                  </a:lnTo>
                  <a:lnTo>
                    <a:pt x="798" y="248"/>
                  </a:lnTo>
                  <a:lnTo>
                    <a:pt x="804" y="251"/>
                  </a:lnTo>
                  <a:lnTo>
                    <a:pt x="804" y="253"/>
                  </a:lnTo>
                  <a:lnTo>
                    <a:pt x="806" y="256"/>
                  </a:lnTo>
                  <a:lnTo>
                    <a:pt x="809" y="258"/>
                  </a:lnTo>
                  <a:lnTo>
                    <a:pt x="811" y="258"/>
                  </a:lnTo>
                  <a:lnTo>
                    <a:pt x="814" y="261"/>
                  </a:lnTo>
                  <a:lnTo>
                    <a:pt x="814" y="264"/>
                  </a:lnTo>
                  <a:lnTo>
                    <a:pt x="817" y="264"/>
                  </a:lnTo>
                  <a:lnTo>
                    <a:pt x="819" y="269"/>
                  </a:lnTo>
                  <a:lnTo>
                    <a:pt x="819" y="274"/>
                  </a:lnTo>
                  <a:lnTo>
                    <a:pt x="822" y="277"/>
                  </a:lnTo>
                  <a:lnTo>
                    <a:pt x="822" y="279"/>
                  </a:lnTo>
                  <a:lnTo>
                    <a:pt x="827" y="284"/>
                  </a:lnTo>
                  <a:lnTo>
                    <a:pt x="830" y="287"/>
                  </a:lnTo>
                  <a:lnTo>
                    <a:pt x="830" y="290"/>
                  </a:lnTo>
                  <a:lnTo>
                    <a:pt x="830" y="292"/>
                  </a:lnTo>
                  <a:lnTo>
                    <a:pt x="832" y="292"/>
                  </a:lnTo>
                  <a:lnTo>
                    <a:pt x="835" y="292"/>
                  </a:lnTo>
                  <a:lnTo>
                    <a:pt x="837" y="292"/>
                  </a:lnTo>
                  <a:lnTo>
                    <a:pt x="837" y="295"/>
                  </a:lnTo>
                  <a:lnTo>
                    <a:pt x="840" y="292"/>
                  </a:lnTo>
                  <a:lnTo>
                    <a:pt x="843" y="292"/>
                  </a:lnTo>
                  <a:lnTo>
                    <a:pt x="845" y="295"/>
                  </a:lnTo>
                  <a:lnTo>
                    <a:pt x="848" y="298"/>
                  </a:lnTo>
                  <a:lnTo>
                    <a:pt x="853" y="298"/>
                  </a:lnTo>
                  <a:lnTo>
                    <a:pt x="858" y="298"/>
                  </a:lnTo>
                  <a:lnTo>
                    <a:pt x="861" y="298"/>
                  </a:lnTo>
                  <a:lnTo>
                    <a:pt x="866" y="300"/>
                  </a:lnTo>
                  <a:lnTo>
                    <a:pt x="869" y="300"/>
                  </a:lnTo>
                  <a:lnTo>
                    <a:pt x="874" y="305"/>
                  </a:lnTo>
                  <a:lnTo>
                    <a:pt x="882" y="308"/>
                  </a:lnTo>
                  <a:lnTo>
                    <a:pt x="884" y="311"/>
                  </a:lnTo>
                  <a:lnTo>
                    <a:pt x="890" y="313"/>
                  </a:lnTo>
                  <a:lnTo>
                    <a:pt x="892" y="316"/>
                  </a:lnTo>
                  <a:lnTo>
                    <a:pt x="892" y="318"/>
                  </a:lnTo>
                  <a:lnTo>
                    <a:pt x="892" y="321"/>
                  </a:lnTo>
                  <a:lnTo>
                    <a:pt x="890" y="321"/>
                  </a:lnTo>
                  <a:lnTo>
                    <a:pt x="890" y="324"/>
                  </a:lnTo>
                  <a:lnTo>
                    <a:pt x="890" y="326"/>
                  </a:lnTo>
                  <a:lnTo>
                    <a:pt x="887" y="329"/>
                  </a:lnTo>
                  <a:lnTo>
                    <a:pt x="887" y="331"/>
                  </a:lnTo>
                  <a:lnTo>
                    <a:pt x="882" y="331"/>
                  </a:lnTo>
                  <a:lnTo>
                    <a:pt x="882" y="334"/>
                  </a:lnTo>
                  <a:lnTo>
                    <a:pt x="882" y="337"/>
                  </a:lnTo>
                  <a:lnTo>
                    <a:pt x="884" y="337"/>
                  </a:lnTo>
                  <a:lnTo>
                    <a:pt x="887" y="337"/>
                  </a:lnTo>
                  <a:lnTo>
                    <a:pt x="892" y="337"/>
                  </a:lnTo>
                  <a:lnTo>
                    <a:pt x="892" y="339"/>
                  </a:lnTo>
                  <a:lnTo>
                    <a:pt x="895" y="339"/>
                  </a:lnTo>
                  <a:lnTo>
                    <a:pt x="897" y="339"/>
                  </a:lnTo>
                  <a:lnTo>
                    <a:pt x="903" y="339"/>
                  </a:lnTo>
                  <a:lnTo>
                    <a:pt x="908" y="337"/>
                  </a:lnTo>
                  <a:lnTo>
                    <a:pt x="913" y="337"/>
                  </a:lnTo>
                  <a:lnTo>
                    <a:pt x="918" y="337"/>
                  </a:lnTo>
                  <a:lnTo>
                    <a:pt x="921" y="339"/>
                  </a:lnTo>
                  <a:lnTo>
                    <a:pt x="921" y="337"/>
                  </a:lnTo>
                  <a:lnTo>
                    <a:pt x="921" y="334"/>
                  </a:lnTo>
                  <a:lnTo>
                    <a:pt x="921" y="331"/>
                  </a:lnTo>
                  <a:lnTo>
                    <a:pt x="924" y="329"/>
                  </a:lnTo>
                  <a:lnTo>
                    <a:pt x="926" y="326"/>
                  </a:lnTo>
                  <a:lnTo>
                    <a:pt x="926" y="324"/>
                  </a:lnTo>
                  <a:lnTo>
                    <a:pt x="929" y="324"/>
                  </a:lnTo>
                  <a:lnTo>
                    <a:pt x="931" y="321"/>
                  </a:lnTo>
                  <a:lnTo>
                    <a:pt x="944" y="324"/>
                  </a:lnTo>
                  <a:lnTo>
                    <a:pt x="947" y="321"/>
                  </a:lnTo>
                  <a:lnTo>
                    <a:pt x="947" y="318"/>
                  </a:lnTo>
                  <a:lnTo>
                    <a:pt x="950" y="318"/>
                  </a:lnTo>
                  <a:lnTo>
                    <a:pt x="952" y="316"/>
                  </a:lnTo>
                  <a:lnTo>
                    <a:pt x="955" y="316"/>
                  </a:lnTo>
                  <a:lnTo>
                    <a:pt x="958" y="311"/>
                  </a:lnTo>
                  <a:lnTo>
                    <a:pt x="958" y="308"/>
                  </a:lnTo>
                  <a:lnTo>
                    <a:pt x="960" y="303"/>
                  </a:lnTo>
                  <a:lnTo>
                    <a:pt x="963" y="298"/>
                  </a:lnTo>
                  <a:lnTo>
                    <a:pt x="965" y="292"/>
                  </a:lnTo>
                  <a:lnTo>
                    <a:pt x="968" y="290"/>
                  </a:lnTo>
                  <a:lnTo>
                    <a:pt x="968" y="287"/>
                  </a:lnTo>
                  <a:lnTo>
                    <a:pt x="973" y="282"/>
                  </a:lnTo>
                  <a:lnTo>
                    <a:pt x="976" y="279"/>
                  </a:lnTo>
                  <a:lnTo>
                    <a:pt x="978" y="274"/>
                  </a:lnTo>
                  <a:lnTo>
                    <a:pt x="981" y="271"/>
                  </a:lnTo>
                  <a:lnTo>
                    <a:pt x="984" y="269"/>
                  </a:lnTo>
                  <a:lnTo>
                    <a:pt x="986" y="266"/>
                  </a:lnTo>
                  <a:lnTo>
                    <a:pt x="986" y="264"/>
                  </a:lnTo>
                  <a:lnTo>
                    <a:pt x="994" y="258"/>
                  </a:lnTo>
                  <a:lnTo>
                    <a:pt x="997" y="256"/>
                  </a:lnTo>
                  <a:lnTo>
                    <a:pt x="999" y="253"/>
                  </a:lnTo>
                  <a:lnTo>
                    <a:pt x="1002" y="251"/>
                  </a:lnTo>
                  <a:lnTo>
                    <a:pt x="1002" y="248"/>
                  </a:lnTo>
                  <a:lnTo>
                    <a:pt x="1005" y="248"/>
                  </a:lnTo>
                  <a:lnTo>
                    <a:pt x="1005" y="245"/>
                  </a:lnTo>
                  <a:lnTo>
                    <a:pt x="1005" y="243"/>
                  </a:lnTo>
                  <a:lnTo>
                    <a:pt x="1007" y="237"/>
                  </a:lnTo>
                  <a:lnTo>
                    <a:pt x="1007" y="232"/>
                  </a:lnTo>
                  <a:lnTo>
                    <a:pt x="1010" y="230"/>
                  </a:lnTo>
                  <a:lnTo>
                    <a:pt x="1010" y="227"/>
                  </a:lnTo>
                  <a:lnTo>
                    <a:pt x="1007" y="224"/>
                  </a:lnTo>
                  <a:lnTo>
                    <a:pt x="1007" y="222"/>
                  </a:lnTo>
                  <a:lnTo>
                    <a:pt x="1007" y="219"/>
                  </a:lnTo>
                  <a:lnTo>
                    <a:pt x="1007" y="217"/>
                  </a:lnTo>
                  <a:lnTo>
                    <a:pt x="1010" y="209"/>
                  </a:lnTo>
                  <a:lnTo>
                    <a:pt x="1010" y="206"/>
                  </a:lnTo>
                  <a:lnTo>
                    <a:pt x="1012" y="206"/>
                  </a:lnTo>
                  <a:lnTo>
                    <a:pt x="1012" y="203"/>
                  </a:lnTo>
                  <a:lnTo>
                    <a:pt x="1010" y="201"/>
                  </a:lnTo>
                  <a:lnTo>
                    <a:pt x="1015" y="198"/>
                  </a:lnTo>
                  <a:lnTo>
                    <a:pt x="1015" y="196"/>
                  </a:lnTo>
                  <a:lnTo>
                    <a:pt x="1018" y="193"/>
                  </a:lnTo>
                  <a:lnTo>
                    <a:pt x="1018" y="188"/>
                  </a:lnTo>
                  <a:lnTo>
                    <a:pt x="1020" y="188"/>
                  </a:lnTo>
                  <a:lnTo>
                    <a:pt x="1023" y="185"/>
                  </a:lnTo>
                  <a:lnTo>
                    <a:pt x="1025" y="183"/>
                  </a:lnTo>
                  <a:lnTo>
                    <a:pt x="1028" y="180"/>
                  </a:lnTo>
                  <a:lnTo>
                    <a:pt x="1028" y="177"/>
                  </a:lnTo>
                  <a:lnTo>
                    <a:pt x="1025" y="172"/>
                  </a:lnTo>
                  <a:lnTo>
                    <a:pt x="1025" y="167"/>
                  </a:lnTo>
                  <a:lnTo>
                    <a:pt x="1025" y="162"/>
                  </a:lnTo>
                  <a:lnTo>
                    <a:pt x="1018" y="156"/>
                  </a:lnTo>
                  <a:lnTo>
                    <a:pt x="1015" y="154"/>
                  </a:lnTo>
                  <a:lnTo>
                    <a:pt x="1015" y="149"/>
                  </a:lnTo>
                  <a:lnTo>
                    <a:pt x="1012" y="146"/>
                  </a:lnTo>
                  <a:lnTo>
                    <a:pt x="1015" y="136"/>
                  </a:lnTo>
                  <a:lnTo>
                    <a:pt x="1012" y="130"/>
                  </a:lnTo>
                  <a:lnTo>
                    <a:pt x="1010" y="125"/>
                  </a:lnTo>
                  <a:lnTo>
                    <a:pt x="1012" y="123"/>
                  </a:lnTo>
                  <a:lnTo>
                    <a:pt x="1012" y="120"/>
                  </a:lnTo>
                  <a:lnTo>
                    <a:pt x="1012" y="117"/>
                  </a:lnTo>
                  <a:lnTo>
                    <a:pt x="1012" y="115"/>
                  </a:lnTo>
                  <a:lnTo>
                    <a:pt x="1012" y="109"/>
                  </a:lnTo>
                  <a:lnTo>
                    <a:pt x="1018" y="104"/>
                  </a:lnTo>
                  <a:lnTo>
                    <a:pt x="1018" y="102"/>
                  </a:lnTo>
                  <a:lnTo>
                    <a:pt x="1018" y="99"/>
                  </a:lnTo>
                  <a:lnTo>
                    <a:pt x="1015" y="96"/>
                  </a:lnTo>
                  <a:lnTo>
                    <a:pt x="1015" y="91"/>
                  </a:lnTo>
                  <a:lnTo>
                    <a:pt x="1012" y="89"/>
                  </a:lnTo>
                  <a:lnTo>
                    <a:pt x="1010" y="86"/>
                  </a:lnTo>
                  <a:lnTo>
                    <a:pt x="1007" y="83"/>
                  </a:lnTo>
                  <a:lnTo>
                    <a:pt x="1002" y="83"/>
                  </a:lnTo>
                  <a:lnTo>
                    <a:pt x="999" y="81"/>
                  </a:lnTo>
                  <a:lnTo>
                    <a:pt x="997" y="83"/>
                  </a:lnTo>
                  <a:lnTo>
                    <a:pt x="997" y="81"/>
                  </a:lnTo>
                  <a:lnTo>
                    <a:pt x="994" y="73"/>
                  </a:lnTo>
                  <a:lnTo>
                    <a:pt x="991" y="68"/>
                  </a:lnTo>
                  <a:lnTo>
                    <a:pt x="994" y="62"/>
                  </a:lnTo>
                  <a:lnTo>
                    <a:pt x="994" y="57"/>
                  </a:lnTo>
                  <a:lnTo>
                    <a:pt x="994" y="55"/>
                  </a:lnTo>
                  <a:lnTo>
                    <a:pt x="997" y="52"/>
                  </a:lnTo>
                  <a:lnTo>
                    <a:pt x="997" y="49"/>
                  </a:lnTo>
                  <a:lnTo>
                    <a:pt x="999" y="47"/>
                  </a:lnTo>
                  <a:lnTo>
                    <a:pt x="999" y="42"/>
                  </a:lnTo>
                  <a:lnTo>
                    <a:pt x="999" y="36"/>
                  </a:lnTo>
                  <a:lnTo>
                    <a:pt x="999" y="34"/>
                  </a:lnTo>
                  <a:lnTo>
                    <a:pt x="997" y="28"/>
                  </a:lnTo>
                  <a:lnTo>
                    <a:pt x="994" y="23"/>
                  </a:lnTo>
                  <a:lnTo>
                    <a:pt x="991" y="15"/>
                  </a:lnTo>
                  <a:lnTo>
                    <a:pt x="991" y="8"/>
                  </a:lnTo>
                  <a:lnTo>
                    <a:pt x="1025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800" kern="1200">
                <a:solidFill>
                  <a:prstClr val="black"/>
                </a:solidFill>
                <a:latin typeface="Century Gothic"/>
                <a:ea typeface="+mn-ea"/>
                <a:cs typeface="+mn-cs"/>
              </a:endParaRPr>
            </a:p>
          </p:txBody>
        </p:sp>
        <p:sp>
          <p:nvSpPr>
            <p:cNvPr id="129" name="Line 293"/>
            <p:cNvSpPr>
              <a:spLocks noChangeShapeType="1"/>
            </p:cNvSpPr>
            <p:nvPr/>
          </p:nvSpPr>
          <p:spPr bwMode="auto">
            <a:xfrm flipV="1">
              <a:off x="5317" y="1121"/>
              <a:ext cx="747" cy="21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800" kern="1200">
                <a:solidFill>
                  <a:prstClr val="black"/>
                </a:solidFill>
                <a:latin typeface="Century Gothic"/>
                <a:ea typeface="+mn-ea"/>
                <a:cs typeface="+mn-cs"/>
              </a:endParaRPr>
            </a:p>
          </p:txBody>
        </p:sp>
        <p:sp>
          <p:nvSpPr>
            <p:cNvPr id="130" name="Line 294"/>
            <p:cNvSpPr>
              <a:spLocks noChangeShapeType="1"/>
            </p:cNvSpPr>
            <p:nvPr/>
          </p:nvSpPr>
          <p:spPr bwMode="auto">
            <a:xfrm>
              <a:off x="1065" y="2414"/>
              <a:ext cx="1094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800" kern="1200">
                <a:solidFill>
                  <a:prstClr val="black"/>
                </a:solidFill>
                <a:latin typeface="Century Gothic"/>
                <a:ea typeface="+mn-ea"/>
                <a:cs typeface="+mn-cs"/>
              </a:endParaRPr>
            </a:p>
          </p:txBody>
        </p:sp>
        <p:sp>
          <p:nvSpPr>
            <p:cNvPr id="131" name="Line 295"/>
            <p:cNvSpPr>
              <a:spLocks noChangeShapeType="1"/>
            </p:cNvSpPr>
            <p:nvPr userDrawn="1"/>
          </p:nvSpPr>
          <p:spPr bwMode="auto">
            <a:xfrm flipV="1">
              <a:off x="2159" y="2414"/>
              <a:ext cx="0" cy="9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800" kern="1200">
                <a:solidFill>
                  <a:prstClr val="black"/>
                </a:solidFill>
                <a:latin typeface="Century Gothic"/>
                <a:ea typeface="+mn-ea"/>
                <a:cs typeface="+mn-cs"/>
              </a:endParaRPr>
            </a:p>
          </p:txBody>
        </p:sp>
        <p:sp>
          <p:nvSpPr>
            <p:cNvPr id="132" name="Line 296"/>
            <p:cNvSpPr>
              <a:spLocks noChangeShapeType="1"/>
            </p:cNvSpPr>
            <p:nvPr/>
          </p:nvSpPr>
          <p:spPr bwMode="auto">
            <a:xfrm>
              <a:off x="2673" y="2513"/>
              <a:ext cx="460" cy="8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800" kern="1200">
                <a:solidFill>
                  <a:prstClr val="black"/>
                </a:solidFill>
                <a:latin typeface="Century Gothic"/>
                <a:ea typeface="+mn-ea"/>
                <a:cs typeface="+mn-cs"/>
              </a:endParaRPr>
            </a:p>
          </p:txBody>
        </p:sp>
        <p:sp>
          <p:nvSpPr>
            <p:cNvPr id="133" name="Line 297"/>
            <p:cNvSpPr>
              <a:spLocks noChangeShapeType="1"/>
            </p:cNvSpPr>
            <p:nvPr/>
          </p:nvSpPr>
          <p:spPr bwMode="auto">
            <a:xfrm>
              <a:off x="3133" y="2521"/>
              <a:ext cx="0" cy="47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800" kern="1200">
                <a:solidFill>
                  <a:prstClr val="black"/>
                </a:solidFill>
                <a:latin typeface="Century Gothic"/>
                <a:ea typeface="+mn-ea"/>
                <a:cs typeface="+mn-cs"/>
              </a:endParaRPr>
            </a:p>
          </p:txBody>
        </p:sp>
        <p:sp>
          <p:nvSpPr>
            <p:cNvPr id="134" name="Freeform 298"/>
            <p:cNvSpPr>
              <a:spLocks/>
            </p:cNvSpPr>
            <p:nvPr/>
          </p:nvSpPr>
          <p:spPr bwMode="auto">
            <a:xfrm>
              <a:off x="2159" y="2498"/>
              <a:ext cx="514" cy="15"/>
            </a:xfrm>
            <a:custGeom>
              <a:avLst/>
              <a:gdLst>
                <a:gd name="T0" fmla="*/ 0 w 514"/>
                <a:gd name="T1" fmla="*/ 8 h 15"/>
                <a:gd name="T2" fmla="*/ 13 w 514"/>
                <a:gd name="T3" fmla="*/ 8 h 15"/>
                <a:gd name="T4" fmla="*/ 63 w 514"/>
                <a:gd name="T5" fmla="*/ 8 h 15"/>
                <a:gd name="T6" fmla="*/ 102 w 514"/>
                <a:gd name="T7" fmla="*/ 8 h 15"/>
                <a:gd name="T8" fmla="*/ 102 w 514"/>
                <a:gd name="T9" fmla="*/ 8 h 15"/>
                <a:gd name="T10" fmla="*/ 104 w 514"/>
                <a:gd name="T11" fmla="*/ 8 h 15"/>
                <a:gd name="T12" fmla="*/ 104 w 514"/>
                <a:gd name="T13" fmla="*/ 8 h 15"/>
                <a:gd name="T14" fmla="*/ 104 w 514"/>
                <a:gd name="T15" fmla="*/ 8 h 15"/>
                <a:gd name="T16" fmla="*/ 107 w 514"/>
                <a:gd name="T17" fmla="*/ 5 h 15"/>
                <a:gd name="T18" fmla="*/ 110 w 514"/>
                <a:gd name="T19" fmla="*/ 5 h 15"/>
                <a:gd name="T20" fmla="*/ 112 w 514"/>
                <a:gd name="T21" fmla="*/ 5 h 15"/>
                <a:gd name="T22" fmla="*/ 112 w 514"/>
                <a:gd name="T23" fmla="*/ 5 h 15"/>
                <a:gd name="T24" fmla="*/ 112 w 514"/>
                <a:gd name="T25" fmla="*/ 5 h 15"/>
                <a:gd name="T26" fmla="*/ 115 w 514"/>
                <a:gd name="T27" fmla="*/ 5 h 15"/>
                <a:gd name="T28" fmla="*/ 115 w 514"/>
                <a:gd name="T29" fmla="*/ 5 h 15"/>
                <a:gd name="T30" fmla="*/ 117 w 514"/>
                <a:gd name="T31" fmla="*/ 5 h 15"/>
                <a:gd name="T32" fmla="*/ 120 w 514"/>
                <a:gd name="T33" fmla="*/ 5 h 15"/>
                <a:gd name="T34" fmla="*/ 120 w 514"/>
                <a:gd name="T35" fmla="*/ 5 h 15"/>
                <a:gd name="T36" fmla="*/ 120 w 514"/>
                <a:gd name="T37" fmla="*/ 5 h 15"/>
                <a:gd name="T38" fmla="*/ 120 w 514"/>
                <a:gd name="T39" fmla="*/ 2 h 15"/>
                <a:gd name="T40" fmla="*/ 120 w 514"/>
                <a:gd name="T41" fmla="*/ 2 h 15"/>
                <a:gd name="T42" fmla="*/ 125 w 514"/>
                <a:gd name="T43" fmla="*/ 0 h 15"/>
                <a:gd name="T44" fmla="*/ 125 w 514"/>
                <a:gd name="T45" fmla="*/ 0 h 15"/>
                <a:gd name="T46" fmla="*/ 125 w 514"/>
                <a:gd name="T47" fmla="*/ 0 h 15"/>
                <a:gd name="T48" fmla="*/ 125 w 514"/>
                <a:gd name="T49" fmla="*/ 2 h 15"/>
                <a:gd name="T50" fmla="*/ 125 w 514"/>
                <a:gd name="T51" fmla="*/ 2 h 15"/>
                <a:gd name="T52" fmla="*/ 125 w 514"/>
                <a:gd name="T53" fmla="*/ 2 h 15"/>
                <a:gd name="T54" fmla="*/ 125 w 514"/>
                <a:gd name="T55" fmla="*/ 2 h 15"/>
                <a:gd name="T56" fmla="*/ 128 w 514"/>
                <a:gd name="T57" fmla="*/ 2 h 15"/>
                <a:gd name="T58" fmla="*/ 128 w 514"/>
                <a:gd name="T59" fmla="*/ 5 h 15"/>
                <a:gd name="T60" fmla="*/ 128 w 514"/>
                <a:gd name="T61" fmla="*/ 5 h 15"/>
                <a:gd name="T62" fmla="*/ 128 w 514"/>
                <a:gd name="T63" fmla="*/ 5 h 15"/>
                <a:gd name="T64" fmla="*/ 128 w 514"/>
                <a:gd name="T65" fmla="*/ 5 h 15"/>
                <a:gd name="T66" fmla="*/ 128 w 514"/>
                <a:gd name="T67" fmla="*/ 5 h 15"/>
                <a:gd name="T68" fmla="*/ 128 w 514"/>
                <a:gd name="T69" fmla="*/ 8 h 15"/>
                <a:gd name="T70" fmla="*/ 128 w 514"/>
                <a:gd name="T71" fmla="*/ 8 h 15"/>
                <a:gd name="T72" fmla="*/ 128 w 514"/>
                <a:gd name="T73" fmla="*/ 8 h 15"/>
                <a:gd name="T74" fmla="*/ 128 w 514"/>
                <a:gd name="T75" fmla="*/ 8 h 15"/>
                <a:gd name="T76" fmla="*/ 128 w 514"/>
                <a:gd name="T77" fmla="*/ 10 h 15"/>
                <a:gd name="T78" fmla="*/ 133 w 514"/>
                <a:gd name="T79" fmla="*/ 10 h 15"/>
                <a:gd name="T80" fmla="*/ 133 w 514"/>
                <a:gd name="T81" fmla="*/ 10 h 15"/>
                <a:gd name="T82" fmla="*/ 138 w 514"/>
                <a:gd name="T83" fmla="*/ 10 h 15"/>
                <a:gd name="T84" fmla="*/ 188 w 514"/>
                <a:gd name="T85" fmla="*/ 10 h 15"/>
                <a:gd name="T86" fmla="*/ 191 w 514"/>
                <a:gd name="T87" fmla="*/ 10 h 15"/>
                <a:gd name="T88" fmla="*/ 261 w 514"/>
                <a:gd name="T89" fmla="*/ 10 h 15"/>
                <a:gd name="T90" fmla="*/ 326 w 514"/>
                <a:gd name="T91" fmla="*/ 13 h 15"/>
                <a:gd name="T92" fmla="*/ 355 w 514"/>
                <a:gd name="T93" fmla="*/ 13 h 15"/>
                <a:gd name="T94" fmla="*/ 514 w 514"/>
                <a:gd name="T95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514" h="15">
                  <a:moveTo>
                    <a:pt x="0" y="8"/>
                  </a:moveTo>
                  <a:lnTo>
                    <a:pt x="13" y="8"/>
                  </a:lnTo>
                  <a:lnTo>
                    <a:pt x="63" y="8"/>
                  </a:lnTo>
                  <a:lnTo>
                    <a:pt x="102" y="8"/>
                  </a:lnTo>
                  <a:lnTo>
                    <a:pt x="102" y="8"/>
                  </a:lnTo>
                  <a:lnTo>
                    <a:pt x="104" y="8"/>
                  </a:lnTo>
                  <a:lnTo>
                    <a:pt x="104" y="8"/>
                  </a:lnTo>
                  <a:lnTo>
                    <a:pt x="104" y="8"/>
                  </a:lnTo>
                  <a:lnTo>
                    <a:pt x="107" y="5"/>
                  </a:lnTo>
                  <a:lnTo>
                    <a:pt x="110" y="5"/>
                  </a:lnTo>
                  <a:lnTo>
                    <a:pt x="112" y="5"/>
                  </a:lnTo>
                  <a:lnTo>
                    <a:pt x="112" y="5"/>
                  </a:lnTo>
                  <a:lnTo>
                    <a:pt x="112" y="5"/>
                  </a:lnTo>
                  <a:lnTo>
                    <a:pt x="115" y="5"/>
                  </a:lnTo>
                  <a:lnTo>
                    <a:pt x="115" y="5"/>
                  </a:lnTo>
                  <a:lnTo>
                    <a:pt x="117" y="5"/>
                  </a:lnTo>
                  <a:lnTo>
                    <a:pt x="120" y="5"/>
                  </a:lnTo>
                  <a:lnTo>
                    <a:pt x="120" y="5"/>
                  </a:lnTo>
                  <a:lnTo>
                    <a:pt x="120" y="5"/>
                  </a:lnTo>
                  <a:lnTo>
                    <a:pt x="120" y="2"/>
                  </a:lnTo>
                  <a:lnTo>
                    <a:pt x="120" y="2"/>
                  </a:lnTo>
                  <a:lnTo>
                    <a:pt x="125" y="0"/>
                  </a:lnTo>
                  <a:lnTo>
                    <a:pt x="125" y="0"/>
                  </a:lnTo>
                  <a:lnTo>
                    <a:pt x="125" y="0"/>
                  </a:lnTo>
                  <a:lnTo>
                    <a:pt x="125" y="2"/>
                  </a:lnTo>
                  <a:lnTo>
                    <a:pt x="125" y="2"/>
                  </a:lnTo>
                  <a:lnTo>
                    <a:pt x="125" y="2"/>
                  </a:lnTo>
                  <a:lnTo>
                    <a:pt x="125" y="2"/>
                  </a:lnTo>
                  <a:lnTo>
                    <a:pt x="128" y="2"/>
                  </a:lnTo>
                  <a:lnTo>
                    <a:pt x="128" y="5"/>
                  </a:lnTo>
                  <a:lnTo>
                    <a:pt x="128" y="5"/>
                  </a:lnTo>
                  <a:lnTo>
                    <a:pt x="128" y="5"/>
                  </a:lnTo>
                  <a:lnTo>
                    <a:pt x="128" y="5"/>
                  </a:lnTo>
                  <a:lnTo>
                    <a:pt x="128" y="5"/>
                  </a:lnTo>
                  <a:lnTo>
                    <a:pt x="128" y="8"/>
                  </a:lnTo>
                  <a:lnTo>
                    <a:pt x="128" y="8"/>
                  </a:lnTo>
                  <a:lnTo>
                    <a:pt x="128" y="8"/>
                  </a:lnTo>
                  <a:lnTo>
                    <a:pt x="128" y="8"/>
                  </a:lnTo>
                  <a:lnTo>
                    <a:pt x="128" y="10"/>
                  </a:lnTo>
                  <a:lnTo>
                    <a:pt x="133" y="10"/>
                  </a:lnTo>
                  <a:lnTo>
                    <a:pt x="133" y="10"/>
                  </a:lnTo>
                  <a:lnTo>
                    <a:pt x="138" y="10"/>
                  </a:lnTo>
                  <a:lnTo>
                    <a:pt x="188" y="10"/>
                  </a:lnTo>
                  <a:lnTo>
                    <a:pt x="191" y="10"/>
                  </a:lnTo>
                  <a:lnTo>
                    <a:pt x="261" y="10"/>
                  </a:lnTo>
                  <a:lnTo>
                    <a:pt x="326" y="13"/>
                  </a:lnTo>
                  <a:lnTo>
                    <a:pt x="355" y="13"/>
                  </a:lnTo>
                  <a:lnTo>
                    <a:pt x="514" y="15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800" kern="1200">
                <a:solidFill>
                  <a:prstClr val="black"/>
                </a:solidFill>
                <a:latin typeface="Century Gothic"/>
                <a:ea typeface="+mn-ea"/>
                <a:cs typeface="+mn-cs"/>
              </a:endParaRPr>
            </a:p>
          </p:txBody>
        </p:sp>
        <p:sp>
          <p:nvSpPr>
            <p:cNvPr id="135" name="Freeform 299"/>
            <p:cNvSpPr>
              <a:spLocks/>
            </p:cNvSpPr>
            <p:nvPr/>
          </p:nvSpPr>
          <p:spPr bwMode="auto">
            <a:xfrm>
              <a:off x="3201" y="2858"/>
              <a:ext cx="1119" cy="264"/>
            </a:xfrm>
            <a:custGeom>
              <a:avLst/>
              <a:gdLst>
                <a:gd name="T0" fmla="*/ 18 w 1119"/>
                <a:gd name="T1" fmla="*/ 21 h 264"/>
                <a:gd name="T2" fmla="*/ 36 w 1119"/>
                <a:gd name="T3" fmla="*/ 29 h 264"/>
                <a:gd name="T4" fmla="*/ 62 w 1119"/>
                <a:gd name="T5" fmla="*/ 21 h 264"/>
                <a:gd name="T6" fmla="*/ 83 w 1119"/>
                <a:gd name="T7" fmla="*/ 11 h 264"/>
                <a:gd name="T8" fmla="*/ 101 w 1119"/>
                <a:gd name="T9" fmla="*/ 3 h 264"/>
                <a:gd name="T10" fmla="*/ 216 w 1119"/>
                <a:gd name="T11" fmla="*/ 139 h 264"/>
                <a:gd name="T12" fmla="*/ 227 w 1119"/>
                <a:gd name="T13" fmla="*/ 149 h 264"/>
                <a:gd name="T14" fmla="*/ 240 w 1119"/>
                <a:gd name="T15" fmla="*/ 165 h 264"/>
                <a:gd name="T16" fmla="*/ 240 w 1119"/>
                <a:gd name="T17" fmla="*/ 180 h 264"/>
                <a:gd name="T18" fmla="*/ 232 w 1119"/>
                <a:gd name="T19" fmla="*/ 191 h 264"/>
                <a:gd name="T20" fmla="*/ 237 w 1119"/>
                <a:gd name="T21" fmla="*/ 209 h 264"/>
                <a:gd name="T22" fmla="*/ 253 w 1119"/>
                <a:gd name="T23" fmla="*/ 212 h 264"/>
                <a:gd name="T24" fmla="*/ 268 w 1119"/>
                <a:gd name="T25" fmla="*/ 204 h 264"/>
                <a:gd name="T26" fmla="*/ 287 w 1119"/>
                <a:gd name="T27" fmla="*/ 196 h 264"/>
                <a:gd name="T28" fmla="*/ 297 w 1119"/>
                <a:gd name="T29" fmla="*/ 183 h 264"/>
                <a:gd name="T30" fmla="*/ 305 w 1119"/>
                <a:gd name="T31" fmla="*/ 180 h 264"/>
                <a:gd name="T32" fmla="*/ 315 w 1119"/>
                <a:gd name="T33" fmla="*/ 165 h 264"/>
                <a:gd name="T34" fmla="*/ 315 w 1119"/>
                <a:gd name="T35" fmla="*/ 149 h 264"/>
                <a:gd name="T36" fmla="*/ 383 w 1119"/>
                <a:gd name="T37" fmla="*/ 154 h 264"/>
                <a:gd name="T38" fmla="*/ 386 w 1119"/>
                <a:gd name="T39" fmla="*/ 175 h 264"/>
                <a:gd name="T40" fmla="*/ 407 w 1119"/>
                <a:gd name="T41" fmla="*/ 178 h 264"/>
                <a:gd name="T42" fmla="*/ 409 w 1119"/>
                <a:gd name="T43" fmla="*/ 167 h 264"/>
                <a:gd name="T44" fmla="*/ 433 w 1119"/>
                <a:gd name="T45" fmla="*/ 170 h 264"/>
                <a:gd name="T46" fmla="*/ 454 w 1119"/>
                <a:gd name="T47" fmla="*/ 183 h 264"/>
                <a:gd name="T48" fmla="*/ 472 w 1119"/>
                <a:gd name="T49" fmla="*/ 186 h 264"/>
                <a:gd name="T50" fmla="*/ 498 w 1119"/>
                <a:gd name="T51" fmla="*/ 196 h 264"/>
                <a:gd name="T52" fmla="*/ 511 w 1119"/>
                <a:gd name="T53" fmla="*/ 183 h 264"/>
                <a:gd name="T54" fmla="*/ 522 w 1119"/>
                <a:gd name="T55" fmla="*/ 175 h 264"/>
                <a:gd name="T56" fmla="*/ 542 w 1119"/>
                <a:gd name="T57" fmla="*/ 180 h 264"/>
                <a:gd name="T58" fmla="*/ 561 w 1119"/>
                <a:gd name="T59" fmla="*/ 186 h 264"/>
                <a:gd name="T60" fmla="*/ 587 w 1119"/>
                <a:gd name="T61" fmla="*/ 196 h 264"/>
                <a:gd name="T62" fmla="*/ 602 w 1119"/>
                <a:gd name="T63" fmla="*/ 173 h 264"/>
                <a:gd name="T64" fmla="*/ 618 w 1119"/>
                <a:gd name="T65" fmla="*/ 170 h 264"/>
                <a:gd name="T66" fmla="*/ 636 w 1119"/>
                <a:gd name="T67" fmla="*/ 167 h 264"/>
                <a:gd name="T68" fmla="*/ 665 w 1119"/>
                <a:gd name="T69" fmla="*/ 159 h 264"/>
                <a:gd name="T70" fmla="*/ 686 w 1119"/>
                <a:gd name="T71" fmla="*/ 159 h 264"/>
                <a:gd name="T72" fmla="*/ 702 w 1119"/>
                <a:gd name="T73" fmla="*/ 149 h 264"/>
                <a:gd name="T74" fmla="*/ 730 w 1119"/>
                <a:gd name="T75" fmla="*/ 149 h 264"/>
                <a:gd name="T76" fmla="*/ 749 w 1119"/>
                <a:gd name="T77" fmla="*/ 165 h 264"/>
                <a:gd name="T78" fmla="*/ 772 w 1119"/>
                <a:gd name="T79" fmla="*/ 165 h 264"/>
                <a:gd name="T80" fmla="*/ 783 w 1119"/>
                <a:gd name="T81" fmla="*/ 170 h 264"/>
                <a:gd name="T82" fmla="*/ 790 w 1119"/>
                <a:gd name="T83" fmla="*/ 180 h 264"/>
                <a:gd name="T84" fmla="*/ 793 w 1119"/>
                <a:gd name="T85" fmla="*/ 191 h 264"/>
                <a:gd name="T86" fmla="*/ 798 w 1119"/>
                <a:gd name="T87" fmla="*/ 178 h 264"/>
                <a:gd name="T88" fmla="*/ 785 w 1119"/>
                <a:gd name="T89" fmla="*/ 165 h 264"/>
                <a:gd name="T90" fmla="*/ 798 w 1119"/>
                <a:gd name="T91" fmla="*/ 159 h 264"/>
                <a:gd name="T92" fmla="*/ 798 w 1119"/>
                <a:gd name="T93" fmla="*/ 146 h 264"/>
                <a:gd name="T94" fmla="*/ 809 w 1119"/>
                <a:gd name="T95" fmla="*/ 144 h 264"/>
                <a:gd name="T96" fmla="*/ 827 w 1119"/>
                <a:gd name="T97" fmla="*/ 152 h 264"/>
                <a:gd name="T98" fmla="*/ 843 w 1119"/>
                <a:gd name="T99" fmla="*/ 167 h 264"/>
                <a:gd name="T100" fmla="*/ 858 w 1119"/>
                <a:gd name="T101" fmla="*/ 165 h 264"/>
                <a:gd name="T102" fmla="*/ 879 w 1119"/>
                <a:gd name="T103" fmla="*/ 173 h 264"/>
                <a:gd name="T104" fmla="*/ 905 w 1119"/>
                <a:gd name="T105" fmla="*/ 170 h 264"/>
                <a:gd name="T106" fmla="*/ 950 w 1119"/>
                <a:gd name="T107" fmla="*/ 173 h 264"/>
                <a:gd name="T108" fmla="*/ 965 w 1119"/>
                <a:gd name="T109" fmla="*/ 183 h 264"/>
                <a:gd name="T110" fmla="*/ 986 w 1119"/>
                <a:gd name="T111" fmla="*/ 188 h 264"/>
                <a:gd name="T112" fmla="*/ 997 w 1119"/>
                <a:gd name="T113" fmla="*/ 173 h 264"/>
                <a:gd name="T114" fmla="*/ 1010 w 1119"/>
                <a:gd name="T115" fmla="*/ 170 h 264"/>
                <a:gd name="T116" fmla="*/ 1031 w 1119"/>
                <a:gd name="T117" fmla="*/ 178 h 264"/>
                <a:gd name="T118" fmla="*/ 1054 w 1119"/>
                <a:gd name="T119" fmla="*/ 183 h 264"/>
                <a:gd name="T120" fmla="*/ 1062 w 1119"/>
                <a:gd name="T121" fmla="*/ 193 h 264"/>
                <a:gd name="T122" fmla="*/ 1080 w 1119"/>
                <a:gd name="T123" fmla="*/ 201 h 264"/>
                <a:gd name="T124" fmla="*/ 1098 w 1119"/>
                <a:gd name="T125" fmla="*/ 204 h 2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119" h="264">
                  <a:moveTo>
                    <a:pt x="0" y="18"/>
                  </a:moveTo>
                  <a:lnTo>
                    <a:pt x="5" y="13"/>
                  </a:lnTo>
                  <a:lnTo>
                    <a:pt x="7" y="16"/>
                  </a:lnTo>
                  <a:lnTo>
                    <a:pt x="7" y="18"/>
                  </a:lnTo>
                  <a:lnTo>
                    <a:pt x="10" y="18"/>
                  </a:lnTo>
                  <a:lnTo>
                    <a:pt x="13" y="18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8" y="21"/>
                  </a:lnTo>
                  <a:lnTo>
                    <a:pt x="20" y="21"/>
                  </a:lnTo>
                  <a:lnTo>
                    <a:pt x="23" y="21"/>
                  </a:lnTo>
                  <a:lnTo>
                    <a:pt x="23" y="24"/>
                  </a:lnTo>
                  <a:lnTo>
                    <a:pt x="26" y="26"/>
                  </a:lnTo>
                  <a:lnTo>
                    <a:pt x="28" y="26"/>
                  </a:lnTo>
                  <a:lnTo>
                    <a:pt x="28" y="29"/>
                  </a:lnTo>
                  <a:lnTo>
                    <a:pt x="31" y="29"/>
                  </a:lnTo>
                  <a:lnTo>
                    <a:pt x="33" y="29"/>
                  </a:lnTo>
                  <a:lnTo>
                    <a:pt x="36" y="29"/>
                  </a:lnTo>
                  <a:lnTo>
                    <a:pt x="39" y="29"/>
                  </a:lnTo>
                  <a:lnTo>
                    <a:pt x="39" y="26"/>
                  </a:lnTo>
                  <a:lnTo>
                    <a:pt x="41" y="26"/>
                  </a:lnTo>
                  <a:lnTo>
                    <a:pt x="44" y="26"/>
                  </a:lnTo>
                  <a:lnTo>
                    <a:pt x="46" y="26"/>
                  </a:lnTo>
                  <a:lnTo>
                    <a:pt x="49" y="26"/>
                  </a:lnTo>
                  <a:lnTo>
                    <a:pt x="54" y="24"/>
                  </a:lnTo>
                  <a:lnTo>
                    <a:pt x="57" y="24"/>
                  </a:lnTo>
                  <a:lnTo>
                    <a:pt x="62" y="21"/>
                  </a:lnTo>
                  <a:lnTo>
                    <a:pt x="65" y="21"/>
                  </a:lnTo>
                  <a:lnTo>
                    <a:pt x="65" y="18"/>
                  </a:lnTo>
                  <a:lnTo>
                    <a:pt x="67" y="16"/>
                  </a:lnTo>
                  <a:lnTo>
                    <a:pt x="70" y="16"/>
                  </a:lnTo>
                  <a:lnTo>
                    <a:pt x="70" y="13"/>
                  </a:lnTo>
                  <a:lnTo>
                    <a:pt x="73" y="13"/>
                  </a:lnTo>
                  <a:lnTo>
                    <a:pt x="75" y="11"/>
                  </a:lnTo>
                  <a:lnTo>
                    <a:pt x="78" y="11"/>
                  </a:lnTo>
                  <a:lnTo>
                    <a:pt x="83" y="11"/>
                  </a:lnTo>
                  <a:lnTo>
                    <a:pt x="86" y="11"/>
                  </a:lnTo>
                  <a:lnTo>
                    <a:pt x="88" y="8"/>
                  </a:lnTo>
                  <a:lnTo>
                    <a:pt x="91" y="8"/>
                  </a:lnTo>
                  <a:lnTo>
                    <a:pt x="91" y="5"/>
                  </a:lnTo>
                  <a:lnTo>
                    <a:pt x="93" y="5"/>
                  </a:lnTo>
                  <a:lnTo>
                    <a:pt x="93" y="3"/>
                  </a:lnTo>
                  <a:lnTo>
                    <a:pt x="96" y="3"/>
                  </a:lnTo>
                  <a:lnTo>
                    <a:pt x="96" y="0"/>
                  </a:lnTo>
                  <a:lnTo>
                    <a:pt x="101" y="3"/>
                  </a:lnTo>
                  <a:lnTo>
                    <a:pt x="125" y="16"/>
                  </a:lnTo>
                  <a:lnTo>
                    <a:pt x="130" y="18"/>
                  </a:lnTo>
                  <a:lnTo>
                    <a:pt x="133" y="21"/>
                  </a:lnTo>
                  <a:lnTo>
                    <a:pt x="135" y="21"/>
                  </a:lnTo>
                  <a:lnTo>
                    <a:pt x="154" y="34"/>
                  </a:lnTo>
                  <a:lnTo>
                    <a:pt x="187" y="84"/>
                  </a:lnTo>
                  <a:lnTo>
                    <a:pt x="198" y="97"/>
                  </a:lnTo>
                  <a:lnTo>
                    <a:pt x="216" y="126"/>
                  </a:lnTo>
                  <a:lnTo>
                    <a:pt x="216" y="139"/>
                  </a:lnTo>
                  <a:lnTo>
                    <a:pt x="214" y="144"/>
                  </a:lnTo>
                  <a:lnTo>
                    <a:pt x="216" y="144"/>
                  </a:lnTo>
                  <a:lnTo>
                    <a:pt x="216" y="146"/>
                  </a:lnTo>
                  <a:lnTo>
                    <a:pt x="219" y="146"/>
                  </a:lnTo>
                  <a:lnTo>
                    <a:pt x="219" y="149"/>
                  </a:lnTo>
                  <a:lnTo>
                    <a:pt x="221" y="149"/>
                  </a:lnTo>
                  <a:lnTo>
                    <a:pt x="221" y="152"/>
                  </a:lnTo>
                  <a:lnTo>
                    <a:pt x="224" y="152"/>
                  </a:lnTo>
                  <a:lnTo>
                    <a:pt x="227" y="149"/>
                  </a:lnTo>
                  <a:lnTo>
                    <a:pt x="229" y="152"/>
                  </a:lnTo>
                  <a:lnTo>
                    <a:pt x="232" y="154"/>
                  </a:lnTo>
                  <a:lnTo>
                    <a:pt x="232" y="157"/>
                  </a:lnTo>
                  <a:lnTo>
                    <a:pt x="234" y="157"/>
                  </a:lnTo>
                  <a:lnTo>
                    <a:pt x="237" y="157"/>
                  </a:lnTo>
                  <a:lnTo>
                    <a:pt x="237" y="159"/>
                  </a:lnTo>
                  <a:lnTo>
                    <a:pt x="237" y="162"/>
                  </a:lnTo>
                  <a:lnTo>
                    <a:pt x="240" y="162"/>
                  </a:lnTo>
                  <a:lnTo>
                    <a:pt x="240" y="165"/>
                  </a:lnTo>
                  <a:lnTo>
                    <a:pt x="240" y="167"/>
                  </a:lnTo>
                  <a:lnTo>
                    <a:pt x="242" y="167"/>
                  </a:lnTo>
                  <a:lnTo>
                    <a:pt x="242" y="170"/>
                  </a:lnTo>
                  <a:lnTo>
                    <a:pt x="245" y="170"/>
                  </a:lnTo>
                  <a:lnTo>
                    <a:pt x="245" y="173"/>
                  </a:lnTo>
                  <a:lnTo>
                    <a:pt x="245" y="178"/>
                  </a:lnTo>
                  <a:lnTo>
                    <a:pt x="242" y="178"/>
                  </a:lnTo>
                  <a:lnTo>
                    <a:pt x="240" y="178"/>
                  </a:lnTo>
                  <a:lnTo>
                    <a:pt x="240" y="180"/>
                  </a:lnTo>
                  <a:lnTo>
                    <a:pt x="242" y="180"/>
                  </a:lnTo>
                  <a:lnTo>
                    <a:pt x="242" y="183"/>
                  </a:lnTo>
                  <a:lnTo>
                    <a:pt x="240" y="183"/>
                  </a:lnTo>
                  <a:lnTo>
                    <a:pt x="240" y="186"/>
                  </a:lnTo>
                  <a:lnTo>
                    <a:pt x="240" y="188"/>
                  </a:lnTo>
                  <a:lnTo>
                    <a:pt x="240" y="191"/>
                  </a:lnTo>
                  <a:lnTo>
                    <a:pt x="237" y="191"/>
                  </a:lnTo>
                  <a:lnTo>
                    <a:pt x="234" y="191"/>
                  </a:lnTo>
                  <a:lnTo>
                    <a:pt x="232" y="191"/>
                  </a:lnTo>
                  <a:lnTo>
                    <a:pt x="232" y="193"/>
                  </a:lnTo>
                  <a:lnTo>
                    <a:pt x="234" y="196"/>
                  </a:lnTo>
                  <a:lnTo>
                    <a:pt x="234" y="199"/>
                  </a:lnTo>
                  <a:lnTo>
                    <a:pt x="237" y="199"/>
                  </a:lnTo>
                  <a:lnTo>
                    <a:pt x="237" y="201"/>
                  </a:lnTo>
                  <a:lnTo>
                    <a:pt x="240" y="204"/>
                  </a:lnTo>
                  <a:lnTo>
                    <a:pt x="240" y="207"/>
                  </a:lnTo>
                  <a:lnTo>
                    <a:pt x="237" y="207"/>
                  </a:lnTo>
                  <a:lnTo>
                    <a:pt x="237" y="209"/>
                  </a:lnTo>
                  <a:lnTo>
                    <a:pt x="240" y="209"/>
                  </a:lnTo>
                  <a:lnTo>
                    <a:pt x="242" y="209"/>
                  </a:lnTo>
                  <a:lnTo>
                    <a:pt x="242" y="212"/>
                  </a:lnTo>
                  <a:lnTo>
                    <a:pt x="242" y="214"/>
                  </a:lnTo>
                  <a:lnTo>
                    <a:pt x="245" y="214"/>
                  </a:lnTo>
                  <a:lnTo>
                    <a:pt x="247" y="214"/>
                  </a:lnTo>
                  <a:lnTo>
                    <a:pt x="250" y="214"/>
                  </a:lnTo>
                  <a:lnTo>
                    <a:pt x="253" y="214"/>
                  </a:lnTo>
                  <a:lnTo>
                    <a:pt x="253" y="212"/>
                  </a:lnTo>
                  <a:lnTo>
                    <a:pt x="255" y="212"/>
                  </a:lnTo>
                  <a:lnTo>
                    <a:pt x="258" y="212"/>
                  </a:lnTo>
                  <a:lnTo>
                    <a:pt x="258" y="209"/>
                  </a:lnTo>
                  <a:lnTo>
                    <a:pt x="261" y="207"/>
                  </a:lnTo>
                  <a:lnTo>
                    <a:pt x="263" y="204"/>
                  </a:lnTo>
                  <a:lnTo>
                    <a:pt x="263" y="201"/>
                  </a:lnTo>
                  <a:lnTo>
                    <a:pt x="266" y="201"/>
                  </a:lnTo>
                  <a:lnTo>
                    <a:pt x="266" y="204"/>
                  </a:lnTo>
                  <a:lnTo>
                    <a:pt x="268" y="204"/>
                  </a:lnTo>
                  <a:lnTo>
                    <a:pt x="271" y="204"/>
                  </a:lnTo>
                  <a:lnTo>
                    <a:pt x="271" y="201"/>
                  </a:lnTo>
                  <a:lnTo>
                    <a:pt x="274" y="201"/>
                  </a:lnTo>
                  <a:lnTo>
                    <a:pt x="276" y="201"/>
                  </a:lnTo>
                  <a:lnTo>
                    <a:pt x="279" y="199"/>
                  </a:lnTo>
                  <a:lnTo>
                    <a:pt x="279" y="196"/>
                  </a:lnTo>
                  <a:lnTo>
                    <a:pt x="281" y="196"/>
                  </a:lnTo>
                  <a:lnTo>
                    <a:pt x="284" y="196"/>
                  </a:lnTo>
                  <a:lnTo>
                    <a:pt x="287" y="196"/>
                  </a:lnTo>
                  <a:lnTo>
                    <a:pt x="289" y="196"/>
                  </a:lnTo>
                  <a:lnTo>
                    <a:pt x="289" y="193"/>
                  </a:lnTo>
                  <a:lnTo>
                    <a:pt x="292" y="193"/>
                  </a:lnTo>
                  <a:lnTo>
                    <a:pt x="292" y="191"/>
                  </a:lnTo>
                  <a:lnTo>
                    <a:pt x="292" y="188"/>
                  </a:lnTo>
                  <a:lnTo>
                    <a:pt x="294" y="188"/>
                  </a:lnTo>
                  <a:lnTo>
                    <a:pt x="294" y="186"/>
                  </a:lnTo>
                  <a:lnTo>
                    <a:pt x="297" y="186"/>
                  </a:lnTo>
                  <a:lnTo>
                    <a:pt x="297" y="183"/>
                  </a:lnTo>
                  <a:lnTo>
                    <a:pt x="300" y="183"/>
                  </a:lnTo>
                  <a:lnTo>
                    <a:pt x="300" y="180"/>
                  </a:lnTo>
                  <a:lnTo>
                    <a:pt x="302" y="180"/>
                  </a:lnTo>
                  <a:lnTo>
                    <a:pt x="302" y="178"/>
                  </a:lnTo>
                  <a:lnTo>
                    <a:pt x="305" y="178"/>
                  </a:lnTo>
                  <a:lnTo>
                    <a:pt x="305" y="180"/>
                  </a:lnTo>
                  <a:lnTo>
                    <a:pt x="302" y="183"/>
                  </a:lnTo>
                  <a:lnTo>
                    <a:pt x="305" y="183"/>
                  </a:lnTo>
                  <a:lnTo>
                    <a:pt x="305" y="180"/>
                  </a:lnTo>
                  <a:lnTo>
                    <a:pt x="305" y="178"/>
                  </a:lnTo>
                  <a:lnTo>
                    <a:pt x="308" y="178"/>
                  </a:lnTo>
                  <a:lnTo>
                    <a:pt x="308" y="175"/>
                  </a:lnTo>
                  <a:lnTo>
                    <a:pt x="310" y="175"/>
                  </a:lnTo>
                  <a:lnTo>
                    <a:pt x="308" y="173"/>
                  </a:lnTo>
                  <a:lnTo>
                    <a:pt x="310" y="170"/>
                  </a:lnTo>
                  <a:lnTo>
                    <a:pt x="313" y="167"/>
                  </a:lnTo>
                  <a:lnTo>
                    <a:pt x="313" y="165"/>
                  </a:lnTo>
                  <a:lnTo>
                    <a:pt x="315" y="165"/>
                  </a:lnTo>
                  <a:lnTo>
                    <a:pt x="315" y="162"/>
                  </a:lnTo>
                  <a:lnTo>
                    <a:pt x="318" y="162"/>
                  </a:lnTo>
                  <a:lnTo>
                    <a:pt x="318" y="159"/>
                  </a:lnTo>
                  <a:lnTo>
                    <a:pt x="318" y="157"/>
                  </a:lnTo>
                  <a:lnTo>
                    <a:pt x="315" y="157"/>
                  </a:lnTo>
                  <a:lnTo>
                    <a:pt x="315" y="154"/>
                  </a:lnTo>
                  <a:lnTo>
                    <a:pt x="318" y="154"/>
                  </a:lnTo>
                  <a:lnTo>
                    <a:pt x="318" y="152"/>
                  </a:lnTo>
                  <a:lnTo>
                    <a:pt x="315" y="149"/>
                  </a:lnTo>
                  <a:lnTo>
                    <a:pt x="318" y="149"/>
                  </a:lnTo>
                  <a:lnTo>
                    <a:pt x="344" y="159"/>
                  </a:lnTo>
                  <a:lnTo>
                    <a:pt x="370" y="152"/>
                  </a:lnTo>
                  <a:lnTo>
                    <a:pt x="373" y="152"/>
                  </a:lnTo>
                  <a:lnTo>
                    <a:pt x="375" y="154"/>
                  </a:lnTo>
                  <a:lnTo>
                    <a:pt x="375" y="157"/>
                  </a:lnTo>
                  <a:lnTo>
                    <a:pt x="378" y="157"/>
                  </a:lnTo>
                  <a:lnTo>
                    <a:pt x="381" y="157"/>
                  </a:lnTo>
                  <a:lnTo>
                    <a:pt x="383" y="154"/>
                  </a:lnTo>
                  <a:lnTo>
                    <a:pt x="386" y="154"/>
                  </a:lnTo>
                  <a:lnTo>
                    <a:pt x="386" y="157"/>
                  </a:lnTo>
                  <a:lnTo>
                    <a:pt x="386" y="159"/>
                  </a:lnTo>
                  <a:lnTo>
                    <a:pt x="386" y="162"/>
                  </a:lnTo>
                  <a:lnTo>
                    <a:pt x="383" y="162"/>
                  </a:lnTo>
                  <a:lnTo>
                    <a:pt x="383" y="165"/>
                  </a:lnTo>
                  <a:lnTo>
                    <a:pt x="383" y="167"/>
                  </a:lnTo>
                  <a:lnTo>
                    <a:pt x="386" y="170"/>
                  </a:lnTo>
                  <a:lnTo>
                    <a:pt x="386" y="175"/>
                  </a:lnTo>
                  <a:lnTo>
                    <a:pt x="388" y="175"/>
                  </a:lnTo>
                  <a:lnTo>
                    <a:pt x="391" y="175"/>
                  </a:lnTo>
                  <a:lnTo>
                    <a:pt x="394" y="175"/>
                  </a:lnTo>
                  <a:lnTo>
                    <a:pt x="396" y="175"/>
                  </a:lnTo>
                  <a:lnTo>
                    <a:pt x="399" y="175"/>
                  </a:lnTo>
                  <a:lnTo>
                    <a:pt x="401" y="175"/>
                  </a:lnTo>
                  <a:lnTo>
                    <a:pt x="401" y="178"/>
                  </a:lnTo>
                  <a:lnTo>
                    <a:pt x="404" y="178"/>
                  </a:lnTo>
                  <a:lnTo>
                    <a:pt x="407" y="178"/>
                  </a:lnTo>
                  <a:lnTo>
                    <a:pt x="407" y="175"/>
                  </a:lnTo>
                  <a:lnTo>
                    <a:pt x="407" y="173"/>
                  </a:lnTo>
                  <a:lnTo>
                    <a:pt x="404" y="173"/>
                  </a:lnTo>
                  <a:lnTo>
                    <a:pt x="401" y="173"/>
                  </a:lnTo>
                  <a:lnTo>
                    <a:pt x="401" y="170"/>
                  </a:lnTo>
                  <a:lnTo>
                    <a:pt x="401" y="167"/>
                  </a:lnTo>
                  <a:lnTo>
                    <a:pt x="404" y="167"/>
                  </a:lnTo>
                  <a:lnTo>
                    <a:pt x="407" y="167"/>
                  </a:lnTo>
                  <a:lnTo>
                    <a:pt x="409" y="167"/>
                  </a:lnTo>
                  <a:lnTo>
                    <a:pt x="412" y="167"/>
                  </a:lnTo>
                  <a:lnTo>
                    <a:pt x="415" y="167"/>
                  </a:lnTo>
                  <a:lnTo>
                    <a:pt x="417" y="167"/>
                  </a:lnTo>
                  <a:lnTo>
                    <a:pt x="420" y="167"/>
                  </a:lnTo>
                  <a:lnTo>
                    <a:pt x="422" y="170"/>
                  </a:lnTo>
                  <a:lnTo>
                    <a:pt x="422" y="167"/>
                  </a:lnTo>
                  <a:lnTo>
                    <a:pt x="425" y="167"/>
                  </a:lnTo>
                  <a:lnTo>
                    <a:pt x="430" y="167"/>
                  </a:lnTo>
                  <a:lnTo>
                    <a:pt x="433" y="170"/>
                  </a:lnTo>
                  <a:lnTo>
                    <a:pt x="433" y="173"/>
                  </a:lnTo>
                  <a:lnTo>
                    <a:pt x="435" y="173"/>
                  </a:lnTo>
                  <a:lnTo>
                    <a:pt x="438" y="173"/>
                  </a:lnTo>
                  <a:lnTo>
                    <a:pt x="441" y="175"/>
                  </a:lnTo>
                  <a:lnTo>
                    <a:pt x="443" y="175"/>
                  </a:lnTo>
                  <a:lnTo>
                    <a:pt x="448" y="178"/>
                  </a:lnTo>
                  <a:lnTo>
                    <a:pt x="448" y="180"/>
                  </a:lnTo>
                  <a:lnTo>
                    <a:pt x="451" y="183"/>
                  </a:lnTo>
                  <a:lnTo>
                    <a:pt x="454" y="183"/>
                  </a:lnTo>
                  <a:lnTo>
                    <a:pt x="456" y="186"/>
                  </a:lnTo>
                  <a:lnTo>
                    <a:pt x="459" y="186"/>
                  </a:lnTo>
                  <a:lnTo>
                    <a:pt x="462" y="186"/>
                  </a:lnTo>
                  <a:lnTo>
                    <a:pt x="462" y="183"/>
                  </a:lnTo>
                  <a:lnTo>
                    <a:pt x="464" y="183"/>
                  </a:lnTo>
                  <a:lnTo>
                    <a:pt x="467" y="180"/>
                  </a:lnTo>
                  <a:lnTo>
                    <a:pt x="467" y="183"/>
                  </a:lnTo>
                  <a:lnTo>
                    <a:pt x="469" y="183"/>
                  </a:lnTo>
                  <a:lnTo>
                    <a:pt x="472" y="186"/>
                  </a:lnTo>
                  <a:lnTo>
                    <a:pt x="475" y="188"/>
                  </a:lnTo>
                  <a:lnTo>
                    <a:pt x="477" y="188"/>
                  </a:lnTo>
                  <a:lnTo>
                    <a:pt x="480" y="188"/>
                  </a:lnTo>
                  <a:lnTo>
                    <a:pt x="480" y="191"/>
                  </a:lnTo>
                  <a:lnTo>
                    <a:pt x="482" y="191"/>
                  </a:lnTo>
                  <a:lnTo>
                    <a:pt x="490" y="196"/>
                  </a:lnTo>
                  <a:lnTo>
                    <a:pt x="493" y="196"/>
                  </a:lnTo>
                  <a:lnTo>
                    <a:pt x="495" y="196"/>
                  </a:lnTo>
                  <a:lnTo>
                    <a:pt x="498" y="196"/>
                  </a:lnTo>
                  <a:lnTo>
                    <a:pt x="501" y="196"/>
                  </a:lnTo>
                  <a:lnTo>
                    <a:pt x="501" y="193"/>
                  </a:lnTo>
                  <a:lnTo>
                    <a:pt x="503" y="191"/>
                  </a:lnTo>
                  <a:lnTo>
                    <a:pt x="506" y="191"/>
                  </a:lnTo>
                  <a:lnTo>
                    <a:pt x="508" y="191"/>
                  </a:lnTo>
                  <a:lnTo>
                    <a:pt x="508" y="188"/>
                  </a:lnTo>
                  <a:lnTo>
                    <a:pt x="508" y="186"/>
                  </a:lnTo>
                  <a:lnTo>
                    <a:pt x="508" y="183"/>
                  </a:lnTo>
                  <a:lnTo>
                    <a:pt x="511" y="183"/>
                  </a:lnTo>
                  <a:lnTo>
                    <a:pt x="511" y="180"/>
                  </a:lnTo>
                  <a:lnTo>
                    <a:pt x="511" y="178"/>
                  </a:lnTo>
                  <a:lnTo>
                    <a:pt x="514" y="178"/>
                  </a:lnTo>
                  <a:lnTo>
                    <a:pt x="514" y="175"/>
                  </a:lnTo>
                  <a:lnTo>
                    <a:pt x="514" y="173"/>
                  </a:lnTo>
                  <a:lnTo>
                    <a:pt x="516" y="173"/>
                  </a:lnTo>
                  <a:lnTo>
                    <a:pt x="519" y="173"/>
                  </a:lnTo>
                  <a:lnTo>
                    <a:pt x="519" y="175"/>
                  </a:lnTo>
                  <a:lnTo>
                    <a:pt x="522" y="175"/>
                  </a:lnTo>
                  <a:lnTo>
                    <a:pt x="522" y="178"/>
                  </a:lnTo>
                  <a:lnTo>
                    <a:pt x="524" y="178"/>
                  </a:lnTo>
                  <a:lnTo>
                    <a:pt x="527" y="178"/>
                  </a:lnTo>
                  <a:lnTo>
                    <a:pt x="529" y="180"/>
                  </a:lnTo>
                  <a:lnTo>
                    <a:pt x="532" y="180"/>
                  </a:lnTo>
                  <a:lnTo>
                    <a:pt x="535" y="180"/>
                  </a:lnTo>
                  <a:lnTo>
                    <a:pt x="537" y="180"/>
                  </a:lnTo>
                  <a:lnTo>
                    <a:pt x="540" y="180"/>
                  </a:lnTo>
                  <a:lnTo>
                    <a:pt x="542" y="180"/>
                  </a:lnTo>
                  <a:lnTo>
                    <a:pt x="545" y="180"/>
                  </a:lnTo>
                  <a:lnTo>
                    <a:pt x="548" y="180"/>
                  </a:lnTo>
                  <a:lnTo>
                    <a:pt x="550" y="183"/>
                  </a:lnTo>
                  <a:lnTo>
                    <a:pt x="553" y="183"/>
                  </a:lnTo>
                  <a:lnTo>
                    <a:pt x="553" y="186"/>
                  </a:lnTo>
                  <a:lnTo>
                    <a:pt x="555" y="186"/>
                  </a:lnTo>
                  <a:lnTo>
                    <a:pt x="555" y="188"/>
                  </a:lnTo>
                  <a:lnTo>
                    <a:pt x="558" y="186"/>
                  </a:lnTo>
                  <a:lnTo>
                    <a:pt x="561" y="186"/>
                  </a:lnTo>
                  <a:lnTo>
                    <a:pt x="563" y="186"/>
                  </a:lnTo>
                  <a:lnTo>
                    <a:pt x="563" y="188"/>
                  </a:lnTo>
                  <a:lnTo>
                    <a:pt x="566" y="188"/>
                  </a:lnTo>
                  <a:lnTo>
                    <a:pt x="569" y="188"/>
                  </a:lnTo>
                  <a:lnTo>
                    <a:pt x="569" y="191"/>
                  </a:lnTo>
                  <a:lnTo>
                    <a:pt x="571" y="191"/>
                  </a:lnTo>
                  <a:lnTo>
                    <a:pt x="571" y="193"/>
                  </a:lnTo>
                  <a:lnTo>
                    <a:pt x="574" y="193"/>
                  </a:lnTo>
                  <a:lnTo>
                    <a:pt x="587" y="196"/>
                  </a:lnTo>
                  <a:lnTo>
                    <a:pt x="587" y="199"/>
                  </a:lnTo>
                  <a:lnTo>
                    <a:pt x="592" y="196"/>
                  </a:lnTo>
                  <a:lnTo>
                    <a:pt x="595" y="193"/>
                  </a:lnTo>
                  <a:lnTo>
                    <a:pt x="597" y="193"/>
                  </a:lnTo>
                  <a:lnTo>
                    <a:pt x="597" y="191"/>
                  </a:lnTo>
                  <a:lnTo>
                    <a:pt x="597" y="183"/>
                  </a:lnTo>
                  <a:lnTo>
                    <a:pt x="600" y="180"/>
                  </a:lnTo>
                  <a:lnTo>
                    <a:pt x="602" y="175"/>
                  </a:lnTo>
                  <a:lnTo>
                    <a:pt x="602" y="173"/>
                  </a:lnTo>
                  <a:lnTo>
                    <a:pt x="608" y="170"/>
                  </a:lnTo>
                  <a:lnTo>
                    <a:pt x="608" y="167"/>
                  </a:lnTo>
                  <a:lnTo>
                    <a:pt x="610" y="167"/>
                  </a:lnTo>
                  <a:lnTo>
                    <a:pt x="613" y="167"/>
                  </a:lnTo>
                  <a:lnTo>
                    <a:pt x="613" y="170"/>
                  </a:lnTo>
                  <a:lnTo>
                    <a:pt x="616" y="170"/>
                  </a:lnTo>
                  <a:lnTo>
                    <a:pt x="618" y="170"/>
                  </a:lnTo>
                  <a:lnTo>
                    <a:pt x="618" y="167"/>
                  </a:lnTo>
                  <a:lnTo>
                    <a:pt x="618" y="170"/>
                  </a:lnTo>
                  <a:lnTo>
                    <a:pt x="621" y="170"/>
                  </a:lnTo>
                  <a:lnTo>
                    <a:pt x="623" y="170"/>
                  </a:lnTo>
                  <a:lnTo>
                    <a:pt x="626" y="170"/>
                  </a:lnTo>
                  <a:lnTo>
                    <a:pt x="629" y="170"/>
                  </a:lnTo>
                  <a:lnTo>
                    <a:pt x="629" y="167"/>
                  </a:lnTo>
                  <a:lnTo>
                    <a:pt x="631" y="170"/>
                  </a:lnTo>
                  <a:lnTo>
                    <a:pt x="631" y="167"/>
                  </a:lnTo>
                  <a:lnTo>
                    <a:pt x="634" y="167"/>
                  </a:lnTo>
                  <a:lnTo>
                    <a:pt x="636" y="167"/>
                  </a:lnTo>
                  <a:lnTo>
                    <a:pt x="639" y="170"/>
                  </a:lnTo>
                  <a:lnTo>
                    <a:pt x="642" y="170"/>
                  </a:lnTo>
                  <a:lnTo>
                    <a:pt x="644" y="170"/>
                  </a:lnTo>
                  <a:lnTo>
                    <a:pt x="649" y="170"/>
                  </a:lnTo>
                  <a:lnTo>
                    <a:pt x="655" y="167"/>
                  </a:lnTo>
                  <a:lnTo>
                    <a:pt x="657" y="167"/>
                  </a:lnTo>
                  <a:lnTo>
                    <a:pt x="660" y="165"/>
                  </a:lnTo>
                  <a:lnTo>
                    <a:pt x="665" y="162"/>
                  </a:lnTo>
                  <a:lnTo>
                    <a:pt x="665" y="159"/>
                  </a:lnTo>
                  <a:lnTo>
                    <a:pt x="668" y="159"/>
                  </a:lnTo>
                  <a:lnTo>
                    <a:pt x="670" y="159"/>
                  </a:lnTo>
                  <a:lnTo>
                    <a:pt x="673" y="162"/>
                  </a:lnTo>
                  <a:lnTo>
                    <a:pt x="676" y="162"/>
                  </a:lnTo>
                  <a:lnTo>
                    <a:pt x="678" y="162"/>
                  </a:lnTo>
                  <a:lnTo>
                    <a:pt x="678" y="159"/>
                  </a:lnTo>
                  <a:lnTo>
                    <a:pt x="681" y="159"/>
                  </a:lnTo>
                  <a:lnTo>
                    <a:pt x="683" y="159"/>
                  </a:lnTo>
                  <a:lnTo>
                    <a:pt x="686" y="159"/>
                  </a:lnTo>
                  <a:lnTo>
                    <a:pt x="689" y="159"/>
                  </a:lnTo>
                  <a:lnTo>
                    <a:pt x="689" y="157"/>
                  </a:lnTo>
                  <a:lnTo>
                    <a:pt x="689" y="154"/>
                  </a:lnTo>
                  <a:lnTo>
                    <a:pt x="691" y="154"/>
                  </a:lnTo>
                  <a:lnTo>
                    <a:pt x="694" y="154"/>
                  </a:lnTo>
                  <a:lnTo>
                    <a:pt x="694" y="152"/>
                  </a:lnTo>
                  <a:lnTo>
                    <a:pt x="696" y="152"/>
                  </a:lnTo>
                  <a:lnTo>
                    <a:pt x="699" y="152"/>
                  </a:lnTo>
                  <a:lnTo>
                    <a:pt x="702" y="149"/>
                  </a:lnTo>
                  <a:lnTo>
                    <a:pt x="704" y="149"/>
                  </a:lnTo>
                  <a:lnTo>
                    <a:pt x="707" y="152"/>
                  </a:lnTo>
                  <a:lnTo>
                    <a:pt x="709" y="154"/>
                  </a:lnTo>
                  <a:lnTo>
                    <a:pt x="712" y="154"/>
                  </a:lnTo>
                  <a:lnTo>
                    <a:pt x="715" y="152"/>
                  </a:lnTo>
                  <a:lnTo>
                    <a:pt x="717" y="152"/>
                  </a:lnTo>
                  <a:lnTo>
                    <a:pt x="723" y="152"/>
                  </a:lnTo>
                  <a:lnTo>
                    <a:pt x="728" y="149"/>
                  </a:lnTo>
                  <a:lnTo>
                    <a:pt x="730" y="149"/>
                  </a:lnTo>
                  <a:lnTo>
                    <a:pt x="733" y="149"/>
                  </a:lnTo>
                  <a:lnTo>
                    <a:pt x="736" y="149"/>
                  </a:lnTo>
                  <a:lnTo>
                    <a:pt x="738" y="149"/>
                  </a:lnTo>
                  <a:lnTo>
                    <a:pt x="741" y="149"/>
                  </a:lnTo>
                  <a:lnTo>
                    <a:pt x="741" y="154"/>
                  </a:lnTo>
                  <a:lnTo>
                    <a:pt x="743" y="157"/>
                  </a:lnTo>
                  <a:lnTo>
                    <a:pt x="743" y="159"/>
                  </a:lnTo>
                  <a:lnTo>
                    <a:pt x="746" y="162"/>
                  </a:lnTo>
                  <a:lnTo>
                    <a:pt x="749" y="165"/>
                  </a:lnTo>
                  <a:lnTo>
                    <a:pt x="751" y="165"/>
                  </a:lnTo>
                  <a:lnTo>
                    <a:pt x="754" y="165"/>
                  </a:lnTo>
                  <a:lnTo>
                    <a:pt x="756" y="165"/>
                  </a:lnTo>
                  <a:lnTo>
                    <a:pt x="759" y="167"/>
                  </a:lnTo>
                  <a:lnTo>
                    <a:pt x="762" y="167"/>
                  </a:lnTo>
                  <a:lnTo>
                    <a:pt x="764" y="167"/>
                  </a:lnTo>
                  <a:lnTo>
                    <a:pt x="767" y="167"/>
                  </a:lnTo>
                  <a:lnTo>
                    <a:pt x="770" y="165"/>
                  </a:lnTo>
                  <a:lnTo>
                    <a:pt x="772" y="165"/>
                  </a:lnTo>
                  <a:lnTo>
                    <a:pt x="780" y="159"/>
                  </a:lnTo>
                  <a:lnTo>
                    <a:pt x="777" y="159"/>
                  </a:lnTo>
                  <a:lnTo>
                    <a:pt x="780" y="162"/>
                  </a:lnTo>
                  <a:lnTo>
                    <a:pt x="777" y="162"/>
                  </a:lnTo>
                  <a:lnTo>
                    <a:pt x="777" y="165"/>
                  </a:lnTo>
                  <a:lnTo>
                    <a:pt x="777" y="167"/>
                  </a:lnTo>
                  <a:lnTo>
                    <a:pt x="777" y="170"/>
                  </a:lnTo>
                  <a:lnTo>
                    <a:pt x="780" y="170"/>
                  </a:lnTo>
                  <a:lnTo>
                    <a:pt x="783" y="170"/>
                  </a:lnTo>
                  <a:lnTo>
                    <a:pt x="780" y="167"/>
                  </a:lnTo>
                  <a:lnTo>
                    <a:pt x="783" y="167"/>
                  </a:lnTo>
                  <a:lnTo>
                    <a:pt x="783" y="170"/>
                  </a:lnTo>
                  <a:lnTo>
                    <a:pt x="783" y="173"/>
                  </a:lnTo>
                  <a:lnTo>
                    <a:pt x="785" y="175"/>
                  </a:lnTo>
                  <a:lnTo>
                    <a:pt x="785" y="178"/>
                  </a:lnTo>
                  <a:lnTo>
                    <a:pt x="788" y="178"/>
                  </a:lnTo>
                  <a:lnTo>
                    <a:pt x="790" y="178"/>
                  </a:lnTo>
                  <a:lnTo>
                    <a:pt x="790" y="180"/>
                  </a:lnTo>
                  <a:lnTo>
                    <a:pt x="793" y="180"/>
                  </a:lnTo>
                  <a:lnTo>
                    <a:pt x="793" y="183"/>
                  </a:lnTo>
                  <a:lnTo>
                    <a:pt x="790" y="183"/>
                  </a:lnTo>
                  <a:lnTo>
                    <a:pt x="790" y="188"/>
                  </a:lnTo>
                  <a:lnTo>
                    <a:pt x="788" y="188"/>
                  </a:lnTo>
                  <a:lnTo>
                    <a:pt x="788" y="191"/>
                  </a:lnTo>
                  <a:lnTo>
                    <a:pt x="790" y="191"/>
                  </a:lnTo>
                  <a:lnTo>
                    <a:pt x="790" y="193"/>
                  </a:lnTo>
                  <a:lnTo>
                    <a:pt x="793" y="191"/>
                  </a:lnTo>
                  <a:lnTo>
                    <a:pt x="793" y="188"/>
                  </a:lnTo>
                  <a:lnTo>
                    <a:pt x="793" y="186"/>
                  </a:lnTo>
                  <a:lnTo>
                    <a:pt x="793" y="183"/>
                  </a:lnTo>
                  <a:lnTo>
                    <a:pt x="796" y="183"/>
                  </a:lnTo>
                  <a:lnTo>
                    <a:pt x="798" y="183"/>
                  </a:lnTo>
                  <a:lnTo>
                    <a:pt x="801" y="183"/>
                  </a:lnTo>
                  <a:lnTo>
                    <a:pt x="803" y="180"/>
                  </a:lnTo>
                  <a:lnTo>
                    <a:pt x="801" y="178"/>
                  </a:lnTo>
                  <a:lnTo>
                    <a:pt x="798" y="178"/>
                  </a:lnTo>
                  <a:lnTo>
                    <a:pt x="796" y="178"/>
                  </a:lnTo>
                  <a:lnTo>
                    <a:pt x="793" y="178"/>
                  </a:lnTo>
                  <a:lnTo>
                    <a:pt x="793" y="175"/>
                  </a:lnTo>
                  <a:lnTo>
                    <a:pt x="790" y="175"/>
                  </a:lnTo>
                  <a:lnTo>
                    <a:pt x="788" y="175"/>
                  </a:lnTo>
                  <a:lnTo>
                    <a:pt x="788" y="173"/>
                  </a:lnTo>
                  <a:lnTo>
                    <a:pt x="785" y="173"/>
                  </a:lnTo>
                  <a:lnTo>
                    <a:pt x="785" y="167"/>
                  </a:lnTo>
                  <a:lnTo>
                    <a:pt x="785" y="165"/>
                  </a:lnTo>
                  <a:lnTo>
                    <a:pt x="785" y="162"/>
                  </a:lnTo>
                  <a:lnTo>
                    <a:pt x="788" y="162"/>
                  </a:lnTo>
                  <a:lnTo>
                    <a:pt x="790" y="162"/>
                  </a:lnTo>
                  <a:lnTo>
                    <a:pt x="790" y="165"/>
                  </a:lnTo>
                  <a:lnTo>
                    <a:pt x="793" y="165"/>
                  </a:lnTo>
                  <a:lnTo>
                    <a:pt x="793" y="162"/>
                  </a:lnTo>
                  <a:lnTo>
                    <a:pt x="796" y="162"/>
                  </a:lnTo>
                  <a:lnTo>
                    <a:pt x="796" y="159"/>
                  </a:lnTo>
                  <a:lnTo>
                    <a:pt x="798" y="159"/>
                  </a:lnTo>
                  <a:lnTo>
                    <a:pt x="798" y="157"/>
                  </a:lnTo>
                  <a:lnTo>
                    <a:pt x="796" y="157"/>
                  </a:lnTo>
                  <a:lnTo>
                    <a:pt x="796" y="154"/>
                  </a:lnTo>
                  <a:lnTo>
                    <a:pt x="793" y="154"/>
                  </a:lnTo>
                  <a:lnTo>
                    <a:pt x="790" y="152"/>
                  </a:lnTo>
                  <a:lnTo>
                    <a:pt x="793" y="152"/>
                  </a:lnTo>
                  <a:lnTo>
                    <a:pt x="796" y="149"/>
                  </a:lnTo>
                  <a:lnTo>
                    <a:pt x="796" y="146"/>
                  </a:lnTo>
                  <a:lnTo>
                    <a:pt x="798" y="146"/>
                  </a:lnTo>
                  <a:lnTo>
                    <a:pt x="796" y="144"/>
                  </a:lnTo>
                  <a:lnTo>
                    <a:pt x="796" y="141"/>
                  </a:lnTo>
                  <a:lnTo>
                    <a:pt x="798" y="141"/>
                  </a:lnTo>
                  <a:lnTo>
                    <a:pt x="798" y="139"/>
                  </a:lnTo>
                  <a:lnTo>
                    <a:pt x="801" y="139"/>
                  </a:lnTo>
                  <a:lnTo>
                    <a:pt x="803" y="141"/>
                  </a:lnTo>
                  <a:lnTo>
                    <a:pt x="806" y="141"/>
                  </a:lnTo>
                  <a:lnTo>
                    <a:pt x="809" y="141"/>
                  </a:lnTo>
                  <a:lnTo>
                    <a:pt x="809" y="144"/>
                  </a:lnTo>
                  <a:lnTo>
                    <a:pt x="811" y="144"/>
                  </a:lnTo>
                  <a:lnTo>
                    <a:pt x="814" y="144"/>
                  </a:lnTo>
                  <a:lnTo>
                    <a:pt x="817" y="144"/>
                  </a:lnTo>
                  <a:lnTo>
                    <a:pt x="819" y="144"/>
                  </a:lnTo>
                  <a:lnTo>
                    <a:pt x="822" y="144"/>
                  </a:lnTo>
                  <a:lnTo>
                    <a:pt x="822" y="146"/>
                  </a:lnTo>
                  <a:lnTo>
                    <a:pt x="824" y="149"/>
                  </a:lnTo>
                  <a:lnTo>
                    <a:pt x="824" y="152"/>
                  </a:lnTo>
                  <a:lnTo>
                    <a:pt x="827" y="152"/>
                  </a:lnTo>
                  <a:lnTo>
                    <a:pt x="830" y="154"/>
                  </a:lnTo>
                  <a:lnTo>
                    <a:pt x="830" y="157"/>
                  </a:lnTo>
                  <a:lnTo>
                    <a:pt x="832" y="157"/>
                  </a:lnTo>
                  <a:lnTo>
                    <a:pt x="835" y="159"/>
                  </a:lnTo>
                  <a:lnTo>
                    <a:pt x="837" y="159"/>
                  </a:lnTo>
                  <a:lnTo>
                    <a:pt x="837" y="162"/>
                  </a:lnTo>
                  <a:lnTo>
                    <a:pt x="840" y="162"/>
                  </a:lnTo>
                  <a:lnTo>
                    <a:pt x="840" y="165"/>
                  </a:lnTo>
                  <a:lnTo>
                    <a:pt x="843" y="167"/>
                  </a:lnTo>
                  <a:lnTo>
                    <a:pt x="843" y="165"/>
                  </a:lnTo>
                  <a:lnTo>
                    <a:pt x="845" y="165"/>
                  </a:lnTo>
                  <a:lnTo>
                    <a:pt x="848" y="165"/>
                  </a:lnTo>
                  <a:lnTo>
                    <a:pt x="848" y="162"/>
                  </a:lnTo>
                  <a:lnTo>
                    <a:pt x="850" y="162"/>
                  </a:lnTo>
                  <a:lnTo>
                    <a:pt x="850" y="159"/>
                  </a:lnTo>
                  <a:lnTo>
                    <a:pt x="853" y="162"/>
                  </a:lnTo>
                  <a:lnTo>
                    <a:pt x="856" y="165"/>
                  </a:lnTo>
                  <a:lnTo>
                    <a:pt x="858" y="165"/>
                  </a:lnTo>
                  <a:lnTo>
                    <a:pt x="861" y="165"/>
                  </a:lnTo>
                  <a:lnTo>
                    <a:pt x="863" y="167"/>
                  </a:lnTo>
                  <a:lnTo>
                    <a:pt x="866" y="167"/>
                  </a:lnTo>
                  <a:lnTo>
                    <a:pt x="869" y="167"/>
                  </a:lnTo>
                  <a:lnTo>
                    <a:pt x="869" y="170"/>
                  </a:lnTo>
                  <a:lnTo>
                    <a:pt x="871" y="170"/>
                  </a:lnTo>
                  <a:lnTo>
                    <a:pt x="874" y="170"/>
                  </a:lnTo>
                  <a:lnTo>
                    <a:pt x="877" y="173"/>
                  </a:lnTo>
                  <a:lnTo>
                    <a:pt x="879" y="173"/>
                  </a:lnTo>
                  <a:lnTo>
                    <a:pt x="882" y="173"/>
                  </a:lnTo>
                  <a:lnTo>
                    <a:pt x="884" y="173"/>
                  </a:lnTo>
                  <a:lnTo>
                    <a:pt x="887" y="173"/>
                  </a:lnTo>
                  <a:lnTo>
                    <a:pt x="890" y="173"/>
                  </a:lnTo>
                  <a:lnTo>
                    <a:pt x="892" y="173"/>
                  </a:lnTo>
                  <a:lnTo>
                    <a:pt x="897" y="173"/>
                  </a:lnTo>
                  <a:lnTo>
                    <a:pt x="900" y="173"/>
                  </a:lnTo>
                  <a:lnTo>
                    <a:pt x="903" y="173"/>
                  </a:lnTo>
                  <a:lnTo>
                    <a:pt x="905" y="170"/>
                  </a:lnTo>
                  <a:lnTo>
                    <a:pt x="924" y="170"/>
                  </a:lnTo>
                  <a:lnTo>
                    <a:pt x="934" y="167"/>
                  </a:lnTo>
                  <a:lnTo>
                    <a:pt x="937" y="167"/>
                  </a:lnTo>
                  <a:lnTo>
                    <a:pt x="939" y="167"/>
                  </a:lnTo>
                  <a:lnTo>
                    <a:pt x="942" y="170"/>
                  </a:lnTo>
                  <a:lnTo>
                    <a:pt x="944" y="170"/>
                  </a:lnTo>
                  <a:lnTo>
                    <a:pt x="944" y="173"/>
                  </a:lnTo>
                  <a:lnTo>
                    <a:pt x="947" y="173"/>
                  </a:lnTo>
                  <a:lnTo>
                    <a:pt x="950" y="173"/>
                  </a:lnTo>
                  <a:lnTo>
                    <a:pt x="950" y="175"/>
                  </a:lnTo>
                  <a:lnTo>
                    <a:pt x="952" y="175"/>
                  </a:lnTo>
                  <a:lnTo>
                    <a:pt x="952" y="178"/>
                  </a:lnTo>
                  <a:lnTo>
                    <a:pt x="955" y="180"/>
                  </a:lnTo>
                  <a:lnTo>
                    <a:pt x="955" y="178"/>
                  </a:lnTo>
                  <a:lnTo>
                    <a:pt x="957" y="178"/>
                  </a:lnTo>
                  <a:lnTo>
                    <a:pt x="960" y="180"/>
                  </a:lnTo>
                  <a:lnTo>
                    <a:pt x="963" y="180"/>
                  </a:lnTo>
                  <a:lnTo>
                    <a:pt x="965" y="183"/>
                  </a:lnTo>
                  <a:lnTo>
                    <a:pt x="965" y="186"/>
                  </a:lnTo>
                  <a:lnTo>
                    <a:pt x="968" y="188"/>
                  </a:lnTo>
                  <a:lnTo>
                    <a:pt x="971" y="188"/>
                  </a:lnTo>
                  <a:lnTo>
                    <a:pt x="973" y="188"/>
                  </a:lnTo>
                  <a:lnTo>
                    <a:pt x="976" y="188"/>
                  </a:lnTo>
                  <a:lnTo>
                    <a:pt x="978" y="188"/>
                  </a:lnTo>
                  <a:lnTo>
                    <a:pt x="981" y="191"/>
                  </a:lnTo>
                  <a:lnTo>
                    <a:pt x="984" y="191"/>
                  </a:lnTo>
                  <a:lnTo>
                    <a:pt x="986" y="188"/>
                  </a:lnTo>
                  <a:lnTo>
                    <a:pt x="989" y="186"/>
                  </a:lnTo>
                  <a:lnTo>
                    <a:pt x="989" y="183"/>
                  </a:lnTo>
                  <a:lnTo>
                    <a:pt x="989" y="180"/>
                  </a:lnTo>
                  <a:lnTo>
                    <a:pt x="989" y="178"/>
                  </a:lnTo>
                  <a:lnTo>
                    <a:pt x="991" y="178"/>
                  </a:lnTo>
                  <a:lnTo>
                    <a:pt x="994" y="178"/>
                  </a:lnTo>
                  <a:lnTo>
                    <a:pt x="997" y="178"/>
                  </a:lnTo>
                  <a:lnTo>
                    <a:pt x="997" y="175"/>
                  </a:lnTo>
                  <a:lnTo>
                    <a:pt x="997" y="173"/>
                  </a:lnTo>
                  <a:lnTo>
                    <a:pt x="999" y="173"/>
                  </a:lnTo>
                  <a:lnTo>
                    <a:pt x="1002" y="173"/>
                  </a:lnTo>
                  <a:lnTo>
                    <a:pt x="1002" y="175"/>
                  </a:lnTo>
                  <a:lnTo>
                    <a:pt x="1004" y="175"/>
                  </a:lnTo>
                  <a:lnTo>
                    <a:pt x="1004" y="173"/>
                  </a:lnTo>
                  <a:lnTo>
                    <a:pt x="1004" y="170"/>
                  </a:lnTo>
                  <a:lnTo>
                    <a:pt x="1004" y="167"/>
                  </a:lnTo>
                  <a:lnTo>
                    <a:pt x="1007" y="167"/>
                  </a:lnTo>
                  <a:lnTo>
                    <a:pt x="1010" y="170"/>
                  </a:lnTo>
                  <a:lnTo>
                    <a:pt x="1012" y="170"/>
                  </a:lnTo>
                  <a:lnTo>
                    <a:pt x="1012" y="167"/>
                  </a:lnTo>
                  <a:lnTo>
                    <a:pt x="1015" y="167"/>
                  </a:lnTo>
                  <a:lnTo>
                    <a:pt x="1017" y="173"/>
                  </a:lnTo>
                  <a:lnTo>
                    <a:pt x="1020" y="173"/>
                  </a:lnTo>
                  <a:lnTo>
                    <a:pt x="1020" y="175"/>
                  </a:lnTo>
                  <a:lnTo>
                    <a:pt x="1025" y="178"/>
                  </a:lnTo>
                  <a:lnTo>
                    <a:pt x="1028" y="178"/>
                  </a:lnTo>
                  <a:lnTo>
                    <a:pt x="1031" y="178"/>
                  </a:lnTo>
                  <a:lnTo>
                    <a:pt x="1033" y="178"/>
                  </a:lnTo>
                  <a:lnTo>
                    <a:pt x="1036" y="178"/>
                  </a:lnTo>
                  <a:lnTo>
                    <a:pt x="1038" y="180"/>
                  </a:lnTo>
                  <a:lnTo>
                    <a:pt x="1041" y="180"/>
                  </a:lnTo>
                  <a:lnTo>
                    <a:pt x="1044" y="180"/>
                  </a:lnTo>
                  <a:lnTo>
                    <a:pt x="1046" y="183"/>
                  </a:lnTo>
                  <a:lnTo>
                    <a:pt x="1049" y="183"/>
                  </a:lnTo>
                  <a:lnTo>
                    <a:pt x="1051" y="183"/>
                  </a:lnTo>
                  <a:lnTo>
                    <a:pt x="1054" y="183"/>
                  </a:lnTo>
                  <a:lnTo>
                    <a:pt x="1057" y="183"/>
                  </a:lnTo>
                  <a:lnTo>
                    <a:pt x="1057" y="186"/>
                  </a:lnTo>
                  <a:lnTo>
                    <a:pt x="1059" y="186"/>
                  </a:lnTo>
                  <a:lnTo>
                    <a:pt x="1057" y="186"/>
                  </a:lnTo>
                  <a:lnTo>
                    <a:pt x="1057" y="188"/>
                  </a:lnTo>
                  <a:lnTo>
                    <a:pt x="1059" y="188"/>
                  </a:lnTo>
                  <a:lnTo>
                    <a:pt x="1059" y="191"/>
                  </a:lnTo>
                  <a:lnTo>
                    <a:pt x="1059" y="193"/>
                  </a:lnTo>
                  <a:lnTo>
                    <a:pt x="1062" y="193"/>
                  </a:lnTo>
                  <a:lnTo>
                    <a:pt x="1064" y="196"/>
                  </a:lnTo>
                  <a:lnTo>
                    <a:pt x="1067" y="196"/>
                  </a:lnTo>
                  <a:lnTo>
                    <a:pt x="1067" y="199"/>
                  </a:lnTo>
                  <a:lnTo>
                    <a:pt x="1070" y="199"/>
                  </a:lnTo>
                  <a:lnTo>
                    <a:pt x="1070" y="201"/>
                  </a:lnTo>
                  <a:lnTo>
                    <a:pt x="1072" y="201"/>
                  </a:lnTo>
                  <a:lnTo>
                    <a:pt x="1075" y="201"/>
                  </a:lnTo>
                  <a:lnTo>
                    <a:pt x="1078" y="201"/>
                  </a:lnTo>
                  <a:lnTo>
                    <a:pt x="1080" y="201"/>
                  </a:lnTo>
                  <a:lnTo>
                    <a:pt x="1083" y="201"/>
                  </a:lnTo>
                  <a:lnTo>
                    <a:pt x="1083" y="204"/>
                  </a:lnTo>
                  <a:lnTo>
                    <a:pt x="1085" y="204"/>
                  </a:lnTo>
                  <a:lnTo>
                    <a:pt x="1088" y="204"/>
                  </a:lnTo>
                  <a:lnTo>
                    <a:pt x="1091" y="204"/>
                  </a:lnTo>
                  <a:lnTo>
                    <a:pt x="1093" y="201"/>
                  </a:lnTo>
                  <a:lnTo>
                    <a:pt x="1093" y="204"/>
                  </a:lnTo>
                  <a:lnTo>
                    <a:pt x="1096" y="204"/>
                  </a:lnTo>
                  <a:lnTo>
                    <a:pt x="1098" y="204"/>
                  </a:lnTo>
                  <a:lnTo>
                    <a:pt x="1109" y="233"/>
                  </a:lnTo>
                  <a:lnTo>
                    <a:pt x="1119" y="264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800" kern="1200">
                <a:solidFill>
                  <a:prstClr val="black"/>
                </a:solidFill>
                <a:latin typeface="Century Gothic"/>
                <a:ea typeface="+mn-ea"/>
                <a:cs typeface="+mn-cs"/>
              </a:endParaRPr>
            </a:p>
          </p:txBody>
        </p:sp>
        <p:sp>
          <p:nvSpPr>
            <p:cNvPr id="136" name="Freeform 300"/>
            <p:cNvSpPr>
              <a:spLocks/>
            </p:cNvSpPr>
            <p:nvPr/>
          </p:nvSpPr>
          <p:spPr bwMode="auto">
            <a:xfrm>
              <a:off x="3133" y="2876"/>
              <a:ext cx="68" cy="6"/>
            </a:xfrm>
            <a:custGeom>
              <a:avLst/>
              <a:gdLst>
                <a:gd name="T0" fmla="*/ 68 w 68"/>
                <a:gd name="T1" fmla="*/ 0 h 6"/>
                <a:gd name="T2" fmla="*/ 57 w 68"/>
                <a:gd name="T3" fmla="*/ 6 h 6"/>
                <a:gd name="T4" fmla="*/ 0 w 68"/>
                <a:gd name="T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8" h="6">
                  <a:moveTo>
                    <a:pt x="68" y="0"/>
                  </a:moveTo>
                  <a:lnTo>
                    <a:pt x="57" y="6"/>
                  </a:lnTo>
                  <a:lnTo>
                    <a:pt x="0" y="6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800" kern="1200">
                <a:solidFill>
                  <a:prstClr val="black"/>
                </a:solidFill>
                <a:latin typeface="Century Gothic"/>
                <a:ea typeface="+mn-ea"/>
                <a:cs typeface="+mn-cs"/>
              </a:endParaRPr>
            </a:p>
          </p:txBody>
        </p:sp>
        <p:sp>
          <p:nvSpPr>
            <p:cNvPr id="137" name="Freeform 301"/>
            <p:cNvSpPr>
              <a:spLocks/>
            </p:cNvSpPr>
            <p:nvPr/>
          </p:nvSpPr>
          <p:spPr bwMode="auto">
            <a:xfrm>
              <a:off x="2446" y="1578"/>
              <a:ext cx="822" cy="554"/>
            </a:xfrm>
            <a:custGeom>
              <a:avLst/>
              <a:gdLst>
                <a:gd name="T0" fmla="*/ 809 w 822"/>
                <a:gd name="T1" fmla="*/ 19 h 554"/>
                <a:gd name="T2" fmla="*/ 807 w 822"/>
                <a:gd name="T3" fmla="*/ 29 h 554"/>
                <a:gd name="T4" fmla="*/ 801 w 822"/>
                <a:gd name="T5" fmla="*/ 37 h 554"/>
                <a:gd name="T6" fmla="*/ 783 w 822"/>
                <a:gd name="T7" fmla="*/ 47 h 554"/>
                <a:gd name="T8" fmla="*/ 760 w 822"/>
                <a:gd name="T9" fmla="*/ 42 h 554"/>
                <a:gd name="T10" fmla="*/ 747 w 822"/>
                <a:gd name="T11" fmla="*/ 47 h 554"/>
                <a:gd name="T12" fmla="*/ 734 w 822"/>
                <a:gd name="T13" fmla="*/ 66 h 554"/>
                <a:gd name="T14" fmla="*/ 713 w 822"/>
                <a:gd name="T15" fmla="*/ 76 h 554"/>
                <a:gd name="T16" fmla="*/ 702 w 822"/>
                <a:gd name="T17" fmla="*/ 89 h 554"/>
                <a:gd name="T18" fmla="*/ 676 w 822"/>
                <a:gd name="T19" fmla="*/ 94 h 554"/>
                <a:gd name="T20" fmla="*/ 663 w 822"/>
                <a:gd name="T21" fmla="*/ 102 h 554"/>
                <a:gd name="T22" fmla="*/ 647 w 822"/>
                <a:gd name="T23" fmla="*/ 86 h 554"/>
                <a:gd name="T24" fmla="*/ 627 w 822"/>
                <a:gd name="T25" fmla="*/ 79 h 554"/>
                <a:gd name="T26" fmla="*/ 606 w 822"/>
                <a:gd name="T27" fmla="*/ 84 h 554"/>
                <a:gd name="T28" fmla="*/ 585 w 822"/>
                <a:gd name="T29" fmla="*/ 110 h 554"/>
                <a:gd name="T30" fmla="*/ 577 w 822"/>
                <a:gd name="T31" fmla="*/ 120 h 554"/>
                <a:gd name="T32" fmla="*/ 564 w 822"/>
                <a:gd name="T33" fmla="*/ 133 h 554"/>
                <a:gd name="T34" fmla="*/ 548 w 822"/>
                <a:gd name="T35" fmla="*/ 147 h 554"/>
                <a:gd name="T36" fmla="*/ 535 w 822"/>
                <a:gd name="T37" fmla="*/ 152 h 554"/>
                <a:gd name="T38" fmla="*/ 520 w 822"/>
                <a:gd name="T39" fmla="*/ 149 h 554"/>
                <a:gd name="T40" fmla="*/ 507 w 822"/>
                <a:gd name="T41" fmla="*/ 133 h 554"/>
                <a:gd name="T42" fmla="*/ 491 w 822"/>
                <a:gd name="T43" fmla="*/ 128 h 554"/>
                <a:gd name="T44" fmla="*/ 475 w 822"/>
                <a:gd name="T45" fmla="*/ 139 h 554"/>
                <a:gd name="T46" fmla="*/ 454 w 822"/>
                <a:gd name="T47" fmla="*/ 160 h 554"/>
                <a:gd name="T48" fmla="*/ 436 w 822"/>
                <a:gd name="T49" fmla="*/ 170 h 554"/>
                <a:gd name="T50" fmla="*/ 418 w 822"/>
                <a:gd name="T51" fmla="*/ 175 h 554"/>
                <a:gd name="T52" fmla="*/ 402 w 822"/>
                <a:gd name="T53" fmla="*/ 178 h 554"/>
                <a:gd name="T54" fmla="*/ 384 w 822"/>
                <a:gd name="T55" fmla="*/ 188 h 554"/>
                <a:gd name="T56" fmla="*/ 386 w 822"/>
                <a:gd name="T57" fmla="*/ 204 h 554"/>
                <a:gd name="T58" fmla="*/ 371 w 822"/>
                <a:gd name="T59" fmla="*/ 212 h 554"/>
                <a:gd name="T60" fmla="*/ 353 w 822"/>
                <a:gd name="T61" fmla="*/ 214 h 554"/>
                <a:gd name="T62" fmla="*/ 342 w 822"/>
                <a:gd name="T63" fmla="*/ 214 h 554"/>
                <a:gd name="T64" fmla="*/ 326 w 822"/>
                <a:gd name="T65" fmla="*/ 222 h 554"/>
                <a:gd name="T66" fmla="*/ 316 w 822"/>
                <a:gd name="T67" fmla="*/ 228 h 554"/>
                <a:gd name="T68" fmla="*/ 306 w 822"/>
                <a:gd name="T69" fmla="*/ 248 h 554"/>
                <a:gd name="T70" fmla="*/ 298 w 822"/>
                <a:gd name="T71" fmla="*/ 282 h 554"/>
                <a:gd name="T72" fmla="*/ 264 w 822"/>
                <a:gd name="T73" fmla="*/ 285 h 554"/>
                <a:gd name="T74" fmla="*/ 201 w 822"/>
                <a:gd name="T75" fmla="*/ 285 h 554"/>
                <a:gd name="T76" fmla="*/ 170 w 822"/>
                <a:gd name="T77" fmla="*/ 272 h 554"/>
                <a:gd name="T78" fmla="*/ 152 w 822"/>
                <a:gd name="T79" fmla="*/ 301 h 554"/>
                <a:gd name="T80" fmla="*/ 157 w 822"/>
                <a:gd name="T81" fmla="*/ 319 h 554"/>
                <a:gd name="T82" fmla="*/ 146 w 822"/>
                <a:gd name="T83" fmla="*/ 335 h 554"/>
                <a:gd name="T84" fmla="*/ 128 w 822"/>
                <a:gd name="T85" fmla="*/ 327 h 554"/>
                <a:gd name="T86" fmla="*/ 107 w 822"/>
                <a:gd name="T87" fmla="*/ 324 h 554"/>
                <a:gd name="T88" fmla="*/ 76 w 822"/>
                <a:gd name="T89" fmla="*/ 324 h 554"/>
                <a:gd name="T90" fmla="*/ 63 w 822"/>
                <a:gd name="T91" fmla="*/ 327 h 554"/>
                <a:gd name="T92" fmla="*/ 63 w 822"/>
                <a:gd name="T93" fmla="*/ 348 h 554"/>
                <a:gd name="T94" fmla="*/ 42 w 822"/>
                <a:gd name="T95" fmla="*/ 345 h 554"/>
                <a:gd name="T96" fmla="*/ 29 w 822"/>
                <a:gd name="T97" fmla="*/ 350 h 554"/>
                <a:gd name="T98" fmla="*/ 50 w 822"/>
                <a:gd name="T99" fmla="*/ 416 h 554"/>
                <a:gd name="T100" fmla="*/ 68 w 822"/>
                <a:gd name="T101" fmla="*/ 426 h 554"/>
                <a:gd name="T102" fmla="*/ 89 w 822"/>
                <a:gd name="T103" fmla="*/ 426 h 554"/>
                <a:gd name="T104" fmla="*/ 89 w 822"/>
                <a:gd name="T105" fmla="*/ 444 h 554"/>
                <a:gd name="T106" fmla="*/ 52 w 822"/>
                <a:gd name="T107" fmla="*/ 460 h 554"/>
                <a:gd name="T108" fmla="*/ 50 w 822"/>
                <a:gd name="T109" fmla="*/ 478 h 554"/>
                <a:gd name="T110" fmla="*/ 39 w 822"/>
                <a:gd name="T111" fmla="*/ 491 h 554"/>
                <a:gd name="T112" fmla="*/ 18 w 822"/>
                <a:gd name="T113" fmla="*/ 499 h 554"/>
                <a:gd name="T114" fmla="*/ 3 w 822"/>
                <a:gd name="T115" fmla="*/ 517 h 5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822" h="554">
                  <a:moveTo>
                    <a:pt x="822" y="0"/>
                  </a:moveTo>
                  <a:lnTo>
                    <a:pt x="820" y="3"/>
                  </a:lnTo>
                  <a:lnTo>
                    <a:pt x="817" y="6"/>
                  </a:lnTo>
                  <a:lnTo>
                    <a:pt x="817" y="8"/>
                  </a:lnTo>
                  <a:lnTo>
                    <a:pt x="817" y="11"/>
                  </a:lnTo>
                  <a:lnTo>
                    <a:pt x="815" y="11"/>
                  </a:lnTo>
                  <a:lnTo>
                    <a:pt x="812" y="13"/>
                  </a:lnTo>
                  <a:lnTo>
                    <a:pt x="812" y="16"/>
                  </a:lnTo>
                  <a:lnTo>
                    <a:pt x="809" y="19"/>
                  </a:lnTo>
                  <a:lnTo>
                    <a:pt x="807" y="19"/>
                  </a:lnTo>
                  <a:lnTo>
                    <a:pt x="804" y="19"/>
                  </a:lnTo>
                  <a:lnTo>
                    <a:pt x="804" y="21"/>
                  </a:lnTo>
                  <a:lnTo>
                    <a:pt x="812" y="21"/>
                  </a:lnTo>
                  <a:lnTo>
                    <a:pt x="812" y="24"/>
                  </a:lnTo>
                  <a:lnTo>
                    <a:pt x="809" y="24"/>
                  </a:lnTo>
                  <a:lnTo>
                    <a:pt x="807" y="24"/>
                  </a:lnTo>
                  <a:lnTo>
                    <a:pt x="807" y="26"/>
                  </a:lnTo>
                  <a:lnTo>
                    <a:pt x="807" y="29"/>
                  </a:lnTo>
                  <a:lnTo>
                    <a:pt x="804" y="29"/>
                  </a:lnTo>
                  <a:lnTo>
                    <a:pt x="804" y="32"/>
                  </a:lnTo>
                  <a:lnTo>
                    <a:pt x="807" y="29"/>
                  </a:lnTo>
                  <a:lnTo>
                    <a:pt x="809" y="29"/>
                  </a:lnTo>
                  <a:lnTo>
                    <a:pt x="812" y="32"/>
                  </a:lnTo>
                  <a:lnTo>
                    <a:pt x="812" y="34"/>
                  </a:lnTo>
                  <a:lnTo>
                    <a:pt x="809" y="32"/>
                  </a:lnTo>
                  <a:lnTo>
                    <a:pt x="807" y="32"/>
                  </a:lnTo>
                  <a:lnTo>
                    <a:pt x="801" y="37"/>
                  </a:lnTo>
                  <a:lnTo>
                    <a:pt x="801" y="39"/>
                  </a:lnTo>
                  <a:lnTo>
                    <a:pt x="801" y="42"/>
                  </a:lnTo>
                  <a:lnTo>
                    <a:pt x="801" y="45"/>
                  </a:lnTo>
                  <a:lnTo>
                    <a:pt x="801" y="47"/>
                  </a:lnTo>
                  <a:lnTo>
                    <a:pt x="796" y="47"/>
                  </a:lnTo>
                  <a:lnTo>
                    <a:pt x="794" y="47"/>
                  </a:lnTo>
                  <a:lnTo>
                    <a:pt x="788" y="47"/>
                  </a:lnTo>
                  <a:lnTo>
                    <a:pt x="786" y="47"/>
                  </a:lnTo>
                  <a:lnTo>
                    <a:pt x="783" y="47"/>
                  </a:lnTo>
                  <a:lnTo>
                    <a:pt x="781" y="47"/>
                  </a:lnTo>
                  <a:lnTo>
                    <a:pt x="778" y="47"/>
                  </a:lnTo>
                  <a:lnTo>
                    <a:pt x="775" y="47"/>
                  </a:lnTo>
                  <a:lnTo>
                    <a:pt x="773" y="47"/>
                  </a:lnTo>
                  <a:lnTo>
                    <a:pt x="770" y="45"/>
                  </a:lnTo>
                  <a:lnTo>
                    <a:pt x="768" y="45"/>
                  </a:lnTo>
                  <a:lnTo>
                    <a:pt x="765" y="42"/>
                  </a:lnTo>
                  <a:lnTo>
                    <a:pt x="762" y="42"/>
                  </a:lnTo>
                  <a:lnTo>
                    <a:pt x="760" y="42"/>
                  </a:lnTo>
                  <a:lnTo>
                    <a:pt x="757" y="42"/>
                  </a:lnTo>
                  <a:lnTo>
                    <a:pt x="755" y="42"/>
                  </a:lnTo>
                  <a:lnTo>
                    <a:pt x="755" y="39"/>
                  </a:lnTo>
                  <a:lnTo>
                    <a:pt x="752" y="39"/>
                  </a:lnTo>
                  <a:lnTo>
                    <a:pt x="749" y="39"/>
                  </a:lnTo>
                  <a:lnTo>
                    <a:pt x="749" y="42"/>
                  </a:lnTo>
                  <a:lnTo>
                    <a:pt x="747" y="42"/>
                  </a:lnTo>
                  <a:lnTo>
                    <a:pt x="747" y="45"/>
                  </a:lnTo>
                  <a:lnTo>
                    <a:pt x="747" y="47"/>
                  </a:lnTo>
                  <a:lnTo>
                    <a:pt x="749" y="50"/>
                  </a:lnTo>
                  <a:lnTo>
                    <a:pt x="749" y="53"/>
                  </a:lnTo>
                  <a:lnTo>
                    <a:pt x="747" y="53"/>
                  </a:lnTo>
                  <a:lnTo>
                    <a:pt x="744" y="53"/>
                  </a:lnTo>
                  <a:lnTo>
                    <a:pt x="744" y="55"/>
                  </a:lnTo>
                  <a:lnTo>
                    <a:pt x="741" y="55"/>
                  </a:lnTo>
                  <a:lnTo>
                    <a:pt x="739" y="55"/>
                  </a:lnTo>
                  <a:lnTo>
                    <a:pt x="736" y="58"/>
                  </a:lnTo>
                  <a:lnTo>
                    <a:pt x="734" y="66"/>
                  </a:lnTo>
                  <a:lnTo>
                    <a:pt x="731" y="68"/>
                  </a:lnTo>
                  <a:lnTo>
                    <a:pt x="728" y="68"/>
                  </a:lnTo>
                  <a:lnTo>
                    <a:pt x="728" y="71"/>
                  </a:lnTo>
                  <a:lnTo>
                    <a:pt x="726" y="71"/>
                  </a:lnTo>
                  <a:lnTo>
                    <a:pt x="721" y="71"/>
                  </a:lnTo>
                  <a:lnTo>
                    <a:pt x="718" y="71"/>
                  </a:lnTo>
                  <a:lnTo>
                    <a:pt x="715" y="73"/>
                  </a:lnTo>
                  <a:lnTo>
                    <a:pt x="713" y="73"/>
                  </a:lnTo>
                  <a:lnTo>
                    <a:pt x="713" y="76"/>
                  </a:lnTo>
                  <a:lnTo>
                    <a:pt x="713" y="79"/>
                  </a:lnTo>
                  <a:lnTo>
                    <a:pt x="713" y="81"/>
                  </a:lnTo>
                  <a:lnTo>
                    <a:pt x="713" y="84"/>
                  </a:lnTo>
                  <a:lnTo>
                    <a:pt x="710" y="84"/>
                  </a:lnTo>
                  <a:lnTo>
                    <a:pt x="710" y="86"/>
                  </a:lnTo>
                  <a:lnTo>
                    <a:pt x="708" y="86"/>
                  </a:lnTo>
                  <a:lnTo>
                    <a:pt x="705" y="86"/>
                  </a:lnTo>
                  <a:lnTo>
                    <a:pt x="705" y="89"/>
                  </a:lnTo>
                  <a:lnTo>
                    <a:pt x="702" y="89"/>
                  </a:lnTo>
                  <a:lnTo>
                    <a:pt x="697" y="89"/>
                  </a:lnTo>
                  <a:lnTo>
                    <a:pt x="694" y="92"/>
                  </a:lnTo>
                  <a:lnTo>
                    <a:pt x="692" y="94"/>
                  </a:lnTo>
                  <a:lnTo>
                    <a:pt x="689" y="97"/>
                  </a:lnTo>
                  <a:lnTo>
                    <a:pt x="687" y="97"/>
                  </a:lnTo>
                  <a:lnTo>
                    <a:pt x="681" y="100"/>
                  </a:lnTo>
                  <a:lnTo>
                    <a:pt x="679" y="97"/>
                  </a:lnTo>
                  <a:lnTo>
                    <a:pt x="676" y="97"/>
                  </a:lnTo>
                  <a:lnTo>
                    <a:pt x="676" y="94"/>
                  </a:lnTo>
                  <a:lnTo>
                    <a:pt x="674" y="94"/>
                  </a:lnTo>
                  <a:lnTo>
                    <a:pt x="674" y="92"/>
                  </a:lnTo>
                  <a:lnTo>
                    <a:pt x="671" y="92"/>
                  </a:lnTo>
                  <a:lnTo>
                    <a:pt x="668" y="92"/>
                  </a:lnTo>
                  <a:lnTo>
                    <a:pt x="666" y="92"/>
                  </a:lnTo>
                  <a:lnTo>
                    <a:pt x="663" y="97"/>
                  </a:lnTo>
                  <a:lnTo>
                    <a:pt x="663" y="100"/>
                  </a:lnTo>
                  <a:lnTo>
                    <a:pt x="666" y="100"/>
                  </a:lnTo>
                  <a:lnTo>
                    <a:pt x="663" y="102"/>
                  </a:lnTo>
                  <a:lnTo>
                    <a:pt x="663" y="105"/>
                  </a:lnTo>
                  <a:lnTo>
                    <a:pt x="661" y="105"/>
                  </a:lnTo>
                  <a:lnTo>
                    <a:pt x="658" y="102"/>
                  </a:lnTo>
                  <a:lnTo>
                    <a:pt x="655" y="100"/>
                  </a:lnTo>
                  <a:lnTo>
                    <a:pt x="650" y="97"/>
                  </a:lnTo>
                  <a:lnTo>
                    <a:pt x="650" y="94"/>
                  </a:lnTo>
                  <a:lnTo>
                    <a:pt x="650" y="92"/>
                  </a:lnTo>
                  <a:lnTo>
                    <a:pt x="650" y="86"/>
                  </a:lnTo>
                  <a:lnTo>
                    <a:pt x="647" y="86"/>
                  </a:lnTo>
                  <a:lnTo>
                    <a:pt x="647" y="84"/>
                  </a:lnTo>
                  <a:lnTo>
                    <a:pt x="645" y="84"/>
                  </a:lnTo>
                  <a:lnTo>
                    <a:pt x="642" y="81"/>
                  </a:lnTo>
                  <a:lnTo>
                    <a:pt x="642" y="79"/>
                  </a:lnTo>
                  <a:lnTo>
                    <a:pt x="640" y="81"/>
                  </a:lnTo>
                  <a:lnTo>
                    <a:pt x="637" y="81"/>
                  </a:lnTo>
                  <a:lnTo>
                    <a:pt x="634" y="81"/>
                  </a:lnTo>
                  <a:lnTo>
                    <a:pt x="632" y="81"/>
                  </a:lnTo>
                  <a:lnTo>
                    <a:pt x="627" y="79"/>
                  </a:lnTo>
                  <a:lnTo>
                    <a:pt x="624" y="79"/>
                  </a:lnTo>
                  <a:lnTo>
                    <a:pt x="621" y="79"/>
                  </a:lnTo>
                  <a:lnTo>
                    <a:pt x="619" y="81"/>
                  </a:lnTo>
                  <a:lnTo>
                    <a:pt x="616" y="81"/>
                  </a:lnTo>
                  <a:lnTo>
                    <a:pt x="614" y="81"/>
                  </a:lnTo>
                  <a:lnTo>
                    <a:pt x="611" y="81"/>
                  </a:lnTo>
                  <a:lnTo>
                    <a:pt x="611" y="84"/>
                  </a:lnTo>
                  <a:lnTo>
                    <a:pt x="608" y="84"/>
                  </a:lnTo>
                  <a:lnTo>
                    <a:pt x="606" y="84"/>
                  </a:lnTo>
                  <a:lnTo>
                    <a:pt x="606" y="86"/>
                  </a:lnTo>
                  <a:lnTo>
                    <a:pt x="603" y="92"/>
                  </a:lnTo>
                  <a:lnTo>
                    <a:pt x="601" y="94"/>
                  </a:lnTo>
                  <a:lnTo>
                    <a:pt x="593" y="100"/>
                  </a:lnTo>
                  <a:lnTo>
                    <a:pt x="590" y="102"/>
                  </a:lnTo>
                  <a:lnTo>
                    <a:pt x="587" y="105"/>
                  </a:lnTo>
                  <a:lnTo>
                    <a:pt x="587" y="107"/>
                  </a:lnTo>
                  <a:lnTo>
                    <a:pt x="585" y="107"/>
                  </a:lnTo>
                  <a:lnTo>
                    <a:pt x="585" y="110"/>
                  </a:lnTo>
                  <a:lnTo>
                    <a:pt x="585" y="113"/>
                  </a:lnTo>
                  <a:lnTo>
                    <a:pt x="582" y="113"/>
                  </a:lnTo>
                  <a:lnTo>
                    <a:pt x="582" y="115"/>
                  </a:lnTo>
                  <a:lnTo>
                    <a:pt x="580" y="115"/>
                  </a:lnTo>
                  <a:lnTo>
                    <a:pt x="577" y="115"/>
                  </a:lnTo>
                  <a:lnTo>
                    <a:pt x="577" y="118"/>
                  </a:lnTo>
                  <a:lnTo>
                    <a:pt x="577" y="120"/>
                  </a:lnTo>
                  <a:lnTo>
                    <a:pt x="580" y="120"/>
                  </a:lnTo>
                  <a:lnTo>
                    <a:pt x="577" y="120"/>
                  </a:lnTo>
                  <a:lnTo>
                    <a:pt x="574" y="123"/>
                  </a:lnTo>
                  <a:lnTo>
                    <a:pt x="572" y="123"/>
                  </a:lnTo>
                  <a:lnTo>
                    <a:pt x="572" y="126"/>
                  </a:lnTo>
                  <a:lnTo>
                    <a:pt x="572" y="128"/>
                  </a:lnTo>
                  <a:lnTo>
                    <a:pt x="569" y="128"/>
                  </a:lnTo>
                  <a:lnTo>
                    <a:pt x="569" y="131"/>
                  </a:lnTo>
                  <a:lnTo>
                    <a:pt x="567" y="131"/>
                  </a:lnTo>
                  <a:lnTo>
                    <a:pt x="567" y="133"/>
                  </a:lnTo>
                  <a:lnTo>
                    <a:pt x="564" y="133"/>
                  </a:lnTo>
                  <a:lnTo>
                    <a:pt x="564" y="136"/>
                  </a:lnTo>
                  <a:lnTo>
                    <a:pt x="561" y="139"/>
                  </a:lnTo>
                  <a:lnTo>
                    <a:pt x="561" y="141"/>
                  </a:lnTo>
                  <a:lnTo>
                    <a:pt x="559" y="141"/>
                  </a:lnTo>
                  <a:lnTo>
                    <a:pt x="556" y="144"/>
                  </a:lnTo>
                  <a:lnTo>
                    <a:pt x="554" y="144"/>
                  </a:lnTo>
                  <a:lnTo>
                    <a:pt x="551" y="144"/>
                  </a:lnTo>
                  <a:lnTo>
                    <a:pt x="551" y="147"/>
                  </a:lnTo>
                  <a:lnTo>
                    <a:pt x="548" y="147"/>
                  </a:lnTo>
                  <a:lnTo>
                    <a:pt x="548" y="149"/>
                  </a:lnTo>
                  <a:lnTo>
                    <a:pt x="546" y="149"/>
                  </a:lnTo>
                  <a:lnTo>
                    <a:pt x="543" y="149"/>
                  </a:lnTo>
                  <a:lnTo>
                    <a:pt x="543" y="152"/>
                  </a:lnTo>
                  <a:lnTo>
                    <a:pt x="540" y="152"/>
                  </a:lnTo>
                  <a:lnTo>
                    <a:pt x="538" y="152"/>
                  </a:lnTo>
                  <a:lnTo>
                    <a:pt x="538" y="154"/>
                  </a:lnTo>
                  <a:lnTo>
                    <a:pt x="535" y="154"/>
                  </a:lnTo>
                  <a:lnTo>
                    <a:pt x="535" y="152"/>
                  </a:lnTo>
                  <a:lnTo>
                    <a:pt x="533" y="152"/>
                  </a:lnTo>
                  <a:lnTo>
                    <a:pt x="533" y="154"/>
                  </a:lnTo>
                  <a:lnTo>
                    <a:pt x="530" y="154"/>
                  </a:lnTo>
                  <a:lnTo>
                    <a:pt x="527" y="154"/>
                  </a:lnTo>
                  <a:lnTo>
                    <a:pt x="527" y="152"/>
                  </a:lnTo>
                  <a:lnTo>
                    <a:pt x="525" y="152"/>
                  </a:lnTo>
                  <a:lnTo>
                    <a:pt x="522" y="152"/>
                  </a:lnTo>
                  <a:lnTo>
                    <a:pt x="522" y="149"/>
                  </a:lnTo>
                  <a:lnTo>
                    <a:pt x="520" y="149"/>
                  </a:lnTo>
                  <a:lnTo>
                    <a:pt x="520" y="147"/>
                  </a:lnTo>
                  <a:lnTo>
                    <a:pt x="517" y="144"/>
                  </a:lnTo>
                  <a:lnTo>
                    <a:pt x="514" y="141"/>
                  </a:lnTo>
                  <a:lnTo>
                    <a:pt x="514" y="139"/>
                  </a:lnTo>
                  <a:lnTo>
                    <a:pt x="514" y="136"/>
                  </a:lnTo>
                  <a:lnTo>
                    <a:pt x="514" y="133"/>
                  </a:lnTo>
                  <a:lnTo>
                    <a:pt x="512" y="133"/>
                  </a:lnTo>
                  <a:lnTo>
                    <a:pt x="509" y="133"/>
                  </a:lnTo>
                  <a:lnTo>
                    <a:pt x="507" y="133"/>
                  </a:lnTo>
                  <a:lnTo>
                    <a:pt x="504" y="133"/>
                  </a:lnTo>
                  <a:lnTo>
                    <a:pt x="504" y="136"/>
                  </a:lnTo>
                  <a:lnTo>
                    <a:pt x="501" y="133"/>
                  </a:lnTo>
                  <a:lnTo>
                    <a:pt x="499" y="133"/>
                  </a:lnTo>
                  <a:lnTo>
                    <a:pt x="496" y="133"/>
                  </a:lnTo>
                  <a:lnTo>
                    <a:pt x="496" y="131"/>
                  </a:lnTo>
                  <a:lnTo>
                    <a:pt x="493" y="131"/>
                  </a:lnTo>
                  <a:lnTo>
                    <a:pt x="493" y="128"/>
                  </a:lnTo>
                  <a:lnTo>
                    <a:pt x="491" y="128"/>
                  </a:lnTo>
                  <a:lnTo>
                    <a:pt x="488" y="128"/>
                  </a:lnTo>
                  <a:lnTo>
                    <a:pt x="488" y="131"/>
                  </a:lnTo>
                  <a:lnTo>
                    <a:pt x="486" y="131"/>
                  </a:lnTo>
                  <a:lnTo>
                    <a:pt x="483" y="131"/>
                  </a:lnTo>
                  <a:lnTo>
                    <a:pt x="480" y="131"/>
                  </a:lnTo>
                  <a:lnTo>
                    <a:pt x="478" y="131"/>
                  </a:lnTo>
                  <a:lnTo>
                    <a:pt x="475" y="133"/>
                  </a:lnTo>
                  <a:lnTo>
                    <a:pt x="475" y="136"/>
                  </a:lnTo>
                  <a:lnTo>
                    <a:pt x="475" y="139"/>
                  </a:lnTo>
                  <a:lnTo>
                    <a:pt x="473" y="139"/>
                  </a:lnTo>
                  <a:lnTo>
                    <a:pt x="470" y="141"/>
                  </a:lnTo>
                  <a:lnTo>
                    <a:pt x="467" y="144"/>
                  </a:lnTo>
                  <a:lnTo>
                    <a:pt x="465" y="144"/>
                  </a:lnTo>
                  <a:lnTo>
                    <a:pt x="462" y="144"/>
                  </a:lnTo>
                  <a:lnTo>
                    <a:pt x="457" y="149"/>
                  </a:lnTo>
                  <a:lnTo>
                    <a:pt x="457" y="154"/>
                  </a:lnTo>
                  <a:lnTo>
                    <a:pt x="457" y="160"/>
                  </a:lnTo>
                  <a:lnTo>
                    <a:pt x="454" y="160"/>
                  </a:lnTo>
                  <a:lnTo>
                    <a:pt x="449" y="162"/>
                  </a:lnTo>
                  <a:lnTo>
                    <a:pt x="446" y="162"/>
                  </a:lnTo>
                  <a:lnTo>
                    <a:pt x="446" y="165"/>
                  </a:lnTo>
                  <a:lnTo>
                    <a:pt x="444" y="165"/>
                  </a:lnTo>
                  <a:lnTo>
                    <a:pt x="444" y="167"/>
                  </a:lnTo>
                  <a:lnTo>
                    <a:pt x="444" y="170"/>
                  </a:lnTo>
                  <a:lnTo>
                    <a:pt x="441" y="170"/>
                  </a:lnTo>
                  <a:lnTo>
                    <a:pt x="439" y="170"/>
                  </a:lnTo>
                  <a:lnTo>
                    <a:pt x="436" y="170"/>
                  </a:lnTo>
                  <a:lnTo>
                    <a:pt x="436" y="173"/>
                  </a:lnTo>
                  <a:lnTo>
                    <a:pt x="433" y="173"/>
                  </a:lnTo>
                  <a:lnTo>
                    <a:pt x="431" y="175"/>
                  </a:lnTo>
                  <a:lnTo>
                    <a:pt x="428" y="175"/>
                  </a:lnTo>
                  <a:lnTo>
                    <a:pt x="426" y="173"/>
                  </a:lnTo>
                  <a:lnTo>
                    <a:pt x="423" y="173"/>
                  </a:lnTo>
                  <a:lnTo>
                    <a:pt x="420" y="173"/>
                  </a:lnTo>
                  <a:lnTo>
                    <a:pt x="420" y="175"/>
                  </a:lnTo>
                  <a:lnTo>
                    <a:pt x="418" y="175"/>
                  </a:lnTo>
                  <a:lnTo>
                    <a:pt x="415" y="175"/>
                  </a:lnTo>
                  <a:lnTo>
                    <a:pt x="415" y="178"/>
                  </a:lnTo>
                  <a:lnTo>
                    <a:pt x="413" y="178"/>
                  </a:lnTo>
                  <a:lnTo>
                    <a:pt x="413" y="181"/>
                  </a:lnTo>
                  <a:lnTo>
                    <a:pt x="410" y="181"/>
                  </a:lnTo>
                  <a:lnTo>
                    <a:pt x="407" y="181"/>
                  </a:lnTo>
                  <a:lnTo>
                    <a:pt x="405" y="181"/>
                  </a:lnTo>
                  <a:lnTo>
                    <a:pt x="402" y="181"/>
                  </a:lnTo>
                  <a:lnTo>
                    <a:pt x="402" y="178"/>
                  </a:lnTo>
                  <a:lnTo>
                    <a:pt x="400" y="178"/>
                  </a:lnTo>
                  <a:lnTo>
                    <a:pt x="397" y="178"/>
                  </a:lnTo>
                  <a:lnTo>
                    <a:pt x="394" y="178"/>
                  </a:lnTo>
                  <a:lnTo>
                    <a:pt x="392" y="181"/>
                  </a:lnTo>
                  <a:lnTo>
                    <a:pt x="389" y="181"/>
                  </a:lnTo>
                  <a:lnTo>
                    <a:pt x="386" y="181"/>
                  </a:lnTo>
                  <a:lnTo>
                    <a:pt x="384" y="183"/>
                  </a:lnTo>
                  <a:lnTo>
                    <a:pt x="384" y="186"/>
                  </a:lnTo>
                  <a:lnTo>
                    <a:pt x="384" y="188"/>
                  </a:lnTo>
                  <a:lnTo>
                    <a:pt x="381" y="188"/>
                  </a:lnTo>
                  <a:lnTo>
                    <a:pt x="381" y="191"/>
                  </a:lnTo>
                  <a:lnTo>
                    <a:pt x="379" y="194"/>
                  </a:lnTo>
                  <a:lnTo>
                    <a:pt x="379" y="196"/>
                  </a:lnTo>
                  <a:lnTo>
                    <a:pt x="379" y="199"/>
                  </a:lnTo>
                  <a:lnTo>
                    <a:pt x="381" y="199"/>
                  </a:lnTo>
                  <a:lnTo>
                    <a:pt x="384" y="199"/>
                  </a:lnTo>
                  <a:lnTo>
                    <a:pt x="384" y="204"/>
                  </a:lnTo>
                  <a:lnTo>
                    <a:pt x="386" y="204"/>
                  </a:lnTo>
                  <a:lnTo>
                    <a:pt x="386" y="207"/>
                  </a:lnTo>
                  <a:lnTo>
                    <a:pt x="384" y="209"/>
                  </a:lnTo>
                  <a:lnTo>
                    <a:pt x="384" y="207"/>
                  </a:lnTo>
                  <a:lnTo>
                    <a:pt x="381" y="204"/>
                  </a:lnTo>
                  <a:lnTo>
                    <a:pt x="381" y="207"/>
                  </a:lnTo>
                  <a:lnTo>
                    <a:pt x="381" y="209"/>
                  </a:lnTo>
                  <a:lnTo>
                    <a:pt x="379" y="209"/>
                  </a:lnTo>
                  <a:lnTo>
                    <a:pt x="373" y="212"/>
                  </a:lnTo>
                  <a:lnTo>
                    <a:pt x="371" y="212"/>
                  </a:lnTo>
                  <a:lnTo>
                    <a:pt x="366" y="214"/>
                  </a:lnTo>
                  <a:lnTo>
                    <a:pt x="366" y="212"/>
                  </a:lnTo>
                  <a:lnTo>
                    <a:pt x="363" y="212"/>
                  </a:lnTo>
                  <a:lnTo>
                    <a:pt x="360" y="212"/>
                  </a:lnTo>
                  <a:lnTo>
                    <a:pt x="358" y="212"/>
                  </a:lnTo>
                  <a:lnTo>
                    <a:pt x="358" y="214"/>
                  </a:lnTo>
                  <a:lnTo>
                    <a:pt x="358" y="217"/>
                  </a:lnTo>
                  <a:lnTo>
                    <a:pt x="355" y="217"/>
                  </a:lnTo>
                  <a:lnTo>
                    <a:pt x="353" y="214"/>
                  </a:lnTo>
                  <a:lnTo>
                    <a:pt x="353" y="212"/>
                  </a:lnTo>
                  <a:lnTo>
                    <a:pt x="350" y="212"/>
                  </a:lnTo>
                  <a:lnTo>
                    <a:pt x="347" y="209"/>
                  </a:lnTo>
                  <a:lnTo>
                    <a:pt x="345" y="207"/>
                  </a:lnTo>
                  <a:lnTo>
                    <a:pt x="345" y="209"/>
                  </a:lnTo>
                  <a:lnTo>
                    <a:pt x="342" y="209"/>
                  </a:lnTo>
                  <a:lnTo>
                    <a:pt x="345" y="212"/>
                  </a:lnTo>
                  <a:lnTo>
                    <a:pt x="345" y="214"/>
                  </a:lnTo>
                  <a:lnTo>
                    <a:pt x="342" y="214"/>
                  </a:lnTo>
                  <a:lnTo>
                    <a:pt x="339" y="214"/>
                  </a:lnTo>
                  <a:lnTo>
                    <a:pt x="337" y="214"/>
                  </a:lnTo>
                  <a:lnTo>
                    <a:pt x="334" y="214"/>
                  </a:lnTo>
                  <a:lnTo>
                    <a:pt x="334" y="217"/>
                  </a:lnTo>
                  <a:lnTo>
                    <a:pt x="332" y="217"/>
                  </a:lnTo>
                  <a:lnTo>
                    <a:pt x="332" y="220"/>
                  </a:lnTo>
                  <a:lnTo>
                    <a:pt x="329" y="220"/>
                  </a:lnTo>
                  <a:lnTo>
                    <a:pt x="329" y="222"/>
                  </a:lnTo>
                  <a:lnTo>
                    <a:pt x="326" y="222"/>
                  </a:lnTo>
                  <a:lnTo>
                    <a:pt x="326" y="225"/>
                  </a:lnTo>
                  <a:lnTo>
                    <a:pt x="326" y="228"/>
                  </a:lnTo>
                  <a:lnTo>
                    <a:pt x="324" y="228"/>
                  </a:lnTo>
                  <a:lnTo>
                    <a:pt x="321" y="225"/>
                  </a:lnTo>
                  <a:lnTo>
                    <a:pt x="319" y="225"/>
                  </a:lnTo>
                  <a:lnTo>
                    <a:pt x="319" y="222"/>
                  </a:lnTo>
                  <a:lnTo>
                    <a:pt x="316" y="222"/>
                  </a:lnTo>
                  <a:lnTo>
                    <a:pt x="316" y="225"/>
                  </a:lnTo>
                  <a:lnTo>
                    <a:pt x="316" y="228"/>
                  </a:lnTo>
                  <a:lnTo>
                    <a:pt x="319" y="230"/>
                  </a:lnTo>
                  <a:lnTo>
                    <a:pt x="319" y="235"/>
                  </a:lnTo>
                  <a:lnTo>
                    <a:pt x="316" y="235"/>
                  </a:lnTo>
                  <a:lnTo>
                    <a:pt x="313" y="235"/>
                  </a:lnTo>
                  <a:lnTo>
                    <a:pt x="311" y="235"/>
                  </a:lnTo>
                  <a:lnTo>
                    <a:pt x="308" y="238"/>
                  </a:lnTo>
                  <a:lnTo>
                    <a:pt x="306" y="241"/>
                  </a:lnTo>
                  <a:lnTo>
                    <a:pt x="306" y="243"/>
                  </a:lnTo>
                  <a:lnTo>
                    <a:pt x="306" y="248"/>
                  </a:lnTo>
                  <a:lnTo>
                    <a:pt x="308" y="251"/>
                  </a:lnTo>
                  <a:lnTo>
                    <a:pt x="308" y="256"/>
                  </a:lnTo>
                  <a:lnTo>
                    <a:pt x="308" y="261"/>
                  </a:lnTo>
                  <a:lnTo>
                    <a:pt x="308" y="267"/>
                  </a:lnTo>
                  <a:lnTo>
                    <a:pt x="308" y="269"/>
                  </a:lnTo>
                  <a:lnTo>
                    <a:pt x="308" y="275"/>
                  </a:lnTo>
                  <a:lnTo>
                    <a:pt x="308" y="280"/>
                  </a:lnTo>
                  <a:lnTo>
                    <a:pt x="308" y="285"/>
                  </a:lnTo>
                  <a:lnTo>
                    <a:pt x="298" y="282"/>
                  </a:lnTo>
                  <a:lnTo>
                    <a:pt x="292" y="282"/>
                  </a:lnTo>
                  <a:lnTo>
                    <a:pt x="287" y="282"/>
                  </a:lnTo>
                  <a:lnTo>
                    <a:pt x="285" y="282"/>
                  </a:lnTo>
                  <a:lnTo>
                    <a:pt x="277" y="282"/>
                  </a:lnTo>
                  <a:lnTo>
                    <a:pt x="274" y="285"/>
                  </a:lnTo>
                  <a:lnTo>
                    <a:pt x="272" y="285"/>
                  </a:lnTo>
                  <a:lnTo>
                    <a:pt x="269" y="285"/>
                  </a:lnTo>
                  <a:lnTo>
                    <a:pt x="266" y="285"/>
                  </a:lnTo>
                  <a:lnTo>
                    <a:pt x="264" y="285"/>
                  </a:lnTo>
                  <a:lnTo>
                    <a:pt x="256" y="285"/>
                  </a:lnTo>
                  <a:lnTo>
                    <a:pt x="238" y="285"/>
                  </a:lnTo>
                  <a:lnTo>
                    <a:pt x="227" y="285"/>
                  </a:lnTo>
                  <a:lnTo>
                    <a:pt x="222" y="293"/>
                  </a:lnTo>
                  <a:lnTo>
                    <a:pt x="217" y="295"/>
                  </a:lnTo>
                  <a:lnTo>
                    <a:pt x="209" y="290"/>
                  </a:lnTo>
                  <a:lnTo>
                    <a:pt x="206" y="288"/>
                  </a:lnTo>
                  <a:lnTo>
                    <a:pt x="204" y="288"/>
                  </a:lnTo>
                  <a:lnTo>
                    <a:pt x="201" y="285"/>
                  </a:lnTo>
                  <a:lnTo>
                    <a:pt x="199" y="285"/>
                  </a:lnTo>
                  <a:lnTo>
                    <a:pt x="199" y="282"/>
                  </a:lnTo>
                  <a:lnTo>
                    <a:pt x="196" y="280"/>
                  </a:lnTo>
                  <a:lnTo>
                    <a:pt x="188" y="280"/>
                  </a:lnTo>
                  <a:lnTo>
                    <a:pt x="183" y="280"/>
                  </a:lnTo>
                  <a:lnTo>
                    <a:pt x="180" y="280"/>
                  </a:lnTo>
                  <a:lnTo>
                    <a:pt x="178" y="280"/>
                  </a:lnTo>
                  <a:lnTo>
                    <a:pt x="175" y="277"/>
                  </a:lnTo>
                  <a:lnTo>
                    <a:pt x="170" y="272"/>
                  </a:lnTo>
                  <a:lnTo>
                    <a:pt x="167" y="272"/>
                  </a:lnTo>
                  <a:lnTo>
                    <a:pt x="167" y="269"/>
                  </a:lnTo>
                  <a:lnTo>
                    <a:pt x="165" y="269"/>
                  </a:lnTo>
                  <a:lnTo>
                    <a:pt x="146" y="285"/>
                  </a:lnTo>
                  <a:lnTo>
                    <a:pt x="146" y="293"/>
                  </a:lnTo>
                  <a:lnTo>
                    <a:pt x="146" y="295"/>
                  </a:lnTo>
                  <a:lnTo>
                    <a:pt x="149" y="295"/>
                  </a:lnTo>
                  <a:lnTo>
                    <a:pt x="149" y="298"/>
                  </a:lnTo>
                  <a:lnTo>
                    <a:pt x="152" y="301"/>
                  </a:lnTo>
                  <a:lnTo>
                    <a:pt x="152" y="303"/>
                  </a:lnTo>
                  <a:lnTo>
                    <a:pt x="152" y="306"/>
                  </a:lnTo>
                  <a:lnTo>
                    <a:pt x="154" y="306"/>
                  </a:lnTo>
                  <a:lnTo>
                    <a:pt x="154" y="309"/>
                  </a:lnTo>
                  <a:lnTo>
                    <a:pt x="154" y="311"/>
                  </a:lnTo>
                  <a:lnTo>
                    <a:pt x="157" y="311"/>
                  </a:lnTo>
                  <a:lnTo>
                    <a:pt x="157" y="314"/>
                  </a:lnTo>
                  <a:lnTo>
                    <a:pt x="157" y="316"/>
                  </a:lnTo>
                  <a:lnTo>
                    <a:pt x="157" y="319"/>
                  </a:lnTo>
                  <a:lnTo>
                    <a:pt x="157" y="322"/>
                  </a:lnTo>
                  <a:lnTo>
                    <a:pt x="159" y="322"/>
                  </a:lnTo>
                  <a:lnTo>
                    <a:pt x="159" y="324"/>
                  </a:lnTo>
                  <a:lnTo>
                    <a:pt x="159" y="327"/>
                  </a:lnTo>
                  <a:lnTo>
                    <a:pt x="157" y="327"/>
                  </a:lnTo>
                  <a:lnTo>
                    <a:pt x="154" y="329"/>
                  </a:lnTo>
                  <a:lnTo>
                    <a:pt x="152" y="332"/>
                  </a:lnTo>
                  <a:lnTo>
                    <a:pt x="149" y="332"/>
                  </a:lnTo>
                  <a:lnTo>
                    <a:pt x="146" y="335"/>
                  </a:lnTo>
                  <a:lnTo>
                    <a:pt x="141" y="335"/>
                  </a:lnTo>
                  <a:lnTo>
                    <a:pt x="141" y="332"/>
                  </a:lnTo>
                  <a:lnTo>
                    <a:pt x="138" y="332"/>
                  </a:lnTo>
                  <a:lnTo>
                    <a:pt x="138" y="329"/>
                  </a:lnTo>
                  <a:lnTo>
                    <a:pt x="136" y="329"/>
                  </a:lnTo>
                  <a:lnTo>
                    <a:pt x="133" y="329"/>
                  </a:lnTo>
                  <a:lnTo>
                    <a:pt x="131" y="329"/>
                  </a:lnTo>
                  <a:lnTo>
                    <a:pt x="131" y="327"/>
                  </a:lnTo>
                  <a:lnTo>
                    <a:pt x="128" y="327"/>
                  </a:lnTo>
                  <a:lnTo>
                    <a:pt x="125" y="324"/>
                  </a:lnTo>
                  <a:lnTo>
                    <a:pt x="123" y="322"/>
                  </a:lnTo>
                  <a:lnTo>
                    <a:pt x="120" y="324"/>
                  </a:lnTo>
                  <a:lnTo>
                    <a:pt x="118" y="324"/>
                  </a:lnTo>
                  <a:lnTo>
                    <a:pt x="118" y="327"/>
                  </a:lnTo>
                  <a:lnTo>
                    <a:pt x="115" y="324"/>
                  </a:lnTo>
                  <a:lnTo>
                    <a:pt x="112" y="324"/>
                  </a:lnTo>
                  <a:lnTo>
                    <a:pt x="110" y="324"/>
                  </a:lnTo>
                  <a:lnTo>
                    <a:pt x="107" y="324"/>
                  </a:lnTo>
                  <a:lnTo>
                    <a:pt x="102" y="324"/>
                  </a:lnTo>
                  <a:lnTo>
                    <a:pt x="97" y="319"/>
                  </a:lnTo>
                  <a:lnTo>
                    <a:pt x="94" y="319"/>
                  </a:lnTo>
                  <a:lnTo>
                    <a:pt x="86" y="319"/>
                  </a:lnTo>
                  <a:lnTo>
                    <a:pt x="84" y="319"/>
                  </a:lnTo>
                  <a:lnTo>
                    <a:pt x="84" y="322"/>
                  </a:lnTo>
                  <a:lnTo>
                    <a:pt x="81" y="324"/>
                  </a:lnTo>
                  <a:lnTo>
                    <a:pt x="78" y="324"/>
                  </a:lnTo>
                  <a:lnTo>
                    <a:pt x="76" y="324"/>
                  </a:lnTo>
                  <a:lnTo>
                    <a:pt x="76" y="327"/>
                  </a:lnTo>
                  <a:lnTo>
                    <a:pt x="73" y="327"/>
                  </a:lnTo>
                  <a:lnTo>
                    <a:pt x="71" y="327"/>
                  </a:lnTo>
                  <a:lnTo>
                    <a:pt x="68" y="327"/>
                  </a:lnTo>
                  <a:lnTo>
                    <a:pt x="65" y="327"/>
                  </a:lnTo>
                  <a:lnTo>
                    <a:pt x="58" y="324"/>
                  </a:lnTo>
                  <a:lnTo>
                    <a:pt x="60" y="324"/>
                  </a:lnTo>
                  <a:lnTo>
                    <a:pt x="60" y="327"/>
                  </a:lnTo>
                  <a:lnTo>
                    <a:pt x="63" y="327"/>
                  </a:lnTo>
                  <a:lnTo>
                    <a:pt x="63" y="329"/>
                  </a:lnTo>
                  <a:lnTo>
                    <a:pt x="65" y="329"/>
                  </a:lnTo>
                  <a:lnTo>
                    <a:pt x="65" y="332"/>
                  </a:lnTo>
                  <a:lnTo>
                    <a:pt x="65" y="335"/>
                  </a:lnTo>
                  <a:lnTo>
                    <a:pt x="68" y="337"/>
                  </a:lnTo>
                  <a:lnTo>
                    <a:pt x="68" y="342"/>
                  </a:lnTo>
                  <a:lnTo>
                    <a:pt x="65" y="345"/>
                  </a:lnTo>
                  <a:lnTo>
                    <a:pt x="65" y="348"/>
                  </a:lnTo>
                  <a:lnTo>
                    <a:pt x="63" y="348"/>
                  </a:lnTo>
                  <a:lnTo>
                    <a:pt x="60" y="348"/>
                  </a:lnTo>
                  <a:lnTo>
                    <a:pt x="55" y="348"/>
                  </a:lnTo>
                  <a:lnTo>
                    <a:pt x="52" y="348"/>
                  </a:lnTo>
                  <a:lnTo>
                    <a:pt x="50" y="348"/>
                  </a:lnTo>
                  <a:lnTo>
                    <a:pt x="47" y="350"/>
                  </a:lnTo>
                  <a:lnTo>
                    <a:pt x="39" y="350"/>
                  </a:lnTo>
                  <a:lnTo>
                    <a:pt x="42" y="350"/>
                  </a:lnTo>
                  <a:lnTo>
                    <a:pt x="42" y="348"/>
                  </a:lnTo>
                  <a:lnTo>
                    <a:pt x="42" y="345"/>
                  </a:lnTo>
                  <a:lnTo>
                    <a:pt x="39" y="345"/>
                  </a:lnTo>
                  <a:lnTo>
                    <a:pt x="39" y="342"/>
                  </a:lnTo>
                  <a:lnTo>
                    <a:pt x="37" y="345"/>
                  </a:lnTo>
                  <a:lnTo>
                    <a:pt x="34" y="345"/>
                  </a:lnTo>
                  <a:lnTo>
                    <a:pt x="34" y="342"/>
                  </a:lnTo>
                  <a:lnTo>
                    <a:pt x="31" y="342"/>
                  </a:lnTo>
                  <a:lnTo>
                    <a:pt x="31" y="345"/>
                  </a:lnTo>
                  <a:lnTo>
                    <a:pt x="31" y="348"/>
                  </a:lnTo>
                  <a:lnTo>
                    <a:pt x="29" y="350"/>
                  </a:lnTo>
                  <a:lnTo>
                    <a:pt x="29" y="353"/>
                  </a:lnTo>
                  <a:lnTo>
                    <a:pt x="29" y="356"/>
                  </a:lnTo>
                  <a:lnTo>
                    <a:pt x="26" y="358"/>
                  </a:lnTo>
                  <a:lnTo>
                    <a:pt x="26" y="361"/>
                  </a:lnTo>
                  <a:lnTo>
                    <a:pt x="16" y="376"/>
                  </a:lnTo>
                  <a:lnTo>
                    <a:pt x="39" y="376"/>
                  </a:lnTo>
                  <a:lnTo>
                    <a:pt x="42" y="376"/>
                  </a:lnTo>
                  <a:lnTo>
                    <a:pt x="42" y="379"/>
                  </a:lnTo>
                  <a:lnTo>
                    <a:pt x="50" y="416"/>
                  </a:lnTo>
                  <a:lnTo>
                    <a:pt x="52" y="416"/>
                  </a:lnTo>
                  <a:lnTo>
                    <a:pt x="52" y="418"/>
                  </a:lnTo>
                  <a:lnTo>
                    <a:pt x="55" y="418"/>
                  </a:lnTo>
                  <a:lnTo>
                    <a:pt x="55" y="421"/>
                  </a:lnTo>
                  <a:lnTo>
                    <a:pt x="58" y="421"/>
                  </a:lnTo>
                  <a:lnTo>
                    <a:pt x="60" y="423"/>
                  </a:lnTo>
                  <a:lnTo>
                    <a:pt x="63" y="423"/>
                  </a:lnTo>
                  <a:lnTo>
                    <a:pt x="65" y="426"/>
                  </a:lnTo>
                  <a:lnTo>
                    <a:pt x="68" y="426"/>
                  </a:lnTo>
                  <a:lnTo>
                    <a:pt x="71" y="426"/>
                  </a:lnTo>
                  <a:lnTo>
                    <a:pt x="73" y="426"/>
                  </a:lnTo>
                  <a:lnTo>
                    <a:pt x="76" y="429"/>
                  </a:lnTo>
                  <a:lnTo>
                    <a:pt x="78" y="429"/>
                  </a:lnTo>
                  <a:lnTo>
                    <a:pt x="81" y="429"/>
                  </a:lnTo>
                  <a:lnTo>
                    <a:pt x="81" y="426"/>
                  </a:lnTo>
                  <a:lnTo>
                    <a:pt x="84" y="426"/>
                  </a:lnTo>
                  <a:lnTo>
                    <a:pt x="86" y="426"/>
                  </a:lnTo>
                  <a:lnTo>
                    <a:pt x="89" y="426"/>
                  </a:lnTo>
                  <a:lnTo>
                    <a:pt x="92" y="426"/>
                  </a:lnTo>
                  <a:lnTo>
                    <a:pt x="94" y="423"/>
                  </a:lnTo>
                  <a:lnTo>
                    <a:pt x="97" y="423"/>
                  </a:lnTo>
                  <a:lnTo>
                    <a:pt x="97" y="421"/>
                  </a:lnTo>
                  <a:lnTo>
                    <a:pt x="99" y="421"/>
                  </a:lnTo>
                  <a:lnTo>
                    <a:pt x="102" y="436"/>
                  </a:lnTo>
                  <a:lnTo>
                    <a:pt x="99" y="436"/>
                  </a:lnTo>
                  <a:lnTo>
                    <a:pt x="94" y="439"/>
                  </a:lnTo>
                  <a:lnTo>
                    <a:pt x="89" y="444"/>
                  </a:lnTo>
                  <a:lnTo>
                    <a:pt x="84" y="444"/>
                  </a:lnTo>
                  <a:lnTo>
                    <a:pt x="73" y="450"/>
                  </a:lnTo>
                  <a:lnTo>
                    <a:pt x="68" y="450"/>
                  </a:lnTo>
                  <a:lnTo>
                    <a:pt x="63" y="452"/>
                  </a:lnTo>
                  <a:lnTo>
                    <a:pt x="60" y="452"/>
                  </a:lnTo>
                  <a:lnTo>
                    <a:pt x="58" y="455"/>
                  </a:lnTo>
                  <a:lnTo>
                    <a:pt x="55" y="457"/>
                  </a:lnTo>
                  <a:lnTo>
                    <a:pt x="52" y="457"/>
                  </a:lnTo>
                  <a:lnTo>
                    <a:pt x="52" y="460"/>
                  </a:lnTo>
                  <a:lnTo>
                    <a:pt x="52" y="463"/>
                  </a:lnTo>
                  <a:lnTo>
                    <a:pt x="50" y="463"/>
                  </a:lnTo>
                  <a:lnTo>
                    <a:pt x="52" y="468"/>
                  </a:lnTo>
                  <a:lnTo>
                    <a:pt x="55" y="468"/>
                  </a:lnTo>
                  <a:lnTo>
                    <a:pt x="55" y="470"/>
                  </a:lnTo>
                  <a:lnTo>
                    <a:pt x="55" y="473"/>
                  </a:lnTo>
                  <a:lnTo>
                    <a:pt x="52" y="473"/>
                  </a:lnTo>
                  <a:lnTo>
                    <a:pt x="52" y="476"/>
                  </a:lnTo>
                  <a:lnTo>
                    <a:pt x="50" y="478"/>
                  </a:lnTo>
                  <a:lnTo>
                    <a:pt x="50" y="481"/>
                  </a:lnTo>
                  <a:lnTo>
                    <a:pt x="47" y="481"/>
                  </a:lnTo>
                  <a:lnTo>
                    <a:pt x="47" y="484"/>
                  </a:lnTo>
                  <a:lnTo>
                    <a:pt x="47" y="486"/>
                  </a:lnTo>
                  <a:lnTo>
                    <a:pt x="45" y="486"/>
                  </a:lnTo>
                  <a:lnTo>
                    <a:pt x="45" y="489"/>
                  </a:lnTo>
                  <a:lnTo>
                    <a:pt x="42" y="489"/>
                  </a:lnTo>
                  <a:lnTo>
                    <a:pt x="39" y="489"/>
                  </a:lnTo>
                  <a:lnTo>
                    <a:pt x="39" y="491"/>
                  </a:lnTo>
                  <a:lnTo>
                    <a:pt x="37" y="491"/>
                  </a:lnTo>
                  <a:lnTo>
                    <a:pt x="34" y="491"/>
                  </a:lnTo>
                  <a:lnTo>
                    <a:pt x="31" y="491"/>
                  </a:lnTo>
                  <a:lnTo>
                    <a:pt x="29" y="491"/>
                  </a:lnTo>
                  <a:lnTo>
                    <a:pt x="26" y="491"/>
                  </a:lnTo>
                  <a:lnTo>
                    <a:pt x="24" y="494"/>
                  </a:lnTo>
                  <a:lnTo>
                    <a:pt x="21" y="494"/>
                  </a:lnTo>
                  <a:lnTo>
                    <a:pt x="21" y="497"/>
                  </a:lnTo>
                  <a:lnTo>
                    <a:pt x="18" y="499"/>
                  </a:lnTo>
                  <a:lnTo>
                    <a:pt x="16" y="502"/>
                  </a:lnTo>
                  <a:lnTo>
                    <a:pt x="16" y="504"/>
                  </a:lnTo>
                  <a:lnTo>
                    <a:pt x="13" y="507"/>
                  </a:lnTo>
                  <a:lnTo>
                    <a:pt x="11" y="507"/>
                  </a:lnTo>
                  <a:lnTo>
                    <a:pt x="8" y="507"/>
                  </a:lnTo>
                  <a:lnTo>
                    <a:pt x="8" y="510"/>
                  </a:lnTo>
                  <a:lnTo>
                    <a:pt x="8" y="512"/>
                  </a:lnTo>
                  <a:lnTo>
                    <a:pt x="5" y="515"/>
                  </a:lnTo>
                  <a:lnTo>
                    <a:pt x="3" y="517"/>
                  </a:lnTo>
                  <a:lnTo>
                    <a:pt x="0" y="517"/>
                  </a:lnTo>
                  <a:lnTo>
                    <a:pt x="0" y="523"/>
                  </a:lnTo>
                  <a:lnTo>
                    <a:pt x="0" y="528"/>
                  </a:lnTo>
                  <a:lnTo>
                    <a:pt x="0" y="546"/>
                  </a:lnTo>
                  <a:lnTo>
                    <a:pt x="0" y="549"/>
                  </a:lnTo>
                  <a:lnTo>
                    <a:pt x="0" y="554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800" kern="1200">
                <a:solidFill>
                  <a:prstClr val="black"/>
                </a:solidFill>
                <a:latin typeface="Century Gothic"/>
                <a:ea typeface="+mn-ea"/>
                <a:cs typeface="+mn-cs"/>
              </a:endParaRPr>
            </a:p>
          </p:txBody>
        </p:sp>
        <p:sp>
          <p:nvSpPr>
            <p:cNvPr id="138" name="Freeform 302"/>
            <p:cNvSpPr>
              <a:spLocks/>
            </p:cNvSpPr>
            <p:nvPr/>
          </p:nvSpPr>
          <p:spPr bwMode="auto">
            <a:xfrm>
              <a:off x="3148" y="1607"/>
              <a:ext cx="499" cy="481"/>
            </a:xfrm>
            <a:custGeom>
              <a:avLst/>
              <a:gdLst>
                <a:gd name="T0" fmla="*/ 481 w 499"/>
                <a:gd name="T1" fmla="*/ 8 h 481"/>
                <a:gd name="T2" fmla="*/ 460 w 499"/>
                <a:gd name="T3" fmla="*/ 16 h 481"/>
                <a:gd name="T4" fmla="*/ 454 w 499"/>
                <a:gd name="T5" fmla="*/ 31 h 481"/>
                <a:gd name="T6" fmla="*/ 460 w 499"/>
                <a:gd name="T7" fmla="*/ 42 h 481"/>
                <a:gd name="T8" fmla="*/ 465 w 499"/>
                <a:gd name="T9" fmla="*/ 55 h 481"/>
                <a:gd name="T10" fmla="*/ 473 w 499"/>
                <a:gd name="T11" fmla="*/ 68 h 481"/>
                <a:gd name="T12" fmla="*/ 470 w 499"/>
                <a:gd name="T13" fmla="*/ 81 h 481"/>
                <a:gd name="T14" fmla="*/ 470 w 499"/>
                <a:gd name="T15" fmla="*/ 94 h 481"/>
                <a:gd name="T16" fmla="*/ 473 w 499"/>
                <a:gd name="T17" fmla="*/ 99 h 481"/>
                <a:gd name="T18" fmla="*/ 478 w 499"/>
                <a:gd name="T19" fmla="*/ 110 h 481"/>
                <a:gd name="T20" fmla="*/ 470 w 499"/>
                <a:gd name="T21" fmla="*/ 123 h 481"/>
                <a:gd name="T22" fmla="*/ 460 w 499"/>
                <a:gd name="T23" fmla="*/ 131 h 481"/>
                <a:gd name="T24" fmla="*/ 462 w 499"/>
                <a:gd name="T25" fmla="*/ 136 h 481"/>
                <a:gd name="T26" fmla="*/ 475 w 499"/>
                <a:gd name="T27" fmla="*/ 144 h 481"/>
                <a:gd name="T28" fmla="*/ 475 w 499"/>
                <a:gd name="T29" fmla="*/ 159 h 481"/>
                <a:gd name="T30" fmla="*/ 475 w 499"/>
                <a:gd name="T31" fmla="*/ 175 h 481"/>
                <a:gd name="T32" fmla="*/ 454 w 499"/>
                <a:gd name="T33" fmla="*/ 185 h 481"/>
                <a:gd name="T34" fmla="*/ 441 w 499"/>
                <a:gd name="T35" fmla="*/ 193 h 481"/>
                <a:gd name="T36" fmla="*/ 434 w 499"/>
                <a:gd name="T37" fmla="*/ 204 h 481"/>
                <a:gd name="T38" fmla="*/ 428 w 499"/>
                <a:gd name="T39" fmla="*/ 217 h 481"/>
                <a:gd name="T40" fmla="*/ 421 w 499"/>
                <a:gd name="T41" fmla="*/ 230 h 481"/>
                <a:gd name="T42" fmla="*/ 415 w 499"/>
                <a:gd name="T43" fmla="*/ 240 h 481"/>
                <a:gd name="T44" fmla="*/ 402 w 499"/>
                <a:gd name="T45" fmla="*/ 246 h 481"/>
                <a:gd name="T46" fmla="*/ 392 w 499"/>
                <a:gd name="T47" fmla="*/ 253 h 481"/>
                <a:gd name="T48" fmla="*/ 387 w 499"/>
                <a:gd name="T49" fmla="*/ 264 h 481"/>
                <a:gd name="T50" fmla="*/ 381 w 499"/>
                <a:gd name="T51" fmla="*/ 274 h 481"/>
                <a:gd name="T52" fmla="*/ 371 w 499"/>
                <a:gd name="T53" fmla="*/ 282 h 481"/>
                <a:gd name="T54" fmla="*/ 355 w 499"/>
                <a:gd name="T55" fmla="*/ 282 h 481"/>
                <a:gd name="T56" fmla="*/ 342 w 499"/>
                <a:gd name="T57" fmla="*/ 290 h 481"/>
                <a:gd name="T58" fmla="*/ 321 w 499"/>
                <a:gd name="T59" fmla="*/ 295 h 481"/>
                <a:gd name="T60" fmla="*/ 303 w 499"/>
                <a:gd name="T61" fmla="*/ 311 h 481"/>
                <a:gd name="T62" fmla="*/ 295 w 499"/>
                <a:gd name="T63" fmla="*/ 319 h 481"/>
                <a:gd name="T64" fmla="*/ 285 w 499"/>
                <a:gd name="T65" fmla="*/ 311 h 481"/>
                <a:gd name="T66" fmla="*/ 277 w 499"/>
                <a:gd name="T67" fmla="*/ 313 h 481"/>
                <a:gd name="T68" fmla="*/ 272 w 499"/>
                <a:gd name="T69" fmla="*/ 295 h 481"/>
                <a:gd name="T70" fmla="*/ 274 w 499"/>
                <a:gd name="T71" fmla="*/ 293 h 481"/>
                <a:gd name="T72" fmla="*/ 267 w 499"/>
                <a:gd name="T73" fmla="*/ 285 h 481"/>
                <a:gd name="T74" fmla="*/ 274 w 499"/>
                <a:gd name="T75" fmla="*/ 287 h 481"/>
                <a:gd name="T76" fmla="*/ 274 w 499"/>
                <a:gd name="T77" fmla="*/ 277 h 481"/>
                <a:gd name="T78" fmla="*/ 280 w 499"/>
                <a:gd name="T79" fmla="*/ 266 h 481"/>
                <a:gd name="T80" fmla="*/ 267 w 499"/>
                <a:gd name="T81" fmla="*/ 261 h 481"/>
                <a:gd name="T82" fmla="*/ 235 w 499"/>
                <a:gd name="T83" fmla="*/ 280 h 481"/>
                <a:gd name="T84" fmla="*/ 222 w 499"/>
                <a:gd name="T85" fmla="*/ 280 h 481"/>
                <a:gd name="T86" fmla="*/ 212 w 499"/>
                <a:gd name="T87" fmla="*/ 285 h 481"/>
                <a:gd name="T88" fmla="*/ 201 w 499"/>
                <a:gd name="T89" fmla="*/ 290 h 481"/>
                <a:gd name="T90" fmla="*/ 209 w 499"/>
                <a:gd name="T91" fmla="*/ 298 h 481"/>
                <a:gd name="T92" fmla="*/ 220 w 499"/>
                <a:gd name="T93" fmla="*/ 303 h 481"/>
                <a:gd name="T94" fmla="*/ 212 w 499"/>
                <a:gd name="T95" fmla="*/ 332 h 481"/>
                <a:gd name="T96" fmla="*/ 212 w 499"/>
                <a:gd name="T97" fmla="*/ 366 h 481"/>
                <a:gd name="T98" fmla="*/ 199 w 499"/>
                <a:gd name="T99" fmla="*/ 379 h 481"/>
                <a:gd name="T100" fmla="*/ 193 w 499"/>
                <a:gd name="T101" fmla="*/ 389 h 481"/>
                <a:gd name="T102" fmla="*/ 180 w 499"/>
                <a:gd name="T103" fmla="*/ 394 h 481"/>
                <a:gd name="T104" fmla="*/ 162 w 499"/>
                <a:gd name="T105" fmla="*/ 384 h 481"/>
                <a:gd name="T106" fmla="*/ 146 w 499"/>
                <a:gd name="T107" fmla="*/ 384 h 481"/>
                <a:gd name="T108" fmla="*/ 99 w 499"/>
                <a:gd name="T109" fmla="*/ 394 h 481"/>
                <a:gd name="T110" fmla="*/ 84 w 499"/>
                <a:gd name="T111" fmla="*/ 421 h 481"/>
                <a:gd name="T112" fmla="*/ 79 w 499"/>
                <a:gd name="T113" fmla="*/ 436 h 481"/>
                <a:gd name="T114" fmla="*/ 68 w 499"/>
                <a:gd name="T115" fmla="*/ 449 h 481"/>
                <a:gd name="T116" fmla="*/ 47 w 499"/>
                <a:gd name="T117" fmla="*/ 457 h 481"/>
                <a:gd name="T118" fmla="*/ 19 w 499"/>
                <a:gd name="T119" fmla="*/ 475 h 481"/>
                <a:gd name="T120" fmla="*/ 0 w 499"/>
                <a:gd name="T121" fmla="*/ 481 h 4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499" h="481">
                  <a:moveTo>
                    <a:pt x="499" y="0"/>
                  </a:moveTo>
                  <a:lnTo>
                    <a:pt x="496" y="3"/>
                  </a:lnTo>
                  <a:lnTo>
                    <a:pt x="491" y="5"/>
                  </a:lnTo>
                  <a:lnTo>
                    <a:pt x="488" y="5"/>
                  </a:lnTo>
                  <a:lnTo>
                    <a:pt x="486" y="8"/>
                  </a:lnTo>
                  <a:lnTo>
                    <a:pt x="481" y="8"/>
                  </a:lnTo>
                  <a:lnTo>
                    <a:pt x="478" y="10"/>
                  </a:lnTo>
                  <a:lnTo>
                    <a:pt x="475" y="10"/>
                  </a:lnTo>
                  <a:lnTo>
                    <a:pt x="470" y="13"/>
                  </a:lnTo>
                  <a:lnTo>
                    <a:pt x="468" y="13"/>
                  </a:lnTo>
                  <a:lnTo>
                    <a:pt x="465" y="13"/>
                  </a:lnTo>
                  <a:lnTo>
                    <a:pt x="460" y="16"/>
                  </a:lnTo>
                  <a:lnTo>
                    <a:pt x="457" y="16"/>
                  </a:lnTo>
                  <a:lnTo>
                    <a:pt x="454" y="16"/>
                  </a:lnTo>
                  <a:lnTo>
                    <a:pt x="457" y="18"/>
                  </a:lnTo>
                  <a:lnTo>
                    <a:pt x="460" y="21"/>
                  </a:lnTo>
                  <a:lnTo>
                    <a:pt x="457" y="26"/>
                  </a:lnTo>
                  <a:lnTo>
                    <a:pt x="454" y="31"/>
                  </a:lnTo>
                  <a:lnTo>
                    <a:pt x="454" y="34"/>
                  </a:lnTo>
                  <a:lnTo>
                    <a:pt x="454" y="37"/>
                  </a:lnTo>
                  <a:lnTo>
                    <a:pt x="454" y="39"/>
                  </a:lnTo>
                  <a:lnTo>
                    <a:pt x="457" y="39"/>
                  </a:lnTo>
                  <a:lnTo>
                    <a:pt x="457" y="42"/>
                  </a:lnTo>
                  <a:lnTo>
                    <a:pt x="460" y="42"/>
                  </a:lnTo>
                  <a:lnTo>
                    <a:pt x="460" y="47"/>
                  </a:lnTo>
                  <a:lnTo>
                    <a:pt x="462" y="47"/>
                  </a:lnTo>
                  <a:lnTo>
                    <a:pt x="462" y="50"/>
                  </a:lnTo>
                  <a:lnTo>
                    <a:pt x="465" y="50"/>
                  </a:lnTo>
                  <a:lnTo>
                    <a:pt x="465" y="52"/>
                  </a:lnTo>
                  <a:lnTo>
                    <a:pt x="465" y="55"/>
                  </a:lnTo>
                  <a:lnTo>
                    <a:pt x="468" y="57"/>
                  </a:lnTo>
                  <a:lnTo>
                    <a:pt x="468" y="60"/>
                  </a:lnTo>
                  <a:lnTo>
                    <a:pt x="468" y="63"/>
                  </a:lnTo>
                  <a:lnTo>
                    <a:pt x="470" y="65"/>
                  </a:lnTo>
                  <a:lnTo>
                    <a:pt x="473" y="65"/>
                  </a:lnTo>
                  <a:lnTo>
                    <a:pt x="473" y="68"/>
                  </a:lnTo>
                  <a:lnTo>
                    <a:pt x="473" y="71"/>
                  </a:lnTo>
                  <a:lnTo>
                    <a:pt x="475" y="73"/>
                  </a:lnTo>
                  <a:lnTo>
                    <a:pt x="473" y="76"/>
                  </a:lnTo>
                  <a:lnTo>
                    <a:pt x="473" y="78"/>
                  </a:lnTo>
                  <a:lnTo>
                    <a:pt x="470" y="78"/>
                  </a:lnTo>
                  <a:lnTo>
                    <a:pt x="470" y="81"/>
                  </a:lnTo>
                  <a:lnTo>
                    <a:pt x="470" y="84"/>
                  </a:lnTo>
                  <a:lnTo>
                    <a:pt x="470" y="86"/>
                  </a:lnTo>
                  <a:lnTo>
                    <a:pt x="473" y="89"/>
                  </a:lnTo>
                  <a:lnTo>
                    <a:pt x="473" y="91"/>
                  </a:lnTo>
                  <a:lnTo>
                    <a:pt x="473" y="94"/>
                  </a:lnTo>
                  <a:lnTo>
                    <a:pt x="470" y="94"/>
                  </a:lnTo>
                  <a:lnTo>
                    <a:pt x="473" y="97"/>
                  </a:lnTo>
                  <a:lnTo>
                    <a:pt x="473" y="94"/>
                  </a:lnTo>
                  <a:lnTo>
                    <a:pt x="475" y="94"/>
                  </a:lnTo>
                  <a:lnTo>
                    <a:pt x="475" y="97"/>
                  </a:lnTo>
                  <a:lnTo>
                    <a:pt x="475" y="99"/>
                  </a:lnTo>
                  <a:lnTo>
                    <a:pt x="473" y="99"/>
                  </a:lnTo>
                  <a:lnTo>
                    <a:pt x="473" y="102"/>
                  </a:lnTo>
                  <a:lnTo>
                    <a:pt x="473" y="104"/>
                  </a:lnTo>
                  <a:lnTo>
                    <a:pt x="475" y="104"/>
                  </a:lnTo>
                  <a:lnTo>
                    <a:pt x="475" y="107"/>
                  </a:lnTo>
                  <a:lnTo>
                    <a:pt x="478" y="107"/>
                  </a:lnTo>
                  <a:lnTo>
                    <a:pt x="478" y="110"/>
                  </a:lnTo>
                  <a:lnTo>
                    <a:pt x="475" y="112"/>
                  </a:lnTo>
                  <a:lnTo>
                    <a:pt x="473" y="112"/>
                  </a:lnTo>
                  <a:lnTo>
                    <a:pt x="473" y="115"/>
                  </a:lnTo>
                  <a:lnTo>
                    <a:pt x="470" y="118"/>
                  </a:lnTo>
                  <a:lnTo>
                    <a:pt x="470" y="120"/>
                  </a:lnTo>
                  <a:lnTo>
                    <a:pt x="470" y="123"/>
                  </a:lnTo>
                  <a:lnTo>
                    <a:pt x="468" y="125"/>
                  </a:lnTo>
                  <a:lnTo>
                    <a:pt x="465" y="125"/>
                  </a:lnTo>
                  <a:lnTo>
                    <a:pt x="465" y="128"/>
                  </a:lnTo>
                  <a:lnTo>
                    <a:pt x="462" y="128"/>
                  </a:lnTo>
                  <a:lnTo>
                    <a:pt x="462" y="131"/>
                  </a:lnTo>
                  <a:lnTo>
                    <a:pt x="460" y="131"/>
                  </a:lnTo>
                  <a:lnTo>
                    <a:pt x="462" y="131"/>
                  </a:lnTo>
                  <a:lnTo>
                    <a:pt x="462" y="133"/>
                  </a:lnTo>
                  <a:lnTo>
                    <a:pt x="465" y="131"/>
                  </a:lnTo>
                  <a:lnTo>
                    <a:pt x="465" y="133"/>
                  </a:lnTo>
                  <a:lnTo>
                    <a:pt x="462" y="133"/>
                  </a:lnTo>
                  <a:lnTo>
                    <a:pt x="462" y="136"/>
                  </a:lnTo>
                  <a:lnTo>
                    <a:pt x="465" y="133"/>
                  </a:lnTo>
                  <a:lnTo>
                    <a:pt x="468" y="136"/>
                  </a:lnTo>
                  <a:lnTo>
                    <a:pt x="470" y="138"/>
                  </a:lnTo>
                  <a:lnTo>
                    <a:pt x="473" y="138"/>
                  </a:lnTo>
                  <a:lnTo>
                    <a:pt x="475" y="141"/>
                  </a:lnTo>
                  <a:lnTo>
                    <a:pt x="475" y="144"/>
                  </a:lnTo>
                  <a:lnTo>
                    <a:pt x="475" y="146"/>
                  </a:lnTo>
                  <a:lnTo>
                    <a:pt x="475" y="149"/>
                  </a:lnTo>
                  <a:lnTo>
                    <a:pt x="475" y="152"/>
                  </a:lnTo>
                  <a:lnTo>
                    <a:pt x="475" y="154"/>
                  </a:lnTo>
                  <a:lnTo>
                    <a:pt x="475" y="157"/>
                  </a:lnTo>
                  <a:lnTo>
                    <a:pt x="475" y="159"/>
                  </a:lnTo>
                  <a:lnTo>
                    <a:pt x="478" y="159"/>
                  </a:lnTo>
                  <a:lnTo>
                    <a:pt x="478" y="162"/>
                  </a:lnTo>
                  <a:lnTo>
                    <a:pt x="481" y="165"/>
                  </a:lnTo>
                  <a:lnTo>
                    <a:pt x="478" y="167"/>
                  </a:lnTo>
                  <a:lnTo>
                    <a:pt x="475" y="172"/>
                  </a:lnTo>
                  <a:lnTo>
                    <a:pt x="475" y="175"/>
                  </a:lnTo>
                  <a:lnTo>
                    <a:pt x="473" y="175"/>
                  </a:lnTo>
                  <a:lnTo>
                    <a:pt x="470" y="178"/>
                  </a:lnTo>
                  <a:lnTo>
                    <a:pt x="468" y="180"/>
                  </a:lnTo>
                  <a:lnTo>
                    <a:pt x="460" y="183"/>
                  </a:lnTo>
                  <a:lnTo>
                    <a:pt x="457" y="183"/>
                  </a:lnTo>
                  <a:lnTo>
                    <a:pt x="454" y="185"/>
                  </a:lnTo>
                  <a:lnTo>
                    <a:pt x="454" y="188"/>
                  </a:lnTo>
                  <a:lnTo>
                    <a:pt x="452" y="188"/>
                  </a:lnTo>
                  <a:lnTo>
                    <a:pt x="449" y="191"/>
                  </a:lnTo>
                  <a:lnTo>
                    <a:pt x="447" y="193"/>
                  </a:lnTo>
                  <a:lnTo>
                    <a:pt x="444" y="193"/>
                  </a:lnTo>
                  <a:lnTo>
                    <a:pt x="441" y="193"/>
                  </a:lnTo>
                  <a:lnTo>
                    <a:pt x="441" y="196"/>
                  </a:lnTo>
                  <a:lnTo>
                    <a:pt x="439" y="196"/>
                  </a:lnTo>
                  <a:lnTo>
                    <a:pt x="439" y="199"/>
                  </a:lnTo>
                  <a:lnTo>
                    <a:pt x="436" y="199"/>
                  </a:lnTo>
                  <a:lnTo>
                    <a:pt x="434" y="201"/>
                  </a:lnTo>
                  <a:lnTo>
                    <a:pt x="434" y="204"/>
                  </a:lnTo>
                  <a:lnTo>
                    <a:pt x="434" y="206"/>
                  </a:lnTo>
                  <a:lnTo>
                    <a:pt x="431" y="209"/>
                  </a:lnTo>
                  <a:lnTo>
                    <a:pt x="431" y="212"/>
                  </a:lnTo>
                  <a:lnTo>
                    <a:pt x="431" y="214"/>
                  </a:lnTo>
                  <a:lnTo>
                    <a:pt x="428" y="214"/>
                  </a:lnTo>
                  <a:lnTo>
                    <a:pt x="428" y="217"/>
                  </a:lnTo>
                  <a:lnTo>
                    <a:pt x="426" y="219"/>
                  </a:lnTo>
                  <a:lnTo>
                    <a:pt x="426" y="222"/>
                  </a:lnTo>
                  <a:lnTo>
                    <a:pt x="423" y="225"/>
                  </a:lnTo>
                  <a:lnTo>
                    <a:pt x="423" y="227"/>
                  </a:lnTo>
                  <a:lnTo>
                    <a:pt x="421" y="227"/>
                  </a:lnTo>
                  <a:lnTo>
                    <a:pt x="421" y="230"/>
                  </a:lnTo>
                  <a:lnTo>
                    <a:pt x="421" y="232"/>
                  </a:lnTo>
                  <a:lnTo>
                    <a:pt x="418" y="232"/>
                  </a:lnTo>
                  <a:lnTo>
                    <a:pt x="418" y="235"/>
                  </a:lnTo>
                  <a:lnTo>
                    <a:pt x="415" y="235"/>
                  </a:lnTo>
                  <a:lnTo>
                    <a:pt x="415" y="238"/>
                  </a:lnTo>
                  <a:lnTo>
                    <a:pt x="415" y="240"/>
                  </a:lnTo>
                  <a:lnTo>
                    <a:pt x="413" y="240"/>
                  </a:lnTo>
                  <a:lnTo>
                    <a:pt x="410" y="243"/>
                  </a:lnTo>
                  <a:lnTo>
                    <a:pt x="407" y="243"/>
                  </a:lnTo>
                  <a:lnTo>
                    <a:pt x="405" y="243"/>
                  </a:lnTo>
                  <a:lnTo>
                    <a:pt x="405" y="246"/>
                  </a:lnTo>
                  <a:lnTo>
                    <a:pt x="402" y="246"/>
                  </a:lnTo>
                  <a:lnTo>
                    <a:pt x="402" y="248"/>
                  </a:lnTo>
                  <a:lnTo>
                    <a:pt x="400" y="248"/>
                  </a:lnTo>
                  <a:lnTo>
                    <a:pt x="397" y="251"/>
                  </a:lnTo>
                  <a:lnTo>
                    <a:pt x="394" y="251"/>
                  </a:lnTo>
                  <a:lnTo>
                    <a:pt x="394" y="253"/>
                  </a:lnTo>
                  <a:lnTo>
                    <a:pt x="392" y="253"/>
                  </a:lnTo>
                  <a:lnTo>
                    <a:pt x="389" y="253"/>
                  </a:lnTo>
                  <a:lnTo>
                    <a:pt x="389" y="256"/>
                  </a:lnTo>
                  <a:lnTo>
                    <a:pt x="387" y="256"/>
                  </a:lnTo>
                  <a:lnTo>
                    <a:pt x="387" y="259"/>
                  </a:lnTo>
                  <a:lnTo>
                    <a:pt x="387" y="261"/>
                  </a:lnTo>
                  <a:lnTo>
                    <a:pt x="387" y="264"/>
                  </a:lnTo>
                  <a:lnTo>
                    <a:pt x="389" y="266"/>
                  </a:lnTo>
                  <a:lnTo>
                    <a:pt x="387" y="269"/>
                  </a:lnTo>
                  <a:lnTo>
                    <a:pt x="387" y="272"/>
                  </a:lnTo>
                  <a:lnTo>
                    <a:pt x="384" y="272"/>
                  </a:lnTo>
                  <a:lnTo>
                    <a:pt x="384" y="274"/>
                  </a:lnTo>
                  <a:lnTo>
                    <a:pt x="381" y="274"/>
                  </a:lnTo>
                  <a:lnTo>
                    <a:pt x="379" y="274"/>
                  </a:lnTo>
                  <a:lnTo>
                    <a:pt x="376" y="274"/>
                  </a:lnTo>
                  <a:lnTo>
                    <a:pt x="374" y="274"/>
                  </a:lnTo>
                  <a:lnTo>
                    <a:pt x="374" y="277"/>
                  </a:lnTo>
                  <a:lnTo>
                    <a:pt x="371" y="280"/>
                  </a:lnTo>
                  <a:lnTo>
                    <a:pt x="371" y="282"/>
                  </a:lnTo>
                  <a:lnTo>
                    <a:pt x="368" y="282"/>
                  </a:lnTo>
                  <a:lnTo>
                    <a:pt x="366" y="285"/>
                  </a:lnTo>
                  <a:lnTo>
                    <a:pt x="363" y="285"/>
                  </a:lnTo>
                  <a:lnTo>
                    <a:pt x="361" y="285"/>
                  </a:lnTo>
                  <a:lnTo>
                    <a:pt x="358" y="282"/>
                  </a:lnTo>
                  <a:lnTo>
                    <a:pt x="355" y="282"/>
                  </a:lnTo>
                  <a:lnTo>
                    <a:pt x="353" y="285"/>
                  </a:lnTo>
                  <a:lnTo>
                    <a:pt x="350" y="285"/>
                  </a:lnTo>
                  <a:lnTo>
                    <a:pt x="347" y="287"/>
                  </a:lnTo>
                  <a:lnTo>
                    <a:pt x="345" y="287"/>
                  </a:lnTo>
                  <a:lnTo>
                    <a:pt x="342" y="287"/>
                  </a:lnTo>
                  <a:lnTo>
                    <a:pt x="342" y="290"/>
                  </a:lnTo>
                  <a:lnTo>
                    <a:pt x="342" y="287"/>
                  </a:lnTo>
                  <a:lnTo>
                    <a:pt x="340" y="287"/>
                  </a:lnTo>
                  <a:lnTo>
                    <a:pt x="340" y="290"/>
                  </a:lnTo>
                  <a:lnTo>
                    <a:pt x="337" y="293"/>
                  </a:lnTo>
                  <a:lnTo>
                    <a:pt x="334" y="293"/>
                  </a:lnTo>
                  <a:lnTo>
                    <a:pt x="321" y="295"/>
                  </a:lnTo>
                  <a:lnTo>
                    <a:pt x="316" y="298"/>
                  </a:lnTo>
                  <a:lnTo>
                    <a:pt x="316" y="300"/>
                  </a:lnTo>
                  <a:lnTo>
                    <a:pt x="314" y="300"/>
                  </a:lnTo>
                  <a:lnTo>
                    <a:pt x="314" y="303"/>
                  </a:lnTo>
                  <a:lnTo>
                    <a:pt x="306" y="311"/>
                  </a:lnTo>
                  <a:lnTo>
                    <a:pt x="303" y="311"/>
                  </a:lnTo>
                  <a:lnTo>
                    <a:pt x="300" y="311"/>
                  </a:lnTo>
                  <a:lnTo>
                    <a:pt x="300" y="313"/>
                  </a:lnTo>
                  <a:lnTo>
                    <a:pt x="298" y="313"/>
                  </a:lnTo>
                  <a:lnTo>
                    <a:pt x="298" y="316"/>
                  </a:lnTo>
                  <a:lnTo>
                    <a:pt x="295" y="316"/>
                  </a:lnTo>
                  <a:lnTo>
                    <a:pt x="295" y="319"/>
                  </a:lnTo>
                  <a:lnTo>
                    <a:pt x="293" y="319"/>
                  </a:lnTo>
                  <a:lnTo>
                    <a:pt x="293" y="316"/>
                  </a:lnTo>
                  <a:lnTo>
                    <a:pt x="290" y="313"/>
                  </a:lnTo>
                  <a:lnTo>
                    <a:pt x="287" y="313"/>
                  </a:lnTo>
                  <a:lnTo>
                    <a:pt x="287" y="311"/>
                  </a:lnTo>
                  <a:lnTo>
                    <a:pt x="285" y="311"/>
                  </a:lnTo>
                  <a:lnTo>
                    <a:pt x="285" y="313"/>
                  </a:lnTo>
                  <a:lnTo>
                    <a:pt x="282" y="313"/>
                  </a:lnTo>
                  <a:lnTo>
                    <a:pt x="280" y="313"/>
                  </a:lnTo>
                  <a:lnTo>
                    <a:pt x="280" y="316"/>
                  </a:lnTo>
                  <a:lnTo>
                    <a:pt x="277" y="316"/>
                  </a:lnTo>
                  <a:lnTo>
                    <a:pt x="277" y="313"/>
                  </a:lnTo>
                  <a:lnTo>
                    <a:pt x="277" y="311"/>
                  </a:lnTo>
                  <a:lnTo>
                    <a:pt x="277" y="308"/>
                  </a:lnTo>
                  <a:lnTo>
                    <a:pt x="274" y="308"/>
                  </a:lnTo>
                  <a:lnTo>
                    <a:pt x="272" y="308"/>
                  </a:lnTo>
                  <a:lnTo>
                    <a:pt x="272" y="298"/>
                  </a:lnTo>
                  <a:lnTo>
                    <a:pt x="272" y="295"/>
                  </a:lnTo>
                  <a:lnTo>
                    <a:pt x="274" y="295"/>
                  </a:lnTo>
                  <a:lnTo>
                    <a:pt x="274" y="298"/>
                  </a:lnTo>
                  <a:lnTo>
                    <a:pt x="277" y="298"/>
                  </a:lnTo>
                  <a:lnTo>
                    <a:pt x="277" y="295"/>
                  </a:lnTo>
                  <a:lnTo>
                    <a:pt x="274" y="295"/>
                  </a:lnTo>
                  <a:lnTo>
                    <a:pt x="274" y="293"/>
                  </a:lnTo>
                  <a:lnTo>
                    <a:pt x="272" y="293"/>
                  </a:lnTo>
                  <a:lnTo>
                    <a:pt x="272" y="290"/>
                  </a:lnTo>
                  <a:lnTo>
                    <a:pt x="269" y="290"/>
                  </a:lnTo>
                  <a:lnTo>
                    <a:pt x="269" y="287"/>
                  </a:lnTo>
                  <a:lnTo>
                    <a:pt x="267" y="287"/>
                  </a:lnTo>
                  <a:lnTo>
                    <a:pt x="267" y="285"/>
                  </a:lnTo>
                  <a:lnTo>
                    <a:pt x="267" y="287"/>
                  </a:lnTo>
                  <a:lnTo>
                    <a:pt x="269" y="287"/>
                  </a:lnTo>
                  <a:lnTo>
                    <a:pt x="272" y="287"/>
                  </a:lnTo>
                  <a:lnTo>
                    <a:pt x="272" y="285"/>
                  </a:lnTo>
                  <a:lnTo>
                    <a:pt x="272" y="287"/>
                  </a:lnTo>
                  <a:lnTo>
                    <a:pt x="274" y="287"/>
                  </a:lnTo>
                  <a:lnTo>
                    <a:pt x="274" y="285"/>
                  </a:lnTo>
                  <a:lnTo>
                    <a:pt x="272" y="285"/>
                  </a:lnTo>
                  <a:lnTo>
                    <a:pt x="272" y="282"/>
                  </a:lnTo>
                  <a:lnTo>
                    <a:pt x="272" y="280"/>
                  </a:lnTo>
                  <a:lnTo>
                    <a:pt x="274" y="280"/>
                  </a:lnTo>
                  <a:lnTo>
                    <a:pt x="274" y="277"/>
                  </a:lnTo>
                  <a:lnTo>
                    <a:pt x="277" y="277"/>
                  </a:lnTo>
                  <a:lnTo>
                    <a:pt x="280" y="277"/>
                  </a:lnTo>
                  <a:lnTo>
                    <a:pt x="280" y="274"/>
                  </a:lnTo>
                  <a:lnTo>
                    <a:pt x="280" y="272"/>
                  </a:lnTo>
                  <a:lnTo>
                    <a:pt x="280" y="269"/>
                  </a:lnTo>
                  <a:lnTo>
                    <a:pt x="280" y="266"/>
                  </a:lnTo>
                  <a:lnTo>
                    <a:pt x="277" y="266"/>
                  </a:lnTo>
                  <a:lnTo>
                    <a:pt x="280" y="261"/>
                  </a:lnTo>
                  <a:lnTo>
                    <a:pt x="280" y="259"/>
                  </a:lnTo>
                  <a:lnTo>
                    <a:pt x="274" y="259"/>
                  </a:lnTo>
                  <a:lnTo>
                    <a:pt x="269" y="261"/>
                  </a:lnTo>
                  <a:lnTo>
                    <a:pt x="267" y="261"/>
                  </a:lnTo>
                  <a:lnTo>
                    <a:pt x="259" y="266"/>
                  </a:lnTo>
                  <a:lnTo>
                    <a:pt x="256" y="266"/>
                  </a:lnTo>
                  <a:lnTo>
                    <a:pt x="253" y="266"/>
                  </a:lnTo>
                  <a:lnTo>
                    <a:pt x="253" y="269"/>
                  </a:lnTo>
                  <a:lnTo>
                    <a:pt x="251" y="269"/>
                  </a:lnTo>
                  <a:lnTo>
                    <a:pt x="235" y="280"/>
                  </a:lnTo>
                  <a:lnTo>
                    <a:pt x="233" y="282"/>
                  </a:lnTo>
                  <a:lnTo>
                    <a:pt x="230" y="282"/>
                  </a:lnTo>
                  <a:lnTo>
                    <a:pt x="227" y="282"/>
                  </a:lnTo>
                  <a:lnTo>
                    <a:pt x="225" y="282"/>
                  </a:lnTo>
                  <a:lnTo>
                    <a:pt x="225" y="280"/>
                  </a:lnTo>
                  <a:lnTo>
                    <a:pt x="222" y="280"/>
                  </a:lnTo>
                  <a:lnTo>
                    <a:pt x="220" y="280"/>
                  </a:lnTo>
                  <a:lnTo>
                    <a:pt x="220" y="282"/>
                  </a:lnTo>
                  <a:lnTo>
                    <a:pt x="217" y="282"/>
                  </a:lnTo>
                  <a:lnTo>
                    <a:pt x="217" y="285"/>
                  </a:lnTo>
                  <a:lnTo>
                    <a:pt x="214" y="285"/>
                  </a:lnTo>
                  <a:lnTo>
                    <a:pt x="212" y="285"/>
                  </a:lnTo>
                  <a:lnTo>
                    <a:pt x="207" y="285"/>
                  </a:lnTo>
                  <a:lnTo>
                    <a:pt x="204" y="285"/>
                  </a:lnTo>
                  <a:lnTo>
                    <a:pt x="201" y="287"/>
                  </a:lnTo>
                  <a:lnTo>
                    <a:pt x="199" y="287"/>
                  </a:lnTo>
                  <a:lnTo>
                    <a:pt x="201" y="287"/>
                  </a:lnTo>
                  <a:lnTo>
                    <a:pt x="201" y="290"/>
                  </a:lnTo>
                  <a:lnTo>
                    <a:pt x="204" y="290"/>
                  </a:lnTo>
                  <a:lnTo>
                    <a:pt x="207" y="290"/>
                  </a:lnTo>
                  <a:lnTo>
                    <a:pt x="209" y="293"/>
                  </a:lnTo>
                  <a:lnTo>
                    <a:pt x="209" y="295"/>
                  </a:lnTo>
                  <a:lnTo>
                    <a:pt x="207" y="298"/>
                  </a:lnTo>
                  <a:lnTo>
                    <a:pt x="209" y="298"/>
                  </a:lnTo>
                  <a:lnTo>
                    <a:pt x="212" y="298"/>
                  </a:lnTo>
                  <a:lnTo>
                    <a:pt x="214" y="298"/>
                  </a:lnTo>
                  <a:lnTo>
                    <a:pt x="217" y="298"/>
                  </a:lnTo>
                  <a:lnTo>
                    <a:pt x="217" y="300"/>
                  </a:lnTo>
                  <a:lnTo>
                    <a:pt x="220" y="300"/>
                  </a:lnTo>
                  <a:lnTo>
                    <a:pt x="220" y="303"/>
                  </a:lnTo>
                  <a:lnTo>
                    <a:pt x="220" y="306"/>
                  </a:lnTo>
                  <a:lnTo>
                    <a:pt x="220" y="308"/>
                  </a:lnTo>
                  <a:lnTo>
                    <a:pt x="220" y="311"/>
                  </a:lnTo>
                  <a:lnTo>
                    <a:pt x="220" y="313"/>
                  </a:lnTo>
                  <a:lnTo>
                    <a:pt x="217" y="316"/>
                  </a:lnTo>
                  <a:lnTo>
                    <a:pt x="212" y="332"/>
                  </a:lnTo>
                  <a:lnTo>
                    <a:pt x="212" y="334"/>
                  </a:lnTo>
                  <a:lnTo>
                    <a:pt x="212" y="337"/>
                  </a:lnTo>
                  <a:lnTo>
                    <a:pt x="212" y="340"/>
                  </a:lnTo>
                  <a:lnTo>
                    <a:pt x="209" y="345"/>
                  </a:lnTo>
                  <a:lnTo>
                    <a:pt x="212" y="350"/>
                  </a:lnTo>
                  <a:lnTo>
                    <a:pt x="212" y="366"/>
                  </a:lnTo>
                  <a:lnTo>
                    <a:pt x="209" y="368"/>
                  </a:lnTo>
                  <a:lnTo>
                    <a:pt x="209" y="371"/>
                  </a:lnTo>
                  <a:lnTo>
                    <a:pt x="209" y="374"/>
                  </a:lnTo>
                  <a:lnTo>
                    <a:pt x="207" y="374"/>
                  </a:lnTo>
                  <a:lnTo>
                    <a:pt x="204" y="376"/>
                  </a:lnTo>
                  <a:lnTo>
                    <a:pt x="199" y="379"/>
                  </a:lnTo>
                  <a:lnTo>
                    <a:pt x="199" y="381"/>
                  </a:lnTo>
                  <a:lnTo>
                    <a:pt x="196" y="381"/>
                  </a:lnTo>
                  <a:lnTo>
                    <a:pt x="196" y="384"/>
                  </a:lnTo>
                  <a:lnTo>
                    <a:pt x="193" y="384"/>
                  </a:lnTo>
                  <a:lnTo>
                    <a:pt x="193" y="387"/>
                  </a:lnTo>
                  <a:lnTo>
                    <a:pt x="193" y="389"/>
                  </a:lnTo>
                  <a:lnTo>
                    <a:pt x="191" y="392"/>
                  </a:lnTo>
                  <a:lnTo>
                    <a:pt x="188" y="392"/>
                  </a:lnTo>
                  <a:lnTo>
                    <a:pt x="186" y="392"/>
                  </a:lnTo>
                  <a:lnTo>
                    <a:pt x="186" y="394"/>
                  </a:lnTo>
                  <a:lnTo>
                    <a:pt x="183" y="394"/>
                  </a:lnTo>
                  <a:lnTo>
                    <a:pt x="180" y="394"/>
                  </a:lnTo>
                  <a:lnTo>
                    <a:pt x="178" y="394"/>
                  </a:lnTo>
                  <a:lnTo>
                    <a:pt x="175" y="392"/>
                  </a:lnTo>
                  <a:lnTo>
                    <a:pt x="170" y="389"/>
                  </a:lnTo>
                  <a:lnTo>
                    <a:pt x="167" y="389"/>
                  </a:lnTo>
                  <a:lnTo>
                    <a:pt x="165" y="387"/>
                  </a:lnTo>
                  <a:lnTo>
                    <a:pt x="162" y="384"/>
                  </a:lnTo>
                  <a:lnTo>
                    <a:pt x="160" y="384"/>
                  </a:lnTo>
                  <a:lnTo>
                    <a:pt x="157" y="384"/>
                  </a:lnTo>
                  <a:lnTo>
                    <a:pt x="154" y="384"/>
                  </a:lnTo>
                  <a:lnTo>
                    <a:pt x="152" y="384"/>
                  </a:lnTo>
                  <a:lnTo>
                    <a:pt x="149" y="384"/>
                  </a:lnTo>
                  <a:lnTo>
                    <a:pt x="146" y="384"/>
                  </a:lnTo>
                  <a:lnTo>
                    <a:pt x="128" y="387"/>
                  </a:lnTo>
                  <a:lnTo>
                    <a:pt x="123" y="387"/>
                  </a:lnTo>
                  <a:lnTo>
                    <a:pt x="118" y="387"/>
                  </a:lnTo>
                  <a:lnTo>
                    <a:pt x="99" y="389"/>
                  </a:lnTo>
                  <a:lnTo>
                    <a:pt x="99" y="392"/>
                  </a:lnTo>
                  <a:lnTo>
                    <a:pt x="99" y="394"/>
                  </a:lnTo>
                  <a:lnTo>
                    <a:pt x="97" y="397"/>
                  </a:lnTo>
                  <a:lnTo>
                    <a:pt x="92" y="405"/>
                  </a:lnTo>
                  <a:lnTo>
                    <a:pt x="89" y="410"/>
                  </a:lnTo>
                  <a:lnTo>
                    <a:pt x="86" y="415"/>
                  </a:lnTo>
                  <a:lnTo>
                    <a:pt x="84" y="418"/>
                  </a:lnTo>
                  <a:lnTo>
                    <a:pt x="84" y="421"/>
                  </a:lnTo>
                  <a:lnTo>
                    <a:pt x="84" y="423"/>
                  </a:lnTo>
                  <a:lnTo>
                    <a:pt x="81" y="428"/>
                  </a:lnTo>
                  <a:lnTo>
                    <a:pt x="81" y="431"/>
                  </a:lnTo>
                  <a:lnTo>
                    <a:pt x="81" y="434"/>
                  </a:lnTo>
                  <a:lnTo>
                    <a:pt x="79" y="434"/>
                  </a:lnTo>
                  <a:lnTo>
                    <a:pt x="79" y="436"/>
                  </a:lnTo>
                  <a:lnTo>
                    <a:pt x="76" y="439"/>
                  </a:lnTo>
                  <a:lnTo>
                    <a:pt x="73" y="441"/>
                  </a:lnTo>
                  <a:lnTo>
                    <a:pt x="73" y="444"/>
                  </a:lnTo>
                  <a:lnTo>
                    <a:pt x="71" y="444"/>
                  </a:lnTo>
                  <a:lnTo>
                    <a:pt x="71" y="447"/>
                  </a:lnTo>
                  <a:lnTo>
                    <a:pt x="68" y="449"/>
                  </a:lnTo>
                  <a:lnTo>
                    <a:pt x="66" y="449"/>
                  </a:lnTo>
                  <a:lnTo>
                    <a:pt x="63" y="452"/>
                  </a:lnTo>
                  <a:lnTo>
                    <a:pt x="60" y="452"/>
                  </a:lnTo>
                  <a:lnTo>
                    <a:pt x="55" y="455"/>
                  </a:lnTo>
                  <a:lnTo>
                    <a:pt x="53" y="455"/>
                  </a:lnTo>
                  <a:lnTo>
                    <a:pt x="47" y="457"/>
                  </a:lnTo>
                  <a:lnTo>
                    <a:pt x="37" y="462"/>
                  </a:lnTo>
                  <a:lnTo>
                    <a:pt x="34" y="465"/>
                  </a:lnTo>
                  <a:lnTo>
                    <a:pt x="32" y="468"/>
                  </a:lnTo>
                  <a:lnTo>
                    <a:pt x="24" y="473"/>
                  </a:lnTo>
                  <a:lnTo>
                    <a:pt x="21" y="473"/>
                  </a:lnTo>
                  <a:lnTo>
                    <a:pt x="19" y="475"/>
                  </a:lnTo>
                  <a:lnTo>
                    <a:pt x="16" y="475"/>
                  </a:lnTo>
                  <a:lnTo>
                    <a:pt x="16" y="478"/>
                  </a:lnTo>
                  <a:lnTo>
                    <a:pt x="13" y="478"/>
                  </a:lnTo>
                  <a:lnTo>
                    <a:pt x="11" y="478"/>
                  </a:lnTo>
                  <a:lnTo>
                    <a:pt x="3" y="481"/>
                  </a:lnTo>
                  <a:lnTo>
                    <a:pt x="0" y="481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800" kern="1200">
                <a:solidFill>
                  <a:prstClr val="black"/>
                </a:solidFill>
                <a:latin typeface="Century Gothic"/>
                <a:ea typeface="+mn-ea"/>
                <a:cs typeface="+mn-cs"/>
              </a:endParaRPr>
            </a:p>
          </p:txBody>
        </p:sp>
        <p:sp>
          <p:nvSpPr>
            <p:cNvPr id="139" name="Line 303"/>
            <p:cNvSpPr>
              <a:spLocks noChangeShapeType="1"/>
            </p:cNvSpPr>
            <p:nvPr/>
          </p:nvSpPr>
          <p:spPr bwMode="auto">
            <a:xfrm flipH="1">
              <a:off x="2159" y="2132"/>
              <a:ext cx="287" cy="28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800" kern="1200">
                <a:solidFill>
                  <a:prstClr val="black"/>
                </a:solidFill>
                <a:latin typeface="Century Gothic"/>
                <a:ea typeface="+mn-ea"/>
                <a:cs typeface="+mn-cs"/>
              </a:endParaRPr>
            </a:p>
          </p:txBody>
        </p:sp>
        <p:sp>
          <p:nvSpPr>
            <p:cNvPr id="140" name="Line 304"/>
            <p:cNvSpPr>
              <a:spLocks noChangeShapeType="1"/>
            </p:cNvSpPr>
            <p:nvPr/>
          </p:nvSpPr>
          <p:spPr bwMode="auto">
            <a:xfrm>
              <a:off x="3895" y="3613"/>
              <a:ext cx="916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800" kern="1200">
                <a:solidFill>
                  <a:prstClr val="black"/>
                </a:solidFill>
                <a:latin typeface="Century Gothic"/>
                <a:ea typeface="+mn-ea"/>
                <a:cs typeface="+mn-cs"/>
              </a:endParaRPr>
            </a:p>
          </p:txBody>
        </p:sp>
        <p:sp>
          <p:nvSpPr>
            <p:cNvPr id="141" name="Line 305"/>
            <p:cNvSpPr>
              <a:spLocks noChangeShapeType="1"/>
            </p:cNvSpPr>
            <p:nvPr/>
          </p:nvSpPr>
          <p:spPr bwMode="auto">
            <a:xfrm>
              <a:off x="4947" y="3613"/>
              <a:ext cx="0" cy="40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800" kern="1200">
                <a:solidFill>
                  <a:prstClr val="black"/>
                </a:solidFill>
                <a:latin typeface="Century Gothic"/>
                <a:ea typeface="+mn-ea"/>
                <a:cs typeface="+mn-cs"/>
              </a:endParaRPr>
            </a:p>
          </p:txBody>
        </p:sp>
        <p:sp>
          <p:nvSpPr>
            <p:cNvPr id="142" name="Line 306"/>
            <p:cNvSpPr>
              <a:spLocks noChangeShapeType="1"/>
            </p:cNvSpPr>
            <p:nvPr/>
          </p:nvSpPr>
          <p:spPr bwMode="auto">
            <a:xfrm>
              <a:off x="4409" y="2879"/>
              <a:ext cx="0" cy="25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800" kern="1200">
                <a:solidFill>
                  <a:prstClr val="black"/>
                </a:solidFill>
                <a:latin typeface="Century Gothic"/>
                <a:ea typeface="+mn-ea"/>
                <a:cs typeface="+mn-cs"/>
              </a:endParaRPr>
            </a:p>
          </p:txBody>
        </p:sp>
        <p:sp>
          <p:nvSpPr>
            <p:cNvPr id="143" name="Line 307"/>
            <p:cNvSpPr>
              <a:spLocks noChangeShapeType="1"/>
            </p:cNvSpPr>
            <p:nvPr/>
          </p:nvSpPr>
          <p:spPr bwMode="auto">
            <a:xfrm flipH="1" flipV="1">
              <a:off x="3133" y="2991"/>
              <a:ext cx="762" cy="62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800" kern="1200">
                <a:solidFill>
                  <a:prstClr val="black"/>
                </a:solidFill>
                <a:latin typeface="Century Gothic"/>
                <a:ea typeface="+mn-ea"/>
                <a:cs typeface="+mn-cs"/>
              </a:endParaRPr>
            </a:p>
          </p:txBody>
        </p:sp>
        <p:sp>
          <p:nvSpPr>
            <p:cNvPr id="144" name="Freeform 308"/>
            <p:cNvSpPr>
              <a:spLocks/>
            </p:cNvSpPr>
            <p:nvPr/>
          </p:nvSpPr>
          <p:spPr bwMode="auto">
            <a:xfrm>
              <a:off x="3741" y="2777"/>
              <a:ext cx="219" cy="243"/>
            </a:xfrm>
            <a:custGeom>
              <a:avLst/>
              <a:gdLst>
                <a:gd name="T0" fmla="*/ 138 w 219"/>
                <a:gd name="T1" fmla="*/ 240 h 243"/>
                <a:gd name="T2" fmla="*/ 138 w 219"/>
                <a:gd name="T3" fmla="*/ 240 h 243"/>
                <a:gd name="T4" fmla="*/ 136 w 219"/>
                <a:gd name="T5" fmla="*/ 238 h 243"/>
                <a:gd name="T6" fmla="*/ 214 w 219"/>
                <a:gd name="T7" fmla="*/ 133 h 243"/>
                <a:gd name="T8" fmla="*/ 177 w 219"/>
                <a:gd name="T9" fmla="*/ 65 h 243"/>
                <a:gd name="T10" fmla="*/ 154 w 219"/>
                <a:gd name="T11" fmla="*/ 99 h 243"/>
                <a:gd name="T12" fmla="*/ 141 w 219"/>
                <a:gd name="T13" fmla="*/ 105 h 243"/>
                <a:gd name="T14" fmla="*/ 136 w 219"/>
                <a:gd name="T15" fmla="*/ 102 h 243"/>
                <a:gd name="T16" fmla="*/ 136 w 219"/>
                <a:gd name="T17" fmla="*/ 99 h 243"/>
                <a:gd name="T18" fmla="*/ 133 w 219"/>
                <a:gd name="T19" fmla="*/ 97 h 243"/>
                <a:gd name="T20" fmla="*/ 133 w 219"/>
                <a:gd name="T21" fmla="*/ 94 h 243"/>
                <a:gd name="T22" fmla="*/ 130 w 219"/>
                <a:gd name="T23" fmla="*/ 94 h 243"/>
                <a:gd name="T24" fmla="*/ 128 w 219"/>
                <a:gd name="T25" fmla="*/ 94 h 243"/>
                <a:gd name="T26" fmla="*/ 128 w 219"/>
                <a:gd name="T27" fmla="*/ 94 h 243"/>
                <a:gd name="T28" fmla="*/ 125 w 219"/>
                <a:gd name="T29" fmla="*/ 92 h 243"/>
                <a:gd name="T30" fmla="*/ 125 w 219"/>
                <a:gd name="T31" fmla="*/ 86 h 243"/>
                <a:gd name="T32" fmla="*/ 122 w 219"/>
                <a:gd name="T33" fmla="*/ 84 h 243"/>
                <a:gd name="T34" fmla="*/ 120 w 219"/>
                <a:gd name="T35" fmla="*/ 84 h 243"/>
                <a:gd name="T36" fmla="*/ 120 w 219"/>
                <a:gd name="T37" fmla="*/ 84 h 243"/>
                <a:gd name="T38" fmla="*/ 117 w 219"/>
                <a:gd name="T39" fmla="*/ 81 h 243"/>
                <a:gd name="T40" fmla="*/ 117 w 219"/>
                <a:gd name="T41" fmla="*/ 79 h 243"/>
                <a:gd name="T42" fmla="*/ 117 w 219"/>
                <a:gd name="T43" fmla="*/ 79 h 243"/>
                <a:gd name="T44" fmla="*/ 115 w 219"/>
                <a:gd name="T45" fmla="*/ 76 h 243"/>
                <a:gd name="T46" fmla="*/ 115 w 219"/>
                <a:gd name="T47" fmla="*/ 71 h 243"/>
                <a:gd name="T48" fmla="*/ 109 w 219"/>
                <a:gd name="T49" fmla="*/ 71 h 243"/>
                <a:gd name="T50" fmla="*/ 109 w 219"/>
                <a:gd name="T51" fmla="*/ 71 h 243"/>
                <a:gd name="T52" fmla="*/ 109 w 219"/>
                <a:gd name="T53" fmla="*/ 65 h 243"/>
                <a:gd name="T54" fmla="*/ 104 w 219"/>
                <a:gd name="T55" fmla="*/ 55 h 243"/>
                <a:gd name="T56" fmla="*/ 102 w 219"/>
                <a:gd name="T57" fmla="*/ 50 h 243"/>
                <a:gd name="T58" fmla="*/ 102 w 219"/>
                <a:gd name="T59" fmla="*/ 45 h 243"/>
                <a:gd name="T60" fmla="*/ 99 w 219"/>
                <a:gd name="T61" fmla="*/ 39 h 243"/>
                <a:gd name="T62" fmla="*/ 89 w 219"/>
                <a:gd name="T63" fmla="*/ 32 h 243"/>
                <a:gd name="T64" fmla="*/ 86 w 219"/>
                <a:gd name="T65" fmla="*/ 21 h 243"/>
                <a:gd name="T66" fmla="*/ 83 w 219"/>
                <a:gd name="T67" fmla="*/ 26 h 243"/>
                <a:gd name="T68" fmla="*/ 60 w 219"/>
                <a:gd name="T69" fmla="*/ 42 h 243"/>
                <a:gd name="T70" fmla="*/ 52 w 219"/>
                <a:gd name="T71" fmla="*/ 45 h 243"/>
                <a:gd name="T72" fmla="*/ 49 w 219"/>
                <a:gd name="T73" fmla="*/ 42 h 243"/>
                <a:gd name="T74" fmla="*/ 44 w 219"/>
                <a:gd name="T75" fmla="*/ 32 h 243"/>
                <a:gd name="T76" fmla="*/ 39 w 219"/>
                <a:gd name="T77" fmla="*/ 16 h 243"/>
                <a:gd name="T78" fmla="*/ 39 w 219"/>
                <a:gd name="T79" fmla="*/ 8 h 243"/>
                <a:gd name="T80" fmla="*/ 39 w 219"/>
                <a:gd name="T81" fmla="*/ 5 h 243"/>
                <a:gd name="T82" fmla="*/ 36 w 219"/>
                <a:gd name="T83" fmla="*/ 5 h 243"/>
                <a:gd name="T84" fmla="*/ 34 w 219"/>
                <a:gd name="T85" fmla="*/ 5 h 243"/>
                <a:gd name="T86" fmla="*/ 34 w 219"/>
                <a:gd name="T87" fmla="*/ 5 h 243"/>
                <a:gd name="T88" fmla="*/ 31 w 219"/>
                <a:gd name="T89" fmla="*/ 8 h 243"/>
                <a:gd name="T90" fmla="*/ 26 w 219"/>
                <a:gd name="T91" fmla="*/ 16 h 243"/>
                <a:gd name="T92" fmla="*/ 18 w 219"/>
                <a:gd name="T93" fmla="*/ 18 h 243"/>
                <a:gd name="T94" fmla="*/ 13 w 219"/>
                <a:gd name="T95" fmla="*/ 21 h 243"/>
                <a:gd name="T96" fmla="*/ 5 w 219"/>
                <a:gd name="T97" fmla="*/ 24 h 243"/>
                <a:gd name="T98" fmla="*/ 2 w 219"/>
                <a:gd name="T99" fmla="*/ 13 h 243"/>
                <a:gd name="T100" fmla="*/ 2 w 219"/>
                <a:gd name="T101" fmla="*/ 5 h 243"/>
                <a:gd name="T102" fmla="*/ 2 w 219"/>
                <a:gd name="T103" fmla="*/ 5 h 243"/>
                <a:gd name="T104" fmla="*/ 2 w 219"/>
                <a:gd name="T105" fmla="*/ 5 h 243"/>
                <a:gd name="T106" fmla="*/ 2 w 219"/>
                <a:gd name="T107" fmla="*/ 3 h 243"/>
                <a:gd name="T108" fmla="*/ 0 w 219"/>
                <a:gd name="T109" fmla="*/ 0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19" h="243">
                  <a:moveTo>
                    <a:pt x="138" y="243"/>
                  </a:moveTo>
                  <a:lnTo>
                    <a:pt x="138" y="243"/>
                  </a:lnTo>
                  <a:lnTo>
                    <a:pt x="138" y="243"/>
                  </a:lnTo>
                  <a:lnTo>
                    <a:pt x="138" y="240"/>
                  </a:lnTo>
                  <a:lnTo>
                    <a:pt x="138" y="240"/>
                  </a:lnTo>
                  <a:lnTo>
                    <a:pt x="138" y="240"/>
                  </a:lnTo>
                  <a:lnTo>
                    <a:pt x="138" y="240"/>
                  </a:lnTo>
                  <a:lnTo>
                    <a:pt x="138" y="240"/>
                  </a:lnTo>
                  <a:lnTo>
                    <a:pt x="138" y="240"/>
                  </a:lnTo>
                  <a:lnTo>
                    <a:pt x="138" y="240"/>
                  </a:lnTo>
                  <a:lnTo>
                    <a:pt x="138" y="240"/>
                  </a:lnTo>
                  <a:lnTo>
                    <a:pt x="138" y="240"/>
                  </a:lnTo>
                  <a:lnTo>
                    <a:pt x="138" y="240"/>
                  </a:lnTo>
                  <a:lnTo>
                    <a:pt x="136" y="240"/>
                  </a:lnTo>
                  <a:lnTo>
                    <a:pt x="136" y="240"/>
                  </a:lnTo>
                  <a:lnTo>
                    <a:pt x="136" y="240"/>
                  </a:lnTo>
                  <a:lnTo>
                    <a:pt x="136" y="238"/>
                  </a:lnTo>
                  <a:lnTo>
                    <a:pt x="136" y="238"/>
                  </a:lnTo>
                  <a:lnTo>
                    <a:pt x="133" y="238"/>
                  </a:lnTo>
                  <a:lnTo>
                    <a:pt x="136" y="233"/>
                  </a:lnTo>
                  <a:lnTo>
                    <a:pt x="141" y="167"/>
                  </a:lnTo>
                  <a:lnTo>
                    <a:pt x="154" y="162"/>
                  </a:lnTo>
                  <a:lnTo>
                    <a:pt x="183" y="154"/>
                  </a:lnTo>
                  <a:lnTo>
                    <a:pt x="214" y="133"/>
                  </a:lnTo>
                  <a:lnTo>
                    <a:pt x="219" y="128"/>
                  </a:lnTo>
                  <a:lnTo>
                    <a:pt x="185" y="71"/>
                  </a:lnTo>
                  <a:lnTo>
                    <a:pt x="185" y="71"/>
                  </a:lnTo>
                  <a:lnTo>
                    <a:pt x="185" y="71"/>
                  </a:lnTo>
                  <a:lnTo>
                    <a:pt x="185" y="71"/>
                  </a:lnTo>
                  <a:lnTo>
                    <a:pt x="177" y="65"/>
                  </a:lnTo>
                  <a:lnTo>
                    <a:pt x="175" y="68"/>
                  </a:lnTo>
                  <a:lnTo>
                    <a:pt x="175" y="68"/>
                  </a:lnTo>
                  <a:lnTo>
                    <a:pt x="175" y="68"/>
                  </a:lnTo>
                  <a:lnTo>
                    <a:pt x="162" y="92"/>
                  </a:lnTo>
                  <a:lnTo>
                    <a:pt x="162" y="94"/>
                  </a:lnTo>
                  <a:lnTo>
                    <a:pt x="154" y="99"/>
                  </a:lnTo>
                  <a:lnTo>
                    <a:pt x="141" y="107"/>
                  </a:lnTo>
                  <a:lnTo>
                    <a:pt x="141" y="107"/>
                  </a:lnTo>
                  <a:lnTo>
                    <a:pt x="141" y="105"/>
                  </a:lnTo>
                  <a:lnTo>
                    <a:pt x="141" y="105"/>
                  </a:lnTo>
                  <a:lnTo>
                    <a:pt x="141" y="105"/>
                  </a:lnTo>
                  <a:lnTo>
                    <a:pt x="141" y="105"/>
                  </a:lnTo>
                  <a:lnTo>
                    <a:pt x="138" y="105"/>
                  </a:lnTo>
                  <a:lnTo>
                    <a:pt x="138" y="105"/>
                  </a:lnTo>
                  <a:lnTo>
                    <a:pt x="138" y="105"/>
                  </a:lnTo>
                  <a:lnTo>
                    <a:pt x="138" y="105"/>
                  </a:lnTo>
                  <a:lnTo>
                    <a:pt x="138" y="105"/>
                  </a:lnTo>
                  <a:lnTo>
                    <a:pt x="136" y="102"/>
                  </a:lnTo>
                  <a:lnTo>
                    <a:pt x="136" y="102"/>
                  </a:lnTo>
                  <a:lnTo>
                    <a:pt x="136" y="102"/>
                  </a:lnTo>
                  <a:lnTo>
                    <a:pt x="136" y="102"/>
                  </a:lnTo>
                  <a:lnTo>
                    <a:pt x="136" y="102"/>
                  </a:lnTo>
                  <a:lnTo>
                    <a:pt x="136" y="99"/>
                  </a:lnTo>
                  <a:lnTo>
                    <a:pt x="136" y="99"/>
                  </a:lnTo>
                  <a:lnTo>
                    <a:pt x="136" y="99"/>
                  </a:lnTo>
                  <a:lnTo>
                    <a:pt x="136" y="99"/>
                  </a:lnTo>
                  <a:lnTo>
                    <a:pt x="133" y="99"/>
                  </a:lnTo>
                  <a:lnTo>
                    <a:pt x="133" y="99"/>
                  </a:lnTo>
                  <a:lnTo>
                    <a:pt x="133" y="99"/>
                  </a:lnTo>
                  <a:lnTo>
                    <a:pt x="133" y="97"/>
                  </a:lnTo>
                  <a:lnTo>
                    <a:pt x="133" y="97"/>
                  </a:lnTo>
                  <a:lnTo>
                    <a:pt x="133" y="97"/>
                  </a:lnTo>
                  <a:lnTo>
                    <a:pt x="133" y="97"/>
                  </a:lnTo>
                  <a:lnTo>
                    <a:pt x="133" y="97"/>
                  </a:lnTo>
                  <a:lnTo>
                    <a:pt x="133" y="94"/>
                  </a:lnTo>
                  <a:lnTo>
                    <a:pt x="133" y="94"/>
                  </a:lnTo>
                  <a:lnTo>
                    <a:pt x="133" y="94"/>
                  </a:lnTo>
                  <a:lnTo>
                    <a:pt x="133" y="94"/>
                  </a:lnTo>
                  <a:lnTo>
                    <a:pt x="133" y="94"/>
                  </a:lnTo>
                  <a:lnTo>
                    <a:pt x="130" y="94"/>
                  </a:lnTo>
                  <a:lnTo>
                    <a:pt x="130" y="94"/>
                  </a:lnTo>
                  <a:lnTo>
                    <a:pt x="130" y="94"/>
                  </a:lnTo>
                  <a:lnTo>
                    <a:pt x="130" y="94"/>
                  </a:lnTo>
                  <a:lnTo>
                    <a:pt x="130" y="94"/>
                  </a:lnTo>
                  <a:lnTo>
                    <a:pt x="130" y="94"/>
                  </a:lnTo>
                  <a:lnTo>
                    <a:pt x="130" y="94"/>
                  </a:lnTo>
                  <a:lnTo>
                    <a:pt x="128" y="94"/>
                  </a:lnTo>
                  <a:lnTo>
                    <a:pt x="128" y="94"/>
                  </a:lnTo>
                  <a:lnTo>
                    <a:pt x="128" y="94"/>
                  </a:lnTo>
                  <a:lnTo>
                    <a:pt x="128" y="94"/>
                  </a:lnTo>
                  <a:lnTo>
                    <a:pt x="128" y="94"/>
                  </a:lnTo>
                  <a:lnTo>
                    <a:pt x="128" y="94"/>
                  </a:lnTo>
                  <a:lnTo>
                    <a:pt x="128" y="94"/>
                  </a:lnTo>
                  <a:lnTo>
                    <a:pt x="128" y="94"/>
                  </a:lnTo>
                  <a:lnTo>
                    <a:pt x="128" y="94"/>
                  </a:lnTo>
                  <a:lnTo>
                    <a:pt x="128" y="94"/>
                  </a:lnTo>
                  <a:lnTo>
                    <a:pt x="128" y="94"/>
                  </a:lnTo>
                  <a:lnTo>
                    <a:pt x="128" y="94"/>
                  </a:lnTo>
                  <a:lnTo>
                    <a:pt x="128" y="94"/>
                  </a:lnTo>
                  <a:lnTo>
                    <a:pt x="125" y="92"/>
                  </a:lnTo>
                  <a:lnTo>
                    <a:pt x="125" y="92"/>
                  </a:lnTo>
                  <a:lnTo>
                    <a:pt x="125" y="92"/>
                  </a:lnTo>
                  <a:lnTo>
                    <a:pt x="125" y="89"/>
                  </a:lnTo>
                  <a:lnTo>
                    <a:pt x="125" y="89"/>
                  </a:lnTo>
                  <a:lnTo>
                    <a:pt x="125" y="86"/>
                  </a:lnTo>
                  <a:lnTo>
                    <a:pt x="125" y="86"/>
                  </a:lnTo>
                  <a:lnTo>
                    <a:pt x="122" y="86"/>
                  </a:lnTo>
                  <a:lnTo>
                    <a:pt x="122" y="86"/>
                  </a:lnTo>
                  <a:lnTo>
                    <a:pt x="122" y="86"/>
                  </a:lnTo>
                  <a:lnTo>
                    <a:pt x="122" y="86"/>
                  </a:lnTo>
                  <a:lnTo>
                    <a:pt x="122" y="86"/>
                  </a:lnTo>
                  <a:lnTo>
                    <a:pt x="122" y="84"/>
                  </a:lnTo>
                  <a:lnTo>
                    <a:pt x="122" y="84"/>
                  </a:lnTo>
                  <a:lnTo>
                    <a:pt x="122" y="84"/>
                  </a:lnTo>
                  <a:lnTo>
                    <a:pt x="122" y="84"/>
                  </a:lnTo>
                  <a:lnTo>
                    <a:pt x="122" y="84"/>
                  </a:lnTo>
                  <a:lnTo>
                    <a:pt x="122" y="84"/>
                  </a:lnTo>
                  <a:lnTo>
                    <a:pt x="120" y="84"/>
                  </a:lnTo>
                  <a:lnTo>
                    <a:pt x="120" y="84"/>
                  </a:lnTo>
                  <a:lnTo>
                    <a:pt x="120" y="84"/>
                  </a:lnTo>
                  <a:lnTo>
                    <a:pt x="120" y="84"/>
                  </a:lnTo>
                  <a:lnTo>
                    <a:pt x="120" y="84"/>
                  </a:lnTo>
                  <a:lnTo>
                    <a:pt x="120" y="84"/>
                  </a:lnTo>
                  <a:lnTo>
                    <a:pt x="120" y="84"/>
                  </a:lnTo>
                  <a:lnTo>
                    <a:pt x="120" y="81"/>
                  </a:lnTo>
                  <a:lnTo>
                    <a:pt x="120" y="81"/>
                  </a:lnTo>
                  <a:lnTo>
                    <a:pt x="120" y="81"/>
                  </a:lnTo>
                  <a:lnTo>
                    <a:pt x="120" y="81"/>
                  </a:lnTo>
                  <a:lnTo>
                    <a:pt x="120" y="81"/>
                  </a:lnTo>
                  <a:lnTo>
                    <a:pt x="117" y="81"/>
                  </a:lnTo>
                  <a:lnTo>
                    <a:pt x="117" y="81"/>
                  </a:lnTo>
                  <a:lnTo>
                    <a:pt x="117" y="81"/>
                  </a:lnTo>
                  <a:lnTo>
                    <a:pt x="117" y="81"/>
                  </a:lnTo>
                  <a:lnTo>
                    <a:pt x="117" y="81"/>
                  </a:lnTo>
                  <a:lnTo>
                    <a:pt x="117" y="81"/>
                  </a:lnTo>
                  <a:lnTo>
                    <a:pt x="117" y="79"/>
                  </a:lnTo>
                  <a:lnTo>
                    <a:pt x="117" y="79"/>
                  </a:lnTo>
                  <a:lnTo>
                    <a:pt x="117" y="79"/>
                  </a:lnTo>
                  <a:lnTo>
                    <a:pt x="117" y="79"/>
                  </a:lnTo>
                  <a:lnTo>
                    <a:pt x="117" y="79"/>
                  </a:lnTo>
                  <a:lnTo>
                    <a:pt x="117" y="79"/>
                  </a:lnTo>
                  <a:lnTo>
                    <a:pt x="117" y="79"/>
                  </a:lnTo>
                  <a:lnTo>
                    <a:pt x="117" y="79"/>
                  </a:lnTo>
                  <a:lnTo>
                    <a:pt x="117" y="76"/>
                  </a:lnTo>
                  <a:lnTo>
                    <a:pt x="117" y="76"/>
                  </a:lnTo>
                  <a:lnTo>
                    <a:pt x="117" y="76"/>
                  </a:lnTo>
                  <a:lnTo>
                    <a:pt x="117" y="76"/>
                  </a:lnTo>
                  <a:lnTo>
                    <a:pt x="115" y="76"/>
                  </a:lnTo>
                  <a:lnTo>
                    <a:pt x="115" y="73"/>
                  </a:lnTo>
                  <a:lnTo>
                    <a:pt x="115" y="73"/>
                  </a:lnTo>
                  <a:lnTo>
                    <a:pt x="115" y="73"/>
                  </a:lnTo>
                  <a:lnTo>
                    <a:pt x="115" y="73"/>
                  </a:lnTo>
                  <a:lnTo>
                    <a:pt x="115" y="71"/>
                  </a:lnTo>
                  <a:lnTo>
                    <a:pt x="115" y="71"/>
                  </a:lnTo>
                  <a:lnTo>
                    <a:pt x="112" y="71"/>
                  </a:lnTo>
                  <a:lnTo>
                    <a:pt x="112" y="71"/>
                  </a:lnTo>
                  <a:lnTo>
                    <a:pt x="112" y="71"/>
                  </a:lnTo>
                  <a:lnTo>
                    <a:pt x="109" y="71"/>
                  </a:lnTo>
                  <a:lnTo>
                    <a:pt x="109" y="71"/>
                  </a:lnTo>
                  <a:lnTo>
                    <a:pt x="109" y="71"/>
                  </a:lnTo>
                  <a:lnTo>
                    <a:pt x="109" y="71"/>
                  </a:lnTo>
                  <a:lnTo>
                    <a:pt x="109" y="71"/>
                  </a:lnTo>
                  <a:lnTo>
                    <a:pt x="109" y="71"/>
                  </a:lnTo>
                  <a:lnTo>
                    <a:pt x="109" y="71"/>
                  </a:lnTo>
                  <a:lnTo>
                    <a:pt x="109" y="71"/>
                  </a:lnTo>
                  <a:lnTo>
                    <a:pt x="109" y="71"/>
                  </a:lnTo>
                  <a:lnTo>
                    <a:pt x="109" y="68"/>
                  </a:lnTo>
                  <a:lnTo>
                    <a:pt x="109" y="68"/>
                  </a:lnTo>
                  <a:lnTo>
                    <a:pt x="112" y="68"/>
                  </a:lnTo>
                  <a:lnTo>
                    <a:pt x="112" y="68"/>
                  </a:lnTo>
                  <a:lnTo>
                    <a:pt x="112" y="68"/>
                  </a:lnTo>
                  <a:lnTo>
                    <a:pt x="109" y="65"/>
                  </a:lnTo>
                  <a:lnTo>
                    <a:pt x="109" y="65"/>
                  </a:lnTo>
                  <a:lnTo>
                    <a:pt x="109" y="65"/>
                  </a:lnTo>
                  <a:lnTo>
                    <a:pt x="109" y="65"/>
                  </a:lnTo>
                  <a:lnTo>
                    <a:pt x="107" y="58"/>
                  </a:lnTo>
                  <a:lnTo>
                    <a:pt x="107" y="58"/>
                  </a:lnTo>
                  <a:lnTo>
                    <a:pt x="104" y="55"/>
                  </a:lnTo>
                  <a:lnTo>
                    <a:pt x="102" y="52"/>
                  </a:lnTo>
                  <a:lnTo>
                    <a:pt x="102" y="52"/>
                  </a:lnTo>
                  <a:lnTo>
                    <a:pt x="102" y="52"/>
                  </a:lnTo>
                  <a:lnTo>
                    <a:pt x="102" y="50"/>
                  </a:lnTo>
                  <a:lnTo>
                    <a:pt x="102" y="50"/>
                  </a:lnTo>
                  <a:lnTo>
                    <a:pt x="102" y="50"/>
                  </a:lnTo>
                  <a:lnTo>
                    <a:pt x="102" y="50"/>
                  </a:lnTo>
                  <a:lnTo>
                    <a:pt x="102" y="47"/>
                  </a:lnTo>
                  <a:lnTo>
                    <a:pt x="102" y="47"/>
                  </a:lnTo>
                  <a:lnTo>
                    <a:pt x="102" y="45"/>
                  </a:lnTo>
                  <a:lnTo>
                    <a:pt x="102" y="45"/>
                  </a:lnTo>
                  <a:lnTo>
                    <a:pt x="102" y="45"/>
                  </a:lnTo>
                  <a:lnTo>
                    <a:pt x="102" y="45"/>
                  </a:lnTo>
                  <a:lnTo>
                    <a:pt x="102" y="42"/>
                  </a:lnTo>
                  <a:lnTo>
                    <a:pt x="102" y="42"/>
                  </a:lnTo>
                  <a:lnTo>
                    <a:pt x="102" y="42"/>
                  </a:lnTo>
                  <a:lnTo>
                    <a:pt x="99" y="39"/>
                  </a:lnTo>
                  <a:lnTo>
                    <a:pt x="99" y="39"/>
                  </a:lnTo>
                  <a:lnTo>
                    <a:pt x="99" y="39"/>
                  </a:lnTo>
                  <a:lnTo>
                    <a:pt x="96" y="37"/>
                  </a:lnTo>
                  <a:lnTo>
                    <a:pt x="96" y="34"/>
                  </a:lnTo>
                  <a:lnTo>
                    <a:pt x="91" y="37"/>
                  </a:lnTo>
                  <a:lnTo>
                    <a:pt x="91" y="37"/>
                  </a:lnTo>
                  <a:lnTo>
                    <a:pt x="89" y="32"/>
                  </a:lnTo>
                  <a:lnTo>
                    <a:pt x="89" y="32"/>
                  </a:lnTo>
                  <a:lnTo>
                    <a:pt x="89" y="32"/>
                  </a:lnTo>
                  <a:lnTo>
                    <a:pt x="89" y="24"/>
                  </a:lnTo>
                  <a:lnTo>
                    <a:pt x="86" y="24"/>
                  </a:lnTo>
                  <a:lnTo>
                    <a:pt x="86" y="21"/>
                  </a:lnTo>
                  <a:lnTo>
                    <a:pt x="86" y="21"/>
                  </a:lnTo>
                  <a:lnTo>
                    <a:pt x="86" y="24"/>
                  </a:lnTo>
                  <a:lnTo>
                    <a:pt x="86" y="24"/>
                  </a:lnTo>
                  <a:lnTo>
                    <a:pt x="86" y="24"/>
                  </a:lnTo>
                  <a:lnTo>
                    <a:pt x="86" y="24"/>
                  </a:lnTo>
                  <a:lnTo>
                    <a:pt x="86" y="24"/>
                  </a:lnTo>
                  <a:lnTo>
                    <a:pt x="83" y="26"/>
                  </a:lnTo>
                  <a:lnTo>
                    <a:pt x="78" y="29"/>
                  </a:lnTo>
                  <a:lnTo>
                    <a:pt x="70" y="34"/>
                  </a:lnTo>
                  <a:lnTo>
                    <a:pt x="70" y="34"/>
                  </a:lnTo>
                  <a:lnTo>
                    <a:pt x="68" y="34"/>
                  </a:lnTo>
                  <a:lnTo>
                    <a:pt x="68" y="34"/>
                  </a:lnTo>
                  <a:lnTo>
                    <a:pt x="60" y="42"/>
                  </a:lnTo>
                  <a:lnTo>
                    <a:pt x="60" y="42"/>
                  </a:lnTo>
                  <a:lnTo>
                    <a:pt x="60" y="42"/>
                  </a:lnTo>
                  <a:lnTo>
                    <a:pt x="57" y="45"/>
                  </a:lnTo>
                  <a:lnTo>
                    <a:pt x="52" y="47"/>
                  </a:lnTo>
                  <a:lnTo>
                    <a:pt x="52" y="47"/>
                  </a:lnTo>
                  <a:lnTo>
                    <a:pt x="52" y="45"/>
                  </a:lnTo>
                  <a:lnTo>
                    <a:pt x="49" y="45"/>
                  </a:lnTo>
                  <a:lnTo>
                    <a:pt x="49" y="42"/>
                  </a:lnTo>
                  <a:lnTo>
                    <a:pt x="49" y="42"/>
                  </a:lnTo>
                  <a:lnTo>
                    <a:pt x="49" y="42"/>
                  </a:lnTo>
                  <a:lnTo>
                    <a:pt x="49" y="42"/>
                  </a:lnTo>
                  <a:lnTo>
                    <a:pt x="49" y="42"/>
                  </a:lnTo>
                  <a:lnTo>
                    <a:pt x="47" y="39"/>
                  </a:lnTo>
                  <a:lnTo>
                    <a:pt x="47" y="34"/>
                  </a:lnTo>
                  <a:lnTo>
                    <a:pt x="47" y="34"/>
                  </a:lnTo>
                  <a:lnTo>
                    <a:pt x="47" y="34"/>
                  </a:lnTo>
                  <a:lnTo>
                    <a:pt x="47" y="34"/>
                  </a:lnTo>
                  <a:lnTo>
                    <a:pt x="44" y="32"/>
                  </a:lnTo>
                  <a:lnTo>
                    <a:pt x="44" y="29"/>
                  </a:lnTo>
                  <a:lnTo>
                    <a:pt x="42" y="24"/>
                  </a:lnTo>
                  <a:lnTo>
                    <a:pt x="42" y="21"/>
                  </a:lnTo>
                  <a:lnTo>
                    <a:pt x="42" y="18"/>
                  </a:lnTo>
                  <a:lnTo>
                    <a:pt x="42" y="16"/>
                  </a:lnTo>
                  <a:lnTo>
                    <a:pt x="39" y="16"/>
                  </a:lnTo>
                  <a:lnTo>
                    <a:pt x="39" y="16"/>
                  </a:lnTo>
                  <a:lnTo>
                    <a:pt x="39" y="11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8"/>
                  </a:lnTo>
                  <a:lnTo>
                    <a:pt x="39" y="5"/>
                  </a:lnTo>
                  <a:lnTo>
                    <a:pt x="39" y="5"/>
                  </a:lnTo>
                  <a:lnTo>
                    <a:pt x="39" y="5"/>
                  </a:lnTo>
                  <a:lnTo>
                    <a:pt x="39" y="5"/>
                  </a:lnTo>
                  <a:lnTo>
                    <a:pt x="39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6" y="5"/>
                  </a:lnTo>
                  <a:lnTo>
                    <a:pt x="34" y="5"/>
                  </a:lnTo>
                  <a:lnTo>
                    <a:pt x="34" y="5"/>
                  </a:lnTo>
                  <a:lnTo>
                    <a:pt x="34" y="5"/>
                  </a:lnTo>
                  <a:lnTo>
                    <a:pt x="34" y="5"/>
                  </a:lnTo>
                  <a:lnTo>
                    <a:pt x="34" y="5"/>
                  </a:lnTo>
                  <a:lnTo>
                    <a:pt x="34" y="5"/>
                  </a:lnTo>
                  <a:lnTo>
                    <a:pt x="34" y="5"/>
                  </a:lnTo>
                  <a:lnTo>
                    <a:pt x="34" y="5"/>
                  </a:lnTo>
                  <a:lnTo>
                    <a:pt x="34" y="5"/>
                  </a:lnTo>
                  <a:lnTo>
                    <a:pt x="34" y="8"/>
                  </a:lnTo>
                  <a:lnTo>
                    <a:pt x="34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8"/>
                  </a:lnTo>
                  <a:lnTo>
                    <a:pt x="31" y="11"/>
                  </a:lnTo>
                  <a:lnTo>
                    <a:pt x="29" y="11"/>
                  </a:lnTo>
                  <a:lnTo>
                    <a:pt x="29" y="13"/>
                  </a:lnTo>
                  <a:lnTo>
                    <a:pt x="26" y="13"/>
                  </a:lnTo>
                  <a:lnTo>
                    <a:pt x="26" y="16"/>
                  </a:lnTo>
                  <a:lnTo>
                    <a:pt x="23" y="16"/>
                  </a:lnTo>
                  <a:lnTo>
                    <a:pt x="23" y="16"/>
                  </a:lnTo>
                  <a:lnTo>
                    <a:pt x="21" y="18"/>
                  </a:lnTo>
                  <a:lnTo>
                    <a:pt x="18" y="18"/>
                  </a:lnTo>
                  <a:lnTo>
                    <a:pt x="18" y="18"/>
                  </a:lnTo>
                  <a:lnTo>
                    <a:pt x="18" y="18"/>
                  </a:lnTo>
                  <a:lnTo>
                    <a:pt x="18" y="18"/>
                  </a:lnTo>
                  <a:lnTo>
                    <a:pt x="18" y="21"/>
                  </a:lnTo>
                  <a:lnTo>
                    <a:pt x="15" y="21"/>
                  </a:lnTo>
                  <a:lnTo>
                    <a:pt x="13" y="21"/>
                  </a:lnTo>
                  <a:lnTo>
                    <a:pt x="13" y="21"/>
                  </a:lnTo>
                  <a:lnTo>
                    <a:pt x="13" y="21"/>
                  </a:lnTo>
                  <a:lnTo>
                    <a:pt x="10" y="21"/>
                  </a:lnTo>
                  <a:lnTo>
                    <a:pt x="10" y="21"/>
                  </a:lnTo>
                  <a:lnTo>
                    <a:pt x="8" y="24"/>
                  </a:lnTo>
                  <a:lnTo>
                    <a:pt x="8" y="24"/>
                  </a:lnTo>
                  <a:lnTo>
                    <a:pt x="5" y="24"/>
                  </a:lnTo>
                  <a:lnTo>
                    <a:pt x="5" y="24"/>
                  </a:lnTo>
                  <a:lnTo>
                    <a:pt x="5" y="24"/>
                  </a:lnTo>
                  <a:lnTo>
                    <a:pt x="5" y="24"/>
                  </a:lnTo>
                  <a:lnTo>
                    <a:pt x="5" y="24"/>
                  </a:lnTo>
                  <a:lnTo>
                    <a:pt x="2" y="21"/>
                  </a:lnTo>
                  <a:lnTo>
                    <a:pt x="2" y="18"/>
                  </a:lnTo>
                  <a:lnTo>
                    <a:pt x="2" y="13"/>
                  </a:lnTo>
                  <a:lnTo>
                    <a:pt x="2" y="13"/>
                  </a:lnTo>
                  <a:lnTo>
                    <a:pt x="2" y="11"/>
                  </a:lnTo>
                  <a:lnTo>
                    <a:pt x="2" y="8"/>
                  </a:lnTo>
                  <a:lnTo>
                    <a:pt x="2" y="8"/>
                  </a:lnTo>
                  <a:lnTo>
                    <a:pt x="2" y="8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5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3"/>
                  </a:lnTo>
                  <a:lnTo>
                    <a:pt x="2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  <a:lnTo>
                    <a:pt x="0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800" kern="1200">
                <a:solidFill>
                  <a:prstClr val="black"/>
                </a:solidFill>
                <a:latin typeface="Century Gothic"/>
                <a:ea typeface="+mn-ea"/>
                <a:cs typeface="+mn-cs"/>
              </a:endParaRPr>
            </a:p>
          </p:txBody>
        </p:sp>
        <p:sp>
          <p:nvSpPr>
            <p:cNvPr id="145" name="Freeform 309"/>
            <p:cNvSpPr>
              <a:spLocks/>
            </p:cNvSpPr>
            <p:nvPr/>
          </p:nvSpPr>
          <p:spPr bwMode="auto">
            <a:xfrm>
              <a:off x="3587" y="2806"/>
              <a:ext cx="42" cy="206"/>
            </a:xfrm>
            <a:custGeom>
              <a:avLst/>
              <a:gdLst>
                <a:gd name="T0" fmla="*/ 0 w 42"/>
                <a:gd name="T1" fmla="*/ 201 h 206"/>
                <a:gd name="T2" fmla="*/ 2 w 42"/>
                <a:gd name="T3" fmla="*/ 196 h 206"/>
                <a:gd name="T4" fmla="*/ 2 w 42"/>
                <a:gd name="T5" fmla="*/ 191 h 206"/>
                <a:gd name="T6" fmla="*/ 5 w 42"/>
                <a:gd name="T7" fmla="*/ 191 h 206"/>
                <a:gd name="T8" fmla="*/ 5 w 42"/>
                <a:gd name="T9" fmla="*/ 188 h 206"/>
                <a:gd name="T10" fmla="*/ 10 w 42"/>
                <a:gd name="T11" fmla="*/ 185 h 206"/>
                <a:gd name="T12" fmla="*/ 10 w 42"/>
                <a:gd name="T13" fmla="*/ 183 h 206"/>
                <a:gd name="T14" fmla="*/ 10 w 42"/>
                <a:gd name="T15" fmla="*/ 180 h 206"/>
                <a:gd name="T16" fmla="*/ 13 w 42"/>
                <a:gd name="T17" fmla="*/ 180 h 206"/>
                <a:gd name="T18" fmla="*/ 10 w 42"/>
                <a:gd name="T19" fmla="*/ 175 h 206"/>
                <a:gd name="T20" fmla="*/ 15 w 42"/>
                <a:gd name="T21" fmla="*/ 175 h 206"/>
                <a:gd name="T22" fmla="*/ 15 w 42"/>
                <a:gd name="T23" fmla="*/ 170 h 206"/>
                <a:gd name="T24" fmla="*/ 15 w 42"/>
                <a:gd name="T25" fmla="*/ 167 h 206"/>
                <a:gd name="T26" fmla="*/ 18 w 42"/>
                <a:gd name="T27" fmla="*/ 164 h 206"/>
                <a:gd name="T28" fmla="*/ 21 w 42"/>
                <a:gd name="T29" fmla="*/ 164 h 206"/>
                <a:gd name="T30" fmla="*/ 23 w 42"/>
                <a:gd name="T31" fmla="*/ 159 h 206"/>
                <a:gd name="T32" fmla="*/ 21 w 42"/>
                <a:gd name="T33" fmla="*/ 157 h 206"/>
                <a:gd name="T34" fmla="*/ 23 w 42"/>
                <a:gd name="T35" fmla="*/ 157 h 206"/>
                <a:gd name="T36" fmla="*/ 23 w 42"/>
                <a:gd name="T37" fmla="*/ 154 h 206"/>
                <a:gd name="T38" fmla="*/ 23 w 42"/>
                <a:gd name="T39" fmla="*/ 151 h 206"/>
                <a:gd name="T40" fmla="*/ 23 w 42"/>
                <a:gd name="T41" fmla="*/ 146 h 206"/>
                <a:gd name="T42" fmla="*/ 21 w 42"/>
                <a:gd name="T43" fmla="*/ 144 h 206"/>
                <a:gd name="T44" fmla="*/ 21 w 42"/>
                <a:gd name="T45" fmla="*/ 141 h 206"/>
                <a:gd name="T46" fmla="*/ 21 w 42"/>
                <a:gd name="T47" fmla="*/ 133 h 206"/>
                <a:gd name="T48" fmla="*/ 23 w 42"/>
                <a:gd name="T49" fmla="*/ 133 h 206"/>
                <a:gd name="T50" fmla="*/ 23 w 42"/>
                <a:gd name="T51" fmla="*/ 133 h 206"/>
                <a:gd name="T52" fmla="*/ 26 w 42"/>
                <a:gd name="T53" fmla="*/ 128 h 206"/>
                <a:gd name="T54" fmla="*/ 26 w 42"/>
                <a:gd name="T55" fmla="*/ 128 h 206"/>
                <a:gd name="T56" fmla="*/ 26 w 42"/>
                <a:gd name="T57" fmla="*/ 125 h 206"/>
                <a:gd name="T58" fmla="*/ 29 w 42"/>
                <a:gd name="T59" fmla="*/ 123 h 206"/>
                <a:gd name="T60" fmla="*/ 31 w 42"/>
                <a:gd name="T61" fmla="*/ 120 h 206"/>
                <a:gd name="T62" fmla="*/ 31 w 42"/>
                <a:gd name="T63" fmla="*/ 120 h 206"/>
                <a:gd name="T64" fmla="*/ 29 w 42"/>
                <a:gd name="T65" fmla="*/ 117 h 206"/>
                <a:gd name="T66" fmla="*/ 26 w 42"/>
                <a:gd name="T67" fmla="*/ 115 h 206"/>
                <a:gd name="T68" fmla="*/ 21 w 42"/>
                <a:gd name="T69" fmla="*/ 115 h 206"/>
                <a:gd name="T70" fmla="*/ 18 w 42"/>
                <a:gd name="T71" fmla="*/ 110 h 206"/>
                <a:gd name="T72" fmla="*/ 18 w 42"/>
                <a:gd name="T73" fmla="*/ 107 h 206"/>
                <a:gd name="T74" fmla="*/ 18 w 42"/>
                <a:gd name="T75" fmla="*/ 78 h 206"/>
                <a:gd name="T76" fmla="*/ 23 w 42"/>
                <a:gd name="T77" fmla="*/ 78 h 206"/>
                <a:gd name="T78" fmla="*/ 23 w 42"/>
                <a:gd name="T79" fmla="*/ 76 h 206"/>
                <a:gd name="T80" fmla="*/ 23 w 42"/>
                <a:gd name="T81" fmla="*/ 73 h 206"/>
                <a:gd name="T82" fmla="*/ 23 w 42"/>
                <a:gd name="T83" fmla="*/ 70 h 206"/>
                <a:gd name="T84" fmla="*/ 23 w 42"/>
                <a:gd name="T85" fmla="*/ 68 h 206"/>
                <a:gd name="T86" fmla="*/ 26 w 42"/>
                <a:gd name="T87" fmla="*/ 63 h 206"/>
                <a:gd name="T88" fmla="*/ 26 w 42"/>
                <a:gd name="T89" fmla="*/ 60 h 206"/>
                <a:gd name="T90" fmla="*/ 23 w 42"/>
                <a:gd name="T91" fmla="*/ 57 h 206"/>
                <a:gd name="T92" fmla="*/ 26 w 42"/>
                <a:gd name="T93" fmla="*/ 55 h 206"/>
                <a:gd name="T94" fmla="*/ 29 w 42"/>
                <a:gd name="T95" fmla="*/ 52 h 206"/>
                <a:gd name="T96" fmla="*/ 31 w 42"/>
                <a:gd name="T97" fmla="*/ 55 h 206"/>
                <a:gd name="T98" fmla="*/ 31 w 42"/>
                <a:gd name="T99" fmla="*/ 55 h 206"/>
                <a:gd name="T100" fmla="*/ 31 w 42"/>
                <a:gd name="T101" fmla="*/ 52 h 206"/>
                <a:gd name="T102" fmla="*/ 34 w 42"/>
                <a:gd name="T103" fmla="*/ 47 h 206"/>
                <a:gd name="T104" fmla="*/ 31 w 42"/>
                <a:gd name="T105" fmla="*/ 47 h 206"/>
                <a:gd name="T106" fmla="*/ 34 w 42"/>
                <a:gd name="T107" fmla="*/ 42 h 206"/>
                <a:gd name="T108" fmla="*/ 39 w 42"/>
                <a:gd name="T109" fmla="*/ 39 h 206"/>
                <a:gd name="T110" fmla="*/ 34 w 42"/>
                <a:gd name="T111" fmla="*/ 26 h 206"/>
                <a:gd name="T112" fmla="*/ 39 w 42"/>
                <a:gd name="T113" fmla="*/ 16 h 206"/>
                <a:gd name="T114" fmla="*/ 34 w 42"/>
                <a:gd name="T115" fmla="*/ 18 h 206"/>
                <a:gd name="T116" fmla="*/ 36 w 42"/>
                <a:gd name="T117" fmla="*/ 0 h 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2" h="206">
                  <a:moveTo>
                    <a:pt x="0" y="206"/>
                  </a:moveTo>
                  <a:lnTo>
                    <a:pt x="0" y="204"/>
                  </a:lnTo>
                  <a:lnTo>
                    <a:pt x="0" y="201"/>
                  </a:lnTo>
                  <a:lnTo>
                    <a:pt x="0" y="201"/>
                  </a:lnTo>
                  <a:lnTo>
                    <a:pt x="0" y="201"/>
                  </a:lnTo>
                  <a:lnTo>
                    <a:pt x="0" y="201"/>
                  </a:lnTo>
                  <a:lnTo>
                    <a:pt x="2" y="198"/>
                  </a:lnTo>
                  <a:lnTo>
                    <a:pt x="2" y="198"/>
                  </a:lnTo>
                  <a:lnTo>
                    <a:pt x="2" y="198"/>
                  </a:lnTo>
                  <a:lnTo>
                    <a:pt x="2" y="198"/>
                  </a:lnTo>
                  <a:lnTo>
                    <a:pt x="2" y="196"/>
                  </a:lnTo>
                  <a:lnTo>
                    <a:pt x="2" y="196"/>
                  </a:lnTo>
                  <a:lnTo>
                    <a:pt x="2" y="196"/>
                  </a:lnTo>
                  <a:lnTo>
                    <a:pt x="2" y="193"/>
                  </a:lnTo>
                  <a:lnTo>
                    <a:pt x="2" y="193"/>
                  </a:lnTo>
                  <a:lnTo>
                    <a:pt x="2" y="193"/>
                  </a:lnTo>
                  <a:lnTo>
                    <a:pt x="2" y="193"/>
                  </a:lnTo>
                  <a:lnTo>
                    <a:pt x="2" y="191"/>
                  </a:lnTo>
                  <a:lnTo>
                    <a:pt x="2" y="191"/>
                  </a:lnTo>
                  <a:lnTo>
                    <a:pt x="2" y="191"/>
                  </a:lnTo>
                  <a:lnTo>
                    <a:pt x="2" y="191"/>
                  </a:lnTo>
                  <a:lnTo>
                    <a:pt x="2" y="191"/>
                  </a:lnTo>
                  <a:lnTo>
                    <a:pt x="2" y="191"/>
                  </a:lnTo>
                  <a:lnTo>
                    <a:pt x="5" y="191"/>
                  </a:lnTo>
                  <a:lnTo>
                    <a:pt x="5" y="191"/>
                  </a:lnTo>
                  <a:lnTo>
                    <a:pt x="5" y="191"/>
                  </a:lnTo>
                  <a:lnTo>
                    <a:pt x="5" y="188"/>
                  </a:lnTo>
                  <a:lnTo>
                    <a:pt x="5" y="188"/>
                  </a:lnTo>
                  <a:lnTo>
                    <a:pt x="5" y="188"/>
                  </a:lnTo>
                  <a:lnTo>
                    <a:pt x="5" y="188"/>
                  </a:lnTo>
                  <a:lnTo>
                    <a:pt x="5" y="188"/>
                  </a:lnTo>
                  <a:lnTo>
                    <a:pt x="5" y="188"/>
                  </a:lnTo>
                  <a:lnTo>
                    <a:pt x="5" y="188"/>
                  </a:lnTo>
                  <a:lnTo>
                    <a:pt x="8" y="188"/>
                  </a:lnTo>
                  <a:lnTo>
                    <a:pt x="8" y="185"/>
                  </a:lnTo>
                  <a:lnTo>
                    <a:pt x="10" y="185"/>
                  </a:lnTo>
                  <a:lnTo>
                    <a:pt x="10" y="185"/>
                  </a:lnTo>
                  <a:lnTo>
                    <a:pt x="10" y="185"/>
                  </a:lnTo>
                  <a:lnTo>
                    <a:pt x="10" y="185"/>
                  </a:lnTo>
                  <a:lnTo>
                    <a:pt x="10" y="185"/>
                  </a:lnTo>
                  <a:lnTo>
                    <a:pt x="10" y="183"/>
                  </a:lnTo>
                  <a:lnTo>
                    <a:pt x="10" y="183"/>
                  </a:lnTo>
                  <a:lnTo>
                    <a:pt x="10" y="183"/>
                  </a:lnTo>
                  <a:lnTo>
                    <a:pt x="10" y="183"/>
                  </a:lnTo>
                  <a:lnTo>
                    <a:pt x="10" y="183"/>
                  </a:lnTo>
                  <a:lnTo>
                    <a:pt x="10" y="180"/>
                  </a:lnTo>
                  <a:lnTo>
                    <a:pt x="10" y="180"/>
                  </a:lnTo>
                  <a:lnTo>
                    <a:pt x="10" y="180"/>
                  </a:lnTo>
                  <a:lnTo>
                    <a:pt x="10" y="180"/>
                  </a:lnTo>
                  <a:lnTo>
                    <a:pt x="13" y="180"/>
                  </a:lnTo>
                  <a:lnTo>
                    <a:pt x="13" y="180"/>
                  </a:lnTo>
                  <a:lnTo>
                    <a:pt x="13" y="180"/>
                  </a:lnTo>
                  <a:lnTo>
                    <a:pt x="13" y="180"/>
                  </a:lnTo>
                  <a:lnTo>
                    <a:pt x="13" y="180"/>
                  </a:lnTo>
                  <a:lnTo>
                    <a:pt x="13" y="180"/>
                  </a:lnTo>
                  <a:lnTo>
                    <a:pt x="13" y="178"/>
                  </a:lnTo>
                  <a:lnTo>
                    <a:pt x="13" y="178"/>
                  </a:lnTo>
                  <a:lnTo>
                    <a:pt x="10" y="175"/>
                  </a:lnTo>
                  <a:lnTo>
                    <a:pt x="10" y="175"/>
                  </a:lnTo>
                  <a:lnTo>
                    <a:pt x="10" y="175"/>
                  </a:lnTo>
                  <a:lnTo>
                    <a:pt x="13" y="175"/>
                  </a:lnTo>
                  <a:lnTo>
                    <a:pt x="13" y="175"/>
                  </a:lnTo>
                  <a:lnTo>
                    <a:pt x="13" y="175"/>
                  </a:lnTo>
                  <a:lnTo>
                    <a:pt x="13" y="175"/>
                  </a:lnTo>
                  <a:lnTo>
                    <a:pt x="15" y="175"/>
                  </a:lnTo>
                  <a:lnTo>
                    <a:pt x="15" y="175"/>
                  </a:lnTo>
                  <a:lnTo>
                    <a:pt x="15" y="175"/>
                  </a:lnTo>
                  <a:lnTo>
                    <a:pt x="15" y="172"/>
                  </a:lnTo>
                  <a:lnTo>
                    <a:pt x="15" y="172"/>
                  </a:lnTo>
                  <a:lnTo>
                    <a:pt x="15" y="172"/>
                  </a:lnTo>
                  <a:lnTo>
                    <a:pt x="15" y="170"/>
                  </a:lnTo>
                  <a:lnTo>
                    <a:pt x="15" y="170"/>
                  </a:lnTo>
                  <a:lnTo>
                    <a:pt x="15" y="170"/>
                  </a:lnTo>
                  <a:lnTo>
                    <a:pt x="15" y="170"/>
                  </a:lnTo>
                  <a:lnTo>
                    <a:pt x="15" y="170"/>
                  </a:lnTo>
                  <a:lnTo>
                    <a:pt x="15" y="170"/>
                  </a:lnTo>
                  <a:lnTo>
                    <a:pt x="15" y="170"/>
                  </a:lnTo>
                  <a:lnTo>
                    <a:pt x="15" y="167"/>
                  </a:lnTo>
                  <a:lnTo>
                    <a:pt x="15" y="167"/>
                  </a:lnTo>
                  <a:lnTo>
                    <a:pt x="15" y="167"/>
                  </a:lnTo>
                  <a:lnTo>
                    <a:pt x="15" y="164"/>
                  </a:lnTo>
                  <a:lnTo>
                    <a:pt x="15" y="164"/>
                  </a:lnTo>
                  <a:lnTo>
                    <a:pt x="18" y="164"/>
                  </a:lnTo>
                  <a:lnTo>
                    <a:pt x="18" y="164"/>
                  </a:lnTo>
                  <a:lnTo>
                    <a:pt x="18" y="164"/>
                  </a:lnTo>
                  <a:lnTo>
                    <a:pt x="18" y="164"/>
                  </a:lnTo>
                  <a:lnTo>
                    <a:pt x="18" y="164"/>
                  </a:lnTo>
                  <a:lnTo>
                    <a:pt x="21" y="164"/>
                  </a:lnTo>
                  <a:lnTo>
                    <a:pt x="21" y="164"/>
                  </a:lnTo>
                  <a:lnTo>
                    <a:pt x="21" y="164"/>
                  </a:lnTo>
                  <a:lnTo>
                    <a:pt x="21" y="162"/>
                  </a:lnTo>
                  <a:lnTo>
                    <a:pt x="21" y="162"/>
                  </a:lnTo>
                  <a:lnTo>
                    <a:pt x="21" y="162"/>
                  </a:lnTo>
                  <a:lnTo>
                    <a:pt x="21" y="162"/>
                  </a:lnTo>
                  <a:lnTo>
                    <a:pt x="21" y="159"/>
                  </a:lnTo>
                  <a:lnTo>
                    <a:pt x="23" y="159"/>
                  </a:lnTo>
                  <a:lnTo>
                    <a:pt x="23" y="159"/>
                  </a:lnTo>
                  <a:lnTo>
                    <a:pt x="23" y="159"/>
                  </a:lnTo>
                  <a:lnTo>
                    <a:pt x="23" y="159"/>
                  </a:lnTo>
                  <a:lnTo>
                    <a:pt x="23" y="159"/>
                  </a:lnTo>
                  <a:lnTo>
                    <a:pt x="21" y="157"/>
                  </a:lnTo>
                  <a:lnTo>
                    <a:pt x="21" y="157"/>
                  </a:lnTo>
                  <a:lnTo>
                    <a:pt x="21" y="157"/>
                  </a:lnTo>
                  <a:lnTo>
                    <a:pt x="21" y="157"/>
                  </a:lnTo>
                  <a:lnTo>
                    <a:pt x="21" y="157"/>
                  </a:lnTo>
                  <a:lnTo>
                    <a:pt x="23" y="157"/>
                  </a:lnTo>
                  <a:lnTo>
                    <a:pt x="23" y="157"/>
                  </a:lnTo>
                  <a:lnTo>
                    <a:pt x="23" y="157"/>
                  </a:lnTo>
                  <a:lnTo>
                    <a:pt x="23" y="154"/>
                  </a:lnTo>
                  <a:lnTo>
                    <a:pt x="23" y="154"/>
                  </a:lnTo>
                  <a:lnTo>
                    <a:pt x="23" y="154"/>
                  </a:lnTo>
                  <a:lnTo>
                    <a:pt x="23" y="154"/>
                  </a:lnTo>
                  <a:lnTo>
                    <a:pt x="23" y="154"/>
                  </a:lnTo>
                  <a:lnTo>
                    <a:pt x="23" y="154"/>
                  </a:lnTo>
                  <a:lnTo>
                    <a:pt x="23" y="154"/>
                  </a:lnTo>
                  <a:lnTo>
                    <a:pt x="23" y="151"/>
                  </a:lnTo>
                  <a:lnTo>
                    <a:pt x="23" y="151"/>
                  </a:lnTo>
                  <a:lnTo>
                    <a:pt x="23" y="151"/>
                  </a:lnTo>
                  <a:lnTo>
                    <a:pt x="23" y="151"/>
                  </a:lnTo>
                  <a:lnTo>
                    <a:pt x="23" y="151"/>
                  </a:lnTo>
                  <a:lnTo>
                    <a:pt x="23" y="151"/>
                  </a:lnTo>
                  <a:lnTo>
                    <a:pt x="23" y="151"/>
                  </a:lnTo>
                  <a:lnTo>
                    <a:pt x="23" y="151"/>
                  </a:lnTo>
                  <a:lnTo>
                    <a:pt x="23" y="149"/>
                  </a:lnTo>
                  <a:lnTo>
                    <a:pt x="23" y="149"/>
                  </a:lnTo>
                  <a:lnTo>
                    <a:pt x="23" y="146"/>
                  </a:lnTo>
                  <a:lnTo>
                    <a:pt x="23" y="146"/>
                  </a:lnTo>
                  <a:lnTo>
                    <a:pt x="23" y="146"/>
                  </a:lnTo>
                  <a:lnTo>
                    <a:pt x="23" y="144"/>
                  </a:lnTo>
                  <a:lnTo>
                    <a:pt x="23" y="144"/>
                  </a:lnTo>
                  <a:lnTo>
                    <a:pt x="23" y="144"/>
                  </a:lnTo>
                  <a:lnTo>
                    <a:pt x="21" y="144"/>
                  </a:lnTo>
                  <a:lnTo>
                    <a:pt x="21" y="144"/>
                  </a:lnTo>
                  <a:lnTo>
                    <a:pt x="21" y="141"/>
                  </a:lnTo>
                  <a:lnTo>
                    <a:pt x="21" y="141"/>
                  </a:lnTo>
                  <a:lnTo>
                    <a:pt x="21" y="141"/>
                  </a:lnTo>
                  <a:lnTo>
                    <a:pt x="21" y="141"/>
                  </a:lnTo>
                  <a:lnTo>
                    <a:pt x="21" y="141"/>
                  </a:lnTo>
                  <a:lnTo>
                    <a:pt x="21" y="138"/>
                  </a:lnTo>
                  <a:lnTo>
                    <a:pt x="21" y="138"/>
                  </a:lnTo>
                  <a:lnTo>
                    <a:pt x="21" y="133"/>
                  </a:lnTo>
                  <a:lnTo>
                    <a:pt x="21" y="133"/>
                  </a:lnTo>
                  <a:lnTo>
                    <a:pt x="21" y="133"/>
                  </a:lnTo>
                  <a:lnTo>
                    <a:pt x="21" y="133"/>
                  </a:lnTo>
                  <a:lnTo>
                    <a:pt x="21" y="133"/>
                  </a:lnTo>
                  <a:lnTo>
                    <a:pt x="21" y="133"/>
                  </a:lnTo>
                  <a:lnTo>
                    <a:pt x="21" y="133"/>
                  </a:lnTo>
                  <a:lnTo>
                    <a:pt x="21" y="133"/>
                  </a:lnTo>
                  <a:lnTo>
                    <a:pt x="21" y="133"/>
                  </a:lnTo>
                  <a:lnTo>
                    <a:pt x="23" y="133"/>
                  </a:lnTo>
                  <a:lnTo>
                    <a:pt x="23" y="133"/>
                  </a:lnTo>
                  <a:lnTo>
                    <a:pt x="23" y="133"/>
                  </a:lnTo>
                  <a:lnTo>
                    <a:pt x="23" y="133"/>
                  </a:lnTo>
                  <a:lnTo>
                    <a:pt x="23" y="133"/>
                  </a:lnTo>
                  <a:lnTo>
                    <a:pt x="23" y="133"/>
                  </a:lnTo>
                  <a:lnTo>
                    <a:pt x="23" y="133"/>
                  </a:lnTo>
                  <a:lnTo>
                    <a:pt x="23" y="133"/>
                  </a:lnTo>
                  <a:lnTo>
                    <a:pt x="23" y="131"/>
                  </a:lnTo>
                  <a:lnTo>
                    <a:pt x="23" y="131"/>
                  </a:lnTo>
                  <a:lnTo>
                    <a:pt x="23" y="131"/>
                  </a:lnTo>
                  <a:lnTo>
                    <a:pt x="26" y="128"/>
                  </a:lnTo>
                  <a:lnTo>
                    <a:pt x="26" y="128"/>
                  </a:lnTo>
                  <a:lnTo>
                    <a:pt x="26" y="128"/>
                  </a:lnTo>
                  <a:lnTo>
                    <a:pt x="26" y="128"/>
                  </a:lnTo>
                  <a:lnTo>
                    <a:pt x="26" y="128"/>
                  </a:lnTo>
                  <a:lnTo>
                    <a:pt x="26" y="128"/>
                  </a:lnTo>
                  <a:lnTo>
                    <a:pt x="26" y="128"/>
                  </a:lnTo>
                  <a:lnTo>
                    <a:pt x="26" y="128"/>
                  </a:lnTo>
                  <a:lnTo>
                    <a:pt x="26" y="125"/>
                  </a:lnTo>
                  <a:lnTo>
                    <a:pt x="26" y="125"/>
                  </a:lnTo>
                  <a:lnTo>
                    <a:pt x="26" y="125"/>
                  </a:lnTo>
                  <a:lnTo>
                    <a:pt x="26" y="125"/>
                  </a:lnTo>
                  <a:lnTo>
                    <a:pt x="26" y="125"/>
                  </a:lnTo>
                  <a:lnTo>
                    <a:pt x="26" y="125"/>
                  </a:lnTo>
                  <a:lnTo>
                    <a:pt x="26" y="123"/>
                  </a:lnTo>
                  <a:lnTo>
                    <a:pt x="26" y="123"/>
                  </a:lnTo>
                  <a:lnTo>
                    <a:pt x="26" y="123"/>
                  </a:lnTo>
                  <a:lnTo>
                    <a:pt x="26" y="123"/>
                  </a:lnTo>
                  <a:lnTo>
                    <a:pt x="26" y="123"/>
                  </a:lnTo>
                  <a:lnTo>
                    <a:pt x="29" y="123"/>
                  </a:lnTo>
                  <a:lnTo>
                    <a:pt x="29" y="123"/>
                  </a:lnTo>
                  <a:lnTo>
                    <a:pt x="29" y="123"/>
                  </a:lnTo>
                  <a:lnTo>
                    <a:pt x="29" y="120"/>
                  </a:lnTo>
                  <a:lnTo>
                    <a:pt x="31" y="120"/>
                  </a:lnTo>
                  <a:lnTo>
                    <a:pt x="31" y="120"/>
                  </a:lnTo>
                  <a:lnTo>
                    <a:pt x="31" y="120"/>
                  </a:lnTo>
                  <a:lnTo>
                    <a:pt x="31" y="120"/>
                  </a:lnTo>
                  <a:lnTo>
                    <a:pt x="31" y="120"/>
                  </a:lnTo>
                  <a:lnTo>
                    <a:pt x="31" y="120"/>
                  </a:lnTo>
                  <a:lnTo>
                    <a:pt x="31" y="120"/>
                  </a:lnTo>
                  <a:lnTo>
                    <a:pt x="31" y="120"/>
                  </a:lnTo>
                  <a:lnTo>
                    <a:pt x="31" y="120"/>
                  </a:lnTo>
                  <a:lnTo>
                    <a:pt x="31" y="120"/>
                  </a:lnTo>
                  <a:lnTo>
                    <a:pt x="31" y="120"/>
                  </a:lnTo>
                  <a:lnTo>
                    <a:pt x="31" y="117"/>
                  </a:lnTo>
                  <a:lnTo>
                    <a:pt x="31" y="117"/>
                  </a:lnTo>
                  <a:lnTo>
                    <a:pt x="29" y="117"/>
                  </a:lnTo>
                  <a:lnTo>
                    <a:pt x="29" y="117"/>
                  </a:lnTo>
                  <a:lnTo>
                    <a:pt x="29" y="117"/>
                  </a:lnTo>
                  <a:lnTo>
                    <a:pt x="29" y="117"/>
                  </a:lnTo>
                  <a:lnTo>
                    <a:pt x="29" y="117"/>
                  </a:lnTo>
                  <a:lnTo>
                    <a:pt x="29" y="117"/>
                  </a:lnTo>
                  <a:lnTo>
                    <a:pt x="29" y="117"/>
                  </a:lnTo>
                  <a:lnTo>
                    <a:pt x="26" y="115"/>
                  </a:lnTo>
                  <a:lnTo>
                    <a:pt x="26" y="115"/>
                  </a:lnTo>
                  <a:lnTo>
                    <a:pt x="26" y="115"/>
                  </a:lnTo>
                  <a:lnTo>
                    <a:pt x="23" y="115"/>
                  </a:lnTo>
                  <a:lnTo>
                    <a:pt x="23" y="115"/>
                  </a:lnTo>
                  <a:lnTo>
                    <a:pt x="23" y="115"/>
                  </a:lnTo>
                  <a:lnTo>
                    <a:pt x="21" y="115"/>
                  </a:lnTo>
                  <a:lnTo>
                    <a:pt x="21" y="112"/>
                  </a:lnTo>
                  <a:lnTo>
                    <a:pt x="21" y="112"/>
                  </a:lnTo>
                  <a:lnTo>
                    <a:pt x="21" y="112"/>
                  </a:lnTo>
                  <a:lnTo>
                    <a:pt x="18" y="112"/>
                  </a:lnTo>
                  <a:lnTo>
                    <a:pt x="18" y="112"/>
                  </a:lnTo>
                  <a:lnTo>
                    <a:pt x="18" y="110"/>
                  </a:lnTo>
                  <a:lnTo>
                    <a:pt x="18" y="110"/>
                  </a:lnTo>
                  <a:lnTo>
                    <a:pt x="18" y="110"/>
                  </a:lnTo>
                  <a:lnTo>
                    <a:pt x="18" y="110"/>
                  </a:lnTo>
                  <a:lnTo>
                    <a:pt x="18" y="110"/>
                  </a:lnTo>
                  <a:lnTo>
                    <a:pt x="18" y="110"/>
                  </a:lnTo>
                  <a:lnTo>
                    <a:pt x="18" y="107"/>
                  </a:lnTo>
                  <a:lnTo>
                    <a:pt x="18" y="81"/>
                  </a:lnTo>
                  <a:lnTo>
                    <a:pt x="18" y="78"/>
                  </a:lnTo>
                  <a:lnTo>
                    <a:pt x="18" y="78"/>
                  </a:lnTo>
                  <a:lnTo>
                    <a:pt x="18" y="78"/>
                  </a:lnTo>
                  <a:lnTo>
                    <a:pt x="18" y="78"/>
                  </a:lnTo>
                  <a:lnTo>
                    <a:pt x="18" y="78"/>
                  </a:lnTo>
                  <a:lnTo>
                    <a:pt x="18" y="78"/>
                  </a:lnTo>
                  <a:lnTo>
                    <a:pt x="21" y="78"/>
                  </a:lnTo>
                  <a:lnTo>
                    <a:pt x="21" y="78"/>
                  </a:lnTo>
                  <a:lnTo>
                    <a:pt x="21" y="78"/>
                  </a:lnTo>
                  <a:lnTo>
                    <a:pt x="23" y="78"/>
                  </a:lnTo>
                  <a:lnTo>
                    <a:pt x="23" y="78"/>
                  </a:lnTo>
                  <a:lnTo>
                    <a:pt x="23" y="78"/>
                  </a:lnTo>
                  <a:lnTo>
                    <a:pt x="23" y="78"/>
                  </a:lnTo>
                  <a:lnTo>
                    <a:pt x="23" y="78"/>
                  </a:lnTo>
                  <a:lnTo>
                    <a:pt x="23" y="78"/>
                  </a:lnTo>
                  <a:lnTo>
                    <a:pt x="23" y="78"/>
                  </a:lnTo>
                  <a:lnTo>
                    <a:pt x="23" y="76"/>
                  </a:lnTo>
                  <a:lnTo>
                    <a:pt x="23" y="76"/>
                  </a:lnTo>
                  <a:lnTo>
                    <a:pt x="23" y="76"/>
                  </a:lnTo>
                  <a:lnTo>
                    <a:pt x="23" y="76"/>
                  </a:lnTo>
                  <a:lnTo>
                    <a:pt x="23" y="76"/>
                  </a:lnTo>
                  <a:lnTo>
                    <a:pt x="23" y="73"/>
                  </a:lnTo>
                  <a:lnTo>
                    <a:pt x="23" y="73"/>
                  </a:lnTo>
                  <a:lnTo>
                    <a:pt x="23" y="73"/>
                  </a:lnTo>
                  <a:lnTo>
                    <a:pt x="23" y="73"/>
                  </a:lnTo>
                  <a:lnTo>
                    <a:pt x="23" y="73"/>
                  </a:lnTo>
                  <a:lnTo>
                    <a:pt x="23" y="73"/>
                  </a:lnTo>
                  <a:lnTo>
                    <a:pt x="23" y="73"/>
                  </a:lnTo>
                  <a:lnTo>
                    <a:pt x="23" y="70"/>
                  </a:lnTo>
                  <a:lnTo>
                    <a:pt x="23" y="70"/>
                  </a:lnTo>
                  <a:lnTo>
                    <a:pt x="23" y="70"/>
                  </a:lnTo>
                  <a:lnTo>
                    <a:pt x="23" y="70"/>
                  </a:lnTo>
                  <a:lnTo>
                    <a:pt x="23" y="70"/>
                  </a:lnTo>
                  <a:lnTo>
                    <a:pt x="23" y="68"/>
                  </a:lnTo>
                  <a:lnTo>
                    <a:pt x="23" y="68"/>
                  </a:lnTo>
                  <a:lnTo>
                    <a:pt x="23" y="68"/>
                  </a:lnTo>
                  <a:lnTo>
                    <a:pt x="23" y="68"/>
                  </a:lnTo>
                  <a:lnTo>
                    <a:pt x="26" y="65"/>
                  </a:lnTo>
                  <a:lnTo>
                    <a:pt x="26" y="65"/>
                  </a:lnTo>
                  <a:lnTo>
                    <a:pt x="26" y="65"/>
                  </a:lnTo>
                  <a:lnTo>
                    <a:pt x="26" y="63"/>
                  </a:lnTo>
                  <a:lnTo>
                    <a:pt x="26" y="63"/>
                  </a:lnTo>
                  <a:lnTo>
                    <a:pt x="26" y="63"/>
                  </a:lnTo>
                  <a:lnTo>
                    <a:pt x="26" y="63"/>
                  </a:lnTo>
                  <a:lnTo>
                    <a:pt x="26" y="63"/>
                  </a:lnTo>
                  <a:lnTo>
                    <a:pt x="26" y="60"/>
                  </a:lnTo>
                  <a:lnTo>
                    <a:pt x="26" y="60"/>
                  </a:lnTo>
                  <a:lnTo>
                    <a:pt x="26" y="60"/>
                  </a:lnTo>
                  <a:lnTo>
                    <a:pt x="26" y="60"/>
                  </a:lnTo>
                  <a:lnTo>
                    <a:pt x="26" y="60"/>
                  </a:lnTo>
                  <a:lnTo>
                    <a:pt x="26" y="60"/>
                  </a:lnTo>
                  <a:lnTo>
                    <a:pt x="23" y="57"/>
                  </a:lnTo>
                  <a:lnTo>
                    <a:pt x="23" y="57"/>
                  </a:lnTo>
                  <a:lnTo>
                    <a:pt x="23" y="57"/>
                  </a:lnTo>
                  <a:lnTo>
                    <a:pt x="23" y="57"/>
                  </a:lnTo>
                  <a:lnTo>
                    <a:pt x="23" y="57"/>
                  </a:lnTo>
                  <a:lnTo>
                    <a:pt x="26" y="57"/>
                  </a:lnTo>
                  <a:lnTo>
                    <a:pt x="26" y="55"/>
                  </a:lnTo>
                  <a:lnTo>
                    <a:pt x="26" y="55"/>
                  </a:lnTo>
                  <a:lnTo>
                    <a:pt x="26" y="55"/>
                  </a:lnTo>
                  <a:lnTo>
                    <a:pt x="26" y="55"/>
                  </a:lnTo>
                  <a:lnTo>
                    <a:pt x="26" y="52"/>
                  </a:lnTo>
                  <a:lnTo>
                    <a:pt x="26" y="52"/>
                  </a:lnTo>
                  <a:lnTo>
                    <a:pt x="26" y="52"/>
                  </a:lnTo>
                  <a:lnTo>
                    <a:pt x="29" y="52"/>
                  </a:lnTo>
                  <a:lnTo>
                    <a:pt x="29" y="52"/>
                  </a:lnTo>
                  <a:lnTo>
                    <a:pt x="29" y="52"/>
                  </a:lnTo>
                  <a:lnTo>
                    <a:pt x="29" y="52"/>
                  </a:lnTo>
                  <a:lnTo>
                    <a:pt x="29" y="52"/>
                  </a:lnTo>
                  <a:lnTo>
                    <a:pt x="29" y="55"/>
                  </a:lnTo>
                  <a:lnTo>
                    <a:pt x="31" y="55"/>
                  </a:lnTo>
                  <a:lnTo>
                    <a:pt x="31" y="55"/>
                  </a:lnTo>
                  <a:lnTo>
                    <a:pt x="31" y="55"/>
                  </a:lnTo>
                  <a:lnTo>
                    <a:pt x="31" y="55"/>
                  </a:lnTo>
                  <a:lnTo>
                    <a:pt x="31" y="55"/>
                  </a:lnTo>
                  <a:lnTo>
                    <a:pt x="31" y="55"/>
                  </a:lnTo>
                  <a:lnTo>
                    <a:pt x="31" y="55"/>
                  </a:lnTo>
                  <a:lnTo>
                    <a:pt x="31" y="55"/>
                  </a:lnTo>
                  <a:lnTo>
                    <a:pt x="31" y="55"/>
                  </a:lnTo>
                  <a:lnTo>
                    <a:pt x="31" y="55"/>
                  </a:lnTo>
                  <a:lnTo>
                    <a:pt x="31" y="55"/>
                  </a:lnTo>
                  <a:lnTo>
                    <a:pt x="31" y="55"/>
                  </a:lnTo>
                  <a:lnTo>
                    <a:pt x="31" y="52"/>
                  </a:lnTo>
                  <a:lnTo>
                    <a:pt x="34" y="50"/>
                  </a:lnTo>
                  <a:lnTo>
                    <a:pt x="34" y="50"/>
                  </a:lnTo>
                  <a:lnTo>
                    <a:pt x="34" y="50"/>
                  </a:lnTo>
                  <a:lnTo>
                    <a:pt x="34" y="47"/>
                  </a:lnTo>
                  <a:lnTo>
                    <a:pt x="34" y="47"/>
                  </a:lnTo>
                  <a:lnTo>
                    <a:pt x="34" y="47"/>
                  </a:lnTo>
                  <a:lnTo>
                    <a:pt x="34" y="47"/>
                  </a:lnTo>
                  <a:lnTo>
                    <a:pt x="34" y="47"/>
                  </a:lnTo>
                  <a:lnTo>
                    <a:pt x="34" y="47"/>
                  </a:lnTo>
                  <a:lnTo>
                    <a:pt x="34" y="47"/>
                  </a:lnTo>
                  <a:lnTo>
                    <a:pt x="31" y="47"/>
                  </a:lnTo>
                  <a:lnTo>
                    <a:pt x="31" y="47"/>
                  </a:lnTo>
                  <a:lnTo>
                    <a:pt x="31" y="47"/>
                  </a:lnTo>
                  <a:lnTo>
                    <a:pt x="31" y="47"/>
                  </a:lnTo>
                  <a:lnTo>
                    <a:pt x="31" y="44"/>
                  </a:lnTo>
                  <a:lnTo>
                    <a:pt x="31" y="44"/>
                  </a:lnTo>
                  <a:lnTo>
                    <a:pt x="31" y="44"/>
                  </a:lnTo>
                  <a:lnTo>
                    <a:pt x="34" y="42"/>
                  </a:lnTo>
                  <a:lnTo>
                    <a:pt x="34" y="42"/>
                  </a:lnTo>
                  <a:lnTo>
                    <a:pt x="34" y="42"/>
                  </a:lnTo>
                  <a:lnTo>
                    <a:pt x="34" y="42"/>
                  </a:lnTo>
                  <a:lnTo>
                    <a:pt x="36" y="42"/>
                  </a:lnTo>
                  <a:lnTo>
                    <a:pt x="36" y="39"/>
                  </a:lnTo>
                  <a:lnTo>
                    <a:pt x="39" y="39"/>
                  </a:lnTo>
                  <a:lnTo>
                    <a:pt x="39" y="39"/>
                  </a:lnTo>
                  <a:lnTo>
                    <a:pt x="39" y="36"/>
                  </a:lnTo>
                  <a:lnTo>
                    <a:pt x="34" y="31"/>
                  </a:lnTo>
                  <a:lnTo>
                    <a:pt x="31" y="31"/>
                  </a:lnTo>
                  <a:lnTo>
                    <a:pt x="31" y="29"/>
                  </a:lnTo>
                  <a:lnTo>
                    <a:pt x="34" y="26"/>
                  </a:lnTo>
                  <a:lnTo>
                    <a:pt x="36" y="21"/>
                  </a:lnTo>
                  <a:lnTo>
                    <a:pt x="39" y="18"/>
                  </a:lnTo>
                  <a:lnTo>
                    <a:pt x="39" y="18"/>
                  </a:lnTo>
                  <a:lnTo>
                    <a:pt x="39" y="18"/>
                  </a:lnTo>
                  <a:lnTo>
                    <a:pt x="42" y="16"/>
                  </a:lnTo>
                  <a:lnTo>
                    <a:pt x="39" y="16"/>
                  </a:lnTo>
                  <a:lnTo>
                    <a:pt x="39" y="16"/>
                  </a:lnTo>
                  <a:lnTo>
                    <a:pt x="36" y="18"/>
                  </a:lnTo>
                  <a:lnTo>
                    <a:pt x="36" y="18"/>
                  </a:lnTo>
                  <a:lnTo>
                    <a:pt x="34" y="18"/>
                  </a:lnTo>
                  <a:lnTo>
                    <a:pt x="34" y="18"/>
                  </a:lnTo>
                  <a:lnTo>
                    <a:pt x="34" y="18"/>
                  </a:lnTo>
                  <a:lnTo>
                    <a:pt x="31" y="18"/>
                  </a:lnTo>
                  <a:lnTo>
                    <a:pt x="29" y="18"/>
                  </a:lnTo>
                  <a:lnTo>
                    <a:pt x="29" y="18"/>
                  </a:lnTo>
                  <a:lnTo>
                    <a:pt x="26" y="18"/>
                  </a:lnTo>
                  <a:lnTo>
                    <a:pt x="39" y="5"/>
                  </a:lnTo>
                  <a:lnTo>
                    <a:pt x="36" y="0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800" kern="1200">
                <a:solidFill>
                  <a:prstClr val="black"/>
                </a:solidFill>
                <a:latin typeface="Century Gothic"/>
                <a:ea typeface="+mn-ea"/>
                <a:cs typeface="+mn-cs"/>
              </a:endParaRPr>
            </a:p>
          </p:txBody>
        </p:sp>
        <p:sp>
          <p:nvSpPr>
            <p:cNvPr id="146" name="Line 310"/>
            <p:cNvSpPr>
              <a:spLocks noChangeShapeType="1"/>
            </p:cNvSpPr>
            <p:nvPr/>
          </p:nvSpPr>
          <p:spPr bwMode="auto">
            <a:xfrm>
              <a:off x="3133" y="2660"/>
              <a:ext cx="336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800" kern="1200">
                <a:solidFill>
                  <a:prstClr val="black"/>
                </a:solidFill>
                <a:latin typeface="Century Gothic"/>
                <a:ea typeface="+mn-ea"/>
                <a:cs typeface="+mn-cs"/>
              </a:endParaRPr>
            </a:p>
          </p:txBody>
        </p:sp>
        <p:sp>
          <p:nvSpPr>
            <p:cNvPr id="147" name="Line 311"/>
            <p:cNvSpPr>
              <a:spLocks noChangeShapeType="1"/>
            </p:cNvSpPr>
            <p:nvPr/>
          </p:nvSpPr>
          <p:spPr bwMode="auto">
            <a:xfrm>
              <a:off x="3469" y="2430"/>
              <a:ext cx="0" cy="23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800" kern="1200">
                <a:solidFill>
                  <a:prstClr val="black"/>
                </a:solidFill>
                <a:latin typeface="Century Gothic"/>
                <a:ea typeface="+mn-ea"/>
                <a:cs typeface="+mn-cs"/>
              </a:endParaRPr>
            </a:p>
          </p:txBody>
        </p:sp>
        <p:sp>
          <p:nvSpPr>
            <p:cNvPr id="148" name="Line 312"/>
            <p:cNvSpPr>
              <a:spLocks noChangeShapeType="1"/>
            </p:cNvSpPr>
            <p:nvPr/>
          </p:nvSpPr>
          <p:spPr bwMode="auto">
            <a:xfrm>
              <a:off x="3623" y="2725"/>
              <a:ext cx="0" cy="7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800" kern="1200">
                <a:solidFill>
                  <a:prstClr val="black"/>
                </a:solidFill>
                <a:latin typeface="Century Gothic"/>
                <a:ea typeface="+mn-ea"/>
                <a:cs typeface="+mn-cs"/>
              </a:endParaRPr>
            </a:p>
          </p:txBody>
        </p:sp>
        <p:sp>
          <p:nvSpPr>
            <p:cNvPr id="149" name="Line 313"/>
            <p:cNvSpPr>
              <a:spLocks noChangeShapeType="1"/>
            </p:cNvSpPr>
            <p:nvPr/>
          </p:nvSpPr>
          <p:spPr bwMode="auto">
            <a:xfrm>
              <a:off x="3469" y="2660"/>
              <a:ext cx="212" cy="88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800" kern="1200">
                <a:solidFill>
                  <a:prstClr val="black"/>
                </a:solidFill>
                <a:latin typeface="Century Gothic"/>
                <a:ea typeface="+mn-ea"/>
                <a:cs typeface="+mn-cs"/>
              </a:endParaRPr>
            </a:p>
          </p:txBody>
        </p:sp>
        <p:sp>
          <p:nvSpPr>
            <p:cNvPr id="150" name="Line 314"/>
            <p:cNvSpPr>
              <a:spLocks noChangeShapeType="1"/>
            </p:cNvSpPr>
            <p:nvPr/>
          </p:nvSpPr>
          <p:spPr bwMode="auto">
            <a:xfrm>
              <a:off x="3895" y="2636"/>
              <a:ext cx="52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800" kern="1200">
                <a:solidFill>
                  <a:prstClr val="black"/>
                </a:solidFill>
                <a:latin typeface="Century Gothic"/>
                <a:ea typeface="+mn-ea"/>
                <a:cs typeface="+mn-cs"/>
              </a:endParaRPr>
            </a:p>
          </p:txBody>
        </p:sp>
        <p:sp>
          <p:nvSpPr>
            <p:cNvPr id="151" name="Line 315"/>
            <p:cNvSpPr>
              <a:spLocks noChangeShapeType="1"/>
            </p:cNvSpPr>
            <p:nvPr/>
          </p:nvSpPr>
          <p:spPr bwMode="auto">
            <a:xfrm flipV="1">
              <a:off x="3681" y="2636"/>
              <a:ext cx="214" cy="11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800" kern="1200">
                <a:solidFill>
                  <a:prstClr val="black"/>
                </a:solidFill>
                <a:latin typeface="Century Gothic"/>
                <a:ea typeface="+mn-ea"/>
                <a:cs typeface="+mn-cs"/>
              </a:endParaRPr>
            </a:p>
          </p:txBody>
        </p:sp>
        <p:sp>
          <p:nvSpPr>
            <p:cNvPr id="152" name="Line 316"/>
            <p:cNvSpPr>
              <a:spLocks noChangeShapeType="1"/>
            </p:cNvSpPr>
            <p:nvPr/>
          </p:nvSpPr>
          <p:spPr bwMode="auto">
            <a:xfrm>
              <a:off x="1167" y="1419"/>
              <a:ext cx="504" cy="9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800" kern="1200">
                <a:solidFill>
                  <a:prstClr val="black"/>
                </a:solidFill>
                <a:latin typeface="Century Gothic"/>
                <a:ea typeface="+mn-ea"/>
                <a:cs typeface="+mn-cs"/>
              </a:endParaRPr>
            </a:p>
          </p:txBody>
        </p:sp>
        <p:sp>
          <p:nvSpPr>
            <p:cNvPr id="153" name="Freeform 317"/>
            <p:cNvSpPr>
              <a:spLocks/>
            </p:cNvSpPr>
            <p:nvPr/>
          </p:nvSpPr>
          <p:spPr bwMode="auto">
            <a:xfrm>
              <a:off x="1671" y="1414"/>
              <a:ext cx="1091" cy="386"/>
            </a:xfrm>
            <a:custGeom>
              <a:avLst/>
              <a:gdLst>
                <a:gd name="T0" fmla="*/ 1028 w 1091"/>
                <a:gd name="T1" fmla="*/ 331 h 386"/>
                <a:gd name="T2" fmla="*/ 1039 w 1091"/>
                <a:gd name="T3" fmla="*/ 232 h 386"/>
                <a:gd name="T4" fmla="*/ 971 w 1091"/>
                <a:gd name="T5" fmla="*/ 269 h 386"/>
                <a:gd name="T6" fmla="*/ 637 w 1091"/>
                <a:gd name="T7" fmla="*/ 232 h 386"/>
                <a:gd name="T8" fmla="*/ 592 w 1091"/>
                <a:gd name="T9" fmla="*/ 112 h 386"/>
                <a:gd name="T10" fmla="*/ 530 w 1091"/>
                <a:gd name="T11" fmla="*/ 107 h 386"/>
                <a:gd name="T12" fmla="*/ 525 w 1091"/>
                <a:gd name="T13" fmla="*/ 107 h 386"/>
                <a:gd name="T14" fmla="*/ 517 w 1091"/>
                <a:gd name="T15" fmla="*/ 107 h 386"/>
                <a:gd name="T16" fmla="*/ 504 w 1091"/>
                <a:gd name="T17" fmla="*/ 96 h 386"/>
                <a:gd name="T18" fmla="*/ 498 w 1091"/>
                <a:gd name="T19" fmla="*/ 86 h 386"/>
                <a:gd name="T20" fmla="*/ 493 w 1091"/>
                <a:gd name="T21" fmla="*/ 81 h 386"/>
                <a:gd name="T22" fmla="*/ 483 w 1091"/>
                <a:gd name="T23" fmla="*/ 78 h 386"/>
                <a:gd name="T24" fmla="*/ 480 w 1091"/>
                <a:gd name="T25" fmla="*/ 73 h 386"/>
                <a:gd name="T26" fmla="*/ 480 w 1091"/>
                <a:gd name="T27" fmla="*/ 60 h 386"/>
                <a:gd name="T28" fmla="*/ 488 w 1091"/>
                <a:gd name="T29" fmla="*/ 47 h 386"/>
                <a:gd name="T30" fmla="*/ 493 w 1091"/>
                <a:gd name="T31" fmla="*/ 44 h 386"/>
                <a:gd name="T32" fmla="*/ 506 w 1091"/>
                <a:gd name="T33" fmla="*/ 15 h 386"/>
                <a:gd name="T34" fmla="*/ 501 w 1091"/>
                <a:gd name="T35" fmla="*/ 13 h 386"/>
                <a:gd name="T36" fmla="*/ 491 w 1091"/>
                <a:gd name="T37" fmla="*/ 23 h 386"/>
                <a:gd name="T38" fmla="*/ 483 w 1091"/>
                <a:gd name="T39" fmla="*/ 28 h 386"/>
                <a:gd name="T40" fmla="*/ 475 w 1091"/>
                <a:gd name="T41" fmla="*/ 34 h 386"/>
                <a:gd name="T42" fmla="*/ 472 w 1091"/>
                <a:gd name="T43" fmla="*/ 28 h 386"/>
                <a:gd name="T44" fmla="*/ 472 w 1091"/>
                <a:gd name="T45" fmla="*/ 18 h 386"/>
                <a:gd name="T46" fmla="*/ 459 w 1091"/>
                <a:gd name="T47" fmla="*/ 26 h 386"/>
                <a:gd name="T48" fmla="*/ 451 w 1091"/>
                <a:gd name="T49" fmla="*/ 34 h 386"/>
                <a:gd name="T50" fmla="*/ 444 w 1091"/>
                <a:gd name="T51" fmla="*/ 39 h 386"/>
                <a:gd name="T52" fmla="*/ 436 w 1091"/>
                <a:gd name="T53" fmla="*/ 36 h 386"/>
                <a:gd name="T54" fmla="*/ 431 w 1091"/>
                <a:gd name="T55" fmla="*/ 42 h 386"/>
                <a:gd name="T56" fmla="*/ 420 w 1091"/>
                <a:gd name="T57" fmla="*/ 39 h 386"/>
                <a:gd name="T58" fmla="*/ 410 w 1091"/>
                <a:gd name="T59" fmla="*/ 36 h 386"/>
                <a:gd name="T60" fmla="*/ 402 w 1091"/>
                <a:gd name="T61" fmla="*/ 34 h 386"/>
                <a:gd name="T62" fmla="*/ 397 w 1091"/>
                <a:gd name="T63" fmla="*/ 31 h 386"/>
                <a:gd name="T64" fmla="*/ 386 w 1091"/>
                <a:gd name="T65" fmla="*/ 31 h 386"/>
                <a:gd name="T66" fmla="*/ 381 w 1091"/>
                <a:gd name="T67" fmla="*/ 31 h 386"/>
                <a:gd name="T68" fmla="*/ 371 w 1091"/>
                <a:gd name="T69" fmla="*/ 28 h 386"/>
                <a:gd name="T70" fmla="*/ 321 w 1091"/>
                <a:gd name="T71" fmla="*/ 34 h 386"/>
                <a:gd name="T72" fmla="*/ 96 w 1091"/>
                <a:gd name="T73" fmla="*/ 26 h 386"/>
                <a:gd name="T74" fmla="*/ 96 w 1091"/>
                <a:gd name="T75" fmla="*/ 36 h 386"/>
                <a:gd name="T76" fmla="*/ 94 w 1091"/>
                <a:gd name="T77" fmla="*/ 47 h 386"/>
                <a:gd name="T78" fmla="*/ 86 w 1091"/>
                <a:gd name="T79" fmla="*/ 52 h 386"/>
                <a:gd name="T80" fmla="*/ 81 w 1091"/>
                <a:gd name="T81" fmla="*/ 60 h 386"/>
                <a:gd name="T82" fmla="*/ 76 w 1091"/>
                <a:gd name="T83" fmla="*/ 73 h 386"/>
                <a:gd name="T84" fmla="*/ 76 w 1091"/>
                <a:gd name="T85" fmla="*/ 81 h 386"/>
                <a:gd name="T86" fmla="*/ 70 w 1091"/>
                <a:gd name="T87" fmla="*/ 86 h 386"/>
                <a:gd name="T88" fmla="*/ 60 w 1091"/>
                <a:gd name="T89" fmla="*/ 89 h 386"/>
                <a:gd name="T90" fmla="*/ 60 w 1091"/>
                <a:gd name="T91" fmla="*/ 96 h 386"/>
                <a:gd name="T92" fmla="*/ 63 w 1091"/>
                <a:gd name="T93" fmla="*/ 102 h 386"/>
                <a:gd name="T94" fmla="*/ 52 w 1091"/>
                <a:gd name="T95" fmla="*/ 99 h 386"/>
                <a:gd name="T96" fmla="*/ 47 w 1091"/>
                <a:gd name="T97" fmla="*/ 99 h 386"/>
                <a:gd name="T98" fmla="*/ 39 w 1091"/>
                <a:gd name="T99" fmla="*/ 107 h 386"/>
                <a:gd name="T100" fmla="*/ 34 w 1091"/>
                <a:gd name="T101" fmla="*/ 120 h 386"/>
                <a:gd name="T102" fmla="*/ 26 w 1091"/>
                <a:gd name="T103" fmla="*/ 125 h 386"/>
                <a:gd name="T104" fmla="*/ 26 w 1091"/>
                <a:gd name="T105" fmla="*/ 130 h 386"/>
                <a:gd name="T106" fmla="*/ 18 w 1091"/>
                <a:gd name="T107" fmla="*/ 128 h 386"/>
                <a:gd name="T108" fmla="*/ 18 w 1091"/>
                <a:gd name="T109" fmla="*/ 120 h 386"/>
                <a:gd name="T110" fmla="*/ 18 w 1091"/>
                <a:gd name="T111" fmla="*/ 104 h 3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091" h="386">
                  <a:moveTo>
                    <a:pt x="1091" y="386"/>
                  </a:moveTo>
                  <a:lnTo>
                    <a:pt x="1091" y="386"/>
                  </a:lnTo>
                  <a:lnTo>
                    <a:pt x="1091" y="378"/>
                  </a:lnTo>
                  <a:lnTo>
                    <a:pt x="1091" y="373"/>
                  </a:lnTo>
                  <a:lnTo>
                    <a:pt x="1091" y="365"/>
                  </a:lnTo>
                  <a:lnTo>
                    <a:pt x="1091" y="352"/>
                  </a:lnTo>
                  <a:lnTo>
                    <a:pt x="1091" y="331"/>
                  </a:lnTo>
                  <a:lnTo>
                    <a:pt x="1028" y="331"/>
                  </a:lnTo>
                  <a:lnTo>
                    <a:pt x="1026" y="331"/>
                  </a:lnTo>
                  <a:lnTo>
                    <a:pt x="1026" y="324"/>
                  </a:lnTo>
                  <a:lnTo>
                    <a:pt x="1026" y="308"/>
                  </a:lnTo>
                  <a:lnTo>
                    <a:pt x="1026" y="305"/>
                  </a:lnTo>
                  <a:lnTo>
                    <a:pt x="1026" y="266"/>
                  </a:lnTo>
                  <a:lnTo>
                    <a:pt x="1039" y="264"/>
                  </a:lnTo>
                  <a:lnTo>
                    <a:pt x="1039" y="243"/>
                  </a:lnTo>
                  <a:lnTo>
                    <a:pt x="1039" y="232"/>
                  </a:lnTo>
                  <a:lnTo>
                    <a:pt x="1028" y="232"/>
                  </a:lnTo>
                  <a:lnTo>
                    <a:pt x="1021" y="232"/>
                  </a:lnTo>
                  <a:lnTo>
                    <a:pt x="1021" y="232"/>
                  </a:lnTo>
                  <a:lnTo>
                    <a:pt x="1005" y="232"/>
                  </a:lnTo>
                  <a:lnTo>
                    <a:pt x="971" y="232"/>
                  </a:lnTo>
                  <a:lnTo>
                    <a:pt x="971" y="237"/>
                  </a:lnTo>
                  <a:lnTo>
                    <a:pt x="971" y="240"/>
                  </a:lnTo>
                  <a:lnTo>
                    <a:pt x="971" y="269"/>
                  </a:lnTo>
                  <a:lnTo>
                    <a:pt x="966" y="269"/>
                  </a:lnTo>
                  <a:lnTo>
                    <a:pt x="890" y="269"/>
                  </a:lnTo>
                  <a:lnTo>
                    <a:pt x="637" y="269"/>
                  </a:lnTo>
                  <a:lnTo>
                    <a:pt x="637" y="240"/>
                  </a:lnTo>
                  <a:lnTo>
                    <a:pt x="637" y="237"/>
                  </a:lnTo>
                  <a:lnTo>
                    <a:pt x="637" y="235"/>
                  </a:lnTo>
                  <a:lnTo>
                    <a:pt x="637" y="235"/>
                  </a:lnTo>
                  <a:lnTo>
                    <a:pt x="637" y="232"/>
                  </a:lnTo>
                  <a:lnTo>
                    <a:pt x="637" y="180"/>
                  </a:lnTo>
                  <a:lnTo>
                    <a:pt x="621" y="180"/>
                  </a:lnTo>
                  <a:lnTo>
                    <a:pt x="621" y="180"/>
                  </a:lnTo>
                  <a:lnTo>
                    <a:pt x="595" y="180"/>
                  </a:lnTo>
                  <a:lnTo>
                    <a:pt x="595" y="180"/>
                  </a:lnTo>
                  <a:lnTo>
                    <a:pt x="590" y="180"/>
                  </a:lnTo>
                  <a:lnTo>
                    <a:pt x="590" y="143"/>
                  </a:lnTo>
                  <a:lnTo>
                    <a:pt x="592" y="112"/>
                  </a:lnTo>
                  <a:lnTo>
                    <a:pt x="585" y="112"/>
                  </a:lnTo>
                  <a:lnTo>
                    <a:pt x="545" y="109"/>
                  </a:lnTo>
                  <a:lnTo>
                    <a:pt x="540" y="109"/>
                  </a:lnTo>
                  <a:lnTo>
                    <a:pt x="538" y="109"/>
                  </a:lnTo>
                  <a:lnTo>
                    <a:pt x="538" y="109"/>
                  </a:lnTo>
                  <a:lnTo>
                    <a:pt x="532" y="109"/>
                  </a:lnTo>
                  <a:lnTo>
                    <a:pt x="532" y="107"/>
                  </a:lnTo>
                  <a:lnTo>
                    <a:pt x="530" y="107"/>
                  </a:lnTo>
                  <a:lnTo>
                    <a:pt x="530" y="107"/>
                  </a:lnTo>
                  <a:lnTo>
                    <a:pt x="530" y="107"/>
                  </a:lnTo>
                  <a:lnTo>
                    <a:pt x="530" y="107"/>
                  </a:lnTo>
                  <a:lnTo>
                    <a:pt x="527" y="107"/>
                  </a:lnTo>
                  <a:lnTo>
                    <a:pt x="527" y="107"/>
                  </a:lnTo>
                  <a:lnTo>
                    <a:pt x="527" y="107"/>
                  </a:lnTo>
                  <a:lnTo>
                    <a:pt x="527" y="107"/>
                  </a:lnTo>
                  <a:lnTo>
                    <a:pt x="525" y="107"/>
                  </a:lnTo>
                  <a:lnTo>
                    <a:pt x="525" y="104"/>
                  </a:lnTo>
                  <a:lnTo>
                    <a:pt x="525" y="104"/>
                  </a:lnTo>
                  <a:lnTo>
                    <a:pt x="522" y="104"/>
                  </a:lnTo>
                  <a:lnTo>
                    <a:pt x="522" y="104"/>
                  </a:lnTo>
                  <a:lnTo>
                    <a:pt x="522" y="104"/>
                  </a:lnTo>
                  <a:lnTo>
                    <a:pt x="522" y="104"/>
                  </a:lnTo>
                  <a:lnTo>
                    <a:pt x="519" y="107"/>
                  </a:lnTo>
                  <a:lnTo>
                    <a:pt x="517" y="107"/>
                  </a:lnTo>
                  <a:lnTo>
                    <a:pt x="514" y="107"/>
                  </a:lnTo>
                  <a:lnTo>
                    <a:pt x="512" y="107"/>
                  </a:lnTo>
                  <a:lnTo>
                    <a:pt x="509" y="104"/>
                  </a:lnTo>
                  <a:lnTo>
                    <a:pt x="509" y="104"/>
                  </a:lnTo>
                  <a:lnTo>
                    <a:pt x="509" y="104"/>
                  </a:lnTo>
                  <a:lnTo>
                    <a:pt x="506" y="104"/>
                  </a:lnTo>
                  <a:lnTo>
                    <a:pt x="504" y="99"/>
                  </a:lnTo>
                  <a:lnTo>
                    <a:pt x="504" y="96"/>
                  </a:lnTo>
                  <a:lnTo>
                    <a:pt x="501" y="94"/>
                  </a:lnTo>
                  <a:lnTo>
                    <a:pt x="501" y="94"/>
                  </a:lnTo>
                  <a:lnTo>
                    <a:pt x="501" y="94"/>
                  </a:lnTo>
                  <a:lnTo>
                    <a:pt x="501" y="94"/>
                  </a:lnTo>
                  <a:lnTo>
                    <a:pt x="501" y="91"/>
                  </a:lnTo>
                  <a:lnTo>
                    <a:pt x="501" y="91"/>
                  </a:lnTo>
                  <a:lnTo>
                    <a:pt x="498" y="86"/>
                  </a:lnTo>
                  <a:lnTo>
                    <a:pt x="498" y="86"/>
                  </a:lnTo>
                  <a:lnTo>
                    <a:pt x="496" y="83"/>
                  </a:lnTo>
                  <a:lnTo>
                    <a:pt x="496" y="83"/>
                  </a:lnTo>
                  <a:lnTo>
                    <a:pt x="493" y="83"/>
                  </a:lnTo>
                  <a:lnTo>
                    <a:pt x="493" y="83"/>
                  </a:lnTo>
                  <a:lnTo>
                    <a:pt x="493" y="81"/>
                  </a:lnTo>
                  <a:lnTo>
                    <a:pt x="493" y="81"/>
                  </a:lnTo>
                  <a:lnTo>
                    <a:pt x="493" y="81"/>
                  </a:lnTo>
                  <a:lnTo>
                    <a:pt x="493" y="81"/>
                  </a:lnTo>
                  <a:lnTo>
                    <a:pt x="491" y="81"/>
                  </a:lnTo>
                  <a:lnTo>
                    <a:pt x="491" y="81"/>
                  </a:lnTo>
                  <a:lnTo>
                    <a:pt x="491" y="81"/>
                  </a:lnTo>
                  <a:lnTo>
                    <a:pt x="488" y="81"/>
                  </a:lnTo>
                  <a:lnTo>
                    <a:pt x="485" y="78"/>
                  </a:lnTo>
                  <a:lnTo>
                    <a:pt x="483" y="78"/>
                  </a:lnTo>
                  <a:lnTo>
                    <a:pt x="483" y="78"/>
                  </a:lnTo>
                  <a:lnTo>
                    <a:pt x="483" y="78"/>
                  </a:lnTo>
                  <a:lnTo>
                    <a:pt x="483" y="78"/>
                  </a:lnTo>
                  <a:lnTo>
                    <a:pt x="483" y="75"/>
                  </a:lnTo>
                  <a:lnTo>
                    <a:pt x="480" y="75"/>
                  </a:lnTo>
                  <a:lnTo>
                    <a:pt x="480" y="75"/>
                  </a:lnTo>
                  <a:lnTo>
                    <a:pt x="480" y="75"/>
                  </a:lnTo>
                  <a:lnTo>
                    <a:pt x="480" y="75"/>
                  </a:lnTo>
                  <a:lnTo>
                    <a:pt x="480" y="75"/>
                  </a:lnTo>
                  <a:lnTo>
                    <a:pt x="480" y="73"/>
                  </a:lnTo>
                  <a:lnTo>
                    <a:pt x="480" y="70"/>
                  </a:lnTo>
                  <a:lnTo>
                    <a:pt x="478" y="62"/>
                  </a:lnTo>
                  <a:lnTo>
                    <a:pt x="478" y="62"/>
                  </a:lnTo>
                  <a:lnTo>
                    <a:pt x="480" y="62"/>
                  </a:lnTo>
                  <a:lnTo>
                    <a:pt x="480" y="60"/>
                  </a:lnTo>
                  <a:lnTo>
                    <a:pt x="480" y="60"/>
                  </a:lnTo>
                  <a:lnTo>
                    <a:pt x="480" y="60"/>
                  </a:lnTo>
                  <a:lnTo>
                    <a:pt x="480" y="60"/>
                  </a:lnTo>
                  <a:lnTo>
                    <a:pt x="485" y="60"/>
                  </a:lnTo>
                  <a:lnTo>
                    <a:pt x="485" y="60"/>
                  </a:lnTo>
                  <a:lnTo>
                    <a:pt x="485" y="57"/>
                  </a:lnTo>
                  <a:lnTo>
                    <a:pt x="488" y="57"/>
                  </a:lnTo>
                  <a:lnTo>
                    <a:pt x="488" y="57"/>
                  </a:lnTo>
                  <a:lnTo>
                    <a:pt x="488" y="57"/>
                  </a:lnTo>
                  <a:lnTo>
                    <a:pt x="488" y="49"/>
                  </a:lnTo>
                  <a:lnTo>
                    <a:pt x="488" y="47"/>
                  </a:lnTo>
                  <a:lnTo>
                    <a:pt x="488" y="47"/>
                  </a:lnTo>
                  <a:lnTo>
                    <a:pt x="488" y="47"/>
                  </a:lnTo>
                  <a:lnTo>
                    <a:pt x="488" y="47"/>
                  </a:lnTo>
                  <a:lnTo>
                    <a:pt x="488" y="47"/>
                  </a:lnTo>
                  <a:lnTo>
                    <a:pt x="491" y="44"/>
                  </a:lnTo>
                  <a:lnTo>
                    <a:pt x="491" y="44"/>
                  </a:lnTo>
                  <a:lnTo>
                    <a:pt x="493" y="44"/>
                  </a:lnTo>
                  <a:lnTo>
                    <a:pt x="493" y="44"/>
                  </a:lnTo>
                  <a:lnTo>
                    <a:pt x="493" y="42"/>
                  </a:lnTo>
                  <a:lnTo>
                    <a:pt x="496" y="42"/>
                  </a:lnTo>
                  <a:lnTo>
                    <a:pt x="496" y="42"/>
                  </a:lnTo>
                  <a:lnTo>
                    <a:pt x="498" y="34"/>
                  </a:lnTo>
                  <a:lnTo>
                    <a:pt x="501" y="28"/>
                  </a:lnTo>
                  <a:lnTo>
                    <a:pt x="504" y="21"/>
                  </a:lnTo>
                  <a:lnTo>
                    <a:pt x="504" y="18"/>
                  </a:lnTo>
                  <a:lnTo>
                    <a:pt x="506" y="15"/>
                  </a:lnTo>
                  <a:lnTo>
                    <a:pt x="506" y="15"/>
                  </a:lnTo>
                  <a:lnTo>
                    <a:pt x="506" y="15"/>
                  </a:lnTo>
                  <a:lnTo>
                    <a:pt x="506" y="15"/>
                  </a:lnTo>
                  <a:lnTo>
                    <a:pt x="506" y="13"/>
                  </a:lnTo>
                  <a:lnTo>
                    <a:pt x="504" y="13"/>
                  </a:lnTo>
                  <a:lnTo>
                    <a:pt x="504" y="13"/>
                  </a:lnTo>
                  <a:lnTo>
                    <a:pt x="504" y="13"/>
                  </a:lnTo>
                  <a:lnTo>
                    <a:pt x="501" y="13"/>
                  </a:lnTo>
                  <a:lnTo>
                    <a:pt x="501" y="15"/>
                  </a:lnTo>
                  <a:lnTo>
                    <a:pt x="498" y="15"/>
                  </a:lnTo>
                  <a:lnTo>
                    <a:pt x="496" y="18"/>
                  </a:lnTo>
                  <a:lnTo>
                    <a:pt x="493" y="21"/>
                  </a:lnTo>
                  <a:lnTo>
                    <a:pt x="493" y="21"/>
                  </a:lnTo>
                  <a:lnTo>
                    <a:pt x="491" y="21"/>
                  </a:lnTo>
                  <a:lnTo>
                    <a:pt x="491" y="21"/>
                  </a:lnTo>
                  <a:lnTo>
                    <a:pt x="491" y="23"/>
                  </a:lnTo>
                  <a:lnTo>
                    <a:pt x="491" y="23"/>
                  </a:lnTo>
                  <a:lnTo>
                    <a:pt x="488" y="23"/>
                  </a:lnTo>
                  <a:lnTo>
                    <a:pt x="488" y="26"/>
                  </a:lnTo>
                  <a:lnTo>
                    <a:pt x="485" y="26"/>
                  </a:lnTo>
                  <a:lnTo>
                    <a:pt x="485" y="28"/>
                  </a:lnTo>
                  <a:lnTo>
                    <a:pt x="483" y="28"/>
                  </a:lnTo>
                  <a:lnTo>
                    <a:pt x="483" y="28"/>
                  </a:lnTo>
                  <a:lnTo>
                    <a:pt x="483" y="28"/>
                  </a:lnTo>
                  <a:lnTo>
                    <a:pt x="480" y="31"/>
                  </a:lnTo>
                  <a:lnTo>
                    <a:pt x="480" y="31"/>
                  </a:lnTo>
                  <a:lnTo>
                    <a:pt x="480" y="31"/>
                  </a:lnTo>
                  <a:lnTo>
                    <a:pt x="480" y="31"/>
                  </a:lnTo>
                  <a:lnTo>
                    <a:pt x="475" y="34"/>
                  </a:lnTo>
                  <a:lnTo>
                    <a:pt x="475" y="34"/>
                  </a:lnTo>
                  <a:lnTo>
                    <a:pt x="475" y="34"/>
                  </a:lnTo>
                  <a:lnTo>
                    <a:pt x="475" y="34"/>
                  </a:lnTo>
                  <a:lnTo>
                    <a:pt x="475" y="34"/>
                  </a:lnTo>
                  <a:lnTo>
                    <a:pt x="475" y="31"/>
                  </a:lnTo>
                  <a:lnTo>
                    <a:pt x="475" y="31"/>
                  </a:lnTo>
                  <a:lnTo>
                    <a:pt x="475" y="31"/>
                  </a:lnTo>
                  <a:lnTo>
                    <a:pt x="475" y="31"/>
                  </a:lnTo>
                  <a:lnTo>
                    <a:pt x="472" y="31"/>
                  </a:lnTo>
                  <a:lnTo>
                    <a:pt x="472" y="28"/>
                  </a:lnTo>
                  <a:lnTo>
                    <a:pt x="472" y="28"/>
                  </a:lnTo>
                  <a:lnTo>
                    <a:pt x="472" y="28"/>
                  </a:lnTo>
                  <a:lnTo>
                    <a:pt x="472" y="28"/>
                  </a:lnTo>
                  <a:lnTo>
                    <a:pt x="472" y="26"/>
                  </a:lnTo>
                  <a:lnTo>
                    <a:pt x="472" y="26"/>
                  </a:lnTo>
                  <a:lnTo>
                    <a:pt x="472" y="18"/>
                  </a:lnTo>
                  <a:lnTo>
                    <a:pt x="472" y="18"/>
                  </a:lnTo>
                  <a:lnTo>
                    <a:pt x="472" y="18"/>
                  </a:lnTo>
                  <a:lnTo>
                    <a:pt x="472" y="18"/>
                  </a:lnTo>
                  <a:lnTo>
                    <a:pt x="467" y="18"/>
                  </a:lnTo>
                  <a:lnTo>
                    <a:pt x="467" y="21"/>
                  </a:lnTo>
                  <a:lnTo>
                    <a:pt x="462" y="23"/>
                  </a:lnTo>
                  <a:lnTo>
                    <a:pt x="462" y="23"/>
                  </a:lnTo>
                  <a:lnTo>
                    <a:pt x="459" y="23"/>
                  </a:lnTo>
                  <a:lnTo>
                    <a:pt x="459" y="23"/>
                  </a:lnTo>
                  <a:lnTo>
                    <a:pt x="459" y="23"/>
                  </a:lnTo>
                  <a:lnTo>
                    <a:pt x="459" y="26"/>
                  </a:lnTo>
                  <a:lnTo>
                    <a:pt x="459" y="26"/>
                  </a:lnTo>
                  <a:lnTo>
                    <a:pt x="457" y="26"/>
                  </a:lnTo>
                  <a:lnTo>
                    <a:pt x="457" y="26"/>
                  </a:lnTo>
                  <a:lnTo>
                    <a:pt x="457" y="28"/>
                  </a:lnTo>
                  <a:lnTo>
                    <a:pt x="457" y="28"/>
                  </a:lnTo>
                  <a:lnTo>
                    <a:pt x="457" y="28"/>
                  </a:lnTo>
                  <a:lnTo>
                    <a:pt x="454" y="31"/>
                  </a:lnTo>
                  <a:lnTo>
                    <a:pt x="451" y="34"/>
                  </a:lnTo>
                  <a:lnTo>
                    <a:pt x="451" y="36"/>
                  </a:lnTo>
                  <a:lnTo>
                    <a:pt x="449" y="36"/>
                  </a:lnTo>
                  <a:lnTo>
                    <a:pt x="449" y="36"/>
                  </a:lnTo>
                  <a:lnTo>
                    <a:pt x="449" y="39"/>
                  </a:lnTo>
                  <a:lnTo>
                    <a:pt x="446" y="39"/>
                  </a:lnTo>
                  <a:lnTo>
                    <a:pt x="446" y="39"/>
                  </a:lnTo>
                  <a:lnTo>
                    <a:pt x="446" y="39"/>
                  </a:lnTo>
                  <a:lnTo>
                    <a:pt x="444" y="39"/>
                  </a:lnTo>
                  <a:lnTo>
                    <a:pt x="441" y="39"/>
                  </a:lnTo>
                  <a:lnTo>
                    <a:pt x="441" y="36"/>
                  </a:lnTo>
                  <a:lnTo>
                    <a:pt x="441" y="36"/>
                  </a:lnTo>
                  <a:lnTo>
                    <a:pt x="441" y="34"/>
                  </a:lnTo>
                  <a:lnTo>
                    <a:pt x="441" y="34"/>
                  </a:lnTo>
                  <a:lnTo>
                    <a:pt x="438" y="34"/>
                  </a:lnTo>
                  <a:lnTo>
                    <a:pt x="436" y="34"/>
                  </a:lnTo>
                  <a:lnTo>
                    <a:pt x="436" y="36"/>
                  </a:lnTo>
                  <a:lnTo>
                    <a:pt x="433" y="36"/>
                  </a:lnTo>
                  <a:lnTo>
                    <a:pt x="433" y="36"/>
                  </a:lnTo>
                  <a:lnTo>
                    <a:pt x="433" y="39"/>
                  </a:lnTo>
                  <a:lnTo>
                    <a:pt x="433" y="39"/>
                  </a:lnTo>
                  <a:lnTo>
                    <a:pt x="433" y="39"/>
                  </a:lnTo>
                  <a:lnTo>
                    <a:pt x="433" y="39"/>
                  </a:lnTo>
                  <a:lnTo>
                    <a:pt x="433" y="39"/>
                  </a:lnTo>
                  <a:lnTo>
                    <a:pt x="431" y="42"/>
                  </a:lnTo>
                  <a:lnTo>
                    <a:pt x="428" y="42"/>
                  </a:lnTo>
                  <a:lnTo>
                    <a:pt x="428" y="42"/>
                  </a:lnTo>
                  <a:lnTo>
                    <a:pt x="428" y="42"/>
                  </a:lnTo>
                  <a:lnTo>
                    <a:pt x="428" y="42"/>
                  </a:lnTo>
                  <a:lnTo>
                    <a:pt x="425" y="42"/>
                  </a:lnTo>
                  <a:lnTo>
                    <a:pt x="425" y="39"/>
                  </a:lnTo>
                  <a:lnTo>
                    <a:pt x="420" y="39"/>
                  </a:lnTo>
                  <a:lnTo>
                    <a:pt x="420" y="39"/>
                  </a:lnTo>
                  <a:lnTo>
                    <a:pt x="420" y="39"/>
                  </a:lnTo>
                  <a:lnTo>
                    <a:pt x="418" y="39"/>
                  </a:lnTo>
                  <a:lnTo>
                    <a:pt x="412" y="36"/>
                  </a:lnTo>
                  <a:lnTo>
                    <a:pt x="412" y="36"/>
                  </a:lnTo>
                  <a:lnTo>
                    <a:pt x="412" y="36"/>
                  </a:lnTo>
                  <a:lnTo>
                    <a:pt x="412" y="36"/>
                  </a:lnTo>
                  <a:lnTo>
                    <a:pt x="410" y="36"/>
                  </a:lnTo>
                  <a:lnTo>
                    <a:pt x="410" y="36"/>
                  </a:lnTo>
                  <a:lnTo>
                    <a:pt x="410" y="36"/>
                  </a:lnTo>
                  <a:lnTo>
                    <a:pt x="410" y="36"/>
                  </a:lnTo>
                  <a:lnTo>
                    <a:pt x="407" y="34"/>
                  </a:lnTo>
                  <a:lnTo>
                    <a:pt x="405" y="34"/>
                  </a:lnTo>
                  <a:lnTo>
                    <a:pt x="402" y="34"/>
                  </a:lnTo>
                  <a:lnTo>
                    <a:pt x="402" y="36"/>
                  </a:lnTo>
                  <a:lnTo>
                    <a:pt x="402" y="34"/>
                  </a:lnTo>
                  <a:lnTo>
                    <a:pt x="402" y="34"/>
                  </a:lnTo>
                  <a:lnTo>
                    <a:pt x="402" y="31"/>
                  </a:lnTo>
                  <a:lnTo>
                    <a:pt x="402" y="31"/>
                  </a:lnTo>
                  <a:lnTo>
                    <a:pt x="402" y="31"/>
                  </a:lnTo>
                  <a:lnTo>
                    <a:pt x="399" y="31"/>
                  </a:lnTo>
                  <a:lnTo>
                    <a:pt x="399" y="31"/>
                  </a:lnTo>
                  <a:lnTo>
                    <a:pt x="399" y="31"/>
                  </a:lnTo>
                  <a:lnTo>
                    <a:pt x="397" y="31"/>
                  </a:lnTo>
                  <a:lnTo>
                    <a:pt x="397" y="31"/>
                  </a:lnTo>
                  <a:lnTo>
                    <a:pt x="394" y="31"/>
                  </a:lnTo>
                  <a:lnTo>
                    <a:pt x="391" y="31"/>
                  </a:lnTo>
                  <a:lnTo>
                    <a:pt x="391" y="31"/>
                  </a:lnTo>
                  <a:lnTo>
                    <a:pt x="389" y="31"/>
                  </a:lnTo>
                  <a:lnTo>
                    <a:pt x="389" y="31"/>
                  </a:lnTo>
                  <a:lnTo>
                    <a:pt x="386" y="31"/>
                  </a:lnTo>
                  <a:lnTo>
                    <a:pt x="386" y="31"/>
                  </a:lnTo>
                  <a:lnTo>
                    <a:pt x="386" y="31"/>
                  </a:lnTo>
                  <a:lnTo>
                    <a:pt x="386" y="31"/>
                  </a:lnTo>
                  <a:lnTo>
                    <a:pt x="386" y="31"/>
                  </a:lnTo>
                  <a:lnTo>
                    <a:pt x="384" y="31"/>
                  </a:lnTo>
                  <a:lnTo>
                    <a:pt x="384" y="31"/>
                  </a:lnTo>
                  <a:lnTo>
                    <a:pt x="384" y="31"/>
                  </a:lnTo>
                  <a:lnTo>
                    <a:pt x="384" y="31"/>
                  </a:lnTo>
                  <a:lnTo>
                    <a:pt x="381" y="31"/>
                  </a:lnTo>
                  <a:lnTo>
                    <a:pt x="381" y="31"/>
                  </a:lnTo>
                  <a:lnTo>
                    <a:pt x="381" y="31"/>
                  </a:lnTo>
                  <a:lnTo>
                    <a:pt x="381" y="28"/>
                  </a:lnTo>
                  <a:lnTo>
                    <a:pt x="381" y="28"/>
                  </a:lnTo>
                  <a:lnTo>
                    <a:pt x="381" y="28"/>
                  </a:lnTo>
                  <a:lnTo>
                    <a:pt x="378" y="28"/>
                  </a:lnTo>
                  <a:lnTo>
                    <a:pt x="378" y="28"/>
                  </a:lnTo>
                  <a:lnTo>
                    <a:pt x="376" y="28"/>
                  </a:lnTo>
                  <a:lnTo>
                    <a:pt x="371" y="28"/>
                  </a:lnTo>
                  <a:lnTo>
                    <a:pt x="371" y="28"/>
                  </a:lnTo>
                  <a:lnTo>
                    <a:pt x="371" y="34"/>
                  </a:lnTo>
                  <a:lnTo>
                    <a:pt x="371" y="34"/>
                  </a:lnTo>
                  <a:lnTo>
                    <a:pt x="371" y="34"/>
                  </a:lnTo>
                  <a:lnTo>
                    <a:pt x="331" y="34"/>
                  </a:lnTo>
                  <a:lnTo>
                    <a:pt x="321" y="34"/>
                  </a:lnTo>
                  <a:lnTo>
                    <a:pt x="321" y="34"/>
                  </a:lnTo>
                  <a:lnTo>
                    <a:pt x="321" y="34"/>
                  </a:lnTo>
                  <a:lnTo>
                    <a:pt x="282" y="34"/>
                  </a:lnTo>
                  <a:lnTo>
                    <a:pt x="282" y="0"/>
                  </a:lnTo>
                  <a:lnTo>
                    <a:pt x="282" y="0"/>
                  </a:lnTo>
                  <a:lnTo>
                    <a:pt x="282" y="0"/>
                  </a:lnTo>
                  <a:lnTo>
                    <a:pt x="112" y="5"/>
                  </a:lnTo>
                  <a:lnTo>
                    <a:pt x="96" y="26"/>
                  </a:lnTo>
                  <a:lnTo>
                    <a:pt x="96" y="26"/>
                  </a:lnTo>
                  <a:lnTo>
                    <a:pt x="96" y="26"/>
                  </a:lnTo>
                  <a:lnTo>
                    <a:pt x="96" y="28"/>
                  </a:lnTo>
                  <a:lnTo>
                    <a:pt x="94" y="31"/>
                  </a:lnTo>
                  <a:lnTo>
                    <a:pt x="94" y="31"/>
                  </a:lnTo>
                  <a:lnTo>
                    <a:pt x="96" y="34"/>
                  </a:lnTo>
                  <a:lnTo>
                    <a:pt x="96" y="34"/>
                  </a:lnTo>
                  <a:lnTo>
                    <a:pt x="96" y="34"/>
                  </a:lnTo>
                  <a:lnTo>
                    <a:pt x="96" y="36"/>
                  </a:lnTo>
                  <a:lnTo>
                    <a:pt x="96" y="36"/>
                  </a:lnTo>
                  <a:lnTo>
                    <a:pt x="96" y="36"/>
                  </a:lnTo>
                  <a:lnTo>
                    <a:pt x="94" y="36"/>
                  </a:lnTo>
                  <a:lnTo>
                    <a:pt x="94" y="36"/>
                  </a:lnTo>
                  <a:lnTo>
                    <a:pt x="94" y="39"/>
                  </a:lnTo>
                  <a:lnTo>
                    <a:pt x="94" y="39"/>
                  </a:lnTo>
                  <a:lnTo>
                    <a:pt x="94" y="42"/>
                  </a:lnTo>
                  <a:lnTo>
                    <a:pt x="94" y="44"/>
                  </a:lnTo>
                  <a:lnTo>
                    <a:pt x="94" y="47"/>
                  </a:lnTo>
                  <a:lnTo>
                    <a:pt x="94" y="47"/>
                  </a:lnTo>
                  <a:lnTo>
                    <a:pt x="94" y="47"/>
                  </a:lnTo>
                  <a:lnTo>
                    <a:pt x="94" y="47"/>
                  </a:lnTo>
                  <a:lnTo>
                    <a:pt x="91" y="49"/>
                  </a:lnTo>
                  <a:lnTo>
                    <a:pt x="89" y="49"/>
                  </a:lnTo>
                  <a:lnTo>
                    <a:pt x="86" y="49"/>
                  </a:lnTo>
                  <a:lnTo>
                    <a:pt x="86" y="49"/>
                  </a:lnTo>
                  <a:lnTo>
                    <a:pt x="86" y="52"/>
                  </a:lnTo>
                  <a:lnTo>
                    <a:pt x="83" y="55"/>
                  </a:lnTo>
                  <a:lnTo>
                    <a:pt x="83" y="55"/>
                  </a:lnTo>
                  <a:lnTo>
                    <a:pt x="83" y="55"/>
                  </a:lnTo>
                  <a:lnTo>
                    <a:pt x="83" y="57"/>
                  </a:lnTo>
                  <a:lnTo>
                    <a:pt x="83" y="57"/>
                  </a:lnTo>
                  <a:lnTo>
                    <a:pt x="83" y="60"/>
                  </a:lnTo>
                  <a:lnTo>
                    <a:pt x="81" y="60"/>
                  </a:lnTo>
                  <a:lnTo>
                    <a:pt x="81" y="60"/>
                  </a:lnTo>
                  <a:lnTo>
                    <a:pt x="81" y="62"/>
                  </a:lnTo>
                  <a:lnTo>
                    <a:pt x="78" y="62"/>
                  </a:lnTo>
                  <a:lnTo>
                    <a:pt x="78" y="62"/>
                  </a:lnTo>
                  <a:lnTo>
                    <a:pt x="78" y="62"/>
                  </a:lnTo>
                  <a:lnTo>
                    <a:pt x="78" y="65"/>
                  </a:lnTo>
                  <a:lnTo>
                    <a:pt x="78" y="65"/>
                  </a:lnTo>
                  <a:lnTo>
                    <a:pt x="76" y="70"/>
                  </a:lnTo>
                  <a:lnTo>
                    <a:pt x="76" y="73"/>
                  </a:lnTo>
                  <a:lnTo>
                    <a:pt x="76" y="73"/>
                  </a:lnTo>
                  <a:lnTo>
                    <a:pt x="76" y="73"/>
                  </a:lnTo>
                  <a:lnTo>
                    <a:pt x="76" y="75"/>
                  </a:lnTo>
                  <a:lnTo>
                    <a:pt x="76" y="75"/>
                  </a:lnTo>
                  <a:lnTo>
                    <a:pt x="76" y="75"/>
                  </a:lnTo>
                  <a:lnTo>
                    <a:pt x="76" y="81"/>
                  </a:lnTo>
                  <a:lnTo>
                    <a:pt x="76" y="81"/>
                  </a:lnTo>
                  <a:lnTo>
                    <a:pt x="76" y="81"/>
                  </a:lnTo>
                  <a:lnTo>
                    <a:pt x="76" y="83"/>
                  </a:lnTo>
                  <a:lnTo>
                    <a:pt x="76" y="83"/>
                  </a:lnTo>
                  <a:lnTo>
                    <a:pt x="76" y="83"/>
                  </a:lnTo>
                  <a:lnTo>
                    <a:pt x="73" y="83"/>
                  </a:lnTo>
                  <a:lnTo>
                    <a:pt x="73" y="83"/>
                  </a:lnTo>
                  <a:lnTo>
                    <a:pt x="73" y="86"/>
                  </a:lnTo>
                  <a:lnTo>
                    <a:pt x="70" y="86"/>
                  </a:lnTo>
                  <a:lnTo>
                    <a:pt x="70" y="86"/>
                  </a:lnTo>
                  <a:lnTo>
                    <a:pt x="70" y="89"/>
                  </a:lnTo>
                  <a:lnTo>
                    <a:pt x="68" y="89"/>
                  </a:lnTo>
                  <a:lnTo>
                    <a:pt x="68" y="89"/>
                  </a:lnTo>
                  <a:lnTo>
                    <a:pt x="68" y="89"/>
                  </a:lnTo>
                  <a:lnTo>
                    <a:pt x="68" y="89"/>
                  </a:lnTo>
                  <a:lnTo>
                    <a:pt x="63" y="89"/>
                  </a:lnTo>
                  <a:lnTo>
                    <a:pt x="60" y="89"/>
                  </a:lnTo>
                  <a:lnTo>
                    <a:pt x="60" y="89"/>
                  </a:lnTo>
                  <a:lnTo>
                    <a:pt x="57" y="89"/>
                  </a:lnTo>
                  <a:lnTo>
                    <a:pt x="57" y="89"/>
                  </a:lnTo>
                  <a:lnTo>
                    <a:pt x="57" y="91"/>
                  </a:lnTo>
                  <a:lnTo>
                    <a:pt x="57" y="91"/>
                  </a:lnTo>
                  <a:lnTo>
                    <a:pt x="57" y="91"/>
                  </a:lnTo>
                  <a:lnTo>
                    <a:pt x="60" y="94"/>
                  </a:lnTo>
                  <a:lnTo>
                    <a:pt x="60" y="96"/>
                  </a:lnTo>
                  <a:lnTo>
                    <a:pt x="60" y="96"/>
                  </a:lnTo>
                  <a:lnTo>
                    <a:pt x="60" y="96"/>
                  </a:lnTo>
                  <a:lnTo>
                    <a:pt x="63" y="99"/>
                  </a:lnTo>
                  <a:lnTo>
                    <a:pt x="63" y="99"/>
                  </a:lnTo>
                  <a:lnTo>
                    <a:pt x="63" y="99"/>
                  </a:lnTo>
                  <a:lnTo>
                    <a:pt x="63" y="99"/>
                  </a:lnTo>
                  <a:lnTo>
                    <a:pt x="63" y="102"/>
                  </a:lnTo>
                  <a:lnTo>
                    <a:pt x="63" y="102"/>
                  </a:lnTo>
                  <a:lnTo>
                    <a:pt x="63" y="102"/>
                  </a:lnTo>
                  <a:lnTo>
                    <a:pt x="63" y="102"/>
                  </a:lnTo>
                  <a:lnTo>
                    <a:pt x="63" y="102"/>
                  </a:lnTo>
                  <a:lnTo>
                    <a:pt x="63" y="102"/>
                  </a:lnTo>
                  <a:lnTo>
                    <a:pt x="60" y="102"/>
                  </a:lnTo>
                  <a:lnTo>
                    <a:pt x="60" y="102"/>
                  </a:lnTo>
                  <a:lnTo>
                    <a:pt x="60" y="102"/>
                  </a:lnTo>
                  <a:lnTo>
                    <a:pt x="55" y="99"/>
                  </a:lnTo>
                  <a:lnTo>
                    <a:pt x="52" y="99"/>
                  </a:lnTo>
                  <a:lnTo>
                    <a:pt x="52" y="99"/>
                  </a:lnTo>
                  <a:lnTo>
                    <a:pt x="50" y="99"/>
                  </a:lnTo>
                  <a:lnTo>
                    <a:pt x="50" y="99"/>
                  </a:lnTo>
                  <a:lnTo>
                    <a:pt x="50" y="99"/>
                  </a:lnTo>
                  <a:lnTo>
                    <a:pt x="50" y="99"/>
                  </a:lnTo>
                  <a:lnTo>
                    <a:pt x="50" y="99"/>
                  </a:lnTo>
                  <a:lnTo>
                    <a:pt x="47" y="99"/>
                  </a:lnTo>
                  <a:lnTo>
                    <a:pt x="47" y="99"/>
                  </a:lnTo>
                  <a:lnTo>
                    <a:pt x="47" y="102"/>
                  </a:lnTo>
                  <a:lnTo>
                    <a:pt x="47" y="104"/>
                  </a:lnTo>
                  <a:lnTo>
                    <a:pt x="44" y="107"/>
                  </a:lnTo>
                  <a:lnTo>
                    <a:pt x="44" y="107"/>
                  </a:lnTo>
                  <a:lnTo>
                    <a:pt x="44" y="107"/>
                  </a:lnTo>
                  <a:lnTo>
                    <a:pt x="44" y="107"/>
                  </a:lnTo>
                  <a:lnTo>
                    <a:pt x="42" y="107"/>
                  </a:lnTo>
                  <a:lnTo>
                    <a:pt x="39" y="107"/>
                  </a:lnTo>
                  <a:lnTo>
                    <a:pt x="39" y="109"/>
                  </a:lnTo>
                  <a:lnTo>
                    <a:pt x="34" y="112"/>
                  </a:lnTo>
                  <a:lnTo>
                    <a:pt x="34" y="115"/>
                  </a:lnTo>
                  <a:lnTo>
                    <a:pt x="31" y="115"/>
                  </a:lnTo>
                  <a:lnTo>
                    <a:pt x="31" y="115"/>
                  </a:lnTo>
                  <a:lnTo>
                    <a:pt x="31" y="115"/>
                  </a:lnTo>
                  <a:lnTo>
                    <a:pt x="34" y="120"/>
                  </a:lnTo>
                  <a:lnTo>
                    <a:pt x="34" y="120"/>
                  </a:lnTo>
                  <a:lnTo>
                    <a:pt x="34" y="120"/>
                  </a:lnTo>
                  <a:lnTo>
                    <a:pt x="31" y="122"/>
                  </a:lnTo>
                  <a:lnTo>
                    <a:pt x="31" y="122"/>
                  </a:lnTo>
                  <a:lnTo>
                    <a:pt x="29" y="122"/>
                  </a:lnTo>
                  <a:lnTo>
                    <a:pt x="29" y="122"/>
                  </a:lnTo>
                  <a:lnTo>
                    <a:pt x="26" y="122"/>
                  </a:lnTo>
                  <a:lnTo>
                    <a:pt x="26" y="125"/>
                  </a:lnTo>
                  <a:lnTo>
                    <a:pt x="26" y="125"/>
                  </a:lnTo>
                  <a:lnTo>
                    <a:pt x="26" y="125"/>
                  </a:lnTo>
                  <a:lnTo>
                    <a:pt x="26" y="125"/>
                  </a:lnTo>
                  <a:lnTo>
                    <a:pt x="26" y="125"/>
                  </a:lnTo>
                  <a:lnTo>
                    <a:pt x="26" y="125"/>
                  </a:lnTo>
                  <a:lnTo>
                    <a:pt x="26" y="128"/>
                  </a:lnTo>
                  <a:lnTo>
                    <a:pt x="26" y="130"/>
                  </a:lnTo>
                  <a:lnTo>
                    <a:pt x="26" y="130"/>
                  </a:lnTo>
                  <a:lnTo>
                    <a:pt x="26" y="130"/>
                  </a:lnTo>
                  <a:lnTo>
                    <a:pt x="26" y="130"/>
                  </a:lnTo>
                  <a:lnTo>
                    <a:pt x="26" y="133"/>
                  </a:lnTo>
                  <a:lnTo>
                    <a:pt x="26" y="133"/>
                  </a:lnTo>
                  <a:lnTo>
                    <a:pt x="23" y="133"/>
                  </a:lnTo>
                  <a:lnTo>
                    <a:pt x="21" y="133"/>
                  </a:lnTo>
                  <a:lnTo>
                    <a:pt x="16" y="130"/>
                  </a:lnTo>
                  <a:lnTo>
                    <a:pt x="16" y="130"/>
                  </a:lnTo>
                  <a:lnTo>
                    <a:pt x="18" y="128"/>
                  </a:lnTo>
                  <a:lnTo>
                    <a:pt x="18" y="125"/>
                  </a:lnTo>
                  <a:lnTo>
                    <a:pt x="18" y="125"/>
                  </a:lnTo>
                  <a:lnTo>
                    <a:pt x="18" y="125"/>
                  </a:lnTo>
                  <a:lnTo>
                    <a:pt x="18" y="122"/>
                  </a:lnTo>
                  <a:lnTo>
                    <a:pt x="18" y="122"/>
                  </a:lnTo>
                  <a:lnTo>
                    <a:pt x="18" y="122"/>
                  </a:lnTo>
                  <a:lnTo>
                    <a:pt x="18" y="120"/>
                  </a:lnTo>
                  <a:lnTo>
                    <a:pt x="18" y="120"/>
                  </a:lnTo>
                  <a:lnTo>
                    <a:pt x="21" y="112"/>
                  </a:lnTo>
                  <a:lnTo>
                    <a:pt x="21" y="109"/>
                  </a:lnTo>
                  <a:lnTo>
                    <a:pt x="21" y="109"/>
                  </a:lnTo>
                  <a:lnTo>
                    <a:pt x="21" y="109"/>
                  </a:lnTo>
                  <a:lnTo>
                    <a:pt x="21" y="107"/>
                  </a:lnTo>
                  <a:lnTo>
                    <a:pt x="21" y="107"/>
                  </a:lnTo>
                  <a:lnTo>
                    <a:pt x="21" y="107"/>
                  </a:lnTo>
                  <a:lnTo>
                    <a:pt x="18" y="104"/>
                  </a:lnTo>
                  <a:lnTo>
                    <a:pt x="18" y="104"/>
                  </a:lnTo>
                  <a:lnTo>
                    <a:pt x="16" y="102"/>
                  </a:lnTo>
                  <a:lnTo>
                    <a:pt x="16" y="102"/>
                  </a:lnTo>
                  <a:lnTo>
                    <a:pt x="16" y="102"/>
                  </a:lnTo>
                  <a:lnTo>
                    <a:pt x="0" y="99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800" kern="1200">
                <a:solidFill>
                  <a:prstClr val="black"/>
                </a:solidFill>
                <a:latin typeface="Century Gothic"/>
                <a:ea typeface="+mn-ea"/>
                <a:cs typeface="+mn-cs"/>
              </a:endParaRPr>
            </a:p>
          </p:txBody>
        </p:sp>
        <p:sp>
          <p:nvSpPr>
            <p:cNvPr id="154" name="Line 318"/>
            <p:cNvSpPr>
              <a:spLocks noChangeShapeType="1"/>
            </p:cNvSpPr>
            <p:nvPr/>
          </p:nvSpPr>
          <p:spPr bwMode="auto">
            <a:xfrm>
              <a:off x="2819" y="2075"/>
              <a:ext cx="0" cy="44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800" kern="1200">
                <a:solidFill>
                  <a:prstClr val="black"/>
                </a:solidFill>
                <a:latin typeface="Century Gothic"/>
                <a:ea typeface="+mn-ea"/>
                <a:cs typeface="+mn-cs"/>
              </a:endParaRPr>
            </a:p>
          </p:txBody>
        </p:sp>
        <p:sp>
          <p:nvSpPr>
            <p:cNvPr id="155" name="Line 319"/>
            <p:cNvSpPr>
              <a:spLocks noChangeShapeType="1"/>
            </p:cNvSpPr>
            <p:nvPr/>
          </p:nvSpPr>
          <p:spPr bwMode="auto">
            <a:xfrm flipV="1">
              <a:off x="2819" y="2046"/>
              <a:ext cx="53" cy="29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800" kern="1200">
                <a:solidFill>
                  <a:prstClr val="black"/>
                </a:solidFill>
                <a:latin typeface="Century Gothic"/>
                <a:ea typeface="+mn-ea"/>
                <a:cs typeface="+mn-cs"/>
              </a:endParaRPr>
            </a:p>
          </p:txBody>
        </p:sp>
        <p:sp>
          <p:nvSpPr>
            <p:cNvPr id="156" name="Line 320"/>
            <p:cNvSpPr>
              <a:spLocks noChangeShapeType="1"/>
            </p:cNvSpPr>
            <p:nvPr/>
          </p:nvSpPr>
          <p:spPr bwMode="auto">
            <a:xfrm>
              <a:off x="2872" y="2046"/>
              <a:ext cx="266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800" kern="1200">
                <a:solidFill>
                  <a:prstClr val="black"/>
                </a:solidFill>
                <a:latin typeface="Century Gothic"/>
                <a:ea typeface="+mn-ea"/>
                <a:cs typeface="+mn-cs"/>
              </a:endParaRPr>
            </a:p>
          </p:txBody>
        </p:sp>
        <p:sp>
          <p:nvSpPr>
            <p:cNvPr id="157" name="Line 321"/>
            <p:cNvSpPr>
              <a:spLocks noChangeShapeType="1"/>
            </p:cNvSpPr>
            <p:nvPr/>
          </p:nvSpPr>
          <p:spPr bwMode="auto">
            <a:xfrm flipH="1">
              <a:off x="3138" y="2088"/>
              <a:ext cx="10" cy="2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800" kern="1200">
                <a:solidFill>
                  <a:prstClr val="black"/>
                </a:solidFill>
                <a:latin typeface="Century Gothic"/>
                <a:ea typeface="+mn-ea"/>
                <a:cs typeface="+mn-cs"/>
              </a:endParaRPr>
            </a:p>
          </p:txBody>
        </p:sp>
        <p:sp>
          <p:nvSpPr>
            <p:cNvPr id="158" name="Line 322"/>
            <p:cNvSpPr>
              <a:spLocks noChangeShapeType="1"/>
            </p:cNvSpPr>
            <p:nvPr/>
          </p:nvSpPr>
          <p:spPr bwMode="auto">
            <a:xfrm>
              <a:off x="3138" y="2046"/>
              <a:ext cx="0" cy="44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800" kern="1200">
                <a:solidFill>
                  <a:prstClr val="black"/>
                </a:solidFill>
                <a:latin typeface="Century Gothic"/>
                <a:ea typeface="+mn-ea"/>
                <a:cs typeface="+mn-cs"/>
              </a:endParaRPr>
            </a:p>
          </p:txBody>
        </p:sp>
        <p:sp>
          <p:nvSpPr>
            <p:cNvPr id="159" name="Freeform 323"/>
            <p:cNvSpPr>
              <a:spLocks/>
            </p:cNvSpPr>
            <p:nvPr/>
          </p:nvSpPr>
          <p:spPr bwMode="auto">
            <a:xfrm>
              <a:off x="3308" y="1905"/>
              <a:ext cx="164" cy="569"/>
            </a:xfrm>
            <a:custGeom>
              <a:avLst/>
              <a:gdLst>
                <a:gd name="T0" fmla="*/ 164 w 164"/>
                <a:gd name="T1" fmla="*/ 8 h 569"/>
                <a:gd name="T2" fmla="*/ 154 w 164"/>
                <a:gd name="T3" fmla="*/ 23 h 569"/>
                <a:gd name="T4" fmla="*/ 151 w 164"/>
                <a:gd name="T5" fmla="*/ 36 h 569"/>
                <a:gd name="T6" fmla="*/ 130 w 164"/>
                <a:gd name="T7" fmla="*/ 44 h 569"/>
                <a:gd name="T8" fmla="*/ 125 w 164"/>
                <a:gd name="T9" fmla="*/ 55 h 569"/>
                <a:gd name="T10" fmla="*/ 125 w 164"/>
                <a:gd name="T11" fmla="*/ 62 h 569"/>
                <a:gd name="T12" fmla="*/ 130 w 164"/>
                <a:gd name="T13" fmla="*/ 73 h 569"/>
                <a:gd name="T14" fmla="*/ 135 w 164"/>
                <a:gd name="T15" fmla="*/ 81 h 569"/>
                <a:gd name="T16" fmla="*/ 135 w 164"/>
                <a:gd name="T17" fmla="*/ 91 h 569"/>
                <a:gd name="T18" fmla="*/ 122 w 164"/>
                <a:gd name="T19" fmla="*/ 102 h 569"/>
                <a:gd name="T20" fmla="*/ 125 w 164"/>
                <a:gd name="T21" fmla="*/ 109 h 569"/>
                <a:gd name="T22" fmla="*/ 120 w 164"/>
                <a:gd name="T23" fmla="*/ 117 h 569"/>
                <a:gd name="T24" fmla="*/ 122 w 164"/>
                <a:gd name="T25" fmla="*/ 130 h 569"/>
                <a:gd name="T26" fmla="*/ 130 w 164"/>
                <a:gd name="T27" fmla="*/ 138 h 569"/>
                <a:gd name="T28" fmla="*/ 130 w 164"/>
                <a:gd name="T29" fmla="*/ 149 h 569"/>
                <a:gd name="T30" fmla="*/ 125 w 164"/>
                <a:gd name="T31" fmla="*/ 159 h 569"/>
                <a:gd name="T32" fmla="*/ 122 w 164"/>
                <a:gd name="T33" fmla="*/ 167 h 569"/>
                <a:gd name="T34" fmla="*/ 109 w 164"/>
                <a:gd name="T35" fmla="*/ 177 h 569"/>
                <a:gd name="T36" fmla="*/ 101 w 164"/>
                <a:gd name="T37" fmla="*/ 188 h 569"/>
                <a:gd name="T38" fmla="*/ 93 w 164"/>
                <a:gd name="T39" fmla="*/ 198 h 569"/>
                <a:gd name="T40" fmla="*/ 93 w 164"/>
                <a:gd name="T41" fmla="*/ 214 h 569"/>
                <a:gd name="T42" fmla="*/ 93 w 164"/>
                <a:gd name="T43" fmla="*/ 227 h 569"/>
                <a:gd name="T44" fmla="*/ 93 w 164"/>
                <a:gd name="T45" fmla="*/ 243 h 569"/>
                <a:gd name="T46" fmla="*/ 96 w 164"/>
                <a:gd name="T47" fmla="*/ 256 h 569"/>
                <a:gd name="T48" fmla="*/ 101 w 164"/>
                <a:gd name="T49" fmla="*/ 266 h 569"/>
                <a:gd name="T50" fmla="*/ 99 w 164"/>
                <a:gd name="T51" fmla="*/ 279 h 569"/>
                <a:gd name="T52" fmla="*/ 109 w 164"/>
                <a:gd name="T53" fmla="*/ 284 h 569"/>
                <a:gd name="T54" fmla="*/ 122 w 164"/>
                <a:gd name="T55" fmla="*/ 287 h 569"/>
                <a:gd name="T56" fmla="*/ 122 w 164"/>
                <a:gd name="T57" fmla="*/ 295 h 569"/>
                <a:gd name="T58" fmla="*/ 130 w 164"/>
                <a:gd name="T59" fmla="*/ 305 h 569"/>
                <a:gd name="T60" fmla="*/ 135 w 164"/>
                <a:gd name="T61" fmla="*/ 316 h 569"/>
                <a:gd name="T62" fmla="*/ 140 w 164"/>
                <a:gd name="T63" fmla="*/ 337 h 569"/>
                <a:gd name="T64" fmla="*/ 154 w 164"/>
                <a:gd name="T65" fmla="*/ 360 h 569"/>
                <a:gd name="T66" fmla="*/ 146 w 164"/>
                <a:gd name="T67" fmla="*/ 365 h 569"/>
                <a:gd name="T68" fmla="*/ 133 w 164"/>
                <a:gd name="T69" fmla="*/ 368 h 569"/>
                <a:gd name="T70" fmla="*/ 120 w 164"/>
                <a:gd name="T71" fmla="*/ 365 h 569"/>
                <a:gd name="T72" fmla="*/ 112 w 164"/>
                <a:gd name="T73" fmla="*/ 358 h 569"/>
                <a:gd name="T74" fmla="*/ 101 w 164"/>
                <a:gd name="T75" fmla="*/ 363 h 569"/>
                <a:gd name="T76" fmla="*/ 91 w 164"/>
                <a:gd name="T77" fmla="*/ 368 h 569"/>
                <a:gd name="T78" fmla="*/ 73 w 164"/>
                <a:gd name="T79" fmla="*/ 358 h 569"/>
                <a:gd name="T80" fmla="*/ 60 w 164"/>
                <a:gd name="T81" fmla="*/ 355 h 569"/>
                <a:gd name="T82" fmla="*/ 47 w 164"/>
                <a:gd name="T83" fmla="*/ 363 h 569"/>
                <a:gd name="T84" fmla="*/ 36 w 164"/>
                <a:gd name="T85" fmla="*/ 371 h 569"/>
                <a:gd name="T86" fmla="*/ 20 w 164"/>
                <a:gd name="T87" fmla="*/ 381 h 569"/>
                <a:gd name="T88" fmla="*/ 10 w 164"/>
                <a:gd name="T89" fmla="*/ 376 h 569"/>
                <a:gd name="T90" fmla="*/ 18 w 164"/>
                <a:gd name="T91" fmla="*/ 392 h 569"/>
                <a:gd name="T92" fmla="*/ 31 w 164"/>
                <a:gd name="T93" fmla="*/ 407 h 569"/>
                <a:gd name="T94" fmla="*/ 41 w 164"/>
                <a:gd name="T95" fmla="*/ 415 h 569"/>
                <a:gd name="T96" fmla="*/ 70 w 164"/>
                <a:gd name="T97" fmla="*/ 426 h 569"/>
                <a:gd name="T98" fmla="*/ 88 w 164"/>
                <a:gd name="T99" fmla="*/ 441 h 569"/>
                <a:gd name="T100" fmla="*/ 99 w 164"/>
                <a:gd name="T101" fmla="*/ 452 h 569"/>
                <a:gd name="T102" fmla="*/ 88 w 164"/>
                <a:gd name="T103" fmla="*/ 465 h 569"/>
                <a:gd name="T104" fmla="*/ 88 w 164"/>
                <a:gd name="T105" fmla="*/ 470 h 569"/>
                <a:gd name="T106" fmla="*/ 65 w 164"/>
                <a:gd name="T107" fmla="*/ 486 h 569"/>
                <a:gd name="T108" fmla="*/ 47 w 164"/>
                <a:gd name="T109" fmla="*/ 507 h 569"/>
                <a:gd name="T110" fmla="*/ 39 w 164"/>
                <a:gd name="T111" fmla="*/ 517 h 569"/>
                <a:gd name="T112" fmla="*/ 26 w 164"/>
                <a:gd name="T113" fmla="*/ 522 h 569"/>
                <a:gd name="T114" fmla="*/ 2 w 164"/>
                <a:gd name="T115" fmla="*/ 533 h 569"/>
                <a:gd name="T116" fmla="*/ 2 w 164"/>
                <a:gd name="T117" fmla="*/ 546 h 569"/>
                <a:gd name="T118" fmla="*/ 7 w 164"/>
                <a:gd name="T119" fmla="*/ 561 h 5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64" h="569">
                  <a:moveTo>
                    <a:pt x="156" y="0"/>
                  </a:moveTo>
                  <a:lnTo>
                    <a:pt x="159" y="0"/>
                  </a:lnTo>
                  <a:lnTo>
                    <a:pt x="159" y="2"/>
                  </a:lnTo>
                  <a:lnTo>
                    <a:pt x="159" y="5"/>
                  </a:lnTo>
                  <a:lnTo>
                    <a:pt x="161" y="5"/>
                  </a:lnTo>
                  <a:lnTo>
                    <a:pt x="164" y="8"/>
                  </a:lnTo>
                  <a:lnTo>
                    <a:pt x="164" y="10"/>
                  </a:lnTo>
                  <a:lnTo>
                    <a:pt x="161" y="13"/>
                  </a:lnTo>
                  <a:lnTo>
                    <a:pt x="164" y="21"/>
                  </a:lnTo>
                  <a:lnTo>
                    <a:pt x="161" y="23"/>
                  </a:lnTo>
                  <a:lnTo>
                    <a:pt x="159" y="21"/>
                  </a:lnTo>
                  <a:lnTo>
                    <a:pt x="154" y="23"/>
                  </a:lnTo>
                  <a:lnTo>
                    <a:pt x="154" y="26"/>
                  </a:lnTo>
                  <a:lnTo>
                    <a:pt x="154" y="29"/>
                  </a:lnTo>
                  <a:lnTo>
                    <a:pt x="154" y="31"/>
                  </a:lnTo>
                  <a:lnTo>
                    <a:pt x="154" y="34"/>
                  </a:lnTo>
                  <a:lnTo>
                    <a:pt x="154" y="36"/>
                  </a:lnTo>
                  <a:lnTo>
                    <a:pt x="151" y="36"/>
                  </a:lnTo>
                  <a:lnTo>
                    <a:pt x="148" y="36"/>
                  </a:lnTo>
                  <a:lnTo>
                    <a:pt x="146" y="36"/>
                  </a:lnTo>
                  <a:lnTo>
                    <a:pt x="143" y="36"/>
                  </a:lnTo>
                  <a:lnTo>
                    <a:pt x="140" y="39"/>
                  </a:lnTo>
                  <a:lnTo>
                    <a:pt x="135" y="42"/>
                  </a:lnTo>
                  <a:lnTo>
                    <a:pt x="130" y="44"/>
                  </a:lnTo>
                  <a:lnTo>
                    <a:pt x="130" y="47"/>
                  </a:lnTo>
                  <a:lnTo>
                    <a:pt x="127" y="47"/>
                  </a:lnTo>
                  <a:lnTo>
                    <a:pt x="127" y="49"/>
                  </a:lnTo>
                  <a:lnTo>
                    <a:pt x="127" y="52"/>
                  </a:lnTo>
                  <a:lnTo>
                    <a:pt x="127" y="55"/>
                  </a:lnTo>
                  <a:lnTo>
                    <a:pt x="125" y="55"/>
                  </a:lnTo>
                  <a:lnTo>
                    <a:pt x="122" y="55"/>
                  </a:lnTo>
                  <a:lnTo>
                    <a:pt x="122" y="57"/>
                  </a:lnTo>
                  <a:lnTo>
                    <a:pt x="125" y="57"/>
                  </a:lnTo>
                  <a:lnTo>
                    <a:pt x="125" y="60"/>
                  </a:lnTo>
                  <a:lnTo>
                    <a:pt x="122" y="60"/>
                  </a:lnTo>
                  <a:lnTo>
                    <a:pt x="125" y="62"/>
                  </a:lnTo>
                  <a:lnTo>
                    <a:pt x="125" y="65"/>
                  </a:lnTo>
                  <a:lnTo>
                    <a:pt x="127" y="65"/>
                  </a:lnTo>
                  <a:lnTo>
                    <a:pt x="127" y="68"/>
                  </a:lnTo>
                  <a:lnTo>
                    <a:pt x="127" y="70"/>
                  </a:lnTo>
                  <a:lnTo>
                    <a:pt x="127" y="73"/>
                  </a:lnTo>
                  <a:lnTo>
                    <a:pt x="130" y="73"/>
                  </a:lnTo>
                  <a:lnTo>
                    <a:pt x="130" y="76"/>
                  </a:lnTo>
                  <a:lnTo>
                    <a:pt x="133" y="76"/>
                  </a:lnTo>
                  <a:lnTo>
                    <a:pt x="133" y="78"/>
                  </a:lnTo>
                  <a:lnTo>
                    <a:pt x="135" y="78"/>
                  </a:lnTo>
                  <a:lnTo>
                    <a:pt x="133" y="81"/>
                  </a:lnTo>
                  <a:lnTo>
                    <a:pt x="135" y="81"/>
                  </a:lnTo>
                  <a:lnTo>
                    <a:pt x="135" y="83"/>
                  </a:lnTo>
                  <a:lnTo>
                    <a:pt x="138" y="83"/>
                  </a:lnTo>
                  <a:lnTo>
                    <a:pt x="138" y="86"/>
                  </a:lnTo>
                  <a:lnTo>
                    <a:pt x="140" y="86"/>
                  </a:lnTo>
                  <a:lnTo>
                    <a:pt x="138" y="89"/>
                  </a:lnTo>
                  <a:lnTo>
                    <a:pt x="135" y="91"/>
                  </a:lnTo>
                  <a:lnTo>
                    <a:pt x="135" y="94"/>
                  </a:lnTo>
                  <a:lnTo>
                    <a:pt x="133" y="96"/>
                  </a:lnTo>
                  <a:lnTo>
                    <a:pt x="130" y="96"/>
                  </a:lnTo>
                  <a:lnTo>
                    <a:pt x="127" y="99"/>
                  </a:lnTo>
                  <a:lnTo>
                    <a:pt x="125" y="99"/>
                  </a:lnTo>
                  <a:lnTo>
                    <a:pt x="122" y="102"/>
                  </a:lnTo>
                  <a:lnTo>
                    <a:pt x="125" y="102"/>
                  </a:lnTo>
                  <a:lnTo>
                    <a:pt x="125" y="104"/>
                  </a:lnTo>
                  <a:lnTo>
                    <a:pt x="125" y="107"/>
                  </a:lnTo>
                  <a:lnTo>
                    <a:pt x="127" y="107"/>
                  </a:lnTo>
                  <a:lnTo>
                    <a:pt x="125" y="107"/>
                  </a:lnTo>
                  <a:lnTo>
                    <a:pt x="125" y="109"/>
                  </a:lnTo>
                  <a:lnTo>
                    <a:pt x="122" y="109"/>
                  </a:lnTo>
                  <a:lnTo>
                    <a:pt x="122" y="112"/>
                  </a:lnTo>
                  <a:lnTo>
                    <a:pt x="125" y="115"/>
                  </a:lnTo>
                  <a:lnTo>
                    <a:pt x="127" y="117"/>
                  </a:lnTo>
                  <a:lnTo>
                    <a:pt x="125" y="117"/>
                  </a:lnTo>
                  <a:lnTo>
                    <a:pt x="120" y="117"/>
                  </a:lnTo>
                  <a:lnTo>
                    <a:pt x="120" y="120"/>
                  </a:lnTo>
                  <a:lnTo>
                    <a:pt x="120" y="123"/>
                  </a:lnTo>
                  <a:lnTo>
                    <a:pt x="120" y="125"/>
                  </a:lnTo>
                  <a:lnTo>
                    <a:pt x="120" y="128"/>
                  </a:lnTo>
                  <a:lnTo>
                    <a:pt x="122" y="128"/>
                  </a:lnTo>
                  <a:lnTo>
                    <a:pt x="122" y="130"/>
                  </a:lnTo>
                  <a:lnTo>
                    <a:pt x="125" y="130"/>
                  </a:lnTo>
                  <a:lnTo>
                    <a:pt x="125" y="133"/>
                  </a:lnTo>
                  <a:lnTo>
                    <a:pt x="125" y="136"/>
                  </a:lnTo>
                  <a:lnTo>
                    <a:pt x="125" y="138"/>
                  </a:lnTo>
                  <a:lnTo>
                    <a:pt x="127" y="138"/>
                  </a:lnTo>
                  <a:lnTo>
                    <a:pt x="130" y="138"/>
                  </a:lnTo>
                  <a:lnTo>
                    <a:pt x="130" y="141"/>
                  </a:lnTo>
                  <a:lnTo>
                    <a:pt x="133" y="141"/>
                  </a:lnTo>
                  <a:lnTo>
                    <a:pt x="133" y="143"/>
                  </a:lnTo>
                  <a:lnTo>
                    <a:pt x="133" y="146"/>
                  </a:lnTo>
                  <a:lnTo>
                    <a:pt x="133" y="149"/>
                  </a:lnTo>
                  <a:lnTo>
                    <a:pt x="130" y="149"/>
                  </a:lnTo>
                  <a:lnTo>
                    <a:pt x="130" y="151"/>
                  </a:lnTo>
                  <a:lnTo>
                    <a:pt x="130" y="154"/>
                  </a:lnTo>
                  <a:lnTo>
                    <a:pt x="127" y="154"/>
                  </a:lnTo>
                  <a:lnTo>
                    <a:pt x="127" y="157"/>
                  </a:lnTo>
                  <a:lnTo>
                    <a:pt x="125" y="157"/>
                  </a:lnTo>
                  <a:lnTo>
                    <a:pt x="125" y="159"/>
                  </a:lnTo>
                  <a:lnTo>
                    <a:pt x="127" y="159"/>
                  </a:lnTo>
                  <a:lnTo>
                    <a:pt x="127" y="162"/>
                  </a:lnTo>
                  <a:lnTo>
                    <a:pt x="127" y="164"/>
                  </a:lnTo>
                  <a:lnTo>
                    <a:pt x="125" y="164"/>
                  </a:lnTo>
                  <a:lnTo>
                    <a:pt x="125" y="167"/>
                  </a:lnTo>
                  <a:lnTo>
                    <a:pt x="122" y="167"/>
                  </a:lnTo>
                  <a:lnTo>
                    <a:pt x="120" y="167"/>
                  </a:lnTo>
                  <a:lnTo>
                    <a:pt x="120" y="170"/>
                  </a:lnTo>
                  <a:lnTo>
                    <a:pt x="117" y="172"/>
                  </a:lnTo>
                  <a:lnTo>
                    <a:pt x="114" y="175"/>
                  </a:lnTo>
                  <a:lnTo>
                    <a:pt x="112" y="177"/>
                  </a:lnTo>
                  <a:lnTo>
                    <a:pt x="109" y="177"/>
                  </a:lnTo>
                  <a:lnTo>
                    <a:pt x="109" y="180"/>
                  </a:lnTo>
                  <a:lnTo>
                    <a:pt x="107" y="183"/>
                  </a:lnTo>
                  <a:lnTo>
                    <a:pt x="107" y="185"/>
                  </a:lnTo>
                  <a:lnTo>
                    <a:pt x="107" y="188"/>
                  </a:lnTo>
                  <a:lnTo>
                    <a:pt x="104" y="188"/>
                  </a:lnTo>
                  <a:lnTo>
                    <a:pt x="101" y="188"/>
                  </a:lnTo>
                  <a:lnTo>
                    <a:pt x="99" y="188"/>
                  </a:lnTo>
                  <a:lnTo>
                    <a:pt x="99" y="190"/>
                  </a:lnTo>
                  <a:lnTo>
                    <a:pt x="96" y="193"/>
                  </a:lnTo>
                  <a:lnTo>
                    <a:pt x="96" y="196"/>
                  </a:lnTo>
                  <a:lnTo>
                    <a:pt x="93" y="196"/>
                  </a:lnTo>
                  <a:lnTo>
                    <a:pt x="93" y="198"/>
                  </a:lnTo>
                  <a:lnTo>
                    <a:pt x="93" y="201"/>
                  </a:lnTo>
                  <a:lnTo>
                    <a:pt x="93" y="204"/>
                  </a:lnTo>
                  <a:lnTo>
                    <a:pt x="93" y="206"/>
                  </a:lnTo>
                  <a:lnTo>
                    <a:pt x="93" y="209"/>
                  </a:lnTo>
                  <a:lnTo>
                    <a:pt x="93" y="211"/>
                  </a:lnTo>
                  <a:lnTo>
                    <a:pt x="93" y="214"/>
                  </a:lnTo>
                  <a:lnTo>
                    <a:pt x="93" y="217"/>
                  </a:lnTo>
                  <a:lnTo>
                    <a:pt x="93" y="219"/>
                  </a:lnTo>
                  <a:lnTo>
                    <a:pt x="93" y="222"/>
                  </a:lnTo>
                  <a:lnTo>
                    <a:pt x="91" y="222"/>
                  </a:lnTo>
                  <a:lnTo>
                    <a:pt x="91" y="224"/>
                  </a:lnTo>
                  <a:lnTo>
                    <a:pt x="93" y="227"/>
                  </a:lnTo>
                  <a:lnTo>
                    <a:pt x="93" y="230"/>
                  </a:lnTo>
                  <a:lnTo>
                    <a:pt x="93" y="232"/>
                  </a:lnTo>
                  <a:lnTo>
                    <a:pt x="93" y="235"/>
                  </a:lnTo>
                  <a:lnTo>
                    <a:pt x="93" y="237"/>
                  </a:lnTo>
                  <a:lnTo>
                    <a:pt x="93" y="240"/>
                  </a:lnTo>
                  <a:lnTo>
                    <a:pt x="93" y="243"/>
                  </a:lnTo>
                  <a:lnTo>
                    <a:pt x="93" y="245"/>
                  </a:lnTo>
                  <a:lnTo>
                    <a:pt x="93" y="248"/>
                  </a:lnTo>
                  <a:lnTo>
                    <a:pt x="96" y="248"/>
                  </a:lnTo>
                  <a:lnTo>
                    <a:pt x="96" y="251"/>
                  </a:lnTo>
                  <a:lnTo>
                    <a:pt x="96" y="253"/>
                  </a:lnTo>
                  <a:lnTo>
                    <a:pt x="96" y="256"/>
                  </a:lnTo>
                  <a:lnTo>
                    <a:pt x="96" y="258"/>
                  </a:lnTo>
                  <a:lnTo>
                    <a:pt x="96" y="261"/>
                  </a:lnTo>
                  <a:lnTo>
                    <a:pt x="99" y="261"/>
                  </a:lnTo>
                  <a:lnTo>
                    <a:pt x="99" y="264"/>
                  </a:lnTo>
                  <a:lnTo>
                    <a:pt x="101" y="264"/>
                  </a:lnTo>
                  <a:lnTo>
                    <a:pt x="101" y="266"/>
                  </a:lnTo>
                  <a:lnTo>
                    <a:pt x="99" y="266"/>
                  </a:lnTo>
                  <a:lnTo>
                    <a:pt x="99" y="269"/>
                  </a:lnTo>
                  <a:lnTo>
                    <a:pt x="99" y="271"/>
                  </a:lnTo>
                  <a:lnTo>
                    <a:pt x="99" y="274"/>
                  </a:lnTo>
                  <a:lnTo>
                    <a:pt x="99" y="277"/>
                  </a:lnTo>
                  <a:lnTo>
                    <a:pt x="99" y="279"/>
                  </a:lnTo>
                  <a:lnTo>
                    <a:pt x="99" y="282"/>
                  </a:lnTo>
                  <a:lnTo>
                    <a:pt x="99" y="284"/>
                  </a:lnTo>
                  <a:lnTo>
                    <a:pt x="101" y="284"/>
                  </a:lnTo>
                  <a:lnTo>
                    <a:pt x="104" y="284"/>
                  </a:lnTo>
                  <a:lnTo>
                    <a:pt x="107" y="284"/>
                  </a:lnTo>
                  <a:lnTo>
                    <a:pt x="109" y="284"/>
                  </a:lnTo>
                  <a:lnTo>
                    <a:pt x="112" y="284"/>
                  </a:lnTo>
                  <a:lnTo>
                    <a:pt x="114" y="284"/>
                  </a:lnTo>
                  <a:lnTo>
                    <a:pt x="117" y="284"/>
                  </a:lnTo>
                  <a:lnTo>
                    <a:pt x="120" y="284"/>
                  </a:lnTo>
                  <a:lnTo>
                    <a:pt x="120" y="287"/>
                  </a:lnTo>
                  <a:lnTo>
                    <a:pt x="122" y="287"/>
                  </a:lnTo>
                  <a:lnTo>
                    <a:pt x="122" y="284"/>
                  </a:lnTo>
                  <a:lnTo>
                    <a:pt x="122" y="290"/>
                  </a:lnTo>
                  <a:lnTo>
                    <a:pt x="120" y="290"/>
                  </a:lnTo>
                  <a:lnTo>
                    <a:pt x="120" y="292"/>
                  </a:lnTo>
                  <a:lnTo>
                    <a:pt x="120" y="295"/>
                  </a:lnTo>
                  <a:lnTo>
                    <a:pt x="122" y="295"/>
                  </a:lnTo>
                  <a:lnTo>
                    <a:pt x="125" y="298"/>
                  </a:lnTo>
                  <a:lnTo>
                    <a:pt x="125" y="300"/>
                  </a:lnTo>
                  <a:lnTo>
                    <a:pt x="125" y="303"/>
                  </a:lnTo>
                  <a:lnTo>
                    <a:pt x="127" y="303"/>
                  </a:lnTo>
                  <a:lnTo>
                    <a:pt x="127" y="305"/>
                  </a:lnTo>
                  <a:lnTo>
                    <a:pt x="130" y="305"/>
                  </a:lnTo>
                  <a:lnTo>
                    <a:pt x="133" y="305"/>
                  </a:lnTo>
                  <a:lnTo>
                    <a:pt x="133" y="308"/>
                  </a:lnTo>
                  <a:lnTo>
                    <a:pt x="135" y="308"/>
                  </a:lnTo>
                  <a:lnTo>
                    <a:pt x="135" y="311"/>
                  </a:lnTo>
                  <a:lnTo>
                    <a:pt x="135" y="313"/>
                  </a:lnTo>
                  <a:lnTo>
                    <a:pt x="135" y="316"/>
                  </a:lnTo>
                  <a:lnTo>
                    <a:pt x="138" y="318"/>
                  </a:lnTo>
                  <a:lnTo>
                    <a:pt x="140" y="326"/>
                  </a:lnTo>
                  <a:lnTo>
                    <a:pt x="140" y="329"/>
                  </a:lnTo>
                  <a:lnTo>
                    <a:pt x="138" y="329"/>
                  </a:lnTo>
                  <a:lnTo>
                    <a:pt x="138" y="332"/>
                  </a:lnTo>
                  <a:lnTo>
                    <a:pt x="140" y="337"/>
                  </a:lnTo>
                  <a:lnTo>
                    <a:pt x="140" y="339"/>
                  </a:lnTo>
                  <a:lnTo>
                    <a:pt x="140" y="345"/>
                  </a:lnTo>
                  <a:lnTo>
                    <a:pt x="140" y="347"/>
                  </a:lnTo>
                  <a:lnTo>
                    <a:pt x="140" y="352"/>
                  </a:lnTo>
                  <a:lnTo>
                    <a:pt x="140" y="355"/>
                  </a:lnTo>
                  <a:lnTo>
                    <a:pt x="154" y="360"/>
                  </a:lnTo>
                  <a:lnTo>
                    <a:pt x="156" y="360"/>
                  </a:lnTo>
                  <a:lnTo>
                    <a:pt x="159" y="360"/>
                  </a:lnTo>
                  <a:lnTo>
                    <a:pt x="161" y="360"/>
                  </a:lnTo>
                  <a:lnTo>
                    <a:pt x="159" y="360"/>
                  </a:lnTo>
                  <a:lnTo>
                    <a:pt x="154" y="363"/>
                  </a:lnTo>
                  <a:lnTo>
                    <a:pt x="146" y="365"/>
                  </a:lnTo>
                  <a:lnTo>
                    <a:pt x="143" y="365"/>
                  </a:lnTo>
                  <a:lnTo>
                    <a:pt x="140" y="365"/>
                  </a:lnTo>
                  <a:lnTo>
                    <a:pt x="140" y="368"/>
                  </a:lnTo>
                  <a:lnTo>
                    <a:pt x="138" y="368"/>
                  </a:lnTo>
                  <a:lnTo>
                    <a:pt x="135" y="368"/>
                  </a:lnTo>
                  <a:lnTo>
                    <a:pt x="133" y="368"/>
                  </a:lnTo>
                  <a:lnTo>
                    <a:pt x="130" y="368"/>
                  </a:lnTo>
                  <a:lnTo>
                    <a:pt x="127" y="368"/>
                  </a:lnTo>
                  <a:lnTo>
                    <a:pt x="125" y="368"/>
                  </a:lnTo>
                  <a:lnTo>
                    <a:pt x="122" y="368"/>
                  </a:lnTo>
                  <a:lnTo>
                    <a:pt x="122" y="365"/>
                  </a:lnTo>
                  <a:lnTo>
                    <a:pt x="120" y="365"/>
                  </a:lnTo>
                  <a:lnTo>
                    <a:pt x="120" y="363"/>
                  </a:lnTo>
                  <a:lnTo>
                    <a:pt x="117" y="363"/>
                  </a:lnTo>
                  <a:lnTo>
                    <a:pt x="117" y="360"/>
                  </a:lnTo>
                  <a:lnTo>
                    <a:pt x="117" y="358"/>
                  </a:lnTo>
                  <a:lnTo>
                    <a:pt x="114" y="358"/>
                  </a:lnTo>
                  <a:lnTo>
                    <a:pt x="112" y="358"/>
                  </a:lnTo>
                  <a:lnTo>
                    <a:pt x="109" y="358"/>
                  </a:lnTo>
                  <a:lnTo>
                    <a:pt x="107" y="358"/>
                  </a:lnTo>
                  <a:lnTo>
                    <a:pt x="104" y="358"/>
                  </a:lnTo>
                  <a:lnTo>
                    <a:pt x="104" y="360"/>
                  </a:lnTo>
                  <a:lnTo>
                    <a:pt x="101" y="360"/>
                  </a:lnTo>
                  <a:lnTo>
                    <a:pt x="101" y="363"/>
                  </a:lnTo>
                  <a:lnTo>
                    <a:pt x="99" y="363"/>
                  </a:lnTo>
                  <a:lnTo>
                    <a:pt x="99" y="365"/>
                  </a:lnTo>
                  <a:lnTo>
                    <a:pt x="96" y="365"/>
                  </a:lnTo>
                  <a:lnTo>
                    <a:pt x="96" y="368"/>
                  </a:lnTo>
                  <a:lnTo>
                    <a:pt x="93" y="368"/>
                  </a:lnTo>
                  <a:lnTo>
                    <a:pt x="91" y="368"/>
                  </a:lnTo>
                  <a:lnTo>
                    <a:pt x="88" y="368"/>
                  </a:lnTo>
                  <a:lnTo>
                    <a:pt x="86" y="368"/>
                  </a:lnTo>
                  <a:lnTo>
                    <a:pt x="83" y="365"/>
                  </a:lnTo>
                  <a:lnTo>
                    <a:pt x="80" y="365"/>
                  </a:lnTo>
                  <a:lnTo>
                    <a:pt x="75" y="360"/>
                  </a:lnTo>
                  <a:lnTo>
                    <a:pt x="73" y="358"/>
                  </a:lnTo>
                  <a:lnTo>
                    <a:pt x="70" y="358"/>
                  </a:lnTo>
                  <a:lnTo>
                    <a:pt x="67" y="358"/>
                  </a:lnTo>
                  <a:lnTo>
                    <a:pt x="67" y="355"/>
                  </a:lnTo>
                  <a:lnTo>
                    <a:pt x="65" y="355"/>
                  </a:lnTo>
                  <a:lnTo>
                    <a:pt x="62" y="355"/>
                  </a:lnTo>
                  <a:lnTo>
                    <a:pt x="60" y="355"/>
                  </a:lnTo>
                  <a:lnTo>
                    <a:pt x="57" y="355"/>
                  </a:lnTo>
                  <a:lnTo>
                    <a:pt x="54" y="352"/>
                  </a:lnTo>
                  <a:lnTo>
                    <a:pt x="47" y="355"/>
                  </a:lnTo>
                  <a:lnTo>
                    <a:pt x="47" y="358"/>
                  </a:lnTo>
                  <a:lnTo>
                    <a:pt x="47" y="360"/>
                  </a:lnTo>
                  <a:lnTo>
                    <a:pt x="47" y="363"/>
                  </a:lnTo>
                  <a:lnTo>
                    <a:pt x="47" y="365"/>
                  </a:lnTo>
                  <a:lnTo>
                    <a:pt x="44" y="365"/>
                  </a:lnTo>
                  <a:lnTo>
                    <a:pt x="44" y="368"/>
                  </a:lnTo>
                  <a:lnTo>
                    <a:pt x="41" y="371"/>
                  </a:lnTo>
                  <a:lnTo>
                    <a:pt x="39" y="371"/>
                  </a:lnTo>
                  <a:lnTo>
                    <a:pt x="36" y="371"/>
                  </a:lnTo>
                  <a:lnTo>
                    <a:pt x="33" y="371"/>
                  </a:lnTo>
                  <a:lnTo>
                    <a:pt x="31" y="371"/>
                  </a:lnTo>
                  <a:lnTo>
                    <a:pt x="31" y="373"/>
                  </a:lnTo>
                  <a:lnTo>
                    <a:pt x="28" y="376"/>
                  </a:lnTo>
                  <a:lnTo>
                    <a:pt x="26" y="376"/>
                  </a:lnTo>
                  <a:lnTo>
                    <a:pt x="20" y="381"/>
                  </a:lnTo>
                  <a:lnTo>
                    <a:pt x="18" y="379"/>
                  </a:lnTo>
                  <a:lnTo>
                    <a:pt x="18" y="376"/>
                  </a:lnTo>
                  <a:lnTo>
                    <a:pt x="15" y="376"/>
                  </a:lnTo>
                  <a:lnTo>
                    <a:pt x="13" y="373"/>
                  </a:lnTo>
                  <a:lnTo>
                    <a:pt x="10" y="373"/>
                  </a:lnTo>
                  <a:lnTo>
                    <a:pt x="10" y="376"/>
                  </a:lnTo>
                  <a:lnTo>
                    <a:pt x="13" y="379"/>
                  </a:lnTo>
                  <a:lnTo>
                    <a:pt x="13" y="381"/>
                  </a:lnTo>
                  <a:lnTo>
                    <a:pt x="15" y="386"/>
                  </a:lnTo>
                  <a:lnTo>
                    <a:pt x="15" y="389"/>
                  </a:lnTo>
                  <a:lnTo>
                    <a:pt x="18" y="389"/>
                  </a:lnTo>
                  <a:lnTo>
                    <a:pt x="18" y="392"/>
                  </a:lnTo>
                  <a:lnTo>
                    <a:pt x="20" y="394"/>
                  </a:lnTo>
                  <a:lnTo>
                    <a:pt x="23" y="397"/>
                  </a:lnTo>
                  <a:lnTo>
                    <a:pt x="23" y="399"/>
                  </a:lnTo>
                  <a:lnTo>
                    <a:pt x="28" y="402"/>
                  </a:lnTo>
                  <a:lnTo>
                    <a:pt x="28" y="405"/>
                  </a:lnTo>
                  <a:lnTo>
                    <a:pt x="31" y="407"/>
                  </a:lnTo>
                  <a:lnTo>
                    <a:pt x="33" y="410"/>
                  </a:lnTo>
                  <a:lnTo>
                    <a:pt x="36" y="410"/>
                  </a:lnTo>
                  <a:lnTo>
                    <a:pt x="36" y="412"/>
                  </a:lnTo>
                  <a:lnTo>
                    <a:pt x="39" y="412"/>
                  </a:lnTo>
                  <a:lnTo>
                    <a:pt x="39" y="415"/>
                  </a:lnTo>
                  <a:lnTo>
                    <a:pt x="41" y="415"/>
                  </a:lnTo>
                  <a:lnTo>
                    <a:pt x="44" y="418"/>
                  </a:lnTo>
                  <a:lnTo>
                    <a:pt x="49" y="418"/>
                  </a:lnTo>
                  <a:lnTo>
                    <a:pt x="54" y="423"/>
                  </a:lnTo>
                  <a:lnTo>
                    <a:pt x="65" y="426"/>
                  </a:lnTo>
                  <a:lnTo>
                    <a:pt x="67" y="426"/>
                  </a:lnTo>
                  <a:lnTo>
                    <a:pt x="70" y="426"/>
                  </a:lnTo>
                  <a:lnTo>
                    <a:pt x="70" y="428"/>
                  </a:lnTo>
                  <a:lnTo>
                    <a:pt x="73" y="428"/>
                  </a:lnTo>
                  <a:lnTo>
                    <a:pt x="70" y="433"/>
                  </a:lnTo>
                  <a:lnTo>
                    <a:pt x="78" y="436"/>
                  </a:lnTo>
                  <a:lnTo>
                    <a:pt x="86" y="441"/>
                  </a:lnTo>
                  <a:lnTo>
                    <a:pt x="88" y="441"/>
                  </a:lnTo>
                  <a:lnTo>
                    <a:pt x="91" y="441"/>
                  </a:lnTo>
                  <a:lnTo>
                    <a:pt x="93" y="444"/>
                  </a:lnTo>
                  <a:lnTo>
                    <a:pt x="96" y="444"/>
                  </a:lnTo>
                  <a:lnTo>
                    <a:pt x="99" y="446"/>
                  </a:lnTo>
                  <a:lnTo>
                    <a:pt x="99" y="449"/>
                  </a:lnTo>
                  <a:lnTo>
                    <a:pt x="99" y="452"/>
                  </a:lnTo>
                  <a:lnTo>
                    <a:pt x="99" y="454"/>
                  </a:lnTo>
                  <a:lnTo>
                    <a:pt x="96" y="457"/>
                  </a:lnTo>
                  <a:lnTo>
                    <a:pt x="96" y="459"/>
                  </a:lnTo>
                  <a:lnTo>
                    <a:pt x="93" y="459"/>
                  </a:lnTo>
                  <a:lnTo>
                    <a:pt x="91" y="462"/>
                  </a:lnTo>
                  <a:lnTo>
                    <a:pt x="88" y="465"/>
                  </a:lnTo>
                  <a:lnTo>
                    <a:pt x="86" y="465"/>
                  </a:lnTo>
                  <a:lnTo>
                    <a:pt x="86" y="467"/>
                  </a:lnTo>
                  <a:lnTo>
                    <a:pt x="83" y="467"/>
                  </a:lnTo>
                  <a:lnTo>
                    <a:pt x="86" y="467"/>
                  </a:lnTo>
                  <a:lnTo>
                    <a:pt x="88" y="467"/>
                  </a:lnTo>
                  <a:lnTo>
                    <a:pt x="88" y="470"/>
                  </a:lnTo>
                  <a:lnTo>
                    <a:pt x="88" y="473"/>
                  </a:lnTo>
                  <a:lnTo>
                    <a:pt x="86" y="475"/>
                  </a:lnTo>
                  <a:lnTo>
                    <a:pt x="83" y="475"/>
                  </a:lnTo>
                  <a:lnTo>
                    <a:pt x="80" y="473"/>
                  </a:lnTo>
                  <a:lnTo>
                    <a:pt x="70" y="480"/>
                  </a:lnTo>
                  <a:lnTo>
                    <a:pt x="65" y="486"/>
                  </a:lnTo>
                  <a:lnTo>
                    <a:pt x="62" y="488"/>
                  </a:lnTo>
                  <a:lnTo>
                    <a:pt x="60" y="491"/>
                  </a:lnTo>
                  <a:lnTo>
                    <a:pt x="49" y="499"/>
                  </a:lnTo>
                  <a:lnTo>
                    <a:pt x="49" y="501"/>
                  </a:lnTo>
                  <a:lnTo>
                    <a:pt x="47" y="504"/>
                  </a:lnTo>
                  <a:lnTo>
                    <a:pt x="47" y="507"/>
                  </a:lnTo>
                  <a:lnTo>
                    <a:pt x="47" y="509"/>
                  </a:lnTo>
                  <a:lnTo>
                    <a:pt x="44" y="512"/>
                  </a:lnTo>
                  <a:lnTo>
                    <a:pt x="44" y="514"/>
                  </a:lnTo>
                  <a:lnTo>
                    <a:pt x="41" y="514"/>
                  </a:lnTo>
                  <a:lnTo>
                    <a:pt x="41" y="517"/>
                  </a:lnTo>
                  <a:lnTo>
                    <a:pt x="39" y="517"/>
                  </a:lnTo>
                  <a:lnTo>
                    <a:pt x="36" y="517"/>
                  </a:lnTo>
                  <a:lnTo>
                    <a:pt x="36" y="520"/>
                  </a:lnTo>
                  <a:lnTo>
                    <a:pt x="33" y="520"/>
                  </a:lnTo>
                  <a:lnTo>
                    <a:pt x="31" y="520"/>
                  </a:lnTo>
                  <a:lnTo>
                    <a:pt x="28" y="522"/>
                  </a:lnTo>
                  <a:lnTo>
                    <a:pt x="26" y="522"/>
                  </a:lnTo>
                  <a:lnTo>
                    <a:pt x="23" y="522"/>
                  </a:lnTo>
                  <a:lnTo>
                    <a:pt x="20" y="522"/>
                  </a:lnTo>
                  <a:lnTo>
                    <a:pt x="18" y="522"/>
                  </a:lnTo>
                  <a:lnTo>
                    <a:pt x="15" y="522"/>
                  </a:lnTo>
                  <a:lnTo>
                    <a:pt x="7" y="527"/>
                  </a:lnTo>
                  <a:lnTo>
                    <a:pt x="2" y="533"/>
                  </a:lnTo>
                  <a:lnTo>
                    <a:pt x="2" y="535"/>
                  </a:lnTo>
                  <a:lnTo>
                    <a:pt x="2" y="538"/>
                  </a:lnTo>
                  <a:lnTo>
                    <a:pt x="0" y="538"/>
                  </a:lnTo>
                  <a:lnTo>
                    <a:pt x="2" y="540"/>
                  </a:lnTo>
                  <a:lnTo>
                    <a:pt x="2" y="543"/>
                  </a:lnTo>
                  <a:lnTo>
                    <a:pt x="2" y="546"/>
                  </a:lnTo>
                  <a:lnTo>
                    <a:pt x="2" y="548"/>
                  </a:lnTo>
                  <a:lnTo>
                    <a:pt x="2" y="551"/>
                  </a:lnTo>
                  <a:lnTo>
                    <a:pt x="5" y="554"/>
                  </a:lnTo>
                  <a:lnTo>
                    <a:pt x="5" y="556"/>
                  </a:lnTo>
                  <a:lnTo>
                    <a:pt x="7" y="559"/>
                  </a:lnTo>
                  <a:lnTo>
                    <a:pt x="7" y="561"/>
                  </a:lnTo>
                  <a:lnTo>
                    <a:pt x="10" y="561"/>
                  </a:lnTo>
                  <a:lnTo>
                    <a:pt x="13" y="561"/>
                  </a:lnTo>
                  <a:lnTo>
                    <a:pt x="13" y="564"/>
                  </a:lnTo>
                  <a:lnTo>
                    <a:pt x="15" y="564"/>
                  </a:lnTo>
                  <a:lnTo>
                    <a:pt x="15" y="569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800" kern="1200">
                <a:solidFill>
                  <a:prstClr val="black"/>
                </a:solidFill>
                <a:latin typeface="Century Gothic"/>
                <a:ea typeface="+mn-ea"/>
                <a:cs typeface="+mn-cs"/>
              </a:endParaRPr>
            </a:p>
          </p:txBody>
        </p:sp>
        <p:sp>
          <p:nvSpPr>
            <p:cNvPr id="160" name="Line 324"/>
            <p:cNvSpPr>
              <a:spLocks noChangeShapeType="1"/>
            </p:cNvSpPr>
            <p:nvPr/>
          </p:nvSpPr>
          <p:spPr bwMode="auto">
            <a:xfrm>
              <a:off x="3323" y="2474"/>
              <a:ext cx="0" cy="39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800" kern="1200">
                <a:solidFill>
                  <a:prstClr val="black"/>
                </a:solidFill>
                <a:latin typeface="Century Gothic"/>
                <a:ea typeface="+mn-ea"/>
                <a:cs typeface="+mn-cs"/>
              </a:endParaRPr>
            </a:p>
          </p:txBody>
        </p:sp>
        <p:sp>
          <p:nvSpPr>
            <p:cNvPr id="161" name="Line 325"/>
            <p:cNvSpPr>
              <a:spLocks noChangeShapeType="1"/>
            </p:cNvSpPr>
            <p:nvPr/>
          </p:nvSpPr>
          <p:spPr bwMode="auto">
            <a:xfrm>
              <a:off x="3323" y="2513"/>
              <a:ext cx="146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800" kern="1200">
                <a:solidFill>
                  <a:prstClr val="black"/>
                </a:solidFill>
                <a:latin typeface="Century Gothic"/>
                <a:ea typeface="+mn-ea"/>
                <a:cs typeface="+mn-cs"/>
              </a:endParaRPr>
            </a:p>
          </p:txBody>
        </p:sp>
        <p:sp>
          <p:nvSpPr>
            <p:cNvPr id="162" name="Line 326"/>
            <p:cNvSpPr>
              <a:spLocks noChangeShapeType="1"/>
            </p:cNvSpPr>
            <p:nvPr/>
          </p:nvSpPr>
          <p:spPr bwMode="auto">
            <a:xfrm flipV="1">
              <a:off x="3623" y="2798"/>
              <a:ext cx="0" cy="8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800" kern="1200">
                <a:solidFill>
                  <a:prstClr val="black"/>
                </a:solidFill>
                <a:latin typeface="Century Gothic"/>
                <a:ea typeface="+mn-ea"/>
                <a:cs typeface="+mn-cs"/>
              </a:endParaRPr>
            </a:p>
          </p:txBody>
        </p:sp>
        <p:sp>
          <p:nvSpPr>
            <p:cNvPr id="163" name="Line 327"/>
            <p:cNvSpPr>
              <a:spLocks noChangeShapeType="1"/>
            </p:cNvSpPr>
            <p:nvPr/>
          </p:nvSpPr>
          <p:spPr bwMode="auto">
            <a:xfrm flipV="1">
              <a:off x="3741" y="2717"/>
              <a:ext cx="0" cy="6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800" kern="1200">
                <a:solidFill>
                  <a:prstClr val="black"/>
                </a:solidFill>
                <a:latin typeface="Century Gothic"/>
                <a:ea typeface="+mn-ea"/>
                <a:cs typeface="+mn-cs"/>
              </a:endParaRPr>
            </a:p>
          </p:txBody>
        </p:sp>
        <p:sp>
          <p:nvSpPr>
            <p:cNvPr id="164" name="Freeform 328"/>
            <p:cNvSpPr>
              <a:spLocks/>
            </p:cNvSpPr>
            <p:nvPr/>
          </p:nvSpPr>
          <p:spPr bwMode="auto">
            <a:xfrm>
              <a:off x="3448" y="1782"/>
              <a:ext cx="909" cy="449"/>
            </a:xfrm>
            <a:custGeom>
              <a:avLst/>
              <a:gdLst>
                <a:gd name="T0" fmla="*/ 896 w 909"/>
                <a:gd name="T1" fmla="*/ 29 h 449"/>
                <a:gd name="T2" fmla="*/ 909 w 909"/>
                <a:gd name="T3" fmla="*/ 47 h 449"/>
                <a:gd name="T4" fmla="*/ 849 w 909"/>
                <a:gd name="T5" fmla="*/ 81 h 449"/>
                <a:gd name="T6" fmla="*/ 844 w 909"/>
                <a:gd name="T7" fmla="*/ 102 h 449"/>
                <a:gd name="T8" fmla="*/ 825 w 909"/>
                <a:gd name="T9" fmla="*/ 120 h 449"/>
                <a:gd name="T10" fmla="*/ 812 w 909"/>
                <a:gd name="T11" fmla="*/ 133 h 449"/>
                <a:gd name="T12" fmla="*/ 802 w 909"/>
                <a:gd name="T13" fmla="*/ 149 h 449"/>
                <a:gd name="T14" fmla="*/ 789 w 909"/>
                <a:gd name="T15" fmla="*/ 167 h 449"/>
                <a:gd name="T16" fmla="*/ 773 w 909"/>
                <a:gd name="T17" fmla="*/ 180 h 449"/>
                <a:gd name="T18" fmla="*/ 752 w 909"/>
                <a:gd name="T19" fmla="*/ 191 h 449"/>
                <a:gd name="T20" fmla="*/ 734 w 909"/>
                <a:gd name="T21" fmla="*/ 204 h 449"/>
                <a:gd name="T22" fmla="*/ 721 w 909"/>
                <a:gd name="T23" fmla="*/ 209 h 449"/>
                <a:gd name="T24" fmla="*/ 697 w 909"/>
                <a:gd name="T25" fmla="*/ 209 h 449"/>
                <a:gd name="T26" fmla="*/ 682 w 909"/>
                <a:gd name="T27" fmla="*/ 212 h 449"/>
                <a:gd name="T28" fmla="*/ 677 w 909"/>
                <a:gd name="T29" fmla="*/ 227 h 449"/>
                <a:gd name="T30" fmla="*/ 669 w 909"/>
                <a:gd name="T31" fmla="*/ 246 h 449"/>
                <a:gd name="T32" fmla="*/ 661 w 909"/>
                <a:gd name="T33" fmla="*/ 264 h 449"/>
                <a:gd name="T34" fmla="*/ 650 w 909"/>
                <a:gd name="T35" fmla="*/ 272 h 449"/>
                <a:gd name="T36" fmla="*/ 650 w 909"/>
                <a:gd name="T37" fmla="*/ 295 h 449"/>
                <a:gd name="T38" fmla="*/ 656 w 909"/>
                <a:gd name="T39" fmla="*/ 313 h 449"/>
                <a:gd name="T40" fmla="*/ 606 w 909"/>
                <a:gd name="T41" fmla="*/ 324 h 449"/>
                <a:gd name="T42" fmla="*/ 588 w 909"/>
                <a:gd name="T43" fmla="*/ 334 h 449"/>
                <a:gd name="T44" fmla="*/ 570 w 909"/>
                <a:gd name="T45" fmla="*/ 337 h 449"/>
                <a:gd name="T46" fmla="*/ 562 w 909"/>
                <a:gd name="T47" fmla="*/ 347 h 449"/>
                <a:gd name="T48" fmla="*/ 541 w 909"/>
                <a:gd name="T49" fmla="*/ 350 h 449"/>
                <a:gd name="T50" fmla="*/ 525 w 909"/>
                <a:gd name="T51" fmla="*/ 347 h 449"/>
                <a:gd name="T52" fmla="*/ 504 w 909"/>
                <a:gd name="T53" fmla="*/ 355 h 449"/>
                <a:gd name="T54" fmla="*/ 481 w 909"/>
                <a:gd name="T55" fmla="*/ 360 h 449"/>
                <a:gd name="T56" fmla="*/ 457 w 909"/>
                <a:gd name="T57" fmla="*/ 358 h 449"/>
                <a:gd name="T58" fmla="*/ 439 w 909"/>
                <a:gd name="T59" fmla="*/ 347 h 449"/>
                <a:gd name="T60" fmla="*/ 436 w 909"/>
                <a:gd name="T61" fmla="*/ 355 h 449"/>
                <a:gd name="T62" fmla="*/ 426 w 909"/>
                <a:gd name="T63" fmla="*/ 366 h 449"/>
                <a:gd name="T64" fmla="*/ 413 w 909"/>
                <a:gd name="T65" fmla="*/ 371 h 449"/>
                <a:gd name="T66" fmla="*/ 395 w 909"/>
                <a:gd name="T67" fmla="*/ 366 h 449"/>
                <a:gd name="T68" fmla="*/ 382 w 909"/>
                <a:gd name="T69" fmla="*/ 374 h 449"/>
                <a:gd name="T70" fmla="*/ 379 w 909"/>
                <a:gd name="T71" fmla="*/ 384 h 449"/>
                <a:gd name="T72" fmla="*/ 376 w 909"/>
                <a:gd name="T73" fmla="*/ 402 h 449"/>
                <a:gd name="T74" fmla="*/ 350 w 909"/>
                <a:gd name="T75" fmla="*/ 397 h 449"/>
                <a:gd name="T76" fmla="*/ 332 w 909"/>
                <a:gd name="T77" fmla="*/ 397 h 449"/>
                <a:gd name="T78" fmla="*/ 316 w 909"/>
                <a:gd name="T79" fmla="*/ 400 h 449"/>
                <a:gd name="T80" fmla="*/ 295 w 909"/>
                <a:gd name="T81" fmla="*/ 402 h 449"/>
                <a:gd name="T82" fmla="*/ 280 w 909"/>
                <a:gd name="T83" fmla="*/ 410 h 449"/>
                <a:gd name="T84" fmla="*/ 267 w 909"/>
                <a:gd name="T85" fmla="*/ 410 h 449"/>
                <a:gd name="T86" fmla="*/ 254 w 909"/>
                <a:gd name="T87" fmla="*/ 405 h 449"/>
                <a:gd name="T88" fmla="*/ 238 w 909"/>
                <a:gd name="T89" fmla="*/ 410 h 449"/>
                <a:gd name="T90" fmla="*/ 225 w 909"/>
                <a:gd name="T91" fmla="*/ 415 h 449"/>
                <a:gd name="T92" fmla="*/ 225 w 909"/>
                <a:gd name="T93" fmla="*/ 426 h 449"/>
                <a:gd name="T94" fmla="*/ 212 w 909"/>
                <a:gd name="T95" fmla="*/ 431 h 449"/>
                <a:gd name="T96" fmla="*/ 199 w 909"/>
                <a:gd name="T97" fmla="*/ 436 h 449"/>
                <a:gd name="T98" fmla="*/ 181 w 909"/>
                <a:gd name="T99" fmla="*/ 436 h 449"/>
                <a:gd name="T100" fmla="*/ 165 w 909"/>
                <a:gd name="T101" fmla="*/ 439 h 449"/>
                <a:gd name="T102" fmla="*/ 154 w 909"/>
                <a:gd name="T103" fmla="*/ 423 h 449"/>
                <a:gd name="T104" fmla="*/ 141 w 909"/>
                <a:gd name="T105" fmla="*/ 413 h 449"/>
                <a:gd name="T106" fmla="*/ 126 w 909"/>
                <a:gd name="T107" fmla="*/ 421 h 449"/>
                <a:gd name="T108" fmla="*/ 110 w 909"/>
                <a:gd name="T109" fmla="*/ 426 h 449"/>
                <a:gd name="T110" fmla="*/ 102 w 909"/>
                <a:gd name="T111" fmla="*/ 441 h 449"/>
                <a:gd name="T112" fmla="*/ 87 w 909"/>
                <a:gd name="T113" fmla="*/ 434 h 449"/>
                <a:gd name="T114" fmla="*/ 74 w 909"/>
                <a:gd name="T115" fmla="*/ 428 h 449"/>
                <a:gd name="T116" fmla="*/ 34 w 909"/>
                <a:gd name="T117" fmla="*/ 426 h 449"/>
                <a:gd name="T118" fmla="*/ 32 w 909"/>
                <a:gd name="T119" fmla="*/ 441 h 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909" h="449">
                  <a:moveTo>
                    <a:pt x="896" y="0"/>
                  </a:moveTo>
                  <a:lnTo>
                    <a:pt x="896" y="3"/>
                  </a:lnTo>
                  <a:lnTo>
                    <a:pt x="896" y="5"/>
                  </a:lnTo>
                  <a:lnTo>
                    <a:pt x="896" y="8"/>
                  </a:lnTo>
                  <a:lnTo>
                    <a:pt x="896" y="10"/>
                  </a:lnTo>
                  <a:lnTo>
                    <a:pt x="896" y="13"/>
                  </a:lnTo>
                  <a:lnTo>
                    <a:pt x="893" y="13"/>
                  </a:lnTo>
                  <a:lnTo>
                    <a:pt x="893" y="16"/>
                  </a:lnTo>
                  <a:lnTo>
                    <a:pt x="896" y="29"/>
                  </a:lnTo>
                  <a:lnTo>
                    <a:pt x="896" y="37"/>
                  </a:lnTo>
                  <a:lnTo>
                    <a:pt x="896" y="39"/>
                  </a:lnTo>
                  <a:lnTo>
                    <a:pt x="898" y="39"/>
                  </a:lnTo>
                  <a:lnTo>
                    <a:pt x="898" y="42"/>
                  </a:lnTo>
                  <a:lnTo>
                    <a:pt x="901" y="42"/>
                  </a:lnTo>
                  <a:lnTo>
                    <a:pt x="904" y="44"/>
                  </a:lnTo>
                  <a:lnTo>
                    <a:pt x="906" y="44"/>
                  </a:lnTo>
                  <a:lnTo>
                    <a:pt x="909" y="44"/>
                  </a:lnTo>
                  <a:lnTo>
                    <a:pt x="909" y="47"/>
                  </a:lnTo>
                  <a:lnTo>
                    <a:pt x="909" y="65"/>
                  </a:lnTo>
                  <a:lnTo>
                    <a:pt x="844" y="65"/>
                  </a:lnTo>
                  <a:lnTo>
                    <a:pt x="849" y="68"/>
                  </a:lnTo>
                  <a:lnTo>
                    <a:pt x="849" y="71"/>
                  </a:lnTo>
                  <a:lnTo>
                    <a:pt x="849" y="73"/>
                  </a:lnTo>
                  <a:lnTo>
                    <a:pt x="851" y="76"/>
                  </a:lnTo>
                  <a:lnTo>
                    <a:pt x="851" y="78"/>
                  </a:lnTo>
                  <a:lnTo>
                    <a:pt x="849" y="78"/>
                  </a:lnTo>
                  <a:lnTo>
                    <a:pt x="849" y="81"/>
                  </a:lnTo>
                  <a:lnTo>
                    <a:pt x="849" y="84"/>
                  </a:lnTo>
                  <a:lnTo>
                    <a:pt x="846" y="86"/>
                  </a:lnTo>
                  <a:lnTo>
                    <a:pt x="846" y="89"/>
                  </a:lnTo>
                  <a:lnTo>
                    <a:pt x="846" y="91"/>
                  </a:lnTo>
                  <a:lnTo>
                    <a:pt x="844" y="94"/>
                  </a:lnTo>
                  <a:lnTo>
                    <a:pt x="841" y="94"/>
                  </a:lnTo>
                  <a:lnTo>
                    <a:pt x="841" y="97"/>
                  </a:lnTo>
                  <a:lnTo>
                    <a:pt x="844" y="99"/>
                  </a:lnTo>
                  <a:lnTo>
                    <a:pt x="844" y="102"/>
                  </a:lnTo>
                  <a:lnTo>
                    <a:pt x="844" y="105"/>
                  </a:lnTo>
                  <a:lnTo>
                    <a:pt x="841" y="105"/>
                  </a:lnTo>
                  <a:lnTo>
                    <a:pt x="841" y="107"/>
                  </a:lnTo>
                  <a:lnTo>
                    <a:pt x="838" y="107"/>
                  </a:lnTo>
                  <a:lnTo>
                    <a:pt x="838" y="110"/>
                  </a:lnTo>
                  <a:lnTo>
                    <a:pt x="833" y="118"/>
                  </a:lnTo>
                  <a:lnTo>
                    <a:pt x="831" y="120"/>
                  </a:lnTo>
                  <a:lnTo>
                    <a:pt x="828" y="120"/>
                  </a:lnTo>
                  <a:lnTo>
                    <a:pt x="825" y="120"/>
                  </a:lnTo>
                  <a:lnTo>
                    <a:pt x="825" y="123"/>
                  </a:lnTo>
                  <a:lnTo>
                    <a:pt x="828" y="125"/>
                  </a:lnTo>
                  <a:lnTo>
                    <a:pt x="828" y="128"/>
                  </a:lnTo>
                  <a:lnTo>
                    <a:pt x="825" y="128"/>
                  </a:lnTo>
                  <a:lnTo>
                    <a:pt x="823" y="128"/>
                  </a:lnTo>
                  <a:lnTo>
                    <a:pt x="817" y="131"/>
                  </a:lnTo>
                  <a:lnTo>
                    <a:pt x="815" y="131"/>
                  </a:lnTo>
                  <a:lnTo>
                    <a:pt x="815" y="133"/>
                  </a:lnTo>
                  <a:lnTo>
                    <a:pt x="812" y="133"/>
                  </a:lnTo>
                  <a:lnTo>
                    <a:pt x="812" y="136"/>
                  </a:lnTo>
                  <a:lnTo>
                    <a:pt x="810" y="136"/>
                  </a:lnTo>
                  <a:lnTo>
                    <a:pt x="810" y="138"/>
                  </a:lnTo>
                  <a:lnTo>
                    <a:pt x="807" y="141"/>
                  </a:lnTo>
                  <a:lnTo>
                    <a:pt x="807" y="144"/>
                  </a:lnTo>
                  <a:lnTo>
                    <a:pt x="804" y="144"/>
                  </a:lnTo>
                  <a:lnTo>
                    <a:pt x="804" y="146"/>
                  </a:lnTo>
                  <a:lnTo>
                    <a:pt x="804" y="149"/>
                  </a:lnTo>
                  <a:lnTo>
                    <a:pt x="802" y="149"/>
                  </a:lnTo>
                  <a:lnTo>
                    <a:pt x="802" y="152"/>
                  </a:lnTo>
                  <a:lnTo>
                    <a:pt x="797" y="154"/>
                  </a:lnTo>
                  <a:lnTo>
                    <a:pt x="797" y="157"/>
                  </a:lnTo>
                  <a:lnTo>
                    <a:pt x="797" y="159"/>
                  </a:lnTo>
                  <a:lnTo>
                    <a:pt x="794" y="159"/>
                  </a:lnTo>
                  <a:lnTo>
                    <a:pt x="794" y="162"/>
                  </a:lnTo>
                  <a:lnTo>
                    <a:pt x="791" y="162"/>
                  </a:lnTo>
                  <a:lnTo>
                    <a:pt x="791" y="165"/>
                  </a:lnTo>
                  <a:lnTo>
                    <a:pt x="789" y="167"/>
                  </a:lnTo>
                  <a:lnTo>
                    <a:pt x="786" y="167"/>
                  </a:lnTo>
                  <a:lnTo>
                    <a:pt x="786" y="170"/>
                  </a:lnTo>
                  <a:lnTo>
                    <a:pt x="784" y="170"/>
                  </a:lnTo>
                  <a:lnTo>
                    <a:pt x="784" y="172"/>
                  </a:lnTo>
                  <a:lnTo>
                    <a:pt x="781" y="172"/>
                  </a:lnTo>
                  <a:lnTo>
                    <a:pt x="781" y="175"/>
                  </a:lnTo>
                  <a:lnTo>
                    <a:pt x="778" y="175"/>
                  </a:lnTo>
                  <a:lnTo>
                    <a:pt x="776" y="178"/>
                  </a:lnTo>
                  <a:lnTo>
                    <a:pt x="773" y="180"/>
                  </a:lnTo>
                  <a:lnTo>
                    <a:pt x="770" y="183"/>
                  </a:lnTo>
                  <a:lnTo>
                    <a:pt x="768" y="183"/>
                  </a:lnTo>
                  <a:lnTo>
                    <a:pt x="768" y="185"/>
                  </a:lnTo>
                  <a:lnTo>
                    <a:pt x="765" y="185"/>
                  </a:lnTo>
                  <a:lnTo>
                    <a:pt x="765" y="188"/>
                  </a:lnTo>
                  <a:lnTo>
                    <a:pt x="763" y="188"/>
                  </a:lnTo>
                  <a:lnTo>
                    <a:pt x="760" y="188"/>
                  </a:lnTo>
                  <a:lnTo>
                    <a:pt x="757" y="188"/>
                  </a:lnTo>
                  <a:lnTo>
                    <a:pt x="752" y="191"/>
                  </a:lnTo>
                  <a:lnTo>
                    <a:pt x="750" y="191"/>
                  </a:lnTo>
                  <a:lnTo>
                    <a:pt x="744" y="193"/>
                  </a:lnTo>
                  <a:lnTo>
                    <a:pt x="744" y="196"/>
                  </a:lnTo>
                  <a:lnTo>
                    <a:pt x="742" y="199"/>
                  </a:lnTo>
                  <a:lnTo>
                    <a:pt x="742" y="201"/>
                  </a:lnTo>
                  <a:lnTo>
                    <a:pt x="739" y="201"/>
                  </a:lnTo>
                  <a:lnTo>
                    <a:pt x="737" y="201"/>
                  </a:lnTo>
                  <a:lnTo>
                    <a:pt x="737" y="204"/>
                  </a:lnTo>
                  <a:lnTo>
                    <a:pt x="734" y="204"/>
                  </a:lnTo>
                  <a:lnTo>
                    <a:pt x="731" y="204"/>
                  </a:lnTo>
                  <a:lnTo>
                    <a:pt x="731" y="206"/>
                  </a:lnTo>
                  <a:lnTo>
                    <a:pt x="731" y="204"/>
                  </a:lnTo>
                  <a:lnTo>
                    <a:pt x="731" y="206"/>
                  </a:lnTo>
                  <a:lnTo>
                    <a:pt x="729" y="206"/>
                  </a:lnTo>
                  <a:lnTo>
                    <a:pt x="726" y="206"/>
                  </a:lnTo>
                  <a:lnTo>
                    <a:pt x="724" y="206"/>
                  </a:lnTo>
                  <a:lnTo>
                    <a:pt x="724" y="209"/>
                  </a:lnTo>
                  <a:lnTo>
                    <a:pt x="721" y="209"/>
                  </a:lnTo>
                  <a:lnTo>
                    <a:pt x="718" y="209"/>
                  </a:lnTo>
                  <a:lnTo>
                    <a:pt x="716" y="209"/>
                  </a:lnTo>
                  <a:lnTo>
                    <a:pt x="713" y="209"/>
                  </a:lnTo>
                  <a:lnTo>
                    <a:pt x="710" y="209"/>
                  </a:lnTo>
                  <a:lnTo>
                    <a:pt x="708" y="209"/>
                  </a:lnTo>
                  <a:lnTo>
                    <a:pt x="705" y="209"/>
                  </a:lnTo>
                  <a:lnTo>
                    <a:pt x="703" y="209"/>
                  </a:lnTo>
                  <a:lnTo>
                    <a:pt x="700" y="209"/>
                  </a:lnTo>
                  <a:lnTo>
                    <a:pt x="697" y="209"/>
                  </a:lnTo>
                  <a:lnTo>
                    <a:pt x="695" y="209"/>
                  </a:lnTo>
                  <a:lnTo>
                    <a:pt x="692" y="209"/>
                  </a:lnTo>
                  <a:lnTo>
                    <a:pt x="692" y="212"/>
                  </a:lnTo>
                  <a:lnTo>
                    <a:pt x="690" y="212"/>
                  </a:lnTo>
                  <a:lnTo>
                    <a:pt x="690" y="209"/>
                  </a:lnTo>
                  <a:lnTo>
                    <a:pt x="687" y="209"/>
                  </a:lnTo>
                  <a:lnTo>
                    <a:pt x="687" y="212"/>
                  </a:lnTo>
                  <a:lnTo>
                    <a:pt x="684" y="212"/>
                  </a:lnTo>
                  <a:lnTo>
                    <a:pt x="682" y="212"/>
                  </a:lnTo>
                  <a:lnTo>
                    <a:pt x="679" y="212"/>
                  </a:lnTo>
                  <a:lnTo>
                    <a:pt x="679" y="209"/>
                  </a:lnTo>
                  <a:lnTo>
                    <a:pt x="677" y="212"/>
                  </a:lnTo>
                  <a:lnTo>
                    <a:pt x="677" y="214"/>
                  </a:lnTo>
                  <a:lnTo>
                    <a:pt x="677" y="217"/>
                  </a:lnTo>
                  <a:lnTo>
                    <a:pt x="677" y="219"/>
                  </a:lnTo>
                  <a:lnTo>
                    <a:pt x="677" y="222"/>
                  </a:lnTo>
                  <a:lnTo>
                    <a:pt x="677" y="225"/>
                  </a:lnTo>
                  <a:lnTo>
                    <a:pt x="677" y="227"/>
                  </a:lnTo>
                  <a:lnTo>
                    <a:pt x="677" y="230"/>
                  </a:lnTo>
                  <a:lnTo>
                    <a:pt x="674" y="230"/>
                  </a:lnTo>
                  <a:lnTo>
                    <a:pt x="674" y="232"/>
                  </a:lnTo>
                  <a:lnTo>
                    <a:pt x="674" y="235"/>
                  </a:lnTo>
                  <a:lnTo>
                    <a:pt x="671" y="235"/>
                  </a:lnTo>
                  <a:lnTo>
                    <a:pt x="671" y="238"/>
                  </a:lnTo>
                  <a:lnTo>
                    <a:pt x="669" y="240"/>
                  </a:lnTo>
                  <a:lnTo>
                    <a:pt x="666" y="243"/>
                  </a:lnTo>
                  <a:lnTo>
                    <a:pt x="669" y="246"/>
                  </a:lnTo>
                  <a:lnTo>
                    <a:pt x="666" y="246"/>
                  </a:lnTo>
                  <a:lnTo>
                    <a:pt x="666" y="248"/>
                  </a:lnTo>
                  <a:lnTo>
                    <a:pt x="663" y="251"/>
                  </a:lnTo>
                  <a:lnTo>
                    <a:pt x="663" y="253"/>
                  </a:lnTo>
                  <a:lnTo>
                    <a:pt x="663" y="256"/>
                  </a:lnTo>
                  <a:lnTo>
                    <a:pt x="663" y="259"/>
                  </a:lnTo>
                  <a:lnTo>
                    <a:pt x="663" y="261"/>
                  </a:lnTo>
                  <a:lnTo>
                    <a:pt x="661" y="261"/>
                  </a:lnTo>
                  <a:lnTo>
                    <a:pt x="661" y="264"/>
                  </a:lnTo>
                  <a:lnTo>
                    <a:pt x="658" y="264"/>
                  </a:lnTo>
                  <a:lnTo>
                    <a:pt x="658" y="266"/>
                  </a:lnTo>
                  <a:lnTo>
                    <a:pt x="656" y="266"/>
                  </a:lnTo>
                  <a:lnTo>
                    <a:pt x="656" y="269"/>
                  </a:lnTo>
                  <a:lnTo>
                    <a:pt x="653" y="269"/>
                  </a:lnTo>
                  <a:lnTo>
                    <a:pt x="650" y="269"/>
                  </a:lnTo>
                  <a:lnTo>
                    <a:pt x="650" y="272"/>
                  </a:lnTo>
                  <a:lnTo>
                    <a:pt x="648" y="272"/>
                  </a:lnTo>
                  <a:lnTo>
                    <a:pt x="650" y="272"/>
                  </a:lnTo>
                  <a:lnTo>
                    <a:pt x="650" y="274"/>
                  </a:lnTo>
                  <a:lnTo>
                    <a:pt x="650" y="277"/>
                  </a:lnTo>
                  <a:lnTo>
                    <a:pt x="650" y="280"/>
                  </a:lnTo>
                  <a:lnTo>
                    <a:pt x="650" y="282"/>
                  </a:lnTo>
                  <a:lnTo>
                    <a:pt x="650" y="285"/>
                  </a:lnTo>
                  <a:lnTo>
                    <a:pt x="650" y="287"/>
                  </a:lnTo>
                  <a:lnTo>
                    <a:pt x="650" y="290"/>
                  </a:lnTo>
                  <a:lnTo>
                    <a:pt x="650" y="293"/>
                  </a:lnTo>
                  <a:lnTo>
                    <a:pt x="650" y="295"/>
                  </a:lnTo>
                  <a:lnTo>
                    <a:pt x="650" y="298"/>
                  </a:lnTo>
                  <a:lnTo>
                    <a:pt x="653" y="298"/>
                  </a:lnTo>
                  <a:lnTo>
                    <a:pt x="653" y="300"/>
                  </a:lnTo>
                  <a:lnTo>
                    <a:pt x="653" y="303"/>
                  </a:lnTo>
                  <a:lnTo>
                    <a:pt x="653" y="306"/>
                  </a:lnTo>
                  <a:lnTo>
                    <a:pt x="653" y="308"/>
                  </a:lnTo>
                  <a:lnTo>
                    <a:pt x="656" y="308"/>
                  </a:lnTo>
                  <a:lnTo>
                    <a:pt x="656" y="311"/>
                  </a:lnTo>
                  <a:lnTo>
                    <a:pt x="656" y="313"/>
                  </a:lnTo>
                  <a:lnTo>
                    <a:pt x="656" y="316"/>
                  </a:lnTo>
                  <a:lnTo>
                    <a:pt x="656" y="319"/>
                  </a:lnTo>
                  <a:lnTo>
                    <a:pt x="656" y="321"/>
                  </a:lnTo>
                  <a:lnTo>
                    <a:pt x="637" y="324"/>
                  </a:lnTo>
                  <a:lnTo>
                    <a:pt x="637" y="321"/>
                  </a:lnTo>
                  <a:lnTo>
                    <a:pt x="635" y="321"/>
                  </a:lnTo>
                  <a:lnTo>
                    <a:pt x="632" y="324"/>
                  </a:lnTo>
                  <a:lnTo>
                    <a:pt x="611" y="324"/>
                  </a:lnTo>
                  <a:lnTo>
                    <a:pt x="606" y="324"/>
                  </a:lnTo>
                  <a:lnTo>
                    <a:pt x="603" y="324"/>
                  </a:lnTo>
                  <a:lnTo>
                    <a:pt x="601" y="324"/>
                  </a:lnTo>
                  <a:lnTo>
                    <a:pt x="598" y="324"/>
                  </a:lnTo>
                  <a:lnTo>
                    <a:pt x="598" y="327"/>
                  </a:lnTo>
                  <a:lnTo>
                    <a:pt x="596" y="327"/>
                  </a:lnTo>
                  <a:lnTo>
                    <a:pt x="596" y="329"/>
                  </a:lnTo>
                  <a:lnTo>
                    <a:pt x="593" y="332"/>
                  </a:lnTo>
                  <a:lnTo>
                    <a:pt x="590" y="332"/>
                  </a:lnTo>
                  <a:lnTo>
                    <a:pt x="588" y="334"/>
                  </a:lnTo>
                  <a:lnTo>
                    <a:pt x="585" y="334"/>
                  </a:lnTo>
                  <a:lnTo>
                    <a:pt x="580" y="334"/>
                  </a:lnTo>
                  <a:lnTo>
                    <a:pt x="577" y="334"/>
                  </a:lnTo>
                  <a:lnTo>
                    <a:pt x="572" y="332"/>
                  </a:lnTo>
                  <a:lnTo>
                    <a:pt x="570" y="332"/>
                  </a:lnTo>
                  <a:lnTo>
                    <a:pt x="570" y="334"/>
                  </a:lnTo>
                  <a:lnTo>
                    <a:pt x="572" y="334"/>
                  </a:lnTo>
                  <a:lnTo>
                    <a:pt x="572" y="337"/>
                  </a:lnTo>
                  <a:lnTo>
                    <a:pt x="570" y="337"/>
                  </a:lnTo>
                  <a:lnTo>
                    <a:pt x="567" y="334"/>
                  </a:lnTo>
                  <a:lnTo>
                    <a:pt x="567" y="337"/>
                  </a:lnTo>
                  <a:lnTo>
                    <a:pt x="567" y="340"/>
                  </a:lnTo>
                  <a:lnTo>
                    <a:pt x="570" y="342"/>
                  </a:lnTo>
                  <a:lnTo>
                    <a:pt x="570" y="345"/>
                  </a:lnTo>
                  <a:lnTo>
                    <a:pt x="570" y="347"/>
                  </a:lnTo>
                  <a:lnTo>
                    <a:pt x="567" y="347"/>
                  </a:lnTo>
                  <a:lnTo>
                    <a:pt x="564" y="347"/>
                  </a:lnTo>
                  <a:lnTo>
                    <a:pt x="562" y="347"/>
                  </a:lnTo>
                  <a:lnTo>
                    <a:pt x="559" y="347"/>
                  </a:lnTo>
                  <a:lnTo>
                    <a:pt x="556" y="347"/>
                  </a:lnTo>
                  <a:lnTo>
                    <a:pt x="554" y="347"/>
                  </a:lnTo>
                  <a:lnTo>
                    <a:pt x="551" y="350"/>
                  </a:lnTo>
                  <a:lnTo>
                    <a:pt x="549" y="350"/>
                  </a:lnTo>
                  <a:lnTo>
                    <a:pt x="546" y="350"/>
                  </a:lnTo>
                  <a:lnTo>
                    <a:pt x="543" y="353"/>
                  </a:lnTo>
                  <a:lnTo>
                    <a:pt x="541" y="353"/>
                  </a:lnTo>
                  <a:lnTo>
                    <a:pt x="541" y="350"/>
                  </a:lnTo>
                  <a:lnTo>
                    <a:pt x="538" y="350"/>
                  </a:lnTo>
                  <a:lnTo>
                    <a:pt x="536" y="350"/>
                  </a:lnTo>
                  <a:lnTo>
                    <a:pt x="533" y="350"/>
                  </a:lnTo>
                  <a:lnTo>
                    <a:pt x="533" y="347"/>
                  </a:lnTo>
                  <a:lnTo>
                    <a:pt x="530" y="347"/>
                  </a:lnTo>
                  <a:lnTo>
                    <a:pt x="530" y="345"/>
                  </a:lnTo>
                  <a:lnTo>
                    <a:pt x="528" y="345"/>
                  </a:lnTo>
                  <a:lnTo>
                    <a:pt x="525" y="345"/>
                  </a:lnTo>
                  <a:lnTo>
                    <a:pt x="525" y="347"/>
                  </a:lnTo>
                  <a:lnTo>
                    <a:pt x="523" y="347"/>
                  </a:lnTo>
                  <a:lnTo>
                    <a:pt x="517" y="353"/>
                  </a:lnTo>
                  <a:lnTo>
                    <a:pt x="515" y="353"/>
                  </a:lnTo>
                  <a:lnTo>
                    <a:pt x="512" y="353"/>
                  </a:lnTo>
                  <a:lnTo>
                    <a:pt x="509" y="353"/>
                  </a:lnTo>
                  <a:lnTo>
                    <a:pt x="509" y="355"/>
                  </a:lnTo>
                  <a:lnTo>
                    <a:pt x="507" y="355"/>
                  </a:lnTo>
                  <a:lnTo>
                    <a:pt x="507" y="358"/>
                  </a:lnTo>
                  <a:lnTo>
                    <a:pt x="504" y="355"/>
                  </a:lnTo>
                  <a:lnTo>
                    <a:pt x="502" y="355"/>
                  </a:lnTo>
                  <a:lnTo>
                    <a:pt x="494" y="353"/>
                  </a:lnTo>
                  <a:lnTo>
                    <a:pt x="491" y="353"/>
                  </a:lnTo>
                  <a:lnTo>
                    <a:pt x="489" y="353"/>
                  </a:lnTo>
                  <a:lnTo>
                    <a:pt x="489" y="355"/>
                  </a:lnTo>
                  <a:lnTo>
                    <a:pt x="486" y="355"/>
                  </a:lnTo>
                  <a:lnTo>
                    <a:pt x="483" y="358"/>
                  </a:lnTo>
                  <a:lnTo>
                    <a:pt x="481" y="358"/>
                  </a:lnTo>
                  <a:lnTo>
                    <a:pt x="481" y="360"/>
                  </a:lnTo>
                  <a:lnTo>
                    <a:pt x="478" y="358"/>
                  </a:lnTo>
                  <a:lnTo>
                    <a:pt x="476" y="358"/>
                  </a:lnTo>
                  <a:lnTo>
                    <a:pt x="476" y="360"/>
                  </a:lnTo>
                  <a:lnTo>
                    <a:pt x="473" y="360"/>
                  </a:lnTo>
                  <a:lnTo>
                    <a:pt x="470" y="358"/>
                  </a:lnTo>
                  <a:lnTo>
                    <a:pt x="468" y="355"/>
                  </a:lnTo>
                  <a:lnTo>
                    <a:pt x="462" y="358"/>
                  </a:lnTo>
                  <a:lnTo>
                    <a:pt x="460" y="358"/>
                  </a:lnTo>
                  <a:lnTo>
                    <a:pt x="457" y="358"/>
                  </a:lnTo>
                  <a:lnTo>
                    <a:pt x="455" y="355"/>
                  </a:lnTo>
                  <a:lnTo>
                    <a:pt x="452" y="358"/>
                  </a:lnTo>
                  <a:lnTo>
                    <a:pt x="449" y="358"/>
                  </a:lnTo>
                  <a:lnTo>
                    <a:pt x="449" y="355"/>
                  </a:lnTo>
                  <a:lnTo>
                    <a:pt x="447" y="353"/>
                  </a:lnTo>
                  <a:lnTo>
                    <a:pt x="447" y="350"/>
                  </a:lnTo>
                  <a:lnTo>
                    <a:pt x="444" y="350"/>
                  </a:lnTo>
                  <a:lnTo>
                    <a:pt x="442" y="347"/>
                  </a:lnTo>
                  <a:lnTo>
                    <a:pt x="439" y="347"/>
                  </a:lnTo>
                  <a:lnTo>
                    <a:pt x="442" y="350"/>
                  </a:lnTo>
                  <a:lnTo>
                    <a:pt x="444" y="350"/>
                  </a:lnTo>
                  <a:lnTo>
                    <a:pt x="444" y="353"/>
                  </a:lnTo>
                  <a:lnTo>
                    <a:pt x="442" y="353"/>
                  </a:lnTo>
                  <a:lnTo>
                    <a:pt x="442" y="350"/>
                  </a:lnTo>
                  <a:lnTo>
                    <a:pt x="442" y="353"/>
                  </a:lnTo>
                  <a:lnTo>
                    <a:pt x="439" y="353"/>
                  </a:lnTo>
                  <a:lnTo>
                    <a:pt x="439" y="355"/>
                  </a:lnTo>
                  <a:lnTo>
                    <a:pt x="436" y="355"/>
                  </a:lnTo>
                  <a:lnTo>
                    <a:pt x="436" y="358"/>
                  </a:lnTo>
                  <a:lnTo>
                    <a:pt x="434" y="358"/>
                  </a:lnTo>
                  <a:lnTo>
                    <a:pt x="434" y="360"/>
                  </a:lnTo>
                  <a:lnTo>
                    <a:pt x="434" y="363"/>
                  </a:lnTo>
                  <a:lnTo>
                    <a:pt x="431" y="363"/>
                  </a:lnTo>
                  <a:lnTo>
                    <a:pt x="429" y="363"/>
                  </a:lnTo>
                  <a:lnTo>
                    <a:pt x="429" y="360"/>
                  </a:lnTo>
                  <a:lnTo>
                    <a:pt x="426" y="363"/>
                  </a:lnTo>
                  <a:lnTo>
                    <a:pt x="426" y="366"/>
                  </a:lnTo>
                  <a:lnTo>
                    <a:pt x="426" y="368"/>
                  </a:lnTo>
                  <a:lnTo>
                    <a:pt x="426" y="371"/>
                  </a:lnTo>
                  <a:lnTo>
                    <a:pt x="423" y="374"/>
                  </a:lnTo>
                  <a:lnTo>
                    <a:pt x="423" y="376"/>
                  </a:lnTo>
                  <a:lnTo>
                    <a:pt x="421" y="376"/>
                  </a:lnTo>
                  <a:lnTo>
                    <a:pt x="418" y="374"/>
                  </a:lnTo>
                  <a:lnTo>
                    <a:pt x="415" y="374"/>
                  </a:lnTo>
                  <a:lnTo>
                    <a:pt x="415" y="371"/>
                  </a:lnTo>
                  <a:lnTo>
                    <a:pt x="413" y="371"/>
                  </a:lnTo>
                  <a:lnTo>
                    <a:pt x="410" y="371"/>
                  </a:lnTo>
                  <a:lnTo>
                    <a:pt x="408" y="371"/>
                  </a:lnTo>
                  <a:lnTo>
                    <a:pt x="405" y="371"/>
                  </a:lnTo>
                  <a:lnTo>
                    <a:pt x="405" y="368"/>
                  </a:lnTo>
                  <a:lnTo>
                    <a:pt x="402" y="368"/>
                  </a:lnTo>
                  <a:lnTo>
                    <a:pt x="400" y="368"/>
                  </a:lnTo>
                  <a:lnTo>
                    <a:pt x="397" y="368"/>
                  </a:lnTo>
                  <a:lnTo>
                    <a:pt x="397" y="366"/>
                  </a:lnTo>
                  <a:lnTo>
                    <a:pt x="395" y="366"/>
                  </a:lnTo>
                  <a:lnTo>
                    <a:pt x="392" y="366"/>
                  </a:lnTo>
                  <a:lnTo>
                    <a:pt x="389" y="363"/>
                  </a:lnTo>
                  <a:lnTo>
                    <a:pt x="389" y="366"/>
                  </a:lnTo>
                  <a:lnTo>
                    <a:pt x="389" y="368"/>
                  </a:lnTo>
                  <a:lnTo>
                    <a:pt x="389" y="371"/>
                  </a:lnTo>
                  <a:lnTo>
                    <a:pt x="389" y="374"/>
                  </a:lnTo>
                  <a:lnTo>
                    <a:pt x="387" y="374"/>
                  </a:lnTo>
                  <a:lnTo>
                    <a:pt x="384" y="374"/>
                  </a:lnTo>
                  <a:lnTo>
                    <a:pt x="382" y="374"/>
                  </a:lnTo>
                  <a:lnTo>
                    <a:pt x="379" y="374"/>
                  </a:lnTo>
                  <a:lnTo>
                    <a:pt x="376" y="371"/>
                  </a:lnTo>
                  <a:lnTo>
                    <a:pt x="374" y="371"/>
                  </a:lnTo>
                  <a:lnTo>
                    <a:pt x="374" y="376"/>
                  </a:lnTo>
                  <a:lnTo>
                    <a:pt x="376" y="376"/>
                  </a:lnTo>
                  <a:lnTo>
                    <a:pt x="376" y="379"/>
                  </a:lnTo>
                  <a:lnTo>
                    <a:pt x="376" y="381"/>
                  </a:lnTo>
                  <a:lnTo>
                    <a:pt x="376" y="384"/>
                  </a:lnTo>
                  <a:lnTo>
                    <a:pt x="379" y="384"/>
                  </a:lnTo>
                  <a:lnTo>
                    <a:pt x="379" y="387"/>
                  </a:lnTo>
                  <a:lnTo>
                    <a:pt x="376" y="387"/>
                  </a:lnTo>
                  <a:lnTo>
                    <a:pt x="379" y="389"/>
                  </a:lnTo>
                  <a:lnTo>
                    <a:pt x="379" y="392"/>
                  </a:lnTo>
                  <a:lnTo>
                    <a:pt x="379" y="394"/>
                  </a:lnTo>
                  <a:lnTo>
                    <a:pt x="376" y="397"/>
                  </a:lnTo>
                  <a:lnTo>
                    <a:pt x="376" y="400"/>
                  </a:lnTo>
                  <a:lnTo>
                    <a:pt x="379" y="400"/>
                  </a:lnTo>
                  <a:lnTo>
                    <a:pt x="376" y="402"/>
                  </a:lnTo>
                  <a:lnTo>
                    <a:pt x="374" y="402"/>
                  </a:lnTo>
                  <a:lnTo>
                    <a:pt x="369" y="402"/>
                  </a:lnTo>
                  <a:lnTo>
                    <a:pt x="366" y="400"/>
                  </a:lnTo>
                  <a:lnTo>
                    <a:pt x="361" y="400"/>
                  </a:lnTo>
                  <a:lnTo>
                    <a:pt x="358" y="400"/>
                  </a:lnTo>
                  <a:lnTo>
                    <a:pt x="358" y="397"/>
                  </a:lnTo>
                  <a:lnTo>
                    <a:pt x="355" y="397"/>
                  </a:lnTo>
                  <a:lnTo>
                    <a:pt x="353" y="397"/>
                  </a:lnTo>
                  <a:lnTo>
                    <a:pt x="350" y="397"/>
                  </a:lnTo>
                  <a:lnTo>
                    <a:pt x="350" y="400"/>
                  </a:lnTo>
                  <a:lnTo>
                    <a:pt x="348" y="400"/>
                  </a:lnTo>
                  <a:lnTo>
                    <a:pt x="345" y="400"/>
                  </a:lnTo>
                  <a:lnTo>
                    <a:pt x="342" y="400"/>
                  </a:lnTo>
                  <a:lnTo>
                    <a:pt x="342" y="397"/>
                  </a:lnTo>
                  <a:lnTo>
                    <a:pt x="340" y="397"/>
                  </a:lnTo>
                  <a:lnTo>
                    <a:pt x="337" y="397"/>
                  </a:lnTo>
                  <a:lnTo>
                    <a:pt x="335" y="397"/>
                  </a:lnTo>
                  <a:lnTo>
                    <a:pt x="332" y="397"/>
                  </a:lnTo>
                  <a:lnTo>
                    <a:pt x="329" y="397"/>
                  </a:lnTo>
                  <a:lnTo>
                    <a:pt x="327" y="397"/>
                  </a:lnTo>
                  <a:lnTo>
                    <a:pt x="324" y="397"/>
                  </a:lnTo>
                  <a:lnTo>
                    <a:pt x="322" y="397"/>
                  </a:lnTo>
                  <a:lnTo>
                    <a:pt x="322" y="400"/>
                  </a:lnTo>
                  <a:lnTo>
                    <a:pt x="322" y="402"/>
                  </a:lnTo>
                  <a:lnTo>
                    <a:pt x="319" y="402"/>
                  </a:lnTo>
                  <a:lnTo>
                    <a:pt x="319" y="400"/>
                  </a:lnTo>
                  <a:lnTo>
                    <a:pt x="316" y="400"/>
                  </a:lnTo>
                  <a:lnTo>
                    <a:pt x="316" y="397"/>
                  </a:lnTo>
                  <a:lnTo>
                    <a:pt x="314" y="397"/>
                  </a:lnTo>
                  <a:lnTo>
                    <a:pt x="311" y="397"/>
                  </a:lnTo>
                  <a:lnTo>
                    <a:pt x="308" y="397"/>
                  </a:lnTo>
                  <a:lnTo>
                    <a:pt x="306" y="397"/>
                  </a:lnTo>
                  <a:lnTo>
                    <a:pt x="301" y="400"/>
                  </a:lnTo>
                  <a:lnTo>
                    <a:pt x="298" y="400"/>
                  </a:lnTo>
                  <a:lnTo>
                    <a:pt x="298" y="402"/>
                  </a:lnTo>
                  <a:lnTo>
                    <a:pt x="295" y="402"/>
                  </a:lnTo>
                  <a:lnTo>
                    <a:pt x="293" y="402"/>
                  </a:lnTo>
                  <a:lnTo>
                    <a:pt x="293" y="405"/>
                  </a:lnTo>
                  <a:lnTo>
                    <a:pt x="290" y="405"/>
                  </a:lnTo>
                  <a:lnTo>
                    <a:pt x="288" y="405"/>
                  </a:lnTo>
                  <a:lnTo>
                    <a:pt x="285" y="405"/>
                  </a:lnTo>
                  <a:lnTo>
                    <a:pt x="285" y="407"/>
                  </a:lnTo>
                  <a:lnTo>
                    <a:pt x="282" y="407"/>
                  </a:lnTo>
                  <a:lnTo>
                    <a:pt x="282" y="410"/>
                  </a:lnTo>
                  <a:lnTo>
                    <a:pt x="280" y="410"/>
                  </a:lnTo>
                  <a:lnTo>
                    <a:pt x="280" y="407"/>
                  </a:lnTo>
                  <a:lnTo>
                    <a:pt x="277" y="407"/>
                  </a:lnTo>
                  <a:lnTo>
                    <a:pt x="275" y="407"/>
                  </a:lnTo>
                  <a:lnTo>
                    <a:pt x="272" y="407"/>
                  </a:lnTo>
                  <a:lnTo>
                    <a:pt x="269" y="407"/>
                  </a:lnTo>
                  <a:lnTo>
                    <a:pt x="269" y="410"/>
                  </a:lnTo>
                  <a:lnTo>
                    <a:pt x="269" y="413"/>
                  </a:lnTo>
                  <a:lnTo>
                    <a:pt x="267" y="413"/>
                  </a:lnTo>
                  <a:lnTo>
                    <a:pt x="267" y="410"/>
                  </a:lnTo>
                  <a:lnTo>
                    <a:pt x="264" y="410"/>
                  </a:lnTo>
                  <a:lnTo>
                    <a:pt x="264" y="407"/>
                  </a:lnTo>
                  <a:lnTo>
                    <a:pt x="261" y="407"/>
                  </a:lnTo>
                  <a:lnTo>
                    <a:pt x="261" y="410"/>
                  </a:lnTo>
                  <a:lnTo>
                    <a:pt x="259" y="410"/>
                  </a:lnTo>
                  <a:lnTo>
                    <a:pt x="256" y="410"/>
                  </a:lnTo>
                  <a:lnTo>
                    <a:pt x="254" y="410"/>
                  </a:lnTo>
                  <a:lnTo>
                    <a:pt x="254" y="407"/>
                  </a:lnTo>
                  <a:lnTo>
                    <a:pt x="254" y="405"/>
                  </a:lnTo>
                  <a:lnTo>
                    <a:pt x="251" y="405"/>
                  </a:lnTo>
                  <a:lnTo>
                    <a:pt x="251" y="407"/>
                  </a:lnTo>
                  <a:lnTo>
                    <a:pt x="248" y="407"/>
                  </a:lnTo>
                  <a:lnTo>
                    <a:pt x="248" y="410"/>
                  </a:lnTo>
                  <a:lnTo>
                    <a:pt x="246" y="407"/>
                  </a:lnTo>
                  <a:lnTo>
                    <a:pt x="243" y="407"/>
                  </a:lnTo>
                  <a:lnTo>
                    <a:pt x="241" y="407"/>
                  </a:lnTo>
                  <a:lnTo>
                    <a:pt x="241" y="410"/>
                  </a:lnTo>
                  <a:lnTo>
                    <a:pt x="238" y="410"/>
                  </a:lnTo>
                  <a:lnTo>
                    <a:pt x="238" y="413"/>
                  </a:lnTo>
                  <a:lnTo>
                    <a:pt x="235" y="413"/>
                  </a:lnTo>
                  <a:lnTo>
                    <a:pt x="235" y="415"/>
                  </a:lnTo>
                  <a:lnTo>
                    <a:pt x="233" y="415"/>
                  </a:lnTo>
                  <a:lnTo>
                    <a:pt x="233" y="418"/>
                  </a:lnTo>
                  <a:lnTo>
                    <a:pt x="230" y="418"/>
                  </a:lnTo>
                  <a:lnTo>
                    <a:pt x="228" y="418"/>
                  </a:lnTo>
                  <a:lnTo>
                    <a:pt x="228" y="415"/>
                  </a:lnTo>
                  <a:lnTo>
                    <a:pt x="225" y="415"/>
                  </a:lnTo>
                  <a:lnTo>
                    <a:pt x="225" y="413"/>
                  </a:lnTo>
                  <a:lnTo>
                    <a:pt x="225" y="415"/>
                  </a:lnTo>
                  <a:lnTo>
                    <a:pt x="222" y="415"/>
                  </a:lnTo>
                  <a:lnTo>
                    <a:pt x="222" y="418"/>
                  </a:lnTo>
                  <a:lnTo>
                    <a:pt x="220" y="418"/>
                  </a:lnTo>
                  <a:lnTo>
                    <a:pt x="222" y="418"/>
                  </a:lnTo>
                  <a:lnTo>
                    <a:pt x="222" y="421"/>
                  </a:lnTo>
                  <a:lnTo>
                    <a:pt x="222" y="423"/>
                  </a:lnTo>
                  <a:lnTo>
                    <a:pt x="225" y="426"/>
                  </a:lnTo>
                  <a:lnTo>
                    <a:pt x="222" y="426"/>
                  </a:lnTo>
                  <a:lnTo>
                    <a:pt x="222" y="428"/>
                  </a:lnTo>
                  <a:lnTo>
                    <a:pt x="220" y="428"/>
                  </a:lnTo>
                  <a:lnTo>
                    <a:pt x="220" y="431"/>
                  </a:lnTo>
                  <a:lnTo>
                    <a:pt x="217" y="431"/>
                  </a:lnTo>
                  <a:lnTo>
                    <a:pt x="217" y="434"/>
                  </a:lnTo>
                  <a:lnTo>
                    <a:pt x="215" y="434"/>
                  </a:lnTo>
                  <a:lnTo>
                    <a:pt x="212" y="434"/>
                  </a:lnTo>
                  <a:lnTo>
                    <a:pt x="212" y="431"/>
                  </a:lnTo>
                  <a:lnTo>
                    <a:pt x="209" y="431"/>
                  </a:lnTo>
                  <a:lnTo>
                    <a:pt x="207" y="431"/>
                  </a:lnTo>
                  <a:lnTo>
                    <a:pt x="204" y="431"/>
                  </a:lnTo>
                  <a:lnTo>
                    <a:pt x="204" y="434"/>
                  </a:lnTo>
                  <a:lnTo>
                    <a:pt x="201" y="434"/>
                  </a:lnTo>
                  <a:lnTo>
                    <a:pt x="201" y="436"/>
                  </a:lnTo>
                  <a:lnTo>
                    <a:pt x="201" y="434"/>
                  </a:lnTo>
                  <a:lnTo>
                    <a:pt x="199" y="434"/>
                  </a:lnTo>
                  <a:lnTo>
                    <a:pt x="199" y="436"/>
                  </a:lnTo>
                  <a:lnTo>
                    <a:pt x="196" y="436"/>
                  </a:lnTo>
                  <a:lnTo>
                    <a:pt x="196" y="434"/>
                  </a:lnTo>
                  <a:lnTo>
                    <a:pt x="194" y="434"/>
                  </a:lnTo>
                  <a:lnTo>
                    <a:pt x="191" y="434"/>
                  </a:lnTo>
                  <a:lnTo>
                    <a:pt x="191" y="436"/>
                  </a:lnTo>
                  <a:lnTo>
                    <a:pt x="188" y="436"/>
                  </a:lnTo>
                  <a:lnTo>
                    <a:pt x="186" y="436"/>
                  </a:lnTo>
                  <a:lnTo>
                    <a:pt x="183" y="436"/>
                  </a:lnTo>
                  <a:lnTo>
                    <a:pt x="181" y="436"/>
                  </a:lnTo>
                  <a:lnTo>
                    <a:pt x="181" y="439"/>
                  </a:lnTo>
                  <a:lnTo>
                    <a:pt x="181" y="436"/>
                  </a:lnTo>
                  <a:lnTo>
                    <a:pt x="178" y="436"/>
                  </a:lnTo>
                  <a:lnTo>
                    <a:pt x="175" y="436"/>
                  </a:lnTo>
                  <a:lnTo>
                    <a:pt x="173" y="436"/>
                  </a:lnTo>
                  <a:lnTo>
                    <a:pt x="170" y="434"/>
                  </a:lnTo>
                  <a:lnTo>
                    <a:pt x="168" y="434"/>
                  </a:lnTo>
                  <a:lnTo>
                    <a:pt x="168" y="436"/>
                  </a:lnTo>
                  <a:lnTo>
                    <a:pt x="165" y="439"/>
                  </a:lnTo>
                  <a:lnTo>
                    <a:pt x="162" y="439"/>
                  </a:lnTo>
                  <a:lnTo>
                    <a:pt x="162" y="436"/>
                  </a:lnTo>
                  <a:lnTo>
                    <a:pt x="160" y="436"/>
                  </a:lnTo>
                  <a:lnTo>
                    <a:pt x="160" y="434"/>
                  </a:lnTo>
                  <a:lnTo>
                    <a:pt x="157" y="426"/>
                  </a:lnTo>
                  <a:lnTo>
                    <a:pt x="160" y="426"/>
                  </a:lnTo>
                  <a:lnTo>
                    <a:pt x="157" y="426"/>
                  </a:lnTo>
                  <a:lnTo>
                    <a:pt x="157" y="423"/>
                  </a:lnTo>
                  <a:lnTo>
                    <a:pt x="154" y="423"/>
                  </a:lnTo>
                  <a:lnTo>
                    <a:pt x="152" y="423"/>
                  </a:lnTo>
                  <a:lnTo>
                    <a:pt x="149" y="423"/>
                  </a:lnTo>
                  <a:lnTo>
                    <a:pt x="149" y="421"/>
                  </a:lnTo>
                  <a:lnTo>
                    <a:pt x="149" y="418"/>
                  </a:lnTo>
                  <a:lnTo>
                    <a:pt x="147" y="418"/>
                  </a:lnTo>
                  <a:lnTo>
                    <a:pt x="144" y="418"/>
                  </a:lnTo>
                  <a:lnTo>
                    <a:pt x="144" y="415"/>
                  </a:lnTo>
                  <a:lnTo>
                    <a:pt x="144" y="413"/>
                  </a:lnTo>
                  <a:lnTo>
                    <a:pt x="141" y="413"/>
                  </a:lnTo>
                  <a:lnTo>
                    <a:pt x="139" y="413"/>
                  </a:lnTo>
                  <a:lnTo>
                    <a:pt x="136" y="413"/>
                  </a:lnTo>
                  <a:lnTo>
                    <a:pt x="136" y="415"/>
                  </a:lnTo>
                  <a:lnTo>
                    <a:pt x="134" y="415"/>
                  </a:lnTo>
                  <a:lnTo>
                    <a:pt x="134" y="418"/>
                  </a:lnTo>
                  <a:lnTo>
                    <a:pt x="131" y="418"/>
                  </a:lnTo>
                  <a:lnTo>
                    <a:pt x="128" y="418"/>
                  </a:lnTo>
                  <a:lnTo>
                    <a:pt x="128" y="421"/>
                  </a:lnTo>
                  <a:lnTo>
                    <a:pt x="126" y="421"/>
                  </a:lnTo>
                  <a:lnTo>
                    <a:pt x="123" y="421"/>
                  </a:lnTo>
                  <a:lnTo>
                    <a:pt x="121" y="423"/>
                  </a:lnTo>
                  <a:lnTo>
                    <a:pt x="121" y="426"/>
                  </a:lnTo>
                  <a:lnTo>
                    <a:pt x="118" y="426"/>
                  </a:lnTo>
                  <a:lnTo>
                    <a:pt x="115" y="426"/>
                  </a:lnTo>
                  <a:lnTo>
                    <a:pt x="115" y="423"/>
                  </a:lnTo>
                  <a:lnTo>
                    <a:pt x="113" y="423"/>
                  </a:lnTo>
                  <a:lnTo>
                    <a:pt x="110" y="423"/>
                  </a:lnTo>
                  <a:lnTo>
                    <a:pt x="110" y="426"/>
                  </a:lnTo>
                  <a:lnTo>
                    <a:pt x="110" y="428"/>
                  </a:lnTo>
                  <a:lnTo>
                    <a:pt x="107" y="428"/>
                  </a:lnTo>
                  <a:lnTo>
                    <a:pt x="107" y="431"/>
                  </a:lnTo>
                  <a:lnTo>
                    <a:pt x="107" y="434"/>
                  </a:lnTo>
                  <a:lnTo>
                    <a:pt x="107" y="436"/>
                  </a:lnTo>
                  <a:lnTo>
                    <a:pt x="105" y="436"/>
                  </a:lnTo>
                  <a:lnTo>
                    <a:pt x="102" y="436"/>
                  </a:lnTo>
                  <a:lnTo>
                    <a:pt x="102" y="439"/>
                  </a:lnTo>
                  <a:lnTo>
                    <a:pt x="102" y="441"/>
                  </a:lnTo>
                  <a:lnTo>
                    <a:pt x="100" y="441"/>
                  </a:lnTo>
                  <a:lnTo>
                    <a:pt x="97" y="441"/>
                  </a:lnTo>
                  <a:lnTo>
                    <a:pt x="94" y="441"/>
                  </a:lnTo>
                  <a:lnTo>
                    <a:pt x="94" y="439"/>
                  </a:lnTo>
                  <a:lnTo>
                    <a:pt x="92" y="439"/>
                  </a:lnTo>
                  <a:lnTo>
                    <a:pt x="92" y="436"/>
                  </a:lnTo>
                  <a:lnTo>
                    <a:pt x="89" y="436"/>
                  </a:lnTo>
                  <a:lnTo>
                    <a:pt x="89" y="434"/>
                  </a:lnTo>
                  <a:lnTo>
                    <a:pt x="87" y="434"/>
                  </a:lnTo>
                  <a:lnTo>
                    <a:pt x="87" y="431"/>
                  </a:lnTo>
                  <a:lnTo>
                    <a:pt x="84" y="431"/>
                  </a:lnTo>
                  <a:lnTo>
                    <a:pt x="84" y="434"/>
                  </a:lnTo>
                  <a:lnTo>
                    <a:pt x="81" y="434"/>
                  </a:lnTo>
                  <a:lnTo>
                    <a:pt x="79" y="434"/>
                  </a:lnTo>
                  <a:lnTo>
                    <a:pt x="79" y="431"/>
                  </a:lnTo>
                  <a:lnTo>
                    <a:pt x="76" y="431"/>
                  </a:lnTo>
                  <a:lnTo>
                    <a:pt x="76" y="428"/>
                  </a:lnTo>
                  <a:lnTo>
                    <a:pt x="74" y="428"/>
                  </a:lnTo>
                  <a:lnTo>
                    <a:pt x="71" y="428"/>
                  </a:lnTo>
                  <a:lnTo>
                    <a:pt x="68" y="428"/>
                  </a:lnTo>
                  <a:lnTo>
                    <a:pt x="66" y="428"/>
                  </a:lnTo>
                  <a:lnTo>
                    <a:pt x="63" y="428"/>
                  </a:lnTo>
                  <a:lnTo>
                    <a:pt x="55" y="434"/>
                  </a:lnTo>
                  <a:lnTo>
                    <a:pt x="47" y="434"/>
                  </a:lnTo>
                  <a:lnTo>
                    <a:pt x="45" y="434"/>
                  </a:lnTo>
                  <a:lnTo>
                    <a:pt x="37" y="426"/>
                  </a:lnTo>
                  <a:lnTo>
                    <a:pt x="34" y="426"/>
                  </a:lnTo>
                  <a:lnTo>
                    <a:pt x="34" y="428"/>
                  </a:lnTo>
                  <a:lnTo>
                    <a:pt x="34" y="431"/>
                  </a:lnTo>
                  <a:lnTo>
                    <a:pt x="34" y="434"/>
                  </a:lnTo>
                  <a:lnTo>
                    <a:pt x="34" y="436"/>
                  </a:lnTo>
                  <a:lnTo>
                    <a:pt x="37" y="436"/>
                  </a:lnTo>
                  <a:lnTo>
                    <a:pt x="37" y="439"/>
                  </a:lnTo>
                  <a:lnTo>
                    <a:pt x="34" y="439"/>
                  </a:lnTo>
                  <a:lnTo>
                    <a:pt x="34" y="441"/>
                  </a:lnTo>
                  <a:lnTo>
                    <a:pt x="32" y="441"/>
                  </a:lnTo>
                  <a:lnTo>
                    <a:pt x="32" y="444"/>
                  </a:lnTo>
                  <a:lnTo>
                    <a:pt x="21" y="444"/>
                  </a:lnTo>
                  <a:lnTo>
                    <a:pt x="14" y="444"/>
                  </a:lnTo>
                  <a:lnTo>
                    <a:pt x="8" y="444"/>
                  </a:lnTo>
                  <a:lnTo>
                    <a:pt x="6" y="447"/>
                  </a:lnTo>
                  <a:lnTo>
                    <a:pt x="3" y="447"/>
                  </a:lnTo>
                  <a:lnTo>
                    <a:pt x="0" y="449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800" kern="1200">
                <a:solidFill>
                  <a:prstClr val="black"/>
                </a:solidFill>
                <a:latin typeface="Century Gothic"/>
                <a:ea typeface="+mn-ea"/>
                <a:cs typeface="+mn-cs"/>
              </a:endParaRPr>
            </a:p>
          </p:txBody>
        </p:sp>
        <p:sp>
          <p:nvSpPr>
            <p:cNvPr id="165" name="Freeform 329"/>
            <p:cNvSpPr>
              <a:spLocks/>
            </p:cNvSpPr>
            <p:nvPr/>
          </p:nvSpPr>
          <p:spPr bwMode="auto">
            <a:xfrm>
              <a:off x="3665" y="2213"/>
              <a:ext cx="120" cy="426"/>
            </a:xfrm>
            <a:custGeom>
              <a:avLst/>
              <a:gdLst>
                <a:gd name="T0" fmla="*/ 8 w 120"/>
                <a:gd name="T1" fmla="*/ 16 h 426"/>
                <a:gd name="T2" fmla="*/ 13 w 120"/>
                <a:gd name="T3" fmla="*/ 21 h 426"/>
                <a:gd name="T4" fmla="*/ 13 w 120"/>
                <a:gd name="T5" fmla="*/ 21 h 426"/>
                <a:gd name="T6" fmla="*/ 5 w 120"/>
                <a:gd name="T7" fmla="*/ 34 h 426"/>
                <a:gd name="T8" fmla="*/ 5 w 120"/>
                <a:gd name="T9" fmla="*/ 50 h 426"/>
                <a:gd name="T10" fmla="*/ 3 w 120"/>
                <a:gd name="T11" fmla="*/ 52 h 426"/>
                <a:gd name="T12" fmla="*/ 5 w 120"/>
                <a:gd name="T13" fmla="*/ 55 h 426"/>
                <a:gd name="T14" fmla="*/ 8 w 120"/>
                <a:gd name="T15" fmla="*/ 57 h 426"/>
                <a:gd name="T16" fmla="*/ 11 w 120"/>
                <a:gd name="T17" fmla="*/ 55 h 426"/>
                <a:gd name="T18" fmla="*/ 29 w 120"/>
                <a:gd name="T19" fmla="*/ 84 h 426"/>
                <a:gd name="T20" fmla="*/ 31 w 120"/>
                <a:gd name="T21" fmla="*/ 89 h 426"/>
                <a:gd name="T22" fmla="*/ 31 w 120"/>
                <a:gd name="T23" fmla="*/ 91 h 426"/>
                <a:gd name="T24" fmla="*/ 34 w 120"/>
                <a:gd name="T25" fmla="*/ 99 h 426"/>
                <a:gd name="T26" fmla="*/ 34 w 120"/>
                <a:gd name="T27" fmla="*/ 104 h 426"/>
                <a:gd name="T28" fmla="*/ 37 w 120"/>
                <a:gd name="T29" fmla="*/ 110 h 426"/>
                <a:gd name="T30" fmla="*/ 37 w 120"/>
                <a:gd name="T31" fmla="*/ 115 h 426"/>
                <a:gd name="T32" fmla="*/ 37 w 120"/>
                <a:gd name="T33" fmla="*/ 120 h 426"/>
                <a:gd name="T34" fmla="*/ 37 w 120"/>
                <a:gd name="T35" fmla="*/ 125 h 426"/>
                <a:gd name="T36" fmla="*/ 37 w 120"/>
                <a:gd name="T37" fmla="*/ 131 h 426"/>
                <a:gd name="T38" fmla="*/ 37 w 120"/>
                <a:gd name="T39" fmla="*/ 133 h 426"/>
                <a:gd name="T40" fmla="*/ 34 w 120"/>
                <a:gd name="T41" fmla="*/ 138 h 426"/>
                <a:gd name="T42" fmla="*/ 34 w 120"/>
                <a:gd name="T43" fmla="*/ 141 h 426"/>
                <a:gd name="T44" fmla="*/ 34 w 120"/>
                <a:gd name="T45" fmla="*/ 144 h 426"/>
                <a:gd name="T46" fmla="*/ 34 w 120"/>
                <a:gd name="T47" fmla="*/ 146 h 426"/>
                <a:gd name="T48" fmla="*/ 31 w 120"/>
                <a:gd name="T49" fmla="*/ 149 h 426"/>
                <a:gd name="T50" fmla="*/ 31 w 120"/>
                <a:gd name="T51" fmla="*/ 154 h 426"/>
                <a:gd name="T52" fmla="*/ 29 w 120"/>
                <a:gd name="T53" fmla="*/ 157 h 426"/>
                <a:gd name="T54" fmla="*/ 26 w 120"/>
                <a:gd name="T55" fmla="*/ 162 h 426"/>
                <a:gd name="T56" fmla="*/ 21 w 120"/>
                <a:gd name="T57" fmla="*/ 172 h 426"/>
                <a:gd name="T58" fmla="*/ 18 w 120"/>
                <a:gd name="T59" fmla="*/ 180 h 426"/>
                <a:gd name="T60" fmla="*/ 13 w 120"/>
                <a:gd name="T61" fmla="*/ 188 h 426"/>
                <a:gd name="T62" fmla="*/ 8 w 120"/>
                <a:gd name="T63" fmla="*/ 199 h 426"/>
                <a:gd name="T64" fmla="*/ 3 w 120"/>
                <a:gd name="T65" fmla="*/ 209 h 426"/>
                <a:gd name="T66" fmla="*/ 0 w 120"/>
                <a:gd name="T67" fmla="*/ 222 h 426"/>
                <a:gd name="T68" fmla="*/ 0 w 120"/>
                <a:gd name="T69" fmla="*/ 235 h 426"/>
                <a:gd name="T70" fmla="*/ 3 w 120"/>
                <a:gd name="T71" fmla="*/ 251 h 426"/>
                <a:gd name="T72" fmla="*/ 13 w 120"/>
                <a:gd name="T73" fmla="*/ 272 h 426"/>
                <a:gd name="T74" fmla="*/ 13 w 120"/>
                <a:gd name="T75" fmla="*/ 277 h 426"/>
                <a:gd name="T76" fmla="*/ 16 w 120"/>
                <a:gd name="T77" fmla="*/ 279 h 426"/>
                <a:gd name="T78" fmla="*/ 16 w 120"/>
                <a:gd name="T79" fmla="*/ 282 h 426"/>
                <a:gd name="T80" fmla="*/ 21 w 120"/>
                <a:gd name="T81" fmla="*/ 295 h 426"/>
                <a:gd name="T82" fmla="*/ 24 w 120"/>
                <a:gd name="T83" fmla="*/ 298 h 426"/>
                <a:gd name="T84" fmla="*/ 24 w 120"/>
                <a:gd name="T85" fmla="*/ 300 h 426"/>
                <a:gd name="T86" fmla="*/ 78 w 120"/>
                <a:gd name="T87" fmla="*/ 363 h 426"/>
                <a:gd name="T88" fmla="*/ 81 w 120"/>
                <a:gd name="T89" fmla="*/ 374 h 426"/>
                <a:gd name="T90" fmla="*/ 84 w 120"/>
                <a:gd name="T91" fmla="*/ 384 h 426"/>
                <a:gd name="T92" fmla="*/ 89 w 120"/>
                <a:gd name="T93" fmla="*/ 387 h 426"/>
                <a:gd name="T94" fmla="*/ 94 w 120"/>
                <a:gd name="T95" fmla="*/ 389 h 426"/>
                <a:gd name="T96" fmla="*/ 102 w 120"/>
                <a:gd name="T97" fmla="*/ 387 h 426"/>
                <a:gd name="T98" fmla="*/ 110 w 120"/>
                <a:gd name="T99" fmla="*/ 410 h 426"/>
                <a:gd name="T100" fmla="*/ 120 w 120"/>
                <a:gd name="T101" fmla="*/ 418 h 4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20" h="426">
                  <a:moveTo>
                    <a:pt x="0" y="0"/>
                  </a:moveTo>
                  <a:lnTo>
                    <a:pt x="3" y="3"/>
                  </a:lnTo>
                  <a:lnTo>
                    <a:pt x="5" y="10"/>
                  </a:lnTo>
                  <a:lnTo>
                    <a:pt x="8" y="16"/>
                  </a:lnTo>
                  <a:lnTo>
                    <a:pt x="8" y="16"/>
                  </a:lnTo>
                  <a:lnTo>
                    <a:pt x="11" y="21"/>
                  </a:lnTo>
                  <a:lnTo>
                    <a:pt x="11" y="21"/>
                  </a:lnTo>
                  <a:lnTo>
                    <a:pt x="13" y="21"/>
                  </a:lnTo>
                  <a:lnTo>
                    <a:pt x="13" y="21"/>
                  </a:lnTo>
                  <a:lnTo>
                    <a:pt x="13" y="21"/>
                  </a:lnTo>
                  <a:lnTo>
                    <a:pt x="13" y="21"/>
                  </a:lnTo>
                  <a:lnTo>
                    <a:pt x="13" y="21"/>
                  </a:lnTo>
                  <a:lnTo>
                    <a:pt x="13" y="21"/>
                  </a:lnTo>
                  <a:lnTo>
                    <a:pt x="13" y="21"/>
                  </a:lnTo>
                  <a:lnTo>
                    <a:pt x="13" y="21"/>
                  </a:lnTo>
                  <a:lnTo>
                    <a:pt x="11" y="21"/>
                  </a:lnTo>
                  <a:lnTo>
                    <a:pt x="11" y="21"/>
                  </a:lnTo>
                  <a:lnTo>
                    <a:pt x="5" y="31"/>
                  </a:lnTo>
                  <a:lnTo>
                    <a:pt x="5" y="31"/>
                  </a:lnTo>
                  <a:lnTo>
                    <a:pt x="5" y="34"/>
                  </a:lnTo>
                  <a:lnTo>
                    <a:pt x="8" y="47"/>
                  </a:lnTo>
                  <a:lnTo>
                    <a:pt x="8" y="47"/>
                  </a:lnTo>
                  <a:lnTo>
                    <a:pt x="8" y="47"/>
                  </a:lnTo>
                  <a:lnTo>
                    <a:pt x="5" y="50"/>
                  </a:lnTo>
                  <a:lnTo>
                    <a:pt x="5" y="50"/>
                  </a:lnTo>
                  <a:lnTo>
                    <a:pt x="5" y="50"/>
                  </a:lnTo>
                  <a:lnTo>
                    <a:pt x="5" y="52"/>
                  </a:lnTo>
                  <a:lnTo>
                    <a:pt x="5" y="52"/>
                  </a:lnTo>
                  <a:lnTo>
                    <a:pt x="3" y="52"/>
                  </a:lnTo>
                  <a:lnTo>
                    <a:pt x="3" y="52"/>
                  </a:lnTo>
                  <a:lnTo>
                    <a:pt x="3" y="52"/>
                  </a:lnTo>
                  <a:lnTo>
                    <a:pt x="5" y="55"/>
                  </a:lnTo>
                  <a:lnTo>
                    <a:pt x="5" y="55"/>
                  </a:lnTo>
                  <a:lnTo>
                    <a:pt x="5" y="55"/>
                  </a:lnTo>
                  <a:lnTo>
                    <a:pt x="5" y="55"/>
                  </a:lnTo>
                  <a:lnTo>
                    <a:pt x="5" y="55"/>
                  </a:lnTo>
                  <a:lnTo>
                    <a:pt x="5" y="55"/>
                  </a:lnTo>
                  <a:lnTo>
                    <a:pt x="5" y="55"/>
                  </a:lnTo>
                  <a:lnTo>
                    <a:pt x="8" y="57"/>
                  </a:lnTo>
                  <a:lnTo>
                    <a:pt x="8" y="57"/>
                  </a:lnTo>
                  <a:lnTo>
                    <a:pt x="8" y="55"/>
                  </a:lnTo>
                  <a:lnTo>
                    <a:pt x="8" y="55"/>
                  </a:lnTo>
                  <a:lnTo>
                    <a:pt x="11" y="55"/>
                  </a:lnTo>
                  <a:lnTo>
                    <a:pt x="11" y="55"/>
                  </a:lnTo>
                  <a:lnTo>
                    <a:pt x="11" y="55"/>
                  </a:lnTo>
                  <a:lnTo>
                    <a:pt x="26" y="81"/>
                  </a:lnTo>
                  <a:lnTo>
                    <a:pt x="26" y="84"/>
                  </a:lnTo>
                  <a:lnTo>
                    <a:pt x="26" y="84"/>
                  </a:lnTo>
                  <a:lnTo>
                    <a:pt x="26" y="84"/>
                  </a:lnTo>
                  <a:lnTo>
                    <a:pt x="29" y="84"/>
                  </a:lnTo>
                  <a:lnTo>
                    <a:pt x="29" y="84"/>
                  </a:lnTo>
                  <a:lnTo>
                    <a:pt x="29" y="84"/>
                  </a:lnTo>
                  <a:lnTo>
                    <a:pt x="29" y="84"/>
                  </a:lnTo>
                  <a:lnTo>
                    <a:pt x="31" y="89"/>
                  </a:lnTo>
                  <a:lnTo>
                    <a:pt x="31" y="89"/>
                  </a:lnTo>
                  <a:lnTo>
                    <a:pt x="31" y="89"/>
                  </a:lnTo>
                  <a:lnTo>
                    <a:pt x="31" y="91"/>
                  </a:lnTo>
                  <a:lnTo>
                    <a:pt x="31" y="91"/>
                  </a:lnTo>
                  <a:lnTo>
                    <a:pt x="31" y="91"/>
                  </a:lnTo>
                  <a:lnTo>
                    <a:pt x="31" y="91"/>
                  </a:lnTo>
                  <a:lnTo>
                    <a:pt x="31" y="94"/>
                  </a:lnTo>
                  <a:lnTo>
                    <a:pt x="31" y="94"/>
                  </a:lnTo>
                  <a:lnTo>
                    <a:pt x="31" y="97"/>
                  </a:lnTo>
                  <a:lnTo>
                    <a:pt x="34" y="97"/>
                  </a:lnTo>
                  <a:lnTo>
                    <a:pt x="34" y="99"/>
                  </a:lnTo>
                  <a:lnTo>
                    <a:pt x="34" y="99"/>
                  </a:lnTo>
                  <a:lnTo>
                    <a:pt x="34" y="102"/>
                  </a:lnTo>
                  <a:lnTo>
                    <a:pt x="34" y="102"/>
                  </a:lnTo>
                  <a:lnTo>
                    <a:pt x="34" y="102"/>
                  </a:lnTo>
                  <a:lnTo>
                    <a:pt x="34" y="104"/>
                  </a:lnTo>
                  <a:lnTo>
                    <a:pt x="37" y="107"/>
                  </a:lnTo>
                  <a:lnTo>
                    <a:pt x="37" y="107"/>
                  </a:lnTo>
                  <a:lnTo>
                    <a:pt x="37" y="110"/>
                  </a:lnTo>
                  <a:lnTo>
                    <a:pt x="37" y="110"/>
                  </a:lnTo>
                  <a:lnTo>
                    <a:pt x="37" y="110"/>
                  </a:lnTo>
                  <a:lnTo>
                    <a:pt x="37" y="112"/>
                  </a:lnTo>
                  <a:lnTo>
                    <a:pt x="37" y="112"/>
                  </a:lnTo>
                  <a:lnTo>
                    <a:pt x="37" y="112"/>
                  </a:lnTo>
                  <a:lnTo>
                    <a:pt x="37" y="115"/>
                  </a:lnTo>
                  <a:lnTo>
                    <a:pt x="37" y="115"/>
                  </a:lnTo>
                  <a:lnTo>
                    <a:pt x="37" y="118"/>
                  </a:lnTo>
                  <a:lnTo>
                    <a:pt x="37" y="118"/>
                  </a:lnTo>
                  <a:lnTo>
                    <a:pt x="37" y="118"/>
                  </a:lnTo>
                  <a:lnTo>
                    <a:pt x="37" y="118"/>
                  </a:lnTo>
                  <a:lnTo>
                    <a:pt x="37" y="120"/>
                  </a:lnTo>
                  <a:lnTo>
                    <a:pt x="37" y="120"/>
                  </a:lnTo>
                  <a:lnTo>
                    <a:pt x="37" y="123"/>
                  </a:lnTo>
                  <a:lnTo>
                    <a:pt x="37" y="123"/>
                  </a:lnTo>
                  <a:lnTo>
                    <a:pt x="37" y="123"/>
                  </a:lnTo>
                  <a:lnTo>
                    <a:pt x="37" y="125"/>
                  </a:lnTo>
                  <a:lnTo>
                    <a:pt x="37" y="125"/>
                  </a:lnTo>
                  <a:lnTo>
                    <a:pt x="37" y="128"/>
                  </a:lnTo>
                  <a:lnTo>
                    <a:pt x="37" y="128"/>
                  </a:lnTo>
                  <a:lnTo>
                    <a:pt x="37" y="131"/>
                  </a:lnTo>
                  <a:lnTo>
                    <a:pt x="37" y="131"/>
                  </a:lnTo>
                  <a:lnTo>
                    <a:pt x="37" y="131"/>
                  </a:lnTo>
                  <a:lnTo>
                    <a:pt x="37" y="131"/>
                  </a:lnTo>
                  <a:lnTo>
                    <a:pt x="37" y="133"/>
                  </a:lnTo>
                  <a:lnTo>
                    <a:pt x="37" y="133"/>
                  </a:lnTo>
                  <a:lnTo>
                    <a:pt x="37" y="133"/>
                  </a:lnTo>
                  <a:lnTo>
                    <a:pt x="37" y="136"/>
                  </a:lnTo>
                  <a:lnTo>
                    <a:pt x="37" y="136"/>
                  </a:lnTo>
                  <a:lnTo>
                    <a:pt x="37" y="136"/>
                  </a:lnTo>
                  <a:lnTo>
                    <a:pt x="34" y="138"/>
                  </a:lnTo>
                  <a:lnTo>
                    <a:pt x="34" y="138"/>
                  </a:lnTo>
                  <a:lnTo>
                    <a:pt x="34" y="138"/>
                  </a:lnTo>
                  <a:lnTo>
                    <a:pt x="34" y="138"/>
                  </a:lnTo>
                  <a:lnTo>
                    <a:pt x="34" y="138"/>
                  </a:lnTo>
                  <a:lnTo>
                    <a:pt x="34" y="141"/>
                  </a:lnTo>
                  <a:lnTo>
                    <a:pt x="34" y="141"/>
                  </a:lnTo>
                  <a:lnTo>
                    <a:pt x="34" y="141"/>
                  </a:lnTo>
                  <a:lnTo>
                    <a:pt x="34" y="141"/>
                  </a:lnTo>
                  <a:lnTo>
                    <a:pt x="34" y="141"/>
                  </a:lnTo>
                  <a:lnTo>
                    <a:pt x="34" y="144"/>
                  </a:lnTo>
                  <a:lnTo>
                    <a:pt x="34" y="144"/>
                  </a:lnTo>
                  <a:lnTo>
                    <a:pt x="34" y="144"/>
                  </a:lnTo>
                  <a:lnTo>
                    <a:pt x="34" y="144"/>
                  </a:lnTo>
                  <a:lnTo>
                    <a:pt x="34" y="144"/>
                  </a:lnTo>
                  <a:lnTo>
                    <a:pt x="34" y="146"/>
                  </a:lnTo>
                  <a:lnTo>
                    <a:pt x="34" y="146"/>
                  </a:lnTo>
                  <a:lnTo>
                    <a:pt x="31" y="146"/>
                  </a:lnTo>
                  <a:lnTo>
                    <a:pt x="31" y="149"/>
                  </a:lnTo>
                  <a:lnTo>
                    <a:pt x="31" y="149"/>
                  </a:lnTo>
                  <a:lnTo>
                    <a:pt x="31" y="149"/>
                  </a:lnTo>
                  <a:lnTo>
                    <a:pt x="31" y="149"/>
                  </a:lnTo>
                  <a:lnTo>
                    <a:pt x="31" y="151"/>
                  </a:lnTo>
                  <a:lnTo>
                    <a:pt x="31" y="151"/>
                  </a:lnTo>
                  <a:lnTo>
                    <a:pt x="31" y="151"/>
                  </a:lnTo>
                  <a:lnTo>
                    <a:pt x="31" y="151"/>
                  </a:lnTo>
                  <a:lnTo>
                    <a:pt x="31" y="154"/>
                  </a:lnTo>
                  <a:lnTo>
                    <a:pt x="31" y="154"/>
                  </a:lnTo>
                  <a:lnTo>
                    <a:pt x="29" y="154"/>
                  </a:lnTo>
                  <a:lnTo>
                    <a:pt x="29" y="154"/>
                  </a:lnTo>
                  <a:lnTo>
                    <a:pt x="29" y="154"/>
                  </a:lnTo>
                  <a:lnTo>
                    <a:pt x="29" y="157"/>
                  </a:lnTo>
                  <a:lnTo>
                    <a:pt x="29" y="157"/>
                  </a:lnTo>
                  <a:lnTo>
                    <a:pt x="29" y="157"/>
                  </a:lnTo>
                  <a:lnTo>
                    <a:pt x="26" y="159"/>
                  </a:lnTo>
                  <a:lnTo>
                    <a:pt x="26" y="162"/>
                  </a:lnTo>
                  <a:lnTo>
                    <a:pt x="26" y="162"/>
                  </a:lnTo>
                  <a:lnTo>
                    <a:pt x="24" y="167"/>
                  </a:lnTo>
                  <a:lnTo>
                    <a:pt x="24" y="167"/>
                  </a:lnTo>
                  <a:lnTo>
                    <a:pt x="21" y="172"/>
                  </a:lnTo>
                  <a:lnTo>
                    <a:pt x="21" y="172"/>
                  </a:lnTo>
                  <a:lnTo>
                    <a:pt x="21" y="172"/>
                  </a:lnTo>
                  <a:lnTo>
                    <a:pt x="18" y="178"/>
                  </a:lnTo>
                  <a:lnTo>
                    <a:pt x="18" y="178"/>
                  </a:lnTo>
                  <a:lnTo>
                    <a:pt x="18" y="178"/>
                  </a:lnTo>
                  <a:lnTo>
                    <a:pt x="18" y="180"/>
                  </a:lnTo>
                  <a:lnTo>
                    <a:pt x="18" y="180"/>
                  </a:lnTo>
                  <a:lnTo>
                    <a:pt x="18" y="180"/>
                  </a:lnTo>
                  <a:lnTo>
                    <a:pt x="16" y="180"/>
                  </a:lnTo>
                  <a:lnTo>
                    <a:pt x="16" y="183"/>
                  </a:lnTo>
                  <a:lnTo>
                    <a:pt x="13" y="185"/>
                  </a:lnTo>
                  <a:lnTo>
                    <a:pt x="13" y="188"/>
                  </a:lnTo>
                  <a:lnTo>
                    <a:pt x="13" y="191"/>
                  </a:lnTo>
                  <a:lnTo>
                    <a:pt x="11" y="191"/>
                  </a:lnTo>
                  <a:lnTo>
                    <a:pt x="11" y="193"/>
                  </a:lnTo>
                  <a:lnTo>
                    <a:pt x="8" y="196"/>
                  </a:lnTo>
                  <a:lnTo>
                    <a:pt x="8" y="199"/>
                  </a:lnTo>
                  <a:lnTo>
                    <a:pt x="8" y="201"/>
                  </a:lnTo>
                  <a:lnTo>
                    <a:pt x="5" y="204"/>
                  </a:lnTo>
                  <a:lnTo>
                    <a:pt x="5" y="206"/>
                  </a:lnTo>
                  <a:lnTo>
                    <a:pt x="5" y="209"/>
                  </a:lnTo>
                  <a:lnTo>
                    <a:pt x="3" y="209"/>
                  </a:lnTo>
                  <a:lnTo>
                    <a:pt x="3" y="212"/>
                  </a:lnTo>
                  <a:lnTo>
                    <a:pt x="3" y="214"/>
                  </a:lnTo>
                  <a:lnTo>
                    <a:pt x="3" y="217"/>
                  </a:lnTo>
                  <a:lnTo>
                    <a:pt x="0" y="219"/>
                  </a:lnTo>
                  <a:lnTo>
                    <a:pt x="0" y="222"/>
                  </a:lnTo>
                  <a:lnTo>
                    <a:pt x="0" y="225"/>
                  </a:lnTo>
                  <a:lnTo>
                    <a:pt x="0" y="227"/>
                  </a:lnTo>
                  <a:lnTo>
                    <a:pt x="0" y="230"/>
                  </a:lnTo>
                  <a:lnTo>
                    <a:pt x="0" y="232"/>
                  </a:lnTo>
                  <a:lnTo>
                    <a:pt x="0" y="235"/>
                  </a:lnTo>
                  <a:lnTo>
                    <a:pt x="0" y="238"/>
                  </a:lnTo>
                  <a:lnTo>
                    <a:pt x="0" y="240"/>
                  </a:lnTo>
                  <a:lnTo>
                    <a:pt x="0" y="243"/>
                  </a:lnTo>
                  <a:lnTo>
                    <a:pt x="0" y="243"/>
                  </a:lnTo>
                  <a:lnTo>
                    <a:pt x="3" y="251"/>
                  </a:lnTo>
                  <a:lnTo>
                    <a:pt x="5" y="259"/>
                  </a:lnTo>
                  <a:lnTo>
                    <a:pt x="8" y="261"/>
                  </a:lnTo>
                  <a:lnTo>
                    <a:pt x="11" y="266"/>
                  </a:lnTo>
                  <a:lnTo>
                    <a:pt x="11" y="266"/>
                  </a:lnTo>
                  <a:lnTo>
                    <a:pt x="13" y="272"/>
                  </a:lnTo>
                  <a:lnTo>
                    <a:pt x="13" y="272"/>
                  </a:lnTo>
                  <a:lnTo>
                    <a:pt x="13" y="272"/>
                  </a:lnTo>
                  <a:lnTo>
                    <a:pt x="13" y="274"/>
                  </a:lnTo>
                  <a:lnTo>
                    <a:pt x="13" y="274"/>
                  </a:lnTo>
                  <a:lnTo>
                    <a:pt x="13" y="277"/>
                  </a:lnTo>
                  <a:lnTo>
                    <a:pt x="13" y="277"/>
                  </a:lnTo>
                  <a:lnTo>
                    <a:pt x="13" y="277"/>
                  </a:lnTo>
                  <a:lnTo>
                    <a:pt x="16" y="277"/>
                  </a:lnTo>
                  <a:lnTo>
                    <a:pt x="16" y="277"/>
                  </a:lnTo>
                  <a:lnTo>
                    <a:pt x="16" y="279"/>
                  </a:lnTo>
                  <a:lnTo>
                    <a:pt x="16" y="279"/>
                  </a:lnTo>
                  <a:lnTo>
                    <a:pt x="16" y="279"/>
                  </a:lnTo>
                  <a:lnTo>
                    <a:pt x="16" y="279"/>
                  </a:lnTo>
                  <a:lnTo>
                    <a:pt x="16" y="279"/>
                  </a:lnTo>
                  <a:lnTo>
                    <a:pt x="16" y="282"/>
                  </a:lnTo>
                  <a:lnTo>
                    <a:pt x="16" y="282"/>
                  </a:lnTo>
                  <a:lnTo>
                    <a:pt x="21" y="293"/>
                  </a:lnTo>
                  <a:lnTo>
                    <a:pt x="21" y="293"/>
                  </a:lnTo>
                  <a:lnTo>
                    <a:pt x="21" y="293"/>
                  </a:lnTo>
                  <a:lnTo>
                    <a:pt x="21" y="295"/>
                  </a:lnTo>
                  <a:lnTo>
                    <a:pt x="21" y="295"/>
                  </a:lnTo>
                  <a:lnTo>
                    <a:pt x="21" y="295"/>
                  </a:lnTo>
                  <a:lnTo>
                    <a:pt x="21" y="295"/>
                  </a:lnTo>
                  <a:lnTo>
                    <a:pt x="24" y="295"/>
                  </a:lnTo>
                  <a:lnTo>
                    <a:pt x="24" y="298"/>
                  </a:lnTo>
                  <a:lnTo>
                    <a:pt x="24" y="298"/>
                  </a:lnTo>
                  <a:lnTo>
                    <a:pt x="24" y="298"/>
                  </a:lnTo>
                  <a:lnTo>
                    <a:pt x="24" y="298"/>
                  </a:lnTo>
                  <a:lnTo>
                    <a:pt x="24" y="300"/>
                  </a:lnTo>
                  <a:lnTo>
                    <a:pt x="24" y="300"/>
                  </a:lnTo>
                  <a:lnTo>
                    <a:pt x="24" y="300"/>
                  </a:lnTo>
                  <a:lnTo>
                    <a:pt x="24" y="300"/>
                  </a:lnTo>
                  <a:lnTo>
                    <a:pt x="24" y="300"/>
                  </a:lnTo>
                  <a:lnTo>
                    <a:pt x="78" y="360"/>
                  </a:lnTo>
                  <a:lnTo>
                    <a:pt x="78" y="363"/>
                  </a:lnTo>
                  <a:lnTo>
                    <a:pt x="78" y="366"/>
                  </a:lnTo>
                  <a:lnTo>
                    <a:pt x="78" y="368"/>
                  </a:lnTo>
                  <a:lnTo>
                    <a:pt x="78" y="368"/>
                  </a:lnTo>
                  <a:lnTo>
                    <a:pt x="78" y="371"/>
                  </a:lnTo>
                  <a:lnTo>
                    <a:pt x="81" y="374"/>
                  </a:lnTo>
                  <a:lnTo>
                    <a:pt x="81" y="376"/>
                  </a:lnTo>
                  <a:lnTo>
                    <a:pt x="81" y="379"/>
                  </a:lnTo>
                  <a:lnTo>
                    <a:pt x="81" y="381"/>
                  </a:lnTo>
                  <a:lnTo>
                    <a:pt x="84" y="384"/>
                  </a:lnTo>
                  <a:lnTo>
                    <a:pt x="84" y="384"/>
                  </a:lnTo>
                  <a:lnTo>
                    <a:pt x="84" y="384"/>
                  </a:lnTo>
                  <a:lnTo>
                    <a:pt x="86" y="384"/>
                  </a:lnTo>
                  <a:lnTo>
                    <a:pt x="86" y="387"/>
                  </a:lnTo>
                  <a:lnTo>
                    <a:pt x="89" y="387"/>
                  </a:lnTo>
                  <a:lnTo>
                    <a:pt x="89" y="387"/>
                  </a:lnTo>
                  <a:lnTo>
                    <a:pt x="89" y="387"/>
                  </a:lnTo>
                  <a:lnTo>
                    <a:pt x="91" y="387"/>
                  </a:lnTo>
                  <a:lnTo>
                    <a:pt x="91" y="389"/>
                  </a:lnTo>
                  <a:lnTo>
                    <a:pt x="94" y="389"/>
                  </a:lnTo>
                  <a:lnTo>
                    <a:pt x="94" y="389"/>
                  </a:lnTo>
                  <a:lnTo>
                    <a:pt x="97" y="389"/>
                  </a:lnTo>
                  <a:lnTo>
                    <a:pt x="97" y="389"/>
                  </a:lnTo>
                  <a:lnTo>
                    <a:pt x="97" y="389"/>
                  </a:lnTo>
                  <a:lnTo>
                    <a:pt x="99" y="389"/>
                  </a:lnTo>
                  <a:lnTo>
                    <a:pt x="102" y="387"/>
                  </a:lnTo>
                  <a:lnTo>
                    <a:pt x="107" y="394"/>
                  </a:lnTo>
                  <a:lnTo>
                    <a:pt x="107" y="397"/>
                  </a:lnTo>
                  <a:lnTo>
                    <a:pt x="110" y="402"/>
                  </a:lnTo>
                  <a:lnTo>
                    <a:pt x="110" y="407"/>
                  </a:lnTo>
                  <a:lnTo>
                    <a:pt x="110" y="410"/>
                  </a:lnTo>
                  <a:lnTo>
                    <a:pt x="110" y="413"/>
                  </a:lnTo>
                  <a:lnTo>
                    <a:pt x="112" y="413"/>
                  </a:lnTo>
                  <a:lnTo>
                    <a:pt x="115" y="413"/>
                  </a:lnTo>
                  <a:lnTo>
                    <a:pt x="118" y="415"/>
                  </a:lnTo>
                  <a:lnTo>
                    <a:pt x="120" y="418"/>
                  </a:lnTo>
                  <a:lnTo>
                    <a:pt x="120" y="418"/>
                  </a:lnTo>
                  <a:lnTo>
                    <a:pt x="120" y="421"/>
                  </a:lnTo>
                  <a:lnTo>
                    <a:pt x="120" y="426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800" kern="1200">
                <a:solidFill>
                  <a:prstClr val="black"/>
                </a:solidFill>
                <a:latin typeface="Century Gothic"/>
                <a:ea typeface="+mn-ea"/>
                <a:cs typeface="+mn-cs"/>
              </a:endParaRPr>
            </a:p>
          </p:txBody>
        </p:sp>
        <p:sp>
          <p:nvSpPr>
            <p:cNvPr id="166" name="Line 330"/>
            <p:cNvSpPr>
              <a:spLocks noChangeShapeType="1"/>
            </p:cNvSpPr>
            <p:nvPr/>
          </p:nvSpPr>
          <p:spPr bwMode="auto">
            <a:xfrm>
              <a:off x="3785" y="2639"/>
              <a:ext cx="0" cy="55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800" kern="1200">
                <a:solidFill>
                  <a:prstClr val="black"/>
                </a:solidFill>
                <a:latin typeface="Century Gothic"/>
                <a:ea typeface="+mn-ea"/>
                <a:cs typeface="+mn-cs"/>
              </a:endParaRPr>
            </a:p>
          </p:txBody>
        </p:sp>
        <p:sp>
          <p:nvSpPr>
            <p:cNvPr id="167" name="Line 331"/>
            <p:cNvSpPr>
              <a:spLocks noChangeShapeType="1"/>
            </p:cNvSpPr>
            <p:nvPr/>
          </p:nvSpPr>
          <p:spPr bwMode="auto">
            <a:xfrm>
              <a:off x="3469" y="2430"/>
              <a:ext cx="26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800" kern="1200">
                <a:solidFill>
                  <a:prstClr val="black"/>
                </a:solidFill>
                <a:latin typeface="Century Gothic"/>
                <a:ea typeface="+mn-ea"/>
                <a:cs typeface="+mn-cs"/>
              </a:endParaRPr>
            </a:p>
          </p:txBody>
        </p:sp>
        <p:sp>
          <p:nvSpPr>
            <p:cNvPr id="168" name="Freeform 332"/>
            <p:cNvSpPr>
              <a:spLocks/>
            </p:cNvSpPr>
            <p:nvPr/>
          </p:nvSpPr>
          <p:spPr bwMode="auto">
            <a:xfrm>
              <a:off x="3495" y="2393"/>
              <a:ext cx="188" cy="47"/>
            </a:xfrm>
            <a:custGeom>
              <a:avLst/>
              <a:gdLst>
                <a:gd name="T0" fmla="*/ 186 w 188"/>
                <a:gd name="T1" fmla="*/ 0 h 47"/>
                <a:gd name="T2" fmla="*/ 186 w 188"/>
                <a:gd name="T3" fmla="*/ 0 h 47"/>
                <a:gd name="T4" fmla="*/ 186 w 188"/>
                <a:gd name="T5" fmla="*/ 0 h 47"/>
                <a:gd name="T6" fmla="*/ 186 w 188"/>
                <a:gd name="T7" fmla="*/ 0 h 47"/>
                <a:gd name="T8" fmla="*/ 183 w 188"/>
                <a:gd name="T9" fmla="*/ 0 h 47"/>
                <a:gd name="T10" fmla="*/ 183 w 188"/>
                <a:gd name="T11" fmla="*/ 0 h 47"/>
                <a:gd name="T12" fmla="*/ 183 w 188"/>
                <a:gd name="T13" fmla="*/ 0 h 47"/>
                <a:gd name="T14" fmla="*/ 183 w 188"/>
                <a:gd name="T15" fmla="*/ 0 h 47"/>
                <a:gd name="T16" fmla="*/ 183 w 188"/>
                <a:gd name="T17" fmla="*/ 0 h 47"/>
                <a:gd name="T18" fmla="*/ 181 w 188"/>
                <a:gd name="T19" fmla="*/ 0 h 47"/>
                <a:gd name="T20" fmla="*/ 168 w 188"/>
                <a:gd name="T21" fmla="*/ 0 h 47"/>
                <a:gd name="T22" fmla="*/ 149 w 188"/>
                <a:gd name="T23" fmla="*/ 0 h 47"/>
                <a:gd name="T24" fmla="*/ 141 w 188"/>
                <a:gd name="T25" fmla="*/ 3 h 47"/>
                <a:gd name="T26" fmla="*/ 136 w 188"/>
                <a:gd name="T27" fmla="*/ 3 h 47"/>
                <a:gd name="T28" fmla="*/ 123 w 188"/>
                <a:gd name="T29" fmla="*/ 3 h 47"/>
                <a:gd name="T30" fmla="*/ 115 w 188"/>
                <a:gd name="T31" fmla="*/ 3 h 47"/>
                <a:gd name="T32" fmla="*/ 100 w 188"/>
                <a:gd name="T33" fmla="*/ 3 h 47"/>
                <a:gd name="T34" fmla="*/ 84 w 188"/>
                <a:gd name="T35" fmla="*/ 5 h 47"/>
                <a:gd name="T36" fmla="*/ 68 w 188"/>
                <a:gd name="T37" fmla="*/ 5 h 47"/>
                <a:gd name="T38" fmla="*/ 74 w 188"/>
                <a:gd name="T39" fmla="*/ 11 h 47"/>
                <a:gd name="T40" fmla="*/ 79 w 188"/>
                <a:gd name="T41" fmla="*/ 13 h 47"/>
                <a:gd name="T42" fmla="*/ 79 w 188"/>
                <a:gd name="T43" fmla="*/ 16 h 47"/>
                <a:gd name="T44" fmla="*/ 55 w 188"/>
                <a:gd name="T45" fmla="*/ 16 h 47"/>
                <a:gd name="T46" fmla="*/ 53 w 188"/>
                <a:gd name="T47" fmla="*/ 16 h 47"/>
                <a:gd name="T48" fmla="*/ 53 w 188"/>
                <a:gd name="T49" fmla="*/ 16 h 47"/>
                <a:gd name="T50" fmla="*/ 50 w 188"/>
                <a:gd name="T51" fmla="*/ 19 h 47"/>
                <a:gd name="T52" fmla="*/ 47 w 188"/>
                <a:gd name="T53" fmla="*/ 19 h 47"/>
                <a:gd name="T54" fmla="*/ 47 w 188"/>
                <a:gd name="T55" fmla="*/ 21 h 47"/>
                <a:gd name="T56" fmla="*/ 50 w 188"/>
                <a:gd name="T57" fmla="*/ 24 h 47"/>
                <a:gd name="T58" fmla="*/ 53 w 188"/>
                <a:gd name="T59" fmla="*/ 26 h 47"/>
                <a:gd name="T60" fmla="*/ 53 w 188"/>
                <a:gd name="T61" fmla="*/ 26 h 47"/>
                <a:gd name="T62" fmla="*/ 55 w 188"/>
                <a:gd name="T63" fmla="*/ 26 h 47"/>
                <a:gd name="T64" fmla="*/ 55 w 188"/>
                <a:gd name="T65" fmla="*/ 29 h 47"/>
                <a:gd name="T66" fmla="*/ 55 w 188"/>
                <a:gd name="T67" fmla="*/ 29 h 47"/>
                <a:gd name="T68" fmla="*/ 55 w 188"/>
                <a:gd name="T69" fmla="*/ 32 h 47"/>
                <a:gd name="T70" fmla="*/ 55 w 188"/>
                <a:gd name="T71" fmla="*/ 34 h 47"/>
                <a:gd name="T72" fmla="*/ 53 w 188"/>
                <a:gd name="T73" fmla="*/ 37 h 47"/>
                <a:gd name="T74" fmla="*/ 53 w 188"/>
                <a:gd name="T75" fmla="*/ 37 h 47"/>
                <a:gd name="T76" fmla="*/ 50 w 188"/>
                <a:gd name="T77" fmla="*/ 42 h 47"/>
                <a:gd name="T78" fmla="*/ 47 w 188"/>
                <a:gd name="T79" fmla="*/ 47 h 47"/>
                <a:gd name="T80" fmla="*/ 42 w 188"/>
                <a:gd name="T81" fmla="*/ 39 h 47"/>
                <a:gd name="T82" fmla="*/ 40 w 188"/>
                <a:gd name="T83" fmla="*/ 37 h 47"/>
                <a:gd name="T84" fmla="*/ 37 w 188"/>
                <a:gd name="T85" fmla="*/ 34 h 47"/>
                <a:gd name="T86" fmla="*/ 37 w 188"/>
                <a:gd name="T87" fmla="*/ 32 h 47"/>
                <a:gd name="T88" fmla="*/ 32 w 188"/>
                <a:gd name="T89" fmla="*/ 26 h 47"/>
                <a:gd name="T90" fmla="*/ 29 w 188"/>
                <a:gd name="T91" fmla="*/ 26 h 47"/>
                <a:gd name="T92" fmla="*/ 29 w 188"/>
                <a:gd name="T93" fmla="*/ 24 h 47"/>
                <a:gd name="T94" fmla="*/ 27 w 188"/>
                <a:gd name="T95" fmla="*/ 21 h 47"/>
                <a:gd name="T96" fmla="*/ 24 w 188"/>
                <a:gd name="T97" fmla="*/ 21 h 47"/>
                <a:gd name="T98" fmla="*/ 21 w 188"/>
                <a:gd name="T99" fmla="*/ 19 h 47"/>
                <a:gd name="T100" fmla="*/ 21 w 188"/>
                <a:gd name="T101" fmla="*/ 16 h 47"/>
                <a:gd name="T102" fmla="*/ 6 w 188"/>
                <a:gd name="T103" fmla="*/ 34 h 47"/>
                <a:gd name="T104" fmla="*/ 0 w 188"/>
                <a:gd name="T105" fmla="*/ 3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88" h="47">
                  <a:moveTo>
                    <a:pt x="188" y="0"/>
                  </a:moveTo>
                  <a:lnTo>
                    <a:pt x="186" y="0"/>
                  </a:lnTo>
                  <a:lnTo>
                    <a:pt x="186" y="0"/>
                  </a:lnTo>
                  <a:lnTo>
                    <a:pt x="186" y="0"/>
                  </a:lnTo>
                  <a:lnTo>
                    <a:pt x="186" y="0"/>
                  </a:lnTo>
                  <a:lnTo>
                    <a:pt x="186" y="0"/>
                  </a:lnTo>
                  <a:lnTo>
                    <a:pt x="186" y="0"/>
                  </a:lnTo>
                  <a:lnTo>
                    <a:pt x="186" y="0"/>
                  </a:lnTo>
                  <a:lnTo>
                    <a:pt x="183" y="0"/>
                  </a:lnTo>
                  <a:lnTo>
                    <a:pt x="183" y="0"/>
                  </a:lnTo>
                  <a:lnTo>
                    <a:pt x="183" y="0"/>
                  </a:lnTo>
                  <a:lnTo>
                    <a:pt x="183" y="0"/>
                  </a:lnTo>
                  <a:lnTo>
                    <a:pt x="183" y="0"/>
                  </a:lnTo>
                  <a:lnTo>
                    <a:pt x="183" y="0"/>
                  </a:lnTo>
                  <a:lnTo>
                    <a:pt x="183" y="0"/>
                  </a:lnTo>
                  <a:lnTo>
                    <a:pt x="183" y="0"/>
                  </a:lnTo>
                  <a:lnTo>
                    <a:pt x="183" y="0"/>
                  </a:lnTo>
                  <a:lnTo>
                    <a:pt x="183" y="0"/>
                  </a:lnTo>
                  <a:lnTo>
                    <a:pt x="183" y="0"/>
                  </a:lnTo>
                  <a:lnTo>
                    <a:pt x="181" y="0"/>
                  </a:lnTo>
                  <a:lnTo>
                    <a:pt x="181" y="0"/>
                  </a:lnTo>
                  <a:lnTo>
                    <a:pt x="168" y="0"/>
                  </a:lnTo>
                  <a:lnTo>
                    <a:pt x="152" y="0"/>
                  </a:lnTo>
                  <a:lnTo>
                    <a:pt x="149" y="0"/>
                  </a:lnTo>
                  <a:lnTo>
                    <a:pt x="144" y="0"/>
                  </a:lnTo>
                  <a:lnTo>
                    <a:pt x="141" y="3"/>
                  </a:lnTo>
                  <a:lnTo>
                    <a:pt x="136" y="3"/>
                  </a:lnTo>
                  <a:lnTo>
                    <a:pt x="136" y="3"/>
                  </a:lnTo>
                  <a:lnTo>
                    <a:pt x="131" y="3"/>
                  </a:lnTo>
                  <a:lnTo>
                    <a:pt x="123" y="3"/>
                  </a:lnTo>
                  <a:lnTo>
                    <a:pt x="115" y="3"/>
                  </a:lnTo>
                  <a:lnTo>
                    <a:pt x="115" y="3"/>
                  </a:lnTo>
                  <a:lnTo>
                    <a:pt x="107" y="3"/>
                  </a:lnTo>
                  <a:lnTo>
                    <a:pt x="100" y="3"/>
                  </a:lnTo>
                  <a:lnTo>
                    <a:pt x="92" y="3"/>
                  </a:lnTo>
                  <a:lnTo>
                    <a:pt x="84" y="5"/>
                  </a:lnTo>
                  <a:lnTo>
                    <a:pt x="79" y="5"/>
                  </a:lnTo>
                  <a:lnTo>
                    <a:pt x="68" y="5"/>
                  </a:lnTo>
                  <a:lnTo>
                    <a:pt x="66" y="5"/>
                  </a:lnTo>
                  <a:lnTo>
                    <a:pt x="74" y="11"/>
                  </a:lnTo>
                  <a:lnTo>
                    <a:pt x="76" y="13"/>
                  </a:lnTo>
                  <a:lnTo>
                    <a:pt x="79" y="13"/>
                  </a:lnTo>
                  <a:lnTo>
                    <a:pt x="79" y="16"/>
                  </a:lnTo>
                  <a:lnTo>
                    <a:pt x="79" y="16"/>
                  </a:lnTo>
                  <a:lnTo>
                    <a:pt x="55" y="16"/>
                  </a:lnTo>
                  <a:lnTo>
                    <a:pt x="55" y="16"/>
                  </a:lnTo>
                  <a:lnTo>
                    <a:pt x="55" y="16"/>
                  </a:lnTo>
                  <a:lnTo>
                    <a:pt x="53" y="16"/>
                  </a:lnTo>
                  <a:lnTo>
                    <a:pt x="53" y="16"/>
                  </a:lnTo>
                  <a:lnTo>
                    <a:pt x="53" y="16"/>
                  </a:lnTo>
                  <a:lnTo>
                    <a:pt x="50" y="16"/>
                  </a:lnTo>
                  <a:lnTo>
                    <a:pt x="50" y="19"/>
                  </a:lnTo>
                  <a:lnTo>
                    <a:pt x="50" y="19"/>
                  </a:lnTo>
                  <a:lnTo>
                    <a:pt x="47" y="19"/>
                  </a:lnTo>
                  <a:lnTo>
                    <a:pt x="47" y="21"/>
                  </a:lnTo>
                  <a:lnTo>
                    <a:pt x="47" y="21"/>
                  </a:lnTo>
                  <a:lnTo>
                    <a:pt x="50" y="21"/>
                  </a:lnTo>
                  <a:lnTo>
                    <a:pt x="50" y="24"/>
                  </a:lnTo>
                  <a:lnTo>
                    <a:pt x="53" y="24"/>
                  </a:lnTo>
                  <a:lnTo>
                    <a:pt x="53" y="26"/>
                  </a:lnTo>
                  <a:lnTo>
                    <a:pt x="53" y="26"/>
                  </a:lnTo>
                  <a:lnTo>
                    <a:pt x="53" y="26"/>
                  </a:lnTo>
                  <a:lnTo>
                    <a:pt x="53" y="26"/>
                  </a:lnTo>
                  <a:lnTo>
                    <a:pt x="55" y="26"/>
                  </a:lnTo>
                  <a:lnTo>
                    <a:pt x="55" y="26"/>
                  </a:lnTo>
                  <a:lnTo>
                    <a:pt x="55" y="29"/>
                  </a:lnTo>
                  <a:lnTo>
                    <a:pt x="55" y="29"/>
                  </a:lnTo>
                  <a:lnTo>
                    <a:pt x="55" y="29"/>
                  </a:lnTo>
                  <a:lnTo>
                    <a:pt x="55" y="29"/>
                  </a:lnTo>
                  <a:lnTo>
                    <a:pt x="55" y="32"/>
                  </a:lnTo>
                  <a:lnTo>
                    <a:pt x="55" y="32"/>
                  </a:lnTo>
                  <a:lnTo>
                    <a:pt x="55" y="34"/>
                  </a:lnTo>
                  <a:lnTo>
                    <a:pt x="55" y="34"/>
                  </a:lnTo>
                  <a:lnTo>
                    <a:pt x="53" y="37"/>
                  </a:lnTo>
                  <a:lnTo>
                    <a:pt x="53" y="37"/>
                  </a:lnTo>
                  <a:lnTo>
                    <a:pt x="53" y="37"/>
                  </a:lnTo>
                  <a:lnTo>
                    <a:pt x="53" y="39"/>
                  </a:lnTo>
                  <a:lnTo>
                    <a:pt x="50" y="42"/>
                  </a:lnTo>
                  <a:lnTo>
                    <a:pt x="47" y="45"/>
                  </a:lnTo>
                  <a:lnTo>
                    <a:pt x="47" y="47"/>
                  </a:lnTo>
                  <a:lnTo>
                    <a:pt x="42" y="42"/>
                  </a:lnTo>
                  <a:lnTo>
                    <a:pt x="42" y="39"/>
                  </a:lnTo>
                  <a:lnTo>
                    <a:pt x="40" y="39"/>
                  </a:lnTo>
                  <a:lnTo>
                    <a:pt x="40" y="37"/>
                  </a:lnTo>
                  <a:lnTo>
                    <a:pt x="40" y="37"/>
                  </a:lnTo>
                  <a:lnTo>
                    <a:pt x="37" y="34"/>
                  </a:lnTo>
                  <a:lnTo>
                    <a:pt x="37" y="34"/>
                  </a:lnTo>
                  <a:lnTo>
                    <a:pt x="37" y="32"/>
                  </a:lnTo>
                  <a:lnTo>
                    <a:pt x="34" y="29"/>
                  </a:lnTo>
                  <a:lnTo>
                    <a:pt x="32" y="26"/>
                  </a:lnTo>
                  <a:lnTo>
                    <a:pt x="32" y="26"/>
                  </a:lnTo>
                  <a:lnTo>
                    <a:pt x="29" y="26"/>
                  </a:lnTo>
                  <a:lnTo>
                    <a:pt x="29" y="24"/>
                  </a:lnTo>
                  <a:lnTo>
                    <a:pt x="29" y="24"/>
                  </a:lnTo>
                  <a:lnTo>
                    <a:pt x="27" y="21"/>
                  </a:lnTo>
                  <a:lnTo>
                    <a:pt x="27" y="21"/>
                  </a:lnTo>
                  <a:lnTo>
                    <a:pt x="24" y="21"/>
                  </a:lnTo>
                  <a:lnTo>
                    <a:pt x="24" y="21"/>
                  </a:lnTo>
                  <a:lnTo>
                    <a:pt x="24" y="19"/>
                  </a:lnTo>
                  <a:lnTo>
                    <a:pt x="21" y="19"/>
                  </a:lnTo>
                  <a:lnTo>
                    <a:pt x="21" y="16"/>
                  </a:lnTo>
                  <a:lnTo>
                    <a:pt x="21" y="16"/>
                  </a:lnTo>
                  <a:lnTo>
                    <a:pt x="21" y="16"/>
                  </a:lnTo>
                  <a:lnTo>
                    <a:pt x="6" y="34"/>
                  </a:lnTo>
                  <a:lnTo>
                    <a:pt x="0" y="37"/>
                  </a:lnTo>
                  <a:lnTo>
                    <a:pt x="0" y="37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800" kern="1200">
                <a:solidFill>
                  <a:prstClr val="black"/>
                </a:solidFill>
                <a:latin typeface="Century Gothic"/>
                <a:ea typeface="+mn-ea"/>
                <a:cs typeface="+mn-cs"/>
              </a:endParaRPr>
            </a:p>
          </p:txBody>
        </p:sp>
        <p:sp>
          <p:nvSpPr>
            <p:cNvPr id="169" name="Line 333"/>
            <p:cNvSpPr>
              <a:spLocks noChangeShapeType="1"/>
            </p:cNvSpPr>
            <p:nvPr/>
          </p:nvSpPr>
          <p:spPr bwMode="auto">
            <a:xfrm>
              <a:off x="4320" y="3122"/>
              <a:ext cx="3" cy="1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800" kern="1200">
                <a:solidFill>
                  <a:prstClr val="black"/>
                </a:solidFill>
                <a:latin typeface="Century Gothic"/>
                <a:ea typeface="+mn-ea"/>
                <a:cs typeface="+mn-cs"/>
              </a:endParaRPr>
            </a:p>
          </p:txBody>
        </p:sp>
        <p:sp>
          <p:nvSpPr>
            <p:cNvPr id="170" name="Line 334"/>
            <p:cNvSpPr>
              <a:spLocks noChangeShapeType="1"/>
            </p:cNvSpPr>
            <p:nvPr/>
          </p:nvSpPr>
          <p:spPr bwMode="auto">
            <a:xfrm>
              <a:off x="4323" y="3132"/>
              <a:ext cx="86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800" kern="1200">
                <a:solidFill>
                  <a:prstClr val="black"/>
                </a:solidFill>
                <a:latin typeface="Century Gothic"/>
                <a:ea typeface="+mn-ea"/>
                <a:cs typeface="+mn-cs"/>
              </a:endParaRPr>
            </a:p>
          </p:txBody>
        </p:sp>
        <p:sp>
          <p:nvSpPr>
            <p:cNvPr id="171" name="Line 335"/>
            <p:cNvSpPr>
              <a:spLocks noChangeShapeType="1"/>
            </p:cNvSpPr>
            <p:nvPr/>
          </p:nvSpPr>
          <p:spPr bwMode="auto">
            <a:xfrm>
              <a:off x="4409" y="3132"/>
              <a:ext cx="402" cy="481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800" kern="1200">
                <a:solidFill>
                  <a:prstClr val="black"/>
                </a:solidFill>
                <a:latin typeface="Century Gothic"/>
                <a:ea typeface="+mn-ea"/>
                <a:cs typeface="+mn-cs"/>
              </a:endParaRPr>
            </a:p>
          </p:txBody>
        </p:sp>
        <p:sp>
          <p:nvSpPr>
            <p:cNvPr id="172" name="Line 336"/>
            <p:cNvSpPr>
              <a:spLocks noChangeShapeType="1"/>
            </p:cNvSpPr>
            <p:nvPr/>
          </p:nvSpPr>
          <p:spPr bwMode="auto">
            <a:xfrm flipH="1" flipV="1">
              <a:off x="3947" y="2636"/>
              <a:ext cx="462" cy="243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800" kern="1200">
                <a:solidFill>
                  <a:prstClr val="black"/>
                </a:solidFill>
                <a:latin typeface="Century Gothic"/>
                <a:ea typeface="+mn-ea"/>
                <a:cs typeface="+mn-cs"/>
              </a:endParaRPr>
            </a:p>
          </p:txBody>
        </p:sp>
        <p:sp>
          <p:nvSpPr>
            <p:cNvPr id="173" name="Freeform 337"/>
            <p:cNvSpPr>
              <a:spLocks/>
            </p:cNvSpPr>
            <p:nvPr/>
          </p:nvSpPr>
          <p:spPr bwMode="auto">
            <a:xfrm>
              <a:off x="3723" y="2189"/>
              <a:ext cx="268" cy="322"/>
            </a:xfrm>
            <a:custGeom>
              <a:avLst/>
              <a:gdLst>
                <a:gd name="T0" fmla="*/ 18 w 268"/>
                <a:gd name="T1" fmla="*/ 24 h 322"/>
                <a:gd name="T2" fmla="*/ 18 w 268"/>
                <a:gd name="T3" fmla="*/ 27 h 322"/>
                <a:gd name="T4" fmla="*/ 18 w 268"/>
                <a:gd name="T5" fmla="*/ 32 h 322"/>
                <a:gd name="T6" fmla="*/ 20 w 268"/>
                <a:gd name="T7" fmla="*/ 45 h 322"/>
                <a:gd name="T8" fmla="*/ 23 w 268"/>
                <a:gd name="T9" fmla="*/ 45 h 322"/>
                <a:gd name="T10" fmla="*/ 31 w 268"/>
                <a:gd name="T11" fmla="*/ 48 h 322"/>
                <a:gd name="T12" fmla="*/ 39 w 268"/>
                <a:gd name="T13" fmla="*/ 53 h 322"/>
                <a:gd name="T14" fmla="*/ 41 w 268"/>
                <a:gd name="T15" fmla="*/ 58 h 322"/>
                <a:gd name="T16" fmla="*/ 41 w 268"/>
                <a:gd name="T17" fmla="*/ 61 h 322"/>
                <a:gd name="T18" fmla="*/ 36 w 268"/>
                <a:gd name="T19" fmla="*/ 79 h 322"/>
                <a:gd name="T20" fmla="*/ 33 w 268"/>
                <a:gd name="T21" fmla="*/ 81 h 322"/>
                <a:gd name="T22" fmla="*/ 33 w 268"/>
                <a:gd name="T23" fmla="*/ 84 h 322"/>
                <a:gd name="T24" fmla="*/ 33 w 268"/>
                <a:gd name="T25" fmla="*/ 87 h 322"/>
                <a:gd name="T26" fmla="*/ 33 w 268"/>
                <a:gd name="T27" fmla="*/ 87 h 322"/>
                <a:gd name="T28" fmla="*/ 36 w 268"/>
                <a:gd name="T29" fmla="*/ 87 h 322"/>
                <a:gd name="T30" fmla="*/ 36 w 268"/>
                <a:gd name="T31" fmla="*/ 87 h 322"/>
                <a:gd name="T32" fmla="*/ 39 w 268"/>
                <a:gd name="T33" fmla="*/ 87 h 322"/>
                <a:gd name="T34" fmla="*/ 39 w 268"/>
                <a:gd name="T35" fmla="*/ 87 h 322"/>
                <a:gd name="T36" fmla="*/ 39 w 268"/>
                <a:gd name="T37" fmla="*/ 87 h 322"/>
                <a:gd name="T38" fmla="*/ 41 w 268"/>
                <a:gd name="T39" fmla="*/ 87 h 322"/>
                <a:gd name="T40" fmla="*/ 41 w 268"/>
                <a:gd name="T41" fmla="*/ 89 h 322"/>
                <a:gd name="T42" fmla="*/ 41 w 268"/>
                <a:gd name="T43" fmla="*/ 89 h 322"/>
                <a:gd name="T44" fmla="*/ 57 w 268"/>
                <a:gd name="T45" fmla="*/ 105 h 322"/>
                <a:gd name="T46" fmla="*/ 57 w 268"/>
                <a:gd name="T47" fmla="*/ 118 h 322"/>
                <a:gd name="T48" fmla="*/ 67 w 268"/>
                <a:gd name="T49" fmla="*/ 131 h 322"/>
                <a:gd name="T50" fmla="*/ 65 w 268"/>
                <a:gd name="T51" fmla="*/ 149 h 322"/>
                <a:gd name="T52" fmla="*/ 78 w 268"/>
                <a:gd name="T53" fmla="*/ 152 h 322"/>
                <a:gd name="T54" fmla="*/ 86 w 268"/>
                <a:gd name="T55" fmla="*/ 149 h 322"/>
                <a:gd name="T56" fmla="*/ 88 w 268"/>
                <a:gd name="T57" fmla="*/ 149 h 322"/>
                <a:gd name="T58" fmla="*/ 96 w 268"/>
                <a:gd name="T59" fmla="*/ 144 h 322"/>
                <a:gd name="T60" fmla="*/ 101 w 268"/>
                <a:gd name="T61" fmla="*/ 152 h 322"/>
                <a:gd name="T62" fmla="*/ 107 w 268"/>
                <a:gd name="T63" fmla="*/ 168 h 322"/>
                <a:gd name="T64" fmla="*/ 112 w 268"/>
                <a:gd name="T65" fmla="*/ 170 h 322"/>
                <a:gd name="T66" fmla="*/ 138 w 268"/>
                <a:gd name="T67" fmla="*/ 160 h 322"/>
                <a:gd name="T68" fmla="*/ 146 w 268"/>
                <a:gd name="T69" fmla="*/ 155 h 322"/>
                <a:gd name="T70" fmla="*/ 156 w 268"/>
                <a:gd name="T71" fmla="*/ 144 h 322"/>
                <a:gd name="T72" fmla="*/ 161 w 268"/>
                <a:gd name="T73" fmla="*/ 139 h 322"/>
                <a:gd name="T74" fmla="*/ 198 w 268"/>
                <a:gd name="T75" fmla="*/ 126 h 322"/>
                <a:gd name="T76" fmla="*/ 208 w 268"/>
                <a:gd name="T77" fmla="*/ 126 h 322"/>
                <a:gd name="T78" fmla="*/ 214 w 268"/>
                <a:gd name="T79" fmla="*/ 136 h 322"/>
                <a:gd name="T80" fmla="*/ 214 w 268"/>
                <a:gd name="T81" fmla="*/ 186 h 322"/>
                <a:gd name="T82" fmla="*/ 219 w 268"/>
                <a:gd name="T83" fmla="*/ 191 h 322"/>
                <a:gd name="T84" fmla="*/ 208 w 268"/>
                <a:gd name="T85" fmla="*/ 202 h 322"/>
                <a:gd name="T86" fmla="*/ 208 w 268"/>
                <a:gd name="T87" fmla="*/ 202 h 322"/>
                <a:gd name="T88" fmla="*/ 208 w 268"/>
                <a:gd name="T89" fmla="*/ 202 h 322"/>
                <a:gd name="T90" fmla="*/ 208 w 268"/>
                <a:gd name="T91" fmla="*/ 202 h 322"/>
                <a:gd name="T92" fmla="*/ 208 w 268"/>
                <a:gd name="T93" fmla="*/ 204 h 322"/>
                <a:gd name="T94" fmla="*/ 208 w 268"/>
                <a:gd name="T95" fmla="*/ 204 h 322"/>
                <a:gd name="T96" fmla="*/ 208 w 268"/>
                <a:gd name="T97" fmla="*/ 204 h 322"/>
                <a:gd name="T98" fmla="*/ 208 w 268"/>
                <a:gd name="T99" fmla="*/ 204 h 322"/>
                <a:gd name="T100" fmla="*/ 201 w 268"/>
                <a:gd name="T101" fmla="*/ 209 h 322"/>
                <a:gd name="T102" fmla="*/ 195 w 268"/>
                <a:gd name="T103" fmla="*/ 217 h 322"/>
                <a:gd name="T104" fmla="*/ 187 w 268"/>
                <a:gd name="T105" fmla="*/ 230 h 322"/>
                <a:gd name="T106" fmla="*/ 193 w 268"/>
                <a:gd name="T107" fmla="*/ 233 h 322"/>
                <a:gd name="T108" fmla="*/ 193 w 268"/>
                <a:gd name="T109" fmla="*/ 241 h 322"/>
                <a:gd name="T110" fmla="*/ 201 w 268"/>
                <a:gd name="T111" fmla="*/ 241 h 322"/>
                <a:gd name="T112" fmla="*/ 216 w 268"/>
                <a:gd name="T113" fmla="*/ 254 h 322"/>
                <a:gd name="T114" fmla="*/ 227 w 268"/>
                <a:gd name="T115" fmla="*/ 264 h 322"/>
                <a:gd name="T116" fmla="*/ 245 w 268"/>
                <a:gd name="T117" fmla="*/ 285 h 322"/>
                <a:gd name="T118" fmla="*/ 250 w 268"/>
                <a:gd name="T119" fmla="*/ 293 h 322"/>
                <a:gd name="T120" fmla="*/ 266 w 268"/>
                <a:gd name="T121" fmla="*/ 309 h 3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68" h="322">
                  <a:moveTo>
                    <a:pt x="0" y="0"/>
                  </a:moveTo>
                  <a:lnTo>
                    <a:pt x="0" y="3"/>
                  </a:lnTo>
                  <a:lnTo>
                    <a:pt x="10" y="16"/>
                  </a:lnTo>
                  <a:lnTo>
                    <a:pt x="10" y="16"/>
                  </a:lnTo>
                  <a:lnTo>
                    <a:pt x="15" y="21"/>
                  </a:lnTo>
                  <a:lnTo>
                    <a:pt x="15" y="21"/>
                  </a:lnTo>
                  <a:lnTo>
                    <a:pt x="15" y="24"/>
                  </a:lnTo>
                  <a:lnTo>
                    <a:pt x="15" y="24"/>
                  </a:lnTo>
                  <a:lnTo>
                    <a:pt x="15" y="24"/>
                  </a:lnTo>
                  <a:lnTo>
                    <a:pt x="18" y="24"/>
                  </a:lnTo>
                  <a:lnTo>
                    <a:pt x="18" y="24"/>
                  </a:lnTo>
                  <a:lnTo>
                    <a:pt x="18" y="24"/>
                  </a:lnTo>
                  <a:lnTo>
                    <a:pt x="18" y="24"/>
                  </a:lnTo>
                  <a:lnTo>
                    <a:pt x="18" y="24"/>
                  </a:lnTo>
                  <a:lnTo>
                    <a:pt x="18" y="24"/>
                  </a:lnTo>
                  <a:lnTo>
                    <a:pt x="18" y="24"/>
                  </a:lnTo>
                  <a:lnTo>
                    <a:pt x="18" y="24"/>
                  </a:lnTo>
                  <a:lnTo>
                    <a:pt x="18" y="27"/>
                  </a:lnTo>
                  <a:lnTo>
                    <a:pt x="18" y="27"/>
                  </a:lnTo>
                  <a:lnTo>
                    <a:pt x="18" y="27"/>
                  </a:lnTo>
                  <a:lnTo>
                    <a:pt x="18" y="27"/>
                  </a:lnTo>
                  <a:lnTo>
                    <a:pt x="18" y="27"/>
                  </a:lnTo>
                  <a:lnTo>
                    <a:pt x="18" y="27"/>
                  </a:lnTo>
                  <a:lnTo>
                    <a:pt x="18" y="27"/>
                  </a:lnTo>
                  <a:lnTo>
                    <a:pt x="18" y="29"/>
                  </a:lnTo>
                  <a:lnTo>
                    <a:pt x="18" y="29"/>
                  </a:lnTo>
                  <a:lnTo>
                    <a:pt x="18" y="29"/>
                  </a:lnTo>
                  <a:lnTo>
                    <a:pt x="18" y="29"/>
                  </a:lnTo>
                  <a:lnTo>
                    <a:pt x="18" y="32"/>
                  </a:lnTo>
                  <a:lnTo>
                    <a:pt x="18" y="32"/>
                  </a:lnTo>
                  <a:lnTo>
                    <a:pt x="18" y="34"/>
                  </a:lnTo>
                  <a:lnTo>
                    <a:pt x="18" y="34"/>
                  </a:lnTo>
                  <a:lnTo>
                    <a:pt x="18" y="34"/>
                  </a:lnTo>
                  <a:lnTo>
                    <a:pt x="18" y="37"/>
                  </a:lnTo>
                  <a:lnTo>
                    <a:pt x="18" y="37"/>
                  </a:lnTo>
                  <a:lnTo>
                    <a:pt x="18" y="40"/>
                  </a:lnTo>
                  <a:lnTo>
                    <a:pt x="18" y="42"/>
                  </a:lnTo>
                  <a:lnTo>
                    <a:pt x="18" y="45"/>
                  </a:lnTo>
                  <a:lnTo>
                    <a:pt x="18" y="45"/>
                  </a:lnTo>
                  <a:lnTo>
                    <a:pt x="20" y="45"/>
                  </a:lnTo>
                  <a:lnTo>
                    <a:pt x="20" y="45"/>
                  </a:lnTo>
                  <a:lnTo>
                    <a:pt x="20" y="45"/>
                  </a:lnTo>
                  <a:lnTo>
                    <a:pt x="20" y="45"/>
                  </a:lnTo>
                  <a:lnTo>
                    <a:pt x="20" y="45"/>
                  </a:lnTo>
                  <a:lnTo>
                    <a:pt x="20" y="45"/>
                  </a:lnTo>
                  <a:lnTo>
                    <a:pt x="20" y="45"/>
                  </a:lnTo>
                  <a:lnTo>
                    <a:pt x="20" y="45"/>
                  </a:lnTo>
                  <a:lnTo>
                    <a:pt x="23" y="45"/>
                  </a:lnTo>
                  <a:lnTo>
                    <a:pt x="23" y="45"/>
                  </a:lnTo>
                  <a:lnTo>
                    <a:pt x="23" y="45"/>
                  </a:lnTo>
                  <a:lnTo>
                    <a:pt x="26" y="45"/>
                  </a:lnTo>
                  <a:lnTo>
                    <a:pt x="26" y="45"/>
                  </a:lnTo>
                  <a:lnTo>
                    <a:pt x="26" y="45"/>
                  </a:lnTo>
                  <a:lnTo>
                    <a:pt x="26" y="45"/>
                  </a:lnTo>
                  <a:lnTo>
                    <a:pt x="28" y="45"/>
                  </a:lnTo>
                  <a:lnTo>
                    <a:pt x="28" y="45"/>
                  </a:lnTo>
                  <a:lnTo>
                    <a:pt x="28" y="48"/>
                  </a:lnTo>
                  <a:lnTo>
                    <a:pt x="28" y="48"/>
                  </a:lnTo>
                  <a:lnTo>
                    <a:pt x="28" y="48"/>
                  </a:lnTo>
                  <a:lnTo>
                    <a:pt x="31" y="48"/>
                  </a:lnTo>
                  <a:lnTo>
                    <a:pt x="31" y="48"/>
                  </a:lnTo>
                  <a:lnTo>
                    <a:pt x="31" y="50"/>
                  </a:lnTo>
                  <a:lnTo>
                    <a:pt x="33" y="50"/>
                  </a:lnTo>
                  <a:lnTo>
                    <a:pt x="33" y="50"/>
                  </a:lnTo>
                  <a:lnTo>
                    <a:pt x="36" y="53"/>
                  </a:lnTo>
                  <a:lnTo>
                    <a:pt x="36" y="53"/>
                  </a:lnTo>
                  <a:lnTo>
                    <a:pt x="36" y="53"/>
                  </a:lnTo>
                  <a:lnTo>
                    <a:pt x="39" y="53"/>
                  </a:lnTo>
                  <a:lnTo>
                    <a:pt x="39" y="53"/>
                  </a:lnTo>
                  <a:lnTo>
                    <a:pt x="39" y="53"/>
                  </a:lnTo>
                  <a:lnTo>
                    <a:pt x="41" y="55"/>
                  </a:lnTo>
                  <a:lnTo>
                    <a:pt x="41" y="55"/>
                  </a:lnTo>
                  <a:lnTo>
                    <a:pt x="41" y="55"/>
                  </a:lnTo>
                  <a:lnTo>
                    <a:pt x="41" y="55"/>
                  </a:lnTo>
                  <a:lnTo>
                    <a:pt x="41" y="55"/>
                  </a:lnTo>
                  <a:lnTo>
                    <a:pt x="41" y="55"/>
                  </a:lnTo>
                  <a:lnTo>
                    <a:pt x="41" y="55"/>
                  </a:lnTo>
                  <a:lnTo>
                    <a:pt x="41" y="58"/>
                  </a:lnTo>
                  <a:lnTo>
                    <a:pt x="41" y="58"/>
                  </a:lnTo>
                  <a:lnTo>
                    <a:pt x="41" y="58"/>
                  </a:lnTo>
                  <a:lnTo>
                    <a:pt x="41" y="58"/>
                  </a:lnTo>
                  <a:lnTo>
                    <a:pt x="41" y="58"/>
                  </a:lnTo>
                  <a:lnTo>
                    <a:pt x="41" y="58"/>
                  </a:lnTo>
                  <a:lnTo>
                    <a:pt x="41" y="58"/>
                  </a:lnTo>
                  <a:lnTo>
                    <a:pt x="41" y="58"/>
                  </a:lnTo>
                  <a:lnTo>
                    <a:pt x="41" y="61"/>
                  </a:lnTo>
                  <a:lnTo>
                    <a:pt x="41" y="61"/>
                  </a:lnTo>
                  <a:lnTo>
                    <a:pt x="41" y="61"/>
                  </a:lnTo>
                  <a:lnTo>
                    <a:pt x="41" y="61"/>
                  </a:lnTo>
                  <a:lnTo>
                    <a:pt x="41" y="61"/>
                  </a:lnTo>
                  <a:lnTo>
                    <a:pt x="39" y="61"/>
                  </a:lnTo>
                  <a:lnTo>
                    <a:pt x="39" y="66"/>
                  </a:lnTo>
                  <a:lnTo>
                    <a:pt x="39" y="68"/>
                  </a:lnTo>
                  <a:lnTo>
                    <a:pt x="36" y="76"/>
                  </a:lnTo>
                  <a:lnTo>
                    <a:pt x="36" y="76"/>
                  </a:lnTo>
                  <a:lnTo>
                    <a:pt x="36" y="76"/>
                  </a:lnTo>
                  <a:lnTo>
                    <a:pt x="36" y="76"/>
                  </a:lnTo>
                  <a:lnTo>
                    <a:pt x="36" y="79"/>
                  </a:lnTo>
                  <a:lnTo>
                    <a:pt x="36" y="79"/>
                  </a:lnTo>
                  <a:lnTo>
                    <a:pt x="36" y="79"/>
                  </a:lnTo>
                  <a:lnTo>
                    <a:pt x="36" y="79"/>
                  </a:lnTo>
                  <a:lnTo>
                    <a:pt x="36" y="79"/>
                  </a:lnTo>
                  <a:lnTo>
                    <a:pt x="36" y="79"/>
                  </a:lnTo>
                  <a:lnTo>
                    <a:pt x="36" y="79"/>
                  </a:lnTo>
                  <a:lnTo>
                    <a:pt x="36" y="79"/>
                  </a:lnTo>
                  <a:lnTo>
                    <a:pt x="36" y="81"/>
                  </a:lnTo>
                  <a:lnTo>
                    <a:pt x="36" y="81"/>
                  </a:lnTo>
                  <a:lnTo>
                    <a:pt x="36" y="81"/>
                  </a:lnTo>
                  <a:lnTo>
                    <a:pt x="33" y="81"/>
                  </a:lnTo>
                  <a:lnTo>
                    <a:pt x="33" y="81"/>
                  </a:lnTo>
                  <a:lnTo>
                    <a:pt x="33" y="81"/>
                  </a:lnTo>
                  <a:lnTo>
                    <a:pt x="33" y="81"/>
                  </a:lnTo>
                  <a:lnTo>
                    <a:pt x="33" y="81"/>
                  </a:lnTo>
                  <a:lnTo>
                    <a:pt x="33" y="81"/>
                  </a:lnTo>
                  <a:lnTo>
                    <a:pt x="33" y="84"/>
                  </a:lnTo>
                  <a:lnTo>
                    <a:pt x="33" y="84"/>
                  </a:lnTo>
                  <a:lnTo>
                    <a:pt x="33" y="84"/>
                  </a:lnTo>
                  <a:lnTo>
                    <a:pt x="33" y="84"/>
                  </a:lnTo>
                  <a:lnTo>
                    <a:pt x="33" y="84"/>
                  </a:lnTo>
                  <a:lnTo>
                    <a:pt x="33" y="84"/>
                  </a:lnTo>
                  <a:lnTo>
                    <a:pt x="33" y="84"/>
                  </a:lnTo>
                  <a:lnTo>
                    <a:pt x="33" y="84"/>
                  </a:lnTo>
                  <a:lnTo>
                    <a:pt x="33" y="84"/>
                  </a:lnTo>
                  <a:lnTo>
                    <a:pt x="33" y="87"/>
                  </a:lnTo>
                  <a:lnTo>
                    <a:pt x="31" y="87"/>
                  </a:lnTo>
                  <a:lnTo>
                    <a:pt x="31" y="87"/>
                  </a:lnTo>
                  <a:lnTo>
                    <a:pt x="31" y="87"/>
                  </a:lnTo>
                  <a:lnTo>
                    <a:pt x="31" y="87"/>
                  </a:lnTo>
                  <a:lnTo>
                    <a:pt x="33" y="87"/>
                  </a:lnTo>
                  <a:lnTo>
                    <a:pt x="33" y="87"/>
                  </a:lnTo>
                  <a:lnTo>
                    <a:pt x="33" y="87"/>
                  </a:lnTo>
                  <a:lnTo>
                    <a:pt x="33" y="87"/>
                  </a:lnTo>
                  <a:lnTo>
                    <a:pt x="33" y="87"/>
                  </a:lnTo>
                  <a:lnTo>
                    <a:pt x="33" y="87"/>
                  </a:lnTo>
                  <a:lnTo>
                    <a:pt x="33" y="87"/>
                  </a:lnTo>
                  <a:lnTo>
                    <a:pt x="33" y="87"/>
                  </a:lnTo>
                  <a:lnTo>
                    <a:pt x="33" y="87"/>
                  </a:lnTo>
                  <a:lnTo>
                    <a:pt x="33" y="87"/>
                  </a:lnTo>
                  <a:lnTo>
                    <a:pt x="33" y="87"/>
                  </a:lnTo>
                  <a:lnTo>
                    <a:pt x="33" y="87"/>
                  </a:lnTo>
                  <a:lnTo>
                    <a:pt x="33" y="87"/>
                  </a:lnTo>
                  <a:lnTo>
                    <a:pt x="33" y="87"/>
                  </a:lnTo>
                  <a:lnTo>
                    <a:pt x="33" y="87"/>
                  </a:lnTo>
                  <a:lnTo>
                    <a:pt x="33" y="87"/>
                  </a:lnTo>
                  <a:lnTo>
                    <a:pt x="36" y="87"/>
                  </a:lnTo>
                  <a:lnTo>
                    <a:pt x="36" y="87"/>
                  </a:lnTo>
                  <a:lnTo>
                    <a:pt x="36" y="87"/>
                  </a:lnTo>
                  <a:lnTo>
                    <a:pt x="36" y="87"/>
                  </a:lnTo>
                  <a:lnTo>
                    <a:pt x="36" y="87"/>
                  </a:lnTo>
                  <a:lnTo>
                    <a:pt x="36" y="87"/>
                  </a:lnTo>
                  <a:lnTo>
                    <a:pt x="36" y="87"/>
                  </a:lnTo>
                  <a:lnTo>
                    <a:pt x="36" y="87"/>
                  </a:lnTo>
                  <a:lnTo>
                    <a:pt x="36" y="87"/>
                  </a:lnTo>
                  <a:lnTo>
                    <a:pt x="36" y="87"/>
                  </a:lnTo>
                  <a:lnTo>
                    <a:pt x="36" y="87"/>
                  </a:lnTo>
                  <a:lnTo>
                    <a:pt x="36" y="87"/>
                  </a:lnTo>
                  <a:lnTo>
                    <a:pt x="36" y="87"/>
                  </a:lnTo>
                  <a:lnTo>
                    <a:pt x="36" y="87"/>
                  </a:lnTo>
                  <a:lnTo>
                    <a:pt x="36" y="87"/>
                  </a:lnTo>
                  <a:lnTo>
                    <a:pt x="36" y="87"/>
                  </a:lnTo>
                  <a:lnTo>
                    <a:pt x="36" y="87"/>
                  </a:lnTo>
                  <a:lnTo>
                    <a:pt x="36" y="87"/>
                  </a:lnTo>
                  <a:lnTo>
                    <a:pt x="36" y="87"/>
                  </a:lnTo>
                  <a:lnTo>
                    <a:pt x="36" y="87"/>
                  </a:lnTo>
                  <a:lnTo>
                    <a:pt x="36" y="87"/>
                  </a:lnTo>
                  <a:lnTo>
                    <a:pt x="36" y="87"/>
                  </a:lnTo>
                  <a:lnTo>
                    <a:pt x="36" y="87"/>
                  </a:lnTo>
                  <a:lnTo>
                    <a:pt x="39" y="87"/>
                  </a:lnTo>
                  <a:lnTo>
                    <a:pt x="39" y="87"/>
                  </a:lnTo>
                  <a:lnTo>
                    <a:pt x="39" y="87"/>
                  </a:lnTo>
                  <a:lnTo>
                    <a:pt x="39" y="87"/>
                  </a:lnTo>
                  <a:lnTo>
                    <a:pt x="39" y="87"/>
                  </a:lnTo>
                  <a:lnTo>
                    <a:pt x="39" y="87"/>
                  </a:lnTo>
                  <a:lnTo>
                    <a:pt x="39" y="87"/>
                  </a:lnTo>
                  <a:lnTo>
                    <a:pt x="39" y="87"/>
                  </a:lnTo>
                  <a:lnTo>
                    <a:pt x="39" y="87"/>
                  </a:lnTo>
                  <a:lnTo>
                    <a:pt x="39" y="87"/>
                  </a:lnTo>
                  <a:lnTo>
                    <a:pt x="39" y="87"/>
                  </a:lnTo>
                  <a:lnTo>
                    <a:pt x="39" y="87"/>
                  </a:lnTo>
                  <a:lnTo>
                    <a:pt x="39" y="87"/>
                  </a:lnTo>
                  <a:lnTo>
                    <a:pt x="39" y="87"/>
                  </a:lnTo>
                  <a:lnTo>
                    <a:pt x="39" y="87"/>
                  </a:lnTo>
                  <a:lnTo>
                    <a:pt x="39" y="87"/>
                  </a:lnTo>
                  <a:lnTo>
                    <a:pt x="39" y="87"/>
                  </a:lnTo>
                  <a:lnTo>
                    <a:pt x="39" y="87"/>
                  </a:lnTo>
                  <a:lnTo>
                    <a:pt x="39" y="87"/>
                  </a:lnTo>
                  <a:lnTo>
                    <a:pt x="39" y="87"/>
                  </a:lnTo>
                  <a:lnTo>
                    <a:pt x="39" y="87"/>
                  </a:lnTo>
                  <a:lnTo>
                    <a:pt x="39" y="87"/>
                  </a:lnTo>
                  <a:lnTo>
                    <a:pt x="39" y="87"/>
                  </a:lnTo>
                  <a:lnTo>
                    <a:pt x="39" y="87"/>
                  </a:lnTo>
                  <a:lnTo>
                    <a:pt x="39" y="87"/>
                  </a:lnTo>
                  <a:lnTo>
                    <a:pt x="39" y="87"/>
                  </a:lnTo>
                  <a:lnTo>
                    <a:pt x="39" y="87"/>
                  </a:lnTo>
                  <a:lnTo>
                    <a:pt x="39" y="87"/>
                  </a:lnTo>
                  <a:lnTo>
                    <a:pt x="39" y="87"/>
                  </a:lnTo>
                  <a:lnTo>
                    <a:pt x="41" y="87"/>
                  </a:lnTo>
                  <a:lnTo>
                    <a:pt x="41" y="87"/>
                  </a:lnTo>
                  <a:lnTo>
                    <a:pt x="41" y="87"/>
                  </a:lnTo>
                  <a:lnTo>
                    <a:pt x="41" y="87"/>
                  </a:lnTo>
                  <a:lnTo>
                    <a:pt x="41" y="87"/>
                  </a:lnTo>
                  <a:lnTo>
                    <a:pt x="41" y="87"/>
                  </a:lnTo>
                  <a:lnTo>
                    <a:pt x="41" y="89"/>
                  </a:lnTo>
                  <a:lnTo>
                    <a:pt x="41" y="89"/>
                  </a:lnTo>
                  <a:lnTo>
                    <a:pt x="41" y="89"/>
                  </a:lnTo>
                  <a:lnTo>
                    <a:pt x="41" y="89"/>
                  </a:lnTo>
                  <a:lnTo>
                    <a:pt x="41" y="89"/>
                  </a:lnTo>
                  <a:lnTo>
                    <a:pt x="41" y="89"/>
                  </a:lnTo>
                  <a:lnTo>
                    <a:pt x="41" y="89"/>
                  </a:lnTo>
                  <a:lnTo>
                    <a:pt x="41" y="89"/>
                  </a:lnTo>
                  <a:lnTo>
                    <a:pt x="41" y="89"/>
                  </a:lnTo>
                  <a:lnTo>
                    <a:pt x="41" y="89"/>
                  </a:lnTo>
                  <a:lnTo>
                    <a:pt x="41" y="89"/>
                  </a:lnTo>
                  <a:lnTo>
                    <a:pt x="41" y="89"/>
                  </a:lnTo>
                  <a:lnTo>
                    <a:pt x="41" y="89"/>
                  </a:lnTo>
                  <a:lnTo>
                    <a:pt x="41" y="89"/>
                  </a:lnTo>
                  <a:lnTo>
                    <a:pt x="41" y="89"/>
                  </a:lnTo>
                  <a:lnTo>
                    <a:pt x="41" y="89"/>
                  </a:lnTo>
                  <a:lnTo>
                    <a:pt x="41" y="89"/>
                  </a:lnTo>
                  <a:lnTo>
                    <a:pt x="41" y="89"/>
                  </a:lnTo>
                  <a:lnTo>
                    <a:pt x="41" y="89"/>
                  </a:lnTo>
                  <a:lnTo>
                    <a:pt x="41" y="89"/>
                  </a:lnTo>
                  <a:lnTo>
                    <a:pt x="44" y="89"/>
                  </a:lnTo>
                  <a:lnTo>
                    <a:pt x="44" y="92"/>
                  </a:lnTo>
                  <a:lnTo>
                    <a:pt x="52" y="100"/>
                  </a:lnTo>
                  <a:lnTo>
                    <a:pt x="57" y="102"/>
                  </a:lnTo>
                  <a:lnTo>
                    <a:pt x="57" y="102"/>
                  </a:lnTo>
                  <a:lnTo>
                    <a:pt x="57" y="102"/>
                  </a:lnTo>
                  <a:lnTo>
                    <a:pt x="57" y="102"/>
                  </a:lnTo>
                  <a:lnTo>
                    <a:pt x="57" y="105"/>
                  </a:lnTo>
                  <a:lnTo>
                    <a:pt x="57" y="105"/>
                  </a:lnTo>
                  <a:lnTo>
                    <a:pt x="57" y="105"/>
                  </a:lnTo>
                  <a:lnTo>
                    <a:pt x="57" y="108"/>
                  </a:lnTo>
                  <a:lnTo>
                    <a:pt x="57" y="108"/>
                  </a:lnTo>
                  <a:lnTo>
                    <a:pt x="57" y="108"/>
                  </a:lnTo>
                  <a:lnTo>
                    <a:pt x="57" y="108"/>
                  </a:lnTo>
                  <a:lnTo>
                    <a:pt x="57" y="115"/>
                  </a:lnTo>
                  <a:lnTo>
                    <a:pt x="57" y="115"/>
                  </a:lnTo>
                  <a:lnTo>
                    <a:pt x="57" y="115"/>
                  </a:lnTo>
                  <a:lnTo>
                    <a:pt x="57" y="118"/>
                  </a:lnTo>
                  <a:lnTo>
                    <a:pt x="57" y="118"/>
                  </a:lnTo>
                  <a:lnTo>
                    <a:pt x="60" y="118"/>
                  </a:lnTo>
                  <a:lnTo>
                    <a:pt x="60" y="123"/>
                  </a:lnTo>
                  <a:lnTo>
                    <a:pt x="62" y="123"/>
                  </a:lnTo>
                  <a:lnTo>
                    <a:pt x="62" y="131"/>
                  </a:lnTo>
                  <a:lnTo>
                    <a:pt x="62" y="131"/>
                  </a:lnTo>
                  <a:lnTo>
                    <a:pt x="62" y="131"/>
                  </a:lnTo>
                  <a:lnTo>
                    <a:pt x="62" y="131"/>
                  </a:lnTo>
                  <a:lnTo>
                    <a:pt x="67" y="131"/>
                  </a:lnTo>
                  <a:lnTo>
                    <a:pt x="67" y="131"/>
                  </a:lnTo>
                  <a:lnTo>
                    <a:pt x="67" y="136"/>
                  </a:lnTo>
                  <a:lnTo>
                    <a:pt x="67" y="142"/>
                  </a:lnTo>
                  <a:lnTo>
                    <a:pt x="67" y="142"/>
                  </a:lnTo>
                  <a:lnTo>
                    <a:pt x="67" y="144"/>
                  </a:lnTo>
                  <a:lnTo>
                    <a:pt x="67" y="144"/>
                  </a:lnTo>
                  <a:lnTo>
                    <a:pt x="67" y="144"/>
                  </a:lnTo>
                  <a:lnTo>
                    <a:pt x="67" y="147"/>
                  </a:lnTo>
                  <a:lnTo>
                    <a:pt x="67" y="147"/>
                  </a:lnTo>
                  <a:lnTo>
                    <a:pt x="65" y="149"/>
                  </a:lnTo>
                  <a:lnTo>
                    <a:pt x="65" y="149"/>
                  </a:lnTo>
                  <a:lnTo>
                    <a:pt x="65" y="149"/>
                  </a:lnTo>
                  <a:lnTo>
                    <a:pt x="65" y="152"/>
                  </a:lnTo>
                  <a:lnTo>
                    <a:pt x="65" y="152"/>
                  </a:lnTo>
                  <a:lnTo>
                    <a:pt x="65" y="152"/>
                  </a:lnTo>
                  <a:lnTo>
                    <a:pt x="65" y="152"/>
                  </a:lnTo>
                  <a:lnTo>
                    <a:pt x="65" y="152"/>
                  </a:lnTo>
                  <a:lnTo>
                    <a:pt x="73" y="152"/>
                  </a:lnTo>
                  <a:lnTo>
                    <a:pt x="75" y="152"/>
                  </a:lnTo>
                  <a:lnTo>
                    <a:pt x="78" y="152"/>
                  </a:lnTo>
                  <a:lnTo>
                    <a:pt x="78" y="152"/>
                  </a:lnTo>
                  <a:lnTo>
                    <a:pt x="78" y="152"/>
                  </a:lnTo>
                  <a:lnTo>
                    <a:pt x="78" y="152"/>
                  </a:lnTo>
                  <a:lnTo>
                    <a:pt x="78" y="152"/>
                  </a:lnTo>
                  <a:lnTo>
                    <a:pt x="78" y="152"/>
                  </a:lnTo>
                  <a:lnTo>
                    <a:pt x="80" y="152"/>
                  </a:lnTo>
                  <a:lnTo>
                    <a:pt x="80" y="152"/>
                  </a:lnTo>
                  <a:lnTo>
                    <a:pt x="86" y="152"/>
                  </a:lnTo>
                  <a:lnTo>
                    <a:pt x="86" y="152"/>
                  </a:lnTo>
                  <a:lnTo>
                    <a:pt x="86" y="152"/>
                  </a:lnTo>
                  <a:lnTo>
                    <a:pt x="86" y="149"/>
                  </a:lnTo>
                  <a:lnTo>
                    <a:pt x="88" y="149"/>
                  </a:lnTo>
                  <a:lnTo>
                    <a:pt x="88" y="149"/>
                  </a:lnTo>
                  <a:lnTo>
                    <a:pt x="88" y="149"/>
                  </a:lnTo>
                  <a:lnTo>
                    <a:pt x="88" y="149"/>
                  </a:lnTo>
                  <a:lnTo>
                    <a:pt x="88" y="149"/>
                  </a:lnTo>
                  <a:lnTo>
                    <a:pt x="88" y="149"/>
                  </a:lnTo>
                  <a:lnTo>
                    <a:pt x="88" y="149"/>
                  </a:lnTo>
                  <a:lnTo>
                    <a:pt x="88" y="149"/>
                  </a:lnTo>
                  <a:lnTo>
                    <a:pt x="88" y="149"/>
                  </a:lnTo>
                  <a:lnTo>
                    <a:pt x="88" y="149"/>
                  </a:lnTo>
                  <a:lnTo>
                    <a:pt x="88" y="149"/>
                  </a:lnTo>
                  <a:lnTo>
                    <a:pt x="88" y="149"/>
                  </a:lnTo>
                  <a:lnTo>
                    <a:pt x="88" y="149"/>
                  </a:lnTo>
                  <a:lnTo>
                    <a:pt x="94" y="144"/>
                  </a:lnTo>
                  <a:lnTo>
                    <a:pt x="94" y="144"/>
                  </a:lnTo>
                  <a:lnTo>
                    <a:pt x="94" y="144"/>
                  </a:lnTo>
                  <a:lnTo>
                    <a:pt x="94" y="144"/>
                  </a:lnTo>
                  <a:lnTo>
                    <a:pt x="96" y="144"/>
                  </a:lnTo>
                  <a:lnTo>
                    <a:pt x="96" y="144"/>
                  </a:lnTo>
                  <a:lnTo>
                    <a:pt x="96" y="144"/>
                  </a:lnTo>
                  <a:lnTo>
                    <a:pt x="96" y="144"/>
                  </a:lnTo>
                  <a:lnTo>
                    <a:pt x="96" y="144"/>
                  </a:lnTo>
                  <a:lnTo>
                    <a:pt x="96" y="144"/>
                  </a:lnTo>
                  <a:lnTo>
                    <a:pt x="96" y="144"/>
                  </a:lnTo>
                  <a:lnTo>
                    <a:pt x="99" y="144"/>
                  </a:lnTo>
                  <a:lnTo>
                    <a:pt x="99" y="144"/>
                  </a:lnTo>
                  <a:lnTo>
                    <a:pt x="99" y="147"/>
                  </a:lnTo>
                  <a:lnTo>
                    <a:pt x="99" y="147"/>
                  </a:lnTo>
                  <a:lnTo>
                    <a:pt x="101" y="152"/>
                  </a:lnTo>
                  <a:lnTo>
                    <a:pt x="101" y="152"/>
                  </a:lnTo>
                  <a:lnTo>
                    <a:pt x="101" y="155"/>
                  </a:lnTo>
                  <a:lnTo>
                    <a:pt x="104" y="155"/>
                  </a:lnTo>
                  <a:lnTo>
                    <a:pt x="104" y="155"/>
                  </a:lnTo>
                  <a:lnTo>
                    <a:pt x="104" y="157"/>
                  </a:lnTo>
                  <a:lnTo>
                    <a:pt x="104" y="157"/>
                  </a:lnTo>
                  <a:lnTo>
                    <a:pt x="107" y="160"/>
                  </a:lnTo>
                  <a:lnTo>
                    <a:pt x="112" y="162"/>
                  </a:lnTo>
                  <a:lnTo>
                    <a:pt x="109" y="165"/>
                  </a:lnTo>
                  <a:lnTo>
                    <a:pt x="107" y="168"/>
                  </a:lnTo>
                  <a:lnTo>
                    <a:pt x="107" y="168"/>
                  </a:lnTo>
                  <a:lnTo>
                    <a:pt x="107" y="168"/>
                  </a:lnTo>
                  <a:lnTo>
                    <a:pt x="104" y="168"/>
                  </a:lnTo>
                  <a:lnTo>
                    <a:pt x="104" y="168"/>
                  </a:lnTo>
                  <a:lnTo>
                    <a:pt x="104" y="168"/>
                  </a:lnTo>
                  <a:lnTo>
                    <a:pt x="104" y="170"/>
                  </a:lnTo>
                  <a:lnTo>
                    <a:pt x="104" y="170"/>
                  </a:lnTo>
                  <a:lnTo>
                    <a:pt x="107" y="170"/>
                  </a:lnTo>
                  <a:lnTo>
                    <a:pt x="109" y="170"/>
                  </a:lnTo>
                  <a:lnTo>
                    <a:pt x="112" y="170"/>
                  </a:lnTo>
                  <a:lnTo>
                    <a:pt x="112" y="170"/>
                  </a:lnTo>
                  <a:lnTo>
                    <a:pt x="112" y="170"/>
                  </a:lnTo>
                  <a:lnTo>
                    <a:pt x="117" y="170"/>
                  </a:lnTo>
                  <a:lnTo>
                    <a:pt x="117" y="170"/>
                  </a:lnTo>
                  <a:lnTo>
                    <a:pt x="125" y="170"/>
                  </a:lnTo>
                  <a:lnTo>
                    <a:pt x="125" y="170"/>
                  </a:lnTo>
                  <a:lnTo>
                    <a:pt x="127" y="168"/>
                  </a:lnTo>
                  <a:lnTo>
                    <a:pt x="133" y="160"/>
                  </a:lnTo>
                  <a:lnTo>
                    <a:pt x="135" y="160"/>
                  </a:lnTo>
                  <a:lnTo>
                    <a:pt x="135" y="160"/>
                  </a:lnTo>
                  <a:lnTo>
                    <a:pt x="138" y="160"/>
                  </a:lnTo>
                  <a:lnTo>
                    <a:pt x="138" y="157"/>
                  </a:lnTo>
                  <a:lnTo>
                    <a:pt x="138" y="157"/>
                  </a:lnTo>
                  <a:lnTo>
                    <a:pt x="140" y="157"/>
                  </a:lnTo>
                  <a:lnTo>
                    <a:pt x="140" y="157"/>
                  </a:lnTo>
                  <a:lnTo>
                    <a:pt x="143" y="157"/>
                  </a:lnTo>
                  <a:lnTo>
                    <a:pt x="143" y="157"/>
                  </a:lnTo>
                  <a:lnTo>
                    <a:pt x="146" y="155"/>
                  </a:lnTo>
                  <a:lnTo>
                    <a:pt x="146" y="155"/>
                  </a:lnTo>
                  <a:lnTo>
                    <a:pt x="146" y="155"/>
                  </a:lnTo>
                  <a:lnTo>
                    <a:pt x="146" y="155"/>
                  </a:lnTo>
                  <a:lnTo>
                    <a:pt x="146" y="155"/>
                  </a:lnTo>
                  <a:lnTo>
                    <a:pt x="148" y="155"/>
                  </a:lnTo>
                  <a:lnTo>
                    <a:pt x="148" y="155"/>
                  </a:lnTo>
                  <a:lnTo>
                    <a:pt x="148" y="155"/>
                  </a:lnTo>
                  <a:lnTo>
                    <a:pt x="148" y="152"/>
                  </a:lnTo>
                  <a:lnTo>
                    <a:pt x="151" y="152"/>
                  </a:lnTo>
                  <a:lnTo>
                    <a:pt x="151" y="149"/>
                  </a:lnTo>
                  <a:lnTo>
                    <a:pt x="154" y="147"/>
                  </a:lnTo>
                  <a:lnTo>
                    <a:pt x="154" y="147"/>
                  </a:lnTo>
                  <a:lnTo>
                    <a:pt x="156" y="144"/>
                  </a:lnTo>
                  <a:lnTo>
                    <a:pt x="156" y="144"/>
                  </a:lnTo>
                  <a:lnTo>
                    <a:pt x="159" y="142"/>
                  </a:lnTo>
                  <a:lnTo>
                    <a:pt x="159" y="142"/>
                  </a:lnTo>
                  <a:lnTo>
                    <a:pt x="161" y="139"/>
                  </a:lnTo>
                  <a:lnTo>
                    <a:pt x="161" y="139"/>
                  </a:lnTo>
                  <a:lnTo>
                    <a:pt x="161" y="139"/>
                  </a:lnTo>
                  <a:lnTo>
                    <a:pt x="161" y="139"/>
                  </a:lnTo>
                  <a:lnTo>
                    <a:pt x="161" y="139"/>
                  </a:lnTo>
                  <a:lnTo>
                    <a:pt x="161" y="139"/>
                  </a:lnTo>
                  <a:lnTo>
                    <a:pt x="161" y="139"/>
                  </a:lnTo>
                  <a:lnTo>
                    <a:pt x="161" y="139"/>
                  </a:lnTo>
                  <a:lnTo>
                    <a:pt x="174" y="134"/>
                  </a:lnTo>
                  <a:lnTo>
                    <a:pt x="185" y="131"/>
                  </a:lnTo>
                  <a:lnTo>
                    <a:pt x="187" y="128"/>
                  </a:lnTo>
                  <a:lnTo>
                    <a:pt x="187" y="128"/>
                  </a:lnTo>
                  <a:lnTo>
                    <a:pt x="187" y="128"/>
                  </a:lnTo>
                  <a:lnTo>
                    <a:pt x="193" y="126"/>
                  </a:lnTo>
                  <a:lnTo>
                    <a:pt x="195" y="126"/>
                  </a:lnTo>
                  <a:lnTo>
                    <a:pt x="195" y="126"/>
                  </a:lnTo>
                  <a:lnTo>
                    <a:pt x="198" y="126"/>
                  </a:lnTo>
                  <a:lnTo>
                    <a:pt x="201" y="126"/>
                  </a:lnTo>
                  <a:lnTo>
                    <a:pt x="201" y="126"/>
                  </a:lnTo>
                  <a:lnTo>
                    <a:pt x="203" y="126"/>
                  </a:lnTo>
                  <a:lnTo>
                    <a:pt x="203" y="126"/>
                  </a:lnTo>
                  <a:lnTo>
                    <a:pt x="206" y="126"/>
                  </a:lnTo>
                  <a:lnTo>
                    <a:pt x="206" y="126"/>
                  </a:lnTo>
                  <a:lnTo>
                    <a:pt x="206" y="126"/>
                  </a:lnTo>
                  <a:lnTo>
                    <a:pt x="208" y="126"/>
                  </a:lnTo>
                  <a:lnTo>
                    <a:pt x="208" y="126"/>
                  </a:lnTo>
                  <a:lnTo>
                    <a:pt x="208" y="126"/>
                  </a:lnTo>
                  <a:lnTo>
                    <a:pt x="208" y="126"/>
                  </a:lnTo>
                  <a:lnTo>
                    <a:pt x="211" y="128"/>
                  </a:lnTo>
                  <a:lnTo>
                    <a:pt x="211" y="128"/>
                  </a:lnTo>
                  <a:lnTo>
                    <a:pt x="211" y="128"/>
                  </a:lnTo>
                  <a:lnTo>
                    <a:pt x="214" y="128"/>
                  </a:lnTo>
                  <a:lnTo>
                    <a:pt x="214" y="128"/>
                  </a:lnTo>
                  <a:lnTo>
                    <a:pt x="214" y="131"/>
                  </a:lnTo>
                  <a:lnTo>
                    <a:pt x="214" y="131"/>
                  </a:lnTo>
                  <a:lnTo>
                    <a:pt x="214" y="134"/>
                  </a:lnTo>
                  <a:lnTo>
                    <a:pt x="214" y="136"/>
                  </a:lnTo>
                  <a:lnTo>
                    <a:pt x="214" y="136"/>
                  </a:lnTo>
                  <a:lnTo>
                    <a:pt x="214" y="139"/>
                  </a:lnTo>
                  <a:lnTo>
                    <a:pt x="214" y="139"/>
                  </a:lnTo>
                  <a:lnTo>
                    <a:pt x="214" y="147"/>
                  </a:lnTo>
                  <a:lnTo>
                    <a:pt x="214" y="155"/>
                  </a:lnTo>
                  <a:lnTo>
                    <a:pt x="214" y="162"/>
                  </a:lnTo>
                  <a:lnTo>
                    <a:pt x="214" y="170"/>
                  </a:lnTo>
                  <a:lnTo>
                    <a:pt x="214" y="178"/>
                  </a:lnTo>
                  <a:lnTo>
                    <a:pt x="214" y="186"/>
                  </a:lnTo>
                  <a:lnTo>
                    <a:pt x="214" y="186"/>
                  </a:lnTo>
                  <a:lnTo>
                    <a:pt x="216" y="186"/>
                  </a:lnTo>
                  <a:lnTo>
                    <a:pt x="216" y="186"/>
                  </a:lnTo>
                  <a:lnTo>
                    <a:pt x="216" y="189"/>
                  </a:lnTo>
                  <a:lnTo>
                    <a:pt x="216" y="189"/>
                  </a:lnTo>
                  <a:lnTo>
                    <a:pt x="216" y="189"/>
                  </a:lnTo>
                  <a:lnTo>
                    <a:pt x="216" y="189"/>
                  </a:lnTo>
                  <a:lnTo>
                    <a:pt x="216" y="189"/>
                  </a:lnTo>
                  <a:lnTo>
                    <a:pt x="216" y="191"/>
                  </a:lnTo>
                  <a:lnTo>
                    <a:pt x="216" y="191"/>
                  </a:lnTo>
                  <a:lnTo>
                    <a:pt x="219" y="191"/>
                  </a:lnTo>
                  <a:lnTo>
                    <a:pt x="219" y="191"/>
                  </a:lnTo>
                  <a:lnTo>
                    <a:pt x="219" y="194"/>
                  </a:lnTo>
                  <a:lnTo>
                    <a:pt x="219" y="194"/>
                  </a:lnTo>
                  <a:lnTo>
                    <a:pt x="216" y="194"/>
                  </a:lnTo>
                  <a:lnTo>
                    <a:pt x="216" y="194"/>
                  </a:lnTo>
                  <a:lnTo>
                    <a:pt x="216" y="196"/>
                  </a:lnTo>
                  <a:lnTo>
                    <a:pt x="216" y="196"/>
                  </a:lnTo>
                  <a:lnTo>
                    <a:pt x="216" y="196"/>
                  </a:lnTo>
                  <a:lnTo>
                    <a:pt x="208" y="202"/>
                  </a:lnTo>
                  <a:lnTo>
                    <a:pt x="208" y="202"/>
                  </a:lnTo>
                  <a:lnTo>
                    <a:pt x="208" y="202"/>
                  </a:lnTo>
                  <a:lnTo>
                    <a:pt x="208" y="202"/>
                  </a:lnTo>
                  <a:lnTo>
                    <a:pt x="208" y="202"/>
                  </a:lnTo>
                  <a:lnTo>
                    <a:pt x="208" y="202"/>
                  </a:lnTo>
                  <a:lnTo>
                    <a:pt x="208" y="202"/>
                  </a:lnTo>
                  <a:lnTo>
                    <a:pt x="208" y="202"/>
                  </a:lnTo>
                  <a:lnTo>
                    <a:pt x="208" y="202"/>
                  </a:lnTo>
                  <a:lnTo>
                    <a:pt x="208" y="202"/>
                  </a:lnTo>
                  <a:lnTo>
                    <a:pt x="208" y="202"/>
                  </a:lnTo>
                  <a:lnTo>
                    <a:pt x="208" y="202"/>
                  </a:lnTo>
                  <a:lnTo>
                    <a:pt x="208" y="202"/>
                  </a:lnTo>
                  <a:lnTo>
                    <a:pt x="208" y="202"/>
                  </a:lnTo>
                  <a:lnTo>
                    <a:pt x="208" y="202"/>
                  </a:lnTo>
                  <a:lnTo>
                    <a:pt x="208" y="202"/>
                  </a:lnTo>
                  <a:lnTo>
                    <a:pt x="208" y="202"/>
                  </a:lnTo>
                  <a:lnTo>
                    <a:pt x="208" y="202"/>
                  </a:lnTo>
                  <a:lnTo>
                    <a:pt x="208" y="202"/>
                  </a:lnTo>
                  <a:lnTo>
                    <a:pt x="208" y="202"/>
                  </a:lnTo>
                  <a:lnTo>
                    <a:pt x="208" y="202"/>
                  </a:lnTo>
                  <a:lnTo>
                    <a:pt x="208" y="202"/>
                  </a:lnTo>
                  <a:lnTo>
                    <a:pt x="208" y="202"/>
                  </a:lnTo>
                  <a:lnTo>
                    <a:pt x="208" y="202"/>
                  </a:lnTo>
                  <a:lnTo>
                    <a:pt x="208" y="202"/>
                  </a:lnTo>
                  <a:lnTo>
                    <a:pt x="208" y="202"/>
                  </a:lnTo>
                  <a:lnTo>
                    <a:pt x="208" y="202"/>
                  </a:lnTo>
                  <a:lnTo>
                    <a:pt x="208" y="202"/>
                  </a:lnTo>
                  <a:lnTo>
                    <a:pt x="208" y="202"/>
                  </a:lnTo>
                  <a:lnTo>
                    <a:pt x="208" y="202"/>
                  </a:lnTo>
                  <a:lnTo>
                    <a:pt x="208" y="202"/>
                  </a:lnTo>
                  <a:lnTo>
                    <a:pt x="208" y="202"/>
                  </a:lnTo>
                  <a:lnTo>
                    <a:pt x="208" y="204"/>
                  </a:lnTo>
                  <a:lnTo>
                    <a:pt x="208" y="204"/>
                  </a:lnTo>
                  <a:lnTo>
                    <a:pt x="208" y="204"/>
                  </a:lnTo>
                  <a:lnTo>
                    <a:pt x="208" y="204"/>
                  </a:lnTo>
                  <a:lnTo>
                    <a:pt x="208" y="204"/>
                  </a:lnTo>
                  <a:lnTo>
                    <a:pt x="208" y="204"/>
                  </a:lnTo>
                  <a:lnTo>
                    <a:pt x="208" y="204"/>
                  </a:lnTo>
                  <a:lnTo>
                    <a:pt x="208" y="204"/>
                  </a:lnTo>
                  <a:lnTo>
                    <a:pt x="208" y="204"/>
                  </a:lnTo>
                  <a:lnTo>
                    <a:pt x="208" y="204"/>
                  </a:lnTo>
                  <a:lnTo>
                    <a:pt x="208" y="204"/>
                  </a:lnTo>
                  <a:lnTo>
                    <a:pt x="208" y="204"/>
                  </a:lnTo>
                  <a:lnTo>
                    <a:pt x="208" y="204"/>
                  </a:lnTo>
                  <a:lnTo>
                    <a:pt x="208" y="204"/>
                  </a:lnTo>
                  <a:lnTo>
                    <a:pt x="208" y="204"/>
                  </a:lnTo>
                  <a:lnTo>
                    <a:pt x="208" y="204"/>
                  </a:lnTo>
                  <a:lnTo>
                    <a:pt x="208" y="204"/>
                  </a:lnTo>
                  <a:lnTo>
                    <a:pt x="208" y="204"/>
                  </a:lnTo>
                  <a:lnTo>
                    <a:pt x="208" y="204"/>
                  </a:lnTo>
                  <a:lnTo>
                    <a:pt x="208" y="204"/>
                  </a:lnTo>
                  <a:lnTo>
                    <a:pt x="208" y="204"/>
                  </a:lnTo>
                  <a:lnTo>
                    <a:pt x="208" y="204"/>
                  </a:lnTo>
                  <a:lnTo>
                    <a:pt x="208" y="204"/>
                  </a:lnTo>
                  <a:lnTo>
                    <a:pt x="208" y="204"/>
                  </a:lnTo>
                  <a:lnTo>
                    <a:pt x="208" y="204"/>
                  </a:lnTo>
                  <a:lnTo>
                    <a:pt x="208" y="204"/>
                  </a:lnTo>
                  <a:lnTo>
                    <a:pt x="208" y="204"/>
                  </a:lnTo>
                  <a:lnTo>
                    <a:pt x="208" y="204"/>
                  </a:lnTo>
                  <a:lnTo>
                    <a:pt x="208" y="204"/>
                  </a:lnTo>
                  <a:lnTo>
                    <a:pt x="208" y="204"/>
                  </a:lnTo>
                  <a:lnTo>
                    <a:pt x="208" y="204"/>
                  </a:lnTo>
                  <a:lnTo>
                    <a:pt x="208" y="204"/>
                  </a:lnTo>
                  <a:lnTo>
                    <a:pt x="208" y="204"/>
                  </a:lnTo>
                  <a:lnTo>
                    <a:pt x="208" y="204"/>
                  </a:lnTo>
                  <a:lnTo>
                    <a:pt x="208" y="204"/>
                  </a:lnTo>
                  <a:lnTo>
                    <a:pt x="208" y="204"/>
                  </a:lnTo>
                  <a:lnTo>
                    <a:pt x="208" y="204"/>
                  </a:lnTo>
                  <a:lnTo>
                    <a:pt x="208" y="204"/>
                  </a:lnTo>
                  <a:lnTo>
                    <a:pt x="208" y="204"/>
                  </a:lnTo>
                  <a:lnTo>
                    <a:pt x="208" y="204"/>
                  </a:lnTo>
                  <a:lnTo>
                    <a:pt x="208" y="204"/>
                  </a:lnTo>
                  <a:lnTo>
                    <a:pt x="208" y="204"/>
                  </a:lnTo>
                  <a:lnTo>
                    <a:pt x="208" y="204"/>
                  </a:lnTo>
                  <a:lnTo>
                    <a:pt x="208" y="204"/>
                  </a:lnTo>
                  <a:lnTo>
                    <a:pt x="208" y="204"/>
                  </a:lnTo>
                  <a:lnTo>
                    <a:pt x="208" y="204"/>
                  </a:lnTo>
                  <a:lnTo>
                    <a:pt x="208" y="204"/>
                  </a:lnTo>
                  <a:lnTo>
                    <a:pt x="208" y="204"/>
                  </a:lnTo>
                  <a:lnTo>
                    <a:pt x="206" y="204"/>
                  </a:lnTo>
                  <a:lnTo>
                    <a:pt x="201" y="209"/>
                  </a:lnTo>
                  <a:lnTo>
                    <a:pt x="198" y="215"/>
                  </a:lnTo>
                  <a:lnTo>
                    <a:pt x="195" y="215"/>
                  </a:lnTo>
                  <a:lnTo>
                    <a:pt x="195" y="217"/>
                  </a:lnTo>
                  <a:lnTo>
                    <a:pt x="195" y="217"/>
                  </a:lnTo>
                  <a:lnTo>
                    <a:pt x="195" y="217"/>
                  </a:lnTo>
                  <a:lnTo>
                    <a:pt x="195" y="217"/>
                  </a:lnTo>
                  <a:lnTo>
                    <a:pt x="195" y="217"/>
                  </a:lnTo>
                  <a:lnTo>
                    <a:pt x="195" y="217"/>
                  </a:lnTo>
                  <a:lnTo>
                    <a:pt x="195" y="217"/>
                  </a:lnTo>
                  <a:lnTo>
                    <a:pt x="195" y="217"/>
                  </a:lnTo>
                  <a:lnTo>
                    <a:pt x="195" y="217"/>
                  </a:lnTo>
                  <a:lnTo>
                    <a:pt x="195" y="217"/>
                  </a:lnTo>
                  <a:lnTo>
                    <a:pt x="195" y="217"/>
                  </a:lnTo>
                  <a:lnTo>
                    <a:pt x="195" y="217"/>
                  </a:lnTo>
                  <a:lnTo>
                    <a:pt x="195" y="217"/>
                  </a:lnTo>
                  <a:lnTo>
                    <a:pt x="195" y="217"/>
                  </a:lnTo>
                  <a:lnTo>
                    <a:pt x="195" y="217"/>
                  </a:lnTo>
                  <a:lnTo>
                    <a:pt x="195" y="217"/>
                  </a:lnTo>
                  <a:lnTo>
                    <a:pt x="190" y="225"/>
                  </a:lnTo>
                  <a:lnTo>
                    <a:pt x="187" y="230"/>
                  </a:lnTo>
                  <a:lnTo>
                    <a:pt x="187" y="230"/>
                  </a:lnTo>
                  <a:lnTo>
                    <a:pt x="187" y="230"/>
                  </a:lnTo>
                  <a:lnTo>
                    <a:pt x="187" y="230"/>
                  </a:lnTo>
                  <a:lnTo>
                    <a:pt x="187" y="230"/>
                  </a:lnTo>
                  <a:lnTo>
                    <a:pt x="190" y="230"/>
                  </a:lnTo>
                  <a:lnTo>
                    <a:pt x="193" y="233"/>
                  </a:lnTo>
                  <a:lnTo>
                    <a:pt x="193" y="233"/>
                  </a:lnTo>
                  <a:lnTo>
                    <a:pt x="193" y="233"/>
                  </a:lnTo>
                  <a:lnTo>
                    <a:pt x="193" y="233"/>
                  </a:lnTo>
                  <a:lnTo>
                    <a:pt x="193" y="233"/>
                  </a:lnTo>
                  <a:lnTo>
                    <a:pt x="193" y="236"/>
                  </a:lnTo>
                  <a:lnTo>
                    <a:pt x="193" y="236"/>
                  </a:lnTo>
                  <a:lnTo>
                    <a:pt x="193" y="236"/>
                  </a:lnTo>
                  <a:lnTo>
                    <a:pt x="193" y="236"/>
                  </a:lnTo>
                  <a:lnTo>
                    <a:pt x="193" y="238"/>
                  </a:lnTo>
                  <a:lnTo>
                    <a:pt x="193" y="238"/>
                  </a:lnTo>
                  <a:lnTo>
                    <a:pt x="193" y="238"/>
                  </a:lnTo>
                  <a:lnTo>
                    <a:pt x="193" y="238"/>
                  </a:lnTo>
                  <a:lnTo>
                    <a:pt x="193" y="238"/>
                  </a:lnTo>
                  <a:lnTo>
                    <a:pt x="193" y="241"/>
                  </a:lnTo>
                  <a:lnTo>
                    <a:pt x="193" y="241"/>
                  </a:lnTo>
                  <a:lnTo>
                    <a:pt x="195" y="241"/>
                  </a:lnTo>
                  <a:lnTo>
                    <a:pt x="195" y="241"/>
                  </a:lnTo>
                  <a:lnTo>
                    <a:pt x="195" y="241"/>
                  </a:lnTo>
                  <a:lnTo>
                    <a:pt x="195" y="241"/>
                  </a:lnTo>
                  <a:lnTo>
                    <a:pt x="195" y="241"/>
                  </a:lnTo>
                  <a:lnTo>
                    <a:pt x="198" y="241"/>
                  </a:lnTo>
                  <a:lnTo>
                    <a:pt x="198" y="241"/>
                  </a:lnTo>
                  <a:lnTo>
                    <a:pt x="201" y="241"/>
                  </a:lnTo>
                  <a:lnTo>
                    <a:pt x="201" y="241"/>
                  </a:lnTo>
                  <a:lnTo>
                    <a:pt x="201" y="241"/>
                  </a:lnTo>
                  <a:lnTo>
                    <a:pt x="203" y="241"/>
                  </a:lnTo>
                  <a:lnTo>
                    <a:pt x="203" y="241"/>
                  </a:lnTo>
                  <a:lnTo>
                    <a:pt x="203" y="241"/>
                  </a:lnTo>
                  <a:lnTo>
                    <a:pt x="206" y="241"/>
                  </a:lnTo>
                  <a:lnTo>
                    <a:pt x="208" y="246"/>
                  </a:lnTo>
                  <a:lnTo>
                    <a:pt x="211" y="249"/>
                  </a:lnTo>
                  <a:lnTo>
                    <a:pt x="211" y="249"/>
                  </a:lnTo>
                  <a:lnTo>
                    <a:pt x="216" y="251"/>
                  </a:lnTo>
                  <a:lnTo>
                    <a:pt x="216" y="254"/>
                  </a:lnTo>
                  <a:lnTo>
                    <a:pt x="216" y="254"/>
                  </a:lnTo>
                  <a:lnTo>
                    <a:pt x="216" y="256"/>
                  </a:lnTo>
                  <a:lnTo>
                    <a:pt x="216" y="256"/>
                  </a:lnTo>
                  <a:lnTo>
                    <a:pt x="216" y="256"/>
                  </a:lnTo>
                  <a:lnTo>
                    <a:pt x="221" y="262"/>
                  </a:lnTo>
                  <a:lnTo>
                    <a:pt x="224" y="262"/>
                  </a:lnTo>
                  <a:lnTo>
                    <a:pt x="227" y="262"/>
                  </a:lnTo>
                  <a:lnTo>
                    <a:pt x="227" y="262"/>
                  </a:lnTo>
                  <a:lnTo>
                    <a:pt x="227" y="264"/>
                  </a:lnTo>
                  <a:lnTo>
                    <a:pt x="227" y="264"/>
                  </a:lnTo>
                  <a:lnTo>
                    <a:pt x="227" y="264"/>
                  </a:lnTo>
                  <a:lnTo>
                    <a:pt x="227" y="264"/>
                  </a:lnTo>
                  <a:lnTo>
                    <a:pt x="229" y="267"/>
                  </a:lnTo>
                  <a:lnTo>
                    <a:pt x="229" y="267"/>
                  </a:lnTo>
                  <a:lnTo>
                    <a:pt x="229" y="267"/>
                  </a:lnTo>
                  <a:lnTo>
                    <a:pt x="232" y="270"/>
                  </a:lnTo>
                  <a:lnTo>
                    <a:pt x="234" y="272"/>
                  </a:lnTo>
                  <a:lnTo>
                    <a:pt x="237" y="277"/>
                  </a:lnTo>
                  <a:lnTo>
                    <a:pt x="242" y="280"/>
                  </a:lnTo>
                  <a:lnTo>
                    <a:pt x="245" y="285"/>
                  </a:lnTo>
                  <a:lnTo>
                    <a:pt x="245" y="285"/>
                  </a:lnTo>
                  <a:lnTo>
                    <a:pt x="248" y="288"/>
                  </a:lnTo>
                  <a:lnTo>
                    <a:pt x="248" y="288"/>
                  </a:lnTo>
                  <a:lnTo>
                    <a:pt x="248" y="288"/>
                  </a:lnTo>
                  <a:lnTo>
                    <a:pt x="248" y="290"/>
                  </a:lnTo>
                  <a:lnTo>
                    <a:pt x="250" y="290"/>
                  </a:lnTo>
                  <a:lnTo>
                    <a:pt x="250" y="290"/>
                  </a:lnTo>
                  <a:lnTo>
                    <a:pt x="250" y="290"/>
                  </a:lnTo>
                  <a:lnTo>
                    <a:pt x="250" y="290"/>
                  </a:lnTo>
                  <a:lnTo>
                    <a:pt x="250" y="293"/>
                  </a:lnTo>
                  <a:lnTo>
                    <a:pt x="253" y="293"/>
                  </a:lnTo>
                  <a:lnTo>
                    <a:pt x="253" y="293"/>
                  </a:lnTo>
                  <a:lnTo>
                    <a:pt x="255" y="293"/>
                  </a:lnTo>
                  <a:lnTo>
                    <a:pt x="255" y="293"/>
                  </a:lnTo>
                  <a:lnTo>
                    <a:pt x="258" y="293"/>
                  </a:lnTo>
                  <a:lnTo>
                    <a:pt x="266" y="303"/>
                  </a:lnTo>
                  <a:lnTo>
                    <a:pt x="266" y="303"/>
                  </a:lnTo>
                  <a:lnTo>
                    <a:pt x="268" y="306"/>
                  </a:lnTo>
                  <a:lnTo>
                    <a:pt x="266" y="309"/>
                  </a:lnTo>
                  <a:lnTo>
                    <a:pt x="266" y="309"/>
                  </a:lnTo>
                  <a:lnTo>
                    <a:pt x="258" y="314"/>
                  </a:lnTo>
                  <a:lnTo>
                    <a:pt x="258" y="317"/>
                  </a:lnTo>
                  <a:lnTo>
                    <a:pt x="258" y="317"/>
                  </a:lnTo>
                  <a:lnTo>
                    <a:pt x="261" y="317"/>
                  </a:lnTo>
                  <a:lnTo>
                    <a:pt x="263" y="322"/>
                  </a:lnTo>
                  <a:lnTo>
                    <a:pt x="261" y="322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800" kern="1200">
                <a:solidFill>
                  <a:prstClr val="black"/>
                </a:solidFill>
                <a:latin typeface="Century Gothic"/>
                <a:ea typeface="+mn-ea"/>
                <a:cs typeface="+mn-cs"/>
              </a:endParaRPr>
            </a:p>
          </p:txBody>
        </p:sp>
        <p:sp>
          <p:nvSpPr>
            <p:cNvPr id="174" name="Freeform 338"/>
            <p:cNvSpPr>
              <a:spLocks/>
            </p:cNvSpPr>
            <p:nvPr/>
          </p:nvSpPr>
          <p:spPr bwMode="auto">
            <a:xfrm>
              <a:off x="3973" y="2511"/>
              <a:ext cx="91" cy="99"/>
            </a:xfrm>
            <a:custGeom>
              <a:avLst/>
              <a:gdLst>
                <a:gd name="T0" fmla="*/ 21 w 91"/>
                <a:gd name="T1" fmla="*/ 34 h 99"/>
                <a:gd name="T2" fmla="*/ 24 w 91"/>
                <a:gd name="T3" fmla="*/ 34 h 99"/>
                <a:gd name="T4" fmla="*/ 24 w 91"/>
                <a:gd name="T5" fmla="*/ 34 h 99"/>
                <a:gd name="T6" fmla="*/ 24 w 91"/>
                <a:gd name="T7" fmla="*/ 34 h 99"/>
                <a:gd name="T8" fmla="*/ 24 w 91"/>
                <a:gd name="T9" fmla="*/ 34 h 99"/>
                <a:gd name="T10" fmla="*/ 24 w 91"/>
                <a:gd name="T11" fmla="*/ 34 h 99"/>
                <a:gd name="T12" fmla="*/ 24 w 91"/>
                <a:gd name="T13" fmla="*/ 34 h 99"/>
                <a:gd name="T14" fmla="*/ 24 w 91"/>
                <a:gd name="T15" fmla="*/ 34 h 99"/>
                <a:gd name="T16" fmla="*/ 24 w 91"/>
                <a:gd name="T17" fmla="*/ 36 h 99"/>
                <a:gd name="T18" fmla="*/ 24 w 91"/>
                <a:gd name="T19" fmla="*/ 36 h 99"/>
                <a:gd name="T20" fmla="*/ 24 w 91"/>
                <a:gd name="T21" fmla="*/ 36 h 99"/>
                <a:gd name="T22" fmla="*/ 26 w 91"/>
                <a:gd name="T23" fmla="*/ 36 h 99"/>
                <a:gd name="T24" fmla="*/ 26 w 91"/>
                <a:gd name="T25" fmla="*/ 36 h 99"/>
                <a:gd name="T26" fmla="*/ 26 w 91"/>
                <a:gd name="T27" fmla="*/ 36 h 99"/>
                <a:gd name="T28" fmla="*/ 26 w 91"/>
                <a:gd name="T29" fmla="*/ 36 h 99"/>
                <a:gd name="T30" fmla="*/ 26 w 91"/>
                <a:gd name="T31" fmla="*/ 36 h 99"/>
                <a:gd name="T32" fmla="*/ 26 w 91"/>
                <a:gd name="T33" fmla="*/ 36 h 99"/>
                <a:gd name="T34" fmla="*/ 26 w 91"/>
                <a:gd name="T35" fmla="*/ 36 h 99"/>
                <a:gd name="T36" fmla="*/ 26 w 91"/>
                <a:gd name="T37" fmla="*/ 36 h 99"/>
                <a:gd name="T38" fmla="*/ 26 w 91"/>
                <a:gd name="T39" fmla="*/ 36 h 99"/>
                <a:gd name="T40" fmla="*/ 29 w 91"/>
                <a:gd name="T41" fmla="*/ 36 h 99"/>
                <a:gd name="T42" fmla="*/ 29 w 91"/>
                <a:gd name="T43" fmla="*/ 39 h 99"/>
                <a:gd name="T44" fmla="*/ 29 w 91"/>
                <a:gd name="T45" fmla="*/ 39 h 99"/>
                <a:gd name="T46" fmla="*/ 29 w 91"/>
                <a:gd name="T47" fmla="*/ 39 h 99"/>
                <a:gd name="T48" fmla="*/ 29 w 91"/>
                <a:gd name="T49" fmla="*/ 39 h 99"/>
                <a:gd name="T50" fmla="*/ 29 w 91"/>
                <a:gd name="T51" fmla="*/ 39 h 99"/>
                <a:gd name="T52" fmla="*/ 29 w 91"/>
                <a:gd name="T53" fmla="*/ 39 h 99"/>
                <a:gd name="T54" fmla="*/ 29 w 91"/>
                <a:gd name="T55" fmla="*/ 39 h 99"/>
                <a:gd name="T56" fmla="*/ 29 w 91"/>
                <a:gd name="T57" fmla="*/ 39 h 99"/>
                <a:gd name="T58" fmla="*/ 29 w 91"/>
                <a:gd name="T59" fmla="*/ 39 h 99"/>
                <a:gd name="T60" fmla="*/ 31 w 91"/>
                <a:gd name="T61" fmla="*/ 39 h 99"/>
                <a:gd name="T62" fmla="*/ 31 w 91"/>
                <a:gd name="T63" fmla="*/ 39 h 99"/>
                <a:gd name="T64" fmla="*/ 31 w 91"/>
                <a:gd name="T65" fmla="*/ 39 h 99"/>
                <a:gd name="T66" fmla="*/ 31 w 91"/>
                <a:gd name="T67" fmla="*/ 39 h 99"/>
                <a:gd name="T68" fmla="*/ 31 w 91"/>
                <a:gd name="T69" fmla="*/ 39 h 99"/>
                <a:gd name="T70" fmla="*/ 31 w 91"/>
                <a:gd name="T71" fmla="*/ 39 h 99"/>
                <a:gd name="T72" fmla="*/ 31 w 91"/>
                <a:gd name="T73" fmla="*/ 39 h 99"/>
                <a:gd name="T74" fmla="*/ 31 w 91"/>
                <a:gd name="T75" fmla="*/ 39 h 99"/>
                <a:gd name="T76" fmla="*/ 34 w 91"/>
                <a:gd name="T77" fmla="*/ 39 h 99"/>
                <a:gd name="T78" fmla="*/ 34 w 91"/>
                <a:gd name="T79" fmla="*/ 36 h 99"/>
                <a:gd name="T80" fmla="*/ 37 w 91"/>
                <a:gd name="T81" fmla="*/ 36 h 99"/>
                <a:gd name="T82" fmla="*/ 37 w 91"/>
                <a:gd name="T83" fmla="*/ 36 h 99"/>
                <a:gd name="T84" fmla="*/ 52 w 91"/>
                <a:gd name="T85" fmla="*/ 52 h 99"/>
                <a:gd name="T86" fmla="*/ 52 w 91"/>
                <a:gd name="T87" fmla="*/ 52 h 99"/>
                <a:gd name="T88" fmla="*/ 55 w 91"/>
                <a:gd name="T89" fmla="*/ 52 h 99"/>
                <a:gd name="T90" fmla="*/ 55 w 91"/>
                <a:gd name="T91" fmla="*/ 52 h 99"/>
                <a:gd name="T92" fmla="*/ 55 w 91"/>
                <a:gd name="T93" fmla="*/ 52 h 99"/>
                <a:gd name="T94" fmla="*/ 55 w 91"/>
                <a:gd name="T95" fmla="*/ 52 h 99"/>
                <a:gd name="T96" fmla="*/ 55 w 91"/>
                <a:gd name="T97" fmla="*/ 52 h 99"/>
                <a:gd name="T98" fmla="*/ 55 w 91"/>
                <a:gd name="T99" fmla="*/ 52 h 99"/>
                <a:gd name="T100" fmla="*/ 55 w 91"/>
                <a:gd name="T101" fmla="*/ 55 h 99"/>
                <a:gd name="T102" fmla="*/ 55 w 91"/>
                <a:gd name="T103" fmla="*/ 55 h 99"/>
                <a:gd name="T104" fmla="*/ 55 w 91"/>
                <a:gd name="T105" fmla="*/ 55 h 99"/>
                <a:gd name="T106" fmla="*/ 55 w 91"/>
                <a:gd name="T107" fmla="*/ 55 h 99"/>
                <a:gd name="T108" fmla="*/ 55 w 91"/>
                <a:gd name="T109" fmla="*/ 55 h 99"/>
                <a:gd name="T110" fmla="*/ 55 w 91"/>
                <a:gd name="T111" fmla="*/ 55 h 99"/>
                <a:gd name="T112" fmla="*/ 55 w 91"/>
                <a:gd name="T113" fmla="*/ 55 h 99"/>
                <a:gd name="T114" fmla="*/ 55 w 91"/>
                <a:gd name="T115" fmla="*/ 55 h 99"/>
                <a:gd name="T116" fmla="*/ 55 w 91"/>
                <a:gd name="T117" fmla="*/ 55 h 99"/>
                <a:gd name="T118" fmla="*/ 55 w 91"/>
                <a:gd name="T119" fmla="*/ 57 h 99"/>
                <a:gd name="T120" fmla="*/ 55 w 91"/>
                <a:gd name="T121" fmla="*/ 62 h 99"/>
                <a:gd name="T122" fmla="*/ 55 w 91"/>
                <a:gd name="T123" fmla="*/ 62 h 99"/>
                <a:gd name="T124" fmla="*/ 55 w 91"/>
                <a:gd name="T125" fmla="*/ 62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91" h="99">
                  <a:moveTo>
                    <a:pt x="11" y="0"/>
                  </a:moveTo>
                  <a:lnTo>
                    <a:pt x="0" y="13"/>
                  </a:lnTo>
                  <a:lnTo>
                    <a:pt x="0" y="13"/>
                  </a:lnTo>
                  <a:lnTo>
                    <a:pt x="0" y="13"/>
                  </a:lnTo>
                  <a:lnTo>
                    <a:pt x="5" y="18"/>
                  </a:lnTo>
                  <a:lnTo>
                    <a:pt x="16" y="26"/>
                  </a:lnTo>
                  <a:lnTo>
                    <a:pt x="21" y="34"/>
                  </a:lnTo>
                  <a:lnTo>
                    <a:pt x="21" y="34"/>
                  </a:lnTo>
                  <a:lnTo>
                    <a:pt x="21" y="34"/>
                  </a:lnTo>
                  <a:lnTo>
                    <a:pt x="21" y="34"/>
                  </a:lnTo>
                  <a:lnTo>
                    <a:pt x="21" y="34"/>
                  </a:lnTo>
                  <a:lnTo>
                    <a:pt x="21" y="34"/>
                  </a:lnTo>
                  <a:lnTo>
                    <a:pt x="21" y="34"/>
                  </a:lnTo>
                  <a:lnTo>
                    <a:pt x="21" y="34"/>
                  </a:lnTo>
                  <a:lnTo>
                    <a:pt x="21" y="34"/>
                  </a:lnTo>
                  <a:lnTo>
                    <a:pt x="21" y="34"/>
                  </a:lnTo>
                  <a:lnTo>
                    <a:pt x="21" y="34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4" y="34"/>
                  </a:lnTo>
                  <a:lnTo>
                    <a:pt x="24" y="36"/>
                  </a:lnTo>
                  <a:lnTo>
                    <a:pt x="24" y="36"/>
                  </a:lnTo>
                  <a:lnTo>
                    <a:pt x="24" y="36"/>
                  </a:lnTo>
                  <a:lnTo>
                    <a:pt x="24" y="36"/>
                  </a:lnTo>
                  <a:lnTo>
                    <a:pt x="24" y="36"/>
                  </a:lnTo>
                  <a:lnTo>
                    <a:pt x="24" y="36"/>
                  </a:lnTo>
                  <a:lnTo>
                    <a:pt x="24" y="36"/>
                  </a:lnTo>
                  <a:lnTo>
                    <a:pt x="24" y="36"/>
                  </a:lnTo>
                  <a:lnTo>
                    <a:pt x="24" y="36"/>
                  </a:lnTo>
                  <a:lnTo>
                    <a:pt x="24" y="36"/>
                  </a:lnTo>
                  <a:lnTo>
                    <a:pt x="24" y="36"/>
                  </a:lnTo>
                  <a:lnTo>
                    <a:pt x="24" y="36"/>
                  </a:lnTo>
                  <a:lnTo>
                    <a:pt x="24" y="36"/>
                  </a:lnTo>
                  <a:lnTo>
                    <a:pt x="24" y="36"/>
                  </a:lnTo>
                  <a:lnTo>
                    <a:pt x="24" y="36"/>
                  </a:lnTo>
                  <a:lnTo>
                    <a:pt x="24" y="36"/>
                  </a:lnTo>
                  <a:lnTo>
                    <a:pt x="24" y="36"/>
                  </a:lnTo>
                  <a:lnTo>
                    <a:pt x="24" y="36"/>
                  </a:lnTo>
                  <a:lnTo>
                    <a:pt x="24" y="36"/>
                  </a:lnTo>
                  <a:lnTo>
                    <a:pt x="24" y="36"/>
                  </a:lnTo>
                  <a:lnTo>
                    <a:pt x="24" y="36"/>
                  </a:lnTo>
                  <a:lnTo>
                    <a:pt x="24" y="36"/>
                  </a:lnTo>
                  <a:lnTo>
                    <a:pt x="24" y="36"/>
                  </a:lnTo>
                  <a:lnTo>
                    <a:pt x="24" y="36"/>
                  </a:lnTo>
                  <a:lnTo>
                    <a:pt x="24" y="36"/>
                  </a:lnTo>
                  <a:lnTo>
                    <a:pt x="24" y="36"/>
                  </a:lnTo>
                  <a:lnTo>
                    <a:pt x="24" y="36"/>
                  </a:lnTo>
                  <a:lnTo>
                    <a:pt x="24" y="36"/>
                  </a:lnTo>
                  <a:lnTo>
                    <a:pt x="24" y="36"/>
                  </a:lnTo>
                  <a:lnTo>
                    <a:pt x="24" y="36"/>
                  </a:lnTo>
                  <a:lnTo>
                    <a:pt x="24" y="36"/>
                  </a:lnTo>
                  <a:lnTo>
                    <a:pt x="24" y="36"/>
                  </a:lnTo>
                  <a:lnTo>
                    <a:pt x="24" y="36"/>
                  </a:lnTo>
                  <a:lnTo>
                    <a:pt x="24" y="36"/>
                  </a:lnTo>
                  <a:lnTo>
                    <a:pt x="24" y="36"/>
                  </a:lnTo>
                  <a:lnTo>
                    <a:pt x="24" y="36"/>
                  </a:lnTo>
                  <a:lnTo>
                    <a:pt x="24" y="36"/>
                  </a:lnTo>
                  <a:lnTo>
                    <a:pt x="24" y="36"/>
                  </a:lnTo>
                  <a:lnTo>
                    <a:pt x="24" y="36"/>
                  </a:lnTo>
                  <a:lnTo>
                    <a:pt x="24" y="36"/>
                  </a:lnTo>
                  <a:lnTo>
                    <a:pt x="24" y="36"/>
                  </a:lnTo>
                  <a:lnTo>
                    <a:pt x="24" y="36"/>
                  </a:lnTo>
                  <a:lnTo>
                    <a:pt x="24" y="36"/>
                  </a:lnTo>
                  <a:lnTo>
                    <a:pt x="24" y="36"/>
                  </a:lnTo>
                  <a:lnTo>
                    <a:pt x="24" y="36"/>
                  </a:lnTo>
                  <a:lnTo>
                    <a:pt x="24" y="36"/>
                  </a:lnTo>
                  <a:lnTo>
                    <a:pt x="24" y="36"/>
                  </a:lnTo>
                  <a:lnTo>
                    <a:pt x="24" y="36"/>
                  </a:lnTo>
                  <a:lnTo>
                    <a:pt x="24" y="36"/>
                  </a:lnTo>
                  <a:lnTo>
                    <a:pt x="24" y="36"/>
                  </a:lnTo>
                  <a:lnTo>
                    <a:pt x="26" y="36"/>
                  </a:lnTo>
                  <a:lnTo>
                    <a:pt x="26" y="36"/>
                  </a:lnTo>
                  <a:lnTo>
                    <a:pt x="26" y="36"/>
                  </a:lnTo>
                  <a:lnTo>
                    <a:pt x="26" y="36"/>
                  </a:lnTo>
                  <a:lnTo>
                    <a:pt x="26" y="36"/>
                  </a:lnTo>
                  <a:lnTo>
                    <a:pt x="26" y="36"/>
                  </a:lnTo>
                  <a:lnTo>
                    <a:pt x="26" y="36"/>
                  </a:lnTo>
                  <a:lnTo>
                    <a:pt x="26" y="36"/>
                  </a:lnTo>
                  <a:lnTo>
                    <a:pt x="26" y="36"/>
                  </a:lnTo>
                  <a:lnTo>
                    <a:pt x="26" y="36"/>
                  </a:lnTo>
                  <a:lnTo>
                    <a:pt x="26" y="36"/>
                  </a:lnTo>
                  <a:lnTo>
                    <a:pt x="26" y="36"/>
                  </a:lnTo>
                  <a:lnTo>
                    <a:pt x="26" y="36"/>
                  </a:lnTo>
                  <a:lnTo>
                    <a:pt x="26" y="36"/>
                  </a:lnTo>
                  <a:lnTo>
                    <a:pt x="26" y="36"/>
                  </a:lnTo>
                  <a:lnTo>
                    <a:pt x="26" y="36"/>
                  </a:lnTo>
                  <a:lnTo>
                    <a:pt x="26" y="36"/>
                  </a:lnTo>
                  <a:lnTo>
                    <a:pt x="26" y="36"/>
                  </a:lnTo>
                  <a:lnTo>
                    <a:pt x="26" y="36"/>
                  </a:lnTo>
                  <a:lnTo>
                    <a:pt x="26" y="36"/>
                  </a:lnTo>
                  <a:lnTo>
                    <a:pt x="26" y="36"/>
                  </a:lnTo>
                  <a:lnTo>
                    <a:pt x="26" y="36"/>
                  </a:lnTo>
                  <a:lnTo>
                    <a:pt x="26" y="36"/>
                  </a:lnTo>
                  <a:lnTo>
                    <a:pt x="26" y="36"/>
                  </a:lnTo>
                  <a:lnTo>
                    <a:pt x="26" y="36"/>
                  </a:lnTo>
                  <a:lnTo>
                    <a:pt x="26" y="36"/>
                  </a:lnTo>
                  <a:lnTo>
                    <a:pt x="26" y="36"/>
                  </a:lnTo>
                  <a:lnTo>
                    <a:pt x="26" y="36"/>
                  </a:lnTo>
                  <a:lnTo>
                    <a:pt x="26" y="36"/>
                  </a:lnTo>
                  <a:lnTo>
                    <a:pt x="26" y="36"/>
                  </a:lnTo>
                  <a:lnTo>
                    <a:pt x="26" y="36"/>
                  </a:lnTo>
                  <a:lnTo>
                    <a:pt x="26" y="36"/>
                  </a:lnTo>
                  <a:lnTo>
                    <a:pt x="26" y="36"/>
                  </a:lnTo>
                  <a:lnTo>
                    <a:pt x="26" y="36"/>
                  </a:lnTo>
                  <a:lnTo>
                    <a:pt x="26" y="36"/>
                  </a:lnTo>
                  <a:lnTo>
                    <a:pt x="26" y="36"/>
                  </a:lnTo>
                  <a:lnTo>
                    <a:pt x="26" y="36"/>
                  </a:lnTo>
                  <a:lnTo>
                    <a:pt x="26" y="36"/>
                  </a:lnTo>
                  <a:lnTo>
                    <a:pt x="26" y="36"/>
                  </a:lnTo>
                  <a:lnTo>
                    <a:pt x="26" y="36"/>
                  </a:lnTo>
                  <a:lnTo>
                    <a:pt x="26" y="36"/>
                  </a:lnTo>
                  <a:lnTo>
                    <a:pt x="26" y="36"/>
                  </a:lnTo>
                  <a:lnTo>
                    <a:pt x="26" y="36"/>
                  </a:lnTo>
                  <a:lnTo>
                    <a:pt x="26" y="36"/>
                  </a:lnTo>
                  <a:lnTo>
                    <a:pt x="26" y="36"/>
                  </a:lnTo>
                  <a:lnTo>
                    <a:pt x="26" y="36"/>
                  </a:lnTo>
                  <a:lnTo>
                    <a:pt x="26" y="36"/>
                  </a:lnTo>
                  <a:lnTo>
                    <a:pt x="26" y="36"/>
                  </a:lnTo>
                  <a:lnTo>
                    <a:pt x="26" y="36"/>
                  </a:lnTo>
                  <a:lnTo>
                    <a:pt x="26" y="36"/>
                  </a:lnTo>
                  <a:lnTo>
                    <a:pt x="26" y="36"/>
                  </a:lnTo>
                  <a:lnTo>
                    <a:pt x="26" y="36"/>
                  </a:lnTo>
                  <a:lnTo>
                    <a:pt x="26" y="36"/>
                  </a:lnTo>
                  <a:lnTo>
                    <a:pt x="26" y="36"/>
                  </a:lnTo>
                  <a:lnTo>
                    <a:pt x="26" y="36"/>
                  </a:lnTo>
                  <a:lnTo>
                    <a:pt x="26" y="36"/>
                  </a:lnTo>
                  <a:lnTo>
                    <a:pt x="26" y="36"/>
                  </a:lnTo>
                  <a:lnTo>
                    <a:pt x="26" y="36"/>
                  </a:lnTo>
                  <a:lnTo>
                    <a:pt x="26" y="36"/>
                  </a:lnTo>
                  <a:lnTo>
                    <a:pt x="26" y="36"/>
                  </a:lnTo>
                  <a:lnTo>
                    <a:pt x="26" y="36"/>
                  </a:lnTo>
                  <a:lnTo>
                    <a:pt x="26" y="36"/>
                  </a:lnTo>
                  <a:lnTo>
                    <a:pt x="26" y="36"/>
                  </a:lnTo>
                  <a:lnTo>
                    <a:pt x="26" y="36"/>
                  </a:lnTo>
                  <a:lnTo>
                    <a:pt x="26" y="36"/>
                  </a:lnTo>
                  <a:lnTo>
                    <a:pt x="26" y="36"/>
                  </a:lnTo>
                  <a:lnTo>
                    <a:pt x="26" y="36"/>
                  </a:lnTo>
                  <a:lnTo>
                    <a:pt x="26" y="36"/>
                  </a:lnTo>
                  <a:lnTo>
                    <a:pt x="26" y="36"/>
                  </a:lnTo>
                  <a:lnTo>
                    <a:pt x="26" y="36"/>
                  </a:lnTo>
                  <a:lnTo>
                    <a:pt x="26" y="36"/>
                  </a:lnTo>
                  <a:lnTo>
                    <a:pt x="26" y="36"/>
                  </a:lnTo>
                  <a:lnTo>
                    <a:pt x="26" y="36"/>
                  </a:lnTo>
                  <a:lnTo>
                    <a:pt x="26" y="36"/>
                  </a:lnTo>
                  <a:lnTo>
                    <a:pt x="26" y="36"/>
                  </a:lnTo>
                  <a:lnTo>
                    <a:pt x="26" y="36"/>
                  </a:lnTo>
                  <a:lnTo>
                    <a:pt x="26" y="36"/>
                  </a:lnTo>
                  <a:lnTo>
                    <a:pt x="26" y="36"/>
                  </a:lnTo>
                  <a:lnTo>
                    <a:pt x="26" y="36"/>
                  </a:lnTo>
                  <a:lnTo>
                    <a:pt x="26" y="36"/>
                  </a:lnTo>
                  <a:lnTo>
                    <a:pt x="26" y="36"/>
                  </a:lnTo>
                  <a:lnTo>
                    <a:pt x="26" y="36"/>
                  </a:lnTo>
                  <a:lnTo>
                    <a:pt x="26" y="36"/>
                  </a:lnTo>
                  <a:lnTo>
                    <a:pt x="26" y="36"/>
                  </a:lnTo>
                  <a:lnTo>
                    <a:pt x="26" y="36"/>
                  </a:lnTo>
                  <a:lnTo>
                    <a:pt x="26" y="36"/>
                  </a:lnTo>
                  <a:lnTo>
                    <a:pt x="26" y="36"/>
                  </a:lnTo>
                  <a:lnTo>
                    <a:pt x="26" y="36"/>
                  </a:lnTo>
                  <a:lnTo>
                    <a:pt x="26" y="36"/>
                  </a:lnTo>
                  <a:lnTo>
                    <a:pt x="26" y="36"/>
                  </a:lnTo>
                  <a:lnTo>
                    <a:pt x="26" y="36"/>
                  </a:lnTo>
                  <a:lnTo>
                    <a:pt x="26" y="36"/>
                  </a:lnTo>
                  <a:lnTo>
                    <a:pt x="26" y="36"/>
                  </a:lnTo>
                  <a:lnTo>
                    <a:pt x="26" y="36"/>
                  </a:lnTo>
                  <a:lnTo>
                    <a:pt x="26" y="36"/>
                  </a:lnTo>
                  <a:lnTo>
                    <a:pt x="26" y="36"/>
                  </a:lnTo>
                  <a:lnTo>
                    <a:pt x="26" y="36"/>
                  </a:lnTo>
                  <a:lnTo>
                    <a:pt x="26" y="36"/>
                  </a:lnTo>
                  <a:lnTo>
                    <a:pt x="26" y="36"/>
                  </a:lnTo>
                  <a:lnTo>
                    <a:pt x="26" y="36"/>
                  </a:lnTo>
                  <a:lnTo>
                    <a:pt x="26" y="36"/>
                  </a:lnTo>
                  <a:lnTo>
                    <a:pt x="26" y="36"/>
                  </a:lnTo>
                  <a:lnTo>
                    <a:pt x="26" y="36"/>
                  </a:lnTo>
                  <a:lnTo>
                    <a:pt x="26" y="36"/>
                  </a:lnTo>
                  <a:lnTo>
                    <a:pt x="26" y="36"/>
                  </a:lnTo>
                  <a:lnTo>
                    <a:pt x="26" y="36"/>
                  </a:lnTo>
                  <a:lnTo>
                    <a:pt x="26" y="36"/>
                  </a:lnTo>
                  <a:lnTo>
                    <a:pt x="26" y="36"/>
                  </a:lnTo>
                  <a:lnTo>
                    <a:pt x="26" y="36"/>
                  </a:lnTo>
                  <a:lnTo>
                    <a:pt x="26" y="36"/>
                  </a:lnTo>
                  <a:lnTo>
                    <a:pt x="26" y="36"/>
                  </a:lnTo>
                  <a:lnTo>
                    <a:pt x="26" y="36"/>
                  </a:lnTo>
                  <a:lnTo>
                    <a:pt x="26" y="36"/>
                  </a:lnTo>
                  <a:lnTo>
                    <a:pt x="26" y="36"/>
                  </a:lnTo>
                  <a:lnTo>
                    <a:pt x="26" y="36"/>
                  </a:lnTo>
                  <a:lnTo>
                    <a:pt x="26" y="36"/>
                  </a:lnTo>
                  <a:lnTo>
                    <a:pt x="26" y="36"/>
                  </a:lnTo>
                  <a:lnTo>
                    <a:pt x="26" y="36"/>
                  </a:lnTo>
                  <a:lnTo>
                    <a:pt x="26" y="36"/>
                  </a:lnTo>
                  <a:lnTo>
                    <a:pt x="26" y="36"/>
                  </a:lnTo>
                  <a:lnTo>
                    <a:pt x="26" y="36"/>
                  </a:lnTo>
                  <a:lnTo>
                    <a:pt x="26" y="36"/>
                  </a:lnTo>
                  <a:lnTo>
                    <a:pt x="26" y="36"/>
                  </a:lnTo>
                  <a:lnTo>
                    <a:pt x="26" y="36"/>
                  </a:lnTo>
                  <a:lnTo>
                    <a:pt x="26" y="36"/>
                  </a:lnTo>
                  <a:lnTo>
                    <a:pt x="26" y="36"/>
                  </a:lnTo>
                  <a:lnTo>
                    <a:pt x="26" y="36"/>
                  </a:lnTo>
                  <a:lnTo>
                    <a:pt x="29" y="36"/>
                  </a:lnTo>
                  <a:lnTo>
                    <a:pt x="29" y="36"/>
                  </a:lnTo>
                  <a:lnTo>
                    <a:pt x="29" y="36"/>
                  </a:lnTo>
                  <a:lnTo>
                    <a:pt x="29" y="36"/>
                  </a:lnTo>
                  <a:lnTo>
                    <a:pt x="29" y="36"/>
                  </a:lnTo>
                  <a:lnTo>
                    <a:pt x="29" y="36"/>
                  </a:lnTo>
                  <a:lnTo>
                    <a:pt x="29" y="36"/>
                  </a:lnTo>
                  <a:lnTo>
                    <a:pt x="29" y="36"/>
                  </a:lnTo>
                  <a:lnTo>
                    <a:pt x="29" y="39"/>
                  </a:lnTo>
                  <a:lnTo>
                    <a:pt x="29" y="39"/>
                  </a:lnTo>
                  <a:lnTo>
                    <a:pt x="29" y="39"/>
                  </a:lnTo>
                  <a:lnTo>
                    <a:pt x="29" y="39"/>
                  </a:lnTo>
                  <a:lnTo>
                    <a:pt x="29" y="39"/>
                  </a:lnTo>
                  <a:lnTo>
                    <a:pt x="29" y="39"/>
                  </a:lnTo>
                  <a:lnTo>
                    <a:pt x="29" y="39"/>
                  </a:lnTo>
                  <a:lnTo>
                    <a:pt x="29" y="39"/>
                  </a:lnTo>
                  <a:lnTo>
                    <a:pt x="29" y="39"/>
                  </a:lnTo>
                  <a:lnTo>
                    <a:pt x="29" y="39"/>
                  </a:lnTo>
                  <a:lnTo>
                    <a:pt x="29" y="39"/>
                  </a:lnTo>
                  <a:lnTo>
                    <a:pt x="29" y="39"/>
                  </a:lnTo>
                  <a:lnTo>
                    <a:pt x="29" y="39"/>
                  </a:lnTo>
                  <a:lnTo>
                    <a:pt x="29" y="39"/>
                  </a:lnTo>
                  <a:lnTo>
                    <a:pt x="29" y="39"/>
                  </a:lnTo>
                  <a:lnTo>
                    <a:pt x="29" y="39"/>
                  </a:lnTo>
                  <a:lnTo>
                    <a:pt x="29" y="39"/>
                  </a:lnTo>
                  <a:lnTo>
                    <a:pt x="29" y="39"/>
                  </a:lnTo>
                  <a:lnTo>
                    <a:pt x="29" y="39"/>
                  </a:lnTo>
                  <a:lnTo>
                    <a:pt x="29" y="39"/>
                  </a:lnTo>
                  <a:lnTo>
                    <a:pt x="29" y="39"/>
                  </a:lnTo>
                  <a:lnTo>
                    <a:pt x="29" y="39"/>
                  </a:lnTo>
                  <a:lnTo>
                    <a:pt x="29" y="39"/>
                  </a:lnTo>
                  <a:lnTo>
                    <a:pt x="29" y="39"/>
                  </a:lnTo>
                  <a:lnTo>
                    <a:pt x="29" y="39"/>
                  </a:lnTo>
                  <a:lnTo>
                    <a:pt x="29" y="39"/>
                  </a:lnTo>
                  <a:lnTo>
                    <a:pt x="29" y="39"/>
                  </a:lnTo>
                  <a:lnTo>
                    <a:pt x="29" y="39"/>
                  </a:lnTo>
                  <a:lnTo>
                    <a:pt x="29" y="39"/>
                  </a:lnTo>
                  <a:lnTo>
                    <a:pt x="29" y="39"/>
                  </a:lnTo>
                  <a:lnTo>
                    <a:pt x="29" y="39"/>
                  </a:lnTo>
                  <a:lnTo>
                    <a:pt x="29" y="39"/>
                  </a:lnTo>
                  <a:lnTo>
                    <a:pt x="29" y="39"/>
                  </a:lnTo>
                  <a:lnTo>
                    <a:pt x="29" y="39"/>
                  </a:lnTo>
                  <a:lnTo>
                    <a:pt x="29" y="39"/>
                  </a:lnTo>
                  <a:lnTo>
                    <a:pt x="29" y="39"/>
                  </a:lnTo>
                  <a:lnTo>
                    <a:pt x="29" y="39"/>
                  </a:lnTo>
                  <a:lnTo>
                    <a:pt x="29" y="39"/>
                  </a:lnTo>
                  <a:lnTo>
                    <a:pt x="29" y="39"/>
                  </a:lnTo>
                  <a:lnTo>
                    <a:pt x="29" y="39"/>
                  </a:lnTo>
                  <a:lnTo>
                    <a:pt x="29" y="39"/>
                  </a:lnTo>
                  <a:lnTo>
                    <a:pt x="29" y="39"/>
                  </a:lnTo>
                  <a:lnTo>
                    <a:pt x="29" y="39"/>
                  </a:lnTo>
                  <a:lnTo>
                    <a:pt x="29" y="39"/>
                  </a:lnTo>
                  <a:lnTo>
                    <a:pt x="29" y="39"/>
                  </a:lnTo>
                  <a:lnTo>
                    <a:pt x="29" y="39"/>
                  </a:lnTo>
                  <a:lnTo>
                    <a:pt x="29" y="39"/>
                  </a:lnTo>
                  <a:lnTo>
                    <a:pt x="29" y="39"/>
                  </a:lnTo>
                  <a:lnTo>
                    <a:pt x="29" y="39"/>
                  </a:lnTo>
                  <a:lnTo>
                    <a:pt x="29" y="39"/>
                  </a:lnTo>
                  <a:lnTo>
                    <a:pt x="29" y="39"/>
                  </a:lnTo>
                  <a:lnTo>
                    <a:pt x="29" y="39"/>
                  </a:lnTo>
                  <a:lnTo>
                    <a:pt x="29" y="39"/>
                  </a:lnTo>
                  <a:lnTo>
                    <a:pt x="29" y="39"/>
                  </a:lnTo>
                  <a:lnTo>
                    <a:pt x="29" y="39"/>
                  </a:lnTo>
                  <a:lnTo>
                    <a:pt x="29" y="39"/>
                  </a:lnTo>
                  <a:lnTo>
                    <a:pt x="29" y="39"/>
                  </a:lnTo>
                  <a:lnTo>
                    <a:pt x="29" y="39"/>
                  </a:lnTo>
                  <a:lnTo>
                    <a:pt x="29" y="39"/>
                  </a:lnTo>
                  <a:lnTo>
                    <a:pt x="29" y="39"/>
                  </a:lnTo>
                  <a:lnTo>
                    <a:pt x="29" y="39"/>
                  </a:lnTo>
                  <a:lnTo>
                    <a:pt x="29" y="39"/>
                  </a:lnTo>
                  <a:lnTo>
                    <a:pt x="29" y="39"/>
                  </a:lnTo>
                  <a:lnTo>
                    <a:pt x="29" y="39"/>
                  </a:lnTo>
                  <a:lnTo>
                    <a:pt x="29" y="39"/>
                  </a:lnTo>
                  <a:lnTo>
                    <a:pt x="29" y="39"/>
                  </a:lnTo>
                  <a:lnTo>
                    <a:pt x="29" y="39"/>
                  </a:lnTo>
                  <a:lnTo>
                    <a:pt x="29" y="39"/>
                  </a:lnTo>
                  <a:lnTo>
                    <a:pt x="29" y="39"/>
                  </a:lnTo>
                  <a:lnTo>
                    <a:pt x="29" y="39"/>
                  </a:lnTo>
                  <a:lnTo>
                    <a:pt x="29" y="39"/>
                  </a:lnTo>
                  <a:lnTo>
                    <a:pt x="29" y="39"/>
                  </a:lnTo>
                  <a:lnTo>
                    <a:pt x="29" y="39"/>
                  </a:lnTo>
                  <a:lnTo>
                    <a:pt x="29" y="39"/>
                  </a:lnTo>
                  <a:lnTo>
                    <a:pt x="29" y="39"/>
                  </a:lnTo>
                  <a:lnTo>
                    <a:pt x="29" y="39"/>
                  </a:lnTo>
                  <a:lnTo>
                    <a:pt x="29" y="39"/>
                  </a:lnTo>
                  <a:lnTo>
                    <a:pt x="29" y="39"/>
                  </a:lnTo>
                  <a:lnTo>
                    <a:pt x="29" y="39"/>
                  </a:lnTo>
                  <a:lnTo>
                    <a:pt x="29" y="39"/>
                  </a:lnTo>
                  <a:lnTo>
                    <a:pt x="29" y="39"/>
                  </a:lnTo>
                  <a:lnTo>
                    <a:pt x="29" y="39"/>
                  </a:lnTo>
                  <a:lnTo>
                    <a:pt x="29" y="39"/>
                  </a:lnTo>
                  <a:lnTo>
                    <a:pt x="29" y="39"/>
                  </a:lnTo>
                  <a:lnTo>
                    <a:pt x="29" y="39"/>
                  </a:lnTo>
                  <a:lnTo>
                    <a:pt x="29" y="39"/>
                  </a:lnTo>
                  <a:lnTo>
                    <a:pt x="29" y="39"/>
                  </a:lnTo>
                  <a:lnTo>
                    <a:pt x="29" y="39"/>
                  </a:lnTo>
                  <a:lnTo>
                    <a:pt x="29" y="39"/>
                  </a:lnTo>
                  <a:lnTo>
                    <a:pt x="29" y="39"/>
                  </a:lnTo>
                  <a:lnTo>
                    <a:pt x="29" y="39"/>
                  </a:lnTo>
                  <a:lnTo>
                    <a:pt x="29" y="39"/>
                  </a:lnTo>
                  <a:lnTo>
                    <a:pt x="29" y="39"/>
                  </a:lnTo>
                  <a:lnTo>
                    <a:pt x="29" y="39"/>
                  </a:lnTo>
                  <a:lnTo>
                    <a:pt x="29" y="39"/>
                  </a:lnTo>
                  <a:lnTo>
                    <a:pt x="29" y="39"/>
                  </a:lnTo>
                  <a:lnTo>
                    <a:pt x="29" y="39"/>
                  </a:lnTo>
                  <a:lnTo>
                    <a:pt x="29" y="39"/>
                  </a:lnTo>
                  <a:lnTo>
                    <a:pt x="29" y="39"/>
                  </a:lnTo>
                  <a:lnTo>
                    <a:pt x="29" y="39"/>
                  </a:lnTo>
                  <a:lnTo>
                    <a:pt x="29" y="39"/>
                  </a:lnTo>
                  <a:lnTo>
                    <a:pt x="29" y="39"/>
                  </a:lnTo>
                  <a:lnTo>
                    <a:pt x="29" y="39"/>
                  </a:lnTo>
                  <a:lnTo>
                    <a:pt x="29" y="39"/>
                  </a:lnTo>
                  <a:lnTo>
                    <a:pt x="29" y="39"/>
                  </a:lnTo>
                  <a:lnTo>
                    <a:pt x="29" y="39"/>
                  </a:lnTo>
                  <a:lnTo>
                    <a:pt x="29" y="39"/>
                  </a:lnTo>
                  <a:lnTo>
                    <a:pt x="29" y="39"/>
                  </a:lnTo>
                  <a:lnTo>
                    <a:pt x="29" y="39"/>
                  </a:lnTo>
                  <a:lnTo>
                    <a:pt x="29" y="39"/>
                  </a:lnTo>
                  <a:lnTo>
                    <a:pt x="29" y="39"/>
                  </a:lnTo>
                  <a:lnTo>
                    <a:pt x="29" y="39"/>
                  </a:lnTo>
                  <a:lnTo>
                    <a:pt x="29" y="39"/>
                  </a:lnTo>
                  <a:lnTo>
                    <a:pt x="29" y="39"/>
                  </a:lnTo>
                  <a:lnTo>
                    <a:pt x="29" y="39"/>
                  </a:lnTo>
                  <a:lnTo>
                    <a:pt x="29" y="39"/>
                  </a:lnTo>
                  <a:lnTo>
                    <a:pt x="29" y="39"/>
                  </a:lnTo>
                  <a:lnTo>
                    <a:pt x="29" y="39"/>
                  </a:lnTo>
                  <a:lnTo>
                    <a:pt x="29" y="39"/>
                  </a:lnTo>
                  <a:lnTo>
                    <a:pt x="29" y="39"/>
                  </a:lnTo>
                  <a:lnTo>
                    <a:pt x="29" y="39"/>
                  </a:lnTo>
                  <a:lnTo>
                    <a:pt x="29" y="39"/>
                  </a:lnTo>
                  <a:lnTo>
                    <a:pt x="29" y="39"/>
                  </a:lnTo>
                  <a:lnTo>
                    <a:pt x="29" y="39"/>
                  </a:lnTo>
                  <a:lnTo>
                    <a:pt x="29" y="39"/>
                  </a:lnTo>
                  <a:lnTo>
                    <a:pt x="29" y="39"/>
                  </a:lnTo>
                  <a:lnTo>
                    <a:pt x="29" y="39"/>
                  </a:lnTo>
                  <a:lnTo>
                    <a:pt x="31" y="39"/>
                  </a:lnTo>
                  <a:lnTo>
                    <a:pt x="31" y="39"/>
                  </a:lnTo>
                  <a:lnTo>
                    <a:pt x="31" y="39"/>
                  </a:lnTo>
                  <a:lnTo>
                    <a:pt x="31" y="39"/>
                  </a:lnTo>
                  <a:lnTo>
                    <a:pt x="31" y="39"/>
                  </a:lnTo>
                  <a:lnTo>
                    <a:pt x="31" y="39"/>
                  </a:lnTo>
                  <a:lnTo>
                    <a:pt x="31" y="39"/>
                  </a:lnTo>
                  <a:lnTo>
                    <a:pt x="31" y="39"/>
                  </a:lnTo>
                  <a:lnTo>
                    <a:pt x="31" y="39"/>
                  </a:lnTo>
                  <a:lnTo>
                    <a:pt x="31" y="39"/>
                  </a:lnTo>
                  <a:lnTo>
                    <a:pt x="31" y="39"/>
                  </a:lnTo>
                  <a:lnTo>
                    <a:pt x="31" y="39"/>
                  </a:lnTo>
                  <a:lnTo>
                    <a:pt x="31" y="39"/>
                  </a:lnTo>
                  <a:lnTo>
                    <a:pt x="31" y="39"/>
                  </a:lnTo>
                  <a:lnTo>
                    <a:pt x="31" y="39"/>
                  </a:lnTo>
                  <a:lnTo>
                    <a:pt x="31" y="39"/>
                  </a:lnTo>
                  <a:lnTo>
                    <a:pt x="31" y="39"/>
                  </a:lnTo>
                  <a:lnTo>
                    <a:pt x="31" y="39"/>
                  </a:lnTo>
                  <a:lnTo>
                    <a:pt x="31" y="39"/>
                  </a:lnTo>
                  <a:lnTo>
                    <a:pt x="31" y="39"/>
                  </a:lnTo>
                  <a:lnTo>
                    <a:pt x="31" y="39"/>
                  </a:lnTo>
                  <a:lnTo>
                    <a:pt x="31" y="39"/>
                  </a:lnTo>
                  <a:lnTo>
                    <a:pt x="31" y="39"/>
                  </a:lnTo>
                  <a:lnTo>
                    <a:pt x="31" y="39"/>
                  </a:lnTo>
                  <a:lnTo>
                    <a:pt x="31" y="39"/>
                  </a:lnTo>
                  <a:lnTo>
                    <a:pt x="31" y="39"/>
                  </a:lnTo>
                  <a:lnTo>
                    <a:pt x="31" y="39"/>
                  </a:lnTo>
                  <a:lnTo>
                    <a:pt x="31" y="39"/>
                  </a:lnTo>
                  <a:lnTo>
                    <a:pt x="31" y="39"/>
                  </a:lnTo>
                  <a:lnTo>
                    <a:pt x="31" y="39"/>
                  </a:lnTo>
                  <a:lnTo>
                    <a:pt x="31" y="39"/>
                  </a:lnTo>
                  <a:lnTo>
                    <a:pt x="31" y="39"/>
                  </a:lnTo>
                  <a:lnTo>
                    <a:pt x="31" y="39"/>
                  </a:lnTo>
                  <a:lnTo>
                    <a:pt x="31" y="39"/>
                  </a:lnTo>
                  <a:lnTo>
                    <a:pt x="31" y="39"/>
                  </a:lnTo>
                  <a:lnTo>
                    <a:pt x="31" y="39"/>
                  </a:lnTo>
                  <a:lnTo>
                    <a:pt x="31" y="39"/>
                  </a:lnTo>
                  <a:lnTo>
                    <a:pt x="31" y="39"/>
                  </a:lnTo>
                  <a:lnTo>
                    <a:pt x="31" y="39"/>
                  </a:lnTo>
                  <a:lnTo>
                    <a:pt x="31" y="39"/>
                  </a:lnTo>
                  <a:lnTo>
                    <a:pt x="31" y="39"/>
                  </a:lnTo>
                  <a:lnTo>
                    <a:pt x="31" y="39"/>
                  </a:lnTo>
                  <a:lnTo>
                    <a:pt x="31" y="39"/>
                  </a:lnTo>
                  <a:lnTo>
                    <a:pt x="31" y="39"/>
                  </a:lnTo>
                  <a:lnTo>
                    <a:pt x="31" y="39"/>
                  </a:lnTo>
                  <a:lnTo>
                    <a:pt x="31" y="39"/>
                  </a:lnTo>
                  <a:lnTo>
                    <a:pt x="31" y="39"/>
                  </a:lnTo>
                  <a:lnTo>
                    <a:pt x="31" y="39"/>
                  </a:lnTo>
                  <a:lnTo>
                    <a:pt x="31" y="39"/>
                  </a:lnTo>
                  <a:lnTo>
                    <a:pt x="31" y="39"/>
                  </a:lnTo>
                  <a:lnTo>
                    <a:pt x="31" y="39"/>
                  </a:lnTo>
                  <a:lnTo>
                    <a:pt x="31" y="39"/>
                  </a:lnTo>
                  <a:lnTo>
                    <a:pt x="31" y="39"/>
                  </a:lnTo>
                  <a:lnTo>
                    <a:pt x="31" y="39"/>
                  </a:lnTo>
                  <a:lnTo>
                    <a:pt x="31" y="39"/>
                  </a:lnTo>
                  <a:lnTo>
                    <a:pt x="31" y="39"/>
                  </a:lnTo>
                  <a:lnTo>
                    <a:pt x="31" y="39"/>
                  </a:lnTo>
                  <a:lnTo>
                    <a:pt x="31" y="39"/>
                  </a:lnTo>
                  <a:lnTo>
                    <a:pt x="31" y="39"/>
                  </a:lnTo>
                  <a:lnTo>
                    <a:pt x="31" y="39"/>
                  </a:lnTo>
                  <a:lnTo>
                    <a:pt x="31" y="39"/>
                  </a:lnTo>
                  <a:lnTo>
                    <a:pt x="31" y="39"/>
                  </a:lnTo>
                  <a:lnTo>
                    <a:pt x="31" y="39"/>
                  </a:lnTo>
                  <a:lnTo>
                    <a:pt x="31" y="39"/>
                  </a:lnTo>
                  <a:lnTo>
                    <a:pt x="31" y="39"/>
                  </a:lnTo>
                  <a:lnTo>
                    <a:pt x="31" y="39"/>
                  </a:lnTo>
                  <a:lnTo>
                    <a:pt x="31" y="39"/>
                  </a:lnTo>
                  <a:lnTo>
                    <a:pt x="31" y="39"/>
                  </a:lnTo>
                  <a:lnTo>
                    <a:pt x="31" y="39"/>
                  </a:lnTo>
                  <a:lnTo>
                    <a:pt x="31" y="39"/>
                  </a:lnTo>
                  <a:lnTo>
                    <a:pt x="31" y="39"/>
                  </a:lnTo>
                  <a:lnTo>
                    <a:pt x="31" y="39"/>
                  </a:lnTo>
                  <a:lnTo>
                    <a:pt x="31" y="39"/>
                  </a:lnTo>
                  <a:lnTo>
                    <a:pt x="31" y="39"/>
                  </a:lnTo>
                  <a:lnTo>
                    <a:pt x="31" y="39"/>
                  </a:lnTo>
                  <a:lnTo>
                    <a:pt x="31" y="39"/>
                  </a:lnTo>
                  <a:lnTo>
                    <a:pt x="31" y="39"/>
                  </a:lnTo>
                  <a:lnTo>
                    <a:pt x="31" y="39"/>
                  </a:lnTo>
                  <a:lnTo>
                    <a:pt x="31" y="39"/>
                  </a:lnTo>
                  <a:lnTo>
                    <a:pt x="31" y="39"/>
                  </a:lnTo>
                  <a:lnTo>
                    <a:pt x="31" y="39"/>
                  </a:lnTo>
                  <a:lnTo>
                    <a:pt x="31" y="39"/>
                  </a:lnTo>
                  <a:lnTo>
                    <a:pt x="31" y="39"/>
                  </a:lnTo>
                  <a:lnTo>
                    <a:pt x="31" y="39"/>
                  </a:lnTo>
                  <a:lnTo>
                    <a:pt x="31" y="39"/>
                  </a:lnTo>
                  <a:lnTo>
                    <a:pt x="31" y="39"/>
                  </a:lnTo>
                  <a:lnTo>
                    <a:pt x="31" y="39"/>
                  </a:lnTo>
                  <a:lnTo>
                    <a:pt x="31" y="39"/>
                  </a:lnTo>
                  <a:lnTo>
                    <a:pt x="31" y="39"/>
                  </a:lnTo>
                  <a:lnTo>
                    <a:pt x="31" y="39"/>
                  </a:lnTo>
                  <a:lnTo>
                    <a:pt x="31" y="39"/>
                  </a:lnTo>
                  <a:lnTo>
                    <a:pt x="31" y="39"/>
                  </a:lnTo>
                  <a:lnTo>
                    <a:pt x="31" y="39"/>
                  </a:lnTo>
                  <a:lnTo>
                    <a:pt x="31" y="39"/>
                  </a:lnTo>
                  <a:lnTo>
                    <a:pt x="31" y="39"/>
                  </a:lnTo>
                  <a:lnTo>
                    <a:pt x="31" y="39"/>
                  </a:lnTo>
                  <a:lnTo>
                    <a:pt x="31" y="39"/>
                  </a:lnTo>
                  <a:lnTo>
                    <a:pt x="31" y="39"/>
                  </a:lnTo>
                  <a:lnTo>
                    <a:pt x="31" y="39"/>
                  </a:lnTo>
                  <a:lnTo>
                    <a:pt x="31" y="39"/>
                  </a:lnTo>
                  <a:lnTo>
                    <a:pt x="31" y="39"/>
                  </a:lnTo>
                  <a:lnTo>
                    <a:pt x="31" y="39"/>
                  </a:lnTo>
                  <a:lnTo>
                    <a:pt x="31" y="39"/>
                  </a:lnTo>
                  <a:lnTo>
                    <a:pt x="31" y="39"/>
                  </a:lnTo>
                  <a:lnTo>
                    <a:pt x="31" y="39"/>
                  </a:lnTo>
                  <a:lnTo>
                    <a:pt x="31" y="39"/>
                  </a:lnTo>
                  <a:lnTo>
                    <a:pt x="31" y="39"/>
                  </a:lnTo>
                  <a:lnTo>
                    <a:pt x="31" y="39"/>
                  </a:lnTo>
                  <a:lnTo>
                    <a:pt x="31" y="39"/>
                  </a:lnTo>
                  <a:lnTo>
                    <a:pt x="31" y="39"/>
                  </a:lnTo>
                  <a:lnTo>
                    <a:pt x="31" y="39"/>
                  </a:lnTo>
                  <a:lnTo>
                    <a:pt x="31" y="39"/>
                  </a:lnTo>
                  <a:lnTo>
                    <a:pt x="31" y="39"/>
                  </a:lnTo>
                  <a:lnTo>
                    <a:pt x="31" y="39"/>
                  </a:lnTo>
                  <a:lnTo>
                    <a:pt x="31" y="39"/>
                  </a:lnTo>
                  <a:lnTo>
                    <a:pt x="31" y="39"/>
                  </a:lnTo>
                  <a:lnTo>
                    <a:pt x="34" y="39"/>
                  </a:lnTo>
                  <a:lnTo>
                    <a:pt x="34" y="39"/>
                  </a:lnTo>
                  <a:lnTo>
                    <a:pt x="34" y="39"/>
                  </a:lnTo>
                  <a:lnTo>
                    <a:pt x="34" y="39"/>
                  </a:lnTo>
                  <a:lnTo>
                    <a:pt x="34" y="39"/>
                  </a:lnTo>
                  <a:lnTo>
                    <a:pt x="34" y="39"/>
                  </a:lnTo>
                  <a:lnTo>
                    <a:pt x="34" y="39"/>
                  </a:lnTo>
                  <a:lnTo>
                    <a:pt x="34" y="39"/>
                  </a:lnTo>
                  <a:lnTo>
                    <a:pt x="34" y="39"/>
                  </a:lnTo>
                  <a:lnTo>
                    <a:pt x="34" y="39"/>
                  </a:lnTo>
                  <a:lnTo>
                    <a:pt x="34" y="39"/>
                  </a:lnTo>
                  <a:lnTo>
                    <a:pt x="34" y="39"/>
                  </a:lnTo>
                  <a:lnTo>
                    <a:pt x="34" y="39"/>
                  </a:lnTo>
                  <a:lnTo>
                    <a:pt x="34" y="39"/>
                  </a:lnTo>
                  <a:lnTo>
                    <a:pt x="37" y="36"/>
                  </a:lnTo>
                  <a:lnTo>
                    <a:pt x="37" y="36"/>
                  </a:lnTo>
                  <a:lnTo>
                    <a:pt x="34" y="36"/>
                  </a:lnTo>
                  <a:lnTo>
                    <a:pt x="34" y="36"/>
                  </a:lnTo>
                  <a:lnTo>
                    <a:pt x="37" y="34"/>
                  </a:lnTo>
                  <a:lnTo>
                    <a:pt x="37" y="36"/>
                  </a:lnTo>
                  <a:lnTo>
                    <a:pt x="37" y="36"/>
                  </a:lnTo>
                  <a:lnTo>
                    <a:pt x="37" y="36"/>
                  </a:lnTo>
                  <a:lnTo>
                    <a:pt x="37" y="36"/>
                  </a:lnTo>
                  <a:lnTo>
                    <a:pt x="37" y="36"/>
                  </a:lnTo>
                  <a:lnTo>
                    <a:pt x="37" y="36"/>
                  </a:lnTo>
                  <a:lnTo>
                    <a:pt x="37" y="36"/>
                  </a:lnTo>
                  <a:lnTo>
                    <a:pt x="37" y="36"/>
                  </a:lnTo>
                  <a:lnTo>
                    <a:pt x="37" y="36"/>
                  </a:lnTo>
                  <a:lnTo>
                    <a:pt x="37" y="36"/>
                  </a:lnTo>
                  <a:lnTo>
                    <a:pt x="37" y="36"/>
                  </a:lnTo>
                  <a:lnTo>
                    <a:pt x="37" y="36"/>
                  </a:lnTo>
                  <a:lnTo>
                    <a:pt x="37" y="36"/>
                  </a:lnTo>
                  <a:lnTo>
                    <a:pt x="37" y="36"/>
                  </a:lnTo>
                  <a:lnTo>
                    <a:pt x="37" y="36"/>
                  </a:lnTo>
                  <a:lnTo>
                    <a:pt x="37" y="36"/>
                  </a:lnTo>
                  <a:lnTo>
                    <a:pt x="37" y="36"/>
                  </a:lnTo>
                  <a:lnTo>
                    <a:pt x="37" y="36"/>
                  </a:lnTo>
                  <a:lnTo>
                    <a:pt x="37" y="36"/>
                  </a:lnTo>
                  <a:lnTo>
                    <a:pt x="37" y="36"/>
                  </a:lnTo>
                  <a:lnTo>
                    <a:pt x="37" y="36"/>
                  </a:lnTo>
                  <a:lnTo>
                    <a:pt x="37" y="36"/>
                  </a:lnTo>
                  <a:lnTo>
                    <a:pt x="37" y="36"/>
                  </a:lnTo>
                  <a:lnTo>
                    <a:pt x="37" y="36"/>
                  </a:lnTo>
                  <a:lnTo>
                    <a:pt x="37" y="36"/>
                  </a:lnTo>
                  <a:lnTo>
                    <a:pt x="37" y="36"/>
                  </a:lnTo>
                  <a:lnTo>
                    <a:pt x="37" y="36"/>
                  </a:lnTo>
                  <a:lnTo>
                    <a:pt x="39" y="36"/>
                  </a:lnTo>
                  <a:lnTo>
                    <a:pt x="39" y="36"/>
                  </a:lnTo>
                  <a:lnTo>
                    <a:pt x="39" y="39"/>
                  </a:lnTo>
                  <a:lnTo>
                    <a:pt x="52" y="52"/>
                  </a:lnTo>
                  <a:lnTo>
                    <a:pt x="52" y="52"/>
                  </a:lnTo>
                  <a:lnTo>
                    <a:pt x="52" y="52"/>
                  </a:lnTo>
                  <a:lnTo>
                    <a:pt x="52" y="52"/>
                  </a:lnTo>
                  <a:lnTo>
                    <a:pt x="52" y="52"/>
                  </a:lnTo>
                  <a:lnTo>
                    <a:pt x="52" y="52"/>
                  </a:lnTo>
                  <a:lnTo>
                    <a:pt x="52" y="52"/>
                  </a:lnTo>
                  <a:lnTo>
                    <a:pt x="52" y="52"/>
                  </a:lnTo>
                  <a:lnTo>
                    <a:pt x="52" y="52"/>
                  </a:lnTo>
                  <a:lnTo>
                    <a:pt x="52" y="52"/>
                  </a:lnTo>
                  <a:lnTo>
                    <a:pt x="52" y="52"/>
                  </a:lnTo>
                  <a:lnTo>
                    <a:pt x="52" y="52"/>
                  </a:lnTo>
                  <a:lnTo>
                    <a:pt x="52" y="52"/>
                  </a:lnTo>
                  <a:lnTo>
                    <a:pt x="52" y="52"/>
                  </a:lnTo>
                  <a:lnTo>
                    <a:pt x="52" y="52"/>
                  </a:lnTo>
                  <a:lnTo>
                    <a:pt x="52" y="52"/>
                  </a:lnTo>
                  <a:lnTo>
                    <a:pt x="52" y="52"/>
                  </a:lnTo>
                  <a:lnTo>
                    <a:pt x="52" y="52"/>
                  </a:lnTo>
                  <a:lnTo>
                    <a:pt x="52" y="52"/>
                  </a:lnTo>
                  <a:lnTo>
                    <a:pt x="52" y="52"/>
                  </a:lnTo>
                  <a:lnTo>
                    <a:pt x="52" y="52"/>
                  </a:lnTo>
                  <a:lnTo>
                    <a:pt x="52" y="52"/>
                  </a:lnTo>
                  <a:lnTo>
                    <a:pt x="52" y="52"/>
                  </a:lnTo>
                  <a:lnTo>
                    <a:pt x="52" y="52"/>
                  </a:lnTo>
                  <a:lnTo>
                    <a:pt x="52" y="52"/>
                  </a:lnTo>
                  <a:lnTo>
                    <a:pt x="52" y="52"/>
                  </a:lnTo>
                  <a:lnTo>
                    <a:pt x="52" y="52"/>
                  </a:lnTo>
                  <a:lnTo>
                    <a:pt x="52" y="52"/>
                  </a:lnTo>
                  <a:lnTo>
                    <a:pt x="55" y="52"/>
                  </a:lnTo>
                  <a:lnTo>
                    <a:pt x="55" y="52"/>
                  </a:lnTo>
                  <a:lnTo>
                    <a:pt x="55" y="52"/>
                  </a:lnTo>
                  <a:lnTo>
                    <a:pt x="55" y="52"/>
                  </a:lnTo>
                  <a:lnTo>
                    <a:pt x="55" y="52"/>
                  </a:lnTo>
                  <a:lnTo>
                    <a:pt x="55" y="52"/>
                  </a:lnTo>
                  <a:lnTo>
                    <a:pt x="55" y="52"/>
                  </a:lnTo>
                  <a:lnTo>
                    <a:pt x="55" y="52"/>
                  </a:lnTo>
                  <a:lnTo>
                    <a:pt x="55" y="52"/>
                  </a:lnTo>
                  <a:lnTo>
                    <a:pt x="55" y="52"/>
                  </a:lnTo>
                  <a:lnTo>
                    <a:pt x="55" y="52"/>
                  </a:lnTo>
                  <a:lnTo>
                    <a:pt x="55" y="52"/>
                  </a:lnTo>
                  <a:lnTo>
                    <a:pt x="55" y="52"/>
                  </a:lnTo>
                  <a:lnTo>
                    <a:pt x="55" y="52"/>
                  </a:lnTo>
                  <a:lnTo>
                    <a:pt x="55" y="52"/>
                  </a:lnTo>
                  <a:lnTo>
                    <a:pt x="55" y="52"/>
                  </a:lnTo>
                  <a:lnTo>
                    <a:pt x="55" y="52"/>
                  </a:lnTo>
                  <a:lnTo>
                    <a:pt x="55" y="52"/>
                  </a:lnTo>
                  <a:lnTo>
                    <a:pt x="55" y="52"/>
                  </a:lnTo>
                  <a:lnTo>
                    <a:pt x="55" y="52"/>
                  </a:lnTo>
                  <a:lnTo>
                    <a:pt x="55" y="52"/>
                  </a:lnTo>
                  <a:lnTo>
                    <a:pt x="55" y="52"/>
                  </a:lnTo>
                  <a:lnTo>
                    <a:pt x="55" y="52"/>
                  </a:lnTo>
                  <a:lnTo>
                    <a:pt x="55" y="52"/>
                  </a:lnTo>
                  <a:lnTo>
                    <a:pt x="55" y="52"/>
                  </a:lnTo>
                  <a:lnTo>
                    <a:pt x="55" y="52"/>
                  </a:lnTo>
                  <a:lnTo>
                    <a:pt x="55" y="52"/>
                  </a:lnTo>
                  <a:lnTo>
                    <a:pt x="55" y="52"/>
                  </a:lnTo>
                  <a:lnTo>
                    <a:pt x="55" y="52"/>
                  </a:lnTo>
                  <a:lnTo>
                    <a:pt x="55" y="52"/>
                  </a:lnTo>
                  <a:lnTo>
                    <a:pt x="55" y="52"/>
                  </a:lnTo>
                  <a:lnTo>
                    <a:pt x="55" y="52"/>
                  </a:lnTo>
                  <a:lnTo>
                    <a:pt x="55" y="52"/>
                  </a:lnTo>
                  <a:lnTo>
                    <a:pt x="55" y="52"/>
                  </a:lnTo>
                  <a:lnTo>
                    <a:pt x="55" y="52"/>
                  </a:lnTo>
                  <a:lnTo>
                    <a:pt x="55" y="52"/>
                  </a:lnTo>
                  <a:lnTo>
                    <a:pt x="55" y="52"/>
                  </a:lnTo>
                  <a:lnTo>
                    <a:pt x="55" y="52"/>
                  </a:lnTo>
                  <a:lnTo>
                    <a:pt x="55" y="52"/>
                  </a:lnTo>
                  <a:lnTo>
                    <a:pt x="55" y="52"/>
                  </a:lnTo>
                  <a:lnTo>
                    <a:pt x="55" y="52"/>
                  </a:lnTo>
                  <a:lnTo>
                    <a:pt x="55" y="52"/>
                  </a:lnTo>
                  <a:lnTo>
                    <a:pt x="55" y="52"/>
                  </a:lnTo>
                  <a:lnTo>
                    <a:pt x="55" y="52"/>
                  </a:lnTo>
                  <a:lnTo>
                    <a:pt x="55" y="52"/>
                  </a:lnTo>
                  <a:lnTo>
                    <a:pt x="55" y="52"/>
                  </a:lnTo>
                  <a:lnTo>
                    <a:pt x="55" y="52"/>
                  </a:lnTo>
                  <a:lnTo>
                    <a:pt x="55" y="52"/>
                  </a:lnTo>
                  <a:lnTo>
                    <a:pt x="55" y="52"/>
                  </a:lnTo>
                  <a:lnTo>
                    <a:pt x="55" y="52"/>
                  </a:lnTo>
                  <a:lnTo>
                    <a:pt x="55" y="52"/>
                  </a:lnTo>
                  <a:lnTo>
                    <a:pt x="55" y="52"/>
                  </a:lnTo>
                  <a:lnTo>
                    <a:pt x="55" y="52"/>
                  </a:lnTo>
                  <a:lnTo>
                    <a:pt x="55" y="52"/>
                  </a:lnTo>
                  <a:lnTo>
                    <a:pt x="55" y="52"/>
                  </a:lnTo>
                  <a:lnTo>
                    <a:pt x="55" y="52"/>
                  </a:lnTo>
                  <a:lnTo>
                    <a:pt x="55" y="52"/>
                  </a:lnTo>
                  <a:lnTo>
                    <a:pt x="55" y="52"/>
                  </a:lnTo>
                  <a:lnTo>
                    <a:pt x="55" y="52"/>
                  </a:lnTo>
                  <a:lnTo>
                    <a:pt x="55" y="52"/>
                  </a:lnTo>
                  <a:lnTo>
                    <a:pt x="55" y="52"/>
                  </a:lnTo>
                  <a:lnTo>
                    <a:pt x="55" y="52"/>
                  </a:lnTo>
                  <a:lnTo>
                    <a:pt x="55" y="52"/>
                  </a:lnTo>
                  <a:lnTo>
                    <a:pt x="55" y="52"/>
                  </a:lnTo>
                  <a:lnTo>
                    <a:pt x="55" y="52"/>
                  </a:lnTo>
                  <a:lnTo>
                    <a:pt x="55" y="52"/>
                  </a:lnTo>
                  <a:lnTo>
                    <a:pt x="55" y="52"/>
                  </a:lnTo>
                  <a:lnTo>
                    <a:pt x="55" y="52"/>
                  </a:lnTo>
                  <a:lnTo>
                    <a:pt x="55" y="52"/>
                  </a:lnTo>
                  <a:lnTo>
                    <a:pt x="55" y="52"/>
                  </a:lnTo>
                  <a:lnTo>
                    <a:pt x="55" y="52"/>
                  </a:lnTo>
                  <a:lnTo>
                    <a:pt x="55" y="52"/>
                  </a:lnTo>
                  <a:lnTo>
                    <a:pt x="55" y="52"/>
                  </a:lnTo>
                  <a:lnTo>
                    <a:pt x="55" y="52"/>
                  </a:lnTo>
                  <a:lnTo>
                    <a:pt x="55" y="52"/>
                  </a:lnTo>
                  <a:lnTo>
                    <a:pt x="55" y="52"/>
                  </a:lnTo>
                  <a:lnTo>
                    <a:pt x="55" y="52"/>
                  </a:lnTo>
                  <a:lnTo>
                    <a:pt x="55" y="52"/>
                  </a:lnTo>
                  <a:lnTo>
                    <a:pt x="55" y="52"/>
                  </a:lnTo>
                  <a:lnTo>
                    <a:pt x="55" y="52"/>
                  </a:lnTo>
                  <a:lnTo>
                    <a:pt x="55" y="52"/>
                  </a:lnTo>
                  <a:lnTo>
                    <a:pt x="55" y="52"/>
                  </a:lnTo>
                  <a:lnTo>
                    <a:pt x="55" y="52"/>
                  </a:lnTo>
                  <a:lnTo>
                    <a:pt x="55" y="52"/>
                  </a:lnTo>
                  <a:lnTo>
                    <a:pt x="55" y="52"/>
                  </a:lnTo>
                  <a:lnTo>
                    <a:pt x="55" y="52"/>
                  </a:lnTo>
                  <a:lnTo>
                    <a:pt x="55" y="52"/>
                  </a:lnTo>
                  <a:lnTo>
                    <a:pt x="55" y="52"/>
                  </a:lnTo>
                  <a:lnTo>
                    <a:pt x="55" y="52"/>
                  </a:lnTo>
                  <a:lnTo>
                    <a:pt x="55" y="52"/>
                  </a:lnTo>
                  <a:lnTo>
                    <a:pt x="55" y="52"/>
                  </a:lnTo>
                  <a:lnTo>
                    <a:pt x="55" y="55"/>
                  </a:lnTo>
                  <a:lnTo>
                    <a:pt x="55" y="55"/>
                  </a:lnTo>
                  <a:lnTo>
                    <a:pt x="55" y="55"/>
                  </a:lnTo>
                  <a:lnTo>
                    <a:pt x="55" y="55"/>
                  </a:lnTo>
                  <a:lnTo>
                    <a:pt x="55" y="55"/>
                  </a:lnTo>
                  <a:lnTo>
                    <a:pt x="55" y="55"/>
                  </a:lnTo>
                  <a:lnTo>
                    <a:pt x="55" y="55"/>
                  </a:lnTo>
                  <a:lnTo>
                    <a:pt x="55" y="55"/>
                  </a:lnTo>
                  <a:lnTo>
                    <a:pt x="55" y="55"/>
                  </a:lnTo>
                  <a:lnTo>
                    <a:pt x="55" y="55"/>
                  </a:lnTo>
                  <a:lnTo>
                    <a:pt x="55" y="55"/>
                  </a:lnTo>
                  <a:lnTo>
                    <a:pt x="55" y="55"/>
                  </a:lnTo>
                  <a:lnTo>
                    <a:pt x="55" y="55"/>
                  </a:lnTo>
                  <a:lnTo>
                    <a:pt x="55" y="55"/>
                  </a:lnTo>
                  <a:lnTo>
                    <a:pt x="55" y="55"/>
                  </a:lnTo>
                  <a:lnTo>
                    <a:pt x="55" y="55"/>
                  </a:lnTo>
                  <a:lnTo>
                    <a:pt x="55" y="55"/>
                  </a:lnTo>
                  <a:lnTo>
                    <a:pt x="55" y="55"/>
                  </a:lnTo>
                  <a:lnTo>
                    <a:pt x="55" y="55"/>
                  </a:lnTo>
                  <a:lnTo>
                    <a:pt x="55" y="55"/>
                  </a:lnTo>
                  <a:lnTo>
                    <a:pt x="55" y="55"/>
                  </a:lnTo>
                  <a:lnTo>
                    <a:pt x="55" y="55"/>
                  </a:lnTo>
                  <a:lnTo>
                    <a:pt x="55" y="55"/>
                  </a:lnTo>
                  <a:lnTo>
                    <a:pt x="55" y="55"/>
                  </a:lnTo>
                  <a:lnTo>
                    <a:pt x="55" y="55"/>
                  </a:lnTo>
                  <a:lnTo>
                    <a:pt x="55" y="55"/>
                  </a:lnTo>
                  <a:lnTo>
                    <a:pt x="55" y="55"/>
                  </a:lnTo>
                  <a:lnTo>
                    <a:pt x="55" y="55"/>
                  </a:lnTo>
                  <a:lnTo>
                    <a:pt x="55" y="55"/>
                  </a:lnTo>
                  <a:lnTo>
                    <a:pt x="55" y="55"/>
                  </a:lnTo>
                  <a:lnTo>
                    <a:pt x="55" y="55"/>
                  </a:lnTo>
                  <a:lnTo>
                    <a:pt x="55" y="55"/>
                  </a:lnTo>
                  <a:lnTo>
                    <a:pt x="55" y="55"/>
                  </a:lnTo>
                  <a:lnTo>
                    <a:pt x="55" y="55"/>
                  </a:lnTo>
                  <a:lnTo>
                    <a:pt x="55" y="55"/>
                  </a:lnTo>
                  <a:lnTo>
                    <a:pt x="55" y="55"/>
                  </a:lnTo>
                  <a:lnTo>
                    <a:pt x="55" y="55"/>
                  </a:lnTo>
                  <a:lnTo>
                    <a:pt x="55" y="55"/>
                  </a:lnTo>
                  <a:lnTo>
                    <a:pt x="55" y="55"/>
                  </a:lnTo>
                  <a:lnTo>
                    <a:pt x="55" y="55"/>
                  </a:lnTo>
                  <a:lnTo>
                    <a:pt x="55" y="55"/>
                  </a:lnTo>
                  <a:lnTo>
                    <a:pt x="55" y="55"/>
                  </a:lnTo>
                  <a:lnTo>
                    <a:pt x="55" y="55"/>
                  </a:lnTo>
                  <a:lnTo>
                    <a:pt x="55" y="55"/>
                  </a:lnTo>
                  <a:lnTo>
                    <a:pt x="55" y="55"/>
                  </a:lnTo>
                  <a:lnTo>
                    <a:pt x="55" y="55"/>
                  </a:lnTo>
                  <a:lnTo>
                    <a:pt x="55" y="55"/>
                  </a:lnTo>
                  <a:lnTo>
                    <a:pt x="55" y="55"/>
                  </a:lnTo>
                  <a:lnTo>
                    <a:pt x="55" y="55"/>
                  </a:lnTo>
                  <a:lnTo>
                    <a:pt x="55" y="55"/>
                  </a:lnTo>
                  <a:lnTo>
                    <a:pt x="55" y="55"/>
                  </a:lnTo>
                  <a:lnTo>
                    <a:pt x="55" y="55"/>
                  </a:lnTo>
                  <a:lnTo>
                    <a:pt x="55" y="55"/>
                  </a:lnTo>
                  <a:lnTo>
                    <a:pt x="55" y="55"/>
                  </a:lnTo>
                  <a:lnTo>
                    <a:pt x="55" y="55"/>
                  </a:lnTo>
                  <a:lnTo>
                    <a:pt x="55" y="55"/>
                  </a:lnTo>
                  <a:lnTo>
                    <a:pt x="55" y="55"/>
                  </a:lnTo>
                  <a:lnTo>
                    <a:pt x="55" y="55"/>
                  </a:lnTo>
                  <a:lnTo>
                    <a:pt x="55" y="55"/>
                  </a:lnTo>
                  <a:lnTo>
                    <a:pt x="55" y="55"/>
                  </a:lnTo>
                  <a:lnTo>
                    <a:pt x="55" y="55"/>
                  </a:lnTo>
                  <a:lnTo>
                    <a:pt x="55" y="55"/>
                  </a:lnTo>
                  <a:lnTo>
                    <a:pt x="55" y="55"/>
                  </a:lnTo>
                  <a:lnTo>
                    <a:pt x="55" y="55"/>
                  </a:lnTo>
                  <a:lnTo>
                    <a:pt x="55" y="55"/>
                  </a:lnTo>
                  <a:lnTo>
                    <a:pt x="55" y="55"/>
                  </a:lnTo>
                  <a:lnTo>
                    <a:pt x="55" y="55"/>
                  </a:lnTo>
                  <a:lnTo>
                    <a:pt x="55" y="55"/>
                  </a:lnTo>
                  <a:lnTo>
                    <a:pt x="55" y="55"/>
                  </a:lnTo>
                  <a:lnTo>
                    <a:pt x="55" y="55"/>
                  </a:lnTo>
                  <a:lnTo>
                    <a:pt x="55" y="55"/>
                  </a:lnTo>
                  <a:lnTo>
                    <a:pt x="55" y="55"/>
                  </a:lnTo>
                  <a:lnTo>
                    <a:pt x="55" y="55"/>
                  </a:lnTo>
                  <a:lnTo>
                    <a:pt x="55" y="55"/>
                  </a:lnTo>
                  <a:lnTo>
                    <a:pt x="55" y="55"/>
                  </a:lnTo>
                  <a:lnTo>
                    <a:pt x="55" y="55"/>
                  </a:lnTo>
                  <a:lnTo>
                    <a:pt x="55" y="55"/>
                  </a:lnTo>
                  <a:lnTo>
                    <a:pt x="55" y="55"/>
                  </a:lnTo>
                  <a:lnTo>
                    <a:pt x="55" y="55"/>
                  </a:lnTo>
                  <a:lnTo>
                    <a:pt x="55" y="55"/>
                  </a:lnTo>
                  <a:lnTo>
                    <a:pt x="55" y="55"/>
                  </a:lnTo>
                  <a:lnTo>
                    <a:pt x="55" y="55"/>
                  </a:lnTo>
                  <a:lnTo>
                    <a:pt x="55" y="55"/>
                  </a:lnTo>
                  <a:lnTo>
                    <a:pt x="55" y="55"/>
                  </a:lnTo>
                  <a:lnTo>
                    <a:pt x="55" y="55"/>
                  </a:lnTo>
                  <a:lnTo>
                    <a:pt x="55" y="55"/>
                  </a:lnTo>
                  <a:lnTo>
                    <a:pt x="55" y="55"/>
                  </a:lnTo>
                  <a:lnTo>
                    <a:pt x="55" y="55"/>
                  </a:lnTo>
                  <a:lnTo>
                    <a:pt x="55" y="55"/>
                  </a:lnTo>
                  <a:lnTo>
                    <a:pt x="55" y="55"/>
                  </a:lnTo>
                  <a:lnTo>
                    <a:pt x="55" y="55"/>
                  </a:lnTo>
                  <a:lnTo>
                    <a:pt x="55" y="55"/>
                  </a:lnTo>
                  <a:lnTo>
                    <a:pt x="55" y="55"/>
                  </a:lnTo>
                  <a:lnTo>
                    <a:pt x="55" y="55"/>
                  </a:lnTo>
                  <a:lnTo>
                    <a:pt x="55" y="55"/>
                  </a:lnTo>
                  <a:lnTo>
                    <a:pt x="55" y="55"/>
                  </a:lnTo>
                  <a:lnTo>
                    <a:pt x="55" y="55"/>
                  </a:lnTo>
                  <a:lnTo>
                    <a:pt x="55" y="55"/>
                  </a:lnTo>
                  <a:lnTo>
                    <a:pt x="55" y="55"/>
                  </a:lnTo>
                  <a:lnTo>
                    <a:pt x="55" y="55"/>
                  </a:lnTo>
                  <a:lnTo>
                    <a:pt x="55" y="55"/>
                  </a:lnTo>
                  <a:lnTo>
                    <a:pt x="55" y="55"/>
                  </a:lnTo>
                  <a:lnTo>
                    <a:pt x="55" y="55"/>
                  </a:lnTo>
                  <a:lnTo>
                    <a:pt x="55" y="55"/>
                  </a:lnTo>
                  <a:lnTo>
                    <a:pt x="55" y="55"/>
                  </a:lnTo>
                  <a:lnTo>
                    <a:pt x="55" y="55"/>
                  </a:lnTo>
                  <a:lnTo>
                    <a:pt x="55" y="55"/>
                  </a:lnTo>
                  <a:lnTo>
                    <a:pt x="55" y="55"/>
                  </a:lnTo>
                  <a:lnTo>
                    <a:pt x="55" y="55"/>
                  </a:lnTo>
                  <a:lnTo>
                    <a:pt x="55" y="55"/>
                  </a:lnTo>
                  <a:lnTo>
                    <a:pt x="55" y="55"/>
                  </a:lnTo>
                  <a:lnTo>
                    <a:pt x="55" y="55"/>
                  </a:lnTo>
                  <a:lnTo>
                    <a:pt x="55" y="55"/>
                  </a:lnTo>
                  <a:lnTo>
                    <a:pt x="55" y="55"/>
                  </a:lnTo>
                  <a:lnTo>
                    <a:pt x="55" y="55"/>
                  </a:lnTo>
                  <a:lnTo>
                    <a:pt x="55" y="55"/>
                  </a:lnTo>
                  <a:lnTo>
                    <a:pt x="55" y="55"/>
                  </a:lnTo>
                  <a:lnTo>
                    <a:pt x="55" y="55"/>
                  </a:lnTo>
                  <a:lnTo>
                    <a:pt x="55" y="55"/>
                  </a:lnTo>
                  <a:lnTo>
                    <a:pt x="55" y="55"/>
                  </a:lnTo>
                  <a:lnTo>
                    <a:pt x="55" y="55"/>
                  </a:lnTo>
                  <a:lnTo>
                    <a:pt x="55" y="55"/>
                  </a:lnTo>
                  <a:lnTo>
                    <a:pt x="55" y="55"/>
                  </a:lnTo>
                  <a:lnTo>
                    <a:pt x="55" y="57"/>
                  </a:lnTo>
                  <a:lnTo>
                    <a:pt x="55" y="57"/>
                  </a:lnTo>
                  <a:lnTo>
                    <a:pt x="55" y="57"/>
                  </a:lnTo>
                  <a:lnTo>
                    <a:pt x="55" y="57"/>
                  </a:lnTo>
                  <a:lnTo>
                    <a:pt x="55" y="57"/>
                  </a:lnTo>
                  <a:lnTo>
                    <a:pt x="55" y="57"/>
                  </a:lnTo>
                  <a:lnTo>
                    <a:pt x="55" y="57"/>
                  </a:lnTo>
                  <a:lnTo>
                    <a:pt x="55" y="57"/>
                  </a:lnTo>
                  <a:lnTo>
                    <a:pt x="55" y="57"/>
                  </a:lnTo>
                  <a:lnTo>
                    <a:pt x="55" y="57"/>
                  </a:lnTo>
                  <a:lnTo>
                    <a:pt x="55" y="57"/>
                  </a:lnTo>
                  <a:lnTo>
                    <a:pt x="55" y="57"/>
                  </a:lnTo>
                  <a:lnTo>
                    <a:pt x="55" y="57"/>
                  </a:lnTo>
                  <a:lnTo>
                    <a:pt x="55" y="62"/>
                  </a:lnTo>
                  <a:lnTo>
                    <a:pt x="55" y="62"/>
                  </a:lnTo>
                  <a:lnTo>
                    <a:pt x="55" y="62"/>
                  </a:lnTo>
                  <a:lnTo>
                    <a:pt x="55" y="62"/>
                  </a:lnTo>
                  <a:lnTo>
                    <a:pt x="55" y="62"/>
                  </a:lnTo>
                  <a:lnTo>
                    <a:pt x="55" y="62"/>
                  </a:lnTo>
                  <a:lnTo>
                    <a:pt x="55" y="62"/>
                  </a:lnTo>
                  <a:lnTo>
                    <a:pt x="55" y="62"/>
                  </a:lnTo>
                  <a:lnTo>
                    <a:pt x="55" y="62"/>
                  </a:lnTo>
                  <a:lnTo>
                    <a:pt x="55" y="62"/>
                  </a:lnTo>
                  <a:lnTo>
                    <a:pt x="55" y="62"/>
                  </a:lnTo>
                  <a:lnTo>
                    <a:pt x="55" y="62"/>
                  </a:lnTo>
                  <a:lnTo>
                    <a:pt x="55" y="62"/>
                  </a:lnTo>
                  <a:lnTo>
                    <a:pt x="55" y="62"/>
                  </a:lnTo>
                  <a:lnTo>
                    <a:pt x="55" y="62"/>
                  </a:lnTo>
                  <a:lnTo>
                    <a:pt x="55" y="62"/>
                  </a:lnTo>
                  <a:lnTo>
                    <a:pt x="55" y="62"/>
                  </a:lnTo>
                  <a:lnTo>
                    <a:pt x="55" y="62"/>
                  </a:lnTo>
                  <a:lnTo>
                    <a:pt x="55" y="62"/>
                  </a:lnTo>
                  <a:lnTo>
                    <a:pt x="55" y="62"/>
                  </a:lnTo>
                  <a:lnTo>
                    <a:pt x="55" y="62"/>
                  </a:lnTo>
                  <a:lnTo>
                    <a:pt x="55" y="62"/>
                  </a:lnTo>
                  <a:lnTo>
                    <a:pt x="55" y="62"/>
                  </a:lnTo>
                  <a:lnTo>
                    <a:pt x="55" y="62"/>
                  </a:lnTo>
                  <a:lnTo>
                    <a:pt x="55" y="62"/>
                  </a:lnTo>
                  <a:lnTo>
                    <a:pt x="55" y="62"/>
                  </a:lnTo>
                  <a:lnTo>
                    <a:pt x="55" y="62"/>
                  </a:lnTo>
                  <a:lnTo>
                    <a:pt x="55" y="62"/>
                  </a:lnTo>
                  <a:lnTo>
                    <a:pt x="55" y="62"/>
                  </a:lnTo>
                  <a:lnTo>
                    <a:pt x="55" y="62"/>
                  </a:lnTo>
                  <a:lnTo>
                    <a:pt x="55" y="62"/>
                  </a:lnTo>
                  <a:lnTo>
                    <a:pt x="55" y="62"/>
                  </a:lnTo>
                  <a:lnTo>
                    <a:pt x="55" y="62"/>
                  </a:lnTo>
                  <a:lnTo>
                    <a:pt x="55" y="62"/>
                  </a:lnTo>
                  <a:lnTo>
                    <a:pt x="55" y="62"/>
                  </a:lnTo>
                  <a:lnTo>
                    <a:pt x="55" y="62"/>
                  </a:lnTo>
                  <a:lnTo>
                    <a:pt x="55" y="62"/>
                  </a:lnTo>
                  <a:lnTo>
                    <a:pt x="55" y="62"/>
                  </a:lnTo>
                  <a:lnTo>
                    <a:pt x="55" y="62"/>
                  </a:lnTo>
                  <a:lnTo>
                    <a:pt x="55" y="62"/>
                  </a:lnTo>
                  <a:lnTo>
                    <a:pt x="55" y="62"/>
                  </a:lnTo>
                  <a:lnTo>
                    <a:pt x="55" y="62"/>
                  </a:lnTo>
                  <a:lnTo>
                    <a:pt x="55" y="62"/>
                  </a:lnTo>
                  <a:lnTo>
                    <a:pt x="58" y="68"/>
                  </a:lnTo>
                  <a:lnTo>
                    <a:pt x="58" y="68"/>
                  </a:lnTo>
                  <a:lnTo>
                    <a:pt x="65" y="76"/>
                  </a:lnTo>
                  <a:lnTo>
                    <a:pt x="71" y="78"/>
                  </a:lnTo>
                  <a:lnTo>
                    <a:pt x="91" y="99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800" kern="1200">
                <a:solidFill>
                  <a:prstClr val="black"/>
                </a:solidFill>
                <a:latin typeface="Century Gothic"/>
                <a:ea typeface="+mn-ea"/>
                <a:cs typeface="+mn-cs"/>
              </a:endParaRPr>
            </a:p>
          </p:txBody>
        </p:sp>
        <p:sp>
          <p:nvSpPr>
            <p:cNvPr id="175" name="Line 339"/>
            <p:cNvSpPr>
              <a:spLocks noChangeShapeType="1"/>
            </p:cNvSpPr>
            <p:nvPr/>
          </p:nvSpPr>
          <p:spPr bwMode="auto">
            <a:xfrm>
              <a:off x="4064" y="2610"/>
              <a:ext cx="0" cy="89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800" kern="1200">
                <a:solidFill>
                  <a:prstClr val="black"/>
                </a:solidFill>
                <a:latin typeface="Century Gothic"/>
                <a:ea typeface="+mn-ea"/>
                <a:cs typeface="+mn-cs"/>
              </a:endParaRPr>
            </a:p>
          </p:txBody>
        </p:sp>
        <p:sp>
          <p:nvSpPr>
            <p:cNvPr id="176" name="Freeform 340"/>
            <p:cNvSpPr>
              <a:spLocks/>
            </p:cNvSpPr>
            <p:nvPr/>
          </p:nvSpPr>
          <p:spPr bwMode="auto">
            <a:xfrm>
              <a:off x="4075" y="2106"/>
              <a:ext cx="26" cy="217"/>
            </a:xfrm>
            <a:custGeom>
              <a:avLst/>
              <a:gdLst>
                <a:gd name="T0" fmla="*/ 10 w 26"/>
                <a:gd name="T1" fmla="*/ 0 h 217"/>
                <a:gd name="T2" fmla="*/ 13 w 26"/>
                <a:gd name="T3" fmla="*/ 0 h 217"/>
                <a:gd name="T4" fmla="*/ 13 w 26"/>
                <a:gd name="T5" fmla="*/ 3 h 217"/>
                <a:gd name="T6" fmla="*/ 10 w 26"/>
                <a:gd name="T7" fmla="*/ 5 h 217"/>
                <a:gd name="T8" fmla="*/ 10 w 26"/>
                <a:gd name="T9" fmla="*/ 8 h 217"/>
                <a:gd name="T10" fmla="*/ 10 w 26"/>
                <a:gd name="T11" fmla="*/ 8 h 217"/>
                <a:gd name="T12" fmla="*/ 13 w 26"/>
                <a:gd name="T13" fmla="*/ 10 h 217"/>
                <a:gd name="T14" fmla="*/ 13 w 26"/>
                <a:gd name="T15" fmla="*/ 10 h 217"/>
                <a:gd name="T16" fmla="*/ 13 w 26"/>
                <a:gd name="T17" fmla="*/ 13 h 217"/>
                <a:gd name="T18" fmla="*/ 10 w 26"/>
                <a:gd name="T19" fmla="*/ 13 h 217"/>
                <a:gd name="T20" fmla="*/ 8 w 26"/>
                <a:gd name="T21" fmla="*/ 16 h 217"/>
                <a:gd name="T22" fmla="*/ 5 w 26"/>
                <a:gd name="T23" fmla="*/ 16 h 217"/>
                <a:gd name="T24" fmla="*/ 5 w 26"/>
                <a:gd name="T25" fmla="*/ 18 h 217"/>
                <a:gd name="T26" fmla="*/ 5 w 26"/>
                <a:gd name="T27" fmla="*/ 21 h 217"/>
                <a:gd name="T28" fmla="*/ 8 w 26"/>
                <a:gd name="T29" fmla="*/ 21 h 217"/>
                <a:gd name="T30" fmla="*/ 8 w 26"/>
                <a:gd name="T31" fmla="*/ 21 h 217"/>
                <a:gd name="T32" fmla="*/ 8 w 26"/>
                <a:gd name="T33" fmla="*/ 23 h 217"/>
                <a:gd name="T34" fmla="*/ 8 w 26"/>
                <a:gd name="T35" fmla="*/ 23 h 217"/>
                <a:gd name="T36" fmla="*/ 5 w 26"/>
                <a:gd name="T37" fmla="*/ 26 h 217"/>
                <a:gd name="T38" fmla="*/ 8 w 26"/>
                <a:gd name="T39" fmla="*/ 26 h 217"/>
                <a:gd name="T40" fmla="*/ 8 w 26"/>
                <a:gd name="T41" fmla="*/ 29 h 217"/>
                <a:gd name="T42" fmla="*/ 8 w 26"/>
                <a:gd name="T43" fmla="*/ 29 h 217"/>
                <a:gd name="T44" fmla="*/ 5 w 26"/>
                <a:gd name="T45" fmla="*/ 29 h 217"/>
                <a:gd name="T46" fmla="*/ 5 w 26"/>
                <a:gd name="T47" fmla="*/ 31 h 217"/>
                <a:gd name="T48" fmla="*/ 3 w 26"/>
                <a:gd name="T49" fmla="*/ 31 h 217"/>
                <a:gd name="T50" fmla="*/ 3 w 26"/>
                <a:gd name="T51" fmla="*/ 34 h 217"/>
                <a:gd name="T52" fmla="*/ 3 w 26"/>
                <a:gd name="T53" fmla="*/ 34 h 217"/>
                <a:gd name="T54" fmla="*/ 3 w 26"/>
                <a:gd name="T55" fmla="*/ 36 h 217"/>
                <a:gd name="T56" fmla="*/ 5 w 26"/>
                <a:gd name="T57" fmla="*/ 36 h 217"/>
                <a:gd name="T58" fmla="*/ 3 w 26"/>
                <a:gd name="T59" fmla="*/ 44 h 217"/>
                <a:gd name="T60" fmla="*/ 3 w 26"/>
                <a:gd name="T61" fmla="*/ 44 h 217"/>
                <a:gd name="T62" fmla="*/ 26 w 26"/>
                <a:gd name="T63" fmla="*/ 217 h 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6" h="217">
                  <a:moveTo>
                    <a:pt x="10" y="0"/>
                  </a:moveTo>
                  <a:lnTo>
                    <a:pt x="10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0"/>
                  </a:lnTo>
                  <a:lnTo>
                    <a:pt x="13" y="3"/>
                  </a:lnTo>
                  <a:lnTo>
                    <a:pt x="10" y="3"/>
                  </a:lnTo>
                  <a:lnTo>
                    <a:pt x="10" y="5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10" y="10"/>
                  </a:lnTo>
                  <a:lnTo>
                    <a:pt x="13" y="10"/>
                  </a:lnTo>
                  <a:lnTo>
                    <a:pt x="13" y="10"/>
                  </a:lnTo>
                  <a:lnTo>
                    <a:pt x="13" y="10"/>
                  </a:lnTo>
                  <a:lnTo>
                    <a:pt x="13" y="13"/>
                  </a:lnTo>
                  <a:lnTo>
                    <a:pt x="13" y="13"/>
                  </a:lnTo>
                  <a:lnTo>
                    <a:pt x="13" y="13"/>
                  </a:lnTo>
                  <a:lnTo>
                    <a:pt x="10" y="13"/>
                  </a:lnTo>
                  <a:lnTo>
                    <a:pt x="10" y="13"/>
                  </a:lnTo>
                  <a:lnTo>
                    <a:pt x="8" y="16"/>
                  </a:lnTo>
                  <a:lnTo>
                    <a:pt x="5" y="16"/>
                  </a:lnTo>
                  <a:lnTo>
                    <a:pt x="5" y="16"/>
                  </a:lnTo>
                  <a:lnTo>
                    <a:pt x="5" y="18"/>
                  </a:lnTo>
                  <a:lnTo>
                    <a:pt x="5" y="18"/>
                  </a:lnTo>
                  <a:lnTo>
                    <a:pt x="5" y="18"/>
                  </a:lnTo>
                  <a:lnTo>
                    <a:pt x="5" y="21"/>
                  </a:lnTo>
                  <a:lnTo>
                    <a:pt x="5" y="21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8" y="21"/>
                  </a:lnTo>
                  <a:lnTo>
                    <a:pt x="8" y="23"/>
                  </a:lnTo>
                  <a:lnTo>
                    <a:pt x="8" y="23"/>
                  </a:lnTo>
                  <a:lnTo>
                    <a:pt x="8" y="23"/>
                  </a:lnTo>
                  <a:lnTo>
                    <a:pt x="8" y="23"/>
                  </a:lnTo>
                  <a:lnTo>
                    <a:pt x="5" y="23"/>
                  </a:lnTo>
                  <a:lnTo>
                    <a:pt x="5" y="26"/>
                  </a:lnTo>
                  <a:lnTo>
                    <a:pt x="5" y="26"/>
                  </a:lnTo>
                  <a:lnTo>
                    <a:pt x="8" y="26"/>
                  </a:lnTo>
                  <a:lnTo>
                    <a:pt x="8" y="26"/>
                  </a:lnTo>
                  <a:lnTo>
                    <a:pt x="8" y="29"/>
                  </a:lnTo>
                  <a:lnTo>
                    <a:pt x="8" y="29"/>
                  </a:lnTo>
                  <a:lnTo>
                    <a:pt x="8" y="29"/>
                  </a:lnTo>
                  <a:lnTo>
                    <a:pt x="5" y="29"/>
                  </a:lnTo>
                  <a:lnTo>
                    <a:pt x="5" y="29"/>
                  </a:lnTo>
                  <a:lnTo>
                    <a:pt x="5" y="31"/>
                  </a:lnTo>
                  <a:lnTo>
                    <a:pt x="5" y="31"/>
                  </a:lnTo>
                  <a:lnTo>
                    <a:pt x="3" y="31"/>
                  </a:lnTo>
                  <a:lnTo>
                    <a:pt x="3" y="31"/>
                  </a:lnTo>
                  <a:lnTo>
                    <a:pt x="3" y="34"/>
                  </a:lnTo>
                  <a:lnTo>
                    <a:pt x="3" y="34"/>
                  </a:lnTo>
                  <a:lnTo>
                    <a:pt x="3" y="34"/>
                  </a:lnTo>
                  <a:lnTo>
                    <a:pt x="3" y="34"/>
                  </a:lnTo>
                  <a:lnTo>
                    <a:pt x="3" y="36"/>
                  </a:lnTo>
                  <a:lnTo>
                    <a:pt x="3" y="36"/>
                  </a:lnTo>
                  <a:lnTo>
                    <a:pt x="3" y="36"/>
                  </a:lnTo>
                  <a:lnTo>
                    <a:pt x="5" y="36"/>
                  </a:lnTo>
                  <a:lnTo>
                    <a:pt x="3" y="44"/>
                  </a:lnTo>
                  <a:lnTo>
                    <a:pt x="3" y="44"/>
                  </a:lnTo>
                  <a:lnTo>
                    <a:pt x="3" y="44"/>
                  </a:lnTo>
                  <a:lnTo>
                    <a:pt x="3" y="44"/>
                  </a:lnTo>
                  <a:lnTo>
                    <a:pt x="0" y="47"/>
                  </a:lnTo>
                  <a:lnTo>
                    <a:pt x="26" y="217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800" kern="1200">
                <a:solidFill>
                  <a:prstClr val="black"/>
                </a:solidFill>
                <a:latin typeface="Century Gothic"/>
                <a:ea typeface="+mn-ea"/>
                <a:cs typeface="+mn-cs"/>
              </a:endParaRPr>
            </a:p>
          </p:txBody>
        </p:sp>
        <p:sp>
          <p:nvSpPr>
            <p:cNvPr id="177" name="Freeform 341"/>
            <p:cNvSpPr>
              <a:spLocks/>
            </p:cNvSpPr>
            <p:nvPr/>
          </p:nvSpPr>
          <p:spPr bwMode="auto">
            <a:xfrm>
              <a:off x="3937" y="2317"/>
              <a:ext cx="347" cy="445"/>
            </a:xfrm>
            <a:custGeom>
              <a:avLst/>
              <a:gdLst>
                <a:gd name="T0" fmla="*/ 28 w 347"/>
                <a:gd name="T1" fmla="*/ 11 h 445"/>
                <a:gd name="T2" fmla="*/ 57 w 347"/>
                <a:gd name="T3" fmla="*/ 6 h 445"/>
                <a:gd name="T4" fmla="*/ 70 w 347"/>
                <a:gd name="T5" fmla="*/ 19 h 445"/>
                <a:gd name="T6" fmla="*/ 81 w 347"/>
                <a:gd name="T7" fmla="*/ 27 h 445"/>
                <a:gd name="T8" fmla="*/ 114 w 347"/>
                <a:gd name="T9" fmla="*/ 11 h 445"/>
                <a:gd name="T10" fmla="*/ 143 w 347"/>
                <a:gd name="T11" fmla="*/ 11 h 445"/>
                <a:gd name="T12" fmla="*/ 169 w 347"/>
                <a:gd name="T13" fmla="*/ 8 h 445"/>
                <a:gd name="T14" fmla="*/ 188 w 347"/>
                <a:gd name="T15" fmla="*/ 6 h 445"/>
                <a:gd name="T16" fmla="*/ 203 w 347"/>
                <a:gd name="T17" fmla="*/ 8 h 445"/>
                <a:gd name="T18" fmla="*/ 201 w 347"/>
                <a:gd name="T19" fmla="*/ 16 h 445"/>
                <a:gd name="T20" fmla="*/ 206 w 347"/>
                <a:gd name="T21" fmla="*/ 27 h 445"/>
                <a:gd name="T22" fmla="*/ 208 w 347"/>
                <a:gd name="T23" fmla="*/ 42 h 445"/>
                <a:gd name="T24" fmla="*/ 216 w 347"/>
                <a:gd name="T25" fmla="*/ 53 h 445"/>
                <a:gd name="T26" fmla="*/ 224 w 347"/>
                <a:gd name="T27" fmla="*/ 63 h 445"/>
                <a:gd name="T28" fmla="*/ 229 w 347"/>
                <a:gd name="T29" fmla="*/ 84 h 445"/>
                <a:gd name="T30" fmla="*/ 235 w 347"/>
                <a:gd name="T31" fmla="*/ 95 h 445"/>
                <a:gd name="T32" fmla="*/ 240 w 347"/>
                <a:gd name="T33" fmla="*/ 105 h 445"/>
                <a:gd name="T34" fmla="*/ 250 w 347"/>
                <a:gd name="T35" fmla="*/ 118 h 445"/>
                <a:gd name="T36" fmla="*/ 266 w 347"/>
                <a:gd name="T37" fmla="*/ 118 h 445"/>
                <a:gd name="T38" fmla="*/ 276 w 347"/>
                <a:gd name="T39" fmla="*/ 126 h 445"/>
                <a:gd name="T40" fmla="*/ 287 w 347"/>
                <a:gd name="T41" fmla="*/ 142 h 445"/>
                <a:gd name="T42" fmla="*/ 305 w 347"/>
                <a:gd name="T43" fmla="*/ 142 h 445"/>
                <a:gd name="T44" fmla="*/ 313 w 347"/>
                <a:gd name="T45" fmla="*/ 131 h 445"/>
                <a:gd name="T46" fmla="*/ 323 w 347"/>
                <a:gd name="T47" fmla="*/ 123 h 445"/>
                <a:gd name="T48" fmla="*/ 323 w 347"/>
                <a:gd name="T49" fmla="*/ 136 h 445"/>
                <a:gd name="T50" fmla="*/ 321 w 347"/>
                <a:gd name="T51" fmla="*/ 155 h 445"/>
                <a:gd name="T52" fmla="*/ 315 w 347"/>
                <a:gd name="T53" fmla="*/ 178 h 445"/>
                <a:gd name="T54" fmla="*/ 328 w 347"/>
                <a:gd name="T55" fmla="*/ 178 h 445"/>
                <a:gd name="T56" fmla="*/ 339 w 347"/>
                <a:gd name="T57" fmla="*/ 186 h 445"/>
                <a:gd name="T58" fmla="*/ 347 w 347"/>
                <a:gd name="T59" fmla="*/ 196 h 445"/>
                <a:gd name="T60" fmla="*/ 336 w 347"/>
                <a:gd name="T61" fmla="*/ 202 h 445"/>
                <a:gd name="T62" fmla="*/ 334 w 347"/>
                <a:gd name="T63" fmla="*/ 209 h 445"/>
                <a:gd name="T64" fmla="*/ 328 w 347"/>
                <a:gd name="T65" fmla="*/ 220 h 445"/>
                <a:gd name="T66" fmla="*/ 321 w 347"/>
                <a:gd name="T67" fmla="*/ 222 h 445"/>
                <a:gd name="T68" fmla="*/ 315 w 347"/>
                <a:gd name="T69" fmla="*/ 230 h 445"/>
                <a:gd name="T70" fmla="*/ 308 w 347"/>
                <a:gd name="T71" fmla="*/ 238 h 445"/>
                <a:gd name="T72" fmla="*/ 302 w 347"/>
                <a:gd name="T73" fmla="*/ 246 h 445"/>
                <a:gd name="T74" fmla="*/ 300 w 347"/>
                <a:gd name="T75" fmla="*/ 262 h 445"/>
                <a:gd name="T76" fmla="*/ 300 w 347"/>
                <a:gd name="T77" fmla="*/ 272 h 445"/>
                <a:gd name="T78" fmla="*/ 305 w 347"/>
                <a:gd name="T79" fmla="*/ 277 h 445"/>
                <a:gd name="T80" fmla="*/ 310 w 347"/>
                <a:gd name="T81" fmla="*/ 283 h 445"/>
                <a:gd name="T82" fmla="*/ 318 w 347"/>
                <a:gd name="T83" fmla="*/ 293 h 445"/>
                <a:gd name="T84" fmla="*/ 331 w 347"/>
                <a:gd name="T85" fmla="*/ 298 h 445"/>
                <a:gd name="T86" fmla="*/ 328 w 347"/>
                <a:gd name="T87" fmla="*/ 314 h 445"/>
                <a:gd name="T88" fmla="*/ 336 w 347"/>
                <a:gd name="T89" fmla="*/ 324 h 445"/>
                <a:gd name="T90" fmla="*/ 342 w 347"/>
                <a:gd name="T91" fmla="*/ 337 h 445"/>
                <a:gd name="T92" fmla="*/ 347 w 347"/>
                <a:gd name="T93" fmla="*/ 350 h 445"/>
                <a:gd name="T94" fmla="*/ 344 w 347"/>
                <a:gd name="T95" fmla="*/ 361 h 445"/>
                <a:gd name="T96" fmla="*/ 336 w 347"/>
                <a:gd name="T97" fmla="*/ 366 h 445"/>
                <a:gd name="T98" fmla="*/ 326 w 347"/>
                <a:gd name="T99" fmla="*/ 369 h 445"/>
                <a:gd name="T100" fmla="*/ 318 w 347"/>
                <a:gd name="T101" fmla="*/ 377 h 445"/>
                <a:gd name="T102" fmla="*/ 313 w 347"/>
                <a:gd name="T103" fmla="*/ 387 h 445"/>
                <a:gd name="T104" fmla="*/ 308 w 347"/>
                <a:gd name="T105" fmla="*/ 397 h 445"/>
                <a:gd name="T106" fmla="*/ 310 w 347"/>
                <a:gd name="T107" fmla="*/ 413 h 445"/>
                <a:gd name="T108" fmla="*/ 315 w 347"/>
                <a:gd name="T109" fmla="*/ 431 h 445"/>
                <a:gd name="T110" fmla="*/ 315 w 347"/>
                <a:gd name="T111" fmla="*/ 445 h 445"/>
                <a:gd name="T112" fmla="*/ 328 w 347"/>
                <a:gd name="T113" fmla="*/ 445 h 4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47" h="445">
                  <a:moveTo>
                    <a:pt x="0" y="0"/>
                  </a:moveTo>
                  <a:lnTo>
                    <a:pt x="2" y="3"/>
                  </a:lnTo>
                  <a:lnTo>
                    <a:pt x="5" y="6"/>
                  </a:lnTo>
                  <a:lnTo>
                    <a:pt x="15" y="16"/>
                  </a:lnTo>
                  <a:lnTo>
                    <a:pt x="23" y="21"/>
                  </a:lnTo>
                  <a:lnTo>
                    <a:pt x="28" y="11"/>
                  </a:lnTo>
                  <a:lnTo>
                    <a:pt x="31" y="11"/>
                  </a:lnTo>
                  <a:lnTo>
                    <a:pt x="36" y="8"/>
                  </a:lnTo>
                  <a:lnTo>
                    <a:pt x="44" y="8"/>
                  </a:lnTo>
                  <a:lnTo>
                    <a:pt x="52" y="6"/>
                  </a:lnTo>
                  <a:lnTo>
                    <a:pt x="54" y="6"/>
                  </a:lnTo>
                  <a:lnTo>
                    <a:pt x="57" y="6"/>
                  </a:lnTo>
                  <a:lnTo>
                    <a:pt x="60" y="8"/>
                  </a:lnTo>
                  <a:lnTo>
                    <a:pt x="62" y="11"/>
                  </a:lnTo>
                  <a:lnTo>
                    <a:pt x="65" y="11"/>
                  </a:lnTo>
                  <a:lnTo>
                    <a:pt x="65" y="14"/>
                  </a:lnTo>
                  <a:lnTo>
                    <a:pt x="67" y="19"/>
                  </a:lnTo>
                  <a:lnTo>
                    <a:pt x="70" y="19"/>
                  </a:lnTo>
                  <a:lnTo>
                    <a:pt x="70" y="21"/>
                  </a:lnTo>
                  <a:lnTo>
                    <a:pt x="73" y="21"/>
                  </a:lnTo>
                  <a:lnTo>
                    <a:pt x="73" y="24"/>
                  </a:lnTo>
                  <a:lnTo>
                    <a:pt x="75" y="24"/>
                  </a:lnTo>
                  <a:lnTo>
                    <a:pt x="78" y="24"/>
                  </a:lnTo>
                  <a:lnTo>
                    <a:pt x="81" y="27"/>
                  </a:lnTo>
                  <a:lnTo>
                    <a:pt x="83" y="27"/>
                  </a:lnTo>
                  <a:lnTo>
                    <a:pt x="83" y="24"/>
                  </a:lnTo>
                  <a:lnTo>
                    <a:pt x="86" y="24"/>
                  </a:lnTo>
                  <a:lnTo>
                    <a:pt x="114" y="19"/>
                  </a:lnTo>
                  <a:lnTo>
                    <a:pt x="114" y="14"/>
                  </a:lnTo>
                  <a:lnTo>
                    <a:pt x="114" y="11"/>
                  </a:lnTo>
                  <a:lnTo>
                    <a:pt x="117" y="11"/>
                  </a:lnTo>
                  <a:lnTo>
                    <a:pt x="120" y="14"/>
                  </a:lnTo>
                  <a:lnTo>
                    <a:pt x="135" y="11"/>
                  </a:lnTo>
                  <a:lnTo>
                    <a:pt x="138" y="11"/>
                  </a:lnTo>
                  <a:lnTo>
                    <a:pt x="141" y="11"/>
                  </a:lnTo>
                  <a:lnTo>
                    <a:pt x="143" y="11"/>
                  </a:lnTo>
                  <a:lnTo>
                    <a:pt x="146" y="11"/>
                  </a:lnTo>
                  <a:lnTo>
                    <a:pt x="161" y="6"/>
                  </a:lnTo>
                  <a:lnTo>
                    <a:pt x="164" y="6"/>
                  </a:lnTo>
                  <a:lnTo>
                    <a:pt x="167" y="6"/>
                  </a:lnTo>
                  <a:lnTo>
                    <a:pt x="167" y="8"/>
                  </a:lnTo>
                  <a:lnTo>
                    <a:pt x="169" y="8"/>
                  </a:lnTo>
                  <a:lnTo>
                    <a:pt x="172" y="8"/>
                  </a:lnTo>
                  <a:lnTo>
                    <a:pt x="174" y="8"/>
                  </a:lnTo>
                  <a:lnTo>
                    <a:pt x="177" y="8"/>
                  </a:lnTo>
                  <a:lnTo>
                    <a:pt x="180" y="8"/>
                  </a:lnTo>
                  <a:lnTo>
                    <a:pt x="185" y="8"/>
                  </a:lnTo>
                  <a:lnTo>
                    <a:pt x="188" y="6"/>
                  </a:lnTo>
                  <a:lnTo>
                    <a:pt x="190" y="6"/>
                  </a:lnTo>
                  <a:lnTo>
                    <a:pt x="193" y="6"/>
                  </a:lnTo>
                  <a:lnTo>
                    <a:pt x="195" y="6"/>
                  </a:lnTo>
                  <a:lnTo>
                    <a:pt x="201" y="6"/>
                  </a:lnTo>
                  <a:lnTo>
                    <a:pt x="203" y="6"/>
                  </a:lnTo>
                  <a:lnTo>
                    <a:pt x="203" y="8"/>
                  </a:lnTo>
                  <a:lnTo>
                    <a:pt x="203" y="11"/>
                  </a:lnTo>
                  <a:lnTo>
                    <a:pt x="206" y="11"/>
                  </a:lnTo>
                  <a:lnTo>
                    <a:pt x="203" y="11"/>
                  </a:lnTo>
                  <a:lnTo>
                    <a:pt x="203" y="14"/>
                  </a:lnTo>
                  <a:lnTo>
                    <a:pt x="203" y="16"/>
                  </a:lnTo>
                  <a:lnTo>
                    <a:pt x="201" y="16"/>
                  </a:lnTo>
                  <a:lnTo>
                    <a:pt x="201" y="19"/>
                  </a:lnTo>
                  <a:lnTo>
                    <a:pt x="201" y="21"/>
                  </a:lnTo>
                  <a:lnTo>
                    <a:pt x="203" y="21"/>
                  </a:lnTo>
                  <a:lnTo>
                    <a:pt x="203" y="24"/>
                  </a:lnTo>
                  <a:lnTo>
                    <a:pt x="206" y="24"/>
                  </a:lnTo>
                  <a:lnTo>
                    <a:pt x="206" y="27"/>
                  </a:lnTo>
                  <a:lnTo>
                    <a:pt x="208" y="27"/>
                  </a:lnTo>
                  <a:lnTo>
                    <a:pt x="208" y="29"/>
                  </a:lnTo>
                  <a:lnTo>
                    <a:pt x="208" y="32"/>
                  </a:lnTo>
                  <a:lnTo>
                    <a:pt x="208" y="37"/>
                  </a:lnTo>
                  <a:lnTo>
                    <a:pt x="208" y="40"/>
                  </a:lnTo>
                  <a:lnTo>
                    <a:pt x="208" y="42"/>
                  </a:lnTo>
                  <a:lnTo>
                    <a:pt x="211" y="45"/>
                  </a:lnTo>
                  <a:lnTo>
                    <a:pt x="214" y="45"/>
                  </a:lnTo>
                  <a:lnTo>
                    <a:pt x="214" y="47"/>
                  </a:lnTo>
                  <a:lnTo>
                    <a:pt x="216" y="47"/>
                  </a:lnTo>
                  <a:lnTo>
                    <a:pt x="216" y="50"/>
                  </a:lnTo>
                  <a:lnTo>
                    <a:pt x="216" y="53"/>
                  </a:lnTo>
                  <a:lnTo>
                    <a:pt x="216" y="55"/>
                  </a:lnTo>
                  <a:lnTo>
                    <a:pt x="219" y="55"/>
                  </a:lnTo>
                  <a:lnTo>
                    <a:pt x="221" y="55"/>
                  </a:lnTo>
                  <a:lnTo>
                    <a:pt x="221" y="58"/>
                  </a:lnTo>
                  <a:lnTo>
                    <a:pt x="221" y="61"/>
                  </a:lnTo>
                  <a:lnTo>
                    <a:pt x="224" y="63"/>
                  </a:lnTo>
                  <a:lnTo>
                    <a:pt x="227" y="66"/>
                  </a:lnTo>
                  <a:lnTo>
                    <a:pt x="227" y="68"/>
                  </a:lnTo>
                  <a:lnTo>
                    <a:pt x="229" y="76"/>
                  </a:lnTo>
                  <a:lnTo>
                    <a:pt x="229" y="79"/>
                  </a:lnTo>
                  <a:lnTo>
                    <a:pt x="229" y="81"/>
                  </a:lnTo>
                  <a:lnTo>
                    <a:pt x="229" y="84"/>
                  </a:lnTo>
                  <a:lnTo>
                    <a:pt x="232" y="84"/>
                  </a:lnTo>
                  <a:lnTo>
                    <a:pt x="232" y="87"/>
                  </a:lnTo>
                  <a:lnTo>
                    <a:pt x="232" y="89"/>
                  </a:lnTo>
                  <a:lnTo>
                    <a:pt x="232" y="92"/>
                  </a:lnTo>
                  <a:lnTo>
                    <a:pt x="235" y="92"/>
                  </a:lnTo>
                  <a:lnTo>
                    <a:pt x="235" y="95"/>
                  </a:lnTo>
                  <a:lnTo>
                    <a:pt x="235" y="97"/>
                  </a:lnTo>
                  <a:lnTo>
                    <a:pt x="235" y="100"/>
                  </a:lnTo>
                  <a:lnTo>
                    <a:pt x="237" y="100"/>
                  </a:lnTo>
                  <a:lnTo>
                    <a:pt x="237" y="102"/>
                  </a:lnTo>
                  <a:lnTo>
                    <a:pt x="237" y="105"/>
                  </a:lnTo>
                  <a:lnTo>
                    <a:pt x="240" y="105"/>
                  </a:lnTo>
                  <a:lnTo>
                    <a:pt x="242" y="108"/>
                  </a:lnTo>
                  <a:lnTo>
                    <a:pt x="242" y="110"/>
                  </a:lnTo>
                  <a:lnTo>
                    <a:pt x="245" y="113"/>
                  </a:lnTo>
                  <a:lnTo>
                    <a:pt x="248" y="115"/>
                  </a:lnTo>
                  <a:lnTo>
                    <a:pt x="248" y="118"/>
                  </a:lnTo>
                  <a:lnTo>
                    <a:pt x="250" y="118"/>
                  </a:lnTo>
                  <a:lnTo>
                    <a:pt x="253" y="118"/>
                  </a:lnTo>
                  <a:lnTo>
                    <a:pt x="253" y="121"/>
                  </a:lnTo>
                  <a:lnTo>
                    <a:pt x="258" y="118"/>
                  </a:lnTo>
                  <a:lnTo>
                    <a:pt x="261" y="118"/>
                  </a:lnTo>
                  <a:lnTo>
                    <a:pt x="263" y="118"/>
                  </a:lnTo>
                  <a:lnTo>
                    <a:pt x="266" y="118"/>
                  </a:lnTo>
                  <a:lnTo>
                    <a:pt x="268" y="118"/>
                  </a:lnTo>
                  <a:lnTo>
                    <a:pt x="271" y="118"/>
                  </a:lnTo>
                  <a:lnTo>
                    <a:pt x="271" y="121"/>
                  </a:lnTo>
                  <a:lnTo>
                    <a:pt x="274" y="123"/>
                  </a:lnTo>
                  <a:lnTo>
                    <a:pt x="274" y="126"/>
                  </a:lnTo>
                  <a:lnTo>
                    <a:pt x="276" y="126"/>
                  </a:lnTo>
                  <a:lnTo>
                    <a:pt x="279" y="126"/>
                  </a:lnTo>
                  <a:lnTo>
                    <a:pt x="281" y="128"/>
                  </a:lnTo>
                  <a:lnTo>
                    <a:pt x="281" y="131"/>
                  </a:lnTo>
                  <a:lnTo>
                    <a:pt x="284" y="139"/>
                  </a:lnTo>
                  <a:lnTo>
                    <a:pt x="287" y="139"/>
                  </a:lnTo>
                  <a:lnTo>
                    <a:pt x="287" y="142"/>
                  </a:lnTo>
                  <a:lnTo>
                    <a:pt x="289" y="142"/>
                  </a:lnTo>
                  <a:lnTo>
                    <a:pt x="292" y="142"/>
                  </a:lnTo>
                  <a:lnTo>
                    <a:pt x="295" y="144"/>
                  </a:lnTo>
                  <a:lnTo>
                    <a:pt x="300" y="142"/>
                  </a:lnTo>
                  <a:lnTo>
                    <a:pt x="302" y="142"/>
                  </a:lnTo>
                  <a:lnTo>
                    <a:pt x="305" y="142"/>
                  </a:lnTo>
                  <a:lnTo>
                    <a:pt x="305" y="139"/>
                  </a:lnTo>
                  <a:lnTo>
                    <a:pt x="308" y="136"/>
                  </a:lnTo>
                  <a:lnTo>
                    <a:pt x="310" y="131"/>
                  </a:lnTo>
                  <a:lnTo>
                    <a:pt x="310" y="128"/>
                  </a:lnTo>
                  <a:lnTo>
                    <a:pt x="310" y="131"/>
                  </a:lnTo>
                  <a:lnTo>
                    <a:pt x="313" y="131"/>
                  </a:lnTo>
                  <a:lnTo>
                    <a:pt x="315" y="131"/>
                  </a:lnTo>
                  <a:lnTo>
                    <a:pt x="315" y="128"/>
                  </a:lnTo>
                  <a:lnTo>
                    <a:pt x="318" y="126"/>
                  </a:lnTo>
                  <a:lnTo>
                    <a:pt x="318" y="123"/>
                  </a:lnTo>
                  <a:lnTo>
                    <a:pt x="321" y="123"/>
                  </a:lnTo>
                  <a:lnTo>
                    <a:pt x="323" y="123"/>
                  </a:lnTo>
                  <a:lnTo>
                    <a:pt x="326" y="123"/>
                  </a:lnTo>
                  <a:lnTo>
                    <a:pt x="326" y="128"/>
                  </a:lnTo>
                  <a:lnTo>
                    <a:pt x="326" y="131"/>
                  </a:lnTo>
                  <a:lnTo>
                    <a:pt x="326" y="134"/>
                  </a:lnTo>
                  <a:lnTo>
                    <a:pt x="326" y="136"/>
                  </a:lnTo>
                  <a:lnTo>
                    <a:pt x="323" y="136"/>
                  </a:lnTo>
                  <a:lnTo>
                    <a:pt x="323" y="139"/>
                  </a:lnTo>
                  <a:lnTo>
                    <a:pt x="323" y="142"/>
                  </a:lnTo>
                  <a:lnTo>
                    <a:pt x="321" y="144"/>
                  </a:lnTo>
                  <a:lnTo>
                    <a:pt x="318" y="149"/>
                  </a:lnTo>
                  <a:lnTo>
                    <a:pt x="321" y="152"/>
                  </a:lnTo>
                  <a:lnTo>
                    <a:pt x="321" y="155"/>
                  </a:lnTo>
                  <a:lnTo>
                    <a:pt x="318" y="157"/>
                  </a:lnTo>
                  <a:lnTo>
                    <a:pt x="313" y="170"/>
                  </a:lnTo>
                  <a:lnTo>
                    <a:pt x="315" y="170"/>
                  </a:lnTo>
                  <a:lnTo>
                    <a:pt x="315" y="173"/>
                  </a:lnTo>
                  <a:lnTo>
                    <a:pt x="315" y="175"/>
                  </a:lnTo>
                  <a:lnTo>
                    <a:pt x="315" y="178"/>
                  </a:lnTo>
                  <a:lnTo>
                    <a:pt x="318" y="178"/>
                  </a:lnTo>
                  <a:lnTo>
                    <a:pt x="321" y="178"/>
                  </a:lnTo>
                  <a:lnTo>
                    <a:pt x="323" y="178"/>
                  </a:lnTo>
                  <a:lnTo>
                    <a:pt x="326" y="178"/>
                  </a:lnTo>
                  <a:lnTo>
                    <a:pt x="326" y="181"/>
                  </a:lnTo>
                  <a:lnTo>
                    <a:pt x="328" y="178"/>
                  </a:lnTo>
                  <a:lnTo>
                    <a:pt x="331" y="178"/>
                  </a:lnTo>
                  <a:lnTo>
                    <a:pt x="334" y="181"/>
                  </a:lnTo>
                  <a:lnTo>
                    <a:pt x="336" y="181"/>
                  </a:lnTo>
                  <a:lnTo>
                    <a:pt x="336" y="183"/>
                  </a:lnTo>
                  <a:lnTo>
                    <a:pt x="336" y="186"/>
                  </a:lnTo>
                  <a:lnTo>
                    <a:pt x="339" y="186"/>
                  </a:lnTo>
                  <a:lnTo>
                    <a:pt x="342" y="186"/>
                  </a:lnTo>
                  <a:lnTo>
                    <a:pt x="342" y="189"/>
                  </a:lnTo>
                  <a:lnTo>
                    <a:pt x="342" y="191"/>
                  </a:lnTo>
                  <a:lnTo>
                    <a:pt x="344" y="191"/>
                  </a:lnTo>
                  <a:lnTo>
                    <a:pt x="344" y="194"/>
                  </a:lnTo>
                  <a:lnTo>
                    <a:pt x="347" y="196"/>
                  </a:lnTo>
                  <a:lnTo>
                    <a:pt x="344" y="196"/>
                  </a:lnTo>
                  <a:lnTo>
                    <a:pt x="342" y="196"/>
                  </a:lnTo>
                  <a:lnTo>
                    <a:pt x="339" y="196"/>
                  </a:lnTo>
                  <a:lnTo>
                    <a:pt x="339" y="199"/>
                  </a:lnTo>
                  <a:lnTo>
                    <a:pt x="336" y="199"/>
                  </a:lnTo>
                  <a:lnTo>
                    <a:pt x="336" y="202"/>
                  </a:lnTo>
                  <a:lnTo>
                    <a:pt x="334" y="202"/>
                  </a:lnTo>
                  <a:lnTo>
                    <a:pt x="334" y="204"/>
                  </a:lnTo>
                  <a:lnTo>
                    <a:pt x="331" y="204"/>
                  </a:lnTo>
                  <a:lnTo>
                    <a:pt x="331" y="207"/>
                  </a:lnTo>
                  <a:lnTo>
                    <a:pt x="331" y="209"/>
                  </a:lnTo>
                  <a:lnTo>
                    <a:pt x="334" y="209"/>
                  </a:lnTo>
                  <a:lnTo>
                    <a:pt x="334" y="212"/>
                  </a:lnTo>
                  <a:lnTo>
                    <a:pt x="334" y="215"/>
                  </a:lnTo>
                  <a:lnTo>
                    <a:pt x="331" y="215"/>
                  </a:lnTo>
                  <a:lnTo>
                    <a:pt x="328" y="215"/>
                  </a:lnTo>
                  <a:lnTo>
                    <a:pt x="328" y="217"/>
                  </a:lnTo>
                  <a:lnTo>
                    <a:pt x="328" y="220"/>
                  </a:lnTo>
                  <a:lnTo>
                    <a:pt x="328" y="222"/>
                  </a:lnTo>
                  <a:lnTo>
                    <a:pt x="326" y="222"/>
                  </a:lnTo>
                  <a:lnTo>
                    <a:pt x="323" y="222"/>
                  </a:lnTo>
                  <a:lnTo>
                    <a:pt x="323" y="220"/>
                  </a:lnTo>
                  <a:lnTo>
                    <a:pt x="321" y="220"/>
                  </a:lnTo>
                  <a:lnTo>
                    <a:pt x="321" y="222"/>
                  </a:lnTo>
                  <a:lnTo>
                    <a:pt x="318" y="222"/>
                  </a:lnTo>
                  <a:lnTo>
                    <a:pt x="318" y="225"/>
                  </a:lnTo>
                  <a:lnTo>
                    <a:pt x="315" y="222"/>
                  </a:lnTo>
                  <a:lnTo>
                    <a:pt x="315" y="225"/>
                  </a:lnTo>
                  <a:lnTo>
                    <a:pt x="315" y="228"/>
                  </a:lnTo>
                  <a:lnTo>
                    <a:pt x="315" y="230"/>
                  </a:lnTo>
                  <a:lnTo>
                    <a:pt x="315" y="233"/>
                  </a:lnTo>
                  <a:lnTo>
                    <a:pt x="315" y="236"/>
                  </a:lnTo>
                  <a:lnTo>
                    <a:pt x="313" y="236"/>
                  </a:lnTo>
                  <a:lnTo>
                    <a:pt x="310" y="236"/>
                  </a:lnTo>
                  <a:lnTo>
                    <a:pt x="308" y="236"/>
                  </a:lnTo>
                  <a:lnTo>
                    <a:pt x="308" y="238"/>
                  </a:lnTo>
                  <a:lnTo>
                    <a:pt x="305" y="238"/>
                  </a:lnTo>
                  <a:lnTo>
                    <a:pt x="305" y="241"/>
                  </a:lnTo>
                  <a:lnTo>
                    <a:pt x="302" y="241"/>
                  </a:lnTo>
                  <a:lnTo>
                    <a:pt x="305" y="243"/>
                  </a:lnTo>
                  <a:lnTo>
                    <a:pt x="305" y="246"/>
                  </a:lnTo>
                  <a:lnTo>
                    <a:pt x="302" y="246"/>
                  </a:lnTo>
                  <a:lnTo>
                    <a:pt x="302" y="249"/>
                  </a:lnTo>
                  <a:lnTo>
                    <a:pt x="302" y="251"/>
                  </a:lnTo>
                  <a:lnTo>
                    <a:pt x="302" y="254"/>
                  </a:lnTo>
                  <a:lnTo>
                    <a:pt x="300" y="256"/>
                  </a:lnTo>
                  <a:lnTo>
                    <a:pt x="300" y="259"/>
                  </a:lnTo>
                  <a:lnTo>
                    <a:pt x="300" y="262"/>
                  </a:lnTo>
                  <a:lnTo>
                    <a:pt x="300" y="264"/>
                  </a:lnTo>
                  <a:lnTo>
                    <a:pt x="297" y="264"/>
                  </a:lnTo>
                  <a:lnTo>
                    <a:pt x="297" y="267"/>
                  </a:lnTo>
                  <a:lnTo>
                    <a:pt x="300" y="267"/>
                  </a:lnTo>
                  <a:lnTo>
                    <a:pt x="300" y="270"/>
                  </a:lnTo>
                  <a:lnTo>
                    <a:pt x="300" y="272"/>
                  </a:lnTo>
                  <a:lnTo>
                    <a:pt x="297" y="272"/>
                  </a:lnTo>
                  <a:lnTo>
                    <a:pt x="300" y="272"/>
                  </a:lnTo>
                  <a:lnTo>
                    <a:pt x="300" y="275"/>
                  </a:lnTo>
                  <a:lnTo>
                    <a:pt x="302" y="275"/>
                  </a:lnTo>
                  <a:lnTo>
                    <a:pt x="305" y="275"/>
                  </a:lnTo>
                  <a:lnTo>
                    <a:pt x="305" y="277"/>
                  </a:lnTo>
                  <a:lnTo>
                    <a:pt x="308" y="277"/>
                  </a:lnTo>
                  <a:lnTo>
                    <a:pt x="308" y="275"/>
                  </a:lnTo>
                  <a:lnTo>
                    <a:pt x="308" y="277"/>
                  </a:lnTo>
                  <a:lnTo>
                    <a:pt x="310" y="280"/>
                  </a:lnTo>
                  <a:lnTo>
                    <a:pt x="313" y="280"/>
                  </a:lnTo>
                  <a:lnTo>
                    <a:pt x="310" y="283"/>
                  </a:lnTo>
                  <a:lnTo>
                    <a:pt x="310" y="285"/>
                  </a:lnTo>
                  <a:lnTo>
                    <a:pt x="313" y="285"/>
                  </a:lnTo>
                  <a:lnTo>
                    <a:pt x="315" y="288"/>
                  </a:lnTo>
                  <a:lnTo>
                    <a:pt x="315" y="290"/>
                  </a:lnTo>
                  <a:lnTo>
                    <a:pt x="318" y="290"/>
                  </a:lnTo>
                  <a:lnTo>
                    <a:pt x="318" y="293"/>
                  </a:lnTo>
                  <a:lnTo>
                    <a:pt x="321" y="293"/>
                  </a:lnTo>
                  <a:lnTo>
                    <a:pt x="321" y="296"/>
                  </a:lnTo>
                  <a:lnTo>
                    <a:pt x="323" y="296"/>
                  </a:lnTo>
                  <a:lnTo>
                    <a:pt x="326" y="296"/>
                  </a:lnTo>
                  <a:lnTo>
                    <a:pt x="328" y="298"/>
                  </a:lnTo>
                  <a:lnTo>
                    <a:pt x="331" y="298"/>
                  </a:lnTo>
                  <a:lnTo>
                    <a:pt x="331" y="301"/>
                  </a:lnTo>
                  <a:lnTo>
                    <a:pt x="331" y="303"/>
                  </a:lnTo>
                  <a:lnTo>
                    <a:pt x="334" y="306"/>
                  </a:lnTo>
                  <a:lnTo>
                    <a:pt x="334" y="309"/>
                  </a:lnTo>
                  <a:lnTo>
                    <a:pt x="331" y="311"/>
                  </a:lnTo>
                  <a:lnTo>
                    <a:pt x="328" y="314"/>
                  </a:lnTo>
                  <a:lnTo>
                    <a:pt x="331" y="317"/>
                  </a:lnTo>
                  <a:lnTo>
                    <a:pt x="331" y="319"/>
                  </a:lnTo>
                  <a:lnTo>
                    <a:pt x="334" y="319"/>
                  </a:lnTo>
                  <a:lnTo>
                    <a:pt x="334" y="322"/>
                  </a:lnTo>
                  <a:lnTo>
                    <a:pt x="336" y="322"/>
                  </a:lnTo>
                  <a:lnTo>
                    <a:pt x="336" y="324"/>
                  </a:lnTo>
                  <a:lnTo>
                    <a:pt x="336" y="327"/>
                  </a:lnTo>
                  <a:lnTo>
                    <a:pt x="336" y="330"/>
                  </a:lnTo>
                  <a:lnTo>
                    <a:pt x="339" y="332"/>
                  </a:lnTo>
                  <a:lnTo>
                    <a:pt x="339" y="335"/>
                  </a:lnTo>
                  <a:lnTo>
                    <a:pt x="339" y="337"/>
                  </a:lnTo>
                  <a:lnTo>
                    <a:pt x="342" y="337"/>
                  </a:lnTo>
                  <a:lnTo>
                    <a:pt x="342" y="340"/>
                  </a:lnTo>
                  <a:lnTo>
                    <a:pt x="344" y="340"/>
                  </a:lnTo>
                  <a:lnTo>
                    <a:pt x="344" y="343"/>
                  </a:lnTo>
                  <a:lnTo>
                    <a:pt x="344" y="345"/>
                  </a:lnTo>
                  <a:lnTo>
                    <a:pt x="344" y="348"/>
                  </a:lnTo>
                  <a:lnTo>
                    <a:pt x="347" y="350"/>
                  </a:lnTo>
                  <a:lnTo>
                    <a:pt x="344" y="353"/>
                  </a:lnTo>
                  <a:lnTo>
                    <a:pt x="342" y="353"/>
                  </a:lnTo>
                  <a:lnTo>
                    <a:pt x="342" y="356"/>
                  </a:lnTo>
                  <a:lnTo>
                    <a:pt x="339" y="356"/>
                  </a:lnTo>
                  <a:lnTo>
                    <a:pt x="342" y="358"/>
                  </a:lnTo>
                  <a:lnTo>
                    <a:pt x="344" y="361"/>
                  </a:lnTo>
                  <a:lnTo>
                    <a:pt x="344" y="364"/>
                  </a:lnTo>
                  <a:lnTo>
                    <a:pt x="344" y="366"/>
                  </a:lnTo>
                  <a:lnTo>
                    <a:pt x="344" y="369"/>
                  </a:lnTo>
                  <a:lnTo>
                    <a:pt x="342" y="369"/>
                  </a:lnTo>
                  <a:lnTo>
                    <a:pt x="339" y="366"/>
                  </a:lnTo>
                  <a:lnTo>
                    <a:pt x="336" y="366"/>
                  </a:lnTo>
                  <a:lnTo>
                    <a:pt x="339" y="364"/>
                  </a:lnTo>
                  <a:lnTo>
                    <a:pt x="336" y="364"/>
                  </a:lnTo>
                  <a:lnTo>
                    <a:pt x="334" y="364"/>
                  </a:lnTo>
                  <a:lnTo>
                    <a:pt x="331" y="366"/>
                  </a:lnTo>
                  <a:lnTo>
                    <a:pt x="328" y="366"/>
                  </a:lnTo>
                  <a:lnTo>
                    <a:pt x="326" y="369"/>
                  </a:lnTo>
                  <a:lnTo>
                    <a:pt x="323" y="369"/>
                  </a:lnTo>
                  <a:lnTo>
                    <a:pt x="323" y="371"/>
                  </a:lnTo>
                  <a:lnTo>
                    <a:pt x="321" y="371"/>
                  </a:lnTo>
                  <a:lnTo>
                    <a:pt x="318" y="371"/>
                  </a:lnTo>
                  <a:lnTo>
                    <a:pt x="318" y="374"/>
                  </a:lnTo>
                  <a:lnTo>
                    <a:pt x="318" y="377"/>
                  </a:lnTo>
                  <a:lnTo>
                    <a:pt x="318" y="379"/>
                  </a:lnTo>
                  <a:lnTo>
                    <a:pt x="318" y="382"/>
                  </a:lnTo>
                  <a:lnTo>
                    <a:pt x="315" y="382"/>
                  </a:lnTo>
                  <a:lnTo>
                    <a:pt x="315" y="384"/>
                  </a:lnTo>
                  <a:lnTo>
                    <a:pt x="313" y="384"/>
                  </a:lnTo>
                  <a:lnTo>
                    <a:pt x="313" y="387"/>
                  </a:lnTo>
                  <a:lnTo>
                    <a:pt x="313" y="390"/>
                  </a:lnTo>
                  <a:lnTo>
                    <a:pt x="310" y="390"/>
                  </a:lnTo>
                  <a:lnTo>
                    <a:pt x="308" y="390"/>
                  </a:lnTo>
                  <a:lnTo>
                    <a:pt x="308" y="392"/>
                  </a:lnTo>
                  <a:lnTo>
                    <a:pt x="310" y="395"/>
                  </a:lnTo>
                  <a:lnTo>
                    <a:pt x="308" y="397"/>
                  </a:lnTo>
                  <a:lnTo>
                    <a:pt x="310" y="400"/>
                  </a:lnTo>
                  <a:lnTo>
                    <a:pt x="310" y="403"/>
                  </a:lnTo>
                  <a:lnTo>
                    <a:pt x="310" y="405"/>
                  </a:lnTo>
                  <a:lnTo>
                    <a:pt x="313" y="408"/>
                  </a:lnTo>
                  <a:lnTo>
                    <a:pt x="313" y="411"/>
                  </a:lnTo>
                  <a:lnTo>
                    <a:pt x="310" y="413"/>
                  </a:lnTo>
                  <a:lnTo>
                    <a:pt x="310" y="416"/>
                  </a:lnTo>
                  <a:lnTo>
                    <a:pt x="310" y="418"/>
                  </a:lnTo>
                  <a:lnTo>
                    <a:pt x="310" y="424"/>
                  </a:lnTo>
                  <a:lnTo>
                    <a:pt x="313" y="426"/>
                  </a:lnTo>
                  <a:lnTo>
                    <a:pt x="315" y="429"/>
                  </a:lnTo>
                  <a:lnTo>
                    <a:pt x="315" y="431"/>
                  </a:lnTo>
                  <a:lnTo>
                    <a:pt x="318" y="431"/>
                  </a:lnTo>
                  <a:lnTo>
                    <a:pt x="318" y="434"/>
                  </a:lnTo>
                  <a:lnTo>
                    <a:pt x="318" y="437"/>
                  </a:lnTo>
                  <a:lnTo>
                    <a:pt x="315" y="439"/>
                  </a:lnTo>
                  <a:lnTo>
                    <a:pt x="315" y="442"/>
                  </a:lnTo>
                  <a:lnTo>
                    <a:pt x="315" y="445"/>
                  </a:lnTo>
                  <a:lnTo>
                    <a:pt x="318" y="445"/>
                  </a:lnTo>
                  <a:lnTo>
                    <a:pt x="321" y="442"/>
                  </a:lnTo>
                  <a:lnTo>
                    <a:pt x="323" y="442"/>
                  </a:lnTo>
                  <a:lnTo>
                    <a:pt x="326" y="442"/>
                  </a:lnTo>
                  <a:lnTo>
                    <a:pt x="328" y="442"/>
                  </a:lnTo>
                  <a:lnTo>
                    <a:pt x="328" y="445"/>
                  </a:lnTo>
                  <a:lnTo>
                    <a:pt x="331" y="445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800" kern="1200">
                <a:solidFill>
                  <a:prstClr val="black"/>
                </a:solidFill>
                <a:latin typeface="Century Gothic"/>
                <a:ea typeface="+mn-ea"/>
                <a:cs typeface="+mn-cs"/>
              </a:endParaRPr>
            </a:p>
          </p:txBody>
        </p:sp>
        <p:sp>
          <p:nvSpPr>
            <p:cNvPr id="178" name="Freeform 342"/>
            <p:cNvSpPr>
              <a:spLocks/>
            </p:cNvSpPr>
            <p:nvPr/>
          </p:nvSpPr>
          <p:spPr bwMode="auto">
            <a:xfrm>
              <a:off x="4268" y="2762"/>
              <a:ext cx="8" cy="47"/>
            </a:xfrm>
            <a:custGeom>
              <a:avLst/>
              <a:gdLst>
                <a:gd name="T0" fmla="*/ 0 w 8"/>
                <a:gd name="T1" fmla="*/ 0 h 47"/>
                <a:gd name="T2" fmla="*/ 8 w 8"/>
                <a:gd name="T3" fmla="*/ 7 h 47"/>
                <a:gd name="T4" fmla="*/ 8 w 8"/>
                <a:gd name="T5" fmla="*/ 4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47">
                  <a:moveTo>
                    <a:pt x="0" y="0"/>
                  </a:moveTo>
                  <a:lnTo>
                    <a:pt x="8" y="7"/>
                  </a:lnTo>
                  <a:lnTo>
                    <a:pt x="8" y="47"/>
                  </a:lnTo>
                </a:path>
              </a:pathLst>
            </a:custGeom>
            <a:noFill/>
            <a:ln w="12700">
              <a:solidFill>
                <a:srgbClr val="000000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800" kern="1200">
                <a:solidFill>
                  <a:prstClr val="black"/>
                </a:solidFill>
                <a:latin typeface="Century Gothic"/>
                <a:ea typeface="+mn-ea"/>
                <a:cs typeface="+mn-cs"/>
              </a:endParaRPr>
            </a:p>
          </p:txBody>
        </p:sp>
        <p:sp>
          <p:nvSpPr>
            <p:cNvPr id="179" name="Rectangle 343"/>
            <p:cNvSpPr>
              <a:spLocks noChangeArrowheads="1"/>
            </p:cNvSpPr>
            <p:nvPr/>
          </p:nvSpPr>
          <p:spPr bwMode="auto">
            <a:xfrm>
              <a:off x="3630" y="656"/>
              <a:ext cx="217" cy="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r>
                <a:rPr lang="en-US" altLang="en-US" sz="700" b="1" kern="1200" smtClean="0">
                  <a:solidFill>
                    <a:srgbClr val="000000"/>
                  </a:solidFill>
                  <a:latin typeface="Microsoft Sans Serif" pitchFamily="34" charset="0"/>
                  <a:ea typeface="+mn-ea"/>
                </a:rPr>
                <a:t>NORTH</a:t>
              </a:r>
              <a:endParaRPr lang="en-US" altLang="en-US" sz="1800" kern="1200" smtClean="0">
                <a:solidFill>
                  <a:prstClr val="black"/>
                </a:solidFill>
                <a:ea typeface="+mn-ea"/>
              </a:endParaRPr>
            </a:p>
          </p:txBody>
        </p:sp>
        <p:sp>
          <p:nvSpPr>
            <p:cNvPr id="180" name="Rectangle 344"/>
            <p:cNvSpPr>
              <a:spLocks noChangeArrowheads="1"/>
            </p:cNvSpPr>
            <p:nvPr/>
          </p:nvSpPr>
          <p:spPr bwMode="auto">
            <a:xfrm>
              <a:off x="2503" y="3213"/>
              <a:ext cx="260" cy="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r>
                <a:rPr lang="en-US" altLang="en-US" sz="700" b="1" kern="1200" dirty="0" smtClean="0">
                  <a:solidFill>
                    <a:srgbClr val="000000"/>
                  </a:solidFill>
                  <a:latin typeface="Microsoft Sans Serif" pitchFamily="34" charset="0"/>
                  <a:ea typeface="+mn-ea"/>
                </a:rPr>
                <a:t>ISLANDS</a:t>
              </a:r>
              <a:endParaRPr lang="en-US" altLang="en-US" sz="1800" kern="1200" dirty="0" smtClean="0">
                <a:solidFill>
                  <a:prstClr val="black"/>
                </a:solidFill>
                <a:ea typeface="+mn-ea"/>
              </a:endParaRPr>
            </a:p>
          </p:txBody>
        </p:sp>
        <p:sp>
          <p:nvSpPr>
            <p:cNvPr id="181" name="Rectangle 345"/>
            <p:cNvSpPr>
              <a:spLocks noChangeArrowheads="1"/>
            </p:cNvSpPr>
            <p:nvPr/>
          </p:nvSpPr>
          <p:spPr bwMode="auto">
            <a:xfrm>
              <a:off x="3756" y="1278"/>
              <a:ext cx="200" cy="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r>
                <a:rPr lang="en-US" altLang="en-US" sz="700" b="1" kern="1200" smtClean="0">
                  <a:solidFill>
                    <a:srgbClr val="000000"/>
                  </a:solidFill>
                  <a:latin typeface="Microsoft Sans Serif" pitchFamily="34" charset="0"/>
                  <a:ea typeface="+mn-ea"/>
                </a:rPr>
                <a:t>TAI PO</a:t>
              </a:r>
              <a:endParaRPr lang="en-US" altLang="en-US" sz="1800" kern="1200" smtClean="0">
                <a:solidFill>
                  <a:prstClr val="black"/>
                </a:solidFill>
                <a:ea typeface="+mn-ea"/>
              </a:endParaRPr>
            </a:p>
          </p:txBody>
        </p:sp>
        <p:sp>
          <p:nvSpPr>
            <p:cNvPr id="182" name="Rectangle 346"/>
            <p:cNvSpPr>
              <a:spLocks noChangeArrowheads="1"/>
            </p:cNvSpPr>
            <p:nvPr/>
          </p:nvSpPr>
          <p:spPr bwMode="auto">
            <a:xfrm>
              <a:off x="4498" y="2237"/>
              <a:ext cx="291" cy="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r>
                <a:rPr lang="en-US" altLang="en-US" sz="700" b="1" kern="1200" dirty="0" smtClean="0">
                  <a:solidFill>
                    <a:srgbClr val="000000"/>
                  </a:solidFill>
                  <a:latin typeface="Microsoft Sans Serif" pitchFamily="34" charset="0"/>
                  <a:ea typeface="+mn-ea"/>
                </a:rPr>
                <a:t>SAI KUNG</a:t>
              </a:r>
              <a:endParaRPr lang="en-US" altLang="en-US" sz="1800" kern="1200" dirty="0" smtClean="0">
                <a:solidFill>
                  <a:prstClr val="black"/>
                </a:solidFill>
                <a:ea typeface="+mn-ea"/>
              </a:endParaRPr>
            </a:p>
          </p:txBody>
        </p:sp>
        <p:sp>
          <p:nvSpPr>
            <p:cNvPr id="183" name="Rectangle 347"/>
            <p:cNvSpPr>
              <a:spLocks noChangeArrowheads="1"/>
            </p:cNvSpPr>
            <p:nvPr/>
          </p:nvSpPr>
          <p:spPr bwMode="auto">
            <a:xfrm>
              <a:off x="2418" y="1207"/>
              <a:ext cx="359" cy="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r>
                <a:rPr lang="en-US" altLang="en-US" sz="700" b="1" kern="1200" smtClean="0">
                  <a:solidFill>
                    <a:srgbClr val="000000"/>
                  </a:solidFill>
                  <a:latin typeface="Microsoft Sans Serif" pitchFamily="34" charset="0"/>
                  <a:ea typeface="+mn-ea"/>
                </a:rPr>
                <a:t>YUEN LONG</a:t>
              </a:r>
              <a:endParaRPr lang="en-US" altLang="en-US" sz="1800" kern="1200" smtClean="0">
                <a:solidFill>
                  <a:prstClr val="black"/>
                </a:solidFill>
                <a:ea typeface="+mn-ea"/>
              </a:endParaRPr>
            </a:p>
          </p:txBody>
        </p:sp>
        <p:sp>
          <p:nvSpPr>
            <p:cNvPr id="184" name="Rectangle 348"/>
            <p:cNvSpPr>
              <a:spLocks noChangeArrowheads="1"/>
            </p:cNvSpPr>
            <p:nvPr/>
          </p:nvSpPr>
          <p:spPr bwMode="auto">
            <a:xfrm>
              <a:off x="3809" y="1819"/>
              <a:ext cx="240" cy="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r>
                <a:rPr lang="en-US" altLang="en-US" sz="700" b="1" kern="1200" smtClean="0">
                  <a:solidFill>
                    <a:srgbClr val="000000"/>
                  </a:solidFill>
                  <a:latin typeface="Microsoft Sans Serif" pitchFamily="34" charset="0"/>
                  <a:ea typeface="+mn-ea"/>
                </a:rPr>
                <a:t>SHA TIN</a:t>
              </a:r>
              <a:endParaRPr lang="en-US" altLang="en-US" sz="1800" kern="1200" smtClean="0">
                <a:solidFill>
                  <a:prstClr val="black"/>
                </a:solidFill>
                <a:ea typeface="+mn-ea"/>
              </a:endParaRPr>
            </a:p>
          </p:txBody>
        </p:sp>
        <p:sp>
          <p:nvSpPr>
            <p:cNvPr id="185" name="Rectangle 349"/>
            <p:cNvSpPr>
              <a:spLocks noChangeArrowheads="1"/>
            </p:cNvSpPr>
            <p:nvPr/>
          </p:nvSpPr>
          <p:spPr bwMode="auto">
            <a:xfrm>
              <a:off x="1933" y="1735"/>
              <a:ext cx="321" cy="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r>
                <a:rPr lang="en-US" altLang="en-US" sz="700" b="1" kern="1200" dirty="0" smtClean="0">
                  <a:solidFill>
                    <a:srgbClr val="000000"/>
                  </a:solidFill>
                  <a:latin typeface="Microsoft Sans Serif" pitchFamily="34" charset="0"/>
                  <a:ea typeface="+mn-ea"/>
                </a:rPr>
                <a:t>TUEN MUN</a:t>
              </a:r>
              <a:endParaRPr lang="en-US" altLang="en-US" sz="1800" kern="1200" dirty="0" smtClean="0">
                <a:solidFill>
                  <a:prstClr val="black"/>
                </a:solidFill>
                <a:ea typeface="+mn-ea"/>
              </a:endParaRPr>
            </a:p>
          </p:txBody>
        </p:sp>
        <p:sp>
          <p:nvSpPr>
            <p:cNvPr id="186" name="Rectangle 350"/>
            <p:cNvSpPr>
              <a:spLocks noChangeArrowheads="1"/>
            </p:cNvSpPr>
            <p:nvPr/>
          </p:nvSpPr>
          <p:spPr bwMode="auto">
            <a:xfrm>
              <a:off x="2471" y="2116"/>
              <a:ext cx="364" cy="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r>
                <a:rPr lang="en-US" altLang="en-US" sz="700" b="1" kern="1200" smtClean="0">
                  <a:solidFill>
                    <a:srgbClr val="000000"/>
                  </a:solidFill>
                  <a:latin typeface="Microsoft Sans Serif" pitchFamily="34" charset="0"/>
                  <a:ea typeface="+mn-ea"/>
                </a:rPr>
                <a:t>TSUEN WAN</a:t>
              </a:r>
              <a:endParaRPr lang="en-US" altLang="en-US" sz="1800" kern="1200" smtClean="0">
                <a:solidFill>
                  <a:prstClr val="black"/>
                </a:solidFill>
                <a:ea typeface="+mn-ea"/>
              </a:endParaRPr>
            </a:p>
          </p:txBody>
        </p:sp>
        <p:sp>
          <p:nvSpPr>
            <p:cNvPr id="187" name="Rectangle 351"/>
            <p:cNvSpPr>
              <a:spLocks noChangeArrowheads="1"/>
            </p:cNvSpPr>
            <p:nvPr/>
          </p:nvSpPr>
          <p:spPr bwMode="auto">
            <a:xfrm>
              <a:off x="3772" y="3140"/>
              <a:ext cx="341" cy="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r>
                <a:rPr lang="en-US" altLang="en-US" sz="700" b="1" kern="1200" smtClean="0">
                  <a:solidFill>
                    <a:srgbClr val="000000"/>
                  </a:solidFill>
                  <a:latin typeface="Microsoft Sans Serif" pitchFamily="34" charset="0"/>
                  <a:ea typeface="+mn-ea"/>
                </a:rPr>
                <a:t>SOUTHERN</a:t>
              </a:r>
              <a:endParaRPr lang="en-US" altLang="en-US" sz="1800" kern="1200" smtClean="0">
                <a:solidFill>
                  <a:prstClr val="black"/>
                </a:solidFill>
                <a:ea typeface="+mn-ea"/>
              </a:endParaRPr>
            </a:p>
          </p:txBody>
        </p:sp>
        <p:sp>
          <p:nvSpPr>
            <p:cNvPr id="188" name="Rectangle 352"/>
            <p:cNvSpPr>
              <a:spLocks noChangeArrowheads="1"/>
            </p:cNvSpPr>
            <p:nvPr/>
          </p:nvSpPr>
          <p:spPr bwMode="auto">
            <a:xfrm>
              <a:off x="3941" y="2895"/>
              <a:ext cx="287" cy="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r>
                <a:rPr lang="en-US" altLang="en-US" sz="700" b="1" kern="1200" dirty="0" smtClean="0">
                  <a:solidFill>
                    <a:srgbClr val="000000"/>
                  </a:solidFill>
                  <a:latin typeface="Microsoft Sans Serif" pitchFamily="34" charset="0"/>
                  <a:ea typeface="+mn-ea"/>
                </a:rPr>
                <a:t>EASTERN</a:t>
              </a:r>
              <a:endParaRPr lang="en-US" altLang="en-US" sz="1800" kern="1200" dirty="0" smtClean="0">
                <a:solidFill>
                  <a:prstClr val="black"/>
                </a:solidFill>
                <a:ea typeface="+mn-ea"/>
              </a:endParaRPr>
            </a:p>
          </p:txBody>
        </p:sp>
        <p:sp>
          <p:nvSpPr>
            <p:cNvPr id="189" name="Rectangle 353"/>
            <p:cNvSpPr>
              <a:spLocks noChangeArrowheads="1"/>
            </p:cNvSpPr>
            <p:nvPr/>
          </p:nvSpPr>
          <p:spPr bwMode="auto">
            <a:xfrm>
              <a:off x="2880" y="2284"/>
              <a:ext cx="360" cy="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r>
                <a:rPr lang="en-US" altLang="en-US" sz="700" b="1" kern="1200" smtClean="0">
                  <a:solidFill>
                    <a:srgbClr val="000000"/>
                  </a:solidFill>
                  <a:latin typeface="Microsoft Sans Serif" pitchFamily="34" charset="0"/>
                  <a:ea typeface="+mn-ea"/>
                </a:rPr>
                <a:t>KWAI TSING</a:t>
              </a:r>
              <a:endParaRPr lang="en-US" altLang="en-US" sz="1800" kern="1200" smtClean="0">
                <a:solidFill>
                  <a:prstClr val="black"/>
                </a:solidFill>
                <a:ea typeface="+mn-ea"/>
              </a:endParaRPr>
            </a:p>
          </p:txBody>
        </p:sp>
        <p:sp>
          <p:nvSpPr>
            <p:cNvPr id="190" name="Rectangle 354"/>
            <p:cNvSpPr>
              <a:spLocks noChangeArrowheads="1"/>
            </p:cNvSpPr>
            <p:nvPr/>
          </p:nvSpPr>
          <p:spPr bwMode="auto">
            <a:xfrm>
              <a:off x="3599" y="2882"/>
              <a:ext cx="304" cy="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r>
                <a:rPr lang="en-US" altLang="en-US" sz="700" b="1" kern="1200" dirty="0" smtClean="0">
                  <a:solidFill>
                    <a:srgbClr val="000000"/>
                  </a:solidFill>
                  <a:latin typeface="Microsoft Sans Serif" pitchFamily="34" charset="0"/>
                  <a:ea typeface="+mn-ea"/>
                </a:rPr>
                <a:t>WAN CHAI</a:t>
              </a:r>
              <a:endParaRPr lang="en-US" altLang="en-US" sz="1800" kern="1200" dirty="0" smtClean="0">
                <a:solidFill>
                  <a:prstClr val="black"/>
                </a:solidFill>
                <a:ea typeface="+mn-ea"/>
              </a:endParaRPr>
            </a:p>
          </p:txBody>
        </p:sp>
        <p:sp>
          <p:nvSpPr>
            <p:cNvPr id="191" name="Rectangle 355"/>
            <p:cNvSpPr>
              <a:spLocks noChangeArrowheads="1"/>
            </p:cNvSpPr>
            <p:nvPr/>
          </p:nvSpPr>
          <p:spPr bwMode="auto">
            <a:xfrm>
              <a:off x="3930" y="2443"/>
              <a:ext cx="380" cy="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r>
                <a:rPr lang="en-US" altLang="en-US" sz="700" b="1" kern="1200" dirty="0" smtClean="0">
                  <a:solidFill>
                    <a:srgbClr val="000000"/>
                  </a:solidFill>
                  <a:latin typeface="Microsoft Sans Serif" pitchFamily="34" charset="0"/>
                  <a:ea typeface="+mn-ea"/>
                </a:rPr>
                <a:t>KWUN TONG</a:t>
              </a:r>
              <a:endParaRPr lang="en-US" altLang="en-US" sz="1800" kern="1200" dirty="0" smtClean="0">
                <a:solidFill>
                  <a:prstClr val="black"/>
                </a:solidFill>
                <a:ea typeface="+mn-ea"/>
              </a:endParaRPr>
            </a:p>
          </p:txBody>
        </p:sp>
        <p:sp>
          <p:nvSpPr>
            <p:cNvPr id="192" name="Rectangle 356"/>
            <p:cNvSpPr>
              <a:spLocks noChangeArrowheads="1"/>
            </p:cNvSpPr>
            <p:nvPr/>
          </p:nvSpPr>
          <p:spPr bwMode="auto">
            <a:xfrm>
              <a:off x="3710" y="2205"/>
              <a:ext cx="428" cy="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r>
                <a:rPr lang="en-US" altLang="en-US" sz="700" b="1" kern="1200" smtClean="0">
                  <a:solidFill>
                    <a:srgbClr val="000000"/>
                  </a:solidFill>
                  <a:latin typeface="Microsoft Sans Serif" pitchFamily="34" charset="0"/>
                  <a:ea typeface="+mn-ea"/>
                </a:rPr>
                <a:t>WONG TAI SIN</a:t>
              </a:r>
              <a:endParaRPr lang="en-US" altLang="en-US" sz="1800" kern="1200" smtClean="0">
                <a:solidFill>
                  <a:prstClr val="black"/>
                </a:solidFill>
                <a:ea typeface="+mn-ea"/>
              </a:endParaRPr>
            </a:p>
          </p:txBody>
        </p:sp>
        <p:sp>
          <p:nvSpPr>
            <p:cNvPr id="193" name="Rectangle 357"/>
            <p:cNvSpPr>
              <a:spLocks noChangeArrowheads="1"/>
            </p:cNvSpPr>
            <p:nvPr/>
          </p:nvSpPr>
          <p:spPr bwMode="auto">
            <a:xfrm>
              <a:off x="3557" y="2380"/>
              <a:ext cx="476" cy="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r>
                <a:rPr lang="en-US" altLang="en-US" sz="700" b="1" kern="1200" smtClean="0">
                  <a:solidFill>
                    <a:srgbClr val="000000"/>
                  </a:solidFill>
                  <a:latin typeface="Microsoft Sans Serif" pitchFamily="34" charset="0"/>
                  <a:ea typeface="+mn-ea"/>
                </a:rPr>
                <a:t>KOWLOON CITY</a:t>
              </a:r>
              <a:endParaRPr lang="en-US" altLang="en-US" sz="1800" kern="1200" smtClean="0">
                <a:solidFill>
                  <a:prstClr val="black"/>
                </a:solidFill>
                <a:ea typeface="+mn-ea"/>
              </a:endParaRPr>
            </a:p>
          </p:txBody>
        </p:sp>
        <p:sp>
          <p:nvSpPr>
            <p:cNvPr id="194" name="Rectangle 358"/>
            <p:cNvSpPr>
              <a:spLocks noChangeArrowheads="1"/>
            </p:cNvSpPr>
            <p:nvPr/>
          </p:nvSpPr>
          <p:spPr bwMode="auto">
            <a:xfrm>
              <a:off x="3296" y="2281"/>
              <a:ext cx="443" cy="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r>
                <a:rPr lang="en-US" altLang="en-US" sz="700" b="1" kern="1200" dirty="0" smtClean="0">
                  <a:solidFill>
                    <a:srgbClr val="000000"/>
                  </a:solidFill>
                  <a:latin typeface="Microsoft Sans Serif" pitchFamily="34" charset="0"/>
                  <a:ea typeface="+mn-ea"/>
                </a:rPr>
                <a:t>SHAM SHUI PO</a:t>
              </a:r>
              <a:endParaRPr lang="en-US" altLang="en-US" sz="1800" kern="1200" dirty="0" smtClean="0">
                <a:solidFill>
                  <a:prstClr val="black"/>
                </a:solidFill>
                <a:ea typeface="+mn-ea"/>
              </a:endParaRPr>
            </a:p>
          </p:txBody>
        </p:sp>
        <p:sp>
          <p:nvSpPr>
            <p:cNvPr id="195" name="Rectangle 359"/>
            <p:cNvSpPr>
              <a:spLocks noChangeArrowheads="1"/>
            </p:cNvSpPr>
            <p:nvPr/>
          </p:nvSpPr>
          <p:spPr bwMode="auto">
            <a:xfrm>
              <a:off x="2930" y="2824"/>
              <a:ext cx="661" cy="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r>
                <a:rPr lang="en-US" altLang="en-US" sz="700" b="1" kern="1200" dirty="0" smtClean="0">
                  <a:solidFill>
                    <a:srgbClr val="000000"/>
                  </a:solidFill>
                  <a:latin typeface="Microsoft Sans Serif" pitchFamily="34" charset="0"/>
                  <a:ea typeface="+mn-ea"/>
                </a:rPr>
                <a:t>CENTRAL &amp; WESTERN</a:t>
              </a:r>
              <a:endParaRPr lang="en-US" altLang="en-US" sz="1800" kern="1200" dirty="0" smtClean="0">
                <a:solidFill>
                  <a:prstClr val="black"/>
                </a:solidFill>
                <a:ea typeface="+mn-ea"/>
              </a:endParaRPr>
            </a:p>
          </p:txBody>
        </p:sp>
        <p:sp>
          <p:nvSpPr>
            <p:cNvPr id="196" name="Rectangle 360"/>
            <p:cNvSpPr>
              <a:spLocks noChangeArrowheads="1"/>
            </p:cNvSpPr>
            <p:nvPr/>
          </p:nvSpPr>
          <p:spPr bwMode="auto">
            <a:xfrm>
              <a:off x="3387" y="2516"/>
              <a:ext cx="496" cy="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1pPr>
              <a:lvl2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2pPr>
              <a:lvl3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3pPr>
              <a:lvl4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4pPr>
              <a:lvl5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5pPr>
              <a:lvl6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6pPr>
              <a:lvl7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7pPr>
              <a:lvl8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8pPr>
              <a:lvl9pPr fontAlgn="base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itchFamily="34" charset="0"/>
                  <a:cs typeface="Arial" pitchFamily="34" charset="0"/>
                </a:defRPr>
              </a:lvl9pPr>
            </a:lstStyle>
            <a:p>
              <a:r>
                <a:rPr lang="en-US" altLang="en-US" sz="700" b="1" kern="1200" dirty="0" smtClean="0">
                  <a:solidFill>
                    <a:srgbClr val="000000"/>
                  </a:solidFill>
                  <a:latin typeface="Microsoft Sans Serif" pitchFamily="34" charset="0"/>
                  <a:ea typeface="+mn-ea"/>
                </a:rPr>
                <a:t>YAU TSIM MONG</a:t>
              </a:r>
              <a:endParaRPr lang="en-US" altLang="en-US" sz="1800" kern="1200" dirty="0" smtClean="0">
                <a:solidFill>
                  <a:prstClr val="black"/>
                </a:solidFill>
                <a:ea typeface="+mn-ea"/>
              </a:endParaRPr>
            </a:p>
          </p:txBody>
        </p:sp>
        <p:sp>
          <p:nvSpPr>
            <p:cNvPr id="202" name="Rectangle 378"/>
            <p:cNvSpPr>
              <a:spLocks noChangeArrowheads="1"/>
            </p:cNvSpPr>
            <p:nvPr/>
          </p:nvSpPr>
          <p:spPr bwMode="auto">
            <a:xfrm>
              <a:off x="220" y="523"/>
              <a:ext cx="188" cy="3"/>
            </a:xfrm>
            <a:prstGeom prst="rect">
              <a:avLst/>
            </a:prstGeom>
            <a:solidFill>
              <a:srgbClr val="F5832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800" kern="1200">
                <a:solidFill>
                  <a:prstClr val="black"/>
                </a:solidFill>
                <a:latin typeface="Century Gothic"/>
                <a:ea typeface="+mn-ea"/>
                <a:cs typeface="+mn-cs"/>
              </a:endParaRPr>
            </a:p>
          </p:txBody>
        </p:sp>
        <p:sp>
          <p:nvSpPr>
            <p:cNvPr id="212" name="Rectangle 392"/>
            <p:cNvSpPr>
              <a:spLocks noChangeArrowheads="1"/>
            </p:cNvSpPr>
            <p:nvPr/>
          </p:nvSpPr>
          <p:spPr bwMode="auto">
            <a:xfrm>
              <a:off x="220" y="560"/>
              <a:ext cx="188" cy="2"/>
            </a:xfrm>
            <a:prstGeom prst="rect">
              <a:avLst/>
            </a:prstGeom>
            <a:solidFill>
              <a:srgbClr val="FA944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800" kern="1200">
                <a:solidFill>
                  <a:prstClr val="black"/>
                </a:solidFill>
                <a:latin typeface="Century Gothic"/>
                <a:ea typeface="+mn-ea"/>
                <a:cs typeface="+mn-cs"/>
              </a:endParaRPr>
            </a:p>
          </p:txBody>
        </p:sp>
      </p:grpSp>
      <p:sp>
        <p:nvSpPr>
          <p:cNvPr id="6" name="Rectangle 408"/>
          <p:cNvSpPr>
            <a:spLocks noChangeArrowheads="1"/>
          </p:cNvSpPr>
          <p:nvPr userDrawn="1"/>
        </p:nvSpPr>
        <p:spPr bwMode="auto">
          <a:xfrm>
            <a:off x="337039" y="930276"/>
            <a:ext cx="275492" cy="3175"/>
          </a:xfrm>
          <a:prstGeom prst="rect">
            <a:avLst/>
          </a:prstGeom>
          <a:solidFill>
            <a:srgbClr val="FFAC6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9" name="Rectangle 413"/>
          <p:cNvSpPr>
            <a:spLocks noChangeArrowheads="1"/>
          </p:cNvSpPr>
          <p:nvPr userDrawn="1"/>
        </p:nvSpPr>
        <p:spPr bwMode="auto">
          <a:xfrm>
            <a:off x="337039" y="930276"/>
            <a:ext cx="275492" cy="3175"/>
          </a:xfrm>
          <a:prstGeom prst="rect">
            <a:avLst/>
          </a:prstGeom>
          <a:solidFill>
            <a:srgbClr val="FFAF69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12" name="Rectangle 417"/>
          <p:cNvSpPr>
            <a:spLocks noChangeArrowheads="1"/>
          </p:cNvSpPr>
          <p:nvPr userDrawn="1"/>
        </p:nvSpPr>
        <p:spPr bwMode="auto">
          <a:xfrm>
            <a:off x="337039" y="946151"/>
            <a:ext cx="275492" cy="4763"/>
          </a:xfrm>
          <a:prstGeom prst="rect">
            <a:avLst/>
          </a:prstGeom>
          <a:solidFill>
            <a:srgbClr val="FFB473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14" name="Rectangle 419"/>
          <p:cNvSpPr>
            <a:spLocks noChangeArrowheads="1"/>
          </p:cNvSpPr>
          <p:nvPr userDrawn="1"/>
        </p:nvSpPr>
        <p:spPr bwMode="auto">
          <a:xfrm>
            <a:off x="337039" y="954089"/>
            <a:ext cx="275492" cy="4763"/>
          </a:xfrm>
          <a:prstGeom prst="rect">
            <a:avLst/>
          </a:prstGeom>
          <a:solidFill>
            <a:srgbClr val="FFB97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15" name="Rectangle 421"/>
          <p:cNvSpPr>
            <a:spLocks noChangeArrowheads="1"/>
          </p:cNvSpPr>
          <p:nvPr userDrawn="1"/>
        </p:nvSpPr>
        <p:spPr bwMode="auto">
          <a:xfrm>
            <a:off x="337039" y="963614"/>
            <a:ext cx="275492" cy="3175"/>
          </a:xfrm>
          <a:prstGeom prst="rect">
            <a:avLst/>
          </a:prstGeom>
          <a:solidFill>
            <a:srgbClr val="FFBC7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19" name="Rectangle 426"/>
          <p:cNvSpPr>
            <a:spLocks noChangeArrowheads="1"/>
          </p:cNvSpPr>
          <p:nvPr userDrawn="1"/>
        </p:nvSpPr>
        <p:spPr bwMode="auto">
          <a:xfrm>
            <a:off x="337039" y="984251"/>
            <a:ext cx="275492" cy="3175"/>
          </a:xfrm>
          <a:prstGeom prst="rect">
            <a:avLst/>
          </a:prstGeom>
          <a:solidFill>
            <a:srgbClr val="FFC48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22" name="Rectangle 430"/>
          <p:cNvSpPr>
            <a:spLocks noChangeArrowheads="1"/>
          </p:cNvSpPr>
          <p:nvPr userDrawn="1"/>
        </p:nvSpPr>
        <p:spPr bwMode="auto">
          <a:xfrm>
            <a:off x="337039" y="1000126"/>
            <a:ext cx="275492" cy="4763"/>
          </a:xfrm>
          <a:prstGeom prst="rect">
            <a:avLst/>
          </a:prstGeom>
          <a:solidFill>
            <a:srgbClr val="FFC99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33" name="Rectangle 442"/>
          <p:cNvSpPr>
            <a:spLocks noChangeArrowheads="1"/>
          </p:cNvSpPr>
          <p:nvPr userDrawn="1"/>
        </p:nvSpPr>
        <p:spPr bwMode="auto">
          <a:xfrm>
            <a:off x="337039" y="1050926"/>
            <a:ext cx="275492" cy="3175"/>
          </a:xfrm>
          <a:prstGeom prst="rect">
            <a:avLst/>
          </a:prstGeom>
          <a:solidFill>
            <a:srgbClr val="FFDEB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38" name="Rectangle 448"/>
          <p:cNvSpPr>
            <a:spLocks noChangeArrowheads="1"/>
          </p:cNvSpPr>
          <p:nvPr userDrawn="1"/>
        </p:nvSpPr>
        <p:spPr bwMode="auto">
          <a:xfrm>
            <a:off x="337039" y="1074739"/>
            <a:ext cx="275492" cy="4763"/>
          </a:xfrm>
          <a:prstGeom prst="rect">
            <a:avLst/>
          </a:prstGeom>
          <a:solidFill>
            <a:srgbClr val="FFE8C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40" name="Rectangle 450"/>
          <p:cNvSpPr>
            <a:spLocks noChangeArrowheads="1"/>
          </p:cNvSpPr>
          <p:nvPr userDrawn="1"/>
        </p:nvSpPr>
        <p:spPr bwMode="auto">
          <a:xfrm>
            <a:off x="337039" y="1082676"/>
            <a:ext cx="275492" cy="4763"/>
          </a:xfrm>
          <a:prstGeom prst="rect">
            <a:avLst/>
          </a:prstGeom>
          <a:solidFill>
            <a:srgbClr val="FFEBC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18687478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2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205"/>
          <p:cNvGrpSpPr>
            <a:grpSpLocks/>
          </p:cNvGrpSpPr>
          <p:nvPr/>
        </p:nvGrpSpPr>
        <p:grpSpPr bwMode="auto">
          <a:xfrm>
            <a:off x="1192824" y="377825"/>
            <a:ext cx="7083669" cy="5905500"/>
            <a:chOff x="804" y="251"/>
            <a:chExt cx="4834" cy="3720"/>
          </a:xfrm>
        </p:grpSpPr>
        <p:sp>
          <p:nvSpPr>
            <p:cNvPr id="222" name="Freeform 12"/>
            <p:cNvSpPr>
              <a:spLocks noEditPoints="1"/>
            </p:cNvSpPr>
            <p:nvPr/>
          </p:nvSpPr>
          <p:spPr bwMode="auto">
            <a:xfrm>
              <a:off x="3140" y="2722"/>
              <a:ext cx="489" cy="350"/>
            </a:xfrm>
            <a:custGeom>
              <a:avLst/>
              <a:gdLst>
                <a:gd name="T0" fmla="*/ 29 w 489"/>
                <a:gd name="T1" fmla="*/ 45 h 350"/>
                <a:gd name="T2" fmla="*/ 40 w 489"/>
                <a:gd name="T3" fmla="*/ 55 h 350"/>
                <a:gd name="T4" fmla="*/ 32 w 489"/>
                <a:gd name="T5" fmla="*/ 66 h 350"/>
                <a:gd name="T6" fmla="*/ 21 w 489"/>
                <a:gd name="T7" fmla="*/ 66 h 350"/>
                <a:gd name="T8" fmla="*/ 8 w 489"/>
                <a:gd name="T9" fmla="*/ 71 h 350"/>
                <a:gd name="T10" fmla="*/ 3 w 489"/>
                <a:gd name="T11" fmla="*/ 60 h 350"/>
                <a:gd name="T12" fmla="*/ 8 w 489"/>
                <a:gd name="T13" fmla="*/ 45 h 350"/>
                <a:gd name="T14" fmla="*/ 14 w 489"/>
                <a:gd name="T15" fmla="*/ 40 h 350"/>
                <a:gd name="T16" fmla="*/ 58 w 489"/>
                <a:gd name="T17" fmla="*/ 50 h 350"/>
                <a:gd name="T18" fmla="*/ 50 w 489"/>
                <a:gd name="T19" fmla="*/ 53 h 350"/>
                <a:gd name="T20" fmla="*/ 50 w 489"/>
                <a:gd name="T21" fmla="*/ 42 h 350"/>
                <a:gd name="T22" fmla="*/ 306 w 489"/>
                <a:gd name="T23" fmla="*/ 3 h 350"/>
                <a:gd name="T24" fmla="*/ 345 w 489"/>
                <a:gd name="T25" fmla="*/ 21 h 350"/>
                <a:gd name="T26" fmla="*/ 345 w 489"/>
                <a:gd name="T27" fmla="*/ 6 h 350"/>
                <a:gd name="T28" fmla="*/ 355 w 489"/>
                <a:gd name="T29" fmla="*/ 21 h 350"/>
                <a:gd name="T30" fmla="*/ 376 w 489"/>
                <a:gd name="T31" fmla="*/ 21 h 350"/>
                <a:gd name="T32" fmla="*/ 397 w 489"/>
                <a:gd name="T33" fmla="*/ 19 h 350"/>
                <a:gd name="T34" fmla="*/ 413 w 489"/>
                <a:gd name="T35" fmla="*/ 29 h 350"/>
                <a:gd name="T36" fmla="*/ 429 w 489"/>
                <a:gd name="T37" fmla="*/ 40 h 350"/>
                <a:gd name="T38" fmla="*/ 418 w 489"/>
                <a:gd name="T39" fmla="*/ 55 h 350"/>
                <a:gd name="T40" fmla="*/ 421 w 489"/>
                <a:gd name="T41" fmla="*/ 60 h 350"/>
                <a:gd name="T42" fmla="*/ 426 w 489"/>
                <a:gd name="T43" fmla="*/ 68 h 350"/>
                <a:gd name="T44" fmla="*/ 442 w 489"/>
                <a:gd name="T45" fmla="*/ 71 h 350"/>
                <a:gd name="T46" fmla="*/ 486 w 489"/>
                <a:gd name="T47" fmla="*/ 89 h 350"/>
                <a:gd name="T48" fmla="*/ 481 w 489"/>
                <a:gd name="T49" fmla="*/ 110 h 350"/>
                <a:gd name="T50" fmla="*/ 478 w 489"/>
                <a:gd name="T51" fmla="*/ 131 h 350"/>
                <a:gd name="T52" fmla="*/ 470 w 489"/>
                <a:gd name="T53" fmla="*/ 141 h 350"/>
                <a:gd name="T54" fmla="*/ 465 w 489"/>
                <a:gd name="T55" fmla="*/ 162 h 350"/>
                <a:gd name="T56" fmla="*/ 478 w 489"/>
                <a:gd name="T57" fmla="*/ 201 h 350"/>
                <a:gd name="T58" fmla="*/ 468 w 489"/>
                <a:gd name="T59" fmla="*/ 222 h 350"/>
                <a:gd name="T60" fmla="*/ 470 w 489"/>
                <a:gd name="T61" fmla="*/ 243 h 350"/>
                <a:gd name="T62" fmla="*/ 460 w 489"/>
                <a:gd name="T63" fmla="*/ 259 h 350"/>
                <a:gd name="T64" fmla="*/ 452 w 489"/>
                <a:gd name="T65" fmla="*/ 275 h 350"/>
                <a:gd name="T66" fmla="*/ 436 w 489"/>
                <a:gd name="T67" fmla="*/ 293 h 350"/>
                <a:gd name="T68" fmla="*/ 376 w 489"/>
                <a:gd name="T69" fmla="*/ 293 h 350"/>
                <a:gd name="T70" fmla="*/ 371 w 489"/>
                <a:gd name="T71" fmla="*/ 311 h 350"/>
                <a:gd name="T72" fmla="*/ 363 w 489"/>
                <a:gd name="T73" fmla="*/ 316 h 350"/>
                <a:gd name="T74" fmla="*/ 350 w 489"/>
                <a:gd name="T75" fmla="*/ 329 h 350"/>
                <a:gd name="T76" fmla="*/ 332 w 489"/>
                <a:gd name="T77" fmla="*/ 340 h 350"/>
                <a:gd name="T78" fmla="*/ 314 w 489"/>
                <a:gd name="T79" fmla="*/ 348 h 350"/>
                <a:gd name="T80" fmla="*/ 298 w 489"/>
                <a:gd name="T81" fmla="*/ 343 h 350"/>
                <a:gd name="T82" fmla="*/ 298 w 489"/>
                <a:gd name="T83" fmla="*/ 327 h 350"/>
                <a:gd name="T84" fmla="*/ 306 w 489"/>
                <a:gd name="T85" fmla="*/ 314 h 350"/>
                <a:gd name="T86" fmla="*/ 298 w 489"/>
                <a:gd name="T87" fmla="*/ 293 h 350"/>
                <a:gd name="T88" fmla="*/ 280 w 489"/>
                <a:gd name="T89" fmla="*/ 282 h 350"/>
                <a:gd name="T90" fmla="*/ 194 w 489"/>
                <a:gd name="T91" fmla="*/ 157 h 350"/>
                <a:gd name="T92" fmla="*/ 149 w 489"/>
                <a:gd name="T93" fmla="*/ 144 h 350"/>
                <a:gd name="T94" fmla="*/ 126 w 489"/>
                <a:gd name="T95" fmla="*/ 157 h 350"/>
                <a:gd name="T96" fmla="*/ 97 w 489"/>
                <a:gd name="T97" fmla="*/ 165 h 350"/>
                <a:gd name="T98" fmla="*/ 76 w 489"/>
                <a:gd name="T99" fmla="*/ 157 h 350"/>
                <a:gd name="T100" fmla="*/ 55 w 489"/>
                <a:gd name="T101" fmla="*/ 152 h 350"/>
                <a:gd name="T102" fmla="*/ 47 w 489"/>
                <a:gd name="T103" fmla="*/ 139 h 350"/>
                <a:gd name="T104" fmla="*/ 50 w 489"/>
                <a:gd name="T105" fmla="*/ 120 h 350"/>
                <a:gd name="T106" fmla="*/ 50 w 489"/>
                <a:gd name="T107" fmla="*/ 113 h 350"/>
                <a:gd name="T108" fmla="*/ 61 w 489"/>
                <a:gd name="T109" fmla="*/ 94 h 350"/>
                <a:gd name="T110" fmla="*/ 89 w 489"/>
                <a:gd name="T111" fmla="*/ 76 h 350"/>
                <a:gd name="T112" fmla="*/ 105 w 489"/>
                <a:gd name="T113" fmla="*/ 71 h 350"/>
                <a:gd name="T114" fmla="*/ 126 w 489"/>
                <a:gd name="T115" fmla="*/ 66 h 350"/>
                <a:gd name="T116" fmla="*/ 139 w 489"/>
                <a:gd name="T117" fmla="*/ 60 h 350"/>
                <a:gd name="T118" fmla="*/ 170 w 489"/>
                <a:gd name="T119" fmla="*/ 34 h 350"/>
                <a:gd name="T120" fmla="*/ 204 w 489"/>
                <a:gd name="T121" fmla="*/ 13 h 350"/>
                <a:gd name="T122" fmla="*/ 225 w 489"/>
                <a:gd name="T123" fmla="*/ 3 h 350"/>
                <a:gd name="T124" fmla="*/ 235 w 489"/>
                <a:gd name="T125" fmla="*/ 3 h 3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89" h="350">
                  <a:moveTo>
                    <a:pt x="16" y="40"/>
                  </a:moveTo>
                  <a:lnTo>
                    <a:pt x="19" y="40"/>
                  </a:lnTo>
                  <a:lnTo>
                    <a:pt x="21" y="40"/>
                  </a:lnTo>
                  <a:lnTo>
                    <a:pt x="24" y="40"/>
                  </a:lnTo>
                  <a:lnTo>
                    <a:pt x="24" y="42"/>
                  </a:lnTo>
                  <a:lnTo>
                    <a:pt x="24" y="40"/>
                  </a:lnTo>
                  <a:lnTo>
                    <a:pt x="24" y="42"/>
                  </a:lnTo>
                  <a:lnTo>
                    <a:pt x="27" y="42"/>
                  </a:lnTo>
                  <a:lnTo>
                    <a:pt x="27" y="45"/>
                  </a:lnTo>
                  <a:lnTo>
                    <a:pt x="29" y="45"/>
                  </a:lnTo>
                  <a:lnTo>
                    <a:pt x="32" y="45"/>
                  </a:lnTo>
                  <a:lnTo>
                    <a:pt x="34" y="45"/>
                  </a:lnTo>
                  <a:lnTo>
                    <a:pt x="34" y="47"/>
                  </a:lnTo>
                  <a:lnTo>
                    <a:pt x="37" y="47"/>
                  </a:lnTo>
                  <a:lnTo>
                    <a:pt x="34" y="47"/>
                  </a:lnTo>
                  <a:lnTo>
                    <a:pt x="37" y="47"/>
                  </a:lnTo>
                  <a:lnTo>
                    <a:pt x="37" y="50"/>
                  </a:lnTo>
                  <a:lnTo>
                    <a:pt x="37" y="53"/>
                  </a:lnTo>
                  <a:lnTo>
                    <a:pt x="40" y="53"/>
                  </a:lnTo>
                  <a:lnTo>
                    <a:pt x="40" y="55"/>
                  </a:lnTo>
                  <a:lnTo>
                    <a:pt x="40" y="58"/>
                  </a:lnTo>
                  <a:lnTo>
                    <a:pt x="40" y="60"/>
                  </a:lnTo>
                  <a:lnTo>
                    <a:pt x="37" y="60"/>
                  </a:lnTo>
                  <a:lnTo>
                    <a:pt x="37" y="63"/>
                  </a:lnTo>
                  <a:lnTo>
                    <a:pt x="34" y="63"/>
                  </a:lnTo>
                  <a:lnTo>
                    <a:pt x="32" y="63"/>
                  </a:lnTo>
                  <a:lnTo>
                    <a:pt x="32" y="66"/>
                  </a:lnTo>
                  <a:lnTo>
                    <a:pt x="32" y="63"/>
                  </a:lnTo>
                  <a:lnTo>
                    <a:pt x="29" y="66"/>
                  </a:lnTo>
                  <a:lnTo>
                    <a:pt x="32" y="66"/>
                  </a:lnTo>
                  <a:lnTo>
                    <a:pt x="29" y="66"/>
                  </a:lnTo>
                  <a:lnTo>
                    <a:pt x="29" y="63"/>
                  </a:lnTo>
                  <a:lnTo>
                    <a:pt x="27" y="63"/>
                  </a:lnTo>
                  <a:lnTo>
                    <a:pt x="27" y="66"/>
                  </a:lnTo>
                  <a:lnTo>
                    <a:pt x="27" y="63"/>
                  </a:lnTo>
                  <a:lnTo>
                    <a:pt x="27" y="66"/>
                  </a:lnTo>
                  <a:lnTo>
                    <a:pt x="24" y="66"/>
                  </a:lnTo>
                  <a:lnTo>
                    <a:pt x="21" y="66"/>
                  </a:lnTo>
                  <a:lnTo>
                    <a:pt x="21" y="63"/>
                  </a:lnTo>
                  <a:lnTo>
                    <a:pt x="21" y="66"/>
                  </a:lnTo>
                  <a:lnTo>
                    <a:pt x="21" y="63"/>
                  </a:lnTo>
                  <a:lnTo>
                    <a:pt x="19" y="63"/>
                  </a:lnTo>
                  <a:lnTo>
                    <a:pt x="16" y="63"/>
                  </a:lnTo>
                  <a:lnTo>
                    <a:pt x="16" y="66"/>
                  </a:lnTo>
                  <a:lnTo>
                    <a:pt x="16" y="68"/>
                  </a:lnTo>
                  <a:lnTo>
                    <a:pt x="14" y="66"/>
                  </a:lnTo>
                  <a:lnTo>
                    <a:pt x="14" y="68"/>
                  </a:lnTo>
                  <a:lnTo>
                    <a:pt x="11" y="68"/>
                  </a:lnTo>
                  <a:lnTo>
                    <a:pt x="8" y="68"/>
                  </a:lnTo>
                  <a:lnTo>
                    <a:pt x="8" y="71"/>
                  </a:lnTo>
                  <a:lnTo>
                    <a:pt x="6" y="71"/>
                  </a:lnTo>
                  <a:lnTo>
                    <a:pt x="6" y="68"/>
                  </a:lnTo>
                  <a:lnTo>
                    <a:pt x="3" y="68"/>
                  </a:lnTo>
                  <a:lnTo>
                    <a:pt x="3" y="66"/>
                  </a:lnTo>
                  <a:lnTo>
                    <a:pt x="0" y="66"/>
                  </a:lnTo>
                  <a:lnTo>
                    <a:pt x="3" y="63"/>
                  </a:lnTo>
                  <a:lnTo>
                    <a:pt x="0" y="63"/>
                  </a:lnTo>
                  <a:lnTo>
                    <a:pt x="3" y="60"/>
                  </a:lnTo>
                  <a:lnTo>
                    <a:pt x="0" y="60"/>
                  </a:lnTo>
                  <a:lnTo>
                    <a:pt x="3" y="60"/>
                  </a:lnTo>
                  <a:lnTo>
                    <a:pt x="0" y="60"/>
                  </a:lnTo>
                  <a:lnTo>
                    <a:pt x="3" y="60"/>
                  </a:lnTo>
                  <a:lnTo>
                    <a:pt x="3" y="58"/>
                  </a:lnTo>
                  <a:lnTo>
                    <a:pt x="3" y="55"/>
                  </a:lnTo>
                  <a:lnTo>
                    <a:pt x="3" y="53"/>
                  </a:lnTo>
                  <a:lnTo>
                    <a:pt x="3" y="50"/>
                  </a:lnTo>
                  <a:lnTo>
                    <a:pt x="3" y="47"/>
                  </a:lnTo>
                  <a:lnTo>
                    <a:pt x="6" y="47"/>
                  </a:lnTo>
                  <a:lnTo>
                    <a:pt x="6" y="45"/>
                  </a:lnTo>
                  <a:lnTo>
                    <a:pt x="8" y="45"/>
                  </a:lnTo>
                  <a:lnTo>
                    <a:pt x="8" y="42"/>
                  </a:lnTo>
                  <a:lnTo>
                    <a:pt x="8" y="45"/>
                  </a:lnTo>
                  <a:lnTo>
                    <a:pt x="8" y="42"/>
                  </a:lnTo>
                  <a:lnTo>
                    <a:pt x="11" y="42"/>
                  </a:lnTo>
                  <a:lnTo>
                    <a:pt x="11" y="40"/>
                  </a:lnTo>
                  <a:lnTo>
                    <a:pt x="11" y="42"/>
                  </a:lnTo>
                  <a:lnTo>
                    <a:pt x="11" y="40"/>
                  </a:lnTo>
                  <a:lnTo>
                    <a:pt x="14" y="40"/>
                  </a:lnTo>
                  <a:lnTo>
                    <a:pt x="14" y="42"/>
                  </a:lnTo>
                  <a:lnTo>
                    <a:pt x="14" y="40"/>
                  </a:lnTo>
                  <a:lnTo>
                    <a:pt x="16" y="40"/>
                  </a:lnTo>
                  <a:lnTo>
                    <a:pt x="19" y="40"/>
                  </a:lnTo>
                  <a:lnTo>
                    <a:pt x="16" y="40"/>
                  </a:lnTo>
                  <a:close/>
                  <a:moveTo>
                    <a:pt x="53" y="40"/>
                  </a:moveTo>
                  <a:lnTo>
                    <a:pt x="55" y="40"/>
                  </a:lnTo>
                  <a:lnTo>
                    <a:pt x="55" y="42"/>
                  </a:lnTo>
                  <a:lnTo>
                    <a:pt x="55" y="45"/>
                  </a:lnTo>
                  <a:lnTo>
                    <a:pt x="58" y="45"/>
                  </a:lnTo>
                  <a:lnTo>
                    <a:pt x="58" y="47"/>
                  </a:lnTo>
                  <a:lnTo>
                    <a:pt x="58" y="50"/>
                  </a:lnTo>
                  <a:lnTo>
                    <a:pt x="55" y="50"/>
                  </a:lnTo>
                  <a:lnTo>
                    <a:pt x="55" y="53"/>
                  </a:lnTo>
                  <a:lnTo>
                    <a:pt x="55" y="50"/>
                  </a:lnTo>
                  <a:lnTo>
                    <a:pt x="55" y="53"/>
                  </a:lnTo>
                  <a:lnTo>
                    <a:pt x="53" y="53"/>
                  </a:lnTo>
                  <a:lnTo>
                    <a:pt x="53" y="50"/>
                  </a:lnTo>
                  <a:lnTo>
                    <a:pt x="53" y="53"/>
                  </a:lnTo>
                  <a:lnTo>
                    <a:pt x="53" y="50"/>
                  </a:lnTo>
                  <a:lnTo>
                    <a:pt x="53" y="53"/>
                  </a:lnTo>
                  <a:lnTo>
                    <a:pt x="50" y="53"/>
                  </a:lnTo>
                  <a:lnTo>
                    <a:pt x="50" y="50"/>
                  </a:lnTo>
                  <a:lnTo>
                    <a:pt x="47" y="50"/>
                  </a:lnTo>
                  <a:lnTo>
                    <a:pt x="47" y="47"/>
                  </a:lnTo>
                  <a:lnTo>
                    <a:pt x="47" y="45"/>
                  </a:lnTo>
                  <a:lnTo>
                    <a:pt x="45" y="45"/>
                  </a:lnTo>
                  <a:lnTo>
                    <a:pt x="45" y="42"/>
                  </a:lnTo>
                  <a:lnTo>
                    <a:pt x="47" y="42"/>
                  </a:lnTo>
                  <a:lnTo>
                    <a:pt x="45" y="42"/>
                  </a:lnTo>
                  <a:lnTo>
                    <a:pt x="47" y="42"/>
                  </a:lnTo>
                  <a:lnTo>
                    <a:pt x="50" y="42"/>
                  </a:lnTo>
                  <a:lnTo>
                    <a:pt x="50" y="40"/>
                  </a:lnTo>
                  <a:lnTo>
                    <a:pt x="53" y="40"/>
                  </a:lnTo>
                  <a:close/>
                  <a:moveTo>
                    <a:pt x="254" y="0"/>
                  </a:moveTo>
                  <a:lnTo>
                    <a:pt x="259" y="0"/>
                  </a:lnTo>
                  <a:lnTo>
                    <a:pt x="267" y="0"/>
                  </a:lnTo>
                  <a:lnTo>
                    <a:pt x="272" y="0"/>
                  </a:lnTo>
                  <a:lnTo>
                    <a:pt x="280" y="0"/>
                  </a:lnTo>
                  <a:lnTo>
                    <a:pt x="293" y="0"/>
                  </a:lnTo>
                  <a:lnTo>
                    <a:pt x="295" y="0"/>
                  </a:lnTo>
                  <a:lnTo>
                    <a:pt x="306" y="3"/>
                  </a:lnTo>
                  <a:lnTo>
                    <a:pt x="308" y="3"/>
                  </a:lnTo>
                  <a:lnTo>
                    <a:pt x="311" y="6"/>
                  </a:lnTo>
                  <a:lnTo>
                    <a:pt x="314" y="6"/>
                  </a:lnTo>
                  <a:lnTo>
                    <a:pt x="322" y="8"/>
                  </a:lnTo>
                  <a:lnTo>
                    <a:pt x="327" y="8"/>
                  </a:lnTo>
                  <a:lnTo>
                    <a:pt x="332" y="11"/>
                  </a:lnTo>
                  <a:lnTo>
                    <a:pt x="340" y="19"/>
                  </a:lnTo>
                  <a:lnTo>
                    <a:pt x="340" y="21"/>
                  </a:lnTo>
                  <a:lnTo>
                    <a:pt x="340" y="19"/>
                  </a:lnTo>
                  <a:lnTo>
                    <a:pt x="345" y="21"/>
                  </a:lnTo>
                  <a:lnTo>
                    <a:pt x="348" y="21"/>
                  </a:lnTo>
                  <a:lnTo>
                    <a:pt x="348" y="16"/>
                  </a:lnTo>
                  <a:lnTo>
                    <a:pt x="345" y="16"/>
                  </a:lnTo>
                  <a:lnTo>
                    <a:pt x="342" y="16"/>
                  </a:lnTo>
                  <a:lnTo>
                    <a:pt x="342" y="13"/>
                  </a:lnTo>
                  <a:lnTo>
                    <a:pt x="345" y="13"/>
                  </a:lnTo>
                  <a:lnTo>
                    <a:pt x="355" y="16"/>
                  </a:lnTo>
                  <a:lnTo>
                    <a:pt x="355" y="11"/>
                  </a:lnTo>
                  <a:lnTo>
                    <a:pt x="345" y="8"/>
                  </a:lnTo>
                  <a:lnTo>
                    <a:pt x="345" y="6"/>
                  </a:lnTo>
                  <a:lnTo>
                    <a:pt x="363" y="11"/>
                  </a:lnTo>
                  <a:lnTo>
                    <a:pt x="361" y="13"/>
                  </a:lnTo>
                  <a:lnTo>
                    <a:pt x="358" y="11"/>
                  </a:lnTo>
                  <a:lnTo>
                    <a:pt x="355" y="16"/>
                  </a:lnTo>
                  <a:lnTo>
                    <a:pt x="358" y="16"/>
                  </a:lnTo>
                  <a:lnTo>
                    <a:pt x="361" y="16"/>
                  </a:lnTo>
                  <a:lnTo>
                    <a:pt x="361" y="19"/>
                  </a:lnTo>
                  <a:lnTo>
                    <a:pt x="358" y="19"/>
                  </a:lnTo>
                  <a:lnTo>
                    <a:pt x="355" y="19"/>
                  </a:lnTo>
                  <a:lnTo>
                    <a:pt x="355" y="21"/>
                  </a:lnTo>
                  <a:lnTo>
                    <a:pt x="353" y="24"/>
                  </a:lnTo>
                  <a:lnTo>
                    <a:pt x="355" y="24"/>
                  </a:lnTo>
                  <a:lnTo>
                    <a:pt x="361" y="24"/>
                  </a:lnTo>
                  <a:lnTo>
                    <a:pt x="366" y="26"/>
                  </a:lnTo>
                  <a:lnTo>
                    <a:pt x="369" y="29"/>
                  </a:lnTo>
                  <a:lnTo>
                    <a:pt x="371" y="29"/>
                  </a:lnTo>
                  <a:lnTo>
                    <a:pt x="371" y="26"/>
                  </a:lnTo>
                  <a:lnTo>
                    <a:pt x="374" y="24"/>
                  </a:lnTo>
                  <a:lnTo>
                    <a:pt x="376" y="24"/>
                  </a:lnTo>
                  <a:lnTo>
                    <a:pt x="376" y="21"/>
                  </a:lnTo>
                  <a:lnTo>
                    <a:pt x="379" y="21"/>
                  </a:lnTo>
                  <a:lnTo>
                    <a:pt x="384" y="16"/>
                  </a:lnTo>
                  <a:lnTo>
                    <a:pt x="382" y="21"/>
                  </a:lnTo>
                  <a:lnTo>
                    <a:pt x="384" y="21"/>
                  </a:lnTo>
                  <a:lnTo>
                    <a:pt x="387" y="24"/>
                  </a:lnTo>
                  <a:lnTo>
                    <a:pt x="389" y="16"/>
                  </a:lnTo>
                  <a:lnTo>
                    <a:pt x="392" y="19"/>
                  </a:lnTo>
                  <a:lnTo>
                    <a:pt x="389" y="24"/>
                  </a:lnTo>
                  <a:lnTo>
                    <a:pt x="395" y="26"/>
                  </a:lnTo>
                  <a:lnTo>
                    <a:pt x="397" y="19"/>
                  </a:lnTo>
                  <a:lnTo>
                    <a:pt x="400" y="19"/>
                  </a:lnTo>
                  <a:lnTo>
                    <a:pt x="397" y="26"/>
                  </a:lnTo>
                  <a:lnTo>
                    <a:pt x="402" y="26"/>
                  </a:lnTo>
                  <a:lnTo>
                    <a:pt x="405" y="21"/>
                  </a:lnTo>
                  <a:lnTo>
                    <a:pt x="408" y="21"/>
                  </a:lnTo>
                  <a:lnTo>
                    <a:pt x="405" y="29"/>
                  </a:lnTo>
                  <a:lnTo>
                    <a:pt x="410" y="29"/>
                  </a:lnTo>
                  <a:lnTo>
                    <a:pt x="413" y="24"/>
                  </a:lnTo>
                  <a:lnTo>
                    <a:pt x="415" y="24"/>
                  </a:lnTo>
                  <a:lnTo>
                    <a:pt x="413" y="29"/>
                  </a:lnTo>
                  <a:lnTo>
                    <a:pt x="418" y="32"/>
                  </a:lnTo>
                  <a:lnTo>
                    <a:pt x="421" y="26"/>
                  </a:lnTo>
                  <a:lnTo>
                    <a:pt x="423" y="26"/>
                  </a:lnTo>
                  <a:lnTo>
                    <a:pt x="421" y="32"/>
                  </a:lnTo>
                  <a:lnTo>
                    <a:pt x="426" y="34"/>
                  </a:lnTo>
                  <a:lnTo>
                    <a:pt x="429" y="29"/>
                  </a:lnTo>
                  <a:lnTo>
                    <a:pt x="431" y="29"/>
                  </a:lnTo>
                  <a:lnTo>
                    <a:pt x="429" y="34"/>
                  </a:lnTo>
                  <a:lnTo>
                    <a:pt x="429" y="37"/>
                  </a:lnTo>
                  <a:lnTo>
                    <a:pt x="429" y="40"/>
                  </a:lnTo>
                  <a:lnTo>
                    <a:pt x="426" y="40"/>
                  </a:lnTo>
                  <a:lnTo>
                    <a:pt x="426" y="42"/>
                  </a:lnTo>
                  <a:lnTo>
                    <a:pt x="423" y="45"/>
                  </a:lnTo>
                  <a:lnTo>
                    <a:pt x="423" y="47"/>
                  </a:lnTo>
                  <a:lnTo>
                    <a:pt x="421" y="47"/>
                  </a:lnTo>
                  <a:lnTo>
                    <a:pt x="421" y="50"/>
                  </a:lnTo>
                  <a:lnTo>
                    <a:pt x="421" y="47"/>
                  </a:lnTo>
                  <a:lnTo>
                    <a:pt x="421" y="50"/>
                  </a:lnTo>
                  <a:lnTo>
                    <a:pt x="418" y="53"/>
                  </a:lnTo>
                  <a:lnTo>
                    <a:pt x="418" y="55"/>
                  </a:lnTo>
                  <a:lnTo>
                    <a:pt x="421" y="55"/>
                  </a:lnTo>
                  <a:lnTo>
                    <a:pt x="418" y="60"/>
                  </a:lnTo>
                  <a:lnTo>
                    <a:pt x="415" y="60"/>
                  </a:lnTo>
                  <a:lnTo>
                    <a:pt x="415" y="63"/>
                  </a:lnTo>
                  <a:lnTo>
                    <a:pt x="418" y="63"/>
                  </a:lnTo>
                  <a:lnTo>
                    <a:pt x="421" y="63"/>
                  </a:lnTo>
                  <a:lnTo>
                    <a:pt x="421" y="60"/>
                  </a:lnTo>
                  <a:lnTo>
                    <a:pt x="421" y="58"/>
                  </a:lnTo>
                  <a:lnTo>
                    <a:pt x="423" y="58"/>
                  </a:lnTo>
                  <a:lnTo>
                    <a:pt x="421" y="60"/>
                  </a:lnTo>
                  <a:lnTo>
                    <a:pt x="421" y="63"/>
                  </a:lnTo>
                  <a:lnTo>
                    <a:pt x="426" y="66"/>
                  </a:lnTo>
                  <a:lnTo>
                    <a:pt x="426" y="63"/>
                  </a:lnTo>
                  <a:lnTo>
                    <a:pt x="426" y="60"/>
                  </a:lnTo>
                  <a:lnTo>
                    <a:pt x="429" y="58"/>
                  </a:lnTo>
                  <a:lnTo>
                    <a:pt x="429" y="60"/>
                  </a:lnTo>
                  <a:lnTo>
                    <a:pt x="429" y="63"/>
                  </a:lnTo>
                  <a:lnTo>
                    <a:pt x="426" y="63"/>
                  </a:lnTo>
                  <a:lnTo>
                    <a:pt x="426" y="66"/>
                  </a:lnTo>
                  <a:lnTo>
                    <a:pt x="426" y="68"/>
                  </a:lnTo>
                  <a:lnTo>
                    <a:pt x="431" y="68"/>
                  </a:lnTo>
                  <a:lnTo>
                    <a:pt x="434" y="68"/>
                  </a:lnTo>
                  <a:lnTo>
                    <a:pt x="436" y="68"/>
                  </a:lnTo>
                  <a:lnTo>
                    <a:pt x="436" y="71"/>
                  </a:lnTo>
                  <a:lnTo>
                    <a:pt x="439" y="71"/>
                  </a:lnTo>
                  <a:lnTo>
                    <a:pt x="439" y="68"/>
                  </a:lnTo>
                  <a:lnTo>
                    <a:pt x="439" y="71"/>
                  </a:lnTo>
                  <a:lnTo>
                    <a:pt x="442" y="71"/>
                  </a:lnTo>
                  <a:lnTo>
                    <a:pt x="442" y="73"/>
                  </a:lnTo>
                  <a:lnTo>
                    <a:pt x="442" y="71"/>
                  </a:lnTo>
                  <a:lnTo>
                    <a:pt x="447" y="68"/>
                  </a:lnTo>
                  <a:lnTo>
                    <a:pt x="462" y="73"/>
                  </a:lnTo>
                  <a:lnTo>
                    <a:pt x="465" y="73"/>
                  </a:lnTo>
                  <a:lnTo>
                    <a:pt x="470" y="79"/>
                  </a:lnTo>
                  <a:lnTo>
                    <a:pt x="476" y="81"/>
                  </a:lnTo>
                  <a:lnTo>
                    <a:pt x="478" y="84"/>
                  </a:lnTo>
                  <a:lnTo>
                    <a:pt x="481" y="87"/>
                  </a:lnTo>
                  <a:lnTo>
                    <a:pt x="483" y="87"/>
                  </a:lnTo>
                  <a:lnTo>
                    <a:pt x="483" y="84"/>
                  </a:lnTo>
                  <a:lnTo>
                    <a:pt x="486" y="89"/>
                  </a:lnTo>
                  <a:lnTo>
                    <a:pt x="473" y="102"/>
                  </a:lnTo>
                  <a:lnTo>
                    <a:pt x="476" y="102"/>
                  </a:lnTo>
                  <a:lnTo>
                    <a:pt x="478" y="102"/>
                  </a:lnTo>
                  <a:lnTo>
                    <a:pt x="481" y="102"/>
                  </a:lnTo>
                  <a:lnTo>
                    <a:pt x="483" y="102"/>
                  </a:lnTo>
                  <a:lnTo>
                    <a:pt x="486" y="100"/>
                  </a:lnTo>
                  <a:lnTo>
                    <a:pt x="489" y="100"/>
                  </a:lnTo>
                  <a:lnTo>
                    <a:pt x="486" y="102"/>
                  </a:lnTo>
                  <a:lnTo>
                    <a:pt x="483" y="105"/>
                  </a:lnTo>
                  <a:lnTo>
                    <a:pt x="481" y="110"/>
                  </a:lnTo>
                  <a:lnTo>
                    <a:pt x="478" y="113"/>
                  </a:lnTo>
                  <a:lnTo>
                    <a:pt x="478" y="115"/>
                  </a:lnTo>
                  <a:lnTo>
                    <a:pt x="481" y="115"/>
                  </a:lnTo>
                  <a:lnTo>
                    <a:pt x="486" y="120"/>
                  </a:lnTo>
                  <a:lnTo>
                    <a:pt x="486" y="123"/>
                  </a:lnTo>
                  <a:lnTo>
                    <a:pt x="483" y="123"/>
                  </a:lnTo>
                  <a:lnTo>
                    <a:pt x="483" y="126"/>
                  </a:lnTo>
                  <a:lnTo>
                    <a:pt x="481" y="126"/>
                  </a:lnTo>
                  <a:lnTo>
                    <a:pt x="478" y="128"/>
                  </a:lnTo>
                  <a:lnTo>
                    <a:pt x="478" y="131"/>
                  </a:lnTo>
                  <a:lnTo>
                    <a:pt x="481" y="131"/>
                  </a:lnTo>
                  <a:lnTo>
                    <a:pt x="481" y="134"/>
                  </a:lnTo>
                  <a:lnTo>
                    <a:pt x="478" y="136"/>
                  </a:lnTo>
                  <a:lnTo>
                    <a:pt x="478" y="139"/>
                  </a:lnTo>
                  <a:lnTo>
                    <a:pt x="476" y="139"/>
                  </a:lnTo>
                  <a:lnTo>
                    <a:pt x="476" y="136"/>
                  </a:lnTo>
                  <a:lnTo>
                    <a:pt x="473" y="136"/>
                  </a:lnTo>
                  <a:lnTo>
                    <a:pt x="473" y="139"/>
                  </a:lnTo>
                  <a:lnTo>
                    <a:pt x="473" y="141"/>
                  </a:lnTo>
                  <a:lnTo>
                    <a:pt x="470" y="141"/>
                  </a:lnTo>
                  <a:lnTo>
                    <a:pt x="473" y="144"/>
                  </a:lnTo>
                  <a:lnTo>
                    <a:pt x="473" y="147"/>
                  </a:lnTo>
                  <a:lnTo>
                    <a:pt x="473" y="149"/>
                  </a:lnTo>
                  <a:lnTo>
                    <a:pt x="470" y="152"/>
                  </a:lnTo>
                  <a:lnTo>
                    <a:pt x="470" y="154"/>
                  </a:lnTo>
                  <a:lnTo>
                    <a:pt x="470" y="157"/>
                  </a:lnTo>
                  <a:lnTo>
                    <a:pt x="470" y="160"/>
                  </a:lnTo>
                  <a:lnTo>
                    <a:pt x="470" y="162"/>
                  </a:lnTo>
                  <a:lnTo>
                    <a:pt x="468" y="162"/>
                  </a:lnTo>
                  <a:lnTo>
                    <a:pt x="465" y="162"/>
                  </a:lnTo>
                  <a:lnTo>
                    <a:pt x="465" y="165"/>
                  </a:lnTo>
                  <a:lnTo>
                    <a:pt x="465" y="191"/>
                  </a:lnTo>
                  <a:lnTo>
                    <a:pt x="465" y="194"/>
                  </a:lnTo>
                  <a:lnTo>
                    <a:pt x="465" y="196"/>
                  </a:lnTo>
                  <a:lnTo>
                    <a:pt x="468" y="196"/>
                  </a:lnTo>
                  <a:lnTo>
                    <a:pt x="468" y="199"/>
                  </a:lnTo>
                  <a:lnTo>
                    <a:pt x="470" y="199"/>
                  </a:lnTo>
                  <a:lnTo>
                    <a:pt x="473" y="199"/>
                  </a:lnTo>
                  <a:lnTo>
                    <a:pt x="476" y="201"/>
                  </a:lnTo>
                  <a:lnTo>
                    <a:pt x="478" y="201"/>
                  </a:lnTo>
                  <a:lnTo>
                    <a:pt x="478" y="204"/>
                  </a:lnTo>
                  <a:lnTo>
                    <a:pt x="476" y="204"/>
                  </a:lnTo>
                  <a:lnTo>
                    <a:pt x="476" y="207"/>
                  </a:lnTo>
                  <a:lnTo>
                    <a:pt x="473" y="207"/>
                  </a:lnTo>
                  <a:lnTo>
                    <a:pt x="473" y="209"/>
                  </a:lnTo>
                  <a:lnTo>
                    <a:pt x="473" y="212"/>
                  </a:lnTo>
                  <a:lnTo>
                    <a:pt x="470" y="215"/>
                  </a:lnTo>
                  <a:lnTo>
                    <a:pt x="470" y="217"/>
                  </a:lnTo>
                  <a:lnTo>
                    <a:pt x="468" y="217"/>
                  </a:lnTo>
                  <a:lnTo>
                    <a:pt x="468" y="222"/>
                  </a:lnTo>
                  <a:lnTo>
                    <a:pt x="468" y="225"/>
                  </a:lnTo>
                  <a:lnTo>
                    <a:pt x="468" y="228"/>
                  </a:lnTo>
                  <a:lnTo>
                    <a:pt x="470" y="228"/>
                  </a:lnTo>
                  <a:lnTo>
                    <a:pt x="470" y="230"/>
                  </a:lnTo>
                  <a:lnTo>
                    <a:pt x="470" y="233"/>
                  </a:lnTo>
                  <a:lnTo>
                    <a:pt x="470" y="235"/>
                  </a:lnTo>
                  <a:lnTo>
                    <a:pt x="470" y="238"/>
                  </a:lnTo>
                  <a:lnTo>
                    <a:pt x="470" y="241"/>
                  </a:lnTo>
                  <a:lnTo>
                    <a:pt x="468" y="241"/>
                  </a:lnTo>
                  <a:lnTo>
                    <a:pt x="470" y="243"/>
                  </a:lnTo>
                  <a:lnTo>
                    <a:pt x="468" y="243"/>
                  </a:lnTo>
                  <a:lnTo>
                    <a:pt x="468" y="246"/>
                  </a:lnTo>
                  <a:lnTo>
                    <a:pt x="468" y="248"/>
                  </a:lnTo>
                  <a:lnTo>
                    <a:pt x="465" y="248"/>
                  </a:lnTo>
                  <a:lnTo>
                    <a:pt x="462" y="248"/>
                  </a:lnTo>
                  <a:lnTo>
                    <a:pt x="462" y="251"/>
                  </a:lnTo>
                  <a:lnTo>
                    <a:pt x="462" y="254"/>
                  </a:lnTo>
                  <a:lnTo>
                    <a:pt x="462" y="256"/>
                  </a:lnTo>
                  <a:lnTo>
                    <a:pt x="462" y="259"/>
                  </a:lnTo>
                  <a:lnTo>
                    <a:pt x="460" y="259"/>
                  </a:lnTo>
                  <a:lnTo>
                    <a:pt x="457" y="259"/>
                  </a:lnTo>
                  <a:lnTo>
                    <a:pt x="460" y="262"/>
                  </a:lnTo>
                  <a:lnTo>
                    <a:pt x="460" y="264"/>
                  </a:lnTo>
                  <a:lnTo>
                    <a:pt x="457" y="264"/>
                  </a:lnTo>
                  <a:lnTo>
                    <a:pt x="457" y="267"/>
                  </a:lnTo>
                  <a:lnTo>
                    <a:pt x="457" y="269"/>
                  </a:lnTo>
                  <a:lnTo>
                    <a:pt x="455" y="269"/>
                  </a:lnTo>
                  <a:lnTo>
                    <a:pt x="455" y="272"/>
                  </a:lnTo>
                  <a:lnTo>
                    <a:pt x="452" y="272"/>
                  </a:lnTo>
                  <a:lnTo>
                    <a:pt x="452" y="275"/>
                  </a:lnTo>
                  <a:lnTo>
                    <a:pt x="449" y="275"/>
                  </a:lnTo>
                  <a:lnTo>
                    <a:pt x="449" y="277"/>
                  </a:lnTo>
                  <a:lnTo>
                    <a:pt x="449" y="280"/>
                  </a:lnTo>
                  <a:lnTo>
                    <a:pt x="449" y="282"/>
                  </a:lnTo>
                  <a:lnTo>
                    <a:pt x="447" y="285"/>
                  </a:lnTo>
                  <a:lnTo>
                    <a:pt x="447" y="290"/>
                  </a:lnTo>
                  <a:lnTo>
                    <a:pt x="444" y="290"/>
                  </a:lnTo>
                  <a:lnTo>
                    <a:pt x="442" y="293"/>
                  </a:lnTo>
                  <a:lnTo>
                    <a:pt x="439" y="293"/>
                  </a:lnTo>
                  <a:lnTo>
                    <a:pt x="436" y="293"/>
                  </a:lnTo>
                  <a:lnTo>
                    <a:pt x="436" y="290"/>
                  </a:lnTo>
                  <a:lnTo>
                    <a:pt x="434" y="288"/>
                  </a:lnTo>
                  <a:lnTo>
                    <a:pt x="431" y="288"/>
                  </a:lnTo>
                  <a:lnTo>
                    <a:pt x="405" y="295"/>
                  </a:lnTo>
                  <a:lnTo>
                    <a:pt x="379" y="285"/>
                  </a:lnTo>
                  <a:lnTo>
                    <a:pt x="376" y="285"/>
                  </a:lnTo>
                  <a:lnTo>
                    <a:pt x="379" y="288"/>
                  </a:lnTo>
                  <a:lnTo>
                    <a:pt x="379" y="290"/>
                  </a:lnTo>
                  <a:lnTo>
                    <a:pt x="376" y="290"/>
                  </a:lnTo>
                  <a:lnTo>
                    <a:pt x="376" y="293"/>
                  </a:lnTo>
                  <a:lnTo>
                    <a:pt x="379" y="293"/>
                  </a:lnTo>
                  <a:lnTo>
                    <a:pt x="379" y="295"/>
                  </a:lnTo>
                  <a:lnTo>
                    <a:pt x="379" y="298"/>
                  </a:lnTo>
                  <a:lnTo>
                    <a:pt x="376" y="298"/>
                  </a:lnTo>
                  <a:lnTo>
                    <a:pt x="376" y="301"/>
                  </a:lnTo>
                  <a:lnTo>
                    <a:pt x="374" y="301"/>
                  </a:lnTo>
                  <a:lnTo>
                    <a:pt x="374" y="303"/>
                  </a:lnTo>
                  <a:lnTo>
                    <a:pt x="371" y="306"/>
                  </a:lnTo>
                  <a:lnTo>
                    <a:pt x="369" y="309"/>
                  </a:lnTo>
                  <a:lnTo>
                    <a:pt x="371" y="311"/>
                  </a:lnTo>
                  <a:lnTo>
                    <a:pt x="369" y="311"/>
                  </a:lnTo>
                  <a:lnTo>
                    <a:pt x="369" y="314"/>
                  </a:lnTo>
                  <a:lnTo>
                    <a:pt x="366" y="314"/>
                  </a:lnTo>
                  <a:lnTo>
                    <a:pt x="366" y="316"/>
                  </a:lnTo>
                  <a:lnTo>
                    <a:pt x="366" y="319"/>
                  </a:lnTo>
                  <a:lnTo>
                    <a:pt x="363" y="319"/>
                  </a:lnTo>
                  <a:lnTo>
                    <a:pt x="366" y="316"/>
                  </a:lnTo>
                  <a:lnTo>
                    <a:pt x="366" y="314"/>
                  </a:lnTo>
                  <a:lnTo>
                    <a:pt x="363" y="314"/>
                  </a:lnTo>
                  <a:lnTo>
                    <a:pt x="363" y="316"/>
                  </a:lnTo>
                  <a:lnTo>
                    <a:pt x="361" y="316"/>
                  </a:lnTo>
                  <a:lnTo>
                    <a:pt x="361" y="319"/>
                  </a:lnTo>
                  <a:lnTo>
                    <a:pt x="358" y="319"/>
                  </a:lnTo>
                  <a:lnTo>
                    <a:pt x="358" y="322"/>
                  </a:lnTo>
                  <a:lnTo>
                    <a:pt x="355" y="322"/>
                  </a:lnTo>
                  <a:lnTo>
                    <a:pt x="355" y="324"/>
                  </a:lnTo>
                  <a:lnTo>
                    <a:pt x="353" y="324"/>
                  </a:lnTo>
                  <a:lnTo>
                    <a:pt x="353" y="327"/>
                  </a:lnTo>
                  <a:lnTo>
                    <a:pt x="353" y="329"/>
                  </a:lnTo>
                  <a:lnTo>
                    <a:pt x="350" y="329"/>
                  </a:lnTo>
                  <a:lnTo>
                    <a:pt x="350" y="332"/>
                  </a:lnTo>
                  <a:lnTo>
                    <a:pt x="348" y="332"/>
                  </a:lnTo>
                  <a:lnTo>
                    <a:pt x="345" y="332"/>
                  </a:lnTo>
                  <a:lnTo>
                    <a:pt x="342" y="332"/>
                  </a:lnTo>
                  <a:lnTo>
                    <a:pt x="340" y="332"/>
                  </a:lnTo>
                  <a:lnTo>
                    <a:pt x="340" y="335"/>
                  </a:lnTo>
                  <a:lnTo>
                    <a:pt x="337" y="337"/>
                  </a:lnTo>
                  <a:lnTo>
                    <a:pt x="335" y="337"/>
                  </a:lnTo>
                  <a:lnTo>
                    <a:pt x="332" y="337"/>
                  </a:lnTo>
                  <a:lnTo>
                    <a:pt x="332" y="340"/>
                  </a:lnTo>
                  <a:lnTo>
                    <a:pt x="329" y="340"/>
                  </a:lnTo>
                  <a:lnTo>
                    <a:pt x="327" y="340"/>
                  </a:lnTo>
                  <a:lnTo>
                    <a:pt x="327" y="337"/>
                  </a:lnTo>
                  <a:lnTo>
                    <a:pt x="324" y="337"/>
                  </a:lnTo>
                  <a:lnTo>
                    <a:pt x="324" y="340"/>
                  </a:lnTo>
                  <a:lnTo>
                    <a:pt x="322" y="343"/>
                  </a:lnTo>
                  <a:lnTo>
                    <a:pt x="319" y="345"/>
                  </a:lnTo>
                  <a:lnTo>
                    <a:pt x="319" y="348"/>
                  </a:lnTo>
                  <a:lnTo>
                    <a:pt x="316" y="348"/>
                  </a:lnTo>
                  <a:lnTo>
                    <a:pt x="314" y="348"/>
                  </a:lnTo>
                  <a:lnTo>
                    <a:pt x="314" y="350"/>
                  </a:lnTo>
                  <a:lnTo>
                    <a:pt x="311" y="350"/>
                  </a:lnTo>
                  <a:lnTo>
                    <a:pt x="308" y="350"/>
                  </a:lnTo>
                  <a:lnTo>
                    <a:pt x="306" y="350"/>
                  </a:lnTo>
                  <a:lnTo>
                    <a:pt x="303" y="350"/>
                  </a:lnTo>
                  <a:lnTo>
                    <a:pt x="303" y="348"/>
                  </a:lnTo>
                  <a:lnTo>
                    <a:pt x="303" y="345"/>
                  </a:lnTo>
                  <a:lnTo>
                    <a:pt x="301" y="345"/>
                  </a:lnTo>
                  <a:lnTo>
                    <a:pt x="298" y="345"/>
                  </a:lnTo>
                  <a:lnTo>
                    <a:pt x="298" y="343"/>
                  </a:lnTo>
                  <a:lnTo>
                    <a:pt x="301" y="343"/>
                  </a:lnTo>
                  <a:lnTo>
                    <a:pt x="301" y="340"/>
                  </a:lnTo>
                  <a:lnTo>
                    <a:pt x="298" y="337"/>
                  </a:lnTo>
                  <a:lnTo>
                    <a:pt x="298" y="335"/>
                  </a:lnTo>
                  <a:lnTo>
                    <a:pt x="295" y="335"/>
                  </a:lnTo>
                  <a:lnTo>
                    <a:pt x="295" y="332"/>
                  </a:lnTo>
                  <a:lnTo>
                    <a:pt x="293" y="329"/>
                  </a:lnTo>
                  <a:lnTo>
                    <a:pt x="293" y="327"/>
                  </a:lnTo>
                  <a:lnTo>
                    <a:pt x="295" y="327"/>
                  </a:lnTo>
                  <a:lnTo>
                    <a:pt x="298" y="327"/>
                  </a:lnTo>
                  <a:lnTo>
                    <a:pt x="301" y="327"/>
                  </a:lnTo>
                  <a:lnTo>
                    <a:pt x="301" y="324"/>
                  </a:lnTo>
                  <a:lnTo>
                    <a:pt x="301" y="322"/>
                  </a:lnTo>
                  <a:lnTo>
                    <a:pt x="301" y="319"/>
                  </a:lnTo>
                  <a:lnTo>
                    <a:pt x="303" y="319"/>
                  </a:lnTo>
                  <a:lnTo>
                    <a:pt x="303" y="316"/>
                  </a:lnTo>
                  <a:lnTo>
                    <a:pt x="301" y="316"/>
                  </a:lnTo>
                  <a:lnTo>
                    <a:pt x="301" y="314"/>
                  </a:lnTo>
                  <a:lnTo>
                    <a:pt x="303" y="314"/>
                  </a:lnTo>
                  <a:lnTo>
                    <a:pt x="306" y="314"/>
                  </a:lnTo>
                  <a:lnTo>
                    <a:pt x="306" y="309"/>
                  </a:lnTo>
                  <a:lnTo>
                    <a:pt x="306" y="306"/>
                  </a:lnTo>
                  <a:lnTo>
                    <a:pt x="303" y="306"/>
                  </a:lnTo>
                  <a:lnTo>
                    <a:pt x="303" y="303"/>
                  </a:lnTo>
                  <a:lnTo>
                    <a:pt x="301" y="303"/>
                  </a:lnTo>
                  <a:lnTo>
                    <a:pt x="301" y="301"/>
                  </a:lnTo>
                  <a:lnTo>
                    <a:pt x="301" y="298"/>
                  </a:lnTo>
                  <a:lnTo>
                    <a:pt x="298" y="298"/>
                  </a:lnTo>
                  <a:lnTo>
                    <a:pt x="298" y="295"/>
                  </a:lnTo>
                  <a:lnTo>
                    <a:pt x="298" y="293"/>
                  </a:lnTo>
                  <a:lnTo>
                    <a:pt x="295" y="293"/>
                  </a:lnTo>
                  <a:lnTo>
                    <a:pt x="293" y="293"/>
                  </a:lnTo>
                  <a:lnTo>
                    <a:pt x="293" y="290"/>
                  </a:lnTo>
                  <a:lnTo>
                    <a:pt x="290" y="288"/>
                  </a:lnTo>
                  <a:lnTo>
                    <a:pt x="288" y="285"/>
                  </a:lnTo>
                  <a:lnTo>
                    <a:pt x="285" y="288"/>
                  </a:lnTo>
                  <a:lnTo>
                    <a:pt x="282" y="288"/>
                  </a:lnTo>
                  <a:lnTo>
                    <a:pt x="282" y="285"/>
                  </a:lnTo>
                  <a:lnTo>
                    <a:pt x="280" y="285"/>
                  </a:lnTo>
                  <a:lnTo>
                    <a:pt x="280" y="282"/>
                  </a:lnTo>
                  <a:lnTo>
                    <a:pt x="277" y="282"/>
                  </a:lnTo>
                  <a:lnTo>
                    <a:pt x="277" y="280"/>
                  </a:lnTo>
                  <a:lnTo>
                    <a:pt x="275" y="280"/>
                  </a:lnTo>
                  <a:lnTo>
                    <a:pt x="277" y="275"/>
                  </a:lnTo>
                  <a:lnTo>
                    <a:pt x="277" y="262"/>
                  </a:lnTo>
                  <a:lnTo>
                    <a:pt x="259" y="233"/>
                  </a:lnTo>
                  <a:lnTo>
                    <a:pt x="248" y="220"/>
                  </a:lnTo>
                  <a:lnTo>
                    <a:pt x="215" y="170"/>
                  </a:lnTo>
                  <a:lnTo>
                    <a:pt x="196" y="157"/>
                  </a:lnTo>
                  <a:lnTo>
                    <a:pt x="194" y="157"/>
                  </a:lnTo>
                  <a:lnTo>
                    <a:pt x="191" y="154"/>
                  </a:lnTo>
                  <a:lnTo>
                    <a:pt x="186" y="152"/>
                  </a:lnTo>
                  <a:lnTo>
                    <a:pt x="162" y="139"/>
                  </a:lnTo>
                  <a:lnTo>
                    <a:pt x="157" y="136"/>
                  </a:lnTo>
                  <a:lnTo>
                    <a:pt x="157" y="139"/>
                  </a:lnTo>
                  <a:lnTo>
                    <a:pt x="154" y="139"/>
                  </a:lnTo>
                  <a:lnTo>
                    <a:pt x="154" y="141"/>
                  </a:lnTo>
                  <a:lnTo>
                    <a:pt x="152" y="141"/>
                  </a:lnTo>
                  <a:lnTo>
                    <a:pt x="152" y="144"/>
                  </a:lnTo>
                  <a:lnTo>
                    <a:pt x="149" y="144"/>
                  </a:lnTo>
                  <a:lnTo>
                    <a:pt x="147" y="147"/>
                  </a:lnTo>
                  <a:lnTo>
                    <a:pt x="144" y="147"/>
                  </a:lnTo>
                  <a:lnTo>
                    <a:pt x="139" y="147"/>
                  </a:lnTo>
                  <a:lnTo>
                    <a:pt x="136" y="147"/>
                  </a:lnTo>
                  <a:lnTo>
                    <a:pt x="134" y="149"/>
                  </a:lnTo>
                  <a:lnTo>
                    <a:pt x="131" y="149"/>
                  </a:lnTo>
                  <a:lnTo>
                    <a:pt x="131" y="152"/>
                  </a:lnTo>
                  <a:lnTo>
                    <a:pt x="128" y="152"/>
                  </a:lnTo>
                  <a:lnTo>
                    <a:pt x="126" y="154"/>
                  </a:lnTo>
                  <a:lnTo>
                    <a:pt x="126" y="157"/>
                  </a:lnTo>
                  <a:lnTo>
                    <a:pt x="123" y="157"/>
                  </a:lnTo>
                  <a:lnTo>
                    <a:pt x="118" y="160"/>
                  </a:lnTo>
                  <a:lnTo>
                    <a:pt x="115" y="160"/>
                  </a:lnTo>
                  <a:lnTo>
                    <a:pt x="110" y="162"/>
                  </a:lnTo>
                  <a:lnTo>
                    <a:pt x="107" y="162"/>
                  </a:lnTo>
                  <a:lnTo>
                    <a:pt x="105" y="162"/>
                  </a:lnTo>
                  <a:lnTo>
                    <a:pt x="102" y="162"/>
                  </a:lnTo>
                  <a:lnTo>
                    <a:pt x="100" y="162"/>
                  </a:lnTo>
                  <a:lnTo>
                    <a:pt x="100" y="165"/>
                  </a:lnTo>
                  <a:lnTo>
                    <a:pt x="97" y="165"/>
                  </a:lnTo>
                  <a:lnTo>
                    <a:pt x="94" y="165"/>
                  </a:lnTo>
                  <a:lnTo>
                    <a:pt x="92" y="165"/>
                  </a:lnTo>
                  <a:lnTo>
                    <a:pt x="89" y="165"/>
                  </a:lnTo>
                  <a:lnTo>
                    <a:pt x="89" y="162"/>
                  </a:lnTo>
                  <a:lnTo>
                    <a:pt x="87" y="162"/>
                  </a:lnTo>
                  <a:lnTo>
                    <a:pt x="84" y="160"/>
                  </a:lnTo>
                  <a:lnTo>
                    <a:pt x="84" y="157"/>
                  </a:lnTo>
                  <a:lnTo>
                    <a:pt x="81" y="157"/>
                  </a:lnTo>
                  <a:lnTo>
                    <a:pt x="79" y="157"/>
                  </a:lnTo>
                  <a:lnTo>
                    <a:pt x="76" y="157"/>
                  </a:lnTo>
                  <a:lnTo>
                    <a:pt x="74" y="157"/>
                  </a:lnTo>
                  <a:lnTo>
                    <a:pt x="74" y="154"/>
                  </a:lnTo>
                  <a:lnTo>
                    <a:pt x="71" y="154"/>
                  </a:lnTo>
                  <a:lnTo>
                    <a:pt x="68" y="154"/>
                  </a:lnTo>
                  <a:lnTo>
                    <a:pt x="68" y="152"/>
                  </a:lnTo>
                  <a:lnTo>
                    <a:pt x="66" y="149"/>
                  </a:lnTo>
                  <a:lnTo>
                    <a:pt x="61" y="154"/>
                  </a:lnTo>
                  <a:lnTo>
                    <a:pt x="61" y="152"/>
                  </a:lnTo>
                  <a:lnTo>
                    <a:pt x="58" y="152"/>
                  </a:lnTo>
                  <a:lnTo>
                    <a:pt x="55" y="152"/>
                  </a:lnTo>
                  <a:lnTo>
                    <a:pt x="55" y="149"/>
                  </a:lnTo>
                  <a:lnTo>
                    <a:pt x="53" y="149"/>
                  </a:lnTo>
                  <a:lnTo>
                    <a:pt x="53" y="147"/>
                  </a:lnTo>
                  <a:lnTo>
                    <a:pt x="50" y="147"/>
                  </a:lnTo>
                  <a:lnTo>
                    <a:pt x="50" y="144"/>
                  </a:lnTo>
                  <a:lnTo>
                    <a:pt x="47" y="144"/>
                  </a:lnTo>
                  <a:lnTo>
                    <a:pt x="47" y="141"/>
                  </a:lnTo>
                  <a:lnTo>
                    <a:pt x="47" y="139"/>
                  </a:lnTo>
                  <a:lnTo>
                    <a:pt x="50" y="139"/>
                  </a:lnTo>
                  <a:lnTo>
                    <a:pt x="47" y="139"/>
                  </a:lnTo>
                  <a:lnTo>
                    <a:pt x="47" y="136"/>
                  </a:lnTo>
                  <a:lnTo>
                    <a:pt x="47" y="134"/>
                  </a:lnTo>
                  <a:lnTo>
                    <a:pt x="50" y="134"/>
                  </a:lnTo>
                  <a:lnTo>
                    <a:pt x="50" y="131"/>
                  </a:lnTo>
                  <a:lnTo>
                    <a:pt x="50" y="128"/>
                  </a:lnTo>
                  <a:lnTo>
                    <a:pt x="50" y="126"/>
                  </a:lnTo>
                  <a:lnTo>
                    <a:pt x="50" y="123"/>
                  </a:lnTo>
                  <a:lnTo>
                    <a:pt x="50" y="120"/>
                  </a:lnTo>
                  <a:lnTo>
                    <a:pt x="50" y="123"/>
                  </a:lnTo>
                  <a:lnTo>
                    <a:pt x="50" y="120"/>
                  </a:lnTo>
                  <a:lnTo>
                    <a:pt x="47" y="120"/>
                  </a:lnTo>
                  <a:lnTo>
                    <a:pt x="50" y="120"/>
                  </a:lnTo>
                  <a:lnTo>
                    <a:pt x="50" y="118"/>
                  </a:lnTo>
                  <a:lnTo>
                    <a:pt x="47" y="120"/>
                  </a:lnTo>
                  <a:lnTo>
                    <a:pt x="47" y="118"/>
                  </a:lnTo>
                  <a:lnTo>
                    <a:pt x="50" y="118"/>
                  </a:lnTo>
                  <a:lnTo>
                    <a:pt x="50" y="115"/>
                  </a:lnTo>
                  <a:lnTo>
                    <a:pt x="50" y="113"/>
                  </a:lnTo>
                  <a:lnTo>
                    <a:pt x="53" y="113"/>
                  </a:lnTo>
                  <a:lnTo>
                    <a:pt x="50" y="113"/>
                  </a:lnTo>
                  <a:lnTo>
                    <a:pt x="53" y="113"/>
                  </a:lnTo>
                  <a:lnTo>
                    <a:pt x="53" y="110"/>
                  </a:lnTo>
                  <a:lnTo>
                    <a:pt x="55" y="107"/>
                  </a:lnTo>
                  <a:lnTo>
                    <a:pt x="55" y="105"/>
                  </a:lnTo>
                  <a:lnTo>
                    <a:pt x="55" y="102"/>
                  </a:lnTo>
                  <a:lnTo>
                    <a:pt x="55" y="100"/>
                  </a:lnTo>
                  <a:lnTo>
                    <a:pt x="58" y="100"/>
                  </a:lnTo>
                  <a:lnTo>
                    <a:pt x="58" y="97"/>
                  </a:lnTo>
                  <a:lnTo>
                    <a:pt x="58" y="94"/>
                  </a:lnTo>
                  <a:lnTo>
                    <a:pt x="61" y="94"/>
                  </a:lnTo>
                  <a:lnTo>
                    <a:pt x="61" y="92"/>
                  </a:lnTo>
                  <a:lnTo>
                    <a:pt x="63" y="92"/>
                  </a:lnTo>
                  <a:lnTo>
                    <a:pt x="63" y="89"/>
                  </a:lnTo>
                  <a:lnTo>
                    <a:pt x="66" y="89"/>
                  </a:lnTo>
                  <a:lnTo>
                    <a:pt x="68" y="84"/>
                  </a:lnTo>
                  <a:lnTo>
                    <a:pt x="76" y="81"/>
                  </a:lnTo>
                  <a:lnTo>
                    <a:pt x="79" y="81"/>
                  </a:lnTo>
                  <a:lnTo>
                    <a:pt x="81" y="81"/>
                  </a:lnTo>
                  <a:lnTo>
                    <a:pt x="89" y="79"/>
                  </a:lnTo>
                  <a:lnTo>
                    <a:pt x="89" y="76"/>
                  </a:lnTo>
                  <a:lnTo>
                    <a:pt x="92" y="76"/>
                  </a:lnTo>
                  <a:lnTo>
                    <a:pt x="97" y="76"/>
                  </a:lnTo>
                  <a:lnTo>
                    <a:pt x="94" y="71"/>
                  </a:lnTo>
                  <a:lnTo>
                    <a:pt x="92" y="68"/>
                  </a:lnTo>
                  <a:lnTo>
                    <a:pt x="105" y="60"/>
                  </a:lnTo>
                  <a:lnTo>
                    <a:pt x="105" y="63"/>
                  </a:lnTo>
                  <a:lnTo>
                    <a:pt x="97" y="68"/>
                  </a:lnTo>
                  <a:lnTo>
                    <a:pt x="97" y="73"/>
                  </a:lnTo>
                  <a:lnTo>
                    <a:pt x="102" y="73"/>
                  </a:lnTo>
                  <a:lnTo>
                    <a:pt x="105" y="71"/>
                  </a:lnTo>
                  <a:lnTo>
                    <a:pt x="107" y="71"/>
                  </a:lnTo>
                  <a:lnTo>
                    <a:pt x="110" y="68"/>
                  </a:lnTo>
                  <a:lnTo>
                    <a:pt x="113" y="68"/>
                  </a:lnTo>
                  <a:lnTo>
                    <a:pt x="113" y="66"/>
                  </a:lnTo>
                  <a:lnTo>
                    <a:pt x="115" y="68"/>
                  </a:lnTo>
                  <a:lnTo>
                    <a:pt x="118" y="66"/>
                  </a:lnTo>
                  <a:lnTo>
                    <a:pt x="118" y="68"/>
                  </a:lnTo>
                  <a:lnTo>
                    <a:pt x="121" y="66"/>
                  </a:lnTo>
                  <a:lnTo>
                    <a:pt x="123" y="66"/>
                  </a:lnTo>
                  <a:lnTo>
                    <a:pt x="126" y="66"/>
                  </a:lnTo>
                  <a:lnTo>
                    <a:pt x="126" y="63"/>
                  </a:lnTo>
                  <a:lnTo>
                    <a:pt x="126" y="60"/>
                  </a:lnTo>
                  <a:lnTo>
                    <a:pt x="123" y="60"/>
                  </a:lnTo>
                  <a:lnTo>
                    <a:pt x="126" y="60"/>
                  </a:lnTo>
                  <a:lnTo>
                    <a:pt x="126" y="63"/>
                  </a:lnTo>
                  <a:lnTo>
                    <a:pt x="128" y="63"/>
                  </a:lnTo>
                  <a:lnTo>
                    <a:pt x="136" y="63"/>
                  </a:lnTo>
                  <a:lnTo>
                    <a:pt x="136" y="60"/>
                  </a:lnTo>
                  <a:lnTo>
                    <a:pt x="136" y="63"/>
                  </a:lnTo>
                  <a:lnTo>
                    <a:pt x="139" y="60"/>
                  </a:lnTo>
                  <a:lnTo>
                    <a:pt x="141" y="60"/>
                  </a:lnTo>
                  <a:lnTo>
                    <a:pt x="144" y="60"/>
                  </a:lnTo>
                  <a:lnTo>
                    <a:pt x="144" y="58"/>
                  </a:lnTo>
                  <a:lnTo>
                    <a:pt x="147" y="58"/>
                  </a:lnTo>
                  <a:lnTo>
                    <a:pt x="149" y="55"/>
                  </a:lnTo>
                  <a:lnTo>
                    <a:pt x="149" y="53"/>
                  </a:lnTo>
                  <a:lnTo>
                    <a:pt x="152" y="53"/>
                  </a:lnTo>
                  <a:lnTo>
                    <a:pt x="157" y="47"/>
                  </a:lnTo>
                  <a:lnTo>
                    <a:pt x="168" y="37"/>
                  </a:lnTo>
                  <a:lnTo>
                    <a:pt x="170" y="34"/>
                  </a:lnTo>
                  <a:lnTo>
                    <a:pt x="181" y="24"/>
                  </a:lnTo>
                  <a:lnTo>
                    <a:pt x="183" y="21"/>
                  </a:lnTo>
                  <a:lnTo>
                    <a:pt x="204" y="24"/>
                  </a:lnTo>
                  <a:lnTo>
                    <a:pt x="201" y="16"/>
                  </a:lnTo>
                  <a:lnTo>
                    <a:pt x="199" y="16"/>
                  </a:lnTo>
                  <a:lnTo>
                    <a:pt x="178" y="13"/>
                  </a:lnTo>
                  <a:lnTo>
                    <a:pt x="178" y="11"/>
                  </a:lnTo>
                  <a:lnTo>
                    <a:pt x="199" y="13"/>
                  </a:lnTo>
                  <a:lnTo>
                    <a:pt x="201" y="13"/>
                  </a:lnTo>
                  <a:lnTo>
                    <a:pt x="204" y="13"/>
                  </a:lnTo>
                  <a:lnTo>
                    <a:pt x="207" y="11"/>
                  </a:lnTo>
                  <a:lnTo>
                    <a:pt x="207" y="8"/>
                  </a:lnTo>
                  <a:lnTo>
                    <a:pt x="209" y="11"/>
                  </a:lnTo>
                  <a:lnTo>
                    <a:pt x="215" y="11"/>
                  </a:lnTo>
                  <a:lnTo>
                    <a:pt x="215" y="6"/>
                  </a:lnTo>
                  <a:lnTo>
                    <a:pt x="217" y="8"/>
                  </a:lnTo>
                  <a:lnTo>
                    <a:pt x="222" y="8"/>
                  </a:lnTo>
                  <a:lnTo>
                    <a:pt x="222" y="6"/>
                  </a:lnTo>
                  <a:lnTo>
                    <a:pt x="222" y="3"/>
                  </a:lnTo>
                  <a:lnTo>
                    <a:pt x="225" y="3"/>
                  </a:lnTo>
                  <a:lnTo>
                    <a:pt x="225" y="6"/>
                  </a:lnTo>
                  <a:lnTo>
                    <a:pt x="225" y="8"/>
                  </a:lnTo>
                  <a:lnTo>
                    <a:pt x="230" y="6"/>
                  </a:lnTo>
                  <a:lnTo>
                    <a:pt x="233" y="6"/>
                  </a:lnTo>
                  <a:lnTo>
                    <a:pt x="235" y="6"/>
                  </a:lnTo>
                  <a:lnTo>
                    <a:pt x="235" y="3"/>
                  </a:lnTo>
                  <a:lnTo>
                    <a:pt x="235" y="0"/>
                  </a:lnTo>
                  <a:lnTo>
                    <a:pt x="233" y="0"/>
                  </a:lnTo>
                  <a:lnTo>
                    <a:pt x="235" y="0"/>
                  </a:lnTo>
                  <a:lnTo>
                    <a:pt x="235" y="3"/>
                  </a:lnTo>
                  <a:lnTo>
                    <a:pt x="238" y="3"/>
                  </a:lnTo>
                  <a:lnTo>
                    <a:pt x="238" y="0"/>
                  </a:lnTo>
                  <a:lnTo>
                    <a:pt x="241" y="3"/>
                  </a:lnTo>
                  <a:lnTo>
                    <a:pt x="243" y="3"/>
                  </a:lnTo>
                  <a:lnTo>
                    <a:pt x="248" y="0"/>
                  </a:lnTo>
                  <a:lnTo>
                    <a:pt x="251" y="0"/>
                  </a:lnTo>
                  <a:lnTo>
                    <a:pt x="254" y="0"/>
                  </a:lnTo>
                  <a:close/>
                </a:path>
              </a:pathLst>
            </a:custGeom>
            <a:noFill/>
            <a:ln w="4763">
              <a:solidFill>
                <a:srgbClr val="6E6E6E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800" kern="1200">
                <a:solidFill>
                  <a:prstClr val="black"/>
                </a:solidFill>
                <a:latin typeface="Century Gothic"/>
                <a:ea typeface="+mn-ea"/>
                <a:cs typeface="+mn-cs"/>
              </a:endParaRPr>
            </a:p>
          </p:txBody>
        </p:sp>
        <p:sp>
          <p:nvSpPr>
            <p:cNvPr id="223" name="Freeform 13"/>
            <p:cNvSpPr>
              <a:spLocks/>
            </p:cNvSpPr>
            <p:nvPr/>
          </p:nvSpPr>
          <p:spPr bwMode="auto">
            <a:xfrm>
              <a:off x="3741" y="2681"/>
              <a:ext cx="645" cy="441"/>
            </a:xfrm>
            <a:custGeom>
              <a:avLst/>
              <a:gdLst>
                <a:gd name="T0" fmla="*/ 214 w 645"/>
                <a:gd name="T1" fmla="*/ 15 h 441"/>
                <a:gd name="T2" fmla="*/ 224 w 645"/>
                <a:gd name="T3" fmla="*/ 15 h 441"/>
                <a:gd name="T4" fmla="*/ 269 w 645"/>
                <a:gd name="T5" fmla="*/ 36 h 441"/>
                <a:gd name="T6" fmla="*/ 350 w 645"/>
                <a:gd name="T7" fmla="*/ 67 h 441"/>
                <a:gd name="T8" fmla="*/ 368 w 645"/>
                <a:gd name="T9" fmla="*/ 86 h 441"/>
                <a:gd name="T10" fmla="*/ 370 w 645"/>
                <a:gd name="T11" fmla="*/ 104 h 441"/>
                <a:gd name="T12" fmla="*/ 415 w 645"/>
                <a:gd name="T13" fmla="*/ 109 h 441"/>
                <a:gd name="T14" fmla="*/ 436 w 645"/>
                <a:gd name="T15" fmla="*/ 94 h 441"/>
                <a:gd name="T16" fmla="*/ 394 w 645"/>
                <a:gd name="T17" fmla="*/ 78 h 441"/>
                <a:gd name="T18" fmla="*/ 436 w 645"/>
                <a:gd name="T19" fmla="*/ 94 h 441"/>
                <a:gd name="T20" fmla="*/ 459 w 645"/>
                <a:gd name="T21" fmla="*/ 107 h 441"/>
                <a:gd name="T22" fmla="*/ 483 w 645"/>
                <a:gd name="T23" fmla="*/ 125 h 441"/>
                <a:gd name="T24" fmla="*/ 511 w 645"/>
                <a:gd name="T25" fmla="*/ 177 h 441"/>
                <a:gd name="T26" fmla="*/ 532 w 645"/>
                <a:gd name="T27" fmla="*/ 203 h 441"/>
                <a:gd name="T28" fmla="*/ 530 w 645"/>
                <a:gd name="T29" fmla="*/ 242 h 441"/>
                <a:gd name="T30" fmla="*/ 538 w 645"/>
                <a:gd name="T31" fmla="*/ 195 h 441"/>
                <a:gd name="T32" fmla="*/ 551 w 645"/>
                <a:gd name="T33" fmla="*/ 235 h 441"/>
                <a:gd name="T34" fmla="*/ 600 w 645"/>
                <a:gd name="T35" fmla="*/ 266 h 441"/>
                <a:gd name="T36" fmla="*/ 618 w 645"/>
                <a:gd name="T37" fmla="*/ 279 h 441"/>
                <a:gd name="T38" fmla="*/ 637 w 645"/>
                <a:gd name="T39" fmla="*/ 297 h 441"/>
                <a:gd name="T40" fmla="*/ 637 w 645"/>
                <a:gd name="T41" fmla="*/ 308 h 441"/>
                <a:gd name="T42" fmla="*/ 624 w 645"/>
                <a:gd name="T43" fmla="*/ 326 h 441"/>
                <a:gd name="T44" fmla="*/ 631 w 645"/>
                <a:gd name="T45" fmla="*/ 344 h 441"/>
                <a:gd name="T46" fmla="*/ 634 w 645"/>
                <a:gd name="T47" fmla="*/ 363 h 441"/>
                <a:gd name="T48" fmla="*/ 626 w 645"/>
                <a:gd name="T49" fmla="*/ 376 h 441"/>
                <a:gd name="T50" fmla="*/ 621 w 645"/>
                <a:gd name="T51" fmla="*/ 391 h 441"/>
                <a:gd name="T52" fmla="*/ 621 w 645"/>
                <a:gd name="T53" fmla="*/ 412 h 441"/>
                <a:gd name="T54" fmla="*/ 613 w 645"/>
                <a:gd name="T55" fmla="*/ 425 h 441"/>
                <a:gd name="T56" fmla="*/ 592 w 645"/>
                <a:gd name="T57" fmla="*/ 415 h 441"/>
                <a:gd name="T58" fmla="*/ 587 w 645"/>
                <a:gd name="T59" fmla="*/ 431 h 441"/>
                <a:gd name="T60" fmla="*/ 543 w 645"/>
                <a:gd name="T61" fmla="*/ 378 h 441"/>
                <a:gd name="T62" fmla="*/ 519 w 645"/>
                <a:gd name="T63" fmla="*/ 363 h 441"/>
                <a:gd name="T64" fmla="*/ 480 w 645"/>
                <a:gd name="T65" fmla="*/ 350 h 441"/>
                <a:gd name="T66" fmla="*/ 457 w 645"/>
                <a:gd name="T67" fmla="*/ 355 h 441"/>
                <a:gd name="T68" fmla="*/ 425 w 645"/>
                <a:gd name="T69" fmla="*/ 360 h 441"/>
                <a:gd name="T70" fmla="*/ 394 w 645"/>
                <a:gd name="T71" fmla="*/ 344 h 441"/>
                <a:gd name="T72" fmla="*/ 329 w 645"/>
                <a:gd name="T73" fmla="*/ 344 h 441"/>
                <a:gd name="T74" fmla="*/ 297 w 645"/>
                <a:gd name="T75" fmla="*/ 339 h 441"/>
                <a:gd name="T76" fmla="*/ 269 w 645"/>
                <a:gd name="T77" fmla="*/ 318 h 441"/>
                <a:gd name="T78" fmla="*/ 258 w 645"/>
                <a:gd name="T79" fmla="*/ 334 h 441"/>
                <a:gd name="T80" fmla="*/ 253 w 645"/>
                <a:gd name="T81" fmla="*/ 352 h 441"/>
                <a:gd name="T82" fmla="*/ 248 w 645"/>
                <a:gd name="T83" fmla="*/ 365 h 441"/>
                <a:gd name="T84" fmla="*/ 237 w 645"/>
                <a:gd name="T85" fmla="*/ 347 h 441"/>
                <a:gd name="T86" fmla="*/ 206 w 645"/>
                <a:gd name="T87" fmla="*/ 339 h 441"/>
                <a:gd name="T88" fmla="*/ 164 w 645"/>
                <a:gd name="T89" fmla="*/ 326 h 441"/>
                <a:gd name="T90" fmla="*/ 136 w 645"/>
                <a:gd name="T91" fmla="*/ 336 h 441"/>
                <a:gd name="T92" fmla="*/ 136 w 645"/>
                <a:gd name="T93" fmla="*/ 195 h 441"/>
                <a:gd name="T94" fmla="*/ 115 w 645"/>
                <a:gd name="T95" fmla="*/ 172 h 441"/>
                <a:gd name="T96" fmla="*/ 96 w 645"/>
                <a:gd name="T97" fmla="*/ 133 h 441"/>
                <a:gd name="T98" fmla="*/ 49 w 645"/>
                <a:gd name="T99" fmla="*/ 141 h 441"/>
                <a:gd name="T100" fmla="*/ 34 w 645"/>
                <a:gd name="T101" fmla="*/ 104 h 441"/>
                <a:gd name="T102" fmla="*/ 2 w 645"/>
                <a:gd name="T103" fmla="*/ 117 h 441"/>
                <a:gd name="T104" fmla="*/ 5 w 645"/>
                <a:gd name="T105" fmla="*/ 88 h 441"/>
                <a:gd name="T106" fmla="*/ 13 w 645"/>
                <a:gd name="T107" fmla="*/ 107 h 441"/>
                <a:gd name="T108" fmla="*/ 34 w 645"/>
                <a:gd name="T109" fmla="*/ 101 h 441"/>
                <a:gd name="T110" fmla="*/ 70 w 645"/>
                <a:gd name="T111" fmla="*/ 88 h 441"/>
                <a:gd name="T112" fmla="*/ 70 w 645"/>
                <a:gd name="T113" fmla="*/ 60 h 441"/>
                <a:gd name="T114" fmla="*/ 94 w 645"/>
                <a:gd name="T115" fmla="*/ 41 h 441"/>
                <a:gd name="T116" fmla="*/ 130 w 645"/>
                <a:gd name="T117" fmla="*/ 20 h 441"/>
                <a:gd name="T118" fmla="*/ 146 w 645"/>
                <a:gd name="T119" fmla="*/ 18 h 441"/>
                <a:gd name="T120" fmla="*/ 164 w 645"/>
                <a:gd name="T121" fmla="*/ 15 h 441"/>
                <a:gd name="T122" fmla="*/ 177 w 645"/>
                <a:gd name="T123" fmla="*/ 13 h 4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45" h="441">
                  <a:moveTo>
                    <a:pt x="185" y="5"/>
                  </a:moveTo>
                  <a:lnTo>
                    <a:pt x="185" y="7"/>
                  </a:lnTo>
                  <a:lnTo>
                    <a:pt x="185" y="10"/>
                  </a:lnTo>
                  <a:lnTo>
                    <a:pt x="185" y="13"/>
                  </a:lnTo>
                  <a:lnTo>
                    <a:pt x="190" y="13"/>
                  </a:lnTo>
                  <a:lnTo>
                    <a:pt x="193" y="15"/>
                  </a:lnTo>
                  <a:lnTo>
                    <a:pt x="196" y="15"/>
                  </a:lnTo>
                  <a:lnTo>
                    <a:pt x="198" y="15"/>
                  </a:lnTo>
                  <a:lnTo>
                    <a:pt x="198" y="13"/>
                  </a:lnTo>
                  <a:lnTo>
                    <a:pt x="198" y="15"/>
                  </a:lnTo>
                  <a:lnTo>
                    <a:pt x="201" y="15"/>
                  </a:lnTo>
                  <a:lnTo>
                    <a:pt x="203" y="15"/>
                  </a:lnTo>
                  <a:lnTo>
                    <a:pt x="209" y="18"/>
                  </a:lnTo>
                  <a:lnTo>
                    <a:pt x="211" y="18"/>
                  </a:lnTo>
                  <a:lnTo>
                    <a:pt x="214" y="18"/>
                  </a:lnTo>
                  <a:lnTo>
                    <a:pt x="214" y="15"/>
                  </a:lnTo>
                  <a:lnTo>
                    <a:pt x="214" y="13"/>
                  </a:lnTo>
                  <a:lnTo>
                    <a:pt x="214" y="15"/>
                  </a:lnTo>
                  <a:lnTo>
                    <a:pt x="214" y="18"/>
                  </a:lnTo>
                  <a:lnTo>
                    <a:pt x="216" y="20"/>
                  </a:lnTo>
                  <a:lnTo>
                    <a:pt x="216" y="18"/>
                  </a:lnTo>
                  <a:lnTo>
                    <a:pt x="219" y="18"/>
                  </a:lnTo>
                  <a:lnTo>
                    <a:pt x="219" y="15"/>
                  </a:lnTo>
                  <a:lnTo>
                    <a:pt x="219" y="18"/>
                  </a:lnTo>
                  <a:lnTo>
                    <a:pt x="219" y="20"/>
                  </a:lnTo>
                  <a:lnTo>
                    <a:pt x="222" y="20"/>
                  </a:lnTo>
                  <a:lnTo>
                    <a:pt x="222" y="18"/>
                  </a:lnTo>
                  <a:lnTo>
                    <a:pt x="224" y="18"/>
                  </a:lnTo>
                  <a:lnTo>
                    <a:pt x="224" y="15"/>
                  </a:lnTo>
                  <a:lnTo>
                    <a:pt x="224" y="13"/>
                  </a:lnTo>
                  <a:lnTo>
                    <a:pt x="227" y="15"/>
                  </a:lnTo>
                  <a:lnTo>
                    <a:pt x="224" y="15"/>
                  </a:lnTo>
                  <a:lnTo>
                    <a:pt x="224" y="18"/>
                  </a:lnTo>
                  <a:lnTo>
                    <a:pt x="222" y="20"/>
                  </a:lnTo>
                  <a:lnTo>
                    <a:pt x="224" y="20"/>
                  </a:lnTo>
                  <a:lnTo>
                    <a:pt x="222" y="20"/>
                  </a:lnTo>
                  <a:lnTo>
                    <a:pt x="224" y="23"/>
                  </a:lnTo>
                  <a:lnTo>
                    <a:pt x="230" y="23"/>
                  </a:lnTo>
                  <a:lnTo>
                    <a:pt x="232" y="23"/>
                  </a:lnTo>
                  <a:lnTo>
                    <a:pt x="235" y="26"/>
                  </a:lnTo>
                  <a:lnTo>
                    <a:pt x="237" y="26"/>
                  </a:lnTo>
                  <a:lnTo>
                    <a:pt x="240" y="26"/>
                  </a:lnTo>
                  <a:lnTo>
                    <a:pt x="243" y="26"/>
                  </a:lnTo>
                  <a:lnTo>
                    <a:pt x="248" y="28"/>
                  </a:lnTo>
                  <a:lnTo>
                    <a:pt x="250" y="28"/>
                  </a:lnTo>
                  <a:lnTo>
                    <a:pt x="256" y="31"/>
                  </a:lnTo>
                  <a:lnTo>
                    <a:pt x="261" y="33"/>
                  </a:lnTo>
                  <a:lnTo>
                    <a:pt x="269" y="36"/>
                  </a:lnTo>
                  <a:lnTo>
                    <a:pt x="274" y="39"/>
                  </a:lnTo>
                  <a:lnTo>
                    <a:pt x="277" y="41"/>
                  </a:lnTo>
                  <a:lnTo>
                    <a:pt x="287" y="47"/>
                  </a:lnTo>
                  <a:lnTo>
                    <a:pt x="290" y="47"/>
                  </a:lnTo>
                  <a:lnTo>
                    <a:pt x="292" y="47"/>
                  </a:lnTo>
                  <a:lnTo>
                    <a:pt x="295" y="47"/>
                  </a:lnTo>
                  <a:lnTo>
                    <a:pt x="297" y="47"/>
                  </a:lnTo>
                  <a:lnTo>
                    <a:pt x="300" y="49"/>
                  </a:lnTo>
                  <a:lnTo>
                    <a:pt x="303" y="49"/>
                  </a:lnTo>
                  <a:lnTo>
                    <a:pt x="305" y="49"/>
                  </a:lnTo>
                  <a:lnTo>
                    <a:pt x="308" y="49"/>
                  </a:lnTo>
                  <a:lnTo>
                    <a:pt x="323" y="52"/>
                  </a:lnTo>
                  <a:lnTo>
                    <a:pt x="323" y="54"/>
                  </a:lnTo>
                  <a:lnTo>
                    <a:pt x="344" y="62"/>
                  </a:lnTo>
                  <a:lnTo>
                    <a:pt x="347" y="67"/>
                  </a:lnTo>
                  <a:lnTo>
                    <a:pt x="350" y="67"/>
                  </a:lnTo>
                  <a:lnTo>
                    <a:pt x="350" y="70"/>
                  </a:lnTo>
                  <a:lnTo>
                    <a:pt x="352" y="70"/>
                  </a:lnTo>
                  <a:lnTo>
                    <a:pt x="352" y="73"/>
                  </a:lnTo>
                  <a:lnTo>
                    <a:pt x="355" y="73"/>
                  </a:lnTo>
                  <a:lnTo>
                    <a:pt x="360" y="78"/>
                  </a:lnTo>
                  <a:lnTo>
                    <a:pt x="360" y="81"/>
                  </a:lnTo>
                  <a:lnTo>
                    <a:pt x="363" y="81"/>
                  </a:lnTo>
                  <a:lnTo>
                    <a:pt x="365" y="83"/>
                  </a:lnTo>
                  <a:lnTo>
                    <a:pt x="368" y="81"/>
                  </a:lnTo>
                  <a:lnTo>
                    <a:pt x="368" y="78"/>
                  </a:lnTo>
                  <a:lnTo>
                    <a:pt x="370" y="81"/>
                  </a:lnTo>
                  <a:lnTo>
                    <a:pt x="368" y="81"/>
                  </a:lnTo>
                  <a:lnTo>
                    <a:pt x="368" y="83"/>
                  </a:lnTo>
                  <a:lnTo>
                    <a:pt x="365" y="83"/>
                  </a:lnTo>
                  <a:lnTo>
                    <a:pt x="365" y="86"/>
                  </a:lnTo>
                  <a:lnTo>
                    <a:pt x="368" y="86"/>
                  </a:lnTo>
                  <a:lnTo>
                    <a:pt x="370" y="88"/>
                  </a:lnTo>
                  <a:lnTo>
                    <a:pt x="373" y="88"/>
                  </a:lnTo>
                  <a:lnTo>
                    <a:pt x="373" y="86"/>
                  </a:lnTo>
                  <a:lnTo>
                    <a:pt x="376" y="86"/>
                  </a:lnTo>
                  <a:lnTo>
                    <a:pt x="376" y="88"/>
                  </a:lnTo>
                  <a:lnTo>
                    <a:pt x="373" y="91"/>
                  </a:lnTo>
                  <a:lnTo>
                    <a:pt x="376" y="91"/>
                  </a:lnTo>
                  <a:lnTo>
                    <a:pt x="373" y="91"/>
                  </a:lnTo>
                  <a:lnTo>
                    <a:pt x="373" y="94"/>
                  </a:lnTo>
                  <a:lnTo>
                    <a:pt x="370" y="94"/>
                  </a:lnTo>
                  <a:lnTo>
                    <a:pt x="370" y="96"/>
                  </a:lnTo>
                  <a:lnTo>
                    <a:pt x="368" y="96"/>
                  </a:lnTo>
                  <a:lnTo>
                    <a:pt x="368" y="99"/>
                  </a:lnTo>
                  <a:lnTo>
                    <a:pt x="368" y="101"/>
                  </a:lnTo>
                  <a:lnTo>
                    <a:pt x="370" y="101"/>
                  </a:lnTo>
                  <a:lnTo>
                    <a:pt x="370" y="104"/>
                  </a:lnTo>
                  <a:lnTo>
                    <a:pt x="373" y="104"/>
                  </a:lnTo>
                  <a:lnTo>
                    <a:pt x="376" y="107"/>
                  </a:lnTo>
                  <a:lnTo>
                    <a:pt x="378" y="109"/>
                  </a:lnTo>
                  <a:lnTo>
                    <a:pt x="384" y="109"/>
                  </a:lnTo>
                  <a:lnTo>
                    <a:pt x="386" y="109"/>
                  </a:lnTo>
                  <a:lnTo>
                    <a:pt x="389" y="109"/>
                  </a:lnTo>
                  <a:lnTo>
                    <a:pt x="391" y="109"/>
                  </a:lnTo>
                  <a:lnTo>
                    <a:pt x="394" y="109"/>
                  </a:lnTo>
                  <a:lnTo>
                    <a:pt x="397" y="109"/>
                  </a:lnTo>
                  <a:lnTo>
                    <a:pt x="399" y="109"/>
                  </a:lnTo>
                  <a:lnTo>
                    <a:pt x="402" y="109"/>
                  </a:lnTo>
                  <a:lnTo>
                    <a:pt x="404" y="109"/>
                  </a:lnTo>
                  <a:lnTo>
                    <a:pt x="407" y="109"/>
                  </a:lnTo>
                  <a:lnTo>
                    <a:pt x="410" y="109"/>
                  </a:lnTo>
                  <a:lnTo>
                    <a:pt x="412" y="109"/>
                  </a:lnTo>
                  <a:lnTo>
                    <a:pt x="415" y="109"/>
                  </a:lnTo>
                  <a:lnTo>
                    <a:pt x="417" y="109"/>
                  </a:lnTo>
                  <a:lnTo>
                    <a:pt x="420" y="107"/>
                  </a:lnTo>
                  <a:lnTo>
                    <a:pt x="423" y="107"/>
                  </a:lnTo>
                  <a:lnTo>
                    <a:pt x="428" y="107"/>
                  </a:lnTo>
                  <a:lnTo>
                    <a:pt x="433" y="107"/>
                  </a:lnTo>
                  <a:lnTo>
                    <a:pt x="438" y="104"/>
                  </a:lnTo>
                  <a:lnTo>
                    <a:pt x="438" y="101"/>
                  </a:lnTo>
                  <a:lnTo>
                    <a:pt x="441" y="104"/>
                  </a:lnTo>
                  <a:lnTo>
                    <a:pt x="441" y="101"/>
                  </a:lnTo>
                  <a:lnTo>
                    <a:pt x="444" y="101"/>
                  </a:lnTo>
                  <a:lnTo>
                    <a:pt x="444" y="99"/>
                  </a:lnTo>
                  <a:lnTo>
                    <a:pt x="441" y="99"/>
                  </a:lnTo>
                  <a:lnTo>
                    <a:pt x="438" y="99"/>
                  </a:lnTo>
                  <a:lnTo>
                    <a:pt x="438" y="96"/>
                  </a:lnTo>
                  <a:lnTo>
                    <a:pt x="436" y="96"/>
                  </a:lnTo>
                  <a:lnTo>
                    <a:pt x="436" y="94"/>
                  </a:lnTo>
                  <a:lnTo>
                    <a:pt x="433" y="94"/>
                  </a:lnTo>
                  <a:lnTo>
                    <a:pt x="431" y="94"/>
                  </a:lnTo>
                  <a:lnTo>
                    <a:pt x="425" y="88"/>
                  </a:lnTo>
                  <a:lnTo>
                    <a:pt x="423" y="88"/>
                  </a:lnTo>
                  <a:lnTo>
                    <a:pt x="417" y="86"/>
                  </a:lnTo>
                  <a:lnTo>
                    <a:pt x="410" y="83"/>
                  </a:lnTo>
                  <a:lnTo>
                    <a:pt x="407" y="83"/>
                  </a:lnTo>
                  <a:lnTo>
                    <a:pt x="407" y="81"/>
                  </a:lnTo>
                  <a:lnTo>
                    <a:pt x="404" y="81"/>
                  </a:lnTo>
                  <a:lnTo>
                    <a:pt x="402" y="81"/>
                  </a:lnTo>
                  <a:lnTo>
                    <a:pt x="399" y="81"/>
                  </a:lnTo>
                  <a:lnTo>
                    <a:pt x="397" y="81"/>
                  </a:lnTo>
                  <a:lnTo>
                    <a:pt x="394" y="81"/>
                  </a:lnTo>
                  <a:lnTo>
                    <a:pt x="391" y="81"/>
                  </a:lnTo>
                  <a:lnTo>
                    <a:pt x="391" y="78"/>
                  </a:lnTo>
                  <a:lnTo>
                    <a:pt x="394" y="78"/>
                  </a:lnTo>
                  <a:lnTo>
                    <a:pt x="397" y="81"/>
                  </a:lnTo>
                  <a:lnTo>
                    <a:pt x="399" y="81"/>
                  </a:lnTo>
                  <a:lnTo>
                    <a:pt x="402" y="81"/>
                  </a:lnTo>
                  <a:lnTo>
                    <a:pt x="404" y="81"/>
                  </a:lnTo>
                  <a:lnTo>
                    <a:pt x="407" y="81"/>
                  </a:lnTo>
                  <a:lnTo>
                    <a:pt x="410" y="81"/>
                  </a:lnTo>
                  <a:lnTo>
                    <a:pt x="412" y="83"/>
                  </a:lnTo>
                  <a:lnTo>
                    <a:pt x="415" y="83"/>
                  </a:lnTo>
                  <a:lnTo>
                    <a:pt x="417" y="86"/>
                  </a:lnTo>
                  <a:lnTo>
                    <a:pt x="420" y="86"/>
                  </a:lnTo>
                  <a:lnTo>
                    <a:pt x="423" y="88"/>
                  </a:lnTo>
                  <a:lnTo>
                    <a:pt x="425" y="88"/>
                  </a:lnTo>
                  <a:lnTo>
                    <a:pt x="431" y="91"/>
                  </a:lnTo>
                  <a:lnTo>
                    <a:pt x="433" y="91"/>
                  </a:lnTo>
                  <a:lnTo>
                    <a:pt x="433" y="94"/>
                  </a:lnTo>
                  <a:lnTo>
                    <a:pt x="436" y="94"/>
                  </a:lnTo>
                  <a:lnTo>
                    <a:pt x="438" y="94"/>
                  </a:lnTo>
                  <a:lnTo>
                    <a:pt x="438" y="96"/>
                  </a:lnTo>
                  <a:lnTo>
                    <a:pt x="441" y="96"/>
                  </a:lnTo>
                  <a:lnTo>
                    <a:pt x="441" y="99"/>
                  </a:lnTo>
                  <a:lnTo>
                    <a:pt x="444" y="99"/>
                  </a:lnTo>
                  <a:lnTo>
                    <a:pt x="444" y="96"/>
                  </a:lnTo>
                  <a:lnTo>
                    <a:pt x="446" y="96"/>
                  </a:lnTo>
                  <a:lnTo>
                    <a:pt x="449" y="96"/>
                  </a:lnTo>
                  <a:lnTo>
                    <a:pt x="449" y="99"/>
                  </a:lnTo>
                  <a:lnTo>
                    <a:pt x="451" y="99"/>
                  </a:lnTo>
                  <a:lnTo>
                    <a:pt x="451" y="101"/>
                  </a:lnTo>
                  <a:lnTo>
                    <a:pt x="454" y="101"/>
                  </a:lnTo>
                  <a:lnTo>
                    <a:pt x="454" y="104"/>
                  </a:lnTo>
                  <a:lnTo>
                    <a:pt x="457" y="104"/>
                  </a:lnTo>
                  <a:lnTo>
                    <a:pt x="459" y="104"/>
                  </a:lnTo>
                  <a:lnTo>
                    <a:pt x="459" y="107"/>
                  </a:lnTo>
                  <a:lnTo>
                    <a:pt x="459" y="109"/>
                  </a:lnTo>
                  <a:lnTo>
                    <a:pt x="462" y="109"/>
                  </a:lnTo>
                  <a:lnTo>
                    <a:pt x="462" y="112"/>
                  </a:lnTo>
                  <a:lnTo>
                    <a:pt x="464" y="112"/>
                  </a:lnTo>
                  <a:lnTo>
                    <a:pt x="464" y="114"/>
                  </a:lnTo>
                  <a:lnTo>
                    <a:pt x="467" y="114"/>
                  </a:lnTo>
                  <a:lnTo>
                    <a:pt x="467" y="117"/>
                  </a:lnTo>
                  <a:lnTo>
                    <a:pt x="470" y="117"/>
                  </a:lnTo>
                  <a:lnTo>
                    <a:pt x="470" y="120"/>
                  </a:lnTo>
                  <a:lnTo>
                    <a:pt x="472" y="120"/>
                  </a:lnTo>
                  <a:lnTo>
                    <a:pt x="472" y="122"/>
                  </a:lnTo>
                  <a:lnTo>
                    <a:pt x="475" y="122"/>
                  </a:lnTo>
                  <a:lnTo>
                    <a:pt x="477" y="122"/>
                  </a:lnTo>
                  <a:lnTo>
                    <a:pt x="477" y="125"/>
                  </a:lnTo>
                  <a:lnTo>
                    <a:pt x="480" y="125"/>
                  </a:lnTo>
                  <a:lnTo>
                    <a:pt x="483" y="125"/>
                  </a:lnTo>
                  <a:lnTo>
                    <a:pt x="485" y="125"/>
                  </a:lnTo>
                  <a:lnTo>
                    <a:pt x="485" y="128"/>
                  </a:lnTo>
                  <a:lnTo>
                    <a:pt x="488" y="128"/>
                  </a:lnTo>
                  <a:lnTo>
                    <a:pt x="488" y="130"/>
                  </a:lnTo>
                  <a:lnTo>
                    <a:pt x="485" y="130"/>
                  </a:lnTo>
                  <a:lnTo>
                    <a:pt x="485" y="133"/>
                  </a:lnTo>
                  <a:lnTo>
                    <a:pt x="488" y="133"/>
                  </a:lnTo>
                  <a:lnTo>
                    <a:pt x="488" y="135"/>
                  </a:lnTo>
                  <a:lnTo>
                    <a:pt x="493" y="141"/>
                  </a:lnTo>
                  <a:lnTo>
                    <a:pt x="501" y="143"/>
                  </a:lnTo>
                  <a:lnTo>
                    <a:pt x="504" y="146"/>
                  </a:lnTo>
                  <a:lnTo>
                    <a:pt x="504" y="148"/>
                  </a:lnTo>
                  <a:lnTo>
                    <a:pt x="504" y="154"/>
                  </a:lnTo>
                  <a:lnTo>
                    <a:pt x="506" y="167"/>
                  </a:lnTo>
                  <a:lnTo>
                    <a:pt x="509" y="175"/>
                  </a:lnTo>
                  <a:lnTo>
                    <a:pt x="511" y="177"/>
                  </a:lnTo>
                  <a:lnTo>
                    <a:pt x="511" y="180"/>
                  </a:lnTo>
                  <a:lnTo>
                    <a:pt x="514" y="180"/>
                  </a:lnTo>
                  <a:lnTo>
                    <a:pt x="514" y="182"/>
                  </a:lnTo>
                  <a:lnTo>
                    <a:pt x="517" y="182"/>
                  </a:lnTo>
                  <a:lnTo>
                    <a:pt x="517" y="185"/>
                  </a:lnTo>
                  <a:lnTo>
                    <a:pt x="519" y="188"/>
                  </a:lnTo>
                  <a:lnTo>
                    <a:pt x="522" y="190"/>
                  </a:lnTo>
                  <a:lnTo>
                    <a:pt x="522" y="188"/>
                  </a:lnTo>
                  <a:lnTo>
                    <a:pt x="522" y="185"/>
                  </a:lnTo>
                  <a:lnTo>
                    <a:pt x="522" y="188"/>
                  </a:lnTo>
                  <a:lnTo>
                    <a:pt x="522" y="190"/>
                  </a:lnTo>
                  <a:lnTo>
                    <a:pt x="522" y="193"/>
                  </a:lnTo>
                  <a:lnTo>
                    <a:pt x="524" y="193"/>
                  </a:lnTo>
                  <a:lnTo>
                    <a:pt x="524" y="195"/>
                  </a:lnTo>
                  <a:lnTo>
                    <a:pt x="527" y="198"/>
                  </a:lnTo>
                  <a:lnTo>
                    <a:pt x="532" y="203"/>
                  </a:lnTo>
                  <a:lnTo>
                    <a:pt x="530" y="206"/>
                  </a:lnTo>
                  <a:lnTo>
                    <a:pt x="530" y="209"/>
                  </a:lnTo>
                  <a:lnTo>
                    <a:pt x="527" y="211"/>
                  </a:lnTo>
                  <a:lnTo>
                    <a:pt x="524" y="214"/>
                  </a:lnTo>
                  <a:lnTo>
                    <a:pt x="522" y="216"/>
                  </a:lnTo>
                  <a:lnTo>
                    <a:pt x="517" y="222"/>
                  </a:lnTo>
                  <a:lnTo>
                    <a:pt x="514" y="227"/>
                  </a:lnTo>
                  <a:lnTo>
                    <a:pt x="509" y="229"/>
                  </a:lnTo>
                  <a:lnTo>
                    <a:pt x="511" y="232"/>
                  </a:lnTo>
                  <a:lnTo>
                    <a:pt x="514" y="235"/>
                  </a:lnTo>
                  <a:lnTo>
                    <a:pt x="514" y="237"/>
                  </a:lnTo>
                  <a:lnTo>
                    <a:pt x="517" y="237"/>
                  </a:lnTo>
                  <a:lnTo>
                    <a:pt x="519" y="242"/>
                  </a:lnTo>
                  <a:lnTo>
                    <a:pt x="522" y="245"/>
                  </a:lnTo>
                  <a:lnTo>
                    <a:pt x="527" y="245"/>
                  </a:lnTo>
                  <a:lnTo>
                    <a:pt x="530" y="242"/>
                  </a:lnTo>
                  <a:lnTo>
                    <a:pt x="543" y="235"/>
                  </a:lnTo>
                  <a:lnTo>
                    <a:pt x="543" y="232"/>
                  </a:lnTo>
                  <a:lnTo>
                    <a:pt x="540" y="229"/>
                  </a:lnTo>
                  <a:lnTo>
                    <a:pt x="540" y="224"/>
                  </a:lnTo>
                  <a:lnTo>
                    <a:pt x="540" y="222"/>
                  </a:lnTo>
                  <a:lnTo>
                    <a:pt x="538" y="219"/>
                  </a:lnTo>
                  <a:lnTo>
                    <a:pt x="538" y="216"/>
                  </a:lnTo>
                  <a:lnTo>
                    <a:pt x="538" y="214"/>
                  </a:lnTo>
                  <a:lnTo>
                    <a:pt x="543" y="211"/>
                  </a:lnTo>
                  <a:lnTo>
                    <a:pt x="543" y="209"/>
                  </a:lnTo>
                  <a:lnTo>
                    <a:pt x="543" y="206"/>
                  </a:lnTo>
                  <a:lnTo>
                    <a:pt x="540" y="203"/>
                  </a:lnTo>
                  <a:lnTo>
                    <a:pt x="540" y="201"/>
                  </a:lnTo>
                  <a:lnTo>
                    <a:pt x="540" y="198"/>
                  </a:lnTo>
                  <a:lnTo>
                    <a:pt x="538" y="198"/>
                  </a:lnTo>
                  <a:lnTo>
                    <a:pt x="538" y="195"/>
                  </a:lnTo>
                  <a:lnTo>
                    <a:pt x="540" y="195"/>
                  </a:lnTo>
                  <a:lnTo>
                    <a:pt x="540" y="198"/>
                  </a:lnTo>
                  <a:lnTo>
                    <a:pt x="540" y="201"/>
                  </a:lnTo>
                  <a:lnTo>
                    <a:pt x="543" y="201"/>
                  </a:lnTo>
                  <a:lnTo>
                    <a:pt x="543" y="203"/>
                  </a:lnTo>
                  <a:lnTo>
                    <a:pt x="543" y="206"/>
                  </a:lnTo>
                  <a:lnTo>
                    <a:pt x="543" y="209"/>
                  </a:lnTo>
                  <a:lnTo>
                    <a:pt x="545" y="209"/>
                  </a:lnTo>
                  <a:lnTo>
                    <a:pt x="545" y="211"/>
                  </a:lnTo>
                  <a:lnTo>
                    <a:pt x="545" y="216"/>
                  </a:lnTo>
                  <a:lnTo>
                    <a:pt x="545" y="219"/>
                  </a:lnTo>
                  <a:lnTo>
                    <a:pt x="548" y="222"/>
                  </a:lnTo>
                  <a:lnTo>
                    <a:pt x="548" y="224"/>
                  </a:lnTo>
                  <a:lnTo>
                    <a:pt x="548" y="227"/>
                  </a:lnTo>
                  <a:lnTo>
                    <a:pt x="551" y="232"/>
                  </a:lnTo>
                  <a:lnTo>
                    <a:pt x="551" y="235"/>
                  </a:lnTo>
                  <a:lnTo>
                    <a:pt x="551" y="237"/>
                  </a:lnTo>
                  <a:lnTo>
                    <a:pt x="553" y="240"/>
                  </a:lnTo>
                  <a:lnTo>
                    <a:pt x="556" y="242"/>
                  </a:lnTo>
                  <a:lnTo>
                    <a:pt x="556" y="245"/>
                  </a:lnTo>
                  <a:lnTo>
                    <a:pt x="558" y="248"/>
                  </a:lnTo>
                  <a:lnTo>
                    <a:pt x="561" y="245"/>
                  </a:lnTo>
                  <a:lnTo>
                    <a:pt x="564" y="242"/>
                  </a:lnTo>
                  <a:lnTo>
                    <a:pt x="566" y="240"/>
                  </a:lnTo>
                  <a:lnTo>
                    <a:pt x="571" y="235"/>
                  </a:lnTo>
                  <a:lnTo>
                    <a:pt x="574" y="237"/>
                  </a:lnTo>
                  <a:lnTo>
                    <a:pt x="577" y="242"/>
                  </a:lnTo>
                  <a:lnTo>
                    <a:pt x="582" y="248"/>
                  </a:lnTo>
                  <a:lnTo>
                    <a:pt x="585" y="248"/>
                  </a:lnTo>
                  <a:lnTo>
                    <a:pt x="585" y="250"/>
                  </a:lnTo>
                  <a:lnTo>
                    <a:pt x="590" y="256"/>
                  </a:lnTo>
                  <a:lnTo>
                    <a:pt x="600" y="266"/>
                  </a:lnTo>
                  <a:lnTo>
                    <a:pt x="603" y="266"/>
                  </a:lnTo>
                  <a:lnTo>
                    <a:pt x="603" y="269"/>
                  </a:lnTo>
                  <a:lnTo>
                    <a:pt x="605" y="269"/>
                  </a:lnTo>
                  <a:lnTo>
                    <a:pt x="605" y="271"/>
                  </a:lnTo>
                  <a:lnTo>
                    <a:pt x="608" y="271"/>
                  </a:lnTo>
                  <a:lnTo>
                    <a:pt x="605" y="271"/>
                  </a:lnTo>
                  <a:lnTo>
                    <a:pt x="608" y="271"/>
                  </a:lnTo>
                  <a:lnTo>
                    <a:pt x="608" y="274"/>
                  </a:lnTo>
                  <a:lnTo>
                    <a:pt x="611" y="274"/>
                  </a:lnTo>
                  <a:lnTo>
                    <a:pt x="611" y="276"/>
                  </a:lnTo>
                  <a:lnTo>
                    <a:pt x="613" y="276"/>
                  </a:lnTo>
                  <a:lnTo>
                    <a:pt x="616" y="276"/>
                  </a:lnTo>
                  <a:lnTo>
                    <a:pt x="613" y="276"/>
                  </a:lnTo>
                  <a:lnTo>
                    <a:pt x="616" y="276"/>
                  </a:lnTo>
                  <a:lnTo>
                    <a:pt x="616" y="279"/>
                  </a:lnTo>
                  <a:lnTo>
                    <a:pt x="618" y="279"/>
                  </a:lnTo>
                  <a:lnTo>
                    <a:pt x="618" y="282"/>
                  </a:lnTo>
                  <a:lnTo>
                    <a:pt x="621" y="282"/>
                  </a:lnTo>
                  <a:lnTo>
                    <a:pt x="621" y="284"/>
                  </a:lnTo>
                  <a:lnTo>
                    <a:pt x="624" y="284"/>
                  </a:lnTo>
                  <a:lnTo>
                    <a:pt x="624" y="287"/>
                  </a:lnTo>
                  <a:lnTo>
                    <a:pt x="626" y="287"/>
                  </a:lnTo>
                  <a:lnTo>
                    <a:pt x="626" y="289"/>
                  </a:lnTo>
                  <a:lnTo>
                    <a:pt x="626" y="287"/>
                  </a:lnTo>
                  <a:lnTo>
                    <a:pt x="626" y="289"/>
                  </a:lnTo>
                  <a:lnTo>
                    <a:pt x="629" y="289"/>
                  </a:lnTo>
                  <a:lnTo>
                    <a:pt x="629" y="292"/>
                  </a:lnTo>
                  <a:lnTo>
                    <a:pt x="631" y="292"/>
                  </a:lnTo>
                  <a:lnTo>
                    <a:pt x="631" y="295"/>
                  </a:lnTo>
                  <a:lnTo>
                    <a:pt x="634" y="295"/>
                  </a:lnTo>
                  <a:lnTo>
                    <a:pt x="634" y="297"/>
                  </a:lnTo>
                  <a:lnTo>
                    <a:pt x="637" y="297"/>
                  </a:lnTo>
                  <a:lnTo>
                    <a:pt x="637" y="300"/>
                  </a:lnTo>
                  <a:lnTo>
                    <a:pt x="639" y="300"/>
                  </a:lnTo>
                  <a:lnTo>
                    <a:pt x="639" y="303"/>
                  </a:lnTo>
                  <a:lnTo>
                    <a:pt x="639" y="300"/>
                  </a:lnTo>
                  <a:lnTo>
                    <a:pt x="639" y="303"/>
                  </a:lnTo>
                  <a:lnTo>
                    <a:pt x="642" y="303"/>
                  </a:lnTo>
                  <a:lnTo>
                    <a:pt x="642" y="305"/>
                  </a:lnTo>
                  <a:lnTo>
                    <a:pt x="645" y="305"/>
                  </a:lnTo>
                  <a:lnTo>
                    <a:pt x="642" y="305"/>
                  </a:lnTo>
                  <a:lnTo>
                    <a:pt x="642" y="308"/>
                  </a:lnTo>
                  <a:lnTo>
                    <a:pt x="645" y="308"/>
                  </a:lnTo>
                  <a:lnTo>
                    <a:pt x="642" y="308"/>
                  </a:lnTo>
                  <a:lnTo>
                    <a:pt x="639" y="308"/>
                  </a:lnTo>
                  <a:lnTo>
                    <a:pt x="637" y="308"/>
                  </a:lnTo>
                  <a:lnTo>
                    <a:pt x="637" y="310"/>
                  </a:lnTo>
                  <a:lnTo>
                    <a:pt x="637" y="308"/>
                  </a:lnTo>
                  <a:lnTo>
                    <a:pt x="637" y="310"/>
                  </a:lnTo>
                  <a:lnTo>
                    <a:pt x="637" y="308"/>
                  </a:lnTo>
                  <a:lnTo>
                    <a:pt x="634" y="308"/>
                  </a:lnTo>
                  <a:lnTo>
                    <a:pt x="631" y="308"/>
                  </a:lnTo>
                  <a:lnTo>
                    <a:pt x="631" y="310"/>
                  </a:lnTo>
                  <a:lnTo>
                    <a:pt x="629" y="310"/>
                  </a:lnTo>
                  <a:lnTo>
                    <a:pt x="629" y="308"/>
                  </a:lnTo>
                  <a:lnTo>
                    <a:pt x="629" y="310"/>
                  </a:lnTo>
                  <a:lnTo>
                    <a:pt x="626" y="310"/>
                  </a:lnTo>
                  <a:lnTo>
                    <a:pt x="626" y="313"/>
                  </a:lnTo>
                  <a:lnTo>
                    <a:pt x="626" y="316"/>
                  </a:lnTo>
                  <a:lnTo>
                    <a:pt x="624" y="316"/>
                  </a:lnTo>
                  <a:lnTo>
                    <a:pt x="624" y="318"/>
                  </a:lnTo>
                  <a:lnTo>
                    <a:pt x="624" y="321"/>
                  </a:lnTo>
                  <a:lnTo>
                    <a:pt x="624" y="323"/>
                  </a:lnTo>
                  <a:lnTo>
                    <a:pt x="624" y="326"/>
                  </a:lnTo>
                  <a:lnTo>
                    <a:pt x="621" y="326"/>
                  </a:lnTo>
                  <a:lnTo>
                    <a:pt x="624" y="326"/>
                  </a:lnTo>
                  <a:lnTo>
                    <a:pt x="624" y="329"/>
                  </a:lnTo>
                  <a:lnTo>
                    <a:pt x="626" y="329"/>
                  </a:lnTo>
                  <a:lnTo>
                    <a:pt x="624" y="329"/>
                  </a:lnTo>
                  <a:lnTo>
                    <a:pt x="626" y="329"/>
                  </a:lnTo>
                  <a:lnTo>
                    <a:pt x="626" y="331"/>
                  </a:lnTo>
                  <a:lnTo>
                    <a:pt x="626" y="334"/>
                  </a:lnTo>
                  <a:lnTo>
                    <a:pt x="626" y="336"/>
                  </a:lnTo>
                  <a:lnTo>
                    <a:pt x="629" y="336"/>
                  </a:lnTo>
                  <a:lnTo>
                    <a:pt x="629" y="339"/>
                  </a:lnTo>
                  <a:lnTo>
                    <a:pt x="626" y="339"/>
                  </a:lnTo>
                  <a:lnTo>
                    <a:pt x="629" y="339"/>
                  </a:lnTo>
                  <a:lnTo>
                    <a:pt x="631" y="339"/>
                  </a:lnTo>
                  <a:lnTo>
                    <a:pt x="631" y="342"/>
                  </a:lnTo>
                  <a:lnTo>
                    <a:pt x="631" y="344"/>
                  </a:lnTo>
                  <a:lnTo>
                    <a:pt x="631" y="347"/>
                  </a:lnTo>
                  <a:lnTo>
                    <a:pt x="634" y="347"/>
                  </a:lnTo>
                  <a:lnTo>
                    <a:pt x="634" y="350"/>
                  </a:lnTo>
                  <a:lnTo>
                    <a:pt x="631" y="350"/>
                  </a:lnTo>
                  <a:lnTo>
                    <a:pt x="634" y="350"/>
                  </a:lnTo>
                  <a:lnTo>
                    <a:pt x="634" y="352"/>
                  </a:lnTo>
                  <a:lnTo>
                    <a:pt x="637" y="352"/>
                  </a:lnTo>
                  <a:lnTo>
                    <a:pt x="634" y="352"/>
                  </a:lnTo>
                  <a:lnTo>
                    <a:pt x="637" y="352"/>
                  </a:lnTo>
                  <a:lnTo>
                    <a:pt x="634" y="352"/>
                  </a:lnTo>
                  <a:lnTo>
                    <a:pt x="634" y="355"/>
                  </a:lnTo>
                  <a:lnTo>
                    <a:pt x="634" y="357"/>
                  </a:lnTo>
                  <a:lnTo>
                    <a:pt x="634" y="360"/>
                  </a:lnTo>
                  <a:lnTo>
                    <a:pt x="631" y="360"/>
                  </a:lnTo>
                  <a:lnTo>
                    <a:pt x="634" y="360"/>
                  </a:lnTo>
                  <a:lnTo>
                    <a:pt x="634" y="363"/>
                  </a:lnTo>
                  <a:lnTo>
                    <a:pt x="631" y="363"/>
                  </a:lnTo>
                  <a:lnTo>
                    <a:pt x="631" y="360"/>
                  </a:lnTo>
                  <a:lnTo>
                    <a:pt x="629" y="360"/>
                  </a:lnTo>
                  <a:lnTo>
                    <a:pt x="626" y="360"/>
                  </a:lnTo>
                  <a:lnTo>
                    <a:pt x="626" y="363"/>
                  </a:lnTo>
                  <a:lnTo>
                    <a:pt x="626" y="365"/>
                  </a:lnTo>
                  <a:lnTo>
                    <a:pt x="629" y="365"/>
                  </a:lnTo>
                  <a:lnTo>
                    <a:pt x="626" y="365"/>
                  </a:lnTo>
                  <a:lnTo>
                    <a:pt x="626" y="368"/>
                  </a:lnTo>
                  <a:lnTo>
                    <a:pt x="629" y="368"/>
                  </a:lnTo>
                  <a:lnTo>
                    <a:pt x="626" y="368"/>
                  </a:lnTo>
                  <a:lnTo>
                    <a:pt x="626" y="370"/>
                  </a:lnTo>
                  <a:lnTo>
                    <a:pt x="624" y="370"/>
                  </a:lnTo>
                  <a:lnTo>
                    <a:pt x="626" y="370"/>
                  </a:lnTo>
                  <a:lnTo>
                    <a:pt x="626" y="373"/>
                  </a:lnTo>
                  <a:lnTo>
                    <a:pt x="626" y="376"/>
                  </a:lnTo>
                  <a:lnTo>
                    <a:pt x="629" y="376"/>
                  </a:lnTo>
                  <a:lnTo>
                    <a:pt x="629" y="378"/>
                  </a:lnTo>
                  <a:lnTo>
                    <a:pt x="629" y="381"/>
                  </a:lnTo>
                  <a:lnTo>
                    <a:pt x="626" y="381"/>
                  </a:lnTo>
                  <a:lnTo>
                    <a:pt x="626" y="384"/>
                  </a:lnTo>
                  <a:lnTo>
                    <a:pt x="624" y="384"/>
                  </a:lnTo>
                  <a:lnTo>
                    <a:pt x="624" y="381"/>
                  </a:lnTo>
                  <a:lnTo>
                    <a:pt x="624" y="378"/>
                  </a:lnTo>
                  <a:lnTo>
                    <a:pt x="621" y="378"/>
                  </a:lnTo>
                  <a:lnTo>
                    <a:pt x="621" y="381"/>
                  </a:lnTo>
                  <a:lnTo>
                    <a:pt x="621" y="384"/>
                  </a:lnTo>
                  <a:lnTo>
                    <a:pt x="624" y="384"/>
                  </a:lnTo>
                  <a:lnTo>
                    <a:pt x="624" y="386"/>
                  </a:lnTo>
                  <a:lnTo>
                    <a:pt x="621" y="386"/>
                  </a:lnTo>
                  <a:lnTo>
                    <a:pt x="621" y="389"/>
                  </a:lnTo>
                  <a:lnTo>
                    <a:pt x="621" y="391"/>
                  </a:lnTo>
                  <a:lnTo>
                    <a:pt x="618" y="391"/>
                  </a:lnTo>
                  <a:lnTo>
                    <a:pt x="616" y="391"/>
                  </a:lnTo>
                  <a:lnTo>
                    <a:pt x="616" y="394"/>
                  </a:lnTo>
                  <a:lnTo>
                    <a:pt x="616" y="397"/>
                  </a:lnTo>
                  <a:lnTo>
                    <a:pt x="616" y="394"/>
                  </a:lnTo>
                  <a:lnTo>
                    <a:pt x="613" y="394"/>
                  </a:lnTo>
                  <a:lnTo>
                    <a:pt x="613" y="397"/>
                  </a:lnTo>
                  <a:lnTo>
                    <a:pt x="613" y="399"/>
                  </a:lnTo>
                  <a:lnTo>
                    <a:pt x="616" y="399"/>
                  </a:lnTo>
                  <a:lnTo>
                    <a:pt x="616" y="402"/>
                  </a:lnTo>
                  <a:lnTo>
                    <a:pt x="616" y="404"/>
                  </a:lnTo>
                  <a:lnTo>
                    <a:pt x="616" y="407"/>
                  </a:lnTo>
                  <a:lnTo>
                    <a:pt x="618" y="407"/>
                  </a:lnTo>
                  <a:lnTo>
                    <a:pt x="618" y="410"/>
                  </a:lnTo>
                  <a:lnTo>
                    <a:pt x="618" y="412"/>
                  </a:lnTo>
                  <a:lnTo>
                    <a:pt x="621" y="412"/>
                  </a:lnTo>
                  <a:lnTo>
                    <a:pt x="621" y="415"/>
                  </a:lnTo>
                  <a:lnTo>
                    <a:pt x="618" y="415"/>
                  </a:lnTo>
                  <a:lnTo>
                    <a:pt x="616" y="415"/>
                  </a:lnTo>
                  <a:lnTo>
                    <a:pt x="613" y="415"/>
                  </a:lnTo>
                  <a:lnTo>
                    <a:pt x="613" y="417"/>
                  </a:lnTo>
                  <a:lnTo>
                    <a:pt x="616" y="417"/>
                  </a:lnTo>
                  <a:lnTo>
                    <a:pt x="618" y="417"/>
                  </a:lnTo>
                  <a:lnTo>
                    <a:pt x="618" y="420"/>
                  </a:lnTo>
                  <a:lnTo>
                    <a:pt x="616" y="420"/>
                  </a:lnTo>
                  <a:lnTo>
                    <a:pt x="616" y="423"/>
                  </a:lnTo>
                  <a:lnTo>
                    <a:pt x="616" y="425"/>
                  </a:lnTo>
                  <a:lnTo>
                    <a:pt x="616" y="423"/>
                  </a:lnTo>
                  <a:lnTo>
                    <a:pt x="616" y="425"/>
                  </a:lnTo>
                  <a:lnTo>
                    <a:pt x="613" y="425"/>
                  </a:lnTo>
                  <a:lnTo>
                    <a:pt x="613" y="423"/>
                  </a:lnTo>
                  <a:lnTo>
                    <a:pt x="613" y="425"/>
                  </a:lnTo>
                  <a:lnTo>
                    <a:pt x="611" y="425"/>
                  </a:lnTo>
                  <a:lnTo>
                    <a:pt x="611" y="423"/>
                  </a:lnTo>
                  <a:lnTo>
                    <a:pt x="608" y="423"/>
                  </a:lnTo>
                  <a:lnTo>
                    <a:pt x="608" y="425"/>
                  </a:lnTo>
                  <a:lnTo>
                    <a:pt x="608" y="423"/>
                  </a:lnTo>
                  <a:lnTo>
                    <a:pt x="605" y="423"/>
                  </a:lnTo>
                  <a:lnTo>
                    <a:pt x="605" y="420"/>
                  </a:lnTo>
                  <a:lnTo>
                    <a:pt x="603" y="420"/>
                  </a:lnTo>
                  <a:lnTo>
                    <a:pt x="603" y="417"/>
                  </a:lnTo>
                  <a:lnTo>
                    <a:pt x="600" y="417"/>
                  </a:lnTo>
                  <a:lnTo>
                    <a:pt x="600" y="415"/>
                  </a:lnTo>
                  <a:lnTo>
                    <a:pt x="598" y="415"/>
                  </a:lnTo>
                  <a:lnTo>
                    <a:pt x="598" y="417"/>
                  </a:lnTo>
                  <a:lnTo>
                    <a:pt x="598" y="415"/>
                  </a:lnTo>
                  <a:lnTo>
                    <a:pt x="595" y="415"/>
                  </a:lnTo>
                  <a:lnTo>
                    <a:pt x="592" y="415"/>
                  </a:lnTo>
                  <a:lnTo>
                    <a:pt x="592" y="417"/>
                  </a:lnTo>
                  <a:lnTo>
                    <a:pt x="592" y="420"/>
                  </a:lnTo>
                  <a:lnTo>
                    <a:pt x="590" y="420"/>
                  </a:lnTo>
                  <a:lnTo>
                    <a:pt x="587" y="420"/>
                  </a:lnTo>
                  <a:lnTo>
                    <a:pt x="590" y="420"/>
                  </a:lnTo>
                  <a:lnTo>
                    <a:pt x="590" y="423"/>
                  </a:lnTo>
                  <a:lnTo>
                    <a:pt x="590" y="425"/>
                  </a:lnTo>
                  <a:lnTo>
                    <a:pt x="590" y="423"/>
                  </a:lnTo>
                  <a:lnTo>
                    <a:pt x="587" y="423"/>
                  </a:lnTo>
                  <a:lnTo>
                    <a:pt x="585" y="423"/>
                  </a:lnTo>
                  <a:lnTo>
                    <a:pt x="585" y="425"/>
                  </a:lnTo>
                  <a:lnTo>
                    <a:pt x="582" y="425"/>
                  </a:lnTo>
                  <a:lnTo>
                    <a:pt x="582" y="428"/>
                  </a:lnTo>
                  <a:lnTo>
                    <a:pt x="585" y="428"/>
                  </a:lnTo>
                  <a:lnTo>
                    <a:pt x="585" y="431"/>
                  </a:lnTo>
                  <a:lnTo>
                    <a:pt x="587" y="431"/>
                  </a:lnTo>
                  <a:lnTo>
                    <a:pt x="585" y="433"/>
                  </a:lnTo>
                  <a:lnTo>
                    <a:pt x="585" y="436"/>
                  </a:lnTo>
                  <a:lnTo>
                    <a:pt x="585" y="438"/>
                  </a:lnTo>
                  <a:lnTo>
                    <a:pt x="582" y="438"/>
                  </a:lnTo>
                  <a:lnTo>
                    <a:pt x="579" y="438"/>
                  </a:lnTo>
                  <a:lnTo>
                    <a:pt x="579" y="441"/>
                  </a:lnTo>
                  <a:lnTo>
                    <a:pt x="569" y="410"/>
                  </a:lnTo>
                  <a:lnTo>
                    <a:pt x="558" y="381"/>
                  </a:lnTo>
                  <a:lnTo>
                    <a:pt x="556" y="381"/>
                  </a:lnTo>
                  <a:lnTo>
                    <a:pt x="553" y="381"/>
                  </a:lnTo>
                  <a:lnTo>
                    <a:pt x="553" y="378"/>
                  </a:lnTo>
                  <a:lnTo>
                    <a:pt x="551" y="381"/>
                  </a:lnTo>
                  <a:lnTo>
                    <a:pt x="548" y="381"/>
                  </a:lnTo>
                  <a:lnTo>
                    <a:pt x="545" y="381"/>
                  </a:lnTo>
                  <a:lnTo>
                    <a:pt x="543" y="381"/>
                  </a:lnTo>
                  <a:lnTo>
                    <a:pt x="543" y="378"/>
                  </a:lnTo>
                  <a:lnTo>
                    <a:pt x="540" y="378"/>
                  </a:lnTo>
                  <a:lnTo>
                    <a:pt x="538" y="378"/>
                  </a:lnTo>
                  <a:lnTo>
                    <a:pt x="535" y="378"/>
                  </a:lnTo>
                  <a:lnTo>
                    <a:pt x="532" y="378"/>
                  </a:lnTo>
                  <a:lnTo>
                    <a:pt x="530" y="378"/>
                  </a:lnTo>
                  <a:lnTo>
                    <a:pt x="530" y="376"/>
                  </a:lnTo>
                  <a:lnTo>
                    <a:pt x="527" y="376"/>
                  </a:lnTo>
                  <a:lnTo>
                    <a:pt x="527" y="373"/>
                  </a:lnTo>
                  <a:lnTo>
                    <a:pt x="524" y="373"/>
                  </a:lnTo>
                  <a:lnTo>
                    <a:pt x="522" y="370"/>
                  </a:lnTo>
                  <a:lnTo>
                    <a:pt x="519" y="370"/>
                  </a:lnTo>
                  <a:lnTo>
                    <a:pt x="519" y="368"/>
                  </a:lnTo>
                  <a:lnTo>
                    <a:pt x="519" y="365"/>
                  </a:lnTo>
                  <a:lnTo>
                    <a:pt x="517" y="365"/>
                  </a:lnTo>
                  <a:lnTo>
                    <a:pt x="517" y="363"/>
                  </a:lnTo>
                  <a:lnTo>
                    <a:pt x="519" y="363"/>
                  </a:lnTo>
                  <a:lnTo>
                    <a:pt x="517" y="363"/>
                  </a:lnTo>
                  <a:lnTo>
                    <a:pt x="517" y="360"/>
                  </a:lnTo>
                  <a:lnTo>
                    <a:pt x="514" y="360"/>
                  </a:lnTo>
                  <a:lnTo>
                    <a:pt x="511" y="360"/>
                  </a:lnTo>
                  <a:lnTo>
                    <a:pt x="509" y="360"/>
                  </a:lnTo>
                  <a:lnTo>
                    <a:pt x="506" y="360"/>
                  </a:lnTo>
                  <a:lnTo>
                    <a:pt x="504" y="357"/>
                  </a:lnTo>
                  <a:lnTo>
                    <a:pt x="501" y="357"/>
                  </a:lnTo>
                  <a:lnTo>
                    <a:pt x="498" y="357"/>
                  </a:lnTo>
                  <a:lnTo>
                    <a:pt x="496" y="355"/>
                  </a:lnTo>
                  <a:lnTo>
                    <a:pt x="493" y="355"/>
                  </a:lnTo>
                  <a:lnTo>
                    <a:pt x="491" y="355"/>
                  </a:lnTo>
                  <a:lnTo>
                    <a:pt x="488" y="355"/>
                  </a:lnTo>
                  <a:lnTo>
                    <a:pt x="485" y="355"/>
                  </a:lnTo>
                  <a:lnTo>
                    <a:pt x="480" y="352"/>
                  </a:lnTo>
                  <a:lnTo>
                    <a:pt x="480" y="350"/>
                  </a:lnTo>
                  <a:lnTo>
                    <a:pt x="477" y="350"/>
                  </a:lnTo>
                  <a:lnTo>
                    <a:pt x="475" y="344"/>
                  </a:lnTo>
                  <a:lnTo>
                    <a:pt x="472" y="344"/>
                  </a:lnTo>
                  <a:lnTo>
                    <a:pt x="472" y="347"/>
                  </a:lnTo>
                  <a:lnTo>
                    <a:pt x="470" y="347"/>
                  </a:lnTo>
                  <a:lnTo>
                    <a:pt x="467" y="344"/>
                  </a:lnTo>
                  <a:lnTo>
                    <a:pt x="464" y="344"/>
                  </a:lnTo>
                  <a:lnTo>
                    <a:pt x="464" y="347"/>
                  </a:lnTo>
                  <a:lnTo>
                    <a:pt x="464" y="350"/>
                  </a:lnTo>
                  <a:lnTo>
                    <a:pt x="464" y="352"/>
                  </a:lnTo>
                  <a:lnTo>
                    <a:pt x="462" y="352"/>
                  </a:lnTo>
                  <a:lnTo>
                    <a:pt x="462" y="350"/>
                  </a:lnTo>
                  <a:lnTo>
                    <a:pt x="459" y="350"/>
                  </a:lnTo>
                  <a:lnTo>
                    <a:pt x="457" y="350"/>
                  </a:lnTo>
                  <a:lnTo>
                    <a:pt x="457" y="352"/>
                  </a:lnTo>
                  <a:lnTo>
                    <a:pt x="457" y="355"/>
                  </a:lnTo>
                  <a:lnTo>
                    <a:pt x="454" y="355"/>
                  </a:lnTo>
                  <a:lnTo>
                    <a:pt x="451" y="355"/>
                  </a:lnTo>
                  <a:lnTo>
                    <a:pt x="449" y="355"/>
                  </a:lnTo>
                  <a:lnTo>
                    <a:pt x="449" y="357"/>
                  </a:lnTo>
                  <a:lnTo>
                    <a:pt x="449" y="360"/>
                  </a:lnTo>
                  <a:lnTo>
                    <a:pt x="449" y="363"/>
                  </a:lnTo>
                  <a:lnTo>
                    <a:pt x="446" y="365"/>
                  </a:lnTo>
                  <a:lnTo>
                    <a:pt x="444" y="368"/>
                  </a:lnTo>
                  <a:lnTo>
                    <a:pt x="441" y="368"/>
                  </a:lnTo>
                  <a:lnTo>
                    <a:pt x="438" y="365"/>
                  </a:lnTo>
                  <a:lnTo>
                    <a:pt x="436" y="365"/>
                  </a:lnTo>
                  <a:lnTo>
                    <a:pt x="433" y="365"/>
                  </a:lnTo>
                  <a:lnTo>
                    <a:pt x="431" y="365"/>
                  </a:lnTo>
                  <a:lnTo>
                    <a:pt x="428" y="365"/>
                  </a:lnTo>
                  <a:lnTo>
                    <a:pt x="425" y="363"/>
                  </a:lnTo>
                  <a:lnTo>
                    <a:pt x="425" y="360"/>
                  </a:lnTo>
                  <a:lnTo>
                    <a:pt x="423" y="357"/>
                  </a:lnTo>
                  <a:lnTo>
                    <a:pt x="420" y="357"/>
                  </a:lnTo>
                  <a:lnTo>
                    <a:pt x="417" y="355"/>
                  </a:lnTo>
                  <a:lnTo>
                    <a:pt x="415" y="355"/>
                  </a:lnTo>
                  <a:lnTo>
                    <a:pt x="415" y="357"/>
                  </a:lnTo>
                  <a:lnTo>
                    <a:pt x="412" y="355"/>
                  </a:lnTo>
                  <a:lnTo>
                    <a:pt x="412" y="352"/>
                  </a:lnTo>
                  <a:lnTo>
                    <a:pt x="410" y="352"/>
                  </a:lnTo>
                  <a:lnTo>
                    <a:pt x="410" y="350"/>
                  </a:lnTo>
                  <a:lnTo>
                    <a:pt x="407" y="350"/>
                  </a:lnTo>
                  <a:lnTo>
                    <a:pt x="404" y="350"/>
                  </a:lnTo>
                  <a:lnTo>
                    <a:pt x="404" y="347"/>
                  </a:lnTo>
                  <a:lnTo>
                    <a:pt x="402" y="347"/>
                  </a:lnTo>
                  <a:lnTo>
                    <a:pt x="399" y="344"/>
                  </a:lnTo>
                  <a:lnTo>
                    <a:pt x="397" y="344"/>
                  </a:lnTo>
                  <a:lnTo>
                    <a:pt x="394" y="344"/>
                  </a:lnTo>
                  <a:lnTo>
                    <a:pt x="384" y="347"/>
                  </a:lnTo>
                  <a:lnTo>
                    <a:pt x="365" y="347"/>
                  </a:lnTo>
                  <a:lnTo>
                    <a:pt x="363" y="350"/>
                  </a:lnTo>
                  <a:lnTo>
                    <a:pt x="360" y="350"/>
                  </a:lnTo>
                  <a:lnTo>
                    <a:pt x="357" y="350"/>
                  </a:lnTo>
                  <a:lnTo>
                    <a:pt x="352" y="350"/>
                  </a:lnTo>
                  <a:lnTo>
                    <a:pt x="350" y="350"/>
                  </a:lnTo>
                  <a:lnTo>
                    <a:pt x="347" y="350"/>
                  </a:lnTo>
                  <a:lnTo>
                    <a:pt x="344" y="350"/>
                  </a:lnTo>
                  <a:lnTo>
                    <a:pt x="342" y="350"/>
                  </a:lnTo>
                  <a:lnTo>
                    <a:pt x="339" y="350"/>
                  </a:lnTo>
                  <a:lnTo>
                    <a:pt x="337" y="350"/>
                  </a:lnTo>
                  <a:lnTo>
                    <a:pt x="334" y="347"/>
                  </a:lnTo>
                  <a:lnTo>
                    <a:pt x="331" y="347"/>
                  </a:lnTo>
                  <a:lnTo>
                    <a:pt x="329" y="347"/>
                  </a:lnTo>
                  <a:lnTo>
                    <a:pt x="329" y="344"/>
                  </a:lnTo>
                  <a:lnTo>
                    <a:pt x="326" y="344"/>
                  </a:lnTo>
                  <a:lnTo>
                    <a:pt x="323" y="344"/>
                  </a:lnTo>
                  <a:lnTo>
                    <a:pt x="321" y="342"/>
                  </a:lnTo>
                  <a:lnTo>
                    <a:pt x="318" y="342"/>
                  </a:lnTo>
                  <a:lnTo>
                    <a:pt x="316" y="342"/>
                  </a:lnTo>
                  <a:lnTo>
                    <a:pt x="313" y="339"/>
                  </a:lnTo>
                  <a:lnTo>
                    <a:pt x="310" y="336"/>
                  </a:lnTo>
                  <a:lnTo>
                    <a:pt x="310" y="339"/>
                  </a:lnTo>
                  <a:lnTo>
                    <a:pt x="308" y="339"/>
                  </a:lnTo>
                  <a:lnTo>
                    <a:pt x="308" y="342"/>
                  </a:lnTo>
                  <a:lnTo>
                    <a:pt x="305" y="342"/>
                  </a:lnTo>
                  <a:lnTo>
                    <a:pt x="303" y="342"/>
                  </a:lnTo>
                  <a:lnTo>
                    <a:pt x="303" y="344"/>
                  </a:lnTo>
                  <a:lnTo>
                    <a:pt x="300" y="342"/>
                  </a:lnTo>
                  <a:lnTo>
                    <a:pt x="300" y="339"/>
                  </a:lnTo>
                  <a:lnTo>
                    <a:pt x="297" y="339"/>
                  </a:lnTo>
                  <a:lnTo>
                    <a:pt x="297" y="336"/>
                  </a:lnTo>
                  <a:lnTo>
                    <a:pt x="295" y="336"/>
                  </a:lnTo>
                  <a:lnTo>
                    <a:pt x="292" y="334"/>
                  </a:lnTo>
                  <a:lnTo>
                    <a:pt x="290" y="334"/>
                  </a:lnTo>
                  <a:lnTo>
                    <a:pt x="290" y="331"/>
                  </a:lnTo>
                  <a:lnTo>
                    <a:pt x="287" y="329"/>
                  </a:lnTo>
                  <a:lnTo>
                    <a:pt x="284" y="329"/>
                  </a:lnTo>
                  <a:lnTo>
                    <a:pt x="284" y="326"/>
                  </a:lnTo>
                  <a:lnTo>
                    <a:pt x="282" y="323"/>
                  </a:lnTo>
                  <a:lnTo>
                    <a:pt x="282" y="321"/>
                  </a:lnTo>
                  <a:lnTo>
                    <a:pt x="279" y="321"/>
                  </a:lnTo>
                  <a:lnTo>
                    <a:pt x="277" y="321"/>
                  </a:lnTo>
                  <a:lnTo>
                    <a:pt x="274" y="321"/>
                  </a:lnTo>
                  <a:lnTo>
                    <a:pt x="271" y="321"/>
                  </a:lnTo>
                  <a:lnTo>
                    <a:pt x="269" y="321"/>
                  </a:lnTo>
                  <a:lnTo>
                    <a:pt x="269" y="318"/>
                  </a:lnTo>
                  <a:lnTo>
                    <a:pt x="266" y="318"/>
                  </a:lnTo>
                  <a:lnTo>
                    <a:pt x="263" y="318"/>
                  </a:lnTo>
                  <a:lnTo>
                    <a:pt x="261" y="316"/>
                  </a:lnTo>
                  <a:lnTo>
                    <a:pt x="258" y="316"/>
                  </a:lnTo>
                  <a:lnTo>
                    <a:pt x="258" y="318"/>
                  </a:lnTo>
                  <a:lnTo>
                    <a:pt x="256" y="318"/>
                  </a:lnTo>
                  <a:lnTo>
                    <a:pt x="256" y="321"/>
                  </a:lnTo>
                  <a:lnTo>
                    <a:pt x="258" y="323"/>
                  </a:lnTo>
                  <a:lnTo>
                    <a:pt x="256" y="323"/>
                  </a:lnTo>
                  <a:lnTo>
                    <a:pt x="256" y="326"/>
                  </a:lnTo>
                  <a:lnTo>
                    <a:pt x="253" y="329"/>
                  </a:lnTo>
                  <a:lnTo>
                    <a:pt x="250" y="329"/>
                  </a:lnTo>
                  <a:lnTo>
                    <a:pt x="253" y="331"/>
                  </a:lnTo>
                  <a:lnTo>
                    <a:pt x="256" y="331"/>
                  </a:lnTo>
                  <a:lnTo>
                    <a:pt x="256" y="334"/>
                  </a:lnTo>
                  <a:lnTo>
                    <a:pt x="258" y="334"/>
                  </a:lnTo>
                  <a:lnTo>
                    <a:pt x="258" y="336"/>
                  </a:lnTo>
                  <a:lnTo>
                    <a:pt x="256" y="336"/>
                  </a:lnTo>
                  <a:lnTo>
                    <a:pt x="256" y="339"/>
                  </a:lnTo>
                  <a:lnTo>
                    <a:pt x="253" y="339"/>
                  </a:lnTo>
                  <a:lnTo>
                    <a:pt x="253" y="342"/>
                  </a:lnTo>
                  <a:lnTo>
                    <a:pt x="250" y="342"/>
                  </a:lnTo>
                  <a:lnTo>
                    <a:pt x="250" y="339"/>
                  </a:lnTo>
                  <a:lnTo>
                    <a:pt x="248" y="339"/>
                  </a:lnTo>
                  <a:lnTo>
                    <a:pt x="245" y="339"/>
                  </a:lnTo>
                  <a:lnTo>
                    <a:pt x="245" y="342"/>
                  </a:lnTo>
                  <a:lnTo>
                    <a:pt x="245" y="344"/>
                  </a:lnTo>
                  <a:lnTo>
                    <a:pt x="245" y="350"/>
                  </a:lnTo>
                  <a:lnTo>
                    <a:pt x="248" y="350"/>
                  </a:lnTo>
                  <a:lnTo>
                    <a:pt x="248" y="352"/>
                  </a:lnTo>
                  <a:lnTo>
                    <a:pt x="250" y="352"/>
                  </a:lnTo>
                  <a:lnTo>
                    <a:pt x="253" y="352"/>
                  </a:lnTo>
                  <a:lnTo>
                    <a:pt x="253" y="355"/>
                  </a:lnTo>
                  <a:lnTo>
                    <a:pt x="256" y="355"/>
                  </a:lnTo>
                  <a:lnTo>
                    <a:pt x="258" y="355"/>
                  </a:lnTo>
                  <a:lnTo>
                    <a:pt x="261" y="355"/>
                  </a:lnTo>
                  <a:lnTo>
                    <a:pt x="263" y="357"/>
                  </a:lnTo>
                  <a:lnTo>
                    <a:pt x="261" y="360"/>
                  </a:lnTo>
                  <a:lnTo>
                    <a:pt x="258" y="360"/>
                  </a:lnTo>
                  <a:lnTo>
                    <a:pt x="256" y="360"/>
                  </a:lnTo>
                  <a:lnTo>
                    <a:pt x="253" y="360"/>
                  </a:lnTo>
                  <a:lnTo>
                    <a:pt x="253" y="363"/>
                  </a:lnTo>
                  <a:lnTo>
                    <a:pt x="253" y="365"/>
                  </a:lnTo>
                  <a:lnTo>
                    <a:pt x="253" y="368"/>
                  </a:lnTo>
                  <a:lnTo>
                    <a:pt x="250" y="370"/>
                  </a:lnTo>
                  <a:lnTo>
                    <a:pt x="250" y="368"/>
                  </a:lnTo>
                  <a:lnTo>
                    <a:pt x="248" y="368"/>
                  </a:lnTo>
                  <a:lnTo>
                    <a:pt x="248" y="365"/>
                  </a:lnTo>
                  <a:lnTo>
                    <a:pt x="250" y="365"/>
                  </a:lnTo>
                  <a:lnTo>
                    <a:pt x="250" y="360"/>
                  </a:lnTo>
                  <a:lnTo>
                    <a:pt x="253" y="360"/>
                  </a:lnTo>
                  <a:lnTo>
                    <a:pt x="253" y="357"/>
                  </a:lnTo>
                  <a:lnTo>
                    <a:pt x="250" y="357"/>
                  </a:lnTo>
                  <a:lnTo>
                    <a:pt x="250" y="355"/>
                  </a:lnTo>
                  <a:lnTo>
                    <a:pt x="248" y="355"/>
                  </a:lnTo>
                  <a:lnTo>
                    <a:pt x="245" y="355"/>
                  </a:lnTo>
                  <a:lnTo>
                    <a:pt x="245" y="352"/>
                  </a:lnTo>
                  <a:lnTo>
                    <a:pt x="243" y="350"/>
                  </a:lnTo>
                  <a:lnTo>
                    <a:pt x="243" y="347"/>
                  </a:lnTo>
                  <a:lnTo>
                    <a:pt x="243" y="344"/>
                  </a:lnTo>
                  <a:lnTo>
                    <a:pt x="240" y="344"/>
                  </a:lnTo>
                  <a:lnTo>
                    <a:pt x="243" y="347"/>
                  </a:lnTo>
                  <a:lnTo>
                    <a:pt x="240" y="347"/>
                  </a:lnTo>
                  <a:lnTo>
                    <a:pt x="237" y="347"/>
                  </a:lnTo>
                  <a:lnTo>
                    <a:pt x="237" y="344"/>
                  </a:lnTo>
                  <a:lnTo>
                    <a:pt x="237" y="342"/>
                  </a:lnTo>
                  <a:lnTo>
                    <a:pt x="237" y="339"/>
                  </a:lnTo>
                  <a:lnTo>
                    <a:pt x="240" y="339"/>
                  </a:lnTo>
                  <a:lnTo>
                    <a:pt x="237" y="336"/>
                  </a:lnTo>
                  <a:lnTo>
                    <a:pt x="240" y="336"/>
                  </a:lnTo>
                  <a:lnTo>
                    <a:pt x="230" y="342"/>
                  </a:lnTo>
                  <a:lnTo>
                    <a:pt x="227" y="344"/>
                  </a:lnTo>
                  <a:lnTo>
                    <a:pt x="224" y="344"/>
                  </a:lnTo>
                  <a:lnTo>
                    <a:pt x="222" y="344"/>
                  </a:lnTo>
                  <a:lnTo>
                    <a:pt x="219" y="344"/>
                  </a:lnTo>
                  <a:lnTo>
                    <a:pt x="216" y="342"/>
                  </a:lnTo>
                  <a:lnTo>
                    <a:pt x="214" y="342"/>
                  </a:lnTo>
                  <a:lnTo>
                    <a:pt x="211" y="342"/>
                  </a:lnTo>
                  <a:lnTo>
                    <a:pt x="209" y="342"/>
                  </a:lnTo>
                  <a:lnTo>
                    <a:pt x="206" y="339"/>
                  </a:lnTo>
                  <a:lnTo>
                    <a:pt x="203" y="336"/>
                  </a:lnTo>
                  <a:lnTo>
                    <a:pt x="203" y="334"/>
                  </a:lnTo>
                  <a:lnTo>
                    <a:pt x="201" y="331"/>
                  </a:lnTo>
                  <a:lnTo>
                    <a:pt x="201" y="326"/>
                  </a:lnTo>
                  <a:lnTo>
                    <a:pt x="198" y="326"/>
                  </a:lnTo>
                  <a:lnTo>
                    <a:pt x="196" y="326"/>
                  </a:lnTo>
                  <a:lnTo>
                    <a:pt x="193" y="326"/>
                  </a:lnTo>
                  <a:lnTo>
                    <a:pt x="190" y="326"/>
                  </a:lnTo>
                  <a:lnTo>
                    <a:pt x="188" y="326"/>
                  </a:lnTo>
                  <a:lnTo>
                    <a:pt x="183" y="329"/>
                  </a:lnTo>
                  <a:lnTo>
                    <a:pt x="177" y="329"/>
                  </a:lnTo>
                  <a:lnTo>
                    <a:pt x="175" y="329"/>
                  </a:lnTo>
                  <a:lnTo>
                    <a:pt x="172" y="331"/>
                  </a:lnTo>
                  <a:lnTo>
                    <a:pt x="169" y="331"/>
                  </a:lnTo>
                  <a:lnTo>
                    <a:pt x="167" y="329"/>
                  </a:lnTo>
                  <a:lnTo>
                    <a:pt x="164" y="326"/>
                  </a:lnTo>
                  <a:lnTo>
                    <a:pt x="162" y="326"/>
                  </a:lnTo>
                  <a:lnTo>
                    <a:pt x="159" y="329"/>
                  </a:lnTo>
                  <a:lnTo>
                    <a:pt x="156" y="329"/>
                  </a:lnTo>
                  <a:lnTo>
                    <a:pt x="154" y="329"/>
                  </a:lnTo>
                  <a:lnTo>
                    <a:pt x="154" y="331"/>
                  </a:lnTo>
                  <a:lnTo>
                    <a:pt x="151" y="331"/>
                  </a:lnTo>
                  <a:lnTo>
                    <a:pt x="149" y="331"/>
                  </a:lnTo>
                  <a:lnTo>
                    <a:pt x="149" y="334"/>
                  </a:lnTo>
                  <a:lnTo>
                    <a:pt x="149" y="336"/>
                  </a:lnTo>
                  <a:lnTo>
                    <a:pt x="146" y="336"/>
                  </a:lnTo>
                  <a:lnTo>
                    <a:pt x="143" y="336"/>
                  </a:lnTo>
                  <a:lnTo>
                    <a:pt x="141" y="336"/>
                  </a:lnTo>
                  <a:lnTo>
                    <a:pt x="138" y="336"/>
                  </a:lnTo>
                  <a:lnTo>
                    <a:pt x="138" y="339"/>
                  </a:lnTo>
                  <a:lnTo>
                    <a:pt x="138" y="336"/>
                  </a:lnTo>
                  <a:lnTo>
                    <a:pt x="136" y="336"/>
                  </a:lnTo>
                  <a:lnTo>
                    <a:pt x="136" y="334"/>
                  </a:lnTo>
                  <a:lnTo>
                    <a:pt x="133" y="334"/>
                  </a:lnTo>
                  <a:lnTo>
                    <a:pt x="141" y="263"/>
                  </a:lnTo>
                  <a:lnTo>
                    <a:pt x="183" y="250"/>
                  </a:lnTo>
                  <a:lnTo>
                    <a:pt x="214" y="229"/>
                  </a:lnTo>
                  <a:lnTo>
                    <a:pt x="219" y="224"/>
                  </a:lnTo>
                  <a:lnTo>
                    <a:pt x="185" y="167"/>
                  </a:lnTo>
                  <a:lnTo>
                    <a:pt x="177" y="161"/>
                  </a:lnTo>
                  <a:lnTo>
                    <a:pt x="175" y="164"/>
                  </a:lnTo>
                  <a:lnTo>
                    <a:pt x="162" y="188"/>
                  </a:lnTo>
                  <a:lnTo>
                    <a:pt x="162" y="190"/>
                  </a:lnTo>
                  <a:lnTo>
                    <a:pt x="141" y="203"/>
                  </a:lnTo>
                  <a:lnTo>
                    <a:pt x="141" y="201"/>
                  </a:lnTo>
                  <a:lnTo>
                    <a:pt x="138" y="201"/>
                  </a:lnTo>
                  <a:lnTo>
                    <a:pt x="136" y="198"/>
                  </a:lnTo>
                  <a:lnTo>
                    <a:pt x="136" y="195"/>
                  </a:lnTo>
                  <a:lnTo>
                    <a:pt x="133" y="195"/>
                  </a:lnTo>
                  <a:lnTo>
                    <a:pt x="133" y="193"/>
                  </a:lnTo>
                  <a:lnTo>
                    <a:pt x="133" y="190"/>
                  </a:lnTo>
                  <a:lnTo>
                    <a:pt x="130" y="190"/>
                  </a:lnTo>
                  <a:lnTo>
                    <a:pt x="128" y="190"/>
                  </a:lnTo>
                  <a:lnTo>
                    <a:pt x="125" y="188"/>
                  </a:lnTo>
                  <a:lnTo>
                    <a:pt x="125" y="185"/>
                  </a:lnTo>
                  <a:lnTo>
                    <a:pt x="125" y="182"/>
                  </a:lnTo>
                  <a:lnTo>
                    <a:pt x="122" y="182"/>
                  </a:lnTo>
                  <a:lnTo>
                    <a:pt x="122" y="180"/>
                  </a:lnTo>
                  <a:lnTo>
                    <a:pt x="120" y="180"/>
                  </a:lnTo>
                  <a:lnTo>
                    <a:pt x="120" y="177"/>
                  </a:lnTo>
                  <a:lnTo>
                    <a:pt x="117" y="177"/>
                  </a:lnTo>
                  <a:lnTo>
                    <a:pt x="117" y="175"/>
                  </a:lnTo>
                  <a:lnTo>
                    <a:pt x="117" y="172"/>
                  </a:lnTo>
                  <a:lnTo>
                    <a:pt x="115" y="172"/>
                  </a:lnTo>
                  <a:lnTo>
                    <a:pt x="115" y="169"/>
                  </a:lnTo>
                  <a:lnTo>
                    <a:pt x="115" y="167"/>
                  </a:lnTo>
                  <a:lnTo>
                    <a:pt x="112" y="167"/>
                  </a:lnTo>
                  <a:lnTo>
                    <a:pt x="109" y="167"/>
                  </a:lnTo>
                  <a:lnTo>
                    <a:pt x="109" y="164"/>
                  </a:lnTo>
                  <a:lnTo>
                    <a:pt x="112" y="164"/>
                  </a:lnTo>
                  <a:lnTo>
                    <a:pt x="109" y="161"/>
                  </a:lnTo>
                  <a:lnTo>
                    <a:pt x="107" y="154"/>
                  </a:lnTo>
                  <a:lnTo>
                    <a:pt x="104" y="151"/>
                  </a:lnTo>
                  <a:lnTo>
                    <a:pt x="102" y="148"/>
                  </a:lnTo>
                  <a:lnTo>
                    <a:pt x="102" y="146"/>
                  </a:lnTo>
                  <a:lnTo>
                    <a:pt x="102" y="143"/>
                  </a:lnTo>
                  <a:lnTo>
                    <a:pt x="102" y="141"/>
                  </a:lnTo>
                  <a:lnTo>
                    <a:pt x="102" y="138"/>
                  </a:lnTo>
                  <a:lnTo>
                    <a:pt x="99" y="135"/>
                  </a:lnTo>
                  <a:lnTo>
                    <a:pt x="96" y="133"/>
                  </a:lnTo>
                  <a:lnTo>
                    <a:pt x="96" y="130"/>
                  </a:lnTo>
                  <a:lnTo>
                    <a:pt x="91" y="133"/>
                  </a:lnTo>
                  <a:lnTo>
                    <a:pt x="89" y="128"/>
                  </a:lnTo>
                  <a:lnTo>
                    <a:pt x="89" y="120"/>
                  </a:lnTo>
                  <a:lnTo>
                    <a:pt x="86" y="120"/>
                  </a:lnTo>
                  <a:lnTo>
                    <a:pt x="86" y="117"/>
                  </a:lnTo>
                  <a:lnTo>
                    <a:pt x="86" y="120"/>
                  </a:lnTo>
                  <a:lnTo>
                    <a:pt x="83" y="122"/>
                  </a:lnTo>
                  <a:lnTo>
                    <a:pt x="78" y="125"/>
                  </a:lnTo>
                  <a:lnTo>
                    <a:pt x="70" y="130"/>
                  </a:lnTo>
                  <a:lnTo>
                    <a:pt x="68" y="130"/>
                  </a:lnTo>
                  <a:lnTo>
                    <a:pt x="60" y="138"/>
                  </a:lnTo>
                  <a:lnTo>
                    <a:pt x="57" y="141"/>
                  </a:lnTo>
                  <a:lnTo>
                    <a:pt x="52" y="143"/>
                  </a:lnTo>
                  <a:lnTo>
                    <a:pt x="52" y="141"/>
                  </a:lnTo>
                  <a:lnTo>
                    <a:pt x="49" y="141"/>
                  </a:lnTo>
                  <a:lnTo>
                    <a:pt x="49" y="138"/>
                  </a:lnTo>
                  <a:lnTo>
                    <a:pt x="47" y="135"/>
                  </a:lnTo>
                  <a:lnTo>
                    <a:pt x="47" y="130"/>
                  </a:lnTo>
                  <a:lnTo>
                    <a:pt x="44" y="128"/>
                  </a:lnTo>
                  <a:lnTo>
                    <a:pt x="44" y="125"/>
                  </a:lnTo>
                  <a:lnTo>
                    <a:pt x="42" y="120"/>
                  </a:lnTo>
                  <a:lnTo>
                    <a:pt x="42" y="117"/>
                  </a:lnTo>
                  <a:lnTo>
                    <a:pt x="42" y="114"/>
                  </a:lnTo>
                  <a:lnTo>
                    <a:pt x="42" y="112"/>
                  </a:lnTo>
                  <a:lnTo>
                    <a:pt x="39" y="112"/>
                  </a:lnTo>
                  <a:lnTo>
                    <a:pt x="39" y="107"/>
                  </a:lnTo>
                  <a:lnTo>
                    <a:pt x="39" y="104"/>
                  </a:lnTo>
                  <a:lnTo>
                    <a:pt x="39" y="101"/>
                  </a:lnTo>
                  <a:lnTo>
                    <a:pt x="36" y="101"/>
                  </a:lnTo>
                  <a:lnTo>
                    <a:pt x="34" y="101"/>
                  </a:lnTo>
                  <a:lnTo>
                    <a:pt x="34" y="104"/>
                  </a:lnTo>
                  <a:lnTo>
                    <a:pt x="31" y="104"/>
                  </a:lnTo>
                  <a:lnTo>
                    <a:pt x="31" y="107"/>
                  </a:lnTo>
                  <a:lnTo>
                    <a:pt x="29" y="107"/>
                  </a:lnTo>
                  <a:lnTo>
                    <a:pt x="29" y="109"/>
                  </a:lnTo>
                  <a:lnTo>
                    <a:pt x="26" y="109"/>
                  </a:lnTo>
                  <a:lnTo>
                    <a:pt x="26" y="112"/>
                  </a:lnTo>
                  <a:lnTo>
                    <a:pt x="23" y="112"/>
                  </a:lnTo>
                  <a:lnTo>
                    <a:pt x="21" y="114"/>
                  </a:lnTo>
                  <a:lnTo>
                    <a:pt x="18" y="114"/>
                  </a:lnTo>
                  <a:lnTo>
                    <a:pt x="18" y="117"/>
                  </a:lnTo>
                  <a:lnTo>
                    <a:pt x="15" y="117"/>
                  </a:lnTo>
                  <a:lnTo>
                    <a:pt x="13" y="117"/>
                  </a:lnTo>
                  <a:lnTo>
                    <a:pt x="10" y="117"/>
                  </a:lnTo>
                  <a:lnTo>
                    <a:pt x="8" y="120"/>
                  </a:lnTo>
                  <a:lnTo>
                    <a:pt x="5" y="120"/>
                  </a:lnTo>
                  <a:lnTo>
                    <a:pt x="2" y="117"/>
                  </a:lnTo>
                  <a:lnTo>
                    <a:pt x="2" y="114"/>
                  </a:lnTo>
                  <a:lnTo>
                    <a:pt x="2" y="109"/>
                  </a:lnTo>
                  <a:lnTo>
                    <a:pt x="2" y="107"/>
                  </a:lnTo>
                  <a:lnTo>
                    <a:pt x="2" y="104"/>
                  </a:lnTo>
                  <a:lnTo>
                    <a:pt x="2" y="101"/>
                  </a:lnTo>
                  <a:lnTo>
                    <a:pt x="2" y="99"/>
                  </a:lnTo>
                  <a:lnTo>
                    <a:pt x="2" y="96"/>
                  </a:lnTo>
                  <a:lnTo>
                    <a:pt x="0" y="96"/>
                  </a:lnTo>
                  <a:lnTo>
                    <a:pt x="2" y="96"/>
                  </a:lnTo>
                  <a:lnTo>
                    <a:pt x="5" y="96"/>
                  </a:lnTo>
                  <a:lnTo>
                    <a:pt x="5" y="94"/>
                  </a:lnTo>
                  <a:lnTo>
                    <a:pt x="8" y="94"/>
                  </a:lnTo>
                  <a:lnTo>
                    <a:pt x="10" y="94"/>
                  </a:lnTo>
                  <a:lnTo>
                    <a:pt x="8" y="91"/>
                  </a:lnTo>
                  <a:lnTo>
                    <a:pt x="8" y="88"/>
                  </a:lnTo>
                  <a:lnTo>
                    <a:pt x="5" y="88"/>
                  </a:lnTo>
                  <a:lnTo>
                    <a:pt x="5" y="86"/>
                  </a:lnTo>
                  <a:lnTo>
                    <a:pt x="8" y="86"/>
                  </a:lnTo>
                  <a:lnTo>
                    <a:pt x="8" y="88"/>
                  </a:lnTo>
                  <a:lnTo>
                    <a:pt x="8" y="91"/>
                  </a:lnTo>
                  <a:lnTo>
                    <a:pt x="10" y="94"/>
                  </a:lnTo>
                  <a:lnTo>
                    <a:pt x="15" y="94"/>
                  </a:lnTo>
                  <a:lnTo>
                    <a:pt x="10" y="94"/>
                  </a:lnTo>
                  <a:lnTo>
                    <a:pt x="10" y="96"/>
                  </a:lnTo>
                  <a:lnTo>
                    <a:pt x="13" y="96"/>
                  </a:lnTo>
                  <a:lnTo>
                    <a:pt x="15" y="96"/>
                  </a:lnTo>
                  <a:lnTo>
                    <a:pt x="15" y="99"/>
                  </a:lnTo>
                  <a:lnTo>
                    <a:pt x="15" y="101"/>
                  </a:lnTo>
                  <a:lnTo>
                    <a:pt x="15" y="104"/>
                  </a:lnTo>
                  <a:lnTo>
                    <a:pt x="15" y="101"/>
                  </a:lnTo>
                  <a:lnTo>
                    <a:pt x="13" y="104"/>
                  </a:lnTo>
                  <a:lnTo>
                    <a:pt x="13" y="107"/>
                  </a:lnTo>
                  <a:lnTo>
                    <a:pt x="13" y="112"/>
                  </a:lnTo>
                  <a:lnTo>
                    <a:pt x="13" y="114"/>
                  </a:lnTo>
                  <a:lnTo>
                    <a:pt x="13" y="117"/>
                  </a:lnTo>
                  <a:lnTo>
                    <a:pt x="15" y="117"/>
                  </a:lnTo>
                  <a:lnTo>
                    <a:pt x="15" y="114"/>
                  </a:lnTo>
                  <a:lnTo>
                    <a:pt x="18" y="114"/>
                  </a:lnTo>
                  <a:lnTo>
                    <a:pt x="21" y="114"/>
                  </a:lnTo>
                  <a:lnTo>
                    <a:pt x="21" y="112"/>
                  </a:lnTo>
                  <a:lnTo>
                    <a:pt x="23" y="112"/>
                  </a:lnTo>
                  <a:lnTo>
                    <a:pt x="23" y="109"/>
                  </a:lnTo>
                  <a:lnTo>
                    <a:pt x="26" y="109"/>
                  </a:lnTo>
                  <a:lnTo>
                    <a:pt x="29" y="109"/>
                  </a:lnTo>
                  <a:lnTo>
                    <a:pt x="29" y="107"/>
                  </a:lnTo>
                  <a:lnTo>
                    <a:pt x="29" y="104"/>
                  </a:lnTo>
                  <a:lnTo>
                    <a:pt x="31" y="104"/>
                  </a:lnTo>
                  <a:lnTo>
                    <a:pt x="34" y="101"/>
                  </a:lnTo>
                  <a:lnTo>
                    <a:pt x="36" y="101"/>
                  </a:lnTo>
                  <a:lnTo>
                    <a:pt x="36" y="99"/>
                  </a:lnTo>
                  <a:lnTo>
                    <a:pt x="39" y="99"/>
                  </a:lnTo>
                  <a:lnTo>
                    <a:pt x="42" y="99"/>
                  </a:lnTo>
                  <a:lnTo>
                    <a:pt x="44" y="99"/>
                  </a:lnTo>
                  <a:lnTo>
                    <a:pt x="47" y="99"/>
                  </a:lnTo>
                  <a:lnTo>
                    <a:pt x="49" y="96"/>
                  </a:lnTo>
                  <a:lnTo>
                    <a:pt x="55" y="96"/>
                  </a:lnTo>
                  <a:lnTo>
                    <a:pt x="57" y="94"/>
                  </a:lnTo>
                  <a:lnTo>
                    <a:pt x="60" y="94"/>
                  </a:lnTo>
                  <a:lnTo>
                    <a:pt x="62" y="94"/>
                  </a:lnTo>
                  <a:lnTo>
                    <a:pt x="65" y="94"/>
                  </a:lnTo>
                  <a:lnTo>
                    <a:pt x="65" y="91"/>
                  </a:lnTo>
                  <a:lnTo>
                    <a:pt x="68" y="91"/>
                  </a:lnTo>
                  <a:lnTo>
                    <a:pt x="70" y="91"/>
                  </a:lnTo>
                  <a:lnTo>
                    <a:pt x="70" y="88"/>
                  </a:lnTo>
                  <a:lnTo>
                    <a:pt x="70" y="86"/>
                  </a:lnTo>
                  <a:lnTo>
                    <a:pt x="65" y="83"/>
                  </a:lnTo>
                  <a:lnTo>
                    <a:pt x="62" y="81"/>
                  </a:lnTo>
                  <a:lnTo>
                    <a:pt x="62" y="78"/>
                  </a:lnTo>
                  <a:lnTo>
                    <a:pt x="62" y="75"/>
                  </a:lnTo>
                  <a:lnTo>
                    <a:pt x="62" y="73"/>
                  </a:lnTo>
                  <a:lnTo>
                    <a:pt x="60" y="73"/>
                  </a:lnTo>
                  <a:lnTo>
                    <a:pt x="49" y="65"/>
                  </a:lnTo>
                  <a:lnTo>
                    <a:pt x="52" y="65"/>
                  </a:lnTo>
                  <a:lnTo>
                    <a:pt x="60" y="70"/>
                  </a:lnTo>
                  <a:lnTo>
                    <a:pt x="62" y="70"/>
                  </a:lnTo>
                  <a:lnTo>
                    <a:pt x="62" y="67"/>
                  </a:lnTo>
                  <a:lnTo>
                    <a:pt x="65" y="65"/>
                  </a:lnTo>
                  <a:lnTo>
                    <a:pt x="68" y="65"/>
                  </a:lnTo>
                  <a:lnTo>
                    <a:pt x="68" y="62"/>
                  </a:lnTo>
                  <a:lnTo>
                    <a:pt x="70" y="60"/>
                  </a:lnTo>
                  <a:lnTo>
                    <a:pt x="70" y="57"/>
                  </a:lnTo>
                  <a:lnTo>
                    <a:pt x="73" y="57"/>
                  </a:lnTo>
                  <a:lnTo>
                    <a:pt x="73" y="54"/>
                  </a:lnTo>
                  <a:lnTo>
                    <a:pt x="78" y="52"/>
                  </a:lnTo>
                  <a:lnTo>
                    <a:pt x="78" y="49"/>
                  </a:lnTo>
                  <a:lnTo>
                    <a:pt x="81" y="49"/>
                  </a:lnTo>
                  <a:lnTo>
                    <a:pt x="81" y="47"/>
                  </a:lnTo>
                  <a:lnTo>
                    <a:pt x="83" y="47"/>
                  </a:lnTo>
                  <a:lnTo>
                    <a:pt x="83" y="44"/>
                  </a:lnTo>
                  <a:lnTo>
                    <a:pt x="83" y="47"/>
                  </a:lnTo>
                  <a:lnTo>
                    <a:pt x="86" y="47"/>
                  </a:lnTo>
                  <a:lnTo>
                    <a:pt x="86" y="49"/>
                  </a:lnTo>
                  <a:lnTo>
                    <a:pt x="89" y="49"/>
                  </a:lnTo>
                  <a:lnTo>
                    <a:pt x="91" y="47"/>
                  </a:lnTo>
                  <a:lnTo>
                    <a:pt x="91" y="44"/>
                  </a:lnTo>
                  <a:lnTo>
                    <a:pt x="94" y="41"/>
                  </a:lnTo>
                  <a:lnTo>
                    <a:pt x="96" y="41"/>
                  </a:lnTo>
                  <a:lnTo>
                    <a:pt x="99" y="39"/>
                  </a:lnTo>
                  <a:lnTo>
                    <a:pt x="99" y="36"/>
                  </a:lnTo>
                  <a:lnTo>
                    <a:pt x="102" y="33"/>
                  </a:lnTo>
                  <a:lnTo>
                    <a:pt x="104" y="31"/>
                  </a:lnTo>
                  <a:lnTo>
                    <a:pt x="107" y="31"/>
                  </a:lnTo>
                  <a:lnTo>
                    <a:pt x="109" y="28"/>
                  </a:lnTo>
                  <a:lnTo>
                    <a:pt x="112" y="28"/>
                  </a:lnTo>
                  <a:lnTo>
                    <a:pt x="115" y="26"/>
                  </a:lnTo>
                  <a:lnTo>
                    <a:pt x="117" y="26"/>
                  </a:lnTo>
                  <a:lnTo>
                    <a:pt x="120" y="23"/>
                  </a:lnTo>
                  <a:lnTo>
                    <a:pt x="122" y="23"/>
                  </a:lnTo>
                  <a:lnTo>
                    <a:pt x="125" y="23"/>
                  </a:lnTo>
                  <a:lnTo>
                    <a:pt x="125" y="20"/>
                  </a:lnTo>
                  <a:lnTo>
                    <a:pt x="128" y="20"/>
                  </a:lnTo>
                  <a:lnTo>
                    <a:pt x="130" y="20"/>
                  </a:lnTo>
                  <a:lnTo>
                    <a:pt x="133" y="20"/>
                  </a:lnTo>
                  <a:lnTo>
                    <a:pt x="136" y="20"/>
                  </a:lnTo>
                  <a:lnTo>
                    <a:pt x="138" y="18"/>
                  </a:lnTo>
                  <a:lnTo>
                    <a:pt x="141" y="18"/>
                  </a:lnTo>
                  <a:lnTo>
                    <a:pt x="143" y="18"/>
                  </a:lnTo>
                  <a:lnTo>
                    <a:pt x="143" y="15"/>
                  </a:lnTo>
                  <a:lnTo>
                    <a:pt x="143" y="13"/>
                  </a:lnTo>
                  <a:lnTo>
                    <a:pt x="141" y="13"/>
                  </a:lnTo>
                  <a:lnTo>
                    <a:pt x="143" y="13"/>
                  </a:lnTo>
                  <a:lnTo>
                    <a:pt x="146" y="13"/>
                  </a:lnTo>
                  <a:lnTo>
                    <a:pt x="143" y="13"/>
                  </a:lnTo>
                  <a:lnTo>
                    <a:pt x="143" y="15"/>
                  </a:lnTo>
                  <a:lnTo>
                    <a:pt x="143" y="18"/>
                  </a:lnTo>
                  <a:lnTo>
                    <a:pt x="143" y="20"/>
                  </a:lnTo>
                  <a:lnTo>
                    <a:pt x="146" y="20"/>
                  </a:lnTo>
                  <a:lnTo>
                    <a:pt x="146" y="18"/>
                  </a:lnTo>
                  <a:lnTo>
                    <a:pt x="149" y="18"/>
                  </a:lnTo>
                  <a:lnTo>
                    <a:pt x="151" y="18"/>
                  </a:lnTo>
                  <a:lnTo>
                    <a:pt x="154" y="18"/>
                  </a:lnTo>
                  <a:lnTo>
                    <a:pt x="156" y="18"/>
                  </a:lnTo>
                  <a:lnTo>
                    <a:pt x="154" y="15"/>
                  </a:lnTo>
                  <a:lnTo>
                    <a:pt x="154" y="13"/>
                  </a:lnTo>
                  <a:lnTo>
                    <a:pt x="154" y="10"/>
                  </a:lnTo>
                  <a:lnTo>
                    <a:pt x="154" y="7"/>
                  </a:lnTo>
                  <a:lnTo>
                    <a:pt x="154" y="5"/>
                  </a:lnTo>
                  <a:lnTo>
                    <a:pt x="154" y="7"/>
                  </a:lnTo>
                  <a:lnTo>
                    <a:pt x="156" y="7"/>
                  </a:lnTo>
                  <a:lnTo>
                    <a:pt x="156" y="10"/>
                  </a:lnTo>
                  <a:lnTo>
                    <a:pt x="156" y="13"/>
                  </a:lnTo>
                  <a:lnTo>
                    <a:pt x="156" y="15"/>
                  </a:lnTo>
                  <a:lnTo>
                    <a:pt x="159" y="15"/>
                  </a:lnTo>
                  <a:lnTo>
                    <a:pt x="164" y="15"/>
                  </a:lnTo>
                  <a:lnTo>
                    <a:pt x="164" y="13"/>
                  </a:lnTo>
                  <a:lnTo>
                    <a:pt x="164" y="10"/>
                  </a:lnTo>
                  <a:lnTo>
                    <a:pt x="162" y="10"/>
                  </a:lnTo>
                  <a:lnTo>
                    <a:pt x="162" y="7"/>
                  </a:lnTo>
                  <a:lnTo>
                    <a:pt x="162" y="5"/>
                  </a:lnTo>
                  <a:lnTo>
                    <a:pt x="162" y="2"/>
                  </a:lnTo>
                  <a:lnTo>
                    <a:pt x="164" y="2"/>
                  </a:lnTo>
                  <a:lnTo>
                    <a:pt x="164" y="5"/>
                  </a:lnTo>
                  <a:lnTo>
                    <a:pt x="164" y="7"/>
                  </a:lnTo>
                  <a:lnTo>
                    <a:pt x="164" y="10"/>
                  </a:lnTo>
                  <a:lnTo>
                    <a:pt x="164" y="13"/>
                  </a:lnTo>
                  <a:lnTo>
                    <a:pt x="167" y="13"/>
                  </a:lnTo>
                  <a:lnTo>
                    <a:pt x="167" y="15"/>
                  </a:lnTo>
                  <a:lnTo>
                    <a:pt x="169" y="13"/>
                  </a:lnTo>
                  <a:lnTo>
                    <a:pt x="175" y="13"/>
                  </a:lnTo>
                  <a:lnTo>
                    <a:pt x="177" y="13"/>
                  </a:lnTo>
                  <a:lnTo>
                    <a:pt x="180" y="13"/>
                  </a:lnTo>
                  <a:lnTo>
                    <a:pt x="180" y="10"/>
                  </a:lnTo>
                  <a:lnTo>
                    <a:pt x="183" y="10"/>
                  </a:lnTo>
                  <a:lnTo>
                    <a:pt x="183" y="7"/>
                  </a:lnTo>
                  <a:lnTo>
                    <a:pt x="183" y="5"/>
                  </a:lnTo>
                  <a:lnTo>
                    <a:pt x="183" y="0"/>
                  </a:lnTo>
                  <a:lnTo>
                    <a:pt x="185" y="2"/>
                  </a:lnTo>
                  <a:lnTo>
                    <a:pt x="185" y="5"/>
                  </a:lnTo>
                  <a:close/>
                </a:path>
              </a:pathLst>
            </a:custGeom>
            <a:noFill/>
            <a:ln w="4763">
              <a:solidFill>
                <a:srgbClr val="6E6E6E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800" kern="1200">
                <a:solidFill>
                  <a:prstClr val="black"/>
                </a:solidFill>
                <a:latin typeface="Century Gothic"/>
                <a:ea typeface="+mn-ea"/>
                <a:cs typeface="+mn-cs"/>
              </a:endParaRPr>
            </a:p>
          </p:txBody>
        </p:sp>
        <p:sp>
          <p:nvSpPr>
            <p:cNvPr id="224" name="Freeform 14"/>
            <p:cNvSpPr>
              <a:spLocks/>
            </p:cNvSpPr>
            <p:nvPr/>
          </p:nvSpPr>
          <p:spPr bwMode="auto">
            <a:xfrm>
              <a:off x="3584" y="2772"/>
              <a:ext cx="376" cy="285"/>
            </a:xfrm>
            <a:custGeom>
              <a:avLst/>
              <a:gdLst>
                <a:gd name="T0" fmla="*/ 52 w 376"/>
                <a:gd name="T1" fmla="*/ 34 h 285"/>
                <a:gd name="T2" fmla="*/ 71 w 376"/>
                <a:gd name="T3" fmla="*/ 29 h 285"/>
                <a:gd name="T4" fmla="*/ 76 w 376"/>
                <a:gd name="T5" fmla="*/ 5 h 285"/>
                <a:gd name="T6" fmla="*/ 89 w 376"/>
                <a:gd name="T7" fmla="*/ 5 h 285"/>
                <a:gd name="T8" fmla="*/ 97 w 376"/>
                <a:gd name="T9" fmla="*/ 10 h 285"/>
                <a:gd name="T10" fmla="*/ 105 w 376"/>
                <a:gd name="T11" fmla="*/ 29 h 285"/>
                <a:gd name="T12" fmla="*/ 118 w 376"/>
                <a:gd name="T13" fmla="*/ 26 h 285"/>
                <a:gd name="T14" fmla="*/ 144 w 376"/>
                <a:gd name="T15" fmla="*/ 16 h 285"/>
                <a:gd name="T16" fmla="*/ 159 w 376"/>
                <a:gd name="T17" fmla="*/ 23 h 285"/>
                <a:gd name="T18" fmla="*/ 175 w 376"/>
                <a:gd name="T19" fmla="*/ 26 h 285"/>
                <a:gd name="T20" fmla="*/ 186 w 376"/>
                <a:gd name="T21" fmla="*/ 16 h 285"/>
                <a:gd name="T22" fmla="*/ 196 w 376"/>
                <a:gd name="T23" fmla="*/ 13 h 285"/>
                <a:gd name="T24" fmla="*/ 201 w 376"/>
                <a:gd name="T25" fmla="*/ 34 h 285"/>
                <a:gd name="T26" fmla="*/ 209 w 376"/>
                <a:gd name="T27" fmla="*/ 52 h 285"/>
                <a:gd name="T28" fmla="*/ 243 w 376"/>
                <a:gd name="T29" fmla="*/ 29 h 285"/>
                <a:gd name="T30" fmla="*/ 253 w 376"/>
                <a:gd name="T31" fmla="*/ 42 h 285"/>
                <a:gd name="T32" fmla="*/ 261 w 376"/>
                <a:gd name="T33" fmla="*/ 60 h 285"/>
                <a:gd name="T34" fmla="*/ 272 w 376"/>
                <a:gd name="T35" fmla="*/ 76 h 285"/>
                <a:gd name="T36" fmla="*/ 277 w 376"/>
                <a:gd name="T37" fmla="*/ 89 h 285"/>
                <a:gd name="T38" fmla="*/ 287 w 376"/>
                <a:gd name="T39" fmla="*/ 99 h 285"/>
                <a:gd name="T40" fmla="*/ 298 w 376"/>
                <a:gd name="T41" fmla="*/ 110 h 285"/>
                <a:gd name="T42" fmla="*/ 376 w 376"/>
                <a:gd name="T43" fmla="*/ 133 h 285"/>
                <a:gd name="T44" fmla="*/ 295 w 376"/>
                <a:gd name="T45" fmla="*/ 245 h 285"/>
                <a:gd name="T46" fmla="*/ 282 w 376"/>
                <a:gd name="T47" fmla="*/ 248 h 285"/>
                <a:gd name="T48" fmla="*/ 256 w 376"/>
                <a:gd name="T49" fmla="*/ 256 h 285"/>
                <a:gd name="T50" fmla="*/ 243 w 376"/>
                <a:gd name="T51" fmla="*/ 256 h 285"/>
                <a:gd name="T52" fmla="*/ 230 w 376"/>
                <a:gd name="T53" fmla="*/ 256 h 285"/>
                <a:gd name="T54" fmla="*/ 217 w 376"/>
                <a:gd name="T55" fmla="*/ 266 h 285"/>
                <a:gd name="T56" fmla="*/ 204 w 376"/>
                <a:gd name="T57" fmla="*/ 282 h 285"/>
                <a:gd name="T58" fmla="*/ 180 w 376"/>
                <a:gd name="T59" fmla="*/ 274 h 285"/>
                <a:gd name="T60" fmla="*/ 170 w 376"/>
                <a:gd name="T61" fmla="*/ 269 h 285"/>
                <a:gd name="T62" fmla="*/ 152 w 376"/>
                <a:gd name="T63" fmla="*/ 266 h 285"/>
                <a:gd name="T64" fmla="*/ 136 w 376"/>
                <a:gd name="T65" fmla="*/ 261 h 285"/>
                <a:gd name="T66" fmla="*/ 128 w 376"/>
                <a:gd name="T67" fmla="*/ 266 h 285"/>
                <a:gd name="T68" fmla="*/ 120 w 376"/>
                <a:gd name="T69" fmla="*/ 277 h 285"/>
                <a:gd name="T70" fmla="*/ 99 w 376"/>
                <a:gd name="T71" fmla="*/ 277 h 285"/>
                <a:gd name="T72" fmla="*/ 84 w 376"/>
                <a:gd name="T73" fmla="*/ 269 h 285"/>
                <a:gd name="T74" fmla="*/ 71 w 376"/>
                <a:gd name="T75" fmla="*/ 269 h 285"/>
                <a:gd name="T76" fmla="*/ 52 w 376"/>
                <a:gd name="T77" fmla="*/ 259 h 285"/>
                <a:gd name="T78" fmla="*/ 37 w 376"/>
                <a:gd name="T79" fmla="*/ 253 h 285"/>
                <a:gd name="T80" fmla="*/ 18 w 376"/>
                <a:gd name="T81" fmla="*/ 253 h 285"/>
                <a:gd name="T82" fmla="*/ 21 w 376"/>
                <a:gd name="T83" fmla="*/ 264 h 285"/>
                <a:gd name="T84" fmla="*/ 5 w 376"/>
                <a:gd name="T85" fmla="*/ 261 h 285"/>
                <a:gd name="T86" fmla="*/ 3 w 376"/>
                <a:gd name="T87" fmla="*/ 245 h 285"/>
                <a:gd name="T88" fmla="*/ 5 w 376"/>
                <a:gd name="T89" fmla="*/ 225 h 285"/>
                <a:gd name="T90" fmla="*/ 13 w 376"/>
                <a:gd name="T91" fmla="*/ 214 h 285"/>
                <a:gd name="T92" fmla="*/ 18 w 376"/>
                <a:gd name="T93" fmla="*/ 204 h 285"/>
                <a:gd name="T94" fmla="*/ 26 w 376"/>
                <a:gd name="T95" fmla="*/ 193 h 285"/>
                <a:gd name="T96" fmla="*/ 26 w 376"/>
                <a:gd name="T97" fmla="*/ 178 h 285"/>
                <a:gd name="T98" fmla="*/ 29 w 376"/>
                <a:gd name="T99" fmla="*/ 162 h 285"/>
                <a:gd name="T100" fmla="*/ 32 w 376"/>
                <a:gd name="T101" fmla="*/ 151 h 285"/>
                <a:gd name="T102" fmla="*/ 21 w 376"/>
                <a:gd name="T103" fmla="*/ 141 h 285"/>
                <a:gd name="T104" fmla="*/ 26 w 376"/>
                <a:gd name="T105" fmla="*/ 104 h 285"/>
                <a:gd name="T106" fmla="*/ 29 w 376"/>
                <a:gd name="T107" fmla="*/ 89 h 285"/>
                <a:gd name="T108" fmla="*/ 37 w 376"/>
                <a:gd name="T109" fmla="*/ 81 h 285"/>
                <a:gd name="T110" fmla="*/ 42 w 376"/>
                <a:gd name="T111" fmla="*/ 70 h 285"/>
                <a:gd name="T112" fmla="*/ 45 w 376"/>
                <a:gd name="T113" fmla="*/ 50 h 2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76" h="285">
                  <a:moveTo>
                    <a:pt x="29" y="52"/>
                  </a:moveTo>
                  <a:lnTo>
                    <a:pt x="42" y="39"/>
                  </a:lnTo>
                  <a:lnTo>
                    <a:pt x="39" y="34"/>
                  </a:lnTo>
                  <a:lnTo>
                    <a:pt x="42" y="34"/>
                  </a:lnTo>
                  <a:lnTo>
                    <a:pt x="45" y="34"/>
                  </a:lnTo>
                  <a:lnTo>
                    <a:pt x="50" y="34"/>
                  </a:lnTo>
                  <a:lnTo>
                    <a:pt x="52" y="34"/>
                  </a:lnTo>
                  <a:lnTo>
                    <a:pt x="55" y="34"/>
                  </a:lnTo>
                  <a:lnTo>
                    <a:pt x="58" y="31"/>
                  </a:lnTo>
                  <a:lnTo>
                    <a:pt x="60" y="31"/>
                  </a:lnTo>
                  <a:lnTo>
                    <a:pt x="63" y="31"/>
                  </a:lnTo>
                  <a:lnTo>
                    <a:pt x="68" y="31"/>
                  </a:lnTo>
                  <a:lnTo>
                    <a:pt x="71" y="31"/>
                  </a:lnTo>
                  <a:lnTo>
                    <a:pt x="71" y="29"/>
                  </a:lnTo>
                  <a:lnTo>
                    <a:pt x="71" y="26"/>
                  </a:lnTo>
                  <a:lnTo>
                    <a:pt x="71" y="23"/>
                  </a:lnTo>
                  <a:lnTo>
                    <a:pt x="73" y="16"/>
                  </a:lnTo>
                  <a:lnTo>
                    <a:pt x="76" y="13"/>
                  </a:lnTo>
                  <a:lnTo>
                    <a:pt x="76" y="10"/>
                  </a:lnTo>
                  <a:lnTo>
                    <a:pt x="76" y="8"/>
                  </a:lnTo>
                  <a:lnTo>
                    <a:pt x="76" y="5"/>
                  </a:lnTo>
                  <a:lnTo>
                    <a:pt x="79" y="5"/>
                  </a:lnTo>
                  <a:lnTo>
                    <a:pt x="79" y="3"/>
                  </a:lnTo>
                  <a:lnTo>
                    <a:pt x="81" y="3"/>
                  </a:lnTo>
                  <a:lnTo>
                    <a:pt x="84" y="3"/>
                  </a:lnTo>
                  <a:lnTo>
                    <a:pt x="86" y="3"/>
                  </a:lnTo>
                  <a:lnTo>
                    <a:pt x="89" y="3"/>
                  </a:lnTo>
                  <a:lnTo>
                    <a:pt x="89" y="5"/>
                  </a:lnTo>
                  <a:lnTo>
                    <a:pt x="94" y="5"/>
                  </a:lnTo>
                  <a:lnTo>
                    <a:pt x="94" y="0"/>
                  </a:lnTo>
                  <a:lnTo>
                    <a:pt x="97" y="0"/>
                  </a:lnTo>
                  <a:lnTo>
                    <a:pt x="97" y="5"/>
                  </a:lnTo>
                  <a:lnTo>
                    <a:pt x="99" y="8"/>
                  </a:lnTo>
                  <a:lnTo>
                    <a:pt x="97" y="8"/>
                  </a:lnTo>
                  <a:lnTo>
                    <a:pt x="97" y="10"/>
                  </a:lnTo>
                  <a:lnTo>
                    <a:pt x="97" y="13"/>
                  </a:lnTo>
                  <a:lnTo>
                    <a:pt x="97" y="21"/>
                  </a:lnTo>
                  <a:lnTo>
                    <a:pt x="97" y="23"/>
                  </a:lnTo>
                  <a:lnTo>
                    <a:pt x="97" y="29"/>
                  </a:lnTo>
                  <a:lnTo>
                    <a:pt x="99" y="29"/>
                  </a:lnTo>
                  <a:lnTo>
                    <a:pt x="102" y="29"/>
                  </a:lnTo>
                  <a:lnTo>
                    <a:pt x="105" y="29"/>
                  </a:lnTo>
                  <a:lnTo>
                    <a:pt x="107" y="26"/>
                  </a:lnTo>
                  <a:lnTo>
                    <a:pt x="105" y="23"/>
                  </a:lnTo>
                  <a:lnTo>
                    <a:pt x="107" y="23"/>
                  </a:lnTo>
                  <a:lnTo>
                    <a:pt x="107" y="26"/>
                  </a:lnTo>
                  <a:lnTo>
                    <a:pt x="110" y="29"/>
                  </a:lnTo>
                  <a:lnTo>
                    <a:pt x="112" y="29"/>
                  </a:lnTo>
                  <a:lnTo>
                    <a:pt x="118" y="26"/>
                  </a:lnTo>
                  <a:lnTo>
                    <a:pt x="120" y="26"/>
                  </a:lnTo>
                  <a:lnTo>
                    <a:pt x="136" y="21"/>
                  </a:lnTo>
                  <a:lnTo>
                    <a:pt x="141" y="16"/>
                  </a:lnTo>
                  <a:lnTo>
                    <a:pt x="149" y="8"/>
                  </a:lnTo>
                  <a:lnTo>
                    <a:pt x="152" y="8"/>
                  </a:lnTo>
                  <a:lnTo>
                    <a:pt x="152" y="10"/>
                  </a:lnTo>
                  <a:lnTo>
                    <a:pt x="144" y="16"/>
                  </a:lnTo>
                  <a:lnTo>
                    <a:pt x="144" y="18"/>
                  </a:lnTo>
                  <a:lnTo>
                    <a:pt x="144" y="21"/>
                  </a:lnTo>
                  <a:lnTo>
                    <a:pt x="146" y="23"/>
                  </a:lnTo>
                  <a:lnTo>
                    <a:pt x="152" y="21"/>
                  </a:lnTo>
                  <a:lnTo>
                    <a:pt x="157" y="18"/>
                  </a:lnTo>
                  <a:lnTo>
                    <a:pt x="159" y="18"/>
                  </a:lnTo>
                  <a:lnTo>
                    <a:pt x="159" y="23"/>
                  </a:lnTo>
                  <a:lnTo>
                    <a:pt x="159" y="26"/>
                  </a:lnTo>
                  <a:lnTo>
                    <a:pt x="162" y="29"/>
                  </a:lnTo>
                  <a:lnTo>
                    <a:pt x="165" y="29"/>
                  </a:lnTo>
                  <a:lnTo>
                    <a:pt x="167" y="26"/>
                  </a:lnTo>
                  <a:lnTo>
                    <a:pt x="170" y="26"/>
                  </a:lnTo>
                  <a:lnTo>
                    <a:pt x="172" y="26"/>
                  </a:lnTo>
                  <a:lnTo>
                    <a:pt x="175" y="26"/>
                  </a:lnTo>
                  <a:lnTo>
                    <a:pt x="175" y="23"/>
                  </a:lnTo>
                  <a:lnTo>
                    <a:pt x="178" y="23"/>
                  </a:lnTo>
                  <a:lnTo>
                    <a:pt x="180" y="21"/>
                  </a:lnTo>
                  <a:lnTo>
                    <a:pt x="183" y="21"/>
                  </a:lnTo>
                  <a:lnTo>
                    <a:pt x="183" y="18"/>
                  </a:lnTo>
                  <a:lnTo>
                    <a:pt x="186" y="18"/>
                  </a:lnTo>
                  <a:lnTo>
                    <a:pt x="186" y="16"/>
                  </a:lnTo>
                  <a:lnTo>
                    <a:pt x="188" y="16"/>
                  </a:lnTo>
                  <a:lnTo>
                    <a:pt x="188" y="13"/>
                  </a:lnTo>
                  <a:lnTo>
                    <a:pt x="191" y="13"/>
                  </a:lnTo>
                  <a:lnTo>
                    <a:pt x="191" y="10"/>
                  </a:lnTo>
                  <a:lnTo>
                    <a:pt x="193" y="10"/>
                  </a:lnTo>
                  <a:lnTo>
                    <a:pt x="196" y="10"/>
                  </a:lnTo>
                  <a:lnTo>
                    <a:pt x="196" y="13"/>
                  </a:lnTo>
                  <a:lnTo>
                    <a:pt x="196" y="16"/>
                  </a:lnTo>
                  <a:lnTo>
                    <a:pt x="196" y="21"/>
                  </a:lnTo>
                  <a:lnTo>
                    <a:pt x="199" y="21"/>
                  </a:lnTo>
                  <a:lnTo>
                    <a:pt x="199" y="23"/>
                  </a:lnTo>
                  <a:lnTo>
                    <a:pt x="199" y="26"/>
                  </a:lnTo>
                  <a:lnTo>
                    <a:pt x="199" y="29"/>
                  </a:lnTo>
                  <a:lnTo>
                    <a:pt x="201" y="34"/>
                  </a:lnTo>
                  <a:lnTo>
                    <a:pt x="201" y="37"/>
                  </a:lnTo>
                  <a:lnTo>
                    <a:pt x="204" y="39"/>
                  </a:lnTo>
                  <a:lnTo>
                    <a:pt x="204" y="44"/>
                  </a:lnTo>
                  <a:lnTo>
                    <a:pt x="206" y="47"/>
                  </a:lnTo>
                  <a:lnTo>
                    <a:pt x="206" y="50"/>
                  </a:lnTo>
                  <a:lnTo>
                    <a:pt x="209" y="50"/>
                  </a:lnTo>
                  <a:lnTo>
                    <a:pt x="209" y="52"/>
                  </a:lnTo>
                  <a:lnTo>
                    <a:pt x="214" y="50"/>
                  </a:lnTo>
                  <a:lnTo>
                    <a:pt x="217" y="47"/>
                  </a:lnTo>
                  <a:lnTo>
                    <a:pt x="225" y="39"/>
                  </a:lnTo>
                  <a:lnTo>
                    <a:pt x="227" y="39"/>
                  </a:lnTo>
                  <a:lnTo>
                    <a:pt x="235" y="34"/>
                  </a:lnTo>
                  <a:lnTo>
                    <a:pt x="240" y="31"/>
                  </a:lnTo>
                  <a:lnTo>
                    <a:pt x="243" y="29"/>
                  </a:lnTo>
                  <a:lnTo>
                    <a:pt x="243" y="26"/>
                  </a:lnTo>
                  <a:lnTo>
                    <a:pt x="243" y="29"/>
                  </a:lnTo>
                  <a:lnTo>
                    <a:pt x="246" y="29"/>
                  </a:lnTo>
                  <a:lnTo>
                    <a:pt x="246" y="37"/>
                  </a:lnTo>
                  <a:lnTo>
                    <a:pt x="248" y="42"/>
                  </a:lnTo>
                  <a:lnTo>
                    <a:pt x="253" y="39"/>
                  </a:lnTo>
                  <a:lnTo>
                    <a:pt x="253" y="42"/>
                  </a:lnTo>
                  <a:lnTo>
                    <a:pt x="256" y="44"/>
                  </a:lnTo>
                  <a:lnTo>
                    <a:pt x="259" y="47"/>
                  </a:lnTo>
                  <a:lnTo>
                    <a:pt x="259" y="50"/>
                  </a:lnTo>
                  <a:lnTo>
                    <a:pt x="259" y="52"/>
                  </a:lnTo>
                  <a:lnTo>
                    <a:pt x="259" y="55"/>
                  </a:lnTo>
                  <a:lnTo>
                    <a:pt x="259" y="57"/>
                  </a:lnTo>
                  <a:lnTo>
                    <a:pt x="261" y="60"/>
                  </a:lnTo>
                  <a:lnTo>
                    <a:pt x="264" y="63"/>
                  </a:lnTo>
                  <a:lnTo>
                    <a:pt x="266" y="70"/>
                  </a:lnTo>
                  <a:lnTo>
                    <a:pt x="269" y="73"/>
                  </a:lnTo>
                  <a:lnTo>
                    <a:pt x="266" y="73"/>
                  </a:lnTo>
                  <a:lnTo>
                    <a:pt x="266" y="76"/>
                  </a:lnTo>
                  <a:lnTo>
                    <a:pt x="269" y="76"/>
                  </a:lnTo>
                  <a:lnTo>
                    <a:pt x="272" y="76"/>
                  </a:lnTo>
                  <a:lnTo>
                    <a:pt x="272" y="78"/>
                  </a:lnTo>
                  <a:lnTo>
                    <a:pt x="272" y="81"/>
                  </a:lnTo>
                  <a:lnTo>
                    <a:pt x="274" y="81"/>
                  </a:lnTo>
                  <a:lnTo>
                    <a:pt x="274" y="84"/>
                  </a:lnTo>
                  <a:lnTo>
                    <a:pt x="274" y="86"/>
                  </a:lnTo>
                  <a:lnTo>
                    <a:pt x="277" y="86"/>
                  </a:lnTo>
                  <a:lnTo>
                    <a:pt x="277" y="89"/>
                  </a:lnTo>
                  <a:lnTo>
                    <a:pt x="279" y="89"/>
                  </a:lnTo>
                  <a:lnTo>
                    <a:pt x="279" y="91"/>
                  </a:lnTo>
                  <a:lnTo>
                    <a:pt x="282" y="91"/>
                  </a:lnTo>
                  <a:lnTo>
                    <a:pt x="282" y="94"/>
                  </a:lnTo>
                  <a:lnTo>
                    <a:pt x="282" y="97"/>
                  </a:lnTo>
                  <a:lnTo>
                    <a:pt x="285" y="99"/>
                  </a:lnTo>
                  <a:lnTo>
                    <a:pt x="287" y="99"/>
                  </a:lnTo>
                  <a:lnTo>
                    <a:pt x="290" y="99"/>
                  </a:lnTo>
                  <a:lnTo>
                    <a:pt x="290" y="102"/>
                  </a:lnTo>
                  <a:lnTo>
                    <a:pt x="290" y="104"/>
                  </a:lnTo>
                  <a:lnTo>
                    <a:pt x="293" y="104"/>
                  </a:lnTo>
                  <a:lnTo>
                    <a:pt x="293" y="107"/>
                  </a:lnTo>
                  <a:lnTo>
                    <a:pt x="295" y="110"/>
                  </a:lnTo>
                  <a:lnTo>
                    <a:pt x="298" y="110"/>
                  </a:lnTo>
                  <a:lnTo>
                    <a:pt x="298" y="112"/>
                  </a:lnTo>
                  <a:lnTo>
                    <a:pt x="319" y="99"/>
                  </a:lnTo>
                  <a:lnTo>
                    <a:pt x="319" y="97"/>
                  </a:lnTo>
                  <a:lnTo>
                    <a:pt x="332" y="73"/>
                  </a:lnTo>
                  <a:lnTo>
                    <a:pt x="334" y="70"/>
                  </a:lnTo>
                  <a:lnTo>
                    <a:pt x="342" y="76"/>
                  </a:lnTo>
                  <a:lnTo>
                    <a:pt x="376" y="133"/>
                  </a:lnTo>
                  <a:lnTo>
                    <a:pt x="371" y="138"/>
                  </a:lnTo>
                  <a:lnTo>
                    <a:pt x="340" y="159"/>
                  </a:lnTo>
                  <a:lnTo>
                    <a:pt x="298" y="172"/>
                  </a:lnTo>
                  <a:lnTo>
                    <a:pt x="290" y="243"/>
                  </a:lnTo>
                  <a:lnTo>
                    <a:pt x="293" y="243"/>
                  </a:lnTo>
                  <a:lnTo>
                    <a:pt x="293" y="245"/>
                  </a:lnTo>
                  <a:lnTo>
                    <a:pt x="295" y="245"/>
                  </a:lnTo>
                  <a:lnTo>
                    <a:pt x="295" y="248"/>
                  </a:lnTo>
                  <a:lnTo>
                    <a:pt x="293" y="248"/>
                  </a:lnTo>
                  <a:lnTo>
                    <a:pt x="290" y="248"/>
                  </a:lnTo>
                  <a:lnTo>
                    <a:pt x="287" y="245"/>
                  </a:lnTo>
                  <a:lnTo>
                    <a:pt x="285" y="245"/>
                  </a:lnTo>
                  <a:lnTo>
                    <a:pt x="282" y="245"/>
                  </a:lnTo>
                  <a:lnTo>
                    <a:pt x="282" y="248"/>
                  </a:lnTo>
                  <a:lnTo>
                    <a:pt x="277" y="251"/>
                  </a:lnTo>
                  <a:lnTo>
                    <a:pt x="274" y="253"/>
                  </a:lnTo>
                  <a:lnTo>
                    <a:pt x="272" y="253"/>
                  </a:lnTo>
                  <a:lnTo>
                    <a:pt x="266" y="256"/>
                  </a:lnTo>
                  <a:lnTo>
                    <a:pt x="261" y="256"/>
                  </a:lnTo>
                  <a:lnTo>
                    <a:pt x="259" y="256"/>
                  </a:lnTo>
                  <a:lnTo>
                    <a:pt x="256" y="256"/>
                  </a:lnTo>
                  <a:lnTo>
                    <a:pt x="253" y="253"/>
                  </a:lnTo>
                  <a:lnTo>
                    <a:pt x="251" y="253"/>
                  </a:lnTo>
                  <a:lnTo>
                    <a:pt x="248" y="253"/>
                  </a:lnTo>
                  <a:lnTo>
                    <a:pt x="248" y="256"/>
                  </a:lnTo>
                  <a:lnTo>
                    <a:pt x="246" y="253"/>
                  </a:lnTo>
                  <a:lnTo>
                    <a:pt x="246" y="256"/>
                  </a:lnTo>
                  <a:lnTo>
                    <a:pt x="243" y="256"/>
                  </a:lnTo>
                  <a:lnTo>
                    <a:pt x="240" y="256"/>
                  </a:lnTo>
                  <a:lnTo>
                    <a:pt x="238" y="256"/>
                  </a:lnTo>
                  <a:lnTo>
                    <a:pt x="235" y="256"/>
                  </a:lnTo>
                  <a:lnTo>
                    <a:pt x="235" y="253"/>
                  </a:lnTo>
                  <a:lnTo>
                    <a:pt x="235" y="256"/>
                  </a:lnTo>
                  <a:lnTo>
                    <a:pt x="233" y="256"/>
                  </a:lnTo>
                  <a:lnTo>
                    <a:pt x="230" y="256"/>
                  </a:lnTo>
                  <a:lnTo>
                    <a:pt x="230" y="253"/>
                  </a:lnTo>
                  <a:lnTo>
                    <a:pt x="227" y="253"/>
                  </a:lnTo>
                  <a:lnTo>
                    <a:pt x="225" y="253"/>
                  </a:lnTo>
                  <a:lnTo>
                    <a:pt x="225" y="256"/>
                  </a:lnTo>
                  <a:lnTo>
                    <a:pt x="219" y="259"/>
                  </a:lnTo>
                  <a:lnTo>
                    <a:pt x="219" y="261"/>
                  </a:lnTo>
                  <a:lnTo>
                    <a:pt x="217" y="266"/>
                  </a:lnTo>
                  <a:lnTo>
                    <a:pt x="214" y="269"/>
                  </a:lnTo>
                  <a:lnTo>
                    <a:pt x="214" y="277"/>
                  </a:lnTo>
                  <a:lnTo>
                    <a:pt x="214" y="279"/>
                  </a:lnTo>
                  <a:lnTo>
                    <a:pt x="212" y="279"/>
                  </a:lnTo>
                  <a:lnTo>
                    <a:pt x="209" y="282"/>
                  </a:lnTo>
                  <a:lnTo>
                    <a:pt x="204" y="285"/>
                  </a:lnTo>
                  <a:lnTo>
                    <a:pt x="204" y="282"/>
                  </a:lnTo>
                  <a:lnTo>
                    <a:pt x="191" y="279"/>
                  </a:lnTo>
                  <a:lnTo>
                    <a:pt x="188" y="279"/>
                  </a:lnTo>
                  <a:lnTo>
                    <a:pt x="188" y="277"/>
                  </a:lnTo>
                  <a:lnTo>
                    <a:pt x="186" y="277"/>
                  </a:lnTo>
                  <a:lnTo>
                    <a:pt x="186" y="274"/>
                  </a:lnTo>
                  <a:lnTo>
                    <a:pt x="183" y="274"/>
                  </a:lnTo>
                  <a:lnTo>
                    <a:pt x="180" y="274"/>
                  </a:lnTo>
                  <a:lnTo>
                    <a:pt x="180" y="272"/>
                  </a:lnTo>
                  <a:lnTo>
                    <a:pt x="178" y="272"/>
                  </a:lnTo>
                  <a:lnTo>
                    <a:pt x="175" y="272"/>
                  </a:lnTo>
                  <a:lnTo>
                    <a:pt x="172" y="274"/>
                  </a:lnTo>
                  <a:lnTo>
                    <a:pt x="172" y="272"/>
                  </a:lnTo>
                  <a:lnTo>
                    <a:pt x="170" y="272"/>
                  </a:lnTo>
                  <a:lnTo>
                    <a:pt x="170" y="269"/>
                  </a:lnTo>
                  <a:lnTo>
                    <a:pt x="167" y="269"/>
                  </a:lnTo>
                  <a:lnTo>
                    <a:pt x="165" y="266"/>
                  </a:lnTo>
                  <a:lnTo>
                    <a:pt x="162" y="266"/>
                  </a:lnTo>
                  <a:lnTo>
                    <a:pt x="159" y="266"/>
                  </a:lnTo>
                  <a:lnTo>
                    <a:pt x="157" y="266"/>
                  </a:lnTo>
                  <a:lnTo>
                    <a:pt x="154" y="266"/>
                  </a:lnTo>
                  <a:lnTo>
                    <a:pt x="152" y="266"/>
                  </a:lnTo>
                  <a:lnTo>
                    <a:pt x="149" y="266"/>
                  </a:lnTo>
                  <a:lnTo>
                    <a:pt x="146" y="266"/>
                  </a:lnTo>
                  <a:lnTo>
                    <a:pt x="144" y="264"/>
                  </a:lnTo>
                  <a:lnTo>
                    <a:pt x="141" y="264"/>
                  </a:lnTo>
                  <a:lnTo>
                    <a:pt x="139" y="264"/>
                  </a:lnTo>
                  <a:lnTo>
                    <a:pt x="139" y="261"/>
                  </a:lnTo>
                  <a:lnTo>
                    <a:pt x="136" y="261"/>
                  </a:lnTo>
                  <a:lnTo>
                    <a:pt x="136" y="259"/>
                  </a:lnTo>
                  <a:lnTo>
                    <a:pt x="133" y="259"/>
                  </a:lnTo>
                  <a:lnTo>
                    <a:pt x="131" y="259"/>
                  </a:lnTo>
                  <a:lnTo>
                    <a:pt x="131" y="261"/>
                  </a:lnTo>
                  <a:lnTo>
                    <a:pt x="131" y="264"/>
                  </a:lnTo>
                  <a:lnTo>
                    <a:pt x="128" y="264"/>
                  </a:lnTo>
                  <a:lnTo>
                    <a:pt x="128" y="266"/>
                  </a:lnTo>
                  <a:lnTo>
                    <a:pt x="128" y="269"/>
                  </a:lnTo>
                  <a:lnTo>
                    <a:pt x="125" y="269"/>
                  </a:lnTo>
                  <a:lnTo>
                    <a:pt x="125" y="272"/>
                  </a:lnTo>
                  <a:lnTo>
                    <a:pt x="125" y="274"/>
                  </a:lnTo>
                  <a:lnTo>
                    <a:pt x="125" y="277"/>
                  </a:lnTo>
                  <a:lnTo>
                    <a:pt x="123" y="277"/>
                  </a:lnTo>
                  <a:lnTo>
                    <a:pt x="120" y="277"/>
                  </a:lnTo>
                  <a:lnTo>
                    <a:pt x="118" y="279"/>
                  </a:lnTo>
                  <a:lnTo>
                    <a:pt x="118" y="282"/>
                  </a:lnTo>
                  <a:lnTo>
                    <a:pt x="115" y="282"/>
                  </a:lnTo>
                  <a:lnTo>
                    <a:pt x="112" y="282"/>
                  </a:lnTo>
                  <a:lnTo>
                    <a:pt x="110" y="282"/>
                  </a:lnTo>
                  <a:lnTo>
                    <a:pt x="107" y="282"/>
                  </a:lnTo>
                  <a:lnTo>
                    <a:pt x="99" y="277"/>
                  </a:lnTo>
                  <a:lnTo>
                    <a:pt x="97" y="277"/>
                  </a:lnTo>
                  <a:lnTo>
                    <a:pt x="97" y="274"/>
                  </a:lnTo>
                  <a:lnTo>
                    <a:pt x="94" y="274"/>
                  </a:lnTo>
                  <a:lnTo>
                    <a:pt x="92" y="274"/>
                  </a:lnTo>
                  <a:lnTo>
                    <a:pt x="89" y="272"/>
                  </a:lnTo>
                  <a:lnTo>
                    <a:pt x="86" y="269"/>
                  </a:lnTo>
                  <a:lnTo>
                    <a:pt x="84" y="269"/>
                  </a:lnTo>
                  <a:lnTo>
                    <a:pt x="84" y="266"/>
                  </a:lnTo>
                  <a:lnTo>
                    <a:pt x="81" y="269"/>
                  </a:lnTo>
                  <a:lnTo>
                    <a:pt x="79" y="269"/>
                  </a:lnTo>
                  <a:lnTo>
                    <a:pt x="79" y="272"/>
                  </a:lnTo>
                  <a:lnTo>
                    <a:pt x="76" y="272"/>
                  </a:lnTo>
                  <a:lnTo>
                    <a:pt x="73" y="272"/>
                  </a:lnTo>
                  <a:lnTo>
                    <a:pt x="71" y="269"/>
                  </a:lnTo>
                  <a:lnTo>
                    <a:pt x="68" y="269"/>
                  </a:lnTo>
                  <a:lnTo>
                    <a:pt x="65" y="266"/>
                  </a:lnTo>
                  <a:lnTo>
                    <a:pt x="65" y="264"/>
                  </a:lnTo>
                  <a:lnTo>
                    <a:pt x="60" y="261"/>
                  </a:lnTo>
                  <a:lnTo>
                    <a:pt x="58" y="261"/>
                  </a:lnTo>
                  <a:lnTo>
                    <a:pt x="55" y="259"/>
                  </a:lnTo>
                  <a:lnTo>
                    <a:pt x="52" y="259"/>
                  </a:lnTo>
                  <a:lnTo>
                    <a:pt x="50" y="259"/>
                  </a:lnTo>
                  <a:lnTo>
                    <a:pt x="50" y="256"/>
                  </a:lnTo>
                  <a:lnTo>
                    <a:pt x="47" y="253"/>
                  </a:lnTo>
                  <a:lnTo>
                    <a:pt x="42" y="253"/>
                  </a:lnTo>
                  <a:lnTo>
                    <a:pt x="39" y="253"/>
                  </a:lnTo>
                  <a:lnTo>
                    <a:pt x="39" y="256"/>
                  </a:lnTo>
                  <a:lnTo>
                    <a:pt x="37" y="253"/>
                  </a:lnTo>
                  <a:lnTo>
                    <a:pt x="34" y="253"/>
                  </a:lnTo>
                  <a:lnTo>
                    <a:pt x="32" y="253"/>
                  </a:lnTo>
                  <a:lnTo>
                    <a:pt x="29" y="253"/>
                  </a:lnTo>
                  <a:lnTo>
                    <a:pt x="26" y="253"/>
                  </a:lnTo>
                  <a:lnTo>
                    <a:pt x="24" y="253"/>
                  </a:lnTo>
                  <a:lnTo>
                    <a:pt x="21" y="253"/>
                  </a:lnTo>
                  <a:lnTo>
                    <a:pt x="18" y="253"/>
                  </a:lnTo>
                  <a:lnTo>
                    <a:pt x="18" y="256"/>
                  </a:lnTo>
                  <a:lnTo>
                    <a:pt x="18" y="259"/>
                  </a:lnTo>
                  <a:lnTo>
                    <a:pt x="21" y="259"/>
                  </a:lnTo>
                  <a:lnTo>
                    <a:pt x="24" y="259"/>
                  </a:lnTo>
                  <a:lnTo>
                    <a:pt x="24" y="261"/>
                  </a:lnTo>
                  <a:lnTo>
                    <a:pt x="24" y="264"/>
                  </a:lnTo>
                  <a:lnTo>
                    <a:pt x="21" y="264"/>
                  </a:lnTo>
                  <a:lnTo>
                    <a:pt x="18" y="264"/>
                  </a:lnTo>
                  <a:lnTo>
                    <a:pt x="18" y="261"/>
                  </a:lnTo>
                  <a:lnTo>
                    <a:pt x="16" y="261"/>
                  </a:lnTo>
                  <a:lnTo>
                    <a:pt x="13" y="261"/>
                  </a:lnTo>
                  <a:lnTo>
                    <a:pt x="11" y="261"/>
                  </a:lnTo>
                  <a:lnTo>
                    <a:pt x="8" y="261"/>
                  </a:lnTo>
                  <a:lnTo>
                    <a:pt x="5" y="261"/>
                  </a:lnTo>
                  <a:lnTo>
                    <a:pt x="3" y="261"/>
                  </a:lnTo>
                  <a:lnTo>
                    <a:pt x="3" y="256"/>
                  </a:lnTo>
                  <a:lnTo>
                    <a:pt x="0" y="253"/>
                  </a:lnTo>
                  <a:lnTo>
                    <a:pt x="0" y="251"/>
                  </a:lnTo>
                  <a:lnTo>
                    <a:pt x="0" y="248"/>
                  </a:lnTo>
                  <a:lnTo>
                    <a:pt x="3" y="248"/>
                  </a:lnTo>
                  <a:lnTo>
                    <a:pt x="3" y="245"/>
                  </a:lnTo>
                  <a:lnTo>
                    <a:pt x="3" y="243"/>
                  </a:lnTo>
                  <a:lnTo>
                    <a:pt x="3" y="240"/>
                  </a:lnTo>
                  <a:lnTo>
                    <a:pt x="3" y="235"/>
                  </a:lnTo>
                  <a:lnTo>
                    <a:pt x="5" y="232"/>
                  </a:lnTo>
                  <a:lnTo>
                    <a:pt x="5" y="230"/>
                  </a:lnTo>
                  <a:lnTo>
                    <a:pt x="5" y="227"/>
                  </a:lnTo>
                  <a:lnTo>
                    <a:pt x="5" y="225"/>
                  </a:lnTo>
                  <a:lnTo>
                    <a:pt x="8" y="225"/>
                  </a:lnTo>
                  <a:lnTo>
                    <a:pt x="8" y="222"/>
                  </a:lnTo>
                  <a:lnTo>
                    <a:pt x="11" y="222"/>
                  </a:lnTo>
                  <a:lnTo>
                    <a:pt x="11" y="219"/>
                  </a:lnTo>
                  <a:lnTo>
                    <a:pt x="13" y="219"/>
                  </a:lnTo>
                  <a:lnTo>
                    <a:pt x="13" y="217"/>
                  </a:lnTo>
                  <a:lnTo>
                    <a:pt x="13" y="214"/>
                  </a:lnTo>
                  <a:lnTo>
                    <a:pt x="16" y="214"/>
                  </a:lnTo>
                  <a:lnTo>
                    <a:pt x="16" y="212"/>
                  </a:lnTo>
                  <a:lnTo>
                    <a:pt x="13" y="209"/>
                  </a:lnTo>
                  <a:lnTo>
                    <a:pt x="16" y="209"/>
                  </a:lnTo>
                  <a:lnTo>
                    <a:pt x="18" y="209"/>
                  </a:lnTo>
                  <a:lnTo>
                    <a:pt x="18" y="206"/>
                  </a:lnTo>
                  <a:lnTo>
                    <a:pt x="18" y="204"/>
                  </a:lnTo>
                  <a:lnTo>
                    <a:pt x="18" y="201"/>
                  </a:lnTo>
                  <a:lnTo>
                    <a:pt x="18" y="198"/>
                  </a:lnTo>
                  <a:lnTo>
                    <a:pt x="21" y="198"/>
                  </a:lnTo>
                  <a:lnTo>
                    <a:pt x="24" y="198"/>
                  </a:lnTo>
                  <a:lnTo>
                    <a:pt x="24" y="196"/>
                  </a:lnTo>
                  <a:lnTo>
                    <a:pt x="24" y="193"/>
                  </a:lnTo>
                  <a:lnTo>
                    <a:pt x="26" y="193"/>
                  </a:lnTo>
                  <a:lnTo>
                    <a:pt x="24" y="191"/>
                  </a:lnTo>
                  <a:lnTo>
                    <a:pt x="26" y="191"/>
                  </a:lnTo>
                  <a:lnTo>
                    <a:pt x="26" y="188"/>
                  </a:lnTo>
                  <a:lnTo>
                    <a:pt x="26" y="185"/>
                  </a:lnTo>
                  <a:lnTo>
                    <a:pt x="26" y="183"/>
                  </a:lnTo>
                  <a:lnTo>
                    <a:pt x="26" y="180"/>
                  </a:lnTo>
                  <a:lnTo>
                    <a:pt x="26" y="178"/>
                  </a:lnTo>
                  <a:lnTo>
                    <a:pt x="24" y="178"/>
                  </a:lnTo>
                  <a:lnTo>
                    <a:pt x="24" y="175"/>
                  </a:lnTo>
                  <a:lnTo>
                    <a:pt x="24" y="172"/>
                  </a:lnTo>
                  <a:lnTo>
                    <a:pt x="24" y="167"/>
                  </a:lnTo>
                  <a:lnTo>
                    <a:pt x="26" y="167"/>
                  </a:lnTo>
                  <a:lnTo>
                    <a:pt x="26" y="165"/>
                  </a:lnTo>
                  <a:lnTo>
                    <a:pt x="29" y="162"/>
                  </a:lnTo>
                  <a:lnTo>
                    <a:pt x="29" y="159"/>
                  </a:lnTo>
                  <a:lnTo>
                    <a:pt x="29" y="157"/>
                  </a:lnTo>
                  <a:lnTo>
                    <a:pt x="32" y="157"/>
                  </a:lnTo>
                  <a:lnTo>
                    <a:pt x="32" y="154"/>
                  </a:lnTo>
                  <a:lnTo>
                    <a:pt x="34" y="154"/>
                  </a:lnTo>
                  <a:lnTo>
                    <a:pt x="34" y="151"/>
                  </a:lnTo>
                  <a:lnTo>
                    <a:pt x="32" y="151"/>
                  </a:lnTo>
                  <a:lnTo>
                    <a:pt x="29" y="149"/>
                  </a:lnTo>
                  <a:lnTo>
                    <a:pt x="26" y="149"/>
                  </a:lnTo>
                  <a:lnTo>
                    <a:pt x="24" y="149"/>
                  </a:lnTo>
                  <a:lnTo>
                    <a:pt x="24" y="146"/>
                  </a:lnTo>
                  <a:lnTo>
                    <a:pt x="21" y="146"/>
                  </a:lnTo>
                  <a:lnTo>
                    <a:pt x="21" y="144"/>
                  </a:lnTo>
                  <a:lnTo>
                    <a:pt x="21" y="141"/>
                  </a:lnTo>
                  <a:lnTo>
                    <a:pt x="21" y="115"/>
                  </a:lnTo>
                  <a:lnTo>
                    <a:pt x="21" y="112"/>
                  </a:lnTo>
                  <a:lnTo>
                    <a:pt x="24" y="112"/>
                  </a:lnTo>
                  <a:lnTo>
                    <a:pt x="26" y="112"/>
                  </a:lnTo>
                  <a:lnTo>
                    <a:pt x="26" y="110"/>
                  </a:lnTo>
                  <a:lnTo>
                    <a:pt x="26" y="107"/>
                  </a:lnTo>
                  <a:lnTo>
                    <a:pt x="26" y="104"/>
                  </a:lnTo>
                  <a:lnTo>
                    <a:pt x="26" y="102"/>
                  </a:lnTo>
                  <a:lnTo>
                    <a:pt x="29" y="99"/>
                  </a:lnTo>
                  <a:lnTo>
                    <a:pt x="29" y="97"/>
                  </a:lnTo>
                  <a:lnTo>
                    <a:pt x="29" y="94"/>
                  </a:lnTo>
                  <a:lnTo>
                    <a:pt x="26" y="91"/>
                  </a:lnTo>
                  <a:lnTo>
                    <a:pt x="29" y="91"/>
                  </a:lnTo>
                  <a:lnTo>
                    <a:pt x="29" y="89"/>
                  </a:lnTo>
                  <a:lnTo>
                    <a:pt x="29" y="86"/>
                  </a:lnTo>
                  <a:lnTo>
                    <a:pt x="32" y="86"/>
                  </a:lnTo>
                  <a:lnTo>
                    <a:pt x="32" y="89"/>
                  </a:lnTo>
                  <a:lnTo>
                    <a:pt x="34" y="89"/>
                  </a:lnTo>
                  <a:lnTo>
                    <a:pt x="34" y="86"/>
                  </a:lnTo>
                  <a:lnTo>
                    <a:pt x="37" y="84"/>
                  </a:lnTo>
                  <a:lnTo>
                    <a:pt x="37" y="81"/>
                  </a:lnTo>
                  <a:lnTo>
                    <a:pt x="34" y="81"/>
                  </a:lnTo>
                  <a:lnTo>
                    <a:pt x="34" y="78"/>
                  </a:lnTo>
                  <a:lnTo>
                    <a:pt x="37" y="76"/>
                  </a:lnTo>
                  <a:lnTo>
                    <a:pt x="39" y="76"/>
                  </a:lnTo>
                  <a:lnTo>
                    <a:pt x="39" y="73"/>
                  </a:lnTo>
                  <a:lnTo>
                    <a:pt x="42" y="73"/>
                  </a:lnTo>
                  <a:lnTo>
                    <a:pt x="42" y="70"/>
                  </a:lnTo>
                  <a:lnTo>
                    <a:pt x="37" y="65"/>
                  </a:lnTo>
                  <a:lnTo>
                    <a:pt x="34" y="65"/>
                  </a:lnTo>
                  <a:lnTo>
                    <a:pt x="34" y="63"/>
                  </a:lnTo>
                  <a:lnTo>
                    <a:pt x="37" y="60"/>
                  </a:lnTo>
                  <a:lnTo>
                    <a:pt x="39" y="55"/>
                  </a:lnTo>
                  <a:lnTo>
                    <a:pt x="42" y="52"/>
                  </a:lnTo>
                  <a:lnTo>
                    <a:pt x="45" y="50"/>
                  </a:lnTo>
                  <a:lnTo>
                    <a:pt x="42" y="50"/>
                  </a:lnTo>
                  <a:lnTo>
                    <a:pt x="39" y="52"/>
                  </a:lnTo>
                  <a:lnTo>
                    <a:pt x="37" y="52"/>
                  </a:lnTo>
                  <a:lnTo>
                    <a:pt x="34" y="52"/>
                  </a:lnTo>
                  <a:lnTo>
                    <a:pt x="32" y="52"/>
                  </a:lnTo>
                  <a:lnTo>
                    <a:pt x="29" y="52"/>
                  </a:lnTo>
                  <a:close/>
                </a:path>
              </a:pathLst>
            </a:custGeom>
            <a:noFill/>
            <a:ln w="4763">
              <a:solidFill>
                <a:srgbClr val="6E6E6E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800" kern="1200">
                <a:solidFill>
                  <a:prstClr val="black"/>
                </a:solidFill>
                <a:latin typeface="Century Gothic"/>
                <a:ea typeface="+mn-ea"/>
                <a:cs typeface="+mn-cs"/>
              </a:endParaRPr>
            </a:p>
          </p:txBody>
        </p:sp>
        <p:sp>
          <p:nvSpPr>
            <p:cNvPr id="225" name="Freeform 15"/>
            <p:cNvSpPr>
              <a:spLocks noEditPoints="1"/>
            </p:cNvSpPr>
            <p:nvPr/>
          </p:nvSpPr>
          <p:spPr bwMode="auto">
            <a:xfrm>
              <a:off x="3201" y="2858"/>
              <a:ext cx="1216" cy="742"/>
            </a:xfrm>
            <a:custGeom>
              <a:avLst/>
              <a:gdLst>
                <a:gd name="T0" fmla="*/ 895 w 1216"/>
                <a:gd name="T1" fmla="*/ 630 h 742"/>
                <a:gd name="T2" fmla="*/ 558 w 1216"/>
                <a:gd name="T3" fmla="*/ 551 h 742"/>
                <a:gd name="T4" fmla="*/ 621 w 1216"/>
                <a:gd name="T5" fmla="*/ 470 h 742"/>
                <a:gd name="T6" fmla="*/ 1169 w 1216"/>
                <a:gd name="T7" fmla="*/ 452 h 742"/>
                <a:gd name="T8" fmla="*/ 360 w 1216"/>
                <a:gd name="T9" fmla="*/ 418 h 742"/>
                <a:gd name="T10" fmla="*/ 592 w 1216"/>
                <a:gd name="T11" fmla="*/ 361 h 742"/>
                <a:gd name="T12" fmla="*/ 555 w 1216"/>
                <a:gd name="T13" fmla="*/ 392 h 742"/>
                <a:gd name="T14" fmla="*/ 193 w 1216"/>
                <a:gd name="T15" fmla="*/ 293 h 742"/>
                <a:gd name="T16" fmla="*/ 354 w 1216"/>
                <a:gd name="T17" fmla="*/ 311 h 742"/>
                <a:gd name="T18" fmla="*/ 349 w 1216"/>
                <a:gd name="T19" fmla="*/ 382 h 742"/>
                <a:gd name="T20" fmla="*/ 227 w 1216"/>
                <a:gd name="T21" fmla="*/ 293 h 742"/>
                <a:gd name="T22" fmla="*/ 234 w 1216"/>
                <a:gd name="T23" fmla="*/ 196 h 742"/>
                <a:gd name="T24" fmla="*/ 315 w 1216"/>
                <a:gd name="T25" fmla="*/ 165 h 742"/>
                <a:gd name="T26" fmla="*/ 451 w 1216"/>
                <a:gd name="T27" fmla="*/ 183 h 742"/>
                <a:gd name="T28" fmla="*/ 571 w 1216"/>
                <a:gd name="T29" fmla="*/ 191 h 742"/>
                <a:gd name="T30" fmla="*/ 712 w 1216"/>
                <a:gd name="T31" fmla="*/ 154 h 742"/>
                <a:gd name="T32" fmla="*/ 793 w 1216"/>
                <a:gd name="T33" fmla="*/ 178 h 742"/>
                <a:gd name="T34" fmla="*/ 858 w 1216"/>
                <a:gd name="T35" fmla="*/ 165 h 742"/>
                <a:gd name="T36" fmla="*/ 1004 w 1216"/>
                <a:gd name="T37" fmla="*/ 167 h 742"/>
                <a:gd name="T38" fmla="*/ 1104 w 1216"/>
                <a:gd name="T39" fmla="*/ 264 h 742"/>
                <a:gd name="T40" fmla="*/ 1117 w 1216"/>
                <a:gd name="T41" fmla="*/ 306 h 742"/>
                <a:gd name="T42" fmla="*/ 1132 w 1216"/>
                <a:gd name="T43" fmla="*/ 353 h 742"/>
                <a:gd name="T44" fmla="*/ 1143 w 1216"/>
                <a:gd name="T45" fmla="*/ 405 h 742"/>
                <a:gd name="T46" fmla="*/ 1198 w 1216"/>
                <a:gd name="T47" fmla="*/ 423 h 742"/>
                <a:gd name="T48" fmla="*/ 1143 w 1216"/>
                <a:gd name="T49" fmla="*/ 426 h 742"/>
                <a:gd name="T50" fmla="*/ 1140 w 1216"/>
                <a:gd name="T51" fmla="*/ 470 h 742"/>
                <a:gd name="T52" fmla="*/ 1164 w 1216"/>
                <a:gd name="T53" fmla="*/ 530 h 742"/>
                <a:gd name="T54" fmla="*/ 1174 w 1216"/>
                <a:gd name="T55" fmla="*/ 590 h 742"/>
                <a:gd name="T56" fmla="*/ 1200 w 1216"/>
                <a:gd name="T57" fmla="*/ 619 h 742"/>
                <a:gd name="T58" fmla="*/ 1148 w 1216"/>
                <a:gd name="T59" fmla="*/ 622 h 742"/>
                <a:gd name="T60" fmla="*/ 1070 w 1216"/>
                <a:gd name="T61" fmla="*/ 622 h 742"/>
                <a:gd name="T62" fmla="*/ 1057 w 1216"/>
                <a:gd name="T63" fmla="*/ 557 h 742"/>
                <a:gd name="T64" fmla="*/ 1004 w 1216"/>
                <a:gd name="T65" fmla="*/ 494 h 742"/>
                <a:gd name="T66" fmla="*/ 994 w 1216"/>
                <a:gd name="T67" fmla="*/ 382 h 742"/>
                <a:gd name="T68" fmla="*/ 981 w 1216"/>
                <a:gd name="T69" fmla="*/ 314 h 742"/>
                <a:gd name="T70" fmla="*/ 924 w 1216"/>
                <a:gd name="T71" fmla="*/ 311 h 742"/>
                <a:gd name="T72" fmla="*/ 884 w 1216"/>
                <a:gd name="T73" fmla="*/ 280 h 742"/>
                <a:gd name="T74" fmla="*/ 939 w 1216"/>
                <a:gd name="T75" fmla="*/ 353 h 742"/>
                <a:gd name="T76" fmla="*/ 908 w 1216"/>
                <a:gd name="T77" fmla="*/ 402 h 742"/>
                <a:gd name="T78" fmla="*/ 856 w 1216"/>
                <a:gd name="T79" fmla="*/ 426 h 742"/>
                <a:gd name="T80" fmla="*/ 822 w 1216"/>
                <a:gd name="T81" fmla="*/ 483 h 742"/>
                <a:gd name="T82" fmla="*/ 856 w 1216"/>
                <a:gd name="T83" fmla="*/ 541 h 742"/>
                <a:gd name="T84" fmla="*/ 887 w 1216"/>
                <a:gd name="T85" fmla="*/ 572 h 742"/>
                <a:gd name="T86" fmla="*/ 866 w 1216"/>
                <a:gd name="T87" fmla="*/ 630 h 742"/>
                <a:gd name="T88" fmla="*/ 897 w 1216"/>
                <a:gd name="T89" fmla="*/ 716 h 742"/>
                <a:gd name="T90" fmla="*/ 814 w 1216"/>
                <a:gd name="T91" fmla="*/ 739 h 742"/>
                <a:gd name="T92" fmla="*/ 796 w 1216"/>
                <a:gd name="T93" fmla="*/ 648 h 742"/>
                <a:gd name="T94" fmla="*/ 811 w 1216"/>
                <a:gd name="T95" fmla="*/ 551 h 742"/>
                <a:gd name="T96" fmla="*/ 751 w 1216"/>
                <a:gd name="T97" fmla="*/ 546 h 742"/>
                <a:gd name="T98" fmla="*/ 699 w 1216"/>
                <a:gd name="T99" fmla="*/ 590 h 742"/>
                <a:gd name="T100" fmla="*/ 694 w 1216"/>
                <a:gd name="T101" fmla="*/ 543 h 742"/>
                <a:gd name="T102" fmla="*/ 673 w 1216"/>
                <a:gd name="T103" fmla="*/ 491 h 742"/>
                <a:gd name="T104" fmla="*/ 673 w 1216"/>
                <a:gd name="T105" fmla="*/ 447 h 742"/>
                <a:gd name="T106" fmla="*/ 652 w 1216"/>
                <a:gd name="T107" fmla="*/ 350 h 742"/>
                <a:gd name="T108" fmla="*/ 589 w 1216"/>
                <a:gd name="T109" fmla="*/ 306 h 742"/>
                <a:gd name="T110" fmla="*/ 522 w 1216"/>
                <a:gd name="T111" fmla="*/ 303 h 742"/>
                <a:gd name="T112" fmla="*/ 475 w 1216"/>
                <a:gd name="T113" fmla="*/ 387 h 742"/>
                <a:gd name="T114" fmla="*/ 412 w 1216"/>
                <a:gd name="T115" fmla="*/ 389 h 742"/>
                <a:gd name="T116" fmla="*/ 396 w 1216"/>
                <a:gd name="T117" fmla="*/ 285 h 742"/>
                <a:gd name="T118" fmla="*/ 221 w 1216"/>
                <a:gd name="T119" fmla="*/ 251 h 742"/>
                <a:gd name="T120" fmla="*/ 130 w 1216"/>
                <a:gd name="T121" fmla="*/ 209 h 742"/>
                <a:gd name="T122" fmla="*/ 70 w 1216"/>
                <a:gd name="T123" fmla="*/ 112 h 742"/>
                <a:gd name="T124" fmla="*/ 2 w 1216"/>
                <a:gd name="T125" fmla="*/ 21 h 7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16" h="742">
                  <a:moveTo>
                    <a:pt x="1205" y="630"/>
                  </a:moveTo>
                  <a:lnTo>
                    <a:pt x="1205" y="632"/>
                  </a:lnTo>
                  <a:lnTo>
                    <a:pt x="1205" y="635"/>
                  </a:lnTo>
                  <a:lnTo>
                    <a:pt x="1203" y="635"/>
                  </a:lnTo>
                  <a:lnTo>
                    <a:pt x="1205" y="637"/>
                  </a:lnTo>
                  <a:lnTo>
                    <a:pt x="1205" y="640"/>
                  </a:lnTo>
                  <a:lnTo>
                    <a:pt x="1205" y="637"/>
                  </a:lnTo>
                  <a:lnTo>
                    <a:pt x="1205" y="640"/>
                  </a:lnTo>
                  <a:lnTo>
                    <a:pt x="1208" y="640"/>
                  </a:lnTo>
                  <a:lnTo>
                    <a:pt x="1205" y="640"/>
                  </a:lnTo>
                  <a:lnTo>
                    <a:pt x="1205" y="643"/>
                  </a:lnTo>
                  <a:lnTo>
                    <a:pt x="1205" y="645"/>
                  </a:lnTo>
                  <a:lnTo>
                    <a:pt x="1205" y="643"/>
                  </a:lnTo>
                  <a:lnTo>
                    <a:pt x="1208" y="643"/>
                  </a:lnTo>
                  <a:lnTo>
                    <a:pt x="1211" y="643"/>
                  </a:lnTo>
                  <a:lnTo>
                    <a:pt x="1211" y="645"/>
                  </a:lnTo>
                  <a:lnTo>
                    <a:pt x="1211" y="648"/>
                  </a:lnTo>
                  <a:lnTo>
                    <a:pt x="1213" y="648"/>
                  </a:lnTo>
                  <a:lnTo>
                    <a:pt x="1213" y="651"/>
                  </a:lnTo>
                  <a:lnTo>
                    <a:pt x="1213" y="653"/>
                  </a:lnTo>
                  <a:lnTo>
                    <a:pt x="1211" y="653"/>
                  </a:lnTo>
                  <a:lnTo>
                    <a:pt x="1208" y="653"/>
                  </a:lnTo>
                  <a:lnTo>
                    <a:pt x="1208" y="656"/>
                  </a:lnTo>
                  <a:lnTo>
                    <a:pt x="1208" y="653"/>
                  </a:lnTo>
                  <a:lnTo>
                    <a:pt x="1205" y="653"/>
                  </a:lnTo>
                  <a:lnTo>
                    <a:pt x="1203" y="653"/>
                  </a:lnTo>
                  <a:lnTo>
                    <a:pt x="1205" y="651"/>
                  </a:lnTo>
                  <a:lnTo>
                    <a:pt x="1205" y="648"/>
                  </a:lnTo>
                  <a:lnTo>
                    <a:pt x="1203" y="648"/>
                  </a:lnTo>
                  <a:lnTo>
                    <a:pt x="1205" y="648"/>
                  </a:lnTo>
                  <a:lnTo>
                    <a:pt x="1205" y="645"/>
                  </a:lnTo>
                  <a:lnTo>
                    <a:pt x="1203" y="645"/>
                  </a:lnTo>
                  <a:lnTo>
                    <a:pt x="1200" y="645"/>
                  </a:lnTo>
                  <a:lnTo>
                    <a:pt x="1198" y="645"/>
                  </a:lnTo>
                  <a:lnTo>
                    <a:pt x="1198" y="643"/>
                  </a:lnTo>
                  <a:lnTo>
                    <a:pt x="1195" y="643"/>
                  </a:lnTo>
                  <a:lnTo>
                    <a:pt x="1192" y="645"/>
                  </a:lnTo>
                  <a:lnTo>
                    <a:pt x="1192" y="643"/>
                  </a:lnTo>
                  <a:lnTo>
                    <a:pt x="1190" y="643"/>
                  </a:lnTo>
                  <a:lnTo>
                    <a:pt x="1190" y="640"/>
                  </a:lnTo>
                  <a:lnTo>
                    <a:pt x="1192" y="640"/>
                  </a:lnTo>
                  <a:lnTo>
                    <a:pt x="1192" y="637"/>
                  </a:lnTo>
                  <a:lnTo>
                    <a:pt x="1195" y="635"/>
                  </a:lnTo>
                  <a:lnTo>
                    <a:pt x="1195" y="632"/>
                  </a:lnTo>
                  <a:lnTo>
                    <a:pt x="1198" y="632"/>
                  </a:lnTo>
                  <a:lnTo>
                    <a:pt x="1198" y="630"/>
                  </a:lnTo>
                  <a:lnTo>
                    <a:pt x="1200" y="630"/>
                  </a:lnTo>
                  <a:lnTo>
                    <a:pt x="1203" y="630"/>
                  </a:lnTo>
                  <a:lnTo>
                    <a:pt x="1205" y="630"/>
                  </a:lnTo>
                  <a:close/>
                  <a:moveTo>
                    <a:pt x="884" y="622"/>
                  </a:moveTo>
                  <a:lnTo>
                    <a:pt x="887" y="622"/>
                  </a:lnTo>
                  <a:lnTo>
                    <a:pt x="890" y="622"/>
                  </a:lnTo>
                  <a:lnTo>
                    <a:pt x="890" y="624"/>
                  </a:lnTo>
                  <a:lnTo>
                    <a:pt x="892" y="624"/>
                  </a:lnTo>
                  <a:lnTo>
                    <a:pt x="895" y="624"/>
                  </a:lnTo>
                  <a:lnTo>
                    <a:pt x="895" y="627"/>
                  </a:lnTo>
                  <a:lnTo>
                    <a:pt x="895" y="630"/>
                  </a:lnTo>
                  <a:lnTo>
                    <a:pt x="897" y="630"/>
                  </a:lnTo>
                  <a:lnTo>
                    <a:pt x="897" y="632"/>
                  </a:lnTo>
                  <a:lnTo>
                    <a:pt x="895" y="632"/>
                  </a:lnTo>
                  <a:lnTo>
                    <a:pt x="895" y="630"/>
                  </a:lnTo>
                  <a:lnTo>
                    <a:pt x="892" y="630"/>
                  </a:lnTo>
                  <a:lnTo>
                    <a:pt x="890" y="632"/>
                  </a:lnTo>
                  <a:lnTo>
                    <a:pt x="890" y="630"/>
                  </a:lnTo>
                  <a:lnTo>
                    <a:pt x="887" y="630"/>
                  </a:lnTo>
                  <a:lnTo>
                    <a:pt x="887" y="627"/>
                  </a:lnTo>
                  <a:lnTo>
                    <a:pt x="884" y="627"/>
                  </a:lnTo>
                  <a:lnTo>
                    <a:pt x="884" y="624"/>
                  </a:lnTo>
                  <a:lnTo>
                    <a:pt x="882" y="624"/>
                  </a:lnTo>
                  <a:lnTo>
                    <a:pt x="882" y="622"/>
                  </a:lnTo>
                  <a:lnTo>
                    <a:pt x="884" y="622"/>
                  </a:lnTo>
                  <a:lnTo>
                    <a:pt x="882" y="622"/>
                  </a:lnTo>
                  <a:lnTo>
                    <a:pt x="884" y="622"/>
                  </a:lnTo>
                  <a:close/>
                  <a:moveTo>
                    <a:pt x="569" y="530"/>
                  </a:moveTo>
                  <a:lnTo>
                    <a:pt x="571" y="530"/>
                  </a:lnTo>
                  <a:lnTo>
                    <a:pt x="571" y="533"/>
                  </a:lnTo>
                  <a:lnTo>
                    <a:pt x="574" y="533"/>
                  </a:lnTo>
                  <a:lnTo>
                    <a:pt x="576" y="533"/>
                  </a:lnTo>
                  <a:lnTo>
                    <a:pt x="576" y="536"/>
                  </a:lnTo>
                  <a:lnTo>
                    <a:pt x="579" y="536"/>
                  </a:lnTo>
                  <a:lnTo>
                    <a:pt x="582" y="536"/>
                  </a:lnTo>
                  <a:lnTo>
                    <a:pt x="584" y="536"/>
                  </a:lnTo>
                  <a:lnTo>
                    <a:pt x="587" y="536"/>
                  </a:lnTo>
                  <a:lnTo>
                    <a:pt x="589" y="538"/>
                  </a:lnTo>
                  <a:lnTo>
                    <a:pt x="592" y="538"/>
                  </a:lnTo>
                  <a:lnTo>
                    <a:pt x="592" y="541"/>
                  </a:lnTo>
                  <a:lnTo>
                    <a:pt x="592" y="543"/>
                  </a:lnTo>
                  <a:lnTo>
                    <a:pt x="595" y="543"/>
                  </a:lnTo>
                  <a:lnTo>
                    <a:pt x="595" y="546"/>
                  </a:lnTo>
                  <a:lnTo>
                    <a:pt x="595" y="549"/>
                  </a:lnTo>
                  <a:lnTo>
                    <a:pt x="592" y="549"/>
                  </a:lnTo>
                  <a:lnTo>
                    <a:pt x="595" y="549"/>
                  </a:lnTo>
                  <a:lnTo>
                    <a:pt x="595" y="551"/>
                  </a:lnTo>
                  <a:lnTo>
                    <a:pt x="597" y="551"/>
                  </a:lnTo>
                  <a:lnTo>
                    <a:pt x="595" y="551"/>
                  </a:lnTo>
                  <a:lnTo>
                    <a:pt x="595" y="554"/>
                  </a:lnTo>
                  <a:lnTo>
                    <a:pt x="592" y="554"/>
                  </a:lnTo>
                  <a:lnTo>
                    <a:pt x="589" y="554"/>
                  </a:lnTo>
                  <a:lnTo>
                    <a:pt x="589" y="557"/>
                  </a:lnTo>
                  <a:lnTo>
                    <a:pt x="587" y="557"/>
                  </a:lnTo>
                  <a:lnTo>
                    <a:pt x="587" y="554"/>
                  </a:lnTo>
                  <a:lnTo>
                    <a:pt x="584" y="554"/>
                  </a:lnTo>
                  <a:lnTo>
                    <a:pt x="582" y="557"/>
                  </a:lnTo>
                  <a:lnTo>
                    <a:pt x="582" y="559"/>
                  </a:lnTo>
                  <a:lnTo>
                    <a:pt x="579" y="559"/>
                  </a:lnTo>
                  <a:lnTo>
                    <a:pt x="576" y="559"/>
                  </a:lnTo>
                  <a:lnTo>
                    <a:pt x="576" y="562"/>
                  </a:lnTo>
                  <a:lnTo>
                    <a:pt x="574" y="562"/>
                  </a:lnTo>
                  <a:lnTo>
                    <a:pt x="574" y="564"/>
                  </a:lnTo>
                  <a:lnTo>
                    <a:pt x="574" y="562"/>
                  </a:lnTo>
                  <a:lnTo>
                    <a:pt x="574" y="564"/>
                  </a:lnTo>
                  <a:lnTo>
                    <a:pt x="571" y="564"/>
                  </a:lnTo>
                  <a:lnTo>
                    <a:pt x="569" y="564"/>
                  </a:lnTo>
                  <a:lnTo>
                    <a:pt x="566" y="562"/>
                  </a:lnTo>
                  <a:lnTo>
                    <a:pt x="569" y="562"/>
                  </a:lnTo>
                  <a:lnTo>
                    <a:pt x="566" y="562"/>
                  </a:lnTo>
                  <a:lnTo>
                    <a:pt x="566" y="559"/>
                  </a:lnTo>
                  <a:lnTo>
                    <a:pt x="563" y="557"/>
                  </a:lnTo>
                  <a:lnTo>
                    <a:pt x="563" y="554"/>
                  </a:lnTo>
                  <a:lnTo>
                    <a:pt x="561" y="554"/>
                  </a:lnTo>
                  <a:lnTo>
                    <a:pt x="561" y="551"/>
                  </a:lnTo>
                  <a:lnTo>
                    <a:pt x="558" y="551"/>
                  </a:lnTo>
                  <a:lnTo>
                    <a:pt x="561" y="551"/>
                  </a:lnTo>
                  <a:lnTo>
                    <a:pt x="561" y="549"/>
                  </a:lnTo>
                  <a:lnTo>
                    <a:pt x="558" y="549"/>
                  </a:lnTo>
                  <a:lnTo>
                    <a:pt x="561" y="549"/>
                  </a:lnTo>
                  <a:lnTo>
                    <a:pt x="558" y="549"/>
                  </a:lnTo>
                  <a:lnTo>
                    <a:pt x="561" y="549"/>
                  </a:lnTo>
                  <a:lnTo>
                    <a:pt x="561" y="546"/>
                  </a:lnTo>
                  <a:lnTo>
                    <a:pt x="558" y="546"/>
                  </a:lnTo>
                  <a:lnTo>
                    <a:pt x="561" y="546"/>
                  </a:lnTo>
                  <a:lnTo>
                    <a:pt x="558" y="546"/>
                  </a:lnTo>
                  <a:lnTo>
                    <a:pt x="558" y="543"/>
                  </a:lnTo>
                  <a:lnTo>
                    <a:pt x="558" y="541"/>
                  </a:lnTo>
                  <a:lnTo>
                    <a:pt x="558" y="543"/>
                  </a:lnTo>
                  <a:lnTo>
                    <a:pt x="558" y="541"/>
                  </a:lnTo>
                  <a:lnTo>
                    <a:pt x="555" y="541"/>
                  </a:lnTo>
                  <a:lnTo>
                    <a:pt x="558" y="541"/>
                  </a:lnTo>
                  <a:lnTo>
                    <a:pt x="555" y="541"/>
                  </a:lnTo>
                  <a:lnTo>
                    <a:pt x="555" y="538"/>
                  </a:lnTo>
                  <a:lnTo>
                    <a:pt x="555" y="536"/>
                  </a:lnTo>
                  <a:lnTo>
                    <a:pt x="555" y="533"/>
                  </a:lnTo>
                  <a:lnTo>
                    <a:pt x="558" y="533"/>
                  </a:lnTo>
                  <a:lnTo>
                    <a:pt x="558" y="530"/>
                  </a:lnTo>
                  <a:lnTo>
                    <a:pt x="561" y="530"/>
                  </a:lnTo>
                  <a:lnTo>
                    <a:pt x="563" y="530"/>
                  </a:lnTo>
                  <a:lnTo>
                    <a:pt x="566" y="530"/>
                  </a:lnTo>
                  <a:lnTo>
                    <a:pt x="569" y="530"/>
                  </a:lnTo>
                  <a:close/>
                  <a:moveTo>
                    <a:pt x="642" y="465"/>
                  </a:moveTo>
                  <a:lnTo>
                    <a:pt x="644" y="465"/>
                  </a:lnTo>
                  <a:lnTo>
                    <a:pt x="644" y="468"/>
                  </a:lnTo>
                  <a:lnTo>
                    <a:pt x="642" y="468"/>
                  </a:lnTo>
                  <a:lnTo>
                    <a:pt x="642" y="470"/>
                  </a:lnTo>
                  <a:lnTo>
                    <a:pt x="642" y="468"/>
                  </a:lnTo>
                  <a:lnTo>
                    <a:pt x="639" y="468"/>
                  </a:lnTo>
                  <a:lnTo>
                    <a:pt x="642" y="468"/>
                  </a:lnTo>
                  <a:lnTo>
                    <a:pt x="639" y="468"/>
                  </a:lnTo>
                  <a:lnTo>
                    <a:pt x="642" y="468"/>
                  </a:lnTo>
                  <a:lnTo>
                    <a:pt x="642" y="465"/>
                  </a:lnTo>
                  <a:close/>
                  <a:moveTo>
                    <a:pt x="634" y="465"/>
                  </a:moveTo>
                  <a:lnTo>
                    <a:pt x="634" y="468"/>
                  </a:lnTo>
                  <a:lnTo>
                    <a:pt x="636" y="468"/>
                  </a:lnTo>
                  <a:lnTo>
                    <a:pt x="634" y="468"/>
                  </a:lnTo>
                  <a:lnTo>
                    <a:pt x="634" y="465"/>
                  </a:lnTo>
                  <a:close/>
                  <a:moveTo>
                    <a:pt x="626" y="465"/>
                  </a:moveTo>
                  <a:lnTo>
                    <a:pt x="626" y="462"/>
                  </a:lnTo>
                  <a:lnTo>
                    <a:pt x="626" y="465"/>
                  </a:lnTo>
                  <a:lnTo>
                    <a:pt x="629" y="465"/>
                  </a:lnTo>
                  <a:lnTo>
                    <a:pt x="629" y="468"/>
                  </a:lnTo>
                  <a:lnTo>
                    <a:pt x="631" y="468"/>
                  </a:lnTo>
                  <a:lnTo>
                    <a:pt x="629" y="468"/>
                  </a:lnTo>
                  <a:lnTo>
                    <a:pt x="629" y="465"/>
                  </a:lnTo>
                  <a:lnTo>
                    <a:pt x="629" y="468"/>
                  </a:lnTo>
                  <a:lnTo>
                    <a:pt x="629" y="470"/>
                  </a:lnTo>
                  <a:lnTo>
                    <a:pt x="626" y="470"/>
                  </a:lnTo>
                  <a:lnTo>
                    <a:pt x="623" y="470"/>
                  </a:lnTo>
                  <a:lnTo>
                    <a:pt x="623" y="468"/>
                  </a:lnTo>
                  <a:lnTo>
                    <a:pt x="621" y="468"/>
                  </a:lnTo>
                  <a:lnTo>
                    <a:pt x="623" y="468"/>
                  </a:lnTo>
                  <a:lnTo>
                    <a:pt x="623" y="470"/>
                  </a:lnTo>
                  <a:lnTo>
                    <a:pt x="621" y="470"/>
                  </a:lnTo>
                  <a:lnTo>
                    <a:pt x="623" y="470"/>
                  </a:lnTo>
                  <a:lnTo>
                    <a:pt x="621" y="470"/>
                  </a:lnTo>
                  <a:lnTo>
                    <a:pt x="618" y="470"/>
                  </a:lnTo>
                  <a:lnTo>
                    <a:pt x="621" y="468"/>
                  </a:lnTo>
                  <a:lnTo>
                    <a:pt x="618" y="468"/>
                  </a:lnTo>
                  <a:lnTo>
                    <a:pt x="621" y="468"/>
                  </a:lnTo>
                  <a:lnTo>
                    <a:pt x="621" y="465"/>
                  </a:lnTo>
                  <a:lnTo>
                    <a:pt x="621" y="468"/>
                  </a:lnTo>
                  <a:lnTo>
                    <a:pt x="621" y="465"/>
                  </a:lnTo>
                  <a:lnTo>
                    <a:pt x="621" y="468"/>
                  </a:lnTo>
                  <a:lnTo>
                    <a:pt x="621" y="465"/>
                  </a:lnTo>
                  <a:lnTo>
                    <a:pt x="623" y="465"/>
                  </a:lnTo>
                  <a:lnTo>
                    <a:pt x="623" y="468"/>
                  </a:lnTo>
                  <a:lnTo>
                    <a:pt x="623" y="465"/>
                  </a:lnTo>
                  <a:lnTo>
                    <a:pt x="626" y="465"/>
                  </a:lnTo>
                  <a:lnTo>
                    <a:pt x="626" y="462"/>
                  </a:lnTo>
                  <a:lnTo>
                    <a:pt x="626" y="465"/>
                  </a:lnTo>
                  <a:close/>
                  <a:moveTo>
                    <a:pt x="1177" y="447"/>
                  </a:moveTo>
                  <a:lnTo>
                    <a:pt x="1179" y="447"/>
                  </a:lnTo>
                  <a:lnTo>
                    <a:pt x="1182" y="447"/>
                  </a:lnTo>
                  <a:lnTo>
                    <a:pt x="1182" y="449"/>
                  </a:lnTo>
                  <a:lnTo>
                    <a:pt x="1185" y="449"/>
                  </a:lnTo>
                  <a:lnTo>
                    <a:pt x="1187" y="449"/>
                  </a:lnTo>
                  <a:lnTo>
                    <a:pt x="1190" y="449"/>
                  </a:lnTo>
                  <a:lnTo>
                    <a:pt x="1192" y="452"/>
                  </a:lnTo>
                  <a:lnTo>
                    <a:pt x="1192" y="449"/>
                  </a:lnTo>
                  <a:lnTo>
                    <a:pt x="1195" y="449"/>
                  </a:lnTo>
                  <a:lnTo>
                    <a:pt x="1195" y="452"/>
                  </a:lnTo>
                  <a:lnTo>
                    <a:pt x="1198" y="452"/>
                  </a:lnTo>
                  <a:lnTo>
                    <a:pt x="1198" y="455"/>
                  </a:lnTo>
                  <a:lnTo>
                    <a:pt x="1198" y="457"/>
                  </a:lnTo>
                  <a:lnTo>
                    <a:pt x="1198" y="460"/>
                  </a:lnTo>
                  <a:lnTo>
                    <a:pt x="1195" y="460"/>
                  </a:lnTo>
                  <a:lnTo>
                    <a:pt x="1192" y="460"/>
                  </a:lnTo>
                  <a:lnTo>
                    <a:pt x="1190" y="460"/>
                  </a:lnTo>
                  <a:lnTo>
                    <a:pt x="1190" y="457"/>
                  </a:lnTo>
                  <a:lnTo>
                    <a:pt x="1187" y="457"/>
                  </a:lnTo>
                  <a:lnTo>
                    <a:pt x="1187" y="460"/>
                  </a:lnTo>
                  <a:lnTo>
                    <a:pt x="1187" y="457"/>
                  </a:lnTo>
                  <a:lnTo>
                    <a:pt x="1185" y="457"/>
                  </a:lnTo>
                  <a:lnTo>
                    <a:pt x="1187" y="457"/>
                  </a:lnTo>
                  <a:lnTo>
                    <a:pt x="1185" y="457"/>
                  </a:lnTo>
                  <a:lnTo>
                    <a:pt x="1182" y="457"/>
                  </a:lnTo>
                  <a:lnTo>
                    <a:pt x="1182" y="455"/>
                  </a:lnTo>
                  <a:lnTo>
                    <a:pt x="1182" y="457"/>
                  </a:lnTo>
                  <a:lnTo>
                    <a:pt x="1179" y="457"/>
                  </a:lnTo>
                  <a:lnTo>
                    <a:pt x="1179" y="455"/>
                  </a:lnTo>
                  <a:lnTo>
                    <a:pt x="1179" y="457"/>
                  </a:lnTo>
                  <a:lnTo>
                    <a:pt x="1179" y="455"/>
                  </a:lnTo>
                  <a:lnTo>
                    <a:pt x="1177" y="455"/>
                  </a:lnTo>
                  <a:lnTo>
                    <a:pt x="1174" y="455"/>
                  </a:lnTo>
                  <a:lnTo>
                    <a:pt x="1171" y="455"/>
                  </a:lnTo>
                  <a:lnTo>
                    <a:pt x="1171" y="452"/>
                  </a:lnTo>
                  <a:lnTo>
                    <a:pt x="1169" y="449"/>
                  </a:lnTo>
                  <a:lnTo>
                    <a:pt x="1169" y="452"/>
                  </a:lnTo>
                  <a:lnTo>
                    <a:pt x="1171" y="452"/>
                  </a:lnTo>
                  <a:lnTo>
                    <a:pt x="1169" y="452"/>
                  </a:lnTo>
                  <a:lnTo>
                    <a:pt x="1171" y="452"/>
                  </a:lnTo>
                  <a:lnTo>
                    <a:pt x="1171" y="455"/>
                  </a:lnTo>
                  <a:lnTo>
                    <a:pt x="1169" y="455"/>
                  </a:lnTo>
                  <a:lnTo>
                    <a:pt x="1169" y="452"/>
                  </a:lnTo>
                  <a:lnTo>
                    <a:pt x="1169" y="449"/>
                  </a:lnTo>
                  <a:lnTo>
                    <a:pt x="1169" y="452"/>
                  </a:lnTo>
                  <a:lnTo>
                    <a:pt x="1169" y="449"/>
                  </a:lnTo>
                  <a:lnTo>
                    <a:pt x="1169" y="452"/>
                  </a:lnTo>
                  <a:lnTo>
                    <a:pt x="1169" y="449"/>
                  </a:lnTo>
                  <a:lnTo>
                    <a:pt x="1169" y="452"/>
                  </a:lnTo>
                  <a:lnTo>
                    <a:pt x="1169" y="449"/>
                  </a:lnTo>
                  <a:lnTo>
                    <a:pt x="1171" y="449"/>
                  </a:lnTo>
                  <a:lnTo>
                    <a:pt x="1174" y="449"/>
                  </a:lnTo>
                  <a:lnTo>
                    <a:pt x="1174" y="447"/>
                  </a:lnTo>
                  <a:lnTo>
                    <a:pt x="1177" y="447"/>
                  </a:lnTo>
                  <a:close/>
                  <a:moveTo>
                    <a:pt x="352" y="384"/>
                  </a:moveTo>
                  <a:lnTo>
                    <a:pt x="354" y="384"/>
                  </a:lnTo>
                  <a:lnTo>
                    <a:pt x="357" y="384"/>
                  </a:lnTo>
                  <a:lnTo>
                    <a:pt x="357" y="387"/>
                  </a:lnTo>
                  <a:lnTo>
                    <a:pt x="360" y="387"/>
                  </a:lnTo>
                  <a:lnTo>
                    <a:pt x="360" y="389"/>
                  </a:lnTo>
                  <a:lnTo>
                    <a:pt x="362" y="389"/>
                  </a:lnTo>
                  <a:lnTo>
                    <a:pt x="365" y="389"/>
                  </a:lnTo>
                  <a:lnTo>
                    <a:pt x="362" y="389"/>
                  </a:lnTo>
                  <a:lnTo>
                    <a:pt x="365" y="389"/>
                  </a:lnTo>
                  <a:lnTo>
                    <a:pt x="365" y="392"/>
                  </a:lnTo>
                  <a:lnTo>
                    <a:pt x="365" y="389"/>
                  </a:lnTo>
                  <a:lnTo>
                    <a:pt x="368" y="389"/>
                  </a:lnTo>
                  <a:lnTo>
                    <a:pt x="368" y="392"/>
                  </a:lnTo>
                  <a:lnTo>
                    <a:pt x="368" y="389"/>
                  </a:lnTo>
                  <a:lnTo>
                    <a:pt x="368" y="392"/>
                  </a:lnTo>
                  <a:lnTo>
                    <a:pt x="370" y="392"/>
                  </a:lnTo>
                  <a:lnTo>
                    <a:pt x="370" y="395"/>
                  </a:lnTo>
                  <a:lnTo>
                    <a:pt x="370" y="397"/>
                  </a:lnTo>
                  <a:lnTo>
                    <a:pt x="370" y="400"/>
                  </a:lnTo>
                  <a:lnTo>
                    <a:pt x="368" y="400"/>
                  </a:lnTo>
                  <a:lnTo>
                    <a:pt x="370" y="400"/>
                  </a:lnTo>
                  <a:lnTo>
                    <a:pt x="368" y="400"/>
                  </a:lnTo>
                  <a:lnTo>
                    <a:pt x="368" y="402"/>
                  </a:lnTo>
                  <a:lnTo>
                    <a:pt x="370" y="402"/>
                  </a:lnTo>
                  <a:lnTo>
                    <a:pt x="370" y="405"/>
                  </a:lnTo>
                  <a:lnTo>
                    <a:pt x="368" y="405"/>
                  </a:lnTo>
                  <a:lnTo>
                    <a:pt x="370" y="408"/>
                  </a:lnTo>
                  <a:lnTo>
                    <a:pt x="370" y="410"/>
                  </a:lnTo>
                  <a:lnTo>
                    <a:pt x="373" y="410"/>
                  </a:lnTo>
                  <a:lnTo>
                    <a:pt x="373" y="413"/>
                  </a:lnTo>
                  <a:lnTo>
                    <a:pt x="373" y="415"/>
                  </a:lnTo>
                  <a:lnTo>
                    <a:pt x="370" y="415"/>
                  </a:lnTo>
                  <a:lnTo>
                    <a:pt x="373" y="415"/>
                  </a:lnTo>
                  <a:lnTo>
                    <a:pt x="373" y="418"/>
                  </a:lnTo>
                  <a:lnTo>
                    <a:pt x="373" y="415"/>
                  </a:lnTo>
                  <a:lnTo>
                    <a:pt x="373" y="418"/>
                  </a:lnTo>
                  <a:lnTo>
                    <a:pt x="375" y="418"/>
                  </a:lnTo>
                  <a:lnTo>
                    <a:pt x="375" y="421"/>
                  </a:lnTo>
                  <a:lnTo>
                    <a:pt x="378" y="421"/>
                  </a:lnTo>
                  <a:lnTo>
                    <a:pt x="378" y="423"/>
                  </a:lnTo>
                  <a:lnTo>
                    <a:pt x="378" y="426"/>
                  </a:lnTo>
                  <a:lnTo>
                    <a:pt x="375" y="426"/>
                  </a:lnTo>
                  <a:lnTo>
                    <a:pt x="373" y="426"/>
                  </a:lnTo>
                  <a:lnTo>
                    <a:pt x="370" y="426"/>
                  </a:lnTo>
                  <a:lnTo>
                    <a:pt x="368" y="426"/>
                  </a:lnTo>
                  <a:lnTo>
                    <a:pt x="368" y="423"/>
                  </a:lnTo>
                  <a:lnTo>
                    <a:pt x="365" y="423"/>
                  </a:lnTo>
                  <a:lnTo>
                    <a:pt x="365" y="421"/>
                  </a:lnTo>
                  <a:lnTo>
                    <a:pt x="362" y="421"/>
                  </a:lnTo>
                  <a:lnTo>
                    <a:pt x="362" y="418"/>
                  </a:lnTo>
                  <a:lnTo>
                    <a:pt x="360" y="418"/>
                  </a:lnTo>
                  <a:lnTo>
                    <a:pt x="362" y="418"/>
                  </a:lnTo>
                  <a:lnTo>
                    <a:pt x="360" y="418"/>
                  </a:lnTo>
                  <a:lnTo>
                    <a:pt x="360" y="415"/>
                  </a:lnTo>
                  <a:lnTo>
                    <a:pt x="362" y="415"/>
                  </a:lnTo>
                  <a:lnTo>
                    <a:pt x="362" y="413"/>
                  </a:lnTo>
                  <a:lnTo>
                    <a:pt x="362" y="415"/>
                  </a:lnTo>
                  <a:lnTo>
                    <a:pt x="360" y="415"/>
                  </a:lnTo>
                  <a:lnTo>
                    <a:pt x="360" y="413"/>
                  </a:lnTo>
                  <a:lnTo>
                    <a:pt x="357" y="413"/>
                  </a:lnTo>
                  <a:lnTo>
                    <a:pt x="357" y="410"/>
                  </a:lnTo>
                  <a:lnTo>
                    <a:pt x="354" y="410"/>
                  </a:lnTo>
                  <a:lnTo>
                    <a:pt x="354" y="408"/>
                  </a:lnTo>
                  <a:lnTo>
                    <a:pt x="352" y="408"/>
                  </a:lnTo>
                  <a:lnTo>
                    <a:pt x="352" y="405"/>
                  </a:lnTo>
                  <a:lnTo>
                    <a:pt x="349" y="405"/>
                  </a:lnTo>
                  <a:lnTo>
                    <a:pt x="349" y="402"/>
                  </a:lnTo>
                  <a:lnTo>
                    <a:pt x="349" y="400"/>
                  </a:lnTo>
                  <a:lnTo>
                    <a:pt x="349" y="397"/>
                  </a:lnTo>
                  <a:lnTo>
                    <a:pt x="349" y="400"/>
                  </a:lnTo>
                  <a:lnTo>
                    <a:pt x="349" y="397"/>
                  </a:lnTo>
                  <a:lnTo>
                    <a:pt x="352" y="397"/>
                  </a:lnTo>
                  <a:lnTo>
                    <a:pt x="349" y="397"/>
                  </a:lnTo>
                  <a:lnTo>
                    <a:pt x="349" y="395"/>
                  </a:lnTo>
                  <a:lnTo>
                    <a:pt x="352" y="395"/>
                  </a:lnTo>
                  <a:lnTo>
                    <a:pt x="352" y="392"/>
                  </a:lnTo>
                  <a:lnTo>
                    <a:pt x="349" y="392"/>
                  </a:lnTo>
                  <a:lnTo>
                    <a:pt x="349" y="395"/>
                  </a:lnTo>
                  <a:lnTo>
                    <a:pt x="349" y="392"/>
                  </a:lnTo>
                  <a:lnTo>
                    <a:pt x="349" y="389"/>
                  </a:lnTo>
                  <a:lnTo>
                    <a:pt x="347" y="389"/>
                  </a:lnTo>
                  <a:lnTo>
                    <a:pt x="347" y="387"/>
                  </a:lnTo>
                  <a:lnTo>
                    <a:pt x="349" y="387"/>
                  </a:lnTo>
                  <a:lnTo>
                    <a:pt x="349" y="384"/>
                  </a:lnTo>
                  <a:lnTo>
                    <a:pt x="352" y="384"/>
                  </a:lnTo>
                  <a:close/>
                  <a:moveTo>
                    <a:pt x="558" y="358"/>
                  </a:moveTo>
                  <a:lnTo>
                    <a:pt x="558" y="361"/>
                  </a:lnTo>
                  <a:lnTo>
                    <a:pt x="561" y="361"/>
                  </a:lnTo>
                  <a:lnTo>
                    <a:pt x="561" y="358"/>
                  </a:lnTo>
                  <a:lnTo>
                    <a:pt x="561" y="361"/>
                  </a:lnTo>
                  <a:lnTo>
                    <a:pt x="563" y="361"/>
                  </a:lnTo>
                  <a:lnTo>
                    <a:pt x="566" y="361"/>
                  </a:lnTo>
                  <a:lnTo>
                    <a:pt x="566" y="363"/>
                  </a:lnTo>
                  <a:lnTo>
                    <a:pt x="569" y="363"/>
                  </a:lnTo>
                  <a:lnTo>
                    <a:pt x="569" y="361"/>
                  </a:lnTo>
                  <a:lnTo>
                    <a:pt x="569" y="363"/>
                  </a:lnTo>
                  <a:lnTo>
                    <a:pt x="571" y="366"/>
                  </a:lnTo>
                  <a:lnTo>
                    <a:pt x="574" y="363"/>
                  </a:lnTo>
                  <a:lnTo>
                    <a:pt x="576" y="363"/>
                  </a:lnTo>
                  <a:lnTo>
                    <a:pt x="574" y="363"/>
                  </a:lnTo>
                  <a:lnTo>
                    <a:pt x="576" y="363"/>
                  </a:lnTo>
                  <a:lnTo>
                    <a:pt x="576" y="366"/>
                  </a:lnTo>
                  <a:lnTo>
                    <a:pt x="579" y="366"/>
                  </a:lnTo>
                  <a:lnTo>
                    <a:pt x="582" y="366"/>
                  </a:lnTo>
                  <a:lnTo>
                    <a:pt x="584" y="366"/>
                  </a:lnTo>
                  <a:lnTo>
                    <a:pt x="587" y="366"/>
                  </a:lnTo>
                  <a:lnTo>
                    <a:pt x="589" y="363"/>
                  </a:lnTo>
                  <a:lnTo>
                    <a:pt x="589" y="361"/>
                  </a:lnTo>
                  <a:lnTo>
                    <a:pt x="589" y="363"/>
                  </a:lnTo>
                  <a:lnTo>
                    <a:pt x="592" y="363"/>
                  </a:lnTo>
                  <a:lnTo>
                    <a:pt x="589" y="361"/>
                  </a:lnTo>
                  <a:lnTo>
                    <a:pt x="592" y="361"/>
                  </a:lnTo>
                  <a:lnTo>
                    <a:pt x="592" y="363"/>
                  </a:lnTo>
                  <a:lnTo>
                    <a:pt x="592" y="366"/>
                  </a:lnTo>
                  <a:lnTo>
                    <a:pt x="592" y="363"/>
                  </a:lnTo>
                  <a:lnTo>
                    <a:pt x="595" y="363"/>
                  </a:lnTo>
                  <a:lnTo>
                    <a:pt x="597" y="363"/>
                  </a:lnTo>
                  <a:lnTo>
                    <a:pt x="600" y="363"/>
                  </a:lnTo>
                  <a:lnTo>
                    <a:pt x="602" y="363"/>
                  </a:lnTo>
                  <a:lnTo>
                    <a:pt x="605" y="363"/>
                  </a:lnTo>
                  <a:lnTo>
                    <a:pt x="608" y="363"/>
                  </a:lnTo>
                  <a:lnTo>
                    <a:pt x="608" y="366"/>
                  </a:lnTo>
                  <a:lnTo>
                    <a:pt x="608" y="368"/>
                  </a:lnTo>
                  <a:lnTo>
                    <a:pt x="605" y="368"/>
                  </a:lnTo>
                  <a:lnTo>
                    <a:pt x="605" y="371"/>
                  </a:lnTo>
                  <a:lnTo>
                    <a:pt x="608" y="371"/>
                  </a:lnTo>
                  <a:lnTo>
                    <a:pt x="605" y="371"/>
                  </a:lnTo>
                  <a:lnTo>
                    <a:pt x="608" y="371"/>
                  </a:lnTo>
                  <a:lnTo>
                    <a:pt x="608" y="374"/>
                  </a:lnTo>
                  <a:lnTo>
                    <a:pt x="608" y="376"/>
                  </a:lnTo>
                  <a:lnTo>
                    <a:pt x="605" y="376"/>
                  </a:lnTo>
                  <a:lnTo>
                    <a:pt x="608" y="376"/>
                  </a:lnTo>
                  <a:lnTo>
                    <a:pt x="605" y="376"/>
                  </a:lnTo>
                  <a:lnTo>
                    <a:pt x="605" y="379"/>
                  </a:lnTo>
                  <a:lnTo>
                    <a:pt x="602" y="379"/>
                  </a:lnTo>
                  <a:lnTo>
                    <a:pt x="602" y="382"/>
                  </a:lnTo>
                  <a:lnTo>
                    <a:pt x="600" y="382"/>
                  </a:lnTo>
                  <a:lnTo>
                    <a:pt x="600" y="384"/>
                  </a:lnTo>
                  <a:lnTo>
                    <a:pt x="597" y="384"/>
                  </a:lnTo>
                  <a:lnTo>
                    <a:pt x="595" y="384"/>
                  </a:lnTo>
                  <a:lnTo>
                    <a:pt x="595" y="387"/>
                  </a:lnTo>
                  <a:lnTo>
                    <a:pt x="592" y="387"/>
                  </a:lnTo>
                  <a:lnTo>
                    <a:pt x="589" y="387"/>
                  </a:lnTo>
                  <a:lnTo>
                    <a:pt x="589" y="384"/>
                  </a:lnTo>
                  <a:lnTo>
                    <a:pt x="587" y="384"/>
                  </a:lnTo>
                  <a:lnTo>
                    <a:pt x="584" y="384"/>
                  </a:lnTo>
                  <a:lnTo>
                    <a:pt x="582" y="384"/>
                  </a:lnTo>
                  <a:lnTo>
                    <a:pt x="584" y="384"/>
                  </a:lnTo>
                  <a:lnTo>
                    <a:pt x="582" y="384"/>
                  </a:lnTo>
                  <a:lnTo>
                    <a:pt x="579" y="384"/>
                  </a:lnTo>
                  <a:lnTo>
                    <a:pt x="579" y="382"/>
                  </a:lnTo>
                  <a:lnTo>
                    <a:pt x="579" y="384"/>
                  </a:lnTo>
                  <a:lnTo>
                    <a:pt x="576" y="384"/>
                  </a:lnTo>
                  <a:lnTo>
                    <a:pt x="579" y="384"/>
                  </a:lnTo>
                  <a:lnTo>
                    <a:pt x="579" y="387"/>
                  </a:lnTo>
                  <a:lnTo>
                    <a:pt x="579" y="389"/>
                  </a:lnTo>
                  <a:lnTo>
                    <a:pt x="576" y="389"/>
                  </a:lnTo>
                  <a:lnTo>
                    <a:pt x="576" y="392"/>
                  </a:lnTo>
                  <a:lnTo>
                    <a:pt x="574" y="392"/>
                  </a:lnTo>
                  <a:lnTo>
                    <a:pt x="574" y="395"/>
                  </a:lnTo>
                  <a:lnTo>
                    <a:pt x="571" y="395"/>
                  </a:lnTo>
                  <a:lnTo>
                    <a:pt x="569" y="395"/>
                  </a:lnTo>
                  <a:lnTo>
                    <a:pt x="566" y="397"/>
                  </a:lnTo>
                  <a:lnTo>
                    <a:pt x="563" y="397"/>
                  </a:lnTo>
                  <a:lnTo>
                    <a:pt x="561" y="397"/>
                  </a:lnTo>
                  <a:lnTo>
                    <a:pt x="558" y="397"/>
                  </a:lnTo>
                  <a:lnTo>
                    <a:pt x="561" y="397"/>
                  </a:lnTo>
                  <a:lnTo>
                    <a:pt x="558" y="397"/>
                  </a:lnTo>
                  <a:lnTo>
                    <a:pt x="558" y="395"/>
                  </a:lnTo>
                  <a:lnTo>
                    <a:pt x="555" y="395"/>
                  </a:lnTo>
                  <a:lnTo>
                    <a:pt x="558" y="395"/>
                  </a:lnTo>
                  <a:lnTo>
                    <a:pt x="558" y="392"/>
                  </a:lnTo>
                  <a:lnTo>
                    <a:pt x="555" y="392"/>
                  </a:lnTo>
                  <a:lnTo>
                    <a:pt x="555" y="389"/>
                  </a:lnTo>
                  <a:lnTo>
                    <a:pt x="553" y="389"/>
                  </a:lnTo>
                  <a:lnTo>
                    <a:pt x="553" y="387"/>
                  </a:lnTo>
                  <a:lnTo>
                    <a:pt x="553" y="384"/>
                  </a:lnTo>
                  <a:lnTo>
                    <a:pt x="550" y="384"/>
                  </a:lnTo>
                  <a:lnTo>
                    <a:pt x="553" y="384"/>
                  </a:lnTo>
                  <a:lnTo>
                    <a:pt x="550" y="384"/>
                  </a:lnTo>
                  <a:lnTo>
                    <a:pt x="550" y="382"/>
                  </a:lnTo>
                  <a:lnTo>
                    <a:pt x="548" y="382"/>
                  </a:lnTo>
                  <a:lnTo>
                    <a:pt x="548" y="379"/>
                  </a:lnTo>
                  <a:lnTo>
                    <a:pt x="548" y="382"/>
                  </a:lnTo>
                  <a:lnTo>
                    <a:pt x="545" y="382"/>
                  </a:lnTo>
                  <a:lnTo>
                    <a:pt x="545" y="379"/>
                  </a:lnTo>
                  <a:lnTo>
                    <a:pt x="545" y="376"/>
                  </a:lnTo>
                  <a:lnTo>
                    <a:pt x="545" y="379"/>
                  </a:lnTo>
                  <a:lnTo>
                    <a:pt x="545" y="376"/>
                  </a:lnTo>
                  <a:lnTo>
                    <a:pt x="542" y="376"/>
                  </a:lnTo>
                  <a:lnTo>
                    <a:pt x="542" y="374"/>
                  </a:lnTo>
                  <a:lnTo>
                    <a:pt x="545" y="371"/>
                  </a:lnTo>
                  <a:lnTo>
                    <a:pt x="545" y="374"/>
                  </a:lnTo>
                  <a:lnTo>
                    <a:pt x="548" y="374"/>
                  </a:lnTo>
                  <a:lnTo>
                    <a:pt x="545" y="374"/>
                  </a:lnTo>
                  <a:lnTo>
                    <a:pt x="545" y="371"/>
                  </a:lnTo>
                  <a:lnTo>
                    <a:pt x="545" y="368"/>
                  </a:lnTo>
                  <a:lnTo>
                    <a:pt x="545" y="371"/>
                  </a:lnTo>
                  <a:lnTo>
                    <a:pt x="545" y="368"/>
                  </a:lnTo>
                  <a:lnTo>
                    <a:pt x="545" y="366"/>
                  </a:lnTo>
                  <a:lnTo>
                    <a:pt x="548" y="366"/>
                  </a:lnTo>
                  <a:lnTo>
                    <a:pt x="548" y="368"/>
                  </a:lnTo>
                  <a:lnTo>
                    <a:pt x="548" y="366"/>
                  </a:lnTo>
                  <a:lnTo>
                    <a:pt x="548" y="363"/>
                  </a:lnTo>
                  <a:lnTo>
                    <a:pt x="548" y="366"/>
                  </a:lnTo>
                  <a:lnTo>
                    <a:pt x="548" y="363"/>
                  </a:lnTo>
                  <a:lnTo>
                    <a:pt x="548" y="361"/>
                  </a:lnTo>
                  <a:lnTo>
                    <a:pt x="550" y="361"/>
                  </a:lnTo>
                  <a:lnTo>
                    <a:pt x="548" y="361"/>
                  </a:lnTo>
                  <a:lnTo>
                    <a:pt x="550" y="361"/>
                  </a:lnTo>
                  <a:lnTo>
                    <a:pt x="550" y="358"/>
                  </a:lnTo>
                  <a:lnTo>
                    <a:pt x="553" y="358"/>
                  </a:lnTo>
                  <a:lnTo>
                    <a:pt x="555" y="358"/>
                  </a:lnTo>
                  <a:lnTo>
                    <a:pt x="555" y="361"/>
                  </a:lnTo>
                  <a:lnTo>
                    <a:pt x="555" y="358"/>
                  </a:lnTo>
                  <a:lnTo>
                    <a:pt x="558" y="358"/>
                  </a:lnTo>
                  <a:close/>
                  <a:moveTo>
                    <a:pt x="214" y="316"/>
                  </a:moveTo>
                  <a:lnTo>
                    <a:pt x="216" y="316"/>
                  </a:lnTo>
                  <a:lnTo>
                    <a:pt x="219" y="319"/>
                  </a:lnTo>
                  <a:lnTo>
                    <a:pt x="216" y="319"/>
                  </a:lnTo>
                  <a:lnTo>
                    <a:pt x="214" y="319"/>
                  </a:lnTo>
                  <a:lnTo>
                    <a:pt x="214" y="316"/>
                  </a:lnTo>
                  <a:lnTo>
                    <a:pt x="211" y="316"/>
                  </a:lnTo>
                  <a:lnTo>
                    <a:pt x="214" y="316"/>
                  </a:lnTo>
                  <a:lnTo>
                    <a:pt x="214" y="314"/>
                  </a:lnTo>
                  <a:lnTo>
                    <a:pt x="214" y="316"/>
                  </a:lnTo>
                  <a:close/>
                  <a:moveTo>
                    <a:pt x="193" y="290"/>
                  </a:moveTo>
                  <a:lnTo>
                    <a:pt x="195" y="290"/>
                  </a:lnTo>
                  <a:lnTo>
                    <a:pt x="198" y="290"/>
                  </a:lnTo>
                  <a:lnTo>
                    <a:pt x="198" y="293"/>
                  </a:lnTo>
                  <a:lnTo>
                    <a:pt x="195" y="293"/>
                  </a:lnTo>
                  <a:lnTo>
                    <a:pt x="195" y="295"/>
                  </a:lnTo>
                  <a:lnTo>
                    <a:pt x="193" y="295"/>
                  </a:lnTo>
                  <a:lnTo>
                    <a:pt x="193" y="293"/>
                  </a:lnTo>
                  <a:lnTo>
                    <a:pt x="193" y="295"/>
                  </a:lnTo>
                  <a:lnTo>
                    <a:pt x="190" y="295"/>
                  </a:lnTo>
                  <a:lnTo>
                    <a:pt x="187" y="295"/>
                  </a:lnTo>
                  <a:lnTo>
                    <a:pt x="187" y="298"/>
                  </a:lnTo>
                  <a:lnTo>
                    <a:pt x="185" y="298"/>
                  </a:lnTo>
                  <a:lnTo>
                    <a:pt x="182" y="298"/>
                  </a:lnTo>
                  <a:lnTo>
                    <a:pt x="180" y="298"/>
                  </a:lnTo>
                  <a:lnTo>
                    <a:pt x="177" y="298"/>
                  </a:lnTo>
                  <a:lnTo>
                    <a:pt x="177" y="295"/>
                  </a:lnTo>
                  <a:lnTo>
                    <a:pt x="174" y="295"/>
                  </a:lnTo>
                  <a:lnTo>
                    <a:pt x="172" y="295"/>
                  </a:lnTo>
                  <a:lnTo>
                    <a:pt x="169" y="295"/>
                  </a:lnTo>
                  <a:lnTo>
                    <a:pt x="169" y="293"/>
                  </a:lnTo>
                  <a:lnTo>
                    <a:pt x="172" y="293"/>
                  </a:lnTo>
                  <a:lnTo>
                    <a:pt x="174" y="293"/>
                  </a:lnTo>
                  <a:lnTo>
                    <a:pt x="177" y="293"/>
                  </a:lnTo>
                  <a:lnTo>
                    <a:pt x="180" y="293"/>
                  </a:lnTo>
                  <a:lnTo>
                    <a:pt x="182" y="293"/>
                  </a:lnTo>
                  <a:lnTo>
                    <a:pt x="185" y="293"/>
                  </a:lnTo>
                  <a:lnTo>
                    <a:pt x="185" y="290"/>
                  </a:lnTo>
                  <a:lnTo>
                    <a:pt x="185" y="293"/>
                  </a:lnTo>
                  <a:lnTo>
                    <a:pt x="187" y="293"/>
                  </a:lnTo>
                  <a:lnTo>
                    <a:pt x="187" y="290"/>
                  </a:lnTo>
                  <a:lnTo>
                    <a:pt x="187" y="293"/>
                  </a:lnTo>
                  <a:lnTo>
                    <a:pt x="187" y="290"/>
                  </a:lnTo>
                  <a:lnTo>
                    <a:pt x="190" y="290"/>
                  </a:lnTo>
                  <a:lnTo>
                    <a:pt x="193" y="290"/>
                  </a:lnTo>
                  <a:close/>
                  <a:moveTo>
                    <a:pt x="274" y="272"/>
                  </a:moveTo>
                  <a:lnTo>
                    <a:pt x="274" y="274"/>
                  </a:lnTo>
                  <a:lnTo>
                    <a:pt x="276" y="274"/>
                  </a:lnTo>
                  <a:lnTo>
                    <a:pt x="279" y="274"/>
                  </a:lnTo>
                  <a:lnTo>
                    <a:pt x="292" y="277"/>
                  </a:lnTo>
                  <a:lnTo>
                    <a:pt x="294" y="277"/>
                  </a:lnTo>
                  <a:lnTo>
                    <a:pt x="294" y="280"/>
                  </a:lnTo>
                  <a:lnTo>
                    <a:pt x="297" y="280"/>
                  </a:lnTo>
                  <a:lnTo>
                    <a:pt x="305" y="282"/>
                  </a:lnTo>
                  <a:lnTo>
                    <a:pt x="308" y="282"/>
                  </a:lnTo>
                  <a:lnTo>
                    <a:pt x="321" y="277"/>
                  </a:lnTo>
                  <a:lnTo>
                    <a:pt x="331" y="274"/>
                  </a:lnTo>
                  <a:lnTo>
                    <a:pt x="336" y="272"/>
                  </a:lnTo>
                  <a:lnTo>
                    <a:pt x="344" y="274"/>
                  </a:lnTo>
                  <a:lnTo>
                    <a:pt x="347" y="274"/>
                  </a:lnTo>
                  <a:lnTo>
                    <a:pt x="349" y="277"/>
                  </a:lnTo>
                  <a:lnTo>
                    <a:pt x="352" y="277"/>
                  </a:lnTo>
                  <a:lnTo>
                    <a:pt x="352" y="280"/>
                  </a:lnTo>
                  <a:lnTo>
                    <a:pt x="354" y="285"/>
                  </a:lnTo>
                  <a:lnTo>
                    <a:pt x="357" y="287"/>
                  </a:lnTo>
                  <a:lnTo>
                    <a:pt x="354" y="290"/>
                  </a:lnTo>
                  <a:lnTo>
                    <a:pt x="354" y="293"/>
                  </a:lnTo>
                  <a:lnTo>
                    <a:pt x="352" y="295"/>
                  </a:lnTo>
                  <a:lnTo>
                    <a:pt x="349" y="301"/>
                  </a:lnTo>
                  <a:lnTo>
                    <a:pt x="349" y="303"/>
                  </a:lnTo>
                  <a:lnTo>
                    <a:pt x="349" y="306"/>
                  </a:lnTo>
                  <a:lnTo>
                    <a:pt x="352" y="306"/>
                  </a:lnTo>
                  <a:lnTo>
                    <a:pt x="349" y="306"/>
                  </a:lnTo>
                  <a:lnTo>
                    <a:pt x="349" y="308"/>
                  </a:lnTo>
                  <a:lnTo>
                    <a:pt x="352" y="308"/>
                  </a:lnTo>
                  <a:lnTo>
                    <a:pt x="352" y="311"/>
                  </a:lnTo>
                  <a:lnTo>
                    <a:pt x="354" y="311"/>
                  </a:lnTo>
                  <a:lnTo>
                    <a:pt x="354" y="314"/>
                  </a:lnTo>
                  <a:lnTo>
                    <a:pt x="354" y="311"/>
                  </a:lnTo>
                  <a:lnTo>
                    <a:pt x="357" y="311"/>
                  </a:lnTo>
                  <a:lnTo>
                    <a:pt x="354" y="314"/>
                  </a:lnTo>
                  <a:lnTo>
                    <a:pt x="357" y="314"/>
                  </a:lnTo>
                  <a:lnTo>
                    <a:pt x="354" y="314"/>
                  </a:lnTo>
                  <a:lnTo>
                    <a:pt x="357" y="314"/>
                  </a:lnTo>
                  <a:lnTo>
                    <a:pt x="357" y="316"/>
                  </a:lnTo>
                  <a:lnTo>
                    <a:pt x="357" y="314"/>
                  </a:lnTo>
                  <a:lnTo>
                    <a:pt x="360" y="316"/>
                  </a:lnTo>
                  <a:lnTo>
                    <a:pt x="360" y="319"/>
                  </a:lnTo>
                  <a:lnTo>
                    <a:pt x="362" y="316"/>
                  </a:lnTo>
                  <a:lnTo>
                    <a:pt x="362" y="319"/>
                  </a:lnTo>
                  <a:lnTo>
                    <a:pt x="362" y="321"/>
                  </a:lnTo>
                  <a:lnTo>
                    <a:pt x="368" y="332"/>
                  </a:lnTo>
                  <a:lnTo>
                    <a:pt x="365" y="334"/>
                  </a:lnTo>
                  <a:lnTo>
                    <a:pt x="365" y="337"/>
                  </a:lnTo>
                  <a:lnTo>
                    <a:pt x="362" y="337"/>
                  </a:lnTo>
                  <a:lnTo>
                    <a:pt x="362" y="340"/>
                  </a:lnTo>
                  <a:lnTo>
                    <a:pt x="362" y="342"/>
                  </a:lnTo>
                  <a:lnTo>
                    <a:pt x="365" y="342"/>
                  </a:lnTo>
                  <a:lnTo>
                    <a:pt x="362" y="342"/>
                  </a:lnTo>
                  <a:lnTo>
                    <a:pt x="365" y="342"/>
                  </a:lnTo>
                  <a:lnTo>
                    <a:pt x="365" y="345"/>
                  </a:lnTo>
                  <a:lnTo>
                    <a:pt x="362" y="345"/>
                  </a:lnTo>
                  <a:lnTo>
                    <a:pt x="365" y="345"/>
                  </a:lnTo>
                  <a:lnTo>
                    <a:pt x="365" y="348"/>
                  </a:lnTo>
                  <a:lnTo>
                    <a:pt x="362" y="348"/>
                  </a:lnTo>
                  <a:lnTo>
                    <a:pt x="365" y="348"/>
                  </a:lnTo>
                  <a:lnTo>
                    <a:pt x="365" y="350"/>
                  </a:lnTo>
                  <a:lnTo>
                    <a:pt x="362" y="350"/>
                  </a:lnTo>
                  <a:lnTo>
                    <a:pt x="362" y="353"/>
                  </a:lnTo>
                  <a:lnTo>
                    <a:pt x="365" y="353"/>
                  </a:lnTo>
                  <a:lnTo>
                    <a:pt x="362" y="353"/>
                  </a:lnTo>
                  <a:lnTo>
                    <a:pt x="362" y="355"/>
                  </a:lnTo>
                  <a:lnTo>
                    <a:pt x="362" y="358"/>
                  </a:lnTo>
                  <a:lnTo>
                    <a:pt x="381" y="358"/>
                  </a:lnTo>
                  <a:lnTo>
                    <a:pt x="383" y="355"/>
                  </a:lnTo>
                  <a:lnTo>
                    <a:pt x="383" y="358"/>
                  </a:lnTo>
                  <a:lnTo>
                    <a:pt x="383" y="361"/>
                  </a:lnTo>
                  <a:lnTo>
                    <a:pt x="381" y="361"/>
                  </a:lnTo>
                  <a:lnTo>
                    <a:pt x="381" y="358"/>
                  </a:lnTo>
                  <a:lnTo>
                    <a:pt x="362" y="361"/>
                  </a:lnTo>
                  <a:lnTo>
                    <a:pt x="360" y="361"/>
                  </a:lnTo>
                  <a:lnTo>
                    <a:pt x="360" y="363"/>
                  </a:lnTo>
                  <a:lnTo>
                    <a:pt x="357" y="366"/>
                  </a:lnTo>
                  <a:lnTo>
                    <a:pt x="357" y="368"/>
                  </a:lnTo>
                  <a:lnTo>
                    <a:pt x="357" y="366"/>
                  </a:lnTo>
                  <a:lnTo>
                    <a:pt x="357" y="368"/>
                  </a:lnTo>
                  <a:lnTo>
                    <a:pt x="357" y="371"/>
                  </a:lnTo>
                  <a:lnTo>
                    <a:pt x="357" y="368"/>
                  </a:lnTo>
                  <a:lnTo>
                    <a:pt x="357" y="371"/>
                  </a:lnTo>
                  <a:lnTo>
                    <a:pt x="354" y="371"/>
                  </a:lnTo>
                  <a:lnTo>
                    <a:pt x="354" y="374"/>
                  </a:lnTo>
                  <a:lnTo>
                    <a:pt x="357" y="374"/>
                  </a:lnTo>
                  <a:lnTo>
                    <a:pt x="357" y="376"/>
                  </a:lnTo>
                  <a:lnTo>
                    <a:pt x="354" y="376"/>
                  </a:lnTo>
                  <a:lnTo>
                    <a:pt x="357" y="376"/>
                  </a:lnTo>
                  <a:lnTo>
                    <a:pt x="354" y="376"/>
                  </a:lnTo>
                  <a:lnTo>
                    <a:pt x="354" y="379"/>
                  </a:lnTo>
                  <a:lnTo>
                    <a:pt x="352" y="379"/>
                  </a:lnTo>
                  <a:lnTo>
                    <a:pt x="352" y="382"/>
                  </a:lnTo>
                  <a:lnTo>
                    <a:pt x="349" y="382"/>
                  </a:lnTo>
                  <a:lnTo>
                    <a:pt x="349" y="379"/>
                  </a:lnTo>
                  <a:lnTo>
                    <a:pt x="347" y="379"/>
                  </a:lnTo>
                  <a:lnTo>
                    <a:pt x="344" y="379"/>
                  </a:lnTo>
                  <a:lnTo>
                    <a:pt x="344" y="376"/>
                  </a:lnTo>
                  <a:lnTo>
                    <a:pt x="344" y="379"/>
                  </a:lnTo>
                  <a:lnTo>
                    <a:pt x="341" y="379"/>
                  </a:lnTo>
                  <a:lnTo>
                    <a:pt x="341" y="376"/>
                  </a:lnTo>
                  <a:lnTo>
                    <a:pt x="344" y="376"/>
                  </a:lnTo>
                  <a:lnTo>
                    <a:pt x="341" y="376"/>
                  </a:lnTo>
                  <a:lnTo>
                    <a:pt x="341" y="374"/>
                  </a:lnTo>
                  <a:lnTo>
                    <a:pt x="339" y="374"/>
                  </a:lnTo>
                  <a:lnTo>
                    <a:pt x="339" y="376"/>
                  </a:lnTo>
                  <a:lnTo>
                    <a:pt x="339" y="374"/>
                  </a:lnTo>
                  <a:lnTo>
                    <a:pt x="336" y="374"/>
                  </a:lnTo>
                  <a:lnTo>
                    <a:pt x="334" y="374"/>
                  </a:lnTo>
                  <a:lnTo>
                    <a:pt x="331" y="374"/>
                  </a:lnTo>
                  <a:lnTo>
                    <a:pt x="331" y="371"/>
                  </a:lnTo>
                  <a:lnTo>
                    <a:pt x="328" y="371"/>
                  </a:lnTo>
                  <a:lnTo>
                    <a:pt x="328" y="368"/>
                  </a:lnTo>
                  <a:lnTo>
                    <a:pt x="326" y="368"/>
                  </a:lnTo>
                  <a:lnTo>
                    <a:pt x="323" y="368"/>
                  </a:lnTo>
                  <a:lnTo>
                    <a:pt x="321" y="368"/>
                  </a:lnTo>
                  <a:lnTo>
                    <a:pt x="318" y="368"/>
                  </a:lnTo>
                  <a:lnTo>
                    <a:pt x="315" y="368"/>
                  </a:lnTo>
                  <a:lnTo>
                    <a:pt x="315" y="366"/>
                  </a:lnTo>
                  <a:lnTo>
                    <a:pt x="313" y="366"/>
                  </a:lnTo>
                  <a:lnTo>
                    <a:pt x="310" y="366"/>
                  </a:lnTo>
                  <a:lnTo>
                    <a:pt x="310" y="363"/>
                  </a:lnTo>
                  <a:lnTo>
                    <a:pt x="310" y="361"/>
                  </a:lnTo>
                  <a:lnTo>
                    <a:pt x="308" y="361"/>
                  </a:lnTo>
                  <a:lnTo>
                    <a:pt x="308" y="358"/>
                  </a:lnTo>
                  <a:lnTo>
                    <a:pt x="308" y="355"/>
                  </a:lnTo>
                  <a:lnTo>
                    <a:pt x="305" y="355"/>
                  </a:lnTo>
                  <a:lnTo>
                    <a:pt x="308" y="355"/>
                  </a:lnTo>
                  <a:lnTo>
                    <a:pt x="305" y="355"/>
                  </a:lnTo>
                  <a:lnTo>
                    <a:pt x="305" y="353"/>
                  </a:lnTo>
                  <a:lnTo>
                    <a:pt x="305" y="355"/>
                  </a:lnTo>
                  <a:lnTo>
                    <a:pt x="302" y="355"/>
                  </a:lnTo>
                  <a:lnTo>
                    <a:pt x="300" y="353"/>
                  </a:lnTo>
                  <a:lnTo>
                    <a:pt x="294" y="345"/>
                  </a:lnTo>
                  <a:lnTo>
                    <a:pt x="289" y="337"/>
                  </a:lnTo>
                  <a:lnTo>
                    <a:pt x="274" y="334"/>
                  </a:lnTo>
                  <a:lnTo>
                    <a:pt x="268" y="332"/>
                  </a:lnTo>
                  <a:lnTo>
                    <a:pt x="263" y="329"/>
                  </a:lnTo>
                  <a:lnTo>
                    <a:pt x="263" y="332"/>
                  </a:lnTo>
                  <a:lnTo>
                    <a:pt x="258" y="327"/>
                  </a:lnTo>
                  <a:lnTo>
                    <a:pt x="258" y="324"/>
                  </a:lnTo>
                  <a:lnTo>
                    <a:pt x="255" y="324"/>
                  </a:lnTo>
                  <a:lnTo>
                    <a:pt x="255" y="321"/>
                  </a:lnTo>
                  <a:lnTo>
                    <a:pt x="255" y="319"/>
                  </a:lnTo>
                  <a:lnTo>
                    <a:pt x="253" y="314"/>
                  </a:lnTo>
                  <a:lnTo>
                    <a:pt x="250" y="311"/>
                  </a:lnTo>
                  <a:lnTo>
                    <a:pt x="250" y="308"/>
                  </a:lnTo>
                  <a:lnTo>
                    <a:pt x="247" y="308"/>
                  </a:lnTo>
                  <a:lnTo>
                    <a:pt x="250" y="308"/>
                  </a:lnTo>
                  <a:lnTo>
                    <a:pt x="245" y="303"/>
                  </a:lnTo>
                  <a:lnTo>
                    <a:pt x="240" y="301"/>
                  </a:lnTo>
                  <a:lnTo>
                    <a:pt x="232" y="295"/>
                  </a:lnTo>
                  <a:lnTo>
                    <a:pt x="232" y="293"/>
                  </a:lnTo>
                  <a:lnTo>
                    <a:pt x="229" y="293"/>
                  </a:lnTo>
                  <a:lnTo>
                    <a:pt x="227" y="293"/>
                  </a:lnTo>
                  <a:lnTo>
                    <a:pt x="224" y="293"/>
                  </a:lnTo>
                  <a:lnTo>
                    <a:pt x="221" y="293"/>
                  </a:lnTo>
                  <a:lnTo>
                    <a:pt x="221" y="290"/>
                  </a:lnTo>
                  <a:lnTo>
                    <a:pt x="224" y="290"/>
                  </a:lnTo>
                  <a:lnTo>
                    <a:pt x="229" y="282"/>
                  </a:lnTo>
                  <a:lnTo>
                    <a:pt x="232" y="282"/>
                  </a:lnTo>
                  <a:lnTo>
                    <a:pt x="232" y="280"/>
                  </a:lnTo>
                  <a:lnTo>
                    <a:pt x="240" y="280"/>
                  </a:lnTo>
                  <a:lnTo>
                    <a:pt x="250" y="280"/>
                  </a:lnTo>
                  <a:lnTo>
                    <a:pt x="258" y="274"/>
                  </a:lnTo>
                  <a:lnTo>
                    <a:pt x="261" y="274"/>
                  </a:lnTo>
                  <a:lnTo>
                    <a:pt x="263" y="274"/>
                  </a:lnTo>
                  <a:lnTo>
                    <a:pt x="266" y="274"/>
                  </a:lnTo>
                  <a:lnTo>
                    <a:pt x="268" y="274"/>
                  </a:lnTo>
                  <a:lnTo>
                    <a:pt x="271" y="274"/>
                  </a:lnTo>
                  <a:lnTo>
                    <a:pt x="274" y="274"/>
                  </a:lnTo>
                  <a:lnTo>
                    <a:pt x="274" y="272"/>
                  </a:lnTo>
                  <a:close/>
                  <a:moveTo>
                    <a:pt x="135" y="21"/>
                  </a:moveTo>
                  <a:lnTo>
                    <a:pt x="154" y="34"/>
                  </a:lnTo>
                  <a:lnTo>
                    <a:pt x="187" y="84"/>
                  </a:lnTo>
                  <a:lnTo>
                    <a:pt x="198" y="97"/>
                  </a:lnTo>
                  <a:lnTo>
                    <a:pt x="216" y="126"/>
                  </a:lnTo>
                  <a:lnTo>
                    <a:pt x="216" y="139"/>
                  </a:lnTo>
                  <a:lnTo>
                    <a:pt x="214" y="144"/>
                  </a:lnTo>
                  <a:lnTo>
                    <a:pt x="216" y="144"/>
                  </a:lnTo>
                  <a:lnTo>
                    <a:pt x="216" y="146"/>
                  </a:lnTo>
                  <a:lnTo>
                    <a:pt x="219" y="146"/>
                  </a:lnTo>
                  <a:lnTo>
                    <a:pt x="219" y="149"/>
                  </a:lnTo>
                  <a:lnTo>
                    <a:pt x="221" y="149"/>
                  </a:lnTo>
                  <a:lnTo>
                    <a:pt x="221" y="152"/>
                  </a:lnTo>
                  <a:lnTo>
                    <a:pt x="224" y="152"/>
                  </a:lnTo>
                  <a:lnTo>
                    <a:pt x="227" y="149"/>
                  </a:lnTo>
                  <a:lnTo>
                    <a:pt x="229" y="152"/>
                  </a:lnTo>
                  <a:lnTo>
                    <a:pt x="232" y="154"/>
                  </a:lnTo>
                  <a:lnTo>
                    <a:pt x="232" y="157"/>
                  </a:lnTo>
                  <a:lnTo>
                    <a:pt x="234" y="157"/>
                  </a:lnTo>
                  <a:lnTo>
                    <a:pt x="237" y="157"/>
                  </a:lnTo>
                  <a:lnTo>
                    <a:pt x="237" y="159"/>
                  </a:lnTo>
                  <a:lnTo>
                    <a:pt x="237" y="162"/>
                  </a:lnTo>
                  <a:lnTo>
                    <a:pt x="240" y="162"/>
                  </a:lnTo>
                  <a:lnTo>
                    <a:pt x="240" y="165"/>
                  </a:lnTo>
                  <a:lnTo>
                    <a:pt x="240" y="167"/>
                  </a:lnTo>
                  <a:lnTo>
                    <a:pt x="242" y="167"/>
                  </a:lnTo>
                  <a:lnTo>
                    <a:pt x="242" y="170"/>
                  </a:lnTo>
                  <a:lnTo>
                    <a:pt x="245" y="170"/>
                  </a:lnTo>
                  <a:lnTo>
                    <a:pt x="245" y="173"/>
                  </a:lnTo>
                  <a:lnTo>
                    <a:pt x="245" y="178"/>
                  </a:lnTo>
                  <a:lnTo>
                    <a:pt x="242" y="178"/>
                  </a:lnTo>
                  <a:lnTo>
                    <a:pt x="240" y="178"/>
                  </a:lnTo>
                  <a:lnTo>
                    <a:pt x="240" y="180"/>
                  </a:lnTo>
                  <a:lnTo>
                    <a:pt x="242" y="180"/>
                  </a:lnTo>
                  <a:lnTo>
                    <a:pt x="242" y="183"/>
                  </a:lnTo>
                  <a:lnTo>
                    <a:pt x="240" y="183"/>
                  </a:lnTo>
                  <a:lnTo>
                    <a:pt x="240" y="186"/>
                  </a:lnTo>
                  <a:lnTo>
                    <a:pt x="240" y="188"/>
                  </a:lnTo>
                  <a:lnTo>
                    <a:pt x="240" y="191"/>
                  </a:lnTo>
                  <a:lnTo>
                    <a:pt x="237" y="191"/>
                  </a:lnTo>
                  <a:lnTo>
                    <a:pt x="234" y="191"/>
                  </a:lnTo>
                  <a:lnTo>
                    <a:pt x="232" y="191"/>
                  </a:lnTo>
                  <a:lnTo>
                    <a:pt x="232" y="193"/>
                  </a:lnTo>
                  <a:lnTo>
                    <a:pt x="234" y="196"/>
                  </a:lnTo>
                  <a:lnTo>
                    <a:pt x="234" y="199"/>
                  </a:lnTo>
                  <a:lnTo>
                    <a:pt x="237" y="199"/>
                  </a:lnTo>
                  <a:lnTo>
                    <a:pt x="237" y="201"/>
                  </a:lnTo>
                  <a:lnTo>
                    <a:pt x="240" y="204"/>
                  </a:lnTo>
                  <a:lnTo>
                    <a:pt x="240" y="207"/>
                  </a:lnTo>
                  <a:lnTo>
                    <a:pt x="237" y="207"/>
                  </a:lnTo>
                  <a:lnTo>
                    <a:pt x="237" y="209"/>
                  </a:lnTo>
                  <a:lnTo>
                    <a:pt x="240" y="209"/>
                  </a:lnTo>
                  <a:lnTo>
                    <a:pt x="242" y="209"/>
                  </a:lnTo>
                  <a:lnTo>
                    <a:pt x="242" y="212"/>
                  </a:lnTo>
                  <a:lnTo>
                    <a:pt x="242" y="214"/>
                  </a:lnTo>
                  <a:lnTo>
                    <a:pt x="245" y="214"/>
                  </a:lnTo>
                  <a:lnTo>
                    <a:pt x="247" y="214"/>
                  </a:lnTo>
                  <a:lnTo>
                    <a:pt x="250" y="214"/>
                  </a:lnTo>
                  <a:lnTo>
                    <a:pt x="253" y="214"/>
                  </a:lnTo>
                  <a:lnTo>
                    <a:pt x="253" y="212"/>
                  </a:lnTo>
                  <a:lnTo>
                    <a:pt x="255" y="212"/>
                  </a:lnTo>
                  <a:lnTo>
                    <a:pt x="258" y="212"/>
                  </a:lnTo>
                  <a:lnTo>
                    <a:pt x="258" y="209"/>
                  </a:lnTo>
                  <a:lnTo>
                    <a:pt x="261" y="207"/>
                  </a:lnTo>
                  <a:lnTo>
                    <a:pt x="263" y="204"/>
                  </a:lnTo>
                  <a:lnTo>
                    <a:pt x="263" y="201"/>
                  </a:lnTo>
                  <a:lnTo>
                    <a:pt x="266" y="201"/>
                  </a:lnTo>
                  <a:lnTo>
                    <a:pt x="266" y="204"/>
                  </a:lnTo>
                  <a:lnTo>
                    <a:pt x="268" y="204"/>
                  </a:lnTo>
                  <a:lnTo>
                    <a:pt x="271" y="204"/>
                  </a:lnTo>
                  <a:lnTo>
                    <a:pt x="271" y="201"/>
                  </a:lnTo>
                  <a:lnTo>
                    <a:pt x="274" y="201"/>
                  </a:lnTo>
                  <a:lnTo>
                    <a:pt x="276" y="201"/>
                  </a:lnTo>
                  <a:lnTo>
                    <a:pt x="279" y="199"/>
                  </a:lnTo>
                  <a:lnTo>
                    <a:pt x="279" y="196"/>
                  </a:lnTo>
                  <a:lnTo>
                    <a:pt x="281" y="196"/>
                  </a:lnTo>
                  <a:lnTo>
                    <a:pt x="284" y="196"/>
                  </a:lnTo>
                  <a:lnTo>
                    <a:pt x="287" y="196"/>
                  </a:lnTo>
                  <a:lnTo>
                    <a:pt x="289" y="196"/>
                  </a:lnTo>
                  <a:lnTo>
                    <a:pt x="289" y="193"/>
                  </a:lnTo>
                  <a:lnTo>
                    <a:pt x="292" y="193"/>
                  </a:lnTo>
                  <a:lnTo>
                    <a:pt x="292" y="191"/>
                  </a:lnTo>
                  <a:lnTo>
                    <a:pt x="292" y="188"/>
                  </a:lnTo>
                  <a:lnTo>
                    <a:pt x="294" y="188"/>
                  </a:lnTo>
                  <a:lnTo>
                    <a:pt x="294" y="186"/>
                  </a:lnTo>
                  <a:lnTo>
                    <a:pt x="297" y="186"/>
                  </a:lnTo>
                  <a:lnTo>
                    <a:pt x="297" y="183"/>
                  </a:lnTo>
                  <a:lnTo>
                    <a:pt x="300" y="183"/>
                  </a:lnTo>
                  <a:lnTo>
                    <a:pt x="300" y="180"/>
                  </a:lnTo>
                  <a:lnTo>
                    <a:pt x="302" y="180"/>
                  </a:lnTo>
                  <a:lnTo>
                    <a:pt x="302" y="178"/>
                  </a:lnTo>
                  <a:lnTo>
                    <a:pt x="305" y="178"/>
                  </a:lnTo>
                  <a:lnTo>
                    <a:pt x="305" y="180"/>
                  </a:lnTo>
                  <a:lnTo>
                    <a:pt x="302" y="183"/>
                  </a:lnTo>
                  <a:lnTo>
                    <a:pt x="305" y="183"/>
                  </a:lnTo>
                  <a:lnTo>
                    <a:pt x="305" y="180"/>
                  </a:lnTo>
                  <a:lnTo>
                    <a:pt x="305" y="178"/>
                  </a:lnTo>
                  <a:lnTo>
                    <a:pt x="308" y="178"/>
                  </a:lnTo>
                  <a:lnTo>
                    <a:pt x="308" y="175"/>
                  </a:lnTo>
                  <a:lnTo>
                    <a:pt x="310" y="175"/>
                  </a:lnTo>
                  <a:lnTo>
                    <a:pt x="308" y="173"/>
                  </a:lnTo>
                  <a:lnTo>
                    <a:pt x="310" y="170"/>
                  </a:lnTo>
                  <a:lnTo>
                    <a:pt x="313" y="167"/>
                  </a:lnTo>
                  <a:lnTo>
                    <a:pt x="313" y="165"/>
                  </a:lnTo>
                  <a:lnTo>
                    <a:pt x="315" y="165"/>
                  </a:lnTo>
                  <a:lnTo>
                    <a:pt x="315" y="162"/>
                  </a:lnTo>
                  <a:lnTo>
                    <a:pt x="318" y="162"/>
                  </a:lnTo>
                  <a:lnTo>
                    <a:pt x="318" y="159"/>
                  </a:lnTo>
                  <a:lnTo>
                    <a:pt x="318" y="157"/>
                  </a:lnTo>
                  <a:lnTo>
                    <a:pt x="315" y="157"/>
                  </a:lnTo>
                  <a:lnTo>
                    <a:pt x="315" y="154"/>
                  </a:lnTo>
                  <a:lnTo>
                    <a:pt x="318" y="154"/>
                  </a:lnTo>
                  <a:lnTo>
                    <a:pt x="318" y="152"/>
                  </a:lnTo>
                  <a:lnTo>
                    <a:pt x="315" y="149"/>
                  </a:lnTo>
                  <a:lnTo>
                    <a:pt x="318" y="149"/>
                  </a:lnTo>
                  <a:lnTo>
                    <a:pt x="344" y="159"/>
                  </a:lnTo>
                  <a:lnTo>
                    <a:pt x="370" y="152"/>
                  </a:lnTo>
                  <a:lnTo>
                    <a:pt x="373" y="152"/>
                  </a:lnTo>
                  <a:lnTo>
                    <a:pt x="375" y="154"/>
                  </a:lnTo>
                  <a:lnTo>
                    <a:pt x="375" y="157"/>
                  </a:lnTo>
                  <a:lnTo>
                    <a:pt x="378" y="157"/>
                  </a:lnTo>
                  <a:lnTo>
                    <a:pt x="381" y="157"/>
                  </a:lnTo>
                  <a:lnTo>
                    <a:pt x="383" y="154"/>
                  </a:lnTo>
                  <a:lnTo>
                    <a:pt x="386" y="154"/>
                  </a:lnTo>
                  <a:lnTo>
                    <a:pt x="386" y="157"/>
                  </a:lnTo>
                  <a:lnTo>
                    <a:pt x="386" y="159"/>
                  </a:lnTo>
                  <a:lnTo>
                    <a:pt x="386" y="162"/>
                  </a:lnTo>
                  <a:lnTo>
                    <a:pt x="383" y="162"/>
                  </a:lnTo>
                  <a:lnTo>
                    <a:pt x="383" y="165"/>
                  </a:lnTo>
                  <a:lnTo>
                    <a:pt x="386" y="170"/>
                  </a:lnTo>
                  <a:lnTo>
                    <a:pt x="386" y="175"/>
                  </a:lnTo>
                  <a:lnTo>
                    <a:pt x="388" y="175"/>
                  </a:lnTo>
                  <a:lnTo>
                    <a:pt x="391" y="175"/>
                  </a:lnTo>
                  <a:lnTo>
                    <a:pt x="394" y="175"/>
                  </a:lnTo>
                  <a:lnTo>
                    <a:pt x="396" y="175"/>
                  </a:lnTo>
                  <a:lnTo>
                    <a:pt x="399" y="175"/>
                  </a:lnTo>
                  <a:lnTo>
                    <a:pt x="401" y="175"/>
                  </a:lnTo>
                  <a:lnTo>
                    <a:pt x="401" y="178"/>
                  </a:lnTo>
                  <a:lnTo>
                    <a:pt x="404" y="178"/>
                  </a:lnTo>
                  <a:lnTo>
                    <a:pt x="407" y="178"/>
                  </a:lnTo>
                  <a:lnTo>
                    <a:pt x="407" y="175"/>
                  </a:lnTo>
                  <a:lnTo>
                    <a:pt x="407" y="173"/>
                  </a:lnTo>
                  <a:lnTo>
                    <a:pt x="404" y="173"/>
                  </a:lnTo>
                  <a:lnTo>
                    <a:pt x="401" y="173"/>
                  </a:lnTo>
                  <a:lnTo>
                    <a:pt x="401" y="170"/>
                  </a:lnTo>
                  <a:lnTo>
                    <a:pt x="401" y="167"/>
                  </a:lnTo>
                  <a:lnTo>
                    <a:pt x="404" y="167"/>
                  </a:lnTo>
                  <a:lnTo>
                    <a:pt x="407" y="167"/>
                  </a:lnTo>
                  <a:lnTo>
                    <a:pt x="409" y="167"/>
                  </a:lnTo>
                  <a:lnTo>
                    <a:pt x="412" y="167"/>
                  </a:lnTo>
                  <a:lnTo>
                    <a:pt x="415" y="167"/>
                  </a:lnTo>
                  <a:lnTo>
                    <a:pt x="417" y="167"/>
                  </a:lnTo>
                  <a:lnTo>
                    <a:pt x="420" y="167"/>
                  </a:lnTo>
                  <a:lnTo>
                    <a:pt x="422" y="170"/>
                  </a:lnTo>
                  <a:lnTo>
                    <a:pt x="422" y="167"/>
                  </a:lnTo>
                  <a:lnTo>
                    <a:pt x="425" y="167"/>
                  </a:lnTo>
                  <a:lnTo>
                    <a:pt x="430" y="167"/>
                  </a:lnTo>
                  <a:lnTo>
                    <a:pt x="433" y="170"/>
                  </a:lnTo>
                  <a:lnTo>
                    <a:pt x="433" y="173"/>
                  </a:lnTo>
                  <a:lnTo>
                    <a:pt x="435" y="173"/>
                  </a:lnTo>
                  <a:lnTo>
                    <a:pt x="438" y="173"/>
                  </a:lnTo>
                  <a:lnTo>
                    <a:pt x="441" y="175"/>
                  </a:lnTo>
                  <a:lnTo>
                    <a:pt x="443" y="175"/>
                  </a:lnTo>
                  <a:lnTo>
                    <a:pt x="448" y="178"/>
                  </a:lnTo>
                  <a:lnTo>
                    <a:pt x="448" y="180"/>
                  </a:lnTo>
                  <a:lnTo>
                    <a:pt x="451" y="183"/>
                  </a:lnTo>
                  <a:lnTo>
                    <a:pt x="454" y="183"/>
                  </a:lnTo>
                  <a:lnTo>
                    <a:pt x="456" y="186"/>
                  </a:lnTo>
                  <a:lnTo>
                    <a:pt x="459" y="186"/>
                  </a:lnTo>
                  <a:lnTo>
                    <a:pt x="462" y="186"/>
                  </a:lnTo>
                  <a:lnTo>
                    <a:pt x="462" y="183"/>
                  </a:lnTo>
                  <a:lnTo>
                    <a:pt x="464" y="183"/>
                  </a:lnTo>
                  <a:lnTo>
                    <a:pt x="467" y="180"/>
                  </a:lnTo>
                  <a:lnTo>
                    <a:pt x="467" y="183"/>
                  </a:lnTo>
                  <a:lnTo>
                    <a:pt x="469" y="183"/>
                  </a:lnTo>
                  <a:lnTo>
                    <a:pt x="472" y="186"/>
                  </a:lnTo>
                  <a:lnTo>
                    <a:pt x="475" y="188"/>
                  </a:lnTo>
                  <a:lnTo>
                    <a:pt x="477" y="188"/>
                  </a:lnTo>
                  <a:lnTo>
                    <a:pt x="480" y="188"/>
                  </a:lnTo>
                  <a:lnTo>
                    <a:pt x="480" y="191"/>
                  </a:lnTo>
                  <a:lnTo>
                    <a:pt x="482" y="191"/>
                  </a:lnTo>
                  <a:lnTo>
                    <a:pt x="490" y="196"/>
                  </a:lnTo>
                  <a:lnTo>
                    <a:pt x="493" y="196"/>
                  </a:lnTo>
                  <a:lnTo>
                    <a:pt x="495" y="196"/>
                  </a:lnTo>
                  <a:lnTo>
                    <a:pt x="498" y="196"/>
                  </a:lnTo>
                  <a:lnTo>
                    <a:pt x="501" y="196"/>
                  </a:lnTo>
                  <a:lnTo>
                    <a:pt x="501" y="193"/>
                  </a:lnTo>
                  <a:lnTo>
                    <a:pt x="503" y="191"/>
                  </a:lnTo>
                  <a:lnTo>
                    <a:pt x="506" y="191"/>
                  </a:lnTo>
                  <a:lnTo>
                    <a:pt x="508" y="191"/>
                  </a:lnTo>
                  <a:lnTo>
                    <a:pt x="508" y="188"/>
                  </a:lnTo>
                  <a:lnTo>
                    <a:pt x="508" y="186"/>
                  </a:lnTo>
                  <a:lnTo>
                    <a:pt x="508" y="183"/>
                  </a:lnTo>
                  <a:lnTo>
                    <a:pt x="511" y="183"/>
                  </a:lnTo>
                  <a:lnTo>
                    <a:pt x="511" y="180"/>
                  </a:lnTo>
                  <a:lnTo>
                    <a:pt x="511" y="178"/>
                  </a:lnTo>
                  <a:lnTo>
                    <a:pt x="514" y="178"/>
                  </a:lnTo>
                  <a:lnTo>
                    <a:pt x="514" y="175"/>
                  </a:lnTo>
                  <a:lnTo>
                    <a:pt x="514" y="173"/>
                  </a:lnTo>
                  <a:lnTo>
                    <a:pt x="516" y="173"/>
                  </a:lnTo>
                  <a:lnTo>
                    <a:pt x="519" y="173"/>
                  </a:lnTo>
                  <a:lnTo>
                    <a:pt x="519" y="175"/>
                  </a:lnTo>
                  <a:lnTo>
                    <a:pt x="522" y="175"/>
                  </a:lnTo>
                  <a:lnTo>
                    <a:pt x="522" y="178"/>
                  </a:lnTo>
                  <a:lnTo>
                    <a:pt x="524" y="178"/>
                  </a:lnTo>
                  <a:lnTo>
                    <a:pt x="527" y="178"/>
                  </a:lnTo>
                  <a:lnTo>
                    <a:pt x="529" y="180"/>
                  </a:lnTo>
                  <a:lnTo>
                    <a:pt x="532" y="180"/>
                  </a:lnTo>
                  <a:lnTo>
                    <a:pt x="535" y="180"/>
                  </a:lnTo>
                  <a:lnTo>
                    <a:pt x="537" y="180"/>
                  </a:lnTo>
                  <a:lnTo>
                    <a:pt x="540" y="180"/>
                  </a:lnTo>
                  <a:lnTo>
                    <a:pt x="542" y="180"/>
                  </a:lnTo>
                  <a:lnTo>
                    <a:pt x="545" y="180"/>
                  </a:lnTo>
                  <a:lnTo>
                    <a:pt x="548" y="180"/>
                  </a:lnTo>
                  <a:lnTo>
                    <a:pt x="550" y="183"/>
                  </a:lnTo>
                  <a:lnTo>
                    <a:pt x="553" y="183"/>
                  </a:lnTo>
                  <a:lnTo>
                    <a:pt x="553" y="186"/>
                  </a:lnTo>
                  <a:lnTo>
                    <a:pt x="555" y="186"/>
                  </a:lnTo>
                  <a:lnTo>
                    <a:pt x="555" y="188"/>
                  </a:lnTo>
                  <a:lnTo>
                    <a:pt x="558" y="186"/>
                  </a:lnTo>
                  <a:lnTo>
                    <a:pt x="561" y="186"/>
                  </a:lnTo>
                  <a:lnTo>
                    <a:pt x="563" y="186"/>
                  </a:lnTo>
                  <a:lnTo>
                    <a:pt x="563" y="188"/>
                  </a:lnTo>
                  <a:lnTo>
                    <a:pt x="566" y="188"/>
                  </a:lnTo>
                  <a:lnTo>
                    <a:pt x="569" y="188"/>
                  </a:lnTo>
                  <a:lnTo>
                    <a:pt x="569" y="191"/>
                  </a:lnTo>
                  <a:lnTo>
                    <a:pt x="571" y="191"/>
                  </a:lnTo>
                  <a:lnTo>
                    <a:pt x="571" y="193"/>
                  </a:lnTo>
                  <a:lnTo>
                    <a:pt x="574" y="193"/>
                  </a:lnTo>
                  <a:lnTo>
                    <a:pt x="587" y="196"/>
                  </a:lnTo>
                  <a:lnTo>
                    <a:pt x="587" y="199"/>
                  </a:lnTo>
                  <a:lnTo>
                    <a:pt x="592" y="196"/>
                  </a:lnTo>
                  <a:lnTo>
                    <a:pt x="595" y="193"/>
                  </a:lnTo>
                  <a:lnTo>
                    <a:pt x="597" y="193"/>
                  </a:lnTo>
                  <a:lnTo>
                    <a:pt x="597" y="191"/>
                  </a:lnTo>
                  <a:lnTo>
                    <a:pt x="597" y="183"/>
                  </a:lnTo>
                  <a:lnTo>
                    <a:pt x="600" y="180"/>
                  </a:lnTo>
                  <a:lnTo>
                    <a:pt x="602" y="175"/>
                  </a:lnTo>
                  <a:lnTo>
                    <a:pt x="602" y="173"/>
                  </a:lnTo>
                  <a:lnTo>
                    <a:pt x="608" y="170"/>
                  </a:lnTo>
                  <a:lnTo>
                    <a:pt x="608" y="167"/>
                  </a:lnTo>
                  <a:lnTo>
                    <a:pt x="610" y="167"/>
                  </a:lnTo>
                  <a:lnTo>
                    <a:pt x="613" y="167"/>
                  </a:lnTo>
                  <a:lnTo>
                    <a:pt x="613" y="170"/>
                  </a:lnTo>
                  <a:lnTo>
                    <a:pt x="616" y="170"/>
                  </a:lnTo>
                  <a:lnTo>
                    <a:pt x="618" y="170"/>
                  </a:lnTo>
                  <a:lnTo>
                    <a:pt x="618" y="167"/>
                  </a:lnTo>
                  <a:lnTo>
                    <a:pt x="618" y="170"/>
                  </a:lnTo>
                  <a:lnTo>
                    <a:pt x="621" y="170"/>
                  </a:lnTo>
                  <a:lnTo>
                    <a:pt x="623" y="170"/>
                  </a:lnTo>
                  <a:lnTo>
                    <a:pt x="626" y="170"/>
                  </a:lnTo>
                  <a:lnTo>
                    <a:pt x="629" y="170"/>
                  </a:lnTo>
                  <a:lnTo>
                    <a:pt x="629" y="167"/>
                  </a:lnTo>
                  <a:lnTo>
                    <a:pt x="631" y="170"/>
                  </a:lnTo>
                  <a:lnTo>
                    <a:pt x="631" y="167"/>
                  </a:lnTo>
                  <a:lnTo>
                    <a:pt x="634" y="167"/>
                  </a:lnTo>
                  <a:lnTo>
                    <a:pt x="636" y="167"/>
                  </a:lnTo>
                  <a:lnTo>
                    <a:pt x="639" y="170"/>
                  </a:lnTo>
                  <a:lnTo>
                    <a:pt x="642" y="170"/>
                  </a:lnTo>
                  <a:lnTo>
                    <a:pt x="644" y="170"/>
                  </a:lnTo>
                  <a:lnTo>
                    <a:pt x="649" y="170"/>
                  </a:lnTo>
                  <a:lnTo>
                    <a:pt x="655" y="167"/>
                  </a:lnTo>
                  <a:lnTo>
                    <a:pt x="657" y="167"/>
                  </a:lnTo>
                  <a:lnTo>
                    <a:pt x="660" y="165"/>
                  </a:lnTo>
                  <a:lnTo>
                    <a:pt x="665" y="162"/>
                  </a:lnTo>
                  <a:lnTo>
                    <a:pt x="665" y="159"/>
                  </a:lnTo>
                  <a:lnTo>
                    <a:pt x="668" y="159"/>
                  </a:lnTo>
                  <a:lnTo>
                    <a:pt x="670" y="159"/>
                  </a:lnTo>
                  <a:lnTo>
                    <a:pt x="673" y="162"/>
                  </a:lnTo>
                  <a:lnTo>
                    <a:pt x="676" y="162"/>
                  </a:lnTo>
                  <a:lnTo>
                    <a:pt x="678" y="162"/>
                  </a:lnTo>
                  <a:lnTo>
                    <a:pt x="678" y="159"/>
                  </a:lnTo>
                  <a:lnTo>
                    <a:pt x="681" y="159"/>
                  </a:lnTo>
                  <a:lnTo>
                    <a:pt x="683" y="159"/>
                  </a:lnTo>
                  <a:lnTo>
                    <a:pt x="686" y="159"/>
                  </a:lnTo>
                  <a:lnTo>
                    <a:pt x="689" y="159"/>
                  </a:lnTo>
                  <a:lnTo>
                    <a:pt x="689" y="157"/>
                  </a:lnTo>
                  <a:lnTo>
                    <a:pt x="689" y="154"/>
                  </a:lnTo>
                  <a:lnTo>
                    <a:pt x="691" y="154"/>
                  </a:lnTo>
                  <a:lnTo>
                    <a:pt x="694" y="154"/>
                  </a:lnTo>
                  <a:lnTo>
                    <a:pt x="694" y="152"/>
                  </a:lnTo>
                  <a:lnTo>
                    <a:pt x="696" y="152"/>
                  </a:lnTo>
                  <a:lnTo>
                    <a:pt x="699" y="152"/>
                  </a:lnTo>
                  <a:lnTo>
                    <a:pt x="702" y="149"/>
                  </a:lnTo>
                  <a:lnTo>
                    <a:pt x="704" y="149"/>
                  </a:lnTo>
                  <a:lnTo>
                    <a:pt x="707" y="152"/>
                  </a:lnTo>
                  <a:lnTo>
                    <a:pt x="709" y="154"/>
                  </a:lnTo>
                  <a:lnTo>
                    <a:pt x="712" y="154"/>
                  </a:lnTo>
                  <a:lnTo>
                    <a:pt x="715" y="152"/>
                  </a:lnTo>
                  <a:lnTo>
                    <a:pt x="717" y="152"/>
                  </a:lnTo>
                  <a:lnTo>
                    <a:pt x="723" y="152"/>
                  </a:lnTo>
                  <a:lnTo>
                    <a:pt x="728" y="149"/>
                  </a:lnTo>
                  <a:lnTo>
                    <a:pt x="730" y="149"/>
                  </a:lnTo>
                  <a:lnTo>
                    <a:pt x="733" y="149"/>
                  </a:lnTo>
                  <a:lnTo>
                    <a:pt x="736" y="149"/>
                  </a:lnTo>
                  <a:lnTo>
                    <a:pt x="738" y="149"/>
                  </a:lnTo>
                  <a:lnTo>
                    <a:pt x="741" y="149"/>
                  </a:lnTo>
                  <a:lnTo>
                    <a:pt x="741" y="154"/>
                  </a:lnTo>
                  <a:lnTo>
                    <a:pt x="743" y="157"/>
                  </a:lnTo>
                  <a:lnTo>
                    <a:pt x="743" y="159"/>
                  </a:lnTo>
                  <a:lnTo>
                    <a:pt x="746" y="162"/>
                  </a:lnTo>
                  <a:lnTo>
                    <a:pt x="749" y="165"/>
                  </a:lnTo>
                  <a:lnTo>
                    <a:pt x="751" y="165"/>
                  </a:lnTo>
                  <a:lnTo>
                    <a:pt x="754" y="165"/>
                  </a:lnTo>
                  <a:lnTo>
                    <a:pt x="756" y="165"/>
                  </a:lnTo>
                  <a:lnTo>
                    <a:pt x="759" y="167"/>
                  </a:lnTo>
                  <a:lnTo>
                    <a:pt x="762" y="167"/>
                  </a:lnTo>
                  <a:lnTo>
                    <a:pt x="764" y="167"/>
                  </a:lnTo>
                  <a:lnTo>
                    <a:pt x="767" y="167"/>
                  </a:lnTo>
                  <a:lnTo>
                    <a:pt x="770" y="165"/>
                  </a:lnTo>
                  <a:lnTo>
                    <a:pt x="772" y="165"/>
                  </a:lnTo>
                  <a:lnTo>
                    <a:pt x="780" y="159"/>
                  </a:lnTo>
                  <a:lnTo>
                    <a:pt x="777" y="159"/>
                  </a:lnTo>
                  <a:lnTo>
                    <a:pt x="780" y="162"/>
                  </a:lnTo>
                  <a:lnTo>
                    <a:pt x="777" y="162"/>
                  </a:lnTo>
                  <a:lnTo>
                    <a:pt x="777" y="165"/>
                  </a:lnTo>
                  <a:lnTo>
                    <a:pt x="777" y="167"/>
                  </a:lnTo>
                  <a:lnTo>
                    <a:pt x="777" y="170"/>
                  </a:lnTo>
                  <a:lnTo>
                    <a:pt x="780" y="170"/>
                  </a:lnTo>
                  <a:lnTo>
                    <a:pt x="783" y="170"/>
                  </a:lnTo>
                  <a:lnTo>
                    <a:pt x="780" y="167"/>
                  </a:lnTo>
                  <a:lnTo>
                    <a:pt x="783" y="167"/>
                  </a:lnTo>
                  <a:lnTo>
                    <a:pt x="783" y="170"/>
                  </a:lnTo>
                  <a:lnTo>
                    <a:pt x="783" y="173"/>
                  </a:lnTo>
                  <a:lnTo>
                    <a:pt x="785" y="175"/>
                  </a:lnTo>
                  <a:lnTo>
                    <a:pt x="785" y="178"/>
                  </a:lnTo>
                  <a:lnTo>
                    <a:pt x="788" y="178"/>
                  </a:lnTo>
                  <a:lnTo>
                    <a:pt x="790" y="178"/>
                  </a:lnTo>
                  <a:lnTo>
                    <a:pt x="790" y="180"/>
                  </a:lnTo>
                  <a:lnTo>
                    <a:pt x="793" y="180"/>
                  </a:lnTo>
                  <a:lnTo>
                    <a:pt x="793" y="183"/>
                  </a:lnTo>
                  <a:lnTo>
                    <a:pt x="790" y="183"/>
                  </a:lnTo>
                  <a:lnTo>
                    <a:pt x="790" y="188"/>
                  </a:lnTo>
                  <a:lnTo>
                    <a:pt x="788" y="188"/>
                  </a:lnTo>
                  <a:lnTo>
                    <a:pt x="788" y="191"/>
                  </a:lnTo>
                  <a:lnTo>
                    <a:pt x="790" y="191"/>
                  </a:lnTo>
                  <a:lnTo>
                    <a:pt x="790" y="193"/>
                  </a:lnTo>
                  <a:lnTo>
                    <a:pt x="793" y="191"/>
                  </a:lnTo>
                  <a:lnTo>
                    <a:pt x="793" y="188"/>
                  </a:lnTo>
                  <a:lnTo>
                    <a:pt x="793" y="186"/>
                  </a:lnTo>
                  <a:lnTo>
                    <a:pt x="793" y="183"/>
                  </a:lnTo>
                  <a:lnTo>
                    <a:pt x="796" y="183"/>
                  </a:lnTo>
                  <a:lnTo>
                    <a:pt x="798" y="183"/>
                  </a:lnTo>
                  <a:lnTo>
                    <a:pt x="801" y="183"/>
                  </a:lnTo>
                  <a:lnTo>
                    <a:pt x="803" y="180"/>
                  </a:lnTo>
                  <a:lnTo>
                    <a:pt x="801" y="178"/>
                  </a:lnTo>
                  <a:lnTo>
                    <a:pt x="798" y="178"/>
                  </a:lnTo>
                  <a:lnTo>
                    <a:pt x="796" y="178"/>
                  </a:lnTo>
                  <a:lnTo>
                    <a:pt x="793" y="178"/>
                  </a:lnTo>
                  <a:lnTo>
                    <a:pt x="793" y="175"/>
                  </a:lnTo>
                  <a:lnTo>
                    <a:pt x="790" y="175"/>
                  </a:lnTo>
                  <a:lnTo>
                    <a:pt x="788" y="175"/>
                  </a:lnTo>
                  <a:lnTo>
                    <a:pt x="788" y="173"/>
                  </a:lnTo>
                  <a:lnTo>
                    <a:pt x="785" y="173"/>
                  </a:lnTo>
                  <a:lnTo>
                    <a:pt x="785" y="167"/>
                  </a:lnTo>
                  <a:lnTo>
                    <a:pt x="785" y="165"/>
                  </a:lnTo>
                  <a:lnTo>
                    <a:pt x="785" y="162"/>
                  </a:lnTo>
                  <a:lnTo>
                    <a:pt x="788" y="162"/>
                  </a:lnTo>
                  <a:lnTo>
                    <a:pt x="790" y="162"/>
                  </a:lnTo>
                  <a:lnTo>
                    <a:pt x="790" y="165"/>
                  </a:lnTo>
                  <a:lnTo>
                    <a:pt x="793" y="165"/>
                  </a:lnTo>
                  <a:lnTo>
                    <a:pt x="793" y="162"/>
                  </a:lnTo>
                  <a:lnTo>
                    <a:pt x="796" y="162"/>
                  </a:lnTo>
                  <a:lnTo>
                    <a:pt x="796" y="159"/>
                  </a:lnTo>
                  <a:lnTo>
                    <a:pt x="798" y="159"/>
                  </a:lnTo>
                  <a:lnTo>
                    <a:pt x="798" y="157"/>
                  </a:lnTo>
                  <a:lnTo>
                    <a:pt x="796" y="157"/>
                  </a:lnTo>
                  <a:lnTo>
                    <a:pt x="796" y="154"/>
                  </a:lnTo>
                  <a:lnTo>
                    <a:pt x="793" y="154"/>
                  </a:lnTo>
                  <a:lnTo>
                    <a:pt x="790" y="152"/>
                  </a:lnTo>
                  <a:lnTo>
                    <a:pt x="793" y="152"/>
                  </a:lnTo>
                  <a:lnTo>
                    <a:pt x="796" y="149"/>
                  </a:lnTo>
                  <a:lnTo>
                    <a:pt x="796" y="146"/>
                  </a:lnTo>
                  <a:lnTo>
                    <a:pt x="798" y="146"/>
                  </a:lnTo>
                  <a:lnTo>
                    <a:pt x="796" y="144"/>
                  </a:lnTo>
                  <a:lnTo>
                    <a:pt x="796" y="141"/>
                  </a:lnTo>
                  <a:lnTo>
                    <a:pt x="798" y="141"/>
                  </a:lnTo>
                  <a:lnTo>
                    <a:pt x="798" y="139"/>
                  </a:lnTo>
                  <a:lnTo>
                    <a:pt x="801" y="139"/>
                  </a:lnTo>
                  <a:lnTo>
                    <a:pt x="803" y="141"/>
                  </a:lnTo>
                  <a:lnTo>
                    <a:pt x="806" y="141"/>
                  </a:lnTo>
                  <a:lnTo>
                    <a:pt x="809" y="141"/>
                  </a:lnTo>
                  <a:lnTo>
                    <a:pt x="809" y="144"/>
                  </a:lnTo>
                  <a:lnTo>
                    <a:pt x="811" y="144"/>
                  </a:lnTo>
                  <a:lnTo>
                    <a:pt x="814" y="144"/>
                  </a:lnTo>
                  <a:lnTo>
                    <a:pt x="817" y="144"/>
                  </a:lnTo>
                  <a:lnTo>
                    <a:pt x="819" y="144"/>
                  </a:lnTo>
                  <a:lnTo>
                    <a:pt x="822" y="144"/>
                  </a:lnTo>
                  <a:lnTo>
                    <a:pt x="822" y="146"/>
                  </a:lnTo>
                  <a:lnTo>
                    <a:pt x="824" y="149"/>
                  </a:lnTo>
                  <a:lnTo>
                    <a:pt x="824" y="152"/>
                  </a:lnTo>
                  <a:lnTo>
                    <a:pt x="827" y="152"/>
                  </a:lnTo>
                  <a:lnTo>
                    <a:pt x="830" y="154"/>
                  </a:lnTo>
                  <a:lnTo>
                    <a:pt x="830" y="157"/>
                  </a:lnTo>
                  <a:lnTo>
                    <a:pt x="832" y="157"/>
                  </a:lnTo>
                  <a:lnTo>
                    <a:pt x="835" y="159"/>
                  </a:lnTo>
                  <a:lnTo>
                    <a:pt x="837" y="159"/>
                  </a:lnTo>
                  <a:lnTo>
                    <a:pt x="837" y="162"/>
                  </a:lnTo>
                  <a:lnTo>
                    <a:pt x="840" y="162"/>
                  </a:lnTo>
                  <a:lnTo>
                    <a:pt x="840" y="165"/>
                  </a:lnTo>
                  <a:lnTo>
                    <a:pt x="843" y="167"/>
                  </a:lnTo>
                  <a:lnTo>
                    <a:pt x="843" y="165"/>
                  </a:lnTo>
                  <a:lnTo>
                    <a:pt x="845" y="165"/>
                  </a:lnTo>
                  <a:lnTo>
                    <a:pt x="848" y="165"/>
                  </a:lnTo>
                  <a:lnTo>
                    <a:pt x="848" y="162"/>
                  </a:lnTo>
                  <a:lnTo>
                    <a:pt x="850" y="162"/>
                  </a:lnTo>
                  <a:lnTo>
                    <a:pt x="850" y="159"/>
                  </a:lnTo>
                  <a:lnTo>
                    <a:pt x="853" y="162"/>
                  </a:lnTo>
                  <a:lnTo>
                    <a:pt x="856" y="165"/>
                  </a:lnTo>
                  <a:lnTo>
                    <a:pt x="858" y="165"/>
                  </a:lnTo>
                  <a:lnTo>
                    <a:pt x="861" y="165"/>
                  </a:lnTo>
                  <a:lnTo>
                    <a:pt x="863" y="167"/>
                  </a:lnTo>
                  <a:lnTo>
                    <a:pt x="866" y="167"/>
                  </a:lnTo>
                  <a:lnTo>
                    <a:pt x="869" y="167"/>
                  </a:lnTo>
                  <a:lnTo>
                    <a:pt x="869" y="170"/>
                  </a:lnTo>
                  <a:lnTo>
                    <a:pt x="871" y="170"/>
                  </a:lnTo>
                  <a:lnTo>
                    <a:pt x="874" y="170"/>
                  </a:lnTo>
                  <a:lnTo>
                    <a:pt x="877" y="173"/>
                  </a:lnTo>
                  <a:lnTo>
                    <a:pt x="879" y="173"/>
                  </a:lnTo>
                  <a:lnTo>
                    <a:pt x="882" y="173"/>
                  </a:lnTo>
                  <a:lnTo>
                    <a:pt x="884" y="173"/>
                  </a:lnTo>
                  <a:lnTo>
                    <a:pt x="887" y="173"/>
                  </a:lnTo>
                  <a:lnTo>
                    <a:pt x="890" y="173"/>
                  </a:lnTo>
                  <a:lnTo>
                    <a:pt x="892" y="173"/>
                  </a:lnTo>
                  <a:lnTo>
                    <a:pt x="897" y="173"/>
                  </a:lnTo>
                  <a:lnTo>
                    <a:pt x="900" y="173"/>
                  </a:lnTo>
                  <a:lnTo>
                    <a:pt x="903" y="173"/>
                  </a:lnTo>
                  <a:lnTo>
                    <a:pt x="905" y="170"/>
                  </a:lnTo>
                  <a:lnTo>
                    <a:pt x="924" y="170"/>
                  </a:lnTo>
                  <a:lnTo>
                    <a:pt x="934" y="167"/>
                  </a:lnTo>
                  <a:lnTo>
                    <a:pt x="937" y="167"/>
                  </a:lnTo>
                  <a:lnTo>
                    <a:pt x="939" y="167"/>
                  </a:lnTo>
                  <a:lnTo>
                    <a:pt x="942" y="170"/>
                  </a:lnTo>
                  <a:lnTo>
                    <a:pt x="944" y="170"/>
                  </a:lnTo>
                  <a:lnTo>
                    <a:pt x="944" y="173"/>
                  </a:lnTo>
                  <a:lnTo>
                    <a:pt x="947" y="173"/>
                  </a:lnTo>
                  <a:lnTo>
                    <a:pt x="950" y="173"/>
                  </a:lnTo>
                  <a:lnTo>
                    <a:pt x="950" y="175"/>
                  </a:lnTo>
                  <a:lnTo>
                    <a:pt x="952" y="175"/>
                  </a:lnTo>
                  <a:lnTo>
                    <a:pt x="952" y="178"/>
                  </a:lnTo>
                  <a:lnTo>
                    <a:pt x="955" y="180"/>
                  </a:lnTo>
                  <a:lnTo>
                    <a:pt x="955" y="178"/>
                  </a:lnTo>
                  <a:lnTo>
                    <a:pt x="957" y="178"/>
                  </a:lnTo>
                  <a:lnTo>
                    <a:pt x="960" y="180"/>
                  </a:lnTo>
                  <a:lnTo>
                    <a:pt x="963" y="180"/>
                  </a:lnTo>
                  <a:lnTo>
                    <a:pt x="965" y="183"/>
                  </a:lnTo>
                  <a:lnTo>
                    <a:pt x="965" y="186"/>
                  </a:lnTo>
                  <a:lnTo>
                    <a:pt x="968" y="188"/>
                  </a:lnTo>
                  <a:lnTo>
                    <a:pt x="971" y="188"/>
                  </a:lnTo>
                  <a:lnTo>
                    <a:pt x="973" y="188"/>
                  </a:lnTo>
                  <a:lnTo>
                    <a:pt x="976" y="188"/>
                  </a:lnTo>
                  <a:lnTo>
                    <a:pt x="978" y="188"/>
                  </a:lnTo>
                  <a:lnTo>
                    <a:pt x="981" y="191"/>
                  </a:lnTo>
                  <a:lnTo>
                    <a:pt x="984" y="191"/>
                  </a:lnTo>
                  <a:lnTo>
                    <a:pt x="986" y="188"/>
                  </a:lnTo>
                  <a:lnTo>
                    <a:pt x="989" y="186"/>
                  </a:lnTo>
                  <a:lnTo>
                    <a:pt x="989" y="183"/>
                  </a:lnTo>
                  <a:lnTo>
                    <a:pt x="989" y="180"/>
                  </a:lnTo>
                  <a:lnTo>
                    <a:pt x="989" y="178"/>
                  </a:lnTo>
                  <a:lnTo>
                    <a:pt x="991" y="178"/>
                  </a:lnTo>
                  <a:lnTo>
                    <a:pt x="994" y="178"/>
                  </a:lnTo>
                  <a:lnTo>
                    <a:pt x="997" y="178"/>
                  </a:lnTo>
                  <a:lnTo>
                    <a:pt x="997" y="175"/>
                  </a:lnTo>
                  <a:lnTo>
                    <a:pt x="997" y="173"/>
                  </a:lnTo>
                  <a:lnTo>
                    <a:pt x="999" y="173"/>
                  </a:lnTo>
                  <a:lnTo>
                    <a:pt x="1002" y="173"/>
                  </a:lnTo>
                  <a:lnTo>
                    <a:pt x="1002" y="175"/>
                  </a:lnTo>
                  <a:lnTo>
                    <a:pt x="1004" y="175"/>
                  </a:lnTo>
                  <a:lnTo>
                    <a:pt x="1004" y="173"/>
                  </a:lnTo>
                  <a:lnTo>
                    <a:pt x="1004" y="170"/>
                  </a:lnTo>
                  <a:lnTo>
                    <a:pt x="1004" y="167"/>
                  </a:lnTo>
                  <a:lnTo>
                    <a:pt x="1007" y="167"/>
                  </a:lnTo>
                  <a:lnTo>
                    <a:pt x="1010" y="170"/>
                  </a:lnTo>
                  <a:lnTo>
                    <a:pt x="1012" y="170"/>
                  </a:lnTo>
                  <a:lnTo>
                    <a:pt x="1012" y="167"/>
                  </a:lnTo>
                  <a:lnTo>
                    <a:pt x="1015" y="167"/>
                  </a:lnTo>
                  <a:lnTo>
                    <a:pt x="1017" y="173"/>
                  </a:lnTo>
                  <a:lnTo>
                    <a:pt x="1020" y="173"/>
                  </a:lnTo>
                  <a:lnTo>
                    <a:pt x="1020" y="175"/>
                  </a:lnTo>
                  <a:lnTo>
                    <a:pt x="1025" y="178"/>
                  </a:lnTo>
                  <a:lnTo>
                    <a:pt x="1028" y="178"/>
                  </a:lnTo>
                  <a:lnTo>
                    <a:pt x="1031" y="178"/>
                  </a:lnTo>
                  <a:lnTo>
                    <a:pt x="1033" y="178"/>
                  </a:lnTo>
                  <a:lnTo>
                    <a:pt x="1036" y="178"/>
                  </a:lnTo>
                  <a:lnTo>
                    <a:pt x="1038" y="180"/>
                  </a:lnTo>
                  <a:lnTo>
                    <a:pt x="1041" y="180"/>
                  </a:lnTo>
                  <a:lnTo>
                    <a:pt x="1044" y="180"/>
                  </a:lnTo>
                  <a:lnTo>
                    <a:pt x="1046" y="183"/>
                  </a:lnTo>
                  <a:lnTo>
                    <a:pt x="1049" y="183"/>
                  </a:lnTo>
                  <a:lnTo>
                    <a:pt x="1051" y="183"/>
                  </a:lnTo>
                  <a:lnTo>
                    <a:pt x="1054" y="183"/>
                  </a:lnTo>
                  <a:lnTo>
                    <a:pt x="1057" y="183"/>
                  </a:lnTo>
                  <a:lnTo>
                    <a:pt x="1057" y="186"/>
                  </a:lnTo>
                  <a:lnTo>
                    <a:pt x="1059" y="186"/>
                  </a:lnTo>
                  <a:lnTo>
                    <a:pt x="1057" y="186"/>
                  </a:lnTo>
                  <a:lnTo>
                    <a:pt x="1057" y="188"/>
                  </a:lnTo>
                  <a:lnTo>
                    <a:pt x="1059" y="188"/>
                  </a:lnTo>
                  <a:lnTo>
                    <a:pt x="1059" y="191"/>
                  </a:lnTo>
                  <a:lnTo>
                    <a:pt x="1059" y="193"/>
                  </a:lnTo>
                  <a:lnTo>
                    <a:pt x="1062" y="193"/>
                  </a:lnTo>
                  <a:lnTo>
                    <a:pt x="1064" y="196"/>
                  </a:lnTo>
                  <a:lnTo>
                    <a:pt x="1067" y="196"/>
                  </a:lnTo>
                  <a:lnTo>
                    <a:pt x="1067" y="199"/>
                  </a:lnTo>
                  <a:lnTo>
                    <a:pt x="1070" y="199"/>
                  </a:lnTo>
                  <a:lnTo>
                    <a:pt x="1070" y="201"/>
                  </a:lnTo>
                  <a:lnTo>
                    <a:pt x="1072" y="201"/>
                  </a:lnTo>
                  <a:lnTo>
                    <a:pt x="1075" y="201"/>
                  </a:lnTo>
                  <a:lnTo>
                    <a:pt x="1078" y="201"/>
                  </a:lnTo>
                  <a:lnTo>
                    <a:pt x="1080" y="201"/>
                  </a:lnTo>
                  <a:lnTo>
                    <a:pt x="1083" y="201"/>
                  </a:lnTo>
                  <a:lnTo>
                    <a:pt x="1083" y="204"/>
                  </a:lnTo>
                  <a:lnTo>
                    <a:pt x="1085" y="204"/>
                  </a:lnTo>
                  <a:lnTo>
                    <a:pt x="1088" y="204"/>
                  </a:lnTo>
                  <a:lnTo>
                    <a:pt x="1091" y="204"/>
                  </a:lnTo>
                  <a:lnTo>
                    <a:pt x="1093" y="201"/>
                  </a:lnTo>
                  <a:lnTo>
                    <a:pt x="1093" y="204"/>
                  </a:lnTo>
                  <a:lnTo>
                    <a:pt x="1096" y="204"/>
                  </a:lnTo>
                  <a:lnTo>
                    <a:pt x="1098" y="204"/>
                  </a:lnTo>
                  <a:lnTo>
                    <a:pt x="1109" y="233"/>
                  </a:lnTo>
                  <a:lnTo>
                    <a:pt x="1119" y="264"/>
                  </a:lnTo>
                  <a:lnTo>
                    <a:pt x="1119" y="267"/>
                  </a:lnTo>
                  <a:lnTo>
                    <a:pt x="1117" y="267"/>
                  </a:lnTo>
                  <a:lnTo>
                    <a:pt x="1114" y="267"/>
                  </a:lnTo>
                  <a:lnTo>
                    <a:pt x="1114" y="269"/>
                  </a:lnTo>
                  <a:lnTo>
                    <a:pt x="1111" y="269"/>
                  </a:lnTo>
                  <a:lnTo>
                    <a:pt x="1109" y="269"/>
                  </a:lnTo>
                  <a:lnTo>
                    <a:pt x="1106" y="269"/>
                  </a:lnTo>
                  <a:lnTo>
                    <a:pt x="1106" y="267"/>
                  </a:lnTo>
                  <a:lnTo>
                    <a:pt x="1104" y="267"/>
                  </a:lnTo>
                  <a:lnTo>
                    <a:pt x="1104" y="264"/>
                  </a:lnTo>
                  <a:lnTo>
                    <a:pt x="1106" y="264"/>
                  </a:lnTo>
                  <a:lnTo>
                    <a:pt x="1104" y="264"/>
                  </a:lnTo>
                  <a:lnTo>
                    <a:pt x="1104" y="261"/>
                  </a:lnTo>
                  <a:lnTo>
                    <a:pt x="1101" y="261"/>
                  </a:lnTo>
                  <a:lnTo>
                    <a:pt x="1101" y="264"/>
                  </a:lnTo>
                  <a:lnTo>
                    <a:pt x="1098" y="264"/>
                  </a:lnTo>
                  <a:lnTo>
                    <a:pt x="1098" y="267"/>
                  </a:lnTo>
                  <a:lnTo>
                    <a:pt x="1096" y="267"/>
                  </a:lnTo>
                  <a:lnTo>
                    <a:pt x="1096" y="269"/>
                  </a:lnTo>
                  <a:lnTo>
                    <a:pt x="1093" y="269"/>
                  </a:lnTo>
                  <a:lnTo>
                    <a:pt x="1093" y="272"/>
                  </a:lnTo>
                  <a:lnTo>
                    <a:pt x="1096" y="272"/>
                  </a:lnTo>
                  <a:lnTo>
                    <a:pt x="1093" y="272"/>
                  </a:lnTo>
                  <a:lnTo>
                    <a:pt x="1096" y="272"/>
                  </a:lnTo>
                  <a:lnTo>
                    <a:pt x="1093" y="272"/>
                  </a:lnTo>
                  <a:lnTo>
                    <a:pt x="1093" y="274"/>
                  </a:lnTo>
                  <a:lnTo>
                    <a:pt x="1096" y="274"/>
                  </a:lnTo>
                  <a:lnTo>
                    <a:pt x="1093" y="274"/>
                  </a:lnTo>
                  <a:lnTo>
                    <a:pt x="1091" y="274"/>
                  </a:lnTo>
                  <a:lnTo>
                    <a:pt x="1091" y="277"/>
                  </a:lnTo>
                  <a:lnTo>
                    <a:pt x="1091" y="280"/>
                  </a:lnTo>
                  <a:lnTo>
                    <a:pt x="1093" y="280"/>
                  </a:lnTo>
                  <a:lnTo>
                    <a:pt x="1093" y="282"/>
                  </a:lnTo>
                  <a:lnTo>
                    <a:pt x="1096" y="282"/>
                  </a:lnTo>
                  <a:lnTo>
                    <a:pt x="1098" y="282"/>
                  </a:lnTo>
                  <a:lnTo>
                    <a:pt x="1098" y="285"/>
                  </a:lnTo>
                  <a:lnTo>
                    <a:pt x="1096" y="285"/>
                  </a:lnTo>
                  <a:lnTo>
                    <a:pt x="1093" y="285"/>
                  </a:lnTo>
                  <a:lnTo>
                    <a:pt x="1093" y="282"/>
                  </a:lnTo>
                  <a:lnTo>
                    <a:pt x="1093" y="285"/>
                  </a:lnTo>
                  <a:lnTo>
                    <a:pt x="1096" y="285"/>
                  </a:lnTo>
                  <a:lnTo>
                    <a:pt x="1093" y="285"/>
                  </a:lnTo>
                  <a:lnTo>
                    <a:pt x="1096" y="285"/>
                  </a:lnTo>
                  <a:lnTo>
                    <a:pt x="1096" y="287"/>
                  </a:lnTo>
                  <a:lnTo>
                    <a:pt x="1098" y="287"/>
                  </a:lnTo>
                  <a:lnTo>
                    <a:pt x="1096" y="287"/>
                  </a:lnTo>
                  <a:lnTo>
                    <a:pt x="1096" y="290"/>
                  </a:lnTo>
                  <a:lnTo>
                    <a:pt x="1093" y="290"/>
                  </a:lnTo>
                  <a:lnTo>
                    <a:pt x="1093" y="293"/>
                  </a:lnTo>
                  <a:lnTo>
                    <a:pt x="1096" y="293"/>
                  </a:lnTo>
                  <a:lnTo>
                    <a:pt x="1098" y="293"/>
                  </a:lnTo>
                  <a:lnTo>
                    <a:pt x="1101" y="293"/>
                  </a:lnTo>
                  <a:lnTo>
                    <a:pt x="1101" y="295"/>
                  </a:lnTo>
                  <a:lnTo>
                    <a:pt x="1101" y="298"/>
                  </a:lnTo>
                  <a:lnTo>
                    <a:pt x="1104" y="298"/>
                  </a:lnTo>
                  <a:lnTo>
                    <a:pt x="1106" y="298"/>
                  </a:lnTo>
                  <a:lnTo>
                    <a:pt x="1104" y="298"/>
                  </a:lnTo>
                  <a:lnTo>
                    <a:pt x="1104" y="301"/>
                  </a:lnTo>
                  <a:lnTo>
                    <a:pt x="1106" y="301"/>
                  </a:lnTo>
                  <a:lnTo>
                    <a:pt x="1106" y="303"/>
                  </a:lnTo>
                  <a:lnTo>
                    <a:pt x="1106" y="301"/>
                  </a:lnTo>
                  <a:lnTo>
                    <a:pt x="1106" y="303"/>
                  </a:lnTo>
                  <a:lnTo>
                    <a:pt x="1109" y="303"/>
                  </a:lnTo>
                  <a:lnTo>
                    <a:pt x="1111" y="303"/>
                  </a:lnTo>
                  <a:lnTo>
                    <a:pt x="1111" y="306"/>
                  </a:lnTo>
                  <a:lnTo>
                    <a:pt x="1111" y="303"/>
                  </a:lnTo>
                  <a:lnTo>
                    <a:pt x="1114" y="303"/>
                  </a:lnTo>
                  <a:lnTo>
                    <a:pt x="1114" y="306"/>
                  </a:lnTo>
                  <a:lnTo>
                    <a:pt x="1114" y="303"/>
                  </a:lnTo>
                  <a:lnTo>
                    <a:pt x="1117" y="303"/>
                  </a:lnTo>
                  <a:lnTo>
                    <a:pt x="1117" y="306"/>
                  </a:lnTo>
                  <a:lnTo>
                    <a:pt x="1114" y="306"/>
                  </a:lnTo>
                  <a:lnTo>
                    <a:pt x="1117" y="306"/>
                  </a:lnTo>
                  <a:lnTo>
                    <a:pt x="1119" y="306"/>
                  </a:lnTo>
                  <a:lnTo>
                    <a:pt x="1119" y="308"/>
                  </a:lnTo>
                  <a:lnTo>
                    <a:pt x="1119" y="306"/>
                  </a:lnTo>
                  <a:lnTo>
                    <a:pt x="1122" y="306"/>
                  </a:lnTo>
                  <a:lnTo>
                    <a:pt x="1125" y="306"/>
                  </a:lnTo>
                  <a:lnTo>
                    <a:pt x="1122" y="308"/>
                  </a:lnTo>
                  <a:lnTo>
                    <a:pt x="1122" y="311"/>
                  </a:lnTo>
                  <a:lnTo>
                    <a:pt x="1125" y="311"/>
                  </a:lnTo>
                  <a:lnTo>
                    <a:pt x="1122" y="311"/>
                  </a:lnTo>
                  <a:lnTo>
                    <a:pt x="1125" y="311"/>
                  </a:lnTo>
                  <a:lnTo>
                    <a:pt x="1127" y="311"/>
                  </a:lnTo>
                  <a:lnTo>
                    <a:pt x="1125" y="311"/>
                  </a:lnTo>
                  <a:lnTo>
                    <a:pt x="1127" y="311"/>
                  </a:lnTo>
                  <a:lnTo>
                    <a:pt x="1127" y="314"/>
                  </a:lnTo>
                  <a:lnTo>
                    <a:pt x="1125" y="314"/>
                  </a:lnTo>
                  <a:lnTo>
                    <a:pt x="1125" y="316"/>
                  </a:lnTo>
                  <a:lnTo>
                    <a:pt x="1125" y="314"/>
                  </a:lnTo>
                  <a:lnTo>
                    <a:pt x="1125" y="316"/>
                  </a:lnTo>
                  <a:lnTo>
                    <a:pt x="1122" y="316"/>
                  </a:lnTo>
                  <a:lnTo>
                    <a:pt x="1125" y="316"/>
                  </a:lnTo>
                  <a:lnTo>
                    <a:pt x="1127" y="316"/>
                  </a:lnTo>
                  <a:lnTo>
                    <a:pt x="1127" y="319"/>
                  </a:lnTo>
                  <a:lnTo>
                    <a:pt x="1127" y="316"/>
                  </a:lnTo>
                  <a:lnTo>
                    <a:pt x="1130" y="316"/>
                  </a:lnTo>
                  <a:lnTo>
                    <a:pt x="1127" y="319"/>
                  </a:lnTo>
                  <a:lnTo>
                    <a:pt x="1130" y="319"/>
                  </a:lnTo>
                  <a:lnTo>
                    <a:pt x="1127" y="319"/>
                  </a:lnTo>
                  <a:lnTo>
                    <a:pt x="1127" y="321"/>
                  </a:lnTo>
                  <a:lnTo>
                    <a:pt x="1127" y="324"/>
                  </a:lnTo>
                  <a:lnTo>
                    <a:pt x="1127" y="327"/>
                  </a:lnTo>
                  <a:lnTo>
                    <a:pt x="1125" y="327"/>
                  </a:lnTo>
                  <a:lnTo>
                    <a:pt x="1125" y="329"/>
                  </a:lnTo>
                  <a:lnTo>
                    <a:pt x="1127" y="329"/>
                  </a:lnTo>
                  <a:lnTo>
                    <a:pt x="1125" y="329"/>
                  </a:lnTo>
                  <a:lnTo>
                    <a:pt x="1125" y="332"/>
                  </a:lnTo>
                  <a:lnTo>
                    <a:pt x="1125" y="334"/>
                  </a:lnTo>
                  <a:lnTo>
                    <a:pt x="1122" y="334"/>
                  </a:lnTo>
                  <a:lnTo>
                    <a:pt x="1122" y="337"/>
                  </a:lnTo>
                  <a:lnTo>
                    <a:pt x="1122" y="340"/>
                  </a:lnTo>
                  <a:lnTo>
                    <a:pt x="1122" y="337"/>
                  </a:lnTo>
                  <a:lnTo>
                    <a:pt x="1125" y="337"/>
                  </a:lnTo>
                  <a:lnTo>
                    <a:pt x="1125" y="340"/>
                  </a:lnTo>
                  <a:lnTo>
                    <a:pt x="1122" y="340"/>
                  </a:lnTo>
                  <a:lnTo>
                    <a:pt x="1125" y="340"/>
                  </a:lnTo>
                  <a:lnTo>
                    <a:pt x="1125" y="337"/>
                  </a:lnTo>
                  <a:lnTo>
                    <a:pt x="1127" y="337"/>
                  </a:lnTo>
                  <a:lnTo>
                    <a:pt x="1127" y="340"/>
                  </a:lnTo>
                  <a:lnTo>
                    <a:pt x="1130" y="340"/>
                  </a:lnTo>
                  <a:lnTo>
                    <a:pt x="1130" y="342"/>
                  </a:lnTo>
                  <a:lnTo>
                    <a:pt x="1130" y="340"/>
                  </a:lnTo>
                  <a:lnTo>
                    <a:pt x="1132" y="340"/>
                  </a:lnTo>
                  <a:lnTo>
                    <a:pt x="1132" y="342"/>
                  </a:lnTo>
                  <a:lnTo>
                    <a:pt x="1135" y="342"/>
                  </a:lnTo>
                  <a:lnTo>
                    <a:pt x="1135" y="345"/>
                  </a:lnTo>
                  <a:lnTo>
                    <a:pt x="1135" y="342"/>
                  </a:lnTo>
                  <a:lnTo>
                    <a:pt x="1135" y="345"/>
                  </a:lnTo>
                  <a:lnTo>
                    <a:pt x="1138" y="348"/>
                  </a:lnTo>
                  <a:lnTo>
                    <a:pt x="1135" y="348"/>
                  </a:lnTo>
                  <a:lnTo>
                    <a:pt x="1135" y="350"/>
                  </a:lnTo>
                  <a:lnTo>
                    <a:pt x="1132" y="350"/>
                  </a:lnTo>
                  <a:lnTo>
                    <a:pt x="1132" y="353"/>
                  </a:lnTo>
                  <a:lnTo>
                    <a:pt x="1135" y="353"/>
                  </a:lnTo>
                  <a:lnTo>
                    <a:pt x="1138" y="353"/>
                  </a:lnTo>
                  <a:lnTo>
                    <a:pt x="1140" y="353"/>
                  </a:lnTo>
                  <a:lnTo>
                    <a:pt x="1140" y="350"/>
                  </a:lnTo>
                  <a:lnTo>
                    <a:pt x="1140" y="353"/>
                  </a:lnTo>
                  <a:lnTo>
                    <a:pt x="1143" y="353"/>
                  </a:lnTo>
                  <a:lnTo>
                    <a:pt x="1145" y="353"/>
                  </a:lnTo>
                  <a:lnTo>
                    <a:pt x="1145" y="355"/>
                  </a:lnTo>
                  <a:lnTo>
                    <a:pt x="1143" y="355"/>
                  </a:lnTo>
                  <a:lnTo>
                    <a:pt x="1145" y="355"/>
                  </a:lnTo>
                  <a:lnTo>
                    <a:pt x="1145" y="358"/>
                  </a:lnTo>
                  <a:lnTo>
                    <a:pt x="1143" y="358"/>
                  </a:lnTo>
                  <a:lnTo>
                    <a:pt x="1145" y="358"/>
                  </a:lnTo>
                  <a:lnTo>
                    <a:pt x="1143" y="358"/>
                  </a:lnTo>
                  <a:lnTo>
                    <a:pt x="1143" y="361"/>
                  </a:lnTo>
                  <a:lnTo>
                    <a:pt x="1145" y="361"/>
                  </a:lnTo>
                  <a:lnTo>
                    <a:pt x="1148" y="361"/>
                  </a:lnTo>
                  <a:lnTo>
                    <a:pt x="1151" y="361"/>
                  </a:lnTo>
                  <a:lnTo>
                    <a:pt x="1151" y="363"/>
                  </a:lnTo>
                  <a:lnTo>
                    <a:pt x="1151" y="361"/>
                  </a:lnTo>
                  <a:lnTo>
                    <a:pt x="1151" y="363"/>
                  </a:lnTo>
                  <a:lnTo>
                    <a:pt x="1148" y="363"/>
                  </a:lnTo>
                  <a:lnTo>
                    <a:pt x="1151" y="363"/>
                  </a:lnTo>
                  <a:lnTo>
                    <a:pt x="1151" y="366"/>
                  </a:lnTo>
                  <a:lnTo>
                    <a:pt x="1151" y="368"/>
                  </a:lnTo>
                  <a:lnTo>
                    <a:pt x="1153" y="368"/>
                  </a:lnTo>
                  <a:lnTo>
                    <a:pt x="1151" y="368"/>
                  </a:lnTo>
                  <a:lnTo>
                    <a:pt x="1153" y="368"/>
                  </a:lnTo>
                  <a:lnTo>
                    <a:pt x="1151" y="368"/>
                  </a:lnTo>
                  <a:lnTo>
                    <a:pt x="1151" y="371"/>
                  </a:lnTo>
                  <a:lnTo>
                    <a:pt x="1151" y="368"/>
                  </a:lnTo>
                  <a:lnTo>
                    <a:pt x="1151" y="371"/>
                  </a:lnTo>
                  <a:lnTo>
                    <a:pt x="1151" y="374"/>
                  </a:lnTo>
                  <a:lnTo>
                    <a:pt x="1148" y="374"/>
                  </a:lnTo>
                  <a:lnTo>
                    <a:pt x="1145" y="374"/>
                  </a:lnTo>
                  <a:lnTo>
                    <a:pt x="1148" y="374"/>
                  </a:lnTo>
                  <a:lnTo>
                    <a:pt x="1145" y="374"/>
                  </a:lnTo>
                  <a:lnTo>
                    <a:pt x="1143" y="374"/>
                  </a:lnTo>
                  <a:lnTo>
                    <a:pt x="1145" y="374"/>
                  </a:lnTo>
                  <a:lnTo>
                    <a:pt x="1143" y="374"/>
                  </a:lnTo>
                  <a:lnTo>
                    <a:pt x="1143" y="376"/>
                  </a:lnTo>
                  <a:lnTo>
                    <a:pt x="1143" y="379"/>
                  </a:lnTo>
                  <a:lnTo>
                    <a:pt x="1143" y="382"/>
                  </a:lnTo>
                  <a:lnTo>
                    <a:pt x="1145" y="382"/>
                  </a:lnTo>
                  <a:lnTo>
                    <a:pt x="1145" y="384"/>
                  </a:lnTo>
                  <a:lnTo>
                    <a:pt x="1143" y="384"/>
                  </a:lnTo>
                  <a:lnTo>
                    <a:pt x="1143" y="387"/>
                  </a:lnTo>
                  <a:lnTo>
                    <a:pt x="1140" y="387"/>
                  </a:lnTo>
                  <a:lnTo>
                    <a:pt x="1140" y="389"/>
                  </a:lnTo>
                  <a:lnTo>
                    <a:pt x="1140" y="392"/>
                  </a:lnTo>
                  <a:lnTo>
                    <a:pt x="1138" y="392"/>
                  </a:lnTo>
                  <a:lnTo>
                    <a:pt x="1138" y="395"/>
                  </a:lnTo>
                  <a:lnTo>
                    <a:pt x="1135" y="395"/>
                  </a:lnTo>
                  <a:lnTo>
                    <a:pt x="1135" y="397"/>
                  </a:lnTo>
                  <a:lnTo>
                    <a:pt x="1135" y="400"/>
                  </a:lnTo>
                  <a:lnTo>
                    <a:pt x="1138" y="402"/>
                  </a:lnTo>
                  <a:lnTo>
                    <a:pt x="1138" y="405"/>
                  </a:lnTo>
                  <a:lnTo>
                    <a:pt x="1140" y="405"/>
                  </a:lnTo>
                  <a:lnTo>
                    <a:pt x="1140" y="408"/>
                  </a:lnTo>
                  <a:lnTo>
                    <a:pt x="1143" y="408"/>
                  </a:lnTo>
                  <a:lnTo>
                    <a:pt x="1143" y="405"/>
                  </a:lnTo>
                  <a:lnTo>
                    <a:pt x="1145" y="405"/>
                  </a:lnTo>
                  <a:lnTo>
                    <a:pt x="1148" y="405"/>
                  </a:lnTo>
                  <a:lnTo>
                    <a:pt x="1148" y="408"/>
                  </a:lnTo>
                  <a:lnTo>
                    <a:pt x="1151" y="410"/>
                  </a:lnTo>
                  <a:lnTo>
                    <a:pt x="1153" y="410"/>
                  </a:lnTo>
                  <a:lnTo>
                    <a:pt x="1156" y="410"/>
                  </a:lnTo>
                  <a:lnTo>
                    <a:pt x="1158" y="410"/>
                  </a:lnTo>
                  <a:lnTo>
                    <a:pt x="1158" y="413"/>
                  </a:lnTo>
                  <a:lnTo>
                    <a:pt x="1158" y="415"/>
                  </a:lnTo>
                  <a:lnTo>
                    <a:pt x="1161" y="415"/>
                  </a:lnTo>
                  <a:lnTo>
                    <a:pt x="1164" y="415"/>
                  </a:lnTo>
                  <a:lnTo>
                    <a:pt x="1166" y="415"/>
                  </a:lnTo>
                  <a:lnTo>
                    <a:pt x="1166" y="418"/>
                  </a:lnTo>
                  <a:lnTo>
                    <a:pt x="1169" y="418"/>
                  </a:lnTo>
                  <a:lnTo>
                    <a:pt x="1169" y="421"/>
                  </a:lnTo>
                  <a:lnTo>
                    <a:pt x="1171" y="421"/>
                  </a:lnTo>
                  <a:lnTo>
                    <a:pt x="1171" y="418"/>
                  </a:lnTo>
                  <a:lnTo>
                    <a:pt x="1169" y="418"/>
                  </a:lnTo>
                  <a:lnTo>
                    <a:pt x="1169" y="415"/>
                  </a:lnTo>
                  <a:lnTo>
                    <a:pt x="1171" y="413"/>
                  </a:lnTo>
                  <a:lnTo>
                    <a:pt x="1174" y="413"/>
                  </a:lnTo>
                  <a:lnTo>
                    <a:pt x="1177" y="413"/>
                  </a:lnTo>
                  <a:lnTo>
                    <a:pt x="1174" y="413"/>
                  </a:lnTo>
                  <a:lnTo>
                    <a:pt x="1177" y="413"/>
                  </a:lnTo>
                  <a:lnTo>
                    <a:pt x="1177" y="410"/>
                  </a:lnTo>
                  <a:lnTo>
                    <a:pt x="1179" y="410"/>
                  </a:lnTo>
                  <a:lnTo>
                    <a:pt x="1182" y="410"/>
                  </a:lnTo>
                  <a:lnTo>
                    <a:pt x="1179" y="410"/>
                  </a:lnTo>
                  <a:lnTo>
                    <a:pt x="1182" y="410"/>
                  </a:lnTo>
                  <a:lnTo>
                    <a:pt x="1185" y="413"/>
                  </a:lnTo>
                  <a:lnTo>
                    <a:pt x="1185" y="410"/>
                  </a:lnTo>
                  <a:lnTo>
                    <a:pt x="1182" y="410"/>
                  </a:lnTo>
                  <a:lnTo>
                    <a:pt x="1185" y="410"/>
                  </a:lnTo>
                  <a:lnTo>
                    <a:pt x="1187" y="410"/>
                  </a:lnTo>
                  <a:lnTo>
                    <a:pt x="1187" y="413"/>
                  </a:lnTo>
                  <a:lnTo>
                    <a:pt x="1190" y="413"/>
                  </a:lnTo>
                  <a:lnTo>
                    <a:pt x="1190" y="410"/>
                  </a:lnTo>
                  <a:lnTo>
                    <a:pt x="1192" y="410"/>
                  </a:lnTo>
                  <a:lnTo>
                    <a:pt x="1195" y="410"/>
                  </a:lnTo>
                  <a:lnTo>
                    <a:pt x="1192" y="410"/>
                  </a:lnTo>
                  <a:lnTo>
                    <a:pt x="1195" y="410"/>
                  </a:lnTo>
                  <a:lnTo>
                    <a:pt x="1195" y="408"/>
                  </a:lnTo>
                  <a:lnTo>
                    <a:pt x="1198" y="408"/>
                  </a:lnTo>
                  <a:lnTo>
                    <a:pt x="1200" y="408"/>
                  </a:lnTo>
                  <a:lnTo>
                    <a:pt x="1200" y="405"/>
                  </a:lnTo>
                  <a:lnTo>
                    <a:pt x="1203" y="405"/>
                  </a:lnTo>
                  <a:lnTo>
                    <a:pt x="1203" y="408"/>
                  </a:lnTo>
                  <a:lnTo>
                    <a:pt x="1205" y="408"/>
                  </a:lnTo>
                  <a:lnTo>
                    <a:pt x="1205" y="410"/>
                  </a:lnTo>
                  <a:lnTo>
                    <a:pt x="1205" y="413"/>
                  </a:lnTo>
                  <a:lnTo>
                    <a:pt x="1205" y="415"/>
                  </a:lnTo>
                  <a:lnTo>
                    <a:pt x="1205" y="418"/>
                  </a:lnTo>
                  <a:lnTo>
                    <a:pt x="1205" y="421"/>
                  </a:lnTo>
                  <a:lnTo>
                    <a:pt x="1203" y="421"/>
                  </a:lnTo>
                  <a:lnTo>
                    <a:pt x="1200" y="421"/>
                  </a:lnTo>
                  <a:lnTo>
                    <a:pt x="1198" y="421"/>
                  </a:lnTo>
                  <a:lnTo>
                    <a:pt x="1198" y="423"/>
                  </a:lnTo>
                  <a:lnTo>
                    <a:pt x="1200" y="423"/>
                  </a:lnTo>
                  <a:lnTo>
                    <a:pt x="1198" y="423"/>
                  </a:lnTo>
                  <a:lnTo>
                    <a:pt x="1200" y="423"/>
                  </a:lnTo>
                  <a:lnTo>
                    <a:pt x="1198" y="423"/>
                  </a:lnTo>
                  <a:lnTo>
                    <a:pt x="1195" y="423"/>
                  </a:lnTo>
                  <a:lnTo>
                    <a:pt x="1192" y="423"/>
                  </a:lnTo>
                  <a:lnTo>
                    <a:pt x="1190" y="421"/>
                  </a:lnTo>
                  <a:lnTo>
                    <a:pt x="1192" y="421"/>
                  </a:lnTo>
                  <a:lnTo>
                    <a:pt x="1190" y="421"/>
                  </a:lnTo>
                  <a:lnTo>
                    <a:pt x="1190" y="418"/>
                  </a:lnTo>
                  <a:lnTo>
                    <a:pt x="1190" y="421"/>
                  </a:lnTo>
                  <a:lnTo>
                    <a:pt x="1190" y="418"/>
                  </a:lnTo>
                  <a:lnTo>
                    <a:pt x="1187" y="418"/>
                  </a:lnTo>
                  <a:lnTo>
                    <a:pt x="1187" y="421"/>
                  </a:lnTo>
                  <a:lnTo>
                    <a:pt x="1190" y="421"/>
                  </a:lnTo>
                  <a:lnTo>
                    <a:pt x="1187" y="421"/>
                  </a:lnTo>
                  <a:lnTo>
                    <a:pt x="1185" y="421"/>
                  </a:lnTo>
                  <a:lnTo>
                    <a:pt x="1182" y="421"/>
                  </a:lnTo>
                  <a:lnTo>
                    <a:pt x="1182" y="418"/>
                  </a:lnTo>
                  <a:lnTo>
                    <a:pt x="1179" y="418"/>
                  </a:lnTo>
                  <a:lnTo>
                    <a:pt x="1182" y="418"/>
                  </a:lnTo>
                  <a:lnTo>
                    <a:pt x="1179" y="418"/>
                  </a:lnTo>
                  <a:lnTo>
                    <a:pt x="1177" y="418"/>
                  </a:lnTo>
                  <a:lnTo>
                    <a:pt x="1174" y="418"/>
                  </a:lnTo>
                  <a:lnTo>
                    <a:pt x="1174" y="421"/>
                  </a:lnTo>
                  <a:lnTo>
                    <a:pt x="1174" y="418"/>
                  </a:lnTo>
                  <a:lnTo>
                    <a:pt x="1171" y="418"/>
                  </a:lnTo>
                  <a:lnTo>
                    <a:pt x="1171" y="421"/>
                  </a:lnTo>
                  <a:lnTo>
                    <a:pt x="1171" y="423"/>
                  </a:lnTo>
                  <a:lnTo>
                    <a:pt x="1171" y="426"/>
                  </a:lnTo>
                  <a:lnTo>
                    <a:pt x="1169" y="426"/>
                  </a:lnTo>
                  <a:lnTo>
                    <a:pt x="1171" y="426"/>
                  </a:lnTo>
                  <a:lnTo>
                    <a:pt x="1171" y="429"/>
                  </a:lnTo>
                  <a:lnTo>
                    <a:pt x="1171" y="426"/>
                  </a:lnTo>
                  <a:lnTo>
                    <a:pt x="1171" y="429"/>
                  </a:lnTo>
                  <a:lnTo>
                    <a:pt x="1174" y="429"/>
                  </a:lnTo>
                  <a:lnTo>
                    <a:pt x="1174" y="431"/>
                  </a:lnTo>
                  <a:lnTo>
                    <a:pt x="1174" y="429"/>
                  </a:lnTo>
                  <a:lnTo>
                    <a:pt x="1174" y="431"/>
                  </a:lnTo>
                  <a:lnTo>
                    <a:pt x="1174" y="434"/>
                  </a:lnTo>
                  <a:lnTo>
                    <a:pt x="1171" y="434"/>
                  </a:lnTo>
                  <a:lnTo>
                    <a:pt x="1169" y="434"/>
                  </a:lnTo>
                  <a:lnTo>
                    <a:pt x="1166" y="434"/>
                  </a:lnTo>
                  <a:lnTo>
                    <a:pt x="1166" y="431"/>
                  </a:lnTo>
                  <a:lnTo>
                    <a:pt x="1166" y="434"/>
                  </a:lnTo>
                  <a:lnTo>
                    <a:pt x="1166" y="431"/>
                  </a:lnTo>
                  <a:lnTo>
                    <a:pt x="1166" y="434"/>
                  </a:lnTo>
                  <a:lnTo>
                    <a:pt x="1164" y="434"/>
                  </a:lnTo>
                  <a:lnTo>
                    <a:pt x="1164" y="431"/>
                  </a:lnTo>
                  <a:lnTo>
                    <a:pt x="1166" y="431"/>
                  </a:lnTo>
                  <a:lnTo>
                    <a:pt x="1164" y="431"/>
                  </a:lnTo>
                  <a:lnTo>
                    <a:pt x="1161" y="431"/>
                  </a:lnTo>
                  <a:lnTo>
                    <a:pt x="1158" y="431"/>
                  </a:lnTo>
                  <a:lnTo>
                    <a:pt x="1158" y="429"/>
                  </a:lnTo>
                  <a:lnTo>
                    <a:pt x="1158" y="431"/>
                  </a:lnTo>
                  <a:lnTo>
                    <a:pt x="1158" y="429"/>
                  </a:lnTo>
                  <a:lnTo>
                    <a:pt x="1158" y="431"/>
                  </a:lnTo>
                  <a:lnTo>
                    <a:pt x="1158" y="429"/>
                  </a:lnTo>
                  <a:lnTo>
                    <a:pt x="1156" y="429"/>
                  </a:lnTo>
                  <a:lnTo>
                    <a:pt x="1153" y="429"/>
                  </a:lnTo>
                  <a:lnTo>
                    <a:pt x="1151" y="429"/>
                  </a:lnTo>
                  <a:lnTo>
                    <a:pt x="1151" y="426"/>
                  </a:lnTo>
                  <a:lnTo>
                    <a:pt x="1148" y="426"/>
                  </a:lnTo>
                  <a:lnTo>
                    <a:pt x="1145" y="426"/>
                  </a:lnTo>
                  <a:lnTo>
                    <a:pt x="1143" y="426"/>
                  </a:lnTo>
                  <a:lnTo>
                    <a:pt x="1143" y="423"/>
                  </a:lnTo>
                  <a:lnTo>
                    <a:pt x="1143" y="421"/>
                  </a:lnTo>
                  <a:lnTo>
                    <a:pt x="1140" y="421"/>
                  </a:lnTo>
                  <a:lnTo>
                    <a:pt x="1140" y="423"/>
                  </a:lnTo>
                  <a:lnTo>
                    <a:pt x="1138" y="423"/>
                  </a:lnTo>
                  <a:lnTo>
                    <a:pt x="1135" y="423"/>
                  </a:lnTo>
                  <a:lnTo>
                    <a:pt x="1135" y="426"/>
                  </a:lnTo>
                  <a:lnTo>
                    <a:pt x="1132" y="426"/>
                  </a:lnTo>
                  <a:lnTo>
                    <a:pt x="1130" y="426"/>
                  </a:lnTo>
                  <a:lnTo>
                    <a:pt x="1130" y="429"/>
                  </a:lnTo>
                  <a:lnTo>
                    <a:pt x="1127" y="429"/>
                  </a:lnTo>
                  <a:lnTo>
                    <a:pt x="1127" y="431"/>
                  </a:lnTo>
                  <a:lnTo>
                    <a:pt x="1125" y="431"/>
                  </a:lnTo>
                  <a:lnTo>
                    <a:pt x="1125" y="434"/>
                  </a:lnTo>
                  <a:lnTo>
                    <a:pt x="1125" y="436"/>
                  </a:lnTo>
                  <a:lnTo>
                    <a:pt x="1122" y="436"/>
                  </a:lnTo>
                  <a:lnTo>
                    <a:pt x="1122" y="439"/>
                  </a:lnTo>
                  <a:lnTo>
                    <a:pt x="1125" y="439"/>
                  </a:lnTo>
                  <a:lnTo>
                    <a:pt x="1125" y="442"/>
                  </a:lnTo>
                  <a:lnTo>
                    <a:pt x="1125" y="439"/>
                  </a:lnTo>
                  <a:lnTo>
                    <a:pt x="1125" y="442"/>
                  </a:lnTo>
                  <a:lnTo>
                    <a:pt x="1127" y="442"/>
                  </a:lnTo>
                  <a:lnTo>
                    <a:pt x="1127" y="444"/>
                  </a:lnTo>
                  <a:lnTo>
                    <a:pt x="1130" y="444"/>
                  </a:lnTo>
                  <a:lnTo>
                    <a:pt x="1130" y="447"/>
                  </a:lnTo>
                  <a:lnTo>
                    <a:pt x="1132" y="447"/>
                  </a:lnTo>
                  <a:lnTo>
                    <a:pt x="1130" y="447"/>
                  </a:lnTo>
                  <a:lnTo>
                    <a:pt x="1132" y="447"/>
                  </a:lnTo>
                  <a:lnTo>
                    <a:pt x="1132" y="449"/>
                  </a:lnTo>
                  <a:lnTo>
                    <a:pt x="1132" y="452"/>
                  </a:lnTo>
                  <a:lnTo>
                    <a:pt x="1130" y="452"/>
                  </a:lnTo>
                  <a:lnTo>
                    <a:pt x="1130" y="455"/>
                  </a:lnTo>
                  <a:lnTo>
                    <a:pt x="1132" y="455"/>
                  </a:lnTo>
                  <a:lnTo>
                    <a:pt x="1130" y="455"/>
                  </a:lnTo>
                  <a:lnTo>
                    <a:pt x="1132" y="457"/>
                  </a:lnTo>
                  <a:lnTo>
                    <a:pt x="1130" y="457"/>
                  </a:lnTo>
                  <a:lnTo>
                    <a:pt x="1132" y="457"/>
                  </a:lnTo>
                  <a:lnTo>
                    <a:pt x="1132" y="460"/>
                  </a:lnTo>
                  <a:lnTo>
                    <a:pt x="1132" y="462"/>
                  </a:lnTo>
                  <a:lnTo>
                    <a:pt x="1135" y="462"/>
                  </a:lnTo>
                  <a:lnTo>
                    <a:pt x="1132" y="462"/>
                  </a:lnTo>
                  <a:lnTo>
                    <a:pt x="1135" y="462"/>
                  </a:lnTo>
                  <a:lnTo>
                    <a:pt x="1132" y="462"/>
                  </a:lnTo>
                  <a:lnTo>
                    <a:pt x="1135" y="462"/>
                  </a:lnTo>
                  <a:lnTo>
                    <a:pt x="1132" y="462"/>
                  </a:lnTo>
                  <a:lnTo>
                    <a:pt x="1135" y="462"/>
                  </a:lnTo>
                  <a:lnTo>
                    <a:pt x="1132" y="462"/>
                  </a:lnTo>
                  <a:lnTo>
                    <a:pt x="1135" y="462"/>
                  </a:lnTo>
                  <a:lnTo>
                    <a:pt x="1135" y="465"/>
                  </a:lnTo>
                  <a:lnTo>
                    <a:pt x="1135" y="462"/>
                  </a:lnTo>
                  <a:lnTo>
                    <a:pt x="1138" y="462"/>
                  </a:lnTo>
                  <a:lnTo>
                    <a:pt x="1138" y="465"/>
                  </a:lnTo>
                  <a:lnTo>
                    <a:pt x="1138" y="468"/>
                  </a:lnTo>
                  <a:lnTo>
                    <a:pt x="1140" y="468"/>
                  </a:lnTo>
                  <a:lnTo>
                    <a:pt x="1138" y="468"/>
                  </a:lnTo>
                  <a:lnTo>
                    <a:pt x="1140" y="468"/>
                  </a:lnTo>
                  <a:lnTo>
                    <a:pt x="1138" y="468"/>
                  </a:lnTo>
                  <a:lnTo>
                    <a:pt x="1140" y="468"/>
                  </a:lnTo>
                  <a:lnTo>
                    <a:pt x="1138" y="468"/>
                  </a:lnTo>
                  <a:lnTo>
                    <a:pt x="1138" y="470"/>
                  </a:lnTo>
                  <a:lnTo>
                    <a:pt x="1140" y="470"/>
                  </a:lnTo>
                  <a:lnTo>
                    <a:pt x="1140" y="473"/>
                  </a:lnTo>
                  <a:lnTo>
                    <a:pt x="1143" y="473"/>
                  </a:lnTo>
                  <a:lnTo>
                    <a:pt x="1143" y="476"/>
                  </a:lnTo>
                  <a:lnTo>
                    <a:pt x="1145" y="476"/>
                  </a:lnTo>
                  <a:lnTo>
                    <a:pt x="1145" y="478"/>
                  </a:lnTo>
                  <a:lnTo>
                    <a:pt x="1145" y="476"/>
                  </a:lnTo>
                  <a:lnTo>
                    <a:pt x="1145" y="478"/>
                  </a:lnTo>
                  <a:lnTo>
                    <a:pt x="1148" y="476"/>
                  </a:lnTo>
                  <a:lnTo>
                    <a:pt x="1148" y="478"/>
                  </a:lnTo>
                  <a:lnTo>
                    <a:pt x="1148" y="481"/>
                  </a:lnTo>
                  <a:lnTo>
                    <a:pt x="1148" y="478"/>
                  </a:lnTo>
                  <a:lnTo>
                    <a:pt x="1148" y="481"/>
                  </a:lnTo>
                  <a:lnTo>
                    <a:pt x="1148" y="483"/>
                  </a:lnTo>
                  <a:lnTo>
                    <a:pt x="1151" y="483"/>
                  </a:lnTo>
                  <a:lnTo>
                    <a:pt x="1151" y="486"/>
                  </a:lnTo>
                  <a:lnTo>
                    <a:pt x="1153" y="486"/>
                  </a:lnTo>
                  <a:lnTo>
                    <a:pt x="1151" y="486"/>
                  </a:lnTo>
                  <a:lnTo>
                    <a:pt x="1153" y="486"/>
                  </a:lnTo>
                  <a:lnTo>
                    <a:pt x="1151" y="486"/>
                  </a:lnTo>
                  <a:lnTo>
                    <a:pt x="1151" y="489"/>
                  </a:lnTo>
                  <a:lnTo>
                    <a:pt x="1153" y="489"/>
                  </a:lnTo>
                  <a:lnTo>
                    <a:pt x="1153" y="491"/>
                  </a:lnTo>
                  <a:lnTo>
                    <a:pt x="1156" y="491"/>
                  </a:lnTo>
                  <a:lnTo>
                    <a:pt x="1153" y="491"/>
                  </a:lnTo>
                  <a:lnTo>
                    <a:pt x="1156" y="491"/>
                  </a:lnTo>
                  <a:lnTo>
                    <a:pt x="1153" y="491"/>
                  </a:lnTo>
                  <a:lnTo>
                    <a:pt x="1153" y="494"/>
                  </a:lnTo>
                  <a:lnTo>
                    <a:pt x="1156" y="494"/>
                  </a:lnTo>
                  <a:lnTo>
                    <a:pt x="1153" y="494"/>
                  </a:lnTo>
                  <a:lnTo>
                    <a:pt x="1153" y="496"/>
                  </a:lnTo>
                  <a:lnTo>
                    <a:pt x="1153" y="499"/>
                  </a:lnTo>
                  <a:lnTo>
                    <a:pt x="1156" y="499"/>
                  </a:lnTo>
                  <a:lnTo>
                    <a:pt x="1153" y="499"/>
                  </a:lnTo>
                  <a:lnTo>
                    <a:pt x="1156" y="499"/>
                  </a:lnTo>
                  <a:lnTo>
                    <a:pt x="1158" y="499"/>
                  </a:lnTo>
                  <a:lnTo>
                    <a:pt x="1158" y="502"/>
                  </a:lnTo>
                  <a:lnTo>
                    <a:pt x="1161" y="502"/>
                  </a:lnTo>
                  <a:lnTo>
                    <a:pt x="1161" y="504"/>
                  </a:lnTo>
                  <a:lnTo>
                    <a:pt x="1158" y="504"/>
                  </a:lnTo>
                  <a:lnTo>
                    <a:pt x="1161" y="504"/>
                  </a:lnTo>
                  <a:lnTo>
                    <a:pt x="1158" y="504"/>
                  </a:lnTo>
                  <a:lnTo>
                    <a:pt x="1158" y="507"/>
                  </a:lnTo>
                  <a:lnTo>
                    <a:pt x="1158" y="509"/>
                  </a:lnTo>
                  <a:lnTo>
                    <a:pt x="1161" y="509"/>
                  </a:lnTo>
                  <a:lnTo>
                    <a:pt x="1164" y="509"/>
                  </a:lnTo>
                  <a:lnTo>
                    <a:pt x="1164" y="512"/>
                  </a:lnTo>
                  <a:lnTo>
                    <a:pt x="1161" y="512"/>
                  </a:lnTo>
                  <a:lnTo>
                    <a:pt x="1158" y="512"/>
                  </a:lnTo>
                  <a:lnTo>
                    <a:pt x="1161" y="515"/>
                  </a:lnTo>
                  <a:lnTo>
                    <a:pt x="1158" y="515"/>
                  </a:lnTo>
                  <a:lnTo>
                    <a:pt x="1158" y="517"/>
                  </a:lnTo>
                  <a:lnTo>
                    <a:pt x="1161" y="517"/>
                  </a:lnTo>
                  <a:lnTo>
                    <a:pt x="1161" y="520"/>
                  </a:lnTo>
                  <a:lnTo>
                    <a:pt x="1161" y="523"/>
                  </a:lnTo>
                  <a:lnTo>
                    <a:pt x="1161" y="525"/>
                  </a:lnTo>
                  <a:lnTo>
                    <a:pt x="1161" y="528"/>
                  </a:lnTo>
                  <a:lnTo>
                    <a:pt x="1161" y="525"/>
                  </a:lnTo>
                  <a:lnTo>
                    <a:pt x="1164" y="525"/>
                  </a:lnTo>
                  <a:lnTo>
                    <a:pt x="1164" y="528"/>
                  </a:lnTo>
                  <a:lnTo>
                    <a:pt x="1161" y="528"/>
                  </a:lnTo>
                  <a:lnTo>
                    <a:pt x="1164" y="530"/>
                  </a:lnTo>
                  <a:lnTo>
                    <a:pt x="1164" y="533"/>
                  </a:lnTo>
                  <a:lnTo>
                    <a:pt x="1161" y="533"/>
                  </a:lnTo>
                  <a:lnTo>
                    <a:pt x="1164" y="533"/>
                  </a:lnTo>
                  <a:lnTo>
                    <a:pt x="1161" y="533"/>
                  </a:lnTo>
                  <a:lnTo>
                    <a:pt x="1161" y="536"/>
                  </a:lnTo>
                  <a:lnTo>
                    <a:pt x="1164" y="536"/>
                  </a:lnTo>
                  <a:lnTo>
                    <a:pt x="1164" y="538"/>
                  </a:lnTo>
                  <a:lnTo>
                    <a:pt x="1161" y="538"/>
                  </a:lnTo>
                  <a:lnTo>
                    <a:pt x="1164" y="538"/>
                  </a:lnTo>
                  <a:lnTo>
                    <a:pt x="1164" y="541"/>
                  </a:lnTo>
                  <a:lnTo>
                    <a:pt x="1166" y="541"/>
                  </a:lnTo>
                  <a:lnTo>
                    <a:pt x="1166" y="543"/>
                  </a:lnTo>
                  <a:lnTo>
                    <a:pt x="1164" y="541"/>
                  </a:lnTo>
                  <a:lnTo>
                    <a:pt x="1166" y="543"/>
                  </a:lnTo>
                  <a:lnTo>
                    <a:pt x="1164" y="543"/>
                  </a:lnTo>
                  <a:lnTo>
                    <a:pt x="1164" y="541"/>
                  </a:lnTo>
                  <a:lnTo>
                    <a:pt x="1164" y="543"/>
                  </a:lnTo>
                  <a:lnTo>
                    <a:pt x="1164" y="546"/>
                  </a:lnTo>
                  <a:lnTo>
                    <a:pt x="1161" y="546"/>
                  </a:lnTo>
                  <a:lnTo>
                    <a:pt x="1161" y="549"/>
                  </a:lnTo>
                  <a:lnTo>
                    <a:pt x="1158" y="549"/>
                  </a:lnTo>
                  <a:lnTo>
                    <a:pt x="1158" y="551"/>
                  </a:lnTo>
                  <a:lnTo>
                    <a:pt x="1161" y="551"/>
                  </a:lnTo>
                  <a:lnTo>
                    <a:pt x="1158" y="551"/>
                  </a:lnTo>
                  <a:lnTo>
                    <a:pt x="1158" y="554"/>
                  </a:lnTo>
                  <a:lnTo>
                    <a:pt x="1161" y="554"/>
                  </a:lnTo>
                  <a:lnTo>
                    <a:pt x="1161" y="557"/>
                  </a:lnTo>
                  <a:lnTo>
                    <a:pt x="1158" y="557"/>
                  </a:lnTo>
                  <a:lnTo>
                    <a:pt x="1161" y="557"/>
                  </a:lnTo>
                  <a:lnTo>
                    <a:pt x="1164" y="557"/>
                  </a:lnTo>
                  <a:lnTo>
                    <a:pt x="1164" y="559"/>
                  </a:lnTo>
                  <a:lnTo>
                    <a:pt x="1164" y="562"/>
                  </a:lnTo>
                  <a:lnTo>
                    <a:pt x="1164" y="564"/>
                  </a:lnTo>
                  <a:lnTo>
                    <a:pt x="1164" y="567"/>
                  </a:lnTo>
                  <a:lnTo>
                    <a:pt x="1164" y="570"/>
                  </a:lnTo>
                  <a:lnTo>
                    <a:pt x="1164" y="572"/>
                  </a:lnTo>
                  <a:lnTo>
                    <a:pt x="1166" y="572"/>
                  </a:lnTo>
                  <a:lnTo>
                    <a:pt x="1164" y="572"/>
                  </a:lnTo>
                  <a:lnTo>
                    <a:pt x="1166" y="572"/>
                  </a:lnTo>
                  <a:lnTo>
                    <a:pt x="1166" y="575"/>
                  </a:lnTo>
                  <a:lnTo>
                    <a:pt x="1166" y="572"/>
                  </a:lnTo>
                  <a:lnTo>
                    <a:pt x="1169" y="572"/>
                  </a:lnTo>
                  <a:lnTo>
                    <a:pt x="1166" y="572"/>
                  </a:lnTo>
                  <a:lnTo>
                    <a:pt x="1166" y="575"/>
                  </a:lnTo>
                  <a:lnTo>
                    <a:pt x="1166" y="577"/>
                  </a:lnTo>
                  <a:lnTo>
                    <a:pt x="1164" y="577"/>
                  </a:lnTo>
                  <a:lnTo>
                    <a:pt x="1164" y="580"/>
                  </a:lnTo>
                  <a:lnTo>
                    <a:pt x="1164" y="577"/>
                  </a:lnTo>
                  <a:lnTo>
                    <a:pt x="1164" y="580"/>
                  </a:lnTo>
                  <a:lnTo>
                    <a:pt x="1161" y="580"/>
                  </a:lnTo>
                  <a:lnTo>
                    <a:pt x="1161" y="583"/>
                  </a:lnTo>
                  <a:lnTo>
                    <a:pt x="1158" y="583"/>
                  </a:lnTo>
                  <a:lnTo>
                    <a:pt x="1158" y="585"/>
                  </a:lnTo>
                  <a:lnTo>
                    <a:pt x="1158" y="588"/>
                  </a:lnTo>
                  <a:lnTo>
                    <a:pt x="1161" y="588"/>
                  </a:lnTo>
                  <a:lnTo>
                    <a:pt x="1161" y="590"/>
                  </a:lnTo>
                  <a:lnTo>
                    <a:pt x="1164" y="590"/>
                  </a:lnTo>
                  <a:lnTo>
                    <a:pt x="1166" y="590"/>
                  </a:lnTo>
                  <a:lnTo>
                    <a:pt x="1169" y="590"/>
                  </a:lnTo>
                  <a:lnTo>
                    <a:pt x="1171" y="590"/>
                  </a:lnTo>
                  <a:lnTo>
                    <a:pt x="1174" y="590"/>
                  </a:lnTo>
                  <a:lnTo>
                    <a:pt x="1174" y="588"/>
                  </a:lnTo>
                  <a:lnTo>
                    <a:pt x="1177" y="588"/>
                  </a:lnTo>
                  <a:lnTo>
                    <a:pt x="1179" y="588"/>
                  </a:lnTo>
                  <a:lnTo>
                    <a:pt x="1179" y="585"/>
                  </a:lnTo>
                  <a:lnTo>
                    <a:pt x="1182" y="585"/>
                  </a:lnTo>
                  <a:lnTo>
                    <a:pt x="1185" y="585"/>
                  </a:lnTo>
                  <a:lnTo>
                    <a:pt x="1185" y="588"/>
                  </a:lnTo>
                  <a:lnTo>
                    <a:pt x="1185" y="585"/>
                  </a:lnTo>
                  <a:lnTo>
                    <a:pt x="1185" y="588"/>
                  </a:lnTo>
                  <a:lnTo>
                    <a:pt x="1187" y="588"/>
                  </a:lnTo>
                  <a:lnTo>
                    <a:pt x="1187" y="590"/>
                  </a:lnTo>
                  <a:lnTo>
                    <a:pt x="1190" y="590"/>
                  </a:lnTo>
                  <a:lnTo>
                    <a:pt x="1190" y="588"/>
                  </a:lnTo>
                  <a:lnTo>
                    <a:pt x="1190" y="590"/>
                  </a:lnTo>
                  <a:lnTo>
                    <a:pt x="1190" y="588"/>
                  </a:lnTo>
                  <a:lnTo>
                    <a:pt x="1192" y="588"/>
                  </a:lnTo>
                  <a:lnTo>
                    <a:pt x="1192" y="590"/>
                  </a:lnTo>
                  <a:lnTo>
                    <a:pt x="1195" y="590"/>
                  </a:lnTo>
                  <a:lnTo>
                    <a:pt x="1195" y="593"/>
                  </a:lnTo>
                  <a:lnTo>
                    <a:pt x="1192" y="593"/>
                  </a:lnTo>
                  <a:lnTo>
                    <a:pt x="1192" y="596"/>
                  </a:lnTo>
                  <a:lnTo>
                    <a:pt x="1192" y="598"/>
                  </a:lnTo>
                  <a:lnTo>
                    <a:pt x="1192" y="601"/>
                  </a:lnTo>
                  <a:lnTo>
                    <a:pt x="1190" y="601"/>
                  </a:lnTo>
                  <a:lnTo>
                    <a:pt x="1190" y="604"/>
                  </a:lnTo>
                  <a:lnTo>
                    <a:pt x="1192" y="604"/>
                  </a:lnTo>
                  <a:lnTo>
                    <a:pt x="1192" y="601"/>
                  </a:lnTo>
                  <a:lnTo>
                    <a:pt x="1192" y="604"/>
                  </a:lnTo>
                  <a:lnTo>
                    <a:pt x="1195" y="604"/>
                  </a:lnTo>
                  <a:lnTo>
                    <a:pt x="1195" y="606"/>
                  </a:lnTo>
                  <a:lnTo>
                    <a:pt x="1195" y="604"/>
                  </a:lnTo>
                  <a:lnTo>
                    <a:pt x="1198" y="604"/>
                  </a:lnTo>
                  <a:lnTo>
                    <a:pt x="1200" y="604"/>
                  </a:lnTo>
                  <a:lnTo>
                    <a:pt x="1203" y="604"/>
                  </a:lnTo>
                  <a:lnTo>
                    <a:pt x="1205" y="604"/>
                  </a:lnTo>
                  <a:lnTo>
                    <a:pt x="1205" y="606"/>
                  </a:lnTo>
                  <a:lnTo>
                    <a:pt x="1205" y="609"/>
                  </a:lnTo>
                  <a:lnTo>
                    <a:pt x="1208" y="609"/>
                  </a:lnTo>
                  <a:lnTo>
                    <a:pt x="1211" y="609"/>
                  </a:lnTo>
                  <a:lnTo>
                    <a:pt x="1211" y="611"/>
                  </a:lnTo>
                  <a:lnTo>
                    <a:pt x="1213" y="611"/>
                  </a:lnTo>
                  <a:lnTo>
                    <a:pt x="1213" y="614"/>
                  </a:lnTo>
                  <a:lnTo>
                    <a:pt x="1216" y="617"/>
                  </a:lnTo>
                  <a:lnTo>
                    <a:pt x="1216" y="619"/>
                  </a:lnTo>
                  <a:lnTo>
                    <a:pt x="1213" y="619"/>
                  </a:lnTo>
                  <a:lnTo>
                    <a:pt x="1213" y="617"/>
                  </a:lnTo>
                  <a:lnTo>
                    <a:pt x="1213" y="619"/>
                  </a:lnTo>
                  <a:lnTo>
                    <a:pt x="1213" y="622"/>
                  </a:lnTo>
                  <a:lnTo>
                    <a:pt x="1211" y="622"/>
                  </a:lnTo>
                  <a:lnTo>
                    <a:pt x="1211" y="624"/>
                  </a:lnTo>
                  <a:lnTo>
                    <a:pt x="1211" y="627"/>
                  </a:lnTo>
                  <a:lnTo>
                    <a:pt x="1208" y="627"/>
                  </a:lnTo>
                  <a:lnTo>
                    <a:pt x="1208" y="624"/>
                  </a:lnTo>
                  <a:lnTo>
                    <a:pt x="1208" y="622"/>
                  </a:lnTo>
                  <a:lnTo>
                    <a:pt x="1208" y="619"/>
                  </a:lnTo>
                  <a:lnTo>
                    <a:pt x="1208" y="622"/>
                  </a:lnTo>
                  <a:lnTo>
                    <a:pt x="1205" y="619"/>
                  </a:lnTo>
                  <a:lnTo>
                    <a:pt x="1205" y="617"/>
                  </a:lnTo>
                  <a:lnTo>
                    <a:pt x="1203" y="617"/>
                  </a:lnTo>
                  <a:lnTo>
                    <a:pt x="1200" y="617"/>
                  </a:lnTo>
                  <a:lnTo>
                    <a:pt x="1200" y="619"/>
                  </a:lnTo>
                  <a:lnTo>
                    <a:pt x="1198" y="619"/>
                  </a:lnTo>
                  <a:lnTo>
                    <a:pt x="1195" y="619"/>
                  </a:lnTo>
                  <a:lnTo>
                    <a:pt x="1192" y="619"/>
                  </a:lnTo>
                  <a:lnTo>
                    <a:pt x="1192" y="622"/>
                  </a:lnTo>
                  <a:lnTo>
                    <a:pt x="1190" y="622"/>
                  </a:lnTo>
                  <a:lnTo>
                    <a:pt x="1190" y="624"/>
                  </a:lnTo>
                  <a:lnTo>
                    <a:pt x="1187" y="624"/>
                  </a:lnTo>
                  <a:lnTo>
                    <a:pt x="1185" y="624"/>
                  </a:lnTo>
                  <a:lnTo>
                    <a:pt x="1182" y="624"/>
                  </a:lnTo>
                  <a:lnTo>
                    <a:pt x="1182" y="627"/>
                  </a:lnTo>
                  <a:lnTo>
                    <a:pt x="1182" y="624"/>
                  </a:lnTo>
                  <a:lnTo>
                    <a:pt x="1179" y="624"/>
                  </a:lnTo>
                  <a:lnTo>
                    <a:pt x="1177" y="624"/>
                  </a:lnTo>
                  <a:lnTo>
                    <a:pt x="1179" y="624"/>
                  </a:lnTo>
                  <a:lnTo>
                    <a:pt x="1177" y="622"/>
                  </a:lnTo>
                  <a:lnTo>
                    <a:pt x="1177" y="619"/>
                  </a:lnTo>
                  <a:lnTo>
                    <a:pt x="1177" y="617"/>
                  </a:lnTo>
                  <a:lnTo>
                    <a:pt x="1174" y="617"/>
                  </a:lnTo>
                  <a:lnTo>
                    <a:pt x="1174" y="614"/>
                  </a:lnTo>
                  <a:lnTo>
                    <a:pt x="1171" y="614"/>
                  </a:lnTo>
                  <a:lnTo>
                    <a:pt x="1169" y="614"/>
                  </a:lnTo>
                  <a:lnTo>
                    <a:pt x="1166" y="614"/>
                  </a:lnTo>
                  <a:lnTo>
                    <a:pt x="1166" y="617"/>
                  </a:lnTo>
                  <a:lnTo>
                    <a:pt x="1169" y="617"/>
                  </a:lnTo>
                  <a:lnTo>
                    <a:pt x="1166" y="617"/>
                  </a:lnTo>
                  <a:lnTo>
                    <a:pt x="1166" y="619"/>
                  </a:lnTo>
                  <a:lnTo>
                    <a:pt x="1164" y="619"/>
                  </a:lnTo>
                  <a:lnTo>
                    <a:pt x="1164" y="622"/>
                  </a:lnTo>
                  <a:lnTo>
                    <a:pt x="1164" y="624"/>
                  </a:lnTo>
                  <a:lnTo>
                    <a:pt x="1164" y="622"/>
                  </a:lnTo>
                  <a:lnTo>
                    <a:pt x="1166" y="622"/>
                  </a:lnTo>
                  <a:lnTo>
                    <a:pt x="1166" y="624"/>
                  </a:lnTo>
                  <a:lnTo>
                    <a:pt x="1166" y="627"/>
                  </a:lnTo>
                  <a:lnTo>
                    <a:pt x="1166" y="630"/>
                  </a:lnTo>
                  <a:lnTo>
                    <a:pt x="1166" y="632"/>
                  </a:lnTo>
                  <a:lnTo>
                    <a:pt x="1166" y="635"/>
                  </a:lnTo>
                  <a:lnTo>
                    <a:pt x="1164" y="635"/>
                  </a:lnTo>
                  <a:lnTo>
                    <a:pt x="1161" y="635"/>
                  </a:lnTo>
                  <a:lnTo>
                    <a:pt x="1161" y="632"/>
                  </a:lnTo>
                  <a:lnTo>
                    <a:pt x="1158" y="632"/>
                  </a:lnTo>
                  <a:lnTo>
                    <a:pt x="1158" y="630"/>
                  </a:lnTo>
                  <a:lnTo>
                    <a:pt x="1161" y="630"/>
                  </a:lnTo>
                  <a:lnTo>
                    <a:pt x="1158" y="630"/>
                  </a:lnTo>
                  <a:lnTo>
                    <a:pt x="1158" y="627"/>
                  </a:lnTo>
                  <a:lnTo>
                    <a:pt x="1156" y="627"/>
                  </a:lnTo>
                  <a:lnTo>
                    <a:pt x="1156" y="630"/>
                  </a:lnTo>
                  <a:lnTo>
                    <a:pt x="1153" y="630"/>
                  </a:lnTo>
                  <a:lnTo>
                    <a:pt x="1153" y="632"/>
                  </a:lnTo>
                  <a:lnTo>
                    <a:pt x="1153" y="630"/>
                  </a:lnTo>
                  <a:lnTo>
                    <a:pt x="1153" y="632"/>
                  </a:lnTo>
                  <a:lnTo>
                    <a:pt x="1153" y="630"/>
                  </a:lnTo>
                  <a:lnTo>
                    <a:pt x="1151" y="630"/>
                  </a:lnTo>
                  <a:lnTo>
                    <a:pt x="1153" y="630"/>
                  </a:lnTo>
                  <a:lnTo>
                    <a:pt x="1151" y="630"/>
                  </a:lnTo>
                  <a:lnTo>
                    <a:pt x="1151" y="627"/>
                  </a:lnTo>
                  <a:lnTo>
                    <a:pt x="1148" y="627"/>
                  </a:lnTo>
                  <a:lnTo>
                    <a:pt x="1148" y="624"/>
                  </a:lnTo>
                  <a:lnTo>
                    <a:pt x="1148" y="627"/>
                  </a:lnTo>
                  <a:lnTo>
                    <a:pt x="1145" y="624"/>
                  </a:lnTo>
                  <a:lnTo>
                    <a:pt x="1148" y="624"/>
                  </a:lnTo>
                  <a:lnTo>
                    <a:pt x="1148" y="622"/>
                  </a:lnTo>
                  <a:lnTo>
                    <a:pt x="1148" y="619"/>
                  </a:lnTo>
                  <a:lnTo>
                    <a:pt x="1145" y="619"/>
                  </a:lnTo>
                  <a:lnTo>
                    <a:pt x="1143" y="619"/>
                  </a:lnTo>
                  <a:lnTo>
                    <a:pt x="1140" y="619"/>
                  </a:lnTo>
                  <a:lnTo>
                    <a:pt x="1140" y="617"/>
                  </a:lnTo>
                  <a:lnTo>
                    <a:pt x="1140" y="619"/>
                  </a:lnTo>
                  <a:lnTo>
                    <a:pt x="1140" y="617"/>
                  </a:lnTo>
                  <a:lnTo>
                    <a:pt x="1140" y="619"/>
                  </a:lnTo>
                  <a:lnTo>
                    <a:pt x="1138" y="619"/>
                  </a:lnTo>
                  <a:lnTo>
                    <a:pt x="1138" y="617"/>
                  </a:lnTo>
                  <a:lnTo>
                    <a:pt x="1140" y="617"/>
                  </a:lnTo>
                  <a:lnTo>
                    <a:pt x="1138" y="617"/>
                  </a:lnTo>
                  <a:lnTo>
                    <a:pt x="1140" y="617"/>
                  </a:lnTo>
                  <a:lnTo>
                    <a:pt x="1138" y="614"/>
                  </a:lnTo>
                  <a:lnTo>
                    <a:pt x="1140" y="614"/>
                  </a:lnTo>
                  <a:lnTo>
                    <a:pt x="1138" y="614"/>
                  </a:lnTo>
                  <a:lnTo>
                    <a:pt x="1138" y="617"/>
                  </a:lnTo>
                  <a:lnTo>
                    <a:pt x="1135" y="617"/>
                  </a:lnTo>
                  <a:lnTo>
                    <a:pt x="1135" y="619"/>
                  </a:lnTo>
                  <a:lnTo>
                    <a:pt x="1132" y="619"/>
                  </a:lnTo>
                  <a:lnTo>
                    <a:pt x="1132" y="622"/>
                  </a:lnTo>
                  <a:lnTo>
                    <a:pt x="1130" y="622"/>
                  </a:lnTo>
                  <a:lnTo>
                    <a:pt x="1132" y="622"/>
                  </a:lnTo>
                  <a:lnTo>
                    <a:pt x="1130" y="622"/>
                  </a:lnTo>
                  <a:lnTo>
                    <a:pt x="1127" y="622"/>
                  </a:lnTo>
                  <a:lnTo>
                    <a:pt x="1125" y="622"/>
                  </a:lnTo>
                  <a:lnTo>
                    <a:pt x="1122" y="624"/>
                  </a:lnTo>
                  <a:lnTo>
                    <a:pt x="1119" y="624"/>
                  </a:lnTo>
                  <a:lnTo>
                    <a:pt x="1117" y="624"/>
                  </a:lnTo>
                  <a:lnTo>
                    <a:pt x="1117" y="627"/>
                  </a:lnTo>
                  <a:lnTo>
                    <a:pt x="1114" y="627"/>
                  </a:lnTo>
                  <a:lnTo>
                    <a:pt x="1114" y="624"/>
                  </a:lnTo>
                  <a:lnTo>
                    <a:pt x="1114" y="627"/>
                  </a:lnTo>
                  <a:lnTo>
                    <a:pt x="1114" y="624"/>
                  </a:lnTo>
                  <a:lnTo>
                    <a:pt x="1111" y="624"/>
                  </a:lnTo>
                  <a:lnTo>
                    <a:pt x="1109" y="624"/>
                  </a:lnTo>
                  <a:lnTo>
                    <a:pt x="1109" y="622"/>
                  </a:lnTo>
                  <a:lnTo>
                    <a:pt x="1109" y="624"/>
                  </a:lnTo>
                  <a:lnTo>
                    <a:pt x="1106" y="624"/>
                  </a:lnTo>
                  <a:lnTo>
                    <a:pt x="1106" y="627"/>
                  </a:lnTo>
                  <a:lnTo>
                    <a:pt x="1104" y="627"/>
                  </a:lnTo>
                  <a:lnTo>
                    <a:pt x="1104" y="624"/>
                  </a:lnTo>
                  <a:lnTo>
                    <a:pt x="1101" y="624"/>
                  </a:lnTo>
                  <a:lnTo>
                    <a:pt x="1101" y="627"/>
                  </a:lnTo>
                  <a:lnTo>
                    <a:pt x="1098" y="627"/>
                  </a:lnTo>
                  <a:lnTo>
                    <a:pt x="1096" y="627"/>
                  </a:lnTo>
                  <a:lnTo>
                    <a:pt x="1093" y="627"/>
                  </a:lnTo>
                  <a:lnTo>
                    <a:pt x="1091" y="627"/>
                  </a:lnTo>
                  <a:lnTo>
                    <a:pt x="1088" y="627"/>
                  </a:lnTo>
                  <a:lnTo>
                    <a:pt x="1088" y="624"/>
                  </a:lnTo>
                  <a:lnTo>
                    <a:pt x="1088" y="627"/>
                  </a:lnTo>
                  <a:lnTo>
                    <a:pt x="1085" y="627"/>
                  </a:lnTo>
                  <a:lnTo>
                    <a:pt x="1085" y="624"/>
                  </a:lnTo>
                  <a:lnTo>
                    <a:pt x="1083" y="624"/>
                  </a:lnTo>
                  <a:lnTo>
                    <a:pt x="1080" y="624"/>
                  </a:lnTo>
                  <a:lnTo>
                    <a:pt x="1078" y="624"/>
                  </a:lnTo>
                  <a:lnTo>
                    <a:pt x="1078" y="622"/>
                  </a:lnTo>
                  <a:lnTo>
                    <a:pt x="1078" y="624"/>
                  </a:lnTo>
                  <a:lnTo>
                    <a:pt x="1075" y="622"/>
                  </a:lnTo>
                  <a:lnTo>
                    <a:pt x="1072" y="622"/>
                  </a:lnTo>
                  <a:lnTo>
                    <a:pt x="1070" y="622"/>
                  </a:lnTo>
                  <a:lnTo>
                    <a:pt x="1067" y="622"/>
                  </a:lnTo>
                  <a:lnTo>
                    <a:pt x="1067" y="619"/>
                  </a:lnTo>
                  <a:lnTo>
                    <a:pt x="1064" y="619"/>
                  </a:lnTo>
                  <a:lnTo>
                    <a:pt x="1064" y="617"/>
                  </a:lnTo>
                  <a:lnTo>
                    <a:pt x="1062" y="617"/>
                  </a:lnTo>
                  <a:lnTo>
                    <a:pt x="1062" y="614"/>
                  </a:lnTo>
                  <a:lnTo>
                    <a:pt x="1062" y="617"/>
                  </a:lnTo>
                  <a:lnTo>
                    <a:pt x="1059" y="617"/>
                  </a:lnTo>
                  <a:lnTo>
                    <a:pt x="1057" y="617"/>
                  </a:lnTo>
                  <a:lnTo>
                    <a:pt x="1057" y="614"/>
                  </a:lnTo>
                  <a:lnTo>
                    <a:pt x="1054" y="614"/>
                  </a:lnTo>
                  <a:lnTo>
                    <a:pt x="1057" y="614"/>
                  </a:lnTo>
                  <a:lnTo>
                    <a:pt x="1054" y="614"/>
                  </a:lnTo>
                  <a:lnTo>
                    <a:pt x="1054" y="611"/>
                  </a:lnTo>
                  <a:lnTo>
                    <a:pt x="1054" y="609"/>
                  </a:lnTo>
                  <a:lnTo>
                    <a:pt x="1051" y="609"/>
                  </a:lnTo>
                  <a:lnTo>
                    <a:pt x="1051" y="606"/>
                  </a:lnTo>
                  <a:lnTo>
                    <a:pt x="1049" y="606"/>
                  </a:lnTo>
                  <a:lnTo>
                    <a:pt x="1051" y="606"/>
                  </a:lnTo>
                  <a:lnTo>
                    <a:pt x="1049" y="606"/>
                  </a:lnTo>
                  <a:lnTo>
                    <a:pt x="1051" y="606"/>
                  </a:lnTo>
                  <a:lnTo>
                    <a:pt x="1051" y="604"/>
                  </a:lnTo>
                  <a:lnTo>
                    <a:pt x="1049" y="604"/>
                  </a:lnTo>
                  <a:lnTo>
                    <a:pt x="1049" y="601"/>
                  </a:lnTo>
                  <a:lnTo>
                    <a:pt x="1049" y="604"/>
                  </a:lnTo>
                  <a:lnTo>
                    <a:pt x="1049" y="601"/>
                  </a:lnTo>
                  <a:lnTo>
                    <a:pt x="1049" y="598"/>
                  </a:lnTo>
                  <a:lnTo>
                    <a:pt x="1049" y="596"/>
                  </a:lnTo>
                  <a:lnTo>
                    <a:pt x="1049" y="598"/>
                  </a:lnTo>
                  <a:lnTo>
                    <a:pt x="1049" y="596"/>
                  </a:lnTo>
                  <a:lnTo>
                    <a:pt x="1049" y="593"/>
                  </a:lnTo>
                  <a:lnTo>
                    <a:pt x="1051" y="593"/>
                  </a:lnTo>
                  <a:lnTo>
                    <a:pt x="1051" y="590"/>
                  </a:lnTo>
                  <a:lnTo>
                    <a:pt x="1049" y="590"/>
                  </a:lnTo>
                  <a:lnTo>
                    <a:pt x="1046" y="590"/>
                  </a:lnTo>
                  <a:lnTo>
                    <a:pt x="1046" y="588"/>
                  </a:lnTo>
                  <a:lnTo>
                    <a:pt x="1046" y="590"/>
                  </a:lnTo>
                  <a:lnTo>
                    <a:pt x="1046" y="588"/>
                  </a:lnTo>
                  <a:lnTo>
                    <a:pt x="1049" y="588"/>
                  </a:lnTo>
                  <a:lnTo>
                    <a:pt x="1051" y="588"/>
                  </a:lnTo>
                  <a:lnTo>
                    <a:pt x="1054" y="588"/>
                  </a:lnTo>
                  <a:lnTo>
                    <a:pt x="1054" y="590"/>
                  </a:lnTo>
                  <a:lnTo>
                    <a:pt x="1054" y="588"/>
                  </a:lnTo>
                  <a:lnTo>
                    <a:pt x="1057" y="588"/>
                  </a:lnTo>
                  <a:lnTo>
                    <a:pt x="1059" y="585"/>
                  </a:lnTo>
                  <a:lnTo>
                    <a:pt x="1062" y="585"/>
                  </a:lnTo>
                  <a:lnTo>
                    <a:pt x="1062" y="583"/>
                  </a:lnTo>
                  <a:lnTo>
                    <a:pt x="1062" y="580"/>
                  </a:lnTo>
                  <a:lnTo>
                    <a:pt x="1062" y="577"/>
                  </a:lnTo>
                  <a:lnTo>
                    <a:pt x="1062" y="575"/>
                  </a:lnTo>
                  <a:lnTo>
                    <a:pt x="1062" y="572"/>
                  </a:lnTo>
                  <a:lnTo>
                    <a:pt x="1059" y="572"/>
                  </a:lnTo>
                  <a:lnTo>
                    <a:pt x="1062" y="572"/>
                  </a:lnTo>
                  <a:lnTo>
                    <a:pt x="1062" y="570"/>
                  </a:lnTo>
                  <a:lnTo>
                    <a:pt x="1062" y="567"/>
                  </a:lnTo>
                  <a:lnTo>
                    <a:pt x="1062" y="564"/>
                  </a:lnTo>
                  <a:lnTo>
                    <a:pt x="1059" y="564"/>
                  </a:lnTo>
                  <a:lnTo>
                    <a:pt x="1059" y="562"/>
                  </a:lnTo>
                  <a:lnTo>
                    <a:pt x="1059" y="559"/>
                  </a:lnTo>
                  <a:lnTo>
                    <a:pt x="1059" y="557"/>
                  </a:lnTo>
                  <a:lnTo>
                    <a:pt x="1057" y="557"/>
                  </a:lnTo>
                  <a:lnTo>
                    <a:pt x="1057" y="554"/>
                  </a:lnTo>
                  <a:lnTo>
                    <a:pt x="1057" y="551"/>
                  </a:lnTo>
                  <a:lnTo>
                    <a:pt x="1054" y="551"/>
                  </a:lnTo>
                  <a:lnTo>
                    <a:pt x="1054" y="549"/>
                  </a:lnTo>
                  <a:lnTo>
                    <a:pt x="1051" y="549"/>
                  </a:lnTo>
                  <a:lnTo>
                    <a:pt x="1054" y="549"/>
                  </a:lnTo>
                  <a:lnTo>
                    <a:pt x="1054" y="546"/>
                  </a:lnTo>
                  <a:lnTo>
                    <a:pt x="1054" y="543"/>
                  </a:lnTo>
                  <a:lnTo>
                    <a:pt x="1054" y="541"/>
                  </a:lnTo>
                  <a:lnTo>
                    <a:pt x="1054" y="538"/>
                  </a:lnTo>
                  <a:lnTo>
                    <a:pt x="1054" y="536"/>
                  </a:lnTo>
                  <a:lnTo>
                    <a:pt x="1054" y="533"/>
                  </a:lnTo>
                  <a:lnTo>
                    <a:pt x="1054" y="530"/>
                  </a:lnTo>
                  <a:lnTo>
                    <a:pt x="1051" y="530"/>
                  </a:lnTo>
                  <a:lnTo>
                    <a:pt x="1051" y="528"/>
                  </a:lnTo>
                  <a:lnTo>
                    <a:pt x="1051" y="530"/>
                  </a:lnTo>
                  <a:lnTo>
                    <a:pt x="1051" y="528"/>
                  </a:lnTo>
                  <a:lnTo>
                    <a:pt x="1051" y="525"/>
                  </a:lnTo>
                  <a:lnTo>
                    <a:pt x="1051" y="523"/>
                  </a:lnTo>
                  <a:lnTo>
                    <a:pt x="1049" y="523"/>
                  </a:lnTo>
                  <a:lnTo>
                    <a:pt x="1046" y="523"/>
                  </a:lnTo>
                  <a:lnTo>
                    <a:pt x="1046" y="520"/>
                  </a:lnTo>
                  <a:lnTo>
                    <a:pt x="1044" y="520"/>
                  </a:lnTo>
                  <a:lnTo>
                    <a:pt x="1041" y="520"/>
                  </a:lnTo>
                  <a:lnTo>
                    <a:pt x="1041" y="517"/>
                  </a:lnTo>
                  <a:lnTo>
                    <a:pt x="1038" y="517"/>
                  </a:lnTo>
                  <a:lnTo>
                    <a:pt x="1036" y="517"/>
                  </a:lnTo>
                  <a:lnTo>
                    <a:pt x="1036" y="520"/>
                  </a:lnTo>
                  <a:lnTo>
                    <a:pt x="1033" y="517"/>
                  </a:lnTo>
                  <a:lnTo>
                    <a:pt x="1031" y="517"/>
                  </a:lnTo>
                  <a:lnTo>
                    <a:pt x="1031" y="520"/>
                  </a:lnTo>
                  <a:lnTo>
                    <a:pt x="1028" y="520"/>
                  </a:lnTo>
                  <a:lnTo>
                    <a:pt x="1025" y="520"/>
                  </a:lnTo>
                  <a:lnTo>
                    <a:pt x="1023" y="520"/>
                  </a:lnTo>
                  <a:lnTo>
                    <a:pt x="1023" y="523"/>
                  </a:lnTo>
                  <a:lnTo>
                    <a:pt x="1020" y="523"/>
                  </a:lnTo>
                  <a:lnTo>
                    <a:pt x="1020" y="520"/>
                  </a:lnTo>
                  <a:lnTo>
                    <a:pt x="1017" y="520"/>
                  </a:lnTo>
                  <a:lnTo>
                    <a:pt x="1015" y="520"/>
                  </a:lnTo>
                  <a:lnTo>
                    <a:pt x="1015" y="523"/>
                  </a:lnTo>
                  <a:lnTo>
                    <a:pt x="1015" y="520"/>
                  </a:lnTo>
                  <a:lnTo>
                    <a:pt x="1015" y="517"/>
                  </a:lnTo>
                  <a:lnTo>
                    <a:pt x="1015" y="515"/>
                  </a:lnTo>
                  <a:lnTo>
                    <a:pt x="1012" y="515"/>
                  </a:lnTo>
                  <a:lnTo>
                    <a:pt x="1012" y="512"/>
                  </a:lnTo>
                  <a:lnTo>
                    <a:pt x="1012" y="509"/>
                  </a:lnTo>
                  <a:lnTo>
                    <a:pt x="1015" y="509"/>
                  </a:lnTo>
                  <a:lnTo>
                    <a:pt x="1017" y="509"/>
                  </a:lnTo>
                  <a:lnTo>
                    <a:pt x="1017" y="507"/>
                  </a:lnTo>
                  <a:lnTo>
                    <a:pt x="1020" y="507"/>
                  </a:lnTo>
                  <a:lnTo>
                    <a:pt x="1020" y="504"/>
                  </a:lnTo>
                  <a:lnTo>
                    <a:pt x="1017" y="504"/>
                  </a:lnTo>
                  <a:lnTo>
                    <a:pt x="1015" y="504"/>
                  </a:lnTo>
                  <a:lnTo>
                    <a:pt x="1015" y="502"/>
                  </a:lnTo>
                  <a:lnTo>
                    <a:pt x="1012" y="502"/>
                  </a:lnTo>
                  <a:lnTo>
                    <a:pt x="1012" y="499"/>
                  </a:lnTo>
                  <a:lnTo>
                    <a:pt x="1010" y="499"/>
                  </a:lnTo>
                  <a:lnTo>
                    <a:pt x="1007" y="499"/>
                  </a:lnTo>
                  <a:lnTo>
                    <a:pt x="1004" y="499"/>
                  </a:lnTo>
                  <a:lnTo>
                    <a:pt x="1004" y="496"/>
                  </a:lnTo>
                  <a:lnTo>
                    <a:pt x="1004" y="494"/>
                  </a:lnTo>
                  <a:lnTo>
                    <a:pt x="1002" y="494"/>
                  </a:lnTo>
                  <a:lnTo>
                    <a:pt x="1002" y="491"/>
                  </a:lnTo>
                  <a:lnTo>
                    <a:pt x="999" y="491"/>
                  </a:lnTo>
                  <a:lnTo>
                    <a:pt x="999" y="489"/>
                  </a:lnTo>
                  <a:lnTo>
                    <a:pt x="999" y="486"/>
                  </a:lnTo>
                  <a:lnTo>
                    <a:pt x="999" y="483"/>
                  </a:lnTo>
                  <a:lnTo>
                    <a:pt x="1002" y="483"/>
                  </a:lnTo>
                  <a:lnTo>
                    <a:pt x="1004" y="483"/>
                  </a:lnTo>
                  <a:lnTo>
                    <a:pt x="1004" y="481"/>
                  </a:lnTo>
                  <a:lnTo>
                    <a:pt x="1004" y="478"/>
                  </a:lnTo>
                  <a:lnTo>
                    <a:pt x="1004" y="476"/>
                  </a:lnTo>
                  <a:lnTo>
                    <a:pt x="1004" y="473"/>
                  </a:lnTo>
                  <a:lnTo>
                    <a:pt x="1004" y="470"/>
                  </a:lnTo>
                  <a:lnTo>
                    <a:pt x="1004" y="468"/>
                  </a:lnTo>
                  <a:lnTo>
                    <a:pt x="1004" y="465"/>
                  </a:lnTo>
                  <a:lnTo>
                    <a:pt x="1004" y="462"/>
                  </a:lnTo>
                  <a:lnTo>
                    <a:pt x="1004" y="460"/>
                  </a:lnTo>
                  <a:lnTo>
                    <a:pt x="1007" y="460"/>
                  </a:lnTo>
                  <a:lnTo>
                    <a:pt x="1007" y="457"/>
                  </a:lnTo>
                  <a:lnTo>
                    <a:pt x="1007" y="455"/>
                  </a:lnTo>
                  <a:lnTo>
                    <a:pt x="1007" y="452"/>
                  </a:lnTo>
                  <a:lnTo>
                    <a:pt x="1007" y="449"/>
                  </a:lnTo>
                  <a:lnTo>
                    <a:pt x="1007" y="447"/>
                  </a:lnTo>
                  <a:lnTo>
                    <a:pt x="1004" y="447"/>
                  </a:lnTo>
                  <a:lnTo>
                    <a:pt x="1004" y="444"/>
                  </a:lnTo>
                  <a:lnTo>
                    <a:pt x="1004" y="442"/>
                  </a:lnTo>
                  <a:lnTo>
                    <a:pt x="1002" y="442"/>
                  </a:lnTo>
                  <a:lnTo>
                    <a:pt x="1002" y="439"/>
                  </a:lnTo>
                  <a:lnTo>
                    <a:pt x="1002" y="436"/>
                  </a:lnTo>
                  <a:lnTo>
                    <a:pt x="1002" y="434"/>
                  </a:lnTo>
                  <a:lnTo>
                    <a:pt x="1002" y="431"/>
                  </a:lnTo>
                  <a:lnTo>
                    <a:pt x="1002" y="429"/>
                  </a:lnTo>
                  <a:lnTo>
                    <a:pt x="1002" y="426"/>
                  </a:lnTo>
                  <a:lnTo>
                    <a:pt x="1002" y="423"/>
                  </a:lnTo>
                  <a:lnTo>
                    <a:pt x="999" y="423"/>
                  </a:lnTo>
                  <a:lnTo>
                    <a:pt x="999" y="421"/>
                  </a:lnTo>
                  <a:lnTo>
                    <a:pt x="1002" y="421"/>
                  </a:lnTo>
                  <a:lnTo>
                    <a:pt x="999" y="421"/>
                  </a:lnTo>
                  <a:lnTo>
                    <a:pt x="999" y="418"/>
                  </a:lnTo>
                  <a:lnTo>
                    <a:pt x="1002" y="418"/>
                  </a:lnTo>
                  <a:lnTo>
                    <a:pt x="999" y="418"/>
                  </a:lnTo>
                  <a:lnTo>
                    <a:pt x="999" y="415"/>
                  </a:lnTo>
                  <a:lnTo>
                    <a:pt x="999" y="413"/>
                  </a:lnTo>
                  <a:lnTo>
                    <a:pt x="999" y="410"/>
                  </a:lnTo>
                  <a:lnTo>
                    <a:pt x="999" y="408"/>
                  </a:lnTo>
                  <a:lnTo>
                    <a:pt x="1002" y="408"/>
                  </a:lnTo>
                  <a:lnTo>
                    <a:pt x="1002" y="405"/>
                  </a:lnTo>
                  <a:lnTo>
                    <a:pt x="999" y="405"/>
                  </a:lnTo>
                  <a:lnTo>
                    <a:pt x="1002" y="405"/>
                  </a:lnTo>
                  <a:lnTo>
                    <a:pt x="999" y="405"/>
                  </a:lnTo>
                  <a:lnTo>
                    <a:pt x="999" y="402"/>
                  </a:lnTo>
                  <a:lnTo>
                    <a:pt x="999" y="400"/>
                  </a:lnTo>
                  <a:lnTo>
                    <a:pt x="997" y="400"/>
                  </a:lnTo>
                  <a:lnTo>
                    <a:pt x="997" y="397"/>
                  </a:lnTo>
                  <a:lnTo>
                    <a:pt x="997" y="395"/>
                  </a:lnTo>
                  <a:lnTo>
                    <a:pt x="997" y="392"/>
                  </a:lnTo>
                  <a:lnTo>
                    <a:pt x="997" y="389"/>
                  </a:lnTo>
                  <a:lnTo>
                    <a:pt x="994" y="389"/>
                  </a:lnTo>
                  <a:lnTo>
                    <a:pt x="994" y="387"/>
                  </a:lnTo>
                  <a:lnTo>
                    <a:pt x="994" y="384"/>
                  </a:lnTo>
                  <a:lnTo>
                    <a:pt x="994" y="382"/>
                  </a:lnTo>
                  <a:lnTo>
                    <a:pt x="994" y="384"/>
                  </a:lnTo>
                  <a:lnTo>
                    <a:pt x="994" y="382"/>
                  </a:lnTo>
                  <a:lnTo>
                    <a:pt x="994" y="379"/>
                  </a:lnTo>
                  <a:lnTo>
                    <a:pt x="991" y="379"/>
                  </a:lnTo>
                  <a:lnTo>
                    <a:pt x="991" y="376"/>
                  </a:lnTo>
                  <a:lnTo>
                    <a:pt x="991" y="374"/>
                  </a:lnTo>
                  <a:lnTo>
                    <a:pt x="989" y="374"/>
                  </a:lnTo>
                  <a:lnTo>
                    <a:pt x="989" y="371"/>
                  </a:lnTo>
                  <a:lnTo>
                    <a:pt x="989" y="368"/>
                  </a:lnTo>
                  <a:lnTo>
                    <a:pt x="986" y="368"/>
                  </a:lnTo>
                  <a:lnTo>
                    <a:pt x="986" y="366"/>
                  </a:lnTo>
                  <a:lnTo>
                    <a:pt x="984" y="366"/>
                  </a:lnTo>
                  <a:lnTo>
                    <a:pt x="984" y="363"/>
                  </a:lnTo>
                  <a:lnTo>
                    <a:pt x="981" y="363"/>
                  </a:lnTo>
                  <a:lnTo>
                    <a:pt x="984" y="363"/>
                  </a:lnTo>
                  <a:lnTo>
                    <a:pt x="981" y="363"/>
                  </a:lnTo>
                  <a:lnTo>
                    <a:pt x="981" y="361"/>
                  </a:lnTo>
                  <a:lnTo>
                    <a:pt x="984" y="361"/>
                  </a:lnTo>
                  <a:lnTo>
                    <a:pt x="981" y="361"/>
                  </a:lnTo>
                  <a:lnTo>
                    <a:pt x="984" y="361"/>
                  </a:lnTo>
                  <a:lnTo>
                    <a:pt x="986" y="361"/>
                  </a:lnTo>
                  <a:lnTo>
                    <a:pt x="989" y="361"/>
                  </a:lnTo>
                  <a:lnTo>
                    <a:pt x="989" y="358"/>
                  </a:lnTo>
                  <a:lnTo>
                    <a:pt x="991" y="358"/>
                  </a:lnTo>
                  <a:lnTo>
                    <a:pt x="991" y="355"/>
                  </a:lnTo>
                  <a:lnTo>
                    <a:pt x="991" y="353"/>
                  </a:lnTo>
                  <a:lnTo>
                    <a:pt x="991" y="350"/>
                  </a:lnTo>
                  <a:lnTo>
                    <a:pt x="991" y="348"/>
                  </a:lnTo>
                  <a:lnTo>
                    <a:pt x="989" y="348"/>
                  </a:lnTo>
                  <a:lnTo>
                    <a:pt x="989" y="345"/>
                  </a:lnTo>
                  <a:lnTo>
                    <a:pt x="989" y="342"/>
                  </a:lnTo>
                  <a:lnTo>
                    <a:pt x="989" y="345"/>
                  </a:lnTo>
                  <a:lnTo>
                    <a:pt x="989" y="342"/>
                  </a:lnTo>
                  <a:lnTo>
                    <a:pt x="989" y="340"/>
                  </a:lnTo>
                  <a:lnTo>
                    <a:pt x="989" y="337"/>
                  </a:lnTo>
                  <a:lnTo>
                    <a:pt x="989" y="334"/>
                  </a:lnTo>
                  <a:lnTo>
                    <a:pt x="991" y="334"/>
                  </a:lnTo>
                  <a:lnTo>
                    <a:pt x="989" y="334"/>
                  </a:lnTo>
                  <a:lnTo>
                    <a:pt x="991" y="334"/>
                  </a:lnTo>
                  <a:lnTo>
                    <a:pt x="989" y="334"/>
                  </a:lnTo>
                  <a:lnTo>
                    <a:pt x="991" y="334"/>
                  </a:lnTo>
                  <a:lnTo>
                    <a:pt x="989" y="334"/>
                  </a:lnTo>
                  <a:lnTo>
                    <a:pt x="991" y="334"/>
                  </a:lnTo>
                  <a:lnTo>
                    <a:pt x="989" y="332"/>
                  </a:lnTo>
                  <a:lnTo>
                    <a:pt x="991" y="332"/>
                  </a:lnTo>
                  <a:lnTo>
                    <a:pt x="991" y="329"/>
                  </a:lnTo>
                  <a:lnTo>
                    <a:pt x="994" y="329"/>
                  </a:lnTo>
                  <a:lnTo>
                    <a:pt x="991" y="329"/>
                  </a:lnTo>
                  <a:lnTo>
                    <a:pt x="991" y="327"/>
                  </a:lnTo>
                  <a:lnTo>
                    <a:pt x="991" y="324"/>
                  </a:lnTo>
                  <a:lnTo>
                    <a:pt x="991" y="321"/>
                  </a:lnTo>
                  <a:lnTo>
                    <a:pt x="994" y="321"/>
                  </a:lnTo>
                  <a:lnTo>
                    <a:pt x="991" y="321"/>
                  </a:lnTo>
                  <a:lnTo>
                    <a:pt x="991" y="319"/>
                  </a:lnTo>
                  <a:lnTo>
                    <a:pt x="989" y="319"/>
                  </a:lnTo>
                  <a:lnTo>
                    <a:pt x="991" y="316"/>
                  </a:lnTo>
                  <a:lnTo>
                    <a:pt x="989" y="316"/>
                  </a:lnTo>
                  <a:lnTo>
                    <a:pt x="989" y="314"/>
                  </a:lnTo>
                  <a:lnTo>
                    <a:pt x="986" y="314"/>
                  </a:lnTo>
                  <a:lnTo>
                    <a:pt x="986" y="311"/>
                  </a:lnTo>
                  <a:lnTo>
                    <a:pt x="981" y="314"/>
                  </a:lnTo>
                  <a:lnTo>
                    <a:pt x="984" y="314"/>
                  </a:lnTo>
                  <a:lnTo>
                    <a:pt x="984" y="316"/>
                  </a:lnTo>
                  <a:lnTo>
                    <a:pt x="984" y="314"/>
                  </a:lnTo>
                  <a:lnTo>
                    <a:pt x="984" y="316"/>
                  </a:lnTo>
                  <a:lnTo>
                    <a:pt x="984" y="319"/>
                  </a:lnTo>
                  <a:lnTo>
                    <a:pt x="984" y="321"/>
                  </a:lnTo>
                  <a:lnTo>
                    <a:pt x="981" y="321"/>
                  </a:lnTo>
                  <a:lnTo>
                    <a:pt x="981" y="324"/>
                  </a:lnTo>
                  <a:lnTo>
                    <a:pt x="981" y="321"/>
                  </a:lnTo>
                  <a:lnTo>
                    <a:pt x="981" y="324"/>
                  </a:lnTo>
                  <a:lnTo>
                    <a:pt x="981" y="327"/>
                  </a:lnTo>
                  <a:lnTo>
                    <a:pt x="981" y="329"/>
                  </a:lnTo>
                  <a:lnTo>
                    <a:pt x="981" y="332"/>
                  </a:lnTo>
                  <a:lnTo>
                    <a:pt x="978" y="332"/>
                  </a:lnTo>
                  <a:lnTo>
                    <a:pt x="981" y="332"/>
                  </a:lnTo>
                  <a:lnTo>
                    <a:pt x="978" y="332"/>
                  </a:lnTo>
                  <a:lnTo>
                    <a:pt x="978" y="329"/>
                  </a:lnTo>
                  <a:lnTo>
                    <a:pt x="976" y="329"/>
                  </a:lnTo>
                  <a:lnTo>
                    <a:pt x="976" y="327"/>
                  </a:lnTo>
                  <a:lnTo>
                    <a:pt x="973" y="327"/>
                  </a:lnTo>
                  <a:lnTo>
                    <a:pt x="976" y="327"/>
                  </a:lnTo>
                  <a:lnTo>
                    <a:pt x="973" y="327"/>
                  </a:lnTo>
                  <a:lnTo>
                    <a:pt x="973" y="324"/>
                  </a:lnTo>
                  <a:lnTo>
                    <a:pt x="973" y="327"/>
                  </a:lnTo>
                  <a:lnTo>
                    <a:pt x="973" y="324"/>
                  </a:lnTo>
                  <a:lnTo>
                    <a:pt x="971" y="324"/>
                  </a:lnTo>
                  <a:lnTo>
                    <a:pt x="971" y="321"/>
                  </a:lnTo>
                  <a:lnTo>
                    <a:pt x="971" y="319"/>
                  </a:lnTo>
                  <a:lnTo>
                    <a:pt x="971" y="321"/>
                  </a:lnTo>
                  <a:lnTo>
                    <a:pt x="968" y="321"/>
                  </a:lnTo>
                  <a:lnTo>
                    <a:pt x="968" y="319"/>
                  </a:lnTo>
                  <a:lnTo>
                    <a:pt x="965" y="319"/>
                  </a:lnTo>
                  <a:lnTo>
                    <a:pt x="965" y="316"/>
                  </a:lnTo>
                  <a:lnTo>
                    <a:pt x="963" y="316"/>
                  </a:lnTo>
                  <a:lnTo>
                    <a:pt x="963" y="314"/>
                  </a:lnTo>
                  <a:lnTo>
                    <a:pt x="960" y="314"/>
                  </a:lnTo>
                  <a:lnTo>
                    <a:pt x="963" y="314"/>
                  </a:lnTo>
                  <a:lnTo>
                    <a:pt x="960" y="314"/>
                  </a:lnTo>
                  <a:lnTo>
                    <a:pt x="960" y="311"/>
                  </a:lnTo>
                  <a:lnTo>
                    <a:pt x="957" y="311"/>
                  </a:lnTo>
                  <a:lnTo>
                    <a:pt x="955" y="311"/>
                  </a:lnTo>
                  <a:lnTo>
                    <a:pt x="955" y="314"/>
                  </a:lnTo>
                  <a:lnTo>
                    <a:pt x="955" y="311"/>
                  </a:lnTo>
                  <a:lnTo>
                    <a:pt x="952" y="311"/>
                  </a:lnTo>
                  <a:lnTo>
                    <a:pt x="950" y="311"/>
                  </a:lnTo>
                  <a:lnTo>
                    <a:pt x="950" y="308"/>
                  </a:lnTo>
                  <a:lnTo>
                    <a:pt x="947" y="308"/>
                  </a:lnTo>
                  <a:lnTo>
                    <a:pt x="944" y="308"/>
                  </a:lnTo>
                  <a:lnTo>
                    <a:pt x="944" y="311"/>
                  </a:lnTo>
                  <a:lnTo>
                    <a:pt x="944" y="308"/>
                  </a:lnTo>
                  <a:lnTo>
                    <a:pt x="942" y="311"/>
                  </a:lnTo>
                  <a:lnTo>
                    <a:pt x="942" y="308"/>
                  </a:lnTo>
                  <a:lnTo>
                    <a:pt x="939" y="308"/>
                  </a:lnTo>
                  <a:lnTo>
                    <a:pt x="937" y="306"/>
                  </a:lnTo>
                  <a:lnTo>
                    <a:pt x="934" y="306"/>
                  </a:lnTo>
                  <a:lnTo>
                    <a:pt x="931" y="306"/>
                  </a:lnTo>
                  <a:lnTo>
                    <a:pt x="929" y="306"/>
                  </a:lnTo>
                  <a:lnTo>
                    <a:pt x="929" y="308"/>
                  </a:lnTo>
                  <a:lnTo>
                    <a:pt x="926" y="308"/>
                  </a:lnTo>
                  <a:lnTo>
                    <a:pt x="926" y="311"/>
                  </a:lnTo>
                  <a:lnTo>
                    <a:pt x="924" y="311"/>
                  </a:lnTo>
                  <a:lnTo>
                    <a:pt x="924" y="314"/>
                  </a:lnTo>
                  <a:lnTo>
                    <a:pt x="921" y="314"/>
                  </a:lnTo>
                  <a:lnTo>
                    <a:pt x="918" y="314"/>
                  </a:lnTo>
                  <a:lnTo>
                    <a:pt x="916" y="314"/>
                  </a:lnTo>
                  <a:lnTo>
                    <a:pt x="918" y="314"/>
                  </a:lnTo>
                  <a:lnTo>
                    <a:pt x="916" y="314"/>
                  </a:lnTo>
                  <a:lnTo>
                    <a:pt x="916" y="311"/>
                  </a:lnTo>
                  <a:lnTo>
                    <a:pt x="916" y="308"/>
                  </a:lnTo>
                  <a:lnTo>
                    <a:pt x="913" y="308"/>
                  </a:lnTo>
                  <a:lnTo>
                    <a:pt x="916" y="308"/>
                  </a:lnTo>
                  <a:lnTo>
                    <a:pt x="913" y="308"/>
                  </a:lnTo>
                  <a:lnTo>
                    <a:pt x="916" y="308"/>
                  </a:lnTo>
                  <a:lnTo>
                    <a:pt x="913" y="308"/>
                  </a:lnTo>
                  <a:lnTo>
                    <a:pt x="913" y="306"/>
                  </a:lnTo>
                  <a:lnTo>
                    <a:pt x="913" y="303"/>
                  </a:lnTo>
                  <a:lnTo>
                    <a:pt x="913" y="301"/>
                  </a:lnTo>
                  <a:lnTo>
                    <a:pt x="913" y="298"/>
                  </a:lnTo>
                  <a:lnTo>
                    <a:pt x="916" y="298"/>
                  </a:lnTo>
                  <a:lnTo>
                    <a:pt x="916" y="295"/>
                  </a:lnTo>
                  <a:lnTo>
                    <a:pt x="916" y="293"/>
                  </a:lnTo>
                  <a:lnTo>
                    <a:pt x="916" y="290"/>
                  </a:lnTo>
                  <a:lnTo>
                    <a:pt x="916" y="287"/>
                  </a:lnTo>
                  <a:lnTo>
                    <a:pt x="913" y="287"/>
                  </a:lnTo>
                  <a:lnTo>
                    <a:pt x="913" y="285"/>
                  </a:lnTo>
                  <a:lnTo>
                    <a:pt x="913" y="282"/>
                  </a:lnTo>
                  <a:lnTo>
                    <a:pt x="910" y="282"/>
                  </a:lnTo>
                  <a:lnTo>
                    <a:pt x="910" y="280"/>
                  </a:lnTo>
                  <a:lnTo>
                    <a:pt x="910" y="277"/>
                  </a:lnTo>
                  <a:lnTo>
                    <a:pt x="910" y="274"/>
                  </a:lnTo>
                  <a:lnTo>
                    <a:pt x="910" y="272"/>
                  </a:lnTo>
                  <a:lnTo>
                    <a:pt x="908" y="272"/>
                  </a:lnTo>
                  <a:lnTo>
                    <a:pt x="905" y="272"/>
                  </a:lnTo>
                  <a:lnTo>
                    <a:pt x="905" y="274"/>
                  </a:lnTo>
                  <a:lnTo>
                    <a:pt x="905" y="272"/>
                  </a:lnTo>
                  <a:lnTo>
                    <a:pt x="905" y="269"/>
                  </a:lnTo>
                  <a:lnTo>
                    <a:pt x="905" y="267"/>
                  </a:lnTo>
                  <a:lnTo>
                    <a:pt x="908" y="267"/>
                  </a:lnTo>
                  <a:lnTo>
                    <a:pt x="908" y="264"/>
                  </a:lnTo>
                  <a:lnTo>
                    <a:pt x="910" y="264"/>
                  </a:lnTo>
                  <a:lnTo>
                    <a:pt x="910" y="267"/>
                  </a:lnTo>
                  <a:lnTo>
                    <a:pt x="910" y="264"/>
                  </a:lnTo>
                  <a:lnTo>
                    <a:pt x="908" y="264"/>
                  </a:lnTo>
                  <a:lnTo>
                    <a:pt x="905" y="264"/>
                  </a:lnTo>
                  <a:lnTo>
                    <a:pt x="903" y="264"/>
                  </a:lnTo>
                  <a:lnTo>
                    <a:pt x="900" y="264"/>
                  </a:lnTo>
                  <a:lnTo>
                    <a:pt x="900" y="261"/>
                  </a:lnTo>
                  <a:lnTo>
                    <a:pt x="897" y="264"/>
                  </a:lnTo>
                  <a:lnTo>
                    <a:pt x="895" y="264"/>
                  </a:lnTo>
                  <a:lnTo>
                    <a:pt x="895" y="267"/>
                  </a:lnTo>
                  <a:lnTo>
                    <a:pt x="892" y="267"/>
                  </a:lnTo>
                  <a:lnTo>
                    <a:pt x="892" y="269"/>
                  </a:lnTo>
                  <a:lnTo>
                    <a:pt x="890" y="269"/>
                  </a:lnTo>
                  <a:lnTo>
                    <a:pt x="892" y="269"/>
                  </a:lnTo>
                  <a:lnTo>
                    <a:pt x="895" y="269"/>
                  </a:lnTo>
                  <a:lnTo>
                    <a:pt x="895" y="272"/>
                  </a:lnTo>
                  <a:lnTo>
                    <a:pt x="892" y="272"/>
                  </a:lnTo>
                  <a:lnTo>
                    <a:pt x="892" y="274"/>
                  </a:lnTo>
                  <a:lnTo>
                    <a:pt x="890" y="274"/>
                  </a:lnTo>
                  <a:lnTo>
                    <a:pt x="887" y="277"/>
                  </a:lnTo>
                  <a:lnTo>
                    <a:pt x="884" y="277"/>
                  </a:lnTo>
                  <a:lnTo>
                    <a:pt x="884" y="280"/>
                  </a:lnTo>
                  <a:lnTo>
                    <a:pt x="882" y="280"/>
                  </a:lnTo>
                  <a:lnTo>
                    <a:pt x="882" y="282"/>
                  </a:lnTo>
                  <a:lnTo>
                    <a:pt x="884" y="282"/>
                  </a:lnTo>
                  <a:lnTo>
                    <a:pt x="884" y="280"/>
                  </a:lnTo>
                  <a:lnTo>
                    <a:pt x="887" y="280"/>
                  </a:lnTo>
                  <a:lnTo>
                    <a:pt x="890" y="280"/>
                  </a:lnTo>
                  <a:lnTo>
                    <a:pt x="892" y="280"/>
                  </a:lnTo>
                  <a:lnTo>
                    <a:pt x="895" y="280"/>
                  </a:lnTo>
                  <a:lnTo>
                    <a:pt x="895" y="282"/>
                  </a:lnTo>
                  <a:lnTo>
                    <a:pt x="895" y="285"/>
                  </a:lnTo>
                  <a:lnTo>
                    <a:pt x="892" y="287"/>
                  </a:lnTo>
                  <a:lnTo>
                    <a:pt x="892" y="290"/>
                  </a:lnTo>
                  <a:lnTo>
                    <a:pt x="892" y="293"/>
                  </a:lnTo>
                  <a:lnTo>
                    <a:pt x="892" y="295"/>
                  </a:lnTo>
                  <a:lnTo>
                    <a:pt x="895" y="295"/>
                  </a:lnTo>
                  <a:lnTo>
                    <a:pt x="895" y="298"/>
                  </a:lnTo>
                  <a:lnTo>
                    <a:pt x="897" y="298"/>
                  </a:lnTo>
                  <a:lnTo>
                    <a:pt x="897" y="301"/>
                  </a:lnTo>
                  <a:lnTo>
                    <a:pt x="895" y="298"/>
                  </a:lnTo>
                  <a:lnTo>
                    <a:pt x="895" y="301"/>
                  </a:lnTo>
                  <a:lnTo>
                    <a:pt x="895" y="303"/>
                  </a:lnTo>
                  <a:lnTo>
                    <a:pt x="895" y="306"/>
                  </a:lnTo>
                  <a:lnTo>
                    <a:pt x="897" y="306"/>
                  </a:lnTo>
                  <a:lnTo>
                    <a:pt x="897" y="308"/>
                  </a:lnTo>
                  <a:lnTo>
                    <a:pt x="897" y="311"/>
                  </a:lnTo>
                  <a:lnTo>
                    <a:pt x="900" y="311"/>
                  </a:lnTo>
                  <a:lnTo>
                    <a:pt x="900" y="314"/>
                  </a:lnTo>
                  <a:lnTo>
                    <a:pt x="900" y="316"/>
                  </a:lnTo>
                  <a:lnTo>
                    <a:pt x="900" y="319"/>
                  </a:lnTo>
                  <a:lnTo>
                    <a:pt x="900" y="321"/>
                  </a:lnTo>
                  <a:lnTo>
                    <a:pt x="900" y="329"/>
                  </a:lnTo>
                  <a:lnTo>
                    <a:pt x="903" y="329"/>
                  </a:lnTo>
                  <a:lnTo>
                    <a:pt x="900" y="329"/>
                  </a:lnTo>
                  <a:lnTo>
                    <a:pt x="900" y="332"/>
                  </a:lnTo>
                  <a:lnTo>
                    <a:pt x="903" y="334"/>
                  </a:lnTo>
                  <a:lnTo>
                    <a:pt x="903" y="337"/>
                  </a:lnTo>
                  <a:lnTo>
                    <a:pt x="903" y="340"/>
                  </a:lnTo>
                  <a:lnTo>
                    <a:pt x="905" y="340"/>
                  </a:lnTo>
                  <a:lnTo>
                    <a:pt x="908" y="340"/>
                  </a:lnTo>
                  <a:lnTo>
                    <a:pt x="910" y="340"/>
                  </a:lnTo>
                  <a:lnTo>
                    <a:pt x="913" y="340"/>
                  </a:lnTo>
                  <a:lnTo>
                    <a:pt x="916" y="340"/>
                  </a:lnTo>
                  <a:lnTo>
                    <a:pt x="916" y="337"/>
                  </a:lnTo>
                  <a:lnTo>
                    <a:pt x="913" y="334"/>
                  </a:lnTo>
                  <a:lnTo>
                    <a:pt x="916" y="334"/>
                  </a:lnTo>
                  <a:lnTo>
                    <a:pt x="916" y="337"/>
                  </a:lnTo>
                  <a:lnTo>
                    <a:pt x="918" y="337"/>
                  </a:lnTo>
                  <a:lnTo>
                    <a:pt x="921" y="337"/>
                  </a:lnTo>
                  <a:lnTo>
                    <a:pt x="924" y="337"/>
                  </a:lnTo>
                  <a:lnTo>
                    <a:pt x="924" y="340"/>
                  </a:lnTo>
                  <a:lnTo>
                    <a:pt x="926" y="340"/>
                  </a:lnTo>
                  <a:lnTo>
                    <a:pt x="929" y="340"/>
                  </a:lnTo>
                  <a:lnTo>
                    <a:pt x="931" y="342"/>
                  </a:lnTo>
                  <a:lnTo>
                    <a:pt x="934" y="342"/>
                  </a:lnTo>
                  <a:lnTo>
                    <a:pt x="934" y="345"/>
                  </a:lnTo>
                  <a:lnTo>
                    <a:pt x="937" y="345"/>
                  </a:lnTo>
                  <a:lnTo>
                    <a:pt x="939" y="348"/>
                  </a:lnTo>
                  <a:lnTo>
                    <a:pt x="939" y="350"/>
                  </a:lnTo>
                  <a:lnTo>
                    <a:pt x="942" y="350"/>
                  </a:lnTo>
                  <a:lnTo>
                    <a:pt x="939" y="350"/>
                  </a:lnTo>
                  <a:lnTo>
                    <a:pt x="939" y="353"/>
                  </a:lnTo>
                  <a:lnTo>
                    <a:pt x="942" y="353"/>
                  </a:lnTo>
                  <a:lnTo>
                    <a:pt x="942" y="355"/>
                  </a:lnTo>
                  <a:lnTo>
                    <a:pt x="939" y="355"/>
                  </a:lnTo>
                  <a:lnTo>
                    <a:pt x="939" y="358"/>
                  </a:lnTo>
                  <a:lnTo>
                    <a:pt x="939" y="361"/>
                  </a:lnTo>
                  <a:lnTo>
                    <a:pt x="939" y="363"/>
                  </a:lnTo>
                  <a:lnTo>
                    <a:pt x="942" y="366"/>
                  </a:lnTo>
                  <a:lnTo>
                    <a:pt x="942" y="368"/>
                  </a:lnTo>
                  <a:lnTo>
                    <a:pt x="942" y="371"/>
                  </a:lnTo>
                  <a:lnTo>
                    <a:pt x="944" y="371"/>
                  </a:lnTo>
                  <a:lnTo>
                    <a:pt x="944" y="374"/>
                  </a:lnTo>
                  <a:lnTo>
                    <a:pt x="944" y="376"/>
                  </a:lnTo>
                  <a:lnTo>
                    <a:pt x="944" y="379"/>
                  </a:lnTo>
                  <a:lnTo>
                    <a:pt x="947" y="379"/>
                  </a:lnTo>
                  <a:lnTo>
                    <a:pt x="947" y="382"/>
                  </a:lnTo>
                  <a:lnTo>
                    <a:pt x="947" y="384"/>
                  </a:lnTo>
                  <a:lnTo>
                    <a:pt x="950" y="384"/>
                  </a:lnTo>
                  <a:lnTo>
                    <a:pt x="947" y="384"/>
                  </a:lnTo>
                  <a:lnTo>
                    <a:pt x="947" y="387"/>
                  </a:lnTo>
                  <a:lnTo>
                    <a:pt x="950" y="387"/>
                  </a:lnTo>
                  <a:lnTo>
                    <a:pt x="950" y="389"/>
                  </a:lnTo>
                  <a:lnTo>
                    <a:pt x="947" y="389"/>
                  </a:lnTo>
                  <a:lnTo>
                    <a:pt x="947" y="392"/>
                  </a:lnTo>
                  <a:lnTo>
                    <a:pt x="947" y="395"/>
                  </a:lnTo>
                  <a:lnTo>
                    <a:pt x="950" y="397"/>
                  </a:lnTo>
                  <a:lnTo>
                    <a:pt x="950" y="400"/>
                  </a:lnTo>
                  <a:lnTo>
                    <a:pt x="952" y="400"/>
                  </a:lnTo>
                  <a:lnTo>
                    <a:pt x="950" y="400"/>
                  </a:lnTo>
                  <a:lnTo>
                    <a:pt x="950" y="402"/>
                  </a:lnTo>
                  <a:lnTo>
                    <a:pt x="950" y="405"/>
                  </a:lnTo>
                  <a:lnTo>
                    <a:pt x="947" y="405"/>
                  </a:lnTo>
                  <a:lnTo>
                    <a:pt x="947" y="408"/>
                  </a:lnTo>
                  <a:lnTo>
                    <a:pt x="947" y="410"/>
                  </a:lnTo>
                  <a:lnTo>
                    <a:pt x="947" y="413"/>
                  </a:lnTo>
                  <a:lnTo>
                    <a:pt x="947" y="415"/>
                  </a:lnTo>
                  <a:lnTo>
                    <a:pt x="944" y="415"/>
                  </a:lnTo>
                  <a:lnTo>
                    <a:pt x="942" y="415"/>
                  </a:lnTo>
                  <a:lnTo>
                    <a:pt x="942" y="418"/>
                  </a:lnTo>
                  <a:lnTo>
                    <a:pt x="939" y="418"/>
                  </a:lnTo>
                  <a:lnTo>
                    <a:pt x="937" y="418"/>
                  </a:lnTo>
                  <a:lnTo>
                    <a:pt x="934" y="418"/>
                  </a:lnTo>
                  <a:lnTo>
                    <a:pt x="934" y="415"/>
                  </a:lnTo>
                  <a:lnTo>
                    <a:pt x="934" y="418"/>
                  </a:lnTo>
                  <a:lnTo>
                    <a:pt x="931" y="418"/>
                  </a:lnTo>
                  <a:lnTo>
                    <a:pt x="929" y="418"/>
                  </a:lnTo>
                  <a:lnTo>
                    <a:pt x="926" y="418"/>
                  </a:lnTo>
                  <a:lnTo>
                    <a:pt x="924" y="418"/>
                  </a:lnTo>
                  <a:lnTo>
                    <a:pt x="924" y="415"/>
                  </a:lnTo>
                  <a:lnTo>
                    <a:pt x="921" y="415"/>
                  </a:lnTo>
                  <a:lnTo>
                    <a:pt x="918" y="415"/>
                  </a:lnTo>
                  <a:lnTo>
                    <a:pt x="921" y="415"/>
                  </a:lnTo>
                  <a:lnTo>
                    <a:pt x="918" y="415"/>
                  </a:lnTo>
                  <a:lnTo>
                    <a:pt x="918" y="413"/>
                  </a:lnTo>
                  <a:lnTo>
                    <a:pt x="916" y="413"/>
                  </a:lnTo>
                  <a:lnTo>
                    <a:pt x="913" y="413"/>
                  </a:lnTo>
                  <a:lnTo>
                    <a:pt x="913" y="410"/>
                  </a:lnTo>
                  <a:lnTo>
                    <a:pt x="910" y="410"/>
                  </a:lnTo>
                  <a:lnTo>
                    <a:pt x="910" y="408"/>
                  </a:lnTo>
                  <a:lnTo>
                    <a:pt x="908" y="408"/>
                  </a:lnTo>
                  <a:lnTo>
                    <a:pt x="908" y="405"/>
                  </a:lnTo>
                  <a:lnTo>
                    <a:pt x="908" y="402"/>
                  </a:lnTo>
                  <a:lnTo>
                    <a:pt x="905" y="402"/>
                  </a:lnTo>
                  <a:lnTo>
                    <a:pt x="908" y="402"/>
                  </a:lnTo>
                  <a:lnTo>
                    <a:pt x="905" y="402"/>
                  </a:lnTo>
                  <a:lnTo>
                    <a:pt x="905" y="400"/>
                  </a:lnTo>
                  <a:lnTo>
                    <a:pt x="905" y="397"/>
                  </a:lnTo>
                  <a:lnTo>
                    <a:pt x="903" y="397"/>
                  </a:lnTo>
                  <a:lnTo>
                    <a:pt x="903" y="395"/>
                  </a:lnTo>
                  <a:lnTo>
                    <a:pt x="900" y="395"/>
                  </a:lnTo>
                  <a:lnTo>
                    <a:pt x="900" y="392"/>
                  </a:lnTo>
                  <a:lnTo>
                    <a:pt x="900" y="395"/>
                  </a:lnTo>
                  <a:lnTo>
                    <a:pt x="900" y="392"/>
                  </a:lnTo>
                  <a:lnTo>
                    <a:pt x="897" y="392"/>
                  </a:lnTo>
                  <a:lnTo>
                    <a:pt x="897" y="389"/>
                  </a:lnTo>
                  <a:lnTo>
                    <a:pt x="895" y="389"/>
                  </a:lnTo>
                  <a:lnTo>
                    <a:pt x="892" y="389"/>
                  </a:lnTo>
                  <a:lnTo>
                    <a:pt x="892" y="392"/>
                  </a:lnTo>
                  <a:lnTo>
                    <a:pt x="890" y="392"/>
                  </a:lnTo>
                  <a:lnTo>
                    <a:pt x="892" y="392"/>
                  </a:lnTo>
                  <a:lnTo>
                    <a:pt x="890" y="392"/>
                  </a:lnTo>
                  <a:lnTo>
                    <a:pt x="890" y="395"/>
                  </a:lnTo>
                  <a:lnTo>
                    <a:pt x="892" y="395"/>
                  </a:lnTo>
                  <a:lnTo>
                    <a:pt x="890" y="397"/>
                  </a:lnTo>
                  <a:lnTo>
                    <a:pt x="892" y="397"/>
                  </a:lnTo>
                  <a:lnTo>
                    <a:pt x="892" y="400"/>
                  </a:lnTo>
                  <a:lnTo>
                    <a:pt x="892" y="402"/>
                  </a:lnTo>
                  <a:lnTo>
                    <a:pt x="890" y="402"/>
                  </a:lnTo>
                  <a:lnTo>
                    <a:pt x="890" y="405"/>
                  </a:lnTo>
                  <a:lnTo>
                    <a:pt x="887" y="405"/>
                  </a:lnTo>
                  <a:lnTo>
                    <a:pt x="887" y="402"/>
                  </a:lnTo>
                  <a:lnTo>
                    <a:pt x="887" y="405"/>
                  </a:lnTo>
                  <a:lnTo>
                    <a:pt x="884" y="405"/>
                  </a:lnTo>
                  <a:lnTo>
                    <a:pt x="884" y="408"/>
                  </a:lnTo>
                  <a:lnTo>
                    <a:pt x="884" y="410"/>
                  </a:lnTo>
                  <a:lnTo>
                    <a:pt x="882" y="410"/>
                  </a:lnTo>
                  <a:lnTo>
                    <a:pt x="882" y="408"/>
                  </a:lnTo>
                  <a:lnTo>
                    <a:pt x="882" y="410"/>
                  </a:lnTo>
                  <a:lnTo>
                    <a:pt x="879" y="410"/>
                  </a:lnTo>
                  <a:lnTo>
                    <a:pt x="879" y="413"/>
                  </a:lnTo>
                  <a:lnTo>
                    <a:pt x="882" y="413"/>
                  </a:lnTo>
                  <a:lnTo>
                    <a:pt x="882" y="415"/>
                  </a:lnTo>
                  <a:lnTo>
                    <a:pt x="879" y="415"/>
                  </a:lnTo>
                  <a:lnTo>
                    <a:pt x="882" y="415"/>
                  </a:lnTo>
                  <a:lnTo>
                    <a:pt x="879" y="415"/>
                  </a:lnTo>
                  <a:lnTo>
                    <a:pt x="879" y="418"/>
                  </a:lnTo>
                  <a:lnTo>
                    <a:pt x="879" y="421"/>
                  </a:lnTo>
                  <a:lnTo>
                    <a:pt x="877" y="421"/>
                  </a:lnTo>
                  <a:lnTo>
                    <a:pt x="877" y="423"/>
                  </a:lnTo>
                  <a:lnTo>
                    <a:pt x="874" y="423"/>
                  </a:lnTo>
                  <a:lnTo>
                    <a:pt x="871" y="426"/>
                  </a:lnTo>
                  <a:lnTo>
                    <a:pt x="871" y="423"/>
                  </a:lnTo>
                  <a:lnTo>
                    <a:pt x="874" y="423"/>
                  </a:lnTo>
                  <a:lnTo>
                    <a:pt x="871" y="423"/>
                  </a:lnTo>
                  <a:lnTo>
                    <a:pt x="871" y="426"/>
                  </a:lnTo>
                  <a:lnTo>
                    <a:pt x="869" y="426"/>
                  </a:lnTo>
                  <a:lnTo>
                    <a:pt x="866" y="426"/>
                  </a:lnTo>
                  <a:lnTo>
                    <a:pt x="866" y="429"/>
                  </a:lnTo>
                  <a:lnTo>
                    <a:pt x="863" y="429"/>
                  </a:lnTo>
                  <a:lnTo>
                    <a:pt x="863" y="426"/>
                  </a:lnTo>
                  <a:lnTo>
                    <a:pt x="861" y="426"/>
                  </a:lnTo>
                  <a:lnTo>
                    <a:pt x="858" y="426"/>
                  </a:lnTo>
                  <a:lnTo>
                    <a:pt x="856" y="426"/>
                  </a:lnTo>
                  <a:lnTo>
                    <a:pt x="856" y="423"/>
                  </a:lnTo>
                  <a:lnTo>
                    <a:pt x="856" y="426"/>
                  </a:lnTo>
                  <a:lnTo>
                    <a:pt x="853" y="426"/>
                  </a:lnTo>
                  <a:lnTo>
                    <a:pt x="853" y="429"/>
                  </a:lnTo>
                  <a:lnTo>
                    <a:pt x="856" y="429"/>
                  </a:lnTo>
                  <a:lnTo>
                    <a:pt x="856" y="431"/>
                  </a:lnTo>
                  <a:lnTo>
                    <a:pt x="856" y="434"/>
                  </a:lnTo>
                  <a:lnTo>
                    <a:pt x="856" y="436"/>
                  </a:lnTo>
                  <a:lnTo>
                    <a:pt x="856" y="439"/>
                  </a:lnTo>
                  <a:lnTo>
                    <a:pt x="856" y="436"/>
                  </a:lnTo>
                  <a:lnTo>
                    <a:pt x="856" y="439"/>
                  </a:lnTo>
                  <a:lnTo>
                    <a:pt x="853" y="439"/>
                  </a:lnTo>
                  <a:lnTo>
                    <a:pt x="853" y="436"/>
                  </a:lnTo>
                  <a:lnTo>
                    <a:pt x="853" y="439"/>
                  </a:lnTo>
                  <a:lnTo>
                    <a:pt x="853" y="442"/>
                  </a:lnTo>
                  <a:lnTo>
                    <a:pt x="853" y="439"/>
                  </a:lnTo>
                  <a:lnTo>
                    <a:pt x="850" y="439"/>
                  </a:lnTo>
                  <a:lnTo>
                    <a:pt x="850" y="442"/>
                  </a:lnTo>
                  <a:lnTo>
                    <a:pt x="850" y="444"/>
                  </a:lnTo>
                  <a:lnTo>
                    <a:pt x="853" y="444"/>
                  </a:lnTo>
                  <a:lnTo>
                    <a:pt x="850" y="444"/>
                  </a:lnTo>
                  <a:lnTo>
                    <a:pt x="850" y="447"/>
                  </a:lnTo>
                  <a:lnTo>
                    <a:pt x="850" y="449"/>
                  </a:lnTo>
                  <a:lnTo>
                    <a:pt x="848" y="449"/>
                  </a:lnTo>
                  <a:lnTo>
                    <a:pt x="845" y="449"/>
                  </a:lnTo>
                  <a:lnTo>
                    <a:pt x="845" y="452"/>
                  </a:lnTo>
                  <a:lnTo>
                    <a:pt x="843" y="452"/>
                  </a:lnTo>
                  <a:lnTo>
                    <a:pt x="843" y="455"/>
                  </a:lnTo>
                  <a:lnTo>
                    <a:pt x="843" y="457"/>
                  </a:lnTo>
                  <a:lnTo>
                    <a:pt x="843" y="455"/>
                  </a:lnTo>
                  <a:lnTo>
                    <a:pt x="843" y="457"/>
                  </a:lnTo>
                  <a:lnTo>
                    <a:pt x="840" y="457"/>
                  </a:lnTo>
                  <a:lnTo>
                    <a:pt x="840" y="460"/>
                  </a:lnTo>
                  <a:lnTo>
                    <a:pt x="840" y="457"/>
                  </a:lnTo>
                  <a:lnTo>
                    <a:pt x="837" y="457"/>
                  </a:lnTo>
                  <a:lnTo>
                    <a:pt x="837" y="460"/>
                  </a:lnTo>
                  <a:lnTo>
                    <a:pt x="837" y="457"/>
                  </a:lnTo>
                  <a:lnTo>
                    <a:pt x="840" y="457"/>
                  </a:lnTo>
                  <a:lnTo>
                    <a:pt x="837" y="457"/>
                  </a:lnTo>
                  <a:lnTo>
                    <a:pt x="837" y="460"/>
                  </a:lnTo>
                  <a:lnTo>
                    <a:pt x="835" y="460"/>
                  </a:lnTo>
                  <a:lnTo>
                    <a:pt x="832" y="460"/>
                  </a:lnTo>
                  <a:lnTo>
                    <a:pt x="832" y="462"/>
                  </a:lnTo>
                  <a:lnTo>
                    <a:pt x="830" y="462"/>
                  </a:lnTo>
                  <a:lnTo>
                    <a:pt x="827" y="462"/>
                  </a:lnTo>
                  <a:lnTo>
                    <a:pt x="830" y="462"/>
                  </a:lnTo>
                  <a:lnTo>
                    <a:pt x="830" y="465"/>
                  </a:lnTo>
                  <a:lnTo>
                    <a:pt x="827" y="465"/>
                  </a:lnTo>
                  <a:lnTo>
                    <a:pt x="827" y="468"/>
                  </a:lnTo>
                  <a:lnTo>
                    <a:pt x="824" y="468"/>
                  </a:lnTo>
                  <a:lnTo>
                    <a:pt x="822" y="468"/>
                  </a:lnTo>
                  <a:lnTo>
                    <a:pt x="822" y="470"/>
                  </a:lnTo>
                  <a:lnTo>
                    <a:pt x="822" y="473"/>
                  </a:lnTo>
                  <a:lnTo>
                    <a:pt x="824" y="473"/>
                  </a:lnTo>
                  <a:lnTo>
                    <a:pt x="824" y="476"/>
                  </a:lnTo>
                  <a:lnTo>
                    <a:pt x="824" y="478"/>
                  </a:lnTo>
                  <a:lnTo>
                    <a:pt x="822" y="478"/>
                  </a:lnTo>
                  <a:lnTo>
                    <a:pt x="822" y="481"/>
                  </a:lnTo>
                  <a:lnTo>
                    <a:pt x="822" y="483"/>
                  </a:lnTo>
                  <a:lnTo>
                    <a:pt x="824" y="483"/>
                  </a:lnTo>
                  <a:lnTo>
                    <a:pt x="822" y="483"/>
                  </a:lnTo>
                  <a:lnTo>
                    <a:pt x="822" y="486"/>
                  </a:lnTo>
                  <a:lnTo>
                    <a:pt x="819" y="486"/>
                  </a:lnTo>
                  <a:lnTo>
                    <a:pt x="817" y="486"/>
                  </a:lnTo>
                  <a:lnTo>
                    <a:pt x="817" y="489"/>
                  </a:lnTo>
                  <a:lnTo>
                    <a:pt x="817" y="491"/>
                  </a:lnTo>
                  <a:lnTo>
                    <a:pt x="817" y="494"/>
                  </a:lnTo>
                  <a:lnTo>
                    <a:pt x="817" y="496"/>
                  </a:lnTo>
                  <a:lnTo>
                    <a:pt x="817" y="499"/>
                  </a:lnTo>
                  <a:lnTo>
                    <a:pt x="817" y="502"/>
                  </a:lnTo>
                  <a:lnTo>
                    <a:pt x="817" y="504"/>
                  </a:lnTo>
                  <a:lnTo>
                    <a:pt x="817" y="507"/>
                  </a:lnTo>
                  <a:lnTo>
                    <a:pt x="817" y="509"/>
                  </a:lnTo>
                  <a:lnTo>
                    <a:pt x="817" y="512"/>
                  </a:lnTo>
                  <a:lnTo>
                    <a:pt x="819" y="512"/>
                  </a:lnTo>
                  <a:lnTo>
                    <a:pt x="819" y="515"/>
                  </a:lnTo>
                  <a:lnTo>
                    <a:pt x="819" y="517"/>
                  </a:lnTo>
                  <a:lnTo>
                    <a:pt x="822" y="517"/>
                  </a:lnTo>
                  <a:lnTo>
                    <a:pt x="824" y="517"/>
                  </a:lnTo>
                  <a:lnTo>
                    <a:pt x="824" y="515"/>
                  </a:lnTo>
                  <a:lnTo>
                    <a:pt x="827" y="517"/>
                  </a:lnTo>
                  <a:lnTo>
                    <a:pt x="830" y="517"/>
                  </a:lnTo>
                  <a:lnTo>
                    <a:pt x="830" y="520"/>
                  </a:lnTo>
                  <a:lnTo>
                    <a:pt x="832" y="520"/>
                  </a:lnTo>
                  <a:lnTo>
                    <a:pt x="835" y="520"/>
                  </a:lnTo>
                  <a:lnTo>
                    <a:pt x="837" y="523"/>
                  </a:lnTo>
                  <a:lnTo>
                    <a:pt x="835" y="523"/>
                  </a:lnTo>
                  <a:lnTo>
                    <a:pt x="837" y="523"/>
                  </a:lnTo>
                  <a:lnTo>
                    <a:pt x="835" y="523"/>
                  </a:lnTo>
                  <a:lnTo>
                    <a:pt x="837" y="523"/>
                  </a:lnTo>
                  <a:lnTo>
                    <a:pt x="835" y="523"/>
                  </a:lnTo>
                  <a:lnTo>
                    <a:pt x="837" y="523"/>
                  </a:lnTo>
                  <a:lnTo>
                    <a:pt x="837" y="525"/>
                  </a:lnTo>
                  <a:lnTo>
                    <a:pt x="837" y="523"/>
                  </a:lnTo>
                  <a:lnTo>
                    <a:pt x="837" y="525"/>
                  </a:lnTo>
                  <a:lnTo>
                    <a:pt x="837" y="528"/>
                  </a:lnTo>
                  <a:lnTo>
                    <a:pt x="837" y="525"/>
                  </a:lnTo>
                  <a:lnTo>
                    <a:pt x="837" y="528"/>
                  </a:lnTo>
                  <a:lnTo>
                    <a:pt x="840" y="528"/>
                  </a:lnTo>
                  <a:lnTo>
                    <a:pt x="837" y="528"/>
                  </a:lnTo>
                  <a:lnTo>
                    <a:pt x="840" y="528"/>
                  </a:lnTo>
                  <a:lnTo>
                    <a:pt x="840" y="530"/>
                  </a:lnTo>
                  <a:lnTo>
                    <a:pt x="840" y="528"/>
                  </a:lnTo>
                  <a:lnTo>
                    <a:pt x="840" y="530"/>
                  </a:lnTo>
                  <a:lnTo>
                    <a:pt x="843" y="530"/>
                  </a:lnTo>
                  <a:lnTo>
                    <a:pt x="843" y="533"/>
                  </a:lnTo>
                  <a:lnTo>
                    <a:pt x="843" y="530"/>
                  </a:lnTo>
                  <a:lnTo>
                    <a:pt x="845" y="530"/>
                  </a:lnTo>
                  <a:lnTo>
                    <a:pt x="845" y="533"/>
                  </a:lnTo>
                  <a:lnTo>
                    <a:pt x="848" y="533"/>
                  </a:lnTo>
                  <a:lnTo>
                    <a:pt x="850" y="533"/>
                  </a:lnTo>
                  <a:lnTo>
                    <a:pt x="853" y="533"/>
                  </a:lnTo>
                  <a:lnTo>
                    <a:pt x="853" y="536"/>
                  </a:lnTo>
                  <a:lnTo>
                    <a:pt x="850" y="536"/>
                  </a:lnTo>
                  <a:lnTo>
                    <a:pt x="853" y="536"/>
                  </a:lnTo>
                  <a:lnTo>
                    <a:pt x="853" y="538"/>
                  </a:lnTo>
                  <a:lnTo>
                    <a:pt x="856" y="538"/>
                  </a:lnTo>
                  <a:lnTo>
                    <a:pt x="856" y="536"/>
                  </a:lnTo>
                  <a:lnTo>
                    <a:pt x="856" y="538"/>
                  </a:lnTo>
                  <a:lnTo>
                    <a:pt x="858" y="538"/>
                  </a:lnTo>
                  <a:lnTo>
                    <a:pt x="856" y="538"/>
                  </a:lnTo>
                  <a:lnTo>
                    <a:pt x="856" y="541"/>
                  </a:lnTo>
                  <a:lnTo>
                    <a:pt x="858" y="541"/>
                  </a:lnTo>
                  <a:lnTo>
                    <a:pt x="861" y="541"/>
                  </a:lnTo>
                  <a:lnTo>
                    <a:pt x="863" y="541"/>
                  </a:lnTo>
                  <a:lnTo>
                    <a:pt x="863" y="538"/>
                  </a:lnTo>
                  <a:lnTo>
                    <a:pt x="863" y="536"/>
                  </a:lnTo>
                  <a:lnTo>
                    <a:pt x="863" y="538"/>
                  </a:lnTo>
                  <a:lnTo>
                    <a:pt x="866" y="538"/>
                  </a:lnTo>
                  <a:lnTo>
                    <a:pt x="869" y="538"/>
                  </a:lnTo>
                  <a:lnTo>
                    <a:pt x="866" y="538"/>
                  </a:lnTo>
                  <a:lnTo>
                    <a:pt x="869" y="538"/>
                  </a:lnTo>
                  <a:lnTo>
                    <a:pt x="866" y="538"/>
                  </a:lnTo>
                  <a:lnTo>
                    <a:pt x="869" y="538"/>
                  </a:lnTo>
                  <a:lnTo>
                    <a:pt x="869" y="541"/>
                  </a:lnTo>
                  <a:lnTo>
                    <a:pt x="869" y="538"/>
                  </a:lnTo>
                  <a:lnTo>
                    <a:pt x="869" y="541"/>
                  </a:lnTo>
                  <a:lnTo>
                    <a:pt x="869" y="538"/>
                  </a:lnTo>
                  <a:lnTo>
                    <a:pt x="869" y="541"/>
                  </a:lnTo>
                  <a:lnTo>
                    <a:pt x="871" y="541"/>
                  </a:lnTo>
                  <a:lnTo>
                    <a:pt x="871" y="543"/>
                  </a:lnTo>
                  <a:lnTo>
                    <a:pt x="869" y="543"/>
                  </a:lnTo>
                  <a:lnTo>
                    <a:pt x="871" y="546"/>
                  </a:lnTo>
                  <a:lnTo>
                    <a:pt x="871" y="549"/>
                  </a:lnTo>
                  <a:lnTo>
                    <a:pt x="874" y="549"/>
                  </a:lnTo>
                  <a:lnTo>
                    <a:pt x="874" y="551"/>
                  </a:lnTo>
                  <a:lnTo>
                    <a:pt x="877" y="551"/>
                  </a:lnTo>
                  <a:lnTo>
                    <a:pt x="877" y="549"/>
                  </a:lnTo>
                  <a:lnTo>
                    <a:pt x="879" y="549"/>
                  </a:lnTo>
                  <a:lnTo>
                    <a:pt x="877" y="549"/>
                  </a:lnTo>
                  <a:lnTo>
                    <a:pt x="877" y="546"/>
                  </a:lnTo>
                  <a:lnTo>
                    <a:pt x="879" y="546"/>
                  </a:lnTo>
                  <a:lnTo>
                    <a:pt x="882" y="546"/>
                  </a:lnTo>
                  <a:lnTo>
                    <a:pt x="882" y="549"/>
                  </a:lnTo>
                  <a:lnTo>
                    <a:pt x="882" y="546"/>
                  </a:lnTo>
                  <a:lnTo>
                    <a:pt x="882" y="549"/>
                  </a:lnTo>
                  <a:lnTo>
                    <a:pt x="884" y="549"/>
                  </a:lnTo>
                  <a:lnTo>
                    <a:pt x="884" y="546"/>
                  </a:lnTo>
                  <a:lnTo>
                    <a:pt x="884" y="549"/>
                  </a:lnTo>
                  <a:lnTo>
                    <a:pt x="882" y="549"/>
                  </a:lnTo>
                  <a:lnTo>
                    <a:pt x="882" y="551"/>
                  </a:lnTo>
                  <a:lnTo>
                    <a:pt x="879" y="551"/>
                  </a:lnTo>
                  <a:lnTo>
                    <a:pt x="879" y="549"/>
                  </a:lnTo>
                  <a:lnTo>
                    <a:pt x="879" y="551"/>
                  </a:lnTo>
                  <a:lnTo>
                    <a:pt x="877" y="551"/>
                  </a:lnTo>
                  <a:lnTo>
                    <a:pt x="879" y="551"/>
                  </a:lnTo>
                  <a:lnTo>
                    <a:pt x="882" y="551"/>
                  </a:lnTo>
                  <a:lnTo>
                    <a:pt x="884" y="551"/>
                  </a:lnTo>
                  <a:lnTo>
                    <a:pt x="884" y="554"/>
                  </a:lnTo>
                  <a:lnTo>
                    <a:pt x="884" y="557"/>
                  </a:lnTo>
                  <a:lnTo>
                    <a:pt x="887" y="557"/>
                  </a:lnTo>
                  <a:lnTo>
                    <a:pt x="887" y="559"/>
                  </a:lnTo>
                  <a:lnTo>
                    <a:pt x="887" y="562"/>
                  </a:lnTo>
                  <a:lnTo>
                    <a:pt x="884" y="562"/>
                  </a:lnTo>
                  <a:lnTo>
                    <a:pt x="887" y="562"/>
                  </a:lnTo>
                  <a:lnTo>
                    <a:pt x="887" y="564"/>
                  </a:lnTo>
                  <a:lnTo>
                    <a:pt x="887" y="567"/>
                  </a:lnTo>
                  <a:lnTo>
                    <a:pt x="890" y="567"/>
                  </a:lnTo>
                  <a:lnTo>
                    <a:pt x="887" y="567"/>
                  </a:lnTo>
                  <a:lnTo>
                    <a:pt x="887" y="570"/>
                  </a:lnTo>
                  <a:lnTo>
                    <a:pt x="890" y="570"/>
                  </a:lnTo>
                  <a:lnTo>
                    <a:pt x="887" y="570"/>
                  </a:lnTo>
                  <a:lnTo>
                    <a:pt x="887" y="572"/>
                  </a:lnTo>
                  <a:lnTo>
                    <a:pt x="890" y="572"/>
                  </a:lnTo>
                  <a:lnTo>
                    <a:pt x="890" y="575"/>
                  </a:lnTo>
                  <a:lnTo>
                    <a:pt x="887" y="575"/>
                  </a:lnTo>
                  <a:lnTo>
                    <a:pt x="884" y="575"/>
                  </a:lnTo>
                  <a:lnTo>
                    <a:pt x="882" y="575"/>
                  </a:lnTo>
                  <a:lnTo>
                    <a:pt x="882" y="572"/>
                  </a:lnTo>
                  <a:lnTo>
                    <a:pt x="879" y="572"/>
                  </a:lnTo>
                  <a:lnTo>
                    <a:pt x="879" y="575"/>
                  </a:lnTo>
                  <a:lnTo>
                    <a:pt x="877" y="575"/>
                  </a:lnTo>
                  <a:lnTo>
                    <a:pt x="877" y="577"/>
                  </a:lnTo>
                  <a:lnTo>
                    <a:pt x="874" y="577"/>
                  </a:lnTo>
                  <a:lnTo>
                    <a:pt x="871" y="580"/>
                  </a:lnTo>
                  <a:lnTo>
                    <a:pt x="871" y="583"/>
                  </a:lnTo>
                  <a:lnTo>
                    <a:pt x="869" y="583"/>
                  </a:lnTo>
                  <a:lnTo>
                    <a:pt x="871" y="583"/>
                  </a:lnTo>
                  <a:lnTo>
                    <a:pt x="871" y="585"/>
                  </a:lnTo>
                  <a:lnTo>
                    <a:pt x="869" y="585"/>
                  </a:lnTo>
                  <a:lnTo>
                    <a:pt x="869" y="588"/>
                  </a:lnTo>
                  <a:lnTo>
                    <a:pt x="869" y="590"/>
                  </a:lnTo>
                  <a:lnTo>
                    <a:pt x="871" y="590"/>
                  </a:lnTo>
                  <a:lnTo>
                    <a:pt x="871" y="593"/>
                  </a:lnTo>
                  <a:lnTo>
                    <a:pt x="871" y="596"/>
                  </a:lnTo>
                  <a:lnTo>
                    <a:pt x="869" y="596"/>
                  </a:lnTo>
                  <a:lnTo>
                    <a:pt x="869" y="598"/>
                  </a:lnTo>
                  <a:lnTo>
                    <a:pt x="866" y="598"/>
                  </a:lnTo>
                  <a:lnTo>
                    <a:pt x="866" y="601"/>
                  </a:lnTo>
                  <a:lnTo>
                    <a:pt x="863" y="601"/>
                  </a:lnTo>
                  <a:lnTo>
                    <a:pt x="861" y="601"/>
                  </a:lnTo>
                  <a:lnTo>
                    <a:pt x="858" y="601"/>
                  </a:lnTo>
                  <a:lnTo>
                    <a:pt x="861" y="601"/>
                  </a:lnTo>
                  <a:lnTo>
                    <a:pt x="858" y="601"/>
                  </a:lnTo>
                  <a:lnTo>
                    <a:pt x="858" y="598"/>
                  </a:lnTo>
                  <a:lnTo>
                    <a:pt x="856" y="598"/>
                  </a:lnTo>
                  <a:lnTo>
                    <a:pt x="856" y="601"/>
                  </a:lnTo>
                  <a:lnTo>
                    <a:pt x="853" y="601"/>
                  </a:lnTo>
                  <a:lnTo>
                    <a:pt x="853" y="604"/>
                  </a:lnTo>
                  <a:lnTo>
                    <a:pt x="850" y="604"/>
                  </a:lnTo>
                  <a:lnTo>
                    <a:pt x="850" y="606"/>
                  </a:lnTo>
                  <a:lnTo>
                    <a:pt x="850" y="609"/>
                  </a:lnTo>
                  <a:lnTo>
                    <a:pt x="853" y="609"/>
                  </a:lnTo>
                  <a:lnTo>
                    <a:pt x="853" y="611"/>
                  </a:lnTo>
                  <a:lnTo>
                    <a:pt x="850" y="611"/>
                  </a:lnTo>
                  <a:lnTo>
                    <a:pt x="853" y="611"/>
                  </a:lnTo>
                  <a:lnTo>
                    <a:pt x="853" y="614"/>
                  </a:lnTo>
                  <a:lnTo>
                    <a:pt x="856" y="614"/>
                  </a:lnTo>
                  <a:lnTo>
                    <a:pt x="853" y="614"/>
                  </a:lnTo>
                  <a:lnTo>
                    <a:pt x="853" y="617"/>
                  </a:lnTo>
                  <a:lnTo>
                    <a:pt x="856" y="617"/>
                  </a:lnTo>
                  <a:lnTo>
                    <a:pt x="856" y="619"/>
                  </a:lnTo>
                  <a:lnTo>
                    <a:pt x="856" y="622"/>
                  </a:lnTo>
                  <a:lnTo>
                    <a:pt x="856" y="624"/>
                  </a:lnTo>
                  <a:lnTo>
                    <a:pt x="858" y="624"/>
                  </a:lnTo>
                  <a:lnTo>
                    <a:pt x="861" y="624"/>
                  </a:lnTo>
                  <a:lnTo>
                    <a:pt x="861" y="627"/>
                  </a:lnTo>
                  <a:lnTo>
                    <a:pt x="863" y="627"/>
                  </a:lnTo>
                  <a:lnTo>
                    <a:pt x="863" y="624"/>
                  </a:lnTo>
                  <a:lnTo>
                    <a:pt x="863" y="627"/>
                  </a:lnTo>
                  <a:lnTo>
                    <a:pt x="866" y="627"/>
                  </a:lnTo>
                  <a:lnTo>
                    <a:pt x="869" y="627"/>
                  </a:lnTo>
                  <a:lnTo>
                    <a:pt x="869" y="630"/>
                  </a:lnTo>
                  <a:lnTo>
                    <a:pt x="866" y="630"/>
                  </a:lnTo>
                  <a:lnTo>
                    <a:pt x="869" y="630"/>
                  </a:lnTo>
                  <a:lnTo>
                    <a:pt x="869" y="632"/>
                  </a:lnTo>
                  <a:lnTo>
                    <a:pt x="869" y="635"/>
                  </a:lnTo>
                  <a:lnTo>
                    <a:pt x="869" y="637"/>
                  </a:lnTo>
                  <a:lnTo>
                    <a:pt x="866" y="640"/>
                  </a:lnTo>
                  <a:lnTo>
                    <a:pt x="866" y="637"/>
                  </a:lnTo>
                  <a:lnTo>
                    <a:pt x="866" y="640"/>
                  </a:lnTo>
                  <a:lnTo>
                    <a:pt x="863" y="640"/>
                  </a:lnTo>
                  <a:lnTo>
                    <a:pt x="863" y="637"/>
                  </a:lnTo>
                  <a:lnTo>
                    <a:pt x="863" y="640"/>
                  </a:lnTo>
                  <a:lnTo>
                    <a:pt x="861" y="640"/>
                  </a:lnTo>
                  <a:lnTo>
                    <a:pt x="863" y="640"/>
                  </a:lnTo>
                  <a:lnTo>
                    <a:pt x="861" y="640"/>
                  </a:lnTo>
                  <a:lnTo>
                    <a:pt x="861" y="643"/>
                  </a:lnTo>
                  <a:lnTo>
                    <a:pt x="863" y="643"/>
                  </a:lnTo>
                  <a:lnTo>
                    <a:pt x="863" y="645"/>
                  </a:lnTo>
                  <a:lnTo>
                    <a:pt x="866" y="645"/>
                  </a:lnTo>
                  <a:lnTo>
                    <a:pt x="866" y="648"/>
                  </a:lnTo>
                  <a:lnTo>
                    <a:pt x="869" y="648"/>
                  </a:lnTo>
                  <a:lnTo>
                    <a:pt x="869" y="651"/>
                  </a:lnTo>
                  <a:lnTo>
                    <a:pt x="871" y="651"/>
                  </a:lnTo>
                  <a:lnTo>
                    <a:pt x="874" y="651"/>
                  </a:lnTo>
                  <a:lnTo>
                    <a:pt x="871" y="651"/>
                  </a:lnTo>
                  <a:lnTo>
                    <a:pt x="874" y="653"/>
                  </a:lnTo>
                  <a:lnTo>
                    <a:pt x="877" y="656"/>
                  </a:lnTo>
                  <a:lnTo>
                    <a:pt x="877" y="658"/>
                  </a:lnTo>
                  <a:lnTo>
                    <a:pt x="877" y="661"/>
                  </a:lnTo>
                  <a:lnTo>
                    <a:pt x="879" y="661"/>
                  </a:lnTo>
                  <a:lnTo>
                    <a:pt x="879" y="664"/>
                  </a:lnTo>
                  <a:lnTo>
                    <a:pt x="879" y="666"/>
                  </a:lnTo>
                  <a:lnTo>
                    <a:pt x="879" y="669"/>
                  </a:lnTo>
                  <a:lnTo>
                    <a:pt x="882" y="669"/>
                  </a:lnTo>
                  <a:lnTo>
                    <a:pt x="882" y="671"/>
                  </a:lnTo>
                  <a:lnTo>
                    <a:pt x="884" y="671"/>
                  </a:lnTo>
                  <a:lnTo>
                    <a:pt x="882" y="671"/>
                  </a:lnTo>
                  <a:lnTo>
                    <a:pt x="884" y="671"/>
                  </a:lnTo>
                  <a:lnTo>
                    <a:pt x="884" y="674"/>
                  </a:lnTo>
                  <a:lnTo>
                    <a:pt x="884" y="677"/>
                  </a:lnTo>
                  <a:lnTo>
                    <a:pt x="887" y="677"/>
                  </a:lnTo>
                  <a:lnTo>
                    <a:pt x="890" y="679"/>
                  </a:lnTo>
                  <a:lnTo>
                    <a:pt x="890" y="682"/>
                  </a:lnTo>
                  <a:lnTo>
                    <a:pt x="892" y="682"/>
                  </a:lnTo>
                  <a:lnTo>
                    <a:pt x="892" y="684"/>
                  </a:lnTo>
                  <a:lnTo>
                    <a:pt x="892" y="687"/>
                  </a:lnTo>
                  <a:lnTo>
                    <a:pt x="895" y="687"/>
                  </a:lnTo>
                  <a:lnTo>
                    <a:pt x="892" y="687"/>
                  </a:lnTo>
                  <a:lnTo>
                    <a:pt x="895" y="690"/>
                  </a:lnTo>
                  <a:lnTo>
                    <a:pt x="892" y="692"/>
                  </a:lnTo>
                  <a:lnTo>
                    <a:pt x="892" y="695"/>
                  </a:lnTo>
                  <a:lnTo>
                    <a:pt x="892" y="698"/>
                  </a:lnTo>
                  <a:lnTo>
                    <a:pt x="895" y="698"/>
                  </a:lnTo>
                  <a:lnTo>
                    <a:pt x="897" y="698"/>
                  </a:lnTo>
                  <a:lnTo>
                    <a:pt x="897" y="700"/>
                  </a:lnTo>
                  <a:lnTo>
                    <a:pt x="897" y="703"/>
                  </a:lnTo>
                  <a:lnTo>
                    <a:pt x="900" y="703"/>
                  </a:lnTo>
                  <a:lnTo>
                    <a:pt x="900" y="705"/>
                  </a:lnTo>
                  <a:lnTo>
                    <a:pt x="900" y="708"/>
                  </a:lnTo>
                  <a:lnTo>
                    <a:pt x="900" y="711"/>
                  </a:lnTo>
                  <a:lnTo>
                    <a:pt x="900" y="713"/>
                  </a:lnTo>
                  <a:lnTo>
                    <a:pt x="900" y="716"/>
                  </a:lnTo>
                  <a:lnTo>
                    <a:pt x="897" y="716"/>
                  </a:lnTo>
                  <a:lnTo>
                    <a:pt x="897" y="718"/>
                  </a:lnTo>
                  <a:lnTo>
                    <a:pt x="895" y="718"/>
                  </a:lnTo>
                  <a:lnTo>
                    <a:pt x="895" y="721"/>
                  </a:lnTo>
                  <a:lnTo>
                    <a:pt x="895" y="724"/>
                  </a:lnTo>
                  <a:lnTo>
                    <a:pt x="892" y="726"/>
                  </a:lnTo>
                  <a:lnTo>
                    <a:pt x="892" y="729"/>
                  </a:lnTo>
                  <a:lnTo>
                    <a:pt x="890" y="729"/>
                  </a:lnTo>
                  <a:lnTo>
                    <a:pt x="890" y="726"/>
                  </a:lnTo>
                  <a:lnTo>
                    <a:pt x="892" y="726"/>
                  </a:lnTo>
                  <a:lnTo>
                    <a:pt x="890" y="726"/>
                  </a:lnTo>
                  <a:lnTo>
                    <a:pt x="887" y="726"/>
                  </a:lnTo>
                  <a:lnTo>
                    <a:pt x="887" y="729"/>
                  </a:lnTo>
                  <a:lnTo>
                    <a:pt x="884" y="729"/>
                  </a:lnTo>
                  <a:lnTo>
                    <a:pt x="882" y="729"/>
                  </a:lnTo>
                  <a:lnTo>
                    <a:pt x="882" y="732"/>
                  </a:lnTo>
                  <a:lnTo>
                    <a:pt x="879" y="732"/>
                  </a:lnTo>
                  <a:lnTo>
                    <a:pt x="882" y="732"/>
                  </a:lnTo>
                  <a:lnTo>
                    <a:pt x="879" y="732"/>
                  </a:lnTo>
                  <a:lnTo>
                    <a:pt x="877" y="732"/>
                  </a:lnTo>
                  <a:lnTo>
                    <a:pt x="874" y="732"/>
                  </a:lnTo>
                  <a:lnTo>
                    <a:pt x="871" y="732"/>
                  </a:lnTo>
                  <a:lnTo>
                    <a:pt x="869" y="732"/>
                  </a:lnTo>
                  <a:lnTo>
                    <a:pt x="869" y="734"/>
                  </a:lnTo>
                  <a:lnTo>
                    <a:pt x="866" y="734"/>
                  </a:lnTo>
                  <a:lnTo>
                    <a:pt x="863" y="734"/>
                  </a:lnTo>
                  <a:lnTo>
                    <a:pt x="861" y="734"/>
                  </a:lnTo>
                  <a:lnTo>
                    <a:pt x="861" y="737"/>
                  </a:lnTo>
                  <a:lnTo>
                    <a:pt x="858" y="737"/>
                  </a:lnTo>
                  <a:lnTo>
                    <a:pt x="856" y="737"/>
                  </a:lnTo>
                  <a:lnTo>
                    <a:pt x="853" y="737"/>
                  </a:lnTo>
                  <a:lnTo>
                    <a:pt x="853" y="734"/>
                  </a:lnTo>
                  <a:lnTo>
                    <a:pt x="850" y="734"/>
                  </a:lnTo>
                  <a:lnTo>
                    <a:pt x="848" y="734"/>
                  </a:lnTo>
                  <a:lnTo>
                    <a:pt x="845" y="734"/>
                  </a:lnTo>
                  <a:lnTo>
                    <a:pt x="845" y="737"/>
                  </a:lnTo>
                  <a:lnTo>
                    <a:pt x="843" y="737"/>
                  </a:lnTo>
                  <a:lnTo>
                    <a:pt x="840" y="737"/>
                  </a:lnTo>
                  <a:lnTo>
                    <a:pt x="837" y="737"/>
                  </a:lnTo>
                  <a:lnTo>
                    <a:pt x="835" y="737"/>
                  </a:lnTo>
                  <a:lnTo>
                    <a:pt x="835" y="739"/>
                  </a:lnTo>
                  <a:lnTo>
                    <a:pt x="835" y="737"/>
                  </a:lnTo>
                  <a:lnTo>
                    <a:pt x="835" y="739"/>
                  </a:lnTo>
                  <a:lnTo>
                    <a:pt x="835" y="737"/>
                  </a:lnTo>
                  <a:lnTo>
                    <a:pt x="832" y="737"/>
                  </a:lnTo>
                  <a:lnTo>
                    <a:pt x="830" y="737"/>
                  </a:lnTo>
                  <a:lnTo>
                    <a:pt x="827" y="737"/>
                  </a:lnTo>
                  <a:lnTo>
                    <a:pt x="827" y="739"/>
                  </a:lnTo>
                  <a:lnTo>
                    <a:pt x="827" y="737"/>
                  </a:lnTo>
                  <a:lnTo>
                    <a:pt x="827" y="739"/>
                  </a:lnTo>
                  <a:lnTo>
                    <a:pt x="824" y="739"/>
                  </a:lnTo>
                  <a:lnTo>
                    <a:pt x="827" y="737"/>
                  </a:lnTo>
                  <a:lnTo>
                    <a:pt x="824" y="737"/>
                  </a:lnTo>
                  <a:lnTo>
                    <a:pt x="824" y="739"/>
                  </a:lnTo>
                  <a:lnTo>
                    <a:pt x="822" y="739"/>
                  </a:lnTo>
                  <a:lnTo>
                    <a:pt x="819" y="739"/>
                  </a:lnTo>
                  <a:lnTo>
                    <a:pt x="819" y="742"/>
                  </a:lnTo>
                  <a:lnTo>
                    <a:pt x="819" y="739"/>
                  </a:lnTo>
                  <a:lnTo>
                    <a:pt x="817" y="739"/>
                  </a:lnTo>
                  <a:lnTo>
                    <a:pt x="817" y="742"/>
                  </a:lnTo>
                  <a:lnTo>
                    <a:pt x="814" y="742"/>
                  </a:lnTo>
                  <a:lnTo>
                    <a:pt x="814" y="739"/>
                  </a:lnTo>
                  <a:lnTo>
                    <a:pt x="811" y="739"/>
                  </a:lnTo>
                  <a:lnTo>
                    <a:pt x="809" y="739"/>
                  </a:lnTo>
                  <a:lnTo>
                    <a:pt x="809" y="737"/>
                  </a:lnTo>
                  <a:lnTo>
                    <a:pt x="806" y="737"/>
                  </a:lnTo>
                  <a:lnTo>
                    <a:pt x="806" y="734"/>
                  </a:lnTo>
                  <a:lnTo>
                    <a:pt x="803" y="734"/>
                  </a:lnTo>
                  <a:lnTo>
                    <a:pt x="803" y="732"/>
                  </a:lnTo>
                  <a:lnTo>
                    <a:pt x="803" y="729"/>
                  </a:lnTo>
                  <a:lnTo>
                    <a:pt x="801" y="729"/>
                  </a:lnTo>
                  <a:lnTo>
                    <a:pt x="801" y="726"/>
                  </a:lnTo>
                  <a:lnTo>
                    <a:pt x="801" y="729"/>
                  </a:lnTo>
                  <a:lnTo>
                    <a:pt x="801" y="726"/>
                  </a:lnTo>
                  <a:lnTo>
                    <a:pt x="798" y="726"/>
                  </a:lnTo>
                  <a:lnTo>
                    <a:pt x="798" y="724"/>
                  </a:lnTo>
                  <a:lnTo>
                    <a:pt x="798" y="726"/>
                  </a:lnTo>
                  <a:lnTo>
                    <a:pt x="798" y="724"/>
                  </a:lnTo>
                  <a:lnTo>
                    <a:pt x="796" y="724"/>
                  </a:lnTo>
                  <a:lnTo>
                    <a:pt x="793" y="724"/>
                  </a:lnTo>
                  <a:lnTo>
                    <a:pt x="796" y="721"/>
                  </a:lnTo>
                  <a:lnTo>
                    <a:pt x="793" y="721"/>
                  </a:lnTo>
                  <a:lnTo>
                    <a:pt x="796" y="721"/>
                  </a:lnTo>
                  <a:lnTo>
                    <a:pt x="793" y="718"/>
                  </a:lnTo>
                  <a:lnTo>
                    <a:pt x="793" y="716"/>
                  </a:lnTo>
                  <a:lnTo>
                    <a:pt x="790" y="716"/>
                  </a:lnTo>
                  <a:lnTo>
                    <a:pt x="793" y="716"/>
                  </a:lnTo>
                  <a:lnTo>
                    <a:pt x="793" y="713"/>
                  </a:lnTo>
                  <a:lnTo>
                    <a:pt x="790" y="713"/>
                  </a:lnTo>
                  <a:lnTo>
                    <a:pt x="790" y="711"/>
                  </a:lnTo>
                  <a:lnTo>
                    <a:pt x="793" y="711"/>
                  </a:lnTo>
                  <a:lnTo>
                    <a:pt x="793" y="708"/>
                  </a:lnTo>
                  <a:lnTo>
                    <a:pt x="793" y="705"/>
                  </a:lnTo>
                  <a:lnTo>
                    <a:pt x="793" y="703"/>
                  </a:lnTo>
                  <a:lnTo>
                    <a:pt x="793" y="700"/>
                  </a:lnTo>
                  <a:lnTo>
                    <a:pt x="793" y="698"/>
                  </a:lnTo>
                  <a:lnTo>
                    <a:pt x="790" y="695"/>
                  </a:lnTo>
                  <a:lnTo>
                    <a:pt x="790" y="692"/>
                  </a:lnTo>
                  <a:lnTo>
                    <a:pt x="790" y="690"/>
                  </a:lnTo>
                  <a:lnTo>
                    <a:pt x="790" y="687"/>
                  </a:lnTo>
                  <a:lnTo>
                    <a:pt x="790" y="684"/>
                  </a:lnTo>
                  <a:lnTo>
                    <a:pt x="790" y="687"/>
                  </a:lnTo>
                  <a:lnTo>
                    <a:pt x="790" y="684"/>
                  </a:lnTo>
                  <a:lnTo>
                    <a:pt x="790" y="682"/>
                  </a:lnTo>
                  <a:lnTo>
                    <a:pt x="793" y="679"/>
                  </a:lnTo>
                  <a:lnTo>
                    <a:pt x="793" y="677"/>
                  </a:lnTo>
                  <a:lnTo>
                    <a:pt x="793" y="674"/>
                  </a:lnTo>
                  <a:lnTo>
                    <a:pt x="796" y="674"/>
                  </a:lnTo>
                  <a:lnTo>
                    <a:pt x="796" y="671"/>
                  </a:lnTo>
                  <a:lnTo>
                    <a:pt x="796" y="669"/>
                  </a:lnTo>
                  <a:lnTo>
                    <a:pt x="796" y="666"/>
                  </a:lnTo>
                  <a:lnTo>
                    <a:pt x="796" y="664"/>
                  </a:lnTo>
                  <a:lnTo>
                    <a:pt x="796" y="661"/>
                  </a:lnTo>
                  <a:lnTo>
                    <a:pt x="796" y="658"/>
                  </a:lnTo>
                  <a:lnTo>
                    <a:pt x="796" y="656"/>
                  </a:lnTo>
                  <a:lnTo>
                    <a:pt x="798" y="653"/>
                  </a:lnTo>
                  <a:lnTo>
                    <a:pt x="796" y="653"/>
                  </a:lnTo>
                  <a:lnTo>
                    <a:pt x="798" y="653"/>
                  </a:lnTo>
                  <a:lnTo>
                    <a:pt x="798" y="651"/>
                  </a:lnTo>
                  <a:lnTo>
                    <a:pt x="798" y="648"/>
                  </a:lnTo>
                  <a:lnTo>
                    <a:pt x="796" y="648"/>
                  </a:lnTo>
                  <a:lnTo>
                    <a:pt x="798" y="648"/>
                  </a:lnTo>
                  <a:lnTo>
                    <a:pt x="796" y="648"/>
                  </a:lnTo>
                  <a:lnTo>
                    <a:pt x="798" y="645"/>
                  </a:lnTo>
                  <a:lnTo>
                    <a:pt x="798" y="643"/>
                  </a:lnTo>
                  <a:lnTo>
                    <a:pt x="798" y="640"/>
                  </a:lnTo>
                  <a:lnTo>
                    <a:pt x="798" y="637"/>
                  </a:lnTo>
                  <a:lnTo>
                    <a:pt x="798" y="635"/>
                  </a:lnTo>
                  <a:lnTo>
                    <a:pt x="798" y="632"/>
                  </a:lnTo>
                  <a:lnTo>
                    <a:pt x="796" y="632"/>
                  </a:lnTo>
                  <a:lnTo>
                    <a:pt x="796" y="630"/>
                  </a:lnTo>
                  <a:lnTo>
                    <a:pt x="796" y="627"/>
                  </a:lnTo>
                  <a:lnTo>
                    <a:pt x="796" y="624"/>
                  </a:lnTo>
                  <a:lnTo>
                    <a:pt x="796" y="622"/>
                  </a:lnTo>
                  <a:lnTo>
                    <a:pt x="796" y="619"/>
                  </a:lnTo>
                  <a:lnTo>
                    <a:pt x="796" y="617"/>
                  </a:lnTo>
                  <a:lnTo>
                    <a:pt x="796" y="614"/>
                  </a:lnTo>
                  <a:lnTo>
                    <a:pt x="796" y="611"/>
                  </a:lnTo>
                  <a:lnTo>
                    <a:pt x="796" y="609"/>
                  </a:lnTo>
                  <a:lnTo>
                    <a:pt x="798" y="606"/>
                  </a:lnTo>
                  <a:lnTo>
                    <a:pt x="798" y="604"/>
                  </a:lnTo>
                  <a:lnTo>
                    <a:pt x="801" y="604"/>
                  </a:lnTo>
                  <a:lnTo>
                    <a:pt x="801" y="601"/>
                  </a:lnTo>
                  <a:lnTo>
                    <a:pt x="798" y="601"/>
                  </a:lnTo>
                  <a:lnTo>
                    <a:pt x="801" y="601"/>
                  </a:lnTo>
                  <a:lnTo>
                    <a:pt x="801" y="598"/>
                  </a:lnTo>
                  <a:lnTo>
                    <a:pt x="803" y="598"/>
                  </a:lnTo>
                  <a:lnTo>
                    <a:pt x="803" y="596"/>
                  </a:lnTo>
                  <a:lnTo>
                    <a:pt x="803" y="593"/>
                  </a:lnTo>
                  <a:lnTo>
                    <a:pt x="806" y="593"/>
                  </a:lnTo>
                  <a:lnTo>
                    <a:pt x="806" y="590"/>
                  </a:lnTo>
                  <a:lnTo>
                    <a:pt x="806" y="588"/>
                  </a:lnTo>
                  <a:lnTo>
                    <a:pt x="809" y="588"/>
                  </a:lnTo>
                  <a:lnTo>
                    <a:pt x="811" y="588"/>
                  </a:lnTo>
                  <a:lnTo>
                    <a:pt x="814" y="588"/>
                  </a:lnTo>
                  <a:lnTo>
                    <a:pt x="817" y="588"/>
                  </a:lnTo>
                  <a:lnTo>
                    <a:pt x="817" y="585"/>
                  </a:lnTo>
                  <a:lnTo>
                    <a:pt x="819" y="585"/>
                  </a:lnTo>
                  <a:lnTo>
                    <a:pt x="819" y="583"/>
                  </a:lnTo>
                  <a:lnTo>
                    <a:pt x="819" y="580"/>
                  </a:lnTo>
                  <a:lnTo>
                    <a:pt x="819" y="583"/>
                  </a:lnTo>
                  <a:lnTo>
                    <a:pt x="817" y="580"/>
                  </a:lnTo>
                  <a:lnTo>
                    <a:pt x="822" y="583"/>
                  </a:lnTo>
                  <a:lnTo>
                    <a:pt x="822" y="580"/>
                  </a:lnTo>
                  <a:lnTo>
                    <a:pt x="824" y="577"/>
                  </a:lnTo>
                  <a:lnTo>
                    <a:pt x="822" y="577"/>
                  </a:lnTo>
                  <a:lnTo>
                    <a:pt x="824" y="577"/>
                  </a:lnTo>
                  <a:lnTo>
                    <a:pt x="824" y="575"/>
                  </a:lnTo>
                  <a:lnTo>
                    <a:pt x="824" y="572"/>
                  </a:lnTo>
                  <a:lnTo>
                    <a:pt x="824" y="570"/>
                  </a:lnTo>
                  <a:lnTo>
                    <a:pt x="822" y="570"/>
                  </a:lnTo>
                  <a:lnTo>
                    <a:pt x="822" y="567"/>
                  </a:lnTo>
                  <a:lnTo>
                    <a:pt x="819" y="567"/>
                  </a:lnTo>
                  <a:lnTo>
                    <a:pt x="819" y="564"/>
                  </a:lnTo>
                  <a:lnTo>
                    <a:pt x="817" y="564"/>
                  </a:lnTo>
                  <a:lnTo>
                    <a:pt x="819" y="564"/>
                  </a:lnTo>
                  <a:lnTo>
                    <a:pt x="819" y="562"/>
                  </a:lnTo>
                  <a:lnTo>
                    <a:pt x="819" y="559"/>
                  </a:lnTo>
                  <a:lnTo>
                    <a:pt x="819" y="557"/>
                  </a:lnTo>
                  <a:lnTo>
                    <a:pt x="817" y="557"/>
                  </a:lnTo>
                  <a:lnTo>
                    <a:pt x="817" y="554"/>
                  </a:lnTo>
                  <a:lnTo>
                    <a:pt x="814" y="554"/>
                  </a:lnTo>
                  <a:lnTo>
                    <a:pt x="811" y="554"/>
                  </a:lnTo>
                  <a:lnTo>
                    <a:pt x="811" y="551"/>
                  </a:lnTo>
                  <a:lnTo>
                    <a:pt x="809" y="551"/>
                  </a:lnTo>
                  <a:lnTo>
                    <a:pt x="811" y="551"/>
                  </a:lnTo>
                  <a:lnTo>
                    <a:pt x="811" y="549"/>
                  </a:lnTo>
                  <a:lnTo>
                    <a:pt x="811" y="551"/>
                  </a:lnTo>
                  <a:lnTo>
                    <a:pt x="811" y="549"/>
                  </a:lnTo>
                  <a:lnTo>
                    <a:pt x="811" y="546"/>
                  </a:lnTo>
                  <a:lnTo>
                    <a:pt x="809" y="546"/>
                  </a:lnTo>
                  <a:lnTo>
                    <a:pt x="811" y="546"/>
                  </a:lnTo>
                  <a:lnTo>
                    <a:pt x="811" y="543"/>
                  </a:lnTo>
                  <a:lnTo>
                    <a:pt x="811" y="541"/>
                  </a:lnTo>
                  <a:lnTo>
                    <a:pt x="809" y="538"/>
                  </a:lnTo>
                  <a:lnTo>
                    <a:pt x="809" y="536"/>
                  </a:lnTo>
                  <a:lnTo>
                    <a:pt x="806" y="536"/>
                  </a:lnTo>
                  <a:lnTo>
                    <a:pt x="803" y="538"/>
                  </a:lnTo>
                  <a:lnTo>
                    <a:pt x="801" y="538"/>
                  </a:lnTo>
                  <a:lnTo>
                    <a:pt x="803" y="538"/>
                  </a:lnTo>
                  <a:lnTo>
                    <a:pt x="803" y="536"/>
                  </a:lnTo>
                  <a:lnTo>
                    <a:pt x="801" y="536"/>
                  </a:lnTo>
                  <a:lnTo>
                    <a:pt x="803" y="536"/>
                  </a:lnTo>
                  <a:lnTo>
                    <a:pt x="801" y="536"/>
                  </a:lnTo>
                  <a:lnTo>
                    <a:pt x="801" y="538"/>
                  </a:lnTo>
                  <a:lnTo>
                    <a:pt x="801" y="536"/>
                  </a:lnTo>
                  <a:lnTo>
                    <a:pt x="798" y="536"/>
                  </a:lnTo>
                  <a:lnTo>
                    <a:pt x="801" y="536"/>
                  </a:lnTo>
                  <a:lnTo>
                    <a:pt x="801" y="533"/>
                  </a:lnTo>
                  <a:lnTo>
                    <a:pt x="801" y="536"/>
                  </a:lnTo>
                  <a:lnTo>
                    <a:pt x="801" y="533"/>
                  </a:lnTo>
                  <a:lnTo>
                    <a:pt x="801" y="530"/>
                  </a:lnTo>
                  <a:lnTo>
                    <a:pt x="798" y="530"/>
                  </a:lnTo>
                  <a:lnTo>
                    <a:pt x="798" y="528"/>
                  </a:lnTo>
                  <a:lnTo>
                    <a:pt x="798" y="525"/>
                  </a:lnTo>
                  <a:lnTo>
                    <a:pt x="796" y="525"/>
                  </a:lnTo>
                  <a:lnTo>
                    <a:pt x="796" y="523"/>
                  </a:lnTo>
                  <a:lnTo>
                    <a:pt x="793" y="523"/>
                  </a:lnTo>
                  <a:lnTo>
                    <a:pt x="790" y="523"/>
                  </a:lnTo>
                  <a:lnTo>
                    <a:pt x="790" y="520"/>
                  </a:lnTo>
                  <a:lnTo>
                    <a:pt x="788" y="520"/>
                  </a:lnTo>
                  <a:lnTo>
                    <a:pt x="785" y="520"/>
                  </a:lnTo>
                  <a:lnTo>
                    <a:pt x="783" y="520"/>
                  </a:lnTo>
                  <a:lnTo>
                    <a:pt x="783" y="523"/>
                  </a:lnTo>
                  <a:lnTo>
                    <a:pt x="783" y="525"/>
                  </a:lnTo>
                  <a:lnTo>
                    <a:pt x="783" y="528"/>
                  </a:lnTo>
                  <a:lnTo>
                    <a:pt x="783" y="530"/>
                  </a:lnTo>
                  <a:lnTo>
                    <a:pt x="780" y="530"/>
                  </a:lnTo>
                  <a:lnTo>
                    <a:pt x="777" y="530"/>
                  </a:lnTo>
                  <a:lnTo>
                    <a:pt x="775" y="530"/>
                  </a:lnTo>
                  <a:lnTo>
                    <a:pt x="772" y="530"/>
                  </a:lnTo>
                  <a:lnTo>
                    <a:pt x="772" y="533"/>
                  </a:lnTo>
                  <a:lnTo>
                    <a:pt x="772" y="536"/>
                  </a:lnTo>
                  <a:lnTo>
                    <a:pt x="770" y="536"/>
                  </a:lnTo>
                  <a:lnTo>
                    <a:pt x="767" y="536"/>
                  </a:lnTo>
                  <a:lnTo>
                    <a:pt x="764" y="536"/>
                  </a:lnTo>
                  <a:lnTo>
                    <a:pt x="762" y="536"/>
                  </a:lnTo>
                  <a:lnTo>
                    <a:pt x="759" y="536"/>
                  </a:lnTo>
                  <a:lnTo>
                    <a:pt x="759" y="538"/>
                  </a:lnTo>
                  <a:lnTo>
                    <a:pt x="756" y="538"/>
                  </a:lnTo>
                  <a:lnTo>
                    <a:pt x="756" y="541"/>
                  </a:lnTo>
                  <a:lnTo>
                    <a:pt x="756" y="543"/>
                  </a:lnTo>
                  <a:lnTo>
                    <a:pt x="754" y="543"/>
                  </a:lnTo>
                  <a:lnTo>
                    <a:pt x="754" y="546"/>
                  </a:lnTo>
                  <a:lnTo>
                    <a:pt x="751" y="546"/>
                  </a:lnTo>
                  <a:lnTo>
                    <a:pt x="751" y="549"/>
                  </a:lnTo>
                  <a:lnTo>
                    <a:pt x="749" y="549"/>
                  </a:lnTo>
                  <a:lnTo>
                    <a:pt x="749" y="551"/>
                  </a:lnTo>
                  <a:lnTo>
                    <a:pt x="751" y="554"/>
                  </a:lnTo>
                  <a:lnTo>
                    <a:pt x="754" y="557"/>
                  </a:lnTo>
                  <a:lnTo>
                    <a:pt x="756" y="557"/>
                  </a:lnTo>
                  <a:lnTo>
                    <a:pt x="756" y="559"/>
                  </a:lnTo>
                  <a:lnTo>
                    <a:pt x="756" y="562"/>
                  </a:lnTo>
                  <a:lnTo>
                    <a:pt x="754" y="564"/>
                  </a:lnTo>
                  <a:lnTo>
                    <a:pt x="754" y="567"/>
                  </a:lnTo>
                  <a:lnTo>
                    <a:pt x="751" y="567"/>
                  </a:lnTo>
                  <a:lnTo>
                    <a:pt x="749" y="570"/>
                  </a:lnTo>
                  <a:lnTo>
                    <a:pt x="746" y="570"/>
                  </a:lnTo>
                  <a:lnTo>
                    <a:pt x="746" y="572"/>
                  </a:lnTo>
                  <a:lnTo>
                    <a:pt x="743" y="572"/>
                  </a:lnTo>
                  <a:lnTo>
                    <a:pt x="743" y="575"/>
                  </a:lnTo>
                  <a:lnTo>
                    <a:pt x="741" y="575"/>
                  </a:lnTo>
                  <a:lnTo>
                    <a:pt x="741" y="577"/>
                  </a:lnTo>
                  <a:lnTo>
                    <a:pt x="741" y="575"/>
                  </a:lnTo>
                  <a:lnTo>
                    <a:pt x="741" y="577"/>
                  </a:lnTo>
                  <a:lnTo>
                    <a:pt x="738" y="577"/>
                  </a:lnTo>
                  <a:lnTo>
                    <a:pt x="738" y="575"/>
                  </a:lnTo>
                  <a:lnTo>
                    <a:pt x="738" y="577"/>
                  </a:lnTo>
                  <a:lnTo>
                    <a:pt x="736" y="577"/>
                  </a:lnTo>
                  <a:lnTo>
                    <a:pt x="736" y="575"/>
                  </a:lnTo>
                  <a:lnTo>
                    <a:pt x="736" y="572"/>
                  </a:lnTo>
                  <a:lnTo>
                    <a:pt x="733" y="572"/>
                  </a:lnTo>
                  <a:lnTo>
                    <a:pt x="730" y="572"/>
                  </a:lnTo>
                  <a:lnTo>
                    <a:pt x="730" y="575"/>
                  </a:lnTo>
                  <a:lnTo>
                    <a:pt x="730" y="572"/>
                  </a:lnTo>
                  <a:lnTo>
                    <a:pt x="728" y="572"/>
                  </a:lnTo>
                  <a:lnTo>
                    <a:pt x="725" y="572"/>
                  </a:lnTo>
                  <a:lnTo>
                    <a:pt x="723" y="572"/>
                  </a:lnTo>
                  <a:lnTo>
                    <a:pt x="720" y="572"/>
                  </a:lnTo>
                  <a:lnTo>
                    <a:pt x="717" y="572"/>
                  </a:lnTo>
                  <a:lnTo>
                    <a:pt x="715" y="572"/>
                  </a:lnTo>
                  <a:lnTo>
                    <a:pt x="715" y="570"/>
                  </a:lnTo>
                  <a:lnTo>
                    <a:pt x="715" y="572"/>
                  </a:lnTo>
                  <a:lnTo>
                    <a:pt x="712" y="572"/>
                  </a:lnTo>
                  <a:lnTo>
                    <a:pt x="709" y="572"/>
                  </a:lnTo>
                  <a:lnTo>
                    <a:pt x="709" y="575"/>
                  </a:lnTo>
                  <a:lnTo>
                    <a:pt x="707" y="575"/>
                  </a:lnTo>
                  <a:lnTo>
                    <a:pt x="707" y="577"/>
                  </a:lnTo>
                  <a:lnTo>
                    <a:pt x="704" y="577"/>
                  </a:lnTo>
                  <a:lnTo>
                    <a:pt x="704" y="580"/>
                  </a:lnTo>
                  <a:lnTo>
                    <a:pt x="704" y="583"/>
                  </a:lnTo>
                  <a:lnTo>
                    <a:pt x="702" y="583"/>
                  </a:lnTo>
                  <a:lnTo>
                    <a:pt x="704" y="583"/>
                  </a:lnTo>
                  <a:lnTo>
                    <a:pt x="702" y="583"/>
                  </a:lnTo>
                  <a:lnTo>
                    <a:pt x="704" y="583"/>
                  </a:lnTo>
                  <a:lnTo>
                    <a:pt x="702" y="583"/>
                  </a:lnTo>
                  <a:lnTo>
                    <a:pt x="702" y="585"/>
                  </a:lnTo>
                  <a:lnTo>
                    <a:pt x="702" y="588"/>
                  </a:lnTo>
                  <a:lnTo>
                    <a:pt x="702" y="585"/>
                  </a:lnTo>
                  <a:lnTo>
                    <a:pt x="702" y="588"/>
                  </a:lnTo>
                  <a:lnTo>
                    <a:pt x="702" y="585"/>
                  </a:lnTo>
                  <a:lnTo>
                    <a:pt x="702" y="588"/>
                  </a:lnTo>
                  <a:lnTo>
                    <a:pt x="702" y="590"/>
                  </a:lnTo>
                  <a:lnTo>
                    <a:pt x="702" y="588"/>
                  </a:lnTo>
                  <a:lnTo>
                    <a:pt x="702" y="590"/>
                  </a:lnTo>
                  <a:lnTo>
                    <a:pt x="699" y="590"/>
                  </a:lnTo>
                  <a:lnTo>
                    <a:pt x="702" y="590"/>
                  </a:lnTo>
                  <a:lnTo>
                    <a:pt x="699" y="590"/>
                  </a:lnTo>
                  <a:lnTo>
                    <a:pt x="699" y="593"/>
                  </a:lnTo>
                  <a:lnTo>
                    <a:pt x="696" y="593"/>
                  </a:lnTo>
                  <a:lnTo>
                    <a:pt x="699" y="593"/>
                  </a:lnTo>
                  <a:lnTo>
                    <a:pt x="696" y="593"/>
                  </a:lnTo>
                  <a:lnTo>
                    <a:pt x="694" y="593"/>
                  </a:lnTo>
                  <a:lnTo>
                    <a:pt x="694" y="596"/>
                  </a:lnTo>
                  <a:lnTo>
                    <a:pt x="691" y="596"/>
                  </a:lnTo>
                  <a:lnTo>
                    <a:pt x="689" y="596"/>
                  </a:lnTo>
                  <a:lnTo>
                    <a:pt x="691" y="596"/>
                  </a:lnTo>
                  <a:lnTo>
                    <a:pt x="689" y="596"/>
                  </a:lnTo>
                  <a:lnTo>
                    <a:pt x="686" y="596"/>
                  </a:lnTo>
                  <a:lnTo>
                    <a:pt x="683" y="596"/>
                  </a:lnTo>
                  <a:lnTo>
                    <a:pt x="681" y="596"/>
                  </a:lnTo>
                  <a:lnTo>
                    <a:pt x="678" y="596"/>
                  </a:lnTo>
                  <a:lnTo>
                    <a:pt x="678" y="593"/>
                  </a:lnTo>
                  <a:lnTo>
                    <a:pt x="676" y="593"/>
                  </a:lnTo>
                  <a:lnTo>
                    <a:pt x="673" y="593"/>
                  </a:lnTo>
                  <a:lnTo>
                    <a:pt x="676" y="593"/>
                  </a:lnTo>
                  <a:lnTo>
                    <a:pt x="673" y="593"/>
                  </a:lnTo>
                  <a:lnTo>
                    <a:pt x="673" y="590"/>
                  </a:lnTo>
                  <a:lnTo>
                    <a:pt x="673" y="588"/>
                  </a:lnTo>
                  <a:lnTo>
                    <a:pt x="670" y="588"/>
                  </a:lnTo>
                  <a:lnTo>
                    <a:pt x="670" y="585"/>
                  </a:lnTo>
                  <a:lnTo>
                    <a:pt x="670" y="583"/>
                  </a:lnTo>
                  <a:lnTo>
                    <a:pt x="670" y="580"/>
                  </a:lnTo>
                  <a:lnTo>
                    <a:pt x="670" y="577"/>
                  </a:lnTo>
                  <a:lnTo>
                    <a:pt x="670" y="575"/>
                  </a:lnTo>
                  <a:lnTo>
                    <a:pt x="673" y="575"/>
                  </a:lnTo>
                  <a:lnTo>
                    <a:pt x="670" y="575"/>
                  </a:lnTo>
                  <a:lnTo>
                    <a:pt x="673" y="575"/>
                  </a:lnTo>
                  <a:lnTo>
                    <a:pt x="673" y="572"/>
                  </a:lnTo>
                  <a:lnTo>
                    <a:pt x="670" y="572"/>
                  </a:lnTo>
                  <a:lnTo>
                    <a:pt x="673" y="572"/>
                  </a:lnTo>
                  <a:lnTo>
                    <a:pt x="673" y="570"/>
                  </a:lnTo>
                  <a:lnTo>
                    <a:pt x="670" y="570"/>
                  </a:lnTo>
                  <a:lnTo>
                    <a:pt x="670" y="567"/>
                  </a:lnTo>
                  <a:lnTo>
                    <a:pt x="673" y="567"/>
                  </a:lnTo>
                  <a:lnTo>
                    <a:pt x="673" y="564"/>
                  </a:lnTo>
                  <a:lnTo>
                    <a:pt x="670" y="564"/>
                  </a:lnTo>
                  <a:lnTo>
                    <a:pt x="670" y="562"/>
                  </a:lnTo>
                  <a:lnTo>
                    <a:pt x="673" y="562"/>
                  </a:lnTo>
                  <a:lnTo>
                    <a:pt x="673" y="559"/>
                  </a:lnTo>
                  <a:lnTo>
                    <a:pt x="676" y="557"/>
                  </a:lnTo>
                  <a:lnTo>
                    <a:pt x="678" y="557"/>
                  </a:lnTo>
                  <a:lnTo>
                    <a:pt x="678" y="554"/>
                  </a:lnTo>
                  <a:lnTo>
                    <a:pt x="678" y="551"/>
                  </a:lnTo>
                  <a:lnTo>
                    <a:pt x="681" y="551"/>
                  </a:lnTo>
                  <a:lnTo>
                    <a:pt x="681" y="549"/>
                  </a:lnTo>
                  <a:lnTo>
                    <a:pt x="683" y="549"/>
                  </a:lnTo>
                  <a:lnTo>
                    <a:pt x="681" y="549"/>
                  </a:lnTo>
                  <a:lnTo>
                    <a:pt x="683" y="549"/>
                  </a:lnTo>
                  <a:lnTo>
                    <a:pt x="683" y="546"/>
                  </a:lnTo>
                  <a:lnTo>
                    <a:pt x="686" y="546"/>
                  </a:lnTo>
                  <a:lnTo>
                    <a:pt x="689" y="546"/>
                  </a:lnTo>
                  <a:lnTo>
                    <a:pt x="689" y="543"/>
                  </a:lnTo>
                  <a:lnTo>
                    <a:pt x="689" y="546"/>
                  </a:lnTo>
                  <a:lnTo>
                    <a:pt x="689" y="543"/>
                  </a:lnTo>
                  <a:lnTo>
                    <a:pt x="691" y="543"/>
                  </a:lnTo>
                  <a:lnTo>
                    <a:pt x="694" y="543"/>
                  </a:lnTo>
                  <a:lnTo>
                    <a:pt x="694" y="541"/>
                  </a:lnTo>
                  <a:lnTo>
                    <a:pt x="696" y="541"/>
                  </a:lnTo>
                  <a:lnTo>
                    <a:pt x="696" y="538"/>
                  </a:lnTo>
                  <a:lnTo>
                    <a:pt x="699" y="538"/>
                  </a:lnTo>
                  <a:lnTo>
                    <a:pt x="699" y="536"/>
                  </a:lnTo>
                  <a:lnTo>
                    <a:pt x="702" y="536"/>
                  </a:lnTo>
                  <a:lnTo>
                    <a:pt x="699" y="536"/>
                  </a:lnTo>
                  <a:lnTo>
                    <a:pt x="702" y="536"/>
                  </a:lnTo>
                  <a:lnTo>
                    <a:pt x="704" y="536"/>
                  </a:lnTo>
                  <a:lnTo>
                    <a:pt x="707" y="536"/>
                  </a:lnTo>
                  <a:lnTo>
                    <a:pt x="707" y="538"/>
                  </a:lnTo>
                  <a:lnTo>
                    <a:pt x="707" y="536"/>
                  </a:lnTo>
                  <a:lnTo>
                    <a:pt x="709" y="536"/>
                  </a:lnTo>
                  <a:lnTo>
                    <a:pt x="712" y="536"/>
                  </a:lnTo>
                  <a:lnTo>
                    <a:pt x="712" y="533"/>
                  </a:lnTo>
                  <a:lnTo>
                    <a:pt x="712" y="530"/>
                  </a:lnTo>
                  <a:lnTo>
                    <a:pt x="715" y="530"/>
                  </a:lnTo>
                  <a:lnTo>
                    <a:pt x="715" y="528"/>
                  </a:lnTo>
                  <a:lnTo>
                    <a:pt x="715" y="525"/>
                  </a:lnTo>
                  <a:lnTo>
                    <a:pt x="715" y="523"/>
                  </a:lnTo>
                  <a:lnTo>
                    <a:pt x="715" y="520"/>
                  </a:lnTo>
                  <a:lnTo>
                    <a:pt x="712" y="520"/>
                  </a:lnTo>
                  <a:lnTo>
                    <a:pt x="712" y="517"/>
                  </a:lnTo>
                  <a:lnTo>
                    <a:pt x="709" y="517"/>
                  </a:lnTo>
                  <a:lnTo>
                    <a:pt x="707" y="517"/>
                  </a:lnTo>
                  <a:lnTo>
                    <a:pt x="707" y="515"/>
                  </a:lnTo>
                  <a:lnTo>
                    <a:pt x="709" y="515"/>
                  </a:lnTo>
                  <a:lnTo>
                    <a:pt x="707" y="515"/>
                  </a:lnTo>
                  <a:lnTo>
                    <a:pt x="707" y="512"/>
                  </a:lnTo>
                  <a:lnTo>
                    <a:pt x="707" y="509"/>
                  </a:lnTo>
                  <a:lnTo>
                    <a:pt x="704" y="509"/>
                  </a:lnTo>
                  <a:lnTo>
                    <a:pt x="707" y="509"/>
                  </a:lnTo>
                  <a:lnTo>
                    <a:pt x="707" y="507"/>
                  </a:lnTo>
                  <a:lnTo>
                    <a:pt x="707" y="504"/>
                  </a:lnTo>
                  <a:lnTo>
                    <a:pt x="704" y="504"/>
                  </a:lnTo>
                  <a:lnTo>
                    <a:pt x="704" y="502"/>
                  </a:lnTo>
                  <a:lnTo>
                    <a:pt x="702" y="502"/>
                  </a:lnTo>
                  <a:lnTo>
                    <a:pt x="704" y="502"/>
                  </a:lnTo>
                  <a:lnTo>
                    <a:pt x="704" y="499"/>
                  </a:lnTo>
                  <a:lnTo>
                    <a:pt x="702" y="499"/>
                  </a:lnTo>
                  <a:lnTo>
                    <a:pt x="699" y="499"/>
                  </a:lnTo>
                  <a:lnTo>
                    <a:pt x="696" y="499"/>
                  </a:lnTo>
                  <a:lnTo>
                    <a:pt x="696" y="496"/>
                  </a:lnTo>
                  <a:lnTo>
                    <a:pt x="696" y="499"/>
                  </a:lnTo>
                  <a:lnTo>
                    <a:pt x="694" y="499"/>
                  </a:lnTo>
                  <a:lnTo>
                    <a:pt x="691" y="499"/>
                  </a:lnTo>
                  <a:lnTo>
                    <a:pt x="694" y="496"/>
                  </a:lnTo>
                  <a:lnTo>
                    <a:pt x="691" y="496"/>
                  </a:lnTo>
                  <a:lnTo>
                    <a:pt x="691" y="499"/>
                  </a:lnTo>
                  <a:lnTo>
                    <a:pt x="691" y="496"/>
                  </a:lnTo>
                  <a:lnTo>
                    <a:pt x="689" y="496"/>
                  </a:lnTo>
                  <a:lnTo>
                    <a:pt x="686" y="496"/>
                  </a:lnTo>
                  <a:lnTo>
                    <a:pt x="683" y="496"/>
                  </a:lnTo>
                  <a:lnTo>
                    <a:pt x="681" y="496"/>
                  </a:lnTo>
                  <a:lnTo>
                    <a:pt x="681" y="494"/>
                  </a:lnTo>
                  <a:lnTo>
                    <a:pt x="681" y="496"/>
                  </a:lnTo>
                  <a:lnTo>
                    <a:pt x="681" y="494"/>
                  </a:lnTo>
                  <a:lnTo>
                    <a:pt x="678" y="494"/>
                  </a:lnTo>
                  <a:lnTo>
                    <a:pt x="676" y="494"/>
                  </a:lnTo>
                  <a:lnTo>
                    <a:pt x="673" y="494"/>
                  </a:lnTo>
                  <a:lnTo>
                    <a:pt x="673" y="491"/>
                  </a:lnTo>
                  <a:lnTo>
                    <a:pt x="670" y="491"/>
                  </a:lnTo>
                  <a:lnTo>
                    <a:pt x="670" y="489"/>
                  </a:lnTo>
                  <a:lnTo>
                    <a:pt x="670" y="491"/>
                  </a:lnTo>
                  <a:lnTo>
                    <a:pt x="668" y="491"/>
                  </a:lnTo>
                  <a:lnTo>
                    <a:pt x="668" y="489"/>
                  </a:lnTo>
                  <a:lnTo>
                    <a:pt x="665" y="489"/>
                  </a:lnTo>
                  <a:lnTo>
                    <a:pt x="662" y="489"/>
                  </a:lnTo>
                  <a:lnTo>
                    <a:pt x="662" y="486"/>
                  </a:lnTo>
                  <a:lnTo>
                    <a:pt x="660" y="486"/>
                  </a:lnTo>
                  <a:lnTo>
                    <a:pt x="660" y="483"/>
                  </a:lnTo>
                  <a:lnTo>
                    <a:pt x="660" y="481"/>
                  </a:lnTo>
                  <a:lnTo>
                    <a:pt x="657" y="481"/>
                  </a:lnTo>
                  <a:lnTo>
                    <a:pt x="660" y="481"/>
                  </a:lnTo>
                  <a:lnTo>
                    <a:pt x="660" y="478"/>
                  </a:lnTo>
                  <a:lnTo>
                    <a:pt x="657" y="478"/>
                  </a:lnTo>
                  <a:lnTo>
                    <a:pt x="657" y="481"/>
                  </a:lnTo>
                  <a:lnTo>
                    <a:pt x="655" y="481"/>
                  </a:lnTo>
                  <a:lnTo>
                    <a:pt x="652" y="481"/>
                  </a:lnTo>
                  <a:lnTo>
                    <a:pt x="655" y="481"/>
                  </a:lnTo>
                  <a:lnTo>
                    <a:pt x="652" y="481"/>
                  </a:lnTo>
                  <a:lnTo>
                    <a:pt x="652" y="478"/>
                  </a:lnTo>
                  <a:lnTo>
                    <a:pt x="649" y="478"/>
                  </a:lnTo>
                  <a:lnTo>
                    <a:pt x="649" y="476"/>
                  </a:lnTo>
                  <a:lnTo>
                    <a:pt x="647" y="476"/>
                  </a:lnTo>
                  <a:lnTo>
                    <a:pt x="647" y="473"/>
                  </a:lnTo>
                  <a:lnTo>
                    <a:pt x="644" y="473"/>
                  </a:lnTo>
                  <a:lnTo>
                    <a:pt x="644" y="470"/>
                  </a:lnTo>
                  <a:lnTo>
                    <a:pt x="644" y="468"/>
                  </a:lnTo>
                  <a:lnTo>
                    <a:pt x="647" y="468"/>
                  </a:lnTo>
                  <a:lnTo>
                    <a:pt x="649" y="468"/>
                  </a:lnTo>
                  <a:lnTo>
                    <a:pt x="652" y="468"/>
                  </a:lnTo>
                  <a:lnTo>
                    <a:pt x="655" y="468"/>
                  </a:lnTo>
                  <a:lnTo>
                    <a:pt x="655" y="470"/>
                  </a:lnTo>
                  <a:lnTo>
                    <a:pt x="657" y="470"/>
                  </a:lnTo>
                  <a:lnTo>
                    <a:pt x="660" y="470"/>
                  </a:lnTo>
                  <a:lnTo>
                    <a:pt x="662" y="470"/>
                  </a:lnTo>
                  <a:lnTo>
                    <a:pt x="660" y="470"/>
                  </a:lnTo>
                  <a:lnTo>
                    <a:pt x="662" y="470"/>
                  </a:lnTo>
                  <a:lnTo>
                    <a:pt x="660" y="470"/>
                  </a:lnTo>
                  <a:lnTo>
                    <a:pt x="660" y="468"/>
                  </a:lnTo>
                  <a:lnTo>
                    <a:pt x="662" y="468"/>
                  </a:lnTo>
                  <a:lnTo>
                    <a:pt x="662" y="470"/>
                  </a:lnTo>
                  <a:lnTo>
                    <a:pt x="662" y="468"/>
                  </a:lnTo>
                  <a:lnTo>
                    <a:pt x="662" y="470"/>
                  </a:lnTo>
                  <a:lnTo>
                    <a:pt x="665" y="470"/>
                  </a:lnTo>
                  <a:lnTo>
                    <a:pt x="668" y="470"/>
                  </a:lnTo>
                  <a:lnTo>
                    <a:pt x="668" y="468"/>
                  </a:lnTo>
                  <a:lnTo>
                    <a:pt x="668" y="470"/>
                  </a:lnTo>
                  <a:lnTo>
                    <a:pt x="670" y="468"/>
                  </a:lnTo>
                  <a:lnTo>
                    <a:pt x="670" y="465"/>
                  </a:lnTo>
                  <a:lnTo>
                    <a:pt x="673" y="465"/>
                  </a:lnTo>
                  <a:lnTo>
                    <a:pt x="673" y="462"/>
                  </a:lnTo>
                  <a:lnTo>
                    <a:pt x="676" y="462"/>
                  </a:lnTo>
                  <a:lnTo>
                    <a:pt x="676" y="460"/>
                  </a:lnTo>
                  <a:lnTo>
                    <a:pt x="676" y="457"/>
                  </a:lnTo>
                  <a:lnTo>
                    <a:pt x="678" y="457"/>
                  </a:lnTo>
                  <a:lnTo>
                    <a:pt x="678" y="455"/>
                  </a:lnTo>
                  <a:lnTo>
                    <a:pt x="678" y="452"/>
                  </a:lnTo>
                  <a:lnTo>
                    <a:pt x="676" y="449"/>
                  </a:lnTo>
                  <a:lnTo>
                    <a:pt x="676" y="447"/>
                  </a:lnTo>
                  <a:lnTo>
                    <a:pt x="673" y="447"/>
                  </a:lnTo>
                  <a:lnTo>
                    <a:pt x="673" y="444"/>
                  </a:lnTo>
                  <a:lnTo>
                    <a:pt x="673" y="442"/>
                  </a:lnTo>
                  <a:lnTo>
                    <a:pt x="673" y="439"/>
                  </a:lnTo>
                  <a:lnTo>
                    <a:pt x="670" y="439"/>
                  </a:lnTo>
                  <a:lnTo>
                    <a:pt x="670" y="436"/>
                  </a:lnTo>
                  <a:lnTo>
                    <a:pt x="668" y="436"/>
                  </a:lnTo>
                  <a:lnTo>
                    <a:pt x="668" y="434"/>
                  </a:lnTo>
                  <a:lnTo>
                    <a:pt x="665" y="434"/>
                  </a:lnTo>
                  <a:lnTo>
                    <a:pt x="665" y="431"/>
                  </a:lnTo>
                  <a:lnTo>
                    <a:pt x="665" y="429"/>
                  </a:lnTo>
                  <a:lnTo>
                    <a:pt x="665" y="426"/>
                  </a:lnTo>
                  <a:lnTo>
                    <a:pt x="668" y="426"/>
                  </a:lnTo>
                  <a:lnTo>
                    <a:pt x="668" y="423"/>
                  </a:lnTo>
                  <a:lnTo>
                    <a:pt x="670" y="423"/>
                  </a:lnTo>
                  <a:lnTo>
                    <a:pt x="673" y="423"/>
                  </a:lnTo>
                  <a:lnTo>
                    <a:pt x="676" y="421"/>
                  </a:lnTo>
                  <a:lnTo>
                    <a:pt x="678" y="421"/>
                  </a:lnTo>
                  <a:lnTo>
                    <a:pt x="681" y="418"/>
                  </a:lnTo>
                  <a:lnTo>
                    <a:pt x="681" y="415"/>
                  </a:lnTo>
                  <a:lnTo>
                    <a:pt x="681" y="413"/>
                  </a:lnTo>
                  <a:lnTo>
                    <a:pt x="681" y="410"/>
                  </a:lnTo>
                  <a:lnTo>
                    <a:pt x="681" y="408"/>
                  </a:lnTo>
                  <a:lnTo>
                    <a:pt x="681" y="405"/>
                  </a:lnTo>
                  <a:lnTo>
                    <a:pt x="681" y="402"/>
                  </a:lnTo>
                  <a:lnTo>
                    <a:pt x="681" y="400"/>
                  </a:lnTo>
                  <a:lnTo>
                    <a:pt x="681" y="397"/>
                  </a:lnTo>
                  <a:lnTo>
                    <a:pt x="681" y="395"/>
                  </a:lnTo>
                  <a:lnTo>
                    <a:pt x="681" y="392"/>
                  </a:lnTo>
                  <a:lnTo>
                    <a:pt x="683" y="392"/>
                  </a:lnTo>
                  <a:lnTo>
                    <a:pt x="683" y="389"/>
                  </a:lnTo>
                  <a:lnTo>
                    <a:pt x="681" y="389"/>
                  </a:lnTo>
                  <a:lnTo>
                    <a:pt x="683" y="387"/>
                  </a:lnTo>
                  <a:lnTo>
                    <a:pt x="681" y="387"/>
                  </a:lnTo>
                  <a:lnTo>
                    <a:pt x="681" y="384"/>
                  </a:lnTo>
                  <a:lnTo>
                    <a:pt x="681" y="382"/>
                  </a:lnTo>
                  <a:lnTo>
                    <a:pt x="683" y="382"/>
                  </a:lnTo>
                  <a:lnTo>
                    <a:pt x="683" y="379"/>
                  </a:lnTo>
                  <a:lnTo>
                    <a:pt x="681" y="379"/>
                  </a:lnTo>
                  <a:lnTo>
                    <a:pt x="681" y="376"/>
                  </a:lnTo>
                  <a:lnTo>
                    <a:pt x="678" y="376"/>
                  </a:lnTo>
                  <a:lnTo>
                    <a:pt x="681" y="376"/>
                  </a:lnTo>
                  <a:lnTo>
                    <a:pt x="681" y="374"/>
                  </a:lnTo>
                  <a:lnTo>
                    <a:pt x="678" y="376"/>
                  </a:lnTo>
                  <a:lnTo>
                    <a:pt x="676" y="376"/>
                  </a:lnTo>
                  <a:lnTo>
                    <a:pt x="673" y="376"/>
                  </a:lnTo>
                  <a:lnTo>
                    <a:pt x="670" y="376"/>
                  </a:lnTo>
                  <a:lnTo>
                    <a:pt x="673" y="376"/>
                  </a:lnTo>
                  <a:lnTo>
                    <a:pt x="673" y="374"/>
                  </a:lnTo>
                  <a:lnTo>
                    <a:pt x="676" y="374"/>
                  </a:lnTo>
                  <a:lnTo>
                    <a:pt x="676" y="371"/>
                  </a:lnTo>
                  <a:lnTo>
                    <a:pt x="673" y="368"/>
                  </a:lnTo>
                  <a:lnTo>
                    <a:pt x="670" y="363"/>
                  </a:lnTo>
                  <a:lnTo>
                    <a:pt x="668" y="363"/>
                  </a:lnTo>
                  <a:lnTo>
                    <a:pt x="665" y="358"/>
                  </a:lnTo>
                  <a:lnTo>
                    <a:pt x="662" y="358"/>
                  </a:lnTo>
                  <a:lnTo>
                    <a:pt x="660" y="355"/>
                  </a:lnTo>
                  <a:lnTo>
                    <a:pt x="660" y="353"/>
                  </a:lnTo>
                  <a:lnTo>
                    <a:pt x="657" y="353"/>
                  </a:lnTo>
                  <a:lnTo>
                    <a:pt x="657" y="350"/>
                  </a:lnTo>
                  <a:lnTo>
                    <a:pt x="655" y="350"/>
                  </a:lnTo>
                  <a:lnTo>
                    <a:pt x="652" y="350"/>
                  </a:lnTo>
                  <a:lnTo>
                    <a:pt x="652" y="348"/>
                  </a:lnTo>
                  <a:lnTo>
                    <a:pt x="649" y="348"/>
                  </a:lnTo>
                  <a:lnTo>
                    <a:pt x="647" y="348"/>
                  </a:lnTo>
                  <a:lnTo>
                    <a:pt x="647" y="345"/>
                  </a:lnTo>
                  <a:lnTo>
                    <a:pt x="644" y="345"/>
                  </a:lnTo>
                  <a:lnTo>
                    <a:pt x="644" y="348"/>
                  </a:lnTo>
                  <a:lnTo>
                    <a:pt x="647" y="348"/>
                  </a:lnTo>
                  <a:lnTo>
                    <a:pt x="647" y="350"/>
                  </a:lnTo>
                  <a:lnTo>
                    <a:pt x="644" y="350"/>
                  </a:lnTo>
                  <a:lnTo>
                    <a:pt x="644" y="348"/>
                  </a:lnTo>
                  <a:lnTo>
                    <a:pt x="642" y="348"/>
                  </a:lnTo>
                  <a:lnTo>
                    <a:pt x="642" y="350"/>
                  </a:lnTo>
                  <a:lnTo>
                    <a:pt x="639" y="350"/>
                  </a:lnTo>
                  <a:lnTo>
                    <a:pt x="639" y="353"/>
                  </a:lnTo>
                  <a:lnTo>
                    <a:pt x="636" y="353"/>
                  </a:lnTo>
                  <a:lnTo>
                    <a:pt x="636" y="355"/>
                  </a:lnTo>
                  <a:lnTo>
                    <a:pt x="634" y="355"/>
                  </a:lnTo>
                  <a:lnTo>
                    <a:pt x="634" y="358"/>
                  </a:lnTo>
                  <a:lnTo>
                    <a:pt x="631" y="358"/>
                  </a:lnTo>
                  <a:lnTo>
                    <a:pt x="631" y="361"/>
                  </a:lnTo>
                  <a:lnTo>
                    <a:pt x="629" y="361"/>
                  </a:lnTo>
                  <a:lnTo>
                    <a:pt x="626" y="361"/>
                  </a:lnTo>
                  <a:lnTo>
                    <a:pt x="623" y="361"/>
                  </a:lnTo>
                  <a:lnTo>
                    <a:pt x="623" y="363"/>
                  </a:lnTo>
                  <a:lnTo>
                    <a:pt x="621" y="363"/>
                  </a:lnTo>
                  <a:lnTo>
                    <a:pt x="621" y="361"/>
                  </a:lnTo>
                  <a:lnTo>
                    <a:pt x="618" y="361"/>
                  </a:lnTo>
                  <a:lnTo>
                    <a:pt x="616" y="361"/>
                  </a:lnTo>
                  <a:lnTo>
                    <a:pt x="613" y="361"/>
                  </a:lnTo>
                  <a:lnTo>
                    <a:pt x="610" y="361"/>
                  </a:lnTo>
                  <a:lnTo>
                    <a:pt x="610" y="358"/>
                  </a:lnTo>
                  <a:lnTo>
                    <a:pt x="608" y="358"/>
                  </a:lnTo>
                  <a:lnTo>
                    <a:pt x="608" y="355"/>
                  </a:lnTo>
                  <a:lnTo>
                    <a:pt x="605" y="355"/>
                  </a:lnTo>
                  <a:lnTo>
                    <a:pt x="602" y="355"/>
                  </a:lnTo>
                  <a:lnTo>
                    <a:pt x="602" y="353"/>
                  </a:lnTo>
                  <a:lnTo>
                    <a:pt x="600" y="350"/>
                  </a:lnTo>
                  <a:lnTo>
                    <a:pt x="597" y="350"/>
                  </a:lnTo>
                  <a:lnTo>
                    <a:pt x="597" y="348"/>
                  </a:lnTo>
                  <a:lnTo>
                    <a:pt x="597" y="345"/>
                  </a:lnTo>
                  <a:lnTo>
                    <a:pt x="595" y="345"/>
                  </a:lnTo>
                  <a:lnTo>
                    <a:pt x="595" y="342"/>
                  </a:lnTo>
                  <a:lnTo>
                    <a:pt x="592" y="342"/>
                  </a:lnTo>
                  <a:lnTo>
                    <a:pt x="592" y="340"/>
                  </a:lnTo>
                  <a:lnTo>
                    <a:pt x="592" y="337"/>
                  </a:lnTo>
                  <a:lnTo>
                    <a:pt x="589" y="337"/>
                  </a:lnTo>
                  <a:lnTo>
                    <a:pt x="589" y="334"/>
                  </a:lnTo>
                  <a:lnTo>
                    <a:pt x="587" y="334"/>
                  </a:lnTo>
                  <a:lnTo>
                    <a:pt x="587" y="332"/>
                  </a:lnTo>
                  <a:lnTo>
                    <a:pt x="587" y="329"/>
                  </a:lnTo>
                  <a:lnTo>
                    <a:pt x="584" y="329"/>
                  </a:lnTo>
                  <a:lnTo>
                    <a:pt x="584" y="327"/>
                  </a:lnTo>
                  <a:lnTo>
                    <a:pt x="582" y="324"/>
                  </a:lnTo>
                  <a:lnTo>
                    <a:pt x="584" y="321"/>
                  </a:lnTo>
                  <a:lnTo>
                    <a:pt x="584" y="319"/>
                  </a:lnTo>
                  <a:lnTo>
                    <a:pt x="584" y="316"/>
                  </a:lnTo>
                  <a:lnTo>
                    <a:pt x="584" y="314"/>
                  </a:lnTo>
                  <a:lnTo>
                    <a:pt x="584" y="311"/>
                  </a:lnTo>
                  <a:lnTo>
                    <a:pt x="587" y="308"/>
                  </a:lnTo>
                  <a:lnTo>
                    <a:pt x="587" y="306"/>
                  </a:lnTo>
                  <a:lnTo>
                    <a:pt x="589" y="306"/>
                  </a:lnTo>
                  <a:lnTo>
                    <a:pt x="589" y="303"/>
                  </a:lnTo>
                  <a:lnTo>
                    <a:pt x="592" y="303"/>
                  </a:lnTo>
                  <a:lnTo>
                    <a:pt x="592" y="306"/>
                  </a:lnTo>
                  <a:lnTo>
                    <a:pt x="595" y="306"/>
                  </a:lnTo>
                  <a:lnTo>
                    <a:pt x="595" y="303"/>
                  </a:lnTo>
                  <a:lnTo>
                    <a:pt x="597" y="301"/>
                  </a:lnTo>
                  <a:lnTo>
                    <a:pt x="597" y="298"/>
                  </a:lnTo>
                  <a:lnTo>
                    <a:pt x="597" y="295"/>
                  </a:lnTo>
                  <a:lnTo>
                    <a:pt x="595" y="293"/>
                  </a:lnTo>
                  <a:lnTo>
                    <a:pt x="595" y="290"/>
                  </a:lnTo>
                  <a:lnTo>
                    <a:pt x="595" y="287"/>
                  </a:lnTo>
                  <a:lnTo>
                    <a:pt x="592" y="287"/>
                  </a:lnTo>
                  <a:lnTo>
                    <a:pt x="592" y="285"/>
                  </a:lnTo>
                  <a:lnTo>
                    <a:pt x="589" y="285"/>
                  </a:lnTo>
                  <a:lnTo>
                    <a:pt x="589" y="282"/>
                  </a:lnTo>
                  <a:lnTo>
                    <a:pt x="587" y="282"/>
                  </a:lnTo>
                  <a:lnTo>
                    <a:pt x="587" y="280"/>
                  </a:lnTo>
                  <a:lnTo>
                    <a:pt x="584" y="280"/>
                  </a:lnTo>
                  <a:lnTo>
                    <a:pt x="584" y="277"/>
                  </a:lnTo>
                  <a:lnTo>
                    <a:pt x="582" y="277"/>
                  </a:lnTo>
                  <a:lnTo>
                    <a:pt x="582" y="274"/>
                  </a:lnTo>
                  <a:lnTo>
                    <a:pt x="579" y="274"/>
                  </a:lnTo>
                  <a:lnTo>
                    <a:pt x="576" y="274"/>
                  </a:lnTo>
                  <a:lnTo>
                    <a:pt x="576" y="272"/>
                  </a:lnTo>
                  <a:lnTo>
                    <a:pt x="574" y="274"/>
                  </a:lnTo>
                  <a:lnTo>
                    <a:pt x="571" y="274"/>
                  </a:lnTo>
                  <a:lnTo>
                    <a:pt x="569" y="274"/>
                  </a:lnTo>
                  <a:lnTo>
                    <a:pt x="569" y="277"/>
                  </a:lnTo>
                  <a:lnTo>
                    <a:pt x="566" y="277"/>
                  </a:lnTo>
                  <a:lnTo>
                    <a:pt x="563" y="277"/>
                  </a:lnTo>
                  <a:lnTo>
                    <a:pt x="561" y="277"/>
                  </a:lnTo>
                  <a:lnTo>
                    <a:pt x="558" y="277"/>
                  </a:lnTo>
                  <a:lnTo>
                    <a:pt x="558" y="274"/>
                  </a:lnTo>
                  <a:lnTo>
                    <a:pt x="558" y="277"/>
                  </a:lnTo>
                  <a:lnTo>
                    <a:pt x="558" y="274"/>
                  </a:lnTo>
                  <a:lnTo>
                    <a:pt x="555" y="274"/>
                  </a:lnTo>
                  <a:lnTo>
                    <a:pt x="553" y="274"/>
                  </a:lnTo>
                  <a:lnTo>
                    <a:pt x="550" y="274"/>
                  </a:lnTo>
                  <a:lnTo>
                    <a:pt x="548" y="274"/>
                  </a:lnTo>
                  <a:lnTo>
                    <a:pt x="548" y="277"/>
                  </a:lnTo>
                  <a:lnTo>
                    <a:pt x="545" y="277"/>
                  </a:lnTo>
                  <a:lnTo>
                    <a:pt x="542" y="277"/>
                  </a:lnTo>
                  <a:lnTo>
                    <a:pt x="540" y="277"/>
                  </a:lnTo>
                  <a:lnTo>
                    <a:pt x="540" y="280"/>
                  </a:lnTo>
                  <a:lnTo>
                    <a:pt x="537" y="280"/>
                  </a:lnTo>
                  <a:lnTo>
                    <a:pt x="535" y="277"/>
                  </a:lnTo>
                  <a:lnTo>
                    <a:pt x="535" y="280"/>
                  </a:lnTo>
                  <a:lnTo>
                    <a:pt x="532" y="280"/>
                  </a:lnTo>
                  <a:lnTo>
                    <a:pt x="529" y="280"/>
                  </a:lnTo>
                  <a:lnTo>
                    <a:pt x="527" y="280"/>
                  </a:lnTo>
                  <a:lnTo>
                    <a:pt x="524" y="280"/>
                  </a:lnTo>
                  <a:lnTo>
                    <a:pt x="524" y="282"/>
                  </a:lnTo>
                  <a:lnTo>
                    <a:pt x="522" y="282"/>
                  </a:lnTo>
                  <a:lnTo>
                    <a:pt x="522" y="285"/>
                  </a:lnTo>
                  <a:lnTo>
                    <a:pt x="519" y="285"/>
                  </a:lnTo>
                  <a:lnTo>
                    <a:pt x="519" y="287"/>
                  </a:lnTo>
                  <a:lnTo>
                    <a:pt x="516" y="287"/>
                  </a:lnTo>
                  <a:lnTo>
                    <a:pt x="516" y="290"/>
                  </a:lnTo>
                  <a:lnTo>
                    <a:pt x="516" y="293"/>
                  </a:lnTo>
                  <a:lnTo>
                    <a:pt x="524" y="301"/>
                  </a:lnTo>
                  <a:lnTo>
                    <a:pt x="522" y="303"/>
                  </a:lnTo>
                  <a:lnTo>
                    <a:pt x="519" y="306"/>
                  </a:lnTo>
                  <a:lnTo>
                    <a:pt x="514" y="303"/>
                  </a:lnTo>
                  <a:lnTo>
                    <a:pt x="514" y="306"/>
                  </a:lnTo>
                  <a:lnTo>
                    <a:pt x="511" y="306"/>
                  </a:lnTo>
                  <a:lnTo>
                    <a:pt x="511" y="308"/>
                  </a:lnTo>
                  <a:lnTo>
                    <a:pt x="508" y="308"/>
                  </a:lnTo>
                  <a:lnTo>
                    <a:pt x="508" y="311"/>
                  </a:lnTo>
                  <a:lnTo>
                    <a:pt x="508" y="314"/>
                  </a:lnTo>
                  <a:lnTo>
                    <a:pt x="506" y="314"/>
                  </a:lnTo>
                  <a:lnTo>
                    <a:pt x="506" y="316"/>
                  </a:lnTo>
                  <a:lnTo>
                    <a:pt x="503" y="316"/>
                  </a:lnTo>
                  <a:lnTo>
                    <a:pt x="506" y="316"/>
                  </a:lnTo>
                  <a:lnTo>
                    <a:pt x="503" y="316"/>
                  </a:lnTo>
                  <a:lnTo>
                    <a:pt x="506" y="316"/>
                  </a:lnTo>
                  <a:lnTo>
                    <a:pt x="503" y="316"/>
                  </a:lnTo>
                  <a:lnTo>
                    <a:pt x="503" y="319"/>
                  </a:lnTo>
                  <a:lnTo>
                    <a:pt x="503" y="316"/>
                  </a:lnTo>
                  <a:lnTo>
                    <a:pt x="503" y="319"/>
                  </a:lnTo>
                  <a:lnTo>
                    <a:pt x="501" y="319"/>
                  </a:lnTo>
                  <a:lnTo>
                    <a:pt x="501" y="321"/>
                  </a:lnTo>
                  <a:lnTo>
                    <a:pt x="501" y="319"/>
                  </a:lnTo>
                  <a:lnTo>
                    <a:pt x="498" y="319"/>
                  </a:lnTo>
                  <a:lnTo>
                    <a:pt x="498" y="321"/>
                  </a:lnTo>
                  <a:lnTo>
                    <a:pt x="498" y="324"/>
                  </a:lnTo>
                  <a:lnTo>
                    <a:pt x="498" y="327"/>
                  </a:lnTo>
                  <a:lnTo>
                    <a:pt x="498" y="329"/>
                  </a:lnTo>
                  <a:lnTo>
                    <a:pt x="498" y="332"/>
                  </a:lnTo>
                  <a:lnTo>
                    <a:pt x="495" y="332"/>
                  </a:lnTo>
                  <a:lnTo>
                    <a:pt x="495" y="334"/>
                  </a:lnTo>
                  <a:lnTo>
                    <a:pt x="495" y="332"/>
                  </a:lnTo>
                  <a:lnTo>
                    <a:pt x="495" y="334"/>
                  </a:lnTo>
                  <a:lnTo>
                    <a:pt x="493" y="334"/>
                  </a:lnTo>
                  <a:lnTo>
                    <a:pt x="495" y="334"/>
                  </a:lnTo>
                  <a:lnTo>
                    <a:pt x="493" y="334"/>
                  </a:lnTo>
                  <a:lnTo>
                    <a:pt x="493" y="337"/>
                  </a:lnTo>
                  <a:lnTo>
                    <a:pt x="490" y="337"/>
                  </a:lnTo>
                  <a:lnTo>
                    <a:pt x="495" y="342"/>
                  </a:lnTo>
                  <a:lnTo>
                    <a:pt x="495" y="348"/>
                  </a:lnTo>
                  <a:lnTo>
                    <a:pt x="485" y="345"/>
                  </a:lnTo>
                  <a:lnTo>
                    <a:pt x="485" y="348"/>
                  </a:lnTo>
                  <a:lnTo>
                    <a:pt x="485" y="350"/>
                  </a:lnTo>
                  <a:lnTo>
                    <a:pt x="485" y="353"/>
                  </a:lnTo>
                  <a:lnTo>
                    <a:pt x="482" y="353"/>
                  </a:lnTo>
                  <a:lnTo>
                    <a:pt x="482" y="355"/>
                  </a:lnTo>
                  <a:lnTo>
                    <a:pt x="482" y="358"/>
                  </a:lnTo>
                  <a:lnTo>
                    <a:pt x="480" y="358"/>
                  </a:lnTo>
                  <a:lnTo>
                    <a:pt x="480" y="361"/>
                  </a:lnTo>
                  <a:lnTo>
                    <a:pt x="480" y="363"/>
                  </a:lnTo>
                  <a:lnTo>
                    <a:pt x="477" y="363"/>
                  </a:lnTo>
                  <a:lnTo>
                    <a:pt x="477" y="366"/>
                  </a:lnTo>
                  <a:lnTo>
                    <a:pt x="480" y="366"/>
                  </a:lnTo>
                  <a:lnTo>
                    <a:pt x="480" y="368"/>
                  </a:lnTo>
                  <a:lnTo>
                    <a:pt x="480" y="371"/>
                  </a:lnTo>
                  <a:lnTo>
                    <a:pt x="480" y="374"/>
                  </a:lnTo>
                  <a:lnTo>
                    <a:pt x="477" y="374"/>
                  </a:lnTo>
                  <a:lnTo>
                    <a:pt x="477" y="376"/>
                  </a:lnTo>
                  <a:lnTo>
                    <a:pt x="477" y="379"/>
                  </a:lnTo>
                  <a:lnTo>
                    <a:pt x="477" y="382"/>
                  </a:lnTo>
                  <a:lnTo>
                    <a:pt x="477" y="384"/>
                  </a:lnTo>
                  <a:lnTo>
                    <a:pt x="475" y="384"/>
                  </a:lnTo>
                  <a:lnTo>
                    <a:pt x="475" y="387"/>
                  </a:lnTo>
                  <a:lnTo>
                    <a:pt x="475" y="389"/>
                  </a:lnTo>
                  <a:lnTo>
                    <a:pt x="475" y="392"/>
                  </a:lnTo>
                  <a:lnTo>
                    <a:pt x="475" y="395"/>
                  </a:lnTo>
                  <a:lnTo>
                    <a:pt x="475" y="397"/>
                  </a:lnTo>
                  <a:lnTo>
                    <a:pt x="475" y="400"/>
                  </a:lnTo>
                  <a:lnTo>
                    <a:pt x="472" y="400"/>
                  </a:lnTo>
                  <a:lnTo>
                    <a:pt x="472" y="402"/>
                  </a:lnTo>
                  <a:lnTo>
                    <a:pt x="472" y="405"/>
                  </a:lnTo>
                  <a:lnTo>
                    <a:pt x="472" y="408"/>
                  </a:lnTo>
                  <a:lnTo>
                    <a:pt x="472" y="410"/>
                  </a:lnTo>
                  <a:lnTo>
                    <a:pt x="469" y="410"/>
                  </a:lnTo>
                  <a:lnTo>
                    <a:pt x="469" y="413"/>
                  </a:lnTo>
                  <a:lnTo>
                    <a:pt x="467" y="413"/>
                  </a:lnTo>
                  <a:lnTo>
                    <a:pt x="464" y="413"/>
                  </a:lnTo>
                  <a:lnTo>
                    <a:pt x="464" y="415"/>
                  </a:lnTo>
                  <a:lnTo>
                    <a:pt x="462" y="415"/>
                  </a:lnTo>
                  <a:lnTo>
                    <a:pt x="462" y="418"/>
                  </a:lnTo>
                  <a:lnTo>
                    <a:pt x="459" y="418"/>
                  </a:lnTo>
                  <a:lnTo>
                    <a:pt x="456" y="418"/>
                  </a:lnTo>
                  <a:lnTo>
                    <a:pt x="454" y="418"/>
                  </a:lnTo>
                  <a:lnTo>
                    <a:pt x="454" y="415"/>
                  </a:lnTo>
                  <a:lnTo>
                    <a:pt x="454" y="418"/>
                  </a:lnTo>
                  <a:lnTo>
                    <a:pt x="451" y="418"/>
                  </a:lnTo>
                  <a:lnTo>
                    <a:pt x="451" y="415"/>
                  </a:lnTo>
                  <a:lnTo>
                    <a:pt x="448" y="415"/>
                  </a:lnTo>
                  <a:lnTo>
                    <a:pt x="448" y="413"/>
                  </a:lnTo>
                  <a:lnTo>
                    <a:pt x="448" y="410"/>
                  </a:lnTo>
                  <a:lnTo>
                    <a:pt x="446" y="410"/>
                  </a:lnTo>
                  <a:lnTo>
                    <a:pt x="443" y="410"/>
                  </a:lnTo>
                  <a:lnTo>
                    <a:pt x="443" y="408"/>
                  </a:lnTo>
                  <a:lnTo>
                    <a:pt x="441" y="408"/>
                  </a:lnTo>
                  <a:lnTo>
                    <a:pt x="441" y="410"/>
                  </a:lnTo>
                  <a:lnTo>
                    <a:pt x="441" y="408"/>
                  </a:lnTo>
                  <a:lnTo>
                    <a:pt x="438" y="408"/>
                  </a:lnTo>
                  <a:lnTo>
                    <a:pt x="435" y="408"/>
                  </a:lnTo>
                  <a:lnTo>
                    <a:pt x="435" y="410"/>
                  </a:lnTo>
                  <a:lnTo>
                    <a:pt x="435" y="408"/>
                  </a:lnTo>
                  <a:lnTo>
                    <a:pt x="435" y="410"/>
                  </a:lnTo>
                  <a:lnTo>
                    <a:pt x="435" y="408"/>
                  </a:lnTo>
                  <a:lnTo>
                    <a:pt x="438" y="408"/>
                  </a:lnTo>
                  <a:lnTo>
                    <a:pt x="438" y="405"/>
                  </a:lnTo>
                  <a:lnTo>
                    <a:pt x="435" y="405"/>
                  </a:lnTo>
                  <a:lnTo>
                    <a:pt x="433" y="405"/>
                  </a:lnTo>
                  <a:lnTo>
                    <a:pt x="433" y="402"/>
                  </a:lnTo>
                  <a:lnTo>
                    <a:pt x="430" y="402"/>
                  </a:lnTo>
                  <a:lnTo>
                    <a:pt x="430" y="400"/>
                  </a:lnTo>
                  <a:lnTo>
                    <a:pt x="428" y="400"/>
                  </a:lnTo>
                  <a:lnTo>
                    <a:pt x="428" y="397"/>
                  </a:lnTo>
                  <a:lnTo>
                    <a:pt x="425" y="397"/>
                  </a:lnTo>
                  <a:lnTo>
                    <a:pt x="422" y="397"/>
                  </a:lnTo>
                  <a:lnTo>
                    <a:pt x="422" y="400"/>
                  </a:lnTo>
                  <a:lnTo>
                    <a:pt x="422" y="397"/>
                  </a:lnTo>
                  <a:lnTo>
                    <a:pt x="420" y="397"/>
                  </a:lnTo>
                  <a:lnTo>
                    <a:pt x="420" y="395"/>
                  </a:lnTo>
                  <a:lnTo>
                    <a:pt x="420" y="392"/>
                  </a:lnTo>
                  <a:lnTo>
                    <a:pt x="417" y="392"/>
                  </a:lnTo>
                  <a:lnTo>
                    <a:pt x="417" y="395"/>
                  </a:lnTo>
                  <a:lnTo>
                    <a:pt x="415" y="395"/>
                  </a:lnTo>
                  <a:lnTo>
                    <a:pt x="415" y="392"/>
                  </a:lnTo>
                  <a:lnTo>
                    <a:pt x="415" y="389"/>
                  </a:lnTo>
                  <a:lnTo>
                    <a:pt x="412" y="389"/>
                  </a:lnTo>
                  <a:lnTo>
                    <a:pt x="409" y="389"/>
                  </a:lnTo>
                  <a:lnTo>
                    <a:pt x="409" y="387"/>
                  </a:lnTo>
                  <a:lnTo>
                    <a:pt x="409" y="384"/>
                  </a:lnTo>
                  <a:lnTo>
                    <a:pt x="412" y="384"/>
                  </a:lnTo>
                  <a:lnTo>
                    <a:pt x="412" y="382"/>
                  </a:lnTo>
                  <a:lnTo>
                    <a:pt x="415" y="382"/>
                  </a:lnTo>
                  <a:lnTo>
                    <a:pt x="415" y="379"/>
                  </a:lnTo>
                  <a:lnTo>
                    <a:pt x="412" y="379"/>
                  </a:lnTo>
                  <a:lnTo>
                    <a:pt x="415" y="379"/>
                  </a:lnTo>
                  <a:lnTo>
                    <a:pt x="415" y="376"/>
                  </a:lnTo>
                  <a:lnTo>
                    <a:pt x="417" y="376"/>
                  </a:lnTo>
                  <a:lnTo>
                    <a:pt x="420" y="374"/>
                  </a:lnTo>
                  <a:lnTo>
                    <a:pt x="420" y="371"/>
                  </a:lnTo>
                  <a:lnTo>
                    <a:pt x="417" y="371"/>
                  </a:lnTo>
                  <a:lnTo>
                    <a:pt x="417" y="368"/>
                  </a:lnTo>
                  <a:lnTo>
                    <a:pt x="417" y="366"/>
                  </a:lnTo>
                  <a:lnTo>
                    <a:pt x="420" y="366"/>
                  </a:lnTo>
                  <a:lnTo>
                    <a:pt x="420" y="363"/>
                  </a:lnTo>
                  <a:lnTo>
                    <a:pt x="417" y="363"/>
                  </a:lnTo>
                  <a:lnTo>
                    <a:pt x="417" y="361"/>
                  </a:lnTo>
                  <a:lnTo>
                    <a:pt x="415" y="361"/>
                  </a:lnTo>
                  <a:lnTo>
                    <a:pt x="412" y="361"/>
                  </a:lnTo>
                  <a:lnTo>
                    <a:pt x="409" y="361"/>
                  </a:lnTo>
                  <a:lnTo>
                    <a:pt x="407" y="361"/>
                  </a:lnTo>
                  <a:lnTo>
                    <a:pt x="404" y="361"/>
                  </a:lnTo>
                  <a:lnTo>
                    <a:pt x="401" y="361"/>
                  </a:lnTo>
                  <a:lnTo>
                    <a:pt x="401" y="358"/>
                  </a:lnTo>
                  <a:lnTo>
                    <a:pt x="399" y="358"/>
                  </a:lnTo>
                  <a:lnTo>
                    <a:pt x="399" y="355"/>
                  </a:lnTo>
                  <a:lnTo>
                    <a:pt x="399" y="353"/>
                  </a:lnTo>
                  <a:lnTo>
                    <a:pt x="399" y="350"/>
                  </a:lnTo>
                  <a:lnTo>
                    <a:pt x="396" y="350"/>
                  </a:lnTo>
                  <a:lnTo>
                    <a:pt x="396" y="348"/>
                  </a:lnTo>
                  <a:lnTo>
                    <a:pt x="396" y="345"/>
                  </a:lnTo>
                  <a:lnTo>
                    <a:pt x="394" y="345"/>
                  </a:lnTo>
                  <a:lnTo>
                    <a:pt x="394" y="342"/>
                  </a:lnTo>
                  <a:lnTo>
                    <a:pt x="381" y="345"/>
                  </a:lnTo>
                  <a:lnTo>
                    <a:pt x="381" y="342"/>
                  </a:lnTo>
                  <a:lnTo>
                    <a:pt x="394" y="340"/>
                  </a:lnTo>
                  <a:lnTo>
                    <a:pt x="404" y="327"/>
                  </a:lnTo>
                  <a:lnTo>
                    <a:pt x="404" y="319"/>
                  </a:lnTo>
                  <a:lnTo>
                    <a:pt x="404" y="314"/>
                  </a:lnTo>
                  <a:lnTo>
                    <a:pt x="396" y="303"/>
                  </a:lnTo>
                  <a:lnTo>
                    <a:pt x="394" y="306"/>
                  </a:lnTo>
                  <a:lnTo>
                    <a:pt x="394" y="303"/>
                  </a:lnTo>
                  <a:lnTo>
                    <a:pt x="391" y="303"/>
                  </a:lnTo>
                  <a:lnTo>
                    <a:pt x="391" y="301"/>
                  </a:lnTo>
                  <a:lnTo>
                    <a:pt x="388" y="303"/>
                  </a:lnTo>
                  <a:lnTo>
                    <a:pt x="388" y="306"/>
                  </a:lnTo>
                  <a:lnTo>
                    <a:pt x="386" y="303"/>
                  </a:lnTo>
                  <a:lnTo>
                    <a:pt x="388" y="303"/>
                  </a:lnTo>
                  <a:lnTo>
                    <a:pt x="388" y="301"/>
                  </a:lnTo>
                  <a:lnTo>
                    <a:pt x="388" y="298"/>
                  </a:lnTo>
                  <a:lnTo>
                    <a:pt x="388" y="295"/>
                  </a:lnTo>
                  <a:lnTo>
                    <a:pt x="388" y="293"/>
                  </a:lnTo>
                  <a:lnTo>
                    <a:pt x="391" y="293"/>
                  </a:lnTo>
                  <a:lnTo>
                    <a:pt x="391" y="290"/>
                  </a:lnTo>
                  <a:lnTo>
                    <a:pt x="388" y="290"/>
                  </a:lnTo>
                  <a:lnTo>
                    <a:pt x="388" y="287"/>
                  </a:lnTo>
                  <a:lnTo>
                    <a:pt x="394" y="285"/>
                  </a:lnTo>
                  <a:lnTo>
                    <a:pt x="396" y="285"/>
                  </a:lnTo>
                  <a:lnTo>
                    <a:pt x="394" y="282"/>
                  </a:lnTo>
                  <a:lnTo>
                    <a:pt x="394" y="285"/>
                  </a:lnTo>
                  <a:lnTo>
                    <a:pt x="396" y="285"/>
                  </a:lnTo>
                  <a:lnTo>
                    <a:pt x="396" y="282"/>
                  </a:lnTo>
                  <a:lnTo>
                    <a:pt x="396" y="280"/>
                  </a:lnTo>
                  <a:lnTo>
                    <a:pt x="394" y="280"/>
                  </a:lnTo>
                  <a:lnTo>
                    <a:pt x="394" y="277"/>
                  </a:lnTo>
                  <a:lnTo>
                    <a:pt x="391" y="277"/>
                  </a:lnTo>
                  <a:lnTo>
                    <a:pt x="388" y="277"/>
                  </a:lnTo>
                  <a:lnTo>
                    <a:pt x="388" y="274"/>
                  </a:lnTo>
                  <a:lnTo>
                    <a:pt x="383" y="274"/>
                  </a:lnTo>
                  <a:lnTo>
                    <a:pt x="381" y="274"/>
                  </a:lnTo>
                  <a:lnTo>
                    <a:pt x="375" y="274"/>
                  </a:lnTo>
                  <a:lnTo>
                    <a:pt x="375" y="277"/>
                  </a:lnTo>
                  <a:lnTo>
                    <a:pt x="370" y="277"/>
                  </a:lnTo>
                  <a:lnTo>
                    <a:pt x="368" y="277"/>
                  </a:lnTo>
                  <a:lnTo>
                    <a:pt x="365" y="277"/>
                  </a:lnTo>
                  <a:lnTo>
                    <a:pt x="365" y="274"/>
                  </a:lnTo>
                  <a:lnTo>
                    <a:pt x="362" y="274"/>
                  </a:lnTo>
                  <a:lnTo>
                    <a:pt x="362" y="272"/>
                  </a:lnTo>
                  <a:lnTo>
                    <a:pt x="362" y="274"/>
                  </a:lnTo>
                  <a:lnTo>
                    <a:pt x="362" y="272"/>
                  </a:lnTo>
                  <a:lnTo>
                    <a:pt x="362" y="274"/>
                  </a:lnTo>
                  <a:lnTo>
                    <a:pt x="362" y="272"/>
                  </a:lnTo>
                  <a:lnTo>
                    <a:pt x="360" y="272"/>
                  </a:lnTo>
                  <a:lnTo>
                    <a:pt x="357" y="269"/>
                  </a:lnTo>
                  <a:lnTo>
                    <a:pt x="357" y="267"/>
                  </a:lnTo>
                  <a:lnTo>
                    <a:pt x="354" y="267"/>
                  </a:lnTo>
                  <a:lnTo>
                    <a:pt x="352" y="264"/>
                  </a:lnTo>
                  <a:lnTo>
                    <a:pt x="344" y="261"/>
                  </a:lnTo>
                  <a:lnTo>
                    <a:pt x="334" y="264"/>
                  </a:lnTo>
                  <a:lnTo>
                    <a:pt x="328" y="264"/>
                  </a:lnTo>
                  <a:lnTo>
                    <a:pt x="315" y="264"/>
                  </a:lnTo>
                  <a:lnTo>
                    <a:pt x="313" y="264"/>
                  </a:lnTo>
                  <a:lnTo>
                    <a:pt x="310" y="259"/>
                  </a:lnTo>
                  <a:lnTo>
                    <a:pt x="302" y="259"/>
                  </a:lnTo>
                  <a:lnTo>
                    <a:pt x="300" y="259"/>
                  </a:lnTo>
                  <a:lnTo>
                    <a:pt x="294" y="256"/>
                  </a:lnTo>
                  <a:lnTo>
                    <a:pt x="292" y="256"/>
                  </a:lnTo>
                  <a:lnTo>
                    <a:pt x="289" y="256"/>
                  </a:lnTo>
                  <a:lnTo>
                    <a:pt x="284" y="256"/>
                  </a:lnTo>
                  <a:lnTo>
                    <a:pt x="281" y="254"/>
                  </a:lnTo>
                  <a:lnTo>
                    <a:pt x="276" y="254"/>
                  </a:lnTo>
                  <a:lnTo>
                    <a:pt x="276" y="256"/>
                  </a:lnTo>
                  <a:lnTo>
                    <a:pt x="276" y="254"/>
                  </a:lnTo>
                  <a:lnTo>
                    <a:pt x="274" y="254"/>
                  </a:lnTo>
                  <a:lnTo>
                    <a:pt x="263" y="254"/>
                  </a:lnTo>
                  <a:lnTo>
                    <a:pt x="263" y="256"/>
                  </a:lnTo>
                  <a:lnTo>
                    <a:pt x="261" y="256"/>
                  </a:lnTo>
                  <a:lnTo>
                    <a:pt x="263" y="254"/>
                  </a:lnTo>
                  <a:lnTo>
                    <a:pt x="261" y="254"/>
                  </a:lnTo>
                  <a:lnTo>
                    <a:pt x="250" y="251"/>
                  </a:lnTo>
                  <a:lnTo>
                    <a:pt x="247" y="251"/>
                  </a:lnTo>
                  <a:lnTo>
                    <a:pt x="245" y="251"/>
                  </a:lnTo>
                  <a:lnTo>
                    <a:pt x="245" y="248"/>
                  </a:lnTo>
                  <a:lnTo>
                    <a:pt x="245" y="251"/>
                  </a:lnTo>
                  <a:lnTo>
                    <a:pt x="240" y="251"/>
                  </a:lnTo>
                  <a:lnTo>
                    <a:pt x="237" y="251"/>
                  </a:lnTo>
                  <a:lnTo>
                    <a:pt x="232" y="251"/>
                  </a:lnTo>
                  <a:lnTo>
                    <a:pt x="224" y="251"/>
                  </a:lnTo>
                  <a:lnTo>
                    <a:pt x="221" y="251"/>
                  </a:lnTo>
                  <a:lnTo>
                    <a:pt x="224" y="264"/>
                  </a:lnTo>
                  <a:lnTo>
                    <a:pt x="227" y="267"/>
                  </a:lnTo>
                  <a:lnTo>
                    <a:pt x="227" y="269"/>
                  </a:lnTo>
                  <a:lnTo>
                    <a:pt x="229" y="272"/>
                  </a:lnTo>
                  <a:lnTo>
                    <a:pt x="229" y="274"/>
                  </a:lnTo>
                  <a:lnTo>
                    <a:pt x="229" y="272"/>
                  </a:lnTo>
                  <a:lnTo>
                    <a:pt x="227" y="272"/>
                  </a:lnTo>
                  <a:lnTo>
                    <a:pt x="224" y="264"/>
                  </a:lnTo>
                  <a:lnTo>
                    <a:pt x="219" y="254"/>
                  </a:lnTo>
                  <a:lnTo>
                    <a:pt x="219" y="251"/>
                  </a:lnTo>
                  <a:lnTo>
                    <a:pt x="211" y="251"/>
                  </a:lnTo>
                  <a:lnTo>
                    <a:pt x="206" y="251"/>
                  </a:lnTo>
                  <a:lnTo>
                    <a:pt x="203" y="251"/>
                  </a:lnTo>
                  <a:lnTo>
                    <a:pt x="200" y="251"/>
                  </a:lnTo>
                  <a:lnTo>
                    <a:pt x="198" y="248"/>
                  </a:lnTo>
                  <a:lnTo>
                    <a:pt x="195" y="248"/>
                  </a:lnTo>
                  <a:lnTo>
                    <a:pt x="195" y="246"/>
                  </a:lnTo>
                  <a:lnTo>
                    <a:pt x="193" y="246"/>
                  </a:lnTo>
                  <a:lnTo>
                    <a:pt x="190" y="246"/>
                  </a:lnTo>
                  <a:lnTo>
                    <a:pt x="187" y="246"/>
                  </a:lnTo>
                  <a:lnTo>
                    <a:pt x="185" y="246"/>
                  </a:lnTo>
                  <a:lnTo>
                    <a:pt x="182" y="246"/>
                  </a:lnTo>
                  <a:lnTo>
                    <a:pt x="180" y="246"/>
                  </a:lnTo>
                  <a:lnTo>
                    <a:pt x="177" y="246"/>
                  </a:lnTo>
                  <a:lnTo>
                    <a:pt x="174" y="246"/>
                  </a:lnTo>
                  <a:lnTo>
                    <a:pt x="174" y="248"/>
                  </a:lnTo>
                  <a:lnTo>
                    <a:pt x="172" y="248"/>
                  </a:lnTo>
                  <a:lnTo>
                    <a:pt x="169" y="248"/>
                  </a:lnTo>
                  <a:lnTo>
                    <a:pt x="167" y="248"/>
                  </a:lnTo>
                  <a:lnTo>
                    <a:pt x="167" y="246"/>
                  </a:lnTo>
                  <a:lnTo>
                    <a:pt x="164" y="246"/>
                  </a:lnTo>
                  <a:lnTo>
                    <a:pt x="161" y="246"/>
                  </a:lnTo>
                  <a:lnTo>
                    <a:pt x="161" y="243"/>
                  </a:lnTo>
                  <a:lnTo>
                    <a:pt x="159" y="246"/>
                  </a:lnTo>
                  <a:lnTo>
                    <a:pt x="159" y="243"/>
                  </a:lnTo>
                  <a:lnTo>
                    <a:pt x="156" y="243"/>
                  </a:lnTo>
                  <a:lnTo>
                    <a:pt x="156" y="246"/>
                  </a:lnTo>
                  <a:lnTo>
                    <a:pt x="156" y="243"/>
                  </a:lnTo>
                  <a:lnTo>
                    <a:pt x="154" y="243"/>
                  </a:lnTo>
                  <a:lnTo>
                    <a:pt x="154" y="240"/>
                  </a:lnTo>
                  <a:lnTo>
                    <a:pt x="151" y="238"/>
                  </a:lnTo>
                  <a:lnTo>
                    <a:pt x="148" y="238"/>
                  </a:lnTo>
                  <a:lnTo>
                    <a:pt x="148" y="235"/>
                  </a:lnTo>
                  <a:lnTo>
                    <a:pt x="146" y="235"/>
                  </a:lnTo>
                  <a:lnTo>
                    <a:pt x="146" y="233"/>
                  </a:lnTo>
                  <a:lnTo>
                    <a:pt x="143" y="233"/>
                  </a:lnTo>
                  <a:lnTo>
                    <a:pt x="143" y="230"/>
                  </a:lnTo>
                  <a:lnTo>
                    <a:pt x="140" y="227"/>
                  </a:lnTo>
                  <a:lnTo>
                    <a:pt x="140" y="225"/>
                  </a:lnTo>
                  <a:lnTo>
                    <a:pt x="138" y="225"/>
                  </a:lnTo>
                  <a:lnTo>
                    <a:pt x="138" y="222"/>
                  </a:lnTo>
                  <a:lnTo>
                    <a:pt x="138" y="220"/>
                  </a:lnTo>
                  <a:lnTo>
                    <a:pt x="135" y="220"/>
                  </a:lnTo>
                  <a:lnTo>
                    <a:pt x="135" y="217"/>
                  </a:lnTo>
                  <a:lnTo>
                    <a:pt x="133" y="217"/>
                  </a:lnTo>
                  <a:lnTo>
                    <a:pt x="133" y="214"/>
                  </a:lnTo>
                  <a:lnTo>
                    <a:pt x="130" y="214"/>
                  </a:lnTo>
                  <a:lnTo>
                    <a:pt x="130" y="212"/>
                  </a:lnTo>
                  <a:lnTo>
                    <a:pt x="133" y="212"/>
                  </a:lnTo>
                  <a:lnTo>
                    <a:pt x="133" y="209"/>
                  </a:lnTo>
                  <a:lnTo>
                    <a:pt x="130" y="209"/>
                  </a:lnTo>
                  <a:lnTo>
                    <a:pt x="130" y="212"/>
                  </a:lnTo>
                  <a:lnTo>
                    <a:pt x="127" y="212"/>
                  </a:lnTo>
                  <a:lnTo>
                    <a:pt x="127" y="214"/>
                  </a:lnTo>
                  <a:lnTo>
                    <a:pt x="125" y="214"/>
                  </a:lnTo>
                  <a:lnTo>
                    <a:pt x="125" y="217"/>
                  </a:lnTo>
                  <a:lnTo>
                    <a:pt x="125" y="214"/>
                  </a:lnTo>
                  <a:lnTo>
                    <a:pt x="122" y="214"/>
                  </a:lnTo>
                  <a:lnTo>
                    <a:pt x="122" y="212"/>
                  </a:lnTo>
                  <a:lnTo>
                    <a:pt x="120" y="209"/>
                  </a:lnTo>
                  <a:lnTo>
                    <a:pt x="120" y="207"/>
                  </a:lnTo>
                  <a:lnTo>
                    <a:pt x="120" y="204"/>
                  </a:lnTo>
                  <a:lnTo>
                    <a:pt x="120" y="201"/>
                  </a:lnTo>
                  <a:lnTo>
                    <a:pt x="120" y="199"/>
                  </a:lnTo>
                  <a:lnTo>
                    <a:pt x="120" y="196"/>
                  </a:lnTo>
                  <a:lnTo>
                    <a:pt x="120" y="193"/>
                  </a:lnTo>
                  <a:lnTo>
                    <a:pt x="120" y="191"/>
                  </a:lnTo>
                  <a:lnTo>
                    <a:pt x="117" y="191"/>
                  </a:lnTo>
                  <a:lnTo>
                    <a:pt x="120" y="191"/>
                  </a:lnTo>
                  <a:lnTo>
                    <a:pt x="120" y="188"/>
                  </a:lnTo>
                  <a:lnTo>
                    <a:pt x="120" y="186"/>
                  </a:lnTo>
                  <a:lnTo>
                    <a:pt x="120" y="183"/>
                  </a:lnTo>
                  <a:lnTo>
                    <a:pt x="117" y="183"/>
                  </a:lnTo>
                  <a:lnTo>
                    <a:pt x="117" y="180"/>
                  </a:lnTo>
                  <a:lnTo>
                    <a:pt x="117" y="178"/>
                  </a:lnTo>
                  <a:lnTo>
                    <a:pt x="114" y="178"/>
                  </a:lnTo>
                  <a:lnTo>
                    <a:pt x="114" y="175"/>
                  </a:lnTo>
                  <a:lnTo>
                    <a:pt x="112" y="175"/>
                  </a:lnTo>
                  <a:lnTo>
                    <a:pt x="112" y="173"/>
                  </a:lnTo>
                  <a:lnTo>
                    <a:pt x="112" y="170"/>
                  </a:lnTo>
                  <a:lnTo>
                    <a:pt x="109" y="170"/>
                  </a:lnTo>
                  <a:lnTo>
                    <a:pt x="109" y="167"/>
                  </a:lnTo>
                  <a:lnTo>
                    <a:pt x="107" y="167"/>
                  </a:lnTo>
                  <a:lnTo>
                    <a:pt x="107" y="165"/>
                  </a:lnTo>
                  <a:lnTo>
                    <a:pt x="104" y="162"/>
                  </a:lnTo>
                  <a:lnTo>
                    <a:pt x="101" y="157"/>
                  </a:lnTo>
                  <a:lnTo>
                    <a:pt x="99" y="157"/>
                  </a:lnTo>
                  <a:lnTo>
                    <a:pt x="99" y="154"/>
                  </a:lnTo>
                  <a:lnTo>
                    <a:pt x="93" y="149"/>
                  </a:lnTo>
                  <a:lnTo>
                    <a:pt x="93" y="146"/>
                  </a:lnTo>
                  <a:lnTo>
                    <a:pt x="86" y="136"/>
                  </a:lnTo>
                  <a:lnTo>
                    <a:pt x="86" y="133"/>
                  </a:lnTo>
                  <a:lnTo>
                    <a:pt x="83" y="133"/>
                  </a:lnTo>
                  <a:lnTo>
                    <a:pt x="83" y="131"/>
                  </a:lnTo>
                  <a:lnTo>
                    <a:pt x="83" y="128"/>
                  </a:lnTo>
                  <a:lnTo>
                    <a:pt x="80" y="128"/>
                  </a:lnTo>
                  <a:lnTo>
                    <a:pt x="80" y="126"/>
                  </a:lnTo>
                  <a:lnTo>
                    <a:pt x="80" y="123"/>
                  </a:lnTo>
                  <a:lnTo>
                    <a:pt x="80" y="126"/>
                  </a:lnTo>
                  <a:lnTo>
                    <a:pt x="80" y="123"/>
                  </a:lnTo>
                  <a:lnTo>
                    <a:pt x="78" y="123"/>
                  </a:lnTo>
                  <a:lnTo>
                    <a:pt x="80" y="123"/>
                  </a:lnTo>
                  <a:lnTo>
                    <a:pt x="78" y="123"/>
                  </a:lnTo>
                  <a:lnTo>
                    <a:pt x="75" y="123"/>
                  </a:lnTo>
                  <a:lnTo>
                    <a:pt x="75" y="120"/>
                  </a:lnTo>
                  <a:lnTo>
                    <a:pt x="75" y="123"/>
                  </a:lnTo>
                  <a:lnTo>
                    <a:pt x="75" y="120"/>
                  </a:lnTo>
                  <a:lnTo>
                    <a:pt x="75" y="118"/>
                  </a:lnTo>
                  <a:lnTo>
                    <a:pt x="73" y="118"/>
                  </a:lnTo>
                  <a:lnTo>
                    <a:pt x="73" y="115"/>
                  </a:lnTo>
                  <a:lnTo>
                    <a:pt x="70" y="115"/>
                  </a:lnTo>
                  <a:lnTo>
                    <a:pt x="70" y="112"/>
                  </a:lnTo>
                  <a:lnTo>
                    <a:pt x="70" y="110"/>
                  </a:lnTo>
                  <a:lnTo>
                    <a:pt x="70" y="107"/>
                  </a:lnTo>
                  <a:lnTo>
                    <a:pt x="67" y="107"/>
                  </a:lnTo>
                  <a:lnTo>
                    <a:pt x="67" y="105"/>
                  </a:lnTo>
                  <a:lnTo>
                    <a:pt x="65" y="99"/>
                  </a:lnTo>
                  <a:lnTo>
                    <a:pt x="65" y="97"/>
                  </a:lnTo>
                  <a:lnTo>
                    <a:pt x="62" y="97"/>
                  </a:lnTo>
                  <a:lnTo>
                    <a:pt x="62" y="94"/>
                  </a:lnTo>
                  <a:lnTo>
                    <a:pt x="60" y="94"/>
                  </a:lnTo>
                  <a:lnTo>
                    <a:pt x="60" y="92"/>
                  </a:lnTo>
                  <a:lnTo>
                    <a:pt x="60" y="89"/>
                  </a:lnTo>
                  <a:lnTo>
                    <a:pt x="57" y="89"/>
                  </a:lnTo>
                  <a:lnTo>
                    <a:pt x="57" y="86"/>
                  </a:lnTo>
                  <a:lnTo>
                    <a:pt x="57" y="84"/>
                  </a:lnTo>
                  <a:lnTo>
                    <a:pt x="54" y="84"/>
                  </a:lnTo>
                  <a:lnTo>
                    <a:pt x="54" y="81"/>
                  </a:lnTo>
                  <a:lnTo>
                    <a:pt x="52" y="81"/>
                  </a:lnTo>
                  <a:lnTo>
                    <a:pt x="52" y="79"/>
                  </a:lnTo>
                  <a:lnTo>
                    <a:pt x="52" y="76"/>
                  </a:lnTo>
                  <a:lnTo>
                    <a:pt x="49" y="76"/>
                  </a:lnTo>
                  <a:lnTo>
                    <a:pt x="49" y="73"/>
                  </a:lnTo>
                  <a:lnTo>
                    <a:pt x="52" y="73"/>
                  </a:lnTo>
                  <a:lnTo>
                    <a:pt x="49" y="71"/>
                  </a:lnTo>
                  <a:lnTo>
                    <a:pt x="49" y="73"/>
                  </a:lnTo>
                  <a:lnTo>
                    <a:pt x="49" y="71"/>
                  </a:lnTo>
                  <a:lnTo>
                    <a:pt x="49" y="73"/>
                  </a:lnTo>
                  <a:lnTo>
                    <a:pt x="49" y="71"/>
                  </a:lnTo>
                  <a:lnTo>
                    <a:pt x="46" y="71"/>
                  </a:lnTo>
                  <a:lnTo>
                    <a:pt x="46" y="68"/>
                  </a:lnTo>
                  <a:lnTo>
                    <a:pt x="46" y="65"/>
                  </a:lnTo>
                  <a:lnTo>
                    <a:pt x="44" y="63"/>
                  </a:lnTo>
                  <a:lnTo>
                    <a:pt x="44" y="60"/>
                  </a:lnTo>
                  <a:lnTo>
                    <a:pt x="44" y="58"/>
                  </a:lnTo>
                  <a:lnTo>
                    <a:pt x="41" y="55"/>
                  </a:lnTo>
                  <a:lnTo>
                    <a:pt x="41" y="52"/>
                  </a:lnTo>
                  <a:lnTo>
                    <a:pt x="41" y="50"/>
                  </a:lnTo>
                  <a:lnTo>
                    <a:pt x="39" y="50"/>
                  </a:lnTo>
                  <a:lnTo>
                    <a:pt x="39" y="47"/>
                  </a:lnTo>
                  <a:lnTo>
                    <a:pt x="36" y="47"/>
                  </a:lnTo>
                  <a:lnTo>
                    <a:pt x="36" y="45"/>
                  </a:lnTo>
                  <a:lnTo>
                    <a:pt x="33" y="42"/>
                  </a:lnTo>
                  <a:lnTo>
                    <a:pt x="31" y="42"/>
                  </a:lnTo>
                  <a:lnTo>
                    <a:pt x="28" y="42"/>
                  </a:lnTo>
                  <a:lnTo>
                    <a:pt x="28" y="39"/>
                  </a:lnTo>
                  <a:lnTo>
                    <a:pt x="26" y="39"/>
                  </a:lnTo>
                  <a:lnTo>
                    <a:pt x="23" y="37"/>
                  </a:lnTo>
                  <a:lnTo>
                    <a:pt x="23" y="39"/>
                  </a:lnTo>
                  <a:lnTo>
                    <a:pt x="23" y="37"/>
                  </a:lnTo>
                  <a:lnTo>
                    <a:pt x="20" y="37"/>
                  </a:lnTo>
                  <a:lnTo>
                    <a:pt x="18" y="37"/>
                  </a:lnTo>
                  <a:lnTo>
                    <a:pt x="15" y="37"/>
                  </a:lnTo>
                  <a:lnTo>
                    <a:pt x="15" y="34"/>
                  </a:lnTo>
                  <a:lnTo>
                    <a:pt x="13" y="34"/>
                  </a:lnTo>
                  <a:lnTo>
                    <a:pt x="13" y="32"/>
                  </a:lnTo>
                  <a:lnTo>
                    <a:pt x="10" y="32"/>
                  </a:lnTo>
                  <a:lnTo>
                    <a:pt x="10" y="29"/>
                  </a:lnTo>
                  <a:lnTo>
                    <a:pt x="10" y="26"/>
                  </a:lnTo>
                  <a:lnTo>
                    <a:pt x="7" y="26"/>
                  </a:lnTo>
                  <a:lnTo>
                    <a:pt x="5" y="26"/>
                  </a:lnTo>
                  <a:lnTo>
                    <a:pt x="5" y="24"/>
                  </a:lnTo>
                  <a:lnTo>
                    <a:pt x="2" y="21"/>
                  </a:lnTo>
                  <a:lnTo>
                    <a:pt x="2" y="18"/>
                  </a:lnTo>
                  <a:lnTo>
                    <a:pt x="0" y="18"/>
                  </a:lnTo>
                  <a:lnTo>
                    <a:pt x="5" y="13"/>
                  </a:lnTo>
                  <a:lnTo>
                    <a:pt x="7" y="16"/>
                  </a:lnTo>
                  <a:lnTo>
                    <a:pt x="7" y="18"/>
                  </a:lnTo>
                  <a:lnTo>
                    <a:pt x="10" y="18"/>
                  </a:lnTo>
                  <a:lnTo>
                    <a:pt x="13" y="18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8" y="21"/>
                  </a:lnTo>
                  <a:lnTo>
                    <a:pt x="20" y="21"/>
                  </a:lnTo>
                  <a:lnTo>
                    <a:pt x="23" y="21"/>
                  </a:lnTo>
                  <a:lnTo>
                    <a:pt x="23" y="24"/>
                  </a:lnTo>
                  <a:lnTo>
                    <a:pt x="26" y="26"/>
                  </a:lnTo>
                  <a:lnTo>
                    <a:pt x="28" y="26"/>
                  </a:lnTo>
                  <a:lnTo>
                    <a:pt x="28" y="29"/>
                  </a:lnTo>
                  <a:lnTo>
                    <a:pt x="31" y="29"/>
                  </a:lnTo>
                  <a:lnTo>
                    <a:pt x="33" y="29"/>
                  </a:lnTo>
                  <a:lnTo>
                    <a:pt x="36" y="29"/>
                  </a:lnTo>
                  <a:lnTo>
                    <a:pt x="39" y="29"/>
                  </a:lnTo>
                  <a:lnTo>
                    <a:pt x="39" y="26"/>
                  </a:lnTo>
                  <a:lnTo>
                    <a:pt x="41" y="26"/>
                  </a:lnTo>
                  <a:lnTo>
                    <a:pt x="44" y="26"/>
                  </a:lnTo>
                  <a:lnTo>
                    <a:pt x="46" y="26"/>
                  </a:lnTo>
                  <a:lnTo>
                    <a:pt x="49" y="26"/>
                  </a:lnTo>
                  <a:lnTo>
                    <a:pt x="54" y="24"/>
                  </a:lnTo>
                  <a:lnTo>
                    <a:pt x="57" y="24"/>
                  </a:lnTo>
                  <a:lnTo>
                    <a:pt x="62" y="21"/>
                  </a:lnTo>
                  <a:lnTo>
                    <a:pt x="65" y="21"/>
                  </a:lnTo>
                  <a:lnTo>
                    <a:pt x="65" y="18"/>
                  </a:lnTo>
                  <a:lnTo>
                    <a:pt x="67" y="16"/>
                  </a:lnTo>
                  <a:lnTo>
                    <a:pt x="70" y="16"/>
                  </a:lnTo>
                  <a:lnTo>
                    <a:pt x="70" y="13"/>
                  </a:lnTo>
                  <a:lnTo>
                    <a:pt x="73" y="13"/>
                  </a:lnTo>
                  <a:lnTo>
                    <a:pt x="75" y="11"/>
                  </a:lnTo>
                  <a:lnTo>
                    <a:pt x="78" y="11"/>
                  </a:lnTo>
                  <a:lnTo>
                    <a:pt x="83" y="11"/>
                  </a:lnTo>
                  <a:lnTo>
                    <a:pt x="86" y="11"/>
                  </a:lnTo>
                  <a:lnTo>
                    <a:pt x="88" y="8"/>
                  </a:lnTo>
                  <a:lnTo>
                    <a:pt x="91" y="8"/>
                  </a:lnTo>
                  <a:lnTo>
                    <a:pt x="91" y="5"/>
                  </a:lnTo>
                  <a:lnTo>
                    <a:pt x="93" y="5"/>
                  </a:lnTo>
                  <a:lnTo>
                    <a:pt x="93" y="3"/>
                  </a:lnTo>
                  <a:lnTo>
                    <a:pt x="96" y="3"/>
                  </a:lnTo>
                  <a:lnTo>
                    <a:pt x="96" y="0"/>
                  </a:lnTo>
                  <a:lnTo>
                    <a:pt x="101" y="3"/>
                  </a:lnTo>
                  <a:lnTo>
                    <a:pt x="125" y="16"/>
                  </a:lnTo>
                  <a:lnTo>
                    <a:pt x="130" y="18"/>
                  </a:lnTo>
                  <a:lnTo>
                    <a:pt x="133" y="21"/>
                  </a:lnTo>
                  <a:lnTo>
                    <a:pt x="135" y="21"/>
                  </a:lnTo>
                  <a:close/>
                </a:path>
              </a:pathLst>
            </a:custGeom>
            <a:no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800" kern="1200">
                <a:solidFill>
                  <a:prstClr val="black"/>
                </a:solidFill>
                <a:latin typeface="Century Gothic"/>
                <a:ea typeface="+mn-ea"/>
                <a:cs typeface="+mn-cs"/>
              </a:endParaRPr>
            </a:p>
          </p:txBody>
        </p:sp>
        <p:sp>
          <p:nvSpPr>
            <p:cNvPr id="226" name="Freeform 16"/>
            <p:cNvSpPr>
              <a:spLocks/>
            </p:cNvSpPr>
            <p:nvPr/>
          </p:nvSpPr>
          <p:spPr bwMode="auto">
            <a:xfrm>
              <a:off x="4391" y="3488"/>
              <a:ext cx="23" cy="26"/>
            </a:xfrm>
            <a:custGeom>
              <a:avLst/>
              <a:gdLst>
                <a:gd name="T0" fmla="*/ 15 w 23"/>
                <a:gd name="T1" fmla="*/ 0 h 26"/>
                <a:gd name="T2" fmla="*/ 15 w 23"/>
                <a:gd name="T3" fmla="*/ 2 h 26"/>
                <a:gd name="T4" fmla="*/ 15 w 23"/>
                <a:gd name="T5" fmla="*/ 5 h 26"/>
                <a:gd name="T6" fmla="*/ 13 w 23"/>
                <a:gd name="T7" fmla="*/ 5 h 26"/>
                <a:gd name="T8" fmla="*/ 15 w 23"/>
                <a:gd name="T9" fmla="*/ 7 h 26"/>
                <a:gd name="T10" fmla="*/ 15 w 23"/>
                <a:gd name="T11" fmla="*/ 10 h 26"/>
                <a:gd name="T12" fmla="*/ 15 w 23"/>
                <a:gd name="T13" fmla="*/ 7 h 26"/>
                <a:gd name="T14" fmla="*/ 15 w 23"/>
                <a:gd name="T15" fmla="*/ 10 h 26"/>
                <a:gd name="T16" fmla="*/ 18 w 23"/>
                <a:gd name="T17" fmla="*/ 10 h 26"/>
                <a:gd name="T18" fmla="*/ 15 w 23"/>
                <a:gd name="T19" fmla="*/ 10 h 26"/>
                <a:gd name="T20" fmla="*/ 15 w 23"/>
                <a:gd name="T21" fmla="*/ 13 h 26"/>
                <a:gd name="T22" fmla="*/ 15 w 23"/>
                <a:gd name="T23" fmla="*/ 15 h 26"/>
                <a:gd name="T24" fmla="*/ 15 w 23"/>
                <a:gd name="T25" fmla="*/ 13 h 26"/>
                <a:gd name="T26" fmla="*/ 18 w 23"/>
                <a:gd name="T27" fmla="*/ 13 h 26"/>
                <a:gd name="T28" fmla="*/ 21 w 23"/>
                <a:gd name="T29" fmla="*/ 13 h 26"/>
                <a:gd name="T30" fmla="*/ 21 w 23"/>
                <a:gd name="T31" fmla="*/ 15 h 26"/>
                <a:gd name="T32" fmla="*/ 21 w 23"/>
                <a:gd name="T33" fmla="*/ 18 h 26"/>
                <a:gd name="T34" fmla="*/ 23 w 23"/>
                <a:gd name="T35" fmla="*/ 18 h 26"/>
                <a:gd name="T36" fmla="*/ 23 w 23"/>
                <a:gd name="T37" fmla="*/ 21 h 26"/>
                <a:gd name="T38" fmla="*/ 23 w 23"/>
                <a:gd name="T39" fmla="*/ 23 h 26"/>
                <a:gd name="T40" fmla="*/ 21 w 23"/>
                <a:gd name="T41" fmla="*/ 23 h 26"/>
                <a:gd name="T42" fmla="*/ 18 w 23"/>
                <a:gd name="T43" fmla="*/ 23 h 26"/>
                <a:gd name="T44" fmla="*/ 18 w 23"/>
                <a:gd name="T45" fmla="*/ 26 h 26"/>
                <a:gd name="T46" fmla="*/ 18 w 23"/>
                <a:gd name="T47" fmla="*/ 23 h 26"/>
                <a:gd name="T48" fmla="*/ 15 w 23"/>
                <a:gd name="T49" fmla="*/ 23 h 26"/>
                <a:gd name="T50" fmla="*/ 13 w 23"/>
                <a:gd name="T51" fmla="*/ 23 h 26"/>
                <a:gd name="T52" fmla="*/ 15 w 23"/>
                <a:gd name="T53" fmla="*/ 21 h 26"/>
                <a:gd name="T54" fmla="*/ 15 w 23"/>
                <a:gd name="T55" fmla="*/ 18 h 26"/>
                <a:gd name="T56" fmla="*/ 13 w 23"/>
                <a:gd name="T57" fmla="*/ 18 h 26"/>
                <a:gd name="T58" fmla="*/ 15 w 23"/>
                <a:gd name="T59" fmla="*/ 18 h 26"/>
                <a:gd name="T60" fmla="*/ 15 w 23"/>
                <a:gd name="T61" fmla="*/ 15 h 26"/>
                <a:gd name="T62" fmla="*/ 13 w 23"/>
                <a:gd name="T63" fmla="*/ 15 h 26"/>
                <a:gd name="T64" fmla="*/ 10 w 23"/>
                <a:gd name="T65" fmla="*/ 15 h 26"/>
                <a:gd name="T66" fmla="*/ 8 w 23"/>
                <a:gd name="T67" fmla="*/ 15 h 26"/>
                <a:gd name="T68" fmla="*/ 8 w 23"/>
                <a:gd name="T69" fmla="*/ 13 h 26"/>
                <a:gd name="T70" fmla="*/ 5 w 23"/>
                <a:gd name="T71" fmla="*/ 13 h 26"/>
                <a:gd name="T72" fmla="*/ 2 w 23"/>
                <a:gd name="T73" fmla="*/ 15 h 26"/>
                <a:gd name="T74" fmla="*/ 2 w 23"/>
                <a:gd name="T75" fmla="*/ 13 h 26"/>
                <a:gd name="T76" fmla="*/ 0 w 23"/>
                <a:gd name="T77" fmla="*/ 13 h 26"/>
                <a:gd name="T78" fmla="*/ 0 w 23"/>
                <a:gd name="T79" fmla="*/ 10 h 26"/>
                <a:gd name="T80" fmla="*/ 2 w 23"/>
                <a:gd name="T81" fmla="*/ 10 h 26"/>
                <a:gd name="T82" fmla="*/ 2 w 23"/>
                <a:gd name="T83" fmla="*/ 7 h 26"/>
                <a:gd name="T84" fmla="*/ 5 w 23"/>
                <a:gd name="T85" fmla="*/ 5 h 26"/>
                <a:gd name="T86" fmla="*/ 5 w 23"/>
                <a:gd name="T87" fmla="*/ 2 h 26"/>
                <a:gd name="T88" fmla="*/ 8 w 23"/>
                <a:gd name="T89" fmla="*/ 2 h 26"/>
                <a:gd name="T90" fmla="*/ 8 w 23"/>
                <a:gd name="T91" fmla="*/ 0 h 26"/>
                <a:gd name="T92" fmla="*/ 10 w 23"/>
                <a:gd name="T93" fmla="*/ 0 h 26"/>
                <a:gd name="T94" fmla="*/ 13 w 23"/>
                <a:gd name="T95" fmla="*/ 0 h 26"/>
                <a:gd name="T96" fmla="*/ 15 w 23"/>
                <a:gd name="T9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3" h="26">
                  <a:moveTo>
                    <a:pt x="15" y="0"/>
                  </a:moveTo>
                  <a:lnTo>
                    <a:pt x="15" y="2"/>
                  </a:lnTo>
                  <a:lnTo>
                    <a:pt x="15" y="5"/>
                  </a:lnTo>
                  <a:lnTo>
                    <a:pt x="13" y="5"/>
                  </a:lnTo>
                  <a:lnTo>
                    <a:pt x="15" y="7"/>
                  </a:lnTo>
                  <a:lnTo>
                    <a:pt x="15" y="10"/>
                  </a:lnTo>
                  <a:lnTo>
                    <a:pt x="15" y="7"/>
                  </a:lnTo>
                  <a:lnTo>
                    <a:pt x="15" y="10"/>
                  </a:lnTo>
                  <a:lnTo>
                    <a:pt x="18" y="10"/>
                  </a:lnTo>
                  <a:lnTo>
                    <a:pt x="15" y="10"/>
                  </a:lnTo>
                  <a:lnTo>
                    <a:pt x="15" y="13"/>
                  </a:lnTo>
                  <a:lnTo>
                    <a:pt x="15" y="15"/>
                  </a:lnTo>
                  <a:lnTo>
                    <a:pt x="15" y="13"/>
                  </a:lnTo>
                  <a:lnTo>
                    <a:pt x="18" y="13"/>
                  </a:lnTo>
                  <a:lnTo>
                    <a:pt x="21" y="13"/>
                  </a:lnTo>
                  <a:lnTo>
                    <a:pt x="21" y="15"/>
                  </a:lnTo>
                  <a:lnTo>
                    <a:pt x="21" y="18"/>
                  </a:lnTo>
                  <a:lnTo>
                    <a:pt x="23" y="18"/>
                  </a:lnTo>
                  <a:lnTo>
                    <a:pt x="23" y="21"/>
                  </a:lnTo>
                  <a:lnTo>
                    <a:pt x="23" y="23"/>
                  </a:lnTo>
                  <a:lnTo>
                    <a:pt x="21" y="23"/>
                  </a:lnTo>
                  <a:lnTo>
                    <a:pt x="18" y="23"/>
                  </a:lnTo>
                  <a:lnTo>
                    <a:pt x="18" y="26"/>
                  </a:lnTo>
                  <a:lnTo>
                    <a:pt x="18" y="23"/>
                  </a:lnTo>
                  <a:lnTo>
                    <a:pt x="15" y="23"/>
                  </a:lnTo>
                  <a:lnTo>
                    <a:pt x="13" y="23"/>
                  </a:lnTo>
                  <a:lnTo>
                    <a:pt x="15" y="21"/>
                  </a:lnTo>
                  <a:lnTo>
                    <a:pt x="15" y="18"/>
                  </a:lnTo>
                  <a:lnTo>
                    <a:pt x="13" y="18"/>
                  </a:lnTo>
                  <a:lnTo>
                    <a:pt x="15" y="18"/>
                  </a:lnTo>
                  <a:lnTo>
                    <a:pt x="15" y="15"/>
                  </a:lnTo>
                  <a:lnTo>
                    <a:pt x="13" y="15"/>
                  </a:lnTo>
                  <a:lnTo>
                    <a:pt x="10" y="15"/>
                  </a:lnTo>
                  <a:lnTo>
                    <a:pt x="8" y="15"/>
                  </a:lnTo>
                  <a:lnTo>
                    <a:pt x="8" y="13"/>
                  </a:lnTo>
                  <a:lnTo>
                    <a:pt x="5" y="13"/>
                  </a:lnTo>
                  <a:lnTo>
                    <a:pt x="2" y="15"/>
                  </a:lnTo>
                  <a:lnTo>
                    <a:pt x="2" y="13"/>
                  </a:lnTo>
                  <a:lnTo>
                    <a:pt x="0" y="13"/>
                  </a:lnTo>
                  <a:lnTo>
                    <a:pt x="0" y="10"/>
                  </a:lnTo>
                  <a:lnTo>
                    <a:pt x="2" y="10"/>
                  </a:lnTo>
                  <a:lnTo>
                    <a:pt x="2" y="7"/>
                  </a:lnTo>
                  <a:lnTo>
                    <a:pt x="5" y="5"/>
                  </a:lnTo>
                  <a:lnTo>
                    <a:pt x="5" y="2"/>
                  </a:lnTo>
                  <a:lnTo>
                    <a:pt x="8" y="2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3" y="0"/>
                  </a:lnTo>
                  <a:lnTo>
                    <a:pt x="15" y="0"/>
                  </a:lnTo>
                </a:path>
              </a:pathLst>
            </a:custGeom>
            <a:noFill/>
            <a:ln w="4763">
              <a:solidFill>
                <a:srgbClr val="6E6E6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800" kern="1200">
                <a:solidFill>
                  <a:prstClr val="black"/>
                </a:solidFill>
                <a:latin typeface="Century Gothic"/>
                <a:ea typeface="+mn-ea"/>
                <a:cs typeface="+mn-cs"/>
              </a:endParaRPr>
            </a:p>
          </p:txBody>
        </p:sp>
        <p:sp>
          <p:nvSpPr>
            <p:cNvPr id="227" name="Freeform 17"/>
            <p:cNvSpPr>
              <a:spLocks/>
            </p:cNvSpPr>
            <p:nvPr/>
          </p:nvSpPr>
          <p:spPr bwMode="auto">
            <a:xfrm>
              <a:off x="4083" y="3480"/>
              <a:ext cx="15" cy="10"/>
            </a:xfrm>
            <a:custGeom>
              <a:avLst/>
              <a:gdLst>
                <a:gd name="T0" fmla="*/ 2 w 15"/>
                <a:gd name="T1" fmla="*/ 0 h 10"/>
                <a:gd name="T2" fmla="*/ 5 w 15"/>
                <a:gd name="T3" fmla="*/ 0 h 10"/>
                <a:gd name="T4" fmla="*/ 8 w 15"/>
                <a:gd name="T5" fmla="*/ 0 h 10"/>
                <a:gd name="T6" fmla="*/ 8 w 15"/>
                <a:gd name="T7" fmla="*/ 2 h 10"/>
                <a:gd name="T8" fmla="*/ 10 w 15"/>
                <a:gd name="T9" fmla="*/ 2 h 10"/>
                <a:gd name="T10" fmla="*/ 13 w 15"/>
                <a:gd name="T11" fmla="*/ 2 h 10"/>
                <a:gd name="T12" fmla="*/ 13 w 15"/>
                <a:gd name="T13" fmla="*/ 5 h 10"/>
                <a:gd name="T14" fmla="*/ 13 w 15"/>
                <a:gd name="T15" fmla="*/ 8 h 10"/>
                <a:gd name="T16" fmla="*/ 15 w 15"/>
                <a:gd name="T17" fmla="*/ 8 h 10"/>
                <a:gd name="T18" fmla="*/ 15 w 15"/>
                <a:gd name="T19" fmla="*/ 10 h 10"/>
                <a:gd name="T20" fmla="*/ 13 w 15"/>
                <a:gd name="T21" fmla="*/ 10 h 10"/>
                <a:gd name="T22" fmla="*/ 13 w 15"/>
                <a:gd name="T23" fmla="*/ 8 h 10"/>
                <a:gd name="T24" fmla="*/ 10 w 15"/>
                <a:gd name="T25" fmla="*/ 8 h 10"/>
                <a:gd name="T26" fmla="*/ 8 w 15"/>
                <a:gd name="T27" fmla="*/ 10 h 10"/>
                <a:gd name="T28" fmla="*/ 8 w 15"/>
                <a:gd name="T29" fmla="*/ 8 h 10"/>
                <a:gd name="T30" fmla="*/ 5 w 15"/>
                <a:gd name="T31" fmla="*/ 8 h 10"/>
                <a:gd name="T32" fmla="*/ 5 w 15"/>
                <a:gd name="T33" fmla="*/ 5 h 10"/>
                <a:gd name="T34" fmla="*/ 2 w 15"/>
                <a:gd name="T35" fmla="*/ 5 h 10"/>
                <a:gd name="T36" fmla="*/ 2 w 15"/>
                <a:gd name="T37" fmla="*/ 2 h 10"/>
                <a:gd name="T38" fmla="*/ 0 w 15"/>
                <a:gd name="T39" fmla="*/ 2 h 10"/>
                <a:gd name="T40" fmla="*/ 0 w 15"/>
                <a:gd name="T41" fmla="*/ 0 h 10"/>
                <a:gd name="T42" fmla="*/ 2 w 15"/>
                <a:gd name="T43" fmla="*/ 0 h 10"/>
                <a:gd name="T44" fmla="*/ 0 w 15"/>
                <a:gd name="T45" fmla="*/ 0 h 10"/>
                <a:gd name="T46" fmla="*/ 2 w 15"/>
                <a:gd name="T4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5" h="10">
                  <a:moveTo>
                    <a:pt x="2" y="0"/>
                  </a:moveTo>
                  <a:lnTo>
                    <a:pt x="5" y="0"/>
                  </a:lnTo>
                  <a:lnTo>
                    <a:pt x="8" y="0"/>
                  </a:lnTo>
                  <a:lnTo>
                    <a:pt x="8" y="2"/>
                  </a:lnTo>
                  <a:lnTo>
                    <a:pt x="10" y="2"/>
                  </a:lnTo>
                  <a:lnTo>
                    <a:pt x="13" y="2"/>
                  </a:lnTo>
                  <a:lnTo>
                    <a:pt x="13" y="5"/>
                  </a:lnTo>
                  <a:lnTo>
                    <a:pt x="13" y="8"/>
                  </a:lnTo>
                  <a:lnTo>
                    <a:pt x="15" y="8"/>
                  </a:lnTo>
                  <a:lnTo>
                    <a:pt x="15" y="10"/>
                  </a:lnTo>
                  <a:lnTo>
                    <a:pt x="13" y="10"/>
                  </a:lnTo>
                  <a:lnTo>
                    <a:pt x="13" y="8"/>
                  </a:lnTo>
                  <a:lnTo>
                    <a:pt x="10" y="8"/>
                  </a:lnTo>
                  <a:lnTo>
                    <a:pt x="8" y="10"/>
                  </a:lnTo>
                  <a:lnTo>
                    <a:pt x="8" y="8"/>
                  </a:lnTo>
                  <a:lnTo>
                    <a:pt x="5" y="8"/>
                  </a:lnTo>
                  <a:lnTo>
                    <a:pt x="5" y="5"/>
                  </a:lnTo>
                  <a:lnTo>
                    <a:pt x="2" y="5"/>
                  </a:lnTo>
                  <a:lnTo>
                    <a:pt x="2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2" y="0"/>
                  </a:lnTo>
                </a:path>
              </a:pathLst>
            </a:custGeom>
            <a:noFill/>
            <a:ln w="4763">
              <a:solidFill>
                <a:srgbClr val="6E6E6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800" kern="1200">
                <a:solidFill>
                  <a:prstClr val="black"/>
                </a:solidFill>
                <a:latin typeface="Century Gothic"/>
                <a:ea typeface="+mn-ea"/>
                <a:cs typeface="+mn-cs"/>
              </a:endParaRPr>
            </a:p>
          </p:txBody>
        </p:sp>
        <p:sp>
          <p:nvSpPr>
            <p:cNvPr id="228" name="Freeform 18"/>
            <p:cNvSpPr>
              <a:spLocks/>
            </p:cNvSpPr>
            <p:nvPr/>
          </p:nvSpPr>
          <p:spPr bwMode="auto">
            <a:xfrm>
              <a:off x="3756" y="3388"/>
              <a:ext cx="42" cy="34"/>
            </a:xfrm>
            <a:custGeom>
              <a:avLst/>
              <a:gdLst>
                <a:gd name="T0" fmla="*/ 16 w 42"/>
                <a:gd name="T1" fmla="*/ 0 h 34"/>
                <a:gd name="T2" fmla="*/ 19 w 42"/>
                <a:gd name="T3" fmla="*/ 3 h 34"/>
                <a:gd name="T4" fmla="*/ 21 w 42"/>
                <a:gd name="T5" fmla="*/ 6 h 34"/>
                <a:gd name="T6" fmla="*/ 27 w 42"/>
                <a:gd name="T7" fmla="*/ 6 h 34"/>
                <a:gd name="T8" fmla="*/ 32 w 42"/>
                <a:gd name="T9" fmla="*/ 6 h 34"/>
                <a:gd name="T10" fmla="*/ 37 w 42"/>
                <a:gd name="T11" fmla="*/ 8 h 34"/>
                <a:gd name="T12" fmla="*/ 37 w 42"/>
                <a:gd name="T13" fmla="*/ 13 h 34"/>
                <a:gd name="T14" fmla="*/ 40 w 42"/>
                <a:gd name="T15" fmla="*/ 16 h 34"/>
                <a:gd name="T16" fmla="*/ 37 w 42"/>
                <a:gd name="T17" fmla="*/ 19 h 34"/>
                <a:gd name="T18" fmla="*/ 40 w 42"/>
                <a:gd name="T19" fmla="*/ 21 h 34"/>
                <a:gd name="T20" fmla="*/ 40 w 42"/>
                <a:gd name="T21" fmla="*/ 21 h 34"/>
                <a:gd name="T22" fmla="*/ 37 w 42"/>
                <a:gd name="T23" fmla="*/ 24 h 34"/>
                <a:gd name="T24" fmla="*/ 34 w 42"/>
                <a:gd name="T25" fmla="*/ 27 h 34"/>
                <a:gd name="T26" fmla="*/ 32 w 42"/>
                <a:gd name="T27" fmla="*/ 24 h 34"/>
                <a:gd name="T28" fmla="*/ 27 w 42"/>
                <a:gd name="T29" fmla="*/ 27 h 34"/>
                <a:gd name="T30" fmla="*/ 24 w 42"/>
                <a:gd name="T31" fmla="*/ 29 h 34"/>
                <a:gd name="T32" fmla="*/ 21 w 42"/>
                <a:gd name="T33" fmla="*/ 32 h 34"/>
                <a:gd name="T34" fmla="*/ 19 w 42"/>
                <a:gd name="T35" fmla="*/ 34 h 34"/>
                <a:gd name="T36" fmla="*/ 19 w 42"/>
                <a:gd name="T37" fmla="*/ 34 h 34"/>
                <a:gd name="T38" fmla="*/ 14 w 42"/>
                <a:gd name="T39" fmla="*/ 34 h 34"/>
                <a:gd name="T40" fmla="*/ 14 w 42"/>
                <a:gd name="T41" fmla="*/ 32 h 34"/>
                <a:gd name="T42" fmla="*/ 11 w 42"/>
                <a:gd name="T43" fmla="*/ 29 h 34"/>
                <a:gd name="T44" fmla="*/ 8 w 42"/>
                <a:gd name="T45" fmla="*/ 24 h 34"/>
                <a:gd name="T46" fmla="*/ 6 w 42"/>
                <a:gd name="T47" fmla="*/ 21 h 34"/>
                <a:gd name="T48" fmla="*/ 6 w 42"/>
                <a:gd name="T49" fmla="*/ 21 h 34"/>
                <a:gd name="T50" fmla="*/ 3 w 42"/>
                <a:gd name="T51" fmla="*/ 19 h 34"/>
                <a:gd name="T52" fmla="*/ 3 w 42"/>
                <a:gd name="T53" fmla="*/ 19 h 34"/>
                <a:gd name="T54" fmla="*/ 6 w 42"/>
                <a:gd name="T55" fmla="*/ 16 h 34"/>
                <a:gd name="T56" fmla="*/ 6 w 42"/>
                <a:gd name="T57" fmla="*/ 16 h 34"/>
                <a:gd name="T58" fmla="*/ 3 w 42"/>
                <a:gd name="T59" fmla="*/ 13 h 34"/>
                <a:gd name="T60" fmla="*/ 3 w 42"/>
                <a:gd name="T61" fmla="*/ 13 h 34"/>
                <a:gd name="T62" fmla="*/ 0 w 42"/>
                <a:gd name="T63" fmla="*/ 11 h 34"/>
                <a:gd name="T64" fmla="*/ 0 w 42"/>
                <a:gd name="T65" fmla="*/ 11 h 34"/>
                <a:gd name="T66" fmla="*/ 0 w 42"/>
                <a:gd name="T67" fmla="*/ 6 h 34"/>
                <a:gd name="T68" fmla="*/ 3 w 42"/>
                <a:gd name="T69" fmla="*/ 3 h 34"/>
                <a:gd name="T70" fmla="*/ 6 w 42"/>
                <a:gd name="T71" fmla="*/ 0 h 34"/>
                <a:gd name="T72" fmla="*/ 11 w 42"/>
                <a:gd name="T73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42" h="34">
                  <a:moveTo>
                    <a:pt x="14" y="0"/>
                  </a:moveTo>
                  <a:lnTo>
                    <a:pt x="16" y="0"/>
                  </a:lnTo>
                  <a:lnTo>
                    <a:pt x="16" y="3"/>
                  </a:lnTo>
                  <a:lnTo>
                    <a:pt x="19" y="3"/>
                  </a:lnTo>
                  <a:lnTo>
                    <a:pt x="21" y="3"/>
                  </a:lnTo>
                  <a:lnTo>
                    <a:pt x="21" y="6"/>
                  </a:lnTo>
                  <a:lnTo>
                    <a:pt x="24" y="6"/>
                  </a:lnTo>
                  <a:lnTo>
                    <a:pt x="27" y="6"/>
                  </a:lnTo>
                  <a:lnTo>
                    <a:pt x="29" y="6"/>
                  </a:lnTo>
                  <a:lnTo>
                    <a:pt x="32" y="6"/>
                  </a:lnTo>
                  <a:lnTo>
                    <a:pt x="34" y="8"/>
                  </a:lnTo>
                  <a:lnTo>
                    <a:pt x="37" y="8"/>
                  </a:lnTo>
                  <a:lnTo>
                    <a:pt x="37" y="11"/>
                  </a:lnTo>
                  <a:lnTo>
                    <a:pt x="37" y="13"/>
                  </a:lnTo>
                  <a:lnTo>
                    <a:pt x="40" y="13"/>
                  </a:lnTo>
                  <a:lnTo>
                    <a:pt x="40" y="16"/>
                  </a:lnTo>
                  <a:lnTo>
                    <a:pt x="40" y="19"/>
                  </a:lnTo>
                  <a:lnTo>
                    <a:pt x="37" y="19"/>
                  </a:lnTo>
                  <a:lnTo>
                    <a:pt x="40" y="19"/>
                  </a:lnTo>
                  <a:lnTo>
                    <a:pt x="40" y="21"/>
                  </a:lnTo>
                  <a:lnTo>
                    <a:pt x="42" y="21"/>
                  </a:lnTo>
                  <a:lnTo>
                    <a:pt x="40" y="21"/>
                  </a:lnTo>
                  <a:lnTo>
                    <a:pt x="40" y="24"/>
                  </a:lnTo>
                  <a:lnTo>
                    <a:pt x="37" y="24"/>
                  </a:lnTo>
                  <a:lnTo>
                    <a:pt x="34" y="24"/>
                  </a:lnTo>
                  <a:lnTo>
                    <a:pt x="34" y="27"/>
                  </a:lnTo>
                  <a:lnTo>
                    <a:pt x="32" y="27"/>
                  </a:lnTo>
                  <a:lnTo>
                    <a:pt x="32" y="24"/>
                  </a:lnTo>
                  <a:lnTo>
                    <a:pt x="29" y="24"/>
                  </a:lnTo>
                  <a:lnTo>
                    <a:pt x="27" y="27"/>
                  </a:lnTo>
                  <a:lnTo>
                    <a:pt x="27" y="29"/>
                  </a:lnTo>
                  <a:lnTo>
                    <a:pt x="24" y="29"/>
                  </a:lnTo>
                  <a:lnTo>
                    <a:pt x="21" y="29"/>
                  </a:lnTo>
                  <a:lnTo>
                    <a:pt x="21" y="32"/>
                  </a:lnTo>
                  <a:lnTo>
                    <a:pt x="19" y="32"/>
                  </a:lnTo>
                  <a:lnTo>
                    <a:pt x="19" y="34"/>
                  </a:lnTo>
                  <a:lnTo>
                    <a:pt x="19" y="32"/>
                  </a:lnTo>
                  <a:lnTo>
                    <a:pt x="19" y="34"/>
                  </a:lnTo>
                  <a:lnTo>
                    <a:pt x="16" y="34"/>
                  </a:lnTo>
                  <a:lnTo>
                    <a:pt x="14" y="34"/>
                  </a:lnTo>
                  <a:lnTo>
                    <a:pt x="11" y="32"/>
                  </a:lnTo>
                  <a:lnTo>
                    <a:pt x="14" y="32"/>
                  </a:lnTo>
                  <a:lnTo>
                    <a:pt x="11" y="32"/>
                  </a:lnTo>
                  <a:lnTo>
                    <a:pt x="11" y="29"/>
                  </a:lnTo>
                  <a:lnTo>
                    <a:pt x="8" y="27"/>
                  </a:lnTo>
                  <a:lnTo>
                    <a:pt x="8" y="24"/>
                  </a:lnTo>
                  <a:lnTo>
                    <a:pt x="6" y="24"/>
                  </a:lnTo>
                  <a:lnTo>
                    <a:pt x="6" y="21"/>
                  </a:lnTo>
                  <a:lnTo>
                    <a:pt x="3" y="21"/>
                  </a:lnTo>
                  <a:lnTo>
                    <a:pt x="6" y="21"/>
                  </a:lnTo>
                  <a:lnTo>
                    <a:pt x="6" y="19"/>
                  </a:lnTo>
                  <a:lnTo>
                    <a:pt x="3" y="19"/>
                  </a:lnTo>
                  <a:lnTo>
                    <a:pt x="6" y="19"/>
                  </a:lnTo>
                  <a:lnTo>
                    <a:pt x="3" y="19"/>
                  </a:lnTo>
                  <a:lnTo>
                    <a:pt x="6" y="19"/>
                  </a:lnTo>
                  <a:lnTo>
                    <a:pt x="6" y="16"/>
                  </a:lnTo>
                  <a:lnTo>
                    <a:pt x="3" y="16"/>
                  </a:lnTo>
                  <a:lnTo>
                    <a:pt x="6" y="16"/>
                  </a:lnTo>
                  <a:lnTo>
                    <a:pt x="3" y="16"/>
                  </a:lnTo>
                  <a:lnTo>
                    <a:pt x="3" y="13"/>
                  </a:lnTo>
                  <a:lnTo>
                    <a:pt x="3" y="11"/>
                  </a:lnTo>
                  <a:lnTo>
                    <a:pt x="3" y="13"/>
                  </a:lnTo>
                  <a:lnTo>
                    <a:pt x="3" y="11"/>
                  </a:lnTo>
                  <a:lnTo>
                    <a:pt x="0" y="11"/>
                  </a:lnTo>
                  <a:lnTo>
                    <a:pt x="3" y="11"/>
                  </a:lnTo>
                  <a:lnTo>
                    <a:pt x="0" y="11"/>
                  </a:lnTo>
                  <a:lnTo>
                    <a:pt x="0" y="8"/>
                  </a:lnTo>
                  <a:lnTo>
                    <a:pt x="0" y="6"/>
                  </a:lnTo>
                  <a:lnTo>
                    <a:pt x="0" y="3"/>
                  </a:lnTo>
                  <a:lnTo>
                    <a:pt x="3" y="3"/>
                  </a:lnTo>
                  <a:lnTo>
                    <a:pt x="3" y="0"/>
                  </a:lnTo>
                  <a:lnTo>
                    <a:pt x="6" y="0"/>
                  </a:lnTo>
                  <a:lnTo>
                    <a:pt x="8" y="0"/>
                  </a:lnTo>
                  <a:lnTo>
                    <a:pt x="11" y="0"/>
                  </a:lnTo>
                  <a:lnTo>
                    <a:pt x="14" y="0"/>
                  </a:lnTo>
                </a:path>
              </a:pathLst>
            </a:custGeom>
            <a:noFill/>
            <a:ln w="4763">
              <a:solidFill>
                <a:srgbClr val="6E6E6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800" kern="1200">
                <a:solidFill>
                  <a:prstClr val="black"/>
                </a:solidFill>
                <a:latin typeface="Century Gothic"/>
                <a:ea typeface="+mn-ea"/>
                <a:cs typeface="+mn-cs"/>
              </a:endParaRPr>
            </a:p>
          </p:txBody>
        </p:sp>
        <p:sp>
          <p:nvSpPr>
            <p:cNvPr id="229" name="Freeform 19"/>
            <p:cNvSpPr>
              <a:spLocks/>
            </p:cNvSpPr>
            <p:nvPr/>
          </p:nvSpPr>
          <p:spPr bwMode="auto">
            <a:xfrm>
              <a:off x="3840" y="3323"/>
              <a:ext cx="5" cy="5"/>
            </a:xfrm>
            <a:custGeom>
              <a:avLst/>
              <a:gdLst>
                <a:gd name="T0" fmla="*/ 3 w 5"/>
                <a:gd name="T1" fmla="*/ 0 h 5"/>
                <a:gd name="T2" fmla="*/ 5 w 5"/>
                <a:gd name="T3" fmla="*/ 0 h 5"/>
                <a:gd name="T4" fmla="*/ 5 w 5"/>
                <a:gd name="T5" fmla="*/ 3 h 5"/>
                <a:gd name="T6" fmla="*/ 3 w 5"/>
                <a:gd name="T7" fmla="*/ 3 h 5"/>
                <a:gd name="T8" fmla="*/ 3 w 5"/>
                <a:gd name="T9" fmla="*/ 5 h 5"/>
                <a:gd name="T10" fmla="*/ 3 w 5"/>
                <a:gd name="T11" fmla="*/ 3 h 5"/>
                <a:gd name="T12" fmla="*/ 0 w 5"/>
                <a:gd name="T13" fmla="*/ 3 h 5"/>
                <a:gd name="T14" fmla="*/ 3 w 5"/>
                <a:gd name="T15" fmla="*/ 3 h 5"/>
                <a:gd name="T16" fmla="*/ 0 w 5"/>
                <a:gd name="T17" fmla="*/ 3 h 5"/>
                <a:gd name="T18" fmla="*/ 3 w 5"/>
                <a:gd name="T19" fmla="*/ 3 h 5"/>
                <a:gd name="T20" fmla="*/ 3 w 5"/>
                <a:gd name="T2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" h="5">
                  <a:moveTo>
                    <a:pt x="3" y="0"/>
                  </a:moveTo>
                  <a:lnTo>
                    <a:pt x="5" y="0"/>
                  </a:lnTo>
                  <a:lnTo>
                    <a:pt x="5" y="3"/>
                  </a:lnTo>
                  <a:lnTo>
                    <a:pt x="3" y="3"/>
                  </a:lnTo>
                  <a:lnTo>
                    <a:pt x="3" y="5"/>
                  </a:lnTo>
                  <a:lnTo>
                    <a:pt x="3" y="3"/>
                  </a:lnTo>
                  <a:lnTo>
                    <a:pt x="0" y="3"/>
                  </a:lnTo>
                  <a:lnTo>
                    <a:pt x="3" y="3"/>
                  </a:lnTo>
                  <a:lnTo>
                    <a:pt x="0" y="3"/>
                  </a:lnTo>
                  <a:lnTo>
                    <a:pt x="3" y="3"/>
                  </a:lnTo>
                  <a:lnTo>
                    <a:pt x="3" y="0"/>
                  </a:lnTo>
                </a:path>
              </a:pathLst>
            </a:custGeom>
            <a:noFill/>
            <a:ln w="4763">
              <a:solidFill>
                <a:srgbClr val="6E6E6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800" kern="1200">
                <a:solidFill>
                  <a:prstClr val="black"/>
                </a:solidFill>
                <a:latin typeface="Century Gothic"/>
                <a:ea typeface="+mn-ea"/>
                <a:cs typeface="+mn-cs"/>
              </a:endParaRPr>
            </a:p>
          </p:txBody>
        </p:sp>
        <p:sp>
          <p:nvSpPr>
            <p:cNvPr id="230" name="Freeform 20"/>
            <p:cNvSpPr>
              <a:spLocks/>
            </p:cNvSpPr>
            <p:nvPr/>
          </p:nvSpPr>
          <p:spPr bwMode="auto">
            <a:xfrm>
              <a:off x="3835" y="3323"/>
              <a:ext cx="2" cy="3"/>
            </a:xfrm>
            <a:custGeom>
              <a:avLst/>
              <a:gdLst>
                <a:gd name="T0" fmla="*/ 0 w 2"/>
                <a:gd name="T1" fmla="*/ 0 h 3"/>
                <a:gd name="T2" fmla="*/ 0 w 2"/>
                <a:gd name="T3" fmla="*/ 3 h 3"/>
                <a:gd name="T4" fmla="*/ 2 w 2"/>
                <a:gd name="T5" fmla="*/ 3 h 3"/>
                <a:gd name="T6" fmla="*/ 0 w 2"/>
                <a:gd name="T7" fmla="*/ 3 h 3"/>
                <a:gd name="T8" fmla="*/ 0 w 2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lnTo>
                    <a:pt x="0" y="3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0"/>
                  </a:lnTo>
                </a:path>
              </a:pathLst>
            </a:custGeom>
            <a:noFill/>
            <a:ln w="4763">
              <a:solidFill>
                <a:srgbClr val="6E6E6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800" kern="1200">
                <a:solidFill>
                  <a:prstClr val="black"/>
                </a:solidFill>
                <a:latin typeface="Century Gothic"/>
                <a:ea typeface="+mn-ea"/>
                <a:cs typeface="+mn-cs"/>
              </a:endParaRPr>
            </a:p>
          </p:txBody>
        </p:sp>
        <p:sp>
          <p:nvSpPr>
            <p:cNvPr id="231" name="Freeform 21"/>
            <p:cNvSpPr>
              <a:spLocks/>
            </p:cNvSpPr>
            <p:nvPr/>
          </p:nvSpPr>
          <p:spPr bwMode="auto">
            <a:xfrm>
              <a:off x="3819" y="3320"/>
              <a:ext cx="13" cy="8"/>
            </a:xfrm>
            <a:custGeom>
              <a:avLst/>
              <a:gdLst>
                <a:gd name="T0" fmla="*/ 8 w 13"/>
                <a:gd name="T1" fmla="*/ 3 h 8"/>
                <a:gd name="T2" fmla="*/ 8 w 13"/>
                <a:gd name="T3" fmla="*/ 0 h 8"/>
                <a:gd name="T4" fmla="*/ 8 w 13"/>
                <a:gd name="T5" fmla="*/ 3 h 8"/>
                <a:gd name="T6" fmla="*/ 11 w 13"/>
                <a:gd name="T7" fmla="*/ 3 h 8"/>
                <a:gd name="T8" fmla="*/ 11 w 13"/>
                <a:gd name="T9" fmla="*/ 6 h 8"/>
                <a:gd name="T10" fmla="*/ 13 w 13"/>
                <a:gd name="T11" fmla="*/ 6 h 8"/>
                <a:gd name="T12" fmla="*/ 11 w 13"/>
                <a:gd name="T13" fmla="*/ 6 h 8"/>
                <a:gd name="T14" fmla="*/ 11 w 13"/>
                <a:gd name="T15" fmla="*/ 3 h 8"/>
                <a:gd name="T16" fmla="*/ 11 w 13"/>
                <a:gd name="T17" fmla="*/ 6 h 8"/>
                <a:gd name="T18" fmla="*/ 11 w 13"/>
                <a:gd name="T19" fmla="*/ 8 h 8"/>
                <a:gd name="T20" fmla="*/ 8 w 13"/>
                <a:gd name="T21" fmla="*/ 8 h 8"/>
                <a:gd name="T22" fmla="*/ 5 w 13"/>
                <a:gd name="T23" fmla="*/ 8 h 8"/>
                <a:gd name="T24" fmla="*/ 5 w 13"/>
                <a:gd name="T25" fmla="*/ 6 h 8"/>
                <a:gd name="T26" fmla="*/ 3 w 13"/>
                <a:gd name="T27" fmla="*/ 6 h 8"/>
                <a:gd name="T28" fmla="*/ 5 w 13"/>
                <a:gd name="T29" fmla="*/ 6 h 8"/>
                <a:gd name="T30" fmla="*/ 5 w 13"/>
                <a:gd name="T31" fmla="*/ 8 h 8"/>
                <a:gd name="T32" fmla="*/ 3 w 13"/>
                <a:gd name="T33" fmla="*/ 8 h 8"/>
                <a:gd name="T34" fmla="*/ 5 w 13"/>
                <a:gd name="T35" fmla="*/ 8 h 8"/>
                <a:gd name="T36" fmla="*/ 3 w 13"/>
                <a:gd name="T37" fmla="*/ 8 h 8"/>
                <a:gd name="T38" fmla="*/ 0 w 13"/>
                <a:gd name="T39" fmla="*/ 8 h 8"/>
                <a:gd name="T40" fmla="*/ 3 w 13"/>
                <a:gd name="T41" fmla="*/ 6 h 8"/>
                <a:gd name="T42" fmla="*/ 0 w 13"/>
                <a:gd name="T43" fmla="*/ 6 h 8"/>
                <a:gd name="T44" fmla="*/ 3 w 13"/>
                <a:gd name="T45" fmla="*/ 6 h 8"/>
                <a:gd name="T46" fmla="*/ 3 w 13"/>
                <a:gd name="T47" fmla="*/ 3 h 8"/>
                <a:gd name="T48" fmla="*/ 3 w 13"/>
                <a:gd name="T49" fmla="*/ 6 h 8"/>
                <a:gd name="T50" fmla="*/ 3 w 13"/>
                <a:gd name="T51" fmla="*/ 3 h 8"/>
                <a:gd name="T52" fmla="*/ 3 w 13"/>
                <a:gd name="T53" fmla="*/ 6 h 8"/>
                <a:gd name="T54" fmla="*/ 3 w 13"/>
                <a:gd name="T55" fmla="*/ 3 h 8"/>
                <a:gd name="T56" fmla="*/ 5 w 13"/>
                <a:gd name="T57" fmla="*/ 3 h 8"/>
                <a:gd name="T58" fmla="*/ 5 w 13"/>
                <a:gd name="T59" fmla="*/ 6 h 8"/>
                <a:gd name="T60" fmla="*/ 5 w 13"/>
                <a:gd name="T61" fmla="*/ 3 h 8"/>
                <a:gd name="T62" fmla="*/ 8 w 13"/>
                <a:gd name="T63" fmla="*/ 3 h 8"/>
                <a:gd name="T64" fmla="*/ 8 w 13"/>
                <a:gd name="T65" fmla="*/ 0 h 8"/>
                <a:gd name="T66" fmla="*/ 8 w 13"/>
                <a:gd name="T67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3" h="8">
                  <a:moveTo>
                    <a:pt x="8" y="3"/>
                  </a:moveTo>
                  <a:lnTo>
                    <a:pt x="8" y="0"/>
                  </a:lnTo>
                  <a:lnTo>
                    <a:pt x="8" y="3"/>
                  </a:lnTo>
                  <a:lnTo>
                    <a:pt x="11" y="3"/>
                  </a:lnTo>
                  <a:lnTo>
                    <a:pt x="11" y="6"/>
                  </a:lnTo>
                  <a:lnTo>
                    <a:pt x="13" y="6"/>
                  </a:lnTo>
                  <a:lnTo>
                    <a:pt x="11" y="6"/>
                  </a:lnTo>
                  <a:lnTo>
                    <a:pt x="11" y="3"/>
                  </a:lnTo>
                  <a:lnTo>
                    <a:pt x="11" y="6"/>
                  </a:lnTo>
                  <a:lnTo>
                    <a:pt x="11" y="8"/>
                  </a:lnTo>
                  <a:lnTo>
                    <a:pt x="8" y="8"/>
                  </a:lnTo>
                  <a:lnTo>
                    <a:pt x="5" y="8"/>
                  </a:lnTo>
                  <a:lnTo>
                    <a:pt x="5" y="6"/>
                  </a:lnTo>
                  <a:lnTo>
                    <a:pt x="3" y="6"/>
                  </a:lnTo>
                  <a:lnTo>
                    <a:pt x="5" y="6"/>
                  </a:lnTo>
                  <a:lnTo>
                    <a:pt x="5" y="8"/>
                  </a:lnTo>
                  <a:lnTo>
                    <a:pt x="3" y="8"/>
                  </a:lnTo>
                  <a:lnTo>
                    <a:pt x="5" y="8"/>
                  </a:lnTo>
                  <a:lnTo>
                    <a:pt x="3" y="8"/>
                  </a:lnTo>
                  <a:lnTo>
                    <a:pt x="0" y="8"/>
                  </a:lnTo>
                  <a:lnTo>
                    <a:pt x="3" y="6"/>
                  </a:lnTo>
                  <a:lnTo>
                    <a:pt x="0" y="6"/>
                  </a:lnTo>
                  <a:lnTo>
                    <a:pt x="3" y="6"/>
                  </a:lnTo>
                  <a:lnTo>
                    <a:pt x="3" y="3"/>
                  </a:lnTo>
                  <a:lnTo>
                    <a:pt x="3" y="6"/>
                  </a:lnTo>
                  <a:lnTo>
                    <a:pt x="3" y="3"/>
                  </a:lnTo>
                  <a:lnTo>
                    <a:pt x="3" y="6"/>
                  </a:lnTo>
                  <a:lnTo>
                    <a:pt x="3" y="3"/>
                  </a:lnTo>
                  <a:lnTo>
                    <a:pt x="5" y="3"/>
                  </a:lnTo>
                  <a:lnTo>
                    <a:pt x="5" y="6"/>
                  </a:lnTo>
                  <a:lnTo>
                    <a:pt x="5" y="3"/>
                  </a:lnTo>
                  <a:lnTo>
                    <a:pt x="8" y="3"/>
                  </a:lnTo>
                  <a:lnTo>
                    <a:pt x="8" y="0"/>
                  </a:lnTo>
                  <a:lnTo>
                    <a:pt x="8" y="3"/>
                  </a:lnTo>
                </a:path>
              </a:pathLst>
            </a:custGeom>
            <a:noFill/>
            <a:ln w="4763">
              <a:solidFill>
                <a:srgbClr val="6E6E6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800" kern="1200">
                <a:solidFill>
                  <a:prstClr val="black"/>
                </a:solidFill>
                <a:latin typeface="Century Gothic"/>
                <a:ea typeface="+mn-ea"/>
                <a:cs typeface="+mn-cs"/>
              </a:endParaRPr>
            </a:p>
          </p:txBody>
        </p:sp>
        <p:sp>
          <p:nvSpPr>
            <p:cNvPr id="232" name="Freeform 22"/>
            <p:cNvSpPr>
              <a:spLocks/>
            </p:cNvSpPr>
            <p:nvPr/>
          </p:nvSpPr>
          <p:spPr bwMode="auto">
            <a:xfrm>
              <a:off x="4370" y="3305"/>
              <a:ext cx="29" cy="13"/>
            </a:xfrm>
            <a:custGeom>
              <a:avLst/>
              <a:gdLst>
                <a:gd name="T0" fmla="*/ 8 w 29"/>
                <a:gd name="T1" fmla="*/ 0 h 13"/>
                <a:gd name="T2" fmla="*/ 10 w 29"/>
                <a:gd name="T3" fmla="*/ 0 h 13"/>
                <a:gd name="T4" fmla="*/ 13 w 29"/>
                <a:gd name="T5" fmla="*/ 0 h 13"/>
                <a:gd name="T6" fmla="*/ 13 w 29"/>
                <a:gd name="T7" fmla="*/ 2 h 13"/>
                <a:gd name="T8" fmla="*/ 16 w 29"/>
                <a:gd name="T9" fmla="*/ 2 h 13"/>
                <a:gd name="T10" fmla="*/ 18 w 29"/>
                <a:gd name="T11" fmla="*/ 2 h 13"/>
                <a:gd name="T12" fmla="*/ 21 w 29"/>
                <a:gd name="T13" fmla="*/ 2 h 13"/>
                <a:gd name="T14" fmla="*/ 23 w 29"/>
                <a:gd name="T15" fmla="*/ 5 h 13"/>
                <a:gd name="T16" fmla="*/ 23 w 29"/>
                <a:gd name="T17" fmla="*/ 2 h 13"/>
                <a:gd name="T18" fmla="*/ 26 w 29"/>
                <a:gd name="T19" fmla="*/ 2 h 13"/>
                <a:gd name="T20" fmla="*/ 26 w 29"/>
                <a:gd name="T21" fmla="*/ 5 h 13"/>
                <a:gd name="T22" fmla="*/ 29 w 29"/>
                <a:gd name="T23" fmla="*/ 5 h 13"/>
                <a:gd name="T24" fmla="*/ 29 w 29"/>
                <a:gd name="T25" fmla="*/ 8 h 13"/>
                <a:gd name="T26" fmla="*/ 29 w 29"/>
                <a:gd name="T27" fmla="*/ 10 h 13"/>
                <a:gd name="T28" fmla="*/ 29 w 29"/>
                <a:gd name="T29" fmla="*/ 13 h 13"/>
                <a:gd name="T30" fmla="*/ 26 w 29"/>
                <a:gd name="T31" fmla="*/ 13 h 13"/>
                <a:gd name="T32" fmla="*/ 23 w 29"/>
                <a:gd name="T33" fmla="*/ 13 h 13"/>
                <a:gd name="T34" fmla="*/ 21 w 29"/>
                <a:gd name="T35" fmla="*/ 13 h 13"/>
                <a:gd name="T36" fmla="*/ 21 w 29"/>
                <a:gd name="T37" fmla="*/ 10 h 13"/>
                <a:gd name="T38" fmla="*/ 18 w 29"/>
                <a:gd name="T39" fmla="*/ 10 h 13"/>
                <a:gd name="T40" fmla="*/ 18 w 29"/>
                <a:gd name="T41" fmla="*/ 13 h 13"/>
                <a:gd name="T42" fmla="*/ 18 w 29"/>
                <a:gd name="T43" fmla="*/ 10 h 13"/>
                <a:gd name="T44" fmla="*/ 16 w 29"/>
                <a:gd name="T45" fmla="*/ 10 h 13"/>
                <a:gd name="T46" fmla="*/ 18 w 29"/>
                <a:gd name="T47" fmla="*/ 10 h 13"/>
                <a:gd name="T48" fmla="*/ 16 w 29"/>
                <a:gd name="T49" fmla="*/ 10 h 13"/>
                <a:gd name="T50" fmla="*/ 13 w 29"/>
                <a:gd name="T51" fmla="*/ 10 h 13"/>
                <a:gd name="T52" fmla="*/ 13 w 29"/>
                <a:gd name="T53" fmla="*/ 8 h 13"/>
                <a:gd name="T54" fmla="*/ 13 w 29"/>
                <a:gd name="T55" fmla="*/ 10 h 13"/>
                <a:gd name="T56" fmla="*/ 10 w 29"/>
                <a:gd name="T57" fmla="*/ 10 h 13"/>
                <a:gd name="T58" fmla="*/ 10 w 29"/>
                <a:gd name="T59" fmla="*/ 8 h 13"/>
                <a:gd name="T60" fmla="*/ 10 w 29"/>
                <a:gd name="T61" fmla="*/ 10 h 13"/>
                <a:gd name="T62" fmla="*/ 10 w 29"/>
                <a:gd name="T63" fmla="*/ 8 h 13"/>
                <a:gd name="T64" fmla="*/ 8 w 29"/>
                <a:gd name="T65" fmla="*/ 8 h 13"/>
                <a:gd name="T66" fmla="*/ 5 w 29"/>
                <a:gd name="T67" fmla="*/ 8 h 13"/>
                <a:gd name="T68" fmla="*/ 2 w 29"/>
                <a:gd name="T69" fmla="*/ 8 h 13"/>
                <a:gd name="T70" fmla="*/ 2 w 29"/>
                <a:gd name="T71" fmla="*/ 5 h 13"/>
                <a:gd name="T72" fmla="*/ 0 w 29"/>
                <a:gd name="T73" fmla="*/ 2 h 13"/>
                <a:gd name="T74" fmla="*/ 0 w 29"/>
                <a:gd name="T75" fmla="*/ 5 h 13"/>
                <a:gd name="T76" fmla="*/ 2 w 29"/>
                <a:gd name="T77" fmla="*/ 5 h 13"/>
                <a:gd name="T78" fmla="*/ 0 w 29"/>
                <a:gd name="T79" fmla="*/ 5 h 13"/>
                <a:gd name="T80" fmla="*/ 2 w 29"/>
                <a:gd name="T81" fmla="*/ 5 h 13"/>
                <a:gd name="T82" fmla="*/ 2 w 29"/>
                <a:gd name="T83" fmla="*/ 8 h 13"/>
                <a:gd name="T84" fmla="*/ 0 w 29"/>
                <a:gd name="T85" fmla="*/ 8 h 13"/>
                <a:gd name="T86" fmla="*/ 0 w 29"/>
                <a:gd name="T87" fmla="*/ 5 h 13"/>
                <a:gd name="T88" fmla="*/ 0 w 29"/>
                <a:gd name="T89" fmla="*/ 2 h 13"/>
                <a:gd name="T90" fmla="*/ 0 w 29"/>
                <a:gd name="T91" fmla="*/ 5 h 13"/>
                <a:gd name="T92" fmla="*/ 0 w 29"/>
                <a:gd name="T93" fmla="*/ 2 h 13"/>
                <a:gd name="T94" fmla="*/ 0 w 29"/>
                <a:gd name="T95" fmla="*/ 5 h 13"/>
                <a:gd name="T96" fmla="*/ 0 w 29"/>
                <a:gd name="T97" fmla="*/ 2 h 13"/>
                <a:gd name="T98" fmla="*/ 0 w 29"/>
                <a:gd name="T99" fmla="*/ 5 h 13"/>
                <a:gd name="T100" fmla="*/ 0 w 29"/>
                <a:gd name="T101" fmla="*/ 2 h 13"/>
                <a:gd name="T102" fmla="*/ 2 w 29"/>
                <a:gd name="T103" fmla="*/ 2 h 13"/>
                <a:gd name="T104" fmla="*/ 5 w 29"/>
                <a:gd name="T105" fmla="*/ 2 h 13"/>
                <a:gd name="T106" fmla="*/ 5 w 29"/>
                <a:gd name="T107" fmla="*/ 0 h 13"/>
                <a:gd name="T108" fmla="*/ 8 w 29"/>
                <a:gd name="T10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9" h="13">
                  <a:moveTo>
                    <a:pt x="8" y="0"/>
                  </a:moveTo>
                  <a:lnTo>
                    <a:pt x="10" y="0"/>
                  </a:lnTo>
                  <a:lnTo>
                    <a:pt x="13" y="0"/>
                  </a:lnTo>
                  <a:lnTo>
                    <a:pt x="13" y="2"/>
                  </a:lnTo>
                  <a:lnTo>
                    <a:pt x="16" y="2"/>
                  </a:lnTo>
                  <a:lnTo>
                    <a:pt x="18" y="2"/>
                  </a:lnTo>
                  <a:lnTo>
                    <a:pt x="21" y="2"/>
                  </a:lnTo>
                  <a:lnTo>
                    <a:pt x="23" y="5"/>
                  </a:lnTo>
                  <a:lnTo>
                    <a:pt x="23" y="2"/>
                  </a:lnTo>
                  <a:lnTo>
                    <a:pt x="26" y="2"/>
                  </a:lnTo>
                  <a:lnTo>
                    <a:pt x="26" y="5"/>
                  </a:lnTo>
                  <a:lnTo>
                    <a:pt x="29" y="5"/>
                  </a:lnTo>
                  <a:lnTo>
                    <a:pt x="29" y="8"/>
                  </a:lnTo>
                  <a:lnTo>
                    <a:pt x="29" y="10"/>
                  </a:lnTo>
                  <a:lnTo>
                    <a:pt x="29" y="13"/>
                  </a:lnTo>
                  <a:lnTo>
                    <a:pt x="26" y="13"/>
                  </a:lnTo>
                  <a:lnTo>
                    <a:pt x="23" y="13"/>
                  </a:lnTo>
                  <a:lnTo>
                    <a:pt x="21" y="13"/>
                  </a:lnTo>
                  <a:lnTo>
                    <a:pt x="21" y="10"/>
                  </a:lnTo>
                  <a:lnTo>
                    <a:pt x="18" y="10"/>
                  </a:lnTo>
                  <a:lnTo>
                    <a:pt x="18" y="13"/>
                  </a:lnTo>
                  <a:lnTo>
                    <a:pt x="18" y="10"/>
                  </a:lnTo>
                  <a:lnTo>
                    <a:pt x="16" y="10"/>
                  </a:lnTo>
                  <a:lnTo>
                    <a:pt x="18" y="10"/>
                  </a:lnTo>
                  <a:lnTo>
                    <a:pt x="16" y="10"/>
                  </a:lnTo>
                  <a:lnTo>
                    <a:pt x="13" y="10"/>
                  </a:lnTo>
                  <a:lnTo>
                    <a:pt x="13" y="8"/>
                  </a:lnTo>
                  <a:lnTo>
                    <a:pt x="13" y="10"/>
                  </a:lnTo>
                  <a:lnTo>
                    <a:pt x="10" y="10"/>
                  </a:lnTo>
                  <a:lnTo>
                    <a:pt x="10" y="8"/>
                  </a:lnTo>
                  <a:lnTo>
                    <a:pt x="10" y="10"/>
                  </a:lnTo>
                  <a:lnTo>
                    <a:pt x="10" y="8"/>
                  </a:lnTo>
                  <a:lnTo>
                    <a:pt x="8" y="8"/>
                  </a:lnTo>
                  <a:lnTo>
                    <a:pt x="5" y="8"/>
                  </a:lnTo>
                  <a:lnTo>
                    <a:pt x="2" y="8"/>
                  </a:lnTo>
                  <a:lnTo>
                    <a:pt x="2" y="5"/>
                  </a:lnTo>
                  <a:lnTo>
                    <a:pt x="0" y="2"/>
                  </a:lnTo>
                  <a:lnTo>
                    <a:pt x="0" y="5"/>
                  </a:lnTo>
                  <a:lnTo>
                    <a:pt x="2" y="5"/>
                  </a:lnTo>
                  <a:lnTo>
                    <a:pt x="0" y="5"/>
                  </a:lnTo>
                  <a:lnTo>
                    <a:pt x="2" y="5"/>
                  </a:lnTo>
                  <a:lnTo>
                    <a:pt x="2" y="8"/>
                  </a:lnTo>
                  <a:lnTo>
                    <a:pt x="0" y="8"/>
                  </a:lnTo>
                  <a:lnTo>
                    <a:pt x="0" y="5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2"/>
                  </a:lnTo>
                  <a:lnTo>
                    <a:pt x="0" y="5"/>
                  </a:lnTo>
                  <a:lnTo>
                    <a:pt x="0" y="2"/>
                  </a:lnTo>
                  <a:lnTo>
                    <a:pt x="2" y="2"/>
                  </a:lnTo>
                  <a:lnTo>
                    <a:pt x="5" y="2"/>
                  </a:lnTo>
                  <a:lnTo>
                    <a:pt x="5" y="0"/>
                  </a:lnTo>
                  <a:lnTo>
                    <a:pt x="8" y="0"/>
                  </a:lnTo>
                </a:path>
              </a:pathLst>
            </a:custGeom>
            <a:noFill/>
            <a:ln w="4763">
              <a:solidFill>
                <a:srgbClr val="6E6E6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800" kern="1200">
                <a:solidFill>
                  <a:prstClr val="black"/>
                </a:solidFill>
                <a:latin typeface="Century Gothic"/>
                <a:ea typeface="+mn-ea"/>
                <a:cs typeface="+mn-cs"/>
              </a:endParaRPr>
            </a:p>
          </p:txBody>
        </p:sp>
        <p:sp>
          <p:nvSpPr>
            <p:cNvPr id="233" name="Freeform 23"/>
            <p:cNvSpPr>
              <a:spLocks/>
            </p:cNvSpPr>
            <p:nvPr/>
          </p:nvSpPr>
          <p:spPr bwMode="auto">
            <a:xfrm>
              <a:off x="3548" y="3242"/>
              <a:ext cx="31" cy="42"/>
            </a:xfrm>
            <a:custGeom>
              <a:avLst/>
              <a:gdLst>
                <a:gd name="T0" fmla="*/ 7 w 31"/>
                <a:gd name="T1" fmla="*/ 0 h 42"/>
                <a:gd name="T2" fmla="*/ 10 w 31"/>
                <a:gd name="T3" fmla="*/ 3 h 42"/>
                <a:gd name="T4" fmla="*/ 13 w 31"/>
                <a:gd name="T5" fmla="*/ 5 h 42"/>
                <a:gd name="T6" fmla="*/ 18 w 31"/>
                <a:gd name="T7" fmla="*/ 5 h 42"/>
                <a:gd name="T8" fmla="*/ 18 w 31"/>
                <a:gd name="T9" fmla="*/ 5 h 42"/>
                <a:gd name="T10" fmla="*/ 18 w 31"/>
                <a:gd name="T11" fmla="*/ 5 h 42"/>
                <a:gd name="T12" fmla="*/ 21 w 31"/>
                <a:gd name="T13" fmla="*/ 8 h 42"/>
                <a:gd name="T14" fmla="*/ 21 w 31"/>
                <a:gd name="T15" fmla="*/ 8 h 42"/>
                <a:gd name="T16" fmla="*/ 23 w 31"/>
                <a:gd name="T17" fmla="*/ 11 h 42"/>
                <a:gd name="T18" fmla="*/ 23 w 31"/>
                <a:gd name="T19" fmla="*/ 16 h 42"/>
                <a:gd name="T20" fmla="*/ 23 w 31"/>
                <a:gd name="T21" fmla="*/ 16 h 42"/>
                <a:gd name="T22" fmla="*/ 21 w 31"/>
                <a:gd name="T23" fmla="*/ 18 h 42"/>
                <a:gd name="T24" fmla="*/ 23 w 31"/>
                <a:gd name="T25" fmla="*/ 21 h 42"/>
                <a:gd name="T26" fmla="*/ 23 w 31"/>
                <a:gd name="T27" fmla="*/ 24 h 42"/>
                <a:gd name="T28" fmla="*/ 26 w 31"/>
                <a:gd name="T29" fmla="*/ 26 h 42"/>
                <a:gd name="T30" fmla="*/ 26 w 31"/>
                <a:gd name="T31" fmla="*/ 31 h 42"/>
                <a:gd name="T32" fmla="*/ 26 w 31"/>
                <a:gd name="T33" fmla="*/ 31 h 42"/>
                <a:gd name="T34" fmla="*/ 26 w 31"/>
                <a:gd name="T35" fmla="*/ 31 h 42"/>
                <a:gd name="T36" fmla="*/ 28 w 31"/>
                <a:gd name="T37" fmla="*/ 34 h 42"/>
                <a:gd name="T38" fmla="*/ 31 w 31"/>
                <a:gd name="T39" fmla="*/ 37 h 42"/>
                <a:gd name="T40" fmla="*/ 31 w 31"/>
                <a:gd name="T41" fmla="*/ 42 h 42"/>
                <a:gd name="T42" fmla="*/ 26 w 31"/>
                <a:gd name="T43" fmla="*/ 42 h 42"/>
                <a:gd name="T44" fmla="*/ 21 w 31"/>
                <a:gd name="T45" fmla="*/ 42 h 42"/>
                <a:gd name="T46" fmla="*/ 18 w 31"/>
                <a:gd name="T47" fmla="*/ 39 h 42"/>
                <a:gd name="T48" fmla="*/ 15 w 31"/>
                <a:gd name="T49" fmla="*/ 37 h 42"/>
                <a:gd name="T50" fmla="*/ 13 w 31"/>
                <a:gd name="T51" fmla="*/ 34 h 42"/>
                <a:gd name="T52" fmla="*/ 13 w 31"/>
                <a:gd name="T53" fmla="*/ 34 h 42"/>
                <a:gd name="T54" fmla="*/ 15 w 31"/>
                <a:gd name="T55" fmla="*/ 31 h 42"/>
                <a:gd name="T56" fmla="*/ 15 w 31"/>
                <a:gd name="T57" fmla="*/ 31 h 42"/>
                <a:gd name="T58" fmla="*/ 13 w 31"/>
                <a:gd name="T59" fmla="*/ 29 h 42"/>
                <a:gd name="T60" fmla="*/ 10 w 31"/>
                <a:gd name="T61" fmla="*/ 26 h 42"/>
                <a:gd name="T62" fmla="*/ 7 w 31"/>
                <a:gd name="T63" fmla="*/ 24 h 42"/>
                <a:gd name="T64" fmla="*/ 5 w 31"/>
                <a:gd name="T65" fmla="*/ 21 h 42"/>
                <a:gd name="T66" fmla="*/ 2 w 31"/>
                <a:gd name="T67" fmla="*/ 18 h 42"/>
                <a:gd name="T68" fmla="*/ 2 w 31"/>
                <a:gd name="T69" fmla="*/ 13 h 42"/>
                <a:gd name="T70" fmla="*/ 2 w 31"/>
                <a:gd name="T71" fmla="*/ 13 h 42"/>
                <a:gd name="T72" fmla="*/ 2 w 31"/>
                <a:gd name="T73" fmla="*/ 13 h 42"/>
                <a:gd name="T74" fmla="*/ 5 w 31"/>
                <a:gd name="T75" fmla="*/ 11 h 42"/>
                <a:gd name="T76" fmla="*/ 2 w 31"/>
                <a:gd name="T77" fmla="*/ 8 h 42"/>
                <a:gd name="T78" fmla="*/ 2 w 31"/>
                <a:gd name="T79" fmla="*/ 8 h 42"/>
                <a:gd name="T80" fmla="*/ 0 w 31"/>
                <a:gd name="T81" fmla="*/ 5 h 42"/>
                <a:gd name="T82" fmla="*/ 2 w 31"/>
                <a:gd name="T83" fmla="*/ 3 h 42"/>
                <a:gd name="T84" fmla="*/ 5 w 31"/>
                <a:gd name="T85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1" h="42">
                  <a:moveTo>
                    <a:pt x="5" y="0"/>
                  </a:moveTo>
                  <a:lnTo>
                    <a:pt x="7" y="0"/>
                  </a:lnTo>
                  <a:lnTo>
                    <a:pt x="10" y="0"/>
                  </a:lnTo>
                  <a:lnTo>
                    <a:pt x="10" y="3"/>
                  </a:lnTo>
                  <a:lnTo>
                    <a:pt x="13" y="3"/>
                  </a:lnTo>
                  <a:lnTo>
                    <a:pt x="13" y="5"/>
                  </a:lnTo>
                  <a:lnTo>
                    <a:pt x="15" y="5"/>
                  </a:lnTo>
                  <a:lnTo>
                    <a:pt x="18" y="5"/>
                  </a:lnTo>
                  <a:lnTo>
                    <a:pt x="15" y="5"/>
                  </a:lnTo>
                  <a:lnTo>
                    <a:pt x="18" y="5"/>
                  </a:lnTo>
                  <a:lnTo>
                    <a:pt x="18" y="8"/>
                  </a:lnTo>
                  <a:lnTo>
                    <a:pt x="18" y="5"/>
                  </a:lnTo>
                  <a:lnTo>
                    <a:pt x="21" y="5"/>
                  </a:lnTo>
                  <a:lnTo>
                    <a:pt x="21" y="8"/>
                  </a:lnTo>
                  <a:lnTo>
                    <a:pt x="21" y="5"/>
                  </a:lnTo>
                  <a:lnTo>
                    <a:pt x="21" y="8"/>
                  </a:lnTo>
                  <a:lnTo>
                    <a:pt x="23" y="8"/>
                  </a:lnTo>
                  <a:lnTo>
                    <a:pt x="23" y="11"/>
                  </a:lnTo>
                  <a:lnTo>
                    <a:pt x="23" y="13"/>
                  </a:lnTo>
                  <a:lnTo>
                    <a:pt x="23" y="16"/>
                  </a:lnTo>
                  <a:lnTo>
                    <a:pt x="21" y="16"/>
                  </a:lnTo>
                  <a:lnTo>
                    <a:pt x="23" y="16"/>
                  </a:lnTo>
                  <a:lnTo>
                    <a:pt x="21" y="16"/>
                  </a:lnTo>
                  <a:lnTo>
                    <a:pt x="21" y="18"/>
                  </a:lnTo>
                  <a:lnTo>
                    <a:pt x="23" y="18"/>
                  </a:lnTo>
                  <a:lnTo>
                    <a:pt x="23" y="21"/>
                  </a:lnTo>
                  <a:lnTo>
                    <a:pt x="21" y="21"/>
                  </a:lnTo>
                  <a:lnTo>
                    <a:pt x="23" y="24"/>
                  </a:lnTo>
                  <a:lnTo>
                    <a:pt x="23" y="26"/>
                  </a:lnTo>
                  <a:lnTo>
                    <a:pt x="26" y="26"/>
                  </a:lnTo>
                  <a:lnTo>
                    <a:pt x="26" y="29"/>
                  </a:lnTo>
                  <a:lnTo>
                    <a:pt x="26" y="31"/>
                  </a:lnTo>
                  <a:lnTo>
                    <a:pt x="23" y="31"/>
                  </a:lnTo>
                  <a:lnTo>
                    <a:pt x="26" y="31"/>
                  </a:lnTo>
                  <a:lnTo>
                    <a:pt x="26" y="34"/>
                  </a:lnTo>
                  <a:lnTo>
                    <a:pt x="26" y="31"/>
                  </a:lnTo>
                  <a:lnTo>
                    <a:pt x="26" y="34"/>
                  </a:lnTo>
                  <a:lnTo>
                    <a:pt x="28" y="34"/>
                  </a:lnTo>
                  <a:lnTo>
                    <a:pt x="28" y="37"/>
                  </a:lnTo>
                  <a:lnTo>
                    <a:pt x="31" y="37"/>
                  </a:lnTo>
                  <a:lnTo>
                    <a:pt x="31" y="39"/>
                  </a:lnTo>
                  <a:lnTo>
                    <a:pt x="31" y="42"/>
                  </a:lnTo>
                  <a:lnTo>
                    <a:pt x="28" y="42"/>
                  </a:lnTo>
                  <a:lnTo>
                    <a:pt x="26" y="42"/>
                  </a:lnTo>
                  <a:lnTo>
                    <a:pt x="23" y="42"/>
                  </a:lnTo>
                  <a:lnTo>
                    <a:pt x="21" y="42"/>
                  </a:lnTo>
                  <a:lnTo>
                    <a:pt x="21" y="39"/>
                  </a:lnTo>
                  <a:lnTo>
                    <a:pt x="18" y="39"/>
                  </a:lnTo>
                  <a:lnTo>
                    <a:pt x="18" y="37"/>
                  </a:lnTo>
                  <a:lnTo>
                    <a:pt x="15" y="37"/>
                  </a:lnTo>
                  <a:lnTo>
                    <a:pt x="15" y="34"/>
                  </a:lnTo>
                  <a:lnTo>
                    <a:pt x="13" y="34"/>
                  </a:lnTo>
                  <a:lnTo>
                    <a:pt x="15" y="34"/>
                  </a:lnTo>
                  <a:lnTo>
                    <a:pt x="13" y="34"/>
                  </a:lnTo>
                  <a:lnTo>
                    <a:pt x="13" y="31"/>
                  </a:lnTo>
                  <a:lnTo>
                    <a:pt x="15" y="31"/>
                  </a:lnTo>
                  <a:lnTo>
                    <a:pt x="15" y="29"/>
                  </a:lnTo>
                  <a:lnTo>
                    <a:pt x="15" y="31"/>
                  </a:lnTo>
                  <a:lnTo>
                    <a:pt x="13" y="31"/>
                  </a:lnTo>
                  <a:lnTo>
                    <a:pt x="13" y="29"/>
                  </a:lnTo>
                  <a:lnTo>
                    <a:pt x="10" y="29"/>
                  </a:lnTo>
                  <a:lnTo>
                    <a:pt x="10" y="26"/>
                  </a:lnTo>
                  <a:lnTo>
                    <a:pt x="7" y="26"/>
                  </a:lnTo>
                  <a:lnTo>
                    <a:pt x="7" y="24"/>
                  </a:lnTo>
                  <a:lnTo>
                    <a:pt x="5" y="24"/>
                  </a:lnTo>
                  <a:lnTo>
                    <a:pt x="5" y="21"/>
                  </a:lnTo>
                  <a:lnTo>
                    <a:pt x="2" y="21"/>
                  </a:lnTo>
                  <a:lnTo>
                    <a:pt x="2" y="18"/>
                  </a:lnTo>
                  <a:lnTo>
                    <a:pt x="2" y="16"/>
                  </a:lnTo>
                  <a:lnTo>
                    <a:pt x="2" y="13"/>
                  </a:lnTo>
                  <a:lnTo>
                    <a:pt x="2" y="16"/>
                  </a:lnTo>
                  <a:lnTo>
                    <a:pt x="2" y="13"/>
                  </a:lnTo>
                  <a:lnTo>
                    <a:pt x="5" y="13"/>
                  </a:lnTo>
                  <a:lnTo>
                    <a:pt x="2" y="13"/>
                  </a:lnTo>
                  <a:lnTo>
                    <a:pt x="2" y="11"/>
                  </a:lnTo>
                  <a:lnTo>
                    <a:pt x="5" y="11"/>
                  </a:lnTo>
                  <a:lnTo>
                    <a:pt x="5" y="8"/>
                  </a:lnTo>
                  <a:lnTo>
                    <a:pt x="2" y="8"/>
                  </a:lnTo>
                  <a:lnTo>
                    <a:pt x="2" y="11"/>
                  </a:lnTo>
                  <a:lnTo>
                    <a:pt x="2" y="8"/>
                  </a:lnTo>
                  <a:lnTo>
                    <a:pt x="2" y="5"/>
                  </a:lnTo>
                  <a:lnTo>
                    <a:pt x="0" y="5"/>
                  </a:lnTo>
                  <a:lnTo>
                    <a:pt x="0" y="3"/>
                  </a:lnTo>
                  <a:lnTo>
                    <a:pt x="2" y="3"/>
                  </a:lnTo>
                  <a:lnTo>
                    <a:pt x="2" y="0"/>
                  </a:lnTo>
                  <a:lnTo>
                    <a:pt x="5" y="0"/>
                  </a:lnTo>
                </a:path>
              </a:pathLst>
            </a:custGeom>
            <a:noFill/>
            <a:ln w="4763">
              <a:solidFill>
                <a:srgbClr val="6E6E6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800" kern="1200">
                <a:solidFill>
                  <a:prstClr val="black"/>
                </a:solidFill>
                <a:latin typeface="Century Gothic"/>
                <a:ea typeface="+mn-ea"/>
                <a:cs typeface="+mn-cs"/>
              </a:endParaRPr>
            </a:p>
          </p:txBody>
        </p:sp>
        <p:sp>
          <p:nvSpPr>
            <p:cNvPr id="234" name="Freeform 24"/>
            <p:cNvSpPr>
              <a:spLocks/>
            </p:cNvSpPr>
            <p:nvPr/>
          </p:nvSpPr>
          <p:spPr bwMode="auto">
            <a:xfrm>
              <a:off x="3743" y="3216"/>
              <a:ext cx="66" cy="39"/>
            </a:xfrm>
            <a:custGeom>
              <a:avLst/>
              <a:gdLst>
                <a:gd name="T0" fmla="*/ 19 w 66"/>
                <a:gd name="T1" fmla="*/ 3 h 39"/>
                <a:gd name="T2" fmla="*/ 21 w 66"/>
                <a:gd name="T3" fmla="*/ 3 h 39"/>
                <a:gd name="T4" fmla="*/ 27 w 66"/>
                <a:gd name="T5" fmla="*/ 5 h 39"/>
                <a:gd name="T6" fmla="*/ 29 w 66"/>
                <a:gd name="T7" fmla="*/ 8 h 39"/>
                <a:gd name="T8" fmla="*/ 32 w 66"/>
                <a:gd name="T9" fmla="*/ 5 h 39"/>
                <a:gd name="T10" fmla="*/ 37 w 66"/>
                <a:gd name="T11" fmla="*/ 8 h 39"/>
                <a:gd name="T12" fmla="*/ 45 w 66"/>
                <a:gd name="T13" fmla="*/ 8 h 39"/>
                <a:gd name="T14" fmla="*/ 47 w 66"/>
                <a:gd name="T15" fmla="*/ 5 h 39"/>
                <a:gd name="T16" fmla="*/ 50 w 66"/>
                <a:gd name="T17" fmla="*/ 3 h 39"/>
                <a:gd name="T18" fmla="*/ 50 w 66"/>
                <a:gd name="T19" fmla="*/ 5 h 39"/>
                <a:gd name="T20" fmla="*/ 58 w 66"/>
                <a:gd name="T21" fmla="*/ 5 h 39"/>
                <a:gd name="T22" fmla="*/ 66 w 66"/>
                <a:gd name="T23" fmla="*/ 5 h 39"/>
                <a:gd name="T24" fmla="*/ 63 w 66"/>
                <a:gd name="T25" fmla="*/ 10 h 39"/>
                <a:gd name="T26" fmla="*/ 63 w 66"/>
                <a:gd name="T27" fmla="*/ 13 h 39"/>
                <a:gd name="T28" fmla="*/ 66 w 66"/>
                <a:gd name="T29" fmla="*/ 18 h 39"/>
                <a:gd name="T30" fmla="*/ 63 w 66"/>
                <a:gd name="T31" fmla="*/ 18 h 39"/>
                <a:gd name="T32" fmla="*/ 60 w 66"/>
                <a:gd name="T33" fmla="*/ 24 h 39"/>
                <a:gd name="T34" fmla="*/ 55 w 66"/>
                <a:gd name="T35" fmla="*/ 26 h 39"/>
                <a:gd name="T36" fmla="*/ 50 w 66"/>
                <a:gd name="T37" fmla="*/ 29 h 39"/>
                <a:gd name="T38" fmla="*/ 45 w 66"/>
                <a:gd name="T39" fmla="*/ 26 h 39"/>
                <a:gd name="T40" fmla="*/ 42 w 66"/>
                <a:gd name="T41" fmla="*/ 26 h 39"/>
                <a:gd name="T42" fmla="*/ 37 w 66"/>
                <a:gd name="T43" fmla="*/ 24 h 39"/>
                <a:gd name="T44" fmla="*/ 37 w 66"/>
                <a:gd name="T45" fmla="*/ 26 h 39"/>
                <a:gd name="T46" fmla="*/ 34 w 66"/>
                <a:gd name="T47" fmla="*/ 31 h 39"/>
                <a:gd name="T48" fmla="*/ 32 w 66"/>
                <a:gd name="T49" fmla="*/ 37 h 39"/>
                <a:gd name="T50" fmla="*/ 24 w 66"/>
                <a:gd name="T51" fmla="*/ 39 h 39"/>
                <a:gd name="T52" fmla="*/ 16 w 66"/>
                <a:gd name="T53" fmla="*/ 39 h 39"/>
                <a:gd name="T54" fmla="*/ 16 w 66"/>
                <a:gd name="T55" fmla="*/ 37 h 39"/>
                <a:gd name="T56" fmla="*/ 16 w 66"/>
                <a:gd name="T57" fmla="*/ 34 h 39"/>
                <a:gd name="T58" fmla="*/ 11 w 66"/>
                <a:gd name="T59" fmla="*/ 31 h 39"/>
                <a:gd name="T60" fmla="*/ 8 w 66"/>
                <a:gd name="T61" fmla="*/ 26 h 39"/>
                <a:gd name="T62" fmla="*/ 8 w 66"/>
                <a:gd name="T63" fmla="*/ 24 h 39"/>
                <a:gd name="T64" fmla="*/ 6 w 66"/>
                <a:gd name="T65" fmla="*/ 24 h 39"/>
                <a:gd name="T66" fmla="*/ 3 w 66"/>
                <a:gd name="T67" fmla="*/ 18 h 39"/>
                <a:gd name="T68" fmla="*/ 0 w 66"/>
                <a:gd name="T69" fmla="*/ 18 h 39"/>
                <a:gd name="T70" fmla="*/ 3 w 66"/>
                <a:gd name="T71" fmla="*/ 16 h 39"/>
                <a:gd name="T72" fmla="*/ 3 w 66"/>
                <a:gd name="T73" fmla="*/ 13 h 39"/>
                <a:gd name="T74" fmla="*/ 3 w 66"/>
                <a:gd name="T75" fmla="*/ 10 h 39"/>
                <a:gd name="T76" fmla="*/ 6 w 66"/>
                <a:gd name="T77" fmla="*/ 10 h 39"/>
                <a:gd name="T78" fmla="*/ 6 w 66"/>
                <a:gd name="T79" fmla="*/ 8 h 39"/>
                <a:gd name="T80" fmla="*/ 8 w 66"/>
                <a:gd name="T81" fmla="*/ 3 h 39"/>
                <a:gd name="T82" fmla="*/ 8 w 66"/>
                <a:gd name="T83" fmla="*/ 0 h 39"/>
                <a:gd name="T84" fmla="*/ 13 w 66"/>
                <a:gd name="T85" fmla="*/ 3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66" h="39">
                  <a:moveTo>
                    <a:pt x="16" y="0"/>
                  </a:moveTo>
                  <a:lnTo>
                    <a:pt x="16" y="3"/>
                  </a:lnTo>
                  <a:lnTo>
                    <a:pt x="19" y="3"/>
                  </a:lnTo>
                  <a:lnTo>
                    <a:pt x="19" y="0"/>
                  </a:lnTo>
                  <a:lnTo>
                    <a:pt x="19" y="3"/>
                  </a:lnTo>
                  <a:lnTo>
                    <a:pt x="21" y="3"/>
                  </a:lnTo>
                  <a:lnTo>
                    <a:pt x="24" y="3"/>
                  </a:lnTo>
                  <a:lnTo>
                    <a:pt x="24" y="5"/>
                  </a:lnTo>
                  <a:lnTo>
                    <a:pt x="27" y="5"/>
                  </a:lnTo>
                  <a:lnTo>
                    <a:pt x="27" y="3"/>
                  </a:lnTo>
                  <a:lnTo>
                    <a:pt x="27" y="5"/>
                  </a:lnTo>
                  <a:lnTo>
                    <a:pt x="29" y="8"/>
                  </a:lnTo>
                  <a:lnTo>
                    <a:pt x="32" y="5"/>
                  </a:lnTo>
                  <a:lnTo>
                    <a:pt x="34" y="5"/>
                  </a:lnTo>
                  <a:lnTo>
                    <a:pt x="32" y="5"/>
                  </a:lnTo>
                  <a:lnTo>
                    <a:pt x="34" y="5"/>
                  </a:lnTo>
                  <a:lnTo>
                    <a:pt x="34" y="8"/>
                  </a:lnTo>
                  <a:lnTo>
                    <a:pt x="37" y="8"/>
                  </a:lnTo>
                  <a:lnTo>
                    <a:pt x="40" y="8"/>
                  </a:lnTo>
                  <a:lnTo>
                    <a:pt x="42" y="8"/>
                  </a:lnTo>
                  <a:lnTo>
                    <a:pt x="45" y="8"/>
                  </a:lnTo>
                  <a:lnTo>
                    <a:pt x="47" y="5"/>
                  </a:lnTo>
                  <a:lnTo>
                    <a:pt x="47" y="3"/>
                  </a:lnTo>
                  <a:lnTo>
                    <a:pt x="47" y="5"/>
                  </a:lnTo>
                  <a:lnTo>
                    <a:pt x="50" y="5"/>
                  </a:lnTo>
                  <a:lnTo>
                    <a:pt x="47" y="3"/>
                  </a:lnTo>
                  <a:lnTo>
                    <a:pt x="50" y="3"/>
                  </a:lnTo>
                  <a:lnTo>
                    <a:pt x="50" y="5"/>
                  </a:lnTo>
                  <a:lnTo>
                    <a:pt x="50" y="8"/>
                  </a:lnTo>
                  <a:lnTo>
                    <a:pt x="50" y="5"/>
                  </a:lnTo>
                  <a:lnTo>
                    <a:pt x="53" y="5"/>
                  </a:lnTo>
                  <a:lnTo>
                    <a:pt x="55" y="5"/>
                  </a:lnTo>
                  <a:lnTo>
                    <a:pt x="58" y="5"/>
                  </a:lnTo>
                  <a:lnTo>
                    <a:pt x="60" y="5"/>
                  </a:lnTo>
                  <a:lnTo>
                    <a:pt x="63" y="5"/>
                  </a:lnTo>
                  <a:lnTo>
                    <a:pt x="66" y="5"/>
                  </a:lnTo>
                  <a:lnTo>
                    <a:pt x="66" y="8"/>
                  </a:lnTo>
                  <a:lnTo>
                    <a:pt x="66" y="10"/>
                  </a:lnTo>
                  <a:lnTo>
                    <a:pt x="63" y="10"/>
                  </a:lnTo>
                  <a:lnTo>
                    <a:pt x="63" y="13"/>
                  </a:lnTo>
                  <a:lnTo>
                    <a:pt x="66" y="13"/>
                  </a:lnTo>
                  <a:lnTo>
                    <a:pt x="63" y="13"/>
                  </a:lnTo>
                  <a:lnTo>
                    <a:pt x="66" y="13"/>
                  </a:lnTo>
                  <a:lnTo>
                    <a:pt x="66" y="16"/>
                  </a:lnTo>
                  <a:lnTo>
                    <a:pt x="66" y="18"/>
                  </a:lnTo>
                  <a:lnTo>
                    <a:pt x="63" y="18"/>
                  </a:lnTo>
                  <a:lnTo>
                    <a:pt x="66" y="18"/>
                  </a:lnTo>
                  <a:lnTo>
                    <a:pt x="63" y="18"/>
                  </a:lnTo>
                  <a:lnTo>
                    <a:pt x="63" y="21"/>
                  </a:lnTo>
                  <a:lnTo>
                    <a:pt x="60" y="21"/>
                  </a:lnTo>
                  <a:lnTo>
                    <a:pt x="60" y="24"/>
                  </a:lnTo>
                  <a:lnTo>
                    <a:pt x="58" y="24"/>
                  </a:lnTo>
                  <a:lnTo>
                    <a:pt x="58" y="26"/>
                  </a:lnTo>
                  <a:lnTo>
                    <a:pt x="55" y="26"/>
                  </a:lnTo>
                  <a:lnTo>
                    <a:pt x="53" y="26"/>
                  </a:lnTo>
                  <a:lnTo>
                    <a:pt x="53" y="29"/>
                  </a:lnTo>
                  <a:lnTo>
                    <a:pt x="50" y="29"/>
                  </a:lnTo>
                  <a:lnTo>
                    <a:pt x="47" y="29"/>
                  </a:lnTo>
                  <a:lnTo>
                    <a:pt x="47" y="26"/>
                  </a:lnTo>
                  <a:lnTo>
                    <a:pt x="45" y="26"/>
                  </a:lnTo>
                  <a:lnTo>
                    <a:pt x="42" y="26"/>
                  </a:lnTo>
                  <a:lnTo>
                    <a:pt x="40" y="26"/>
                  </a:lnTo>
                  <a:lnTo>
                    <a:pt x="42" y="26"/>
                  </a:lnTo>
                  <a:lnTo>
                    <a:pt x="40" y="26"/>
                  </a:lnTo>
                  <a:lnTo>
                    <a:pt x="37" y="26"/>
                  </a:lnTo>
                  <a:lnTo>
                    <a:pt x="37" y="24"/>
                  </a:lnTo>
                  <a:lnTo>
                    <a:pt x="37" y="26"/>
                  </a:lnTo>
                  <a:lnTo>
                    <a:pt x="34" y="26"/>
                  </a:lnTo>
                  <a:lnTo>
                    <a:pt x="37" y="26"/>
                  </a:lnTo>
                  <a:lnTo>
                    <a:pt x="37" y="29"/>
                  </a:lnTo>
                  <a:lnTo>
                    <a:pt x="37" y="31"/>
                  </a:lnTo>
                  <a:lnTo>
                    <a:pt x="34" y="31"/>
                  </a:lnTo>
                  <a:lnTo>
                    <a:pt x="34" y="34"/>
                  </a:lnTo>
                  <a:lnTo>
                    <a:pt x="32" y="34"/>
                  </a:lnTo>
                  <a:lnTo>
                    <a:pt x="32" y="37"/>
                  </a:lnTo>
                  <a:lnTo>
                    <a:pt x="29" y="37"/>
                  </a:lnTo>
                  <a:lnTo>
                    <a:pt x="27" y="37"/>
                  </a:lnTo>
                  <a:lnTo>
                    <a:pt x="24" y="39"/>
                  </a:lnTo>
                  <a:lnTo>
                    <a:pt x="21" y="39"/>
                  </a:lnTo>
                  <a:lnTo>
                    <a:pt x="19" y="39"/>
                  </a:lnTo>
                  <a:lnTo>
                    <a:pt x="16" y="39"/>
                  </a:lnTo>
                  <a:lnTo>
                    <a:pt x="19" y="39"/>
                  </a:lnTo>
                  <a:lnTo>
                    <a:pt x="16" y="39"/>
                  </a:lnTo>
                  <a:lnTo>
                    <a:pt x="16" y="37"/>
                  </a:lnTo>
                  <a:lnTo>
                    <a:pt x="13" y="37"/>
                  </a:lnTo>
                  <a:lnTo>
                    <a:pt x="16" y="37"/>
                  </a:lnTo>
                  <a:lnTo>
                    <a:pt x="16" y="34"/>
                  </a:lnTo>
                  <a:lnTo>
                    <a:pt x="13" y="34"/>
                  </a:lnTo>
                  <a:lnTo>
                    <a:pt x="13" y="31"/>
                  </a:lnTo>
                  <a:lnTo>
                    <a:pt x="11" y="31"/>
                  </a:lnTo>
                  <a:lnTo>
                    <a:pt x="11" y="29"/>
                  </a:lnTo>
                  <a:lnTo>
                    <a:pt x="11" y="26"/>
                  </a:lnTo>
                  <a:lnTo>
                    <a:pt x="8" y="26"/>
                  </a:lnTo>
                  <a:lnTo>
                    <a:pt x="11" y="26"/>
                  </a:lnTo>
                  <a:lnTo>
                    <a:pt x="8" y="26"/>
                  </a:lnTo>
                  <a:lnTo>
                    <a:pt x="8" y="24"/>
                  </a:lnTo>
                  <a:lnTo>
                    <a:pt x="6" y="24"/>
                  </a:lnTo>
                  <a:lnTo>
                    <a:pt x="6" y="21"/>
                  </a:lnTo>
                  <a:lnTo>
                    <a:pt x="6" y="24"/>
                  </a:lnTo>
                  <a:lnTo>
                    <a:pt x="3" y="24"/>
                  </a:lnTo>
                  <a:lnTo>
                    <a:pt x="3" y="21"/>
                  </a:lnTo>
                  <a:lnTo>
                    <a:pt x="3" y="18"/>
                  </a:lnTo>
                  <a:lnTo>
                    <a:pt x="3" y="21"/>
                  </a:lnTo>
                  <a:lnTo>
                    <a:pt x="3" y="18"/>
                  </a:lnTo>
                  <a:lnTo>
                    <a:pt x="0" y="18"/>
                  </a:lnTo>
                  <a:lnTo>
                    <a:pt x="0" y="16"/>
                  </a:lnTo>
                  <a:lnTo>
                    <a:pt x="3" y="13"/>
                  </a:lnTo>
                  <a:lnTo>
                    <a:pt x="3" y="16"/>
                  </a:lnTo>
                  <a:lnTo>
                    <a:pt x="6" y="16"/>
                  </a:lnTo>
                  <a:lnTo>
                    <a:pt x="3" y="16"/>
                  </a:lnTo>
                  <a:lnTo>
                    <a:pt x="3" y="13"/>
                  </a:lnTo>
                  <a:lnTo>
                    <a:pt x="3" y="10"/>
                  </a:lnTo>
                  <a:lnTo>
                    <a:pt x="3" y="13"/>
                  </a:lnTo>
                  <a:lnTo>
                    <a:pt x="3" y="10"/>
                  </a:lnTo>
                  <a:lnTo>
                    <a:pt x="3" y="8"/>
                  </a:lnTo>
                  <a:lnTo>
                    <a:pt x="6" y="8"/>
                  </a:lnTo>
                  <a:lnTo>
                    <a:pt x="6" y="10"/>
                  </a:lnTo>
                  <a:lnTo>
                    <a:pt x="6" y="8"/>
                  </a:lnTo>
                  <a:lnTo>
                    <a:pt x="6" y="5"/>
                  </a:lnTo>
                  <a:lnTo>
                    <a:pt x="6" y="8"/>
                  </a:lnTo>
                  <a:lnTo>
                    <a:pt x="6" y="5"/>
                  </a:lnTo>
                  <a:lnTo>
                    <a:pt x="6" y="3"/>
                  </a:lnTo>
                  <a:lnTo>
                    <a:pt x="8" y="3"/>
                  </a:lnTo>
                  <a:lnTo>
                    <a:pt x="6" y="3"/>
                  </a:lnTo>
                  <a:lnTo>
                    <a:pt x="8" y="3"/>
                  </a:lnTo>
                  <a:lnTo>
                    <a:pt x="8" y="0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3" y="3"/>
                  </a:lnTo>
                  <a:lnTo>
                    <a:pt x="13" y="0"/>
                  </a:lnTo>
                  <a:lnTo>
                    <a:pt x="16" y="0"/>
                  </a:lnTo>
                </a:path>
              </a:pathLst>
            </a:custGeom>
            <a:noFill/>
            <a:ln w="4763">
              <a:solidFill>
                <a:srgbClr val="6E6E6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800" kern="1200">
                <a:solidFill>
                  <a:prstClr val="black"/>
                </a:solidFill>
                <a:latin typeface="Century Gothic"/>
                <a:ea typeface="+mn-ea"/>
                <a:cs typeface="+mn-cs"/>
              </a:endParaRPr>
            </a:p>
          </p:txBody>
        </p:sp>
        <p:sp>
          <p:nvSpPr>
            <p:cNvPr id="235" name="Freeform 25"/>
            <p:cNvSpPr>
              <a:spLocks/>
            </p:cNvSpPr>
            <p:nvPr/>
          </p:nvSpPr>
          <p:spPr bwMode="auto">
            <a:xfrm>
              <a:off x="3412" y="3172"/>
              <a:ext cx="8" cy="5"/>
            </a:xfrm>
            <a:custGeom>
              <a:avLst/>
              <a:gdLst>
                <a:gd name="T0" fmla="*/ 3 w 8"/>
                <a:gd name="T1" fmla="*/ 2 h 5"/>
                <a:gd name="T2" fmla="*/ 5 w 8"/>
                <a:gd name="T3" fmla="*/ 2 h 5"/>
                <a:gd name="T4" fmla="*/ 8 w 8"/>
                <a:gd name="T5" fmla="*/ 5 h 5"/>
                <a:gd name="T6" fmla="*/ 5 w 8"/>
                <a:gd name="T7" fmla="*/ 5 h 5"/>
                <a:gd name="T8" fmla="*/ 3 w 8"/>
                <a:gd name="T9" fmla="*/ 5 h 5"/>
                <a:gd name="T10" fmla="*/ 3 w 8"/>
                <a:gd name="T11" fmla="*/ 2 h 5"/>
                <a:gd name="T12" fmla="*/ 0 w 8"/>
                <a:gd name="T13" fmla="*/ 2 h 5"/>
                <a:gd name="T14" fmla="*/ 3 w 8"/>
                <a:gd name="T15" fmla="*/ 2 h 5"/>
                <a:gd name="T16" fmla="*/ 3 w 8"/>
                <a:gd name="T17" fmla="*/ 0 h 5"/>
                <a:gd name="T18" fmla="*/ 3 w 8"/>
                <a:gd name="T19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" h="5">
                  <a:moveTo>
                    <a:pt x="3" y="2"/>
                  </a:moveTo>
                  <a:lnTo>
                    <a:pt x="5" y="2"/>
                  </a:lnTo>
                  <a:lnTo>
                    <a:pt x="8" y="5"/>
                  </a:lnTo>
                  <a:lnTo>
                    <a:pt x="5" y="5"/>
                  </a:lnTo>
                  <a:lnTo>
                    <a:pt x="3" y="5"/>
                  </a:lnTo>
                  <a:lnTo>
                    <a:pt x="3" y="2"/>
                  </a:lnTo>
                  <a:lnTo>
                    <a:pt x="0" y="2"/>
                  </a:lnTo>
                  <a:lnTo>
                    <a:pt x="3" y="2"/>
                  </a:lnTo>
                  <a:lnTo>
                    <a:pt x="3" y="0"/>
                  </a:lnTo>
                  <a:lnTo>
                    <a:pt x="3" y="2"/>
                  </a:lnTo>
                </a:path>
              </a:pathLst>
            </a:custGeom>
            <a:noFill/>
            <a:ln w="4763">
              <a:solidFill>
                <a:srgbClr val="6E6E6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800" kern="1200">
                <a:solidFill>
                  <a:prstClr val="black"/>
                </a:solidFill>
                <a:latin typeface="Century Gothic"/>
                <a:ea typeface="+mn-ea"/>
                <a:cs typeface="+mn-cs"/>
              </a:endParaRPr>
            </a:p>
          </p:txBody>
        </p:sp>
        <p:sp>
          <p:nvSpPr>
            <p:cNvPr id="236" name="Freeform 26"/>
            <p:cNvSpPr>
              <a:spLocks/>
            </p:cNvSpPr>
            <p:nvPr/>
          </p:nvSpPr>
          <p:spPr bwMode="auto">
            <a:xfrm>
              <a:off x="3370" y="3148"/>
              <a:ext cx="29" cy="8"/>
            </a:xfrm>
            <a:custGeom>
              <a:avLst/>
              <a:gdLst>
                <a:gd name="T0" fmla="*/ 24 w 29"/>
                <a:gd name="T1" fmla="*/ 0 h 8"/>
                <a:gd name="T2" fmla="*/ 26 w 29"/>
                <a:gd name="T3" fmla="*/ 0 h 8"/>
                <a:gd name="T4" fmla="*/ 29 w 29"/>
                <a:gd name="T5" fmla="*/ 0 h 8"/>
                <a:gd name="T6" fmla="*/ 29 w 29"/>
                <a:gd name="T7" fmla="*/ 3 h 8"/>
                <a:gd name="T8" fmla="*/ 26 w 29"/>
                <a:gd name="T9" fmla="*/ 3 h 8"/>
                <a:gd name="T10" fmla="*/ 26 w 29"/>
                <a:gd name="T11" fmla="*/ 5 h 8"/>
                <a:gd name="T12" fmla="*/ 24 w 29"/>
                <a:gd name="T13" fmla="*/ 5 h 8"/>
                <a:gd name="T14" fmla="*/ 24 w 29"/>
                <a:gd name="T15" fmla="*/ 3 h 8"/>
                <a:gd name="T16" fmla="*/ 24 w 29"/>
                <a:gd name="T17" fmla="*/ 5 h 8"/>
                <a:gd name="T18" fmla="*/ 21 w 29"/>
                <a:gd name="T19" fmla="*/ 5 h 8"/>
                <a:gd name="T20" fmla="*/ 18 w 29"/>
                <a:gd name="T21" fmla="*/ 5 h 8"/>
                <a:gd name="T22" fmla="*/ 18 w 29"/>
                <a:gd name="T23" fmla="*/ 8 h 8"/>
                <a:gd name="T24" fmla="*/ 16 w 29"/>
                <a:gd name="T25" fmla="*/ 8 h 8"/>
                <a:gd name="T26" fmla="*/ 13 w 29"/>
                <a:gd name="T27" fmla="*/ 8 h 8"/>
                <a:gd name="T28" fmla="*/ 11 w 29"/>
                <a:gd name="T29" fmla="*/ 8 h 8"/>
                <a:gd name="T30" fmla="*/ 8 w 29"/>
                <a:gd name="T31" fmla="*/ 8 h 8"/>
                <a:gd name="T32" fmla="*/ 8 w 29"/>
                <a:gd name="T33" fmla="*/ 5 h 8"/>
                <a:gd name="T34" fmla="*/ 5 w 29"/>
                <a:gd name="T35" fmla="*/ 5 h 8"/>
                <a:gd name="T36" fmla="*/ 3 w 29"/>
                <a:gd name="T37" fmla="*/ 5 h 8"/>
                <a:gd name="T38" fmla="*/ 0 w 29"/>
                <a:gd name="T39" fmla="*/ 5 h 8"/>
                <a:gd name="T40" fmla="*/ 0 w 29"/>
                <a:gd name="T41" fmla="*/ 3 h 8"/>
                <a:gd name="T42" fmla="*/ 3 w 29"/>
                <a:gd name="T43" fmla="*/ 3 h 8"/>
                <a:gd name="T44" fmla="*/ 5 w 29"/>
                <a:gd name="T45" fmla="*/ 3 h 8"/>
                <a:gd name="T46" fmla="*/ 8 w 29"/>
                <a:gd name="T47" fmla="*/ 3 h 8"/>
                <a:gd name="T48" fmla="*/ 11 w 29"/>
                <a:gd name="T49" fmla="*/ 3 h 8"/>
                <a:gd name="T50" fmla="*/ 13 w 29"/>
                <a:gd name="T51" fmla="*/ 3 h 8"/>
                <a:gd name="T52" fmla="*/ 16 w 29"/>
                <a:gd name="T53" fmla="*/ 3 h 8"/>
                <a:gd name="T54" fmla="*/ 16 w 29"/>
                <a:gd name="T55" fmla="*/ 0 h 8"/>
                <a:gd name="T56" fmla="*/ 16 w 29"/>
                <a:gd name="T57" fmla="*/ 3 h 8"/>
                <a:gd name="T58" fmla="*/ 18 w 29"/>
                <a:gd name="T59" fmla="*/ 3 h 8"/>
                <a:gd name="T60" fmla="*/ 18 w 29"/>
                <a:gd name="T61" fmla="*/ 0 h 8"/>
                <a:gd name="T62" fmla="*/ 18 w 29"/>
                <a:gd name="T63" fmla="*/ 3 h 8"/>
                <a:gd name="T64" fmla="*/ 18 w 29"/>
                <a:gd name="T65" fmla="*/ 0 h 8"/>
                <a:gd name="T66" fmla="*/ 21 w 29"/>
                <a:gd name="T67" fmla="*/ 0 h 8"/>
                <a:gd name="T68" fmla="*/ 24 w 29"/>
                <a:gd name="T6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9" h="8">
                  <a:moveTo>
                    <a:pt x="24" y="0"/>
                  </a:moveTo>
                  <a:lnTo>
                    <a:pt x="26" y="0"/>
                  </a:lnTo>
                  <a:lnTo>
                    <a:pt x="29" y="0"/>
                  </a:lnTo>
                  <a:lnTo>
                    <a:pt x="29" y="3"/>
                  </a:lnTo>
                  <a:lnTo>
                    <a:pt x="26" y="3"/>
                  </a:lnTo>
                  <a:lnTo>
                    <a:pt x="26" y="5"/>
                  </a:lnTo>
                  <a:lnTo>
                    <a:pt x="24" y="5"/>
                  </a:lnTo>
                  <a:lnTo>
                    <a:pt x="24" y="3"/>
                  </a:lnTo>
                  <a:lnTo>
                    <a:pt x="24" y="5"/>
                  </a:lnTo>
                  <a:lnTo>
                    <a:pt x="21" y="5"/>
                  </a:lnTo>
                  <a:lnTo>
                    <a:pt x="18" y="5"/>
                  </a:lnTo>
                  <a:lnTo>
                    <a:pt x="18" y="8"/>
                  </a:lnTo>
                  <a:lnTo>
                    <a:pt x="16" y="8"/>
                  </a:lnTo>
                  <a:lnTo>
                    <a:pt x="13" y="8"/>
                  </a:lnTo>
                  <a:lnTo>
                    <a:pt x="11" y="8"/>
                  </a:lnTo>
                  <a:lnTo>
                    <a:pt x="8" y="8"/>
                  </a:lnTo>
                  <a:lnTo>
                    <a:pt x="8" y="5"/>
                  </a:lnTo>
                  <a:lnTo>
                    <a:pt x="5" y="5"/>
                  </a:lnTo>
                  <a:lnTo>
                    <a:pt x="3" y="5"/>
                  </a:lnTo>
                  <a:lnTo>
                    <a:pt x="0" y="5"/>
                  </a:lnTo>
                  <a:lnTo>
                    <a:pt x="0" y="3"/>
                  </a:lnTo>
                  <a:lnTo>
                    <a:pt x="3" y="3"/>
                  </a:lnTo>
                  <a:lnTo>
                    <a:pt x="5" y="3"/>
                  </a:lnTo>
                  <a:lnTo>
                    <a:pt x="8" y="3"/>
                  </a:lnTo>
                  <a:lnTo>
                    <a:pt x="11" y="3"/>
                  </a:lnTo>
                  <a:lnTo>
                    <a:pt x="13" y="3"/>
                  </a:lnTo>
                  <a:lnTo>
                    <a:pt x="16" y="3"/>
                  </a:lnTo>
                  <a:lnTo>
                    <a:pt x="16" y="0"/>
                  </a:lnTo>
                  <a:lnTo>
                    <a:pt x="16" y="3"/>
                  </a:lnTo>
                  <a:lnTo>
                    <a:pt x="18" y="3"/>
                  </a:lnTo>
                  <a:lnTo>
                    <a:pt x="18" y="0"/>
                  </a:lnTo>
                  <a:lnTo>
                    <a:pt x="18" y="3"/>
                  </a:lnTo>
                  <a:lnTo>
                    <a:pt x="18" y="0"/>
                  </a:lnTo>
                  <a:lnTo>
                    <a:pt x="21" y="0"/>
                  </a:lnTo>
                  <a:lnTo>
                    <a:pt x="24" y="0"/>
                  </a:lnTo>
                </a:path>
              </a:pathLst>
            </a:custGeom>
            <a:noFill/>
            <a:ln w="4763">
              <a:solidFill>
                <a:srgbClr val="6E6E6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800" kern="1200">
                <a:solidFill>
                  <a:prstClr val="black"/>
                </a:solidFill>
                <a:latin typeface="Century Gothic"/>
                <a:ea typeface="+mn-ea"/>
                <a:cs typeface="+mn-cs"/>
              </a:endParaRPr>
            </a:p>
          </p:txBody>
        </p:sp>
        <p:sp>
          <p:nvSpPr>
            <p:cNvPr id="237" name="Freeform 27"/>
            <p:cNvSpPr>
              <a:spLocks/>
            </p:cNvSpPr>
            <p:nvPr/>
          </p:nvSpPr>
          <p:spPr bwMode="auto">
            <a:xfrm>
              <a:off x="3422" y="3130"/>
              <a:ext cx="162" cy="110"/>
            </a:xfrm>
            <a:custGeom>
              <a:avLst/>
              <a:gdLst>
                <a:gd name="T0" fmla="*/ 55 w 162"/>
                <a:gd name="T1" fmla="*/ 2 h 110"/>
                <a:gd name="T2" fmla="*/ 73 w 162"/>
                <a:gd name="T3" fmla="*/ 5 h 110"/>
                <a:gd name="T4" fmla="*/ 84 w 162"/>
                <a:gd name="T5" fmla="*/ 10 h 110"/>
                <a:gd name="T6" fmla="*/ 110 w 162"/>
                <a:gd name="T7" fmla="*/ 2 h 110"/>
                <a:gd name="T8" fmla="*/ 126 w 162"/>
                <a:gd name="T9" fmla="*/ 2 h 110"/>
                <a:gd name="T10" fmla="*/ 131 w 162"/>
                <a:gd name="T11" fmla="*/ 8 h 110"/>
                <a:gd name="T12" fmla="*/ 133 w 162"/>
                <a:gd name="T13" fmla="*/ 18 h 110"/>
                <a:gd name="T14" fmla="*/ 128 w 162"/>
                <a:gd name="T15" fmla="*/ 29 h 110"/>
                <a:gd name="T16" fmla="*/ 131 w 162"/>
                <a:gd name="T17" fmla="*/ 34 h 110"/>
                <a:gd name="T18" fmla="*/ 131 w 162"/>
                <a:gd name="T19" fmla="*/ 36 h 110"/>
                <a:gd name="T20" fmla="*/ 133 w 162"/>
                <a:gd name="T21" fmla="*/ 42 h 110"/>
                <a:gd name="T22" fmla="*/ 133 w 162"/>
                <a:gd name="T23" fmla="*/ 42 h 110"/>
                <a:gd name="T24" fmla="*/ 136 w 162"/>
                <a:gd name="T25" fmla="*/ 42 h 110"/>
                <a:gd name="T26" fmla="*/ 139 w 162"/>
                <a:gd name="T27" fmla="*/ 44 h 110"/>
                <a:gd name="T28" fmla="*/ 141 w 162"/>
                <a:gd name="T29" fmla="*/ 47 h 110"/>
                <a:gd name="T30" fmla="*/ 144 w 162"/>
                <a:gd name="T31" fmla="*/ 62 h 110"/>
                <a:gd name="T32" fmla="*/ 141 w 162"/>
                <a:gd name="T33" fmla="*/ 68 h 110"/>
                <a:gd name="T34" fmla="*/ 141 w 162"/>
                <a:gd name="T35" fmla="*/ 70 h 110"/>
                <a:gd name="T36" fmla="*/ 141 w 162"/>
                <a:gd name="T37" fmla="*/ 73 h 110"/>
                <a:gd name="T38" fmla="*/ 141 w 162"/>
                <a:gd name="T39" fmla="*/ 76 h 110"/>
                <a:gd name="T40" fmla="*/ 141 w 162"/>
                <a:gd name="T41" fmla="*/ 78 h 110"/>
                <a:gd name="T42" fmla="*/ 141 w 162"/>
                <a:gd name="T43" fmla="*/ 81 h 110"/>
                <a:gd name="T44" fmla="*/ 160 w 162"/>
                <a:gd name="T45" fmla="*/ 86 h 110"/>
                <a:gd name="T46" fmla="*/ 162 w 162"/>
                <a:gd name="T47" fmla="*/ 89 h 110"/>
                <a:gd name="T48" fmla="*/ 141 w 162"/>
                <a:gd name="T49" fmla="*/ 89 h 110"/>
                <a:gd name="T50" fmla="*/ 136 w 162"/>
                <a:gd name="T51" fmla="*/ 94 h 110"/>
                <a:gd name="T52" fmla="*/ 136 w 162"/>
                <a:gd name="T53" fmla="*/ 96 h 110"/>
                <a:gd name="T54" fmla="*/ 136 w 162"/>
                <a:gd name="T55" fmla="*/ 99 h 110"/>
                <a:gd name="T56" fmla="*/ 136 w 162"/>
                <a:gd name="T57" fmla="*/ 102 h 110"/>
                <a:gd name="T58" fmla="*/ 136 w 162"/>
                <a:gd name="T59" fmla="*/ 104 h 110"/>
                <a:gd name="T60" fmla="*/ 131 w 162"/>
                <a:gd name="T61" fmla="*/ 107 h 110"/>
                <a:gd name="T62" fmla="*/ 128 w 162"/>
                <a:gd name="T63" fmla="*/ 107 h 110"/>
                <a:gd name="T64" fmla="*/ 123 w 162"/>
                <a:gd name="T65" fmla="*/ 104 h 110"/>
                <a:gd name="T66" fmla="*/ 120 w 162"/>
                <a:gd name="T67" fmla="*/ 104 h 110"/>
                <a:gd name="T68" fmla="*/ 120 w 162"/>
                <a:gd name="T69" fmla="*/ 102 h 110"/>
                <a:gd name="T70" fmla="*/ 118 w 162"/>
                <a:gd name="T71" fmla="*/ 102 h 110"/>
                <a:gd name="T72" fmla="*/ 110 w 162"/>
                <a:gd name="T73" fmla="*/ 102 h 110"/>
                <a:gd name="T74" fmla="*/ 107 w 162"/>
                <a:gd name="T75" fmla="*/ 96 h 110"/>
                <a:gd name="T76" fmla="*/ 100 w 162"/>
                <a:gd name="T77" fmla="*/ 96 h 110"/>
                <a:gd name="T78" fmla="*/ 94 w 162"/>
                <a:gd name="T79" fmla="*/ 94 h 110"/>
                <a:gd name="T80" fmla="*/ 89 w 162"/>
                <a:gd name="T81" fmla="*/ 91 h 110"/>
                <a:gd name="T82" fmla="*/ 87 w 162"/>
                <a:gd name="T83" fmla="*/ 86 h 110"/>
                <a:gd name="T84" fmla="*/ 87 w 162"/>
                <a:gd name="T85" fmla="*/ 83 h 110"/>
                <a:gd name="T86" fmla="*/ 84 w 162"/>
                <a:gd name="T87" fmla="*/ 83 h 110"/>
                <a:gd name="T88" fmla="*/ 73 w 162"/>
                <a:gd name="T89" fmla="*/ 73 h 110"/>
                <a:gd name="T90" fmla="*/ 47 w 162"/>
                <a:gd name="T91" fmla="*/ 60 h 110"/>
                <a:gd name="T92" fmla="*/ 37 w 162"/>
                <a:gd name="T93" fmla="*/ 55 h 110"/>
                <a:gd name="T94" fmla="*/ 34 w 162"/>
                <a:gd name="T95" fmla="*/ 49 h 110"/>
                <a:gd name="T96" fmla="*/ 29 w 162"/>
                <a:gd name="T97" fmla="*/ 39 h 110"/>
                <a:gd name="T98" fmla="*/ 29 w 162"/>
                <a:gd name="T99" fmla="*/ 36 h 110"/>
                <a:gd name="T100" fmla="*/ 11 w 162"/>
                <a:gd name="T101" fmla="*/ 23 h 110"/>
                <a:gd name="T102" fmla="*/ 6 w 162"/>
                <a:gd name="T103" fmla="*/ 21 h 110"/>
                <a:gd name="T104" fmla="*/ 0 w 162"/>
                <a:gd name="T105" fmla="*/ 18 h 110"/>
                <a:gd name="T106" fmla="*/ 11 w 162"/>
                <a:gd name="T107" fmla="*/ 10 h 110"/>
                <a:gd name="T108" fmla="*/ 29 w 162"/>
                <a:gd name="T109" fmla="*/ 8 h 110"/>
                <a:gd name="T110" fmla="*/ 42 w 162"/>
                <a:gd name="T111" fmla="*/ 2 h 110"/>
                <a:gd name="T112" fmla="*/ 50 w 162"/>
                <a:gd name="T113" fmla="*/ 2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62" h="110">
                  <a:moveTo>
                    <a:pt x="53" y="0"/>
                  </a:moveTo>
                  <a:lnTo>
                    <a:pt x="53" y="2"/>
                  </a:lnTo>
                  <a:lnTo>
                    <a:pt x="55" y="2"/>
                  </a:lnTo>
                  <a:lnTo>
                    <a:pt x="58" y="2"/>
                  </a:lnTo>
                  <a:lnTo>
                    <a:pt x="71" y="5"/>
                  </a:lnTo>
                  <a:lnTo>
                    <a:pt x="73" y="5"/>
                  </a:lnTo>
                  <a:lnTo>
                    <a:pt x="73" y="8"/>
                  </a:lnTo>
                  <a:lnTo>
                    <a:pt x="76" y="8"/>
                  </a:lnTo>
                  <a:lnTo>
                    <a:pt x="84" y="10"/>
                  </a:lnTo>
                  <a:lnTo>
                    <a:pt x="87" y="10"/>
                  </a:lnTo>
                  <a:lnTo>
                    <a:pt x="100" y="5"/>
                  </a:lnTo>
                  <a:lnTo>
                    <a:pt x="110" y="2"/>
                  </a:lnTo>
                  <a:lnTo>
                    <a:pt x="115" y="0"/>
                  </a:lnTo>
                  <a:lnTo>
                    <a:pt x="123" y="2"/>
                  </a:lnTo>
                  <a:lnTo>
                    <a:pt x="126" y="2"/>
                  </a:lnTo>
                  <a:lnTo>
                    <a:pt x="128" y="5"/>
                  </a:lnTo>
                  <a:lnTo>
                    <a:pt x="131" y="5"/>
                  </a:lnTo>
                  <a:lnTo>
                    <a:pt x="131" y="8"/>
                  </a:lnTo>
                  <a:lnTo>
                    <a:pt x="133" y="13"/>
                  </a:lnTo>
                  <a:lnTo>
                    <a:pt x="136" y="15"/>
                  </a:lnTo>
                  <a:lnTo>
                    <a:pt x="133" y="18"/>
                  </a:lnTo>
                  <a:lnTo>
                    <a:pt x="133" y="21"/>
                  </a:lnTo>
                  <a:lnTo>
                    <a:pt x="131" y="23"/>
                  </a:lnTo>
                  <a:lnTo>
                    <a:pt x="128" y="29"/>
                  </a:lnTo>
                  <a:lnTo>
                    <a:pt x="128" y="31"/>
                  </a:lnTo>
                  <a:lnTo>
                    <a:pt x="128" y="34"/>
                  </a:lnTo>
                  <a:lnTo>
                    <a:pt x="131" y="34"/>
                  </a:lnTo>
                  <a:lnTo>
                    <a:pt x="128" y="34"/>
                  </a:lnTo>
                  <a:lnTo>
                    <a:pt x="128" y="36"/>
                  </a:lnTo>
                  <a:lnTo>
                    <a:pt x="131" y="36"/>
                  </a:lnTo>
                  <a:lnTo>
                    <a:pt x="131" y="39"/>
                  </a:lnTo>
                  <a:lnTo>
                    <a:pt x="133" y="39"/>
                  </a:lnTo>
                  <a:lnTo>
                    <a:pt x="133" y="42"/>
                  </a:lnTo>
                  <a:lnTo>
                    <a:pt x="133" y="39"/>
                  </a:lnTo>
                  <a:lnTo>
                    <a:pt x="136" y="39"/>
                  </a:lnTo>
                  <a:lnTo>
                    <a:pt x="133" y="42"/>
                  </a:lnTo>
                  <a:lnTo>
                    <a:pt x="136" y="42"/>
                  </a:lnTo>
                  <a:lnTo>
                    <a:pt x="133" y="42"/>
                  </a:lnTo>
                  <a:lnTo>
                    <a:pt x="136" y="42"/>
                  </a:lnTo>
                  <a:lnTo>
                    <a:pt x="136" y="44"/>
                  </a:lnTo>
                  <a:lnTo>
                    <a:pt x="136" y="42"/>
                  </a:lnTo>
                  <a:lnTo>
                    <a:pt x="139" y="44"/>
                  </a:lnTo>
                  <a:lnTo>
                    <a:pt x="139" y="47"/>
                  </a:lnTo>
                  <a:lnTo>
                    <a:pt x="141" y="44"/>
                  </a:lnTo>
                  <a:lnTo>
                    <a:pt x="141" y="47"/>
                  </a:lnTo>
                  <a:lnTo>
                    <a:pt x="141" y="49"/>
                  </a:lnTo>
                  <a:lnTo>
                    <a:pt x="147" y="60"/>
                  </a:lnTo>
                  <a:lnTo>
                    <a:pt x="144" y="62"/>
                  </a:lnTo>
                  <a:lnTo>
                    <a:pt x="144" y="65"/>
                  </a:lnTo>
                  <a:lnTo>
                    <a:pt x="141" y="65"/>
                  </a:lnTo>
                  <a:lnTo>
                    <a:pt x="141" y="68"/>
                  </a:lnTo>
                  <a:lnTo>
                    <a:pt x="141" y="70"/>
                  </a:lnTo>
                  <a:lnTo>
                    <a:pt x="144" y="70"/>
                  </a:lnTo>
                  <a:lnTo>
                    <a:pt x="141" y="70"/>
                  </a:lnTo>
                  <a:lnTo>
                    <a:pt x="144" y="70"/>
                  </a:lnTo>
                  <a:lnTo>
                    <a:pt x="144" y="73"/>
                  </a:lnTo>
                  <a:lnTo>
                    <a:pt x="141" y="73"/>
                  </a:lnTo>
                  <a:lnTo>
                    <a:pt x="144" y="73"/>
                  </a:lnTo>
                  <a:lnTo>
                    <a:pt x="144" y="76"/>
                  </a:lnTo>
                  <a:lnTo>
                    <a:pt x="141" y="76"/>
                  </a:lnTo>
                  <a:lnTo>
                    <a:pt x="144" y="76"/>
                  </a:lnTo>
                  <a:lnTo>
                    <a:pt x="144" y="78"/>
                  </a:lnTo>
                  <a:lnTo>
                    <a:pt x="141" y="78"/>
                  </a:lnTo>
                  <a:lnTo>
                    <a:pt x="141" y="81"/>
                  </a:lnTo>
                  <a:lnTo>
                    <a:pt x="144" y="81"/>
                  </a:lnTo>
                  <a:lnTo>
                    <a:pt x="141" y="81"/>
                  </a:lnTo>
                  <a:lnTo>
                    <a:pt x="141" y="83"/>
                  </a:lnTo>
                  <a:lnTo>
                    <a:pt x="141" y="86"/>
                  </a:lnTo>
                  <a:lnTo>
                    <a:pt x="160" y="86"/>
                  </a:lnTo>
                  <a:lnTo>
                    <a:pt x="162" y="83"/>
                  </a:lnTo>
                  <a:lnTo>
                    <a:pt x="162" y="86"/>
                  </a:lnTo>
                  <a:lnTo>
                    <a:pt x="162" y="89"/>
                  </a:lnTo>
                  <a:lnTo>
                    <a:pt x="160" y="89"/>
                  </a:lnTo>
                  <a:lnTo>
                    <a:pt x="160" y="86"/>
                  </a:lnTo>
                  <a:lnTo>
                    <a:pt x="141" y="89"/>
                  </a:lnTo>
                  <a:lnTo>
                    <a:pt x="139" y="89"/>
                  </a:lnTo>
                  <a:lnTo>
                    <a:pt x="139" y="91"/>
                  </a:lnTo>
                  <a:lnTo>
                    <a:pt x="136" y="94"/>
                  </a:lnTo>
                  <a:lnTo>
                    <a:pt x="136" y="96"/>
                  </a:lnTo>
                  <a:lnTo>
                    <a:pt x="136" y="94"/>
                  </a:lnTo>
                  <a:lnTo>
                    <a:pt x="136" y="96"/>
                  </a:lnTo>
                  <a:lnTo>
                    <a:pt x="136" y="99"/>
                  </a:lnTo>
                  <a:lnTo>
                    <a:pt x="136" y="96"/>
                  </a:lnTo>
                  <a:lnTo>
                    <a:pt x="136" y="99"/>
                  </a:lnTo>
                  <a:lnTo>
                    <a:pt x="133" y="99"/>
                  </a:lnTo>
                  <a:lnTo>
                    <a:pt x="133" y="102"/>
                  </a:lnTo>
                  <a:lnTo>
                    <a:pt x="136" y="102"/>
                  </a:lnTo>
                  <a:lnTo>
                    <a:pt x="136" y="104"/>
                  </a:lnTo>
                  <a:lnTo>
                    <a:pt x="133" y="104"/>
                  </a:lnTo>
                  <a:lnTo>
                    <a:pt x="136" y="104"/>
                  </a:lnTo>
                  <a:lnTo>
                    <a:pt x="133" y="104"/>
                  </a:lnTo>
                  <a:lnTo>
                    <a:pt x="133" y="107"/>
                  </a:lnTo>
                  <a:lnTo>
                    <a:pt x="131" y="107"/>
                  </a:lnTo>
                  <a:lnTo>
                    <a:pt x="131" y="110"/>
                  </a:lnTo>
                  <a:lnTo>
                    <a:pt x="128" y="110"/>
                  </a:lnTo>
                  <a:lnTo>
                    <a:pt x="128" y="107"/>
                  </a:lnTo>
                  <a:lnTo>
                    <a:pt x="126" y="107"/>
                  </a:lnTo>
                  <a:lnTo>
                    <a:pt x="123" y="107"/>
                  </a:lnTo>
                  <a:lnTo>
                    <a:pt x="123" y="104"/>
                  </a:lnTo>
                  <a:lnTo>
                    <a:pt x="123" y="107"/>
                  </a:lnTo>
                  <a:lnTo>
                    <a:pt x="120" y="107"/>
                  </a:lnTo>
                  <a:lnTo>
                    <a:pt x="120" y="104"/>
                  </a:lnTo>
                  <a:lnTo>
                    <a:pt x="123" y="104"/>
                  </a:lnTo>
                  <a:lnTo>
                    <a:pt x="120" y="104"/>
                  </a:lnTo>
                  <a:lnTo>
                    <a:pt x="120" y="102"/>
                  </a:lnTo>
                  <a:lnTo>
                    <a:pt x="118" y="102"/>
                  </a:lnTo>
                  <a:lnTo>
                    <a:pt x="118" y="104"/>
                  </a:lnTo>
                  <a:lnTo>
                    <a:pt x="118" y="102"/>
                  </a:lnTo>
                  <a:lnTo>
                    <a:pt x="115" y="102"/>
                  </a:lnTo>
                  <a:lnTo>
                    <a:pt x="113" y="102"/>
                  </a:lnTo>
                  <a:lnTo>
                    <a:pt x="110" y="102"/>
                  </a:lnTo>
                  <a:lnTo>
                    <a:pt x="110" y="99"/>
                  </a:lnTo>
                  <a:lnTo>
                    <a:pt x="107" y="99"/>
                  </a:lnTo>
                  <a:lnTo>
                    <a:pt x="107" y="96"/>
                  </a:lnTo>
                  <a:lnTo>
                    <a:pt x="105" y="96"/>
                  </a:lnTo>
                  <a:lnTo>
                    <a:pt x="102" y="96"/>
                  </a:lnTo>
                  <a:lnTo>
                    <a:pt x="100" y="96"/>
                  </a:lnTo>
                  <a:lnTo>
                    <a:pt x="97" y="96"/>
                  </a:lnTo>
                  <a:lnTo>
                    <a:pt x="94" y="96"/>
                  </a:lnTo>
                  <a:lnTo>
                    <a:pt x="94" y="94"/>
                  </a:lnTo>
                  <a:lnTo>
                    <a:pt x="92" y="94"/>
                  </a:lnTo>
                  <a:lnTo>
                    <a:pt x="89" y="94"/>
                  </a:lnTo>
                  <a:lnTo>
                    <a:pt x="89" y="91"/>
                  </a:lnTo>
                  <a:lnTo>
                    <a:pt x="89" y="89"/>
                  </a:lnTo>
                  <a:lnTo>
                    <a:pt x="87" y="89"/>
                  </a:lnTo>
                  <a:lnTo>
                    <a:pt x="87" y="86"/>
                  </a:lnTo>
                  <a:lnTo>
                    <a:pt x="87" y="83"/>
                  </a:lnTo>
                  <a:lnTo>
                    <a:pt x="84" y="83"/>
                  </a:lnTo>
                  <a:lnTo>
                    <a:pt x="87" y="83"/>
                  </a:lnTo>
                  <a:lnTo>
                    <a:pt x="84" y="83"/>
                  </a:lnTo>
                  <a:lnTo>
                    <a:pt x="84" y="81"/>
                  </a:lnTo>
                  <a:lnTo>
                    <a:pt x="84" y="83"/>
                  </a:lnTo>
                  <a:lnTo>
                    <a:pt x="81" y="83"/>
                  </a:lnTo>
                  <a:lnTo>
                    <a:pt x="79" y="81"/>
                  </a:lnTo>
                  <a:lnTo>
                    <a:pt x="73" y="73"/>
                  </a:lnTo>
                  <a:lnTo>
                    <a:pt x="68" y="65"/>
                  </a:lnTo>
                  <a:lnTo>
                    <a:pt x="53" y="62"/>
                  </a:lnTo>
                  <a:lnTo>
                    <a:pt x="47" y="60"/>
                  </a:lnTo>
                  <a:lnTo>
                    <a:pt x="42" y="57"/>
                  </a:lnTo>
                  <a:lnTo>
                    <a:pt x="42" y="60"/>
                  </a:lnTo>
                  <a:lnTo>
                    <a:pt x="37" y="55"/>
                  </a:lnTo>
                  <a:lnTo>
                    <a:pt x="37" y="52"/>
                  </a:lnTo>
                  <a:lnTo>
                    <a:pt x="34" y="52"/>
                  </a:lnTo>
                  <a:lnTo>
                    <a:pt x="34" y="49"/>
                  </a:lnTo>
                  <a:lnTo>
                    <a:pt x="34" y="47"/>
                  </a:lnTo>
                  <a:lnTo>
                    <a:pt x="32" y="42"/>
                  </a:lnTo>
                  <a:lnTo>
                    <a:pt x="29" y="39"/>
                  </a:lnTo>
                  <a:lnTo>
                    <a:pt x="29" y="36"/>
                  </a:lnTo>
                  <a:lnTo>
                    <a:pt x="26" y="36"/>
                  </a:lnTo>
                  <a:lnTo>
                    <a:pt x="29" y="36"/>
                  </a:lnTo>
                  <a:lnTo>
                    <a:pt x="24" y="31"/>
                  </a:lnTo>
                  <a:lnTo>
                    <a:pt x="19" y="29"/>
                  </a:lnTo>
                  <a:lnTo>
                    <a:pt x="11" y="23"/>
                  </a:lnTo>
                  <a:lnTo>
                    <a:pt x="11" y="21"/>
                  </a:lnTo>
                  <a:lnTo>
                    <a:pt x="8" y="21"/>
                  </a:lnTo>
                  <a:lnTo>
                    <a:pt x="6" y="21"/>
                  </a:lnTo>
                  <a:lnTo>
                    <a:pt x="3" y="21"/>
                  </a:lnTo>
                  <a:lnTo>
                    <a:pt x="0" y="21"/>
                  </a:lnTo>
                  <a:lnTo>
                    <a:pt x="0" y="18"/>
                  </a:lnTo>
                  <a:lnTo>
                    <a:pt x="3" y="18"/>
                  </a:lnTo>
                  <a:lnTo>
                    <a:pt x="8" y="10"/>
                  </a:lnTo>
                  <a:lnTo>
                    <a:pt x="11" y="10"/>
                  </a:lnTo>
                  <a:lnTo>
                    <a:pt x="11" y="8"/>
                  </a:lnTo>
                  <a:lnTo>
                    <a:pt x="19" y="8"/>
                  </a:lnTo>
                  <a:lnTo>
                    <a:pt x="29" y="8"/>
                  </a:lnTo>
                  <a:lnTo>
                    <a:pt x="37" y="2"/>
                  </a:lnTo>
                  <a:lnTo>
                    <a:pt x="40" y="2"/>
                  </a:lnTo>
                  <a:lnTo>
                    <a:pt x="42" y="2"/>
                  </a:lnTo>
                  <a:lnTo>
                    <a:pt x="45" y="2"/>
                  </a:lnTo>
                  <a:lnTo>
                    <a:pt x="47" y="2"/>
                  </a:lnTo>
                  <a:lnTo>
                    <a:pt x="50" y="2"/>
                  </a:lnTo>
                  <a:lnTo>
                    <a:pt x="53" y="2"/>
                  </a:lnTo>
                  <a:lnTo>
                    <a:pt x="53" y="0"/>
                  </a:lnTo>
                </a:path>
              </a:pathLst>
            </a:custGeom>
            <a:noFill/>
            <a:ln w="4763">
              <a:solidFill>
                <a:srgbClr val="6E6E6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800" kern="1200">
                <a:solidFill>
                  <a:prstClr val="black"/>
                </a:solidFill>
                <a:latin typeface="Century Gothic"/>
                <a:ea typeface="+mn-ea"/>
                <a:cs typeface="+mn-cs"/>
              </a:endParaRPr>
            </a:p>
          </p:txBody>
        </p:sp>
        <p:sp>
          <p:nvSpPr>
            <p:cNvPr id="239" name="Freeform 29"/>
            <p:cNvSpPr>
              <a:spLocks/>
            </p:cNvSpPr>
            <p:nvPr/>
          </p:nvSpPr>
          <p:spPr bwMode="auto">
            <a:xfrm>
              <a:off x="4018" y="3119"/>
              <a:ext cx="399" cy="437"/>
            </a:xfrm>
            <a:custGeom>
              <a:avLst/>
              <a:gdLst>
                <a:gd name="T0" fmla="*/ 375 w 399"/>
                <a:gd name="T1" fmla="*/ 332 h 437"/>
                <a:gd name="T2" fmla="*/ 388 w 399"/>
                <a:gd name="T3" fmla="*/ 348 h 437"/>
                <a:gd name="T4" fmla="*/ 391 w 399"/>
                <a:gd name="T5" fmla="*/ 361 h 437"/>
                <a:gd name="T6" fmla="*/ 365 w 399"/>
                <a:gd name="T7" fmla="*/ 366 h 437"/>
                <a:gd name="T8" fmla="*/ 347 w 399"/>
                <a:gd name="T9" fmla="*/ 358 h 437"/>
                <a:gd name="T10" fmla="*/ 341 w 399"/>
                <a:gd name="T11" fmla="*/ 366 h 437"/>
                <a:gd name="T12" fmla="*/ 331 w 399"/>
                <a:gd name="T13" fmla="*/ 361 h 437"/>
                <a:gd name="T14" fmla="*/ 321 w 399"/>
                <a:gd name="T15" fmla="*/ 356 h 437"/>
                <a:gd name="T16" fmla="*/ 297 w 399"/>
                <a:gd name="T17" fmla="*/ 363 h 437"/>
                <a:gd name="T18" fmla="*/ 271 w 399"/>
                <a:gd name="T19" fmla="*/ 366 h 437"/>
                <a:gd name="T20" fmla="*/ 245 w 399"/>
                <a:gd name="T21" fmla="*/ 356 h 437"/>
                <a:gd name="T22" fmla="*/ 232 w 399"/>
                <a:gd name="T23" fmla="*/ 340 h 437"/>
                <a:gd name="T24" fmla="*/ 237 w 399"/>
                <a:gd name="T25" fmla="*/ 327 h 437"/>
                <a:gd name="T26" fmla="*/ 242 w 399"/>
                <a:gd name="T27" fmla="*/ 301 h 437"/>
                <a:gd name="T28" fmla="*/ 234 w 399"/>
                <a:gd name="T29" fmla="*/ 269 h 437"/>
                <a:gd name="T30" fmla="*/ 214 w 399"/>
                <a:gd name="T31" fmla="*/ 259 h 437"/>
                <a:gd name="T32" fmla="*/ 200 w 399"/>
                <a:gd name="T33" fmla="*/ 248 h 437"/>
                <a:gd name="T34" fmla="*/ 182 w 399"/>
                <a:gd name="T35" fmla="*/ 228 h 437"/>
                <a:gd name="T36" fmla="*/ 190 w 399"/>
                <a:gd name="T37" fmla="*/ 191 h 437"/>
                <a:gd name="T38" fmla="*/ 182 w 399"/>
                <a:gd name="T39" fmla="*/ 160 h 437"/>
                <a:gd name="T40" fmla="*/ 180 w 399"/>
                <a:gd name="T41" fmla="*/ 134 h 437"/>
                <a:gd name="T42" fmla="*/ 169 w 399"/>
                <a:gd name="T43" fmla="*/ 105 h 437"/>
                <a:gd name="T44" fmla="*/ 174 w 399"/>
                <a:gd name="T45" fmla="*/ 87 h 437"/>
                <a:gd name="T46" fmla="*/ 174 w 399"/>
                <a:gd name="T47" fmla="*/ 71 h 437"/>
                <a:gd name="T48" fmla="*/ 167 w 399"/>
                <a:gd name="T49" fmla="*/ 53 h 437"/>
                <a:gd name="T50" fmla="*/ 159 w 399"/>
                <a:gd name="T51" fmla="*/ 68 h 437"/>
                <a:gd name="T52" fmla="*/ 146 w 399"/>
                <a:gd name="T53" fmla="*/ 53 h 437"/>
                <a:gd name="T54" fmla="*/ 125 w 399"/>
                <a:gd name="T55" fmla="*/ 47 h 437"/>
                <a:gd name="T56" fmla="*/ 99 w 399"/>
                <a:gd name="T57" fmla="*/ 47 h 437"/>
                <a:gd name="T58" fmla="*/ 96 w 399"/>
                <a:gd name="T59" fmla="*/ 21 h 437"/>
                <a:gd name="T60" fmla="*/ 91 w 399"/>
                <a:gd name="T61" fmla="*/ 3 h 437"/>
                <a:gd name="T62" fmla="*/ 70 w 399"/>
                <a:gd name="T63" fmla="*/ 16 h 437"/>
                <a:gd name="T64" fmla="*/ 78 w 399"/>
                <a:gd name="T65" fmla="*/ 34 h 437"/>
                <a:gd name="T66" fmla="*/ 86 w 399"/>
                <a:gd name="T67" fmla="*/ 68 h 437"/>
                <a:gd name="T68" fmla="*/ 107 w 399"/>
                <a:gd name="T69" fmla="*/ 76 h 437"/>
                <a:gd name="T70" fmla="*/ 122 w 399"/>
                <a:gd name="T71" fmla="*/ 100 h 437"/>
                <a:gd name="T72" fmla="*/ 130 w 399"/>
                <a:gd name="T73" fmla="*/ 128 h 437"/>
                <a:gd name="T74" fmla="*/ 122 w 399"/>
                <a:gd name="T75" fmla="*/ 157 h 437"/>
                <a:gd name="T76" fmla="*/ 96 w 399"/>
                <a:gd name="T77" fmla="*/ 149 h 437"/>
                <a:gd name="T78" fmla="*/ 80 w 399"/>
                <a:gd name="T79" fmla="*/ 131 h 437"/>
                <a:gd name="T80" fmla="*/ 70 w 399"/>
                <a:gd name="T81" fmla="*/ 141 h 437"/>
                <a:gd name="T82" fmla="*/ 60 w 399"/>
                <a:gd name="T83" fmla="*/ 160 h 437"/>
                <a:gd name="T84" fmla="*/ 39 w 399"/>
                <a:gd name="T85" fmla="*/ 165 h 437"/>
                <a:gd name="T86" fmla="*/ 33 w 399"/>
                <a:gd name="T87" fmla="*/ 183 h 437"/>
                <a:gd name="T88" fmla="*/ 20 w 399"/>
                <a:gd name="T89" fmla="*/ 199 h 437"/>
                <a:gd name="T90" fmla="*/ 5 w 399"/>
                <a:gd name="T91" fmla="*/ 212 h 437"/>
                <a:gd name="T92" fmla="*/ 0 w 399"/>
                <a:gd name="T93" fmla="*/ 241 h 437"/>
                <a:gd name="T94" fmla="*/ 18 w 399"/>
                <a:gd name="T95" fmla="*/ 262 h 437"/>
                <a:gd name="T96" fmla="*/ 23 w 399"/>
                <a:gd name="T97" fmla="*/ 269 h 437"/>
                <a:gd name="T98" fmla="*/ 39 w 399"/>
                <a:gd name="T99" fmla="*/ 277 h 437"/>
                <a:gd name="T100" fmla="*/ 52 w 399"/>
                <a:gd name="T101" fmla="*/ 277 h 437"/>
                <a:gd name="T102" fmla="*/ 65 w 399"/>
                <a:gd name="T103" fmla="*/ 285 h 437"/>
                <a:gd name="T104" fmla="*/ 70 w 399"/>
                <a:gd name="T105" fmla="*/ 298 h 437"/>
                <a:gd name="T106" fmla="*/ 65 w 399"/>
                <a:gd name="T107" fmla="*/ 311 h 437"/>
                <a:gd name="T108" fmla="*/ 52 w 399"/>
                <a:gd name="T109" fmla="*/ 335 h 437"/>
                <a:gd name="T110" fmla="*/ 36 w 399"/>
                <a:gd name="T111" fmla="*/ 348 h 437"/>
                <a:gd name="T112" fmla="*/ 46 w 399"/>
                <a:gd name="T113" fmla="*/ 366 h 437"/>
                <a:gd name="T114" fmla="*/ 44 w 399"/>
                <a:gd name="T115" fmla="*/ 379 h 437"/>
                <a:gd name="T116" fmla="*/ 62 w 399"/>
                <a:gd name="T117" fmla="*/ 405 h 437"/>
                <a:gd name="T118" fmla="*/ 78 w 399"/>
                <a:gd name="T119" fmla="*/ 429 h 4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99" h="437">
                  <a:moveTo>
                    <a:pt x="362" y="324"/>
                  </a:moveTo>
                  <a:lnTo>
                    <a:pt x="365" y="324"/>
                  </a:lnTo>
                  <a:lnTo>
                    <a:pt x="368" y="324"/>
                  </a:lnTo>
                  <a:lnTo>
                    <a:pt x="368" y="327"/>
                  </a:lnTo>
                  <a:lnTo>
                    <a:pt x="368" y="324"/>
                  </a:lnTo>
                  <a:lnTo>
                    <a:pt x="368" y="327"/>
                  </a:lnTo>
                  <a:lnTo>
                    <a:pt x="370" y="327"/>
                  </a:lnTo>
                  <a:lnTo>
                    <a:pt x="370" y="329"/>
                  </a:lnTo>
                  <a:lnTo>
                    <a:pt x="373" y="329"/>
                  </a:lnTo>
                  <a:lnTo>
                    <a:pt x="373" y="327"/>
                  </a:lnTo>
                  <a:lnTo>
                    <a:pt x="373" y="329"/>
                  </a:lnTo>
                  <a:lnTo>
                    <a:pt x="373" y="327"/>
                  </a:lnTo>
                  <a:lnTo>
                    <a:pt x="375" y="327"/>
                  </a:lnTo>
                  <a:lnTo>
                    <a:pt x="375" y="329"/>
                  </a:lnTo>
                  <a:lnTo>
                    <a:pt x="378" y="329"/>
                  </a:lnTo>
                  <a:lnTo>
                    <a:pt x="378" y="332"/>
                  </a:lnTo>
                  <a:lnTo>
                    <a:pt x="375" y="332"/>
                  </a:lnTo>
                  <a:lnTo>
                    <a:pt x="375" y="335"/>
                  </a:lnTo>
                  <a:lnTo>
                    <a:pt x="375" y="337"/>
                  </a:lnTo>
                  <a:lnTo>
                    <a:pt x="375" y="340"/>
                  </a:lnTo>
                  <a:lnTo>
                    <a:pt x="373" y="340"/>
                  </a:lnTo>
                  <a:lnTo>
                    <a:pt x="373" y="343"/>
                  </a:lnTo>
                  <a:lnTo>
                    <a:pt x="375" y="343"/>
                  </a:lnTo>
                  <a:lnTo>
                    <a:pt x="375" y="340"/>
                  </a:lnTo>
                  <a:lnTo>
                    <a:pt x="375" y="343"/>
                  </a:lnTo>
                  <a:lnTo>
                    <a:pt x="378" y="343"/>
                  </a:lnTo>
                  <a:lnTo>
                    <a:pt x="378" y="345"/>
                  </a:lnTo>
                  <a:lnTo>
                    <a:pt x="378" y="343"/>
                  </a:lnTo>
                  <a:lnTo>
                    <a:pt x="381" y="343"/>
                  </a:lnTo>
                  <a:lnTo>
                    <a:pt x="383" y="343"/>
                  </a:lnTo>
                  <a:lnTo>
                    <a:pt x="386" y="343"/>
                  </a:lnTo>
                  <a:lnTo>
                    <a:pt x="388" y="343"/>
                  </a:lnTo>
                  <a:lnTo>
                    <a:pt x="388" y="345"/>
                  </a:lnTo>
                  <a:lnTo>
                    <a:pt x="388" y="348"/>
                  </a:lnTo>
                  <a:lnTo>
                    <a:pt x="391" y="348"/>
                  </a:lnTo>
                  <a:lnTo>
                    <a:pt x="394" y="348"/>
                  </a:lnTo>
                  <a:lnTo>
                    <a:pt x="394" y="350"/>
                  </a:lnTo>
                  <a:lnTo>
                    <a:pt x="396" y="350"/>
                  </a:lnTo>
                  <a:lnTo>
                    <a:pt x="396" y="353"/>
                  </a:lnTo>
                  <a:lnTo>
                    <a:pt x="399" y="356"/>
                  </a:lnTo>
                  <a:lnTo>
                    <a:pt x="399" y="358"/>
                  </a:lnTo>
                  <a:lnTo>
                    <a:pt x="396" y="358"/>
                  </a:lnTo>
                  <a:lnTo>
                    <a:pt x="396" y="356"/>
                  </a:lnTo>
                  <a:lnTo>
                    <a:pt x="396" y="358"/>
                  </a:lnTo>
                  <a:lnTo>
                    <a:pt x="396" y="361"/>
                  </a:lnTo>
                  <a:lnTo>
                    <a:pt x="394" y="361"/>
                  </a:lnTo>
                  <a:lnTo>
                    <a:pt x="394" y="363"/>
                  </a:lnTo>
                  <a:lnTo>
                    <a:pt x="394" y="366"/>
                  </a:lnTo>
                  <a:lnTo>
                    <a:pt x="391" y="366"/>
                  </a:lnTo>
                  <a:lnTo>
                    <a:pt x="391" y="363"/>
                  </a:lnTo>
                  <a:lnTo>
                    <a:pt x="391" y="361"/>
                  </a:lnTo>
                  <a:lnTo>
                    <a:pt x="391" y="358"/>
                  </a:lnTo>
                  <a:lnTo>
                    <a:pt x="391" y="361"/>
                  </a:lnTo>
                  <a:lnTo>
                    <a:pt x="388" y="358"/>
                  </a:lnTo>
                  <a:lnTo>
                    <a:pt x="388" y="356"/>
                  </a:lnTo>
                  <a:lnTo>
                    <a:pt x="386" y="356"/>
                  </a:lnTo>
                  <a:lnTo>
                    <a:pt x="383" y="356"/>
                  </a:lnTo>
                  <a:lnTo>
                    <a:pt x="383" y="358"/>
                  </a:lnTo>
                  <a:lnTo>
                    <a:pt x="381" y="358"/>
                  </a:lnTo>
                  <a:lnTo>
                    <a:pt x="378" y="358"/>
                  </a:lnTo>
                  <a:lnTo>
                    <a:pt x="375" y="358"/>
                  </a:lnTo>
                  <a:lnTo>
                    <a:pt x="375" y="361"/>
                  </a:lnTo>
                  <a:lnTo>
                    <a:pt x="373" y="361"/>
                  </a:lnTo>
                  <a:lnTo>
                    <a:pt x="373" y="363"/>
                  </a:lnTo>
                  <a:lnTo>
                    <a:pt x="370" y="363"/>
                  </a:lnTo>
                  <a:lnTo>
                    <a:pt x="368" y="363"/>
                  </a:lnTo>
                  <a:lnTo>
                    <a:pt x="365" y="363"/>
                  </a:lnTo>
                  <a:lnTo>
                    <a:pt x="365" y="366"/>
                  </a:lnTo>
                  <a:lnTo>
                    <a:pt x="365" y="363"/>
                  </a:lnTo>
                  <a:lnTo>
                    <a:pt x="362" y="363"/>
                  </a:lnTo>
                  <a:lnTo>
                    <a:pt x="360" y="363"/>
                  </a:lnTo>
                  <a:lnTo>
                    <a:pt x="362" y="363"/>
                  </a:lnTo>
                  <a:lnTo>
                    <a:pt x="360" y="361"/>
                  </a:lnTo>
                  <a:lnTo>
                    <a:pt x="360" y="358"/>
                  </a:lnTo>
                  <a:lnTo>
                    <a:pt x="360" y="356"/>
                  </a:lnTo>
                  <a:lnTo>
                    <a:pt x="357" y="356"/>
                  </a:lnTo>
                  <a:lnTo>
                    <a:pt x="357" y="353"/>
                  </a:lnTo>
                  <a:lnTo>
                    <a:pt x="354" y="353"/>
                  </a:lnTo>
                  <a:lnTo>
                    <a:pt x="352" y="353"/>
                  </a:lnTo>
                  <a:lnTo>
                    <a:pt x="349" y="353"/>
                  </a:lnTo>
                  <a:lnTo>
                    <a:pt x="349" y="356"/>
                  </a:lnTo>
                  <a:lnTo>
                    <a:pt x="352" y="356"/>
                  </a:lnTo>
                  <a:lnTo>
                    <a:pt x="349" y="356"/>
                  </a:lnTo>
                  <a:lnTo>
                    <a:pt x="349" y="358"/>
                  </a:lnTo>
                  <a:lnTo>
                    <a:pt x="347" y="358"/>
                  </a:lnTo>
                  <a:lnTo>
                    <a:pt x="347" y="361"/>
                  </a:lnTo>
                  <a:lnTo>
                    <a:pt x="347" y="363"/>
                  </a:lnTo>
                  <a:lnTo>
                    <a:pt x="347" y="361"/>
                  </a:lnTo>
                  <a:lnTo>
                    <a:pt x="349" y="361"/>
                  </a:lnTo>
                  <a:lnTo>
                    <a:pt x="349" y="363"/>
                  </a:lnTo>
                  <a:lnTo>
                    <a:pt x="349" y="366"/>
                  </a:lnTo>
                  <a:lnTo>
                    <a:pt x="349" y="369"/>
                  </a:lnTo>
                  <a:lnTo>
                    <a:pt x="349" y="371"/>
                  </a:lnTo>
                  <a:lnTo>
                    <a:pt x="349" y="374"/>
                  </a:lnTo>
                  <a:lnTo>
                    <a:pt x="347" y="374"/>
                  </a:lnTo>
                  <a:lnTo>
                    <a:pt x="344" y="374"/>
                  </a:lnTo>
                  <a:lnTo>
                    <a:pt x="344" y="371"/>
                  </a:lnTo>
                  <a:lnTo>
                    <a:pt x="341" y="371"/>
                  </a:lnTo>
                  <a:lnTo>
                    <a:pt x="341" y="369"/>
                  </a:lnTo>
                  <a:lnTo>
                    <a:pt x="344" y="369"/>
                  </a:lnTo>
                  <a:lnTo>
                    <a:pt x="341" y="369"/>
                  </a:lnTo>
                  <a:lnTo>
                    <a:pt x="341" y="366"/>
                  </a:lnTo>
                  <a:lnTo>
                    <a:pt x="339" y="366"/>
                  </a:lnTo>
                  <a:lnTo>
                    <a:pt x="339" y="369"/>
                  </a:lnTo>
                  <a:lnTo>
                    <a:pt x="336" y="369"/>
                  </a:lnTo>
                  <a:lnTo>
                    <a:pt x="336" y="371"/>
                  </a:lnTo>
                  <a:lnTo>
                    <a:pt x="336" y="369"/>
                  </a:lnTo>
                  <a:lnTo>
                    <a:pt x="336" y="371"/>
                  </a:lnTo>
                  <a:lnTo>
                    <a:pt x="336" y="369"/>
                  </a:lnTo>
                  <a:lnTo>
                    <a:pt x="334" y="369"/>
                  </a:lnTo>
                  <a:lnTo>
                    <a:pt x="336" y="369"/>
                  </a:lnTo>
                  <a:lnTo>
                    <a:pt x="334" y="369"/>
                  </a:lnTo>
                  <a:lnTo>
                    <a:pt x="334" y="366"/>
                  </a:lnTo>
                  <a:lnTo>
                    <a:pt x="331" y="366"/>
                  </a:lnTo>
                  <a:lnTo>
                    <a:pt x="331" y="363"/>
                  </a:lnTo>
                  <a:lnTo>
                    <a:pt x="331" y="366"/>
                  </a:lnTo>
                  <a:lnTo>
                    <a:pt x="328" y="363"/>
                  </a:lnTo>
                  <a:lnTo>
                    <a:pt x="331" y="363"/>
                  </a:lnTo>
                  <a:lnTo>
                    <a:pt x="331" y="361"/>
                  </a:lnTo>
                  <a:lnTo>
                    <a:pt x="331" y="358"/>
                  </a:lnTo>
                  <a:lnTo>
                    <a:pt x="328" y="358"/>
                  </a:lnTo>
                  <a:lnTo>
                    <a:pt x="326" y="358"/>
                  </a:lnTo>
                  <a:lnTo>
                    <a:pt x="323" y="358"/>
                  </a:lnTo>
                  <a:lnTo>
                    <a:pt x="323" y="356"/>
                  </a:lnTo>
                  <a:lnTo>
                    <a:pt x="323" y="358"/>
                  </a:lnTo>
                  <a:lnTo>
                    <a:pt x="323" y="356"/>
                  </a:lnTo>
                  <a:lnTo>
                    <a:pt x="323" y="358"/>
                  </a:lnTo>
                  <a:lnTo>
                    <a:pt x="321" y="358"/>
                  </a:lnTo>
                  <a:lnTo>
                    <a:pt x="321" y="356"/>
                  </a:lnTo>
                  <a:lnTo>
                    <a:pt x="323" y="356"/>
                  </a:lnTo>
                  <a:lnTo>
                    <a:pt x="321" y="356"/>
                  </a:lnTo>
                  <a:lnTo>
                    <a:pt x="323" y="356"/>
                  </a:lnTo>
                  <a:lnTo>
                    <a:pt x="321" y="353"/>
                  </a:lnTo>
                  <a:lnTo>
                    <a:pt x="323" y="353"/>
                  </a:lnTo>
                  <a:lnTo>
                    <a:pt x="321" y="353"/>
                  </a:lnTo>
                  <a:lnTo>
                    <a:pt x="321" y="356"/>
                  </a:lnTo>
                  <a:lnTo>
                    <a:pt x="318" y="356"/>
                  </a:lnTo>
                  <a:lnTo>
                    <a:pt x="318" y="358"/>
                  </a:lnTo>
                  <a:lnTo>
                    <a:pt x="315" y="358"/>
                  </a:lnTo>
                  <a:lnTo>
                    <a:pt x="315" y="361"/>
                  </a:lnTo>
                  <a:lnTo>
                    <a:pt x="313" y="361"/>
                  </a:lnTo>
                  <a:lnTo>
                    <a:pt x="315" y="361"/>
                  </a:lnTo>
                  <a:lnTo>
                    <a:pt x="313" y="361"/>
                  </a:lnTo>
                  <a:lnTo>
                    <a:pt x="310" y="361"/>
                  </a:lnTo>
                  <a:lnTo>
                    <a:pt x="308" y="361"/>
                  </a:lnTo>
                  <a:lnTo>
                    <a:pt x="305" y="363"/>
                  </a:lnTo>
                  <a:lnTo>
                    <a:pt x="302" y="363"/>
                  </a:lnTo>
                  <a:lnTo>
                    <a:pt x="300" y="363"/>
                  </a:lnTo>
                  <a:lnTo>
                    <a:pt x="300" y="366"/>
                  </a:lnTo>
                  <a:lnTo>
                    <a:pt x="297" y="366"/>
                  </a:lnTo>
                  <a:lnTo>
                    <a:pt x="297" y="363"/>
                  </a:lnTo>
                  <a:lnTo>
                    <a:pt x="297" y="366"/>
                  </a:lnTo>
                  <a:lnTo>
                    <a:pt x="297" y="363"/>
                  </a:lnTo>
                  <a:lnTo>
                    <a:pt x="294" y="363"/>
                  </a:lnTo>
                  <a:lnTo>
                    <a:pt x="292" y="363"/>
                  </a:lnTo>
                  <a:lnTo>
                    <a:pt x="292" y="361"/>
                  </a:lnTo>
                  <a:lnTo>
                    <a:pt x="292" y="363"/>
                  </a:lnTo>
                  <a:lnTo>
                    <a:pt x="289" y="363"/>
                  </a:lnTo>
                  <a:lnTo>
                    <a:pt x="289" y="366"/>
                  </a:lnTo>
                  <a:lnTo>
                    <a:pt x="287" y="366"/>
                  </a:lnTo>
                  <a:lnTo>
                    <a:pt x="287" y="363"/>
                  </a:lnTo>
                  <a:lnTo>
                    <a:pt x="284" y="363"/>
                  </a:lnTo>
                  <a:lnTo>
                    <a:pt x="284" y="366"/>
                  </a:lnTo>
                  <a:lnTo>
                    <a:pt x="281" y="366"/>
                  </a:lnTo>
                  <a:lnTo>
                    <a:pt x="279" y="366"/>
                  </a:lnTo>
                  <a:lnTo>
                    <a:pt x="276" y="366"/>
                  </a:lnTo>
                  <a:lnTo>
                    <a:pt x="274" y="366"/>
                  </a:lnTo>
                  <a:lnTo>
                    <a:pt x="271" y="366"/>
                  </a:lnTo>
                  <a:lnTo>
                    <a:pt x="271" y="363"/>
                  </a:lnTo>
                  <a:lnTo>
                    <a:pt x="271" y="366"/>
                  </a:lnTo>
                  <a:lnTo>
                    <a:pt x="268" y="366"/>
                  </a:lnTo>
                  <a:lnTo>
                    <a:pt x="268" y="363"/>
                  </a:lnTo>
                  <a:lnTo>
                    <a:pt x="266" y="363"/>
                  </a:lnTo>
                  <a:lnTo>
                    <a:pt x="263" y="363"/>
                  </a:lnTo>
                  <a:lnTo>
                    <a:pt x="261" y="363"/>
                  </a:lnTo>
                  <a:lnTo>
                    <a:pt x="261" y="361"/>
                  </a:lnTo>
                  <a:lnTo>
                    <a:pt x="261" y="363"/>
                  </a:lnTo>
                  <a:lnTo>
                    <a:pt x="258" y="361"/>
                  </a:lnTo>
                  <a:lnTo>
                    <a:pt x="255" y="361"/>
                  </a:lnTo>
                  <a:lnTo>
                    <a:pt x="253" y="361"/>
                  </a:lnTo>
                  <a:lnTo>
                    <a:pt x="250" y="361"/>
                  </a:lnTo>
                  <a:lnTo>
                    <a:pt x="250" y="358"/>
                  </a:lnTo>
                  <a:lnTo>
                    <a:pt x="247" y="358"/>
                  </a:lnTo>
                  <a:lnTo>
                    <a:pt x="247" y="356"/>
                  </a:lnTo>
                  <a:lnTo>
                    <a:pt x="245" y="356"/>
                  </a:lnTo>
                  <a:lnTo>
                    <a:pt x="245" y="353"/>
                  </a:lnTo>
                  <a:lnTo>
                    <a:pt x="245" y="356"/>
                  </a:lnTo>
                  <a:lnTo>
                    <a:pt x="242" y="356"/>
                  </a:lnTo>
                  <a:lnTo>
                    <a:pt x="240" y="356"/>
                  </a:lnTo>
                  <a:lnTo>
                    <a:pt x="240" y="353"/>
                  </a:lnTo>
                  <a:lnTo>
                    <a:pt x="237" y="353"/>
                  </a:lnTo>
                  <a:lnTo>
                    <a:pt x="240" y="353"/>
                  </a:lnTo>
                  <a:lnTo>
                    <a:pt x="237" y="353"/>
                  </a:lnTo>
                  <a:lnTo>
                    <a:pt x="237" y="350"/>
                  </a:lnTo>
                  <a:lnTo>
                    <a:pt x="237" y="348"/>
                  </a:lnTo>
                  <a:lnTo>
                    <a:pt x="234" y="348"/>
                  </a:lnTo>
                  <a:lnTo>
                    <a:pt x="234" y="345"/>
                  </a:lnTo>
                  <a:lnTo>
                    <a:pt x="232" y="345"/>
                  </a:lnTo>
                  <a:lnTo>
                    <a:pt x="234" y="345"/>
                  </a:lnTo>
                  <a:lnTo>
                    <a:pt x="232" y="345"/>
                  </a:lnTo>
                  <a:lnTo>
                    <a:pt x="234" y="345"/>
                  </a:lnTo>
                  <a:lnTo>
                    <a:pt x="234" y="343"/>
                  </a:lnTo>
                  <a:lnTo>
                    <a:pt x="232" y="343"/>
                  </a:lnTo>
                  <a:lnTo>
                    <a:pt x="232" y="340"/>
                  </a:lnTo>
                  <a:lnTo>
                    <a:pt x="232" y="343"/>
                  </a:lnTo>
                  <a:lnTo>
                    <a:pt x="232" y="340"/>
                  </a:lnTo>
                  <a:lnTo>
                    <a:pt x="232" y="337"/>
                  </a:lnTo>
                  <a:lnTo>
                    <a:pt x="232" y="335"/>
                  </a:lnTo>
                  <a:lnTo>
                    <a:pt x="232" y="337"/>
                  </a:lnTo>
                  <a:lnTo>
                    <a:pt x="232" y="335"/>
                  </a:lnTo>
                  <a:lnTo>
                    <a:pt x="232" y="332"/>
                  </a:lnTo>
                  <a:lnTo>
                    <a:pt x="234" y="332"/>
                  </a:lnTo>
                  <a:lnTo>
                    <a:pt x="234" y="329"/>
                  </a:lnTo>
                  <a:lnTo>
                    <a:pt x="232" y="329"/>
                  </a:lnTo>
                  <a:lnTo>
                    <a:pt x="229" y="329"/>
                  </a:lnTo>
                  <a:lnTo>
                    <a:pt x="229" y="327"/>
                  </a:lnTo>
                  <a:lnTo>
                    <a:pt x="229" y="329"/>
                  </a:lnTo>
                  <a:lnTo>
                    <a:pt x="229" y="327"/>
                  </a:lnTo>
                  <a:lnTo>
                    <a:pt x="232" y="327"/>
                  </a:lnTo>
                  <a:lnTo>
                    <a:pt x="234" y="327"/>
                  </a:lnTo>
                  <a:lnTo>
                    <a:pt x="237" y="327"/>
                  </a:lnTo>
                  <a:lnTo>
                    <a:pt x="237" y="329"/>
                  </a:lnTo>
                  <a:lnTo>
                    <a:pt x="237" y="327"/>
                  </a:lnTo>
                  <a:lnTo>
                    <a:pt x="240" y="327"/>
                  </a:lnTo>
                  <a:lnTo>
                    <a:pt x="242" y="324"/>
                  </a:lnTo>
                  <a:lnTo>
                    <a:pt x="245" y="324"/>
                  </a:lnTo>
                  <a:lnTo>
                    <a:pt x="245" y="322"/>
                  </a:lnTo>
                  <a:lnTo>
                    <a:pt x="245" y="319"/>
                  </a:lnTo>
                  <a:lnTo>
                    <a:pt x="245" y="316"/>
                  </a:lnTo>
                  <a:lnTo>
                    <a:pt x="245" y="314"/>
                  </a:lnTo>
                  <a:lnTo>
                    <a:pt x="245" y="311"/>
                  </a:lnTo>
                  <a:lnTo>
                    <a:pt x="242" y="311"/>
                  </a:lnTo>
                  <a:lnTo>
                    <a:pt x="245" y="311"/>
                  </a:lnTo>
                  <a:lnTo>
                    <a:pt x="245" y="309"/>
                  </a:lnTo>
                  <a:lnTo>
                    <a:pt x="245" y="306"/>
                  </a:lnTo>
                  <a:lnTo>
                    <a:pt x="245" y="303"/>
                  </a:lnTo>
                  <a:lnTo>
                    <a:pt x="242" y="303"/>
                  </a:lnTo>
                  <a:lnTo>
                    <a:pt x="242" y="301"/>
                  </a:lnTo>
                  <a:lnTo>
                    <a:pt x="242" y="298"/>
                  </a:lnTo>
                  <a:lnTo>
                    <a:pt x="242" y="296"/>
                  </a:lnTo>
                  <a:lnTo>
                    <a:pt x="240" y="296"/>
                  </a:lnTo>
                  <a:lnTo>
                    <a:pt x="240" y="293"/>
                  </a:lnTo>
                  <a:lnTo>
                    <a:pt x="240" y="290"/>
                  </a:lnTo>
                  <a:lnTo>
                    <a:pt x="237" y="290"/>
                  </a:lnTo>
                  <a:lnTo>
                    <a:pt x="237" y="288"/>
                  </a:lnTo>
                  <a:lnTo>
                    <a:pt x="234" y="288"/>
                  </a:lnTo>
                  <a:lnTo>
                    <a:pt x="237" y="288"/>
                  </a:lnTo>
                  <a:lnTo>
                    <a:pt x="237" y="285"/>
                  </a:lnTo>
                  <a:lnTo>
                    <a:pt x="237" y="282"/>
                  </a:lnTo>
                  <a:lnTo>
                    <a:pt x="237" y="280"/>
                  </a:lnTo>
                  <a:lnTo>
                    <a:pt x="237" y="277"/>
                  </a:lnTo>
                  <a:lnTo>
                    <a:pt x="237" y="275"/>
                  </a:lnTo>
                  <a:lnTo>
                    <a:pt x="237" y="272"/>
                  </a:lnTo>
                  <a:lnTo>
                    <a:pt x="237" y="269"/>
                  </a:lnTo>
                  <a:lnTo>
                    <a:pt x="234" y="269"/>
                  </a:lnTo>
                  <a:lnTo>
                    <a:pt x="234" y="267"/>
                  </a:lnTo>
                  <a:lnTo>
                    <a:pt x="234" y="269"/>
                  </a:lnTo>
                  <a:lnTo>
                    <a:pt x="234" y="267"/>
                  </a:lnTo>
                  <a:lnTo>
                    <a:pt x="234" y="264"/>
                  </a:lnTo>
                  <a:lnTo>
                    <a:pt x="234" y="262"/>
                  </a:lnTo>
                  <a:lnTo>
                    <a:pt x="232" y="262"/>
                  </a:lnTo>
                  <a:lnTo>
                    <a:pt x="229" y="262"/>
                  </a:lnTo>
                  <a:lnTo>
                    <a:pt x="229" y="259"/>
                  </a:lnTo>
                  <a:lnTo>
                    <a:pt x="227" y="259"/>
                  </a:lnTo>
                  <a:lnTo>
                    <a:pt x="224" y="259"/>
                  </a:lnTo>
                  <a:lnTo>
                    <a:pt x="224" y="256"/>
                  </a:lnTo>
                  <a:lnTo>
                    <a:pt x="221" y="256"/>
                  </a:lnTo>
                  <a:lnTo>
                    <a:pt x="219" y="256"/>
                  </a:lnTo>
                  <a:lnTo>
                    <a:pt x="219" y="259"/>
                  </a:lnTo>
                  <a:lnTo>
                    <a:pt x="216" y="256"/>
                  </a:lnTo>
                  <a:lnTo>
                    <a:pt x="214" y="256"/>
                  </a:lnTo>
                  <a:lnTo>
                    <a:pt x="214" y="259"/>
                  </a:lnTo>
                  <a:lnTo>
                    <a:pt x="211" y="259"/>
                  </a:lnTo>
                  <a:lnTo>
                    <a:pt x="208" y="259"/>
                  </a:lnTo>
                  <a:lnTo>
                    <a:pt x="206" y="259"/>
                  </a:lnTo>
                  <a:lnTo>
                    <a:pt x="206" y="262"/>
                  </a:lnTo>
                  <a:lnTo>
                    <a:pt x="203" y="262"/>
                  </a:lnTo>
                  <a:lnTo>
                    <a:pt x="203" y="259"/>
                  </a:lnTo>
                  <a:lnTo>
                    <a:pt x="200" y="259"/>
                  </a:lnTo>
                  <a:lnTo>
                    <a:pt x="198" y="259"/>
                  </a:lnTo>
                  <a:lnTo>
                    <a:pt x="198" y="262"/>
                  </a:lnTo>
                  <a:lnTo>
                    <a:pt x="198" y="259"/>
                  </a:lnTo>
                  <a:lnTo>
                    <a:pt x="198" y="256"/>
                  </a:lnTo>
                  <a:lnTo>
                    <a:pt x="198" y="254"/>
                  </a:lnTo>
                  <a:lnTo>
                    <a:pt x="195" y="254"/>
                  </a:lnTo>
                  <a:lnTo>
                    <a:pt x="195" y="251"/>
                  </a:lnTo>
                  <a:lnTo>
                    <a:pt x="195" y="248"/>
                  </a:lnTo>
                  <a:lnTo>
                    <a:pt x="198" y="248"/>
                  </a:lnTo>
                  <a:lnTo>
                    <a:pt x="200" y="248"/>
                  </a:lnTo>
                  <a:lnTo>
                    <a:pt x="200" y="246"/>
                  </a:lnTo>
                  <a:lnTo>
                    <a:pt x="203" y="246"/>
                  </a:lnTo>
                  <a:lnTo>
                    <a:pt x="203" y="243"/>
                  </a:lnTo>
                  <a:lnTo>
                    <a:pt x="200" y="243"/>
                  </a:lnTo>
                  <a:lnTo>
                    <a:pt x="198" y="243"/>
                  </a:lnTo>
                  <a:lnTo>
                    <a:pt x="198" y="241"/>
                  </a:lnTo>
                  <a:lnTo>
                    <a:pt x="195" y="241"/>
                  </a:lnTo>
                  <a:lnTo>
                    <a:pt x="195" y="238"/>
                  </a:lnTo>
                  <a:lnTo>
                    <a:pt x="193" y="238"/>
                  </a:lnTo>
                  <a:lnTo>
                    <a:pt x="190" y="238"/>
                  </a:lnTo>
                  <a:lnTo>
                    <a:pt x="187" y="238"/>
                  </a:lnTo>
                  <a:lnTo>
                    <a:pt x="187" y="235"/>
                  </a:lnTo>
                  <a:lnTo>
                    <a:pt x="187" y="233"/>
                  </a:lnTo>
                  <a:lnTo>
                    <a:pt x="185" y="233"/>
                  </a:lnTo>
                  <a:lnTo>
                    <a:pt x="185" y="230"/>
                  </a:lnTo>
                  <a:lnTo>
                    <a:pt x="182" y="230"/>
                  </a:lnTo>
                  <a:lnTo>
                    <a:pt x="182" y="228"/>
                  </a:lnTo>
                  <a:lnTo>
                    <a:pt x="182" y="225"/>
                  </a:lnTo>
                  <a:lnTo>
                    <a:pt x="182" y="222"/>
                  </a:lnTo>
                  <a:lnTo>
                    <a:pt x="185" y="222"/>
                  </a:lnTo>
                  <a:lnTo>
                    <a:pt x="187" y="222"/>
                  </a:lnTo>
                  <a:lnTo>
                    <a:pt x="187" y="220"/>
                  </a:lnTo>
                  <a:lnTo>
                    <a:pt x="187" y="217"/>
                  </a:lnTo>
                  <a:lnTo>
                    <a:pt x="187" y="215"/>
                  </a:lnTo>
                  <a:lnTo>
                    <a:pt x="187" y="212"/>
                  </a:lnTo>
                  <a:lnTo>
                    <a:pt x="187" y="209"/>
                  </a:lnTo>
                  <a:lnTo>
                    <a:pt x="187" y="207"/>
                  </a:lnTo>
                  <a:lnTo>
                    <a:pt x="187" y="204"/>
                  </a:lnTo>
                  <a:lnTo>
                    <a:pt x="187" y="201"/>
                  </a:lnTo>
                  <a:lnTo>
                    <a:pt x="187" y="199"/>
                  </a:lnTo>
                  <a:lnTo>
                    <a:pt x="190" y="199"/>
                  </a:lnTo>
                  <a:lnTo>
                    <a:pt x="190" y="196"/>
                  </a:lnTo>
                  <a:lnTo>
                    <a:pt x="190" y="194"/>
                  </a:lnTo>
                  <a:lnTo>
                    <a:pt x="190" y="191"/>
                  </a:lnTo>
                  <a:lnTo>
                    <a:pt x="190" y="188"/>
                  </a:lnTo>
                  <a:lnTo>
                    <a:pt x="190" y="186"/>
                  </a:lnTo>
                  <a:lnTo>
                    <a:pt x="187" y="186"/>
                  </a:lnTo>
                  <a:lnTo>
                    <a:pt x="187" y="183"/>
                  </a:lnTo>
                  <a:lnTo>
                    <a:pt x="187" y="181"/>
                  </a:lnTo>
                  <a:lnTo>
                    <a:pt x="185" y="181"/>
                  </a:lnTo>
                  <a:lnTo>
                    <a:pt x="185" y="178"/>
                  </a:lnTo>
                  <a:lnTo>
                    <a:pt x="185" y="175"/>
                  </a:lnTo>
                  <a:lnTo>
                    <a:pt x="185" y="173"/>
                  </a:lnTo>
                  <a:lnTo>
                    <a:pt x="185" y="170"/>
                  </a:lnTo>
                  <a:lnTo>
                    <a:pt x="185" y="168"/>
                  </a:lnTo>
                  <a:lnTo>
                    <a:pt x="185" y="165"/>
                  </a:lnTo>
                  <a:lnTo>
                    <a:pt x="185" y="162"/>
                  </a:lnTo>
                  <a:lnTo>
                    <a:pt x="182" y="162"/>
                  </a:lnTo>
                  <a:lnTo>
                    <a:pt x="182" y="160"/>
                  </a:lnTo>
                  <a:lnTo>
                    <a:pt x="185" y="160"/>
                  </a:lnTo>
                  <a:lnTo>
                    <a:pt x="182" y="160"/>
                  </a:lnTo>
                  <a:lnTo>
                    <a:pt x="182" y="157"/>
                  </a:lnTo>
                  <a:lnTo>
                    <a:pt x="185" y="157"/>
                  </a:lnTo>
                  <a:lnTo>
                    <a:pt x="182" y="157"/>
                  </a:lnTo>
                  <a:lnTo>
                    <a:pt x="182" y="154"/>
                  </a:lnTo>
                  <a:lnTo>
                    <a:pt x="182" y="152"/>
                  </a:lnTo>
                  <a:lnTo>
                    <a:pt x="182" y="149"/>
                  </a:lnTo>
                  <a:lnTo>
                    <a:pt x="182" y="147"/>
                  </a:lnTo>
                  <a:lnTo>
                    <a:pt x="185" y="147"/>
                  </a:lnTo>
                  <a:lnTo>
                    <a:pt x="185" y="144"/>
                  </a:lnTo>
                  <a:lnTo>
                    <a:pt x="182" y="144"/>
                  </a:lnTo>
                  <a:lnTo>
                    <a:pt x="185" y="144"/>
                  </a:lnTo>
                  <a:lnTo>
                    <a:pt x="182" y="144"/>
                  </a:lnTo>
                  <a:lnTo>
                    <a:pt x="182" y="141"/>
                  </a:lnTo>
                  <a:lnTo>
                    <a:pt x="182" y="139"/>
                  </a:lnTo>
                  <a:lnTo>
                    <a:pt x="180" y="139"/>
                  </a:lnTo>
                  <a:lnTo>
                    <a:pt x="180" y="136"/>
                  </a:lnTo>
                  <a:lnTo>
                    <a:pt x="180" y="134"/>
                  </a:lnTo>
                  <a:lnTo>
                    <a:pt x="180" y="131"/>
                  </a:lnTo>
                  <a:lnTo>
                    <a:pt x="180" y="128"/>
                  </a:lnTo>
                  <a:lnTo>
                    <a:pt x="177" y="128"/>
                  </a:lnTo>
                  <a:lnTo>
                    <a:pt x="177" y="126"/>
                  </a:lnTo>
                  <a:lnTo>
                    <a:pt x="177" y="123"/>
                  </a:lnTo>
                  <a:lnTo>
                    <a:pt x="177" y="121"/>
                  </a:lnTo>
                  <a:lnTo>
                    <a:pt x="177" y="123"/>
                  </a:lnTo>
                  <a:lnTo>
                    <a:pt x="177" y="121"/>
                  </a:lnTo>
                  <a:lnTo>
                    <a:pt x="177" y="118"/>
                  </a:lnTo>
                  <a:lnTo>
                    <a:pt x="174" y="118"/>
                  </a:lnTo>
                  <a:lnTo>
                    <a:pt x="174" y="115"/>
                  </a:lnTo>
                  <a:lnTo>
                    <a:pt x="174" y="113"/>
                  </a:lnTo>
                  <a:lnTo>
                    <a:pt x="172" y="113"/>
                  </a:lnTo>
                  <a:lnTo>
                    <a:pt x="172" y="110"/>
                  </a:lnTo>
                  <a:lnTo>
                    <a:pt x="172" y="107"/>
                  </a:lnTo>
                  <a:lnTo>
                    <a:pt x="169" y="107"/>
                  </a:lnTo>
                  <a:lnTo>
                    <a:pt x="169" y="105"/>
                  </a:lnTo>
                  <a:lnTo>
                    <a:pt x="167" y="105"/>
                  </a:lnTo>
                  <a:lnTo>
                    <a:pt x="167" y="102"/>
                  </a:lnTo>
                  <a:lnTo>
                    <a:pt x="164" y="102"/>
                  </a:lnTo>
                  <a:lnTo>
                    <a:pt x="167" y="102"/>
                  </a:lnTo>
                  <a:lnTo>
                    <a:pt x="164" y="102"/>
                  </a:lnTo>
                  <a:lnTo>
                    <a:pt x="164" y="100"/>
                  </a:lnTo>
                  <a:lnTo>
                    <a:pt x="167" y="100"/>
                  </a:lnTo>
                  <a:lnTo>
                    <a:pt x="164" y="100"/>
                  </a:lnTo>
                  <a:lnTo>
                    <a:pt x="167" y="100"/>
                  </a:lnTo>
                  <a:lnTo>
                    <a:pt x="169" y="100"/>
                  </a:lnTo>
                  <a:lnTo>
                    <a:pt x="172" y="100"/>
                  </a:lnTo>
                  <a:lnTo>
                    <a:pt x="172" y="97"/>
                  </a:lnTo>
                  <a:lnTo>
                    <a:pt x="174" y="97"/>
                  </a:lnTo>
                  <a:lnTo>
                    <a:pt x="174" y="94"/>
                  </a:lnTo>
                  <a:lnTo>
                    <a:pt x="174" y="92"/>
                  </a:lnTo>
                  <a:lnTo>
                    <a:pt x="174" y="89"/>
                  </a:lnTo>
                  <a:lnTo>
                    <a:pt x="174" y="87"/>
                  </a:lnTo>
                  <a:lnTo>
                    <a:pt x="172" y="87"/>
                  </a:lnTo>
                  <a:lnTo>
                    <a:pt x="172" y="84"/>
                  </a:lnTo>
                  <a:lnTo>
                    <a:pt x="172" y="81"/>
                  </a:lnTo>
                  <a:lnTo>
                    <a:pt x="172" y="84"/>
                  </a:lnTo>
                  <a:lnTo>
                    <a:pt x="172" y="81"/>
                  </a:lnTo>
                  <a:lnTo>
                    <a:pt x="172" y="79"/>
                  </a:lnTo>
                  <a:lnTo>
                    <a:pt x="172" y="76"/>
                  </a:lnTo>
                  <a:lnTo>
                    <a:pt x="172" y="73"/>
                  </a:lnTo>
                  <a:lnTo>
                    <a:pt x="174" y="73"/>
                  </a:lnTo>
                  <a:lnTo>
                    <a:pt x="172" y="73"/>
                  </a:lnTo>
                  <a:lnTo>
                    <a:pt x="174" y="73"/>
                  </a:lnTo>
                  <a:lnTo>
                    <a:pt x="172" y="73"/>
                  </a:lnTo>
                  <a:lnTo>
                    <a:pt x="174" y="73"/>
                  </a:lnTo>
                  <a:lnTo>
                    <a:pt x="172" y="73"/>
                  </a:lnTo>
                  <a:lnTo>
                    <a:pt x="174" y="73"/>
                  </a:lnTo>
                  <a:lnTo>
                    <a:pt x="172" y="71"/>
                  </a:lnTo>
                  <a:lnTo>
                    <a:pt x="174" y="71"/>
                  </a:lnTo>
                  <a:lnTo>
                    <a:pt x="174" y="68"/>
                  </a:lnTo>
                  <a:lnTo>
                    <a:pt x="177" y="68"/>
                  </a:lnTo>
                  <a:lnTo>
                    <a:pt x="174" y="68"/>
                  </a:lnTo>
                  <a:lnTo>
                    <a:pt x="174" y="66"/>
                  </a:lnTo>
                  <a:lnTo>
                    <a:pt x="174" y="63"/>
                  </a:lnTo>
                  <a:lnTo>
                    <a:pt x="174" y="60"/>
                  </a:lnTo>
                  <a:lnTo>
                    <a:pt x="177" y="60"/>
                  </a:lnTo>
                  <a:lnTo>
                    <a:pt x="174" y="60"/>
                  </a:lnTo>
                  <a:lnTo>
                    <a:pt x="174" y="58"/>
                  </a:lnTo>
                  <a:lnTo>
                    <a:pt x="172" y="58"/>
                  </a:lnTo>
                  <a:lnTo>
                    <a:pt x="174" y="55"/>
                  </a:lnTo>
                  <a:lnTo>
                    <a:pt x="172" y="55"/>
                  </a:lnTo>
                  <a:lnTo>
                    <a:pt x="172" y="53"/>
                  </a:lnTo>
                  <a:lnTo>
                    <a:pt x="169" y="53"/>
                  </a:lnTo>
                  <a:lnTo>
                    <a:pt x="169" y="50"/>
                  </a:lnTo>
                  <a:lnTo>
                    <a:pt x="164" y="53"/>
                  </a:lnTo>
                  <a:lnTo>
                    <a:pt x="167" y="53"/>
                  </a:lnTo>
                  <a:lnTo>
                    <a:pt x="167" y="55"/>
                  </a:lnTo>
                  <a:lnTo>
                    <a:pt x="167" y="53"/>
                  </a:lnTo>
                  <a:lnTo>
                    <a:pt x="167" y="55"/>
                  </a:lnTo>
                  <a:lnTo>
                    <a:pt x="167" y="58"/>
                  </a:lnTo>
                  <a:lnTo>
                    <a:pt x="167" y="60"/>
                  </a:lnTo>
                  <a:lnTo>
                    <a:pt x="164" y="60"/>
                  </a:lnTo>
                  <a:lnTo>
                    <a:pt x="164" y="63"/>
                  </a:lnTo>
                  <a:lnTo>
                    <a:pt x="164" y="60"/>
                  </a:lnTo>
                  <a:lnTo>
                    <a:pt x="164" y="63"/>
                  </a:lnTo>
                  <a:lnTo>
                    <a:pt x="164" y="66"/>
                  </a:lnTo>
                  <a:lnTo>
                    <a:pt x="164" y="68"/>
                  </a:lnTo>
                  <a:lnTo>
                    <a:pt x="164" y="71"/>
                  </a:lnTo>
                  <a:lnTo>
                    <a:pt x="161" y="71"/>
                  </a:lnTo>
                  <a:lnTo>
                    <a:pt x="164" y="71"/>
                  </a:lnTo>
                  <a:lnTo>
                    <a:pt x="161" y="71"/>
                  </a:lnTo>
                  <a:lnTo>
                    <a:pt x="161" y="68"/>
                  </a:lnTo>
                  <a:lnTo>
                    <a:pt x="159" y="68"/>
                  </a:lnTo>
                  <a:lnTo>
                    <a:pt x="159" y="66"/>
                  </a:lnTo>
                  <a:lnTo>
                    <a:pt x="156" y="66"/>
                  </a:lnTo>
                  <a:lnTo>
                    <a:pt x="159" y="66"/>
                  </a:lnTo>
                  <a:lnTo>
                    <a:pt x="156" y="66"/>
                  </a:lnTo>
                  <a:lnTo>
                    <a:pt x="156" y="63"/>
                  </a:lnTo>
                  <a:lnTo>
                    <a:pt x="156" y="66"/>
                  </a:lnTo>
                  <a:lnTo>
                    <a:pt x="156" y="63"/>
                  </a:lnTo>
                  <a:lnTo>
                    <a:pt x="154" y="63"/>
                  </a:lnTo>
                  <a:lnTo>
                    <a:pt x="154" y="60"/>
                  </a:lnTo>
                  <a:lnTo>
                    <a:pt x="154" y="58"/>
                  </a:lnTo>
                  <a:lnTo>
                    <a:pt x="154" y="60"/>
                  </a:lnTo>
                  <a:lnTo>
                    <a:pt x="151" y="60"/>
                  </a:lnTo>
                  <a:lnTo>
                    <a:pt x="151" y="58"/>
                  </a:lnTo>
                  <a:lnTo>
                    <a:pt x="148" y="58"/>
                  </a:lnTo>
                  <a:lnTo>
                    <a:pt x="148" y="55"/>
                  </a:lnTo>
                  <a:lnTo>
                    <a:pt x="146" y="55"/>
                  </a:lnTo>
                  <a:lnTo>
                    <a:pt x="146" y="53"/>
                  </a:lnTo>
                  <a:lnTo>
                    <a:pt x="143" y="53"/>
                  </a:lnTo>
                  <a:lnTo>
                    <a:pt x="146" y="53"/>
                  </a:lnTo>
                  <a:lnTo>
                    <a:pt x="143" y="53"/>
                  </a:lnTo>
                  <a:lnTo>
                    <a:pt x="143" y="50"/>
                  </a:lnTo>
                  <a:lnTo>
                    <a:pt x="140" y="50"/>
                  </a:lnTo>
                  <a:lnTo>
                    <a:pt x="138" y="50"/>
                  </a:lnTo>
                  <a:lnTo>
                    <a:pt x="138" y="53"/>
                  </a:lnTo>
                  <a:lnTo>
                    <a:pt x="138" y="50"/>
                  </a:lnTo>
                  <a:lnTo>
                    <a:pt x="135" y="50"/>
                  </a:lnTo>
                  <a:lnTo>
                    <a:pt x="133" y="50"/>
                  </a:lnTo>
                  <a:lnTo>
                    <a:pt x="133" y="47"/>
                  </a:lnTo>
                  <a:lnTo>
                    <a:pt x="130" y="47"/>
                  </a:lnTo>
                  <a:lnTo>
                    <a:pt x="127" y="47"/>
                  </a:lnTo>
                  <a:lnTo>
                    <a:pt x="127" y="50"/>
                  </a:lnTo>
                  <a:lnTo>
                    <a:pt x="127" y="47"/>
                  </a:lnTo>
                  <a:lnTo>
                    <a:pt x="125" y="50"/>
                  </a:lnTo>
                  <a:lnTo>
                    <a:pt x="125" y="47"/>
                  </a:lnTo>
                  <a:lnTo>
                    <a:pt x="122" y="47"/>
                  </a:lnTo>
                  <a:lnTo>
                    <a:pt x="120" y="45"/>
                  </a:lnTo>
                  <a:lnTo>
                    <a:pt x="117" y="45"/>
                  </a:lnTo>
                  <a:lnTo>
                    <a:pt x="114" y="45"/>
                  </a:lnTo>
                  <a:lnTo>
                    <a:pt x="112" y="45"/>
                  </a:lnTo>
                  <a:lnTo>
                    <a:pt x="112" y="47"/>
                  </a:lnTo>
                  <a:lnTo>
                    <a:pt x="109" y="47"/>
                  </a:lnTo>
                  <a:lnTo>
                    <a:pt x="109" y="50"/>
                  </a:lnTo>
                  <a:lnTo>
                    <a:pt x="107" y="50"/>
                  </a:lnTo>
                  <a:lnTo>
                    <a:pt x="107" y="53"/>
                  </a:lnTo>
                  <a:lnTo>
                    <a:pt x="104" y="53"/>
                  </a:lnTo>
                  <a:lnTo>
                    <a:pt x="101" y="53"/>
                  </a:lnTo>
                  <a:lnTo>
                    <a:pt x="99" y="53"/>
                  </a:lnTo>
                  <a:lnTo>
                    <a:pt x="101" y="53"/>
                  </a:lnTo>
                  <a:lnTo>
                    <a:pt x="99" y="53"/>
                  </a:lnTo>
                  <a:lnTo>
                    <a:pt x="99" y="50"/>
                  </a:lnTo>
                  <a:lnTo>
                    <a:pt x="99" y="47"/>
                  </a:lnTo>
                  <a:lnTo>
                    <a:pt x="96" y="47"/>
                  </a:lnTo>
                  <a:lnTo>
                    <a:pt x="99" y="47"/>
                  </a:lnTo>
                  <a:lnTo>
                    <a:pt x="96" y="47"/>
                  </a:lnTo>
                  <a:lnTo>
                    <a:pt x="99" y="47"/>
                  </a:lnTo>
                  <a:lnTo>
                    <a:pt x="96" y="47"/>
                  </a:lnTo>
                  <a:lnTo>
                    <a:pt x="96" y="45"/>
                  </a:lnTo>
                  <a:lnTo>
                    <a:pt x="96" y="42"/>
                  </a:lnTo>
                  <a:lnTo>
                    <a:pt x="96" y="40"/>
                  </a:lnTo>
                  <a:lnTo>
                    <a:pt x="96" y="37"/>
                  </a:lnTo>
                  <a:lnTo>
                    <a:pt x="99" y="37"/>
                  </a:lnTo>
                  <a:lnTo>
                    <a:pt x="99" y="34"/>
                  </a:lnTo>
                  <a:lnTo>
                    <a:pt x="99" y="32"/>
                  </a:lnTo>
                  <a:lnTo>
                    <a:pt x="99" y="29"/>
                  </a:lnTo>
                  <a:lnTo>
                    <a:pt x="99" y="26"/>
                  </a:lnTo>
                  <a:lnTo>
                    <a:pt x="96" y="26"/>
                  </a:lnTo>
                  <a:lnTo>
                    <a:pt x="96" y="24"/>
                  </a:lnTo>
                  <a:lnTo>
                    <a:pt x="96" y="21"/>
                  </a:lnTo>
                  <a:lnTo>
                    <a:pt x="93" y="21"/>
                  </a:lnTo>
                  <a:lnTo>
                    <a:pt x="93" y="19"/>
                  </a:lnTo>
                  <a:lnTo>
                    <a:pt x="93" y="16"/>
                  </a:lnTo>
                  <a:lnTo>
                    <a:pt x="93" y="13"/>
                  </a:lnTo>
                  <a:lnTo>
                    <a:pt x="93" y="11"/>
                  </a:lnTo>
                  <a:lnTo>
                    <a:pt x="91" y="11"/>
                  </a:lnTo>
                  <a:lnTo>
                    <a:pt x="88" y="11"/>
                  </a:lnTo>
                  <a:lnTo>
                    <a:pt x="88" y="13"/>
                  </a:lnTo>
                  <a:lnTo>
                    <a:pt x="88" y="11"/>
                  </a:lnTo>
                  <a:lnTo>
                    <a:pt x="88" y="8"/>
                  </a:lnTo>
                  <a:lnTo>
                    <a:pt x="88" y="6"/>
                  </a:lnTo>
                  <a:lnTo>
                    <a:pt x="91" y="6"/>
                  </a:lnTo>
                  <a:lnTo>
                    <a:pt x="91" y="3"/>
                  </a:lnTo>
                  <a:lnTo>
                    <a:pt x="93" y="3"/>
                  </a:lnTo>
                  <a:lnTo>
                    <a:pt x="93" y="6"/>
                  </a:lnTo>
                  <a:lnTo>
                    <a:pt x="93" y="3"/>
                  </a:lnTo>
                  <a:lnTo>
                    <a:pt x="91" y="3"/>
                  </a:lnTo>
                  <a:lnTo>
                    <a:pt x="88" y="3"/>
                  </a:lnTo>
                  <a:lnTo>
                    <a:pt x="86" y="3"/>
                  </a:lnTo>
                  <a:lnTo>
                    <a:pt x="83" y="3"/>
                  </a:lnTo>
                  <a:lnTo>
                    <a:pt x="83" y="0"/>
                  </a:lnTo>
                  <a:lnTo>
                    <a:pt x="80" y="3"/>
                  </a:lnTo>
                  <a:lnTo>
                    <a:pt x="78" y="3"/>
                  </a:lnTo>
                  <a:lnTo>
                    <a:pt x="78" y="6"/>
                  </a:lnTo>
                  <a:lnTo>
                    <a:pt x="75" y="6"/>
                  </a:lnTo>
                  <a:lnTo>
                    <a:pt x="75" y="8"/>
                  </a:lnTo>
                  <a:lnTo>
                    <a:pt x="73" y="8"/>
                  </a:lnTo>
                  <a:lnTo>
                    <a:pt x="75" y="8"/>
                  </a:lnTo>
                  <a:lnTo>
                    <a:pt x="78" y="8"/>
                  </a:lnTo>
                  <a:lnTo>
                    <a:pt x="78" y="11"/>
                  </a:lnTo>
                  <a:lnTo>
                    <a:pt x="75" y="11"/>
                  </a:lnTo>
                  <a:lnTo>
                    <a:pt x="75" y="13"/>
                  </a:lnTo>
                  <a:lnTo>
                    <a:pt x="73" y="13"/>
                  </a:lnTo>
                  <a:lnTo>
                    <a:pt x="70" y="16"/>
                  </a:lnTo>
                  <a:lnTo>
                    <a:pt x="67" y="16"/>
                  </a:lnTo>
                  <a:lnTo>
                    <a:pt x="67" y="19"/>
                  </a:lnTo>
                  <a:lnTo>
                    <a:pt x="65" y="19"/>
                  </a:lnTo>
                  <a:lnTo>
                    <a:pt x="65" y="21"/>
                  </a:lnTo>
                  <a:lnTo>
                    <a:pt x="67" y="21"/>
                  </a:lnTo>
                  <a:lnTo>
                    <a:pt x="67" y="19"/>
                  </a:lnTo>
                  <a:lnTo>
                    <a:pt x="70" y="19"/>
                  </a:lnTo>
                  <a:lnTo>
                    <a:pt x="73" y="19"/>
                  </a:lnTo>
                  <a:lnTo>
                    <a:pt x="75" y="19"/>
                  </a:lnTo>
                  <a:lnTo>
                    <a:pt x="78" y="19"/>
                  </a:lnTo>
                  <a:lnTo>
                    <a:pt x="78" y="21"/>
                  </a:lnTo>
                  <a:lnTo>
                    <a:pt x="78" y="24"/>
                  </a:lnTo>
                  <a:lnTo>
                    <a:pt x="75" y="26"/>
                  </a:lnTo>
                  <a:lnTo>
                    <a:pt x="75" y="29"/>
                  </a:lnTo>
                  <a:lnTo>
                    <a:pt x="75" y="32"/>
                  </a:lnTo>
                  <a:lnTo>
                    <a:pt x="75" y="34"/>
                  </a:lnTo>
                  <a:lnTo>
                    <a:pt x="78" y="34"/>
                  </a:lnTo>
                  <a:lnTo>
                    <a:pt x="78" y="37"/>
                  </a:lnTo>
                  <a:lnTo>
                    <a:pt x="80" y="37"/>
                  </a:lnTo>
                  <a:lnTo>
                    <a:pt x="80" y="40"/>
                  </a:lnTo>
                  <a:lnTo>
                    <a:pt x="78" y="37"/>
                  </a:lnTo>
                  <a:lnTo>
                    <a:pt x="78" y="40"/>
                  </a:lnTo>
                  <a:lnTo>
                    <a:pt x="78" y="42"/>
                  </a:lnTo>
                  <a:lnTo>
                    <a:pt x="78" y="45"/>
                  </a:lnTo>
                  <a:lnTo>
                    <a:pt x="80" y="45"/>
                  </a:lnTo>
                  <a:lnTo>
                    <a:pt x="80" y="47"/>
                  </a:lnTo>
                  <a:lnTo>
                    <a:pt x="80" y="50"/>
                  </a:lnTo>
                  <a:lnTo>
                    <a:pt x="83" y="50"/>
                  </a:lnTo>
                  <a:lnTo>
                    <a:pt x="83" y="53"/>
                  </a:lnTo>
                  <a:lnTo>
                    <a:pt x="83" y="55"/>
                  </a:lnTo>
                  <a:lnTo>
                    <a:pt x="83" y="58"/>
                  </a:lnTo>
                  <a:lnTo>
                    <a:pt x="83" y="60"/>
                  </a:lnTo>
                  <a:lnTo>
                    <a:pt x="83" y="68"/>
                  </a:lnTo>
                  <a:lnTo>
                    <a:pt x="86" y="68"/>
                  </a:lnTo>
                  <a:lnTo>
                    <a:pt x="83" y="68"/>
                  </a:lnTo>
                  <a:lnTo>
                    <a:pt x="83" y="71"/>
                  </a:lnTo>
                  <a:lnTo>
                    <a:pt x="86" y="73"/>
                  </a:lnTo>
                  <a:lnTo>
                    <a:pt x="86" y="76"/>
                  </a:lnTo>
                  <a:lnTo>
                    <a:pt x="86" y="79"/>
                  </a:lnTo>
                  <a:lnTo>
                    <a:pt x="88" y="79"/>
                  </a:lnTo>
                  <a:lnTo>
                    <a:pt x="91" y="79"/>
                  </a:lnTo>
                  <a:lnTo>
                    <a:pt x="93" y="79"/>
                  </a:lnTo>
                  <a:lnTo>
                    <a:pt x="96" y="79"/>
                  </a:lnTo>
                  <a:lnTo>
                    <a:pt x="99" y="79"/>
                  </a:lnTo>
                  <a:lnTo>
                    <a:pt x="99" y="76"/>
                  </a:lnTo>
                  <a:lnTo>
                    <a:pt x="96" y="73"/>
                  </a:lnTo>
                  <a:lnTo>
                    <a:pt x="99" y="73"/>
                  </a:lnTo>
                  <a:lnTo>
                    <a:pt x="99" y="76"/>
                  </a:lnTo>
                  <a:lnTo>
                    <a:pt x="101" y="76"/>
                  </a:lnTo>
                  <a:lnTo>
                    <a:pt x="104" y="76"/>
                  </a:lnTo>
                  <a:lnTo>
                    <a:pt x="107" y="76"/>
                  </a:lnTo>
                  <a:lnTo>
                    <a:pt x="107" y="79"/>
                  </a:lnTo>
                  <a:lnTo>
                    <a:pt x="109" y="79"/>
                  </a:lnTo>
                  <a:lnTo>
                    <a:pt x="112" y="79"/>
                  </a:lnTo>
                  <a:lnTo>
                    <a:pt x="114" y="81"/>
                  </a:lnTo>
                  <a:lnTo>
                    <a:pt x="117" y="81"/>
                  </a:lnTo>
                  <a:lnTo>
                    <a:pt x="117" y="84"/>
                  </a:lnTo>
                  <a:lnTo>
                    <a:pt x="120" y="84"/>
                  </a:lnTo>
                  <a:lnTo>
                    <a:pt x="122" y="87"/>
                  </a:lnTo>
                  <a:lnTo>
                    <a:pt x="122" y="89"/>
                  </a:lnTo>
                  <a:lnTo>
                    <a:pt x="125" y="89"/>
                  </a:lnTo>
                  <a:lnTo>
                    <a:pt x="122" y="89"/>
                  </a:lnTo>
                  <a:lnTo>
                    <a:pt x="122" y="92"/>
                  </a:lnTo>
                  <a:lnTo>
                    <a:pt x="125" y="92"/>
                  </a:lnTo>
                  <a:lnTo>
                    <a:pt x="125" y="94"/>
                  </a:lnTo>
                  <a:lnTo>
                    <a:pt x="122" y="94"/>
                  </a:lnTo>
                  <a:lnTo>
                    <a:pt x="122" y="97"/>
                  </a:lnTo>
                  <a:lnTo>
                    <a:pt x="122" y="100"/>
                  </a:lnTo>
                  <a:lnTo>
                    <a:pt x="122" y="102"/>
                  </a:lnTo>
                  <a:lnTo>
                    <a:pt x="125" y="105"/>
                  </a:lnTo>
                  <a:lnTo>
                    <a:pt x="125" y="107"/>
                  </a:lnTo>
                  <a:lnTo>
                    <a:pt x="125" y="110"/>
                  </a:lnTo>
                  <a:lnTo>
                    <a:pt x="127" y="110"/>
                  </a:lnTo>
                  <a:lnTo>
                    <a:pt x="127" y="113"/>
                  </a:lnTo>
                  <a:lnTo>
                    <a:pt x="127" y="115"/>
                  </a:lnTo>
                  <a:lnTo>
                    <a:pt x="127" y="118"/>
                  </a:lnTo>
                  <a:lnTo>
                    <a:pt x="130" y="118"/>
                  </a:lnTo>
                  <a:lnTo>
                    <a:pt x="130" y="121"/>
                  </a:lnTo>
                  <a:lnTo>
                    <a:pt x="130" y="123"/>
                  </a:lnTo>
                  <a:lnTo>
                    <a:pt x="133" y="123"/>
                  </a:lnTo>
                  <a:lnTo>
                    <a:pt x="130" y="123"/>
                  </a:lnTo>
                  <a:lnTo>
                    <a:pt x="130" y="126"/>
                  </a:lnTo>
                  <a:lnTo>
                    <a:pt x="133" y="126"/>
                  </a:lnTo>
                  <a:lnTo>
                    <a:pt x="133" y="128"/>
                  </a:lnTo>
                  <a:lnTo>
                    <a:pt x="130" y="128"/>
                  </a:lnTo>
                  <a:lnTo>
                    <a:pt x="130" y="131"/>
                  </a:lnTo>
                  <a:lnTo>
                    <a:pt x="130" y="134"/>
                  </a:lnTo>
                  <a:lnTo>
                    <a:pt x="133" y="136"/>
                  </a:lnTo>
                  <a:lnTo>
                    <a:pt x="133" y="139"/>
                  </a:lnTo>
                  <a:lnTo>
                    <a:pt x="135" y="139"/>
                  </a:lnTo>
                  <a:lnTo>
                    <a:pt x="133" y="139"/>
                  </a:lnTo>
                  <a:lnTo>
                    <a:pt x="133" y="141"/>
                  </a:lnTo>
                  <a:lnTo>
                    <a:pt x="133" y="144"/>
                  </a:lnTo>
                  <a:lnTo>
                    <a:pt x="130" y="144"/>
                  </a:lnTo>
                  <a:lnTo>
                    <a:pt x="130" y="147"/>
                  </a:lnTo>
                  <a:lnTo>
                    <a:pt x="130" y="149"/>
                  </a:lnTo>
                  <a:lnTo>
                    <a:pt x="130" y="152"/>
                  </a:lnTo>
                  <a:lnTo>
                    <a:pt x="130" y="154"/>
                  </a:lnTo>
                  <a:lnTo>
                    <a:pt x="127" y="154"/>
                  </a:lnTo>
                  <a:lnTo>
                    <a:pt x="125" y="154"/>
                  </a:lnTo>
                  <a:lnTo>
                    <a:pt x="125" y="157"/>
                  </a:lnTo>
                  <a:lnTo>
                    <a:pt x="122" y="157"/>
                  </a:lnTo>
                  <a:lnTo>
                    <a:pt x="120" y="157"/>
                  </a:lnTo>
                  <a:lnTo>
                    <a:pt x="117" y="157"/>
                  </a:lnTo>
                  <a:lnTo>
                    <a:pt x="117" y="154"/>
                  </a:lnTo>
                  <a:lnTo>
                    <a:pt x="117" y="157"/>
                  </a:lnTo>
                  <a:lnTo>
                    <a:pt x="114" y="157"/>
                  </a:lnTo>
                  <a:lnTo>
                    <a:pt x="112" y="157"/>
                  </a:lnTo>
                  <a:lnTo>
                    <a:pt x="109" y="157"/>
                  </a:lnTo>
                  <a:lnTo>
                    <a:pt x="107" y="157"/>
                  </a:lnTo>
                  <a:lnTo>
                    <a:pt x="107" y="154"/>
                  </a:lnTo>
                  <a:lnTo>
                    <a:pt x="104" y="154"/>
                  </a:lnTo>
                  <a:lnTo>
                    <a:pt x="101" y="154"/>
                  </a:lnTo>
                  <a:lnTo>
                    <a:pt x="104" y="154"/>
                  </a:lnTo>
                  <a:lnTo>
                    <a:pt x="101" y="154"/>
                  </a:lnTo>
                  <a:lnTo>
                    <a:pt x="101" y="152"/>
                  </a:lnTo>
                  <a:lnTo>
                    <a:pt x="99" y="152"/>
                  </a:lnTo>
                  <a:lnTo>
                    <a:pt x="96" y="152"/>
                  </a:lnTo>
                  <a:lnTo>
                    <a:pt x="96" y="149"/>
                  </a:lnTo>
                  <a:lnTo>
                    <a:pt x="93" y="149"/>
                  </a:lnTo>
                  <a:lnTo>
                    <a:pt x="93" y="147"/>
                  </a:lnTo>
                  <a:lnTo>
                    <a:pt x="91" y="147"/>
                  </a:lnTo>
                  <a:lnTo>
                    <a:pt x="91" y="144"/>
                  </a:lnTo>
                  <a:lnTo>
                    <a:pt x="91" y="141"/>
                  </a:lnTo>
                  <a:lnTo>
                    <a:pt x="88" y="141"/>
                  </a:lnTo>
                  <a:lnTo>
                    <a:pt x="91" y="141"/>
                  </a:lnTo>
                  <a:lnTo>
                    <a:pt x="88" y="141"/>
                  </a:lnTo>
                  <a:lnTo>
                    <a:pt x="88" y="139"/>
                  </a:lnTo>
                  <a:lnTo>
                    <a:pt x="88" y="136"/>
                  </a:lnTo>
                  <a:lnTo>
                    <a:pt x="86" y="136"/>
                  </a:lnTo>
                  <a:lnTo>
                    <a:pt x="86" y="134"/>
                  </a:lnTo>
                  <a:lnTo>
                    <a:pt x="83" y="134"/>
                  </a:lnTo>
                  <a:lnTo>
                    <a:pt x="83" y="131"/>
                  </a:lnTo>
                  <a:lnTo>
                    <a:pt x="83" y="134"/>
                  </a:lnTo>
                  <a:lnTo>
                    <a:pt x="83" y="131"/>
                  </a:lnTo>
                  <a:lnTo>
                    <a:pt x="80" y="131"/>
                  </a:lnTo>
                  <a:lnTo>
                    <a:pt x="80" y="128"/>
                  </a:lnTo>
                  <a:lnTo>
                    <a:pt x="78" y="128"/>
                  </a:lnTo>
                  <a:lnTo>
                    <a:pt x="75" y="128"/>
                  </a:lnTo>
                  <a:lnTo>
                    <a:pt x="75" y="131"/>
                  </a:lnTo>
                  <a:lnTo>
                    <a:pt x="73" y="131"/>
                  </a:lnTo>
                  <a:lnTo>
                    <a:pt x="75" y="131"/>
                  </a:lnTo>
                  <a:lnTo>
                    <a:pt x="73" y="131"/>
                  </a:lnTo>
                  <a:lnTo>
                    <a:pt x="73" y="134"/>
                  </a:lnTo>
                  <a:lnTo>
                    <a:pt x="75" y="134"/>
                  </a:lnTo>
                  <a:lnTo>
                    <a:pt x="73" y="136"/>
                  </a:lnTo>
                  <a:lnTo>
                    <a:pt x="75" y="136"/>
                  </a:lnTo>
                  <a:lnTo>
                    <a:pt x="75" y="139"/>
                  </a:lnTo>
                  <a:lnTo>
                    <a:pt x="75" y="141"/>
                  </a:lnTo>
                  <a:lnTo>
                    <a:pt x="73" y="141"/>
                  </a:lnTo>
                  <a:lnTo>
                    <a:pt x="73" y="144"/>
                  </a:lnTo>
                  <a:lnTo>
                    <a:pt x="70" y="144"/>
                  </a:lnTo>
                  <a:lnTo>
                    <a:pt x="70" y="141"/>
                  </a:lnTo>
                  <a:lnTo>
                    <a:pt x="70" y="144"/>
                  </a:lnTo>
                  <a:lnTo>
                    <a:pt x="67" y="144"/>
                  </a:lnTo>
                  <a:lnTo>
                    <a:pt x="67" y="147"/>
                  </a:lnTo>
                  <a:lnTo>
                    <a:pt x="67" y="149"/>
                  </a:lnTo>
                  <a:lnTo>
                    <a:pt x="65" y="149"/>
                  </a:lnTo>
                  <a:lnTo>
                    <a:pt x="65" y="147"/>
                  </a:lnTo>
                  <a:lnTo>
                    <a:pt x="65" y="149"/>
                  </a:lnTo>
                  <a:lnTo>
                    <a:pt x="62" y="149"/>
                  </a:lnTo>
                  <a:lnTo>
                    <a:pt x="62" y="152"/>
                  </a:lnTo>
                  <a:lnTo>
                    <a:pt x="65" y="152"/>
                  </a:lnTo>
                  <a:lnTo>
                    <a:pt x="65" y="154"/>
                  </a:lnTo>
                  <a:lnTo>
                    <a:pt x="62" y="154"/>
                  </a:lnTo>
                  <a:lnTo>
                    <a:pt x="65" y="154"/>
                  </a:lnTo>
                  <a:lnTo>
                    <a:pt x="62" y="154"/>
                  </a:lnTo>
                  <a:lnTo>
                    <a:pt x="62" y="157"/>
                  </a:lnTo>
                  <a:lnTo>
                    <a:pt x="62" y="160"/>
                  </a:lnTo>
                  <a:lnTo>
                    <a:pt x="60" y="160"/>
                  </a:lnTo>
                  <a:lnTo>
                    <a:pt x="60" y="162"/>
                  </a:lnTo>
                  <a:lnTo>
                    <a:pt x="57" y="162"/>
                  </a:lnTo>
                  <a:lnTo>
                    <a:pt x="54" y="165"/>
                  </a:lnTo>
                  <a:lnTo>
                    <a:pt x="54" y="162"/>
                  </a:lnTo>
                  <a:lnTo>
                    <a:pt x="57" y="162"/>
                  </a:lnTo>
                  <a:lnTo>
                    <a:pt x="54" y="162"/>
                  </a:lnTo>
                  <a:lnTo>
                    <a:pt x="54" y="165"/>
                  </a:lnTo>
                  <a:lnTo>
                    <a:pt x="52" y="165"/>
                  </a:lnTo>
                  <a:lnTo>
                    <a:pt x="49" y="165"/>
                  </a:lnTo>
                  <a:lnTo>
                    <a:pt x="49" y="168"/>
                  </a:lnTo>
                  <a:lnTo>
                    <a:pt x="46" y="168"/>
                  </a:lnTo>
                  <a:lnTo>
                    <a:pt x="46" y="165"/>
                  </a:lnTo>
                  <a:lnTo>
                    <a:pt x="44" y="165"/>
                  </a:lnTo>
                  <a:lnTo>
                    <a:pt x="41" y="165"/>
                  </a:lnTo>
                  <a:lnTo>
                    <a:pt x="39" y="165"/>
                  </a:lnTo>
                  <a:lnTo>
                    <a:pt x="39" y="162"/>
                  </a:lnTo>
                  <a:lnTo>
                    <a:pt x="39" y="165"/>
                  </a:lnTo>
                  <a:lnTo>
                    <a:pt x="36" y="165"/>
                  </a:lnTo>
                  <a:lnTo>
                    <a:pt x="36" y="168"/>
                  </a:lnTo>
                  <a:lnTo>
                    <a:pt x="39" y="168"/>
                  </a:lnTo>
                  <a:lnTo>
                    <a:pt x="39" y="170"/>
                  </a:lnTo>
                  <a:lnTo>
                    <a:pt x="39" y="173"/>
                  </a:lnTo>
                  <a:lnTo>
                    <a:pt x="39" y="175"/>
                  </a:lnTo>
                  <a:lnTo>
                    <a:pt x="39" y="178"/>
                  </a:lnTo>
                  <a:lnTo>
                    <a:pt x="39" y="175"/>
                  </a:lnTo>
                  <a:lnTo>
                    <a:pt x="39" y="178"/>
                  </a:lnTo>
                  <a:lnTo>
                    <a:pt x="36" y="178"/>
                  </a:lnTo>
                  <a:lnTo>
                    <a:pt x="36" y="175"/>
                  </a:lnTo>
                  <a:lnTo>
                    <a:pt x="36" y="178"/>
                  </a:lnTo>
                  <a:lnTo>
                    <a:pt x="36" y="181"/>
                  </a:lnTo>
                  <a:lnTo>
                    <a:pt x="36" y="178"/>
                  </a:lnTo>
                  <a:lnTo>
                    <a:pt x="33" y="178"/>
                  </a:lnTo>
                  <a:lnTo>
                    <a:pt x="33" y="181"/>
                  </a:lnTo>
                  <a:lnTo>
                    <a:pt x="33" y="183"/>
                  </a:lnTo>
                  <a:lnTo>
                    <a:pt x="36" y="183"/>
                  </a:lnTo>
                  <a:lnTo>
                    <a:pt x="33" y="183"/>
                  </a:lnTo>
                  <a:lnTo>
                    <a:pt x="33" y="186"/>
                  </a:lnTo>
                  <a:lnTo>
                    <a:pt x="33" y="188"/>
                  </a:lnTo>
                  <a:lnTo>
                    <a:pt x="31" y="188"/>
                  </a:lnTo>
                  <a:lnTo>
                    <a:pt x="28" y="188"/>
                  </a:lnTo>
                  <a:lnTo>
                    <a:pt x="28" y="191"/>
                  </a:lnTo>
                  <a:lnTo>
                    <a:pt x="26" y="191"/>
                  </a:lnTo>
                  <a:lnTo>
                    <a:pt x="26" y="194"/>
                  </a:lnTo>
                  <a:lnTo>
                    <a:pt x="26" y="196"/>
                  </a:lnTo>
                  <a:lnTo>
                    <a:pt x="26" y="194"/>
                  </a:lnTo>
                  <a:lnTo>
                    <a:pt x="26" y="196"/>
                  </a:lnTo>
                  <a:lnTo>
                    <a:pt x="23" y="196"/>
                  </a:lnTo>
                  <a:lnTo>
                    <a:pt x="23" y="199"/>
                  </a:lnTo>
                  <a:lnTo>
                    <a:pt x="23" y="196"/>
                  </a:lnTo>
                  <a:lnTo>
                    <a:pt x="20" y="196"/>
                  </a:lnTo>
                  <a:lnTo>
                    <a:pt x="20" y="199"/>
                  </a:lnTo>
                  <a:lnTo>
                    <a:pt x="20" y="196"/>
                  </a:lnTo>
                  <a:lnTo>
                    <a:pt x="23" y="196"/>
                  </a:lnTo>
                  <a:lnTo>
                    <a:pt x="20" y="196"/>
                  </a:lnTo>
                  <a:lnTo>
                    <a:pt x="20" y="199"/>
                  </a:lnTo>
                  <a:lnTo>
                    <a:pt x="18" y="199"/>
                  </a:lnTo>
                  <a:lnTo>
                    <a:pt x="15" y="199"/>
                  </a:lnTo>
                  <a:lnTo>
                    <a:pt x="15" y="201"/>
                  </a:lnTo>
                  <a:lnTo>
                    <a:pt x="13" y="201"/>
                  </a:lnTo>
                  <a:lnTo>
                    <a:pt x="10" y="201"/>
                  </a:lnTo>
                  <a:lnTo>
                    <a:pt x="13" y="201"/>
                  </a:lnTo>
                  <a:lnTo>
                    <a:pt x="13" y="204"/>
                  </a:lnTo>
                  <a:lnTo>
                    <a:pt x="10" y="204"/>
                  </a:lnTo>
                  <a:lnTo>
                    <a:pt x="10" y="207"/>
                  </a:lnTo>
                  <a:lnTo>
                    <a:pt x="7" y="207"/>
                  </a:lnTo>
                  <a:lnTo>
                    <a:pt x="5" y="207"/>
                  </a:lnTo>
                  <a:lnTo>
                    <a:pt x="5" y="209"/>
                  </a:lnTo>
                  <a:lnTo>
                    <a:pt x="5" y="212"/>
                  </a:lnTo>
                  <a:lnTo>
                    <a:pt x="7" y="212"/>
                  </a:lnTo>
                  <a:lnTo>
                    <a:pt x="7" y="215"/>
                  </a:lnTo>
                  <a:lnTo>
                    <a:pt x="7" y="217"/>
                  </a:lnTo>
                  <a:lnTo>
                    <a:pt x="5" y="217"/>
                  </a:lnTo>
                  <a:lnTo>
                    <a:pt x="5" y="220"/>
                  </a:lnTo>
                  <a:lnTo>
                    <a:pt x="5" y="222"/>
                  </a:lnTo>
                  <a:lnTo>
                    <a:pt x="7" y="222"/>
                  </a:lnTo>
                  <a:lnTo>
                    <a:pt x="5" y="222"/>
                  </a:lnTo>
                  <a:lnTo>
                    <a:pt x="5" y="225"/>
                  </a:lnTo>
                  <a:lnTo>
                    <a:pt x="2" y="225"/>
                  </a:lnTo>
                  <a:lnTo>
                    <a:pt x="0" y="225"/>
                  </a:lnTo>
                  <a:lnTo>
                    <a:pt x="0" y="228"/>
                  </a:lnTo>
                  <a:lnTo>
                    <a:pt x="0" y="230"/>
                  </a:lnTo>
                  <a:lnTo>
                    <a:pt x="0" y="233"/>
                  </a:lnTo>
                  <a:lnTo>
                    <a:pt x="0" y="235"/>
                  </a:lnTo>
                  <a:lnTo>
                    <a:pt x="0" y="238"/>
                  </a:lnTo>
                  <a:lnTo>
                    <a:pt x="0" y="241"/>
                  </a:lnTo>
                  <a:lnTo>
                    <a:pt x="0" y="243"/>
                  </a:lnTo>
                  <a:lnTo>
                    <a:pt x="0" y="246"/>
                  </a:lnTo>
                  <a:lnTo>
                    <a:pt x="0" y="248"/>
                  </a:lnTo>
                  <a:lnTo>
                    <a:pt x="0" y="251"/>
                  </a:lnTo>
                  <a:lnTo>
                    <a:pt x="2" y="251"/>
                  </a:lnTo>
                  <a:lnTo>
                    <a:pt x="2" y="254"/>
                  </a:lnTo>
                  <a:lnTo>
                    <a:pt x="2" y="256"/>
                  </a:lnTo>
                  <a:lnTo>
                    <a:pt x="5" y="256"/>
                  </a:lnTo>
                  <a:lnTo>
                    <a:pt x="7" y="256"/>
                  </a:lnTo>
                  <a:lnTo>
                    <a:pt x="7" y="254"/>
                  </a:lnTo>
                  <a:lnTo>
                    <a:pt x="10" y="256"/>
                  </a:lnTo>
                  <a:lnTo>
                    <a:pt x="13" y="256"/>
                  </a:lnTo>
                  <a:lnTo>
                    <a:pt x="13" y="259"/>
                  </a:lnTo>
                  <a:lnTo>
                    <a:pt x="15" y="259"/>
                  </a:lnTo>
                  <a:lnTo>
                    <a:pt x="18" y="259"/>
                  </a:lnTo>
                  <a:lnTo>
                    <a:pt x="20" y="262"/>
                  </a:lnTo>
                  <a:lnTo>
                    <a:pt x="18" y="262"/>
                  </a:lnTo>
                  <a:lnTo>
                    <a:pt x="20" y="262"/>
                  </a:lnTo>
                  <a:lnTo>
                    <a:pt x="18" y="262"/>
                  </a:lnTo>
                  <a:lnTo>
                    <a:pt x="20" y="262"/>
                  </a:lnTo>
                  <a:lnTo>
                    <a:pt x="18" y="262"/>
                  </a:lnTo>
                  <a:lnTo>
                    <a:pt x="20" y="262"/>
                  </a:lnTo>
                  <a:lnTo>
                    <a:pt x="20" y="264"/>
                  </a:lnTo>
                  <a:lnTo>
                    <a:pt x="20" y="262"/>
                  </a:lnTo>
                  <a:lnTo>
                    <a:pt x="20" y="264"/>
                  </a:lnTo>
                  <a:lnTo>
                    <a:pt x="20" y="267"/>
                  </a:lnTo>
                  <a:lnTo>
                    <a:pt x="20" y="264"/>
                  </a:lnTo>
                  <a:lnTo>
                    <a:pt x="20" y="267"/>
                  </a:lnTo>
                  <a:lnTo>
                    <a:pt x="23" y="267"/>
                  </a:lnTo>
                  <a:lnTo>
                    <a:pt x="20" y="267"/>
                  </a:lnTo>
                  <a:lnTo>
                    <a:pt x="23" y="267"/>
                  </a:lnTo>
                  <a:lnTo>
                    <a:pt x="23" y="269"/>
                  </a:lnTo>
                  <a:lnTo>
                    <a:pt x="23" y="267"/>
                  </a:lnTo>
                  <a:lnTo>
                    <a:pt x="23" y="269"/>
                  </a:lnTo>
                  <a:lnTo>
                    <a:pt x="26" y="269"/>
                  </a:lnTo>
                  <a:lnTo>
                    <a:pt x="26" y="272"/>
                  </a:lnTo>
                  <a:lnTo>
                    <a:pt x="26" y="269"/>
                  </a:lnTo>
                  <a:lnTo>
                    <a:pt x="28" y="269"/>
                  </a:lnTo>
                  <a:lnTo>
                    <a:pt x="28" y="272"/>
                  </a:lnTo>
                  <a:lnTo>
                    <a:pt x="31" y="272"/>
                  </a:lnTo>
                  <a:lnTo>
                    <a:pt x="33" y="272"/>
                  </a:lnTo>
                  <a:lnTo>
                    <a:pt x="36" y="272"/>
                  </a:lnTo>
                  <a:lnTo>
                    <a:pt x="36" y="275"/>
                  </a:lnTo>
                  <a:lnTo>
                    <a:pt x="33" y="275"/>
                  </a:lnTo>
                  <a:lnTo>
                    <a:pt x="36" y="275"/>
                  </a:lnTo>
                  <a:lnTo>
                    <a:pt x="36" y="277"/>
                  </a:lnTo>
                  <a:lnTo>
                    <a:pt x="39" y="277"/>
                  </a:lnTo>
                  <a:lnTo>
                    <a:pt x="39" y="275"/>
                  </a:lnTo>
                  <a:lnTo>
                    <a:pt x="39" y="277"/>
                  </a:lnTo>
                  <a:lnTo>
                    <a:pt x="41" y="277"/>
                  </a:lnTo>
                  <a:lnTo>
                    <a:pt x="39" y="277"/>
                  </a:lnTo>
                  <a:lnTo>
                    <a:pt x="39" y="280"/>
                  </a:lnTo>
                  <a:lnTo>
                    <a:pt x="41" y="280"/>
                  </a:lnTo>
                  <a:lnTo>
                    <a:pt x="44" y="280"/>
                  </a:lnTo>
                  <a:lnTo>
                    <a:pt x="46" y="280"/>
                  </a:lnTo>
                  <a:lnTo>
                    <a:pt x="46" y="277"/>
                  </a:lnTo>
                  <a:lnTo>
                    <a:pt x="46" y="275"/>
                  </a:lnTo>
                  <a:lnTo>
                    <a:pt x="46" y="277"/>
                  </a:lnTo>
                  <a:lnTo>
                    <a:pt x="49" y="277"/>
                  </a:lnTo>
                  <a:lnTo>
                    <a:pt x="52" y="277"/>
                  </a:lnTo>
                  <a:lnTo>
                    <a:pt x="49" y="277"/>
                  </a:lnTo>
                  <a:lnTo>
                    <a:pt x="52" y="277"/>
                  </a:lnTo>
                  <a:lnTo>
                    <a:pt x="49" y="277"/>
                  </a:lnTo>
                  <a:lnTo>
                    <a:pt x="52" y="277"/>
                  </a:lnTo>
                  <a:lnTo>
                    <a:pt x="52" y="280"/>
                  </a:lnTo>
                  <a:lnTo>
                    <a:pt x="52" y="277"/>
                  </a:lnTo>
                  <a:lnTo>
                    <a:pt x="52" y="280"/>
                  </a:lnTo>
                  <a:lnTo>
                    <a:pt x="52" y="277"/>
                  </a:lnTo>
                  <a:lnTo>
                    <a:pt x="52" y="280"/>
                  </a:lnTo>
                  <a:lnTo>
                    <a:pt x="54" y="280"/>
                  </a:lnTo>
                  <a:lnTo>
                    <a:pt x="54" y="282"/>
                  </a:lnTo>
                  <a:lnTo>
                    <a:pt x="52" y="282"/>
                  </a:lnTo>
                  <a:lnTo>
                    <a:pt x="54" y="285"/>
                  </a:lnTo>
                  <a:lnTo>
                    <a:pt x="54" y="288"/>
                  </a:lnTo>
                  <a:lnTo>
                    <a:pt x="57" y="288"/>
                  </a:lnTo>
                  <a:lnTo>
                    <a:pt x="57" y="290"/>
                  </a:lnTo>
                  <a:lnTo>
                    <a:pt x="60" y="290"/>
                  </a:lnTo>
                  <a:lnTo>
                    <a:pt x="60" y="288"/>
                  </a:lnTo>
                  <a:lnTo>
                    <a:pt x="62" y="288"/>
                  </a:lnTo>
                  <a:lnTo>
                    <a:pt x="60" y="288"/>
                  </a:lnTo>
                  <a:lnTo>
                    <a:pt x="60" y="285"/>
                  </a:lnTo>
                  <a:lnTo>
                    <a:pt x="62" y="285"/>
                  </a:lnTo>
                  <a:lnTo>
                    <a:pt x="65" y="285"/>
                  </a:lnTo>
                  <a:lnTo>
                    <a:pt x="65" y="288"/>
                  </a:lnTo>
                  <a:lnTo>
                    <a:pt x="65" y="285"/>
                  </a:lnTo>
                  <a:lnTo>
                    <a:pt x="65" y="288"/>
                  </a:lnTo>
                  <a:lnTo>
                    <a:pt x="67" y="288"/>
                  </a:lnTo>
                  <a:lnTo>
                    <a:pt x="67" y="285"/>
                  </a:lnTo>
                  <a:lnTo>
                    <a:pt x="67" y="288"/>
                  </a:lnTo>
                  <a:lnTo>
                    <a:pt x="65" y="288"/>
                  </a:lnTo>
                  <a:lnTo>
                    <a:pt x="65" y="290"/>
                  </a:lnTo>
                  <a:lnTo>
                    <a:pt x="62" y="290"/>
                  </a:lnTo>
                  <a:lnTo>
                    <a:pt x="62" y="288"/>
                  </a:lnTo>
                  <a:lnTo>
                    <a:pt x="62" y="290"/>
                  </a:lnTo>
                  <a:lnTo>
                    <a:pt x="60" y="290"/>
                  </a:lnTo>
                  <a:lnTo>
                    <a:pt x="62" y="290"/>
                  </a:lnTo>
                  <a:lnTo>
                    <a:pt x="65" y="290"/>
                  </a:lnTo>
                  <a:lnTo>
                    <a:pt x="67" y="290"/>
                  </a:lnTo>
                  <a:lnTo>
                    <a:pt x="67" y="293"/>
                  </a:lnTo>
                  <a:lnTo>
                    <a:pt x="67" y="296"/>
                  </a:lnTo>
                  <a:lnTo>
                    <a:pt x="70" y="296"/>
                  </a:lnTo>
                  <a:lnTo>
                    <a:pt x="70" y="298"/>
                  </a:lnTo>
                  <a:lnTo>
                    <a:pt x="70" y="301"/>
                  </a:lnTo>
                  <a:lnTo>
                    <a:pt x="67" y="301"/>
                  </a:lnTo>
                  <a:lnTo>
                    <a:pt x="70" y="301"/>
                  </a:lnTo>
                  <a:lnTo>
                    <a:pt x="70" y="303"/>
                  </a:lnTo>
                  <a:lnTo>
                    <a:pt x="70" y="306"/>
                  </a:lnTo>
                  <a:lnTo>
                    <a:pt x="73" y="306"/>
                  </a:lnTo>
                  <a:lnTo>
                    <a:pt x="70" y="306"/>
                  </a:lnTo>
                  <a:lnTo>
                    <a:pt x="70" y="309"/>
                  </a:lnTo>
                  <a:lnTo>
                    <a:pt x="73" y="309"/>
                  </a:lnTo>
                  <a:lnTo>
                    <a:pt x="70" y="309"/>
                  </a:lnTo>
                  <a:lnTo>
                    <a:pt x="70" y="311"/>
                  </a:lnTo>
                  <a:lnTo>
                    <a:pt x="73" y="311"/>
                  </a:lnTo>
                  <a:lnTo>
                    <a:pt x="73" y="314"/>
                  </a:lnTo>
                  <a:lnTo>
                    <a:pt x="70" y="314"/>
                  </a:lnTo>
                  <a:lnTo>
                    <a:pt x="67" y="314"/>
                  </a:lnTo>
                  <a:lnTo>
                    <a:pt x="65" y="314"/>
                  </a:lnTo>
                  <a:lnTo>
                    <a:pt x="65" y="311"/>
                  </a:lnTo>
                  <a:lnTo>
                    <a:pt x="62" y="311"/>
                  </a:lnTo>
                  <a:lnTo>
                    <a:pt x="62" y="314"/>
                  </a:lnTo>
                  <a:lnTo>
                    <a:pt x="60" y="314"/>
                  </a:lnTo>
                  <a:lnTo>
                    <a:pt x="60" y="316"/>
                  </a:lnTo>
                  <a:lnTo>
                    <a:pt x="57" y="316"/>
                  </a:lnTo>
                  <a:lnTo>
                    <a:pt x="54" y="319"/>
                  </a:lnTo>
                  <a:lnTo>
                    <a:pt x="54" y="322"/>
                  </a:lnTo>
                  <a:lnTo>
                    <a:pt x="52" y="322"/>
                  </a:lnTo>
                  <a:lnTo>
                    <a:pt x="54" y="322"/>
                  </a:lnTo>
                  <a:lnTo>
                    <a:pt x="54" y="324"/>
                  </a:lnTo>
                  <a:lnTo>
                    <a:pt x="52" y="324"/>
                  </a:lnTo>
                  <a:lnTo>
                    <a:pt x="52" y="327"/>
                  </a:lnTo>
                  <a:lnTo>
                    <a:pt x="52" y="329"/>
                  </a:lnTo>
                  <a:lnTo>
                    <a:pt x="54" y="329"/>
                  </a:lnTo>
                  <a:lnTo>
                    <a:pt x="54" y="332"/>
                  </a:lnTo>
                  <a:lnTo>
                    <a:pt x="54" y="335"/>
                  </a:lnTo>
                  <a:lnTo>
                    <a:pt x="52" y="335"/>
                  </a:lnTo>
                  <a:lnTo>
                    <a:pt x="52" y="337"/>
                  </a:lnTo>
                  <a:lnTo>
                    <a:pt x="49" y="337"/>
                  </a:lnTo>
                  <a:lnTo>
                    <a:pt x="49" y="340"/>
                  </a:lnTo>
                  <a:lnTo>
                    <a:pt x="46" y="340"/>
                  </a:lnTo>
                  <a:lnTo>
                    <a:pt x="44" y="340"/>
                  </a:lnTo>
                  <a:lnTo>
                    <a:pt x="41" y="340"/>
                  </a:lnTo>
                  <a:lnTo>
                    <a:pt x="44" y="340"/>
                  </a:lnTo>
                  <a:lnTo>
                    <a:pt x="41" y="340"/>
                  </a:lnTo>
                  <a:lnTo>
                    <a:pt x="41" y="337"/>
                  </a:lnTo>
                  <a:lnTo>
                    <a:pt x="39" y="337"/>
                  </a:lnTo>
                  <a:lnTo>
                    <a:pt x="39" y="340"/>
                  </a:lnTo>
                  <a:lnTo>
                    <a:pt x="36" y="340"/>
                  </a:lnTo>
                  <a:lnTo>
                    <a:pt x="36" y="343"/>
                  </a:lnTo>
                  <a:lnTo>
                    <a:pt x="33" y="343"/>
                  </a:lnTo>
                  <a:lnTo>
                    <a:pt x="33" y="345"/>
                  </a:lnTo>
                  <a:lnTo>
                    <a:pt x="33" y="348"/>
                  </a:lnTo>
                  <a:lnTo>
                    <a:pt x="36" y="348"/>
                  </a:lnTo>
                  <a:lnTo>
                    <a:pt x="36" y="350"/>
                  </a:lnTo>
                  <a:lnTo>
                    <a:pt x="33" y="350"/>
                  </a:lnTo>
                  <a:lnTo>
                    <a:pt x="36" y="350"/>
                  </a:lnTo>
                  <a:lnTo>
                    <a:pt x="36" y="353"/>
                  </a:lnTo>
                  <a:lnTo>
                    <a:pt x="39" y="353"/>
                  </a:lnTo>
                  <a:lnTo>
                    <a:pt x="36" y="353"/>
                  </a:lnTo>
                  <a:lnTo>
                    <a:pt x="36" y="356"/>
                  </a:lnTo>
                  <a:lnTo>
                    <a:pt x="39" y="356"/>
                  </a:lnTo>
                  <a:lnTo>
                    <a:pt x="39" y="358"/>
                  </a:lnTo>
                  <a:lnTo>
                    <a:pt x="39" y="361"/>
                  </a:lnTo>
                  <a:lnTo>
                    <a:pt x="39" y="363"/>
                  </a:lnTo>
                  <a:lnTo>
                    <a:pt x="41" y="363"/>
                  </a:lnTo>
                  <a:lnTo>
                    <a:pt x="44" y="363"/>
                  </a:lnTo>
                  <a:lnTo>
                    <a:pt x="44" y="366"/>
                  </a:lnTo>
                  <a:lnTo>
                    <a:pt x="46" y="366"/>
                  </a:lnTo>
                  <a:lnTo>
                    <a:pt x="46" y="363"/>
                  </a:lnTo>
                  <a:lnTo>
                    <a:pt x="46" y="366"/>
                  </a:lnTo>
                  <a:lnTo>
                    <a:pt x="49" y="366"/>
                  </a:lnTo>
                  <a:lnTo>
                    <a:pt x="52" y="366"/>
                  </a:lnTo>
                  <a:lnTo>
                    <a:pt x="52" y="369"/>
                  </a:lnTo>
                  <a:lnTo>
                    <a:pt x="49" y="369"/>
                  </a:lnTo>
                  <a:lnTo>
                    <a:pt x="52" y="369"/>
                  </a:lnTo>
                  <a:lnTo>
                    <a:pt x="52" y="371"/>
                  </a:lnTo>
                  <a:lnTo>
                    <a:pt x="52" y="374"/>
                  </a:lnTo>
                  <a:lnTo>
                    <a:pt x="52" y="376"/>
                  </a:lnTo>
                  <a:lnTo>
                    <a:pt x="49" y="379"/>
                  </a:lnTo>
                  <a:lnTo>
                    <a:pt x="49" y="376"/>
                  </a:lnTo>
                  <a:lnTo>
                    <a:pt x="49" y="379"/>
                  </a:lnTo>
                  <a:lnTo>
                    <a:pt x="46" y="379"/>
                  </a:lnTo>
                  <a:lnTo>
                    <a:pt x="46" y="376"/>
                  </a:lnTo>
                  <a:lnTo>
                    <a:pt x="46" y="379"/>
                  </a:lnTo>
                  <a:lnTo>
                    <a:pt x="44" y="379"/>
                  </a:lnTo>
                  <a:lnTo>
                    <a:pt x="46" y="379"/>
                  </a:lnTo>
                  <a:lnTo>
                    <a:pt x="44" y="379"/>
                  </a:lnTo>
                  <a:lnTo>
                    <a:pt x="44" y="382"/>
                  </a:lnTo>
                  <a:lnTo>
                    <a:pt x="46" y="382"/>
                  </a:lnTo>
                  <a:lnTo>
                    <a:pt x="46" y="384"/>
                  </a:lnTo>
                  <a:lnTo>
                    <a:pt x="49" y="384"/>
                  </a:lnTo>
                  <a:lnTo>
                    <a:pt x="49" y="387"/>
                  </a:lnTo>
                  <a:lnTo>
                    <a:pt x="52" y="387"/>
                  </a:lnTo>
                  <a:lnTo>
                    <a:pt x="52" y="390"/>
                  </a:lnTo>
                  <a:lnTo>
                    <a:pt x="54" y="390"/>
                  </a:lnTo>
                  <a:lnTo>
                    <a:pt x="57" y="390"/>
                  </a:lnTo>
                  <a:lnTo>
                    <a:pt x="54" y="390"/>
                  </a:lnTo>
                  <a:lnTo>
                    <a:pt x="57" y="392"/>
                  </a:lnTo>
                  <a:lnTo>
                    <a:pt x="60" y="395"/>
                  </a:lnTo>
                  <a:lnTo>
                    <a:pt x="60" y="397"/>
                  </a:lnTo>
                  <a:lnTo>
                    <a:pt x="60" y="400"/>
                  </a:lnTo>
                  <a:lnTo>
                    <a:pt x="62" y="400"/>
                  </a:lnTo>
                  <a:lnTo>
                    <a:pt x="62" y="403"/>
                  </a:lnTo>
                  <a:lnTo>
                    <a:pt x="62" y="405"/>
                  </a:lnTo>
                  <a:lnTo>
                    <a:pt x="62" y="408"/>
                  </a:lnTo>
                  <a:lnTo>
                    <a:pt x="65" y="408"/>
                  </a:lnTo>
                  <a:lnTo>
                    <a:pt x="65" y="410"/>
                  </a:lnTo>
                  <a:lnTo>
                    <a:pt x="67" y="410"/>
                  </a:lnTo>
                  <a:lnTo>
                    <a:pt x="65" y="410"/>
                  </a:lnTo>
                  <a:lnTo>
                    <a:pt x="67" y="410"/>
                  </a:lnTo>
                  <a:lnTo>
                    <a:pt x="67" y="413"/>
                  </a:lnTo>
                  <a:lnTo>
                    <a:pt x="67" y="416"/>
                  </a:lnTo>
                  <a:lnTo>
                    <a:pt x="70" y="416"/>
                  </a:lnTo>
                  <a:lnTo>
                    <a:pt x="73" y="418"/>
                  </a:lnTo>
                  <a:lnTo>
                    <a:pt x="73" y="421"/>
                  </a:lnTo>
                  <a:lnTo>
                    <a:pt x="75" y="421"/>
                  </a:lnTo>
                  <a:lnTo>
                    <a:pt x="75" y="423"/>
                  </a:lnTo>
                  <a:lnTo>
                    <a:pt x="75" y="426"/>
                  </a:lnTo>
                  <a:lnTo>
                    <a:pt x="78" y="426"/>
                  </a:lnTo>
                  <a:lnTo>
                    <a:pt x="75" y="426"/>
                  </a:lnTo>
                  <a:lnTo>
                    <a:pt x="78" y="429"/>
                  </a:lnTo>
                  <a:lnTo>
                    <a:pt x="75" y="431"/>
                  </a:lnTo>
                  <a:lnTo>
                    <a:pt x="75" y="434"/>
                  </a:lnTo>
                  <a:lnTo>
                    <a:pt x="75" y="437"/>
                  </a:lnTo>
                  <a:lnTo>
                    <a:pt x="78" y="437"/>
                  </a:lnTo>
                </a:path>
              </a:pathLst>
            </a:custGeom>
            <a:noFill/>
            <a:ln w="4763">
              <a:solidFill>
                <a:srgbClr val="6E6E6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800" kern="1200">
                <a:solidFill>
                  <a:prstClr val="black"/>
                </a:solidFill>
                <a:latin typeface="Century Gothic"/>
                <a:ea typeface="+mn-ea"/>
                <a:cs typeface="+mn-cs"/>
              </a:endParaRPr>
            </a:p>
          </p:txBody>
        </p:sp>
        <p:sp>
          <p:nvSpPr>
            <p:cNvPr id="240" name="Freeform 30"/>
            <p:cNvSpPr>
              <a:spLocks/>
            </p:cNvSpPr>
            <p:nvPr/>
          </p:nvSpPr>
          <p:spPr bwMode="auto">
            <a:xfrm>
              <a:off x="3300" y="3012"/>
              <a:ext cx="801" cy="588"/>
            </a:xfrm>
            <a:custGeom>
              <a:avLst/>
              <a:gdLst>
                <a:gd name="T0" fmla="*/ 793 w 801"/>
                <a:gd name="T1" fmla="*/ 575 h 588"/>
                <a:gd name="T2" fmla="*/ 770 w 801"/>
                <a:gd name="T3" fmla="*/ 580 h 588"/>
                <a:gd name="T4" fmla="*/ 736 w 801"/>
                <a:gd name="T5" fmla="*/ 585 h 588"/>
                <a:gd name="T6" fmla="*/ 720 w 801"/>
                <a:gd name="T7" fmla="*/ 585 h 588"/>
                <a:gd name="T8" fmla="*/ 699 w 801"/>
                <a:gd name="T9" fmla="*/ 572 h 588"/>
                <a:gd name="T10" fmla="*/ 694 w 801"/>
                <a:gd name="T11" fmla="*/ 554 h 588"/>
                <a:gd name="T12" fmla="*/ 697 w 801"/>
                <a:gd name="T13" fmla="*/ 517 h 588"/>
                <a:gd name="T14" fmla="*/ 699 w 801"/>
                <a:gd name="T15" fmla="*/ 486 h 588"/>
                <a:gd name="T16" fmla="*/ 702 w 801"/>
                <a:gd name="T17" fmla="*/ 447 h 588"/>
                <a:gd name="T18" fmla="*/ 720 w 801"/>
                <a:gd name="T19" fmla="*/ 426 h 588"/>
                <a:gd name="T20" fmla="*/ 720 w 801"/>
                <a:gd name="T21" fmla="*/ 408 h 588"/>
                <a:gd name="T22" fmla="*/ 712 w 801"/>
                <a:gd name="T23" fmla="*/ 387 h 588"/>
                <a:gd name="T24" fmla="*/ 702 w 801"/>
                <a:gd name="T25" fmla="*/ 379 h 588"/>
                <a:gd name="T26" fmla="*/ 681 w 801"/>
                <a:gd name="T27" fmla="*/ 376 h 588"/>
                <a:gd name="T28" fmla="*/ 652 w 801"/>
                <a:gd name="T29" fmla="*/ 392 h 588"/>
                <a:gd name="T30" fmla="*/ 642 w 801"/>
                <a:gd name="T31" fmla="*/ 421 h 588"/>
                <a:gd name="T32" fmla="*/ 621 w 801"/>
                <a:gd name="T33" fmla="*/ 418 h 588"/>
                <a:gd name="T34" fmla="*/ 603 w 801"/>
                <a:gd name="T35" fmla="*/ 429 h 588"/>
                <a:gd name="T36" fmla="*/ 595 w 801"/>
                <a:gd name="T37" fmla="*/ 439 h 588"/>
                <a:gd name="T38" fmla="*/ 571 w 801"/>
                <a:gd name="T39" fmla="*/ 434 h 588"/>
                <a:gd name="T40" fmla="*/ 571 w 801"/>
                <a:gd name="T41" fmla="*/ 410 h 588"/>
                <a:gd name="T42" fmla="*/ 590 w 801"/>
                <a:gd name="T43" fmla="*/ 392 h 588"/>
                <a:gd name="T44" fmla="*/ 613 w 801"/>
                <a:gd name="T45" fmla="*/ 382 h 588"/>
                <a:gd name="T46" fmla="*/ 605 w 801"/>
                <a:gd name="T47" fmla="*/ 355 h 588"/>
                <a:gd name="T48" fmla="*/ 592 w 801"/>
                <a:gd name="T49" fmla="*/ 342 h 588"/>
                <a:gd name="T50" fmla="*/ 569 w 801"/>
                <a:gd name="T51" fmla="*/ 337 h 588"/>
                <a:gd name="T52" fmla="*/ 553 w 801"/>
                <a:gd name="T53" fmla="*/ 324 h 588"/>
                <a:gd name="T54" fmla="*/ 563 w 801"/>
                <a:gd name="T55" fmla="*/ 316 h 588"/>
                <a:gd name="T56" fmla="*/ 577 w 801"/>
                <a:gd name="T57" fmla="*/ 303 h 588"/>
                <a:gd name="T58" fmla="*/ 566 w 801"/>
                <a:gd name="T59" fmla="*/ 272 h 588"/>
                <a:gd name="T60" fmla="*/ 582 w 801"/>
                <a:gd name="T61" fmla="*/ 238 h 588"/>
                <a:gd name="T62" fmla="*/ 574 w 801"/>
                <a:gd name="T63" fmla="*/ 222 h 588"/>
                <a:gd name="T64" fmla="*/ 553 w 801"/>
                <a:gd name="T65" fmla="*/ 194 h 588"/>
                <a:gd name="T66" fmla="*/ 535 w 801"/>
                <a:gd name="T67" fmla="*/ 204 h 588"/>
                <a:gd name="T68" fmla="*/ 503 w 801"/>
                <a:gd name="T69" fmla="*/ 201 h 588"/>
                <a:gd name="T70" fmla="*/ 485 w 801"/>
                <a:gd name="T71" fmla="*/ 173 h 588"/>
                <a:gd name="T72" fmla="*/ 498 w 801"/>
                <a:gd name="T73" fmla="*/ 141 h 588"/>
                <a:gd name="T74" fmla="*/ 475 w 801"/>
                <a:gd name="T75" fmla="*/ 120 h 588"/>
                <a:gd name="T76" fmla="*/ 443 w 801"/>
                <a:gd name="T77" fmla="*/ 123 h 588"/>
                <a:gd name="T78" fmla="*/ 417 w 801"/>
                <a:gd name="T79" fmla="*/ 139 h 588"/>
                <a:gd name="T80" fmla="*/ 404 w 801"/>
                <a:gd name="T81" fmla="*/ 162 h 588"/>
                <a:gd name="T82" fmla="*/ 394 w 801"/>
                <a:gd name="T83" fmla="*/ 180 h 588"/>
                <a:gd name="T84" fmla="*/ 378 w 801"/>
                <a:gd name="T85" fmla="*/ 209 h 588"/>
                <a:gd name="T86" fmla="*/ 376 w 801"/>
                <a:gd name="T87" fmla="*/ 246 h 588"/>
                <a:gd name="T88" fmla="*/ 355 w 801"/>
                <a:gd name="T89" fmla="*/ 264 h 588"/>
                <a:gd name="T90" fmla="*/ 336 w 801"/>
                <a:gd name="T91" fmla="*/ 254 h 588"/>
                <a:gd name="T92" fmla="*/ 318 w 801"/>
                <a:gd name="T93" fmla="*/ 238 h 588"/>
                <a:gd name="T94" fmla="*/ 321 w 801"/>
                <a:gd name="T95" fmla="*/ 220 h 588"/>
                <a:gd name="T96" fmla="*/ 300 w 801"/>
                <a:gd name="T97" fmla="*/ 201 h 588"/>
                <a:gd name="T98" fmla="*/ 292 w 801"/>
                <a:gd name="T99" fmla="*/ 149 h 588"/>
                <a:gd name="T100" fmla="*/ 295 w 801"/>
                <a:gd name="T101" fmla="*/ 131 h 588"/>
                <a:gd name="T102" fmla="*/ 263 w 801"/>
                <a:gd name="T103" fmla="*/ 120 h 588"/>
                <a:gd name="T104" fmla="*/ 203 w 801"/>
                <a:gd name="T105" fmla="*/ 105 h 588"/>
                <a:gd name="T106" fmla="*/ 148 w 801"/>
                <a:gd name="T107" fmla="*/ 97 h 588"/>
                <a:gd name="T108" fmla="*/ 120 w 801"/>
                <a:gd name="T109" fmla="*/ 100 h 588"/>
                <a:gd name="T110" fmla="*/ 75 w 801"/>
                <a:gd name="T111" fmla="*/ 94 h 588"/>
                <a:gd name="T112" fmla="*/ 49 w 801"/>
                <a:gd name="T113" fmla="*/ 81 h 588"/>
                <a:gd name="T114" fmla="*/ 34 w 801"/>
                <a:gd name="T115" fmla="*/ 55 h 588"/>
                <a:gd name="T116" fmla="*/ 21 w 801"/>
                <a:gd name="T117" fmla="*/ 37 h 588"/>
                <a:gd name="T118" fmla="*/ 8 w 801"/>
                <a:gd name="T119" fmla="*/ 11 h 5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801" h="588">
                  <a:moveTo>
                    <a:pt x="796" y="544"/>
                  </a:moveTo>
                  <a:lnTo>
                    <a:pt x="798" y="544"/>
                  </a:lnTo>
                  <a:lnTo>
                    <a:pt x="798" y="546"/>
                  </a:lnTo>
                  <a:lnTo>
                    <a:pt x="798" y="549"/>
                  </a:lnTo>
                  <a:lnTo>
                    <a:pt x="801" y="549"/>
                  </a:lnTo>
                  <a:lnTo>
                    <a:pt x="801" y="551"/>
                  </a:lnTo>
                  <a:lnTo>
                    <a:pt x="801" y="554"/>
                  </a:lnTo>
                  <a:lnTo>
                    <a:pt x="801" y="557"/>
                  </a:lnTo>
                  <a:lnTo>
                    <a:pt x="801" y="559"/>
                  </a:lnTo>
                  <a:lnTo>
                    <a:pt x="801" y="562"/>
                  </a:lnTo>
                  <a:lnTo>
                    <a:pt x="798" y="562"/>
                  </a:lnTo>
                  <a:lnTo>
                    <a:pt x="798" y="564"/>
                  </a:lnTo>
                  <a:lnTo>
                    <a:pt x="796" y="564"/>
                  </a:lnTo>
                  <a:lnTo>
                    <a:pt x="796" y="567"/>
                  </a:lnTo>
                  <a:lnTo>
                    <a:pt x="796" y="570"/>
                  </a:lnTo>
                  <a:lnTo>
                    <a:pt x="793" y="572"/>
                  </a:lnTo>
                  <a:lnTo>
                    <a:pt x="793" y="575"/>
                  </a:lnTo>
                  <a:lnTo>
                    <a:pt x="791" y="575"/>
                  </a:lnTo>
                  <a:lnTo>
                    <a:pt x="791" y="572"/>
                  </a:lnTo>
                  <a:lnTo>
                    <a:pt x="793" y="572"/>
                  </a:lnTo>
                  <a:lnTo>
                    <a:pt x="791" y="572"/>
                  </a:lnTo>
                  <a:lnTo>
                    <a:pt x="788" y="572"/>
                  </a:lnTo>
                  <a:lnTo>
                    <a:pt x="788" y="575"/>
                  </a:lnTo>
                  <a:lnTo>
                    <a:pt x="785" y="575"/>
                  </a:lnTo>
                  <a:lnTo>
                    <a:pt x="783" y="575"/>
                  </a:lnTo>
                  <a:lnTo>
                    <a:pt x="783" y="578"/>
                  </a:lnTo>
                  <a:lnTo>
                    <a:pt x="780" y="578"/>
                  </a:lnTo>
                  <a:lnTo>
                    <a:pt x="783" y="578"/>
                  </a:lnTo>
                  <a:lnTo>
                    <a:pt x="780" y="578"/>
                  </a:lnTo>
                  <a:lnTo>
                    <a:pt x="778" y="578"/>
                  </a:lnTo>
                  <a:lnTo>
                    <a:pt x="775" y="578"/>
                  </a:lnTo>
                  <a:lnTo>
                    <a:pt x="772" y="578"/>
                  </a:lnTo>
                  <a:lnTo>
                    <a:pt x="770" y="578"/>
                  </a:lnTo>
                  <a:lnTo>
                    <a:pt x="770" y="580"/>
                  </a:lnTo>
                  <a:lnTo>
                    <a:pt x="767" y="580"/>
                  </a:lnTo>
                  <a:lnTo>
                    <a:pt x="764" y="580"/>
                  </a:lnTo>
                  <a:lnTo>
                    <a:pt x="762" y="580"/>
                  </a:lnTo>
                  <a:lnTo>
                    <a:pt x="762" y="583"/>
                  </a:lnTo>
                  <a:lnTo>
                    <a:pt x="759" y="583"/>
                  </a:lnTo>
                  <a:lnTo>
                    <a:pt x="757" y="583"/>
                  </a:lnTo>
                  <a:lnTo>
                    <a:pt x="754" y="583"/>
                  </a:lnTo>
                  <a:lnTo>
                    <a:pt x="754" y="580"/>
                  </a:lnTo>
                  <a:lnTo>
                    <a:pt x="751" y="580"/>
                  </a:lnTo>
                  <a:lnTo>
                    <a:pt x="749" y="580"/>
                  </a:lnTo>
                  <a:lnTo>
                    <a:pt x="746" y="580"/>
                  </a:lnTo>
                  <a:lnTo>
                    <a:pt x="746" y="583"/>
                  </a:lnTo>
                  <a:lnTo>
                    <a:pt x="744" y="583"/>
                  </a:lnTo>
                  <a:lnTo>
                    <a:pt x="741" y="583"/>
                  </a:lnTo>
                  <a:lnTo>
                    <a:pt x="738" y="583"/>
                  </a:lnTo>
                  <a:lnTo>
                    <a:pt x="736" y="583"/>
                  </a:lnTo>
                  <a:lnTo>
                    <a:pt x="736" y="585"/>
                  </a:lnTo>
                  <a:lnTo>
                    <a:pt x="736" y="583"/>
                  </a:lnTo>
                  <a:lnTo>
                    <a:pt x="736" y="585"/>
                  </a:lnTo>
                  <a:lnTo>
                    <a:pt x="736" y="583"/>
                  </a:lnTo>
                  <a:lnTo>
                    <a:pt x="733" y="583"/>
                  </a:lnTo>
                  <a:lnTo>
                    <a:pt x="731" y="583"/>
                  </a:lnTo>
                  <a:lnTo>
                    <a:pt x="728" y="583"/>
                  </a:lnTo>
                  <a:lnTo>
                    <a:pt x="728" y="585"/>
                  </a:lnTo>
                  <a:lnTo>
                    <a:pt x="728" y="583"/>
                  </a:lnTo>
                  <a:lnTo>
                    <a:pt x="728" y="585"/>
                  </a:lnTo>
                  <a:lnTo>
                    <a:pt x="725" y="585"/>
                  </a:lnTo>
                  <a:lnTo>
                    <a:pt x="728" y="583"/>
                  </a:lnTo>
                  <a:lnTo>
                    <a:pt x="725" y="583"/>
                  </a:lnTo>
                  <a:lnTo>
                    <a:pt x="725" y="585"/>
                  </a:lnTo>
                  <a:lnTo>
                    <a:pt x="723" y="585"/>
                  </a:lnTo>
                  <a:lnTo>
                    <a:pt x="720" y="585"/>
                  </a:lnTo>
                  <a:lnTo>
                    <a:pt x="720" y="588"/>
                  </a:lnTo>
                  <a:lnTo>
                    <a:pt x="720" y="585"/>
                  </a:lnTo>
                  <a:lnTo>
                    <a:pt x="718" y="585"/>
                  </a:lnTo>
                  <a:lnTo>
                    <a:pt x="718" y="588"/>
                  </a:lnTo>
                  <a:lnTo>
                    <a:pt x="715" y="588"/>
                  </a:lnTo>
                  <a:lnTo>
                    <a:pt x="715" y="585"/>
                  </a:lnTo>
                  <a:lnTo>
                    <a:pt x="712" y="585"/>
                  </a:lnTo>
                  <a:lnTo>
                    <a:pt x="710" y="585"/>
                  </a:lnTo>
                  <a:lnTo>
                    <a:pt x="710" y="583"/>
                  </a:lnTo>
                  <a:lnTo>
                    <a:pt x="707" y="583"/>
                  </a:lnTo>
                  <a:lnTo>
                    <a:pt x="707" y="580"/>
                  </a:lnTo>
                  <a:lnTo>
                    <a:pt x="704" y="580"/>
                  </a:lnTo>
                  <a:lnTo>
                    <a:pt x="704" y="578"/>
                  </a:lnTo>
                  <a:lnTo>
                    <a:pt x="704" y="575"/>
                  </a:lnTo>
                  <a:lnTo>
                    <a:pt x="702" y="575"/>
                  </a:lnTo>
                  <a:lnTo>
                    <a:pt x="702" y="572"/>
                  </a:lnTo>
                  <a:lnTo>
                    <a:pt x="702" y="575"/>
                  </a:lnTo>
                  <a:lnTo>
                    <a:pt x="702" y="572"/>
                  </a:lnTo>
                  <a:lnTo>
                    <a:pt x="699" y="572"/>
                  </a:lnTo>
                  <a:lnTo>
                    <a:pt x="699" y="570"/>
                  </a:lnTo>
                  <a:lnTo>
                    <a:pt x="699" y="572"/>
                  </a:lnTo>
                  <a:lnTo>
                    <a:pt x="699" y="570"/>
                  </a:lnTo>
                  <a:lnTo>
                    <a:pt x="697" y="570"/>
                  </a:lnTo>
                  <a:lnTo>
                    <a:pt x="694" y="570"/>
                  </a:lnTo>
                  <a:lnTo>
                    <a:pt x="697" y="567"/>
                  </a:lnTo>
                  <a:lnTo>
                    <a:pt x="694" y="567"/>
                  </a:lnTo>
                  <a:lnTo>
                    <a:pt x="697" y="567"/>
                  </a:lnTo>
                  <a:lnTo>
                    <a:pt x="694" y="564"/>
                  </a:lnTo>
                  <a:lnTo>
                    <a:pt x="694" y="562"/>
                  </a:lnTo>
                  <a:lnTo>
                    <a:pt x="691" y="562"/>
                  </a:lnTo>
                  <a:lnTo>
                    <a:pt x="694" y="562"/>
                  </a:lnTo>
                  <a:lnTo>
                    <a:pt x="694" y="559"/>
                  </a:lnTo>
                  <a:lnTo>
                    <a:pt x="691" y="559"/>
                  </a:lnTo>
                  <a:lnTo>
                    <a:pt x="691" y="557"/>
                  </a:lnTo>
                  <a:lnTo>
                    <a:pt x="694" y="557"/>
                  </a:lnTo>
                  <a:lnTo>
                    <a:pt x="694" y="554"/>
                  </a:lnTo>
                  <a:lnTo>
                    <a:pt x="694" y="551"/>
                  </a:lnTo>
                  <a:lnTo>
                    <a:pt x="694" y="549"/>
                  </a:lnTo>
                  <a:lnTo>
                    <a:pt x="694" y="546"/>
                  </a:lnTo>
                  <a:lnTo>
                    <a:pt x="694" y="544"/>
                  </a:lnTo>
                  <a:lnTo>
                    <a:pt x="691" y="541"/>
                  </a:lnTo>
                  <a:lnTo>
                    <a:pt x="691" y="538"/>
                  </a:lnTo>
                  <a:lnTo>
                    <a:pt x="691" y="536"/>
                  </a:lnTo>
                  <a:lnTo>
                    <a:pt x="691" y="533"/>
                  </a:lnTo>
                  <a:lnTo>
                    <a:pt x="691" y="530"/>
                  </a:lnTo>
                  <a:lnTo>
                    <a:pt x="691" y="533"/>
                  </a:lnTo>
                  <a:lnTo>
                    <a:pt x="691" y="530"/>
                  </a:lnTo>
                  <a:lnTo>
                    <a:pt x="691" y="528"/>
                  </a:lnTo>
                  <a:lnTo>
                    <a:pt x="694" y="525"/>
                  </a:lnTo>
                  <a:lnTo>
                    <a:pt x="694" y="523"/>
                  </a:lnTo>
                  <a:lnTo>
                    <a:pt x="694" y="520"/>
                  </a:lnTo>
                  <a:lnTo>
                    <a:pt x="697" y="520"/>
                  </a:lnTo>
                  <a:lnTo>
                    <a:pt x="697" y="517"/>
                  </a:lnTo>
                  <a:lnTo>
                    <a:pt x="697" y="515"/>
                  </a:lnTo>
                  <a:lnTo>
                    <a:pt x="697" y="512"/>
                  </a:lnTo>
                  <a:lnTo>
                    <a:pt x="697" y="510"/>
                  </a:lnTo>
                  <a:lnTo>
                    <a:pt x="697" y="507"/>
                  </a:lnTo>
                  <a:lnTo>
                    <a:pt x="697" y="504"/>
                  </a:lnTo>
                  <a:lnTo>
                    <a:pt x="697" y="502"/>
                  </a:lnTo>
                  <a:lnTo>
                    <a:pt x="699" y="499"/>
                  </a:lnTo>
                  <a:lnTo>
                    <a:pt x="697" y="499"/>
                  </a:lnTo>
                  <a:lnTo>
                    <a:pt x="699" y="499"/>
                  </a:lnTo>
                  <a:lnTo>
                    <a:pt x="699" y="497"/>
                  </a:lnTo>
                  <a:lnTo>
                    <a:pt x="699" y="494"/>
                  </a:lnTo>
                  <a:lnTo>
                    <a:pt x="697" y="494"/>
                  </a:lnTo>
                  <a:lnTo>
                    <a:pt x="699" y="494"/>
                  </a:lnTo>
                  <a:lnTo>
                    <a:pt x="697" y="494"/>
                  </a:lnTo>
                  <a:lnTo>
                    <a:pt x="699" y="491"/>
                  </a:lnTo>
                  <a:lnTo>
                    <a:pt x="699" y="489"/>
                  </a:lnTo>
                  <a:lnTo>
                    <a:pt x="699" y="486"/>
                  </a:lnTo>
                  <a:lnTo>
                    <a:pt x="699" y="483"/>
                  </a:lnTo>
                  <a:lnTo>
                    <a:pt x="699" y="481"/>
                  </a:lnTo>
                  <a:lnTo>
                    <a:pt x="699" y="478"/>
                  </a:lnTo>
                  <a:lnTo>
                    <a:pt x="697" y="478"/>
                  </a:lnTo>
                  <a:lnTo>
                    <a:pt x="697" y="476"/>
                  </a:lnTo>
                  <a:lnTo>
                    <a:pt x="697" y="473"/>
                  </a:lnTo>
                  <a:lnTo>
                    <a:pt x="697" y="470"/>
                  </a:lnTo>
                  <a:lnTo>
                    <a:pt x="697" y="468"/>
                  </a:lnTo>
                  <a:lnTo>
                    <a:pt x="697" y="465"/>
                  </a:lnTo>
                  <a:lnTo>
                    <a:pt x="697" y="463"/>
                  </a:lnTo>
                  <a:lnTo>
                    <a:pt x="697" y="460"/>
                  </a:lnTo>
                  <a:lnTo>
                    <a:pt x="697" y="457"/>
                  </a:lnTo>
                  <a:lnTo>
                    <a:pt x="697" y="455"/>
                  </a:lnTo>
                  <a:lnTo>
                    <a:pt x="699" y="452"/>
                  </a:lnTo>
                  <a:lnTo>
                    <a:pt x="699" y="450"/>
                  </a:lnTo>
                  <a:lnTo>
                    <a:pt x="702" y="450"/>
                  </a:lnTo>
                  <a:lnTo>
                    <a:pt x="702" y="447"/>
                  </a:lnTo>
                  <a:lnTo>
                    <a:pt x="699" y="447"/>
                  </a:lnTo>
                  <a:lnTo>
                    <a:pt x="702" y="447"/>
                  </a:lnTo>
                  <a:lnTo>
                    <a:pt x="702" y="444"/>
                  </a:lnTo>
                  <a:lnTo>
                    <a:pt x="704" y="444"/>
                  </a:lnTo>
                  <a:lnTo>
                    <a:pt x="704" y="442"/>
                  </a:lnTo>
                  <a:lnTo>
                    <a:pt x="704" y="439"/>
                  </a:lnTo>
                  <a:lnTo>
                    <a:pt x="707" y="439"/>
                  </a:lnTo>
                  <a:lnTo>
                    <a:pt x="707" y="436"/>
                  </a:lnTo>
                  <a:lnTo>
                    <a:pt x="707" y="434"/>
                  </a:lnTo>
                  <a:lnTo>
                    <a:pt x="710" y="434"/>
                  </a:lnTo>
                  <a:lnTo>
                    <a:pt x="712" y="434"/>
                  </a:lnTo>
                  <a:lnTo>
                    <a:pt x="715" y="434"/>
                  </a:lnTo>
                  <a:lnTo>
                    <a:pt x="718" y="434"/>
                  </a:lnTo>
                  <a:lnTo>
                    <a:pt x="718" y="431"/>
                  </a:lnTo>
                  <a:lnTo>
                    <a:pt x="720" y="431"/>
                  </a:lnTo>
                  <a:lnTo>
                    <a:pt x="720" y="429"/>
                  </a:lnTo>
                  <a:lnTo>
                    <a:pt x="720" y="426"/>
                  </a:lnTo>
                  <a:lnTo>
                    <a:pt x="720" y="429"/>
                  </a:lnTo>
                  <a:lnTo>
                    <a:pt x="718" y="426"/>
                  </a:lnTo>
                  <a:lnTo>
                    <a:pt x="723" y="429"/>
                  </a:lnTo>
                  <a:lnTo>
                    <a:pt x="723" y="426"/>
                  </a:lnTo>
                  <a:lnTo>
                    <a:pt x="725" y="423"/>
                  </a:lnTo>
                  <a:lnTo>
                    <a:pt x="723" y="423"/>
                  </a:lnTo>
                  <a:lnTo>
                    <a:pt x="725" y="423"/>
                  </a:lnTo>
                  <a:lnTo>
                    <a:pt x="725" y="421"/>
                  </a:lnTo>
                  <a:lnTo>
                    <a:pt x="725" y="418"/>
                  </a:lnTo>
                  <a:lnTo>
                    <a:pt x="725" y="416"/>
                  </a:lnTo>
                  <a:lnTo>
                    <a:pt x="723" y="416"/>
                  </a:lnTo>
                  <a:lnTo>
                    <a:pt x="723" y="413"/>
                  </a:lnTo>
                  <a:lnTo>
                    <a:pt x="720" y="413"/>
                  </a:lnTo>
                  <a:lnTo>
                    <a:pt x="720" y="410"/>
                  </a:lnTo>
                  <a:lnTo>
                    <a:pt x="718" y="410"/>
                  </a:lnTo>
                  <a:lnTo>
                    <a:pt x="720" y="410"/>
                  </a:lnTo>
                  <a:lnTo>
                    <a:pt x="720" y="408"/>
                  </a:lnTo>
                  <a:lnTo>
                    <a:pt x="720" y="405"/>
                  </a:lnTo>
                  <a:lnTo>
                    <a:pt x="720" y="403"/>
                  </a:lnTo>
                  <a:lnTo>
                    <a:pt x="718" y="403"/>
                  </a:lnTo>
                  <a:lnTo>
                    <a:pt x="718" y="400"/>
                  </a:lnTo>
                  <a:lnTo>
                    <a:pt x="715" y="400"/>
                  </a:lnTo>
                  <a:lnTo>
                    <a:pt x="712" y="400"/>
                  </a:lnTo>
                  <a:lnTo>
                    <a:pt x="712" y="397"/>
                  </a:lnTo>
                  <a:lnTo>
                    <a:pt x="710" y="397"/>
                  </a:lnTo>
                  <a:lnTo>
                    <a:pt x="712" y="397"/>
                  </a:lnTo>
                  <a:lnTo>
                    <a:pt x="712" y="395"/>
                  </a:lnTo>
                  <a:lnTo>
                    <a:pt x="712" y="397"/>
                  </a:lnTo>
                  <a:lnTo>
                    <a:pt x="712" y="395"/>
                  </a:lnTo>
                  <a:lnTo>
                    <a:pt x="712" y="392"/>
                  </a:lnTo>
                  <a:lnTo>
                    <a:pt x="710" y="392"/>
                  </a:lnTo>
                  <a:lnTo>
                    <a:pt x="712" y="392"/>
                  </a:lnTo>
                  <a:lnTo>
                    <a:pt x="712" y="389"/>
                  </a:lnTo>
                  <a:lnTo>
                    <a:pt x="712" y="387"/>
                  </a:lnTo>
                  <a:lnTo>
                    <a:pt x="710" y="384"/>
                  </a:lnTo>
                  <a:lnTo>
                    <a:pt x="710" y="382"/>
                  </a:lnTo>
                  <a:lnTo>
                    <a:pt x="707" y="382"/>
                  </a:lnTo>
                  <a:lnTo>
                    <a:pt x="704" y="384"/>
                  </a:lnTo>
                  <a:lnTo>
                    <a:pt x="702" y="384"/>
                  </a:lnTo>
                  <a:lnTo>
                    <a:pt x="704" y="384"/>
                  </a:lnTo>
                  <a:lnTo>
                    <a:pt x="704" y="382"/>
                  </a:lnTo>
                  <a:lnTo>
                    <a:pt x="702" y="382"/>
                  </a:lnTo>
                  <a:lnTo>
                    <a:pt x="704" y="382"/>
                  </a:lnTo>
                  <a:lnTo>
                    <a:pt x="702" y="382"/>
                  </a:lnTo>
                  <a:lnTo>
                    <a:pt x="702" y="384"/>
                  </a:lnTo>
                  <a:lnTo>
                    <a:pt x="702" y="382"/>
                  </a:lnTo>
                  <a:lnTo>
                    <a:pt x="699" y="382"/>
                  </a:lnTo>
                  <a:lnTo>
                    <a:pt x="702" y="382"/>
                  </a:lnTo>
                  <a:lnTo>
                    <a:pt x="702" y="379"/>
                  </a:lnTo>
                  <a:lnTo>
                    <a:pt x="702" y="382"/>
                  </a:lnTo>
                  <a:lnTo>
                    <a:pt x="702" y="379"/>
                  </a:lnTo>
                  <a:lnTo>
                    <a:pt x="702" y="376"/>
                  </a:lnTo>
                  <a:lnTo>
                    <a:pt x="699" y="376"/>
                  </a:lnTo>
                  <a:lnTo>
                    <a:pt x="699" y="374"/>
                  </a:lnTo>
                  <a:lnTo>
                    <a:pt x="699" y="371"/>
                  </a:lnTo>
                  <a:lnTo>
                    <a:pt x="697" y="371"/>
                  </a:lnTo>
                  <a:lnTo>
                    <a:pt x="697" y="369"/>
                  </a:lnTo>
                  <a:lnTo>
                    <a:pt x="694" y="369"/>
                  </a:lnTo>
                  <a:lnTo>
                    <a:pt x="691" y="369"/>
                  </a:lnTo>
                  <a:lnTo>
                    <a:pt x="691" y="366"/>
                  </a:lnTo>
                  <a:lnTo>
                    <a:pt x="689" y="366"/>
                  </a:lnTo>
                  <a:lnTo>
                    <a:pt x="686" y="366"/>
                  </a:lnTo>
                  <a:lnTo>
                    <a:pt x="684" y="366"/>
                  </a:lnTo>
                  <a:lnTo>
                    <a:pt x="684" y="369"/>
                  </a:lnTo>
                  <a:lnTo>
                    <a:pt x="684" y="371"/>
                  </a:lnTo>
                  <a:lnTo>
                    <a:pt x="684" y="374"/>
                  </a:lnTo>
                  <a:lnTo>
                    <a:pt x="684" y="376"/>
                  </a:lnTo>
                  <a:lnTo>
                    <a:pt x="681" y="376"/>
                  </a:lnTo>
                  <a:lnTo>
                    <a:pt x="678" y="376"/>
                  </a:lnTo>
                  <a:lnTo>
                    <a:pt x="676" y="376"/>
                  </a:lnTo>
                  <a:lnTo>
                    <a:pt x="673" y="376"/>
                  </a:lnTo>
                  <a:lnTo>
                    <a:pt x="673" y="379"/>
                  </a:lnTo>
                  <a:lnTo>
                    <a:pt x="673" y="382"/>
                  </a:lnTo>
                  <a:lnTo>
                    <a:pt x="671" y="382"/>
                  </a:lnTo>
                  <a:lnTo>
                    <a:pt x="668" y="382"/>
                  </a:lnTo>
                  <a:lnTo>
                    <a:pt x="665" y="382"/>
                  </a:lnTo>
                  <a:lnTo>
                    <a:pt x="663" y="382"/>
                  </a:lnTo>
                  <a:lnTo>
                    <a:pt x="660" y="382"/>
                  </a:lnTo>
                  <a:lnTo>
                    <a:pt x="660" y="384"/>
                  </a:lnTo>
                  <a:lnTo>
                    <a:pt x="657" y="384"/>
                  </a:lnTo>
                  <a:lnTo>
                    <a:pt x="657" y="387"/>
                  </a:lnTo>
                  <a:lnTo>
                    <a:pt x="657" y="389"/>
                  </a:lnTo>
                  <a:lnTo>
                    <a:pt x="655" y="389"/>
                  </a:lnTo>
                  <a:lnTo>
                    <a:pt x="655" y="392"/>
                  </a:lnTo>
                  <a:lnTo>
                    <a:pt x="652" y="392"/>
                  </a:lnTo>
                  <a:lnTo>
                    <a:pt x="652" y="395"/>
                  </a:lnTo>
                  <a:lnTo>
                    <a:pt x="650" y="395"/>
                  </a:lnTo>
                  <a:lnTo>
                    <a:pt x="650" y="397"/>
                  </a:lnTo>
                  <a:lnTo>
                    <a:pt x="652" y="400"/>
                  </a:lnTo>
                  <a:lnTo>
                    <a:pt x="655" y="403"/>
                  </a:lnTo>
                  <a:lnTo>
                    <a:pt x="657" y="403"/>
                  </a:lnTo>
                  <a:lnTo>
                    <a:pt x="657" y="405"/>
                  </a:lnTo>
                  <a:lnTo>
                    <a:pt x="657" y="408"/>
                  </a:lnTo>
                  <a:lnTo>
                    <a:pt x="655" y="410"/>
                  </a:lnTo>
                  <a:lnTo>
                    <a:pt x="655" y="413"/>
                  </a:lnTo>
                  <a:lnTo>
                    <a:pt x="652" y="413"/>
                  </a:lnTo>
                  <a:lnTo>
                    <a:pt x="650" y="416"/>
                  </a:lnTo>
                  <a:lnTo>
                    <a:pt x="647" y="416"/>
                  </a:lnTo>
                  <a:lnTo>
                    <a:pt x="647" y="418"/>
                  </a:lnTo>
                  <a:lnTo>
                    <a:pt x="644" y="418"/>
                  </a:lnTo>
                  <a:lnTo>
                    <a:pt x="644" y="421"/>
                  </a:lnTo>
                  <a:lnTo>
                    <a:pt x="642" y="421"/>
                  </a:lnTo>
                  <a:lnTo>
                    <a:pt x="642" y="423"/>
                  </a:lnTo>
                  <a:lnTo>
                    <a:pt x="642" y="421"/>
                  </a:lnTo>
                  <a:lnTo>
                    <a:pt x="642" y="423"/>
                  </a:lnTo>
                  <a:lnTo>
                    <a:pt x="639" y="423"/>
                  </a:lnTo>
                  <a:lnTo>
                    <a:pt x="639" y="421"/>
                  </a:lnTo>
                  <a:lnTo>
                    <a:pt x="639" y="423"/>
                  </a:lnTo>
                  <a:lnTo>
                    <a:pt x="637" y="423"/>
                  </a:lnTo>
                  <a:lnTo>
                    <a:pt x="637" y="421"/>
                  </a:lnTo>
                  <a:lnTo>
                    <a:pt x="637" y="418"/>
                  </a:lnTo>
                  <a:lnTo>
                    <a:pt x="634" y="418"/>
                  </a:lnTo>
                  <a:lnTo>
                    <a:pt x="631" y="418"/>
                  </a:lnTo>
                  <a:lnTo>
                    <a:pt x="631" y="421"/>
                  </a:lnTo>
                  <a:lnTo>
                    <a:pt x="631" y="418"/>
                  </a:lnTo>
                  <a:lnTo>
                    <a:pt x="629" y="418"/>
                  </a:lnTo>
                  <a:lnTo>
                    <a:pt x="626" y="418"/>
                  </a:lnTo>
                  <a:lnTo>
                    <a:pt x="624" y="418"/>
                  </a:lnTo>
                  <a:lnTo>
                    <a:pt x="621" y="418"/>
                  </a:lnTo>
                  <a:lnTo>
                    <a:pt x="618" y="418"/>
                  </a:lnTo>
                  <a:lnTo>
                    <a:pt x="616" y="418"/>
                  </a:lnTo>
                  <a:lnTo>
                    <a:pt x="616" y="416"/>
                  </a:lnTo>
                  <a:lnTo>
                    <a:pt x="616" y="418"/>
                  </a:lnTo>
                  <a:lnTo>
                    <a:pt x="613" y="418"/>
                  </a:lnTo>
                  <a:lnTo>
                    <a:pt x="610" y="418"/>
                  </a:lnTo>
                  <a:lnTo>
                    <a:pt x="610" y="421"/>
                  </a:lnTo>
                  <a:lnTo>
                    <a:pt x="608" y="421"/>
                  </a:lnTo>
                  <a:lnTo>
                    <a:pt x="608" y="423"/>
                  </a:lnTo>
                  <a:lnTo>
                    <a:pt x="605" y="423"/>
                  </a:lnTo>
                  <a:lnTo>
                    <a:pt x="605" y="426"/>
                  </a:lnTo>
                  <a:lnTo>
                    <a:pt x="605" y="429"/>
                  </a:lnTo>
                  <a:lnTo>
                    <a:pt x="603" y="429"/>
                  </a:lnTo>
                  <a:lnTo>
                    <a:pt x="605" y="429"/>
                  </a:lnTo>
                  <a:lnTo>
                    <a:pt x="603" y="429"/>
                  </a:lnTo>
                  <a:lnTo>
                    <a:pt x="605" y="429"/>
                  </a:lnTo>
                  <a:lnTo>
                    <a:pt x="603" y="429"/>
                  </a:lnTo>
                  <a:lnTo>
                    <a:pt x="603" y="431"/>
                  </a:lnTo>
                  <a:lnTo>
                    <a:pt x="603" y="434"/>
                  </a:lnTo>
                  <a:lnTo>
                    <a:pt x="603" y="431"/>
                  </a:lnTo>
                  <a:lnTo>
                    <a:pt x="603" y="434"/>
                  </a:lnTo>
                  <a:lnTo>
                    <a:pt x="603" y="431"/>
                  </a:lnTo>
                  <a:lnTo>
                    <a:pt x="603" y="434"/>
                  </a:lnTo>
                  <a:lnTo>
                    <a:pt x="603" y="436"/>
                  </a:lnTo>
                  <a:lnTo>
                    <a:pt x="603" y="434"/>
                  </a:lnTo>
                  <a:lnTo>
                    <a:pt x="603" y="436"/>
                  </a:lnTo>
                  <a:lnTo>
                    <a:pt x="600" y="436"/>
                  </a:lnTo>
                  <a:lnTo>
                    <a:pt x="603" y="436"/>
                  </a:lnTo>
                  <a:lnTo>
                    <a:pt x="600" y="436"/>
                  </a:lnTo>
                  <a:lnTo>
                    <a:pt x="600" y="439"/>
                  </a:lnTo>
                  <a:lnTo>
                    <a:pt x="597" y="439"/>
                  </a:lnTo>
                  <a:lnTo>
                    <a:pt x="600" y="439"/>
                  </a:lnTo>
                  <a:lnTo>
                    <a:pt x="597" y="439"/>
                  </a:lnTo>
                  <a:lnTo>
                    <a:pt x="595" y="439"/>
                  </a:lnTo>
                  <a:lnTo>
                    <a:pt x="595" y="442"/>
                  </a:lnTo>
                  <a:lnTo>
                    <a:pt x="592" y="442"/>
                  </a:lnTo>
                  <a:lnTo>
                    <a:pt x="590" y="442"/>
                  </a:lnTo>
                  <a:lnTo>
                    <a:pt x="592" y="442"/>
                  </a:lnTo>
                  <a:lnTo>
                    <a:pt x="590" y="442"/>
                  </a:lnTo>
                  <a:lnTo>
                    <a:pt x="587" y="442"/>
                  </a:lnTo>
                  <a:lnTo>
                    <a:pt x="584" y="442"/>
                  </a:lnTo>
                  <a:lnTo>
                    <a:pt x="582" y="442"/>
                  </a:lnTo>
                  <a:lnTo>
                    <a:pt x="579" y="442"/>
                  </a:lnTo>
                  <a:lnTo>
                    <a:pt x="579" y="439"/>
                  </a:lnTo>
                  <a:lnTo>
                    <a:pt x="577" y="439"/>
                  </a:lnTo>
                  <a:lnTo>
                    <a:pt x="574" y="439"/>
                  </a:lnTo>
                  <a:lnTo>
                    <a:pt x="577" y="439"/>
                  </a:lnTo>
                  <a:lnTo>
                    <a:pt x="574" y="439"/>
                  </a:lnTo>
                  <a:lnTo>
                    <a:pt x="574" y="436"/>
                  </a:lnTo>
                  <a:lnTo>
                    <a:pt x="574" y="434"/>
                  </a:lnTo>
                  <a:lnTo>
                    <a:pt x="571" y="434"/>
                  </a:lnTo>
                  <a:lnTo>
                    <a:pt x="571" y="431"/>
                  </a:lnTo>
                  <a:lnTo>
                    <a:pt x="571" y="429"/>
                  </a:lnTo>
                  <a:lnTo>
                    <a:pt x="571" y="426"/>
                  </a:lnTo>
                  <a:lnTo>
                    <a:pt x="571" y="423"/>
                  </a:lnTo>
                  <a:lnTo>
                    <a:pt x="571" y="421"/>
                  </a:lnTo>
                  <a:lnTo>
                    <a:pt x="574" y="421"/>
                  </a:lnTo>
                  <a:lnTo>
                    <a:pt x="571" y="421"/>
                  </a:lnTo>
                  <a:lnTo>
                    <a:pt x="574" y="421"/>
                  </a:lnTo>
                  <a:lnTo>
                    <a:pt x="574" y="418"/>
                  </a:lnTo>
                  <a:lnTo>
                    <a:pt x="571" y="418"/>
                  </a:lnTo>
                  <a:lnTo>
                    <a:pt x="574" y="418"/>
                  </a:lnTo>
                  <a:lnTo>
                    <a:pt x="574" y="416"/>
                  </a:lnTo>
                  <a:lnTo>
                    <a:pt x="571" y="416"/>
                  </a:lnTo>
                  <a:lnTo>
                    <a:pt x="571" y="413"/>
                  </a:lnTo>
                  <a:lnTo>
                    <a:pt x="574" y="413"/>
                  </a:lnTo>
                  <a:lnTo>
                    <a:pt x="574" y="410"/>
                  </a:lnTo>
                  <a:lnTo>
                    <a:pt x="571" y="410"/>
                  </a:lnTo>
                  <a:lnTo>
                    <a:pt x="571" y="408"/>
                  </a:lnTo>
                  <a:lnTo>
                    <a:pt x="574" y="408"/>
                  </a:lnTo>
                  <a:lnTo>
                    <a:pt x="574" y="405"/>
                  </a:lnTo>
                  <a:lnTo>
                    <a:pt x="577" y="403"/>
                  </a:lnTo>
                  <a:lnTo>
                    <a:pt x="579" y="403"/>
                  </a:lnTo>
                  <a:lnTo>
                    <a:pt x="579" y="400"/>
                  </a:lnTo>
                  <a:lnTo>
                    <a:pt x="579" y="397"/>
                  </a:lnTo>
                  <a:lnTo>
                    <a:pt x="582" y="397"/>
                  </a:lnTo>
                  <a:lnTo>
                    <a:pt x="582" y="395"/>
                  </a:lnTo>
                  <a:lnTo>
                    <a:pt x="584" y="395"/>
                  </a:lnTo>
                  <a:lnTo>
                    <a:pt x="582" y="395"/>
                  </a:lnTo>
                  <a:lnTo>
                    <a:pt x="584" y="395"/>
                  </a:lnTo>
                  <a:lnTo>
                    <a:pt x="584" y="392"/>
                  </a:lnTo>
                  <a:lnTo>
                    <a:pt x="587" y="392"/>
                  </a:lnTo>
                  <a:lnTo>
                    <a:pt x="590" y="392"/>
                  </a:lnTo>
                  <a:lnTo>
                    <a:pt x="590" y="389"/>
                  </a:lnTo>
                  <a:lnTo>
                    <a:pt x="590" y="392"/>
                  </a:lnTo>
                  <a:lnTo>
                    <a:pt x="590" y="389"/>
                  </a:lnTo>
                  <a:lnTo>
                    <a:pt x="592" y="389"/>
                  </a:lnTo>
                  <a:lnTo>
                    <a:pt x="595" y="389"/>
                  </a:lnTo>
                  <a:lnTo>
                    <a:pt x="595" y="387"/>
                  </a:lnTo>
                  <a:lnTo>
                    <a:pt x="597" y="387"/>
                  </a:lnTo>
                  <a:lnTo>
                    <a:pt x="597" y="384"/>
                  </a:lnTo>
                  <a:lnTo>
                    <a:pt x="600" y="384"/>
                  </a:lnTo>
                  <a:lnTo>
                    <a:pt x="600" y="382"/>
                  </a:lnTo>
                  <a:lnTo>
                    <a:pt x="603" y="382"/>
                  </a:lnTo>
                  <a:lnTo>
                    <a:pt x="600" y="382"/>
                  </a:lnTo>
                  <a:lnTo>
                    <a:pt x="603" y="382"/>
                  </a:lnTo>
                  <a:lnTo>
                    <a:pt x="605" y="382"/>
                  </a:lnTo>
                  <a:lnTo>
                    <a:pt x="608" y="382"/>
                  </a:lnTo>
                  <a:lnTo>
                    <a:pt x="608" y="384"/>
                  </a:lnTo>
                  <a:lnTo>
                    <a:pt x="608" y="382"/>
                  </a:lnTo>
                  <a:lnTo>
                    <a:pt x="610" y="382"/>
                  </a:lnTo>
                  <a:lnTo>
                    <a:pt x="613" y="382"/>
                  </a:lnTo>
                  <a:lnTo>
                    <a:pt x="613" y="379"/>
                  </a:lnTo>
                  <a:lnTo>
                    <a:pt x="613" y="376"/>
                  </a:lnTo>
                  <a:lnTo>
                    <a:pt x="616" y="376"/>
                  </a:lnTo>
                  <a:lnTo>
                    <a:pt x="616" y="374"/>
                  </a:lnTo>
                  <a:lnTo>
                    <a:pt x="616" y="371"/>
                  </a:lnTo>
                  <a:lnTo>
                    <a:pt x="616" y="369"/>
                  </a:lnTo>
                  <a:lnTo>
                    <a:pt x="616" y="366"/>
                  </a:lnTo>
                  <a:lnTo>
                    <a:pt x="613" y="366"/>
                  </a:lnTo>
                  <a:lnTo>
                    <a:pt x="613" y="363"/>
                  </a:lnTo>
                  <a:lnTo>
                    <a:pt x="610" y="363"/>
                  </a:lnTo>
                  <a:lnTo>
                    <a:pt x="608" y="363"/>
                  </a:lnTo>
                  <a:lnTo>
                    <a:pt x="608" y="361"/>
                  </a:lnTo>
                  <a:lnTo>
                    <a:pt x="610" y="361"/>
                  </a:lnTo>
                  <a:lnTo>
                    <a:pt x="608" y="361"/>
                  </a:lnTo>
                  <a:lnTo>
                    <a:pt x="608" y="358"/>
                  </a:lnTo>
                  <a:lnTo>
                    <a:pt x="608" y="355"/>
                  </a:lnTo>
                  <a:lnTo>
                    <a:pt x="605" y="355"/>
                  </a:lnTo>
                  <a:lnTo>
                    <a:pt x="608" y="355"/>
                  </a:lnTo>
                  <a:lnTo>
                    <a:pt x="608" y="353"/>
                  </a:lnTo>
                  <a:lnTo>
                    <a:pt x="608" y="350"/>
                  </a:lnTo>
                  <a:lnTo>
                    <a:pt x="605" y="350"/>
                  </a:lnTo>
                  <a:lnTo>
                    <a:pt x="605" y="348"/>
                  </a:lnTo>
                  <a:lnTo>
                    <a:pt x="603" y="348"/>
                  </a:lnTo>
                  <a:lnTo>
                    <a:pt x="605" y="348"/>
                  </a:lnTo>
                  <a:lnTo>
                    <a:pt x="605" y="345"/>
                  </a:lnTo>
                  <a:lnTo>
                    <a:pt x="603" y="345"/>
                  </a:lnTo>
                  <a:lnTo>
                    <a:pt x="600" y="345"/>
                  </a:lnTo>
                  <a:lnTo>
                    <a:pt x="597" y="345"/>
                  </a:lnTo>
                  <a:lnTo>
                    <a:pt x="597" y="342"/>
                  </a:lnTo>
                  <a:lnTo>
                    <a:pt x="597" y="345"/>
                  </a:lnTo>
                  <a:lnTo>
                    <a:pt x="595" y="345"/>
                  </a:lnTo>
                  <a:lnTo>
                    <a:pt x="592" y="345"/>
                  </a:lnTo>
                  <a:lnTo>
                    <a:pt x="595" y="342"/>
                  </a:lnTo>
                  <a:lnTo>
                    <a:pt x="592" y="342"/>
                  </a:lnTo>
                  <a:lnTo>
                    <a:pt x="592" y="345"/>
                  </a:lnTo>
                  <a:lnTo>
                    <a:pt x="592" y="342"/>
                  </a:lnTo>
                  <a:lnTo>
                    <a:pt x="590" y="342"/>
                  </a:lnTo>
                  <a:lnTo>
                    <a:pt x="587" y="342"/>
                  </a:lnTo>
                  <a:lnTo>
                    <a:pt x="584" y="342"/>
                  </a:lnTo>
                  <a:lnTo>
                    <a:pt x="582" y="342"/>
                  </a:lnTo>
                  <a:lnTo>
                    <a:pt x="582" y="340"/>
                  </a:lnTo>
                  <a:lnTo>
                    <a:pt x="582" y="342"/>
                  </a:lnTo>
                  <a:lnTo>
                    <a:pt x="582" y="340"/>
                  </a:lnTo>
                  <a:lnTo>
                    <a:pt x="579" y="340"/>
                  </a:lnTo>
                  <a:lnTo>
                    <a:pt x="577" y="340"/>
                  </a:lnTo>
                  <a:lnTo>
                    <a:pt x="574" y="340"/>
                  </a:lnTo>
                  <a:lnTo>
                    <a:pt x="574" y="337"/>
                  </a:lnTo>
                  <a:lnTo>
                    <a:pt x="571" y="337"/>
                  </a:lnTo>
                  <a:lnTo>
                    <a:pt x="571" y="335"/>
                  </a:lnTo>
                  <a:lnTo>
                    <a:pt x="571" y="337"/>
                  </a:lnTo>
                  <a:lnTo>
                    <a:pt x="569" y="337"/>
                  </a:lnTo>
                  <a:lnTo>
                    <a:pt x="569" y="335"/>
                  </a:lnTo>
                  <a:lnTo>
                    <a:pt x="566" y="335"/>
                  </a:lnTo>
                  <a:lnTo>
                    <a:pt x="563" y="335"/>
                  </a:lnTo>
                  <a:lnTo>
                    <a:pt x="563" y="332"/>
                  </a:lnTo>
                  <a:lnTo>
                    <a:pt x="561" y="332"/>
                  </a:lnTo>
                  <a:lnTo>
                    <a:pt x="561" y="329"/>
                  </a:lnTo>
                  <a:lnTo>
                    <a:pt x="561" y="327"/>
                  </a:lnTo>
                  <a:lnTo>
                    <a:pt x="558" y="327"/>
                  </a:lnTo>
                  <a:lnTo>
                    <a:pt x="561" y="327"/>
                  </a:lnTo>
                  <a:lnTo>
                    <a:pt x="561" y="324"/>
                  </a:lnTo>
                  <a:lnTo>
                    <a:pt x="558" y="324"/>
                  </a:lnTo>
                  <a:lnTo>
                    <a:pt x="558" y="327"/>
                  </a:lnTo>
                  <a:lnTo>
                    <a:pt x="556" y="327"/>
                  </a:lnTo>
                  <a:lnTo>
                    <a:pt x="553" y="327"/>
                  </a:lnTo>
                  <a:lnTo>
                    <a:pt x="556" y="327"/>
                  </a:lnTo>
                  <a:lnTo>
                    <a:pt x="553" y="327"/>
                  </a:lnTo>
                  <a:lnTo>
                    <a:pt x="553" y="324"/>
                  </a:lnTo>
                  <a:lnTo>
                    <a:pt x="550" y="324"/>
                  </a:lnTo>
                  <a:lnTo>
                    <a:pt x="550" y="322"/>
                  </a:lnTo>
                  <a:lnTo>
                    <a:pt x="548" y="322"/>
                  </a:lnTo>
                  <a:lnTo>
                    <a:pt x="548" y="319"/>
                  </a:lnTo>
                  <a:lnTo>
                    <a:pt x="545" y="319"/>
                  </a:lnTo>
                  <a:lnTo>
                    <a:pt x="545" y="316"/>
                  </a:lnTo>
                  <a:lnTo>
                    <a:pt x="545" y="314"/>
                  </a:lnTo>
                  <a:lnTo>
                    <a:pt x="548" y="314"/>
                  </a:lnTo>
                  <a:lnTo>
                    <a:pt x="550" y="314"/>
                  </a:lnTo>
                  <a:lnTo>
                    <a:pt x="553" y="314"/>
                  </a:lnTo>
                  <a:lnTo>
                    <a:pt x="556" y="314"/>
                  </a:lnTo>
                  <a:lnTo>
                    <a:pt x="556" y="316"/>
                  </a:lnTo>
                  <a:lnTo>
                    <a:pt x="558" y="316"/>
                  </a:lnTo>
                  <a:lnTo>
                    <a:pt x="561" y="316"/>
                  </a:lnTo>
                  <a:lnTo>
                    <a:pt x="563" y="316"/>
                  </a:lnTo>
                  <a:lnTo>
                    <a:pt x="561" y="316"/>
                  </a:lnTo>
                  <a:lnTo>
                    <a:pt x="563" y="316"/>
                  </a:lnTo>
                  <a:lnTo>
                    <a:pt x="561" y="316"/>
                  </a:lnTo>
                  <a:lnTo>
                    <a:pt x="561" y="314"/>
                  </a:lnTo>
                  <a:lnTo>
                    <a:pt x="563" y="314"/>
                  </a:lnTo>
                  <a:lnTo>
                    <a:pt x="563" y="316"/>
                  </a:lnTo>
                  <a:lnTo>
                    <a:pt x="563" y="314"/>
                  </a:lnTo>
                  <a:lnTo>
                    <a:pt x="563" y="316"/>
                  </a:lnTo>
                  <a:lnTo>
                    <a:pt x="566" y="316"/>
                  </a:lnTo>
                  <a:lnTo>
                    <a:pt x="569" y="316"/>
                  </a:lnTo>
                  <a:lnTo>
                    <a:pt x="569" y="314"/>
                  </a:lnTo>
                  <a:lnTo>
                    <a:pt x="569" y="316"/>
                  </a:lnTo>
                  <a:lnTo>
                    <a:pt x="571" y="314"/>
                  </a:lnTo>
                  <a:lnTo>
                    <a:pt x="571" y="311"/>
                  </a:lnTo>
                  <a:lnTo>
                    <a:pt x="574" y="311"/>
                  </a:lnTo>
                  <a:lnTo>
                    <a:pt x="574" y="308"/>
                  </a:lnTo>
                  <a:lnTo>
                    <a:pt x="577" y="308"/>
                  </a:lnTo>
                  <a:lnTo>
                    <a:pt x="577" y="306"/>
                  </a:lnTo>
                  <a:lnTo>
                    <a:pt x="577" y="303"/>
                  </a:lnTo>
                  <a:lnTo>
                    <a:pt x="579" y="303"/>
                  </a:lnTo>
                  <a:lnTo>
                    <a:pt x="579" y="301"/>
                  </a:lnTo>
                  <a:lnTo>
                    <a:pt x="579" y="298"/>
                  </a:lnTo>
                  <a:lnTo>
                    <a:pt x="577" y="295"/>
                  </a:lnTo>
                  <a:lnTo>
                    <a:pt x="577" y="293"/>
                  </a:lnTo>
                  <a:lnTo>
                    <a:pt x="574" y="293"/>
                  </a:lnTo>
                  <a:lnTo>
                    <a:pt x="574" y="290"/>
                  </a:lnTo>
                  <a:lnTo>
                    <a:pt x="574" y="288"/>
                  </a:lnTo>
                  <a:lnTo>
                    <a:pt x="574" y="285"/>
                  </a:lnTo>
                  <a:lnTo>
                    <a:pt x="571" y="285"/>
                  </a:lnTo>
                  <a:lnTo>
                    <a:pt x="571" y="282"/>
                  </a:lnTo>
                  <a:lnTo>
                    <a:pt x="569" y="282"/>
                  </a:lnTo>
                  <a:lnTo>
                    <a:pt x="569" y="280"/>
                  </a:lnTo>
                  <a:lnTo>
                    <a:pt x="566" y="280"/>
                  </a:lnTo>
                  <a:lnTo>
                    <a:pt x="566" y="277"/>
                  </a:lnTo>
                  <a:lnTo>
                    <a:pt x="566" y="275"/>
                  </a:lnTo>
                  <a:lnTo>
                    <a:pt x="566" y="272"/>
                  </a:lnTo>
                  <a:lnTo>
                    <a:pt x="569" y="272"/>
                  </a:lnTo>
                  <a:lnTo>
                    <a:pt x="569" y="269"/>
                  </a:lnTo>
                  <a:lnTo>
                    <a:pt x="571" y="269"/>
                  </a:lnTo>
                  <a:lnTo>
                    <a:pt x="574" y="269"/>
                  </a:lnTo>
                  <a:lnTo>
                    <a:pt x="577" y="267"/>
                  </a:lnTo>
                  <a:lnTo>
                    <a:pt x="579" y="267"/>
                  </a:lnTo>
                  <a:lnTo>
                    <a:pt x="582" y="264"/>
                  </a:lnTo>
                  <a:lnTo>
                    <a:pt x="582" y="261"/>
                  </a:lnTo>
                  <a:lnTo>
                    <a:pt x="582" y="259"/>
                  </a:lnTo>
                  <a:lnTo>
                    <a:pt x="582" y="256"/>
                  </a:lnTo>
                  <a:lnTo>
                    <a:pt x="582" y="254"/>
                  </a:lnTo>
                  <a:lnTo>
                    <a:pt x="582" y="251"/>
                  </a:lnTo>
                  <a:lnTo>
                    <a:pt x="582" y="248"/>
                  </a:lnTo>
                  <a:lnTo>
                    <a:pt x="582" y="246"/>
                  </a:lnTo>
                  <a:lnTo>
                    <a:pt x="582" y="243"/>
                  </a:lnTo>
                  <a:lnTo>
                    <a:pt x="582" y="241"/>
                  </a:lnTo>
                  <a:lnTo>
                    <a:pt x="582" y="238"/>
                  </a:lnTo>
                  <a:lnTo>
                    <a:pt x="584" y="238"/>
                  </a:lnTo>
                  <a:lnTo>
                    <a:pt x="584" y="235"/>
                  </a:lnTo>
                  <a:lnTo>
                    <a:pt x="582" y="235"/>
                  </a:lnTo>
                  <a:lnTo>
                    <a:pt x="584" y="233"/>
                  </a:lnTo>
                  <a:lnTo>
                    <a:pt x="582" y="233"/>
                  </a:lnTo>
                  <a:lnTo>
                    <a:pt x="582" y="230"/>
                  </a:lnTo>
                  <a:lnTo>
                    <a:pt x="582" y="228"/>
                  </a:lnTo>
                  <a:lnTo>
                    <a:pt x="584" y="228"/>
                  </a:lnTo>
                  <a:lnTo>
                    <a:pt x="584" y="225"/>
                  </a:lnTo>
                  <a:lnTo>
                    <a:pt x="582" y="225"/>
                  </a:lnTo>
                  <a:lnTo>
                    <a:pt x="582" y="222"/>
                  </a:lnTo>
                  <a:lnTo>
                    <a:pt x="579" y="222"/>
                  </a:lnTo>
                  <a:lnTo>
                    <a:pt x="582" y="222"/>
                  </a:lnTo>
                  <a:lnTo>
                    <a:pt x="582" y="220"/>
                  </a:lnTo>
                  <a:lnTo>
                    <a:pt x="579" y="222"/>
                  </a:lnTo>
                  <a:lnTo>
                    <a:pt x="577" y="222"/>
                  </a:lnTo>
                  <a:lnTo>
                    <a:pt x="574" y="222"/>
                  </a:lnTo>
                  <a:lnTo>
                    <a:pt x="571" y="222"/>
                  </a:lnTo>
                  <a:lnTo>
                    <a:pt x="574" y="222"/>
                  </a:lnTo>
                  <a:lnTo>
                    <a:pt x="574" y="220"/>
                  </a:lnTo>
                  <a:lnTo>
                    <a:pt x="577" y="220"/>
                  </a:lnTo>
                  <a:lnTo>
                    <a:pt x="577" y="217"/>
                  </a:lnTo>
                  <a:lnTo>
                    <a:pt x="574" y="214"/>
                  </a:lnTo>
                  <a:lnTo>
                    <a:pt x="571" y="209"/>
                  </a:lnTo>
                  <a:lnTo>
                    <a:pt x="569" y="209"/>
                  </a:lnTo>
                  <a:lnTo>
                    <a:pt x="566" y="204"/>
                  </a:lnTo>
                  <a:lnTo>
                    <a:pt x="563" y="204"/>
                  </a:lnTo>
                  <a:lnTo>
                    <a:pt x="561" y="201"/>
                  </a:lnTo>
                  <a:lnTo>
                    <a:pt x="561" y="199"/>
                  </a:lnTo>
                  <a:lnTo>
                    <a:pt x="558" y="199"/>
                  </a:lnTo>
                  <a:lnTo>
                    <a:pt x="558" y="196"/>
                  </a:lnTo>
                  <a:lnTo>
                    <a:pt x="556" y="196"/>
                  </a:lnTo>
                  <a:lnTo>
                    <a:pt x="553" y="196"/>
                  </a:lnTo>
                  <a:lnTo>
                    <a:pt x="553" y="194"/>
                  </a:lnTo>
                  <a:lnTo>
                    <a:pt x="550" y="194"/>
                  </a:lnTo>
                  <a:lnTo>
                    <a:pt x="548" y="194"/>
                  </a:lnTo>
                  <a:lnTo>
                    <a:pt x="548" y="191"/>
                  </a:lnTo>
                  <a:lnTo>
                    <a:pt x="545" y="191"/>
                  </a:lnTo>
                  <a:lnTo>
                    <a:pt x="545" y="194"/>
                  </a:lnTo>
                  <a:lnTo>
                    <a:pt x="548" y="194"/>
                  </a:lnTo>
                  <a:lnTo>
                    <a:pt x="548" y="196"/>
                  </a:lnTo>
                  <a:lnTo>
                    <a:pt x="545" y="196"/>
                  </a:lnTo>
                  <a:lnTo>
                    <a:pt x="545" y="194"/>
                  </a:lnTo>
                  <a:lnTo>
                    <a:pt x="543" y="194"/>
                  </a:lnTo>
                  <a:lnTo>
                    <a:pt x="543" y="196"/>
                  </a:lnTo>
                  <a:lnTo>
                    <a:pt x="540" y="196"/>
                  </a:lnTo>
                  <a:lnTo>
                    <a:pt x="540" y="199"/>
                  </a:lnTo>
                  <a:lnTo>
                    <a:pt x="537" y="199"/>
                  </a:lnTo>
                  <a:lnTo>
                    <a:pt x="537" y="201"/>
                  </a:lnTo>
                  <a:lnTo>
                    <a:pt x="535" y="201"/>
                  </a:lnTo>
                  <a:lnTo>
                    <a:pt x="535" y="204"/>
                  </a:lnTo>
                  <a:lnTo>
                    <a:pt x="532" y="204"/>
                  </a:lnTo>
                  <a:lnTo>
                    <a:pt x="532" y="207"/>
                  </a:lnTo>
                  <a:lnTo>
                    <a:pt x="530" y="207"/>
                  </a:lnTo>
                  <a:lnTo>
                    <a:pt x="527" y="207"/>
                  </a:lnTo>
                  <a:lnTo>
                    <a:pt x="524" y="207"/>
                  </a:lnTo>
                  <a:lnTo>
                    <a:pt x="524" y="209"/>
                  </a:lnTo>
                  <a:lnTo>
                    <a:pt x="522" y="209"/>
                  </a:lnTo>
                  <a:lnTo>
                    <a:pt x="522" y="207"/>
                  </a:lnTo>
                  <a:lnTo>
                    <a:pt x="519" y="207"/>
                  </a:lnTo>
                  <a:lnTo>
                    <a:pt x="517" y="207"/>
                  </a:lnTo>
                  <a:lnTo>
                    <a:pt x="514" y="207"/>
                  </a:lnTo>
                  <a:lnTo>
                    <a:pt x="511" y="207"/>
                  </a:lnTo>
                  <a:lnTo>
                    <a:pt x="511" y="204"/>
                  </a:lnTo>
                  <a:lnTo>
                    <a:pt x="509" y="204"/>
                  </a:lnTo>
                  <a:lnTo>
                    <a:pt x="509" y="201"/>
                  </a:lnTo>
                  <a:lnTo>
                    <a:pt x="506" y="201"/>
                  </a:lnTo>
                  <a:lnTo>
                    <a:pt x="503" y="201"/>
                  </a:lnTo>
                  <a:lnTo>
                    <a:pt x="503" y="199"/>
                  </a:lnTo>
                  <a:lnTo>
                    <a:pt x="501" y="196"/>
                  </a:lnTo>
                  <a:lnTo>
                    <a:pt x="498" y="196"/>
                  </a:lnTo>
                  <a:lnTo>
                    <a:pt x="498" y="194"/>
                  </a:lnTo>
                  <a:lnTo>
                    <a:pt x="498" y="191"/>
                  </a:lnTo>
                  <a:lnTo>
                    <a:pt x="496" y="191"/>
                  </a:lnTo>
                  <a:lnTo>
                    <a:pt x="496" y="188"/>
                  </a:lnTo>
                  <a:lnTo>
                    <a:pt x="493" y="188"/>
                  </a:lnTo>
                  <a:lnTo>
                    <a:pt x="493" y="186"/>
                  </a:lnTo>
                  <a:lnTo>
                    <a:pt x="493" y="183"/>
                  </a:lnTo>
                  <a:lnTo>
                    <a:pt x="490" y="183"/>
                  </a:lnTo>
                  <a:lnTo>
                    <a:pt x="490" y="180"/>
                  </a:lnTo>
                  <a:lnTo>
                    <a:pt x="488" y="180"/>
                  </a:lnTo>
                  <a:lnTo>
                    <a:pt x="488" y="178"/>
                  </a:lnTo>
                  <a:lnTo>
                    <a:pt x="488" y="175"/>
                  </a:lnTo>
                  <a:lnTo>
                    <a:pt x="485" y="175"/>
                  </a:lnTo>
                  <a:lnTo>
                    <a:pt x="485" y="173"/>
                  </a:lnTo>
                  <a:lnTo>
                    <a:pt x="483" y="170"/>
                  </a:lnTo>
                  <a:lnTo>
                    <a:pt x="485" y="167"/>
                  </a:lnTo>
                  <a:lnTo>
                    <a:pt x="485" y="165"/>
                  </a:lnTo>
                  <a:lnTo>
                    <a:pt x="485" y="162"/>
                  </a:lnTo>
                  <a:lnTo>
                    <a:pt x="485" y="160"/>
                  </a:lnTo>
                  <a:lnTo>
                    <a:pt x="485" y="157"/>
                  </a:lnTo>
                  <a:lnTo>
                    <a:pt x="488" y="154"/>
                  </a:lnTo>
                  <a:lnTo>
                    <a:pt x="488" y="152"/>
                  </a:lnTo>
                  <a:lnTo>
                    <a:pt x="490" y="152"/>
                  </a:lnTo>
                  <a:lnTo>
                    <a:pt x="490" y="149"/>
                  </a:lnTo>
                  <a:lnTo>
                    <a:pt x="493" y="149"/>
                  </a:lnTo>
                  <a:lnTo>
                    <a:pt x="493" y="152"/>
                  </a:lnTo>
                  <a:lnTo>
                    <a:pt x="496" y="152"/>
                  </a:lnTo>
                  <a:lnTo>
                    <a:pt x="496" y="149"/>
                  </a:lnTo>
                  <a:lnTo>
                    <a:pt x="498" y="147"/>
                  </a:lnTo>
                  <a:lnTo>
                    <a:pt x="498" y="144"/>
                  </a:lnTo>
                  <a:lnTo>
                    <a:pt x="498" y="141"/>
                  </a:lnTo>
                  <a:lnTo>
                    <a:pt x="496" y="139"/>
                  </a:lnTo>
                  <a:lnTo>
                    <a:pt x="496" y="136"/>
                  </a:lnTo>
                  <a:lnTo>
                    <a:pt x="496" y="133"/>
                  </a:lnTo>
                  <a:lnTo>
                    <a:pt x="493" y="133"/>
                  </a:lnTo>
                  <a:lnTo>
                    <a:pt x="493" y="131"/>
                  </a:lnTo>
                  <a:lnTo>
                    <a:pt x="490" y="131"/>
                  </a:lnTo>
                  <a:lnTo>
                    <a:pt x="490" y="128"/>
                  </a:lnTo>
                  <a:lnTo>
                    <a:pt x="488" y="128"/>
                  </a:lnTo>
                  <a:lnTo>
                    <a:pt x="488" y="126"/>
                  </a:lnTo>
                  <a:lnTo>
                    <a:pt x="485" y="126"/>
                  </a:lnTo>
                  <a:lnTo>
                    <a:pt x="485" y="123"/>
                  </a:lnTo>
                  <a:lnTo>
                    <a:pt x="483" y="123"/>
                  </a:lnTo>
                  <a:lnTo>
                    <a:pt x="483" y="120"/>
                  </a:lnTo>
                  <a:lnTo>
                    <a:pt x="480" y="120"/>
                  </a:lnTo>
                  <a:lnTo>
                    <a:pt x="477" y="120"/>
                  </a:lnTo>
                  <a:lnTo>
                    <a:pt x="477" y="118"/>
                  </a:lnTo>
                  <a:lnTo>
                    <a:pt x="475" y="120"/>
                  </a:lnTo>
                  <a:lnTo>
                    <a:pt x="472" y="120"/>
                  </a:lnTo>
                  <a:lnTo>
                    <a:pt x="470" y="120"/>
                  </a:lnTo>
                  <a:lnTo>
                    <a:pt x="470" y="123"/>
                  </a:lnTo>
                  <a:lnTo>
                    <a:pt x="467" y="123"/>
                  </a:lnTo>
                  <a:lnTo>
                    <a:pt x="464" y="123"/>
                  </a:lnTo>
                  <a:lnTo>
                    <a:pt x="462" y="123"/>
                  </a:lnTo>
                  <a:lnTo>
                    <a:pt x="459" y="123"/>
                  </a:lnTo>
                  <a:lnTo>
                    <a:pt x="459" y="120"/>
                  </a:lnTo>
                  <a:lnTo>
                    <a:pt x="459" y="123"/>
                  </a:lnTo>
                  <a:lnTo>
                    <a:pt x="459" y="120"/>
                  </a:lnTo>
                  <a:lnTo>
                    <a:pt x="456" y="120"/>
                  </a:lnTo>
                  <a:lnTo>
                    <a:pt x="454" y="120"/>
                  </a:lnTo>
                  <a:lnTo>
                    <a:pt x="451" y="120"/>
                  </a:lnTo>
                  <a:lnTo>
                    <a:pt x="449" y="120"/>
                  </a:lnTo>
                  <a:lnTo>
                    <a:pt x="449" y="123"/>
                  </a:lnTo>
                  <a:lnTo>
                    <a:pt x="446" y="123"/>
                  </a:lnTo>
                  <a:lnTo>
                    <a:pt x="443" y="123"/>
                  </a:lnTo>
                  <a:lnTo>
                    <a:pt x="441" y="123"/>
                  </a:lnTo>
                  <a:lnTo>
                    <a:pt x="441" y="126"/>
                  </a:lnTo>
                  <a:lnTo>
                    <a:pt x="438" y="126"/>
                  </a:lnTo>
                  <a:lnTo>
                    <a:pt x="436" y="123"/>
                  </a:lnTo>
                  <a:lnTo>
                    <a:pt x="436" y="126"/>
                  </a:lnTo>
                  <a:lnTo>
                    <a:pt x="433" y="126"/>
                  </a:lnTo>
                  <a:lnTo>
                    <a:pt x="430" y="126"/>
                  </a:lnTo>
                  <a:lnTo>
                    <a:pt x="428" y="126"/>
                  </a:lnTo>
                  <a:lnTo>
                    <a:pt x="425" y="126"/>
                  </a:lnTo>
                  <a:lnTo>
                    <a:pt x="425" y="128"/>
                  </a:lnTo>
                  <a:lnTo>
                    <a:pt x="423" y="128"/>
                  </a:lnTo>
                  <a:lnTo>
                    <a:pt x="423" y="131"/>
                  </a:lnTo>
                  <a:lnTo>
                    <a:pt x="420" y="131"/>
                  </a:lnTo>
                  <a:lnTo>
                    <a:pt x="420" y="133"/>
                  </a:lnTo>
                  <a:lnTo>
                    <a:pt x="417" y="133"/>
                  </a:lnTo>
                  <a:lnTo>
                    <a:pt x="417" y="136"/>
                  </a:lnTo>
                  <a:lnTo>
                    <a:pt x="417" y="139"/>
                  </a:lnTo>
                  <a:lnTo>
                    <a:pt x="425" y="147"/>
                  </a:lnTo>
                  <a:lnTo>
                    <a:pt x="423" y="149"/>
                  </a:lnTo>
                  <a:lnTo>
                    <a:pt x="420" y="152"/>
                  </a:lnTo>
                  <a:lnTo>
                    <a:pt x="415" y="149"/>
                  </a:lnTo>
                  <a:lnTo>
                    <a:pt x="415" y="152"/>
                  </a:lnTo>
                  <a:lnTo>
                    <a:pt x="412" y="152"/>
                  </a:lnTo>
                  <a:lnTo>
                    <a:pt x="412" y="154"/>
                  </a:lnTo>
                  <a:lnTo>
                    <a:pt x="409" y="154"/>
                  </a:lnTo>
                  <a:lnTo>
                    <a:pt x="409" y="157"/>
                  </a:lnTo>
                  <a:lnTo>
                    <a:pt x="409" y="160"/>
                  </a:lnTo>
                  <a:lnTo>
                    <a:pt x="407" y="160"/>
                  </a:lnTo>
                  <a:lnTo>
                    <a:pt x="407" y="162"/>
                  </a:lnTo>
                  <a:lnTo>
                    <a:pt x="404" y="162"/>
                  </a:lnTo>
                  <a:lnTo>
                    <a:pt x="407" y="162"/>
                  </a:lnTo>
                  <a:lnTo>
                    <a:pt x="404" y="162"/>
                  </a:lnTo>
                  <a:lnTo>
                    <a:pt x="407" y="162"/>
                  </a:lnTo>
                  <a:lnTo>
                    <a:pt x="404" y="162"/>
                  </a:lnTo>
                  <a:lnTo>
                    <a:pt x="404" y="165"/>
                  </a:lnTo>
                  <a:lnTo>
                    <a:pt x="404" y="162"/>
                  </a:lnTo>
                  <a:lnTo>
                    <a:pt x="404" y="165"/>
                  </a:lnTo>
                  <a:lnTo>
                    <a:pt x="402" y="165"/>
                  </a:lnTo>
                  <a:lnTo>
                    <a:pt x="402" y="167"/>
                  </a:lnTo>
                  <a:lnTo>
                    <a:pt x="402" y="165"/>
                  </a:lnTo>
                  <a:lnTo>
                    <a:pt x="399" y="165"/>
                  </a:lnTo>
                  <a:lnTo>
                    <a:pt x="399" y="167"/>
                  </a:lnTo>
                  <a:lnTo>
                    <a:pt x="399" y="170"/>
                  </a:lnTo>
                  <a:lnTo>
                    <a:pt x="399" y="173"/>
                  </a:lnTo>
                  <a:lnTo>
                    <a:pt x="399" y="175"/>
                  </a:lnTo>
                  <a:lnTo>
                    <a:pt x="399" y="178"/>
                  </a:lnTo>
                  <a:lnTo>
                    <a:pt x="396" y="178"/>
                  </a:lnTo>
                  <a:lnTo>
                    <a:pt x="396" y="180"/>
                  </a:lnTo>
                  <a:lnTo>
                    <a:pt x="396" y="178"/>
                  </a:lnTo>
                  <a:lnTo>
                    <a:pt x="396" y="180"/>
                  </a:lnTo>
                  <a:lnTo>
                    <a:pt x="394" y="180"/>
                  </a:lnTo>
                  <a:lnTo>
                    <a:pt x="396" y="180"/>
                  </a:lnTo>
                  <a:lnTo>
                    <a:pt x="394" y="180"/>
                  </a:lnTo>
                  <a:lnTo>
                    <a:pt x="394" y="183"/>
                  </a:lnTo>
                  <a:lnTo>
                    <a:pt x="391" y="183"/>
                  </a:lnTo>
                  <a:lnTo>
                    <a:pt x="396" y="188"/>
                  </a:lnTo>
                  <a:lnTo>
                    <a:pt x="396" y="194"/>
                  </a:lnTo>
                  <a:lnTo>
                    <a:pt x="386" y="191"/>
                  </a:lnTo>
                  <a:lnTo>
                    <a:pt x="386" y="194"/>
                  </a:lnTo>
                  <a:lnTo>
                    <a:pt x="386" y="196"/>
                  </a:lnTo>
                  <a:lnTo>
                    <a:pt x="386" y="199"/>
                  </a:lnTo>
                  <a:lnTo>
                    <a:pt x="383" y="199"/>
                  </a:lnTo>
                  <a:lnTo>
                    <a:pt x="383" y="201"/>
                  </a:lnTo>
                  <a:lnTo>
                    <a:pt x="383" y="204"/>
                  </a:lnTo>
                  <a:lnTo>
                    <a:pt x="381" y="204"/>
                  </a:lnTo>
                  <a:lnTo>
                    <a:pt x="381" y="207"/>
                  </a:lnTo>
                  <a:lnTo>
                    <a:pt x="381" y="209"/>
                  </a:lnTo>
                  <a:lnTo>
                    <a:pt x="378" y="209"/>
                  </a:lnTo>
                  <a:lnTo>
                    <a:pt x="378" y="212"/>
                  </a:lnTo>
                  <a:lnTo>
                    <a:pt x="381" y="212"/>
                  </a:lnTo>
                  <a:lnTo>
                    <a:pt x="381" y="214"/>
                  </a:lnTo>
                  <a:lnTo>
                    <a:pt x="381" y="217"/>
                  </a:lnTo>
                  <a:lnTo>
                    <a:pt x="381" y="220"/>
                  </a:lnTo>
                  <a:lnTo>
                    <a:pt x="378" y="220"/>
                  </a:lnTo>
                  <a:lnTo>
                    <a:pt x="378" y="222"/>
                  </a:lnTo>
                  <a:lnTo>
                    <a:pt x="378" y="225"/>
                  </a:lnTo>
                  <a:lnTo>
                    <a:pt x="378" y="228"/>
                  </a:lnTo>
                  <a:lnTo>
                    <a:pt x="378" y="230"/>
                  </a:lnTo>
                  <a:lnTo>
                    <a:pt x="376" y="230"/>
                  </a:lnTo>
                  <a:lnTo>
                    <a:pt x="376" y="233"/>
                  </a:lnTo>
                  <a:lnTo>
                    <a:pt x="376" y="235"/>
                  </a:lnTo>
                  <a:lnTo>
                    <a:pt x="376" y="238"/>
                  </a:lnTo>
                  <a:lnTo>
                    <a:pt x="376" y="241"/>
                  </a:lnTo>
                  <a:lnTo>
                    <a:pt x="376" y="243"/>
                  </a:lnTo>
                  <a:lnTo>
                    <a:pt x="376" y="246"/>
                  </a:lnTo>
                  <a:lnTo>
                    <a:pt x="373" y="246"/>
                  </a:lnTo>
                  <a:lnTo>
                    <a:pt x="373" y="248"/>
                  </a:lnTo>
                  <a:lnTo>
                    <a:pt x="373" y="251"/>
                  </a:lnTo>
                  <a:lnTo>
                    <a:pt x="373" y="254"/>
                  </a:lnTo>
                  <a:lnTo>
                    <a:pt x="373" y="256"/>
                  </a:lnTo>
                  <a:lnTo>
                    <a:pt x="370" y="256"/>
                  </a:lnTo>
                  <a:lnTo>
                    <a:pt x="370" y="259"/>
                  </a:lnTo>
                  <a:lnTo>
                    <a:pt x="368" y="259"/>
                  </a:lnTo>
                  <a:lnTo>
                    <a:pt x="365" y="259"/>
                  </a:lnTo>
                  <a:lnTo>
                    <a:pt x="365" y="261"/>
                  </a:lnTo>
                  <a:lnTo>
                    <a:pt x="363" y="261"/>
                  </a:lnTo>
                  <a:lnTo>
                    <a:pt x="363" y="264"/>
                  </a:lnTo>
                  <a:lnTo>
                    <a:pt x="360" y="264"/>
                  </a:lnTo>
                  <a:lnTo>
                    <a:pt x="357" y="264"/>
                  </a:lnTo>
                  <a:lnTo>
                    <a:pt x="355" y="264"/>
                  </a:lnTo>
                  <a:lnTo>
                    <a:pt x="355" y="261"/>
                  </a:lnTo>
                  <a:lnTo>
                    <a:pt x="355" y="264"/>
                  </a:lnTo>
                  <a:lnTo>
                    <a:pt x="352" y="264"/>
                  </a:lnTo>
                  <a:lnTo>
                    <a:pt x="352" y="261"/>
                  </a:lnTo>
                  <a:lnTo>
                    <a:pt x="349" y="261"/>
                  </a:lnTo>
                  <a:lnTo>
                    <a:pt x="349" y="259"/>
                  </a:lnTo>
                  <a:lnTo>
                    <a:pt x="349" y="256"/>
                  </a:lnTo>
                  <a:lnTo>
                    <a:pt x="347" y="256"/>
                  </a:lnTo>
                  <a:lnTo>
                    <a:pt x="344" y="256"/>
                  </a:lnTo>
                  <a:lnTo>
                    <a:pt x="344" y="254"/>
                  </a:lnTo>
                  <a:lnTo>
                    <a:pt x="342" y="254"/>
                  </a:lnTo>
                  <a:lnTo>
                    <a:pt x="342" y="256"/>
                  </a:lnTo>
                  <a:lnTo>
                    <a:pt x="342" y="254"/>
                  </a:lnTo>
                  <a:lnTo>
                    <a:pt x="339" y="254"/>
                  </a:lnTo>
                  <a:lnTo>
                    <a:pt x="336" y="254"/>
                  </a:lnTo>
                  <a:lnTo>
                    <a:pt x="336" y="256"/>
                  </a:lnTo>
                  <a:lnTo>
                    <a:pt x="336" y="254"/>
                  </a:lnTo>
                  <a:lnTo>
                    <a:pt x="336" y="256"/>
                  </a:lnTo>
                  <a:lnTo>
                    <a:pt x="336" y="254"/>
                  </a:lnTo>
                  <a:lnTo>
                    <a:pt x="339" y="254"/>
                  </a:lnTo>
                  <a:lnTo>
                    <a:pt x="339" y="251"/>
                  </a:lnTo>
                  <a:lnTo>
                    <a:pt x="336" y="251"/>
                  </a:lnTo>
                  <a:lnTo>
                    <a:pt x="334" y="251"/>
                  </a:lnTo>
                  <a:lnTo>
                    <a:pt x="334" y="248"/>
                  </a:lnTo>
                  <a:lnTo>
                    <a:pt x="331" y="248"/>
                  </a:lnTo>
                  <a:lnTo>
                    <a:pt x="331" y="246"/>
                  </a:lnTo>
                  <a:lnTo>
                    <a:pt x="329" y="246"/>
                  </a:lnTo>
                  <a:lnTo>
                    <a:pt x="329" y="243"/>
                  </a:lnTo>
                  <a:lnTo>
                    <a:pt x="326" y="243"/>
                  </a:lnTo>
                  <a:lnTo>
                    <a:pt x="323" y="243"/>
                  </a:lnTo>
                  <a:lnTo>
                    <a:pt x="323" y="246"/>
                  </a:lnTo>
                  <a:lnTo>
                    <a:pt x="323" y="243"/>
                  </a:lnTo>
                  <a:lnTo>
                    <a:pt x="321" y="243"/>
                  </a:lnTo>
                  <a:lnTo>
                    <a:pt x="321" y="241"/>
                  </a:lnTo>
                  <a:lnTo>
                    <a:pt x="321" y="238"/>
                  </a:lnTo>
                  <a:lnTo>
                    <a:pt x="318" y="238"/>
                  </a:lnTo>
                  <a:lnTo>
                    <a:pt x="318" y="241"/>
                  </a:lnTo>
                  <a:lnTo>
                    <a:pt x="316" y="241"/>
                  </a:lnTo>
                  <a:lnTo>
                    <a:pt x="316" y="238"/>
                  </a:lnTo>
                  <a:lnTo>
                    <a:pt x="316" y="235"/>
                  </a:lnTo>
                  <a:lnTo>
                    <a:pt x="313" y="235"/>
                  </a:lnTo>
                  <a:lnTo>
                    <a:pt x="310" y="235"/>
                  </a:lnTo>
                  <a:lnTo>
                    <a:pt x="310" y="233"/>
                  </a:lnTo>
                  <a:lnTo>
                    <a:pt x="310" y="230"/>
                  </a:lnTo>
                  <a:lnTo>
                    <a:pt x="313" y="230"/>
                  </a:lnTo>
                  <a:lnTo>
                    <a:pt x="313" y="228"/>
                  </a:lnTo>
                  <a:lnTo>
                    <a:pt x="316" y="228"/>
                  </a:lnTo>
                  <a:lnTo>
                    <a:pt x="316" y="225"/>
                  </a:lnTo>
                  <a:lnTo>
                    <a:pt x="313" y="225"/>
                  </a:lnTo>
                  <a:lnTo>
                    <a:pt x="316" y="225"/>
                  </a:lnTo>
                  <a:lnTo>
                    <a:pt x="316" y="222"/>
                  </a:lnTo>
                  <a:lnTo>
                    <a:pt x="318" y="222"/>
                  </a:lnTo>
                  <a:lnTo>
                    <a:pt x="321" y="220"/>
                  </a:lnTo>
                  <a:lnTo>
                    <a:pt x="321" y="217"/>
                  </a:lnTo>
                  <a:lnTo>
                    <a:pt x="318" y="217"/>
                  </a:lnTo>
                  <a:lnTo>
                    <a:pt x="318" y="214"/>
                  </a:lnTo>
                  <a:lnTo>
                    <a:pt x="318" y="212"/>
                  </a:lnTo>
                  <a:lnTo>
                    <a:pt x="321" y="212"/>
                  </a:lnTo>
                  <a:lnTo>
                    <a:pt x="321" y="209"/>
                  </a:lnTo>
                  <a:lnTo>
                    <a:pt x="318" y="209"/>
                  </a:lnTo>
                  <a:lnTo>
                    <a:pt x="318" y="207"/>
                  </a:lnTo>
                  <a:lnTo>
                    <a:pt x="316" y="207"/>
                  </a:lnTo>
                  <a:lnTo>
                    <a:pt x="313" y="207"/>
                  </a:lnTo>
                  <a:lnTo>
                    <a:pt x="310" y="207"/>
                  </a:lnTo>
                  <a:lnTo>
                    <a:pt x="308" y="207"/>
                  </a:lnTo>
                  <a:lnTo>
                    <a:pt x="305" y="207"/>
                  </a:lnTo>
                  <a:lnTo>
                    <a:pt x="302" y="207"/>
                  </a:lnTo>
                  <a:lnTo>
                    <a:pt x="302" y="204"/>
                  </a:lnTo>
                  <a:lnTo>
                    <a:pt x="300" y="204"/>
                  </a:lnTo>
                  <a:lnTo>
                    <a:pt x="300" y="201"/>
                  </a:lnTo>
                  <a:lnTo>
                    <a:pt x="300" y="199"/>
                  </a:lnTo>
                  <a:lnTo>
                    <a:pt x="300" y="196"/>
                  </a:lnTo>
                  <a:lnTo>
                    <a:pt x="297" y="196"/>
                  </a:lnTo>
                  <a:lnTo>
                    <a:pt x="297" y="194"/>
                  </a:lnTo>
                  <a:lnTo>
                    <a:pt x="297" y="191"/>
                  </a:lnTo>
                  <a:lnTo>
                    <a:pt x="295" y="191"/>
                  </a:lnTo>
                  <a:lnTo>
                    <a:pt x="295" y="188"/>
                  </a:lnTo>
                  <a:lnTo>
                    <a:pt x="282" y="191"/>
                  </a:lnTo>
                  <a:lnTo>
                    <a:pt x="282" y="188"/>
                  </a:lnTo>
                  <a:lnTo>
                    <a:pt x="295" y="186"/>
                  </a:lnTo>
                  <a:lnTo>
                    <a:pt x="305" y="173"/>
                  </a:lnTo>
                  <a:lnTo>
                    <a:pt x="305" y="165"/>
                  </a:lnTo>
                  <a:lnTo>
                    <a:pt x="305" y="160"/>
                  </a:lnTo>
                  <a:lnTo>
                    <a:pt x="297" y="149"/>
                  </a:lnTo>
                  <a:lnTo>
                    <a:pt x="295" y="152"/>
                  </a:lnTo>
                  <a:lnTo>
                    <a:pt x="295" y="149"/>
                  </a:lnTo>
                  <a:lnTo>
                    <a:pt x="292" y="149"/>
                  </a:lnTo>
                  <a:lnTo>
                    <a:pt x="292" y="147"/>
                  </a:lnTo>
                  <a:lnTo>
                    <a:pt x="289" y="149"/>
                  </a:lnTo>
                  <a:lnTo>
                    <a:pt x="289" y="152"/>
                  </a:lnTo>
                  <a:lnTo>
                    <a:pt x="287" y="149"/>
                  </a:lnTo>
                  <a:lnTo>
                    <a:pt x="289" y="149"/>
                  </a:lnTo>
                  <a:lnTo>
                    <a:pt x="289" y="147"/>
                  </a:lnTo>
                  <a:lnTo>
                    <a:pt x="289" y="144"/>
                  </a:lnTo>
                  <a:lnTo>
                    <a:pt x="289" y="141"/>
                  </a:lnTo>
                  <a:lnTo>
                    <a:pt x="289" y="139"/>
                  </a:lnTo>
                  <a:lnTo>
                    <a:pt x="292" y="139"/>
                  </a:lnTo>
                  <a:lnTo>
                    <a:pt x="292" y="136"/>
                  </a:lnTo>
                  <a:lnTo>
                    <a:pt x="289" y="136"/>
                  </a:lnTo>
                  <a:lnTo>
                    <a:pt x="289" y="133"/>
                  </a:lnTo>
                  <a:lnTo>
                    <a:pt x="295" y="131"/>
                  </a:lnTo>
                  <a:lnTo>
                    <a:pt x="297" y="131"/>
                  </a:lnTo>
                  <a:lnTo>
                    <a:pt x="295" y="128"/>
                  </a:lnTo>
                  <a:lnTo>
                    <a:pt x="295" y="131"/>
                  </a:lnTo>
                  <a:lnTo>
                    <a:pt x="297" y="131"/>
                  </a:lnTo>
                  <a:lnTo>
                    <a:pt x="297" y="128"/>
                  </a:lnTo>
                  <a:lnTo>
                    <a:pt x="297" y="126"/>
                  </a:lnTo>
                  <a:lnTo>
                    <a:pt x="295" y="126"/>
                  </a:lnTo>
                  <a:lnTo>
                    <a:pt x="295" y="123"/>
                  </a:lnTo>
                  <a:lnTo>
                    <a:pt x="292" y="123"/>
                  </a:lnTo>
                  <a:lnTo>
                    <a:pt x="289" y="123"/>
                  </a:lnTo>
                  <a:lnTo>
                    <a:pt x="289" y="120"/>
                  </a:lnTo>
                  <a:lnTo>
                    <a:pt x="284" y="120"/>
                  </a:lnTo>
                  <a:lnTo>
                    <a:pt x="282" y="120"/>
                  </a:lnTo>
                  <a:lnTo>
                    <a:pt x="276" y="120"/>
                  </a:lnTo>
                  <a:lnTo>
                    <a:pt x="276" y="123"/>
                  </a:lnTo>
                  <a:lnTo>
                    <a:pt x="271" y="123"/>
                  </a:lnTo>
                  <a:lnTo>
                    <a:pt x="269" y="123"/>
                  </a:lnTo>
                  <a:lnTo>
                    <a:pt x="266" y="123"/>
                  </a:lnTo>
                  <a:lnTo>
                    <a:pt x="266" y="120"/>
                  </a:lnTo>
                  <a:lnTo>
                    <a:pt x="263" y="120"/>
                  </a:lnTo>
                  <a:lnTo>
                    <a:pt x="263" y="118"/>
                  </a:lnTo>
                  <a:lnTo>
                    <a:pt x="263" y="120"/>
                  </a:lnTo>
                  <a:lnTo>
                    <a:pt x="263" y="118"/>
                  </a:lnTo>
                  <a:lnTo>
                    <a:pt x="263" y="120"/>
                  </a:lnTo>
                  <a:lnTo>
                    <a:pt x="263" y="118"/>
                  </a:lnTo>
                  <a:lnTo>
                    <a:pt x="261" y="118"/>
                  </a:lnTo>
                  <a:lnTo>
                    <a:pt x="258" y="115"/>
                  </a:lnTo>
                  <a:lnTo>
                    <a:pt x="258" y="113"/>
                  </a:lnTo>
                  <a:lnTo>
                    <a:pt x="255" y="113"/>
                  </a:lnTo>
                  <a:lnTo>
                    <a:pt x="253" y="110"/>
                  </a:lnTo>
                  <a:lnTo>
                    <a:pt x="245" y="107"/>
                  </a:lnTo>
                  <a:lnTo>
                    <a:pt x="235" y="110"/>
                  </a:lnTo>
                  <a:lnTo>
                    <a:pt x="229" y="110"/>
                  </a:lnTo>
                  <a:lnTo>
                    <a:pt x="216" y="110"/>
                  </a:lnTo>
                  <a:lnTo>
                    <a:pt x="214" y="110"/>
                  </a:lnTo>
                  <a:lnTo>
                    <a:pt x="211" y="105"/>
                  </a:lnTo>
                  <a:lnTo>
                    <a:pt x="203" y="105"/>
                  </a:lnTo>
                  <a:lnTo>
                    <a:pt x="201" y="105"/>
                  </a:lnTo>
                  <a:lnTo>
                    <a:pt x="195" y="102"/>
                  </a:lnTo>
                  <a:lnTo>
                    <a:pt x="193" y="102"/>
                  </a:lnTo>
                  <a:lnTo>
                    <a:pt x="190" y="102"/>
                  </a:lnTo>
                  <a:lnTo>
                    <a:pt x="185" y="102"/>
                  </a:lnTo>
                  <a:lnTo>
                    <a:pt x="182" y="100"/>
                  </a:lnTo>
                  <a:lnTo>
                    <a:pt x="177" y="100"/>
                  </a:lnTo>
                  <a:lnTo>
                    <a:pt x="177" y="102"/>
                  </a:lnTo>
                  <a:lnTo>
                    <a:pt x="177" y="100"/>
                  </a:lnTo>
                  <a:lnTo>
                    <a:pt x="175" y="100"/>
                  </a:lnTo>
                  <a:lnTo>
                    <a:pt x="164" y="100"/>
                  </a:lnTo>
                  <a:lnTo>
                    <a:pt x="164" y="102"/>
                  </a:lnTo>
                  <a:lnTo>
                    <a:pt x="162" y="102"/>
                  </a:lnTo>
                  <a:lnTo>
                    <a:pt x="164" y="100"/>
                  </a:lnTo>
                  <a:lnTo>
                    <a:pt x="162" y="100"/>
                  </a:lnTo>
                  <a:lnTo>
                    <a:pt x="151" y="97"/>
                  </a:lnTo>
                  <a:lnTo>
                    <a:pt x="148" y="97"/>
                  </a:lnTo>
                  <a:lnTo>
                    <a:pt x="146" y="97"/>
                  </a:lnTo>
                  <a:lnTo>
                    <a:pt x="146" y="94"/>
                  </a:lnTo>
                  <a:lnTo>
                    <a:pt x="146" y="97"/>
                  </a:lnTo>
                  <a:lnTo>
                    <a:pt x="141" y="97"/>
                  </a:lnTo>
                  <a:lnTo>
                    <a:pt x="138" y="97"/>
                  </a:lnTo>
                  <a:lnTo>
                    <a:pt x="133" y="97"/>
                  </a:lnTo>
                  <a:lnTo>
                    <a:pt x="125" y="97"/>
                  </a:lnTo>
                  <a:lnTo>
                    <a:pt x="122" y="97"/>
                  </a:lnTo>
                  <a:lnTo>
                    <a:pt x="125" y="110"/>
                  </a:lnTo>
                  <a:lnTo>
                    <a:pt x="128" y="113"/>
                  </a:lnTo>
                  <a:lnTo>
                    <a:pt x="128" y="115"/>
                  </a:lnTo>
                  <a:lnTo>
                    <a:pt x="130" y="118"/>
                  </a:lnTo>
                  <a:lnTo>
                    <a:pt x="130" y="120"/>
                  </a:lnTo>
                  <a:lnTo>
                    <a:pt x="130" y="118"/>
                  </a:lnTo>
                  <a:lnTo>
                    <a:pt x="128" y="118"/>
                  </a:lnTo>
                  <a:lnTo>
                    <a:pt x="125" y="110"/>
                  </a:lnTo>
                  <a:lnTo>
                    <a:pt x="120" y="100"/>
                  </a:lnTo>
                  <a:lnTo>
                    <a:pt x="120" y="97"/>
                  </a:lnTo>
                  <a:lnTo>
                    <a:pt x="112" y="97"/>
                  </a:lnTo>
                  <a:lnTo>
                    <a:pt x="107" y="97"/>
                  </a:lnTo>
                  <a:lnTo>
                    <a:pt x="104" y="97"/>
                  </a:lnTo>
                  <a:lnTo>
                    <a:pt x="101" y="97"/>
                  </a:lnTo>
                  <a:lnTo>
                    <a:pt x="99" y="94"/>
                  </a:lnTo>
                  <a:lnTo>
                    <a:pt x="96" y="94"/>
                  </a:lnTo>
                  <a:lnTo>
                    <a:pt x="96" y="92"/>
                  </a:lnTo>
                  <a:lnTo>
                    <a:pt x="94" y="92"/>
                  </a:lnTo>
                  <a:lnTo>
                    <a:pt x="91" y="92"/>
                  </a:lnTo>
                  <a:lnTo>
                    <a:pt x="88" y="92"/>
                  </a:lnTo>
                  <a:lnTo>
                    <a:pt x="86" y="92"/>
                  </a:lnTo>
                  <a:lnTo>
                    <a:pt x="83" y="92"/>
                  </a:lnTo>
                  <a:lnTo>
                    <a:pt x="81" y="92"/>
                  </a:lnTo>
                  <a:lnTo>
                    <a:pt x="78" y="92"/>
                  </a:lnTo>
                  <a:lnTo>
                    <a:pt x="75" y="92"/>
                  </a:lnTo>
                  <a:lnTo>
                    <a:pt x="75" y="94"/>
                  </a:lnTo>
                  <a:lnTo>
                    <a:pt x="73" y="94"/>
                  </a:lnTo>
                  <a:lnTo>
                    <a:pt x="70" y="94"/>
                  </a:lnTo>
                  <a:lnTo>
                    <a:pt x="68" y="94"/>
                  </a:lnTo>
                  <a:lnTo>
                    <a:pt x="68" y="92"/>
                  </a:lnTo>
                  <a:lnTo>
                    <a:pt x="65" y="92"/>
                  </a:lnTo>
                  <a:lnTo>
                    <a:pt x="62" y="92"/>
                  </a:lnTo>
                  <a:lnTo>
                    <a:pt x="62" y="89"/>
                  </a:lnTo>
                  <a:lnTo>
                    <a:pt x="60" y="92"/>
                  </a:lnTo>
                  <a:lnTo>
                    <a:pt x="60" y="89"/>
                  </a:lnTo>
                  <a:lnTo>
                    <a:pt x="57" y="89"/>
                  </a:lnTo>
                  <a:lnTo>
                    <a:pt x="57" y="92"/>
                  </a:lnTo>
                  <a:lnTo>
                    <a:pt x="57" y="89"/>
                  </a:lnTo>
                  <a:lnTo>
                    <a:pt x="55" y="89"/>
                  </a:lnTo>
                  <a:lnTo>
                    <a:pt x="55" y="86"/>
                  </a:lnTo>
                  <a:lnTo>
                    <a:pt x="52" y="84"/>
                  </a:lnTo>
                  <a:lnTo>
                    <a:pt x="49" y="84"/>
                  </a:lnTo>
                  <a:lnTo>
                    <a:pt x="49" y="81"/>
                  </a:lnTo>
                  <a:lnTo>
                    <a:pt x="47" y="81"/>
                  </a:lnTo>
                  <a:lnTo>
                    <a:pt x="47" y="79"/>
                  </a:lnTo>
                  <a:lnTo>
                    <a:pt x="44" y="79"/>
                  </a:lnTo>
                  <a:lnTo>
                    <a:pt x="44" y="76"/>
                  </a:lnTo>
                  <a:lnTo>
                    <a:pt x="41" y="73"/>
                  </a:lnTo>
                  <a:lnTo>
                    <a:pt x="41" y="71"/>
                  </a:lnTo>
                  <a:lnTo>
                    <a:pt x="39" y="71"/>
                  </a:lnTo>
                  <a:lnTo>
                    <a:pt x="39" y="68"/>
                  </a:lnTo>
                  <a:lnTo>
                    <a:pt x="39" y="66"/>
                  </a:lnTo>
                  <a:lnTo>
                    <a:pt x="36" y="66"/>
                  </a:lnTo>
                  <a:lnTo>
                    <a:pt x="36" y="63"/>
                  </a:lnTo>
                  <a:lnTo>
                    <a:pt x="34" y="63"/>
                  </a:lnTo>
                  <a:lnTo>
                    <a:pt x="34" y="60"/>
                  </a:lnTo>
                  <a:lnTo>
                    <a:pt x="31" y="60"/>
                  </a:lnTo>
                  <a:lnTo>
                    <a:pt x="31" y="58"/>
                  </a:lnTo>
                  <a:lnTo>
                    <a:pt x="34" y="58"/>
                  </a:lnTo>
                  <a:lnTo>
                    <a:pt x="34" y="55"/>
                  </a:lnTo>
                  <a:lnTo>
                    <a:pt x="31" y="55"/>
                  </a:lnTo>
                  <a:lnTo>
                    <a:pt x="31" y="58"/>
                  </a:lnTo>
                  <a:lnTo>
                    <a:pt x="28" y="58"/>
                  </a:lnTo>
                  <a:lnTo>
                    <a:pt x="28" y="60"/>
                  </a:lnTo>
                  <a:lnTo>
                    <a:pt x="26" y="60"/>
                  </a:lnTo>
                  <a:lnTo>
                    <a:pt x="26" y="63"/>
                  </a:lnTo>
                  <a:lnTo>
                    <a:pt x="26" y="60"/>
                  </a:lnTo>
                  <a:lnTo>
                    <a:pt x="23" y="60"/>
                  </a:lnTo>
                  <a:lnTo>
                    <a:pt x="23" y="58"/>
                  </a:lnTo>
                  <a:lnTo>
                    <a:pt x="21" y="55"/>
                  </a:lnTo>
                  <a:lnTo>
                    <a:pt x="21" y="53"/>
                  </a:lnTo>
                  <a:lnTo>
                    <a:pt x="21" y="50"/>
                  </a:lnTo>
                  <a:lnTo>
                    <a:pt x="21" y="47"/>
                  </a:lnTo>
                  <a:lnTo>
                    <a:pt x="21" y="45"/>
                  </a:lnTo>
                  <a:lnTo>
                    <a:pt x="21" y="42"/>
                  </a:lnTo>
                  <a:lnTo>
                    <a:pt x="21" y="39"/>
                  </a:lnTo>
                  <a:lnTo>
                    <a:pt x="21" y="37"/>
                  </a:lnTo>
                  <a:lnTo>
                    <a:pt x="18" y="37"/>
                  </a:lnTo>
                  <a:lnTo>
                    <a:pt x="21" y="37"/>
                  </a:lnTo>
                  <a:lnTo>
                    <a:pt x="21" y="34"/>
                  </a:lnTo>
                  <a:lnTo>
                    <a:pt x="21" y="32"/>
                  </a:lnTo>
                  <a:lnTo>
                    <a:pt x="21" y="29"/>
                  </a:lnTo>
                  <a:lnTo>
                    <a:pt x="18" y="29"/>
                  </a:lnTo>
                  <a:lnTo>
                    <a:pt x="18" y="26"/>
                  </a:lnTo>
                  <a:lnTo>
                    <a:pt x="18" y="24"/>
                  </a:lnTo>
                  <a:lnTo>
                    <a:pt x="15" y="24"/>
                  </a:lnTo>
                  <a:lnTo>
                    <a:pt x="15" y="21"/>
                  </a:lnTo>
                  <a:lnTo>
                    <a:pt x="13" y="21"/>
                  </a:lnTo>
                  <a:lnTo>
                    <a:pt x="13" y="19"/>
                  </a:lnTo>
                  <a:lnTo>
                    <a:pt x="13" y="16"/>
                  </a:lnTo>
                  <a:lnTo>
                    <a:pt x="10" y="16"/>
                  </a:lnTo>
                  <a:lnTo>
                    <a:pt x="10" y="13"/>
                  </a:lnTo>
                  <a:lnTo>
                    <a:pt x="8" y="13"/>
                  </a:lnTo>
                  <a:lnTo>
                    <a:pt x="8" y="11"/>
                  </a:lnTo>
                  <a:lnTo>
                    <a:pt x="5" y="8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0"/>
                  </a:lnTo>
                </a:path>
              </a:pathLst>
            </a:custGeom>
            <a:noFill/>
            <a:ln w="4763">
              <a:solidFill>
                <a:srgbClr val="6E6E6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800" kern="1200">
                <a:solidFill>
                  <a:prstClr val="black"/>
                </a:solidFill>
                <a:latin typeface="Century Gothic"/>
                <a:ea typeface="+mn-ea"/>
                <a:cs typeface="+mn-cs"/>
              </a:endParaRPr>
            </a:p>
          </p:txBody>
        </p:sp>
        <p:sp>
          <p:nvSpPr>
            <p:cNvPr id="241" name="Freeform 31"/>
            <p:cNvSpPr>
              <a:spLocks/>
            </p:cNvSpPr>
            <p:nvPr/>
          </p:nvSpPr>
          <p:spPr bwMode="auto">
            <a:xfrm>
              <a:off x="3201" y="2858"/>
              <a:ext cx="135" cy="154"/>
            </a:xfrm>
            <a:custGeom>
              <a:avLst/>
              <a:gdLst>
                <a:gd name="T0" fmla="*/ 93 w 135"/>
                <a:gd name="T1" fmla="*/ 146 h 154"/>
                <a:gd name="T2" fmla="*/ 83 w 135"/>
                <a:gd name="T3" fmla="*/ 133 h 154"/>
                <a:gd name="T4" fmla="*/ 80 w 135"/>
                <a:gd name="T5" fmla="*/ 128 h 154"/>
                <a:gd name="T6" fmla="*/ 80 w 135"/>
                <a:gd name="T7" fmla="*/ 126 h 154"/>
                <a:gd name="T8" fmla="*/ 80 w 135"/>
                <a:gd name="T9" fmla="*/ 123 h 154"/>
                <a:gd name="T10" fmla="*/ 75 w 135"/>
                <a:gd name="T11" fmla="*/ 120 h 154"/>
                <a:gd name="T12" fmla="*/ 75 w 135"/>
                <a:gd name="T13" fmla="*/ 118 h 154"/>
                <a:gd name="T14" fmla="*/ 70 w 135"/>
                <a:gd name="T15" fmla="*/ 115 h 154"/>
                <a:gd name="T16" fmla="*/ 70 w 135"/>
                <a:gd name="T17" fmla="*/ 107 h 154"/>
                <a:gd name="T18" fmla="*/ 65 w 135"/>
                <a:gd name="T19" fmla="*/ 99 h 154"/>
                <a:gd name="T20" fmla="*/ 62 w 135"/>
                <a:gd name="T21" fmla="*/ 94 h 154"/>
                <a:gd name="T22" fmla="*/ 60 w 135"/>
                <a:gd name="T23" fmla="*/ 89 h 154"/>
                <a:gd name="T24" fmla="*/ 57 w 135"/>
                <a:gd name="T25" fmla="*/ 84 h 154"/>
                <a:gd name="T26" fmla="*/ 52 w 135"/>
                <a:gd name="T27" fmla="*/ 81 h 154"/>
                <a:gd name="T28" fmla="*/ 49 w 135"/>
                <a:gd name="T29" fmla="*/ 76 h 154"/>
                <a:gd name="T30" fmla="*/ 49 w 135"/>
                <a:gd name="T31" fmla="*/ 71 h 154"/>
                <a:gd name="T32" fmla="*/ 49 w 135"/>
                <a:gd name="T33" fmla="*/ 73 h 154"/>
                <a:gd name="T34" fmla="*/ 46 w 135"/>
                <a:gd name="T35" fmla="*/ 68 h 154"/>
                <a:gd name="T36" fmla="*/ 44 w 135"/>
                <a:gd name="T37" fmla="*/ 60 h 154"/>
                <a:gd name="T38" fmla="*/ 41 w 135"/>
                <a:gd name="T39" fmla="*/ 52 h 154"/>
                <a:gd name="T40" fmla="*/ 39 w 135"/>
                <a:gd name="T41" fmla="*/ 47 h 154"/>
                <a:gd name="T42" fmla="*/ 33 w 135"/>
                <a:gd name="T43" fmla="*/ 42 h 154"/>
                <a:gd name="T44" fmla="*/ 28 w 135"/>
                <a:gd name="T45" fmla="*/ 39 h 154"/>
                <a:gd name="T46" fmla="*/ 23 w 135"/>
                <a:gd name="T47" fmla="*/ 39 h 154"/>
                <a:gd name="T48" fmla="*/ 18 w 135"/>
                <a:gd name="T49" fmla="*/ 37 h 154"/>
                <a:gd name="T50" fmla="*/ 13 w 135"/>
                <a:gd name="T51" fmla="*/ 34 h 154"/>
                <a:gd name="T52" fmla="*/ 10 w 135"/>
                <a:gd name="T53" fmla="*/ 29 h 154"/>
                <a:gd name="T54" fmla="*/ 5 w 135"/>
                <a:gd name="T55" fmla="*/ 26 h 154"/>
                <a:gd name="T56" fmla="*/ 2 w 135"/>
                <a:gd name="T57" fmla="*/ 18 h 154"/>
                <a:gd name="T58" fmla="*/ 7 w 135"/>
                <a:gd name="T59" fmla="*/ 16 h 154"/>
                <a:gd name="T60" fmla="*/ 13 w 135"/>
                <a:gd name="T61" fmla="*/ 18 h 154"/>
                <a:gd name="T62" fmla="*/ 18 w 135"/>
                <a:gd name="T63" fmla="*/ 21 h 154"/>
                <a:gd name="T64" fmla="*/ 23 w 135"/>
                <a:gd name="T65" fmla="*/ 24 h 154"/>
                <a:gd name="T66" fmla="*/ 28 w 135"/>
                <a:gd name="T67" fmla="*/ 29 h 154"/>
                <a:gd name="T68" fmla="*/ 36 w 135"/>
                <a:gd name="T69" fmla="*/ 29 h 154"/>
                <a:gd name="T70" fmla="*/ 41 w 135"/>
                <a:gd name="T71" fmla="*/ 26 h 154"/>
                <a:gd name="T72" fmla="*/ 49 w 135"/>
                <a:gd name="T73" fmla="*/ 26 h 154"/>
                <a:gd name="T74" fmla="*/ 62 w 135"/>
                <a:gd name="T75" fmla="*/ 21 h 154"/>
                <a:gd name="T76" fmla="*/ 67 w 135"/>
                <a:gd name="T77" fmla="*/ 16 h 154"/>
                <a:gd name="T78" fmla="*/ 73 w 135"/>
                <a:gd name="T79" fmla="*/ 13 h 154"/>
                <a:gd name="T80" fmla="*/ 83 w 135"/>
                <a:gd name="T81" fmla="*/ 11 h 154"/>
                <a:gd name="T82" fmla="*/ 91 w 135"/>
                <a:gd name="T83" fmla="*/ 8 h 154"/>
                <a:gd name="T84" fmla="*/ 93 w 135"/>
                <a:gd name="T85" fmla="*/ 3 h 154"/>
                <a:gd name="T86" fmla="*/ 101 w 135"/>
                <a:gd name="T87" fmla="*/ 3 h 154"/>
                <a:gd name="T88" fmla="*/ 133 w 135"/>
                <a:gd name="T89" fmla="*/ 21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35" h="154">
                  <a:moveTo>
                    <a:pt x="99" y="154"/>
                  </a:moveTo>
                  <a:lnTo>
                    <a:pt x="93" y="149"/>
                  </a:lnTo>
                  <a:lnTo>
                    <a:pt x="93" y="146"/>
                  </a:lnTo>
                  <a:lnTo>
                    <a:pt x="86" y="136"/>
                  </a:lnTo>
                  <a:lnTo>
                    <a:pt x="86" y="133"/>
                  </a:lnTo>
                  <a:lnTo>
                    <a:pt x="83" y="133"/>
                  </a:lnTo>
                  <a:lnTo>
                    <a:pt x="83" y="131"/>
                  </a:lnTo>
                  <a:lnTo>
                    <a:pt x="83" y="128"/>
                  </a:lnTo>
                  <a:lnTo>
                    <a:pt x="80" y="128"/>
                  </a:lnTo>
                  <a:lnTo>
                    <a:pt x="80" y="126"/>
                  </a:lnTo>
                  <a:lnTo>
                    <a:pt x="80" y="123"/>
                  </a:lnTo>
                  <a:lnTo>
                    <a:pt x="80" y="126"/>
                  </a:lnTo>
                  <a:lnTo>
                    <a:pt x="80" y="123"/>
                  </a:lnTo>
                  <a:lnTo>
                    <a:pt x="78" y="123"/>
                  </a:lnTo>
                  <a:lnTo>
                    <a:pt x="80" y="123"/>
                  </a:lnTo>
                  <a:lnTo>
                    <a:pt x="78" y="123"/>
                  </a:lnTo>
                  <a:lnTo>
                    <a:pt x="75" y="123"/>
                  </a:lnTo>
                  <a:lnTo>
                    <a:pt x="75" y="120"/>
                  </a:lnTo>
                  <a:lnTo>
                    <a:pt x="75" y="123"/>
                  </a:lnTo>
                  <a:lnTo>
                    <a:pt x="75" y="120"/>
                  </a:lnTo>
                  <a:lnTo>
                    <a:pt x="75" y="118"/>
                  </a:lnTo>
                  <a:lnTo>
                    <a:pt x="73" y="118"/>
                  </a:lnTo>
                  <a:lnTo>
                    <a:pt x="73" y="115"/>
                  </a:lnTo>
                  <a:lnTo>
                    <a:pt x="70" y="115"/>
                  </a:lnTo>
                  <a:lnTo>
                    <a:pt x="70" y="112"/>
                  </a:lnTo>
                  <a:lnTo>
                    <a:pt x="70" y="110"/>
                  </a:lnTo>
                  <a:lnTo>
                    <a:pt x="70" y="107"/>
                  </a:lnTo>
                  <a:lnTo>
                    <a:pt x="67" y="107"/>
                  </a:lnTo>
                  <a:lnTo>
                    <a:pt x="67" y="105"/>
                  </a:lnTo>
                  <a:lnTo>
                    <a:pt x="65" y="99"/>
                  </a:lnTo>
                  <a:lnTo>
                    <a:pt x="65" y="97"/>
                  </a:lnTo>
                  <a:lnTo>
                    <a:pt x="62" y="97"/>
                  </a:lnTo>
                  <a:lnTo>
                    <a:pt x="62" y="94"/>
                  </a:lnTo>
                  <a:lnTo>
                    <a:pt x="60" y="94"/>
                  </a:lnTo>
                  <a:lnTo>
                    <a:pt x="60" y="92"/>
                  </a:lnTo>
                  <a:lnTo>
                    <a:pt x="60" y="89"/>
                  </a:lnTo>
                  <a:lnTo>
                    <a:pt x="57" y="89"/>
                  </a:lnTo>
                  <a:lnTo>
                    <a:pt x="57" y="86"/>
                  </a:lnTo>
                  <a:lnTo>
                    <a:pt x="57" y="84"/>
                  </a:lnTo>
                  <a:lnTo>
                    <a:pt x="54" y="84"/>
                  </a:lnTo>
                  <a:lnTo>
                    <a:pt x="54" y="81"/>
                  </a:lnTo>
                  <a:lnTo>
                    <a:pt x="52" y="81"/>
                  </a:lnTo>
                  <a:lnTo>
                    <a:pt x="52" y="79"/>
                  </a:lnTo>
                  <a:lnTo>
                    <a:pt x="52" y="76"/>
                  </a:lnTo>
                  <a:lnTo>
                    <a:pt x="49" y="76"/>
                  </a:lnTo>
                  <a:lnTo>
                    <a:pt x="49" y="73"/>
                  </a:lnTo>
                  <a:lnTo>
                    <a:pt x="52" y="73"/>
                  </a:lnTo>
                  <a:lnTo>
                    <a:pt x="49" y="71"/>
                  </a:lnTo>
                  <a:lnTo>
                    <a:pt x="49" y="73"/>
                  </a:lnTo>
                  <a:lnTo>
                    <a:pt x="49" y="71"/>
                  </a:lnTo>
                  <a:lnTo>
                    <a:pt x="49" y="73"/>
                  </a:lnTo>
                  <a:lnTo>
                    <a:pt x="49" y="71"/>
                  </a:lnTo>
                  <a:lnTo>
                    <a:pt x="46" y="71"/>
                  </a:lnTo>
                  <a:lnTo>
                    <a:pt x="46" y="68"/>
                  </a:lnTo>
                  <a:lnTo>
                    <a:pt x="46" y="65"/>
                  </a:lnTo>
                  <a:lnTo>
                    <a:pt x="44" y="63"/>
                  </a:lnTo>
                  <a:lnTo>
                    <a:pt x="44" y="60"/>
                  </a:lnTo>
                  <a:lnTo>
                    <a:pt x="44" y="58"/>
                  </a:lnTo>
                  <a:lnTo>
                    <a:pt x="41" y="55"/>
                  </a:lnTo>
                  <a:lnTo>
                    <a:pt x="41" y="52"/>
                  </a:lnTo>
                  <a:lnTo>
                    <a:pt x="41" y="50"/>
                  </a:lnTo>
                  <a:lnTo>
                    <a:pt x="39" y="50"/>
                  </a:lnTo>
                  <a:lnTo>
                    <a:pt x="39" y="47"/>
                  </a:lnTo>
                  <a:lnTo>
                    <a:pt x="36" y="47"/>
                  </a:lnTo>
                  <a:lnTo>
                    <a:pt x="36" y="45"/>
                  </a:lnTo>
                  <a:lnTo>
                    <a:pt x="33" y="42"/>
                  </a:lnTo>
                  <a:lnTo>
                    <a:pt x="31" y="42"/>
                  </a:lnTo>
                  <a:lnTo>
                    <a:pt x="28" y="42"/>
                  </a:lnTo>
                  <a:lnTo>
                    <a:pt x="28" y="39"/>
                  </a:lnTo>
                  <a:lnTo>
                    <a:pt x="26" y="39"/>
                  </a:lnTo>
                  <a:lnTo>
                    <a:pt x="23" y="37"/>
                  </a:lnTo>
                  <a:lnTo>
                    <a:pt x="23" y="39"/>
                  </a:lnTo>
                  <a:lnTo>
                    <a:pt x="23" y="37"/>
                  </a:lnTo>
                  <a:lnTo>
                    <a:pt x="20" y="37"/>
                  </a:lnTo>
                  <a:lnTo>
                    <a:pt x="18" y="37"/>
                  </a:lnTo>
                  <a:lnTo>
                    <a:pt x="15" y="37"/>
                  </a:lnTo>
                  <a:lnTo>
                    <a:pt x="15" y="34"/>
                  </a:lnTo>
                  <a:lnTo>
                    <a:pt x="13" y="34"/>
                  </a:lnTo>
                  <a:lnTo>
                    <a:pt x="13" y="32"/>
                  </a:lnTo>
                  <a:lnTo>
                    <a:pt x="10" y="32"/>
                  </a:lnTo>
                  <a:lnTo>
                    <a:pt x="10" y="29"/>
                  </a:lnTo>
                  <a:lnTo>
                    <a:pt x="10" y="26"/>
                  </a:lnTo>
                  <a:lnTo>
                    <a:pt x="7" y="26"/>
                  </a:lnTo>
                  <a:lnTo>
                    <a:pt x="5" y="26"/>
                  </a:lnTo>
                  <a:lnTo>
                    <a:pt x="5" y="24"/>
                  </a:lnTo>
                  <a:lnTo>
                    <a:pt x="2" y="21"/>
                  </a:lnTo>
                  <a:lnTo>
                    <a:pt x="2" y="18"/>
                  </a:lnTo>
                  <a:lnTo>
                    <a:pt x="0" y="18"/>
                  </a:lnTo>
                  <a:lnTo>
                    <a:pt x="5" y="13"/>
                  </a:lnTo>
                  <a:lnTo>
                    <a:pt x="7" y="16"/>
                  </a:lnTo>
                  <a:lnTo>
                    <a:pt x="7" y="18"/>
                  </a:lnTo>
                  <a:lnTo>
                    <a:pt x="10" y="18"/>
                  </a:lnTo>
                  <a:lnTo>
                    <a:pt x="13" y="18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8" y="21"/>
                  </a:lnTo>
                  <a:lnTo>
                    <a:pt x="20" y="21"/>
                  </a:lnTo>
                  <a:lnTo>
                    <a:pt x="23" y="21"/>
                  </a:lnTo>
                  <a:lnTo>
                    <a:pt x="23" y="24"/>
                  </a:lnTo>
                  <a:lnTo>
                    <a:pt x="26" y="26"/>
                  </a:lnTo>
                  <a:lnTo>
                    <a:pt x="28" y="26"/>
                  </a:lnTo>
                  <a:lnTo>
                    <a:pt x="28" y="29"/>
                  </a:lnTo>
                  <a:lnTo>
                    <a:pt x="31" y="29"/>
                  </a:lnTo>
                  <a:lnTo>
                    <a:pt x="33" y="29"/>
                  </a:lnTo>
                  <a:lnTo>
                    <a:pt x="36" y="29"/>
                  </a:lnTo>
                  <a:lnTo>
                    <a:pt x="39" y="29"/>
                  </a:lnTo>
                  <a:lnTo>
                    <a:pt x="39" y="26"/>
                  </a:lnTo>
                  <a:lnTo>
                    <a:pt x="41" y="26"/>
                  </a:lnTo>
                  <a:lnTo>
                    <a:pt x="44" y="26"/>
                  </a:lnTo>
                  <a:lnTo>
                    <a:pt x="46" y="26"/>
                  </a:lnTo>
                  <a:lnTo>
                    <a:pt x="49" y="26"/>
                  </a:lnTo>
                  <a:lnTo>
                    <a:pt x="54" y="24"/>
                  </a:lnTo>
                  <a:lnTo>
                    <a:pt x="57" y="24"/>
                  </a:lnTo>
                  <a:lnTo>
                    <a:pt x="62" y="21"/>
                  </a:lnTo>
                  <a:lnTo>
                    <a:pt x="65" y="21"/>
                  </a:lnTo>
                  <a:lnTo>
                    <a:pt x="65" y="18"/>
                  </a:lnTo>
                  <a:lnTo>
                    <a:pt x="67" y="16"/>
                  </a:lnTo>
                  <a:lnTo>
                    <a:pt x="70" y="16"/>
                  </a:lnTo>
                  <a:lnTo>
                    <a:pt x="70" y="13"/>
                  </a:lnTo>
                  <a:lnTo>
                    <a:pt x="73" y="13"/>
                  </a:lnTo>
                  <a:lnTo>
                    <a:pt x="75" y="11"/>
                  </a:lnTo>
                  <a:lnTo>
                    <a:pt x="78" y="11"/>
                  </a:lnTo>
                  <a:lnTo>
                    <a:pt x="83" y="11"/>
                  </a:lnTo>
                  <a:lnTo>
                    <a:pt x="86" y="11"/>
                  </a:lnTo>
                  <a:lnTo>
                    <a:pt x="88" y="8"/>
                  </a:lnTo>
                  <a:lnTo>
                    <a:pt x="91" y="8"/>
                  </a:lnTo>
                  <a:lnTo>
                    <a:pt x="91" y="5"/>
                  </a:lnTo>
                  <a:lnTo>
                    <a:pt x="93" y="5"/>
                  </a:lnTo>
                  <a:lnTo>
                    <a:pt x="93" y="3"/>
                  </a:lnTo>
                  <a:lnTo>
                    <a:pt x="96" y="3"/>
                  </a:lnTo>
                  <a:lnTo>
                    <a:pt x="96" y="0"/>
                  </a:lnTo>
                  <a:lnTo>
                    <a:pt x="101" y="3"/>
                  </a:lnTo>
                  <a:lnTo>
                    <a:pt x="125" y="16"/>
                  </a:lnTo>
                  <a:lnTo>
                    <a:pt x="130" y="18"/>
                  </a:lnTo>
                  <a:lnTo>
                    <a:pt x="133" y="21"/>
                  </a:lnTo>
                  <a:lnTo>
                    <a:pt x="135" y="21"/>
                  </a:lnTo>
                </a:path>
              </a:pathLst>
            </a:custGeom>
            <a:noFill/>
            <a:ln w="4763">
              <a:solidFill>
                <a:srgbClr val="6E6E6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800" kern="1200">
                <a:solidFill>
                  <a:prstClr val="black"/>
                </a:solidFill>
                <a:latin typeface="Century Gothic"/>
                <a:ea typeface="+mn-ea"/>
                <a:cs typeface="+mn-cs"/>
              </a:endParaRPr>
            </a:p>
          </p:txBody>
        </p:sp>
        <p:sp>
          <p:nvSpPr>
            <p:cNvPr id="242" name="Freeform 32"/>
            <p:cNvSpPr>
              <a:spLocks/>
            </p:cNvSpPr>
            <p:nvPr/>
          </p:nvSpPr>
          <p:spPr bwMode="auto">
            <a:xfrm>
              <a:off x="3723" y="2103"/>
              <a:ext cx="378" cy="256"/>
            </a:xfrm>
            <a:custGeom>
              <a:avLst/>
              <a:gdLst>
                <a:gd name="T0" fmla="*/ 41 w 378"/>
                <a:gd name="T1" fmla="*/ 173 h 256"/>
                <a:gd name="T2" fmla="*/ 33 w 378"/>
                <a:gd name="T3" fmla="*/ 170 h 256"/>
                <a:gd name="T4" fmla="*/ 39 w 378"/>
                <a:gd name="T5" fmla="*/ 152 h 256"/>
                <a:gd name="T6" fmla="*/ 36 w 378"/>
                <a:gd name="T7" fmla="*/ 139 h 256"/>
                <a:gd name="T8" fmla="*/ 26 w 378"/>
                <a:gd name="T9" fmla="*/ 131 h 256"/>
                <a:gd name="T10" fmla="*/ 18 w 378"/>
                <a:gd name="T11" fmla="*/ 123 h 256"/>
                <a:gd name="T12" fmla="*/ 15 w 378"/>
                <a:gd name="T13" fmla="*/ 110 h 256"/>
                <a:gd name="T14" fmla="*/ 5 w 378"/>
                <a:gd name="T15" fmla="*/ 89 h 256"/>
                <a:gd name="T16" fmla="*/ 15 w 378"/>
                <a:gd name="T17" fmla="*/ 84 h 256"/>
                <a:gd name="T18" fmla="*/ 26 w 378"/>
                <a:gd name="T19" fmla="*/ 79 h 256"/>
                <a:gd name="T20" fmla="*/ 41 w 378"/>
                <a:gd name="T21" fmla="*/ 79 h 256"/>
                <a:gd name="T22" fmla="*/ 49 w 378"/>
                <a:gd name="T23" fmla="*/ 76 h 256"/>
                <a:gd name="T24" fmla="*/ 65 w 378"/>
                <a:gd name="T25" fmla="*/ 76 h 256"/>
                <a:gd name="T26" fmla="*/ 75 w 378"/>
                <a:gd name="T27" fmla="*/ 76 h 256"/>
                <a:gd name="T28" fmla="*/ 91 w 378"/>
                <a:gd name="T29" fmla="*/ 79 h 256"/>
                <a:gd name="T30" fmla="*/ 101 w 378"/>
                <a:gd name="T31" fmla="*/ 76 h 256"/>
                <a:gd name="T32" fmla="*/ 104 w 378"/>
                <a:gd name="T33" fmla="*/ 63 h 256"/>
                <a:gd name="T34" fmla="*/ 99 w 378"/>
                <a:gd name="T35" fmla="*/ 50 h 256"/>
                <a:gd name="T36" fmla="*/ 114 w 378"/>
                <a:gd name="T37" fmla="*/ 53 h 256"/>
                <a:gd name="T38" fmla="*/ 120 w 378"/>
                <a:gd name="T39" fmla="*/ 45 h 256"/>
                <a:gd name="T40" fmla="*/ 130 w 378"/>
                <a:gd name="T41" fmla="*/ 50 h 256"/>
                <a:gd name="T42" fmla="*/ 143 w 378"/>
                <a:gd name="T43" fmla="*/ 53 h 256"/>
                <a:gd name="T44" fmla="*/ 151 w 378"/>
                <a:gd name="T45" fmla="*/ 45 h 256"/>
                <a:gd name="T46" fmla="*/ 159 w 378"/>
                <a:gd name="T47" fmla="*/ 39 h 256"/>
                <a:gd name="T48" fmla="*/ 167 w 378"/>
                <a:gd name="T49" fmla="*/ 32 h 256"/>
                <a:gd name="T50" fmla="*/ 164 w 378"/>
                <a:gd name="T51" fmla="*/ 26 h 256"/>
                <a:gd name="T52" fmla="*/ 174 w 378"/>
                <a:gd name="T53" fmla="*/ 37 h 256"/>
                <a:gd name="T54" fmla="*/ 193 w 378"/>
                <a:gd name="T55" fmla="*/ 34 h 256"/>
                <a:gd name="T56" fmla="*/ 206 w 378"/>
                <a:gd name="T57" fmla="*/ 39 h 256"/>
                <a:gd name="T58" fmla="*/ 216 w 378"/>
                <a:gd name="T59" fmla="*/ 32 h 256"/>
                <a:gd name="T60" fmla="*/ 234 w 378"/>
                <a:gd name="T61" fmla="*/ 34 h 256"/>
                <a:gd name="T62" fmla="*/ 250 w 378"/>
                <a:gd name="T63" fmla="*/ 26 h 256"/>
                <a:gd name="T64" fmla="*/ 258 w 378"/>
                <a:gd name="T65" fmla="*/ 29 h 256"/>
                <a:gd name="T66" fmla="*/ 271 w 378"/>
                <a:gd name="T67" fmla="*/ 29 h 256"/>
                <a:gd name="T68" fmla="*/ 287 w 378"/>
                <a:gd name="T69" fmla="*/ 26 h 256"/>
                <a:gd name="T70" fmla="*/ 292 w 378"/>
                <a:gd name="T71" fmla="*/ 19 h 256"/>
                <a:gd name="T72" fmla="*/ 295 w 378"/>
                <a:gd name="T73" fmla="*/ 13 h 256"/>
                <a:gd name="T74" fmla="*/ 313 w 378"/>
                <a:gd name="T75" fmla="*/ 13 h 256"/>
                <a:gd name="T76" fmla="*/ 323 w 378"/>
                <a:gd name="T77" fmla="*/ 3 h 256"/>
                <a:gd name="T78" fmla="*/ 365 w 378"/>
                <a:gd name="T79" fmla="*/ 3 h 256"/>
                <a:gd name="T80" fmla="*/ 365 w 378"/>
                <a:gd name="T81" fmla="*/ 13 h 256"/>
                <a:gd name="T82" fmla="*/ 357 w 378"/>
                <a:gd name="T83" fmla="*/ 24 h 256"/>
                <a:gd name="T84" fmla="*/ 360 w 378"/>
                <a:gd name="T85" fmla="*/ 32 h 256"/>
                <a:gd name="T86" fmla="*/ 357 w 378"/>
                <a:gd name="T87" fmla="*/ 39 h 256"/>
                <a:gd name="T88" fmla="*/ 357 w 378"/>
                <a:gd name="T89" fmla="*/ 225 h 256"/>
                <a:gd name="T90" fmla="*/ 328 w 378"/>
                <a:gd name="T91" fmla="*/ 225 h 256"/>
                <a:gd name="T92" fmla="*/ 295 w 378"/>
                <a:gd name="T93" fmla="*/ 241 h 256"/>
                <a:gd name="T94" fmla="*/ 284 w 378"/>
                <a:gd name="T95" fmla="*/ 233 h 256"/>
                <a:gd name="T96" fmla="*/ 271 w 378"/>
                <a:gd name="T97" fmla="*/ 220 h 256"/>
                <a:gd name="T98" fmla="*/ 242 w 378"/>
                <a:gd name="T99" fmla="*/ 225 h 256"/>
                <a:gd name="T100" fmla="*/ 211 w 378"/>
                <a:gd name="T101" fmla="*/ 214 h 256"/>
                <a:gd name="T102" fmla="*/ 195 w 378"/>
                <a:gd name="T103" fmla="*/ 212 h 256"/>
                <a:gd name="T104" fmla="*/ 159 w 378"/>
                <a:gd name="T105" fmla="*/ 228 h 256"/>
                <a:gd name="T106" fmla="*/ 148 w 378"/>
                <a:gd name="T107" fmla="*/ 241 h 256"/>
                <a:gd name="T108" fmla="*/ 135 w 378"/>
                <a:gd name="T109" fmla="*/ 246 h 256"/>
                <a:gd name="T110" fmla="*/ 109 w 378"/>
                <a:gd name="T111" fmla="*/ 256 h 256"/>
                <a:gd name="T112" fmla="*/ 112 w 378"/>
                <a:gd name="T113" fmla="*/ 248 h 256"/>
                <a:gd name="T114" fmla="*/ 99 w 378"/>
                <a:gd name="T115" fmla="*/ 233 h 256"/>
                <a:gd name="T116" fmla="*/ 86 w 378"/>
                <a:gd name="T117" fmla="*/ 238 h 256"/>
                <a:gd name="T118" fmla="*/ 65 w 378"/>
                <a:gd name="T119" fmla="*/ 235 h 256"/>
                <a:gd name="T120" fmla="*/ 62 w 378"/>
                <a:gd name="T121" fmla="*/ 217 h 256"/>
                <a:gd name="T122" fmla="*/ 57 w 378"/>
                <a:gd name="T123" fmla="*/ 194 h 2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378" h="256">
                  <a:moveTo>
                    <a:pt x="57" y="188"/>
                  </a:moveTo>
                  <a:lnTo>
                    <a:pt x="52" y="186"/>
                  </a:lnTo>
                  <a:lnTo>
                    <a:pt x="44" y="178"/>
                  </a:lnTo>
                  <a:lnTo>
                    <a:pt x="44" y="175"/>
                  </a:lnTo>
                  <a:lnTo>
                    <a:pt x="41" y="175"/>
                  </a:lnTo>
                  <a:lnTo>
                    <a:pt x="41" y="173"/>
                  </a:lnTo>
                  <a:lnTo>
                    <a:pt x="39" y="173"/>
                  </a:lnTo>
                  <a:lnTo>
                    <a:pt x="36" y="173"/>
                  </a:lnTo>
                  <a:lnTo>
                    <a:pt x="33" y="173"/>
                  </a:lnTo>
                  <a:lnTo>
                    <a:pt x="31" y="173"/>
                  </a:lnTo>
                  <a:lnTo>
                    <a:pt x="33" y="173"/>
                  </a:lnTo>
                  <a:lnTo>
                    <a:pt x="33" y="170"/>
                  </a:lnTo>
                  <a:lnTo>
                    <a:pt x="33" y="167"/>
                  </a:lnTo>
                  <a:lnTo>
                    <a:pt x="36" y="167"/>
                  </a:lnTo>
                  <a:lnTo>
                    <a:pt x="36" y="165"/>
                  </a:lnTo>
                  <a:lnTo>
                    <a:pt x="36" y="162"/>
                  </a:lnTo>
                  <a:lnTo>
                    <a:pt x="39" y="154"/>
                  </a:lnTo>
                  <a:lnTo>
                    <a:pt x="39" y="152"/>
                  </a:lnTo>
                  <a:lnTo>
                    <a:pt x="39" y="147"/>
                  </a:lnTo>
                  <a:lnTo>
                    <a:pt x="41" y="147"/>
                  </a:lnTo>
                  <a:lnTo>
                    <a:pt x="41" y="144"/>
                  </a:lnTo>
                  <a:lnTo>
                    <a:pt x="41" y="141"/>
                  </a:lnTo>
                  <a:lnTo>
                    <a:pt x="39" y="139"/>
                  </a:lnTo>
                  <a:lnTo>
                    <a:pt x="36" y="139"/>
                  </a:lnTo>
                  <a:lnTo>
                    <a:pt x="33" y="136"/>
                  </a:lnTo>
                  <a:lnTo>
                    <a:pt x="31" y="136"/>
                  </a:lnTo>
                  <a:lnTo>
                    <a:pt x="31" y="134"/>
                  </a:lnTo>
                  <a:lnTo>
                    <a:pt x="28" y="134"/>
                  </a:lnTo>
                  <a:lnTo>
                    <a:pt x="28" y="131"/>
                  </a:lnTo>
                  <a:lnTo>
                    <a:pt x="26" y="131"/>
                  </a:lnTo>
                  <a:lnTo>
                    <a:pt x="23" y="131"/>
                  </a:lnTo>
                  <a:lnTo>
                    <a:pt x="20" y="131"/>
                  </a:lnTo>
                  <a:lnTo>
                    <a:pt x="18" y="131"/>
                  </a:lnTo>
                  <a:lnTo>
                    <a:pt x="18" y="128"/>
                  </a:lnTo>
                  <a:lnTo>
                    <a:pt x="18" y="126"/>
                  </a:lnTo>
                  <a:lnTo>
                    <a:pt x="18" y="123"/>
                  </a:lnTo>
                  <a:lnTo>
                    <a:pt x="18" y="120"/>
                  </a:lnTo>
                  <a:lnTo>
                    <a:pt x="18" y="118"/>
                  </a:lnTo>
                  <a:lnTo>
                    <a:pt x="18" y="115"/>
                  </a:lnTo>
                  <a:lnTo>
                    <a:pt x="18" y="113"/>
                  </a:lnTo>
                  <a:lnTo>
                    <a:pt x="18" y="110"/>
                  </a:lnTo>
                  <a:lnTo>
                    <a:pt x="15" y="110"/>
                  </a:lnTo>
                  <a:lnTo>
                    <a:pt x="15" y="107"/>
                  </a:lnTo>
                  <a:lnTo>
                    <a:pt x="10" y="102"/>
                  </a:lnTo>
                  <a:lnTo>
                    <a:pt x="0" y="86"/>
                  </a:lnTo>
                  <a:lnTo>
                    <a:pt x="2" y="86"/>
                  </a:lnTo>
                  <a:lnTo>
                    <a:pt x="5" y="86"/>
                  </a:lnTo>
                  <a:lnTo>
                    <a:pt x="5" y="89"/>
                  </a:lnTo>
                  <a:lnTo>
                    <a:pt x="7" y="89"/>
                  </a:lnTo>
                  <a:lnTo>
                    <a:pt x="7" y="86"/>
                  </a:lnTo>
                  <a:lnTo>
                    <a:pt x="10" y="86"/>
                  </a:lnTo>
                  <a:lnTo>
                    <a:pt x="10" y="84"/>
                  </a:lnTo>
                  <a:lnTo>
                    <a:pt x="13" y="84"/>
                  </a:lnTo>
                  <a:lnTo>
                    <a:pt x="15" y="84"/>
                  </a:lnTo>
                  <a:lnTo>
                    <a:pt x="18" y="84"/>
                  </a:lnTo>
                  <a:lnTo>
                    <a:pt x="18" y="81"/>
                  </a:lnTo>
                  <a:lnTo>
                    <a:pt x="20" y="81"/>
                  </a:lnTo>
                  <a:lnTo>
                    <a:pt x="23" y="81"/>
                  </a:lnTo>
                  <a:lnTo>
                    <a:pt x="23" y="79"/>
                  </a:lnTo>
                  <a:lnTo>
                    <a:pt x="26" y="79"/>
                  </a:lnTo>
                  <a:lnTo>
                    <a:pt x="31" y="76"/>
                  </a:lnTo>
                  <a:lnTo>
                    <a:pt x="33" y="76"/>
                  </a:lnTo>
                  <a:lnTo>
                    <a:pt x="36" y="76"/>
                  </a:lnTo>
                  <a:lnTo>
                    <a:pt x="39" y="76"/>
                  </a:lnTo>
                  <a:lnTo>
                    <a:pt x="41" y="76"/>
                  </a:lnTo>
                  <a:lnTo>
                    <a:pt x="41" y="79"/>
                  </a:lnTo>
                  <a:lnTo>
                    <a:pt x="44" y="79"/>
                  </a:lnTo>
                  <a:lnTo>
                    <a:pt x="44" y="81"/>
                  </a:lnTo>
                  <a:lnTo>
                    <a:pt x="47" y="81"/>
                  </a:lnTo>
                  <a:lnTo>
                    <a:pt x="47" y="79"/>
                  </a:lnTo>
                  <a:lnTo>
                    <a:pt x="47" y="76"/>
                  </a:lnTo>
                  <a:lnTo>
                    <a:pt x="49" y="76"/>
                  </a:lnTo>
                  <a:lnTo>
                    <a:pt x="52" y="76"/>
                  </a:lnTo>
                  <a:lnTo>
                    <a:pt x="54" y="76"/>
                  </a:lnTo>
                  <a:lnTo>
                    <a:pt x="57" y="76"/>
                  </a:lnTo>
                  <a:lnTo>
                    <a:pt x="60" y="76"/>
                  </a:lnTo>
                  <a:lnTo>
                    <a:pt x="62" y="76"/>
                  </a:lnTo>
                  <a:lnTo>
                    <a:pt x="65" y="76"/>
                  </a:lnTo>
                  <a:lnTo>
                    <a:pt x="67" y="76"/>
                  </a:lnTo>
                  <a:lnTo>
                    <a:pt x="67" y="79"/>
                  </a:lnTo>
                  <a:lnTo>
                    <a:pt x="70" y="79"/>
                  </a:lnTo>
                  <a:lnTo>
                    <a:pt x="73" y="79"/>
                  </a:lnTo>
                  <a:lnTo>
                    <a:pt x="75" y="79"/>
                  </a:lnTo>
                  <a:lnTo>
                    <a:pt x="75" y="76"/>
                  </a:lnTo>
                  <a:lnTo>
                    <a:pt x="78" y="76"/>
                  </a:lnTo>
                  <a:lnTo>
                    <a:pt x="80" y="76"/>
                  </a:lnTo>
                  <a:lnTo>
                    <a:pt x="83" y="76"/>
                  </a:lnTo>
                  <a:lnTo>
                    <a:pt x="83" y="79"/>
                  </a:lnTo>
                  <a:lnTo>
                    <a:pt x="86" y="79"/>
                  </a:lnTo>
                  <a:lnTo>
                    <a:pt x="91" y="79"/>
                  </a:lnTo>
                  <a:lnTo>
                    <a:pt x="94" y="81"/>
                  </a:lnTo>
                  <a:lnTo>
                    <a:pt x="99" y="81"/>
                  </a:lnTo>
                  <a:lnTo>
                    <a:pt x="101" y="81"/>
                  </a:lnTo>
                  <a:lnTo>
                    <a:pt x="104" y="79"/>
                  </a:lnTo>
                  <a:lnTo>
                    <a:pt x="101" y="79"/>
                  </a:lnTo>
                  <a:lnTo>
                    <a:pt x="101" y="76"/>
                  </a:lnTo>
                  <a:lnTo>
                    <a:pt x="104" y="73"/>
                  </a:lnTo>
                  <a:lnTo>
                    <a:pt x="104" y="71"/>
                  </a:lnTo>
                  <a:lnTo>
                    <a:pt x="104" y="68"/>
                  </a:lnTo>
                  <a:lnTo>
                    <a:pt x="101" y="66"/>
                  </a:lnTo>
                  <a:lnTo>
                    <a:pt x="104" y="66"/>
                  </a:lnTo>
                  <a:lnTo>
                    <a:pt x="104" y="63"/>
                  </a:lnTo>
                  <a:lnTo>
                    <a:pt x="101" y="63"/>
                  </a:lnTo>
                  <a:lnTo>
                    <a:pt x="101" y="60"/>
                  </a:lnTo>
                  <a:lnTo>
                    <a:pt x="101" y="58"/>
                  </a:lnTo>
                  <a:lnTo>
                    <a:pt x="101" y="55"/>
                  </a:lnTo>
                  <a:lnTo>
                    <a:pt x="99" y="55"/>
                  </a:lnTo>
                  <a:lnTo>
                    <a:pt x="99" y="50"/>
                  </a:lnTo>
                  <a:lnTo>
                    <a:pt x="101" y="50"/>
                  </a:lnTo>
                  <a:lnTo>
                    <a:pt x="104" y="53"/>
                  </a:lnTo>
                  <a:lnTo>
                    <a:pt x="107" y="53"/>
                  </a:lnTo>
                  <a:lnTo>
                    <a:pt x="109" y="53"/>
                  </a:lnTo>
                  <a:lnTo>
                    <a:pt x="112" y="53"/>
                  </a:lnTo>
                  <a:lnTo>
                    <a:pt x="114" y="53"/>
                  </a:lnTo>
                  <a:lnTo>
                    <a:pt x="114" y="50"/>
                  </a:lnTo>
                  <a:lnTo>
                    <a:pt x="114" y="47"/>
                  </a:lnTo>
                  <a:lnTo>
                    <a:pt x="114" y="45"/>
                  </a:lnTo>
                  <a:lnTo>
                    <a:pt x="114" y="42"/>
                  </a:lnTo>
                  <a:lnTo>
                    <a:pt x="117" y="45"/>
                  </a:lnTo>
                  <a:lnTo>
                    <a:pt x="120" y="45"/>
                  </a:lnTo>
                  <a:lnTo>
                    <a:pt x="122" y="45"/>
                  </a:lnTo>
                  <a:lnTo>
                    <a:pt x="122" y="47"/>
                  </a:lnTo>
                  <a:lnTo>
                    <a:pt x="125" y="47"/>
                  </a:lnTo>
                  <a:lnTo>
                    <a:pt x="127" y="47"/>
                  </a:lnTo>
                  <a:lnTo>
                    <a:pt x="130" y="47"/>
                  </a:lnTo>
                  <a:lnTo>
                    <a:pt x="130" y="50"/>
                  </a:lnTo>
                  <a:lnTo>
                    <a:pt x="133" y="50"/>
                  </a:lnTo>
                  <a:lnTo>
                    <a:pt x="135" y="50"/>
                  </a:lnTo>
                  <a:lnTo>
                    <a:pt x="138" y="50"/>
                  </a:lnTo>
                  <a:lnTo>
                    <a:pt x="140" y="50"/>
                  </a:lnTo>
                  <a:lnTo>
                    <a:pt x="140" y="53"/>
                  </a:lnTo>
                  <a:lnTo>
                    <a:pt x="143" y="53"/>
                  </a:lnTo>
                  <a:lnTo>
                    <a:pt x="146" y="55"/>
                  </a:lnTo>
                  <a:lnTo>
                    <a:pt x="148" y="55"/>
                  </a:lnTo>
                  <a:lnTo>
                    <a:pt x="148" y="53"/>
                  </a:lnTo>
                  <a:lnTo>
                    <a:pt x="151" y="50"/>
                  </a:lnTo>
                  <a:lnTo>
                    <a:pt x="151" y="47"/>
                  </a:lnTo>
                  <a:lnTo>
                    <a:pt x="151" y="45"/>
                  </a:lnTo>
                  <a:lnTo>
                    <a:pt x="151" y="42"/>
                  </a:lnTo>
                  <a:lnTo>
                    <a:pt x="154" y="39"/>
                  </a:lnTo>
                  <a:lnTo>
                    <a:pt x="154" y="42"/>
                  </a:lnTo>
                  <a:lnTo>
                    <a:pt x="156" y="42"/>
                  </a:lnTo>
                  <a:lnTo>
                    <a:pt x="159" y="42"/>
                  </a:lnTo>
                  <a:lnTo>
                    <a:pt x="159" y="39"/>
                  </a:lnTo>
                  <a:lnTo>
                    <a:pt x="159" y="37"/>
                  </a:lnTo>
                  <a:lnTo>
                    <a:pt x="161" y="37"/>
                  </a:lnTo>
                  <a:lnTo>
                    <a:pt x="161" y="34"/>
                  </a:lnTo>
                  <a:lnTo>
                    <a:pt x="164" y="34"/>
                  </a:lnTo>
                  <a:lnTo>
                    <a:pt x="164" y="32"/>
                  </a:lnTo>
                  <a:lnTo>
                    <a:pt x="167" y="32"/>
                  </a:lnTo>
                  <a:lnTo>
                    <a:pt x="167" y="29"/>
                  </a:lnTo>
                  <a:lnTo>
                    <a:pt x="167" y="32"/>
                  </a:lnTo>
                  <a:lnTo>
                    <a:pt x="169" y="32"/>
                  </a:lnTo>
                  <a:lnTo>
                    <a:pt x="169" y="29"/>
                  </a:lnTo>
                  <a:lnTo>
                    <a:pt x="167" y="29"/>
                  </a:lnTo>
                  <a:lnTo>
                    <a:pt x="164" y="26"/>
                  </a:lnTo>
                  <a:lnTo>
                    <a:pt x="167" y="26"/>
                  </a:lnTo>
                  <a:lnTo>
                    <a:pt x="169" y="29"/>
                  </a:lnTo>
                  <a:lnTo>
                    <a:pt x="172" y="29"/>
                  </a:lnTo>
                  <a:lnTo>
                    <a:pt x="172" y="32"/>
                  </a:lnTo>
                  <a:lnTo>
                    <a:pt x="174" y="34"/>
                  </a:lnTo>
                  <a:lnTo>
                    <a:pt x="174" y="37"/>
                  </a:lnTo>
                  <a:lnTo>
                    <a:pt x="177" y="37"/>
                  </a:lnTo>
                  <a:lnTo>
                    <a:pt x="180" y="34"/>
                  </a:lnTo>
                  <a:lnTo>
                    <a:pt x="182" y="37"/>
                  </a:lnTo>
                  <a:lnTo>
                    <a:pt x="185" y="37"/>
                  </a:lnTo>
                  <a:lnTo>
                    <a:pt x="187" y="37"/>
                  </a:lnTo>
                  <a:lnTo>
                    <a:pt x="193" y="34"/>
                  </a:lnTo>
                  <a:lnTo>
                    <a:pt x="195" y="37"/>
                  </a:lnTo>
                  <a:lnTo>
                    <a:pt x="198" y="39"/>
                  </a:lnTo>
                  <a:lnTo>
                    <a:pt x="201" y="39"/>
                  </a:lnTo>
                  <a:lnTo>
                    <a:pt x="201" y="37"/>
                  </a:lnTo>
                  <a:lnTo>
                    <a:pt x="203" y="37"/>
                  </a:lnTo>
                  <a:lnTo>
                    <a:pt x="206" y="39"/>
                  </a:lnTo>
                  <a:lnTo>
                    <a:pt x="206" y="37"/>
                  </a:lnTo>
                  <a:lnTo>
                    <a:pt x="208" y="37"/>
                  </a:lnTo>
                  <a:lnTo>
                    <a:pt x="211" y="34"/>
                  </a:lnTo>
                  <a:lnTo>
                    <a:pt x="214" y="34"/>
                  </a:lnTo>
                  <a:lnTo>
                    <a:pt x="214" y="32"/>
                  </a:lnTo>
                  <a:lnTo>
                    <a:pt x="216" y="32"/>
                  </a:lnTo>
                  <a:lnTo>
                    <a:pt x="219" y="32"/>
                  </a:lnTo>
                  <a:lnTo>
                    <a:pt x="227" y="34"/>
                  </a:lnTo>
                  <a:lnTo>
                    <a:pt x="229" y="34"/>
                  </a:lnTo>
                  <a:lnTo>
                    <a:pt x="232" y="37"/>
                  </a:lnTo>
                  <a:lnTo>
                    <a:pt x="232" y="34"/>
                  </a:lnTo>
                  <a:lnTo>
                    <a:pt x="234" y="34"/>
                  </a:lnTo>
                  <a:lnTo>
                    <a:pt x="234" y="32"/>
                  </a:lnTo>
                  <a:lnTo>
                    <a:pt x="237" y="32"/>
                  </a:lnTo>
                  <a:lnTo>
                    <a:pt x="240" y="32"/>
                  </a:lnTo>
                  <a:lnTo>
                    <a:pt x="242" y="32"/>
                  </a:lnTo>
                  <a:lnTo>
                    <a:pt x="248" y="26"/>
                  </a:lnTo>
                  <a:lnTo>
                    <a:pt x="250" y="26"/>
                  </a:lnTo>
                  <a:lnTo>
                    <a:pt x="250" y="24"/>
                  </a:lnTo>
                  <a:lnTo>
                    <a:pt x="253" y="24"/>
                  </a:lnTo>
                  <a:lnTo>
                    <a:pt x="255" y="24"/>
                  </a:lnTo>
                  <a:lnTo>
                    <a:pt x="255" y="26"/>
                  </a:lnTo>
                  <a:lnTo>
                    <a:pt x="258" y="26"/>
                  </a:lnTo>
                  <a:lnTo>
                    <a:pt x="258" y="29"/>
                  </a:lnTo>
                  <a:lnTo>
                    <a:pt x="261" y="29"/>
                  </a:lnTo>
                  <a:lnTo>
                    <a:pt x="263" y="29"/>
                  </a:lnTo>
                  <a:lnTo>
                    <a:pt x="266" y="29"/>
                  </a:lnTo>
                  <a:lnTo>
                    <a:pt x="266" y="32"/>
                  </a:lnTo>
                  <a:lnTo>
                    <a:pt x="268" y="32"/>
                  </a:lnTo>
                  <a:lnTo>
                    <a:pt x="271" y="29"/>
                  </a:lnTo>
                  <a:lnTo>
                    <a:pt x="274" y="29"/>
                  </a:lnTo>
                  <a:lnTo>
                    <a:pt x="276" y="29"/>
                  </a:lnTo>
                  <a:lnTo>
                    <a:pt x="279" y="26"/>
                  </a:lnTo>
                  <a:lnTo>
                    <a:pt x="281" y="26"/>
                  </a:lnTo>
                  <a:lnTo>
                    <a:pt x="284" y="26"/>
                  </a:lnTo>
                  <a:lnTo>
                    <a:pt x="287" y="26"/>
                  </a:lnTo>
                  <a:lnTo>
                    <a:pt x="289" y="26"/>
                  </a:lnTo>
                  <a:lnTo>
                    <a:pt x="292" y="26"/>
                  </a:lnTo>
                  <a:lnTo>
                    <a:pt x="295" y="26"/>
                  </a:lnTo>
                  <a:lnTo>
                    <a:pt x="295" y="24"/>
                  </a:lnTo>
                  <a:lnTo>
                    <a:pt x="295" y="21"/>
                  </a:lnTo>
                  <a:lnTo>
                    <a:pt x="292" y="19"/>
                  </a:lnTo>
                  <a:lnTo>
                    <a:pt x="292" y="16"/>
                  </a:lnTo>
                  <a:lnTo>
                    <a:pt x="292" y="13"/>
                  </a:lnTo>
                  <a:lnTo>
                    <a:pt x="295" y="16"/>
                  </a:lnTo>
                  <a:lnTo>
                    <a:pt x="297" y="16"/>
                  </a:lnTo>
                  <a:lnTo>
                    <a:pt x="297" y="13"/>
                  </a:lnTo>
                  <a:lnTo>
                    <a:pt x="295" y="13"/>
                  </a:lnTo>
                  <a:lnTo>
                    <a:pt x="295" y="11"/>
                  </a:lnTo>
                  <a:lnTo>
                    <a:pt x="297" y="11"/>
                  </a:lnTo>
                  <a:lnTo>
                    <a:pt x="302" y="13"/>
                  </a:lnTo>
                  <a:lnTo>
                    <a:pt x="305" y="13"/>
                  </a:lnTo>
                  <a:lnTo>
                    <a:pt x="310" y="13"/>
                  </a:lnTo>
                  <a:lnTo>
                    <a:pt x="313" y="13"/>
                  </a:lnTo>
                  <a:lnTo>
                    <a:pt x="315" y="11"/>
                  </a:lnTo>
                  <a:lnTo>
                    <a:pt x="318" y="11"/>
                  </a:lnTo>
                  <a:lnTo>
                    <a:pt x="321" y="8"/>
                  </a:lnTo>
                  <a:lnTo>
                    <a:pt x="321" y="6"/>
                  </a:lnTo>
                  <a:lnTo>
                    <a:pt x="323" y="6"/>
                  </a:lnTo>
                  <a:lnTo>
                    <a:pt x="323" y="3"/>
                  </a:lnTo>
                  <a:lnTo>
                    <a:pt x="326" y="3"/>
                  </a:lnTo>
                  <a:lnTo>
                    <a:pt x="328" y="3"/>
                  </a:lnTo>
                  <a:lnTo>
                    <a:pt x="331" y="3"/>
                  </a:lnTo>
                  <a:lnTo>
                    <a:pt x="336" y="3"/>
                  </a:lnTo>
                  <a:lnTo>
                    <a:pt x="362" y="0"/>
                  </a:lnTo>
                  <a:lnTo>
                    <a:pt x="365" y="3"/>
                  </a:lnTo>
                  <a:lnTo>
                    <a:pt x="365" y="6"/>
                  </a:lnTo>
                  <a:lnTo>
                    <a:pt x="362" y="6"/>
                  </a:lnTo>
                  <a:lnTo>
                    <a:pt x="362" y="8"/>
                  </a:lnTo>
                  <a:lnTo>
                    <a:pt x="362" y="11"/>
                  </a:lnTo>
                  <a:lnTo>
                    <a:pt x="362" y="13"/>
                  </a:lnTo>
                  <a:lnTo>
                    <a:pt x="365" y="13"/>
                  </a:lnTo>
                  <a:lnTo>
                    <a:pt x="365" y="16"/>
                  </a:lnTo>
                  <a:lnTo>
                    <a:pt x="362" y="16"/>
                  </a:lnTo>
                  <a:lnTo>
                    <a:pt x="360" y="19"/>
                  </a:lnTo>
                  <a:lnTo>
                    <a:pt x="357" y="19"/>
                  </a:lnTo>
                  <a:lnTo>
                    <a:pt x="357" y="21"/>
                  </a:lnTo>
                  <a:lnTo>
                    <a:pt x="357" y="24"/>
                  </a:lnTo>
                  <a:lnTo>
                    <a:pt x="360" y="24"/>
                  </a:lnTo>
                  <a:lnTo>
                    <a:pt x="360" y="26"/>
                  </a:lnTo>
                  <a:lnTo>
                    <a:pt x="357" y="26"/>
                  </a:lnTo>
                  <a:lnTo>
                    <a:pt x="357" y="29"/>
                  </a:lnTo>
                  <a:lnTo>
                    <a:pt x="360" y="29"/>
                  </a:lnTo>
                  <a:lnTo>
                    <a:pt x="360" y="32"/>
                  </a:lnTo>
                  <a:lnTo>
                    <a:pt x="357" y="32"/>
                  </a:lnTo>
                  <a:lnTo>
                    <a:pt x="357" y="34"/>
                  </a:lnTo>
                  <a:lnTo>
                    <a:pt x="355" y="34"/>
                  </a:lnTo>
                  <a:lnTo>
                    <a:pt x="355" y="37"/>
                  </a:lnTo>
                  <a:lnTo>
                    <a:pt x="355" y="39"/>
                  </a:lnTo>
                  <a:lnTo>
                    <a:pt x="357" y="39"/>
                  </a:lnTo>
                  <a:lnTo>
                    <a:pt x="355" y="47"/>
                  </a:lnTo>
                  <a:lnTo>
                    <a:pt x="352" y="50"/>
                  </a:lnTo>
                  <a:lnTo>
                    <a:pt x="378" y="220"/>
                  </a:lnTo>
                  <a:lnTo>
                    <a:pt x="375" y="220"/>
                  </a:lnTo>
                  <a:lnTo>
                    <a:pt x="360" y="225"/>
                  </a:lnTo>
                  <a:lnTo>
                    <a:pt x="357" y="225"/>
                  </a:lnTo>
                  <a:lnTo>
                    <a:pt x="355" y="225"/>
                  </a:lnTo>
                  <a:lnTo>
                    <a:pt x="352" y="225"/>
                  </a:lnTo>
                  <a:lnTo>
                    <a:pt x="349" y="225"/>
                  </a:lnTo>
                  <a:lnTo>
                    <a:pt x="334" y="228"/>
                  </a:lnTo>
                  <a:lnTo>
                    <a:pt x="331" y="225"/>
                  </a:lnTo>
                  <a:lnTo>
                    <a:pt x="328" y="225"/>
                  </a:lnTo>
                  <a:lnTo>
                    <a:pt x="328" y="228"/>
                  </a:lnTo>
                  <a:lnTo>
                    <a:pt x="328" y="233"/>
                  </a:lnTo>
                  <a:lnTo>
                    <a:pt x="300" y="238"/>
                  </a:lnTo>
                  <a:lnTo>
                    <a:pt x="297" y="238"/>
                  </a:lnTo>
                  <a:lnTo>
                    <a:pt x="297" y="241"/>
                  </a:lnTo>
                  <a:lnTo>
                    <a:pt x="295" y="241"/>
                  </a:lnTo>
                  <a:lnTo>
                    <a:pt x="292" y="238"/>
                  </a:lnTo>
                  <a:lnTo>
                    <a:pt x="289" y="238"/>
                  </a:lnTo>
                  <a:lnTo>
                    <a:pt x="287" y="238"/>
                  </a:lnTo>
                  <a:lnTo>
                    <a:pt x="287" y="235"/>
                  </a:lnTo>
                  <a:lnTo>
                    <a:pt x="284" y="235"/>
                  </a:lnTo>
                  <a:lnTo>
                    <a:pt x="284" y="233"/>
                  </a:lnTo>
                  <a:lnTo>
                    <a:pt x="281" y="233"/>
                  </a:lnTo>
                  <a:lnTo>
                    <a:pt x="279" y="228"/>
                  </a:lnTo>
                  <a:lnTo>
                    <a:pt x="279" y="225"/>
                  </a:lnTo>
                  <a:lnTo>
                    <a:pt x="276" y="225"/>
                  </a:lnTo>
                  <a:lnTo>
                    <a:pt x="274" y="222"/>
                  </a:lnTo>
                  <a:lnTo>
                    <a:pt x="271" y="220"/>
                  </a:lnTo>
                  <a:lnTo>
                    <a:pt x="268" y="220"/>
                  </a:lnTo>
                  <a:lnTo>
                    <a:pt x="266" y="220"/>
                  </a:lnTo>
                  <a:lnTo>
                    <a:pt x="258" y="222"/>
                  </a:lnTo>
                  <a:lnTo>
                    <a:pt x="250" y="222"/>
                  </a:lnTo>
                  <a:lnTo>
                    <a:pt x="245" y="225"/>
                  </a:lnTo>
                  <a:lnTo>
                    <a:pt x="242" y="225"/>
                  </a:lnTo>
                  <a:lnTo>
                    <a:pt x="237" y="235"/>
                  </a:lnTo>
                  <a:lnTo>
                    <a:pt x="229" y="230"/>
                  </a:lnTo>
                  <a:lnTo>
                    <a:pt x="219" y="220"/>
                  </a:lnTo>
                  <a:lnTo>
                    <a:pt x="216" y="217"/>
                  </a:lnTo>
                  <a:lnTo>
                    <a:pt x="214" y="214"/>
                  </a:lnTo>
                  <a:lnTo>
                    <a:pt x="211" y="214"/>
                  </a:lnTo>
                  <a:lnTo>
                    <a:pt x="208" y="212"/>
                  </a:lnTo>
                  <a:lnTo>
                    <a:pt x="206" y="212"/>
                  </a:lnTo>
                  <a:lnTo>
                    <a:pt x="203" y="212"/>
                  </a:lnTo>
                  <a:lnTo>
                    <a:pt x="201" y="212"/>
                  </a:lnTo>
                  <a:lnTo>
                    <a:pt x="198" y="212"/>
                  </a:lnTo>
                  <a:lnTo>
                    <a:pt x="195" y="212"/>
                  </a:lnTo>
                  <a:lnTo>
                    <a:pt x="193" y="212"/>
                  </a:lnTo>
                  <a:lnTo>
                    <a:pt x="187" y="214"/>
                  </a:lnTo>
                  <a:lnTo>
                    <a:pt x="185" y="217"/>
                  </a:lnTo>
                  <a:lnTo>
                    <a:pt x="174" y="220"/>
                  </a:lnTo>
                  <a:lnTo>
                    <a:pt x="161" y="225"/>
                  </a:lnTo>
                  <a:lnTo>
                    <a:pt x="159" y="228"/>
                  </a:lnTo>
                  <a:lnTo>
                    <a:pt x="156" y="230"/>
                  </a:lnTo>
                  <a:lnTo>
                    <a:pt x="154" y="233"/>
                  </a:lnTo>
                  <a:lnTo>
                    <a:pt x="151" y="235"/>
                  </a:lnTo>
                  <a:lnTo>
                    <a:pt x="151" y="238"/>
                  </a:lnTo>
                  <a:lnTo>
                    <a:pt x="148" y="238"/>
                  </a:lnTo>
                  <a:lnTo>
                    <a:pt x="148" y="241"/>
                  </a:lnTo>
                  <a:lnTo>
                    <a:pt x="146" y="241"/>
                  </a:lnTo>
                  <a:lnTo>
                    <a:pt x="143" y="243"/>
                  </a:lnTo>
                  <a:lnTo>
                    <a:pt x="140" y="243"/>
                  </a:lnTo>
                  <a:lnTo>
                    <a:pt x="138" y="243"/>
                  </a:lnTo>
                  <a:lnTo>
                    <a:pt x="138" y="246"/>
                  </a:lnTo>
                  <a:lnTo>
                    <a:pt x="135" y="246"/>
                  </a:lnTo>
                  <a:lnTo>
                    <a:pt x="133" y="246"/>
                  </a:lnTo>
                  <a:lnTo>
                    <a:pt x="127" y="254"/>
                  </a:lnTo>
                  <a:lnTo>
                    <a:pt x="125" y="256"/>
                  </a:lnTo>
                  <a:lnTo>
                    <a:pt x="117" y="256"/>
                  </a:lnTo>
                  <a:lnTo>
                    <a:pt x="112" y="256"/>
                  </a:lnTo>
                  <a:lnTo>
                    <a:pt x="109" y="256"/>
                  </a:lnTo>
                  <a:lnTo>
                    <a:pt x="107" y="256"/>
                  </a:lnTo>
                  <a:lnTo>
                    <a:pt x="104" y="256"/>
                  </a:lnTo>
                  <a:lnTo>
                    <a:pt x="104" y="254"/>
                  </a:lnTo>
                  <a:lnTo>
                    <a:pt x="107" y="254"/>
                  </a:lnTo>
                  <a:lnTo>
                    <a:pt x="109" y="251"/>
                  </a:lnTo>
                  <a:lnTo>
                    <a:pt x="112" y="248"/>
                  </a:lnTo>
                  <a:lnTo>
                    <a:pt x="107" y="246"/>
                  </a:lnTo>
                  <a:lnTo>
                    <a:pt x="104" y="243"/>
                  </a:lnTo>
                  <a:lnTo>
                    <a:pt x="104" y="241"/>
                  </a:lnTo>
                  <a:lnTo>
                    <a:pt x="101" y="241"/>
                  </a:lnTo>
                  <a:lnTo>
                    <a:pt x="101" y="238"/>
                  </a:lnTo>
                  <a:lnTo>
                    <a:pt x="99" y="233"/>
                  </a:lnTo>
                  <a:lnTo>
                    <a:pt x="99" y="230"/>
                  </a:lnTo>
                  <a:lnTo>
                    <a:pt x="96" y="230"/>
                  </a:lnTo>
                  <a:lnTo>
                    <a:pt x="94" y="230"/>
                  </a:lnTo>
                  <a:lnTo>
                    <a:pt x="88" y="235"/>
                  </a:lnTo>
                  <a:lnTo>
                    <a:pt x="86" y="235"/>
                  </a:lnTo>
                  <a:lnTo>
                    <a:pt x="86" y="238"/>
                  </a:lnTo>
                  <a:lnTo>
                    <a:pt x="80" y="238"/>
                  </a:lnTo>
                  <a:lnTo>
                    <a:pt x="78" y="238"/>
                  </a:lnTo>
                  <a:lnTo>
                    <a:pt x="75" y="238"/>
                  </a:lnTo>
                  <a:lnTo>
                    <a:pt x="73" y="238"/>
                  </a:lnTo>
                  <a:lnTo>
                    <a:pt x="65" y="238"/>
                  </a:lnTo>
                  <a:lnTo>
                    <a:pt x="65" y="235"/>
                  </a:lnTo>
                  <a:lnTo>
                    <a:pt x="67" y="233"/>
                  </a:lnTo>
                  <a:lnTo>
                    <a:pt x="67" y="230"/>
                  </a:lnTo>
                  <a:lnTo>
                    <a:pt x="67" y="228"/>
                  </a:lnTo>
                  <a:lnTo>
                    <a:pt x="67" y="222"/>
                  </a:lnTo>
                  <a:lnTo>
                    <a:pt x="67" y="217"/>
                  </a:lnTo>
                  <a:lnTo>
                    <a:pt x="62" y="217"/>
                  </a:lnTo>
                  <a:lnTo>
                    <a:pt x="62" y="209"/>
                  </a:lnTo>
                  <a:lnTo>
                    <a:pt x="60" y="209"/>
                  </a:lnTo>
                  <a:lnTo>
                    <a:pt x="60" y="204"/>
                  </a:lnTo>
                  <a:lnTo>
                    <a:pt x="57" y="204"/>
                  </a:lnTo>
                  <a:lnTo>
                    <a:pt x="57" y="201"/>
                  </a:lnTo>
                  <a:lnTo>
                    <a:pt x="57" y="194"/>
                  </a:lnTo>
                  <a:lnTo>
                    <a:pt x="57" y="191"/>
                  </a:lnTo>
                  <a:lnTo>
                    <a:pt x="57" y="188"/>
                  </a:lnTo>
                  <a:close/>
                </a:path>
              </a:pathLst>
            </a:custGeom>
            <a:noFill/>
            <a:ln w="4763">
              <a:solidFill>
                <a:srgbClr val="6E6E6E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800" kern="1200">
                <a:solidFill>
                  <a:prstClr val="black"/>
                </a:solidFill>
                <a:latin typeface="Century Gothic"/>
                <a:ea typeface="+mn-ea"/>
                <a:cs typeface="+mn-cs"/>
              </a:endParaRPr>
            </a:p>
          </p:txBody>
        </p:sp>
        <p:sp>
          <p:nvSpPr>
            <p:cNvPr id="243" name="Freeform 33"/>
            <p:cNvSpPr>
              <a:spLocks noEditPoints="1"/>
            </p:cNvSpPr>
            <p:nvPr/>
          </p:nvSpPr>
          <p:spPr bwMode="auto">
            <a:xfrm>
              <a:off x="2872" y="1866"/>
              <a:ext cx="600" cy="611"/>
            </a:xfrm>
            <a:custGeom>
              <a:avLst/>
              <a:gdLst>
                <a:gd name="T0" fmla="*/ 255 w 600"/>
                <a:gd name="T1" fmla="*/ 222 h 611"/>
                <a:gd name="T2" fmla="*/ 255 w 600"/>
                <a:gd name="T3" fmla="*/ 269 h 611"/>
                <a:gd name="T4" fmla="*/ 276 w 600"/>
                <a:gd name="T5" fmla="*/ 318 h 611"/>
                <a:gd name="T6" fmla="*/ 248 w 600"/>
                <a:gd name="T7" fmla="*/ 535 h 611"/>
                <a:gd name="T8" fmla="*/ 237 w 600"/>
                <a:gd name="T9" fmla="*/ 538 h 611"/>
                <a:gd name="T10" fmla="*/ 216 w 600"/>
                <a:gd name="T11" fmla="*/ 514 h 611"/>
                <a:gd name="T12" fmla="*/ 198 w 600"/>
                <a:gd name="T13" fmla="*/ 525 h 611"/>
                <a:gd name="T14" fmla="*/ 138 w 600"/>
                <a:gd name="T15" fmla="*/ 525 h 611"/>
                <a:gd name="T16" fmla="*/ 128 w 600"/>
                <a:gd name="T17" fmla="*/ 540 h 611"/>
                <a:gd name="T18" fmla="*/ 88 w 600"/>
                <a:gd name="T19" fmla="*/ 493 h 611"/>
                <a:gd name="T20" fmla="*/ 101 w 600"/>
                <a:gd name="T21" fmla="*/ 412 h 611"/>
                <a:gd name="T22" fmla="*/ 107 w 600"/>
                <a:gd name="T23" fmla="*/ 389 h 611"/>
                <a:gd name="T24" fmla="*/ 91 w 600"/>
                <a:gd name="T25" fmla="*/ 371 h 611"/>
                <a:gd name="T26" fmla="*/ 60 w 600"/>
                <a:gd name="T27" fmla="*/ 378 h 611"/>
                <a:gd name="T28" fmla="*/ 57 w 600"/>
                <a:gd name="T29" fmla="*/ 378 h 611"/>
                <a:gd name="T30" fmla="*/ 47 w 600"/>
                <a:gd name="T31" fmla="*/ 352 h 611"/>
                <a:gd name="T32" fmla="*/ 20 w 600"/>
                <a:gd name="T33" fmla="*/ 300 h 611"/>
                <a:gd name="T34" fmla="*/ 7 w 600"/>
                <a:gd name="T35" fmla="*/ 274 h 611"/>
                <a:gd name="T36" fmla="*/ 5 w 600"/>
                <a:gd name="T37" fmla="*/ 245 h 611"/>
                <a:gd name="T38" fmla="*/ 10 w 600"/>
                <a:gd name="T39" fmla="*/ 229 h 611"/>
                <a:gd name="T40" fmla="*/ 28 w 600"/>
                <a:gd name="T41" fmla="*/ 222 h 611"/>
                <a:gd name="T42" fmla="*/ 86 w 600"/>
                <a:gd name="T43" fmla="*/ 206 h 611"/>
                <a:gd name="T44" fmla="*/ 104 w 600"/>
                <a:gd name="T45" fmla="*/ 209 h 611"/>
                <a:gd name="T46" fmla="*/ 112 w 600"/>
                <a:gd name="T47" fmla="*/ 201 h 611"/>
                <a:gd name="T48" fmla="*/ 125 w 600"/>
                <a:gd name="T49" fmla="*/ 209 h 611"/>
                <a:gd name="T50" fmla="*/ 135 w 600"/>
                <a:gd name="T51" fmla="*/ 206 h 611"/>
                <a:gd name="T52" fmla="*/ 146 w 600"/>
                <a:gd name="T53" fmla="*/ 209 h 611"/>
                <a:gd name="T54" fmla="*/ 182 w 600"/>
                <a:gd name="T55" fmla="*/ 190 h 611"/>
                <a:gd name="T56" fmla="*/ 545 w 600"/>
                <a:gd name="T57" fmla="*/ 31 h 611"/>
                <a:gd name="T58" fmla="*/ 556 w 600"/>
                <a:gd name="T59" fmla="*/ 54 h 611"/>
                <a:gd name="T60" fmla="*/ 590 w 600"/>
                <a:gd name="T61" fmla="*/ 41 h 611"/>
                <a:gd name="T62" fmla="*/ 587 w 600"/>
                <a:gd name="T63" fmla="*/ 75 h 611"/>
                <a:gd name="T64" fmla="*/ 561 w 600"/>
                <a:gd name="T65" fmla="*/ 101 h 611"/>
                <a:gd name="T66" fmla="*/ 571 w 600"/>
                <a:gd name="T67" fmla="*/ 130 h 611"/>
                <a:gd name="T68" fmla="*/ 556 w 600"/>
                <a:gd name="T69" fmla="*/ 156 h 611"/>
                <a:gd name="T70" fmla="*/ 566 w 600"/>
                <a:gd name="T71" fmla="*/ 188 h 611"/>
                <a:gd name="T72" fmla="*/ 545 w 600"/>
                <a:gd name="T73" fmla="*/ 216 h 611"/>
                <a:gd name="T74" fmla="*/ 529 w 600"/>
                <a:gd name="T75" fmla="*/ 253 h 611"/>
                <a:gd name="T76" fmla="*/ 532 w 600"/>
                <a:gd name="T77" fmla="*/ 295 h 611"/>
                <a:gd name="T78" fmla="*/ 545 w 600"/>
                <a:gd name="T79" fmla="*/ 323 h 611"/>
                <a:gd name="T80" fmla="*/ 566 w 600"/>
                <a:gd name="T81" fmla="*/ 344 h 611"/>
                <a:gd name="T82" fmla="*/ 590 w 600"/>
                <a:gd name="T83" fmla="*/ 399 h 611"/>
                <a:gd name="T84" fmla="*/ 556 w 600"/>
                <a:gd name="T85" fmla="*/ 404 h 611"/>
                <a:gd name="T86" fmla="*/ 527 w 600"/>
                <a:gd name="T87" fmla="*/ 407 h 611"/>
                <a:gd name="T88" fmla="*/ 483 w 600"/>
                <a:gd name="T89" fmla="*/ 402 h 611"/>
                <a:gd name="T90" fmla="*/ 446 w 600"/>
                <a:gd name="T91" fmla="*/ 415 h 611"/>
                <a:gd name="T92" fmla="*/ 477 w 600"/>
                <a:gd name="T93" fmla="*/ 454 h 611"/>
                <a:gd name="T94" fmla="*/ 535 w 600"/>
                <a:gd name="T95" fmla="*/ 491 h 611"/>
                <a:gd name="T96" fmla="*/ 501 w 600"/>
                <a:gd name="T97" fmla="*/ 525 h 611"/>
                <a:gd name="T98" fmla="*/ 462 w 600"/>
                <a:gd name="T99" fmla="*/ 561 h 611"/>
                <a:gd name="T100" fmla="*/ 443 w 600"/>
                <a:gd name="T101" fmla="*/ 600 h 611"/>
                <a:gd name="T102" fmla="*/ 477 w 600"/>
                <a:gd name="T103" fmla="*/ 514 h 611"/>
                <a:gd name="T104" fmla="*/ 300 w 600"/>
                <a:gd name="T105" fmla="*/ 310 h 611"/>
                <a:gd name="T106" fmla="*/ 315 w 600"/>
                <a:gd name="T107" fmla="*/ 276 h 611"/>
                <a:gd name="T108" fmla="*/ 292 w 600"/>
                <a:gd name="T109" fmla="*/ 219 h 611"/>
                <a:gd name="T110" fmla="*/ 349 w 600"/>
                <a:gd name="T111" fmla="*/ 182 h 611"/>
                <a:gd name="T112" fmla="*/ 399 w 600"/>
                <a:gd name="T113" fmla="*/ 128 h 611"/>
                <a:gd name="T114" fmla="*/ 464 w 600"/>
                <a:gd name="T115" fmla="*/ 133 h 611"/>
                <a:gd name="T116" fmla="*/ 488 w 600"/>
                <a:gd name="T117" fmla="*/ 78 h 611"/>
                <a:gd name="T118" fmla="*/ 483 w 600"/>
                <a:gd name="T119" fmla="*/ 31 h 611"/>
                <a:gd name="T120" fmla="*/ 506 w 600"/>
                <a:gd name="T121" fmla="*/ 23 h 611"/>
                <a:gd name="T122" fmla="*/ 556 w 600"/>
                <a:gd name="T123" fmla="*/ 18 h 6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600" h="611">
                  <a:moveTo>
                    <a:pt x="211" y="190"/>
                  </a:moveTo>
                  <a:lnTo>
                    <a:pt x="214" y="190"/>
                  </a:lnTo>
                  <a:lnTo>
                    <a:pt x="214" y="193"/>
                  </a:lnTo>
                  <a:lnTo>
                    <a:pt x="216" y="193"/>
                  </a:lnTo>
                  <a:lnTo>
                    <a:pt x="219" y="193"/>
                  </a:lnTo>
                  <a:lnTo>
                    <a:pt x="219" y="196"/>
                  </a:lnTo>
                  <a:lnTo>
                    <a:pt x="221" y="196"/>
                  </a:lnTo>
                  <a:lnTo>
                    <a:pt x="224" y="196"/>
                  </a:lnTo>
                  <a:lnTo>
                    <a:pt x="227" y="196"/>
                  </a:lnTo>
                  <a:lnTo>
                    <a:pt x="240" y="196"/>
                  </a:lnTo>
                  <a:lnTo>
                    <a:pt x="242" y="196"/>
                  </a:lnTo>
                  <a:lnTo>
                    <a:pt x="245" y="206"/>
                  </a:lnTo>
                  <a:lnTo>
                    <a:pt x="250" y="214"/>
                  </a:lnTo>
                  <a:lnTo>
                    <a:pt x="250" y="216"/>
                  </a:lnTo>
                  <a:lnTo>
                    <a:pt x="253" y="216"/>
                  </a:lnTo>
                  <a:lnTo>
                    <a:pt x="253" y="219"/>
                  </a:lnTo>
                  <a:lnTo>
                    <a:pt x="253" y="222"/>
                  </a:lnTo>
                  <a:lnTo>
                    <a:pt x="255" y="222"/>
                  </a:lnTo>
                  <a:lnTo>
                    <a:pt x="255" y="224"/>
                  </a:lnTo>
                  <a:lnTo>
                    <a:pt x="255" y="227"/>
                  </a:lnTo>
                  <a:lnTo>
                    <a:pt x="255" y="229"/>
                  </a:lnTo>
                  <a:lnTo>
                    <a:pt x="255" y="232"/>
                  </a:lnTo>
                  <a:lnTo>
                    <a:pt x="255" y="235"/>
                  </a:lnTo>
                  <a:lnTo>
                    <a:pt x="255" y="237"/>
                  </a:lnTo>
                  <a:lnTo>
                    <a:pt x="255" y="240"/>
                  </a:lnTo>
                  <a:lnTo>
                    <a:pt x="255" y="243"/>
                  </a:lnTo>
                  <a:lnTo>
                    <a:pt x="255" y="245"/>
                  </a:lnTo>
                  <a:lnTo>
                    <a:pt x="255" y="248"/>
                  </a:lnTo>
                  <a:lnTo>
                    <a:pt x="255" y="250"/>
                  </a:lnTo>
                  <a:lnTo>
                    <a:pt x="255" y="253"/>
                  </a:lnTo>
                  <a:lnTo>
                    <a:pt x="255" y="256"/>
                  </a:lnTo>
                  <a:lnTo>
                    <a:pt x="255" y="258"/>
                  </a:lnTo>
                  <a:lnTo>
                    <a:pt x="255" y="261"/>
                  </a:lnTo>
                  <a:lnTo>
                    <a:pt x="255" y="263"/>
                  </a:lnTo>
                  <a:lnTo>
                    <a:pt x="255" y="266"/>
                  </a:lnTo>
                  <a:lnTo>
                    <a:pt x="255" y="269"/>
                  </a:lnTo>
                  <a:lnTo>
                    <a:pt x="255" y="271"/>
                  </a:lnTo>
                  <a:lnTo>
                    <a:pt x="258" y="271"/>
                  </a:lnTo>
                  <a:lnTo>
                    <a:pt x="258" y="274"/>
                  </a:lnTo>
                  <a:lnTo>
                    <a:pt x="261" y="279"/>
                  </a:lnTo>
                  <a:lnTo>
                    <a:pt x="258" y="279"/>
                  </a:lnTo>
                  <a:lnTo>
                    <a:pt x="261" y="282"/>
                  </a:lnTo>
                  <a:lnTo>
                    <a:pt x="261" y="284"/>
                  </a:lnTo>
                  <a:lnTo>
                    <a:pt x="261" y="287"/>
                  </a:lnTo>
                  <a:lnTo>
                    <a:pt x="263" y="290"/>
                  </a:lnTo>
                  <a:lnTo>
                    <a:pt x="263" y="287"/>
                  </a:lnTo>
                  <a:lnTo>
                    <a:pt x="263" y="290"/>
                  </a:lnTo>
                  <a:lnTo>
                    <a:pt x="266" y="297"/>
                  </a:lnTo>
                  <a:lnTo>
                    <a:pt x="263" y="297"/>
                  </a:lnTo>
                  <a:lnTo>
                    <a:pt x="266" y="297"/>
                  </a:lnTo>
                  <a:lnTo>
                    <a:pt x="266" y="300"/>
                  </a:lnTo>
                  <a:lnTo>
                    <a:pt x="268" y="308"/>
                  </a:lnTo>
                  <a:lnTo>
                    <a:pt x="271" y="308"/>
                  </a:lnTo>
                  <a:lnTo>
                    <a:pt x="276" y="318"/>
                  </a:lnTo>
                  <a:lnTo>
                    <a:pt x="282" y="331"/>
                  </a:lnTo>
                  <a:lnTo>
                    <a:pt x="282" y="337"/>
                  </a:lnTo>
                  <a:lnTo>
                    <a:pt x="287" y="357"/>
                  </a:lnTo>
                  <a:lnTo>
                    <a:pt x="289" y="368"/>
                  </a:lnTo>
                  <a:lnTo>
                    <a:pt x="295" y="384"/>
                  </a:lnTo>
                  <a:lnTo>
                    <a:pt x="305" y="418"/>
                  </a:lnTo>
                  <a:lnTo>
                    <a:pt x="313" y="444"/>
                  </a:lnTo>
                  <a:lnTo>
                    <a:pt x="321" y="465"/>
                  </a:lnTo>
                  <a:lnTo>
                    <a:pt x="329" y="488"/>
                  </a:lnTo>
                  <a:lnTo>
                    <a:pt x="313" y="504"/>
                  </a:lnTo>
                  <a:lnTo>
                    <a:pt x="310" y="509"/>
                  </a:lnTo>
                  <a:lnTo>
                    <a:pt x="305" y="514"/>
                  </a:lnTo>
                  <a:lnTo>
                    <a:pt x="300" y="519"/>
                  </a:lnTo>
                  <a:lnTo>
                    <a:pt x="253" y="522"/>
                  </a:lnTo>
                  <a:lnTo>
                    <a:pt x="248" y="522"/>
                  </a:lnTo>
                  <a:lnTo>
                    <a:pt x="248" y="527"/>
                  </a:lnTo>
                  <a:lnTo>
                    <a:pt x="248" y="530"/>
                  </a:lnTo>
                  <a:lnTo>
                    <a:pt x="248" y="535"/>
                  </a:lnTo>
                  <a:lnTo>
                    <a:pt x="250" y="535"/>
                  </a:lnTo>
                  <a:lnTo>
                    <a:pt x="253" y="535"/>
                  </a:lnTo>
                  <a:lnTo>
                    <a:pt x="253" y="532"/>
                  </a:lnTo>
                  <a:lnTo>
                    <a:pt x="255" y="532"/>
                  </a:lnTo>
                  <a:lnTo>
                    <a:pt x="255" y="535"/>
                  </a:lnTo>
                  <a:lnTo>
                    <a:pt x="258" y="535"/>
                  </a:lnTo>
                  <a:lnTo>
                    <a:pt x="255" y="535"/>
                  </a:lnTo>
                  <a:lnTo>
                    <a:pt x="253" y="535"/>
                  </a:lnTo>
                  <a:lnTo>
                    <a:pt x="250" y="535"/>
                  </a:lnTo>
                  <a:lnTo>
                    <a:pt x="253" y="535"/>
                  </a:lnTo>
                  <a:lnTo>
                    <a:pt x="250" y="535"/>
                  </a:lnTo>
                  <a:lnTo>
                    <a:pt x="250" y="538"/>
                  </a:lnTo>
                  <a:lnTo>
                    <a:pt x="245" y="538"/>
                  </a:lnTo>
                  <a:lnTo>
                    <a:pt x="242" y="538"/>
                  </a:lnTo>
                  <a:lnTo>
                    <a:pt x="242" y="535"/>
                  </a:lnTo>
                  <a:lnTo>
                    <a:pt x="240" y="535"/>
                  </a:lnTo>
                  <a:lnTo>
                    <a:pt x="237" y="535"/>
                  </a:lnTo>
                  <a:lnTo>
                    <a:pt x="237" y="538"/>
                  </a:lnTo>
                  <a:lnTo>
                    <a:pt x="235" y="538"/>
                  </a:lnTo>
                  <a:lnTo>
                    <a:pt x="237" y="538"/>
                  </a:lnTo>
                  <a:lnTo>
                    <a:pt x="237" y="535"/>
                  </a:lnTo>
                  <a:lnTo>
                    <a:pt x="240" y="535"/>
                  </a:lnTo>
                  <a:lnTo>
                    <a:pt x="242" y="535"/>
                  </a:lnTo>
                  <a:lnTo>
                    <a:pt x="245" y="535"/>
                  </a:lnTo>
                  <a:lnTo>
                    <a:pt x="248" y="535"/>
                  </a:lnTo>
                  <a:lnTo>
                    <a:pt x="248" y="530"/>
                  </a:lnTo>
                  <a:lnTo>
                    <a:pt x="245" y="530"/>
                  </a:lnTo>
                  <a:lnTo>
                    <a:pt x="245" y="527"/>
                  </a:lnTo>
                  <a:lnTo>
                    <a:pt x="248" y="527"/>
                  </a:lnTo>
                  <a:lnTo>
                    <a:pt x="248" y="522"/>
                  </a:lnTo>
                  <a:lnTo>
                    <a:pt x="245" y="522"/>
                  </a:lnTo>
                  <a:lnTo>
                    <a:pt x="245" y="525"/>
                  </a:lnTo>
                  <a:lnTo>
                    <a:pt x="237" y="525"/>
                  </a:lnTo>
                  <a:lnTo>
                    <a:pt x="232" y="525"/>
                  </a:lnTo>
                  <a:lnTo>
                    <a:pt x="227" y="522"/>
                  </a:lnTo>
                  <a:lnTo>
                    <a:pt x="216" y="514"/>
                  </a:lnTo>
                  <a:lnTo>
                    <a:pt x="214" y="512"/>
                  </a:lnTo>
                  <a:lnTo>
                    <a:pt x="214" y="509"/>
                  </a:lnTo>
                  <a:lnTo>
                    <a:pt x="211" y="498"/>
                  </a:lnTo>
                  <a:lnTo>
                    <a:pt x="211" y="496"/>
                  </a:lnTo>
                  <a:lnTo>
                    <a:pt x="208" y="496"/>
                  </a:lnTo>
                  <a:lnTo>
                    <a:pt x="211" y="512"/>
                  </a:lnTo>
                  <a:lnTo>
                    <a:pt x="195" y="514"/>
                  </a:lnTo>
                  <a:lnTo>
                    <a:pt x="195" y="517"/>
                  </a:lnTo>
                  <a:lnTo>
                    <a:pt x="195" y="519"/>
                  </a:lnTo>
                  <a:lnTo>
                    <a:pt x="198" y="525"/>
                  </a:lnTo>
                  <a:lnTo>
                    <a:pt x="201" y="525"/>
                  </a:lnTo>
                  <a:lnTo>
                    <a:pt x="203" y="522"/>
                  </a:lnTo>
                  <a:lnTo>
                    <a:pt x="206" y="522"/>
                  </a:lnTo>
                  <a:lnTo>
                    <a:pt x="208" y="522"/>
                  </a:lnTo>
                  <a:lnTo>
                    <a:pt x="206" y="522"/>
                  </a:lnTo>
                  <a:lnTo>
                    <a:pt x="203" y="522"/>
                  </a:lnTo>
                  <a:lnTo>
                    <a:pt x="201" y="525"/>
                  </a:lnTo>
                  <a:lnTo>
                    <a:pt x="198" y="525"/>
                  </a:lnTo>
                  <a:lnTo>
                    <a:pt x="195" y="525"/>
                  </a:lnTo>
                  <a:lnTo>
                    <a:pt x="193" y="525"/>
                  </a:lnTo>
                  <a:lnTo>
                    <a:pt x="193" y="527"/>
                  </a:lnTo>
                  <a:lnTo>
                    <a:pt x="193" y="525"/>
                  </a:lnTo>
                  <a:lnTo>
                    <a:pt x="190" y="525"/>
                  </a:lnTo>
                  <a:lnTo>
                    <a:pt x="188" y="525"/>
                  </a:lnTo>
                  <a:lnTo>
                    <a:pt x="190" y="525"/>
                  </a:lnTo>
                  <a:lnTo>
                    <a:pt x="193" y="525"/>
                  </a:lnTo>
                  <a:lnTo>
                    <a:pt x="195" y="525"/>
                  </a:lnTo>
                  <a:lnTo>
                    <a:pt x="195" y="514"/>
                  </a:lnTo>
                  <a:lnTo>
                    <a:pt x="190" y="514"/>
                  </a:lnTo>
                  <a:lnTo>
                    <a:pt x="185" y="517"/>
                  </a:lnTo>
                  <a:lnTo>
                    <a:pt x="182" y="517"/>
                  </a:lnTo>
                  <a:lnTo>
                    <a:pt x="180" y="517"/>
                  </a:lnTo>
                  <a:lnTo>
                    <a:pt x="175" y="517"/>
                  </a:lnTo>
                  <a:lnTo>
                    <a:pt x="169" y="519"/>
                  </a:lnTo>
                  <a:lnTo>
                    <a:pt x="138" y="522"/>
                  </a:lnTo>
                  <a:lnTo>
                    <a:pt x="138" y="525"/>
                  </a:lnTo>
                  <a:lnTo>
                    <a:pt x="138" y="530"/>
                  </a:lnTo>
                  <a:lnTo>
                    <a:pt x="138" y="532"/>
                  </a:lnTo>
                  <a:lnTo>
                    <a:pt x="135" y="532"/>
                  </a:lnTo>
                  <a:lnTo>
                    <a:pt x="130" y="532"/>
                  </a:lnTo>
                  <a:lnTo>
                    <a:pt x="128" y="532"/>
                  </a:lnTo>
                  <a:lnTo>
                    <a:pt x="128" y="540"/>
                  </a:lnTo>
                  <a:lnTo>
                    <a:pt x="130" y="540"/>
                  </a:lnTo>
                  <a:lnTo>
                    <a:pt x="133" y="540"/>
                  </a:lnTo>
                  <a:lnTo>
                    <a:pt x="135" y="540"/>
                  </a:lnTo>
                  <a:lnTo>
                    <a:pt x="138" y="540"/>
                  </a:lnTo>
                  <a:lnTo>
                    <a:pt x="141" y="540"/>
                  </a:lnTo>
                  <a:lnTo>
                    <a:pt x="138" y="540"/>
                  </a:lnTo>
                  <a:lnTo>
                    <a:pt x="135" y="540"/>
                  </a:lnTo>
                  <a:lnTo>
                    <a:pt x="133" y="540"/>
                  </a:lnTo>
                  <a:lnTo>
                    <a:pt x="130" y="540"/>
                  </a:lnTo>
                  <a:lnTo>
                    <a:pt x="130" y="543"/>
                  </a:lnTo>
                  <a:lnTo>
                    <a:pt x="128" y="543"/>
                  </a:lnTo>
                  <a:lnTo>
                    <a:pt x="128" y="540"/>
                  </a:lnTo>
                  <a:lnTo>
                    <a:pt x="125" y="540"/>
                  </a:lnTo>
                  <a:lnTo>
                    <a:pt x="122" y="540"/>
                  </a:lnTo>
                  <a:lnTo>
                    <a:pt x="120" y="540"/>
                  </a:lnTo>
                  <a:lnTo>
                    <a:pt x="117" y="540"/>
                  </a:lnTo>
                  <a:lnTo>
                    <a:pt x="120" y="540"/>
                  </a:lnTo>
                  <a:lnTo>
                    <a:pt x="120" y="538"/>
                  </a:lnTo>
                  <a:lnTo>
                    <a:pt x="122" y="538"/>
                  </a:lnTo>
                  <a:lnTo>
                    <a:pt x="122" y="540"/>
                  </a:lnTo>
                  <a:lnTo>
                    <a:pt x="125" y="540"/>
                  </a:lnTo>
                  <a:lnTo>
                    <a:pt x="128" y="540"/>
                  </a:lnTo>
                  <a:lnTo>
                    <a:pt x="128" y="532"/>
                  </a:lnTo>
                  <a:lnTo>
                    <a:pt x="112" y="532"/>
                  </a:lnTo>
                  <a:lnTo>
                    <a:pt x="109" y="532"/>
                  </a:lnTo>
                  <a:lnTo>
                    <a:pt x="101" y="517"/>
                  </a:lnTo>
                  <a:lnTo>
                    <a:pt x="101" y="514"/>
                  </a:lnTo>
                  <a:lnTo>
                    <a:pt x="96" y="506"/>
                  </a:lnTo>
                  <a:lnTo>
                    <a:pt x="96" y="504"/>
                  </a:lnTo>
                  <a:lnTo>
                    <a:pt x="88" y="493"/>
                  </a:lnTo>
                  <a:lnTo>
                    <a:pt x="86" y="488"/>
                  </a:lnTo>
                  <a:lnTo>
                    <a:pt x="94" y="465"/>
                  </a:lnTo>
                  <a:lnTo>
                    <a:pt x="96" y="457"/>
                  </a:lnTo>
                  <a:lnTo>
                    <a:pt x="99" y="454"/>
                  </a:lnTo>
                  <a:lnTo>
                    <a:pt x="101" y="449"/>
                  </a:lnTo>
                  <a:lnTo>
                    <a:pt x="109" y="433"/>
                  </a:lnTo>
                  <a:lnTo>
                    <a:pt x="117" y="420"/>
                  </a:lnTo>
                  <a:lnTo>
                    <a:pt x="109" y="418"/>
                  </a:lnTo>
                  <a:lnTo>
                    <a:pt x="107" y="412"/>
                  </a:lnTo>
                  <a:lnTo>
                    <a:pt x="104" y="415"/>
                  </a:lnTo>
                  <a:lnTo>
                    <a:pt x="101" y="412"/>
                  </a:lnTo>
                  <a:lnTo>
                    <a:pt x="101" y="415"/>
                  </a:lnTo>
                  <a:lnTo>
                    <a:pt x="101" y="418"/>
                  </a:lnTo>
                  <a:lnTo>
                    <a:pt x="99" y="420"/>
                  </a:lnTo>
                  <a:lnTo>
                    <a:pt x="99" y="418"/>
                  </a:lnTo>
                  <a:lnTo>
                    <a:pt x="101" y="418"/>
                  </a:lnTo>
                  <a:lnTo>
                    <a:pt x="101" y="415"/>
                  </a:lnTo>
                  <a:lnTo>
                    <a:pt x="101" y="412"/>
                  </a:lnTo>
                  <a:lnTo>
                    <a:pt x="99" y="412"/>
                  </a:lnTo>
                  <a:lnTo>
                    <a:pt x="99" y="415"/>
                  </a:lnTo>
                  <a:lnTo>
                    <a:pt x="96" y="415"/>
                  </a:lnTo>
                  <a:lnTo>
                    <a:pt x="94" y="412"/>
                  </a:lnTo>
                  <a:lnTo>
                    <a:pt x="91" y="410"/>
                  </a:lnTo>
                  <a:lnTo>
                    <a:pt x="91" y="407"/>
                  </a:lnTo>
                  <a:lnTo>
                    <a:pt x="88" y="410"/>
                  </a:lnTo>
                  <a:lnTo>
                    <a:pt x="91" y="407"/>
                  </a:lnTo>
                  <a:lnTo>
                    <a:pt x="91" y="399"/>
                  </a:lnTo>
                  <a:lnTo>
                    <a:pt x="94" y="397"/>
                  </a:lnTo>
                  <a:lnTo>
                    <a:pt x="96" y="397"/>
                  </a:lnTo>
                  <a:lnTo>
                    <a:pt x="96" y="394"/>
                  </a:lnTo>
                  <a:lnTo>
                    <a:pt x="99" y="394"/>
                  </a:lnTo>
                  <a:lnTo>
                    <a:pt x="99" y="391"/>
                  </a:lnTo>
                  <a:lnTo>
                    <a:pt x="101" y="391"/>
                  </a:lnTo>
                  <a:lnTo>
                    <a:pt x="104" y="391"/>
                  </a:lnTo>
                  <a:lnTo>
                    <a:pt x="104" y="389"/>
                  </a:lnTo>
                  <a:lnTo>
                    <a:pt x="107" y="389"/>
                  </a:lnTo>
                  <a:lnTo>
                    <a:pt x="104" y="389"/>
                  </a:lnTo>
                  <a:lnTo>
                    <a:pt x="104" y="386"/>
                  </a:lnTo>
                  <a:lnTo>
                    <a:pt x="101" y="384"/>
                  </a:lnTo>
                  <a:lnTo>
                    <a:pt x="99" y="381"/>
                  </a:lnTo>
                  <a:lnTo>
                    <a:pt x="99" y="378"/>
                  </a:lnTo>
                  <a:lnTo>
                    <a:pt x="96" y="376"/>
                  </a:lnTo>
                  <a:lnTo>
                    <a:pt x="96" y="378"/>
                  </a:lnTo>
                  <a:lnTo>
                    <a:pt x="94" y="378"/>
                  </a:lnTo>
                  <a:lnTo>
                    <a:pt x="96" y="376"/>
                  </a:lnTo>
                  <a:lnTo>
                    <a:pt x="94" y="376"/>
                  </a:lnTo>
                  <a:lnTo>
                    <a:pt x="96" y="376"/>
                  </a:lnTo>
                  <a:lnTo>
                    <a:pt x="96" y="373"/>
                  </a:lnTo>
                  <a:lnTo>
                    <a:pt x="94" y="376"/>
                  </a:lnTo>
                  <a:lnTo>
                    <a:pt x="94" y="373"/>
                  </a:lnTo>
                  <a:lnTo>
                    <a:pt x="96" y="373"/>
                  </a:lnTo>
                  <a:lnTo>
                    <a:pt x="94" y="373"/>
                  </a:lnTo>
                  <a:lnTo>
                    <a:pt x="91" y="373"/>
                  </a:lnTo>
                  <a:lnTo>
                    <a:pt x="91" y="371"/>
                  </a:lnTo>
                  <a:lnTo>
                    <a:pt x="88" y="371"/>
                  </a:lnTo>
                  <a:lnTo>
                    <a:pt x="88" y="378"/>
                  </a:lnTo>
                  <a:lnTo>
                    <a:pt x="86" y="378"/>
                  </a:lnTo>
                  <a:lnTo>
                    <a:pt x="88" y="371"/>
                  </a:lnTo>
                  <a:lnTo>
                    <a:pt x="83" y="371"/>
                  </a:lnTo>
                  <a:lnTo>
                    <a:pt x="83" y="376"/>
                  </a:lnTo>
                  <a:lnTo>
                    <a:pt x="81" y="376"/>
                  </a:lnTo>
                  <a:lnTo>
                    <a:pt x="83" y="371"/>
                  </a:lnTo>
                  <a:lnTo>
                    <a:pt x="81" y="371"/>
                  </a:lnTo>
                  <a:lnTo>
                    <a:pt x="78" y="371"/>
                  </a:lnTo>
                  <a:lnTo>
                    <a:pt x="75" y="376"/>
                  </a:lnTo>
                  <a:lnTo>
                    <a:pt x="75" y="371"/>
                  </a:lnTo>
                  <a:lnTo>
                    <a:pt x="67" y="368"/>
                  </a:lnTo>
                  <a:lnTo>
                    <a:pt x="60" y="368"/>
                  </a:lnTo>
                  <a:lnTo>
                    <a:pt x="57" y="368"/>
                  </a:lnTo>
                  <a:lnTo>
                    <a:pt x="57" y="373"/>
                  </a:lnTo>
                  <a:lnTo>
                    <a:pt x="57" y="376"/>
                  </a:lnTo>
                  <a:lnTo>
                    <a:pt x="60" y="378"/>
                  </a:lnTo>
                  <a:lnTo>
                    <a:pt x="62" y="378"/>
                  </a:lnTo>
                  <a:lnTo>
                    <a:pt x="60" y="378"/>
                  </a:lnTo>
                  <a:lnTo>
                    <a:pt x="62" y="378"/>
                  </a:lnTo>
                  <a:lnTo>
                    <a:pt x="60" y="378"/>
                  </a:lnTo>
                  <a:lnTo>
                    <a:pt x="60" y="376"/>
                  </a:lnTo>
                  <a:lnTo>
                    <a:pt x="62" y="376"/>
                  </a:lnTo>
                  <a:lnTo>
                    <a:pt x="62" y="378"/>
                  </a:lnTo>
                  <a:lnTo>
                    <a:pt x="60" y="378"/>
                  </a:lnTo>
                  <a:lnTo>
                    <a:pt x="62" y="378"/>
                  </a:lnTo>
                  <a:lnTo>
                    <a:pt x="62" y="381"/>
                  </a:lnTo>
                  <a:lnTo>
                    <a:pt x="62" y="378"/>
                  </a:lnTo>
                  <a:lnTo>
                    <a:pt x="60" y="381"/>
                  </a:lnTo>
                  <a:lnTo>
                    <a:pt x="57" y="381"/>
                  </a:lnTo>
                  <a:lnTo>
                    <a:pt x="60" y="381"/>
                  </a:lnTo>
                  <a:lnTo>
                    <a:pt x="60" y="384"/>
                  </a:lnTo>
                  <a:lnTo>
                    <a:pt x="60" y="381"/>
                  </a:lnTo>
                  <a:lnTo>
                    <a:pt x="57" y="381"/>
                  </a:lnTo>
                  <a:lnTo>
                    <a:pt x="57" y="378"/>
                  </a:lnTo>
                  <a:lnTo>
                    <a:pt x="54" y="378"/>
                  </a:lnTo>
                  <a:lnTo>
                    <a:pt x="57" y="376"/>
                  </a:lnTo>
                  <a:lnTo>
                    <a:pt x="57" y="378"/>
                  </a:lnTo>
                  <a:lnTo>
                    <a:pt x="57" y="381"/>
                  </a:lnTo>
                  <a:lnTo>
                    <a:pt x="60" y="378"/>
                  </a:lnTo>
                  <a:lnTo>
                    <a:pt x="57" y="376"/>
                  </a:lnTo>
                  <a:lnTo>
                    <a:pt x="57" y="373"/>
                  </a:lnTo>
                  <a:lnTo>
                    <a:pt x="57" y="368"/>
                  </a:lnTo>
                  <a:lnTo>
                    <a:pt x="54" y="365"/>
                  </a:lnTo>
                  <a:lnTo>
                    <a:pt x="54" y="368"/>
                  </a:lnTo>
                  <a:lnTo>
                    <a:pt x="54" y="365"/>
                  </a:lnTo>
                  <a:lnTo>
                    <a:pt x="52" y="365"/>
                  </a:lnTo>
                  <a:lnTo>
                    <a:pt x="44" y="365"/>
                  </a:lnTo>
                  <a:lnTo>
                    <a:pt x="47" y="363"/>
                  </a:lnTo>
                  <a:lnTo>
                    <a:pt x="44" y="363"/>
                  </a:lnTo>
                  <a:lnTo>
                    <a:pt x="47" y="357"/>
                  </a:lnTo>
                  <a:lnTo>
                    <a:pt x="44" y="357"/>
                  </a:lnTo>
                  <a:lnTo>
                    <a:pt x="47" y="352"/>
                  </a:lnTo>
                  <a:lnTo>
                    <a:pt x="47" y="347"/>
                  </a:lnTo>
                  <a:lnTo>
                    <a:pt x="49" y="344"/>
                  </a:lnTo>
                  <a:lnTo>
                    <a:pt x="44" y="344"/>
                  </a:lnTo>
                  <a:lnTo>
                    <a:pt x="49" y="344"/>
                  </a:lnTo>
                  <a:lnTo>
                    <a:pt x="49" y="342"/>
                  </a:lnTo>
                  <a:lnTo>
                    <a:pt x="49" y="331"/>
                  </a:lnTo>
                  <a:lnTo>
                    <a:pt x="49" y="329"/>
                  </a:lnTo>
                  <a:lnTo>
                    <a:pt x="39" y="326"/>
                  </a:lnTo>
                  <a:lnTo>
                    <a:pt x="36" y="326"/>
                  </a:lnTo>
                  <a:lnTo>
                    <a:pt x="39" y="318"/>
                  </a:lnTo>
                  <a:lnTo>
                    <a:pt x="39" y="305"/>
                  </a:lnTo>
                  <a:lnTo>
                    <a:pt x="31" y="305"/>
                  </a:lnTo>
                  <a:lnTo>
                    <a:pt x="28" y="305"/>
                  </a:lnTo>
                  <a:lnTo>
                    <a:pt x="20" y="305"/>
                  </a:lnTo>
                  <a:lnTo>
                    <a:pt x="20" y="303"/>
                  </a:lnTo>
                  <a:lnTo>
                    <a:pt x="20" y="305"/>
                  </a:lnTo>
                  <a:lnTo>
                    <a:pt x="20" y="303"/>
                  </a:lnTo>
                  <a:lnTo>
                    <a:pt x="20" y="300"/>
                  </a:lnTo>
                  <a:lnTo>
                    <a:pt x="20" y="297"/>
                  </a:lnTo>
                  <a:lnTo>
                    <a:pt x="18" y="297"/>
                  </a:lnTo>
                  <a:lnTo>
                    <a:pt x="15" y="297"/>
                  </a:lnTo>
                  <a:lnTo>
                    <a:pt x="15" y="295"/>
                  </a:lnTo>
                  <a:lnTo>
                    <a:pt x="13" y="295"/>
                  </a:lnTo>
                  <a:lnTo>
                    <a:pt x="13" y="297"/>
                  </a:lnTo>
                  <a:lnTo>
                    <a:pt x="13" y="295"/>
                  </a:lnTo>
                  <a:lnTo>
                    <a:pt x="10" y="295"/>
                  </a:lnTo>
                  <a:lnTo>
                    <a:pt x="10" y="292"/>
                  </a:lnTo>
                  <a:lnTo>
                    <a:pt x="10" y="290"/>
                  </a:lnTo>
                  <a:lnTo>
                    <a:pt x="7" y="290"/>
                  </a:lnTo>
                  <a:lnTo>
                    <a:pt x="7" y="287"/>
                  </a:lnTo>
                  <a:lnTo>
                    <a:pt x="7" y="284"/>
                  </a:lnTo>
                  <a:lnTo>
                    <a:pt x="10" y="284"/>
                  </a:lnTo>
                  <a:lnTo>
                    <a:pt x="10" y="282"/>
                  </a:lnTo>
                  <a:lnTo>
                    <a:pt x="10" y="279"/>
                  </a:lnTo>
                  <a:lnTo>
                    <a:pt x="10" y="276"/>
                  </a:lnTo>
                  <a:lnTo>
                    <a:pt x="7" y="274"/>
                  </a:lnTo>
                  <a:lnTo>
                    <a:pt x="7" y="271"/>
                  </a:lnTo>
                  <a:lnTo>
                    <a:pt x="10" y="271"/>
                  </a:lnTo>
                  <a:lnTo>
                    <a:pt x="10" y="269"/>
                  </a:lnTo>
                  <a:lnTo>
                    <a:pt x="13" y="269"/>
                  </a:lnTo>
                  <a:lnTo>
                    <a:pt x="13" y="266"/>
                  </a:lnTo>
                  <a:lnTo>
                    <a:pt x="13" y="261"/>
                  </a:lnTo>
                  <a:lnTo>
                    <a:pt x="13" y="256"/>
                  </a:lnTo>
                  <a:lnTo>
                    <a:pt x="10" y="256"/>
                  </a:lnTo>
                  <a:lnTo>
                    <a:pt x="13" y="256"/>
                  </a:lnTo>
                  <a:lnTo>
                    <a:pt x="10" y="256"/>
                  </a:lnTo>
                  <a:lnTo>
                    <a:pt x="10" y="253"/>
                  </a:lnTo>
                  <a:lnTo>
                    <a:pt x="7" y="253"/>
                  </a:lnTo>
                  <a:lnTo>
                    <a:pt x="10" y="253"/>
                  </a:lnTo>
                  <a:lnTo>
                    <a:pt x="7" y="253"/>
                  </a:lnTo>
                  <a:lnTo>
                    <a:pt x="7" y="250"/>
                  </a:lnTo>
                  <a:lnTo>
                    <a:pt x="5" y="250"/>
                  </a:lnTo>
                  <a:lnTo>
                    <a:pt x="5" y="248"/>
                  </a:lnTo>
                  <a:lnTo>
                    <a:pt x="5" y="245"/>
                  </a:lnTo>
                  <a:lnTo>
                    <a:pt x="2" y="245"/>
                  </a:lnTo>
                  <a:lnTo>
                    <a:pt x="2" y="243"/>
                  </a:lnTo>
                  <a:lnTo>
                    <a:pt x="2" y="240"/>
                  </a:lnTo>
                  <a:lnTo>
                    <a:pt x="0" y="240"/>
                  </a:lnTo>
                  <a:lnTo>
                    <a:pt x="0" y="237"/>
                  </a:lnTo>
                  <a:lnTo>
                    <a:pt x="0" y="235"/>
                  </a:lnTo>
                  <a:lnTo>
                    <a:pt x="2" y="235"/>
                  </a:lnTo>
                  <a:lnTo>
                    <a:pt x="2" y="237"/>
                  </a:lnTo>
                  <a:lnTo>
                    <a:pt x="2" y="235"/>
                  </a:lnTo>
                  <a:lnTo>
                    <a:pt x="5" y="235"/>
                  </a:lnTo>
                  <a:lnTo>
                    <a:pt x="2" y="235"/>
                  </a:lnTo>
                  <a:lnTo>
                    <a:pt x="5" y="235"/>
                  </a:lnTo>
                  <a:lnTo>
                    <a:pt x="5" y="232"/>
                  </a:lnTo>
                  <a:lnTo>
                    <a:pt x="7" y="232"/>
                  </a:lnTo>
                  <a:lnTo>
                    <a:pt x="7" y="229"/>
                  </a:lnTo>
                  <a:lnTo>
                    <a:pt x="10" y="229"/>
                  </a:lnTo>
                  <a:lnTo>
                    <a:pt x="10" y="227"/>
                  </a:lnTo>
                  <a:lnTo>
                    <a:pt x="10" y="229"/>
                  </a:lnTo>
                  <a:lnTo>
                    <a:pt x="10" y="227"/>
                  </a:lnTo>
                  <a:lnTo>
                    <a:pt x="13" y="227"/>
                  </a:lnTo>
                  <a:lnTo>
                    <a:pt x="13" y="224"/>
                  </a:lnTo>
                  <a:lnTo>
                    <a:pt x="13" y="227"/>
                  </a:lnTo>
                  <a:lnTo>
                    <a:pt x="13" y="224"/>
                  </a:lnTo>
                  <a:lnTo>
                    <a:pt x="13" y="227"/>
                  </a:lnTo>
                  <a:lnTo>
                    <a:pt x="13" y="224"/>
                  </a:lnTo>
                  <a:lnTo>
                    <a:pt x="13" y="227"/>
                  </a:lnTo>
                  <a:lnTo>
                    <a:pt x="13" y="224"/>
                  </a:lnTo>
                  <a:lnTo>
                    <a:pt x="13" y="227"/>
                  </a:lnTo>
                  <a:lnTo>
                    <a:pt x="13" y="224"/>
                  </a:lnTo>
                  <a:lnTo>
                    <a:pt x="15" y="224"/>
                  </a:lnTo>
                  <a:lnTo>
                    <a:pt x="18" y="224"/>
                  </a:lnTo>
                  <a:lnTo>
                    <a:pt x="20" y="224"/>
                  </a:lnTo>
                  <a:lnTo>
                    <a:pt x="23" y="224"/>
                  </a:lnTo>
                  <a:lnTo>
                    <a:pt x="23" y="222"/>
                  </a:lnTo>
                  <a:lnTo>
                    <a:pt x="26" y="222"/>
                  </a:lnTo>
                  <a:lnTo>
                    <a:pt x="28" y="222"/>
                  </a:lnTo>
                  <a:lnTo>
                    <a:pt x="31" y="222"/>
                  </a:lnTo>
                  <a:lnTo>
                    <a:pt x="34" y="219"/>
                  </a:lnTo>
                  <a:lnTo>
                    <a:pt x="54" y="209"/>
                  </a:lnTo>
                  <a:lnTo>
                    <a:pt x="57" y="209"/>
                  </a:lnTo>
                  <a:lnTo>
                    <a:pt x="60" y="209"/>
                  </a:lnTo>
                  <a:lnTo>
                    <a:pt x="62" y="209"/>
                  </a:lnTo>
                  <a:lnTo>
                    <a:pt x="62" y="206"/>
                  </a:lnTo>
                  <a:lnTo>
                    <a:pt x="65" y="206"/>
                  </a:lnTo>
                  <a:lnTo>
                    <a:pt x="67" y="206"/>
                  </a:lnTo>
                  <a:lnTo>
                    <a:pt x="70" y="206"/>
                  </a:lnTo>
                  <a:lnTo>
                    <a:pt x="73" y="206"/>
                  </a:lnTo>
                  <a:lnTo>
                    <a:pt x="73" y="203"/>
                  </a:lnTo>
                  <a:lnTo>
                    <a:pt x="75" y="203"/>
                  </a:lnTo>
                  <a:lnTo>
                    <a:pt x="83" y="203"/>
                  </a:lnTo>
                  <a:lnTo>
                    <a:pt x="86" y="203"/>
                  </a:lnTo>
                  <a:lnTo>
                    <a:pt x="83" y="198"/>
                  </a:lnTo>
                  <a:lnTo>
                    <a:pt x="86" y="198"/>
                  </a:lnTo>
                  <a:lnTo>
                    <a:pt x="86" y="206"/>
                  </a:lnTo>
                  <a:lnTo>
                    <a:pt x="88" y="206"/>
                  </a:lnTo>
                  <a:lnTo>
                    <a:pt x="88" y="198"/>
                  </a:lnTo>
                  <a:lnTo>
                    <a:pt x="91" y="198"/>
                  </a:lnTo>
                  <a:lnTo>
                    <a:pt x="91" y="201"/>
                  </a:lnTo>
                  <a:lnTo>
                    <a:pt x="94" y="201"/>
                  </a:lnTo>
                  <a:lnTo>
                    <a:pt x="94" y="209"/>
                  </a:lnTo>
                  <a:lnTo>
                    <a:pt x="96" y="209"/>
                  </a:lnTo>
                  <a:lnTo>
                    <a:pt x="96" y="201"/>
                  </a:lnTo>
                  <a:lnTo>
                    <a:pt x="96" y="209"/>
                  </a:lnTo>
                  <a:lnTo>
                    <a:pt x="99" y="209"/>
                  </a:lnTo>
                  <a:lnTo>
                    <a:pt x="99" y="201"/>
                  </a:lnTo>
                  <a:lnTo>
                    <a:pt x="99" y="209"/>
                  </a:lnTo>
                  <a:lnTo>
                    <a:pt x="101" y="209"/>
                  </a:lnTo>
                  <a:lnTo>
                    <a:pt x="101" y="201"/>
                  </a:lnTo>
                  <a:lnTo>
                    <a:pt x="101" y="209"/>
                  </a:lnTo>
                  <a:lnTo>
                    <a:pt x="104" y="209"/>
                  </a:lnTo>
                  <a:lnTo>
                    <a:pt x="104" y="203"/>
                  </a:lnTo>
                  <a:lnTo>
                    <a:pt x="104" y="209"/>
                  </a:lnTo>
                  <a:lnTo>
                    <a:pt x="107" y="209"/>
                  </a:lnTo>
                  <a:lnTo>
                    <a:pt x="107" y="203"/>
                  </a:lnTo>
                  <a:lnTo>
                    <a:pt x="107" y="201"/>
                  </a:lnTo>
                  <a:lnTo>
                    <a:pt x="107" y="206"/>
                  </a:lnTo>
                  <a:lnTo>
                    <a:pt x="109" y="206"/>
                  </a:lnTo>
                  <a:lnTo>
                    <a:pt x="109" y="209"/>
                  </a:lnTo>
                  <a:lnTo>
                    <a:pt x="112" y="209"/>
                  </a:lnTo>
                  <a:lnTo>
                    <a:pt x="112" y="211"/>
                  </a:lnTo>
                  <a:lnTo>
                    <a:pt x="112" y="214"/>
                  </a:lnTo>
                  <a:lnTo>
                    <a:pt x="112" y="211"/>
                  </a:lnTo>
                  <a:lnTo>
                    <a:pt x="112" y="209"/>
                  </a:lnTo>
                  <a:lnTo>
                    <a:pt x="112" y="206"/>
                  </a:lnTo>
                  <a:lnTo>
                    <a:pt x="112" y="203"/>
                  </a:lnTo>
                  <a:lnTo>
                    <a:pt x="112" y="206"/>
                  </a:lnTo>
                  <a:lnTo>
                    <a:pt x="112" y="203"/>
                  </a:lnTo>
                  <a:lnTo>
                    <a:pt x="112" y="206"/>
                  </a:lnTo>
                  <a:lnTo>
                    <a:pt x="112" y="209"/>
                  </a:lnTo>
                  <a:lnTo>
                    <a:pt x="112" y="201"/>
                  </a:lnTo>
                  <a:lnTo>
                    <a:pt x="112" y="209"/>
                  </a:lnTo>
                  <a:lnTo>
                    <a:pt x="114" y="209"/>
                  </a:lnTo>
                  <a:lnTo>
                    <a:pt x="114" y="206"/>
                  </a:lnTo>
                  <a:lnTo>
                    <a:pt x="114" y="201"/>
                  </a:lnTo>
                  <a:lnTo>
                    <a:pt x="114" y="203"/>
                  </a:lnTo>
                  <a:lnTo>
                    <a:pt x="114" y="206"/>
                  </a:lnTo>
                  <a:lnTo>
                    <a:pt x="114" y="209"/>
                  </a:lnTo>
                  <a:lnTo>
                    <a:pt x="117" y="209"/>
                  </a:lnTo>
                  <a:lnTo>
                    <a:pt x="120" y="209"/>
                  </a:lnTo>
                  <a:lnTo>
                    <a:pt x="122" y="209"/>
                  </a:lnTo>
                  <a:lnTo>
                    <a:pt x="122" y="201"/>
                  </a:lnTo>
                  <a:lnTo>
                    <a:pt x="122" y="209"/>
                  </a:lnTo>
                  <a:lnTo>
                    <a:pt x="122" y="206"/>
                  </a:lnTo>
                  <a:lnTo>
                    <a:pt x="122" y="201"/>
                  </a:lnTo>
                  <a:lnTo>
                    <a:pt x="122" y="203"/>
                  </a:lnTo>
                  <a:lnTo>
                    <a:pt x="122" y="206"/>
                  </a:lnTo>
                  <a:lnTo>
                    <a:pt x="122" y="209"/>
                  </a:lnTo>
                  <a:lnTo>
                    <a:pt x="125" y="209"/>
                  </a:lnTo>
                  <a:lnTo>
                    <a:pt x="128" y="209"/>
                  </a:lnTo>
                  <a:lnTo>
                    <a:pt x="128" y="206"/>
                  </a:lnTo>
                  <a:lnTo>
                    <a:pt x="128" y="203"/>
                  </a:lnTo>
                  <a:lnTo>
                    <a:pt x="128" y="201"/>
                  </a:lnTo>
                  <a:lnTo>
                    <a:pt x="128" y="203"/>
                  </a:lnTo>
                  <a:lnTo>
                    <a:pt x="128" y="206"/>
                  </a:lnTo>
                  <a:lnTo>
                    <a:pt x="128" y="209"/>
                  </a:lnTo>
                  <a:lnTo>
                    <a:pt x="130" y="209"/>
                  </a:lnTo>
                  <a:lnTo>
                    <a:pt x="133" y="209"/>
                  </a:lnTo>
                  <a:lnTo>
                    <a:pt x="133" y="206"/>
                  </a:lnTo>
                  <a:lnTo>
                    <a:pt x="133" y="203"/>
                  </a:lnTo>
                  <a:lnTo>
                    <a:pt x="133" y="201"/>
                  </a:lnTo>
                  <a:lnTo>
                    <a:pt x="133" y="203"/>
                  </a:lnTo>
                  <a:lnTo>
                    <a:pt x="133" y="206"/>
                  </a:lnTo>
                  <a:lnTo>
                    <a:pt x="133" y="209"/>
                  </a:lnTo>
                  <a:lnTo>
                    <a:pt x="133" y="206"/>
                  </a:lnTo>
                  <a:lnTo>
                    <a:pt x="135" y="203"/>
                  </a:lnTo>
                  <a:lnTo>
                    <a:pt x="135" y="206"/>
                  </a:lnTo>
                  <a:lnTo>
                    <a:pt x="135" y="209"/>
                  </a:lnTo>
                  <a:lnTo>
                    <a:pt x="138" y="209"/>
                  </a:lnTo>
                  <a:lnTo>
                    <a:pt x="138" y="206"/>
                  </a:lnTo>
                  <a:lnTo>
                    <a:pt x="138" y="209"/>
                  </a:lnTo>
                  <a:lnTo>
                    <a:pt x="138" y="203"/>
                  </a:lnTo>
                  <a:lnTo>
                    <a:pt x="138" y="209"/>
                  </a:lnTo>
                  <a:lnTo>
                    <a:pt x="141" y="209"/>
                  </a:lnTo>
                  <a:lnTo>
                    <a:pt x="141" y="206"/>
                  </a:lnTo>
                  <a:lnTo>
                    <a:pt x="141" y="203"/>
                  </a:lnTo>
                  <a:lnTo>
                    <a:pt x="141" y="206"/>
                  </a:lnTo>
                  <a:lnTo>
                    <a:pt x="141" y="209"/>
                  </a:lnTo>
                  <a:lnTo>
                    <a:pt x="143" y="209"/>
                  </a:lnTo>
                  <a:lnTo>
                    <a:pt x="143" y="206"/>
                  </a:lnTo>
                  <a:lnTo>
                    <a:pt x="146" y="203"/>
                  </a:lnTo>
                  <a:lnTo>
                    <a:pt x="146" y="206"/>
                  </a:lnTo>
                  <a:lnTo>
                    <a:pt x="146" y="209"/>
                  </a:lnTo>
                  <a:lnTo>
                    <a:pt x="146" y="211"/>
                  </a:lnTo>
                  <a:lnTo>
                    <a:pt x="146" y="209"/>
                  </a:lnTo>
                  <a:lnTo>
                    <a:pt x="151" y="206"/>
                  </a:lnTo>
                  <a:lnTo>
                    <a:pt x="156" y="203"/>
                  </a:lnTo>
                  <a:lnTo>
                    <a:pt x="156" y="201"/>
                  </a:lnTo>
                  <a:lnTo>
                    <a:pt x="159" y="201"/>
                  </a:lnTo>
                  <a:lnTo>
                    <a:pt x="161" y="201"/>
                  </a:lnTo>
                  <a:lnTo>
                    <a:pt x="161" y="198"/>
                  </a:lnTo>
                  <a:lnTo>
                    <a:pt x="164" y="198"/>
                  </a:lnTo>
                  <a:lnTo>
                    <a:pt x="167" y="196"/>
                  </a:lnTo>
                  <a:lnTo>
                    <a:pt x="169" y="196"/>
                  </a:lnTo>
                  <a:lnTo>
                    <a:pt x="169" y="193"/>
                  </a:lnTo>
                  <a:lnTo>
                    <a:pt x="172" y="193"/>
                  </a:lnTo>
                  <a:lnTo>
                    <a:pt x="175" y="193"/>
                  </a:lnTo>
                  <a:lnTo>
                    <a:pt x="175" y="190"/>
                  </a:lnTo>
                  <a:lnTo>
                    <a:pt x="177" y="190"/>
                  </a:lnTo>
                  <a:lnTo>
                    <a:pt x="177" y="193"/>
                  </a:lnTo>
                  <a:lnTo>
                    <a:pt x="180" y="193"/>
                  </a:lnTo>
                  <a:lnTo>
                    <a:pt x="180" y="190"/>
                  </a:lnTo>
                  <a:lnTo>
                    <a:pt x="182" y="190"/>
                  </a:lnTo>
                  <a:lnTo>
                    <a:pt x="190" y="190"/>
                  </a:lnTo>
                  <a:lnTo>
                    <a:pt x="201" y="190"/>
                  </a:lnTo>
                  <a:lnTo>
                    <a:pt x="206" y="190"/>
                  </a:lnTo>
                  <a:lnTo>
                    <a:pt x="208" y="190"/>
                  </a:lnTo>
                  <a:lnTo>
                    <a:pt x="211" y="190"/>
                  </a:lnTo>
                  <a:close/>
                  <a:moveTo>
                    <a:pt x="548" y="23"/>
                  </a:moveTo>
                  <a:lnTo>
                    <a:pt x="548" y="26"/>
                  </a:lnTo>
                  <a:lnTo>
                    <a:pt x="550" y="26"/>
                  </a:lnTo>
                  <a:lnTo>
                    <a:pt x="550" y="28"/>
                  </a:lnTo>
                  <a:lnTo>
                    <a:pt x="548" y="28"/>
                  </a:lnTo>
                  <a:lnTo>
                    <a:pt x="548" y="26"/>
                  </a:lnTo>
                  <a:lnTo>
                    <a:pt x="548" y="28"/>
                  </a:lnTo>
                  <a:lnTo>
                    <a:pt x="545" y="28"/>
                  </a:lnTo>
                  <a:lnTo>
                    <a:pt x="543" y="28"/>
                  </a:lnTo>
                  <a:lnTo>
                    <a:pt x="543" y="26"/>
                  </a:lnTo>
                  <a:lnTo>
                    <a:pt x="543" y="28"/>
                  </a:lnTo>
                  <a:lnTo>
                    <a:pt x="545" y="28"/>
                  </a:lnTo>
                  <a:lnTo>
                    <a:pt x="545" y="31"/>
                  </a:lnTo>
                  <a:lnTo>
                    <a:pt x="548" y="31"/>
                  </a:lnTo>
                  <a:lnTo>
                    <a:pt x="548" y="34"/>
                  </a:lnTo>
                  <a:lnTo>
                    <a:pt x="550" y="34"/>
                  </a:lnTo>
                  <a:lnTo>
                    <a:pt x="550" y="36"/>
                  </a:lnTo>
                  <a:lnTo>
                    <a:pt x="553" y="36"/>
                  </a:lnTo>
                  <a:lnTo>
                    <a:pt x="553" y="39"/>
                  </a:lnTo>
                  <a:lnTo>
                    <a:pt x="550" y="39"/>
                  </a:lnTo>
                  <a:lnTo>
                    <a:pt x="550" y="36"/>
                  </a:lnTo>
                  <a:lnTo>
                    <a:pt x="548" y="36"/>
                  </a:lnTo>
                  <a:lnTo>
                    <a:pt x="548" y="39"/>
                  </a:lnTo>
                  <a:lnTo>
                    <a:pt x="548" y="49"/>
                  </a:lnTo>
                  <a:lnTo>
                    <a:pt x="550" y="49"/>
                  </a:lnTo>
                  <a:lnTo>
                    <a:pt x="553" y="49"/>
                  </a:lnTo>
                  <a:lnTo>
                    <a:pt x="553" y="52"/>
                  </a:lnTo>
                  <a:lnTo>
                    <a:pt x="553" y="54"/>
                  </a:lnTo>
                  <a:lnTo>
                    <a:pt x="553" y="57"/>
                  </a:lnTo>
                  <a:lnTo>
                    <a:pt x="556" y="57"/>
                  </a:lnTo>
                  <a:lnTo>
                    <a:pt x="556" y="54"/>
                  </a:lnTo>
                  <a:lnTo>
                    <a:pt x="558" y="54"/>
                  </a:lnTo>
                  <a:lnTo>
                    <a:pt x="561" y="54"/>
                  </a:lnTo>
                  <a:lnTo>
                    <a:pt x="561" y="52"/>
                  </a:lnTo>
                  <a:lnTo>
                    <a:pt x="563" y="52"/>
                  </a:lnTo>
                  <a:lnTo>
                    <a:pt x="563" y="54"/>
                  </a:lnTo>
                  <a:lnTo>
                    <a:pt x="566" y="54"/>
                  </a:lnTo>
                  <a:lnTo>
                    <a:pt x="569" y="57"/>
                  </a:lnTo>
                  <a:lnTo>
                    <a:pt x="569" y="60"/>
                  </a:lnTo>
                  <a:lnTo>
                    <a:pt x="571" y="60"/>
                  </a:lnTo>
                  <a:lnTo>
                    <a:pt x="571" y="57"/>
                  </a:lnTo>
                  <a:lnTo>
                    <a:pt x="574" y="57"/>
                  </a:lnTo>
                  <a:lnTo>
                    <a:pt x="574" y="54"/>
                  </a:lnTo>
                  <a:lnTo>
                    <a:pt x="576" y="54"/>
                  </a:lnTo>
                  <a:lnTo>
                    <a:pt x="576" y="52"/>
                  </a:lnTo>
                  <a:lnTo>
                    <a:pt x="579" y="52"/>
                  </a:lnTo>
                  <a:lnTo>
                    <a:pt x="582" y="52"/>
                  </a:lnTo>
                  <a:lnTo>
                    <a:pt x="590" y="44"/>
                  </a:lnTo>
                  <a:lnTo>
                    <a:pt x="590" y="41"/>
                  </a:lnTo>
                  <a:lnTo>
                    <a:pt x="592" y="41"/>
                  </a:lnTo>
                  <a:lnTo>
                    <a:pt x="592" y="39"/>
                  </a:lnTo>
                  <a:lnTo>
                    <a:pt x="595" y="41"/>
                  </a:lnTo>
                  <a:lnTo>
                    <a:pt x="595" y="44"/>
                  </a:lnTo>
                  <a:lnTo>
                    <a:pt x="597" y="44"/>
                  </a:lnTo>
                  <a:lnTo>
                    <a:pt x="600" y="47"/>
                  </a:lnTo>
                  <a:lnTo>
                    <a:pt x="600" y="49"/>
                  </a:lnTo>
                  <a:lnTo>
                    <a:pt x="597" y="52"/>
                  </a:lnTo>
                  <a:lnTo>
                    <a:pt x="600" y="60"/>
                  </a:lnTo>
                  <a:lnTo>
                    <a:pt x="597" y="62"/>
                  </a:lnTo>
                  <a:lnTo>
                    <a:pt x="595" y="60"/>
                  </a:lnTo>
                  <a:lnTo>
                    <a:pt x="590" y="62"/>
                  </a:lnTo>
                  <a:lnTo>
                    <a:pt x="590" y="65"/>
                  </a:lnTo>
                  <a:lnTo>
                    <a:pt x="590" y="68"/>
                  </a:lnTo>
                  <a:lnTo>
                    <a:pt x="590" y="70"/>
                  </a:lnTo>
                  <a:lnTo>
                    <a:pt x="590" y="73"/>
                  </a:lnTo>
                  <a:lnTo>
                    <a:pt x="590" y="75"/>
                  </a:lnTo>
                  <a:lnTo>
                    <a:pt x="587" y="75"/>
                  </a:lnTo>
                  <a:lnTo>
                    <a:pt x="584" y="75"/>
                  </a:lnTo>
                  <a:lnTo>
                    <a:pt x="582" y="75"/>
                  </a:lnTo>
                  <a:lnTo>
                    <a:pt x="579" y="75"/>
                  </a:lnTo>
                  <a:lnTo>
                    <a:pt x="576" y="78"/>
                  </a:lnTo>
                  <a:lnTo>
                    <a:pt x="571" y="81"/>
                  </a:lnTo>
                  <a:lnTo>
                    <a:pt x="566" y="83"/>
                  </a:lnTo>
                  <a:lnTo>
                    <a:pt x="566" y="86"/>
                  </a:lnTo>
                  <a:lnTo>
                    <a:pt x="563" y="86"/>
                  </a:lnTo>
                  <a:lnTo>
                    <a:pt x="563" y="88"/>
                  </a:lnTo>
                  <a:lnTo>
                    <a:pt x="563" y="91"/>
                  </a:lnTo>
                  <a:lnTo>
                    <a:pt x="563" y="94"/>
                  </a:lnTo>
                  <a:lnTo>
                    <a:pt x="561" y="94"/>
                  </a:lnTo>
                  <a:lnTo>
                    <a:pt x="558" y="94"/>
                  </a:lnTo>
                  <a:lnTo>
                    <a:pt x="558" y="96"/>
                  </a:lnTo>
                  <a:lnTo>
                    <a:pt x="561" y="96"/>
                  </a:lnTo>
                  <a:lnTo>
                    <a:pt x="561" y="99"/>
                  </a:lnTo>
                  <a:lnTo>
                    <a:pt x="558" y="99"/>
                  </a:lnTo>
                  <a:lnTo>
                    <a:pt x="561" y="101"/>
                  </a:lnTo>
                  <a:lnTo>
                    <a:pt x="561" y="104"/>
                  </a:lnTo>
                  <a:lnTo>
                    <a:pt x="563" y="104"/>
                  </a:lnTo>
                  <a:lnTo>
                    <a:pt x="563" y="107"/>
                  </a:lnTo>
                  <a:lnTo>
                    <a:pt x="563" y="109"/>
                  </a:lnTo>
                  <a:lnTo>
                    <a:pt x="563" y="112"/>
                  </a:lnTo>
                  <a:lnTo>
                    <a:pt x="566" y="112"/>
                  </a:lnTo>
                  <a:lnTo>
                    <a:pt x="566" y="115"/>
                  </a:lnTo>
                  <a:lnTo>
                    <a:pt x="569" y="115"/>
                  </a:lnTo>
                  <a:lnTo>
                    <a:pt x="569" y="117"/>
                  </a:lnTo>
                  <a:lnTo>
                    <a:pt x="571" y="117"/>
                  </a:lnTo>
                  <a:lnTo>
                    <a:pt x="569" y="120"/>
                  </a:lnTo>
                  <a:lnTo>
                    <a:pt x="571" y="120"/>
                  </a:lnTo>
                  <a:lnTo>
                    <a:pt x="571" y="122"/>
                  </a:lnTo>
                  <a:lnTo>
                    <a:pt x="574" y="122"/>
                  </a:lnTo>
                  <a:lnTo>
                    <a:pt x="574" y="125"/>
                  </a:lnTo>
                  <a:lnTo>
                    <a:pt x="576" y="125"/>
                  </a:lnTo>
                  <a:lnTo>
                    <a:pt x="574" y="128"/>
                  </a:lnTo>
                  <a:lnTo>
                    <a:pt x="571" y="130"/>
                  </a:lnTo>
                  <a:lnTo>
                    <a:pt x="571" y="133"/>
                  </a:lnTo>
                  <a:lnTo>
                    <a:pt x="569" y="135"/>
                  </a:lnTo>
                  <a:lnTo>
                    <a:pt x="566" y="135"/>
                  </a:lnTo>
                  <a:lnTo>
                    <a:pt x="563" y="138"/>
                  </a:lnTo>
                  <a:lnTo>
                    <a:pt x="561" y="138"/>
                  </a:lnTo>
                  <a:lnTo>
                    <a:pt x="558" y="141"/>
                  </a:lnTo>
                  <a:lnTo>
                    <a:pt x="561" y="141"/>
                  </a:lnTo>
                  <a:lnTo>
                    <a:pt x="561" y="143"/>
                  </a:lnTo>
                  <a:lnTo>
                    <a:pt x="561" y="146"/>
                  </a:lnTo>
                  <a:lnTo>
                    <a:pt x="563" y="146"/>
                  </a:lnTo>
                  <a:lnTo>
                    <a:pt x="561" y="146"/>
                  </a:lnTo>
                  <a:lnTo>
                    <a:pt x="561" y="148"/>
                  </a:lnTo>
                  <a:lnTo>
                    <a:pt x="558" y="148"/>
                  </a:lnTo>
                  <a:lnTo>
                    <a:pt x="558" y="151"/>
                  </a:lnTo>
                  <a:lnTo>
                    <a:pt x="561" y="154"/>
                  </a:lnTo>
                  <a:lnTo>
                    <a:pt x="563" y="156"/>
                  </a:lnTo>
                  <a:lnTo>
                    <a:pt x="561" y="156"/>
                  </a:lnTo>
                  <a:lnTo>
                    <a:pt x="556" y="156"/>
                  </a:lnTo>
                  <a:lnTo>
                    <a:pt x="556" y="159"/>
                  </a:lnTo>
                  <a:lnTo>
                    <a:pt x="556" y="162"/>
                  </a:lnTo>
                  <a:lnTo>
                    <a:pt x="556" y="164"/>
                  </a:lnTo>
                  <a:lnTo>
                    <a:pt x="556" y="167"/>
                  </a:lnTo>
                  <a:lnTo>
                    <a:pt x="558" y="167"/>
                  </a:lnTo>
                  <a:lnTo>
                    <a:pt x="558" y="169"/>
                  </a:lnTo>
                  <a:lnTo>
                    <a:pt x="561" y="169"/>
                  </a:lnTo>
                  <a:lnTo>
                    <a:pt x="561" y="172"/>
                  </a:lnTo>
                  <a:lnTo>
                    <a:pt x="561" y="175"/>
                  </a:lnTo>
                  <a:lnTo>
                    <a:pt x="561" y="177"/>
                  </a:lnTo>
                  <a:lnTo>
                    <a:pt x="563" y="177"/>
                  </a:lnTo>
                  <a:lnTo>
                    <a:pt x="566" y="177"/>
                  </a:lnTo>
                  <a:lnTo>
                    <a:pt x="566" y="180"/>
                  </a:lnTo>
                  <a:lnTo>
                    <a:pt x="569" y="180"/>
                  </a:lnTo>
                  <a:lnTo>
                    <a:pt x="569" y="182"/>
                  </a:lnTo>
                  <a:lnTo>
                    <a:pt x="569" y="185"/>
                  </a:lnTo>
                  <a:lnTo>
                    <a:pt x="569" y="188"/>
                  </a:lnTo>
                  <a:lnTo>
                    <a:pt x="566" y="188"/>
                  </a:lnTo>
                  <a:lnTo>
                    <a:pt x="566" y="190"/>
                  </a:lnTo>
                  <a:lnTo>
                    <a:pt x="566" y="193"/>
                  </a:lnTo>
                  <a:lnTo>
                    <a:pt x="563" y="193"/>
                  </a:lnTo>
                  <a:lnTo>
                    <a:pt x="563" y="196"/>
                  </a:lnTo>
                  <a:lnTo>
                    <a:pt x="561" y="196"/>
                  </a:lnTo>
                  <a:lnTo>
                    <a:pt x="561" y="198"/>
                  </a:lnTo>
                  <a:lnTo>
                    <a:pt x="563" y="198"/>
                  </a:lnTo>
                  <a:lnTo>
                    <a:pt x="563" y="201"/>
                  </a:lnTo>
                  <a:lnTo>
                    <a:pt x="563" y="203"/>
                  </a:lnTo>
                  <a:lnTo>
                    <a:pt x="561" y="203"/>
                  </a:lnTo>
                  <a:lnTo>
                    <a:pt x="561" y="206"/>
                  </a:lnTo>
                  <a:lnTo>
                    <a:pt x="558" y="206"/>
                  </a:lnTo>
                  <a:lnTo>
                    <a:pt x="556" y="206"/>
                  </a:lnTo>
                  <a:lnTo>
                    <a:pt x="556" y="209"/>
                  </a:lnTo>
                  <a:lnTo>
                    <a:pt x="553" y="211"/>
                  </a:lnTo>
                  <a:lnTo>
                    <a:pt x="550" y="214"/>
                  </a:lnTo>
                  <a:lnTo>
                    <a:pt x="548" y="216"/>
                  </a:lnTo>
                  <a:lnTo>
                    <a:pt x="545" y="216"/>
                  </a:lnTo>
                  <a:lnTo>
                    <a:pt x="545" y="219"/>
                  </a:lnTo>
                  <a:lnTo>
                    <a:pt x="543" y="222"/>
                  </a:lnTo>
                  <a:lnTo>
                    <a:pt x="543" y="224"/>
                  </a:lnTo>
                  <a:lnTo>
                    <a:pt x="543" y="227"/>
                  </a:lnTo>
                  <a:lnTo>
                    <a:pt x="540" y="227"/>
                  </a:lnTo>
                  <a:lnTo>
                    <a:pt x="537" y="227"/>
                  </a:lnTo>
                  <a:lnTo>
                    <a:pt x="535" y="227"/>
                  </a:lnTo>
                  <a:lnTo>
                    <a:pt x="535" y="229"/>
                  </a:lnTo>
                  <a:lnTo>
                    <a:pt x="532" y="232"/>
                  </a:lnTo>
                  <a:lnTo>
                    <a:pt x="532" y="235"/>
                  </a:lnTo>
                  <a:lnTo>
                    <a:pt x="529" y="235"/>
                  </a:lnTo>
                  <a:lnTo>
                    <a:pt x="529" y="237"/>
                  </a:lnTo>
                  <a:lnTo>
                    <a:pt x="529" y="240"/>
                  </a:lnTo>
                  <a:lnTo>
                    <a:pt x="529" y="243"/>
                  </a:lnTo>
                  <a:lnTo>
                    <a:pt x="529" y="245"/>
                  </a:lnTo>
                  <a:lnTo>
                    <a:pt x="529" y="248"/>
                  </a:lnTo>
                  <a:lnTo>
                    <a:pt x="529" y="250"/>
                  </a:lnTo>
                  <a:lnTo>
                    <a:pt x="529" y="253"/>
                  </a:lnTo>
                  <a:lnTo>
                    <a:pt x="529" y="256"/>
                  </a:lnTo>
                  <a:lnTo>
                    <a:pt x="529" y="258"/>
                  </a:lnTo>
                  <a:lnTo>
                    <a:pt x="529" y="261"/>
                  </a:lnTo>
                  <a:lnTo>
                    <a:pt x="527" y="261"/>
                  </a:lnTo>
                  <a:lnTo>
                    <a:pt x="527" y="263"/>
                  </a:lnTo>
                  <a:lnTo>
                    <a:pt x="529" y="266"/>
                  </a:lnTo>
                  <a:lnTo>
                    <a:pt x="529" y="269"/>
                  </a:lnTo>
                  <a:lnTo>
                    <a:pt x="529" y="271"/>
                  </a:lnTo>
                  <a:lnTo>
                    <a:pt x="529" y="274"/>
                  </a:lnTo>
                  <a:lnTo>
                    <a:pt x="529" y="276"/>
                  </a:lnTo>
                  <a:lnTo>
                    <a:pt x="529" y="279"/>
                  </a:lnTo>
                  <a:lnTo>
                    <a:pt x="529" y="282"/>
                  </a:lnTo>
                  <a:lnTo>
                    <a:pt x="529" y="284"/>
                  </a:lnTo>
                  <a:lnTo>
                    <a:pt x="529" y="287"/>
                  </a:lnTo>
                  <a:lnTo>
                    <a:pt x="532" y="287"/>
                  </a:lnTo>
                  <a:lnTo>
                    <a:pt x="532" y="290"/>
                  </a:lnTo>
                  <a:lnTo>
                    <a:pt x="532" y="292"/>
                  </a:lnTo>
                  <a:lnTo>
                    <a:pt x="532" y="295"/>
                  </a:lnTo>
                  <a:lnTo>
                    <a:pt x="532" y="297"/>
                  </a:lnTo>
                  <a:lnTo>
                    <a:pt x="532" y="300"/>
                  </a:lnTo>
                  <a:lnTo>
                    <a:pt x="535" y="300"/>
                  </a:lnTo>
                  <a:lnTo>
                    <a:pt x="535" y="303"/>
                  </a:lnTo>
                  <a:lnTo>
                    <a:pt x="537" y="303"/>
                  </a:lnTo>
                  <a:lnTo>
                    <a:pt x="537" y="305"/>
                  </a:lnTo>
                  <a:lnTo>
                    <a:pt x="535" y="305"/>
                  </a:lnTo>
                  <a:lnTo>
                    <a:pt x="535" y="308"/>
                  </a:lnTo>
                  <a:lnTo>
                    <a:pt x="535" y="310"/>
                  </a:lnTo>
                  <a:lnTo>
                    <a:pt x="535" y="313"/>
                  </a:lnTo>
                  <a:lnTo>
                    <a:pt x="535" y="316"/>
                  </a:lnTo>
                  <a:lnTo>
                    <a:pt x="535" y="318"/>
                  </a:lnTo>
                  <a:lnTo>
                    <a:pt x="535" y="321"/>
                  </a:lnTo>
                  <a:lnTo>
                    <a:pt x="535" y="323"/>
                  </a:lnTo>
                  <a:lnTo>
                    <a:pt x="537" y="323"/>
                  </a:lnTo>
                  <a:lnTo>
                    <a:pt x="540" y="323"/>
                  </a:lnTo>
                  <a:lnTo>
                    <a:pt x="543" y="323"/>
                  </a:lnTo>
                  <a:lnTo>
                    <a:pt x="545" y="323"/>
                  </a:lnTo>
                  <a:lnTo>
                    <a:pt x="548" y="323"/>
                  </a:lnTo>
                  <a:lnTo>
                    <a:pt x="550" y="323"/>
                  </a:lnTo>
                  <a:lnTo>
                    <a:pt x="553" y="323"/>
                  </a:lnTo>
                  <a:lnTo>
                    <a:pt x="556" y="323"/>
                  </a:lnTo>
                  <a:lnTo>
                    <a:pt x="556" y="326"/>
                  </a:lnTo>
                  <a:lnTo>
                    <a:pt x="558" y="326"/>
                  </a:lnTo>
                  <a:lnTo>
                    <a:pt x="558" y="323"/>
                  </a:lnTo>
                  <a:lnTo>
                    <a:pt x="558" y="329"/>
                  </a:lnTo>
                  <a:lnTo>
                    <a:pt x="556" y="329"/>
                  </a:lnTo>
                  <a:lnTo>
                    <a:pt x="556" y="331"/>
                  </a:lnTo>
                  <a:lnTo>
                    <a:pt x="556" y="334"/>
                  </a:lnTo>
                  <a:lnTo>
                    <a:pt x="558" y="334"/>
                  </a:lnTo>
                  <a:lnTo>
                    <a:pt x="561" y="337"/>
                  </a:lnTo>
                  <a:lnTo>
                    <a:pt x="561" y="339"/>
                  </a:lnTo>
                  <a:lnTo>
                    <a:pt x="561" y="342"/>
                  </a:lnTo>
                  <a:lnTo>
                    <a:pt x="563" y="342"/>
                  </a:lnTo>
                  <a:lnTo>
                    <a:pt x="563" y="344"/>
                  </a:lnTo>
                  <a:lnTo>
                    <a:pt x="566" y="344"/>
                  </a:lnTo>
                  <a:lnTo>
                    <a:pt x="569" y="344"/>
                  </a:lnTo>
                  <a:lnTo>
                    <a:pt x="569" y="347"/>
                  </a:lnTo>
                  <a:lnTo>
                    <a:pt x="571" y="347"/>
                  </a:lnTo>
                  <a:lnTo>
                    <a:pt x="571" y="350"/>
                  </a:lnTo>
                  <a:lnTo>
                    <a:pt x="571" y="352"/>
                  </a:lnTo>
                  <a:lnTo>
                    <a:pt x="571" y="355"/>
                  </a:lnTo>
                  <a:lnTo>
                    <a:pt x="574" y="357"/>
                  </a:lnTo>
                  <a:lnTo>
                    <a:pt x="576" y="365"/>
                  </a:lnTo>
                  <a:lnTo>
                    <a:pt x="576" y="368"/>
                  </a:lnTo>
                  <a:lnTo>
                    <a:pt x="574" y="368"/>
                  </a:lnTo>
                  <a:lnTo>
                    <a:pt x="574" y="371"/>
                  </a:lnTo>
                  <a:lnTo>
                    <a:pt x="576" y="376"/>
                  </a:lnTo>
                  <a:lnTo>
                    <a:pt x="576" y="378"/>
                  </a:lnTo>
                  <a:lnTo>
                    <a:pt x="576" y="384"/>
                  </a:lnTo>
                  <a:lnTo>
                    <a:pt x="576" y="386"/>
                  </a:lnTo>
                  <a:lnTo>
                    <a:pt x="576" y="391"/>
                  </a:lnTo>
                  <a:lnTo>
                    <a:pt x="576" y="394"/>
                  </a:lnTo>
                  <a:lnTo>
                    <a:pt x="590" y="399"/>
                  </a:lnTo>
                  <a:lnTo>
                    <a:pt x="592" y="399"/>
                  </a:lnTo>
                  <a:lnTo>
                    <a:pt x="595" y="399"/>
                  </a:lnTo>
                  <a:lnTo>
                    <a:pt x="597" y="399"/>
                  </a:lnTo>
                  <a:lnTo>
                    <a:pt x="595" y="399"/>
                  </a:lnTo>
                  <a:lnTo>
                    <a:pt x="590" y="402"/>
                  </a:lnTo>
                  <a:lnTo>
                    <a:pt x="582" y="404"/>
                  </a:lnTo>
                  <a:lnTo>
                    <a:pt x="579" y="404"/>
                  </a:lnTo>
                  <a:lnTo>
                    <a:pt x="576" y="404"/>
                  </a:lnTo>
                  <a:lnTo>
                    <a:pt x="576" y="407"/>
                  </a:lnTo>
                  <a:lnTo>
                    <a:pt x="574" y="407"/>
                  </a:lnTo>
                  <a:lnTo>
                    <a:pt x="571" y="407"/>
                  </a:lnTo>
                  <a:lnTo>
                    <a:pt x="569" y="407"/>
                  </a:lnTo>
                  <a:lnTo>
                    <a:pt x="566" y="407"/>
                  </a:lnTo>
                  <a:lnTo>
                    <a:pt x="563" y="407"/>
                  </a:lnTo>
                  <a:lnTo>
                    <a:pt x="561" y="407"/>
                  </a:lnTo>
                  <a:lnTo>
                    <a:pt x="558" y="407"/>
                  </a:lnTo>
                  <a:lnTo>
                    <a:pt x="558" y="404"/>
                  </a:lnTo>
                  <a:lnTo>
                    <a:pt x="556" y="404"/>
                  </a:lnTo>
                  <a:lnTo>
                    <a:pt x="556" y="402"/>
                  </a:lnTo>
                  <a:lnTo>
                    <a:pt x="553" y="402"/>
                  </a:lnTo>
                  <a:lnTo>
                    <a:pt x="553" y="399"/>
                  </a:lnTo>
                  <a:lnTo>
                    <a:pt x="553" y="397"/>
                  </a:lnTo>
                  <a:lnTo>
                    <a:pt x="550" y="397"/>
                  </a:lnTo>
                  <a:lnTo>
                    <a:pt x="548" y="397"/>
                  </a:lnTo>
                  <a:lnTo>
                    <a:pt x="545" y="397"/>
                  </a:lnTo>
                  <a:lnTo>
                    <a:pt x="543" y="397"/>
                  </a:lnTo>
                  <a:lnTo>
                    <a:pt x="540" y="397"/>
                  </a:lnTo>
                  <a:lnTo>
                    <a:pt x="540" y="399"/>
                  </a:lnTo>
                  <a:lnTo>
                    <a:pt x="537" y="399"/>
                  </a:lnTo>
                  <a:lnTo>
                    <a:pt x="537" y="402"/>
                  </a:lnTo>
                  <a:lnTo>
                    <a:pt x="535" y="402"/>
                  </a:lnTo>
                  <a:lnTo>
                    <a:pt x="535" y="404"/>
                  </a:lnTo>
                  <a:lnTo>
                    <a:pt x="532" y="404"/>
                  </a:lnTo>
                  <a:lnTo>
                    <a:pt x="532" y="407"/>
                  </a:lnTo>
                  <a:lnTo>
                    <a:pt x="529" y="407"/>
                  </a:lnTo>
                  <a:lnTo>
                    <a:pt x="527" y="407"/>
                  </a:lnTo>
                  <a:lnTo>
                    <a:pt x="524" y="407"/>
                  </a:lnTo>
                  <a:lnTo>
                    <a:pt x="522" y="407"/>
                  </a:lnTo>
                  <a:lnTo>
                    <a:pt x="519" y="404"/>
                  </a:lnTo>
                  <a:lnTo>
                    <a:pt x="516" y="404"/>
                  </a:lnTo>
                  <a:lnTo>
                    <a:pt x="511" y="399"/>
                  </a:lnTo>
                  <a:lnTo>
                    <a:pt x="509" y="397"/>
                  </a:lnTo>
                  <a:lnTo>
                    <a:pt x="506" y="397"/>
                  </a:lnTo>
                  <a:lnTo>
                    <a:pt x="503" y="397"/>
                  </a:lnTo>
                  <a:lnTo>
                    <a:pt x="503" y="394"/>
                  </a:lnTo>
                  <a:lnTo>
                    <a:pt x="501" y="394"/>
                  </a:lnTo>
                  <a:lnTo>
                    <a:pt x="498" y="394"/>
                  </a:lnTo>
                  <a:lnTo>
                    <a:pt x="496" y="394"/>
                  </a:lnTo>
                  <a:lnTo>
                    <a:pt x="493" y="394"/>
                  </a:lnTo>
                  <a:lnTo>
                    <a:pt x="490" y="391"/>
                  </a:lnTo>
                  <a:lnTo>
                    <a:pt x="483" y="394"/>
                  </a:lnTo>
                  <a:lnTo>
                    <a:pt x="483" y="397"/>
                  </a:lnTo>
                  <a:lnTo>
                    <a:pt x="483" y="399"/>
                  </a:lnTo>
                  <a:lnTo>
                    <a:pt x="483" y="402"/>
                  </a:lnTo>
                  <a:lnTo>
                    <a:pt x="483" y="404"/>
                  </a:lnTo>
                  <a:lnTo>
                    <a:pt x="480" y="404"/>
                  </a:lnTo>
                  <a:lnTo>
                    <a:pt x="480" y="407"/>
                  </a:lnTo>
                  <a:lnTo>
                    <a:pt x="477" y="410"/>
                  </a:lnTo>
                  <a:lnTo>
                    <a:pt x="475" y="410"/>
                  </a:lnTo>
                  <a:lnTo>
                    <a:pt x="472" y="410"/>
                  </a:lnTo>
                  <a:lnTo>
                    <a:pt x="469" y="410"/>
                  </a:lnTo>
                  <a:lnTo>
                    <a:pt x="467" y="410"/>
                  </a:lnTo>
                  <a:lnTo>
                    <a:pt x="467" y="412"/>
                  </a:lnTo>
                  <a:lnTo>
                    <a:pt x="464" y="415"/>
                  </a:lnTo>
                  <a:lnTo>
                    <a:pt x="462" y="415"/>
                  </a:lnTo>
                  <a:lnTo>
                    <a:pt x="456" y="420"/>
                  </a:lnTo>
                  <a:lnTo>
                    <a:pt x="454" y="418"/>
                  </a:lnTo>
                  <a:lnTo>
                    <a:pt x="454" y="415"/>
                  </a:lnTo>
                  <a:lnTo>
                    <a:pt x="451" y="415"/>
                  </a:lnTo>
                  <a:lnTo>
                    <a:pt x="449" y="412"/>
                  </a:lnTo>
                  <a:lnTo>
                    <a:pt x="446" y="412"/>
                  </a:lnTo>
                  <a:lnTo>
                    <a:pt x="446" y="415"/>
                  </a:lnTo>
                  <a:lnTo>
                    <a:pt x="449" y="418"/>
                  </a:lnTo>
                  <a:lnTo>
                    <a:pt x="449" y="420"/>
                  </a:lnTo>
                  <a:lnTo>
                    <a:pt x="451" y="425"/>
                  </a:lnTo>
                  <a:lnTo>
                    <a:pt x="451" y="428"/>
                  </a:lnTo>
                  <a:lnTo>
                    <a:pt x="454" y="428"/>
                  </a:lnTo>
                  <a:lnTo>
                    <a:pt x="454" y="431"/>
                  </a:lnTo>
                  <a:lnTo>
                    <a:pt x="456" y="433"/>
                  </a:lnTo>
                  <a:lnTo>
                    <a:pt x="459" y="436"/>
                  </a:lnTo>
                  <a:lnTo>
                    <a:pt x="459" y="438"/>
                  </a:lnTo>
                  <a:lnTo>
                    <a:pt x="464" y="441"/>
                  </a:lnTo>
                  <a:lnTo>
                    <a:pt x="464" y="444"/>
                  </a:lnTo>
                  <a:lnTo>
                    <a:pt x="467" y="446"/>
                  </a:lnTo>
                  <a:lnTo>
                    <a:pt x="469" y="449"/>
                  </a:lnTo>
                  <a:lnTo>
                    <a:pt x="472" y="449"/>
                  </a:lnTo>
                  <a:lnTo>
                    <a:pt x="472" y="451"/>
                  </a:lnTo>
                  <a:lnTo>
                    <a:pt x="475" y="451"/>
                  </a:lnTo>
                  <a:lnTo>
                    <a:pt x="475" y="454"/>
                  </a:lnTo>
                  <a:lnTo>
                    <a:pt x="477" y="454"/>
                  </a:lnTo>
                  <a:lnTo>
                    <a:pt x="480" y="457"/>
                  </a:lnTo>
                  <a:lnTo>
                    <a:pt x="485" y="457"/>
                  </a:lnTo>
                  <a:lnTo>
                    <a:pt x="490" y="462"/>
                  </a:lnTo>
                  <a:lnTo>
                    <a:pt x="501" y="465"/>
                  </a:lnTo>
                  <a:lnTo>
                    <a:pt x="503" y="465"/>
                  </a:lnTo>
                  <a:lnTo>
                    <a:pt x="506" y="465"/>
                  </a:lnTo>
                  <a:lnTo>
                    <a:pt x="506" y="467"/>
                  </a:lnTo>
                  <a:lnTo>
                    <a:pt x="509" y="467"/>
                  </a:lnTo>
                  <a:lnTo>
                    <a:pt x="506" y="472"/>
                  </a:lnTo>
                  <a:lnTo>
                    <a:pt x="514" y="475"/>
                  </a:lnTo>
                  <a:lnTo>
                    <a:pt x="522" y="480"/>
                  </a:lnTo>
                  <a:lnTo>
                    <a:pt x="524" y="480"/>
                  </a:lnTo>
                  <a:lnTo>
                    <a:pt x="527" y="480"/>
                  </a:lnTo>
                  <a:lnTo>
                    <a:pt x="529" y="483"/>
                  </a:lnTo>
                  <a:lnTo>
                    <a:pt x="532" y="483"/>
                  </a:lnTo>
                  <a:lnTo>
                    <a:pt x="535" y="485"/>
                  </a:lnTo>
                  <a:lnTo>
                    <a:pt x="535" y="488"/>
                  </a:lnTo>
                  <a:lnTo>
                    <a:pt x="535" y="491"/>
                  </a:lnTo>
                  <a:lnTo>
                    <a:pt x="535" y="493"/>
                  </a:lnTo>
                  <a:lnTo>
                    <a:pt x="532" y="496"/>
                  </a:lnTo>
                  <a:lnTo>
                    <a:pt x="532" y="498"/>
                  </a:lnTo>
                  <a:lnTo>
                    <a:pt x="529" y="498"/>
                  </a:lnTo>
                  <a:lnTo>
                    <a:pt x="527" y="501"/>
                  </a:lnTo>
                  <a:lnTo>
                    <a:pt x="524" y="504"/>
                  </a:lnTo>
                  <a:lnTo>
                    <a:pt x="522" y="504"/>
                  </a:lnTo>
                  <a:lnTo>
                    <a:pt x="522" y="506"/>
                  </a:lnTo>
                  <a:lnTo>
                    <a:pt x="519" y="506"/>
                  </a:lnTo>
                  <a:lnTo>
                    <a:pt x="522" y="506"/>
                  </a:lnTo>
                  <a:lnTo>
                    <a:pt x="524" y="506"/>
                  </a:lnTo>
                  <a:lnTo>
                    <a:pt x="524" y="509"/>
                  </a:lnTo>
                  <a:lnTo>
                    <a:pt x="524" y="512"/>
                  </a:lnTo>
                  <a:lnTo>
                    <a:pt x="522" y="514"/>
                  </a:lnTo>
                  <a:lnTo>
                    <a:pt x="519" y="514"/>
                  </a:lnTo>
                  <a:lnTo>
                    <a:pt x="516" y="512"/>
                  </a:lnTo>
                  <a:lnTo>
                    <a:pt x="506" y="519"/>
                  </a:lnTo>
                  <a:lnTo>
                    <a:pt x="501" y="525"/>
                  </a:lnTo>
                  <a:lnTo>
                    <a:pt x="498" y="527"/>
                  </a:lnTo>
                  <a:lnTo>
                    <a:pt x="496" y="530"/>
                  </a:lnTo>
                  <a:lnTo>
                    <a:pt x="485" y="538"/>
                  </a:lnTo>
                  <a:lnTo>
                    <a:pt x="485" y="540"/>
                  </a:lnTo>
                  <a:lnTo>
                    <a:pt x="483" y="543"/>
                  </a:lnTo>
                  <a:lnTo>
                    <a:pt x="483" y="546"/>
                  </a:lnTo>
                  <a:lnTo>
                    <a:pt x="483" y="548"/>
                  </a:lnTo>
                  <a:lnTo>
                    <a:pt x="480" y="551"/>
                  </a:lnTo>
                  <a:lnTo>
                    <a:pt x="480" y="553"/>
                  </a:lnTo>
                  <a:lnTo>
                    <a:pt x="477" y="553"/>
                  </a:lnTo>
                  <a:lnTo>
                    <a:pt x="477" y="556"/>
                  </a:lnTo>
                  <a:lnTo>
                    <a:pt x="475" y="556"/>
                  </a:lnTo>
                  <a:lnTo>
                    <a:pt x="472" y="556"/>
                  </a:lnTo>
                  <a:lnTo>
                    <a:pt x="472" y="559"/>
                  </a:lnTo>
                  <a:lnTo>
                    <a:pt x="469" y="559"/>
                  </a:lnTo>
                  <a:lnTo>
                    <a:pt x="467" y="559"/>
                  </a:lnTo>
                  <a:lnTo>
                    <a:pt x="464" y="561"/>
                  </a:lnTo>
                  <a:lnTo>
                    <a:pt x="462" y="561"/>
                  </a:lnTo>
                  <a:lnTo>
                    <a:pt x="459" y="561"/>
                  </a:lnTo>
                  <a:lnTo>
                    <a:pt x="456" y="561"/>
                  </a:lnTo>
                  <a:lnTo>
                    <a:pt x="454" y="561"/>
                  </a:lnTo>
                  <a:lnTo>
                    <a:pt x="451" y="561"/>
                  </a:lnTo>
                  <a:lnTo>
                    <a:pt x="443" y="566"/>
                  </a:lnTo>
                  <a:lnTo>
                    <a:pt x="438" y="572"/>
                  </a:lnTo>
                  <a:lnTo>
                    <a:pt x="438" y="574"/>
                  </a:lnTo>
                  <a:lnTo>
                    <a:pt x="438" y="577"/>
                  </a:lnTo>
                  <a:lnTo>
                    <a:pt x="436" y="577"/>
                  </a:lnTo>
                  <a:lnTo>
                    <a:pt x="438" y="579"/>
                  </a:lnTo>
                  <a:lnTo>
                    <a:pt x="438" y="582"/>
                  </a:lnTo>
                  <a:lnTo>
                    <a:pt x="438" y="585"/>
                  </a:lnTo>
                  <a:lnTo>
                    <a:pt x="438" y="587"/>
                  </a:lnTo>
                  <a:lnTo>
                    <a:pt x="438" y="590"/>
                  </a:lnTo>
                  <a:lnTo>
                    <a:pt x="441" y="593"/>
                  </a:lnTo>
                  <a:lnTo>
                    <a:pt x="441" y="595"/>
                  </a:lnTo>
                  <a:lnTo>
                    <a:pt x="443" y="598"/>
                  </a:lnTo>
                  <a:lnTo>
                    <a:pt x="443" y="600"/>
                  </a:lnTo>
                  <a:lnTo>
                    <a:pt x="446" y="600"/>
                  </a:lnTo>
                  <a:lnTo>
                    <a:pt x="449" y="600"/>
                  </a:lnTo>
                  <a:lnTo>
                    <a:pt x="449" y="603"/>
                  </a:lnTo>
                  <a:lnTo>
                    <a:pt x="451" y="603"/>
                  </a:lnTo>
                  <a:lnTo>
                    <a:pt x="451" y="608"/>
                  </a:lnTo>
                  <a:lnTo>
                    <a:pt x="449" y="608"/>
                  </a:lnTo>
                  <a:lnTo>
                    <a:pt x="446" y="606"/>
                  </a:lnTo>
                  <a:lnTo>
                    <a:pt x="443" y="606"/>
                  </a:lnTo>
                  <a:lnTo>
                    <a:pt x="441" y="606"/>
                  </a:lnTo>
                  <a:lnTo>
                    <a:pt x="438" y="606"/>
                  </a:lnTo>
                  <a:lnTo>
                    <a:pt x="428" y="611"/>
                  </a:lnTo>
                  <a:lnTo>
                    <a:pt x="362" y="574"/>
                  </a:lnTo>
                  <a:lnTo>
                    <a:pt x="360" y="566"/>
                  </a:lnTo>
                  <a:lnTo>
                    <a:pt x="370" y="553"/>
                  </a:lnTo>
                  <a:lnTo>
                    <a:pt x="375" y="551"/>
                  </a:lnTo>
                  <a:lnTo>
                    <a:pt x="438" y="532"/>
                  </a:lnTo>
                  <a:lnTo>
                    <a:pt x="477" y="519"/>
                  </a:lnTo>
                  <a:lnTo>
                    <a:pt x="477" y="514"/>
                  </a:lnTo>
                  <a:lnTo>
                    <a:pt x="469" y="493"/>
                  </a:lnTo>
                  <a:lnTo>
                    <a:pt x="467" y="493"/>
                  </a:lnTo>
                  <a:lnTo>
                    <a:pt x="459" y="496"/>
                  </a:lnTo>
                  <a:lnTo>
                    <a:pt x="404" y="512"/>
                  </a:lnTo>
                  <a:lnTo>
                    <a:pt x="383" y="446"/>
                  </a:lnTo>
                  <a:lnTo>
                    <a:pt x="430" y="433"/>
                  </a:lnTo>
                  <a:lnTo>
                    <a:pt x="422" y="410"/>
                  </a:lnTo>
                  <a:lnTo>
                    <a:pt x="375" y="423"/>
                  </a:lnTo>
                  <a:lnTo>
                    <a:pt x="360" y="368"/>
                  </a:lnTo>
                  <a:lnTo>
                    <a:pt x="347" y="326"/>
                  </a:lnTo>
                  <a:lnTo>
                    <a:pt x="313" y="337"/>
                  </a:lnTo>
                  <a:lnTo>
                    <a:pt x="310" y="339"/>
                  </a:lnTo>
                  <a:lnTo>
                    <a:pt x="308" y="337"/>
                  </a:lnTo>
                  <a:lnTo>
                    <a:pt x="310" y="337"/>
                  </a:lnTo>
                  <a:lnTo>
                    <a:pt x="305" y="323"/>
                  </a:lnTo>
                  <a:lnTo>
                    <a:pt x="302" y="318"/>
                  </a:lnTo>
                  <a:lnTo>
                    <a:pt x="302" y="316"/>
                  </a:lnTo>
                  <a:lnTo>
                    <a:pt x="300" y="310"/>
                  </a:lnTo>
                  <a:lnTo>
                    <a:pt x="302" y="308"/>
                  </a:lnTo>
                  <a:lnTo>
                    <a:pt x="300" y="303"/>
                  </a:lnTo>
                  <a:lnTo>
                    <a:pt x="297" y="300"/>
                  </a:lnTo>
                  <a:lnTo>
                    <a:pt x="295" y="292"/>
                  </a:lnTo>
                  <a:lnTo>
                    <a:pt x="295" y="290"/>
                  </a:lnTo>
                  <a:lnTo>
                    <a:pt x="297" y="287"/>
                  </a:lnTo>
                  <a:lnTo>
                    <a:pt x="300" y="287"/>
                  </a:lnTo>
                  <a:lnTo>
                    <a:pt x="300" y="290"/>
                  </a:lnTo>
                  <a:lnTo>
                    <a:pt x="300" y="292"/>
                  </a:lnTo>
                  <a:lnTo>
                    <a:pt x="302" y="292"/>
                  </a:lnTo>
                  <a:lnTo>
                    <a:pt x="302" y="295"/>
                  </a:lnTo>
                  <a:lnTo>
                    <a:pt x="302" y="297"/>
                  </a:lnTo>
                  <a:lnTo>
                    <a:pt x="305" y="297"/>
                  </a:lnTo>
                  <a:lnTo>
                    <a:pt x="305" y="300"/>
                  </a:lnTo>
                  <a:lnTo>
                    <a:pt x="308" y="303"/>
                  </a:lnTo>
                  <a:lnTo>
                    <a:pt x="313" y="300"/>
                  </a:lnTo>
                  <a:lnTo>
                    <a:pt x="313" y="292"/>
                  </a:lnTo>
                  <a:lnTo>
                    <a:pt x="315" y="276"/>
                  </a:lnTo>
                  <a:lnTo>
                    <a:pt x="318" y="274"/>
                  </a:lnTo>
                  <a:lnTo>
                    <a:pt x="318" y="271"/>
                  </a:lnTo>
                  <a:lnTo>
                    <a:pt x="313" y="271"/>
                  </a:lnTo>
                  <a:lnTo>
                    <a:pt x="310" y="269"/>
                  </a:lnTo>
                  <a:lnTo>
                    <a:pt x="292" y="222"/>
                  </a:lnTo>
                  <a:lnTo>
                    <a:pt x="284" y="224"/>
                  </a:lnTo>
                  <a:lnTo>
                    <a:pt x="282" y="229"/>
                  </a:lnTo>
                  <a:lnTo>
                    <a:pt x="282" y="232"/>
                  </a:lnTo>
                  <a:lnTo>
                    <a:pt x="279" y="232"/>
                  </a:lnTo>
                  <a:lnTo>
                    <a:pt x="279" y="229"/>
                  </a:lnTo>
                  <a:lnTo>
                    <a:pt x="279" y="227"/>
                  </a:lnTo>
                  <a:lnTo>
                    <a:pt x="279" y="224"/>
                  </a:lnTo>
                  <a:lnTo>
                    <a:pt x="276" y="224"/>
                  </a:lnTo>
                  <a:lnTo>
                    <a:pt x="276" y="222"/>
                  </a:lnTo>
                  <a:lnTo>
                    <a:pt x="279" y="222"/>
                  </a:lnTo>
                  <a:lnTo>
                    <a:pt x="287" y="219"/>
                  </a:lnTo>
                  <a:lnTo>
                    <a:pt x="289" y="219"/>
                  </a:lnTo>
                  <a:lnTo>
                    <a:pt x="292" y="219"/>
                  </a:lnTo>
                  <a:lnTo>
                    <a:pt x="292" y="216"/>
                  </a:lnTo>
                  <a:lnTo>
                    <a:pt x="295" y="216"/>
                  </a:lnTo>
                  <a:lnTo>
                    <a:pt x="297" y="214"/>
                  </a:lnTo>
                  <a:lnTo>
                    <a:pt x="300" y="214"/>
                  </a:lnTo>
                  <a:lnTo>
                    <a:pt x="308" y="209"/>
                  </a:lnTo>
                  <a:lnTo>
                    <a:pt x="310" y="206"/>
                  </a:lnTo>
                  <a:lnTo>
                    <a:pt x="313" y="203"/>
                  </a:lnTo>
                  <a:lnTo>
                    <a:pt x="323" y="198"/>
                  </a:lnTo>
                  <a:lnTo>
                    <a:pt x="329" y="196"/>
                  </a:lnTo>
                  <a:lnTo>
                    <a:pt x="331" y="196"/>
                  </a:lnTo>
                  <a:lnTo>
                    <a:pt x="336" y="193"/>
                  </a:lnTo>
                  <a:lnTo>
                    <a:pt x="339" y="193"/>
                  </a:lnTo>
                  <a:lnTo>
                    <a:pt x="342" y="190"/>
                  </a:lnTo>
                  <a:lnTo>
                    <a:pt x="344" y="190"/>
                  </a:lnTo>
                  <a:lnTo>
                    <a:pt x="347" y="188"/>
                  </a:lnTo>
                  <a:lnTo>
                    <a:pt x="347" y="185"/>
                  </a:lnTo>
                  <a:lnTo>
                    <a:pt x="349" y="185"/>
                  </a:lnTo>
                  <a:lnTo>
                    <a:pt x="349" y="182"/>
                  </a:lnTo>
                  <a:lnTo>
                    <a:pt x="352" y="180"/>
                  </a:lnTo>
                  <a:lnTo>
                    <a:pt x="355" y="177"/>
                  </a:lnTo>
                  <a:lnTo>
                    <a:pt x="355" y="175"/>
                  </a:lnTo>
                  <a:lnTo>
                    <a:pt x="357" y="175"/>
                  </a:lnTo>
                  <a:lnTo>
                    <a:pt x="357" y="172"/>
                  </a:lnTo>
                  <a:lnTo>
                    <a:pt x="357" y="169"/>
                  </a:lnTo>
                  <a:lnTo>
                    <a:pt x="360" y="164"/>
                  </a:lnTo>
                  <a:lnTo>
                    <a:pt x="360" y="162"/>
                  </a:lnTo>
                  <a:lnTo>
                    <a:pt x="360" y="159"/>
                  </a:lnTo>
                  <a:lnTo>
                    <a:pt x="362" y="156"/>
                  </a:lnTo>
                  <a:lnTo>
                    <a:pt x="365" y="151"/>
                  </a:lnTo>
                  <a:lnTo>
                    <a:pt x="368" y="146"/>
                  </a:lnTo>
                  <a:lnTo>
                    <a:pt x="373" y="138"/>
                  </a:lnTo>
                  <a:lnTo>
                    <a:pt x="375" y="135"/>
                  </a:lnTo>
                  <a:lnTo>
                    <a:pt x="375" y="133"/>
                  </a:lnTo>
                  <a:lnTo>
                    <a:pt x="375" y="130"/>
                  </a:lnTo>
                  <a:lnTo>
                    <a:pt x="394" y="128"/>
                  </a:lnTo>
                  <a:lnTo>
                    <a:pt x="399" y="128"/>
                  </a:lnTo>
                  <a:lnTo>
                    <a:pt x="404" y="128"/>
                  </a:lnTo>
                  <a:lnTo>
                    <a:pt x="422" y="125"/>
                  </a:lnTo>
                  <a:lnTo>
                    <a:pt x="425" y="125"/>
                  </a:lnTo>
                  <a:lnTo>
                    <a:pt x="428" y="125"/>
                  </a:lnTo>
                  <a:lnTo>
                    <a:pt x="430" y="125"/>
                  </a:lnTo>
                  <a:lnTo>
                    <a:pt x="433" y="125"/>
                  </a:lnTo>
                  <a:lnTo>
                    <a:pt x="436" y="125"/>
                  </a:lnTo>
                  <a:lnTo>
                    <a:pt x="438" y="125"/>
                  </a:lnTo>
                  <a:lnTo>
                    <a:pt x="441" y="128"/>
                  </a:lnTo>
                  <a:lnTo>
                    <a:pt x="443" y="130"/>
                  </a:lnTo>
                  <a:lnTo>
                    <a:pt x="446" y="130"/>
                  </a:lnTo>
                  <a:lnTo>
                    <a:pt x="451" y="133"/>
                  </a:lnTo>
                  <a:lnTo>
                    <a:pt x="454" y="135"/>
                  </a:lnTo>
                  <a:lnTo>
                    <a:pt x="456" y="135"/>
                  </a:lnTo>
                  <a:lnTo>
                    <a:pt x="459" y="135"/>
                  </a:lnTo>
                  <a:lnTo>
                    <a:pt x="462" y="135"/>
                  </a:lnTo>
                  <a:lnTo>
                    <a:pt x="462" y="133"/>
                  </a:lnTo>
                  <a:lnTo>
                    <a:pt x="464" y="133"/>
                  </a:lnTo>
                  <a:lnTo>
                    <a:pt x="467" y="133"/>
                  </a:lnTo>
                  <a:lnTo>
                    <a:pt x="469" y="130"/>
                  </a:lnTo>
                  <a:lnTo>
                    <a:pt x="469" y="128"/>
                  </a:lnTo>
                  <a:lnTo>
                    <a:pt x="469" y="125"/>
                  </a:lnTo>
                  <a:lnTo>
                    <a:pt x="472" y="125"/>
                  </a:lnTo>
                  <a:lnTo>
                    <a:pt x="472" y="122"/>
                  </a:lnTo>
                  <a:lnTo>
                    <a:pt x="475" y="122"/>
                  </a:lnTo>
                  <a:lnTo>
                    <a:pt x="475" y="120"/>
                  </a:lnTo>
                  <a:lnTo>
                    <a:pt x="480" y="117"/>
                  </a:lnTo>
                  <a:lnTo>
                    <a:pt x="483" y="115"/>
                  </a:lnTo>
                  <a:lnTo>
                    <a:pt x="485" y="115"/>
                  </a:lnTo>
                  <a:lnTo>
                    <a:pt x="485" y="112"/>
                  </a:lnTo>
                  <a:lnTo>
                    <a:pt x="485" y="109"/>
                  </a:lnTo>
                  <a:lnTo>
                    <a:pt x="488" y="107"/>
                  </a:lnTo>
                  <a:lnTo>
                    <a:pt x="488" y="91"/>
                  </a:lnTo>
                  <a:lnTo>
                    <a:pt x="485" y="86"/>
                  </a:lnTo>
                  <a:lnTo>
                    <a:pt x="488" y="81"/>
                  </a:lnTo>
                  <a:lnTo>
                    <a:pt x="488" y="78"/>
                  </a:lnTo>
                  <a:lnTo>
                    <a:pt x="488" y="75"/>
                  </a:lnTo>
                  <a:lnTo>
                    <a:pt x="488" y="73"/>
                  </a:lnTo>
                  <a:lnTo>
                    <a:pt x="493" y="57"/>
                  </a:lnTo>
                  <a:lnTo>
                    <a:pt x="496" y="54"/>
                  </a:lnTo>
                  <a:lnTo>
                    <a:pt x="496" y="52"/>
                  </a:lnTo>
                  <a:lnTo>
                    <a:pt x="496" y="49"/>
                  </a:lnTo>
                  <a:lnTo>
                    <a:pt x="496" y="47"/>
                  </a:lnTo>
                  <a:lnTo>
                    <a:pt x="496" y="44"/>
                  </a:lnTo>
                  <a:lnTo>
                    <a:pt x="496" y="41"/>
                  </a:lnTo>
                  <a:lnTo>
                    <a:pt x="493" y="41"/>
                  </a:lnTo>
                  <a:lnTo>
                    <a:pt x="493" y="39"/>
                  </a:lnTo>
                  <a:lnTo>
                    <a:pt x="490" y="39"/>
                  </a:lnTo>
                  <a:lnTo>
                    <a:pt x="488" y="39"/>
                  </a:lnTo>
                  <a:lnTo>
                    <a:pt x="485" y="39"/>
                  </a:lnTo>
                  <a:lnTo>
                    <a:pt x="483" y="39"/>
                  </a:lnTo>
                  <a:lnTo>
                    <a:pt x="485" y="36"/>
                  </a:lnTo>
                  <a:lnTo>
                    <a:pt x="485" y="34"/>
                  </a:lnTo>
                  <a:lnTo>
                    <a:pt x="483" y="31"/>
                  </a:lnTo>
                  <a:lnTo>
                    <a:pt x="480" y="31"/>
                  </a:lnTo>
                  <a:lnTo>
                    <a:pt x="477" y="31"/>
                  </a:lnTo>
                  <a:lnTo>
                    <a:pt x="477" y="28"/>
                  </a:lnTo>
                  <a:lnTo>
                    <a:pt x="475" y="28"/>
                  </a:lnTo>
                  <a:lnTo>
                    <a:pt x="477" y="28"/>
                  </a:lnTo>
                  <a:lnTo>
                    <a:pt x="480" y="26"/>
                  </a:lnTo>
                  <a:lnTo>
                    <a:pt x="483" y="26"/>
                  </a:lnTo>
                  <a:lnTo>
                    <a:pt x="488" y="26"/>
                  </a:lnTo>
                  <a:lnTo>
                    <a:pt x="490" y="26"/>
                  </a:lnTo>
                  <a:lnTo>
                    <a:pt x="493" y="26"/>
                  </a:lnTo>
                  <a:lnTo>
                    <a:pt x="493" y="23"/>
                  </a:lnTo>
                  <a:lnTo>
                    <a:pt x="496" y="23"/>
                  </a:lnTo>
                  <a:lnTo>
                    <a:pt x="496" y="21"/>
                  </a:lnTo>
                  <a:lnTo>
                    <a:pt x="498" y="21"/>
                  </a:lnTo>
                  <a:lnTo>
                    <a:pt x="501" y="21"/>
                  </a:lnTo>
                  <a:lnTo>
                    <a:pt x="501" y="23"/>
                  </a:lnTo>
                  <a:lnTo>
                    <a:pt x="503" y="23"/>
                  </a:lnTo>
                  <a:lnTo>
                    <a:pt x="506" y="23"/>
                  </a:lnTo>
                  <a:lnTo>
                    <a:pt x="509" y="23"/>
                  </a:lnTo>
                  <a:lnTo>
                    <a:pt x="511" y="21"/>
                  </a:lnTo>
                  <a:lnTo>
                    <a:pt x="527" y="10"/>
                  </a:lnTo>
                  <a:lnTo>
                    <a:pt x="529" y="10"/>
                  </a:lnTo>
                  <a:lnTo>
                    <a:pt x="529" y="7"/>
                  </a:lnTo>
                  <a:lnTo>
                    <a:pt x="532" y="7"/>
                  </a:lnTo>
                  <a:lnTo>
                    <a:pt x="535" y="7"/>
                  </a:lnTo>
                  <a:lnTo>
                    <a:pt x="543" y="2"/>
                  </a:lnTo>
                  <a:lnTo>
                    <a:pt x="545" y="2"/>
                  </a:lnTo>
                  <a:lnTo>
                    <a:pt x="550" y="0"/>
                  </a:lnTo>
                  <a:lnTo>
                    <a:pt x="556" y="0"/>
                  </a:lnTo>
                  <a:lnTo>
                    <a:pt x="556" y="2"/>
                  </a:lnTo>
                  <a:lnTo>
                    <a:pt x="553" y="7"/>
                  </a:lnTo>
                  <a:lnTo>
                    <a:pt x="556" y="7"/>
                  </a:lnTo>
                  <a:lnTo>
                    <a:pt x="556" y="10"/>
                  </a:lnTo>
                  <a:lnTo>
                    <a:pt x="556" y="13"/>
                  </a:lnTo>
                  <a:lnTo>
                    <a:pt x="556" y="15"/>
                  </a:lnTo>
                  <a:lnTo>
                    <a:pt x="556" y="18"/>
                  </a:lnTo>
                  <a:lnTo>
                    <a:pt x="553" y="18"/>
                  </a:lnTo>
                  <a:lnTo>
                    <a:pt x="550" y="18"/>
                  </a:lnTo>
                  <a:lnTo>
                    <a:pt x="550" y="21"/>
                  </a:lnTo>
                  <a:lnTo>
                    <a:pt x="548" y="21"/>
                  </a:lnTo>
                  <a:lnTo>
                    <a:pt x="548" y="23"/>
                  </a:lnTo>
                  <a:close/>
                </a:path>
              </a:pathLst>
            </a:custGeom>
            <a:no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800" kern="1200">
                <a:solidFill>
                  <a:prstClr val="black"/>
                </a:solidFill>
                <a:latin typeface="Century Gothic"/>
                <a:ea typeface="+mn-ea"/>
                <a:cs typeface="+mn-cs"/>
              </a:endParaRPr>
            </a:p>
          </p:txBody>
        </p:sp>
        <p:sp>
          <p:nvSpPr>
            <p:cNvPr id="244" name="Freeform 34"/>
            <p:cNvSpPr>
              <a:spLocks/>
            </p:cNvSpPr>
            <p:nvPr/>
          </p:nvSpPr>
          <p:spPr bwMode="auto">
            <a:xfrm>
              <a:off x="2872" y="2056"/>
              <a:ext cx="329" cy="353"/>
            </a:xfrm>
            <a:custGeom>
              <a:avLst/>
              <a:gdLst>
                <a:gd name="T0" fmla="*/ 224 w 329"/>
                <a:gd name="T1" fmla="*/ 6 h 353"/>
                <a:gd name="T2" fmla="*/ 253 w 329"/>
                <a:gd name="T3" fmla="*/ 29 h 353"/>
                <a:gd name="T4" fmla="*/ 255 w 329"/>
                <a:gd name="T5" fmla="*/ 47 h 353"/>
                <a:gd name="T6" fmla="*/ 255 w 329"/>
                <a:gd name="T7" fmla="*/ 68 h 353"/>
                <a:gd name="T8" fmla="*/ 261 w 329"/>
                <a:gd name="T9" fmla="*/ 89 h 353"/>
                <a:gd name="T10" fmla="*/ 266 w 329"/>
                <a:gd name="T11" fmla="*/ 107 h 353"/>
                <a:gd name="T12" fmla="*/ 282 w 329"/>
                <a:gd name="T13" fmla="*/ 147 h 353"/>
                <a:gd name="T14" fmla="*/ 313 w 329"/>
                <a:gd name="T15" fmla="*/ 314 h 353"/>
                <a:gd name="T16" fmla="*/ 248 w 329"/>
                <a:gd name="T17" fmla="*/ 345 h 353"/>
                <a:gd name="T18" fmla="*/ 253 w 329"/>
                <a:gd name="T19" fmla="*/ 345 h 353"/>
                <a:gd name="T20" fmla="*/ 240 w 329"/>
                <a:gd name="T21" fmla="*/ 345 h 353"/>
                <a:gd name="T22" fmla="*/ 245 w 329"/>
                <a:gd name="T23" fmla="*/ 345 h 353"/>
                <a:gd name="T24" fmla="*/ 245 w 329"/>
                <a:gd name="T25" fmla="*/ 335 h 353"/>
                <a:gd name="T26" fmla="*/ 211 w 329"/>
                <a:gd name="T27" fmla="*/ 306 h 353"/>
                <a:gd name="T28" fmla="*/ 203 w 329"/>
                <a:gd name="T29" fmla="*/ 332 h 353"/>
                <a:gd name="T30" fmla="*/ 193 w 329"/>
                <a:gd name="T31" fmla="*/ 335 h 353"/>
                <a:gd name="T32" fmla="*/ 195 w 329"/>
                <a:gd name="T33" fmla="*/ 324 h 353"/>
                <a:gd name="T34" fmla="*/ 138 w 329"/>
                <a:gd name="T35" fmla="*/ 335 h 353"/>
                <a:gd name="T36" fmla="*/ 133 w 329"/>
                <a:gd name="T37" fmla="*/ 350 h 353"/>
                <a:gd name="T38" fmla="*/ 130 w 329"/>
                <a:gd name="T39" fmla="*/ 353 h 353"/>
                <a:gd name="T40" fmla="*/ 120 w 329"/>
                <a:gd name="T41" fmla="*/ 348 h 353"/>
                <a:gd name="T42" fmla="*/ 101 w 329"/>
                <a:gd name="T43" fmla="*/ 327 h 353"/>
                <a:gd name="T44" fmla="*/ 99 w 329"/>
                <a:gd name="T45" fmla="*/ 264 h 353"/>
                <a:gd name="T46" fmla="*/ 101 w 329"/>
                <a:gd name="T47" fmla="*/ 225 h 353"/>
                <a:gd name="T48" fmla="*/ 99 w 329"/>
                <a:gd name="T49" fmla="*/ 225 h 353"/>
                <a:gd name="T50" fmla="*/ 94 w 329"/>
                <a:gd name="T51" fmla="*/ 207 h 353"/>
                <a:gd name="T52" fmla="*/ 107 w 329"/>
                <a:gd name="T53" fmla="*/ 199 h 353"/>
                <a:gd name="T54" fmla="*/ 94 w 329"/>
                <a:gd name="T55" fmla="*/ 188 h 353"/>
                <a:gd name="T56" fmla="*/ 94 w 329"/>
                <a:gd name="T57" fmla="*/ 183 h 353"/>
                <a:gd name="T58" fmla="*/ 83 w 329"/>
                <a:gd name="T59" fmla="*/ 186 h 353"/>
                <a:gd name="T60" fmla="*/ 60 w 329"/>
                <a:gd name="T61" fmla="*/ 178 h 353"/>
                <a:gd name="T62" fmla="*/ 60 w 329"/>
                <a:gd name="T63" fmla="*/ 188 h 353"/>
                <a:gd name="T64" fmla="*/ 60 w 329"/>
                <a:gd name="T65" fmla="*/ 191 h 353"/>
                <a:gd name="T66" fmla="*/ 57 w 329"/>
                <a:gd name="T67" fmla="*/ 186 h 353"/>
                <a:gd name="T68" fmla="*/ 54 w 329"/>
                <a:gd name="T69" fmla="*/ 178 h 353"/>
                <a:gd name="T70" fmla="*/ 47 w 329"/>
                <a:gd name="T71" fmla="*/ 162 h 353"/>
                <a:gd name="T72" fmla="*/ 39 w 329"/>
                <a:gd name="T73" fmla="*/ 136 h 353"/>
                <a:gd name="T74" fmla="*/ 20 w 329"/>
                <a:gd name="T75" fmla="*/ 115 h 353"/>
                <a:gd name="T76" fmla="*/ 13 w 329"/>
                <a:gd name="T77" fmla="*/ 107 h 353"/>
                <a:gd name="T78" fmla="*/ 10 w 329"/>
                <a:gd name="T79" fmla="*/ 94 h 353"/>
                <a:gd name="T80" fmla="*/ 13 w 329"/>
                <a:gd name="T81" fmla="*/ 79 h 353"/>
                <a:gd name="T82" fmla="*/ 7 w 329"/>
                <a:gd name="T83" fmla="*/ 63 h 353"/>
                <a:gd name="T84" fmla="*/ 2 w 329"/>
                <a:gd name="T85" fmla="*/ 53 h 353"/>
                <a:gd name="T86" fmla="*/ 5 w 329"/>
                <a:gd name="T87" fmla="*/ 45 h 353"/>
                <a:gd name="T88" fmla="*/ 10 w 329"/>
                <a:gd name="T89" fmla="*/ 39 h 353"/>
                <a:gd name="T90" fmla="*/ 13 w 329"/>
                <a:gd name="T91" fmla="*/ 37 h 353"/>
                <a:gd name="T92" fmla="*/ 23 w 329"/>
                <a:gd name="T93" fmla="*/ 32 h 353"/>
                <a:gd name="T94" fmla="*/ 62 w 329"/>
                <a:gd name="T95" fmla="*/ 19 h 353"/>
                <a:gd name="T96" fmla="*/ 83 w 329"/>
                <a:gd name="T97" fmla="*/ 13 h 353"/>
                <a:gd name="T98" fmla="*/ 91 w 329"/>
                <a:gd name="T99" fmla="*/ 11 h 353"/>
                <a:gd name="T100" fmla="*/ 99 w 329"/>
                <a:gd name="T101" fmla="*/ 19 h 353"/>
                <a:gd name="T102" fmla="*/ 107 w 329"/>
                <a:gd name="T103" fmla="*/ 13 h 353"/>
                <a:gd name="T104" fmla="*/ 112 w 329"/>
                <a:gd name="T105" fmla="*/ 21 h 353"/>
                <a:gd name="T106" fmla="*/ 112 w 329"/>
                <a:gd name="T107" fmla="*/ 11 h 353"/>
                <a:gd name="T108" fmla="*/ 117 w 329"/>
                <a:gd name="T109" fmla="*/ 19 h 353"/>
                <a:gd name="T110" fmla="*/ 122 w 329"/>
                <a:gd name="T111" fmla="*/ 16 h 353"/>
                <a:gd name="T112" fmla="*/ 128 w 329"/>
                <a:gd name="T113" fmla="*/ 16 h 353"/>
                <a:gd name="T114" fmla="*/ 133 w 329"/>
                <a:gd name="T115" fmla="*/ 16 h 353"/>
                <a:gd name="T116" fmla="*/ 138 w 329"/>
                <a:gd name="T117" fmla="*/ 19 h 353"/>
                <a:gd name="T118" fmla="*/ 143 w 329"/>
                <a:gd name="T119" fmla="*/ 19 h 353"/>
                <a:gd name="T120" fmla="*/ 156 w 329"/>
                <a:gd name="T121" fmla="*/ 13 h 353"/>
                <a:gd name="T122" fmla="*/ 169 w 329"/>
                <a:gd name="T123" fmla="*/ 3 h 353"/>
                <a:gd name="T124" fmla="*/ 182 w 329"/>
                <a:gd name="T125" fmla="*/ 0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29" h="353">
                  <a:moveTo>
                    <a:pt x="211" y="0"/>
                  </a:moveTo>
                  <a:lnTo>
                    <a:pt x="214" y="0"/>
                  </a:lnTo>
                  <a:lnTo>
                    <a:pt x="214" y="3"/>
                  </a:lnTo>
                  <a:lnTo>
                    <a:pt x="216" y="3"/>
                  </a:lnTo>
                  <a:lnTo>
                    <a:pt x="219" y="3"/>
                  </a:lnTo>
                  <a:lnTo>
                    <a:pt x="219" y="6"/>
                  </a:lnTo>
                  <a:lnTo>
                    <a:pt x="221" y="6"/>
                  </a:lnTo>
                  <a:lnTo>
                    <a:pt x="224" y="6"/>
                  </a:lnTo>
                  <a:lnTo>
                    <a:pt x="227" y="6"/>
                  </a:lnTo>
                  <a:lnTo>
                    <a:pt x="240" y="6"/>
                  </a:lnTo>
                  <a:lnTo>
                    <a:pt x="242" y="6"/>
                  </a:lnTo>
                  <a:lnTo>
                    <a:pt x="245" y="16"/>
                  </a:lnTo>
                  <a:lnTo>
                    <a:pt x="250" y="24"/>
                  </a:lnTo>
                  <a:lnTo>
                    <a:pt x="250" y="26"/>
                  </a:lnTo>
                  <a:lnTo>
                    <a:pt x="253" y="26"/>
                  </a:lnTo>
                  <a:lnTo>
                    <a:pt x="253" y="29"/>
                  </a:lnTo>
                  <a:lnTo>
                    <a:pt x="253" y="32"/>
                  </a:lnTo>
                  <a:lnTo>
                    <a:pt x="255" y="32"/>
                  </a:lnTo>
                  <a:lnTo>
                    <a:pt x="255" y="34"/>
                  </a:lnTo>
                  <a:lnTo>
                    <a:pt x="255" y="37"/>
                  </a:lnTo>
                  <a:lnTo>
                    <a:pt x="255" y="39"/>
                  </a:lnTo>
                  <a:lnTo>
                    <a:pt x="255" y="42"/>
                  </a:lnTo>
                  <a:lnTo>
                    <a:pt x="255" y="45"/>
                  </a:lnTo>
                  <a:lnTo>
                    <a:pt x="255" y="47"/>
                  </a:lnTo>
                  <a:lnTo>
                    <a:pt x="255" y="50"/>
                  </a:lnTo>
                  <a:lnTo>
                    <a:pt x="255" y="53"/>
                  </a:lnTo>
                  <a:lnTo>
                    <a:pt x="255" y="55"/>
                  </a:lnTo>
                  <a:lnTo>
                    <a:pt x="255" y="58"/>
                  </a:lnTo>
                  <a:lnTo>
                    <a:pt x="255" y="60"/>
                  </a:lnTo>
                  <a:lnTo>
                    <a:pt x="255" y="63"/>
                  </a:lnTo>
                  <a:lnTo>
                    <a:pt x="255" y="66"/>
                  </a:lnTo>
                  <a:lnTo>
                    <a:pt x="255" y="68"/>
                  </a:lnTo>
                  <a:lnTo>
                    <a:pt x="255" y="71"/>
                  </a:lnTo>
                  <a:lnTo>
                    <a:pt x="255" y="73"/>
                  </a:lnTo>
                  <a:lnTo>
                    <a:pt x="255" y="76"/>
                  </a:lnTo>
                  <a:lnTo>
                    <a:pt x="255" y="79"/>
                  </a:lnTo>
                  <a:lnTo>
                    <a:pt x="255" y="81"/>
                  </a:lnTo>
                  <a:lnTo>
                    <a:pt x="258" y="81"/>
                  </a:lnTo>
                  <a:lnTo>
                    <a:pt x="258" y="84"/>
                  </a:lnTo>
                  <a:lnTo>
                    <a:pt x="261" y="89"/>
                  </a:lnTo>
                  <a:lnTo>
                    <a:pt x="258" y="89"/>
                  </a:lnTo>
                  <a:lnTo>
                    <a:pt x="261" y="92"/>
                  </a:lnTo>
                  <a:lnTo>
                    <a:pt x="261" y="94"/>
                  </a:lnTo>
                  <a:lnTo>
                    <a:pt x="261" y="97"/>
                  </a:lnTo>
                  <a:lnTo>
                    <a:pt x="263" y="100"/>
                  </a:lnTo>
                  <a:lnTo>
                    <a:pt x="263" y="97"/>
                  </a:lnTo>
                  <a:lnTo>
                    <a:pt x="263" y="100"/>
                  </a:lnTo>
                  <a:lnTo>
                    <a:pt x="266" y="107"/>
                  </a:lnTo>
                  <a:lnTo>
                    <a:pt x="263" y="107"/>
                  </a:lnTo>
                  <a:lnTo>
                    <a:pt x="266" y="107"/>
                  </a:lnTo>
                  <a:lnTo>
                    <a:pt x="266" y="110"/>
                  </a:lnTo>
                  <a:lnTo>
                    <a:pt x="268" y="118"/>
                  </a:lnTo>
                  <a:lnTo>
                    <a:pt x="271" y="118"/>
                  </a:lnTo>
                  <a:lnTo>
                    <a:pt x="276" y="128"/>
                  </a:lnTo>
                  <a:lnTo>
                    <a:pt x="282" y="141"/>
                  </a:lnTo>
                  <a:lnTo>
                    <a:pt x="282" y="147"/>
                  </a:lnTo>
                  <a:lnTo>
                    <a:pt x="287" y="167"/>
                  </a:lnTo>
                  <a:lnTo>
                    <a:pt x="289" y="178"/>
                  </a:lnTo>
                  <a:lnTo>
                    <a:pt x="295" y="194"/>
                  </a:lnTo>
                  <a:lnTo>
                    <a:pt x="305" y="228"/>
                  </a:lnTo>
                  <a:lnTo>
                    <a:pt x="313" y="254"/>
                  </a:lnTo>
                  <a:lnTo>
                    <a:pt x="321" y="275"/>
                  </a:lnTo>
                  <a:lnTo>
                    <a:pt x="329" y="298"/>
                  </a:lnTo>
                  <a:lnTo>
                    <a:pt x="313" y="314"/>
                  </a:lnTo>
                  <a:lnTo>
                    <a:pt x="310" y="319"/>
                  </a:lnTo>
                  <a:lnTo>
                    <a:pt x="305" y="324"/>
                  </a:lnTo>
                  <a:lnTo>
                    <a:pt x="300" y="329"/>
                  </a:lnTo>
                  <a:lnTo>
                    <a:pt x="253" y="332"/>
                  </a:lnTo>
                  <a:lnTo>
                    <a:pt x="248" y="332"/>
                  </a:lnTo>
                  <a:lnTo>
                    <a:pt x="248" y="337"/>
                  </a:lnTo>
                  <a:lnTo>
                    <a:pt x="248" y="340"/>
                  </a:lnTo>
                  <a:lnTo>
                    <a:pt x="248" y="345"/>
                  </a:lnTo>
                  <a:lnTo>
                    <a:pt x="250" y="345"/>
                  </a:lnTo>
                  <a:lnTo>
                    <a:pt x="253" y="345"/>
                  </a:lnTo>
                  <a:lnTo>
                    <a:pt x="253" y="342"/>
                  </a:lnTo>
                  <a:lnTo>
                    <a:pt x="255" y="342"/>
                  </a:lnTo>
                  <a:lnTo>
                    <a:pt x="255" y="345"/>
                  </a:lnTo>
                  <a:lnTo>
                    <a:pt x="258" y="345"/>
                  </a:lnTo>
                  <a:lnTo>
                    <a:pt x="255" y="345"/>
                  </a:lnTo>
                  <a:lnTo>
                    <a:pt x="253" y="345"/>
                  </a:lnTo>
                  <a:lnTo>
                    <a:pt x="250" y="345"/>
                  </a:lnTo>
                  <a:lnTo>
                    <a:pt x="253" y="345"/>
                  </a:lnTo>
                  <a:lnTo>
                    <a:pt x="250" y="345"/>
                  </a:lnTo>
                  <a:lnTo>
                    <a:pt x="250" y="348"/>
                  </a:lnTo>
                  <a:lnTo>
                    <a:pt x="245" y="348"/>
                  </a:lnTo>
                  <a:lnTo>
                    <a:pt x="242" y="348"/>
                  </a:lnTo>
                  <a:lnTo>
                    <a:pt x="242" y="345"/>
                  </a:lnTo>
                  <a:lnTo>
                    <a:pt x="240" y="345"/>
                  </a:lnTo>
                  <a:lnTo>
                    <a:pt x="237" y="345"/>
                  </a:lnTo>
                  <a:lnTo>
                    <a:pt x="237" y="348"/>
                  </a:lnTo>
                  <a:lnTo>
                    <a:pt x="235" y="348"/>
                  </a:lnTo>
                  <a:lnTo>
                    <a:pt x="237" y="348"/>
                  </a:lnTo>
                  <a:lnTo>
                    <a:pt x="237" y="345"/>
                  </a:lnTo>
                  <a:lnTo>
                    <a:pt x="240" y="345"/>
                  </a:lnTo>
                  <a:lnTo>
                    <a:pt x="242" y="345"/>
                  </a:lnTo>
                  <a:lnTo>
                    <a:pt x="245" y="345"/>
                  </a:lnTo>
                  <a:lnTo>
                    <a:pt x="248" y="345"/>
                  </a:lnTo>
                  <a:lnTo>
                    <a:pt x="248" y="340"/>
                  </a:lnTo>
                  <a:lnTo>
                    <a:pt x="245" y="340"/>
                  </a:lnTo>
                  <a:lnTo>
                    <a:pt x="245" y="337"/>
                  </a:lnTo>
                  <a:lnTo>
                    <a:pt x="248" y="337"/>
                  </a:lnTo>
                  <a:lnTo>
                    <a:pt x="248" y="332"/>
                  </a:lnTo>
                  <a:lnTo>
                    <a:pt x="245" y="332"/>
                  </a:lnTo>
                  <a:lnTo>
                    <a:pt x="245" y="335"/>
                  </a:lnTo>
                  <a:lnTo>
                    <a:pt x="237" y="335"/>
                  </a:lnTo>
                  <a:lnTo>
                    <a:pt x="232" y="335"/>
                  </a:lnTo>
                  <a:lnTo>
                    <a:pt x="227" y="332"/>
                  </a:lnTo>
                  <a:lnTo>
                    <a:pt x="216" y="324"/>
                  </a:lnTo>
                  <a:lnTo>
                    <a:pt x="214" y="322"/>
                  </a:lnTo>
                  <a:lnTo>
                    <a:pt x="214" y="319"/>
                  </a:lnTo>
                  <a:lnTo>
                    <a:pt x="211" y="308"/>
                  </a:lnTo>
                  <a:lnTo>
                    <a:pt x="211" y="306"/>
                  </a:lnTo>
                  <a:lnTo>
                    <a:pt x="208" y="306"/>
                  </a:lnTo>
                  <a:lnTo>
                    <a:pt x="211" y="322"/>
                  </a:lnTo>
                  <a:lnTo>
                    <a:pt x="195" y="324"/>
                  </a:lnTo>
                  <a:lnTo>
                    <a:pt x="195" y="327"/>
                  </a:lnTo>
                  <a:lnTo>
                    <a:pt x="195" y="329"/>
                  </a:lnTo>
                  <a:lnTo>
                    <a:pt x="198" y="335"/>
                  </a:lnTo>
                  <a:lnTo>
                    <a:pt x="201" y="335"/>
                  </a:lnTo>
                  <a:lnTo>
                    <a:pt x="203" y="332"/>
                  </a:lnTo>
                  <a:lnTo>
                    <a:pt x="206" y="332"/>
                  </a:lnTo>
                  <a:lnTo>
                    <a:pt x="208" y="332"/>
                  </a:lnTo>
                  <a:lnTo>
                    <a:pt x="206" y="332"/>
                  </a:lnTo>
                  <a:lnTo>
                    <a:pt x="203" y="332"/>
                  </a:lnTo>
                  <a:lnTo>
                    <a:pt x="201" y="335"/>
                  </a:lnTo>
                  <a:lnTo>
                    <a:pt x="198" y="335"/>
                  </a:lnTo>
                  <a:lnTo>
                    <a:pt x="195" y="335"/>
                  </a:lnTo>
                  <a:lnTo>
                    <a:pt x="193" y="335"/>
                  </a:lnTo>
                  <a:lnTo>
                    <a:pt x="193" y="337"/>
                  </a:lnTo>
                  <a:lnTo>
                    <a:pt x="193" y="335"/>
                  </a:lnTo>
                  <a:lnTo>
                    <a:pt x="190" y="335"/>
                  </a:lnTo>
                  <a:lnTo>
                    <a:pt x="188" y="335"/>
                  </a:lnTo>
                  <a:lnTo>
                    <a:pt x="190" y="335"/>
                  </a:lnTo>
                  <a:lnTo>
                    <a:pt x="193" y="335"/>
                  </a:lnTo>
                  <a:lnTo>
                    <a:pt x="195" y="335"/>
                  </a:lnTo>
                  <a:lnTo>
                    <a:pt x="195" y="324"/>
                  </a:lnTo>
                  <a:lnTo>
                    <a:pt x="190" y="324"/>
                  </a:lnTo>
                  <a:lnTo>
                    <a:pt x="185" y="327"/>
                  </a:lnTo>
                  <a:lnTo>
                    <a:pt x="182" y="327"/>
                  </a:lnTo>
                  <a:lnTo>
                    <a:pt x="180" y="327"/>
                  </a:lnTo>
                  <a:lnTo>
                    <a:pt x="175" y="327"/>
                  </a:lnTo>
                  <a:lnTo>
                    <a:pt x="169" y="329"/>
                  </a:lnTo>
                  <a:lnTo>
                    <a:pt x="138" y="332"/>
                  </a:lnTo>
                  <a:lnTo>
                    <a:pt x="138" y="335"/>
                  </a:lnTo>
                  <a:lnTo>
                    <a:pt x="138" y="340"/>
                  </a:lnTo>
                  <a:lnTo>
                    <a:pt x="138" y="342"/>
                  </a:lnTo>
                  <a:lnTo>
                    <a:pt x="135" y="342"/>
                  </a:lnTo>
                  <a:lnTo>
                    <a:pt x="130" y="342"/>
                  </a:lnTo>
                  <a:lnTo>
                    <a:pt x="128" y="342"/>
                  </a:lnTo>
                  <a:lnTo>
                    <a:pt x="128" y="350"/>
                  </a:lnTo>
                  <a:lnTo>
                    <a:pt x="130" y="350"/>
                  </a:lnTo>
                  <a:lnTo>
                    <a:pt x="133" y="350"/>
                  </a:lnTo>
                  <a:lnTo>
                    <a:pt x="135" y="350"/>
                  </a:lnTo>
                  <a:lnTo>
                    <a:pt x="138" y="350"/>
                  </a:lnTo>
                  <a:lnTo>
                    <a:pt x="141" y="350"/>
                  </a:lnTo>
                  <a:lnTo>
                    <a:pt x="138" y="350"/>
                  </a:lnTo>
                  <a:lnTo>
                    <a:pt x="135" y="350"/>
                  </a:lnTo>
                  <a:lnTo>
                    <a:pt x="133" y="350"/>
                  </a:lnTo>
                  <a:lnTo>
                    <a:pt x="130" y="350"/>
                  </a:lnTo>
                  <a:lnTo>
                    <a:pt x="130" y="353"/>
                  </a:lnTo>
                  <a:lnTo>
                    <a:pt x="128" y="353"/>
                  </a:lnTo>
                  <a:lnTo>
                    <a:pt x="128" y="350"/>
                  </a:lnTo>
                  <a:lnTo>
                    <a:pt x="125" y="350"/>
                  </a:lnTo>
                  <a:lnTo>
                    <a:pt x="122" y="350"/>
                  </a:lnTo>
                  <a:lnTo>
                    <a:pt x="120" y="350"/>
                  </a:lnTo>
                  <a:lnTo>
                    <a:pt x="117" y="350"/>
                  </a:lnTo>
                  <a:lnTo>
                    <a:pt x="120" y="350"/>
                  </a:lnTo>
                  <a:lnTo>
                    <a:pt x="120" y="348"/>
                  </a:lnTo>
                  <a:lnTo>
                    <a:pt x="122" y="348"/>
                  </a:lnTo>
                  <a:lnTo>
                    <a:pt x="122" y="350"/>
                  </a:lnTo>
                  <a:lnTo>
                    <a:pt x="125" y="350"/>
                  </a:lnTo>
                  <a:lnTo>
                    <a:pt x="128" y="350"/>
                  </a:lnTo>
                  <a:lnTo>
                    <a:pt x="128" y="342"/>
                  </a:lnTo>
                  <a:lnTo>
                    <a:pt x="112" y="342"/>
                  </a:lnTo>
                  <a:lnTo>
                    <a:pt x="109" y="342"/>
                  </a:lnTo>
                  <a:lnTo>
                    <a:pt x="101" y="327"/>
                  </a:lnTo>
                  <a:lnTo>
                    <a:pt x="101" y="324"/>
                  </a:lnTo>
                  <a:lnTo>
                    <a:pt x="96" y="316"/>
                  </a:lnTo>
                  <a:lnTo>
                    <a:pt x="96" y="314"/>
                  </a:lnTo>
                  <a:lnTo>
                    <a:pt x="88" y="303"/>
                  </a:lnTo>
                  <a:lnTo>
                    <a:pt x="86" y="298"/>
                  </a:lnTo>
                  <a:lnTo>
                    <a:pt x="94" y="275"/>
                  </a:lnTo>
                  <a:lnTo>
                    <a:pt x="96" y="267"/>
                  </a:lnTo>
                  <a:lnTo>
                    <a:pt x="99" y="264"/>
                  </a:lnTo>
                  <a:lnTo>
                    <a:pt x="101" y="259"/>
                  </a:lnTo>
                  <a:lnTo>
                    <a:pt x="109" y="243"/>
                  </a:lnTo>
                  <a:lnTo>
                    <a:pt x="117" y="230"/>
                  </a:lnTo>
                  <a:lnTo>
                    <a:pt x="109" y="228"/>
                  </a:lnTo>
                  <a:lnTo>
                    <a:pt x="107" y="222"/>
                  </a:lnTo>
                  <a:lnTo>
                    <a:pt x="104" y="225"/>
                  </a:lnTo>
                  <a:lnTo>
                    <a:pt x="101" y="222"/>
                  </a:lnTo>
                  <a:lnTo>
                    <a:pt x="101" y="225"/>
                  </a:lnTo>
                  <a:lnTo>
                    <a:pt x="101" y="228"/>
                  </a:lnTo>
                  <a:lnTo>
                    <a:pt x="99" y="230"/>
                  </a:lnTo>
                  <a:lnTo>
                    <a:pt x="99" y="228"/>
                  </a:lnTo>
                  <a:lnTo>
                    <a:pt x="101" y="228"/>
                  </a:lnTo>
                  <a:lnTo>
                    <a:pt x="101" y="225"/>
                  </a:lnTo>
                  <a:lnTo>
                    <a:pt x="101" y="222"/>
                  </a:lnTo>
                  <a:lnTo>
                    <a:pt x="99" y="222"/>
                  </a:lnTo>
                  <a:lnTo>
                    <a:pt x="99" y="225"/>
                  </a:lnTo>
                  <a:lnTo>
                    <a:pt x="96" y="225"/>
                  </a:lnTo>
                  <a:lnTo>
                    <a:pt x="94" y="222"/>
                  </a:lnTo>
                  <a:lnTo>
                    <a:pt x="91" y="220"/>
                  </a:lnTo>
                  <a:lnTo>
                    <a:pt x="91" y="217"/>
                  </a:lnTo>
                  <a:lnTo>
                    <a:pt x="88" y="220"/>
                  </a:lnTo>
                  <a:lnTo>
                    <a:pt x="91" y="217"/>
                  </a:lnTo>
                  <a:lnTo>
                    <a:pt x="91" y="209"/>
                  </a:lnTo>
                  <a:lnTo>
                    <a:pt x="94" y="207"/>
                  </a:lnTo>
                  <a:lnTo>
                    <a:pt x="96" y="207"/>
                  </a:lnTo>
                  <a:lnTo>
                    <a:pt x="96" y="204"/>
                  </a:lnTo>
                  <a:lnTo>
                    <a:pt x="99" y="204"/>
                  </a:lnTo>
                  <a:lnTo>
                    <a:pt x="99" y="201"/>
                  </a:lnTo>
                  <a:lnTo>
                    <a:pt x="101" y="201"/>
                  </a:lnTo>
                  <a:lnTo>
                    <a:pt x="104" y="201"/>
                  </a:lnTo>
                  <a:lnTo>
                    <a:pt x="104" y="199"/>
                  </a:lnTo>
                  <a:lnTo>
                    <a:pt x="107" y="199"/>
                  </a:lnTo>
                  <a:lnTo>
                    <a:pt x="104" y="199"/>
                  </a:lnTo>
                  <a:lnTo>
                    <a:pt x="104" y="196"/>
                  </a:lnTo>
                  <a:lnTo>
                    <a:pt x="101" y="194"/>
                  </a:lnTo>
                  <a:lnTo>
                    <a:pt x="99" y="191"/>
                  </a:lnTo>
                  <a:lnTo>
                    <a:pt x="99" y="188"/>
                  </a:lnTo>
                  <a:lnTo>
                    <a:pt x="96" y="186"/>
                  </a:lnTo>
                  <a:lnTo>
                    <a:pt x="96" y="188"/>
                  </a:lnTo>
                  <a:lnTo>
                    <a:pt x="94" y="188"/>
                  </a:lnTo>
                  <a:lnTo>
                    <a:pt x="96" y="186"/>
                  </a:lnTo>
                  <a:lnTo>
                    <a:pt x="94" y="186"/>
                  </a:lnTo>
                  <a:lnTo>
                    <a:pt x="96" y="186"/>
                  </a:lnTo>
                  <a:lnTo>
                    <a:pt x="96" y="183"/>
                  </a:lnTo>
                  <a:lnTo>
                    <a:pt x="94" y="186"/>
                  </a:lnTo>
                  <a:lnTo>
                    <a:pt x="94" y="183"/>
                  </a:lnTo>
                  <a:lnTo>
                    <a:pt x="96" y="183"/>
                  </a:lnTo>
                  <a:lnTo>
                    <a:pt x="94" y="183"/>
                  </a:lnTo>
                  <a:lnTo>
                    <a:pt x="91" y="183"/>
                  </a:lnTo>
                  <a:lnTo>
                    <a:pt x="91" y="181"/>
                  </a:lnTo>
                  <a:lnTo>
                    <a:pt x="88" y="181"/>
                  </a:lnTo>
                  <a:lnTo>
                    <a:pt x="88" y="188"/>
                  </a:lnTo>
                  <a:lnTo>
                    <a:pt x="86" y="188"/>
                  </a:lnTo>
                  <a:lnTo>
                    <a:pt x="88" y="181"/>
                  </a:lnTo>
                  <a:lnTo>
                    <a:pt x="83" y="181"/>
                  </a:lnTo>
                  <a:lnTo>
                    <a:pt x="83" y="186"/>
                  </a:lnTo>
                  <a:lnTo>
                    <a:pt x="81" y="186"/>
                  </a:lnTo>
                  <a:lnTo>
                    <a:pt x="83" y="181"/>
                  </a:lnTo>
                  <a:lnTo>
                    <a:pt x="81" y="181"/>
                  </a:lnTo>
                  <a:lnTo>
                    <a:pt x="78" y="181"/>
                  </a:lnTo>
                  <a:lnTo>
                    <a:pt x="75" y="186"/>
                  </a:lnTo>
                  <a:lnTo>
                    <a:pt x="75" y="181"/>
                  </a:lnTo>
                  <a:lnTo>
                    <a:pt x="67" y="178"/>
                  </a:lnTo>
                  <a:lnTo>
                    <a:pt x="60" y="178"/>
                  </a:lnTo>
                  <a:lnTo>
                    <a:pt x="57" y="178"/>
                  </a:lnTo>
                  <a:lnTo>
                    <a:pt x="57" y="183"/>
                  </a:lnTo>
                  <a:lnTo>
                    <a:pt x="57" y="186"/>
                  </a:lnTo>
                  <a:lnTo>
                    <a:pt x="60" y="188"/>
                  </a:lnTo>
                  <a:lnTo>
                    <a:pt x="62" y="188"/>
                  </a:lnTo>
                  <a:lnTo>
                    <a:pt x="60" y="188"/>
                  </a:lnTo>
                  <a:lnTo>
                    <a:pt x="62" y="188"/>
                  </a:lnTo>
                  <a:lnTo>
                    <a:pt x="60" y="188"/>
                  </a:lnTo>
                  <a:lnTo>
                    <a:pt x="60" y="186"/>
                  </a:lnTo>
                  <a:lnTo>
                    <a:pt x="62" y="186"/>
                  </a:lnTo>
                  <a:lnTo>
                    <a:pt x="62" y="188"/>
                  </a:lnTo>
                  <a:lnTo>
                    <a:pt x="60" y="188"/>
                  </a:lnTo>
                  <a:lnTo>
                    <a:pt x="62" y="188"/>
                  </a:lnTo>
                  <a:lnTo>
                    <a:pt x="62" y="191"/>
                  </a:lnTo>
                  <a:lnTo>
                    <a:pt x="62" y="188"/>
                  </a:lnTo>
                  <a:lnTo>
                    <a:pt x="60" y="191"/>
                  </a:lnTo>
                  <a:lnTo>
                    <a:pt x="57" y="191"/>
                  </a:lnTo>
                  <a:lnTo>
                    <a:pt x="60" y="191"/>
                  </a:lnTo>
                  <a:lnTo>
                    <a:pt x="60" y="194"/>
                  </a:lnTo>
                  <a:lnTo>
                    <a:pt x="60" y="191"/>
                  </a:lnTo>
                  <a:lnTo>
                    <a:pt x="57" y="191"/>
                  </a:lnTo>
                  <a:lnTo>
                    <a:pt x="57" y="188"/>
                  </a:lnTo>
                  <a:lnTo>
                    <a:pt x="54" y="188"/>
                  </a:lnTo>
                  <a:lnTo>
                    <a:pt x="57" y="186"/>
                  </a:lnTo>
                  <a:lnTo>
                    <a:pt x="57" y="188"/>
                  </a:lnTo>
                  <a:lnTo>
                    <a:pt x="57" y="191"/>
                  </a:lnTo>
                  <a:lnTo>
                    <a:pt x="60" y="188"/>
                  </a:lnTo>
                  <a:lnTo>
                    <a:pt x="57" y="186"/>
                  </a:lnTo>
                  <a:lnTo>
                    <a:pt x="57" y="183"/>
                  </a:lnTo>
                  <a:lnTo>
                    <a:pt x="57" y="178"/>
                  </a:lnTo>
                  <a:lnTo>
                    <a:pt x="54" y="175"/>
                  </a:lnTo>
                  <a:lnTo>
                    <a:pt x="54" y="178"/>
                  </a:lnTo>
                  <a:lnTo>
                    <a:pt x="54" y="175"/>
                  </a:lnTo>
                  <a:lnTo>
                    <a:pt x="52" y="175"/>
                  </a:lnTo>
                  <a:lnTo>
                    <a:pt x="44" y="175"/>
                  </a:lnTo>
                  <a:lnTo>
                    <a:pt x="47" y="173"/>
                  </a:lnTo>
                  <a:lnTo>
                    <a:pt x="44" y="173"/>
                  </a:lnTo>
                  <a:lnTo>
                    <a:pt x="47" y="167"/>
                  </a:lnTo>
                  <a:lnTo>
                    <a:pt x="44" y="167"/>
                  </a:lnTo>
                  <a:lnTo>
                    <a:pt x="47" y="162"/>
                  </a:lnTo>
                  <a:lnTo>
                    <a:pt x="47" y="157"/>
                  </a:lnTo>
                  <a:lnTo>
                    <a:pt x="49" y="154"/>
                  </a:lnTo>
                  <a:lnTo>
                    <a:pt x="44" y="154"/>
                  </a:lnTo>
                  <a:lnTo>
                    <a:pt x="49" y="154"/>
                  </a:lnTo>
                  <a:lnTo>
                    <a:pt x="49" y="152"/>
                  </a:lnTo>
                  <a:lnTo>
                    <a:pt x="49" y="141"/>
                  </a:lnTo>
                  <a:lnTo>
                    <a:pt x="49" y="139"/>
                  </a:lnTo>
                  <a:lnTo>
                    <a:pt x="39" y="136"/>
                  </a:lnTo>
                  <a:lnTo>
                    <a:pt x="36" y="136"/>
                  </a:lnTo>
                  <a:lnTo>
                    <a:pt x="39" y="128"/>
                  </a:lnTo>
                  <a:lnTo>
                    <a:pt x="39" y="115"/>
                  </a:lnTo>
                  <a:lnTo>
                    <a:pt x="31" y="115"/>
                  </a:lnTo>
                  <a:lnTo>
                    <a:pt x="28" y="115"/>
                  </a:lnTo>
                  <a:lnTo>
                    <a:pt x="20" y="115"/>
                  </a:lnTo>
                  <a:lnTo>
                    <a:pt x="20" y="113"/>
                  </a:lnTo>
                  <a:lnTo>
                    <a:pt x="20" y="115"/>
                  </a:lnTo>
                  <a:lnTo>
                    <a:pt x="20" y="113"/>
                  </a:lnTo>
                  <a:lnTo>
                    <a:pt x="20" y="110"/>
                  </a:lnTo>
                  <a:lnTo>
                    <a:pt x="20" y="107"/>
                  </a:lnTo>
                  <a:lnTo>
                    <a:pt x="18" y="107"/>
                  </a:lnTo>
                  <a:lnTo>
                    <a:pt x="15" y="107"/>
                  </a:lnTo>
                  <a:lnTo>
                    <a:pt x="15" y="105"/>
                  </a:lnTo>
                  <a:lnTo>
                    <a:pt x="13" y="105"/>
                  </a:lnTo>
                  <a:lnTo>
                    <a:pt x="13" y="107"/>
                  </a:lnTo>
                  <a:lnTo>
                    <a:pt x="13" y="105"/>
                  </a:lnTo>
                  <a:lnTo>
                    <a:pt x="10" y="105"/>
                  </a:lnTo>
                  <a:lnTo>
                    <a:pt x="10" y="102"/>
                  </a:lnTo>
                  <a:lnTo>
                    <a:pt x="10" y="100"/>
                  </a:lnTo>
                  <a:lnTo>
                    <a:pt x="7" y="100"/>
                  </a:lnTo>
                  <a:lnTo>
                    <a:pt x="7" y="97"/>
                  </a:lnTo>
                  <a:lnTo>
                    <a:pt x="7" y="94"/>
                  </a:lnTo>
                  <a:lnTo>
                    <a:pt x="10" y="94"/>
                  </a:lnTo>
                  <a:lnTo>
                    <a:pt x="10" y="92"/>
                  </a:lnTo>
                  <a:lnTo>
                    <a:pt x="10" y="89"/>
                  </a:lnTo>
                  <a:lnTo>
                    <a:pt x="10" y="86"/>
                  </a:lnTo>
                  <a:lnTo>
                    <a:pt x="7" y="84"/>
                  </a:lnTo>
                  <a:lnTo>
                    <a:pt x="7" y="81"/>
                  </a:lnTo>
                  <a:lnTo>
                    <a:pt x="10" y="81"/>
                  </a:lnTo>
                  <a:lnTo>
                    <a:pt x="10" y="79"/>
                  </a:lnTo>
                  <a:lnTo>
                    <a:pt x="13" y="79"/>
                  </a:lnTo>
                  <a:lnTo>
                    <a:pt x="13" y="76"/>
                  </a:lnTo>
                  <a:lnTo>
                    <a:pt x="13" y="71"/>
                  </a:lnTo>
                  <a:lnTo>
                    <a:pt x="13" y="66"/>
                  </a:lnTo>
                  <a:lnTo>
                    <a:pt x="10" y="66"/>
                  </a:lnTo>
                  <a:lnTo>
                    <a:pt x="13" y="66"/>
                  </a:lnTo>
                  <a:lnTo>
                    <a:pt x="10" y="66"/>
                  </a:lnTo>
                  <a:lnTo>
                    <a:pt x="10" y="63"/>
                  </a:lnTo>
                  <a:lnTo>
                    <a:pt x="7" y="63"/>
                  </a:lnTo>
                  <a:lnTo>
                    <a:pt x="10" y="63"/>
                  </a:lnTo>
                  <a:lnTo>
                    <a:pt x="7" y="63"/>
                  </a:lnTo>
                  <a:lnTo>
                    <a:pt x="7" y="60"/>
                  </a:lnTo>
                  <a:lnTo>
                    <a:pt x="5" y="60"/>
                  </a:lnTo>
                  <a:lnTo>
                    <a:pt x="5" y="58"/>
                  </a:lnTo>
                  <a:lnTo>
                    <a:pt x="5" y="55"/>
                  </a:lnTo>
                  <a:lnTo>
                    <a:pt x="2" y="55"/>
                  </a:lnTo>
                  <a:lnTo>
                    <a:pt x="2" y="53"/>
                  </a:lnTo>
                  <a:lnTo>
                    <a:pt x="2" y="50"/>
                  </a:lnTo>
                  <a:lnTo>
                    <a:pt x="0" y="50"/>
                  </a:lnTo>
                  <a:lnTo>
                    <a:pt x="0" y="47"/>
                  </a:lnTo>
                  <a:lnTo>
                    <a:pt x="0" y="45"/>
                  </a:lnTo>
                  <a:lnTo>
                    <a:pt x="2" y="45"/>
                  </a:lnTo>
                  <a:lnTo>
                    <a:pt x="2" y="47"/>
                  </a:lnTo>
                  <a:lnTo>
                    <a:pt x="2" y="45"/>
                  </a:lnTo>
                  <a:lnTo>
                    <a:pt x="5" y="45"/>
                  </a:lnTo>
                  <a:lnTo>
                    <a:pt x="2" y="45"/>
                  </a:lnTo>
                  <a:lnTo>
                    <a:pt x="5" y="45"/>
                  </a:lnTo>
                  <a:lnTo>
                    <a:pt x="5" y="42"/>
                  </a:lnTo>
                  <a:lnTo>
                    <a:pt x="7" y="42"/>
                  </a:lnTo>
                  <a:lnTo>
                    <a:pt x="7" y="39"/>
                  </a:lnTo>
                  <a:lnTo>
                    <a:pt x="10" y="39"/>
                  </a:lnTo>
                  <a:lnTo>
                    <a:pt x="10" y="37"/>
                  </a:lnTo>
                  <a:lnTo>
                    <a:pt x="10" y="39"/>
                  </a:lnTo>
                  <a:lnTo>
                    <a:pt x="10" y="37"/>
                  </a:lnTo>
                  <a:lnTo>
                    <a:pt x="13" y="37"/>
                  </a:lnTo>
                  <a:lnTo>
                    <a:pt x="13" y="34"/>
                  </a:lnTo>
                  <a:lnTo>
                    <a:pt x="13" y="37"/>
                  </a:lnTo>
                  <a:lnTo>
                    <a:pt x="13" y="34"/>
                  </a:lnTo>
                  <a:lnTo>
                    <a:pt x="13" y="37"/>
                  </a:lnTo>
                  <a:lnTo>
                    <a:pt x="13" y="34"/>
                  </a:lnTo>
                  <a:lnTo>
                    <a:pt x="13" y="37"/>
                  </a:lnTo>
                  <a:lnTo>
                    <a:pt x="13" y="34"/>
                  </a:lnTo>
                  <a:lnTo>
                    <a:pt x="13" y="37"/>
                  </a:lnTo>
                  <a:lnTo>
                    <a:pt x="13" y="34"/>
                  </a:lnTo>
                  <a:lnTo>
                    <a:pt x="15" y="34"/>
                  </a:lnTo>
                  <a:lnTo>
                    <a:pt x="18" y="34"/>
                  </a:lnTo>
                  <a:lnTo>
                    <a:pt x="20" y="34"/>
                  </a:lnTo>
                  <a:lnTo>
                    <a:pt x="23" y="34"/>
                  </a:lnTo>
                  <a:lnTo>
                    <a:pt x="23" y="32"/>
                  </a:lnTo>
                  <a:lnTo>
                    <a:pt x="26" y="32"/>
                  </a:lnTo>
                  <a:lnTo>
                    <a:pt x="28" y="32"/>
                  </a:lnTo>
                  <a:lnTo>
                    <a:pt x="31" y="32"/>
                  </a:lnTo>
                  <a:lnTo>
                    <a:pt x="34" y="29"/>
                  </a:lnTo>
                  <a:lnTo>
                    <a:pt x="54" y="19"/>
                  </a:lnTo>
                  <a:lnTo>
                    <a:pt x="57" y="19"/>
                  </a:lnTo>
                  <a:lnTo>
                    <a:pt x="60" y="19"/>
                  </a:lnTo>
                  <a:lnTo>
                    <a:pt x="62" y="19"/>
                  </a:lnTo>
                  <a:lnTo>
                    <a:pt x="62" y="16"/>
                  </a:lnTo>
                  <a:lnTo>
                    <a:pt x="65" y="16"/>
                  </a:lnTo>
                  <a:lnTo>
                    <a:pt x="67" y="16"/>
                  </a:lnTo>
                  <a:lnTo>
                    <a:pt x="70" y="16"/>
                  </a:lnTo>
                  <a:lnTo>
                    <a:pt x="73" y="16"/>
                  </a:lnTo>
                  <a:lnTo>
                    <a:pt x="73" y="13"/>
                  </a:lnTo>
                  <a:lnTo>
                    <a:pt x="75" y="13"/>
                  </a:lnTo>
                  <a:lnTo>
                    <a:pt x="83" y="13"/>
                  </a:lnTo>
                  <a:lnTo>
                    <a:pt x="86" y="13"/>
                  </a:lnTo>
                  <a:lnTo>
                    <a:pt x="83" y="8"/>
                  </a:lnTo>
                  <a:lnTo>
                    <a:pt x="86" y="8"/>
                  </a:lnTo>
                  <a:lnTo>
                    <a:pt x="86" y="16"/>
                  </a:lnTo>
                  <a:lnTo>
                    <a:pt x="88" y="16"/>
                  </a:lnTo>
                  <a:lnTo>
                    <a:pt x="88" y="8"/>
                  </a:lnTo>
                  <a:lnTo>
                    <a:pt x="91" y="8"/>
                  </a:lnTo>
                  <a:lnTo>
                    <a:pt x="91" y="11"/>
                  </a:lnTo>
                  <a:lnTo>
                    <a:pt x="94" y="11"/>
                  </a:lnTo>
                  <a:lnTo>
                    <a:pt x="94" y="19"/>
                  </a:lnTo>
                  <a:lnTo>
                    <a:pt x="96" y="19"/>
                  </a:lnTo>
                  <a:lnTo>
                    <a:pt x="96" y="11"/>
                  </a:lnTo>
                  <a:lnTo>
                    <a:pt x="96" y="19"/>
                  </a:lnTo>
                  <a:lnTo>
                    <a:pt x="99" y="19"/>
                  </a:lnTo>
                  <a:lnTo>
                    <a:pt x="99" y="11"/>
                  </a:lnTo>
                  <a:lnTo>
                    <a:pt x="99" y="19"/>
                  </a:lnTo>
                  <a:lnTo>
                    <a:pt x="101" y="19"/>
                  </a:lnTo>
                  <a:lnTo>
                    <a:pt x="101" y="11"/>
                  </a:lnTo>
                  <a:lnTo>
                    <a:pt x="101" y="19"/>
                  </a:lnTo>
                  <a:lnTo>
                    <a:pt x="104" y="19"/>
                  </a:lnTo>
                  <a:lnTo>
                    <a:pt x="104" y="13"/>
                  </a:lnTo>
                  <a:lnTo>
                    <a:pt x="104" y="19"/>
                  </a:lnTo>
                  <a:lnTo>
                    <a:pt x="107" y="19"/>
                  </a:lnTo>
                  <a:lnTo>
                    <a:pt x="107" y="13"/>
                  </a:lnTo>
                  <a:lnTo>
                    <a:pt x="107" y="11"/>
                  </a:lnTo>
                  <a:lnTo>
                    <a:pt x="107" y="16"/>
                  </a:lnTo>
                  <a:lnTo>
                    <a:pt x="109" y="16"/>
                  </a:lnTo>
                  <a:lnTo>
                    <a:pt x="109" y="19"/>
                  </a:lnTo>
                  <a:lnTo>
                    <a:pt x="112" y="19"/>
                  </a:lnTo>
                  <a:lnTo>
                    <a:pt x="112" y="21"/>
                  </a:lnTo>
                  <a:lnTo>
                    <a:pt x="112" y="24"/>
                  </a:lnTo>
                  <a:lnTo>
                    <a:pt x="112" y="21"/>
                  </a:lnTo>
                  <a:lnTo>
                    <a:pt x="112" y="19"/>
                  </a:lnTo>
                  <a:lnTo>
                    <a:pt x="112" y="16"/>
                  </a:lnTo>
                  <a:lnTo>
                    <a:pt x="112" y="13"/>
                  </a:lnTo>
                  <a:lnTo>
                    <a:pt x="112" y="16"/>
                  </a:lnTo>
                  <a:lnTo>
                    <a:pt x="112" y="13"/>
                  </a:lnTo>
                  <a:lnTo>
                    <a:pt x="112" y="16"/>
                  </a:lnTo>
                  <a:lnTo>
                    <a:pt x="112" y="19"/>
                  </a:lnTo>
                  <a:lnTo>
                    <a:pt x="112" y="11"/>
                  </a:lnTo>
                  <a:lnTo>
                    <a:pt x="112" y="19"/>
                  </a:lnTo>
                  <a:lnTo>
                    <a:pt x="114" y="19"/>
                  </a:lnTo>
                  <a:lnTo>
                    <a:pt x="114" y="16"/>
                  </a:lnTo>
                  <a:lnTo>
                    <a:pt x="114" y="11"/>
                  </a:lnTo>
                  <a:lnTo>
                    <a:pt x="114" y="13"/>
                  </a:lnTo>
                  <a:lnTo>
                    <a:pt x="114" y="16"/>
                  </a:lnTo>
                  <a:lnTo>
                    <a:pt x="114" y="19"/>
                  </a:lnTo>
                  <a:lnTo>
                    <a:pt x="117" y="19"/>
                  </a:lnTo>
                  <a:lnTo>
                    <a:pt x="120" y="19"/>
                  </a:lnTo>
                  <a:lnTo>
                    <a:pt x="122" y="19"/>
                  </a:lnTo>
                  <a:lnTo>
                    <a:pt x="122" y="11"/>
                  </a:lnTo>
                  <a:lnTo>
                    <a:pt x="122" y="19"/>
                  </a:lnTo>
                  <a:lnTo>
                    <a:pt x="122" y="16"/>
                  </a:lnTo>
                  <a:lnTo>
                    <a:pt x="122" y="11"/>
                  </a:lnTo>
                  <a:lnTo>
                    <a:pt x="122" y="13"/>
                  </a:lnTo>
                  <a:lnTo>
                    <a:pt x="122" y="16"/>
                  </a:lnTo>
                  <a:lnTo>
                    <a:pt x="122" y="19"/>
                  </a:lnTo>
                  <a:lnTo>
                    <a:pt x="125" y="19"/>
                  </a:lnTo>
                  <a:lnTo>
                    <a:pt x="128" y="19"/>
                  </a:lnTo>
                  <a:lnTo>
                    <a:pt x="128" y="16"/>
                  </a:lnTo>
                  <a:lnTo>
                    <a:pt x="128" y="13"/>
                  </a:lnTo>
                  <a:lnTo>
                    <a:pt x="128" y="11"/>
                  </a:lnTo>
                  <a:lnTo>
                    <a:pt x="128" y="13"/>
                  </a:lnTo>
                  <a:lnTo>
                    <a:pt x="128" y="16"/>
                  </a:lnTo>
                  <a:lnTo>
                    <a:pt x="128" y="19"/>
                  </a:lnTo>
                  <a:lnTo>
                    <a:pt x="130" y="19"/>
                  </a:lnTo>
                  <a:lnTo>
                    <a:pt x="133" y="19"/>
                  </a:lnTo>
                  <a:lnTo>
                    <a:pt x="133" y="16"/>
                  </a:lnTo>
                  <a:lnTo>
                    <a:pt x="133" y="13"/>
                  </a:lnTo>
                  <a:lnTo>
                    <a:pt x="133" y="11"/>
                  </a:lnTo>
                  <a:lnTo>
                    <a:pt x="133" y="13"/>
                  </a:lnTo>
                  <a:lnTo>
                    <a:pt x="133" y="16"/>
                  </a:lnTo>
                  <a:lnTo>
                    <a:pt x="133" y="19"/>
                  </a:lnTo>
                  <a:lnTo>
                    <a:pt x="133" y="16"/>
                  </a:lnTo>
                  <a:lnTo>
                    <a:pt x="135" y="13"/>
                  </a:lnTo>
                  <a:lnTo>
                    <a:pt x="135" y="16"/>
                  </a:lnTo>
                  <a:lnTo>
                    <a:pt x="135" y="19"/>
                  </a:lnTo>
                  <a:lnTo>
                    <a:pt x="138" y="19"/>
                  </a:lnTo>
                  <a:lnTo>
                    <a:pt x="138" y="16"/>
                  </a:lnTo>
                  <a:lnTo>
                    <a:pt x="138" y="19"/>
                  </a:lnTo>
                  <a:lnTo>
                    <a:pt x="138" y="13"/>
                  </a:lnTo>
                  <a:lnTo>
                    <a:pt x="138" y="19"/>
                  </a:lnTo>
                  <a:lnTo>
                    <a:pt x="141" y="19"/>
                  </a:lnTo>
                  <a:lnTo>
                    <a:pt x="141" y="16"/>
                  </a:lnTo>
                  <a:lnTo>
                    <a:pt x="141" y="13"/>
                  </a:lnTo>
                  <a:lnTo>
                    <a:pt x="141" y="16"/>
                  </a:lnTo>
                  <a:lnTo>
                    <a:pt x="141" y="19"/>
                  </a:lnTo>
                  <a:lnTo>
                    <a:pt x="143" y="19"/>
                  </a:lnTo>
                  <a:lnTo>
                    <a:pt x="143" y="16"/>
                  </a:lnTo>
                  <a:lnTo>
                    <a:pt x="146" y="13"/>
                  </a:lnTo>
                  <a:lnTo>
                    <a:pt x="146" y="16"/>
                  </a:lnTo>
                  <a:lnTo>
                    <a:pt x="146" y="19"/>
                  </a:lnTo>
                  <a:lnTo>
                    <a:pt x="146" y="21"/>
                  </a:lnTo>
                  <a:lnTo>
                    <a:pt x="146" y="19"/>
                  </a:lnTo>
                  <a:lnTo>
                    <a:pt x="151" y="16"/>
                  </a:lnTo>
                  <a:lnTo>
                    <a:pt x="156" y="13"/>
                  </a:lnTo>
                  <a:lnTo>
                    <a:pt x="156" y="11"/>
                  </a:lnTo>
                  <a:lnTo>
                    <a:pt x="159" y="11"/>
                  </a:lnTo>
                  <a:lnTo>
                    <a:pt x="161" y="11"/>
                  </a:lnTo>
                  <a:lnTo>
                    <a:pt x="161" y="8"/>
                  </a:lnTo>
                  <a:lnTo>
                    <a:pt x="164" y="8"/>
                  </a:lnTo>
                  <a:lnTo>
                    <a:pt x="167" y="6"/>
                  </a:lnTo>
                  <a:lnTo>
                    <a:pt x="169" y="6"/>
                  </a:lnTo>
                  <a:lnTo>
                    <a:pt x="169" y="3"/>
                  </a:lnTo>
                  <a:lnTo>
                    <a:pt x="172" y="3"/>
                  </a:lnTo>
                  <a:lnTo>
                    <a:pt x="175" y="3"/>
                  </a:lnTo>
                  <a:lnTo>
                    <a:pt x="175" y="0"/>
                  </a:lnTo>
                  <a:lnTo>
                    <a:pt x="177" y="0"/>
                  </a:lnTo>
                  <a:lnTo>
                    <a:pt x="177" y="3"/>
                  </a:lnTo>
                  <a:lnTo>
                    <a:pt x="180" y="3"/>
                  </a:lnTo>
                  <a:lnTo>
                    <a:pt x="180" y="0"/>
                  </a:lnTo>
                  <a:lnTo>
                    <a:pt x="182" y="0"/>
                  </a:lnTo>
                  <a:lnTo>
                    <a:pt x="190" y="0"/>
                  </a:lnTo>
                  <a:lnTo>
                    <a:pt x="201" y="0"/>
                  </a:lnTo>
                  <a:lnTo>
                    <a:pt x="206" y="0"/>
                  </a:lnTo>
                  <a:lnTo>
                    <a:pt x="208" y="0"/>
                  </a:lnTo>
                  <a:lnTo>
                    <a:pt x="211" y="0"/>
                  </a:lnTo>
                </a:path>
              </a:pathLst>
            </a:custGeom>
            <a:noFill/>
            <a:ln w="4763">
              <a:solidFill>
                <a:srgbClr val="6E6E6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800" kern="1200">
                <a:solidFill>
                  <a:prstClr val="black"/>
                </a:solidFill>
                <a:latin typeface="Century Gothic"/>
                <a:ea typeface="+mn-ea"/>
                <a:cs typeface="+mn-cs"/>
              </a:endParaRPr>
            </a:p>
          </p:txBody>
        </p:sp>
        <p:sp>
          <p:nvSpPr>
            <p:cNvPr id="245" name="Freeform 35"/>
            <p:cNvSpPr>
              <a:spLocks/>
            </p:cNvSpPr>
            <p:nvPr/>
          </p:nvSpPr>
          <p:spPr bwMode="auto">
            <a:xfrm>
              <a:off x="3148" y="1866"/>
              <a:ext cx="324" cy="611"/>
            </a:xfrm>
            <a:custGeom>
              <a:avLst/>
              <a:gdLst>
                <a:gd name="T0" fmla="*/ 267 w 324"/>
                <a:gd name="T1" fmla="*/ 26 h 611"/>
                <a:gd name="T2" fmla="*/ 274 w 324"/>
                <a:gd name="T3" fmla="*/ 39 h 611"/>
                <a:gd name="T4" fmla="*/ 280 w 324"/>
                <a:gd name="T5" fmla="*/ 57 h 611"/>
                <a:gd name="T6" fmla="*/ 295 w 324"/>
                <a:gd name="T7" fmla="*/ 60 h 611"/>
                <a:gd name="T8" fmla="*/ 316 w 324"/>
                <a:gd name="T9" fmla="*/ 41 h 611"/>
                <a:gd name="T10" fmla="*/ 319 w 324"/>
                <a:gd name="T11" fmla="*/ 60 h 611"/>
                <a:gd name="T12" fmla="*/ 303 w 324"/>
                <a:gd name="T13" fmla="*/ 75 h 611"/>
                <a:gd name="T14" fmla="*/ 282 w 324"/>
                <a:gd name="T15" fmla="*/ 94 h 611"/>
                <a:gd name="T16" fmla="*/ 287 w 324"/>
                <a:gd name="T17" fmla="*/ 112 h 611"/>
                <a:gd name="T18" fmla="*/ 298 w 324"/>
                <a:gd name="T19" fmla="*/ 125 h 611"/>
                <a:gd name="T20" fmla="*/ 285 w 324"/>
                <a:gd name="T21" fmla="*/ 141 h 611"/>
                <a:gd name="T22" fmla="*/ 285 w 324"/>
                <a:gd name="T23" fmla="*/ 156 h 611"/>
                <a:gd name="T24" fmla="*/ 285 w 324"/>
                <a:gd name="T25" fmla="*/ 175 h 611"/>
                <a:gd name="T26" fmla="*/ 290 w 324"/>
                <a:gd name="T27" fmla="*/ 190 h 611"/>
                <a:gd name="T28" fmla="*/ 285 w 324"/>
                <a:gd name="T29" fmla="*/ 206 h 611"/>
                <a:gd name="T30" fmla="*/ 267 w 324"/>
                <a:gd name="T31" fmla="*/ 224 h 611"/>
                <a:gd name="T32" fmla="*/ 253 w 324"/>
                <a:gd name="T33" fmla="*/ 240 h 611"/>
                <a:gd name="T34" fmla="*/ 251 w 324"/>
                <a:gd name="T35" fmla="*/ 263 h 611"/>
                <a:gd name="T36" fmla="*/ 256 w 324"/>
                <a:gd name="T37" fmla="*/ 287 h 611"/>
                <a:gd name="T38" fmla="*/ 259 w 324"/>
                <a:gd name="T39" fmla="*/ 305 h 611"/>
                <a:gd name="T40" fmla="*/ 267 w 324"/>
                <a:gd name="T41" fmla="*/ 323 h 611"/>
                <a:gd name="T42" fmla="*/ 280 w 324"/>
                <a:gd name="T43" fmla="*/ 329 h 611"/>
                <a:gd name="T44" fmla="*/ 293 w 324"/>
                <a:gd name="T45" fmla="*/ 344 h 611"/>
                <a:gd name="T46" fmla="*/ 298 w 324"/>
                <a:gd name="T47" fmla="*/ 371 h 611"/>
                <a:gd name="T48" fmla="*/ 321 w 324"/>
                <a:gd name="T49" fmla="*/ 399 h 611"/>
                <a:gd name="T50" fmla="*/ 290 w 324"/>
                <a:gd name="T51" fmla="*/ 407 h 611"/>
                <a:gd name="T52" fmla="*/ 274 w 324"/>
                <a:gd name="T53" fmla="*/ 397 h 611"/>
                <a:gd name="T54" fmla="*/ 256 w 324"/>
                <a:gd name="T55" fmla="*/ 404 h 611"/>
                <a:gd name="T56" fmla="*/ 230 w 324"/>
                <a:gd name="T57" fmla="*/ 397 h 611"/>
                <a:gd name="T58" fmla="*/ 207 w 324"/>
                <a:gd name="T59" fmla="*/ 399 h 611"/>
                <a:gd name="T60" fmla="*/ 191 w 324"/>
                <a:gd name="T61" fmla="*/ 412 h 611"/>
                <a:gd name="T62" fmla="*/ 173 w 324"/>
                <a:gd name="T63" fmla="*/ 418 h 611"/>
                <a:gd name="T64" fmla="*/ 188 w 324"/>
                <a:gd name="T65" fmla="*/ 444 h 611"/>
                <a:gd name="T66" fmla="*/ 214 w 324"/>
                <a:gd name="T67" fmla="*/ 462 h 611"/>
                <a:gd name="T68" fmla="*/ 251 w 324"/>
                <a:gd name="T69" fmla="*/ 480 h 611"/>
                <a:gd name="T70" fmla="*/ 251 w 324"/>
                <a:gd name="T71" fmla="*/ 501 h 611"/>
                <a:gd name="T72" fmla="*/ 243 w 324"/>
                <a:gd name="T73" fmla="*/ 514 h 611"/>
                <a:gd name="T74" fmla="*/ 207 w 324"/>
                <a:gd name="T75" fmla="*/ 548 h 611"/>
                <a:gd name="T76" fmla="*/ 188 w 324"/>
                <a:gd name="T77" fmla="*/ 561 h 611"/>
                <a:gd name="T78" fmla="*/ 160 w 324"/>
                <a:gd name="T79" fmla="*/ 577 h 611"/>
                <a:gd name="T80" fmla="*/ 170 w 324"/>
                <a:gd name="T81" fmla="*/ 600 h 611"/>
                <a:gd name="T82" fmla="*/ 152 w 324"/>
                <a:gd name="T83" fmla="*/ 611 h 611"/>
                <a:gd name="T84" fmla="*/ 183 w 324"/>
                <a:gd name="T85" fmla="*/ 496 h 611"/>
                <a:gd name="T86" fmla="*/ 32 w 324"/>
                <a:gd name="T87" fmla="*/ 337 h 611"/>
                <a:gd name="T88" fmla="*/ 19 w 324"/>
                <a:gd name="T89" fmla="*/ 290 h 611"/>
                <a:gd name="T90" fmla="*/ 32 w 324"/>
                <a:gd name="T91" fmla="*/ 303 h 611"/>
                <a:gd name="T92" fmla="*/ 6 w 324"/>
                <a:gd name="T93" fmla="*/ 229 h 611"/>
                <a:gd name="T94" fmla="*/ 13 w 324"/>
                <a:gd name="T95" fmla="*/ 219 h 611"/>
                <a:gd name="T96" fmla="*/ 53 w 324"/>
                <a:gd name="T97" fmla="*/ 196 h 611"/>
                <a:gd name="T98" fmla="*/ 76 w 324"/>
                <a:gd name="T99" fmla="*/ 180 h 611"/>
                <a:gd name="T100" fmla="*/ 89 w 324"/>
                <a:gd name="T101" fmla="*/ 151 h 611"/>
                <a:gd name="T102" fmla="*/ 149 w 324"/>
                <a:gd name="T103" fmla="*/ 125 h 611"/>
                <a:gd name="T104" fmla="*/ 178 w 324"/>
                <a:gd name="T105" fmla="*/ 135 h 611"/>
                <a:gd name="T106" fmla="*/ 196 w 324"/>
                <a:gd name="T107" fmla="*/ 125 h 611"/>
                <a:gd name="T108" fmla="*/ 212 w 324"/>
                <a:gd name="T109" fmla="*/ 91 h 611"/>
                <a:gd name="T110" fmla="*/ 220 w 324"/>
                <a:gd name="T111" fmla="*/ 47 h 611"/>
                <a:gd name="T112" fmla="*/ 209 w 324"/>
                <a:gd name="T113" fmla="*/ 34 h 611"/>
                <a:gd name="T114" fmla="*/ 214 w 324"/>
                <a:gd name="T115" fmla="*/ 26 h 611"/>
                <a:gd name="T116" fmla="*/ 233 w 324"/>
                <a:gd name="T117" fmla="*/ 23 h 611"/>
                <a:gd name="T118" fmla="*/ 280 w 324"/>
                <a:gd name="T119" fmla="*/ 0 h 611"/>
                <a:gd name="T120" fmla="*/ 274 w 324"/>
                <a:gd name="T121" fmla="*/ 21 h 6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324" h="611">
                  <a:moveTo>
                    <a:pt x="272" y="23"/>
                  </a:moveTo>
                  <a:lnTo>
                    <a:pt x="272" y="26"/>
                  </a:lnTo>
                  <a:lnTo>
                    <a:pt x="274" y="26"/>
                  </a:lnTo>
                  <a:lnTo>
                    <a:pt x="274" y="28"/>
                  </a:lnTo>
                  <a:lnTo>
                    <a:pt x="272" y="28"/>
                  </a:lnTo>
                  <a:lnTo>
                    <a:pt x="272" y="26"/>
                  </a:lnTo>
                  <a:lnTo>
                    <a:pt x="272" y="28"/>
                  </a:lnTo>
                  <a:lnTo>
                    <a:pt x="269" y="28"/>
                  </a:lnTo>
                  <a:lnTo>
                    <a:pt x="267" y="28"/>
                  </a:lnTo>
                  <a:lnTo>
                    <a:pt x="267" y="26"/>
                  </a:lnTo>
                  <a:lnTo>
                    <a:pt x="267" y="28"/>
                  </a:lnTo>
                  <a:lnTo>
                    <a:pt x="269" y="28"/>
                  </a:lnTo>
                  <a:lnTo>
                    <a:pt x="269" y="31"/>
                  </a:lnTo>
                  <a:lnTo>
                    <a:pt x="272" y="31"/>
                  </a:lnTo>
                  <a:lnTo>
                    <a:pt x="272" y="34"/>
                  </a:lnTo>
                  <a:lnTo>
                    <a:pt x="274" y="34"/>
                  </a:lnTo>
                  <a:lnTo>
                    <a:pt x="274" y="36"/>
                  </a:lnTo>
                  <a:lnTo>
                    <a:pt x="277" y="36"/>
                  </a:lnTo>
                  <a:lnTo>
                    <a:pt x="277" y="39"/>
                  </a:lnTo>
                  <a:lnTo>
                    <a:pt x="274" y="39"/>
                  </a:lnTo>
                  <a:lnTo>
                    <a:pt x="274" y="36"/>
                  </a:lnTo>
                  <a:lnTo>
                    <a:pt x="272" y="36"/>
                  </a:lnTo>
                  <a:lnTo>
                    <a:pt x="272" y="39"/>
                  </a:lnTo>
                  <a:lnTo>
                    <a:pt x="272" y="49"/>
                  </a:lnTo>
                  <a:lnTo>
                    <a:pt x="274" y="49"/>
                  </a:lnTo>
                  <a:lnTo>
                    <a:pt x="277" y="49"/>
                  </a:lnTo>
                  <a:lnTo>
                    <a:pt x="277" y="52"/>
                  </a:lnTo>
                  <a:lnTo>
                    <a:pt x="277" y="54"/>
                  </a:lnTo>
                  <a:lnTo>
                    <a:pt x="277" y="57"/>
                  </a:lnTo>
                  <a:lnTo>
                    <a:pt x="280" y="57"/>
                  </a:lnTo>
                  <a:lnTo>
                    <a:pt x="280" y="54"/>
                  </a:lnTo>
                  <a:lnTo>
                    <a:pt x="282" y="54"/>
                  </a:lnTo>
                  <a:lnTo>
                    <a:pt x="285" y="54"/>
                  </a:lnTo>
                  <a:lnTo>
                    <a:pt x="285" y="52"/>
                  </a:lnTo>
                  <a:lnTo>
                    <a:pt x="287" y="52"/>
                  </a:lnTo>
                  <a:lnTo>
                    <a:pt x="287" y="54"/>
                  </a:lnTo>
                  <a:lnTo>
                    <a:pt x="290" y="54"/>
                  </a:lnTo>
                  <a:lnTo>
                    <a:pt x="293" y="57"/>
                  </a:lnTo>
                  <a:lnTo>
                    <a:pt x="293" y="60"/>
                  </a:lnTo>
                  <a:lnTo>
                    <a:pt x="295" y="60"/>
                  </a:lnTo>
                  <a:lnTo>
                    <a:pt x="295" y="57"/>
                  </a:lnTo>
                  <a:lnTo>
                    <a:pt x="298" y="57"/>
                  </a:lnTo>
                  <a:lnTo>
                    <a:pt x="298" y="54"/>
                  </a:lnTo>
                  <a:lnTo>
                    <a:pt x="300" y="54"/>
                  </a:lnTo>
                  <a:lnTo>
                    <a:pt x="300" y="52"/>
                  </a:lnTo>
                  <a:lnTo>
                    <a:pt x="303" y="52"/>
                  </a:lnTo>
                  <a:lnTo>
                    <a:pt x="306" y="52"/>
                  </a:lnTo>
                  <a:lnTo>
                    <a:pt x="314" y="44"/>
                  </a:lnTo>
                  <a:lnTo>
                    <a:pt x="314" y="41"/>
                  </a:lnTo>
                  <a:lnTo>
                    <a:pt x="316" y="41"/>
                  </a:lnTo>
                  <a:lnTo>
                    <a:pt x="316" y="39"/>
                  </a:lnTo>
                  <a:lnTo>
                    <a:pt x="319" y="41"/>
                  </a:lnTo>
                  <a:lnTo>
                    <a:pt x="319" y="44"/>
                  </a:lnTo>
                  <a:lnTo>
                    <a:pt x="321" y="44"/>
                  </a:lnTo>
                  <a:lnTo>
                    <a:pt x="324" y="47"/>
                  </a:lnTo>
                  <a:lnTo>
                    <a:pt x="324" y="49"/>
                  </a:lnTo>
                  <a:lnTo>
                    <a:pt x="321" y="52"/>
                  </a:lnTo>
                  <a:lnTo>
                    <a:pt x="324" y="60"/>
                  </a:lnTo>
                  <a:lnTo>
                    <a:pt x="321" y="62"/>
                  </a:lnTo>
                  <a:lnTo>
                    <a:pt x="319" y="60"/>
                  </a:lnTo>
                  <a:lnTo>
                    <a:pt x="314" y="62"/>
                  </a:lnTo>
                  <a:lnTo>
                    <a:pt x="314" y="65"/>
                  </a:lnTo>
                  <a:lnTo>
                    <a:pt x="314" y="68"/>
                  </a:lnTo>
                  <a:lnTo>
                    <a:pt x="314" y="70"/>
                  </a:lnTo>
                  <a:lnTo>
                    <a:pt x="314" y="73"/>
                  </a:lnTo>
                  <a:lnTo>
                    <a:pt x="314" y="75"/>
                  </a:lnTo>
                  <a:lnTo>
                    <a:pt x="311" y="75"/>
                  </a:lnTo>
                  <a:lnTo>
                    <a:pt x="308" y="75"/>
                  </a:lnTo>
                  <a:lnTo>
                    <a:pt x="306" y="75"/>
                  </a:lnTo>
                  <a:lnTo>
                    <a:pt x="303" y="75"/>
                  </a:lnTo>
                  <a:lnTo>
                    <a:pt x="300" y="78"/>
                  </a:lnTo>
                  <a:lnTo>
                    <a:pt x="295" y="81"/>
                  </a:lnTo>
                  <a:lnTo>
                    <a:pt x="290" y="83"/>
                  </a:lnTo>
                  <a:lnTo>
                    <a:pt x="290" y="86"/>
                  </a:lnTo>
                  <a:lnTo>
                    <a:pt x="287" y="86"/>
                  </a:lnTo>
                  <a:lnTo>
                    <a:pt x="287" y="88"/>
                  </a:lnTo>
                  <a:lnTo>
                    <a:pt x="287" y="91"/>
                  </a:lnTo>
                  <a:lnTo>
                    <a:pt x="287" y="94"/>
                  </a:lnTo>
                  <a:lnTo>
                    <a:pt x="285" y="94"/>
                  </a:lnTo>
                  <a:lnTo>
                    <a:pt x="282" y="94"/>
                  </a:lnTo>
                  <a:lnTo>
                    <a:pt x="282" y="96"/>
                  </a:lnTo>
                  <a:lnTo>
                    <a:pt x="285" y="96"/>
                  </a:lnTo>
                  <a:lnTo>
                    <a:pt x="285" y="99"/>
                  </a:lnTo>
                  <a:lnTo>
                    <a:pt x="282" y="99"/>
                  </a:lnTo>
                  <a:lnTo>
                    <a:pt x="285" y="101"/>
                  </a:lnTo>
                  <a:lnTo>
                    <a:pt x="285" y="104"/>
                  </a:lnTo>
                  <a:lnTo>
                    <a:pt x="287" y="104"/>
                  </a:lnTo>
                  <a:lnTo>
                    <a:pt x="287" y="107"/>
                  </a:lnTo>
                  <a:lnTo>
                    <a:pt x="287" y="109"/>
                  </a:lnTo>
                  <a:lnTo>
                    <a:pt x="287" y="112"/>
                  </a:lnTo>
                  <a:lnTo>
                    <a:pt x="290" y="112"/>
                  </a:lnTo>
                  <a:lnTo>
                    <a:pt x="290" y="115"/>
                  </a:lnTo>
                  <a:lnTo>
                    <a:pt x="293" y="115"/>
                  </a:lnTo>
                  <a:lnTo>
                    <a:pt x="293" y="117"/>
                  </a:lnTo>
                  <a:lnTo>
                    <a:pt x="295" y="117"/>
                  </a:lnTo>
                  <a:lnTo>
                    <a:pt x="293" y="120"/>
                  </a:lnTo>
                  <a:lnTo>
                    <a:pt x="295" y="120"/>
                  </a:lnTo>
                  <a:lnTo>
                    <a:pt x="295" y="122"/>
                  </a:lnTo>
                  <a:lnTo>
                    <a:pt x="298" y="122"/>
                  </a:lnTo>
                  <a:lnTo>
                    <a:pt x="298" y="125"/>
                  </a:lnTo>
                  <a:lnTo>
                    <a:pt x="300" y="125"/>
                  </a:lnTo>
                  <a:lnTo>
                    <a:pt x="298" y="128"/>
                  </a:lnTo>
                  <a:lnTo>
                    <a:pt x="295" y="130"/>
                  </a:lnTo>
                  <a:lnTo>
                    <a:pt x="295" y="133"/>
                  </a:lnTo>
                  <a:lnTo>
                    <a:pt x="293" y="135"/>
                  </a:lnTo>
                  <a:lnTo>
                    <a:pt x="290" y="135"/>
                  </a:lnTo>
                  <a:lnTo>
                    <a:pt x="287" y="138"/>
                  </a:lnTo>
                  <a:lnTo>
                    <a:pt x="285" y="138"/>
                  </a:lnTo>
                  <a:lnTo>
                    <a:pt x="282" y="141"/>
                  </a:lnTo>
                  <a:lnTo>
                    <a:pt x="285" y="141"/>
                  </a:lnTo>
                  <a:lnTo>
                    <a:pt x="285" y="143"/>
                  </a:lnTo>
                  <a:lnTo>
                    <a:pt x="285" y="146"/>
                  </a:lnTo>
                  <a:lnTo>
                    <a:pt x="287" y="146"/>
                  </a:lnTo>
                  <a:lnTo>
                    <a:pt x="285" y="146"/>
                  </a:lnTo>
                  <a:lnTo>
                    <a:pt x="285" y="148"/>
                  </a:lnTo>
                  <a:lnTo>
                    <a:pt x="282" y="148"/>
                  </a:lnTo>
                  <a:lnTo>
                    <a:pt x="282" y="151"/>
                  </a:lnTo>
                  <a:lnTo>
                    <a:pt x="285" y="154"/>
                  </a:lnTo>
                  <a:lnTo>
                    <a:pt x="287" y="156"/>
                  </a:lnTo>
                  <a:lnTo>
                    <a:pt x="285" y="156"/>
                  </a:lnTo>
                  <a:lnTo>
                    <a:pt x="280" y="156"/>
                  </a:lnTo>
                  <a:lnTo>
                    <a:pt x="280" y="159"/>
                  </a:lnTo>
                  <a:lnTo>
                    <a:pt x="280" y="162"/>
                  </a:lnTo>
                  <a:lnTo>
                    <a:pt x="280" y="164"/>
                  </a:lnTo>
                  <a:lnTo>
                    <a:pt x="280" y="167"/>
                  </a:lnTo>
                  <a:lnTo>
                    <a:pt x="282" y="167"/>
                  </a:lnTo>
                  <a:lnTo>
                    <a:pt x="282" y="169"/>
                  </a:lnTo>
                  <a:lnTo>
                    <a:pt x="285" y="169"/>
                  </a:lnTo>
                  <a:lnTo>
                    <a:pt x="285" y="172"/>
                  </a:lnTo>
                  <a:lnTo>
                    <a:pt x="285" y="175"/>
                  </a:lnTo>
                  <a:lnTo>
                    <a:pt x="285" y="177"/>
                  </a:lnTo>
                  <a:lnTo>
                    <a:pt x="287" y="177"/>
                  </a:lnTo>
                  <a:lnTo>
                    <a:pt x="290" y="177"/>
                  </a:lnTo>
                  <a:lnTo>
                    <a:pt x="290" y="180"/>
                  </a:lnTo>
                  <a:lnTo>
                    <a:pt x="293" y="180"/>
                  </a:lnTo>
                  <a:lnTo>
                    <a:pt x="293" y="182"/>
                  </a:lnTo>
                  <a:lnTo>
                    <a:pt x="293" y="185"/>
                  </a:lnTo>
                  <a:lnTo>
                    <a:pt x="293" y="188"/>
                  </a:lnTo>
                  <a:lnTo>
                    <a:pt x="290" y="188"/>
                  </a:lnTo>
                  <a:lnTo>
                    <a:pt x="290" y="190"/>
                  </a:lnTo>
                  <a:lnTo>
                    <a:pt x="290" y="193"/>
                  </a:lnTo>
                  <a:lnTo>
                    <a:pt x="287" y="193"/>
                  </a:lnTo>
                  <a:lnTo>
                    <a:pt x="287" y="196"/>
                  </a:lnTo>
                  <a:lnTo>
                    <a:pt x="285" y="196"/>
                  </a:lnTo>
                  <a:lnTo>
                    <a:pt x="285" y="198"/>
                  </a:lnTo>
                  <a:lnTo>
                    <a:pt x="287" y="198"/>
                  </a:lnTo>
                  <a:lnTo>
                    <a:pt x="287" y="201"/>
                  </a:lnTo>
                  <a:lnTo>
                    <a:pt x="287" y="203"/>
                  </a:lnTo>
                  <a:lnTo>
                    <a:pt x="285" y="203"/>
                  </a:lnTo>
                  <a:lnTo>
                    <a:pt x="285" y="206"/>
                  </a:lnTo>
                  <a:lnTo>
                    <a:pt x="282" y="206"/>
                  </a:lnTo>
                  <a:lnTo>
                    <a:pt x="280" y="206"/>
                  </a:lnTo>
                  <a:lnTo>
                    <a:pt x="280" y="209"/>
                  </a:lnTo>
                  <a:lnTo>
                    <a:pt x="277" y="211"/>
                  </a:lnTo>
                  <a:lnTo>
                    <a:pt x="274" y="214"/>
                  </a:lnTo>
                  <a:lnTo>
                    <a:pt x="272" y="216"/>
                  </a:lnTo>
                  <a:lnTo>
                    <a:pt x="269" y="216"/>
                  </a:lnTo>
                  <a:lnTo>
                    <a:pt x="269" y="219"/>
                  </a:lnTo>
                  <a:lnTo>
                    <a:pt x="267" y="222"/>
                  </a:lnTo>
                  <a:lnTo>
                    <a:pt x="267" y="224"/>
                  </a:lnTo>
                  <a:lnTo>
                    <a:pt x="267" y="227"/>
                  </a:lnTo>
                  <a:lnTo>
                    <a:pt x="264" y="227"/>
                  </a:lnTo>
                  <a:lnTo>
                    <a:pt x="261" y="227"/>
                  </a:lnTo>
                  <a:lnTo>
                    <a:pt x="259" y="227"/>
                  </a:lnTo>
                  <a:lnTo>
                    <a:pt x="259" y="229"/>
                  </a:lnTo>
                  <a:lnTo>
                    <a:pt x="256" y="232"/>
                  </a:lnTo>
                  <a:lnTo>
                    <a:pt x="256" y="235"/>
                  </a:lnTo>
                  <a:lnTo>
                    <a:pt x="253" y="235"/>
                  </a:lnTo>
                  <a:lnTo>
                    <a:pt x="253" y="237"/>
                  </a:lnTo>
                  <a:lnTo>
                    <a:pt x="253" y="240"/>
                  </a:lnTo>
                  <a:lnTo>
                    <a:pt x="253" y="243"/>
                  </a:lnTo>
                  <a:lnTo>
                    <a:pt x="253" y="245"/>
                  </a:lnTo>
                  <a:lnTo>
                    <a:pt x="253" y="248"/>
                  </a:lnTo>
                  <a:lnTo>
                    <a:pt x="253" y="250"/>
                  </a:lnTo>
                  <a:lnTo>
                    <a:pt x="253" y="253"/>
                  </a:lnTo>
                  <a:lnTo>
                    <a:pt x="253" y="256"/>
                  </a:lnTo>
                  <a:lnTo>
                    <a:pt x="253" y="258"/>
                  </a:lnTo>
                  <a:lnTo>
                    <a:pt x="253" y="261"/>
                  </a:lnTo>
                  <a:lnTo>
                    <a:pt x="251" y="261"/>
                  </a:lnTo>
                  <a:lnTo>
                    <a:pt x="251" y="263"/>
                  </a:lnTo>
                  <a:lnTo>
                    <a:pt x="253" y="266"/>
                  </a:lnTo>
                  <a:lnTo>
                    <a:pt x="253" y="269"/>
                  </a:lnTo>
                  <a:lnTo>
                    <a:pt x="253" y="271"/>
                  </a:lnTo>
                  <a:lnTo>
                    <a:pt x="253" y="274"/>
                  </a:lnTo>
                  <a:lnTo>
                    <a:pt x="253" y="276"/>
                  </a:lnTo>
                  <a:lnTo>
                    <a:pt x="253" y="279"/>
                  </a:lnTo>
                  <a:lnTo>
                    <a:pt x="253" y="282"/>
                  </a:lnTo>
                  <a:lnTo>
                    <a:pt x="253" y="284"/>
                  </a:lnTo>
                  <a:lnTo>
                    <a:pt x="253" y="287"/>
                  </a:lnTo>
                  <a:lnTo>
                    <a:pt x="256" y="287"/>
                  </a:lnTo>
                  <a:lnTo>
                    <a:pt x="256" y="290"/>
                  </a:lnTo>
                  <a:lnTo>
                    <a:pt x="256" y="292"/>
                  </a:lnTo>
                  <a:lnTo>
                    <a:pt x="256" y="295"/>
                  </a:lnTo>
                  <a:lnTo>
                    <a:pt x="256" y="297"/>
                  </a:lnTo>
                  <a:lnTo>
                    <a:pt x="256" y="300"/>
                  </a:lnTo>
                  <a:lnTo>
                    <a:pt x="259" y="300"/>
                  </a:lnTo>
                  <a:lnTo>
                    <a:pt x="259" y="303"/>
                  </a:lnTo>
                  <a:lnTo>
                    <a:pt x="261" y="303"/>
                  </a:lnTo>
                  <a:lnTo>
                    <a:pt x="261" y="305"/>
                  </a:lnTo>
                  <a:lnTo>
                    <a:pt x="259" y="305"/>
                  </a:lnTo>
                  <a:lnTo>
                    <a:pt x="259" y="308"/>
                  </a:lnTo>
                  <a:lnTo>
                    <a:pt x="259" y="310"/>
                  </a:lnTo>
                  <a:lnTo>
                    <a:pt x="259" y="313"/>
                  </a:lnTo>
                  <a:lnTo>
                    <a:pt x="259" y="316"/>
                  </a:lnTo>
                  <a:lnTo>
                    <a:pt x="259" y="318"/>
                  </a:lnTo>
                  <a:lnTo>
                    <a:pt x="259" y="321"/>
                  </a:lnTo>
                  <a:lnTo>
                    <a:pt x="259" y="323"/>
                  </a:lnTo>
                  <a:lnTo>
                    <a:pt x="261" y="323"/>
                  </a:lnTo>
                  <a:lnTo>
                    <a:pt x="264" y="323"/>
                  </a:lnTo>
                  <a:lnTo>
                    <a:pt x="267" y="323"/>
                  </a:lnTo>
                  <a:lnTo>
                    <a:pt x="269" y="323"/>
                  </a:lnTo>
                  <a:lnTo>
                    <a:pt x="272" y="323"/>
                  </a:lnTo>
                  <a:lnTo>
                    <a:pt x="274" y="323"/>
                  </a:lnTo>
                  <a:lnTo>
                    <a:pt x="277" y="323"/>
                  </a:lnTo>
                  <a:lnTo>
                    <a:pt x="280" y="323"/>
                  </a:lnTo>
                  <a:lnTo>
                    <a:pt x="280" y="326"/>
                  </a:lnTo>
                  <a:lnTo>
                    <a:pt x="282" y="326"/>
                  </a:lnTo>
                  <a:lnTo>
                    <a:pt x="282" y="323"/>
                  </a:lnTo>
                  <a:lnTo>
                    <a:pt x="282" y="329"/>
                  </a:lnTo>
                  <a:lnTo>
                    <a:pt x="280" y="329"/>
                  </a:lnTo>
                  <a:lnTo>
                    <a:pt x="280" y="331"/>
                  </a:lnTo>
                  <a:lnTo>
                    <a:pt x="280" y="334"/>
                  </a:lnTo>
                  <a:lnTo>
                    <a:pt x="282" y="334"/>
                  </a:lnTo>
                  <a:lnTo>
                    <a:pt x="285" y="337"/>
                  </a:lnTo>
                  <a:lnTo>
                    <a:pt x="285" y="339"/>
                  </a:lnTo>
                  <a:lnTo>
                    <a:pt x="285" y="342"/>
                  </a:lnTo>
                  <a:lnTo>
                    <a:pt x="287" y="342"/>
                  </a:lnTo>
                  <a:lnTo>
                    <a:pt x="287" y="344"/>
                  </a:lnTo>
                  <a:lnTo>
                    <a:pt x="290" y="344"/>
                  </a:lnTo>
                  <a:lnTo>
                    <a:pt x="293" y="344"/>
                  </a:lnTo>
                  <a:lnTo>
                    <a:pt x="293" y="347"/>
                  </a:lnTo>
                  <a:lnTo>
                    <a:pt x="295" y="347"/>
                  </a:lnTo>
                  <a:lnTo>
                    <a:pt x="295" y="350"/>
                  </a:lnTo>
                  <a:lnTo>
                    <a:pt x="295" y="352"/>
                  </a:lnTo>
                  <a:lnTo>
                    <a:pt x="295" y="355"/>
                  </a:lnTo>
                  <a:lnTo>
                    <a:pt x="298" y="357"/>
                  </a:lnTo>
                  <a:lnTo>
                    <a:pt x="300" y="365"/>
                  </a:lnTo>
                  <a:lnTo>
                    <a:pt x="300" y="368"/>
                  </a:lnTo>
                  <a:lnTo>
                    <a:pt x="298" y="368"/>
                  </a:lnTo>
                  <a:lnTo>
                    <a:pt x="298" y="371"/>
                  </a:lnTo>
                  <a:lnTo>
                    <a:pt x="300" y="376"/>
                  </a:lnTo>
                  <a:lnTo>
                    <a:pt x="300" y="378"/>
                  </a:lnTo>
                  <a:lnTo>
                    <a:pt x="300" y="384"/>
                  </a:lnTo>
                  <a:lnTo>
                    <a:pt x="300" y="386"/>
                  </a:lnTo>
                  <a:lnTo>
                    <a:pt x="300" y="391"/>
                  </a:lnTo>
                  <a:lnTo>
                    <a:pt x="300" y="394"/>
                  </a:lnTo>
                  <a:lnTo>
                    <a:pt x="314" y="399"/>
                  </a:lnTo>
                  <a:lnTo>
                    <a:pt x="316" y="399"/>
                  </a:lnTo>
                  <a:lnTo>
                    <a:pt x="319" y="399"/>
                  </a:lnTo>
                  <a:lnTo>
                    <a:pt x="321" y="399"/>
                  </a:lnTo>
                  <a:lnTo>
                    <a:pt x="319" y="399"/>
                  </a:lnTo>
                  <a:lnTo>
                    <a:pt x="314" y="402"/>
                  </a:lnTo>
                  <a:lnTo>
                    <a:pt x="306" y="404"/>
                  </a:lnTo>
                  <a:lnTo>
                    <a:pt x="303" y="404"/>
                  </a:lnTo>
                  <a:lnTo>
                    <a:pt x="300" y="404"/>
                  </a:lnTo>
                  <a:lnTo>
                    <a:pt x="300" y="407"/>
                  </a:lnTo>
                  <a:lnTo>
                    <a:pt x="298" y="407"/>
                  </a:lnTo>
                  <a:lnTo>
                    <a:pt x="295" y="407"/>
                  </a:lnTo>
                  <a:lnTo>
                    <a:pt x="293" y="407"/>
                  </a:lnTo>
                  <a:lnTo>
                    <a:pt x="290" y="407"/>
                  </a:lnTo>
                  <a:lnTo>
                    <a:pt x="287" y="407"/>
                  </a:lnTo>
                  <a:lnTo>
                    <a:pt x="285" y="407"/>
                  </a:lnTo>
                  <a:lnTo>
                    <a:pt x="282" y="407"/>
                  </a:lnTo>
                  <a:lnTo>
                    <a:pt x="282" y="404"/>
                  </a:lnTo>
                  <a:lnTo>
                    <a:pt x="280" y="404"/>
                  </a:lnTo>
                  <a:lnTo>
                    <a:pt x="280" y="402"/>
                  </a:lnTo>
                  <a:lnTo>
                    <a:pt x="277" y="402"/>
                  </a:lnTo>
                  <a:lnTo>
                    <a:pt x="277" y="399"/>
                  </a:lnTo>
                  <a:lnTo>
                    <a:pt x="277" y="397"/>
                  </a:lnTo>
                  <a:lnTo>
                    <a:pt x="274" y="397"/>
                  </a:lnTo>
                  <a:lnTo>
                    <a:pt x="272" y="397"/>
                  </a:lnTo>
                  <a:lnTo>
                    <a:pt x="269" y="397"/>
                  </a:lnTo>
                  <a:lnTo>
                    <a:pt x="267" y="397"/>
                  </a:lnTo>
                  <a:lnTo>
                    <a:pt x="264" y="397"/>
                  </a:lnTo>
                  <a:lnTo>
                    <a:pt x="264" y="399"/>
                  </a:lnTo>
                  <a:lnTo>
                    <a:pt x="261" y="399"/>
                  </a:lnTo>
                  <a:lnTo>
                    <a:pt x="261" y="402"/>
                  </a:lnTo>
                  <a:lnTo>
                    <a:pt x="259" y="402"/>
                  </a:lnTo>
                  <a:lnTo>
                    <a:pt x="259" y="404"/>
                  </a:lnTo>
                  <a:lnTo>
                    <a:pt x="256" y="404"/>
                  </a:lnTo>
                  <a:lnTo>
                    <a:pt x="256" y="407"/>
                  </a:lnTo>
                  <a:lnTo>
                    <a:pt x="253" y="407"/>
                  </a:lnTo>
                  <a:lnTo>
                    <a:pt x="251" y="407"/>
                  </a:lnTo>
                  <a:lnTo>
                    <a:pt x="248" y="407"/>
                  </a:lnTo>
                  <a:lnTo>
                    <a:pt x="246" y="407"/>
                  </a:lnTo>
                  <a:lnTo>
                    <a:pt x="243" y="404"/>
                  </a:lnTo>
                  <a:lnTo>
                    <a:pt x="240" y="404"/>
                  </a:lnTo>
                  <a:lnTo>
                    <a:pt x="235" y="399"/>
                  </a:lnTo>
                  <a:lnTo>
                    <a:pt x="233" y="397"/>
                  </a:lnTo>
                  <a:lnTo>
                    <a:pt x="230" y="397"/>
                  </a:lnTo>
                  <a:lnTo>
                    <a:pt x="227" y="397"/>
                  </a:lnTo>
                  <a:lnTo>
                    <a:pt x="227" y="394"/>
                  </a:lnTo>
                  <a:lnTo>
                    <a:pt x="225" y="394"/>
                  </a:lnTo>
                  <a:lnTo>
                    <a:pt x="222" y="394"/>
                  </a:lnTo>
                  <a:lnTo>
                    <a:pt x="220" y="394"/>
                  </a:lnTo>
                  <a:lnTo>
                    <a:pt x="217" y="394"/>
                  </a:lnTo>
                  <a:lnTo>
                    <a:pt x="214" y="391"/>
                  </a:lnTo>
                  <a:lnTo>
                    <a:pt x="207" y="394"/>
                  </a:lnTo>
                  <a:lnTo>
                    <a:pt x="207" y="397"/>
                  </a:lnTo>
                  <a:lnTo>
                    <a:pt x="207" y="399"/>
                  </a:lnTo>
                  <a:lnTo>
                    <a:pt x="207" y="402"/>
                  </a:lnTo>
                  <a:lnTo>
                    <a:pt x="207" y="404"/>
                  </a:lnTo>
                  <a:lnTo>
                    <a:pt x="204" y="404"/>
                  </a:lnTo>
                  <a:lnTo>
                    <a:pt x="204" y="407"/>
                  </a:lnTo>
                  <a:lnTo>
                    <a:pt x="201" y="410"/>
                  </a:lnTo>
                  <a:lnTo>
                    <a:pt x="199" y="410"/>
                  </a:lnTo>
                  <a:lnTo>
                    <a:pt x="196" y="410"/>
                  </a:lnTo>
                  <a:lnTo>
                    <a:pt x="193" y="410"/>
                  </a:lnTo>
                  <a:lnTo>
                    <a:pt x="191" y="410"/>
                  </a:lnTo>
                  <a:lnTo>
                    <a:pt x="191" y="412"/>
                  </a:lnTo>
                  <a:lnTo>
                    <a:pt x="188" y="415"/>
                  </a:lnTo>
                  <a:lnTo>
                    <a:pt x="186" y="415"/>
                  </a:lnTo>
                  <a:lnTo>
                    <a:pt x="180" y="420"/>
                  </a:lnTo>
                  <a:lnTo>
                    <a:pt x="178" y="418"/>
                  </a:lnTo>
                  <a:lnTo>
                    <a:pt x="178" y="415"/>
                  </a:lnTo>
                  <a:lnTo>
                    <a:pt x="175" y="415"/>
                  </a:lnTo>
                  <a:lnTo>
                    <a:pt x="173" y="412"/>
                  </a:lnTo>
                  <a:lnTo>
                    <a:pt x="170" y="412"/>
                  </a:lnTo>
                  <a:lnTo>
                    <a:pt x="170" y="415"/>
                  </a:lnTo>
                  <a:lnTo>
                    <a:pt x="173" y="418"/>
                  </a:lnTo>
                  <a:lnTo>
                    <a:pt x="173" y="420"/>
                  </a:lnTo>
                  <a:lnTo>
                    <a:pt x="175" y="425"/>
                  </a:lnTo>
                  <a:lnTo>
                    <a:pt x="175" y="428"/>
                  </a:lnTo>
                  <a:lnTo>
                    <a:pt x="178" y="428"/>
                  </a:lnTo>
                  <a:lnTo>
                    <a:pt x="178" y="431"/>
                  </a:lnTo>
                  <a:lnTo>
                    <a:pt x="180" y="433"/>
                  </a:lnTo>
                  <a:lnTo>
                    <a:pt x="183" y="436"/>
                  </a:lnTo>
                  <a:lnTo>
                    <a:pt x="183" y="438"/>
                  </a:lnTo>
                  <a:lnTo>
                    <a:pt x="188" y="441"/>
                  </a:lnTo>
                  <a:lnTo>
                    <a:pt x="188" y="444"/>
                  </a:lnTo>
                  <a:lnTo>
                    <a:pt x="191" y="446"/>
                  </a:lnTo>
                  <a:lnTo>
                    <a:pt x="193" y="449"/>
                  </a:lnTo>
                  <a:lnTo>
                    <a:pt x="196" y="449"/>
                  </a:lnTo>
                  <a:lnTo>
                    <a:pt x="196" y="451"/>
                  </a:lnTo>
                  <a:lnTo>
                    <a:pt x="199" y="451"/>
                  </a:lnTo>
                  <a:lnTo>
                    <a:pt x="199" y="454"/>
                  </a:lnTo>
                  <a:lnTo>
                    <a:pt x="201" y="454"/>
                  </a:lnTo>
                  <a:lnTo>
                    <a:pt x="204" y="457"/>
                  </a:lnTo>
                  <a:lnTo>
                    <a:pt x="209" y="457"/>
                  </a:lnTo>
                  <a:lnTo>
                    <a:pt x="214" y="462"/>
                  </a:lnTo>
                  <a:lnTo>
                    <a:pt x="225" y="465"/>
                  </a:lnTo>
                  <a:lnTo>
                    <a:pt x="227" y="465"/>
                  </a:lnTo>
                  <a:lnTo>
                    <a:pt x="230" y="465"/>
                  </a:lnTo>
                  <a:lnTo>
                    <a:pt x="230" y="467"/>
                  </a:lnTo>
                  <a:lnTo>
                    <a:pt x="233" y="467"/>
                  </a:lnTo>
                  <a:lnTo>
                    <a:pt x="230" y="472"/>
                  </a:lnTo>
                  <a:lnTo>
                    <a:pt x="238" y="475"/>
                  </a:lnTo>
                  <a:lnTo>
                    <a:pt x="246" y="480"/>
                  </a:lnTo>
                  <a:lnTo>
                    <a:pt x="248" y="480"/>
                  </a:lnTo>
                  <a:lnTo>
                    <a:pt x="251" y="480"/>
                  </a:lnTo>
                  <a:lnTo>
                    <a:pt x="253" y="483"/>
                  </a:lnTo>
                  <a:lnTo>
                    <a:pt x="256" y="483"/>
                  </a:lnTo>
                  <a:lnTo>
                    <a:pt x="259" y="485"/>
                  </a:lnTo>
                  <a:lnTo>
                    <a:pt x="259" y="488"/>
                  </a:lnTo>
                  <a:lnTo>
                    <a:pt x="259" y="491"/>
                  </a:lnTo>
                  <a:lnTo>
                    <a:pt x="259" y="493"/>
                  </a:lnTo>
                  <a:lnTo>
                    <a:pt x="256" y="496"/>
                  </a:lnTo>
                  <a:lnTo>
                    <a:pt x="256" y="498"/>
                  </a:lnTo>
                  <a:lnTo>
                    <a:pt x="253" y="498"/>
                  </a:lnTo>
                  <a:lnTo>
                    <a:pt x="251" y="501"/>
                  </a:lnTo>
                  <a:lnTo>
                    <a:pt x="248" y="504"/>
                  </a:lnTo>
                  <a:lnTo>
                    <a:pt x="246" y="504"/>
                  </a:lnTo>
                  <a:lnTo>
                    <a:pt x="246" y="506"/>
                  </a:lnTo>
                  <a:lnTo>
                    <a:pt x="243" y="506"/>
                  </a:lnTo>
                  <a:lnTo>
                    <a:pt x="246" y="506"/>
                  </a:lnTo>
                  <a:lnTo>
                    <a:pt x="248" y="506"/>
                  </a:lnTo>
                  <a:lnTo>
                    <a:pt x="248" y="509"/>
                  </a:lnTo>
                  <a:lnTo>
                    <a:pt x="248" y="512"/>
                  </a:lnTo>
                  <a:lnTo>
                    <a:pt x="246" y="514"/>
                  </a:lnTo>
                  <a:lnTo>
                    <a:pt x="243" y="514"/>
                  </a:lnTo>
                  <a:lnTo>
                    <a:pt x="240" y="512"/>
                  </a:lnTo>
                  <a:lnTo>
                    <a:pt x="230" y="519"/>
                  </a:lnTo>
                  <a:lnTo>
                    <a:pt x="225" y="525"/>
                  </a:lnTo>
                  <a:lnTo>
                    <a:pt x="222" y="527"/>
                  </a:lnTo>
                  <a:lnTo>
                    <a:pt x="220" y="530"/>
                  </a:lnTo>
                  <a:lnTo>
                    <a:pt x="209" y="538"/>
                  </a:lnTo>
                  <a:lnTo>
                    <a:pt x="209" y="540"/>
                  </a:lnTo>
                  <a:lnTo>
                    <a:pt x="207" y="543"/>
                  </a:lnTo>
                  <a:lnTo>
                    <a:pt x="207" y="546"/>
                  </a:lnTo>
                  <a:lnTo>
                    <a:pt x="207" y="548"/>
                  </a:lnTo>
                  <a:lnTo>
                    <a:pt x="204" y="551"/>
                  </a:lnTo>
                  <a:lnTo>
                    <a:pt x="204" y="553"/>
                  </a:lnTo>
                  <a:lnTo>
                    <a:pt x="201" y="553"/>
                  </a:lnTo>
                  <a:lnTo>
                    <a:pt x="201" y="556"/>
                  </a:lnTo>
                  <a:lnTo>
                    <a:pt x="199" y="556"/>
                  </a:lnTo>
                  <a:lnTo>
                    <a:pt x="196" y="556"/>
                  </a:lnTo>
                  <a:lnTo>
                    <a:pt x="196" y="559"/>
                  </a:lnTo>
                  <a:lnTo>
                    <a:pt x="193" y="559"/>
                  </a:lnTo>
                  <a:lnTo>
                    <a:pt x="191" y="559"/>
                  </a:lnTo>
                  <a:lnTo>
                    <a:pt x="188" y="561"/>
                  </a:lnTo>
                  <a:lnTo>
                    <a:pt x="186" y="561"/>
                  </a:lnTo>
                  <a:lnTo>
                    <a:pt x="183" y="561"/>
                  </a:lnTo>
                  <a:lnTo>
                    <a:pt x="180" y="561"/>
                  </a:lnTo>
                  <a:lnTo>
                    <a:pt x="178" y="561"/>
                  </a:lnTo>
                  <a:lnTo>
                    <a:pt x="175" y="561"/>
                  </a:lnTo>
                  <a:lnTo>
                    <a:pt x="167" y="566"/>
                  </a:lnTo>
                  <a:lnTo>
                    <a:pt x="162" y="572"/>
                  </a:lnTo>
                  <a:lnTo>
                    <a:pt x="162" y="574"/>
                  </a:lnTo>
                  <a:lnTo>
                    <a:pt x="162" y="577"/>
                  </a:lnTo>
                  <a:lnTo>
                    <a:pt x="160" y="577"/>
                  </a:lnTo>
                  <a:lnTo>
                    <a:pt x="162" y="579"/>
                  </a:lnTo>
                  <a:lnTo>
                    <a:pt x="162" y="582"/>
                  </a:lnTo>
                  <a:lnTo>
                    <a:pt x="162" y="585"/>
                  </a:lnTo>
                  <a:lnTo>
                    <a:pt x="162" y="587"/>
                  </a:lnTo>
                  <a:lnTo>
                    <a:pt x="162" y="590"/>
                  </a:lnTo>
                  <a:lnTo>
                    <a:pt x="165" y="593"/>
                  </a:lnTo>
                  <a:lnTo>
                    <a:pt x="165" y="595"/>
                  </a:lnTo>
                  <a:lnTo>
                    <a:pt x="167" y="598"/>
                  </a:lnTo>
                  <a:lnTo>
                    <a:pt x="167" y="600"/>
                  </a:lnTo>
                  <a:lnTo>
                    <a:pt x="170" y="600"/>
                  </a:lnTo>
                  <a:lnTo>
                    <a:pt x="173" y="600"/>
                  </a:lnTo>
                  <a:lnTo>
                    <a:pt x="173" y="603"/>
                  </a:lnTo>
                  <a:lnTo>
                    <a:pt x="175" y="603"/>
                  </a:lnTo>
                  <a:lnTo>
                    <a:pt x="175" y="608"/>
                  </a:lnTo>
                  <a:lnTo>
                    <a:pt x="173" y="608"/>
                  </a:lnTo>
                  <a:lnTo>
                    <a:pt x="170" y="606"/>
                  </a:lnTo>
                  <a:lnTo>
                    <a:pt x="167" y="606"/>
                  </a:lnTo>
                  <a:lnTo>
                    <a:pt x="165" y="606"/>
                  </a:lnTo>
                  <a:lnTo>
                    <a:pt x="162" y="606"/>
                  </a:lnTo>
                  <a:lnTo>
                    <a:pt x="152" y="611"/>
                  </a:lnTo>
                  <a:lnTo>
                    <a:pt x="86" y="574"/>
                  </a:lnTo>
                  <a:lnTo>
                    <a:pt x="84" y="566"/>
                  </a:lnTo>
                  <a:lnTo>
                    <a:pt x="94" y="553"/>
                  </a:lnTo>
                  <a:lnTo>
                    <a:pt x="99" y="551"/>
                  </a:lnTo>
                  <a:lnTo>
                    <a:pt x="162" y="532"/>
                  </a:lnTo>
                  <a:lnTo>
                    <a:pt x="201" y="519"/>
                  </a:lnTo>
                  <a:lnTo>
                    <a:pt x="201" y="514"/>
                  </a:lnTo>
                  <a:lnTo>
                    <a:pt x="193" y="493"/>
                  </a:lnTo>
                  <a:lnTo>
                    <a:pt x="191" y="493"/>
                  </a:lnTo>
                  <a:lnTo>
                    <a:pt x="183" y="496"/>
                  </a:lnTo>
                  <a:lnTo>
                    <a:pt x="128" y="512"/>
                  </a:lnTo>
                  <a:lnTo>
                    <a:pt x="107" y="446"/>
                  </a:lnTo>
                  <a:lnTo>
                    <a:pt x="154" y="433"/>
                  </a:lnTo>
                  <a:lnTo>
                    <a:pt x="146" y="410"/>
                  </a:lnTo>
                  <a:lnTo>
                    <a:pt x="99" y="423"/>
                  </a:lnTo>
                  <a:lnTo>
                    <a:pt x="84" y="368"/>
                  </a:lnTo>
                  <a:lnTo>
                    <a:pt x="71" y="326"/>
                  </a:lnTo>
                  <a:lnTo>
                    <a:pt x="37" y="337"/>
                  </a:lnTo>
                  <a:lnTo>
                    <a:pt x="34" y="339"/>
                  </a:lnTo>
                  <a:lnTo>
                    <a:pt x="32" y="337"/>
                  </a:lnTo>
                  <a:lnTo>
                    <a:pt x="34" y="337"/>
                  </a:lnTo>
                  <a:lnTo>
                    <a:pt x="29" y="323"/>
                  </a:lnTo>
                  <a:lnTo>
                    <a:pt x="26" y="318"/>
                  </a:lnTo>
                  <a:lnTo>
                    <a:pt x="26" y="316"/>
                  </a:lnTo>
                  <a:lnTo>
                    <a:pt x="24" y="310"/>
                  </a:lnTo>
                  <a:lnTo>
                    <a:pt x="26" y="308"/>
                  </a:lnTo>
                  <a:lnTo>
                    <a:pt x="24" y="303"/>
                  </a:lnTo>
                  <a:lnTo>
                    <a:pt x="21" y="300"/>
                  </a:lnTo>
                  <a:lnTo>
                    <a:pt x="19" y="292"/>
                  </a:lnTo>
                  <a:lnTo>
                    <a:pt x="19" y="290"/>
                  </a:lnTo>
                  <a:lnTo>
                    <a:pt x="21" y="287"/>
                  </a:lnTo>
                  <a:lnTo>
                    <a:pt x="24" y="287"/>
                  </a:lnTo>
                  <a:lnTo>
                    <a:pt x="24" y="290"/>
                  </a:lnTo>
                  <a:lnTo>
                    <a:pt x="24" y="292"/>
                  </a:lnTo>
                  <a:lnTo>
                    <a:pt x="26" y="292"/>
                  </a:lnTo>
                  <a:lnTo>
                    <a:pt x="26" y="295"/>
                  </a:lnTo>
                  <a:lnTo>
                    <a:pt x="26" y="297"/>
                  </a:lnTo>
                  <a:lnTo>
                    <a:pt x="29" y="297"/>
                  </a:lnTo>
                  <a:lnTo>
                    <a:pt x="29" y="300"/>
                  </a:lnTo>
                  <a:lnTo>
                    <a:pt x="32" y="303"/>
                  </a:lnTo>
                  <a:lnTo>
                    <a:pt x="37" y="300"/>
                  </a:lnTo>
                  <a:lnTo>
                    <a:pt x="37" y="292"/>
                  </a:lnTo>
                  <a:lnTo>
                    <a:pt x="39" y="276"/>
                  </a:lnTo>
                  <a:lnTo>
                    <a:pt x="42" y="274"/>
                  </a:lnTo>
                  <a:lnTo>
                    <a:pt x="42" y="271"/>
                  </a:lnTo>
                  <a:lnTo>
                    <a:pt x="37" y="271"/>
                  </a:lnTo>
                  <a:lnTo>
                    <a:pt x="34" y="269"/>
                  </a:lnTo>
                  <a:lnTo>
                    <a:pt x="16" y="222"/>
                  </a:lnTo>
                  <a:lnTo>
                    <a:pt x="8" y="224"/>
                  </a:lnTo>
                  <a:lnTo>
                    <a:pt x="6" y="229"/>
                  </a:lnTo>
                  <a:lnTo>
                    <a:pt x="6" y="232"/>
                  </a:lnTo>
                  <a:lnTo>
                    <a:pt x="3" y="232"/>
                  </a:lnTo>
                  <a:lnTo>
                    <a:pt x="3" y="229"/>
                  </a:lnTo>
                  <a:lnTo>
                    <a:pt x="3" y="227"/>
                  </a:lnTo>
                  <a:lnTo>
                    <a:pt x="3" y="224"/>
                  </a:lnTo>
                  <a:lnTo>
                    <a:pt x="0" y="224"/>
                  </a:lnTo>
                  <a:lnTo>
                    <a:pt x="0" y="222"/>
                  </a:lnTo>
                  <a:lnTo>
                    <a:pt x="3" y="222"/>
                  </a:lnTo>
                  <a:lnTo>
                    <a:pt x="11" y="219"/>
                  </a:lnTo>
                  <a:lnTo>
                    <a:pt x="13" y="219"/>
                  </a:lnTo>
                  <a:lnTo>
                    <a:pt x="16" y="219"/>
                  </a:lnTo>
                  <a:lnTo>
                    <a:pt x="16" y="216"/>
                  </a:lnTo>
                  <a:lnTo>
                    <a:pt x="19" y="216"/>
                  </a:lnTo>
                  <a:lnTo>
                    <a:pt x="21" y="214"/>
                  </a:lnTo>
                  <a:lnTo>
                    <a:pt x="24" y="214"/>
                  </a:lnTo>
                  <a:lnTo>
                    <a:pt x="32" y="209"/>
                  </a:lnTo>
                  <a:lnTo>
                    <a:pt x="34" y="206"/>
                  </a:lnTo>
                  <a:lnTo>
                    <a:pt x="37" y="203"/>
                  </a:lnTo>
                  <a:lnTo>
                    <a:pt x="47" y="198"/>
                  </a:lnTo>
                  <a:lnTo>
                    <a:pt x="53" y="196"/>
                  </a:lnTo>
                  <a:lnTo>
                    <a:pt x="55" y="196"/>
                  </a:lnTo>
                  <a:lnTo>
                    <a:pt x="60" y="193"/>
                  </a:lnTo>
                  <a:lnTo>
                    <a:pt x="63" y="193"/>
                  </a:lnTo>
                  <a:lnTo>
                    <a:pt x="66" y="190"/>
                  </a:lnTo>
                  <a:lnTo>
                    <a:pt x="68" y="190"/>
                  </a:lnTo>
                  <a:lnTo>
                    <a:pt x="71" y="188"/>
                  </a:lnTo>
                  <a:lnTo>
                    <a:pt x="71" y="185"/>
                  </a:lnTo>
                  <a:lnTo>
                    <a:pt x="73" y="185"/>
                  </a:lnTo>
                  <a:lnTo>
                    <a:pt x="73" y="182"/>
                  </a:lnTo>
                  <a:lnTo>
                    <a:pt x="76" y="180"/>
                  </a:lnTo>
                  <a:lnTo>
                    <a:pt x="79" y="177"/>
                  </a:lnTo>
                  <a:lnTo>
                    <a:pt x="79" y="175"/>
                  </a:lnTo>
                  <a:lnTo>
                    <a:pt x="81" y="175"/>
                  </a:lnTo>
                  <a:lnTo>
                    <a:pt x="81" y="172"/>
                  </a:lnTo>
                  <a:lnTo>
                    <a:pt x="81" y="169"/>
                  </a:lnTo>
                  <a:lnTo>
                    <a:pt x="84" y="164"/>
                  </a:lnTo>
                  <a:lnTo>
                    <a:pt x="84" y="162"/>
                  </a:lnTo>
                  <a:lnTo>
                    <a:pt x="84" y="159"/>
                  </a:lnTo>
                  <a:lnTo>
                    <a:pt x="86" y="156"/>
                  </a:lnTo>
                  <a:lnTo>
                    <a:pt x="89" y="151"/>
                  </a:lnTo>
                  <a:lnTo>
                    <a:pt x="92" y="146"/>
                  </a:lnTo>
                  <a:lnTo>
                    <a:pt x="97" y="138"/>
                  </a:lnTo>
                  <a:lnTo>
                    <a:pt x="99" y="135"/>
                  </a:lnTo>
                  <a:lnTo>
                    <a:pt x="99" y="133"/>
                  </a:lnTo>
                  <a:lnTo>
                    <a:pt x="99" y="130"/>
                  </a:lnTo>
                  <a:lnTo>
                    <a:pt x="118" y="128"/>
                  </a:lnTo>
                  <a:lnTo>
                    <a:pt x="123" y="128"/>
                  </a:lnTo>
                  <a:lnTo>
                    <a:pt x="128" y="128"/>
                  </a:lnTo>
                  <a:lnTo>
                    <a:pt x="146" y="125"/>
                  </a:lnTo>
                  <a:lnTo>
                    <a:pt x="149" y="125"/>
                  </a:lnTo>
                  <a:lnTo>
                    <a:pt x="152" y="125"/>
                  </a:lnTo>
                  <a:lnTo>
                    <a:pt x="154" y="125"/>
                  </a:lnTo>
                  <a:lnTo>
                    <a:pt x="157" y="125"/>
                  </a:lnTo>
                  <a:lnTo>
                    <a:pt x="160" y="125"/>
                  </a:lnTo>
                  <a:lnTo>
                    <a:pt x="162" y="125"/>
                  </a:lnTo>
                  <a:lnTo>
                    <a:pt x="165" y="128"/>
                  </a:lnTo>
                  <a:lnTo>
                    <a:pt x="167" y="130"/>
                  </a:lnTo>
                  <a:lnTo>
                    <a:pt x="170" y="130"/>
                  </a:lnTo>
                  <a:lnTo>
                    <a:pt x="175" y="133"/>
                  </a:lnTo>
                  <a:lnTo>
                    <a:pt x="178" y="135"/>
                  </a:lnTo>
                  <a:lnTo>
                    <a:pt x="180" y="135"/>
                  </a:lnTo>
                  <a:lnTo>
                    <a:pt x="183" y="135"/>
                  </a:lnTo>
                  <a:lnTo>
                    <a:pt x="186" y="135"/>
                  </a:lnTo>
                  <a:lnTo>
                    <a:pt x="186" y="133"/>
                  </a:lnTo>
                  <a:lnTo>
                    <a:pt x="188" y="133"/>
                  </a:lnTo>
                  <a:lnTo>
                    <a:pt x="191" y="133"/>
                  </a:lnTo>
                  <a:lnTo>
                    <a:pt x="193" y="130"/>
                  </a:lnTo>
                  <a:lnTo>
                    <a:pt x="193" y="128"/>
                  </a:lnTo>
                  <a:lnTo>
                    <a:pt x="193" y="125"/>
                  </a:lnTo>
                  <a:lnTo>
                    <a:pt x="196" y="125"/>
                  </a:lnTo>
                  <a:lnTo>
                    <a:pt x="196" y="122"/>
                  </a:lnTo>
                  <a:lnTo>
                    <a:pt x="199" y="122"/>
                  </a:lnTo>
                  <a:lnTo>
                    <a:pt x="199" y="120"/>
                  </a:lnTo>
                  <a:lnTo>
                    <a:pt x="204" y="117"/>
                  </a:lnTo>
                  <a:lnTo>
                    <a:pt x="207" y="115"/>
                  </a:lnTo>
                  <a:lnTo>
                    <a:pt x="209" y="115"/>
                  </a:lnTo>
                  <a:lnTo>
                    <a:pt x="209" y="112"/>
                  </a:lnTo>
                  <a:lnTo>
                    <a:pt x="209" y="109"/>
                  </a:lnTo>
                  <a:lnTo>
                    <a:pt x="212" y="107"/>
                  </a:lnTo>
                  <a:lnTo>
                    <a:pt x="212" y="91"/>
                  </a:lnTo>
                  <a:lnTo>
                    <a:pt x="209" y="86"/>
                  </a:lnTo>
                  <a:lnTo>
                    <a:pt x="212" y="81"/>
                  </a:lnTo>
                  <a:lnTo>
                    <a:pt x="212" y="78"/>
                  </a:lnTo>
                  <a:lnTo>
                    <a:pt x="212" y="75"/>
                  </a:lnTo>
                  <a:lnTo>
                    <a:pt x="212" y="73"/>
                  </a:lnTo>
                  <a:lnTo>
                    <a:pt x="217" y="57"/>
                  </a:lnTo>
                  <a:lnTo>
                    <a:pt x="220" y="54"/>
                  </a:lnTo>
                  <a:lnTo>
                    <a:pt x="220" y="52"/>
                  </a:lnTo>
                  <a:lnTo>
                    <a:pt x="220" y="49"/>
                  </a:lnTo>
                  <a:lnTo>
                    <a:pt x="220" y="47"/>
                  </a:lnTo>
                  <a:lnTo>
                    <a:pt x="220" y="44"/>
                  </a:lnTo>
                  <a:lnTo>
                    <a:pt x="220" y="41"/>
                  </a:lnTo>
                  <a:lnTo>
                    <a:pt x="217" y="41"/>
                  </a:lnTo>
                  <a:lnTo>
                    <a:pt x="217" y="39"/>
                  </a:lnTo>
                  <a:lnTo>
                    <a:pt x="214" y="39"/>
                  </a:lnTo>
                  <a:lnTo>
                    <a:pt x="212" y="39"/>
                  </a:lnTo>
                  <a:lnTo>
                    <a:pt x="209" y="39"/>
                  </a:lnTo>
                  <a:lnTo>
                    <a:pt x="207" y="39"/>
                  </a:lnTo>
                  <a:lnTo>
                    <a:pt x="209" y="36"/>
                  </a:lnTo>
                  <a:lnTo>
                    <a:pt x="209" y="34"/>
                  </a:lnTo>
                  <a:lnTo>
                    <a:pt x="207" y="31"/>
                  </a:lnTo>
                  <a:lnTo>
                    <a:pt x="204" y="31"/>
                  </a:lnTo>
                  <a:lnTo>
                    <a:pt x="201" y="31"/>
                  </a:lnTo>
                  <a:lnTo>
                    <a:pt x="201" y="28"/>
                  </a:lnTo>
                  <a:lnTo>
                    <a:pt x="199" y="28"/>
                  </a:lnTo>
                  <a:lnTo>
                    <a:pt x="201" y="28"/>
                  </a:lnTo>
                  <a:lnTo>
                    <a:pt x="204" y="26"/>
                  </a:lnTo>
                  <a:lnTo>
                    <a:pt x="207" y="26"/>
                  </a:lnTo>
                  <a:lnTo>
                    <a:pt x="212" y="26"/>
                  </a:lnTo>
                  <a:lnTo>
                    <a:pt x="214" y="26"/>
                  </a:lnTo>
                  <a:lnTo>
                    <a:pt x="217" y="26"/>
                  </a:lnTo>
                  <a:lnTo>
                    <a:pt x="217" y="23"/>
                  </a:lnTo>
                  <a:lnTo>
                    <a:pt x="220" y="23"/>
                  </a:lnTo>
                  <a:lnTo>
                    <a:pt x="220" y="21"/>
                  </a:lnTo>
                  <a:lnTo>
                    <a:pt x="222" y="21"/>
                  </a:lnTo>
                  <a:lnTo>
                    <a:pt x="225" y="21"/>
                  </a:lnTo>
                  <a:lnTo>
                    <a:pt x="225" y="23"/>
                  </a:lnTo>
                  <a:lnTo>
                    <a:pt x="227" y="23"/>
                  </a:lnTo>
                  <a:lnTo>
                    <a:pt x="230" y="23"/>
                  </a:lnTo>
                  <a:lnTo>
                    <a:pt x="233" y="23"/>
                  </a:lnTo>
                  <a:lnTo>
                    <a:pt x="235" y="21"/>
                  </a:lnTo>
                  <a:lnTo>
                    <a:pt x="251" y="10"/>
                  </a:lnTo>
                  <a:lnTo>
                    <a:pt x="253" y="10"/>
                  </a:lnTo>
                  <a:lnTo>
                    <a:pt x="253" y="7"/>
                  </a:lnTo>
                  <a:lnTo>
                    <a:pt x="256" y="7"/>
                  </a:lnTo>
                  <a:lnTo>
                    <a:pt x="259" y="7"/>
                  </a:lnTo>
                  <a:lnTo>
                    <a:pt x="267" y="2"/>
                  </a:lnTo>
                  <a:lnTo>
                    <a:pt x="269" y="2"/>
                  </a:lnTo>
                  <a:lnTo>
                    <a:pt x="274" y="0"/>
                  </a:lnTo>
                  <a:lnTo>
                    <a:pt x="280" y="0"/>
                  </a:lnTo>
                  <a:lnTo>
                    <a:pt x="280" y="2"/>
                  </a:lnTo>
                  <a:lnTo>
                    <a:pt x="277" y="7"/>
                  </a:lnTo>
                  <a:lnTo>
                    <a:pt x="280" y="7"/>
                  </a:lnTo>
                  <a:lnTo>
                    <a:pt x="280" y="10"/>
                  </a:lnTo>
                  <a:lnTo>
                    <a:pt x="280" y="13"/>
                  </a:lnTo>
                  <a:lnTo>
                    <a:pt x="280" y="15"/>
                  </a:lnTo>
                  <a:lnTo>
                    <a:pt x="280" y="18"/>
                  </a:lnTo>
                  <a:lnTo>
                    <a:pt x="277" y="18"/>
                  </a:lnTo>
                  <a:lnTo>
                    <a:pt x="274" y="18"/>
                  </a:lnTo>
                  <a:lnTo>
                    <a:pt x="274" y="21"/>
                  </a:lnTo>
                  <a:lnTo>
                    <a:pt x="272" y="21"/>
                  </a:lnTo>
                  <a:lnTo>
                    <a:pt x="272" y="23"/>
                  </a:lnTo>
                </a:path>
              </a:pathLst>
            </a:custGeom>
            <a:noFill/>
            <a:ln w="4763">
              <a:solidFill>
                <a:srgbClr val="6E6E6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800" kern="1200">
                <a:solidFill>
                  <a:prstClr val="black"/>
                </a:solidFill>
                <a:latin typeface="Century Gothic"/>
                <a:ea typeface="+mn-ea"/>
                <a:cs typeface="+mn-cs"/>
              </a:endParaRPr>
            </a:p>
          </p:txBody>
        </p:sp>
        <p:sp>
          <p:nvSpPr>
            <p:cNvPr id="246" name="Freeform 36"/>
            <p:cNvSpPr>
              <a:spLocks noEditPoints="1"/>
            </p:cNvSpPr>
            <p:nvPr/>
          </p:nvSpPr>
          <p:spPr bwMode="auto">
            <a:xfrm>
              <a:off x="2869" y="251"/>
              <a:ext cx="2177" cy="875"/>
            </a:xfrm>
            <a:custGeom>
              <a:avLst/>
              <a:gdLst>
                <a:gd name="T0" fmla="*/ 1971 w 2177"/>
                <a:gd name="T1" fmla="*/ 335 h 875"/>
                <a:gd name="T2" fmla="*/ 2010 w 2177"/>
                <a:gd name="T3" fmla="*/ 405 h 875"/>
                <a:gd name="T4" fmla="*/ 1968 w 2177"/>
                <a:gd name="T5" fmla="*/ 481 h 875"/>
                <a:gd name="T6" fmla="*/ 1853 w 2177"/>
                <a:gd name="T7" fmla="*/ 502 h 875"/>
                <a:gd name="T8" fmla="*/ 1874 w 2177"/>
                <a:gd name="T9" fmla="*/ 455 h 875"/>
                <a:gd name="T10" fmla="*/ 1932 w 2177"/>
                <a:gd name="T11" fmla="*/ 444 h 875"/>
                <a:gd name="T12" fmla="*/ 1947 w 2177"/>
                <a:gd name="T13" fmla="*/ 340 h 875"/>
                <a:gd name="T14" fmla="*/ 1676 w 2177"/>
                <a:gd name="T15" fmla="*/ 267 h 875"/>
                <a:gd name="T16" fmla="*/ 2046 w 2177"/>
                <a:gd name="T17" fmla="*/ 322 h 875"/>
                <a:gd name="T18" fmla="*/ 1942 w 2177"/>
                <a:gd name="T19" fmla="*/ 285 h 875"/>
                <a:gd name="T20" fmla="*/ 2031 w 2177"/>
                <a:gd name="T21" fmla="*/ 275 h 875"/>
                <a:gd name="T22" fmla="*/ 1926 w 2177"/>
                <a:gd name="T23" fmla="*/ 222 h 875"/>
                <a:gd name="T24" fmla="*/ 2138 w 2177"/>
                <a:gd name="T25" fmla="*/ 196 h 875"/>
                <a:gd name="T26" fmla="*/ 1543 w 2177"/>
                <a:gd name="T27" fmla="*/ 139 h 875"/>
                <a:gd name="T28" fmla="*/ 1603 w 2177"/>
                <a:gd name="T29" fmla="*/ 79 h 875"/>
                <a:gd name="T30" fmla="*/ 1934 w 2177"/>
                <a:gd name="T31" fmla="*/ 102 h 875"/>
                <a:gd name="T32" fmla="*/ 1968 w 2177"/>
                <a:gd name="T33" fmla="*/ 134 h 875"/>
                <a:gd name="T34" fmla="*/ 1858 w 2177"/>
                <a:gd name="T35" fmla="*/ 118 h 875"/>
                <a:gd name="T36" fmla="*/ 1861 w 2177"/>
                <a:gd name="T37" fmla="*/ 204 h 875"/>
                <a:gd name="T38" fmla="*/ 1872 w 2177"/>
                <a:gd name="T39" fmla="*/ 269 h 875"/>
                <a:gd name="T40" fmla="*/ 1825 w 2177"/>
                <a:gd name="T41" fmla="*/ 249 h 875"/>
                <a:gd name="T42" fmla="*/ 1801 w 2177"/>
                <a:gd name="T43" fmla="*/ 199 h 875"/>
                <a:gd name="T44" fmla="*/ 1780 w 2177"/>
                <a:gd name="T45" fmla="*/ 126 h 875"/>
                <a:gd name="T46" fmla="*/ 741 w 2177"/>
                <a:gd name="T47" fmla="*/ 16 h 875"/>
                <a:gd name="T48" fmla="*/ 971 w 2177"/>
                <a:gd name="T49" fmla="*/ 58 h 875"/>
                <a:gd name="T50" fmla="*/ 1188 w 2177"/>
                <a:gd name="T51" fmla="*/ 60 h 875"/>
                <a:gd name="T52" fmla="*/ 1188 w 2177"/>
                <a:gd name="T53" fmla="*/ 160 h 875"/>
                <a:gd name="T54" fmla="*/ 1099 w 2177"/>
                <a:gd name="T55" fmla="*/ 254 h 875"/>
                <a:gd name="T56" fmla="*/ 1167 w 2177"/>
                <a:gd name="T57" fmla="*/ 314 h 875"/>
                <a:gd name="T58" fmla="*/ 1250 w 2177"/>
                <a:gd name="T59" fmla="*/ 290 h 875"/>
                <a:gd name="T60" fmla="*/ 1352 w 2177"/>
                <a:gd name="T61" fmla="*/ 222 h 875"/>
                <a:gd name="T62" fmla="*/ 1415 w 2177"/>
                <a:gd name="T63" fmla="*/ 113 h 875"/>
                <a:gd name="T64" fmla="*/ 1490 w 2177"/>
                <a:gd name="T65" fmla="*/ 141 h 875"/>
                <a:gd name="T66" fmla="*/ 1517 w 2177"/>
                <a:gd name="T67" fmla="*/ 157 h 875"/>
                <a:gd name="T68" fmla="*/ 1550 w 2177"/>
                <a:gd name="T69" fmla="*/ 246 h 875"/>
                <a:gd name="T70" fmla="*/ 1558 w 2177"/>
                <a:gd name="T71" fmla="*/ 298 h 875"/>
                <a:gd name="T72" fmla="*/ 1655 w 2177"/>
                <a:gd name="T73" fmla="*/ 327 h 875"/>
                <a:gd name="T74" fmla="*/ 1691 w 2177"/>
                <a:gd name="T75" fmla="*/ 348 h 875"/>
                <a:gd name="T76" fmla="*/ 1744 w 2177"/>
                <a:gd name="T77" fmla="*/ 353 h 875"/>
                <a:gd name="T78" fmla="*/ 1671 w 2177"/>
                <a:gd name="T79" fmla="*/ 416 h 875"/>
                <a:gd name="T80" fmla="*/ 1657 w 2177"/>
                <a:gd name="T81" fmla="*/ 455 h 875"/>
                <a:gd name="T82" fmla="*/ 1671 w 2177"/>
                <a:gd name="T83" fmla="*/ 471 h 875"/>
                <a:gd name="T84" fmla="*/ 1720 w 2177"/>
                <a:gd name="T85" fmla="*/ 473 h 875"/>
                <a:gd name="T86" fmla="*/ 1798 w 2177"/>
                <a:gd name="T87" fmla="*/ 528 h 875"/>
                <a:gd name="T88" fmla="*/ 1814 w 2177"/>
                <a:gd name="T89" fmla="*/ 528 h 875"/>
                <a:gd name="T90" fmla="*/ 1877 w 2177"/>
                <a:gd name="T91" fmla="*/ 546 h 875"/>
                <a:gd name="T92" fmla="*/ 1971 w 2177"/>
                <a:gd name="T93" fmla="*/ 541 h 875"/>
                <a:gd name="T94" fmla="*/ 2112 w 2177"/>
                <a:gd name="T95" fmla="*/ 497 h 875"/>
                <a:gd name="T96" fmla="*/ 2031 w 2177"/>
                <a:gd name="T97" fmla="*/ 562 h 875"/>
                <a:gd name="T98" fmla="*/ 1736 w 2177"/>
                <a:gd name="T99" fmla="*/ 593 h 875"/>
                <a:gd name="T100" fmla="*/ 1462 w 2177"/>
                <a:gd name="T101" fmla="*/ 622 h 875"/>
                <a:gd name="T102" fmla="*/ 1250 w 2177"/>
                <a:gd name="T103" fmla="*/ 648 h 875"/>
                <a:gd name="T104" fmla="*/ 994 w 2177"/>
                <a:gd name="T105" fmla="*/ 625 h 875"/>
                <a:gd name="T106" fmla="*/ 773 w 2177"/>
                <a:gd name="T107" fmla="*/ 700 h 875"/>
                <a:gd name="T108" fmla="*/ 590 w 2177"/>
                <a:gd name="T109" fmla="*/ 776 h 875"/>
                <a:gd name="T110" fmla="*/ 350 w 2177"/>
                <a:gd name="T111" fmla="*/ 855 h 875"/>
                <a:gd name="T112" fmla="*/ 97 w 2177"/>
                <a:gd name="T113" fmla="*/ 834 h 875"/>
                <a:gd name="T114" fmla="*/ 102 w 2177"/>
                <a:gd name="T115" fmla="*/ 601 h 875"/>
                <a:gd name="T116" fmla="*/ 107 w 2177"/>
                <a:gd name="T117" fmla="*/ 429 h 875"/>
                <a:gd name="T118" fmla="*/ 65 w 2177"/>
                <a:gd name="T119" fmla="*/ 259 h 875"/>
                <a:gd name="T120" fmla="*/ 368 w 2177"/>
                <a:gd name="T121" fmla="*/ 233 h 875"/>
                <a:gd name="T122" fmla="*/ 530 w 2177"/>
                <a:gd name="T123" fmla="*/ 173 h 875"/>
                <a:gd name="T124" fmla="*/ 619 w 2177"/>
                <a:gd name="T125" fmla="*/ 84 h 8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177" h="875">
                  <a:moveTo>
                    <a:pt x="1916" y="546"/>
                  </a:moveTo>
                  <a:lnTo>
                    <a:pt x="1919" y="549"/>
                  </a:lnTo>
                  <a:lnTo>
                    <a:pt x="1919" y="546"/>
                  </a:lnTo>
                  <a:lnTo>
                    <a:pt x="1919" y="549"/>
                  </a:lnTo>
                  <a:lnTo>
                    <a:pt x="1916" y="549"/>
                  </a:lnTo>
                  <a:lnTo>
                    <a:pt x="1919" y="549"/>
                  </a:lnTo>
                  <a:lnTo>
                    <a:pt x="1916" y="549"/>
                  </a:lnTo>
                  <a:lnTo>
                    <a:pt x="1916" y="552"/>
                  </a:lnTo>
                  <a:lnTo>
                    <a:pt x="1913" y="552"/>
                  </a:lnTo>
                  <a:lnTo>
                    <a:pt x="1913" y="554"/>
                  </a:lnTo>
                  <a:lnTo>
                    <a:pt x="1911" y="554"/>
                  </a:lnTo>
                  <a:lnTo>
                    <a:pt x="1908" y="554"/>
                  </a:lnTo>
                  <a:lnTo>
                    <a:pt x="1905" y="554"/>
                  </a:lnTo>
                  <a:lnTo>
                    <a:pt x="1905" y="552"/>
                  </a:lnTo>
                  <a:lnTo>
                    <a:pt x="1908" y="552"/>
                  </a:lnTo>
                  <a:lnTo>
                    <a:pt x="1905" y="552"/>
                  </a:lnTo>
                  <a:lnTo>
                    <a:pt x="1908" y="552"/>
                  </a:lnTo>
                  <a:lnTo>
                    <a:pt x="1911" y="549"/>
                  </a:lnTo>
                  <a:lnTo>
                    <a:pt x="1913" y="549"/>
                  </a:lnTo>
                  <a:lnTo>
                    <a:pt x="1913" y="546"/>
                  </a:lnTo>
                  <a:lnTo>
                    <a:pt x="1916" y="546"/>
                  </a:lnTo>
                  <a:lnTo>
                    <a:pt x="1916" y="549"/>
                  </a:lnTo>
                  <a:lnTo>
                    <a:pt x="1916" y="546"/>
                  </a:lnTo>
                  <a:close/>
                  <a:moveTo>
                    <a:pt x="1879" y="429"/>
                  </a:moveTo>
                  <a:lnTo>
                    <a:pt x="1879" y="431"/>
                  </a:lnTo>
                  <a:lnTo>
                    <a:pt x="1879" y="434"/>
                  </a:lnTo>
                  <a:lnTo>
                    <a:pt x="1877" y="434"/>
                  </a:lnTo>
                  <a:lnTo>
                    <a:pt x="1877" y="431"/>
                  </a:lnTo>
                  <a:lnTo>
                    <a:pt x="1877" y="429"/>
                  </a:lnTo>
                  <a:lnTo>
                    <a:pt x="1879" y="429"/>
                  </a:lnTo>
                  <a:close/>
                  <a:moveTo>
                    <a:pt x="1757" y="369"/>
                  </a:moveTo>
                  <a:lnTo>
                    <a:pt x="1757" y="371"/>
                  </a:lnTo>
                  <a:lnTo>
                    <a:pt x="1754" y="371"/>
                  </a:lnTo>
                  <a:lnTo>
                    <a:pt x="1754" y="374"/>
                  </a:lnTo>
                  <a:lnTo>
                    <a:pt x="1757" y="374"/>
                  </a:lnTo>
                  <a:lnTo>
                    <a:pt x="1757" y="377"/>
                  </a:lnTo>
                  <a:lnTo>
                    <a:pt x="1759" y="377"/>
                  </a:lnTo>
                  <a:lnTo>
                    <a:pt x="1759" y="379"/>
                  </a:lnTo>
                  <a:lnTo>
                    <a:pt x="1759" y="377"/>
                  </a:lnTo>
                  <a:lnTo>
                    <a:pt x="1759" y="379"/>
                  </a:lnTo>
                  <a:lnTo>
                    <a:pt x="1762" y="379"/>
                  </a:lnTo>
                  <a:lnTo>
                    <a:pt x="1765" y="379"/>
                  </a:lnTo>
                  <a:lnTo>
                    <a:pt x="1767" y="379"/>
                  </a:lnTo>
                  <a:lnTo>
                    <a:pt x="1767" y="377"/>
                  </a:lnTo>
                  <a:lnTo>
                    <a:pt x="1770" y="377"/>
                  </a:lnTo>
                  <a:lnTo>
                    <a:pt x="1772" y="377"/>
                  </a:lnTo>
                  <a:lnTo>
                    <a:pt x="1775" y="377"/>
                  </a:lnTo>
                  <a:lnTo>
                    <a:pt x="1775" y="379"/>
                  </a:lnTo>
                  <a:lnTo>
                    <a:pt x="1778" y="379"/>
                  </a:lnTo>
                  <a:lnTo>
                    <a:pt x="1778" y="382"/>
                  </a:lnTo>
                  <a:lnTo>
                    <a:pt x="1780" y="382"/>
                  </a:lnTo>
                  <a:lnTo>
                    <a:pt x="1780" y="379"/>
                  </a:lnTo>
                  <a:lnTo>
                    <a:pt x="1780" y="382"/>
                  </a:lnTo>
                  <a:lnTo>
                    <a:pt x="1780" y="384"/>
                  </a:lnTo>
                  <a:lnTo>
                    <a:pt x="1780" y="387"/>
                  </a:lnTo>
                  <a:lnTo>
                    <a:pt x="1780" y="384"/>
                  </a:lnTo>
                  <a:lnTo>
                    <a:pt x="1778" y="384"/>
                  </a:lnTo>
                  <a:lnTo>
                    <a:pt x="1775" y="384"/>
                  </a:lnTo>
                  <a:lnTo>
                    <a:pt x="1772" y="387"/>
                  </a:lnTo>
                  <a:lnTo>
                    <a:pt x="1770" y="387"/>
                  </a:lnTo>
                  <a:lnTo>
                    <a:pt x="1767" y="387"/>
                  </a:lnTo>
                  <a:lnTo>
                    <a:pt x="1765" y="387"/>
                  </a:lnTo>
                  <a:lnTo>
                    <a:pt x="1765" y="390"/>
                  </a:lnTo>
                  <a:lnTo>
                    <a:pt x="1762" y="390"/>
                  </a:lnTo>
                  <a:lnTo>
                    <a:pt x="1759" y="390"/>
                  </a:lnTo>
                  <a:lnTo>
                    <a:pt x="1757" y="390"/>
                  </a:lnTo>
                  <a:lnTo>
                    <a:pt x="1754" y="387"/>
                  </a:lnTo>
                  <a:lnTo>
                    <a:pt x="1751" y="387"/>
                  </a:lnTo>
                  <a:lnTo>
                    <a:pt x="1751" y="384"/>
                  </a:lnTo>
                  <a:lnTo>
                    <a:pt x="1749" y="382"/>
                  </a:lnTo>
                  <a:lnTo>
                    <a:pt x="1749" y="379"/>
                  </a:lnTo>
                  <a:lnTo>
                    <a:pt x="1749" y="377"/>
                  </a:lnTo>
                  <a:lnTo>
                    <a:pt x="1746" y="377"/>
                  </a:lnTo>
                  <a:lnTo>
                    <a:pt x="1746" y="374"/>
                  </a:lnTo>
                  <a:lnTo>
                    <a:pt x="1746" y="371"/>
                  </a:lnTo>
                  <a:lnTo>
                    <a:pt x="1749" y="371"/>
                  </a:lnTo>
                  <a:lnTo>
                    <a:pt x="1751" y="371"/>
                  </a:lnTo>
                  <a:lnTo>
                    <a:pt x="1751" y="369"/>
                  </a:lnTo>
                  <a:lnTo>
                    <a:pt x="1754" y="369"/>
                  </a:lnTo>
                  <a:lnTo>
                    <a:pt x="1757" y="369"/>
                  </a:lnTo>
                  <a:close/>
                  <a:moveTo>
                    <a:pt x="1952" y="324"/>
                  </a:moveTo>
                  <a:lnTo>
                    <a:pt x="1955" y="324"/>
                  </a:lnTo>
                  <a:lnTo>
                    <a:pt x="1955" y="327"/>
                  </a:lnTo>
                  <a:lnTo>
                    <a:pt x="1958" y="327"/>
                  </a:lnTo>
                  <a:lnTo>
                    <a:pt x="1960" y="327"/>
                  </a:lnTo>
                  <a:lnTo>
                    <a:pt x="1960" y="324"/>
                  </a:lnTo>
                  <a:lnTo>
                    <a:pt x="1963" y="324"/>
                  </a:lnTo>
                  <a:lnTo>
                    <a:pt x="1963" y="327"/>
                  </a:lnTo>
                  <a:lnTo>
                    <a:pt x="1963" y="330"/>
                  </a:lnTo>
                  <a:lnTo>
                    <a:pt x="1965" y="330"/>
                  </a:lnTo>
                  <a:lnTo>
                    <a:pt x="1968" y="330"/>
                  </a:lnTo>
                  <a:lnTo>
                    <a:pt x="1968" y="332"/>
                  </a:lnTo>
                  <a:lnTo>
                    <a:pt x="1968" y="335"/>
                  </a:lnTo>
                  <a:lnTo>
                    <a:pt x="1971" y="335"/>
                  </a:lnTo>
                  <a:lnTo>
                    <a:pt x="1971" y="337"/>
                  </a:lnTo>
                  <a:lnTo>
                    <a:pt x="1971" y="335"/>
                  </a:lnTo>
                  <a:lnTo>
                    <a:pt x="1973" y="335"/>
                  </a:lnTo>
                  <a:lnTo>
                    <a:pt x="1976" y="335"/>
                  </a:lnTo>
                  <a:lnTo>
                    <a:pt x="1976" y="337"/>
                  </a:lnTo>
                  <a:lnTo>
                    <a:pt x="1976" y="340"/>
                  </a:lnTo>
                  <a:lnTo>
                    <a:pt x="1976" y="337"/>
                  </a:lnTo>
                  <a:lnTo>
                    <a:pt x="1979" y="340"/>
                  </a:lnTo>
                  <a:lnTo>
                    <a:pt x="1981" y="340"/>
                  </a:lnTo>
                  <a:lnTo>
                    <a:pt x="1981" y="337"/>
                  </a:lnTo>
                  <a:lnTo>
                    <a:pt x="1984" y="337"/>
                  </a:lnTo>
                  <a:lnTo>
                    <a:pt x="1984" y="340"/>
                  </a:lnTo>
                  <a:lnTo>
                    <a:pt x="1986" y="340"/>
                  </a:lnTo>
                  <a:lnTo>
                    <a:pt x="1986" y="343"/>
                  </a:lnTo>
                  <a:lnTo>
                    <a:pt x="1986" y="340"/>
                  </a:lnTo>
                  <a:lnTo>
                    <a:pt x="1986" y="343"/>
                  </a:lnTo>
                  <a:lnTo>
                    <a:pt x="1986" y="340"/>
                  </a:lnTo>
                  <a:lnTo>
                    <a:pt x="1986" y="343"/>
                  </a:lnTo>
                  <a:lnTo>
                    <a:pt x="1989" y="343"/>
                  </a:lnTo>
                  <a:lnTo>
                    <a:pt x="1992" y="340"/>
                  </a:lnTo>
                  <a:lnTo>
                    <a:pt x="1992" y="343"/>
                  </a:lnTo>
                  <a:lnTo>
                    <a:pt x="1992" y="340"/>
                  </a:lnTo>
                  <a:lnTo>
                    <a:pt x="1992" y="343"/>
                  </a:lnTo>
                  <a:lnTo>
                    <a:pt x="1994" y="343"/>
                  </a:lnTo>
                  <a:lnTo>
                    <a:pt x="1992" y="343"/>
                  </a:lnTo>
                  <a:lnTo>
                    <a:pt x="1994" y="343"/>
                  </a:lnTo>
                  <a:lnTo>
                    <a:pt x="1992" y="345"/>
                  </a:lnTo>
                  <a:lnTo>
                    <a:pt x="1994" y="345"/>
                  </a:lnTo>
                  <a:lnTo>
                    <a:pt x="1997" y="345"/>
                  </a:lnTo>
                  <a:lnTo>
                    <a:pt x="1997" y="348"/>
                  </a:lnTo>
                  <a:lnTo>
                    <a:pt x="1999" y="348"/>
                  </a:lnTo>
                  <a:lnTo>
                    <a:pt x="2002" y="350"/>
                  </a:lnTo>
                  <a:lnTo>
                    <a:pt x="2002" y="348"/>
                  </a:lnTo>
                  <a:lnTo>
                    <a:pt x="2002" y="350"/>
                  </a:lnTo>
                  <a:lnTo>
                    <a:pt x="2002" y="348"/>
                  </a:lnTo>
                  <a:lnTo>
                    <a:pt x="2002" y="350"/>
                  </a:lnTo>
                  <a:lnTo>
                    <a:pt x="2005" y="350"/>
                  </a:lnTo>
                  <a:lnTo>
                    <a:pt x="2005" y="353"/>
                  </a:lnTo>
                  <a:lnTo>
                    <a:pt x="2005" y="356"/>
                  </a:lnTo>
                  <a:lnTo>
                    <a:pt x="2007" y="356"/>
                  </a:lnTo>
                  <a:lnTo>
                    <a:pt x="2007" y="358"/>
                  </a:lnTo>
                  <a:lnTo>
                    <a:pt x="2007" y="361"/>
                  </a:lnTo>
                  <a:lnTo>
                    <a:pt x="2007" y="358"/>
                  </a:lnTo>
                  <a:lnTo>
                    <a:pt x="2007" y="361"/>
                  </a:lnTo>
                  <a:lnTo>
                    <a:pt x="2010" y="361"/>
                  </a:lnTo>
                  <a:lnTo>
                    <a:pt x="2010" y="363"/>
                  </a:lnTo>
                  <a:lnTo>
                    <a:pt x="2012" y="366"/>
                  </a:lnTo>
                  <a:lnTo>
                    <a:pt x="2012" y="369"/>
                  </a:lnTo>
                  <a:lnTo>
                    <a:pt x="2015" y="369"/>
                  </a:lnTo>
                  <a:lnTo>
                    <a:pt x="2015" y="371"/>
                  </a:lnTo>
                  <a:lnTo>
                    <a:pt x="2015" y="374"/>
                  </a:lnTo>
                  <a:lnTo>
                    <a:pt x="2018" y="374"/>
                  </a:lnTo>
                  <a:lnTo>
                    <a:pt x="2018" y="371"/>
                  </a:lnTo>
                  <a:lnTo>
                    <a:pt x="2018" y="374"/>
                  </a:lnTo>
                  <a:lnTo>
                    <a:pt x="2018" y="377"/>
                  </a:lnTo>
                  <a:lnTo>
                    <a:pt x="2018" y="374"/>
                  </a:lnTo>
                  <a:lnTo>
                    <a:pt x="2020" y="374"/>
                  </a:lnTo>
                  <a:lnTo>
                    <a:pt x="2020" y="377"/>
                  </a:lnTo>
                  <a:lnTo>
                    <a:pt x="2018" y="377"/>
                  </a:lnTo>
                  <a:lnTo>
                    <a:pt x="2020" y="377"/>
                  </a:lnTo>
                  <a:lnTo>
                    <a:pt x="2020" y="374"/>
                  </a:lnTo>
                  <a:lnTo>
                    <a:pt x="2020" y="377"/>
                  </a:lnTo>
                  <a:lnTo>
                    <a:pt x="2020" y="379"/>
                  </a:lnTo>
                  <a:lnTo>
                    <a:pt x="2020" y="377"/>
                  </a:lnTo>
                  <a:lnTo>
                    <a:pt x="2018" y="377"/>
                  </a:lnTo>
                  <a:lnTo>
                    <a:pt x="2018" y="379"/>
                  </a:lnTo>
                  <a:lnTo>
                    <a:pt x="2015" y="379"/>
                  </a:lnTo>
                  <a:lnTo>
                    <a:pt x="2015" y="382"/>
                  </a:lnTo>
                  <a:lnTo>
                    <a:pt x="2012" y="382"/>
                  </a:lnTo>
                  <a:lnTo>
                    <a:pt x="2012" y="384"/>
                  </a:lnTo>
                  <a:lnTo>
                    <a:pt x="2012" y="387"/>
                  </a:lnTo>
                  <a:lnTo>
                    <a:pt x="2012" y="390"/>
                  </a:lnTo>
                  <a:lnTo>
                    <a:pt x="2015" y="390"/>
                  </a:lnTo>
                  <a:lnTo>
                    <a:pt x="2015" y="392"/>
                  </a:lnTo>
                  <a:lnTo>
                    <a:pt x="2018" y="392"/>
                  </a:lnTo>
                  <a:lnTo>
                    <a:pt x="2018" y="395"/>
                  </a:lnTo>
                  <a:lnTo>
                    <a:pt x="2020" y="395"/>
                  </a:lnTo>
                  <a:lnTo>
                    <a:pt x="2020" y="397"/>
                  </a:lnTo>
                  <a:lnTo>
                    <a:pt x="2018" y="397"/>
                  </a:lnTo>
                  <a:lnTo>
                    <a:pt x="2015" y="397"/>
                  </a:lnTo>
                  <a:lnTo>
                    <a:pt x="2015" y="400"/>
                  </a:lnTo>
                  <a:lnTo>
                    <a:pt x="2012" y="400"/>
                  </a:lnTo>
                  <a:lnTo>
                    <a:pt x="2010" y="400"/>
                  </a:lnTo>
                  <a:lnTo>
                    <a:pt x="2007" y="403"/>
                  </a:lnTo>
                  <a:lnTo>
                    <a:pt x="2010" y="403"/>
                  </a:lnTo>
                  <a:lnTo>
                    <a:pt x="2010" y="400"/>
                  </a:lnTo>
                  <a:lnTo>
                    <a:pt x="2012" y="400"/>
                  </a:lnTo>
                  <a:lnTo>
                    <a:pt x="2010" y="400"/>
                  </a:lnTo>
                  <a:lnTo>
                    <a:pt x="2010" y="403"/>
                  </a:lnTo>
                  <a:lnTo>
                    <a:pt x="2007" y="403"/>
                  </a:lnTo>
                  <a:lnTo>
                    <a:pt x="2007" y="405"/>
                  </a:lnTo>
                  <a:lnTo>
                    <a:pt x="2007" y="403"/>
                  </a:lnTo>
                  <a:lnTo>
                    <a:pt x="2010" y="403"/>
                  </a:lnTo>
                  <a:lnTo>
                    <a:pt x="2010" y="405"/>
                  </a:lnTo>
                  <a:lnTo>
                    <a:pt x="2012" y="405"/>
                  </a:lnTo>
                  <a:lnTo>
                    <a:pt x="2012" y="403"/>
                  </a:lnTo>
                  <a:lnTo>
                    <a:pt x="2012" y="400"/>
                  </a:lnTo>
                  <a:lnTo>
                    <a:pt x="2012" y="403"/>
                  </a:lnTo>
                  <a:lnTo>
                    <a:pt x="2015" y="403"/>
                  </a:lnTo>
                  <a:lnTo>
                    <a:pt x="2018" y="403"/>
                  </a:lnTo>
                  <a:lnTo>
                    <a:pt x="2020" y="403"/>
                  </a:lnTo>
                  <a:lnTo>
                    <a:pt x="2020" y="400"/>
                  </a:lnTo>
                  <a:lnTo>
                    <a:pt x="2020" y="397"/>
                  </a:lnTo>
                  <a:lnTo>
                    <a:pt x="2023" y="397"/>
                  </a:lnTo>
                  <a:lnTo>
                    <a:pt x="2023" y="395"/>
                  </a:lnTo>
                  <a:lnTo>
                    <a:pt x="2026" y="395"/>
                  </a:lnTo>
                  <a:lnTo>
                    <a:pt x="2028" y="395"/>
                  </a:lnTo>
                  <a:lnTo>
                    <a:pt x="2028" y="392"/>
                  </a:lnTo>
                  <a:lnTo>
                    <a:pt x="2031" y="392"/>
                  </a:lnTo>
                  <a:lnTo>
                    <a:pt x="2033" y="392"/>
                  </a:lnTo>
                  <a:lnTo>
                    <a:pt x="2033" y="390"/>
                  </a:lnTo>
                  <a:lnTo>
                    <a:pt x="2033" y="392"/>
                  </a:lnTo>
                  <a:lnTo>
                    <a:pt x="2036" y="392"/>
                  </a:lnTo>
                  <a:lnTo>
                    <a:pt x="2033" y="392"/>
                  </a:lnTo>
                  <a:lnTo>
                    <a:pt x="2036" y="392"/>
                  </a:lnTo>
                  <a:lnTo>
                    <a:pt x="2036" y="395"/>
                  </a:lnTo>
                  <a:lnTo>
                    <a:pt x="2039" y="395"/>
                  </a:lnTo>
                  <a:lnTo>
                    <a:pt x="2039" y="397"/>
                  </a:lnTo>
                  <a:lnTo>
                    <a:pt x="2039" y="400"/>
                  </a:lnTo>
                  <a:lnTo>
                    <a:pt x="2041" y="400"/>
                  </a:lnTo>
                  <a:lnTo>
                    <a:pt x="2041" y="397"/>
                  </a:lnTo>
                  <a:lnTo>
                    <a:pt x="2044" y="397"/>
                  </a:lnTo>
                  <a:lnTo>
                    <a:pt x="2044" y="400"/>
                  </a:lnTo>
                  <a:lnTo>
                    <a:pt x="2046" y="400"/>
                  </a:lnTo>
                  <a:lnTo>
                    <a:pt x="2044" y="400"/>
                  </a:lnTo>
                  <a:lnTo>
                    <a:pt x="2044" y="403"/>
                  </a:lnTo>
                  <a:lnTo>
                    <a:pt x="2046" y="403"/>
                  </a:lnTo>
                  <a:lnTo>
                    <a:pt x="2046" y="405"/>
                  </a:lnTo>
                  <a:lnTo>
                    <a:pt x="2046" y="408"/>
                  </a:lnTo>
                  <a:lnTo>
                    <a:pt x="2049" y="408"/>
                  </a:lnTo>
                  <a:lnTo>
                    <a:pt x="2049" y="410"/>
                  </a:lnTo>
                  <a:lnTo>
                    <a:pt x="2052" y="410"/>
                  </a:lnTo>
                  <a:lnTo>
                    <a:pt x="2052" y="408"/>
                  </a:lnTo>
                  <a:lnTo>
                    <a:pt x="2054" y="408"/>
                  </a:lnTo>
                  <a:lnTo>
                    <a:pt x="2054" y="410"/>
                  </a:lnTo>
                  <a:lnTo>
                    <a:pt x="2054" y="413"/>
                  </a:lnTo>
                  <a:lnTo>
                    <a:pt x="2052" y="413"/>
                  </a:lnTo>
                  <a:lnTo>
                    <a:pt x="2049" y="413"/>
                  </a:lnTo>
                  <a:lnTo>
                    <a:pt x="2049" y="416"/>
                  </a:lnTo>
                  <a:lnTo>
                    <a:pt x="2046" y="416"/>
                  </a:lnTo>
                  <a:lnTo>
                    <a:pt x="2044" y="416"/>
                  </a:lnTo>
                  <a:lnTo>
                    <a:pt x="2041" y="416"/>
                  </a:lnTo>
                  <a:lnTo>
                    <a:pt x="2039" y="418"/>
                  </a:lnTo>
                  <a:lnTo>
                    <a:pt x="2036" y="418"/>
                  </a:lnTo>
                  <a:lnTo>
                    <a:pt x="2036" y="421"/>
                  </a:lnTo>
                  <a:lnTo>
                    <a:pt x="2033" y="421"/>
                  </a:lnTo>
                  <a:lnTo>
                    <a:pt x="2031" y="424"/>
                  </a:lnTo>
                  <a:lnTo>
                    <a:pt x="2031" y="426"/>
                  </a:lnTo>
                  <a:lnTo>
                    <a:pt x="2031" y="429"/>
                  </a:lnTo>
                  <a:lnTo>
                    <a:pt x="2031" y="431"/>
                  </a:lnTo>
                  <a:lnTo>
                    <a:pt x="2031" y="434"/>
                  </a:lnTo>
                  <a:lnTo>
                    <a:pt x="2028" y="434"/>
                  </a:lnTo>
                  <a:lnTo>
                    <a:pt x="2028" y="437"/>
                  </a:lnTo>
                  <a:lnTo>
                    <a:pt x="2028" y="439"/>
                  </a:lnTo>
                  <a:lnTo>
                    <a:pt x="2026" y="439"/>
                  </a:lnTo>
                  <a:lnTo>
                    <a:pt x="2023" y="442"/>
                  </a:lnTo>
                  <a:lnTo>
                    <a:pt x="2020" y="442"/>
                  </a:lnTo>
                  <a:lnTo>
                    <a:pt x="2018" y="444"/>
                  </a:lnTo>
                  <a:lnTo>
                    <a:pt x="2018" y="447"/>
                  </a:lnTo>
                  <a:lnTo>
                    <a:pt x="2015" y="447"/>
                  </a:lnTo>
                  <a:lnTo>
                    <a:pt x="2015" y="450"/>
                  </a:lnTo>
                  <a:lnTo>
                    <a:pt x="2012" y="452"/>
                  </a:lnTo>
                  <a:lnTo>
                    <a:pt x="2012" y="455"/>
                  </a:lnTo>
                  <a:lnTo>
                    <a:pt x="2010" y="455"/>
                  </a:lnTo>
                  <a:lnTo>
                    <a:pt x="2007" y="455"/>
                  </a:lnTo>
                  <a:lnTo>
                    <a:pt x="2007" y="458"/>
                  </a:lnTo>
                  <a:lnTo>
                    <a:pt x="2005" y="458"/>
                  </a:lnTo>
                  <a:lnTo>
                    <a:pt x="2002" y="458"/>
                  </a:lnTo>
                  <a:lnTo>
                    <a:pt x="1999" y="460"/>
                  </a:lnTo>
                  <a:lnTo>
                    <a:pt x="1997" y="460"/>
                  </a:lnTo>
                  <a:lnTo>
                    <a:pt x="1994" y="460"/>
                  </a:lnTo>
                  <a:lnTo>
                    <a:pt x="1992" y="460"/>
                  </a:lnTo>
                  <a:lnTo>
                    <a:pt x="1989" y="460"/>
                  </a:lnTo>
                  <a:lnTo>
                    <a:pt x="1989" y="463"/>
                  </a:lnTo>
                  <a:lnTo>
                    <a:pt x="1986" y="463"/>
                  </a:lnTo>
                  <a:lnTo>
                    <a:pt x="1984" y="463"/>
                  </a:lnTo>
                  <a:lnTo>
                    <a:pt x="1981" y="463"/>
                  </a:lnTo>
                  <a:lnTo>
                    <a:pt x="1979" y="463"/>
                  </a:lnTo>
                  <a:lnTo>
                    <a:pt x="1976" y="463"/>
                  </a:lnTo>
                  <a:lnTo>
                    <a:pt x="1973" y="463"/>
                  </a:lnTo>
                  <a:lnTo>
                    <a:pt x="1973" y="465"/>
                  </a:lnTo>
                  <a:lnTo>
                    <a:pt x="1971" y="468"/>
                  </a:lnTo>
                  <a:lnTo>
                    <a:pt x="1971" y="471"/>
                  </a:lnTo>
                  <a:lnTo>
                    <a:pt x="1968" y="471"/>
                  </a:lnTo>
                  <a:lnTo>
                    <a:pt x="1968" y="473"/>
                  </a:lnTo>
                  <a:lnTo>
                    <a:pt x="1968" y="476"/>
                  </a:lnTo>
                  <a:lnTo>
                    <a:pt x="1968" y="478"/>
                  </a:lnTo>
                  <a:lnTo>
                    <a:pt x="1968" y="481"/>
                  </a:lnTo>
                  <a:lnTo>
                    <a:pt x="1965" y="481"/>
                  </a:lnTo>
                  <a:lnTo>
                    <a:pt x="1965" y="484"/>
                  </a:lnTo>
                  <a:lnTo>
                    <a:pt x="1965" y="486"/>
                  </a:lnTo>
                  <a:lnTo>
                    <a:pt x="1963" y="486"/>
                  </a:lnTo>
                  <a:lnTo>
                    <a:pt x="1963" y="489"/>
                  </a:lnTo>
                  <a:lnTo>
                    <a:pt x="1960" y="489"/>
                  </a:lnTo>
                  <a:lnTo>
                    <a:pt x="1958" y="489"/>
                  </a:lnTo>
                  <a:lnTo>
                    <a:pt x="1955" y="489"/>
                  </a:lnTo>
                  <a:lnTo>
                    <a:pt x="1952" y="489"/>
                  </a:lnTo>
                  <a:lnTo>
                    <a:pt x="1950" y="489"/>
                  </a:lnTo>
                  <a:lnTo>
                    <a:pt x="1950" y="486"/>
                  </a:lnTo>
                  <a:lnTo>
                    <a:pt x="1947" y="486"/>
                  </a:lnTo>
                  <a:lnTo>
                    <a:pt x="1945" y="484"/>
                  </a:lnTo>
                  <a:lnTo>
                    <a:pt x="1945" y="486"/>
                  </a:lnTo>
                  <a:lnTo>
                    <a:pt x="1945" y="484"/>
                  </a:lnTo>
                  <a:lnTo>
                    <a:pt x="1942" y="481"/>
                  </a:lnTo>
                  <a:lnTo>
                    <a:pt x="1939" y="481"/>
                  </a:lnTo>
                  <a:lnTo>
                    <a:pt x="1937" y="478"/>
                  </a:lnTo>
                  <a:lnTo>
                    <a:pt x="1934" y="476"/>
                  </a:lnTo>
                  <a:lnTo>
                    <a:pt x="1937" y="476"/>
                  </a:lnTo>
                  <a:lnTo>
                    <a:pt x="1934" y="476"/>
                  </a:lnTo>
                  <a:lnTo>
                    <a:pt x="1932" y="476"/>
                  </a:lnTo>
                  <a:lnTo>
                    <a:pt x="1932" y="473"/>
                  </a:lnTo>
                  <a:lnTo>
                    <a:pt x="1929" y="473"/>
                  </a:lnTo>
                  <a:lnTo>
                    <a:pt x="1926" y="473"/>
                  </a:lnTo>
                  <a:lnTo>
                    <a:pt x="1924" y="473"/>
                  </a:lnTo>
                  <a:lnTo>
                    <a:pt x="1921" y="473"/>
                  </a:lnTo>
                  <a:lnTo>
                    <a:pt x="1921" y="476"/>
                  </a:lnTo>
                  <a:lnTo>
                    <a:pt x="1919" y="476"/>
                  </a:lnTo>
                  <a:lnTo>
                    <a:pt x="1916" y="478"/>
                  </a:lnTo>
                  <a:lnTo>
                    <a:pt x="1913" y="478"/>
                  </a:lnTo>
                  <a:lnTo>
                    <a:pt x="1911" y="478"/>
                  </a:lnTo>
                  <a:lnTo>
                    <a:pt x="1911" y="481"/>
                  </a:lnTo>
                  <a:lnTo>
                    <a:pt x="1911" y="484"/>
                  </a:lnTo>
                  <a:lnTo>
                    <a:pt x="1911" y="486"/>
                  </a:lnTo>
                  <a:lnTo>
                    <a:pt x="1908" y="486"/>
                  </a:lnTo>
                  <a:lnTo>
                    <a:pt x="1911" y="486"/>
                  </a:lnTo>
                  <a:lnTo>
                    <a:pt x="1911" y="489"/>
                  </a:lnTo>
                  <a:lnTo>
                    <a:pt x="1913" y="489"/>
                  </a:lnTo>
                  <a:lnTo>
                    <a:pt x="1913" y="491"/>
                  </a:lnTo>
                  <a:lnTo>
                    <a:pt x="1911" y="494"/>
                  </a:lnTo>
                  <a:lnTo>
                    <a:pt x="1908" y="494"/>
                  </a:lnTo>
                  <a:lnTo>
                    <a:pt x="1905" y="497"/>
                  </a:lnTo>
                  <a:lnTo>
                    <a:pt x="1903" y="497"/>
                  </a:lnTo>
                  <a:lnTo>
                    <a:pt x="1903" y="499"/>
                  </a:lnTo>
                  <a:lnTo>
                    <a:pt x="1903" y="502"/>
                  </a:lnTo>
                  <a:lnTo>
                    <a:pt x="1903" y="505"/>
                  </a:lnTo>
                  <a:lnTo>
                    <a:pt x="1900" y="505"/>
                  </a:lnTo>
                  <a:lnTo>
                    <a:pt x="1900" y="507"/>
                  </a:lnTo>
                  <a:lnTo>
                    <a:pt x="1900" y="510"/>
                  </a:lnTo>
                  <a:lnTo>
                    <a:pt x="1900" y="507"/>
                  </a:lnTo>
                  <a:lnTo>
                    <a:pt x="1900" y="510"/>
                  </a:lnTo>
                  <a:lnTo>
                    <a:pt x="1898" y="510"/>
                  </a:lnTo>
                  <a:lnTo>
                    <a:pt x="1895" y="510"/>
                  </a:lnTo>
                  <a:lnTo>
                    <a:pt x="1892" y="510"/>
                  </a:lnTo>
                  <a:lnTo>
                    <a:pt x="1890" y="510"/>
                  </a:lnTo>
                  <a:lnTo>
                    <a:pt x="1890" y="512"/>
                  </a:lnTo>
                  <a:lnTo>
                    <a:pt x="1890" y="510"/>
                  </a:lnTo>
                  <a:lnTo>
                    <a:pt x="1887" y="510"/>
                  </a:lnTo>
                  <a:lnTo>
                    <a:pt x="1887" y="512"/>
                  </a:lnTo>
                  <a:lnTo>
                    <a:pt x="1887" y="510"/>
                  </a:lnTo>
                  <a:lnTo>
                    <a:pt x="1887" y="512"/>
                  </a:lnTo>
                  <a:lnTo>
                    <a:pt x="1885" y="512"/>
                  </a:lnTo>
                  <a:lnTo>
                    <a:pt x="1885" y="515"/>
                  </a:lnTo>
                  <a:lnTo>
                    <a:pt x="1882" y="515"/>
                  </a:lnTo>
                  <a:lnTo>
                    <a:pt x="1882" y="512"/>
                  </a:lnTo>
                  <a:lnTo>
                    <a:pt x="1879" y="512"/>
                  </a:lnTo>
                  <a:lnTo>
                    <a:pt x="1877" y="515"/>
                  </a:lnTo>
                  <a:lnTo>
                    <a:pt x="1874" y="515"/>
                  </a:lnTo>
                  <a:lnTo>
                    <a:pt x="1874" y="518"/>
                  </a:lnTo>
                  <a:lnTo>
                    <a:pt x="1874" y="520"/>
                  </a:lnTo>
                  <a:lnTo>
                    <a:pt x="1872" y="520"/>
                  </a:lnTo>
                  <a:lnTo>
                    <a:pt x="1872" y="523"/>
                  </a:lnTo>
                  <a:lnTo>
                    <a:pt x="1869" y="523"/>
                  </a:lnTo>
                  <a:lnTo>
                    <a:pt x="1866" y="523"/>
                  </a:lnTo>
                  <a:lnTo>
                    <a:pt x="1864" y="523"/>
                  </a:lnTo>
                  <a:lnTo>
                    <a:pt x="1864" y="520"/>
                  </a:lnTo>
                  <a:lnTo>
                    <a:pt x="1861" y="520"/>
                  </a:lnTo>
                  <a:lnTo>
                    <a:pt x="1858" y="520"/>
                  </a:lnTo>
                  <a:lnTo>
                    <a:pt x="1856" y="520"/>
                  </a:lnTo>
                  <a:lnTo>
                    <a:pt x="1856" y="518"/>
                  </a:lnTo>
                  <a:lnTo>
                    <a:pt x="1853" y="515"/>
                  </a:lnTo>
                  <a:lnTo>
                    <a:pt x="1851" y="515"/>
                  </a:lnTo>
                  <a:lnTo>
                    <a:pt x="1851" y="512"/>
                  </a:lnTo>
                  <a:lnTo>
                    <a:pt x="1853" y="510"/>
                  </a:lnTo>
                  <a:lnTo>
                    <a:pt x="1853" y="507"/>
                  </a:lnTo>
                  <a:lnTo>
                    <a:pt x="1856" y="507"/>
                  </a:lnTo>
                  <a:lnTo>
                    <a:pt x="1856" y="505"/>
                  </a:lnTo>
                  <a:lnTo>
                    <a:pt x="1856" y="502"/>
                  </a:lnTo>
                  <a:lnTo>
                    <a:pt x="1858" y="502"/>
                  </a:lnTo>
                  <a:lnTo>
                    <a:pt x="1858" y="499"/>
                  </a:lnTo>
                  <a:lnTo>
                    <a:pt x="1856" y="502"/>
                  </a:lnTo>
                  <a:lnTo>
                    <a:pt x="1853" y="499"/>
                  </a:lnTo>
                  <a:lnTo>
                    <a:pt x="1853" y="502"/>
                  </a:lnTo>
                  <a:lnTo>
                    <a:pt x="1853" y="505"/>
                  </a:lnTo>
                  <a:lnTo>
                    <a:pt x="1851" y="505"/>
                  </a:lnTo>
                  <a:lnTo>
                    <a:pt x="1851" y="502"/>
                  </a:lnTo>
                  <a:lnTo>
                    <a:pt x="1851" y="505"/>
                  </a:lnTo>
                  <a:lnTo>
                    <a:pt x="1848" y="505"/>
                  </a:lnTo>
                  <a:lnTo>
                    <a:pt x="1845" y="505"/>
                  </a:lnTo>
                  <a:lnTo>
                    <a:pt x="1843" y="505"/>
                  </a:lnTo>
                  <a:lnTo>
                    <a:pt x="1840" y="505"/>
                  </a:lnTo>
                  <a:lnTo>
                    <a:pt x="1840" y="502"/>
                  </a:lnTo>
                  <a:lnTo>
                    <a:pt x="1840" y="499"/>
                  </a:lnTo>
                  <a:lnTo>
                    <a:pt x="1838" y="499"/>
                  </a:lnTo>
                  <a:lnTo>
                    <a:pt x="1838" y="497"/>
                  </a:lnTo>
                  <a:lnTo>
                    <a:pt x="1840" y="497"/>
                  </a:lnTo>
                  <a:lnTo>
                    <a:pt x="1843" y="497"/>
                  </a:lnTo>
                  <a:lnTo>
                    <a:pt x="1845" y="497"/>
                  </a:lnTo>
                  <a:lnTo>
                    <a:pt x="1848" y="497"/>
                  </a:lnTo>
                  <a:lnTo>
                    <a:pt x="1848" y="494"/>
                  </a:lnTo>
                  <a:lnTo>
                    <a:pt x="1851" y="494"/>
                  </a:lnTo>
                  <a:lnTo>
                    <a:pt x="1851" y="491"/>
                  </a:lnTo>
                  <a:lnTo>
                    <a:pt x="1848" y="491"/>
                  </a:lnTo>
                  <a:lnTo>
                    <a:pt x="1848" y="489"/>
                  </a:lnTo>
                  <a:lnTo>
                    <a:pt x="1845" y="486"/>
                  </a:lnTo>
                  <a:lnTo>
                    <a:pt x="1848" y="486"/>
                  </a:lnTo>
                  <a:lnTo>
                    <a:pt x="1851" y="486"/>
                  </a:lnTo>
                  <a:lnTo>
                    <a:pt x="1853" y="486"/>
                  </a:lnTo>
                  <a:lnTo>
                    <a:pt x="1856" y="486"/>
                  </a:lnTo>
                  <a:lnTo>
                    <a:pt x="1856" y="484"/>
                  </a:lnTo>
                  <a:lnTo>
                    <a:pt x="1856" y="481"/>
                  </a:lnTo>
                  <a:lnTo>
                    <a:pt x="1856" y="478"/>
                  </a:lnTo>
                  <a:lnTo>
                    <a:pt x="1856" y="476"/>
                  </a:lnTo>
                  <a:lnTo>
                    <a:pt x="1856" y="473"/>
                  </a:lnTo>
                  <a:lnTo>
                    <a:pt x="1853" y="473"/>
                  </a:lnTo>
                  <a:lnTo>
                    <a:pt x="1853" y="471"/>
                  </a:lnTo>
                  <a:lnTo>
                    <a:pt x="1851" y="471"/>
                  </a:lnTo>
                  <a:lnTo>
                    <a:pt x="1851" y="468"/>
                  </a:lnTo>
                  <a:lnTo>
                    <a:pt x="1848" y="468"/>
                  </a:lnTo>
                  <a:lnTo>
                    <a:pt x="1845" y="465"/>
                  </a:lnTo>
                  <a:lnTo>
                    <a:pt x="1843" y="465"/>
                  </a:lnTo>
                  <a:lnTo>
                    <a:pt x="1843" y="463"/>
                  </a:lnTo>
                  <a:lnTo>
                    <a:pt x="1840" y="463"/>
                  </a:lnTo>
                  <a:lnTo>
                    <a:pt x="1838" y="463"/>
                  </a:lnTo>
                  <a:lnTo>
                    <a:pt x="1835" y="465"/>
                  </a:lnTo>
                  <a:lnTo>
                    <a:pt x="1835" y="463"/>
                  </a:lnTo>
                  <a:lnTo>
                    <a:pt x="1832" y="463"/>
                  </a:lnTo>
                  <a:lnTo>
                    <a:pt x="1832" y="460"/>
                  </a:lnTo>
                  <a:lnTo>
                    <a:pt x="1832" y="458"/>
                  </a:lnTo>
                  <a:lnTo>
                    <a:pt x="1832" y="455"/>
                  </a:lnTo>
                  <a:lnTo>
                    <a:pt x="1832" y="452"/>
                  </a:lnTo>
                  <a:lnTo>
                    <a:pt x="1830" y="452"/>
                  </a:lnTo>
                  <a:lnTo>
                    <a:pt x="1827" y="452"/>
                  </a:lnTo>
                  <a:lnTo>
                    <a:pt x="1827" y="450"/>
                  </a:lnTo>
                  <a:lnTo>
                    <a:pt x="1827" y="447"/>
                  </a:lnTo>
                  <a:lnTo>
                    <a:pt x="1827" y="444"/>
                  </a:lnTo>
                  <a:lnTo>
                    <a:pt x="1827" y="442"/>
                  </a:lnTo>
                  <a:lnTo>
                    <a:pt x="1830" y="442"/>
                  </a:lnTo>
                  <a:lnTo>
                    <a:pt x="1832" y="442"/>
                  </a:lnTo>
                  <a:lnTo>
                    <a:pt x="1832" y="444"/>
                  </a:lnTo>
                  <a:lnTo>
                    <a:pt x="1832" y="447"/>
                  </a:lnTo>
                  <a:lnTo>
                    <a:pt x="1832" y="450"/>
                  </a:lnTo>
                  <a:lnTo>
                    <a:pt x="1835" y="450"/>
                  </a:lnTo>
                  <a:lnTo>
                    <a:pt x="1835" y="452"/>
                  </a:lnTo>
                  <a:lnTo>
                    <a:pt x="1838" y="452"/>
                  </a:lnTo>
                  <a:lnTo>
                    <a:pt x="1840" y="452"/>
                  </a:lnTo>
                  <a:lnTo>
                    <a:pt x="1843" y="452"/>
                  </a:lnTo>
                  <a:lnTo>
                    <a:pt x="1843" y="455"/>
                  </a:lnTo>
                  <a:lnTo>
                    <a:pt x="1845" y="455"/>
                  </a:lnTo>
                  <a:lnTo>
                    <a:pt x="1845" y="452"/>
                  </a:lnTo>
                  <a:lnTo>
                    <a:pt x="1845" y="450"/>
                  </a:lnTo>
                  <a:lnTo>
                    <a:pt x="1848" y="450"/>
                  </a:lnTo>
                  <a:lnTo>
                    <a:pt x="1848" y="447"/>
                  </a:lnTo>
                  <a:lnTo>
                    <a:pt x="1851" y="447"/>
                  </a:lnTo>
                  <a:lnTo>
                    <a:pt x="1851" y="444"/>
                  </a:lnTo>
                  <a:lnTo>
                    <a:pt x="1851" y="442"/>
                  </a:lnTo>
                  <a:lnTo>
                    <a:pt x="1851" y="444"/>
                  </a:lnTo>
                  <a:lnTo>
                    <a:pt x="1853" y="442"/>
                  </a:lnTo>
                  <a:lnTo>
                    <a:pt x="1853" y="444"/>
                  </a:lnTo>
                  <a:lnTo>
                    <a:pt x="1853" y="442"/>
                  </a:lnTo>
                  <a:lnTo>
                    <a:pt x="1853" y="444"/>
                  </a:lnTo>
                  <a:lnTo>
                    <a:pt x="1856" y="442"/>
                  </a:lnTo>
                  <a:lnTo>
                    <a:pt x="1856" y="444"/>
                  </a:lnTo>
                  <a:lnTo>
                    <a:pt x="1856" y="447"/>
                  </a:lnTo>
                  <a:lnTo>
                    <a:pt x="1856" y="450"/>
                  </a:lnTo>
                  <a:lnTo>
                    <a:pt x="1858" y="450"/>
                  </a:lnTo>
                  <a:lnTo>
                    <a:pt x="1858" y="452"/>
                  </a:lnTo>
                  <a:lnTo>
                    <a:pt x="1861" y="452"/>
                  </a:lnTo>
                  <a:lnTo>
                    <a:pt x="1864" y="455"/>
                  </a:lnTo>
                  <a:lnTo>
                    <a:pt x="1866" y="455"/>
                  </a:lnTo>
                  <a:lnTo>
                    <a:pt x="1869" y="455"/>
                  </a:lnTo>
                  <a:lnTo>
                    <a:pt x="1869" y="458"/>
                  </a:lnTo>
                  <a:lnTo>
                    <a:pt x="1872" y="458"/>
                  </a:lnTo>
                  <a:lnTo>
                    <a:pt x="1872" y="460"/>
                  </a:lnTo>
                  <a:lnTo>
                    <a:pt x="1874" y="460"/>
                  </a:lnTo>
                  <a:lnTo>
                    <a:pt x="1874" y="458"/>
                  </a:lnTo>
                  <a:lnTo>
                    <a:pt x="1874" y="455"/>
                  </a:lnTo>
                  <a:lnTo>
                    <a:pt x="1872" y="452"/>
                  </a:lnTo>
                  <a:lnTo>
                    <a:pt x="1872" y="450"/>
                  </a:lnTo>
                  <a:lnTo>
                    <a:pt x="1872" y="447"/>
                  </a:lnTo>
                  <a:lnTo>
                    <a:pt x="1874" y="444"/>
                  </a:lnTo>
                  <a:lnTo>
                    <a:pt x="1874" y="442"/>
                  </a:lnTo>
                  <a:lnTo>
                    <a:pt x="1877" y="442"/>
                  </a:lnTo>
                  <a:lnTo>
                    <a:pt x="1877" y="444"/>
                  </a:lnTo>
                  <a:lnTo>
                    <a:pt x="1879" y="444"/>
                  </a:lnTo>
                  <a:lnTo>
                    <a:pt x="1882" y="444"/>
                  </a:lnTo>
                  <a:lnTo>
                    <a:pt x="1885" y="444"/>
                  </a:lnTo>
                  <a:lnTo>
                    <a:pt x="1885" y="442"/>
                  </a:lnTo>
                  <a:lnTo>
                    <a:pt x="1885" y="439"/>
                  </a:lnTo>
                  <a:lnTo>
                    <a:pt x="1887" y="442"/>
                  </a:lnTo>
                  <a:lnTo>
                    <a:pt x="1887" y="439"/>
                  </a:lnTo>
                  <a:lnTo>
                    <a:pt x="1887" y="442"/>
                  </a:lnTo>
                  <a:lnTo>
                    <a:pt x="1890" y="442"/>
                  </a:lnTo>
                  <a:lnTo>
                    <a:pt x="1890" y="444"/>
                  </a:lnTo>
                  <a:lnTo>
                    <a:pt x="1887" y="444"/>
                  </a:lnTo>
                  <a:lnTo>
                    <a:pt x="1887" y="447"/>
                  </a:lnTo>
                  <a:lnTo>
                    <a:pt x="1885" y="450"/>
                  </a:lnTo>
                  <a:lnTo>
                    <a:pt x="1882" y="450"/>
                  </a:lnTo>
                  <a:lnTo>
                    <a:pt x="1879" y="452"/>
                  </a:lnTo>
                  <a:lnTo>
                    <a:pt x="1882" y="452"/>
                  </a:lnTo>
                  <a:lnTo>
                    <a:pt x="1885" y="452"/>
                  </a:lnTo>
                  <a:lnTo>
                    <a:pt x="1887" y="452"/>
                  </a:lnTo>
                  <a:lnTo>
                    <a:pt x="1887" y="455"/>
                  </a:lnTo>
                  <a:lnTo>
                    <a:pt x="1890" y="455"/>
                  </a:lnTo>
                  <a:lnTo>
                    <a:pt x="1892" y="452"/>
                  </a:lnTo>
                  <a:lnTo>
                    <a:pt x="1892" y="450"/>
                  </a:lnTo>
                  <a:lnTo>
                    <a:pt x="1892" y="447"/>
                  </a:lnTo>
                  <a:lnTo>
                    <a:pt x="1895" y="447"/>
                  </a:lnTo>
                  <a:lnTo>
                    <a:pt x="1895" y="450"/>
                  </a:lnTo>
                  <a:lnTo>
                    <a:pt x="1895" y="452"/>
                  </a:lnTo>
                  <a:lnTo>
                    <a:pt x="1895" y="455"/>
                  </a:lnTo>
                  <a:lnTo>
                    <a:pt x="1895" y="458"/>
                  </a:lnTo>
                  <a:lnTo>
                    <a:pt x="1895" y="460"/>
                  </a:lnTo>
                  <a:lnTo>
                    <a:pt x="1895" y="463"/>
                  </a:lnTo>
                  <a:lnTo>
                    <a:pt x="1895" y="465"/>
                  </a:lnTo>
                  <a:lnTo>
                    <a:pt x="1892" y="465"/>
                  </a:lnTo>
                  <a:lnTo>
                    <a:pt x="1895" y="465"/>
                  </a:lnTo>
                  <a:lnTo>
                    <a:pt x="1895" y="468"/>
                  </a:lnTo>
                  <a:lnTo>
                    <a:pt x="1898" y="468"/>
                  </a:lnTo>
                  <a:lnTo>
                    <a:pt x="1898" y="471"/>
                  </a:lnTo>
                  <a:lnTo>
                    <a:pt x="1900" y="471"/>
                  </a:lnTo>
                  <a:lnTo>
                    <a:pt x="1900" y="468"/>
                  </a:lnTo>
                  <a:lnTo>
                    <a:pt x="1903" y="468"/>
                  </a:lnTo>
                  <a:lnTo>
                    <a:pt x="1905" y="468"/>
                  </a:lnTo>
                  <a:lnTo>
                    <a:pt x="1905" y="471"/>
                  </a:lnTo>
                  <a:lnTo>
                    <a:pt x="1908" y="471"/>
                  </a:lnTo>
                  <a:lnTo>
                    <a:pt x="1905" y="471"/>
                  </a:lnTo>
                  <a:lnTo>
                    <a:pt x="1905" y="473"/>
                  </a:lnTo>
                  <a:lnTo>
                    <a:pt x="1908" y="473"/>
                  </a:lnTo>
                  <a:lnTo>
                    <a:pt x="1905" y="473"/>
                  </a:lnTo>
                  <a:lnTo>
                    <a:pt x="1908" y="473"/>
                  </a:lnTo>
                  <a:lnTo>
                    <a:pt x="1908" y="471"/>
                  </a:lnTo>
                  <a:lnTo>
                    <a:pt x="1911" y="471"/>
                  </a:lnTo>
                  <a:lnTo>
                    <a:pt x="1911" y="468"/>
                  </a:lnTo>
                  <a:lnTo>
                    <a:pt x="1913" y="468"/>
                  </a:lnTo>
                  <a:lnTo>
                    <a:pt x="1913" y="465"/>
                  </a:lnTo>
                  <a:lnTo>
                    <a:pt x="1916" y="465"/>
                  </a:lnTo>
                  <a:lnTo>
                    <a:pt x="1919" y="465"/>
                  </a:lnTo>
                  <a:lnTo>
                    <a:pt x="1921" y="465"/>
                  </a:lnTo>
                  <a:lnTo>
                    <a:pt x="1921" y="463"/>
                  </a:lnTo>
                  <a:lnTo>
                    <a:pt x="1924" y="463"/>
                  </a:lnTo>
                  <a:lnTo>
                    <a:pt x="1924" y="460"/>
                  </a:lnTo>
                  <a:lnTo>
                    <a:pt x="1921" y="460"/>
                  </a:lnTo>
                  <a:lnTo>
                    <a:pt x="1919" y="460"/>
                  </a:lnTo>
                  <a:lnTo>
                    <a:pt x="1919" y="458"/>
                  </a:lnTo>
                  <a:lnTo>
                    <a:pt x="1916" y="458"/>
                  </a:lnTo>
                  <a:lnTo>
                    <a:pt x="1916" y="455"/>
                  </a:lnTo>
                  <a:lnTo>
                    <a:pt x="1913" y="455"/>
                  </a:lnTo>
                  <a:lnTo>
                    <a:pt x="1911" y="455"/>
                  </a:lnTo>
                  <a:lnTo>
                    <a:pt x="1908" y="455"/>
                  </a:lnTo>
                  <a:lnTo>
                    <a:pt x="1908" y="452"/>
                  </a:lnTo>
                  <a:lnTo>
                    <a:pt x="1905" y="452"/>
                  </a:lnTo>
                  <a:lnTo>
                    <a:pt x="1905" y="450"/>
                  </a:lnTo>
                  <a:lnTo>
                    <a:pt x="1908" y="450"/>
                  </a:lnTo>
                  <a:lnTo>
                    <a:pt x="1908" y="447"/>
                  </a:lnTo>
                  <a:lnTo>
                    <a:pt x="1911" y="447"/>
                  </a:lnTo>
                  <a:lnTo>
                    <a:pt x="1911" y="444"/>
                  </a:lnTo>
                  <a:lnTo>
                    <a:pt x="1913" y="444"/>
                  </a:lnTo>
                  <a:lnTo>
                    <a:pt x="1913" y="447"/>
                  </a:lnTo>
                  <a:lnTo>
                    <a:pt x="1916" y="447"/>
                  </a:lnTo>
                  <a:lnTo>
                    <a:pt x="1919" y="447"/>
                  </a:lnTo>
                  <a:lnTo>
                    <a:pt x="1919" y="450"/>
                  </a:lnTo>
                  <a:lnTo>
                    <a:pt x="1921" y="450"/>
                  </a:lnTo>
                  <a:lnTo>
                    <a:pt x="1921" y="452"/>
                  </a:lnTo>
                  <a:lnTo>
                    <a:pt x="1924" y="452"/>
                  </a:lnTo>
                  <a:lnTo>
                    <a:pt x="1926" y="452"/>
                  </a:lnTo>
                  <a:lnTo>
                    <a:pt x="1926" y="450"/>
                  </a:lnTo>
                  <a:lnTo>
                    <a:pt x="1926" y="447"/>
                  </a:lnTo>
                  <a:lnTo>
                    <a:pt x="1926" y="444"/>
                  </a:lnTo>
                  <a:lnTo>
                    <a:pt x="1929" y="444"/>
                  </a:lnTo>
                  <a:lnTo>
                    <a:pt x="1932" y="444"/>
                  </a:lnTo>
                  <a:lnTo>
                    <a:pt x="1934" y="444"/>
                  </a:lnTo>
                  <a:lnTo>
                    <a:pt x="1934" y="442"/>
                  </a:lnTo>
                  <a:lnTo>
                    <a:pt x="1934" y="439"/>
                  </a:lnTo>
                  <a:lnTo>
                    <a:pt x="1937" y="439"/>
                  </a:lnTo>
                  <a:lnTo>
                    <a:pt x="1937" y="437"/>
                  </a:lnTo>
                  <a:lnTo>
                    <a:pt x="1934" y="437"/>
                  </a:lnTo>
                  <a:lnTo>
                    <a:pt x="1934" y="439"/>
                  </a:lnTo>
                  <a:lnTo>
                    <a:pt x="1932" y="439"/>
                  </a:lnTo>
                  <a:lnTo>
                    <a:pt x="1929" y="439"/>
                  </a:lnTo>
                  <a:lnTo>
                    <a:pt x="1926" y="439"/>
                  </a:lnTo>
                  <a:lnTo>
                    <a:pt x="1924" y="439"/>
                  </a:lnTo>
                  <a:lnTo>
                    <a:pt x="1921" y="437"/>
                  </a:lnTo>
                  <a:lnTo>
                    <a:pt x="1921" y="434"/>
                  </a:lnTo>
                  <a:lnTo>
                    <a:pt x="1924" y="434"/>
                  </a:lnTo>
                  <a:lnTo>
                    <a:pt x="1921" y="434"/>
                  </a:lnTo>
                  <a:lnTo>
                    <a:pt x="1924" y="434"/>
                  </a:lnTo>
                  <a:lnTo>
                    <a:pt x="1924" y="431"/>
                  </a:lnTo>
                  <a:lnTo>
                    <a:pt x="1926" y="431"/>
                  </a:lnTo>
                  <a:lnTo>
                    <a:pt x="1926" y="429"/>
                  </a:lnTo>
                  <a:lnTo>
                    <a:pt x="1929" y="431"/>
                  </a:lnTo>
                  <a:lnTo>
                    <a:pt x="1932" y="431"/>
                  </a:lnTo>
                  <a:lnTo>
                    <a:pt x="1934" y="431"/>
                  </a:lnTo>
                  <a:lnTo>
                    <a:pt x="1934" y="434"/>
                  </a:lnTo>
                  <a:lnTo>
                    <a:pt x="1937" y="431"/>
                  </a:lnTo>
                  <a:lnTo>
                    <a:pt x="1939" y="431"/>
                  </a:lnTo>
                  <a:lnTo>
                    <a:pt x="1939" y="429"/>
                  </a:lnTo>
                  <a:lnTo>
                    <a:pt x="1942" y="429"/>
                  </a:lnTo>
                  <a:lnTo>
                    <a:pt x="1942" y="426"/>
                  </a:lnTo>
                  <a:lnTo>
                    <a:pt x="1939" y="426"/>
                  </a:lnTo>
                  <a:lnTo>
                    <a:pt x="1939" y="424"/>
                  </a:lnTo>
                  <a:lnTo>
                    <a:pt x="1939" y="421"/>
                  </a:lnTo>
                  <a:lnTo>
                    <a:pt x="1939" y="418"/>
                  </a:lnTo>
                  <a:lnTo>
                    <a:pt x="1942" y="418"/>
                  </a:lnTo>
                  <a:lnTo>
                    <a:pt x="1942" y="416"/>
                  </a:lnTo>
                  <a:lnTo>
                    <a:pt x="1939" y="416"/>
                  </a:lnTo>
                  <a:lnTo>
                    <a:pt x="1942" y="416"/>
                  </a:lnTo>
                  <a:lnTo>
                    <a:pt x="1945" y="416"/>
                  </a:lnTo>
                  <a:lnTo>
                    <a:pt x="1945" y="413"/>
                  </a:lnTo>
                  <a:lnTo>
                    <a:pt x="1947" y="413"/>
                  </a:lnTo>
                  <a:lnTo>
                    <a:pt x="1950" y="413"/>
                  </a:lnTo>
                  <a:lnTo>
                    <a:pt x="1950" y="410"/>
                  </a:lnTo>
                  <a:lnTo>
                    <a:pt x="1952" y="410"/>
                  </a:lnTo>
                  <a:lnTo>
                    <a:pt x="1955" y="410"/>
                  </a:lnTo>
                  <a:lnTo>
                    <a:pt x="1952" y="410"/>
                  </a:lnTo>
                  <a:lnTo>
                    <a:pt x="1952" y="408"/>
                  </a:lnTo>
                  <a:lnTo>
                    <a:pt x="1952" y="405"/>
                  </a:lnTo>
                  <a:lnTo>
                    <a:pt x="1952" y="403"/>
                  </a:lnTo>
                  <a:lnTo>
                    <a:pt x="1952" y="400"/>
                  </a:lnTo>
                  <a:lnTo>
                    <a:pt x="1955" y="400"/>
                  </a:lnTo>
                  <a:lnTo>
                    <a:pt x="1958" y="400"/>
                  </a:lnTo>
                  <a:lnTo>
                    <a:pt x="1958" y="397"/>
                  </a:lnTo>
                  <a:lnTo>
                    <a:pt x="1958" y="395"/>
                  </a:lnTo>
                  <a:lnTo>
                    <a:pt x="1960" y="395"/>
                  </a:lnTo>
                  <a:lnTo>
                    <a:pt x="1960" y="392"/>
                  </a:lnTo>
                  <a:lnTo>
                    <a:pt x="1960" y="390"/>
                  </a:lnTo>
                  <a:lnTo>
                    <a:pt x="1960" y="387"/>
                  </a:lnTo>
                  <a:lnTo>
                    <a:pt x="1960" y="384"/>
                  </a:lnTo>
                  <a:lnTo>
                    <a:pt x="1958" y="384"/>
                  </a:lnTo>
                  <a:lnTo>
                    <a:pt x="1958" y="382"/>
                  </a:lnTo>
                  <a:lnTo>
                    <a:pt x="1955" y="382"/>
                  </a:lnTo>
                  <a:lnTo>
                    <a:pt x="1955" y="379"/>
                  </a:lnTo>
                  <a:lnTo>
                    <a:pt x="1952" y="379"/>
                  </a:lnTo>
                  <a:lnTo>
                    <a:pt x="1955" y="379"/>
                  </a:lnTo>
                  <a:lnTo>
                    <a:pt x="1955" y="377"/>
                  </a:lnTo>
                  <a:lnTo>
                    <a:pt x="1955" y="374"/>
                  </a:lnTo>
                  <a:lnTo>
                    <a:pt x="1952" y="374"/>
                  </a:lnTo>
                  <a:lnTo>
                    <a:pt x="1952" y="371"/>
                  </a:lnTo>
                  <a:lnTo>
                    <a:pt x="1950" y="371"/>
                  </a:lnTo>
                  <a:lnTo>
                    <a:pt x="1950" y="369"/>
                  </a:lnTo>
                  <a:lnTo>
                    <a:pt x="1952" y="369"/>
                  </a:lnTo>
                  <a:lnTo>
                    <a:pt x="1950" y="369"/>
                  </a:lnTo>
                  <a:lnTo>
                    <a:pt x="1952" y="369"/>
                  </a:lnTo>
                  <a:lnTo>
                    <a:pt x="1952" y="366"/>
                  </a:lnTo>
                  <a:lnTo>
                    <a:pt x="1952" y="363"/>
                  </a:lnTo>
                  <a:lnTo>
                    <a:pt x="1952" y="361"/>
                  </a:lnTo>
                  <a:lnTo>
                    <a:pt x="1952" y="358"/>
                  </a:lnTo>
                  <a:lnTo>
                    <a:pt x="1955" y="358"/>
                  </a:lnTo>
                  <a:lnTo>
                    <a:pt x="1955" y="356"/>
                  </a:lnTo>
                  <a:lnTo>
                    <a:pt x="1955" y="353"/>
                  </a:lnTo>
                  <a:lnTo>
                    <a:pt x="1952" y="353"/>
                  </a:lnTo>
                  <a:lnTo>
                    <a:pt x="1955" y="353"/>
                  </a:lnTo>
                  <a:lnTo>
                    <a:pt x="1952" y="353"/>
                  </a:lnTo>
                  <a:lnTo>
                    <a:pt x="1955" y="353"/>
                  </a:lnTo>
                  <a:lnTo>
                    <a:pt x="1955" y="350"/>
                  </a:lnTo>
                  <a:lnTo>
                    <a:pt x="1958" y="350"/>
                  </a:lnTo>
                  <a:lnTo>
                    <a:pt x="1958" y="348"/>
                  </a:lnTo>
                  <a:lnTo>
                    <a:pt x="1960" y="348"/>
                  </a:lnTo>
                  <a:lnTo>
                    <a:pt x="1960" y="345"/>
                  </a:lnTo>
                  <a:lnTo>
                    <a:pt x="1960" y="343"/>
                  </a:lnTo>
                  <a:lnTo>
                    <a:pt x="1958" y="343"/>
                  </a:lnTo>
                  <a:lnTo>
                    <a:pt x="1955" y="340"/>
                  </a:lnTo>
                  <a:lnTo>
                    <a:pt x="1952" y="340"/>
                  </a:lnTo>
                  <a:lnTo>
                    <a:pt x="1950" y="340"/>
                  </a:lnTo>
                  <a:lnTo>
                    <a:pt x="1947" y="340"/>
                  </a:lnTo>
                  <a:lnTo>
                    <a:pt x="1947" y="337"/>
                  </a:lnTo>
                  <a:lnTo>
                    <a:pt x="1945" y="337"/>
                  </a:lnTo>
                  <a:lnTo>
                    <a:pt x="1945" y="335"/>
                  </a:lnTo>
                  <a:lnTo>
                    <a:pt x="1945" y="332"/>
                  </a:lnTo>
                  <a:lnTo>
                    <a:pt x="1947" y="332"/>
                  </a:lnTo>
                  <a:lnTo>
                    <a:pt x="1947" y="330"/>
                  </a:lnTo>
                  <a:lnTo>
                    <a:pt x="1950" y="330"/>
                  </a:lnTo>
                  <a:lnTo>
                    <a:pt x="1950" y="327"/>
                  </a:lnTo>
                  <a:lnTo>
                    <a:pt x="1950" y="324"/>
                  </a:lnTo>
                  <a:lnTo>
                    <a:pt x="1952" y="324"/>
                  </a:lnTo>
                  <a:close/>
                  <a:moveTo>
                    <a:pt x="1650" y="319"/>
                  </a:moveTo>
                  <a:lnTo>
                    <a:pt x="1647" y="316"/>
                  </a:lnTo>
                  <a:lnTo>
                    <a:pt x="1647" y="314"/>
                  </a:lnTo>
                  <a:lnTo>
                    <a:pt x="1647" y="316"/>
                  </a:lnTo>
                  <a:lnTo>
                    <a:pt x="1650" y="316"/>
                  </a:lnTo>
                  <a:lnTo>
                    <a:pt x="1650" y="319"/>
                  </a:lnTo>
                  <a:close/>
                  <a:moveTo>
                    <a:pt x="1120" y="306"/>
                  </a:moveTo>
                  <a:lnTo>
                    <a:pt x="1122" y="306"/>
                  </a:lnTo>
                  <a:lnTo>
                    <a:pt x="1122" y="309"/>
                  </a:lnTo>
                  <a:lnTo>
                    <a:pt x="1125" y="311"/>
                  </a:lnTo>
                  <a:lnTo>
                    <a:pt x="1125" y="314"/>
                  </a:lnTo>
                  <a:lnTo>
                    <a:pt x="1122" y="316"/>
                  </a:lnTo>
                  <a:lnTo>
                    <a:pt x="1120" y="314"/>
                  </a:lnTo>
                  <a:lnTo>
                    <a:pt x="1117" y="314"/>
                  </a:lnTo>
                  <a:lnTo>
                    <a:pt x="1117" y="311"/>
                  </a:lnTo>
                  <a:lnTo>
                    <a:pt x="1115" y="311"/>
                  </a:lnTo>
                  <a:lnTo>
                    <a:pt x="1115" y="309"/>
                  </a:lnTo>
                  <a:lnTo>
                    <a:pt x="1117" y="309"/>
                  </a:lnTo>
                  <a:lnTo>
                    <a:pt x="1117" y="306"/>
                  </a:lnTo>
                  <a:lnTo>
                    <a:pt x="1120" y="306"/>
                  </a:lnTo>
                  <a:close/>
                  <a:moveTo>
                    <a:pt x="1261" y="269"/>
                  </a:moveTo>
                  <a:lnTo>
                    <a:pt x="1261" y="272"/>
                  </a:lnTo>
                  <a:lnTo>
                    <a:pt x="1261" y="275"/>
                  </a:lnTo>
                  <a:lnTo>
                    <a:pt x="1258" y="275"/>
                  </a:lnTo>
                  <a:lnTo>
                    <a:pt x="1258" y="277"/>
                  </a:lnTo>
                  <a:lnTo>
                    <a:pt x="1256" y="277"/>
                  </a:lnTo>
                  <a:lnTo>
                    <a:pt x="1256" y="275"/>
                  </a:lnTo>
                  <a:lnTo>
                    <a:pt x="1256" y="272"/>
                  </a:lnTo>
                  <a:lnTo>
                    <a:pt x="1258" y="272"/>
                  </a:lnTo>
                  <a:lnTo>
                    <a:pt x="1258" y="269"/>
                  </a:lnTo>
                  <a:lnTo>
                    <a:pt x="1261" y="269"/>
                  </a:lnTo>
                  <a:close/>
                  <a:moveTo>
                    <a:pt x="1778" y="264"/>
                  </a:moveTo>
                  <a:lnTo>
                    <a:pt x="1775" y="264"/>
                  </a:lnTo>
                  <a:lnTo>
                    <a:pt x="1772" y="264"/>
                  </a:lnTo>
                  <a:lnTo>
                    <a:pt x="1775" y="264"/>
                  </a:lnTo>
                  <a:lnTo>
                    <a:pt x="1778" y="264"/>
                  </a:lnTo>
                  <a:lnTo>
                    <a:pt x="1778" y="262"/>
                  </a:lnTo>
                  <a:lnTo>
                    <a:pt x="1778" y="264"/>
                  </a:lnTo>
                  <a:close/>
                  <a:moveTo>
                    <a:pt x="1712" y="269"/>
                  </a:moveTo>
                  <a:lnTo>
                    <a:pt x="1710" y="269"/>
                  </a:lnTo>
                  <a:lnTo>
                    <a:pt x="1707" y="269"/>
                  </a:lnTo>
                  <a:lnTo>
                    <a:pt x="1704" y="269"/>
                  </a:lnTo>
                  <a:lnTo>
                    <a:pt x="1704" y="267"/>
                  </a:lnTo>
                  <a:lnTo>
                    <a:pt x="1704" y="264"/>
                  </a:lnTo>
                  <a:lnTo>
                    <a:pt x="1707" y="264"/>
                  </a:lnTo>
                  <a:lnTo>
                    <a:pt x="1707" y="262"/>
                  </a:lnTo>
                  <a:lnTo>
                    <a:pt x="1710" y="262"/>
                  </a:lnTo>
                  <a:lnTo>
                    <a:pt x="1710" y="264"/>
                  </a:lnTo>
                  <a:lnTo>
                    <a:pt x="1712" y="264"/>
                  </a:lnTo>
                  <a:lnTo>
                    <a:pt x="1712" y="267"/>
                  </a:lnTo>
                  <a:lnTo>
                    <a:pt x="1712" y="269"/>
                  </a:lnTo>
                  <a:close/>
                  <a:moveTo>
                    <a:pt x="1644" y="259"/>
                  </a:moveTo>
                  <a:lnTo>
                    <a:pt x="1644" y="262"/>
                  </a:lnTo>
                  <a:lnTo>
                    <a:pt x="1644" y="264"/>
                  </a:lnTo>
                  <a:lnTo>
                    <a:pt x="1644" y="267"/>
                  </a:lnTo>
                  <a:lnTo>
                    <a:pt x="1642" y="267"/>
                  </a:lnTo>
                  <a:lnTo>
                    <a:pt x="1639" y="267"/>
                  </a:lnTo>
                  <a:lnTo>
                    <a:pt x="1639" y="264"/>
                  </a:lnTo>
                  <a:lnTo>
                    <a:pt x="1642" y="264"/>
                  </a:lnTo>
                  <a:lnTo>
                    <a:pt x="1642" y="262"/>
                  </a:lnTo>
                  <a:lnTo>
                    <a:pt x="1642" y="259"/>
                  </a:lnTo>
                  <a:lnTo>
                    <a:pt x="1644" y="259"/>
                  </a:lnTo>
                  <a:close/>
                  <a:moveTo>
                    <a:pt x="1663" y="249"/>
                  </a:moveTo>
                  <a:lnTo>
                    <a:pt x="1663" y="246"/>
                  </a:lnTo>
                  <a:lnTo>
                    <a:pt x="1665" y="249"/>
                  </a:lnTo>
                  <a:lnTo>
                    <a:pt x="1663" y="249"/>
                  </a:lnTo>
                  <a:lnTo>
                    <a:pt x="1663" y="251"/>
                  </a:lnTo>
                  <a:lnTo>
                    <a:pt x="1663" y="254"/>
                  </a:lnTo>
                  <a:lnTo>
                    <a:pt x="1665" y="254"/>
                  </a:lnTo>
                  <a:lnTo>
                    <a:pt x="1665" y="256"/>
                  </a:lnTo>
                  <a:lnTo>
                    <a:pt x="1668" y="256"/>
                  </a:lnTo>
                  <a:lnTo>
                    <a:pt x="1668" y="259"/>
                  </a:lnTo>
                  <a:lnTo>
                    <a:pt x="1671" y="259"/>
                  </a:lnTo>
                  <a:lnTo>
                    <a:pt x="1673" y="259"/>
                  </a:lnTo>
                  <a:lnTo>
                    <a:pt x="1676" y="259"/>
                  </a:lnTo>
                  <a:lnTo>
                    <a:pt x="1676" y="256"/>
                  </a:lnTo>
                  <a:lnTo>
                    <a:pt x="1678" y="256"/>
                  </a:lnTo>
                  <a:lnTo>
                    <a:pt x="1678" y="259"/>
                  </a:lnTo>
                  <a:lnTo>
                    <a:pt x="1681" y="259"/>
                  </a:lnTo>
                  <a:lnTo>
                    <a:pt x="1681" y="262"/>
                  </a:lnTo>
                  <a:lnTo>
                    <a:pt x="1678" y="262"/>
                  </a:lnTo>
                  <a:lnTo>
                    <a:pt x="1678" y="264"/>
                  </a:lnTo>
                  <a:lnTo>
                    <a:pt x="1676" y="264"/>
                  </a:lnTo>
                  <a:lnTo>
                    <a:pt x="1676" y="267"/>
                  </a:lnTo>
                  <a:lnTo>
                    <a:pt x="1673" y="267"/>
                  </a:lnTo>
                  <a:lnTo>
                    <a:pt x="1673" y="269"/>
                  </a:lnTo>
                  <a:lnTo>
                    <a:pt x="1671" y="269"/>
                  </a:lnTo>
                  <a:lnTo>
                    <a:pt x="1671" y="272"/>
                  </a:lnTo>
                  <a:lnTo>
                    <a:pt x="1668" y="272"/>
                  </a:lnTo>
                  <a:lnTo>
                    <a:pt x="1665" y="272"/>
                  </a:lnTo>
                  <a:lnTo>
                    <a:pt x="1663" y="272"/>
                  </a:lnTo>
                  <a:lnTo>
                    <a:pt x="1663" y="269"/>
                  </a:lnTo>
                  <a:lnTo>
                    <a:pt x="1663" y="267"/>
                  </a:lnTo>
                  <a:lnTo>
                    <a:pt x="1663" y="264"/>
                  </a:lnTo>
                  <a:lnTo>
                    <a:pt x="1663" y="262"/>
                  </a:lnTo>
                  <a:lnTo>
                    <a:pt x="1663" y="259"/>
                  </a:lnTo>
                  <a:lnTo>
                    <a:pt x="1663" y="256"/>
                  </a:lnTo>
                  <a:lnTo>
                    <a:pt x="1663" y="254"/>
                  </a:lnTo>
                  <a:lnTo>
                    <a:pt x="1663" y="251"/>
                  </a:lnTo>
                  <a:lnTo>
                    <a:pt x="1660" y="249"/>
                  </a:lnTo>
                  <a:lnTo>
                    <a:pt x="1660" y="246"/>
                  </a:lnTo>
                  <a:lnTo>
                    <a:pt x="1657" y="246"/>
                  </a:lnTo>
                  <a:lnTo>
                    <a:pt x="1660" y="246"/>
                  </a:lnTo>
                  <a:lnTo>
                    <a:pt x="1657" y="246"/>
                  </a:lnTo>
                  <a:lnTo>
                    <a:pt x="1660" y="246"/>
                  </a:lnTo>
                  <a:lnTo>
                    <a:pt x="1663" y="246"/>
                  </a:lnTo>
                  <a:lnTo>
                    <a:pt x="1663" y="249"/>
                  </a:lnTo>
                  <a:close/>
                  <a:moveTo>
                    <a:pt x="2044" y="220"/>
                  </a:moveTo>
                  <a:lnTo>
                    <a:pt x="2044" y="222"/>
                  </a:lnTo>
                  <a:lnTo>
                    <a:pt x="2044" y="225"/>
                  </a:lnTo>
                  <a:lnTo>
                    <a:pt x="2044" y="228"/>
                  </a:lnTo>
                  <a:lnTo>
                    <a:pt x="2044" y="230"/>
                  </a:lnTo>
                  <a:lnTo>
                    <a:pt x="2044" y="233"/>
                  </a:lnTo>
                  <a:lnTo>
                    <a:pt x="2044" y="235"/>
                  </a:lnTo>
                  <a:lnTo>
                    <a:pt x="2046" y="235"/>
                  </a:lnTo>
                  <a:lnTo>
                    <a:pt x="2044" y="238"/>
                  </a:lnTo>
                  <a:lnTo>
                    <a:pt x="2046" y="238"/>
                  </a:lnTo>
                  <a:lnTo>
                    <a:pt x="2044" y="238"/>
                  </a:lnTo>
                  <a:lnTo>
                    <a:pt x="2044" y="241"/>
                  </a:lnTo>
                  <a:lnTo>
                    <a:pt x="2046" y="241"/>
                  </a:lnTo>
                  <a:lnTo>
                    <a:pt x="2046" y="243"/>
                  </a:lnTo>
                  <a:lnTo>
                    <a:pt x="2049" y="243"/>
                  </a:lnTo>
                  <a:lnTo>
                    <a:pt x="2049" y="241"/>
                  </a:lnTo>
                  <a:lnTo>
                    <a:pt x="2049" y="238"/>
                  </a:lnTo>
                  <a:lnTo>
                    <a:pt x="2052" y="241"/>
                  </a:lnTo>
                  <a:lnTo>
                    <a:pt x="2052" y="238"/>
                  </a:lnTo>
                  <a:lnTo>
                    <a:pt x="2052" y="241"/>
                  </a:lnTo>
                  <a:lnTo>
                    <a:pt x="2052" y="243"/>
                  </a:lnTo>
                  <a:lnTo>
                    <a:pt x="2052" y="246"/>
                  </a:lnTo>
                  <a:lnTo>
                    <a:pt x="2054" y="246"/>
                  </a:lnTo>
                  <a:lnTo>
                    <a:pt x="2054" y="249"/>
                  </a:lnTo>
                  <a:lnTo>
                    <a:pt x="2054" y="251"/>
                  </a:lnTo>
                  <a:lnTo>
                    <a:pt x="2057" y="251"/>
                  </a:lnTo>
                  <a:lnTo>
                    <a:pt x="2057" y="254"/>
                  </a:lnTo>
                  <a:lnTo>
                    <a:pt x="2057" y="256"/>
                  </a:lnTo>
                  <a:lnTo>
                    <a:pt x="2057" y="259"/>
                  </a:lnTo>
                  <a:lnTo>
                    <a:pt x="2054" y="259"/>
                  </a:lnTo>
                  <a:lnTo>
                    <a:pt x="2054" y="262"/>
                  </a:lnTo>
                  <a:lnTo>
                    <a:pt x="2054" y="264"/>
                  </a:lnTo>
                  <a:lnTo>
                    <a:pt x="2054" y="267"/>
                  </a:lnTo>
                  <a:lnTo>
                    <a:pt x="2052" y="267"/>
                  </a:lnTo>
                  <a:lnTo>
                    <a:pt x="2052" y="269"/>
                  </a:lnTo>
                  <a:lnTo>
                    <a:pt x="2049" y="269"/>
                  </a:lnTo>
                  <a:lnTo>
                    <a:pt x="2046" y="269"/>
                  </a:lnTo>
                  <a:lnTo>
                    <a:pt x="2049" y="269"/>
                  </a:lnTo>
                  <a:lnTo>
                    <a:pt x="2049" y="272"/>
                  </a:lnTo>
                  <a:lnTo>
                    <a:pt x="2046" y="272"/>
                  </a:lnTo>
                  <a:lnTo>
                    <a:pt x="2044" y="272"/>
                  </a:lnTo>
                  <a:lnTo>
                    <a:pt x="2044" y="275"/>
                  </a:lnTo>
                  <a:lnTo>
                    <a:pt x="2041" y="275"/>
                  </a:lnTo>
                  <a:lnTo>
                    <a:pt x="2041" y="277"/>
                  </a:lnTo>
                  <a:lnTo>
                    <a:pt x="2041" y="280"/>
                  </a:lnTo>
                  <a:lnTo>
                    <a:pt x="2041" y="282"/>
                  </a:lnTo>
                  <a:lnTo>
                    <a:pt x="2041" y="285"/>
                  </a:lnTo>
                  <a:lnTo>
                    <a:pt x="2039" y="285"/>
                  </a:lnTo>
                  <a:lnTo>
                    <a:pt x="2041" y="285"/>
                  </a:lnTo>
                  <a:lnTo>
                    <a:pt x="2041" y="288"/>
                  </a:lnTo>
                  <a:lnTo>
                    <a:pt x="2041" y="290"/>
                  </a:lnTo>
                  <a:lnTo>
                    <a:pt x="2044" y="290"/>
                  </a:lnTo>
                  <a:lnTo>
                    <a:pt x="2044" y="293"/>
                  </a:lnTo>
                  <a:lnTo>
                    <a:pt x="2044" y="296"/>
                  </a:lnTo>
                  <a:lnTo>
                    <a:pt x="2041" y="296"/>
                  </a:lnTo>
                  <a:lnTo>
                    <a:pt x="2044" y="296"/>
                  </a:lnTo>
                  <a:lnTo>
                    <a:pt x="2044" y="298"/>
                  </a:lnTo>
                  <a:lnTo>
                    <a:pt x="2044" y="301"/>
                  </a:lnTo>
                  <a:lnTo>
                    <a:pt x="2044" y="303"/>
                  </a:lnTo>
                  <a:lnTo>
                    <a:pt x="2044" y="306"/>
                  </a:lnTo>
                  <a:lnTo>
                    <a:pt x="2044" y="309"/>
                  </a:lnTo>
                  <a:lnTo>
                    <a:pt x="2044" y="311"/>
                  </a:lnTo>
                  <a:lnTo>
                    <a:pt x="2044" y="309"/>
                  </a:lnTo>
                  <a:lnTo>
                    <a:pt x="2044" y="311"/>
                  </a:lnTo>
                  <a:lnTo>
                    <a:pt x="2041" y="311"/>
                  </a:lnTo>
                  <a:lnTo>
                    <a:pt x="2044" y="311"/>
                  </a:lnTo>
                  <a:lnTo>
                    <a:pt x="2044" y="314"/>
                  </a:lnTo>
                  <a:lnTo>
                    <a:pt x="2044" y="316"/>
                  </a:lnTo>
                  <a:lnTo>
                    <a:pt x="2044" y="319"/>
                  </a:lnTo>
                  <a:lnTo>
                    <a:pt x="2044" y="322"/>
                  </a:lnTo>
                  <a:lnTo>
                    <a:pt x="2046" y="322"/>
                  </a:lnTo>
                  <a:lnTo>
                    <a:pt x="2046" y="324"/>
                  </a:lnTo>
                  <a:lnTo>
                    <a:pt x="2049" y="324"/>
                  </a:lnTo>
                  <a:lnTo>
                    <a:pt x="2049" y="327"/>
                  </a:lnTo>
                  <a:lnTo>
                    <a:pt x="2049" y="330"/>
                  </a:lnTo>
                  <a:lnTo>
                    <a:pt x="2049" y="332"/>
                  </a:lnTo>
                  <a:lnTo>
                    <a:pt x="2049" y="335"/>
                  </a:lnTo>
                  <a:lnTo>
                    <a:pt x="2049" y="337"/>
                  </a:lnTo>
                  <a:lnTo>
                    <a:pt x="2049" y="340"/>
                  </a:lnTo>
                  <a:lnTo>
                    <a:pt x="2046" y="340"/>
                  </a:lnTo>
                  <a:lnTo>
                    <a:pt x="2046" y="343"/>
                  </a:lnTo>
                  <a:lnTo>
                    <a:pt x="2044" y="343"/>
                  </a:lnTo>
                  <a:lnTo>
                    <a:pt x="2044" y="345"/>
                  </a:lnTo>
                  <a:lnTo>
                    <a:pt x="2044" y="343"/>
                  </a:lnTo>
                  <a:lnTo>
                    <a:pt x="2044" y="345"/>
                  </a:lnTo>
                  <a:lnTo>
                    <a:pt x="2044" y="348"/>
                  </a:lnTo>
                  <a:lnTo>
                    <a:pt x="2041" y="348"/>
                  </a:lnTo>
                  <a:lnTo>
                    <a:pt x="2041" y="350"/>
                  </a:lnTo>
                  <a:lnTo>
                    <a:pt x="2039" y="350"/>
                  </a:lnTo>
                  <a:lnTo>
                    <a:pt x="2036" y="350"/>
                  </a:lnTo>
                  <a:lnTo>
                    <a:pt x="2036" y="353"/>
                  </a:lnTo>
                  <a:lnTo>
                    <a:pt x="2033" y="353"/>
                  </a:lnTo>
                  <a:lnTo>
                    <a:pt x="2033" y="350"/>
                  </a:lnTo>
                  <a:lnTo>
                    <a:pt x="2033" y="353"/>
                  </a:lnTo>
                  <a:lnTo>
                    <a:pt x="2033" y="350"/>
                  </a:lnTo>
                  <a:lnTo>
                    <a:pt x="2031" y="350"/>
                  </a:lnTo>
                  <a:lnTo>
                    <a:pt x="2031" y="348"/>
                  </a:lnTo>
                  <a:lnTo>
                    <a:pt x="2031" y="345"/>
                  </a:lnTo>
                  <a:lnTo>
                    <a:pt x="2031" y="343"/>
                  </a:lnTo>
                  <a:lnTo>
                    <a:pt x="2028" y="343"/>
                  </a:lnTo>
                  <a:lnTo>
                    <a:pt x="2028" y="340"/>
                  </a:lnTo>
                  <a:lnTo>
                    <a:pt x="2026" y="340"/>
                  </a:lnTo>
                  <a:lnTo>
                    <a:pt x="2026" y="337"/>
                  </a:lnTo>
                  <a:lnTo>
                    <a:pt x="2023" y="337"/>
                  </a:lnTo>
                  <a:lnTo>
                    <a:pt x="2020" y="337"/>
                  </a:lnTo>
                  <a:lnTo>
                    <a:pt x="2018" y="337"/>
                  </a:lnTo>
                  <a:lnTo>
                    <a:pt x="2018" y="340"/>
                  </a:lnTo>
                  <a:lnTo>
                    <a:pt x="2015" y="340"/>
                  </a:lnTo>
                  <a:lnTo>
                    <a:pt x="2015" y="337"/>
                  </a:lnTo>
                  <a:lnTo>
                    <a:pt x="2012" y="337"/>
                  </a:lnTo>
                  <a:lnTo>
                    <a:pt x="2012" y="340"/>
                  </a:lnTo>
                  <a:lnTo>
                    <a:pt x="2012" y="337"/>
                  </a:lnTo>
                  <a:lnTo>
                    <a:pt x="2012" y="340"/>
                  </a:lnTo>
                  <a:lnTo>
                    <a:pt x="2010" y="340"/>
                  </a:lnTo>
                  <a:lnTo>
                    <a:pt x="2012" y="340"/>
                  </a:lnTo>
                  <a:lnTo>
                    <a:pt x="2012" y="337"/>
                  </a:lnTo>
                  <a:lnTo>
                    <a:pt x="2010" y="337"/>
                  </a:lnTo>
                  <a:lnTo>
                    <a:pt x="2007" y="337"/>
                  </a:lnTo>
                  <a:lnTo>
                    <a:pt x="2005" y="337"/>
                  </a:lnTo>
                  <a:lnTo>
                    <a:pt x="2005" y="335"/>
                  </a:lnTo>
                  <a:lnTo>
                    <a:pt x="2002" y="335"/>
                  </a:lnTo>
                  <a:lnTo>
                    <a:pt x="2005" y="335"/>
                  </a:lnTo>
                  <a:lnTo>
                    <a:pt x="2002" y="335"/>
                  </a:lnTo>
                  <a:lnTo>
                    <a:pt x="2002" y="332"/>
                  </a:lnTo>
                  <a:lnTo>
                    <a:pt x="1999" y="332"/>
                  </a:lnTo>
                  <a:lnTo>
                    <a:pt x="1999" y="330"/>
                  </a:lnTo>
                  <a:lnTo>
                    <a:pt x="1997" y="330"/>
                  </a:lnTo>
                  <a:lnTo>
                    <a:pt x="1994" y="330"/>
                  </a:lnTo>
                  <a:lnTo>
                    <a:pt x="1994" y="327"/>
                  </a:lnTo>
                  <a:lnTo>
                    <a:pt x="1992" y="327"/>
                  </a:lnTo>
                  <a:lnTo>
                    <a:pt x="1992" y="324"/>
                  </a:lnTo>
                  <a:lnTo>
                    <a:pt x="1989" y="324"/>
                  </a:lnTo>
                  <a:lnTo>
                    <a:pt x="1989" y="322"/>
                  </a:lnTo>
                  <a:lnTo>
                    <a:pt x="1986" y="322"/>
                  </a:lnTo>
                  <a:lnTo>
                    <a:pt x="1986" y="319"/>
                  </a:lnTo>
                  <a:lnTo>
                    <a:pt x="1984" y="319"/>
                  </a:lnTo>
                  <a:lnTo>
                    <a:pt x="1981" y="319"/>
                  </a:lnTo>
                  <a:lnTo>
                    <a:pt x="1981" y="316"/>
                  </a:lnTo>
                  <a:lnTo>
                    <a:pt x="1979" y="316"/>
                  </a:lnTo>
                  <a:lnTo>
                    <a:pt x="1979" y="314"/>
                  </a:lnTo>
                  <a:lnTo>
                    <a:pt x="1976" y="314"/>
                  </a:lnTo>
                  <a:lnTo>
                    <a:pt x="1976" y="311"/>
                  </a:lnTo>
                  <a:lnTo>
                    <a:pt x="1973" y="311"/>
                  </a:lnTo>
                  <a:lnTo>
                    <a:pt x="1971" y="311"/>
                  </a:lnTo>
                  <a:lnTo>
                    <a:pt x="1971" y="309"/>
                  </a:lnTo>
                  <a:lnTo>
                    <a:pt x="1968" y="309"/>
                  </a:lnTo>
                  <a:lnTo>
                    <a:pt x="1965" y="309"/>
                  </a:lnTo>
                  <a:lnTo>
                    <a:pt x="1963" y="309"/>
                  </a:lnTo>
                  <a:lnTo>
                    <a:pt x="1963" y="306"/>
                  </a:lnTo>
                  <a:lnTo>
                    <a:pt x="1960" y="306"/>
                  </a:lnTo>
                  <a:lnTo>
                    <a:pt x="1958" y="306"/>
                  </a:lnTo>
                  <a:lnTo>
                    <a:pt x="1958" y="303"/>
                  </a:lnTo>
                  <a:lnTo>
                    <a:pt x="1955" y="303"/>
                  </a:lnTo>
                  <a:lnTo>
                    <a:pt x="1952" y="303"/>
                  </a:lnTo>
                  <a:lnTo>
                    <a:pt x="1950" y="301"/>
                  </a:lnTo>
                  <a:lnTo>
                    <a:pt x="1947" y="301"/>
                  </a:lnTo>
                  <a:lnTo>
                    <a:pt x="1945" y="301"/>
                  </a:lnTo>
                  <a:lnTo>
                    <a:pt x="1945" y="298"/>
                  </a:lnTo>
                  <a:lnTo>
                    <a:pt x="1942" y="298"/>
                  </a:lnTo>
                  <a:lnTo>
                    <a:pt x="1942" y="296"/>
                  </a:lnTo>
                  <a:lnTo>
                    <a:pt x="1945" y="296"/>
                  </a:lnTo>
                  <a:lnTo>
                    <a:pt x="1942" y="293"/>
                  </a:lnTo>
                  <a:lnTo>
                    <a:pt x="1942" y="290"/>
                  </a:lnTo>
                  <a:lnTo>
                    <a:pt x="1942" y="288"/>
                  </a:lnTo>
                  <a:lnTo>
                    <a:pt x="1942" y="285"/>
                  </a:lnTo>
                  <a:lnTo>
                    <a:pt x="1942" y="282"/>
                  </a:lnTo>
                  <a:lnTo>
                    <a:pt x="1942" y="280"/>
                  </a:lnTo>
                  <a:lnTo>
                    <a:pt x="1942" y="277"/>
                  </a:lnTo>
                  <a:lnTo>
                    <a:pt x="1939" y="277"/>
                  </a:lnTo>
                  <a:lnTo>
                    <a:pt x="1939" y="275"/>
                  </a:lnTo>
                  <a:lnTo>
                    <a:pt x="1939" y="272"/>
                  </a:lnTo>
                  <a:lnTo>
                    <a:pt x="1939" y="269"/>
                  </a:lnTo>
                  <a:lnTo>
                    <a:pt x="1939" y="267"/>
                  </a:lnTo>
                  <a:lnTo>
                    <a:pt x="1939" y="264"/>
                  </a:lnTo>
                  <a:lnTo>
                    <a:pt x="1939" y="262"/>
                  </a:lnTo>
                  <a:lnTo>
                    <a:pt x="1942" y="262"/>
                  </a:lnTo>
                  <a:lnTo>
                    <a:pt x="1942" y="259"/>
                  </a:lnTo>
                  <a:lnTo>
                    <a:pt x="1942" y="256"/>
                  </a:lnTo>
                  <a:lnTo>
                    <a:pt x="1945" y="256"/>
                  </a:lnTo>
                  <a:lnTo>
                    <a:pt x="1945" y="254"/>
                  </a:lnTo>
                  <a:lnTo>
                    <a:pt x="1947" y="254"/>
                  </a:lnTo>
                  <a:lnTo>
                    <a:pt x="1947" y="251"/>
                  </a:lnTo>
                  <a:lnTo>
                    <a:pt x="1950" y="251"/>
                  </a:lnTo>
                  <a:lnTo>
                    <a:pt x="1950" y="249"/>
                  </a:lnTo>
                  <a:lnTo>
                    <a:pt x="1950" y="246"/>
                  </a:lnTo>
                  <a:lnTo>
                    <a:pt x="1952" y="246"/>
                  </a:lnTo>
                  <a:lnTo>
                    <a:pt x="1952" y="243"/>
                  </a:lnTo>
                  <a:lnTo>
                    <a:pt x="1955" y="243"/>
                  </a:lnTo>
                  <a:lnTo>
                    <a:pt x="1958" y="243"/>
                  </a:lnTo>
                  <a:lnTo>
                    <a:pt x="1960" y="243"/>
                  </a:lnTo>
                  <a:lnTo>
                    <a:pt x="1958" y="243"/>
                  </a:lnTo>
                  <a:lnTo>
                    <a:pt x="1960" y="243"/>
                  </a:lnTo>
                  <a:lnTo>
                    <a:pt x="1960" y="246"/>
                  </a:lnTo>
                  <a:lnTo>
                    <a:pt x="1963" y="246"/>
                  </a:lnTo>
                  <a:lnTo>
                    <a:pt x="1963" y="249"/>
                  </a:lnTo>
                  <a:lnTo>
                    <a:pt x="1965" y="249"/>
                  </a:lnTo>
                  <a:lnTo>
                    <a:pt x="1968" y="251"/>
                  </a:lnTo>
                  <a:lnTo>
                    <a:pt x="1971" y="251"/>
                  </a:lnTo>
                  <a:lnTo>
                    <a:pt x="1971" y="254"/>
                  </a:lnTo>
                  <a:lnTo>
                    <a:pt x="1973" y="254"/>
                  </a:lnTo>
                  <a:lnTo>
                    <a:pt x="1976" y="254"/>
                  </a:lnTo>
                  <a:lnTo>
                    <a:pt x="1976" y="256"/>
                  </a:lnTo>
                  <a:lnTo>
                    <a:pt x="1976" y="259"/>
                  </a:lnTo>
                  <a:lnTo>
                    <a:pt x="1976" y="262"/>
                  </a:lnTo>
                  <a:lnTo>
                    <a:pt x="1976" y="264"/>
                  </a:lnTo>
                  <a:lnTo>
                    <a:pt x="1979" y="264"/>
                  </a:lnTo>
                  <a:lnTo>
                    <a:pt x="1979" y="267"/>
                  </a:lnTo>
                  <a:lnTo>
                    <a:pt x="1979" y="269"/>
                  </a:lnTo>
                  <a:lnTo>
                    <a:pt x="1981" y="269"/>
                  </a:lnTo>
                  <a:lnTo>
                    <a:pt x="1981" y="272"/>
                  </a:lnTo>
                  <a:lnTo>
                    <a:pt x="1981" y="275"/>
                  </a:lnTo>
                  <a:lnTo>
                    <a:pt x="1984" y="275"/>
                  </a:lnTo>
                  <a:lnTo>
                    <a:pt x="1986" y="275"/>
                  </a:lnTo>
                  <a:lnTo>
                    <a:pt x="1986" y="277"/>
                  </a:lnTo>
                  <a:lnTo>
                    <a:pt x="1986" y="280"/>
                  </a:lnTo>
                  <a:lnTo>
                    <a:pt x="1989" y="280"/>
                  </a:lnTo>
                  <a:lnTo>
                    <a:pt x="1989" y="282"/>
                  </a:lnTo>
                  <a:lnTo>
                    <a:pt x="1989" y="280"/>
                  </a:lnTo>
                  <a:lnTo>
                    <a:pt x="1989" y="282"/>
                  </a:lnTo>
                  <a:lnTo>
                    <a:pt x="1989" y="285"/>
                  </a:lnTo>
                  <a:lnTo>
                    <a:pt x="1992" y="285"/>
                  </a:lnTo>
                  <a:lnTo>
                    <a:pt x="1992" y="288"/>
                  </a:lnTo>
                  <a:lnTo>
                    <a:pt x="1992" y="290"/>
                  </a:lnTo>
                  <a:lnTo>
                    <a:pt x="1994" y="290"/>
                  </a:lnTo>
                  <a:lnTo>
                    <a:pt x="1994" y="293"/>
                  </a:lnTo>
                  <a:lnTo>
                    <a:pt x="1992" y="293"/>
                  </a:lnTo>
                  <a:lnTo>
                    <a:pt x="1994" y="293"/>
                  </a:lnTo>
                  <a:lnTo>
                    <a:pt x="1992" y="293"/>
                  </a:lnTo>
                  <a:lnTo>
                    <a:pt x="1992" y="296"/>
                  </a:lnTo>
                  <a:lnTo>
                    <a:pt x="1992" y="298"/>
                  </a:lnTo>
                  <a:lnTo>
                    <a:pt x="1992" y="301"/>
                  </a:lnTo>
                  <a:lnTo>
                    <a:pt x="1994" y="301"/>
                  </a:lnTo>
                  <a:lnTo>
                    <a:pt x="1997" y="301"/>
                  </a:lnTo>
                  <a:lnTo>
                    <a:pt x="1997" y="303"/>
                  </a:lnTo>
                  <a:lnTo>
                    <a:pt x="1999" y="303"/>
                  </a:lnTo>
                  <a:lnTo>
                    <a:pt x="2002" y="303"/>
                  </a:lnTo>
                  <a:lnTo>
                    <a:pt x="1999" y="303"/>
                  </a:lnTo>
                  <a:lnTo>
                    <a:pt x="2002" y="303"/>
                  </a:lnTo>
                  <a:lnTo>
                    <a:pt x="2005" y="303"/>
                  </a:lnTo>
                  <a:lnTo>
                    <a:pt x="2007" y="303"/>
                  </a:lnTo>
                  <a:lnTo>
                    <a:pt x="2007" y="301"/>
                  </a:lnTo>
                  <a:lnTo>
                    <a:pt x="2007" y="298"/>
                  </a:lnTo>
                  <a:lnTo>
                    <a:pt x="2010" y="298"/>
                  </a:lnTo>
                  <a:lnTo>
                    <a:pt x="2012" y="298"/>
                  </a:lnTo>
                  <a:lnTo>
                    <a:pt x="2015" y="298"/>
                  </a:lnTo>
                  <a:lnTo>
                    <a:pt x="2018" y="298"/>
                  </a:lnTo>
                  <a:lnTo>
                    <a:pt x="2018" y="296"/>
                  </a:lnTo>
                  <a:lnTo>
                    <a:pt x="2020" y="293"/>
                  </a:lnTo>
                  <a:lnTo>
                    <a:pt x="2020" y="290"/>
                  </a:lnTo>
                  <a:lnTo>
                    <a:pt x="2023" y="290"/>
                  </a:lnTo>
                  <a:lnTo>
                    <a:pt x="2023" y="288"/>
                  </a:lnTo>
                  <a:lnTo>
                    <a:pt x="2026" y="288"/>
                  </a:lnTo>
                  <a:lnTo>
                    <a:pt x="2026" y="285"/>
                  </a:lnTo>
                  <a:lnTo>
                    <a:pt x="2028" y="285"/>
                  </a:lnTo>
                  <a:lnTo>
                    <a:pt x="2028" y="282"/>
                  </a:lnTo>
                  <a:lnTo>
                    <a:pt x="2028" y="280"/>
                  </a:lnTo>
                  <a:lnTo>
                    <a:pt x="2028" y="277"/>
                  </a:lnTo>
                  <a:lnTo>
                    <a:pt x="2031" y="277"/>
                  </a:lnTo>
                  <a:lnTo>
                    <a:pt x="2031" y="275"/>
                  </a:lnTo>
                  <a:lnTo>
                    <a:pt x="2033" y="275"/>
                  </a:lnTo>
                  <a:lnTo>
                    <a:pt x="2033" y="272"/>
                  </a:lnTo>
                  <a:lnTo>
                    <a:pt x="2033" y="269"/>
                  </a:lnTo>
                  <a:lnTo>
                    <a:pt x="2036" y="269"/>
                  </a:lnTo>
                  <a:lnTo>
                    <a:pt x="2036" y="267"/>
                  </a:lnTo>
                  <a:lnTo>
                    <a:pt x="2033" y="267"/>
                  </a:lnTo>
                  <a:lnTo>
                    <a:pt x="2033" y="264"/>
                  </a:lnTo>
                  <a:lnTo>
                    <a:pt x="2031" y="264"/>
                  </a:lnTo>
                  <a:lnTo>
                    <a:pt x="2031" y="262"/>
                  </a:lnTo>
                  <a:lnTo>
                    <a:pt x="2028" y="262"/>
                  </a:lnTo>
                  <a:lnTo>
                    <a:pt x="2028" y="259"/>
                  </a:lnTo>
                  <a:lnTo>
                    <a:pt x="2031" y="259"/>
                  </a:lnTo>
                  <a:lnTo>
                    <a:pt x="2031" y="256"/>
                  </a:lnTo>
                  <a:lnTo>
                    <a:pt x="2028" y="256"/>
                  </a:lnTo>
                  <a:lnTo>
                    <a:pt x="2028" y="254"/>
                  </a:lnTo>
                  <a:lnTo>
                    <a:pt x="2028" y="251"/>
                  </a:lnTo>
                  <a:lnTo>
                    <a:pt x="2026" y="251"/>
                  </a:lnTo>
                  <a:lnTo>
                    <a:pt x="2026" y="249"/>
                  </a:lnTo>
                  <a:lnTo>
                    <a:pt x="2026" y="246"/>
                  </a:lnTo>
                  <a:lnTo>
                    <a:pt x="2026" y="243"/>
                  </a:lnTo>
                  <a:lnTo>
                    <a:pt x="2028" y="243"/>
                  </a:lnTo>
                  <a:lnTo>
                    <a:pt x="2028" y="241"/>
                  </a:lnTo>
                  <a:lnTo>
                    <a:pt x="2028" y="238"/>
                  </a:lnTo>
                  <a:lnTo>
                    <a:pt x="2028" y="235"/>
                  </a:lnTo>
                  <a:lnTo>
                    <a:pt x="2028" y="233"/>
                  </a:lnTo>
                  <a:lnTo>
                    <a:pt x="2028" y="230"/>
                  </a:lnTo>
                  <a:lnTo>
                    <a:pt x="2028" y="228"/>
                  </a:lnTo>
                  <a:lnTo>
                    <a:pt x="2028" y="225"/>
                  </a:lnTo>
                  <a:lnTo>
                    <a:pt x="2031" y="225"/>
                  </a:lnTo>
                  <a:lnTo>
                    <a:pt x="2031" y="222"/>
                  </a:lnTo>
                  <a:lnTo>
                    <a:pt x="2031" y="225"/>
                  </a:lnTo>
                  <a:lnTo>
                    <a:pt x="2031" y="222"/>
                  </a:lnTo>
                  <a:lnTo>
                    <a:pt x="2033" y="222"/>
                  </a:lnTo>
                  <a:lnTo>
                    <a:pt x="2033" y="225"/>
                  </a:lnTo>
                  <a:lnTo>
                    <a:pt x="2033" y="222"/>
                  </a:lnTo>
                  <a:lnTo>
                    <a:pt x="2036" y="222"/>
                  </a:lnTo>
                  <a:lnTo>
                    <a:pt x="2036" y="220"/>
                  </a:lnTo>
                  <a:lnTo>
                    <a:pt x="2039" y="220"/>
                  </a:lnTo>
                  <a:lnTo>
                    <a:pt x="2041" y="220"/>
                  </a:lnTo>
                  <a:lnTo>
                    <a:pt x="2044" y="220"/>
                  </a:lnTo>
                  <a:close/>
                  <a:moveTo>
                    <a:pt x="1595" y="209"/>
                  </a:moveTo>
                  <a:lnTo>
                    <a:pt x="1597" y="209"/>
                  </a:lnTo>
                  <a:lnTo>
                    <a:pt x="1597" y="212"/>
                  </a:lnTo>
                  <a:lnTo>
                    <a:pt x="1597" y="209"/>
                  </a:lnTo>
                  <a:lnTo>
                    <a:pt x="1597" y="212"/>
                  </a:lnTo>
                  <a:lnTo>
                    <a:pt x="1600" y="212"/>
                  </a:lnTo>
                  <a:lnTo>
                    <a:pt x="1600" y="215"/>
                  </a:lnTo>
                  <a:lnTo>
                    <a:pt x="1600" y="217"/>
                  </a:lnTo>
                  <a:lnTo>
                    <a:pt x="1597" y="217"/>
                  </a:lnTo>
                  <a:lnTo>
                    <a:pt x="1597" y="215"/>
                  </a:lnTo>
                  <a:lnTo>
                    <a:pt x="1595" y="215"/>
                  </a:lnTo>
                  <a:lnTo>
                    <a:pt x="1595" y="212"/>
                  </a:lnTo>
                  <a:lnTo>
                    <a:pt x="1595" y="209"/>
                  </a:lnTo>
                  <a:close/>
                  <a:moveTo>
                    <a:pt x="1937" y="181"/>
                  </a:moveTo>
                  <a:lnTo>
                    <a:pt x="1939" y="181"/>
                  </a:lnTo>
                  <a:lnTo>
                    <a:pt x="1942" y="181"/>
                  </a:lnTo>
                  <a:lnTo>
                    <a:pt x="1945" y="181"/>
                  </a:lnTo>
                  <a:lnTo>
                    <a:pt x="1947" y="181"/>
                  </a:lnTo>
                  <a:lnTo>
                    <a:pt x="1947" y="183"/>
                  </a:lnTo>
                  <a:lnTo>
                    <a:pt x="1947" y="181"/>
                  </a:lnTo>
                  <a:lnTo>
                    <a:pt x="1947" y="183"/>
                  </a:lnTo>
                  <a:lnTo>
                    <a:pt x="1950" y="183"/>
                  </a:lnTo>
                  <a:lnTo>
                    <a:pt x="1950" y="186"/>
                  </a:lnTo>
                  <a:lnTo>
                    <a:pt x="1952" y="186"/>
                  </a:lnTo>
                  <a:lnTo>
                    <a:pt x="1952" y="188"/>
                  </a:lnTo>
                  <a:lnTo>
                    <a:pt x="1955" y="188"/>
                  </a:lnTo>
                  <a:lnTo>
                    <a:pt x="1955" y="191"/>
                  </a:lnTo>
                  <a:lnTo>
                    <a:pt x="1958" y="191"/>
                  </a:lnTo>
                  <a:lnTo>
                    <a:pt x="1958" y="194"/>
                  </a:lnTo>
                  <a:lnTo>
                    <a:pt x="1955" y="194"/>
                  </a:lnTo>
                  <a:lnTo>
                    <a:pt x="1955" y="196"/>
                  </a:lnTo>
                  <a:lnTo>
                    <a:pt x="1952" y="196"/>
                  </a:lnTo>
                  <a:lnTo>
                    <a:pt x="1952" y="199"/>
                  </a:lnTo>
                  <a:lnTo>
                    <a:pt x="1952" y="202"/>
                  </a:lnTo>
                  <a:lnTo>
                    <a:pt x="1950" y="202"/>
                  </a:lnTo>
                  <a:lnTo>
                    <a:pt x="1950" y="204"/>
                  </a:lnTo>
                  <a:lnTo>
                    <a:pt x="1947" y="204"/>
                  </a:lnTo>
                  <a:lnTo>
                    <a:pt x="1947" y="207"/>
                  </a:lnTo>
                  <a:lnTo>
                    <a:pt x="1945" y="207"/>
                  </a:lnTo>
                  <a:lnTo>
                    <a:pt x="1945" y="209"/>
                  </a:lnTo>
                  <a:lnTo>
                    <a:pt x="1942" y="209"/>
                  </a:lnTo>
                  <a:lnTo>
                    <a:pt x="1942" y="212"/>
                  </a:lnTo>
                  <a:lnTo>
                    <a:pt x="1939" y="212"/>
                  </a:lnTo>
                  <a:lnTo>
                    <a:pt x="1939" y="215"/>
                  </a:lnTo>
                  <a:lnTo>
                    <a:pt x="1939" y="212"/>
                  </a:lnTo>
                  <a:lnTo>
                    <a:pt x="1939" y="215"/>
                  </a:lnTo>
                  <a:lnTo>
                    <a:pt x="1937" y="215"/>
                  </a:lnTo>
                  <a:lnTo>
                    <a:pt x="1934" y="215"/>
                  </a:lnTo>
                  <a:lnTo>
                    <a:pt x="1934" y="217"/>
                  </a:lnTo>
                  <a:lnTo>
                    <a:pt x="1932" y="217"/>
                  </a:lnTo>
                  <a:lnTo>
                    <a:pt x="1932" y="220"/>
                  </a:lnTo>
                  <a:lnTo>
                    <a:pt x="1929" y="220"/>
                  </a:lnTo>
                  <a:lnTo>
                    <a:pt x="1926" y="220"/>
                  </a:lnTo>
                  <a:lnTo>
                    <a:pt x="1926" y="222"/>
                  </a:lnTo>
                  <a:lnTo>
                    <a:pt x="1924" y="220"/>
                  </a:lnTo>
                  <a:lnTo>
                    <a:pt x="1924" y="222"/>
                  </a:lnTo>
                  <a:lnTo>
                    <a:pt x="1924" y="225"/>
                  </a:lnTo>
                  <a:lnTo>
                    <a:pt x="1924" y="222"/>
                  </a:lnTo>
                  <a:lnTo>
                    <a:pt x="1921" y="222"/>
                  </a:lnTo>
                  <a:lnTo>
                    <a:pt x="1924" y="225"/>
                  </a:lnTo>
                  <a:lnTo>
                    <a:pt x="1921" y="225"/>
                  </a:lnTo>
                  <a:lnTo>
                    <a:pt x="1921" y="222"/>
                  </a:lnTo>
                  <a:lnTo>
                    <a:pt x="1919" y="222"/>
                  </a:lnTo>
                  <a:lnTo>
                    <a:pt x="1919" y="220"/>
                  </a:lnTo>
                  <a:lnTo>
                    <a:pt x="1919" y="217"/>
                  </a:lnTo>
                  <a:lnTo>
                    <a:pt x="1921" y="217"/>
                  </a:lnTo>
                  <a:lnTo>
                    <a:pt x="1919" y="217"/>
                  </a:lnTo>
                  <a:lnTo>
                    <a:pt x="1919" y="215"/>
                  </a:lnTo>
                  <a:lnTo>
                    <a:pt x="1919" y="212"/>
                  </a:lnTo>
                  <a:lnTo>
                    <a:pt x="1919" y="209"/>
                  </a:lnTo>
                  <a:lnTo>
                    <a:pt x="1919" y="207"/>
                  </a:lnTo>
                  <a:lnTo>
                    <a:pt x="1919" y="204"/>
                  </a:lnTo>
                  <a:lnTo>
                    <a:pt x="1919" y="202"/>
                  </a:lnTo>
                  <a:lnTo>
                    <a:pt x="1919" y="199"/>
                  </a:lnTo>
                  <a:lnTo>
                    <a:pt x="1919" y="196"/>
                  </a:lnTo>
                  <a:lnTo>
                    <a:pt x="1919" y="194"/>
                  </a:lnTo>
                  <a:lnTo>
                    <a:pt x="1919" y="191"/>
                  </a:lnTo>
                  <a:lnTo>
                    <a:pt x="1921" y="191"/>
                  </a:lnTo>
                  <a:lnTo>
                    <a:pt x="1924" y="191"/>
                  </a:lnTo>
                  <a:lnTo>
                    <a:pt x="1924" y="188"/>
                  </a:lnTo>
                  <a:lnTo>
                    <a:pt x="1924" y="186"/>
                  </a:lnTo>
                  <a:lnTo>
                    <a:pt x="1926" y="186"/>
                  </a:lnTo>
                  <a:lnTo>
                    <a:pt x="1929" y="186"/>
                  </a:lnTo>
                  <a:lnTo>
                    <a:pt x="1932" y="186"/>
                  </a:lnTo>
                  <a:lnTo>
                    <a:pt x="1932" y="183"/>
                  </a:lnTo>
                  <a:lnTo>
                    <a:pt x="1934" y="183"/>
                  </a:lnTo>
                  <a:lnTo>
                    <a:pt x="1934" y="181"/>
                  </a:lnTo>
                  <a:lnTo>
                    <a:pt x="1937" y="181"/>
                  </a:lnTo>
                  <a:close/>
                  <a:moveTo>
                    <a:pt x="1193" y="188"/>
                  </a:moveTo>
                  <a:lnTo>
                    <a:pt x="1190" y="188"/>
                  </a:lnTo>
                  <a:lnTo>
                    <a:pt x="1188" y="188"/>
                  </a:lnTo>
                  <a:lnTo>
                    <a:pt x="1190" y="188"/>
                  </a:lnTo>
                  <a:lnTo>
                    <a:pt x="1193" y="188"/>
                  </a:lnTo>
                  <a:lnTo>
                    <a:pt x="1193" y="186"/>
                  </a:lnTo>
                  <a:lnTo>
                    <a:pt x="1193" y="183"/>
                  </a:lnTo>
                  <a:lnTo>
                    <a:pt x="1195" y="183"/>
                  </a:lnTo>
                  <a:lnTo>
                    <a:pt x="1198" y="183"/>
                  </a:lnTo>
                  <a:lnTo>
                    <a:pt x="1198" y="181"/>
                  </a:lnTo>
                  <a:lnTo>
                    <a:pt x="1198" y="178"/>
                  </a:lnTo>
                  <a:lnTo>
                    <a:pt x="1198" y="181"/>
                  </a:lnTo>
                  <a:lnTo>
                    <a:pt x="1198" y="183"/>
                  </a:lnTo>
                  <a:lnTo>
                    <a:pt x="1195" y="183"/>
                  </a:lnTo>
                  <a:lnTo>
                    <a:pt x="1195" y="186"/>
                  </a:lnTo>
                  <a:lnTo>
                    <a:pt x="1193" y="186"/>
                  </a:lnTo>
                  <a:lnTo>
                    <a:pt x="1193" y="188"/>
                  </a:lnTo>
                  <a:close/>
                  <a:moveTo>
                    <a:pt x="1973" y="178"/>
                  </a:moveTo>
                  <a:lnTo>
                    <a:pt x="1973" y="181"/>
                  </a:lnTo>
                  <a:lnTo>
                    <a:pt x="1976" y="181"/>
                  </a:lnTo>
                  <a:lnTo>
                    <a:pt x="1973" y="181"/>
                  </a:lnTo>
                  <a:lnTo>
                    <a:pt x="1973" y="183"/>
                  </a:lnTo>
                  <a:lnTo>
                    <a:pt x="1971" y="183"/>
                  </a:lnTo>
                  <a:lnTo>
                    <a:pt x="1973" y="183"/>
                  </a:lnTo>
                  <a:lnTo>
                    <a:pt x="1971" y="183"/>
                  </a:lnTo>
                  <a:lnTo>
                    <a:pt x="1971" y="181"/>
                  </a:lnTo>
                  <a:lnTo>
                    <a:pt x="1971" y="178"/>
                  </a:lnTo>
                  <a:lnTo>
                    <a:pt x="1973" y="178"/>
                  </a:lnTo>
                  <a:close/>
                  <a:moveTo>
                    <a:pt x="1584" y="175"/>
                  </a:moveTo>
                  <a:lnTo>
                    <a:pt x="1584" y="178"/>
                  </a:lnTo>
                  <a:lnTo>
                    <a:pt x="1587" y="178"/>
                  </a:lnTo>
                  <a:lnTo>
                    <a:pt x="1587" y="181"/>
                  </a:lnTo>
                  <a:lnTo>
                    <a:pt x="1587" y="183"/>
                  </a:lnTo>
                  <a:lnTo>
                    <a:pt x="1584" y="183"/>
                  </a:lnTo>
                  <a:lnTo>
                    <a:pt x="1582" y="183"/>
                  </a:lnTo>
                  <a:lnTo>
                    <a:pt x="1582" y="181"/>
                  </a:lnTo>
                  <a:lnTo>
                    <a:pt x="1579" y="181"/>
                  </a:lnTo>
                  <a:lnTo>
                    <a:pt x="1579" y="178"/>
                  </a:lnTo>
                  <a:lnTo>
                    <a:pt x="1577" y="178"/>
                  </a:lnTo>
                  <a:lnTo>
                    <a:pt x="1579" y="178"/>
                  </a:lnTo>
                  <a:lnTo>
                    <a:pt x="1582" y="178"/>
                  </a:lnTo>
                  <a:lnTo>
                    <a:pt x="1584" y="175"/>
                  </a:lnTo>
                  <a:close/>
                  <a:moveTo>
                    <a:pt x="2130" y="175"/>
                  </a:moveTo>
                  <a:lnTo>
                    <a:pt x="2133" y="175"/>
                  </a:lnTo>
                  <a:lnTo>
                    <a:pt x="2133" y="178"/>
                  </a:lnTo>
                  <a:lnTo>
                    <a:pt x="2135" y="178"/>
                  </a:lnTo>
                  <a:lnTo>
                    <a:pt x="2138" y="178"/>
                  </a:lnTo>
                  <a:lnTo>
                    <a:pt x="2138" y="181"/>
                  </a:lnTo>
                  <a:lnTo>
                    <a:pt x="2138" y="183"/>
                  </a:lnTo>
                  <a:lnTo>
                    <a:pt x="2138" y="186"/>
                  </a:lnTo>
                  <a:lnTo>
                    <a:pt x="2140" y="186"/>
                  </a:lnTo>
                  <a:lnTo>
                    <a:pt x="2138" y="186"/>
                  </a:lnTo>
                  <a:lnTo>
                    <a:pt x="2140" y="186"/>
                  </a:lnTo>
                  <a:lnTo>
                    <a:pt x="2138" y="186"/>
                  </a:lnTo>
                  <a:lnTo>
                    <a:pt x="2140" y="186"/>
                  </a:lnTo>
                  <a:lnTo>
                    <a:pt x="2140" y="188"/>
                  </a:lnTo>
                  <a:lnTo>
                    <a:pt x="2140" y="191"/>
                  </a:lnTo>
                  <a:lnTo>
                    <a:pt x="2138" y="191"/>
                  </a:lnTo>
                  <a:lnTo>
                    <a:pt x="2138" y="194"/>
                  </a:lnTo>
                  <a:lnTo>
                    <a:pt x="2138" y="196"/>
                  </a:lnTo>
                  <a:lnTo>
                    <a:pt x="2138" y="199"/>
                  </a:lnTo>
                  <a:lnTo>
                    <a:pt x="2138" y="202"/>
                  </a:lnTo>
                  <a:lnTo>
                    <a:pt x="2135" y="202"/>
                  </a:lnTo>
                  <a:lnTo>
                    <a:pt x="2135" y="199"/>
                  </a:lnTo>
                  <a:lnTo>
                    <a:pt x="2133" y="199"/>
                  </a:lnTo>
                  <a:lnTo>
                    <a:pt x="2133" y="196"/>
                  </a:lnTo>
                  <a:lnTo>
                    <a:pt x="2130" y="196"/>
                  </a:lnTo>
                  <a:lnTo>
                    <a:pt x="2130" y="194"/>
                  </a:lnTo>
                  <a:lnTo>
                    <a:pt x="2127" y="194"/>
                  </a:lnTo>
                  <a:lnTo>
                    <a:pt x="2127" y="191"/>
                  </a:lnTo>
                  <a:lnTo>
                    <a:pt x="2125" y="191"/>
                  </a:lnTo>
                  <a:lnTo>
                    <a:pt x="2125" y="188"/>
                  </a:lnTo>
                  <a:lnTo>
                    <a:pt x="2122" y="188"/>
                  </a:lnTo>
                  <a:lnTo>
                    <a:pt x="2122" y="186"/>
                  </a:lnTo>
                  <a:lnTo>
                    <a:pt x="2122" y="183"/>
                  </a:lnTo>
                  <a:lnTo>
                    <a:pt x="2119" y="183"/>
                  </a:lnTo>
                  <a:lnTo>
                    <a:pt x="2119" y="181"/>
                  </a:lnTo>
                  <a:lnTo>
                    <a:pt x="2122" y="181"/>
                  </a:lnTo>
                  <a:lnTo>
                    <a:pt x="2122" y="178"/>
                  </a:lnTo>
                  <a:lnTo>
                    <a:pt x="2125" y="178"/>
                  </a:lnTo>
                  <a:lnTo>
                    <a:pt x="2127" y="178"/>
                  </a:lnTo>
                  <a:lnTo>
                    <a:pt x="2127" y="175"/>
                  </a:lnTo>
                  <a:lnTo>
                    <a:pt x="2130" y="175"/>
                  </a:lnTo>
                  <a:close/>
                  <a:moveTo>
                    <a:pt x="1222" y="168"/>
                  </a:moveTo>
                  <a:lnTo>
                    <a:pt x="1219" y="168"/>
                  </a:lnTo>
                  <a:lnTo>
                    <a:pt x="1219" y="170"/>
                  </a:lnTo>
                  <a:lnTo>
                    <a:pt x="1216" y="170"/>
                  </a:lnTo>
                  <a:lnTo>
                    <a:pt x="1214" y="173"/>
                  </a:lnTo>
                  <a:lnTo>
                    <a:pt x="1211" y="173"/>
                  </a:lnTo>
                  <a:lnTo>
                    <a:pt x="1211" y="170"/>
                  </a:lnTo>
                  <a:lnTo>
                    <a:pt x="1214" y="168"/>
                  </a:lnTo>
                  <a:lnTo>
                    <a:pt x="1216" y="168"/>
                  </a:lnTo>
                  <a:lnTo>
                    <a:pt x="1219" y="168"/>
                  </a:lnTo>
                  <a:lnTo>
                    <a:pt x="1222" y="168"/>
                  </a:lnTo>
                  <a:lnTo>
                    <a:pt x="1222" y="165"/>
                  </a:lnTo>
                  <a:lnTo>
                    <a:pt x="1222" y="162"/>
                  </a:lnTo>
                  <a:lnTo>
                    <a:pt x="1222" y="165"/>
                  </a:lnTo>
                  <a:lnTo>
                    <a:pt x="1224" y="165"/>
                  </a:lnTo>
                  <a:lnTo>
                    <a:pt x="1222" y="168"/>
                  </a:lnTo>
                  <a:close/>
                  <a:moveTo>
                    <a:pt x="1235" y="168"/>
                  </a:moveTo>
                  <a:lnTo>
                    <a:pt x="1235" y="165"/>
                  </a:lnTo>
                  <a:lnTo>
                    <a:pt x="1237" y="165"/>
                  </a:lnTo>
                  <a:lnTo>
                    <a:pt x="1237" y="168"/>
                  </a:lnTo>
                  <a:lnTo>
                    <a:pt x="1235" y="168"/>
                  </a:lnTo>
                  <a:lnTo>
                    <a:pt x="1232" y="168"/>
                  </a:lnTo>
                  <a:lnTo>
                    <a:pt x="1232" y="165"/>
                  </a:lnTo>
                  <a:lnTo>
                    <a:pt x="1232" y="162"/>
                  </a:lnTo>
                  <a:lnTo>
                    <a:pt x="1229" y="162"/>
                  </a:lnTo>
                  <a:lnTo>
                    <a:pt x="1229" y="160"/>
                  </a:lnTo>
                  <a:lnTo>
                    <a:pt x="1232" y="162"/>
                  </a:lnTo>
                  <a:lnTo>
                    <a:pt x="1232" y="165"/>
                  </a:lnTo>
                  <a:lnTo>
                    <a:pt x="1235" y="165"/>
                  </a:lnTo>
                  <a:lnTo>
                    <a:pt x="1235" y="168"/>
                  </a:lnTo>
                  <a:close/>
                  <a:moveTo>
                    <a:pt x="1550" y="139"/>
                  </a:moveTo>
                  <a:lnTo>
                    <a:pt x="1553" y="139"/>
                  </a:lnTo>
                  <a:lnTo>
                    <a:pt x="1553" y="141"/>
                  </a:lnTo>
                  <a:lnTo>
                    <a:pt x="1553" y="144"/>
                  </a:lnTo>
                  <a:lnTo>
                    <a:pt x="1553" y="147"/>
                  </a:lnTo>
                  <a:lnTo>
                    <a:pt x="1550" y="147"/>
                  </a:lnTo>
                  <a:lnTo>
                    <a:pt x="1550" y="149"/>
                  </a:lnTo>
                  <a:lnTo>
                    <a:pt x="1548" y="149"/>
                  </a:lnTo>
                  <a:lnTo>
                    <a:pt x="1548" y="152"/>
                  </a:lnTo>
                  <a:lnTo>
                    <a:pt x="1545" y="152"/>
                  </a:lnTo>
                  <a:lnTo>
                    <a:pt x="1545" y="155"/>
                  </a:lnTo>
                  <a:lnTo>
                    <a:pt x="1543" y="155"/>
                  </a:lnTo>
                  <a:lnTo>
                    <a:pt x="1540" y="155"/>
                  </a:lnTo>
                  <a:lnTo>
                    <a:pt x="1537" y="155"/>
                  </a:lnTo>
                  <a:lnTo>
                    <a:pt x="1535" y="155"/>
                  </a:lnTo>
                  <a:lnTo>
                    <a:pt x="1532" y="155"/>
                  </a:lnTo>
                  <a:lnTo>
                    <a:pt x="1532" y="157"/>
                  </a:lnTo>
                  <a:lnTo>
                    <a:pt x="1530" y="157"/>
                  </a:lnTo>
                  <a:lnTo>
                    <a:pt x="1530" y="155"/>
                  </a:lnTo>
                  <a:lnTo>
                    <a:pt x="1527" y="155"/>
                  </a:lnTo>
                  <a:lnTo>
                    <a:pt x="1524" y="155"/>
                  </a:lnTo>
                  <a:lnTo>
                    <a:pt x="1524" y="152"/>
                  </a:lnTo>
                  <a:lnTo>
                    <a:pt x="1527" y="149"/>
                  </a:lnTo>
                  <a:lnTo>
                    <a:pt x="1527" y="147"/>
                  </a:lnTo>
                  <a:lnTo>
                    <a:pt x="1530" y="147"/>
                  </a:lnTo>
                  <a:lnTo>
                    <a:pt x="1530" y="144"/>
                  </a:lnTo>
                  <a:lnTo>
                    <a:pt x="1532" y="144"/>
                  </a:lnTo>
                  <a:lnTo>
                    <a:pt x="1532" y="147"/>
                  </a:lnTo>
                  <a:lnTo>
                    <a:pt x="1532" y="149"/>
                  </a:lnTo>
                  <a:lnTo>
                    <a:pt x="1530" y="149"/>
                  </a:lnTo>
                  <a:lnTo>
                    <a:pt x="1530" y="152"/>
                  </a:lnTo>
                  <a:lnTo>
                    <a:pt x="1532" y="152"/>
                  </a:lnTo>
                  <a:lnTo>
                    <a:pt x="1535" y="152"/>
                  </a:lnTo>
                  <a:lnTo>
                    <a:pt x="1535" y="149"/>
                  </a:lnTo>
                  <a:lnTo>
                    <a:pt x="1537" y="149"/>
                  </a:lnTo>
                  <a:lnTo>
                    <a:pt x="1537" y="147"/>
                  </a:lnTo>
                  <a:lnTo>
                    <a:pt x="1537" y="144"/>
                  </a:lnTo>
                  <a:lnTo>
                    <a:pt x="1537" y="141"/>
                  </a:lnTo>
                  <a:lnTo>
                    <a:pt x="1540" y="141"/>
                  </a:lnTo>
                  <a:lnTo>
                    <a:pt x="1543" y="141"/>
                  </a:lnTo>
                  <a:lnTo>
                    <a:pt x="1543" y="139"/>
                  </a:lnTo>
                  <a:lnTo>
                    <a:pt x="1545" y="139"/>
                  </a:lnTo>
                  <a:lnTo>
                    <a:pt x="1548" y="139"/>
                  </a:lnTo>
                  <a:lnTo>
                    <a:pt x="1548" y="136"/>
                  </a:lnTo>
                  <a:lnTo>
                    <a:pt x="1550" y="139"/>
                  </a:lnTo>
                  <a:close/>
                  <a:moveTo>
                    <a:pt x="1389" y="107"/>
                  </a:moveTo>
                  <a:lnTo>
                    <a:pt x="1391" y="107"/>
                  </a:lnTo>
                  <a:lnTo>
                    <a:pt x="1391" y="110"/>
                  </a:lnTo>
                  <a:lnTo>
                    <a:pt x="1391" y="113"/>
                  </a:lnTo>
                  <a:lnTo>
                    <a:pt x="1391" y="115"/>
                  </a:lnTo>
                  <a:lnTo>
                    <a:pt x="1389" y="115"/>
                  </a:lnTo>
                  <a:lnTo>
                    <a:pt x="1389" y="113"/>
                  </a:lnTo>
                  <a:lnTo>
                    <a:pt x="1389" y="110"/>
                  </a:lnTo>
                  <a:lnTo>
                    <a:pt x="1389" y="107"/>
                  </a:lnTo>
                  <a:lnTo>
                    <a:pt x="1389" y="105"/>
                  </a:lnTo>
                  <a:lnTo>
                    <a:pt x="1389" y="107"/>
                  </a:lnTo>
                  <a:close/>
                  <a:moveTo>
                    <a:pt x="1558" y="92"/>
                  </a:moveTo>
                  <a:lnTo>
                    <a:pt x="1558" y="94"/>
                  </a:lnTo>
                  <a:lnTo>
                    <a:pt x="1556" y="94"/>
                  </a:lnTo>
                  <a:lnTo>
                    <a:pt x="1553" y="94"/>
                  </a:lnTo>
                  <a:lnTo>
                    <a:pt x="1550" y="94"/>
                  </a:lnTo>
                  <a:lnTo>
                    <a:pt x="1548" y="94"/>
                  </a:lnTo>
                  <a:lnTo>
                    <a:pt x="1545" y="94"/>
                  </a:lnTo>
                  <a:lnTo>
                    <a:pt x="1543" y="94"/>
                  </a:lnTo>
                  <a:lnTo>
                    <a:pt x="1543" y="97"/>
                  </a:lnTo>
                  <a:lnTo>
                    <a:pt x="1543" y="94"/>
                  </a:lnTo>
                  <a:lnTo>
                    <a:pt x="1540" y="94"/>
                  </a:lnTo>
                  <a:lnTo>
                    <a:pt x="1540" y="92"/>
                  </a:lnTo>
                  <a:lnTo>
                    <a:pt x="1543" y="92"/>
                  </a:lnTo>
                  <a:lnTo>
                    <a:pt x="1545" y="92"/>
                  </a:lnTo>
                  <a:lnTo>
                    <a:pt x="1548" y="92"/>
                  </a:lnTo>
                  <a:lnTo>
                    <a:pt x="1550" y="92"/>
                  </a:lnTo>
                  <a:lnTo>
                    <a:pt x="1553" y="89"/>
                  </a:lnTo>
                  <a:lnTo>
                    <a:pt x="1556" y="89"/>
                  </a:lnTo>
                  <a:lnTo>
                    <a:pt x="1558" y="92"/>
                  </a:lnTo>
                  <a:close/>
                  <a:moveTo>
                    <a:pt x="1577" y="84"/>
                  </a:moveTo>
                  <a:lnTo>
                    <a:pt x="1579" y="84"/>
                  </a:lnTo>
                  <a:lnTo>
                    <a:pt x="1577" y="84"/>
                  </a:lnTo>
                  <a:lnTo>
                    <a:pt x="1579" y="84"/>
                  </a:lnTo>
                  <a:lnTo>
                    <a:pt x="1579" y="87"/>
                  </a:lnTo>
                  <a:lnTo>
                    <a:pt x="1577" y="87"/>
                  </a:lnTo>
                  <a:lnTo>
                    <a:pt x="1574" y="87"/>
                  </a:lnTo>
                  <a:lnTo>
                    <a:pt x="1574" y="84"/>
                  </a:lnTo>
                  <a:lnTo>
                    <a:pt x="1577" y="84"/>
                  </a:lnTo>
                  <a:close/>
                  <a:moveTo>
                    <a:pt x="1603" y="74"/>
                  </a:moveTo>
                  <a:lnTo>
                    <a:pt x="1605" y="74"/>
                  </a:lnTo>
                  <a:lnTo>
                    <a:pt x="1605" y="76"/>
                  </a:lnTo>
                  <a:lnTo>
                    <a:pt x="1605" y="79"/>
                  </a:lnTo>
                  <a:lnTo>
                    <a:pt x="1608" y="79"/>
                  </a:lnTo>
                  <a:lnTo>
                    <a:pt x="1608" y="81"/>
                  </a:lnTo>
                  <a:lnTo>
                    <a:pt x="1611" y="81"/>
                  </a:lnTo>
                  <a:lnTo>
                    <a:pt x="1611" y="84"/>
                  </a:lnTo>
                  <a:lnTo>
                    <a:pt x="1613" y="84"/>
                  </a:lnTo>
                  <a:lnTo>
                    <a:pt x="1613" y="87"/>
                  </a:lnTo>
                  <a:lnTo>
                    <a:pt x="1616" y="87"/>
                  </a:lnTo>
                  <a:lnTo>
                    <a:pt x="1616" y="89"/>
                  </a:lnTo>
                  <a:lnTo>
                    <a:pt x="1618" y="89"/>
                  </a:lnTo>
                  <a:lnTo>
                    <a:pt x="1618" y="92"/>
                  </a:lnTo>
                  <a:lnTo>
                    <a:pt x="1621" y="92"/>
                  </a:lnTo>
                  <a:lnTo>
                    <a:pt x="1621" y="94"/>
                  </a:lnTo>
                  <a:lnTo>
                    <a:pt x="1624" y="94"/>
                  </a:lnTo>
                  <a:lnTo>
                    <a:pt x="1626" y="94"/>
                  </a:lnTo>
                  <a:lnTo>
                    <a:pt x="1626" y="97"/>
                  </a:lnTo>
                  <a:lnTo>
                    <a:pt x="1629" y="97"/>
                  </a:lnTo>
                  <a:lnTo>
                    <a:pt x="1629" y="100"/>
                  </a:lnTo>
                  <a:lnTo>
                    <a:pt x="1629" y="102"/>
                  </a:lnTo>
                  <a:lnTo>
                    <a:pt x="1629" y="105"/>
                  </a:lnTo>
                  <a:lnTo>
                    <a:pt x="1626" y="105"/>
                  </a:lnTo>
                  <a:lnTo>
                    <a:pt x="1626" y="107"/>
                  </a:lnTo>
                  <a:lnTo>
                    <a:pt x="1626" y="110"/>
                  </a:lnTo>
                  <a:lnTo>
                    <a:pt x="1624" y="110"/>
                  </a:lnTo>
                  <a:lnTo>
                    <a:pt x="1621" y="110"/>
                  </a:lnTo>
                  <a:lnTo>
                    <a:pt x="1621" y="107"/>
                  </a:lnTo>
                  <a:lnTo>
                    <a:pt x="1621" y="105"/>
                  </a:lnTo>
                  <a:lnTo>
                    <a:pt x="1618" y="105"/>
                  </a:lnTo>
                  <a:lnTo>
                    <a:pt x="1618" y="102"/>
                  </a:lnTo>
                  <a:lnTo>
                    <a:pt x="1618" y="105"/>
                  </a:lnTo>
                  <a:lnTo>
                    <a:pt x="1621" y="105"/>
                  </a:lnTo>
                  <a:lnTo>
                    <a:pt x="1621" y="102"/>
                  </a:lnTo>
                  <a:lnTo>
                    <a:pt x="1621" y="100"/>
                  </a:lnTo>
                  <a:lnTo>
                    <a:pt x="1621" y="97"/>
                  </a:lnTo>
                  <a:lnTo>
                    <a:pt x="1618" y="97"/>
                  </a:lnTo>
                  <a:lnTo>
                    <a:pt x="1616" y="97"/>
                  </a:lnTo>
                  <a:lnTo>
                    <a:pt x="1613" y="97"/>
                  </a:lnTo>
                  <a:lnTo>
                    <a:pt x="1611" y="97"/>
                  </a:lnTo>
                  <a:lnTo>
                    <a:pt x="1611" y="94"/>
                  </a:lnTo>
                  <a:lnTo>
                    <a:pt x="1608" y="94"/>
                  </a:lnTo>
                  <a:lnTo>
                    <a:pt x="1608" y="92"/>
                  </a:lnTo>
                  <a:lnTo>
                    <a:pt x="1608" y="89"/>
                  </a:lnTo>
                  <a:lnTo>
                    <a:pt x="1608" y="87"/>
                  </a:lnTo>
                  <a:lnTo>
                    <a:pt x="1605" y="87"/>
                  </a:lnTo>
                  <a:lnTo>
                    <a:pt x="1605" y="84"/>
                  </a:lnTo>
                  <a:lnTo>
                    <a:pt x="1605" y="81"/>
                  </a:lnTo>
                  <a:lnTo>
                    <a:pt x="1605" y="79"/>
                  </a:lnTo>
                  <a:lnTo>
                    <a:pt x="1603" y="79"/>
                  </a:lnTo>
                  <a:lnTo>
                    <a:pt x="1605" y="79"/>
                  </a:lnTo>
                  <a:lnTo>
                    <a:pt x="1603" y="79"/>
                  </a:lnTo>
                  <a:lnTo>
                    <a:pt x="1603" y="76"/>
                  </a:lnTo>
                  <a:lnTo>
                    <a:pt x="1600" y="76"/>
                  </a:lnTo>
                  <a:lnTo>
                    <a:pt x="1603" y="76"/>
                  </a:lnTo>
                  <a:lnTo>
                    <a:pt x="1603" y="74"/>
                  </a:lnTo>
                  <a:close/>
                  <a:moveTo>
                    <a:pt x="1804" y="60"/>
                  </a:moveTo>
                  <a:lnTo>
                    <a:pt x="1806" y="60"/>
                  </a:lnTo>
                  <a:lnTo>
                    <a:pt x="1809" y="63"/>
                  </a:lnTo>
                  <a:lnTo>
                    <a:pt x="1811" y="63"/>
                  </a:lnTo>
                  <a:lnTo>
                    <a:pt x="1814" y="63"/>
                  </a:lnTo>
                  <a:lnTo>
                    <a:pt x="1814" y="66"/>
                  </a:lnTo>
                  <a:lnTo>
                    <a:pt x="1817" y="66"/>
                  </a:lnTo>
                  <a:lnTo>
                    <a:pt x="1817" y="68"/>
                  </a:lnTo>
                  <a:lnTo>
                    <a:pt x="1819" y="68"/>
                  </a:lnTo>
                  <a:lnTo>
                    <a:pt x="1817" y="68"/>
                  </a:lnTo>
                  <a:lnTo>
                    <a:pt x="1817" y="71"/>
                  </a:lnTo>
                  <a:lnTo>
                    <a:pt x="1817" y="74"/>
                  </a:lnTo>
                  <a:lnTo>
                    <a:pt x="1817" y="76"/>
                  </a:lnTo>
                  <a:lnTo>
                    <a:pt x="1814" y="76"/>
                  </a:lnTo>
                  <a:lnTo>
                    <a:pt x="1814" y="79"/>
                  </a:lnTo>
                  <a:lnTo>
                    <a:pt x="1811" y="79"/>
                  </a:lnTo>
                  <a:lnTo>
                    <a:pt x="1811" y="81"/>
                  </a:lnTo>
                  <a:lnTo>
                    <a:pt x="1814" y="81"/>
                  </a:lnTo>
                  <a:lnTo>
                    <a:pt x="1811" y="81"/>
                  </a:lnTo>
                  <a:lnTo>
                    <a:pt x="1811" y="84"/>
                  </a:lnTo>
                  <a:lnTo>
                    <a:pt x="1811" y="87"/>
                  </a:lnTo>
                  <a:lnTo>
                    <a:pt x="1814" y="87"/>
                  </a:lnTo>
                  <a:lnTo>
                    <a:pt x="1814" y="89"/>
                  </a:lnTo>
                  <a:lnTo>
                    <a:pt x="1814" y="92"/>
                  </a:lnTo>
                  <a:lnTo>
                    <a:pt x="1817" y="92"/>
                  </a:lnTo>
                  <a:lnTo>
                    <a:pt x="1817" y="94"/>
                  </a:lnTo>
                  <a:lnTo>
                    <a:pt x="1819" y="97"/>
                  </a:lnTo>
                  <a:lnTo>
                    <a:pt x="1822" y="97"/>
                  </a:lnTo>
                  <a:lnTo>
                    <a:pt x="1825" y="97"/>
                  </a:lnTo>
                  <a:lnTo>
                    <a:pt x="1827" y="97"/>
                  </a:lnTo>
                  <a:lnTo>
                    <a:pt x="1830" y="97"/>
                  </a:lnTo>
                  <a:lnTo>
                    <a:pt x="1832" y="97"/>
                  </a:lnTo>
                  <a:lnTo>
                    <a:pt x="1835" y="97"/>
                  </a:lnTo>
                  <a:lnTo>
                    <a:pt x="1838" y="97"/>
                  </a:lnTo>
                  <a:lnTo>
                    <a:pt x="1840" y="97"/>
                  </a:lnTo>
                  <a:lnTo>
                    <a:pt x="1843" y="97"/>
                  </a:lnTo>
                  <a:lnTo>
                    <a:pt x="1843" y="100"/>
                  </a:lnTo>
                  <a:lnTo>
                    <a:pt x="1845" y="100"/>
                  </a:lnTo>
                  <a:lnTo>
                    <a:pt x="1848" y="100"/>
                  </a:lnTo>
                  <a:lnTo>
                    <a:pt x="1851" y="100"/>
                  </a:lnTo>
                  <a:lnTo>
                    <a:pt x="1851" y="97"/>
                  </a:lnTo>
                  <a:lnTo>
                    <a:pt x="1853" y="97"/>
                  </a:lnTo>
                  <a:lnTo>
                    <a:pt x="1856" y="97"/>
                  </a:lnTo>
                  <a:lnTo>
                    <a:pt x="1856" y="100"/>
                  </a:lnTo>
                  <a:lnTo>
                    <a:pt x="1856" y="97"/>
                  </a:lnTo>
                  <a:lnTo>
                    <a:pt x="1858" y="97"/>
                  </a:lnTo>
                  <a:lnTo>
                    <a:pt x="1858" y="100"/>
                  </a:lnTo>
                  <a:lnTo>
                    <a:pt x="1861" y="100"/>
                  </a:lnTo>
                  <a:lnTo>
                    <a:pt x="1861" y="102"/>
                  </a:lnTo>
                  <a:lnTo>
                    <a:pt x="1864" y="102"/>
                  </a:lnTo>
                  <a:lnTo>
                    <a:pt x="1866" y="102"/>
                  </a:lnTo>
                  <a:lnTo>
                    <a:pt x="1869" y="102"/>
                  </a:lnTo>
                  <a:lnTo>
                    <a:pt x="1872" y="102"/>
                  </a:lnTo>
                  <a:lnTo>
                    <a:pt x="1874" y="102"/>
                  </a:lnTo>
                  <a:lnTo>
                    <a:pt x="1877" y="102"/>
                  </a:lnTo>
                  <a:lnTo>
                    <a:pt x="1879" y="102"/>
                  </a:lnTo>
                  <a:lnTo>
                    <a:pt x="1882" y="102"/>
                  </a:lnTo>
                  <a:lnTo>
                    <a:pt x="1885" y="102"/>
                  </a:lnTo>
                  <a:lnTo>
                    <a:pt x="1885" y="105"/>
                  </a:lnTo>
                  <a:lnTo>
                    <a:pt x="1887" y="105"/>
                  </a:lnTo>
                  <a:lnTo>
                    <a:pt x="1890" y="105"/>
                  </a:lnTo>
                  <a:lnTo>
                    <a:pt x="1892" y="105"/>
                  </a:lnTo>
                  <a:lnTo>
                    <a:pt x="1892" y="102"/>
                  </a:lnTo>
                  <a:lnTo>
                    <a:pt x="1895" y="102"/>
                  </a:lnTo>
                  <a:lnTo>
                    <a:pt x="1898" y="102"/>
                  </a:lnTo>
                  <a:lnTo>
                    <a:pt x="1898" y="105"/>
                  </a:lnTo>
                  <a:lnTo>
                    <a:pt x="1898" y="102"/>
                  </a:lnTo>
                  <a:lnTo>
                    <a:pt x="1900" y="102"/>
                  </a:lnTo>
                  <a:lnTo>
                    <a:pt x="1900" y="105"/>
                  </a:lnTo>
                  <a:lnTo>
                    <a:pt x="1903" y="105"/>
                  </a:lnTo>
                  <a:lnTo>
                    <a:pt x="1905" y="105"/>
                  </a:lnTo>
                  <a:lnTo>
                    <a:pt x="1905" y="107"/>
                  </a:lnTo>
                  <a:lnTo>
                    <a:pt x="1905" y="105"/>
                  </a:lnTo>
                  <a:lnTo>
                    <a:pt x="1908" y="105"/>
                  </a:lnTo>
                  <a:lnTo>
                    <a:pt x="1911" y="105"/>
                  </a:lnTo>
                  <a:lnTo>
                    <a:pt x="1911" y="102"/>
                  </a:lnTo>
                  <a:lnTo>
                    <a:pt x="1913" y="102"/>
                  </a:lnTo>
                  <a:lnTo>
                    <a:pt x="1916" y="100"/>
                  </a:lnTo>
                  <a:lnTo>
                    <a:pt x="1916" y="97"/>
                  </a:lnTo>
                  <a:lnTo>
                    <a:pt x="1916" y="94"/>
                  </a:lnTo>
                  <a:lnTo>
                    <a:pt x="1919" y="94"/>
                  </a:lnTo>
                  <a:lnTo>
                    <a:pt x="1921" y="94"/>
                  </a:lnTo>
                  <a:lnTo>
                    <a:pt x="1921" y="97"/>
                  </a:lnTo>
                  <a:lnTo>
                    <a:pt x="1924" y="100"/>
                  </a:lnTo>
                  <a:lnTo>
                    <a:pt x="1926" y="100"/>
                  </a:lnTo>
                  <a:lnTo>
                    <a:pt x="1929" y="100"/>
                  </a:lnTo>
                  <a:lnTo>
                    <a:pt x="1932" y="102"/>
                  </a:lnTo>
                  <a:lnTo>
                    <a:pt x="1934" y="102"/>
                  </a:lnTo>
                  <a:lnTo>
                    <a:pt x="1937" y="102"/>
                  </a:lnTo>
                  <a:lnTo>
                    <a:pt x="1939" y="102"/>
                  </a:lnTo>
                  <a:lnTo>
                    <a:pt x="1942" y="102"/>
                  </a:lnTo>
                  <a:lnTo>
                    <a:pt x="1942" y="105"/>
                  </a:lnTo>
                  <a:lnTo>
                    <a:pt x="1942" y="102"/>
                  </a:lnTo>
                  <a:lnTo>
                    <a:pt x="1945" y="102"/>
                  </a:lnTo>
                  <a:lnTo>
                    <a:pt x="1947" y="102"/>
                  </a:lnTo>
                  <a:lnTo>
                    <a:pt x="1950" y="102"/>
                  </a:lnTo>
                  <a:lnTo>
                    <a:pt x="1950" y="105"/>
                  </a:lnTo>
                  <a:lnTo>
                    <a:pt x="1952" y="105"/>
                  </a:lnTo>
                  <a:lnTo>
                    <a:pt x="1952" y="102"/>
                  </a:lnTo>
                  <a:lnTo>
                    <a:pt x="1955" y="102"/>
                  </a:lnTo>
                  <a:lnTo>
                    <a:pt x="1958" y="102"/>
                  </a:lnTo>
                  <a:lnTo>
                    <a:pt x="1958" y="100"/>
                  </a:lnTo>
                  <a:lnTo>
                    <a:pt x="1958" y="102"/>
                  </a:lnTo>
                  <a:lnTo>
                    <a:pt x="1960" y="102"/>
                  </a:lnTo>
                  <a:lnTo>
                    <a:pt x="1960" y="100"/>
                  </a:lnTo>
                  <a:lnTo>
                    <a:pt x="1963" y="100"/>
                  </a:lnTo>
                  <a:lnTo>
                    <a:pt x="1965" y="100"/>
                  </a:lnTo>
                  <a:lnTo>
                    <a:pt x="1968" y="100"/>
                  </a:lnTo>
                  <a:lnTo>
                    <a:pt x="1968" y="97"/>
                  </a:lnTo>
                  <a:lnTo>
                    <a:pt x="1968" y="100"/>
                  </a:lnTo>
                  <a:lnTo>
                    <a:pt x="1971" y="100"/>
                  </a:lnTo>
                  <a:lnTo>
                    <a:pt x="1973" y="100"/>
                  </a:lnTo>
                  <a:lnTo>
                    <a:pt x="1973" y="102"/>
                  </a:lnTo>
                  <a:lnTo>
                    <a:pt x="1976" y="102"/>
                  </a:lnTo>
                  <a:lnTo>
                    <a:pt x="1979" y="102"/>
                  </a:lnTo>
                  <a:lnTo>
                    <a:pt x="1979" y="105"/>
                  </a:lnTo>
                  <a:lnTo>
                    <a:pt x="1981" y="105"/>
                  </a:lnTo>
                  <a:lnTo>
                    <a:pt x="1984" y="107"/>
                  </a:lnTo>
                  <a:lnTo>
                    <a:pt x="1986" y="107"/>
                  </a:lnTo>
                  <a:lnTo>
                    <a:pt x="1986" y="110"/>
                  </a:lnTo>
                  <a:lnTo>
                    <a:pt x="1989" y="110"/>
                  </a:lnTo>
                  <a:lnTo>
                    <a:pt x="1989" y="107"/>
                  </a:lnTo>
                  <a:lnTo>
                    <a:pt x="1989" y="110"/>
                  </a:lnTo>
                  <a:lnTo>
                    <a:pt x="1989" y="107"/>
                  </a:lnTo>
                  <a:lnTo>
                    <a:pt x="1992" y="107"/>
                  </a:lnTo>
                  <a:lnTo>
                    <a:pt x="1992" y="110"/>
                  </a:lnTo>
                  <a:lnTo>
                    <a:pt x="1992" y="107"/>
                  </a:lnTo>
                  <a:lnTo>
                    <a:pt x="1994" y="107"/>
                  </a:lnTo>
                  <a:lnTo>
                    <a:pt x="1992" y="107"/>
                  </a:lnTo>
                  <a:lnTo>
                    <a:pt x="1992" y="105"/>
                  </a:lnTo>
                  <a:lnTo>
                    <a:pt x="1994" y="105"/>
                  </a:lnTo>
                  <a:lnTo>
                    <a:pt x="1997" y="105"/>
                  </a:lnTo>
                  <a:lnTo>
                    <a:pt x="1999" y="102"/>
                  </a:lnTo>
                  <a:lnTo>
                    <a:pt x="2002" y="102"/>
                  </a:lnTo>
                  <a:lnTo>
                    <a:pt x="2005" y="102"/>
                  </a:lnTo>
                  <a:lnTo>
                    <a:pt x="2007" y="102"/>
                  </a:lnTo>
                  <a:lnTo>
                    <a:pt x="2010" y="102"/>
                  </a:lnTo>
                  <a:lnTo>
                    <a:pt x="2012" y="102"/>
                  </a:lnTo>
                  <a:lnTo>
                    <a:pt x="2012" y="105"/>
                  </a:lnTo>
                  <a:lnTo>
                    <a:pt x="2012" y="102"/>
                  </a:lnTo>
                  <a:lnTo>
                    <a:pt x="2012" y="105"/>
                  </a:lnTo>
                  <a:lnTo>
                    <a:pt x="2015" y="105"/>
                  </a:lnTo>
                  <a:lnTo>
                    <a:pt x="2018" y="105"/>
                  </a:lnTo>
                  <a:lnTo>
                    <a:pt x="2018" y="107"/>
                  </a:lnTo>
                  <a:lnTo>
                    <a:pt x="2018" y="110"/>
                  </a:lnTo>
                  <a:lnTo>
                    <a:pt x="2015" y="110"/>
                  </a:lnTo>
                  <a:lnTo>
                    <a:pt x="2012" y="110"/>
                  </a:lnTo>
                  <a:lnTo>
                    <a:pt x="2012" y="107"/>
                  </a:lnTo>
                  <a:lnTo>
                    <a:pt x="2010" y="107"/>
                  </a:lnTo>
                  <a:lnTo>
                    <a:pt x="2007" y="107"/>
                  </a:lnTo>
                  <a:lnTo>
                    <a:pt x="2005" y="107"/>
                  </a:lnTo>
                  <a:lnTo>
                    <a:pt x="2005" y="110"/>
                  </a:lnTo>
                  <a:lnTo>
                    <a:pt x="2002" y="110"/>
                  </a:lnTo>
                  <a:lnTo>
                    <a:pt x="1999" y="110"/>
                  </a:lnTo>
                  <a:lnTo>
                    <a:pt x="1999" y="113"/>
                  </a:lnTo>
                  <a:lnTo>
                    <a:pt x="1997" y="113"/>
                  </a:lnTo>
                  <a:lnTo>
                    <a:pt x="1997" y="115"/>
                  </a:lnTo>
                  <a:lnTo>
                    <a:pt x="1997" y="118"/>
                  </a:lnTo>
                  <a:lnTo>
                    <a:pt x="1994" y="118"/>
                  </a:lnTo>
                  <a:lnTo>
                    <a:pt x="1992" y="118"/>
                  </a:lnTo>
                  <a:lnTo>
                    <a:pt x="1994" y="118"/>
                  </a:lnTo>
                  <a:lnTo>
                    <a:pt x="1994" y="121"/>
                  </a:lnTo>
                  <a:lnTo>
                    <a:pt x="1992" y="121"/>
                  </a:lnTo>
                  <a:lnTo>
                    <a:pt x="1992" y="123"/>
                  </a:lnTo>
                  <a:lnTo>
                    <a:pt x="1989" y="123"/>
                  </a:lnTo>
                  <a:lnTo>
                    <a:pt x="1986" y="123"/>
                  </a:lnTo>
                  <a:lnTo>
                    <a:pt x="1984" y="123"/>
                  </a:lnTo>
                  <a:lnTo>
                    <a:pt x="1984" y="121"/>
                  </a:lnTo>
                  <a:lnTo>
                    <a:pt x="1984" y="123"/>
                  </a:lnTo>
                  <a:lnTo>
                    <a:pt x="1981" y="126"/>
                  </a:lnTo>
                  <a:lnTo>
                    <a:pt x="1979" y="126"/>
                  </a:lnTo>
                  <a:lnTo>
                    <a:pt x="1976" y="126"/>
                  </a:lnTo>
                  <a:lnTo>
                    <a:pt x="1973" y="126"/>
                  </a:lnTo>
                  <a:lnTo>
                    <a:pt x="1973" y="128"/>
                  </a:lnTo>
                  <a:lnTo>
                    <a:pt x="1973" y="126"/>
                  </a:lnTo>
                  <a:lnTo>
                    <a:pt x="1973" y="128"/>
                  </a:lnTo>
                  <a:lnTo>
                    <a:pt x="1971" y="128"/>
                  </a:lnTo>
                  <a:lnTo>
                    <a:pt x="1971" y="131"/>
                  </a:lnTo>
                  <a:lnTo>
                    <a:pt x="1968" y="131"/>
                  </a:lnTo>
                  <a:lnTo>
                    <a:pt x="1971" y="131"/>
                  </a:lnTo>
                  <a:lnTo>
                    <a:pt x="1971" y="134"/>
                  </a:lnTo>
                  <a:lnTo>
                    <a:pt x="1968" y="134"/>
                  </a:lnTo>
                  <a:lnTo>
                    <a:pt x="1968" y="131"/>
                  </a:lnTo>
                  <a:lnTo>
                    <a:pt x="1965" y="131"/>
                  </a:lnTo>
                  <a:lnTo>
                    <a:pt x="1963" y="131"/>
                  </a:lnTo>
                  <a:lnTo>
                    <a:pt x="1963" y="128"/>
                  </a:lnTo>
                  <a:lnTo>
                    <a:pt x="1963" y="126"/>
                  </a:lnTo>
                  <a:lnTo>
                    <a:pt x="1960" y="126"/>
                  </a:lnTo>
                  <a:lnTo>
                    <a:pt x="1960" y="123"/>
                  </a:lnTo>
                  <a:lnTo>
                    <a:pt x="1958" y="123"/>
                  </a:lnTo>
                  <a:lnTo>
                    <a:pt x="1955" y="123"/>
                  </a:lnTo>
                  <a:lnTo>
                    <a:pt x="1955" y="121"/>
                  </a:lnTo>
                  <a:lnTo>
                    <a:pt x="1952" y="121"/>
                  </a:lnTo>
                  <a:lnTo>
                    <a:pt x="1950" y="121"/>
                  </a:lnTo>
                  <a:lnTo>
                    <a:pt x="1950" y="118"/>
                  </a:lnTo>
                  <a:lnTo>
                    <a:pt x="1947" y="118"/>
                  </a:lnTo>
                  <a:lnTo>
                    <a:pt x="1945" y="118"/>
                  </a:lnTo>
                  <a:lnTo>
                    <a:pt x="1942" y="118"/>
                  </a:lnTo>
                  <a:lnTo>
                    <a:pt x="1942" y="121"/>
                  </a:lnTo>
                  <a:lnTo>
                    <a:pt x="1939" y="123"/>
                  </a:lnTo>
                  <a:lnTo>
                    <a:pt x="1942" y="123"/>
                  </a:lnTo>
                  <a:lnTo>
                    <a:pt x="1942" y="126"/>
                  </a:lnTo>
                  <a:lnTo>
                    <a:pt x="1939" y="128"/>
                  </a:lnTo>
                  <a:lnTo>
                    <a:pt x="1942" y="128"/>
                  </a:lnTo>
                  <a:lnTo>
                    <a:pt x="1942" y="131"/>
                  </a:lnTo>
                  <a:lnTo>
                    <a:pt x="1945" y="131"/>
                  </a:lnTo>
                  <a:lnTo>
                    <a:pt x="1942" y="131"/>
                  </a:lnTo>
                  <a:lnTo>
                    <a:pt x="1942" y="134"/>
                  </a:lnTo>
                  <a:lnTo>
                    <a:pt x="1939" y="134"/>
                  </a:lnTo>
                  <a:lnTo>
                    <a:pt x="1942" y="134"/>
                  </a:lnTo>
                  <a:lnTo>
                    <a:pt x="1939" y="134"/>
                  </a:lnTo>
                  <a:lnTo>
                    <a:pt x="1937" y="134"/>
                  </a:lnTo>
                  <a:lnTo>
                    <a:pt x="1937" y="131"/>
                  </a:lnTo>
                  <a:lnTo>
                    <a:pt x="1937" y="134"/>
                  </a:lnTo>
                  <a:lnTo>
                    <a:pt x="1937" y="131"/>
                  </a:lnTo>
                  <a:lnTo>
                    <a:pt x="1937" y="134"/>
                  </a:lnTo>
                  <a:lnTo>
                    <a:pt x="1934" y="134"/>
                  </a:lnTo>
                  <a:lnTo>
                    <a:pt x="1934" y="131"/>
                  </a:lnTo>
                  <a:lnTo>
                    <a:pt x="1934" y="134"/>
                  </a:lnTo>
                  <a:lnTo>
                    <a:pt x="1932" y="134"/>
                  </a:lnTo>
                  <a:lnTo>
                    <a:pt x="1929" y="134"/>
                  </a:lnTo>
                  <a:lnTo>
                    <a:pt x="1926" y="134"/>
                  </a:lnTo>
                  <a:lnTo>
                    <a:pt x="1926" y="131"/>
                  </a:lnTo>
                  <a:lnTo>
                    <a:pt x="1924" y="131"/>
                  </a:lnTo>
                  <a:lnTo>
                    <a:pt x="1924" y="134"/>
                  </a:lnTo>
                  <a:lnTo>
                    <a:pt x="1921" y="134"/>
                  </a:lnTo>
                  <a:lnTo>
                    <a:pt x="1921" y="136"/>
                  </a:lnTo>
                  <a:lnTo>
                    <a:pt x="1921" y="139"/>
                  </a:lnTo>
                  <a:lnTo>
                    <a:pt x="1921" y="141"/>
                  </a:lnTo>
                  <a:lnTo>
                    <a:pt x="1919" y="141"/>
                  </a:lnTo>
                  <a:lnTo>
                    <a:pt x="1921" y="141"/>
                  </a:lnTo>
                  <a:lnTo>
                    <a:pt x="1921" y="144"/>
                  </a:lnTo>
                  <a:lnTo>
                    <a:pt x="1919" y="144"/>
                  </a:lnTo>
                  <a:lnTo>
                    <a:pt x="1919" y="147"/>
                  </a:lnTo>
                  <a:lnTo>
                    <a:pt x="1916" y="147"/>
                  </a:lnTo>
                  <a:lnTo>
                    <a:pt x="1916" y="149"/>
                  </a:lnTo>
                  <a:lnTo>
                    <a:pt x="1916" y="152"/>
                  </a:lnTo>
                  <a:lnTo>
                    <a:pt x="1913" y="152"/>
                  </a:lnTo>
                  <a:lnTo>
                    <a:pt x="1911" y="152"/>
                  </a:lnTo>
                  <a:lnTo>
                    <a:pt x="1908" y="152"/>
                  </a:lnTo>
                  <a:lnTo>
                    <a:pt x="1905" y="152"/>
                  </a:lnTo>
                  <a:lnTo>
                    <a:pt x="1905" y="155"/>
                  </a:lnTo>
                  <a:lnTo>
                    <a:pt x="1903" y="155"/>
                  </a:lnTo>
                  <a:lnTo>
                    <a:pt x="1903" y="152"/>
                  </a:lnTo>
                  <a:lnTo>
                    <a:pt x="1903" y="155"/>
                  </a:lnTo>
                  <a:lnTo>
                    <a:pt x="1900" y="155"/>
                  </a:lnTo>
                  <a:lnTo>
                    <a:pt x="1898" y="155"/>
                  </a:lnTo>
                  <a:lnTo>
                    <a:pt x="1895" y="155"/>
                  </a:lnTo>
                  <a:lnTo>
                    <a:pt x="1895" y="152"/>
                  </a:lnTo>
                  <a:lnTo>
                    <a:pt x="1895" y="149"/>
                  </a:lnTo>
                  <a:lnTo>
                    <a:pt x="1895" y="147"/>
                  </a:lnTo>
                  <a:lnTo>
                    <a:pt x="1892" y="147"/>
                  </a:lnTo>
                  <a:lnTo>
                    <a:pt x="1892" y="144"/>
                  </a:lnTo>
                  <a:lnTo>
                    <a:pt x="1892" y="141"/>
                  </a:lnTo>
                  <a:lnTo>
                    <a:pt x="1890" y="141"/>
                  </a:lnTo>
                  <a:lnTo>
                    <a:pt x="1890" y="139"/>
                  </a:lnTo>
                  <a:lnTo>
                    <a:pt x="1887" y="139"/>
                  </a:lnTo>
                  <a:lnTo>
                    <a:pt x="1885" y="139"/>
                  </a:lnTo>
                  <a:lnTo>
                    <a:pt x="1885" y="136"/>
                  </a:lnTo>
                  <a:lnTo>
                    <a:pt x="1882" y="136"/>
                  </a:lnTo>
                  <a:lnTo>
                    <a:pt x="1879" y="136"/>
                  </a:lnTo>
                  <a:lnTo>
                    <a:pt x="1879" y="134"/>
                  </a:lnTo>
                  <a:lnTo>
                    <a:pt x="1877" y="134"/>
                  </a:lnTo>
                  <a:lnTo>
                    <a:pt x="1874" y="134"/>
                  </a:lnTo>
                  <a:lnTo>
                    <a:pt x="1874" y="131"/>
                  </a:lnTo>
                  <a:lnTo>
                    <a:pt x="1872" y="131"/>
                  </a:lnTo>
                  <a:lnTo>
                    <a:pt x="1872" y="128"/>
                  </a:lnTo>
                  <a:lnTo>
                    <a:pt x="1869" y="128"/>
                  </a:lnTo>
                  <a:lnTo>
                    <a:pt x="1869" y="126"/>
                  </a:lnTo>
                  <a:lnTo>
                    <a:pt x="1866" y="126"/>
                  </a:lnTo>
                  <a:lnTo>
                    <a:pt x="1866" y="123"/>
                  </a:lnTo>
                  <a:lnTo>
                    <a:pt x="1866" y="121"/>
                  </a:lnTo>
                  <a:lnTo>
                    <a:pt x="1864" y="121"/>
                  </a:lnTo>
                  <a:lnTo>
                    <a:pt x="1864" y="118"/>
                  </a:lnTo>
                  <a:lnTo>
                    <a:pt x="1861" y="118"/>
                  </a:lnTo>
                  <a:lnTo>
                    <a:pt x="1858" y="118"/>
                  </a:lnTo>
                  <a:lnTo>
                    <a:pt x="1856" y="118"/>
                  </a:lnTo>
                  <a:lnTo>
                    <a:pt x="1853" y="118"/>
                  </a:lnTo>
                  <a:lnTo>
                    <a:pt x="1853" y="121"/>
                  </a:lnTo>
                  <a:lnTo>
                    <a:pt x="1851" y="121"/>
                  </a:lnTo>
                  <a:lnTo>
                    <a:pt x="1851" y="123"/>
                  </a:lnTo>
                  <a:lnTo>
                    <a:pt x="1848" y="123"/>
                  </a:lnTo>
                  <a:lnTo>
                    <a:pt x="1845" y="123"/>
                  </a:lnTo>
                  <a:lnTo>
                    <a:pt x="1845" y="121"/>
                  </a:lnTo>
                  <a:lnTo>
                    <a:pt x="1843" y="121"/>
                  </a:lnTo>
                  <a:lnTo>
                    <a:pt x="1843" y="123"/>
                  </a:lnTo>
                  <a:lnTo>
                    <a:pt x="1840" y="123"/>
                  </a:lnTo>
                  <a:lnTo>
                    <a:pt x="1840" y="121"/>
                  </a:lnTo>
                  <a:lnTo>
                    <a:pt x="1838" y="121"/>
                  </a:lnTo>
                  <a:lnTo>
                    <a:pt x="1838" y="123"/>
                  </a:lnTo>
                  <a:lnTo>
                    <a:pt x="1838" y="121"/>
                  </a:lnTo>
                  <a:lnTo>
                    <a:pt x="1835" y="121"/>
                  </a:lnTo>
                  <a:lnTo>
                    <a:pt x="1835" y="123"/>
                  </a:lnTo>
                  <a:lnTo>
                    <a:pt x="1832" y="123"/>
                  </a:lnTo>
                  <a:lnTo>
                    <a:pt x="1832" y="126"/>
                  </a:lnTo>
                  <a:lnTo>
                    <a:pt x="1832" y="128"/>
                  </a:lnTo>
                  <a:lnTo>
                    <a:pt x="1830" y="128"/>
                  </a:lnTo>
                  <a:lnTo>
                    <a:pt x="1830" y="131"/>
                  </a:lnTo>
                  <a:lnTo>
                    <a:pt x="1830" y="134"/>
                  </a:lnTo>
                  <a:lnTo>
                    <a:pt x="1827" y="134"/>
                  </a:lnTo>
                  <a:lnTo>
                    <a:pt x="1827" y="136"/>
                  </a:lnTo>
                  <a:lnTo>
                    <a:pt x="1827" y="139"/>
                  </a:lnTo>
                  <a:lnTo>
                    <a:pt x="1825" y="139"/>
                  </a:lnTo>
                  <a:lnTo>
                    <a:pt x="1825" y="141"/>
                  </a:lnTo>
                  <a:lnTo>
                    <a:pt x="1827" y="141"/>
                  </a:lnTo>
                  <a:lnTo>
                    <a:pt x="1827" y="144"/>
                  </a:lnTo>
                  <a:lnTo>
                    <a:pt x="1825" y="144"/>
                  </a:lnTo>
                  <a:lnTo>
                    <a:pt x="1825" y="141"/>
                  </a:lnTo>
                  <a:lnTo>
                    <a:pt x="1825" y="139"/>
                  </a:lnTo>
                  <a:lnTo>
                    <a:pt x="1825" y="136"/>
                  </a:lnTo>
                  <a:lnTo>
                    <a:pt x="1825" y="134"/>
                  </a:lnTo>
                  <a:lnTo>
                    <a:pt x="1822" y="136"/>
                  </a:lnTo>
                  <a:lnTo>
                    <a:pt x="1822" y="139"/>
                  </a:lnTo>
                  <a:lnTo>
                    <a:pt x="1819" y="139"/>
                  </a:lnTo>
                  <a:lnTo>
                    <a:pt x="1822" y="139"/>
                  </a:lnTo>
                  <a:lnTo>
                    <a:pt x="1822" y="141"/>
                  </a:lnTo>
                  <a:lnTo>
                    <a:pt x="1822" y="144"/>
                  </a:lnTo>
                  <a:lnTo>
                    <a:pt x="1819" y="144"/>
                  </a:lnTo>
                  <a:lnTo>
                    <a:pt x="1819" y="147"/>
                  </a:lnTo>
                  <a:lnTo>
                    <a:pt x="1819" y="149"/>
                  </a:lnTo>
                  <a:lnTo>
                    <a:pt x="1819" y="152"/>
                  </a:lnTo>
                  <a:lnTo>
                    <a:pt x="1819" y="155"/>
                  </a:lnTo>
                  <a:lnTo>
                    <a:pt x="1819" y="157"/>
                  </a:lnTo>
                  <a:lnTo>
                    <a:pt x="1819" y="160"/>
                  </a:lnTo>
                  <a:lnTo>
                    <a:pt x="1819" y="162"/>
                  </a:lnTo>
                  <a:lnTo>
                    <a:pt x="1819" y="165"/>
                  </a:lnTo>
                  <a:lnTo>
                    <a:pt x="1822" y="165"/>
                  </a:lnTo>
                  <a:lnTo>
                    <a:pt x="1822" y="162"/>
                  </a:lnTo>
                  <a:lnTo>
                    <a:pt x="1825" y="162"/>
                  </a:lnTo>
                  <a:lnTo>
                    <a:pt x="1825" y="165"/>
                  </a:lnTo>
                  <a:lnTo>
                    <a:pt x="1827" y="165"/>
                  </a:lnTo>
                  <a:lnTo>
                    <a:pt x="1827" y="168"/>
                  </a:lnTo>
                  <a:lnTo>
                    <a:pt x="1827" y="165"/>
                  </a:lnTo>
                  <a:lnTo>
                    <a:pt x="1827" y="168"/>
                  </a:lnTo>
                  <a:lnTo>
                    <a:pt x="1830" y="168"/>
                  </a:lnTo>
                  <a:lnTo>
                    <a:pt x="1832" y="168"/>
                  </a:lnTo>
                  <a:lnTo>
                    <a:pt x="1835" y="170"/>
                  </a:lnTo>
                  <a:lnTo>
                    <a:pt x="1838" y="170"/>
                  </a:lnTo>
                  <a:lnTo>
                    <a:pt x="1838" y="168"/>
                  </a:lnTo>
                  <a:lnTo>
                    <a:pt x="1838" y="170"/>
                  </a:lnTo>
                  <a:lnTo>
                    <a:pt x="1840" y="170"/>
                  </a:lnTo>
                  <a:lnTo>
                    <a:pt x="1840" y="168"/>
                  </a:lnTo>
                  <a:lnTo>
                    <a:pt x="1843" y="168"/>
                  </a:lnTo>
                  <a:lnTo>
                    <a:pt x="1845" y="168"/>
                  </a:lnTo>
                  <a:lnTo>
                    <a:pt x="1848" y="168"/>
                  </a:lnTo>
                  <a:lnTo>
                    <a:pt x="1848" y="170"/>
                  </a:lnTo>
                  <a:lnTo>
                    <a:pt x="1851" y="170"/>
                  </a:lnTo>
                  <a:lnTo>
                    <a:pt x="1851" y="173"/>
                  </a:lnTo>
                  <a:lnTo>
                    <a:pt x="1851" y="175"/>
                  </a:lnTo>
                  <a:lnTo>
                    <a:pt x="1851" y="178"/>
                  </a:lnTo>
                  <a:lnTo>
                    <a:pt x="1851" y="181"/>
                  </a:lnTo>
                  <a:lnTo>
                    <a:pt x="1851" y="183"/>
                  </a:lnTo>
                  <a:lnTo>
                    <a:pt x="1853" y="183"/>
                  </a:lnTo>
                  <a:lnTo>
                    <a:pt x="1853" y="186"/>
                  </a:lnTo>
                  <a:lnTo>
                    <a:pt x="1853" y="188"/>
                  </a:lnTo>
                  <a:lnTo>
                    <a:pt x="1853" y="191"/>
                  </a:lnTo>
                  <a:lnTo>
                    <a:pt x="1853" y="194"/>
                  </a:lnTo>
                  <a:lnTo>
                    <a:pt x="1851" y="194"/>
                  </a:lnTo>
                  <a:lnTo>
                    <a:pt x="1851" y="196"/>
                  </a:lnTo>
                  <a:lnTo>
                    <a:pt x="1853" y="196"/>
                  </a:lnTo>
                  <a:lnTo>
                    <a:pt x="1853" y="199"/>
                  </a:lnTo>
                  <a:lnTo>
                    <a:pt x="1856" y="199"/>
                  </a:lnTo>
                  <a:lnTo>
                    <a:pt x="1856" y="202"/>
                  </a:lnTo>
                  <a:lnTo>
                    <a:pt x="1858" y="202"/>
                  </a:lnTo>
                  <a:lnTo>
                    <a:pt x="1861" y="202"/>
                  </a:lnTo>
                  <a:lnTo>
                    <a:pt x="1861" y="204"/>
                  </a:lnTo>
                  <a:lnTo>
                    <a:pt x="1861" y="202"/>
                  </a:lnTo>
                  <a:lnTo>
                    <a:pt x="1861" y="204"/>
                  </a:lnTo>
                  <a:lnTo>
                    <a:pt x="1864" y="204"/>
                  </a:lnTo>
                  <a:lnTo>
                    <a:pt x="1861" y="204"/>
                  </a:lnTo>
                  <a:lnTo>
                    <a:pt x="1864" y="204"/>
                  </a:lnTo>
                  <a:lnTo>
                    <a:pt x="1861" y="204"/>
                  </a:lnTo>
                  <a:lnTo>
                    <a:pt x="1861" y="207"/>
                  </a:lnTo>
                  <a:lnTo>
                    <a:pt x="1864" y="207"/>
                  </a:lnTo>
                  <a:lnTo>
                    <a:pt x="1861" y="207"/>
                  </a:lnTo>
                  <a:lnTo>
                    <a:pt x="1864" y="207"/>
                  </a:lnTo>
                  <a:lnTo>
                    <a:pt x="1864" y="209"/>
                  </a:lnTo>
                  <a:lnTo>
                    <a:pt x="1866" y="209"/>
                  </a:lnTo>
                  <a:lnTo>
                    <a:pt x="1866" y="212"/>
                  </a:lnTo>
                  <a:lnTo>
                    <a:pt x="1866" y="209"/>
                  </a:lnTo>
                  <a:lnTo>
                    <a:pt x="1866" y="212"/>
                  </a:lnTo>
                  <a:lnTo>
                    <a:pt x="1869" y="212"/>
                  </a:lnTo>
                  <a:lnTo>
                    <a:pt x="1869" y="215"/>
                  </a:lnTo>
                  <a:lnTo>
                    <a:pt x="1872" y="215"/>
                  </a:lnTo>
                  <a:lnTo>
                    <a:pt x="1874" y="215"/>
                  </a:lnTo>
                  <a:lnTo>
                    <a:pt x="1877" y="215"/>
                  </a:lnTo>
                  <a:lnTo>
                    <a:pt x="1879" y="215"/>
                  </a:lnTo>
                  <a:lnTo>
                    <a:pt x="1879" y="217"/>
                  </a:lnTo>
                  <a:lnTo>
                    <a:pt x="1877" y="217"/>
                  </a:lnTo>
                  <a:lnTo>
                    <a:pt x="1877" y="220"/>
                  </a:lnTo>
                  <a:lnTo>
                    <a:pt x="1879" y="220"/>
                  </a:lnTo>
                  <a:lnTo>
                    <a:pt x="1882" y="220"/>
                  </a:lnTo>
                  <a:lnTo>
                    <a:pt x="1882" y="222"/>
                  </a:lnTo>
                  <a:lnTo>
                    <a:pt x="1882" y="225"/>
                  </a:lnTo>
                  <a:lnTo>
                    <a:pt x="1885" y="225"/>
                  </a:lnTo>
                  <a:lnTo>
                    <a:pt x="1887" y="225"/>
                  </a:lnTo>
                  <a:lnTo>
                    <a:pt x="1887" y="228"/>
                  </a:lnTo>
                  <a:lnTo>
                    <a:pt x="1890" y="228"/>
                  </a:lnTo>
                  <a:lnTo>
                    <a:pt x="1890" y="230"/>
                  </a:lnTo>
                  <a:lnTo>
                    <a:pt x="1892" y="230"/>
                  </a:lnTo>
                  <a:lnTo>
                    <a:pt x="1892" y="233"/>
                  </a:lnTo>
                  <a:lnTo>
                    <a:pt x="1892" y="235"/>
                  </a:lnTo>
                  <a:lnTo>
                    <a:pt x="1895" y="235"/>
                  </a:lnTo>
                  <a:lnTo>
                    <a:pt x="1898" y="238"/>
                  </a:lnTo>
                  <a:lnTo>
                    <a:pt x="1898" y="235"/>
                  </a:lnTo>
                  <a:lnTo>
                    <a:pt x="1898" y="238"/>
                  </a:lnTo>
                  <a:lnTo>
                    <a:pt x="1900" y="238"/>
                  </a:lnTo>
                  <a:lnTo>
                    <a:pt x="1903" y="238"/>
                  </a:lnTo>
                  <a:lnTo>
                    <a:pt x="1905" y="238"/>
                  </a:lnTo>
                  <a:lnTo>
                    <a:pt x="1905" y="235"/>
                  </a:lnTo>
                  <a:lnTo>
                    <a:pt x="1905" y="233"/>
                  </a:lnTo>
                  <a:lnTo>
                    <a:pt x="1905" y="230"/>
                  </a:lnTo>
                  <a:lnTo>
                    <a:pt x="1908" y="230"/>
                  </a:lnTo>
                  <a:lnTo>
                    <a:pt x="1911" y="230"/>
                  </a:lnTo>
                  <a:lnTo>
                    <a:pt x="1913" y="230"/>
                  </a:lnTo>
                  <a:lnTo>
                    <a:pt x="1913" y="228"/>
                  </a:lnTo>
                  <a:lnTo>
                    <a:pt x="1916" y="228"/>
                  </a:lnTo>
                  <a:lnTo>
                    <a:pt x="1916" y="230"/>
                  </a:lnTo>
                  <a:lnTo>
                    <a:pt x="1919" y="230"/>
                  </a:lnTo>
                  <a:lnTo>
                    <a:pt x="1919" y="233"/>
                  </a:lnTo>
                  <a:lnTo>
                    <a:pt x="1919" y="235"/>
                  </a:lnTo>
                  <a:lnTo>
                    <a:pt x="1921" y="235"/>
                  </a:lnTo>
                  <a:lnTo>
                    <a:pt x="1919" y="235"/>
                  </a:lnTo>
                  <a:lnTo>
                    <a:pt x="1921" y="235"/>
                  </a:lnTo>
                  <a:lnTo>
                    <a:pt x="1921" y="238"/>
                  </a:lnTo>
                  <a:lnTo>
                    <a:pt x="1921" y="241"/>
                  </a:lnTo>
                  <a:lnTo>
                    <a:pt x="1921" y="243"/>
                  </a:lnTo>
                  <a:lnTo>
                    <a:pt x="1921" y="246"/>
                  </a:lnTo>
                  <a:lnTo>
                    <a:pt x="1919" y="246"/>
                  </a:lnTo>
                  <a:lnTo>
                    <a:pt x="1919" y="249"/>
                  </a:lnTo>
                  <a:lnTo>
                    <a:pt x="1919" y="251"/>
                  </a:lnTo>
                  <a:lnTo>
                    <a:pt x="1916" y="254"/>
                  </a:lnTo>
                  <a:lnTo>
                    <a:pt x="1916" y="256"/>
                  </a:lnTo>
                  <a:lnTo>
                    <a:pt x="1913" y="256"/>
                  </a:lnTo>
                  <a:lnTo>
                    <a:pt x="1913" y="259"/>
                  </a:lnTo>
                  <a:lnTo>
                    <a:pt x="1911" y="259"/>
                  </a:lnTo>
                  <a:lnTo>
                    <a:pt x="1911" y="262"/>
                  </a:lnTo>
                  <a:lnTo>
                    <a:pt x="1913" y="262"/>
                  </a:lnTo>
                  <a:lnTo>
                    <a:pt x="1913" y="264"/>
                  </a:lnTo>
                  <a:lnTo>
                    <a:pt x="1913" y="267"/>
                  </a:lnTo>
                  <a:lnTo>
                    <a:pt x="1913" y="269"/>
                  </a:lnTo>
                  <a:lnTo>
                    <a:pt x="1911" y="272"/>
                  </a:lnTo>
                  <a:lnTo>
                    <a:pt x="1908" y="272"/>
                  </a:lnTo>
                  <a:lnTo>
                    <a:pt x="1905" y="272"/>
                  </a:lnTo>
                  <a:lnTo>
                    <a:pt x="1905" y="269"/>
                  </a:lnTo>
                  <a:lnTo>
                    <a:pt x="1903" y="269"/>
                  </a:lnTo>
                  <a:lnTo>
                    <a:pt x="1903" y="267"/>
                  </a:lnTo>
                  <a:lnTo>
                    <a:pt x="1900" y="267"/>
                  </a:lnTo>
                  <a:lnTo>
                    <a:pt x="1898" y="267"/>
                  </a:lnTo>
                  <a:lnTo>
                    <a:pt x="1898" y="264"/>
                  </a:lnTo>
                  <a:lnTo>
                    <a:pt x="1895" y="264"/>
                  </a:lnTo>
                  <a:lnTo>
                    <a:pt x="1892" y="264"/>
                  </a:lnTo>
                  <a:lnTo>
                    <a:pt x="1890" y="264"/>
                  </a:lnTo>
                  <a:lnTo>
                    <a:pt x="1887" y="264"/>
                  </a:lnTo>
                  <a:lnTo>
                    <a:pt x="1885" y="264"/>
                  </a:lnTo>
                  <a:lnTo>
                    <a:pt x="1882" y="264"/>
                  </a:lnTo>
                  <a:lnTo>
                    <a:pt x="1879" y="264"/>
                  </a:lnTo>
                  <a:lnTo>
                    <a:pt x="1879" y="267"/>
                  </a:lnTo>
                  <a:lnTo>
                    <a:pt x="1877" y="267"/>
                  </a:lnTo>
                  <a:lnTo>
                    <a:pt x="1874" y="267"/>
                  </a:lnTo>
                  <a:lnTo>
                    <a:pt x="1874" y="269"/>
                  </a:lnTo>
                  <a:lnTo>
                    <a:pt x="1874" y="267"/>
                  </a:lnTo>
                  <a:lnTo>
                    <a:pt x="1874" y="269"/>
                  </a:lnTo>
                  <a:lnTo>
                    <a:pt x="1872" y="269"/>
                  </a:lnTo>
                  <a:lnTo>
                    <a:pt x="1872" y="267"/>
                  </a:lnTo>
                  <a:lnTo>
                    <a:pt x="1869" y="267"/>
                  </a:lnTo>
                  <a:lnTo>
                    <a:pt x="1869" y="264"/>
                  </a:lnTo>
                  <a:lnTo>
                    <a:pt x="1869" y="262"/>
                  </a:lnTo>
                  <a:lnTo>
                    <a:pt x="1869" y="259"/>
                  </a:lnTo>
                  <a:lnTo>
                    <a:pt x="1872" y="259"/>
                  </a:lnTo>
                  <a:lnTo>
                    <a:pt x="1872" y="256"/>
                  </a:lnTo>
                  <a:lnTo>
                    <a:pt x="1872" y="254"/>
                  </a:lnTo>
                  <a:lnTo>
                    <a:pt x="1872" y="251"/>
                  </a:lnTo>
                  <a:lnTo>
                    <a:pt x="1874" y="251"/>
                  </a:lnTo>
                  <a:lnTo>
                    <a:pt x="1877" y="251"/>
                  </a:lnTo>
                  <a:lnTo>
                    <a:pt x="1877" y="249"/>
                  </a:lnTo>
                  <a:lnTo>
                    <a:pt x="1879" y="249"/>
                  </a:lnTo>
                  <a:lnTo>
                    <a:pt x="1882" y="249"/>
                  </a:lnTo>
                  <a:lnTo>
                    <a:pt x="1885" y="249"/>
                  </a:lnTo>
                  <a:lnTo>
                    <a:pt x="1885" y="251"/>
                  </a:lnTo>
                  <a:lnTo>
                    <a:pt x="1885" y="254"/>
                  </a:lnTo>
                  <a:lnTo>
                    <a:pt x="1885" y="256"/>
                  </a:lnTo>
                  <a:lnTo>
                    <a:pt x="1887" y="256"/>
                  </a:lnTo>
                  <a:lnTo>
                    <a:pt x="1887" y="254"/>
                  </a:lnTo>
                  <a:lnTo>
                    <a:pt x="1890" y="254"/>
                  </a:lnTo>
                  <a:lnTo>
                    <a:pt x="1892" y="254"/>
                  </a:lnTo>
                  <a:lnTo>
                    <a:pt x="1892" y="251"/>
                  </a:lnTo>
                  <a:lnTo>
                    <a:pt x="1892" y="249"/>
                  </a:lnTo>
                  <a:lnTo>
                    <a:pt x="1892" y="246"/>
                  </a:lnTo>
                  <a:lnTo>
                    <a:pt x="1890" y="246"/>
                  </a:lnTo>
                  <a:lnTo>
                    <a:pt x="1892" y="246"/>
                  </a:lnTo>
                  <a:lnTo>
                    <a:pt x="1892" y="243"/>
                  </a:lnTo>
                  <a:lnTo>
                    <a:pt x="1890" y="243"/>
                  </a:lnTo>
                  <a:lnTo>
                    <a:pt x="1887" y="243"/>
                  </a:lnTo>
                  <a:lnTo>
                    <a:pt x="1885" y="243"/>
                  </a:lnTo>
                  <a:lnTo>
                    <a:pt x="1882" y="243"/>
                  </a:lnTo>
                  <a:lnTo>
                    <a:pt x="1882" y="241"/>
                  </a:lnTo>
                  <a:lnTo>
                    <a:pt x="1879" y="243"/>
                  </a:lnTo>
                  <a:lnTo>
                    <a:pt x="1879" y="241"/>
                  </a:lnTo>
                  <a:lnTo>
                    <a:pt x="1877" y="241"/>
                  </a:lnTo>
                  <a:lnTo>
                    <a:pt x="1877" y="243"/>
                  </a:lnTo>
                  <a:lnTo>
                    <a:pt x="1874" y="243"/>
                  </a:lnTo>
                  <a:lnTo>
                    <a:pt x="1874" y="241"/>
                  </a:lnTo>
                  <a:lnTo>
                    <a:pt x="1874" y="238"/>
                  </a:lnTo>
                  <a:lnTo>
                    <a:pt x="1877" y="238"/>
                  </a:lnTo>
                  <a:lnTo>
                    <a:pt x="1877" y="235"/>
                  </a:lnTo>
                  <a:lnTo>
                    <a:pt x="1877" y="233"/>
                  </a:lnTo>
                  <a:lnTo>
                    <a:pt x="1879" y="233"/>
                  </a:lnTo>
                  <a:lnTo>
                    <a:pt x="1879" y="230"/>
                  </a:lnTo>
                  <a:lnTo>
                    <a:pt x="1877" y="230"/>
                  </a:lnTo>
                  <a:lnTo>
                    <a:pt x="1877" y="228"/>
                  </a:lnTo>
                  <a:lnTo>
                    <a:pt x="1874" y="228"/>
                  </a:lnTo>
                  <a:lnTo>
                    <a:pt x="1872" y="228"/>
                  </a:lnTo>
                  <a:lnTo>
                    <a:pt x="1869" y="228"/>
                  </a:lnTo>
                  <a:lnTo>
                    <a:pt x="1869" y="225"/>
                  </a:lnTo>
                  <a:lnTo>
                    <a:pt x="1866" y="225"/>
                  </a:lnTo>
                  <a:lnTo>
                    <a:pt x="1866" y="222"/>
                  </a:lnTo>
                  <a:lnTo>
                    <a:pt x="1864" y="222"/>
                  </a:lnTo>
                  <a:lnTo>
                    <a:pt x="1864" y="225"/>
                  </a:lnTo>
                  <a:lnTo>
                    <a:pt x="1864" y="228"/>
                  </a:lnTo>
                  <a:lnTo>
                    <a:pt x="1864" y="230"/>
                  </a:lnTo>
                  <a:lnTo>
                    <a:pt x="1864" y="233"/>
                  </a:lnTo>
                  <a:lnTo>
                    <a:pt x="1861" y="233"/>
                  </a:lnTo>
                  <a:lnTo>
                    <a:pt x="1858" y="233"/>
                  </a:lnTo>
                  <a:lnTo>
                    <a:pt x="1858" y="235"/>
                  </a:lnTo>
                  <a:lnTo>
                    <a:pt x="1861" y="235"/>
                  </a:lnTo>
                  <a:lnTo>
                    <a:pt x="1858" y="235"/>
                  </a:lnTo>
                  <a:lnTo>
                    <a:pt x="1861" y="235"/>
                  </a:lnTo>
                  <a:lnTo>
                    <a:pt x="1861" y="238"/>
                  </a:lnTo>
                  <a:lnTo>
                    <a:pt x="1858" y="238"/>
                  </a:lnTo>
                  <a:lnTo>
                    <a:pt x="1856" y="238"/>
                  </a:lnTo>
                  <a:lnTo>
                    <a:pt x="1856" y="241"/>
                  </a:lnTo>
                  <a:lnTo>
                    <a:pt x="1853" y="241"/>
                  </a:lnTo>
                  <a:lnTo>
                    <a:pt x="1851" y="241"/>
                  </a:lnTo>
                  <a:lnTo>
                    <a:pt x="1848" y="241"/>
                  </a:lnTo>
                  <a:lnTo>
                    <a:pt x="1845" y="241"/>
                  </a:lnTo>
                  <a:lnTo>
                    <a:pt x="1843" y="241"/>
                  </a:lnTo>
                  <a:lnTo>
                    <a:pt x="1845" y="241"/>
                  </a:lnTo>
                  <a:lnTo>
                    <a:pt x="1843" y="241"/>
                  </a:lnTo>
                  <a:lnTo>
                    <a:pt x="1843" y="238"/>
                  </a:lnTo>
                  <a:lnTo>
                    <a:pt x="1840" y="238"/>
                  </a:lnTo>
                  <a:lnTo>
                    <a:pt x="1840" y="241"/>
                  </a:lnTo>
                  <a:lnTo>
                    <a:pt x="1840" y="243"/>
                  </a:lnTo>
                  <a:lnTo>
                    <a:pt x="1840" y="246"/>
                  </a:lnTo>
                  <a:lnTo>
                    <a:pt x="1838" y="249"/>
                  </a:lnTo>
                  <a:lnTo>
                    <a:pt x="1835" y="249"/>
                  </a:lnTo>
                  <a:lnTo>
                    <a:pt x="1832" y="249"/>
                  </a:lnTo>
                  <a:lnTo>
                    <a:pt x="1830" y="249"/>
                  </a:lnTo>
                  <a:lnTo>
                    <a:pt x="1830" y="251"/>
                  </a:lnTo>
                  <a:lnTo>
                    <a:pt x="1827" y="251"/>
                  </a:lnTo>
                  <a:lnTo>
                    <a:pt x="1827" y="254"/>
                  </a:lnTo>
                  <a:lnTo>
                    <a:pt x="1825" y="254"/>
                  </a:lnTo>
                  <a:lnTo>
                    <a:pt x="1825" y="256"/>
                  </a:lnTo>
                  <a:lnTo>
                    <a:pt x="1822" y="256"/>
                  </a:lnTo>
                  <a:lnTo>
                    <a:pt x="1822" y="254"/>
                  </a:lnTo>
                  <a:lnTo>
                    <a:pt x="1822" y="251"/>
                  </a:lnTo>
                  <a:lnTo>
                    <a:pt x="1825" y="251"/>
                  </a:lnTo>
                  <a:lnTo>
                    <a:pt x="1825" y="249"/>
                  </a:lnTo>
                  <a:lnTo>
                    <a:pt x="1827" y="249"/>
                  </a:lnTo>
                  <a:lnTo>
                    <a:pt x="1827" y="246"/>
                  </a:lnTo>
                  <a:lnTo>
                    <a:pt x="1825" y="246"/>
                  </a:lnTo>
                  <a:lnTo>
                    <a:pt x="1822" y="246"/>
                  </a:lnTo>
                  <a:lnTo>
                    <a:pt x="1822" y="243"/>
                  </a:lnTo>
                  <a:lnTo>
                    <a:pt x="1819" y="243"/>
                  </a:lnTo>
                  <a:lnTo>
                    <a:pt x="1819" y="246"/>
                  </a:lnTo>
                  <a:lnTo>
                    <a:pt x="1817" y="246"/>
                  </a:lnTo>
                  <a:lnTo>
                    <a:pt x="1819" y="246"/>
                  </a:lnTo>
                  <a:lnTo>
                    <a:pt x="1817" y="246"/>
                  </a:lnTo>
                  <a:lnTo>
                    <a:pt x="1817" y="249"/>
                  </a:lnTo>
                  <a:lnTo>
                    <a:pt x="1814" y="249"/>
                  </a:lnTo>
                  <a:lnTo>
                    <a:pt x="1814" y="251"/>
                  </a:lnTo>
                  <a:lnTo>
                    <a:pt x="1811" y="251"/>
                  </a:lnTo>
                  <a:lnTo>
                    <a:pt x="1809" y="251"/>
                  </a:lnTo>
                  <a:lnTo>
                    <a:pt x="1809" y="249"/>
                  </a:lnTo>
                  <a:lnTo>
                    <a:pt x="1806" y="249"/>
                  </a:lnTo>
                  <a:lnTo>
                    <a:pt x="1806" y="251"/>
                  </a:lnTo>
                  <a:lnTo>
                    <a:pt x="1804" y="251"/>
                  </a:lnTo>
                  <a:lnTo>
                    <a:pt x="1801" y="251"/>
                  </a:lnTo>
                  <a:lnTo>
                    <a:pt x="1798" y="251"/>
                  </a:lnTo>
                  <a:lnTo>
                    <a:pt x="1796" y="251"/>
                  </a:lnTo>
                  <a:lnTo>
                    <a:pt x="1796" y="254"/>
                  </a:lnTo>
                  <a:lnTo>
                    <a:pt x="1793" y="254"/>
                  </a:lnTo>
                  <a:lnTo>
                    <a:pt x="1793" y="256"/>
                  </a:lnTo>
                  <a:lnTo>
                    <a:pt x="1791" y="256"/>
                  </a:lnTo>
                  <a:lnTo>
                    <a:pt x="1788" y="256"/>
                  </a:lnTo>
                  <a:lnTo>
                    <a:pt x="1785" y="254"/>
                  </a:lnTo>
                  <a:lnTo>
                    <a:pt x="1783" y="254"/>
                  </a:lnTo>
                  <a:lnTo>
                    <a:pt x="1783" y="251"/>
                  </a:lnTo>
                  <a:lnTo>
                    <a:pt x="1780" y="251"/>
                  </a:lnTo>
                  <a:lnTo>
                    <a:pt x="1778" y="251"/>
                  </a:lnTo>
                  <a:lnTo>
                    <a:pt x="1775" y="251"/>
                  </a:lnTo>
                  <a:lnTo>
                    <a:pt x="1772" y="251"/>
                  </a:lnTo>
                  <a:lnTo>
                    <a:pt x="1772" y="254"/>
                  </a:lnTo>
                  <a:lnTo>
                    <a:pt x="1770" y="254"/>
                  </a:lnTo>
                  <a:lnTo>
                    <a:pt x="1770" y="256"/>
                  </a:lnTo>
                  <a:lnTo>
                    <a:pt x="1767" y="256"/>
                  </a:lnTo>
                  <a:lnTo>
                    <a:pt x="1767" y="259"/>
                  </a:lnTo>
                  <a:lnTo>
                    <a:pt x="1765" y="259"/>
                  </a:lnTo>
                  <a:lnTo>
                    <a:pt x="1762" y="259"/>
                  </a:lnTo>
                  <a:lnTo>
                    <a:pt x="1762" y="262"/>
                  </a:lnTo>
                  <a:lnTo>
                    <a:pt x="1759" y="262"/>
                  </a:lnTo>
                  <a:lnTo>
                    <a:pt x="1759" y="264"/>
                  </a:lnTo>
                  <a:lnTo>
                    <a:pt x="1757" y="267"/>
                  </a:lnTo>
                  <a:lnTo>
                    <a:pt x="1757" y="264"/>
                  </a:lnTo>
                  <a:lnTo>
                    <a:pt x="1757" y="262"/>
                  </a:lnTo>
                  <a:lnTo>
                    <a:pt x="1757" y="259"/>
                  </a:lnTo>
                  <a:lnTo>
                    <a:pt x="1754" y="259"/>
                  </a:lnTo>
                  <a:lnTo>
                    <a:pt x="1754" y="256"/>
                  </a:lnTo>
                  <a:lnTo>
                    <a:pt x="1754" y="254"/>
                  </a:lnTo>
                  <a:lnTo>
                    <a:pt x="1754" y="251"/>
                  </a:lnTo>
                  <a:lnTo>
                    <a:pt x="1754" y="249"/>
                  </a:lnTo>
                  <a:lnTo>
                    <a:pt x="1757" y="249"/>
                  </a:lnTo>
                  <a:lnTo>
                    <a:pt x="1757" y="246"/>
                  </a:lnTo>
                  <a:lnTo>
                    <a:pt x="1759" y="243"/>
                  </a:lnTo>
                  <a:lnTo>
                    <a:pt x="1762" y="243"/>
                  </a:lnTo>
                  <a:lnTo>
                    <a:pt x="1762" y="241"/>
                  </a:lnTo>
                  <a:lnTo>
                    <a:pt x="1765" y="241"/>
                  </a:lnTo>
                  <a:lnTo>
                    <a:pt x="1765" y="238"/>
                  </a:lnTo>
                  <a:lnTo>
                    <a:pt x="1767" y="235"/>
                  </a:lnTo>
                  <a:lnTo>
                    <a:pt x="1767" y="233"/>
                  </a:lnTo>
                  <a:lnTo>
                    <a:pt x="1770" y="233"/>
                  </a:lnTo>
                  <a:lnTo>
                    <a:pt x="1770" y="230"/>
                  </a:lnTo>
                  <a:lnTo>
                    <a:pt x="1770" y="228"/>
                  </a:lnTo>
                  <a:lnTo>
                    <a:pt x="1772" y="228"/>
                  </a:lnTo>
                  <a:lnTo>
                    <a:pt x="1772" y="225"/>
                  </a:lnTo>
                  <a:lnTo>
                    <a:pt x="1770" y="225"/>
                  </a:lnTo>
                  <a:lnTo>
                    <a:pt x="1770" y="222"/>
                  </a:lnTo>
                  <a:lnTo>
                    <a:pt x="1770" y="220"/>
                  </a:lnTo>
                  <a:lnTo>
                    <a:pt x="1770" y="217"/>
                  </a:lnTo>
                  <a:lnTo>
                    <a:pt x="1767" y="217"/>
                  </a:lnTo>
                  <a:lnTo>
                    <a:pt x="1767" y="215"/>
                  </a:lnTo>
                  <a:lnTo>
                    <a:pt x="1770" y="215"/>
                  </a:lnTo>
                  <a:lnTo>
                    <a:pt x="1770" y="212"/>
                  </a:lnTo>
                  <a:lnTo>
                    <a:pt x="1772" y="212"/>
                  </a:lnTo>
                  <a:lnTo>
                    <a:pt x="1775" y="212"/>
                  </a:lnTo>
                  <a:lnTo>
                    <a:pt x="1778" y="212"/>
                  </a:lnTo>
                  <a:lnTo>
                    <a:pt x="1778" y="209"/>
                  </a:lnTo>
                  <a:lnTo>
                    <a:pt x="1780" y="209"/>
                  </a:lnTo>
                  <a:lnTo>
                    <a:pt x="1783" y="209"/>
                  </a:lnTo>
                  <a:lnTo>
                    <a:pt x="1783" y="212"/>
                  </a:lnTo>
                  <a:lnTo>
                    <a:pt x="1785" y="212"/>
                  </a:lnTo>
                  <a:lnTo>
                    <a:pt x="1788" y="212"/>
                  </a:lnTo>
                  <a:lnTo>
                    <a:pt x="1791" y="212"/>
                  </a:lnTo>
                  <a:lnTo>
                    <a:pt x="1793" y="212"/>
                  </a:lnTo>
                  <a:lnTo>
                    <a:pt x="1793" y="209"/>
                  </a:lnTo>
                  <a:lnTo>
                    <a:pt x="1796" y="209"/>
                  </a:lnTo>
                  <a:lnTo>
                    <a:pt x="1796" y="207"/>
                  </a:lnTo>
                  <a:lnTo>
                    <a:pt x="1798" y="207"/>
                  </a:lnTo>
                  <a:lnTo>
                    <a:pt x="1798" y="204"/>
                  </a:lnTo>
                  <a:lnTo>
                    <a:pt x="1801" y="204"/>
                  </a:lnTo>
                  <a:lnTo>
                    <a:pt x="1801" y="202"/>
                  </a:lnTo>
                  <a:lnTo>
                    <a:pt x="1801" y="199"/>
                  </a:lnTo>
                  <a:lnTo>
                    <a:pt x="1801" y="196"/>
                  </a:lnTo>
                  <a:lnTo>
                    <a:pt x="1804" y="196"/>
                  </a:lnTo>
                  <a:lnTo>
                    <a:pt x="1806" y="196"/>
                  </a:lnTo>
                  <a:lnTo>
                    <a:pt x="1806" y="199"/>
                  </a:lnTo>
                  <a:lnTo>
                    <a:pt x="1806" y="202"/>
                  </a:lnTo>
                  <a:lnTo>
                    <a:pt x="1806" y="204"/>
                  </a:lnTo>
                  <a:lnTo>
                    <a:pt x="1804" y="207"/>
                  </a:lnTo>
                  <a:lnTo>
                    <a:pt x="1804" y="209"/>
                  </a:lnTo>
                  <a:lnTo>
                    <a:pt x="1804" y="212"/>
                  </a:lnTo>
                  <a:lnTo>
                    <a:pt x="1804" y="215"/>
                  </a:lnTo>
                  <a:lnTo>
                    <a:pt x="1806" y="215"/>
                  </a:lnTo>
                  <a:lnTo>
                    <a:pt x="1806" y="212"/>
                  </a:lnTo>
                  <a:lnTo>
                    <a:pt x="1809" y="212"/>
                  </a:lnTo>
                  <a:lnTo>
                    <a:pt x="1811" y="215"/>
                  </a:lnTo>
                  <a:lnTo>
                    <a:pt x="1811" y="212"/>
                  </a:lnTo>
                  <a:lnTo>
                    <a:pt x="1814" y="212"/>
                  </a:lnTo>
                  <a:lnTo>
                    <a:pt x="1817" y="212"/>
                  </a:lnTo>
                  <a:lnTo>
                    <a:pt x="1819" y="212"/>
                  </a:lnTo>
                  <a:lnTo>
                    <a:pt x="1822" y="212"/>
                  </a:lnTo>
                  <a:lnTo>
                    <a:pt x="1822" y="209"/>
                  </a:lnTo>
                  <a:lnTo>
                    <a:pt x="1825" y="209"/>
                  </a:lnTo>
                  <a:lnTo>
                    <a:pt x="1827" y="209"/>
                  </a:lnTo>
                  <a:lnTo>
                    <a:pt x="1830" y="212"/>
                  </a:lnTo>
                  <a:lnTo>
                    <a:pt x="1830" y="209"/>
                  </a:lnTo>
                  <a:lnTo>
                    <a:pt x="1830" y="207"/>
                  </a:lnTo>
                  <a:lnTo>
                    <a:pt x="1827" y="207"/>
                  </a:lnTo>
                  <a:lnTo>
                    <a:pt x="1827" y="204"/>
                  </a:lnTo>
                  <a:lnTo>
                    <a:pt x="1827" y="202"/>
                  </a:lnTo>
                  <a:lnTo>
                    <a:pt x="1825" y="202"/>
                  </a:lnTo>
                  <a:lnTo>
                    <a:pt x="1825" y="199"/>
                  </a:lnTo>
                  <a:lnTo>
                    <a:pt x="1822" y="199"/>
                  </a:lnTo>
                  <a:lnTo>
                    <a:pt x="1822" y="196"/>
                  </a:lnTo>
                  <a:lnTo>
                    <a:pt x="1819" y="196"/>
                  </a:lnTo>
                  <a:lnTo>
                    <a:pt x="1819" y="194"/>
                  </a:lnTo>
                  <a:lnTo>
                    <a:pt x="1817" y="194"/>
                  </a:lnTo>
                  <a:lnTo>
                    <a:pt x="1817" y="191"/>
                  </a:lnTo>
                  <a:lnTo>
                    <a:pt x="1817" y="188"/>
                  </a:lnTo>
                  <a:lnTo>
                    <a:pt x="1814" y="188"/>
                  </a:lnTo>
                  <a:lnTo>
                    <a:pt x="1814" y="186"/>
                  </a:lnTo>
                  <a:lnTo>
                    <a:pt x="1814" y="183"/>
                  </a:lnTo>
                  <a:lnTo>
                    <a:pt x="1814" y="181"/>
                  </a:lnTo>
                  <a:lnTo>
                    <a:pt x="1811" y="178"/>
                  </a:lnTo>
                  <a:lnTo>
                    <a:pt x="1811" y="175"/>
                  </a:lnTo>
                  <a:lnTo>
                    <a:pt x="1809" y="175"/>
                  </a:lnTo>
                  <a:lnTo>
                    <a:pt x="1809" y="173"/>
                  </a:lnTo>
                  <a:lnTo>
                    <a:pt x="1806" y="173"/>
                  </a:lnTo>
                  <a:lnTo>
                    <a:pt x="1804" y="173"/>
                  </a:lnTo>
                  <a:lnTo>
                    <a:pt x="1801" y="173"/>
                  </a:lnTo>
                  <a:lnTo>
                    <a:pt x="1798" y="173"/>
                  </a:lnTo>
                  <a:lnTo>
                    <a:pt x="1798" y="170"/>
                  </a:lnTo>
                  <a:lnTo>
                    <a:pt x="1796" y="170"/>
                  </a:lnTo>
                  <a:lnTo>
                    <a:pt x="1796" y="168"/>
                  </a:lnTo>
                  <a:lnTo>
                    <a:pt x="1793" y="168"/>
                  </a:lnTo>
                  <a:lnTo>
                    <a:pt x="1793" y="165"/>
                  </a:lnTo>
                  <a:lnTo>
                    <a:pt x="1793" y="162"/>
                  </a:lnTo>
                  <a:lnTo>
                    <a:pt x="1793" y="160"/>
                  </a:lnTo>
                  <a:lnTo>
                    <a:pt x="1791" y="160"/>
                  </a:lnTo>
                  <a:lnTo>
                    <a:pt x="1791" y="157"/>
                  </a:lnTo>
                  <a:lnTo>
                    <a:pt x="1788" y="157"/>
                  </a:lnTo>
                  <a:lnTo>
                    <a:pt x="1788" y="155"/>
                  </a:lnTo>
                  <a:lnTo>
                    <a:pt x="1785" y="155"/>
                  </a:lnTo>
                  <a:lnTo>
                    <a:pt x="1783" y="155"/>
                  </a:lnTo>
                  <a:lnTo>
                    <a:pt x="1780" y="155"/>
                  </a:lnTo>
                  <a:lnTo>
                    <a:pt x="1778" y="155"/>
                  </a:lnTo>
                  <a:lnTo>
                    <a:pt x="1778" y="152"/>
                  </a:lnTo>
                  <a:lnTo>
                    <a:pt x="1778" y="149"/>
                  </a:lnTo>
                  <a:lnTo>
                    <a:pt x="1775" y="149"/>
                  </a:lnTo>
                  <a:lnTo>
                    <a:pt x="1775" y="147"/>
                  </a:lnTo>
                  <a:lnTo>
                    <a:pt x="1775" y="144"/>
                  </a:lnTo>
                  <a:lnTo>
                    <a:pt x="1772" y="144"/>
                  </a:lnTo>
                  <a:lnTo>
                    <a:pt x="1772" y="141"/>
                  </a:lnTo>
                  <a:lnTo>
                    <a:pt x="1770" y="141"/>
                  </a:lnTo>
                  <a:lnTo>
                    <a:pt x="1770" y="139"/>
                  </a:lnTo>
                  <a:lnTo>
                    <a:pt x="1767" y="139"/>
                  </a:lnTo>
                  <a:lnTo>
                    <a:pt x="1765" y="139"/>
                  </a:lnTo>
                  <a:lnTo>
                    <a:pt x="1765" y="136"/>
                  </a:lnTo>
                  <a:lnTo>
                    <a:pt x="1762" y="136"/>
                  </a:lnTo>
                  <a:lnTo>
                    <a:pt x="1759" y="136"/>
                  </a:lnTo>
                  <a:lnTo>
                    <a:pt x="1759" y="134"/>
                  </a:lnTo>
                  <a:lnTo>
                    <a:pt x="1759" y="131"/>
                  </a:lnTo>
                  <a:lnTo>
                    <a:pt x="1759" y="128"/>
                  </a:lnTo>
                  <a:lnTo>
                    <a:pt x="1762" y="128"/>
                  </a:lnTo>
                  <a:lnTo>
                    <a:pt x="1762" y="131"/>
                  </a:lnTo>
                  <a:lnTo>
                    <a:pt x="1765" y="131"/>
                  </a:lnTo>
                  <a:lnTo>
                    <a:pt x="1767" y="131"/>
                  </a:lnTo>
                  <a:lnTo>
                    <a:pt x="1767" y="128"/>
                  </a:lnTo>
                  <a:lnTo>
                    <a:pt x="1770" y="128"/>
                  </a:lnTo>
                  <a:lnTo>
                    <a:pt x="1770" y="126"/>
                  </a:lnTo>
                  <a:lnTo>
                    <a:pt x="1772" y="126"/>
                  </a:lnTo>
                  <a:lnTo>
                    <a:pt x="1772" y="128"/>
                  </a:lnTo>
                  <a:lnTo>
                    <a:pt x="1775" y="128"/>
                  </a:lnTo>
                  <a:lnTo>
                    <a:pt x="1778" y="128"/>
                  </a:lnTo>
                  <a:lnTo>
                    <a:pt x="1780" y="128"/>
                  </a:lnTo>
                  <a:lnTo>
                    <a:pt x="1780" y="126"/>
                  </a:lnTo>
                  <a:lnTo>
                    <a:pt x="1783" y="126"/>
                  </a:lnTo>
                  <a:lnTo>
                    <a:pt x="1783" y="123"/>
                  </a:lnTo>
                  <a:lnTo>
                    <a:pt x="1785" y="123"/>
                  </a:lnTo>
                  <a:lnTo>
                    <a:pt x="1785" y="126"/>
                  </a:lnTo>
                  <a:lnTo>
                    <a:pt x="1788" y="126"/>
                  </a:lnTo>
                  <a:lnTo>
                    <a:pt x="1791" y="126"/>
                  </a:lnTo>
                  <a:lnTo>
                    <a:pt x="1791" y="128"/>
                  </a:lnTo>
                  <a:lnTo>
                    <a:pt x="1788" y="128"/>
                  </a:lnTo>
                  <a:lnTo>
                    <a:pt x="1788" y="131"/>
                  </a:lnTo>
                  <a:lnTo>
                    <a:pt x="1785" y="131"/>
                  </a:lnTo>
                  <a:lnTo>
                    <a:pt x="1785" y="134"/>
                  </a:lnTo>
                  <a:lnTo>
                    <a:pt x="1785" y="136"/>
                  </a:lnTo>
                  <a:lnTo>
                    <a:pt x="1785" y="139"/>
                  </a:lnTo>
                  <a:lnTo>
                    <a:pt x="1785" y="141"/>
                  </a:lnTo>
                  <a:lnTo>
                    <a:pt x="1785" y="144"/>
                  </a:lnTo>
                  <a:lnTo>
                    <a:pt x="1783" y="144"/>
                  </a:lnTo>
                  <a:lnTo>
                    <a:pt x="1783" y="147"/>
                  </a:lnTo>
                  <a:lnTo>
                    <a:pt x="1785" y="147"/>
                  </a:lnTo>
                  <a:lnTo>
                    <a:pt x="1785" y="149"/>
                  </a:lnTo>
                  <a:lnTo>
                    <a:pt x="1788" y="149"/>
                  </a:lnTo>
                  <a:lnTo>
                    <a:pt x="1791" y="149"/>
                  </a:lnTo>
                  <a:lnTo>
                    <a:pt x="1791" y="147"/>
                  </a:lnTo>
                  <a:lnTo>
                    <a:pt x="1793" y="147"/>
                  </a:lnTo>
                  <a:lnTo>
                    <a:pt x="1793" y="144"/>
                  </a:lnTo>
                  <a:lnTo>
                    <a:pt x="1793" y="141"/>
                  </a:lnTo>
                  <a:lnTo>
                    <a:pt x="1796" y="141"/>
                  </a:lnTo>
                  <a:lnTo>
                    <a:pt x="1793" y="141"/>
                  </a:lnTo>
                  <a:lnTo>
                    <a:pt x="1793" y="139"/>
                  </a:lnTo>
                  <a:lnTo>
                    <a:pt x="1793" y="136"/>
                  </a:lnTo>
                  <a:lnTo>
                    <a:pt x="1796" y="136"/>
                  </a:lnTo>
                  <a:lnTo>
                    <a:pt x="1798" y="134"/>
                  </a:lnTo>
                  <a:lnTo>
                    <a:pt x="1798" y="131"/>
                  </a:lnTo>
                  <a:lnTo>
                    <a:pt x="1798" y="128"/>
                  </a:lnTo>
                  <a:lnTo>
                    <a:pt x="1798" y="126"/>
                  </a:lnTo>
                  <a:lnTo>
                    <a:pt x="1801" y="126"/>
                  </a:lnTo>
                  <a:lnTo>
                    <a:pt x="1798" y="123"/>
                  </a:lnTo>
                  <a:lnTo>
                    <a:pt x="1801" y="123"/>
                  </a:lnTo>
                  <a:lnTo>
                    <a:pt x="1801" y="121"/>
                  </a:lnTo>
                  <a:lnTo>
                    <a:pt x="1804" y="121"/>
                  </a:lnTo>
                  <a:lnTo>
                    <a:pt x="1804" y="118"/>
                  </a:lnTo>
                  <a:lnTo>
                    <a:pt x="1804" y="115"/>
                  </a:lnTo>
                  <a:lnTo>
                    <a:pt x="1804" y="113"/>
                  </a:lnTo>
                  <a:lnTo>
                    <a:pt x="1804" y="110"/>
                  </a:lnTo>
                  <a:lnTo>
                    <a:pt x="1801" y="110"/>
                  </a:lnTo>
                  <a:lnTo>
                    <a:pt x="1798" y="107"/>
                  </a:lnTo>
                  <a:lnTo>
                    <a:pt x="1796" y="107"/>
                  </a:lnTo>
                  <a:lnTo>
                    <a:pt x="1796" y="105"/>
                  </a:lnTo>
                  <a:lnTo>
                    <a:pt x="1793" y="105"/>
                  </a:lnTo>
                  <a:lnTo>
                    <a:pt x="1791" y="105"/>
                  </a:lnTo>
                  <a:lnTo>
                    <a:pt x="1791" y="107"/>
                  </a:lnTo>
                  <a:lnTo>
                    <a:pt x="1791" y="105"/>
                  </a:lnTo>
                  <a:lnTo>
                    <a:pt x="1791" y="102"/>
                  </a:lnTo>
                  <a:lnTo>
                    <a:pt x="1788" y="102"/>
                  </a:lnTo>
                  <a:lnTo>
                    <a:pt x="1788" y="100"/>
                  </a:lnTo>
                  <a:lnTo>
                    <a:pt x="1788" y="97"/>
                  </a:lnTo>
                  <a:lnTo>
                    <a:pt x="1785" y="97"/>
                  </a:lnTo>
                  <a:lnTo>
                    <a:pt x="1785" y="94"/>
                  </a:lnTo>
                  <a:lnTo>
                    <a:pt x="1783" y="94"/>
                  </a:lnTo>
                  <a:lnTo>
                    <a:pt x="1780" y="94"/>
                  </a:lnTo>
                  <a:lnTo>
                    <a:pt x="1778" y="94"/>
                  </a:lnTo>
                  <a:lnTo>
                    <a:pt x="1778" y="92"/>
                  </a:lnTo>
                  <a:lnTo>
                    <a:pt x="1778" y="89"/>
                  </a:lnTo>
                  <a:lnTo>
                    <a:pt x="1778" y="87"/>
                  </a:lnTo>
                  <a:lnTo>
                    <a:pt x="1778" y="84"/>
                  </a:lnTo>
                  <a:lnTo>
                    <a:pt x="1778" y="81"/>
                  </a:lnTo>
                  <a:lnTo>
                    <a:pt x="1775" y="81"/>
                  </a:lnTo>
                  <a:lnTo>
                    <a:pt x="1775" y="79"/>
                  </a:lnTo>
                  <a:lnTo>
                    <a:pt x="1775" y="81"/>
                  </a:lnTo>
                  <a:lnTo>
                    <a:pt x="1775" y="79"/>
                  </a:lnTo>
                  <a:lnTo>
                    <a:pt x="1778" y="76"/>
                  </a:lnTo>
                  <a:lnTo>
                    <a:pt x="1778" y="74"/>
                  </a:lnTo>
                  <a:lnTo>
                    <a:pt x="1780" y="74"/>
                  </a:lnTo>
                  <a:lnTo>
                    <a:pt x="1783" y="74"/>
                  </a:lnTo>
                  <a:lnTo>
                    <a:pt x="1783" y="71"/>
                  </a:lnTo>
                  <a:lnTo>
                    <a:pt x="1785" y="71"/>
                  </a:lnTo>
                  <a:lnTo>
                    <a:pt x="1788" y="68"/>
                  </a:lnTo>
                  <a:lnTo>
                    <a:pt x="1791" y="68"/>
                  </a:lnTo>
                  <a:lnTo>
                    <a:pt x="1791" y="66"/>
                  </a:lnTo>
                  <a:lnTo>
                    <a:pt x="1791" y="63"/>
                  </a:lnTo>
                  <a:lnTo>
                    <a:pt x="1793" y="63"/>
                  </a:lnTo>
                  <a:lnTo>
                    <a:pt x="1793" y="60"/>
                  </a:lnTo>
                  <a:lnTo>
                    <a:pt x="1796" y="60"/>
                  </a:lnTo>
                  <a:lnTo>
                    <a:pt x="1798" y="60"/>
                  </a:lnTo>
                  <a:lnTo>
                    <a:pt x="1801" y="60"/>
                  </a:lnTo>
                  <a:lnTo>
                    <a:pt x="1801" y="58"/>
                  </a:lnTo>
                  <a:lnTo>
                    <a:pt x="1804" y="58"/>
                  </a:lnTo>
                  <a:lnTo>
                    <a:pt x="1804" y="60"/>
                  </a:lnTo>
                  <a:close/>
                  <a:moveTo>
                    <a:pt x="723" y="24"/>
                  </a:moveTo>
                  <a:lnTo>
                    <a:pt x="728" y="24"/>
                  </a:lnTo>
                  <a:lnTo>
                    <a:pt x="731" y="24"/>
                  </a:lnTo>
                  <a:lnTo>
                    <a:pt x="733" y="24"/>
                  </a:lnTo>
                  <a:lnTo>
                    <a:pt x="736" y="21"/>
                  </a:lnTo>
                  <a:lnTo>
                    <a:pt x="739" y="19"/>
                  </a:lnTo>
                  <a:lnTo>
                    <a:pt x="741" y="16"/>
                  </a:lnTo>
                  <a:lnTo>
                    <a:pt x="744" y="13"/>
                  </a:lnTo>
                  <a:lnTo>
                    <a:pt x="747" y="11"/>
                  </a:lnTo>
                  <a:lnTo>
                    <a:pt x="752" y="8"/>
                  </a:lnTo>
                  <a:lnTo>
                    <a:pt x="752" y="6"/>
                  </a:lnTo>
                  <a:lnTo>
                    <a:pt x="754" y="6"/>
                  </a:lnTo>
                  <a:lnTo>
                    <a:pt x="762" y="6"/>
                  </a:lnTo>
                  <a:lnTo>
                    <a:pt x="765" y="6"/>
                  </a:lnTo>
                  <a:lnTo>
                    <a:pt x="767" y="8"/>
                  </a:lnTo>
                  <a:lnTo>
                    <a:pt x="770" y="11"/>
                  </a:lnTo>
                  <a:lnTo>
                    <a:pt x="773" y="13"/>
                  </a:lnTo>
                  <a:lnTo>
                    <a:pt x="775" y="16"/>
                  </a:lnTo>
                  <a:lnTo>
                    <a:pt x="778" y="19"/>
                  </a:lnTo>
                  <a:lnTo>
                    <a:pt x="783" y="21"/>
                  </a:lnTo>
                  <a:lnTo>
                    <a:pt x="786" y="21"/>
                  </a:lnTo>
                  <a:lnTo>
                    <a:pt x="788" y="21"/>
                  </a:lnTo>
                  <a:lnTo>
                    <a:pt x="796" y="19"/>
                  </a:lnTo>
                  <a:lnTo>
                    <a:pt x="799" y="21"/>
                  </a:lnTo>
                  <a:lnTo>
                    <a:pt x="804" y="21"/>
                  </a:lnTo>
                  <a:lnTo>
                    <a:pt x="807" y="19"/>
                  </a:lnTo>
                  <a:lnTo>
                    <a:pt x="814" y="19"/>
                  </a:lnTo>
                  <a:lnTo>
                    <a:pt x="817" y="16"/>
                  </a:lnTo>
                  <a:lnTo>
                    <a:pt x="820" y="16"/>
                  </a:lnTo>
                  <a:lnTo>
                    <a:pt x="822" y="16"/>
                  </a:lnTo>
                  <a:lnTo>
                    <a:pt x="825" y="16"/>
                  </a:lnTo>
                  <a:lnTo>
                    <a:pt x="833" y="19"/>
                  </a:lnTo>
                  <a:lnTo>
                    <a:pt x="835" y="21"/>
                  </a:lnTo>
                  <a:lnTo>
                    <a:pt x="838" y="27"/>
                  </a:lnTo>
                  <a:lnTo>
                    <a:pt x="838" y="34"/>
                  </a:lnTo>
                  <a:lnTo>
                    <a:pt x="838" y="37"/>
                  </a:lnTo>
                  <a:lnTo>
                    <a:pt x="838" y="40"/>
                  </a:lnTo>
                  <a:lnTo>
                    <a:pt x="838" y="45"/>
                  </a:lnTo>
                  <a:lnTo>
                    <a:pt x="840" y="47"/>
                  </a:lnTo>
                  <a:lnTo>
                    <a:pt x="840" y="53"/>
                  </a:lnTo>
                  <a:lnTo>
                    <a:pt x="840" y="55"/>
                  </a:lnTo>
                  <a:lnTo>
                    <a:pt x="840" y="58"/>
                  </a:lnTo>
                  <a:lnTo>
                    <a:pt x="843" y="58"/>
                  </a:lnTo>
                  <a:lnTo>
                    <a:pt x="846" y="60"/>
                  </a:lnTo>
                  <a:lnTo>
                    <a:pt x="851" y="60"/>
                  </a:lnTo>
                  <a:lnTo>
                    <a:pt x="854" y="63"/>
                  </a:lnTo>
                  <a:lnTo>
                    <a:pt x="859" y="66"/>
                  </a:lnTo>
                  <a:lnTo>
                    <a:pt x="861" y="66"/>
                  </a:lnTo>
                  <a:lnTo>
                    <a:pt x="864" y="68"/>
                  </a:lnTo>
                  <a:lnTo>
                    <a:pt x="867" y="68"/>
                  </a:lnTo>
                  <a:lnTo>
                    <a:pt x="867" y="71"/>
                  </a:lnTo>
                  <a:lnTo>
                    <a:pt x="869" y="71"/>
                  </a:lnTo>
                  <a:lnTo>
                    <a:pt x="869" y="68"/>
                  </a:lnTo>
                  <a:lnTo>
                    <a:pt x="869" y="66"/>
                  </a:lnTo>
                  <a:lnTo>
                    <a:pt x="869" y="63"/>
                  </a:lnTo>
                  <a:lnTo>
                    <a:pt x="869" y="60"/>
                  </a:lnTo>
                  <a:lnTo>
                    <a:pt x="872" y="60"/>
                  </a:lnTo>
                  <a:lnTo>
                    <a:pt x="872" y="58"/>
                  </a:lnTo>
                  <a:lnTo>
                    <a:pt x="874" y="58"/>
                  </a:lnTo>
                  <a:lnTo>
                    <a:pt x="877" y="58"/>
                  </a:lnTo>
                  <a:lnTo>
                    <a:pt x="882" y="60"/>
                  </a:lnTo>
                  <a:lnTo>
                    <a:pt x="885" y="60"/>
                  </a:lnTo>
                  <a:lnTo>
                    <a:pt x="887" y="60"/>
                  </a:lnTo>
                  <a:lnTo>
                    <a:pt x="893" y="60"/>
                  </a:lnTo>
                  <a:lnTo>
                    <a:pt x="895" y="60"/>
                  </a:lnTo>
                  <a:lnTo>
                    <a:pt x="898" y="60"/>
                  </a:lnTo>
                  <a:lnTo>
                    <a:pt x="903" y="63"/>
                  </a:lnTo>
                  <a:lnTo>
                    <a:pt x="906" y="63"/>
                  </a:lnTo>
                  <a:lnTo>
                    <a:pt x="911" y="66"/>
                  </a:lnTo>
                  <a:lnTo>
                    <a:pt x="914" y="66"/>
                  </a:lnTo>
                  <a:lnTo>
                    <a:pt x="916" y="66"/>
                  </a:lnTo>
                  <a:lnTo>
                    <a:pt x="919" y="66"/>
                  </a:lnTo>
                  <a:lnTo>
                    <a:pt x="919" y="63"/>
                  </a:lnTo>
                  <a:lnTo>
                    <a:pt x="919" y="60"/>
                  </a:lnTo>
                  <a:lnTo>
                    <a:pt x="921" y="58"/>
                  </a:lnTo>
                  <a:lnTo>
                    <a:pt x="924" y="55"/>
                  </a:lnTo>
                  <a:lnTo>
                    <a:pt x="927" y="55"/>
                  </a:lnTo>
                  <a:lnTo>
                    <a:pt x="927" y="58"/>
                  </a:lnTo>
                  <a:lnTo>
                    <a:pt x="929" y="60"/>
                  </a:lnTo>
                  <a:lnTo>
                    <a:pt x="932" y="63"/>
                  </a:lnTo>
                  <a:lnTo>
                    <a:pt x="932" y="66"/>
                  </a:lnTo>
                  <a:lnTo>
                    <a:pt x="934" y="66"/>
                  </a:lnTo>
                  <a:lnTo>
                    <a:pt x="934" y="68"/>
                  </a:lnTo>
                  <a:lnTo>
                    <a:pt x="937" y="68"/>
                  </a:lnTo>
                  <a:lnTo>
                    <a:pt x="937" y="71"/>
                  </a:lnTo>
                  <a:lnTo>
                    <a:pt x="940" y="71"/>
                  </a:lnTo>
                  <a:lnTo>
                    <a:pt x="942" y="68"/>
                  </a:lnTo>
                  <a:lnTo>
                    <a:pt x="945" y="68"/>
                  </a:lnTo>
                  <a:lnTo>
                    <a:pt x="948" y="68"/>
                  </a:lnTo>
                  <a:lnTo>
                    <a:pt x="950" y="68"/>
                  </a:lnTo>
                  <a:lnTo>
                    <a:pt x="950" y="66"/>
                  </a:lnTo>
                  <a:lnTo>
                    <a:pt x="950" y="63"/>
                  </a:lnTo>
                  <a:lnTo>
                    <a:pt x="953" y="60"/>
                  </a:lnTo>
                  <a:lnTo>
                    <a:pt x="955" y="58"/>
                  </a:lnTo>
                  <a:lnTo>
                    <a:pt x="958" y="55"/>
                  </a:lnTo>
                  <a:lnTo>
                    <a:pt x="961" y="53"/>
                  </a:lnTo>
                  <a:lnTo>
                    <a:pt x="963" y="53"/>
                  </a:lnTo>
                  <a:lnTo>
                    <a:pt x="963" y="55"/>
                  </a:lnTo>
                  <a:lnTo>
                    <a:pt x="966" y="55"/>
                  </a:lnTo>
                  <a:lnTo>
                    <a:pt x="968" y="58"/>
                  </a:lnTo>
                  <a:lnTo>
                    <a:pt x="971" y="58"/>
                  </a:lnTo>
                  <a:lnTo>
                    <a:pt x="974" y="58"/>
                  </a:lnTo>
                  <a:lnTo>
                    <a:pt x="976" y="58"/>
                  </a:lnTo>
                  <a:lnTo>
                    <a:pt x="979" y="60"/>
                  </a:lnTo>
                  <a:lnTo>
                    <a:pt x="981" y="58"/>
                  </a:lnTo>
                  <a:lnTo>
                    <a:pt x="984" y="58"/>
                  </a:lnTo>
                  <a:lnTo>
                    <a:pt x="987" y="58"/>
                  </a:lnTo>
                  <a:lnTo>
                    <a:pt x="989" y="55"/>
                  </a:lnTo>
                  <a:lnTo>
                    <a:pt x="992" y="55"/>
                  </a:lnTo>
                  <a:lnTo>
                    <a:pt x="994" y="53"/>
                  </a:lnTo>
                  <a:lnTo>
                    <a:pt x="994" y="50"/>
                  </a:lnTo>
                  <a:lnTo>
                    <a:pt x="994" y="45"/>
                  </a:lnTo>
                  <a:lnTo>
                    <a:pt x="997" y="42"/>
                  </a:lnTo>
                  <a:lnTo>
                    <a:pt x="1000" y="42"/>
                  </a:lnTo>
                  <a:lnTo>
                    <a:pt x="1000" y="45"/>
                  </a:lnTo>
                  <a:lnTo>
                    <a:pt x="1005" y="47"/>
                  </a:lnTo>
                  <a:lnTo>
                    <a:pt x="1008" y="47"/>
                  </a:lnTo>
                  <a:lnTo>
                    <a:pt x="1010" y="47"/>
                  </a:lnTo>
                  <a:lnTo>
                    <a:pt x="1013" y="47"/>
                  </a:lnTo>
                  <a:lnTo>
                    <a:pt x="1015" y="47"/>
                  </a:lnTo>
                  <a:lnTo>
                    <a:pt x="1018" y="47"/>
                  </a:lnTo>
                  <a:lnTo>
                    <a:pt x="1021" y="47"/>
                  </a:lnTo>
                  <a:lnTo>
                    <a:pt x="1023" y="47"/>
                  </a:lnTo>
                  <a:lnTo>
                    <a:pt x="1023" y="45"/>
                  </a:lnTo>
                  <a:lnTo>
                    <a:pt x="1026" y="45"/>
                  </a:lnTo>
                  <a:lnTo>
                    <a:pt x="1026" y="42"/>
                  </a:lnTo>
                  <a:lnTo>
                    <a:pt x="1028" y="40"/>
                  </a:lnTo>
                  <a:lnTo>
                    <a:pt x="1031" y="40"/>
                  </a:lnTo>
                  <a:lnTo>
                    <a:pt x="1034" y="40"/>
                  </a:lnTo>
                  <a:lnTo>
                    <a:pt x="1036" y="40"/>
                  </a:lnTo>
                  <a:lnTo>
                    <a:pt x="1036" y="42"/>
                  </a:lnTo>
                  <a:lnTo>
                    <a:pt x="1036" y="45"/>
                  </a:lnTo>
                  <a:lnTo>
                    <a:pt x="1036" y="47"/>
                  </a:lnTo>
                  <a:lnTo>
                    <a:pt x="1039" y="47"/>
                  </a:lnTo>
                  <a:lnTo>
                    <a:pt x="1039" y="50"/>
                  </a:lnTo>
                  <a:lnTo>
                    <a:pt x="1041" y="53"/>
                  </a:lnTo>
                  <a:lnTo>
                    <a:pt x="1044" y="53"/>
                  </a:lnTo>
                  <a:lnTo>
                    <a:pt x="1044" y="50"/>
                  </a:lnTo>
                  <a:lnTo>
                    <a:pt x="1047" y="53"/>
                  </a:lnTo>
                  <a:lnTo>
                    <a:pt x="1049" y="53"/>
                  </a:lnTo>
                  <a:lnTo>
                    <a:pt x="1052" y="53"/>
                  </a:lnTo>
                  <a:lnTo>
                    <a:pt x="1055" y="53"/>
                  </a:lnTo>
                  <a:lnTo>
                    <a:pt x="1057" y="50"/>
                  </a:lnTo>
                  <a:lnTo>
                    <a:pt x="1060" y="50"/>
                  </a:lnTo>
                  <a:lnTo>
                    <a:pt x="1062" y="50"/>
                  </a:lnTo>
                  <a:lnTo>
                    <a:pt x="1065" y="50"/>
                  </a:lnTo>
                  <a:lnTo>
                    <a:pt x="1068" y="50"/>
                  </a:lnTo>
                  <a:lnTo>
                    <a:pt x="1070" y="50"/>
                  </a:lnTo>
                  <a:lnTo>
                    <a:pt x="1073" y="50"/>
                  </a:lnTo>
                  <a:lnTo>
                    <a:pt x="1075" y="50"/>
                  </a:lnTo>
                  <a:lnTo>
                    <a:pt x="1078" y="50"/>
                  </a:lnTo>
                  <a:lnTo>
                    <a:pt x="1081" y="47"/>
                  </a:lnTo>
                  <a:lnTo>
                    <a:pt x="1086" y="47"/>
                  </a:lnTo>
                  <a:lnTo>
                    <a:pt x="1099" y="45"/>
                  </a:lnTo>
                  <a:lnTo>
                    <a:pt x="1102" y="45"/>
                  </a:lnTo>
                  <a:lnTo>
                    <a:pt x="1102" y="47"/>
                  </a:lnTo>
                  <a:lnTo>
                    <a:pt x="1104" y="47"/>
                  </a:lnTo>
                  <a:lnTo>
                    <a:pt x="1107" y="50"/>
                  </a:lnTo>
                  <a:lnTo>
                    <a:pt x="1109" y="50"/>
                  </a:lnTo>
                  <a:lnTo>
                    <a:pt x="1112" y="53"/>
                  </a:lnTo>
                  <a:lnTo>
                    <a:pt x="1115" y="53"/>
                  </a:lnTo>
                  <a:lnTo>
                    <a:pt x="1117" y="53"/>
                  </a:lnTo>
                  <a:lnTo>
                    <a:pt x="1117" y="55"/>
                  </a:lnTo>
                  <a:lnTo>
                    <a:pt x="1120" y="53"/>
                  </a:lnTo>
                  <a:lnTo>
                    <a:pt x="1122" y="50"/>
                  </a:lnTo>
                  <a:lnTo>
                    <a:pt x="1125" y="50"/>
                  </a:lnTo>
                  <a:lnTo>
                    <a:pt x="1128" y="53"/>
                  </a:lnTo>
                  <a:lnTo>
                    <a:pt x="1130" y="55"/>
                  </a:lnTo>
                  <a:lnTo>
                    <a:pt x="1130" y="58"/>
                  </a:lnTo>
                  <a:lnTo>
                    <a:pt x="1133" y="58"/>
                  </a:lnTo>
                  <a:lnTo>
                    <a:pt x="1133" y="60"/>
                  </a:lnTo>
                  <a:lnTo>
                    <a:pt x="1135" y="60"/>
                  </a:lnTo>
                  <a:lnTo>
                    <a:pt x="1135" y="63"/>
                  </a:lnTo>
                  <a:lnTo>
                    <a:pt x="1138" y="63"/>
                  </a:lnTo>
                  <a:lnTo>
                    <a:pt x="1141" y="63"/>
                  </a:lnTo>
                  <a:lnTo>
                    <a:pt x="1143" y="63"/>
                  </a:lnTo>
                  <a:lnTo>
                    <a:pt x="1146" y="63"/>
                  </a:lnTo>
                  <a:lnTo>
                    <a:pt x="1149" y="63"/>
                  </a:lnTo>
                  <a:lnTo>
                    <a:pt x="1154" y="63"/>
                  </a:lnTo>
                  <a:lnTo>
                    <a:pt x="1156" y="63"/>
                  </a:lnTo>
                  <a:lnTo>
                    <a:pt x="1159" y="60"/>
                  </a:lnTo>
                  <a:lnTo>
                    <a:pt x="1162" y="60"/>
                  </a:lnTo>
                  <a:lnTo>
                    <a:pt x="1162" y="58"/>
                  </a:lnTo>
                  <a:lnTo>
                    <a:pt x="1164" y="60"/>
                  </a:lnTo>
                  <a:lnTo>
                    <a:pt x="1167" y="60"/>
                  </a:lnTo>
                  <a:lnTo>
                    <a:pt x="1169" y="60"/>
                  </a:lnTo>
                  <a:lnTo>
                    <a:pt x="1172" y="58"/>
                  </a:lnTo>
                  <a:lnTo>
                    <a:pt x="1172" y="55"/>
                  </a:lnTo>
                  <a:lnTo>
                    <a:pt x="1175" y="55"/>
                  </a:lnTo>
                  <a:lnTo>
                    <a:pt x="1177" y="53"/>
                  </a:lnTo>
                  <a:lnTo>
                    <a:pt x="1180" y="53"/>
                  </a:lnTo>
                  <a:lnTo>
                    <a:pt x="1180" y="55"/>
                  </a:lnTo>
                  <a:lnTo>
                    <a:pt x="1182" y="55"/>
                  </a:lnTo>
                  <a:lnTo>
                    <a:pt x="1185" y="58"/>
                  </a:lnTo>
                  <a:lnTo>
                    <a:pt x="1188" y="60"/>
                  </a:lnTo>
                  <a:lnTo>
                    <a:pt x="1190" y="63"/>
                  </a:lnTo>
                  <a:lnTo>
                    <a:pt x="1190" y="66"/>
                  </a:lnTo>
                  <a:lnTo>
                    <a:pt x="1193" y="66"/>
                  </a:lnTo>
                  <a:lnTo>
                    <a:pt x="1193" y="68"/>
                  </a:lnTo>
                  <a:lnTo>
                    <a:pt x="1193" y="71"/>
                  </a:lnTo>
                  <a:lnTo>
                    <a:pt x="1195" y="71"/>
                  </a:lnTo>
                  <a:lnTo>
                    <a:pt x="1195" y="74"/>
                  </a:lnTo>
                  <a:lnTo>
                    <a:pt x="1198" y="74"/>
                  </a:lnTo>
                  <a:lnTo>
                    <a:pt x="1198" y="76"/>
                  </a:lnTo>
                  <a:lnTo>
                    <a:pt x="1201" y="74"/>
                  </a:lnTo>
                  <a:lnTo>
                    <a:pt x="1203" y="79"/>
                  </a:lnTo>
                  <a:lnTo>
                    <a:pt x="1203" y="84"/>
                  </a:lnTo>
                  <a:lnTo>
                    <a:pt x="1203" y="87"/>
                  </a:lnTo>
                  <a:lnTo>
                    <a:pt x="1206" y="89"/>
                  </a:lnTo>
                  <a:lnTo>
                    <a:pt x="1209" y="92"/>
                  </a:lnTo>
                  <a:lnTo>
                    <a:pt x="1211" y="94"/>
                  </a:lnTo>
                  <a:lnTo>
                    <a:pt x="1214" y="94"/>
                  </a:lnTo>
                  <a:lnTo>
                    <a:pt x="1219" y="97"/>
                  </a:lnTo>
                  <a:lnTo>
                    <a:pt x="1222" y="97"/>
                  </a:lnTo>
                  <a:lnTo>
                    <a:pt x="1224" y="100"/>
                  </a:lnTo>
                  <a:lnTo>
                    <a:pt x="1227" y="100"/>
                  </a:lnTo>
                  <a:lnTo>
                    <a:pt x="1229" y="100"/>
                  </a:lnTo>
                  <a:lnTo>
                    <a:pt x="1232" y="100"/>
                  </a:lnTo>
                  <a:lnTo>
                    <a:pt x="1235" y="100"/>
                  </a:lnTo>
                  <a:lnTo>
                    <a:pt x="1235" y="102"/>
                  </a:lnTo>
                  <a:lnTo>
                    <a:pt x="1235" y="105"/>
                  </a:lnTo>
                  <a:lnTo>
                    <a:pt x="1235" y="107"/>
                  </a:lnTo>
                  <a:lnTo>
                    <a:pt x="1237" y="107"/>
                  </a:lnTo>
                  <a:lnTo>
                    <a:pt x="1240" y="110"/>
                  </a:lnTo>
                  <a:lnTo>
                    <a:pt x="1242" y="113"/>
                  </a:lnTo>
                  <a:lnTo>
                    <a:pt x="1245" y="115"/>
                  </a:lnTo>
                  <a:lnTo>
                    <a:pt x="1248" y="118"/>
                  </a:lnTo>
                  <a:lnTo>
                    <a:pt x="1248" y="121"/>
                  </a:lnTo>
                  <a:lnTo>
                    <a:pt x="1250" y="123"/>
                  </a:lnTo>
                  <a:lnTo>
                    <a:pt x="1253" y="126"/>
                  </a:lnTo>
                  <a:lnTo>
                    <a:pt x="1256" y="126"/>
                  </a:lnTo>
                  <a:lnTo>
                    <a:pt x="1256" y="128"/>
                  </a:lnTo>
                  <a:lnTo>
                    <a:pt x="1253" y="134"/>
                  </a:lnTo>
                  <a:lnTo>
                    <a:pt x="1250" y="136"/>
                  </a:lnTo>
                  <a:lnTo>
                    <a:pt x="1250" y="139"/>
                  </a:lnTo>
                  <a:lnTo>
                    <a:pt x="1245" y="144"/>
                  </a:lnTo>
                  <a:lnTo>
                    <a:pt x="1245" y="147"/>
                  </a:lnTo>
                  <a:lnTo>
                    <a:pt x="1242" y="152"/>
                  </a:lnTo>
                  <a:lnTo>
                    <a:pt x="1248" y="157"/>
                  </a:lnTo>
                  <a:lnTo>
                    <a:pt x="1250" y="162"/>
                  </a:lnTo>
                  <a:lnTo>
                    <a:pt x="1250" y="165"/>
                  </a:lnTo>
                  <a:lnTo>
                    <a:pt x="1258" y="181"/>
                  </a:lnTo>
                  <a:lnTo>
                    <a:pt x="1263" y="186"/>
                  </a:lnTo>
                  <a:lnTo>
                    <a:pt x="1261" y="186"/>
                  </a:lnTo>
                  <a:lnTo>
                    <a:pt x="1263" y="186"/>
                  </a:lnTo>
                  <a:lnTo>
                    <a:pt x="1258" y="181"/>
                  </a:lnTo>
                  <a:lnTo>
                    <a:pt x="1250" y="165"/>
                  </a:lnTo>
                  <a:lnTo>
                    <a:pt x="1250" y="168"/>
                  </a:lnTo>
                  <a:lnTo>
                    <a:pt x="1248" y="168"/>
                  </a:lnTo>
                  <a:lnTo>
                    <a:pt x="1245" y="168"/>
                  </a:lnTo>
                  <a:lnTo>
                    <a:pt x="1245" y="170"/>
                  </a:lnTo>
                  <a:lnTo>
                    <a:pt x="1242" y="170"/>
                  </a:lnTo>
                  <a:lnTo>
                    <a:pt x="1242" y="173"/>
                  </a:lnTo>
                  <a:lnTo>
                    <a:pt x="1240" y="173"/>
                  </a:lnTo>
                  <a:lnTo>
                    <a:pt x="1240" y="170"/>
                  </a:lnTo>
                  <a:lnTo>
                    <a:pt x="1237" y="170"/>
                  </a:lnTo>
                  <a:lnTo>
                    <a:pt x="1237" y="168"/>
                  </a:lnTo>
                  <a:lnTo>
                    <a:pt x="1240" y="168"/>
                  </a:lnTo>
                  <a:lnTo>
                    <a:pt x="1240" y="165"/>
                  </a:lnTo>
                  <a:lnTo>
                    <a:pt x="1237" y="165"/>
                  </a:lnTo>
                  <a:lnTo>
                    <a:pt x="1237" y="162"/>
                  </a:lnTo>
                  <a:lnTo>
                    <a:pt x="1235" y="160"/>
                  </a:lnTo>
                  <a:lnTo>
                    <a:pt x="1235" y="157"/>
                  </a:lnTo>
                  <a:lnTo>
                    <a:pt x="1232" y="157"/>
                  </a:lnTo>
                  <a:lnTo>
                    <a:pt x="1229" y="157"/>
                  </a:lnTo>
                  <a:lnTo>
                    <a:pt x="1227" y="157"/>
                  </a:lnTo>
                  <a:lnTo>
                    <a:pt x="1227" y="160"/>
                  </a:lnTo>
                  <a:lnTo>
                    <a:pt x="1224" y="160"/>
                  </a:lnTo>
                  <a:lnTo>
                    <a:pt x="1222" y="160"/>
                  </a:lnTo>
                  <a:lnTo>
                    <a:pt x="1219" y="160"/>
                  </a:lnTo>
                  <a:lnTo>
                    <a:pt x="1216" y="160"/>
                  </a:lnTo>
                  <a:lnTo>
                    <a:pt x="1214" y="160"/>
                  </a:lnTo>
                  <a:lnTo>
                    <a:pt x="1214" y="162"/>
                  </a:lnTo>
                  <a:lnTo>
                    <a:pt x="1211" y="162"/>
                  </a:lnTo>
                  <a:lnTo>
                    <a:pt x="1209" y="162"/>
                  </a:lnTo>
                  <a:lnTo>
                    <a:pt x="1209" y="165"/>
                  </a:lnTo>
                  <a:lnTo>
                    <a:pt x="1206" y="165"/>
                  </a:lnTo>
                  <a:lnTo>
                    <a:pt x="1203" y="165"/>
                  </a:lnTo>
                  <a:lnTo>
                    <a:pt x="1201" y="165"/>
                  </a:lnTo>
                  <a:lnTo>
                    <a:pt x="1198" y="162"/>
                  </a:lnTo>
                  <a:lnTo>
                    <a:pt x="1195" y="162"/>
                  </a:lnTo>
                  <a:lnTo>
                    <a:pt x="1195" y="160"/>
                  </a:lnTo>
                  <a:lnTo>
                    <a:pt x="1195" y="157"/>
                  </a:lnTo>
                  <a:lnTo>
                    <a:pt x="1193" y="157"/>
                  </a:lnTo>
                  <a:lnTo>
                    <a:pt x="1193" y="155"/>
                  </a:lnTo>
                  <a:lnTo>
                    <a:pt x="1193" y="157"/>
                  </a:lnTo>
                  <a:lnTo>
                    <a:pt x="1190" y="157"/>
                  </a:lnTo>
                  <a:lnTo>
                    <a:pt x="1190" y="160"/>
                  </a:lnTo>
                  <a:lnTo>
                    <a:pt x="1188" y="160"/>
                  </a:lnTo>
                  <a:lnTo>
                    <a:pt x="1188" y="162"/>
                  </a:lnTo>
                  <a:lnTo>
                    <a:pt x="1190" y="162"/>
                  </a:lnTo>
                  <a:lnTo>
                    <a:pt x="1190" y="165"/>
                  </a:lnTo>
                  <a:lnTo>
                    <a:pt x="1193" y="165"/>
                  </a:lnTo>
                  <a:lnTo>
                    <a:pt x="1193" y="168"/>
                  </a:lnTo>
                  <a:lnTo>
                    <a:pt x="1190" y="168"/>
                  </a:lnTo>
                  <a:lnTo>
                    <a:pt x="1190" y="170"/>
                  </a:lnTo>
                  <a:lnTo>
                    <a:pt x="1188" y="170"/>
                  </a:lnTo>
                  <a:lnTo>
                    <a:pt x="1185" y="170"/>
                  </a:lnTo>
                  <a:lnTo>
                    <a:pt x="1185" y="173"/>
                  </a:lnTo>
                  <a:lnTo>
                    <a:pt x="1182" y="173"/>
                  </a:lnTo>
                  <a:lnTo>
                    <a:pt x="1180" y="173"/>
                  </a:lnTo>
                  <a:lnTo>
                    <a:pt x="1177" y="173"/>
                  </a:lnTo>
                  <a:lnTo>
                    <a:pt x="1177" y="175"/>
                  </a:lnTo>
                  <a:lnTo>
                    <a:pt x="1175" y="175"/>
                  </a:lnTo>
                  <a:lnTo>
                    <a:pt x="1175" y="178"/>
                  </a:lnTo>
                  <a:lnTo>
                    <a:pt x="1175" y="181"/>
                  </a:lnTo>
                  <a:lnTo>
                    <a:pt x="1172" y="181"/>
                  </a:lnTo>
                  <a:lnTo>
                    <a:pt x="1172" y="183"/>
                  </a:lnTo>
                  <a:lnTo>
                    <a:pt x="1169" y="183"/>
                  </a:lnTo>
                  <a:lnTo>
                    <a:pt x="1169" y="186"/>
                  </a:lnTo>
                  <a:lnTo>
                    <a:pt x="1167" y="186"/>
                  </a:lnTo>
                  <a:lnTo>
                    <a:pt x="1167" y="188"/>
                  </a:lnTo>
                  <a:lnTo>
                    <a:pt x="1164" y="188"/>
                  </a:lnTo>
                  <a:lnTo>
                    <a:pt x="1164" y="191"/>
                  </a:lnTo>
                  <a:lnTo>
                    <a:pt x="1162" y="191"/>
                  </a:lnTo>
                  <a:lnTo>
                    <a:pt x="1162" y="194"/>
                  </a:lnTo>
                  <a:lnTo>
                    <a:pt x="1159" y="194"/>
                  </a:lnTo>
                  <a:lnTo>
                    <a:pt x="1159" y="196"/>
                  </a:lnTo>
                  <a:lnTo>
                    <a:pt x="1159" y="199"/>
                  </a:lnTo>
                  <a:lnTo>
                    <a:pt x="1156" y="199"/>
                  </a:lnTo>
                  <a:lnTo>
                    <a:pt x="1154" y="199"/>
                  </a:lnTo>
                  <a:lnTo>
                    <a:pt x="1156" y="199"/>
                  </a:lnTo>
                  <a:lnTo>
                    <a:pt x="1156" y="202"/>
                  </a:lnTo>
                  <a:lnTo>
                    <a:pt x="1156" y="204"/>
                  </a:lnTo>
                  <a:lnTo>
                    <a:pt x="1159" y="204"/>
                  </a:lnTo>
                  <a:lnTo>
                    <a:pt x="1159" y="207"/>
                  </a:lnTo>
                  <a:lnTo>
                    <a:pt x="1159" y="209"/>
                  </a:lnTo>
                  <a:lnTo>
                    <a:pt x="1159" y="212"/>
                  </a:lnTo>
                  <a:lnTo>
                    <a:pt x="1156" y="212"/>
                  </a:lnTo>
                  <a:lnTo>
                    <a:pt x="1156" y="215"/>
                  </a:lnTo>
                  <a:lnTo>
                    <a:pt x="1154" y="217"/>
                  </a:lnTo>
                  <a:lnTo>
                    <a:pt x="1154" y="220"/>
                  </a:lnTo>
                  <a:lnTo>
                    <a:pt x="1154" y="222"/>
                  </a:lnTo>
                  <a:lnTo>
                    <a:pt x="1154" y="225"/>
                  </a:lnTo>
                  <a:lnTo>
                    <a:pt x="1154" y="228"/>
                  </a:lnTo>
                  <a:lnTo>
                    <a:pt x="1154" y="230"/>
                  </a:lnTo>
                  <a:lnTo>
                    <a:pt x="1154" y="233"/>
                  </a:lnTo>
                  <a:lnTo>
                    <a:pt x="1151" y="233"/>
                  </a:lnTo>
                  <a:lnTo>
                    <a:pt x="1149" y="233"/>
                  </a:lnTo>
                  <a:lnTo>
                    <a:pt x="1146" y="235"/>
                  </a:lnTo>
                  <a:lnTo>
                    <a:pt x="1143" y="238"/>
                  </a:lnTo>
                  <a:lnTo>
                    <a:pt x="1143" y="241"/>
                  </a:lnTo>
                  <a:lnTo>
                    <a:pt x="1141" y="241"/>
                  </a:lnTo>
                  <a:lnTo>
                    <a:pt x="1141" y="243"/>
                  </a:lnTo>
                  <a:lnTo>
                    <a:pt x="1138" y="243"/>
                  </a:lnTo>
                  <a:lnTo>
                    <a:pt x="1138" y="246"/>
                  </a:lnTo>
                  <a:lnTo>
                    <a:pt x="1135" y="249"/>
                  </a:lnTo>
                  <a:lnTo>
                    <a:pt x="1135" y="251"/>
                  </a:lnTo>
                  <a:lnTo>
                    <a:pt x="1133" y="251"/>
                  </a:lnTo>
                  <a:lnTo>
                    <a:pt x="1130" y="251"/>
                  </a:lnTo>
                  <a:lnTo>
                    <a:pt x="1128" y="251"/>
                  </a:lnTo>
                  <a:lnTo>
                    <a:pt x="1125" y="251"/>
                  </a:lnTo>
                  <a:lnTo>
                    <a:pt x="1125" y="249"/>
                  </a:lnTo>
                  <a:lnTo>
                    <a:pt x="1122" y="249"/>
                  </a:lnTo>
                  <a:lnTo>
                    <a:pt x="1122" y="246"/>
                  </a:lnTo>
                  <a:lnTo>
                    <a:pt x="1120" y="246"/>
                  </a:lnTo>
                  <a:lnTo>
                    <a:pt x="1117" y="246"/>
                  </a:lnTo>
                  <a:lnTo>
                    <a:pt x="1117" y="243"/>
                  </a:lnTo>
                  <a:lnTo>
                    <a:pt x="1115" y="241"/>
                  </a:lnTo>
                  <a:lnTo>
                    <a:pt x="1117" y="238"/>
                  </a:lnTo>
                  <a:lnTo>
                    <a:pt x="1115" y="238"/>
                  </a:lnTo>
                  <a:lnTo>
                    <a:pt x="1115" y="241"/>
                  </a:lnTo>
                  <a:lnTo>
                    <a:pt x="1115" y="238"/>
                  </a:lnTo>
                  <a:lnTo>
                    <a:pt x="1112" y="238"/>
                  </a:lnTo>
                  <a:lnTo>
                    <a:pt x="1112" y="235"/>
                  </a:lnTo>
                  <a:lnTo>
                    <a:pt x="1109" y="238"/>
                  </a:lnTo>
                  <a:lnTo>
                    <a:pt x="1107" y="241"/>
                  </a:lnTo>
                  <a:lnTo>
                    <a:pt x="1109" y="241"/>
                  </a:lnTo>
                  <a:lnTo>
                    <a:pt x="1109" y="243"/>
                  </a:lnTo>
                  <a:lnTo>
                    <a:pt x="1109" y="246"/>
                  </a:lnTo>
                  <a:lnTo>
                    <a:pt x="1109" y="249"/>
                  </a:lnTo>
                  <a:lnTo>
                    <a:pt x="1109" y="251"/>
                  </a:lnTo>
                  <a:lnTo>
                    <a:pt x="1107" y="251"/>
                  </a:lnTo>
                  <a:lnTo>
                    <a:pt x="1107" y="249"/>
                  </a:lnTo>
                  <a:lnTo>
                    <a:pt x="1104" y="249"/>
                  </a:lnTo>
                  <a:lnTo>
                    <a:pt x="1104" y="246"/>
                  </a:lnTo>
                  <a:lnTo>
                    <a:pt x="1104" y="243"/>
                  </a:lnTo>
                  <a:lnTo>
                    <a:pt x="1104" y="246"/>
                  </a:lnTo>
                  <a:lnTo>
                    <a:pt x="1104" y="249"/>
                  </a:lnTo>
                  <a:lnTo>
                    <a:pt x="1104" y="251"/>
                  </a:lnTo>
                  <a:lnTo>
                    <a:pt x="1104" y="254"/>
                  </a:lnTo>
                  <a:lnTo>
                    <a:pt x="1102" y="254"/>
                  </a:lnTo>
                  <a:lnTo>
                    <a:pt x="1099" y="254"/>
                  </a:lnTo>
                  <a:lnTo>
                    <a:pt x="1099" y="256"/>
                  </a:lnTo>
                  <a:lnTo>
                    <a:pt x="1099" y="259"/>
                  </a:lnTo>
                  <a:lnTo>
                    <a:pt x="1099" y="262"/>
                  </a:lnTo>
                  <a:lnTo>
                    <a:pt x="1099" y="264"/>
                  </a:lnTo>
                  <a:lnTo>
                    <a:pt x="1099" y="267"/>
                  </a:lnTo>
                  <a:lnTo>
                    <a:pt x="1099" y="269"/>
                  </a:lnTo>
                  <a:lnTo>
                    <a:pt x="1102" y="272"/>
                  </a:lnTo>
                  <a:lnTo>
                    <a:pt x="1104" y="275"/>
                  </a:lnTo>
                  <a:lnTo>
                    <a:pt x="1107" y="275"/>
                  </a:lnTo>
                  <a:lnTo>
                    <a:pt x="1109" y="275"/>
                  </a:lnTo>
                  <a:lnTo>
                    <a:pt x="1109" y="277"/>
                  </a:lnTo>
                  <a:lnTo>
                    <a:pt x="1109" y="280"/>
                  </a:lnTo>
                  <a:lnTo>
                    <a:pt x="1109" y="282"/>
                  </a:lnTo>
                  <a:lnTo>
                    <a:pt x="1107" y="282"/>
                  </a:lnTo>
                  <a:lnTo>
                    <a:pt x="1107" y="285"/>
                  </a:lnTo>
                  <a:lnTo>
                    <a:pt x="1104" y="285"/>
                  </a:lnTo>
                  <a:lnTo>
                    <a:pt x="1102" y="288"/>
                  </a:lnTo>
                  <a:lnTo>
                    <a:pt x="1102" y="290"/>
                  </a:lnTo>
                  <a:lnTo>
                    <a:pt x="1102" y="293"/>
                  </a:lnTo>
                  <a:lnTo>
                    <a:pt x="1099" y="293"/>
                  </a:lnTo>
                  <a:lnTo>
                    <a:pt x="1099" y="296"/>
                  </a:lnTo>
                  <a:lnTo>
                    <a:pt x="1099" y="298"/>
                  </a:lnTo>
                  <a:lnTo>
                    <a:pt x="1099" y="301"/>
                  </a:lnTo>
                  <a:lnTo>
                    <a:pt x="1099" y="303"/>
                  </a:lnTo>
                  <a:lnTo>
                    <a:pt x="1096" y="303"/>
                  </a:lnTo>
                  <a:lnTo>
                    <a:pt x="1096" y="306"/>
                  </a:lnTo>
                  <a:lnTo>
                    <a:pt x="1096" y="309"/>
                  </a:lnTo>
                  <a:lnTo>
                    <a:pt x="1096" y="311"/>
                  </a:lnTo>
                  <a:lnTo>
                    <a:pt x="1096" y="314"/>
                  </a:lnTo>
                  <a:lnTo>
                    <a:pt x="1099" y="314"/>
                  </a:lnTo>
                  <a:lnTo>
                    <a:pt x="1099" y="316"/>
                  </a:lnTo>
                  <a:lnTo>
                    <a:pt x="1099" y="319"/>
                  </a:lnTo>
                  <a:lnTo>
                    <a:pt x="1099" y="322"/>
                  </a:lnTo>
                  <a:lnTo>
                    <a:pt x="1099" y="324"/>
                  </a:lnTo>
                  <a:lnTo>
                    <a:pt x="1096" y="324"/>
                  </a:lnTo>
                  <a:lnTo>
                    <a:pt x="1094" y="327"/>
                  </a:lnTo>
                  <a:lnTo>
                    <a:pt x="1094" y="330"/>
                  </a:lnTo>
                  <a:lnTo>
                    <a:pt x="1096" y="330"/>
                  </a:lnTo>
                  <a:lnTo>
                    <a:pt x="1094" y="330"/>
                  </a:lnTo>
                  <a:lnTo>
                    <a:pt x="1094" y="332"/>
                  </a:lnTo>
                  <a:lnTo>
                    <a:pt x="1096" y="335"/>
                  </a:lnTo>
                  <a:lnTo>
                    <a:pt x="1096" y="337"/>
                  </a:lnTo>
                  <a:lnTo>
                    <a:pt x="1096" y="335"/>
                  </a:lnTo>
                  <a:lnTo>
                    <a:pt x="1099" y="335"/>
                  </a:lnTo>
                  <a:lnTo>
                    <a:pt x="1099" y="337"/>
                  </a:lnTo>
                  <a:lnTo>
                    <a:pt x="1102" y="337"/>
                  </a:lnTo>
                  <a:lnTo>
                    <a:pt x="1102" y="340"/>
                  </a:lnTo>
                  <a:lnTo>
                    <a:pt x="1104" y="340"/>
                  </a:lnTo>
                  <a:lnTo>
                    <a:pt x="1104" y="343"/>
                  </a:lnTo>
                  <a:lnTo>
                    <a:pt x="1107" y="343"/>
                  </a:lnTo>
                  <a:lnTo>
                    <a:pt x="1109" y="343"/>
                  </a:lnTo>
                  <a:lnTo>
                    <a:pt x="1112" y="343"/>
                  </a:lnTo>
                  <a:lnTo>
                    <a:pt x="1115" y="343"/>
                  </a:lnTo>
                  <a:lnTo>
                    <a:pt x="1117" y="343"/>
                  </a:lnTo>
                  <a:lnTo>
                    <a:pt x="1117" y="340"/>
                  </a:lnTo>
                  <a:lnTo>
                    <a:pt x="1115" y="337"/>
                  </a:lnTo>
                  <a:lnTo>
                    <a:pt x="1115" y="335"/>
                  </a:lnTo>
                  <a:lnTo>
                    <a:pt x="1112" y="337"/>
                  </a:lnTo>
                  <a:lnTo>
                    <a:pt x="1112" y="335"/>
                  </a:lnTo>
                  <a:lnTo>
                    <a:pt x="1112" y="332"/>
                  </a:lnTo>
                  <a:lnTo>
                    <a:pt x="1115" y="332"/>
                  </a:lnTo>
                  <a:lnTo>
                    <a:pt x="1112" y="332"/>
                  </a:lnTo>
                  <a:lnTo>
                    <a:pt x="1115" y="332"/>
                  </a:lnTo>
                  <a:lnTo>
                    <a:pt x="1115" y="330"/>
                  </a:lnTo>
                  <a:lnTo>
                    <a:pt x="1117" y="330"/>
                  </a:lnTo>
                  <a:lnTo>
                    <a:pt x="1120" y="330"/>
                  </a:lnTo>
                  <a:lnTo>
                    <a:pt x="1122" y="330"/>
                  </a:lnTo>
                  <a:lnTo>
                    <a:pt x="1125" y="330"/>
                  </a:lnTo>
                  <a:lnTo>
                    <a:pt x="1128" y="330"/>
                  </a:lnTo>
                  <a:lnTo>
                    <a:pt x="1130" y="332"/>
                  </a:lnTo>
                  <a:lnTo>
                    <a:pt x="1130" y="330"/>
                  </a:lnTo>
                  <a:lnTo>
                    <a:pt x="1130" y="332"/>
                  </a:lnTo>
                  <a:lnTo>
                    <a:pt x="1133" y="332"/>
                  </a:lnTo>
                  <a:lnTo>
                    <a:pt x="1133" y="330"/>
                  </a:lnTo>
                  <a:lnTo>
                    <a:pt x="1135" y="330"/>
                  </a:lnTo>
                  <a:lnTo>
                    <a:pt x="1135" y="332"/>
                  </a:lnTo>
                  <a:lnTo>
                    <a:pt x="1138" y="332"/>
                  </a:lnTo>
                  <a:lnTo>
                    <a:pt x="1141" y="332"/>
                  </a:lnTo>
                  <a:lnTo>
                    <a:pt x="1143" y="332"/>
                  </a:lnTo>
                  <a:lnTo>
                    <a:pt x="1146" y="332"/>
                  </a:lnTo>
                  <a:lnTo>
                    <a:pt x="1149" y="332"/>
                  </a:lnTo>
                  <a:lnTo>
                    <a:pt x="1149" y="330"/>
                  </a:lnTo>
                  <a:lnTo>
                    <a:pt x="1151" y="330"/>
                  </a:lnTo>
                  <a:lnTo>
                    <a:pt x="1154" y="330"/>
                  </a:lnTo>
                  <a:lnTo>
                    <a:pt x="1156" y="330"/>
                  </a:lnTo>
                  <a:lnTo>
                    <a:pt x="1156" y="327"/>
                  </a:lnTo>
                  <a:lnTo>
                    <a:pt x="1156" y="324"/>
                  </a:lnTo>
                  <a:lnTo>
                    <a:pt x="1156" y="322"/>
                  </a:lnTo>
                  <a:lnTo>
                    <a:pt x="1159" y="322"/>
                  </a:lnTo>
                  <a:lnTo>
                    <a:pt x="1159" y="319"/>
                  </a:lnTo>
                  <a:lnTo>
                    <a:pt x="1162" y="316"/>
                  </a:lnTo>
                  <a:lnTo>
                    <a:pt x="1164" y="316"/>
                  </a:lnTo>
                  <a:lnTo>
                    <a:pt x="1164" y="314"/>
                  </a:lnTo>
                  <a:lnTo>
                    <a:pt x="1167" y="314"/>
                  </a:lnTo>
                  <a:lnTo>
                    <a:pt x="1167" y="316"/>
                  </a:lnTo>
                  <a:lnTo>
                    <a:pt x="1167" y="319"/>
                  </a:lnTo>
                  <a:lnTo>
                    <a:pt x="1167" y="322"/>
                  </a:lnTo>
                  <a:lnTo>
                    <a:pt x="1164" y="322"/>
                  </a:lnTo>
                  <a:lnTo>
                    <a:pt x="1164" y="324"/>
                  </a:lnTo>
                  <a:lnTo>
                    <a:pt x="1164" y="327"/>
                  </a:lnTo>
                  <a:lnTo>
                    <a:pt x="1162" y="330"/>
                  </a:lnTo>
                  <a:lnTo>
                    <a:pt x="1162" y="332"/>
                  </a:lnTo>
                  <a:lnTo>
                    <a:pt x="1164" y="332"/>
                  </a:lnTo>
                  <a:lnTo>
                    <a:pt x="1164" y="335"/>
                  </a:lnTo>
                  <a:lnTo>
                    <a:pt x="1164" y="337"/>
                  </a:lnTo>
                  <a:lnTo>
                    <a:pt x="1162" y="337"/>
                  </a:lnTo>
                  <a:lnTo>
                    <a:pt x="1162" y="340"/>
                  </a:lnTo>
                  <a:lnTo>
                    <a:pt x="1159" y="340"/>
                  </a:lnTo>
                  <a:lnTo>
                    <a:pt x="1159" y="343"/>
                  </a:lnTo>
                  <a:lnTo>
                    <a:pt x="1159" y="345"/>
                  </a:lnTo>
                  <a:lnTo>
                    <a:pt x="1162" y="345"/>
                  </a:lnTo>
                  <a:lnTo>
                    <a:pt x="1162" y="343"/>
                  </a:lnTo>
                  <a:lnTo>
                    <a:pt x="1164" y="343"/>
                  </a:lnTo>
                  <a:lnTo>
                    <a:pt x="1167" y="343"/>
                  </a:lnTo>
                  <a:lnTo>
                    <a:pt x="1167" y="340"/>
                  </a:lnTo>
                  <a:lnTo>
                    <a:pt x="1169" y="340"/>
                  </a:lnTo>
                  <a:lnTo>
                    <a:pt x="1172" y="340"/>
                  </a:lnTo>
                  <a:lnTo>
                    <a:pt x="1175" y="340"/>
                  </a:lnTo>
                  <a:lnTo>
                    <a:pt x="1177" y="337"/>
                  </a:lnTo>
                  <a:lnTo>
                    <a:pt x="1180" y="337"/>
                  </a:lnTo>
                  <a:lnTo>
                    <a:pt x="1182" y="337"/>
                  </a:lnTo>
                  <a:lnTo>
                    <a:pt x="1182" y="335"/>
                  </a:lnTo>
                  <a:lnTo>
                    <a:pt x="1185" y="335"/>
                  </a:lnTo>
                  <a:lnTo>
                    <a:pt x="1188" y="335"/>
                  </a:lnTo>
                  <a:lnTo>
                    <a:pt x="1190" y="335"/>
                  </a:lnTo>
                  <a:lnTo>
                    <a:pt x="1190" y="332"/>
                  </a:lnTo>
                  <a:lnTo>
                    <a:pt x="1190" y="330"/>
                  </a:lnTo>
                  <a:lnTo>
                    <a:pt x="1193" y="330"/>
                  </a:lnTo>
                  <a:lnTo>
                    <a:pt x="1193" y="327"/>
                  </a:lnTo>
                  <a:lnTo>
                    <a:pt x="1193" y="324"/>
                  </a:lnTo>
                  <a:lnTo>
                    <a:pt x="1193" y="322"/>
                  </a:lnTo>
                  <a:lnTo>
                    <a:pt x="1195" y="322"/>
                  </a:lnTo>
                  <a:lnTo>
                    <a:pt x="1195" y="319"/>
                  </a:lnTo>
                  <a:lnTo>
                    <a:pt x="1195" y="316"/>
                  </a:lnTo>
                  <a:lnTo>
                    <a:pt x="1198" y="316"/>
                  </a:lnTo>
                  <a:lnTo>
                    <a:pt x="1198" y="314"/>
                  </a:lnTo>
                  <a:lnTo>
                    <a:pt x="1198" y="311"/>
                  </a:lnTo>
                  <a:lnTo>
                    <a:pt x="1198" y="309"/>
                  </a:lnTo>
                  <a:lnTo>
                    <a:pt x="1198" y="306"/>
                  </a:lnTo>
                  <a:lnTo>
                    <a:pt x="1201" y="306"/>
                  </a:lnTo>
                  <a:lnTo>
                    <a:pt x="1201" y="303"/>
                  </a:lnTo>
                  <a:lnTo>
                    <a:pt x="1203" y="303"/>
                  </a:lnTo>
                  <a:lnTo>
                    <a:pt x="1206" y="306"/>
                  </a:lnTo>
                  <a:lnTo>
                    <a:pt x="1209" y="306"/>
                  </a:lnTo>
                  <a:lnTo>
                    <a:pt x="1209" y="309"/>
                  </a:lnTo>
                  <a:lnTo>
                    <a:pt x="1211" y="309"/>
                  </a:lnTo>
                  <a:lnTo>
                    <a:pt x="1211" y="306"/>
                  </a:lnTo>
                  <a:lnTo>
                    <a:pt x="1211" y="303"/>
                  </a:lnTo>
                  <a:lnTo>
                    <a:pt x="1209" y="301"/>
                  </a:lnTo>
                  <a:lnTo>
                    <a:pt x="1209" y="298"/>
                  </a:lnTo>
                  <a:lnTo>
                    <a:pt x="1211" y="296"/>
                  </a:lnTo>
                  <a:lnTo>
                    <a:pt x="1211" y="293"/>
                  </a:lnTo>
                  <a:lnTo>
                    <a:pt x="1209" y="293"/>
                  </a:lnTo>
                  <a:lnTo>
                    <a:pt x="1209" y="290"/>
                  </a:lnTo>
                  <a:lnTo>
                    <a:pt x="1209" y="288"/>
                  </a:lnTo>
                  <a:lnTo>
                    <a:pt x="1209" y="285"/>
                  </a:lnTo>
                  <a:lnTo>
                    <a:pt x="1211" y="285"/>
                  </a:lnTo>
                  <a:lnTo>
                    <a:pt x="1211" y="282"/>
                  </a:lnTo>
                  <a:lnTo>
                    <a:pt x="1214" y="282"/>
                  </a:lnTo>
                  <a:lnTo>
                    <a:pt x="1214" y="285"/>
                  </a:lnTo>
                  <a:lnTo>
                    <a:pt x="1216" y="285"/>
                  </a:lnTo>
                  <a:lnTo>
                    <a:pt x="1219" y="288"/>
                  </a:lnTo>
                  <a:lnTo>
                    <a:pt x="1222" y="288"/>
                  </a:lnTo>
                  <a:lnTo>
                    <a:pt x="1224" y="288"/>
                  </a:lnTo>
                  <a:lnTo>
                    <a:pt x="1224" y="290"/>
                  </a:lnTo>
                  <a:lnTo>
                    <a:pt x="1227" y="290"/>
                  </a:lnTo>
                  <a:lnTo>
                    <a:pt x="1227" y="293"/>
                  </a:lnTo>
                  <a:lnTo>
                    <a:pt x="1229" y="296"/>
                  </a:lnTo>
                  <a:lnTo>
                    <a:pt x="1229" y="298"/>
                  </a:lnTo>
                  <a:lnTo>
                    <a:pt x="1229" y="301"/>
                  </a:lnTo>
                  <a:lnTo>
                    <a:pt x="1229" y="303"/>
                  </a:lnTo>
                  <a:lnTo>
                    <a:pt x="1232" y="303"/>
                  </a:lnTo>
                  <a:lnTo>
                    <a:pt x="1232" y="306"/>
                  </a:lnTo>
                  <a:lnTo>
                    <a:pt x="1232" y="303"/>
                  </a:lnTo>
                  <a:lnTo>
                    <a:pt x="1235" y="303"/>
                  </a:lnTo>
                  <a:lnTo>
                    <a:pt x="1235" y="301"/>
                  </a:lnTo>
                  <a:lnTo>
                    <a:pt x="1235" y="303"/>
                  </a:lnTo>
                  <a:lnTo>
                    <a:pt x="1237" y="303"/>
                  </a:lnTo>
                  <a:lnTo>
                    <a:pt x="1240" y="301"/>
                  </a:lnTo>
                  <a:lnTo>
                    <a:pt x="1242" y="298"/>
                  </a:lnTo>
                  <a:lnTo>
                    <a:pt x="1245" y="298"/>
                  </a:lnTo>
                  <a:lnTo>
                    <a:pt x="1248" y="298"/>
                  </a:lnTo>
                  <a:lnTo>
                    <a:pt x="1248" y="296"/>
                  </a:lnTo>
                  <a:lnTo>
                    <a:pt x="1245" y="296"/>
                  </a:lnTo>
                  <a:lnTo>
                    <a:pt x="1248" y="296"/>
                  </a:lnTo>
                  <a:lnTo>
                    <a:pt x="1248" y="293"/>
                  </a:lnTo>
                  <a:lnTo>
                    <a:pt x="1250" y="293"/>
                  </a:lnTo>
                  <a:lnTo>
                    <a:pt x="1250" y="290"/>
                  </a:lnTo>
                  <a:lnTo>
                    <a:pt x="1253" y="290"/>
                  </a:lnTo>
                  <a:lnTo>
                    <a:pt x="1253" y="288"/>
                  </a:lnTo>
                  <a:lnTo>
                    <a:pt x="1256" y="288"/>
                  </a:lnTo>
                  <a:lnTo>
                    <a:pt x="1256" y="285"/>
                  </a:lnTo>
                  <a:lnTo>
                    <a:pt x="1256" y="282"/>
                  </a:lnTo>
                  <a:lnTo>
                    <a:pt x="1258" y="282"/>
                  </a:lnTo>
                  <a:lnTo>
                    <a:pt x="1261" y="282"/>
                  </a:lnTo>
                  <a:lnTo>
                    <a:pt x="1261" y="285"/>
                  </a:lnTo>
                  <a:lnTo>
                    <a:pt x="1258" y="285"/>
                  </a:lnTo>
                  <a:lnTo>
                    <a:pt x="1258" y="288"/>
                  </a:lnTo>
                  <a:lnTo>
                    <a:pt x="1258" y="290"/>
                  </a:lnTo>
                  <a:lnTo>
                    <a:pt x="1261" y="290"/>
                  </a:lnTo>
                  <a:lnTo>
                    <a:pt x="1263" y="290"/>
                  </a:lnTo>
                  <a:lnTo>
                    <a:pt x="1266" y="290"/>
                  </a:lnTo>
                  <a:lnTo>
                    <a:pt x="1266" y="288"/>
                  </a:lnTo>
                  <a:lnTo>
                    <a:pt x="1269" y="288"/>
                  </a:lnTo>
                  <a:lnTo>
                    <a:pt x="1271" y="285"/>
                  </a:lnTo>
                  <a:lnTo>
                    <a:pt x="1274" y="282"/>
                  </a:lnTo>
                  <a:lnTo>
                    <a:pt x="1274" y="280"/>
                  </a:lnTo>
                  <a:lnTo>
                    <a:pt x="1274" y="277"/>
                  </a:lnTo>
                  <a:lnTo>
                    <a:pt x="1274" y="275"/>
                  </a:lnTo>
                  <a:lnTo>
                    <a:pt x="1274" y="272"/>
                  </a:lnTo>
                  <a:lnTo>
                    <a:pt x="1274" y="275"/>
                  </a:lnTo>
                  <a:lnTo>
                    <a:pt x="1274" y="272"/>
                  </a:lnTo>
                  <a:lnTo>
                    <a:pt x="1274" y="269"/>
                  </a:lnTo>
                  <a:lnTo>
                    <a:pt x="1274" y="267"/>
                  </a:lnTo>
                  <a:lnTo>
                    <a:pt x="1274" y="264"/>
                  </a:lnTo>
                  <a:lnTo>
                    <a:pt x="1274" y="262"/>
                  </a:lnTo>
                  <a:lnTo>
                    <a:pt x="1274" y="259"/>
                  </a:lnTo>
                  <a:lnTo>
                    <a:pt x="1274" y="256"/>
                  </a:lnTo>
                  <a:lnTo>
                    <a:pt x="1274" y="254"/>
                  </a:lnTo>
                  <a:lnTo>
                    <a:pt x="1276" y="254"/>
                  </a:lnTo>
                  <a:lnTo>
                    <a:pt x="1279" y="254"/>
                  </a:lnTo>
                  <a:lnTo>
                    <a:pt x="1282" y="256"/>
                  </a:lnTo>
                  <a:lnTo>
                    <a:pt x="1284" y="256"/>
                  </a:lnTo>
                  <a:lnTo>
                    <a:pt x="1287" y="256"/>
                  </a:lnTo>
                  <a:lnTo>
                    <a:pt x="1287" y="259"/>
                  </a:lnTo>
                  <a:lnTo>
                    <a:pt x="1289" y="256"/>
                  </a:lnTo>
                  <a:lnTo>
                    <a:pt x="1289" y="259"/>
                  </a:lnTo>
                  <a:lnTo>
                    <a:pt x="1289" y="262"/>
                  </a:lnTo>
                  <a:lnTo>
                    <a:pt x="1292" y="262"/>
                  </a:lnTo>
                  <a:lnTo>
                    <a:pt x="1292" y="264"/>
                  </a:lnTo>
                  <a:lnTo>
                    <a:pt x="1295" y="264"/>
                  </a:lnTo>
                  <a:lnTo>
                    <a:pt x="1295" y="267"/>
                  </a:lnTo>
                  <a:lnTo>
                    <a:pt x="1297" y="267"/>
                  </a:lnTo>
                  <a:lnTo>
                    <a:pt x="1297" y="269"/>
                  </a:lnTo>
                  <a:lnTo>
                    <a:pt x="1300" y="269"/>
                  </a:lnTo>
                  <a:lnTo>
                    <a:pt x="1303" y="272"/>
                  </a:lnTo>
                  <a:lnTo>
                    <a:pt x="1305" y="272"/>
                  </a:lnTo>
                  <a:lnTo>
                    <a:pt x="1308" y="272"/>
                  </a:lnTo>
                  <a:lnTo>
                    <a:pt x="1308" y="275"/>
                  </a:lnTo>
                  <a:lnTo>
                    <a:pt x="1310" y="275"/>
                  </a:lnTo>
                  <a:lnTo>
                    <a:pt x="1310" y="272"/>
                  </a:lnTo>
                  <a:lnTo>
                    <a:pt x="1310" y="275"/>
                  </a:lnTo>
                  <a:lnTo>
                    <a:pt x="1310" y="272"/>
                  </a:lnTo>
                  <a:lnTo>
                    <a:pt x="1313" y="272"/>
                  </a:lnTo>
                  <a:lnTo>
                    <a:pt x="1313" y="269"/>
                  </a:lnTo>
                  <a:lnTo>
                    <a:pt x="1316" y="269"/>
                  </a:lnTo>
                  <a:lnTo>
                    <a:pt x="1318" y="269"/>
                  </a:lnTo>
                  <a:lnTo>
                    <a:pt x="1318" y="267"/>
                  </a:lnTo>
                  <a:lnTo>
                    <a:pt x="1321" y="267"/>
                  </a:lnTo>
                  <a:lnTo>
                    <a:pt x="1323" y="264"/>
                  </a:lnTo>
                  <a:lnTo>
                    <a:pt x="1326" y="262"/>
                  </a:lnTo>
                  <a:lnTo>
                    <a:pt x="1329" y="262"/>
                  </a:lnTo>
                  <a:lnTo>
                    <a:pt x="1329" y="259"/>
                  </a:lnTo>
                  <a:lnTo>
                    <a:pt x="1331" y="259"/>
                  </a:lnTo>
                  <a:lnTo>
                    <a:pt x="1331" y="256"/>
                  </a:lnTo>
                  <a:lnTo>
                    <a:pt x="1334" y="256"/>
                  </a:lnTo>
                  <a:lnTo>
                    <a:pt x="1334" y="254"/>
                  </a:lnTo>
                  <a:lnTo>
                    <a:pt x="1331" y="254"/>
                  </a:lnTo>
                  <a:lnTo>
                    <a:pt x="1331" y="251"/>
                  </a:lnTo>
                  <a:lnTo>
                    <a:pt x="1329" y="251"/>
                  </a:lnTo>
                  <a:lnTo>
                    <a:pt x="1331" y="251"/>
                  </a:lnTo>
                  <a:lnTo>
                    <a:pt x="1331" y="254"/>
                  </a:lnTo>
                  <a:lnTo>
                    <a:pt x="1334" y="254"/>
                  </a:lnTo>
                  <a:lnTo>
                    <a:pt x="1334" y="251"/>
                  </a:lnTo>
                  <a:lnTo>
                    <a:pt x="1334" y="249"/>
                  </a:lnTo>
                  <a:lnTo>
                    <a:pt x="1336" y="249"/>
                  </a:lnTo>
                  <a:lnTo>
                    <a:pt x="1336" y="246"/>
                  </a:lnTo>
                  <a:lnTo>
                    <a:pt x="1339" y="246"/>
                  </a:lnTo>
                  <a:lnTo>
                    <a:pt x="1339" y="243"/>
                  </a:lnTo>
                  <a:lnTo>
                    <a:pt x="1342" y="243"/>
                  </a:lnTo>
                  <a:lnTo>
                    <a:pt x="1342" y="241"/>
                  </a:lnTo>
                  <a:lnTo>
                    <a:pt x="1344" y="241"/>
                  </a:lnTo>
                  <a:lnTo>
                    <a:pt x="1344" y="238"/>
                  </a:lnTo>
                  <a:lnTo>
                    <a:pt x="1347" y="238"/>
                  </a:lnTo>
                  <a:lnTo>
                    <a:pt x="1347" y="235"/>
                  </a:lnTo>
                  <a:lnTo>
                    <a:pt x="1347" y="233"/>
                  </a:lnTo>
                  <a:lnTo>
                    <a:pt x="1347" y="230"/>
                  </a:lnTo>
                  <a:lnTo>
                    <a:pt x="1347" y="228"/>
                  </a:lnTo>
                  <a:lnTo>
                    <a:pt x="1347" y="225"/>
                  </a:lnTo>
                  <a:lnTo>
                    <a:pt x="1349" y="225"/>
                  </a:lnTo>
                  <a:lnTo>
                    <a:pt x="1349" y="222"/>
                  </a:lnTo>
                  <a:lnTo>
                    <a:pt x="1352" y="222"/>
                  </a:lnTo>
                  <a:lnTo>
                    <a:pt x="1352" y="220"/>
                  </a:lnTo>
                  <a:lnTo>
                    <a:pt x="1352" y="217"/>
                  </a:lnTo>
                  <a:lnTo>
                    <a:pt x="1352" y="215"/>
                  </a:lnTo>
                  <a:lnTo>
                    <a:pt x="1352" y="212"/>
                  </a:lnTo>
                  <a:lnTo>
                    <a:pt x="1352" y="209"/>
                  </a:lnTo>
                  <a:lnTo>
                    <a:pt x="1352" y="207"/>
                  </a:lnTo>
                  <a:lnTo>
                    <a:pt x="1352" y="204"/>
                  </a:lnTo>
                  <a:lnTo>
                    <a:pt x="1352" y="202"/>
                  </a:lnTo>
                  <a:lnTo>
                    <a:pt x="1355" y="202"/>
                  </a:lnTo>
                  <a:lnTo>
                    <a:pt x="1355" y="199"/>
                  </a:lnTo>
                  <a:lnTo>
                    <a:pt x="1355" y="196"/>
                  </a:lnTo>
                  <a:lnTo>
                    <a:pt x="1355" y="194"/>
                  </a:lnTo>
                  <a:lnTo>
                    <a:pt x="1355" y="191"/>
                  </a:lnTo>
                  <a:lnTo>
                    <a:pt x="1355" y="188"/>
                  </a:lnTo>
                  <a:lnTo>
                    <a:pt x="1357" y="188"/>
                  </a:lnTo>
                  <a:lnTo>
                    <a:pt x="1357" y="186"/>
                  </a:lnTo>
                  <a:lnTo>
                    <a:pt x="1360" y="186"/>
                  </a:lnTo>
                  <a:lnTo>
                    <a:pt x="1360" y="183"/>
                  </a:lnTo>
                  <a:lnTo>
                    <a:pt x="1360" y="181"/>
                  </a:lnTo>
                  <a:lnTo>
                    <a:pt x="1363" y="181"/>
                  </a:lnTo>
                  <a:lnTo>
                    <a:pt x="1363" y="178"/>
                  </a:lnTo>
                  <a:lnTo>
                    <a:pt x="1365" y="178"/>
                  </a:lnTo>
                  <a:lnTo>
                    <a:pt x="1365" y="175"/>
                  </a:lnTo>
                  <a:lnTo>
                    <a:pt x="1368" y="173"/>
                  </a:lnTo>
                  <a:lnTo>
                    <a:pt x="1368" y="170"/>
                  </a:lnTo>
                  <a:lnTo>
                    <a:pt x="1370" y="170"/>
                  </a:lnTo>
                  <a:lnTo>
                    <a:pt x="1370" y="168"/>
                  </a:lnTo>
                  <a:lnTo>
                    <a:pt x="1373" y="168"/>
                  </a:lnTo>
                  <a:lnTo>
                    <a:pt x="1373" y="165"/>
                  </a:lnTo>
                  <a:lnTo>
                    <a:pt x="1373" y="162"/>
                  </a:lnTo>
                  <a:lnTo>
                    <a:pt x="1373" y="160"/>
                  </a:lnTo>
                  <a:lnTo>
                    <a:pt x="1373" y="157"/>
                  </a:lnTo>
                  <a:lnTo>
                    <a:pt x="1376" y="157"/>
                  </a:lnTo>
                  <a:lnTo>
                    <a:pt x="1376" y="155"/>
                  </a:lnTo>
                  <a:lnTo>
                    <a:pt x="1373" y="155"/>
                  </a:lnTo>
                  <a:lnTo>
                    <a:pt x="1373" y="152"/>
                  </a:lnTo>
                  <a:lnTo>
                    <a:pt x="1373" y="149"/>
                  </a:lnTo>
                  <a:lnTo>
                    <a:pt x="1373" y="147"/>
                  </a:lnTo>
                  <a:lnTo>
                    <a:pt x="1373" y="144"/>
                  </a:lnTo>
                  <a:lnTo>
                    <a:pt x="1376" y="141"/>
                  </a:lnTo>
                  <a:lnTo>
                    <a:pt x="1376" y="139"/>
                  </a:lnTo>
                  <a:lnTo>
                    <a:pt x="1378" y="139"/>
                  </a:lnTo>
                  <a:lnTo>
                    <a:pt x="1378" y="136"/>
                  </a:lnTo>
                  <a:lnTo>
                    <a:pt x="1378" y="134"/>
                  </a:lnTo>
                  <a:lnTo>
                    <a:pt x="1381" y="134"/>
                  </a:lnTo>
                  <a:lnTo>
                    <a:pt x="1381" y="131"/>
                  </a:lnTo>
                  <a:lnTo>
                    <a:pt x="1381" y="128"/>
                  </a:lnTo>
                  <a:lnTo>
                    <a:pt x="1381" y="126"/>
                  </a:lnTo>
                  <a:lnTo>
                    <a:pt x="1383" y="126"/>
                  </a:lnTo>
                  <a:lnTo>
                    <a:pt x="1383" y="123"/>
                  </a:lnTo>
                  <a:lnTo>
                    <a:pt x="1386" y="123"/>
                  </a:lnTo>
                  <a:lnTo>
                    <a:pt x="1386" y="121"/>
                  </a:lnTo>
                  <a:lnTo>
                    <a:pt x="1389" y="121"/>
                  </a:lnTo>
                  <a:lnTo>
                    <a:pt x="1391" y="121"/>
                  </a:lnTo>
                  <a:lnTo>
                    <a:pt x="1391" y="123"/>
                  </a:lnTo>
                  <a:lnTo>
                    <a:pt x="1394" y="123"/>
                  </a:lnTo>
                  <a:lnTo>
                    <a:pt x="1396" y="123"/>
                  </a:lnTo>
                  <a:lnTo>
                    <a:pt x="1394" y="126"/>
                  </a:lnTo>
                  <a:lnTo>
                    <a:pt x="1396" y="126"/>
                  </a:lnTo>
                  <a:lnTo>
                    <a:pt x="1396" y="128"/>
                  </a:lnTo>
                  <a:lnTo>
                    <a:pt x="1396" y="131"/>
                  </a:lnTo>
                  <a:lnTo>
                    <a:pt x="1396" y="134"/>
                  </a:lnTo>
                  <a:lnTo>
                    <a:pt x="1396" y="136"/>
                  </a:lnTo>
                  <a:lnTo>
                    <a:pt x="1396" y="139"/>
                  </a:lnTo>
                  <a:lnTo>
                    <a:pt x="1396" y="141"/>
                  </a:lnTo>
                  <a:lnTo>
                    <a:pt x="1399" y="141"/>
                  </a:lnTo>
                  <a:lnTo>
                    <a:pt x="1399" y="144"/>
                  </a:lnTo>
                  <a:lnTo>
                    <a:pt x="1396" y="144"/>
                  </a:lnTo>
                  <a:lnTo>
                    <a:pt x="1396" y="147"/>
                  </a:lnTo>
                  <a:lnTo>
                    <a:pt x="1399" y="147"/>
                  </a:lnTo>
                  <a:lnTo>
                    <a:pt x="1402" y="147"/>
                  </a:lnTo>
                  <a:lnTo>
                    <a:pt x="1402" y="144"/>
                  </a:lnTo>
                  <a:lnTo>
                    <a:pt x="1404" y="144"/>
                  </a:lnTo>
                  <a:lnTo>
                    <a:pt x="1407" y="144"/>
                  </a:lnTo>
                  <a:lnTo>
                    <a:pt x="1407" y="141"/>
                  </a:lnTo>
                  <a:lnTo>
                    <a:pt x="1407" y="139"/>
                  </a:lnTo>
                  <a:lnTo>
                    <a:pt x="1407" y="136"/>
                  </a:lnTo>
                  <a:lnTo>
                    <a:pt x="1407" y="134"/>
                  </a:lnTo>
                  <a:lnTo>
                    <a:pt x="1404" y="134"/>
                  </a:lnTo>
                  <a:lnTo>
                    <a:pt x="1404" y="131"/>
                  </a:lnTo>
                  <a:lnTo>
                    <a:pt x="1404" y="128"/>
                  </a:lnTo>
                  <a:lnTo>
                    <a:pt x="1404" y="126"/>
                  </a:lnTo>
                  <a:lnTo>
                    <a:pt x="1404" y="123"/>
                  </a:lnTo>
                  <a:lnTo>
                    <a:pt x="1402" y="123"/>
                  </a:lnTo>
                  <a:lnTo>
                    <a:pt x="1402" y="121"/>
                  </a:lnTo>
                  <a:lnTo>
                    <a:pt x="1404" y="121"/>
                  </a:lnTo>
                  <a:lnTo>
                    <a:pt x="1402" y="121"/>
                  </a:lnTo>
                  <a:lnTo>
                    <a:pt x="1404" y="121"/>
                  </a:lnTo>
                  <a:lnTo>
                    <a:pt x="1404" y="118"/>
                  </a:lnTo>
                  <a:lnTo>
                    <a:pt x="1407" y="115"/>
                  </a:lnTo>
                  <a:lnTo>
                    <a:pt x="1407" y="113"/>
                  </a:lnTo>
                  <a:lnTo>
                    <a:pt x="1410" y="113"/>
                  </a:lnTo>
                  <a:lnTo>
                    <a:pt x="1412" y="113"/>
                  </a:lnTo>
                  <a:lnTo>
                    <a:pt x="1415" y="113"/>
                  </a:lnTo>
                  <a:lnTo>
                    <a:pt x="1417" y="113"/>
                  </a:lnTo>
                  <a:lnTo>
                    <a:pt x="1420" y="113"/>
                  </a:lnTo>
                  <a:lnTo>
                    <a:pt x="1423" y="113"/>
                  </a:lnTo>
                  <a:lnTo>
                    <a:pt x="1423" y="115"/>
                  </a:lnTo>
                  <a:lnTo>
                    <a:pt x="1423" y="113"/>
                  </a:lnTo>
                  <a:lnTo>
                    <a:pt x="1423" y="115"/>
                  </a:lnTo>
                  <a:lnTo>
                    <a:pt x="1425" y="115"/>
                  </a:lnTo>
                  <a:lnTo>
                    <a:pt x="1425" y="113"/>
                  </a:lnTo>
                  <a:lnTo>
                    <a:pt x="1428" y="113"/>
                  </a:lnTo>
                  <a:lnTo>
                    <a:pt x="1428" y="115"/>
                  </a:lnTo>
                  <a:lnTo>
                    <a:pt x="1430" y="115"/>
                  </a:lnTo>
                  <a:lnTo>
                    <a:pt x="1428" y="115"/>
                  </a:lnTo>
                  <a:lnTo>
                    <a:pt x="1428" y="118"/>
                  </a:lnTo>
                  <a:lnTo>
                    <a:pt x="1428" y="121"/>
                  </a:lnTo>
                  <a:lnTo>
                    <a:pt x="1425" y="121"/>
                  </a:lnTo>
                  <a:lnTo>
                    <a:pt x="1425" y="123"/>
                  </a:lnTo>
                  <a:lnTo>
                    <a:pt x="1423" y="123"/>
                  </a:lnTo>
                  <a:lnTo>
                    <a:pt x="1423" y="126"/>
                  </a:lnTo>
                  <a:lnTo>
                    <a:pt x="1423" y="128"/>
                  </a:lnTo>
                  <a:lnTo>
                    <a:pt x="1423" y="131"/>
                  </a:lnTo>
                  <a:lnTo>
                    <a:pt x="1423" y="134"/>
                  </a:lnTo>
                  <a:lnTo>
                    <a:pt x="1420" y="134"/>
                  </a:lnTo>
                  <a:lnTo>
                    <a:pt x="1423" y="134"/>
                  </a:lnTo>
                  <a:lnTo>
                    <a:pt x="1423" y="136"/>
                  </a:lnTo>
                  <a:lnTo>
                    <a:pt x="1425" y="136"/>
                  </a:lnTo>
                  <a:lnTo>
                    <a:pt x="1423" y="136"/>
                  </a:lnTo>
                  <a:lnTo>
                    <a:pt x="1423" y="139"/>
                  </a:lnTo>
                  <a:lnTo>
                    <a:pt x="1425" y="139"/>
                  </a:lnTo>
                  <a:lnTo>
                    <a:pt x="1428" y="139"/>
                  </a:lnTo>
                  <a:lnTo>
                    <a:pt x="1428" y="136"/>
                  </a:lnTo>
                  <a:lnTo>
                    <a:pt x="1428" y="139"/>
                  </a:lnTo>
                  <a:lnTo>
                    <a:pt x="1425" y="139"/>
                  </a:lnTo>
                  <a:lnTo>
                    <a:pt x="1425" y="141"/>
                  </a:lnTo>
                  <a:lnTo>
                    <a:pt x="1428" y="141"/>
                  </a:lnTo>
                  <a:lnTo>
                    <a:pt x="1428" y="144"/>
                  </a:lnTo>
                  <a:lnTo>
                    <a:pt x="1430" y="144"/>
                  </a:lnTo>
                  <a:lnTo>
                    <a:pt x="1433" y="147"/>
                  </a:lnTo>
                  <a:lnTo>
                    <a:pt x="1436" y="147"/>
                  </a:lnTo>
                  <a:lnTo>
                    <a:pt x="1436" y="149"/>
                  </a:lnTo>
                  <a:lnTo>
                    <a:pt x="1438" y="149"/>
                  </a:lnTo>
                  <a:lnTo>
                    <a:pt x="1438" y="152"/>
                  </a:lnTo>
                  <a:lnTo>
                    <a:pt x="1441" y="152"/>
                  </a:lnTo>
                  <a:lnTo>
                    <a:pt x="1441" y="155"/>
                  </a:lnTo>
                  <a:lnTo>
                    <a:pt x="1443" y="155"/>
                  </a:lnTo>
                  <a:lnTo>
                    <a:pt x="1443" y="157"/>
                  </a:lnTo>
                  <a:lnTo>
                    <a:pt x="1446" y="157"/>
                  </a:lnTo>
                  <a:lnTo>
                    <a:pt x="1446" y="155"/>
                  </a:lnTo>
                  <a:lnTo>
                    <a:pt x="1449" y="155"/>
                  </a:lnTo>
                  <a:lnTo>
                    <a:pt x="1451" y="155"/>
                  </a:lnTo>
                  <a:lnTo>
                    <a:pt x="1454" y="155"/>
                  </a:lnTo>
                  <a:lnTo>
                    <a:pt x="1454" y="152"/>
                  </a:lnTo>
                  <a:lnTo>
                    <a:pt x="1457" y="152"/>
                  </a:lnTo>
                  <a:lnTo>
                    <a:pt x="1459" y="149"/>
                  </a:lnTo>
                  <a:lnTo>
                    <a:pt x="1462" y="149"/>
                  </a:lnTo>
                  <a:lnTo>
                    <a:pt x="1462" y="147"/>
                  </a:lnTo>
                  <a:lnTo>
                    <a:pt x="1459" y="147"/>
                  </a:lnTo>
                  <a:lnTo>
                    <a:pt x="1457" y="147"/>
                  </a:lnTo>
                  <a:lnTo>
                    <a:pt x="1457" y="144"/>
                  </a:lnTo>
                  <a:lnTo>
                    <a:pt x="1457" y="141"/>
                  </a:lnTo>
                  <a:lnTo>
                    <a:pt x="1457" y="139"/>
                  </a:lnTo>
                  <a:lnTo>
                    <a:pt x="1454" y="139"/>
                  </a:lnTo>
                  <a:lnTo>
                    <a:pt x="1454" y="136"/>
                  </a:lnTo>
                  <a:lnTo>
                    <a:pt x="1454" y="134"/>
                  </a:lnTo>
                  <a:lnTo>
                    <a:pt x="1454" y="131"/>
                  </a:lnTo>
                  <a:lnTo>
                    <a:pt x="1454" y="128"/>
                  </a:lnTo>
                  <a:lnTo>
                    <a:pt x="1457" y="128"/>
                  </a:lnTo>
                  <a:lnTo>
                    <a:pt x="1457" y="131"/>
                  </a:lnTo>
                  <a:lnTo>
                    <a:pt x="1457" y="128"/>
                  </a:lnTo>
                  <a:lnTo>
                    <a:pt x="1459" y="128"/>
                  </a:lnTo>
                  <a:lnTo>
                    <a:pt x="1462" y="128"/>
                  </a:lnTo>
                  <a:lnTo>
                    <a:pt x="1462" y="126"/>
                  </a:lnTo>
                  <a:lnTo>
                    <a:pt x="1464" y="126"/>
                  </a:lnTo>
                  <a:lnTo>
                    <a:pt x="1464" y="128"/>
                  </a:lnTo>
                  <a:lnTo>
                    <a:pt x="1467" y="128"/>
                  </a:lnTo>
                  <a:lnTo>
                    <a:pt x="1467" y="131"/>
                  </a:lnTo>
                  <a:lnTo>
                    <a:pt x="1470" y="131"/>
                  </a:lnTo>
                  <a:lnTo>
                    <a:pt x="1472" y="131"/>
                  </a:lnTo>
                  <a:lnTo>
                    <a:pt x="1472" y="134"/>
                  </a:lnTo>
                  <a:lnTo>
                    <a:pt x="1472" y="131"/>
                  </a:lnTo>
                  <a:lnTo>
                    <a:pt x="1475" y="131"/>
                  </a:lnTo>
                  <a:lnTo>
                    <a:pt x="1475" y="128"/>
                  </a:lnTo>
                  <a:lnTo>
                    <a:pt x="1477" y="128"/>
                  </a:lnTo>
                  <a:lnTo>
                    <a:pt x="1480" y="128"/>
                  </a:lnTo>
                  <a:lnTo>
                    <a:pt x="1480" y="131"/>
                  </a:lnTo>
                  <a:lnTo>
                    <a:pt x="1477" y="131"/>
                  </a:lnTo>
                  <a:lnTo>
                    <a:pt x="1477" y="134"/>
                  </a:lnTo>
                  <a:lnTo>
                    <a:pt x="1477" y="136"/>
                  </a:lnTo>
                  <a:lnTo>
                    <a:pt x="1477" y="139"/>
                  </a:lnTo>
                  <a:lnTo>
                    <a:pt x="1477" y="141"/>
                  </a:lnTo>
                  <a:lnTo>
                    <a:pt x="1480" y="141"/>
                  </a:lnTo>
                  <a:lnTo>
                    <a:pt x="1483" y="141"/>
                  </a:lnTo>
                  <a:lnTo>
                    <a:pt x="1485" y="141"/>
                  </a:lnTo>
                  <a:lnTo>
                    <a:pt x="1488" y="141"/>
                  </a:lnTo>
                  <a:lnTo>
                    <a:pt x="1490" y="141"/>
                  </a:lnTo>
                  <a:lnTo>
                    <a:pt x="1490" y="139"/>
                  </a:lnTo>
                  <a:lnTo>
                    <a:pt x="1490" y="136"/>
                  </a:lnTo>
                  <a:lnTo>
                    <a:pt x="1493" y="136"/>
                  </a:lnTo>
                  <a:lnTo>
                    <a:pt x="1493" y="134"/>
                  </a:lnTo>
                  <a:lnTo>
                    <a:pt x="1496" y="134"/>
                  </a:lnTo>
                  <a:lnTo>
                    <a:pt x="1496" y="131"/>
                  </a:lnTo>
                  <a:lnTo>
                    <a:pt x="1496" y="128"/>
                  </a:lnTo>
                  <a:lnTo>
                    <a:pt x="1498" y="128"/>
                  </a:lnTo>
                  <a:lnTo>
                    <a:pt x="1496" y="128"/>
                  </a:lnTo>
                  <a:lnTo>
                    <a:pt x="1496" y="126"/>
                  </a:lnTo>
                  <a:lnTo>
                    <a:pt x="1493" y="126"/>
                  </a:lnTo>
                  <a:lnTo>
                    <a:pt x="1493" y="123"/>
                  </a:lnTo>
                  <a:lnTo>
                    <a:pt x="1493" y="121"/>
                  </a:lnTo>
                  <a:lnTo>
                    <a:pt x="1493" y="118"/>
                  </a:lnTo>
                  <a:lnTo>
                    <a:pt x="1493" y="115"/>
                  </a:lnTo>
                  <a:lnTo>
                    <a:pt x="1496" y="115"/>
                  </a:lnTo>
                  <a:lnTo>
                    <a:pt x="1496" y="113"/>
                  </a:lnTo>
                  <a:lnTo>
                    <a:pt x="1498" y="113"/>
                  </a:lnTo>
                  <a:lnTo>
                    <a:pt x="1501" y="113"/>
                  </a:lnTo>
                  <a:lnTo>
                    <a:pt x="1503" y="113"/>
                  </a:lnTo>
                  <a:lnTo>
                    <a:pt x="1506" y="113"/>
                  </a:lnTo>
                  <a:lnTo>
                    <a:pt x="1506" y="115"/>
                  </a:lnTo>
                  <a:lnTo>
                    <a:pt x="1509" y="115"/>
                  </a:lnTo>
                  <a:lnTo>
                    <a:pt x="1511" y="115"/>
                  </a:lnTo>
                  <a:lnTo>
                    <a:pt x="1514" y="115"/>
                  </a:lnTo>
                  <a:lnTo>
                    <a:pt x="1514" y="118"/>
                  </a:lnTo>
                  <a:lnTo>
                    <a:pt x="1511" y="118"/>
                  </a:lnTo>
                  <a:lnTo>
                    <a:pt x="1511" y="121"/>
                  </a:lnTo>
                  <a:lnTo>
                    <a:pt x="1514" y="121"/>
                  </a:lnTo>
                  <a:lnTo>
                    <a:pt x="1514" y="123"/>
                  </a:lnTo>
                  <a:lnTo>
                    <a:pt x="1517" y="123"/>
                  </a:lnTo>
                  <a:lnTo>
                    <a:pt x="1517" y="126"/>
                  </a:lnTo>
                  <a:lnTo>
                    <a:pt x="1519" y="126"/>
                  </a:lnTo>
                  <a:lnTo>
                    <a:pt x="1519" y="128"/>
                  </a:lnTo>
                  <a:lnTo>
                    <a:pt x="1522" y="128"/>
                  </a:lnTo>
                  <a:lnTo>
                    <a:pt x="1524" y="128"/>
                  </a:lnTo>
                  <a:lnTo>
                    <a:pt x="1527" y="128"/>
                  </a:lnTo>
                  <a:lnTo>
                    <a:pt x="1530" y="128"/>
                  </a:lnTo>
                  <a:lnTo>
                    <a:pt x="1530" y="126"/>
                  </a:lnTo>
                  <a:lnTo>
                    <a:pt x="1530" y="123"/>
                  </a:lnTo>
                  <a:lnTo>
                    <a:pt x="1532" y="123"/>
                  </a:lnTo>
                  <a:lnTo>
                    <a:pt x="1530" y="123"/>
                  </a:lnTo>
                  <a:lnTo>
                    <a:pt x="1530" y="121"/>
                  </a:lnTo>
                  <a:lnTo>
                    <a:pt x="1532" y="121"/>
                  </a:lnTo>
                  <a:lnTo>
                    <a:pt x="1535" y="121"/>
                  </a:lnTo>
                  <a:lnTo>
                    <a:pt x="1535" y="118"/>
                  </a:lnTo>
                  <a:lnTo>
                    <a:pt x="1537" y="118"/>
                  </a:lnTo>
                  <a:lnTo>
                    <a:pt x="1535" y="118"/>
                  </a:lnTo>
                  <a:lnTo>
                    <a:pt x="1537" y="118"/>
                  </a:lnTo>
                  <a:lnTo>
                    <a:pt x="1540" y="118"/>
                  </a:lnTo>
                  <a:lnTo>
                    <a:pt x="1540" y="121"/>
                  </a:lnTo>
                  <a:lnTo>
                    <a:pt x="1543" y="121"/>
                  </a:lnTo>
                  <a:lnTo>
                    <a:pt x="1543" y="123"/>
                  </a:lnTo>
                  <a:lnTo>
                    <a:pt x="1540" y="123"/>
                  </a:lnTo>
                  <a:lnTo>
                    <a:pt x="1543" y="123"/>
                  </a:lnTo>
                  <a:lnTo>
                    <a:pt x="1540" y="123"/>
                  </a:lnTo>
                  <a:lnTo>
                    <a:pt x="1540" y="126"/>
                  </a:lnTo>
                  <a:lnTo>
                    <a:pt x="1537" y="126"/>
                  </a:lnTo>
                  <a:lnTo>
                    <a:pt x="1537" y="128"/>
                  </a:lnTo>
                  <a:lnTo>
                    <a:pt x="1535" y="128"/>
                  </a:lnTo>
                  <a:lnTo>
                    <a:pt x="1532" y="128"/>
                  </a:lnTo>
                  <a:lnTo>
                    <a:pt x="1530" y="128"/>
                  </a:lnTo>
                  <a:lnTo>
                    <a:pt x="1530" y="131"/>
                  </a:lnTo>
                  <a:lnTo>
                    <a:pt x="1530" y="134"/>
                  </a:lnTo>
                  <a:lnTo>
                    <a:pt x="1527" y="134"/>
                  </a:lnTo>
                  <a:lnTo>
                    <a:pt x="1524" y="136"/>
                  </a:lnTo>
                  <a:lnTo>
                    <a:pt x="1522" y="136"/>
                  </a:lnTo>
                  <a:lnTo>
                    <a:pt x="1522" y="139"/>
                  </a:lnTo>
                  <a:lnTo>
                    <a:pt x="1519" y="139"/>
                  </a:lnTo>
                  <a:lnTo>
                    <a:pt x="1519" y="141"/>
                  </a:lnTo>
                  <a:lnTo>
                    <a:pt x="1517" y="144"/>
                  </a:lnTo>
                  <a:lnTo>
                    <a:pt x="1514" y="144"/>
                  </a:lnTo>
                  <a:lnTo>
                    <a:pt x="1511" y="144"/>
                  </a:lnTo>
                  <a:lnTo>
                    <a:pt x="1511" y="147"/>
                  </a:lnTo>
                  <a:lnTo>
                    <a:pt x="1509" y="147"/>
                  </a:lnTo>
                  <a:lnTo>
                    <a:pt x="1511" y="147"/>
                  </a:lnTo>
                  <a:lnTo>
                    <a:pt x="1511" y="149"/>
                  </a:lnTo>
                  <a:lnTo>
                    <a:pt x="1509" y="149"/>
                  </a:lnTo>
                  <a:lnTo>
                    <a:pt x="1509" y="152"/>
                  </a:lnTo>
                  <a:lnTo>
                    <a:pt x="1506" y="152"/>
                  </a:lnTo>
                  <a:lnTo>
                    <a:pt x="1506" y="155"/>
                  </a:lnTo>
                  <a:lnTo>
                    <a:pt x="1503" y="155"/>
                  </a:lnTo>
                  <a:lnTo>
                    <a:pt x="1503" y="157"/>
                  </a:lnTo>
                  <a:lnTo>
                    <a:pt x="1501" y="157"/>
                  </a:lnTo>
                  <a:lnTo>
                    <a:pt x="1503" y="157"/>
                  </a:lnTo>
                  <a:lnTo>
                    <a:pt x="1506" y="157"/>
                  </a:lnTo>
                  <a:lnTo>
                    <a:pt x="1509" y="157"/>
                  </a:lnTo>
                  <a:lnTo>
                    <a:pt x="1509" y="160"/>
                  </a:lnTo>
                  <a:lnTo>
                    <a:pt x="1511" y="160"/>
                  </a:lnTo>
                  <a:lnTo>
                    <a:pt x="1511" y="157"/>
                  </a:lnTo>
                  <a:lnTo>
                    <a:pt x="1511" y="160"/>
                  </a:lnTo>
                  <a:lnTo>
                    <a:pt x="1514" y="160"/>
                  </a:lnTo>
                  <a:lnTo>
                    <a:pt x="1517" y="160"/>
                  </a:lnTo>
                  <a:lnTo>
                    <a:pt x="1517" y="157"/>
                  </a:lnTo>
                  <a:lnTo>
                    <a:pt x="1519" y="157"/>
                  </a:lnTo>
                  <a:lnTo>
                    <a:pt x="1522" y="157"/>
                  </a:lnTo>
                  <a:lnTo>
                    <a:pt x="1522" y="160"/>
                  </a:lnTo>
                  <a:lnTo>
                    <a:pt x="1524" y="160"/>
                  </a:lnTo>
                  <a:lnTo>
                    <a:pt x="1527" y="160"/>
                  </a:lnTo>
                  <a:lnTo>
                    <a:pt x="1527" y="162"/>
                  </a:lnTo>
                  <a:lnTo>
                    <a:pt x="1524" y="165"/>
                  </a:lnTo>
                  <a:lnTo>
                    <a:pt x="1522" y="165"/>
                  </a:lnTo>
                  <a:lnTo>
                    <a:pt x="1522" y="168"/>
                  </a:lnTo>
                  <a:lnTo>
                    <a:pt x="1519" y="168"/>
                  </a:lnTo>
                  <a:lnTo>
                    <a:pt x="1519" y="165"/>
                  </a:lnTo>
                  <a:lnTo>
                    <a:pt x="1519" y="168"/>
                  </a:lnTo>
                  <a:lnTo>
                    <a:pt x="1517" y="170"/>
                  </a:lnTo>
                  <a:lnTo>
                    <a:pt x="1517" y="173"/>
                  </a:lnTo>
                  <a:lnTo>
                    <a:pt x="1517" y="175"/>
                  </a:lnTo>
                  <a:lnTo>
                    <a:pt x="1519" y="178"/>
                  </a:lnTo>
                  <a:lnTo>
                    <a:pt x="1519" y="181"/>
                  </a:lnTo>
                  <a:lnTo>
                    <a:pt x="1519" y="183"/>
                  </a:lnTo>
                  <a:lnTo>
                    <a:pt x="1519" y="186"/>
                  </a:lnTo>
                  <a:lnTo>
                    <a:pt x="1522" y="186"/>
                  </a:lnTo>
                  <a:lnTo>
                    <a:pt x="1519" y="186"/>
                  </a:lnTo>
                  <a:lnTo>
                    <a:pt x="1517" y="186"/>
                  </a:lnTo>
                  <a:lnTo>
                    <a:pt x="1517" y="188"/>
                  </a:lnTo>
                  <a:lnTo>
                    <a:pt x="1517" y="191"/>
                  </a:lnTo>
                  <a:lnTo>
                    <a:pt x="1514" y="191"/>
                  </a:lnTo>
                  <a:lnTo>
                    <a:pt x="1514" y="194"/>
                  </a:lnTo>
                  <a:lnTo>
                    <a:pt x="1511" y="194"/>
                  </a:lnTo>
                  <a:lnTo>
                    <a:pt x="1509" y="196"/>
                  </a:lnTo>
                  <a:lnTo>
                    <a:pt x="1506" y="196"/>
                  </a:lnTo>
                  <a:lnTo>
                    <a:pt x="1509" y="199"/>
                  </a:lnTo>
                  <a:lnTo>
                    <a:pt x="1506" y="196"/>
                  </a:lnTo>
                  <a:lnTo>
                    <a:pt x="1506" y="199"/>
                  </a:lnTo>
                  <a:lnTo>
                    <a:pt x="1506" y="202"/>
                  </a:lnTo>
                  <a:lnTo>
                    <a:pt x="1503" y="202"/>
                  </a:lnTo>
                  <a:lnTo>
                    <a:pt x="1503" y="204"/>
                  </a:lnTo>
                  <a:lnTo>
                    <a:pt x="1501" y="204"/>
                  </a:lnTo>
                  <a:lnTo>
                    <a:pt x="1501" y="207"/>
                  </a:lnTo>
                  <a:lnTo>
                    <a:pt x="1503" y="209"/>
                  </a:lnTo>
                  <a:lnTo>
                    <a:pt x="1503" y="212"/>
                  </a:lnTo>
                  <a:lnTo>
                    <a:pt x="1506" y="212"/>
                  </a:lnTo>
                  <a:lnTo>
                    <a:pt x="1509" y="215"/>
                  </a:lnTo>
                  <a:lnTo>
                    <a:pt x="1511" y="215"/>
                  </a:lnTo>
                  <a:lnTo>
                    <a:pt x="1511" y="217"/>
                  </a:lnTo>
                  <a:lnTo>
                    <a:pt x="1514" y="217"/>
                  </a:lnTo>
                  <a:lnTo>
                    <a:pt x="1517" y="217"/>
                  </a:lnTo>
                  <a:lnTo>
                    <a:pt x="1519" y="217"/>
                  </a:lnTo>
                  <a:lnTo>
                    <a:pt x="1519" y="215"/>
                  </a:lnTo>
                  <a:lnTo>
                    <a:pt x="1522" y="215"/>
                  </a:lnTo>
                  <a:lnTo>
                    <a:pt x="1524" y="212"/>
                  </a:lnTo>
                  <a:lnTo>
                    <a:pt x="1524" y="209"/>
                  </a:lnTo>
                  <a:lnTo>
                    <a:pt x="1527" y="209"/>
                  </a:lnTo>
                  <a:lnTo>
                    <a:pt x="1527" y="207"/>
                  </a:lnTo>
                  <a:lnTo>
                    <a:pt x="1530" y="207"/>
                  </a:lnTo>
                  <a:lnTo>
                    <a:pt x="1532" y="207"/>
                  </a:lnTo>
                  <a:lnTo>
                    <a:pt x="1532" y="204"/>
                  </a:lnTo>
                  <a:lnTo>
                    <a:pt x="1535" y="204"/>
                  </a:lnTo>
                  <a:lnTo>
                    <a:pt x="1537" y="204"/>
                  </a:lnTo>
                  <a:lnTo>
                    <a:pt x="1537" y="202"/>
                  </a:lnTo>
                  <a:lnTo>
                    <a:pt x="1537" y="199"/>
                  </a:lnTo>
                  <a:lnTo>
                    <a:pt x="1540" y="199"/>
                  </a:lnTo>
                  <a:lnTo>
                    <a:pt x="1540" y="196"/>
                  </a:lnTo>
                  <a:lnTo>
                    <a:pt x="1543" y="196"/>
                  </a:lnTo>
                  <a:lnTo>
                    <a:pt x="1543" y="194"/>
                  </a:lnTo>
                  <a:lnTo>
                    <a:pt x="1545" y="194"/>
                  </a:lnTo>
                  <a:lnTo>
                    <a:pt x="1548" y="194"/>
                  </a:lnTo>
                  <a:lnTo>
                    <a:pt x="1550" y="194"/>
                  </a:lnTo>
                  <a:lnTo>
                    <a:pt x="1553" y="194"/>
                  </a:lnTo>
                  <a:lnTo>
                    <a:pt x="1556" y="194"/>
                  </a:lnTo>
                  <a:lnTo>
                    <a:pt x="1556" y="196"/>
                  </a:lnTo>
                  <a:lnTo>
                    <a:pt x="1558" y="196"/>
                  </a:lnTo>
                  <a:lnTo>
                    <a:pt x="1558" y="199"/>
                  </a:lnTo>
                  <a:lnTo>
                    <a:pt x="1561" y="199"/>
                  </a:lnTo>
                  <a:lnTo>
                    <a:pt x="1561" y="202"/>
                  </a:lnTo>
                  <a:lnTo>
                    <a:pt x="1564" y="202"/>
                  </a:lnTo>
                  <a:lnTo>
                    <a:pt x="1564" y="204"/>
                  </a:lnTo>
                  <a:lnTo>
                    <a:pt x="1564" y="207"/>
                  </a:lnTo>
                  <a:lnTo>
                    <a:pt x="1564" y="209"/>
                  </a:lnTo>
                  <a:lnTo>
                    <a:pt x="1564" y="212"/>
                  </a:lnTo>
                  <a:lnTo>
                    <a:pt x="1564" y="215"/>
                  </a:lnTo>
                  <a:lnTo>
                    <a:pt x="1564" y="217"/>
                  </a:lnTo>
                  <a:lnTo>
                    <a:pt x="1564" y="220"/>
                  </a:lnTo>
                  <a:lnTo>
                    <a:pt x="1561" y="220"/>
                  </a:lnTo>
                  <a:lnTo>
                    <a:pt x="1558" y="220"/>
                  </a:lnTo>
                  <a:lnTo>
                    <a:pt x="1558" y="222"/>
                  </a:lnTo>
                  <a:lnTo>
                    <a:pt x="1558" y="225"/>
                  </a:lnTo>
                  <a:lnTo>
                    <a:pt x="1558" y="228"/>
                  </a:lnTo>
                  <a:lnTo>
                    <a:pt x="1558" y="230"/>
                  </a:lnTo>
                  <a:lnTo>
                    <a:pt x="1556" y="233"/>
                  </a:lnTo>
                  <a:lnTo>
                    <a:pt x="1553" y="235"/>
                  </a:lnTo>
                  <a:lnTo>
                    <a:pt x="1553" y="238"/>
                  </a:lnTo>
                  <a:lnTo>
                    <a:pt x="1550" y="238"/>
                  </a:lnTo>
                  <a:lnTo>
                    <a:pt x="1550" y="241"/>
                  </a:lnTo>
                  <a:lnTo>
                    <a:pt x="1550" y="243"/>
                  </a:lnTo>
                  <a:lnTo>
                    <a:pt x="1550" y="246"/>
                  </a:lnTo>
                  <a:lnTo>
                    <a:pt x="1550" y="249"/>
                  </a:lnTo>
                  <a:lnTo>
                    <a:pt x="1550" y="251"/>
                  </a:lnTo>
                  <a:lnTo>
                    <a:pt x="1548" y="251"/>
                  </a:lnTo>
                  <a:lnTo>
                    <a:pt x="1545" y="251"/>
                  </a:lnTo>
                  <a:lnTo>
                    <a:pt x="1545" y="254"/>
                  </a:lnTo>
                  <a:lnTo>
                    <a:pt x="1548" y="254"/>
                  </a:lnTo>
                  <a:lnTo>
                    <a:pt x="1550" y="256"/>
                  </a:lnTo>
                  <a:lnTo>
                    <a:pt x="1553" y="256"/>
                  </a:lnTo>
                  <a:lnTo>
                    <a:pt x="1556" y="256"/>
                  </a:lnTo>
                  <a:lnTo>
                    <a:pt x="1556" y="254"/>
                  </a:lnTo>
                  <a:lnTo>
                    <a:pt x="1556" y="251"/>
                  </a:lnTo>
                  <a:lnTo>
                    <a:pt x="1558" y="251"/>
                  </a:lnTo>
                  <a:lnTo>
                    <a:pt x="1558" y="249"/>
                  </a:lnTo>
                  <a:lnTo>
                    <a:pt x="1558" y="246"/>
                  </a:lnTo>
                  <a:lnTo>
                    <a:pt x="1561" y="246"/>
                  </a:lnTo>
                  <a:lnTo>
                    <a:pt x="1561" y="243"/>
                  </a:lnTo>
                  <a:lnTo>
                    <a:pt x="1564" y="243"/>
                  </a:lnTo>
                  <a:lnTo>
                    <a:pt x="1566" y="241"/>
                  </a:lnTo>
                  <a:lnTo>
                    <a:pt x="1566" y="238"/>
                  </a:lnTo>
                  <a:lnTo>
                    <a:pt x="1566" y="235"/>
                  </a:lnTo>
                  <a:lnTo>
                    <a:pt x="1566" y="233"/>
                  </a:lnTo>
                  <a:lnTo>
                    <a:pt x="1569" y="233"/>
                  </a:lnTo>
                  <a:lnTo>
                    <a:pt x="1571" y="233"/>
                  </a:lnTo>
                  <a:lnTo>
                    <a:pt x="1571" y="230"/>
                  </a:lnTo>
                  <a:lnTo>
                    <a:pt x="1574" y="230"/>
                  </a:lnTo>
                  <a:lnTo>
                    <a:pt x="1577" y="230"/>
                  </a:lnTo>
                  <a:lnTo>
                    <a:pt x="1579" y="230"/>
                  </a:lnTo>
                  <a:lnTo>
                    <a:pt x="1579" y="228"/>
                  </a:lnTo>
                  <a:lnTo>
                    <a:pt x="1582" y="228"/>
                  </a:lnTo>
                  <a:lnTo>
                    <a:pt x="1579" y="228"/>
                  </a:lnTo>
                  <a:lnTo>
                    <a:pt x="1582" y="228"/>
                  </a:lnTo>
                  <a:lnTo>
                    <a:pt x="1584" y="228"/>
                  </a:lnTo>
                  <a:lnTo>
                    <a:pt x="1587" y="228"/>
                  </a:lnTo>
                  <a:lnTo>
                    <a:pt x="1590" y="228"/>
                  </a:lnTo>
                  <a:lnTo>
                    <a:pt x="1592" y="228"/>
                  </a:lnTo>
                  <a:lnTo>
                    <a:pt x="1595" y="228"/>
                  </a:lnTo>
                  <a:lnTo>
                    <a:pt x="1595" y="225"/>
                  </a:lnTo>
                  <a:lnTo>
                    <a:pt x="1595" y="228"/>
                  </a:lnTo>
                  <a:lnTo>
                    <a:pt x="1595" y="225"/>
                  </a:lnTo>
                  <a:lnTo>
                    <a:pt x="1597" y="225"/>
                  </a:lnTo>
                  <a:lnTo>
                    <a:pt x="1597" y="228"/>
                  </a:lnTo>
                  <a:lnTo>
                    <a:pt x="1595" y="228"/>
                  </a:lnTo>
                  <a:lnTo>
                    <a:pt x="1597" y="228"/>
                  </a:lnTo>
                  <a:lnTo>
                    <a:pt x="1595" y="228"/>
                  </a:lnTo>
                  <a:lnTo>
                    <a:pt x="1595" y="230"/>
                  </a:lnTo>
                  <a:lnTo>
                    <a:pt x="1595" y="233"/>
                  </a:lnTo>
                  <a:lnTo>
                    <a:pt x="1597" y="233"/>
                  </a:lnTo>
                  <a:lnTo>
                    <a:pt x="1597" y="235"/>
                  </a:lnTo>
                  <a:lnTo>
                    <a:pt x="1597" y="238"/>
                  </a:lnTo>
                  <a:lnTo>
                    <a:pt x="1600" y="238"/>
                  </a:lnTo>
                  <a:lnTo>
                    <a:pt x="1600" y="241"/>
                  </a:lnTo>
                  <a:lnTo>
                    <a:pt x="1600" y="243"/>
                  </a:lnTo>
                  <a:lnTo>
                    <a:pt x="1600" y="246"/>
                  </a:lnTo>
                  <a:lnTo>
                    <a:pt x="1600" y="249"/>
                  </a:lnTo>
                  <a:lnTo>
                    <a:pt x="1600" y="251"/>
                  </a:lnTo>
                  <a:lnTo>
                    <a:pt x="1597" y="251"/>
                  </a:lnTo>
                  <a:lnTo>
                    <a:pt x="1597" y="254"/>
                  </a:lnTo>
                  <a:lnTo>
                    <a:pt x="1597" y="256"/>
                  </a:lnTo>
                  <a:lnTo>
                    <a:pt x="1595" y="256"/>
                  </a:lnTo>
                  <a:lnTo>
                    <a:pt x="1595" y="259"/>
                  </a:lnTo>
                  <a:lnTo>
                    <a:pt x="1592" y="259"/>
                  </a:lnTo>
                  <a:lnTo>
                    <a:pt x="1590" y="259"/>
                  </a:lnTo>
                  <a:lnTo>
                    <a:pt x="1590" y="262"/>
                  </a:lnTo>
                  <a:lnTo>
                    <a:pt x="1587" y="262"/>
                  </a:lnTo>
                  <a:lnTo>
                    <a:pt x="1584" y="262"/>
                  </a:lnTo>
                  <a:lnTo>
                    <a:pt x="1582" y="262"/>
                  </a:lnTo>
                  <a:lnTo>
                    <a:pt x="1579" y="262"/>
                  </a:lnTo>
                  <a:lnTo>
                    <a:pt x="1577" y="262"/>
                  </a:lnTo>
                  <a:lnTo>
                    <a:pt x="1577" y="264"/>
                  </a:lnTo>
                  <a:lnTo>
                    <a:pt x="1574" y="264"/>
                  </a:lnTo>
                  <a:lnTo>
                    <a:pt x="1574" y="262"/>
                  </a:lnTo>
                  <a:lnTo>
                    <a:pt x="1571" y="262"/>
                  </a:lnTo>
                  <a:lnTo>
                    <a:pt x="1571" y="264"/>
                  </a:lnTo>
                  <a:lnTo>
                    <a:pt x="1569" y="264"/>
                  </a:lnTo>
                  <a:lnTo>
                    <a:pt x="1569" y="267"/>
                  </a:lnTo>
                  <a:lnTo>
                    <a:pt x="1569" y="269"/>
                  </a:lnTo>
                  <a:lnTo>
                    <a:pt x="1566" y="269"/>
                  </a:lnTo>
                  <a:lnTo>
                    <a:pt x="1566" y="272"/>
                  </a:lnTo>
                  <a:lnTo>
                    <a:pt x="1566" y="275"/>
                  </a:lnTo>
                  <a:lnTo>
                    <a:pt x="1566" y="277"/>
                  </a:lnTo>
                  <a:lnTo>
                    <a:pt x="1564" y="277"/>
                  </a:lnTo>
                  <a:lnTo>
                    <a:pt x="1564" y="280"/>
                  </a:lnTo>
                  <a:lnTo>
                    <a:pt x="1561" y="280"/>
                  </a:lnTo>
                  <a:lnTo>
                    <a:pt x="1561" y="282"/>
                  </a:lnTo>
                  <a:lnTo>
                    <a:pt x="1561" y="285"/>
                  </a:lnTo>
                  <a:lnTo>
                    <a:pt x="1561" y="288"/>
                  </a:lnTo>
                  <a:lnTo>
                    <a:pt x="1561" y="290"/>
                  </a:lnTo>
                  <a:lnTo>
                    <a:pt x="1558" y="290"/>
                  </a:lnTo>
                  <a:lnTo>
                    <a:pt x="1558" y="293"/>
                  </a:lnTo>
                  <a:lnTo>
                    <a:pt x="1564" y="293"/>
                  </a:lnTo>
                  <a:lnTo>
                    <a:pt x="1561" y="293"/>
                  </a:lnTo>
                  <a:lnTo>
                    <a:pt x="1558" y="293"/>
                  </a:lnTo>
                  <a:lnTo>
                    <a:pt x="1558" y="296"/>
                  </a:lnTo>
                  <a:lnTo>
                    <a:pt x="1558" y="298"/>
                  </a:lnTo>
                  <a:lnTo>
                    <a:pt x="1556" y="298"/>
                  </a:lnTo>
                  <a:lnTo>
                    <a:pt x="1556" y="301"/>
                  </a:lnTo>
                  <a:lnTo>
                    <a:pt x="1556" y="303"/>
                  </a:lnTo>
                  <a:lnTo>
                    <a:pt x="1556" y="306"/>
                  </a:lnTo>
                  <a:lnTo>
                    <a:pt x="1556" y="309"/>
                  </a:lnTo>
                  <a:lnTo>
                    <a:pt x="1556" y="311"/>
                  </a:lnTo>
                  <a:lnTo>
                    <a:pt x="1556" y="314"/>
                  </a:lnTo>
                  <a:lnTo>
                    <a:pt x="1556" y="316"/>
                  </a:lnTo>
                  <a:lnTo>
                    <a:pt x="1553" y="316"/>
                  </a:lnTo>
                  <a:lnTo>
                    <a:pt x="1550" y="316"/>
                  </a:lnTo>
                  <a:lnTo>
                    <a:pt x="1550" y="319"/>
                  </a:lnTo>
                  <a:lnTo>
                    <a:pt x="1548" y="319"/>
                  </a:lnTo>
                  <a:lnTo>
                    <a:pt x="1550" y="322"/>
                  </a:lnTo>
                  <a:lnTo>
                    <a:pt x="1548" y="322"/>
                  </a:lnTo>
                  <a:lnTo>
                    <a:pt x="1548" y="324"/>
                  </a:lnTo>
                  <a:lnTo>
                    <a:pt x="1550" y="324"/>
                  </a:lnTo>
                  <a:lnTo>
                    <a:pt x="1550" y="327"/>
                  </a:lnTo>
                  <a:lnTo>
                    <a:pt x="1548" y="327"/>
                  </a:lnTo>
                  <a:lnTo>
                    <a:pt x="1548" y="330"/>
                  </a:lnTo>
                  <a:lnTo>
                    <a:pt x="1550" y="330"/>
                  </a:lnTo>
                  <a:lnTo>
                    <a:pt x="1553" y="330"/>
                  </a:lnTo>
                  <a:lnTo>
                    <a:pt x="1553" y="332"/>
                  </a:lnTo>
                  <a:lnTo>
                    <a:pt x="1556" y="332"/>
                  </a:lnTo>
                  <a:lnTo>
                    <a:pt x="1556" y="335"/>
                  </a:lnTo>
                  <a:lnTo>
                    <a:pt x="1558" y="335"/>
                  </a:lnTo>
                  <a:lnTo>
                    <a:pt x="1558" y="337"/>
                  </a:lnTo>
                  <a:lnTo>
                    <a:pt x="1561" y="337"/>
                  </a:lnTo>
                  <a:lnTo>
                    <a:pt x="1564" y="337"/>
                  </a:lnTo>
                  <a:lnTo>
                    <a:pt x="1564" y="335"/>
                  </a:lnTo>
                  <a:lnTo>
                    <a:pt x="1564" y="332"/>
                  </a:lnTo>
                  <a:lnTo>
                    <a:pt x="1566" y="332"/>
                  </a:lnTo>
                  <a:lnTo>
                    <a:pt x="1566" y="330"/>
                  </a:lnTo>
                  <a:lnTo>
                    <a:pt x="1569" y="330"/>
                  </a:lnTo>
                  <a:lnTo>
                    <a:pt x="1571" y="330"/>
                  </a:lnTo>
                  <a:lnTo>
                    <a:pt x="1571" y="332"/>
                  </a:lnTo>
                  <a:lnTo>
                    <a:pt x="1574" y="332"/>
                  </a:lnTo>
                  <a:lnTo>
                    <a:pt x="1577" y="332"/>
                  </a:lnTo>
                  <a:lnTo>
                    <a:pt x="1577" y="330"/>
                  </a:lnTo>
                  <a:lnTo>
                    <a:pt x="1579" y="330"/>
                  </a:lnTo>
                  <a:lnTo>
                    <a:pt x="1582" y="327"/>
                  </a:lnTo>
                  <a:lnTo>
                    <a:pt x="1584" y="327"/>
                  </a:lnTo>
                  <a:lnTo>
                    <a:pt x="1584" y="324"/>
                  </a:lnTo>
                  <a:lnTo>
                    <a:pt x="1587" y="324"/>
                  </a:lnTo>
                  <a:lnTo>
                    <a:pt x="1590" y="324"/>
                  </a:lnTo>
                  <a:lnTo>
                    <a:pt x="1590" y="322"/>
                  </a:lnTo>
                  <a:lnTo>
                    <a:pt x="1590" y="324"/>
                  </a:lnTo>
                  <a:lnTo>
                    <a:pt x="1590" y="322"/>
                  </a:lnTo>
                  <a:lnTo>
                    <a:pt x="1590" y="319"/>
                  </a:lnTo>
                  <a:lnTo>
                    <a:pt x="1592" y="319"/>
                  </a:lnTo>
                  <a:lnTo>
                    <a:pt x="1592" y="316"/>
                  </a:lnTo>
                  <a:lnTo>
                    <a:pt x="1592" y="319"/>
                  </a:lnTo>
                  <a:lnTo>
                    <a:pt x="1595" y="319"/>
                  </a:lnTo>
                  <a:lnTo>
                    <a:pt x="1595" y="316"/>
                  </a:lnTo>
                  <a:lnTo>
                    <a:pt x="1597" y="316"/>
                  </a:lnTo>
                  <a:lnTo>
                    <a:pt x="1600" y="316"/>
                  </a:lnTo>
                  <a:lnTo>
                    <a:pt x="1603" y="316"/>
                  </a:lnTo>
                  <a:lnTo>
                    <a:pt x="1603" y="319"/>
                  </a:lnTo>
                  <a:lnTo>
                    <a:pt x="1605" y="319"/>
                  </a:lnTo>
                  <a:lnTo>
                    <a:pt x="1605" y="322"/>
                  </a:lnTo>
                  <a:lnTo>
                    <a:pt x="1608" y="322"/>
                  </a:lnTo>
                  <a:lnTo>
                    <a:pt x="1608" y="324"/>
                  </a:lnTo>
                  <a:lnTo>
                    <a:pt x="1611" y="324"/>
                  </a:lnTo>
                  <a:lnTo>
                    <a:pt x="1611" y="327"/>
                  </a:lnTo>
                  <a:lnTo>
                    <a:pt x="1613" y="327"/>
                  </a:lnTo>
                  <a:lnTo>
                    <a:pt x="1616" y="327"/>
                  </a:lnTo>
                  <a:lnTo>
                    <a:pt x="1616" y="330"/>
                  </a:lnTo>
                  <a:lnTo>
                    <a:pt x="1618" y="330"/>
                  </a:lnTo>
                  <a:lnTo>
                    <a:pt x="1621" y="330"/>
                  </a:lnTo>
                  <a:lnTo>
                    <a:pt x="1624" y="330"/>
                  </a:lnTo>
                  <a:lnTo>
                    <a:pt x="1626" y="330"/>
                  </a:lnTo>
                  <a:lnTo>
                    <a:pt x="1629" y="330"/>
                  </a:lnTo>
                  <a:lnTo>
                    <a:pt x="1629" y="332"/>
                  </a:lnTo>
                  <a:lnTo>
                    <a:pt x="1631" y="332"/>
                  </a:lnTo>
                  <a:lnTo>
                    <a:pt x="1631" y="335"/>
                  </a:lnTo>
                  <a:lnTo>
                    <a:pt x="1634" y="335"/>
                  </a:lnTo>
                  <a:lnTo>
                    <a:pt x="1634" y="337"/>
                  </a:lnTo>
                  <a:lnTo>
                    <a:pt x="1637" y="337"/>
                  </a:lnTo>
                  <a:lnTo>
                    <a:pt x="1634" y="337"/>
                  </a:lnTo>
                  <a:lnTo>
                    <a:pt x="1634" y="335"/>
                  </a:lnTo>
                  <a:lnTo>
                    <a:pt x="1637" y="335"/>
                  </a:lnTo>
                  <a:lnTo>
                    <a:pt x="1637" y="332"/>
                  </a:lnTo>
                  <a:lnTo>
                    <a:pt x="1639" y="332"/>
                  </a:lnTo>
                  <a:lnTo>
                    <a:pt x="1639" y="330"/>
                  </a:lnTo>
                  <a:lnTo>
                    <a:pt x="1642" y="330"/>
                  </a:lnTo>
                  <a:lnTo>
                    <a:pt x="1644" y="330"/>
                  </a:lnTo>
                  <a:lnTo>
                    <a:pt x="1644" y="332"/>
                  </a:lnTo>
                  <a:lnTo>
                    <a:pt x="1647" y="332"/>
                  </a:lnTo>
                  <a:lnTo>
                    <a:pt x="1650" y="332"/>
                  </a:lnTo>
                  <a:lnTo>
                    <a:pt x="1650" y="335"/>
                  </a:lnTo>
                  <a:lnTo>
                    <a:pt x="1650" y="332"/>
                  </a:lnTo>
                  <a:lnTo>
                    <a:pt x="1652" y="332"/>
                  </a:lnTo>
                  <a:lnTo>
                    <a:pt x="1652" y="330"/>
                  </a:lnTo>
                  <a:lnTo>
                    <a:pt x="1652" y="327"/>
                  </a:lnTo>
                  <a:lnTo>
                    <a:pt x="1655" y="327"/>
                  </a:lnTo>
                  <a:lnTo>
                    <a:pt x="1655" y="324"/>
                  </a:lnTo>
                  <a:lnTo>
                    <a:pt x="1657" y="322"/>
                  </a:lnTo>
                  <a:lnTo>
                    <a:pt x="1660" y="322"/>
                  </a:lnTo>
                  <a:lnTo>
                    <a:pt x="1660" y="319"/>
                  </a:lnTo>
                  <a:lnTo>
                    <a:pt x="1663" y="319"/>
                  </a:lnTo>
                  <a:lnTo>
                    <a:pt x="1663" y="322"/>
                  </a:lnTo>
                  <a:lnTo>
                    <a:pt x="1665" y="322"/>
                  </a:lnTo>
                  <a:lnTo>
                    <a:pt x="1668" y="322"/>
                  </a:lnTo>
                  <a:lnTo>
                    <a:pt x="1668" y="319"/>
                  </a:lnTo>
                  <a:lnTo>
                    <a:pt x="1668" y="316"/>
                  </a:lnTo>
                  <a:lnTo>
                    <a:pt x="1668" y="314"/>
                  </a:lnTo>
                  <a:lnTo>
                    <a:pt x="1668" y="311"/>
                  </a:lnTo>
                  <a:lnTo>
                    <a:pt x="1665" y="309"/>
                  </a:lnTo>
                  <a:lnTo>
                    <a:pt x="1665" y="306"/>
                  </a:lnTo>
                  <a:lnTo>
                    <a:pt x="1663" y="306"/>
                  </a:lnTo>
                  <a:lnTo>
                    <a:pt x="1660" y="306"/>
                  </a:lnTo>
                  <a:lnTo>
                    <a:pt x="1657" y="306"/>
                  </a:lnTo>
                  <a:lnTo>
                    <a:pt x="1657" y="303"/>
                  </a:lnTo>
                  <a:lnTo>
                    <a:pt x="1655" y="303"/>
                  </a:lnTo>
                  <a:lnTo>
                    <a:pt x="1652" y="301"/>
                  </a:lnTo>
                  <a:lnTo>
                    <a:pt x="1652" y="298"/>
                  </a:lnTo>
                  <a:lnTo>
                    <a:pt x="1650" y="298"/>
                  </a:lnTo>
                  <a:lnTo>
                    <a:pt x="1652" y="298"/>
                  </a:lnTo>
                  <a:lnTo>
                    <a:pt x="1652" y="296"/>
                  </a:lnTo>
                  <a:lnTo>
                    <a:pt x="1655" y="296"/>
                  </a:lnTo>
                  <a:lnTo>
                    <a:pt x="1655" y="293"/>
                  </a:lnTo>
                  <a:lnTo>
                    <a:pt x="1657" y="293"/>
                  </a:lnTo>
                  <a:lnTo>
                    <a:pt x="1660" y="293"/>
                  </a:lnTo>
                  <a:lnTo>
                    <a:pt x="1660" y="296"/>
                  </a:lnTo>
                  <a:lnTo>
                    <a:pt x="1660" y="298"/>
                  </a:lnTo>
                  <a:lnTo>
                    <a:pt x="1663" y="298"/>
                  </a:lnTo>
                  <a:lnTo>
                    <a:pt x="1663" y="301"/>
                  </a:lnTo>
                  <a:lnTo>
                    <a:pt x="1665" y="301"/>
                  </a:lnTo>
                  <a:lnTo>
                    <a:pt x="1665" y="303"/>
                  </a:lnTo>
                  <a:lnTo>
                    <a:pt x="1668" y="303"/>
                  </a:lnTo>
                  <a:lnTo>
                    <a:pt x="1671" y="303"/>
                  </a:lnTo>
                  <a:lnTo>
                    <a:pt x="1673" y="303"/>
                  </a:lnTo>
                  <a:lnTo>
                    <a:pt x="1673" y="306"/>
                  </a:lnTo>
                  <a:lnTo>
                    <a:pt x="1676" y="306"/>
                  </a:lnTo>
                  <a:lnTo>
                    <a:pt x="1676" y="303"/>
                  </a:lnTo>
                  <a:lnTo>
                    <a:pt x="1678" y="303"/>
                  </a:lnTo>
                  <a:lnTo>
                    <a:pt x="1678" y="306"/>
                  </a:lnTo>
                  <a:lnTo>
                    <a:pt x="1678" y="303"/>
                  </a:lnTo>
                  <a:lnTo>
                    <a:pt x="1681" y="303"/>
                  </a:lnTo>
                  <a:lnTo>
                    <a:pt x="1684" y="303"/>
                  </a:lnTo>
                  <a:lnTo>
                    <a:pt x="1686" y="303"/>
                  </a:lnTo>
                  <a:lnTo>
                    <a:pt x="1689" y="303"/>
                  </a:lnTo>
                  <a:lnTo>
                    <a:pt x="1691" y="303"/>
                  </a:lnTo>
                  <a:lnTo>
                    <a:pt x="1691" y="301"/>
                  </a:lnTo>
                  <a:lnTo>
                    <a:pt x="1694" y="301"/>
                  </a:lnTo>
                  <a:lnTo>
                    <a:pt x="1697" y="301"/>
                  </a:lnTo>
                  <a:lnTo>
                    <a:pt x="1697" y="303"/>
                  </a:lnTo>
                  <a:lnTo>
                    <a:pt x="1699" y="303"/>
                  </a:lnTo>
                  <a:lnTo>
                    <a:pt x="1699" y="301"/>
                  </a:lnTo>
                  <a:lnTo>
                    <a:pt x="1702" y="301"/>
                  </a:lnTo>
                  <a:lnTo>
                    <a:pt x="1704" y="301"/>
                  </a:lnTo>
                  <a:lnTo>
                    <a:pt x="1704" y="298"/>
                  </a:lnTo>
                  <a:lnTo>
                    <a:pt x="1707" y="298"/>
                  </a:lnTo>
                  <a:lnTo>
                    <a:pt x="1710" y="298"/>
                  </a:lnTo>
                  <a:lnTo>
                    <a:pt x="1710" y="301"/>
                  </a:lnTo>
                  <a:lnTo>
                    <a:pt x="1712" y="301"/>
                  </a:lnTo>
                  <a:lnTo>
                    <a:pt x="1715" y="301"/>
                  </a:lnTo>
                  <a:lnTo>
                    <a:pt x="1718" y="301"/>
                  </a:lnTo>
                  <a:lnTo>
                    <a:pt x="1718" y="303"/>
                  </a:lnTo>
                  <a:lnTo>
                    <a:pt x="1718" y="306"/>
                  </a:lnTo>
                  <a:lnTo>
                    <a:pt x="1715" y="306"/>
                  </a:lnTo>
                  <a:lnTo>
                    <a:pt x="1712" y="306"/>
                  </a:lnTo>
                  <a:lnTo>
                    <a:pt x="1712" y="309"/>
                  </a:lnTo>
                  <a:lnTo>
                    <a:pt x="1710" y="309"/>
                  </a:lnTo>
                  <a:lnTo>
                    <a:pt x="1710" y="311"/>
                  </a:lnTo>
                  <a:lnTo>
                    <a:pt x="1707" y="311"/>
                  </a:lnTo>
                  <a:lnTo>
                    <a:pt x="1704" y="311"/>
                  </a:lnTo>
                  <a:lnTo>
                    <a:pt x="1704" y="314"/>
                  </a:lnTo>
                  <a:lnTo>
                    <a:pt x="1702" y="314"/>
                  </a:lnTo>
                  <a:lnTo>
                    <a:pt x="1702" y="316"/>
                  </a:lnTo>
                  <a:lnTo>
                    <a:pt x="1699" y="316"/>
                  </a:lnTo>
                  <a:lnTo>
                    <a:pt x="1699" y="319"/>
                  </a:lnTo>
                  <a:lnTo>
                    <a:pt x="1699" y="322"/>
                  </a:lnTo>
                  <a:lnTo>
                    <a:pt x="1699" y="324"/>
                  </a:lnTo>
                  <a:lnTo>
                    <a:pt x="1699" y="327"/>
                  </a:lnTo>
                  <a:lnTo>
                    <a:pt x="1697" y="330"/>
                  </a:lnTo>
                  <a:lnTo>
                    <a:pt x="1697" y="332"/>
                  </a:lnTo>
                  <a:lnTo>
                    <a:pt x="1694" y="332"/>
                  </a:lnTo>
                  <a:lnTo>
                    <a:pt x="1694" y="335"/>
                  </a:lnTo>
                  <a:lnTo>
                    <a:pt x="1691" y="335"/>
                  </a:lnTo>
                  <a:lnTo>
                    <a:pt x="1691" y="337"/>
                  </a:lnTo>
                  <a:lnTo>
                    <a:pt x="1689" y="337"/>
                  </a:lnTo>
                  <a:lnTo>
                    <a:pt x="1686" y="337"/>
                  </a:lnTo>
                  <a:lnTo>
                    <a:pt x="1686" y="340"/>
                  </a:lnTo>
                  <a:lnTo>
                    <a:pt x="1686" y="343"/>
                  </a:lnTo>
                  <a:lnTo>
                    <a:pt x="1689" y="343"/>
                  </a:lnTo>
                  <a:lnTo>
                    <a:pt x="1689" y="345"/>
                  </a:lnTo>
                  <a:lnTo>
                    <a:pt x="1691" y="345"/>
                  </a:lnTo>
                  <a:lnTo>
                    <a:pt x="1691" y="348"/>
                  </a:lnTo>
                  <a:lnTo>
                    <a:pt x="1691" y="350"/>
                  </a:lnTo>
                  <a:lnTo>
                    <a:pt x="1689" y="350"/>
                  </a:lnTo>
                  <a:lnTo>
                    <a:pt x="1686" y="350"/>
                  </a:lnTo>
                  <a:lnTo>
                    <a:pt x="1684" y="350"/>
                  </a:lnTo>
                  <a:lnTo>
                    <a:pt x="1684" y="348"/>
                  </a:lnTo>
                  <a:lnTo>
                    <a:pt x="1684" y="350"/>
                  </a:lnTo>
                  <a:lnTo>
                    <a:pt x="1681" y="353"/>
                  </a:lnTo>
                  <a:lnTo>
                    <a:pt x="1681" y="356"/>
                  </a:lnTo>
                  <a:lnTo>
                    <a:pt x="1684" y="356"/>
                  </a:lnTo>
                  <a:lnTo>
                    <a:pt x="1684" y="353"/>
                  </a:lnTo>
                  <a:lnTo>
                    <a:pt x="1684" y="356"/>
                  </a:lnTo>
                  <a:lnTo>
                    <a:pt x="1686" y="356"/>
                  </a:lnTo>
                  <a:lnTo>
                    <a:pt x="1686" y="358"/>
                  </a:lnTo>
                  <a:lnTo>
                    <a:pt x="1689" y="358"/>
                  </a:lnTo>
                  <a:lnTo>
                    <a:pt x="1689" y="361"/>
                  </a:lnTo>
                  <a:lnTo>
                    <a:pt x="1691" y="361"/>
                  </a:lnTo>
                  <a:lnTo>
                    <a:pt x="1691" y="358"/>
                  </a:lnTo>
                  <a:lnTo>
                    <a:pt x="1694" y="358"/>
                  </a:lnTo>
                  <a:lnTo>
                    <a:pt x="1694" y="356"/>
                  </a:lnTo>
                  <a:lnTo>
                    <a:pt x="1694" y="358"/>
                  </a:lnTo>
                  <a:lnTo>
                    <a:pt x="1694" y="356"/>
                  </a:lnTo>
                  <a:lnTo>
                    <a:pt x="1697" y="356"/>
                  </a:lnTo>
                  <a:lnTo>
                    <a:pt x="1699" y="356"/>
                  </a:lnTo>
                  <a:lnTo>
                    <a:pt x="1699" y="358"/>
                  </a:lnTo>
                  <a:lnTo>
                    <a:pt x="1702" y="358"/>
                  </a:lnTo>
                  <a:lnTo>
                    <a:pt x="1699" y="358"/>
                  </a:lnTo>
                  <a:lnTo>
                    <a:pt x="1699" y="361"/>
                  </a:lnTo>
                  <a:lnTo>
                    <a:pt x="1699" y="363"/>
                  </a:lnTo>
                  <a:lnTo>
                    <a:pt x="1697" y="363"/>
                  </a:lnTo>
                  <a:lnTo>
                    <a:pt x="1699" y="363"/>
                  </a:lnTo>
                  <a:lnTo>
                    <a:pt x="1702" y="363"/>
                  </a:lnTo>
                  <a:lnTo>
                    <a:pt x="1702" y="366"/>
                  </a:lnTo>
                  <a:lnTo>
                    <a:pt x="1702" y="363"/>
                  </a:lnTo>
                  <a:lnTo>
                    <a:pt x="1704" y="363"/>
                  </a:lnTo>
                  <a:lnTo>
                    <a:pt x="1704" y="366"/>
                  </a:lnTo>
                  <a:lnTo>
                    <a:pt x="1707" y="366"/>
                  </a:lnTo>
                  <a:lnTo>
                    <a:pt x="1707" y="363"/>
                  </a:lnTo>
                  <a:lnTo>
                    <a:pt x="1707" y="361"/>
                  </a:lnTo>
                  <a:lnTo>
                    <a:pt x="1707" y="358"/>
                  </a:lnTo>
                  <a:lnTo>
                    <a:pt x="1710" y="358"/>
                  </a:lnTo>
                  <a:lnTo>
                    <a:pt x="1710" y="356"/>
                  </a:lnTo>
                  <a:lnTo>
                    <a:pt x="1710" y="353"/>
                  </a:lnTo>
                  <a:lnTo>
                    <a:pt x="1712" y="353"/>
                  </a:lnTo>
                  <a:lnTo>
                    <a:pt x="1715" y="353"/>
                  </a:lnTo>
                  <a:lnTo>
                    <a:pt x="1715" y="350"/>
                  </a:lnTo>
                  <a:lnTo>
                    <a:pt x="1718" y="350"/>
                  </a:lnTo>
                  <a:lnTo>
                    <a:pt x="1720" y="350"/>
                  </a:lnTo>
                  <a:lnTo>
                    <a:pt x="1720" y="348"/>
                  </a:lnTo>
                  <a:lnTo>
                    <a:pt x="1723" y="348"/>
                  </a:lnTo>
                  <a:lnTo>
                    <a:pt x="1723" y="345"/>
                  </a:lnTo>
                  <a:lnTo>
                    <a:pt x="1725" y="345"/>
                  </a:lnTo>
                  <a:lnTo>
                    <a:pt x="1725" y="343"/>
                  </a:lnTo>
                  <a:lnTo>
                    <a:pt x="1725" y="340"/>
                  </a:lnTo>
                  <a:lnTo>
                    <a:pt x="1728" y="340"/>
                  </a:lnTo>
                  <a:lnTo>
                    <a:pt x="1728" y="337"/>
                  </a:lnTo>
                  <a:lnTo>
                    <a:pt x="1731" y="337"/>
                  </a:lnTo>
                  <a:lnTo>
                    <a:pt x="1731" y="340"/>
                  </a:lnTo>
                  <a:lnTo>
                    <a:pt x="1728" y="340"/>
                  </a:lnTo>
                  <a:lnTo>
                    <a:pt x="1728" y="343"/>
                  </a:lnTo>
                  <a:lnTo>
                    <a:pt x="1728" y="345"/>
                  </a:lnTo>
                  <a:lnTo>
                    <a:pt x="1731" y="345"/>
                  </a:lnTo>
                  <a:lnTo>
                    <a:pt x="1733" y="345"/>
                  </a:lnTo>
                  <a:lnTo>
                    <a:pt x="1736" y="345"/>
                  </a:lnTo>
                  <a:lnTo>
                    <a:pt x="1738" y="345"/>
                  </a:lnTo>
                  <a:lnTo>
                    <a:pt x="1741" y="345"/>
                  </a:lnTo>
                  <a:lnTo>
                    <a:pt x="1744" y="345"/>
                  </a:lnTo>
                  <a:lnTo>
                    <a:pt x="1744" y="343"/>
                  </a:lnTo>
                  <a:lnTo>
                    <a:pt x="1746" y="343"/>
                  </a:lnTo>
                  <a:lnTo>
                    <a:pt x="1746" y="340"/>
                  </a:lnTo>
                  <a:lnTo>
                    <a:pt x="1744" y="337"/>
                  </a:lnTo>
                  <a:lnTo>
                    <a:pt x="1741" y="337"/>
                  </a:lnTo>
                  <a:lnTo>
                    <a:pt x="1744" y="337"/>
                  </a:lnTo>
                  <a:lnTo>
                    <a:pt x="1744" y="335"/>
                  </a:lnTo>
                  <a:lnTo>
                    <a:pt x="1744" y="332"/>
                  </a:lnTo>
                  <a:lnTo>
                    <a:pt x="1746" y="332"/>
                  </a:lnTo>
                  <a:lnTo>
                    <a:pt x="1746" y="330"/>
                  </a:lnTo>
                  <a:lnTo>
                    <a:pt x="1749" y="330"/>
                  </a:lnTo>
                  <a:lnTo>
                    <a:pt x="1751" y="330"/>
                  </a:lnTo>
                  <a:lnTo>
                    <a:pt x="1754" y="330"/>
                  </a:lnTo>
                  <a:lnTo>
                    <a:pt x="1754" y="332"/>
                  </a:lnTo>
                  <a:lnTo>
                    <a:pt x="1757" y="332"/>
                  </a:lnTo>
                  <a:lnTo>
                    <a:pt x="1757" y="335"/>
                  </a:lnTo>
                  <a:lnTo>
                    <a:pt x="1754" y="335"/>
                  </a:lnTo>
                  <a:lnTo>
                    <a:pt x="1754" y="337"/>
                  </a:lnTo>
                  <a:lnTo>
                    <a:pt x="1754" y="340"/>
                  </a:lnTo>
                  <a:lnTo>
                    <a:pt x="1754" y="343"/>
                  </a:lnTo>
                  <a:lnTo>
                    <a:pt x="1754" y="345"/>
                  </a:lnTo>
                  <a:lnTo>
                    <a:pt x="1751" y="345"/>
                  </a:lnTo>
                  <a:lnTo>
                    <a:pt x="1751" y="348"/>
                  </a:lnTo>
                  <a:lnTo>
                    <a:pt x="1749" y="348"/>
                  </a:lnTo>
                  <a:lnTo>
                    <a:pt x="1746" y="348"/>
                  </a:lnTo>
                  <a:lnTo>
                    <a:pt x="1746" y="350"/>
                  </a:lnTo>
                  <a:lnTo>
                    <a:pt x="1744" y="350"/>
                  </a:lnTo>
                  <a:lnTo>
                    <a:pt x="1744" y="353"/>
                  </a:lnTo>
                  <a:lnTo>
                    <a:pt x="1744" y="356"/>
                  </a:lnTo>
                  <a:lnTo>
                    <a:pt x="1741" y="356"/>
                  </a:lnTo>
                  <a:lnTo>
                    <a:pt x="1741" y="358"/>
                  </a:lnTo>
                  <a:lnTo>
                    <a:pt x="1738" y="358"/>
                  </a:lnTo>
                  <a:lnTo>
                    <a:pt x="1738" y="361"/>
                  </a:lnTo>
                  <a:lnTo>
                    <a:pt x="1736" y="363"/>
                  </a:lnTo>
                  <a:lnTo>
                    <a:pt x="1733" y="363"/>
                  </a:lnTo>
                  <a:lnTo>
                    <a:pt x="1733" y="366"/>
                  </a:lnTo>
                  <a:lnTo>
                    <a:pt x="1731" y="366"/>
                  </a:lnTo>
                  <a:lnTo>
                    <a:pt x="1731" y="369"/>
                  </a:lnTo>
                  <a:lnTo>
                    <a:pt x="1728" y="369"/>
                  </a:lnTo>
                  <a:lnTo>
                    <a:pt x="1728" y="371"/>
                  </a:lnTo>
                  <a:lnTo>
                    <a:pt x="1725" y="371"/>
                  </a:lnTo>
                  <a:lnTo>
                    <a:pt x="1723" y="371"/>
                  </a:lnTo>
                  <a:lnTo>
                    <a:pt x="1723" y="374"/>
                  </a:lnTo>
                  <a:lnTo>
                    <a:pt x="1720" y="374"/>
                  </a:lnTo>
                  <a:lnTo>
                    <a:pt x="1720" y="377"/>
                  </a:lnTo>
                  <a:lnTo>
                    <a:pt x="1718" y="377"/>
                  </a:lnTo>
                  <a:lnTo>
                    <a:pt x="1715" y="377"/>
                  </a:lnTo>
                  <a:lnTo>
                    <a:pt x="1712" y="377"/>
                  </a:lnTo>
                  <a:lnTo>
                    <a:pt x="1712" y="374"/>
                  </a:lnTo>
                  <a:lnTo>
                    <a:pt x="1712" y="371"/>
                  </a:lnTo>
                  <a:lnTo>
                    <a:pt x="1710" y="371"/>
                  </a:lnTo>
                  <a:lnTo>
                    <a:pt x="1710" y="374"/>
                  </a:lnTo>
                  <a:lnTo>
                    <a:pt x="1710" y="377"/>
                  </a:lnTo>
                  <a:lnTo>
                    <a:pt x="1712" y="377"/>
                  </a:lnTo>
                  <a:lnTo>
                    <a:pt x="1712" y="379"/>
                  </a:lnTo>
                  <a:lnTo>
                    <a:pt x="1715" y="379"/>
                  </a:lnTo>
                  <a:lnTo>
                    <a:pt x="1715" y="382"/>
                  </a:lnTo>
                  <a:lnTo>
                    <a:pt x="1718" y="382"/>
                  </a:lnTo>
                  <a:lnTo>
                    <a:pt x="1718" y="384"/>
                  </a:lnTo>
                  <a:lnTo>
                    <a:pt x="1720" y="384"/>
                  </a:lnTo>
                  <a:lnTo>
                    <a:pt x="1720" y="387"/>
                  </a:lnTo>
                  <a:lnTo>
                    <a:pt x="1720" y="390"/>
                  </a:lnTo>
                  <a:lnTo>
                    <a:pt x="1720" y="392"/>
                  </a:lnTo>
                  <a:lnTo>
                    <a:pt x="1720" y="395"/>
                  </a:lnTo>
                  <a:lnTo>
                    <a:pt x="1720" y="397"/>
                  </a:lnTo>
                  <a:lnTo>
                    <a:pt x="1718" y="397"/>
                  </a:lnTo>
                  <a:lnTo>
                    <a:pt x="1718" y="395"/>
                  </a:lnTo>
                  <a:lnTo>
                    <a:pt x="1715" y="395"/>
                  </a:lnTo>
                  <a:lnTo>
                    <a:pt x="1712" y="395"/>
                  </a:lnTo>
                  <a:lnTo>
                    <a:pt x="1712" y="392"/>
                  </a:lnTo>
                  <a:lnTo>
                    <a:pt x="1710" y="392"/>
                  </a:lnTo>
                  <a:lnTo>
                    <a:pt x="1710" y="395"/>
                  </a:lnTo>
                  <a:lnTo>
                    <a:pt x="1707" y="395"/>
                  </a:lnTo>
                  <a:lnTo>
                    <a:pt x="1704" y="395"/>
                  </a:lnTo>
                  <a:lnTo>
                    <a:pt x="1702" y="395"/>
                  </a:lnTo>
                  <a:lnTo>
                    <a:pt x="1702" y="397"/>
                  </a:lnTo>
                  <a:lnTo>
                    <a:pt x="1699" y="397"/>
                  </a:lnTo>
                  <a:lnTo>
                    <a:pt x="1699" y="400"/>
                  </a:lnTo>
                  <a:lnTo>
                    <a:pt x="1699" y="403"/>
                  </a:lnTo>
                  <a:lnTo>
                    <a:pt x="1699" y="405"/>
                  </a:lnTo>
                  <a:lnTo>
                    <a:pt x="1697" y="405"/>
                  </a:lnTo>
                  <a:lnTo>
                    <a:pt x="1697" y="408"/>
                  </a:lnTo>
                  <a:lnTo>
                    <a:pt x="1697" y="410"/>
                  </a:lnTo>
                  <a:lnTo>
                    <a:pt x="1697" y="413"/>
                  </a:lnTo>
                  <a:lnTo>
                    <a:pt x="1697" y="416"/>
                  </a:lnTo>
                  <a:lnTo>
                    <a:pt x="1699" y="418"/>
                  </a:lnTo>
                  <a:lnTo>
                    <a:pt x="1699" y="421"/>
                  </a:lnTo>
                  <a:lnTo>
                    <a:pt x="1702" y="424"/>
                  </a:lnTo>
                  <a:lnTo>
                    <a:pt x="1699" y="424"/>
                  </a:lnTo>
                  <a:lnTo>
                    <a:pt x="1697" y="424"/>
                  </a:lnTo>
                  <a:lnTo>
                    <a:pt x="1697" y="426"/>
                  </a:lnTo>
                  <a:lnTo>
                    <a:pt x="1697" y="429"/>
                  </a:lnTo>
                  <a:lnTo>
                    <a:pt x="1697" y="431"/>
                  </a:lnTo>
                  <a:lnTo>
                    <a:pt x="1694" y="431"/>
                  </a:lnTo>
                  <a:lnTo>
                    <a:pt x="1694" y="434"/>
                  </a:lnTo>
                  <a:lnTo>
                    <a:pt x="1694" y="437"/>
                  </a:lnTo>
                  <a:lnTo>
                    <a:pt x="1694" y="439"/>
                  </a:lnTo>
                  <a:lnTo>
                    <a:pt x="1691" y="439"/>
                  </a:lnTo>
                  <a:lnTo>
                    <a:pt x="1691" y="442"/>
                  </a:lnTo>
                  <a:lnTo>
                    <a:pt x="1689" y="442"/>
                  </a:lnTo>
                  <a:lnTo>
                    <a:pt x="1689" y="439"/>
                  </a:lnTo>
                  <a:lnTo>
                    <a:pt x="1686" y="439"/>
                  </a:lnTo>
                  <a:lnTo>
                    <a:pt x="1684" y="439"/>
                  </a:lnTo>
                  <a:lnTo>
                    <a:pt x="1684" y="437"/>
                  </a:lnTo>
                  <a:lnTo>
                    <a:pt x="1681" y="437"/>
                  </a:lnTo>
                  <a:lnTo>
                    <a:pt x="1681" y="434"/>
                  </a:lnTo>
                  <a:lnTo>
                    <a:pt x="1681" y="431"/>
                  </a:lnTo>
                  <a:lnTo>
                    <a:pt x="1678" y="431"/>
                  </a:lnTo>
                  <a:lnTo>
                    <a:pt x="1678" y="429"/>
                  </a:lnTo>
                  <a:lnTo>
                    <a:pt x="1678" y="426"/>
                  </a:lnTo>
                  <a:lnTo>
                    <a:pt x="1678" y="424"/>
                  </a:lnTo>
                  <a:lnTo>
                    <a:pt x="1676" y="424"/>
                  </a:lnTo>
                  <a:lnTo>
                    <a:pt x="1676" y="421"/>
                  </a:lnTo>
                  <a:lnTo>
                    <a:pt x="1673" y="421"/>
                  </a:lnTo>
                  <a:lnTo>
                    <a:pt x="1673" y="418"/>
                  </a:lnTo>
                  <a:lnTo>
                    <a:pt x="1671" y="418"/>
                  </a:lnTo>
                  <a:lnTo>
                    <a:pt x="1673" y="418"/>
                  </a:lnTo>
                  <a:lnTo>
                    <a:pt x="1676" y="416"/>
                  </a:lnTo>
                  <a:lnTo>
                    <a:pt x="1676" y="413"/>
                  </a:lnTo>
                  <a:lnTo>
                    <a:pt x="1673" y="413"/>
                  </a:lnTo>
                  <a:lnTo>
                    <a:pt x="1671" y="413"/>
                  </a:lnTo>
                  <a:lnTo>
                    <a:pt x="1671" y="416"/>
                  </a:lnTo>
                  <a:lnTo>
                    <a:pt x="1668" y="416"/>
                  </a:lnTo>
                  <a:lnTo>
                    <a:pt x="1665" y="416"/>
                  </a:lnTo>
                  <a:lnTo>
                    <a:pt x="1663" y="416"/>
                  </a:lnTo>
                  <a:lnTo>
                    <a:pt x="1660" y="416"/>
                  </a:lnTo>
                  <a:lnTo>
                    <a:pt x="1660" y="413"/>
                  </a:lnTo>
                  <a:lnTo>
                    <a:pt x="1657" y="413"/>
                  </a:lnTo>
                  <a:lnTo>
                    <a:pt x="1657" y="410"/>
                  </a:lnTo>
                  <a:lnTo>
                    <a:pt x="1655" y="408"/>
                  </a:lnTo>
                  <a:lnTo>
                    <a:pt x="1655" y="405"/>
                  </a:lnTo>
                  <a:lnTo>
                    <a:pt x="1652" y="405"/>
                  </a:lnTo>
                  <a:lnTo>
                    <a:pt x="1650" y="405"/>
                  </a:lnTo>
                  <a:lnTo>
                    <a:pt x="1647" y="405"/>
                  </a:lnTo>
                  <a:lnTo>
                    <a:pt x="1644" y="403"/>
                  </a:lnTo>
                  <a:lnTo>
                    <a:pt x="1642" y="403"/>
                  </a:lnTo>
                  <a:lnTo>
                    <a:pt x="1642" y="405"/>
                  </a:lnTo>
                  <a:lnTo>
                    <a:pt x="1642" y="408"/>
                  </a:lnTo>
                  <a:lnTo>
                    <a:pt x="1639" y="408"/>
                  </a:lnTo>
                  <a:lnTo>
                    <a:pt x="1642" y="408"/>
                  </a:lnTo>
                  <a:lnTo>
                    <a:pt x="1642" y="410"/>
                  </a:lnTo>
                  <a:lnTo>
                    <a:pt x="1647" y="413"/>
                  </a:lnTo>
                  <a:lnTo>
                    <a:pt x="1644" y="410"/>
                  </a:lnTo>
                  <a:lnTo>
                    <a:pt x="1642" y="408"/>
                  </a:lnTo>
                  <a:lnTo>
                    <a:pt x="1642" y="410"/>
                  </a:lnTo>
                  <a:lnTo>
                    <a:pt x="1639" y="410"/>
                  </a:lnTo>
                  <a:lnTo>
                    <a:pt x="1639" y="413"/>
                  </a:lnTo>
                  <a:lnTo>
                    <a:pt x="1637" y="413"/>
                  </a:lnTo>
                  <a:lnTo>
                    <a:pt x="1637" y="416"/>
                  </a:lnTo>
                  <a:lnTo>
                    <a:pt x="1639" y="416"/>
                  </a:lnTo>
                  <a:lnTo>
                    <a:pt x="1639" y="418"/>
                  </a:lnTo>
                  <a:lnTo>
                    <a:pt x="1642" y="418"/>
                  </a:lnTo>
                  <a:lnTo>
                    <a:pt x="1642" y="421"/>
                  </a:lnTo>
                  <a:lnTo>
                    <a:pt x="1644" y="421"/>
                  </a:lnTo>
                  <a:lnTo>
                    <a:pt x="1647" y="421"/>
                  </a:lnTo>
                  <a:lnTo>
                    <a:pt x="1647" y="418"/>
                  </a:lnTo>
                  <a:lnTo>
                    <a:pt x="1650" y="418"/>
                  </a:lnTo>
                  <a:lnTo>
                    <a:pt x="1650" y="421"/>
                  </a:lnTo>
                  <a:lnTo>
                    <a:pt x="1652" y="421"/>
                  </a:lnTo>
                  <a:lnTo>
                    <a:pt x="1650" y="421"/>
                  </a:lnTo>
                  <a:lnTo>
                    <a:pt x="1652" y="424"/>
                  </a:lnTo>
                  <a:lnTo>
                    <a:pt x="1650" y="424"/>
                  </a:lnTo>
                  <a:lnTo>
                    <a:pt x="1647" y="424"/>
                  </a:lnTo>
                  <a:lnTo>
                    <a:pt x="1647" y="421"/>
                  </a:lnTo>
                  <a:lnTo>
                    <a:pt x="1644" y="421"/>
                  </a:lnTo>
                  <a:lnTo>
                    <a:pt x="1644" y="424"/>
                  </a:lnTo>
                  <a:lnTo>
                    <a:pt x="1642" y="424"/>
                  </a:lnTo>
                  <a:lnTo>
                    <a:pt x="1642" y="426"/>
                  </a:lnTo>
                  <a:lnTo>
                    <a:pt x="1639" y="429"/>
                  </a:lnTo>
                  <a:lnTo>
                    <a:pt x="1639" y="431"/>
                  </a:lnTo>
                  <a:lnTo>
                    <a:pt x="1639" y="434"/>
                  </a:lnTo>
                  <a:lnTo>
                    <a:pt x="1637" y="437"/>
                  </a:lnTo>
                  <a:lnTo>
                    <a:pt x="1639" y="437"/>
                  </a:lnTo>
                  <a:lnTo>
                    <a:pt x="1637" y="437"/>
                  </a:lnTo>
                  <a:lnTo>
                    <a:pt x="1637" y="439"/>
                  </a:lnTo>
                  <a:lnTo>
                    <a:pt x="1637" y="442"/>
                  </a:lnTo>
                  <a:lnTo>
                    <a:pt x="1639" y="442"/>
                  </a:lnTo>
                  <a:lnTo>
                    <a:pt x="1639" y="444"/>
                  </a:lnTo>
                  <a:lnTo>
                    <a:pt x="1637" y="444"/>
                  </a:lnTo>
                  <a:lnTo>
                    <a:pt x="1637" y="447"/>
                  </a:lnTo>
                  <a:lnTo>
                    <a:pt x="1634" y="447"/>
                  </a:lnTo>
                  <a:lnTo>
                    <a:pt x="1631" y="444"/>
                  </a:lnTo>
                  <a:lnTo>
                    <a:pt x="1631" y="447"/>
                  </a:lnTo>
                  <a:lnTo>
                    <a:pt x="1634" y="447"/>
                  </a:lnTo>
                  <a:lnTo>
                    <a:pt x="1637" y="447"/>
                  </a:lnTo>
                  <a:lnTo>
                    <a:pt x="1637" y="450"/>
                  </a:lnTo>
                  <a:lnTo>
                    <a:pt x="1639" y="450"/>
                  </a:lnTo>
                  <a:lnTo>
                    <a:pt x="1639" y="452"/>
                  </a:lnTo>
                  <a:lnTo>
                    <a:pt x="1639" y="450"/>
                  </a:lnTo>
                  <a:lnTo>
                    <a:pt x="1639" y="447"/>
                  </a:lnTo>
                  <a:lnTo>
                    <a:pt x="1642" y="447"/>
                  </a:lnTo>
                  <a:lnTo>
                    <a:pt x="1642" y="444"/>
                  </a:lnTo>
                  <a:lnTo>
                    <a:pt x="1644" y="444"/>
                  </a:lnTo>
                  <a:lnTo>
                    <a:pt x="1647" y="444"/>
                  </a:lnTo>
                  <a:lnTo>
                    <a:pt x="1647" y="442"/>
                  </a:lnTo>
                  <a:lnTo>
                    <a:pt x="1650" y="442"/>
                  </a:lnTo>
                  <a:lnTo>
                    <a:pt x="1652" y="442"/>
                  </a:lnTo>
                  <a:lnTo>
                    <a:pt x="1655" y="442"/>
                  </a:lnTo>
                  <a:lnTo>
                    <a:pt x="1657" y="442"/>
                  </a:lnTo>
                  <a:lnTo>
                    <a:pt x="1660" y="442"/>
                  </a:lnTo>
                  <a:lnTo>
                    <a:pt x="1663" y="442"/>
                  </a:lnTo>
                  <a:lnTo>
                    <a:pt x="1665" y="442"/>
                  </a:lnTo>
                  <a:lnTo>
                    <a:pt x="1665" y="444"/>
                  </a:lnTo>
                  <a:lnTo>
                    <a:pt x="1663" y="444"/>
                  </a:lnTo>
                  <a:lnTo>
                    <a:pt x="1660" y="444"/>
                  </a:lnTo>
                  <a:lnTo>
                    <a:pt x="1660" y="447"/>
                  </a:lnTo>
                  <a:lnTo>
                    <a:pt x="1657" y="447"/>
                  </a:lnTo>
                  <a:lnTo>
                    <a:pt x="1657" y="450"/>
                  </a:lnTo>
                  <a:lnTo>
                    <a:pt x="1657" y="447"/>
                  </a:lnTo>
                  <a:lnTo>
                    <a:pt x="1657" y="450"/>
                  </a:lnTo>
                  <a:lnTo>
                    <a:pt x="1657" y="447"/>
                  </a:lnTo>
                  <a:lnTo>
                    <a:pt x="1655" y="447"/>
                  </a:lnTo>
                  <a:lnTo>
                    <a:pt x="1655" y="450"/>
                  </a:lnTo>
                  <a:lnTo>
                    <a:pt x="1655" y="452"/>
                  </a:lnTo>
                  <a:lnTo>
                    <a:pt x="1655" y="455"/>
                  </a:lnTo>
                  <a:lnTo>
                    <a:pt x="1657" y="455"/>
                  </a:lnTo>
                  <a:lnTo>
                    <a:pt x="1657" y="458"/>
                  </a:lnTo>
                  <a:lnTo>
                    <a:pt x="1660" y="458"/>
                  </a:lnTo>
                  <a:lnTo>
                    <a:pt x="1663" y="458"/>
                  </a:lnTo>
                  <a:lnTo>
                    <a:pt x="1660" y="458"/>
                  </a:lnTo>
                  <a:lnTo>
                    <a:pt x="1660" y="460"/>
                  </a:lnTo>
                  <a:lnTo>
                    <a:pt x="1657" y="460"/>
                  </a:lnTo>
                  <a:lnTo>
                    <a:pt x="1657" y="463"/>
                  </a:lnTo>
                  <a:lnTo>
                    <a:pt x="1655" y="463"/>
                  </a:lnTo>
                  <a:lnTo>
                    <a:pt x="1652" y="465"/>
                  </a:lnTo>
                  <a:lnTo>
                    <a:pt x="1650" y="463"/>
                  </a:lnTo>
                  <a:lnTo>
                    <a:pt x="1650" y="460"/>
                  </a:lnTo>
                  <a:lnTo>
                    <a:pt x="1650" y="463"/>
                  </a:lnTo>
                  <a:lnTo>
                    <a:pt x="1647" y="463"/>
                  </a:lnTo>
                  <a:lnTo>
                    <a:pt x="1650" y="463"/>
                  </a:lnTo>
                  <a:lnTo>
                    <a:pt x="1650" y="465"/>
                  </a:lnTo>
                  <a:lnTo>
                    <a:pt x="1650" y="468"/>
                  </a:lnTo>
                  <a:lnTo>
                    <a:pt x="1650" y="471"/>
                  </a:lnTo>
                  <a:lnTo>
                    <a:pt x="1652" y="471"/>
                  </a:lnTo>
                  <a:lnTo>
                    <a:pt x="1652" y="473"/>
                  </a:lnTo>
                  <a:lnTo>
                    <a:pt x="1655" y="473"/>
                  </a:lnTo>
                  <a:lnTo>
                    <a:pt x="1657" y="473"/>
                  </a:lnTo>
                  <a:lnTo>
                    <a:pt x="1657" y="476"/>
                  </a:lnTo>
                  <a:lnTo>
                    <a:pt x="1657" y="478"/>
                  </a:lnTo>
                  <a:lnTo>
                    <a:pt x="1660" y="478"/>
                  </a:lnTo>
                  <a:lnTo>
                    <a:pt x="1660" y="481"/>
                  </a:lnTo>
                  <a:lnTo>
                    <a:pt x="1660" y="484"/>
                  </a:lnTo>
                  <a:lnTo>
                    <a:pt x="1657" y="484"/>
                  </a:lnTo>
                  <a:lnTo>
                    <a:pt x="1655" y="484"/>
                  </a:lnTo>
                  <a:lnTo>
                    <a:pt x="1652" y="484"/>
                  </a:lnTo>
                  <a:lnTo>
                    <a:pt x="1652" y="481"/>
                  </a:lnTo>
                  <a:lnTo>
                    <a:pt x="1650" y="481"/>
                  </a:lnTo>
                  <a:lnTo>
                    <a:pt x="1650" y="478"/>
                  </a:lnTo>
                  <a:lnTo>
                    <a:pt x="1647" y="478"/>
                  </a:lnTo>
                  <a:lnTo>
                    <a:pt x="1644" y="476"/>
                  </a:lnTo>
                  <a:lnTo>
                    <a:pt x="1642" y="476"/>
                  </a:lnTo>
                  <a:lnTo>
                    <a:pt x="1642" y="478"/>
                  </a:lnTo>
                  <a:lnTo>
                    <a:pt x="1639" y="478"/>
                  </a:lnTo>
                  <a:lnTo>
                    <a:pt x="1637" y="478"/>
                  </a:lnTo>
                  <a:lnTo>
                    <a:pt x="1637" y="476"/>
                  </a:lnTo>
                  <a:lnTo>
                    <a:pt x="1637" y="478"/>
                  </a:lnTo>
                  <a:lnTo>
                    <a:pt x="1637" y="481"/>
                  </a:lnTo>
                  <a:lnTo>
                    <a:pt x="1637" y="484"/>
                  </a:lnTo>
                  <a:lnTo>
                    <a:pt x="1639" y="484"/>
                  </a:lnTo>
                  <a:lnTo>
                    <a:pt x="1639" y="486"/>
                  </a:lnTo>
                  <a:lnTo>
                    <a:pt x="1637" y="486"/>
                  </a:lnTo>
                  <a:lnTo>
                    <a:pt x="1637" y="489"/>
                  </a:lnTo>
                  <a:lnTo>
                    <a:pt x="1634" y="489"/>
                  </a:lnTo>
                  <a:lnTo>
                    <a:pt x="1634" y="491"/>
                  </a:lnTo>
                  <a:lnTo>
                    <a:pt x="1637" y="491"/>
                  </a:lnTo>
                  <a:lnTo>
                    <a:pt x="1637" y="489"/>
                  </a:lnTo>
                  <a:lnTo>
                    <a:pt x="1639" y="489"/>
                  </a:lnTo>
                  <a:lnTo>
                    <a:pt x="1637" y="491"/>
                  </a:lnTo>
                  <a:lnTo>
                    <a:pt x="1637" y="494"/>
                  </a:lnTo>
                  <a:lnTo>
                    <a:pt x="1634" y="494"/>
                  </a:lnTo>
                  <a:lnTo>
                    <a:pt x="1637" y="494"/>
                  </a:lnTo>
                  <a:lnTo>
                    <a:pt x="1637" y="491"/>
                  </a:lnTo>
                  <a:lnTo>
                    <a:pt x="1639" y="491"/>
                  </a:lnTo>
                  <a:lnTo>
                    <a:pt x="1642" y="494"/>
                  </a:lnTo>
                  <a:lnTo>
                    <a:pt x="1644" y="494"/>
                  </a:lnTo>
                  <a:lnTo>
                    <a:pt x="1644" y="491"/>
                  </a:lnTo>
                  <a:lnTo>
                    <a:pt x="1642" y="491"/>
                  </a:lnTo>
                  <a:lnTo>
                    <a:pt x="1642" y="489"/>
                  </a:lnTo>
                  <a:lnTo>
                    <a:pt x="1644" y="489"/>
                  </a:lnTo>
                  <a:lnTo>
                    <a:pt x="1644" y="486"/>
                  </a:lnTo>
                  <a:lnTo>
                    <a:pt x="1644" y="484"/>
                  </a:lnTo>
                  <a:lnTo>
                    <a:pt x="1647" y="484"/>
                  </a:lnTo>
                  <a:lnTo>
                    <a:pt x="1647" y="486"/>
                  </a:lnTo>
                  <a:lnTo>
                    <a:pt x="1647" y="489"/>
                  </a:lnTo>
                  <a:lnTo>
                    <a:pt x="1650" y="489"/>
                  </a:lnTo>
                  <a:lnTo>
                    <a:pt x="1652" y="489"/>
                  </a:lnTo>
                  <a:lnTo>
                    <a:pt x="1652" y="491"/>
                  </a:lnTo>
                  <a:lnTo>
                    <a:pt x="1655" y="491"/>
                  </a:lnTo>
                  <a:lnTo>
                    <a:pt x="1657" y="489"/>
                  </a:lnTo>
                  <a:lnTo>
                    <a:pt x="1660" y="489"/>
                  </a:lnTo>
                  <a:lnTo>
                    <a:pt x="1660" y="491"/>
                  </a:lnTo>
                  <a:lnTo>
                    <a:pt x="1663" y="491"/>
                  </a:lnTo>
                  <a:lnTo>
                    <a:pt x="1665" y="491"/>
                  </a:lnTo>
                  <a:lnTo>
                    <a:pt x="1668" y="491"/>
                  </a:lnTo>
                  <a:lnTo>
                    <a:pt x="1668" y="489"/>
                  </a:lnTo>
                  <a:lnTo>
                    <a:pt x="1671" y="489"/>
                  </a:lnTo>
                  <a:lnTo>
                    <a:pt x="1671" y="486"/>
                  </a:lnTo>
                  <a:lnTo>
                    <a:pt x="1671" y="484"/>
                  </a:lnTo>
                  <a:lnTo>
                    <a:pt x="1668" y="484"/>
                  </a:lnTo>
                  <a:lnTo>
                    <a:pt x="1671" y="484"/>
                  </a:lnTo>
                  <a:lnTo>
                    <a:pt x="1671" y="481"/>
                  </a:lnTo>
                  <a:lnTo>
                    <a:pt x="1668" y="481"/>
                  </a:lnTo>
                  <a:lnTo>
                    <a:pt x="1668" y="478"/>
                  </a:lnTo>
                  <a:lnTo>
                    <a:pt x="1665" y="478"/>
                  </a:lnTo>
                  <a:lnTo>
                    <a:pt x="1665" y="476"/>
                  </a:lnTo>
                  <a:lnTo>
                    <a:pt x="1665" y="473"/>
                  </a:lnTo>
                  <a:lnTo>
                    <a:pt x="1668" y="473"/>
                  </a:lnTo>
                  <a:lnTo>
                    <a:pt x="1671" y="471"/>
                  </a:lnTo>
                  <a:lnTo>
                    <a:pt x="1671" y="473"/>
                  </a:lnTo>
                  <a:lnTo>
                    <a:pt x="1671" y="471"/>
                  </a:lnTo>
                  <a:lnTo>
                    <a:pt x="1671" y="473"/>
                  </a:lnTo>
                  <a:lnTo>
                    <a:pt x="1673" y="473"/>
                  </a:lnTo>
                  <a:lnTo>
                    <a:pt x="1676" y="473"/>
                  </a:lnTo>
                  <a:lnTo>
                    <a:pt x="1676" y="476"/>
                  </a:lnTo>
                  <a:lnTo>
                    <a:pt x="1678" y="476"/>
                  </a:lnTo>
                  <a:lnTo>
                    <a:pt x="1681" y="476"/>
                  </a:lnTo>
                  <a:lnTo>
                    <a:pt x="1681" y="473"/>
                  </a:lnTo>
                  <a:lnTo>
                    <a:pt x="1678" y="473"/>
                  </a:lnTo>
                  <a:lnTo>
                    <a:pt x="1681" y="473"/>
                  </a:lnTo>
                  <a:lnTo>
                    <a:pt x="1681" y="476"/>
                  </a:lnTo>
                  <a:lnTo>
                    <a:pt x="1684" y="476"/>
                  </a:lnTo>
                  <a:lnTo>
                    <a:pt x="1684" y="478"/>
                  </a:lnTo>
                  <a:lnTo>
                    <a:pt x="1684" y="481"/>
                  </a:lnTo>
                  <a:lnTo>
                    <a:pt x="1686" y="481"/>
                  </a:lnTo>
                  <a:lnTo>
                    <a:pt x="1686" y="484"/>
                  </a:lnTo>
                  <a:lnTo>
                    <a:pt x="1689" y="484"/>
                  </a:lnTo>
                  <a:lnTo>
                    <a:pt x="1689" y="481"/>
                  </a:lnTo>
                  <a:lnTo>
                    <a:pt x="1689" y="478"/>
                  </a:lnTo>
                  <a:lnTo>
                    <a:pt x="1689" y="476"/>
                  </a:lnTo>
                  <a:lnTo>
                    <a:pt x="1689" y="473"/>
                  </a:lnTo>
                  <a:lnTo>
                    <a:pt x="1686" y="473"/>
                  </a:lnTo>
                  <a:lnTo>
                    <a:pt x="1686" y="471"/>
                  </a:lnTo>
                  <a:lnTo>
                    <a:pt x="1686" y="468"/>
                  </a:lnTo>
                  <a:lnTo>
                    <a:pt x="1689" y="468"/>
                  </a:lnTo>
                  <a:lnTo>
                    <a:pt x="1691" y="468"/>
                  </a:lnTo>
                  <a:lnTo>
                    <a:pt x="1694" y="468"/>
                  </a:lnTo>
                  <a:lnTo>
                    <a:pt x="1697" y="468"/>
                  </a:lnTo>
                  <a:lnTo>
                    <a:pt x="1697" y="471"/>
                  </a:lnTo>
                  <a:lnTo>
                    <a:pt x="1699" y="471"/>
                  </a:lnTo>
                  <a:lnTo>
                    <a:pt x="1699" y="473"/>
                  </a:lnTo>
                  <a:lnTo>
                    <a:pt x="1699" y="476"/>
                  </a:lnTo>
                  <a:lnTo>
                    <a:pt x="1702" y="476"/>
                  </a:lnTo>
                  <a:lnTo>
                    <a:pt x="1702" y="473"/>
                  </a:lnTo>
                  <a:lnTo>
                    <a:pt x="1702" y="471"/>
                  </a:lnTo>
                  <a:lnTo>
                    <a:pt x="1702" y="468"/>
                  </a:lnTo>
                  <a:lnTo>
                    <a:pt x="1704" y="468"/>
                  </a:lnTo>
                  <a:lnTo>
                    <a:pt x="1707" y="468"/>
                  </a:lnTo>
                  <a:lnTo>
                    <a:pt x="1710" y="468"/>
                  </a:lnTo>
                  <a:lnTo>
                    <a:pt x="1712" y="468"/>
                  </a:lnTo>
                  <a:lnTo>
                    <a:pt x="1715" y="468"/>
                  </a:lnTo>
                  <a:lnTo>
                    <a:pt x="1718" y="468"/>
                  </a:lnTo>
                  <a:lnTo>
                    <a:pt x="1718" y="465"/>
                  </a:lnTo>
                  <a:lnTo>
                    <a:pt x="1720" y="465"/>
                  </a:lnTo>
                  <a:lnTo>
                    <a:pt x="1723" y="465"/>
                  </a:lnTo>
                  <a:lnTo>
                    <a:pt x="1725" y="465"/>
                  </a:lnTo>
                  <a:lnTo>
                    <a:pt x="1725" y="468"/>
                  </a:lnTo>
                  <a:lnTo>
                    <a:pt x="1725" y="465"/>
                  </a:lnTo>
                  <a:lnTo>
                    <a:pt x="1725" y="468"/>
                  </a:lnTo>
                  <a:lnTo>
                    <a:pt x="1728" y="468"/>
                  </a:lnTo>
                  <a:lnTo>
                    <a:pt x="1731" y="468"/>
                  </a:lnTo>
                  <a:lnTo>
                    <a:pt x="1731" y="471"/>
                  </a:lnTo>
                  <a:lnTo>
                    <a:pt x="1733" y="471"/>
                  </a:lnTo>
                  <a:lnTo>
                    <a:pt x="1733" y="468"/>
                  </a:lnTo>
                  <a:lnTo>
                    <a:pt x="1736" y="468"/>
                  </a:lnTo>
                  <a:lnTo>
                    <a:pt x="1736" y="465"/>
                  </a:lnTo>
                  <a:lnTo>
                    <a:pt x="1736" y="463"/>
                  </a:lnTo>
                  <a:lnTo>
                    <a:pt x="1736" y="460"/>
                  </a:lnTo>
                  <a:lnTo>
                    <a:pt x="1738" y="460"/>
                  </a:lnTo>
                  <a:lnTo>
                    <a:pt x="1738" y="463"/>
                  </a:lnTo>
                  <a:lnTo>
                    <a:pt x="1738" y="465"/>
                  </a:lnTo>
                  <a:lnTo>
                    <a:pt x="1741" y="465"/>
                  </a:lnTo>
                  <a:lnTo>
                    <a:pt x="1744" y="465"/>
                  </a:lnTo>
                  <a:lnTo>
                    <a:pt x="1746" y="465"/>
                  </a:lnTo>
                  <a:lnTo>
                    <a:pt x="1746" y="463"/>
                  </a:lnTo>
                  <a:lnTo>
                    <a:pt x="1746" y="465"/>
                  </a:lnTo>
                  <a:lnTo>
                    <a:pt x="1749" y="465"/>
                  </a:lnTo>
                  <a:lnTo>
                    <a:pt x="1749" y="463"/>
                  </a:lnTo>
                  <a:lnTo>
                    <a:pt x="1751" y="463"/>
                  </a:lnTo>
                  <a:lnTo>
                    <a:pt x="1751" y="465"/>
                  </a:lnTo>
                  <a:lnTo>
                    <a:pt x="1754" y="465"/>
                  </a:lnTo>
                  <a:lnTo>
                    <a:pt x="1751" y="465"/>
                  </a:lnTo>
                  <a:lnTo>
                    <a:pt x="1751" y="468"/>
                  </a:lnTo>
                  <a:lnTo>
                    <a:pt x="1754" y="468"/>
                  </a:lnTo>
                  <a:lnTo>
                    <a:pt x="1751" y="468"/>
                  </a:lnTo>
                  <a:lnTo>
                    <a:pt x="1749" y="468"/>
                  </a:lnTo>
                  <a:lnTo>
                    <a:pt x="1749" y="471"/>
                  </a:lnTo>
                  <a:lnTo>
                    <a:pt x="1746" y="471"/>
                  </a:lnTo>
                  <a:lnTo>
                    <a:pt x="1744" y="471"/>
                  </a:lnTo>
                  <a:lnTo>
                    <a:pt x="1744" y="473"/>
                  </a:lnTo>
                  <a:lnTo>
                    <a:pt x="1744" y="476"/>
                  </a:lnTo>
                  <a:lnTo>
                    <a:pt x="1741" y="476"/>
                  </a:lnTo>
                  <a:lnTo>
                    <a:pt x="1741" y="478"/>
                  </a:lnTo>
                  <a:lnTo>
                    <a:pt x="1741" y="481"/>
                  </a:lnTo>
                  <a:lnTo>
                    <a:pt x="1738" y="481"/>
                  </a:lnTo>
                  <a:lnTo>
                    <a:pt x="1736" y="481"/>
                  </a:lnTo>
                  <a:lnTo>
                    <a:pt x="1736" y="478"/>
                  </a:lnTo>
                  <a:lnTo>
                    <a:pt x="1733" y="476"/>
                  </a:lnTo>
                  <a:lnTo>
                    <a:pt x="1731" y="476"/>
                  </a:lnTo>
                  <a:lnTo>
                    <a:pt x="1731" y="473"/>
                  </a:lnTo>
                  <a:lnTo>
                    <a:pt x="1731" y="476"/>
                  </a:lnTo>
                  <a:lnTo>
                    <a:pt x="1728" y="476"/>
                  </a:lnTo>
                  <a:lnTo>
                    <a:pt x="1725" y="476"/>
                  </a:lnTo>
                  <a:lnTo>
                    <a:pt x="1723" y="473"/>
                  </a:lnTo>
                  <a:lnTo>
                    <a:pt x="1720" y="473"/>
                  </a:lnTo>
                  <a:lnTo>
                    <a:pt x="1718" y="473"/>
                  </a:lnTo>
                  <a:lnTo>
                    <a:pt x="1720" y="473"/>
                  </a:lnTo>
                  <a:lnTo>
                    <a:pt x="1720" y="476"/>
                  </a:lnTo>
                  <a:lnTo>
                    <a:pt x="1723" y="476"/>
                  </a:lnTo>
                  <a:lnTo>
                    <a:pt x="1723" y="478"/>
                  </a:lnTo>
                  <a:lnTo>
                    <a:pt x="1725" y="478"/>
                  </a:lnTo>
                  <a:lnTo>
                    <a:pt x="1725" y="481"/>
                  </a:lnTo>
                  <a:lnTo>
                    <a:pt x="1723" y="481"/>
                  </a:lnTo>
                  <a:lnTo>
                    <a:pt x="1725" y="481"/>
                  </a:lnTo>
                  <a:lnTo>
                    <a:pt x="1728" y="481"/>
                  </a:lnTo>
                  <a:lnTo>
                    <a:pt x="1728" y="478"/>
                  </a:lnTo>
                  <a:lnTo>
                    <a:pt x="1731" y="478"/>
                  </a:lnTo>
                  <a:lnTo>
                    <a:pt x="1731" y="481"/>
                  </a:lnTo>
                  <a:lnTo>
                    <a:pt x="1733" y="481"/>
                  </a:lnTo>
                  <a:lnTo>
                    <a:pt x="1733" y="484"/>
                  </a:lnTo>
                  <a:lnTo>
                    <a:pt x="1731" y="484"/>
                  </a:lnTo>
                  <a:lnTo>
                    <a:pt x="1731" y="486"/>
                  </a:lnTo>
                  <a:lnTo>
                    <a:pt x="1733" y="486"/>
                  </a:lnTo>
                  <a:lnTo>
                    <a:pt x="1736" y="486"/>
                  </a:lnTo>
                  <a:lnTo>
                    <a:pt x="1738" y="486"/>
                  </a:lnTo>
                  <a:lnTo>
                    <a:pt x="1738" y="489"/>
                  </a:lnTo>
                  <a:lnTo>
                    <a:pt x="1741" y="489"/>
                  </a:lnTo>
                  <a:lnTo>
                    <a:pt x="1744" y="489"/>
                  </a:lnTo>
                  <a:lnTo>
                    <a:pt x="1744" y="486"/>
                  </a:lnTo>
                  <a:lnTo>
                    <a:pt x="1746" y="486"/>
                  </a:lnTo>
                  <a:lnTo>
                    <a:pt x="1749" y="486"/>
                  </a:lnTo>
                  <a:lnTo>
                    <a:pt x="1749" y="484"/>
                  </a:lnTo>
                  <a:lnTo>
                    <a:pt x="1751" y="484"/>
                  </a:lnTo>
                  <a:lnTo>
                    <a:pt x="1754" y="484"/>
                  </a:lnTo>
                  <a:lnTo>
                    <a:pt x="1754" y="486"/>
                  </a:lnTo>
                  <a:lnTo>
                    <a:pt x="1757" y="486"/>
                  </a:lnTo>
                  <a:lnTo>
                    <a:pt x="1757" y="489"/>
                  </a:lnTo>
                  <a:lnTo>
                    <a:pt x="1759" y="486"/>
                  </a:lnTo>
                  <a:lnTo>
                    <a:pt x="1762" y="486"/>
                  </a:lnTo>
                  <a:lnTo>
                    <a:pt x="1762" y="484"/>
                  </a:lnTo>
                  <a:lnTo>
                    <a:pt x="1765" y="484"/>
                  </a:lnTo>
                  <a:lnTo>
                    <a:pt x="1765" y="481"/>
                  </a:lnTo>
                  <a:lnTo>
                    <a:pt x="1767" y="481"/>
                  </a:lnTo>
                  <a:lnTo>
                    <a:pt x="1767" y="478"/>
                  </a:lnTo>
                  <a:lnTo>
                    <a:pt x="1770" y="478"/>
                  </a:lnTo>
                  <a:lnTo>
                    <a:pt x="1770" y="481"/>
                  </a:lnTo>
                  <a:lnTo>
                    <a:pt x="1770" y="484"/>
                  </a:lnTo>
                  <a:lnTo>
                    <a:pt x="1770" y="486"/>
                  </a:lnTo>
                  <a:lnTo>
                    <a:pt x="1772" y="489"/>
                  </a:lnTo>
                  <a:lnTo>
                    <a:pt x="1770" y="489"/>
                  </a:lnTo>
                  <a:lnTo>
                    <a:pt x="1770" y="491"/>
                  </a:lnTo>
                  <a:lnTo>
                    <a:pt x="1767" y="491"/>
                  </a:lnTo>
                  <a:lnTo>
                    <a:pt x="1767" y="494"/>
                  </a:lnTo>
                  <a:lnTo>
                    <a:pt x="1765" y="494"/>
                  </a:lnTo>
                  <a:lnTo>
                    <a:pt x="1765" y="497"/>
                  </a:lnTo>
                  <a:lnTo>
                    <a:pt x="1762" y="497"/>
                  </a:lnTo>
                  <a:lnTo>
                    <a:pt x="1762" y="499"/>
                  </a:lnTo>
                  <a:lnTo>
                    <a:pt x="1759" y="499"/>
                  </a:lnTo>
                  <a:lnTo>
                    <a:pt x="1759" y="502"/>
                  </a:lnTo>
                  <a:lnTo>
                    <a:pt x="1759" y="505"/>
                  </a:lnTo>
                  <a:lnTo>
                    <a:pt x="1757" y="505"/>
                  </a:lnTo>
                  <a:lnTo>
                    <a:pt x="1757" y="507"/>
                  </a:lnTo>
                  <a:lnTo>
                    <a:pt x="1757" y="510"/>
                  </a:lnTo>
                  <a:lnTo>
                    <a:pt x="1757" y="512"/>
                  </a:lnTo>
                  <a:lnTo>
                    <a:pt x="1754" y="512"/>
                  </a:lnTo>
                  <a:lnTo>
                    <a:pt x="1757" y="512"/>
                  </a:lnTo>
                  <a:lnTo>
                    <a:pt x="1759" y="512"/>
                  </a:lnTo>
                  <a:lnTo>
                    <a:pt x="1757" y="512"/>
                  </a:lnTo>
                  <a:lnTo>
                    <a:pt x="1759" y="512"/>
                  </a:lnTo>
                  <a:lnTo>
                    <a:pt x="1759" y="510"/>
                  </a:lnTo>
                  <a:lnTo>
                    <a:pt x="1762" y="510"/>
                  </a:lnTo>
                  <a:lnTo>
                    <a:pt x="1762" y="507"/>
                  </a:lnTo>
                  <a:lnTo>
                    <a:pt x="1765" y="507"/>
                  </a:lnTo>
                  <a:lnTo>
                    <a:pt x="1767" y="505"/>
                  </a:lnTo>
                  <a:lnTo>
                    <a:pt x="1770" y="505"/>
                  </a:lnTo>
                  <a:lnTo>
                    <a:pt x="1772" y="505"/>
                  </a:lnTo>
                  <a:lnTo>
                    <a:pt x="1772" y="502"/>
                  </a:lnTo>
                  <a:lnTo>
                    <a:pt x="1775" y="502"/>
                  </a:lnTo>
                  <a:lnTo>
                    <a:pt x="1775" y="505"/>
                  </a:lnTo>
                  <a:lnTo>
                    <a:pt x="1775" y="507"/>
                  </a:lnTo>
                  <a:lnTo>
                    <a:pt x="1775" y="510"/>
                  </a:lnTo>
                  <a:lnTo>
                    <a:pt x="1778" y="510"/>
                  </a:lnTo>
                  <a:lnTo>
                    <a:pt x="1780" y="510"/>
                  </a:lnTo>
                  <a:lnTo>
                    <a:pt x="1783" y="510"/>
                  </a:lnTo>
                  <a:lnTo>
                    <a:pt x="1783" y="512"/>
                  </a:lnTo>
                  <a:lnTo>
                    <a:pt x="1785" y="512"/>
                  </a:lnTo>
                  <a:lnTo>
                    <a:pt x="1785" y="515"/>
                  </a:lnTo>
                  <a:lnTo>
                    <a:pt x="1788" y="515"/>
                  </a:lnTo>
                  <a:lnTo>
                    <a:pt x="1788" y="518"/>
                  </a:lnTo>
                  <a:lnTo>
                    <a:pt x="1791" y="518"/>
                  </a:lnTo>
                  <a:lnTo>
                    <a:pt x="1793" y="518"/>
                  </a:lnTo>
                  <a:lnTo>
                    <a:pt x="1796" y="518"/>
                  </a:lnTo>
                  <a:lnTo>
                    <a:pt x="1798" y="518"/>
                  </a:lnTo>
                  <a:lnTo>
                    <a:pt x="1798" y="520"/>
                  </a:lnTo>
                  <a:lnTo>
                    <a:pt x="1796" y="520"/>
                  </a:lnTo>
                  <a:lnTo>
                    <a:pt x="1796" y="523"/>
                  </a:lnTo>
                  <a:lnTo>
                    <a:pt x="1796" y="525"/>
                  </a:lnTo>
                  <a:lnTo>
                    <a:pt x="1798" y="525"/>
                  </a:lnTo>
                  <a:lnTo>
                    <a:pt x="1798" y="528"/>
                  </a:lnTo>
                  <a:lnTo>
                    <a:pt x="1798" y="525"/>
                  </a:lnTo>
                  <a:lnTo>
                    <a:pt x="1798" y="523"/>
                  </a:lnTo>
                  <a:lnTo>
                    <a:pt x="1801" y="523"/>
                  </a:lnTo>
                  <a:lnTo>
                    <a:pt x="1801" y="520"/>
                  </a:lnTo>
                  <a:lnTo>
                    <a:pt x="1804" y="520"/>
                  </a:lnTo>
                  <a:lnTo>
                    <a:pt x="1801" y="518"/>
                  </a:lnTo>
                  <a:lnTo>
                    <a:pt x="1804" y="515"/>
                  </a:lnTo>
                  <a:lnTo>
                    <a:pt x="1804" y="512"/>
                  </a:lnTo>
                  <a:lnTo>
                    <a:pt x="1801" y="512"/>
                  </a:lnTo>
                  <a:lnTo>
                    <a:pt x="1801" y="510"/>
                  </a:lnTo>
                  <a:lnTo>
                    <a:pt x="1798" y="510"/>
                  </a:lnTo>
                  <a:lnTo>
                    <a:pt x="1796" y="510"/>
                  </a:lnTo>
                  <a:lnTo>
                    <a:pt x="1793" y="510"/>
                  </a:lnTo>
                  <a:lnTo>
                    <a:pt x="1791" y="510"/>
                  </a:lnTo>
                  <a:lnTo>
                    <a:pt x="1791" y="507"/>
                  </a:lnTo>
                  <a:lnTo>
                    <a:pt x="1791" y="505"/>
                  </a:lnTo>
                  <a:lnTo>
                    <a:pt x="1791" y="502"/>
                  </a:lnTo>
                  <a:lnTo>
                    <a:pt x="1788" y="502"/>
                  </a:lnTo>
                  <a:lnTo>
                    <a:pt x="1788" y="499"/>
                  </a:lnTo>
                  <a:lnTo>
                    <a:pt x="1791" y="499"/>
                  </a:lnTo>
                  <a:lnTo>
                    <a:pt x="1793" y="499"/>
                  </a:lnTo>
                  <a:lnTo>
                    <a:pt x="1793" y="497"/>
                  </a:lnTo>
                  <a:lnTo>
                    <a:pt x="1793" y="494"/>
                  </a:lnTo>
                  <a:lnTo>
                    <a:pt x="1791" y="494"/>
                  </a:lnTo>
                  <a:lnTo>
                    <a:pt x="1791" y="491"/>
                  </a:lnTo>
                  <a:lnTo>
                    <a:pt x="1788" y="491"/>
                  </a:lnTo>
                  <a:lnTo>
                    <a:pt x="1788" y="489"/>
                  </a:lnTo>
                  <a:lnTo>
                    <a:pt x="1788" y="486"/>
                  </a:lnTo>
                  <a:lnTo>
                    <a:pt x="1791" y="486"/>
                  </a:lnTo>
                  <a:lnTo>
                    <a:pt x="1793" y="486"/>
                  </a:lnTo>
                  <a:lnTo>
                    <a:pt x="1793" y="484"/>
                  </a:lnTo>
                  <a:lnTo>
                    <a:pt x="1796" y="484"/>
                  </a:lnTo>
                  <a:lnTo>
                    <a:pt x="1798" y="484"/>
                  </a:lnTo>
                  <a:lnTo>
                    <a:pt x="1798" y="481"/>
                  </a:lnTo>
                  <a:lnTo>
                    <a:pt x="1801" y="481"/>
                  </a:lnTo>
                  <a:lnTo>
                    <a:pt x="1804" y="481"/>
                  </a:lnTo>
                  <a:lnTo>
                    <a:pt x="1804" y="484"/>
                  </a:lnTo>
                  <a:lnTo>
                    <a:pt x="1804" y="486"/>
                  </a:lnTo>
                  <a:lnTo>
                    <a:pt x="1801" y="486"/>
                  </a:lnTo>
                  <a:lnTo>
                    <a:pt x="1801" y="489"/>
                  </a:lnTo>
                  <a:lnTo>
                    <a:pt x="1801" y="491"/>
                  </a:lnTo>
                  <a:lnTo>
                    <a:pt x="1804" y="491"/>
                  </a:lnTo>
                  <a:lnTo>
                    <a:pt x="1801" y="491"/>
                  </a:lnTo>
                  <a:lnTo>
                    <a:pt x="1804" y="491"/>
                  </a:lnTo>
                  <a:lnTo>
                    <a:pt x="1804" y="494"/>
                  </a:lnTo>
                  <a:lnTo>
                    <a:pt x="1806" y="494"/>
                  </a:lnTo>
                  <a:lnTo>
                    <a:pt x="1809" y="494"/>
                  </a:lnTo>
                  <a:lnTo>
                    <a:pt x="1809" y="497"/>
                  </a:lnTo>
                  <a:lnTo>
                    <a:pt x="1809" y="499"/>
                  </a:lnTo>
                  <a:lnTo>
                    <a:pt x="1809" y="502"/>
                  </a:lnTo>
                  <a:lnTo>
                    <a:pt x="1806" y="502"/>
                  </a:lnTo>
                  <a:lnTo>
                    <a:pt x="1806" y="505"/>
                  </a:lnTo>
                  <a:lnTo>
                    <a:pt x="1809" y="505"/>
                  </a:lnTo>
                  <a:lnTo>
                    <a:pt x="1809" y="502"/>
                  </a:lnTo>
                  <a:lnTo>
                    <a:pt x="1809" y="499"/>
                  </a:lnTo>
                  <a:lnTo>
                    <a:pt x="1811" y="499"/>
                  </a:lnTo>
                  <a:lnTo>
                    <a:pt x="1814" y="499"/>
                  </a:lnTo>
                  <a:lnTo>
                    <a:pt x="1814" y="497"/>
                  </a:lnTo>
                  <a:lnTo>
                    <a:pt x="1814" y="494"/>
                  </a:lnTo>
                  <a:lnTo>
                    <a:pt x="1814" y="491"/>
                  </a:lnTo>
                  <a:lnTo>
                    <a:pt x="1814" y="489"/>
                  </a:lnTo>
                  <a:lnTo>
                    <a:pt x="1814" y="486"/>
                  </a:lnTo>
                  <a:lnTo>
                    <a:pt x="1817" y="486"/>
                  </a:lnTo>
                  <a:lnTo>
                    <a:pt x="1817" y="489"/>
                  </a:lnTo>
                  <a:lnTo>
                    <a:pt x="1819" y="489"/>
                  </a:lnTo>
                  <a:lnTo>
                    <a:pt x="1822" y="489"/>
                  </a:lnTo>
                  <a:lnTo>
                    <a:pt x="1822" y="491"/>
                  </a:lnTo>
                  <a:lnTo>
                    <a:pt x="1819" y="491"/>
                  </a:lnTo>
                  <a:lnTo>
                    <a:pt x="1819" y="494"/>
                  </a:lnTo>
                  <a:lnTo>
                    <a:pt x="1819" y="497"/>
                  </a:lnTo>
                  <a:lnTo>
                    <a:pt x="1819" y="499"/>
                  </a:lnTo>
                  <a:lnTo>
                    <a:pt x="1819" y="502"/>
                  </a:lnTo>
                  <a:lnTo>
                    <a:pt x="1819" y="505"/>
                  </a:lnTo>
                  <a:lnTo>
                    <a:pt x="1822" y="505"/>
                  </a:lnTo>
                  <a:lnTo>
                    <a:pt x="1822" y="502"/>
                  </a:lnTo>
                  <a:lnTo>
                    <a:pt x="1822" y="505"/>
                  </a:lnTo>
                  <a:lnTo>
                    <a:pt x="1822" y="507"/>
                  </a:lnTo>
                  <a:lnTo>
                    <a:pt x="1822" y="510"/>
                  </a:lnTo>
                  <a:lnTo>
                    <a:pt x="1819" y="510"/>
                  </a:lnTo>
                  <a:lnTo>
                    <a:pt x="1819" y="512"/>
                  </a:lnTo>
                  <a:lnTo>
                    <a:pt x="1817" y="512"/>
                  </a:lnTo>
                  <a:lnTo>
                    <a:pt x="1817" y="515"/>
                  </a:lnTo>
                  <a:lnTo>
                    <a:pt x="1817" y="512"/>
                  </a:lnTo>
                  <a:lnTo>
                    <a:pt x="1814" y="515"/>
                  </a:lnTo>
                  <a:lnTo>
                    <a:pt x="1811" y="515"/>
                  </a:lnTo>
                  <a:lnTo>
                    <a:pt x="1811" y="518"/>
                  </a:lnTo>
                  <a:lnTo>
                    <a:pt x="1811" y="520"/>
                  </a:lnTo>
                  <a:lnTo>
                    <a:pt x="1814" y="520"/>
                  </a:lnTo>
                  <a:lnTo>
                    <a:pt x="1817" y="520"/>
                  </a:lnTo>
                  <a:lnTo>
                    <a:pt x="1817" y="523"/>
                  </a:lnTo>
                  <a:lnTo>
                    <a:pt x="1817" y="525"/>
                  </a:lnTo>
                  <a:lnTo>
                    <a:pt x="1814" y="525"/>
                  </a:lnTo>
                  <a:lnTo>
                    <a:pt x="1811" y="528"/>
                  </a:lnTo>
                  <a:lnTo>
                    <a:pt x="1814" y="528"/>
                  </a:lnTo>
                  <a:lnTo>
                    <a:pt x="1817" y="528"/>
                  </a:lnTo>
                  <a:lnTo>
                    <a:pt x="1817" y="525"/>
                  </a:lnTo>
                  <a:lnTo>
                    <a:pt x="1819" y="525"/>
                  </a:lnTo>
                  <a:lnTo>
                    <a:pt x="1822" y="525"/>
                  </a:lnTo>
                  <a:lnTo>
                    <a:pt x="1822" y="528"/>
                  </a:lnTo>
                  <a:lnTo>
                    <a:pt x="1822" y="531"/>
                  </a:lnTo>
                  <a:lnTo>
                    <a:pt x="1822" y="528"/>
                  </a:lnTo>
                  <a:lnTo>
                    <a:pt x="1822" y="531"/>
                  </a:lnTo>
                  <a:lnTo>
                    <a:pt x="1825" y="531"/>
                  </a:lnTo>
                  <a:lnTo>
                    <a:pt x="1825" y="528"/>
                  </a:lnTo>
                  <a:lnTo>
                    <a:pt x="1825" y="525"/>
                  </a:lnTo>
                  <a:lnTo>
                    <a:pt x="1825" y="523"/>
                  </a:lnTo>
                  <a:lnTo>
                    <a:pt x="1822" y="523"/>
                  </a:lnTo>
                  <a:lnTo>
                    <a:pt x="1822" y="520"/>
                  </a:lnTo>
                  <a:lnTo>
                    <a:pt x="1822" y="518"/>
                  </a:lnTo>
                  <a:lnTo>
                    <a:pt x="1825" y="518"/>
                  </a:lnTo>
                  <a:lnTo>
                    <a:pt x="1827" y="515"/>
                  </a:lnTo>
                  <a:lnTo>
                    <a:pt x="1830" y="515"/>
                  </a:lnTo>
                  <a:lnTo>
                    <a:pt x="1830" y="518"/>
                  </a:lnTo>
                  <a:lnTo>
                    <a:pt x="1832" y="515"/>
                  </a:lnTo>
                  <a:lnTo>
                    <a:pt x="1835" y="515"/>
                  </a:lnTo>
                  <a:lnTo>
                    <a:pt x="1835" y="518"/>
                  </a:lnTo>
                  <a:lnTo>
                    <a:pt x="1835" y="520"/>
                  </a:lnTo>
                  <a:lnTo>
                    <a:pt x="1838" y="520"/>
                  </a:lnTo>
                  <a:lnTo>
                    <a:pt x="1838" y="518"/>
                  </a:lnTo>
                  <a:lnTo>
                    <a:pt x="1840" y="520"/>
                  </a:lnTo>
                  <a:lnTo>
                    <a:pt x="1843" y="520"/>
                  </a:lnTo>
                  <a:lnTo>
                    <a:pt x="1845" y="520"/>
                  </a:lnTo>
                  <a:lnTo>
                    <a:pt x="1848" y="520"/>
                  </a:lnTo>
                  <a:lnTo>
                    <a:pt x="1848" y="523"/>
                  </a:lnTo>
                  <a:lnTo>
                    <a:pt x="1848" y="525"/>
                  </a:lnTo>
                  <a:lnTo>
                    <a:pt x="1848" y="528"/>
                  </a:lnTo>
                  <a:lnTo>
                    <a:pt x="1851" y="528"/>
                  </a:lnTo>
                  <a:lnTo>
                    <a:pt x="1853" y="528"/>
                  </a:lnTo>
                  <a:lnTo>
                    <a:pt x="1853" y="531"/>
                  </a:lnTo>
                  <a:lnTo>
                    <a:pt x="1853" y="533"/>
                  </a:lnTo>
                  <a:lnTo>
                    <a:pt x="1851" y="536"/>
                  </a:lnTo>
                  <a:lnTo>
                    <a:pt x="1851" y="538"/>
                  </a:lnTo>
                  <a:lnTo>
                    <a:pt x="1851" y="541"/>
                  </a:lnTo>
                  <a:lnTo>
                    <a:pt x="1848" y="541"/>
                  </a:lnTo>
                  <a:lnTo>
                    <a:pt x="1845" y="541"/>
                  </a:lnTo>
                  <a:lnTo>
                    <a:pt x="1843" y="541"/>
                  </a:lnTo>
                  <a:lnTo>
                    <a:pt x="1843" y="544"/>
                  </a:lnTo>
                  <a:lnTo>
                    <a:pt x="1840" y="544"/>
                  </a:lnTo>
                  <a:lnTo>
                    <a:pt x="1843" y="544"/>
                  </a:lnTo>
                  <a:lnTo>
                    <a:pt x="1845" y="546"/>
                  </a:lnTo>
                  <a:lnTo>
                    <a:pt x="1848" y="546"/>
                  </a:lnTo>
                  <a:lnTo>
                    <a:pt x="1848" y="549"/>
                  </a:lnTo>
                  <a:lnTo>
                    <a:pt x="1848" y="552"/>
                  </a:lnTo>
                  <a:lnTo>
                    <a:pt x="1845" y="552"/>
                  </a:lnTo>
                  <a:lnTo>
                    <a:pt x="1845" y="554"/>
                  </a:lnTo>
                  <a:lnTo>
                    <a:pt x="1848" y="554"/>
                  </a:lnTo>
                  <a:lnTo>
                    <a:pt x="1851" y="554"/>
                  </a:lnTo>
                  <a:lnTo>
                    <a:pt x="1853" y="554"/>
                  </a:lnTo>
                  <a:lnTo>
                    <a:pt x="1856" y="557"/>
                  </a:lnTo>
                  <a:lnTo>
                    <a:pt x="1858" y="559"/>
                  </a:lnTo>
                  <a:lnTo>
                    <a:pt x="1858" y="562"/>
                  </a:lnTo>
                  <a:lnTo>
                    <a:pt x="1858" y="559"/>
                  </a:lnTo>
                  <a:lnTo>
                    <a:pt x="1861" y="559"/>
                  </a:lnTo>
                  <a:lnTo>
                    <a:pt x="1861" y="557"/>
                  </a:lnTo>
                  <a:lnTo>
                    <a:pt x="1861" y="559"/>
                  </a:lnTo>
                  <a:lnTo>
                    <a:pt x="1861" y="557"/>
                  </a:lnTo>
                  <a:lnTo>
                    <a:pt x="1864" y="557"/>
                  </a:lnTo>
                  <a:lnTo>
                    <a:pt x="1861" y="557"/>
                  </a:lnTo>
                  <a:lnTo>
                    <a:pt x="1858" y="557"/>
                  </a:lnTo>
                  <a:lnTo>
                    <a:pt x="1858" y="554"/>
                  </a:lnTo>
                  <a:lnTo>
                    <a:pt x="1858" y="552"/>
                  </a:lnTo>
                  <a:lnTo>
                    <a:pt x="1861" y="552"/>
                  </a:lnTo>
                  <a:lnTo>
                    <a:pt x="1864" y="552"/>
                  </a:lnTo>
                  <a:lnTo>
                    <a:pt x="1861" y="549"/>
                  </a:lnTo>
                  <a:lnTo>
                    <a:pt x="1861" y="546"/>
                  </a:lnTo>
                  <a:lnTo>
                    <a:pt x="1861" y="544"/>
                  </a:lnTo>
                  <a:lnTo>
                    <a:pt x="1858" y="544"/>
                  </a:lnTo>
                  <a:lnTo>
                    <a:pt x="1858" y="541"/>
                  </a:lnTo>
                  <a:lnTo>
                    <a:pt x="1861" y="541"/>
                  </a:lnTo>
                  <a:lnTo>
                    <a:pt x="1864" y="541"/>
                  </a:lnTo>
                  <a:lnTo>
                    <a:pt x="1866" y="541"/>
                  </a:lnTo>
                  <a:lnTo>
                    <a:pt x="1869" y="541"/>
                  </a:lnTo>
                  <a:lnTo>
                    <a:pt x="1869" y="538"/>
                  </a:lnTo>
                  <a:lnTo>
                    <a:pt x="1869" y="541"/>
                  </a:lnTo>
                  <a:lnTo>
                    <a:pt x="1872" y="541"/>
                  </a:lnTo>
                  <a:lnTo>
                    <a:pt x="1874" y="541"/>
                  </a:lnTo>
                  <a:lnTo>
                    <a:pt x="1877" y="541"/>
                  </a:lnTo>
                  <a:lnTo>
                    <a:pt x="1877" y="544"/>
                  </a:lnTo>
                  <a:lnTo>
                    <a:pt x="1879" y="544"/>
                  </a:lnTo>
                  <a:lnTo>
                    <a:pt x="1877" y="544"/>
                  </a:lnTo>
                  <a:lnTo>
                    <a:pt x="1879" y="544"/>
                  </a:lnTo>
                  <a:lnTo>
                    <a:pt x="1877" y="544"/>
                  </a:lnTo>
                  <a:lnTo>
                    <a:pt x="1877" y="546"/>
                  </a:lnTo>
                  <a:lnTo>
                    <a:pt x="1877" y="544"/>
                  </a:lnTo>
                  <a:lnTo>
                    <a:pt x="1879" y="544"/>
                  </a:lnTo>
                  <a:lnTo>
                    <a:pt x="1877" y="546"/>
                  </a:lnTo>
                  <a:lnTo>
                    <a:pt x="1879" y="546"/>
                  </a:lnTo>
                  <a:lnTo>
                    <a:pt x="1877" y="546"/>
                  </a:lnTo>
                  <a:lnTo>
                    <a:pt x="1874" y="549"/>
                  </a:lnTo>
                  <a:lnTo>
                    <a:pt x="1874" y="552"/>
                  </a:lnTo>
                  <a:lnTo>
                    <a:pt x="1877" y="554"/>
                  </a:lnTo>
                  <a:lnTo>
                    <a:pt x="1879" y="554"/>
                  </a:lnTo>
                  <a:lnTo>
                    <a:pt x="1882" y="554"/>
                  </a:lnTo>
                  <a:lnTo>
                    <a:pt x="1882" y="552"/>
                  </a:lnTo>
                  <a:lnTo>
                    <a:pt x="1885" y="552"/>
                  </a:lnTo>
                  <a:lnTo>
                    <a:pt x="1887" y="552"/>
                  </a:lnTo>
                  <a:lnTo>
                    <a:pt x="1887" y="554"/>
                  </a:lnTo>
                  <a:lnTo>
                    <a:pt x="1890" y="554"/>
                  </a:lnTo>
                  <a:lnTo>
                    <a:pt x="1890" y="557"/>
                  </a:lnTo>
                  <a:lnTo>
                    <a:pt x="1892" y="557"/>
                  </a:lnTo>
                  <a:lnTo>
                    <a:pt x="1892" y="559"/>
                  </a:lnTo>
                  <a:lnTo>
                    <a:pt x="1895" y="562"/>
                  </a:lnTo>
                  <a:lnTo>
                    <a:pt x="1898" y="562"/>
                  </a:lnTo>
                  <a:lnTo>
                    <a:pt x="1898" y="565"/>
                  </a:lnTo>
                  <a:lnTo>
                    <a:pt x="1900" y="565"/>
                  </a:lnTo>
                  <a:lnTo>
                    <a:pt x="1900" y="567"/>
                  </a:lnTo>
                  <a:lnTo>
                    <a:pt x="1900" y="570"/>
                  </a:lnTo>
                  <a:lnTo>
                    <a:pt x="1903" y="570"/>
                  </a:lnTo>
                  <a:lnTo>
                    <a:pt x="1903" y="572"/>
                  </a:lnTo>
                  <a:lnTo>
                    <a:pt x="1905" y="575"/>
                  </a:lnTo>
                  <a:lnTo>
                    <a:pt x="1905" y="578"/>
                  </a:lnTo>
                  <a:lnTo>
                    <a:pt x="1903" y="578"/>
                  </a:lnTo>
                  <a:lnTo>
                    <a:pt x="1903" y="580"/>
                  </a:lnTo>
                  <a:lnTo>
                    <a:pt x="1905" y="580"/>
                  </a:lnTo>
                  <a:lnTo>
                    <a:pt x="1908" y="580"/>
                  </a:lnTo>
                  <a:lnTo>
                    <a:pt x="1908" y="583"/>
                  </a:lnTo>
                  <a:lnTo>
                    <a:pt x="1911" y="583"/>
                  </a:lnTo>
                  <a:lnTo>
                    <a:pt x="1913" y="585"/>
                  </a:lnTo>
                  <a:lnTo>
                    <a:pt x="1913" y="588"/>
                  </a:lnTo>
                  <a:lnTo>
                    <a:pt x="1913" y="585"/>
                  </a:lnTo>
                  <a:lnTo>
                    <a:pt x="1913" y="583"/>
                  </a:lnTo>
                  <a:lnTo>
                    <a:pt x="1916" y="583"/>
                  </a:lnTo>
                  <a:lnTo>
                    <a:pt x="1916" y="580"/>
                  </a:lnTo>
                  <a:lnTo>
                    <a:pt x="1913" y="580"/>
                  </a:lnTo>
                  <a:lnTo>
                    <a:pt x="1913" y="578"/>
                  </a:lnTo>
                  <a:lnTo>
                    <a:pt x="1913" y="575"/>
                  </a:lnTo>
                  <a:lnTo>
                    <a:pt x="1911" y="575"/>
                  </a:lnTo>
                  <a:lnTo>
                    <a:pt x="1911" y="572"/>
                  </a:lnTo>
                  <a:lnTo>
                    <a:pt x="1911" y="570"/>
                  </a:lnTo>
                  <a:lnTo>
                    <a:pt x="1913" y="567"/>
                  </a:lnTo>
                  <a:lnTo>
                    <a:pt x="1916" y="567"/>
                  </a:lnTo>
                  <a:lnTo>
                    <a:pt x="1916" y="565"/>
                  </a:lnTo>
                  <a:lnTo>
                    <a:pt x="1916" y="562"/>
                  </a:lnTo>
                  <a:lnTo>
                    <a:pt x="1919" y="562"/>
                  </a:lnTo>
                  <a:lnTo>
                    <a:pt x="1921" y="562"/>
                  </a:lnTo>
                  <a:lnTo>
                    <a:pt x="1924" y="562"/>
                  </a:lnTo>
                  <a:lnTo>
                    <a:pt x="1924" y="559"/>
                  </a:lnTo>
                  <a:lnTo>
                    <a:pt x="1926" y="559"/>
                  </a:lnTo>
                  <a:lnTo>
                    <a:pt x="1926" y="557"/>
                  </a:lnTo>
                  <a:lnTo>
                    <a:pt x="1929" y="557"/>
                  </a:lnTo>
                  <a:lnTo>
                    <a:pt x="1929" y="554"/>
                  </a:lnTo>
                  <a:lnTo>
                    <a:pt x="1929" y="552"/>
                  </a:lnTo>
                  <a:lnTo>
                    <a:pt x="1932" y="552"/>
                  </a:lnTo>
                  <a:lnTo>
                    <a:pt x="1934" y="552"/>
                  </a:lnTo>
                  <a:lnTo>
                    <a:pt x="1937" y="552"/>
                  </a:lnTo>
                  <a:lnTo>
                    <a:pt x="1939" y="552"/>
                  </a:lnTo>
                  <a:lnTo>
                    <a:pt x="1939" y="549"/>
                  </a:lnTo>
                  <a:lnTo>
                    <a:pt x="1942" y="549"/>
                  </a:lnTo>
                  <a:lnTo>
                    <a:pt x="1945" y="549"/>
                  </a:lnTo>
                  <a:lnTo>
                    <a:pt x="1947" y="549"/>
                  </a:lnTo>
                  <a:lnTo>
                    <a:pt x="1945" y="549"/>
                  </a:lnTo>
                  <a:lnTo>
                    <a:pt x="1947" y="549"/>
                  </a:lnTo>
                  <a:lnTo>
                    <a:pt x="1947" y="552"/>
                  </a:lnTo>
                  <a:lnTo>
                    <a:pt x="1950" y="554"/>
                  </a:lnTo>
                  <a:lnTo>
                    <a:pt x="1950" y="557"/>
                  </a:lnTo>
                  <a:lnTo>
                    <a:pt x="1952" y="557"/>
                  </a:lnTo>
                  <a:lnTo>
                    <a:pt x="1952" y="559"/>
                  </a:lnTo>
                  <a:lnTo>
                    <a:pt x="1952" y="557"/>
                  </a:lnTo>
                  <a:lnTo>
                    <a:pt x="1955" y="557"/>
                  </a:lnTo>
                  <a:lnTo>
                    <a:pt x="1955" y="559"/>
                  </a:lnTo>
                  <a:lnTo>
                    <a:pt x="1955" y="557"/>
                  </a:lnTo>
                  <a:lnTo>
                    <a:pt x="1952" y="557"/>
                  </a:lnTo>
                  <a:lnTo>
                    <a:pt x="1952" y="554"/>
                  </a:lnTo>
                  <a:lnTo>
                    <a:pt x="1950" y="554"/>
                  </a:lnTo>
                  <a:lnTo>
                    <a:pt x="1950" y="552"/>
                  </a:lnTo>
                  <a:lnTo>
                    <a:pt x="1952" y="552"/>
                  </a:lnTo>
                  <a:lnTo>
                    <a:pt x="1950" y="552"/>
                  </a:lnTo>
                  <a:lnTo>
                    <a:pt x="1950" y="549"/>
                  </a:lnTo>
                  <a:lnTo>
                    <a:pt x="1952" y="546"/>
                  </a:lnTo>
                  <a:lnTo>
                    <a:pt x="1952" y="544"/>
                  </a:lnTo>
                  <a:lnTo>
                    <a:pt x="1955" y="544"/>
                  </a:lnTo>
                  <a:lnTo>
                    <a:pt x="1955" y="541"/>
                  </a:lnTo>
                  <a:lnTo>
                    <a:pt x="1958" y="541"/>
                  </a:lnTo>
                  <a:lnTo>
                    <a:pt x="1960" y="541"/>
                  </a:lnTo>
                  <a:lnTo>
                    <a:pt x="1963" y="538"/>
                  </a:lnTo>
                  <a:lnTo>
                    <a:pt x="1965" y="541"/>
                  </a:lnTo>
                  <a:lnTo>
                    <a:pt x="1965" y="538"/>
                  </a:lnTo>
                  <a:lnTo>
                    <a:pt x="1968" y="538"/>
                  </a:lnTo>
                  <a:lnTo>
                    <a:pt x="1968" y="541"/>
                  </a:lnTo>
                  <a:lnTo>
                    <a:pt x="1968" y="538"/>
                  </a:lnTo>
                  <a:lnTo>
                    <a:pt x="1968" y="541"/>
                  </a:lnTo>
                  <a:lnTo>
                    <a:pt x="1971" y="541"/>
                  </a:lnTo>
                  <a:lnTo>
                    <a:pt x="1971" y="538"/>
                  </a:lnTo>
                  <a:lnTo>
                    <a:pt x="1971" y="541"/>
                  </a:lnTo>
                  <a:lnTo>
                    <a:pt x="1973" y="541"/>
                  </a:lnTo>
                  <a:lnTo>
                    <a:pt x="1976" y="541"/>
                  </a:lnTo>
                  <a:lnTo>
                    <a:pt x="1976" y="538"/>
                  </a:lnTo>
                  <a:lnTo>
                    <a:pt x="1976" y="536"/>
                  </a:lnTo>
                  <a:lnTo>
                    <a:pt x="1979" y="536"/>
                  </a:lnTo>
                  <a:lnTo>
                    <a:pt x="1979" y="538"/>
                  </a:lnTo>
                  <a:lnTo>
                    <a:pt x="1981" y="538"/>
                  </a:lnTo>
                  <a:lnTo>
                    <a:pt x="1984" y="538"/>
                  </a:lnTo>
                  <a:lnTo>
                    <a:pt x="1986" y="538"/>
                  </a:lnTo>
                  <a:lnTo>
                    <a:pt x="1986" y="536"/>
                  </a:lnTo>
                  <a:lnTo>
                    <a:pt x="1989" y="533"/>
                  </a:lnTo>
                  <a:lnTo>
                    <a:pt x="1986" y="533"/>
                  </a:lnTo>
                  <a:lnTo>
                    <a:pt x="1989" y="533"/>
                  </a:lnTo>
                  <a:lnTo>
                    <a:pt x="1989" y="531"/>
                  </a:lnTo>
                  <a:lnTo>
                    <a:pt x="1992" y="531"/>
                  </a:lnTo>
                  <a:lnTo>
                    <a:pt x="1992" y="528"/>
                  </a:lnTo>
                  <a:lnTo>
                    <a:pt x="1994" y="528"/>
                  </a:lnTo>
                  <a:lnTo>
                    <a:pt x="1994" y="525"/>
                  </a:lnTo>
                  <a:lnTo>
                    <a:pt x="1997" y="525"/>
                  </a:lnTo>
                  <a:lnTo>
                    <a:pt x="1997" y="528"/>
                  </a:lnTo>
                  <a:lnTo>
                    <a:pt x="1997" y="525"/>
                  </a:lnTo>
                  <a:lnTo>
                    <a:pt x="1999" y="525"/>
                  </a:lnTo>
                  <a:lnTo>
                    <a:pt x="2002" y="525"/>
                  </a:lnTo>
                  <a:lnTo>
                    <a:pt x="2005" y="525"/>
                  </a:lnTo>
                  <a:lnTo>
                    <a:pt x="2007" y="525"/>
                  </a:lnTo>
                  <a:lnTo>
                    <a:pt x="2010" y="525"/>
                  </a:lnTo>
                  <a:lnTo>
                    <a:pt x="2010" y="528"/>
                  </a:lnTo>
                  <a:lnTo>
                    <a:pt x="2007" y="528"/>
                  </a:lnTo>
                  <a:lnTo>
                    <a:pt x="2010" y="528"/>
                  </a:lnTo>
                  <a:lnTo>
                    <a:pt x="2012" y="531"/>
                  </a:lnTo>
                  <a:lnTo>
                    <a:pt x="2012" y="528"/>
                  </a:lnTo>
                  <a:lnTo>
                    <a:pt x="2015" y="528"/>
                  </a:lnTo>
                  <a:lnTo>
                    <a:pt x="2015" y="525"/>
                  </a:lnTo>
                  <a:lnTo>
                    <a:pt x="2018" y="525"/>
                  </a:lnTo>
                  <a:lnTo>
                    <a:pt x="2018" y="523"/>
                  </a:lnTo>
                  <a:lnTo>
                    <a:pt x="2020" y="523"/>
                  </a:lnTo>
                  <a:lnTo>
                    <a:pt x="2020" y="525"/>
                  </a:lnTo>
                  <a:lnTo>
                    <a:pt x="2023" y="525"/>
                  </a:lnTo>
                  <a:lnTo>
                    <a:pt x="2023" y="528"/>
                  </a:lnTo>
                  <a:lnTo>
                    <a:pt x="2026" y="528"/>
                  </a:lnTo>
                  <a:lnTo>
                    <a:pt x="2028" y="528"/>
                  </a:lnTo>
                  <a:lnTo>
                    <a:pt x="2031" y="528"/>
                  </a:lnTo>
                  <a:lnTo>
                    <a:pt x="2033" y="528"/>
                  </a:lnTo>
                  <a:lnTo>
                    <a:pt x="2036" y="528"/>
                  </a:lnTo>
                  <a:lnTo>
                    <a:pt x="2039" y="528"/>
                  </a:lnTo>
                  <a:lnTo>
                    <a:pt x="2039" y="531"/>
                  </a:lnTo>
                  <a:lnTo>
                    <a:pt x="2041" y="531"/>
                  </a:lnTo>
                  <a:lnTo>
                    <a:pt x="2044" y="531"/>
                  </a:lnTo>
                  <a:lnTo>
                    <a:pt x="2046" y="528"/>
                  </a:lnTo>
                  <a:lnTo>
                    <a:pt x="2046" y="525"/>
                  </a:lnTo>
                  <a:lnTo>
                    <a:pt x="2044" y="525"/>
                  </a:lnTo>
                  <a:lnTo>
                    <a:pt x="2044" y="523"/>
                  </a:lnTo>
                  <a:lnTo>
                    <a:pt x="2044" y="520"/>
                  </a:lnTo>
                  <a:lnTo>
                    <a:pt x="2046" y="520"/>
                  </a:lnTo>
                  <a:lnTo>
                    <a:pt x="2046" y="523"/>
                  </a:lnTo>
                  <a:lnTo>
                    <a:pt x="2049" y="523"/>
                  </a:lnTo>
                  <a:lnTo>
                    <a:pt x="2049" y="520"/>
                  </a:lnTo>
                  <a:lnTo>
                    <a:pt x="2052" y="520"/>
                  </a:lnTo>
                  <a:lnTo>
                    <a:pt x="2054" y="520"/>
                  </a:lnTo>
                  <a:lnTo>
                    <a:pt x="2054" y="518"/>
                  </a:lnTo>
                  <a:lnTo>
                    <a:pt x="2054" y="520"/>
                  </a:lnTo>
                  <a:lnTo>
                    <a:pt x="2057" y="520"/>
                  </a:lnTo>
                  <a:lnTo>
                    <a:pt x="2059" y="520"/>
                  </a:lnTo>
                  <a:lnTo>
                    <a:pt x="2059" y="518"/>
                  </a:lnTo>
                  <a:lnTo>
                    <a:pt x="2062" y="515"/>
                  </a:lnTo>
                  <a:lnTo>
                    <a:pt x="2065" y="515"/>
                  </a:lnTo>
                  <a:lnTo>
                    <a:pt x="2065" y="512"/>
                  </a:lnTo>
                  <a:lnTo>
                    <a:pt x="2067" y="512"/>
                  </a:lnTo>
                  <a:lnTo>
                    <a:pt x="2070" y="512"/>
                  </a:lnTo>
                  <a:lnTo>
                    <a:pt x="2073" y="512"/>
                  </a:lnTo>
                  <a:lnTo>
                    <a:pt x="2073" y="510"/>
                  </a:lnTo>
                  <a:lnTo>
                    <a:pt x="2075" y="510"/>
                  </a:lnTo>
                  <a:lnTo>
                    <a:pt x="2078" y="510"/>
                  </a:lnTo>
                  <a:lnTo>
                    <a:pt x="2080" y="510"/>
                  </a:lnTo>
                  <a:lnTo>
                    <a:pt x="2083" y="510"/>
                  </a:lnTo>
                  <a:lnTo>
                    <a:pt x="2086" y="510"/>
                  </a:lnTo>
                  <a:lnTo>
                    <a:pt x="2088" y="510"/>
                  </a:lnTo>
                  <a:lnTo>
                    <a:pt x="2091" y="510"/>
                  </a:lnTo>
                  <a:lnTo>
                    <a:pt x="2093" y="510"/>
                  </a:lnTo>
                  <a:lnTo>
                    <a:pt x="2096" y="510"/>
                  </a:lnTo>
                  <a:lnTo>
                    <a:pt x="2099" y="510"/>
                  </a:lnTo>
                  <a:lnTo>
                    <a:pt x="2099" y="507"/>
                  </a:lnTo>
                  <a:lnTo>
                    <a:pt x="2101" y="507"/>
                  </a:lnTo>
                  <a:lnTo>
                    <a:pt x="2101" y="505"/>
                  </a:lnTo>
                  <a:lnTo>
                    <a:pt x="2104" y="505"/>
                  </a:lnTo>
                  <a:lnTo>
                    <a:pt x="2104" y="502"/>
                  </a:lnTo>
                  <a:lnTo>
                    <a:pt x="2106" y="502"/>
                  </a:lnTo>
                  <a:lnTo>
                    <a:pt x="2106" y="499"/>
                  </a:lnTo>
                  <a:lnTo>
                    <a:pt x="2109" y="497"/>
                  </a:lnTo>
                  <a:lnTo>
                    <a:pt x="2109" y="499"/>
                  </a:lnTo>
                  <a:lnTo>
                    <a:pt x="2109" y="497"/>
                  </a:lnTo>
                  <a:lnTo>
                    <a:pt x="2112" y="497"/>
                  </a:lnTo>
                  <a:lnTo>
                    <a:pt x="2109" y="497"/>
                  </a:lnTo>
                  <a:lnTo>
                    <a:pt x="2109" y="494"/>
                  </a:lnTo>
                  <a:lnTo>
                    <a:pt x="2112" y="494"/>
                  </a:lnTo>
                  <a:lnTo>
                    <a:pt x="2112" y="491"/>
                  </a:lnTo>
                  <a:lnTo>
                    <a:pt x="2114" y="491"/>
                  </a:lnTo>
                  <a:lnTo>
                    <a:pt x="2114" y="489"/>
                  </a:lnTo>
                  <a:lnTo>
                    <a:pt x="2114" y="491"/>
                  </a:lnTo>
                  <a:lnTo>
                    <a:pt x="2114" y="489"/>
                  </a:lnTo>
                  <a:lnTo>
                    <a:pt x="2117" y="489"/>
                  </a:lnTo>
                  <a:lnTo>
                    <a:pt x="2119" y="489"/>
                  </a:lnTo>
                  <a:lnTo>
                    <a:pt x="2119" y="486"/>
                  </a:lnTo>
                  <a:lnTo>
                    <a:pt x="2122" y="486"/>
                  </a:lnTo>
                  <a:lnTo>
                    <a:pt x="2122" y="484"/>
                  </a:lnTo>
                  <a:lnTo>
                    <a:pt x="2122" y="486"/>
                  </a:lnTo>
                  <a:lnTo>
                    <a:pt x="2122" y="484"/>
                  </a:lnTo>
                  <a:lnTo>
                    <a:pt x="2125" y="484"/>
                  </a:lnTo>
                  <a:lnTo>
                    <a:pt x="2127" y="481"/>
                  </a:lnTo>
                  <a:lnTo>
                    <a:pt x="2127" y="478"/>
                  </a:lnTo>
                  <a:lnTo>
                    <a:pt x="2130" y="478"/>
                  </a:lnTo>
                  <a:lnTo>
                    <a:pt x="2130" y="476"/>
                  </a:lnTo>
                  <a:lnTo>
                    <a:pt x="2133" y="476"/>
                  </a:lnTo>
                  <a:lnTo>
                    <a:pt x="2135" y="476"/>
                  </a:lnTo>
                  <a:lnTo>
                    <a:pt x="2138" y="476"/>
                  </a:lnTo>
                  <a:lnTo>
                    <a:pt x="2140" y="476"/>
                  </a:lnTo>
                  <a:lnTo>
                    <a:pt x="2140" y="473"/>
                  </a:lnTo>
                  <a:lnTo>
                    <a:pt x="2143" y="473"/>
                  </a:lnTo>
                  <a:lnTo>
                    <a:pt x="2143" y="471"/>
                  </a:lnTo>
                  <a:lnTo>
                    <a:pt x="2146" y="471"/>
                  </a:lnTo>
                  <a:lnTo>
                    <a:pt x="2146" y="468"/>
                  </a:lnTo>
                  <a:lnTo>
                    <a:pt x="2148" y="468"/>
                  </a:lnTo>
                  <a:lnTo>
                    <a:pt x="2151" y="468"/>
                  </a:lnTo>
                  <a:lnTo>
                    <a:pt x="2151" y="465"/>
                  </a:lnTo>
                  <a:lnTo>
                    <a:pt x="2153" y="465"/>
                  </a:lnTo>
                  <a:lnTo>
                    <a:pt x="2151" y="465"/>
                  </a:lnTo>
                  <a:lnTo>
                    <a:pt x="2151" y="463"/>
                  </a:lnTo>
                  <a:lnTo>
                    <a:pt x="2153" y="463"/>
                  </a:lnTo>
                  <a:lnTo>
                    <a:pt x="2156" y="463"/>
                  </a:lnTo>
                  <a:lnTo>
                    <a:pt x="2156" y="460"/>
                  </a:lnTo>
                  <a:lnTo>
                    <a:pt x="2159" y="460"/>
                  </a:lnTo>
                  <a:lnTo>
                    <a:pt x="2161" y="460"/>
                  </a:lnTo>
                  <a:lnTo>
                    <a:pt x="2161" y="463"/>
                  </a:lnTo>
                  <a:lnTo>
                    <a:pt x="2161" y="465"/>
                  </a:lnTo>
                  <a:lnTo>
                    <a:pt x="2161" y="463"/>
                  </a:lnTo>
                  <a:lnTo>
                    <a:pt x="2164" y="465"/>
                  </a:lnTo>
                  <a:lnTo>
                    <a:pt x="2161" y="465"/>
                  </a:lnTo>
                  <a:lnTo>
                    <a:pt x="2164" y="465"/>
                  </a:lnTo>
                  <a:lnTo>
                    <a:pt x="2164" y="468"/>
                  </a:lnTo>
                  <a:lnTo>
                    <a:pt x="2166" y="468"/>
                  </a:lnTo>
                  <a:lnTo>
                    <a:pt x="2166" y="471"/>
                  </a:lnTo>
                  <a:lnTo>
                    <a:pt x="2169" y="471"/>
                  </a:lnTo>
                  <a:lnTo>
                    <a:pt x="2172" y="471"/>
                  </a:lnTo>
                  <a:lnTo>
                    <a:pt x="2174" y="471"/>
                  </a:lnTo>
                  <a:lnTo>
                    <a:pt x="2177" y="471"/>
                  </a:lnTo>
                  <a:lnTo>
                    <a:pt x="2169" y="481"/>
                  </a:lnTo>
                  <a:lnTo>
                    <a:pt x="2164" y="481"/>
                  </a:lnTo>
                  <a:lnTo>
                    <a:pt x="2161" y="484"/>
                  </a:lnTo>
                  <a:lnTo>
                    <a:pt x="2156" y="486"/>
                  </a:lnTo>
                  <a:lnTo>
                    <a:pt x="2151" y="491"/>
                  </a:lnTo>
                  <a:lnTo>
                    <a:pt x="2143" y="502"/>
                  </a:lnTo>
                  <a:lnTo>
                    <a:pt x="2140" y="505"/>
                  </a:lnTo>
                  <a:lnTo>
                    <a:pt x="2138" y="507"/>
                  </a:lnTo>
                  <a:lnTo>
                    <a:pt x="2130" y="512"/>
                  </a:lnTo>
                  <a:lnTo>
                    <a:pt x="2127" y="518"/>
                  </a:lnTo>
                  <a:lnTo>
                    <a:pt x="2119" y="520"/>
                  </a:lnTo>
                  <a:lnTo>
                    <a:pt x="2117" y="523"/>
                  </a:lnTo>
                  <a:lnTo>
                    <a:pt x="2109" y="528"/>
                  </a:lnTo>
                  <a:lnTo>
                    <a:pt x="2106" y="528"/>
                  </a:lnTo>
                  <a:lnTo>
                    <a:pt x="2104" y="531"/>
                  </a:lnTo>
                  <a:lnTo>
                    <a:pt x="2101" y="533"/>
                  </a:lnTo>
                  <a:lnTo>
                    <a:pt x="2099" y="533"/>
                  </a:lnTo>
                  <a:lnTo>
                    <a:pt x="2099" y="536"/>
                  </a:lnTo>
                  <a:lnTo>
                    <a:pt x="2096" y="536"/>
                  </a:lnTo>
                  <a:lnTo>
                    <a:pt x="2093" y="536"/>
                  </a:lnTo>
                  <a:lnTo>
                    <a:pt x="2091" y="536"/>
                  </a:lnTo>
                  <a:lnTo>
                    <a:pt x="2091" y="533"/>
                  </a:lnTo>
                  <a:lnTo>
                    <a:pt x="2086" y="533"/>
                  </a:lnTo>
                  <a:lnTo>
                    <a:pt x="2083" y="533"/>
                  </a:lnTo>
                  <a:lnTo>
                    <a:pt x="2080" y="533"/>
                  </a:lnTo>
                  <a:lnTo>
                    <a:pt x="2078" y="533"/>
                  </a:lnTo>
                  <a:lnTo>
                    <a:pt x="2075" y="536"/>
                  </a:lnTo>
                  <a:lnTo>
                    <a:pt x="2073" y="538"/>
                  </a:lnTo>
                  <a:lnTo>
                    <a:pt x="2070" y="541"/>
                  </a:lnTo>
                  <a:lnTo>
                    <a:pt x="2067" y="541"/>
                  </a:lnTo>
                  <a:lnTo>
                    <a:pt x="2065" y="541"/>
                  </a:lnTo>
                  <a:lnTo>
                    <a:pt x="2062" y="541"/>
                  </a:lnTo>
                  <a:lnTo>
                    <a:pt x="2059" y="544"/>
                  </a:lnTo>
                  <a:lnTo>
                    <a:pt x="2059" y="546"/>
                  </a:lnTo>
                  <a:lnTo>
                    <a:pt x="2054" y="549"/>
                  </a:lnTo>
                  <a:lnTo>
                    <a:pt x="2052" y="554"/>
                  </a:lnTo>
                  <a:lnTo>
                    <a:pt x="2049" y="554"/>
                  </a:lnTo>
                  <a:lnTo>
                    <a:pt x="2044" y="557"/>
                  </a:lnTo>
                  <a:lnTo>
                    <a:pt x="2036" y="557"/>
                  </a:lnTo>
                  <a:lnTo>
                    <a:pt x="2033" y="559"/>
                  </a:lnTo>
                  <a:lnTo>
                    <a:pt x="2031" y="562"/>
                  </a:lnTo>
                  <a:lnTo>
                    <a:pt x="2028" y="562"/>
                  </a:lnTo>
                  <a:lnTo>
                    <a:pt x="2023" y="567"/>
                  </a:lnTo>
                  <a:lnTo>
                    <a:pt x="2018" y="570"/>
                  </a:lnTo>
                  <a:lnTo>
                    <a:pt x="2015" y="572"/>
                  </a:lnTo>
                  <a:lnTo>
                    <a:pt x="2012" y="572"/>
                  </a:lnTo>
                  <a:lnTo>
                    <a:pt x="2010" y="575"/>
                  </a:lnTo>
                  <a:lnTo>
                    <a:pt x="2010" y="580"/>
                  </a:lnTo>
                  <a:lnTo>
                    <a:pt x="2010" y="583"/>
                  </a:lnTo>
                  <a:lnTo>
                    <a:pt x="2010" y="585"/>
                  </a:lnTo>
                  <a:lnTo>
                    <a:pt x="2007" y="588"/>
                  </a:lnTo>
                  <a:lnTo>
                    <a:pt x="2007" y="591"/>
                  </a:lnTo>
                  <a:lnTo>
                    <a:pt x="2007" y="593"/>
                  </a:lnTo>
                  <a:lnTo>
                    <a:pt x="2005" y="596"/>
                  </a:lnTo>
                  <a:lnTo>
                    <a:pt x="2002" y="596"/>
                  </a:lnTo>
                  <a:lnTo>
                    <a:pt x="1999" y="596"/>
                  </a:lnTo>
                  <a:lnTo>
                    <a:pt x="1997" y="599"/>
                  </a:lnTo>
                  <a:lnTo>
                    <a:pt x="1992" y="604"/>
                  </a:lnTo>
                  <a:lnTo>
                    <a:pt x="1989" y="604"/>
                  </a:lnTo>
                  <a:lnTo>
                    <a:pt x="1986" y="604"/>
                  </a:lnTo>
                  <a:lnTo>
                    <a:pt x="1981" y="604"/>
                  </a:lnTo>
                  <a:lnTo>
                    <a:pt x="1979" y="604"/>
                  </a:lnTo>
                  <a:lnTo>
                    <a:pt x="1976" y="604"/>
                  </a:lnTo>
                  <a:lnTo>
                    <a:pt x="1973" y="606"/>
                  </a:lnTo>
                  <a:lnTo>
                    <a:pt x="1971" y="606"/>
                  </a:lnTo>
                  <a:lnTo>
                    <a:pt x="1971" y="609"/>
                  </a:lnTo>
                  <a:lnTo>
                    <a:pt x="1971" y="612"/>
                  </a:lnTo>
                  <a:lnTo>
                    <a:pt x="1968" y="612"/>
                  </a:lnTo>
                  <a:lnTo>
                    <a:pt x="1968" y="614"/>
                  </a:lnTo>
                  <a:lnTo>
                    <a:pt x="1965" y="614"/>
                  </a:lnTo>
                  <a:lnTo>
                    <a:pt x="1965" y="617"/>
                  </a:lnTo>
                  <a:lnTo>
                    <a:pt x="1963" y="617"/>
                  </a:lnTo>
                  <a:lnTo>
                    <a:pt x="1960" y="619"/>
                  </a:lnTo>
                  <a:lnTo>
                    <a:pt x="1958" y="619"/>
                  </a:lnTo>
                  <a:lnTo>
                    <a:pt x="1955" y="619"/>
                  </a:lnTo>
                  <a:lnTo>
                    <a:pt x="1952" y="622"/>
                  </a:lnTo>
                  <a:lnTo>
                    <a:pt x="1950" y="622"/>
                  </a:lnTo>
                  <a:lnTo>
                    <a:pt x="1947" y="622"/>
                  </a:lnTo>
                  <a:lnTo>
                    <a:pt x="1947" y="625"/>
                  </a:lnTo>
                  <a:lnTo>
                    <a:pt x="1945" y="625"/>
                  </a:lnTo>
                  <a:lnTo>
                    <a:pt x="1942" y="630"/>
                  </a:lnTo>
                  <a:lnTo>
                    <a:pt x="1939" y="630"/>
                  </a:lnTo>
                  <a:lnTo>
                    <a:pt x="1932" y="635"/>
                  </a:lnTo>
                  <a:lnTo>
                    <a:pt x="1919" y="643"/>
                  </a:lnTo>
                  <a:lnTo>
                    <a:pt x="1916" y="646"/>
                  </a:lnTo>
                  <a:lnTo>
                    <a:pt x="1913" y="646"/>
                  </a:lnTo>
                  <a:lnTo>
                    <a:pt x="1908" y="646"/>
                  </a:lnTo>
                  <a:lnTo>
                    <a:pt x="1905" y="646"/>
                  </a:lnTo>
                  <a:lnTo>
                    <a:pt x="1903" y="648"/>
                  </a:lnTo>
                  <a:lnTo>
                    <a:pt x="1895" y="651"/>
                  </a:lnTo>
                  <a:lnTo>
                    <a:pt x="1892" y="653"/>
                  </a:lnTo>
                  <a:lnTo>
                    <a:pt x="1887" y="653"/>
                  </a:lnTo>
                  <a:lnTo>
                    <a:pt x="1885" y="653"/>
                  </a:lnTo>
                  <a:lnTo>
                    <a:pt x="1882" y="653"/>
                  </a:lnTo>
                  <a:lnTo>
                    <a:pt x="1879" y="651"/>
                  </a:lnTo>
                  <a:lnTo>
                    <a:pt x="1879" y="648"/>
                  </a:lnTo>
                  <a:lnTo>
                    <a:pt x="1877" y="648"/>
                  </a:lnTo>
                  <a:lnTo>
                    <a:pt x="1874" y="648"/>
                  </a:lnTo>
                  <a:lnTo>
                    <a:pt x="1869" y="648"/>
                  </a:lnTo>
                  <a:lnTo>
                    <a:pt x="1864" y="648"/>
                  </a:lnTo>
                  <a:lnTo>
                    <a:pt x="1861" y="648"/>
                  </a:lnTo>
                  <a:lnTo>
                    <a:pt x="1858" y="648"/>
                  </a:lnTo>
                  <a:lnTo>
                    <a:pt x="1856" y="646"/>
                  </a:lnTo>
                  <a:lnTo>
                    <a:pt x="1853" y="646"/>
                  </a:lnTo>
                  <a:lnTo>
                    <a:pt x="1848" y="640"/>
                  </a:lnTo>
                  <a:lnTo>
                    <a:pt x="1845" y="640"/>
                  </a:lnTo>
                  <a:lnTo>
                    <a:pt x="1845" y="638"/>
                  </a:lnTo>
                  <a:lnTo>
                    <a:pt x="1843" y="635"/>
                  </a:lnTo>
                  <a:lnTo>
                    <a:pt x="1840" y="635"/>
                  </a:lnTo>
                  <a:lnTo>
                    <a:pt x="1838" y="635"/>
                  </a:lnTo>
                  <a:lnTo>
                    <a:pt x="1835" y="635"/>
                  </a:lnTo>
                  <a:lnTo>
                    <a:pt x="1825" y="638"/>
                  </a:lnTo>
                  <a:lnTo>
                    <a:pt x="1819" y="635"/>
                  </a:lnTo>
                  <a:lnTo>
                    <a:pt x="1819" y="633"/>
                  </a:lnTo>
                  <a:lnTo>
                    <a:pt x="1817" y="630"/>
                  </a:lnTo>
                  <a:lnTo>
                    <a:pt x="1814" y="630"/>
                  </a:lnTo>
                  <a:lnTo>
                    <a:pt x="1811" y="627"/>
                  </a:lnTo>
                  <a:lnTo>
                    <a:pt x="1806" y="622"/>
                  </a:lnTo>
                  <a:lnTo>
                    <a:pt x="1804" y="622"/>
                  </a:lnTo>
                  <a:lnTo>
                    <a:pt x="1801" y="619"/>
                  </a:lnTo>
                  <a:lnTo>
                    <a:pt x="1798" y="619"/>
                  </a:lnTo>
                  <a:lnTo>
                    <a:pt x="1796" y="619"/>
                  </a:lnTo>
                  <a:lnTo>
                    <a:pt x="1791" y="617"/>
                  </a:lnTo>
                  <a:lnTo>
                    <a:pt x="1785" y="614"/>
                  </a:lnTo>
                  <a:lnTo>
                    <a:pt x="1785" y="612"/>
                  </a:lnTo>
                  <a:lnTo>
                    <a:pt x="1783" y="612"/>
                  </a:lnTo>
                  <a:lnTo>
                    <a:pt x="1778" y="606"/>
                  </a:lnTo>
                  <a:lnTo>
                    <a:pt x="1775" y="604"/>
                  </a:lnTo>
                  <a:lnTo>
                    <a:pt x="1770" y="601"/>
                  </a:lnTo>
                  <a:lnTo>
                    <a:pt x="1765" y="599"/>
                  </a:lnTo>
                  <a:lnTo>
                    <a:pt x="1757" y="593"/>
                  </a:lnTo>
                  <a:lnTo>
                    <a:pt x="1754" y="593"/>
                  </a:lnTo>
                  <a:lnTo>
                    <a:pt x="1746" y="591"/>
                  </a:lnTo>
                  <a:lnTo>
                    <a:pt x="1744" y="591"/>
                  </a:lnTo>
                  <a:lnTo>
                    <a:pt x="1736" y="593"/>
                  </a:lnTo>
                  <a:lnTo>
                    <a:pt x="1728" y="591"/>
                  </a:lnTo>
                  <a:lnTo>
                    <a:pt x="1725" y="591"/>
                  </a:lnTo>
                  <a:lnTo>
                    <a:pt x="1720" y="588"/>
                  </a:lnTo>
                  <a:lnTo>
                    <a:pt x="1715" y="583"/>
                  </a:lnTo>
                  <a:lnTo>
                    <a:pt x="1712" y="580"/>
                  </a:lnTo>
                  <a:lnTo>
                    <a:pt x="1710" y="580"/>
                  </a:lnTo>
                  <a:lnTo>
                    <a:pt x="1707" y="580"/>
                  </a:lnTo>
                  <a:lnTo>
                    <a:pt x="1691" y="585"/>
                  </a:lnTo>
                  <a:lnTo>
                    <a:pt x="1689" y="588"/>
                  </a:lnTo>
                  <a:lnTo>
                    <a:pt x="1686" y="588"/>
                  </a:lnTo>
                  <a:lnTo>
                    <a:pt x="1678" y="591"/>
                  </a:lnTo>
                  <a:lnTo>
                    <a:pt x="1673" y="593"/>
                  </a:lnTo>
                  <a:lnTo>
                    <a:pt x="1668" y="596"/>
                  </a:lnTo>
                  <a:lnTo>
                    <a:pt x="1665" y="596"/>
                  </a:lnTo>
                  <a:lnTo>
                    <a:pt x="1663" y="596"/>
                  </a:lnTo>
                  <a:lnTo>
                    <a:pt x="1663" y="599"/>
                  </a:lnTo>
                  <a:lnTo>
                    <a:pt x="1660" y="599"/>
                  </a:lnTo>
                  <a:lnTo>
                    <a:pt x="1657" y="599"/>
                  </a:lnTo>
                  <a:lnTo>
                    <a:pt x="1647" y="599"/>
                  </a:lnTo>
                  <a:lnTo>
                    <a:pt x="1644" y="601"/>
                  </a:lnTo>
                  <a:lnTo>
                    <a:pt x="1637" y="601"/>
                  </a:lnTo>
                  <a:lnTo>
                    <a:pt x="1629" y="601"/>
                  </a:lnTo>
                  <a:lnTo>
                    <a:pt x="1626" y="601"/>
                  </a:lnTo>
                  <a:lnTo>
                    <a:pt x="1624" y="601"/>
                  </a:lnTo>
                  <a:lnTo>
                    <a:pt x="1621" y="599"/>
                  </a:lnTo>
                  <a:lnTo>
                    <a:pt x="1616" y="599"/>
                  </a:lnTo>
                  <a:lnTo>
                    <a:pt x="1613" y="599"/>
                  </a:lnTo>
                  <a:lnTo>
                    <a:pt x="1611" y="601"/>
                  </a:lnTo>
                  <a:lnTo>
                    <a:pt x="1608" y="601"/>
                  </a:lnTo>
                  <a:lnTo>
                    <a:pt x="1605" y="601"/>
                  </a:lnTo>
                  <a:lnTo>
                    <a:pt x="1603" y="604"/>
                  </a:lnTo>
                  <a:lnTo>
                    <a:pt x="1600" y="606"/>
                  </a:lnTo>
                  <a:lnTo>
                    <a:pt x="1597" y="606"/>
                  </a:lnTo>
                  <a:lnTo>
                    <a:pt x="1595" y="604"/>
                  </a:lnTo>
                  <a:lnTo>
                    <a:pt x="1592" y="604"/>
                  </a:lnTo>
                  <a:lnTo>
                    <a:pt x="1590" y="601"/>
                  </a:lnTo>
                  <a:lnTo>
                    <a:pt x="1587" y="601"/>
                  </a:lnTo>
                  <a:lnTo>
                    <a:pt x="1584" y="601"/>
                  </a:lnTo>
                  <a:lnTo>
                    <a:pt x="1584" y="604"/>
                  </a:lnTo>
                  <a:lnTo>
                    <a:pt x="1587" y="606"/>
                  </a:lnTo>
                  <a:lnTo>
                    <a:pt x="1587" y="609"/>
                  </a:lnTo>
                  <a:lnTo>
                    <a:pt x="1587" y="612"/>
                  </a:lnTo>
                  <a:lnTo>
                    <a:pt x="1587" y="614"/>
                  </a:lnTo>
                  <a:lnTo>
                    <a:pt x="1584" y="614"/>
                  </a:lnTo>
                  <a:lnTo>
                    <a:pt x="1582" y="617"/>
                  </a:lnTo>
                  <a:lnTo>
                    <a:pt x="1579" y="619"/>
                  </a:lnTo>
                  <a:lnTo>
                    <a:pt x="1574" y="622"/>
                  </a:lnTo>
                  <a:lnTo>
                    <a:pt x="1571" y="625"/>
                  </a:lnTo>
                  <a:lnTo>
                    <a:pt x="1569" y="627"/>
                  </a:lnTo>
                  <a:lnTo>
                    <a:pt x="1566" y="627"/>
                  </a:lnTo>
                  <a:lnTo>
                    <a:pt x="1564" y="627"/>
                  </a:lnTo>
                  <a:lnTo>
                    <a:pt x="1564" y="625"/>
                  </a:lnTo>
                  <a:lnTo>
                    <a:pt x="1561" y="627"/>
                  </a:lnTo>
                  <a:lnTo>
                    <a:pt x="1558" y="627"/>
                  </a:lnTo>
                  <a:lnTo>
                    <a:pt x="1556" y="630"/>
                  </a:lnTo>
                  <a:lnTo>
                    <a:pt x="1553" y="630"/>
                  </a:lnTo>
                  <a:lnTo>
                    <a:pt x="1550" y="627"/>
                  </a:lnTo>
                  <a:lnTo>
                    <a:pt x="1548" y="627"/>
                  </a:lnTo>
                  <a:lnTo>
                    <a:pt x="1545" y="627"/>
                  </a:lnTo>
                  <a:lnTo>
                    <a:pt x="1543" y="627"/>
                  </a:lnTo>
                  <a:lnTo>
                    <a:pt x="1543" y="625"/>
                  </a:lnTo>
                  <a:lnTo>
                    <a:pt x="1540" y="625"/>
                  </a:lnTo>
                  <a:lnTo>
                    <a:pt x="1537" y="625"/>
                  </a:lnTo>
                  <a:lnTo>
                    <a:pt x="1537" y="622"/>
                  </a:lnTo>
                  <a:lnTo>
                    <a:pt x="1535" y="622"/>
                  </a:lnTo>
                  <a:lnTo>
                    <a:pt x="1535" y="625"/>
                  </a:lnTo>
                  <a:lnTo>
                    <a:pt x="1532" y="625"/>
                  </a:lnTo>
                  <a:lnTo>
                    <a:pt x="1530" y="625"/>
                  </a:lnTo>
                  <a:lnTo>
                    <a:pt x="1527" y="625"/>
                  </a:lnTo>
                  <a:lnTo>
                    <a:pt x="1524" y="625"/>
                  </a:lnTo>
                  <a:lnTo>
                    <a:pt x="1522" y="625"/>
                  </a:lnTo>
                  <a:lnTo>
                    <a:pt x="1519" y="627"/>
                  </a:lnTo>
                  <a:lnTo>
                    <a:pt x="1517" y="627"/>
                  </a:lnTo>
                  <a:lnTo>
                    <a:pt x="1511" y="627"/>
                  </a:lnTo>
                  <a:lnTo>
                    <a:pt x="1509" y="627"/>
                  </a:lnTo>
                  <a:lnTo>
                    <a:pt x="1506" y="627"/>
                  </a:lnTo>
                  <a:lnTo>
                    <a:pt x="1503" y="630"/>
                  </a:lnTo>
                  <a:lnTo>
                    <a:pt x="1501" y="630"/>
                  </a:lnTo>
                  <a:lnTo>
                    <a:pt x="1498" y="630"/>
                  </a:lnTo>
                  <a:lnTo>
                    <a:pt x="1496" y="630"/>
                  </a:lnTo>
                  <a:lnTo>
                    <a:pt x="1493" y="627"/>
                  </a:lnTo>
                  <a:lnTo>
                    <a:pt x="1490" y="630"/>
                  </a:lnTo>
                  <a:lnTo>
                    <a:pt x="1488" y="627"/>
                  </a:lnTo>
                  <a:lnTo>
                    <a:pt x="1488" y="630"/>
                  </a:lnTo>
                  <a:lnTo>
                    <a:pt x="1485" y="627"/>
                  </a:lnTo>
                  <a:lnTo>
                    <a:pt x="1483" y="625"/>
                  </a:lnTo>
                  <a:lnTo>
                    <a:pt x="1480" y="625"/>
                  </a:lnTo>
                  <a:lnTo>
                    <a:pt x="1477" y="625"/>
                  </a:lnTo>
                  <a:lnTo>
                    <a:pt x="1475" y="625"/>
                  </a:lnTo>
                  <a:lnTo>
                    <a:pt x="1472" y="625"/>
                  </a:lnTo>
                  <a:lnTo>
                    <a:pt x="1470" y="625"/>
                  </a:lnTo>
                  <a:lnTo>
                    <a:pt x="1467" y="625"/>
                  </a:lnTo>
                  <a:lnTo>
                    <a:pt x="1464" y="625"/>
                  </a:lnTo>
                  <a:lnTo>
                    <a:pt x="1462" y="622"/>
                  </a:lnTo>
                  <a:lnTo>
                    <a:pt x="1454" y="617"/>
                  </a:lnTo>
                  <a:lnTo>
                    <a:pt x="1454" y="614"/>
                  </a:lnTo>
                  <a:lnTo>
                    <a:pt x="1449" y="614"/>
                  </a:lnTo>
                  <a:lnTo>
                    <a:pt x="1446" y="614"/>
                  </a:lnTo>
                  <a:lnTo>
                    <a:pt x="1443" y="612"/>
                  </a:lnTo>
                  <a:lnTo>
                    <a:pt x="1441" y="612"/>
                  </a:lnTo>
                  <a:lnTo>
                    <a:pt x="1438" y="606"/>
                  </a:lnTo>
                  <a:lnTo>
                    <a:pt x="1436" y="601"/>
                  </a:lnTo>
                  <a:lnTo>
                    <a:pt x="1433" y="599"/>
                  </a:lnTo>
                  <a:lnTo>
                    <a:pt x="1433" y="596"/>
                  </a:lnTo>
                  <a:lnTo>
                    <a:pt x="1430" y="593"/>
                  </a:lnTo>
                  <a:lnTo>
                    <a:pt x="1430" y="591"/>
                  </a:lnTo>
                  <a:lnTo>
                    <a:pt x="1430" y="588"/>
                  </a:lnTo>
                  <a:lnTo>
                    <a:pt x="1430" y="585"/>
                  </a:lnTo>
                  <a:lnTo>
                    <a:pt x="1430" y="583"/>
                  </a:lnTo>
                  <a:lnTo>
                    <a:pt x="1428" y="583"/>
                  </a:lnTo>
                  <a:lnTo>
                    <a:pt x="1425" y="580"/>
                  </a:lnTo>
                  <a:lnTo>
                    <a:pt x="1425" y="578"/>
                  </a:lnTo>
                  <a:lnTo>
                    <a:pt x="1423" y="575"/>
                  </a:lnTo>
                  <a:lnTo>
                    <a:pt x="1420" y="572"/>
                  </a:lnTo>
                  <a:lnTo>
                    <a:pt x="1417" y="567"/>
                  </a:lnTo>
                  <a:lnTo>
                    <a:pt x="1412" y="565"/>
                  </a:lnTo>
                  <a:lnTo>
                    <a:pt x="1407" y="557"/>
                  </a:lnTo>
                  <a:lnTo>
                    <a:pt x="1407" y="554"/>
                  </a:lnTo>
                  <a:lnTo>
                    <a:pt x="1404" y="552"/>
                  </a:lnTo>
                  <a:lnTo>
                    <a:pt x="1402" y="552"/>
                  </a:lnTo>
                  <a:lnTo>
                    <a:pt x="1399" y="552"/>
                  </a:lnTo>
                  <a:lnTo>
                    <a:pt x="1396" y="549"/>
                  </a:lnTo>
                  <a:lnTo>
                    <a:pt x="1394" y="549"/>
                  </a:lnTo>
                  <a:lnTo>
                    <a:pt x="1391" y="546"/>
                  </a:lnTo>
                  <a:lnTo>
                    <a:pt x="1391" y="544"/>
                  </a:lnTo>
                  <a:lnTo>
                    <a:pt x="1386" y="544"/>
                  </a:lnTo>
                  <a:lnTo>
                    <a:pt x="1386" y="541"/>
                  </a:lnTo>
                  <a:lnTo>
                    <a:pt x="1383" y="541"/>
                  </a:lnTo>
                  <a:lnTo>
                    <a:pt x="1386" y="531"/>
                  </a:lnTo>
                  <a:lnTo>
                    <a:pt x="1389" y="523"/>
                  </a:lnTo>
                  <a:lnTo>
                    <a:pt x="1381" y="520"/>
                  </a:lnTo>
                  <a:lnTo>
                    <a:pt x="1381" y="523"/>
                  </a:lnTo>
                  <a:lnTo>
                    <a:pt x="1381" y="525"/>
                  </a:lnTo>
                  <a:lnTo>
                    <a:pt x="1378" y="528"/>
                  </a:lnTo>
                  <a:lnTo>
                    <a:pt x="1376" y="528"/>
                  </a:lnTo>
                  <a:lnTo>
                    <a:pt x="1373" y="528"/>
                  </a:lnTo>
                  <a:lnTo>
                    <a:pt x="1370" y="531"/>
                  </a:lnTo>
                  <a:lnTo>
                    <a:pt x="1368" y="533"/>
                  </a:lnTo>
                  <a:lnTo>
                    <a:pt x="1365" y="531"/>
                  </a:lnTo>
                  <a:lnTo>
                    <a:pt x="1363" y="531"/>
                  </a:lnTo>
                  <a:lnTo>
                    <a:pt x="1360" y="531"/>
                  </a:lnTo>
                  <a:lnTo>
                    <a:pt x="1357" y="533"/>
                  </a:lnTo>
                  <a:lnTo>
                    <a:pt x="1355" y="533"/>
                  </a:lnTo>
                  <a:lnTo>
                    <a:pt x="1355" y="536"/>
                  </a:lnTo>
                  <a:lnTo>
                    <a:pt x="1352" y="536"/>
                  </a:lnTo>
                  <a:lnTo>
                    <a:pt x="1352" y="557"/>
                  </a:lnTo>
                  <a:lnTo>
                    <a:pt x="1349" y="559"/>
                  </a:lnTo>
                  <a:lnTo>
                    <a:pt x="1347" y="562"/>
                  </a:lnTo>
                  <a:lnTo>
                    <a:pt x="1344" y="562"/>
                  </a:lnTo>
                  <a:lnTo>
                    <a:pt x="1339" y="562"/>
                  </a:lnTo>
                  <a:lnTo>
                    <a:pt x="1336" y="562"/>
                  </a:lnTo>
                  <a:lnTo>
                    <a:pt x="1334" y="565"/>
                  </a:lnTo>
                  <a:lnTo>
                    <a:pt x="1331" y="567"/>
                  </a:lnTo>
                  <a:lnTo>
                    <a:pt x="1331" y="570"/>
                  </a:lnTo>
                  <a:lnTo>
                    <a:pt x="1329" y="570"/>
                  </a:lnTo>
                  <a:lnTo>
                    <a:pt x="1326" y="572"/>
                  </a:lnTo>
                  <a:lnTo>
                    <a:pt x="1329" y="575"/>
                  </a:lnTo>
                  <a:lnTo>
                    <a:pt x="1329" y="578"/>
                  </a:lnTo>
                  <a:lnTo>
                    <a:pt x="1321" y="583"/>
                  </a:lnTo>
                  <a:lnTo>
                    <a:pt x="1318" y="583"/>
                  </a:lnTo>
                  <a:lnTo>
                    <a:pt x="1316" y="583"/>
                  </a:lnTo>
                  <a:lnTo>
                    <a:pt x="1313" y="583"/>
                  </a:lnTo>
                  <a:lnTo>
                    <a:pt x="1310" y="583"/>
                  </a:lnTo>
                  <a:lnTo>
                    <a:pt x="1308" y="583"/>
                  </a:lnTo>
                  <a:lnTo>
                    <a:pt x="1308" y="580"/>
                  </a:lnTo>
                  <a:lnTo>
                    <a:pt x="1305" y="580"/>
                  </a:lnTo>
                  <a:lnTo>
                    <a:pt x="1303" y="580"/>
                  </a:lnTo>
                  <a:lnTo>
                    <a:pt x="1303" y="578"/>
                  </a:lnTo>
                  <a:lnTo>
                    <a:pt x="1297" y="585"/>
                  </a:lnTo>
                  <a:lnTo>
                    <a:pt x="1297" y="588"/>
                  </a:lnTo>
                  <a:lnTo>
                    <a:pt x="1292" y="596"/>
                  </a:lnTo>
                  <a:lnTo>
                    <a:pt x="1292" y="601"/>
                  </a:lnTo>
                  <a:lnTo>
                    <a:pt x="1292" y="604"/>
                  </a:lnTo>
                  <a:lnTo>
                    <a:pt x="1289" y="609"/>
                  </a:lnTo>
                  <a:lnTo>
                    <a:pt x="1284" y="617"/>
                  </a:lnTo>
                  <a:lnTo>
                    <a:pt x="1284" y="619"/>
                  </a:lnTo>
                  <a:lnTo>
                    <a:pt x="1282" y="622"/>
                  </a:lnTo>
                  <a:lnTo>
                    <a:pt x="1276" y="627"/>
                  </a:lnTo>
                  <a:lnTo>
                    <a:pt x="1276" y="630"/>
                  </a:lnTo>
                  <a:lnTo>
                    <a:pt x="1274" y="633"/>
                  </a:lnTo>
                  <a:lnTo>
                    <a:pt x="1271" y="635"/>
                  </a:lnTo>
                  <a:lnTo>
                    <a:pt x="1266" y="640"/>
                  </a:lnTo>
                  <a:lnTo>
                    <a:pt x="1261" y="643"/>
                  </a:lnTo>
                  <a:lnTo>
                    <a:pt x="1258" y="643"/>
                  </a:lnTo>
                  <a:lnTo>
                    <a:pt x="1258" y="646"/>
                  </a:lnTo>
                  <a:lnTo>
                    <a:pt x="1256" y="646"/>
                  </a:lnTo>
                  <a:lnTo>
                    <a:pt x="1253" y="648"/>
                  </a:lnTo>
                  <a:lnTo>
                    <a:pt x="1250" y="648"/>
                  </a:lnTo>
                  <a:lnTo>
                    <a:pt x="1248" y="648"/>
                  </a:lnTo>
                  <a:lnTo>
                    <a:pt x="1242" y="651"/>
                  </a:lnTo>
                  <a:lnTo>
                    <a:pt x="1237" y="653"/>
                  </a:lnTo>
                  <a:lnTo>
                    <a:pt x="1237" y="656"/>
                  </a:lnTo>
                  <a:lnTo>
                    <a:pt x="1237" y="659"/>
                  </a:lnTo>
                  <a:lnTo>
                    <a:pt x="1237" y="661"/>
                  </a:lnTo>
                  <a:lnTo>
                    <a:pt x="1237" y="664"/>
                  </a:lnTo>
                  <a:lnTo>
                    <a:pt x="1235" y="664"/>
                  </a:lnTo>
                  <a:lnTo>
                    <a:pt x="1235" y="666"/>
                  </a:lnTo>
                  <a:lnTo>
                    <a:pt x="1232" y="666"/>
                  </a:lnTo>
                  <a:lnTo>
                    <a:pt x="1232" y="669"/>
                  </a:lnTo>
                  <a:lnTo>
                    <a:pt x="1232" y="672"/>
                  </a:lnTo>
                  <a:lnTo>
                    <a:pt x="1232" y="674"/>
                  </a:lnTo>
                  <a:lnTo>
                    <a:pt x="1232" y="677"/>
                  </a:lnTo>
                  <a:lnTo>
                    <a:pt x="1232" y="680"/>
                  </a:lnTo>
                  <a:lnTo>
                    <a:pt x="1229" y="680"/>
                  </a:lnTo>
                  <a:lnTo>
                    <a:pt x="1229" y="682"/>
                  </a:lnTo>
                  <a:lnTo>
                    <a:pt x="1227" y="682"/>
                  </a:lnTo>
                  <a:lnTo>
                    <a:pt x="1227" y="680"/>
                  </a:lnTo>
                  <a:lnTo>
                    <a:pt x="1224" y="677"/>
                  </a:lnTo>
                  <a:lnTo>
                    <a:pt x="1222" y="677"/>
                  </a:lnTo>
                  <a:lnTo>
                    <a:pt x="1216" y="677"/>
                  </a:lnTo>
                  <a:lnTo>
                    <a:pt x="1214" y="677"/>
                  </a:lnTo>
                  <a:lnTo>
                    <a:pt x="1214" y="674"/>
                  </a:lnTo>
                  <a:lnTo>
                    <a:pt x="1211" y="674"/>
                  </a:lnTo>
                  <a:lnTo>
                    <a:pt x="1211" y="672"/>
                  </a:lnTo>
                  <a:lnTo>
                    <a:pt x="1209" y="669"/>
                  </a:lnTo>
                  <a:lnTo>
                    <a:pt x="1206" y="666"/>
                  </a:lnTo>
                  <a:lnTo>
                    <a:pt x="1203" y="664"/>
                  </a:lnTo>
                  <a:lnTo>
                    <a:pt x="1201" y="661"/>
                  </a:lnTo>
                  <a:lnTo>
                    <a:pt x="1195" y="664"/>
                  </a:lnTo>
                  <a:lnTo>
                    <a:pt x="1193" y="661"/>
                  </a:lnTo>
                  <a:lnTo>
                    <a:pt x="1193" y="664"/>
                  </a:lnTo>
                  <a:lnTo>
                    <a:pt x="1188" y="661"/>
                  </a:lnTo>
                  <a:lnTo>
                    <a:pt x="1182" y="659"/>
                  </a:lnTo>
                  <a:lnTo>
                    <a:pt x="1180" y="656"/>
                  </a:lnTo>
                  <a:lnTo>
                    <a:pt x="1177" y="656"/>
                  </a:lnTo>
                  <a:lnTo>
                    <a:pt x="1169" y="653"/>
                  </a:lnTo>
                  <a:lnTo>
                    <a:pt x="1167" y="653"/>
                  </a:lnTo>
                  <a:lnTo>
                    <a:pt x="1164" y="653"/>
                  </a:lnTo>
                  <a:lnTo>
                    <a:pt x="1162" y="653"/>
                  </a:lnTo>
                  <a:lnTo>
                    <a:pt x="1159" y="653"/>
                  </a:lnTo>
                  <a:lnTo>
                    <a:pt x="1156" y="656"/>
                  </a:lnTo>
                  <a:lnTo>
                    <a:pt x="1151" y="656"/>
                  </a:lnTo>
                  <a:lnTo>
                    <a:pt x="1143" y="653"/>
                  </a:lnTo>
                  <a:lnTo>
                    <a:pt x="1141" y="651"/>
                  </a:lnTo>
                  <a:lnTo>
                    <a:pt x="1135" y="653"/>
                  </a:lnTo>
                  <a:lnTo>
                    <a:pt x="1133" y="653"/>
                  </a:lnTo>
                  <a:lnTo>
                    <a:pt x="1130" y="651"/>
                  </a:lnTo>
                  <a:lnTo>
                    <a:pt x="1125" y="651"/>
                  </a:lnTo>
                  <a:lnTo>
                    <a:pt x="1120" y="651"/>
                  </a:lnTo>
                  <a:lnTo>
                    <a:pt x="1117" y="653"/>
                  </a:lnTo>
                  <a:lnTo>
                    <a:pt x="1112" y="653"/>
                  </a:lnTo>
                  <a:lnTo>
                    <a:pt x="1109" y="653"/>
                  </a:lnTo>
                  <a:lnTo>
                    <a:pt x="1107" y="653"/>
                  </a:lnTo>
                  <a:lnTo>
                    <a:pt x="1104" y="653"/>
                  </a:lnTo>
                  <a:lnTo>
                    <a:pt x="1102" y="656"/>
                  </a:lnTo>
                  <a:lnTo>
                    <a:pt x="1099" y="656"/>
                  </a:lnTo>
                  <a:lnTo>
                    <a:pt x="1094" y="659"/>
                  </a:lnTo>
                  <a:lnTo>
                    <a:pt x="1091" y="659"/>
                  </a:lnTo>
                  <a:lnTo>
                    <a:pt x="1088" y="659"/>
                  </a:lnTo>
                  <a:lnTo>
                    <a:pt x="1088" y="656"/>
                  </a:lnTo>
                  <a:lnTo>
                    <a:pt x="1086" y="656"/>
                  </a:lnTo>
                  <a:lnTo>
                    <a:pt x="1083" y="656"/>
                  </a:lnTo>
                  <a:lnTo>
                    <a:pt x="1081" y="653"/>
                  </a:lnTo>
                  <a:lnTo>
                    <a:pt x="1078" y="651"/>
                  </a:lnTo>
                  <a:lnTo>
                    <a:pt x="1075" y="648"/>
                  </a:lnTo>
                  <a:lnTo>
                    <a:pt x="1073" y="648"/>
                  </a:lnTo>
                  <a:lnTo>
                    <a:pt x="1070" y="646"/>
                  </a:lnTo>
                  <a:lnTo>
                    <a:pt x="1068" y="646"/>
                  </a:lnTo>
                  <a:lnTo>
                    <a:pt x="1065" y="643"/>
                  </a:lnTo>
                  <a:lnTo>
                    <a:pt x="1060" y="638"/>
                  </a:lnTo>
                  <a:lnTo>
                    <a:pt x="1055" y="635"/>
                  </a:lnTo>
                  <a:lnTo>
                    <a:pt x="1052" y="633"/>
                  </a:lnTo>
                  <a:lnTo>
                    <a:pt x="1049" y="633"/>
                  </a:lnTo>
                  <a:lnTo>
                    <a:pt x="1044" y="630"/>
                  </a:lnTo>
                  <a:lnTo>
                    <a:pt x="1039" y="630"/>
                  </a:lnTo>
                  <a:lnTo>
                    <a:pt x="1036" y="630"/>
                  </a:lnTo>
                  <a:lnTo>
                    <a:pt x="1034" y="630"/>
                  </a:lnTo>
                  <a:lnTo>
                    <a:pt x="1034" y="627"/>
                  </a:lnTo>
                  <a:lnTo>
                    <a:pt x="1031" y="627"/>
                  </a:lnTo>
                  <a:lnTo>
                    <a:pt x="1028" y="630"/>
                  </a:lnTo>
                  <a:lnTo>
                    <a:pt x="1026" y="630"/>
                  </a:lnTo>
                  <a:lnTo>
                    <a:pt x="1026" y="627"/>
                  </a:lnTo>
                  <a:lnTo>
                    <a:pt x="1023" y="627"/>
                  </a:lnTo>
                  <a:lnTo>
                    <a:pt x="1018" y="627"/>
                  </a:lnTo>
                  <a:lnTo>
                    <a:pt x="1015" y="627"/>
                  </a:lnTo>
                  <a:lnTo>
                    <a:pt x="1013" y="627"/>
                  </a:lnTo>
                  <a:lnTo>
                    <a:pt x="1010" y="627"/>
                  </a:lnTo>
                  <a:lnTo>
                    <a:pt x="1008" y="627"/>
                  </a:lnTo>
                  <a:lnTo>
                    <a:pt x="1005" y="627"/>
                  </a:lnTo>
                  <a:lnTo>
                    <a:pt x="1005" y="625"/>
                  </a:lnTo>
                  <a:lnTo>
                    <a:pt x="1000" y="627"/>
                  </a:lnTo>
                  <a:lnTo>
                    <a:pt x="994" y="625"/>
                  </a:lnTo>
                  <a:lnTo>
                    <a:pt x="992" y="627"/>
                  </a:lnTo>
                  <a:lnTo>
                    <a:pt x="992" y="625"/>
                  </a:lnTo>
                  <a:lnTo>
                    <a:pt x="989" y="625"/>
                  </a:lnTo>
                  <a:lnTo>
                    <a:pt x="989" y="622"/>
                  </a:lnTo>
                  <a:lnTo>
                    <a:pt x="987" y="619"/>
                  </a:lnTo>
                  <a:lnTo>
                    <a:pt x="984" y="619"/>
                  </a:lnTo>
                  <a:lnTo>
                    <a:pt x="984" y="617"/>
                  </a:lnTo>
                  <a:lnTo>
                    <a:pt x="981" y="617"/>
                  </a:lnTo>
                  <a:lnTo>
                    <a:pt x="979" y="614"/>
                  </a:lnTo>
                  <a:lnTo>
                    <a:pt x="979" y="612"/>
                  </a:lnTo>
                  <a:lnTo>
                    <a:pt x="976" y="609"/>
                  </a:lnTo>
                  <a:lnTo>
                    <a:pt x="974" y="609"/>
                  </a:lnTo>
                  <a:lnTo>
                    <a:pt x="971" y="612"/>
                  </a:lnTo>
                  <a:lnTo>
                    <a:pt x="966" y="612"/>
                  </a:lnTo>
                  <a:lnTo>
                    <a:pt x="963" y="612"/>
                  </a:lnTo>
                  <a:lnTo>
                    <a:pt x="961" y="612"/>
                  </a:lnTo>
                  <a:lnTo>
                    <a:pt x="961" y="614"/>
                  </a:lnTo>
                  <a:lnTo>
                    <a:pt x="958" y="614"/>
                  </a:lnTo>
                  <a:lnTo>
                    <a:pt x="955" y="614"/>
                  </a:lnTo>
                  <a:lnTo>
                    <a:pt x="955" y="612"/>
                  </a:lnTo>
                  <a:lnTo>
                    <a:pt x="955" y="609"/>
                  </a:lnTo>
                  <a:lnTo>
                    <a:pt x="950" y="609"/>
                  </a:lnTo>
                  <a:lnTo>
                    <a:pt x="945" y="609"/>
                  </a:lnTo>
                  <a:lnTo>
                    <a:pt x="942" y="606"/>
                  </a:lnTo>
                  <a:lnTo>
                    <a:pt x="940" y="606"/>
                  </a:lnTo>
                  <a:lnTo>
                    <a:pt x="937" y="609"/>
                  </a:lnTo>
                  <a:lnTo>
                    <a:pt x="934" y="609"/>
                  </a:lnTo>
                  <a:lnTo>
                    <a:pt x="932" y="609"/>
                  </a:lnTo>
                  <a:lnTo>
                    <a:pt x="932" y="606"/>
                  </a:lnTo>
                  <a:lnTo>
                    <a:pt x="927" y="606"/>
                  </a:lnTo>
                  <a:lnTo>
                    <a:pt x="924" y="606"/>
                  </a:lnTo>
                  <a:lnTo>
                    <a:pt x="919" y="604"/>
                  </a:lnTo>
                  <a:lnTo>
                    <a:pt x="916" y="604"/>
                  </a:lnTo>
                  <a:lnTo>
                    <a:pt x="911" y="604"/>
                  </a:lnTo>
                  <a:lnTo>
                    <a:pt x="887" y="604"/>
                  </a:lnTo>
                  <a:lnTo>
                    <a:pt x="867" y="609"/>
                  </a:lnTo>
                  <a:lnTo>
                    <a:pt x="854" y="614"/>
                  </a:lnTo>
                  <a:lnTo>
                    <a:pt x="851" y="614"/>
                  </a:lnTo>
                  <a:lnTo>
                    <a:pt x="851" y="617"/>
                  </a:lnTo>
                  <a:lnTo>
                    <a:pt x="848" y="617"/>
                  </a:lnTo>
                  <a:lnTo>
                    <a:pt x="846" y="622"/>
                  </a:lnTo>
                  <a:lnTo>
                    <a:pt x="843" y="622"/>
                  </a:lnTo>
                  <a:lnTo>
                    <a:pt x="843" y="625"/>
                  </a:lnTo>
                  <a:lnTo>
                    <a:pt x="840" y="625"/>
                  </a:lnTo>
                  <a:lnTo>
                    <a:pt x="838" y="625"/>
                  </a:lnTo>
                  <a:lnTo>
                    <a:pt x="835" y="627"/>
                  </a:lnTo>
                  <a:lnTo>
                    <a:pt x="835" y="630"/>
                  </a:lnTo>
                  <a:lnTo>
                    <a:pt x="835" y="633"/>
                  </a:lnTo>
                  <a:lnTo>
                    <a:pt x="833" y="633"/>
                  </a:lnTo>
                  <a:lnTo>
                    <a:pt x="833" y="635"/>
                  </a:lnTo>
                  <a:lnTo>
                    <a:pt x="830" y="635"/>
                  </a:lnTo>
                  <a:lnTo>
                    <a:pt x="830" y="638"/>
                  </a:lnTo>
                  <a:lnTo>
                    <a:pt x="827" y="638"/>
                  </a:lnTo>
                  <a:lnTo>
                    <a:pt x="822" y="643"/>
                  </a:lnTo>
                  <a:lnTo>
                    <a:pt x="820" y="643"/>
                  </a:lnTo>
                  <a:lnTo>
                    <a:pt x="820" y="646"/>
                  </a:lnTo>
                  <a:lnTo>
                    <a:pt x="817" y="648"/>
                  </a:lnTo>
                  <a:lnTo>
                    <a:pt x="814" y="648"/>
                  </a:lnTo>
                  <a:lnTo>
                    <a:pt x="814" y="651"/>
                  </a:lnTo>
                  <a:lnTo>
                    <a:pt x="814" y="653"/>
                  </a:lnTo>
                  <a:lnTo>
                    <a:pt x="812" y="656"/>
                  </a:lnTo>
                  <a:lnTo>
                    <a:pt x="812" y="659"/>
                  </a:lnTo>
                  <a:lnTo>
                    <a:pt x="809" y="661"/>
                  </a:lnTo>
                  <a:lnTo>
                    <a:pt x="809" y="664"/>
                  </a:lnTo>
                  <a:lnTo>
                    <a:pt x="807" y="664"/>
                  </a:lnTo>
                  <a:lnTo>
                    <a:pt x="807" y="666"/>
                  </a:lnTo>
                  <a:lnTo>
                    <a:pt x="807" y="669"/>
                  </a:lnTo>
                  <a:lnTo>
                    <a:pt x="807" y="672"/>
                  </a:lnTo>
                  <a:lnTo>
                    <a:pt x="804" y="672"/>
                  </a:lnTo>
                  <a:lnTo>
                    <a:pt x="804" y="674"/>
                  </a:lnTo>
                  <a:lnTo>
                    <a:pt x="799" y="674"/>
                  </a:lnTo>
                  <a:lnTo>
                    <a:pt x="799" y="677"/>
                  </a:lnTo>
                  <a:lnTo>
                    <a:pt x="796" y="677"/>
                  </a:lnTo>
                  <a:lnTo>
                    <a:pt x="796" y="680"/>
                  </a:lnTo>
                  <a:lnTo>
                    <a:pt x="794" y="680"/>
                  </a:lnTo>
                  <a:lnTo>
                    <a:pt x="794" y="682"/>
                  </a:lnTo>
                  <a:lnTo>
                    <a:pt x="794" y="685"/>
                  </a:lnTo>
                  <a:lnTo>
                    <a:pt x="791" y="690"/>
                  </a:lnTo>
                  <a:lnTo>
                    <a:pt x="791" y="693"/>
                  </a:lnTo>
                  <a:lnTo>
                    <a:pt x="791" y="698"/>
                  </a:lnTo>
                  <a:lnTo>
                    <a:pt x="791" y="703"/>
                  </a:lnTo>
                  <a:lnTo>
                    <a:pt x="791" y="706"/>
                  </a:lnTo>
                  <a:lnTo>
                    <a:pt x="791" y="708"/>
                  </a:lnTo>
                  <a:lnTo>
                    <a:pt x="788" y="711"/>
                  </a:lnTo>
                  <a:lnTo>
                    <a:pt x="788" y="708"/>
                  </a:lnTo>
                  <a:lnTo>
                    <a:pt x="788" y="706"/>
                  </a:lnTo>
                  <a:lnTo>
                    <a:pt x="786" y="706"/>
                  </a:lnTo>
                  <a:lnTo>
                    <a:pt x="783" y="706"/>
                  </a:lnTo>
                  <a:lnTo>
                    <a:pt x="780" y="703"/>
                  </a:lnTo>
                  <a:lnTo>
                    <a:pt x="775" y="703"/>
                  </a:lnTo>
                  <a:lnTo>
                    <a:pt x="773" y="703"/>
                  </a:lnTo>
                  <a:lnTo>
                    <a:pt x="770" y="703"/>
                  </a:lnTo>
                  <a:lnTo>
                    <a:pt x="770" y="700"/>
                  </a:lnTo>
                  <a:lnTo>
                    <a:pt x="773" y="700"/>
                  </a:lnTo>
                  <a:lnTo>
                    <a:pt x="775" y="698"/>
                  </a:lnTo>
                  <a:lnTo>
                    <a:pt x="773" y="698"/>
                  </a:lnTo>
                  <a:lnTo>
                    <a:pt x="773" y="695"/>
                  </a:lnTo>
                  <a:lnTo>
                    <a:pt x="773" y="693"/>
                  </a:lnTo>
                  <a:lnTo>
                    <a:pt x="770" y="693"/>
                  </a:lnTo>
                  <a:lnTo>
                    <a:pt x="770" y="687"/>
                  </a:lnTo>
                  <a:lnTo>
                    <a:pt x="767" y="685"/>
                  </a:lnTo>
                  <a:lnTo>
                    <a:pt x="765" y="682"/>
                  </a:lnTo>
                  <a:lnTo>
                    <a:pt x="765" y="685"/>
                  </a:lnTo>
                  <a:lnTo>
                    <a:pt x="762" y="687"/>
                  </a:lnTo>
                  <a:lnTo>
                    <a:pt x="760" y="687"/>
                  </a:lnTo>
                  <a:lnTo>
                    <a:pt x="757" y="687"/>
                  </a:lnTo>
                  <a:lnTo>
                    <a:pt x="754" y="690"/>
                  </a:lnTo>
                  <a:lnTo>
                    <a:pt x="749" y="690"/>
                  </a:lnTo>
                  <a:lnTo>
                    <a:pt x="747" y="690"/>
                  </a:lnTo>
                  <a:lnTo>
                    <a:pt x="744" y="690"/>
                  </a:lnTo>
                  <a:lnTo>
                    <a:pt x="741" y="693"/>
                  </a:lnTo>
                  <a:lnTo>
                    <a:pt x="739" y="693"/>
                  </a:lnTo>
                  <a:lnTo>
                    <a:pt x="736" y="695"/>
                  </a:lnTo>
                  <a:lnTo>
                    <a:pt x="733" y="695"/>
                  </a:lnTo>
                  <a:lnTo>
                    <a:pt x="731" y="693"/>
                  </a:lnTo>
                  <a:lnTo>
                    <a:pt x="731" y="690"/>
                  </a:lnTo>
                  <a:lnTo>
                    <a:pt x="728" y="690"/>
                  </a:lnTo>
                  <a:lnTo>
                    <a:pt x="728" y="693"/>
                  </a:lnTo>
                  <a:lnTo>
                    <a:pt x="726" y="693"/>
                  </a:lnTo>
                  <a:lnTo>
                    <a:pt x="726" y="690"/>
                  </a:lnTo>
                  <a:lnTo>
                    <a:pt x="723" y="690"/>
                  </a:lnTo>
                  <a:lnTo>
                    <a:pt x="726" y="690"/>
                  </a:lnTo>
                  <a:lnTo>
                    <a:pt x="726" y="687"/>
                  </a:lnTo>
                  <a:lnTo>
                    <a:pt x="726" y="682"/>
                  </a:lnTo>
                  <a:lnTo>
                    <a:pt x="723" y="680"/>
                  </a:lnTo>
                  <a:lnTo>
                    <a:pt x="720" y="677"/>
                  </a:lnTo>
                  <a:lnTo>
                    <a:pt x="723" y="674"/>
                  </a:lnTo>
                  <a:lnTo>
                    <a:pt x="726" y="666"/>
                  </a:lnTo>
                  <a:lnTo>
                    <a:pt x="728" y="664"/>
                  </a:lnTo>
                  <a:lnTo>
                    <a:pt x="726" y="661"/>
                  </a:lnTo>
                  <a:lnTo>
                    <a:pt x="726" y="659"/>
                  </a:lnTo>
                  <a:lnTo>
                    <a:pt x="723" y="656"/>
                  </a:lnTo>
                  <a:lnTo>
                    <a:pt x="720" y="656"/>
                  </a:lnTo>
                  <a:lnTo>
                    <a:pt x="718" y="656"/>
                  </a:lnTo>
                  <a:lnTo>
                    <a:pt x="718" y="659"/>
                  </a:lnTo>
                  <a:lnTo>
                    <a:pt x="686" y="669"/>
                  </a:lnTo>
                  <a:lnTo>
                    <a:pt x="642" y="669"/>
                  </a:lnTo>
                  <a:lnTo>
                    <a:pt x="632" y="669"/>
                  </a:lnTo>
                  <a:lnTo>
                    <a:pt x="626" y="672"/>
                  </a:lnTo>
                  <a:lnTo>
                    <a:pt x="619" y="672"/>
                  </a:lnTo>
                  <a:lnTo>
                    <a:pt x="616" y="672"/>
                  </a:lnTo>
                  <a:lnTo>
                    <a:pt x="621" y="677"/>
                  </a:lnTo>
                  <a:lnTo>
                    <a:pt x="621" y="680"/>
                  </a:lnTo>
                  <a:lnTo>
                    <a:pt x="619" y="677"/>
                  </a:lnTo>
                  <a:lnTo>
                    <a:pt x="619" y="680"/>
                  </a:lnTo>
                  <a:lnTo>
                    <a:pt x="619" y="682"/>
                  </a:lnTo>
                  <a:lnTo>
                    <a:pt x="619" y="685"/>
                  </a:lnTo>
                  <a:lnTo>
                    <a:pt x="619" y="687"/>
                  </a:lnTo>
                  <a:lnTo>
                    <a:pt x="619" y="690"/>
                  </a:lnTo>
                  <a:lnTo>
                    <a:pt x="621" y="690"/>
                  </a:lnTo>
                  <a:lnTo>
                    <a:pt x="621" y="693"/>
                  </a:lnTo>
                  <a:lnTo>
                    <a:pt x="621" y="695"/>
                  </a:lnTo>
                  <a:lnTo>
                    <a:pt x="621" y="698"/>
                  </a:lnTo>
                  <a:lnTo>
                    <a:pt x="624" y="698"/>
                  </a:lnTo>
                  <a:lnTo>
                    <a:pt x="624" y="700"/>
                  </a:lnTo>
                  <a:lnTo>
                    <a:pt x="624" y="703"/>
                  </a:lnTo>
                  <a:lnTo>
                    <a:pt x="626" y="703"/>
                  </a:lnTo>
                  <a:lnTo>
                    <a:pt x="626" y="706"/>
                  </a:lnTo>
                  <a:lnTo>
                    <a:pt x="629" y="711"/>
                  </a:lnTo>
                  <a:lnTo>
                    <a:pt x="629" y="713"/>
                  </a:lnTo>
                  <a:lnTo>
                    <a:pt x="629" y="716"/>
                  </a:lnTo>
                  <a:lnTo>
                    <a:pt x="629" y="719"/>
                  </a:lnTo>
                  <a:lnTo>
                    <a:pt x="632" y="719"/>
                  </a:lnTo>
                  <a:lnTo>
                    <a:pt x="632" y="721"/>
                  </a:lnTo>
                  <a:lnTo>
                    <a:pt x="632" y="724"/>
                  </a:lnTo>
                  <a:lnTo>
                    <a:pt x="632" y="727"/>
                  </a:lnTo>
                  <a:lnTo>
                    <a:pt x="629" y="727"/>
                  </a:lnTo>
                  <a:lnTo>
                    <a:pt x="632" y="727"/>
                  </a:lnTo>
                  <a:lnTo>
                    <a:pt x="632" y="729"/>
                  </a:lnTo>
                  <a:lnTo>
                    <a:pt x="632" y="732"/>
                  </a:lnTo>
                  <a:lnTo>
                    <a:pt x="632" y="734"/>
                  </a:lnTo>
                  <a:lnTo>
                    <a:pt x="632" y="737"/>
                  </a:lnTo>
                  <a:lnTo>
                    <a:pt x="632" y="740"/>
                  </a:lnTo>
                  <a:lnTo>
                    <a:pt x="629" y="745"/>
                  </a:lnTo>
                  <a:lnTo>
                    <a:pt x="619" y="745"/>
                  </a:lnTo>
                  <a:lnTo>
                    <a:pt x="616" y="745"/>
                  </a:lnTo>
                  <a:lnTo>
                    <a:pt x="616" y="742"/>
                  </a:lnTo>
                  <a:lnTo>
                    <a:pt x="613" y="742"/>
                  </a:lnTo>
                  <a:lnTo>
                    <a:pt x="603" y="747"/>
                  </a:lnTo>
                  <a:lnTo>
                    <a:pt x="600" y="750"/>
                  </a:lnTo>
                  <a:lnTo>
                    <a:pt x="598" y="750"/>
                  </a:lnTo>
                  <a:lnTo>
                    <a:pt x="595" y="747"/>
                  </a:lnTo>
                  <a:lnTo>
                    <a:pt x="593" y="763"/>
                  </a:lnTo>
                  <a:lnTo>
                    <a:pt x="593" y="766"/>
                  </a:lnTo>
                  <a:lnTo>
                    <a:pt x="593" y="768"/>
                  </a:lnTo>
                  <a:lnTo>
                    <a:pt x="593" y="771"/>
                  </a:lnTo>
                  <a:lnTo>
                    <a:pt x="590" y="774"/>
                  </a:lnTo>
                  <a:lnTo>
                    <a:pt x="590" y="776"/>
                  </a:lnTo>
                  <a:lnTo>
                    <a:pt x="587" y="779"/>
                  </a:lnTo>
                  <a:lnTo>
                    <a:pt x="585" y="781"/>
                  </a:lnTo>
                  <a:lnTo>
                    <a:pt x="579" y="784"/>
                  </a:lnTo>
                  <a:lnTo>
                    <a:pt x="579" y="787"/>
                  </a:lnTo>
                  <a:lnTo>
                    <a:pt x="577" y="787"/>
                  </a:lnTo>
                  <a:lnTo>
                    <a:pt x="574" y="789"/>
                  </a:lnTo>
                  <a:lnTo>
                    <a:pt x="572" y="792"/>
                  </a:lnTo>
                  <a:lnTo>
                    <a:pt x="569" y="794"/>
                  </a:lnTo>
                  <a:lnTo>
                    <a:pt x="566" y="794"/>
                  </a:lnTo>
                  <a:lnTo>
                    <a:pt x="564" y="794"/>
                  </a:lnTo>
                  <a:lnTo>
                    <a:pt x="559" y="794"/>
                  </a:lnTo>
                  <a:lnTo>
                    <a:pt x="556" y="794"/>
                  </a:lnTo>
                  <a:lnTo>
                    <a:pt x="553" y="794"/>
                  </a:lnTo>
                  <a:lnTo>
                    <a:pt x="553" y="800"/>
                  </a:lnTo>
                  <a:lnTo>
                    <a:pt x="551" y="802"/>
                  </a:lnTo>
                  <a:lnTo>
                    <a:pt x="551" y="805"/>
                  </a:lnTo>
                  <a:lnTo>
                    <a:pt x="548" y="805"/>
                  </a:lnTo>
                  <a:lnTo>
                    <a:pt x="540" y="805"/>
                  </a:lnTo>
                  <a:lnTo>
                    <a:pt x="538" y="805"/>
                  </a:lnTo>
                  <a:lnTo>
                    <a:pt x="538" y="808"/>
                  </a:lnTo>
                  <a:lnTo>
                    <a:pt x="535" y="810"/>
                  </a:lnTo>
                  <a:lnTo>
                    <a:pt x="535" y="813"/>
                  </a:lnTo>
                  <a:lnTo>
                    <a:pt x="530" y="815"/>
                  </a:lnTo>
                  <a:lnTo>
                    <a:pt x="527" y="815"/>
                  </a:lnTo>
                  <a:lnTo>
                    <a:pt x="525" y="815"/>
                  </a:lnTo>
                  <a:lnTo>
                    <a:pt x="522" y="818"/>
                  </a:lnTo>
                  <a:lnTo>
                    <a:pt x="519" y="818"/>
                  </a:lnTo>
                  <a:lnTo>
                    <a:pt x="517" y="821"/>
                  </a:lnTo>
                  <a:lnTo>
                    <a:pt x="514" y="821"/>
                  </a:lnTo>
                  <a:lnTo>
                    <a:pt x="512" y="821"/>
                  </a:lnTo>
                  <a:lnTo>
                    <a:pt x="509" y="823"/>
                  </a:lnTo>
                  <a:lnTo>
                    <a:pt x="506" y="823"/>
                  </a:lnTo>
                  <a:lnTo>
                    <a:pt x="506" y="826"/>
                  </a:lnTo>
                  <a:lnTo>
                    <a:pt x="509" y="826"/>
                  </a:lnTo>
                  <a:lnTo>
                    <a:pt x="506" y="828"/>
                  </a:lnTo>
                  <a:lnTo>
                    <a:pt x="504" y="831"/>
                  </a:lnTo>
                  <a:lnTo>
                    <a:pt x="501" y="831"/>
                  </a:lnTo>
                  <a:lnTo>
                    <a:pt x="501" y="834"/>
                  </a:lnTo>
                  <a:lnTo>
                    <a:pt x="501" y="836"/>
                  </a:lnTo>
                  <a:lnTo>
                    <a:pt x="499" y="836"/>
                  </a:lnTo>
                  <a:lnTo>
                    <a:pt x="496" y="839"/>
                  </a:lnTo>
                  <a:lnTo>
                    <a:pt x="493" y="841"/>
                  </a:lnTo>
                  <a:lnTo>
                    <a:pt x="488" y="844"/>
                  </a:lnTo>
                  <a:lnTo>
                    <a:pt x="488" y="847"/>
                  </a:lnTo>
                  <a:lnTo>
                    <a:pt x="486" y="847"/>
                  </a:lnTo>
                  <a:lnTo>
                    <a:pt x="486" y="852"/>
                  </a:lnTo>
                  <a:lnTo>
                    <a:pt x="483" y="852"/>
                  </a:lnTo>
                  <a:lnTo>
                    <a:pt x="480" y="852"/>
                  </a:lnTo>
                  <a:lnTo>
                    <a:pt x="478" y="855"/>
                  </a:lnTo>
                  <a:lnTo>
                    <a:pt x="475" y="855"/>
                  </a:lnTo>
                  <a:lnTo>
                    <a:pt x="470" y="857"/>
                  </a:lnTo>
                  <a:lnTo>
                    <a:pt x="465" y="857"/>
                  </a:lnTo>
                  <a:lnTo>
                    <a:pt x="462" y="857"/>
                  </a:lnTo>
                  <a:lnTo>
                    <a:pt x="459" y="857"/>
                  </a:lnTo>
                  <a:lnTo>
                    <a:pt x="459" y="855"/>
                  </a:lnTo>
                  <a:lnTo>
                    <a:pt x="454" y="855"/>
                  </a:lnTo>
                  <a:lnTo>
                    <a:pt x="449" y="849"/>
                  </a:lnTo>
                  <a:lnTo>
                    <a:pt x="446" y="849"/>
                  </a:lnTo>
                  <a:lnTo>
                    <a:pt x="444" y="849"/>
                  </a:lnTo>
                  <a:lnTo>
                    <a:pt x="441" y="852"/>
                  </a:lnTo>
                  <a:lnTo>
                    <a:pt x="436" y="852"/>
                  </a:lnTo>
                  <a:lnTo>
                    <a:pt x="433" y="857"/>
                  </a:lnTo>
                  <a:lnTo>
                    <a:pt x="431" y="860"/>
                  </a:lnTo>
                  <a:lnTo>
                    <a:pt x="428" y="860"/>
                  </a:lnTo>
                  <a:lnTo>
                    <a:pt x="425" y="860"/>
                  </a:lnTo>
                  <a:lnTo>
                    <a:pt x="425" y="862"/>
                  </a:lnTo>
                  <a:lnTo>
                    <a:pt x="420" y="865"/>
                  </a:lnTo>
                  <a:lnTo>
                    <a:pt x="418" y="868"/>
                  </a:lnTo>
                  <a:lnTo>
                    <a:pt x="407" y="873"/>
                  </a:lnTo>
                  <a:lnTo>
                    <a:pt x="402" y="875"/>
                  </a:lnTo>
                  <a:lnTo>
                    <a:pt x="399" y="875"/>
                  </a:lnTo>
                  <a:lnTo>
                    <a:pt x="397" y="873"/>
                  </a:lnTo>
                  <a:lnTo>
                    <a:pt x="394" y="873"/>
                  </a:lnTo>
                  <a:lnTo>
                    <a:pt x="392" y="873"/>
                  </a:lnTo>
                  <a:lnTo>
                    <a:pt x="389" y="873"/>
                  </a:lnTo>
                  <a:lnTo>
                    <a:pt x="386" y="873"/>
                  </a:lnTo>
                  <a:lnTo>
                    <a:pt x="384" y="870"/>
                  </a:lnTo>
                  <a:lnTo>
                    <a:pt x="381" y="870"/>
                  </a:lnTo>
                  <a:lnTo>
                    <a:pt x="381" y="873"/>
                  </a:lnTo>
                  <a:lnTo>
                    <a:pt x="378" y="873"/>
                  </a:lnTo>
                  <a:lnTo>
                    <a:pt x="378" y="875"/>
                  </a:lnTo>
                  <a:lnTo>
                    <a:pt x="373" y="875"/>
                  </a:lnTo>
                  <a:lnTo>
                    <a:pt x="371" y="875"/>
                  </a:lnTo>
                  <a:lnTo>
                    <a:pt x="365" y="875"/>
                  </a:lnTo>
                  <a:lnTo>
                    <a:pt x="363" y="873"/>
                  </a:lnTo>
                  <a:lnTo>
                    <a:pt x="360" y="870"/>
                  </a:lnTo>
                  <a:lnTo>
                    <a:pt x="358" y="870"/>
                  </a:lnTo>
                  <a:lnTo>
                    <a:pt x="358" y="868"/>
                  </a:lnTo>
                  <a:lnTo>
                    <a:pt x="358" y="865"/>
                  </a:lnTo>
                  <a:lnTo>
                    <a:pt x="355" y="862"/>
                  </a:lnTo>
                  <a:lnTo>
                    <a:pt x="355" y="860"/>
                  </a:lnTo>
                  <a:lnTo>
                    <a:pt x="355" y="857"/>
                  </a:lnTo>
                  <a:lnTo>
                    <a:pt x="352" y="857"/>
                  </a:lnTo>
                  <a:lnTo>
                    <a:pt x="350" y="855"/>
                  </a:lnTo>
                  <a:lnTo>
                    <a:pt x="347" y="855"/>
                  </a:lnTo>
                  <a:lnTo>
                    <a:pt x="345" y="855"/>
                  </a:lnTo>
                  <a:lnTo>
                    <a:pt x="342" y="855"/>
                  </a:lnTo>
                  <a:lnTo>
                    <a:pt x="329" y="847"/>
                  </a:lnTo>
                  <a:lnTo>
                    <a:pt x="326" y="844"/>
                  </a:lnTo>
                  <a:lnTo>
                    <a:pt x="324" y="841"/>
                  </a:lnTo>
                  <a:lnTo>
                    <a:pt x="321" y="841"/>
                  </a:lnTo>
                  <a:lnTo>
                    <a:pt x="318" y="841"/>
                  </a:lnTo>
                  <a:lnTo>
                    <a:pt x="318" y="839"/>
                  </a:lnTo>
                  <a:lnTo>
                    <a:pt x="318" y="836"/>
                  </a:lnTo>
                  <a:lnTo>
                    <a:pt x="318" y="834"/>
                  </a:lnTo>
                  <a:lnTo>
                    <a:pt x="316" y="831"/>
                  </a:lnTo>
                  <a:lnTo>
                    <a:pt x="313" y="828"/>
                  </a:lnTo>
                  <a:lnTo>
                    <a:pt x="311" y="828"/>
                  </a:lnTo>
                  <a:lnTo>
                    <a:pt x="311" y="826"/>
                  </a:lnTo>
                  <a:lnTo>
                    <a:pt x="308" y="823"/>
                  </a:lnTo>
                  <a:lnTo>
                    <a:pt x="305" y="823"/>
                  </a:lnTo>
                  <a:lnTo>
                    <a:pt x="305" y="826"/>
                  </a:lnTo>
                  <a:lnTo>
                    <a:pt x="303" y="828"/>
                  </a:lnTo>
                  <a:lnTo>
                    <a:pt x="300" y="828"/>
                  </a:lnTo>
                  <a:lnTo>
                    <a:pt x="300" y="826"/>
                  </a:lnTo>
                  <a:lnTo>
                    <a:pt x="298" y="826"/>
                  </a:lnTo>
                  <a:lnTo>
                    <a:pt x="295" y="826"/>
                  </a:lnTo>
                  <a:lnTo>
                    <a:pt x="292" y="826"/>
                  </a:lnTo>
                  <a:lnTo>
                    <a:pt x="290" y="826"/>
                  </a:lnTo>
                  <a:lnTo>
                    <a:pt x="287" y="826"/>
                  </a:lnTo>
                  <a:lnTo>
                    <a:pt x="285" y="826"/>
                  </a:lnTo>
                  <a:lnTo>
                    <a:pt x="285" y="828"/>
                  </a:lnTo>
                  <a:lnTo>
                    <a:pt x="282" y="828"/>
                  </a:lnTo>
                  <a:lnTo>
                    <a:pt x="282" y="831"/>
                  </a:lnTo>
                  <a:lnTo>
                    <a:pt x="279" y="831"/>
                  </a:lnTo>
                  <a:lnTo>
                    <a:pt x="277" y="831"/>
                  </a:lnTo>
                  <a:lnTo>
                    <a:pt x="274" y="831"/>
                  </a:lnTo>
                  <a:lnTo>
                    <a:pt x="271" y="831"/>
                  </a:lnTo>
                  <a:lnTo>
                    <a:pt x="269" y="834"/>
                  </a:lnTo>
                  <a:lnTo>
                    <a:pt x="266" y="834"/>
                  </a:lnTo>
                  <a:lnTo>
                    <a:pt x="264" y="834"/>
                  </a:lnTo>
                  <a:lnTo>
                    <a:pt x="261" y="836"/>
                  </a:lnTo>
                  <a:lnTo>
                    <a:pt x="261" y="839"/>
                  </a:lnTo>
                  <a:lnTo>
                    <a:pt x="258" y="841"/>
                  </a:lnTo>
                  <a:lnTo>
                    <a:pt x="258" y="844"/>
                  </a:lnTo>
                  <a:lnTo>
                    <a:pt x="256" y="844"/>
                  </a:lnTo>
                  <a:lnTo>
                    <a:pt x="253" y="844"/>
                  </a:lnTo>
                  <a:lnTo>
                    <a:pt x="245" y="841"/>
                  </a:lnTo>
                  <a:lnTo>
                    <a:pt x="230" y="839"/>
                  </a:lnTo>
                  <a:lnTo>
                    <a:pt x="222" y="836"/>
                  </a:lnTo>
                  <a:lnTo>
                    <a:pt x="217" y="836"/>
                  </a:lnTo>
                  <a:lnTo>
                    <a:pt x="214" y="839"/>
                  </a:lnTo>
                  <a:lnTo>
                    <a:pt x="211" y="841"/>
                  </a:lnTo>
                  <a:lnTo>
                    <a:pt x="206" y="841"/>
                  </a:lnTo>
                  <a:lnTo>
                    <a:pt x="204" y="841"/>
                  </a:lnTo>
                  <a:lnTo>
                    <a:pt x="201" y="844"/>
                  </a:lnTo>
                  <a:lnTo>
                    <a:pt x="198" y="849"/>
                  </a:lnTo>
                  <a:lnTo>
                    <a:pt x="196" y="849"/>
                  </a:lnTo>
                  <a:lnTo>
                    <a:pt x="193" y="849"/>
                  </a:lnTo>
                  <a:lnTo>
                    <a:pt x="193" y="852"/>
                  </a:lnTo>
                  <a:lnTo>
                    <a:pt x="191" y="852"/>
                  </a:lnTo>
                  <a:lnTo>
                    <a:pt x="188" y="857"/>
                  </a:lnTo>
                  <a:lnTo>
                    <a:pt x="183" y="860"/>
                  </a:lnTo>
                  <a:lnTo>
                    <a:pt x="178" y="860"/>
                  </a:lnTo>
                  <a:lnTo>
                    <a:pt x="175" y="860"/>
                  </a:lnTo>
                  <a:lnTo>
                    <a:pt x="172" y="860"/>
                  </a:lnTo>
                  <a:lnTo>
                    <a:pt x="167" y="860"/>
                  </a:lnTo>
                  <a:lnTo>
                    <a:pt x="159" y="865"/>
                  </a:lnTo>
                  <a:lnTo>
                    <a:pt x="157" y="865"/>
                  </a:lnTo>
                  <a:lnTo>
                    <a:pt x="151" y="868"/>
                  </a:lnTo>
                  <a:lnTo>
                    <a:pt x="141" y="868"/>
                  </a:lnTo>
                  <a:lnTo>
                    <a:pt x="138" y="865"/>
                  </a:lnTo>
                  <a:lnTo>
                    <a:pt x="136" y="865"/>
                  </a:lnTo>
                  <a:lnTo>
                    <a:pt x="133" y="865"/>
                  </a:lnTo>
                  <a:lnTo>
                    <a:pt x="133" y="868"/>
                  </a:lnTo>
                  <a:lnTo>
                    <a:pt x="131" y="868"/>
                  </a:lnTo>
                  <a:lnTo>
                    <a:pt x="128" y="868"/>
                  </a:lnTo>
                  <a:lnTo>
                    <a:pt x="125" y="870"/>
                  </a:lnTo>
                  <a:lnTo>
                    <a:pt x="123" y="870"/>
                  </a:lnTo>
                  <a:lnTo>
                    <a:pt x="120" y="870"/>
                  </a:lnTo>
                  <a:lnTo>
                    <a:pt x="120" y="873"/>
                  </a:lnTo>
                  <a:lnTo>
                    <a:pt x="117" y="873"/>
                  </a:lnTo>
                  <a:lnTo>
                    <a:pt x="115" y="873"/>
                  </a:lnTo>
                  <a:lnTo>
                    <a:pt x="112" y="873"/>
                  </a:lnTo>
                  <a:lnTo>
                    <a:pt x="107" y="873"/>
                  </a:lnTo>
                  <a:lnTo>
                    <a:pt x="104" y="873"/>
                  </a:lnTo>
                  <a:lnTo>
                    <a:pt x="102" y="873"/>
                  </a:lnTo>
                  <a:lnTo>
                    <a:pt x="99" y="870"/>
                  </a:lnTo>
                  <a:lnTo>
                    <a:pt x="97" y="870"/>
                  </a:lnTo>
                  <a:lnTo>
                    <a:pt x="91" y="873"/>
                  </a:lnTo>
                  <a:lnTo>
                    <a:pt x="89" y="873"/>
                  </a:lnTo>
                  <a:lnTo>
                    <a:pt x="89" y="870"/>
                  </a:lnTo>
                  <a:lnTo>
                    <a:pt x="94" y="862"/>
                  </a:lnTo>
                  <a:lnTo>
                    <a:pt x="97" y="855"/>
                  </a:lnTo>
                  <a:lnTo>
                    <a:pt x="99" y="852"/>
                  </a:lnTo>
                  <a:lnTo>
                    <a:pt x="99" y="849"/>
                  </a:lnTo>
                  <a:lnTo>
                    <a:pt x="97" y="841"/>
                  </a:lnTo>
                  <a:lnTo>
                    <a:pt x="97" y="834"/>
                  </a:lnTo>
                  <a:lnTo>
                    <a:pt x="94" y="831"/>
                  </a:lnTo>
                  <a:lnTo>
                    <a:pt x="94" y="823"/>
                  </a:lnTo>
                  <a:lnTo>
                    <a:pt x="97" y="808"/>
                  </a:lnTo>
                  <a:lnTo>
                    <a:pt x="94" y="805"/>
                  </a:lnTo>
                  <a:lnTo>
                    <a:pt x="94" y="800"/>
                  </a:lnTo>
                  <a:lnTo>
                    <a:pt x="94" y="797"/>
                  </a:lnTo>
                  <a:lnTo>
                    <a:pt x="94" y="794"/>
                  </a:lnTo>
                  <a:lnTo>
                    <a:pt x="94" y="792"/>
                  </a:lnTo>
                  <a:lnTo>
                    <a:pt x="94" y="789"/>
                  </a:lnTo>
                  <a:lnTo>
                    <a:pt x="91" y="781"/>
                  </a:lnTo>
                  <a:lnTo>
                    <a:pt x="94" y="781"/>
                  </a:lnTo>
                  <a:lnTo>
                    <a:pt x="94" y="779"/>
                  </a:lnTo>
                  <a:lnTo>
                    <a:pt x="94" y="776"/>
                  </a:lnTo>
                  <a:lnTo>
                    <a:pt x="94" y="771"/>
                  </a:lnTo>
                  <a:lnTo>
                    <a:pt x="94" y="768"/>
                  </a:lnTo>
                  <a:lnTo>
                    <a:pt x="91" y="768"/>
                  </a:lnTo>
                  <a:lnTo>
                    <a:pt x="91" y="766"/>
                  </a:lnTo>
                  <a:lnTo>
                    <a:pt x="94" y="766"/>
                  </a:lnTo>
                  <a:lnTo>
                    <a:pt x="94" y="763"/>
                  </a:lnTo>
                  <a:lnTo>
                    <a:pt x="94" y="760"/>
                  </a:lnTo>
                  <a:lnTo>
                    <a:pt x="94" y="755"/>
                  </a:lnTo>
                  <a:lnTo>
                    <a:pt x="94" y="753"/>
                  </a:lnTo>
                  <a:lnTo>
                    <a:pt x="94" y="750"/>
                  </a:lnTo>
                  <a:lnTo>
                    <a:pt x="94" y="745"/>
                  </a:lnTo>
                  <a:lnTo>
                    <a:pt x="94" y="742"/>
                  </a:lnTo>
                  <a:lnTo>
                    <a:pt x="91" y="737"/>
                  </a:lnTo>
                  <a:lnTo>
                    <a:pt x="91" y="734"/>
                  </a:lnTo>
                  <a:lnTo>
                    <a:pt x="91" y="732"/>
                  </a:lnTo>
                  <a:lnTo>
                    <a:pt x="91" y="729"/>
                  </a:lnTo>
                  <a:lnTo>
                    <a:pt x="94" y="727"/>
                  </a:lnTo>
                  <a:lnTo>
                    <a:pt x="97" y="724"/>
                  </a:lnTo>
                  <a:lnTo>
                    <a:pt x="99" y="721"/>
                  </a:lnTo>
                  <a:lnTo>
                    <a:pt x="99" y="719"/>
                  </a:lnTo>
                  <a:lnTo>
                    <a:pt x="102" y="716"/>
                  </a:lnTo>
                  <a:lnTo>
                    <a:pt x="104" y="711"/>
                  </a:lnTo>
                  <a:lnTo>
                    <a:pt x="104" y="708"/>
                  </a:lnTo>
                  <a:lnTo>
                    <a:pt x="107" y="708"/>
                  </a:lnTo>
                  <a:lnTo>
                    <a:pt x="107" y="706"/>
                  </a:lnTo>
                  <a:lnTo>
                    <a:pt x="110" y="706"/>
                  </a:lnTo>
                  <a:lnTo>
                    <a:pt x="112" y="703"/>
                  </a:lnTo>
                  <a:lnTo>
                    <a:pt x="115" y="703"/>
                  </a:lnTo>
                  <a:lnTo>
                    <a:pt x="115" y="700"/>
                  </a:lnTo>
                  <a:lnTo>
                    <a:pt x="117" y="700"/>
                  </a:lnTo>
                  <a:lnTo>
                    <a:pt x="117" y="698"/>
                  </a:lnTo>
                  <a:lnTo>
                    <a:pt x="117" y="695"/>
                  </a:lnTo>
                  <a:lnTo>
                    <a:pt x="115" y="695"/>
                  </a:lnTo>
                  <a:lnTo>
                    <a:pt x="115" y="693"/>
                  </a:lnTo>
                  <a:lnTo>
                    <a:pt x="115" y="690"/>
                  </a:lnTo>
                  <a:lnTo>
                    <a:pt x="115" y="687"/>
                  </a:lnTo>
                  <a:lnTo>
                    <a:pt x="115" y="682"/>
                  </a:lnTo>
                  <a:lnTo>
                    <a:pt x="115" y="680"/>
                  </a:lnTo>
                  <a:lnTo>
                    <a:pt x="115" y="677"/>
                  </a:lnTo>
                  <a:lnTo>
                    <a:pt x="115" y="674"/>
                  </a:lnTo>
                  <a:lnTo>
                    <a:pt x="115" y="672"/>
                  </a:lnTo>
                  <a:lnTo>
                    <a:pt x="117" y="672"/>
                  </a:lnTo>
                  <a:lnTo>
                    <a:pt x="117" y="669"/>
                  </a:lnTo>
                  <a:lnTo>
                    <a:pt x="117" y="666"/>
                  </a:lnTo>
                  <a:lnTo>
                    <a:pt x="117" y="661"/>
                  </a:lnTo>
                  <a:lnTo>
                    <a:pt x="117" y="656"/>
                  </a:lnTo>
                  <a:lnTo>
                    <a:pt x="117" y="653"/>
                  </a:lnTo>
                  <a:lnTo>
                    <a:pt x="117" y="651"/>
                  </a:lnTo>
                  <a:lnTo>
                    <a:pt x="120" y="651"/>
                  </a:lnTo>
                  <a:lnTo>
                    <a:pt x="120" y="648"/>
                  </a:lnTo>
                  <a:lnTo>
                    <a:pt x="117" y="648"/>
                  </a:lnTo>
                  <a:lnTo>
                    <a:pt x="117" y="646"/>
                  </a:lnTo>
                  <a:lnTo>
                    <a:pt x="117" y="643"/>
                  </a:lnTo>
                  <a:lnTo>
                    <a:pt x="120" y="640"/>
                  </a:lnTo>
                  <a:lnTo>
                    <a:pt x="123" y="640"/>
                  </a:lnTo>
                  <a:lnTo>
                    <a:pt x="123" y="638"/>
                  </a:lnTo>
                  <a:lnTo>
                    <a:pt x="125" y="638"/>
                  </a:lnTo>
                  <a:lnTo>
                    <a:pt x="125" y="635"/>
                  </a:lnTo>
                  <a:lnTo>
                    <a:pt x="123" y="635"/>
                  </a:lnTo>
                  <a:lnTo>
                    <a:pt x="120" y="635"/>
                  </a:lnTo>
                  <a:lnTo>
                    <a:pt x="120" y="633"/>
                  </a:lnTo>
                  <a:lnTo>
                    <a:pt x="117" y="633"/>
                  </a:lnTo>
                  <a:lnTo>
                    <a:pt x="117" y="630"/>
                  </a:lnTo>
                  <a:lnTo>
                    <a:pt x="117" y="627"/>
                  </a:lnTo>
                  <a:lnTo>
                    <a:pt x="115" y="627"/>
                  </a:lnTo>
                  <a:lnTo>
                    <a:pt x="115" y="625"/>
                  </a:lnTo>
                  <a:lnTo>
                    <a:pt x="112" y="625"/>
                  </a:lnTo>
                  <a:lnTo>
                    <a:pt x="112" y="622"/>
                  </a:lnTo>
                  <a:lnTo>
                    <a:pt x="112" y="619"/>
                  </a:lnTo>
                  <a:lnTo>
                    <a:pt x="110" y="619"/>
                  </a:lnTo>
                  <a:lnTo>
                    <a:pt x="110" y="617"/>
                  </a:lnTo>
                  <a:lnTo>
                    <a:pt x="110" y="614"/>
                  </a:lnTo>
                  <a:lnTo>
                    <a:pt x="110" y="612"/>
                  </a:lnTo>
                  <a:lnTo>
                    <a:pt x="110" y="609"/>
                  </a:lnTo>
                  <a:lnTo>
                    <a:pt x="112" y="609"/>
                  </a:lnTo>
                  <a:lnTo>
                    <a:pt x="110" y="609"/>
                  </a:lnTo>
                  <a:lnTo>
                    <a:pt x="107" y="609"/>
                  </a:lnTo>
                  <a:lnTo>
                    <a:pt x="107" y="606"/>
                  </a:lnTo>
                  <a:lnTo>
                    <a:pt x="104" y="606"/>
                  </a:lnTo>
                  <a:lnTo>
                    <a:pt x="104" y="604"/>
                  </a:lnTo>
                  <a:lnTo>
                    <a:pt x="102" y="601"/>
                  </a:lnTo>
                  <a:lnTo>
                    <a:pt x="99" y="601"/>
                  </a:lnTo>
                  <a:lnTo>
                    <a:pt x="99" y="599"/>
                  </a:lnTo>
                  <a:lnTo>
                    <a:pt x="97" y="599"/>
                  </a:lnTo>
                  <a:lnTo>
                    <a:pt x="94" y="599"/>
                  </a:lnTo>
                  <a:lnTo>
                    <a:pt x="94" y="596"/>
                  </a:lnTo>
                  <a:lnTo>
                    <a:pt x="94" y="593"/>
                  </a:lnTo>
                  <a:lnTo>
                    <a:pt x="97" y="593"/>
                  </a:lnTo>
                  <a:lnTo>
                    <a:pt x="97" y="591"/>
                  </a:lnTo>
                  <a:lnTo>
                    <a:pt x="99" y="591"/>
                  </a:lnTo>
                  <a:lnTo>
                    <a:pt x="99" y="588"/>
                  </a:lnTo>
                  <a:lnTo>
                    <a:pt x="99" y="585"/>
                  </a:lnTo>
                  <a:lnTo>
                    <a:pt x="99" y="583"/>
                  </a:lnTo>
                  <a:lnTo>
                    <a:pt x="99" y="580"/>
                  </a:lnTo>
                  <a:lnTo>
                    <a:pt x="99" y="578"/>
                  </a:lnTo>
                  <a:lnTo>
                    <a:pt x="102" y="575"/>
                  </a:lnTo>
                  <a:lnTo>
                    <a:pt x="104" y="572"/>
                  </a:lnTo>
                  <a:lnTo>
                    <a:pt x="104" y="570"/>
                  </a:lnTo>
                  <a:lnTo>
                    <a:pt x="107" y="570"/>
                  </a:lnTo>
                  <a:lnTo>
                    <a:pt x="107" y="567"/>
                  </a:lnTo>
                  <a:lnTo>
                    <a:pt x="107" y="565"/>
                  </a:lnTo>
                  <a:lnTo>
                    <a:pt x="107" y="562"/>
                  </a:lnTo>
                  <a:lnTo>
                    <a:pt x="107" y="559"/>
                  </a:lnTo>
                  <a:lnTo>
                    <a:pt x="110" y="559"/>
                  </a:lnTo>
                  <a:lnTo>
                    <a:pt x="110" y="557"/>
                  </a:lnTo>
                  <a:lnTo>
                    <a:pt x="110" y="554"/>
                  </a:lnTo>
                  <a:lnTo>
                    <a:pt x="112" y="554"/>
                  </a:lnTo>
                  <a:lnTo>
                    <a:pt x="112" y="552"/>
                  </a:lnTo>
                  <a:lnTo>
                    <a:pt x="112" y="549"/>
                  </a:lnTo>
                  <a:lnTo>
                    <a:pt x="110" y="549"/>
                  </a:lnTo>
                  <a:lnTo>
                    <a:pt x="112" y="546"/>
                  </a:lnTo>
                  <a:lnTo>
                    <a:pt x="110" y="544"/>
                  </a:lnTo>
                  <a:lnTo>
                    <a:pt x="110" y="541"/>
                  </a:lnTo>
                  <a:lnTo>
                    <a:pt x="107" y="541"/>
                  </a:lnTo>
                  <a:lnTo>
                    <a:pt x="107" y="538"/>
                  </a:lnTo>
                  <a:lnTo>
                    <a:pt x="104" y="536"/>
                  </a:lnTo>
                  <a:lnTo>
                    <a:pt x="104" y="531"/>
                  </a:lnTo>
                  <a:lnTo>
                    <a:pt x="102" y="525"/>
                  </a:lnTo>
                  <a:lnTo>
                    <a:pt x="99" y="525"/>
                  </a:lnTo>
                  <a:lnTo>
                    <a:pt x="97" y="525"/>
                  </a:lnTo>
                  <a:lnTo>
                    <a:pt x="94" y="525"/>
                  </a:lnTo>
                  <a:lnTo>
                    <a:pt x="94" y="523"/>
                  </a:lnTo>
                  <a:lnTo>
                    <a:pt x="91" y="523"/>
                  </a:lnTo>
                  <a:lnTo>
                    <a:pt x="91" y="520"/>
                  </a:lnTo>
                  <a:lnTo>
                    <a:pt x="94" y="518"/>
                  </a:lnTo>
                  <a:lnTo>
                    <a:pt x="94" y="515"/>
                  </a:lnTo>
                  <a:lnTo>
                    <a:pt x="97" y="515"/>
                  </a:lnTo>
                  <a:lnTo>
                    <a:pt x="97" y="512"/>
                  </a:lnTo>
                  <a:lnTo>
                    <a:pt x="99" y="510"/>
                  </a:lnTo>
                  <a:lnTo>
                    <a:pt x="99" y="507"/>
                  </a:lnTo>
                  <a:lnTo>
                    <a:pt x="102" y="502"/>
                  </a:lnTo>
                  <a:lnTo>
                    <a:pt x="102" y="499"/>
                  </a:lnTo>
                  <a:lnTo>
                    <a:pt x="102" y="497"/>
                  </a:lnTo>
                  <a:lnTo>
                    <a:pt x="99" y="497"/>
                  </a:lnTo>
                  <a:lnTo>
                    <a:pt x="99" y="494"/>
                  </a:lnTo>
                  <a:lnTo>
                    <a:pt x="97" y="491"/>
                  </a:lnTo>
                  <a:lnTo>
                    <a:pt x="99" y="491"/>
                  </a:lnTo>
                  <a:lnTo>
                    <a:pt x="99" y="489"/>
                  </a:lnTo>
                  <a:lnTo>
                    <a:pt x="99" y="486"/>
                  </a:lnTo>
                  <a:lnTo>
                    <a:pt x="102" y="486"/>
                  </a:lnTo>
                  <a:lnTo>
                    <a:pt x="104" y="486"/>
                  </a:lnTo>
                  <a:lnTo>
                    <a:pt x="107" y="486"/>
                  </a:lnTo>
                  <a:lnTo>
                    <a:pt x="110" y="486"/>
                  </a:lnTo>
                  <a:lnTo>
                    <a:pt x="110" y="484"/>
                  </a:lnTo>
                  <a:lnTo>
                    <a:pt x="112" y="484"/>
                  </a:lnTo>
                  <a:lnTo>
                    <a:pt x="115" y="484"/>
                  </a:lnTo>
                  <a:lnTo>
                    <a:pt x="117" y="484"/>
                  </a:lnTo>
                  <a:lnTo>
                    <a:pt x="117" y="481"/>
                  </a:lnTo>
                  <a:lnTo>
                    <a:pt x="117" y="478"/>
                  </a:lnTo>
                  <a:lnTo>
                    <a:pt x="120" y="478"/>
                  </a:lnTo>
                  <a:lnTo>
                    <a:pt x="120" y="476"/>
                  </a:lnTo>
                  <a:lnTo>
                    <a:pt x="120" y="473"/>
                  </a:lnTo>
                  <a:lnTo>
                    <a:pt x="123" y="473"/>
                  </a:lnTo>
                  <a:lnTo>
                    <a:pt x="123" y="471"/>
                  </a:lnTo>
                  <a:lnTo>
                    <a:pt x="123" y="468"/>
                  </a:lnTo>
                  <a:lnTo>
                    <a:pt x="123" y="465"/>
                  </a:lnTo>
                  <a:lnTo>
                    <a:pt x="120" y="465"/>
                  </a:lnTo>
                  <a:lnTo>
                    <a:pt x="120" y="463"/>
                  </a:lnTo>
                  <a:lnTo>
                    <a:pt x="117" y="463"/>
                  </a:lnTo>
                  <a:lnTo>
                    <a:pt x="117" y="460"/>
                  </a:lnTo>
                  <a:lnTo>
                    <a:pt x="115" y="460"/>
                  </a:lnTo>
                  <a:lnTo>
                    <a:pt x="115" y="458"/>
                  </a:lnTo>
                  <a:lnTo>
                    <a:pt x="112" y="458"/>
                  </a:lnTo>
                  <a:lnTo>
                    <a:pt x="112" y="455"/>
                  </a:lnTo>
                  <a:lnTo>
                    <a:pt x="112" y="452"/>
                  </a:lnTo>
                  <a:lnTo>
                    <a:pt x="110" y="450"/>
                  </a:lnTo>
                  <a:lnTo>
                    <a:pt x="110" y="447"/>
                  </a:lnTo>
                  <a:lnTo>
                    <a:pt x="110" y="444"/>
                  </a:lnTo>
                  <a:lnTo>
                    <a:pt x="110" y="442"/>
                  </a:lnTo>
                  <a:lnTo>
                    <a:pt x="110" y="439"/>
                  </a:lnTo>
                  <a:lnTo>
                    <a:pt x="110" y="437"/>
                  </a:lnTo>
                  <a:lnTo>
                    <a:pt x="110" y="434"/>
                  </a:lnTo>
                  <a:lnTo>
                    <a:pt x="110" y="431"/>
                  </a:lnTo>
                  <a:lnTo>
                    <a:pt x="110" y="429"/>
                  </a:lnTo>
                  <a:lnTo>
                    <a:pt x="107" y="429"/>
                  </a:lnTo>
                  <a:lnTo>
                    <a:pt x="104" y="429"/>
                  </a:lnTo>
                  <a:lnTo>
                    <a:pt x="104" y="426"/>
                  </a:lnTo>
                  <a:lnTo>
                    <a:pt x="102" y="426"/>
                  </a:lnTo>
                  <a:lnTo>
                    <a:pt x="102" y="424"/>
                  </a:lnTo>
                  <a:lnTo>
                    <a:pt x="104" y="424"/>
                  </a:lnTo>
                  <a:lnTo>
                    <a:pt x="104" y="421"/>
                  </a:lnTo>
                  <a:lnTo>
                    <a:pt x="107" y="421"/>
                  </a:lnTo>
                  <a:lnTo>
                    <a:pt x="107" y="418"/>
                  </a:lnTo>
                  <a:lnTo>
                    <a:pt x="107" y="416"/>
                  </a:lnTo>
                  <a:lnTo>
                    <a:pt x="107" y="413"/>
                  </a:lnTo>
                  <a:lnTo>
                    <a:pt x="110" y="413"/>
                  </a:lnTo>
                  <a:lnTo>
                    <a:pt x="110" y="410"/>
                  </a:lnTo>
                  <a:lnTo>
                    <a:pt x="110" y="408"/>
                  </a:lnTo>
                  <a:lnTo>
                    <a:pt x="110" y="405"/>
                  </a:lnTo>
                  <a:lnTo>
                    <a:pt x="107" y="405"/>
                  </a:lnTo>
                  <a:lnTo>
                    <a:pt x="107" y="403"/>
                  </a:lnTo>
                  <a:lnTo>
                    <a:pt x="107" y="400"/>
                  </a:lnTo>
                  <a:lnTo>
                    <a:pt x="110" y="397"/>
                  </a:lnTo>
                  <a:lnTo>
                    <a:pt x="110" y="395"/>
                  </a:lnTo>
                  <a:lnTo>
                    <a:pt x="110" y="392"/>
                  </a:lnTo>
                  <a:lnTo>
                    <a:pt x="112" y="390"/>
                  </a:lnTo>
                  <a:lnTo>
                    <a:pt x="112" y="387"/>
                  </a:lnTo>
                  <a:lnTo>
                    <a:pt x="112" y="384"/>
                  </a:lnTo>
                  <a:lnTo>
                    <a:pt x="112" y="382"/>
                  </a:lnTo>
                  <a:lnTo>
                    <a:pt x="112" y="379"/>
                  </a:lnTo>
                  <a:lnTo>
                    <a:pt x="112" y="377"/>
                  </a:lnTo>
                  <a:lnTo>
                    <a:pt x="112" y="371"/>
                  </a:lnTo>
                  <a:lnTo>
                    <a:pt x="110" y="371"/>
                  </a:lnTo>
                  <a:lnTo>
                    <a:pt x="97" y="371"/>
                  </a:lnTo>
                  <a:lnTo>
                    <a:pt x="97" y="369"/>
                  </a:lnTo>
                  <a:lnTo>
                    <a:pt x="97" y="366"/>
                  </a:lnTo>
                  <a:lnTo>
                    <a:pt x="94" y="366"/>
                  </a:lnTo>
                  <a:lnTo>
                    <a:pt x="94" y="363"/>
                  </a:lnTo>
                  <a:lnTo>
                    <a:pt x="94" y="361"/>
                  </a:lnTo>
                  <a:lnTo>
                    <a:pt x="91" y="361"/>
                  </a:lnTo>
                  <a:lnTo>
                    <a:pt x="91" y="358"/>
                  </a:lnTo>
                  <a:lnTo>
                    <a:pt x="91" y="356"/>
                  </a:lnTo>
                  <a:lnTo>
                    <a:pt x="91" y="353"/>
                  </a:lnTo>
                  <a:lnTo>
                    <a:pt x="94" y="353"/>
                  </a:lnTo>
                  <a:lnTo>
                    <a:pt x="91" y="353"/>
                  </a:lnTo>
                  <a:lnTo>
                    <a:pt x="89" y="353"/>
                  </a:lnTo>
                  <a:lnTo>
                    <a:pt x="89" y="356"/>
                  </a:lnTo>
                  <a:lnTo>
                    <a:pt x="86" y="358"/>
                  </a:lnTo>
                  <a:lnTo>
                    <a:pt x="86" y="361"/>
                  </a:lnTo>
                  <a:lnTo>
                    <a:pt x="86" y="363"/>
                  </a:lnTo>
                  <a:lnTo>
                    <a:pt x="86" y="366"/>
                  </a:lnTo>
                  <a:lnTo>
                    <a:pt x="84" y="366"/>
                  </a:lnTo>
                  <a:lnTo>
                    <a:pt x="84" y="369"/>
                  </a:lnTo>
                  <a:lnTo>
                    <a:pt x="84" y="371"/>
                  </a:lnTo>
                  <a:lnTo>
                    <a:pt x="81" y="371"/>
                  </a:lnTo>
                  <a:lnTo>
                    <a:pt x="81" y="374"/>
                  </a:lnTo>
                  <a:lnTo>
                    <a:pt x="78" y="377"/>
                  </a:lnTo>
                  <a:lnTo>
                    <a:pt x="78" y="379"/>
                  </a:lnTo>
                  <a:lnTo>
                    <a:pt x="76" y="379"/>
                  </a:lnTo>
                  <a:lnTo>
                    <a:pt x="76" y="382"/>
                  </a:lnTo>
                  <a:lnTo>
                    <a:pt x="73" y="382"/>
                  </a:lnTo>
                  <a:lnTo>
                    <a:pt x="73" y="384"/>
                  </a:lnTo>
                  <a:lnTo>
                    <a:pt x="70" y="384"/>
                  </a:lnTo>
                  <a:lnTo>
                    <a:pt x="70" y="387"/>
                  </a:lnTo>
                  <a:lnTo>
                    <a:pt x="68" y="387"/>
                  </a:lnTo>
                  <a:lnTo>
                    <a:pt x="65" y="387"/>
                  </a:lnTo>
                  <a:lnTo>
                    <a:pt x="65" y="390"/>
                  </a:lnTo>
                  <a:lnTo>
                    <a:pt x="63" y="390"/>
                  </a:lnTo>
                  <a:lnTo>
                    <a:pt x="60" y="390"/>
                  </a:lnTo>
                  <a:lnTo>
                    <a:pt x="57" y="387"/>
                  </a:lnTo>
                  <a:lnTo>
                    <a:pt x="55" y="384"/>
                  </a:lnTo>
                  <a:lnTo>
                    <a:pt x="52" y="382"/>
                  </a:lnTo>
                  <a:lnTo>
                    <a:pt x="52" y="379"/>
                  </a:lnTo>
                  <a:lnTo>
                    <a:pt x="50" y="377"/>
                  </a:lnTo>
                  <a:lnTo>
                    <a:pt x="52" y="369"/>
                  </a:lnTo>
                  <a:lnTo>
                    <a:pt x="55" y="363"/>
                  </a:lnTo>
                  <a:lnTo>
                    <a:pt x="57" y="358"/>
                  </a:lnTo>
                  <a:lnTo>
                    <a:pt x="57" y="353"/>
                  </a:lnTo>
                  <a:lnTo>
                    <a:pt x="57" y="350"/>
                  </a:lnTo>
                  <a:lnTo>
                    <a:pt x="57" y="345"/>
                  </a:lnTo>
                  <a:lnTo>
                    <a:pt x="55" y="343"/>
                  </a:lnTo>
                  <a:lnTo>
                    <a:pt x="50" y="337"/>
                  </a:lnTo>
                  <a:lnTo>
                    <a:pt x="44" y="335"/>
                  </a:lnTo>
                  <a:lnTo>
                    <a:pt x="29" y="327"/>
                  </a:lnTo>
                  <a:lnTo>
                    <a:pt x="18" y="322"/>
                  </a:lnTo>
                  <a:lnTo>
                    <a:pt x="10" y="314"/>
                  </a:lnTo>
                  <a:lnTo>
                    <a:pt x="3" y="303"/>
                  </a:lnTo>
                  <a:lnTo>
                    <a:pt x="0" y="301"/>
                  </a:lnTo>
                  <a:lnTo>
                    <a:pt x="0" y="296"/>
                  </a:lnTo>
                  <a:lnTo>
                    <a:pt x="0" y="290"/>
                  </a:lnTo>
                  <a:lnTo>
                    <a:pt x="5" y="288"/>
                  </a:lnTo>
                  <a:lnTo>
                    <a:pt x="10" y="282"/>
                  </a:lnTo>
                  <a:lnTo>
                    <a:pt x="21" y="280"/>
                  </a:lnTo>
                  <a:lnTo>
                    <a:pt x="42" y="275"/>
                  </a:lnTo>
                  <a:lnTo>
                    <a:pt x="52" y="272"/>
                  </a:lnTo>
                  <a:lnTo>
                    <a:pt x="57" y="269"/>
                  </a:lnTo>
                  <a:lnTo>
                    <a:pt x="60" y="267"/>
                  </a:lnTo>
                  <a:lnTo>
                    <a:pt x="63" y="264"/>
                  </a:lnTo>
                  <a:lnTo>
                    <a:pt x="65" y="259"/>
                  </a:lnTo>
                  <a:lnTo>
                    <a:pt x="70" y="254"/>
                  </a:lnTo>
                  <a:lnTo>
                    <a:pt x="73" y="249"/>
                  </a:lnTo>
                  <a:lnTo>
                    <a:pt x="78" y="241"/>
                  </a:lnTo>
                  <a:lnTo>
                    <a:pt x="84" y="233"/>
                  </a:lnTo>
                  <a:lnTo>
                    <a:pt x="89" y="230"/>
                  </a:lnTo>
                  <a:lnTo>
                    <a:pt x="94" y="228"/>
                  </a:lnTo>
                  <a:lnTo>
                    <a:pt x="99" y="228"/>
                  </a:lnTo>
                  <a:lnTo>
                    <a:pt x="104" y="228"/>
                  </a:lnTo>
                  <a:lnTo>
                    <a:pt x="112" y="225"/>
                  </a:lnTo>
                  <a:lnTo>
                    <a:pt x="117" y="225"/>
                  </a:lnTo>
                  <a:lnTo>
                    <a:pt x="120" y="228"/>
                  </a:lnTo>
                  <a:lnTo>
                    <a:pt x="125" y="230"/>
                  </a:lnTo>
                  <a:lnTo>
                    <a:pt x="131" y="233"/>
                  </a:lnTo>
                  <a:lnTo>
                    <a:pt x="133" y="235"/>
                  </a:lnTo>
                  <a:lnTo>
                    <a:pt x="144" y="246"/>
                  </a:lnTo>
                  <a:lnTo>
                    <a:pt x="146" y="249"/>
                  </a:lnTo>
                  <a:lnTo>
                    <a:pt x="151" y="251"/>
                  </a:lnTo>
                  <a:lnTo>
                    <a:pt x="154" y="251"/>
                  </a:lnTo>
                  <a:lnTo>
                    <a:pt x="159" y="254"/>
                  </a:lnTo>
                  <a:lnTo>
                    <a:pt x="164" y="251"/>
                  </a:lnTo>
                  <a:lnTo>
                    <a:pt x="172" y="251"/>
                  </a:lnTo>
                  <a:lnTo>
                    <a:pt x="191" y="246"/>
                  </a:lnTo>
                  <a:lnTo>
                    <a:pt x="201" y="243"/>
                  </a:lnTo>
                  <a:lnTo>
                    <a:pt x="206" y="243"/>
                  </a:lnTo>
                  <a:lnTo>
                    <a:pt x="209" y="243"/>
                  </a:lnTo>
                  <a:lnTo>
                    <a:pt x="211" y="243"/>
                  </a:lnTo>
                  <a:lnTo>
                    <a:pt x="214" y="243"/>
                  </a:lnTo>
                  <a:lnTo>
                    <a:pt x="217" y="243"/>
                  </a:lnTo>
                  <a:lnTo>
                    <a:pt x="219" y="243"/>
                  </a:lnTo>
                  <a:lnTo>
                    <a:pt x="222" y="246"/>
                  </a:lnTo>
                  <a:lnTo>
                    <a:pt x="224" y="246"/>
                  </a:lnTo>
                  <a:lnTo>
                    <a:pt x="227" y="246"/>
                  </a:lnTo>
                  <a:lnTo>
                    <a:pt x="235" y="251"/>
                  </a:lnTo>
                  <a:lnTo>
                    <a:pt x="243" y="254"/>
                  </a:lnTo>
                  <a:lnTo>
                    <a:pt x="245" y="256"/>
                  </a:lnTo>
                  <a:lnTo>
                    <a:pt x="248" y="259"/>
                  </a:lnTo>
                  <a:lnTo>
                    <a:pt x="251" y="262"/>
                  </a:lnTo>
                  <a:lnTo>
                    <a:pt x="253" y="264"/>
                  </a:lnTo>
                  <a:lnTo>
                    <a:pt x="256" y="269"/>
                  </a:lnTo>
                  <a:lnTo>
                    <a:pt x="258" y="275"/>
                  </a:lnTo>
                  <a:lnTo>
                    <a:pt x="258" y="280"/>
                  </a:lnTo>
                  <a:lnTo>
                    <a:pt x="261" y="282"/>
                  </a:lnTo>
                  <a:lnTo>
                    <a:pt x="264" y="285"/>
                  </a:lnTo>
                  <a:lnTo>
                    <a:pt x="266" y="288"/>
                  </a:lnTo>
                  <a:lnTo>
                    <a:pt x="271" y="290"/>
                  </a:lnTo>
                  <a:lnTo>
                    <a:pt x="274" y="293"/>
                  </a:lnTo>
                  <a:lnTo>
                    <a:pt x="277" y="293"/>
                  </a:lnTo>
                  <a:lnTo>
                    <a:pt x="279" y="293"/>
                  </a:lnTo>
                  <a:lnTo>
                    <a:pt x="282" y="293"/>
                  </a:lnTo>
                  <a:lnTo>
                    <a:pt x="285" y="293"/>
                  </a:lnTo>
                  <a:lnTo>
                    <a:pt x="287" y="293"/>
                  </a:lnTo>
                  <a:lnTo>
                    <a:pt x="295" y="293"/>
                  </a:lnTo>
                  <a:lnTo>
                    <a:pt x="298" y="290"/>
                  </a:lnTo>
                  <a:lnTo>
                    <a:pt x="300" y="288"/>
                  </a:lnTo>
                  <a:lnTo>
                    <a:pt x="303" y="285"/>
                  </a:lnTo>
                  <a:lnTo>
                    <a:pt x="311" y="282"/>
                  </a:lnTo>
                  <a:lnTo>
                    <a:pt x="313" y="282"/>
                  </a:lnTo>
                  <a:lnTo>
                    <a:pt x="313" y="280"/>
                  </a:lnTo>
                  <a:lnTo>
                    <a:pt x="313" y="277"/>
                  </a:lnTo>
                  <a:lnTo>
                    <a:pt x="313" y="272"/>
                  </a:lnTo>
                  <a:lnTo>
                    <a:pt x="313" y="269"/>
                  </a:lnTo>
                  <a:lnTo>
                    <a:pt x="313" y="264"/>
                  </a:lnTo>
                  <a:lnTo>
                    <a:pt x="313" y="259"/>
                  </a:lnTo>
                  <a:lnTo>
                    <a:pt x="313" y="256"/>
                  </a:lnTo>
                  <a:lnTo>
                    <a:pt x="313" y="254"/>
                  </a:lnTo>
                  <a:lnTo>
                    <a:pt x="313" y="251"/>
                  </a:lnTo>
                  <a:lnTo>
                    <a:pt x="313" y="249"/>
                  </a:lnTo>
                  <a:lnTo>
                    <a:pt x="316" y="249"/>
                  </a:lnTo>
                  <a:lnTo>
                    <a:pt x="316" y="246"/>
                  </a:lnTo>
                  <a:lnTo>
                    <a:pt x="318" y="246"/>
                  </a:lnTo>
                  <a:lnTo>
                    <a:pt x="321" y="246"/>
                  </a:lnTo>
                  <a:lnTo>
                    <a:pt x="324" y="243"/>
                  </a:lnTo>
                  <a:lnTo>
                    <a:pt x="326" y="243"/>
                  </a:lnTo>
                  <a:lnTo>
                    <a:pt x="329" y="243"/>
                  </a:lnTo>
                  <a:lnTo>
                    <a:pt x="337" y="246"/>
                  </a:lnTo>
                  <a:lnTo>
                    <a:pt x="342" y="249"/>
                  </a:lnTo>
                  <a:lnTo>
                    <a:pt x="347" y="249"/>
                  </a:lnTo>
                  <a:lnTo>
                    <a:pt x="350" y="249"/>
                  </a:lnTo>
                  <a:lnTo>
                    <a:pt x="355" y="249"/>
                  </a:lnTo>
                  <a:lnTo>
                    <a:pt x="358" y="251"/>
                  </a:lnTo>
                  <a:lnTo>
                    <a:pt x="358" y="249"/>
                  </a:lnTo>
                  <a:lnTo>
                    <a:pt x="358" y="246"/>
                  </a:lnTo>
                  <a:lnTo>
                    <a:pt x="355" y="241"/>
                  </a:lnTo>
                  <a:lnTo>
                    <a:pt x="355" y="238"/>
                  </a:lnTo>
                  <a:lnTo>
                    <a:pt x="358" y="235"/>
                  </a:lnTo>
                  <a:lnTo>
                    <a:pt x="360" y="235"/>
                  </a:lnTo>
                  <a:lnTo>
                    <a:pt x="363" y="235"/>
                  </a:lnTo>
                  <a:lnTo>
                    <a:pt x="365" y="238"/>
                  </a:lnTo>
                  <a:lnTo>
                    <a:pt x="368" y="243"/>
                  </a:lnTo>
                  <a:lnTo>
                    <a:pt x="371" y="243"/>
                  </a:lnTo>
                  <a:lnTo>
                    <a:pt x="371" y="241"/>
                  </a:lnTo>
                  <a:lnTo>
                    <a:pt x="371" y="238"/>
                  </a:lnTo>
                  <a:lnTo>
                    <a:pt x="371" y="235"/>
                  </a:lnTo>
                  <a:lnTo>
                    <a:pt x="368" y="233"/>
                  </a:lnTo>
                  <a:lnTo>
                    <a:pt x="363" y="225"/>
                  </a:lnTo>
                  <a:lnTo>
                    <a:pt x="363" y="222"/>
                  </a:lnTo>
                  <a:lnTo>
                    <a:pt x="363" y="220"/>
                  </a:lnTo>
                  <a:lnTo>
                    <a:pt x="363" y="217"/>
                  </a:lnTo>
                  <a:lnTo>
                    <a:pt x="365" y="215"/>
                  </a:lnTo>
                  <a:lnTo>
                    <a:pt x="368" y="212"/>
                  </a:lnTo>
                  <a:lnTo>
                    <a:pt x="371" y="209"/>
                  </a:lnTo>
                  <a:lnTo>
                    <a:pt x="373" y="209"/>
                  </a:lnTo>
                  <a:lnTo>
                    <a:pt x="376" y="209"/>
                  </a:lnTo>
                  <a:lnTo>
                    <a:pt x="381" y="207"/>
                  </a:lnTo>
                  <a:lnTo>
                    <a:pt x="389" y="207"/>
                  </a:lnTo>
                  <a:lnTo>
                    <a:pt x="392" y="202"/>
                  </a:lnTo>
                  <a:lnTo>
                    <a:pt x="394" y="202"/>
                  </a:lnTo>
                  <a:lnTo>
                    <a:pt x="394" y="196"/>
                  </a:lnTo>
                  <a:lnTo>
                    <a:pt x="394" y="194"/>
                  </a:lnTo>
                  <a:lnTo>
                    <a:pt x="397" y="188"/>
                  </a:lnTo>
                  <a:lnTo>
                    <a:pt x="399" y="188"/>
                  </a:lnTo>
                  <a:lnTo>
                    <a:pt x="402" y="186"/>
                  </a:lnTo>
                  <a:lnTo>
                    <a:pt x="405" y="188"/>
                  </a:lnTo>
                  <a:lnTo>
                    <a:pt x="407" y="188"/>
                  </a:lnTo>
                  <a:lnTo>
                    <a:pt x="407" y="191"/>
                  </a:lnTo>
                  <a:lnTo>
                    <a:pt x="405" y="191"/>
                  </a:lnTo>
                  <a:lnTo>
                    <a:pt x="402" y="191"/>
                  </a:lnTo>
                  <a:lnTo>
                    <a:pt x="399" y="194"/>
                  </a:lnTo>
                  <a:lnTo>
                    <a:pt x="399" y="196"/>
                  </a:lnTo>
                  <a:lnTo>
                    <a:pt x="402" y="199"/>
                  </a:lnTo>
                  <a:lnTo>
                    <a:pt x="405" y="202"/>
                  </a:lnTo>
                  <a:lnTo>
                    <a:pt x="407" y="204"/>
                  </a:lnTo>
                  <a:lnTo>
                    <a:pt x="410" y="204"/>
                  </a:lnTo>
                  <a:lnTo>
                    <a:pt x="412" y="207"/>
                  </a:lnTo>
                  <a:lnTo>
                    <a:pt x="415" y="204"/>
                  </a:lnTo>
                  <a:lnTo>
                    <a:pt x="418" y="204"/>
                  </a:lnTo>
                  <a:lnTo>
                    <a:pt x="418" y="202"/>
                  </a:lnTo>
                  <a:lnTo>
                    <a:pt x="420" y="202"/>
                  </a:lnTo>
                  <a:lnTo>
                    <a:pt x="423" y="199"/>
                  </a:lnTo>
                  <a:lnTo>
                    <a:pt x="423" y="196"/>
                  </a:lnTo>
                  <a:lnTo>
                    <a:pt x="425" y="196"/>
                  </a:lnTo>
                  <a:lnTo>
                    <a:pt x="425" y="194"/>
                  </a:lnTo>
                  <a:lnTo>
                    <a:pt x="428" y="194"/>
                  </a:lnTo>
                  <a:lnTo>
                    <a:pt x="428" y="191"/>
                  </a:lnTo>
                  <a:lnTo>
                    <a:pt x="428" y="188"/>
                  </a:lnTo>
                  <a:lnTo>
                    <a:pt x="431" y="186"/>
                  </a:lnTo>
                  <a:lnTo>
                    <a:pt x="431" y="183"/>
                  </a:lnTo>
                  <a:lnTo>
                    <a:pt x="431" y="181"/>
                  </a:lnTo>
                  <a:lnTo>
                    <a:pt x="433" y="178"/>
                  </a:lnTo>
                  <a:lnTo>
                    <a:pt x="436" y="178"/>
                  </a:lnTo>
                  <a:lnTo>
                    <a:pt x="439" y="178"/>
                  </a:lnTo>
                  <a:lnTo>
                    <a:pt x="439" y="181"/>
                  </a:lnTo>
                  <a:lnTo>
                    <a:pt x="441" y="183"/>
                  </a:lnTo>
                  <a:lnTo>
                    <a:pt x="444" y="183"/>
                  </a:lnTo>
                  <a:lnTo>
                    <a:pt x="446" y="183"/>
                  </a:lnTo>
                  <a:lnTo>
                    <a:pt x="449" y="181"/>
                  </a:lnTo>
                  <a:lnTo>
                    <a:pt x="452" y="181"/>
                  </a:lnTo>
                  <a:lnTo>
                    <a:pt x="452" y="178"/>
                  </a:lnTo>
                  <a:lnTo>
                    <a:pt x="454" y="178"/>
                  </a:lnTo>
                  <a:lnTo>
                    <a:pt x="454" y="181"/>
                  </a:lnTo>
                  <a:lnTo>
                    <a:pt x="457" y="181"/>
                  </a:lnTo>
                  <a:lnTo>
                    <a:pt x="457" y="183"/>
                  </a:lnTo>
                  <a:lnTo>
                    <a:pt x="459" y="183"/>
                  </a:lnTo>
                  <a:lnTo>
                    <a:pt x="462" y="183"/>
                  </a:lnTo>
                  <a:lnTo>
                    <a:pt x="462" y="181"/>
                  </a:lnTo>
                  <a:lnTo>
                    <a:pt x="465" y="181"/>
                  </a:lnTo>
                  <a:lnTo>
                    <a:pt x="465" y="186"/>
                  </a:lnTo>
                  <a:lnTo>
                    <a:pt x="467" y="186"/>
                  </a:lnTo>
                  <a:lnTo>
                    <a:pt x="470" y="188"/>
                  </a:lnTo>
                  <a:lnTo>
                    <a:pt x="472" y="188"/>
                  </a:lnTo>
                  <a:lnTo>
                    <a:pt x="475" y="186"/>
                  </a:lnTo>
                  <a:lnTo>
                    <a:pt x="475" y="183"/>
                  </a:lnTo>
                  <a:lnTo>
                    <a:pt x="478" y="181"/>
                  </a:lnTo>
                  <a:lnTo>
                    <a:pt x="480" y="178"/>
                  </a:lnTo>
                  <a:lnTo>
                    <a:pt x="483" y="178"/>
                  </a:lnTo>
                  <a:lnTo>
                    <a:pt x="486" y="175"/>
                  </a:lnTo>
                  <a:lnTo>
                    <a:pt x="486" y="173"/>
                  </a:lnTo>
                  <a:lnTo>
                    <a:pt x="488" y="173"/>
                  </a:lnTo>
                  <a:lnTo>
                    <a:pt x="491" y="170"/>
                  </a:lnTo>
                  <a:lnTo>
                    <a:pt x="493" y="168"/>
                  </a:lnTo>
                  <a:lnTo>
                    <a:pt x="496" y="168"/>
                  </a:lnTo>
                  <a:lnTo>
                    <a:pt x="496" y="165"/>
                  </a:lnTo>
                  <a:lnTo>
                    <a:pt x="499" y="165"/>
                  </a:lnTo>
                  <a:lnTo>
                    <a:pt x="504" y="168"/>
                  </a:lnTo>
                  <a:lnTo>
                    <a:pt x="506" y="168"/>
                  </a:lnTo>
                  <a:lnTo>
                    <a:pt x="509" y="168"/>
                  </a:lnTo>
                  <a:lnTo>
                    <a:pt x="512" y="168"/>
                  </a:lnTo>
                  <a:lnTo>
                    <a:pt x="514" y="168"/>
                  </a:lnTo>
                  <a:lnTo>
                    <a:pt x="514" y="170"/>
                  </a:lnTo>
                  <a:lnTo>
                    <a:pt x="517" y="170"/>
                  </a:lnTo>
                  <a:lnTo>
                    <a:pt x="517" y="173"/>
                  </a:lnTo>
                  <a:lnTo>
                    <a:pt x="519" y="173"/>
                  </a:lnTo>
                  <a:lnTo>
                    <a:pt x="522" y="173"/>
                  </a:lnTo>
                  <a:lnTo>
                    <a:pt x="525" y="173"/>
                  </a:lnTo>
                  <a:lnTo>
                    <a:pt x="525" y="175"/>
                  </a:lnTo>
                  <a:lnTo>
                    <a:pt x="527" y="175"/>
                  </a:lnTo>
                  <a:lnTo>
                    <a:pt x="527" y="173"/>
                  </a:lnTo>
                  <a:lnTo>
                    <a:pt x="530" y="173"/>
                  </a:lnTo>
                  <a:lnTo>
                    <a:pt x="532" y="175"/>
                  </a:lnTo>
                  <a:lnTo>
                    <a:pt x="535" y="178"/>
                  </a:lnTo>
                  <a:lnTo>
                    <a:pt x="535" y="181"/>
                  </a:lnTo>
                  <a:lnTo>
                    <a:pt x="538" y="181"/>
                  </a:lnTo>
                  <a:lnTo>
                    <a:pt x="540" y="181"/>
                  </a:lnTo>
                  <a:lnTo>
                    <a:pt x="543" y="181"/>
                  </a:lnTo>
                  <a:lnTo>
                    <a:pt x="546" y="181"/>
                  </a:lnTo>
                  <a:lnTo>
                    <a:pt x="548" y="181"/>
                  </a:lnTo>
                  <a:lnTo>
                    <a:pt x="551" y="181"/>
                  </a:lnTo>
                  <a:lnTo>
                    <a:pt x="553" y="181"/>
                  </a:lnTo>
                  <a:lnTo>
                    <a:pt x="556" y="181"/>
                  </a:lnTo>
                  <a:lnTo>
                    <a:pt x="556" y="183"/>
                  </a:lnTo>
                  <a:lnTo>
                    <a:pt x="556" y="186"/>
                  </a:lnTo>
                  <a:lnTo>
                    <a:pt x="556" y="188"/>
                  </a:lnTo>
                  <a:lnTo>
                    <a:pt x="559" y="188"/>
                  </a:lnTo>
                  <a:lnTo>
                    <a:pt x="559" y="191"/>
                  </a:lnTo>
                  <a:lnTo>
                    <a:pt x="561" y="191"/>
                  </a:lnTo>
                  <a:lnTo>
                    <a:pt x="564" y="188"/>
                  </a:lnTo>
                  <a:lnTo>
                    <a:pt x="566" y="188"/>
                  </a:lnTo>
                  <a:lnTo>
                    <a:pt x="569" y="188"/>
                  </a:lnTo>
                  <a:lnTo>
                    <a:pt x="572" y="186"/>
                  </a:lnTo>
                  <a:lnTo>
                    <a:pt x="572" y="188"/>
                  </a:lnTo>
                  <a:lnTo>
                    <a:pt x="574" y="188"/>
                  </a:lnTo>
                  <a:lnTo>
                    <a:pt x="577" y="188"/>
                  </a:lnTo>
                  <a:lnTo>
                    <a:pt x="577" y="186"/>
                  </a:lnTo>
                  <a:lnTo>
                    <a:pt x="579" y="186"/>
                  </a:lnTo>
                  <a:lnTo>
                    <a:pt x="582" y="186"/>
                  </a:lnTo>
                  <a:lnTo>
                    <a:pt x="585" y="186"/>
                  </a:lnTo>
                  <a:lnTo>
                    <a:pt x="587" y="183"/>
                  </a:lnTo>
                  <a:lnTo>
                    <a:pt x="590" y="183"/>
                  </a:lnTo>
                  <a:lnTo>
                    <a:pt x="593" y="183"/>
                  </a:lnTo>
                  <a:lnTo>
                    <a:pt x="593" y="181"/>
                  </a:lnTo>
                  <a:lnTo>
                    <a:pt x="593" y="178"/>
                  </a:lnTo>
                  <a:lnTo>
                    <a:pt x="593" y="175"/>
                  </a:lnTo>
                  <a:lnTo>
                    <a:pt x="593" y="173"/>
                  </a:lnTo>
                  <a:lnTo>
                    <a:pt x="590" y="173"/>
                  </a:lnTo>
                  <a:lnTo>
                    <a:pt x="590" y="170"/>
                  </a:lnTo>
                  <a:lnTo>
                    <a:pt x="590" y="168"/>
                  </a:lnTo>
                  <a:lnTo>
                    <a:pt x="593" y="165"/>
                  </a:lnTo>
                  <a:lnTo>
                    <a:pt x="593" y="162"/>
                  </a:lnTo>
                  <a:lnTo>
                    <a:pt x="595" y="160"/>
                  </a:lnTo>
                  <a:lnTo>
                    <a:pt x="595" y="157"/>
                  </a:lnTo>
                  <a:lnTo>
                    <a:pt x="598" y="155"/>
                  </a:lnTo>
                  <a:lnTo>
                    <a:pt x="600" y="152"/>
                  </a:lnTo>
                  <a:lnTo>
                    <a:pt x="603" y="149"/>
                  </a:lnTo>
                  <a:lnTo>
                    <a:pt x="606" y="149"/>
                  </a:lnTo>
                  <a:lnTo>
                    <a:pt x="606" y="147"/>
                  </a:lnTo>
                  <a:lnTo>
                    <a:pt x="608" y="144"/>
                  </a:lnTo>
                  <a:lnTo>
                    <a:pt x="608" y="141"/>
                  </a:lnTo>
                  <a:lnTo>
                    <a:pt x="611" y="141"/>
                  </a:lnTo>
                  <a:lnTo>
                    <a:pt x="613" y="141"/>
                  </a:lnTo>
                  <a:lnTo>
                    <a:pt x="616" y="141"/>
                  </a:lnTo>
                  <a:lnTo>
                    <a:pt x="619" y="141"/>
                  </a:lnTo>
                  <a:lnTo>
                    <a:pt x="619" y="139"/>
                  </a:lnTo>
                  <a:lnTo>
                    <a:pt x="621" y="139"/>
                  </a:lnTo>
                  <a:lnTo>
                    <a:pt x="621" y="136"/>
                  </a:lnTo>
                  <a:lnTo>
                    <a:pt x="621" y="134"/>
                  </a:lnTo>
                  <a:lnTo>
                    <a:pt x="621" y="131"/>
                  </a:lnTo>
                  <a:lnTo>
                    <a:pt x="621" y="128"/>
                  </a:lnTo>
                  <a:lnTo>
                    <a:pt x="619" y="126"/>
                  </a:lnTo>
                  <a:lnTo>
                    <a:pt x="616" y="126"/>
                  </a:lnTo>
                  <a:lnTo>
                    <a:pt x="613" y="126"/>
                  </a:lnTo>
                  <a:lnTo>
                    <a:pt x="611" y="126"/>
                  </a:lnTo>
                  <a:lnTo>
                    <a:pt x="611" y="128"/>
                  </a:lnTo>
                  <a:lnTo>
                    <a:pt x="611" y="131"/>
                  </a:lnTo>
                  <a:lnTo>
                    <a:pt x="613" y="131"/>
                  </a:lnTo>
                  <a:lnTo>
                    <a:pt x="613" y="134"/>
                  </a:lnTo>
                  <a:lnTo>
                    <a:pt x="613" y="136"/>
                  </a:lnTo>
                  <a:lnTo>
                    <a:pt x="611" y="136"/>
                  </a:lnTo>
                  <a:lnTo>
                    <a:pt x="606" y="134"/>
                  </a:lnTo>
                  <a:lnTo>
                    <a:pt x="603" y="134"/>
                  </a:lnTo>
                  <a:lnTo>
                    <a:pt x="603" y="131"/>
                  </a:lnTo>
                  <a:lnTo>
                    <a:pt x="600" y="128"/>
                  </a:lnTo>
                  <a:lnTo>
                    <a:pt x="603" y="128"/>
                  </a:lnTo>
                  <a:lnTo>
                    <a:pt x="600" y="126"/>
                  </a:lnTo>
                  <a:lnTo>
                    <a:pt x="600" y="118"/>
                  </a:lnTo>
                  <a:lnTo>
                    <a:pt x="603" y="115"/>
                  </a:lnTo>
                  <a:lnTo>
                    <a:pt x="603" y="113"/>
                  </a:lnTo>
                  <a:lnTo>
                    <a:pt x="603" y="110"/>
                  </a:lnTo>
                  <a:lnTo>
                    <a:pt x="603" y="105"/>
                  </a:lnTo>
                  <a:lnTo>
                    <a:pt x="603" y="102"/>
                  </a:lnTo>
                  <a:lnTo>
                    <a:pt x="606" y="102"/>
                  </a:lnTo>
                  <a:lnTo>
                    <a:pt x="608" y="100"/>
                  </a:lnTo>
                  <a:lnTo>
                    <a:pt x="611" y="100"/>
                  </a:lnTo>
                  <a:lnTo>
                    <a:pt x="613" y="100"/>
                  </a:lnTo>
                  <a:lnTo>
                    <a:pt x="616" y="100"/>
                  </a:lnTo>
                  <a:lnTo>
                    <a:pt x="616" y="97"/>
                  </a:lnTo>
                  <a:lnTo>
                    <a:pt x="619" y="97"/>
                  </a:lnTo>
                  <a:lnTo>
                    <a:pt x="619" y="94"/>
                  </a:lnTo>
                  <a:lnTo>
                    <a:pt x="619" y="92"/>
                  </a:lnTo>
                  <a:lnTo>
                    <a:pt x="619" y="89"/>
                  </a:lnTo>
                  <a:lnTo>
                    <a:pt x="621" y="87"/>
                  </a:lnTo>
                  <a:lnTo>
                    <a:pt x="621" y="84"/>
                  </a:lnTo>
                  <a:lnTo>
                    <a:pt x="619" y="84"/>
                  </a:lnTo>
                  <a:lnTo>
                    <a:pt x="619" y="81"/>
                  </a:lnTo>
                  <a:lnTo>
                    <a:pt x="619" y="79"/>
                  </a:lnTo>
                  <a:lnTo>
                    <a:pt x="619" y="76"/>
                  </a:lnTo>
                  <a:lnTo>
                    <a:pt x="621" y="74"/>
                  </a:lnTo>
                  <a:lnTo>
                    <a:pt x="619" y="74"/>
                  </a:lnTo>
                  <a:lnTo>
                    <a:pt x="621" y="71"/>
                  </a:lnTo>
                  <a:lnTo>
                    <a:pt x="621" y="68"/>
                  </a:lnTo>
                  <a:lnTo>
                    <a:pt x="621" y="66"/>
                  </a:lnTo>
                  <a:lnTo>
                    <a:pt x="621" y="63"/>
                  </a:lnTo>
                  <a:lnTo>
                    <a:pt x="624" y="63"/>
                  </a:lnTo>
                  <a:lnTo>
                    <a:pt x="626" y="63"/>
                  </a:lnTo>
                  <a:lnTo>
                    <a:pt x="629" y="63"/>
                  </a:lnTo>
                  <a:lnTo>
                    <a:pt x="632" y="63"/>
                  </a:lnTo>
                  <a:lnTo>
                    <a:pt x="632" y="66"/>
                  </a:lnTo>
                  <a:lnTo>
                    <a:pt x="634" y="66"/>
                  </a:lnTo>
                  <a:lnTo>
                    <a:pt x="637" y="66"/>
                  </a:lnTo>
                  <a:lnTo>
                    <a:pt x="640" y="66"/>
                  </a:lnTo>
                  <a:lnTo>
                    <a:pt x="642" y="66"/>
                  </a:lnTo>
                  <a:lnTo>
                    <a:pt x="642" y="68"/>
                  </a:lnTo>
                  <a:lnTo>
                    <a:pt x="645" y="66"/>
                  </a:lnTo>
                  <a:lnTo>
                    <a:pt x="647" y="66"/>
                  </a:lnTo>
                  <a:lnTo>
                    <a:pt x="650" y="66"/>
                  </a:lnTo>
                  <a:lnTo>
                    <a:pt x="653" y="66"/>
                  </a:lnTo>
                  <a:lnTo>
                    <a:pt x="653" y="68"/>
                  </a:lnTo>
                  <a:lnTo>
                    <a:pt x="655" y="68"/>
                  </a:lnTo>
                  <a:lnTo>
                    <a:pt x="658" y="66"/>
                  </a:lnTo>
                  <a:lnTo>
                    <a:pt x="658" y="63"/>
                  </a:lnTo>
                  <a:lnTo>
                    <a:pt x="658" y="60"/>
                  </a:lnTo>
                  <a:lnTo>
                    <a:pt x="660" y="60"/>
                  </a:lnTo>
                  <a:lnTo>
                    <a:pt x="660" y="58"/>
                  </a:lnTo>
                  <a:lnTo>
                    <a:pt x="660" y="55"/>
                  </a:lnTo>
                  <a:lnTo>
                    <a:pt x="663" y="53"/>
                  </a:lnTo>
                  <a:lnTo>
                    <a:pt x="666" y="50"/>
                  </a:lnTo>
                  <a:lnTo>
                    <a:pt x="666" y="47"/>
                  </a:lnTo>
                  <a:lnTo>
                    <a:pt x="668" y="40"/>
                  </a:lnTo>
                  <a:lnTo>
                    <a:pt x="671" y="37"/>
                  </a:lnTo>
                  <a:lnTo>
                    <a:pt x="671" y="34"/>
                  </a:lnTo>
                  <a:lnTo>
                    <a:pt x="673" y="32"/>
                  </a:lnTo>
                  <a:lnTo>
                    <a:pt x="676" y="29"/>
                  </a:lnTo>
                  <a:lnTo>
                    <a:pt x="676" y="27"/>
                  </a:lnTo>
                  <a:lnTo>
                    <a:pt x="679" y="24"/>
                  </a:lnTo>
                  <a:lnTo>
                    <a:pt x="679" y="21"/>
                  </a:lnTo>
                  <a:lnTo>
                    <a:pt x="681" y="19"/>
                  </a:lnTo>
                  <a:lnTo>
                    <a:pt x="684" y="16"/>
                  </a:lnTo>
                  <a:lnTo>
                    <a:pt x="684" y="13"/>
                  </a:lnTo>
                  <a:lnTo>
                    <a:pt x="684" y="11"/>
                  </a:lnTo>
                  <a:lnTo>
                    <a:pt x="686" y="11"/>
                  </a:lnTo>
                  <a:lnTo>
                    <a:pt x="686" y="8"/>
                  </a:lnTo>
                  <a:lnTo>
                    <a:pt x="689" y="8"/>
                  </a:lnTo>
                  <a:lnTo>
                    <a:pt x="692" y="8"/>
                  </a:lnTo>
                  <a:lnTo>
                    <a:pt x="694" y="6"/>
                  </a:lnTo>
                  <a:lnTo>
                    <a:pt x="697" y="0"/>
                  </a:lnTo>
                  <a:lnTo>
                    <a:pt x="700" y="0"/>
                  </a:lnTo>
                  <a:lnTo>
                    <a:pt x="702" y="0"/>
                  </a:lnTo>
                  <a:lnTo>
                    <a:pt x="705" y="0"/>
                  </a:lnTo>
                  <a:lnTo>
                    <a:pt x="707" y="3"/>
                  </a:lnTo>
                  <a:lnTo>
                    <a:pt x="710" y="6"/>
                  </a:lnTo>
                  <a:lnTo>
                    <a:pt x="710" y="8"/>
                  </a:lnTo>
                  <a:lnTo>
                    <a:pt x="713" y="8"/>
                  </a:lnTo>
                  <a:lnTo>
                    <a:pt x="715" y="19"/>
                  </a:lnTo>
                  <a:lnTo>
                    <a:pt x="715" y="21"/>
                  </a:lnTo>
                  <a:lnTo>
                    <a:pt x="718" y="24"/>
                  </a:lnTo>
                  <a:lnTo>
                    <a:pt x="720" y="24"/>
                  </a:lnTo>
                  <a:lnTo>
                    <a:pt x="723" y="24"/>
                  </a:lnTo>
                  <a:close/>
                </a:path>
              </a:pathLst>
            </a:custGeom>
            <a:no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800" kern="1200">
                <a:solidFill>
                  <a:prstClr val="black"/>
                </a:solidFill>
                <a:latin typeface="Century Gothic"/>
                <a:ea typeface="+mn-ea"/>
                <a:cs typeface="+mn-cs"/>
              </a:endParaRPr>
            </a:p>
          </p:txBody>
        </p:sp>
        <p:sp>
          <p:nvSpPr>
            <p:cNvPr id="247" name="Freeform 37"/>
            <p:cNvSpPr>
              <a:spLocks/>
            </p:cNvSpPr>
            <p:nvPr/>
          </p:nvSpPr>
          <p:spPr bwMode="auto">
            <a:xfrm>
              <a:off x="4774" y="797"/>
              <a:ext cx="14" cy="8"/>
            </a:xfrm>
            <a:custGeom>
              <a:avLst/>
              <a:gdLst>
                <a:gd name="T0" fmla="*/ 11 w 14"/>
                <a:gd name="T1" fmla="*/ 0 h 8"/>
                <a:gd name="T2" fmla="*/ 14 w 14"/>
                <a:gd name="T3" fmla="*/ 3 h 8"/>
                <a:gd name="T4" fmla="*/ 14 w 14"/>
                <a:gd name="T5" fmla="*/ 0 h 8"/>
                <a:gd name="T6" fmla="*/ 14 w 14"/>
                <a:gd name="T7" fmla="*/ 3 h 8"/>
                <a:gd name="T8" fmla="*/ 11 w 14"/>
                <a:gd name="T9" fmla="*/ 3 h 8"/>
                <a:gd name="T10" fmla="*/ 14 w 14"/>
                <a:gd name="T11" fmla="*/ 3 h 8"/>
                <a:gd name="T12" fmla="*/ 11 w 14"/>
                <a:gd name="T13" fmla="*/ 3 h 8"/>
                <a:gd name="T14" fmla="*/ 11 w 14"/>
                <a:gd name="T15" fmla="*/ 6 h 8"/>
                <a:gd name="T16" fmla="*/ 8 w 14"/>
                <a:gd name="T17" fmla="*/ 6 h 8"/>
                <a:gd name="T18" fmla="*/ 8 w 14"/>
                <a:gd name="T19" fmla="*/ 8 h 8"/>
                <a:gd name="T20" fmla="*/ 6 w 14"/>
                <a:gd name="T21" fmla="*/ 8 h 8"/>
                <a:gd name="T22" fmla="*/ 3 w 14"/>
                <a:gd name="T23" fmla="*/ 8 h 8"/>
                <a:gd name="T24" fmla="*/ 0 w 14"/>
                <a:gd name="T25" fmla="*/ 8 h 8"/>
                <a:gd name="T26" fmla="*/ 0 w 14"/>
                <a:gd name="T27" fmla="*/ 6 h 8"/>
                <a:gd name="T28" fmla="*/ 3 w 14"/>
                <a:gd name="T29" fmla="*/ 6 h 8"/>
                <a:gd name="T30" fmla="*/ 0 w 14"/>
                <a:gd name="T31" fmla="*/ 6 h 8"/>
                <a:gd name="T32" fmla="*/ 3 w 14"/>
                <a:gd name="T33" fmla="*/ 6 h 8"/>
                <a:gd name="T34" fmla="*/ 6 w 14"/>
                <a:gd name="T35" fmla="*/ 3 h 8"/>
                <a:gd name="T36" fmla="*/ 8 w 14"/>
                <a:gd name="T37" fmla="*/ 3 h 8"/>
                <a:gd name="T38" fmla="*/ 8 w 14"/>
                <a:gd name="T39" fmla="*/ 0 h 8"/>
                <a:gd name="T40" fmla="*/ 11 w 14"/>
                <a:gd name="T41" fmla="*/ 0 h 8"/>
                <a:gd name="T42" fmla="*/ 11 w 14"/>
                <a:gd name="T43" fmla="*/ 3 h 8"/>
                <a:gd name="T44" fmla="*/ 11 w 14"/>
                <a:gd name="T4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4" h="8">
                  <a:moveTo>
                    <a:pt x="11" y="0"/>
                  </a:moveTo>
                  <a:lnTo>
                    <a:pt x="14" y="3"/>
                  </a:lnTo>
                  <a:lnTo>
                    <a:pt x="14" y="0"/>
                  </a:lnTo>
                  <a:lnTo>
                    <a:pt x="14" y="3"/>
                  </a:lnTo>
                  <a:lnTo>
                    <a:pt x="11" y="3"/>
                  </a:lnTo>
                  <a:lnTo>
                    <a:pt x="14" y="3"/>
                  </a:lnTo>
                  <a:lnTo>
                    <a:pt x="11" y="3"/>
                  </a:lnTo>
                  <a:lnTo>
                    <a:pt x="11" y="6"/>
                  </a:lnTo>
                  <a:lnTo>
                    <a:pt x="8" y="6"/>
                  </a:lnTo>
                  <a:lnTo>
                    <a:pt x="8" y="8"/>
                  </a:lnTo>
                  <a:lnTo>
                    <a:pt x="6" y="8"/>
                  </a:lnTo>
                  <a:lnTo>
                    <a:pt x="3" y="8"/>
                  </a:lnTo>
                  <a:lnTo>
                    <a:pt x="0" y="8"/>
                  </a:lnTo>
                  <a:lnTo>
                    <a:pt x="0" y="6"/>
                  </a:lnTo>
                  <a:lnTo>
                    <a:pt x="3" y="6"/>
                  </a:lnTo>
                  <a:lnTo>
                    <a:pt x="0" y="6"/>
                  </a:lnTo>
                  <a:lnTo>
                    <a:pt x="3" y="6"/>
                  </a:lnTo>
                  <a:lnTo>
                    <a:pt x="6" y="3"/>
                  </a:lnTo>
                  <a:lnTo>
                    <a:pt x="8" y="3"/>
                  </a:lnTo>
                  <a:lnTo>
                    <a:pt x="8" y="0"/>
                  </a:lnTo>
                  <a:lnTo>
                    <a:pt x="11" y="0"/>
                  </a:lnTo>
                  <a:lnTo>
                    <a:pt x="11" y="3"/>
                  </a:lnTo>
                  <a:lnTo>
                    <a:pt x="11" y="0"/>
                  </a:lnTo>
                </a:path>
              </a:pathLst>
            </a:custGeom>
            <a:noFill/>
            <a:ln w="4763">
              <a:solidFill>
                <a:srgbClr val="6E6E6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800" kern="1200">
                <a:solidFill>
                  <a:prstClr val="black"/>
                </a:solidFill>
                <a:latin typeface="Century Gothic"/>
                <a:ea typeface="+mn-ea"/>
                <a:cs typeface="+mn-cs"/>
              </a:endParaRPr>
            </a:p>
          </p:txBody>
        </p:sp>
        <p:sp>
          <p:nvSpPr>
            <p:cNvPr id="248" name="Freeform 38"/>
            <p:cNvSpPr>
              <a:spLocks/>
            </p:cNvSpPr>
            <p:nvPr/>
          </p:nvSpPr>
          <p:spPr bwMode="auto">
            <a:xfrm>
              <a:off x="4746" y="680"/>
              <a:ext cx="2" cy="5"/>
            </a:xfrm>
            <a:custGeom>
              <a:avLst/>
              <a:gdLst>
                <a:gd name="T0" fmla="*/ 2 w 2"/>
                <a:gd name="T1" fmla="*/ 0 h 5"/>
                <a:gd name="T2" fmla="*/ 2 w 2"/>
                <a:gd name="T3" fmla="*/ 2 h 5"/>
                <a:gd name="T4" fmla="*/ 2 w 2"/>
                <a:gd name="T5" fmla="*/ 5 h 5"/>
                <a:gd name="T6" fmla="*/ 0 w 2"/>
                <a:gd name="T7" fmla="*/ 5 h 5"/>
                <a:gd name="T8" fmla="*/ 0 w 2"/>
                <a:gd name="T9" fmla="*/ 2 h 5"/>
                <a:gd name="T10" fmla="*/ 0 w 2"/>
                <a:gd name="T11" fmla="*/ 0 h 5"/>
                <a:gd name="T12" fmla="*/ 2 w 2"/>
                <a:gd name="T1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5">
                  <a:moveTo>
                    <a:pt x="2" y="0"/>
                  </a:moveTo>
                  <a:lnTo>
                    <a:pt x="2" y="2"/>
                  </a:lnTo>
                  <a:lnTo>
                    <a:pt x="2" y="5"/>
                  </a:lnTo>
                  <a:lnTo>
                    <a:pt x="0" y="5"/>
                  </a:lnTo>
                  <a:lnTo>
                    <a:pt x="0" y="2"/>
                  </a:lnTo>
                  <a:lnTo>
                    <a:pt x="0" y="0"/>
                  </a:lnTo>
                  <a:lnTo>
                    <a:pt x="2" y="0"/>
                  </a:lnTo>
                </a:path>
              </a:pathLst>
            </a:custGeom>
            <a:noFill/>
            <a:ln w="4763">
              <a:solidFill>
                <a:srgbClr val="6E6E6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800" kern="1200">
                <a:solidFill>
                  <a:prstClr val="black"/>
                </a:solidFill>
                <a:latin typeface="Century Gothic"/>
                <a:ea typeface="+mn-ea"/>
                <a:cs typeface="+mn-cs"/>
              </a:endParaRPr>
            </a:p>
          </p:txBody>
        </p:sp>
        <p:sp>
          <p:nvSpPr>
            <p:cNvPr id="249" name="Freeform 39"/>
            <p:cNvSpPr>
              <a:spLocks/>
            </p:cNvSpPr>
            <p:nvPr/>
          </p:nvSpPr>
          <p:spPr bwMode="auto">
            <a:xfrm>
              <a:off x="4615" y="620"/>
              <a:ext cx="34" cy="21"/>
            </a:xfrm>
            <a:custGeom>
              <a:avLst/>
              <a:gdLst>
                <a:gd name="T0" fmla="*/ 11 w 34"/>
                <a:gd name="T1" fmla="*/ 0 h 21"/>
                <a:gd name="T2" fmla="*/ 11 w 34"/>
                <a:gd name="T3" fmla="*/ 2 h 21"/>
                <a:gd name="T4" fmla="*/ 8 w 34"/>
                <a:gd name="T5" fmla="*/ 2 h 21"/>
                <a:gd name="T6" fmla="*/ 8 w 34"/>
                <a:gd name="T7" fmla="*/ 5 h 21"/>
                <a:gd name="T8" fmla="*/ 11 w 34"/>
                <a:gd name="T9" fmla="*/ 5 h 21"/>
                <a:gd name="T10" fmla="*/ 11 w 34"/>
                <a:gd name="T11" fmla="*/ 8 h 21"/>
                <a:gd name="T12" fmla="*/ 13 w 34"/>
                <a:gd name="T13" fmla="*/ 8 h 21"/>
                <a:gd name="T14" fmla="*/ 13 w 34"/>
                <a:gd name="T15" fmla="*/ 10 h 21"/>
                <a:gd name="T16" fmla="*/ 13 w 34"/>
                <a:gd name="T17" fmla="*/ 8 h 21"/>
                <a:gd name="T18" fmla="*/ 13 w 34"/>
                <a:gd name="T19" fmla="*/ 10 h 21"/>
                <a:gd name="T20" fmla="*/ 16 w 34"/>
                <a:gd name="T21" fmla="*/ 10 h 21"/>
                <a:gd name="T22" fmla="*/ 19 w 34"/>
                <a:gd name="T23" fmla="*/ 10 h 21"/>
                <a:gd name="T24" fmla="*/ 21 w 34"/>
                <a:gd name="T25" fmla="*/ 10 h 21"/>
                <a:gd name="T26" fmla="*/ 21 w 34"/>
                <a:gd name="T27" fmla="*/ 8 h 21"/>
                <a:gd name="T28" fmla="*/ 24 w 34"/>
                <a:gd name="T29" fmla="*/ 8 h 21"/>
                <a:gd name="T30" fmla="*/ 26 w 34"/>
                <a:gd name="T31" fmla="*/ 8 h 21"/>
                <a:gd name="T32" fmla="*/ 29 w 34"/>
                <a:gd name="T33" fmla="*/ 8 h 21"/>
                <a:gd name="T34" fmla="*/ 29 w 34"/>
                <a:gd name="T35" fmla="*/ 10 h 21"/>
                <a:gd name="T36" fmla="*/ 32 w 34"/>
                <a:gd name="T37" fmla="*/ 10 h 21"/>
                <a:gd name="T38" fmla="*/ 32 w 34"/>
                <a:gd name="T39" fmla="*/ 13 h 21"/>
                <a:gd name="T40" fmla="*/ 34 w 34"/>
                <a:gd name="T41" fmla="*/ 13 h 21"/>
                <a:gd name="T42" fmla="*/ 34 w 34"/>
                <a:gd name="T43" fmla="*/ 10 h 21"/>
                <a:gd name="T44" fmla="*/ 34 w 34"/>
                <a:gd name="T45" fmla="*/ 13 h 21"/>
                <a:gd name="T46" fmla="*/ 34 w 34"/>
                <a:gd name="T47" fmla="*/ 15 h 21"/>
                <a:gd name="T48" fmla="*/ 34 w 34"/>
                <a:gd name="T49" fmla="*/ 18 h 21"/>
                <a:gd name="T50" fmla="*/ 34 w 34"/>
                <a:gd name="T51" fmla="*/ 15 h 21"/>
                <a:gd name="T52" fmla="*/ 32 w 34"/>
                <a:gd name="T53" fmla="*/ 15 h 21"/>
                <a:gd name="T54" fmla="*/ 29 w 34"/>
                <a:gd name="T55" fmla="*/ 15 h 21"/>
                <a:gd name="T56" fmla="*/ 26 w 34"/>
                <a:gd name="T57" fmla="*/ 18 h 21"/>
                <a:gd name="T58" fmla="*/ 24 w 34"/>
                <a:gd name="T59" fmla="*/ 18 h 21"/>
                <a:gd name="T60" fmla="*/ 21 w 34"/>
                <a:gd name="T61" fmla="*/ 18 h 21"/>
                <a:gd name="T62" fmla="*/ 19 w 34"/>
                <a:gd name="T63" fmla="*/ 18 h 21"/>
                <a:gd name="T64" fmla="*/ 19 w 34"/>
                <a:gd name="T65" fmla="*/ 21 h 21"/>
                <a:gd name="T66" fmla="*/ 16 w 34"/>
                <a:gd name="T67" fmla="*/ 21 h 21"/>
                <a:gd name="T68" fmla="*/ 13 w 34"/>
                <a:gd name="T69" fmla="*/ 21 h 21"/>
                <a:gd name="T70" fmla="*/ 11 w 34"/>
                <a:gd name="T71" fmla="*/ 21 h 21"/>
                <a:gd name="T72" fmla="*/ 8 w 34"/>
                <a:gd name="T73" fmla="*/ 18 h 21"/>
                <a:gd name="T74" fmla="*/ 5 w 34"/>
                <a:gd name="T75" fmla="*/ 18 h 21"/>
                <a:gd name="T76" fmla="*/ 5 w 34"/>
                <a:gd name="T77" fmla="*/ 15 h 21"/>
                <a:gd name="T78" fmla="*/ 3 w 34"/>
                <a:gd name="T79" fmla="*/ 13 h 21"/>
                <a:gd name="T80" fmla="*/ 3 w 34"/>
                <a:gd name="T81" fmla="*/ 10 h 21"/>
                <a:gd name="T82" fmla="*/ 3 w 34"/>
                <a:gd name="T83" fmla="*/ 8 h 21"/>
                <a:gd name="T84" fmla="*/ 0 w 34"/>
                <a:gd name="T85" fmla="*/ 8 h 21"/>
                <a:gd name="T86" fmla="*/ 0 w 34"/>
                <a:gd name="T87" fmla="*/ 5 h 21"/>
                <a:gd name="T88" fmla="*/ 0 w 34"/>
                <a:gd name="T89" fmla="*/ 2 h 21"/>
                <a:gd name="T90" fmla="*/ 3 w 34"/>
                <a:gd name="T91" fmla="*/ 2 h 21"/>
                <a:gd name="T92" fmla="*/ 5 w 34"/>
                <a:gd name="T93" fmla="*/ 2 h 21"/>
                <a:gd name="T94" fmla="*/ 5 w 34"/>
                <a:gd name="T95" fmla="*/ 0 h 21"/>
                <a:gd name="T96" fmla="*/ 8 w 34"/>
                <a:gd name="T97" fmla="*/ 0 h 21"/>
                <a:gd name="T98" fmla="*/ 11 w 34"/>
                <a:gd name="T9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34" h="21">
                  <a:moveTo>
                    <a:pt x="11" y="0"/>
                  </a:moveTo>
                  <a:lnTo>
                    <a:pt x="11" y="2"/>
                  </a:lnTo>
                  <a:lnTo>
                    <a:pt x="8" y="2"/>
                  </a:lnTo>
                  <a:lnTo>
                    <a:pt x="8" y="5"/>
                  </a:lnTo>
                  <a:lnTo>
                    <a:pt x="11" y="5"/>
                  </a:lnTo>
                  <a:lnTo>
                    <a:pt x="11" y="8"/>
                  </a:lnTo>
                  <a:lnTo>
                    <a:pt x="13" y="8"/>
                  </a:lnTo>
                  <a:lnTo>
                    <a:pt x="13" y="10"/>
                  </a:lnTo>
                  <a:lnTo>
                    <a:pt x="13" y="8"/>
                  </a:lnTo>
                  <a:lnTo>
                    <a:pt x="13" y="10"/>
                  </a:lnTo>
                  <a:lnTo>
                    <a:pt x="16" y="10"/>
                  </a:lnTo>
                  <a:lnTo>
                    <a:pt x="19" y="10"/>
                  </a:lnTo>
                  <a:lnTo>
                    <a:pt x="21" y="10"/>
                  </a:lnTo>
                  <a:lnTo>
                    <a:pt x="21" y="8"/>
                  </a:lnTo>
                  <a:lnTo>
                    <a:pt x="24" y="8"/>
                  </a:lnTo>
                  <a:lnTo>
                    <a:pt x="26" y="8"/>
                  </a:lnTo>
                  <a:lnTo>
                    <a:pt x="29" y="8"/>
                  </a:lnTo>
                  <a:lnTo>
                    <a:pt x="29" y="10"/>
                  </a:lnTo>
                  <a:lnTo>
                    <a:pt x="32" y="10"/>
                  </a:lnTo>
                  <a:lnTo>
                    <a:pt x="32" y="13"/>
                  </a:lnTo>
                  <a:lnTo>
                    <a:pt x="34" y="13"/>
                  </a:lnTo>
                  <a:lnTo>
                    <a:pt x="34" y="10"/>
                  </a:lnTo>
                  <a:lnTo>
                    <a:pt x="34" y="13"/>
                  </a:lnTo>
                  <a:lnTo>
                    <a:pt x="34" y="15"/>
                  </a:lnTo>
                  <a:lnTo>
                    <a:pt x="34" y="18"/>
                  </a:lnTo>
                  <a:lnTo>
                    <a:pt x="34" y="15"/>
                  </a:lnTo>
                  <a:lnTo>
                    <a:pt x="32" y="15"/>
                  </a:lnTo>
                  <a:lnTo>
                    <a:pt x="29" y="15"/>
                  </a:lnTo>
                  <a:lnTo>
                    <a:pt x="26" y="18"/>
                  </a:lnTo>
                  <a:lnTo>
                    <a:pt x="24" y="18"/>
                  </a:lnTo>
                  <a:lnTo>
                    <a:pt x="21" y="18"/>
                  </a:lnTo>
                  <a:lnTo>
                    <a:pt x="19" y="18"/>
                  </a:lnTo>
                  <a:lnTo>
                    <a:pt x="19" y="21"/>
                  </a:lnTo>
                  <a:lnTo>
                    <a:pt x="16" y="21"/>
                  </a:lnTo>
                  <a:lnTo>
                    <a:pt x="13" y="21"/>
                  </a:lnTo>
                  <a:lnTo>
                    <a:pt x="11" y="21"/>
                  </a:lnTo>
                  <a:lnTo>
                    <a:pt x="8" y="18"/>
                  </a:lnTo>
                  <a:lnTo>
                    <a:pt x="5" y="18"/>
                  </a:lnTo>
                  <a:lnTo>
                    <a:pt x="5" y="15"/>
                  </a:lnTo>
                  <a:lnTo>
                    <a:pt x="3" y="13"/>
                  </a:lnTo>
                  <a:lnTo>
                    <a:pt x="3" y="10"/>
                  </a:lnTo>
                  <a:lnTo>
                    <a:pt x="3" y="8"/>
                  </a:lnTo>
                  <a:lnTo>
                    <a:pt x="0" y="8"/>
                  </a:lnTo>
                  <a:lnTo>
                    <a:pt x="0" y="5"/>
                  </a:lnTo>
                  <a:lnTo>
                    <a:pt x="0" y="2"/>
                  </a:lnTo>
                  <a:lnTo>
                    <a:pt x="3" y="2"/>
                  </a:lnTo>
                  <a:lnTo>
                    <a:pt x="5" y="2"/>
                  </a:lnTo>
                  <a:lnTo>
                    <a:pt x="5" y="0"/>
                  </a:lnTo>
                  <a:lnTo>
                    <a:pt x="8" y="0"/>
                  </a:lnTo>
                  <a:lnTo>
                    <a:pt x="11" y="0"/>
                  </a:lnTo>
                </a:path>
              </a:pathLst>
            </a:custGeom>
            <a:noFill/>
            <a:ln w="4763">
              <a:solidFill>
                <a:srgbClr val="6E6E6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800" kern="1200">
                <a:solidFill>
                  <a:prstClr val="black"/>
                </a:solidFill>
                <a:latin typeface="Century Gothic"/>
                <a:ea typeface="+mn-ea"/>
                <a:cs typeface="+mn-cs"/>
              </a:endParaRPr>
            </a:p>
          </p:txBody>
        </p:sp>
        <p:sp>
          <p:nvSpPr>
            <p:cNvPr id="250" name="Freeform 40"/>
            <p:cNvSpPr>
              <a:spLocks/>
            </p:cNvSpPr>
            <p:nvPr/>
          </p:nvSpPr>
          <p:spPr bwMode="auto">
            <a:xfrm>
              <a:off x="4696" y="575"/>
              <a:ext cx="227" cy="199"/>
            </a:xfrm>
            <a:custGeom>
              <a:avLst/>
              <a:gdLst>
                <a:gd name="T0" fmla="*/ 138 w 227"/>
                <a:gd name="T1" fmla="*/ 6 h 199"/>
                <a:gd name="T2" fmla="*/ 149 w 227"/>
                <a:gd name="T3" fmla="*/ 16 h 199"/>
                <a:gd name="T4" fmla="*/ 159 w 227"/>
                <a:gd name="T5" fmla="*/ 19 h 199"/>
                <a:gd name="T6" fmla="*/ 167 w 227"/>
                <a:gd name="T7" fmla="*/ 19 h 199"/>
                <a:gd name="T8" fmla="*/ 175 w 227"/>
                <a:gd name="T9" fmla="*/ 26 h 199"/>
                <a:gd name="T10" fmla="*/ 183 w 227"/>
                <a:gd name="T11" fmla="*/ 39 h 199"/>
                <a:gd name="T12" fmla="*/ 191 w 227"/>
                <a:gd name="T13" fmla="*/ 50 h 199"/>
                <a:gd name="T14" fmla="*/ 191 w 227"/>
                <a:gd name="T15" fmla="*/ 55 h 199"/>
                <a:gd name="T16" fmla="*/ 191 w 227"/>
                <a:gd name="T17" fmla="*/ 71 h 199"/>
                <a:gd name="T18" fmla="*/ 183 w 227"/>
                <a:gd name="T19" fmla="*/ 76 h 199"/>
                <a:gd name="T20" fmla="*/ 185 w 227"/>
                <a:gd name="T21" fmla="*/ 79 h 199"/>
                <a:gd name="T22" fmla="*/ 199 w 227"/>
                <a:gd name="T23" fmla="*/ 71 h 199"/>
                <a:gd name="T24" fmla="*/ 209 w 227"/>
                <a:gd name="T25" fmla="*/ 71 h 199"/>
                <a:gd name="T26" fmla="*/ 217 w 227"/>
                <a:gd name="T27" fmla="*/ 79 h 199"/>
                <a:gd name="T28" fmla="*/ 227 w 227"/>
                <a:gd name="T29" fmla="*/ 89 h 199"/>
                <a:gd name="T30" fmla="*/ 206 w 227"/>
                <a:gd name="T31" fmla="*/ 97 h 199"/>
                <a:gd name="T32" fmla="*/ 196 w 227"/>
                <a:gd name="T33" fmla="*/ 118 h 199"/>
                <a:gd name="T34" fmla="*/ 180 w 227"/>
                <a:gd name="T35" fmla="*/ 134 h 199"/>
                <a:gd name="T36" fmla="*/ 157 w 227"/>
                <a:gd name="T37" fmla="*/ 139 h 199"/>
                <a:gd name="T38" fmla="*/ 141 w 227"/>
                <a:gd name="T39" fmla="*/ 152 h 199"/>
                <a:gd name="T40" fmla="*/ 128 w 227"/>
                <a:gd name="T41" fmla="*/ 165 h 199"/>
                <a:gd name="T42" fmla="*/ 110 w 227"/>
                <a:gd name="T43" fmla="*/ 154 h 199"/>
                <a:gd name="T44" fmla="*/ 94 w 227"/>
                <a:gd name="T45" fmla="*/ 152 h 199"/>
                <a:gd name="T46" fmla="*/ 84 w 227"/>
                <a:gd name="T47" fmla="*/ 165 h 199"/>
                <a:gd name="T48" fmla="*/ 73 w 227"/>
                <a:gd name="T49" fmla="*/ 181 h 199"/>
                <a:gd name="T50" fmla="*/ 63 w 227"/>
                <a:gd name="T51" fmla="*/ 186 h 199"/>
                <a:gd name="T52" fmla="*/ 50 w 227"/>
                <a:gd name="T53" fmla="*/ 191 h 199"/>
                <a:gd name="T54" fmla="*/ 34 w 227"/>
                <a:gd name="T55" fmla="*/ 196 h 199"/>
                <a:gd name="T56" fmla="*/ 29 w 227"/>
                <a:gd name="T57" fmla="*/ 181 h 199"/>
                <a:gd name="T58" fmla="*/ 24 w 227"/>
                <a:gd name="T59" fmla="*/ 181 h 199"/>
                <a:gd name="T60" fmla="*/ 16 w 227"/>
                <a:gd name="T61" fmla="*/ 173 h 199"/>
                <a:gd name="T62" fmla="*/ 24 w 227"/>
                <a:gd name="T63" fmla="*/ 162 h 199"/>
                <a:gd name="T64" fmla="*/ 24 w 227"/>
                <a:gd name="T65" fmla="*/ 147 h 199"/>
                <a:gd name="T66" fmla="*/ 5 w 227"/>
                <a:gd name="T67" fmla="*/ 139 h 199"/>
                <a:gd name="T68" fmla="*/ 0 w 227"/>
                <a:gd name="T69" fmla="*/ 118 h 199"/>
                <a:gd name="T70" fmla="*/ 16 w 227"/>
                <a:gd name="T71" fmla="*/ 128 h 199"/>
                <a:gd name="T72" fmla="*/ 24 w 227"/>
                <a:gd name="T73" fmla="*/ 120 h 199"/>
                <a:gd name="T74" fmla="*/ 31 w 227"/>
                <a:gd name="T75" fmla="*/ 128 h 199"/>
                <a:gd name="T76" fmla="*/ 47 w 227"/>
                <a:gd name="T77" fmla="*/ 131 h 199"/>
                <a:gd name="T78" fmla="*/ 58 w 227"/>
                <a:gd name="T79" fmla="*/ 120 h 199"/>
                <a:gd name="T80" fmla="*/ 58 w 227"/>
                <a:gd name="T81" fmla="*/ 126 h 199"/>
                <a:gd name="T82" fmla="*/ 65 w 227"/>
                <a:gd name="T83" fmla="*/ 123 h 199"/>
                <a:gd name="T84" fmla="*/ 68 w 227"/>
                <a:gd name="T85" fmla="*/ 141 h 199"/>
                <a:gd name="T86" fmla="*/ 78 w 227"/>
                <a:gd name="T87" fmla="*/ 147 h 199"/>
                <a:gd name="T88" fmla="*/ 89 w 227"/>
                <a:gd name="T89" fmla="*/ 141 h 199"/>
                <a:gd name="T90" fmla="*/ 89 w 227"/>
                <a:gd name="T91" fmla="*/ 131 h 199"/>
                <a:gd name="T92" fmla="*/ 84 w 227"/>
                <a:gd name="T93" fmla="*/ 120 h 199"/>
                <a:gd name="T94" fmla="*/ 99 w 227"/>
                <a:gd name="T95" fmla="*/ 126 h 199"/>
                <a:gd name="T96" fmla="*/ 107 w 227"/>
                <a:gd name="T97" fmla="*/ 113 h 199"/>
                <a:gd name="T98" fmla="*/ 97 w 227"/>
                <a:gd name="T99" fmla="*/ 110 h 199"/>
                <a:gd name="T100" fmla="*/ 112 w 227"/>
                <a:gd name="T101" fmla="*/ 105 h 199"/>
                <a:gd name="T102" fmla="*/ 115 w 227"/>
                <a:gd name="T103" fmla="*/ 92 h 199"/>
                <a:gd name="T104" fmla="*/ 125 w 227"/>
                <a:gd name="T105" fmla="*/ 81 h 199"/>
                <a:gd name="T106" fmla="*/ 133 w 227"/>
                <a:gd name="T107" fmla="*/ 63 h 199"/>
                <a:gd name="T108" fmla="*/ 125 w 227"/>
                <a:gd name="T109" fmla="*/ 50 h 199"/>
                <a:gd name="T110" fmla="*/ 125 w 227"/>
                <a:gd name="T111" fmla="*/ 34 h 199"/>
                <a:gd name="T112" fmla="*/ 131 w 227"/>
                <a:gd name="T113" fmla="*/ 24 h 199"/>
                <a:gd name="T114" fmla="*/ 118 w 227"/>
                <a:gd name="T115" fmla="*/ 13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27" h="199">
                  <a:moveTo>
                    <a:pt x="125" y="0"/>
                  </a:moveTo>
                  <a:lnTo>
                    <a:pt x="128" y="0"/>
                  </a:lnTo>
                  <a:lnTo>
                    <a:pt x="128" y="3"/>
                  </a:lnTo>
                  <a:lnTo>
                    <a:pt x="131" y="3"/>
                  </a:lnTo>
                  <a:lnTo>
                    <a:pt x="133" y="3"/>
                  </a:lnTo>
                  <a:lnTo>
                    <a:pt x="133" y="0"/>
                  </a:lnTo>
                  <a:lnTo>
                    <a:pt x="136" y="0"/>
                  </a:lnTo>
                  <a:lnTo>
                    <a:pt x="136" y="3"/>
                  </a:lnTo>
                  <a:lnTo>
                    <a:pt x="136" y="6"/>
                  </a:lnTo>
                  <a:lnTo>
                    <a:pt x="138" y="6"/>
                  </a:lnTo>
                  <a:lnTo>
                    <a:pt x="141" y="6"/>
                  </a:lnTo>
                  <a:lnTo>
                    <a:pt x="141" y="8"/>
                  </a:lnTo>
                  <a:lnTo>
                    <a:pt x="141" y="11"/>
                  </a:lnTo>
                  <a:lnTo>
                    <a:pt x="144" y="11"/>
                  </a:lnTo>
                  <a:lnTo>
                    <a:pt x="144" y="13"/>
                  </a:lnTo>
                  <a:lnTo>
                    <a:pt x="144" y="11"/>
                  </a:lnTo>
                  <a:lnTo>
                    <a:pt x="146" y="11"/>
                  </a:lnTo>
                  <a:lnTo>
                    <a:pt x="149" y="11"/>
                  </a:lnTo>
                  <a:lnTo>
                    <a:pt x="149" y="13"/>
                  </a:lnTo>
                  <a:lnTo>
                    <a:pt x="149" y="16"/>
                  </a:lnTo>
                  <a:lnTo>
                    <a:pt x="149" y="13"/>
                  </a:lnTo>
                  <a:lnTo>
                    <a:pt x="152" y="16"/>
                  </a:lnTo>
                  <a:lnTo>
                    <a:pt x="154" y="16"/>
                  </a:lnTo>
                  <a:lnTo>
                    <a:pt x="154" y="13"/>
                  </a:lnTo>
                  <a:lnTo>
                    <a:pt x="157" y="13"/>
                  </a:lnTo>
                  <a:lnTo>
                    <a:pt x="157" y="16"/>
                  </a:lnTo>
                  <a:lnTo>
                    <a:pt x="159" y="16"/>
                  </a:lnTo>
                  <a:lnTo>
                    <a:pt x="159" y="19"/>
                  </a:lnTo>
                  <a:lnTo>
                    <a:pt x="159" y="16"/>
                  </a:lnTo>
                  <a:lnTo>
                    <a:pt x="159" y="19"/>
                  </a:lnTo>
                  <a:lnTo>
                    <a:pt x="159" y="16"/>
                  </a:lnTo>
                  <a:lnTo>
                    <a:pt x="159" y="19"/>
                  </a:lnTo>
                  <a:lnTo>
                    <a:pt x="162" y="19"/>
                  </a:lnTo>
                  <a:lnTo>
                    <a:pt x="165" y="16"/>
                  </a:lnTo>
                  <a:lnTo>
                    <a:pt x="165" y="19"/>
                  </a:lnTo>
                  <a:lnTo>
                    <a:pt x="165" y="16"/>
                  </a:lnTo>
                  <a:lnTo>
                    <a:pt x="165" y="19"/>
                  </a:lnTo>
                  <a:lnTo>
                    <a:pt x="167" y="19"/>
                  </a:lnTo>
                  <a:lnTo>
                    <a:pt x="165" y="19"/>
                  </a:lnTo>
                  <a:lnTo>
                    <a:pt x="167" y="19"/>
                  </a:lnTo>
                  <a:lnTo>
                    <a:pt x="165" y="21"/>
                  </a:lnTo>
                  <a:lnTo>
                    <a:pt x="167" y="21"/>
                  </a:lnTo>
                  <a:lnTo>
                    <a:pt x="170" y="21"/>
                  </a:lnTo>
                  <a:lnTo>
                    <a:pt x="170" y="24"/>
                  </a:lnTo>
                  <a:lnTo>
                    <a:pt x="172" y="24"/>
                  </a:lnTo>
                  <a:lnTo>
                    <a:pt x="175" y="26"/>
                  </a:lnTo>
                  <a:lnTo>
                    <a:pt x="175" y="24"/>
                  </a:lnTo>
                  <a:lnTo>
                    <a:pt x="175" y="26"/>
                  </a:lnTo>
                  <a:lnTo>
                    <a:pt x="175" y="24"/>
                  </a:lnTo>
                  <a:lnTo>
                    <a:pt x="175" y="26"/>
                  </a:lnTo>
                  <a:lnTo>
                    <a:pt x="178" y="26"/>
                  </a:lnTo>
                  <a:lnTo>
                    <a:pt x="178" y="29"/>
                  </a:lnTo>
                  <a:lnTo>
                    <a:pt x="178" y="32"/>
                  </a:lnTo>
                  <a:lnTo>
                    <a:pt x="180" y="32"/>
                  </a:lnTo>
                  <a:lnTo>
                    <a:pt x="180" y="34"/>
                  </a:lnTo>
                  <a:lnTo>
                    <a:pt x="180" y="37"/>
                  </a:lnTo>
                  <a:lnTo>
                    <a:pt x="180" y="34"/>
                  </a:lnTo>
                  <a:lnTo>
                    <a:pt x="180" y="37"/>
                  </a:lnTo>
                  <a:lnTo>
                    <a:pt x="183" y="37"/>
                  </a:lnTo>
                  <a:lnTo>
                    <a:pt x="183" y="39"/>
                  </a:lnTo>
                  <a:lnTo>
                    <a:pt x="185" y="42"/>
                  </a:lnTo>
                  <a:lnTo>
                    <a:pt x="185" y="45"/>
                  </a:lnTo>
                  <a:lnTo>
                    <a:pt x="188" y="45"/>
                  </a:lnTo>
                  <a:lnTo>
                    <a:pt x="188" y="47"/>
                  </a:lnTo>
                  <a:lnTo>
                    <a:pt x="188" y="50"/>
                  </a:lnTo>
                  <a:lnTo>
                    <a:pt x="191" y="50"/>
                  </a:lnTo>
                  <a:lnTo>
                    <a:pt x="191" y="47"/>
                  </a:lnTo>
                  <a:lnTo>
                    <a:pt x="191" y="50"/>
                  </a:lnTo>
                  <a:lnTo>
                    <a:pt x="191" y="53"/>
                  </a:lnTo>
                  <a:lnTo>
                    <a:pt x="191" y="50"/>
                  </a:lnTo>
                  <a:lnTo>
                    <a:pt x="193" y="50"/>
                  </a:lnTo>
                  <a:lnTo>
                    <a:pt x="193" y="53"/>
                  </a:lnTo>
                  <a:lnTo>
                    <a:pt x="191" y="53"/>
                  </a:lnTo>
                  <a:lnTo>
                    <a:pt x="193" y="53"/>
                  </a:lnTo>
                  <a:lnTo>
                    <a:pt x="193" y="50"/>
                  </a:lnTo>
                  <a:lnTo>
                    <a:pt x="193" y="53"/>
                  </a:lnTo>
                  <a:lnTo>
                    <a:pt x="193" y="55"/>
                  </a:lnTo>
                  <a:lnTo>
                    <a:pt x="193" y="53"/>
                  </a:lnTo>
                  <a:lnTo>
                    <a:pt x="191" y="53"/>
                  </a:lnTo>
                  <a:lnTo>
                    <a:pt x="191" y="55"/>
                  </a:lnTo>
                  <a:lnTo>
                    <a:pt x="188" y="55"/>
                  </a:lnTo>
                  <a:lnTo>
                    <a:pt x="188" y="58"/>
                  </a:lnTo>
                  <a:lnTo>
                    <a:pt x="185" y="58"/>
                  </a:lnTo>
                  <a:lnTo>
                    <a:pt x="185" y="60"/>
                  </a:lnTo>
                  <a:lnTo>
                    <a:pt x="185" y="63"/>
                  </a:lnTo>
                  <a:lnTo>
                    <a:pt x="185" y="66"/>
                  </a:lnTo>
                  <a:lnTo>
                    <a:pt x="188" y="66"/>
                  </a:lnTo>
                  <a:lnTo>
                    <a:pt x="188" y="68"/>
                  </a:lnTo>
                  <a:lnTo>
                    <a:pt x="191" y="68"/>
                  </a:lnTo>
                  <a:lnTo>
                    <a:pt x="191" y="71"/>
                  </a:lnTo>
                  <a:lnTo>
                    <a:pt x="193" y="71"/>
                  </a:lnTo>
                  <a:lnTo>
                    <a:pt x="193" y="73"/>
                  </a:lnTo>
                  <a:lnTo>
                    <a:pt x="191" y="73"/>
                  </a:lnTo>
                  <a:lnTo>
                    <a:pt x="188" y="73"/>
                  </a:lnTo>
                  <a:lnTo>
                    <a:pt x="188" y="76"/>
                  </a:lnTo>
                  <a:lnTo>
                    <a:pt x="185" y="76"/>
                  </a:lnTo>
                  <a:lnTo>
                    <a:pt x="183" y="76"/>
                  </a:lnTo>
                  <a:lnTo>
                    <a:pt x="180" y="79"/>
                  </a:lnTo>
                  <a:lnTo>
                    <a:pt x="183" y="79"/>
                  </a:lnTo>
                  <a:lnTo>
                    <a:pt x="183" y="76"/>
                  </a:lnTo>
                  <a:lnTo>
                    <a:pt x="185" y="76"/>
                  </a:lnTo>
                  <a:lnTo>
                    <a:pt x="183" y="76"/>
                  </a:lnTo>
                  <a:lnTo>
                    <a:pt x="183" y="79"/>
                  </a:lnTo>
                  <a:lnTo>
                    <a:pt x="180" y="79"/>
                  </a:lnTo>
                  <a:lnTo>
                    <a:pt x="180" y="81"/>
                  </a:lnTo>
                  <a:lnTo>
                    <a:pt x="180" y="79"/>
                  </a:lnTo>
                  <a:lnTo>
                    <a:pt x="183" y="79"/>
                  </a:lnTo>
                  <a:lnTo>
                    <a:pt x="183" y="81"/>
                  </a:lnTo>
                  <a:lnTo>
                    <a:pt x="185" y="81"/>
                  </a:lnTo>
                  <a:lnTo>
                    <a:pt x="185" y="79"/>
                  </a:lnTo>
                  <a:lnTo>
                    <a:pt x="185" y="76"/>
                  </a:lnTo>
                  <a:lnTo>
                    <a:pt x="185" y="79"/>
                  </a:lnTo>
                  <a:lnTo>
                    <a:pt x="188" y="79"/>
                  </a:lnTo>
                  <a:lnTo>
                    <a:pt x="191" y="79"/>
                  </a:lnTo>
                  <a:lnTo>
                    <a:pt x="193" y="79"/>
                  </a:lnTo>
                  <a:lnTo>
                    <a:pt x="193" y="76"/>
                  </a:lnTo>
                  <a:lnTo>
                    <a:pt x="193" y="73"/>
                  </a:lnTo>
                  <a:lnTo>
                    <a:pt x="196" y="73"/>
                  </a:lnTo>
                  <a:lnTo>
                    <a:pt x="196" y="71"/>
                  </a:lnTo>
                  <a:lnTo>
                    <a:pt x="199" y="71"/>
                  </a:lnTo>
                  <a:lnTo>
                    <a:pt x="201" y="71"/>
                  </a:lnTo>
                  <a:lnTo>
                    <a:pt x="201" y="68"/>
                  </a:lnTo>
                  <a:lnTo>
                    <a:pt x="204" y="68"/>
                  </a:lnTo>
                  <a:lnTo>
                    <a:pt x="206" y="68"/>
                  </a:lnTo>
                  <a:lnTo>
                    <a:pt x="206" y="66"/>
                  </a:lnTo>
                  <a:lnTo>
                    <a:pt x="206" y="68"/>
                  </a:lnTo>
                  <a:lnTo>
                    <a:pt x="209" y="68"/>
                  </a:lnTo>
                  <a:lnTo>
                    <a:pt x="206" y="68"/>
                  </a:lnTo>
                  <a:lnTo>
                    <a:pt x="209" y="68"/>
                  </a:lnTo>
                  <a:lnTo>
                    <a:pt x="209" y="71"/>
                  </a:lnTo>
                  <a:lnTo>
                    <a:pt x="212" y="71"/>
                  </a:lnTo>
                  <a:lnTo>
                    <a:pt x="212" y="73"/>
                  </a:lnTo>
                  <a:lnTo>
                    <a:pt x="212" y="76"/>
                  </a:lnTo>
                  <a:lnTo>
                    <a:pt x="214" y="76"/>
                  </a:lnTo>
                  <a:lnTo>
                    <a:pt x="214" y="73"/>
                  </a:lnTo>
                  <a:lnTo>
                    <a:pt x="217" y="73"/>
                  </a:lnTo>
                  <a:lnTo>
                    <a:pt x="217" y="76"/>
                  </a:lnTo>
                  <a:lnTo>
                    <a:pt x="219" y="76"/>
                  </a:lnTo>
                  <a:lnTo>
                    <a:pt x="217" y="76"/>
                  </a:lnTo>
                  <a:lnTo>
                    <a:pt x="217" y="79"/>
                  </a:lnTo>
                  <a:lnTo>
                    <a:pt x="219" y="79"/>
                  </a:lnTo>
                  <a:lnTo>
                    <a:pt x="219" y="81"/>
                  </a:lnTo>
                  <a:lnTo>
                    <a:pt x="219" y="84"/>
                  </a:lnTo>
                  <a:lnTo>
                    <a:pt x="222" y="84"/>
                  </a:lnTo>
                  <a:lnTo>
                    <a:pt x="222" y="86"/>
                  </a:lnTo>
                  <a:lnTo>
                    <a:pt x="225" y="86"/>
                  </a:lnTo>
                  <a:lnTo>
                    <a:pt x="225" y="84"/>
                  </a:lnTo>
                  <a:lnTo>
                    <a:pt x="227" y="84"/>
                  </a:lnTo>
                  <a:lnTo>
                    <a:pt x="227" y="86"/>
                  </a:lnTo>
                  <a:lnTo>
                    <a:pt x="227" y="89"/>
                  </a:lnTo>
                  <a:lnTo>
                    <a:pt x="225" y="89"/>
                  </a:lnTo>
                  <a:lnTo>
                    <a:pt x="222" y="89"/>
                  </a:lnTo>
                  <a:lnTo>
                    <a:pt x="222" y="92"/>
                  </a:lnTo>
                  <a:lnTo>
                    <a:pt x="219" y="92"/>
                  </a:lnTo>
                  <a:lnTo>
                    <a:pt x="217" y="92"/>
                  </a:lnTo>
                  <a:lnTo>
                    <a:pt x="214" y="92"/>
                  </a:lnTo>
                  <a:lnTo>
                    <a:pt x="212" y="94"/>
                  </a:lnTo>
                  <a:lnTo>
                    <a:pt x="209" y="94"/>
                  </a:lnTo>
                  <a:lnTo>
                    <a:pt x="209" y="97"/>
                  </a:lnTo>
                  <a:lnTo>
                    <a:pt x="206" y="97"/>
                  </a:lnTo>
                  <a:lnTo>
                    <a:pt x="204" y="100"/>
                  </a:lnTo>
                  <a:lnTo>
                    <a:pt x="204" y="102"/>
                  </a:lnTo>
                  <a:lnTo>
                    <a:pt x="204" y="105"/>
                  </a:lnTo>
                  <a:lnTo>
                    <a:pt x="204" y="107"/>
                  </a:lnTo>
                  <a:lnTo>
                    <a:pt x="204" y="110"/>
                  </a:lnTo>
                  <a:lnTo>
                    <a:pt x="201" y="110"/>
                  </a:lnTo>
                  <a:lnTo>
                    <a:pt x="201" y="113"/>
                  </a:lnTo>
                  <a:lnTo>
                    <a:pt x="201" y="115"/>
                  </a:lnTo>
                  <a:lnTo>
                    <a:pt x="199" y="115"/>
                  </a:lnTo>
                  <a:lnTo>
                    <a:pt x="196" y="118"/>
                  </a:lnTo>
                  <a:lnTo>
                    <a:pt x="193" y="118"/>
                  </a:lnTo>
                  <a:lnTo>
                    <a:pt x="191" y="120"/>
                  </a:lnTo>
                  <a:lnTo>
                    <a:pt x="191" y="123"/>
                  </a:lnTo>
                  <a:lnTo>
                    <a:pt x="188" y="123"/>
                  </a:lnTo>
                  <a:lnTo>
                    <a:pt x="188" y="126"/>
                  </a:lnTo>
                  <a:lnTo>
                    <a:pt x="185" y="128"/>
                  </a:lnTo>
                  <a:lnTo>
                    <a:pt x="185" y="131"/>
                  </a:lnTo>
                  <a:lnTo>
                    <a:pt x="183" y="131"/>
                  </a:lnTo>
                  <a:lnTo>
                    <a:pt x="180" y="131"/>
                  </a:lnTo>
                  <a:lnTo>
                    <a:pt x="180" y="134"/>
                  </a:lnTo>
                  <a:lnTo>
                    <a:pt x="178" y="134"/>
                  </a:lnTo>
                  <a:lnTo>
                    <a:pt x="175" y="134"/>
                  </a:lnTo>
                  <a:lnTo>
                    <a:pt x="172" y="136"/>
                  </a:lnTo>
                  <a:lnTo>
                    <a:pt x="170" y="136"/>
                  </a:lnTo>
                  <a:lnTo>
                    <a:pt x="167" y="136"/>
                  </a:lnTo>
                  <a:lnTo>
                    <a:pt x="165" y="136"/>
                  </a:lnTo>
                  <a:lnTo>
                    <a:pt x="162" y="136"/>
                  </a:lnTo>
                  <a:lnTo>
                    <a:pt x="162" y="139"/>
                  </a:lnTo>
                  <a:lnTo>
                    <a:pt x="159" y="139"/>
                  </a:lnTo>
                  <a:lnTo>
                    <a:pt x="157" y="139"/>
                  </a:lnTo>
                  <a:lnTo>
                    <a:pt x="154" y="139"/>
                  </a:lnTo>
                  <a:lnTo>
                    <a:pt x="152" y="139"/>
                  </a:lnTo>
                  <a:lnTo>
                    <a:pt x="149" y="139"/>
                  </a:lnTo>
                  <a:lnTo>
                    <a:pt x="146" y="139"/>
                  </a:lnTo>
                  <a:lnTo>
                    <a:pt x="146" y="141"/>
                  </a:lnTo>
                  <a:lnTo>
                    <a:pt x="144" y="144"/>
                  </a:lnTo>
                  <a:lnTo>
                    <a:pt x="144" y="147"/>
                  </a:lnTo>
                  <a:lnTo>
                    <a:pt x="141" y="147"/>
                  </a:lnTo>
                  <a:lnTo>
                    <a:pt x="141" y="149"/>
                  </a:lnTo>
                  <a:lnTo>
                    <a:pt x="141" y="152"/>
                  </a:lnTo>
                  <a:lnTo>
                    <a:pt x="141" y="154"/>
                  </a:lnTo>
                  <a:lnTo>
                    <a:pt x="141" y="157"/>
                  </a:lnTo>
                  <a:lnTo>
                    <a:pt x="138" y="157"/>
                  </a:lnTo>
                  <a:lnTo>
                    <a:pt x="138" y="160"/>
                  </a:lnTo>
                  <a:lnTo>
                    <a:pt x="138" y="162"/>
                  </a:lnTo>
                  <a:lnTo>
                    <a:pt x="136" y="162"/>
                  </a:lnTo>
                  <a:lnTo>
                    <a:pt x="136" y="165"/>
                  </a:lnTo>
                  <a:lnTo>
                    <a:pt x="133" y="165"/>
                  </a:lnTo>
                  <a:lnTo>
                    <a:pt x="131" y="165"/>
                  </a:lnTo>
                  <a:lnTo>
                    <a:pt x="128" y="165"/>
                  </a:lnTo>
                  <a:lnTo>
                    <a:pt x="125" y="165"/>
                  </a:lnTo>
                  <a:lnTo>
                    <a:pt x="123" y="165"/>
                  </a:lnTo>
                  <a:lnTo>
                    <a:pt x="123" y="162"/>
                  </a:lnTo>
                  <a:lnTo>
                    <a:pt x="120" y="162"/>
                  </a:lnTo>
                  <a:lnTo>
                    <a:pt x="118" y="160"/>
                  </a:lnTo>
                  <a:lnTo>
                    <a:pt x="118" y="162"/>
                  </a:lnTo>
                  <a:lnTo>
                    <a:pt x="118" y="160"/>
                  </a:lnTo>
                  <a:lnTo>
                    <a:pt x="115" y="157"/>
                  </a:lnTo>
                  <a:lnTo>
                    <a:pt x="112" y="157"/>
                  </a:lnTo>
                  <a:lnTo>
                    <a:pt x="110" y="154"/>
                  </a:lnTo>
                  <a:lnTo>
                    <a:pt x="107" y="152"/>
                  </a:lnTo>
                  <a:lnTo>
                    <a:pt x="110" y="152"/>
                  </a:lnTo>
                  <a:lnTo>
                    <a:pt x="107" y="152"/>
                  </a:lnTo>
                  <a:lnTo>
                    <a:pt x="105" y="152"/>
                  </a:lnTo>
                  <a:lnTo>
                    <a:pt x="105" y="149"/>
                  </a:lnTo>
                  <a:lnTo>
                    <a:pt x="102" y="149"/>
                  </a:lnTo>
                  <a:lnTo>
                    <a:pt x="99" y="149"/>
                  </a:lnTo>
                  <a:lnTo>
                    <a:pt x="97" y="149"/>
                  </a:lnTo>
                  <a:lnTo>
                    <a:pt x="94" y="149"/>
                  </a:lnTo>
                  <a:lnTo>
                    <a:pt x="94" y="152"/>
                  </a:lnTo>
                  <a:lnTo>
                    <a:pt x="92" y="152"/>
                  </a:lnTo>
                  <a:lnTo>
                    <a:pt x="89" y="154"/>
                  </a:lnTo>
                  <a:lnTo>
                    <a:pt x="86" y="154"/>
                  </a:lnTo>
                  <a:lnTo>
                    <a:pt x="84" y="154"/>
                  </a:lnTo>
                  <a:lnTo>
                    <a:pt x="84" y="157"/>
                  </a:lnTo>
                  <a:lnTo>
                    <a:pt x="84" y="160"/>
                  </a:lnTo>
                  <a:lnTo>
                    <a:pt x="84" y="162"/>
                  </a:lnTo>
                  <a:lnTo>
                    <a:pt x="81" y="162"/>
                  </a:lnTo>
                  <a:lnTo>
                    <a:pt x="84" y="162"/>
                  </a:lnTo>
                  <a:lnTo>
                    <a:pt x="84" y="165"/>
                  </a:lnTo>
                  <a:lnTo>
                    <a:pt x="86" y="165"/>
                  </a:lnTo>
                  <a:lnTo>
                    <a:pt x="86" y="167"/>
                  </a:lnTo>
                  <a:lnTo>
                    <a:pt x="84" y="170"/>
                  </a:lnTo>
                  <a:lnTo>
                    <a:pt x="81" y="170"/>
                  </a:lnTo>
                  <a:lnTo>
                    <a:pt x="78" y="173"/>
                  </a:lnTo>
                  <a:lnTo>
                    <a:pt x="76" y="173"/>
                  </a:lnTo>
                  <a:lnTo>
                    <a:pt x="76" y="175"/>
                  </a:lnTo>
                  <a:lnTo>
                    <a:pt x="76" y="178"/>
                  </a:lnTo>
                  <a:lnTo>
                    <a:pt x="76" y="181"/>
                  </a:lnTo>
                  <a:lnTo>
                    <a:pt x="73" y="181"/>
                  </a:lnTo>
                  <a:lnTo>
                    <a:pt x="73" y="183"/>
                  </a:lnTo>
                  <a:lnTo>
                    <a:pt x="73" y="186"/>
                  </a:lnTo>
                  <a:lnTo>
                    <a:pt x="73" y="183"/>
                  </a:lnTo>
                  <a:lnTo>
                    <a:pt x="73" y="186"/>
                  </a:lnTo>
                  <a:lnTo>
                    <a:pt x="71" y="186"/>
                  </a:lnTo>
                  <a:lnTo>
                    <a:pt x="68" y="186"/>
                  </a:lnTo>
                  <a:lnTo>
                    <a:pt x="65" y="186"/>
                  </a:lnTo>
                  <a:lnTo>
                    <a:pt x="63" y="186"/>
                  </a:lnTo>
                  <a:lnTo>
                    <a:pt x="63" y="188"/>
                  </a:lnTo>
                  <a:lnTo>
                    <a:pt x="63" y="186"/>
                  </a:lnTo>
                  <a:lnTo>
                    <a:pt x="60" y="186"/>
                  </a:lnTo>
                  <a:lnTo>
                    <a:pt x="60" y="188"/>
                  </a:lnTo>
                  <a:lnTo>
                    <a:pt x="60" y="186"/>
                  </a:lnTo>
                  <a:lnTo>
                    <a:pt x="60" y="188"/>
                  </a:lnTo>
                  <a:lnTo>
                    <a:pt x="58" y="188"/>
                  </a:lnTo>
                  <a:lnTo>
                    <a:pt x="58" y="191"/>
                  </a:lnTo>
                  <a:lnTo>
                    <a:pt x="55" y="191"/>
                  </a:lnTo>
                  <a:lnTo>
                    <a:pt x="55" y="188"/>
                  </a:lnTo>
                  <a:lnTo>
                    <a:pt x="52" y="188"/>
                  </a:lnTo>
                  <a:lnTo>
                    <a:pt x="50" y="191"/>
                  </a:lnTo>
                  <a:lnTo>
                    <a:pt x="47" y="191"/>
                  </a:lnTo>
                  <a:lnTo>
                    <a:pt x="47" y="194"/>
                  </a:lnTo>
                  <a:lnTo>
                    <a:pt x="47" y="196"/>
                  </a:lnTo>
                  <a:lnTo>
                    <a:pt x="45" y="196"/>
                  </a:lnTo>
                  <a:lnTo>
                    <a:pt x="45" y="199"/>
                  </a:lnTo>
                  <a:lnTo>
                    <a:pt x="42" y="199"/>
                  </a:lnTo>
                  <a:lnTo>
                    <a:pt x="39" y="199"/>
                  </a:lnTo>
                  <a:lnTo>
                    <a:pt x="37" y="199"/>
                  </a:lnTo>
                  <a:lnTo>
                    <a:pt x="37" y="196"/>
                  </a:lnTo>
                  <a:lnTo>
                    <a:pt x="34" y="196"/>
                  </a:lnTo>
                  <a:lnTo>
                    <a:pt x="31" y="196"/>
                  </a:lnTo>
                  <a:lnTo>
                    <a:pt x="29" y="196"/>
                  </a:lnTo>
                  <a:lnTo>
                    <a:pt x="29" y="194"/>
                  </a:lnTo>
                  <a:lnTo>
                    <a:pt x="26" y="191"/>
                  </a:lnTo>
                  <a:lnTo>
                    <a:pt x="24" y="191"/>
                  </a:lnTo>
                  <a:lnTo>
                    <a:pt x="24" y="188"/>
                  </a:lnTo>
                  <a:lnTo>
                    <a:pt x="26" y="186"/>
                  </a:lnTo>
                  <a:lnTo>
                    <a:pt x="26" y="183"/>
                  </a:lnTo>
                  <a:lnTo>
                    <a:pt x="29" y="183"/>
                  </a:lnTo>
                  <a:lnTo>
                    <a:pt x="29" y="181"/>
                  </a:lnTo>
                  <a:lnTo>
                    <a:pt x="29" y="178"/>
                  </a:lnTo>
                  <a:lnTo>
                    <a:pt x="31" y="178"/>
                  </a:lnTo>
                  <a:lnTo>
                    <a:pt x="31" y="175"/>
                  </a:lnTo>
                  <a:lnTo>
                    <a:pt x="29" y="178"/>
                  </a:lnTo>
                  <a:lnTo>
                    <a:pt x="26" y="175"/>
                  </a:lnTo>
                  <a:lnTo>
                    <a:pt x="26" y="178"/>
                  </a:lnTo>
                  <a:lnTo>
                    <a:pt x="26" y="181"/>
                  </a:lnTo>
                  <a:lnTo>
                    <a:pt x="24" y="181"/>
                  </a:lnTo>
                  <a:lnTo>
                    <a:pt x="24" y="178"/>
                  </a:lnTo>
                  <a:lnTo>
                    <a:pt x="24" y="181"/>
                  </a:lnTo>
                  <a:lnTo>
                    <a:pt x="21" y="181"/>
                  </a:lnTo>
                  <a:lnTo>
                    <a:pt x="18" y="181"/>
                  </a:lnTo>
                  <a:lnTo>
                    <a:pt x="16" y="181"/>
                  </a:lnTo>
                  <a:lnTo>
                    <a:pt x="13" y="181"/>
                  </a:lnTo>
                  <a:lnTo>
                    <a:pt x="13" y="178"/>
                  </a:lnTo>
                  <a:lnTo>
                    <a:pt x="13" y="175"/>
                  </a:lnTo>
                  <a:lnTo>
                    <a:pt x="11" y="175"/>
                  </a:lnTo>
                  <a:lnTo>
                    <a:pt x="11" y="173"/>
                  </a:lnTo>
                  <a:lnTo>
                    <a:pt x="13" y="173"/>
                  </a:lnTo>
                  <a:lnTo>
                    <a:pt x="16" y="173"/>
                  </a:lnTo>
                  <a:lnTo>
                    <a:pt x="18" y="173"/>
                  </a:lnTo>
                  <a:lnTo>
                    <a:pt x="21" y="173"/>
                  </a:lnTo>
                  <a:lnTo>
                    <a:pt x="21" y="170"/>
                  </a:lnTo>
                  <a:lnTo>
                    <a:pt x="24" y="170"/>
                  </a:lnTo>
                  <a:lnTo>
                    <a:pt x="24" y="167"/>
                  </a:lnTo>
                  <a:lnTo>
                    <a:pt x="21" y="167"/>
                  </a:lnTo>
                  <a:lnTo>
                    <a:pt x="21" y="165"/>
                  </a:lnTo>
                  <a:lnTo>
                    <a:pt x="18" y="162"/>
                  </a:lnTo>
                  <a:lnTo>
                    <a:pt x="21" y="162"/>
                  </a:lnTo>
                  <a:lnTo>
                    <a:pt x="24" y="162"/>
                  </a:lnTo>
                  <a:lnTo>
                    <a:pt x="26" y="162"/>
                  </a:lnTo>
                  <a:lnTo>
                    <a:pt x="29" y="162"/>
                  </a:lnTo>
                  <a:lnTo>
                    <a:pt x="29" y="160"/>
                  </a:lnTo>
                  <a:lnTo>
                    <a:pt x="29" y="157"/>
                  </a:lnTo>
                  <a:lnTo>
                    <a:pt x="29" y="154"/>
                  </a:lnTo>
                  <a:lnTo>
                    <a:pt x="29" y="152"/>
                  </a:lnTo>
                  <a:lnTo>
                    <a:pt x="29" y="149"/>
                  </a:lnTo>
                  <a:lnTo>
                    <a:pt x="26" y="149"/>
                  </a:lnTo>
                  <a:lnTo>
                    <a:pt x="26" y="147"/>
                  </a:lnTo>
                  <a:lnTo>
                    <a:pt x="24" y="147"/>
                  </a:lnTo>
                  <a:lnTo>
                    <a:pt x="24" y="144"/>
                  </a:lnTo>
                  <a:lnTo>
                    <a:pt x="21" y="144"/>
                  </a:lnTo>
                  <a:lnTo>
                    <a:pt x="18" y="141"/>
                  </a:lnTo>
                  <a:lnTo>
                    <a:pt x="16" y="141"/>
                  </a:lnTo>
                  <a:lnTo>
                    <a:pt x="16" y="139"/>
                  </a:lnTo>
                  <a:lnTo>
                    <a:pt x="13" y="139"/>
                  </a:lnTo>
                  <a:lnTo>
                    <a:pt x="11" y="139"/>
                  </a:lnTo>
                  <a:lnTo>
                    <a:pt x="8" y="141"/>
                  </a:lnTo>
                  <a:lnTo>
                    <a:pt x="8" y="139"/>
                  </a:lnTo>
                  <a:lnTo>
                    <a:pt x="5" y="139"/>
                  </a:lnTo>
                  <a:lnTo>
                    <a:pt x="5" y="136"/>
                  </a:lnTo>
                  <a:lnTo>
                    <a:pt x="5" y="134"/>
                  </a:lnTo>
                  <a:lnTo>
                    <a:pt x="5" y="131"/>
                  </a:lnTo>
                  <a:lnTo>
                    <a:pt x="5" y="128"/>
                  </a:lnTo>
                  <a:lnTo>
                    <a:pt x="3" y="128"/>
                  </a:lnTo>
                  <a:lnTo>
                    <a:pt x="0" y="128"/>
                  </a:lnTo>
                  <a:lnTo>
                    <a:pt x="0" y="126"/>
                  </a:lnTo>
                  <a:lnTo>
                    <a:pt x="0" y="123"/>
                  </a:lnTo>
                  <a:lnTo>
                    <a:pt x="0" y="120"/>
                  </a:lnTo>
                  <a:lnTo>
                    <a:pt x="0" y="118"/>
                  </a:lnTo>
                  <a:lnTo>
                    <a:pt x="3" y="118"/>
                  </a:lnTo>
                  <a:lnTo>
                    <a:pt x="5" y="118"/>
                  </a:lnTo>
                  <a:lnTo>
                    <a:pt x="5" y="120"/>
                  </a:lnTo>
                  <a:lnTo>
                    <a:pt x="5" y="123"/>
                  </a:lnTo>
                  <a:lnTo>
                    <a:pt x="5" y="126"/>
                  </a:lnTo>
                  <a:lnTo>
                    <a:pt x="8" y="126"/>
                  </a:lnTo>
                  <a:lnTo>
                    <a:pt x="8" y="128"/>
                  </a:lnTo>
                  <a:lnTo>
                    <a:pt x="11" y="128"/>
                  </a:lnTo>
                  <a:lnTo>
                    <a:pt x="13" y="128"/>
                  </a:lnTo>
                  <a:lnTo>
                    <a:pt x="16" y="128"/>
                  </a:lnTo>
                  <a:lnTo>
                    <a:pt x="16" y="131"/>
                  </a:lnTo>
                  <a:lnTo>
                    <a:pt x="18" y="131"/>
                  </a:lnTo>
                  <a:lnTo>
                    <a:pt x="18" y="128"/>
                  </a:lnTo>
                  <a:lnTo>
                    <a:pt x="18" y="126"/>
                  </a:lnTo>
                  <a:lnTo>
                    <a:pt x="21" y="126"/>
                  </a:lnTo>
                  <a:lnTo>
                    <a:pt x="21" y="123"/>
                  </a:lnTo>
                  <a:lnTo>
                    <a:pt x="24" y="123"/>
                  </a:lnTo>
                  <a:lnTo>
                    <a:pt x="24" y="120"/>
                  </a:lnTo>
                  <a:lnTo>
                    <a:pt x="24" y="118"/>
                  </a:lnTo>
                  <a:lnTo>
                    <a:pt x="24" y="120"/>
                  </a:lnTo>
                  <a:lnTo>
                    <a:pt x="26" y="118"/>
                  </a:lnTo>
                  <a:lnTo>
                    <a:pt x="26" y="120"/>
                  </a:lnTo>
                  <a:lnTo>
                    <a:pt x="26" y="118"/>
                  </a:lnTo>
                  <a:lnTo>
                    <a:pt x="26" y="120"/>
                  </a:lnTo>
                  <a:lnTo>
                    <a:pt x="29" y="118"/>
                  </a:lnTo>
                  <a:lnTo>
                    <a:pt x="29" y="120"/>
                  </a:lnTo>
                  <a:lnTo>
                    <a:pt x="29" y="123"/>
                  </a:lnTo>
                  <a:lnTo>
                    <a:pt x="29" y="126"/>
                  </a:lnTo>
                  <a:lnTo>
                    <a:pt x="31" y="126"/>
                  </a:lnTo>
                  <a:lnTo>
                    <a:pt x="31" y="128"/>
                  </a:lnTo>
                  <a:lnTo>
                    <a:pt x="34" y="128"/>
                  </a:lnTo>
                  <a:lnTo>
                    <a:pt x="37" y="131"/>
                  </a:lnTo>
                  <a:lnTo>
                    <a:pt x="39" y="131"/>
                  </a:lnTo>
                  <a:lnTo>
                    <a:pt x="42" y="131"/>
                  </a:lnTo>
                  <a:lnTo>
                    <a:pt x="42" y="134"/>
                  </a:lnTo>
                  <a:lnTo>
                    <a:pt x="45" y="134"/>
                  </a:lnTo>
                  <a:lnTo>
                    <a:pt x="45" y="136"/>
                  </a:lnTo>
                  <a:lnTo>
                    <a:pt x="47" y="136"/>
                  </a:lnTo>
                  <a:lnTo>
                    <a:pt x="47" y="134"/>
                  </a:lnTo>
                  <a:lnTo>
                    <a:pt x="47" y="131"/>
                  </a:lnTo>
                  <a:lnTo>
                    <a:pt x="45" y="128"/>
                  </a:lnTo>
                  <a:lnTo>
                    <a:pt x="45" y="126"/>
                  </a:lnTo>
                  <a:lnTo>
                    <a:pt x="45" y="123"/>
                  </a:lnTo>
                  <a:lnTo>
                    <a:pt x="47" y="120"/>
                  </a:lnTo>
                  <a:lnTo>
                    <a:pt x="47" y="118"/>
                  </a:lnTo>
                  <a:lnTo>
                    <a:pt x="50" y="118"/>
                  </a:lnTo>
                  <a:lnTo>
                    <a:pt x="50" y="120"/>
                  </a:lnTo>
                  <a:lnTo>
                    <a:pt x="52" y="120"/>
                  </a:lnTo>
                  <a:lnTo>
                    <a:pt x="55" y="120"/>
                  </a:lnTo>
                  <a:lnTo>
                    <a:pt x="58" y="120"/>
                  </a:lnTo>
                  <a:lnTo>
                    <a:pt x="58" y="118"/>
                  </a:lnTo>
                  <a:lnTo>
                    <a:pt x="58" y="115"/>
                  </a:lnTo>
                  <a:lnTo>
                    <a:pt x="60" y="118"/>
                  </a:lnTo>
                  <a:lnTo>
                    <a:pt x="60" y="115"/>
                  </a:lnTo>
                  <a:lnTo>
                    <a:pt x="60" y="118"/>
                  </a:lnTo>
                  <a:lnTo>
                    <a:pt x="63" y="118"/>
                  </a:lnTo>
                  <a:lnTo>
                    <a:pt x="63" y="120"/>
                  </a:lnTo>
                  <a:lnTo>
                    <a:pt x="60" y="120"/>
                  </a:lnTo>
                  <a:lnTo>
                    <a:pt x="60" y="123"/>
                  </a:lnTo>
                  <a:lnTo>
                    <a:pt x="58" y="126"/>
                  </a:lnTo>
                  <a:lnTo>
                    <a:pt x="55" y="126"/>
                  </a:lnTo>
                  <a:lnTo>
                    <a:pt x="52" y="128"/>
                  </a:lnTo>
                  <a:lnTo>
                    <a:pt x="55" y="128"/>
                  </a:lnTo>
                  <a:lnTo>
                    <a:pt x="58" y="128"/>
                  </a:lnTo>
                  <a:lnTo>
                    <a:pt x="60" y="128"/>
                  </a:lnTo>
                  <a:lnTo>
                    <a:pt x="60" y="131"/>
                  </a:lnTo>
                  <a:lnTo>
                    <a:pt x="63" y="131"/>
                  </a:lnTo>
                  <a:lnTo>
                    <a:pt x="65" y="128"/>
                  </a:lnTo>
                  <a:lnTo>
                    <a:pt x="65" y="126"/>
                  </a:lnTo>
                  <a:lnTo>
                    <a:pt x="65" y="123"/>
                  </a:lnTo>
                  <a:lnTo>
                    <a:pt x="68" y="123"/>
                  </a:lnTo>
                  <a:lnTo>
                    <a:pt x="68" y="126"/>
                  </a:lnTo>
                  <a:lnTo>
                    <a:pt x="68" y="128"/>
                  </a:lnTo>
                  <a:lnTo>
                    <a:pt x="68" y="131"/>
                  </a:lnTo>
                  <a:lnTo>
                    <a:pt x="68" y="134"/>
                  </a:lnTo>
                  <a:lnTo>
                    <a:pt x="68" y="136"/>
                  </a:lnTo>
                  <a:lnTo>
                    <a:pt x="68" y="139"/>
                  </a:lnTo>
                  <a:lnTo>
                    <a:pt x="68" y="141"/>
                  </a:lnTo>
                  <a:lnTo>
                    <a:pt x="65" y="141"/>
                  </a:lnTo>
                  <a:lnTo>
                    <a:pt x="68" y="141"/>
                  </a:lnTo>
                  <a:lnTo>
                    <a:pt x="68" y="144"/>
                  </a:lnTo>
                  <a:lnTo>
                    <a:pt x="71" y="144"/>
                  </a:lnTo>
                  <a:lnTo>
                    <a:pt x="71" y="147"/>
                  </a:lnTo>
                  <a:lnTo>
                    <a:pt x="73" y="147"/>
                  </a:lnTo>
                  <a:lnTo>
                    <a:pt x="73" y="144"/>
                  </a:lnTo>
                  <a:lnTo>
                    <a:pt x="76" y="144"/>
                  </a:lnTo>
                  <a:lnTo>
                    <a:pt x="78" y="144"/>
                  </a:lnTo>
                  <a:lnTo>
                    <a:pt x="78" y="147"/>
                  </a:lnTo>
                  <a:lnTo>
                    <a:pt x="81" y="147"/>
                  </a:lnTo>
                  <a:lnTo>
                    <a:pt x="78" y="147"/>
                  </a:lnTo>
                  <a:lnTo>
                    <a:pt x="78" y="149"/>
                  </a:lnTo>
                  <a:lnTo>
                    <a:pt x="81" y="149"/>
                  </a:lnTo>
                  <a:lnTo>
                    <a:pt x="78" y="149"/>
                  </a:lnTo>
                  <a:lnTo>
                    <a:pt x="81" y="149"/>
                  </a:lnTo>
                  <a:lnTo>
                    <a:pt x="81" y="147"/>
                  </a:lnTo>
                  <a:lnTo>
                    <a:pt x="84" y="147"/>
                  </a:lnTo>
                  <a:lnTo>
                    <a:pt x="84" y="144"/>
                  </a:lnTo>
                  <a:lnTo>
                    <a:pt x="86" y="144"/>
                  </a:lnTo>
                  <a:lnTo>
                    <a:pt x="86" y="141"/>
                  </a:lnTo>
                  <a:lnTo>
                    <a:pt x="89" y="141"/>
                  </a:lnTo>
                  <a:lnTo>
                    <a:pt x="92" y="141"/>
                  </a:lnTo>
                  <a:lnTo>
                    <a:pt x="94" y="141"/>
                  </a:lnTo>
                  <a:lnTo>
                    <a:pt x="94" y="139"/>
                  </a:lnTo>
                  <a:lnTo>
                    <a:pt x="97" y="139"/>
                  </a:lnTo>
                  <a:lnTo>
                    <a:pt x="97" y="136"/>
                  </a:lnTo>
                  <a:lnTo>
                    <a:pt x="94" y="136"/>
                  </a:lnTo>
                  <a:lnTo>
                    <a:pt x="92" y="136"/>
                  </a:lnTo>
                  <a:lnTo>
                    <a:pt x="92" y="134"/>
                  </a:lnTo>
                  <a:lnTo>
                    <a:pt x="89" y="134"/>
                  </a:lnTo>
                  <a:lnTo>
                    <a:pt x="89" y="131"/>
                  </a:lnTo>
                  <a:lnTo>
                    <a:pt x="86" y="131"/>
                  </a:lnTo>
                  <a:lnTo>
                    <a:pt x="84" y="131"/>
                  </a:lnTo>
                  <a:lnTo>
                    <a:pt x="81" y="131"/>
                  </a:lnTo>
                  <a:lnTo>
                    <a:pt x="81" y="128"/>
                  </a:lnTo>
                  <a:lnTo>
                    <a:pt x="78" y="128"/>
                  </a:lnTo>
                  <a:lnTo>
                    <a:pt x="78" y="126"/>
                  </a:lnTo>
                  <a:lnTo>
                    <a:pt x="81" y="126"/>
                  </a:lnTo>
                  <a:lnTo>
                    <a:pt x="81" y="123"/>
                  </a:lnTo>
                  <a:lnTo>
                    <a:pt x="84" y="123"/>
                  </a:lnTo>
                  <a:lnTo>
                    <a:pt x="84" y="120"/>
                  </a:lnTo>
                  <a:lnTo>
                    <a:pt x="86" y="120"/>
                  </a:lnTo>
                  <a:lnTo>
                    <a:pt x="86" y="123"/>
                  </a:lnTo>
                  <a:lnTo>
                    <a:pt x="89" y="123"/>
                  </a:lnTo>
                  <a:lnTo>
                    <a:pt x="92" y="123"/>
                  </a:lnTo>
                  <a:lnTo>
                    <a:pt x="92" y="126"/>
                  </a:lnTo>
                  <a:lnTo>
                    <a:pt x="94" y="126"/>
                  </a:lnTo>
                  <a:lnTo>
                    <a:pt x="94" y="128"/>
                  </a:lnTo>
                  <a:lnTo>
                    <a:pt x="97" y="128"/>
                  </a:lnTo>
                  <a:lnTo>
                    <a:pt x="99" y="128"/>
                  </a:lnTo>
                  <a:lnTo>
                    <a:pt x="99" y="126"/>
                  </a:lnTo>
                  <a:lnTo>
                    <a:pt x="99" y="123"/>
                  </a:lnTo>
                  <a:lnTo>
                    <a:pt x="99" y="120"/>
                  </a:lnTo>
                  <a:lnTo>
                    <a:pt x="102" y="120"/>
                  </a:lnTo>
                  <a:lnTo>
                    <a:pt x="105" y="120"/>
                  </a:lnTo>
                  <a:lnTo>
                    <a:pt x="107" y="120"/>
                  </a:lnTo>
                  <a:lnTo>
                    <a:pt x="107" y="118"/>
                  </a:lnTo>
                  <a:lnTo>
                    <a:pt x="107" y="115"/>
                  </a:lnTo>
                  <a:lnTo>
                    <a:pt x="110" y="115"/>
                  </a:lnTo>
                  <a:lnTo>
                    <a:pt x="110" y="113"/>
                  </a:lnTo>
                  <a:lnTo>
                    <a:pt x="107" y="113"/>
                  </a:lnTo>
                  <a:lnTo>
                    <a:pt x="107" y="115"/>
                  </a:lnTo>
                  <a:lnTo>
                    <a:pt x="105" y="115"/>
                  </a:lnTo>
                  <a:lnTo>
                    <a:pt x="102" y="115"/>
                  </a:lnTo>
                  <a:lnTo>
                    <a:pt x="99" y="115"/>
                  </a:lnTo>
                  <a:lnTo>
                    <a:pt x="97" y="115"/>
                  </a:lnTo>
                  <a:lnTo>
                    <a:pt x="94" y="113"/>
                  </a:lnTo>
                  <a:lnTo>
                    <a:pt x="94" y="110"/>
                  </a:lnTo>
                  <a:lnTo>
                    <a:pt x="97" y="110"/>
                  </a:lnTo>
                  <a:lnTo>
                    <a:pt x="94" y="110"/>
                  </a:lnTo>
                  <a:lnTo>
                    <a:pt x="97" y="110"/>
                  </a:lnTo>
                  <a:lnTo>
                    <a:pt x="97" y="107"/>
                  </a:lnTo>
                  <a:lnTo>
                    <a:pt x="99" y="107"/>
                  </a:lnTo>
                  <a:lnTo>
                    <a:pt x="99" y="105"/>
                  </a:lnTo>
                  <a:lnTo>
                    <a:pt x="102" y="107"/>
                  </a:lnTo>
                  <a:lnTo>
                    <a:pt x="105" y="107"/>
                  </a:lnTo>
                  <a:lnTo>
                    <a:pt x="107" y="107"/>
                  </a:lnTo>
                  <a:lnTo>
                    <a:pt x="107" y="110"/>
                  </a:lnTo>
                  <a:lnTo>
                    <a:pt x="110" y="107"/>
                  </a:lnTo>
                  <a:lnTo>
                    <a:pt x="112" y="107"/>
                  </a:lnTo>
                  <a:lnTo>
                    <a:pt x="112" y="105"/>
                  </a:lnTo>
                  <a:lnTo>
                    <a:pt x="115" y="105"/>
                  </a:lnTo>
                  <a:lnTo>
                    <a:pt x="115" y="102"/>
                  </a:lnTo>
                  <a:lnTo>
                    <a:pt x="112" y="102"/>
                  </a:lnTo>
                  <a:lnTo>
                    <a:pt x="112" y="100"/>
                  </a:lnTo>
                  <a:lnTo>
                    <a:pt x="112" y="97"/>
                  </a:lnTo>
                  <a:lnTo>
                    <a:pt x="112" y="94"/>
                  </a:lnTo>
                  <a:lnTo>
                    <a:pt x="115" y="94"/>
                  </a:lnTo>
                  <a:lnTo>
                    <a:pt x="115" y="92"/>
                  </a:lnTo>
                  <a:lnTo>
                    <a:pt x="112" y="92"/>
                  </a:lnTo>
                  <a:lnTo>
                    <a:pt x="115" y="92"/>
                  </a:lnTo>
                  <a:lnTo>
                    <a:pt x="118" y="92"/>
                  </a:lnTo>
                  <a:lnTo>
                    <a:pt x="118" y="89"/>
                  </a:lnTo>
                  <a:lnTo>
                    <a:pt x="120" y="89"/>
                  </a:lnTo>
                  <a:lnTo>
                    <a:pt x="123" y="89"/>
                  </a:lnTo>
                  <a:lnTo>
                    <a:pt x="123" y="86"/>
                  </a:lnTo>
                  <a:lnTo>
                    <a:pt x="125" y="86"/>
                  </a:lnTo>
                  <a:lnTo>
                    <a:pt x="128" y="86"/>
                  </a:lnTo>
                  <a:lnTo>
                    <a:pt x="125" y="86"/>
                  </a:lnTo>
                  <a:lnTo>
                    <a:pt x="125" y="84"/>
                  </a:lnTo>
                  <a:lnTo>
                    <a:pt x="125" y="81"/>
                  </a:lnTo>
                  <a:lnTo>
                    <a:pt x="125" y="79"/>
                  </a:lnTo>
                  <a:lnTo>
                    <a:pt x="125" y="76"/>
                  </a:lnTo>
                  <a:lnTo>
                    <a:pt x="128" y="76"/>
                  </a:lnTo>
                  <a:lnTo>
                    <a:pt x="131" y="76"/>
                  </a:lnTo>
                  <a:lnTo>
                    <a:pt x="131" y="73"/>
                  </a:lnTo>
                  <a:lnTo>
                    <a:pt x="131" y="71"/>
                  </a:lnTo>
                  <a:lnTo>
                    <a:pt x="133" y="71"/>
                  </a:lnTo>
                  <a:lnTo>
                    <a:pt x="133" y="68"/>
                  </a:lnTo>
                  <a:lnTo>
                    <a:pt x="133" y="66"/>
                  </a:lnTo>
                  <a:lnTo>
                    <a:pt x="133" y="63"/>
                  </a:lnTo>
                  <a:lnTo>
                    <a:pt x="133" y="60"/>
                  </a:lnTo>
                  <a:lnTo>
                    <a:pt x="131" y="60"/>
                  </a:lnTo>
                  <a:lnTo>
                    <a:pt x="131" y="58"/>
                  </a:lnTo>
                  <a:lnTo>
                    <a:pt x="128" y="58"/>
                  </a:lnTo>
                  <a:lnTo>
                    <a:pt x="128" y="55"/>
                  </a:lnTo>
                  <a:lnTo>
                    <a:pt x="125" y="55"/>
                  </a:lnTo>
                  <a:lnTo>
                    <a:pt x="128" y="55"/>
                  </a:lnTo>
                  <a:lnTo>
                    <a:pt x="128" y="53"/>
                  </a:lnTo>
                  <a:lnTo>
                    <a:pt x="128" y="50"/>
                  </a:lnTo>
                  <a:lnTo>
                    <a:pt x="125" y="50"/>
                  </a:lnTo>
                  <a:lnTo>
                    <a:pt x="125" y="47"/>
                  </a:lnTo>
                  <a:lnTo>
                    <a:pt x="123" y="47"/>
                  </a:lnTo>
                  <a:lnTo>
                    <a:pt x="123" y="45"/>
                  </a:lnTo>
                  <a:lnTo>
                    <a:pt x="125" y="45"/>
                  </a:lnTo>
                  <a:lnTo>
                    <a:pt x="123" y="45"/>
                  </a:lnTo>
                  <a:lnTo>
                    <a:pt x="125" y="45"/>
                  </a:lnTo>
                  <a:lnTo>
                    <a:pt x="125" y="42"/>
                  </a:lnTo>
                  <a:lnTo>
                    <a:pt x="125" y="39"/>
                  </a:lnTo>
                  <a:lnTo>
                    <a:pt x="125" y="37"/>
                  </a:lnTo>
                  <a:lnTo>
                    <a:pt x="125" y="34"/>
                  </a:lnTo>
                  <a:lnTo>
                    <a:pt x="128" y="34"/>
                  </a:lnTo>
                  <a:lnTo>
                    <a:pt x="128" y="32"/>
                  </a:lnTo>
                  <a:lnTo>
                    <a:pt x="128" y="29"/>
                  </a:lnTo>
                  <a:lnTo>
                    <a:pt x="125" y="29"/>
                  </a:lnTo>
                  <a:lnTo>
                    <a:pt x="128" y="29"/>
                  </a:lnTo>
                  <a:lnTo>
                    <a:pt x="125" y="29"/>
                  </a:lnTo>
                  <a:lnTo>
                    <a:pt x="128" y="29"/>
                  </a:lnTo>
                  <a:lnTo>
                    <a:pt x="128" y="26"/>
                  </a:lnTo>
                  <a:lnTo>
                    <a:pt x="131" y="26"/>
                  </a:lnTo>
                  <a:lnTo>
                    <a:pt x="131" y="24"/>
                  </a:lnTo>
                  <a:lnTo>
                    <a:pt x="133" y="24"/>
                  </a:lnTo>
                  <a:lnTo>
                    <a:pt x="133" y="21"/>
                  </a:lnTo>
                  <a:lnTo>
                    <a:pt x="133" y="19"/>
                  </a:lnTo>
                  <a:lnTo>
                    <a:pt x="131" y="19"/>
                  </a:lnTo>
                  <a:lnTo>
                    <a:pt x="128" y="16"/>
                  </a:lnTo>
                  <a:lnTo>
                    <a:pt x="125" y="16"/>
                  </a:lnTo>
                  <a:lnTo>
                    <a:pt x="123" y="16"/>
                  </a:lnTo>
                  <a:lnTo>
                    <a:pt x="120" y="16"/>
                  </a:lnTo>
                  <a:lnTo>
                    <a:pt x="120" y="13"/>
                  </a:lnTo>
                  <a:lnTo>
                    <a:pt x="118" y="13"/>
                  </a:lnTo>
                  <a:lnTo>
                    <a:pt x="118" y="11"/>
                  </a:lnTo>
                  <a:lnTo>
                    <a:pt x="118" y="8"/>
                  </a:lnTo>
                  <a:lnTo>
                    <a:pt x="120" y="8"/>
                  </a:lnTo>
                  <a:lnTo>
                    <a:pt x="120" y="6"/>
                  </a:lnTo>
                  <a:lnTo>
                    <a:pt x="123" y="6"/>
                  </a:lnTo>
                  <a:lnTo>
                    <a:pt x="123" y="3"/>
                  </a:lnTo>
                  <a:lnTo>
                    <a:pt x="123" y="0"/>
                  </a:lnTo>
                  <a:lnTo>
                    <a:pt x="125" y="0"/>
                  </a:lnTo>
                </a:path>
              </a:pathLst>
            </a:custGeom>
            <a:noFill/>
            <a:ln w="4763">
              <a:solidFill>
                <a:srgbClr val="6E6E6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800" kern="1200">
                <a:solidFill>
                  <a:prstClr val="black"/>
                </a:solidFill>
                <a:latin typeface="Century Gothic"/>
                <a:ea typeface="+mn-ea"/>
                <a:cs typeface="+mn-cs"/>
              </a:endParaRPr>
            </a:p>
          </p:txBody>
        </p:sp>
        <p:sp>
          <p:nvSpPr>
            <p:cNvPr id="251" name="Freeform 41"/>
            <p:cNvSpPr>
              <a:spLocks/>
            </p:cNvSpPr>
            <p:nvPr/>
          </p:nvSpPr>
          <p:spPr bwMode="auto">
            <a:xfrm>
              <a:off x="4516" y="565"/>
              <a:ext cx="3" cy="5"/>
            </a:xfrm>
            <a:custGeom>
              <a:avLst/>
              <a:gdLst>
                <a:gd name="T0" fmla="*/ 3 w 3"/>
                <a:gd name="T1" fmla="*/ 5 h 5"/>
                <a:gd name="T2" fmla="*/ 0 w 3"/>
                <a:gd name="T3" fmla="*/ 2 h 5"/>
                <a:gd name="T4" fmla="*/ 0 w 3"/>
                <a:gd name="T5" fmla="*/ 0 h 5"/>
                <a:gd name="T6" fmla="*/ 0 w 3"/>
                <a:gd name="T7" fmla="*/ 2 h 5"/>
                <a:gd name="T8" fmla="*/ 3 w 3"/>
                <a:gd name="T9" fmla="*/ 2 h 5"/>
                <a:gd name="T10" fmla="*/ 3 w 3"/>
                <a:gd name="T11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" h="5">
                  <a:moveTo>
                    <a:pt x="3" y="5"/>
                  </a:moveTo>
                  <a:lnTo>
                    <a:pt x="0" y="2"/>
                  </a:lnTo>
                  <a:lnTo>
                    <a:pt x="0" y="0"/>
                  </a:lnTo>
                  <a:lnTo>
                    <a:pt x="0" y="2"/>
                  </a:lnTo>
                  <a:lnTo>
                    <a:pt x="3" y="2"/>
                  </a:lnTo>
                  <a:lnTo>
                    <a:pt x="3" y="5"/>
                  </a:lnTo>
                </a:path>
              </a:pathLst>
            </a:custGeom>
            <a:noFill/>
            <a:ln w="4763">
              <a:solidFill>
                <a:srgbClr val="6E6E6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800" kern="1200">
                <a:solidFill>
                  <a:prstClr val="black"/>
                </a:solidFill>
                <a:latin typeface="Century Gothic"/>
                <a:ea typeface="+mn-ea"/>
                <a:cs typeface="+mn-cs"/>
              </a:endParaRPr>
            </a:p>
          </p:txBody>
        </p:sp>
        <p:sp>
          <p:nvSpPr>
            <p:cNvPr id="252" name="Freeform 42"/>
            <p:cNvSpPr>
              <a:spLocks/>
            </p:cNvSpPr>
            <p:nvPr/>
          </p:nvSpPr>
          <p:spPr bwMode="auto">
            <a:xfrm>
              <a:off x="3984" y="557"/>
              <a:ext cx="10" cy="10"/>
            </a:xfrm>
            <a:custGeom>
              <a:avLst/>
              <a:gdLst>
                <a:gd name="T0" fmla="*/ 5 w 10"/>
                <a:gd name="T1" fmla="*/ 0 h 10"/>
                <a:gd name="T2" fmla="*/ 7 w 10"/>
                <a:gd name="T3" fmla="*/ 0 h 10"/>
                <a:gd name="T4" fmla="*/ 7 w 10"/>
                <a:gd name="T5" fmla="*/ 3 h 10"/>
                <a:gd name="T6" fmla="*/ 10 w 10"/>
                <a:gd name="T7" fmla="*/ 5 h 10"/>
                <a:gd name="T8" fmla="*/ 10 w 10"/>
                <a:gd name="T9" fmla="*/ 8 h 10"/>
                <a:gd name="T10" fmla="*/ 7 w 10"/>
                <a:gd name="T11" fmla="*/ 10 h 10"/>
                <a:gd name="T12" fmla="*/ 5 w 10"/>
                <a:gd name="T13" fmla="*/ 8 h 10"/>
                <a:gd name="T14" fmla="*/ 2 w 10"/>
                <a:gd name="T15" fmla="*/ 8 h 10"/>
                <a:gd name="T16" fmla="*/ 2 w 10"/>
                <a:gd name="T17" fmla="*/ 5 h 10"/>
                <a:gd name="T18" fmla="*/ 0 w 10"/>
                <a:gd name="T19" fmla="*/ 5 h 10"/>
                <a:gd name="T20" fmla="*/ 0 w 10"/>
                <a:gd name="T21" fmla="*/ 3 h 10"/>
                <a:gd name="T22" fmla="*/ 2 w 10"/>
                <a:gd name="T23" fmla="*/ 3 h 10"/>
                <a:gd name="T24" fmla="*/ 2 w 10"/>
                <a:gd name="T25" fmla="*/ 0 h 10"/>
                <a:gd name="T26" fmla="*/ 5 w 10"/>
                <a:gd name="T2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0" h="10">
                  <a:moveTo>
                    <a:pt x="5" y="0"/>
                  </a:moveTo>
                  <a:lnTo>
                    <a:pt x="7" y="0"/>
                  </a:lnTo>
                  <a:lnTo>
                    <a:pt x="7" y="3"/>
                  </a:lnTo>
                  <a:lnTo>
                    <a:pt x="10" y="5"/>
                  </a:lnTo>
                  <a:lnTo>
                    <a:pt x="10" y="8"/>
                  </a:lnTo>
                  <a:lnTo>
                    <a:pt x="7" y="10"/>
                  </a:lnTo>
                  <a:lnTo>
                    <a:pt x="5" y="8"/>
                  </a:lnTo>
                  <a:lnTo>
                    <a:pt x="2" y="8"/>
                  </a:lnTo>
                  <a:lnTo>
                    <a:pt x="2" y="5"/>
                  </a:lnTo>
                  <a:lnTo>
                    <a:pt x="0" y="5"/>
                  </a:lnTo>
                  <a:lnTo>
                    <a:pt x="0" y="3"/>
                  </a:lnTo>
                  <a:lnTo>
                    <a:pt x="2" y="3"/>
                  </a:lnTo>
                  <a:lnTo>
                    <a:pt x="2" y="0"/>
                  </a:lnTo>
                  <a:lnTo>
                    <a:pt x="5" y="0"/>
                  </a:lnTo>
                </a:path>
              </a:pathLst>
            </a:custGeom>
            <a:noFill/>
            <a:ln w="4763">
              <a:solidFill>
                <a:srgbClr val="6E6E6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800" kern="1200">
                <a:solidFill>
                  <a:prstClr val="black"/>
                </a:solidFill>
                <a:latin typeface="Century Gothic"/>
                <a:ea typeface="+mn-ea"/>
                <a:cs typeface="+mn-cs"/>
              </a:endParaRPr>
            </a:p>
          </p:txBody>
        </p:sp>
        <p:sp>
          <p:nvSpPr>
            <p:cNvPr id="253" name="Freeform 43"/>
            <p:cNvSpPr>
              <a:spLocks/>
            </p:cNvSpPr>
            <p:nvPr/>
          </p:nvSpPr>
          <p:spPr bwMode="auto">
            <a:xfrm>
              <a:off x="4125" y="520"/>
              <a:ext cx="5" cy="8"/>
            </a:xfrm>
            <a:custGeom>
              <a:avLst/>
              <a:gdLst>
                <a:gd name="T0" fmla="*/ 5 w 5"/>
                <a:gd name="T1" fmla="*/ 0 h 8"/>
                <a:gd name="T2" fmla="*/ 5 w 5"/>
                <a:gd name="T3" fmla="*/ 3 h 8"/>
                <a:gd name="T4" fmla="*/ 5 w 5"/>
                <a:gd name="T5" fmla="*/ 6 h 8"/>
                <a:gd name="T6" fmla="*/ 2 w 5"/>
                <a:gd name="T7" fmla="*/ 6 h 8"/>
                <a:gd name="T8" fmla="*/ 2 w 5"/>
                <a:gd name="T9" fmla="*/ 8 h 8"/>
                <a:gd name="T10" fmla="*/ 0 w 5"/>
                <a:gd name="T11" fmla="*/ 8 h 8"/>
                <a:gd name="T12" fmla="*/ 0 w 5"/>
                <a:gd name="T13" fmla="*/ 6 h 8"/>
                <a:gd name="T14" fmla="*/ 0 w 5"/>
                <a:gd name="T15" fmla="*/ 3 h 8"/>
                <a:gd name="T16" fmla="*/ 2 w 5"/>
                <a:gd name="T17" fmla="*/ 3 h 8"/>
                <a:gd name="T18" fmla="*/ 2 w 5"/>
                <a:gd name="T19" fmla="*/ 0 h 8"/>
                <a:gd name="T20" fmla="*/ 5 w 5"/>
                <a:gd name="T2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" h="8">
                  <a:moveTo>
                    <a:pt x="5" y="0"/>
                  </a:moveTo>
                  <a:lnTo>
                    <a:pt x="5" y="3"/>
                  </a:lnTo>
                  <a:lnTo>
                    <a:pt x="5" y="6"/>
                  </a:lnTo>
                  <a:lnTo>
                    <a:pt x="2" y="6"/>
                  </a:lnTo>
                  <a:lnTo>
                    <a:pt x="2" y="8"/>
                  </a:lnTo>
                  <a:lnTo>
                    <a:pt x="0" y="8"/>
                  </a:lnTo>
                  <a:lnTo>
                    <a:pt x="0" y="6"/>
                  </a:lnTo>
                  <a:lnTo>
                    <a:pt x="0" y="3"/>
                  </a:lnTo>
                  <a:lnTo>
                    <a:pt x="2" y="3"/>
                  </a:lnTo>
                  <a:lnTo>
                    <a:pt x="2" y="0"/>
                  </a:lnTo>
                  <a:lnTo>
                    <a:pt x="5" y="0"/>
                  </a:lnTo>
                </a:path>
              </a:pathLst>
            </a:custGeom>
            <a:noFill/>
            <a:ln w="4763">
              <a:solidFill>
                <a:srgbClr val="6E6E6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800" kern="1200">
                <a:solidFill>
                  <a:prstClr val="black"/>
                </a:solidFill>
                <a:latin typeface="Century Gothic"/>
                <a:ea typeface="+mn-ea"/>
                <a:cs typeface="+mn-cs"/>
              </a:endParaRPr>
            </a:p>
          </p:txBody>
        </p:sp>
        <p:sp>
          <p:nvSpPr>
            <p:cNvPr id="254" name="Freeform 44"/>
            <p:cNvSpPr>
              <a:spLocks/>
            </p:cNvSpPr>
            <p:nvPr/>
          </p:nvSpPr>
          <p:spPr bwMode="auto">
            <a:xfrm>
              <a:off x="4641" y="513"/>
              <a:ext cx="6" cy="2"/>
            </a:xfrm>
            <a:custGeom>
              <a:avLst/>
              <a:gdLst>
                <a:gd name="T0" fmla="*/ 6 w 6"/>
                <a:gd name="T1" fmla="*/ 2 h 2"/>
                <a:gd name="T2" fmla="*/ 3 w 6"/>
                <a:gd name="T3" fmla="*/ 2 h 2"/>
                <a:gd name="T4" fmla="*/ 0 w 6"/>
                <a:gd name="T5" fmla="*/ 2 h 2"/>
                <a:gd name="T6" fmla="*/ 3 w 6"/>
                <a:gd name="T7" fmla="*/ 2 h 2"/>
                <a:gd name="T8" fmla="*/ 6 w 6"/>
                <a:gd name="T9" fmla="*/ 2 h 2"/>
                <a:gd name="T10" fmla="*/ 6 w 6"/>
                <a:gd name="T11" fmla="*/ 0 h 2"/>
                <a:gd name="T12" fmla="*/ 6 w 6"/>
                <a:gd name="T1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2">
                  <a:moveTo>
                    <a:pt x="6" y="2"/>
                  </a:moveTo>
                  <a:lnTo>
                    <a:pt x="3" y="2"/>
                  </a:lnTo>
                  <a:lnTo>
                    <a:pt x="0" y="2"/>
                  </a:lnTo>
                  <a:lnTo>
                    <a:pt x="3" y="2"/>
                  </a:lnTo>
                  <a:lnTo>
                    <a:pt x="6" y="2"/>
                  </a:lnTo>
                  <a:lnTo>
                    <a:pt x="6" y="0"/>
                  </a:lnTo>
                  <a:lnTo>
                    <a:pt x="6" y="2"/>
                  </a:lnTo>
                </a:path>
              </a:pathLst>
            </a:custGeom>
            <a:noFill/>
            <a:ln w="4763">
              <a:solidFill>
                <a:srgbClr val="6E6E6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800" kern="1200">
                <a:solidFill>
                  <a:prstClr val="black"/>
                </a:solidFill>
                <a:latin typeface="Century Gothic"/>
                <a:ea typeface="+mn-ea"/>
                <a:cs typeface="+mn-cs"/>
              </a:endParaRPr>
            </a:p>
          </p:txBody>
        </p:sp>
        <p:sp>
          <p:nvSpPr>
            <p:cNvPr id="255" name="Freeform 45"/>
            <p:cNvSpPr>
              <a:spLocks/>
            </p:cNvSpPr>
            <p:nvPr/>
          </p:nvSpPr>
          <p:spPr bwMode="auto">
            <a:xfrm>
              <a:off x="4573" y="513"/>
              <a:ext cx="8" cy="7"/>
            </a:xfrm>
            <a:custGeom>
              <a:avLst/>
              <a:gdLst>
                <a:gd name="T0" fmla="*/ 8 w 8"/>
                <a:gd name="T1" fmla="*/ 7 h 7"/>
                <a:gd name="T2" fmla="*/ 6 w 8"/>
                <a:gd name="T3" fmla="*/ 7 h 7"/>
                <a:gd name="T4" fmla="*/ 3 w 8"/>
                <a:gd name="T5" fmla="*/ 7 h 7"/>
                <a:gd name="T6" fmla="*/ 0 w 8"/>
                <a:gd name="T7" fmla="*/ 7 h 7"/>
                <a:gd name="T8" fmla="*/ 0 w 8"/>
                <a:gd name="T9" fmla="*/ 5 h 7"/>
                <a:gd name="T10" fmla="*/ 0 w 8"/>
                <a:gd name="T11" fmla="*/ 2 h 7"/>
                <a:gd name="T12" fmla="*/ 3 w 8"/>
                <a:gd name="T13" fmla="*/ 2 h 7"/>
                <a:gd name="T14" fmla="*/ 3 w 8"/>
                <a:gd name="T15" fmla="*/ 0 h 7"/>
                <a:gd name="T16" fmla="*/ 6 w 8"/>
                <a:gd name="T17" fmla="*/ 0 h 7"/>
                <a:gd name="T18" fmla="*/ 6 w 8"/>
                <a:gd name="T19" fmla="*/ 2 h 7"/>
                <a:gd name="T20" fmla="*/ 8 w 8"/>
                <a:gd name="T21" fmla="*/ 2 h 7"/>
                <a:gd name="T22" fmla="*/ 8 w 8"/>
                <a:gd name="T23" fmla="*/ 5 h 7"/>
                <a:gd name="T24" fmla="*/ 8 w 8"/>
                <a:gd name="T25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7">
                  <a:moveTo>
                    <a:pt x="8" y="7"/>
                  </a:moveTo>
                  <a:lnTo>
                    <a:pt x="6" y="7"/>
                  </a:lnTo>
                  <a:lnTo>
                    <a:pt x="3" y="7"/>
                  </a:lnTo>
                  <a:lnTo>
                    <a:pt x="0" y="7"/>
                  </a:lnTo>
                  <a:lnTo>
                    <a:pt x="0" y="5"/>
                  </a:lnTo>
                  <a:lnTo>
                    <a:pt x="0" y="2"/>
                  </a:lnTo>
                  <a:lnTo>
                    <a:pt x="3" y="2"/>
                  </a:lnTo>
                  <a:lnTo>
                    <a:pt x="3" y="0"/>
                  </a:lnTo>
                  <a:lnTo>
                    <a:pt x="6" y="0"/>
                  </a:lnTo>
                  <a:lnTo>
                    <a:pt x="6" y="2"/>
                  </a:lnTo>
                  <a:lnTo>
                    <a:pt x="8" y="2"/>
                  </a:lnTo>
                  <a:lnTo>
                    <a:pt x="8" y="5"/>
                  </a:lnTo>
                  <a:lnTo>
                    <a:pt x="8" y="7"/>
                  </a:lnTo>
                </a:path>
              </a:pathLst>
            </a:custGeom>
            <a:noFill/>
            <a:ln w="4763">
              <a:solidFill>
                <a:srgbClr val="6E6E6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800" kern="1200">
                <a:solidFill>
                  <a:prstClr val="black"/>
                </a:solidFill>
                <a:latin typeface="Century Gothic"/>
                <a:ea typeface="+mn-ea"/>
                <a:cs typeface="+mn-cs"/>
              </a:endParaRPr>
            </a:p>
          </p:txBody>
        </p:sp>
        <p:sp>
          <p:nvSpPr>
            <p:cNvPr id="256" name="Freeform 46"/>
            <p:cNvSpPr>
              <a:spLocks/>
            </p:cNvSpPr>
            <p:nvPr/>
          </p:nvSpPr>
          <p:spPr bwMode="auto">
            <a:xfrm>
              <a:off x="4508" y="510"/>
              <a:ext cx="5" cy="8"/>
            </a:xfrm>
            <a:custGeom>
              <a:avLst/>
              <a:gdLst>
                <a:gd name="T0" fmla="*/ 5 w 5"/>
                <a:gd name="T1" fmla="*/ 0 h 8"/>
                <a:gd name="T2" fmla="*/ 5 w 5"/>
                <a:gd name="T3" fmla="*/ 3 h 8"/>
                <a:gd name="T4" fmla="*/ 5 w 5"/>
                <a:gd name="T5" fmla="*/ 5 h 8"/>
                <a:gd name="T6" fmla="*/ 5 w 5"/>
                <a:gd name="T7" fmla="*/ 8 h 8"/>
                <a:gd name="T8" fmla="*/ 3 w 5"/>
                <a:gd name="T9" fmla="*/ 8 h 8"/>
                <a:gd name="T10" fmla="*/ 0 w 5"/>
                <a:gd name="T11" fmla="*/ 8 h 8"/>
                <a:gd name="T12" fmla="*/ 0 w 5"/>
                <a:gd name="T13" fmla="*/ 5 h 8"/>
                <a:gd name="T14" fmla="*/ 3 w 5"/>
                <a:gd name="T15" fmla="*/ 5 h 8"/>
                <a:gd name="T16" fmla="*/ 3 w 5"/>
                <a:gd name="T17" fmla="*/ 3 h 8"/>
                <a:gd name="T18" fmla="*/ 3 w 5"/>
                <a:gd name="T19" fmla="*/ 0 h 8"/>
                <a:gd name="T20" fmla="*/ 5 w 5"/>
                <a:gd name="T2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" h="8">
                  <a:moveTo>
                    <a:pt x="5" y="0"/>
                  </a:moveTo>
                  <a:lnTo>
                    <a:pt x="5" y="3"/>
                  </a:lnTo>
                  <a:lnTo>
                    <a:pt x="5" y="5"/>
                  </a:lnTo>
                  <a:lnTo>
                    <a:pt x="5" y="8"/>
                  </a:lnTo>
                  <a:lnTo>
                    <a:pt x="3" y="8"/>
                  </a:lnTo>
                  <a:lnTo>
                    <a:pt x="0" y="8"/>
                  </a:lnTo>
                  <a:lnTo>
                    <a:pt x="0" y="5"/>
                  </a:lnTo>
                  <a:lnTo>
                    <a:pt x="3" y="5"/>
                  </a:lnTo>
                  <a:lnTo>
                    <a:pt x="3" y="3"/>
                  </a:lnTo>
                  <a:lnTo>
                    <a:pt x="3" y="0"/>
                  </a:lnTo>
                  <a:lnTo>
                    <a:pt x="5" y="0"/>
                  </a:lnTo>
                </a:path>
              </a:pathLst>
            </a:custGeom>
            <a:noFill/>
            <a:ln w="4763">
              <a:solidFill>
                <a:srgbClr val="6E6E6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800" kern="1200">
                <a:solidFill>
                  <a:prstClr val="black"/>
                </a:solidFill>
                <a:latin typeface="Century Gothic"/>
                <a:ea typeface="+mn-ea"/>
                <a:cs typeface="+mn-cs"/>
              </a:endParaRPr>
            </a:p>
          </p:txBody>
        </p:sp>
        <p:sp>
          <p:nvSpPr>
            <p:cNvPr id="257" name="Freeform 47"/>
            <p:cNvSpPr>
              <a:spLocks/>
            </p:cNvSpPr>
            <p:nvPr/>
          </p:nvSpPr>
          <p:spPr bwMode="auto">
            <a:xfrm>
              <a:off x="4526" y="497"/>
              <a:ext cx="24" cy="26"/>
            </a:xfrm>
            <a:custGeom>
              <a:avLst/>
              <a:gdLst>
                <a:gd name="T0" fmla="*/ 6 w 24"/>
                <a:gd name="T1" fmla="*/ 3 h 26"/>
                <a:gd name="T2" fmla="*/ 6 w 24"/>
                <a:gd name="T3" fmla="*/ 0 h 26"/>
                <a:gd name="T4" fmla="*/ 8 w 24"/>
                <a:gd name="T5" fmla="*/ 3 h 26"/>
                <a:gd name="T6" fmla="*/ 6 w 24"/>
                <a:gd name="T7" fmla="*/ 3 h 26"/>
                <a:gd name="T8" fmla="*/ 6 w 24"/>
                <a:gd name="T9" fmla="*/ 5 h 26"/>
                <a:gd name="T10" fmla="*/ 6 w 24"/>
                <a:gd name="T11" fmla="*/ 8 h 26"/>
                <a:gd name="T12" fmla="*/ 8 w 24"/>
                <a:gd name="T13" fmla="*/ 8 h 26"/>
                <a:gd name="T14" fmla="*/ 8 w 24"/>
                <a:gd name="T15" fmla="*/ 10 h 26"/>
                <a:gd name="T16" fmla="*/ 11 w 24"/>
                <a:gd name="T17" fmla="*/ 10 h 26"/>
                <a:gd name="T18" fmla="*/ 11 w 24"/>
                <a:gd name="T19" fmla="*/ 13 h 26"/>
                <a:gd name="T20" fmla="*/ 14 w 24"/>
                <a:gd name="T21" fmla="*/ 13 h 26"/>
                <a:gd name="T22" fmla="*/ 16 w 24"/>
                <a:gd name="T23" fmla="*/ 13 h 26"/>
                <a:gd name="T24" fmla="*/ 19 w 24"/>
                <a:gd name="T25" fmla="*/ 13 h 26"/>
                <a:gd name="T26" fmla="*/ 19 w 24"/>
                <a:gd name="T27" fmla="*/ 10 h 26"/>
                <a:gd name="T28" fmla="*/ 21 w 24"/>
                <a:gd name="T29" fmla="*/ 10 h 26"/>
                <a:gd name="T30" fmla="*/ 21 w 24"/>
                <a:gd name="T31" fmla="*/ 13 h 26"/>
                <a:gd name="T32" fmla="*/ 24 w 24"/>
                <a:gd name="T33" fmla="*/ 13 h 26"/>
                <a:gd name="T34" fmla="*/ 24 w 24"/>
                <a:gd name="T35" fmla="*/ 16 h 26"/>
                <a:gd name="T36" fmla="*/ 21 w 24"/>
                <a:gd name="T37" fmla="*/ 16 h 26"/>
                <a:gd name="T38" fmla="*/ 21 w 24"/>
                <a:gd name="T39" fmla="*/ 18 h 26"/>
                <a:gd name="T40" fmla="*/ 19 w 24"/>
                <a:gd name="T41" fmla="*/ 18 h 26"/>
                <a:gd name="T42" fmla="*/ 19 w 24"/>
                <a:gd name="T43" fmla="*/ 21 h 26"/>
                <a:gd name="T44" fmla="*/ 16 w 24"/>
                <a:gd name="T45" fmla="*/ 21 h 26"/>
                <a:gd name="T46" fmla="*/ 16 w 24"/>
                <a:gd name="T47" fmla="*/ 23 h 26"/>
                <a:gd name="T48" fmla="*/ 14 w 24"/>
                <a:gd name="T49" fmla="*/ 23 h 26"/>
                <a:gd name="T50" fmla="*/ 14 w 24"/>
                <a:gd name="T51" fmla="*/ 26 h 26"/>
                <a:gd name="T52" fmla="*/ 11 w 24"/>
                <a:gd name="T53" fmla="*/ 26 h 26"/>
                <a:gd name="T54" fmla="*/ 8 w 24"/>
                <a:gd name="T55" fmla="*/ 26 h 26"/>
                <a:gd name="T56" fmla="*/ 6 w 24"/>
                <a:gd name="T57" fmla="*/ 26 h 26"/>
                <a:gd name="T58" fmla="*/ 6 w 24"/>
                <a:gd name="T59" fmla="*/ 23 h 26"/>
                <a:gd name="T60" fmla="*/ 6 w 24"/>
                <a:gd name="T61" fmla="*/ 21 h 26"/>
                <a:gd name="T62" fmla="*/ 6 w 24"/>
                <a:gd name="T63" fmla="*/ 18 h 26"/>
                <a:gd name="T64" fmla="*/ 6 w 24"/>
                <a:gd name="T65" fmla="*/ 16 h 26"/>
                <a:gd name="T66" fmla="*/ 6 w 24"/>
                <a:gd name="T67" fmla="*/ 13 h 26"/>
                <a:gd name="T68" fmla="*/ 6 w 24"/>
                <a:gd name="T69" fmla="*/ 10 h 26"/>
                <a:gd name="T70" fmla="*/ 6 w 24"/>
                <a:gd name="T71" fmla="*/ 8 h 26"/>
                <a:gd name="T72" fmla="*/ 6 w 24"/>
                <a:gd name="T73" fmla="*/ 5 h 26"/>
                <a:gd name="T74" fmla="*/ 3 w 24"/>
                <a:gd name="T75" fmla="*/ 3 h 26"/>
                <a:gd name="T76" fmla="*/ 3 w 24"/>
                <a:gd name="T77" fmla="*/ 0 h 26"/>
                <a:gd name="T78" fmla="*/ 0 w 24"/>
                <a:gd name="T79" fmla="*/ 0 h 26"/>
                <a:gd name="T80" fmla="*/ 3 w 24"/>
                <a:gd name="T81" fmla="*/ 0 h 26"/>
                <a:gd name="T82" fmla="*/ 0 w 24"/>
                <a:gd name="T83" fmla="*/ 0 h 26"/>
                <a:gd name="T84" fmla="*/ 3 w 24"/>
                <a:gd name="T85" fmla="*/ 0 h 26"/>
                <a:gd name="T86" fmla="*/ 6 w 24"/>
                <a:gd name="T87" fmla="*/ 0 h 26"/>
                <a:gd name="T88" fmla="*/ 6 w 24"/>
                <a:gd name="T89" fmla="*/ 3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4" h="26">
                  <a:moveTo>
                    <a:pt x="6" y="3"/>
                  </a:moveTo>
                  <a:lnTo>
                    <a:pt x="6" y="0"/>
                  </a:lnTo>
                  <a:lnTo>
                    <a:pt x="8" y="3"/>
                  </a:lnTo>
                  <a:lnTo>
                    <a:pt x="6" y="3"/>
                  </a:lnTo>
                  <a:lnTo>
                    <a:pt x="6" y="5"/>
                  </a:lnTo>
                  <a:lnTo>
                    <a:pt x="6" y="8"/>
                  </a:lnTo>
                  <a:lnTo>
                    <a:pt x="8" y="8"/>
                  </a:lnTo>
                  <a:lnTo>
                    <a:pt x="8" y="10"/>
                  </a:lnTo>
                  <a:lnTo>
                    <a:pt x="11" y="10"/>
                  </a:lnTo>
                  <a:lnTo>
                    <a:pt x="11" y="13"/>
                  </a:lnTo>
                  <a:lnTo>
                    <a:pt x="14" y="13"/>
                  </a:lnTo>
                  <a:lnTo>
                    <a:pt x="16" y="13"/>
                  </a:lnTo>
                  <a:lnTo>
                    <a:pt x="19" y="13"/>
                  </a:lnTo>
                  <a:lnTo>
                    <a:pt x="19" y="10"/>
                  </a:lnTo>
                  <a:lnTo>
                    <a:pt x="21" y="10"/>
                  </a:lnTo>
                  <a:lnTo>
                    <a:pt x="21" y="13"/>
                  </a:lnTo>
                  <a:lnTo>
                    <a:pt x="24" y="13"/>
                  </a:lnTo>
                  <a:lnTo>
                    <a:pt x="24" y="16"/>
                  </a:lnTo>
                  <a:lnTo>
                    <a:pt x="21" y="16"/>
                  </a:lnTo>
                  <a:lnTo>
                    <a:pt x="21" y="18"/>
                  </a:lnTo>
                  <a:lnTo>
                    <a:pt x="19" y="18"/>
                  </a:lnTo>
                  <a:lnTo>
                    <a:pt x="19" y="21"/>
                  </a:lnTo>
                  <a:lnTo>
                    <a:pt x="16" y="21"/>
                  </a:lnTo>
                  <a:lnTo>
                    <a:pt x="16" y="23"/>
                  </a:lnTo>
                  <a:lnTo>
                    <a:pt x="14" y="23"/>
                  </a:lnTo>
                  <a:lnTo>
                    <a:pt x="14" y="26"/>
                  </a:lnTo>
                  <a:lnTo>
                    <a:pt x="11" y="26"/>
                  </a:lnTo>
                  <a:lnTo>
                    <a:pt x="8" y="26"/>
                  </a:lnTo>
                  <a:lnTo>
                    <a:pt x="6" y="26"/>
                  </a:lnTo>
                  <a:lnTo>
                    <a:pt x="6" y="23"/>
                  </a:lnTo>
                  <a:lnTo>
                    <a:pt x="6" y="21"/>
                  </a:lnTo>
                  <a:lnTo>
                    <a:pt x="6" y="18"/>
                  </a:lnTo>
                  <a:lnTo>
                    <a:pt x="6" y="16"/>
                  </a:lnTo>
                  <a:lnTo>
                    <a:pt x="6" y="13"/>
                  </a:lnTo>
                  <a:lnTo>
                    <a:pt x="6" y="10"/>
                  </a:lnTo>
                  <a:lnTo>
                    <a:pt x="6" y="8"/>
                  </a:lnTo>
                  <a:lnTo>
                    <a:pt x="6" y="5"/>
                  </a:lnTo>
                  <a:lnTo>
                    <a:pt x="3" y="3"/>
                  </a:lnTo>
                  <a:lnTo>
                    <a:pt x="3" y="0"/>
                  </a:lnTo>
                  <a:lnTo>
                    <a:pt x="0" y="0"/>
                  </a:lnTo>
                  <a:lnTo>
                    <a:pt x="3" y="0"/>
                  </a:lnTo>
                  <a:lnTo>
                    <a:pt x="0" y="0"/>
                  </a:lnTo>
                  <a:lnTo>
                    <a:pt x="3" y="0"/>
                  </a:lnTo>
                  <a:lnTo>
                    <a:pt x="6" y="0"/>
                  </a:lnTo>
                  <a:lnTo>
                    <a:pt x="6" y="3"/>
                  </a:lnTo>
                </a:path>
              </a:pathLst>
            </a:custGeom>
            <a:noFill/>
            <a:ln w="4763">
              <a:solidFill>
                <a:srgbClr val="6E6E6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800" kern="1200">
                <a:solidFill>
                  <a:prstClr val="black"/>
                </a:solidFill>
                <a:latin typeface="Century Gothic"/>
                <a:ea typeface="+mn-ea"/>
                <a:cs typeface="+mn-cs"/>
              </a:endParaRPr>
            </a:p>
          </p:txBody>
        </p:sp>
        <p:sp>
          <p:nvSpPr>
            <p:cNvPr id="258" name="Freeform 48"/>
            <p:cNvSpPr>
              <a:spLocks/>
            </p:cNvSpPr>
            <p:nvPr/>
          </p:nvSpPr>
          <p:spPr bwMode="auto">
            <a:xfrm>
              <a:off x="4808" y="471"/>
              <a:ext cx="118" cy="133"/>
            </a:xfrm>
            <a:custGeom>
              <a:avLst/>
              <a:gdLst>
                <a:gd name="T0" fmla="*/ 105 w 118"/>
                <a:gd name="T1" fmla="*/ 10 h 133"/>
                <a:gd name="T2" fmla="*/ 107 w 118"/>
                <a:gd name="T3" fmla="*/ 18 h 133"/>
                <a:gd name="T4" fmla="*/ 110 w 118"/>
                <a:gd name="T5" fmla="*/ 23 h 133"/>
                <a:gd name="T6" fmla="*/ 113 w 118"/>
                <a:gd name="T7" fmla="*/ 21 h 133"/>
                <a:gd name="T8" fmla="*/ 115 w 118"/>
                <a:gd name="T9" fmla="*/ 31 h 133"/>
                <a:gd name="T10" fmla="*/ 115 w 118"/>
                <a:gd name="T11" fmla="*/ 39 h 133"/>
                <a:gd name="T12" fmla="*/ 113 w 118"/>
                <a:gd name="T13" fmla="*/ 49 h 133"/>
                <a:gd name="T14" fmla="*/ 107 w 118"/>
                <a:gd name="T15" fmla="*/ 52 h 133"/>
                <a:gd name="T16" fmla="*/ 102 w 118"/>
                <a:gd name="T17" fmla="*/ 60 h 133"/>
                <a:gd name="T18" fmla="*/ 102 w 118"/>
                <a:gd name="T19" fmla="*/ 68 h 133"/>
                <a:gd name="T20" fmla="*/ 102 w 118"/>
                <a:gd name="T21" fmla="*/ 76 h 133"/>
                <a:gd name="T22" fmla="*/ 105 w 118"/>
                <a:gd name="T23" fmla="*/ 86 h 133"/>
                <a:gd name="T24" fmla="*/ 102 w 118"/>
                <a:gd name="T25" fmla="*/ 91 h 133"/>
                <a:gd name="T26" fmla="*/ 105 w 118"/>
                <a:gd name="T27" fmla="*/ 102 h 133"/>
                <a:gd name="T28" fmla="*/ 110 w 118"/>
                <a:gd name="T29" fmla="*/ 110 h 133"/>
                <a:gd name="T30" fmla="*/ 107 w 118"/>
                <a:gd name="T31" fmla="*/ 120 h 133"/>
                <a:gd name="T32" fmla="*/ 105 w 118"/>
                <a:gd name="T33" fmla="*/ 125 h 133"/>
                <a:gd name="T34" fmla="*/ 97 w 118"/>
                <a:gd name="T35" fmla="*/ 130 h 133"/>
                <a:gd name="T36" fmla="*/ 94 w 118"/>
                <a:gd name="T37" fmla="*/ 130 h 133"/>
                <a:gd name="T38" fmla="*/ 89 w 118"/>
                <a:gd name="T39" fmla="*/ 123 h 133"/>
                <a:gd name="T40" fmla="*/ 81 w 118"/>
                <a:gd name="T41" fmla="*/ 117 h 133"/>
                <a:gd name="T42" fmla="*/ 73 w 118"/>
                <a:gd name="T43" fmla="*/ 117 h 133"/>
                <a:gd name="T44" fmla="*/ 73 w 118"/>
                <a:gd name="T45" fmla="*/ 120 h 133"/>
                <a:gd name="T46" fmla="*/ 66 w 118"/>
                <a:gd name="T47" fmla="*/ 115 h 133"/>
                <a:gd name="T48" fmla="*/ 60 w 118"/>
                <a:gd name="T49" fmla="*/ 112 h 133"/>
                <a:gd name="T50" fmla="*/ 53 w 118"/>
                <a:gd name="T51" fmla="*/ 107 h 133"/>
                <a:gd name="T52" fmla="*/ 47 w 118"/>
                <a:gd name="T53" fmla="*/ 99 h 133"/>
                <a:gd name="T54" fmla="*/ 40 w 118"/>
                <a:gd name="T55" fmla="*/ 94 h 133"/>
                <a:gd name="T56" fmla="*/ 32 w 118"/>
                <a:gd name="T57" fmla="*/ 89 h 133"/>
                <a:gd name="T58" fmla="*/ 21 w 118"/>
                <a:gd name="T59" fmla="*/ 86 h 133"/>
                <a:gd name="T60" fmla="*/ 11 w 118"/>
                <a:gd name="T61" fmla="*/ 81 h 133"/>
                <a:gd name="T62" fmla="*/ 3 w 118"/>
                <a:gd name="T63" fmla="*/ 76 h 133"/>
                <a:gd name="T64" fmla="*/ 3 w 118"/>
                <a:gd name="T65" fmla="*/ 65 h 133"/>
                <a:gd name="T66" fmla="*/ 0 w 118"/>
                <a:gd name="T67" fmla="*/ 55 h 133"/>
                <a:gd name="T68" fmla="*/ 0 w 118"/>
                <a:gd name="T69" fmla="*/ 42 h 133"/>
                <a:gd name="T70" fmla="*/ 6 w 118"/>
                <a:gd name="T71" fmla="*/ 34 h 133"/>
                <a:gd name="T72" fmla="*/ 11 w 118"/>
                <a:gd name="T73" fmla="*/ 26 h 133"/>
                <a:gd name="T74" fmla="*/ 21 w 118"/>
                <a:gd name="T75" fmla="*/ 23 h 133"/>
                <a:gd name="T76" fmla="*/ 24 w 118"/>
                <a:gd name="T77" fmla="*/ 29 h 133"/>
                <a:gd name="T78" fmla="*/ 34 w 118"/>
                <a:gd name="T79" fmla="*/ 34 h 133"/>
                <a:gd name="T80" fmla="*/ 37 w 118"/>
                <a:gd name="T81" fmla="*/ 44 h 133"/>
                <a:gd name="T82" fmla="*/ 42 w 118"/>
                <a:gd name="T83" fmla="*/ 52 h 133"/>
                <a:gd name="T84" fmla="*/ 47 w 118"/>
                <a:gd name="T85" fmla="*/ 60 h 133"/>
                <a:gd name="T86" fmla="*/ 50 w 118"/>
                <a:gd name="T87" fmla="*/ 65 h 133"/>
                <a:gd name="T88" fmla="*/ 55 w 118"/>
                <a:gd name="T89" fmla="*/ 73 h 133"/>
                <a:gd name="T90" fmla="*/ 53 w 118"/>
                <a:gd name="T91" fmla="*/ 78 h 133"/>
                <a:gd name="T92" fmla="*/ 60 w 118"/>
                <a:gd name="T93" fmla="*/ 83 h 133"/>
                <a:gd name="T94" fmla="*/ 68 w 118"/>
                <a:gd name="T95" fmla="*/ 83 h 133"/>
                <a:gd name="T96" fmla="*/ 76 w 118"/>
                <a:gd name="T97" fmla="*/ 78 h 133"/>
                <a:gd name="T98" fmla="*/ 84 w 118"/>
                <a:gd name="T99" fmla="*/ 70 h 133"/>
                <a:gd name="T100" fmla="*/ 89 w 118"/>
                <a:gd name="T101" fmla="*/ 62 h 133"/>
                <a:gd name="T102" fmla="*/ 94 w 118"/>
                <a:gd name="T103" fmla="*/ 55 h 133"/>
                <a:gd name="T104" fmla="*/ 94 w 118"/>
                <a:gd name="T105" fmla="*/ 47 h 133"/>
                <a:gd name="T106" fmla="*/ 89 w 118"/>
                <a:gd name="T107" fmla="*/ 39 h 133"/>
                <a:gd name="T108" fmla="*/ 89 w 118"/>
                <a:gd name="T109" fmla="*/ 31 h 133"/>
                <a:gd name="T110" fmla="*/ 89 w 118"/>
                <a:gd name="T111" fmla="*/ 23 h 133"/>
                <a:gd name="T112" fmla="*/ 89 w 118"/>
                <a:gd name="T113" fmla="*/ 10 h 133"/>
                <a:gd name="T114" fmla="*/ 92 w 118"/>
                <a:gd name="T115" fmla="*/ 5 h 133"/>
                <a:gd name="T116" fmla="*/ 97 w 118"/>
                <a:gd name="T117" fmla="*/ 2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18" h="133">
                  <a:moveTo>
                    <a:pt x="105" y="0"/>
                  </a:moveTo>
                  <a:lnTo>
                    <a:pt x="105" y="2"/>
                  </a:lnTo>
                  <a:lnTo>
                    <a:pt x="105" y="5"/>
                  </a:lnTo>
                  <a:lnTo>
                    <a:pt x="105" y="8"/>
                  </a:lnTo>
                  <a:lnTo>
                    <a:pt x="105" y="10"/>
                  </a:lnTo>
                  <a:lnTo>
                    <a:pt x="105" y="13"/>
                  </a:lnTo>
                  <a:lnTo>
                    <a:pt x="105" y="15"/>
                  </a:lnTo>
                  <a:lnTo>
                    <a:pt x="107" y="15"/>
                  </a:lnTo>
                  <a:lnTo>
                    <a:pt x="105" y="18"/>
                  </a:lnTo>
                  <a:lnTo>
                    <a:pt x="107" y="18"/>
                  </a:lnTo>
                  <a:lnTo>
                    <a:pt x="105" y="18"/>
                  </a:lnTo>
                  <a:lnTo>
                    <a:pt x="105" y="21"/>
                  </a:lnTo>
                  <a:lnTo>
                    <a:pt x="107" y="21"/>
                  </a:lnTo>
                  <a:lnTo>
                    <a:pt x="107" y="23"/>
                  </a:lnTo>
                  <a:lnTo>
                    <a:pt x="110" y="23"/>
                  </a:lnTo>
                  <a:lnTo>
                    <a:pt x="110" y="21"/>
                  </a:lnTo>
                  <a:lnTo>
                    <a:pt x="110" y="18"/>
                  </a:lnTo>
                  <a:lnTo>
                    <a:pt x="113" y="21"/>
                  </a:lnTo>
                  <a:lnTo>
                    <a:pt x="113" y="18"/>
                  </a:lnTo>
                  <a:lnTo>
                    <a:pt x="113" y="21"/>
                  </a:lnTo>
                  <a:lnTo>
                    <a:pt x="113" y="23"/>
                  </a:lnTo>
                  <a:lnTo>
                    <a:pt x="113" y="26"/>
                  </a:lnTo>
                  <a:lnTo>
                    <a:pt x="115" y="26"/>
                  </a:lnTo>
                  <a:lnTo>
                    <a:pt x="115" y="29"/>
                  </a:lnTo>
                  <a:lnTo>
                    <a:pt x="115" y="31"/>
                  </a:lnTo>
                  <a:lnTo>
                    <a:pt x="118" y="31"/>
                  </a:lnTo>
                  <a:lnTo>
                    <a:pt x="118" y="34"/>
                  </a:lnTo>
                  <a:lnTo>
                    <a:pt x="118" y="36"/>
                  </a:lnTo>
                  <a:lnTo>
                    <a:pt x="118" y="39"/>
                  </a:lnTo>
                  <a:lnTo>
                    <a:pt x="115" y="39"/>
                  </a:lnTo>
                  <a:lnTo>
                    <a:pt x="115" y="42"/>
                  </a:lnTo>
                  <a:lnTo>
                    <a:pt x="115" y="44"/>
                  </a:lnTo>
                  <a:lnTo>
                    <a:pt x="115" y="47"/>
                  </a:lnTo>
                  <a:lnTo>
                    <a:pt x="113" y="47"/>
                  </a:lnTo>
                  <a:lnTo>
                    <a:pt x="113" y="49"/>
                  </a:lnTo>
                  <a:lnTo>
                    <a:pt x="110" y="49"/>
                  </a:lnTo>
                  <a:lnTo>
                    <a:pt x="107" y="49"/>
                  </a:lnTo>
                  <a:lnTo>
                    <a:pt x="110" y="49"/>
                  </a:lnTo>
                  <a:lnTo>
                    <a:pt x="110" y="52"/>
                  </a:lnTo>
                  <a:lnTo>
                    <a:pt x="107" y="52"/>
                  </a:lnTo>
                  <a:lnTo>
                    <a:pt x="105" y="52"/>
                  </a:lnTo>
                  <a:lnTo>
                    <a:pt x="105" y="55"/>
                  </a:lnTo>
                  <a:lnTo>
                    <a:pt x="102" y="55"/>
                  </a:lnTo>
                  <a:lnTo>
                    <a:pt x="102" y="57"/>
                  </a:lnTo>
                  <a:lnTo>
                    <a:pt x="102" y="60"/>
                  </a:lnTo>
                  <a:lnTo>
                    <a:pt x="102" y="62"/>
                  </a:lnTo>
                  <a:lnTo>
                    <a:pt x="102" y="65"/>
                  </a:lnTo>
                  <a:lnTo>
                    <a:pt x="100" y="65"/>
                  </a:lnTo>
                  <a:lnTo>
                    <a:pt x="102" y="65"/>
                  </a:lnTo>
                  <a:lnTo>
                    <a:pt x="102" y="68"/>
                  </a:lnTo>
                  <a:lnTo>
                    <a:pt x="102" y="70"/>
                  </a:lnTo>
                  <a:lnTo>
                    <a:pt x="105" y="70"/>
                  </a:lnTo>
                  <a:lnTo>
                    <a:pt x="105" y="73"/>
                  </a:lnTo>
                  <a:lnTo>
                    <a:pt x="105" y="76"/>
                  </a:lnTo>
                  <a:lnTo>
                    <a:pt x="102" y="76"/>
                  </a:lnTo>
                  <a:lnTo>
                    <a:pt x="105" y="76"/>
                  </a:lnTo>
                  <a:lnTo>
                    <a:pt x="105" y="78"/>
                  </a:lnTo>
                  <a:lnTo>
                    <a:pt x="105" y="81"/>
                  </a:lnTo>
                  <a:lnTo>
                    <a:pt x="105" y="83"/>
                  </a:lnTo>
                  <a:lnTo>
                    <a:pt x="105" y="86"/>
                  </a:lnTo>
                  <a:lnTo>
                    <a:pt x="105" y="89"/>
                  </a:lnTo>
                  <a:lnTo>
                    <a:pt x="105" y="91"/>
                  </a:lnTo>
                  <a:lnTo>
                    <a:pt x="105" y="89"/>
                  </a:lnTo>
                  <a:lnTo>
                    <a:pt x="105" y="91"/>
                  </a:lnTo>
                  <a:lnTo>
                    <a:pt x="102" y="91"/>
                  </a:lnTo>
                  <a:lnTo>
                    <a:pt x="105" y="91"/>
                  </a:lnTo>
                  <a:lnTo>
                    <a:pt x="105" y="94"/>
                  </a:lnTo>
                  <a:lnTo>
                    <a:pt x="105" y="96"/>
                  </a:lnTo>
                  <a:lnTo>
                    <a:pt x="105" y="99"/>
                  </a:lnTo>
                  <a:lnTo>
                    <a:pt x="105" y="102"/>
                  </a:lnTo>
                  <a:lnTo>
                    <a:pt x="107" y="102"/>
                  </a:lnTo>
                  <a:lnTo>
                    <a:pt x="107" y="104"/>
                  </a:lnTo>
                  <a:lnTo>
                    <a:pt x="110" y="104"/>
                  </a:lnTo>
                  <a:lnTo>
                    <a:pt x="110" y="107"/>
                  </a:lnTo>
                  <a:lnTo>
                    <a:pt x="110" y="110"/>
                  </a:lnTo>
                  <a:lnTo>
                    <a:pt x="110" y="112"/>
                  </a:lnTo>
                  <a:lnTo>
                    <a:pt x="110" y="115"/>
                  </a:lnTo>
                  <a:lnTo>
                    <a:pt x="110" y="117"/>
                  </a:lnTo>
                  <a:lnTo>
                    <a:pt x="110" y="120"/>
                  </a:lnTo>
                  <a:lnTo>
                    <a:pt x="107" y="120"/>
                  </a:lnTo>
                  <a:lnTo>
                    <a:pt x="107" y="123"/>
                  </a:lnTo>
                  <a:lnTo>
                    <a:pt x="105" y="123"/>
                  </a:lnTo>
                  <a:lnTo>
                    <a:pt x="105" y="125"/>
                  </a:lnTo>
                  <a:lnTo>
                    <a:pt x="105" y="123"/>
                  </a:lnTo>
                  <a:lnTo>
                    <a:pt x="105" y="125"/>
                  </a:lnTo>
                  <a:lnTo>
                    <a:pt x="105" y="128"/>
                  </a:lnTo>
                  <a:lnTo>
                    <a:pt x="102" y="128"/>
                  </a:lnTo>
                  <a:lnTo>
                    <a:pt x="102" y="130"/>
                  </a:lnTo>
                  <a:lnTo>
                    <a:pt x="100" y="130"/>
                  </a:lnTo>
                  <a:lnTo>
                    <a:pt x="97" y="130"/>
                  </a:lnTo>
                  <a:lnTo>
                    <a:pt x="97" y="133"/>
                  </a:lnTo>
                  <a:lnTo>
                    <a:pt x="94" y="133"/>
                  </a:lnTo>
                  <a:lnTo>
                    <a:pt x="94" y="130"/>
                  </a:lnTo>
                  <a:lnTo>
                    <a:pt x="94" y="133"/>
                  </a:lnTo>
                  <a:lnTo>
                    <a:pt x="94" y="130"/>
                  </a:lnTo>
                  <a:lnTo>
                    <a:pt x="92" y="130"/>
                  </a:lnTo>
                  <a:lnTo>
                    <a:pt x="92" y="128"/>
                  </a:lnTo>
                  <a:lnTo>
                    <a:pt x="92" y="125"/>
                  </a:lnTo>
                  <a:lnTo>
                    <a:pt x="92" y="123"/>
                  </a:lnTo>
                  <a:lnTo>
                    <a:pt x="89" y="123"/>
                  </a:lnTo>
                  <a:lnTo>
                    <a:pt x="89" y="120"/>
                  </a:lnTo>
                  <a:lnTo>
                    <a:pt x="87" y="120"/>
                  </a:lnTo>
                  <a:lnTo>
                    <a:pt x="87" y="117"/>
                  </a:lnTo>
                  <a:lnTo>
                    <a:pt x="84" y="117"/>
                  </a:lnTo>
                  <a:lnTo>
                    <a:pt x="81" y="117"/>
                  </a:lnTo>
                  <a:lnTo>
                    <a:pt x="79" y="117"/>
                  </a:lnTo>
                  <a:lnTo>
                    <a:pt x="79" y="120"/>
                  </a:lnTo>
                  <a:lnTo>
                    <a:pt x="76" y="120"/>
                  </a:lnTo>
                  <a:lnTo>
                    <a:pt x="76" y="117"/>
                  </a:lnTo>
                  <a:lnTo>
                    <a:pt x="73" y="117"/>
                  </a:lnTo>
                  <a:lnTo>
                    <a:pt x="73" y="120"/>
                  </a:lnTo>
                  <a:lnTo>
                    <a:pt x="73" y="117"/>
                  </a:lnTo>
                  <a:lnTo>
                    <a:pt x="73" y="120"/>
                  </a:lnTo>
                  <a:lnTo>
                    <a:pt x="71" y="120"/>
                  </a:lnTo>
                  <a:lnTo>
                    <a:pt x="73" y="120"/>
                  </a:lnTo>
                  <a:lnTo>
                    <a:pt x="73" y="117"/>
                  </a:lnTo>
                  <a:lnTo>
                    <a:pt x="71" y="117"/>
                  </a:lnTo>
                  <a:lnTo>
                    <a:pt x="68" y="117"/>
                  </a:lnTo>
                  <a:lnTo>
                    <a:pt x="66" y="117"/>
                  </a:lnTo>
                  <a:lnTo>
                    <a:pt x="66" y="115"/>
                  </a:lnTo>
                  <a:lnTo>
                    <a:pt x="63" y="115"/>
                  </a:lnTo>
                  <a:lnTo>
                    <a:pt x="66" y="115"/>
                  </a:lnTo>
                  <a:lnTo>
                    <a:pt x="63" y="115"/>
                  </a:lnTo>
                  <a:lnTo>
                    <a:pt x="63" y="112"/>
                  </a:lnTo>
                  <a:lnTo>
                    <a:pt x="60" y="112"/>
                  </a:lnTo>
                  <a:lnTo>
                    <a:pt x="60" y="110"/>
                  </a:lnTo>
                  <a:lnTo>
                    <a:pt x="58" y="110"/>
                  </a:lnTo>
                  <a:lnTo>
                    <a:pt x="55" y="110"/>
                  </a:lnTo>
                  <a:lnTo>
                    <a:pt x="55" y="107"/>
                  </a:lnTo>
                  <a:lnTo>
                    <a:pt x="53" y="107"/>
                  </a:lnTo>
                  <a:lnTo>
                    <a:pt x="53" y="104"/>
                  </a:lnTo>
                  <a:lnTo>
                    <a:pt x="50" y="104"/>
                  </a:lnTo>
                  <a:lnTo>
                    <a:pt x="50" y="102"/>
                  </a:lnTo>
                  <a:lnTo>
                    <a:pt x="47" y="102"/>
                  </a:lnTo>
                  <a:lnTo>
                    <a:pt x="47" y="99"/>
                  </a:lnTo>
                  <a:lnTo>
                    <a:pt x="45" y="99"/>
                  </a:lnTo>
                  <a:lnTo>
                    <a:pt x="42" y="99"/>
                  </a:lnTo>
                  <a:lnTo>
                    <a:pt x="42" y="96"/>
                  </a:lnTo>
                  <a:lnTo>
                    <a:pt x="40" y="96"/>
                  </a:lnTo>
                  <a:lnTo>
                    <a:pt x="40" y="94"/>
                  </a:lnTo>
                  <a:lnTo>
                    <a:pt x="37" y="94"/>
                  </a:lnTo>
                  <a:lnTo>
                    <a:pt x="37" y="91"/>
                  </a:lnTo>
                  <a:lnTo>
                    <a:pt x="34" y="91"/>
                  </a:lnTo>
                  <a:lnTo>
                    <a:pt x="32" y="91"/>
                  </a:lnTo>
                  <a:lnTo>
                    <a:pt x="32" y="89"/>
                  </a:lnTo>
                  <a:lnTo>
                    <a:pt x="29" y="89"/>
                  </a:lnTo>
                  <a:lnTo>
                    <a:pt x="26" y="89"/>
                  </a:lnTo>
                  <a:lnTo>
                    <a:pt x="24" y="89"/>
                  </a:lnTo>
                  <a:lnTo>
                    <a:pt x="24" y="86"/>
                  </a:lnTo>
                  <a:lnTo>
                    <a:pt x="21" y="86"/>
                  </a:lnTo>
                  <a:lnTo>
                    <a:pt x="19" y="86"/>
                  </a:lnTo>
                  <a:lnTo>
                    <a:pt x="19" y="83"/>
                  </a:lnTo>
                  <a:lnTo>
                    <a:pt x="16" y="83"/>
                  </a:lnTo>
                  <a:lnTo>
                    <a:pt x="13" y="83"/>
                  </a:lnTo>
                  <a:lnTo>
                    <a:pt x="11" y="81"/>
                  </a:lnTo>
                  <a:lnTo>
                    <a:pt x="8" y="81"/>
                  </a:lnTo>
                  <a:lnTo>
                    <a:pt x="6" y="81"/>
                  </a:lnTo>
                  <a:lnTo>
                    <a:pt x="6" y="78"/>
                  </a:lnTo>
                  <a:lnTo>
                    <a:pt x="3" y="78"/>
                  </a:lnTo>
                  <a:lnTo>
                    <a:pt x="3" y="76"/>
                  </a:lnTo>
                  <a:lnTo>
                    <a:pt x="6" y="76"/>
                  </a:lnTo>
                  <a:lnTo>
                    <a:pt x="3" y="73"/>
                  </a:lnTo>
                  <a:lnTo>
                    <a:pt x="3" y="70"/>
                  </a:lnTo>
                  <a:lnTo>
                    <a:pt x="3" y="68"/>
                  </a:lnTo>
                  <a:lnTo>
                    <a:pt x="3" y="65"/>
                  </a:lnTo>
                  <a:lnTo>
                    <a:pt x="3" y="62"/>
                  </a:lnTo>
                  <a:lnTo>
                    <a:pt x="3" y="60"/>
                  </a:lnTo>
                  <a:lnTo>
                    <a:pt x="3" y="57"/>
                  </a:lnTo>
                  <a:lnTo>
                    <a:pt x="0" y="57"/>
                  </a:lnTo>
                  <a:lnTo>
                    <a:pt x="0" y="55"/>
                  </a:lnTo>
                  <a:lnTo>
                    <a:pt x="0" y="52"/>
                  </a:lnTo>
                  <a:lnTo>
                    <a:pt x="0" y="49"/>
                  </a:lnTo>
                  <a:lnTo>
                    <a:pt x="0" y="47"/>
                  </a:lnTo>
                  <a:lnTo>
                    <a:pt x="0" y="44"/>
                  </a:lnTo>
                  <a:lnTo>
                    <a:pt x="0" y="42"/>
                  </a:lnTo>
                  <a:lnTo>
                    <a:pt x="3" y="42"/>
                  </a:lnTo>
                  <a:lnTo>
                    <a:pt x="3" y="39"/>
                  </a:lnTo>
                  <a:lnTo>
                    <a:pt x="3" y="36"/>
                  </a:lnTo>
                  <a:lnTo>
                    <a:pt x="6" y="36"/>
                  </a:lnTo>
                  <a:lnTo>
                    <a:pt x="6" y="34"/>
                  </a:lnTo>
                  <a:lnTo>
                    <a:pt x="8" y="34"/>
                  </a:lnTo>
                  <a:lnTo>
                    <a:pt x="8" y="31"/>
                  </a:lnTo>
                  <a:lnTo>
                    <a:pt x="11" y="31"/>
                  </a:lnTo>
                  <a:lnTo>
                    <a:pt x="11" y="29"/>
                  </a:lnTo>
                  <a:lnTo>
                    <a:pt x="11" y="26"/>
                  </a:lnTo>
                  <a:lnTo>
                    <a:pt x="13" y="26"/>
                  </a:lnTo>
                  <a:lnTo>
                    <a:pt x="13" y="23"/>
                  </a:lnTo>
                  <a:lnTo>
                    <a:pt x="16" y="23"/>
                  </a:lnTo>
                  <a:lnTo>
                    <a:pt x="19" y="23"/>
                  </a:lnTo>
                  <a:lnTo>
                    <a:pt x="21" y="23"/>
                  </a:lnTo>
                  <a:lnTo>
                    <a:pt x="19" y="23"/>
                  </a:lnTo>
                  <a:lnTo>
                    <a:pt x="21" y="23"/>
                  </a:lnTo>
                  <a:lnTo>
                    <a:pt x="21" y="26"/>
                  </a:lnTo>
                  <a:lnTo>
                    <a:pt x="24" y="26"/>
                  </a:lnTo>
                  <a:lnTo>
                    <a:pt x="24" y="29"/>
                  </a:lnTo>
                  <a:lnTo>
                    <a:pt x="26" y="29"/>
                  </a:lnTo>
                  <a:lnTo>
                    <a:pt x="29" y="31"/>
                  </a:lnTo>
                  <a:lnTo>
                    <a:pt x="32" y="31"/>
                  </a:lnTo>
                  <a:lnTo>
                    <a:pt x="32" y="34"/>
                  </a:lnTo>
                  <a:lnTo>
                    <a:pt x="34" y="34"/>
                  </a:lnTo>
                  <a:lnTo>
                    <a:pt x="37" y="34"/>
                  </a:lnTo>
                  <a:lnTo>
                    <a:pt x="37" y="36"/>
                  </a:lnTo>
                  <a:lnTo>
                    <a:pt x="37" y="39"/>
                  </a:lnTo>
                  <a:lnTo>
                    <a:pt x="37" y="42"/>
                  </a:lnTo>
                  <a:lnTo>
                    <a:pt x="37" y="44"/>
                  </a:lnTo>
                  <a:lnTo>
                    <a:pt x="40" y="44"/>
                  </a:lnTo>
                  <a:lnTo>
                    <a:pt x="40" y="47"/>
                  </a:lnTo>
                  <a:lnTo>
                    <a:pt x="40" y="49"/>
                  </a:lnTo>
                  <a:lnTo>
                    <a:pt x="42" y="49"/>
                  </a:lnTo>
                  <a:lnTo>
                    <a:pt x="42" y="52"/>
                  </a:lnTo>
                  <a:lnTo>
                    <a:pt x="42" y="55"/>
                  </a:lnTo>
                  <a:lnTo>
                    <a:pt x="45" y="55"/>
                  </a:lnTo>
                  <a:lnTo>
                    <a:pt x="47" y="55"/>
                  </a:lnTo>
                  <a:lnTo>
                    <a:pt x="47" y="57"/>
                  </a:lnTo>
                  <a:lnTo>
                    <a:pt x="47" y="60"/>
                  </a:lnTo>
                  <a:lnTo>
                    <a:pt x="50" y="60"/>
                  </a:lnTo>
                  <a:lnTo>
                    <a:pt x="50" y="62"/>
                  </a:lnTo>
                  <a:lnTo>
                    <a:pt x="50" y="60"/>
                  </a:lnTo>
                  <a:lnTo>
                    <a:pt x="50" y="62"/>
                  </a:lnTo>
                  <a:lnTo>
                    <a:pt x="50" y="65"/>
                  </a:lnTo>
                  <a:lnTo>
                    <a:pt x="53" y="65"/>
                  </a:lnTo>
                  <a:lnTo>
                    <a:pt x="53" y="68"/>
                  </a:lnTo>
                  <a:lnTo>
                    <a:pt x="53" y="70"/>
                  </a:lnTo>
                  <a:lnTo>
                    <a:pt x="55" y="70"/>
                  </a:lnTo>
                  <a:lnTo>
                    <a:pt x="55" y="73"/>
                  </a:lnTo>
                  <a:lnTo>
                    <a:pt x="53" y="73"/>
                  </a:lnTo>
                  <a:lnTo>
                    <a:pt x="55" y="73"/>
                  </a:lnTo>
                  <a:lnTo>
                    <a:pt x="53" y="73"/>
                  </a:lnTo>
                  <a:lnTo>
                    <a:pt x="53" y="76"/>
                  </a:lnTo>
                  <a:lnTo>
                    <a:pt x="53" y="78"/>
                  </a:lnTo>
                  <a:lnTo>
                    <a:pt x="53" y="81"/>
                  </a:lnTo>
                  <a:lnTo>
                    <a:pt x="55" y="81"/>
                  </a:lnTo>
                  <a:lnTo>
                    <a:pt x="58" y="81"/>
                  </a:lnTo>
                  <a:lnTo>
                    <a:pt x="58" y="83"/>
                  </a:lnTo>
                  <a:lnTo>
                    <a:pt x="60" y="83"/>
                  </a:lnTo>
                  <a:lnTo>
                    <a:pt x="63" y="83"/>
                  </a:lnTo>
                  <a:lnTo>
                    <a:pt x="60" y="83"/>
                  </a:lnTo>
                  <a:lnTo>
                    <a:pt x="63" y="83"/>
                  </a:lnTo>
                  <a:lnTo>
                    <a:pt x="66" y="83"/>
                  </a:lnTo>
                  <a:lnTo>
                    <a:pt x="68" y="83"/>
                  </a:lnTo>
                  <a:lnTo>
                    <a:pt x="68" y="81"/>
                  </a:lnTo>
                  <a:lnTo>
                    <a:pt x="68" y="78"/>
                  </a:lnTo>
                  <a:lnTo>
                    <a:pt x="71" y="78"/>
                  </a:lnTo>
                  <a:lnTo>
                    <a:pt x="73" y="78"/>
                  </a:lnTo>
                  <a:lnTo>
                    <a:pt x="76" y="78"/>
                  </a:lnTo>
                  <a:lnTo>
                    <a:pt x="79" y="78"/>
                  </a:lnTo>
                  <a:lnTo>
                    <a:pt x="79" y="76"/>
                  </a:lnTo>
                  <a:lnTo>
                    <a:pt x="81" y="73"/>
                  </a:lnTo>
                  <a:lnTo>
                    <a:pt x="81" y="70"/>
                  </a:lnTo>
                  <a:lnTo>
                    <a:pt x="84" y="70"/>
                  </a:lnTo>
                  <a:lnTo>
                    <a:pt x="84" y="68"/>
                  </a:lnTo>
                  <a:lnTo>
                    <a:pt x="87" y="68"/>
                  </a:lnTo>
                  <a:lnTo>
                    <a:pt x="87" y="65"/>
                  </a:lnTo>
                  <a:lnTo>
                    <a:pt x="89" y="65"/>
                  </a:lnTo>
                  <a:lnTo>
                    <a:pt x="89" y="62"/>
                  </a:lnTo>
                  <a:lnTo>
                    <a:pt x="89" y="60"/>
                  </a:lnTo>
                  <a:lnTo>
                    <a:pt x="89" y="57"/>
                  </a:lnTo>
                  <a:lnTo>
                    <a:pt x="92" y="57"/>
                  </a:lnTo>
                  <a:lnTo>
                    <a:pt x="92" y="55"/>
                  </a:lnTo>
                  <a:lnTo>
                    <a:pt x="94" y="55"/>
                  </a:lnTo>
                  <a:lnTo>
                    <a:pt x="94" y="52"/>
                  </a:lnTo>
                  <a:lnTo>
                    <a:pt x="94" y="49"/>
                  </a:lnTo>
                  <a:lnTo>
                    <a:pt x="97" y="49"/>
                  </a:lnTo>
                  <a:lnTo>
                    <a:pt x="97" y="47"/>
                  </a:lnTo>
                  <a:lnTo>
                    <a:pt x="94" y="47"/>
                  </a:lnTo>
                  <a:lnTo>
                    <a:pt x="94" y="44"/>
                  </a:lnTo>
                  <a:lnTo>
                    <a:pt x="92" y="44"/>
                  </a:lnTo>
                  <a:lnTo>
                    <a:pt x="92" y="42"/>
                  </a:lnTo>
                  <a:lnTo>
                    <a:pt x="89" y="42"/>
                  </a:lnTo>
                  <a:lnTo>
                    <a:pt x="89" y="39"/>
                  </a:lnTo>
                  <a:lnTo>
                    <a:pt x="92" y="39"/>
                  </a:lnTo>
                  <a:lnTo>
                    <a:pt x="92" y="36"/>
                  </a:lnTo>
                  <a:lnTo>
                    <a:pt x="89" y="36"/>
                  </a:lnTo>
                  <a:lnTo>
                    <a:pt x="89" y="34"/>
                  </a:lnTo>
                  <a:lnTo>
                    <a:pt x="89" y="31"/>
                  </a:lnTo>
                  <a:lnTo>
                    <a:pt x="87" y="31"/>
                  </a:lnTo>
                  <a:lnTo>
                    <a:pt x="87" y="29"/>
                  </a:lnTo>
                  <a:lnTo>
                    <a:pt x="87" y="26"/>
                  </a:lnTo>
                  <a:lnTo>
                    <a:pt x="87" y="23"/>
                  </a:lnTo>
                  <a:lnTo>
                    <a:pt x="89" y="23"/>
                  </a:lnTo>
                  <a:lnTo>
                    <a:pt x="89" y="21"/>
                  </a:lnTo>
                  <a:lnTo>
                    <a:pt x="89" y="18"/>
                  </a:lnTo>
                  <a:lnTo>
                    <a:pt x="89" y="15"/>
                  </a:lnTo>
                  <a:lnTo>
                    <a:pt x="89" y="13"/>
                  </a:lnTo>
                  <a:lnTo>
                    <a:pt x="89" y="10"/>
                  </a:lnTo>
                  <a:lnTo>
                    <a:pt x="89" y="8"/>
                  </a:lnTo>
                  <a:lnTo>
                    <a:pt x="89" y="5"/>
                  </a:lnTo>
                  <a:lnTo>
                    <a:pt x="92" y="5"/>
                  </a:lnTo>
                  <a:lnTo>
                    <a:pt x="92" y="2"/>
                  </a:lnTo>
                  <a:lnTo>
                    <a:pt x="92" y="5"/>
                  </a:lnTo>
                  <a:lnTo>
                    <a:pt x="92" y="2"/>
                  </a:lnTo>
                  <a:lnTo>
                    <a:pt x="94" y="2"/>
                  </a:lnTo>
                  <a:lnTo>
                    <a:pt x="94" y="5"/>
                  </a:lnTo>
                  <a:lnTo>
                    <a:pt x="94" y="2"/>
                  </a:lnTo>
                  <a:lnTo>
                    <a:pt x="97" y="2"/>
                  </a:lnTo>
                  <a:lnTo>
                    <a:pt x="97" y="0"/>
                  </a:lnTo>
                  <a:lnTo>
                    <a:pt x="100" y="0"/>
                  </a:lnTo>
                  <a:lnTo>
                    <a:pt x="102" y="0"/>
                  </a:lnTo>
                  <a:lnTo>
                    <a:pt x="105" y="0"/>
                  </a:lnTo>
                </a:path>
              </a:pathLst>
            </a:custGeom>
            <a:noFill/>
            <a:ln w="4763">
              <a:solidFill>
                <a:srgbClr val="6E6E6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800" kern="1200">
                <a:solidFill>
                  <a:prstClr val="black"/>
                </a:solidFill>
                <a:latin typeface="Century Gothic"/>
                <a:ea typeface="+mn-ea"/>
                <a:cs typeface="+mn-cs"/>
              </a:endParaRPr>
            </a:p>
          </p:txBody>
        </p:sp>
        <p:sp>
          <p:nvSpPr>
            <p:cNvPr id="259" name="Freeform 49"/>
            <p:cNvSpPr>
              <a:spLocks/>
            </p:cNvSpPr>
            <p:nvPr/>
          </p:nvSpPr>
          <p:spPr bwMode="auto">
            <a:xfrm>
              <a:off x="4464" y="460"/>
              <a:ext cx="5" cy="8"/>
            </a:xfrm>
            <a:custGeom>
              <a:avLst/>
              <a:gdLst>
                <a:gd name="T0" fmla="*/ 0 w 5"/>
                <a:gd name="T1" fmla="*/ 0 h 8"/>
                <a:gd name="T2" fmla="*/ 2 w 5"/>
                <a:gd name="T3" fmla="*/ 0 h 8"/>
                <a:gd name="T4" fmla="*/ 2 w 5"/>
                <a:gd name="T5" fmla="*/ 3 h 8"/>
                <a:gd name="T6" fmla="*/ 2 w 5"/>
                <a:gd name="T7" fmla="*/ 0 h 8"/>
                <a:gd name="T8" fmla="*/ 2 w 5"/>
                <a:gd name="T9" fmla="*/ 3 h 8"/>
                <a:gd name="T10" fmla="*/ 5 w 5"/>
                <a:gd name="T11" fmla="*/ 3 h 8"/>
                <a:gd name="T12" fmla="*/ 5 w 5"/>
                <a:gd name="T13" fmla="*/ 6 h 8"/>
                <a:gd name="T14" fmla="*/ 5 w 5"/>
                <a:gd name="T15" fmla="*/ 8 h 8"/>
                <a:gd name="T16" fmla="*/ 2 w 5"/>
                <a:gd name="T17" fmla="*/ 8 h 8"/>
                <a:gd name="T18" fmla="*/ 2 w 5"/>
                <a:gd name="T19" fmla="*/ 6 h 8"/>
                <a:gd name="T20" fmla="*/ 0 w 5"/>
                <a:gd name="T21" fmla="*/ 6 h 8"/>
                <a:gd name="T22" fmla="*/ 0 w 5"/>
                <a:gd name="T23" fmla="*/ 3 h 8"/>
                <a:gd name="T24" fmla="*/ 0 w 5"/>
                <a:gd name="T2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8">
                  <a:moveTo>
                    <a:pt x="0" y="0"/>
                  </a:moveTo>
                  <a:lnTo>
                    <a:pt x="2" y="0"/>
                  </a:lnTo>
                  <a:lnTo>
                    <a:pt x="2" y="3"/>
                  </a:lnTo>
                  <a:lnTo>
                    <a:pt x="2" y="0"/>
                  </a:lnTo>
                  <a:lnTo>
                    <a:pt x="2" y="3"/>
                  </a:lnTo>
                  <a:lnTo>
                    <a:pt x="5" y="3"/>
                  </a:lnTo>
                  <a:lnTo>
                    <a:pt x="5" y="6"/>
                  </a:lnTo>
                  <a:lnTo>
                    <a:pt x="5" y="8"/>
                  </a:lnTo>
                  <a:lnTo>
                    <a:pt x="2" y="8"/>
                  </a:lnTo>
                  <a:lnTo>
                    <a:pt x="2" y="6"/>
                  </a:lnTo>
                  <a:lnTo>
                    <a:pt x="0" y="6"/>
                  </a:lnTo>
                  <a:lnTo>
                    <a:pt x="0" y="3"/>
                  </a:lnTo>
                  <a:lnTo>
                    <a:pt x="0" y="0"/>
                  </a:lnTo>
                </a:path>
              </a:pathLst>
            </a:custGeom>
            <a:noFill/>
            <a:ln w="4763">
              <a:solidFill>
                <a:srgbClr val="6E6E6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800" kern="1200">
                <a:solidFill>
                  <a:prstClr val="black"/>
                </a:solidFill>
                <a:latin typeface="Century Gothic"/>
                <a:ea typeface="+mn-ea"/>
                <a:cs typeface="+mn-cs"/>
              </a:endParaRPr>
            </a:p>
          </p:txBody>
        </p:sp>
        <p:sp>
          <p:nvSpPr>
            <p:cNvPr id="260" name="Freeform 50"/>
            <p:cNvSpPr>
              <a:spLocks/>
            </p:cNvSpPr>
            <p:nvPr/>
          </p:nvSpPr>
          <p:spPr bwMode="auto">
            <a:xfrm>
              <a:off x="4788" y="432"/>
              <a:ext cx="39" cy="44"/>
            </a:xfrm>
            <a:custGeom>
              <a:avLst/>
              <a:gdLst>
                <a:gd name="T0" fmla="*/ 20 w 39"/>
                <a:gd name="T1" fmla="*/ 0 h 44"/>
                <a:gd name="T2" fmla="*/ 26 w 39"/>
                <a:gd name="T3" fmla="*/ 0 h 44"/>
                <a:gd name="T4" fmla="*/ 28 w 39"/>
                <a:gd name="T5" fmla="*/ 2 h 44"/>
                <a:gd name="T6" fmla="*/ 28 w 39"/>
                <a:gd name="T7" fmla="*/ 2 h 44"/>
                <a:gd name="T8" fmla="*/ 31 w 39"/>
                <a:gd name="T9" fmla="*/ 5 h 44"/>
                <a:gd name="T10" fmla="*/ 33 w 39"/>
                <a:gd name="T11" fmla="*/ 7 h 44"/>
                <a:gd name="T12" fmla="*/ 36 w 39"/>
                <a:gd name="T13" fmla="*/ 10 h 44"/>
                <a:gd name="T14" fmla="*/ 39 w 39"/>
                <a:gd name="T15" fmla="*/ 13 h 44"/>
                <a:gd name="T16" fmla="*/ 36 w 39"/>
                <a:gd name="T17" fmla="*/ 15 h 44"/>
                <a:gd name="T18" fmla="*/ 33 w 39"/>
                <a:gd name="T19" fmla="*/ 18 h 44"/>
                <a:gd name="T20" fmla="*/ 31 w 39"/>
                <a:gd name="T21" fmla="*/ 21 h 44"/>
                <a:gd name="T22" fmla="*/ 28 w 39"/>
                <a:gd name="T23" fmla="*/ 23 h 44"/>
                <a:gd name="T24" fmla="*/ 26 w 39"/>
                <a:gd name="T25" fmla="*/ 26 h 44"/>
                <a:gd name="T26" fmla="*/ 23 w 39"/>
                <a:gd name="T27" fmla="*/ 28 h 44"/>
                <a:gd name="T28" fmla="*/ 20 w 39"/>
                <a:gd name="T29" fmla="*/ 31 h 44"/>
                <a:gd name="T30" fmla="*/ 20 w 39"/>
                <a:gd name="T31" fmla="*/ 31 h 44"/>
                <a:gd name="T32" fmla="*/ 18 w 39"/>
                <a:gd name="T33" fmla="*/ 34 h 44"/>
                <a:gd name="T34" fmla="*/ 15 w 39"/>
                <a:gd name="T35" fmla="*/ 36 h 44"/>
                <a:gd name="T36" fmla="*/ 13 w 39"/>
                <a:gd name="T37" fmla="*/ 39 h 44"/>
                <a:gd name="T38" fmla="*/ 7 w 39"/>
                <a:gd name="T39" fmla="*/ 39 h 44"/>
                <a:gd name="T40" fmla="*/ 5 w 39"/>
                <a:gd name="T41" fmla="*/ 39 h 44"/>
                <a:gd name="T42" fmla="*/ 5 w 39"/>
                <a:gd name="T43" fmla="*/ 44 h 44"/>
                <a:gd name="T44" fmla="*/ 2 w 39"/>
                <a:gd name="T45" fmla="*/ 41 h 44"/>
                <a:gd name="T46" fmla="*/ 2 w 39"/>
                <a:gd name="T47" fmla="*/ 44 h 44"/>
                <a:gd name="T48" fmla="*/ 0 w 39"/>
                <a:gd name="T49" fmla="*/ 41 h 44"/>
                <a:gd name="T50" fmla="*/ 0 w 39"/>
                <a:gd name="T51" fmla="*/ 36 h 44"/>
                <a:gd name="T52" fmla="*/ 0 w 39"/>
                <a:gd name="T53" fmla="*/ 36 h 44"/>
                <a:gd name="T54" fmla="*/ 0 w 39"/>
                <a:gd name="T55" fmla="*/ 31 h 44"/>
                <a:gd name="T56" fmla="*/ 0 w 39"/>
                <a:gd name="T57" fmla="*/ 26 h 44"/>
                <a:gd name="T58" fmla="*/ 0 w 39"/>
                <a:gd name="T59" fmla="*/ 21 h 44"/>
                <a:gd name="T60" fmla="*/ 0 w 39"/>
                <a:gd name="T61" fmla="*/ 15 h 44"/>
                <a:gd name="T62" fmla="*/ 0 w 39"/>
                <a:gd name="T63" fmla="*/ 10 h 44"/>
                <a:gd name="T64" fmla="*/ 5 w 39"/>
                <a:gd name="T65" fmla="*/ 10 h 44"/>
                <a:gd name="T66" fmla="*/ 5 w 39"/>
                <a:gd name="T67" fmla="*/ 5 h 44"/>
                <a:gd name="T68" fmla="*/ 10 w 39"/>
                <a:gd name="T69" fmla="*/ 5 h 44"/>
                <a:gd name="T70" fmla="*/ 13 w 39"/>
                <a:gd name="T71" fmla="*/ 2 h 44"/>
                <a:gd name="T72" fmla="*/ 15 w 39"/>
                <a:gd name="T73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9" h="44">
                  <a:moveTo>
                    <a:pt x="18" y="0"/>
                  </a:moveTo>
                  <a:lnTo>
                    <a:pt x="20" y="0"/>
                  </a:lnTo>
                  <a:lnTo>
                    <a:pt x="23" y="0"/>
                  </a:lnTo>
                  <a:lnTo>
                    <a:pt x="26" y="0"/>
                  </a:lnTo>
                  <a:lnTo>
                    <a:pt x="28" y="0"/>
                  </a:lnTo>
                  <a:lnTo>
                    <a:pt x="28" y="2"/>
                  </a:lnTo>
                  <a:lnTo>
                    <a:pt x="28" y="0"/>
                  </a:lnTo>
                  <a:lnTo>
                    <a:pt x="28" y="2"/>
                  </a:lnTo>
                  <a:lnTo>
                    <a:pt x="31" y="2"/>
                  </a:lnTo>
                  <a:lnTo>
                    <a:pt x="31" y="5"/>
                  </a:lnTo>
                  <a:lnTo>
                    <a:pt x="33" y="5"/>
                  </a:lnTo>
                  <a:lnTo>
                    <a:pt x="33" y="7"/>
                  </a:lnTo>
                  <a:lnTo>
                    <a:pt x="36" y="7"/>
                  </a:lnTo>
                  <a:lnTo>
                    <a:pt x="36" y="10"/>
                  </a:lnTo>
                  <a:lnTo>
                    <a:pt x="39" y="10"/>
                  </a:lnTo>
                  <a:lnTo>
                    <a:pt x="39" y="13"/>
                  </a:lnTo>
                  <a:lnTo>
                    <a:pt x="36" y="13"/>
                  </a:lnTo>
                  <a:lnTo>
                    <a:pt x="36" y="15"/>
                  </a:lnTo>
                  <a:lnTo>
                    <a:pt x="33" y="15"/>
                  </a:lnTo>
                  <a:lnTo>
                    <a:pt x="33" y="18"/>
                  </a:lnTo>
                  <a:lnTo>
                    <a:pt x="33" y="21"/>
                  </a:lnTo>
                  <a:lnTo>
                    <a:pt x="31" y="21"/>
                  </a:lnTo>
                  <a:lnTo>
                    <a:pt x="31" y="23"/>
                  </a:lnTo>
                  <a:lnTo>
                    <a:pt x="28" y="23"/>
                  </a:lnTo>
                  <a:lnTo>
                    <a:pt x="28" y="26"/>
                  </a:lnTo>
                  <a:lnTo>
                    <a:pt x="26" y="26"/>
                  </a:lnTo>
                  <a:lnTo>
                    <a:pt x="26" y="28"/>
                  </a:lnTo>
                  <a:lnTo>
                    <a:pt x="23" y="28"/>
                  </a:lnTo>
                  <a:lnTo>
                    <a:pt x="23" y="31"/>
                  </a:lnTo>
                  <a:lnTo>
                    <a:pt x="20" y="31"/>
                  </a:lnTo>
                  <a:lnTo>
                    <a:pt x="20" y="34"/>
                  </a:lnTo>
                  <a:lnTo>
                    <a:pt x="20" y="31"/>
                  </a:lnTo>
                  <a:lnTo>
                    <a:pt x="20" y="34"/>
                  </a:lnTo>
                  <a:lnTo>
                    <a:pt x="18" y="34"/>
                  </a:lnTo>
                  <a:lnTo>
                    <a:pt x="15" y="34"/>
                  </a:lnTo>
                  <a:lnTo>
                    <a:pt x="15" y="36"/>
                  </a:lnTo>
                  <a:lnTo>
                    <a:pt x="13" y="36"/>
                  </a:lnTo>
                  <a:lnTo>
                    <a:pt x="13" y="39"/>
                  </a:lnTo>
                  <a:lnTo>
                    <a:pt x="10" y="39"/>
                  </a:lnTo>
                  <a:lnTo>
                    <a:pt x="7" y="39"/>
                  </a:lnTo>
                  <a:lnTo>
                    <a:pt x="7" y="41"/>
                  </a:lnTo>
                  <a:lnTo>
                    <a:pt x="5" y="39"/>
                  </a:lnTo>
                  <a:lnTo>
                    <a:pt x="5" y="41"/>
                  </a:lnTo>
                  <a:lnTo>
                    <a:pt x="5" y="44"/>
                  </a:lnTo>
                  <a:lnTo>
                    <a:pt x="5" y="41"/>
                  </a:lnTo>
                  <a:lnTo>
                    <a:pt x="2" y="41"/>
                  </a:lnTo>
                  <a:lnTo>
                    <a:pt x="5" y="44"/>
                  </a:lnTo>
                  <a:lnTo>
                    <a:pt x="2" y="44"/>
                  </a:lnTo>
                  <a:lnTo>
                    <a:pt x="2" y="41"/>
                  </a:lnTo>
                  <a:lnTo>
                    <a:pt x="0" y="41"/>
                  </a:lnTo>
                  <a:lnTo>
                    <a:pt x="0" y="39"/>
                  </a:lnTo>
                  <a:lnTo>
                    <a:pt x="0" y="36"/>
                  </a:lnTo>
                  <a:lnTo>
                    <a:pt x="2" y="36"/>
                  </a:lnTo>
                  <a:lnTo>
                    <a:pt x="0" y="36"/>
                  </a:lnTo>
                  <a:lnTo>
                    <a:pt x="0" y="34"/>
                  </a:lnTo>
                  <a:lnTo>
                    <a:pt x="0" y="31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0"/>
                  </a:lnTo>
                  <a:lnTo>
                    <a:pt x="2" y="10"/>
                  </a:lnTo>
                  <a:lnTo>
                    <a:pt x="5" y="10"/>
                  </a:lnTo>
                  <a:lnTo>
                    <a:pt x="5" y="7"/>
                  </a:lnTo>
                  <a:lnTo>
                    <a:pt x="5" y="5"/>
                  </a:lnTo>
                  <a:lnTo>
                    <a:pt x="7" y="5"/>
                  </a:lnTo>
                  <a:lnTo>
                    <a:pt x="10" y="5"/>
                  </a:lnTo>
                  <a:lnTo>
                    <a:pt x="13" y="5"/>
                  </a:lnTo>
                  <a:lnTo>
                    <a:pt x="13" y="2"/>
                  </a:lnTo>
                  <a:lnTo>
                    <a:pt x="15" y="2"/>
                  </a:lnTo>
                  <a:lnTo>
                    <a:pt x="15" y="0"/>
                  </a:lnTo>
                  <a:lnTo>
                    <a:pt x="18" y="0"/>
                  </a:lnTo>
                </a:path>
              </a:pathLst>
            </a:custGeom>
            <a:noFill/>
            <a:ln w="4763">
              <a:solidFill>
                <a:srgbClr val="6E6E6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800" kern="1200">
                <a:solidFill>
                  <a:prstClr val="black"/>
                </a:solidFill>
                <a:latin typeface="Century Gothic"/>
                <a:ea typeface="+mn-ea"/>
                <a:cs typeface="+mn-cs"/>
              </a:endParaRPr>
            </a:p>
          </p:txBody>
        </p:sp>
        <p:sp>
          <p:nvSpPr>
            <p:cNvPr id="261" name="Freeform 51"/>
            <p:cNvSpPr>
              <a:spLocks/>
            </p:cNvSpPr>
            <p:nvPr/>
          </p:nvSpPr>
          <p:spPr bwMode="auto">
            <a:xfrm>
              <a:off x="4057" y="429"/>
              <a:ext cx="10" cy="10"/>
            </a:xfrm>
            <a:custGeom>
              <a:avLst/>
              <a:gdLst>
                <a:gd name="T0" fmla="*/ 5 w 10"/>
                <a:gd name="T1" fmla="*/ 10 h 10"/>
                <a:gd name="T2" fmla="*/ 2 w 10"/>
                <a:gd name="T3" fmla="*/ 10 h 10"/>
                <a:gd name="T4" fmla="*/ 0 w 10"/>
                <a:gd name="T5" fmla="*/ 10 h 10"/>
                <a:gd name="T6" fmla="*/ 2 w 10"/>
                <a:gd name="T7" fmla="*/ 10 h 10"/>
                <a:gd name="T8" fmla="*/ 5 w 10"/>
                <a:gd name="T9" fmla="*/ 10 h 10"/>
                <a:gd name="T10" fmla="*/ 5 w 10"/>
                <a:gd name="T11" fmla="*/ 8 h 10"/>
                <a:gd name="T12" fmla="*/ 5 w 10"/>
                <a:gd name="T13" fmla="*/ 5 h 10"/>
                <a:gd name="T14" fmla="*/ 7 w 10"/>
                <a:gd name="T15" fmla="*/ 5 h 10"/>
                <a:gd name="T16" fmla="*/ 10 w 10"/>
                <a:gd name="T17" fmla="*/ 5 h 10"/>
                <a:gd name="T18" fmla="*/ 10 w 10"/>
                <a:gd name="T19" fmla="*/ 3 h 10"/>
                <a:gd name="T20" fmla="*/ 10 w 10"/>
                <a:gd name="T21" fmla="*/ 0 h 10"/>
                <a:gd name="T22" fmla="*/ 10 w 10"/>
                <a:gd name="T23" fmla="*/ 3 h 10"/>
                <a:gd name="T24" fmla="*/ 10 w 10"/>
                <a:gd name="T25" fmla="*/ 5 h 10"/>
                <a:gd name="T26" fmla="*/ 7 w 10"/>
                <a:gd name="T27" fmla="*/ 5 h 10"/>
                <a:gd name="T28" fmla="*/ 7 w 10"/>
                <a:gd name="T29" fmla="*/ 8 h 10"/>
                <a:gd name="T30" fmla="*/ 5 w 10"/>
                <a:gd name="T31" fmla="*/ 8 h 10"/>
                <a:gd name="T32" fmla="*/ 5 w 10"/>
                <a:gd name="T33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" h="10">
                  <a:moveTo>
                    <a:pt x="5" y="10"/>
                  </a:moveTo>
                  <a:lnTo>
                    <a:pt x="2" y="10"/>
                  </a:lnTo>
                  <a:lnTo>
                    <a:pt x="0" y="10"/>
                  </a:lnTo>
                  <a:lnTo>
                    <a:pt x="2" y="10"/>
                  </a:lnTo>
                  <a:lnTo>
                    <a:pt x="5" y="10"/>
                  </a:lnTo>
                  <a:lnTo>
                    <a:pt x="5" y="8"/>
                  </a:lnTo>
                  <a:lnTo>
                    <a:pt x="5" y="5"/>
                  </a:lnTo>
                  <a:lnTo>
                    <a:pt x="7" y="5"/>
                  </a:lnTo>
                  <a:lnTo>
                    <a:pt x="10" y="5"/>
                  </a:lnTo>
                  <a:lnTo>
                    <a:pt x="10" y="3"/>
                  </a:lnTo>
                  <a:lnTo>
                    <a:pt x="10" y="0"/>
                  </a:lnTo>
                  <a:lnTo>
                    <a:pt x="10" y="3"/>
                  </a:lnTo>
                  <a:lnTo>
                    <a:pt x="10" y="5"/>
                  </a:lnTo>
                  <a:lnTo>
                    <a:pt x="7" y="5"/>
                  </a:lnTo>
                  <a:lnTo>
                    <a:pt x="7" y="8"/>
                  </a:lnTo>
                  <a:lnTo>
                    <a:pt x="5" y="8"/>
                  </a:lnTo>
                  <a:lnTo>
                    <a:pt x="5" y="10"/>
                  </a:lnTo>
                </a:path>
              </a:pathLst>
            </a:custGeom>
            <a:noFill/>
            <a:ln w="4763">
              <a:solidFill>
                <a:srgbClr val="6E6E6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800" kern="1200">
                <a:solidFill>
                  <a:prstClr val="black"/>
                </a:solidFill>
                <a:latin typeface="Century Gothic"/>
                <a:ea typeface="+mn-ea"/>
                <a:cs typeface="+mn-cs"/>
              </a:endParaRPr>
            </a:p>
          </p:txBody>
        </p:sp>
        <p:sp>
          <p:nvSpPr>
            <p:cNvPr id="262" name="Freeform 52"/>
            <p:cNvSpPr>
              <a:spLocks/>
            </p:cNvSpPr>
            <p:nvPr/>
          </p:nvSpPr>
          <p:spPr bwMode="auto">
            <a:xfrm>
              <a:off x="4840" y="429"/>
              <a:ext cx="5" cy="5"/>
            </a:xfrm>
            <a:custGeom>
              <a:avLst/>
              <a:gdLst>
                <a:gd name="T0" fmla="*/ 2 w 5"/>
                <a:gd name="T1" fmla="*/ 0 h 5"/>
                <a:gd name="T2" fmla="*/ 2 w 5"/>
                <a:gd name="T3" fmla="*/ 3 h 5"/>
                <a:gd name="T4" fmla="*/ 5 w 5"/>
                <a:gd name="T5" fmla="*/ 3 h 5"/>
                <a:gd name="T6" fmla="*/ 2 w 5"/>
                <a:gd name="T7" fmla="*/ 3 h 5"/>
                <a:gd name="T8" fmla="*/ 2 w 5"/>
                <a:gd name="T9" fmla="*/ 5 h 5"/>
                <a:gd name="T10" fmla="*/ 0 w 5"/>
                <a:gd name="T11" fmla="*/ 5 h 5"/>
                <a:gd name="T12" fmla="*/ 2 w 5"/>
                <a:gd name="T13" fmla="*/ 5 h 5"/>
                <a:gd name="T14" fmla="*/ 0 w 5"/>
                <a:gd name="T15" fmla="*/ 5 h 5"/>
                <a:gd name="T16" fmla="*/ 0 w 5"/>
                <a:gd name="T17" fmla="*/ 3 h 5"/>
                <a:gd name="T18" fmla="*/ 0 w 5"/>
                <a:gd name="T19" fmla="*/ 0 h 5"/>
                <a:gd name="T20" fmla="*/ 2 w 5"/>
                <a:gd name="T2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" h="5">
                  <a:moveTo>
                    <a:pt x="2" y="0"/>
                  </a:moveTo>
                  <a:lnTo>
                    <a:pt x="2" y="3"/>
                  </a:lnTo>
                  <a:lnTo>
                    <a:pt x="5" y="3"/>
                  </a:lnTo>
                  <a:lnTo>
                    <a:pt x="2" y="3"/>
                  </a:lnTo>
                  <a:lnTo>
                    <a:pt x="2" y="5"/>
                  </a:lnTo>
                  <a:lnTo>
                    <a:pt x="0" y="5"/>
                  </a:lnTo>
                  <a:lnTo>
                    <a:pt x="2" y="5"/>
                  </a:lnTo>
                  <a:lnTo>
                    <a:pt x="0" y="5"/>
                  </a:lnTo>
                  <a:lnTo>
                    <a:pt x="0" y="3"/>
                  </a:lnTo>
                  <a:lnTo>
                    <a:pt x="0" y="0"/>
                  </a:lnTo>
                  <a:lnTo>
                    <a:pt x="2" y="0"/>
                  </a:lnTo>
                </a:path>
              </a:pathLst>
            </a:custGeom>
            <a:noFill/>
            <a:ln w="4763">
              <a:solidFill>
                <a:srgbClr val="6E6E6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800" kern="1200">
                <a:solidFill>
                  <a:prstClr val="black"/>
                </a:solidFill>
                <a:latin typeface="Century Gothic"/>
                <a:ea typeface="+mn-ea"/>
                <a:cs typeface="+mn-cs"/>
              </a:endParaRPr>
            </a:p>
          </p:txBody>
        </p:sp>
        <p:sp>
          <p:nvSpPr>
            <p:cNvPr id="263" name="Freeform 53"/>
            <p:cNvSpPr>
              <a:spLocks/>
            </p:cNvSpPr>
            <p:nvPr/>
          </p:nvSpPr>
          <p:spPr bwMode="auto">
            <a:xfrm>
              <a:off x="4446" y="426"/>
              <a:ext cx="10" cy="8"/>
            </a:xfrm>
            <a:custGeom>
              <a:avLst/>
              <a:gdLst>
                <a:gd name="T0" fmla="*/ 7 w 10"/>
                <a:gd name="T1" fmla="*/ 0 h 8"/>
                <a:gd name="T2" fmla="*/ 7 w 10"/>
                <a:gd name="T3" fmla="*/ 3 h 8"/>
                <a:gd name="T4" fmla="*/ 10 w 10"/>
                <a:gd name="T5" fmla="*/ 3 h 8"/>
                <a:gd name="T6" fmla="*/ 10 w 10"/>
                <a:gd name="T7" fmla="*/ 6 h 8"/>
                <a:gd name="T8" fmla="*/ 10 w 10"/>
                <a:gd name="T9" fmla="*/ 8 h 8"/>
                <a:gd name="T10" fmla="*/ 7 w 10"/>
                <a:gd name="T11" fmla="*/ 8 h 8"/>
                <a:gd name="T12" fmla="*/ 5 w 10"/>
                <a:gd name="T13" fmla="*/ 8 h 8"/>
                <a:gd name="T14" fmla="*/ 5 w 10"/>
                <a:gd name="T15" fmla="*/ 6 h 8"/>
                <a:gd name="T16" fmla="*/ 2 w 10"/>
                <a:gd name="T17" fmla="*/ 6 h 8"/>
                <a:gd name="T18" fmla="*/ 2 w 10"/>
                <a:gd name="T19" fmla="*/ 3 h 8"/>
                <a:gd name="T20" fmla="*/ 0 w 10"/>
                <a:gd name="T21" fmla="*/ 3 h 8"/>
                <a:gd name="T22" fmla="*/ 2 w 10"/>
                <a:gd name="T23" fmla="*/ 3 h 8"/>
                <a:gd name="T24" fmla="*/ 5 w 10"/>
                <a:gd name="T25" fmla="*/ 3 h 8"/>
                <a:gd name="T26" fmla="*/ 7 w 10"/>
                <a:gd name="T2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0" h="8">
                  <a:moveTo>
                    <a:pt x="7" y="0"/>
                  </a:moveTo>
                  <a:lnTo>
                    <a:pt x="7" y="3"/>
                  </a:lnTo>
                  <a:lnTo>
                    <a:pt x="10" y="3"/>
                  </a:lnTo>
                  <a:lnTo>
                    <a:pt x="10" y="6"/>
                  </a:lnTo>
                  <a:lnTo>
                    <a:pt x="10" y="8"/>
                  </a:lnTo>
                  <a:lnTo>
                    <a:pt x="7" y="8"/>
                  </a:lnTo>
                  <a:lnTo>
                    <a:pt x="5" y="8"/>
                  </a:lnTo>
                  <a:lnTo>
                    <a:pt x="5" y="6"/>
                  </a:lnTo>
                  <a:lnTo>
                    <a:pt x="2" y="6"/>
                  </a:lnTo>
                  <a:lnTo>
                    <a:pt x="2" y="3"/>
                  </a:lnTo>
                  <a:lnTo>
                    <a:pt x="0" y="3"/>
                  </a:lnTo>
                  <a:lnTo>
                    <a:pt x="2" y="3"/>
                  </a:lnTo>
                  <a:lnTo>
                    <a:pt x="5" y="3"/>
                  </a:lnTo>
                  <a:lnTo>
                    <a:pt x="7" y="0"/>
                  </a:lnTo>
                </a:path>
              </a:pathLst>
            </a:custGeom>
            <a:noFill/>
            <a:ln w="4763">
              <a:solidFill>
                <a:srgbClr val="6E6E6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800" kern="1200">
                <a:solidFill>
                  <a:prstClr val="black"/>
                </a:solidFill>
                <a:latin typeface="Century Gothic"/>
                <a:ea typeface="+mn-ea"/>
                <a:cs typeface="+mn-cs"/>
              </a:endParaRPr>
            </a:p>
          </p:txBody>
        </p:sp>
        <p:sp>
          <p:nvSpPr>
            <p:cNvPr id="264" name="Freeform 54"/>
            <p:cNvSpPr>
              <a:spLocks/>
            </p:cNvSpPr>
            <p:nvPr/>
          </p:nvSpPr>
          <p:spPr bwMode="auto">
            <a:xfrm>
              <a:off x="4988" y="426"/>
              <a:ext cx="21" cy="27"/>
            </a:xfrm>
            <a:custGeom>
              <a:avLst/>
              <a:gdLst>
                <a:gd name="T0" fmla="*/ 11 w 21"/>
                <a:gd name="T1" fmla="*/ 0 h 27"/>
                <a:gd name="T2" fmla="*/ 14 w 21"/>
                <a:gd name="T3" fmla="*/ 0 h 27"/>
                <a:gd name="T4" fmla="*/ 14 w 21"/>
                <a:gd name="T5" fmla="*/ 3 h 27"/>
                <a:gd name="T6" fmla="*/ 16 w 21"/>
                <a:gd name="T7" fmla="*/ 3 h 27"/>
                <a:gd name="T8" fmla="*/ 19 w 21"/>
                <a:gd name="T9" fmla="*/ 3 h 27"/>
                <a:gd name="T10" fmla="*/ 19 w 21"/>
                <a:gd name="T11" fmla="*/ 6 h 27"/>
                <a:gd name="T12" fmla="*/ 19 w 21"/>
                <a:gd name="T13" fmla="*/ 8 h 27"/>
                <a:gd name="T14" fmla="*/ 19 w 21"/>
                <a:gd name="T15" fmla="*/ 11 h 27"/>
                <a:gd name="T16" fmla="*/ 21 w 21"/>
                <a:gd name="T17" fmla="*/ 11 h 27"/>
                <a:gd name="T18" fmla="*/ 19 w 21"/>
                <a:gd name="T19" fmla="*/ 11 h 27"/>
                <a:gd name="T20" fmla="*/ 21 w 21"/>
                <a:gd name="T21" fmla="*/ 11 h 27"/>
                <a:gd name="T22" fmla="*/ 19 w 21"/>
                <a:gd name="T23" fmla="*/ 11 h 27"/>
                <a:gd name="T24" fmla="*/ 21 w 21"/>
                <a:gd name="T25" fmla="*/ 11 h 27"/>
                <a:gd name="T26" fmla="*/ 21 w 21"/>
                <a:gd name="T27" fmla="*/ 13 h 27"/>
                <a:gd name="T28" fmla="*/ 21 w 21"/>
                <a:gd name="T29" fmla="*/ 16 h 27"/>
                <a:gd name="T30" fmla="*/ 19 w 21"/>
                <a:gd name="T31" fmla="*/ 16 h 27"/>
                <a:gd name="T32" fmla="*/ 19 w 21"/>
                <a:gd name="T33" fmla="*/ 19 h 27"/>
                <a:gd name="T34" fmla="*/ 19 w 21"/>
                <a:gd name="T35" fmla="*/ 21 h 27"/>
                <a:gd name="T36" fmla="*/ 19 w 21"/>
                <a:gd name="T37" fmla="*/ 24 h 27"/>
                <a:gd name="T38" fmla="*/ 19 w 21"/>
                <a:gd name="T39" fmla="*/ 27 h 27"/>
                <a:gd name="T40" fmla="*/ 16 w 21"/>
                <a:gd name="T41" fmla="*/ 27 h 27"/>
                <a:gd name="T42" fmla="*/ 16 w 21"/>
                <a:gd name="T43" fmla="*/ 24 h 27"/>
                <a:gd name="T44" fmla="*/ 14 w 21"/>
                <a:gd name="T45" fmla="*/ 24 h 27"/>
                <a:gd name="T46" fmla="*/ 14 w 21"/>
                <a:gd name="T47" fmla="*/ 21 h 27"/>
                <a:gd name="T48" fmla="*/ 11 w 21"/>
                <a:gd name="T49" fmla="*/ 21 h 27"/>
                <a:gd name="T50" fmla="*/ 11 w 21"/>
                <a:gd name="T51" fmla="*/ 19 h 27"/>
                <a:gd name="T52" fmla="*/ 8 w 21"/>
                <a:gd name="T53" fmla="*/ 19 h 27"/>
                <a:gd name="T54" fmla="*/ 8 w 21"/>
                <a:gd name="T55" fmla="*/ 16 h 27"/>
                <a:gd name="T56" fmla="*/ 6 w 21"/>
                <a:gd name="T57" fmla="*/ 16 h 27"/>
                <a:gd name="T58" fmla="*/ 6 w 21"/>
                <a:gd name="T59" fmla="*/ 13 h 27"/>
                <a:gd name="T60" fmla="*/ 3 w 21"/>
                <a:gd name="T61" fmla="*/ 13 h 27"/>
                <a:gd name="T62" fmla="*/ 3 w 21"/>
                <a:gd name="T63" fmla="*/ 11 h 27"/>
                <a:gd name="T64" fmla="*/ 3 w 21"/>
                <a:gd name="T65" fmla="*/ 8 h 27"/>
                <a:gd name="T66" fmla="*/ 0 w 21"/>
                <a:gd name="T67" fmla="*/ 8 h 27"/>
                <a:gd name="T68" fmla="*/ 0 w 21"/>
                <a:gd name="T69" fmla="*/ 6 h 27"/>
                <a:gd name="T70" fmla="*/ 3 w 21"/>
                <a:gd name="T71" fmla="*/ 6 h 27"/>
                <a:gd name="T72" fmla="*/ 3 w 21"/>
                <a:gd name="T73" fmla="*/ 3 h 27"/>
                <a:gd name="T74" fmla="*/ 6 w 21"/>
                <a:gd name="T75" fmla="*/ 3 h 27"/>
                <a:gd name="T76" fmla="*/ 8 w 21"/>
                <a:gd name="T77" fmla="*/ 3 h 27"/>
                <a:gd name="T78" fmla="*/ 8 w 21"/>
                <a:gd name="T79" fmla="*/ 0 h 27"/>
                <a:gd name="T80" fmla="*/ 11 w 21"/>
                <a:gd name="T81" fmla="*/ 0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1" h="27">
                  <a:moveTo>
                    <a:pt x="11" y="0"/>
                  </a:moveTo>
                  <a:lnTo>
                    <a:pt x="14" y="0"/>
                  </a:lnTo>
                  <a:lnTo>
                    <a:pt x="14" y="3"/>
                  </a:lnTo>
                  <a:lnTo>
                    <a:pt x="16" y="3"/>
                  </a:lnTo>
                  <a:lnTo>
                    <a:pt x="19" y="3"/>
                  </a:lnTo>
                  <a:lnTo>
                    <a:pt x="19" y="6"/>
                  </a:lnTo>
                  <a:lnTo>
                    <a:pt x="19" y="8"/>
                  </a:lnTo>
                  <a:lnTo>
                    <a:pt x="19" y="11"/>
                  </a:lnTo>
                  <a:lnTo>
                    <a:pt x="21" y="11"/>
                  </a:lnTo>
                  <a:lnTo>
                    <a:pt x="19" y="11"/>
                  </a:lnTo>
                  <a:lnTo>
                    <a:pt x="21" y="11"/>
                  </a:lnTo>
                  <a:lnTo>
                    <a:pt x="19" y="11"/>
                  </a:lnTo>
                  <a:lnTo>
                    <a:pt x="21" y="11"/>
                  </a:lnTo>
                  <a:lnTo>
                    <a:pt x="21" y="13"/>
                  </a:lnTo>
                  <a:lnTo>
                    <a:pt x="21" y="16"/>
                  </a:lnTo>
                  <a:lnTo>
                    <a:pt x="19" y="16"/>
                  </a:lnTo>
                  <a:lnTo>
                    <a:pt x="19" y="19"/>
                  </a:lnTo>
                  <a:lnTo>
                    <a:pt x="19" y="21"/>
                  </a:lnTo>
                  <a:lnTo>
                    <a:pt x="19" y="24"/>
                  </a:lnTo>
                  <a:lnTo>
                    <a:pt x="19" y="27"/>
                  </a:lnTo>
                  <a:lnTo>
                    <a:pt x="16" y="27"/>
                  </a:lnTo>
                  <a:lnTo>
                    <a:pt x="16" y="24"/>
                  </a:lnTo>
                  <a:lnTo>
                    <a:pt x="14" y="24"/>
                  </a:lnTo>
                  <a:lnTo>
                    <a:pt x="14" y="21"/>
                  </a:lnTo>
                  <a:lnTo>
                    <a:pt x="11" y="21"/>
                  </a:lnTo>
                  <a:lnTo>
                    <a:pt x="11" y="19"/>
                  </a:lnTo>
                  <a:lnTo>
                    <a:pt x="8" y="19"/>
                  </a:lnTo>
                  <a:lnTo>
                    <a:pt x="8" y="16"/>
                  </a:lnTo>
                  <a:lnTo>
                    <a:pt x="6" y="16"/>
                  </a:lnTo>
                  <a:lnTo>
                    <a:pt x="6" y="13"/>
                  </a:lnTo>
                  <a:lnTo>
                    <a:pt x="3" y="13"/>
                  </a:lnTo>
                  <a:lnTo>
                    <a:pt x="3" y="11"/>
                  </a:lnTo>
                  <a:lnTo>
                    <a:pt x="3" y="8"/>
                  </a:lnTo>
                  <a:lnTo>
                    <a:pt x="0" y="8"/>
                  </a:lnTo>
                  <a:lnTo>
                    <a:pt x="0" y="6"/>
                  </a:lnTo>
                  <a:lnTo>
                    <a:pt x="3" y="6"/>
                  </a:lnTo>
                  <a:lnTo>
                    <a:pt x="3" y="3"/>
                  </a:lnTo>
                  <a:lnTo>
                    <a:pt x="6" y="3"/>
                  </a:lnTo>
                  <a:lnTo>
                    <a:pt x="8" y="3"/>
                  </a:lnTo>
                  <a:lnTo>
                    <a:pt x="8" y="0"/>
                  </a:lnTo>
                  <a:lnTo>
                    <a:pt x="11" y="0"/>
                  </a:lnTo>
                </a:path>
              </a:pathLst>
            </a:custGeom>
            <a:noFill/>
            <a:ln w="4763">
              <a:solidFill>
                <a:srgbClr val="6E6E6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800" kern="1200">
                <a:solidFill>
                  <a:prstClr val="black"/>
                </a:solidFill>
                <a:latin typeface="Century Gothic"/>
                <a:ea typeface="+mn-ea"/>
                <a:cs typeface="+mn-cs"/>
              </a:endParaRPr>
            </a:p>
          </p:txBody>
        </p:sp>
        <p:sp>
          <p:nvSpPr>
            <p:cNvPr id="265" name="Freeform 55"/>
            <p:cNvSpPr>
              <a:spLocks/>
            </p:cNvSpPr>
            <p:nvPr/>
          </p:nvSpPr>
          <p:spPr bwMode="auto">
            <a:xfrm>
              <a:off x="4080" y="413"/>
              <a:ext cx="13" cy="11"/>
            </a:xfrm>
            <a:custGeom>
              <a:avLst/>
              <a:gdLst>
                <a:gd name="T0" fmla="*/ 11 w 13"/>
                <a:gd name="T1" fmla="*/ 6 h 11"/>
                <a:gd name="T2" fmla="*/ 8 w 13"/>
                <a:gd name="T3" fmla="*/ 6 h 11"/>
                <a:gd name="T4" fmla="*/ 8 w 13"/>
                <a:gd name="T5" fmla="*/ 8 h 11"/>
                <a:gd name="T6" fmla="*/ 5 w 13"/>
                <a:gd name="T7" fmla="*/ 8 h 11"/>
                <a:gd name="T8" fmla="*/ 3 w 13"/>
                <a:gd name="T9" fmla="*/ 11 h 11"/>
                <a:gd name="T10" fmla="*/ 0 w 13"/>
                <a:gd name="T11" fmla="*/ 11 h 11"/>
                <a:gd name="T12" fmla="*/ 0 w 13"/>
                <a:gd name="T13" fmla="*/ 8 h 11"/>
                <a:gd name="T14" fmla="*/ 3 w 13"/>
                <a:gd name="T15" fmla="*/ 6 h 11"/>
                <a:gd name="T16" fmla="*/ 5 w 13"/>
                <a:gd name="T17" fmla="*/ 6 h 11"/>
                <a:gd name="T18" fmla="*/ 8 w 13"/>
                <a:gd name="T19" fmla="*/ 6 h 11"/>
                <a:gd name="T20" fmla="*/ 11 w 13"/>
                <a:gd name="T21" fmla="*/ 6 h 11"/>
                <a:gd name="T22" fmla="*/ 11 w 13"/>
                <a:gd name="T23" fmla="*/ 3 h 11"/>
                <a:gd name="T24" fmla="*/ 11 w 13"/>
                <a:gd name="T25" fmla="*/ 0 h 11"/>
                <a:gd name="T26" fmla="*/ 11 w 13"/>
                <a:gd name="T27" fmla="*/ 3 h 11"/>
                <a:gd name="T28" fmla="*/ 13 w 13"/>
                <a:gd name="T29" fmla="*/ 3 h 11"/>
                <a:gd name="T30" fmla="*/ 11 w 13"/>
                <a:gd name="T31" fmla="*/ 6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3" h="11">
                  <a:moveTo>
                    <a:pt x="11" y="6"/>
                  </a:moveTo>
                  <a:lnTo>
                    <a:pt x="8" y="6"/>
                  </a:lnTo>
                  <a:lnTo>
                    <a:pt x="8" y="8"/>
                  </a:lnTo>
                  <a:lnTo>
                    <a:pt x="5" y="8"/>
                  </a:lnTo>
                  <a:lnTo>
                    <a:pt x="3" y="11"/>
                  </a:lnTo>
                  <a:lnTo>
                    <a:pt x="0" y="11"/>
                  </a:lnTo>
                  <a:lnTo>
                    <a:pt x="0" y="8"/>
                  </a:lnTo>
                  <a:lnTo>
                    <a:pt x="3" y="6"/>
                  </a:lnTo>
                  <a:lnTo>
                    <a:pt x="5" y="6"/>
                  </a:lnTo>
                  <a:lnTo>
                    <a:pt x="8" y="6"/>
                  </a:lnTo>
                  <a:lnTo>
                    <a:pt x="11" y="6"/>
                  </a:lnTo>
                  <a:lnTo>
                    <a:pt x="11" y="3"/>
                  </a:lnTo>
                  <a:lnTo>
                    <a:pt x="11" y="0"/>
                  </a:lnTo>
                  <a:lnTo>
                    <a:pt x="11" y="3"/>
                  </a:lnTo>
                  <a:lnTo>
                    <a:pt x="13" y="3"/>
                  </a:lnTo>
                  <a:lnTo>
                    <a:pt x="11" y="6"/>
                  </a:lnTo>
                </a:path>
              </a:pathLst>
            </a:custGeom>
            <a:noFill/>
            <a:ln w="4763">
              <a:solidFill>
                <a:srgbClr val="6E6E6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800" kern="1200">
                <a:solidFill>
                  <a:prstClr val="black"/>
                </a:solidFill>
                <a:latin typeface="Century Gothic"/>
                <a:ea typeface="+mn-ea"/>
                <a:cs typeface="+mn-cs"/>
              </a:endParaRPr>
            </a:p>
          </p:txBody>
        </p:sp>
        <p:sp>
          <p:nvSpPr>
            <p:cNvPr id="266" name="Freeform 56"/>
            <p:cNvSpPr>
              <a:spLocks/>
            </p:cNvSpPr>
            <p:nvPr/>
          </p:nvSpPr>
          <p:spPr bwMode="auto">
            <a:xfrm>
              <a:off x="4098" y="411"/>
              <a:ext cx="8" cy="8"/>
            </a:xfrm>
            <a:custGeom>
              <a:avLst/>
              <a:gdLst>
                <a:gd name="T0" fmla="*/ 6 w 8"/>
                <a:gd name="T1" fmla="*/ 8 h 8"/>
                <a:gd name="T2" fmla="*/ 6 w 8"/>
                <a:gd name="T3" fmla="*/ 5 h 8"/>
                <a:gd name="T4" fmla="*/ 8 w 8"/>
                <a:gd name="T5" fmla="*/ 5 h 8"/>
                <a:gd name="T6" fmla="*/ 8 w 8"/>
                <a:gd name="T7" fmla="*/ 8 h 8"/>
                <a:gd name="T8" fmla="*/ 6 w 8"/>
                <a:gd name="T9" fmla="*/ 8 h 8"/>
                <a:gd name="T10" fmla="*/ 3 w 8"/>
                <a:gd name="T11" fmla="*/ 8 h 8"/>
                <a:gd name="T12" fmla="*/ 3 w 8"/>
                <a:gd name="T13" fmla="*/ 5 h 8"/>
                <a:gd name="T14" fmla="*/ 3 w 8"/>
                <a:gd name="T15" fmla="*/ 2 h 8"/>
                <a:gd name="T16" fmla="*/ 0 w 8"/>
                <a:gd name="T17" fmla="*/ 2 h 8"/>
                <a:gd name="T18" fmla="*/ 0 w 8"/>
                <a:gd name="T19" fmla="*/ 0 h 8"/>
                <a:gd name="T20" fmla="*/ 3 w 8"/>
                <a:gd name="T21" fmla="*/ 2 h 8"/>
                <a:gd name="T22" fmla="*/ 3 w 8"/>
                <a:gd name="T23" fmla="*/ 5 h 8"/>
                <a:gd name="T24" fmla="*/ 6 w 8"/>
                <a:gd name="T25" fmla="*/ 5 h 8"/>
                <a:gd name="T26" fmla="*/ 6 w 8"/>
                <a:gd name="T27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" h="8">
                  <a:moveTo>
                    <a:pt x="6" y="8"/>
                  </a:moveTo>
                  <a:lnTo>
                    <a:pt x="6" y="5"/>
                  </a:lnTo>
                  <a:lnTo>
                    <a:pt x="8" y="5"/>
                  </a:lnTo>
                  <a:lnTo>
                    <a:pt x="8" y="8"/>
                  </a:lnTo>
                  <a:lnTo>
                    <a:pt x="6" y="8"/>
                  </a:lnTo>
                  <a:lnTo>
                    <a:pt x="3" y="8"/>
                  </a:lnTo>
                  <a:lnTo>
                    <a:pt x="3" y="5"/>
                  </a:lnTo>
                  <a:lnTo>
                    <a:pt x="3" y="2"/>
                  </a:lnTo>
                  <a:lnTo>
                    <a:pt x="0" y="2"/>
                  </a:lnTo>
                  <a:lnTo>
                    <a:pt x="0" y="0"/>
                  </a:lnTo>
                  <a:lnTo>
                    <a:pt x="3" y="2"/>
                  </a:lnTo>
                  <a:lnTo>
                    <a:pt x="3" y="5"/>
                  </a:lnTo>
                  <a:lnTo>
                    <a:pt x="6" y="5"/>
                  </a:lnTo>
                  <a:lnTo>
                    <a:pt x="6" y="8"/>
                  </a:lnTo>
                </a:path>
              </a:pathLst>
            </a:custGeom>
            <a:noFill/>
            <a:ln w="4763">
              <a:solidFill>
                <a:srgbClr val="6E6E6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800" kern="1200">
                <a:solidFill>
                  <a:prstClr val="black"/>
                </a:solidFill>
                <a:latin typeface="Century Gothic"/>
                <a:ea typeface="+mn-ea"/>
                <a:cs typeface="+mn-cs"/>
              </a:endParaRPr>
            </a:p>
          </p:txBody>
        </p:sp>
        <p:sp>
          <p:nvSpPr>
            <p:cNvPr id="267" name="Freeform 57"/>
            <p:cNvSpPr>
              <a:spLocks/>
            </p:cNvSpPr>
            <p:nvPr/>
          </p:nvSpPr>
          <p:spPr bwMode="auto">
            <a:xfrm>
              <a:off x="4393" y="387"/>
              <a:ext cx="29" cy="21"/>
            </a:xfrm>
            <a:custGeom>
              <a:avLst/>
              <a:gdLst>
                <a:gd name="T0" fmla="*/ 26 w 29"/>
                <a:gd name="T1" fmla="*/ 3 h 21"/>
                <a:gd name="T2" fmla="*/ 29 w 29"/>
                <a:gd name="T3" fmla="*/ 3 h 21"/>
                <a:gd name="T4" fmla="*/ 29 w 29"/>
                <a:gd name="T5" fmla="*/ 5 h 21"/>
                <a:gd name="T6" fmla="*/ 29 w 29"/>
                <a:gd name="T7" fmla="*/ 8 h 21"/>
                <a:gd name="T8" fmla="*/ 29 w 29"/>
                <a:gd name="T9" fmla="*/ 11 h 21"/>
                <a:gd name="T10" fmla="*/ 26 w 29"/>
                <a:gd name="T11" fmla="*/ 11 h 21"/>
                <a:gd name="T12" fmla="*/ 26 w 29"/>
                <a:gd name="T13" fmla="*/ 13 h 21"/>
                <a:gd name="T14" fmla="*/ 24 w 29"/>
                <a:gd name="T15" fmla="*/ 13 h 21"/>
                <a:gd name="T16" fmla="*/ 24 w 29"/>
                <a:gd name="T17" fmla="*/ 16 h 21"/>
                <a:gd name="T18" fmla="*/ 21 w 29"/>
                <a:gd name="T19" fmla="*/ 16 h 21"/>
                <a:gd name="T20" fmla="*/ 21 w 29"/>
                <a:gd name="T21" fmla="*/ 19 h 21"/>
                <a:gd name="T22" fmla="*/ 19 w 29"/>
                <a:gd name="T23" fmla="*/ 19 h 21"/>
                <a:gd name="T24" fmla="*/ 16 w 29"/>
                <a:gd name="T25" fmla="*/ 19 h 21"/>
                <a:gd name="T26" fmla="*/ 13 w 29"/>
                <a:gd name="T27" fmla="*/ 19 h 21"/>
                <a:gd name="T28" fmla="*/ 11 w 29"/>
                <a:gd name="T29" fmla="*/ 19 h 21"/>
                <a:gd name="T30" fmla="*/ 8 w 29"/>
                <a:gd name="T31" fmla="*/ 19 h 21"/>
                <a:gd name="T32" fmla="*/ 8 w 29"/>
                <a:gd name="T33" fmla="*/ 21 h 21"/>
                <a:gd name="T34" fmla="*/ 6 w 29"/>
                <a:gd name="T35" fmla="*/ 21 h 21"/>
                <a:gd name="T36" fmla="*/ 6 w 29"/>
                <a:gd name="T37" fmla="*/ 19 h 21"/>
                <a:gd name="T38" fmla="*/ 3 w 29"/>
                <a:gd name="T39" fmla="*/ 19 h 21"/>
                <a:gd name="T40" fmla="*/ 0 w 29"/>
                <a:gd name="T41" fmla="*/ 19 h 21"/>
                <a:gd name="T42" fmla="*/ 0 w 29"/>
                <a:gd name="T43" fmla="*/ 16 h 21"/>
                <a:gd name="T44" fmla="*/ 3 w 29"/>
                <a:gd name="T45" fmla="*/ 13 h 21"/>
                <a:gd name="T46" fmla="*/ 3 w 29"/>
                <a:gd name="T47" fmla="*/ 11 h 21"/>
                <a:gd name="T48" fmla="*/ 6 w 29"/>
                <a:gd name="T49" fmla="*/ 11 h 21"/>
                <a:gd name="T50" fmla="*/ 6 w 29"/>
                <a:gd name="T51" fmla="*/ 8 h 21"/>
                <a:gd name="T52" fmla="*/ 8 w 29"/>
                <a:gd name="T53" fmla="*/ 8 h 21"/>
                <a:gd name="T54" fmla="*/ 8 w 29"/>
                <a:gd name="T55" fmla="*/ 11 h 21"/>
                <a:gd name="T56" fmla="*/ 8 w 29"/>
                <a:gd name="T57" fmla="*/ 13 h 21"/>
                <a:gd name="T58" fmla="*/ 6 w 29"/>
                <a:gd name="T59" fmla="*/ 13 h 21"/>
                <a:gd name="T60" fmla="*/ 6 w 29"/>
                <a:gd name="T61" fmla="*/ 16 h 21"/>
                <a:gd name="T62" fmla="*/ 8 w 29"/>
                <a:gd name="T63" fmla="*/ 16 h 21"/>
                <a:gd name="T64" fmla="*/ 11 w 29"/>
                <a:gd name="T65" fmla="*/ 16 h 21"/>
                <a:gd name="T66" fmla="*/ 11 w 29"/>
                <a:gd name="T67" fmla="*/ 13 h 21"/>
                <a:gd name="T68" fmla="*/ 13 w 29"/>
                <a:gd name="T69" fmla="*/ 13 h 21"/>
                <a:gd name="T70" fmla="*/ 13 w 29"/>
                <a:gd name="T71" fmla="*/ 11 h 21"/>
                <a:gd name="T72" fmla="*/ 13 w 29"/>
                <a:gd name="T73" fmla="*/ 8 h 21"/>
                <a:gd name="T74" fmla="*/ 13 w 29"/>
                <a:gd name="T75" fmla="*/ 5 h 21"/>
                <a:gd name="T76" fmla="*/ 16 w 29"/>
                <a:gd name="T77" fmla="*/ 5 h 21"/>
                <a:gd name="T78" fmla="*/ 19 w 29"/>
                <a:gd name="T79" fmla="*/ 5 h 21"/>
                <a:gd name="T80" fmla="*/ 19 w 29"/>
                <a:gd name="T81" fmla="*/ 3 h 21"/>
                <a:gd name="T82" fmla="*/ 21 w 29"/>
                <a:gd name="T83" fmla="*/ 3 h 21"/>
                <a:gd name="T84" fmla="*/ 24 w 29"/>
                <a:gd name="T85" fmla="*/ 3 h 21"/>
                <a:gd name="T86" fmla="*/ 24 w 29"/>
                <a:gd name="T87" fmla="*/ 0 h 21"/>
                <a:gd name="T88" fmla="*/ 26 w 29"/>
                <a:gd name="T89" fmla="*/ 3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29" h="21">
                  <a:moveTo>
                    <a:pt x="26" y="3"/>
                  </a:moveTo>
                  <a:lnTo>
                    <a:pt x="29" y="3"/>
                  </a:lnTo>
                  <a:lnTo>
                    <a:pt x="29" y="5"/>
                  </a:lnTo>
                  <a:lnTo>
                    <a:pt x="29" y="8"/>
                  </a:lnTo>
                  <a:lnTo>
                    <a:pt x="29" y="11"/>
                  </a:lnTo>
                  <a:lnTo>
                    <a:pt x="26" y="11"/>
                  </a:lnTo>
                  <a:lnTo>
                    <a:pt x="26" y="13"/>
                  </a:lnTo>
                  <a:lnTo>
                    <a:pt x="24" y="13"/>
                  </a:lnTo>
                  <a:lnTo>
                    <a:pt x="24" y="16"/>
                  </a:lnTo>
                  <a:lnTo>
                    <a:pt x="21" y="16"/>
                  </a:lnTo>
                  <a:lnTo>
                    <a:pt x="21" y="19"/>
                  </a:lnTo>
                  <a:lnTo>
                    <a:pt x="19" y="19"/>
                  </a:lnTo>
                  <a:lnTo>
                    <a:pt x="16" y="19"/>
                  </a:lnTo>
                  <a:lnTo>
                    <a:pt x="13" y="19"/>
                  </a:lnTo>
                  <a:lnTo>
                    <a:pt x="11" y="19"/>
                  </a:lnTo>
                  <a:lnTo>
                    <a:pt x="8" y="19"/>
                  </a:lnTo>
                  <a:lnTo>
                    <a:pt x="8" y="21"/>
                  </a:lnTo>
                  <a:lnTo>
                    <a:pt x="6" y="21"/>
                  </a:lnTo>
                  <a:lnTo>
                    <a:pt x="6" y="19"/>
                  </a:lnTo>
                  <a:lnTo>
                    <a:pt x="3" y="19"/>
                  </a:lnTo>
                  <a:lnTo>
                    <a:pt x="0" y="19"/>
                  </a:lnTo>
                  <a:lnTo>
                    <a:pt x="0" y="16"/>
                  </a:lnTo>
                  <a:lnTo>
                    <a:pt x="3" y="13"/>
                  </a:lnTo>
                  <a:lnTo>
                    <a:pt x="3" y="11"/>
                  </a:lnTo>
                  <a:lnTo>
                    <a:pt x="6" y="11"/>
                  </a:lnTo>
                  <a:lnTo>
                    <a:pt x="6" y="8"/>
                  </a:lnTo>
                  <a:lnTo>
                    <a:pt x="8" y="8"/>
                  </a:lnTo>
                  <a:lnTo>
                    <a:pt x="8" y="11"/>
                  </a:lnTo>
                  <a:lnTo>
                    <a:pt x="8" y="13"/>
                  </a:lnTo>
                  <a:lnTo>
                    <a:pt x="6" y="13"/>
                  </a:lnTo>
                  <a:lnTo>
                    <a:pt x="6" y="16"/>
                  </a:lnTo>
                  <a:lnTo>
                    <a:pt x="8" y="16"/>
                  </a:lnTo>
                  <a:lnTo>
                    <a:pt x="11" y="16"/>
                  </a:lnTo>
                  <a:lnTo>
                    <a:pt x="11" y="13"/>
                  </a:lnTo>
                  <a:lnTo>
                    <a:pt x="13" y="13"/>
                  </a:lnTo>
                  <a:lnTo>
                    <a:pt x="13" y="11"/>
                  </a:lnTo>
                  <a:lnTo>
                    <a:pt x="13" y="8"/>
                  </a:lnTo>
                  <a:lnTo>
                    <a:pt x="13" y="5"/>
                  </a:lnTo>
                  <a:lnTo>
                    <a:pt x="16" y="5"/>
                  </a:lnTo>
                  <a:lnTo>
                    <a:pt x="19" y="5"/>
                  </a:lnTo>
                  <a:lnTo>
                    <a:pt x="19" y="3"/>
                  </a:lnTo>
                  <a:lnTo>
                    <a:pt x="21" y="3"/>
                  </a:lnTo>
                  <a:lnTo>
                    <a:pt x="24" y="3"/>
                  </a:lnTo>
                  <a:lnTo>
                    <a:pt x="24" y="0"/>
                  </a:lnTo>
                  <a:lnTo>
                    <a:pt x="26" y="3"/>
                  </a:lnTo>
                </a:path>
              </a:pathLst>
            </a:custGeom>
            <a:noFill/>
            <a:ln w="4763">
              <a:solidFill>
                <a:srgbClr val="6E6E6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800" kern="1200">
                <a:solidFill>
                  <a:prstClr val="black"/>
                </a:solidFill>
                <a:latin typeface="Century Gothic"/>
                <a:ea typeface="+mn-ea"/>
                <a:cs typeface="+mn-cs"/>
              </a:endParaRPr>
            </a:p>
          </p:txBody>
        </p:sp>
        <p:sp>
          <p:nvSpPr>
            <p:cNvPr id="268" name="Freeform 58"/>
            <p:cNvSpPr>
              <a:spLocks/>
            </p:cNvSpPr>
            <p:nvPr/>
          </p:nvSpPr>
          <p:spPr bwMode="auto">
            <a:xfrm>
              <a:off x="4258" y="356"/>
              <a:ext cx="2" cy="10"/>
            </a:xfrm>
            <a:custGeom>
              <a:avLst/>
              <a:gdLst>
                <a:gd name="T0" fmla="*/ 0 w 2"/>
                <a:gd name="T1" fmla="*/ 2 h 10"/>
                <a:gd name="T2" fmla="*/ 2 w 2"/>
                <a:gd name="T3" fmla="*/ 2 h 10"/>
                <a:gd name="T4" fmla="*/ 2 w 2"/>
                <a:gd name="T5" fmla="*/ 5 h 10"/>
                <a:gd name="T6" fmla="*/ 2 w 2"/>
                <a:gd name="T7" fmla="*/ 8 h 10"/>
                <a:gd name="T8" fmla="*/ 2 w 2"/>
                <a:gd name="T9" fmla="*/ 10 h 10"/>
                <a:gd name="T10" fmla="*/ 0 w 2"/>
                <a:gd name="T11" fmla="*/ 10 h 10"/>
                <a:gd name="T12" fmla="*/ 0 w 2"/>
                <a:gd name="T13" fmla="*/ 8 h 10"/>
                <a:gd name="T14" fmla="*/ 0 w 2"/>
                <a:gd name="T15" fmla="*/ 5 h 10"/>
                <a:gd name="T16" fmla="*/ 0 w 2"/>
                <a:gd name="T17" fmla="*/ 2 h 10"/>
                <a:gd name="T18" fmla="*/ 0 w 2"/>
                <a:gd name="T19" fmla="*/ 0 h 10"/>
                <a:gd name="T20" fmla="*/ 0 w 2"/>
                <a:gd name="T21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" h="10">
                  <a:moveTo>
                    <a:pt x="0" y="2"/>
                  </a:moveTo>
                  <a:lnTo>
                    <a:pt x="2" y="2"/>
                  </a:lnTo>
                  <a:lnTo>
                    <a:pt x="2" y="5"/>
                  </a:lnTo>
                  <a:lnTo>
                    <a:pt x="2" y="8"/>
                  </a:lnTo>
                  <a:lnTo>
                    <a:pt x="2" y="10"/>
                  </a:lnTo>
                  <a:lnTo>
                    <a:pt x="0" y="10"/>
                  </a:lnTo>
                  <a:lnTo>
                    <a:pt x="0" y="8"/>
                  </a:lnTo>
                  <a:lnTo>
                    <a:pt x="0" y="5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2"/>
                  </a:lnTo>
                </a:path>
              </a:pathLst>
            </a:custGeom>
            <a:noFill/>
            <a:ln w="4763">
              <a:solidFill>
                <a:srgbClr val="6E6E6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800" kern="1200">
                <a:solidFill>
                  <a:prstClr val="black"/>
                </a:solidFill>
                <a:latin typeface="Century Gothic"/>
                <a:ea typeface="+mn-ea"/>
                <a:cs typeface="+mn-cs"/>
              </a:endParaRPr>
            </a:p>
          </p:txBody>
        </p:sp>
        <p:sp>
          <p:nvSpPr>
            <p:cNvPr id="269" name="Freeform 59"/>
            <p:cNvSpPr>
              <a:spLocks/>
            </p:cNvSpPr>
            <p:nvPr/>
          </p:nvSpPr>
          <p:spPr bwMode="auto">
            <a:xfrm>
              <a:off x="4409" y="340"/>
              <a:ext cx="18" cy="8"/>
            </a:xfrm>
            <a:custGeom>
              <a:avLst/>
              <a:gdLst>
                <a:gd name="T0" fmla="*/ 18 w 18"/>
                <a:gd name="T1" fmla="*/ 3 h 8"/>
                <a:gd name="T2" fmla="*/ 18 w 18"/>
                <a:gd name="T3" fmla="*/ 5 h 8"/>
                <a:gd name="T4" fmla="*/ 16 w 18"/>
                <a:gd name="T5" fmla="*/ 5 h 8"/>
                <a:gd name="T6" fmla="*/ 13 w 18"/>
                <a:gd name="T7" fmla="*/ 5 h 8"/>
                <a:gd name="T8" fmla="*/ 10 w 18"/>
                <a:gd name="T9" fmla="*/ 5 h 8"/>
                <a:gd name="T10" fmla="*/ 8 w 18"/>
                <a:gd name="T11" fmla="*/ 5 h 8"/>
                <a:gd name="T12" fmla="*/ 5 w 18"/>
                <a:gd name="T13" fmla="*/ 5 h 8"/>
                <a:gd name="T14" fmla="*/ 3 w 18"/>
                <a:gd name="T15" fmla="*/ 5 h 8"/>
                <a:gd name="T16" fmla="*/ 3 w 18"/>
                <a:gd name="T17" fmla="*/ 8 h 8"/>
                <a:gd name="T18" fmla="*/ 3 w 18"/>
                <a:gd name="T19" fmla="*/ 5 h 8"/>
                <a:gd name="T20" fmla="*/ 0 w 18"/>
                <a:gd name="T21" fmla="*/ 5 h 8"/>
                <a:gd name="T22" fmla="*/ 0 w 18"/>
                <a:gd name="T23" fmla="*/ 3 h 8"/>
                <a:gd name="T24" fmla="*/ 3 w 18"/>
                <a:gd name="T25" fmla="*/ 3 h 8"/>
                <a:gd name="T26" fmla="*/ 5 w 18"/>
                <a:gd name="T27" fmla="*/ 3 h 8"/>
                <a:gd name="T28" fmla="*/ 8 w 18"/>
                <a:gd name="T29" fmla="*/ 3 h 8"/>
                <a:gd name="T30" fmla="*/ 10 w 18"/>
                <a:gd name="T31" fmla="*/ 3 h 8"/>
                <a:gd name="T32" fmla="*/ 13 w 18"/>
                <a:gd name="T33" fmla="*/ 0 h 8"/>
                <a:gd name="T34" fmla="*/ 16 w 18"/>
                <a:gd name="T35" fmla="*/ 0 h 8"/>
                <a:gd name="T36" fmla="*/ 18 w 18"/>
                <a:gd name="T37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8" h="8">
                  <a:moveTo>
                    <a:pt x="18" y="3"/>
                  </a:moveTo>
                  <a:lnTo>
                    <a:pt x="18" y="5"/>
                  </a:lnTo>
                  <a:lnTo>
                    <a:pt x="16" y="5"/>
                  </a:lnTo>
                  <a:lnTo>
                    <a:pt x="13" y="5"/>
                  </a:lnTo>
                  <a:lnTo>
                    <a:pt x="10" y="5"/>
                  </a:lnTo>
                  <a:lnTo>
                    <a:pt x="8" y="5"/>
                  </a:lnTo>
                  <a:lnTo>
                    <a:pt x="5" y="5"/>
                  </a:lnTo>
                  <a:lnTo>
                    <a:pt x="3" y="5"/>
                  </a:lnTo>
                  <a:lnTo>
                    <a:pt x="3" y="8"/>
                  </a:lnTo>
                  <a:lnTo>
                    <a:pt x="3" y="5"/>
                  </a:lnTo>
                  <a:lnTo>
                    <a:pt x="0" y="5"/>
                  </a:lnTo>
                  <a:lnTo>
                    <a:pt x="0" y="3"/>
                  </a:lnTo>
                  <a:lnTo>
                    <a:pt x="3" y="3"/>
                  </a:lnTo>
                  <a:lnTo>
                    <a:pt x="5" y="3"/>
                  </a:lnTo>
                  <a:lnTo>
                    <a:pt x="8" y="3"/>
                  </a:lnTo>
                  <a:lnTo>
                    <a:pt x="10" y="3"/>
                  </a:lnTo>
                  <a:lnTo>
                    <a:pt x="13" y="0"/>
                  </a:lnTo>
                  <a:lnTo>
                    <a:pt x="16" y="0"/>
                  </a:lnTo>
                  <a:lnTo>
                    <a:pt x="18" y="3"/>
                  </a:lnTo>
                </a:path>
              </a:pathLst>
            </a:custGeom>
            <a:noFill/>
            <a:ln w="4763">
              <a:solidFill>
                <a:srgbClr val="6E6E6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800" kern="1200">
                <a:solidFill>
                  <a:prstClr val="black"/>
                </a:solidFill>
                <a:latin typeface="Century Gothic"/>
                <a:ea typeface="+mn-ea"/>
                <a:cs typeface="+mn-cs"/>
              </a:endParaRPr>
            </a:p>
          </p:txBody>
        </p:sp>
        <p:sp>
          <p:nvSpPr>
            <p:cNvPr id="270" name="Freeform 60"/>
            <p:cNvSpPr>
              <a:spLocks/>
            </p:cNvSpPr>
            <p:nvPr/>
          </p:nvSpPr>
          <p:spPr bwMode="auto">
            <a:xfrm>
              <a:off x="4443" y="335"/>
              <a:ext cx="5" cy="3"/>
            </a:xfrm>
            <a:custGeom>
              <a:avLst/>
              <a:gdLst>
                <a:gd name="T0" fmla="*/ 3 w 5"/>
                <a:gd name="T1" fmla="*/ 0 h 3"/>
                <a:gd name="T2" fmla="*/ 5 w 5"/>
                <a:gd name="T3" fmla="*/ 0 h 3"/>
                <a:gd name="T4" fmla="*/ 3 w 5"/>
                <a:gd name="T5" fmla="*/ 0 h 3"/>
                <a:gd name="T6" fmla="*/ 5 w 5"/>
                <a:gd name="T7" fmla="*/ 0 h 3"/>
                <a:gd name="T8" fmla="*/ 5 w 5"/>
                <a:gd name="T9" fmla="*/ 3 h 3"/>
                <a:gd name="T10" fmla="*/ 3 w 5"/>
                <a:gd name="T11" fmla="*/ 3 h 3"/>
                <a:gd name="T12" fmla="*/ 0 w 5"/>
                <a:gd name="T13" fmla="*/ 3 h 3"/>
                <a:gd name="T14" fmla="*/ 0 w 5"/>
                <a:gd name="T15" fmla="*/ 0 h 3"/>
                <a:gd name="T16" fmla="*/ 3 w 5"/>
                <a:gd name="T1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3">
                  <a:moveTo>
                    <a:pt x="3" y="0"/>
                  </a:moveTo>
                  <a:lnTo>
                    <a:pt x="5" y="0"/>
                  </a:lnTo>
                  <a:lnTo>
                    <a:pt x="3" y="0"/>
                  </a:lnTo>
                  <a:lnTo>
                    <a:pt x="5" y="0"/>
                  </a:lnTo>
                  <a:lnTo>
                    <a:pt x="5" y="3"/>
                  </a:lnTo>
                  <a:lnTo>
                    <a:pt x="3" y="3"/>
                  </a:lnTo>
                  <a:lnTo>
                    <a:pt x="0" y="3"/>
                  </a:lnTo>
                  <a:lnTo>
                    <a:pt x="0" y="0"/>
                  </a:lnTo>
                  <a:lnTo>
                    <a:pt x="3" y="0"/>
                  </a:lnTo>
                </a:path>
              </a:pathLst>
            </a:custGeom>
            <a:noFill/>
            <a:ln w="4763">
              <a:solidFill>
                <a:srgbClr val="6E6E6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800" kern="1200">
                <a:solidFill>
                  <a:prstClr val="black"/>
                </a:solidFill>
                <a:latin typeface="Century Gothic"/>
                <a:ea typeface="+mn-ea"/>
                <a:cs typeface="+mn-cs"/>
              </a:endParaRPr>
            </a:p>
          </p:txBody>
        </p:sp>
        <p:sp>
          <p:nvSpPr>
            <p:cNvPr id="271" name="Freeform 61"/>
            <p:cNvSpPr>
              <a:spLocks/>
            </p:cNvSpPr>
            <p:nvPr/>
          </p:nvSpPr>
          <p:spPr bwMode="auto">
            <a:xfrm>
              <a:off x="4469" y="325"/>
              <a:ext cx="29" cy="36"/>
            </a:xfrm>
            <a:custGeom>
              <a:avLst/>
              <a:gdLst>
                <a:gd name="T0" fmla="*/ 3 w 29"/>
                <a:gd name="T1" fmla="*/ 0 h 36"/>
                <a:gd name="T2" fmla="*/ 5 w 29"/>
                <a:gd name="T3" fmla="*/ 0 h 36"/>
                <a:gd name="T4" fmla="*/ 5 w 29"/>
                <a:gd name="T5" fmla="*/ 2 h 36"/>
                <a:gd name="T6" fmla="*/ 5 w 29"/>
                <a:gd name="T7" fmla="*/ 5 h 36"/>
                <a:gd name="T8" fmla="*/ 8 w 29"/>
                <a:gd name="T9" fmla="*/ 5 h 36"/>
                <a:gd name="T10" fmla="*/ 8 w 29"/>
                <a:gd name="T11" fmla="*/ 7 h 36"/>
                <a:gd name="T12" fmla="*/ 11 w 29"/>
                <a:gd name="T13" fmla="*/ 7 h 36"/>
                <a:gd name="T14" fmla="*/ 11 w 29"/>
                <a:gd name="T15" fmla="*/ 10 h 36"/>
                <a:gd name="T16" fmla="*/ 13 w 29"/>
                <a:gd name="T17" fmla="*/ 10 h 36"/>
                <a:gd name="T18" fmla="*/ 13 w 29"/>
                <a:gd name="T19" fmla="*/ 13 h 36"/>
                <a:gd name="T20" fmla="*/ 16 w 29"/>
                <a:gd name="T21" fmla="*/ 13 h 36"/>
                <a:gd name="T22" fmla="*/ 16 w 29"/>
                <a:gd name="T23" fmla="*/ 15 h 36"/>
                <a:gd name="T24" fmla="*/ 18 w 29"/>
                <a:gd name="T25" fmla="*/ 15 h 36"/>
                <a:gd name="T26" fmla="*/ 18 w 29"/>
                <a:gd name="T27" fmla="*/ 18 h 36"/>
                <a:gd name="T28" fmla="*/ 21 w 29"/>
                <a:gd name="T29" fmla="*/ 18 h 36"/>
                <a:gd name="T30" fmla="*/ 21 w 29"/>
                <a:gd name="T31" fmla="*/ 20 h 36"/>
                <a:gd name="T32" fmla="*/ 24 w 29"/>
                <a:gd name="T33" fmla="*/ 20 h 36"/>
                <a:gd name="T34" fmla="*/ 26 w 29"/>
                <a:gd name="T35" fmla="*/ 20 h 36"/>
                <a:gd name="T36" fmla="*/ 26 w 29"/>
                <a:gd name="T37" fmla="*/ 23 h 36"/>
                <a:gd name="T38" fmla="*/ 29 w 29"/>
                <a:gd name="T39" fmla="*/ 23 h 36"/>
                <a:gd name="T40" fmla="*/ 29 w 29"/>
                <a:gd name="T41" fmla="*/ 26 h 36"/>
                <a:gd name="T42" fmla="*/ 29 w 29"/>
                <a:gd name="T43" fmla="*/ 28 h 36"/>
                <a:gd name="T44" fmla="*/ 29 w 29"/>
                <a:gd name="T45" fmla="*/ 31 h 36"/>
                <a:gd name="T46" fmla="*/ 26 w 29"/>
                <a:gd name="T47" fmla="*/ 31 h 36"/>
                <a:gd name="T48" fmla="*/ 26 w 29"/>
                <a:gd name="T49" fmla="*/ 33 h 36"/>
                <a:gd name="T50" fmla="*/ 26 w 29"/>
                <a:gd name="T51" fmla="*/ 36 h 36"/>
                <a:gd name="T52" fmla="*/ 24 w 29"/>
                <a:gd name="T53" fmla="*/ 36 h 36"/>
                <a:gd name="T54" fmla="*/ 21 w 29"/>
                <a:gd name="T55" fmla="*/ 36 h 36"/>
                <a:gd name="T56" fmla="*/ 21 w 29"/>
                <a:gd name="T57" fmla="*/ 33 h 36"/>
                <a:gd name="T58" fmla="*/ 21 w 29"/>
                <a:gd name="T59" fmla="*/ 31 h 36"/>
                <a:gd name="T60" fmla="*/ 18 w 29"/>
                <a:gd name="T61" fmla="*/ 31 h 36"/>
                <a:gd name="T62" fmla="*/ 18 w 29"/>
                <a:gd name="T63" fmla="*/ 28 h 36"/>
                <a:gd name="T64" fmla="*/ 18 w 29"/>
                <a:gd name="T65" fmla="*/ 31 h 36"/>
                <a:gd name="T66" fmla="*/ 21 w 29"/>
                <a:gd name="T67" fmla="*/ 31 h 36"/>
                <a:gd name="T68" fmla="*/ 21 w 29"/>
                <a:gd name="T69" fmla="*/ 28 h 36"/>
                <a:gd name="T70" fmla="*/ 21 w 29"/>
                <a:gd name="T71" fmla="*/ 26 h 36"/>
                <a:gd name="T72" fmla="*/ 21 w 29"/>
                <a:gd name="T73" fmla="*/ 23 h 36"/>
                <a:gd name="T74" fmla="*/ 18 w 29"/>
                <a:gd name="T75" fmla="*/ 23 h 36"/>
                <a:gd name="T76" fmla="*/ 16 w 29"/>
                <a:gd name="T77" fmla="*/ 23 h 36"/>
                <a:gd name="T78" fmla="*/ 13 w 29"/>
                <a:gd name="T79" fmla="*/ 23 h 36"/>
                <a:gd name="T80" fmla="*/ 11 w 29"/>
                <a:gd name="T81" fmla="*/ 23 h 36"/>
                <a:gd name="T82" fmla="*/ 11 w 29"/>
                <a:gd name="T83" fmla="*/ 20 h 36"/>
                <a:gd name="T84" fmla="*/ 8 w 29"/>
                <a:gd name="T85" fmla="*/ 20 h 36"/>
                <a:gd name="T86" fmla="*/ 8 w 29"/>
                <a:gd name="T87" fmla="*/ 18 h 36"/>
                <a:gd name="T88" fmla="*/ 8 w 29"/>
                <a:gd name="T89" fmla="*/ 15 h 36"/>
                <a:gd name="T90" fmla="*/ 8 w 29"/>
                <a:gd name="T91" fmla="*/ 13 h 36"/>
                <a:gd name="T92" fmla="*/ 5 w 29"/>
                <a:gd name="T93" fmla="*/ 13 h 36"/>
                <a:gd name="T94" fmla="*/ 5 w 29"/>
                <a:gd name="T95" fmla="*/ 10 h 36"/>
                <a:gd name="T96" fmla="*/ 5 w 29"/>
                <a:gd name="T97" fmla="*/ 7 h 36"/>
                <a:gd name="T98" fmla="*/ 5 w 29"/>
                <a:gd name="T99" fmla="*/ 5 h 36"/>
                <a:gd name="T100" fmla="*/ 3 w 29"/>
                <a:gd name="T101" fmla="*/ 5 h 36"/>
                <a:gd name="T102" fmla="*/ 5 w 29"/>
                <a:gd name="T103" fmla="*/ 5 h 36"/>
                <a:gd name="T104" fmla="*/ 3 w 29"/>
                <a:gd name="T105" fmla="*/ 5 h 36"/>
                <a:gd name="T106" fmla="*/ 3 w 29"/>
                <a:gd name="T107" fmla="*/ 2 h 36"/>
                <a:gd name="T108" fmla="*/ 0 w 29"/>
                <a:gd name="T109" fmla="*/ 2 h 36"/>
                <a:gd name="T110" fmla="*/ 3 w 29"/>
                <a:gd name="T111" fmla="*/ 2 h 36"/>
                <a:gd name="T112" fmla="*/ 3 w 29"/>
                <a:gd name="T113" fmla="*/ 0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9" h="36">
                  <a:moveTo>
                    <a:pt x="3" y="0"/>
                  </a:moveTo>
                  <a:lnTo>
                    <a:pt x="5" y="0"/>
                  </a:lnTo>
                  <a:lnTo>
                    <a:pt x="5" y="2"/>
                  </a:lnTo>
                  <a:lnTo>
                    <a:pt x="5" y="5"/>
                  </a:lnTo>
                  <a:lnTo>
                    <a:pt x="8" y="5"/>
                  </a:lnTo>
                  <a:lnTo>
                    <a:pt x="8" y="7"/>
                  </a:lnTo>
                  <a:lnTo>
                    <a:pt x="11" y="7"/>
                  </a:lnTo>
                  <a:lnTo>
                    <a:pt x="11" y="10"/>
                  </a:lnTo>
                  <a:lnTo>
                    <a:pt x="13" y="10"/>
                  </a:lnTo>
                  <a:lnTo>
                    <a:pt x="13" y="13"/>
                  </a:lnTo>
                  <a:lnTo>
                    <a:pt x="16" y="13"/>
                  </a:lnTo>
                  <a:lnTo>
                    <a:pt x="16" y="15"/>
                  </a:lnTo>
                  <a:lnTo>
                    <a:pt x="18" y="15"/>
                  </a:lnTo>
                  <a:lnTo>
                    <a:pt x="18" y="18"/>
                  </a:lnTo>
                  <a:lnTo>
                    <a:pt x="21" y="18"/>
                  </a:lnTo>
                  <a:lnTo>
                    <a:pt x="21" y="20"/>
                  </a:lnTo>
                  <a:lnTo>
                    <a:pt x="24" y="20"/>
                  </a:lnTo>
                  <a:lnTo>
                    <a:pt x="26" y="20"/>
                  </a:lnTo>
                  <a:lnTo>
                    <a:pt x="26" y="23"/>
                  </a:lnTo>
                  <a:lnTo>
                    <a:pt x="29" y="23"/>
                  </a:lnTo>
                  <a:lnTo>
                    <a:pt x="29" y="26"/>
                  </a:lnTo>
                  <a:lnTo>
                    <a:pt x="29" y="28"/>
                  </a:lnTo>
                  <a:lnTo>
                    <a:pt x="29" y="31"/>
                  </a:lnTo>
                  <a:lnTo>
                    <a:pt x="26" y="31"/>
                  </a:lnTo>
                  <a:lnTo>
                    <a:pt x="26" y="33"/>
                  </a:lnTo>
                  <a:lnTo>
                    <a:pt x="26" y="36"/>
                  </a:lnTo>
                  <a:lnTo>
                    <a:pt x="24" y="36"/>
                  </a:lnTo>
                  <a:lnTo>
                    <a:pt x="21" y="36"/>
                  </a:lnTo>
                  <a:lnTo>
                    <a:pt x="21" y="33"/>
                  </a:lnTo>
                  <a:lnTo>
                    <a:pt x="21" y="31"/>
                  </a:lnTo>
                  <a:lnTo>
                    <a:pt x="18" y="31"/>
                  </a:lnTo>
                  <a:lnTo>
                    <a:pt x="18" y="28"/>
                  </a:lnTo>
                  <a:lnTo>
                    <a:pt x="18" y="31"/>
                  </a:lnTo>
                  <a:lnTo>
                    <a:pt x="21" y="31"/>
                  </a:lnTo>
                  <a:lnTo>
                    <a:pt x="21" y="28"/>
                  </a:lnTo>
                  <a:lnTo>
                    <a:pt x="21" y="26"/>
                  </a:lnTo>
                  <a:lnTo>
                    <a:pt x="21" y="23"/>
                  </a:lnTo>
                  <a:lnTo>
                    <a:pt x="18" y="23"/>
                  </a:lnTo>
                  <a:lnTo>
                    <a:pt x="16" y="23"/>
                  </a:lnTo>
                  <a:lnTo>
                    <a:pt x="13" y="23"/>
                  </a:lnTo>
                  <a:lnTo>
                    <a:pt x="11" y="23"/>
                  </a:lnTo>
                  <a:lnTo>
                    <a:pt x="11" y="20"/>
                  </a:lnTo>
                  <a:lnTo>
                    <a:pt x="8" y="20"/>
                  </a:lnTo>
                  <a:lnTo>
                    <a:pt x="8" y="18"/>
                  </a:lnTo>
                  <a:lnTo>
                    <a:pt x="8" y="15"/>
                  </a:lnTo>
                  <a:lnTo>
                    <a:pt x="8" y="13"/>
                  </a:lnTo>
                  <a:lnTo>
                    <a:pt x="5" y="13"/>
                  </a:lnTo>
                  <a:lnTo>
                    <a:pt x="5" y="10"/>
                  </a:lnTo>
                  <a:lnTo>
                    <a:pt x="5" y="7"/>
                  </a:lnTo>
                  <a:lnTo>
                    <a:pt x="5" y="5"/>
                  </a:lnTo>
                  <a:lnTo>
                    <a:pt x="3" y="5"/>
                  </a:lnTo>
                  <a:lnTo>
                    <a:pt x="5" y="5"/>
                  </a:lnTo>
                  <a:lnTo>
                    <a:pt x="3" y="5"/>
                  </a:lnTo>
                  <a:lnTo>
                    <a:pt x="3" y="2"/>
                  </a:lnTo>
                  <a:lnTo>
                    <a:pt x="0" y="2"/>
                  </a:lnTo>
                  <a:lnTo>
                    <a:pt x="3" y="2"/>
                  </a:lnTo>
                  <a:lnTo>
                    <a:pt x="3" y="0"/>
                  </a:lnTo>
                </a:path>
              </a:pathLst>
            </a:custGeom>
            <a:noFill/>
            <a:ln w="4763">
              <a:solidFill>
                <a:srgbClr val="6E6E6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800" kern="1200">
                <a:solidFill>
                  <a:prstClr val="black"/>
                </a:solidFill>
                <a:latin typeface="Century Gothic"/>
                <a:ea typeface="+mn-ea"/>
                <a:cs typeface="+mn-cs"/>
              </a:endParaRPr>
            </a:p>
          </p:txBody>
        </p:sp>
        <p:sp>
          <p:nvSpPr>
            <p:cNvPr id="272" name="Freeform 62"/>
            <p:cNvSpPr>
              <a:spLocks/>
            </p:cNvSpPr>
            <p:nvPr/>
          </p:nvSpPr>
          <p:spPr bwMode="auto">
            <a:xfrm>
              <a:off x="4623" y="309"/>
              <a:ext cx="264" cy="214"/>
            </a:xfrm>
            <a:custGeom>
              <a:avLst/>
              <a:gdLst>
                <a:gd name="T0" fmla="*/ 60 w 264"/>
                <a:gd name="T1" fmla="*/ 18 h 214"/>
                <a:gd name="T2" fmla="*/ 68 w 264"/>
                <a:gd name="T3" fmla="*/ 39 h 214"/>
                <a:gd name="T4" fmla="*/ 99 w 264"/>
                <a:gd name="T5" fmla="*/ 39 h 214"/>
                <a:gd name="T6" fmla="*/ 125 w 264"/>
                <a:gd name="T7" fmla="*/ 44 h 214"/>
                <a:gd name="T8" fmla="*/ 149 w 264"/>
                <a:gd name="T9" fmla="*/ 47 h 214"/>
                <a:gd name="T10" fmla="*/ 170 w 264"/>
                <a:gd name="T11" fmla="*/ 42 h 214"/>
                <a:gd name="T12" fmla="*/ 198 w 264"/>
                <a:gd name="T13" fmla="*/ 47 h 214"/>
                <a:gd name="T14" fmla="*/ 219 w 264"/>
                <a:gd name="T15" fmla="*/ 42 h 214"/>
                <a:gd name="T16" fmla="*/ 238 w 264"/>
                <a:gd name="T17" fmla="*/ 52 h 214"/>
                <a:gd name="T18" fmla="*/ 258 w 264"/>
                <a:gd name="T19" fmla="*/ 44 h 214"/>
                <a:gd name="T20" fmla="*/ 245 w 264"/>
                <a:gd name="T21" fmla="*/ 52 h 214"/>
                <a:gd name="T22" fmla="*/ 230 w 264"/>
                <a:gd name="T23" fmla="*/ 63 h 214"/>
                <a:gd name="T24" fmla="*/ 214 w 264"/>
                <a:gd name="T25" fmla="*/ 76 h 214"/>
                <a:gd name="T26" fmla="*/ 193 w 264"/>
                <a:gd name="T27" fmla="*/ 60 h 214"/>
                <a:gd name="T28" fmla="*/ 188 w 264"/>
                <a:gd name="T29" fmla="*/ 76 h 214"/>
                <a:gd name="T30" fmla="*/ 170 w 264"/>
                <a:gd name="T31" fmla="*/ 73 h 214"/>
                <a:gd name="T32" fmla="*/ 159 w 264"/>
                <a:gd name="T33" fmla="*/ 94 h 214"/>
                <a:gd name="T34" fmla="*/ 138 w 264"/>
                <a:gd name="T35" fmla="*/ 89 h 214"/>
                <a:gd name="T36" fmla="*/ 118 w 264"/>
                <a:gd name="T37" fmla="*/ 73 h 214"/>
                <a:gd name="T38" fmla="*/ 97 w 264"/>
                <a:gd name="T39" fmla="*/ 63 h 214"/>
                <a:gd name="T40" fmla="*/ 78 w 264"/>
                <a:gd name="T41" fmla="*/ 65 h 214"/>
                <a:gd name="T42" fmla="*/ 71 w 264"/>
                <a:gd name="T43" fmla="*/ 83 h 214"/>
                <a:gd name="T44" fmla="*/ 65 w 264"/>
                <a:gd name="T45" fmla="*/ 97 h 214"/>
                <a:gd name="T46" fmla="*/ 78 w 264"/>
                <a:gd name="T47" fmla="*/ 110 h 214"/>
                <a:gd name="T48" fmla="*/ 97 w 264"/>
                <a:gd name="T49" fmla="*/ 120 h 214"/>
                <a:gd name="T50" fmla="*/ 104 w 264"/>
                <a:gd name="T51" fmla="*/ 144 h 214"/>
                <a:gd name="T52" fmla="*/ 112 w 264"/>
                <a:gd name="T53" fmla="*/ 151 h 214"/>
                <a:gd name="T54" fmla="*/ 128 w 264"/>
                <a:gd name="T55" fmla="*/ 162 h 214"/>
                <a:gd name="T56" fmla="*/ 144 w 264"/>
                <a:gd name="T57" fmla="*/ 180 h 214"/>
                <a:gd name="T58" fmla="*/ 165 w 264"/>
                <a:gd name="T59" fmla="*/ 175 h 214"/>
                <a:gd name="T60" fmla="*/ 159 w 264"/>
                <a:gd name="T61" fmla="*/ 198 h 214"/>
                <a:gd name="T62" fmla="*/ 146 w 264"/>
                <a:gd name="T63" fmla="*/ 209 h 214"/>
                <a:gd name="T64" fmla="*/ 120 w 264"/>
                <a:gd name="T65" fmla="*/ 209 h 214"/>
                <a:gd name="T66" fmla="*/ 123 w 264"/>
                <a:gd name="T67" fmla="*/ 191 h 214"/>
                <a:gd name="T68" fmla="*/ 136 w 264"/>
                <a:gd name="T69" fmla="*/ 188 h 214"/>
                <a:gd name="T70" fmla="*/ 120 w 264"/>
                <a:gd name="T71" fmla="*/ 180 h 214"/>
                <a:gd name="T72" fmla="*/ 110 w 264"/>
                <a:gd name="T73" fmla="*/ 164 h 214"/>
                <a:gd name="T74" fmla="*/ 102 w 264"/>
                <a:gd name="T75" fmla="*/ 183 h 214"/>
                <a:gd name="T76" fmla="*/ 81 w 264"/>
                <a:gd name="T77" fmla="*/ 191 h 214"/>
                <a:gd name="T78" fmla="*/ 73 w 264"/>
                <a:gd name="T79" fmla="*/ 188 h 214"/>
                <a:gd name="T80" fmla="*/ 55 w 264"/>
                <a:gd name="T81" fmla="*/ 191 h 214"/>
                <a:gd name="T82" fmla="*/ 29 w 264"/>
                <a:gd name="T83" fmla="*/ 193 h 214"/>
                <a:gd name="T84" fmla="*/ 5 w 264"/>
                <a:gd name="T85" fmla="*/ 206 h 214"/>
                <a:gd name="T86" fmla="*/ 8 w 264"/>
                <a:gd name="T87" fmla="*/ 183 h 214"/>
                <a:gd name="T88" fmla="*/ 13 w 264"/>
                <a:gd name="T89" fmla="*/ 159 h 214"/>
                <a:gd name="T90" fmla="*/ 39 w 264"/>
                <a:gd name="T91" fmla="*/ 154 h 214"/>
                <a:gd name="T92" fmla="*/ 52 w 264"/>
                <a:gd name="T93" fmla="*/ 146 h 214"/>
                <a:gd name="T94" fmla="*/ 68 w 264"/>
                <a:gd name="T95" fmla="*/ 151 h 214"/>
                <a:gd name="T96" fmla="*/ 65 w 264"/>
                <a:gd name="T97" fmla="*/ 136 h 214"/>
                <a:gd name="T98" fmla="*/ 47 w 264"/>
                <a:gd name="T99" fmla="*/ 115 h 214"/>
                <a:gd name="T100" fmla="*/ 29 w 264"/>
                <a:gd name="T101" fmla="*/ 97 h 214"/>
                <a:gd name="T102" fmla="*/ 11 w 264"/>
                <a:gd name="T103" fmla="*/ 78 h 214"/>
                <a:gd name="T104" fmla="*/ 18 w 264"/>
                <a:gd name="T105" fmla="*/ 70 h 214"/>
                <a:gd name="T106" fmla="*/ 31 w 264"/>
                <a:gd name="T107" fmla="*/ 73 h 214"/>
                <a:gd name="T108" fmla="*/ 39 w 264"/>
                <a:gd name="T109" fmla="*/ 86 h 214"/>
                <a:gd name="T110" fmla="*/ 47 w 264"/>
                <a:gd name="T111" fmla="*/ 63 h 214"/>
                <a:gd name="T112" fmla="*/ 37 w 264"/>
                <a:gd name="T113" fmla="*/ 44 h 214"/>
                <a:gd name="T114" fmla="*/ 21 w 264"/>
                <a:gd name="T115" fmla="*/ 23 h 214"/>
                <a:gd name="T116" fmla="*/ 39 w 264"/>
                <a:gd name="T117" fmla="*/ 5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64" h="214">
                  <a:moveTo>
                    <a:pt x="50" y="2"/>
                  </a:moveTo>
                  <a:lnTo>
                    <a:pt x="52" y="2"/>
                  </a:lnTo>
                  <a:lnTo>
                    <a:pt x="55" y="5"/>
                  </a:lnTo>
                  <a:lnTo>
                    <a:pt x="57" y="5"/>
                  </a:lnTo>
                  <a:lnTo>
                    <a:pt x="60" y="5"/>
                  </a:lnTo>
                  <a:lnTo>
                    <a:pt x="60" y="8"/>
                  </a:lnTo>
                  <a:lnTo>
                    <a:pt x="63" y="8"/>
                  </a:lnTo>
                  <a:lnTo>
                    <a:pt x="63" y="10"/>
                  </a:lnTo>
                  <a:lnTo>
                    <a:pt x="65" y="10"/>
                  </a:lnTo>
                  <a:lnTo>
                    <a:pt x="63" y="10"/>
                  </a:lnTo>
                  <a:lnTo>
                    <a:pt x="63" y="13"/>
                  </a:lnTo>
                  <a:lnTo>
                    <a:pt x="63" y="16"/>
                  </a:lnTo>
                  <a:lnTo>
                    <a:pt x="63" y="18"/>
                  </a:lnTo>
                  <a:lnTo>
                    <a:pt x="60" y="18"/>
                  </a:lnTo>
                  <a:lnTo>
                    <a:pt x="60" y="21"/>
                  </a:lnTo>
                  <a:lnTo>
                    <a:pt x="57" y="21"/>
                  </a:lnTo>
                  <a:lnTo>
                    <a:pt x="57" y="23"/>
                  </a:lnTo>
                  <a:lnTo>
                    <a:pt x="60" y="23"/>
                  </a:lnTo>
                  <a:lnTo>
                    <a:pt x="57" y="23"/>
                  </a:lnTo>
                  <a:lnTo>
                    <a:pt x="57" y="26"/>
                  </a:lnTo>
                  <a:lnTo>
                    <a:pt x="57" y="29"/>
                  </a:lnTo>
                  <a:lnTo>
                    <a:pt x="60" y="29"/>
                  </a:lnTo>
                  <a:lnTo>
                    <a:pt x="60" y="31"/>
                  </a:lnTo>
                  <a:lnTo>
                    <a:pt x="60" y="34"/>
                  </a:lnTo>
                  <a:lnTo>
                    <a:pt x="63" y="34"/>
                  </a:lnTo>
                  <a:lnTo>
                    <a:pt x="63" y="36"/>
                  </a:lnTo>
                  <a:lnTo>
                    <a:pt x="65" y="39"/>
                  </a:lnTo>
                  <a:lnTo>
                    <a:pt x="68" y="39"/>
                  </a:lnTo>
                  <a:lnTo>
                    <a:pt x="71" y="39"/>
                  </a:lnTo>
                  <a:lnTo>
                    <a:pt x="73" y="39"/>
                  </a:lnTo>
                  <a:lnTo>
                    <a:pt x="76" y="39"/>
                  </a:lnTo>
                  <a:lnTo>
                    <a:pt x="78" y="39"/>
                  </a:lnTo>
                  <a:lnTo>
                    <a:pt x="81" y="39"/>
                  </a:lnTo>
                  <a:lnTo>
                    <a:pt x="84" y="39"/>
                  </a:lnTo>
                  <a:lnTo>
                    <a:pt x="86" y="39"/>
                  </a:lnTo>
                  <a:lnTo>
                    <a:pt x="89" y="39"/>
                  </a:lnTo>
                  <a:lnTo>
                    <a:pt x="89" y="42"/>
                  </a:lnTo>
                  <a:lnTo>
                    <a:pt x="91" y="42"/>
                  </a:lnTo>
                  <a:lnTo>
                    <a:pt x="94" y="42"/>
                  </a:lnTo>
                  <a:lnTo>
                    <a:pt x="97" y="42"/>
                  </a:lnTo>
                  <a:lnTo>
                    <a:pt x="97" y="39"/>
                  </a:lnTo>
                  <a:lnTo>
                    <a:pt x="99" y="39"/>
                  </a:lnTo>
                  <a:lnTo>
                    <a:pt x="102" y="39"/>
                  </a:lnTo>
                  <a:lnTo>
                    <a:pt x="102" y="42"/>
                  </a:lnTo>
                  <a:lnTo>
                    <a:pt x="102" y="39"/>
                  </a:lnTo>
                  <a:lnTo>
                    <a:pt x="104" y="39"/>
                  </a:lnTo>
                  <a:lnTo>
                    <a:pt x="104" y="42"/>
                  </a:lnTo>
                  <a:lnTo>
                    <a:pt x="107" y="42"/>
                  </a:lnTo>
                  <a:lnTo>
                    <a:pt x="107" y="44"/>
                  </a:lnTo>
                  <a:lnTo>
                    <a:pt x="110" y="44"/>
                  </a:lnTo>
                  <a:lnTo>
                    <a:pt x="112" y="44"/>
                  </a:lnTo>
                  <a:lnTo>
                    <a:pt x="115" y="44"/>
                  </a:lnTo>
                  <a:lnTo>
                    <a:pt x="118" y="44"/>
                  </a:lnTo>
                  <a:lnTo>
                    <a:pt x="120" y="44"/>
                  </a:lnTo>
                  <a:lnTo>
                    <a:pt x="123" y="44"/>
                  </a:lnTo>
                  <a:lnTo>
                    <a:pt x="125" y="44"/>
                  </a:lnTo>
                  <a:lnTo>
                    <a:pt x="128" y="44"/>
                  </a:lnTo>
                  <a:lnTo>
                    <a:pt x="131" y="44"/>
                  </a:lnTo>
                  <a:lnTo>
                    <a:pt x="131" y="47"/>
                  </a:lnTo>
                  <a:lnTo>
                    <a:pt x="133" y="47"/>
                  </a:lnTo>
                  <a:lnTo>
                    <a:pt x="136" y="47"/>
                  </a:lnTo>
                  <a:lnTo>
                    <a:pt x="138" y="47"/>
                  </a:lnTo>
                  <a:lnTo>
                    <a:pt x="138" y="44"/>
                  </a:lnTo>
                  <a:lnTo>
                    <a:pt x="141" y="44"/>
                  </a:lnTo>
                  <a:lnTo>
                    <a:pt x="144" y="44"/>
                  </a:lnTo>
                  <a:lnTo>
                    <a:pt x="144" y="47"/>
                  </a:lnTo>
                  <a:lnTo>
                    <a:pt x="144" y="44"/>
                  </a:lnTo>
                  <a:lnTo>
                    <a:pt x="146" y="44"/>
                  </a:lnTo>
                  <a:lnTo>
                    <a:pt x="146" y="47"/>
                  </a:lnTo>
                  <a:lnTo>
                    <a:pt x="149" y="47"/>
                  </a:lnTo>
                  <a:lnTo>
                    <a:pt x="151" y="47"/>
                  </a:lnTo>
                  <a:lnTo>
                    <a:pt x="151" y="49"/>
                  </a:lnTo>
                  <a:lnTo>
                    <a:pt x="151" y="47"/>
                  </a:lnTo>
                  <a:lnTo>
                    <a:pt x="154" y="47"/>
                  </a:lnTo>
                  <a:lnTo>
                    <a:pt x="157" y="47"/>
                  </a:lnTo>
                  <a:lnTo>
                    <a:pt x="157" y="44"/>
                  </a:lnTo>
                  <a:lnTo>
                    <a:pt x="159" y="44"/>
                  </a:lnTo>
                  <a:lnTo>
                    <a:pt x="162" y="42"/>
                  </a:lnTo>
                  <a:lnTo>
                    <a:pt x="162" y="39"/>
                  </a:lnTo>
                  <a:lnTo>
                    <a:pt x="162" y="36"/>
                  </a:lnTo>
                  <a:lnTo>
                    <a:pt x="165" y="36"/>
                  </a:lnTo>
                  <a:lnTo>
                    <a:pt x="167" y="36"/>
                  </a:lnTo>
                  <a:lnTo>
                    <a:pt x="167" y="39"/>
                  </a:lnTo>
                  <a:lnTo>
                    <a:pt x="170" y="42"/>
                  </a:lnTo>
                  <a:lnTo>
                    <a:pt x="172" y="42"/>
                  </a:lnTo>
                  <a:lnTo>
                    <a:pt x="175" y="42"/>
                  </a:lnTo>
                  <a:lnTo>
                    <a:pt x="178" y="44"/>
                  </a:lnTo>
                  <a:lnTo>
                    <a:pt x="180" y="44"/>
                  </a:lnTo>
                  <a:lnTo>
                    <a:pt x="183" y="44"/>
                  </a:lnTo>
                  <a:lnTo>
                    <a:pt x="185" y="44"/>
                  </a:lnTo>
                  <a:lnTo>
                    <a:pt x="188" y="44"/>
                  </a:lnTo>
                  <a:lnTo>
                    <a:pt x="188" y="47"/>
                  </a:lnTo>
                  <a:lnTo>
                    <a:pt x="188" y="44"/>
                  </a:lnTo>
                  <a:lnTo>
                    <a:pt x="191" y="44"/>
                  </a:lnTo>
                  <a:lnTo>
                    <a:pt x="193" y="44"/>
                  </a:lnTo>
                  <a:lnTo>
                    <a:pt x="196" y="44"/>
                  </a:lnTo>
                  <a:lnTo>
                    <a:pt x="196" y="47"/>
                  </a:lnTo>
                  <a:lnTo>
                    <a:pt x="198" y="47"/>
                  </a:lnTo>
                  <a:lnTo>
                    <a:pt x="198" y="44"/>
                  </a:lnTo>
                  <a:lnTo>
                    <a:pt x="201" y="44"/>
                  </a:lnTo>
                  <a:lnTo>
                    <a:pt x="204" y="44"/>
                  </a:lnTo>
                  <a:lnTo>
                    <a:pt x="204" y="42"/>
                  </a:lnTo>
                  <a:lnTo>
                    <a:pt x="204" y="44"/>
                  </a:lnTo>
                  <a:lnTo>
                    <a:pt x="206" y="44"/>
                  </a:lnTo>
                  <a:lnTo>
                    <a:pt x="206" y="42"/>
                  </a:lnTo>
                  <a:lnTo>
                    <a:pt x="209" y="42"/>
                  </a:lnTo>
                  <a:lnTo>
                    <a:pt x="211" y="42"/>
                  </a:lnTo>
                  <a:lnTo>
                    <a:pt x="214" y="42"/>
                  </a:lnTo>
                  <a:lnTo>
                    <a:pt x="214" y="39"/>
                  </a:lnTo>
                  <a:lnTo>
                    <a:pt x="214" y="42"/>
                  </a:lnTo>
                  <a:lnTo>
                    <a:pt x="217" y="42"/>
                  </a:lnTo>
                  <a:lnTo>
                    <a:pt x="219" y="42"/>
                  </a:lnTo>
                  <a:lnTo>
                    <a:pt x="219" y="44"/>
                  </a:lnTo>
                  <a:lnTo>
                    <a:pt x="222" y="44"/>
                  </a:lnTo>
                  <a:lnTo>
                    <a:pt x="225" y="44"/>
                  </a:lnTo>
                  <a:lnTo>
                    <a:pt x="225" y="47"/>
                  </a:lnTo>
                  <a:lnTo>
                    <a:pt x="227" y="47"/>
                  </a:lnTo>
                  <a:lnTo>
                    <a:pt x="230" y="49"/>
                  </a:lnTo>
                  <a:lnTo>
                    <a:pt x="232" y="49"/>
                  </a:lnTo>
                  <a:lnTo>
                    <a:pt x="232" y="52"/>
                  </a:lnTo>
                  <a:lnTo>
                    <a:pt x="235" y="52"/>
                  </a:lnTo>
                  <a:lnTo>
                    <a:pt x="235" y="49"/>
                  </a:lnTo>
                  <a:lnTo>
                    <a:pt x="235" y="52"/>
                  </a:lnTo>
                  <a:lnTo>
                    <a:pt x="235" y="49"/>
                  </a:lnTo>
                  <a:lnTo>
                    <a:pt x="238" y="49"/>
                  </a:lnTo>
                  <a:lnTo>
                    <a:pt x="238" y="52"/>
                  </a:lnTo>
                  <a:lnTo>
                    <a:pt x="238" y="49"/>
                  </a:lnTo>
                  <a:lnTo>
                    <a:pt x="240" y="49"/>
                  </a:lnTo>
                  <a:lnTo>
                    <a:pt x="238" y="49"/>
                  </a:lnTo>
                  <a:lnTo>
                    <a:pt x="238" y="47"/>
                  </a:lnTo>
                  <a:lnTo>
                    <a:pt x="240" y="47"/>
                  </a:lnTo>
                  <a:lnTo>
                    <a:pt x="243" y="47"/>
                  </a:lnTo>
                  <a:lnTo>
                    <a:pt x="245" y="44"/>
                  </a:lnTo>
                  <a:lnTo>
                    <a:pt x="248" y="44"/>
                  </a:lnTo>
                  <a:lnTo>
                    <a:pt x="251" y="44"/>
                  </a:lnTo>
                  <a:lnTo>
                    <a:pt x="253" y="44"/>
                  </a:lnTo>
                  <a:lnTo>
                    <a:pt x="256" y="44"/>
                  </a:lnTo>
                  <a:lnTo>
                    <a:pt x="258" y="44"/>
                  </a:lnTo>
                  <a:lnTo>
                    <a:pt x="258" y="47"/>
                  </a:lnTo>
                  <a:lnTo>
                    <a:pt x="258" y="44"/>
                  </a:lnTo>
                  <a:lnTo>
                    <a:pt x="258" y="47"/>
                  </a:lnTo>
                  <a:lnTo>
                    <a:pt x="261" y="47"/>
                  </a:lnTo>
                  <a:lnTo>
                    <a:pt x="264" y="47"/>
                  </a:lnTo>
                  <a:lnTo>
                    <a:pt x="264" y="49"/>
                  </a:lnTo>
                  <a:lnTo>
                    <a:pt x="264" y="52"/>
                  </a:lnTo>
                  <a:lnTo>
                    <a:pt x="261" y="52"/>
                  </a:lnTo>
                  <a:lnTo>
                    <a:pt x="258" y="52"/>
                  </a:lnTo>
                  <a:lnTo>
                    <a:pt x="258" y="49"/>
                  </a:lnTo>
                  <a:lnTo>
                    <a:pt x="256" y="49"/>
                  </a:lnTo>
                  <a:lnTo>
                    <a:pt x="253" y="49"/>
                  </a:lnTo>
                  <a:lnTo>
                    <a:pt x="251" y="49"/>
                  </a:lnTo>
                  <a:lnTo>
                    <a:pt x="251" y="52"/>
                  </a:lnTo>
                  <a:lnTo>
                    <a:pt x="248" y="52"/>
                  </a:lnTo>
                  <a:lnTo>
                    <a:pt x="245" y="52"/>
                  </a:lnTo>
                  <a:lnTo>
                    <a:pt x="245" y="55"/>
                  </a:lnTo>
                  <a:lnTo>
                    <a:pt x="243" y="55"/>
                  </a:lnTo>
                  <a:lnTo>
                    <a:pt x="243" y="57"/>
                  </a:lnTo>
                  <a:lnTo>
                    <a:pt x="243" y="60"/>
                  </a:lnTo>
                  <a:lnTo>
                    <a:pt x="240" y="60"/>
                  </a:lnTo>
                  <a:lnTo>
                    <a:pt x="238" y="60"/>
                  </a:lnTo>
                  <a:lnTo>
                    <a:pt x="240" y="60"/>
                  </a:lnTo>
                  <a:lnTo>
                    <a:pt x="240" y="63"/>
                  </a:lnTo>
                  <a:lnTo>
                    <a:pt x="238" y="63"/>
                  </a:lnTo>
                  <a:lnTo>
                    <a:pt x="238" y="65"/>
                  </a:lnTo>
                  <a:lnTo>
                    <a:pt x="235" y="65"/>
                  </a:lnTo>
                  <a:lnTo>
                    <a:pt x="232" y="65"/>
                  </a:lnTo>
                  <a:lnTo>
                    <a:pt x="230" y="65"/>
                  </a:lnTo>
                  <a:lnTo>
                    <a:pt x="230" y="63"/>
                  </a:lnTo>
                  <a:lnTo>
                    <a:pt x="230" y="65"/>
                  </a:lnTo>
                  <a:lnTo>
                    <a:pt x="227" y="68"/>
                  </a:lnTo>
                  <a:lnTo>
                    <a:pt x="225" y="68"/>
                  </a:lnTo>
                  <a:lnTo>
                    <a:pt x="222" y="68"/>
                  </a:lnTo>
                  <a:lnTo>
                    <a:pt x="219" y="68"/>
                  </a:lnTo>
                  <a:lnTo>
                    <a:pt x="219" y="70"/>
                  </a:lnTo>
                  <a:lnTo>
                    <a:pt x="219" y="68"/>
                  </a:lnTo>
                  <a:lnTo>
                    <a:pt x="219" y="70"/>
                  </a:lnTo>
                  <a:lnTo>
                    <a:pt x="217" y="70"/>
                  </a:lnTo>
                  <a:lnTo>
                    <a:pt x="217" y="73"/>
                  </a:lnTo>
                  <a:lnTo>
                    <a:pt x="214" y="73"/>
                  </a:lnTo>
                  <a:lnTo>
                    <a:pt x="217" y="73"/>
                  </a:lnTo>
                  <a:lnTo>
                    <a:pt x="217" y="76"/>
                  </a:lnTo>
                  <a:lnTo>
                    <a:pt x="214" y="76"/>
                  </a:lnTo>
                  <a:lnTo>
                    <a:pt x="214" y="73"/>
                  </a:lnTo>
                  <a:lnTo>
                    <a:pt x="211" y="73"/>
                  </a:lnTo>
                  <a:lnTo>
                    <a:pt x="209" y="73"/>
                  </a:lnTo>
                  <a:lnTo>
                    <a:pt x="209" y="70"/>
                  </a:lnTo>
                  <a:lnTo>
                    <a:pt x="209" y="68"/>
                  </a:lnTo>
                  <a:lnTo>
                    <a:pt x="206" y="68"/>
                  </a:lnTo>
                  <a:lnTo>
                    <a:pt x="206" y="65"/>
                  </a:lnTo>
                  <a:lnTo>
                    <a:pt x="204" y="65"/>
                  </a:lnTo>
                  <a:lnTo>
                    <a:pt x="201" y="65"/>
                  </a:lnTo>
                  <a:lnTo>
                    <a:pt x="201" y="63"/>
                  </a:lnTo>
                  <a:lnTo>
                    <a:pt x="198" y="63"/>
                  </a:lnTo>
                  <a:lnTo>
                    <a:pt x="196" y="63"/>
                  </a:lnTo>
                  <a:lnTo>
                    <a:pt x="196" y="60"/>
                  </a:lnTo>
                  <a:lnTo>
                    <a:pt x="193" y="60"/>
                  </a:lnTo>
                  <a:lnTo>
                    <a:pt x="191" y="60"/>
                  </a:lnTo>
                  <a:lnTo>
                    <a:pt x="188" y="60"/>
                  </a:lnTo>
                  <a:lnTo>
                    <a:pt x="188" y="63"/>
                  </a:lnTo>
                  <a:lnTo>
                    <a:pt x="185" y="65"/>
                  </a:lnTo>
                  <a:lnTo>
                    <a:pt x="188" y="65"/>
                  </a:lnTo>
                  <a:lnTo>
                    <a:pt x="188" y="68"/>
                  </a:lnTo>
                  <a:lnTo>
                    <a:pt x="185" y="70"/>
                  </a:lnTo>
                  <a:lnTo>
                    <a:pt x="188" y="70"/>
                  </a:lnTo>
                  <a:lnTo>
                    <a:pt x="188" y="73"/>
                  </a:lnTo>
                  <a:lnTo>
                    <a:pt x="191" y="73"/>
                  </a:lnTo>
                  <a:lnTo>
                    <a:pt x="188" y="73"/>
                  </a:lnTo>
                  <a:lnTo>
                    <a:pt x="188" y="76"/>
                  </a:lnTo>
                  <a:lnTo>
                    <a:pt x="185" y="76"/>
                  </a:lnTo>
                  <a:lnTo>
                    <a:pt x="188" y="76"/>
                  </a:lnTo>
                  <a:lnTo>
                    <a:pt x="185" y="76"/>
                  </a:lnTo>
                  <a:lnTo>
                    <a:pt x="183" y="76"/>
                  </a:lnTo>
                  <a:lnTo>
                    <a:pt x="183" y="73"/>
                  </a:lnTo>
                  <a:lnTo>
                    <a:pt x="183" y="76"/>
                  </a:lnTo>
                  <a:lnTo>
                    <a:pt x="183" y="73"/>
                  </a:lnTo>
                  <a:lnTo>
                    <a:pt x="183" y="76"/>
                  </a:lnTo>
                  <a:lnTo>
                    <a:pt x="180" y="76"/>
                  </a:lnTo>
                  <a:lnTo>
                    <a:pt x="180" y="73"/>
                  </a:lnTo>
                  <a:lnTo>
                    <a:pt x="180" y="76"/>
                  </a:lnTo>
                  <a:lnTo>
                    <a:pt x="178" y="76"/>
                  </a:lnTo>
                  <a:lnTo>
                    <a:pt x="175" y="76"/>
                  </a:lnTo>
                  <a:lnTo>
                    <a:pt x="172" y="76"/>
                  </a:lnTo>
                  <a:lnTo>
                    <a:pt x="172" y="73"/>
                  </a:lnTo>
                  <a:lnTo>
                    <a:pt x="170" y="73"/>
                  </a:lnTo>
                  <a:lnTo>
                    <a:pt x="170" y="76"/>
                  </a:lnTo>
                  <a:lnTo>
                    <a:pt x="167" y="76"/>
                  </a:lnTo>
                  <a:lnTo>
                    <a:pt x="167" y="78"/>
                  </a:lnTo>
                  <a:lnTo>
                    <a:pt x="167" y="81"/>
                  </a:lnTo>
                  <a:lnTo>
                    <a:pt x="167" y="83"/>
                  </a:lnTo>
                  <a:lnTo>
                    <a:pt x="165" y="83"/>
                  </a:lnTo>
                  <a:lnTo>
                    <a:pt x="167" y="83"/>
                  </a:lnTo>
                  <a:lnTo>
                    <a:pt x="167" y="86"/>
                  </a:lnTo>
                  <a:lnTo>
                    <a:pt x="165" y="86"/>
                  </a:lnTo>
                  <a:lnTo>
                    <a:pt x="165" y="89"/>
                  </a:lnTo>
                  <a:lnTo>
                    <a:pt x="162" y="89"/>
                  </a:lnTo>
                  <a:lnTo>
                    <a:pt x="162" y="91"/>
                  </a:lnTo>
                  <a:lnTo>
                    <a:pt x="162" y="94"/>
                  </a:lnTo>
                  <a:lnTo>
                    <a:pt x="159" y="94"/>
                  </a:lnTo>
                  <a:lnTo>
                    <a:pt x="157" y="94"/>
                  </a:lnTo>
                  <a:lnTo>
                    <a:pt x="154" y="94"/>
                  </a:lnTo>
                  <a:lnTo>
                    <a:pt x="151" y="94"/>
                  </a:lnTo>
                  <a:lnTo>
                    <a:pt x="151" y="97"/>
                  </a:lnTo>
                  <a:lnTo>
                    <a:pt x="149" y="97"/>
                  </a:lnTo>
                  <a:lnTo>
                    <a:pt x="149" y="94"/>
                  </a:lnTo>
                  <a:lnTo>
                    <a:pt x="149" y="97"/>
                  </a:lnTo>
                  <a:lnTo>
                    <a:pt x="146" y="97"/>
                  </a:lnTo>
                  <a:lnTo>
                    <a:pt x="144" y="97"/>
                  </a:lnTo>
                  <a:lnTo>
                    <a:pt x="141" y="97"/>
                  </a:lnTo>
                  <a:lnTo>
                    <a:pt x="141" y="94"/>
                  </a:lnTo>
                  <a:lnTo>
                    <a:pt x="141" y="91"/>
                  </a:lnTo>
                  <a:lnTo>
                    <a:pt x="141" y="89"/>
                  </a:lnTo>
                  <a:lnTo>
                    <a:pt x="138" y="89"/>
                  </a:lnTo>
                  <a:lnTo>
                    <a:pt x="138" y="86"/>
                  </a:lnTo>
                  <a:lnTo>
                    <a:pt x="138" y="83"/>
                  </a:lnTo>
                  <a:lnTo>
                    <a:pt x="136" y="83"/>
                  </a:lnTo>
                  <a:lnTo>
                    <a:pt x="136" y="81"/>
                  </a:lnTo>
                  <a:lnTo>
                    <a:pt x="133" y="81"/>
                  </a:lnTo>
                  <a:lnTo>
                    <a:pt x="131" y="81"/>
                  </a:lnTo>
                  <a:lnTo>
                    <a:pt x="131" y="78"/>
                  </a:lnTo>
                  <a:lnTo>
                    <a:pt x="128" y="78"/>
                  </a:lnTo>
                  <a:lnTo>
                    <a:pt x="125" y="78"/>
                  </a:lnTo>
                  <a:lnTo>
                    <a:pt x="125" y="76"/>
                  </a:lnTo>
                  <a:lnTo>
                    <a:pt x="123" y="76"/>
                  </a:lnTo>
                  <a:lnTo>
                    <a:pt x="120" y="76"/>
                  </a:lnTo>
                  <a:lnTo>
                    <a:pt x="120" y="73"/>
                  </a:lnTo>
                  <a:lnTo>
                    <a:pt x="118" y="73"/>
                  </a:lnTo>
                  <a:lnTo>
                    <a:pt x="118" y="70"/>
                  </a:lnTo>
                  <a:lnTo>
                    <a:pt x="115" y="70"/>
                  </a:lnTo>
                  <a:lnTo>
                    <a:pt x="115" y="68"/>
                  </a:lnTo>
                  <a:lnTo>
                    <a:pt x="112" y="68"/>
                  </a:lnTo>
                  <a:lnTo>
                    <a:pt x="112" y="65"/>
                  </a:lnTo>
                  <a:lnTo>
                    <a:pt x="112" y="63"/>
                  </a:lnTo>
                  <a:lnTo>
                    <a:pt x="110" y="63"/>
                  </a:lnTo>
                  <a:lnTo>
                    <a:pt x="110" y="60"/>
                  </a:lnTo>
                  <a:lnTo>
                    <a:pt x="107" y="60"/>
                  </a:lnTo>
                  <a:lnTo>
                    <a:pt x="104" y="60"/>
                  </a:lnTo>
                  <a:lnTo>
                    <a:pt x="102" y="60"/>
                  </a:lnTo>
                  <a:lnTo>
                    <a:pt x="99" y="60"/>
                  </a:lnTo>
                  <a:lnTo>
                    <a:pt x="99" y="63"/>
                  </a:lnTo>
                  <a:lnTo>
                    <a:pt x="97" y="63"/>
                  </a:lnTo>
                  <a:lnTo>
                    <a:pt x="97" y="65"/>
                  </a:lnTo>
                  <a:lnTo>
                    <a:pt x="94" y="65"/>
                  </a:lnTo>
                  <a:lnTo>
                    <a:pt x="91" y="65"/>
                  </a:lnTo>
                  <a:lnTo>
                    <a:pt x="91" y="63"/>
                  </a:lnTo>
                  <a:lnTo>
                    <a:pt x="89" y="63"/>
                  </a:lnTo>
                  <a:lnTo>
                    <a:pt x="89" y="65"/>
                  </a:lnTo>
                  <a:lnTo>
                    <a:pt x="86" y="65"/>
                  </a:lnTo>
                  <a:lnTo>
                    <a:pt x="86" y="63"/>
                  </a:lnTo>
                  <a:lnTo>
                    <a:pt x="84" y="63"/>
                  </a:lnTo>
                  <a:lnTo>
                    <a:pt x="84" y="65"/>
                  </a:lnTo>
                  <a:lnTo>
                    <a:pt x="84" y="63"/>
                  </a:lnTo>
                  <a:lnTo>
                    <a:pt x="81" y="63"/>
                  </a:lnTo>
                  <a:lnTo>
                    <a:pt x="81" y="65"/>
                  </a:lnTo>
                  <a:lnTo>
                    <a:pt x="78" y="65"/>
                  </a:lnTo>
                  <a:lnTo>
                    <a:pt x="78" y="68"/>
                  </a:lnTo>
                  <a:lnTo>
                    <a:pt x="78" y="70"/>
                  </a:lnTo>
                  <a:lnTo>
                    <a:pt x="76" y="70"/>
                  </a:lnTo>
                  <a:lnTo>
                    <a:pt x="76" y="73"/>
                  </a:lnTo>
                  <a:lnTo>
                    <a:pt x="76" y="76"/>
                  </a:lnTo>
                  <a:lnTo>
                    <a:pt x="73" y="76"/>
                  </a:lnTo>
                  <a:lnTo>
                    <a:pt x="73" y="78"/>
                  </a:lnTo>
                  <a:lnTo>
                    <a:pt x="73" y="81"/>
                  </a:lnTo>
                  <a:lnTo>
                    <a:pt x="71" y="81"/>
                  </a:lnTo>
                  <a:lnTo>
                    <a:pt x="71" y="83"/>
                  </a:lnTo>
                  <a:lnTo>
                    <a:pt x="73" y="83"/>
                  </a:lnTo>
                  <a:lnTo>
                    <a:pt x="73" y="86"/>
                  </a:lnTo>
                  <a:lnTo>
                    <a:pt x="71" y="86"/>
                  </a:lnTo>
                  <a:lnTo>
                    <a:pt x="71" y="83"/>
                  </a:lnTo>
                  <a:lnTo>
                    <a:pt x="71" y="81"/>
                  </a:lnTo>
                  <a:lnTo>
                    <a:pt x="71" y="78"/>
                  </a:lnTo>
                  <a:lnTo>
                    <a:pt x="71" y="76"/>
                  </a:lnTo>
                  <a:lnTo>
                    <a:pt x="68" y="78"/>
                  </a:lnTo>
                  <a:lnTo>
                    <a:pt x="68" y="81"/>
                  </a:lnTo>
                  <a:lnTo>
                    <a:pt x="65" y="81"/>
                  </a:lnTo>
                  <a:lnTo>
                    <a:pt x="68" y="81"/>
                  </a:lnTo>
                  <a:lnTo>
                    <a:pt x="68" y="83"/>
                  </a:lnTo>
                  <a:lnTo>
                    <a:pt x="68" y="86"/>
                  </a:lnTo>
                  <a:lnTo>
                    <a:pt x="65" y="86"/>
                  </a:lnTo>
                  <a:lnTo>
                    <a:pt x="65" y="89"/>
                  </a:lnTo>
                  <a:lnTo>
                    <a:pt x="65" y="91"/>
                  </a:lnTo>
                  <a:lnTo>
                    <a:pt x="65" y="94"/>
                  </a:lnTo>
                  <a:lnTo>
                    <a:pt x="65" y="97"/>
                  </a:lnTo>
                  <a:lnTo>
                    <a:pt x="65" y="99"/>
                  </a:lnTo>
                  <a:lnTo>
                    <a:pt x="65" y="102"/>
                  </a:lnTo>
                  <a:lnTo>
                    <a:pt x="65" y="104"/>
                  </a:lnTo>
                  <a:lnTo>
                    <a:pt x="65" y="107"/>
                  </a:lnTo>
                  <a:lnTo>
                    <a:pt x="68" y="107"/>
                  </a:lnTo>
                  <a:lnTo>
                    <a:pt x="68" y="104"/>
                  </a:lnTo>
                  <a:lnTo>
                    <a:pt x="71" y="104"/>
                  </a:lnTo>
                  <a:lnTo>
                    <a:pt x="71" y="107"/>
                  </a:lnTo>
                  <a:lnTo>
                    <a:pt x="73" y="107"/>
                  </a:lnTo>
                  <a:lnTo>
                    <a:pt x="73" y="110"/>
                  </a:lnTo>
                  <a:lnTo>
                    <a:pt x="73" y="107"/>
                  </a:lnTo>
                  <a:lnTo>
                    <a:pt x="73" y="110"/>
                  </a:lnTo>
                  <a:lnTo>
                    <a:pt x="76" y="110"/>
                  </a:lnTo>
                  <a:lnTo>
                    <a:pt x="78" y="110"/>
                  </a:lnTo>
                  <a:lnTo>
                    <a:pt x="81" y="112"/>
                  </a:lnTo>
                  <a:lnTo>
                    <a:pt x="84" y="112"/>
                  </a:lnTo>
                  <a:lnTo>
                    <a:pt x="84" y="110"/>
                  </a:lnTo>
                  <a:lnTo>
                    <a:pt x="84" y="112"/>
                  </a:lnTo>
                  <a:lnTo>
                    <a:pt x="86" y="112"/>
                  </a:lnTo>
                  <a:lnTo>
                    <a:pt x="86" y="110"/>
                  </a:lnTo>
                  <a:lnTo>
                    <a:pt x="89" y="110"/>
                  </a:lnTo>
                  <a:lnTo>
                    <a:pt x="91" y="110"/>
                  </a:lnTo>
                  <a:lnTo>
                    <a:pt x="94" y="110"/>
                  </a:lnTo>
                  <a:lnTo>
                    <a:pt x="94" y="112"/>
                  </a:lnTo>
                  <a:lnTo>
                    <a:pt x="97" y="112"/>
                  </a:lnTo>
                  <a:lnTo>
                    <a:pt x="97" y="115"/>
                  </a:lnTo>
                  <a:lnTo>
                    <a:pt x="97" y="117"/>
                  </a:lnTo>
                  <a:lnTo>
                    <a:pt x="97" y="120"/>
                  </a:lnTo>
                  <a:lnTo>
                    <a:pt x="97" y="123"/>
                  </a:lnTo>
                  <a:lnTo>
                    <a:pt x="97" y="125"/>
                  </a:lnTo>
                  <a:lnTo>
                    <a:pt x="99" y="125"/>
                  </a:lnTo>
                  <a:lnTo>
                    <a:pt x="99" y="128"/>
                  </a:lnTo>
                  <a:lnTo>
                    <a:pt x="99" y="130"/>
                  </a:lnTo>
                  <a:lnTo>
                    <a:pt x="99" y="133"/>
                  </a:lnTo>
                  <a:lnTo>
                    <a:pt x="99" y="136"/>
                  </a:lnTo>
                  <a:lnTo>
                    <a:pt x="97" y="136"/>
                  </a:lnTo>
                  <a:lnTo>
                    <a:pt x="97" y="138"/>
                  </a:lnTo>
                  <a:lnTo>
                    <a:pt x="99" y="138"/>
                  </a:lnTo>
                  <a:lnTo>
                    <a:pt x="99" y="141"/>
                  </a:lnTo>
                  <a:lnTo>
                    <a:pt x="102" y="141"/>
                  </a:lnTo>
                  <a:lnTo>
                    <a:pt x="102" y="144"/>
                  </a:lnTo>
                  <a:lnTo>
                    <a:pt x="104" y="144"/>
                  </a:lnTo>
                  <a:lnTo>
                    <a:pt x="107" y="144"/>
                  </a:lnTo>
                  <a:lnTo>
                    <a:pt x="107" y="146"/>
                  </a:lnTo>
                  <a:lnTo>
                    <a:pt x="107" y="144"/>
                  </a:lnTo>
                  <a:lnTo>
                    <a:pt x="107" y="146"/>
                  </a:lnTo>
                  <a:lnTo>
                    <a:pt x="110" y="146"/>
                  </a:lnTo>
                  <a:lnTo>
                    <a:pt x="107" y="146"/>
                  </a:lnTo>
                  <a:lnTo>
                    <a:pt x="110" y="146"/>
                  </a:lnTo>
                  <a:lnTo>
                    <a:pt x="107" y="146"/>
                  </a:lnTo>
                  <a:lnTo>
                    <a:pt x="107" y="149"/>
                  </a:lnTo>
                  <a:lnTo>
                    <a:pt x="110" y="149"/>
                  </a:lnTo>
                  <a:lnTo>
                    <a:pt x="107" y="149"/>
                  </a:lnTo>
                  <a:lnTo>
                    <a:pt x="110" y="149"/>
                  </a:lnTo>
                  <a:lnTo>
                    <a:pt x="110" y="151"/>
                  </a:lnTo>
                  <a:lnTo>
                    <a:pt x="112" y="151"/>
                  </a:lnTo>
                  <a:lnTo>
                    <a:pt x="112" y="154"/>
                  </a:lnTo>
                  <a:lnTo>
                    <a:pt x="112" y="151"/>
                  </a:lnTo>
                  <a:lnTo>
                    <a:pt x="112" y="154"/>
                  </a:lnTo>
                  <a:lnTo>
                    <a:pt x="115" y="154"/>
                  </a:lnTo>
                  <a:lnTo>
                    <a:pt x="115" y="157"/>
                  </a:lnTo>
                  <a:lnTo>
                    <a:pt x="118" y="157"/>
                  </a:lnTo>
                  <a:lnTo>
                    <a:pt x="120" y="157"/>
                  </a:lnTo>
                  <a:lnTo>
                    <a:pt x="123" y="157"/>
                  </a:lnTo>
                  <a:lnTo>
                    <a:pt x="125" y="157"/>
                  </a:lnTo>
                  <a:lnTo>
                    <a:pt x="125" y="159"/>
                  </a:lnTo>
                  <a:lnTo>
                    <a:pt x="123" y="159"/>
                  </a:lnTo>
                  <a:lnTo>
                    <a:pt x="123" y="162"/>
                  </a:lnTo>
                  <a:lnTo>
                    <a:pt x="125" y="162"/>
                  </a:lnTo>
                  <a:lnTo>
                    <a:pt x="128" y="162"/>
                  </a:lnTo>
                  <a:lnTo>
                    <a:pt x="128" y="164"/>
                  </a:lnTo>
                  <a:lnTo>
                    <a:pt x="128" y="167"/>
                  </a:lnTo>
                  <a:lnTo>
                    <a:pt x="131" y="167"/>
                  </a:lnTo>
                  <a:lnTo>
                    <a:pt x="133" y="167"/>
                  </a:lnTo>
                  <a:lnTo>
                    <a:pt x="133" y="170"/>
                  </a:lnTo>
                  <a:lnTo>
                    <a:pt x="136" y="170"/>
                  </a:lnTo>
                  <a:lnTo>
                    <a:pt x="136" y="172"/>
                  </a:lnTo>
                  <a:lnTo>
                    <a:pt x="138" y="172"/>
                  </a:lnTo>
                  <a:lnTo>
                    <a:pt x="138" y="175"/>
                  </a:lnTo>
                  <a:lnTo>
                    <a:pt x="138" y="177"/>
                  </a:lnTo>
                  <a:lnTo>
                    <a:pt x="141" y="177"/>
                  </a:lnTo>
                  <a:lnTo>
                    <a:pt x="144" y="180"/>
                  </a:lnTo>
                  <a:lnTo>
                    <a:pt x="144" y="177"/>
                  </a:lnTo>
                  <a:lnTo>
                    <a:pt x="144" y="180"/>
                  </a:lnTo>
                  <a:lnTo>
                    <a:pt x="146" y="180"/>
                  </a:lnTo>
                  <a:lnTo>
                    <a:pt x="149" y="180"/>
                  </a:lnTo>
                  <a:lnTo>
                    <a:pt x="151" y="180"/>
                  </a:lnTo>
                  <a:lnTo>
                    <a:pt x="151" y="177"/>
                  </a:lnTo>
                  <a:lnTo>
                    <a:pt x="151" y="175"/>
                  </a:lnTo>
                  <a:lnTo>
                    <a:pt x="151" y="172"/>
                  </a:lnTo>
                  <a:lnTo>
                    <a:pt x="154" y="172"/>
                  </a:lnTo>
                  <a:lnTo>
                    <a:pt x="157" y="172"/>
                  </a:lnTo>
                  <a:lnTo>
                    <a:pt x="159" y="172"/>
                  </a:lnTo>
                  <a:lnTo>
                    <a:pt x="159" y="170"/>
                  </a:lnTo>
                  <a:lnTo>
                    <a:pt x="162" y="170"/>
                  </a:lnTo>
                  <a:lnTo>
                    <a:pt x="162" y="172"/>
                  </a:lnTo>
                  <a:lnTo>
                    <a:pt x="165" y="172"/>
                  </a:lnTo>
                  <a:lnTo>
                    <a:pt x="165" y="175"/>
                  </a:lnTo>
                  <a:lnTo>
                    <a:pt x="165" y="177"/>
                  </a:lnTo>
                  <a:lnTo>
                    <a:pt x="167" y="177"/>
                  </a:lnTo>
                  <a:lnTo>
                    <a:pt x="165" y="177"/>
                  </a:lnTo>
                  <a:lnTo>
                    <a:pt x="167" y="177"/>
                  </a:lnTo>
                  <a:lnTo>
                    <a:pt x="167" y="180"/>
                  </a:lnTo>
                  <a:lnTo>
                    <a:pt x="167" y="183"/>
                  </a:lnTo>
                  <a:lnTo>
                    <a:pt x="167" y="185"/>
                  </a:lnTo>
                  <a:lnTo>
                    <a:pt x="167" y="188"/>
                  </a:lnTo>
                  <a:lnTo>
                    <a:pt x="165" y="188"/>
                  </a:lnTo>
                  <a:lnTo>
                    <a:pt x="165" y="191"/>
                  </a:lnTo>
                  <a:lnTo>
                    <a:pt x="165" y="193"/>
                  </a:lnTo>
                  <a:lnTo>
                    <a:pt x="162" y="196"/>
                  </a:lnTo>
                  <a:lnTo>
                    <a:pt x="162" y="198"/>
                  </a:lnTo>
                  <a:lnTo>
                    <a:pt x="159" y="198"/>
                  </a:lnTo>
                  <a:lnTo>
                    <a:pt x="159" y="201"/>
                  </a:lnTo>
                  <a:lnTo>
                    <a:pt x="157" y="201"/>
                  </a:lnTo>
                  <a:lnTo>
                    <a:pt x="157" y="204"/>
                  </a:lnTo>
                  <a:lnTo>
                    <a:pt x="159" y="204"/>
                  </a:lnTo>
                  <a:lnTo>
                    <a:pt x="159" y="206"/>
                  </a:lnTo>
                  <a:lnTo>
                    <a:pt x="159" y="209"/>
                  </a:lnTo>
                  <a:lnTo>
                    <a:pt x="159" y="211"/>
                  </a:lnTo>
                  <a:lnTo>
                    <a:pt x="157" y="214"/>
                  </a:lnTo>
                  <a:lnTo>
                    <a:pt x="154" y="214"/>
                  </a:lnTo>
                  <a:lnTo>
                    <a:pt x="151" y="214"/>
                  </a:lnTo>
                  <a:lnTo>
                    <a:pt x="151" y="211"/>
                  </a:lnTo>
                  <a:lnTo>
                    <a:pt x="149" y="211"/>
                  </a:lnTo>
                  <a:lnTo>
                    <a:pt x="149" y="209"/>
                  </a:lnTo>
                  <a:lnTo>
                    <a:pt x="146" y="209"/>
                  </a:lnTo>
                  <a:lnTo>
                    <a:pt x="144" y="209"/>
                  </a:lnTo>
                  <a:lnTo>
                    <a:pt x="144" y="206"/>
                  </a:lnTo>
                  <a:lnTo>
                    <a:pt x="141" y="206"/>
                  </a:lnTo>
                  <a:lnTo>
                    <a:pt x="138" y="206"/>
                  </a:lnTo>
                  <a:lnTo>
                    <a:pt x="136" y="206"/>
                  </a:lnTo>
                  <a:lnTo>
                    <a:pt x="133" y="206"/>
                  </a:lnTo>
                  <a:lnTo>
                    <a:pt x="131" y="206"/>
                  </a:lnTo>
                  <a:lnTo>
                    <a:pt x="128" y="206"/>
                  </a:lnTo>
                  <a:lnTo>
                    <a:pt x="125" y="206"/>
                  </a:lnTo>
                  <a:lnTo>
                    <a:pt x="125" y="209"/>
                  </a:lnTo>
                  <a:lnTo>
                    <a:pt x="123" y="209"/>
                  </a:lnTo>
                  <a:lnTo>
                    <a:pt x="120" y="209"/>
                  </a:lnTo>
                  <a:lnTo>
                    <a:pt x="120" y="211"/>
                  </a:lnTo>
                  <a:lnTo>
                    <a:pt x="120" y="209"/>
                  </a:lnTo>
                  <a:lnTo>
                    <a:pt x="120" y="211"/>
                  </a:lnTo>
                  <a:lnTo>
                    <a:pt x="118" y="211"/>
                  </a:lnTo>
                  <a:lnTo>
                    <a:pt x="118" y="209"/>
                  </a:lnTo>
                  <a:lnTo>
                    <a:pt x="115" y="209"/>
                  </a:lnTo>
                  <a:lnTo>
                    <a:pt x="115" y="206"/>
                  </a:lnTo>
                  <a:lnTo>
                    <a:pt x="115" y="204"/>
                  </a:lnTo>
                  <a:lnTo>
                    <a:pt x="115" y="201"/>
                  </a:lnTo>
                  <a:lnTo>
                    <a:pt x="118" y="201"/>
                  </a:lnTo>
                  <a:lnTo>
                    <a:pt x="118" y="198"/>
                  </a:lnTo>
                  <a:lnTo>
                    <a:pt x="118" y="196"/>
                  </a:lnTo>
                  <a:lnTo>
                    <a:pt x="118" y="193"/>
                  </a:lnTo>
                  <a:lnTo>
                    <a:pt x="120" y="193"/>
                  </a:lnTo>
                  <a:lnTo>
                    <a:pt x="123" y="193"/>
                  </a:lnTo>
                  <a:lnTo>
                    <a:pt x="123" y="191"/>
                  </a:lnTo>
                  <a:lnTo>
                    <a:pt x="125" y="191"/>
                  </a:lnTo>
                  <a:lnTo>
                    <a:pt x="128" y="191"/>
                  </a:lnTo>
                  <a:lnTo>
                    <a:pt x="131" y="191"/>
                  </a:lnTo>
                  <a:lnTo>
                    <a:pt x="131" y="193"/>
                  </a:lnTo>
                  <a:lnTo>
                    <a:pt x="131" y="196"/>
                  </a:lnTo>
                  <a:lnTo>
                    <a:pt x="131" y="198"/>
                  </a:lnTo>
                  <a:lnTo>
                    <a:pt x="133" y="198"/>
                  </a:lnTo>
                  <a:lnTo>
                    <a:pt x="133" y="196"/>
                  </a:lnTo>
                  <a:lnTo>
                    <a:pt x="136" y="196"/>
                  </a:lnTo>
                  <a:lnTo>
                    <a:pt x="138" y="196"/>
                  </a:lnTo>
                  <a:lnTo>
                    <a:pt x="138" y="193"/>
                  </a:lnTo>
                  <a:lnTo>
                    <a:pt x="138" y="191"/>
                  </a:lnTo>
                  <a:lnTo>
                    <a:pt x="138" y="188"/>
                  </a:lnTo>
                  <a:lnTo>
                    <a:pt x="136" y="188"/>
                  </a:lnTo>
                  <a:lnTo>
                    <a:pt x="138" y="188"/>
                  </a:lnTo>
                  <a:lnTo>
                    <a:pt x="138" y="185"/>
                  </a:lnTo>
                  <a:lnTo>
                    <a:pt x="136" y="185"/>
                  </a:lnTo>
                  <a:lnTo>
                    <a:pt x="133" y="185"/>
                  </a:lnTo>
                  <a:lnTo>
                    <a:pt x="131" y="185"/>
                  </a:lnTo>
                  <a:lnTo>
                    <a:pt x="128" y="185"/>
                  </a:lnTo>
                  <a:lnTo>
                    <a:pt x="128" y="183"/>
                  </a:lnTo>
                  <a:lnTo>
                    <a:pt x="125" y="185"/>
                  </a:lnTo>
                  <a:lnTo>
                    <a:pt x="125" y="183"/>
                  </a:lnTo>
                  <a:lnTo>
                    <a:pt x="123" y="183"/>
                  </a:lnTo>
                  <a:lnTo>
                    <a:pt x="123" y="185"/>
                  </a:lnTo>
                  <a:lnTo>
                    <a:pt x="120" y="185"/>
                  </a:lnTo>
                  <a:lnTo>
                    <a:pt x="120" y="183"/>
                  </a:lnTo>
                  <a:lnTo>
                    <a:pt x="120" y="180"/>
                  </a:lnTo>
                  <a:lnTo>
                    <a:pt x="123" y="180"/>
                  </a:lnTo>
                  <a:lnTo>
                    <a:pt x="123" y="177"/>
                  </a:lnTo>
                  <a:lnTo>
                    <a:pt x="123" y="175"/>
                  </a:lnTo>
                  <a:lnTo>
                    <a:pt x="125" y="175"/>
                  </a:lnTo>
                  <a:lnTo>
                    <a:pt x="125" y="172"/>
                  </a:lnTo>
                  <a:lnTo>
                    <a:pt x="123" y="172"/>
                  </a:lnTo>
                  <a:lnTo>
                    <a:pt x="123" y="170"/>
                  </a:lnTo>
                  <a:lnTo>
                    <a:pt x="120" y="170"/>
                  </a:lnTo>
                  <a:lnTo>
                    <a:pt x="118" y="170"/>
                  </a:lnTo>
                  <a:lnTo>
                    <a:pt x="115" y="170"/>
                  </a:lnTo>
                  <a:lnTo>
                    <a:pt x="115" y="167"/>
                  </a:lnTo>
                  <a:lnTo>
                    <a:pt x="112" y="167"/>
                  </a:lnTo>
                  <a:lnTo>
                    <a:pt x="112" y="164"/>
                  </a:lnTo>
                  <a:lnTo>
                    <a:pt x="110" y="164"/>
                  </a:lnTo>
                  <a:lnTo>
                    <a:pt x="110" y="167"/>
                  </a:lnTo>
                  <a:lnTo>
                    <a:pt x="110" y="170"/>
                  </a:lnTo>
                  <a:lnTo>
                    <a:pt x="110" y="172"/>
                  </a:lnTo>
                  <a:lnTo>
                    <a:pt x="110" y="175"/>
                  </a:lnTo>
                  <a:lnTo>
                    <a:pt x="107" y="175"/>
                  </a:lnTo>
                  <a:lnTo>
                    <a:pt x="104" y="175"/>
                  </a:lnTo>
                  <a:lnTo>
                    <a:pt x="104" y="177"/>
                  </a:lnTo>
                  <a:lnTo>
                    <a:pt x="107" y="177"/>
                  </a:lnTo>
                  <a:lnTo>
                    <a:pt x="104" y="177"/>
                  </a:lnTo>
                  <a:lnTo>
                    <a:pt x="107" y="177"/>
                  </a:lnTo>
                  <a:lnTo>
                    <a:pt x="107" y="180"/>
                  </a:lnTo>
                  <a:lnTo>
                    <a:pt x="104" y="180"/>
                  </a:lnTo>
                  <a:lnTo>
                    <a:pt x="102" y="180"/>
                  </a:lnTo>
                  <a:lnTo>
                    <a:pt x="102" y="183"/>
                  </a:lnTo>
                  <a:lnTo>
                    <a:pt x="99" y="183"/>
                  </a:lnTo>
                  <a:lnTo>
                    <a:pt x="97" y="183"/>
                  </a:lnTo>
                  <a:lnTo>
                    <a:pt x="94" y="183"/>
                  </a:lnTo>
                  <a:lnTo>
                    <a:pt x="91" y="183"/>
                  </a:lnTo>
                  <a:lnTo>
                    <a:pt x="89" y="183"/>
                  </a:lnTo>
                  <a:lnTo>
                    <a:pt x="91" y="183"/>
                  </a:lnTo>
                  <a:lnTo>
                    <a:pt x="89" y="183"/>
                  </a:lnTo>
                  <a:lnTo>
                    <a:pt x="89" y="180"/>
                  </a:lnTo>
                  <a:lnTo>
                    <a:pt x="86" y="180"/>
                  </a:lnTo>
                  <a:lnTo>
                    <a:pt x="86" y="183"/>
                  </a:lnTo>
                  <a:lnTo>
                    <a:pt x="86" y="185"/>
                  </a:lnTo>
                  <a:lnTo>
                    <a:pt x="86" y="188"/>
                  </a:lnTo>
                  <a:lnTo>
                    <a:pt x="84" y="191"/>
                  </a:lnTo>
                  <a:lnTo>
                    <a:pt x="81" y="191"/>
                  </a:lnTo>
                  <a:lnTo>
                    <a:pt x="78" y="191"/>
                  </a:lnTo>
                  <a:lnTo>
                    <a:pt x="76" y="191"/>
                  </a:lnTo>
                  <a:lnTo>
                    <a:pt x="76" y="193"/>
                  </a:lnTo>
                  <a:lnTo>
                    <a:pt x="73" y="193"/>
                  </a:lnTo>
                  <a:lnTo>
                    <a:pt x="73" y="196"/>
                  </a:lnTo>
                  <a:lnTo>
                    <a:pt x="71" y="196"/>
                  </a:lnTo>
                  <a:lnTo>
                    <a:pt x="71" y="198"/>
                  </a:lnTo>
                  <a:lnTo>
                    <a:pt x="68" y="198"/>
                  </a:lnTo>
                  <a:lnTo>
                    <a:pt x="68" y="196"/>
                  </a:lnTo>
                  <a:lnTo>
                    <a:pt x="68" y="193"/>
                  </a:lnTo>
                  <a:lnTo>
                    <a:pt x="71" y="193"/>
                  </a:lnTo>
                  <a:lnTo>
                    <a:pt x="71" y="191"/>
                  </a:lnTo>
                  <a:lnTo>
                    <a:pt x="73" y="191"/>
                  </a:lnTo>
                  <a:lnTo>
                    <a:pt x="73" y="188"/>
                  </a:lnTo>
                  <a:lnTo>
                    <a:pt x="71" y="188"/>
                  </a:lnTo>
                  <a:lnTo>
                    <a:pt x="68" y="188"/>
                  </a:lnTo>
                  <a:lnTo>
                    <a:pt x="68" y="185"/>
                  </a:lnTo>
                  <a:lnTo>
                    <a:pt x="65" y="185"/>
                  </a:lnTo>
                  <a:lnTo>
                    <a:pt x="65" y="188"/>
                  </a:lnTo>
                  <a:lnTo>
                    <a:pt x="63" y="188"/>
                  </a:lnTo>
                  <a:lnTo>
                    <a:pt x="65" y="188"/>
                  </a:lnTo>
                  <a:lnTo>
                    <a:pt x="63" y="188"/>
                  </a:lnTo>
                  <a:lnTo>
                    <a:pt x="63" y="191"/>
                  </a:lnTo>
                  <a:lnTo>
                    <a:pt x="60" y="191"/>
                  </a:lnTo>
                  <a:lnTo>
                    <a:pt x="60" y="193"/>
                  </a:lnTo>
                  <a:lnTo>
                    <a:pt x="57" y="193"/>
                  </a:lnTo>
                  <a:lnTo>
                    <a:pt x="55" y="193"/>
                  </a:lnTo>
                  <a:lnTo>
                    <a:pt x="55" y="191"/>
                  </a:lnTo>
                  <a:lnTo>
                    <a:pt x="52" y="191"/>
                  </a:lnTo>
                  <a:lnTo>
                    <a:pt x="52" y="193"/>
                  </a:lnTo>
                  <a:lnTo>
                    <a:pt x="50" y="193"/>
                  </a:lnTo>
                  <a:lnTo>
                    <a:pt x="47" y="193"/>
                  </a:lnTo>
                  <a:lnTo>
                    <a:pt x="44" y="193"/>
                  </a:lnTo>
                  <a:lnTo>
                    <a:pt x="42" y="193"/>
                  </a:lnTo>
                  <a:lnTo>
                    <a:pt x="42" y="196"/>
                  </a:lnTo>
                  <a:lnTo>
                    <a:pt x="39" y="196"/>
                  </a:lnTo>
                  <a:lnTo>
                    <a:pt x="39" y="198"/>
                  </a:lnTo>
                  <a:lnTo>
                    <a:pt x="37" y="198"/>
                  </a:lnTo>
                  <a:lnTo>
                    <a:pt x="34" y="198"/>
                  </a:lnTo>
                  <a:lnTo>
                    <a:pt x="31" y="196"/>
                  </a:lnTo>
                  <a:lnTo>
                    <a:pt x="29" y="196"/>
                  </a:lnTo>
                  <a:lnTo>
                    <a:pt x="29" y="193"/>
                  </a:lnTo>
                  <a:lnTo>
                    <a:pt x="26" y="193"/>
                  </a:lnTo>
                  <a:lnTo>
                    <a:pt x="24" y="193"/>
                  </a:lnTo>
                  <a:lnTo>
                    <a:pt x="21" y="193"/>
                  </a:lnTo>
                  <a:lnTo>
                    <a:pt x="18" y="193"/>
                  </a:lnTo>
                  <a:lnTo>
                    <a:pt x="18" y="196"/>
                  </a:lnTo>
                  <a:lnTo>
                    <a:pt x="16" y="196"/>
                  </a:lnTo>
                  <a:lnTo>
                    <a:pt x="16" y="198"/>
                  </a:lnTo>
                  <a:lnTo>
                    <a:pt x="13" y="198"/>
                  </a:lnTo>
                  <a:lnTo>
                    <a:pt x="13" y="201"/>
                  </a:lnTo>
                  <a:lnTo>
                    <a:pt x="11" y="201"/>
                  </a:lnTo>
                  <a:lnTo>
                    <a:pt x="8" y="201"/>
                  </a:lnTo>
                  <a:lnTo>
                    <a:pt x="8" y="204"/>
                  </a:lnTo>
                  <a:lnTo>
                    <a:pt x="5" y="204"/>
                  </a:lnTo>
                  <a:lnTo>
                    <a:pt x="5" y="206"/>
                  </a:lnTo>
                  <a:lnTo>
                    <a:pt x="3" y="209"/>
                  </a:lnTo>
                  <a:lnTo>
                    <a:pt x="3" y="206"/>
                  </a:lnTo>
                  <a:lnTo>
                    <a:pt x="3" y="204"/>
                  </a:lnTo>
                  <a:lnTo>
                    <a:pt x="3" y="201"/>
                  </a:lnTo>
                  <a:lnTo>
                    <a:pt x="0" y="201"/>
                  </a:lnTo>
                  <a:lnTo>
                    <a:pt x="0" y="198"/>
                  </a:lnTo>
                  <a:lnTo>
                    <a:pt x="0" y="196"/>
                  </a:lnTo>
                  <a:lnTo>
                    <a:pt x="0" y="193"/>
                  </a:lnTo>
                  <a:lnTo>
                    <a:pt x="0" y="191"/>
                  </a:lnTo>
                  <a:lnTo>
                    <a:pt x="3" y="191"/>
                  </a:lnTo>
                  <a:lnTo>
                    <a:pt x="3" y="188"/>
                  </a:lnTo>
                  <a:lnTo>
                    <a:pt x="5" y="185"/>
                  </a:lnTo>
                  <a:lnTo>
                    <a:pt x="8" y="185"/>
                  </a:lnTo>
                  <a:lnTo>
                    <a:pt x="8" y="183"/>
                  </a:lnTo>
                  <a:lnTo>
                    <a:pt x="11" y="183"/>
                  </a:lnTo>
                  <a:lnTo>
                    <a:pt x="11" y="180"/>
                  </a:lnTo>
                  <a:lnTo>
                    <a:pt x="13" y="177"/>
                  </a:lnTo>
                  <a:lnTo>
                    <a:pt x="13" y="175"/>
                  </a:lnTo>
                  <a:lnTo>
                    <a:pt x="16" y="175"/>
                  </a:lnTo>
                  <a:lnTo>
                    <a:pt x="16" y="172"/>
                  </a:lnTo>
                  <a:lnTo>
                    <a:pt x="16" y="170"/>
                  </a:lnTo>
                  <a:lnTo>
                    <a:pt x="18" y="170"/>
                  </a:lnTo>
                  <a:lnTo>
                    <a:pt x="18" y="167"/>
                  </a:lnTo>
                  <a:lnTo>
                    <a:pt x="16" y="167"/>
                  </a:lnTo>
                  <a:lnTo>
                    <a:pt x="16" y="164"/>
                  </a:lnTo>
                  <a:lnTo>
                    <a:pt x="16" y="162"/>
                  </a:lnTo>
                  <a:lnTo>
                    <a:pt x="16" y="159"/>
                  </a:lnTo>
                  <a:lnTo>
                    <a:pt x="13" y="159"/>
                  </a:lnTo>
                  <a:lnTo>
                    <a:pt x="13" y="157"/>
                  </a:lnTo>
                  <a:lnTo>
                    <a:pt x="16" y="157"/>
                  </a:lnTo>
                  <a:lnTo>
                    <a:pt x="16" y="154"/>
                  </a:lnTo>
                  <a:lnTo>
                    <a:pt x="18" y="154"/>
                  </a:lnTo>
                  <a:lnTo>
                    <a:pt x="21" y="154"/>
                  </a:lnTo>
                  <a:lnTo>
                    <a:pt x="24" y="154"/>
                  </a:lnTo>
                  <a:lnTo>
                    <a:pt x="24" y="151"/>
                  </a:lnTo>
                  <a:lnTo>
                    <a:pt x="26" y="151"/>
                  </a:lnTo>
                  <a:lnTo>
                    <a:pt x="29" y="151"/>
                  </a:lnTo>
                  <a:lnTo>
                    <a:pt x="29" y="154"/>
                  </a:lnTo>
                  <a:lnTo>
                    <a:pt x="31" y="154"/>
                  </a:lnTo>
                  <a:lnTo>
                    <a:pt x="34" y="154"/>
                  </a:lnTo>
                  <a:lnTo>
                    <a:pt x="37" y="154"/>
                  </a:lnTo>
                  <a:lnTo>
                    <a:pt x="39" y="154"/>
                  </a:lnTo>
                  <a:lnTo>
                    <a:pt x="39" y="151"/>
                  </a:lnTo>
                  <a:lnTo>
                    <a:pt x="42" y="151"/>
                  </a:lnTo>
                  <a:lnTo>
                    <a:pt x="42" y="149"/>
                  </a:lnTo>
                  <a:lnTo>
                    <a:pt x="44" y="149"/>
                  </a:lnTo>
                  <a:lnTo>
                    <a:pt x="44" y="146"/>
                  </a:lnTo>
                  <a:lnTo>
                    <a:pt x="47" y="146"/>
                  </a:lnTo>
                  <a:lnTo>
                    <a:pt x="47" y="144"/>
                  </a:lnTo>
                  <a:lnTo>
                    <a:pt x="47" y="141"/>
                  </a:lnTo>
                  <a:lnTo>
                    <a:pt x="47" y="138"/>
                  </a:lnTo>
                  <a:lnTo>
                    <a:pt x="50" y="138"/>
                  </a:lnTo>
                  <a:lnTo>
                    <a:pt x="52" y="138"/>
                  </a:lnTo>
                  <a:lnTo>
                    <a:pt x="52" y="141"/>
                  </a:lnTo>
                  <a:lnTo>
                    <a:pt x="52" y="144"/>
                  </a:lnTo>
                  <a:lnTo>
                    <a:pt x="52" y="146"/>
                  </a:lnTo>
                  <a:lnTo>
                    <a:pt x="50" y="149"/>
                  </a:lnTo>
                  <a:lnTo>
                    <a:pt x="50" y="151"/>
                  </a:lnTo>
                  <a:lnTo>
                    <a:pt x="50" y="154"/>
                  </a:lnTo>
                  <a:lnTo>
                    <a:pt x="50" y="157"/>
                  </a:lnTo>
                  <a:lnTo>
                    <a:pt x="52" y="157"/>
                  </a:lnTo>
                  <a:lnTo>
                    <a:pt x="52" y="154"/>
                  </a:lnTo>
                  <a:lnTo>
                    <a:pt x="55" y="154"/>
                  </a:lnTo>
                  <a:lnTo>
                    <a:pt x="57" y="157"/>
                  </a:lnTo>
                  <a:lnTo>
                    <a:pt x="57" y="154"/>
                  </a:lnTo>
                  <a:lnTo>
                    <a:pt x="60" y="154"/>
                  </a:lnTo>
                  <a:lnTo>
                    <a:pt x="63" y="154"/>
                  </a:lnTo>
                  <a:lnTo>
                    <a:pt x="65" y="154"/>
                  </a:lnTo>
                  <a:lnTo>
                    <a:pt x="68" y="154"/>
                  </a:lnTo>
                  <a:lnTo>
                    <a:pt x="68" y="151"/>
                  </a:lnTo>
                  <a:lnTo>
                    <a:pt x="71" y="151"/>
                  </a:lnTo>
                  <a:lnTo>
                    <a:pt x="73" y="151"/>
                  </a:lnTo>
                  <a:lnTo>
                    <a:pt x="76" y="154"/>
                  </a:lnTo>
                  <a:lnTo>
                    <a:pt x="76" y="151"/>
                  </a:lnTo>
                  <a:lnTo>
                    <a:pt x="76" y="149"/>
                  </a:lnTo>
                  <a:lnTo>
                    <a:pt x="73" y="149"/>
                  </a:lnTo>
                  <a:lnTo>
                    <a:pt x="73" y="146"/>
                  </a:lnTo>
                  <a:lnTo>
                    <a:pt x="73" y="144"/>
                  </a:lnTo>
                  <a:lnTo>
                    <a:pt x="71" y="144"/>
                  </a:lnTo>
                  <a:lnTo>
                    <a:pt x="71" y="141"/>
                  </a:lnTo>
                  <a:lnTo>
                    <a:pt x="68" y="141"/>
                  </a:lnTo>
                  <a:lnTo>
                    <a:pt x="68" y="138"/>
                  </a:lnTo>
                  <a:lnTo>
                    <a:pt x="65" y="138"/>
                  </a:lnTo>
                  <a:lnTo>
                    <a:pt x="65" y="136"/>
                  </a:lnTo>
                  <a:lnTo>
                    <a:pt x="63" y="136"/>
                  </a:lnTo>
                  <a:lnTo>
                    <a:pt x="63" y="133"/>
                  </a:lnTo>
                  <a:lnTo>
                    <a:pt x="63" y="130"/>
                  </a:lnTo>
                  <a:lnTo>
                    <a:pt x="60" y="130"/>
                  </a:lnTo>
                  <a:lnTo>
                    <a:pt x="60" y="128"/>
                  </a:lnTo>
                  <a:lnTo>
                    <a:pt x="60" y="125"/>
                  </a:lnTo>
                  <a:lnTo>
                    <a:pt x="60" y="123"/>
                  </a:lnTo>
                  <a:lnTo>
                    <a:pt x="57" y="120"/>
                  </a:lnTo>
                  <a:lnTo>
                    <a:pt x="57" y="117"/>
                  </a:lnTo>
                  <a:lnTo>
                    <a:pt x="55" y="117"/>
                  </a:lnTo>
                  <a:lnTo>
                    <a:pt x="55" y="115"/>
                  </a:lnTo>
                  <a:lnTo>
                    <a:pt x="52" y="115"/>
                  </a:lnTo>
                  <a:lnTo>
                    <a:pt x="50" y="115"/>
                  </a:lnTo>
                  <a:lnTo>
                    <a:pt x="47" y="115"/>
                  </a:lnTo>
                  <a:lnTo>
                    <a:pt x="44" y="115"/>
                  </a:lnTo>
                  <a:lnTo>
                    <a:pt x="44" y="112"/>
                  </a:lnTo>
                  <a:lnTo>
                    <a:pt x="42" y="112"/>
                  </a:lnTo>
                  <a:lnTo>
                    <a:pt x="42" y="110"/>
                  </a:lnTo>
                  <a:lnTo>
                    <a:pt x="39" y="110"/>
                  </a:lnTo>
                  <a:lnTo>
                    <a:pt x="39" y="107"/>
                  </a:lnTo>
                  <a:lnTo>
                    <a:pt x="39" y="104"/>
                  </a:lnTo>
                  <a:lnTo>
                    <a:pt x="39" y="102"/>
                  </a:lnTo>
                  <a:lnTo>
                    <a:pt x="37" y="102"/>
                  </a:lnTo>
                  <a:lnTo>
                    <a:pt x="37" y="99"/>
                  </a:lnTo>
                  <a:lnTo>
                    <a:pt x="34" y="99"/>
                  </a:lnTo>
                  <a:lnTo>
                    <a:pt x="34" y="97"/>
                  </a:lnTo>
                  <a:lnTo>
                    <a:pt x="31" y="97"/>
                  </a:lnTo>
                  <a:lnTo>
                    <a:pt x="29" y="97"/>
                  </a:lnTo>
                  <a:lnTo>
                    <a:pt x="26" y="97"/>
                  </a:lnTo>
                  <a:lnTo>
                    <a:pt x="24" y="97"/>
                  </a:lnTo>
                  <a:lnTo>
                    <a:pt x="24" y="94"/>
                  </a:lnTo>
                  <a:lnTo>
                    <a:pt x="24" y="91"/>
                  </a:lnTo>
                  <a:lnTo>
                    <a:pt x="21" y="91"/>
                  </a:lnTo>
                  <a:lnTo>
                    <a:pt x="21" y="89"/>
                  </a:lnTo>
                  <a:lnTo>
                    <a:pt x="21" y="86"/>
                  </a:lnTo>
                  <a:lnTo>
                    <a:pt x="18" y="86"/>
                  </a:lnTo>
                  <a:lnTo>
                    <a:pt x="18" y="83"/>
                  </a:lnTo>
                  <a:lnTo>
                    <a:pt x="16" y="83"/>
                  </a:lnTo>
                  <a:lnTo>
                    <a:pt x="16" y="81"/>
                  </a:lnTo>
                  <a:lnTo>
                    <a:pt x="13" y="81"/>
                  </a:lnTo>
                  <a:lnTo>
                    <a:pt x="11" y="81"/>
                  </a:lnTo>
                  <a:lnTo>
                    <a:pt x="11" y="78"/>
                  </a:lnTo>
                  <a:lnTo>
                    <a:pt x="8" y="78"/>
                  </a:lnTo>
                  <a:lnTo>
                    <a:pt x="5" y="78"/>
                  </a:lnTo>
                  <a:lnTo>
                    <a:pt x="5" y="76"/>
                  </a:lnTo>
                  <a:lnTo>
                    <a:pt x="5" y="73"/>
                  </a:lnTo>
                  <a:lnTo>
                    <a:pt x="5" y="70"/>
                  </a:lnTo>
                  <a:lnTo>
                    <a:pt x="8" y="70"/>
                  </a:lnTo>
                  <a:lnTo>
                    <a:pt x="8" y="73"/>
                  </a:lnTo>
                  <a:lnTo>
                    <a:pt x="11" y="73"/>
                  </a:lnTo>
                  <a:lnTo>
                    <a:pt x="13" y="73"/>
                  </a:lnTo>
                  <a:lnTo>
                    <a:pt x="13" y="70"/>
                  </a:lnTo>
                  <a:lnTo>
                    <a:pt x="16" y="70"/>
                  </a:lnTo>
                  <a:lnTo>
                    <a:pt x="16" y="68"/>
                  </a:lnTo>
                  <a:lnTo>
                    <a:pt x="18" y="68"/>
                  </a:lnTo>
                  <a:lnTo>
                    <a:pt x="18" y="70"/>
                  </a:lnTo>
                  <a:lnTo>
                    <a:pt x="21" y="70"/>
                  </a:lnTo>
                  <a:lnTo>
                    <a:pt x="24" y="70"/>
                  </a:lnTo>
                  <a:lnTo>
                    <a:pt x="26" y="70"/>
                  </a:lnTo>
                  <a:lnTo>
                    <a:pt x="26" y="68"/>
                  </a:lnTo>
                  <a:lnTo>
                    <a:pt x="29" y="68"/>
                  </a:lnTo>
                  <a:lnTo>
                    <a:pt x="29" y="65"/>
                  </a:lnTo>
                  <a:lnTo>
                    <a:pt x="31" y="65"/>
                  </a:lnTo>
                  <a:lnTo>
                    <a:pt x="31" y="68"/>
                  </a:lnTo>
                  <a:lnTo>
                    <a:pt x="34" y="68"/>
                  </a:lnTo>
                  <a:lnTo>
                    <a:pt x="37" y="68"/>
                  </a:lnTo>
                  <a:lnTo>
                    <a:pt x="37" y="70"/>
                  </a:lnTo>
                  <a:lnTo>
                    <a:pt x="34" y="70"/>
                  </a:lnTo>
                  <a:lnTo>
                    <a:pt x="34" y="73"/>
                  </a:lnTo>
                  <a:lnTo>
                    <a:pt x="31" y="73"/>
                  </a:lnTo>
                  <a:lnTo>
                    <a:pt x="31" y="76"/>
                  </a:lnTo>
                  <a:lnTo>
                    <a:pt x="31" y="78"/>
                  </a:lnTo>
                  <a:lnTo>
                    <a:pt x="31" y="81"/>
                  </a:lnTo>
                  <a:lnTo>
                    <a:pt x="31" y="83"/>
                  </a:lnTo>
                  <a:lnTo>
                    <a:pt x="31" y="86"/>
                  </a:lnTo>
                  <a:lnTo>
                    <a:pt x="29" y="86"/>
                  </a:lnTo>
                  <a:lnTo>
                    <a:pt x="29" y="89"/>
                  </a:lnTo>
                  <a:lnTo>
                    <a:pt x="31" y="89"/>
                  </a:lnTo>
                  <a:lnTo>
                    <a:pt x="31" y="91"/>
                  </a:lnTo>
                  <a:lnTo>
                    <a:pt x="34" y="91"/>
                  </a:lnTo>
                  <a:lnTo>
                    <a:pt x="37" y="91"/>
                  </a:lnTo>
                  <a:lnTo>
                    <a:pt x="37" y="89"/>
                  </a:lnTo>
                  <a:lnTo>
                    <a:pt x="39" y="89"/>
                  </a:lnTo>
                  <a:lnTo>
                    <a:pt x="39" y="86"/>
                  </a:lnTo>
                  <a:lnTo>
                    <a:pt x="39" y="83"/>
                  </a:lnTo>
                  <a:lnTo>
                    <a:pt x="42" y="83"/>
                  </a:lnTo>
                  <a:lnTo>
                    <a:pt x="39" y="83"/>
                  </a:lnTo>
                  <a:lnTo>
                    <a:pt x="39" y="81"/>
                  </a:lnTo>
                  <a:lnTo>
                    <a:pt x="39" y="78"/>
                  </a:lnTo>
                  <a:lnTo>
                    <a:pt x="42" y="78"/>
                  </a:lnTo>
                  <a:lnTo>
                    <a:pt x="44" y="76"/>
                  </a:lnTo>
                  <a:lnTo>
                    <a:pt x="44" y="73"/>
                  </a:lnTo>
                  <a:lnTo>
                    <a:pt x="44" y="70"/>
                  </a:lnTo>
                  <a:lnTo>
                    <a:pt x="44" y="68"/>
                  </a:lnTo>
                  <a:lnTo>
                    <a:pt x="47" y="68"/>
                  </a:lnTo>
                  <a:lnTo>
                    <a:pt x="44" y="65"/>
                  </a:lnTo>
                  <a:lnTo>
                    <a:pt x="47" y="65"/>
                  </a:lnTo>
                  <a:lnTo>
                    <a:pt x="47" y="63"/>
                  </a:lnTo>
                  <a:lnTo>
                    <a:pt x="50" y="63"/>
                  </a:lnTo>
                  <a:lnTo>
                    <a:pt x="50" y="60"/>
                  </a:lnTo>
                  <a:lnTo>
                    <a:pt x="50" y="57"/>
                  </a:lnTo>
                  <a:lnTo>
                    <a:pt x="50" y="55"/>
                  </a:lnTo>
                  <a:lnTo>
                    <a:pt x="50" y="52"/>
                  </a:lnTo>
                  <a:lnTo>
                    <a:pt x="47" y="52"/>
                  </a:lnTo>
                  <a:lnTo>
                    <a:pt x="44" y="49"/>
                  </a:lnTo>
                  <a:lnTo>
                    <a:pt x="42" y="49"/>
                  </a:lnTo>
                  <a:lnTo>
                    <a:pt x="42" y="47"/>
                  </a:lnTo>
                  <a:lnTo>
                    <a:pt x="39" y="47"/>
                  </a:lnTo>
                  <a:lnTo>
                    <a:pt x="37" y="47"/>
                  </a:lnTo>
                  <a:lnTo>
                    <a:pt x="37" y="49"/>
                  </a:lnTo>
                  <a:lnTo>
                    <a:pt x="37" y="47"/>
                  </a:lnTo>
                  <a:lnTo>
                    <a:pt x="37" y="44"/>
                  </a:lnTo>
                  <a:lnTo>
                    <a:pt x="34" y="44"/>
                  </a:lnTo>
                  <a:lnTo>
                    <a:pt x="34" y="42"/>
                  </a:lnTo>
                  <a:lnTo>
                    <a:pt x="34" y="39"/>
                  </a:lnTo>
                  <a:lnTo>
                    <a:pt x="31" y="39"/>
                  </a:lnTo>
                  <a:lnTo>
                    <a:pt x="31" y="36"/>
                  </a:lnTo>
                  <a:lnTo>
                    <a:pt x="29" y="36"/>
                  </a:lnTo>
                  <a:lnTo>
                    <a:pt x="26" y="36"/>
                  </a:lnTo>
                  <a:lnTo>
                    <a:pt x="24" y="36"/>
                  </a:lnTo>
                  <a:lnTo>
                    <a:pt x="24" y="34"/>
                  </a:lnTo>
                  <a:lnTo>
                    <a:pt x="24" y="31"/>
                  </a:lnTo>
                  <a:lnTo>
                    <a:pt x="24" y="29"/>
                  </a:lnTo>
                  <a:lnTo>
                    <a:pt x="24" y="26"/>
                  </a:lnTo>
                  <a:lnTo>
                    <a:pt x="24" y="23"/>
                  </a:lnTo>
                  <a:lnTo>
                    <a:pt x="21" y="23"/>
                  </a:lnTo>
                  <a:lnTo>
                    <a:pt x="21" y="21"/>
                  </a:lnTo>
                  <a:lnTo>
                    <a:pt x="21" y="23"/>
                  </a:lnTo>
                  <a:lnTo>
                    <a:pt x="21" y="21"/>
                  </a:lnTo>
                  <a:lnTo>
                    <a:pt x="24" y="18"/>
                  </a:lnTo>
                  <a:lnTo>
                    <a:pt x="24" y="16"/>
                  </a:lnTo>
                  <a:lnTo>
                    <a:pt x="26" y="16"/>
                  </a:lnTo>
                  <a:lnTo>
                    <a:pt x="29" y="16"/>
                  </a:lnTo>
                  <a:lnTo>
                    <a:pt x="29" y="13"/>
                  </a:lnTo>
                  <a:lnTo>
                    <a:pt x="31" y="13"/>
                  </a:lnTo>
                  <a:lnTo>
                    <a:pt x="34" y="10"/>
                  </a:lnTo>
                  <a:lnTo>
                    <a:pt x="37" y="10"/>
                  </a:lnTo>
                  <a:lnTo>
                    <a:pt x="37" y="8"/>
                  </a:lnTo>
                  <a:lnTo>
                    <a:pt x="37" y="5"/>
                  </a:lnTo>
                  <a:lnTo>
                    <a:pt x="39" y="5"/>
                  </a:lnTo>
                  <a:lnTo>
                    <a:pt x="39" y="2"/>
                  </a:lnTo>
                  <a:lnTo>
                    <a:pt x="42" y="2"/>
                  </a:lnTo>
                  <a:lnTo>
                    <a:pt x="44" y="2"/>
                  </a:lnTo>
                  <a:lnTo>
                    <a:pt x="47" y="2"/>
                  </a:lnTo>
                  <a:lnTo>
                    <a:pt x="47" y="0"/>
                  </a:lnTo>
                  <a:lnTo>
                    <a:pt x="50" y="0"/>
                  </a:lnTo>
                  <a:lnTo>
                    <a:pt x="50" y="2"/>
                  </a:lnTo>
                </a:path>
              </a:pathLst>
            </a:custGeom>
            <a:noFill/>
            <a:ln w="4763">
              <a:solidFill>
                <a:srgbClr val="6E6E6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800" kern="1200">
                <a:solidFill>
                  <a:prstClr val="black"/>
                </a:solidFill>
                <a:latin typeface="Century Gothic"/>
                <a:ea typeface="+mn-ea"/>
                <a:cs typeface="+mn-cs"/>
              </a:endParaRPr>
            </a:p>
          </p:txBody>
        </p:sp>
        <p:sp>
          <p:nvSpPr>
            <p:cNvPr id="273" name="Freeform 63"/>
            <p:cNvSpPr>
              <a:spLocks/>
            </p:cNvSpPr>
            <p:nvPr/>
          </p:nvSpPr>
          <p:spPr bwMode="auto">
            <a:xfrm>
              <a:off x="3592" y="257"/>
              <a:ext cx="841" cy="339"/>
            </a:xfrm>
            <a:custGeom>
              <a:avLst/>
              <a:gdLst>
                <a:gd name="T0" fmla="*/ 50 w 841"/>
                <a:gd name="T1" fmla="*/ 7 h 339"/>
                <a:gd name="T2" fmla="*/ 115 w 841"/>
                <a:gd name="T3" fmla="*/ 21 h 339"/>
                <a:gd name="T4" fmla="*/ 144 w 841"/>
                <a:gd name="T5" fmla="*/ 65 h 339"/>
                <a:gd name="T6" fmla="*/ 183 w 841"/>
                <a:gd name="T7" fmla="*/ 57 h 339"/>
                <a:gd name="T8" fmla="*/ 214 w 841"/>
                <a:gd name="T9" fmla="*/ 65 h 339"/>
                <a:gd name="T10" fmla="*/ 251 w 841"/>
                <a:gd name="T11" fmla="*/ 52 h 339"/>
                <a:gd name="T12" fmla="*/ 290 w 841"/>
                <a:gd name="T13" fmla="*/ 41 h 339"/>
                <a:gd name="T14" fmla="*/ 318 w 841"/>
                <a:gd name="T15" fmla="*/ 47 h 339"/>
                <a:gd name="T16" fmla="*/ 363 w 841"/>
                <a:gd name="T17" fmla="*/ 41 h 339"/>
                <a:gd name="T18" fmla="*/ 410 w 841"/>
                <a:gd name="T19" fmla="*/ 52 h 339"/>
                <a:gd name="T20" fmla="*/ 449 w 841"/>
                <a:gd name="T21" fmla="*/ 52 h 339"/>
                <a:gd name="T22" fmla="*/ 475 w 841"/>
                <a:gd name="T23" fmla="*/ 70 h 339"/>
                <a:gd name="T24" fmla="*/ 512 w 841"/>
                <a:gd name="T25" fmla="*/ 99 h 339"/>
                <a:gd name="T26" fmla="*/ 519 w 841"/>
                <a:gd name="T27" fmla="*/ 146 h 339"/>
                <a:gd name="T28" fmla="*/ 517 w 841"/>
                <a:gd name="T29" fmla="*/ 164 h 339"/>
                <a:gd name="T30" fmla="*/ 491 w 841"/>
                <a:gd name="T31" fmla="*/ 154 h 339"/>
                <a:gd name="T32" fmla="*/ 465 w 841"/>
                <a:gd name="T33" fmla="*/ 154 h 339"/>
                <a:gd name="T34" fmla="*/ 452 w 841"/>
                <a:gd name="T35" fmla="*/ 175 h 339"/>
                <a:gd name="T36" fmla="*/ 433 w 841"/>
                <a:gd name="T37" fmla="*/ 196 h 339"/>
                <a:gd name="T38" fmla="*/ 423 w 841"/>
                <a:gd name="T39" fmla="*/ 229 h 339"/>
                <a:gd name="T40" fmla="*/ 394 w 841"/>
                <a:gd name="T41" fmla="*/ 240 h 339"/>
                <a:gd name="T42" fmla="*/ 384 w 841"/>
                <a:gd name="T43" fmla="*/ 243 h 339"/>
                <a:gd name="T44" fmla="*/ 381 w 841"/>
                <a:gd name="T45" fmla="*/ 269 h 339"/>
                <a:gd name="T46" fmla="*/ 373 w 841"/>
                <a:gd name="T47" fmla="*/ 297 h 339"/>
                <a:gd name="T48" fmla="*/ 373 w 841"/>
                <a:gd name="T49" fmla="*/ 331 h 339"/>
                <a:gd name="T50" fmla="*/ 389 w 841"/>
                <a:gd name="T51" fmla="*/ 329 h 339"/>
                <a:gd name="T52" fmla="*/ 412 w 841"/>
                <a:gd name="T53" fmla="*/ 326 h 339"/>
                <a:gd name="T54" fmla="*/ 441 w 841"/>
                <a:gd name="T55" fmla="*/ 308 h 339"/>
                <a:gd name="T56" fmla="*/ 436 w 841"/>
                <a:gd name="T57" fmla="*/ 339 h 339"/>
                <a:gd name="T58" fmla="*/ 467 w 841"/>
                <a:gd name="T59" fmla="*/ 324 h 339"/>
                <a:gd name="T60" fmla="*/ 486 w 841"/>
                <a:gd name="T61" fmla="*/ 300 h 339"/>
                <a:gd name="T62" fmla="*/ 493 w 841"/>
                <a:gd name="T63" fmla="*/ 279 h 339"/>
                <a:gd name="T64" fmla="*/ 514 w 841"/>
                <a:gd name="T65" fmla="*/ 297 h 339"/>
                <a:gd name="T66" fmla="*/ 538 w 841"/>
                <a:gd name="T67" fmla="*/ 276 h 339"/>
                <a:gd name="T68" fmla="*/ 551 w 841"/>
                <a:gd name="T69" fmla="*/ 266 h 339"/>
                <a:gd name="T70" fmla="*/ 569 w 841"/>
                <a:gd name="T71" fmla="*/ 256 h 339"/>
                <a:gd name="T72" fmla="*/ 593 w 841"/>
                <a:gd name="T73" fmla="*/ 263 h 339"/>
                <a:gd name="T74" fmla="*/ 611 w 841"/>
                <a:gd name="T75" fmla="*/ 248 h 339"/>
                <a:gd name="T76" fmla="*/ 626 w 841"/>
                <a:gd name="T77" fmla="*/ 219 h 339"/>
                <a:gd name="T78" fmla="*/ 634 w 841"/>
                <a:gd name="T79" fmla="*/ 182 h 339"/>
                <a:gd name="T80" fmla="*/ 650 w 841"/>
                <a:gd name="T81" fmla="*/ 151 h 339"/>
                <a:gd name="T82" fmla="*/ 660 w 841"/>
                <a:gd name="T83" fmla="*/ 120 h 339"/>
                <a:gd name="T84" fmla="*/ 676 w 841"/>
                <a:gd name="T85" fmla="*/ 135 h 339"/>
                <a:gd name="T86" fmla="*/ 681 w 841"/>
                <a:gd name="T87" fmla="*/ 117 h 339"/>
                <a:gd name="T88" fmla="*/ 700 w 841"/>
                <a:gd name="T89" fmla="*/ 109 h 339"/>
                <a:gd name="T90" fmla="*/ 700 w 841"/>
                <a:gd name="T91" fmla="*/ 128 h 339"/>
                <a:gd name="T92" fmla="*/ 715 w 841"/>
                <a:gd name="T93" fmla="*/ 143 h 339"/>
                <a:gd name="T94" fmla="*/ 734 w 841"/>
                <a:gd name="T95" fmla="*/ 141 h 339"/>
                <a:gd name="T96" fmla="*/ 744 w 841"/>
                <a:gd name="T97" fmla="*/ 122 h 339"/>
                <a:gd name="T98" fmla="*/ 760 w 841"/>
                <a:gd name="T99" fmla="*/ 135 h 339"/>
                <a:gd name="T100" fmla="*/ 770 w 841"/>
                <a:gd name="T101" fmla="*/ 112 h 339"/>
                <a:gd name="T102" fmla="*/ 794 w 841"/>
                <a:gd name="T103" fmla="*/ 117 h 339"/>
                <a:gd name="T104" fmla="*/ 812 w 841"/>
                <a:gd name="T105" fmla="*/ 112 h 339"/>
                <a:gd name="T106" fmla="*/ 804 w 841"/>
                <a:gd name="T107" fmla="*/ 128 h 339"/>
                <a:gd name="T108" fmla="*/ 780 w 841"/>
                <a:gd name="T109" fmla="*/ 149 h 339"/>
                <a:gd name="T110" fmla="*/ 804 w 841"/>
                <a:gd name="T111" fmla="*/ 154 h 339"/>
                <a:gd name="T112" fmla="*/ 794 w 841"/>
                <a:gd name="T113" fmla="*/ 180 h 339"/>
                <a:gd name="T114" fmla="*/ 780 w 841"/>
                <a:gd name="T115" fmla="*/ 206 h 339"/>
                <a:gd name="T116" fmla="*/ 812 w 841"/>
                <a:gd name="T117" fmla="*/ 198 h 339"/>
                <a:gd name="T118" fmla="*/ 838 w 841"/>
                <a:gd name="T119" fmla="*/ 196 h 3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841" h="339">
                  <a:moveTo>
                    <a:pt x="0" y="18"/>
                  </a:moveTo>
                  <a:lnTo>
                    <a:pt x="5" y="18"/>
                  </a:lnTo>
                  <a:lnTo>
                    <a:pt x="8" y="18"/>
                  </a:lnTo>
                  <a:lnTo>
                    <a:pt x="10" y="18"/>
                  </a:lnTo>
                  <a:lnTo>
                    <a:pt x="13" y="15"/>
                  </a:lnTo>
                  <a:lnTo>
                    <a:pt x="16" y="13"/>
                  </a:lnTo>
                  <a:lnTo>
                    <a:pt x="18" y="10"/>
                  </a:lnTo>
                  <a:lnTo>
                    <a:pt x="21" y="7"/>
                  </a:lnTo>
                  <a:lnTo>
                    <a:pt x="24" y="5"/>
                  </a:lnTo>
                  <a:lnTo>
                    <a:pt x="29" y="2"/>
                  </a:lnTo>
                  <a:lnTo>
                    <a:pt x="29" y="0"/>
                  </a:lnTo>
                  <a:lnTo>
                    <a:pt x="31" y="0"/>
                  </a:lnTo>
                  <a:lnTo>
                    <a:pt x="39" y="0"/>
                  </a:lnTo>
                  <a:lnTo>
                    <a:pt x="42" y="0"/>
                  </a:lnTo>
                  <a:lnTo>
                    <a:pt x="44" y="2"/>
                  </a:lnTo>
                  <a:lnTo>
                    <a:pt x="47" y="5"/>
                  </a:lnTo>
                  <a:lnTo>
                    <a:pt x="50" y="7"/>
                  </a:lnTo>
                  <a:lnTo>
                    <a:pt x="52" y="10"/>
                  </a:lnTo>
                  <a:lnTo>
                    <a:pt x="55" y="13"/>
                  </a:lnTo>
                  <a:lnTo>
                    <a:pt x="60" y="15"/>
                  </a:lnTo>
                  <a:lnTo>
                    <a:pt x="63" y="15"/>
                  </a:lnTo>
                  <a:lnTo>
                    <a:pt x="65" y="15"/>
                  </a:lnTo>
                  <a:lnTo>
                    <a:pt x="73" y="13"/>
                  </a:lnTo>
                  <a:lnTo>
                    <a:pt x="76" y="15"/>
                  </a:lnTo>
                  <a:lnTo>
                    <a:pt x="81" y="15"/>
                  </a:lnTo>
                  <a:lnTo>
                    <a:pt x="84" y="13"/>
                  </a:lnTo>
                  <a:lnTo>
                    <a:pt x="91" y="13"/>
                  </a:lnTo>
                  <a:lnTo>
                    <a:pt x="94" y="10"/>
                  </a:lnTo>
                  <a:lnTo>
                    <a:pt x="97" y="10"/>
                  </a:lnTo>
                  <a:lnTo>
                    <a:pt x="99" y="10"/>
                  </a:lnTo>
                  <a:lnTo>
                    <a:pt x="102" y="10"/>
                  </a:lnTo>
                  <a:lnTo>
                    <a:pt x="110" y="13"/>
                  </a:lnTo>
                  <a:lnTo>
                    <a:pt x="112" y="15"/>
                  </a:lnTo>
                  <a:lnTo>
                    <a:pt x="115" y="21"/>
                  </a:lnTo>
                  <a:lnTo>
                    <a:pt x="115" y="28"/>
                  </a:lnTo>
                  <a:lnTo>
                    <a:pt x="115" y="31"/>
                  </a:lnTo>
                  <a:lnTo>
                    <a:pt x="115" y="34"/>
                  </a:lnTo>
                  <a:lnTo>
                    <a:pt x="115" y="39"/>
                  </a:lnTo>
                  <a:lnTo>
                    <a:pt x="117" y="41"/>
                  </a:lnTo>
                  <a:lnTo>
                    <a:pt x="117" y="47"/>
                  </a:lnTo>
                  <a:lnTo>
                    <a:pt x="117" y="49"/>
                  </a:lnTo>
                  <a:lnTo>
                    <a:pt x="117" y="52"/>
                  </a:lnTo>
                  <a:lnTo>
                    <a:pt x="120" y="52"/>
                  </a:lnTo>
                  <a:lnTo>
                    <a:pt x="123" y="54"/>
                  </a:lnTo>
                  <a:lnTo>
                    <a:pt x="128" y="54"/>
                  </a:lnTo>
                  <a:lnTo>
                    <a:pt x="131" y="57"/>
                  </a:lnTo>
                  <a:lnTo>
                    <a:pt x="136" y="60"/>
                  </a:lnTo>
                  <a:lnTo>
                    <a:pt x="138" y="60"/>
                  </a:lnTo>
                  <a:lnTo>
                    <a:pt x="141" y="62"/>
                  </a:lnTo>
                  <a:lnTo>
                    <a:pt x="144" y="62"/>
                  </a:lnTo>
                  <a:lnTo>
                    <a:pt x="144" y="65"/>
                  </a:lnTo>
                  <a:lnTo>
                    <a:pt x="146" y="65"/>
                  </a:lnTo>
                  <a:lnTo>
                    <a:pt x="146" y="62"/>
                  </a:lnTo>
                  <a:lnTo>
                    <a:pt x="146" y="60"/>
                  </a:lnTo>
                  <a:lnTo>
                    <a:pt x="146" y="57"/>
                  </a:lnTo>
                  <a:lnTo>
                    <a:pt x="146" y="54"/>
                  </a:lnTo>
                  <a:lnTo>
                    <a:pt x="149" y="54"/>
                  </a:lnTo>
                  <a:lnTo>
                    <a:pt x="149" y="52"/>
                  </a:lnTo>
                  <a:lnTo>
                    <a:pt x="151" y="52"/>
                  </a:lnTo>
                  <a:lnTo>
                    <a:pt x="154" y="52"/>
                  </a:lnTo>
                  <a:lnTo>
                    <a:pt x="159" y="54"/>
                  </a:lnTo>
                  <a:lnTo>
                    <a:pt x="162" y="54"/>
                  </a:lnTo>
                  <a:lnTo>
                    <a:pt x="164" y="54"/>
                  </a:lnTo>
                  <a:lnTo>
                    <a:pt x="170" y="54"/>
                  </a:lnTo>
                  <a:lnTo>
                    <a:pt x="172" y="54"/>
                  </a:lnTo>
                  <a:lnTo>
                    <a:pt x="175" y="54"/>
                  </a:lnTo>
                  <a:lnTo>
                    <a:pt x="180" y="57"/>
                  </a:lnTo>
                  <a:lnTo>
                    <a:pt x="183" y="57"/>
                  </a:lnTo>
                  <a:lnTo>
                    <a:pt x="188" y="60"/>
                  </a:lnTo>
                  <a:lnTo>
                    <a:pt x="191" y="60"/>
                  </a:lnTo>
                  <a:lnTo>
                    <a:pt x="193" y="60"/>
                  </a:lnTo>
                  <a:lnTo>
                    <a:pt x="196" y="60"/>
                  </a:lnTo>
                  <a:lnTo>
                    <a:pt x="196" y="57"/>
                  </a:lnTo>
                  <a:lnTo>
                    <a:pt x="196" y="54"/>
                  </a:lnTo>
                  <a:lnTo>
                    <a:pt x="198" y="52"/>
                  </a:lnTo>
                  <a:lnTo>
                    <a:pt x="201" y="49"/>
                  </a:lnTo>
                  <a:lnTo>
                    <a:pt x="204" y="49"/>
                  </a:lnTo>
                  <a:lnTo>
                    <a:pt x="204" y="52"/>
                  </a:lnTo>
                  <a:lnTo>
                    <a:pt x="206" y="54"/>
                  </a:lnTo>
                  <a:lnTo>
                    <a:pt x="209" y="57"/>
                  </a:lnTo>
                  <a:lnTo>
                    <a:pt x="209" y="60"/>
                  </a:lnTo>
                  <a:lnTo>
                    <a:pt x="211" y="60"/>
                  </a:lnTo>
                  <a:lnTo>
                    <a:pt x="211" y="62"/>
                  </a:lnTo>
                  <a:lnTo>
                    <a:pt x="214" y="62"/>
                  </a:lnTo>
                  <a:lnTo>
                    <a:pt x="214" y="65"/>
                  </a:lnTo>
                  <a:lnTo>
                    <a:pt x="217" y="65"/>
                  </a:lnTo>
                  <a:lnTo>
                    <a:pt x="219" y="62"/>
                  </a:lnTo>
                  <a:lnTo>
                    <a:pt x="222" y="62"/>
                  </a:lnTo>
                  <a:lnTo>
                    <a:pt x="225" y="62"/>
                  </a:lnTo>
                  <a:lnTo>
                    <a:pt x="227" y="62"/>
                  </a:lnTo>
                  <a:lnTo>
                    <a:pt x="227" y="60"/>
                  </a:lnTo>
                  <a:lnTo>
                    <a:pt x="227" y="57"/>
                  </a:lnTo>
                  <a:lnTo>
                    <a:pt x="230" y="54"/>
                  </a:lnTo>
                  <a:lnTo>
                    <a:pt x="232" y="52"/>
                  </a:lnTo>
                  <a:lnTo>
                    <a:pt x="235" y="49"/>
                  </a:lnTo>
                  <a:lnTo>
                    <a:pt x="238" y="47"/>
                  </a:lnTo>
                  <a:lnTo>
                    <a:pt x="240" y="47"/>
                  </a:lnTo>
                  <a:lnTo>
                    <a:pt x="240" y="49"/>
                  </a:lnTo>
                  <a:lnTo>
                    <a:pt x="243" y="49"/>
                  </a:lnTo>
                  <a:lnTo>
                    <a:pt x="245" y="52"/>
                  </a:lnTo>
                  <a:lnTo>
                    <a:pt x="248" y="52"/>
                  </a:lnTo>
                  <a:lnTo>
                    <a:pt x="251" y="52"/>
                  </a:lnTo>
                  <a:lnTo>
                    <a:pt x="253" y="52"/>
                  </a:lnTo>
                  <a:lnTo>
                    <a:pt x="256" y="54"/>
                  </a:lnTo>
                  <a:lnTo>
                    <a:pt x="258" y="52"/>
                  </a:lnTo>
                  <a:lnTo>
                    <a:pt x="261" y="52"/>
                  </a:lnTo>
                  <a:lnTo>
                    <a:pt x="264" y="52"/>
                  </a:lnTo>
                  <a:lnTo>
                    <a:pt x="266" y="49"/>
                  </a:lnTo>
                  <a:lnTo>
                    <a:pt x="269" y="49"/>
                  </a:lnTo>
                  <a:lnTo>
                    <a:pt x="271" y="47"/>
                  </a:lnTo>
                  <a:lnTo>
                    <a:pt x="271" y="44"/>
                  </a:lnTo>
                  <a:lnTo>
                    <a:pt x="271" y="39"/>
                  </a:lnTo>
                  <a:lnTo>
                    <a:pt x="274" y="36"/>
                  </a:lnTo>
                  <a:lnTo>
                    <a:pt x="277" y="36"/>
                  </a:lnTo>
                  <a:lnTo>
                    <a:pt x="277" y="39"/>
                  </a:lnTo>
                  <a:lnTo>
                    <a:pt x="282" y="41"/>
                  </a:lnTo>
                  <a:lnTo>
                    <a:pt x="285" y="41"/>
                  </a:lnTo>
                  <a:lnTo>
                    <a:pt x="287" y="41"/>
                  </a:lnTo>
                  <a:lnTo>
                    <a:pt x="290" y="41"/>
                  </a:lnTo>
                  <a:lnTo>
                    <a:pt x="292" y="41"/>
                  </a:lnTo>
                  <a:lnTo>
                    <a:pt x="295" y="41"/>
                  </a:lnTo>
                  <a:lnTo>
                    <a:pt x="298" y="41"/>
                  </a:lnTo>
                  <a:lnTo>
                    <a:pt x="300" y="41"/>
                  </a:lnTo>
                  <a:lnTo>
                    <a:pt x="300" y="39"/>
                  </a:lnTo>
                  <a:lnTo>
                    <a:pt x="303" y="39"/>
                  </a:lnTo>
                  <a:lnTo>
                    <a:pt x="303" y="36"/>
                  </a:lnTo>
                  <a:lnTo>
                    <a:pt x="305" y="34"/>
                  </a:lnTo>
                  <a:lnTo>
                    <a:pt x="308" y="34"/>
                  </a:lnTo>
                  <a:lnTo>
                    <a:pt x="311" y="34"/>
                  </a:lnTo>
                  <a:lnTo>
                    <a:pt x="313" y="34"/>
                  </a:lnTo>
                  <a:lnTo>
                    <a:pt x="313" y="36"/>
                  </a:lnTo>
                  <a:lnTo>
                    <a:pt x="313" y="39"/>
                  </a:lnTo>
                  <a:lnTo>
                    <a:pt x="313" y="41"/>
                  </a:lnTo>
                  <a:lnTo>
                    <a:pt x="316" y="41"/>
                  </a:lnTo>
                  <a:lnTo>
                    <a:pt x="316" y="44"/>
                  </a:lnTo>
                  <a:lnTo>
                    <a:pt x="318" y="47"/>
                  </a:lnTo>
                  <a:lnTo>
                    <a:pt x="321" y="47"/>
                  </a:lnTo>
                  <a:lnTo>
                    <a:pt x="321" y="44"/>
                  </a:lnTo>
                  <a:lnTo>
                    <a:pt x="324" y="47"/>
                  </a:lnTo>
                  <a:lnTo>
                    <a:pt x="326" y="47"/>
                  </a:lnTo>
                  <a:lnTo>
                    <a:pt x="329" y="47"/>
                  </a:lnTo>
                  <a:lnTo>
                    <a:pt x="332" y="47"/>
                  </a:lnTo>
                  <a:lnTo>
                    <a:pt x="334" y="44"/>
                  </a:lnTo>
                  <a:lnTo>
                    <a:pt x="337" y="44"/>
                  </a:lnTo>
                  <a:lnTo>
                    <a:pt x="339" y="44"/>
                  </a:lnTo>
                  <a:lnTo>
                    <a:pt x="342" y="44"/>
                  </a:lnTo>
                  <a:lnTo>
                    <a:pt x="345" y="44"/>
                  </a:lnTo>
                  <a:lnTo>
                    <a:pt x="347" y="44"/>
                  </a:lnTo>
                  <a:lnTo>
                    <a:pt x="350" y="44"/>
                  </a:lnTo>
                  <a:lnTo>
                    <a:pt x="352" y="44"/>
                  </a:lnTo>
                  <a:lnTo>
                    <a:pt x="355" y="44"/>
                  </a:lnTo>
                  <a:lnTo>
                    <a:pt x="358" y="41"/>
                  </a:lnTo>
                  <a:lnTo>
                    <a:pt x="363" y="41"/>
                  </a:lnTo>
                  <a:lnTo>
                    <a:pt x="376" y="39"/>
                  </a:lnTo>
                  <a:lnTo>
                    <a:pt x="379" y="39"/>
                  </a:lnTo>
                  <a:lnTo>
                    <a:pt x="379" y="41"/>
                  </a:lnTo>
                  <a:lnTo>
                    <a:pt x="381" y="41"/>
                  </a:lnTo>
                  <a:lnTo>
                    <a:pt x="384" y="44"/>
                  </a:lnTo>
                  <a:lnTo>
                    <a:pt x="386" y="44"/>
                  </a:lnTo>
                  <a:lnTo>
                    <a:pt x="389" y="47"/>
                  </a:lnTo>
                  <a:lnTo>
                    <a:pt x="392" y="47"/>
                  </a:lnTo>
                  <a:lnTo>
                    <a:pt x="394" y="47"/>
                  </a:lnTo>
                  <a:lnTo>
                    <a:pt x="394" y="49"/>
                  </a:lnTo>
                  <a:lnTo>
                    <a:pt x="397" y="47"/>
                  </a:lnTo>
                  <a:lnTo>
                    <a:pt x="399" y="44"/>
                  </a:lnTo>
                  <a:lnTo>
                    <a:pt x="402" y="44"/>
                  </a:lnTo>
                  <a:lnTo>
                    <a:pt x="405" y="47"/>
                  </a:lnTo>
                  <a:lnTo>
                    <a:pt x="407" y="49"/>
                  </a:lnTo>
                  <a:lnTo>
                    <a:pt x="407" y="52"/>
                  </a:lnTo>
                  <a:lnTo>
                    <a:pt x="410" y="52"/>
                  </a:lnTo>
                  <a:lnTo>
                    <a:pt x="410" y="54"/>
                  </a:lnTo>
                  <a:lnTo>
                    <a:pt x="412" y="54"/>
                  </a:lnTo>
                  <a:lnTo>
                    <a:pt x="412" y="57"/>
                  </a:lnTo>
                  <a:lnTo>
                    <a:pt x="415" y="57"/>
                  </a:lnTo>
                  <a:lnTo>
                    <a:pt x="418" y="57"/>
                  </a:lnTo>
                  <a:lnTo>
                    <a:pt x="420" y="57"/>
                  </a:lnTo>
                  <a:lnTo>
                    <a:pt x="423" y="57"/>
                  </a:lnTo>
                  <a:lnTo>
                    <a:pt x="426" y="57"/>
                  </a:lnTo>
                  <a:lnTo>
                    <a:pt x="431" y="57"/>
                  </a:lnTo>
                  <a:lnTo>
                    <a:pt x="433" y="57"/>
                  </a:lnTo>
                  <a:lnTo>
                    <a:pt x="436" y="54"/>
                  </a:lnTo>
                  <a:lnTo>
                    <a:pt x="439" y="54"/>
                  </a:lnTo>
                  <a:lnTo>
                    <a:pt x="439" y="52"/>
                  </a:lnTo>
                  <a:lnTo>
                    <a:pt x="441" y="54"/>
                  </a:lnTo>
                  <a:lnTo>
                    <a:pt x="444" y="54"/>
                  </a:lnTo>
                  <a:lnTo>
                    <a:pt x="446" y="54"/>
                  </a:lnTo>
                  <a:lnTo>
                    <a:pt x="449" y="52"/>
                  </a:lnTo>
                  <a:lnTo>
                    <a:pt x="449" y="49"/>
                  </a:lnTo>
                  <a:lnTo>
                    <a:pt x="452" y="49"/>
                  </a:lnTo>
                  <a:lnTo>
                    <a:pt x="454" y="47"/>
                  </a:lnTo>
                  <a:lnTo>
                    <a:pt x="457" y="47"/>
                  </a:lnTo>
                  <a:lnTo>
                    <a:pt x="457" y="49"/>
                  </a:lnTo>
                  <a:lnTo>
                    <a:pt x="459" y="49"/>
                  </a:lnTo>
                  <a:lnTo>
                    <a:pt x="462" y="52"/>
                  </a:lnTo>
                  <a:lnTo>
                    <a:pt x="465" y="54"/>
                  </a:lnTo>
                  <a:lnTo>
                    <a:pt x="467" y="57"/>
                  </a:lnTo>
                  <a:lnTo>
                    <a:pt x="467" y="60"/>
                  </a:lnTo>
                  <a:lnTo>
                    <a:pt x="470" y="60"/>
                  </a:lnTo>
                  <a:lnTo>
                    <a:pt x="470" y="62"/>
                  </a:lnTo>
                  <a:lnTo>
                    <a:pt x="470" y="65"/>
                  </a:lnTo>
                  <a:lnTo>
                    <a:pt x="472" y="65"/>
                  </a:lnTo>
                  <a:lnTo>
                    <a:pt x="472" y="68"/>
                  </a:lnTo>
                  <a:lnTo>
                    <a:pt x="475" y="68"/>
                  </a:lnTo>
                  <a:lnTo>
                    <a:pt x="475" y="70"/>
                  </a:lnTo>
                  <a:lnTo>
                    <a:pt x="478" y="68"/>
                  </a:lnTo>
                  <a:lnTo>
                    <a:pt x="480" y="73"/>
                  </a:lnTo>
                  <a:lnTo>
                    <a:pt x="480" y="78"/>
                  </a:lnTo>
                  <a:lnTo>
                    <a:pt x="480" y="81"/>
                  </a:lnTo>
                  <a:lnTo>
                    <a:pt x="483" y="83"/>
                  </a:lnTo>
                  <a:lnTo>
                    <a:pt x="486" y="86"/>
                  </a:lnTo>
                  <a:lnTo>
                    <a:pt x="488" y="88"/>
                  </a:lnTo>
                  <a:lnTo>
                    <a:pt x="491" y="88"/>
                  </a:lnTo>
                  <a:lnTo>
                    <a:pt x="496" y="91"/>
                  </a:lnTo>
                  <a:lnTo>
                    <a:pt x="499" y="91"/>
                  </a:lnTo>
                  <a:lnTo>
                    <a:pt x="501" y="94"/>
                  </a:lnTo>
                  <a:lnTo>
                    <a:pt x="504" y="94"/>
                  </a:lnTo>
                  <a:lnTo>
                    <a:pt x="506" y="94"/>
                  </a:lnTo>
                  <a:lnTo>
                    <a:pt x="509" y="94"/>
                  </a:lnTo>
                  <a:lnTo>
                    <a:pt x="512" y="94"/>
                  </a:lnTo>
                  <a:lnTo>
                    <a:pt x="512" y="96"/>
                  </a:lnTo>
                  <a:lnTo>
                    <a:pt x="512" y="99"/>
                  </a:lnTo>
                  <a:lnTo>
                    <a:pt x="512" y="101"/>
                  </a:lnTo>
                  <a:lnTo>
                    <a:pt x="514" y="101"/>
                  </a:lnTo>
                  <a:lnTo>
                    <a:pt x="517" y="104"/>
                  </a:lnTo>
                  <a:lnTo>
                    <a:pt x="519" y="107"/>
                  </a:lnTo>
                  <a:lnTo>
                    <a:pt x="522" y="109"/>
                  </a:lnTo>
                  <a:lnTo>
                    <a:pt x="525" y="112"/>
                  </a:lnTo>
                  <a:lnTo>
                    <a:pt x="525" y="115"/>
                  </a:lnTo>
                  <a:lnTo>
                    <a:pt x="527" y="117"/>
                  </a:lnTo>
                  <a:lnTo>
                    <a:pt x="530" y="120"/>
                  </a:lnTo>
                  <a:lnTo>
                    <a:pt x="533" y="120"/>
                  </a:lnTo>
                  <a:lnTo>
                    <a:pt x="533" y="122"/>
                  </a:lnTo>
                  <a:lnTo>
                    <a:pt x="530" y="128"/>
                  </a:lnTo>
                  <a:lnTo>
                    <a:pt x="527" y="130"/>
                  </a:lnTo>
                  <a:lnTo>
                    <a:pt x="527" y="133"/>
                  </a:lnTo>
                  <a:lnTo>
                    <a:pt x="522" y="138"/>
                  </a:lnTo>
                  <a:lnTo>
                    <a:pt x="522" y="141"/>
                  </a:lnTo>
                  <a:lnTo>
                    <a:pt x="519" y="146"/>
                  </a:lnTo>
                  <a:lnTo>
                    <a:pt x="525" y="151"/>
                  </a:lnTo>
                  <a:lnTo>
                    <a:pt x="527" y="156"/>
                  </a:lnTo>
                  <a:lnTo>
                    <a:pt x="527" y="159"/>
                  </a:lnTo>
                  <a:lnTo>
                    <a:pt x="535" y="175"/>
                  </a:lnTo>
                  <a:lnTo>
                    <a:pt x="540" y="180"/>
                  </a:lnTo>
                  <a:lnTo>
                    <a:pt x="538" y="180"/>
                  </a:lnTo>
                  <a:lnTo>
                    <a:pt x="540" y="180"/>
                  </a:lnTo>
                  <a:lnTo>
                    <a:pt x="535" y="175"/>
                  </a:lnTo>
                  <a:lnTo>
                    <a:pt x="527" y="159"/>
                  </a:lnTo>
                  <a:lnTo>
                    <a:pt x="527" y="162"/>
                  </a:lnTo>
                  <a:lnTo>
                    <a:pt x="525" y="162"/>
                  </a:lnTo>
                  <a:lnTo>
                    <a:pt x="522" y="162"/>
                  </a:lnTo>
                  <a:lnTo>
                    <a:pt x="522" y="164"/>
                  </a:lnTo>
                  <a:lnTo>
                    <a:pt x="519" y="164"/>
                  </a:lnTo>
                  <a:lnTo>
                    <a:pt x="519" y="167"/>
                  </a:lnTo>
                  <a:lnTo>
                    <a:pt x="517" y="167"/>
                  </a:lnTo>
                  <a:lnTo>
                    <a:pt x="517" y="164"/>
                  </a:lnTo>
                  <a:lnTo>
                    <a:pt x="514" y="164"/>
                  </a:lnTo>
                  <a:lnTo>
                    <a:pt x="514" y="162"/>
                  </a:lnTo>
                  <a:lnTo>
                    <a:pt x="517" y="162"/>
                  </a:lnTo>
                  <a:lnTo>
                    <a:pt x="517" y="159"/>
                  </a:lnTo>
                  <a:lnTo>
                    <a:pt x="514" y="159"/>
                  </a:lnTo>
                  <a:lnTo>
                    <a:pt x="514" y="156"/>
                  </a:lnTo>
                  <a:lnTo>
                    <a:pt x="512" y="154"/>
                  </a:lnTo>
                  <a:lnTo>
                    <a:pt x="512" y="151"/>
                  </a:lnTo>
                  <a:lnTo>
                    <a:pt x="509" y="151"/>
                  </a:lnTo>
                  <a:lnTo>
                    <a:pt x="506" y="151"/>
                  </a:lnTo>
                  <a:lnTo>
                    <a:pt x="504" y="151"/>
                  </a:lnTo>
                  <a:lnTo>
                    <a:pt x="504" y="154"/>
                  </a:lnTo>
                  <a:lnTo>
                    <a:pt x="501" y="154"/>
                  </a:lnTo>
                  <a:lnTo>
                    <a:pt x="499" y="154"/>
                  </a:lnTo>
                  <a:lnTo>
                    <a:pt x="496" y="154"/>
                  </a:lnTo>
                  <a:lnTo>
                    <a:pt x="493" y="154"/>
                  </a:lnTo>
                  <a:lnTo>
                    <a:pt x="491" y="154"/>
                  </a:lnTo>
                  <a:lnTo>
                    <a:pt x="491" y="156"/>
                  </a:lnTo>
                  <a:lnTo>
                    <a:pt x="488" y="156"/>
                  </a:lnTo>
                  <a:lnTo>
                    <a:pt x="486" y="156"/>
                  </a:lnTo>
                  <a:lnTo>
                    <a:pt x="486" y="159"/>
                  </a:lnTo>
                  <a:lnTo>
                    <a:pt x="483" y="159"/>
                  </a:lnTo>
                  <a:lnTo>
                    <a:pt x="480" y="159"/>
                  </a:lnTo>
                  <a:lnTo>
                    <a:pt x="478" y="159"/>
                  </a:lnTo>
                  <a:lnTo>
                    <a:pt x="475" y="156"/>
                  </a:lnTo>
                  <a:lnTo>
                    <a:pt x="472" y="156"/>
                  </a:lnTo>
                  <a:lnTo>
                    <a:pt x="472" y="154"/>
                  </a:lnTo>
                  <a:lnTo>
                    <a:pt x="472" y="151"/>
                  </a:lnTo>
                  <a:lnTo>
                    <a:pt x="470" y="151"/>
                  </a:lnTo>
                  <a:lnTo>
                    <a:pt x="470" y="149"/>
                  </a:lnTo>
                  <a:lnTo>
                    <a:pt x="470" y="151"/>
                  </a:lnTo>
                  <a:lnTo>
                    <a:pt x="467" y="151"/>
                  </a:lnTo>
                  <a:lnTo>
                    <a:pt x="467" y="154"/>
                  </a:lnTo>
                  <a:lnTo>
                    <a:pt x="465" y="154"/>
                  </a:lnTo>
                  <a:lnTo>
                    <a:pt x="465" y="156"/>
                  </a:lnTo>
                  <a:lnTo>
                    <a:pt x="467" y="156"/>
                  </a:lnTo>
                  <a:lnTo>
                    <a:pt x="467" y="159"/>
                  </a:lnTo>
                  <a:lnTo>
                    <a:pt x="470" y="159"/>
                  </a:lnTo>
                  <a:lnTo>
                    <a:pt x="470" y="162"/>
                  </a:lnTo>
                  <a:lnTo>
                    <a:pt x="467" y="162"/>
                  </a:lnTo>
                  <a:lnTo>
                    <a:pt x="467" y="164"/>
                  </a:lnTo>
                  <a:lnTo>
                    <a:pt x="465" y="164"/>
                  </a:lnTo>
                  <a:lnTo>
                    <a:pt x="462" y="164"/>
                  </a:lnTo>
                  <a:lnTo>
                    <a:pt x="462" y="167"/>
                  </a:lnTo>
                  <a:lnTo>
                    <a:pt x="459" y="167"/>
                  </a:lnTo>
                  <a:lnTo>
                    <a:pt x="457" y="167"/>
                  </a:lnTo>
                  <a:lnTo>
                    <a:pt x="454" y="167"/>
                  </a:lnTo>
                  <a:lnTo>
                    <a:pt x="454" y="169"/>
                  </a:lnTo>
                  <a:lnTo>
                    <a:pt x="452" y="169"/>
                  </a:lnTo>
                  <a:lnTo>
                    <a:pt x="452" y="172"/>
                  </a:lnTo>
                  <a:lnTo>
                    <a:pt x="452" y="175"/>
                  </a:lnTo>
                  <a:lnTo>
                    <a:pt x="449" y="175"/>
                  </a:lnTo>
                  <a:lnTo>
                    <a:pt x="449" y="177"/>
                  </a:lnTo>
                  <a:lnTo>
                    <a:pt x="446" y="177"/>
                  </a:lnTo>
                  <a:lnTo>
                    <a:pt x="446" y="180"/>
                  </a:lnTo>
                  <a:lnTo>
                    <a:pt x="444" y="180"/>
                  </a:lnTo>
                  <a:lnTo>
                    <a:pt x="444" y="182"/>
                  </a:lnTo>
                  <a:lnTo>
                    <a:pt x="441" y="182"/>
                  </a:lnTo>
                  <a:lnTo>
                    <a:pt x="441" y="185"/>
                  </a:lnTo>
                  <a:lnTo>
                    <a:pt x="439" y="185"/>
                  </a:lnTo>
                  <a:lnTo>
                    <a:pt x="439" y="188"/>
                  </a:lnTo>
                  <a:lnTo>
                    <a:pt x="436" y="188"/>
                  </a:lnTo>
                  <a:lnTo>
                    <a:pt x="436" y="190"/>
                  </a:lnTo>
                  <a:lnTo>
                    <a:pt x="436" y="193"/>
                  </a:lnTo>
                  <a:lnTo>
                    <a:pt x="433" y="193"/>
                  </a:lnTo>
                  <a:lnTo>
                    <a:pt x="431" y="193"/>
                  </a:lnTo>
                  <a:lnTo>
                    <a:pt x="433" y="193"/>
                  </a:lnTo>
                  <a:lnTo>
                    <a:pt x="433" y="196"/>
                  </a:lnTo>
                  <a:lnTo>
                    <a:pt x="433" y="198"/>
                  </a:lnTo>
                  <a:lnTo>
                    <a:pt x="436" y="198"/>
                  </a:lnTo>
                  <a:lnTo>
                    <a:pt x="436" y="201"/>
                  </a:lnTo>
                  <a:lnTo>
                    <a:pt x="436" y="203"/>
                  </a:lnTo>
                  <a:lnTo>
                    <a:pt x="436" y="206"/>
                  </a:lnTo>
                  <a:lnTo>
                    <a:pt x="433" y="206"/>
                  </a:lnTo>
                  <a:lnTo>
                    <a:pt x="433" y="209"/>
                  </a:lnTo>
                  <a:lnTo>
                    <a:pt x="431" y="211"/>
                  </a:lnTo>
                  <a:lnTo>
                    <a:pt x="431" y="214"/>
                  </a:lnTo>
                  <a:lnTo>
                    <a:pt x="431" y="216"/>
                  </a:lnTo>
                  <a:lnTo>
                    <a:pt x="431" y="219"/>
                  </a:lnTo>
                  <a:lnTo>
                    <a:pt x="431" y="222"/>
                  </a:lnTo>
                  <a:lnTo>
                    <a:pt x="431" y="224"/>
                  </a:lnTo>
                  <a:lnTo>
                    <a:pt x="431" y="227"/>
                  </a:lnTo>
                  <a:lnTo>
                    <a:pt x="428" y="227"/>
                  </a:lnTo>
                  <a:lnTo>
                    <a:pt x="426" y="227"/>
                  </a:lnTo>
                  <a:lnTo>
                    <a:pt x="423" y="229"/>
                  </a:lnTo>
                  <a:lnTo>
                    <a:pt x="420" y="232"/>
                  </a:lnTo>
                  <a:lnTo>
                    <a:pt x="420" y="235"/>
                  </a:lnTo>
                  <a:lnTo>
                    <a:pt x="418" y="235"/>
                  </a:lnTo>
                  <a:lnTo>
                    <a:pt x="418" y="237"/>
                  </a:lnTo>
                  <a:lnTo>
                    <a:pt x="415" y="237"/>
                  </a:lnTo>
                  <a:lnTo>
                    <a:pt x="415" y="240"/>
                  </a:lnTo>
                  <a:lnTo>
                    <a:pt x="412" y="243"/>
                  </a:lnTo>
                  <a:lnTo>
                    <a:pt x="412" y="245"/>
                  </a:lnTo>
                  <a:lnTo>
                    <a:pt x="410" y="245"/>
                  </a:lnTo>
                  <a:lnTo>
                    <a:pt x="407" y="245"/>
                  </a:lnTo>
                  <a:lnTo>
                    <a:pt x="405" y="245"/>
                  </a:lnTo>
                  <a:lnTo>
                    <a:pt x="402" y="245"/>
                  </a:lnTo>
                  <a:lnTo>
                    <a:pt x="402" y="243"/>
                  </a:lnTo>
                  <a:lnTo>
                    <a:pt x="399" y="243"/>
                  </a:lnTo>
                  <a:lnTo>
                    <a:pt x="399" y="240"/>
                  </a:lnTo>
                  <a:lnTo>
                    <a:pt x="397" y="240"/>
                  </a:lnTo>
                  <a:lnTo>
                    <a:pt x="394" y="240"/>
                  </a:lnTo>
                  <a:lnTo>
                    <a:pt x="394" y="237"/>
                  </a:lnTo>
                  <a:lnTo>
                    <a:pt x="392" y="235"/>
                  </a:lnTo>
                  <a:lnTo>
                    <a:pt x="394" y="232"/>
                  </a:lnTo>
                  <a:lnTo>
                    <a:pt x="392" y="232"/>
                  </a:lnTo>
                  <a:lnTo>
                    <a:pt x="392" y="235"/>
                  </a:lnTo>
                  <a:lnTo>
                    <a:pt x="392" y="232"/>
                  </a:lnTo>
                  <a:lnTo>
                    <a:pt x="389" y="232"/>
                  </a:lnTo>
                  <a:lnTo>
                    <a:pt x="389" y="229"/>
                  </a:lnTo>
                  <a:lnTo>
                    <a:pt x="386" y="232"/>
                  </a:lnTo>
                  <a:lnTo>
                    <a:pt x="384" y="235"/>
                  </a:lnTo>
                  <a:lnTo>
                    <a:pt x="386" y="235"/>
                  </a:lnTo>
                  <a:lnTo>
                    <a:pt x="386" y="237"/>
                  </a:lnTo>
                  <a:lnTo>
                    <a:pt x="386" y="240"/>
                  </a:lnTo>
                  <a:lnTo>
                    <a:pt x="386" y="243"/>
                  </a:lnTo>
                  <a:lnTo>
                    <a:pt x="386" y="245"/>
                  </a:lnTo>
                  <a:lnTo>
                    <a:pt x="384" y="245"/>
                  </a:lnTo>
                  <a:lnTo>
                    <a:pt x="384" y="243"/>
                  </a:lnTo>
                  <a:lnTo>
                    <a:pt x="381" y="243"/>
                  </a:lnTo>
                  <a:lnTo>
                    <a:pt x="381" y="240"/>
                  </a:lnTo>
                  <a:lnTo>
                    <a:pt x="381" y="237"/>
                  </a:lnTo>
                  <a:lnTo>
                    <a:pt x="381" y="240"/>
                  </a:lnTo>
                  <a:lnTo>
                    <a:pt x="381" y="243"/>
                  </a:lnTo>
                  <a:lnTo>
                    <a:pt x="381" y="245"/>
                  </a:lnTo>
                  <a:lnTo>
                    <a:pt x="381" y="248"/>
                  </a:lnTo>
                  <a:lnTo>
                    <a:pt x="379" y="248"/>
                  </a:lnTo>
                  <a:lnTo>
                    <a:pt x="376" y="248"/>
                  </a:lnTo>
                  <a:lnTo>
                    <a:pt x="376" y="250"/>
                  </a:lnTo>
                  <a:lnTo>
                    <a:pt x="376" y="253"/>
                  </a:lnTo>
                  <a:lnTo>
                    <a:pt x="376" y="256"/>
                  </a:lnTo>
                  <a:lnTo>
                    <a:pt x="376" y="258"/>
                  </a:lnTo>
                  <a:lnTo>
                    <a:pt x="376" y="261"/>
                  </a:lnTo>
                  <a:lnTo>
                    <a:pt x="376" y="263"/>
                  </a:lnTo>
                  <a:lnTo>
                    <a:pt x="379" y="266"/>
                  </a:lnTo>
                  <a:lnTo>
                    <a:pt x="381" y="269"/>
                  </a:lnTo>
                  <a:lnTo>
                    <a:pt x="384" y="269"/>
                  </a:lnTo>
                  <a:lnTo>
                    <a:pt x="386" y="269"/>
                  </a:lnTo>
                  <a:lnTo>
                    <a:pt x="386" y="271"/>
                  </a:lnTo>
                  <a:lnTo>
                    <a:pt x="386" y="274"/>
                  </a:lnTo>
                  <a:lnTo>
                    <a:pt x="386" y="276"/>
                  </a:lnTo>
                  <a:lnTo>
                    <a:pt x="384" y="276"/>
                  </a:lnTo>
                  <a:lnTo>
                    <a:pt x="384" y="279"/>
                  </a:lnTo>
                  <a:lnTo>
                    <a:pt x="381" y="279"/>
                  </a:lnTo>
                  <a:lnTo>
                    <a:pt x="379" y="282"/>
                  </a:lnTo>
                  <a:lnTo>
                    <a:pt x="379" y="284"/>
                  </a:lnTo>
                  <a:lnTo>
                    <a:pt x="379" y="287"/>
                  </a:lnTo>
                  <a:lnTo>
                    <a:pt x="376" y="287"/>
                  </a:lnTo>
                  <a:lnTo>
                    <a:pt x="376" y="290"/>
                  </a:lnTo>
                  <a:lnTo>
                    <a:pt x="376" y="292"/>
                  </a:lnTo>
                  <a:lnTo>
                    <a:pt x="376" y="295"/>
                  </a:lnTo>
                  <a:lnTo>
                    <a:pt x="376" y="297"/>
                  </a:lnTo>
                  <a:lnTo>
                    <a:pt x="373" y="297"/>
                  </a:lnTo>
                  <a:lnTo>
                    <a:pt x="373" y="300"/>
                  </a:lnTo>
                  <a:lnTo>
                    <a:pt x="373" y="303"/>
                  </a:lnTo>
                  <a:lnTo>
                    <a:pt x="373" y="305"/>
                  </a:lnTo>
                  <a:lnTo>
                    <a:pt x="373" y="308"/>
                  </a:lnTo>
                  <a:lnTo>
                    <a:pt x="376" y="308"/>
                  </a:lnTo>
                  <a:lnTo>
                    <a:pt x="376" y="310"/>
                  </a:lnTo>
                  <a:lnTo>
                    <a:pt x="376" y="313"/>
                  </a:lnTo>
                  <a:lnTo>
                    <a:pt x="376" y="316"/>
                  </a:lnTo>
                  <a:lnTo>
                    <a:pt x="376" y="318"/>
                  </a:lnTo>
                  <a:lnTo>
                    <a:pt x="373" y="318"/>
                  </a:lnTo>
                  <a:lnTo>
                    <a:pt x="371" y="321"/>
                  </a:lnTo>
                  <a:lnTo>
                    <a:pt x="371" y="324"/>
                  </a:lnTo>
                  <a:lnTo>
                    <a:pt x="373" y="324"/>
                  </a:lnTo>
                  <a:lnTo>
                    <a:pt x="371" y="324"/>
                  </a:lnTo>
                  <a:lnTo>
                    <a:pt x="371" y="326"/>
                  </a:lnTo>
                  <a:lnTo>
                    <a:pt x="373" y="329"/>
                  </a:lnTo>
                  <a:lnTo>
                    <a:pt x="373" y="331"/>
                  </a:lnTo>
                  <a:lnTo>
                    <a:pt x="373" y="329"/>
                  </a:lnTo>
                  <a:lnTo>
                    <a:pt x="376" y="329"/>
                  </a:lnTo>
                  <a:lnTo>
                    <a:pt x="376" y="331"/>
                  </a:lnTo>
                  <a:lnTo>
                    <a:pt x="379" y="331"/>
                  </a:lnTo>
                  <a:lnTo>
                    <a:pt x="379" y="334"/>
                  </a:lnTo>
                  <a:lnTo>
                    <a:pt x="381" y="334"/>
                  </a:lnTo>
                  <a:lnTo>
                    <a:pt x="381" y="337"/>
                  </a:lnTo>
                  <a:lnTo>
                    <a:pt x="384" y="337"/>
                  </a:lnTo>
                  <a:lnTo>
                    <a:pt x="386" y="337"/>
                  </a:lnTo>
                  <a:lnTo>
                    <a:pt x="389" y="337"/>
                  </a:lnTo>
                  <a:lnTo>
                    <a:pt x="392" y="337"/>
                  </a:lnTo>
                  <a:lnTo>
                    <a:pt x="394" y="337"/>
                  </a:lnTo>
                  <a:lnTo>
                    <a:pt x="394" y="334"/>
                  </a:lnTo>
                  <a:lnTo>
                    <a:pt x="392" y="331"/>
                  </a:lnTo>
                  <a:lnTo>
                    <a:pt x="392" y="329"/>
                  </a:lnTo>
                  <a:lnTo>
                    <a:pt x="389" y="331"/>
                  </a:lnTo>
                  <a:lnTo>
                    <a:pt x="389" y="329"/>
                  </a:lnTo>
                  <a:lnTo>
                    <a:pt x="389" y="326"/>
                  </a:lnTo>
                  <a:lnTo>
                    <a:pt x="392" y="326"/>
                  </a:lnTo>
                  <a:lnTo>
                    <a:pt x="389" y="326"/>
                  </a:lnTo>
                  <a:lnTo>
                    <a:pt x="392" y="326"/>
                  </a:lnTo>
                  <a:lnTo>
                    <a:pt x="392" y="324"/>
                  </a:lnTo>
                  <a:lnTo>
                    <a:pt x="394" y="324"/>
                  </a:lnTo>
                  <a:lnTo>
                    <a:pt x="397" y="324"/>
                  </a:lnTo>
                  <a:lnTo>
                    <a:pt x="399" y="324"/>
                  </a:lnTo>
                  <a:lnTo>
                    <a:pt x="402" y="324"/>
                  </a:lnTo>
                  <a:lnTo>
                    <a:pt x="405" y="324"/>
                  </a:lnTo>
                  <a:lnTo>
                    <a:pt x="407" y="326"/>
                  </a:lnTo>
                  <a:lnTo>
                    <a:pt x="407" y="324"/>
                  </a:lnTo>
                  <a:lnTo>
                    <a:pt x="407" y="326"/>
                  </a:lnTo>
                  <a:lnTo>
                    <a:pt x="410" y="326"/>
                  </a:lnTo>
                  <a:lnTo>
                    <a:pt x="410" y="324"/>
                  </a:lnTo>
                  <a:lnTo>
                    <a:pt x="412" y="324"/>
                  </a:lnTo>
                  <a:lnTo>
                    <a:pt x="412" y="326"/>
                  </a:lnTo>
                  <a:lnTo>
                    <a:pt x="415" y="326"/>
                  </a:lnTo>
                  <a:lnTo>
                    <a:pt x="418" y="326"/>
                  </a:lnTo>
                  <a:lnTo>
                    <a:pt x="420" y="326"/>
                  </a:lnTo>
                  <a:lnTo>
                    <a:pt x="423" y="326"/>
                  </a:lnTo>
                  <a:lnTo>
                    <a:pt x="426" y="326"/>
                  </a:lnTo>
                  <a:lnTo>
                    <a:pt x="426" y="324"/>
                  </a:lnTo>
                  <a:lnTo>
                    <a:pt x="428" y="324"/>
                  </a:lnTo>
                  <a:lnTo>
                    <a:pt x="431" y="324"/>
                  </a:lnTo>
                  <a:lnTo>
                    <a:pt x="433" y="324"/>
                  </a:lnTo>
                  <a:lnTo>
                    <a:pt x="433" y="321"/>
                  </a:lnTo>
                  <a:lnTo>
                    <a:pt x="433" y="318"/>
                  </a:lnTo>
                  <a:lnTo>
                    <a:pt x="433" y="316"/>
                  </a:lnTo>
                  <a:lnTo>
                    <a:pt x="436" y="316"/>
                  </a:lnTo>
                  <a:lnTo>
                    <a:pt x="436" y="313"/>
                  </a:lnTo>
                  <a:lnTo>
                    <a:pt x="439" y="310"/>
                  </a:lnTo>
                  <a:lnTo>
                    <a:pt x="441" y="310"/>
                  </a:lnTo>
                  <a:lnTo>
                    <a:pt x="441" y="308"/>
                  </a:lnTo>
                  <a:lnTo>
                    <a:pt x="444" y="308"/>
                  </a:lnTo>
                  <a:lnTo>
                    <a:pt x="444" y="310"/>
                  </a:lnTo>
                  <a:lnTo>
                    <a:pt x="444" y="313"/>
                  </a:lnTo>
                  <a:lnTo>
                    <a:pt x="444" y="316"/>
                  </a:lnTo>
                  <a:lnTo>
                    <a:pt x="441" y="316"/>
                  </a:lnTo>
                  <a:lnTo>
                    <a:pt x="441" y="318"/>
                  </a:lnTo>
                  <a:lnTo>
                    <a:pt x="441" y="321"/>
                  </a:lnTo>
                  <a:lnTo>
                    <a:pt x="439" y="324"/>
                  </a:lnTo>
                  <a:lnTo>
                    <a:pt x="439" y="326"/>
                  </a:lnTo>
                  <a:lnTo>
                    <a:pt x="441" y="326"/>
                  </a:lnTo>
                  <a:lnTo>
                    <a:pt x="441" y="329"/>
                  </a:lnTo>
                  <a:lnTo>
                    <a:pt x="441" y="331"/>
                  </a:lnTo>
                  <a:lnTo>
                    <a:pt x="439" y="331"/>
                  </a:lnTo>
                  <a:lnTo>
                    <a:pt x="439" y="334"/>
                  </a:lnTo>
                  <a:lnTo>
                    <a:pt x="436" y="334"/>
                  </a:lnTo>
                  <a:lnTo>
                    <a:pt x="436" y="337"/>
                  </a:lnTo>
                  <a:lnTo>
                    <a:pt x="436" y="339"/>
                  </a:lnTo>
                  <a:lnTo>
                    <a:pt x="439" y="339"/>
                  </a:lnTo>
                  <a:lnTo>
                    <a:pt x="439" y="337"/>
                  </a:lnTo>
                  <a:lnTo>
                    <a:pt x="441" y="337"/>
                  </a:lnTo>
                  <a:lnTo>
                    <a:pt x="444" y="337"/>
                  </a:lnTo>
                  <a:lnTo>
                    <a:pt x="444" y="334"/>
                  </a:lnTo>
                  <a:lnTo>
                    <a:pt x="446" y="334"/>
                  </a:lnTo>
                  <a:lnTo>
                    <a:pt x="449" y="334"/>
                  </a:lnTo>
                  <a:lnTo>
                    <a:pt x="452" y="334"/>
                  </a:lnTo>
                  <a:lnTo>
                    <a:pt x="454" y="331"/>
                  </a:lnTo>
                  <a:lnTo>
                    <a:pt x="457" y="331"/>
                  </a:lnTo>
                  <a:lnTo>
                    <a:pt x="459" y="331"/>
                  </a:lnTo>
                  <a:lnTo>
                    <a:pt x="459" y="329"/>
                  </a:lnTo>
                  <a:lnTo>
                    <a:pt x="462" y="329"/>
                  </a:lnTo>
                  <a:lnTo>
                    <a:pt x="465" y="329"/>
                  </a:lnTo>
                  <a:lnTo>
                    <a:pt x="467" y="329"/>
                  </a:lnTo>
                  <a:lnTo>
                    <a:pt x="467" y="326"/>
                  </a:lnTo>
                  <a:lnTo>
                    <a:pt x="467" y="324"/>
                  </a:lnTo>
                  <a:lnTo>
                    <a:pt x="470" y="324"/>
                  </a:lnTo>
                  <a:lnTo>
                    <a:pt x="470" y="321"/>
                  </a:lnTo>
                  <a:lnTo>
                    <a:pt x="470" y="318"/>
                  </a:lnTo>
                  <a:lnTo>
                    <a:pt x="470" y="316"/>
                  </a:lnTo>
                  <a:lnTo>
                    <a:pt x="472" y="316"/>
                  </a:lnTo>
                  <a:lnTo>
                    <a:pt x="472" y="313"/>
                  </a:lnTo>
                  <a:lnTo>
                    <a:pt x="472" y="310"/>
                  </a:lnTo>
                  <a:lnTo>
                    <a:pt x="475" y="310"/>
                  </a:lnTo>
                  <a:lnTo>
                    <a:pt x="475" y="308"/>
                  </a:lnTo>
                  <a:lnTo>
                    <a:pt x="475" y="305"/>
                  </a:lnTo>
                  <a:lnTo>
                    <a:pt x="475" y="303"/>
                  </a:lnTo>
                  <a:lnTo>
                    <a:pt x="475" y="300"/>
                  </a:lnTo>
                  <a:lnTo>
                    <a:pt x="478" y="300"/>
                  </a:lnTo>
                  <a:lnTo>
                    <a:pt x="478" y="297"/>
                  </a:lnTo>
                  <a:lnTo>
                    <a:pt x="480" y="297"/>
                  </a:lnTo>
                  <a:lnTo>
                    <a:pt x="483" y="300"/>
                  </a:lnTo>
                  <a:lnTo>
                    <a:pt x="486" y="300"/>
                  </a:lnTo>
                  <a:lnTo>
                    <a:pt x="486" y="303"/>
                  </a:lnTo>
                  <a:lnTo>
                    <a:pt x="488" y="303"/>
                  </a:lnTo>
                  <a:lnTo>
                    <a:pt x="488" y="300"/>
                  </a:lnTo>
                  <a:lnTo>
                    <a:pt x="488" y="297"/>
                  </a:lnTo>
                  <a:lnTo>
                    <a:pt x="486" y="295"/>
                  </a:lnTo>
                  <a:lnTo>
                    <a:pt x="486" y="292"/>
                  </a:lnTo>
                  <a:lnTo>
                    <a:pt x="488" y="290"/>
                  </a:lnTo>
                  <a:lnTo>
                    <a:pt x="488" y="287"/>
                  </a:lnTo>
                  <a:lnTo>
                    <a:pt x="486" y="287"/>
                  </a:lnTo>
                  <a:lnTo>
                    <a:pt x="486" y="284"/>
                  </a:lnTo>
                  <a:lnTo>
                    <a:pt x="486" y="282"/>
                  </a:lnTo>
                  <a:lnTo>
                    <a:pt x="486" y="279"/>
                  </a:lnTo>
                  <a:lnTo>
                    <a:pt x="488" y="279"/>
                  </a:lnTo>
                  <a:lnTo>
                    <a:pt x="488" y="276"/>
                  </a:lnTo>
                  <a:lnTo>
                    <a:pt x="491" y="276"/>
                  </a:lnTo>
                  <a:lnTo>
                    <a:pt x="491" y="279"/>
                  </a:lnTo>
                  <a:lnTo>
                    <a:pt x="493" y="279"/>
                  </a:lnTo>
                  <a:lnTo>
                    <a:pt x="496" y="282"/>
                  </a:lnTo>
                  <a:lnTo>
                    <a:pt x="499" y="282"/>
                  </a:lnTo>
                  <a:lnTo>
                    <a:pt x="501" y="282"/>
                  </a:lnTo>
                  <a:lnTo>
                    <a:pt x="501" y="284"/>
                  </a:lnTo>
                  <a:lnTo>
                    <a:pt x="504" y="284"/>
                  </a:lnTo>
                  <a:lnTo>
                    <a:pt x="504" y="287"/>
                  </a:lnTo>
                  <a:lnTo>
                    <a:pt x="506" y="290"/>
                  </a:lnTo>
                  <a:lnTo>
                    <a:pt x="506" y="292"/>
                  </a:lnTo>
                  <a:lnTo>
                    <a:pt x="506" y="295"/>
                  </a:lnTo>
                  <a:lnTo>
                    <a:pt x="506" y="297"/>
                  </a:lnTo>
                  <a:lnTo>
                    <a:pt x="509" y="297"/>
                  </a:lnTo>
                  <a:lnTo>
                    <a:pt x="509" y="300"/>
                  </a:lnTo>
                  <a:lnTo>
                    <a:pt x="509" y="297"/>
                  </a:lnTo>
                  <a:lnTo>
                    <a:pt x="512" y="297"/>
                  </a:lnTo>
                  <a:lnTo>
                    <a:pt x="512" y="295"/>
                  </a:lnTo>
                  <a:lnTo>
                    <a:pt x="512" y="297"/>
                  </a:lnTo>
                  <a:lnTo>
                    <a:pt x="514" y="297"/>
                  </a:lnTo>
                  <a:lnTo>
                    <a:pt x="517" y="295"/>
                  </a:lnTo>
                  <a:lnTo>
                    <a:pt x="519" y="292"/>
                  </a:lnTo>
                  <a:lnTo>
                    <a:pt x="522" y="292"/>
                  </a:lnTo>
                  <a:lnTo>
                    <a:pt x="525" y="292"/>
                  </a:lnTo>
                  <a:lnTo>
                    <a:pt x="525" y="290"/>
                  </a:lnTo>
                  <a:lnTo>
                    <a:pt x="522" y="290"/>
                  </a:lnTo>
                  <a:lnTo>
                    <a:pt x="525" y="290"/>
                  </a:lnTo>
                  <a:lnTo>
                    <a:pt x="525" y="287"/>
                  </a:lnTo>
                  <a:lnTo>
                    <a:pt x="527" y="287"/>
                  </a:lnTo>
                  <a:lnTo>
                    <a:pt x="527" y="284"/>
                  </a:lnTo>
                  <a:lnTo>
                    <a:pt x="530" y="284"/>
                  </a:lnTo>
                  <a:lnTo>
                    <a:pt x="530" y="282"/>
                  </a:lnTo>
                  <a:lnTo>
                    <a:pt x="533" y="282"/>
                  </a:lnTo>
                  <a:lnTo>
                    <a:pt x="533" y="279"/>
                  </a:lnTo>
                  <a:lnTo>
                    <a:pt x="533" y="276"/>
                  </a:lnTo>
                  <a:lnTo>
                    <a:pt x="535" y="276"/>
                  </a:lnTo>
                  <a:lnTo>
                    <a:pt x="538" y="276"/>
                  </a:lnTo>
                  <a:lnTo>
                    <a:pt x="538" y="279"/>
                  </a:lnTo>
                  <a:lnTo>
                    <a:pt x="535" y="279"/>
                  </a:lnTo>
                  <a:lnTo>
                    <a:pt x="535" y="282"/>
                  </a:lnTo>
                  <a:lnTo>
                    <a:pt x="535" y="284"/>
                  </a:lnTo>
                  <a:lnTo>
                    <a:pt x="538" y="284"/>
                  </a:lnTo>
                  <a:lnTo>
                    <a:pt x="540" y="284"/>
                  </a:lnTo>
                  <a:lnTo>
                    <a:pt x="543" y="284"/>
                  </a:lnTo>
                  <a:lnTo>
                    <a:pt x="543" y="282"/>
                  </a:lnTo>
                  <a:lnTo>
                    <a:pt x="546" y="282"/>
                  </a:lnTo>
                  <a:lnTo>
                    <a:pt x="548" y="279"/>
                  </a:lnTo>
                  <a:lnTo>
                    <a:pt x="551" y="276"/>
                  </a:lnTo>
                  <a:lnTo>
                    <a:pt x="551" y="274"/>
                  </a:lnTo>
                  <a:lnTo>
                    <a:pt x="551" y="271"/>
                  </a:lnTo>
                  <a:lnTo>
                    <a:pt x="551" y="269"/>
                  </a:lnTo>
                  <a:lnTo>
                    <a:pt x="551" y="266"/>
                  </a:lnTo>
                  <a:lnTo>
                    <a:pt x="551" y="269"/>
                  </a:lnTo>
                  <a:lnTo>
                    <a:pt x="551" y="266"/>
                  </a:lnTo>
                  <a:lnTo>
                    <a:pt x="551" y="263"/>
                  </a:lnTo>
                  <a:lnTo>
                    <a:pt x="551" y="261"/>
                  </a:lnTo>
                  <a:lnTo>
                    <a:pt x="551" y="258"/>
                  </a:lnTo>
                  <a:lnTo>
                    <a:pt x="551" y="256"/>
                  </a:lnTo>
                  <a:lnTo>
                    <a:pt x="551" y="253"/>
                  </a:lnTo>
                  <a:lnTo>
                    <a:pt x="551" y="250"/>
                  </a:lnTo>
                  <a:lnTo>
                    <a:pt x="551" y="248"/>
                  </a:lnTo>
                  <a:lnTo>
                    <a:pt x="553" y="248"/>
                  </a:lnTo>
                  <a:lnTo>
                    <a:pt x="556" y="248"/>
                  </a:lnTo>
                  <a:lnTo>
                    <a:pt x="559" y="250"/>
                  </a:lnTo>
                  <a:lnTo>
                    <a:pt x="561" y="250"/>
                  </a:lnTo>
                  <a:lnTo>
                    <a:pt x="564" y="250"/>
                  </a:lnTo>
                  <a:lnTo>
                    <a:pt x="564" y="253"/>
                  </a:lnTo>
                  <a:lnTo>
                    <a:pt x="566" y="250"/>
                  </a:lnTo>
                  <a:lnTo>
                    <a:pt x="566" y="253"/>
                  </a:lnTo>
                  <a:lnTo>
                    <a:pt x="566" y="256"/>
                  </a:lnTo>
                  <a:lnTo>
                    <a:pt x="569" y="256"/>
                  </a:lnTo>
                  <a:lnTo>
                    <a:pt x="569" y="258"/>
                  </a:lnTo>
                  <a:lnTo>
                    <a:pt x="572" y="258"/>
                  </a:lnTo>
                  <a:lnTo>
                    <a:pt x="572" y="261"/>
                  </a:lnTo>
                  <a:lnTo>
                    <a:pt x="574" y="261"/>
                  </a:lnTo>
                  <a:lnTo>
                    <a:pt x="574" y="263"/>
                  </a:lnTo>
                  <a:lnTo>
                    <a:pt x="577" y="263"/>
                  </a:lnTo>
                  <a:lnTo>
                    <a:pt x="580" y="266"/>
                  </a:lnTo>
                  <a:lnTo>
                    <a:pt x="582" y="266"/>
                  </a:lnTo>
                  <a:lnTo>
                    <a:pt x="585" y="266"/>
                  </a:lnTo>
                  <a:lnTo>
                    <a:pt x="585" y="269"/>
                  </a:lnTo>
                  <a:lnTo>
                    <a:pt x="587" y="269"/>
                  </a:lnTo>
                  <a:lnTo>
                    <a:pt x="587" y="266"/>
                  </a:lnTo>
                  <a:lnTo>
                    <a:pt x="587" y="269"/>
                  </a:lnTo>
                  <a:lnTo>
                    <a:pt x="587" y="266"/>
                  </a:lnTo>
                  <a:lnTo>
                    <a:pt x="590" y="266"/>
                  </a:lnTo>
                  <a:lnTo>
                    <a:pt x="590" y="263"/>
                  </a:lnTo>
                  <a:lnTo>
                    <a:pt x="593" y="263"/>
                  </a:lnTo>
                  <a:lnTo>
                    <a:pt x="595" y="263"/>
                  </a:lnTo>
                  <a:lnTo>
                    <a:pt x="595" y="261"/>
                  </a:lnTo>
                  <a:lnTo>
                    <a:pt x="598" y="261"/>
                  </a:lnTo>
                  <a:lnTo>
                    <a:pt x="600" y="258"/>
                  </a:lnTo>
                  <a:lnTo>
                    <a:pt x="603" y="256"/>
                  </a:lnTo>
                  <a:lnTo>
                    <a:pt x="606" y="256"/>
                  </a:lnTo>
                  <a:lnTo>
                    <a:pt x="606" y="253"/>
                  </a:lnTo>
                  <a:lnTo>
                    <a:pt x="608" y="253"/>
                  </a:lnTo>
                  <a:lnTo>
                    <a:pt x="608" y="250"/>
                  </a:lnTo>
                  <a:lnTo>
                    <a:pt x="611" y="250"/>
                  </a:lnTo>
                  <a:lnTo>
                    <a:pt x="611" y="248"/>
                  </a:lnTo>
                  <a:lnTo>
                    <a:pt x="608" y="248"/>
                  </a:lnTo>
                  <a:lnTo>
                    <a:pt x="608" y="245"/>
                  </a:lnTo>
                  <a:lnTo>
                    <a:pt x="606" y="245"/>
                  </a:lnTo>
                  <a:lnTo>
                    <a:pt x="608" y="245"/>
                  </a:lnTo>
                  <a:lnTo>
                    <a:pt x="608" y="248"/>
                  </a:lnTo>
                  <a:lnTo>
                    <a:pt x="611" y="248"/>
                  </a:lnTo>
                  <a:lnTo>
                    <a:pt x="611" y="245"/>
                  </a:lnTo>
                  <a:lnTo>
                    <a:pt x="611" y="243"/>
                  </a:lnTo>
                  <a:lnTo>
                    <a:pt x="613" y="243"/>
                  </a:lnTo>
                  <a:lnTo>
                    <a:pt x="613" y="240"/>
                  </a:lnTo>
                  <a:lnTo>
                    <a:pt x="616" y="240"/>
                  </a:lnTo>
                  <a:lnTo>
                    <a:pt x="616" y="237"/>
                  </a:lnTo>
                  <a:lnTo>
                    <a:pt x="619" y="237"/>
                  </a:lnTo>
                  <a:lnTo>
                    <a:pt x="619" y="235"/>
                  </a:lnTo>
                  <a:lnTo>
                    <a:pt x="621" y="235"/>
                  </a:lnTo>
                  <a:lnTo>
                    <a:pt x="621" y="232"/>
                  </a:lnTo>
                  <a:lnTo>
                    <a:pt x="624" y="232"/>
                  </a:lnTo>
                  <a:lnTo>
                    <a:pt x="624" y="229"/>
                  </a:lnTo>
                  <a:lnTo>
                    <a:pt x="624" y="227"/>
                  </a:lnTo>
                  <a:lnTo>
                    <a:pt x="624" y="224"/>
                  </a:lnTo>
                  <a:lnTo>
                    <a:pt x="624" y="222"/>
                  </a:lnTo>
                  <a:lnTo>
                    <a:pt x="624" y="219"/>
                  </a:lnTo>
                  <a:lnTo>
                    <a:pt x="626" y="219"/>
                  </a:lnTo>
                  <a:lnTo>
                    <a:pt x="626" y="216"/>
                  </a:lnTo>
                  <a:lnTo>
                    <a:pt x="629" y="216"/>
                  </a:lnTo>
                  <a:lnTo>
                    <a:pt x="629" y="214"/>
                  </a:lnTo>
                  <a:lnTo>
                    <a:pt x="629" y="211"/>
                  </a:lnTo>
                  <a:lnTo>
                    <a:pt x="629" y="209"/>
                  </a:lnTo>
                  <a:lnTo>
                    <a:pt x="629" y="206"/>
                  </a:lnTo>
                  <a:lnTo>
                    <a:pt x="629" y="203"/>
                  </a:lnTo>
                  <a:lnTo>
                    <a:pt x="629" y="201"/>
                  </a:lnTo>
                  <a:lnTo>
                    <a:pt x="629" y="198"/>
                  </a:lnTo>
                  <a:lnTo>
                    <a:pt x="629" y="196"/>
                  </a:lnTo>
                  <a:lnTo>
                    <a:pt x="632" y="196"/>
                  </a:lnTo>
                  <a:lnTo>
                    <a:pt x="632" y="193"/>
                  </a:lnTo>
                  <a:lnTo>
                    <a:pt x="632" y="190"/>
                  </a:lnTo>
                  <a:lnTo>
                    <a:pt x="632" y="188"/>
                  </a:lnTo>
                  <a:lnTo>
                    <a:pt x="632" y="185"/>
                  </a:lnTo>
                  <a:lnTo>
                    <a:pt x="632" y="182"/>
                  </a:lnTo>
                  <a:lnTo>
                    <a:pt x="634" y="182"/>
                  </a:lnTo>
                  <a:lnTo>
                    <a:pt x="634" y="180"/>
                  </a:lnTo>
                  <a:lnTo>
                    <a:pt x="637" y="180"/>
                  </a:lnTo>
                  <a:lnTo>
                    <a:pt x="637" y="177"/>
                  </a:lnTo>
                  <a:lnTo>
                    <a:pt x="637" y="175"/>
                  </a:lnTo>
                  <a:lnTo>
                    <a:pt x="640" y="175"/>
                  </a:lnTo>
                  <a:lnTo>
                    <a:pt x="640" y="172"/>
                  </a:lnTo>
                  <a:lnTo>
                    <a:pt x="642" y="172"/>
                  </a:lnTo>
                  <a:lnTo>
                    <a:pt x="642" y="169"/>
                  </a:lnTo>
                  <a:lnTo>
                    <a:pt x="645" y="167"/>
                  </a:lnTo>
                  <a:lnTo>
                    <a:pt x="645" y="164"/>
                  </a:lnTo>
                  <a:lnTo>
                    <a:pt x="647" y="164"/>
                  </a:lnTo>
                  <a:lnTo>
                    <a:pt x="647" y="162"/>
                  </a:lnTo>
                  <a:lnTo>
                    <a:pt x="650" y="162"/>
                  </a:lnTo>
                  <a:lnTo>
                    <a:pt x="650" y="159"/>
                  </a:lnTo>
                  <a:lnTo>
                    <a:pt x="650" y="156"/>
                  </a:lnTo>
                  <a:lnTo>
                    <a:pt x="650" y="154"/>
                  </a:lnTo>
                  <a:lnTo>
                    <a:pt x="650" y="151"/>
                  </a:lnTo>
                  <a:lnTo>
                    <a:pt x="653" y="151"/>
                  </a:lnTo>
                  <a:lnTo>
                    <a:pt x="653" y="149"/>
                  </a:lnTo>
                  <a:lnTo>
                    <a:pt x="650" y="149"/>
                  </a:lnTo>
                  <a:lnTo>
                    <a:pt x="650" y="146"/>
                  </a:lnTo>
                  <a:lnTo>
                    <a:pt x="650" y="143"/>
                  </a:lnTo>
                  <a:lnTo>
                    <a:pt x="650" y="141"/>
                  </a:lnTo>
                  <a:lnTo>
                    <a:pt x="650" y="138"/>
                  </a:lnTo>
                  <a:lnTo>
                    <a:pt x="653" y="135"/>
                  </a:lnTo>
                  <a:lnTo>
                    <a:pt x="653" y="133"/>
                  </a:lnTo>
                  <a:lnTo>
                    <a:pt x="655" y="133"/>
                  </a:lnTo>
                  <a:lnTo>
                    <a:pt x="655" y="130"/>
                  </a:lnTo>
                  <a:lnTo>
                    <a:pt x="655" y="128"/>
                  </a:lnTo>
                  <a:lnTo>
                    <a:pt x="658" y="128"/>
                  </a:lnTo>
                  <a:lnTo>
                    <a:pt x="658" y="125"/>
                  </a:lnTo>
                  <a:lnTo>
                    <a:pt x="658" y="122"/>
                  </a:lnTo>
                  <a:lnTo>
                    <a:pt x="658" y="120"/>
                  </a:lnTo>
                  <a:lnTo>
                    <a:pt x="660" y="120"/>
                  </a:lnTo>
                  <a:lnTo>
                    <a:pt x="660" y="117"/>
                  </a:lnTo>
                  <a:lnTo>
                    <a:pt x="663" y="117"/>
                  </a:lnTo>
                  <a:lnTo>
                    <a:pt x="663" y="115"/>
                  </a:lnTo>
                  <a:lnTo>
                    <a:pt x="666" y="115"/>
                  </a:lnTo>
                  <a:lnTo>
                    <a:pt x="668" y="115"/>
                  </a:lnTo>
                  <a:lnTo>
                    <a:pt x="668" y="117"/>
                  </a:lnTo>
                  <a:lnTo>
                    <a:pt x="671" y="117"/>
                  </a:lnTo>
                  <a:lnTo>
                    <a:pt x="673" y="117"/>
                  </a:lnTo>
                  <a:lnTo>
                    <a:pt x="671" y="120"/>
                  </a:lnTo>
                  <a:lnTo>
                    <a:pt x="673" y="120"/>
                  </a:lnTo>
                  <a:lnTo>
                    <a:pt x="673" y="122"/>
                  </a:lnTo>
                  <a:lnTo>
                    <a:pt x="673" y="125"/>
                  </a:lnTo>
                  <a:lnTo>
                    <a:pt x="673" y="128"/>
                  </a:lnTo>
                  <a:lnTo>
                    <a:pt x="673" y="130"/>
                  </a:lnTo>
                  <a:lnTo>
                    <a:pt x="673" y="133"/>
                  </a:lnTo>
                  <a:lnTo>
                    <a:pt x="673" y="135"/>
                  </a:lnTo>
                  <a:lnTo>
                    <a:pt x="676" y="135"/>
                  </a:lnTo>
                  <a:lnTo>
                    <a:pt x="676" y="138"/>
                  </a:lnTo>
                  <a:lnTo>
                    <a:pt x="673" y="138"/>
                  </a:lnTo>
                  <a:lnTo>
                    <a:pt x="673" y="141"/>
                  </a:lnTo>
                  <a:lnTo>
                    <a:pt x="676" y="141"/>
                  </a:lnTo>
                  <a:lnTo>
                    <a:pt x="679" y="141"/>
                  </a:lnTo>
                  <a:lnTo>
                    <a:pt x="679" y="138"/>
                  </a:lnTo>
                  <a:lnTo>
                    <a:pt x="681" y="138"/>
                  </a:lnTo>
                  <a:lnTo>
                    <a:pt x="684" y="138"/>
                  </a:lnTo>
                  <a:lnTo>
                    <a:pt x="684" y="135"/>
                  </a:lnTo>
                  <a:lnTo>
                    <a:pt x="684" y="133"/>
                  </a:lnTo>
                  <a:lnTo>
                    <a:pt x="684" y="130"/>
                  </a:lnTo>
                  <a:lnTo>
                    <a:pt x="684" y="128"/>
                  </a:lnTo>
                  <a:lnTo>
                    <a:pt x="681" y="128"/>
                  </a:lnTo>
                  <a:lnTo>
                    <a:pt x="681" y="125"/>
                  </a:lnTo>
                  <a:lnTo>
                    <a:pt x="681" y="122"/>
                  </a:lnTo>
                  <a:lnTo>
                    <a:pt x="681" y="120"/>
                  </a:lnTo>
                  <a:lnTo>
                    <a:pt x="681" y="117"/>
                  </a:lnTo>
                  <a:lnTo>
                    <a:pt x="679" y="117"/>
                  </a:lnTo>
                  <a:lnTo>
                    <a:pt x="679" y="115"/>
                  </a:lnTo>
                  <a:lnTo>
                    <a:pt x="681" y="115"/>
                  </a:lnTo>
                  <a:lnTo>
                    <a:pt x="679" y="115"/>
                  </a:lnTo>
                  <a:lnTo>
                    <a:pt x="681" y="115"/>
                  </a:lnTo>
                  <a:lnTo>
                    <a:pt x="681" y="112"/>
                  </a:lnTo>
                  <a:lnTo>
                    <a:pt x="684" y="109"/>
                  </a:lnTo>
                  <a:lnTo>
                    <a:pt x="684" y="107"/>
                  </a:lnTo>
                  <a:lnTo>
                    <a:pt x="687" y="107"/>
                  </a:lnTo>
                  <a:lnTo>
                    <a:pt x="689" y="107"/>
                  </a:lnTo>
                  <a:lnTo>
                    <a:pt x="692" y="107"/>
                  </a:lnTo>
                  <a:lnTo>
                    <a:pt x="694" y="107"/>
                  </a:lnTo>
                  <a:lnTo>
                    <a:pt x="697" y="107"/>
                  </a:lnTo>
                  <a:lnTo>
                    <a:pt x="700" y="107"/>
                  </a:lnTo>
                  <a:lnTo>
                    <a:pt x="700" y="109"/>
                  </a:lnTo>
                  <a:lnTo>
                    <a:pt x="700" y="107"/>
                  </a:lnTo>
                  <a:lnTo>
                    <a:pt x="700" y="109"/>
                  </a:lnTo>
                  <a:lnTo>
                    <a:pt x="702" y="109"/>
                  </a:lnTo>
                  <a:lnTo>
                    <a:pt x="702" y="107"/>
                  </a:lnTo>
                  <a:lnTo>
                    <a:pt x="705" y="107"/>
                  </a:lnTo>
                  <a:lnTo>
                    <a:pt x="705" y="109"/>
                  </a:lnTo>
                  <a:lnTo>
                    <a:pt x="707" y="109"/>
                  </a:lnTo>
                  <a:lnTo>
                    <a:pt x="705" y="109"/>
                  </a:lnTo>
                  <a:lnTo>
                    <a:pt x="705" y="112"/>
                  </a:lnTo>
                  <a:lnTo>
                    <a:pt x="705" y="115"/>
                  </a:lnTo>
                  <a:lnTo>
                    <a:pt x="702" y="115"/>
                  </a:lnTo>
                  <a:lnTo>
                    <a:pt x="702" y="117"/>
                  </a:lnTo>
                  <a:lnTo>
                    <a:pt x="700" y="117"/>
                  </a:lnTo>
                  <a:lnTo>
                    <a:pt x="700" y="120"/>
                  </a:lnTo>
                  <a:lnTo>
                    <a:pt x="700" y="122"/>
                  </a:lnTo>
                  <a:lnTo>
                    <a:pt x="700" y="125"/>
                  </a:lnTo>
                  <a:lnTo>
                    <a:pt x="700" y="128"/>
                  </a:lnTo>
                  <a:lnTo>
                    <a:pt x="697" y="128"/>
                  </a:lnTo>
                  <a:lnTo>
                    <a:pt x="700" y="128"/>
                  </a:lnTo>
                  <a:lnTo>
                    <a:pt x="700" y="130"/>
                  </a:lnTo>
                  <a:lnTo>
                    <a:pt x="702" y="130"/>
                  </a:lnTo>
                  <a:lnTo>
                    <a:pt x="700" y="130"/>
                  </a:lnTo>
                  <a:lnTo>
                    <a:pt x="700" y="133"/>
                  </a:lnTo>
                  <a:lnTo>
                    <a:pt x="702" y="133"/>
                  </a:lnTo>
                  <a:lnTo>
                    <a:pt x="705" y="133"/>
                  </a:lnTo>
                  <a:lnTo>
                    <a:pt x="705" y="130"/>
                  </a:lnTo>
                  <a:lnTo>
                    <a:pt x="705" y="133"/>
                  </a:lnTo>
                  <a:lnTo>
                    <a:pt x="702" y="133"/>
                  </a:lnTo>
                  <a:lnTo>
                    <a:pt x="702" y="135"/>
                  </a:lnTo>
                  <a:lnTo>
                    <a:pt x="705" y="135"/>
                  </a:lnTo>
                  <a:lnTo>
                    <a:pt x="705" y="138"/>
                  </a:lnTo>
                  <a:lnTo>
                    <a:pt x="707" y="138"/>
                  </a:lnTo>
                  <a:lnTo>
                    <a:pt x="710" y="141"/>
                  </a:lnTo>
                  <a:lnTo>
                    <a:pt x="713" y="141"/>
                  </a:lnTo>
                  <a:lnTo>
                    <a:pt x="713" y="143"/>
                  </a:lnTo>
                  <a:lnTo>
                    <a:pt x="715" y="143"/>
                  </a:lnTo>
                  <a:lnTo>
                    <a:pt x="715" y="146"/>
                  </a:lnTo>
                  <a:lnTo>
                    <a:pt x="718" y="146"/>
                  </a:lnTo>
                  <a:lnTo>
                    <a:pt x="718" y="149"/>
                  </a:lnTo>
                  <a:lnTo>
                    <a:pt x="720" y="149"/>
                  </a:lnTo>
                  <a:lnTo>
                    <a:pt x="720" y="151"/>
                  </a:lnTo>
                  <a:lnTo>
                    <a:pt x="723" y="151"/>
                  </a:lnTo>
                  <a:lnTo>
                    <a:pt x="723" y="149"/>
                  </a:lnTo>
                  <a:lnTo>
                    <a:pt x="726" y="149"/>
                  </a:lnTo>
                  <a:lnTo>
                    <a:pt x="728" y="149"/>
                  </a:lnTo>
                  <a:lnTo>
                    <a:pt x="731" y="149"/>
                  </a:lnTo>
                  <a:lnTo>
                    <a:pt x="731" y="146"/>
                  </a:lnTo>
                  <a:lnTo>
                    <a:pt x="734" y="146"/>
                  </a:lnTo>
                  <a:lnTo>
                    <a:pt x="736" y="143"/>
                  </a:lnTo>
                  <a:lnTo>
                    <a:pt x="739" y="143"/>
                  </a:lnTo>
                  <a:lnTo>
                    <a:pt x="739" y="141"/>
                  </a:lnTo>
                  <a:lnTo>
                    <a:pt x="736" y="141"/>
                  </a:lnTo>
                  <a:lnTo>
                    <a:pt x="734" y="141"/>
                  </a:lnTo>
                  <a:lnTo>
                    <a:pt x="734" y="138"/>
                  </a:lnTo>
                  <a:lnTo>
                    <a:pt x="734" y="135"/>
                  </a:lnTo>
                  <a:lnTo>
                    <a:pt x="734" y="133"/>
                  </a:lnTo>
                  <a:lnTo>
                    <a:pt x="731" y="133"/>
                  </a:lnTo>
                  <a:lnTo>
                    <a:pt x="731" y="130"/>
                  </a:lnTo>
                  <a:lnTo>
                    <a:pt x="731" y="128"/>
                  </a:lnTo>
                  <a:lnTo>
                    <a:pt x="731" y="125"/>
                  </a:lnTo>
                  <a:lnTo>
                    <a:pt x="731" y="122"/>
                  </a:lnTo>
                  <a:lnTo>
                    <a:pt x="734" y="122"/>
                  </a:lnTo>
                  <a:lnTo>
                    <a:pt x="734" y="125"/>
                  </a:lnTo>
                  <a:lnTo>
                    <a:pt x="734" y="122"/>
                  </a:lnTo>
                  <a:lnTo>
                    <a:pt x="736" y="122"/>
                  </a:lnTo>
                  <a:lnTo>
                    <a:pt x="739" y="122"/>
                  </a:lnTo>
                  <a:lnTo>
                    <a:pt x="739" y="120"/>
                  </a:lnTo>
                  <a:lnTo>
                    <a:pt x="741" y="120"/>
                  </a:lnTo>
                  <a:lnTo>
                    <a:pt x="741" y="122"/>
                  </a:lnTo>
                  <a:lnTo>
                    <a:pt x="744" y="122"/>
                  </a:lnTo>
                  <a:lnTo>
                    <a:pt x="744" y="125"/>
                  </a:lnTo>
                  <a:lnTo>
                    <a:pt x="747" y="125"/>
                  </a:lnTo>
                  <a:lnTo>
                    <a:pt x="749" y="125"/>
                  </a:lnTo>
                  <a:lnTo>
                    <a:pt x="749" y="128"/>
                  </a:lnTo>
                  <a:lnTo>
                    <a:pt x="749" y="125"/>
                  </a:lnTo>
                  <a:lnTo>
                    <a:pt x="752" y="125"/>
                  </a:lnTo>
                  <a:lnTo>
                    <a:pt x="752" y="122"/>
                  </a:lnTo>
                  <a:lnTo>
                    <a:pt x="754" y="122"/>
                  </a:lnTo>
                  <a:lnTo>
                    <a:pt x="757" y="122"/>
                  </a:lnTo>
                  <a:lnTo>
                    <a:pt x="757" y="125"/>
                  </a:lnTo>
                  <a:lnTo>
                    <a:pt x="754" y="125"/>
                  </a:lnTo>
                  <a:lnTo>
                    <a:pt x="754" y="128"/>
                  </a:lnTo>
                  <a:lnTo>
                    <a:pt x="754" y="130"/>
                  </a:lnTo>
                  <a:lnTo>
                    <a:pt x="754" y="133"/>
                  </a:lnTo>
                  <a:lnTo>
                    <a:pt x="754" y="135"/>
                  </a:lnTo>
                  <a:lnTo>
                    <a:pt x="757" y="135"/>
                  </a:lnTo>
                  <a:lnTo>
                    <a:pt x="760" y="135"/>
                  </a:lnTo>
                  <a:lnTo>
                    <a:pt x="762" y="135"/>
                  </a:lnTo>
                  <a:lnTo>
                    <a:pt x="765" y="135"/>
                  </a:lnTo>
                  <a:lnTo>
                    <a:pt x="767" y="135"/>
                  </a:lnTo>
                  <a:lnTo>
                    <a:pt x="767" y="133"/>
                  </a:lnTo>
                  <a:lnTo>
                    <a:pt x="767" y="130"/>
                  </a:lnTo>
                  <a:lnTo>
                    <a:pt x="770" y="130"/>
                  </a:lnTo>
                  <a:lnTo>
                    <a:pt x="770" y="128"/>
                  </a:lnTo>
                  <a:lnTo>
                    <a:pt x="773" y="128"/>
                  </a:lnTo>
                  <a:lnTo>
                    <a:pt x="773" y="125"/>
                  </a:lnTo>
                  <a:lnTo>
                    <a:pt x="773" y="122"/>
                  </a:lnTo>
                  <a:lnTo>
                    <a:pt x="775" y="122"/>
                  </a:lnTo>
                  <a:lnTo>
                    <a:pt x="773" y="122"/>
                  </a:lnTo>
                  <a:lnTo>
                    <a:pt x="773" y="120"/>
                  </a:lnTo>
                  <a:lnTo>
                    <a:pt x="770" y="120"/>
                  </a:lnTo>
                  <a:lnTo>
                    <a:pt x="770" y="117"/>
                  </a:lnTo>
                  <a:lnTo>
                    <a:pt x="770" y="115"/>
                  </a:lnTo>
                  <a:lnTo>
                    <a:pt x="770" y="112"/>
                  </a:lnTo>
                  <a:lnTo>
                    <a:pt x="770" y="109"/>
                  </a:lnTo>
                  <a:lnTo>
                    <a:pt x="773" y="109"/>
                  </a:lnTo>
                  <a:lnTo>
                    <a:pt x="773" y="107"/>
                  </a:lnTo>
                  <a:lnTo>
                    <a:pt x="775" y="107"/>
                  </a:lnTo>
                  <a:lnTo>
                    <a:pt x="778" y="107"/>
                  </a:lnTo>
                  <a:lnTo>
                    <a:pt x="780" y="107"/>
                  </a:lnTo>
                  <a:lnTo>
                    <a:pt x="783" y="107"/>
                  </a:lnTo>
                  <a:lnTo>
                    <a:pt x="783" y="109"/>
                  </a:lnTo>
                  <a:lnTo>
                    <a:pt x="786" y="109"/>
                  </a:lnTo>
                  <a:lnTo>
                    <a:pt x="788" y="109"/>
                  </a:lnTo>
                  <a:lnTo>
                    <a:pt x="791" y="109"/>
                  </a:lnTo>
                  <a:lnTo>
                    <a:pt x="791" y="112"/>
                  </a:lnTo>
                  <a:lnTo>
                    <a:pt x="788" y="112"/>
                  </a:lnTo>
                  <a:lnTo>
                    <a:pt x="788" y="115"/>
                  </a:lnTo>
                  <a:lnTo>
                    <a:pt x="791" y="115"/>
                  </a:lnTo>
                  <a:lnTo>
                    <a:pt x="791" y="117"/>
                  </a:lnTo>
                  <a:lnTo>
                    <a:pt x="794" y="117"/>
                  </a:lnTo>
                  <a:lnTo>
                    <a:pt x="794" y="120"/>
                  </a:lnTo>
                  <a:lnTo>
                    <a:pt x="796" y="120"/>
                  </a:lnTo>
                  <a:lnTo>
                    <a:pt x="796" y="122"/>
                  </a:lnTo>
                  <a:lnTo>
                    <a:pt x="799" y="122"/>
                  </a:lnTo>
                  <a:lnTo>
                    <a:pt x="801" y="122"/>
                  </a:lnTo>
                  <a:lnTo>
                    <a:pt x="804" y="122"/>
                  </a:lnTo>
                  <a:lnTo>
                    <a:pt x="807" y="122"/>
                  </a:lnTo>
                  <a:lnTo>
                    <a:pt x="807" y="120"/>
                  </a:lnTo>
                  <a:lnTo>
                    <a:pt x="807" y="117"/>
                  </a:lnTo>
                  <a:lnTo>
                    <a:pt x="809" y="117"/>
                  </a:lnTo>
                  <a:lnTo>
                    <a:pt x="807" y="117"/>
                  </a:lnTo>
                  <a:lnTo>
                    <a:pt x="807" y="115"/>
                  </a:lnTo>
                  <a:lnTo>
                    <a:pt x="809" y="115"/>
                  </a:lnTo>
                  <a:lnTo>
                    <a:pt x="812" y="115"/>
                  </a:lnTo>
                  <a:lnTo>
                    <a:pt x="812" y="112"/>
                  </a:lnTo>
                  <a:lnTo>
                    <a:pt x="814" y="112"/>
                  </a:lnTo>
                  <a:lnTo>
                    <a:pt x="812" y="112"/>
                  </a:lnTo>
                  <a:lnTo>
                    <a:pt x="814" y="112"/>
                  </a:lnTo>
                  <a:lnTo>
                    <a:pt x="817" y="112"/>
                  </a:lnTo>
                  <a:lnTo>
                    <a:pt x="817" y="115"/>
                  </a:lnTo>
                  <a:lnTo>
                    <a:pt x="820" y="115"/>
                  </a:lnTo>
                  <a:lnTo>
                    <a:pt x="820" y="117"/>
                  </a:lnTo>
                  <a:lnTo>
                    <a:pt x="817" y="117"/>
                  </a:lnTo>
                  <a:lnTo>
                    <a:pt x="820" y="117"/>
                  </a:lnTo>
                  <a:lnTo>
                    <a:pt x="817" y="117"/>
                  </a:lnTo>
                  <a:lnTo>
                    <a:pt x="817" y="120"/>
                  </a:lnTo>
                  <a:lnTo>
                    <a:pt x="814" y="120"/>
                  </a:lnTo>
                  <a:lnTo>
                    <a:pt x="814" y="122"/>
                  </a:lnTo>
                  <a:lnTo>
                    <a:pt x="812" y="122"/>
                  </a:lnTo>
                  <a:lnTo>
                    <a:pt x="809" y="122"/>
                  </a:lnTo>
                  <a:lnTo>
                    <a:pt x="807" y="122"/>
                  </a:lnTo>
                  <a:lnTo>
                    <a:pt x="807" y="125"/>
                  </a:lnTo>
                  <a:lnTo>
                    <a:pt x="807" y="128"/>
                  </a:lnTo>
                  <a:lnTo>
                    <a:pt x="804" y="128"/>
                  </a:lnTo>
                  <a:lnTo>
                    <a:pt x="801" y="130"/>
                  </a:lnTo>
                  <a:lnTo>
                    <a:pt x="799" y="130"/>
                  </a:lnTo>
                  <a:lnTo>
                    <a:pt x="799" y="133"/>
                  </a:lnTo>
                  <a:lnTo>
                    <a:pt x="796" y="133"/>
                  </a:lnTo>
                  <a:lnTo>
                    <a:pt x="796" y="135"/>
                  </a:lnTo>
                  <a:lnTo>
                    <a:pt x="794" y="138"/>
                  </a:lnTo>
                  <a:lnTo>
                    <a:pt x="791" y="138"/>
                  </a:lnTo>
                  <a:lnTo>
                    <a:pt x="788" y="138"/>
                  </a:lnTo>
                  <a:lnTo>
                    <a:pt x="788" y="141"/>
                  </a:lnTo>
                  <a:lnTo>
                    <a:pt x="786" y="141"/>
                  </a:lnTo>
                  <a:lnTo>
                    <a:pt x="788" y="141"/>
                  </a:lnTo>
                  <a:lnTo>
                    <a:pt x="788" y="143"/>
                  </a:lnTo>
                  <a:lnTo>
                    <a:pt x="786" y="143"/>
                  </a:lnTo>
                  <a:lnTo>
                    <a:pt x="786" y="146"/>
                  </a:lnTo>
                  <a:lnTo>
                    <a:pt x="783" y="146"/>
                  </a:lnTo>
                  <a:lnTo>
                    <a:pt x="783" y="149"/>
                  </a:lnTo>
                  <a:lnTo>
                    <a:pt x="780" y="149"/>
                  </a:lnTo>
                  <a:lnTo>
                    <a:pt x="780" y="151"/>
                  </a:lnTo>
                  <a:lnTo>
                    <a:pt x="778" y="151"/>
                  </a:lnTo>
                  <a:lnTo>
                    <a:pt x="780" y="151"/>
                  </a:lnTo>
                  <a:lnTo>
                    <a:pt x="783" y="151"/>
                  </a:lnTo>
                  <a:lnTo>
                    <a:pt x="786" y="151"/>
                  </a:lnTo>
                  <a:lnTo>
                    <a:pt x="786" y="154"/>
                  </a:lnTo>
                  <a:lnTo>
                    <a:pt x="788" y="154"/>
                  </a:lnTo>
                  <a:lnTo>
                    <a:pt x="788" y="151"/>
                  </a:lnTo>
                  <a:lnTo>
                    <a:pt x="788" y="154"/>
                  </a:lnTo>
                  <a:lnTo>
                    <a:pt x="791" y="154"/>
                  </a:lnTo>
                  <a:lnTo>
                    <a:pt x="794" y="154"/>
                  </a:lnTo>
                  <a:lnTo>
                    <a:pt x="794" y="151"/>
                  </a:lnTo>
                  <a:lnTo>
                    <a:pt x="796" y="151"/>
                  </a:lnTo>
                  <a:lnTo>
                    <a:pt x="799" y="151"/>
                  </a:lnTo>
                  <a:lnTo>
                    <a:pt x="799" y="154"/>
                  </a:lnTo>
                  <a:lnTo>
                    <a:pt x="801" y="154"/>
                  </a:lnTo>
                  <a:lnTo>
                    <a:pt x="804" y="154"/>
                  </a:lnTo>
                  <a:lnTo>
                    <a:pt x="804" y="156"/>
                  </a:lnTo>
                  <a:lnTo>
                    <a:pt x="801" y="159"/>
                  </a:lnTo>
                  <a:lnTo>
                    <a:pt x="799" y="159"/>
                  </a:lnTo>
                  <a:lnTo>
                    <a:pt x="799" y="162"/>
                  </a:lnTo>
                  <a:lnTo>
                    <a:pt x="796" y="162"/>
                  </a:lnTo>
                  <a:lnTo>
                    <a:pt x="796" y="159"/>
                  </a:lnTo>
                  <a:lnTo>
                    <a:pt x="796" y="162"/>
                  </a:lnTo>
                  <a:lnTo>
                    <a:pt x="794" y="164"/>
                  </a:lnTo>
                  <a:lnTo>
                    <a:pt x="794" y="167"/>
                  </a:lnTo>
                  <a:lnTo>
                    <a:pt x="794" y="169"/>
                  </a:lnTo>
                  <a:lnTo>
                    <a:pt x="796" y="172"/>
                  </a:lnTo>
                  <a:lnTo>
                    <a:pt x="796" y="175"/>
                  </a:lnTo>
                  <a:lnTo>
                    <a:pt x="796" y="177"/>
                  </a:lnTo>
                  <a:lnTo>
                    <a:pt x="796" y="180"/>
                  </a:lnTo>
                  <a:lnTo>
                    <a:pt x="799" y="180"/>
                  </a:lnTo>
                  <a:lnTo>
                    <a:pt x="796" y="180"/>
                  </a:lnTo>
                  <a:lnTo>
                    <a:pt x="794" y="180"/>
                  </a:lnTo>
                  <a:lnTo>
                    <a:pt x="794" y="182"/>
                  </a:lnTo>
                  <a:lnTo>
                    <a:pt x="794" y="185"/>
                  </a:lnTo>
                  <a:lnTo>
                    <a:pt x="791" y="185"/>
                  </a:lnTo>
                  <a:lnTo>
                    <a:pt x="791" y="188"/>
                  </a:lnTo>
                  <a:lnTo>
                    <a:pt x="788" y="188"/>
                  </a:lnTo>
                  <a:lnTo>
                    <a:pt x="786" y="190"/>
                  </a:lnTo>
                  <a:lnTo>
                    <a:pt x="783" y="190"/>
                  </a:lnTo>
                  <a:lnTo>
                    <a:pt x="786" y="193"/>
                  </a:lnTo>
                  <a:lnTo>
                    <a:pt x="783" y="190"/>
                  </a:lnTo>
                  <a:lnTo>
                    <a:pt x="783" y="193"/>
                  </a:lnTo>
                  <a:lnTo>
                    <a:pt x="783" y="196"/>
                  </a:lnTo>
                  <a:lnTo>
                    <a:pt x="780" y="196"/>
                  </a:lnTo>
                  <a:lnTo>
                    <a:pt x="780" y="198"/>
                  </a:lnTo>
                  <a:lnTo>
                    <a:pt x="778" y="198"/>
                  </a:lnTo>
                  <a:lnTo>
                    <a:pt x="778" y="201"/>
                  </a:lnTo>
                  <a:lnTo>
                    <a:pt x="780" y="203"/>
                  </a:lnTo>
                  <a:lnTo>
                    <a:pt x="780" y="206"/>
                  </a:lnTo>
                  <a:lnTo>
                    <a:pt x="783" y="206"/>
                  </a:lnTo>
                  <a:lnTo>
                    <a:pt x="786" y="209"/>
                  </a:lnTo>
                  <a:lnTo>
                    <a:pt x="788" y="209"/>
                  </a:lnTo>
                  <a:lnTo>
                    <a:pt x="788" y="211"/>
                  </a:lnTo>
                  <a:lnTo>
                    <a:pt x="791" y="211"/>
                  </a:lnTo>
                  <a:lnTo>
                    <a:pt x="794" y="211"/>
                  </a:lnTo>
                  <a:lnTo>
                    <a:pt x="796" y="211"/>
                  </a:lnTo>
                  <a:lnTo>
                    <a:pt x="796" y="209"/>
                  </a:lnTo>
                  <a:lnTo>
                    <a:pt x="799" y="209"/>
                  </a:lnTo>
                  <a:lnTo>
                    <a:pt x="801" y="206"/>
                  </a:lnTo>
                  <a:lnTo>
                    <a:pt x="801" y="203"/>
                  </a:lnTo>
                  <a:lnTo>
                    <a:pt x="804" y="203"/>
                  </a:lnTo>
                  <a:lnTo>
                    <a:pt x="804" y="201"/>
                  </a:lnTo>
                  <a:lnTo>
                    <a:pt x="807" y="201"/>
                  </a:lnTo>
                  <a:lnTo>
                    <a:pt x="809" y="201"/>
                  </a:lnTo>
                  <a:lnTo>
                    <a:pt x="809" y="198"/>
                  </a:lnTo>
                  <a:lnTo>
                    <a:pt x="812" y="198"/>
                  </a:lnTo>
                  <a:lnTo>
                    <a:pt x="814" y="198"/>
                  </a:lnTo>
                  <a:lnTo>
                    <a:pt x="814" y="196"/>
                  </a:lnTo>
                  <a:lnTo>
                    <a:pt x="814" y="193"/>
                  </a:lnTo>
                  <a:lnTo>
                    <a:pt x="817" y="193"/>
                  </a:lnTo>
                  <a:lnTo>
                    <a:pt x="817" y="190"/>
                  </a:lnTo>
                  <a:lnTo>
                    <a:pt x="820" y="190"/>
                  </a:lnTo>
                  <a:lnTo>
                    <a:pt x="820" y="188"/>
                  </a:lnTo>
                  <a:lnTo>
                    <a:pt x="822" y="188"/>
                  </a:lnTo>
                  <a:lnTo>
                    <a:pt x="825" y="188"/>
                  </a:lnTo>
                  <a:lnTo>
                    <a:pt x="827" y="188"/>
                  </a:lnTo>
                  <a:lnTo>
                    <a:pt x="830" y="188"/>
                  </a:lnTo>
                  <a:lnTo>
                    <a:pt x="833" y="188"/>
                  </a:lnTo>
                  <a:lnTo>
                    <a:pt x="833" y="190"/>
                  </a:lnTo>
                  <a:lnTo>
                    <a:pt x="835" y="190"/>
                  </a:lnTo>
                  <a:lnTo>
                    <a:pt x="835" y="193"/>
                  </a:lnTo>
                  <a:lnTo>
                    <a:pt x="838" y="193"/>
                  </a:lnTo>
                  <a:lnTo>
                    <a:pt x="838" y="196"/>
                  </a:lnTo>
                  <a:lnTo>
                    <a:pt x="841" y="196"/>
                  </a:lnTo>
                  <a:lnTo>
                    <a:pt x="841" y="198"/>
                  </a:lnTo>
                  <a:lnTo>
                    <a:pt x="841" y="201"/>
                  </a:lnTo>
                  <a:lnTo>
                    <a:pt x="841" y="203"/>
                  </a:lnTo>
                </a:path>
              </a:pathLst>
            </a:custGeom>
            <a:noFill/>
            <a:ln w="4763">
              <a:solidFill>
                <a:srgbClr val="6E6E6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800" kern="1200">
                <a:solidFill>
                  <a:prstClr val="black"/>
                </a:solidFill>
                <a:latin typeface="Century Gothic"/>
                <a:ea typeface="+mn-ea"/>
                <a:cs typeface="+mn-cs"/>
              </a:endParaRPr>
            </a:p>
          </p:txBody>
        </p:sp>
        <p:sp>
          <p:nvSpPr>
            <p:cNvPr id="274" name="Freeform 64"/>
            <p:cNvSpPr>
              <a:spLocks/>
            </p:cNvSpPr>
            <p:nvPr/>
          </p:nvSpPr>
          <p:spPr bwMode="auto">
            <a:xfrm>
              <a:off x="4414" y="460"/>
              <a:ext cx="319" cy="353"/>
            </a:xfrm>
            <a:custGeom>
              <a:avLst/>
              <a:gdLst>
                <a:gd name="T0" fmla="*/ 5 w 319"/>
                <a:gd name="T1" fmla="*/ 34 h 353"/>
                <a:gd name="T2" fmla="*/ 16 w 319"/>
                <a:gd name="T3" fmla="*/ 34 h 353"/>
                <a:gd name="T4" fmla="*/ 42 w 319"/>
                <a:gd name="T5" fmla="*/ 19 h 353"/>
                <a:gd name="T6" fmla="*/ 55 w 319"/>
                <a:gd name="T7" fmla="*/ 29 h 353"/>
                <a:gd name="T8" fmla="*/ 34 w 319"/>
                <a:gd name="T9" fmla="*/ 53 h 353"/>
                <a:gd name="T10" fmla="*/ 16 w 319"/>
                <a:gd name="T11" fmla="*/ 73 h 353"/>
                <a:gd name="T12" fmla="*/ 11 w 319"/>
                <a:gd name="T13" fmla="*/ 105 h 353"/>
                <a:gd name="T14" fmla="*/ 11 w 319"/>
                <a:gd name="T15" fmla="*/ 126 h 353"/>
                <a:gd name="T16" fmla="*/ 39 w 319"/>
                <a:gd name="T17" fmla="*/ 118 h 353"/>
                <a:gd name="T18" fmla="*/ 60 w 319"/>
                <a:gd name="T19" fmla="*/ 110 h 353"/>
                <a:gd name="T20" fmla="*/ 89 w 319"/>
                <a:gd name="T21" fmla="*/ 126 h 353"/>
                <a:gd name="T22" fmla="*/ 107 w 319"/>
                <a:gd name="T23" fmla="*/ 121 h 353"/>
                <a:gd name="T24" fmla="*/ 118 w 319"/>
                <a:gd name="T25" fmla="*/ 97 h 353"/>
                <a:gd name="T26" fmla="*/ 118 w 319"/>
                <a:gd name="T27" fmla="*/ 92 h 353"/>
                <a:gd name="T28" fmla="*/ 146 w 319"/>
                <a:gd name="T29" fmla="*/ 92 h 353"/>
                <a:gd name="T30" fmla="*/ 170 w 319"/>
                <a:gd name="T31" fmla="*/ 97 h 353"/>
                <a:gd name="T32" fmla="*/ 149 w 319"/>
                <a:gd name="T33" fmla="*/ 123 h 353"/>
                <a:gd name="T34" fmla="*/ 139 w 319"/>
                <a:gd name="T35" fmla="*/ 141 h 353"/>
                <a:gd name="T36" fmla="*/ 154 w 319"/>
                <a:gd name="T37" fmla="*/ 147 h 353"/>
                <a:gd name="T38" fmla="*/ 165 w 319"/>
                <a:gd name="T39" fmla="*/ 149 h 353"/>
                <a:gd name="T40" fmla="*/ 186 w 319"/>
                <a:gd name="T41" fmla="*/ 131 h 353"/>
                <a:gd name="T42" fmla="*/ 199 w 319"/>
                <a:gd name="T43" fmla="*/ 123 h 353"/>
                <a:gd name="T44" fmla="*/ 201 w 319"/>
                <a:gd name="T45" fmla="*/ 139 h 353"/>
                <a:gd name="T46" fmla="*/ 178 w 319"/>
                <a:gd name="T47" fmla="*/ 162 h 353"/>
                <a:gd name="T48" fmla="*/ 173 w 319"/>
                <a:gd name="T49" fmla="*/ 175 h 353"/>
                <a:gd name="T50" fmla="*/ 157 w 319"/>
                <a:gd name="T51" fmla="*/ 188 h 353"/>
                <a:gd name="T52" fmla="*/ 152 w 319"/>
                <a:gd name="T53" fmla="*/ 222 h 353"/>
                <a:gd name="T54" fmla="*/ 133 w 319"/>
                <a:gd name="T55" fmla="*/ 217 h 353"/>
                <a:gd name="T56" fmla="*/ 115 w 319"/>
                <a:gd name="T57" fmla="*/ 204 h 353"/>
                <a:gd name="T58" fmla="*/ 97 w 319"/>
                <a:gd name="T59" fmla="*/ 199 h 353"/>
                <a:gd name="T60" fmla="*/ 107 w 319"/>
                <a:gd name="T61" fmla="*/ 215 h 353"/>
                <a:gd name="T62" fmla="*/ 94 w 319"/>
                <a:gd name="T63" fmla="*/ 235 h 353"/>
                <a:gd name="T64" fmla="*/ 102 w 319"/>
                <a:gd name="T65" fmla="*/ 233 h 353"/>
                <a:gd name="T66" fmla="*/ 110 w 319"/>
                <a:gd name="T67" fmla="*/ 238 h 353"/>
                <a:gd name="T68" fmla="*/ 102 w 319"/>
                <a:gd name="T69" fmla="*/ 254 h 353"/>
                <a:gd name="T70" fmla="*/ 107 w 319"/>
                <a:gd name="T71" fmla="*/ 272 h 353"/>
                <a:gd name="T72" fmla="*/ 89 w 319"/>
                <a:gd name="T73" fmla="*/ 280 h 353"/>
                <a:gd name="T74" fmla="*/ 99 w 319"/>
                <a:gd name="T75" fmla="*/ 277 h 353"/>
                <a:gd name="T76" fmla="*/ 126 w 319"/>
                <a:gd name="T77" fmla="*/ 277 h 353"/>
                <a:gd name="T78" fmla="*/ 131 w 319"/>
                <a:gd name="T79" fmla="*/ 267 h 353"/>
                <a:gd name="T80" fmla="*/ 141 w 319"/>
                <a:gd name="T81" fmla="*/ 264 h 353"/>
                <a:gd name="T82" fmla="*/ 165 w 319"/>
                <a:gd name="T83" fmla="*/ 259 h 353"/>
                <a:gd name="T84" fmla="*/ 191 w 319"/>
                <a:gd name="T85" fmla="*/ 256 h 353"/>
                <a:gd name="T86" fmla="*/ 206 w 319"/>
                <a:gd name="T87" fmla="*/ 259 h 353"/>
                <a:gd name="T88" fmla="*/ 186 w 319"/>
                <a:gd name="T89" fmla="*/ 264 h 353"/>
                <a:gd name="T90" fmla="*/ 186 w 319"/>
                <a:gd name="T91" fmla="*/ 269 h 353"/>
                <a:gd name="T92" fmla="*/ 209 w 319"/>
                <a:gd name="T93" fmla="*/ 275 h 353"/>
                <a:gd name="T94" fmla="*/ 225 w 319"/>
                <a:gd name="T95" fmla="*/ 282 h 353"/>
                <a:gd name="T96" fmla="*/ 212 w 319"/>
                <a:gd name="T97" fmla="*/ 303 h 353"/>
                <a:gd name="T98" fmla="*/ 238 w 319"/>
                <a:gd name="T99" fmla="*/ 303 h 353"/>
                <a:gd name="T100" fmla="*/ 256 w 319"/>
                <a:gd name="T101" fmla="*/ 314 h 353"/>
                <a:gd name="T102" fmla="*/ 246 w 319"/>
                <a:gd name="T103" fmla="*/ 290 h 353"/>
                <a:gd name="T104" fmla="*/ 259 w 319"/>
                <a:gd name="T105" fmla="*/ 275 h 353"/>
                <a:gd name="T106" fmla="*/ 264 w 319"/>
                <a:gd name="T107" fmla="*/ 293 h 353"/>
                <a:gd name="T108" fmla="*/ 274 w 319"/>
                <a:gd name="T109" fmla="*/ 290 h 353"/>
                <a:gd name="T110" fmla="*/ 269 w 319"/>
                <a:gd name="T111" fmla="*/ 311 h 353"/>
                <a:gd name="T112" fmla="*/ 280 w 319"/>
                <a:gd name="T113" fmla="*/ 316 h 353"/>
                <a:gd name="T114" fmla="*/ 300 w 319"/>
                <a:gd name="T115" fmla="*/ 311 h 353"/>
                <a:gd name="T116" fmla="*/ 298 w 319"/>
                <a:gd name="T117" fmla="*/ 335 h 353"/>
                <a:gd name="T118" fmla="*/ 316 w 319"/>
                <a:gd name="T119" fmla="*/ 348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19" h="353">
                  <a:moveTo>
                    <a:pt x="19" y="0"/>
                  </a:moveTo>
                  <a:lnTo>
                    <a:pt x="19" y="3"/>
                  </a:lnTo>
                  <a:lnTo>
                    <a:pt x="19" y="6"/>
                  </a:lnTo>
                  <a:lnTo>
                    <a:pt x="19" y="8"/>
                  </a:lnTo>
                  <a:lnTo>
                    <a:pt x="19" y="11"/>
                  </a:lnTo>
                  <a:lnTo>
                    <a:pt x="16" y="11"/>
                  </a:lnTo>
                  <a:lnTo>
                    <a:pt x="13" y="11"/>
                  </a:lnTo>
                  <a:lnTo>
                    <a:pt x="13" y="13"/>
                  </a:lnTo>
                  <a:lnTo>
                    <a:pt x="13" y="16"/>
                  </a:lnTo>
                  <a:lnTo>
                    <a:pt x="13" y="19"/>
                  </a:lnTo>
                  <a:lnTo>
                    <a:pt x="13" y="21"/>
                  </a:lnTo>
                  <a:lnTo>
                    <a:pt x="11" y="24"/>
                  </a:lnTo>
                  <a:lnTo>
                    <a:pt x="8" y="26"/>
                  </a:lnTo>
                  <a:lnTo>
                    <a:pt x="8" y="29"/>
                  </a:lnTo>
                  <a:lnTo>
                    <a:pt x="5" y="29"/>
                  </a:lnTo>
                  <a:lnTo>
                    <a:pt x="5" y="32"/>
                  </a:lnTo>
                  <a:lnTo>
                    <a:pt x="5" y="34"/>
                  </a:lnTo>
                  <a:lnTo>
                    <a:pt x="5" y="37"/>
                  </a:lnTo>
                  <a:lnTo>
                    <a:pt x="5" y="40"/>
                  </a:lnTo>
                  <a:lnTo>
                    <a:pt x="5" y="42"/>
                  </a:lnTo>
                  <a:lnTo>
                    <a:pt x="3" y="42"/>
                  </a:lnTo>
                  <a:lnTo>
                    <a:pt x="0" y="42"/>
                  </a:lnTo>
                  <a:lnTo>
                    <a:pt x="0" y="45"/>
                  </a:lnTo>
                  <a:lnTo>
                    <a:pt x="3" y="45"/>
                  </a:lnTo>
                  <a:lnTo>
                    <a:pt x="5" y="47"/>
                  </a:lnTo>
                  <a:lnTo>
                    <a:pt x="8" y="47"/>
                  </a:lnTo>
                  <a:lnTo>
                    <a:pt x="11" y="47"/>
                  </a:lnTo>
                  <a:lnTo>
                    <a:pt x="11" y="45"/>
                  </a:lnTo>
                  <a:lnTo>
                    <a:pt x="11" y="42"/>
                  </a:lnTo>
                  <a:lnTo>
                    <a:pt x="13" y="42"/>
                  </a:lnTo>
                  <a:lnTo>
                    <a:pt x="13" y="40"/>
                  </a:lnTo>
                  <a:lnTo>
                    <a:pt x="13" y="37"/>
                  </a:lnTo>
                  <a:lnTo>
                    <a:pt x="16" y="37"/>
                  </a:lnTo>
                  <a:lnTo>
                    <a:pt x="16" y="34"/>
                  </a:lnTo>
                  <a:lnTo>
                    <a:pt x="19" y="34"/>
                  </a:lnTo>
                  <a:lnTo>
                    <a:pt x="21" y="32"/>
                  </a:lnTo>
                  <a:lnTo>
                    <a:pt x="21" y="29"/>
                  </a:lnTo>
                  <a:lnTo>
                    <a:pt x="21" y="26"/>
                  </a:lnTo>
                  <a:lnTo>
                    <a:pt x="21" y="24"/>
                  </a:lnTo>
                  <a:lnTo>
                    <a:pt x="24" y="24"/>
                  </a:lnTo>
                  <a:lnTo>
                    <a:pt x="26" y="24"/>
                  </a:lnTo>
                  <a:lnTo>
                    <a:pt x="26" y="21"/>
                  </a:lnTo>
                  <a:lnTo>
                    <a:pt x="29" y="21"/>
                  </a:lnTo>
                  <a:lnTo>
                    <a:pt x="32" y="21"/>
                  </a:lnTo>
                  <a:lnTo>
                    <a:pt x="34" y="21"/>
                  </a:lnTo>
                  <a:lnTo>
                    <a:pt x="34" y="19"/>
                  </a:lnTo>
                  <a:lnTo>
                    <a:pt x="37" y="19"/>
                  </a:lnTo>
                  <a:lnTo>
                    <a:pt x="34" y="19"/>
                  </a:lnTo>
                  <a:lnTo>
                    <a:pt x="37" y="19"/>
                  </a:lnTo>
                  <a:lnTo>
                    <a:pt x="39" y="19"/>
                  </a:lnTo>
                  <a:lnTo>
                    <a:pt x="42" y="19"/>
                  </a:lnTo>
                  <a:lnTo>
                    <a:pt x="45" y="19"/>
                  </a:lnTo>
                  <a:lnTo>
                    <a:pt x="47" y="19"/>
                  </a:lnTo>
                  <a:lnTo>
                    <a:pt x="50" y="19"/>
                  </a:lnTo>
                  <a:lnTo>
                    <a:pt x="50" y="16"/>
                  </a:lnTo>
                  <a:lnTo>
                    <a:pt x="50" y="19"/>
                  </a:lnTo>
                  <a:lnTo>
                    <a:pt x="50" y="16"/>
                  </a:lnTo>
                  <a:lnTo>
                    <a:pt x="52" y="16"/>
                  </a:lnTo>
                  <a:lnTo>
                    <a:pt x="52" y="19"/>
                  </a:lnTo>
                  <a:lnTo>
                    <a:pt x="50" y="19"/>
                  </a:lnTo>
                  <a:lnTo>
                    <a:pt x="52" y="19"/>
                  </a:lnTo>
                  <a:lnTo>
                    <a:pt x="50" y="19"/>
                  </a:lnTo>
                  <a:lnTo>
                    <a:pt x="50" y="21"/>
                  </a:lnTo>
                  <a:lnTo>
                    <a:pt x="50" y="24"/>
                  </a:lnTo>
                  <a:lnTo>
                    <a:pt x="52" y="24"/>
                  </a:lnTo>
                  <a:lnTo>
                    <a:pt x="52" y="26"/>
                  </a:lnTo>
                  <a:lnTo>
                    <a:pt x="52" y="29"/>
                  </a:lnTo>
                  <a:lnTo>
                    <a:pt x="55" y="29"/>
                  </a:lnTo>
                  <a:lnTo>
                    <a:pt x="55" y="32"/>
                  </a:lnTo>
                  <a:lnTo>
                    <a:pt x="55" y="34"/>
                  </a:lnTo>
                  <a:lnTo>
                    <a:pt x="55" y="37"/>
                  </a:lnTo>
                  <a:lnTo>
                    <a:pt x="55" y="40"/>
                  </a:lnTo>
                  <a:lnTo>
                    <a:pt x="55" y="42"/>
                  </a:lnTo>
                  <a:lnTo>
                    <a:pt x="52" y="42"/>
                  </a:lnTo>
                  <a:lnTo>
                    <a:pt x="52" y="45"/>
                  </a:lnTo>
                  <a:lnTo>
                    <a:pt x="52" y="47"/>
                  </a:lnTo>
                  <a:lnTo>
                    <a:pt x="50" y="47"/>
                  </a:lnTo>
                  <a:lnTo>
                    <a:pt x="50" y="50"/>
                  </a:lnTo>
                  <a:lnTo>
                    <a:pt x="47" y="50"/>
                  </a:lnTo>
                  <a:lnTo>
                    <a:pt x="45" y="50"/>
                  </a:lnTo>
                  <a:lnTo>
                    <a:pt x="45" y="53"/>
                  </a:lnTo>
                  <a:lnTo>
                    <a:pt x="42" y="53"/>
                  </a:lnTo>
                  <a:lnTo>
                    <a:pt x="39" y="53"/>
                  </a:lnTo>
                  <a:lnTo>
                    <a:pt x="37" y="53"/>
                  </a:lnTo>
                  <a:lnTo>
                    <a:pt x="34" y="53"/>
                  </a:lnTo>
                  <a:lnTo>
                    <a:pt x="32" y="53"/>
                  </a:lnTo>
                  <a:lnTo>
                    <a:pt x="32" y="55"/>
                  </a:lnTo>
                  <a:lnTo>
                    <a:pt x="29" y="55"/>
                  </a:lnTo>
                  <a:lnTo>
                    <a:pt x="29" y="53"/>
                  </a:lnTo>
                  <a:lnTo>
                    <a:pt x="26" y="53"/>
                  </a:lnTo>
                  <a:lnTo>
                    <a:pt x="26" y="55"/>
                  </a:lnTo>
                  <a:lnTo>
                    <a:pt x="24" y="55"/>
                  </a:lnTo>
                  <a:lnTo>
                    <a:pt x="24" y="58"/>
                  </a:lnTo>
                  <a:lnTo>
                    <a:pt x="24" y="60"/>
                  </a:lnTo>
                  <a:lnTo>
                    <a:pt x="21" y="60"/>
                  </a:lnTo>
                  <a:lnTo>
                    <a:pt x="21" y="63"/>
                  </a:lnTo>
                  <a:lnTo>
                    <a:pt x="21" y="66"/>
                  </a:lnTo>
                  <a:lnTo>
                    <a:pt x="21" y="68"/>
                  </a:lnTo>
                  <a:lnTo>
                    <a:pt x="19" y="68"/>
                  </a:lnTo>
                  <a:lnTo>
                    <a:pt x="19" y="71"/>
                  </a:lnTo>
                  <a:lnTo>
                    <a:pt x="16" y="71"/>
                  </a:lnTo>
                  <a:lnTo>
                    <a:pt x="16" y="73"/>
                  </a:lnTo>
                  <a:lnTo>
                    <a:pt x="16" y="76"/>
                  </a:lnTo>
                  <a:lnTo>
                    <a:pt x="16" y="79"/>
                  </a:lnTo>
                  <a:lnTo>
                    <a:pt x="16" y="81"/>
                  </a:lnTo>
                  <a:lnTo>
                    <a:pt x="13" y="81"/>
                  </a:lnTo>
                  <a:lnTo>
                    <a:pt x="13" y="84"/>
                  </a:lnTo>
                  <a:lnTo>
                    <a:pt x="19" y="84"/>
                  </a:lnTo>
                  <a:lnTo>
                    <a:pt x="16" y="84"/>
                  </a:lnTo>
                  <a:lnTo>
                    <a:pt x="13" y="84"/>
                  </a:lnTo>
                  <a:lnTo>
                    <a:pt x="13" y="87"/>
                  </a:lnTo>
                  <a:lnTo>
                    <a:pt x="13" y="89"/>
                  </a:lnTo>
                  <a:lnTo>
                    <a:pt x="11" y="89"/>
                  </a:lnTo>
                  <a:lnTo>
                    <a:pt x="11" y="92"/>
                  </a:lnTo>
                  <a:lnTo>
                    <a:pt x="11" y="94"/>
                  </a:lnTo>
                  <a:lnTo>
                    <a:pt x="11" y="97"/>
                  </a:lnTo>
                  <a:lnTo>
                    <a:pt x="11" y="100"/>
                  </a:lnTo>
                  <a:lnTo>
                    <a:pt x="11" y="102"/>
                  </a:lnTo>
                  <a:lnTo>
                    <a:pt x="11" y="105"/>
                  </a:lnTo>
                  <a:lnTo>
                    <a:pt x="11" y="107"/>
                  </a:lnTo>
                  <a:lnTo>
                    <a:pt x="8" y="107"/>
                  </a:lnTo>
                  <a:lnTo>
                    <a:pt x="5" y="107"/>
                  </a:lnTo>
                  <a:lnTo>
                    <a:pt x="5" y="110"/>
                  </a:lnTo>
                  <a:lnTo>
                    <a:pt x="3" y="110"/>
                  </a:lnTo>
                  <a:lnTo>
                    <a:pt x="5" y="113"/>
                  </a:lnTo>
                  <a:lnTo>
                    <a:pt x="3" y="113"/>
                  </a:lnTo>
                  <a:lnTo>
                    <a:pt x="3" y="115"/>
                  </a:lnTo>
                  <a:lnTo>
                    <a:pt x="5" y="115"/>
                  </a:lnTo>
                  <a:lnTo>
                    <a:pt x="5" y="118"/>
                  </a:lnTo>
                  <a:lnTo>
                    <a:pt x="3" y="118"/>
                  </a:lnTo>
                  <a:lnTo>
                    <a:pt x="3" y="121"/>
                  </a:lnTo>
                  <a:lnTo>
                    <a:pt x="5" y="121"/>
                  </a:lnTo>
                  <a:lnTo>
                    <a:pt x="8" y="121"/>
                  </a:lnTo>
                  <a:lnTo>
                    <a:pt x="8" y="123"/>
                  </a:lnTo>
                  <a:lnTo>
                    <a:pt x="11" y="123"/>
                  </a:lnTo>
                  <a:lnTo>
                    <a:pt x="11" y="126"/>
                  </a:lnTo>
                  <a:lnTo>
                    <a:pt x="13" y="126"/>
                  </a:lnTo>
                  <a:lnTo>
                    <a:pt x="13" y="128"/>
                  </a:lnTo>
                  <a:lnTo>
                    <a:pt x="16" y="128"/>
                  </a:lnTo>
                  <a:lnTo>
                    <a:pt x="19" y="128"/>
                  </a:lnTo>
                  <a:lnTo>
                    <a:pt x="19" y="126"/>
                  </a:lnTo>
                  <a:lnTo>
                    <a:pt x="19" y="123"/>
                  </a:lnTo>
                  <a:lnTo>
                    <a:pt x="21" y="123"/>
                  </a:lnTo>
                  <a:lnTo>
                    <a:pt x="21" y="121"/>
                  </a:lnTo>
                  <a:lnTo>
                    <a:pt x="24" y="121"/>
                  </a:lnTo>
                  <a:lnTo>
                    <a:pt x="26" y="121"/>
                  </a:lnTo>
                  <a:lnTo>
                    <a:pt x="26" y="123"/>
                  </a:lnTo>
                  <a:lnTo>
                    <a:pt x="29" y="123"/>
                  </a:lnTo>
                  <a:lnTo>
                    <a:pt x="32" y="123"/>
                  </a:lnTo>
                  <a:lnTo>
                    <a:pt x="32" y="121"/>
                  </a:lnTo>
                  <a:lnTo>
                    <a:pt x="34" y="121"/>
                  </a:lnTo>
                  <a:lnTo>
                    <a:pt x="37" y="118"/>
                  </a:lnTo>
                  <a:lnTo>
                    <a:pt x="39" y="118"/>
                  </a:lnTo>
                  <a:lnTo>
                    <a:pt x="39" y="115"/>
                  </a:lnTo>
                  <a:lnTo>
                    <a:pt x="42" y="115"/>
                  </a:lnTo>
                  <a:lnTo>
                    <a:pt x="45" y="115"/>
                  </a:lnTo>
                  <a:lnTo>
                    <a:pt x="45" y="113"/>
                  </a:lnTo>
                  <a:lnTo>
                    <a:pt x="45" y="115"/>
                  </a:lnTo>
                  <a:lnTo>
                    <a:pt x="45" y="113"/>
                  </a:lnTo>
                  <a:lnTo>
                    <a:pt x="45" y="110"/>
                  </a:lnTo>
                  <a:lnTo>
                    <a:pt x="47" y="110"/>
                  </a:lnTo>
                  <a:lnTo>
                    <a:pt x="47" y="107"/>
                  </a:lnTo>
                  <a:lnTo>
                    <a:pt x="47" y="110"/>
                  </a:lnTo>
                  <a:lnTo>
                    <a:pt x="50" y="110"/>
                  </a:lnTo>
                  <a:lnTo>
                    <a:pt x="50" y="107"/>
                  </a:lnTo>
                  <a:lnTo>
                    <a:pt x="52" y="107"/>
                  </a:lnTo>
                  <a:lnTo>
                    <a:pt x="55" y="107"/>
                  </a:lnTo>
                  <a:lnTo>
                    <a:pt x="58" y="107"/>
                  </a:lnTo>
                  <a:lnTo>
                    <a:pt x="58" y="110"/>
                  </a:lnTo>
                  <a:lnTo>
                    <a:pt x="60" y="110"/>
                  </a:lnTo>
                  <a:lnTo>
                    <a:pt x="60" y="113"/>
                  </a:lnTo>
                  <a:lnTo>
                    <a:pt x="63" y="113"/>
                  </a:lnTo>
                  <a:lnTo>
                    <a:pt x="63" y="115"/>
                  </a:lnTo>
                  <a:lnTo>
                    <a:pt x="66" y="115"/>
                  </a:lnTo>
                  <a:lnTo>
                    <a:pt x="66" y="118"/>
                  </a:lnTo>
                  <a:lnTo>
                    <a:pt x="68" y="118"/>
                  </a:lnTo>
                  <a:lnTo>
                    <a:pt x="71" y="118"/>
                  </a:lnTo>
                  <a:lnTo>
                    <a:pt x="71" y="121"/>
                  </a:lnTo>
                  <a:lnTo>
                    <a:pt x="73" y="121"/>
                  </a:lnTo>
                  <a:lnTo>
                    <a:pt x="76" y="121"/>
                  </a:lnTo>
                  <a:lnTo>
                    <a:pt x="79" y="121"/>
                  </a:lnTo>
                  <a:lnTo>
                    <a:pt x="81" y="121"/>
                  </a:lnTo>
                  <a:lnTo>
                    <a:pt x="84" y="121"/>
                  </a:lnTo>
                  <a:lnTo>
                    <a:pt x="84" y="123"/>
                  </a:lnTo>
                  <a:lnTo>
                    <a:pt x="86" y="123"/>
                  </a:lnTo>
                  <a:lnTo>
                    <a:pt x="86" y="126"/>
                  </a:lnTo>
                  <a:lnTo>
                    <a:pt x="89" y="126"/>
                  </a:lnTo>
                  <a:lnTo>
                    <a:pt x="89" y="128"/>
                  </a:lnTo>
                  <a:lnTo>
                    <a:pt x="92" y="128"/>
                  </a:lnTo>
                  <a:lnTo>
                    <a:pt x="89" y="128"/>
                  </a:lnTo>
                  <a:lnTo>
                    <a:pt x="89" y="126"/>
                  </a:lnTo>
                  <a:lnTo>
                    <a:pt x="92" y="126"/>
                  </a:lnTo>
                  <a:lnTo>
                    <a:pt x="92" y="123"/>
                  </a:lnTo>
                  <a:lnTo>
                    <a:pt x="94" y="123"/>
                  </a:lnTo>
                  <a:lnTo>
                    <a:pt x="94" y="121"/>
                  </a:lnTo>
                  <a:lnTo>
                    <a:pt x="97" y="121"/>
                  </a:lnTo>
                  <a:lnTo>
                    <a:pt x="99" y="121"/>
                  </a:lnTo>
                  <a:lnTo>
                    <a:pt x="99" y="123"/>
                  </a:lnTo>
                  <a:lnTo>
                    <a:pt x="102" y="123"/>
                  </a:lnTo>
                  <a:lnTo>
                    <a:pt x="105" y="123"/>
                  </a:lnTo>
                  <a:lnTo>
                    <a:pt x="105" y="126"/>
                  </a:lnTo>
                  <a:lnTo>
                    <a:pt x="105" y="123"/>
                  </a:lnTo>
                  <a:lnTo>
                    <a:pt x="107" y="123"/>
                  </a:lnTo>
                  <a:lnTo>
                    <a:pt x="107" y="121"/>
                  </a:lnTo>
                  <a:lnTo>
                    <a:pt x="107" y="118"/>
                  </a:lnTo>
                  <a:lnTo>
                    <a:pt x="110" y="118"/>
                  </a:lnTo>
                  <a:lnTo>
                    <a:pt x="110" y="115"/>
                  </a:lnTo>
                  <a:lnTo>
                    <a:pt x="112" y="113"/>
                  </a:lnTo>
                  <a:lnTo>
                    <a:pt x="115" y="113"/>
                  </a:lnTo>
                  <a:lnTo>
                    <a:pt x="115" y="110"/>
                  </a:lnTo>
                  <a:lnTo>
                    <a:pt x="118" y="110"/>
                  </a:lnTo>
                  <a:lnTo>
                    <a:pt x="118" y="113"/>
                  </a:lnTo>
                  <a:lnTo>
                    <a:pt x="120" y="113"/>
                  </a:lnTo>
                  <a:lnTo>
                    <a:pt x="123" y="113"/>
                  </a:lnTo>
                  <a:lnTo>
                    <a:pt x="123" y="110"/>
                  </a:lnTo>
                  <a:lnTo>
                    <a:pt x="123" y="107"/>
                  </a:lnTo>
                  <a:lnTo>
                    <a:pt x="123" y="105"/>
                  </a:lnTo>
                  <a:lnTo>
                    <a:pt x="123" y="102"/>
                  </a:lnTo>
                  <a:lnTo>
                    <a:pt x="120" y="100"/>
                  </a:lnTo>
                  <a:lnTo>
                    <a:pt x="120" y="97"/>
                  </a:lnTo>
                  <a:lnTo>
                    <a:pt x="118" y="97"/>
                  </a:lnTo>
                  <a:lnTo>
                    <a:pt x="115" y="97"/>
                  </a:lnTo>
                  <a:lnTo>
                    <a:pt x="112" y="97"/>
                  </a:lnTo>
                  <a:lnTo>
                    <a:pt x="112" y="94"/>
                  </a:lnTo>
                  <a:lnTo>
                    <a:pt x="110" y="94"/>
                  </a:lnTo>
                  <a:lnTo>
                    <a:pt x="107" y="92"/>
                  </a:lnTo>
                  <a:lnTo>
                    <a:pt x="107" y="89"/>
                  </a:lnTo>
                  <a:lnTo>
                    <a:pt x="105" y="89"/>
                  </a:lnTo>
                  <a:lnTo>
                    <a:pt x="107" y="89"/>
                  </a:lnTo>
                  <a:lnTo>
                    <a:pt x="107" y="87"/>
                  </a:lnTo>
                  <a:lnTo>
                    <a:pt x="110" y="87"/>
                  </a:lnTo>
                  <a:lnTo>
                    <a:pt x="110" y="84"/>
                  </a:lnTo>
                  <a:lnTo>
                    <a:pt x="112" y="84"/>
                  </a:lnTo>
                  <a:lnTo>
                    <a:pt x="115" y="84"/>
                  </a:lnTo>
                  <a:lnTo>
                    <a:pt x="115" y="87"/>
                  </a:lnTo>
                  <a:lnTo>
                    <a:pt x="115" y="89"/>
                  </a:lnTo>
                  <a:lnTo>
                    <a:pt x="118" y="89"/>
                  </a:lnTo>
                  <a:lnTo>
                    <a:pt x="118" y="92"/>
                  </a:lnTo>
                  <a:lnTo>
                    <a:pt x="120" y="92"/>
                  </a:lnTo>
                  <a:lnTo>
                    <a:pt x="120" y="94"/>
                  </a:lnTo>
                  <a:lnTo>
                    <a:pt x="123" y="94"/>
                  </a:lnTo>
                  <a:lnTo>
                    <a:pt x="126" y="94"/>
                  </a:lnTo>
                  <a:lnTo>
                    <a:pt x="128" y="94"/>
                  </a:lnTo>
                  <a:lnTo>
                    <a:pt x="128" y="97"/>
                  </a:lnTo>
                  <a:lnTo>
                    <a:pt x="131" y="97"/>
                  </a:lnTo>
                  <a:lnTo>
                    <a:pt x="131" y="94"/>
                  </a:lnTo>
                  <a:lnTo>
                    <a:pt x="133" y="94"/>
                  </a:lnTo>
                  <a:lnTo>
                    <a:pt x="133" y="97"/>
                  </a:lnTo>
                  <a:lnTo>
                    <a:pt x="133" y="94"/>
                  </a:lnTo>
                  <a:lnTo>
                    <a:pt x="136" y="94"/>
                  </a:lnTo>
                  <a:lnTo>
                    <a:pt x="139" y="94"/>
                  </a:lnTo>
                  <a:lnTo>
                    <a:pt x="141" y="94"/>
                  </a:lnTo>
                  <a:lnTo>
                    <a:pt x="144" y="94"/>
                  </a:lnTo>
                  <a:lnTo>
                    <a:pt x="146" y="94"/>
                  </a:lnTo>
                  <a:lnTo>
                    <a:pt x="146" y="92"/>
                  </a:lnTo>
                  <a:lnTo>
                    <a:pt x="149" y="92"/>
                  </a:lnTo>
                  <a:lnTo>
                    <a:pt x="152" y="92"/>
                  </a:lnTo>
                  <a:lnTo>
                    <a:pt x="152" y="94"/>
                  </a:lnTo>
                  <a:lnTo>
                    <a:pt x="154" y="94"/>
                  </a:lnTo>
                  <a:lnTo>
                    <a:pt x="154" y="92"/>
                  </a:lnTo>
                  <a:lnTo>
                    <a:pt x="157" y="92"/>
                  </a:lnTo>
                  <a:lnTo>
                    <a:pt x="159" y="92"/>
                  </a:lnTo>
                  <a:lnTo>
                    <a:pt x="159" y="89"/>
                  </a:lnTo>
                  <a:lnTo>
                    <a:pt x="162" y="89"/>
                  </a:lnTo>
                  <a:lnTo>
                    <a:pt x="165" y="89"/>
                  </a:lnTo>
                  <a:lnTo>
                    <a:pt x="165" y="92"/>
                  </a:lnTo>
                  <a:lnTo>
                    <a:pt x="167" y="92"/>
                  </a:lnTo>
                  <a:lnTo>
                    <a:pt x="170" y="92"/>
                  </a:lnTo>
                  <a:lnTo>
                    <a:pt x="173" y="92"/>
                  </a:lnTo>
                  <a:lnTo>
                    <a:pt x="173" y="94"/>
                  </a:lnTo>
                  <a:lnTo>
                    <a:pt x="173" y="97"/>
                  </a:lnTo>
                  <a:lnTo>
                    <a:pt x="170" y="97"/>
                  </a:lnTo>
                  <a:lnTo>
                    <a:pt x="167" y="97"/>
                  </a:lnTo>
                  <a:lnTo>
                    <a:pt x="167" y="100"/>
                  </a:lnTo>
                  <a:lnTo>
                    <a:pt x="165" y="100"/>
                  </a:lnTo>
                  <a:lnTo>
                    <a:pt x="165" y="102"/>
                  </a:lnTo>
                  <a:lnTo>
                    <a:pt x="162" y="102"/>
                  </a:lnTo>
                  <a:lnTo>
                    <a:pt x="159" y="102"/>
                  </a:lnTo>
                  <a:lnTo>
                    <a:pt x="159" y="105"/>
                  </a:lnTo>
                  <a:lnTo>
                    <a:pt x="157" y="105"/>
                  </a:lnTo>
                  <a:lnTo>
                    <a:pt x="157" y="107"/>
                  </a:lnTo>
                  <a:lnTo>
                    <a:pt x="154" y="107"/>
                  </a:lnTo>
                  <a:lnTo>
                    <a:pt x="154" y="110"/>
                  </a:lnTo>
                  <a:lnTo>
                    <a:pt x="154" y="113"/>
                  </a:lnTo>
                  <a:lnTo>
                    <a:pt x="154" y="115"/>
                  </a:lnTo>
                  <a:lnTo>
                    <a:pt x="154" y="118"/>
                  </a:lnTo>
                  <a:lnTo>
                    <a:pt x="152" y="121"/>
                  </a:lnTo>
                  <a:lnTo>
                    <a:pt x="152" y="123"/>
                  </a:lnTo>
                  <a:lnTo>
                    <a:pt x="149" y="123"/>
                  </a:lnTo>
                  <a:lnTo>
                    <a:pt x="149" y="126"/>
                  </a:lnTo>
                  <a:lnTo>
                    <a:pt x="146" y="126"/>
                  </a:lnTo>
                  <a:lnTo>
                    <a:pt x="146" y="128"/>
                  </a:lnTo>
                  <a:lnTo>
                    <a:pt x="144" y="128"/>
                  </a:lnTo>
                  <a:lnTo>
                    <a:pt x="141" y="128"/>
                  </a:lnTo>
                  <a:lnTo>
                    <a:pt x="141" y="131"/>
                  </a:lnTo>
                  <a:lnTo>
                    <a:pt x="141" y="134"/>
                  </a:lnTo>
                  <a:lnTo>
                    <a:pt x="144" y="134"/>
                  </a:lnTo>
                  <a:lnTo>
                    <a:pt x="144" y="136"/>
                  </a:lnTo>
                  <a:lnTo>
                    <a:pt x="146" y="136"/>
                  </a:lnTo>
                  <a:lnTo>
                    <a:pt x="146" y="139"/>
                  </a:lnTo>
                  <a:lnTo>
                    <a:pt x="146" y="141"/>
                  </a:lnTo>
                  <a:lnTo>
                    <a:pt x="144" y="141"/>
                  </a:lnTo>
                  <a:lnTo>
                    <a:pt x="141" y="141"/>
                  </a:lnTo>
                  <a:lnTo>
                    <a:pt x="139" y="141"/>
                  </a:lnTo>
                  <a:lnTo>
                    <a:pt x="139" y="139"/>
                  </a:lnTo>
                  <a:lnTo>
                    <a:pt x="139" y="141"/>
                  </a:lnTo>
                  <a:lnTo>
                    <a:pt x="136" y="144"/>
                  </a:lnTo>
                  <a:lnTo>
                    <a:pt x="136" y="147"/>
                  </a:lnTo>
                  <a:lnTo>
                    <a:pt x="139" y="147"/>
                  </a:lnTo>
                  <a:lnTo>
                    <a:pt x="139" y="144"/>
                  </a:lnTo>
                  <a:lnTo>
                    <a:pt x="139" y="147"/>
                  </a:lnTo>
                  <a:lnTo>
                    <a:pt x="141" y="147"/>
                  </a:lnTo>
                  <a:lnTo>
                    <a:pt x="141" y="149"/>
                  </a:lnTo>
                  <a:lnTo>
                    <a:pt x="144" y="149"/>
                  </a:lnTo>
                  <a:lnTo>
                    <a:pt x="144" y="152"/>
                  </a:lnTo>
                  <a:lnTo>
                    <a:pt x="146" y="152"/>
                  </a:lnTo>
                  <a:lnTo>
                    <a:pt x="146" y="149"/>
                  </a:lnTo>
                  <a:lnTo>
                    <a:pt x="149" y="149"/>
                  </a:lnTo>
                  <a:lnTo>
                    <a:pt x="149" y="147"/>
                  </a:lnTo>
                  <a:lnTo>
                    <a:pt x="149" y="149"/>
                  </a:lnTo>
                  <a:lnTo>
                    <a:pt x="149" y="147"/>
                  </a:lnTo>
                  <a:lnTo>
                    <a:pt x="152" y="147"/>
                  </a:lnTo>
                  <a:lnTo>
                    <a:pt x="154" y="147"/>
                  </a:lnTo>
                  <a:lnTo>
                    <a:pt x="154" y="149"/>
                  </a:lnTo>
                  <a:lnTo>
                    <a:pt x="157" y="149"/>
                  </a:lnTo>
                  <a:lnTo>
                    <a:pt x="154" y="149"/>
                  </a:lnTo>
                  <a:lnTo>
                    <a:pt x="154" y="152"/>
                  </a:lnTo>
                  <a:lnTo>
                    <a:pt x="154" y="154"/>
                  </a:lnTo>
                  <a:lnTo>
                    <a:pt x="152" y="154"/>
                  </a:lnTo>
                  <a:lnTo>
                    <a:pt x="154" y="154"/>
                  </a:lnTo>
                  <a:lnTo>
                    <a:pt x="157" y="154"/>
                  </a:lnTo>
                  <a:lnTo>
                    <a:pt x="157" y="157"/>
                  </a:lnTo>
                  <a:lnTo>
                    <a:pt x="157" y="154"/>
                  </a:lnTo>
                  <a:lnTo>
                    <a:pt x="159" y="154"/>
                  </a:lnTo>
                  <a:lnTo>
                    <a:pt x="159" y="157"/>
                  </a:lnTo>
                  <a:lnTo>
                    <a:pt x="162" y="157"/>
                  </a:lnTo>
                  <a:lnTo>
                    <a:pt x="162" y="154"/>
                  </a:lnTo>
                  <a:lnTo>
                    <a:pt x="162" y="152"/>
                  </a:lnTo>
                  <a:lnTo>
                    <a:pt x="162" y="149"/>
                  </a:lnTo>
                  <a:lnTo>
                    <a:pt x="165" y="149"/>
                  </a:lnTo>
                  <a:lnTo>
                    <a:pt x="165" y="147"/>
                  </a:lnTo>
                  <a:lnTo>
                    <a:pt x="165" y="144"/>
                  </a:lnTo>
                  <a:lnTo>
                    <a:pt x="167" y="144"/>
                  </a:lnTo>
                  <a:lnTo>
                    <a:pt x="170" y="144"/>
                  </a:lnTo>
                  <a:lnTo>
                    <a:pt x="170" y="141"/>
                  </a:lnTo>
                  <a:lnTo>
                    <a:pt x="173" y="141"/>
                  </a:lnTo>
                  <a:lnTo>
                    <a:pt x="175" y="141"/>
                  </a:lnTo>
                  <a:lnTo>
                    <a:pt x="175" y="139"/>
                  </a:lnTo>
                  <a:lnTo>
                    <a:pt x="178" y="139"/>
                  </a:lnTo>
                  <a:lnTo>
                    <a:pt x="178" y="136"/>
                  </a:lnTo>
                  <a:lnTo>
                    <a:pt x="180" y="136"/>
                  </a:lnTo>
                  <a:lnTo>
                    <a:pt x="180" y="134"/>
                  </a:lnTo>
                  <a:lnTo>
                    <a:pt x="180" y="131"/>
                  </a:lnTo>
                  <a:lnTo>
                    <a:pt x="183" y="131"/>
                  </a:lnTo>
                  <a:lnTo>
                    <a:pt x="183" y="128"/>
                  </a:lnTo>
                  <a:lnTo>
                    <a:pt x="186" y="128"/>
                  </a:lnTo>
                  <a:lnTo>
                    <a:pt x="186" y="131"/>
                  </a:lnTo>
                  <a:lnTo>
                    <a:pt x="183" y="131"/>
                  </a:lnTo>
                  <a:lnTo>
                    <a:pt x="183" y="134"/>
                  </a:lnTo>
                  <a:lnTo>
                    <a:pt x="183" y="136"/>
                  </a:lnTo>
                  <a:lnTo>
                    <a:pt x="186" y="136"/>
                  </a:lnTo>
                  <a:lnTo>
                    <a:pt x="188" y="136"/>
                  </a:lnTo>
                  <a:lnTo>
                    <a:pt x="191" y="136"/>
                  </a:lnTo>
                  <a:lnTo>
                    <a:pt x="193" y="136"/>
                  </a:lnTo>
                  <a:lnTo>
                    <a:pt x="196" y="136"/>
                  </a:lnTo>
                  <a:lnTo>
                    <a:pt x="199" y="136"/>
                  </a:lnTo>
                  <a:lnTo>
                    <a:pt x="199" y="134"/>
                  </a:lnTo>
                  <a:lnTo>
                    <a:pt x="201" y="134"/>
                  </a:lnTo>
                  <a:lnTo>
                    <a:pt x="201" y="131"/>
                  </a:lnTo>
                  <a:lnTo>
                    <a:pt x="199" y="128"/>
                  </a:lnTo>
                  <a:lnTo>
                    <a:pt x="196" y="128"/>
                  </a:lnTo>
                  <a:lnTo>
                    <a:pt x="199" y="128"/>
                  </a:lnTo>
                  <a:lnTo>
                    <a:pt x="199" y="126"/>
                  </a:lnTo>
                  <a:lnTo>
                    <a:pt x="199" y="123"/>
                  </a:lnTo>
                  <a:lnTo>
                    <a:pt x="201" y="123"/>
                  </a:lnTo>
                  <a:lnTo>
                    <a:pt x="201" y="121"/>
                  </a:lnTo>
                  <a:lnTo>
                    <a:pt x="204" y="121"/>
                  </a:lnTo>
                  <a:lnTo>
                    <a:pt x="206" y="121"/>
                  </a:lnTo>
                  <a:lnTo>
                    <a:pt x="209" y="121"/>
                  </a:lnTo>
                  <a:lnTo>
                    <a:pt x="209" y="123"/>
                  </a:lnTo>
                  <a:lnTo>
                    <a:pt x="212" y="123"/>
                  </a:lnTo>
                  <a:lnTo>
                    <a:pt x="212" y="126"/>
                  </a:lnTo>
                  <a:lnTo>
                    <a:pt x="209" y="126"/>
                  </a:lnTo>
                  <a:lnTo>
                    <a:pt x="209" y="128"/>
                  </a:lnTo>
                  <a:lnTo>
                    <a:pt x="209" y="131"/>
                  </a:lnTo>
                  <a:lnTo>
                    <a:pt x="209" y="134"/>
                  </a:lnTo>
                  <a:lnTo>
                    <a:pt x="209" y="136"/>
                  </a:lnTo>
                  <a:lnTo>
                    <a:pt x="206" y="136"/>
                  </a:lnTo>
                  <a:lnTo>
                    <a:pt x="206" y="139"/>
                  </a:lnTo>
                  <a:lnTo>
                    <a:pt x="204" y="139"/>
                  </a:lnTo>
                  <a:lnTo>
                    <a:pt x="201" y="139"/>
                  </a:lnTo>
                  <a:lnTo>
                    <a:pt x="201" y="141"/>
                  </a:lnTo>
                  <a:lnTo>
                    <a:pt x="199" y="141"/>
                  </a:lnTo>
                  <a:lnTo>
                    <a:pt x="199" y="144"/>
                  </a:lnTo>
                  <a:lnTo>
                    <a:pt x="199" y="147"/>
                  </a:lnTo>
                  <a:lnTo>
                    <a:pt x="196" y="147"/>
                  </a:lnTo>
                  <a:lnTo>
                    <a:pt x="196" y="149"/>
                  </a:lnTo>
                  <a:lnTo>
                    <a:pt x="193" y="149"/>
                  </a:lnTo>
                  <a:lnTo>
                    <a:pt x="193" y="152"/>
                  </a:lnTo>
                  <a:lnTo>
                    <a:pt x="191" y="154"/>
                  </a:lnTo>
                  <a:lnTo>
                    <a:pt x="188" y="154"/>
                  </a:lnTo>
                  <a:lnTo>
                    <a:pt x="188" y="157"/>
                  </a:lnTo>
                  <a:lnTo>
                    <a:pt x="186" y="157"/>
                  </a:lnTo>
                  <a:lnTo>
                    <a:pt x="186" y="160"/>
                  </a:lnTo>
                  <a:lnTo>
                    <a:pt x="183" y="160"/>
                  </a:lnTo>
                  <a:lnTo>
                    <a:pt x="183" y="162"/>
                  </a:lnTo>
                  <a:lnTo>
                    <a:pt x="180" y="162"/>
                  </a:lnTo>
                  <a:lnTo>
                    <a:pt x="178" y="162"/>
                  </a:lnTo>
                  <a:lnTo>
                    <a:pt x="178" y="165"/>
                  </a:lnTo>
                  <a:lnTo>
                    <a:pt x="175" y="165"/>
                  </a:lnTo>
                  <a:lnTo>
                    <a:pt x="175" y="168"/>
                  </a:lnTo>
                  <a:lnTo>
                    <a:pt x="173" y="168"/>
                  </a:lnTo>
                  <a:lnTo>
                    <a:pt x="170" y="168"/>
                  </a:lnTo>
                  <a:lnTo>
                    <a:pt x="167" y="168"/>
                  </a:lnTo>
                  <a:lnTo>
                    <a:pt x="167" y="165"/>
                  </a:lnTo>
                  <a:lnTo>
                    <a:pt x="167" y="162"/>
                  </a:lnTo>
                  <a:lnTo>
                    <a:pt x="165" y="162"/>
                  </a:lnTo>
                  <a:lnTo>
                    <a:pt x="165" y="165"/>
                  </a:lnTo>
                  <a:lnTo>
                    <a:pt x="165" y="168"/>
                  </a:lnTo>
                  <a:lnTo>
                    <a:pt x="167" y="168"/>
                  </a:lnTo>
                  <a:lnTo>
                    <a:pt x="167" y="170"/>
                  </a:lnTo>
                  <a:lnTo>
                    <a:pt x="170" y="170"/>
                  </a:lnTo>
                  <a:lnTo>
                    <a:pt x="170" y="173"/>
                  </a:lnTo>
                  <a:lnTo>
                    <a:pt x="173" y="173"/>
                  </a:lnTo>
                  <a:lnTo>
                    <a:pt x="173" y="175"/>
                  </a:lnTo>
                  <a:lnTo>
                    <a:pt x="175" y="175"/>
                  </a:lnTo>
                  <a:lnTo>
                    <a:pt x="175" y="178"/>
                  </a:lnTo>
                  <a:lnTo>
                    <a:pt x="175" y="181"/>
                  </a:lnTo>
                  <a:lnTo>
                    <a:pt x="175" y="183"/>
                  </a:lnTo>
                  <a:lnTo>
                    <a:pt x="175" y="186"/>
                  </a:lnTo>
                  <a:lnTo>
                    <a:pt x="175" y="188"/>
                  </a:lnTo>
                  <a:lnTo>
                    <a:pt x="173" y="188"/>
                  </a:lnTo>
                  <a:lnTo>
                    <a:pt x="173" y="186"/>
                  </a:lnTo>
                  <a:lnTo>
                    <a:pt x="170" y="186"/>
                  </a:lnTo>
                  <a:lnTo>
                    <a:pt x="167" y="186"/>
                  </a:lnTo>
                  <a:lnTo>
                    <a:pt x="167" y="183"/>
                  </a:lnTo>
                  <a:lnTo>
                    <a:pt x="165" y="183"/>
                  </a:lnTo>
                  <a:lnTo>
                    <a:pt x="165" y="186"/>
                  </a:lnTo>
                  <a:lnTo>
                    <a:pt x="162" y="186"/>
                  </a:lnTo>
                  <a:lnTo>
                    <a:pt x="159" y="186"/>
                  </a:lnTo>
                  <a:lnTo>
                    <a:pt x="157" y="186"/>
                  </a:lnTo>
                  <a:lnTo>
                    <a:pt x="157" y="188"/>
                  </a:lnTo>
                  <a:lnTo>
                    <a:pt x="154" y="188"/>
                  </a:lnTo>
                  <a:lnTo>
                    <a:pt x="154" y="191"/>
                  </a:lnTo>
                  <a:lnTo>
                    <a:pt x="154" y="194"/>
                  </a:lnTo>
                  <a:lnTo>
                    <a:pt x="154" y="196"/>
                  </a:lnTo>
                  <a:lnTo>
                    <a:pt x="152" y="196"/>
                  </a:lnTo>
                  <a:lnTo>
                    <a:pt x="152" y="199"/>
                  </a:lnTo>
                  <a:lnTo>
                    <a:pt x="152" y="201"/>
                  </a:lnTo>
                  <a:lnTo>
                    <a:pt x="152" y="204"/>
                  </a:lnTo>
                  <a:lnTo>
                    <a:pt x="152" y="207"/>
                  </a:lnTo>
                  <a:lnTo>
                    <a:pt x="154" y="209"/>
                  </a:lnTo>
                  <a:lnTo>
                    <a:pt x="154" y="212"/>
                  </a:lnTo>
                  <a:lnTo>
                    <a:pt x="157" y="215"/>
                  </a:lnTo>
                  <a:lnTo>
                    <a:pt x="154" y="215"/>
                  </a:lnTo>
                  <a:lnTo>
                    <a:pt x="152" y="215"/>
                  </a:lnTo>
                  <a:lnTo>
                    <a:pt x="152" y="217"/>
                  </a:lnTo>
                  <a:lnTo>
                    <a:pt x="152" y="220"/>
                  </a:lnTo>
                  <a:lnTo>
                    <a:pt x="152" y="222"/>
                  </a:lnTo>
                  <a:lnTo>
                    <a:pt x="149" y="222"/>
                  </a:lnTo>
                  <a:lnTo>
                    <a:pt x="149" y="225"/>
                  </a:lnTo>
                  <a:lnTo>
                    <a:pt x="149" y="228"/>
                  </a:lnTo>
                  <a:lnTo>
                    <a:pt x="149" y="230"/>
                  </a:lnTo>
                  <a:lnTo>
                    <a:pt x="146" y="230"/>
                  </a:lnTo>
                  <a:lnTo>
                    <a:pt x="146" y="233"/>
                  </a:lnTo>
                  <a:lnTo>
                    <a:pt x="144" y="233"/>
                  </a:lnTo>
                  <a:lnTo>
                    <a:pt x="144" y="230"/>
                  </a:lnTo>
                  <a:lnTo>
                    <a:pt x="141" y="230"/>
                  </a:lnTo>
                  <a:lnTo>
                    <a:pt x="139" y="230"/>
                  </a:lnTo>
                  <a:lnTo>
                    <a:pt x="139" y="228"/>
                  </a:lnTo>
                  <a:lnTo>
                    <a:pt x="136" y="228"/>
                  </a:lnTo>
                  <a:lnTo>
                    <a:pt x="136" y="225"/>
                  </a:lnTo>
                  <a:lnTo>
                    <a:pt x="136" y="222"/>
                  </a:lnTo>
                  <a:lnTo>
                    <a:pt x="133" y="222"/>
                  </a:lnTo>
                  <a:lnTo>
                    <a:pt x="133" y="220"/>
                  </a:lnTo>
                  <a:lnTo>
                    <a:pt x="133" y="217"/>
                  </a:lnTo>
                  <a:lnTo>
                    <a:pt x="133" y="215"/>
                  </a:lnTo>
                  <a:lnTo>
                    <a:pt x="131" y="215"/>
                  </a:lnTo>
                  <a:lnTo>
                    <a:pt x="131" y="212"/>
                  </a:lnTo>
                  <a:lnTo>
                    <a:pt x="128" y="212"/>
                  </a:lnTo>
                  <a:lnTo>
                    <a:pt x="128" y="209"/>
                  </a:lnTo>
                  <a:lnTo>
                    <a:pt x="126" y="209"/>
                  </a:lnTo>
                  <a:lnTo>
                    <a:pt x="128" y="209"/>
                  </a:lnTo>
                  <a:lnTo>
                    <a:pt x="131" y="207"/>
                  </a:lnTo>
                  <a:lnTo>
                    <a:pt x="131" y="204"/>
                  </a:lnTo>
                  <a:lnTo>
                    <a:pt x="128" y="204"/>
                  </a:lnTo>
                  <a:lnTo>
                    <a:pt x="126" y="204"/>
                  </a:lnTo>
                  <a:lnTo>
                    <a:pt x="126" y="207"/>
                  </a:lnTo>
                  <a:lnTo>
                    <a:pt x="123" y="207"/>
                  </a:lnTo>
                  <a:lnTo>
                    <a:pt x="120" y="207"/>
                  </a:lnTo>
                  <a:lnTo>
                    <a:pt x="118" y="207"/>
                  </a:lnTo>
                  <a:lnTo>
                    <a:pt x="115" y="207"/>
                  </a:lnTo>
                  <a:lnTo>
                    <a:pt x="115" y="204"/>
                  </a:lnTo>
                  <a:lnTo>
                    <a:pt x="112" y="204"/>
                  </a:lnTo>
                  <a:lnTo>
                    <a:pt x="112" y="201"/>
                  </a:lnTo>
                  <a:lnTo>
                    <a:pt x="110" y="199"/>
                  </a:lnTo>
                  <a:lnTo>
                    <a:pt x="110" y="196"/>
                  </a:lnTo>
                  <a:lnTo>
                    <a:pt x="107" y="196"/>
                  </a:lnTo>
                  <a:lnTo>
                    <a:pt x="105" y="196"/>
                  </a:lnTo>
                  <a:lnTo>
                    <a:pt x="102" y="196"/>
                  </a:lnTo>
                  <a:lnTo>
                    <a:pt x="99" y="194"/>
                  </a:lnTo>
                  <a:lnTo>
                    <a:pt x="97" y="194"/>
                  </a:lnTo>
                  <a:lnTo>
                    <a:pt x="97" y="196"/>
                  </a:lnTo>
                  <a:lnTo>
                    <a:pt x="97" y="199"/>
                  </a:lnTo>
                  <a:lnTo>
                    <a:pt x="94" y="199"/>
                  </a:lnTo>
                  <a:lnTo>
                    <a:pt x="97" y="199"/>
                  </a:lnTo>
                  <a:lnTo>
                    <a:pt x="97" y="201"/>
                  </a:lnTo>
                  <a:lnTo>
                    <a:pt x="102" y="204"/>
                  </a:lnTo>
                  <a:lnTo>
                    <a:pt x="99" y="201"/>
                  </a:lnTo>
                  <a:lnTo>
                    <a:pt x="97" y="199"/>
                  </a:lnTo>
                  <a:lnTo>
                    <a:pt x="97" y="201"/>
                  </a:lnTo>
                  <a:lnTo>
                    <a:pt x="94" y="201"/>
                  </a:lnTo>
                  <a:lnTo>
                    <a:pt x="94" y="204"/>
                  </a:lnTo>
                  <a:lnTo>
                    <a:pt x="92" y="204"/>
                  </a:lnTo>
                  <a:lnTo>
                    <a:pt x="92" y="207"/>
                  </a:lnTo>
                  <a:lnTo>
                    <a:pt x="94" y="207"/>
                  </a:lnTo>
                  <a:lnTo>
                    <a:pt x="94" y="209"/>
                  </a:lnTo>
                  <a:lnTo>
                    <a:pt x="97" y="209"/>
                  </a:lnTo>
                  <a:lnTo>
                    <a:pt x="97" y="212"/>
                  </a:lnTo>
                  <a:lnTo>
                    <a:pt x="99" y="212"/>
                  </a:lnTo>
                  <a:lnTo>
                    <a:pt x="102" y="212"/>
                  </a:lnTo>
                  <a:lnTo>
                    <a:pt x="102" y="209"/>
                  </a:lnTo>
                  <a:lnTo>
                    <a:pt x="105" y="209"/>
                  </a:lnTo>
                  <a:lnTo>
                    <a:pt x="105" y="212"/>
                  </a:lnTo>
                  <a:lnTo>
                    <a:pt x="107" y="212"/>
                  </a:lnTo>
                  <a:lnTo>
                    <a:pt x="105" y="212"/>
                  </a:lnTo>
                  <a:lnTo>
                    <a:pt x="107" y="215"/>
                  </a:lnTo>
                  <a:lnTo>
                    <a:pt x="105" y="215"/>
                  </a:lnTo>
                  <a:lnTo>
                    <a:pt x="102" y="215"/>
                  </a:lnTo>
                  <a:lnTo>
                    <a:pt x="102" y="212"/>
                  </a:lnTo>
                  <a:lnTo>
                    <a:pt x="99" y="212"/>
                  </a:lnTo>
                  <a:lnTo>
                    <a:pt x="99" y="215"/>
                  </a:lnTo>
                  <a:lnTo>
                    <a:pt x="97" y="215"/>
                  </a:lnTo>
                  <a:lnTo>
                    <a:pt x="97" y="217"/>
                  </a:lnTo>
                  <a:lnTo>
                    <a:pt x="94" y="220"/>
                  </a:lnTo>
                  <a:lnTo>
                    <a:pt x="94" y="222"/>
                  </a:lnTo>
                  <a:lnTo>
                    <a:pt x="94" y="225"/>
                  </a:lnTo>
                  <a:lnTo>
                    <a:pt x="92" y="228"/>
                  </a:lnTo>
                  <a:lnTo>
                    <a:pt x="94" y="228"/>
                  </a:lnTo>
                  <a:lnTo>
                    <a:pt x="92" y="228"/>
                  </a:lnTo>
                  <a:lnTo>
                    <a:pt x="92" y="230"/>
                  </a:lnTo>
                  <a:lnTo>
                    <a:pt x="92" y="233"/>
                  </a:lnTo>
                  <a:lnTo>
                    <a:pt x="94" y="233"/>
                  </a:lnTo>
                  <a:lnTo>
                    <a:pt x="94" y="235"/>
                  </a:lnTo>
                  <a:lnTo>
                    <a:pt x="92" y="235"/>
                  </a:lnTo>
                  <a:lnTo>
                    <a:pt x="92" y="238"/>
                  </a:lnTo>
                  <a:lnTo>
                    <a:pt x="89" y="238"/>
                  </a:lnTo>
                  <a:lnTo>
                    <a:pt x="86" y="235"/>
                  </a:lnTo>
                  <a:lnTo>
                    <a:pt x="86" y="238"/>
                  </a:lnTo>
                  <a:lnTo>
                    <a:pt x="89" y="238"/>
                  </a:lnTo>
                  <a:lnTo>
                    <a:pt x="92" y="238"/>
                  </a:lnTo>
                  <a:lnTo>
                    <a:pt x="92" y="241"/>
                  </a:lnTo>
                  <a:lnTo>
                    <a:pt x="94" y="241"/>
                  </a:lnTo>
                  <a:lnTo>
                    <a:pt x="94" y="243"/>
                  </a:lnTo>
                  <a:lnTo>
                    <a:pt x="94" y="241"/>
                  </a:lnTo>
                  <a:lnTo>
                    <a:pt x="94" y="238"/>
                  </a:lnTo>
                  <a:lnTo>
                    <a:pt x="97" y="238"/>
                  </a:lnTo>
                  <a:lnTo>
                    <a:pt x="97" y="235"/>
                  </a:lnTo>
                  <a:lnTo>
                    <a:pt x="99" y="235"/>
                  </a:lnTo>
                  <a:lnTo>
                    <a:pt x="102" y="235"/>
                  </a:lnTo>
                  <a:lnTo>
                    <a:pt x="102" y="233"/>
                  </a:lnTo>
                  <a:lnTo>
                    <a:pt x="105" y="233"/>
                  </a:lnTo>
                  <a:lnTo>
                    <a:pt x="107" y="233"/>
                  </a:lnTo>
                  <a:lnTo>
                    <a:pt x="110" y="233"/>
                  </a:lnTo>
                  <a:lnTo>
                    <a:pt x="112" y="233"/>
                  </a:lnTo>
                  <a:lnTo>
                    <a:pt x="115" y="233"/>
                  </a:lnTo>
                  <a:lnTo>
                    <a:pt x="118" y="233"/>
                  </a:lnTo>
                  <a:lnTo>
                    <a:pt x="120" y="233"/>
                  </a:lnTo>
                  <a:lnTo>
                    <a:pt x="120" y="235"/>
                  </a:lnTo>
                  <a:lnTo>
                    <a:pt x="118" y="235"/>
                  </a:lnTo>
                  <a:lnTo>
                    <a:pt x="115" y="235"/>
                  </a:lnTo>
                  <a:lnTo>
                    <a:pt x="115" y="238"/>
                  </a:lnTo>
                  <a:lnTo>
                    <a:pt x="112" y="238"/>
                  </a:lnTo>
                  <a:lnTo>
                    <a:pt x="112" y="241"/>
                  </a:lnTo>
                  <a:lnTo>
                    <a:pt x="112" y="238"/>
                  </a:lnTo>
                  <a:lnTo>
                    <a:pt x="112" y="241"/>
                  </a:lnTo>
                  <a:lnTo>
                    <a:pt x="112" y="238"/>
                  </a:lnTo>
                  <a:lnTo>
                    <a:pt x="110" y="238"/>
                  </a:lnTo>
                  <a:lnTo>
                    <a:pt x="110" y="241"/>
                  </a:lnTo>
                  <a:lnTo>
                    <a:pt x="110" y="243"/>
                  </a:lnTo>
                  <a:lnTo>
                    <a:pt x="110" y="246"/>
                  </a:lnTo>
                  <a:lnTo>
                    <a:pt x="112" y="246"/>
                  </a:lnTo>
                  <a:lnTo>
                    <a:pt x="112" y="249"/>
                  </a:lnTo>
                  <a:lnTo>
                    <a:pt x="115" y="249"/>
                  </a:lnTo>
                  <a:lnTo>
                    <a:pt x="118" y="249"/>
                  </a:lnTo>
                  <a:lnTo>
                    <a:pt x="115" y="249"/>
                  </a:lnTo>
                  <a:lnTo>
                    <a:pt x="115" y="251"/>
                  </a:lnTo>
                  <a:lnTo>
                    <a:pt x="112" y="251"/>
                  </a:lnTo>
                  <a:lnTo>
                    <a:pt x="112" y="254"/>
                  </a:lnTo>
                  <a:lnTo>
                    <a:pt x="110" y="254"/>
                  </a:lnTo>
                  <a:lnTo>
                    <a:pt x="107" y="256"/>
                  </a:lnTo>
                  <a:lnTo>
                    <a:pt x="105" y="254"/>
                  </a:lnTo>
                  <a:lnTo>
                    <a:pt x="105" y="251"/>
                  </a:lnTo>
                  <a:lnTo>
                    <a:pt x="105" y="254"/>
                  </a:lnTo>
                  <a:lnTo>
                    <a:pt x="102" y="254"/>
                  </a:lnTo>
                  <a:lnTo>
                    <a:pt x="105" y="254"/>
                  </a:lnTo>
                  <a:lnTo>
                    <a:pt x="105" y="256"/>
                  </a:lnTo>
                  <a:lnTo>
                    <a:pt x="105" y="259"/>
                  </a:lnTo>
                  <a:lnTo>
                    <a:pt x="105" y="262"/>
                  </a:lnTo>
                  <a:lnTo>
                    <a:pt x="107" y="262"/>
                  </a:lnTo>
                  <a:lnTo>
                    <a:pt x="107" y="264"/>
                  </a:lnTo>
                  <a:lnTo>
                    <a:pt x="110" y="264"/>
                  </a:lnTo>
                  <a:lnTo>
                    <a:pt x="112" y="264"/>
                  </a:lnTo>
                  <a:lnTo>
                    <a:pt x="112" y="267"/>
                  </a:lnTo>
                  <a:lnTo>
                    <a:pt x="112" y="269"/>
                  </a:lnTo>
                  <a:lnTo>
                    <a:pt x="115" y="269"/>
                  </a:lnTo>
                  <a:lnTo>
                    <a:pt x="115" y="272"/>
                  </a:lnTo>
                  <a:lnTo>
                    <a:pt x="115" y="275"/>
                  </a:lnTo>
                  <a:lnTo>
                    <a:pt x="112" y="275"/>
                  </a:lnTo>
                  <a:lnTo>
                    <a:pt x="110" y="275"/>
                  </a:lnTo>
                  <a:lnTo>
                    <a:pt x="107" y="275"/>
                  </a:lnTo>
                  <a:lnTo>
                    <a:pt x="107" y="272"/>
                  </a:lnTo>
                  <a:lnTo>
                    <a:pt x="105" y="272"/>
                  </a:lnTo>
                  <a:lnTo>
                    <a:pt x="105" y="269"/>
                  </a:lnTo>
                  <a:lnTo>
                    <a:pt x="102" y="269"/>
                  </a:lnTo>
                  <a:lnTo>
                    <a:pt x="99" y="267"/>
                  </a:lnTo>
                  <a:lnTo>
                    <a:pt x="97" y="267"/>
                  </a:lnTo>
                  <a:lnTo>
                    <a:pt x="97" y="269"/>
                  </a:lnTo>
                  <a:lnTo>
                    <a:pt x="94" y="269"/>
                  </a:lnTo>
                  <a:lnTo>
                    <a:pt x="92" y="269"/>
                  </a:lnTo>
                  <a:lnTo>
                    <a:pt x="92" y="267"/>
                  </a:lnTo>
                  <a:lnTo>
                    <a:pt x="92" y="269"/>
                  </a:lnTo>
                  <a:lnTo>
                    <a:pt x="92" y="272"/>
                  </a:lnTo>
                  <a:lnTo>
                    <a:pt x="92" y="275"/>
                  </a:lnTo>
                  <a:lnTo>
                    <a:pt x="94" y="275"/>
                  </a:lnTo>
                  <a:lnTo>
                    <a:pt x="94" y="277"/>
                  </a:lnTo>
                  <a:lnTo>
                    <a:pt x="92" y="277"/>
                  </a:lnTo>
                  <a:lnTo>
                    <a:pt x="92" y="280"/>
                  </a:lnTo>
                  <a:lnTo>
                    <a:pt x="89" y="280"/>
                  </a:lnTo>
                  <a:lnTo>
                    <a:pt x="89" y="282"/>
                  </a:lnTo>
                  <a:lnTo>
                    <a:pt x="92" y="282"/>
                  </a:lnTo>
                  <a:lnTo>
                    <a:pt x="92" y="280"/>
                  </a:lnTo>
                  <a:lnTo>
                    <a:pt x="94" y="280"/>
                  </a:lnTo>
                  <a:lnTo>
                    <a:pt x="92" y="282"/>
                  </a:lnTo>
                  <a:lnTo>
                    <a:pt x="92" y="285"/>
                  </a:lnTo>
                  <a:lnTo>
                    <a:pt x="89" y="285"/>
                  </a:lnTo>
                  <a:lnTo>
                    <a:pt x="92" y="285"/>
                  </a:lnTo>
                  <a:lnTo>
                    <a:pt x="92" y="282"/>
                  </a:lnTo>
                  <a:lnTo>
                    <a:pt x="94" y="282"/>
                  </a:lnTo>
                  <a:lnTo>
                    <a:pt x="97" y="285"/>
                  </a:lnTo>
                  <a:lnTo>
                    <a:pt x="99" y="285"/>
                  </a:lnTo>
                  <a:lnTo>
                    <a:pt x="99" y="282"/>
                  </a:lnTo>
                  <a:lnTo>
                    <a:pt x="97" y="282"/>
                  </a:lnTo>
                  <a:lnTo>
                    <a:pt x="97" y="280"/>
                  </a:lnTo>
                  <a:lnTo>
                    <a:pt x="99" y="280"/>
                  </a:lnTo>
                  <a:lnTo>
                    <a:pt x="99" y="277"/>
                  </a:lnTo>
                  <a:lnTo>
                    <a:pt x="99" y="275"/>
                  </a:lnTo>
                  <a:lnTo>
                    <a:pt x="102" y="275"/>
                  </a:lnTo>
                  <a:lnTo>
                    <a:pt x="102" y="277"/>
                  </a:lnTo>
                  <a:lnTo>
                    <a:pt x="102" y="280"/>
                  </a:lnTo>
                  <a:lnTo>
                    <a:pt x="105" y="280"/>
                  </a:lnTo>
                  <a:lnTo>
                    <a:pt x="107" y="280"/>
                  </a:lnTo>
                  <a:lnTo>
                    <a:pt x="107" y="282"/>
                  </a:lnTo>
                  <a:lnTo>
                    <a:pt x="110" y="282"/>
                  </a:lnTo>
                  <a:lnTo>
                    <a:pt x="112" y="280"/>
                  </a:lnTo>
                  <a:lnTo>
                    <a:pt x="115" y="280"/>
                  </a:lnTo>
                  <a:lnTo>
                    <a:pt x="115" y="282"/>
                  </a:lnTo>
                  <a:lnTo>
                    <a:pt x="118" y="282"/>
                  </a:lnTo>
                  <a:lnTo>
                    <a:pt x="120" y="282"/>
                  </a:lnTo>
                  <a:lnTo>
                    <a:pt x="123" y="282"/>
                  </a:lnTo>
                  <a:lnTo>
                    <a:pt x="123" y="280"/>
                  </a:lnTo>
                  <a:lnTo>
                    <a:pt x="126" y="280"/>
                  </a:lnTo>
                  <a:lnTo>
                    <a:pt x="126" y="277"/>
                  </a:lnTo>
                  <a:lnTo>
                    <a:pt x="126" y="275"/>
                  </a:lnTo>
                  <a:lnTo>
                    <a:pt x="123" y="275"/>
                  </a:lnTo>
                  <a:lnTo>
                    <a:pt x="126" y="275"/>
                  </a:lnTo>
                  <a:lnTo>
                    <a:pt x="126" y="272"/>
                  </a:lnTo>
                  <a:lnTo>
                    <a:pt x="123" y="272"/>
                  </a:lnTo>
                  <a:lnTo>
                    <a:pt x="123" y="269"/>
                  </a:lnTo>
                  <a:lnTo>
                    <a:pt x="120" y="269"/>
                  </a:lnTo>
                  <a:lnTo>
                    <a:pt x="120" y="267"/>
                  </a:lnTo>
                  <a:lnTo>
                    <a:pt x="120" y="264"/>
                  </a:lnTo>
                  <a:lnTo>
                    <a:pt x="123" y="264"/>
                  </a:lnTo>
                  <a:lnTo>
                    <a:pt x="126" y="262"/>
                  </a:lnTo>
                  <a:lnTo>
                    <a:pt x="126" y="264"/>
                  </a:lnTo>
                  <a:lnTo>
                    <a:pt x="126" y="262"/>
                  </a:lnTo>
                  <a:lnTo>
                    <a:pt x="126" y="264"/>
                  </a:lnTo>
                  <a:lnTo>
                    <a:pt x="128" y="264"/>
                  </a:lnTo>
                  <a:lnTo>
                    <a:pt x="131" y="264"/>
                  </a:lnTo>
                  <a:lnTo>
                    <a:pt x="131" y="267"/>
                  </a:lnTo>
                  <a:lnTo>
                    <a:pt x="133" y="267"/>
                  </a:lnTo>
                  <a:lnTo>
                    <a:pt x="136" y="267"/>
                  </a:lnTo>
                  <a:lnTo>
                    <a:pt x="136" y="264"/>
                  </a:lnTo>
                  <a:lnTo>
                    <a:pt x="133" y="264"/>
                  </a:lnTo>
                  <a:lnTo>
                    <a:pt x="136" y="264"/>
                  </a:lnTo>
                  <a:lnTo>
                    <a:pt x="136" y="267"/>
                  </a:lnTo>
                  <a:lnTo>
                    <a:pt x="139" y="267"/>
                  </a:lnTo>
                  <a:lnTo>
                    <a:pt x="139" y="269"/>
                  </a:lnTo>
                  <a:lnTo>
                    <a:pt x="139" y="272"/>
                  </a:lnTo>
                  <a:lnTo>
                    <a:pt x="141" y="272"/>
                  </a:lnTo>
                  <a:lnTo>
                    <a:pt x="141" y="275"/>
                  </a:lnTo>
                  <a:lnTo>
                    <a:pt x="144" y="275"/>
                  </a:lnTo>
                  <a:lnTo>
                    <a:pt x="144" y="272"/>
                  </a:lnTo>
                  <a:lnTo>
                    <a:pt x="144" y="269"/>
                  </a:lnTo>
                  <a:lnTo>
                    <a:pt x="144" y="267"/>
                  </a:lnTo>
                  <a:lnTo>
                    <a:pt x="144" y="264"/>
                  </a:lnTo>
                  <a:lnTo>
                    <a:pt x="141" y="264"/>
                  </a:lnTo>
                  <a:lnTo>
                    <a:pt x="141" y="262"/>
                  </a:lnTo>
                  <a:lnTo>
                    <a:pt x="141" y="259"/>
                  </a:lnTo>
                  <a:lnTo>
                    <a:pt x="144" y="259"/>
                  </a:lnTo>
                  <a:lnTo>
                    <a:pt x="146" y="259"/>
                  </a:lnTo>
                  <a:lnTo>
                    <a:pt x="149" y="259"/>
                  </a:lnTo>
                  <a:lnTo>
                    <a:pt x="152" y="259"/>
                  </a:lnTo>
                  <a:lnTo>
                    <a:pt x="152" y="262"/>
                  </a:lnTo>
                  <a:lnTo>
                    <a:pt x="154" y="262"/>
                  </a:lnTo>
                  <a:lnTo>
                    <a:pt x="154" y="264"/>
                  </a:lnTo>
                  <a:lnTo>
                    <a:pt x="154" y="267"/>
                  </a:lnTo>
                  <a:lnTo>
                    <a:pt x="157" y="267"/>
                  </a:lnTo>
                  <a:lnTo>
                    <a:pt x="157" y="264"/>
                  </a:lnTo>
                  <a:lnTo>
                    <a:pt x="157" y="262"/>
                  </a:lnTo>
                  <a:lnTo>
                    <a:pt x="157" y="259"/>
                  </a:lnTo>
                  <a:lnTo>
                    <a:pt x="159" y="259"/>
                  </a:lnTo>
                  <a:lnTo>
                    <a:pt x="162" y="259"/>
                  </a:lnTo>
                  <a:lnTo>
                    <a:pt x="165" y="259"/>
                  </a:lnTo>
                  <a:lnTo>
                    <a:pt x="167" y="259"/>
                  </a:lnTo>
                  <a:lnTo>
                    <a:pt x="170" y="259"/>
                  </a:lnTo>
                  <a:lnTo>
                    <a:pt x="173" y="259"/>
                  </a:lnTo>
                  <a:lnTo>
                    <a:pt x="173" y="256"/>
                  </a:lnTo>
                  <a:lnTo>
                    <a:pt x="175" y="256"/>
                  </a:lnTo>
                  <a:lnTo>
                    <a:pt x="178" y="256"/>
                  </a:lnTo>
                  <a:lnTo>
                    <a:pt x="180" y="256"/>
                  </a:lnTo>
                  <a:lnTo>
                    <a:pt x="180" y="259"/>
                  </a:lnTo>
                  <a:lnTo>
                    <a:pt x="180" y="256"/>
                  </a:lnTo>
                  <a:lnTo>
                    <a:pt x="180" y="259"/>
                  </a:lnTo>
                  <a:lnTo>
                    <a:pt x="183" y="259"/>
                  </a:lnTo>
                  <a:lnTo>
                    <a:pt x="186" y="259"/>
                  </a:lnTo>
                  <a:lnTo>
                    <a:pt x="186" y="262"/>
                  </a:lnTo>
                  <a:lnTo>
                    <a:pt x="188" y="262"/>
                  </a:lnTo>
                  <a:lnTo>
                    <a:pt x="188" y="259"/>
                  </a:lnTo>
                  <a:lnTo>
                    <a:pt x="191" y="259"/>
                  </a:lnTo>
                  <a:lnTo>
                    <a:pt x="191" y="256"/>
                  </a:lnTo>
                  <a:lnTo>
                    <a:pt x="191" y="254"/>
                  </a:lnTo>
                  <a:lnTo>
                    <a:pt x="191" y="251"/>
                  </a:lnTo>
                  <a:lnTo>
                    <a:pt x="193" y="251"/>
                  </a:lnTo>
                  <a:lnTo>
                    <a:pt x="193" y="254"/>
                  </a:lnTo>
                  <a:lnTo>
                    <a:pt x="193" y="256"/>
                  </a:lnTo>
                  <a:lnTo>
                    <a:pt x="196" y="256"/>
                  </a:lnTo>
                  <a:lnTo>
                    <a:pt x="199" y="256"/>
                  </a:lnTo>
                  <a:lnTo>
                    <a:pt x="201" y="256"/>
                  </a:lnTo>
                  <a:lnTo>
                    <a:pt x="201" y="254"/>
                  </a:lnTo>
                  <a:lnTo>
                    <a:pt x="201" y="256"/>
                  </a:lnTo>
                  <a:lnTo>
                    <a:pt x="204" y="256"/>
                  </a:lnTo>
                  <a:lnTo>
                    <a:pt x="204" y="254"/>
                  </a:lnTo>
                  <a:lnTo>
                    <a:pt x="206" y="254"/>
                  </a:lnTo>
                  <a:lnTo>
                    <a:pt x="206" y="256"/>
                  </a:lnTo>
                  <a:lnTo>
                    <a:pt x="209" y="256"/>
                  </a:lnTo>
                  <a:lnTo>
                    <a:pt x="206" y="256"/>
                  </a:lnTo>
                  <a:lnTo>
                    <a:pt x="206" y="259"/>
                  </a:lnTo>
                  <a:lnTo>
                    <a:pt x="209" y="259"/>
                  </a:lnTo>
                  <a:lnTo>
                    <a:pt x="206" y="259"/>
                  </a:lnTo>
                  <a:lnTo>
                    <a:pt x="204" y="259"/>
                  </a:lnTo>
                  <a:lnTo>
                    <a:pt x="204" y="262"/>
                  </a:lnTo>
                  <a:lnTo>
                    <a:pt x="201" y="262"/>
                  </a:lnTo>
                  <a:lnTo>
                    <a:pt x="199" y="262"/>
                  </a:lnTo>
                  <a:lnTo>
                    <a:pt x="199" y="264"/>
                  </a:lnTo>
                  <a:lnTo>
                    <a:pt x="199" y="267"/>
                  </a:lnTo>
                  <a:lnTo>
                    <a:pt x="196" y="267"/>
                  </a:lnTo>
                  <a:lnTo>
                    <a:pt x="196" y="269"/>
                  </a:lnTo>
                  <a:lnTo>
                    <a:pt x="196" y="272"/>
                  </a:lnTo>
                  <a:lnTo>
                    <a:pt x="193" y="272"/>
                  </a:lnTo>
                  <a:lnTo>
                    <a:pt x="191" y="272"/>
                  </a:lnTo>
                  <a:lnTo>
                    <a:pt x="191" y="269"/>
                  </a:lnTo>
                  <a:lnTo>
                    <a:pt x="188" y="267"/>
                  </a:lnTo>
                  <a:lnTo>
                    <a:pt x="186" y="267"/>
                  </a:lnTo>
                  <a:lnTo>
                    <a:pt x="186" y="264"/>
                  </a:lnTo>
                  <a:lnTo>
                    <a:pt x="186" y="267"/>
                  </a:lnTo>
                  <a:lnTo>
                    <a:pt x="183" y="267"/>
                  </a:lnTo>
                  <a:lnTo>
                    <a:pt x="180" y="267"/>
                  </a:lnTo>
                  <a:lnTo>
                    <a:pt x="178" y="264"/>
                  </a:lnTo>
                  <a:lnTo>
                    <a:pt x="175" y="264"/>
                  </a:lnTo>
                  <a:lnTo>
                    <a:pt x="173" y="264"/>
                  </a:lnTo>
                  <a:lnTo>
                    <a:pt x="175" y="264"/>
                  </a:lnTo>
                  <a:lnTo>
                    <a:pt x="175" y="267"/>
                  </a:lnTo>
                  <a:lnTo>
                    <a:pt x="178" y="267"/>
                  </a:lnTo>
                  <a:lnTo>
                    <a:pt x="178" y="269"/>
                  </a:lnTo>
                  <a:lnTo>
                    <a:pt x="180" y="269"/>
                  </a:lnTo>
                  <a:lnTo>
                    <a:pt x="180" y="272"/>
                  </a:lnTo>
                  <a:lnTo>
                    <a:pt x="178" y="272"/>
                  </a:lnTo>
                  <a:lnTo>
                    <a:pt x="180" y="272"/>
                  </a:lnTo>
                  <a:lnTo>
                    <a:pt x="183" y="272"/>
                  </a:lnTo>
                  <a:lnTo>
                    <a:pt x="183" y="269"/>
                  </a:lnTo>
                  <a:lnTo>
                    <a:pt x="186" y="269"/>
                  </a:lnTo>
                  <a:lnTo>
                    <a:pt x="186" y="272"/>
                  </a:lnTo>
                  <a:lnTo>
                    <a:pt x="188" y="272"/>
                  </a:lnTo>
                  <a:lnTo>
                    <a:pt x="188" y="275"/>
                  </a:lnTo>
                  <a:lnTo>
                    <a:pt x="186" y="275"/>
                  </a:lnTo>
                  <a:lnTo>
                    <a:pt x="186" y="277"/>
                  </a:lnTo>
                  <a:lnTo>
                    <a:pt x="188" y="277"/>
                  </a:lnTo>
                  <a:lnTo>
                    <a:pt x="191" y="277"/>
                  </a:lnTo>
                  <a:lnTo>
                    <a:pt x="193" y="277"/>
                  </a:lnTo>
                  <a:lnTo>
                    <a:pt x="193" y="280"/>
                  </a:lnTo>
                  <a:lnTo>
                    <a:pt x="196" y="280"/>
                  </a:lnTo>
                  <a:lnTo>
                    <a:pt x="199" y="280"/>
                  </a:lnTo>
                  <a:lnTo>
                    <a:pt x="199" y="277"/>
                  </a:lnTo>
                  <a:lnTo>
                    <a:pt x="201" y="277"/>
                  </a:lnTo>
                  <a:lnTo>
                    <a:pt x="204" y="277"/>
                  </a:lnTo>
                  <a:lnTo>
                    <a:pt x="204" y="275"/>
                  </a:lnTo>
                  <a:lnTo>
                    <a:pt x="206" y="275"/>
                  </a:lnTo>
                  <a:lnTo>
                    <a:pt x="209" y="275"/>
                  </a:lnTo>
                  <a:lnTo>
                    <a:pt x="209" y="277"/>
                  </a:lnTo>
                  <a:lnTo>
                    <a:pt x="212" y="277"/>
                  </a:lnTo>
                  <a:lnTo>
                    <a:pt x="212" y="280"/>
                  </a:lnTo>
                  <a:lnTo>
                    <a:pt x="214" y="277"/>
                  </a:lnTo>
                  <a:lnTo>
                    <a:pt x="217" y="277"/>
                  </a:lnTo>
                  <a:lnTo>
                    <a:pt x="217" y="275"/>
                  </a:lnTo>
                  <a:lnTo>
                    <a:pt x="220" y="275"/>
                  </a:lnTo>
                  <a:lnTo>
                    <a:pt x="220" y="272"/>
                  </a:lnTo>
                  <a:lnTo>
                    <a:pt x="222" y="272"/>
                  </a:lnTo>
                  <a:lnTo>
                    <a:pt x="222" y="269"/>
                  </a:lnTo>
                  <a:lnTo>
                    <a:pt x="225" y="269"/>
                  </a:lnTo>
                  <a:lnTo>
                    <a:pt x="225" y="272"/>
                  </a:lnTo>
                  <a:lnTo>
                    <a:pt x="225" y="275"/>
                  </a:lnTo>
                  <a:lnTo>
                    <a:pt x="225" y="277"/>
                  </a:lnTo>
                  <a:lnTo>
                    <a:pt x="227" y="280"/>
                  </a:lnTo>
                  <a:lnTo>
                    <a:pt x="225" y="280"/>
                  </a:lnTo>
                  <a:lnTo>
                    <a:pt x="225" y="282"/>
                  </a:lnTo>
                  <a:lnTo>
                    <a:pt x="222" y="282"/>
                  </a:lnTo>
                  <a:lnTo>
                    <a:pt x="222" y="285"/>
                  </a:lnTo>
                  <a:lnTo>
                    <a:pt x="220" y="285"/>
                  </a:lnTo>
                  <a:lnTo>
                    <a:pt x="220" y="288"/>
                  </a:lnTo>
                  <a:lnTo>
                    <a:pt x="217" y="288"/>
                  </a:lnTo>
                  <a:lnTo>
                    <a:pt x="217" y="290"/>
                  </a:lnTo>
                  <a:lnTo>
                    <a:pt x="214" y="290"/>
                  </a:lnTo>
                  <a:lnTo>
                    <a:pt x="214" y="293"/>
                  </a:lnTo>
                  <a:lnTo>
                    <a:pt x="214" y="296"/>
                  </a:lnTo>
                  <a:lnTo>
                    <a:pt x="212" y="296"/>
                  </a:lnTo>
                  <a:lnTo>
                    <a:pt x="212" y="298"/>
                  </a:lnTo>
                  <a:lnTo>
                    <a:pt x="212" y="301"/>
                  </a:lnTo>
                  <a:lnTo>
                    <a:pt x="212" y="303"/>
                  </a:lnTo>
                  <a:lnTo>
                    <a:pt x="209" y="303"/>
                  </a:lnTo>
                  <a:lnTo>
                    <a:pt x="212" y="303"/>
                  </a:lnTo>
                  <a:lnTo>
                    <a:pt x="214" y="303"/>
                  </a:lnTo>
                  <a:lnTo>
                    <a:pt x="212" y="303"/>
                  </a:lnTo>
                  <a:lnTo>
                    <a:pt x="214" y="303"/>
                  </a:lnTo>
                  <a:lnTo>
                    <a:pt x="214" y="301"/>
                  </a:lnTo>
                  <a:lnTo>
                    <a:pt x="217" y="301"/>
                  </a:lnTo>
                  <a:lnTo>
                    <a:pt x="217" y="298"/>
                  </a:lnTo>
                  <a:lnTo>
                    <a:pt x="220" y="298"/>
                  </a:lnTo>
                  <a:lnTo>
                    <a:pt x="222" y="296"/>
                  </a:lnTo>
                  <a:lnTo>
                    <a:pt x="225" y="296"/>
                  </a:lnTo>
                  <a:lnTo>
                    <a:pt x="227" y="296"/>
                  </a:lnTo>
                  <a:lnTo>
                    <a:pt x="227" y="293"/>
                  </a:lnTo>
                  <a:lnTo>
                    <a:pt x="230" y="293"/>
                  </a:lnTo>
                  <a:lnTo>
                    <a:pt x="230" y="296"/>
                  </a:lnTo>
                  <a:lnTo>
                    <a:pt x="230" y="298"/>
                  </a:lnTo>
                  <a:lnTo>
                    <a:pt x="230" y="301"/>
                  </a:lnTo>
                  <a:lnTo>
                    <a:pt x="233" y="301"/>
                  </a:lnTo>
                  <a:lnTo>
                    <a:pt x="235" y="301"/>
                  </a:lnTo>
                  <a:lnTo>
                    <a:pt x="238" y="301"/>
                  </a:lnTo>
                  <a:lnTo>
                    <a:pt x="238" y="303"/>
                  </a:lnTo>
                  <a:lnTo>
                    <a:pt x="240" y="303"/>
                  </a:lnTo>
                  <a:lnTo>
                    <a:pt x="240" y="306"/>
                  </a:lnTo>
                  <a:lnTo>
                    <a:pt x="243" y="306"/>
                  </a:lnTo>
                  <a:lnTo>
                    <a:pt x="243" y="309"/>
                  </a:lnTo>
                  <a:lnTo>
                    <a:pt x="246" y="309"/>
                  </a:lnTo>
                  <a:lnTo>
                    <a:pt x="248" y="309"/>
                  </a:lnTo>
                  <a:lnTo>
                    <a:pt x="251" y="309"/>
                  </a:lnTo>
                  <a:lnTo>
                    <a:pt x="253" y="309"/>
                  </a:lnTo>
                  <a:lnTo>
                    <a:pt x="253" y="311"/>
                  </a:lnTo>
                  <a:lnTo>
                    <a:pt x="251" y="311"/>
                  </a:lnTo>
                  <a:lnTo>
                    <a:pt x="251" y="314"/>
                  </a:lnTo>
                  <a:lnTo>
                    <a:pt x="251" y="316"/>
                  </a:lnTo>
                  <a:lnTo>
                    <a:pt x="253" y="316"/>
                  </a:lnTo>
                  <a:lnTo>
                    <a:pt x="253" y="319"/>
                  </a:lnTo>
                  <a:lnTo>
                    <a:pt x="253" y="316"/>
                  </a:lnTo>
                  <a:lnTo>
                    <a:pt x="253" y="314"/>
                  </a:lnTo>
                  <a:lnTo>
                    <a:pt x="256" y="314"/>
                  </a:lnTo>
                  <a:lnTo>
                    <a:pt x="256" y="311"/>
                  </a:lnTo>
                  <a:lnTo>
                    <a:pt x="259" y="311"/>
                  </a:lnTo>
                  <a:lnTo>
                    <a:pt x="256" y="309"/>
                  </a:lnTo>
                  <a:lnTo>
                    <a:pt x="259" y="306"/>
                  </a:lnTo>
                  <a:lnTo>
                    <a:pt x="259" y="303"/>
                  </a:lnTo>
                  <a:lnTo>
                    <a:pt x="256" y="303"/>
                  </a:lnTo>
                  <a:lnTo>
                    <a:pt x="256" y="301"/>
                  </a:lnTo>
                  <a:lnTo>
                    <a:pt x="253" y="301"/>
                  </a:lnTo>
                  <a:lnTo>
                    <a:pt x="251" y="301"/>
                  </a:lnTo>
                  <a:lnTo>
                    <a:pt x="248" y="301"/>
                  </a:lnTo>
                  <a:lnTo>
                    <a:pt x="246" y="301"/>
                  </a:lnTo>
                  <a:lnTo>
                    <a:pt x="246" y="298"/>
                  </a:lnTo>
                  <a:lnTo>
                    <a:pt x="246" y="296"/>
                  </a:lnTo>
                  <a:lnTo>
                    <a:pt x="246" y="293"/>
                  </a:lnTo>
                  <a:lnTo>
                    <a:pt x="243" y="293"/>
                  </a:lnTo>
                  <a:lnTo>
                    <a:pt x="243" y="290"/>
                  </a:lnTo>
                  <a:lnTo>
                    <a:pt x="246" y="290"/>
                  </a:lnTo>
                  <a:lnTo>
                    <a:pt x="248" y="290"/>
                  </a:lnTo>
                  <a:lnTo>
                    <a:pt x="248" y="288"/>
                  </a:lnTo>
                  <a:lnTo>
                    <a:pt x="248" y="285"/>
                  </a:lnTo>
                  <a:lnTo>
                    <a:pt x="246" y="285"/>
                  </a:lnTo>
                  <a:lnTo>
                    <a:pt x="246" y="282"/>
                  </a:lnTo>
                  <a:lnTo>
                    <a:pt x="243" y="282"/>
                  </a:lnTo>
                  <a:lnTo>
                    <a:pt x="243" y="280"/>
                  </a:lnTo>
                  <a:lnTo>
                    <a:pt x="243" y="277"/>
                  </a:lnTo>
                  <a:lnTo>
                    <a:pt x="246" y="277"/>
                  </a:lnTo>
                  <a:lnTo>
                    <a:pt x="248" y="277"/>
                  </a:lnTo>
                  <a:lnTo>
                    <a:pt x="248" y="275"/>
                  </a:lnTo>
                  <a:lnTo>
                    <a:pt x="251" y="275"/>
                  </a:lnTo>
                  <a:lnTo>
                    <a:pt x="253" y="275"/>
                  </a:lnTo>
                  <a:lnTo>
                    <a:pt x="253" y="272"/>
                  </a:lnTo>
                  <a:lnTo>
                    <a:pt x="256" y="272"/>
                  </a:lnTo>
                  <a:lnTo>
                    <a:pt x="259" y="272"/>
                  </a:lnTo>
                  <a:lnTo>
                    <a:pt x="259" y="275"/>
                  </a:lnTo>
                  <a:lnTo>
                    <a:pt x="259" y="277"/>
                  </a:lnTo>
                  <a:lnTo>
                    <a:pt x="256" y="277"/>
                  </a:lnTo>
                  <a:lnTo>
                    <a:pt x="256" y="280"/>
                  </a:lnTo>
                  <a:lnTo>
                    <a:pt x="256" y="282"/>
                  </a:lnTo>
                  <a:lnTo>
                    <a:pt x="259" y="282"/>
                  </a:lnTo>
                  <a:lnTo>
                    <a:pt x="256" y="282"/>
                  </a:lnTo>
                  <a:lnTo>
                    <a:pt x="259" y="282"/>
                  </a:lnTo>
                  <a:lnTo>
                    <a:pt x="259" y="285"/>
                  </a:lnTo>
                  <a:lnTo>
                    <a:pt x="261" y="285"/>
                  </a:lnTo>
                  <a:lnTo>
                    <a:pt x="264" y="285"/>
                  </a:lnTo>
                  <a:lnTo>
                    <a:pt x="264" y="288"/>
                  </a:lnTo>
                  <a:lnTo>
                    <a:pt x="264" y="290"/>
                  </a:lnTo>
                  <a:lnTo>
                    <a:pt x="264" y="293"/>
                  </a:lnTo>
                  <a:lnTo>
                    <a:pt x="261" y="293"/>
                  </a:lnTo>
                  <a:lnTo>
                    <a:pt x="261" y="296"/>
                  </a:lnTo>
                  <a:lnTo>
                    <a:pt x="264" y="296"/>
                  </a:lnTo>
                  <a:lnTo>
                    <a:pt x="264" y="293"/>
                  </a:lnTo>
                  <a:lnTo>
                    <a:pt x="264" y="290"/>
                  </a:lnTo>
                  <a:lnTo>
                    <a:pt x="266" y="290"/>
                  </a:lnTo>
                  <a:lnTo>
                    <a:pt x="269" y="290"/>
                  </a:lnTo>
                  <a:lnTo>
                    <a:pt x="269" y="288"/>
                  </a:lnTo>
                  <a:lnTo>
                    <a:pt x="269" y="285"/>
                  </a:lnTo>
                  <a:lnTo>
                    <a:pt x="269" y="282"/>
                  </a:lnTo>
                  <a:lnTo>
                    <a:pt x="269" y="280"/>
                  </a:lnTo>
                  <a:lnTo>
                    <a:pt x="269" y="277"/>
                  </a:lnTo>
                  <a:lnTo>
                    <a:pt x="272" y="277"/>
                  </a:lnTo>
                  <a:lnTo>
                    <a:pt x="272" y="280"/>
                  </a:lnTo>
                  <a:lnTo>
                    <a:pt x="274" y="280"/>
                  </a:lnTo>
                  <a:lnTo>
                    <a:pt x="277" y="280"/>
                  </a:lnTo>
                  <a:lnTo>
                    <a:pt x="277" y="282"/>
                  </a:lnTo>
                  <a:lnTo>
                    <a:pt x="274" y="282"/>
                  </a:lnTo>
                  <a:lnTo>
                    <a:pt x="274" y="285"/>
                  </a:lnTo>
                  <a:lnTo>
                    <a:pt x="274" y="288"/>
                  </a:lnTo>
                  <a:lnTo>
                    <a:pt x="274" y="290"/>
                  </a:lnTo>
                  <a:lnTo>
                    <a:pt x="274" y="293"/>
                  </a:lnTo>
                  <a:lnTo>
                    <a:pt x="274" y="296"/>
                  </a:lnTo>
                  <a:lnTo>
                    <a:pt x="277" y="296"/>
                  </a:lnTo>
                  <a:lnTo>
                    <a:pt x="277" y="293"/>
                  </a:lnTo>
                  <a:lnTo>
                    <a:pt x="277" y="296"/>
                  </a:lnTo>
                  <a:lnTo>
                    <a:pt x="277" y="298"/>
                  </a:lnTo>
                  <a:lnTo>
                    <a:pt x="277" y="301"/>
                  </a:lnTo>
                  <a:lnTo>
                    <a:pt x="274" y="301"/>
                  </a:lnTo>
                  <a:lnTo>
                    <a:pt x="274" y="303"/>
                  </a:lnTo>
                  <a:lnTo>
                    <a:pt x="272" y="303"/>
                  </a:lnTo>
                  <a:lnTo>
                    <a:pt x="272" y="306"/>
                  </a:lnTo>
                  <a:lnTo>
                    <a:pt x="272" y="303"/>
                  </a:lnTo>
                  <a:lnTo>
                    <a:pt x="269" y="306"/>
                  </a:lnTo>
                  <a:lnTo>
                    <a:pt x="266" y="306"/>
                  </a:lnTo>
                  <a:lnTo>
                    <a:pt x="266" y="309"/>
                  </a:lnTo>
                  <a:lnTo>
                    <a:pt x="266" y="311"/>
                  </a:lnTo>
                  <a:lnTo>
                    <a:pt x="269" y="311"/>
                  </a:lnTo>
                  <a:lnTo>
                    <a:pt x="272" y="311"/>
                  </a:lnTo>
                  <a:lnTo>
                    <a:pt x="272" y="314"/>
                  </a:lnTo>
                  <a:lnTo>
                    <a:pt x="272" y="316"/>
                  </a:lnTo>
                  <a:lnTo>
                    <a:pt x="269" y="316"/>
                  </a:lnTo>
                  <a:lnTo>
                    <a:pt x="266" y="319"/>
                  </a:lnTo>
                  <a:lnTo>
                    <a:pt x="269" y="319"/>
                  </a:lnTo>
                  <a:lnTo>
                    <a:pt x="272" y="319"/>
                  </a:lnTo>
                  <a:lnTo>
                    <a:pt x="272" y="316"/>
                  </a:lnTo>
                  <a:lnTo>
                    <a:pt x="274" y="316"/>
                  </a:lnTo>
                  <a:lnTo>
                    <a:pt x="277" y="316"/>
                  </a:lnTo>
                  <a:lnTo>
                    <a:pt x="277" y="319"/>
                  </a:lnTo>
                  <a:lnTo>
                    <a:pt x="277" y="322"/>
                  </a:lnTo>
                  <a:lnTo>
                    <a:pt x="277" y="319"/>
                  </a:lnTo>
                  <a:lnTo>
                    <a:pt x="277" y="322"/>
                  </a:lnTo>
                  <a:lnTo>
                    <a:pt x="280" y="322"/>
                  </a:lnTo>
                  <a:lnTo>
                    <a:pt x="280" y="319"/>
                  </a:lnTo>
                  <a:lnTo>
                    <a:pt x="280" y="316"/>
                  </a:lnTo>
                  <a:lnTo>
                    <a:pt x="280" y="314"/>
                  </a:lnTo>
                  <a:lnTo>
                    <a:pt x="277" y="314"/>
                  </a:lnTo>
                  <a:lnTo>
                    <a:pt x="277" y="311"/>
                  </a:lnTo>
                  <a:lnTo>
                    <a:pt x="277" y="309"/>
                  </a:lnTo>
                  <a:lnTo>
                    <a:pt x="280" y="309"/>
                  </a:lnTo>
                  <a:lnTo>
                    <a:pt x="282" y="306"/>
                  </a:lnTo>
                  <a:lnTo>
                    <a:pt x="285" y="306"/>
                  </a:lnTo>
                  <a:lnTo>
                    <a:pt x="285" y="309"/>
                  </a:lnTo>
                  <a:lnTo>
                    <a:pt x="287" y="306"/>
                  </a:lnTo>
                  <a:lnTo>
                    <a:pt x="290" y="306"/>
                  </a:lnTo>
                  <a:lnTo>
                    <a:pt x="290" y="309"/>
                  </a:lnTo>
                  <a:lnTo>
                    <a:pt x="290" y="311"/>
                  </a:lnTo>
                  <a:lnTo>
                    <a:pt x="293" y="311"/>
                  </a:lnTo>
                  <a:lnTo>
                    <a:pt x="293" y="309"/>
                  </a:lnTo>
                  <a:lnTo>
                    <a:pt x="295" y="311"/>
                  </a:lnTo>
                  <a:lnTo>
                    <a:pt x="298" y="311"/>
                  </a:lnTo>
                  <a:lnTo>
                    <a:pt x="300" y="311"/>
                  </a:lnTo>
                  <a:lnTo>
                    <a:pt x="303" y="311"/>
                  </a:lnTo>
                  <a:lnTo>
                    <a:pt x="303" y="314"/>
                  </a:lnTo>
                  <a:lnTo>
                    <a:pt x="303" y="316"/>
                  </a:lnTo>
                  <a:lnTo>
                    <a:pt x="303" y="319"/>
                  </a:lnTo>
                  <a:lnTo>
                    <a:pt x="306" y="319"/>
                  </a:lnTo>
                  <a:lnTo>
                    <a:pt x="308" y="319"/>
                  </a:lnTo>
                  <a:lnTo>
                    <a:pt x="308" y="322"/>
                  </a:lnTo>
                  <a:lnTo>
                    <a:pt x="308" y="324"/>
                  </a:lnTo>
                  <a:lnTo>
                    <a:pt x="306" y="327"/>
                  </a:lnTo>
                  <a:lnTo>
                    <a:pt x="306" y="329"/>
                  </a:lnTo>
                  <a:lnTo>
                    <a:pt x="306" y="332"/>
                  </a:lnTo>
                  <a:lnTo>
                    <a:pt x="303" y="332"/>
                  </a:lnTo>
                  <a:lnTo>
                    <a:pt x="300" y="332"/>
                  </a:lnTo>
                  <a:lnTo>
                    <a:pt x="298" y="332"/>
                  </a:lnTo>
                  <a:lnTo>
                    <a:pt x="298" y="335"/>
                  </a:lnTo>
                  <a:lnTo>
                    <a:pt x="295" y="335"/>
                  </a:lnTo>
                  <a:lnTo>
                    <a:pt x="298" y="335"/>
                  </a:lnTo>
                  <a:lnTo>
                    <a:pt x="300" y="337"/>
                  </a:lnTo>
                  <a:lnTo>
                    <a:pt x="303" y="337"/>
                  </a:lnTo>
                  <a:lnTo>
                    <a:pt x="303" y="340"/>
                  </a:lnTo>
                  <a:lnTo>
                    <a:pt x="303" y="343"/>
                  </a:lnTo>
                  <a:lnTo>
                    <a:pt x="300" y="343"/>
                  </a:lnTo>
                  <a:lnTo>
                    <a:pt x="300" y="345"/>
                  </a:lnTo>
                  <a:lnTo>
                    <a:pt x="303" y="345"/>
                  </a:lnTo>
                  <a:lnTo>
                    <a:pt x="306" y="345"/>
                  </a:lnTo>
                  <a:lnTo>
                    <a:pt x="308" y="345"/>
                  </a:lnTo>
                  <a:lnTo>
                    <a:pt x="311" y="348"/>
                  </a:lnTo>
                  <a:lnTo>
                    <a:pt x="313" y="350"/>
                  </a:lnTo>
                  <a:lnTo>
                    <a:pt x="313" y="353"/>
                  </a:lnTo>
                  <a:lnTo>
                    <a:pt x="313" y="350"/>
                  </a:lnTo>
                  <a:lnTo>
                    <a:pt x="316" y="350"/>
                  </a:lnTo>
                  <a:lnTo>
                    <a:pt x="316" y="348"/>
                  </a:lnTo>
                  <a:lnTo>
                    <a:pt x="316" y="350"/>
                  </a:lnTo>
                  <a:lnTo>
                    <a:pt x="316" y="348"/>
                  </a:lnTo>
                  <a:lnTo>
                    <a:pt x="319" y="348"/>
                  </a:lnTo>
                  <a:lnTo>
                    <a:pt x="316" y="348"/>
                  </a:lnTo>
                  <a:lnTo>
                    <a:pt x="313" y="348"/>
                  </a:lnTo>
                  <a:lnTo>
                    <a:pt x="313" y="345"/>
                  </a:lnTo>
                </a:path>
              </a:pathLst>
            </a:custGeom>
            <a:noFill/>
            <a:ln w="4763">
              <a:solidFill>
                <a:srgbClr val="6E6E6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800" kern="1200">
                <a:solidFill>
                  <a:prstClr val="black"/>
                </a:solidFill>
                <a:latin typeface="Century Gothic"/>
                <a:ea typeface="+mn-ea"/>
                <a:cs typeface="+mn-cs"/>
              </a:endParaRPr>
            </a:p>
          </p:txBody>
        </p:sp>
        <p:sp>
          <p:nvSpPr>
            <p:cNvPr id="275" name="Freeform 65"/>
            <p:cNvSpPr>
              <a:spLocks/>
            </p:cNvSpPr>
            <p:nvPr/>
          </p:nvSpPr>
          <p:spPr bwMode="auto">
            <a:xfrm>
              <a:off x="3062" y="711"/>
              <a:ext cx="1984" cy="415"/>
            </a:xfrm>
            <a:custGeom>
              <a:avLst/>
              <a:gdLst>
                <a:gd name="T0" fmla="*/ 1681 w 1984"/>
                <a:gd name="T1" fmla="*/ 81 h 415"/>
                <a:gd name="T2" fmla="*/ 1689 w 1984"/>
                <a:gd name="T3" fmla="*/ 94 h 415"/>
                <a:gd name="T4" fmla="*/ 1712 w 1984"/>
                <a:gd name="T5" fmla="*/ 115 h 415"/>
                <a:gd name="T6" fmla="*/ 1718 w 1984"/>
                <a:gd name="T7" fmla="*/ 115 h 415"/>
                <a:gd name="T8" fmla="*/ 1741 w 1984"/>
                <a:gd name="T9" fmla="*/ 92 h 415"/>
                <a:gd name="T10" fmla="*/ 1762 w 1984"/>
                <a:gd name="T11" fmla="*/ 97 h 415"/>
                <a:gd name="T12" fmla="*/ 1775 w 1984"/>
                <a:gd name="T13" fmla="*/ 78 h 415"/>
                <a:gd name="T14" fmla="*/ 1796 w 1984"/>
                <a:gd name="T15" fmla="*/ 73 h 415"/>
                <a:gd name="T16" fmla="*/ 1814 w 1984"/>
                <a:gd name="T17" fmla="*/ 68 h 415"/>
                <a:gd name="T18" fmla="*/ 1846 w 1984"/>
                <a:gd name="T19" fmla="*/ 68 h 415"/>
                <a:gd name="T20" fmla="*/ 1864 w 1984"/>
                <a:gd name="T21" fmla="*/ 60 h 415"/>
                <a:gd name="T22" fmla="*/ 1900 w 1984"/>
                <a:gd name="T23" fmla="*/ 50 h 415"/>
                <a:gd name="T24" fmla="*/ 1919 w 1984"/>
                <a:gd name="T25" fmla="*/ 31 h 415"/>
                <a:gd name="T26" fmla="*/ 1940 w 1984"/>
                <a:gd name="T27" fmla="*/ 16 h 415"/>
                <a:gd name="T28" fmla="*/ 1963 w 1984"/>
                <a:gd name="T29" fmla="*/ 0 h 415"/>
                <a:gd name="T30" fmla="*/ 1971 w 1984"/>
                <a:gd name="T31" fmla="*/ 21 h 415"/>
                <a:gd name="T32" fmla="*/ 1903 w 1984"/>
                <a:gd name="T33" fmla="*/ 76 h 415"/>
                <a:gd name="T34" fmla="*/ 1859 w 1984"/>
                <a:gd name="T35" fmla="*/ 94 h 415"/>
                <a:gd name="T36" fmla="*/ 1814 w 1984"/>
                <a:gd name="T37" fmla="*/ 133 h 415"/>
                <a:gd name="T38" fmla="*/ 1772 w 1984"/>
                <a:gd name="T39" fmla="*/ 154 h 415"/>
                <a:gd name="T40" fmla="*/ 1715 w 1984"/>
                <a:gd name="T41" fmla="*/ 186 h 415"/>
                <a:gd name="T42" fmla="*/ 1660 w 1984"/>
                <a:gd name="T43" fmla="*/ 186 h 415"/>
                <a:gd name="T44" fmla="*/ 1605 w 1984"/>
                <a:gd name="T45" fmla="*/ 159 h 415"/>
                <a:gd name="T46" fmla="*/ 1527 w 1984"/>
                <a:gd name="T47" fmla="*/ 128 h 415"/>
                <a:gd name="T48" fmla="*/ 1451 w 1984"/>
                <a:gd name="T49" fmla="*/ 141 h 415"/>
                <a:gd name="T50" fmla="*/ 1394 w 1984"/>
                <a:gd name="T51" fmla="*/ 141 h 415"/>
                <a:gd name="T52" fmla="*/ 1365 w 1984"/>
                <a:gd name="T53" fmla="*/ 167 h 415"/>
                <a:gd name="T54" fmla="*/ 1329 w 1984"/>
                <a:gd name="T55" fmla="*/ 165 h 415"/>
                <a:gd name="T56" fmla="*/ 1284 w 1984"/>
                <a:gd name="T57" fmla="*/ 165 h 415"/>
                <a:gd name="T58" fmla="*/ 1237 w 1984"/>
                <a:gd name="T59" fmla="*/ 133 h 415"/>
                <a:gd name="T60" fmla="*/ 1203 w 1984"/>
                <a:gd name="T61" fmla="*/ 89 h 415"/>
                <a:gd name="T62" fmla="*/ 1172 w 1984"/>
                <a:gd name="T63" fmla="*/ 71 h 415"/>
                <a:gd name="T64" fmla="*/ 1133 w 1984"/>
                <a:gd name="T65" fmla="*/ 112 h 415"/>
                <a:gd name="T66" fmla="*/ 1099 w 1984"/>
                <a:gd name="T67" fmla="*/ 144 h 415"/>
                <a:gd name="T68" fmla="*/ 1049 w 1984"/>
                <a:gd name="T69" fmla="*/ 191 h 415"/>
                <a:gd name="T70" fmla="*/ 1034 w 1984"/>
                <a:gd name="T71" fmla="*/ 220 h 415"/>
                <a:gd name="T72" fmla="*/ 987 w 1984"/>
                <a:gd name="T73" fmla="*/ 196 h 415"/>
                <a:gd name="T74" fmla="*/ 919 w 1984"/>
                <a:gd name="T75" fmla="*/ 193 h 415"/>
                <a:gd name="T76" fmla="*/ 875 w 1984"/>
                <a:gd name="T77" fmla="*/ 186 h 415"/>
                <a:gd name="T78" fmla="*/ 822 w 1984"/>
                <a:gd name="T79" fmla="*/ 167 h 415"/>
                <a:gd name="T80" fmla="*/ 786 w 1984"/>
                <a:gd name="T81" fmla="*/ 152 h 415"/>
                <a:gd name="T82" fmla="*/ 741 w 1984"/>
                <a:gd name="T83" fmla="*/ 149 h 415"/>
                <a:gd name="T84" fmla="*/ 647 w 1984"/>
                <a:gd name="T85" fmla="*/ 165 h 415"/>
                <a:gd name="T86" fmla="*/ 619 w 1984"/>
                <a:gd name="T87" fmla="*/ 196 h 415"/>
                <a:gd name="T88" fmla="*/ 598 w 1984"/>
                <a:gd name="T89" fmla="*/ 230 h 415"/>
                <a:gd name="T90" fmla="*/ 582 w 1984"/>
                <a:gd name="T91" fmla="*/ 238 h 415"/>
                <a:gd name="T92" fmla="*/ 546 w 1984"/>
                <a:gd name="T93" fmla="*/ 233 h 415"/>
                <a:gd name="T94" fmla="*/ 535 w 1984"/>
                <a:gd name="T95" fmla="*/ 204 h 415"/>
                <a:gd name="T96" fmla="*/ 426 w 1984"/>
                <a:gd name="T97" fmla="*/ 222 h 415"/>
                <a:gd name="T98" fmla="*/ 439 w 1984"/>
                <a:gd name="T99" fmla="*/ 259 h 415"/>
                <a:gd name="T100" fmla="*/ 407 w 1984"/>
                <a:gd name="T101" fmla="*/ 290 h 415"/>
                <a:gd name="T102" fmla="*/ 373 w 1984"/>
                <a:gd name="T103" fmla="*/ 334 h 415"/>
                <a:gd name="T104" fmla="*/ 329 w 1984"/>
                <a:gd name="T105" fmla="*/ 358 h 415"/>
                <a:gd name="T106" fmla="*/ 295 w 1984"/>
                <a:gd name="T107" fmla="*/ 384 h 415"/>
                <a:gd name="T108" fmla="*/ 248 w 1984"/>
                <a:gd name="T109" fmla="*/ 392 h 415"/>
                <a:gd name="T110" fmla="*/ 191 w 1984"/>
                <a:gd name="T111" fmla="*/ 410 h 415"/>
                <a:gd name="T112" fmla="*/ 157 w 1984"/>
                <a:gd name="T113" fmla="*/ 395 h 415"/>
                <a:gd name="T114" fmla="*/ 112 w 1984"/>
                <a:gd name="T115" fmla="*/ 363 h 415"/>
                <a:gd name="T116" fmla="*/ 78 w 1984"/>
                <a:gd name="T117" fmla="*/ 371 h 415"/>
                <a:gd name="T118" fmla="*/ 11 w 1984"/>
                <a:gd name="T119" fmla="*/ 381 h 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984" h="415">
                  <a:moveTo>
                    <a:pt x="1665" y="94"/>
                  </a:moveTo>
                  <a:lnTo>
                    <a:pt x="1665" y="92"/>
                  </a:lnTo>
                  <a:lnTo>
                    <a:pt x="1668" y="92"/>
                  </a:lnTo>
                  <a:lnTo>
                    <a:pt x="1671" y="92"/>
                  </a:lnTo>
                  <a:lnTo>
                    <a:pt x="1668" y="89"/>
                  </a:lnTo>
                  <a:lnTo>
                    <a:pt x="1668" y="86"/>
                  </a:lnTo>
                  <a:lnTo>
                    <a:pt x="1668" y="84"/>
                  </a:lnTo>
                  <a:lnTo>
                    <a:pt x="1665" y="84"/>
                  </a:lnTo>
                  <a:lnTo>
                    <a:pt x="1665" y="81"/>
                  </a:lnTo>
                  <a:lnTo>
                    <a:pt x="1668" y="81"/>
                  </a:lnTo>
                  <a:lnTo>
                    <a:pt x="1671" y="81"/>
                  </a:lnTo>
                  <a:lnTo>
                    <a:pt x="1673" y="81"/>
                  </a:lnTo>
                  <a:lnTo>
                    <a:pt x="1676" y="81"/>
                  </a:lnTo>
                  <a:lnTo>
                    <a:pt x="1676" y="78"/>
                  </a:lnTo>
                  <a:lnTo>
                    <a:pt x="1676" y="81"/>
                  </a:lnTo>
                  <a:lnTo>
                    <a:pt x="1679" y="81"/>
                  </a:lnTo>
                  <a:lnTo>
                    <a:pt x="1681" y="81"/>
                  </a:lnTo>
                  <a:lnTo>
                    <a:pt x="1684" y="81"/>
                  </a:lnTo>
                  <a:lnTo>
                    <a:pt x="1684" y="84"/>
                  </a:lnTo>
                  <a:lnTo>
                    <a:pt x="1686" y="84"/>
                  </a:lnTo>
                  <a:lnTo>
                    <a:pt x="1684" y="84"/>
                  </a:lnTo>
                  <a:lnTo>
                    <a:pt x="1686" y="84"/>
                  </a:lnTo>
                  <a:lnTo>
                    <a:pt x="1684" y="84"/>
                  </a:lnTo>
                  <a:lnTo>
                    <a:pt x="1684" y="86"/>
                  </a:lnTo>
                  <a:lnTo>
                    <a:pt x="1684" y="84"/>
                  </a:lnTo>
                  <a:lnTo>
                    <a:pt x="1686" y="84"/>
                  </a:lnTo>
                  <a:lnTo>
                    <a:pt x="1684" y="86"/>
                  </a:lnTo>
                  <a:lnTo>
                    <a:pt x="1686" y="86"/>
                  </a:lnTo>
                  <a:lnTo>
                    <a:pt x="1684" y="86"/>
                  </a:lnTo>
                  <a:lnTo>
                    <a:pt x="1681" y="89"/>
                  </a:lnTo>
                  <a:lnTo>
                    <a:pt x="1681" y="92"/>
                  </a:lnTo>
                  <a:lnTo>
                    <a:pt x="1684" y="94"/>
                  </a:lnTo>
                  <a:lnTo>
                    <a:pt x="1686" y="94"/>
                  </a:lnTo>
                  <a:lnTo>
                    <a:pt x="1689" y="94"/>
                  </a:lnTo>
                  <a:lnTo>
                    <a:pt x="1689" y="92"/>
                  </a:lnTo>
                  <a:lnTo>
                    <a:pt x="1692" y="92"/>
                  </a:lnTo>
                  <a:lnTo>
                    <a:pt x="1694" y="92"/>
                  </a:lnTo>
                  <a:lnTo>
                    <a:pt x="1694" y="94"/>
                  </a:lnTo>
                  <a:lnTo>
                    <a:pt x="1697" y="94"/>
                  </a:lnTo>
                  <a:lnTo>
                    <a:pt x="1697" y="97"/>
                  </a:lnTo>
                  <a:lnTo>
                    <a:pt x="1699" y="97"/>
                  </a:lnTo>
                  <a:lnTo>
                    <a:pt x="1699" y="99"/>
                  </a:lnTo>
                  <a:lnTo>
                    <a:pt x="1702" y="102"/>
                  </a:lnTo>
                  <a:lnTo>
                    <a:pt x="1705" y="102"/>
                  </a:lnTo>
                  <a:lnTo>
                    <a:pt x="1705" y="105"/>
                  </a:lnTo>
                  <a:lnTo>
                    <a:pt x="1707" y="105"/>
                  </a:lnTo>
                  <a:lnTo>
                    <a:pt x="1707" y="107"/>
                  </a:lnTo>
                  <a:lnTo>
                    <a:pt x="1707" y="110"/>
                  </a:lnTo>
                  <a:lnTo>
                    <a:pt x="1710" y="110"/>
                  </a:lnTo>
                  <a:lnTo>
                    <a:pt x="1710" y="112"/>
                  </a:lnTo>
                  <a:lnTo>
                    <a:pt x="1712" y="115"/>
                  </a:lnTo>
                  <a:lnTo>
                    <a:pt x="1712" y="118"/>
                  </a:lnTo>
                  <a:lnTo>
                    <a:pt x="1710" y="118"/>
                  </a:lnTo>
                  <a:lnTo>
                    <a:pt x="1710" y="120"/>
                  </a:lnTo>
                  <a:lnTo>
                    <a:pt x="1712" y="120"/>
                  </a:lnTo>
                  <a:lnTo>
                    <a:pt x="1715" y="120"/>
                  </a:lnTo>
                  <a:lnTo>
                    <a:pt x="1715" y="123"/>
                  </a:lnTo>
                  <a:lnTo>
                    <a:pt x="1718" y="123"/>
                  </a:lnTo>
                  <a:lnTo>
                    <a:pt x="1720" y="125"/>
                  </a:lnTo>
                  <a:lnTo>
                    <a:pt x="1720" y="128"/>
                  </a:lnTo>
                  <a:lnTo>
                    <a:pt x="1720" y="125"/>
                  </a:lnTo>
                  <a:lnTo>
                    <a:pt x="1720" y="123"/>
                  </a:lnTo>
                  <a:lnTo>
                    <a:pt x="1723" y="123"/>
                  </a:lnTo>
                  <a:lnTo>
                    <a:pt x="1723" y="120"/>
                  </a:lnTo>
                  <a:lnTo>
                    <a:pt x="1720" y="120"/>
                  </a:lnTo>
                  <a:lnTo>
                    <a:pt x="1720" y="118"/>
                  </a:lnTo>
                  <a:lnTo>
                    <a:pt x="1720" y="115"/>
                  </a:lnTo>
                  <a:lnTo>
                    <a:pt x="1718" y="115"/>
                  </a:lnTo>
                  <a:lnTo>
                    <a:pt x="1718" y="112"/>
                  </a:lnTo>
                  <a:lnTo>
                    <a:pt x="1718" y="110"/>
                  </a:lnTo>
                  <a:lnTo>
                    <a:pt x="1720" y="107"/>
                  </a:lnTo>
                  <a:lnTo>
                    <a:pt x="1723" y="107"/>
                  </a:lnTo>
                  <a:lnTo>
                    <a:pt x="1723" y="105"/>
                  </a:lnTo>
                  <a:lnTo>
                    <a:pt x="1723" y="102"/>
                  </a:lnTo>
                  <a:lnTo>
                    <a:pt x="1726" y="102"/>
                  </a:lnTo>
                  <a:lnTo>
                    <a:pt x="1728" y="102"/>
                  </a:lnTo>
                  <a:lnTo>
                    <a:pt x="1731" y="102"/>
                  </a:lnTo>
                  <a:lnTo>
                    <a:pt x="1731" y="99"/>
                  </a:lnTo>
                  <a:lnTo>
                    <a:pt x="1733" y="99"/>
                  </a:lnTo>
                  <a:lnTo>
                    <a:pt x="1733" y="97"/>
                  </a:lnTo>
                  <a:lnTo>
                    <a:pt x="1736" y="97"/>
                  </a:lnTo>
                  <a:lnTo>
                    <a:pt x="1736" y="94"/>
                  </a:lnTo>
                  <a:lnTo>
                    <a:pt x="1736" y="92"/>
                  </a:lnTo>
                  <a:lnTo>
                    <a:pt x="1739" y="92"/>
                  </a:lnTo>
                  <a:lnTo>
                    <a:pt x="1741" y="92"/>
                  </a:lnTo>
                  <a:lnTo>
                    <a:pt x="1744" y="92"/>
                  </a:lnTo>
                  <a:lnTo>
                    <a:pt x="1746" y="92"/>
                  </a:lnTo>
                  <a:lnTo>
                    <a:pt x="1746" y="89"/>
                  </a:lnTo>
                  <a:lnTo>
                    <a:pt x="1749" y="89"/>
                  </a:lnTo>
                  <a:lnTo>
                    <a:pt x="1752" y="89"/>
                  </a:lnTo>
                  <a:lnTo>
                    <a:pt x="1754" y="89"/>
                  </a:lnTo>
                  <a:lnTo>
                    <a:pt x="1752" y="89"/>
                  </a:lnTo>
                  <a:lnTo>
                    <a:pt x="1754" y="89"/>
                  </a:lnTo>
                  <a:lnTo>
                    <a:pt x="1754" y="92"/>
                  </a:lnTo>
                  <a:lnTo>
                    <a:pt x="1757" y="94"/>
                  </a:lnTo>
                  <a:lnTo>
                    <a:pt x="1757" y="97"/>
                  </a:lnTo>
                  <a:lnTo>
                    <a:pt x="1759" y="97"/>
                  </a:lnTo>
                  <a:lnTo>
                    <a:pt x="1759" y="99"/>
                  </a:lnTo>
                  <a:lnTo>
                    <a:pt x="1759" y="97"/>
                  </a:lnTo>
                  <a:lnTo>
                    <a:pt x="1762" y="97"/>
                  </a:lnTo>
                  <a:lnTo>
                    <a:pt x="1762" y="99"/>
                  </a:lnTo>
                  <a:lnTo>
                    <a:pt x="1762" y="97"/>
                  </a:lnTo>
                  <a:lnTo>
                    <a:pt x="1759" y="97"/>
                  </a:lnTo>
                  <a:lnTo>
                    <a:pt x="1759" y="94"/>
                  </a:lnTo>
                  <a:lnTo>
                    <a:pt x="1757" y="94"/>
                  </a:lnTo>
                  <a:lnTo>
                    <a:pt x="1757" y="92"/>
                  </a:lnTo>
                  <a:lnTo>
                    <a:pt x="1759" y="92"/>
                  </a:lnTo>
                  <a:lnTo>
                    <a:pt x="1757" y="92"/>
                  </a:lnTo>
                  <a:lnTo>
                    <a:pt x="1757" y="89"/>
                  </a:lnTo>
                  <a:lnTo>
                    <a:pt x="1759" y="86"/>
                  </a:lnTo>
                  <a:lnTo>
                    <a:pt x="1759" y="84"/>
                  </a:lnTo>
                  <a:lnTo>
                    <a:pt x="1762" y="84"/>
                  </a:lnTo>
                  <a:lnTo>
                    <a:pt x="1762" y="81"/>
                  </a:lnTo>
                  <a:lnTo>
                    <a:pt x="1765" y="81"/>
                  </a:lnTo>
                  <a:lnTo>
                    <a:pt x="1767" y="81"/>
                  </a:lnTo>
                  <a:lnTo>
                    <a:pt x="1770" y="78"/>
                  </a:lnTo>
                  <a:lnTo>
                    <a:pt x="1772" y="81"/>
                  </a:lnTo>
                  <a:lnTo>
                    <a:pt x="1772" y="78"/>
                  </a:lnTo>
                  <a:lnTo>
                    <a:pt x="1775" y="78"/>
                  </a:lnTo>
                  <a:lnTo>
                    <a:pt x="1775" y="81"/>
                  </a:lnTo>
                  <a:lnTo>
                    <a:pt x="1775" y="78"/>
                  </a:lnTo>
                  <a:lnTo>
                    <a:pt x="1775" y="81"/>
                  </a:lnTo>
                  <a:lnTo>
                    <a:pt x="1778" y="81"/>
                  </a:lnTo>
                  <a:lnTo>
                    <a:pt x="1778" y="78"/>
                  </a:lnTo>
                  <a:lnTo>
                    <a:pt x="1778" y="81"/>
                  </a:lnTo>
                  <a:lnTo>
                    <a:pt x="1780" y="81"/>
                  </a:lnTo>
                  <a:lnTo>
                    <a:pt x="1783" y="81"/>
                  </a:lnTo>
                  <a:lnTo>
                    <a:pt x="1783" y="78"/>
                  </a:lnTo>
                  <a:lnTo>
                    <a:pt x="1783" y="76"/>
                  </a:lnTo>
                  <a:lnTo>
                    <a:pt x="1786" y="76"/>
                  </a:lnTo>
                  <a:lnTo>
                    <a:pt x="1786" y="78"/>
                  </a:lnTo>
                  <a:lnTo>
                    <a:pt x="1788" y="78"/>
                  </a:lnTo>
                  <a:lnTo>
                    <a:pt x="1791" y="78"/>
                  </a:lnTo>
                  <a:lnTo>
                    <a:pt x="1793" y="78"/>
                  </a:lnTo>
                  <a:lnTo>
                    <a:pt x="1793" y="76"/>
                  </a:lnTo>
                  <a:lnTo>
                    <a:pt x="1796" y="73"/>
                  </a:lnTo>
                  <a:lnTo>
                    <a:pt x="1793" y="73"/>
                  </a:lnTo>
                  <a:lnTo>
                    <a:pt x="1796" y="73"/>
                  </a:lnTo>
                  <a:lnTo>
                    <a:pt x="1796" y="71"/>
                  </a:lnTo>
                  <a:lnTo>
                    <a:pt x="1799" y="71"/>
                  </a:lnTo>
                  <a:lnTo>
                    <a:pt x="1799" y="68"/>
                  </a:lnTo>
                  <a:lnTo>
                    <a:pt x="1801" y="68"/>
                  </a:lnTo>
                  <a:lnTo>
                    <a:pt x="1801" y="65"/>
                  </a:lnTo>
                  <a:lnTo>
                    <a:pt x="1804" y="65"/>
                  </a:lnTo>
                  <a:lnTo>
                    <a:pt x="1804" y="68"/>
                  </a:lnTo>
                  <a:lnTo>
                    <a:pt x="1804" y="65"/>
                  </a:lnTo>
                  <a:lnTo>
                    <a:pt x="1806" y="65"/>
                  </a:lnTo>
                  <a:lnTo>
                    <a:pt x="1809" y="65"/>
                  </a:lnTo>
                  <a:lnTo>
                    <a:pt x="1812" y="65"/>
                  </a:lnTo>
                  <a:lnTo>
                    <a:pt x="1814" y="65"/>
                  </a:lnTo>
                  <a:lnTo>
                    <a:pt x="1817" y="65"/>
                  </a:lnTo>
                  <a:lnTo>
                    <a:pt x="1817" y="68"/>
                  </a:lnTo>
                  <a:lnTo>
                    <a:pt x="1814" y="68"/>
                  </a:lnTo>
                  <a:lnTo>
                    <a:pt x="1817" y="68"/>
                  </a:lnTo>
                  <a:lnTo>
                    <a:pt x="1819" y="71"/>
                  </a:lnTo>
                  <a:lnTo>
                    <a:pt x="1819" y="68"/>
                  </a:lnTo>
                  <a:lnTo>
                    <a:pt x="1822" y="68"/>
                  </a:lnTo>
                  <a:lnTo>
                    <a:pt x="1822" y="65"/>
                  </a:lnTo>
                  <a:lnTo>
                    <a:pt x="1825" y="65"/>
                  </a:lnTo>
                  <a:lnTo>
                    <a:pt x="1825" y="63"/>
                  </a:lnTo>
                  <a:lnTo>
                    <a:pt x="1827" y="63"/>
                  </a:lnTo>
                  <a:lnTo>
                    <a:pt x="1827" y="65"/>
                  </a:lnTo>
                  <a:lnTo>
                    <a:pt x="1830" y="65"/>
                  </a:lnTo>
                  <a:lnTo>
                    <a:pt x="1830" y="68"/>
                  </a:lnTo>
                  <a:lnTo>
                    <a:pt x="1833" y="68"/>
                  </a:lnTo>
                  <a:lnTo>
                    <a:pt x="1835" y="68"/>
                  </a:lnTo>
                  <a:lnTo>
                    <a:pt x="1838" y="68"/>
                  </a:lnTo>
                  <a:lnTo>
                    <a:pt x="1840" y="68"/>
                  </a:lnTo>
                  <a:lnTo>
                    <a:pt x="1843" y="68"/>
                  </a:lnTo>
                  <a:lnTo>
                    <a:pt x="1846" y="68"/>
                  </a:lnTo>
                  <a:lnTo>
                    <a:pt x="1846" y="71"/>
                  </a:lnTo>
                  <a:lnTo>
                    <a:pt x="1848" y="71"/>
                  </a:lnTo>
                  <a:lnTo>
                    <a:pt x="1851" y="71"/>
                  </a:lnTo>
                  <a:lnTo>
                    <a:pt x="1853" y="68"/>
                  </a:lnTo>
                  <a:lnTo>
                    <a:pt x="1853" y="65"/>
                  </a:lnTo>
                  <a:lnTo>
                    <a:pt x="1851" y="65"/>
                  </a:lnTo>
                  <a:lnTo>
                    <a:pt x="1851" y="63"/>
                  </a:lnTo>
                  <a:lnTo>
                    <a:pt x="1851" y="60"/>
                  </a:lnTo>
                  <a:lnTo>
                    <a:pt x="1853" y="60"/>
                  </a:lnTo>
                  <a:lnTo>
                    <a:pt x="1853" y="63"/>
                  </a:lnTo>
                  <a:lnTo>
                    <a:pt x="1856" y="63"/>
                  </a:lnTo>
                  <a:lnTo>
                    <a:pt x="1856" y="60"/>
                  </a:lnTo>
                  <a:lnTo>
                    <a:pt x="1859" y="60"/>
                  </a:lnTo>
                  <a:lnTo>
                    <a:pt x="1861" y="60"/>
                  </a:lnTo>
                  <a:lnTo>
                    <a:pt x="1861" y="58"/>
                  </a:lnTo>
                  <a:lnTo>
                    <a:pt x="1861" y="60"/>
                  </a:lnTo>
                  <a:lnTo>
                    <a:pt x="1864" y="60"/>
                  </a:lnTo>
                  <a:lnTo>
                    <a:pt x="1866" y="60"/>
                  </a:lnTo>
                  <a:lnTo>
                    <a:pt x="1866" y="58"/>
                  </a:lnTo>
                  <a:lnTo>
                    <a:pt x="1869" y="55"/>
                  </a:lnTo>
                  <a:lnTo>
                    <a:pt x="1872" y="55"/>
                  </a:lnTo>
                  <a:lnTo>
                    <a:pt x="1872" y="52"/>
                  </a:lnTo>
                  <a:lnTo>
                    <a:pt x="1874" y="52"/>
                  </a:lnTo>
                  <a:lnTo>
                    <a:pt x="1877" y="52"/>
                  </a:lnTo>
                  <a:lnTo>
                    <a:pt x="1880" y="52"/>
                  </a:lnTo>
                  <a:lnTo>
                    <a:pt x="1880" y="50"/>
                  </a:lnTo>
                  <a:lnTo>
                    <a:pt x="1882" y="50"/>
                  </a:lnTo>
                  <a:lnTo>
                    <a:pt x="1885" y="50"/>
                  </a:lnTo>
                  <a:lnTo>
                    <a:pt x="1887" y="50"/>
                  </a:lnTo>
                  <a:lnTo>
                    <a:pt x="1890" y="50"/>
                  </a:lnTo>
                  <a:lnTo>
                    <a:pt x="1893" y="50"/>
                  </a:lnTo>
                  <a:lnTo>
                    <a:pt x="1895" y="50"/>
                  </a:lnTo>
                  <a:lnTo>
                    <a:pt x="1898" y="50"/>
                  </a:lnTo>
                  <a:lnTo>
                    <a:pt x="1900" y="50"/>
                  </a:lnTo>
                  <a:lnTo>
                    <a:pt x="1903" y="50"/>
                  </a:lnTo>
                  <a:lnTo>
                    <a:pt x="1906" y="50"/>
                  </a:lnTo>
                  <a:lnTo>
                    <a:pt x="1906" y="47"/>
                  </a:lnTo>
                  <a:lnTo>
                    <a:pt x="1908" y="47"/>
                  </a:lnTo>
                  <a:lnTo>
                    <a:pt x="1908" y="45"/>
                  </a:lnTo>
                  <a:lnTo>
                    <a:pt x="1911" y="45"/>
                  </a:lnTo>
                  <a:lnTo>
                    <a:pt x="1911" y="42"/>
                  </a:lnTo>
                  <a:lnTo>
                    <a:pt x="1913" y="42"/>
                  </a:lnTo>
                  <a:lnTo>
                    <a:pt x="1913" y="39"/>
                  </a:lnTo>
                  <a:lnTo>
                    <a:pt x="1916" y="37"/>
                  </a:lnTo>
                  <a:lnTo>
                    <a:pt x="1916" y="39"/>
                  </a:lnTo>
                  <a:lnTo>
                    <a:pt x="1916" y="37"/>
                  </a:lnTo>
                  <a:lnTo>
                    <a:pt x="1919" y="37"/>
                  </a:lnTo>
                  <a:lnTo>
                    <a:pt x="1916" y="37"/>
                  </a:lnTo>
                  <a:lnTo>
                    <a:pt x="1916" y="34"/>
                  </a:lnTo>
                  <a:lnTo>
                    <a:pt x="1919" y="34"/>
                  </a:lnTo>
                  <a:lnTo>
                    <a:pt x="1919" y="31"/>
                  </a:lnTo>
                  <a:lnTo>
                    <a:pt x="1921" y="31"/>
                  </a:lnTo>
                  <a:lnTo>
                    <a:pt x="1921" y="29"/>
                  </a:lnTo>
                  <a:lnTo>
                    <a:pt x="1921" y="31"/>
                  </a:lnTo>
                  <a:lnTo>
                    <a:pt x="1921" y="29"/>
                  </a:lnTo>
                  <a:lnTo>
                    <a:pt x="1924" y="29"/>
                  </a:lnTo>
                  <a:lnTo>
                    <a:pt x="1926" y="29"/>
                  </a:lnTo>
                  <a:lnTo>
                    <a:pt x="1926" y="26"/>
                  </a:lnTo>
                  <a:lnTo>
                    <a:pt x="1929" y="26"/>
                  </a:lnTo>
                  <a:lnTo>
                    <a:pt x="1929" y="24"/>
                  </a:lnTo>
                  <a:lnTo>
                    <a:pt x="1929" y="26"/>
                  </a:lnTo>
                  <a:lnTo>
                    <a:pt x="1929" y="24"/>
                  </a:lnTo>
                  <a:lnTo>
                    <a:pt x="1932" y="24"/>
                  </a:lnTo>
                  <a:lnTo>
                    <a:pt x="1934" y="21"/>
                  </a:lnTo>
                  <a:lnTo>
                    <a:pt x="1934" y="18"/>
                  </a:lnTo>
                  <a:lnTo>
                    <a:pt x="1937" y="18"/>
                  </a:lnTo>
                  <a:lnTo>
                    <a:pt x="1937" y="16"/>
                  </a:lnTo>
                  <a:lnTo>
                    <a:pt x="1940" y="16"/>
                  </a:lnTo>
                  <a:lnTo>
                    <a:pt x="1942" y="16"/>
                  </a:lnTo>
                  <a:lnTo>
                    <a:pt x="1945" y="16"/>
                  </a:lnTo>
                  <a:lnTo>
                    <a:pt x="1947" y="16"/>
                  </a:lnTo>
                  <a:lnTo>
                    <a:pt x="1947" y="13"/>
                  </a:lnTo>
                  <a:lnTo>
                    <a:pt x="1950" y="13"/>
                  </a:lnTo>
                  <a:lnTo>
                    <a:pt x="1950" y="11"/>
                  </a:lnTo>
                  <a:lnTo>
                    <a:pt x="1953" y="11"/>
                  </a:lnTo>
                  <a:lnTo>
                    <a:pt x="1953" y="8"/>
                  </a:lnTo>
                  <a:lnTo>
                    <a:pt x="1955" y="8"/>
                  </a:lnTo>
                  <a:lnTo>
                    <a:pt x="1958" y="8"/>
                  </a:lnTo>
                  <a:lnTo>
                    <a:pt x="1958" y="5"/>
                  </a:lnTo>
                  <a:lnTo>
                    <a:pt x="1960" y="5"/>
                  </a:lnTo>
                  <a:lnTo>
                    <a:pt x="1958" y="5"/>
                  </a:lnTo>
                  <a:lnTo>
                    <a:pt x="1958" y="3"/>
                  </a:lnTo>
                  <a:lnTo>
                    <a:pt x="1960" y="3"/>
                  </a:lnTo>
                  <a:lnTo>
                    <a:pt x="1963" y="3"/>
                  </a:lnTo>
                  <a:lnTo>
                    <a:pt x="1963" y="0"/>
                  </a:lnTo>
                  <a:lnTo>
                    <a:pt x="1966" y="0"/>
                  </a:lnTo>
                  <a:lnTo>
                    <a:pt x="1968" y="0"/>
                  </a:lnTo>
                  <a:lnTo>
                    <a:pt x="1968" y="3"/>
                  </a:lnTo>
                  <a:lnTo>
                    <a:pt x="1968" y="5"/>
                  </a:lnTo>
                  <a:lnTo>
                    <a:pt x="1968" y="3"/>
                  </a:lnTo>
                  <a:lnTo>
                    <a:pt x="1971" y="5"/>
                  </a:lnTo>
                  <a:lnTo>
                    <a:pt x="1968" y="5"/>
                  </a:lnTo>
                  <a:lnTo>
                    <a:pt x="1971" y="5"/>
                  </a:lnTo>
                  <a:lnTo>
                    <a:pt x="1971" y="8"/>
                  </a:lnTo>
                  <a:lnTo>
                    <a:pt x="1973" y="8"/>
                  </a:lnTo>
                  <a:lnTo>
                    <a:pt x="1973" y="11"/>
                  </a:lnTo>
                  <a:lnTo>
                    <a:pt x="1976" y="11"/>
                  </a:lnTo>
                  <a:lnTo>
                    <a:pt x="1979" y="11"/>
                  </a:lnTo>
                  <a:lnTo>
                    <a:pt x="1981" y="11"/>
                  </a:lnTo>
                  <a:lnTo>
                    <a:pt x="1984" y="11"/>
                  </a:lnTo>
                  <a:lnTo>
                    <a:pt x="1976" y="21"/>
                  </a:lnTo>
                  <a:lnTo>
                    <a:pt x="1971" y="21"/>
                  </a:lnTo>
                  <a:lnTo>
                    <a:pt x="1968" y="24"/>
                  </a:lnTo>
                  <a:lnTo>
                    <a:pt x="1963" y="26"/>
                  </a:lnTo>
                  <a:lnTo>
                    <a:pt x="1958" y="31"/>
                  </a:lnTo>
                  <a:lnTo>
                    <a:pt x="1950" y="42"/>
                  </a:lnTo>
                  <a:lnTo>
                    <a:pt x="1947" y="45"/>
                  </a:lnTo>
                  <a:lnTo>
                    <a:pt x="1945" y="47"/>
                  </a:lnTo>
                  <a:lnTo>
                    <a:pt x="1937" y="52"/>
                  </a:lnTo>
                  <a:lnTo>
                    <a:pt x="1934" y="58"/>
                  </a:lnTo>
                  <a:lnTo>
                    <a:pt x="1926" y="60"/>
                  </a:lnTo>
                  <a:lnTo>
                    <a:pt x="1924" y="63"/>
                  </a:lnTo>
                  <a:lnTo>
                    <a:pt x="1916" y="68"/>
                  </a:lnTo>
                  <a:lnTo>
                    <a:pt x="1913" y="68"/>
                  </a:lnTo>
                  <a:lnTo>
                    <a:pt x="1911" y="71"/>
                  </a:lnTo>
                  <a:lnTo>
                    <a:pt x="1908" y="73"/>
                  </a:lnTo>
                  <a:lnTo>
                    <a:pt x="1906" y="73"/>
                  </a:lnTo>
                  <a:lnTo>
                    <a:pt x="1906" y="76"/>
                  </a:lnTo>
                  <a:lnTo>
                    <a:pt x="1903" y="76"/>
                  </a:lnTo>
                  <a:lnTo>
                    <a:pt x="1900" y="76"/>
                  </a:lnTo>
                  <a:lnTo>
                    <a:pt x="1898" y="76"/>
                  </a:lnTo>
                  <a:lnTo>
                    <a:pt x="1898" y="73"/>
                  </a:lnTo>
                  <a:lnTo>
                    <a:pt x="1893" y="73"/>
                  </a:lnTo>
                  <a:lnTo>
                    <a:pt x="1890" y="73"/>
                  </a:lnTo>
                  <a:lnTo>
                    <a:pt x="1887" y="73"/>
                  </a:lnTo>
                  <a:lnTo>
                    <a:pt x="1885" y="73"/>
                  </a:lnTo>
                  <a:lnTo>
                    <a:pt x="1882" y="76"/>
                  </a:lnTo>
                  <a:lnTo>
                    <a:pt x="1880" y="78"/>
                  </a:lnTo>
                  <a:lnTo>
                    <a:pt x="1877" y="81"/>
                  </a:lnTo>
                  <a:lnTo>
                    <a:pt x="1874" y="81"/>
                  </a:lnTo>
                  <a:lnTo>
                    <a:pt x="1872" y="81"/>
                  </a:lnTo>
                  <a:lnTo>
                    <a:pt x="1869" y="81"/>
                  </a:lnTo>
                  <a:lnTo>
                    <a:pt x="1866" y="84"/>
                  </a:lnTo>
                  <a:lnTo>
                    <a:pt x="1866" y="86"/>
                  </a:lnTo>
                  <a:lnTo>
                    <a:pt x="1861" y="89"/>
                  </a:lnTo>
                  <a:lnTo>
                    <a:pt x="1859" y="94"/>
                  </a:lnTo>
                  <a:lnTo>
                    <a:pt x="1856" y="94"/>
                  </a:lnTo>
                  <a:lnTo>
                    <a:pt x="1851" y="97"/>
                  </a:lnTo>
                  <a:lnTo>
                    <a:pt x="1843" y="97"/>
                  </a:lnTo>
                  <a:lnTo>
                    <a:pt x="1840" y="99"/>
                  </a:lnTo>
                  <a:lnTo>
                    <a:pt x="1838" y="102"/>
                  </a:lnTo>
                  <a:lnTo>
                    <a:pt x="1835" y="102"/>
                  </a:lnTo>
                  <a:lnTo>
                    <a:pt x="1830" y="107"/>
                  </a:lnTo>
                  <a:lnTo>
                    <a:pt x="1825" y="110"/>
                  </a:lnTo>
                  <a:lnTo>
                    <a:pt x="1822" y="112"/>
                  </a:lnTo>
                  <a:lnTo>
                    <a:pt x="1819" y="112"/>
                  </a:lnTo>
                  <a:lnTo>
                    <a:pt x="1817" y="115"/>
                  </a:lnTo>
                  <a:lnTo>
                    <a:pt x="1817" y="120"/>
                  </a:lnTo>
                  <a:lnTo>
                    <a:pt x="1817" y="123"/>
                  </a:lnTo>
                  <a:lnTo>
                    <a:pt x="1817" y="125"/>
                  </a:lnTo>
                  <a:lnTo>
                    <a:pt x="1814" y="128"/>
                  </a:lnTo>
                  <a:lnTo>
                    <a:pt x="1814" y="131"/>
                  </a:lnTo>
                  <a:lnTo>
                    <a:pt x="1814" y="133"/>
                  </a:lnTo>
                  <a:lnTo>
                    <a:pt x="1812" y="136"/>
                  </a:lnTo>
                  <a:lnTo>
                    <a:pt x="1809" y="136"/>
                  </a:lnTo>
                  <a:lnTo>
                    <a:pt x="1806" y="136"/>
                  </a:lnTo>
                  <a:lnTo>
                    <a:pt x="1804" y="139"/>
                  </a:lnTo>
                  <a:lnTo>
                    <a:pt x="1799" y="144"/>
                  </a:lnTo>
                  <a:lnTo>
                    <a:pt x="1796" y="144"/>
                  </a:lnTo>
                  <a:lnTo>
                    <a:pt x="1793" y="144"/>
                  </a:lnTo>
                  <a:lnTo>
                    <a:pt x="1788" y="144"/>
                  </a:lnTo>
                  <a:lnTo>
                    <a:pt x="1786" y="144"/>
                  </a:lnTo>
                  <a:lnTo>
                    <a:pt x="1783" y="144"/>
                  </a:lnTo>
                  <a:lnTo>
                    <a:pt x="1780" y="146"/>
                  </a:lnTo>
                  <a:lnTo>
                    <a:pt x="1778" y="146"/>
                  </a:lnTo>
                  <a:lnTo>
                    <a:pt x="1778" y="149"/>
                  </a:lnTo>
                  <a:lnTo>
                    <a:pt x="1778" y="152"/>
                  </a:lnTo>
                  <a:lnTo>
                    <a:pt x="1775" y="152"/>
                  </a:lnTo>
                  <a:lnTo>
                    <a:pt x="1775" y="154"/>
                  </a:lnTo>
                  <a:lnTo>
                    <a:pt x="1772" y="154"/>
                  </a:lnTo>
                  <a:lnTo>
                    <a:pt x="1772" y="157"/>
                  </a:lnTo>
                  <a:lnTo>
                    <a:pt x="1770" y="157"/>
                  </a:lnTo>
                  <a:lnTo>
                    <a:pt x="1767" y="159"/>
                  </a:lnTo>
                  <a:lnTo>
                    <a:pt x="1765" y="159"/>
                  </a:lnTo>
                  <a:lnTo>
                    <a:pt x="1762" y="159"/>
                  </a:lnTo>
                  <a:lnTo>
                    <a:pt x="1759" y="162"/>
                  </a:lnTo>
                  <a:lnTo>
                    <a:pt x="1757" y="162"/>
                  </a:lnTo>
                  <a:lnTo>
                    <a:pt x="1754" y="162"/>
                  </a:lnTo>
                  <a:lnTo>
                    <a:pt x="1754" y="165"/>
                  </a:lnTo>
                  <a:lnTo>
                    <a:pt x="1752" y="165"/>
                  </a:lnTo>
                  <a:lnTo>
                    <a:pt x="1749" y="170"/>
                  </a:lnTo>
                  <a:lnTo>
                    <a:pt x="1746" y="170"/>
                  </a:lnTo>
                  <a:lnTo>
                    <a:pt x="1739" y="175"/>
                  </a:lnTo>
                  <a:lnTo>
                    <a:pt x="1726" y="183"/>
                  </a:lnTo>
                  <a:lnTo>
                    <a:pt x="1723" y="186"/>
                  </a:lnTo>
                  <a:lnTo>
                    <a:pt x="1720" y="186"/>
                  </a:lnTo>
                  <a:lnTo>
                    <a:pt x="1715" y="186"/>
                  </a:lnTo>
                  <a:lnTo>
                    <a:pt x="1712" y="186"/>
                  </a:lnTo>
                  <a:lnTo>
                    <a:pt x="1710" y="188"/>
                  </a:lnTo>
                  <a:lnTo>
                    <a:pt x="1702" y="191"/>
                  </a:lnTo>
                  <a:lnTo>
                    <a:pt x="1699" y="193"/>
                  </a:lnTo>
                  <a:lnTo>
                    <a:pt x="1694" y="193"/>
                  </a:lnTo>
                  <a:lnTo>
                    <a:pt x="1692" y="193"/>
                  </a:lnTo>
                  <a:lnTo>
                    <a:pt x="1689" y="193"/>
                  </a:lnTo>
                  <a:lnTo>
                    <a:pt x="1686" y="191"/>
                  </a:lnTo>
                  <a:lnTo>
                    <a:pt x="1686" y="188"/>
                  </a:lnTo>
                  <a:lnTo>
                    <a:pt x="1684" y="188"/>
                  </a:lnTo>
                  <a:lnTo>
                    <a:pt x="1681" y="188"/>
                  </a:lnTo>
                  <a:lnTo>
                    <a:pt x="1676" y="188"/>
                  </a:lnTo>
                  <a:lnTo>
                    <a:pt x="1671" y="188"/>
                  </a:lnTo>
                  <a:lnTo>
                    <a:pt x="1668" y="188"/>
                  </a:lnTo>
                  <a:lnTo>
                    <a:pt x="1665" y="188"/>
                  </a:lnTo>
                  <a:lnTo>
                    <a:pt x="1663" y="186"/>
                  </a:lnTo>
                  <a:lnTo>
                    <a:pt x="1660" y="186"/>
                  </a:lnTo>
                  <a:lnTo>
                    <a:pt x="1655" y="180"/>
                  </a:lnTo>
                  <a:lnTo>
                    <a:pt x="1652" y="180"/>
                  </a:lnTo>
                  <a:lnTo>
                    <a:pt x="1652" y="178"/>
                  </a:lnTo>
                  <a:lnTo>
                    <a:pt x="1650" y="175"/>
                  </a:lnTo>
                  <a:lnTo>
                    <a:pt x="1647" y="175"/>
                  </a:lnTo>
                  <a:lnTo>
                    <a:pt x="1645" y="175"/>
                  </a:lnTo>
                  <a:lnTo>
                    <a:pt x="1642" y="175"/>
                  </a:lnTo>
                  <a:lnTo>
                    <a:pt x="1632" y="178"/>
                  </a:lnTo>
                  <a:lnTo>
                    <a:pt x="1626" y="175"/>
                  </a:lnTo>
                  <a:lnTo>
                    <a:pt x="1626" y="173"/>
                  </a:lnTo>
                  <a:lnTo>
                    <a:pt x="1624" y="170"/>
                  </a:lnTo>
                  <a:lnTo>
                    <a:pt x="1621" y="170"/>
                  </a:lnTo>
                  <a:lnTo>
                    <a:pt x="1618" y="167"/>
                  </a:lnTo>
                  <a:lnTo>
                    <a:pt x="1613" y="162"/>
                  </a:lnTo>
                  <a:lnTo>
                    <a:pt x="1611" y="162"/>
                  </a:lnTo>
                  <a:lnTo>
                    <a:pt x="1608" y="159"/>
                  </a:lnTo>
                  <a:lnTo>
                    <a:pt x="1605" y="159"/>
                  </a:lnTo>
                  <a:lnTo>
                    <a:pt x="1603" y="159"/>
                  </a:lnTo>
                  <a:lnTo>
                    <a:pt x="1598" y="157"/>
                  </a:lnTo>
                  <a:lnTo>
                    <a:pt x="1592" y="154"/>
                  </a:lnTo>
                  <a:lnTo>
                    <a:pt x="1592" y="152"/>
                  </a:lnTo>
                  <a:lnTo>
                    <a:pt x="1590" y="152"/>
                  </a:lnTo>
                  <a:lnTo>
                    <a:pt x="1585" y="146"/>
                  </a:lnTo>
                  <a:lnTo>
                    <a:pt x="1582" y="144"/>
                  </a:lnTo>
                  <a:lnTo>
                    <a:pt x="1577" y="141"/>
                  </a:lnTo>
                  <a:lnTo>
                    <a:pt x="1572" y="139"/>
                  </a:lnTo>
                  <a:lnTo>
                    <a:pt x="1564" y="133"/>
                  </a:lnTo>
                  <a:lnTo>
                    <a:pt x="1561" y="133"/>
                  </a:lnTo>
                  <a:lnTo>
                    <a:pt x="1553" y="131"/>
                  </a:lnTo>
                  <a:lnTo>
                    <a:pt x="1551" y="131"/>
                  </a:lnTo>
                  <a:lnTo>
                    <a:pt x="1543" y="133"/>
                  </a:lnTo>
                  <a:lnTo>
                    <a:pt x="1535" y="131"/>
                  </a:lnTo>
                  <a:lnTo>
                    <a:pt x="1532" y="131"/>
                  </a:lnTo>
                  <a:lnTo>
                    <a:pt x="1527" y="128"/>
                  </a:lnTo>
                  <a:lnTo>
                    <a:pt x="1522" y="123"/>
                  </a:lnTo>
                  <a:lnTo>
                    <a:pt x="1519" y="120"/>
                  </a:lnTo>
                  <a:lnTo>
                    <a:pt x="1517" y="120"/>
                  </a:lnTo>
                  <a:lnTo>
                    <a:pt x="1514" y="120"/>
                  </a:lnTo>
                  <a:lnTo>
                    <a:pt x="1498" y="125"/>
                  </a:lnTo>
                  <a:lnTo>
                    <a:pt x="1496" y="128"/>
                  </a:lnTo>
                  <a:lnTo>
                    <a:pt x="1493" y="128"/>
                  </a:lnTo>
                  <a:lnTo>
                    <a:pt x="1485" y="131"/>
                  </a:lnTo>
                  <a:lnTo>
                    <a:pt x="1480" y="133"/>
                  </a:lnTo>
                  <a:lnTo>
                    <a:pt x="1475" y="136"/>
                  </a:lnTo>
                  <a:lnTo>
                    <a:pt x="1472" y="136"/>
                  </a:lnTo>
                  <a:lnTo>
                    <a:pt x="1470" y="136"/>
                  </a:lnTo>
                  <a:lnTo>
                    <a:pt x="1470" y="139"/>
                  </a:lnTo>
                  <a:lnTo>
                    <a:pt x="1467" y="139"/>
                  </a:lnTo>
                  <a:lnTo>
                    <a:pt x="1464" y="139"/>
                  </a:lnTo>
                  <a:lnTo>
                    <a:pt x="1454" y="139"/>
                  </a:lnTo>
                  <a:lnTo>
                    <a:pt x="1451" y="141"/>
                  </a:lnTo>
                  <a:lnTo>
                    <a:pt x="1444" y="141"/>
                  </a:lnTo>
                  <a:lnTo>
                    <a:pt x="1436" y="141"/>
                  </a:lnTo>
                  <a:lnTo>
                    <a:pt x="1433" y="141"/>
                  </a:lnTo>
                  <a:lnTo>
                    <a:pt x="1431" y="141"/>
                  </a:lnTo>
                  <a:lnTo>
                    <a:pt x="1428" y="139"/>
                  </a:lnTo>
                  <a:lnTo>
                    <a:pt x="1423" y="139"/>
                  </a:lnTo>
                  <a:lnTo>
                    <a:pt x="1420" y="139"/>
                  </a:lnTo>
                  <a:lnTo>
                    <a:pt x="1418" y="141"/>
                  </a:lnTo>
                  <a:lnTo>
                    <a:pt x="1415" y="141"/>
                  </a:lnTo>
                  <a:lnTo>
                    <a:pt x="1412" y="141"/>
                  </a:lnTo>
                  <a:lnTo>
                    <a:pt x="1410" y="144"/>
                  </a:lnTo>
                  <a:lnTo>
                    <a:pt x="1407" y="146"/>
                  </a:lnTo>
                  <a:lnTo>
                    <a:pt x="1404" y="146"/>
                  </a:lnTo>
                  <a:lnTo>
                    <a:pt x="1402" y="144"/>
                  </a:lnTo>
                  <a:lnTo>
                    <a:pt x="1399" y="144"/>
                  </a:lnTo>
                  <a:lnTo>
                    <a:pt x="1397" y="141"/>
                  </a:lnTo>
                  <a:lnTo>
                    <a:pt x="1394" y="141"/>
                  </a:lnTo>
                  <a:lnTo>
                    <a:pt x="1391" y="141"/>
                  </a:lnTo>
                  <a:lnTo>
                    <a:pt x="1391" y="144"/>
                  </a:lnTo>
                  <a:lnTo>
                    <a:pt x="1394" y="146"/>
                  </a:lnTo>
                  <a:lnTo>
                    <a:pt x="1394" y="149"/>
                  </a:lnTo>
                  <a:lnTo>
                    <a:pt x="1394" y="152"/>
                  </a:lnTo>
                  <a:lnTo>
                    <a:pt x="1394" y="154"/>
                  </a:lnTo>
                  <a:lnTo>
                    <a:pt x="1391" y="154"/>
                  </a:lnTo>
                  <a:lnTo>
                    <a:pt x="1389" y="157"/>
                  </a:lnTo>
                  <a:lnTo>
                    <a:pt x="1386" y="159"/>
                  </a:lnTo>
                  <a:lnTo>
                    <a:pt x="1381" y="162"/>
                  </a:lnTo>
                  <a:lnTo>
                    <a:pt x="1378" y="165"/>
                  </a:lnTo>
                  <a:lnTo>
                    <a:pt x="1376" y="167"/>
                  </a:lnTo>
                  <a:lnTo>
                    <a:pt x="1373" y="167"/>
                  </a:lnTo>
                  <a:lnTo>
                    <a:pt x="1371" y="167"/>
                  </a:lnTo>
                  <a:lnTo>
                    <a:pt x="1371" y="165"/>
                  </a:lnTo>
                  <a:lnTo>
                    <a:pt x="1368" y="167"/>
                  </a:lnTo>
                  <a:lnTo>
                    <a:pt x="1365" y="167"/>
                  </a:lnTo>
                  <a:lnTo>
                    <a:pt x="1363" y="170"/>
                  </a:lnTo>
                  <a:lnTo>
                    <a:pt x="1360" y="170"/>
                  </a:lnTo>
                  <a:lnTo>
                    <a:pt x="1357" y="167"/>
                  </a:lnTo>
                  <a:lnTo>
                    <a:pt x="1355" y="167"/>
                  </a:lnTo>
                  <a:lnTo>
                    <a:pt x="1352" y="167"/>
                  </a:lnTo>
                  <a:lnTo>
                    <a:pt x="1350" y="167"/>
                  </a:lnTo>
                  <a:lnTo>
                    <a:pt x="1350" y="165"/>
                  </a:lnTo>
                  <a:lnTo>
                    <a:pt x="1347" y="165"/>
                  </a:lnTo>
                  <a:lnTo>
                    <a:pt x="1344" y="165"/>
                  </a:lnTo>
                  <a:lnTo>
                    <a:pt x="1344" y="162"/>
                  </a:lnTo>
                  <a:lnTo>
                    <a:pt x="1342" y="162"/>
                  </a:lnTo>
                  <a:lnTo>
                    <a:pt x="1342" y="165"/>
                  </a:lnTo>
                  <a:lnTo>
                    <a:pt x="1339" y="165"/>
                  </a:lnTo>
                  <a:lnTo>
                    <a:pt x="1337" y="165"/>
                  </a:lnTo>
                  <a:lnTo>
                    <a:pt x="1334" y="165"/>
                  </a:lnTo>
                  <a:lnTo>
                    <a:pt x="1331" y="165"/>
                  </a:lnTo>
                  <a:lnTo>
                    <a:pt x="1329" y="165"/>
                  </a:lnTo>
                  <a:lnTo>
                    <a:pt x="1326" y="167"/>
                  </a:lnTo>
                  <a:lnTo>
                    <a:pt x="1324" y="167"/>
                  </a:lnTo>
                  <a:lnTo>
                    <a:pt x="1318" y="167"/>
                  </a:lnTo>
                  <a:lnTo>
                    <a:pt x="1316" y="167"/>
                  </a:lnTo>
                  <a:lnTo>
                    <a:pt x="1313" y="167"/>
                  </a:lnTo>
                  <a:lnTo>
                    <a:pt x="1310" y="170"/>
                  </a:lnTo>
                  <a:lnTo>
                    <a:pt x="1308" y="170"/>
                  </a:lnTo>
                  <a:lnTo>
                    <a:pt x="1305" y="170"/>
                  </a:lnTo>
                  <a:lnTo>
                    <a:pt x="1303" y="170"/>
                  </a:lnTo>
                  <a:lnTo>
                    <a:pt x="1300" y="167"/>
                  </a:lnTo>
                  <a:lnTo>
                    <a:pt x="1297" y="170"/>
                  </a:lnTo>
                  <a:lnTo>
                    <a:pt x="1295" y="167"/>
                  </a:lnTo>
                  <a:lnTo>
                    <a:pt x="1295" y="170"/>
                  </a:lnTo>
                  <a:lnTo>
                    <a:pt x="1292" y="167"/>
                  </a:lnTo>
                  <a:lnTo>
                    <a:pt x="1290" y="165"/>
                  </a:lnTo>
                  <a:lnTo>
                    <a:pt x="1287" y="165"/>
                  </a:lnTo>
                  <a:lnTo>
                    <a:pt x="1284" y="165"/>
                  </a:lnTo>
                  <a:lnTo>
                    <a:pt x="1282" y="165"/>
                  </a:lnTo>
                  <a:lnTo>
                    <a:pt x="1279" y="165"/>
                  </a:lnTo>
                  <a:lnTo>
                    <a:pt x="1277" y="165"/>
                  </a:lnTo>
                  <a:lnTo>
                    <a:pt x="1274" y="165"/>
                  </a:lnTo>
                  <a:lnTo>
                    <a:pt x="1271" y="165"/>
                  </a:lnTo>
                  <a:lnTo>
                    <a:pt x="1269" y="162"/>
                  </a:lnTo>
                  <a:lnTo>
                    <a:pt x="1261" y="157"/>
                  </a:lnTo>
                  <a:lnTo>
                    <a:pt x="1261" y="154"/>
                  </a:lnTo>
                  <a:lnTo>
                    <a:pt x="1256" y="154"/>
                  </a:lnTo>
                  <a:lnTo>
                    <a:pt x="1253" y="154"/>
                  </a:lnTo>
                  <a:lnTo>
                    <a:pt x="1250" y="152"/>
                  </a:lnTo>
                  <a:lnTo>
                    <a:pt x="1248" y="152"/>
                  </a:lnTo>
                  <a:lnTo>
                    <a:pt x="1245" y="146"/>
                  </a:lnTo>
                  <a:lnTo>
                    <a:pt x="1243" y="141"/>
                  </a:lnTo>
                  <a:lnTo>
                    <a:pt x="1240" y="139"/>
                  </a:lnTo>
                  <a:lnTo>
                    <a:pt x="1240" y="136"/>
                  </a:lnTo>
                  <a:lnTo>
                    <a:pt x="1237" y="133"/>
                  </a:lnTo>
                  <a:lnTo>
                    <a:pt x="1237" y="131"/>
                  </a:lnTo>
                  <a:lnTo>
                    <a:pt x="1237" y="128"/>
                  </a:lnTo>
                  <a:lnTo>
                    <a:pt x="1237" y="125"/>
                  </a:lnTo>
                  <a:lnTo>
                    <a:pt x="1237" y="123"/>
                  </a:lnTo>
                  <a:lnTo>
                    <a:pt x="1235" y="123"/>
                  </a:lnTo>
                  <a:lnTo>
                    <a:pt x="1232" y="120"/>
                  </a:lnTo>
                  <a:lnTo>
                    <a:pt x="1232" y="118"/>
                  </a:lnTo>
                  <a:lnTo>
                    <a:pt x="1230" y="115"/>
                  </a:lnTo>
                  <a:lnTo>
                    <a:pt x="1227" y="112"/>
                  </a:lnTo>
                  <a:lnTo>
                    <a:pt x="1224" y="107"/>
                  </a:lnTo>
                  <a:lnTo>
                    <a:pt x="1219" y="105"/>
                  </a:lnTo>
                  <a:lnTo>
                    <a:pt x="1214" y="97"/>
                  </a:lnTo>
                  <a:lnTo>
                    <a:pt x="1214" y="94"/>
                  </a:lnTo>
                  <a:lnTo>
                    <a:pt x="1211" y="92"/>
                  </a:lnTo>
                  <a:lnTo>
                    <a:pt x="1209" y="92"/>
                  </a:lnTo>
                  <a:lnTo>
                    <a:pt x="1206" y="92"/>
                  </a:lnTo>
                  <a:lnTo>
                    <a:pt x="1203" y="89"/>
                  </a:lnTo>
                  <a:lnTo>
                    <a:pt x="1201" y="89"/>
                  </a:lnTo>
                  <a:lnTo>
                    <a:pt x="1198" y="86"/>
                  </a:lnTo>
                  <a:lnTo>
                    <a:pt x="1198" y="84"/>
                  </a:lnTo>
                  <a:lnTo>
                    <a:pt x="1193" y="84"/>
                  </a:lnTo>
                  <a:lnTo>
                    <a:pt x="1193" y="81"/>
                  </a:lnTo>
                  <a:lnTo>
                    <a:pt x="1190" y="81"/>
                  </a:lnTo>
                  <a:lnTo>
                    <a:pt x="1193" y="71"/>
                  </a:lnTo>
                  <a:lnTo>
                    <a:pt x="1196" y="63"/>
                  </a:lnTo>
                  <a:lnTo>
                    <a:pt x="1188" y="60"/>
                  </a:lnTo>
                  <a:lnTo>
                    <a:pt x="1188" y="63"/>
                  </a:lnTo>
                  <a:lnTo>
                    <a:pt x="1188" y="65"/>
                  </a:lnTo>
                  <a:lnTo>
                    <a:pt x="1185" y="68"/>
                  </a:lnTo>
                  <a:lnTo>
                    <a:pt x="1183" y="68"/>
                  </a:lnTo>
                  <a:lnTo>
                    <a:pt x="1180" y="68"/>
                  </a:lnTo>
                  <a:lnTo>
                    <a:pt x="1177" y="71"/>
                  </a:lnTo>
                  <a:lnTo>
                    <a:pt x="1175" y="73"/>
                  </a:lnTo>
                  <a:lnTo>
                    <a:pt x="1172" y="71"/>
                  </a:lnTo>
                  <a:lnTo>
                    <a:pt x="1170" y="71"/>
                  </a:lnTo>
                  <a:lnTo>
                    <a:pt x="1167" y="71"/>
                  </a:lnTo>
                  <a:lnTo>
                    <a:pt x="1164" y="73"/>
                  </a:lnTo>
                  <a:lnTo>
                    <a:pt x="1162" y="73"/>
                  </a:lnTo>
                  <a:lnTo>
                    <a:pt x="1162" y="76"/>
                  </a:lnTo>
                  <a:lnTo>
                    <a:pt x="1159" y="76"/>
                  </a:lnTo>
                  <a:lnTo>
                    <a:pt x="1159" y="97"/>
                  </a:lnTo>
                  <a:lnTo>
                    <a:pt x="1156" y="99"/>
                  </a:lnTo>
                  <a:lnTo>
                    <a:pt x="1154" y="102"/>
                  </a:lnTo>
                  <a:lnTo>
                    <a:pt x="1151" y="102"/>
                  </a:lnTo>
                  <a:lnTo>
                    <a:pt x="1146" y="102"/>
                  </a:lnTo>
                  <a:lnTo>
                    <a:pt x="1143" y="102"/>
                  </a:lnTo>
                  <a:lnTo>
                    <a:pt x="1141" y="105"/>
                  </a:lnTo>
                  <a:lnTo>
                    <a:pt x="1138" y="107"/>
                  </a:lnTo>
                  <a:lnTo>
                    <a:pt x="1138" y="110"/>
                  </a:lnTo>
                  <a:lnTo>
                    <a:pt x="1136" y="110"/>
                  </a:lnTo>
                  <a:lnTo>
                    <a:pt x="1133" y="112"/>
                  </a:lnTo>
                  <a:lnTo>
                    <a:pt x="1136" y="115"/>
                  </a:lnTo>
                  <a:lnTo>
                    <a:pt x="1136" y="118"/>
                  </a:lnTo>
                  <a:lnTo>
                    <a:pt x="1128" y="123"/>
                  </a:lnTo>
                  <a:lnTo>
                    <a:pt x="1125" y="123"/>
                  </a:lnTo>
                  <a:lnTo>
                    <a:pt x="1123" y="123"/>
                  </a:lnTo>
                  <a:lnTo>
                    <a:pt x="1120" y="123"/>
                  </a:lnTo>
                  <a:lnTo>
                    <a:pt x="1117" y="123"/>
                  </a:lnTo>
                  <a:lnTo>
                    <a:pt x="1115" y="123"/>
                  </a:lnTo>
                  <a:lnTo>
                    <a:pt x="1115" y="120"/>
                  </a:lnTo>
                  <a:lnTo>
                    <a:pt x="1112" y="120"/>
                  </a:lnTo>
                  <a:lnTo>
                    <a:pt x="1110" y="120"/>
                  </a:lnTo>
                  <a:lnTo>
                    <a:pt x="1110" y="118"/>
                  </a:lnTo>
                  <a:lnTo>
                    <a:pt x="1104" y="125"/>
                  </a:lnTo>
                  <a:lnTo>
                    <a:pt x="1104" y="128"/>
                  </a:lnTo>
                  <a:lnTo>
                    <a:pt x="1099" y="136"/>
                  </a:lnTo>
                  <a:lnTo>
                    <a:pt x="1099" y="141"/>
                  </a:lnTo>
                  <a:lnTo>
                    <a:pt x="1099" y="144"/>
                  </a:lnTo>
                  <a:lnTo>
                    <a:pt x="1096" y="149"/>
                  </a:lnTo>
                  <a:lnTo>
                    <a:pt x="1091" y="157"/>
                  </a:lnTo>
                  <a:lnTo>
                    <a:pt x="1091" y="159"/>
                  </a:lnTo>
                  <a:lnTo>
                    <a:pt x="1089" y="162"/>
                  </a:lnTo>
                  <a:lnTo>
                    <a:pt x="1083" y="167"/>
                  </a:lnTo>
                  <a:lnTo>
                    <a:pt x="1083" y="170"/>
                  </a:lnTo>
                  <a:lnTo>
                    <a:pt x="1081" y="173"/>
                  </a:lnTo>
                  <a:lnTo>
                    <a:pt x="1078" y="175"/>
                  </a:lnTo>
                  <a:lnTo>
                    <a:pt x="1073" y="180"/>
                  </a:lnTo>
                  <a:lnTo>
                    <a:pt x="1068" y="183"/>
                  </a:lnTo>
                  <a:lnTo>
                    <a:pt x="1065" y="183"/>
                  </a:lnTo>
                  <a:lnTo>
                    <a:pt x="1065" y="186"/>
                  </a:lnTo>
                  <a:lnTo>
                    <a:pt x="1063" y="186"/>
                  </a:lnTo>
                  <a:lnTo>
                    <a:pt x="1060" y="188"/>
                  </a:lnTo>
                  <a:lnTo>
                    <a:pt x="1057" y="188"/>
                  </a:lnTo>
                  <a:lnTo>
                    <a:pt x="1055" y="188"/>
                  </a:lnTo>
                  <a:lnTo>
                    <a:pt x="1049" y="191"/>
                  </a:lnTo>
                  <a:lnTo>
                    <a:pt x="1044" y="193"/>
                  </a:lnTo>
                  <a:lnTo>
                    <a:pt x="1044" y="196"/>
                  </a:lnTo>
                  <a:lnTo>
                    <a:pt x="1044" y="199"/>
                  </a:lnTo>
                  <a:lnTo>
                    <a:pt x="1044" y="201"/>
                  </a:lnTo>
                  <a:lnTo>
                    <a:pt x="1044" y="204"/>
                  </a:lnTo>
                  <a:lnTo>
                    <a:pt x="1042" y="204"/>
                  </a:lnTo>
                  <a:lnTo>
                    <a:pt x="1042" y="206"/>
                  </a:lnTo>
                  <a:lnTo>
                    <a:pt x="1039" y="206"/>
                  </a:lnTo>
                  <a:lnTo>
                    <a:pt x="1039" y="209"/>
                  </a:lnTo>
                  <a:lnTo>
                    <a:pt x="1039" y="212"/>
                  </a:lnTo>
                  <a:lnTo>
                    <a:pt x="1039" y="214"/>
                  </a:lnTo>
                  <a:lnTo>
                    <a:pt x="1039" y="217"/>
                  </a:lnTo>
                  <a:lnTo>
                    <a:pt x="1039" y="220"/>
                  </a:lnTo>
                  <a:lnTo>
                    <a:pt x="1036" y="220"/>
                  </a:lnTo>
                  <a:lnTo>
                    <a:pt x="1036" y="222"/>
                  </a:lnTo>
                  <a:lnTo>
                    <a:pt x="1034" y="222"/>
                  </a:lnTo>
                  <a:lnTo>
                    <a:pt x="1034" y="220"/>
                  </a:lnTo>
                  <a:lnTo>
                    <a:pt x="1031" y="217"/>
                  </a:lnTo>
                  <a:lnTo>
                    <a:pt x="1029" y="217"/>
                  </a:lnTo>
                  <a:lnTo>
                    <a:pt x="1023" y="217"/>
                  </a:lnTo>
                  <a:lnTo>
                    <a:pt x="1021" y="217"/>
                  </a:lnTo>
                  <a:lnTo>
                    <a:pt x="1021" y="214"/>
                  </a:lnTo>
                  <a:lnTo>
                    <a:pt x="1018" y="214"/>
                  </a:lnTo>
                  <a:lnTo>
                    <a:pt x="1018" y="212"/>
                  </a:lnTo>
                  <a:lnTo>
                    <a:pt x="1016" y="209"/>
                  </a:lnTo>
                  <a:lnTo>
                    <a:pt x="1013" y="206"/>
                  </a:lnTo>
                  <a:lnTo>
                    <a:pt x="1010" y="204"/>
                  </a:lnTo>
                  <a:lnTo>
                    <a:pt x="1008" y="201"/>
                  </a:lnTo>
                  <a:lnTo>
                    <a:pt x="1002" y="204"/>
                  </a:lnTo>
                  <a:lnTo>
                    <a:pt x="1000" y="201"/>
                  </a:lnTo>
                  <a:lnTo>
                    <a:pt x="1000" y="204"/>
                  </a:lnTo>
                  <a:lnTo>
                    <a:pt x="995" y="201"/>
                  </a:lnTo>
                  <a:lnTo>
                    <a:pt x="989" y="199"/>
                  </a:lnTo>
                  <a:lnTo>
                    <a:pt x="987" y="196"/>
                  </a:lnTo>
                  <a:lnTo>
                    <a:pt x="984" y="196"/>
                  </a:lnTo>
                  <a:lnTo>
                    <a:pt x="976" y="193"/>
                  </a:lnTo>
                  <a:lnTo>
                    <a:pt x="974" y="193"/>
                  </a:lnTo>
                  <a:lnTo>
                    <a:pt x="971" y="193"/>
                  </a:lnTo>
                  <a:lnTo>
                    <a:pt x="969" y="193"/>
                  </a:lnTo>
                  <a:lnTo>
                    <a:pt x="966" y="193"/>
                  </a:lnTo>
                  <a:lnTo>
                    <a:pt x="963" y="196"/>
                  </a:lnTo>
                  <a:lnTo>
                    <a:pt x="958" y="196"/>
                  </a:lnTo>
                  <a:lnTo>
                    <a:pt x="950" y="193"/>
                  </a:lnTo>
                  <a:lnTo>
                    <a:pt x="948" y="191"/>
                  </a:lnTo>
                  <a:lnTo>
                    <a:pt x="942" y="193"/>
                  </a:lnTo>
                  <a:lnTo>
                    <a:pt x="940" y="193"/>
                  </a:lnTo>
                  <a:lnTo>
                    <a:pt x="937" y="191"/>
                  </a:lnTo>
                  <a:lnTo>
                    <a:pt x="932" y="191"/>
                  </a:lnTo>
                  <a:lnTo>
                    <a:pt x="927" y="191"/>
                  </a:lnTo>
                  <a:lnTo>
                    <a:pt x="924" y="193"/>
                  </a:lnTo>
                  <a:lnTo>
                    <a:pt x="919" y="193"/>
                  </a:lnTo>
                  <a:lnTo>
                    <a:pt x="916" y="193"/>
                  </a:lnTo>
                  <a:lnTo>
                    <a:pt x="914" y="193"/>
                  </a:lnTo>
                  <a:lnTo>
                    <a:pt x="911" y="193"/>
                  </a:lnTo>
                  <a:lnTo>
                    <a:pt x="909" y="196"/>
                  </a:lnTo>
                  <a:lnTo>
                    <a:pt x="906" y="196"/>
                  </a:lnTo>
                  <a:lnTo>
                    <a:pt x="901" y="199"/>
                  </a:lnTo>
                  <a:lnTo>
                    <a:pt x="898" y="199"/>
                  </a:lnTo>
                  <a:lnTo>
                    <a:pt x="895" y="199"/>
                  </a:lnTo>
                  <a:lnTo>
                    <a:pt x="895" y="196"/>
                  </a:lnTo>
                  <a:lnTo>
                    <a:pt x="893" y="196"/>
                  </a:lnTo>
                  <a:lnTo>
                    <a:pt x="890" y="196"/>
                  </a:lnTo>
                  <a:lnTo>
                    <a:pt x="888" y="193"/>
                  </a:lnTo>
                  <a:lnTo>
                    <a:pt x="885" y="191"/>
                  </a:lnTo>
                  <a:lnTo>
                    <a:pt x="882" y="188"/>
                  </a:lnTo>
                  <a:lnTo>
                    <a:pt x="880" y="188"/>
                  </a:lnTo>
                  <a:lnTo>
                    <a:pt x="877" y="186"/>
                  </a:lnTo>
                  <a:lnTo>
                    <a:pt x="875" y="186"/>
                  </a:lnTo>
                  <a:lnTo>
                    <a:pt x="872" y="183"/>
                  </a:lnTo>
                  <a:lnTo>
                    <a:pt x="867" y="178"/>
                  </a:lnTo>
                  <a:lnTo>
                    <a:pt x="862" y="175"/>
                  </a:lnTo>
                  <a:lnTo>
                    <a:pt x="859" y="173"/>
                  </a:lnTo>
                  <a:lnTo>
                    <a:pt x="856" y="173"/>
                  </a:lnTo>
                  <a:lnTo>
                    <a:pt x="851" y="170"/>
                  </a:lnTo>
                  <a:lnTo>
                    <a:pt x="846" y="170"/>
                  </a:lnTo>
                  <a:lnTo>
                    <a:pt x="843" y="170"/>
                  </a:lnTo>
                  <a:lnTo>
                    <a:pt x="841" y="170"/>
                  </a:lnTo>
                  <a:lnTo>
                    <a:pt x="841" y="167"/>
                  </a:lnTo>
                  <a:lnTo>
                    <a:pt x="838" y="167"/>
                  </a:lnTo>
                  <a:lnTo>
                    <a:pt x="835" y="170"/>
                  </a:lnTo>
                  <a:lnTo>
                    <a:pt x="833" y="170"/>
                  </a:lnTo>
                  <a:lnTo>
                    <a:pt x="833" y="167"/>
                  </a:lnTo>
                  <a:lnTo>
                    <a:pt x="830" y="167"/>
                  </a:lnTo>
                  <a:lnTo>
                    <a:pt x="825" y="167"/>
                  </a:lnTo>
                  <a:lnTo>
                    <a:pt x="822" y="167"/>
                  </a:lnTo>
                  <a:lnTo>
                    <a:pt x="820" y="167"/>
                  </a:lnTo>
                  <a:lnTo>
                    <a:pt x="817" y="167"/>
                  </a:lnTo>
                  <a:lnTo>
                    <a:pt x="815" y="167"/>
                  </a:lnTo>
                  <a:lnTo>
                    <a:pt x="812" y="167"/>
                  </a:lnTo>
                  <a:lnTo>
                    <a:pt x="812" y="165"/>
                  </a:lnTo>
                  <a:lnTo>
                    <a:pt x="807" y="167"/>
                  </a:lnTo>
                  <a:lnTo>
                    <a:pt x="801" y="165"/>
                  </a:lnTo>
                  <a:lnTo>
                    <a:pt x="799" y="167"/>
                  </a:lnTo>
                  <a:lnTo>
                    <a:pt x="799" y="165"/>
                  </a:lnTo>
                  <a:lnTo>
                    <a:pt x="796" y="165"/>
                  </a:lnTo>
                  <a:lnTo>
                    <a:pt x="796" y="162"/>
                  </a:lnTo>
                  <a:lnTo>
                    <a:pt x="794" y="159"/>
                  </a:lnTo>
                  <a:lnTo>
                    <a:pt x="791" y="159"/>
                  </a:lnTo>
                  <a:lnTo>
                    <a:pt x="791" y="157"/>
                  </a:lnTo>
                  <a:lnTo>
                    <a:pt x="788" y="157"/>
                  </a:lnTo>
                  <a:lnTo>
                    <a:pt x="786" y="154"/>
                  </a:lnTo>
                  <a:lnTo>
                    <a:pt x="786" y="152"/>
                  </a:lnTo>
                  <a:lnTo>
                    <a:pt x="783" y="149"/>
                  </a:lnTo>
                  <a:lnTo>
                    <a:pt x="781" y="149"/>
                  </a:lnTo>
                  <a:lnTo>
                    <a:pt x="778" y="152"/>
                  </a:lnTo>
                  <a:lnTo>
                    <a:pt x="773" y="152"/>
                  </a:lnTo>
                  <a:lnTo>
                    <a:pt x="770" y="152"/>
                  </a:lnTo>
                  <a:lnTo>
                    <a:pt x="768" y="152"/>
                  </a:lnTo>
                  <a:lnTo>
                    <a:pt x="768" y="154"/>
                  </a:lnTo>
                  <a:lnTo>
                    <a:pt x="765" y="154"/>
                  </a:lnTo>
                  <a:lnTo>
                    <a:pt x="762" y="154"/>
                  </a:lnTo>
                  <a:lnTo>
                    <a:pt x="762" y="152"/>
                  </a:lnTo>
                  <a:lnTo>
                    <a:pt x="762" y="149"/>
                  </a:lnTo>
                  <a:lnTo>
                    <a:pt x="757" y="149"/>
                  </a:lnTo>
                  <a:lnTo>
                    <a:pt x="752" y="149"/>
                  </a:lnTo>
                  <a:lnTo>
                    <a:pt x="749" y="146"/>
                  </a:lnTo>
                  <a:lnTo>
                    <a:pt x="747" y="146"/>
                  </a:lnTo>
                  <a:lnTo>
                    <a:pt x="744" y="149"/>
                  </a:lnTo>
                  <a:lnTo>
                    <a:pt x="741" y="149"/>
                  </a:lnTo>
                  <a:lnTo>
                    <a:pt x="739" y="149"/>
                  </a:lnTo>
                  <a:lnTo>
                    <a:pt x="739" y="146"/>
                  </a:lnTo>
                  <a:lnTo>
                    <a:pt x="734" y="146"/>
                  </a:lnTo>
                  <a:lnTo>
                    <a:pt x="731" y="146"/>
                  </a:lnTo>
                  <a:lnTo>
                    <a:pt x="726" y="144"/>
                  </a:lnTo>
                  <a:lnTo>
                    <a:pt x="723" y="144"/>
                  </a:lnTo>
                  <a:lnTo>
                    <a:pt x="718" y="144"/>
                  </a:lnTo>
                  <a:lnTo>
                    <a:pt x="694" y="144"/>
                  </a:lnTo>
                  <a:lnTo>
                    <a:pt x="674" y="149"/>
                  </a:lnTo>
                  <a:lnTo>
                    <a:pt x="661" y="154"/>
                  </a:lnTo>
                  <a:lnTo>
                    <a:pt x="658" y="154"/>
                  </a:lnTo>
                  <a:lnTo>
                    <a:pt x="658" y="157"/>
                  </a:lnTo>
                  <a:lnTo>
                    <a:pt x="655" y="157"/>
                  </a:lnTo>
                  <a:lnTo>
                    <a:pt x="653" y="162"/>
                  </a:lnTo>
                  <a:lnTo>
                    <a:pt x="650" y="162"/>
                  </a:lnTo>
                  <a:lnTo>
                    <a:pt x="650" y="165"/>
                  </a:lnTo>
                  <a:lnTo>
                    <a:pt x="647" y="165"/>
                  </a:lnTo>
                  <a:lnTo>
                    <a:pt x="645" y="165"/>
                  </a:lnTo>
                  <a:lnTo>
                    <a:pt x="642" y="167"/>
                  </a:lnTo>
                  <a:lnTo>
                    <a:pt x="642" y="170"/>
                  </a:lnTo>
                  <a:lnTo>
                    <a:pt x="642" y="173"/>
                  </a:lnTo>
                  <a:lnTo>
                    <a:pt x="640" y="173"/>
                  </a:lnTo>
                  <a:lnTo>
                    <a:pt x="640" y="175"/>
                  </a:lnTo>
                  <a:lnTo>
                    <a:pt x="637" y="175"/>
                  </a:lnTo>
                  <a:lnTo>
                    <a:pt x="637" y="178"/>
                  </a:lnTo>
                  <a:lnTo>
                    <a:pt x="634" y="178"/>
                  </a:lnTo>
                  <a:lnTo>
                    <a:pt x="629" y="183"/>
                  </a:lnTo>
                  <a:lnTo>
                    <a:pt x="627" y="183"/>
                  </a:lnTo>
                  <a:lnTo>
                    <a:pt x="627" y="186"/>
                  </a:lnTo>
                  <a:lnTo>
                    <a:pt x="624" y="188"/>
                  </a:lnTo>
                  <a:lnTo>
                    <a:pt x="621" y="188"/>
                  </a:lnTo>
                  <a:lnTo>
                    <a:pt x="621" y="191"/>
                  </a:lnTo>
                  <a:lnTo>
                    <a:pt x="621" y="193"/>
                  </a:lnTo>
                  <a:lnTo>
                    <a:pt x="619" y="196"/>
                  </a:lnTo>
                  <a:lnTo>
                    <a:pt x="619" y="199"/>
                  </a:lnTo>
                  <a:lnTo>
                    <a:pt x="616" y="201"/>
                  </a:lnTo>
                  <a:lnTo>
                    <a:pt x="616" y="204"/>
                  </a:lnTo>
                  <a:lnTo>
                    <a:pt x="614" y="204"/>
                  </a:lnTo>
                  <a:lnTo>
                    <a:pt x="614" y="206"/>
                  </a:lnTo>
                  <a:lnTo>
                    <a:pt x="614" y="209"/>
                  </a:lnTo>
                  <a:lnTo>
                    <a:pt x="614" y="212"/>
                  </a:lnTo>
                  <a:lnTo>
                    <a:pt x="611" y="212"/>
                  </a:lnTo>
                  <a:lnTo>
                    <a:pt x="611" y="214"/>
                  </a:lnTo>
                  <a:lnTo>
                    <a:pt x="606" y="214"/>
                  </a:lnTo>
                  <a:lnTo>
                    <a:pt x="606" y="217"/>
                  </a:lnTo>
                  <a:lnTo>
                    <a:pt x="603" y="217"/>
                  </a:lnTo>
                  <a:lnTo>
                    <a:pt x="603" y="220"/>
                  </a:lnTo>
                  <a:lnTo>
                    <a:pt x="601" y="220"/>
                  </a:lnTo>
                  <a:lnTo>
                    <a:pt x="601" y="222"/>
                  </a:lnTo>
                  <a:lnTo>
                    <a:pt x="601" y="225"/>
                  </a:lnTo>
                  <a:lnTo>
                    <a:pt x="598" y="230"/>
                  </a:lnTo>
                  <a:lnTo>
                    <a:pt x="598" y="233"/>
                  </a:lnTo>
                  <a:lnTo>
                    <a:pt x="598" y="238"/>
                  </a:lnTo>
                  <a:lnTo>
                    <a:pt x="598" y="243"/>
                  </a:lnTo>
                  <a:lnTo>
                    <a:pt x="598" y="246"/>
                  </a:lnTo>
                  <a:lnTo>
                    <a:pt x="598" y="248"/>
                  </a:lnTo>
                  <a:lnTo>
                    <a:pt x="595" y="251"/>
                  </a:lnTo>
                  <a:lnTo>
                    <a:pt x="595" y="248"/>
                  </a:lnTo>
                  <a:lnTo>
                    <a:pt x="595" y="246"/>
                  </a:lnTo>
                  <a:lnTo>
                    <a:pt x="593" y="246"/>
                  </a:lnTo>
                  <a:lnTo>
                    <a:pt x="590" y="246"/>
                  </a:lnTo>
                  <a:lnTo>
                    <a:pt x="587" y="243"/>
                  </a:lnTo>
                  <a:lnTo>
                    <a:pt x="582" y="243"/>
                  </a:lnTo>
                  <a:lnTo>
                    <a:pt x="580" y="243"/>
                  </a:lnTo>
                  <a:lnTo>
                    <a:pt x="577" y="243"/>
                  </a:lnTo>
                  <a:lnTo>
                    <a:pt x="577" y="240"/>
                  </a:lnTo>
                  <a:lnTo>
                    <a:pt x="580" y="240"/>
                  </a:lnTo>
                  <a:lnTo>
                    <a:pt x="582" y="238"/>
                  </a:lnTo>
                  <a:lnTo>
                    <a:pt x="580" y="238"/>
                  </a:lnTo>
                  <a:lnTo>
                    <a:pt x="580" y="235"/>
                  </a:lnTo>
                  <a:lnTo>
                    <a:pt x="580" y="233"/>
                  </a:lnTo>
                  <a:lnTo>
                    <a:pt x="577" y="233"/>
                  </a:lnTo>
                  <a:lnTo>
                    <a:pt x="577" y="227"/>
                  </a:lnTo>
                  <a:lnTo>
                    <a:pt x="574" y="225"/>
                  </a:lnTo>
                  <a:lnTo>
                    <a:pt x="572" y="222"/>
                  </a:lnTo>
                  <a:lnTo>
                    <a:pt x="572" y="225"/>
                  </a:lnTo>
                  <a:lnTo>
                    <a:pt x="569" y="227"/>
                  </a:lnTo>
                  <a:lnTo>
                    <a:pt x="567" y="227"/>
                  </a:lnTo>
                  <a:lnTo>
                    <a:pt x="564" y="227"/>
                  </a:lnTo>
                  <a:lnTo>
                    <a:pt x="561" y="230"/>
                  </a:lnTo>
                  <a:lnTo>
                    <a:pt x="556" y="230"/>
                  </a:lnTo>
                  <a:lnTo>
                    <a:pt x="554" y="230"/>
                  </a:lnTo>
                  <a:lnTo>
                    <a:pt x="551" y="230"/>
                  </a:lnTo>
                  <a:lnTo>
                    <a:pt x="548" y="233"/>
                  </a:lnTo>
                  <a:lnTo>
                    <a:pt x="546" y="233"/>
                  </a:lnTo>
                  <a:lnTo>
                    <a:pt x="543" y="235"/>
                  </a:lnTo>
                  <a:lnTo>
                    <a:pt x="540" y="235"/>
                  </a:lnTo>
                  <a:lnTo>
                    <a:pt x="538" y="233"/>
                  </a:lnTo>
                  <a:lnTo>
                    <a:pt x="538" y="230"/>
                  </a:lnTo>
                  <a:lnTo>
                    <a:pt x="535" y="230"/>
                  </a:lnTo>
                  <a:lnTo>
                    <a:pt x="535" y="233"/>
                  </a:lnTo>
                  <a:lnTo>
                    <a:pt x="533" y="233"/>
                  </a:lnTo>
                  <a:lnTo>
                    <a:pt x="533" y="230"/>
                  </a:lnTo>
                  <a:lnTo>
                    <a:pt x="530" y="230"/>
                  </a:lnTo>
                  <a:lnTo>
                    <a:pt x="533" y="230"/>
                  </a:lnTo>
                  <a:lnTo>
                    <a:pt x="533" y="227"/>
                  </a:lnTo>
                  <a:lnTo>
                    <a:pt x="533" y="222"/>
                  </a:lnTo>
                  <a:lnTo>
                    <a:pt x="530" y="220"/>
                  </a:lnTo>
                  <a:lnTo>
                    <a:pt x="527" y="217"/>
                  </a:lnTo>
                  <a:lnTo>
                    <a:pt x="530" y="214"/>
                  </a:lnTo>
                  <a:lnTo>
                    <a:pt x="533" y="206"/>
                  </a:lnTo>
                  <a:lnTo>
                    <a:pt x="535" y="204"/>
                  </a:lnTo>
                  <a:lnTo>
                    <a:pt x="533" y="201"/>
                  </a:lnTo>
                  <a:lnTo>
                    <a:pt x="533" y="199"/>
                  </a:lnTo>
                  <a:lnTo>
                    <a:pt x="530" y="196"/>
                  </a:lnTo>
                  <a:lnTo>
                    <a:pt x="527" y="196"/>
                  </a:lnTo>
                  <a:lnTo>
                    <a:pt x="525" y="196"/>
                  </a:lnTo>
                  <a:lnTo>
                    <a:pt x="525" y="199"/>
                  </a:lnTo>
                  <a:lnTo>
                    <a:pt x="493" y="209"/>
                  </a:lnTo>
                  <a:lnTo>
                    <a:pt x="449" y="209"/>
                  </a:lnTo>
                  <a:lnTo>
                    <a:pt x="439" y="209"/>
                  </a:lnTo>
                  <a:lnTo>
                    <a:pt x="433" y="212"/>
                  </a:lnTo>
                  <a:lnTo>
                    <a:pt x="426" y="212"/>
                  </a:lnTo>
                  <a:lnTo>
                    <a:pt x="423" y="212"/>
                  </a:lnTo>
                  <a:lnTo>
                    <a:pt x="428" y="217"/>
                  </a:lnTo>
                  <a:lnTo>
                    <a:pt x="428" y="220"/>
                  </a:lnTo>
                  <a:lnTo>
                    <a:pt x="426" y="217"/>
                  </a:lnTo>
                  <a:lnTo>
                    <a:pt x="426" y="220"/>
                  </a:lnTo>
                  <a:lnTo>
                    <a:pt x="426" y="222"/>
                  </a:lnTo>
                  <a:lnTo>
                    <a:pt x="426" y="225"/>
                  </a:lnTo>
                  <a:lnTo>
                    <a:pt x="426" y="227"/>
                  </a:lnTo>
                  <a:lnTo>
                    <a:pt x="426" y="230"/>
                  </a:lnTo>
                  <a:lnTo>
                    <a:pt x="428" y="230"/>
                  </a:lnTo>
                  <a:lnTo>
                    <a:pt x="428" y="233"/>
                  </a:lnTo>
                  <a:lnTo>
                    <a:pt x="428" y="235"/>
                  </a:lnTo>
                  <a:lnTo>
                    <a:pt x="428" y="238"/>
                  </a:lnTo>
                  <a:lnTo>
                    <a:pt x="431" y="238"/>
                  </a:lnTo>
                  <a:lnTo>
                    <a:pt x="431" y="240"/>
                  </a:lnTo>
                  <a:lnTo>
                    <a:pt x="431" y="243"/>
                  </a:lnTo>
                  <a:lnTo>
                    <a:pt x="433" y="243"/>
                  </a:lnTo>
                  <a:lnTo>
                    <a:pt x="433" y="246"/>
                  </a:lnTo>
                  <a:lnTo>
                    <a:pt x="436" y="251"/>
                  </a:lnTo>
                  <a:lnTo>
                    <a:pt x="436" y="253"/>
                  </a:lnTo>
                  <a:lnTo>
                    <a:pt x="436" y="256"/>
                  </a:lnTo>
                  <a:lnTo>
                    <a:pt x="436" y="259"/>
                  </a:lnTo>
                  <a:lnTo>
                    <a:pt x="439" y="259"/>
                  </a:lnTo>
                  <a:lnTo>
                    <a:pt x="439" y="261"/>
                  </a:lnTo>
                  <a:lnTo>
                    <a:pt x="439" y="264"/>
                  </a:lnTo>
                  <a:lnTo>
                    <a:pt x="439" y="267"/>
                  </a:lnTo>
                  <a:lnTo>
                    <a:pt x="436" y="267"/>
                  </a:lnTo>
                  <a:lnTo>
                    <a:pt x="439" y="267"/>
                  </a:lnTo>
                  <a:lnTo>
                    <a:pt x="439" y="269"/>
                  </a:lnTo>
                  <a:lnTo>
                    <a:pt x="439" y="272"/>
                  </a:lnTo>
                  <a:lnTo>
                    <a:pt x="439" y="274"/>
                  </a:lnTo>
                  <a:lnTo>
                    <a:pt x="439" y="277"/>
                  </a:lnTo>
                  <a:lnTo>
                    <a:pt x="439" y="280"/>
                  </a:lnTo>
                  <a:lnTo>
                    <a:pt x="436" y="285"/>
                  </a:lnTo>
                  <a:lnTo>
                    <a:pt x="426" y="285"/>
                  </a:lnTo>
                  <a:lnTo>
                    <a:pt x="423" y="285"/>
                  </a:lnTo>
                  <a:lnTo>
                    <a:pt x="423" y="282"/>
                  </a:lnTo>
                  <a:lnTo>
                    <a:pt x="420" y="282"/>
                  </a:lnTo>
                  <a:lnTo>
                    <a:pt x="410" y="287"/>
                  </a:lnTo>
                  <a:lnTo>
                    <a:pt x="407" y="290"/>
                  </a:lnTo>
                  <a:lnTo>
                    <a:pt x="405" y="290"/>
                  </a:lnTo>
                  <a:lnTo>
                    <a:pt x="402" y="287"/>
                  </a:lnTo>
                  <a:lnTo>
                    <a:pt x="400" y="303"/>
                  </a:lnTo>
                  <a:lnTo>
                    <a:pt x="400" y="306"/>
                  </a:lnTo>
                  <a:lnTo>
                    <a:pt x="400" y="308"/>
                  </a:lnTo>
                  <a:lnTo>
                    <a:pt x="400" y="311"/>
                  </a:lnTo>
                  <a:lnTo>
                    <a:pt x="397" y="314"/>
                  </a:lnTo>
                  <a:lnTo>
                    <a:pt x="397" y="316"/>
                  </a:lnTo>
                  <a:lnTo>
                    <a:pt x="394" y="319"/>
                  </a:lnTo>
                  <a:lnTo>
                    <a:pt x="392" y="321"/>
                  </a:lnTo>
                  <a:lnTo>
                    <a:pt x="386" y="324"/>
                  </a:lnTo>
                  <a:lnTo>
                    <a:pt x="386" y="327"/>
                  </a:lnTo>
                  <a:lnTo>
                    <a:pt x="384" y="327"/>
                  </a:lnTo>
                  <a:lnTo>
                    <a:pt x="381" y="329"/>
                  </a:lnTo>
                  <a:lnTo>
                    <a:pt x="379" y="332"/>
                  </a:lnTo>
                  <a:lnTo>
                    <a:pt x="376" y="334"/>
                  </a:lnTo>
                  <a:lnTo>
                    <a:pt x="373" y="334"/>
                  </a:lnTo>
                  <a:lnTo>
                    <a:pt x="371" y="334"/>
                  </a:lnTo>
                  <a:lnTo>
                    <a:pt x="366" y="334"/>
                  </a:lnTo>
                  <a:lnTo>
                    <a:pt x="363" y="334"/>
                  </a:lnTo>
                  <a:lnTo>
                    <a:pt x="360" y="334"/>
                  </a:lnTo>
                  <a:lnTo>
                    <a:pt x="360" y="340"/>
                  </a:lnTo>
                  <a:lnTo>
                    <a:pt x="358" y="342"/>
                  </a:lnTo>
                  <a:lnTo>
                    <a:pt x="358" y="345"/>
                  </a:lnTo>
                  <a:lnTo>
                    <a:pt x="355" y="345"/>
                  </a:lnTo>
                  <a:lnTo>
                    <a:pt x="347" y="345"/>
                  </a:lnTo>
                  <a:lnTo>
                    <a:pt x="345" y="345"/>
                  </a:lnTo>
                  <a:lnTo>
                    <a:pt x="345" y="348"/>
                  </a:lnTo>
                  <a:lnTo>
                    <a:pt x="342" y="350"/>
                  </a:lnTo>
                  <a:lnTo>
                    <a:pt x="342" y="353"/>
                  </a:lnTo>
                  <a:lnTo>
                    <a:pt x="337" y="355"/>
                  </a:lnTo>
                  <a:lnTo>
                    <a:pt x="334" y="355"/>
                  </a:lnTo>
                  <a:lnTo>
                    <a:pt x="332" y="355"/>
                  </a:lnTo>
                  <a:lnTo>
                    <a:pt x="329" y="358"/>
                  </a:lnTo>
                  <a:lnTo>
                    <a:pt x="326" y="358"/>
                  </a:lnTo>
                  <a:lnTo>
                    <a:pt x="324" y="361"/>
                  </a:lnTo>
                  <a:lnTo>
                    <a:pt x="321" y="361"/>
                  </a:lnTo>
                  <a:lnTo>
                    <a:pt x="319" y="361"/>
                  </a:lnTo>
                  <a:lnTo>
                    <a:pt x="316" y="363"/>
                  </a:lnTo>
                  <a:lnTo>
                    <a:pt x="313" y="363"/>
                  </a:lnTo>
                  <a:lnTo>
                    <a:pt x="313" y="366"/>
                  </a:lnTo>
                  <a:lnTo>
                    <a:pt x="316" y="366"/>
                  </a:lnTo>
                  <a:lnTo>
                    <a:pt x="313" y="368"/>
                  </a:lnTo>
                  <a:lnTo>
                    <a:pt x="311" y="371"/>
                  </a:lnTo>
                  <a:lnTo>
                    <a:pt x="308" y="371"/>
                  </a:lnTo>
                  <a:lnTo>
                    <a:pt x="308" y="374"/>
                  </a:lnTo>
                  <a:lnTo>
                    <a:pt x="308" y="376"/>
                  </a:lnTo>
                  <a:lnTo>
                    <a:pt x="306" y="376"/>
                  </a:lnTo>
                  <a:lnTo>
                    <a:pt x="303" y="379"/>
                  </a:lnTo>
                  <a:lnTo>
                    <a:pt x="300" y="381"/>
                  </a:lnTo>
                  <a:lnTo>
                    <a:pt x="295" y="384"/>
                  </a:lnTo>
                  <a:lnTo>
                    <a:pt x="295" y="387"/>
                  </a:lnTo>
                  <a:lnTo>
                    <a:pt x="293" y="387"/>
                  </a:lnTo>
                  <a:lnTo>
                    <a:pt x="293" y="392"/>
                  </a:lnTo>
                  <a:lnTo>
                    <a:pt x="290" y="392"/>
                  </a:lnTo>
                  <a:lnTo>
                    <a:pt x="287" y="392"/>
                  </a:lnTo>
                  <a:lnTo>
                    <a:pt x="285" y="395"/>
                  </a:lnTo>
                  <a:lnTo>
                    <a:pt x="282" y="395"/>
                  </a:lnTo>
                  <a:lnTo>
                    <a:pt x="277" y="397"/>
                  </a:lnTo>
                  <a:lnTo>
                    <a:pt x="272" y="397"/>
                  </a:lnTo>
                  <a:lnTo>
                    <a:pt x="269" y="397"/>
                  </a:lnTo>
                  <a:lnTo>
                    <a:pt x="266" y="397"/>
                  </a:lnTo>
                  <a:lnTo>
                    <a:pt x="266" y="395"/>
                  </a:lnTo>
                  <a:lnTo>
                    <a:pt x="261" y="395"/>
                  </a:lnTo>
                  <a:lnTo>
                    <a:pt x="256" y="389"/>
                  </a:lnTo>
                  <a:lnTo>
                    <a:pt x="253" y="389"/>
                  </a:lnTo>
                  <a:lnTo>
                    <a:pt x="251" y="389"/>
                  </a:lnTo>
                  <a:lnTo>
                    <a:pt x="248" y="392"/>
                  </a:lnTo>
                  <a:lnTo>
                    <a:pt x="243" y="392"/>
                  </a:lnTo>
                  <a:lnTo>
                    <a:pt x="240" y="397"/>
                  </a:lnTo>
                  <a:lnTo>
                    <a:pt x="238" y="400"/>
                  </a:lnTo>
                  <a:lnTo>
                    <a:pt x="235" y="400"/>
                  </a:lnTo>
                  <a:lnTo>
                    <a:pt x="232" y="400"/>
                  </a:lnTo>
                  <a:lnTo>
                    <a:pt x="232" y="402"/>
                  </a:lnTo>
                  <a:lnTo>
                    <a:pt x="227" y="405"/>
                  </a:lnTo>
                  <a:lnTo>
                    <a:pt x="225" y="408"/>
                  </a:lnTo>
                  <a:lnTo>
                    <a:pt x="214" y="413"/>
                  </a:lnTo>
                  <a:lnTo>
                    <a:pt x="209" y="415"/>
                  </a:lnTo>
                  <a:lnTo>
                    <a:pt x="206" y="415"/>
                  </a:lnTo>
                  <a:lnTo>
                    <a:pt x="204" y="413"/>
                  </a:lnTo>
                  <a:lnTo>
                    <a:pt x="201" y="413"/>
                  </a:lnTo>
                  <a:lnTo>
                    <a:pt x="199" y="413"/>
                  </a:lnTo>
                  <a:lnTo>
                    <a:pt x="196" y="413"/>
                  </a:lnTo>
                  <a:lnTo>
                    <a:pt x="193" y="413"/>
                  </a:lnTo>
                  <a:lnTo>
                    <a:pt x="191" y="410"/>
                  </a:lnTo>
                  <a:lnTo>
                    <a:pt x="188" y="410"/>
                  </a:lnTo>
                  <a:lnTo>
                    <a:pt x="188" y="413"/>
                  </a:lnTo>
                  <a:lnTo>
                    <a:pt x="185" y="413"/>
                  </a:lnTo>
                  <a:lnTo>
                    <a:pt x="185" y="415"/>
                  </a:lnTo>
                  <a:lnTo>
                    <a:pt x="180" y="415"/>
                  </a:lnTo>
                  <a:lnTo>
                    <a:pt x="178" y="415"/>
                  </a:lnTo>
                  <a:lnTo>
                    <a:pt x="172" y="415"/>
                  </a:lnTo>
                  <a:lnTo>
                    <a:pt x="170" y="413"/>
                  </a:lnTo>
                  <a:lnTo>
                    <a:pt x="167" y="410"/>
                  </a:lnTo>
                  <a:lnTo>
                    <a:pt x="165" y="410"/>
                  </a:lnTo>
                  <a:lnTo>
                    <a:pt x="165" y="408"/>
                  </a:lnTo>
                  <a:lnTo>
                    <a:pt x="165" y="405"/>
                  </a:lnTo>
                  <a:lnTo>
                    <a:pt x="162" y="402"/>
                  </a:lnTo>
                  <a:lnTo>
                    <a:pt x="162" y="400"/>
                  </a:lnTo>
                  <a:lnTo>
                    <a:pt x="162" y="397"/>
                  </a:lnTo>
                  <a:lnTo>
                    <a:pt x="159" y="397"/>
                  </a:lnTo>
                  <a:lnTo>
                    <a:pt x="157" y="395"/>
                  </a:lnTo>
                  <a:lnTo>
                    <a:pt x="154" y="395"/>
                  </a:lnTo>
                  <a:lnTo>
                    <a:pt x="152" y="395"/>
                  </a:lnTo>
                  <a:lnTo>
                    <a:pt x="149" y="395"/>
                  </a:lnTo>
                  <a:lnTo>
                    <a:pt x="136" y="387"/>
                  </a:lnTo>
                  <a:lnTo>
                    <a:pt x="133" y="384"/>
                  </a:lnTo>
                  <a:lnTo>
                    <a:pt x="131" y="381"/>
                  </a:lnTo>
                  <a:lnTo>
                    <a:pt x="128" y="381"/>
                  </a:lnTo>
                  <a:lnTo>
                    <a:pt x="125" y="381"/>
                  </a:lnTo>
                  <a:lnTo>
                    <a:pt x="125" y="379"/>
                  </a:lnTo>
                  <a:lnTo>
                    <a:pt x="125" y="376"/>
                  </a:lnTo>
                  <a:lnTo>
                    <a:pt x="125" y="374"/>
                  </a:lnTo>
                  <a:lnTo>
                    <a:pt x="123" y="371"/>
                  </a:lnTo>
                  <a:lnTo>
                    <a:pt x="120" y="368"/>
                  </a:lnTo>
                  <a:lnTo>
                    <a:pt x="118" y="368"/>
                  </a:lnTo>
                  <a:lnTo>
                    <a:pt x="118" y="366"/>
                  </a:lnTo>
                  <a:lnTo>
                    <a:pt x="115" y="363"/>
                  </a:lnTo>
                  <a:lnTo>
                    <a:pt x="112" y="363"/>
                  </a:lnTo>
                  <a:lnTo>
                    <a:pt x="112" y="366"/>
                  </a:lnTo>
                  <a:lnTo>
                    <a:pt x="110" y="368"/>
                  </a:lnTo>
                  <a:lnTo>
                    <a:pt x="107" y="368"/>
                  </a:lnTo>
                  <a:lnTo>
                    <a:pt x="107" y="366"/>
                  </a:lnTo>
                  <a:lnTo>
                    <a:pt x="105" y="366"/>
                  </a:lnTo>
                  <a:lnTo>
                    <a:pt x="102" y="366"/>
                  </a:lnTo>
                  <a:lnTo>
                    <a:pt x="99" y="366"/>
                  </a:lnTo>
                  <a:lnTo>
                    <a:pt x="97" y="366"/>
                  </a:lnTo>
                  <a:lnTo>
                    <a:pt x="94" y="366"/>
                  </a:lnTo>
                  <a:lnTo>
                    <a:pt x="92" y="366"/>
                  </a:lnTo>
                  <a:lnTo>
                    <a:pt x="92" y="368"/>
                  </a:lnTo>
                  <a:lnTo>
                    <a:pt x="89" y="368"/>
                  </a:lnTo>
                  <a:lnTo>
                    <a:pt x="89" y="371"/>
                  </a:lnTo>
                  <a:lnTo>
                    <a:pt x="86" y="371"/>
                  </a:lnTo>
                  <a:lnTo>
                    <a:pt x="84" y="371"/>
                  </a:lnTo>
                  <a:lnTo>
                    <a:pt x="81" y="371"/>
                  </a:lnTo>
                  <a:lnTo>
                    <a:pt x="78" y="371"/>
                  </a:lnTo>
                  <a:lnTo>
                    <a:pt x="76" y="374"/>
                  </a:lnTo>
                  <a:lnTo>
                    <a:pt x="73" y="374"/>
                  </a:lnTo>
                  <a:lnTo>
                    <a:pt x="71" y="374"/>
                  </a:lnTo>
                  <a:lnTo>
                    <a:pt x="68" y="376"/>
                  </a:lnTo>
                  <a:lnTo>
                    <a:pt x="68" y="379"/>
                  </a:lnTo>
                  <a:lnTo>
                    <a:pt x="65" y="381"/>
                  </a:lnTo>
                  <a:lnTo>
                    <a:pt x="65" y="384"/>
                  </a:lnTo>
                  <a:lnTo>
                    <a:pt x="63" y="384"/>
                  </a:lnTo>
                  <a:lnTo>
                    <a:pt x="60" y="384"/>
                  </a:lnTo>
                  <a:lnTo>
                    <a:pt x="52" y="381"/>
                  </a:lnTo>
                  <a:lnTo>
                    <a:pt x="37" y="379"/>
                  </a:lnTo>
                  <a:lnTo>
                    <a:pt x="29" y="376"/>
                  </a:lnTo>
                  <a:lnTo>
                    <a:pt x="24" y="376"/>
                  </a:lnTo>
                  <a:lnTo>
                    <a:pt x="21" y="379"/>
                  </a:lnTo>
                  <a:lnTo>
                    <a:pt x="18" y="381"/>
                  </a:lnTo>
                  <a:lnTo>
                    <a:pt x="13" y="381"/>
                  </a:lnTo>
                  <a:lnTo>
                    <a:pt x="11" y="381"/>
                  </a:lnTo>
                  <a:lnTo>
                    <a:pt x="8" y="384"/>
                  </a:lnTo>
                  <a:lnTo>
                    <a:pt x="5" y="389"/>
                  </a:lnTo>
                  <a:lnTo>
                    <a:pt x="3" y="389"/>
                  </a:lnTo>
                  <a:lnTo>
                    <a:pt x="0" y="389"/>
                  </a:lnTo>
                </a:path>
              </a:pathLst>
            </a:custGeom>
            <a:noFill/>
            <a:ln w="4763">
              <a:solidFill>
                <a:srgbClr val="6E6E6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800" kern="1200">
                <a:solidFill>
                  <a:prstClr val="black"/>
                </a:solidFill>
                <a:latin typeface="Century Gothic"/>
                <a:ea typeface="+mn-ea"/>
                <a:cs typeface="+mn-cs"/>
              </a:endParaRPr>
            </a:p>
          </p:txBody>
        </p:sp>
        <p:sp>
          <p:nvSpPr>
            <p:cNvPr id="276" name="Freeform 66"/>
            <p:cNvSpPr>
              <a:spLocks/>
            </p:cNvSpPr>
            <p:nvPr/>
          </p:nvSpPr>
          <p:spPr bwMode="auto">
            <a:xfrm>
              <a:off x="2869" y="251"/>
              <a:ext cx="723" cy="873"/>
            </a:xfrm>
            <a:custGeom>
              <a:avLst/>
              <a:gdLst>
                <a:gd name="T0" fmla="*/ 157 w 723"/>
                <a:gd name="T1" fmla="*/ 865 h 873"/>
                <a:gd name="T2" fmla="*/ 120 w 723"/>
                <a:gd name="T3" fmla="*/ 870 h 873"/>
                <a:gd name="T4" fmla="*/ 89 w 723"/>
                <a:gd name="T5" fmla="*/ 873 h 873"/>
                <a:gd name="T6" fmla="*/ 94 w 723"/>
                <a:gd name="T7" fmla="*/ 805 h 873"/>
                <a:gd name="T8" fmla="*/ 94 w 723"/>
                <a:gd name="T9" fmla="*/ 768 h 873"/>
                <a:gd name="T10" fmla="*/ 91 w 723"/>
                <a:gd name="T11" fmla="*/ 737 h 873"/>
                <a:gd name="T12" fmla="*/ 107 w 723"/>
                <a:gd name="T13" fmla="*/ 708 h 873"/>
                <a:gd name="T14" fmla="*/ 115 w 723"/>
                <a:gd name="T15" fmla="*/ 690 h 873"/>
                <a:gd name="T16" fmla="*/ 117 w 723"/>
                <a:gd name="T17" fmla="*/ 656 h 873"/>
                <a:gd name="T18" fmla="*/ 125 w 723"/>
                <a:gd name="T19" fmla="*/ 638 h 873"/>
                <a:gd name="T20" fmla="*/ 112 w 723"/>
                <a:gd name="T21" fmla="*/ 622 h 873"/>
                <a:gd name="T22" fmla="*/ 104 w 723"/>
                <a:gd name="T23" fmla="*/ 606 h 873"/>
                <a:gd name="T24" fmla="*/ 99 w 723"/>
                <a:gd name="T25" fmla="*/ 591 h 873"/>
                <a:gd name="T26" fmla="*/ 107 w 723"/>
                <a:gd name="T27" fmla="*/ 565 h 873"/>
                <a:gd name="T28" fmla="*/ 110 w 723"/>
                <a:gd name="T29" fmla="*/ 544 h 873"/>
                <a:gd name="T30" fmla="*/ 91 w 723"/>
                <a:gd name="T31" fmla="*/ 523 h 873"/>
                <a:gd name="T32" fmla="*/ 99 w 723"/>
                <a:gd name="T33" fmla="*/ 497 h 873"/>
                <a:gd name="T34" fmla="*/ 112 w 723"/>
                <a:gd name="T35" fmla="*/ 484 h 873"/>
                <a:gd name="T36" fmla="*/ 123 w 723"/>
                <a:gd name="T37" fmla="*/ 465 h 873"/>
                <a:gd name="T38" fmla="*/ 110 w 723"/>
                <a:gd name="T39" fmla="*/ 447 h 873"/>
                <a:gd name="T40" fmla="*/ 102 w 723"/>
                <a:gd name="T41" fmla="*/ 426 h 873"/>
                <a:gd name="T42" fmla="*/ 110 w 723"/>
                <a:gd name="T43" fmla="*/ 405 h 873"/>
                <a:gd name="T44" fmla="*/ 112 w 723"/>
                <a:gd name="T45" fmla="*/ 379 h 873"/>
                <a:gd name="T46" fmla="*/ 91 w 723"/>
                <a:gd name="T47" fmla="*/ 358 h 873"/>
                <a:gd name="T48" fmla="*/ 84 w 723"/>
                <a:gd name="T49" fmla="*/ 366 h 873"/>
                <a:gd name="T50" fmla="*/ 70 w 723"/>
                <a:gd name="T51" fmla="*/ 384 h 873"/>
                <a:gd name="T52" fmla="*/ 50 w 723"/>
                <a:gd name="T53" fmla="*/ 377 h 873"/>
                <a:gd name="T54" fmla="*/ 18 w 723"/>
                <a:gd name="T55" fmla="*/ 322 h 873"/>
                <a:gd name="T56" fmla="*/ 57 w 723"/>
                <a:gd name="T57" fmla="*/ 269 h 873"/>
                <a:gd name="T58" fmla="*/ 104 w 723"/>
                <a:gd name="T59" fmla="*/ 228 h 873"/>
                <a:gd name="T60" fmla="*/ 159 w 723"/>
                <a:gd name="T61" fmla="*/ 254 h 873"/>
                <a:gd name="T62" fmla="*/ 222 w 723"/>
                <a:gd name="T63" fmla="*/ 246 h 873"/>
                <a:gd name="T64" fmla="*/ 258 w 723"/>
                <a:gd name="T65" fmla="*/ 280 h 873"/>
                <a:gd name="T66" fmla="*/ 295 w 723"/>
                <a:gd name="T67" fmla="*/ 293 h 873"/>
                <a:gd name="T68" fmla="*/ 313 w 723"/>
                <a:gd name="T69" fmla="*/ 259 h 873"/>
                <a:gd name="T70" fmla="*/ 329 w 723"/>
                <a:gd name="T71" fmla="*/ 243 h 873"/>
                <a:gd name="T72" fmla="*/ 358 w 723"/>
                <a:gd name="T73" fmla="*/ 235 h 873"/>
                <a:gd name="T74" fmla="*/ 363 w 723"/>
                <a:gd name="T75" fmla="*/ 222 h 873"/>
                <a:gd name="T76" fmla="*/ 394 w 723"/>
                <a:gd name="T77" fmla="*/ 202 h 873"/>
                <a:gd name="T78" fmla="*/ 399 w 723"/>
                <a:gd name="T79" fmla="*/ 194 h 873"/>
                <a:gd name="T80" fmla="*/ 423 w 723"/>
                <a:gd name="T81" fmla="*/ 199 h 873"/>
                <a:gd name="T82" fmla="*/ 436 w 723"/>
                <a:gd name="T83" fmla="*/ 178 h 873"/>
                <a:gd name="T84" fmla="*/ 457 w 723"/>
                <a:gd name="T85" fmla="*/ 181 h 873"/>
                <a:gd name="T86" fmla="*/ 475 w 723"/>
                <a:gd name="T87" fmla="*/ 183 h 873"/>
                <a:gd name="T88" fmla="*/ 499 w 723"/>
                <a:gd name="T89" fmla="*/ 165 h 873"/>
                <a:gd name="T90" fmla="*/ 525 w 723"/>
                <a:gd name="T91" fmla="*/ 173 h 873"/>
                <a:gd name="T92" fmla="*/ 546 w 723"/>
                <a:gd name="T93" fmla="*/ 181 h 873"/>
                <a:gd name="T94" fmla="*/ 564 w 723"/>
                <a:gd name="T95" fmla="*/ 188 h 873"/>
                <a:gd name="T96" fmla="*/ 587 w 723"/>
                <a:gd name="T97" fmla="*/ 183 h 873"/>
                <a:gd name="T98" fmla="*/ 593 w 723"/>
                <a:gd name="T99" fmla="*/ 162 h 873"/>
                <a:gd name="T100" fmla="*/ 613 w 723"/>
                <a:gd name="T101" fmla="*/ 141 h 873"/>
                <a:gd name="T102" fmla="*/ 613 w 723"/>
                <a:gd name="T103" fmla="*/ 126 h 873"/>
                <a:gd name="T104" fmla="*/ 600 w 723"/>
                <a:gd name="T105" fmla="*/ 128 h 873"/>
                <a:gd name="T106" fmla="*/ 611 w 723"/>
                <a:gd name="T107" fmla="*/ 100 h 873"/>
                <a:gd name="T108" fmla="*/ 619 w 723"/>
                <a:gd name="T109" fmla="*/ 81 h 873"/>
                <a:gd name="T110" fmla="*/ 629 w 723"/>
                <a:gd name="T111" fmla="*/ 63 h 873"/>
                <a:gd name="T112" fmla="*/ 653 w 723"/>
                <a:gd name="T113" fmla="*/ 66 h 873"/>
                <a:gd name="T114" fmla="*/ 666 w 723"/>
                <a:gd name="T115" fmla="*/ 47 h 873"/>
                <a:gd name="T116" fmla="*/ 684 w 723"/>
                <a:gd name="T117" fmla="*/ 13 h 873"/>
                <a:gd name="T118" fmla="*/ 707 w 723"/>
                <a:gd name="T119" fmla="*/ 3 h 8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723" h="873">
                  <a:moveTo>
                    <a:pt x="193" y="849"/>
                  </a:moveTo>
                  <a:lnTo>
                    <a:pt x="193" y="852"/>
                  </a:lnTo>
                  <a:lnTo>
                    <a:pt x="191" y="852"/>
                  </a:lnTo>
                  <a:lnTo>
                    <a:pt x="188" y="857"/>
                  </a:lnTo>
                  <a:lnTo>
                    <a:pt x="183" y="860"/>
                  </a:lnTo>
                  <a:lnTo>
                    <a:pt x="178" y="860"/>
                  </a:lnTo>
                  <a:lnTo>
                    <a:pt x="175" y="860"/>
                  </a:lnTo>
                  <a:lnTo>
                    <a:pt x="172" y="860"/>
                  </a:lnTo>
                  <a:lnTo>
                    <a:pt x="167" y="860"/>
                  </a:lnTo>
                  <a:lnTo>
                    <a:pt x="159" y="865"/>
                  </a:lnTo>
                  <a:lnTo>
                    <a:pt x="157" y="865"/>
                  </a:lnTo>
                  <a:lnTo>
                    <a:pt x="151" y="868"/>
                  </a:lnTo>
                  <a:lnTo>
                    <a:pt x="141" y="868"/>
                  </a:lnTo>
                  <a:lnTo>
                    <a:pt x="138" y="865"/>
                  </a:lnTo>
                  <a:lnTo>
                    <a:pt x="136" y="865"/>
                  </a:lnTo>
                  <a:lnTo>
                    <a:pt x="133" y="865"/>
                  </a:lnTo>
                  <a:lnTo>
                    <a:pt x="133" y="868"/>
                  </a:lnTo>
                  <a:lnTo>
                    <a:pt x="131" y="868"/>
                  </a:lnTo>
                  <a:lnTo>
                    <a:pt x="128" y="868"/>
                  </a:lnTo>
                  <a:lnTo>
                    <a:pt x="125" y="870"/>
                  </a:lnTo>
                  <a:lnTo>
                    <a:pt x="123" y="870"/>
                  </a:lnTo>
                  <a:lnTo>
                    <a:pt x="120" y="870"/>
                  </a:lnTo>
                  <a:lnTo>
                    <a:pt x="120" y="873"/>
                  </a:lnTo>
                  <a:lnTo>
                    <a:pt x="117" y="873"/>
                  </a:lnTo>
                  <a:lnTo>
                    <a:pt x="115" y="873"/>
                  </a:lnTo>
                  <a:lnTo>
                    <a:pt x="112" y="873"/>
                  </a:lnTo>
                  <a:lnTo>
                    <a:pt x="107" y="873"/>
                  </a:lnTo>
                  <a:lnTo>
                    <a:pt x="104" y="873"/>
                  </a:lnTo>
                  <a:lnTo>
                    <a:pt x="102" y="873"/>
                  </a:lnTo>
                  <a:lnTo>
                    <a:pt x="99" y="870"/>
                  </a:lnTo>
                  <a:lnTo>
                    <a:pt x="97" y="870"/>
                  </a:lnTo>
                  <a:lnTo>
                    <a:pt x="91" y="873"/>
                  </a:lnTo>
                  <a:lnTo>
                    <a:pt x="89" y="873"/>
                  </a:lnTo>
                  <a:lnTo>
                    <a:pt x="89" y="870"/>
                  </a:lnTo>
                  <a:lnTo>
                    <a:pt x="94" y="862"/>
                  </a:lnTo>
                  <a:lnTo>
                    <a:pt x="97" y="855"/>
                  </a:lnTo>
                  <a:lnTo>
                    <a:pt x="99" y="852"/>
                  </a:lnTo>
                  <a:lnTo>
                    <a:pt x="99" y="849"/>
                  </a:lnTo>
                  <a:lnTo>
                    <a:pt x="97" y="841"/>
                  </a:lnTo>
                  <a:lnTo>
                    <a:pt x="97" y="834"/>
                  </a:lnTo>
                  <a:lnTo>
                    <a:pt x="94" y="831"/>
                  </a:lnTo>
                  <a:lnTo>
                    <a:pt x="94" y="823"/>
                  </a:lnTo>
                  <a:lnTo>
                    <a:pt x="97" y="808"/>
                  </a:lnTo>
                  <a:lnTo>
                    <a:pt x="94" y="805"/>
                  </a:lnTo>
                  <a:lnTo>
                    <a:pt x="94" y="800"/>
                  </a:lnTo>
                  <a:lnTo>
                    <a:pt x="94" y="797"/>
                  </a:lnTo>
                  <a:lnTo>
                    <a:pt x="94" y="794"/>
                  </a:lnTo>
                  <a:lnTo>
                    <a:pt x="94" y="792"/>
                  </a:lnTo>
                  <a:lnTo>
                    <a:pt x="94" y="789"/>
                  </a:lnTo>
                  <a:lnTo>
                    <a:pt x="91" y="781"/>
                  </a:lnTo>
                  <a:lnTo>
                    <a:pt x="94" y="781"/>
                  </a:lnTo>
                  <a:lnTo>
                    <a:pt x="94" y="779"/>
                  </a:lnTo>
                  <a:lnTo>
                    <a:pt x="94" y="776"/>
                  </a:lnTo>
                  <a:lnTo>
                    <a:pt x="94" y="771"/>
                  </a:lnTo>
                  <a:lnTo>
                    <a:pt x="94" y="768"/>
                  </a:lnTo>
                  <a:lnTo>
                    <a:pt x="91" y="768"/>
                  </a:lnTo>
                  <a:lnTo>
                    <a:pt x="91" y="766"/>
                  </a:lnTo>
                  <a:lnTo>
                    <a:pt x="94" y="766"/>
                  </a:lnTo>
                  <a:lnTo>
                    <a:pt x="94" y="763"/>
                  </a:lnTo>
                  <a:lnTo>
                    <a:pt x="94" y="760"/>
                  </a:lnTo>
                  <a:lnTo>
                    <a:pt x="94" y="755"/>
                  </a:lnTo>
                  <a:lnTo>
                    <a:pt x="94" y="753"/>
                  </a:lnTo>
                  <a:lnTo>
                    <a:pt x="94" y="750"/>
                  </a:lnTo>
                  <a:lnTo>
                    <a:pt x="94" y="745"/>
                  </a:lnTo>
                  <a:lnTo>
                    <a:pt x="94" y="742"/>
                  </a:lnTo>
                  <a:lnTo>
                    <a:pt x="91" y="737"/>
                  </a:lnTo>
                  <a:lnTo>
                    <a:pt x="91" y="734"/>
                  </a:lnTo>
                  <a:lnTo>
                    <a:pt x="91" y="732"/>
                  </a:lnTo>
                  <a:lnTo>
                    <a:pt x="91" y="729"/>
                  </a:lnTo>
                  <a:lnTo>
                    <a:pt x="94" y="727"/>
                  </a:lnTo>
                  <a:lnTo>
                    <a:pt x="97" y="724"/>
                  </a:lnTo>
                  <a:lnTo>
                    <a:pt x="99" y="721"/>
                  </a:lnTo>
                  <a:lnTo>
                    <a:pt x="99" y="719"/>
                  </a:lnTo>
                  <a:lnTo>
                    <a:pt x="102" y="716"/>
                  </a:lnTo>
                  <a:lnTo>
                    <a:pt x="104" y="711"/>
                  </a:lnTo>
                  <a:lnTo>
                    <a:pt x="104" y="708"/>
                  </a:lnTo>
                  <a:lnTo>
                    <a:pt x="107" y="708"/>
                  </a:lnTo>
                  <a:lnTo>
                    <a:pt x="107" y="706"/>
                  </a:lnTo>
                  <a:lnTo>
                    <a:pt x="110" y="706"/>
                  </a:lnTo>
                  <a:lnTo>
                    <a:pt x="112" y="703"/>
                  </a:lnTo>
                  <a:lnTo>
                    <a:pt x="115" y="703"/>
                  </a:lnTo>
                  <a:lnTo>
                    <a:pt x="115" y="700"/>
                  </a:lnTo>
                  <a:lnTo>
                    <a:pt x="117" y="700"/>
                  </a:lnTo>
                  <a:lnTo>
                    <a:pt x="117" y="698"/>
                  </a:lnTo>
                  <a:lnTo>
                    <a:pt x="117" y="695"/>
                  </a:lnTo>
                  <a:lnTo>
                    <a:pt x="115" y="695"/>
                  </a:lnTo>
                  <a:lnTo>
                    <a:pt x="115" y="693"/>
                  </a:lnTo>
                  <a:lnTo>
                    <a:pt x="115" y="690"/>
                  </a:lnTo>
                  <a:lnTo>
                    <a:pt x="115" y="687"/>
                  </a:lnTo>
                  <a:lnTo>
                    <a:pt x="115" y="682"/>
                  </a:lnTo>
                  <a:lnTo>
                    <a:pt x="115" y="680"/>
                  </a:lnTo>
                  <a:lnTo>
                    <a:pt x="115" y="677"/>
                  </a:lnTo>
                  <a:lnTo>
                    <a:pt x="115" y="674"/>
                  </a:lnTo>
                  <a:lnTo>
                    <a:pt x="115" y="672"/>
                  </a:lnTo>
                  <a:lnTo>
                    <a:pt x="117" y="672"/>
                  </a:lnTo>
                  <a:lnTo>
                    <a:pt x="117" y="669"/>
                  </a:lnTo>
                  <a:lnTo>
                    <a:pt x="117" y="666"/>
                  </a:lnTo>
                  <a:lnTo>
                    <a:pt x="117" y="661"/>
                  </a:lnTo>
                  <a:lnTo>
                    <a:pt x="117" y="656"/>
                  </a:lnTo>
                  <a:lnTo>
                    <a:pt x="117" y="653"/>
                  </a:lnTo>
                  <a:lnTo>
                    <a:pt x="117" y="651"/>
                  </a:lnTo>
                  <a:lnTo>
                    <a:pt x="120" y="651"/>
                  </a:lnTo>
                  <a:lnTo>
                    <a:pt x="120" y="648"/>
                  </a:lnTo>
                  <a:lnTo>
                    <a:pt x="117" y="648"/>
                  </a:lnTo>
                  <a:lnTo>
                    <a:pt x="117" y="646"/>
                  </a:lnTo>
                  <a:lnTo>
                    <a:pt x="117" y="643"/>
                  </a:lnTo>
                  <a:lnTo>
                    <a:pt x="120" y="640"/>
                  </a:lnTo>
                  <a:lnTo>
                    <a:pt x="123" y="640"/>
                  </a:lnTo>
                  <a:lnTo>
                    <a:pt x="123" y="638"/>
                  </a:lnTo>
                  <a:lnTo>
                    <a:pt x="125" y="638"/>
                  </a:lnTo>
                  <a:lnTo>
                    <a:pt x="125" y="635"/>
                  </a:lnTo>
                  <a:lnTo>
                    <a:pt x="123" y="635"/>
                  </a:lnTo>
                  <a:lnTo>
                    <a:pt x="120" y="635"/>
                  </a:lnTo>
                  <a:lnTo>
                    <a:pt x="120" y="633"/>
                  </a:lnTo>
                  <a:lnTo>
                    <a:pt x="117" y="633"/>
                  </a:lnTo>
                  <a:lnTo>
                    <a:pt x="117" y="630"/>
                  </a:lnTo>
                  <a:lnTo>
                    <a:pt x="117" y="627"/>
                  </a:lnTo>
                  <a:lnTo>
                    <a:pt x="115" y="627"/>
                  </a:lnTo>
                  <a:lnTo>
                    <a:pt x="115" y="625"/>
                  </a:lnTo>
                  <a:lnTo>
                    <a:pt x="112" y="625"/>
                  </a:lnTo>
                  <a:lnTo>
                    <a:pt x="112" y="622"/>
                  </a:lnTo>
                  <a:lnTo>
                    <a:pt x="112" y="619"/>
                  </a:lnTo>
                  <a:lnTo>
                    <a:pt x="110" y="619"/>
                  </a:lnTo>
                  <a:lnTo>
                    <a:pt x="110" y="617"/>
                  </a:lnTo>
                  <a:lnTo>
                    <a:pt x="110" y="614"/>
                  </a:lnTo>
                  <a:lnTo>
                    <a:pt x="110" y="612"/>
                  </a:lnTo>
                  <a:lnTo>
                    <a:pt x="110" y="609"/>
                  </a:lnTo>
                  <a:lnTo>
                    <a:pt x="112" y="609"/>
                  </a:lnTo>
                  <a:lnTo>
                    <a:pt x="110" y="609"/>
                  </a:lnTo>
                  <a:lnTo>
                    <a:pt x="107" y="609"/>
                  </a:lnTo>
                  <a:lnTo>
                    <a:pt x="107" y="606"/>
                  </a:lnTo>
                  <a:lnTo>
                    <a:pt x="104" y="606"/>
                  </a:lnTo>
                  <a:lnTo>
                    <a:pt x="104" y="604"/>
                  </a:lnTo>
                  <a:lnTo>
                    <a:pt x="102" y="601"/>
                  </a:lnTo>
                  <a:lnTo>
                    <a:pt x="99" y="601"/>
                  </a:lnTo>
                  <a:lnTo>
                    <a:pt x="99" y="599"/>
                  </a:lnTo>
                  <a:lnTo>
                    <a:pt x="97" y="599"/>
                  </a:lnTo>
                  <a:lnTo>
                    <a:pt x="94" y="599"/>
                  </a:lnTo>
                  <a:lnTo>
                    <a:pt x="94" y="596"/>
                  </a:lnTo>
                  <a:lnTo>
                    <a:pt x="94" y="593"/>
                  </a:lnTo>
                  <a:lnTo>
                    <a:pt x="97" y="593"/>
                  </a:lnTo>
                  <a:lnTo>
                    <a:pt x="97" y="591"/>
                  </a:lnTo>
                  <a:lnTo>
                    <a:pt x="99" y="591"/>
                  </a:lnTo>
                  <a:lnTo>
                    <a:pt x="99" y="588"/>
                  </a:lnTo>
                  <a:lnTo>
                    <a:pt x="99" y="585"/>
                  </a:lnTo>
                  <a:lnTo>
                    <a:pt x="99" y="583"/>
                  </a:lnTo>
                  <a:lnTo>
                    <a:pt x="99" y="580"/>
                  </a:lnTo>
                  <a:lnTo>
                    <a:pt x="99" y="578"/>
                  </a:lnTo>
                  <a:lnTo>
                    <a:pt x="102" y="575"/>
                  </a:lnTo>
                  <a:lnTo>
                    <a:pt x="104" y="572"/>
                  </a:lnTo>
                  <a:lnTo>
                    <a:pt x="104" y="570"/>
                  </a:lnTo>
                  <a:lnTo>
                    <a:pt x="107" y="570"/>
                  </a:lnTo>
                  <a:lnTo>
                    <a:pt x="107" y="567"/>
                  </a:lnTo>
                  <a:lnTo>
                    <a:pt x="107" y="565"/>
                  </a:lnTo>
                  <a:lnTo>
                    <a:pt x="107" y="562"/>
                  </a:lnTo>
                  <a:lnTo>
                    <a:pt x="107" y="559"/>
                  </a:lnTo>
                  <a:lnTo>
                    <a:pt x="110" y="559"/>
                  </a:lnTo>
                  <a:lnTo>
                    <a:pt x="110" y="557"/>
                  </a:lnTo>
                  <a:lnTo>
                    <a:pt x="110" y="554"/>
                  </a:lnTo>
                  <a:lnTo>
                    <a:pt x="112" y="554"/>
                  </a:lnTo>
                  <a:lnTo>
                    <a:pt x="112" y="552"/>
                  </a:lnTo>
                  <a:lnTo>
                    <a:pt x="112" y="549"/>
                  </a:lnTo>
                  <a:lnTo>
                    <a:pt x="110" y="549"/>
                  </a:lnTo>
                  <a:lnTo>
                    <a:pt x="112" y="546"/>
                  </a:lnTo>
                  <a:lnTo>
                    <a:pt x="110" y="544"/>
                  </a:lnTo>
                  <a:lnTo>
                    <a:pt x="110" y="541"/>
                  </a:lnTo>
                  <a:lnTo>
                    <a:pt x="107" y="541"/>
                  </a:lnTo>
                  <a:lnTo>
                    <a:pt x="107" y="538"/>
                  </a:lnTo>
                  <a:lnTo>
                    <a:pt x="104" y="536"/>
                  </a:lnTo>
                  <a:lnTo>
                    <a:pt x="104" y="531"/>
                  </a:lnTo>
                  <a:lnTo>
                    <a:pt x="102" y="525"/>
                  </a:lnTo>
                  <a:lnTo>
                    <a:pt x="99" y="525"/>
                  </a:lnTo>
                  <a:lnTo>
                    <a:pt x="97" y="525"/>
                  </a:lnTo>
                  <a:lnTo>
                    <a:pt x="94" y="525"/>
                  </a:lnTo>
                  <a:lnTo>
                    <a:pt x="94" y="523"/>
                  </a:lnTo>
                  <a:lnTo>
                    <a:pt x="91" y="523"/>
                  </a:lnTo>
                  <a:lnTo>
                    <a:pt x="91" y="520"/>
                  </a:lnTo>
                  <a:lnTo>
                    <a:pt x="94" y="518"/>
                  </a:lnTo>
                  <a:lnTo>
                    <a:pt x="94" y="515"/>
                  </a:lnTo>
                  <a:lnTo>
                    <a:pt x="97" y="515"/>
                  </a:lnTo>
                  <a:lnTo>
                    <a:pt x="97" y="512"/>
                  </a:lnTo>
                  <a:lnTo>
                    <a:pt x="99" y="510"/>
                  </a:lnTo>
                  <a:lnTo>
                    <a:pt x="99" y="507"/>
                  </a:lnTo>
                  <a:lnTo>
                    <a:pt x="102" y="502"/>
                  </a:lnTo>
                  <a:lnTo>
                    <a:pt x="102" y="499"/>
                  </a:lnTo>
                  <a:lnTo>
                    <a:pt x="102" y="497"/>
                  </a:lnTo>
                  <a:lnTo>
                    <a:pt x="99" y="497"/>
                  </a:lnTo>
                  <a:lnTo>
                    <a:pt x="99" y="494"/>
                  </a:lnTo>
                  <a:lnTo>
                    <a:pt x="97" y="491"/>
                  </a:lnTo>
                  <a:lnTo>
                    <a:pt x="99" y="491"/>
                  </a:lnTo>
                  <a:lnTo>
                    <a:pt x="99" y="489"/>
                  </a:lnTo>
                  <a:lnTo>
                    <a:pt x="99" y="486"/>
                  </a:lnTo>
                  <a:lnTo>
                    <a:pt x="102" y="486"/>
                  </a:lnTo>
                  <a:lnTo>
                    <a:pt x="104" y="486"/>
                  </a:lnTo>
                  <a:lnTo>
                    <a:pt x="107" y="486"/>
                  </a:lnTo>
                  <a:lnTo>
                    <a:pt x="110" y="486"/>
                  </a:lnTo>
                  <a:lnTo>
                    <a:pt x="110" y="484"/>
                  </a:lnTo>
                  <a:lnTo>
                    <a:pt x="112" y="484"/>
                  </a:lnTo>
                  <a:lnTo>
                    <a:pt x="115" y="484"/>
                  </a:lnTo>
                  <a:lnTo>
                    <a:pt x="117" y="484"/>
                  </a:lnTo>
                  <a:lnTo>
                    <a:pt x="117" y="481"/>
                  </a:lnTo>
                  <a:lnTo>
                    <a:pt x="117" y="478"/>
                  </a:lnTo>
                  <a:lnTo>
                    <a:pt x="120" y="478"/>
                  </a:lnTo>
                  <a:lnTo>
                    <a:pt x="120" y="476"/>
                  </a:lnTo>
                  <a:lnTo>
                    <a:pt x="120" y="473"/>
                  </a:lnTo>
                  <a:lnTo>
                    <a:pt x="123" y="473"/>
                  </a:lnTo>
                  <a:lnTo>
                    <a:pt x="123" y="471"/>
                  </a:lnTo>
                  <a:lnTo>
                    <a:pt x="123" y="468"/>
                  </a:lnTo>
                  <a:lnTo>
                    <a:pt x="123" y="465"/>
                  </a:lnTo>
                  <a:lnTo>
                    <a:pt x="120" y="465"/>
                  </a:lnTo>
                  <a:lnTo>
                    <a:pt x="120" y="463"/>
                  </a:lnTo>
                  <a:lnTo>
                    <a:pt x="117" y="463"/>
                  </a:lnTo>
                  <a:lnTo>
                    <a:pt x="117" y="460"/>
                  </a:lnTo>
                  <a:lnTo>
                    <a:pt x="115" y="460"/>
                  </a:lnTo>
                  <a:lnTo>
                    <a:pt x="115" y="458"/>
                  </a:lnTo>
                  <a:lnTo>
                    <a:pt x="112" y="458"/>
                  </a:lnTo>
                  <a:lnTo>
                    <a:pt x="112" y="455"/>
                  </a:lnTo>
                  <a:lnTo>
                    <a:pt x="112" y="452"/>
                  </a:lnTo>
                  <a:lnTo>
                    <a:pt x="110" y="450"/>
                  </a:lnTo>
                  <a:lnTo>
                    <a:pt x="110" y="447"/>
                  </a:lnTo>
                  <a:lnTo>
                    <a:pt x="110" y="444"/>
                  </a:lnTo>
                  <a:lnTo>
                    <a:pt x="110" y="442"/>
                  </a:lnTo>
                  <a:lnTo>
                    <a:pt x="110" y="439"/>
                  </a:lnTo>
                  <a:lnTo>
                    <a:pt x="110" y="437"/>
                  </a:lnTo>
                  <a:lnTo>
                    <a:pt x="110" y="434"/>
                  </a:lnTo>
                  <a:lnTo>
                    <a:pt x="110" y="431"/>
                  </a:lnTo>
                  <a:lnTo>
                    <a:pt x="110" y="429"/>
                  </a:lnTo>
                  <a:lnTo>
                    <a:pt x="107" y="429"/>
                  </a:lnTo>
                  <a:lnTo>
                    <a:pt x="104" y="429"/>
                  </a:lnTo>
                  <a:lnTo>
                    <a:pt x="104" y="426"/>
                  </a:lnTo>
                  <a:lnTo>
                    <a:pt x="102" y="426"/>
                  </a:lnTo>
                  <a:lnTo>
                    <a:pt x="102" y="424"/>
                  </a:lnTo>
                  <a:lnTo>
                    <a:pt x="104" y="424"/>
                  </a:lnTo>
                  <a:lnTo>
                    <a:pt x="104" y="421"/>
                  </a:lnTo>
                  <a:lnTo>
                    <a:pt x="107" y="421"/>
                  </a:lnTo>
                  <a:lnTo>
                    <a:pt x="107" y="418"/>
                  </a:lnTo>
                  <a:lnTo>
                    <a:pt x="107" y="416"/>
                  </a:lnTo>
                  <a:lnTo>
                    <a:pt x="107" y="413"/>
                  </a:lnTo>
                  <a:lnTo>
                    <a:pt x="110" y="413"/>
                  </a:lnTo>
                  <a:lnTo>
                    <a:pt x="110" y="410"/>
                  </a:lnTo>
                  <a:lnTo>
                    <a:pt x="110" y="408"/>
                  </a:lnTo>
                  <a:lnTo>
                    <a:pt x="110" y="405"/>
                  </a:lnTo>
                  <a:lnTo>
                    <a:pt x="107" y="405"/>
                  </a:lnTo>
                  <a:lnTo>
                    <a:pt x="107" y="403"/>
                  </a:lnTo>
                  <a:lnTo>
                    <a:pt x="107" y="400"/>
                  </a:lnTo>
                  <a:lnTo>
                    <a:pt x="110" y="397"/>
                  </a:lnTo>
                  <a:lnTo>
                    <a:pt x="110" y="395"/>
                  </a:lnTo>
                  <a:lnTo>
                    <a:pt x="110" y="392"/>
                  </a:lnTo>
                  <a:lnTo>
                    <a:pt x="112" y="390"/>
                  </a:lnTo>
                  <a:lnTo>
                    <a:pt x="112" y="387"/>
                  </a:lnTo>
                  <a:lnTo>
                    <a:pt x="112" y="384"/>
                  </a:lnTo>
                  <a:lnTo>
                    <a:pt x="112" y="382"/>
                  </a:lnTo>
                  <a:lnTo>
                    <a:pt x="112" y="379"/>
                  </a:lnTo>
                  <a:lnTo>
                    <a:pt x="112" y="377"/>
                  </a:lnTo>
                  <a:lnTo>
                    <a:pt x="112" y="371"/>
                  </a:lnTo>
                  <a:lnTo>
                    <a:pt x="110" y="371"/>
                  </a:lnTo>
                  <a:lnTo>
                    <a:pt x="97" y="371"/>
                  </a:lnTo>
                  <a:lnTo>
                    <a:pt x="97" y="369"/>
                  </a:lnTo>
                  <a:lnTo>
                    <a:pt x="97" y="366"/>
                  </a:lnTo>
                  <a:lnTo>
                    <a:pt x="94" y="366"/>
                  </a:lnTo>
                  <a:lnTo>
                    <a:pt x="94" y="363"/>
                  </a:lnTo>
                  <a:lnTo>
                    <a:pt x="94" y="361"/>
                  </a:lnTo>
                  <a:lnTo>
                    <a:pt x="91" y="361"/>
                  </a:lnTo>
                  <a:lnTo>
                    <a:pt x="91" y="358"/>
                  </a:lnTo>
                  <a:lnTo>
                    <a:pt x="91" y="356"/>
                  </a:lnTo>
                  <a:lnTo>
                    <a:pt x="91" y="353"/>
                  </a:lnTo>
                  <a:lnTo>
                    <a:pt x="94" y="353"/>
                  </a:lnTo>
                  <a:lnTo>
                    <a:pt x="91" y="353"/>
                  </a:lnTo>
                  <a:lnTo>
                    <a:pt x="89" y="353"/>
                  </a:lnTo>
                  <a:lnTo>
                    <a:pt x="89" y="356"/>
                  </a:lnTo>
                  <a:lnTo>
                    <a:pt x="86" y="358"/>
                  </a:lnTo>
                  <a:lnTo>
                    <a:pt x="86" y="361"/>
                  </a:lnTo>
                  <a:lnTo>
                    <a:pt x="86" y="363"/>
                  </a:lnTo>
                  <a:lnTo>
                    <a:pt x="86" y="366"/>
                  </a:lnTo>
                  <a:lnTo>
                    <a:pt x="84" y="366"/>
                  </a:lnTo>
                  <a:lnTo>
                    <a:pt x="84" y="369"/>
                  </a:lnTo>
                  <a:lnTo>
                    <a:pt x="84" y="371"/>
                  </a:lnTo>
                  <a:lnTo>
                    <a:pt x="81" y="371"/>
                  </a:lnTo>
                  <a:lnTo>
                    <a:pt x="81" y="374"/>
                  </a:lnTo>
                  <a:lnTo>
                    <a:pt x="78" y="377"/>
                  </a:lnTo>
                  <a:lnTo>
                    <a:pt x="78" y="379"/>
                  </a:lnTo>
                  <a:lnTo>
                    <a:pt x="76" y="379"/>
                  </a:lnTo>
                  <a:lnTo>
                    <a:pt x="76" y="382"/>
                  </a:lnTo>
                  <a:lnTo>
                    <a:pt x="73" y="382"/>
                  </a:lnTo>
                  <a:lnTo>
                    <a:pt x="73" y="384"/>
                  </a:lnTo>
                  <a:lnTo>
                    <a:pt x="70" y="384"/>
                  </a:lnTo>
                  <a:lnTo>
                    <a:pt x="70" y="387"/>
                  </a:lnTo>
                  <a:lnTo>
                    <a:pt x="68" y="387"/>
                  </a:lnTo>
                  <a:lnTo>
                    <a:pt x="65" y="387"/>
                  </a:lnTo>
                  <a:lnTo>
                    <a:pt x="65" y="390"/>
                  </a:lnTo>
                  <a:lnTo>
                    <a:pt x="63" y="390"/>
                  </a:lnTo>
                  <a:lnTo>
                    <a:pt x="60" y="390"/>
                  </a:lnTo>
                  <a:lnTo>
                    <a:pt x="57" y="387"/>
                  </a:lnTo>
                  <a:lnTo>
                    <a:pt x="55" y="384"/>
                  </a:lnTo>
                  <a:lnTo>
                    <a:pt x="52" y="382"/>
                  </a:lnTo>
                  <a:lnTo>
                    <a:pt x="52" y="379"/>
                  </a:lnTo>
                  <a:lnTo>
                    <a:pt x="50" y="377"/>
                  </a:lnTo>
                  <a:lnTo>
                    <a:pt x="52" y="369"/>
                  </a:lnTo>
                  <a:lnTo>
                    <a:pt x="55" y="363"/>
                  </a:lnTo>
                  <a:lnTo>
                    <a:pt x="57" y="358"/>
                  </a:lnTo>
                  <a:lnTo>
                    <a:pt x="57" y="353"/>
                  </a:lnTo>
                  <a:lnTo>
                    <a:pt x="57" y="350"/>
                  </a:lnTo>
                  <a:lnTo>
                    <a:pt x="57" y="345"/>
                  </a:lnTo>
                  <a:lnTo>
                    <a:pt x="55" y="343"/>
                  </a:lnTo>
                  <a:lnTo>
                    <a:pt x="50" y="337"/>
                  </a:lnTo>
                  <a:lnTo>
                    <a:pt x="44" y="335"/>
                  </a:lnTo>
                  <a:lnTo>
                    <a:pt x="29" y="327"/>
                  </a:lnTo>
                  <a:lnTo>
                    <a:pt x="18" y="322"/>
                  </a:lnTo>
                  <a:lnTo>
                    <a:pt x="10" y="314"/>
                  </a:lnTo>
                  <a:lnTo>
                    <a:pt x="3" y="303"/>
                  </a:lnTo>
                  <a:lnTo>
                    <a:pt x="0" y="301"/>
                  </a:lnTo>
                  <a:lnTo>
                    <a:pt x="0" y="296"/>
                  </a:lnTo>
                  <a:lnTo>
                    <a:pt x="0" y="290"/>
                  </a:lnTo>
                  <a:lnTo>
                    <a:pt x="5" y="288"/>
                  </a:lnTo>
                  <a:lnTo>
                    <a:pt x="10" y="282"/>
                  </a:lnTo>
                  <a:lnTo>
                    <a:pt x="21" y="280"/>
                  </a:lnTo>
                  <a:lnTo>
                    <a:pt x="42" y="275"/>
                  </a:lnTo>
                  <a:lnTo>
                    <a:pt x="52" y="272"/>
                  </a:lnTo>
                  <a:lnTo>
                    <a:pt x="57" y="269"/>
                  </a:lnTo>
                  <a:lnTo>
                    <a:pt x="60" y="267"/>
                  </a:lnTo>
                  <a:lnTo>
                    <a:pt x="63" y="264"/>
                  </a:lnTo>
                  <a:lnTo>
                    <a:pt x="65" y="259"/>
                  </a:lnTo>
                  <a:lnTo>
                    <a:pt x="70" y="254"/>
                  </a:lnTo>
                  <a:lnTo>
                    <a:pt x="73" y="249"/>
                  </a:lnTo>
                  <a:lnTo>
                    <a:pt x="78" y="241"/>
                  </a:lnTo>
                  <a:lnTo>
                    <a:pt x="84" y="233"/>
                  </a:lnTo>
                  <a:lnTo>
                    <a:pt x="89" y="230"/>
                  </a:lnTo>
                  <a:lnTo>
                    <a:pt x="94" y="228"/>
                  </a:lnTo>
                  <a:lnTo>
                    <a:pt x="99" y="228"/>
                  </a:lnTo>
                  <a:lnTo>
                    <a:pt x="104" y="228"/>
                  </a:lnTo>
                  <a:lnTo>
                    <a:pt x="112" y="225"/>
                  </a:lnTo>
                  <a:lnTo>
                    <a:pt x="117" y="225"/>
                  </a:lnTo>
                  <a:lnTo>
                    <a:pt x="120" y="228"/>
                  </a:lnTo>
                  <a:lnTo>
                    <a:pt x="125" y="230"/>
                  </a:lnTo>
                  <a:lnTo>
                    <a:pt x="131" y="233"/>
                  </a:lnTo>
                  <a:lnTo>
                    <a:pt x="133" y="235"/>
                  </a:lnTo>
                  <a:lnTo>
                    <a:pt x="144" y="246"/>
                  </a:lnTo>
                  <a:lnTo>
                    <a:pt x="146" y="249"/>
                  </a:lnTo>
                  <a:lnTo>
                    <a:pt x="151" y="251"/>
                  </a:lnTo>
                  <a:lnTo>
                    <a:pt x="154" y="251"/>
                  </a:lnTo>
                  <a:lnTo>
                    <a:pt x="159" y="254"/>
                  </a:lnTo>
                  <a:lnTo>
                    <a:pt x="164" y="251"/>
                  </a:lnTo>
                  <a:lnTo>
                    <a:pt x="172" y="251"/>
                  </a:lnTo>
                  <a:lnTo>
                    <a:pt x="191" y="246"/>
                  </a:lnTo>
                  <a:lnTo>
                    <a:pt x="201" y="243"/>
                  </a:lnTo>
                  <a:lnTo>
                    <a:pt x="206" y="243"/>
                  </a:lnTo>
                  <a:lnTo>
                    <a:pt x="209" y="243"/>
                  </a:lnTo>
                  <a:lnTo>
                    <a:pt x="211" y="243"/>
                  </a:lnTo>
                  <a:lnTo>
                    <a:pt x="214" y="243"/>
                  </a:lnTo>
                  <a:lnTo>
                    <a:pt x="217" y="243"/>
                  </a:lnTo>
                  <a:lnTo>
                    <a:pt x="219" y="243"/>
                  </a:lnTo>
                  <a:lnTo>
                    <a:pt x="222" y="246"/>
                  </a:lnTo>
                  <a:lnTo>
                    <a:pt x="224" y="246"/>
                  </a:lnTo>
                  <a:lnTo>
                    <a:pt x="227" y="246"/>
                  </a:lnTo>
                  <a:lnTo>
                    <a:pt x="235" y="251"/>
                  </a:lnTo>
                  <a:lnTo>
                    <a:pt x="243" y="254"/>
                  </a:lnTo>
                  <a:lnTo>
                    <a:pt x="245" y="256"/>
                  </a:lnTo>
                  <a:lnTo>
                    <a:pt x="248" y="259"/>
                  </a:lnTo>
                  <a:lnTo>
                    <a:pt x="251" y="262"/>
                  </a:lnTo>
                  <a:lnTo>
                    <a:pt x="253" y="264"/>
                  </a:lnTo>
                  <a:lnTo>
                    <a:pt x="256" y="269"/>
                  </a:lnTo>
                  <a:lnTo>
                    <a:pt x="258" y="275"/>
                  </a:lnTo>
                  <a:lnTo>
                    <a:pt x="258" y="280"/>
                  </a:lnTo>
                  <a:lnTo>
                    <a:pt x="261" y="282"/>
                  </a:lnTo>
                  <a:lnTo>
                    <a:pt x="264" y="285"/>
                  </a:lnTo>
                  <a:lnTo>
                    <a:pt x="266" y="288"/>
                  </a:lnTo>
                  <a:lnTo>
                    <a:pt x="271" y="290"/>
                  </a:lnTo>
                  <a:lnTo>
                    <a:pt x="274" y="293"/>
                  </a:lnTo>
                  <a:lnTo>
                    <a:pt x="277" y="293"/>
                  </a:lnTo>
                  <a:lnTo>
                    <a:pt x="279" y="293"/>
                  </a:lnTo>
                  <a:lnTo>
                    <a:pt x="282" y="293"/>
                  </a:lnTo>
                  <a:lnTo>
                    <a:pt x="285" y="293"/>
                  </a:lnTo>
                  <a:lnTo>
                    <a:pt x="287" y="293"/>
                  </a:lnTo>
                  <a:lnTo>
                    <a:pt x="295" y="293"/>
                  </a:lnTo>
                  <a:lnTo>
                    <a:pt x="298" y="290"/>
                  </a:lnTo>
                  <a:lnTo>
                    <a:pt x="300" y="288"/>
                  </a:lnTo>
                  <a:lnTo>
                    <a:pt x="303" y="285"/>
                  </a:lnTo>
                  <a:lnTo>
                    <a:pt x="311" y="282"/>
                  </a:lnTo>
                  <a:lnTo>
                    <a:pt x="313" y="282"/>
                  </a:lnTo>
                  <a:lnTo>
                    <a:pt x="313" y="280"/>
                  </a:lnTo>
                  <a:lnTo>
                    <a:pt x="313" y="277"/>
                  </a:lnTo>
                  <a:lnTo>
                    <a:pt x="313" y="272"/>
                  </a:lnTo>
                  <a:lnTo>
                    <a:pt x="313" y="269"/>
                  </a:lnTo>
                  <a:lnTo>
                    <a:pt x="313" y="264"/>
                  </a:lnTo>
                  <a:lnTo>
                    <a:pt x="313" y="259"/>
                  </a:lnTo>
                  <a:lnTo>
                    <a:pt x="313" y="256"/>
                  </a:lnTo>
                  <a:lnTo>
                    <a:pt x="313" y="254"/>
                  </a:lnTo>
                  <a:lnTo>
                    <a:pt x="313" y="251"/>
                  </a:lnTo>
                  <a:lnTo>
                    <a:pt x="313" y="249"/>
                  </a:lnTo>
                  <a:lnTo>
                    <a:pt x="316" y="249"/>
                  </a:lnTo>
                  <a:lnTo>
                    <a:pt x="316" y="246"/>
                  </a:lnTo>
                  <a:lnTo>
                    <a:pt x="318" y="246"/>
                  </a:lnTo>
                  <a:lnTo>
                    <a:pt x="321" y="246"/>
                  </a:lnTo>
                  <a:lnTo>
                    <a:pt x="324" y="243"/>
                  </a:lnTo>
                  <a:lnTo>
                    <a:pt x="326" y="243"/>
                  </a:lnTo>
                  <a:lnTo>
                    <a:pt x="329" y="243"/>
                  </a:lnTo>
                  <a:lnTo>
                    <a:pt x="337" y="246"/>
                  </a:lnTo>
                  <a:lnTo>
                    <a:pt x="342" y="249"/>
                  </a:lnTo>
                  <a:lnTo>
                    <a:pt x="347" y="249"/>
                  </a:lnTo>
                  <a:lnTo>
                    <a:pt x="350" y="249"/>
                  </a:lnTo>
                  <a:lnTo>
                    <a:pt x="355" y="249"/>
                  </a:lnTo>
                  <a:lnTo>
                    <a:pt x="358" y="251"/>
                  </a:lnTo>
                  <a:lnTo>
                    <a:pt x="358" y="249"/>
                  </a:lnTo>
                  <a:lnTo>
                    <a:pt x="358" y="246"/>
                  </a:lnTo>
                  <a:lnTo>
                    <a:pt x="355" y="241"/>
                  </a:lnTo>
                  <a:lnTo>
                    <a:pt x="355" y="238"/>
                  </a:lnTo>
                  <a:lnTo>
                    <a:pt x="358" y="235"/>
                  </a:lnTo>
                  <a:lnTo>
                    <a:pt x="360" y="235"/>
                  </a:lnTo>
                  <a:lnTo>
                    <a:pt x="363" y="235"/>
                  </a:lnTo>
                  <a:lnTo>
                    <a:pt x="365" y="238"/>
                  </a:lnTo>
                  <a:lnTo>
                    <a:pt x="368" y="243"/>
                  </a:lnTo>
                  <a:lnTo>
                    <a:pt x="371" y="243"/>
                  </a:lnTo>
                  <a:lnTo>
                    <a:pt x="371" y="241"/>
                  </a:lnTo>
                  <a:lnTo>
                    <a:pt x="371" y="238"/>
                  </a:lnTo>
                  <a:lnTo>
                    <a:pt x="371" y="235"/>
                  </a:lnTo>
                  <a:lnTo>
                    <a:pt x="368" y="233"/>
                  </a:lnTo>
                  <a:lnTo>
                    <a:pt x="363" y="225"/>
                  </a:lnTo>
                  <a:lnTo>
                    <a:pt x="363" y="222"/>
                  </a:lnTo>
                  <a:lnTo>
                    <a:pt x="363" y="220"/>
                  </a:lnTo>
                  <a:lnTo>
                    <a:pt x="363" y="217"/>
                  </a:lnTo>
                  <a:lnTo>
                    <a:pt x="365" y="215"/>
                  </a:lnTo>
                  <a:lnTo>
                    <a:pt x="368" y="212"/>
                  </a:lnTo>
                  <a:lnTo>
                    <a:pt x="371" y="209"/>
                  </a:lnTo>
                  <a:lnTo>
                    <a:pt x="373" y="209"/>
                  </a:lnTo>
                  <a:lnTo>
                    <a:pt x="376" y="209"/>
                  </a:lnTo>
                  <a:lnTo>
                    <a:pt x="381" y="207"/>
                  </a:lnTo>
                  <a:lnTo>
                    <a:pt x="389" y="207"/>
                  </a:lnTo>
                  <a:lnTo>
                    <a:pt x="392" y="202"/>
                  </a:lnTo>
                  <a:lnTo>
                    <a:pt x="394" y="202"/>
                  </a:lnTo>
                  <a:lnTo>
                    <a:pt x="394" y="196"/>
                  </a:lnTo>
                  <a:lnTo>
                    <a:pt x="394" y="194"/>
                  </a:lnTo>
                  <a:lnTo>
                    <a:pt x="397" y="188"/>
                  </a:lnTo>
                  <a:lnTo>
                    <a:pt x="399" y="188"/>
                  </a:lnTo>
                  <a:lnTo>
                    <a:pt x="402" y="186"/>
                  </a:lnTo>
                  <a:lnTo>
                    <a:pt x="405" y="188"/>
                  </a:lnTo>
                  <a:lnTo>
                    <a:pt x="407" y="188"/>
                  </a:lnTo>
                  <a:lnTo>
                    <a:pt x="407" y="191"/>
                  </a:lnTo>
                  <a:lnTo>
                    <a:pt x="405" y="191"/>
                  </a:lnTo>
                  <a:lnTo>
                    <a:pt x="402" y="191"/>
                  </a:lnTo>
                  <a:lnTo>
                    <a:pt x="399" y="194"/>
                  </a:lnTo>
                  <a:lnTo>
                    <a:pt x="399" y="196"/>
                  </a:lnTo>
                  <a:lnTo>
                    <a:pt x="402" y="199"/>
                  </a:lnTo>
                  <a:lnTo>
                    <a:pt x="405" y="202"/>
                  </a:lnTo>
                  <a:lnTo>
                    <a:pt x="407" y="204"/>
                  </a:lnTo>
                  <a:lnTo>
                    <a:pt x="410" y="204"/>
                  </a:lnTo>
                  <a:lnTo>
                    <a:pt x="412" y="207"/>
                  </a:lnTo>
                  <a:lnTo>
                    <a:pt x="415" y="204"/>
                  </a:lnTo>
                  <a:lnTo>
                    <a:pt x="418" y="204"/>
                  </a:lnTo>
                  <a:lnTo>
                    <a:pt x="418" y="202"/>
                  </a:lnTo>
                  <a:lnTo>
                    <a:pt x="420" y="202"/>
                  </a:lnTo>
                  <a:lnTo>
                    <a:pt x="423" y="199"/>
                  </a:lnTo>
                  <a:lnTo>
                    <a:pt x="423" y="196"/>
                  </a:lnTo>
                  <a:lnTo>
                    <a:pt x="425" y="196"/>
                  </a:lnTo>
                  <a:lnTo>
                    <a:pt x="425" y="194"/>
                  </a:lnTo>
                  <a:lnTo>
                    <a:pt x="428" y="194"/>
                  </a:lnTo>
                  <a:lnTo>
                    <a:pt x="428" y="191"/>
                  </a:lnTo>
                  <a:lnTo>
                    <a:pt x="428" y="188"/>
                  </a:lnTo>
                  <a:lnTo>
                    <a:pt x="431" y="186"/>
                  </a:lnTo>
                  <a:lnTo>
                    <a:pt x="431" y="183"/>
                  </a:lnTo>
                  <a:lnTo>
                    <a:pt x="431" y="181"/>
                  </a:lnTo>
                  <a:lnTo>
                    <a:pt x="433" y="178"/>
                  </a:lnTo>
                  <a:lnTo>
                    <a:pt x="436" y="178"/>
                  </a:lnTo>
                  <a:lnTo>
                    <a:pt x="439" y="178"/>
                  </a:lnTo>
                  <a:lnTo>
                    <a:pt x="439" y="181"/>
                  </a:lnTo>
                  <a:lnTo>
                    <a:pt x="441" y="183"/>
                  </a:lnTo>
                  <a:lnTo>
                    <a:pt x="444" y="183"/>
                  </a:lnTo>
                  <a:lnTo>
                    <a:pt x="446" y="183"/>
                  </a:lnTo>
                  <a:lnTo>
                    <a:pt x="449" y="181"/>
                  </a:lnTo>
                  <a:lnTo>
                    <a:pt x="452" y="181"/>
                  </a:lnTo>
                  <a:lnTo>
                    <a:pt x="452" y="178"/>
                  </a:lnTo>
                  <a:lnTo>
                    <a:pt x="454" y="178"/>
                  </a:lnTo>
                  <a:lnTo>
                    <a:pt x="454" y="181"/>
                  </a:lnTo>
                  <a:lnTo>
                    <a:pt x="457" y="181"/>
                  </a:lnTo>
                  <a:lnTo>
                    <a:pt x="457" y="183"/>
                  </a:lnTo>
                  <a:lnTo>
                    <a:pt x="459" y="183"/>
                  </a:lnTo>
                  <a:lnTo>
                    <a:pt x="462" y="183"/>
                  </a:lnTo>
                  <a:lnTo>
                    <a:pt x="462" y="181"/>
                  </a:lnTo>
                  <a:lnTo>
                    <a:pt x="465" y="181"/>
                  </a:lnTo>
                  <a:lnTo>
                    <a:pt x="465" y="186"/>
                  </a:lnTo>
                  <a:lnTo>
                    <a:pt x="467" y="186"/>
                  </a:lnTo>
                  <a:lnTo>
                    <a:pt x="470" y="188"/>
                  </a:lnTo>
                  <a:lnTo>
                    <a:pt x="472" y="188"/>
                  </a:lnTo>
                  <a:lnTo>
                    <a:pt x="475" y="186"/>
                  </a:lnTo>
                  <a:lnTo>
                    <a:pt x="475" y="183"/>
                  </a:lnTo>
                  <a:lnTo>
                    <a:pt x="478" y="181"/>
                  </a:lnTo>
                  <a:lnTo>
                    <a:pt x="480" y="178"/>
                  </a:lnTo>
                  <a:lnTo>
                    <a:pt x="483" y="178"/>
                  </a:lnTo>
                  <a:lnTo>
                    <a:pt x="486" y="175"/>
                  </a:lnTo>
                  <a:lnTo>
                    <a:pt x="486" y="173"/>
                  </a:lnTo>
                  <a:lnTo>
                    <a:pt x="488" y="173"/>
                  </a:lnTo>
                  <a:lnTo>
                    <a:pt x="491" y="170"/>
                  </a:lnTo>
                  <a:lnTo>
                    <a:pt x="493" y="168"/>
                  </a:lnTo>
                  <a:lnTo>
                    <a:pt x="496" y="168"/>
                  </a:lnTo>
                  <a:lnTo>
                    <a:pt x="496" y="165"/>
                  </a:lnTo>
                  <a:lnTo>
                    <a:pt x="499" y="165"/>
                  </a:lnTo>
                  <a:lnTo>
                    <a:pt x="504" y="168"/>
                  </a:lnTo>
                  <a:lnTo>
                    <a:pt x="506" y="168"/>
                  </a:lnTo>
                  <a:lnTo>
                    <a:pt x="509" y="168"/>
                  </a:lnTo>
                  <a:lnTo>
                    <a:pt x="512" y="168"/>
                  </a:lnTo>
                  <a:lnTo>
                    <a:pt x="514" y="168"/>
                  </a:lnTo>
                  <a:lnTo>
                    <a:pt x="514" y="170"/>
                  </a:lnTo>
                  <a:lnTo>
                    <a:pt x="517" y="170"/>
                  </a:lnTo>
                  <a:lnTo>
                    <a:pt x="517" y="173"/>
                  </a:lnTo>
                  <a:lnTo>
                    <a:pt x="519" y="173"/>
                  </a:lnTo>
                  <a:lnTo>
                    <a:pt x="522" y="173"/>
                  </a:lnTo>
                  <a:lnTo>
                    <a:pt x="525" y="173"/>
                  </a:lnTo>
                  <a:lnTo>
                    <a:pt x="525" y="175"/>
                  </a:lnTo>
                  <a:lnTo>
                    <a:pt x="527" y="175"/>
                  </a:lnTo>
                  <a:lnTo>
                    <a:pt x="527" y="173"/>
                  </a:lnTo>
                  <a:lnTo>
                    <a:pt x="530" y="173"/>
                  </a:lnTo>
                  <a:lnTo>
                    <a:pt x="532" y="175"/>
                  </a:lnTo>
                  <a:lnTo>
                    <a:pt x="535" y="178"/>
                  </a:lnTo>
                  <a:lnTo>
                    <a:pt x="535" y="181"/>
                  </a:lnTo>
                  <a:lnTo>
                    <a:pt x="538" y="181"/>
                  </a:lnTo>
                  <a:lnTo>
                    <a:pt x="540" y="181"/>
                  </a:lnTo>
                  <a:lnTo>
                    <a:pt x="543" y="181"/>
                  </a:lnTo>
                  <a:lnTo>
                    <a:pt x="546" y="181"/>
                  </a:lnTo>
                  <a:lnTo>
                    <a:pt x="548" y="181"/>
                  </a:lnTo>
                  <a:lnTo>
                    <a:pt x="551" y="181"/>
                  </a:lnTo>
                  <a:lnTo>
                    <a:pt x="553" y="181"/>
                  </a:lnTo>
                  <a:lnTo>
                    <a:pt x="556" y="181"/>
                  </a:lnTo>
                  <a:lnTo>
                    <a:pt x="556" y="183"/>
                  </a:lnTo>
                  <a:lnTo>
                    <a:pt x="556" y="186"/>
                  </a:lnTo>
                  <a:lnTo>
                    <a:pt x="556" y="188"/>
                  </a:lnTo>
                  <a:lnTo>
                    <a:pt x="559" y="188"/>
                  </a:lnTo>
                  <a:lnTo>
                    <a:pt x="559" y="191"/>
                  </a:lnTo>
                  <a:lnTo>
                    <a:pt x="561" y="191"/>
                  </a:lnTo>
                  <a:lnTo>
                    <a:pt x="564" y="188"/>
                  </a:lnTo>
                  <a:lnTo>
                    <a:pt x="566" y="188"/>
                  </a:lnTo>
                  <a:lnTo>
                    <a:pt x="569" y="188"/>
                  </a:lnTo>
                  <a:lnTo>
                    <a:pt x="572" y="186"/>
                  </a:lnTo>
                  <a:lnTo>
                    <a:pt x="572" y="188"/>
                  </a:lnTo>
                  <a:lnTo>
                    <a:pt x="574" y="188"/>
                  </a:lnTo>
                  <a:lnTo>
                    <a:pt x="577" y="188"/>
                  </a:lnTo>
                  <a:lnTo>
                    <a:pt x="577" y="186"/>
                  </a:lnTo>
                  <a:lnTo>
                    <a:pt x="579" y="186"/>
                  </a:lnTo>
                  <a:lnTo>
                    <a:pt x="582" y="186"/>
                  </a:lnTo>
                  <a:lnTo>
                    <a:pt x="585" y="186"/>
                  </a:lnTo>
                  <a:lnTo>
                    <a:pt x="587" y="183"/>
                  </a:lnTo>
                  <a:lnTo>
                    <a:pt x="590" y="183"/>
                  </a:lnTo>
                  <a:lnTo>
                    <a:pt x="593" y="183"/>
                  </a:lnTo>
                  <a:lnTo>
                    <a:pt x="593" y="181"/>
                  </a:lnTo>
                  <a:lnTo>
                    <a:pt x="593" y="178"/>
                  </a:lnTo>
                  <a:lnTo>
                    <a:pt x="593" y="175"/>
                  </a:lnTo>
                  <a:lnTo>
                    <a:pt x="593" y="173"/>
                  </a:lnTo>
                  <a:lnTo>
                    <a:pt x="590" y="173"/>
                  </a:lnTo>
                  <a:lnTo>
                    <a:pt x="590" y="170"/>
                  </a:lnTo>
                  <a:lnTo>
                    <a:pt x="590" y="168"/>
                  </a:lnTo>
                  <a:lnTo>
                    <a:pt x="593" y="165"/>
                  </a:lnTo>
                  <a:lnTo>
                    <a:pt x="593" y="162"/>
                  </a:lnTo>
                  <a:lnTo>
                    <a:pt x="595" y="160"/>
                  </a:lnTo>
                  <a:lnTo>
                    <a:pt x="595" y="157"/>
                  </a:lnTo>
                  <a:lnTo>
                    <a:pt x="598" y="155"/>
                  </a:lnTo>
                  <a:lnTo>
                    <a:pt x="600" y="152"/>
                  </a:lnTo>
                  <a:lnTo>
                    <a:pt x="603" y="149"/>
                  </a:lnTo>
                  <a:lnTo>
                    <a:pt x="606" y="149"/>
                  </a:lnTo>
                  <a:lnTo>
                    <a:pt x="606" y="147"/>
                  </a:lnTo>
                  <a:lnTo>
                    <a:pt x="608" y="144"/>
                  </a:lnTo>
                  <a:lnTo>
                    <a:pt x="608" y="141"/>
                  </a:lnTo>
                  <a:lnTo>
                    <a:pt x="611" y="141"/>
                  </a:lnTo>
                  <a:lnTo>
                    <a:pt x="613" y="141"/>
                  </a:lnTo>
                  <a:lnTo>
                    <a:pt x="616" y="141"/>
                  </a:lnTo>
                  <a:lnTo>
                    <a:pt x="619" y="141"/>
                  </a:lnTo>
                  <a:lnTo>
                    <a:pt x="619" y="139"/>
                  </a:lnTo>
                  <a:lnTo>
                    <a:pt x="621" y="139"/>
                  </a:lnTo>
                  <a:lnTo>
                    <a:pt x="621" y="136"/>
                  </a:lnTo>
                  <a:lnTo>
                    <a:pt x="621" y="134"/>
                  </a:lnTo>
                  <a:lnTo>
                    <a:pt x="621" y="131"/>
                  </a:lnTo>
                  <a:lnTo>
                    <a:pt x="621" y="128"/>
                  </a:lnTo>
                  <a:lnTo>
                    <a:pt x="619" y="126"/>
                  </a:lnTo>
                  <a:lnTo>
                    <a:pt x="616" y="126"/>
                  </a:lnTo>
                  <a:lnTo>
                    <a:pt x="613" y="126"/>
                  </a:lnTo>
                  <a:lnTo>
                    <a:pt x="611" y="126"/>
                  </a:lnTo>
                  <a:lnTo>
                    <a:pt x="611" y="128"/>
                  </a:lnTo>
                  <a:lnTo>
                    <a:pt x="611" y="131"/>
                  </a:lnTo>
                  <a:lnTo>
                    <a:pt x="613" y="131"/>
                  </a:lnTo>
                  <a:lnTo>
                    <a:pt x="613" y="134"/>
                  </a:lnTo>
                  <a:lnTo>
                    <a:pt x="613" y="136"/>
                  </a:lnTo>
                  <a:lnTo>
                    <a:pt x="611" y="136"/>
                  </a:lnTo>
                  <a:lnTo>
                    <a:pt x="606" y="134"/>
                  </a:lnTo>
                  <a:lnTo>
                    <a:pt x="603" y="134"/>
                  </a:lnTo>
                  <a:lnTo>
                    <a:pt x="603" y="131"/>
                  </a:lnTo>
                  <a:lnTo>
                    <a:pt x="600" y="128"/>
                  </a:lnTo>
                  <a:lnTo>
                    <a:pt x="603" y="128"/>
                  </a:lnTo>
                  <a:lnTo>
                    <a:pt x="600" y="126"/>
                  </a:lnTo>
                  <a:lnTo>
                    <a:pt x="600" y="118"/>
                  </a:lnTo>
                  <a:lnTo>
                    <a:pt x="603" y="115"/>
                  </a:lnTo>
                  <a:lnTo>
                    <a:pt x="603" y="113"/>
                  </a:lnTo>
                  <a:lnTo>
                    <a:pt x="603" y="110"/>
                  </a:lnTo>
                  <a:lnTo>
                    <a:pt x="603" y="105"/>
                  </a:lnTo>
                  <a:lnTo>
                    <a:pt x="603" y="102"/>
                  </a:lnTo>
                  <a:lnTo>
                    <a:pt x="606" y="102"/>
                  </a:lnTo>
                  <a:lnTo>
                    <a:pt x="608" y="100"/>
                  </a:lnTo>
                  <a:lnTo>
                    <a:pt x="611" y="100"/>
                  </a:lnTo>
                  <a:lnTo>
                    <a:pt x="613" y="100"/>
                  </a:lnTo>
                  <a:lnTo>
                    <a:pt x="616" y="100"/>
                  </a:lnTo>
                  <a:lnTo>
                    <a:pt x="616" y="97"/>
                  </a:lnTo>
                  <a:lnTo>
                    <a:pt x="619" y="97"/>
                  </a:lnTo>
                  <a:lnTo>
                    <a:pt x="619" y="94"/>
                  </a:lnTo>
                  <a:lnTo>
                    <a:pt x="619" y="92"/>
                  </a:lnTo>
                  <a:lnTo>
                    <a:pt x="619" y="89"/>
                  </a:lnTo>
                  <a:lnTo>
                    <a:pt x="621" y="87"/>
                  </a:lnTo>
                  <a:lnTo>
                    <a:pt x="621" y="84"/>
                  </a:lnTo>
                  <a:lnTo>
                    <a:pt x="619" y="84"/>
                  </a:lnTo>
                  <a:lnTo>
                    <a:pt x="619" y="81"/>
                  </a:lnTo>
                  <a:lnTo>
                    <a:pt x="619" y="79"/>
                  </a:lnTo>
                  <a:lnTo>
                    <a:pt x="619" y="76"/>
                  </a:lnTo>
                  <a:lnTo>
                    <a:pt x="621" y="74"/>
                  </a:lnTo>
                  <a:lnTo>
                    <a:pt x="619" y="74"/>
                  </a:lnTo>
                  <a:lnTo>
                    <a:pt x="621" y="71"/>
                  </a:lnTo>
                  <a:lnTo>
                    <a:pt x="621" y="68"/>
                  </a:lnTo>
                  <a:lnTo>
                    <a:pt x="621" y="66"/>
                  </a:lnTo>
                  <a:lnTo>
                    <a:pt x="621" y="63"/>
                  </a:lnTo>
                  <a:lnTo>
                    <a:pt x="624" y="63"/>
                  </a:lnTo>
                  <a:lnTo>
                    <a:pt x="626" y="63"/>
                  </a:lnTo>
                  <a:lnTo>
                    <a:pt x="629" y="63"/>
                  </a:lnTo>
                  <a:lnTo>
                    <a:pt x="632" y="63"/>
                  </a:lnTo>
                  <a:lnTo>
                    <a:pt x="632" y="66"/>
                  </a:lnTo>
                  <a:lnTo>
                    <a:pt x="634" y="66"/>
                  </a:lnTo>
                  <a:lnTo>
                    <a:pt x="637" y="66"/>
                  </a:lnTo>
                  <a:lnTo>
                    <a:pt x="640" y="66"/>
                  </a:lnTo>
                  <a:lnTo>
                    <a:pt x="642" y="66"/>
                  </a:lnTo>
                  <a:lnTo>
                    <a:pt x="642" y="68"/>
                  </a:lnTo>
                  <a:lnTo>
                    <a:pt x="645" y="66"/>
                  </a:lnTo>
                  <a:lnTo>
                    <a:pt x="647" y="66"/>
                  </a:lnTo>
                  <a:lnTo>
                    <a:pt x="650" y="66"/>
                  </a:lnTo>
                  <a:lnTo>
                    <a:pt x="653" y="66"/>
                  </a:lnTo>
                  <a:lnTo>
                    <a:pt x="653" y="68"/>
                  </a:lnTo>
                  <a:lnTo>
                    <a:pt x="655" y="68"/>
                  </a:lnTo>
                  <a:lnTo>
                    <a:pt x="658" y="66"/>
                  </a:lnTo>
                  <a:lnTo>
                    <a:pt x="658" y="63"/>
                  </a:lnTo>
                  <a:lnTo>
                    <a:pt x="658" y="60"/>
                  </a:lnTo>
                  <a:lnTo>
                    <a:pt x="660" y="60"/>
                  </a:lnTo>
                  <a:lnTo>
                    <a:pt x="660" y="58"/>
                  </a:lnTo>
                  <a:lnTo>
                    <a:pt x="660" y="55"/>
                  </a:lnTo>
                  <a:lnTo>
                    <a:pt x="663" y="53"/>
                  </a:lnTo>
                  <a:lnTo>
                    <a:pt x="666" y="50"/>
                  </a:lnTo>
                  <a:lnTo>
                    <a:pt x="666" y="47"/>
                  </a:lnTo>
                  <a:lnTo>
                    <a:pt x="668" y="40"/>
                  </a:lnTo>
                  <a:lnTo>
                    <a:pt x="671" y="37"/>
                  </a:lnTo>
                  <a:lnTo>
                    <a:pt x="671" y="34"/>
                  </a:lnTo>
                  <a:lnTo>
                    <a:pt x="673" y="32"/>
                  </a:lnTo>
                  <a:lnTo>
                    <a:pt x="676" y="29"/>
                  </a:lnTo>
                  <a:lnTo>
                    <a:pt x="676" y="27"/>
                  </a:lnTo>
                  <a:lnTo>
                    <a:pt x="679" y="24"/>
                  </a:lnTo>
                  <a:lnTo>
                    <a:pt x="679" y="21"/>
                  </a:lnTo>
                  <a:lnTo>
                    <a:pt x="681" y="19"/>
                  </a:lnTo>
                  <a:lnTo>
                    <a:pt x="684" y="16"/>
                  </a:lnTo>
                  <a:lnTo>
                    <a:pt x="684" y="13"/>
                  </a:lnTo>
                  <a:lnTo>
                    <a:pt x="684" y="11"/>
                  </a:lnTo>
                  <a:lnTo>
                    <a:pt x="686" y="11"/>
                  </a:lnTo>
                  <a:lnTo>
                    <a:pt x="686" y="8"/>
                  </a:lnTo>
                  <a:lnTo>
                    <a:pt x="689" y="8"/>
                  </a:lnTo>
                  <a:lnTo>
                    <a:pt x="692" y="8"/>
                  </a:lnTo>
                  <a:lnTo>
                    <a:pt x="694" y="6"/>
                  </a:lnTo>
                  <a:lnTo>
                    <a:pt x="697" y="0"/>
                  </a:lnTo>
                  <a:lnTo>
                    <a:pt x="700" y="0"/>
                  </a:lnTo>
                  <a:lnTo>
                    <a:pt x="702" y="0"/>
                  </a:lnTo>
                  <a:lnTo>
                    <a:pt x="705" y="0"/>
                  </a:lnTo>
                  <a:lnTo>
                    <a:pt x="707" y="3"/>
                  </a:lnTo>
                  <a:lnTo>
                    <a:pt x="710" y="6"/>
                  </a:lnTo>
                  <a:lnTo>
                    <a:pt x="710" y="8"/>
                  </a:lnTo>
                  <a:lnTo>
                    <a:pt x="713" y="8"/>
                  </a:lnTo>
                  <a:lnTo>
                    <a:pt x="715" y="19"/>
                  </a:lnTo>
                  <a:lnTo>
                    <a:pt x="715" y="21"/>
                  </a:lnTo>
                  <a:lnTo>
                    <a:pt x="718" y="24"/>
                  </a:lnTo>
                  <a:lnTo>
                    <a:pt x="720" y="24"/>
                  </a:lnTo>
                  <a:lnTo>
                    <a:pt x="723" y="24"/>
                  </a:lnTo>
                </a:path>
              </a:pathLst>
            </a:custGeom>
            <a:noFill/>
            <a:ln w="4763">
              <a:solidFill>
                <a:srgbClr val="6E6E6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800" kern="1200">
                <a:solidFill>
                  <a:prstClr val="black"/>
                </a:solidFill>
                <a:latin typeface="Century Gothic"/>
                <a:ea typeface="+mn-ea"/>
                <a:cs typeface="+mn-cs"/>
              </a:endParaRPr>
            </a:p>
          </p:txBody>
        </p:sp>
        <p:sp>
          <p:nvSpPr>
            <p:cNvPr id="277" name="Freeform 67"/>
            <p:cNvSpPr>
              <a:spLocks noEditPoints="1"/>
            </p:cNvSpPr>
            <p:nvPr/>
          </p:nvSpPr>
          <p:spPr bwMode="auto">
            <a:xfrm>
              <a:off x="804" y="2417"/>
              <a:ext cx="3997" cy="1554"/>
            </a:xfrm>
            <a:custGeom>
              <a:avLst/>
              <a:gdLst>
                <a:gd name="T0" fmla="*/ 669 w 3997"/>
                <a:gd name="T1" fmla="*/ 1491 h 1554"/>
                <a:gd name="T2" fmla="*/ 551 w 3997"/>
                <a:gd name="T3" fmla="*/ 1389 h 1554"/>
                <a:gd name="T4" fmla="*/ 3655 w 3997"/>
                <a:gd name="T5" fmla="*/ 1303 h 1554"/>
                <a:gd name="T6" fmla="*/ 3689 w 3997"/>
                <a:gd name="T7" fmla="*/ 1470 h 1554"/>
                <a:gd name="T8" fmla="*/ 3574 w 3997"/>
                <a:gd name="T9" fmla="*/ 1489 h 1554"/>
                <a:gd name="T10" fmla="*/ 3608 w 3997"/>
                <a:gd name="T11" fmla="*/ 1342 h 1554"/>
                <a:gd name="T12" fmla="*/ 710 w 3997"/>
                <a:gd name="T13" fmla="*/ 1308 h 1554"/>
                <a:gd name="T14" fmla="*/ 3986 w 3997"/>
                <a:gd name="T15" fmla="*/ 1269 h 1554"/>
                <a:gd name="T16" fmla="*/ 3822 w 3997"/>
                <a:gd name="T17" fmla="*/ 1251 h 1554"/>
                <a:gd name="T18" fmla="*/ 3522 w 3997"/>
                <a:gd name="T19" fmla="*/ 1227 h 1554"/>
                <a:gd name="T20" fmla="*/ 1300 w 3997"/>
                <a:gd name="T21" fmla="*/ 1222 h 1554"/>
                <a:gd name="T22" fmla="*/ 0 w 3997"/>
                <a:gd name="T23" fmla="*/ 969 h 1554"/>
                <a:gd name="T24" fmla="*/ 1705 w 3997"/>
                <a:gd name="T25" fmla="*/ 1058 h 1554"/>
                <a:gd name="T26" fmla="*/ 1650 w 3997"/>
                <a:gd name="T27" fmla="*/ 1110 h 1554"/>
                <a:gd name="T28" fmla="*/ 1574 w 3997"/>
                <a:gd name="T29" fmla="*/ 1120 h 1554"/>
                <a:gd name="T30" fmla="*/ 2545 w 3997"/>
                <a:gd name="T31" fmla="*/ 893 h 1554"/>
                <a:gd name="T32" fmla="*/ 2441 w 3997"/>
                <a:gd name="T33" fmla="*/ 880 h 1554"/>
                <a:gd name="T34" fmla="*/ 2558 w 3997"/>
                <a:gd name="T35" fmla="*/ 971 h 1554"/>
                <a:gd name="T36" fmla="*/ 2514 w 3997"/>
                <a:gd name="T37" fmla="*/ 1076 h 1554"/>
                <a:gd name="T38" fmla="*/ 2746 w 3997"/>
                <a:gd name="T39" fmla="*/ 1042 h 1554"/>
                <a:gd name="T40" fmla="*/ 2634 w 3997"/>
                <a:gd name="T41" fmla="*/ 1131 h 1554"/>
                <a:gd name="T42" fmla="*/ 2665 w 3997"/>
                <a:gd name="T43" fmla="*/ 1290 h 1554"/>
                <a:gd name="T44" fmla="*/ 2564 w 3997"/>
                <a:gd name="T45" fmla="*/ 1321 h 1554"/>
                <a:gd name="T46" fmla="*/ 2381 w 3997"/>
                <a:gd name="T47" fmla="*/ 1298 h 1554"/>
                <a:gd name="T48" fmla="*/ 2433 w 3997"/>
                <a:gd name="T49" fmla="*/ 1084 h 1554"/>
                <a:gd name="T50" fmla="*/ 2274 w 3997"/>
                <a:gd name="T51" fmla="*/ 1031 h 1554"/>
                <a:gd name="T52" fmla="*/ 2297 w 3997"/>
                <a:gd name="T53" fmla="*/ 830 h 1554"/>
                <a:gd name="T54" fmla="*/ 1773 w 3997"/>
                <a:gd name="T55" fmla="*/ 611 h 1554"/>
                <a:gd name="T56" fmla="*/ 1705 w 3997"/>
                <a:gd name="T57" fmla="*/ 671 h 1554"/>
                <a:gd name="T58" fmla="*/ 1877 w 3997"/>
                <a:gd name="T59" fmla="*/ 559 h 1554"/>
                <a:gd name="T60" fmla="*/ 2073 w 3997"/>
                <a:gd name="T61" fmla="*/ 355 h 1554"/>
                <a:gd name="T62" fmla="*/ 1770 w 3997"/>
                <a:gd name="T63" fmla="*/ 292 h 1554"/>
                <a:gd name="T64" fmla="*/ 1760 w 3997"/>
                <a:gd name="T65" fmla="*/ 399 h 1554"/>
                <a:gd name="T66" fmla="*/ 1734 w 3997"/>
                <a:gd name="T67" fmla="*/ 167 h 1554"/>
                <a:gd name="T68" fmla="*/ 1569 w 3997"/>
                <a:gd name="T69" fmla="*/ 203 h 1554"/>
                <a:gd name="T70" fmla="*/ 1569 w 3997"/>
                <a:gd name="T71" fmla="*/ 297 h 1554"/>
                <a:gd name="T72" fmla="*/ 1587 w 3997"/>
                <a:gd name="T73" fmla="*/ 525 h 1554"/>
                <a:gd name="T74" fmla="*/ 1384 w 3997"/>
                <a:gd name="T75" fmla="*/ 514 h 1554"/>
                <a:gd name="T76" fmla="*/ 1436 w 3997"/>
                <a:gd name="T77" fmla="*/ 684 h 1554"/>
                <a:gd name="T78" fmla="*/ 1423 w 3997"/>
                <a:gd name="T79" fmla="*/ 799 h 1554"/>
                <a:gd name="T80" fmla="*/ 1517 w 3997"/>
                <a:gd name="T81" fmla="*/ 906 h 1554"/>
                <a:gd name="T82" fmla="*/ 1355 w 3997"/>
                <a:gd name="T83" fmla="*/ 974 h 1554"/>
                <a:gd name="T84" fmla="*/ 1253 w 3997"/>
                <a:gd name="T85" fmla="*/ 903 h 1554"/>
                <a:gd name="T86" fmla="*/ 1157 w 3997"/>
                <a:gd name="T87" fmla="*/ 770 h 1554"/>
                <a:gd name="T88" fmla="*/ 898 w 3997"/>
                <a:gd name="T89" fmla="*/ 856 h 1554"/>
                <a:gd name="T90" fmla="*/ 697 w 3997"/>
                <a:gd name="T91" fmla="*/ 961 h 1554"/>
                <a:gd name="T92" fmla="*/ 747 w 3997"/>
                <a:gd name="T93" fmla="*/ 1060 h 1554"/>
                <a:gd name="T94" fmla="*/ 569 w 3997"/>
                <a:gd name="T95" fmla="*/ 1011 h 1554"/>
                <a:gd name="T96" fmla="*/ 410 w 3997"/>
                <a:gd name="T97" fmla="*/ 948 h 1554"/>
                <a:gd name="T98" fmla="*/ 290 w 3997"/>
                <a:gd name="T99" fmla="*/ 1073 h 1554"/>
                <a:gd name="T100" fmla="*/ 133 w 3997"/>
                <a:gd name="T101" fmla="*/ 1157 h 1554"/>
                <a:gd name="T102" fmla="*/ 58 w 3997"/>
                <a:gd name="T103" fmla="*/ 1029 h 1554"/>
                <a:gd name="T104" fmla="*/ 115 w 3997"/>
                <a:gd name="T105" fmla="*/ 838 h 1554"/>
                <a:gd name="T106" fmla="*/ 225 w 3997"/>
                <a:gd name="T107" fmla="*/ 634 h 1554"/>
                <a:gd name="T108" fmla="*/ 243 w 3997"/>
                <a:gd name="T109" fmla="*/ 595 h 1554"/>
                <a:gd name="T110" fmla="*/ 441 w 3997"/>
                <a:gd name="T111" fmla="*/ 465 h 1554"/>
                <a:gd name="T112" fmla="*/ 548 w 3997"/>
                <a:gd name="T113" fmla="*/ 303 h 1554"/>
                <a:gd name="T114" fmla="*/ 760 w 3997"/>
                <a:gd name="T115" fmla="*/ 318 h 1554"/>
                <a:gd name="T116" fmla="*/ 862 w 3997"/>
                <a:gd name="T117" fmla="*/ 308 h 1554"/>
                <a:gd name="T118" fmla="*/ 843 w 3997"/>
                <a:gd name="T119" fmla="*/ 0 h 1554"/>
                <a:gd name="T120" fmla="*/ 883 w 3997"/>
                <a:gd name="T121" fmla="*/ 193 h 1554"/>
                <a:gd name="T122" fmla="*/ 590 w 3997"/>
                <a:gd name="T123" fmla="*/ 264 h 1554"/>
                <a:gd name="T124" fmla="*/ 582 w 3997"/>
                <a:gd name="T125" fmla="*/ 86 h 15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997" h="1554">
                  <a:moveTo>
                    <a:pt x="739" y="1554"/>
                  </a:moveTo>
                  <a:lnTo>
                    <a:pt x="739" y="1551"/>
                  </a:lnTo>
                  <a:lnTo>
                    <a:pt x="736" y="1551"/>
                  </a:lnTo>
                  <a:lnTo>
                    <a:pt x="739" y="1551"/>
                  </a:lnTo>
                  <a:lnTo>
                    <a:pt x="739" y="1554"/>
                  </a:lnTo>
                  <a:close/>
                  <a:moveTo>
                    <a:pt x="749" y="1530"/>
                  </a:moveTo>
                  <a:lnTo>
                    <a:pt x="752" y="1533"/>
                  </a:lnTo>
                  <a:lnTo>
                    <a:pt x="752" y="1536"/>
                  </a:lnTo>
                  <a:lnTo>
                    <a:pt x="755" y="1538"/>
                  </a:lnTo>
                  <a:lnTo>
                    <a:pt x="755" y="1541"/>
                  </a:lnTo>
                  <a:lnTo>
                    <a:pt x="752" y="1541"/>
                  </a:lnTo>
                  <a:lnTo>
                    <a:pt x="749" y="1541"/>
                  </a:lnTo>
                  <a:lnTo>
                    <a:pt x="749" y="1543"/>
                  </a:lnTo>
                  <a:lnTo>
                    <a:pt x="747" y="1543"/>
                  </a:lnTo>
                  <a:lnTo>
                    <a:pt x="744" y="1546"/>
                  </a:lnTo>
                  <a:lnTo>
                    <a:pt x="744" y="1549"/>
                  </a:lnTo>
                  <a:lnTo>
                    <a:pt x="742" y="1549"/>
                  </a:lnTo>
                  <a:lnTo>
                    <a:pt x="739" y="1551"/>
                  </a:lnTo>
                  <a:lnTo>
                    <a:pt x="739" y="1549"/>
                  </a:lnTo>
                  <a:lnTo>
                    <a:pt x="736" y="1549"/>
                  </a:lnTo>
                  <a:lnTo>
                    <a:pt x="736" y="1546"/>
                  </a:lnTo>
                  <a:lnTo>
                    <a:pt x="734" y="1546"/>
                  </a:lnTo>
                  <a:lnTo>
                    <a:pt x="736" y="1541"/>
                  </a:lnTo>
                  <a:lnTo>
                    <a:pt x="734" y="1541"/>
                  </a:lnTo>
                  <a:lnTo>
                    <a:pt x="736" y="1541"/>
                  </a:lnTo>
                  <a:lnTo>
                    <a:pt x="736" y="1538"/>
                  </a:lnTo>
                  <a:lnTo>
                    <a:pt x="736" y="1536"/>
                  </a:lnTo>
                  <a:lnTo>
                    <a:pt x="739" y="1536"/>
                  </a:lnTo>
                  <a:lnTo>
                    <a:pt x="739" y="1533"/>
                  </a:lnTo>
                  <a:lnTo>
                    <a:pt x="739" y="1530"/>
                  </a:lnTo>
                  <a:lnTo>
                    <a:pt x="742" y="1530"/>
                  </a:lnTo>
                  <a:lnTo>
                    <a:pt x="742" y="1533"/>
                  </a:lnTo>
                  <a:lnTo>
                    <a:pt x="744" y="1533"/>
                  </a:lnTo>
                  <a:lnTo>
                    <a:pt x="747" y="1533"/>
                  </a:lnTo>
                  <a:lnTo>
                    <a:pt x="749" y="1530"/>
                  </a:lnTo>
                  <a:close/>
                  <a:moveTo>
                    <a:pt x="3524" y="1483"/>
                  </a:moveTo>
                  <a:lnTo>
                    <a:pt x="3527" y="1483"/>
                  </a:lnTo>
                  <a:lnTo>
                    <a:pt x="3527" y="1486"/>
                  </a:lnTo>
                  <a:lnTo>
                    <a:pt x="3529" y="1486"/>
                  </a:lnTo>
                  <a:lnTo>
                    <a:pt x="3529" y="1489"/>
                  </a:lnTo>
                  <a:lnTo>
                    <a:pt x="3529" y="1491"/>
                  </a:lnTo>
                  <a:lnTo>
                    <a:pt x="3529" y="1494"/>
                  </a:lnTo>
                  <a:lnTo>
                    <a:pt x="3527" y="1494"/>
                  </a:lnTo>
                  <a:lnTo>
                    <a:pt x="3524" y="1494"/>
                  </a:lnTo>
                  <a:lnTo>
                    <a:pt x="3524" y="1496"/>
                  </a:lnTo>
                  <a:lnTo>
                    <a:pt x="3522" y="1496"/>
                  </a:lnTo>
                  <a:lnTo>
                    <a:pt x="3519" y="1496"/>
                  </a:lnTo>
                  <a:lnTo>
                    <a:pt x="3519" y="1494"/>
                  </a:lnTo>
                  <a:lnTo>
                    <a:pt x="3516" y="1494"/>
                  </a:lnTo>
                  <a:lnTo>
                    <a:pt x="3516" y="1496"/>
                  </a:lnTo>
                  <a:lnTo>
                    <a:pt x="3514" y="1496"/>
                  </a:lnTo>
                  <a:lnTo>
                    <a:pt x="3511" y="1496"/>
                  </a:lnTo>
                  <a:lnTo>
                    <a:pt x="3508" y="1496"/>
                  </a:lnTo>
                  <a:lnTo>
                    <a:pt x="3508" y="1494"/>
                  </a:lnTo>
                  <a:lnTo>
                    <a:pt x="3511" y="1494"/>
                  </a:lnTo>
                  <a:lnTo>
                    <a:pt x="3511" y="1491"/>
                  </a:lnTo>
                  <a:lnTo>
                    <a:pt x="3514" y="1491"/>
                  </a:lnTo>
                  <a:lnTo>
                    <a:pt x="3514" y="1489"/>
                  </a:lnTo>
                  <a:lnTo>
                    <a:pt x="3511" y="1489"/>
                  </a:lnTo>
                  <a:lnTo>
                    <a:pt x="3514" y="1489"/>
                  </a:lnTo>
                  <a:lnTo>
                    <a:pt x="3516" y="1486"/>
                  </a:lnTo>
                  <a:lnTo>
                    <a:pt x="3519" y="1486"/>
                  </a:lnTo>
                  <a:lnTo>
                    <a:pt x="3522" y="1486"/>
                  </a:lnTo>
                  <a:lnTo>
                    <a:pt x="3522" y="1483"/>
                  </a:lnTo>
                  <a:lnTo>
                    <a:pt x="3524" y="1483"/>
                  </a:lnTo>
                  <a:close/>
                  <a:moveTo>
                    <a:pt x="695" y="1473"/>
                  </a:moveTo>
                  <a:lnTo>
                    <a:pt x="695" y="1475"/>
                  </a:lnTo>
                  <a:lnTo>
                    <a:pt x="692" y="1475"/>
                  </a:lnTo>
                  <a:lnTo>
                    <a:pt x="689" y="1475"/>
                  </a:lnTo>
                  <a:lnTo>
                    <a:pt x="692" y="1475"/>
                  </a:lnTo>
                  <a:lnTo>
                    <a:pt x="689" y="1475"/>
                  </a:lnTo>
                  <a:lnTo>
                    <a:pt x="687" y="1475"/>
                  </a:lnTo>
                  <a:lnTo>
                    <a:pt x="687" y="1473"/>
                  </a:lnTo>
                  <a:lnTo>
                    <a:pt x="684" y="1473"/>
                  </a:lnTo>
                  <a:lnTo>
                    <a:pt x="687" y="1470"/>
                  </a:lnTo>
                  <a:lnTo>
                    <a:pt x="684" y="1470"/>
                  </a:lnTo>
                  <a:lnTo>
                    <a:pt x="684" y="1468"/>
                  </a:lnTo>
                  <a:lnTo>
                    <a:pt x="687" y="1465"/>
                  </a:lnTo>
                  <a:lnTo>
                    <a:pt x="687" y="1462"/>
                  </a:lnTo>
                  <a:lnTo>
                    <a:pt x="689" y="1462"/>
                  </a:lnTo>
                  <a:lnTo>
                    <a:pt x="692" y="1465"/>
                  </a:lnTo>
                  <a:lnTo>
                    <a:pt x="695" y="1465"/>
                  </a:lnTo>
                  <a:lnTo>
                    <a:pt x="695" y="1468"/>
                  </a:lnTo>
                  <a:lnTo>
                    <a:pt x="695" y="1470"/>
                  </a:lnTo>
                  <a:lnTo>
                    <a:pt x="697" y="1470"/>
                  </a:lnTo>
                  <a:lnTo>
                    <a:pt x="695" y="1473"/>
                  </a:lnTo>
                  <a:close/>
                  <a:moveTo>
                    <a:pt x="650" y="1402"/>
                  </a:moveTo>
                  <a:lnTo>
                    <a:pt x="653" y="1402"/>
                  </a:lnTo>
                  <a:lnTo>
                    <a:pt x="653" y="1405"/>
                  </a:lnTo>
                  <a:lnTo>
                    <a:pt x="655" y="1405"/>
                  </a:lnTo>
                  <a:lnTo>
                    <a:pt x="658" y="1405"/>
                  </a:lnTo>
                  <a:lnTo>
                    <a:pt x="661" y="1405"/>
                  </a:lnTo>
                  <a:lnTo>
                    <a:pt x="663" y="1408"/>
                  </a:lnTo>
                  <a:lnTo>
                    <a:pt x="666" y="1408"/>
                  </a:lnTo>
                  <a:lnTo>
                    <a:pt x="666" y="1410"/>
                  </a:lnTo>
                  <a:lnTo>
                    <a:pt x="669" y="1410"/>
                  </a:lnTo>
                  <a:lnTo>
                    <a:pt x="669" y="1408"/>
                  </a:lnTo>
                  <a:lnTo>
                    <a:pt x="671" y="1408"/>
                  </a:lnTo>
                  <a:lnTo>
                    <a:pt x="674" y="1408"/>
                  </a:lnTo>
                  <a:lnTo>
                    <a:pt x="674" y="1405"/>
                  </a:lnTo>
                  <a:lnTo>
                    <a:pt x="676" y="1408"/>
                  </a:lnTo>
                  <a:lnTo>
                    <a:pt x="679" y="1408"/>
                  </a:lnTo>
                  <a:lnTo>
                    <a:pt x="682" y="1408"/>
                  </a:lnTo>
                  <a:lnTo>
                    <a:pt x="682" y="1410"/>
                  </a:lnTo>
                  <a:lnTo>
                    <a:pt x="684" y="1410"/>
                  </a:lnTo>
                  <a:lnTo>
                    <a:pt x="687" y="1413"/>
                  </a:lnTo>
                  <a:lnTo>
                    <a:pt x="689" y="1413"/>
                  </a:lnTo>
                  <a:lnTo>
                    <a:pt x="689" y="1415"/>
                  </a:lnTo>
                  <a:lnTo>
                    <a:pt x="692" y="1415"/>
                  </a:lnTo>
                  <a:lnTo>
                    <a:pt x="692" y="1418"/>
                  </a:lnTo>
                  <a:lnTo>
                    <a:pt x="695" y="1418"/>
                  </a:lnTo>
                  <a:lnTo>
                    <a:pt x="697" y="1421"/>
                  </a:lnTo>
                  <a:lnTo>
                    <a:pt x="697" y="1423"/>
                  </a:lnTo>
                  <a:lnTo>
                    <a:pt x="700" y="1423"/>
                  </a:lnTo>
                  <a:lnTo>
                    <a:pt x="697" y="1426"/>
                  </a:lnTo>
                  <a:lnTo>
                    <a:pt x="695" y="1428"/>
                  </a:lnTo>
                  <a:lnTo>
                    <a:pt x="692" y="1428"/>
                  </a:lnTo>
                  <a:lnTo>
                    <a:pt x="692" y="1431"/>
                  </a:lnTo>
                  <a:lnTo>
                    <a:pt x="689" y="1431"/>
                  </a:lnTo>
                  <a:lnTo>
                    <a:pt x="689" y="1428"/>
                  </a:lnTo>
                  <a:lnTo>
                    <a:pt x="687" y="1428"/>
                  </a:lnTo>
                  <a:lnTo>
                    <a:pt x="687" y="1431"/>
                  </a:lnTo>
                  <a:lnTo>
                    <a:pt x="684" y="1431"/>
                  </a:lnTo>
                  <a:lnTo>
                    <a:pt x="684" y="1434"/>
                  </a:lnTo>
                  <a:lnTo>
                    <a:pt x="682" y="1434"/>
                  </a:lnTo>
                  <a:lnTo>
                    <a:pt x="682" y="1431"/>
                  </a:lnTo>
                  <a:lnTo>
                    <a:pt x="679" y="1431"/>
                  </a:lnTo>
                  <a:lnTo>
                    <a:pt x="679" y="1434"/>
                  </a:lnTo>
                  <a:lnTo>
                    <a:pt x="676" y="1434"/>
                  </a:lnTo>
                  <a:lnTo>
                    <a:pt x="674" y="1434"/>
                  </a:lnTo>
                  <a:lnTo>
                    <a:pt x="671" y="1434"/>
                  </a:lnTo>
                  <a:lnTo>
                    <a:pt x="669" y="1431"/>
                  </a:lnTo>
                  <a:lnTo>
                    <a:pt x="666" y="1431"/>
                  </a:lnTo>
                  <a:lnTo>
                    <a:pt x="663" y="1434"/>
                  </a:lnTo>
                  <a:lnTo>
                    <a:pt x="661" y="1436"/>
                  </a:lnTo>
                  <a:lnTo>
                    <a:pt x="661" y="1442"/>
                  </a:lnTo>
                  <a:lnTo>
                    <a:pt x="663" y="1444"/>
                  </a:lnTo>
                  <a:lnTo>
                    <a:pt x="661" y="1444"/>
                  </a:lnTo>
                  <a:lnTo>
                    <a:pt x="661" y="1447"/>
                  </a:lnTo>
                  <a:lnTo>
                    <a:pt x="661" y="1449"/>
                  </a:lnTo>
                  <a:lnTo>
                    <a:pt x="658" y="1455"/>
                  </a:lnTo>
                  <a:lnTo>
                    <a:pt x="658" y="1457"/>
                  </a:lnTo>
                  <a:lnTo>
                    <a:pt x="661" y="1457"/>
                  </a:lnTo>
                  <a:lnTo>
                    <a:pt x="661" y="1460"/>
                  </a:lnTo>
                  <a:lnTo>
                    <a:pt x="658" y="1460"/>
                  </a:lnTo>
                  <a:lnTo>
                    <a:pt x="658" y="1462"/>
                  </a:lnTo>
                  <a:lnTo>
                    <a:pt x="655" y="1462"/>
                  </a:lnTo>
                  <a:lnTo>
                    <a:pt x="655" y="1465"/>
                  </a:lnTo>
                  <a:lnTo>
                    <a:pt x="658" y="1465"/>
                  </a:lnTo>
                  <a:lnTo>
                    <a:pt x="658" y="1468"/>
                  </a:lnTo>
                  <a:lnTo>
                    <a:pt x="661" y="1468"/>
                  </a:lnTo>
                  <a:lnTo>
                    <a:pt x="663" y="1468"/>
                  </a:lnTo>
                  <a:lnTo>
                    <a:pt x="663" y="1465"/>
                  </a:lnTo>
                  <a:lnTo>
                    <a:pt x="666" y="1465"/>
                  </a:lnTo>
                  <a:lnTo>
                    <a:pt x="669" y="1465"/>
                  </a:lnTo>
                  <a:lnTo>
                    <a:pt x="671" y="1465"/>
                  </a:lnTo>
                  <a:lnTo>
                    <a:pt x="674" y="1465"/>
                  </a:lnTo>
                  <a:lnTo>
                    <a:pt x="676" y="1468"/>
                  </a:lnTo>
                  <a:lnTo>
                    <a:pt x="676" y="1470"/>
                  </a:lnTo>
                  <a:lnTo>
                    <a:pt x="676" y="1473"/>
                  </a:lnTo>
                  <a:lnTo>
                    <a:pt x="676" y="1475"/>
                  </a:lnTo>
                  <a:lnTo>
                    <a:pt x="679" y="1475"/>
                  </a:lnTo>
                  <a:lnTo>
                    <a:pt x="679" y="1481"/>
                  </a:lnTo>
                  <a:lnTo>
                    <a:pt x="679" y="1483"/>
                  </a:lnTo>
                  <a:lnTo>
                    <a:pt x="679" y="1486"/>
                  </a:lnTo>
                  <a:lnTo>
                    <a:pt x="679" y="1489"/>
                  </a:lnTo>
                  <a:lnTo>
                    <a:pt x="682" y="1489"/>
                  </a:lnTo>
                  <a:lnTo>
                    <a:pt x="682" y="1491"/>
                  </a:lnTo>
                  <a:lnTo>
                    <a:pt x="682" y="1494"/>
                  </a:lnTo>
                  <a:lnTo>
                    <a:pt x="682" y="1496"/>
                  </a:lnTo>
                  <a:lnTo>
                    <a:pt x="679" y="1496"/>
                  </a:lnTo>
                  <a:lnTo>
                    <a:pt x="676" y="1496"/>
                  </a:lnTo>
                  <a:lnTo>
                    <a:pt x="674" y="1496"/>
                  </a:lnTo>
                  <a:lnTo>
                    <a:pt x="674" y="1494"/>
                  </a:lnTo>
                  <a:lnTo>
                    <a:pt x="671" y="1494"/>
                  </a:lnTo>
                  <a:lnTo>
                    <a:pt x="669" y="1494"/>
                  </a:lnTo>
                  <a:lnTo>
                    <a:pt x="669" y="1491"/>
                  </a:lnTo>
                  <a:lnTo>
                    <a:pt x="666" y="1491"/>
                  </a:lnTo>
                  <a:lnTo>
                    <a:pt x="666" y="1494"/>
                  </a:lnTo>
                  <a:lnTo>
                    <a:pt x="663" y="1491"/>
                  </a:lnTo>
                  <a:lnTo>
                    <a:pt x="661" y="1491"/>
                  </a:lnTo>
                  <a:lnTo>
                    <a:pt x="658" y="1494"/>
                  </a:lnTo>
                  <a:lnTo>
                    <a:pt x="655" y="1494"/>
                  </a:lnTo>
                  <a:lnTo>
                    <a:pt x="655" y="1496"/>
                  </a:lnTo>
                  <a:lnTo>
                    <a:pt x="653" y="1499"/>
                  </a:lnTo>
                  <a:lnTo>
                    <a:pt x="650" y="1502"/>
                  </a:lnTo>
                  <a:lnTo>
                    <a:pt x="645" y="1504"/>
                  </a:lnTo>
                  <a:lnTo>
                    <a:pt x="642" y="1504"/>
                  </a:lnTo>
                  <a:lnTo>
                    <a:pt x="640" y="1504"/>
                  </a:lnTo>
                  <a:lnTo>
                    <a:pt x="637" y="1504"/>
                  </a:lnTo>
                  <a:lnTo>
                    <a:pt x="635" y="1504"/>
                  </a:lnTo>
                  <a:lnTo>
                    <a:pt x="635" y="1502"/>
                  </a:lnTo>
                  <a:lnTo>
                    <a:pt x="632" y="1502"/>
                  </a:lnTo>
                  <a:lnTo>
                    <a:pt x="629" y="1502"/>
                  </a:lnTo>
                  <a:lnTo>
                    <a:pt x="627" y="1502"/>
                  </a:lnTo>
                  <a:lnTo>
                    <a:pt x="624" y="1502"/>
                  </a:lnTo>
                  <a:lnTo>
                    <a:pt x="622" y="1502"/>
                  </a:lnTo>
                  <a:lnTo>
                    <a:pt x="619" y="1502"/>
                  </a:lnTo>
                  <a:lnTo>
                    <a:pt x="616" y="1504"/>
                  </a:lnTo>
                  <a:lnTo>
                    <a:pt x="614" y="1504"/>
                  </a:lnTo>
                  <a:lnTo>
                    <a:pt x="614" y="1502"/>
                  </a:lnTo>
                  <a:lnTo>
                    <a:pt x="611" y="1502"/>
                  </a:lnTo>
                  <a:lnTo>
                    <a:pt x="609" y="1502"/>
                  </a:lnTo>
                  <a:lnTo>
                    <a:pt x="606" y="1502"/>
                  </a:lnTo>
                  <a:lnTo>
                    <a:pt x="603" y="1502"/>
                  </a:lnTo>
                  <a:lnTo>
                    <a:pt x="601" y="1502"/>
                  </a:lnTo>
                  <a:lnTo>
                    <a:pt x="598" y="1502"/>
                  </a:lnTo>
                  <a:lnTo>
                    <a:pt x="598" y="1504"/>
                  </a:lnTo>
                  <a:lnTo>
                    <a:pt x="595" y="1504"/>
                  </a:lnTo>
                  <a:lnTo>
                    <a:pt x="595" y="1507"/>
                  </a:lnTo>
                  <a:lnTo>
                    <a:pt x="595" y="1509"/>
                  </a:lnTo>
                  <a:lnTo>
                    <a:pt x="595" y="1512"/>
                  </a:lnTo>
                  <a:lnTo>
                    <a:pt x="595" y="1515"/>
                  </a:lnTo>
                  <a:lnTo>
                    <a:pt x="593" y="1517"/>
                  </a:lnTo>
                  <a:lnTo>
                    <a:pt x="590" y="1520"/>
                  </a:lnTo>
                  <a:lnTo>
                    <a:pt x="588" y="1520"/>
                  </a:lnTo>
                  <a:lnTo>
                    <a:pt x="588" y="1523"/>
                  </a:lnTo>
                  <a:lnTo>
                    <a:pt x="585" y="1523"/>
                  </a:lnTo>
                  <a:lnTo>
                    <a:pt x="582" y="1525"/>
                  </a:lnTo>
                  <a:lnTo>
                    <a:pt x="582" y="1528"/>
                  </a:lnTo>
                  <a:lnTo>
                    <a:pt x="580" y="1528"/>
                  </a:lnTo>
                  <a:lnTo>
                    <a:pt x="577" y="1528"/>
                  </a:lnTo>
                  <a:lnTo>
                    <a:pt x="575" y="1528"/>
                  </a:lnTo>
                  <a:lnTo>
                    <a:pt x="575" y="1525"/>
                  </a:lnTo>
                  <a:lnTo>
                    <a:pt x="572" y="1525"/>
                  </a:lnTo>
                  <a:lnTo>
                    <a:pt x="569" y="1523"/>
                  </a:lnTo>
                  <a:lnTo>
                    <a:pt x="572" y="1523"/>
                  </a:lnTo>
                  <a:lnTo>
                    <a:pt x="572" y="1520"/>
                  </a:lnTo>
                  <a:lnTo>
                    <a:pt x="569" y="1517"/>
                  </a:lnTo>
                  <a:lnTo>
                    <a:pt x="567" y="1517"/>
                  </a:lnTo>
                  <a:lnTo>
                    <a:pt x="564" y="1515"/>
                  </a:lnTo>
                  <a:lnTo>
                    <a:pt x="562" y="1515"/>
                  </a:lnTo>
                  <a:lnTo>
                    <a:pt x="559" y="1515"/>
                  </a:lnTo>
                  <a:lnTo>
                    <a:pt x="559" y="1512"/>
                  </a:lnTo>
                  <a:lnTo>
                    <a:pt x="556" y="1512"/>
                  </a:lnTo>
                  <a:lnTo>
                    <a:pt x="556" y="1509"/>
                  </a:lnTo>
                  <a:lnTo>
                    <a:pt x="554" y="1509"/>
                  </a:lnTo>
                  <a:lnTo>
                    <a:pt x="554" y="1507"/>
                  </a:lnTo>
                  <a:lnTo>
                    <a:pt x="551" y="1507"/>
                  </a:lnTo>
                  <a:lnTo>
                    <a:pt x="548" y="1507"/>
                  </a:lnTo>
                  <a:lnTo>
                    <a:pt x="548" y="1504"/>
                  </a:lnTo>
                  <a:lnTo>
                    <a:pt x="546" y="1504"/>
                  </a:lnTo>
                  <a:lnTo>
                    <a:pt x="546" y="1502"/>
                  </a:lnTo>
                  <a:lnTo>
                    <a:pt x="543" y="1502"/>
                  </a:lnTo>
                  <a:lnTo>
                    <a:pt x="543" y="1499"/>
                  </a:lnTo>
                  <a:lnTo>
                    <a:pt x="543" y="1496"/>
                  </a:lnTo>
                  <a:lnTo>
                    <a:pt x="541" y="1494"/>
                  </a:lnTo>
                  <a:lnTo>
                    <a:pt x="543" y="1491"/>
                  </a:lnTo>
                  <a:lnTo>
                    <a:pt x="543" y="1489"/>
                  </a:lnTo>
                  <a:lnTo>
                    <a:pt x="543" y="1486"/>
                  </a:lnTo>
                  <a:lnTo>
                    <a:pt x="543" y="1483"/>
                  </a:lnTo>
                  <a:lnTo>
                    <a:pt x="546" y="1481"/>
                  </a:lnTo>
                  <a:lnTo>
                    <a:pt x="546" y="1478"/>
                  </a:lnTo>
                  <a:lnTo>
                    <a:pt x="548" y="1475"/>
                  </a:lnTo>
                  <a:lnTo>
                    <a:pt x="551" y="1475"/>
                  </a:lnTo>
                  <a:lnTo>
                    <a:pt x="551" y="1473"/>
                  </a:lnTo>
                  <a:lnTo>
                    <a:pt x="554" y="1473"/>
                  </a:lnTo>
                  <a:lnTo>
                    <a:pt x="556" y="1470"/>
                  </a:lnTo>
                  <a:lnTo>
                    <a:pt x="559" y="1468"/>
                  </a:lnTo>
                  <a:lnTo>
                    <a:pt x="562" y="1468"/>
                  </a:lnTo>
                  <a:lnTo>
                    <a:pt x="562" y="1465"/>
                  </a:lnTo>
                  <a:lnTo>
                    <a:pt x="564" y="1465"/>
                  </a:lnTo>
                  <a:lnTo>
                    <a:pt x="567" y="1465"/>
                  </a:lnTo>
                  <a:lnTo>
                    <a:pt x="567" y="1462"/>
                  </a:lnTo>
                  <a:lnTo>
                    <a:pt x="569" y="1462"/>
                  </a:lnTo>
                  <a:lnTo>
                    <a:pt x="572" y="1462"/>
                  </a:lnTo>
                  <a:lnTo>
                    <a:pt x="575" y="1460"/>
                  </a:lnTo>
                  <a:lnTo>
                    <a:pt x="577" y="1460"/>
                  </a:lnTo>
                  <a:lnTo>
                    <a:pt x="580" y="1460"/>
                  </a:lnTo>
                  <a:lnTo>
                    <a:pt x="582" y="1460"/>
                  </a:lnTo>
                  <a:lnTo>
                    <a:pt x="588" y="1460"/>
                  </a:lnTo>
                  <a:lnTo>
                    <a:pt x="590" y="1462"/>
                  </a:lnTo>
                  <a:lnTo>
                    <a:pt x="593" y="1465"/>
                  </a:lnTo>
                  <a:lnTo>
                    <a:pt x="595" y="1468"/>
                  </a:lnTo>
                  <a:lnTo>
                    <a:pt x="595" y="1470"/>
                  </a:lnTo>
                  <a:lnTo>
                    <a:pt x="595" y="1473"/>
                  </a:lnTo>
                  <a:lnTo>
                    <a:pt x="598" y="1473"/>
                  </a:lnTo>
                  <a:lnTo>
                    <a:pt x="601" y="1473"/>
                  </a:lnTo>
                  <a:lnTo>
                    <a:pt x="603" y="1473"/>
                  </a:lnTo>
                  <a:lnTo>
                    <a:pt x="606" y="1470"/>
                  </a:lnTo>
                  <a:lnTo>
                    <a:pt x="606" y="1468"/>
                  </a:lnTo>
                  <a:lnTo>
                    <a:pt x="609" y="1465"/>
                  </a:lnTo>
                  <a:lnTo>
                    <a:pt x="609" y="1462"/>
                  </a:lnTo>
                  <a:lnTo>
                    <a:pt x="609" y="1460"/>
                  </a:lnTo>
                  <a:lnTo>
                    <a:pt x="609" y="1457"/>
                  </a:lnTo>
                  <a:lnTo>
                    <a:pt x="611" y="1457"/>
                  </a:lnTo>
                  <a:lnTo>
                    <a:pt x="611" y="1455"/>
                  </a:lnTo>
                  <a:lnTo>
                    <a:pt x="611" y="1457"/>
                  </a:lnTo>
                  <a:lnTo>
                    <a:pt x="614" y="1457"/>
                  </a:lnTo>
                  <a:lnTo>
                    <a:pt x="616" y="1457"/>
                  </a:lnTo>
                  <a:lnTo>
                    <a:pt x="619" y="1457"/>
                  </a:lnTo>
                  <a:lnTo>
                    <a:pt x="622" y="1460"/>
                  </a:lnTo>
                  <a:lnTo>
                    <a:pt x="624" y="1457"/>
                  </a:lnTo>
                  <a:lnTo>
                    <a:pt x="624" y="1460"/>
                  </a:lnTo>
                  <a:lnTo>
                    <a:pt x="627" y="1460"/>
                  </a:lnTo>
                  <a:lnTo>
                    <a:pt x="627" y="1457"/>
                  </a:lnTo>
                  <a:lnTo>
                    <a:pt x="629" y="1457"/>
                  </a:lnTo>
                  <a:lnTo>
                    <a:pt x="629" y="1455"/>
                  </a:lnTo>
                  <a:lnTo>
                    <a:pt x="632" y="1452"/>
                  </a:lnTo>
                  <a:lnTo>
                    <a:pt x="629" y="1449"/>
                  </a:lnTo>
                  <a:lnTo>
                    <a:pt x="632" y="1449"/>
                  </a:lnTo>
                  <a:lnTo>
                    <a:pt x="632" y="1447"/>
                  </a:lnTo>
                  <a:lnTo>
                    <a:pt x="632" y="1444"/>
                  </a:lnTo>
                  <a:lnTo>
                    <a:pt x="635" y="1444"/>
                  </a:lnTo>
                  <a:lnTo>
                    <a:pt x="637" y="1444"/>
                  </a:lnTo>
                  <a:lnTo>
                    <a:pt x="637" y="1442"/>
                  </a:lnTo>
                  <a:lnTo>
                    <a:pt x="637" y="1439"/>
                  </a:lnTo>
                  <a:lnTo>
                    <a:pt x="635" y="1439"/>
                  </a:lnTo>
                  <a:lnTo>
                    <a:pt x="632" y="1436"/>
                  </a:lnTo>
                  <a:lnTo>
                    <a:pt x="629" y="1434"/>
                  </a:lnTo>
                  <a:lnTo>
                    <a:pt x="624" y="1431"/>
                  </a:lnTo>
                  <a:lnTo>
                    <a:pt x="622" y="1431"/>
                  </a:lnTo>
                  <a:lnTo>
                    <a:pt x="619" y="1428"/>
                  </a:lnTo>
                  <a:lnTo>
                    <a:pt x="616" y="1426"/>
                  </a:lnTo>
                  <a:lnTo>
                    <a:pt x="616" y="1423"/>
                  </a:lnTo>
                  <a:lnTo>
                    <a:pt x="622" y="1423"/>
                  </a:lnTo>
                  <a:lnTo>
                    <a:pt x="627" y="1423"/>
                  </a:lnTo>
                  <a:lnTo>
                    <a:pt x="627" y="1421"/>
                  </a:lnTo>
                  <a:lnTo>
                    <a:pt x="627" y="1418"/>
                  </a:lnTo>
                  <a:lnTo>
                    <a:pt x="629" y="1415"/>
                  </a:lnTo>
                  <a:lnTo>
                    <a:pt x="629" y="1413"/>
                  </a:lnTo>
                  <a:lnTo>
                    <a:pt x="627" y="1410"/>
                  </a:lnTo>
                  <a:lnTo>
                    <a:pt x="629" y="1408"/>
                  </a:lnTo>
                  <a:lnTo>
                    <a:pt x="632" y="1405"/>
                  </a:lnTo>
                  <a:lnTo>
                    <a:pt x="635" y="1402"/>
                  </a:lnTo>
                  <a:lnTo>
                    <a:pt x="635" y="1405"/>
                  </a:lnTo>
                  <a:lnTo>
                    <a:pt x="637" y="1402"/>
                  </a:lnTo>
                  <a:lnTo>
                    <a:pt x="640" y="1402"/>
                  </a:lnTo>
                  <a:lnTo>
                    <a:pt x="642" y="1402"/>
                  </a:lnTo>
                  <a:lnTo>
                    <a:pt x="645" y="1402"/>
                  </a:lnTo>
                  <a:lnTo>
                    <a:pt x="648" y="1400"/>
                  </a:lnTo>
                  <a:lnTo>
                    <a:pt x="650" y="1402"/>
                  </a:lnTo>
                  <a:close/>
                  <a:moveTo>
                    <a:pt x="569" y="1374"/>
                  </a:moveTo>
                  <a:lnTo>
                    <a:pt x="572" y="1374"/>
                  </a:lnTo>
                  <a:lnTo>
                    <a:pt x="572" y="1376"/>
                  </a:lnTo>
                  <a:lnTo>
                    <a:pt x="569" y="1376"/>
                  </a:lnTo>
                  <a:lnTo>
                    <a:pt x="572" y="1376"/>
                  </a:lnTo>
                  <a:lnTo>
                    <a:pt x="575" y="1379"/>
                  </a:lnTo>
                  <a:lnTo>
                    <a:pt x="575" y="1381"/>
                  </a:lnTo>
                  <a:lnTo>
                    <a:pt x="572" y="1381"/>
                  </a:lnTo>
                  <a:lnTo>
                    <a:pt x="569" y="1379"/>
                  </a:lnTo>
                  <a:lnTo>
                    <a:pt x="567" y="1381"/>
                  </a:lnTo>
                  <a:lnTo>
                    <a:pt x="569" y="1381"/>
                  </a:lnTo>
                  <a:lnTo>
                    <a:pt x="569" y="1384"/>
                  </a:lnTo>
                  <a:lnTo>
                    <a:pt x="567" y="1384"/>
                  </a:lnTo>
                  <a:lnTo>
                    <a:pt x="567" y="1387"/>
                  </a:lnTo>
                  <a:lnTo>
                    <a:pt x="564" y="1389"/>
                  </a:lnTo>
                  <a:lnTo>
                    <a:pt x="562" y="1389"/>
                  </a:lnTo>
                  <a:lnTo>
                    <a:pt x="562" y="1384"/>
                  </a:lnTo>
                  <a:lnTo>
                    <a:pt x="559" y="1384"/>
                  </a:lnTo>
                  <a:lnTo>
                    <a:pt x="556" y="1381"/>
                  </a:lnTo>
                  <a:lnTo>
                    <a:pt x="554" y="1384"/>
                  </a:lnTo>
                  <a:lnTo>
                    <a:pt x="551" y="1387"/>
                  </a:lnTo>
                  <a:lnTo>
                    <a:pt x="551" y="1389"/>
                  </a:lnTo>
                  <a:lnTo>
                    <a:pt x="548" y="1389"/>
                  </a:lnTo>
                  <a:lnTo>
                    <a:pt x="546" y="1389"/>
                  </a:lnTo>
                  <a:lnTo>
                    <a:pt x="546" y="1392"/>
                  </a:lnTo>
                  <a:lnTo>
                    <a:pt x="546" y="1395"/>
                  </a:lnTo>
                  <a:lnTo>
                    <a:pt x="543" y="1392"/>
                  </a:lnTo>
                  <a:lnTo>
                    <a:pt x="541" y="1392"/>
                  </a:lnTo>
                  <a:lnTo>
                    <a:pt x="538" y="1392"/>
                  </a:lnTo>
                  <a:lnTo>
                    <a:pt x="538" y="1389"/>
                  </a:lnTo>
                  <a:lnTo>
                    <a:pt x="535" y="1389"/>
                  </a:lnTo>
                  <a:lnTo>
                    <a:pt x="533" y="1389"/>
                  </a:lnTo>
                  <a:lnTo>
                    <a:pt x="533" y="1387"/>
                  </a:lnTo>
                  <a:lnTo>
                    <a:pt x="530" y="1387"/>
                  </a:lnTo>
                  <a:lnTo>
                    <a:pt x="530" y="1384"/>
                  </a:lnTo>
                  <a:lnTo>
                    <a:pt x="533" y="1384"/>
                  </a:lnTo>
                  <a:lnTo>
                    <a:pt x="535" y="1384"/>
                  </a:lnTo>
                  <a:lnTo>
                    <a:pt x="538" y="1384"/>
                  </a:lnTo>
                  <a:lnTo>
                    <a:pt x="541" y="1381"/>
                  </a:lnTo>
                  <a:lnTo>
                    <a:pt x="543" y="1381"/>
                  </a:lnTo>
                  <a:lnTo>
                    <a:pt x="543" y="1379"/>
                  </a:lnTo>
                  <a:lnTo>
                    <a:pt x="546" y="1379"/>
                  </a:lnTo>
                  <a:lnTo>
                    <a:pt x="546" y="1381"/>
                  </a:lnTo>
                  <a:lnTo>
                    <a:pt x="551" y="1379"/>
                  </a:lnTo>
                  <a:lnTo>
                    <a:pt x="554" y="1381"/>
                  </a:lnTo>
                  <a:lnTo>
                    <a:pt x="556" y="1381"/>
                  </a:lnTo>
                  <a:lnTo>
                    <a:pt x="559" y="1381"/>
                  </a:lnTo>
                  <a:lnTo>
                    <a:pt x="559" y="1379"/>
                  </a:lnTo>
                  <a:lnTo>
                    <a:pt x="562" y="1374"/>
                  </a:lnTo>
                  <a:lnTo>
                    <a:pt x="559" y="1374"/>
                  </a:lnTo>
                  <a:lnTo>
                    <a:pt x="562" y="1374"/>
                  </a:lnTo>
                  <a:lnTo>
                    <a:pt x="562" y="1371"/>
                  </a:lnTo>
                  <a:lnTo>
                    <a:pt x="564" y="1368"/>
                  </a:lnTo>
                  <a:lnTo>
                    <a:pt x="567" y="1371"/>
                  </a:lnTo>
                  <a:lnTo>
                    <a:pt x="569" y="1374"/>
                  </a:lnTo>
                  <a:close/>
                  <a:moveTo>
                    <a:pt x="611" y="1368"/>
                  </a:moveTo>
                  <a:lnTo>
                    <a:pt x="614" y="1368"/>
                  </a:lnTo>
                  <a:lnTo>
                    <a:pt x="614" y="1371"/>
                  </a:lnTo>
                  <a:lnTo>
                    <a:pt x="614" y="1374"/>
                  </a:lnTo>
                  <a:lnTo>
                    <a:pt x="611" y="1374"/>
                  </a:lnTo>
                  <a:lnTo>
                    <a:pt x="609" y="1374"/>
                  </a:lnTo>
                  <a:lnTo>
                    <a:pt x="611" y="1374"/>
                  </a:lnTo>
                  <a:lnTo>
                    <a:pt x="609" y="1374"/>
                  </a:lnTo>
                  <a:lnTo>
                    <a:pt x="609" y="1371"/>
                  </a:lnTo>
                  <a:lnTo>
                    <a:pt x="606" y="1371"/>
                  </a:lnTo>
                  <a:lnTo>
                    <a:pt x="606" y="1368"/>
                  </a:lnTo>
                  <a:lnTo>
                    <a:pt x="609" y="1368"/>
                  </a:lnTo>
                  <a:lnTo>
                    <a:pt x="609" y="1366"/>
                  </a:lnTo>
                  <a:lnTo>
                    <a:pt x="611" y="1368"/>
                  </a:lnTo>
                  <a:close/>
                  <a:moveTo>
                    <a:pt x="593" y="1358"/>
                  </a:moveTo>
                  <a:lnTo>
                    <a:pt x="595" y="1361"/>
                  </a:lnTo>
                  <a:lnTo>
                    <a:pt x="595" y="1363"/>
                  </a:lnTo>
                  <a:lnTo>
                    <a:pt x="598" y="1366"/>
                  </a:lnTo>
                  <a:lnTo>
                    <a:pt x="598" y="1368"/>
                  </a:lnTo>
                  <a:lnTo>
                    <a:pt x="601" y="1368"/>
                  </a:lnTo>
                  <a:lnTo>
                    <a:pt x="601" y="1371"/>
                  </a:lnTo>
                  <a:lnTo>
                    <a:pt x="598" y="1371"/>
                  </a:lnTo>
                  <a:lnTo>
                    <a:pt x="598" y="1374"/>
                  </a:lnTo>
                  <a:lnTo>
                    <a:pt x="593" y="1374"/>
                  </a:lnTo>
                  <a:lnTo>
                    <a:pt x="590" y="1374"/>
                  </a:lnTo>
                  <a:lnTo>
                    <a:pt x="590" y="1371"/>
                  </a:lnTo>
                  <a:lnTo>
                    <a:pt x="588" y="1371"/>
                  </a:lnTo>
                  <a:lnTo>
                    <a:pt x="585" y="1371"/>
                  </a:lnTo>
                  <a:lnTo>
                    <a:pt x="582" y="1368"/>
                  </a:lnTo>
                  <a:lnTo>
                    <a:pt x="582" y="1366"/>
                  </a:lnTo>
                  <a:lnTo>
                    <a:pt x="585" y="1366"/>
                  </a:lnTo>
                  <a:lnTo>
                    <a:pt x="585" y="1363"/>
                  </a:lnTo>
                  <a:lnTo>
                    <a:pt x="585" y="1361"/>
                  </a:lnTo>
                  <a:lnTo>
                    <a:pt x="585" y="1358"/>
                  </a:lnTo>
                  <a:lnTo>
                    <a:pt x="588" y="1358"/>
                  </a:lnTo>
                  <a:lnTo>
                    <a:pt x="590" y="1358"/>
                  </a:lnTo>
                  <a:lnTo>
                    <a:pt x="593" y="1358"/>
                  </a:lnTo>
                  <a:close/>
                  <a:moveTo>
                    <a:pt x="3407" y="1353"/>
                  </a:moveTo>
                  <a:lnTo>
                    <a:pt x="3409" y="1355"/>
                  </a:lnTo>
                  <a:lnTo>
                    <a:pt x="3412" y="1355"/>
                  </a:lnTo>
                  <a:lnTo>
                    <a:pt x="3412" y="1358"/>
                  </a:lnTo>
                  <a:lnTo>
                    <a:pt x="3409" y="1358"/>
                  </a:lnTo>
                  <a:lnTo>
                    <a:pt x="3407" y="1358"/>
                  </a:lnTo>
                  <a:lnTo>
                    <a:pt x="3404" y="1358"/>
                  </a:lnTo>
                  <a:lnTo>
                    <a:pt x="3404" y="1355"/>
                  </a:lnTo>
                  <a:lnTo>
                    <a:pt x="3401" y="1355"/>
                  </a:lnTo>
                  <a:lnTo>
                    <a:pt x="3404" y="1355"/>
                  </a:lnTo>
                  <a:lnTo>
                    <a:pt x="3404" y="1353"/>
                  </a:lnTo>
                  <a:lnTo>
                    <a:pt x="3407" y="1353"/>
                  </a:lnTo>
                  <a:close/>
                  <a:moveTo>
                    <a:pt x="768" y="1348"/>
                  </a:moveTo>
                  <a:lnTo>
                    <a:pt x="765" y="1350"/>
                  </a:lnTo>
                  <a:lnTo>
                    <a:pt x="765" y="1348"/>
                  </a:lnTo>
                  <a:lnTo>
                    <a:pt x="765" y="1345"/>
                  </a:lnTo>
                  <a:lnTo>
                    <a:pt x="765" y="1342"/>
                  </a:lnTo>
                  <a:lnTo>
                    <a:pt x="768" y="1342"/>
                  </a:lnTo>
                  <a:lnTo>
                    <a:pt x="768" y="1345"/>
                  </a:lnTo>
                  <a:lnTo>
                    <a:pt x="768" y="1348"/>
                  </a:lnTo>
                  <a:close/>
                  <a:moveTo>
                    <a:pt x="760" y="1337"/>
                  </a:moveTo>
                  <a:lnTo>
                    <a:pt x="760" y="1340"/>
                  </a:lnTo>
                  <a:lnTo>
                    <a:pt x="763" y="1340"/>
                  </a:lnTo>
                  <a:lnTo>
                    <a:pt x="763" y="1342"/>
                  </a:lnTo>
                  <a:lnTo>
                    <a:pt x="763" y="1345"/>
                  </a:lnTo>
                  <a:lnTo>
                    <a:pt x="760" y="1345"/>
                  </a:lnTo>
                  <a:lnTo>
                    <a:pt x="760" y="1342"/>
                  </a:lnTo>
                  <a:lnTo>
                    <a:pt x="757" y="1342"/>
                  </a:lnTo>
                  <a:lnTo>
                    <a:pt x="757" y="1340"/>
                  </a:lnTo>
                  <a:lnTo>
                    <a:pt x="760" y="1340"/>
                  </a:lnTo>
                  <a:lnTo>
                    <a:pt x="757" y="1340"/>
                  </a:lnTo>
                  <a:lnTo>
                    <a:pt x="755" y="1340"/>
                  </a:lnTo>
                  <a:lnTo>
                    <a:pt x="755" y="1337"/>
                  </a:lnTo>
                  <a:lnTo>
                    <a:pt x="757" y="1337"/>
                  </a:lnTo>
                  <a:lnTo>
                    <a:pt x="760" y="1337"/>
                  </a:lnTo>
                  <a:close/>
                  <a:moveTo>
                    <a:pt x="640" y="1332"/>
                  </a:moveTo>
                  <a:lnTo>
                    <a:pt x="637" y="1332"/>
                  </a:lnTo>
                  <a:lnTo>
                    <a:pt x="637" y="1329"/>
                  </a:lnTo>
                  <a:lnTo>
                    <a:pt x="640" y="1329"/>
                  </a:lnTo>
                  <a:lnTo>
                    <a:pt x="640" y="1332"/>
                  </a:lnTo>
                  <a:close/>
                  <a:moveTo>
                    <a:pt x="729" y="1311"/>
                  </a:moveTo>
                  <a:lnTo>
                    <a:pt x="729" y="1314"/>
                  </a:lnTo>
                  <a:lnTo>
                    <a:pt x="726" y="1314"/>
                  </a:lnTo>
                  <a:lnTo>
                    <a:pt x="723" y="1316"/>
                  </a:lnTo>
                  <a:lnTo>
                    <a:pt x="721" y="1316"/>
                  </a:lnTo>
                  <a:lnTo>
                    <a:pt x="721" y="1319"/>
                  </a:lnTo>
                  <a:lnTo>
                    <a:pt x="718" y="1319"/>
                  </a:lnTo>
                  <a:lnTo>
                    <a:pt x="718" y="1316"/>
                  </a:lnTo>
                  <a:lnTo>
                    <a:pt x="718" y="1319"/>
                  </a:lnTo>
                  <a:lnTo>
                    <a:pt x="716" y="1319"/>
                  </a:lnTo>
                  <a:lnTo>
                    <a:pt x="716" y="1321"/>
                  </a:lnTo>
                  <a:lnTo>
                    <a:pt x="713" y="1321"/>
                  </a:lnTo>
                  <a:lnTo>
                    <a:pt x="710" y="1321"/>
                  </a:lnTo>
                  <a:lnTo>
                    <a:pt x="710" y="1319"/>
                  </a:lnTo>
                  <a:lnTo>
                    <a:pt x="713" y="1319"/>
                  </a:lnTo>
                  <a:lnTo>
                    <a:pt x="713" y="1316"/>
                  </a:lnTo>
                  <a:lnTo>
                    <a:pt x="716" y="1316"/>
                  </a:lnTo>
                  <a:lnTo>
                    <a:pt x="716" y="1314"/>
                  </a:lnTo>
                  <a:lnTo>
                    <a:pt x="718" y="1311"/>
                  </a:lnTo>
                  <a:lnTo>
                    <a:pt x="721" y="1311"/>
                  </a:lnTo>
                  <a:lnTo>
                    <a:pt x="726" y="1311"/>
                  </a:lnTo>
                  <a:lnTo>
                    <a:pt x="729" y="1311"/>
                  </a:lnTo>
                  <a:close/>
                  <a:moveTo>
                    <a:pt x="755" y="1308"/>
                  </a:moveTo>
                  <a:lnTo>
                    <a:pt x="757" y="1308"/>
                  </a:lnTo>
                  <a:lnTo>
                    <a:pt x="757" y="1311"/>
                  </a:lnTo>
                  <a:lnTo>
                    <a:pt x="757" y="1314"/>
                  </a:lnTo>
                  <a:lnTo>
                    <a:pt x="760" y="1314"/>
                  </a:lnTo>
                  <a:lnTo>
                    <a:pt x="763" y="1316"/>
                  </a:lnTo>
                  <a:lnTo>
                    <a:pt x="765" y="1316"/>
                  </a:lnTo>
                  <a:lnTo>
                    <a:pt x="768" y="1316"/>
                  </a:lnTo>
                  <a:lnTo>
                    <a:pt x="770" y="1316"/>
                  </a:lnTo>
                  <a:lnTo>
                    <a:pt x="770" y="1319"/>
                  </a:lnTo>
                  <a:lnTo>
                    <a:pt x="770" y="1321"/>
                  </a:lnTo>
                  <a:lnTo>
                    <a:pt x="773" y="1321"/>
                  </a:lnTo>
                  <a:lnTo>
                    <a:pt x="773" y="1324"/>
                  </a:lnTo>
                  <a:lnTo>
                    <a:pt x="770" y="1324"/>
                  </a:lnTo>
                  <a:lnTo>
                    <a:pt x="770" y="1327"/>
                  </a:lnTo>
                  <a:lnTo>
                    <a:pt x="768" y="1327"/>
                  </a:lnTo>
                  <a:lnTo>
                    <a:pt x="768" y="1329"/>
                  </a:lnTo>
                  <a:lnTo>
                    <a:pt x="770" y="1327"/>
                  </a:lnTo>
                  <a:lnTo>
                    <a:pt x="773" y="1329"/>
                  </a:lnTo>
                  <a:lnTo>
                    <a:pt x="770" y="1329"/>
                  </a:lnTo>
                  <a:lnTo>
                    <a:pt x="770" y="1332"/>
                  </a:lnTo>
                  <a:lnTo>
                    <a:pt x="768" y="1332"/>
                  </a:lnTo>
                  <a:lnTo>
                    <a:pt x="768" y="1334"/>
                  </a:lnTo>
                  <a:lnTo>
                    <a:pt x="765" y="1334"/>
                  </a:lnTo>
                  <a:lnTo>
                    <a:pt x="763" y="1334"/>
                  </a:lnTo>
                  <a:lnTo>
                    <a:pt x="763" y="1332"/>
                  </a:lnTo>
                  <a:lnTo>
                    <a:pt x="763" y="1334"/>
                  </a:lnTo>
                  <a:lnTo>
                    <a:pt x="760" y="1332"/>
                  </a:lnTo>
                  <a:lnTo>
                    <a:pt x="757" y="1332"/>
                  </a:lnTo>
                  <a:lnTo>
                    <a:pt x="757" y="1329"/>
                  </a:lnTo>
                  <a:lnTo>
                    <a:pt x="755" y="1327"/>
                  </a:lnTo>
                  <a:lnTo>
                    <a:pt x="755" y="1324"/>
                  </a:lnTo>
                  <a:lnTo>
                    <a:pt x="755" y="1327"/>
                  </a:lnTo>
                  <a:lnTo>
                    <a:pt x="755" y="1324"/>
                  </a:lnTo>
                  <a:lnTo>
                    <a:pt x="752" y="1324"/>
                  </a:lnTo>
                  <a:lnTo>
                    <a:pt x="752" y="1321"/>
                  </a:lnTo>
                  <a:lnTo>
                    <a:pt x="752" y="1319"/>
                  </a:lnTo>
                  <a:lnTo>
                    <a:pt x="749" y="1319"/>
                  </a:lnTo>
                  <a:lnTo>
                    <a:pt x="749" y="1316"/>
                  </a:lnTo>
                  <a:lnTo>
                    <a:pt x="749" y="1314"/>
                  </a:lnTo>
                  <a:lnTo>
                    <a:pt x="749" y="1311"/>
                  </a:lnTo>
                  <a:lnTo>
                    <a:pt x="749" y="1308"/>
                  </a:lnTo>
                  <a:lnTo>
                    <a:pt x="752" y="1308"/>
                  </a:lnTo>
                  <a:lnTo>
                    <a:pt x="755" y="1308"/>
                  </a:lnTo>
                  <a:close/>
                  <a:moveTo>
                    <a:pt x="3655" y="1303"/>
                  </a:moveTo>
                  <a:lnTo>
                    <a:pt x="3655" y="1306"/>
                  </a:lnTo>
                  <a:lnTo>
                    <a:pt x="3655" y="1303"/>
                  </a:lnTo>
                  <a:lnTo>
                    <a:pt x="3655" y="1306"/>
                  </a:lnTo>
                  <a:lnTo>
                    <a:pt x="3657" y="1306"/>
                  </a:lnTo>
                  <a:lnTo>
                    <a:pt x="3655" y="1306"/>
                  </a:lnTo>
                  <a:lnTo>
                    <a:pt x="3657" y="1306"/>
                  </a:lnTo>
                  <a:lnTo>
                    <a:pt x="3657" y="1308"/>
                  </a:lnTo>
                  <a:lnTo>
                    <a:pt x="3660" y="1308"/>
                  </a:lnTo>
                  <a:lnTo>
                    <a:pt x="3660" y="1311"/>
                  </a:lnTo>
                  <a:lnTo>
                    <a:pt x="3660" y="1314"/>
                  </a:lnTo>
                  <a:lnTo>
                    <a:pt x="3660" y="1316"/>
                  </a:lnTo>
                  <a:lnTo>
                    <a:pt x="3662" y="1316"/>
                  </a:lnTo>
                  <a:lnTo>
                    <a:pt x="3662" y="1319"/>
                  </a:lnTo>
                  <a:lnTo>
                    <a:pt x="3662" y="1321"/>
                  </a:lnTo>
                  <a:lnTo>
                    <a:pt x="3662" y="1324"/>
                  </a:lnTo>
                  <a:lnTo>
                    <a:pt x="3662" y="1327"/>
                  </a:lnTo>
                  <a:lnTo>
                    <a:pt x="3665" y="1327"/>
                  </a:lnTo>
                  <a:lnTo>
                    <a:pt x="3665" y="1324"/>
                  </a:lnTo>
                  <a:lnTo>
                    <a:pt x="3668" y="1324"/>
                  </a:lnTo>
                  <a:lnTo>
                    <a:pt x="3670" y="1324"/>
                  </a:lnTo>
                  <a:lnTo>
                    <a:pt x="3670" y="1327"/>
                  </a:lnTo>
                  <a:lnTo>
                    <a:pt x="3673" y="1327"/>
                  </a:lnTo>
                  <a:lnTo>
                    <a:pt x="3670" y="1327"/>
                  </a:lnTo>
                  <a:lnTo>
                    <a:pt x="3673" y="1327"/>
                  </a:lnTo>
                  <a:lnTo>
                    <a:pt x="3673" y="1329"/>
                  </a:lnTo>
                  <a:lnTo>
                    <a:pt x="3670" y="1329"/>
                  </a:lnTo>
                  <a:lnTo>
                    <a:pt x="3673" y="1329"/>
                  </a:lnTo>
                  <a:lnTo>
                    <a:pt x="3670" y="1329"/>
                  </a:lnTo>
                  <a:lnTo>
                    <a:pt x="3673" y="1329"/>
                  </a:lnTo>
                  <a:lnTo>
                    <a:pt x="3670" y="1329"/>
                  </a:lnTo>
                  <a:lnTo>
                    <a:pt x="3673" y="1329"/>
                  </a:lnTo>
                  <a:lnTo>
                    <a:pt x="3673" y="1332"/>
                  </a:lnTo>
                  <a:lnTo>
                    <a:pt x="3670" y="1332"/>
                  </a:lnTo>
                  <a:lnTo>
                    <a:pt x="3673" y="1332"/>
                  </a:lnTo>
                  <a:lnTo>
                    <a:pt x="3673" y="1329"/>
                  </a:lnTo>
                  <a:lnTo>
                    <a:pt x="3676" y="1329"/>
                  </a:lnTo>
                  <a:lnTo>
                    <a:pt x="3678" y="1329"/>
                  </a:lnTo>
                  <a:lnTo>
                    <a:pt x="3676" y="1329"/>
                  </a:lnTo>
                  <a:lnTo>
                    <a:pt x="3678" y="1329"/>
                  </a:lnTo>
                  <a:lnTo>
                    <a:pt x="3681" y="1329"/>
                  </a:lnTo>
                  <a:lnTo>
                    <a:pt x="3681" y="1332"/>
                  </a:lnTo>
                  <a:lnTo>
                    <a:pt x="3683" y="1332"/>
                  </a:lnTo>
                  <a:lnTo>
                    <a:pt x="3683" y="1334"/>
                  </a:lnTo>
                  <a:lnTo>
                    <a:pt x="3683" y="1337"/>
                  </a:lnTo>
                  <a:lnTo>
                    <a:pt x="3686" y="1337"/>
                  </a:lnTo>
                  <a:lnTo>
                    <a:pt x="3686" y="1340"/>
                  </a:lnTo>
                  <a:lnTo>
                    <a:pt x="3686" y="1337"/>
                  </a:lnTo>
                  <a:lnTo>
                    <a:pt x="3686" y="1334"/>
                  </a:lnTo>
                  <a:lnTo>
                    <a:pt x="3686" y="1337"/>
                  </a:lnTo>
                  <a:lnTo>
                    <a:pt x="3689" y="1337"/>
                  </a:lnTo>
                  <a:lnTo>
                    <a:pt x="3689" y="1334"/>
                  </a:lnTo>
                  <a:lnTo>
                    <a:pt x="3689" y="1337"/>
                  </a:lnTo>
                  <a:lnTo>
                    <a:pt x="3691" y="1337"/>
                  </a:lnTo>
                  <a:lnTo>
                    <a:pt x="3691" y="1340"/>
                  </a:lnTo>
                  <a:lnTo>
                    <a:pt x="3694" y="1340"/>
                  </a:lnTo>
                  <a:lnTo>
                    <a:pt x="3696" y="1340"/>
                  </a:lnTo>
                  <a:lnTo>
                    <a:pt x="3696" y="1342"/>
                  </a:lnTo>
                  <a:lnTo>
                    <a:pt x="3696" y="1345"/>
                  </a:lnTo>
                  <a:lnTo>
                    <a:pt x="3696" y="1348"/>
                  </a:lnTo>
                  <a:lnTo>
                    <a:pt x="3699" y="1348"/>
                  </a:lnTo>
                  <a:lnTo>
                    <a:pt x="3699" y="1350"/>
                  </a:lnTo>
                  <a:lnTo>
                    <a:pt x="3702" y="1350"/>
                  </a:lnTo>
                  <a:lnTo>
                    <a:pt x="3702" y="1353"/>
                  </a:lnTo>
                  <a:lnTo>
                    <a:pt x="3702" y="1355"/>
                  </a:lnTo>
                  <a:lnTo>
                    <a:pt x="3702" y="1358"/>
                  </a:lnTo>
                  <a:lnTo>
                    <a:pt x="3702" y="1361"/>
                  </a:lnTo>
                  <a:lnTo>
                    <a:pt x="3702" y="1363"/>
                  </a:lnTo>
                  <a:lnTo>
                    <a:pt x="3702" y="1366"/>
                  </a:lnTo>
                  <a:lnTo>
                    <a:pt x="3702" y="1368"/>
                  </a:lnTo>
                  <a:lnTo>
                    <a:pt x="3702" y="1366"/>
                  </a:lnTo>
                  <a:lnTo>
                    <a:pt x="3702" y="1368"/>
                  </a:lnTo>
                  <a:lnTo>
                    <a:pt x="3702" y="1366"/>
                  </a:lnTo>
                  <a:lnTo>
                    <a:pt x="3702" y="1368"/>
                  </a:lnTo>
                  <a:lnTo>
                    <a:pt x="3704" y="1368"/>
                  </a:lnTo>
                  <a:lnTo>
                    <a:pt x="3702" y="1368"/>
                  </a:lnTo>
                  <a:lnTo>
                    <a:pt x="3704" y="1368"/>
                  </a:lnTo>
                  <a:lnTo>
                    <a:pt x="3707" y="1368"/>
                  </a:lnTo>
                  <a:lnTo>
                    <a:pt x="3704" y="1368"/>
                  </a:lnTo>
                  <a:lnTo>
                    <a:pt x="3704" y="1371"/>
                  </a:lnTo>
                  <a:lnTo>
                    <a:pt x="3707" y="1371"/>
                  </a:lnTo>
                  <a:lnTo>
                    <a:pt x="3707" y="1374"/>
                  </a:lnTo>
                  <a:lnTo>
                    <a:pt x="3709" y="1374"/>
                  </a:lnTo>
                  <a:lnTo>
                    <a:pt x="3709" y="1376"/>
                  </a:lnTo>
                  <a:lnTo>
                    <a:pt x="3709" y="1379"/>
                  </a:lnTo>
                  <a:lnTo>
                    <a:pt x="3709" y="1381"/>
                  </a:lnTo>
                  <a:lnTo>
                    <a:pt x="3709" y="1384"/>
                  </a:lnTo>
                  <a:lnTo>
                    <a:pt x="3709" y="1387"/>
                  </a:lnTo>
                  <a:lnTo>
                    <a:pt x="3707" y="1387"/>
                  </a:lnTo>
                  <a:lnTo>
                    <a:pt x="3707" y="1389"/>
                  </a:lnTo>
                  <a:lnTo>
                    <a:pt x="3707" y="1392"/>
                  </a:lnTo>
                  <a:lnTo>
                    <a:pt x="3704" y="1392"/>
                  </a:lnTo>
                  <a:lnTo>
                    <a:pt x="3704" y="1395"/>
                  </a:lnTo>
                  <a:lnTo>
                    <a:pt x="3702" y="1395"/>
                  </a:lnTo>
                  <a:lnTo>
                    <a:pt x="3702" y="1397"/>
                  </a:lnTo>
                  <a:lnTo>
                    <a:pt x="3699" y="1397"/>
                  </a:lnTo>
                  <a:lnTo>
                    <a:pt x="3699" y="1400"/>
                  </a:lnTo>
                  <a:lnTo>
                    <a:pt x="3702" y="1400"/>
                  </a:lnTo>
                  <a:lnTo>
                    <a:pt x="3699" y="1400"/>
                  </a:lnTo>
                  <a:lnTo>
                    <a:pt x="3699" y="1402"/>
                  </a:lnTo>
                  <a:lnTo>
                    <a:pt x="3699" y="1405"/>
                  </a:lnTo>
                  <a:lnTo>
                    <a:pt x="3699" y="1408"/>
                  </a:lnTo>
                  <a:lnTo>
                    <a:pt x="3699" y="1410"/>
                  </a:lnTo>
                  <a:lnTo>
                    <a:pt x="3699" y="1413"/>
                  </a:lnTo>
                  <a:lnTo>
                    <a:pt x="3699" y="1410"/>
                  </a:lnTo>
                  <a:lnTo>
                    <a:pt x="3702" y="1410"/>
                  </a:lnTo>
                  <a:lnTo>
                    <a:pt x="3702" y="1413"/>
                  </a:lnTo>
                  <a:lnTo>
                    <a:pt x="3702" y="1415"/>
                  </a:lnTo>
                  <a:lnTo>
                    <a:pt x="3702" y="1413"/>
                  </a:lnTo>
                  <a:lnTo>
                    <a:pt x="3704" y="1415"/>
                  </a:lnTo>
                  <a:lnTo>
                    <a:pt x="3707" y="1415"/>
                  </a:lnTo>
                  <a:lnTo>
                    <a:pt x="3707" y="1418"/>
                  </a:lnTo>
                  <a:lnTo>
                    <a:pt x="3707" y="1421"/>
                  </a:lnTo>
                  <a:lnTo>
                    <a:pt x="3709" y="1421"/>
                  </a:lnTo>
                  <a:lnTo>
                    <a:pt x="3709" y="1423"/>
                  </a:lnTo>
                  <a:lnTo>
                    <a:pt x="3712" y="1423"/>
                  </a:lnTo>
                  <a:lnTo>
                    <a:pt x="3712" y="1426"/>
                  </a:lnTo>
                  <a:lnTo>
                    <a:pt x="3715" y="1426"/>
                  </a:lnTo>
                  <a:lnTo>
                    <a:pt x="3715" y="1428"/>
                  </a:lnTo>
                  <a:lnTo>
                    <a:pt x="3712" y="1428"/>
                  </a:lnTo>
                  <a:lnTo>
                    <a:pt x="3709" y="1428"/>
                  </a:lnTo>
                  <a:lnTo>
                    <a:pt x="3709" y="1431"/>
                  </a:lnTo>
                  <a:lnTo>
                    <a:pt x="3712" y="1431"/>
                  </a:lnTo>
                  <a:lnTo>
                    <a:pt x="3712" y="1434"/>
                  </a:lnTo>
                  <a:lnTo>
                    <a:pt x="3712" y="1431"/>
                  </a:lnTo>
                  <a:lnTo>
                    <a:pt x="3712" y="1434"/>
                  </a:lnTo>
                  <a:lnTo>
                    <a:pt x="3712" y="1436"/>
                  </a:lnTo>
                  <a:lnTo>
                    <a:pt x="3715" y="1436"/>
                  </a:lnTo>
                  <a:lnTo>
                    <a:pt x="3712" y="1436"/>
                  </a:lnTo>
                  <a:lnTo>
                    <a:pt x="3712" y="1439"/>
                  </a:lnTo>
                  <a:lnTo>
                    <a:pt x="3715" y="1439"/>
                  </a:lnTo>
                  <a:lnTo>
                    <a:pt x="3717" y="1439"/>
                  </a:lnTo>
                  <a:lnTo>
                    <a:pt x="3720" y="1439"/>
                  </a:lnTo>
                  <a:lnTo>
                    <a:pt x="3720" y="1442"/>
                  </a:lnTo>
                  <a:lnTo>
                    <a:pt x="3720" y="1444"/>
                  </a:lnTo>
                  <a:lnTo>
                    <a:pt x="3720" y="1447"/>
                  </a:lnTo>
                  <a:lnTo>
                    <a:pt x="3720" y="1449"/>
                  </a:lnTo>
                  <a:lnTo>
                    <a:pt x="3722" y="1449"/>
                  </a:lnTo>
                  <a:lnTo>
                    <a:pt x="3720" y="1449"/>
                  </a:lnTo>
                  <a:lnTo>
                    <a:pt x="3720" y="1452"/>
                  </a:lnTo>
                  <a:lnTo>
                    <a:pt x="3720" y="1455"/>
                  </a:lnTo>
                  <a:lnTo>
                    <a:pt x="3720" y="1457"/>
                  </a:lnTo>
                  <a:lnTo>
                    <a:pt x="3717" y="1457"/>
                  </a:lnTo>
                  <a:lnTo>
                    <a:pt x="3717" y="1460"/>
                  </a:lnTo>
                  <a:lnTo>
                    <a:pt x="3720" y="1460"/>
                  </a:lnTo>
                  <a:lnTo>
                    <a:pt x="3722" y="1460"/>
                  </a:lnTo>
                  <a:lnTo>
                    <a:pt x="3722" y="1462"/>
                  </a:lnTo>
                  <a:lnTo>
                    <a:pt x="3725" y="1462"/>
                  </a:lnTo>
                  <a:lnTo>
                    <a:pt x="3722" y="1462"/>
                  </a:lnTo>
                  <a:lnTo>
                    <a:pt x="3725" y="1462"/>
                  </a:lnTo>
                  <a:lnTo>
                    <a:pt x="3725" y="1465"/>
                  </a:lnTo>
                  <a:lnTo>
                    <a:pt x="3725" y="1468"/>
                  </a:lnTo>
                  <a:lnTo>
                    <a:pt x="3725" y="1470"/>
                  </a:lnTo>
                  <a:lnTo>
                    <a:pt x="3722" y="1470"/>
                  </a:lnTo>
                  <a:lnTo>
                    <a:pt x="3722" y="1473"/>
                  </a:lnTo>
                  <a:lnTo>
                    <a:pt x="3720" y="1473"/>
                  </a:lnTo>
                  <a:lnTo>
                    <a:pt x="3717" y="1473"/>
                  </a:lnTo>
                  <a:lnTo>
                    <a:pt x="3717" y="1470"/>
                  </a:lnTo>
                  <a:lnTo>
                    <a:pt x="3717" y="1473"/>
                  </a:lnTo>
                  <a:lnTo>
                    <a:pt x="3717" y="1470"/>
                  </a:lnTo>
                  <a:lnTo>
                    <a:pt x="3717" y="1473"/>
                  </a:lnTo>
                  <a:lnTo>
                    <a:pt x="3715" y="1473"/>
                  </a:lnTo>
                  <a:lnTo>
                    <a:pt x="3712" y="1473"/>
                  </a:lnTo>
                  <a:lnTo>
                    <a:pt x="3709" y="1473"/>
                  </a:lnTo>
                  <a:lnTo>
                    <a:pt x="3707" y="1473"/>
                  </a:lnTo>
                  <a:lnTo>
                    <a:pt x="3704" y="1473"/>
                  </a:lnTo>
                  <a:lnTo>
                    <a:pt x="3707" y="1473"/>
                  </a:lnTo>
                  <a:lnTo>
                    <a:pt x="3704" y="1473"/>
                  </a:lnTo>
                  <a:lnTo>
                    <a:pt x="3704" y="1470"/>
                  </a:lnTo>
                  <a:lnTo>
                    <a:pt x="3702" y="1470"/>
                  </a:lnTo>
                  <a:lnTo>
                    <a:pt x="3702" y="1473"/>
                  </a:lnTo>
                  <a:lnTo>
                    <a:pt x="3699" y="1473"/>
                  </a:lnTo>
                  <a:lnTo>
                    <a:pt x="3696" y="1473"/>
                  </a:lnTo>
                  <a:lnTo>
                    <a:pt x="3696" y="1475"/>
                  </a:lnTo>
                  <a:lnTo>
                    <a:pt x="3694" y="1475"/>
                  </a:lnTo>
                  <a:lnTo>
                    <a:pt x="3694" y="1473"/>
                  </a:lnTo>
                  <a:lnTo>
                    <a:pt x="3691" y="1473"/>
                  </a:lnTo>
                  <a:lnTo>
                    <a:pt x="3689" y="1470"/>
                  </a:lnTo>
                  <a:lnTo>
                    <a:pt x="3689" y="1473"/>
                  </a:lnTo>
                  <a:lnTo>
                    <a:pt x="3686" y="1473"/>
                  </a:lnTo>
                  <a:lnTo>
                    <a:pt x="3686" y="1475"/>
                  </a:lnTo>
                  <a:lnTo>
                    <a:pt x="3683" y="1475"/>
                  </a:lnTo>
                  <a:lnTo>
                    <a:pt x="3681" y="1475"/>
                  </a:lnTo>
                  <a:lnTo>
                    <a:pt x="3678" y="1475"/>
                  </a:lnTo>
                  <a:lnTo>
                    <a:pt x="3681" y="1475"/>
                  </a:lnTo>
                  <a:lnTo>
                    <a:pt x="3678" y="1473"/>
                  </a:lnTo>
                  <a:lnTo>
                    <a:pt x="3681" y="1473"/>
                  </a:lnTo>
                  <a:lnTo>
                    <a:pt x="3678" y="1473"/>
                  </a:lnTo>
                  <a:lnTo>
                    <a:pt x="3678" y="1470"/>
                  </a:lnTo>
                  <a:lnTo>
                    <a:pt x="3678" y="1468"/>
                  </a:lnTo>
                  <a:lnTo>
                    <a:pt x="3676" y="1468"/>
                  </a:lnTo>
                  <a:lnTo>
                    <a:pt x="3676" y="1470"/>
                  </a:lnTo>
                  <a:lnTo>
                    <a:pt x="3673" y="1470"/>
                  </a:lnTo>
                  <a:lnTo>
                    <a:pt x="3673" y="1473"/>
                  </a:lnTo>
                  <a:lnTo>
                    <a:pt x="3670" y="1473"/>
                  </a:lnTo>
                  <a:lnTo>
                    <a:pt x="3668" y="1473"/>
                  </a:lnTo>
                  <a:lnTo>
                    <a:pt x="3665" y="1473"/>
                  </a:lnTo>
                  <a:lnTo>
                    <a:pt x="3665" y="1470"/>
                  </a:lnTo>
                  <a:lnTo>
                    <a:pt x="3665" y="1473"/>
                  </a:lnTo>
                  <a:lnTo>
                    <a:pt x="3662" y="1473"/>
                  </a:lnTo>
                  <a:lnTo>
                    <a:pt x="3662" y="1475"/>
                  </a:lnTo>
                  <a:lnTo>
                    <a:pt x="3662" y="1473"/>
                  </a:lnTo>
                  <a:lnTo>
                    <a:pt x="3660" y="1473"/>
                  </a:lnTo>
                  <a:lnTo>
                    <a:pt x="3657" y="1473"/>
                  </a:lnTo>
                  <a:lnTo>
                    <a:pt x="3660" y="1470"/>
                  </a:lnTo>
                  <a:lnTo>
                    <a:pt x="3657" y="1470"/>
                  </a:lnTo>
                  <a:lnTo>
                    <a:pt x="3657" y="1473"/>
                  </a:lnTo>
                  <a:lnTo>
                    <a:pt x="3657" y="1470"/>
                  </a:lnTo>
                  <a:lnTo>
                    <a:pt x="3657" y="1473"/>
                  </a:lnTo>
                  <a:lnTo>
                    <a:pt x="3655" y="1473"/>
                  </a:lnTo>
                  <a:lnTo>
                    <a:pt x="3655" y="1470"/>
                  </a:lnTo>
                  <a:lnTo>
                    <a:pt x="3655" y="1468"/>
                  </a:lnTo>
                  <a:lnTo>
                    <a:pt x="3657" y="1468"/>
                  </a:lnTo>
                  <a:lnTo>
                    <a:pt x="3657" y="1465"/>
                  </a:lnTo>
                  <a:lnTo>
                    <a:pt x="3657" y="1462"/>
                  </a:lnTo>
                  <a:lnTo>
                    <a:pt x="3657" y="1465"/>
                  </a:lnTo>
                  <a:lnTo>
                    <a:pt x="3655" y="1465"/>
                  </a:lnTo>
                  <a:lnTo>
                    <a:pt x="3655" y="1462"/>
                  </a:lnTo>
                  <a:lnTo>
                    <a:pt x="3655" y="1460"/>
                  </a:lnTo>
                  <a:lnTo>
                    <a:pt x="3655" y="1457"/>
                  </a:lnTo>
                  <a:lnTo>
                    <a:pt x="3655" y="1455"/>
                  </a:lnTo>
                  <a:lnTo>
                    <a:pt x="3657" y="1455"/>
                  </a:lnTo>
                  <a:lnTo>
                    <a:pt x="3655" y="1455"/>
                  </a:lnTo>
                  <a:lnTo>
                    <a:pt x="3655" y="1452"/>
                  </a:lnTo>
                  <a:lnTo>
                    <a:pt x="3652" y="1452"/>
                  </a:lnTo>
                  <a:lnTo>
                    <a:pt x="3652" y="1455"/>
                  </a:lnTo>
                  <a:lnTo>
                    <a:pt x="3649" y="1455"/>
                  </a:lnTo>
                  <a:lnTo>
                    <a:pt x="3649" y="1457"/>
                  </a:lnTo>
                  <a:lnTo>
                    <a:pt x="3647" y="1457"/>
                  </a:lnTo>
                  <a:lnTo>
                    <a:pt x="3644" y="1457"/>
                  </a:lnTo>
                  <a:lnTo>
                    <a:pt x="3644" y="1455"/>
                  </a:lnTo>
                  <a:lnTo>
                    <a:pt x="3644" y="1452"/>
                  </a:lnTo>
                  <a:lnTo>
                    <a:pt x="3642" y="1452"/>
                  </a:lnTo>
                  <a:lnTo>
                    <a:pt x="3642" y="1455"/>
                  </a:lnTo>
                  <a:lnTo>
                    <a:pt x="3642" y="1457"/>
                  </a:lnTo>
                  <a:lnTo>
                    <a:pt x="3639" y="1457"/>
                  </a:lnTo>
                  <a:lnTo>
                    <a:pt x="3639" y="1460"/>
                  </a:lnTo>
                  <a:lnTo>
                    <a:pt x="3636" y="1460"/>
                  </a:lnTo>
                  <a:lnTo>
                    <a:pt x="3636" y="1462"/>
                  </a:lnTo>
                  <a:lnTo>
                    <a:pt x="3634" y="1462"/>
                  </a:lnTo>
                  <a:lnTo>
                    <a:pt x="3634" y="1465"/>
                  </a:lnTo>
                  <a:lnTo>
                    <a:pt x="3634" y="1468"/>
                  </a:lnTo>
                  <a:lnTo>
                    <a:pt x="3631" y="1468"/>
                  </a:lnTo>
                  <a:lnTo>
                    <a:pt x="3631" y="1470"/>
                  </a:lnTo>
                  <a:lnTo>
                    <a:pt x="3629" y="1470"/>
                  </a:lnTo>
                  <a:lnTo>
                    <a:pt x="3629" y="1473"/>
                  </a:lnTo>
                  <a:lnTo>
                    <a:pt x="3629" y="1475"/>
                  </a:lnTo>
                  <a:lnTo>
                    <a:pt x="3626" y="1475"/>
                  </a:lnTo>
                  <a:lnTo>
                    <a:pt x="3626" y="1478"/>
                  </a:lnTo>
                  <a:lnTo>
                    <a:pt x="3623" y="1478"/>
                  </a:lnTo>
                  <a:lnTo>
                    <a:pt x="3623" y="1481"/>
                  </a:lnTo>
                  <a:lnTo>
                    <a:pt x="3621" y="1481"/>
                  </a:lnTo>
                  <a:lnTo>
                    <a:pt x="3621" y="1483"/>
                  </a:lnTo>
                  <a:lnTo>
                    <a:pt x="3618" y="1483"/>
                  </a:lnTo>
                  <a:lnTo>
                    <a:pt x="3618" y="1486"/>
                  </a:lnTo>
                  <a:lnTo>
                    <a:pt x="3615" y="1486"/>
                  </a:lnTo>
                  <a:lnTo>
                    <a:pt x="3613" y="1486"/>
                  </a:lnTo>
                  <a:lnTo>
                    <a:pt x="3613" y="1489"/>
                  </a:lnTo>
                  <a:lnTo>
                    <a:pt x="3613" y="1491"/>
                  </a:lnTo>
                  <a:lnTo>
                    <a:pt x="3610" y="1491"/>
                  </a:lnTo>
                  <a:lnTo>
                    <a:pt x="3608" y="1494"/>
                  </a:lnTo>
                  <a:lnTo>
                    <a:pt x="3605" y="1494"/>
                  </a:lnTo>
                  <a:lnTo>
                    <a:pt x="3602" y="1494"/>
                  </a:lnTo>
                  <a:lnTo>
                    <a:pt x="3602" y="1496"/>
                  </a:lnTo>
                  <a:lnTo>
                    <a:pt x="3605" y="1496"/>
                  </a:lnTo>
                  <a:lnTo>
                    <a:pt x="3608" y="1496"/>
                  </a:lnTo>
                  <a:lnTo>
                    <a:pt x="3610" y="1496"/>
                  </a:lnTo>
                  <a:lnTo>
                    <a:pt x="3610" y="1499"/>
                  </a:lnTo>
                  <a:lnTo>
                    <a:pt x="3613" y="1499"/>
                  </a:lnTo>
                  <a:lnTo>
                    <a:pt x="3613" y="1502"/>
                  </a:lnTo>
                  <a:lnTo>
                    <a:pt x="3615" y="1502"/>
                  </a:lnTo>
                  <a:lnTo>
                    <a:pt x="3615" y="1504"/>
                  </a:lnTo>
                  <a:lnTo>
                    <a:pt x="3613" y="1507"/>
                  </a:lnTo>
                  <a:lnTo>
                    <a:pt x="3613" y="1509"/>
                  </a:lnTo>
                  <a:lnTo>
                    <a:pt x="3610" y="1509"/>
                  </a:lnTo>
                  <a:lnTo>
                    <a:pt x="3610" y="1512"/>
                  </a:lnTo>
                  <a:lnTo>
                    <a:pt x="3608" y="1512"/>
                  </a:lnTo>
                  <a:lnTo>
                    <a:pt x="3605" y="1512"/>
                  </a:lnTo>
                  <a:lnTo>
                    <a:pt x="3605" y="1515"/>
                  </a:lnTo>
                  <a:lnTo>
                    <a:pt x="3602" y="1515"/>
                  </a:lnTo>
                  <a:lnTo>
                    <a:pt x="3602" y="1517"/>
                  </a:lnTo>
                  <a:lnTo>
                    <a:pt x="3600" y="1517"/>
                  </a:lnTo>
                  <a:lnTo>
                    <a:pt x="3597" y="1517"/>
                  </a:lnTo>
                  <a:lnTo>
                    <a:pt x="3597" y="1520"/>
                  </a:lnTo>
                  <a:lnTo>
                    <a:pt x="3595" y="1520"/>
                  </a:lnTo>
                  <a:lnTo>
                    <a:pt x="3592" y="1523"/>
                  </a:lnTo>
                  <a:lnTo>
                    <a:pt x="3592" y="1525"/>
                  </a:lnTo>
                  <a:lnTo>
                    <a:pt x="3589" y="1525"/>
                  </a:lnTo>
                  <a:lnTo>
                    <a:pt x="3589" y="1528"/>
                  </a:lnTo>
                  <a:lnTo>
                    <a:pt x="3587" y="1528"/>
                  </a:lnTo>
                  <a:lnTo>
                    <a:pt x="3584" y="1528"/>
                  </a:lnTo>
                  <a:lnTo>
                    <a:pt x="3584" y="1530"/>
                  </a:lnTo>
                  <a:lnTo>
                    <a:pt x="3582" y="1530"/>
                  </a:lnTo>
                  <a:lnTo>
                    <a:pt x="3579" y="1530"/>
                  </a:lnTo>
                  <a:lnTo>
                    <a:pt x="3576" y="1530"/>
                  </a:lnTo>
                  <a:lnTo>
                    <a:pt x="3574" y="1530"/>
                  </a:lnTo>
                  <a:lnTo>
                    <a:pt x="3571" y="1530"/>
                  </a:lnTo>
                  <a:lnTo>
                    <a:pt x="3574" y="1530"/>
                  </a:lnTo>
                  <a:lnTo>
                    <a:pt x="3574" y="1533"/>
                  </a:lnTo>
                  <a:lnTo>
                    <a:pt x="3571" y="1533"/>
                  </a:lnTo>
                  <a:lnTo>
                    <a:pt x="3571" y="1536"/>
                  </a:lnTo>
                  <a:lnTo>
                    <a:pt x="3568" y="1536"/>
                  </a:lnTo>
                  <a:lnTo>
                    <a:pt x="3566" y="1536"/>
                  </a:lnTo>
                  <a:lnTo>
                    <a:pt x="3566" y="1538"/>
                  </a:lnTo>
                  <a:lnTo>
                    <a:pt x="3563" y="1538"/>
                  </a:lnTo>
                  <a:lnTo>
                    <a:pt x="3561" y="1538"/>
                  </a:lnTo>
                  <a:lnTo>
                    <a:pt x="3561" y="1536"/>
                  </a:lnTo>
                  <a:lnTo>
                    <a:pt x="3558" y="1536"/>
                  </a:lnTo>
                  <a:lnTo>
                    <a:pt x="3561" y="1536"/>
                  </a:lnTo>
                  <a:lnTo>
                    <a:pt x="3561" y="1533"/>
                  </a:lnTo>
                  <a:lnTo>
                    <a:pt x="3563" y="1533"/>
                  </a:lnTo>
                  <a:lnTo>
                    <a:pt x="3563" y="1530"/>
                  </a:lnTo>
                  <a:lnTo>
                    <a:pt x="3566" y="1530"/>
                  </a:lnTo>
                  <a:lnTo>
                    <a:pt x="3566" y="1528"/>
                  </a:lnTo>
                  <a:lnTo>
                    <a:pt x="3568" y="1528"/>
                  </a:lnTo>
                  <a:lnTo>
                    <a:pt x="3566" y="1528"/>
                  </a:lnTo>
                  <a:lnTo>
                    <a:pt x="3566" y="1525"/>
                  </a:lnTo>
                  <a:lnTo>
                    <a:pt x="3568" y="1523"/>
                  </a:lnTo>
                  <a:lnTo>
                    <a:pt x="3566" y="1523"/>
                  </a:lnTo>
                  <a:lnTo>
                    <a:pt x="3568" y="1523"/>
                  </a:lnTo>
                  <a:lnTo>
                    <a:pt x="3568" y="1520"/>
                  </a:lnTo>
                  <a:lnTo>
                    <a:pt x="3571" y="1520"/>
                  </a:lnTo>
                  <a:lnTo>
                    <a:pt x="3571" y="1517"/>
                  </a:lnTo>
                  <a:lnTo>
                    <a:pt x="3568" y="1517"/>
                  </a:lnTo>
                  <a:lnTo>
                    <a:pt x="3571" y="1517"/>
                  </a:lnTo>
                  <a:lnTo>
                    <a:pt x="3571" y="1515"/>
                  </a:lnTo>
                  <a:lnTo>
                    <a:pt x="3574" y="1515"/>
                  </a:lnTo>
                  <a:lnTo>
                    <a:pt x="3576" y="1515"/>
                  </a:lnTo>
                  <a:lnTo>
                    <a:pt x="3574" y="1515"/>
                  </a:lnTo>
                  <a:lnTo>
                    <a:pt x="3574" y="1512"/>
                  </a:lnTo>
                  <a:lnTo>
                    <a:pt x="3576" y="1512"/>
                  </a:lnTo>
                  <a:lnTo>
                    <a:pt x="3576" y="1509"/>
                  </a:lnTo>
                  <a:lnTo>
                    <a:pt x="3576" y="1512"/>
                  </a:lnTo>
                  <a:lnTo>
                    <a:pt x="3576" y="1509"/>
                  </a:lnTo>
                  <a:lnTo>
                    <a:pt x="3579" y="1509"/>
                  </a:lnTo>
                  <a:lnTo>
                    <a:pt x="3579" y="1512"/>
                  </a:lnTo>
                  <a:lnTo>
                    <a:pt x="3579" y="1509"/>
                  </a:lnTo>
                  <a:lnTo>
                    <a:pt x="3579" y="1507"/>
                  </a:lnTo>
                  <a:lnTo>
                    <a:pt x="3582" y="1507"/>
                  </a:lnTo>
                  <a:lnTo>
                    <a:pt x="3582" y="1504"/>
                  </a:lnTo>
                  <a:lnTo>
                    <a:pt x="3582" y="1502"/>
                  </a:lnTo>
                  <a:lnTo>
                    <a:pt x="3584" y="1502"/>
                  </a:lnTo>
                  <a:lnTo>
                    <a:pt x="3584" y="1499"/>
                  </a:lnTo>
                  <a:lnTo>
                    <a:pt x="3587" y="1499"/>
                  </a:lnTo>
                  <a:lnTo>
                    <a:pt x="3589" y="1499"/>
                  </a:lnTo>
                  <a:lnTo>
                    <a:pt x="3589" y="1496"/>
                  </a:lnTo>
                  <a:lnTo>
                    <a:pt x="3587" y="1496"/>
                  </a:lnTo>
                  <a:lnTo>
                    <a:pt x="3584" y="1496"/>
                  </a:lnTo>
                  <a:lnTo>
                    <a:pt x="3582" y="1496"/>
                  </a:lnTo>
                  <a:lnTo>
                    <a:pt x="3582" y="1494"/>
                  </a:lnTo>
                  <a:lnTo>
                    <a:pt x="3582" y="1491"/>
                  </a:lnTo>
                  <a:lnTo>
                    <a:pt x="3582" y="1489"/>
                  </a:lnTo>
                  <a:lnTo>
                    <a:pt x="3579" y="1489"/>
                  </a:lnTo>
                  <a:lnTo>
                    <a:pt x="3576" y="1489"/>
                  </a:lnTo>
                  <a:lnTo>
                    <a:pt x="3574" y="1489"/>
                  </a:lnTo>
                  <a:lnTo>
                    <a:pt x="3571" y="1489"/>
                  </a:lnTo>
                  <a:lnTo>
                    <a:pt x="3571" y="1486"/>
                  </a:lnTo>
                  <a:lnTo>
                    <a:pt x="3568" y="1486"/>
                  </a:lnTo>
                  <a:lnTo>
                    <a:pt x="3566" y="1486"/>
                  </a:lnTo>
                  <a:lnTo>
                    <a:pt x="3563" y="1486"/>
                  </a:lnTo>
                  <a:lnTo>
                    <a:pt x="3561" y="1486"/>
                  </a:lnTo>
                  <a:lnTo>
                    <a:pt x="3561" y="1489"/>
                  </a:lnTo>
                  <a:lnTo>
                    <a:pt x="3561" y="1486"/>
                  </a:lnTo>
                  <a:lnTo>
                    <a:pt x="3558" y="1486"/>
                  </a:lnTo>
                  <a:lnTo>
                    <a:pt x="3555" y="1486"/>
                  </a:lnTo>
                  <a:lnTo>
                    <a:pt x="3555" y="1483"/>
                  </a:lnTo>
                  <a:lnTo>
                    <a:pt x="3553" y="1483"/>
                  </a:lnTo>
                  <a:lnTo>
                    <a:pt x="3553" y="1481"/>
                  </a:lnTo>
                  <a:lnTo>
                    <a:pt x="3553" y="1483"/>
                  </a:lnTo>
                  <a:lnTo>
                    <a:pt x="3550" y="1486"/>
                  </a:lnTo>
                  <a:lnTo>
                    <a:pt x="3548" y="1486"/>
                  </a:lnTo>
                  <a:lnTo>
                    <a:pt x="3548" y="1483"/>
                  </a:lnTo>
                  <a:lnTo>
                    <a:pt x="3548" y="1481"/>
                  </a:lnTo>
                  <a:lnTo>
                    <a:pt x="3545" y="1481"/>
                  </a:lnTo>
                  <a:lnTo>
                    <a:pt x="3545" y="1478"/>
                  </a:lnTo>
                  <a:lnTo>
                    <a:pt x="3542" y="1478"/>
                  </a:lnTo>
                  <a:lnTo>
                    <a:pt x="3540" y="1478"/>
                  </a:lnTo>
                  <a:lnTo>
                    <a:pt x="3540" y="1481"/>
                  </a:lnTo>
                  <a:lnTo>
                    <a:pt x="3542" y="1481"/>
                  </a:lnTo>
                  <a:lnTo>
                    <a:pt x="3540" y="1481"/>
                  </a:lnTo>
                  <a:lnTo>
                    <a:pt x="3537" y="1481"/>
                  </a:lnTo>
                  <a:lnTo>
                    <a:pt x="3535" y="1481"/>
                  </a:lnTo>
                  <a:lnTo>
                    <a:pt x="3535" y="1478"/>
                  </a:lnTo>
                  <a:lnTo>
                    <a:pt x="3535" y="1475"/>
                  </a:lnTo>
                  <a:lnTo>
                    <a:pt x="3537" y="1473"/>
                  </a:lnTo>
                  <a:lnTo>
                    <a:pt x="3535" y="1473"/>
                  </a:lnTo>
                  <a:lnTo>
                    <a:pt x="3535" y="1470"/>
                  </a:lnTo>
                  <a:lnTo>
                    <a:pt x="3537" y="1470"/>
                  </a:lnTo>
                  <a:lnTo>
                    <a:pt x="3535" y="1470"/>
                  </a:lnTo>
                  <a:lnTo>
                    <a:pt x="3537" y="1468"/>
                  </a:lnTo>
                  <a:lnTo>
                    <a:pt x="3537" y="1470"/>
                  </a:lnTo>
                  <a:lnTo>
                    <a:pt x="3540" y="1470"/>
                  </a:lnTo>
                  <a:lnTo>
                    <a:pt x="3540" y="1473"/>
                  </a:lnTo>
                  <a:lnTo>
                    <a:pt x="3542" y="1473"/>
                  </a:lnTo>
                  <a:lnTo>
                    <a:pt x="3545" y="1473"/>
                  </a:lnTo>
                  <a:lnTo>
                    <a:pt x="3545" y="1470"/>
                  </a:lnTo>
                  <a:lnTo>
                    <a:pt x="3548" y="1468"/>
                  </a:lnTo>
                  <a:lnTo>
                    <a:pt x="3545" y="1468"/>
                  </a:lnTo>
                  <a:lnTo>
                    <a:pt x="3548" y="1468"/>
                  </a:lnTo>
                  <a:lnTo>
                    <a:pt x="3548" y="1465"/>
                  </a:lnTo>
                  <a:lnTo>
                    <a:pt x="3542" y="1465"/>
                  </a:lnTo>
                  <a:lnTo>
                    <a:pt x="3545" y="1465"/>
                  </a:lnTo>
                  <a:lnTo>
                    <a:pt x="3548" y="1465"/>
                  </a:lnTo>
                  <a:lnTo>
                    <a:pt x="3550" y="1465"/>
                  </a:lnTo>
                  <a:lnTo>
                    <a:pt x="3550" y="1462"/>
                  </a:lnTo>
                  <a:lnTo>
                    <a:pt x="3548" y="1462"/>
                  </a:lnTo>
                  <a:lnTo>
                    <a:pt x="3550" y="1462"/>
                  </a:lnTo>
                  <a:lnTo>
                    <a:pt x="3550" y="1460"/>
                  </a:lnTo>
                  <a:lnTo>
                    <a:pt x="3550" y="1457"/>
                  </a:lnTo>
                  <a:lnTo>
                    <a:pt x="3553" y="1455"/>
                  </a:lnTo>
                  <a:lnTo>
                    <a:pt x="3553" y="1452"/>
                  </a:lnTo>
                  <a:lnTo>
                    <a:pt x="3555" y="1452"/>
                  </a:lnTo>
                  <a:lnTo>
                    <a:pt x="3553" y="1452"/>
                  </a:lnTo>
                  <a:lnTo>
                    <a:pt x="3553" y="1449"/>
                  </a:lnTo>
                  <a:lnTo>
                    <a:pt x="3550" y="1449"/>
                  </a:lnTo>
                  <a:lnTo>
                    <a:pt x="3550" y="1447"/>
                  </a:lnTo>
                  <a:lnTo>
                    <a:pt x="3548" y="1447"/>
                  </a:lnTo>
                  <a:lnTo>
                    <a:pt x="3548" y="1444"/>
                  </a:lnTo>
                  <a:lnTo>
                    <a:pt x="3548" y="1447"/>
                  </a:lnTo>
                  <a:lnTo>
                    <a:pt x="3545" y="1447"/>
                  </a:lnTo>
                  <a:lnTo>
                    <a:pt x="3545" y="1449"/>
                  </a:lnTo>
                  <a:lnTo>
                    <a:pt x="3542" y="1449"/>
                  </a:lnTo>
                  <a:lnTo>
                    <a:pt x="3545" y="1449"/>
                  </a:lnTo>
                  <a:lnTo>
                    <a:pt x="3542" y="1449"/>
                  </a:lnTo>
                  <a:lnTo>
                    <a:pt x="3540" y="1449"/>
                  </a:lnTo>
                  <a:lnTo>
                    <a:pt x="3540" y="1452"/>
                  </a:lnTo>
                  <a:lnTo>
                    <a:pt x="3540" y="1449"/>
                  </a:lnTo>
                  <a:lnTo>
                    <a:pt x="3537" y="1449"/>
                  </a:lnTo>
                  <a:lnTo>
                    <a:pt x="3537" y="1452"/>
                  </a:lnTo>
                  <a:lnTo>
                    <a:pt x="3535" y="1452"/>
                  </a:lnTo>
                  <a:lnTo>
                    <a:pt x="3535" y="1455"/>
                  </a:lnTo>
                  <a:lnTo>
                    <a:pt x="3532" y="1455"/>
                  </a:lnTo>
                  <a:lnTo>
                    <a:pt x="3529" y="1455"/>
                  </a:lnTo>
                  <a:lnTo>
                    <a:pt x="3529" y="1457"/>
                  </a:lnTo>
                  <a:lnTo>
                    <a:pt x="3527" y="1457"/>
                  </a:lnTo>
                  <a:lnTo>
                    <a:pt x="3527" y="1460"/>
                  </a:lnTo>
                  <a:lnTo>
                    <a:pt x="3524" y="1460"/>
                  </a:lnTo>
                  <a:lnTo>
                    <a:pt x="3524" y="1457"/>
                  </a:lnTo>
                  <a:lnTo>
                    <a:pt x="3522" y="1457"/>
                  </a:lnTo>
                  <a:lnTo>
                    <a:pt x="3522" y="1455"/>
                  </a:lnTo>
                  <a:lnTo>
                    <a:pt x="3519" y="1452"/>
                  </a:lnTo>
                  <a:lnTo>
                    <a:pt x="3522" y="1452"/>
                  </a:lnTo>
                  <a:lnTo>
                    <a:pt x="3522" y="1449"/>
                  </a:lnTo>
                  <a:lnTo>
                    <a:pt x="3522" y="1447"/>
                  </a:lnTo>
                  <a:lnTo>
                    <a:pt x="3519" y="1447"/>
                  </a:lnTo>
                  <a:lnTo>
                    <a:pt x="3519" y="1444"/>
                  </a:lnTo>
                  <a:lnTo>
                    <a:pt x="3519" y="1442"/>
                  </a:lnTo>
                  <a:lnTo>
                    <a:pt x="3516" y="1442"/>
                  </a:lnTo>
                  <a:lnTo>
                    <a:pt x="3516" y="1439"/>
                  </a:lnTo>
                  <a:lnTo>
                    <a:pt x="3519" y="1436"/>
                  </a:lnTo>
                  <a:lnTo>
                    <a:pt x="3519" y="1434"/>
                  </a:lnTo>
                  <a:lnTo>
                    <a:pt x="3522" y="1434"/>
                  </a:lnTo>
                  <a:lnTo>
                    <a:pt x="3522" y="1431"/>
                  </a:lnTo>
                  <a:lnTo>
                    <a:pt x="3524" y="1428"/>
                  </a:lnTo>
                  <a:lnTo>
                    <a:pt x="3524" y="1426"/>
                  </a:lnTo>
                  <a:lnTo>
                    <a:pt x="3524" y="1423"/>
                  </a:lnTo>
                  <a:lnTo>
                    <a:pt x="3524" y="1421"/>
                  </a:lnTo>
                  <a:lnTo>
                    <a:pt x="3527" y="1421"/>
                  </a:lnTo>
                  <a:lnTo>
                    <a:pt x="3527" y="1418"/>
                  </a:lnTo>
                  <a:lnTo>
                    <a:pt x="3529" y="1418"/>
                  </a:lnTo>
                  <a:lnTo>
                    <a:pt x="3529" y="1415"/>
                  </a:lnTo>
                  <a:lnTo>
                    <a:pt x="3532" y="1415"/>
                  </a:lnTo>
                  <a:lnTo>
                    <a:pt x="3532" y="1413"/>
                  </a:lnTo>
                  <a:lnTo>
                    <a:pt x="3532" y="1410"/>
                  </a:lnTo>
                  <a:lnTo>
                    <a:pt x="3535" y="1410"/>
                  </a:lnTo>
                  <a:lnTo>
                    <a:pt x="3535" y="1408"/>
                  </a:lnTo>
                  <a:lnTo>
                    <a:pt x="3535" y="1405"/>
                  </a:lnTo>
                  <a:lnTo>
                    <a:pt x="3535" y="1402"/>
                  </a:lnTo>
                  <a:lnTo>
                    <a:pt x="3535" y="1400"/>
                  </a:lnTo>
                  <a:lnTo>
                    <a:pt x="3537" y="1397"/>
                  </a:lnTo>
                  <a:lnTo>
                    <a:pt x="3537" y="1395"/>
                  </a:lnTo>
                  <a:lnTo>
                    <a:pt x="3540" y="1395"/>
                  </a:lnTo>
                  <a:lnTo>
                    <a:pt x="3540" y="1392"/>
                  </a:lnTo>
                  <a:lnTo>
                    <a:pt x="3540" y="1389"/>
                  </a:lnTo>
                  <a:lnTo>
                    <a:pt x="3540" y="1392"/>
                  </a:lnTo>
                  <a:lnTo>
                    <a:pt x="3540" y="1389"/>
                  </a:lnTo>
                  <a:lnTo>
                    <a:pt x="3542" y="1389"/>
                  </a:lnTo>
                  <a:lnTo>
                    <a:pt x="3542" y="1387"/>
                  </a:lnTo>
                  <a:lnTo>
                    <a:pt x="3545" y="1387"/>
                  </a:lnTo>
                  <a:lnTo>
                    <a:pt x="3548" y="1387"/>
                  </a:lnTo>
                  <a:lnTo>
                    <a:pt x="3548" y="1384"/>
                  </a:lnTo>
                  <a:lnTo>
                    <a:pt x="3550" y="1384"/>
                  </a:lnTo>
                  <a:lnTo>
                    <a:pt x="3550" y="1381"/>
                  </a:lnTo>
                  <a:lnTo>
                    <a:pt x="3553" y="1381"/>
                  </a:lnTo>
                  <a:lnTo>
                    <a:pt x="3553" y="1379"/>
                  </a:lnTo>
                  <a:lnTo>
                    <a:pt x="3555" y="1379"/>
                  </a:lnTo>
                  <a:lnTo>
                    <a:pt x="3558" y="1379"/>
                  </a:lnTo>
                  <a:lnTo>
                    <a:pt x="3558" y="1376"/>
                  </a:lnTo>
                  <a:lnTo>
                    <a:pt x="3558" y="1374"/>
                  </a:lnTo>
                  <a:lnTo>
                    <a:pt x="3561" y="1371"/>
                  </a:lnTo>
                  <a:lnTo>
                    <a:pt x="3561" y="1368"/>
                  </a:lnTo>
                  <a:lnTo>
                    <a:pt x="3563" y="1368"/>
                  </a:lnTo>
                  <a:lnTo>
                    <a:pt x="3563" y="1366"/>
                  </a:lnTo>
                  <a:lnTo>
                    <a:pt x="3563" y="1368"/>
                  </a:lnTo>
                  <a:lnTo>
                    <a:pt x="3563" y="1366"/>
                  </a:lnTo>
                  <a:lnTo>
                    <a:pt x="3566" y="1366"/>
                  </a:lnTo>
                  <a:lnTo>
                    <a:pt x="3563" y="1366"/>
                  </a:lnTo>
                  <a:lnTo>
                    <a:pt x="3563" y="1363"/>
                  </a:lnTo>
                  <a:lnTo>
                    <a:pt x="3563" y="1361"/>
                  </a:lnTo>
                  <a:lnTo>
                    <a:pt x="3566" y="1361"/>
                  </a:lnTo>
                  <a:lnTo>
                    <a:pt x="3566" y="1358"/>
                  </a:lnTo>
                  <a:lnTo>
                    <a:pt x="3568" y="1358"/>
                  </a:lnTo>
                  <a:lnTo>
                    <a:pt x="3571" y="1358"/>
                  </a:lnTo>
                  <a:lnTo>
                    <a:pt x="3571" y="1361"/>
                  </a:lnTo>
                  <a:lnTo>
                    <a:pt x="3571" y="1363"/>
                  </a:lnTo>
                  <a:lnTo>
                    <a:pt x="3574" y="1363"/>
                  </a:lnTo>
                  <a:lnTo>
                    <a:pt x="3574" y="1361"/>
                  </a:lnTo>
                  <a:lnTo>
                    <a:pt x="3576" y="1361"/>
                  </a:lnTo>
                  <a:lnTo>
                    <a:pt x="3576" y="1358"/>
                  </a:lnTo>
                  <a:lnTo>
                    <a:pt x="3576" y="1355"/>
                  </a:lnTo>
                  <a:lnTo>
                    <a:pt x="3579" y="1355"/>
                  </a:lnTo>
                  <a:lnTo>
                    <a:pt x="3579" y="1353"/>
                  </a:lnTo>
                  <a:lnTo>
                    <a:pt x="3582" y="1353"/>
                  </a:lnTo>
                  <a:lnTo>
                    <a:pt x="3582" y="1350"/>
                  </a:lnTo>
                  <a:lnTo>
                    <a:pt x="3584" y="1350"/>
                  </a:lnTo>
                  <a:lnTo>
                    <a:pt x="3584" y="1348"/>
                  </a:lnTo>
                  <a:lnTo>
                    <a:pt x="3587" y="1348"/>
                  </a:lnTo>
                  <a:lnTo>
                    <a:pt x="3587" y="1345"/>
                  </a:lnTo>
                  <a:lnTo>
                    <a:pt x="3589" y="1345"/>
                  </a:lnTo>
                  <a:lnTo>
                    <a:pt x="3592" y="1342"/>
                  </a:lnTo>
                  <a:lnTo>
                    <a:pt x="3595" y="1342"/>
                  </a:lnTo>
                  <a:lnTo>
                    <a:pt x="3597" y="1342"/>
                  </a:lnTo>
                  <a:lnTo>
                    <a:pt x="3597" y="1340"/>
                  </a:lnTo>
                  <a:lnTo>
                    <a:pt x="3597" y="1342"/>
                  </a:lnTo>
                  <a:lnTo>
                    <a:pt x="3600" y="1342"/>
                  </a:lnTo>
                  <a:lnTo>
                    <a:pt x="3600" y="1340"/>
                  </a:lnTo>
                  <a:lnTo>
                    <a:pt x="3602" y="1340"/>
                  </a:lnTo>
                  <a:lnTo>
                    <a:pt x="3605" y="1340"/>
                  </a:lnTo>
                  <a:lnTo>
                    <a:pt x="3608" y="1340"/>
                  </a:lnTo>
                  <a:lnTo>
                    <a:pt x="3605" y="1340"/>
                  </a:lnTo>
                  <a:lnTo>
                    <a:pt x="3608" y="1340"/>
                  </a:lnTo>
                  <a:lnTo>
                    <a:pt x="3608" y="1342"/>
                  </a:lnTo>
                  <a:lnTo>
                    <a:pt x="3608" y="1340"/>
                  </a:lnTo>
                  <a:lnTo>
                    <a:pt x="3610" y="1340"/>
                  </a:lnTo>
                  <a:lnTo>
                    <a:pt x="3613" y="1342"/>
                  </a:lnTo>
                  <a:lnTo>
                    <a:pt x="3615" y="1342"/>
                  </a:lnTo>
                  <a:lnTo>
                    <a:pt x="3615" y="1340"/>
                  </a:lnTo>
                  <a:lnTo>
                    <a:pt x="3615" y="1337"/>
                  </a:lnTo>
                  <a:lnTo>
                    <a:pt x="3618" y="1337"/>
                  </a:lnTo>
                  <a:lnTo>
                    <a:pt x="3618" y="1334"/>
                  </a:lnTo>
                  <a:lnTo>
                    <a:pt x="3621" y="1334"/>
                  </a:lnTo>
                  <a:lnTo>
                    <a:pt x="3621" y="1337"/>
                  </a:lnTo>
                  <a:lnTo>
                    <a:pt x="3623" y="1337"/>
                  </a:lnTo>
                  <a:lnTo>
                    <a:pt x="3626" y="1337"/>
                  </a:lnTo>
                  <a:lnTo>
                    <a:pt x="3626" y="1334"/>
                  </a:lnTo>
                  <a:lnTo>
                    <a:pt x="3626" y="1337"/>
                  </a:lnTo>
                  <a:lnTo>
                    <a:pt x="3629" y="1337"/>
                  </a:lnTo>
                  <a:lnTo>
                    <a:pt x="3629" y="1334"/>
                  </a:lnTo>
                  <a:lnTo>
                    <a:pt x="3631" y="1334"/>
                  </a:lnTo>
                  <a:lnTo>
                    <a:pt x="3629" y="1334"/>
                  </a:lnTo>
                  <a:lnTo>
                    <a:pt x="3631" y="1334"/>
                  </a:lnTo>
                  <a:lnTo>
                    <a:pt x="3631" y="1332"/>
                  </a:lnTo>
                  <a:lnTo>
                    <a:pt x="3634" y="1332"/>
                  </a:lnTo>
                  <a:lnTo>
                    <a:pt x="3636" y="1332"/>
                  </a:lnTo>
                  <a:lnTo>
                    <a:pt x="3636" y="1329"/>
                  </a:lnTo>
                  <a:lnTo>
                    <a:pt x="3634" y="1327"/>
                  </a:lnTo>
                  <a:lnTo>
                    <a:pt x="3634" y="1324"/>
                  </a:lnTo>
                  <a:lnTo>
                    <a:pt x="3636" y="1324"/>
                  </a:lnTo>
                  <a:lnTo>
                    <a:pt x="3634" y="1321"/>
                  </a:lnTo>
                  <a:lnTo>
                    <a:pt x="3636" y="1321"/>
                  </a:lnTo>
                  <a:lnTo>
                    <a:pt x="3636" y="1319"/>
                  </a:lnTo>
                  <a:lnTo>
                    <a:pt x="3634" y="1319"/>
                  </a:lnTo>
                  <a:lnTo>
                    <a:pt x="3634" y="1316"/>
                  </a:lnTo>
                  <a:lnTo>
                    <a:pt x="3636" y="1316"/>
                  </a:lnTo>
                  <a:lnTo>
                    <a:pt x="3636" y="1314"/>
                  </a:lnTo>
                  <a:lnTo>
                    <a:pt x="3636" y="1311"/>
                  </a:lnTo>
                  <a:lnTo>
                    <a:pt x="3639" y="1311"/>
                  </a:lnTo>
                  <a:lnTo>
                    <a:pt x="3639" y="1308"/>
                  </a:lnTo>
                  <a:lnTo>
                    <a:pt x="3642" y="1308"/>
                  </a:lnTo>
                  <a:lnTo>
                    <a:pt x="3644" y="1308"/>
                  </a:lnTo>
                  <a:lnTo>
                    <a:pt x="3647" y="1308"/>
                  </a:lnTo>
                  <a:lnTo>
                    <a:pt x="3647" y="1306"/>
                  </a:lnTo>
                  <a:lnTo>
                    <a:pt x="3647" y="1308"/>
                  </a:lnTo>
                  <a:lnTo>
                    <a:pt x="3647" y="1306"/>
                  </a:lnTo>
                  <a:lnTo>
                    <a:pt x="3649" y="1306"/>
                  </a:lnTo>
                  <a:lnTo>
                    <a:pt x="3652" y="1306"/>
                  </a:lnTo>
                  <a:lnTo>
                    <a:pt x="3649" y="1306"/>
                  </a:lnTo>
                  <a:lnTo>
                    <a:pt x="3649" y="1308"/>
                  </a:lnTo>
                  <a:lnTo>
                    <a:pt x="3649" y="1306"/>
                  </a:lnTo>
                  <a:lnTo>
                    <a:pt x="3652" y="1306"/>
                  </a:lnTo>
                  <a:lnTo>
                    <a:pt x="3652" y="1303"/>
                  </a:lnTo>
                  <a:lnTo>
                    <a:pt x="3655" y="1303"/>
                  </a:lnTo>
                  <a:lnTo>
                    <a:pt x="3655" y="1306"/>
                  </a:lnTo>
                  <a:lnTo>
                    <a:pt x="3655" y="1303"/>
                  </a:lnTo>
                  <a:close/>
                  <a:moveTo>
                    <a:pt x="3952" y="1293"/>
                  </a:moveTo>
                  <a:lnTo>
                    <a:pt x="3952" y="1290"/>
                  </a:lnTo>
                  <a:lnTo>
                    <a:pt x="3952" y="1293"/>
                  </a:lnTo>
                  <a:close/>
                  <a:moveTo>
                    <a:pt x="3976" y="1280"/>
                  </a:moveTo>
                  <a:lnTo>
                    <a:pt x="3978" y="1280"/>
                  </a:lnTo>
                  <a:lnTo>
                    <a:pt x="3978" y="1282"/>
                  </a:lnTo>
                  <a:lnTo>
                    <a:pt x="3981" y="1282"/>
                  </a:lnTo>
                  <a:lnTo>
                    <a:pt x="3981" y="1285"/>
                  </a:lnTo>
                  <a:lnTo>
                    <a:pt x="3978" y="1285"/>
                  </a:lnTo>
                  <a:lnTo>
                    <a:pt x="3981" y="1285"/>
                  </a:lnTo>
                  <a:lnTo>
                    <a:pt x="3981" y="1287"/>
                  </a:lnTo>
                  <a:lnTo>
                    <a:pt x="3978" y="1287"/>
                  </a:lnTo>
                  <a:lnTo>
                    <a:pt x="3981" y="1287"/>
                  </a:lnTo>
                  <a:lnTo>
                    <a:pt x="3978" y="1287"/>
                  </a:lnTo>
                  <a:lnTo>
                    <a:pt x="3981" y="1287"/>
                  </a:lnTo>
                  <a:lnTo>
                    <a:pt x="3978" y="1287"/>
                  </a:lnTo>
                  <a:lnTo>
                    <a:pt x="3978" y="1290"/>
                  </a:lnTo>
                  <a:lnTo>
                    <a:pt x="3978" y="1287"/>
                  </a:lnTo>
                  <a:lnTo>
                    <a:pt x="3978" y="1290"/>
                  </a:lnTo>
                  <a:lnTo>
                    <a:pt x="3978" y="1293"/>
                  </a:lnTo>
                  <a:lnTo>
                    <a:pt x="3976" y="1293"/>
                  </a:lnTo>
                  <a:lnTo>
                    <a:pt x="3976" y="1290"/>
                  </a:lnTo>
                  <a:lnTo>
                    <a:pt x="3973" y="1290"/>
                  </a:lnTo>
                  <a:lnTo>
                    <a:pt x="3973" y="1293"/>
                  </a:lnTo>
                  <a:lnTo>
                    <a:pt x="3976" y="1293"/>
                  </a:lnTo>
                  <a:lnTo>
                    <a:pt x="3976" y="1295"/>
                  </a:lnTo>
                  <a:lnTo>
                    <a:pt x="3973" y="1295"/>
                  </a:lnTo>
                  <a:lnTo>
                    <a:pt x="3976" y="1295"/>
                  </a:lnTo>
                  <a:lnTo>
                    <a:pt x="3973" y="1295"/>
                  </a:lnTo>
                  <a:lnTo>
                    <a:pt x="3973" y="1298"/>
                  </a:lnTo>
                  <a:lnTo>
                    <a:pt x="3970" y="1298"/>
                  </a:lnTo>
                  <a:lnTo>
                    <a:pt x="3970" y="1300"/>
                  </a:lnTo>
                  <a:lnTo>
                    <a:pt x="3968" y="1300"/>
                  </a:lnTo>
                  <a:lnTo>
                    <a:pt x="3968" y="1303"/>
                  </a:lnTo>
                  <a:lnTo>
                    <a:pt x="3968" y="1300"/>
                  </a:lnTo>
                  <a:lnTo>
                    <a:pt x="3970" y="1300"/>
                  </a:lnTo>
                  <a:lnTo>
                    <a:pt x="3968" y="1300"/>
                  </a:lnTo>
                  <a:lnTo>
                    <a:pt x="3968" y="1303"/>
                  </a:lnTo>
                  <a:lnTo>
                    <a:pt x="3965" y="1303"/>
                  </a:lnTo>
                  <a:lnTo>
                    <a:pt x="3963" y="1303"/>
                  </a:lnTo>
                  <a:lnTo>
                    <a:pt x="3960" y="1303"/>
                  </a:lnTo>
                  <a:lnTo>
                    <a:pt x="3960" y="1300"/>
                  </a:lnTo>
                  <a:lnTo>
                    <a:pt x="3960" y="1298"/>
                  </a:lnTo>
                  <a:lnTo>
                    <a:pt x="3960" y="1295"/>
                  </a:lnTo>
                  <a:lnTo>
                    <a:pt x="3960" y="1293"/>
                  </a:lnTo>
                  <a:lnTo>
                    <a:pt x="3960" y="1295"/>
                  </a:lnTo>
                  <a:lnTo>
                    <a:pt x="3960" y="1293"/>
                  </a:lnTo>
                  <a:lnTo>
                    <a:pt x="3960" y="1290"/>
                  </a:lnTo>
                  <a:lnTo>
                    <a:pt x="3960" y="1287"/>
                  </a:lnTo>
                  <a:lnTo>
                    <a:pt x="3963" y="1287"/>
                  </a:lnTo>
                  <a:lnTo>
                    <a:pt x="3963" y="1285"/>
                  </a:lnTo>
                  <a:lnTo>
                    <a:pt x="3965" y="1285"/>
                  </a:lnTo>
                  <a:lnTo>
                    <a:pt x="3963" y="1285"/>
                  </a:lnTo>
                  <a:lnTo>
                    <a:pt x="3965" y="1285"/>
                  </a:lnTo>
                  <a:lnTo>
                    <a:pt x="3968" y="1285"/>
                  </a:lnTo>
                  <a:lnTo>
                    <a:pt x="3968" y="1282"/>
                  </a:lnTo>
                  <a:lnTo>
                    <a:pt x="3970" y="1282"/>
                  </a:lnTo>
                  <a:lnTo>
                    <a:pt x="3970" y="1285"/>
                  </a:lnTo>
                  <a:lnTo>
                    <a:pt x="3970" y="1282"/>
                  </a:lnTo>
                  <a:lnTo>
                    <a:pt x="3973" y="1282"/>
                  </a:lnTo>
                  <a:lnTo>
                    <a:pt x="3973" y="1280"/>
                  </a:lnTo>
                  <a:lnTo>
                    <a:pt x="3976" y="1280"/>
                  </a:lnTo>
                  <a:close/>
                  <a:moveTo>
                    <a:pt x="611" y="1240"/>
                  </a:moveTo>
                  <a:lnTo>
                    <a:pt x="614" y="1240"/>
                  </a:lnTo>
                  <a:lnTo>
                    <a:pt x="616" y="1240"/>
                  </a:lnTo>
                  <a:lnTo>
                    <a:pt x="616" y="1243"/>
                  </a:lnTo>
                  <a:lnTo>
                    <a:pt x="619" y="1243"/>
                  </a:lnTo>
                  <a:lnTo>
                    <a:pt x="622" y="1243"/>
                  </a:lnTo>
                  <a:lnTo>
                    <a:pt x="622" y="1246"/>
                  </a:lnTo>
                  <a:lnTo>
                    <a:pt x="624" y="1246"/>
                  </a:lnTo>
                  <a:lnTo>
                    <a:pt x="627" y="1248"/>
                  </a:lnTo>
                  <a:lnTo>
                    <a:pt x="629" y="1253"/>
                  </a:lnTo>
                  <a:lnTo>
                    <a:pt x="632" y="1253"/>
                  </a:lnTo>
                  <a:lnTo>
                    <a:pt x="635" y="1253"/>
                  </a:lnTo>
                  <a:lnTo>
                    <a:pt x="635" y="1256"/>
                  </a:lnTo>
                  <a:lnTo>
                    <a:pt x="637" y="1256"/>
                  </a:lnTo>
                  <a:lnTo>
                    <a:pt x="637" y="1259"/>
                  </a:lnTo>
                  <a:lnTo>
                    <a:pt x="640" y="1259"/>
                  </a:lnTo>
                  <a:lnTo>
                    <a:pt x="640" y="1261"/>
                  </a:lnTo>
                  <a:lnTo>
                    <a:pt x="642" y="1264"/>
                  </a:lnTo>
                  <a:lnTo>
                    <a:pt x="645" y="1267"/>
                  </a:lnTo>
                  <a:lnTo>
                    <a:pt x="645" y="1269"/>
                  </a:lnTo>
                  <a:lnTo>
                    <a:pt x="648" y="1274"/>
                  </a:lnTo>
                  <a:lnTo>
                    <a:pt x="648" y="1277"/>
                  </a:lnTo>
                  <a:lnTo>
                    <a:pt x="650" y="1277"/>
                  </a:lnTo>
                  <a:lnTo>
                    <a:pt x="650" y="1280"/>
                  </a:lnTo>
                  <a:lnTo>
                    <a:pt x="653" y="1282"/>
                  </a:lnTo>
                  <a:lnTo>
                    <a:pt x="655" y="1282"/>
                  </a:lnTo>
                  <a:lnTo>
                    <a:pt x="658" y="1285"/>
                  </a:lnTo>
                  <a:lnTo>
                    <a:pt x="661" y="1285"/>
                  </a:lnTo>
                  <a:lnTo>
                    <a:pt x="663" y="1285"/>
                  </a:lnTo>
                  <a:lnTo>
                    <a:pt x="666" y="1285"/>
                  </a:lnTo>
                  <a:lnTo>
                    <a:pt x="666" y="1282"/>
                  </a:lnTo>
                  <a:lnTo>
                    <a:pt x="669" y="1280"/>
                  </a:lnTo>
                  <a:lnTo>
                    <a:pt x="671" y="1277"/>
                  </a:lnTo>
                  <a:lnTo>
                    <a:pt x="671" y="1274"/>
                  </a:lnTo>
                  <a:lnTo>
                    <a:pt x="674" y="1274"/>
                  </a:lnTo>
                  <a:lnTo>
                    <a:pt x="679" y="1277"/>
                  </a:lnTo>
                  <a:lnTo>
                    <a:pt x="682" y="1277"/>
                  </a:lnTo>
                  <a:lnTo>
                    <a:pt x="684" y="1277"/>
                  </a:lnTo>
                  <a:lnTo>
                    <a:pt x="687" y="1280"/>
                  </a:lnTo>
                  <a:lnTo>
                    <a:pt x="689" y="1280"/>
                  </a:lnTo>
                  <a:lnTo>
                    <a:pt x="689" y="1282"/>
                  </a:lnTo>
                  <a:lnTo>
                    <a:pt x="692" y="1285"/>
                  </a:lnTo>
                  <a:lnTo>
                    <a:pt x="692" y="1287"/>
                  </a:lnTo>
                  <a:lnTo>
                    <a:pt x="695" y="1290"/>
                  </a:lnTo>
                  <a:lnTo>
                    <a:pt x="697" y="1293"/>
                  </a:lnTo>
                  <a:lnTo>
                    <a:pt x="700" y="1293"/>
                  </a:lnTo>
                  <a:lnTo>
                    <a:pt x="702" y="1293"/>
                  </a:lnTo>
                  <a:lnTo>
                    <a:pt x="705" y="1293"/>
                  </a:lnTo>
                  <a:lnTo>
                    <a:pt x="708" y="1293"/>
                  </a:lnTo>
                  <a:lnTo>
                    <a:pt x="710" y="1293"/>
                  </a:lnTo>
                  <a:lnTo>
                    <a:pt x="713" y="1293"/>
                  </a:lnTo>
                  <a:lnTo>
                    <a:pt x="713" y="1295"/>
                  </a:lnTo>
                  <a:lnTo>
                    <a:pt x="716" y="1295"/>
                  </a:lnTo>
                  <a:lnTo>
                    <a:pt x="718" y="1298"/>
                  </a:lnTo>
                  <a:lnTo>
                    <a:pt x="721" y="1298"/>
                  </a:lnTo>
                  <a:lnTo>
                    <a:pt x="721" y="1300"/>
                  </a:lnTo>
                  <a:lnTo>
                    <a:pt x="721" y="1303"/>
                  </a:lnTo>
                  <a:lnTo>
                    <a:pt x="718" y="1306"/>
                  </a:lnTo>
                  <a:lnTo>
                    <a:pt x="718" y="1308"/>
                  </a:lnTo>
                  <a:lnTo>
                    <a:pt x="716" y="1308"/>
                  </a:lnTo>
                  <a:lnTo>
                    <a:pt x="713" y="1311"/>
                  </a:lnTo>
                  <a:lnTo>
                    <a:pt x="710" y="1311"/>
                  </a:lnTo>
                  <a:lnTo>
                    <a:pt x="710" y="1308"/>
                  </a:lnTo>
                  <a:lnTo>
                    <a:pt x="708" y="1308"/>
                  </a:lnTo>
                  <a:lnTo>
                    <a:pt x="708" y="1306"/>
                  </a:lnTo>
                  <a:lnTo>
                    <a:pt x="705" y="1306"/>
                  </a:lnTo>
                  <a:lnTo>
                    <a:pt x="702" y="1306"/>
                  </a:lnTo>
                  <a:lnTo>
                    <a:pt x="700" y="1306"/>
                  </a:lnTo>
                  <a:lnTo>
                    <a:pt x="697" y="1306"/>
                  </a:lnTo>
                  <a:lnTo>
                    <a:pt x="695" y="1308"/>
                  </a:lnTo>
                  <a:lnTo>
                    <a:pt x="695" y="1311"/>
                  </a:lnTo>
                  <a:lnTo>
                    <a:pt x="692" y="1311"/>
                  </a:lnTo>
                  <a:lnTo>
                    <a:pt x="689" y="1311"/>
                  </a:lnTo>
                  <a:lnTo>
                    <a:pt x="689" y="1314"/>
                  </a:lnTo>
                  <a:lnTo>
                    <a:pt x="692" y="1316"/>
                  </a:lnTo>
                  <a:lnTo>
                    <a:pt x="692" y="1319"/>
                  </a:lnTo>
                  <a:lnTo>
                    <a:pt x="692" y="1321"/>
                  </a:lnTo>
                  <a:lnTo>
                    <a:pt x="692" y="1324"/>
                  </a:lnTo>
                  <a:lnTo>
                    <a:pt x="695" y="1324"/>
                  </a:lnTo>
                  <a:lnTo>
                    <a:pt x="695" y="1327"/>
                  </a:lnTo>
                  <a:lnTo>
                    <a:pt x="695" y="1329"/>
                  </a:lnTo>
                  <a:lnTo>
                    <a:pt x="695" y="1332"/>
                  </a:lnTo>
                  <a:lnTo>
                    <a:pt x="692" y="1332"/>
                  </a:lnTo>
                  <a:lnTo>
                    <a:pt x="692" y="1329"/>
                  </a:lnTo>
                  <a:lnTo>
                    <a:pt x="692" y="1332"/>
                  </a:lnTo>
                  <a:lnTo>
                    <a:pt x="689" y="1332"/>
                  </a:lnTo>
                  <a:lnTo>
                    <a:pt x="687" y="1332"/>
                  </a:lnTo>
                  <a:lnTo>
                    <a:pt x="684" y="1329"/>
                  </a:lnTo>
                  <a:lnTo>
                    <a:pt x="682" y="1329"/>
                  </a:lnTo>
                  <a:lnTo>
                    <a:pt x="682" y="1327"/>
                  </a:lnTo>
                  <a:lnTo>
                    <a:pt x="682" y="1324"/>
                  </a:lnTo>
                  <a:lnTo>
                    <a:pt x="682" y="1319"/>
                  </a:lnTo>
                  <a:lnTo>
                    <a:pt x="679" y="1319"/>
                  </a:lnTo>
                  <a:lnTo>
                    <a:pt x="679" y="1316"/>
                  </a:lnTo>
                  <a:lnTo>
                    <a:pt x="679" y="1314"/>
                  </a:lnTo>
                  <a:lnTo>
                    <a:pt x="676" y="1314"/>
                  </a:lnTo>
                  <a:lnTo>
                    <a:pt x="676" y="1316"/>
                  </a:lnTo>
                  <a:lnTo>
                    <a:pt x="674" y="1316"/>
                  </a:lnTo>
                  <a:lnTo>
                    <a:pt x="676" y="1316"/>
                  </a:lnTo>
                  <a:lnTo>
                    <a:pt x="676" y="1319"/>
                  </a:lnTo>
                  <a:lnTo>
                    <a:pt x="674" y="1319"/>
                  </a:lnTo>
                  <a:lnTo>
                    <a:pt x="671" y="1319"/>
                  </a:lnTo>
                  <a:lnTo>
                    <a:pt x="674" y="1321"/>
                  </a:lnTo>
                  <a:lnTo>
                    <a:pt x="671" y="1321"/>
                  </a:lnTo>
                  <a:lnTo>
                    <a:pt x="671" y="1319"/>
                  </a:lnTo>
                  <a:lnTo>
                    <a:pt x="671" y="1321"/>
                  </a:lnTo>
                  <a:lnTo>
                    <a:pt x="669" y="1321"/>
                  </a:lnTo>
                  <a:lnTo>
                    <a:pt x="669" y="1324"/>
                  </a:lnTo>
                  <a:lnTo>
                    <a:pt x="666" y="1324"/>
                  </a:lnTo>
                  <a:lnTo>
                    <a:pt x="666" y="1327"/>
                  </a:lnTo>
                  <a:lnTo>
                    <a:pt x="663" y="1327"/>
                  </a:lnTo>
                  <a:lnTo>
                    <a:pt x="663" y="1324"/>
                  </a:lnTo>
                  <a:lnTo>
                    <a:pt x="661" y="1324"/>
                  </a:lnTo>
                  <a:lnTo>
                    <a:pt x="661" y="1321"/>
                  </a:lnTo>
                  <a:lnTo>
                    <a:pt x="661" y="1319"/>
                  </a:lnTo>
                  <a:lnTo>
                    <a:pt x="661" y="1316"/>
                  </a:lnTo>
                  <a:lnTo>
                    <a:pt x="658" y="1316"/>
                  </a:lnTo>
                  <a:lnTo>
                    <a:pt x="661" y="1316"/>
                  </a:lnTo>
                  <a:lnTo>
                    <a:pt x="658" y="1314"/>
                  </a:lnTo>
                  <a:lnTo>
                    <a:pt x="661" y="1314"/>
                  </a:lnTo>
                  <a:lnTo>
                    <a:pt x="658" y="1311"/>
                  </a:lnTo>
                  <a:lnTo>
                    <a:pt x="661" y="1311"/>
                  </a:lnTo>
                  <a:lnTo>
                    <a:pt x="663" y="1311"/>
                  </a:lnTo>
                  <a:lnTo>
                    <a:pt x="663" y="1308"/>
                  </a:lnTo>
                  <a:lnTo>
                    <a:pt x="663" y="1306"/>
                  </a:lnTo>
                  <a:lnTo>
                    <a:pt x="663" y="1303"/>
                  </a:lnTo>
                  <a:lnTo>
                    <a:pt x="663" y="1300"/>
                  </a:lnTo>
                  <a:lnTo>
                    <a:pt x="663" y="1298"/>
                  </a:lnTo>
                  <a:lnTo>
                    <a:pt x="661" y="1298"/>
                  </a:lnTo>
                  <a:lnTo>
                    <a:pt x="661" y="1295"/>
                  </a:lnTo>
                  <a:lnTo>
                    <a:pt x="658" y="1295"/>
                  </a:lnTo>
                  <a:lnTo>
                    <a:pt x="655" y="1293"/>
                  </a:lnTo>
                  <a:lnTo>
                    <a:pt x="653" y="1293"/>
                  </a:lnTo>
                  <a:lnTo>
                    <a:pt x="650" y="1293"/>
                  </a:lnTo>
                  <a:lnTo>
                    <a:pt x="645" y="1293"/>
                  </a:lnTo>
                  <a:lnTo>
                    <a:pt x="645" y="1290"/>
                  </a:lnTo>
                  <a:lnTo>
                    <a:pt x="642" y="1293"/>
                  </a:lnTo>
                  <a:lnTo>
                    <a:pt x="640" y="1293"/>
                  </a:lnTo>
                  <a:lnTo>
                    <a:pt x="637" y="1293"/>
                  </a:lnTo>
                  <a:lnTo>
                    <a:pt x="635" y="1293"/>
                  </a:lnTo>
                  <a:lnTo>
                    <a:pt x="632" y="1293"/>
                  </a:lnTo>
                  <a:lnTo>
                    <a:pt x="632" y="1295"/>
                  </a:lnTo>
                  <a:lnTo>
                    <a:pt x="629" y="1298"/>
                  </a:lnTo>
                  <a:lnTo>
                    <a:pt x="627" y="1298"/>
                  </a:lnTo>
                  <a:lnTo>
                    <a:pt x="627" y="1300"/>
                  </a:lnTo>
                  <a:lnTo>
                    <a:pt x="624" y="1303"/>
                  </a:lnTo>
                  <a:lnTo>
                    <a:pt x="624" y="1306"/>
                  </a:lnTo>
                  <a:lnTo>
                    <a:pt x="624" y="1311"/>
                  </a:lnTo>
                  <a:lnTo>
                    <a:pt x="624" y="1314"/>
                  </a:lnTo>
                  <a:lnTo>
                    <a:pt x="622" y="1314"/>
                  </a:lnTo>
                  <a:lnTo>
                    <a:pt x="619" y="1314"/>
                  </a:lnTo>
                  <a:lnTo>
                    <a:pt x="616" y="1314"/>
                  </a:lnTo>
                  <a:lnTo>
                    <a:pt x="616" y="1316"/>
                  </a:lnTo>
                  <a:lnTo>
                    <a:pt x="614" y="1316"/>
                  </a:lnTo>
                  <a:lnTo>
                    <a:pt x="614" y="1319"/>
                  </a:lnTo>
                  <a:lnTo>
                    <a:pt x="611" y="1319"/>
                  </a:lnTo>
                  <a:lnTo>
                    <a:pt x="609" y="1319"/>
                  </a:lnTo>
                  <a:lnTo>
                    <a:pt x="609" y="1316"/>
                  </a:lnTo>
                  <a:lnTo>
                    <a:pt x="606" y="1316"/>
                  </a:lnTo>
                  <a:lnTo>
                    <a:pt x="603" y="1316"/>
                  </a:lnTo>
                  <a:lnTo>
                    <a:pt x="601" y="1316"/>
                  </a:lnTo>
                  <a:lnTo>
                    <a:pt x="598" y="1316"/>
                  </a:lnTo>
                  <a:lnTo>
                    <a:pt x="601" y="1319"/>
                  </a:lnTo>
                  <a:lnTo>
                    <a:pt x="601" y="1321"/>
                  </a:lnTo>
                  <a:lnTo>
                    <a:pt x="598" y="1321"/>
                  </a:lnTo>
                  <a:lnTo>
                    <a:pt x="598" y="1319"/>
                  </a:lnTo>
                  <a:lnTo>
                    <a:pt x="595" y="1319"/>
                  </a:lnTo>
                  <a:lnTo>
                    <a:pt x="595" y="1316"/>
                  </a:lnTo>
                  <a:lnTo>
                    <a:pt x="595" y="1314"/>
                  </a:lnTo>
                  <a:lnTo>
                    <a:pt x="595" y="1311"/>
                  </a:lnTo>
                  <a:lnTo>
                    <a:pt x="595" y="1306"/>
                  </a:lnTo>
                  <a:lnTo>
                    <a:pt x="595" y="1303"/>
                  </a:lnTo>
                  <a:lnTo>
                    <a:pt x="598" y="1303"/>
                  </a:lnTo>
                  <a:lnTo>
                    <a:pt x="598" y="1300"/>
                  </a:lnTo>
                  <a:lnTo>
                    <a:pt x="598" y="1298"/>
                  </a:lnTo>
                  <a:lnTo>
                    <a:pt x="601" y="1298"/>
                  </a:lnTo>
                  <a:lnTo>
                    <a:pt x="601" y="1295"/>
                  </a:lnTo>
                  <a:lnTo>
                    <a:pt x="601" y="1293"/>
                  </a:lnTo>
                  <a:lnTo>
                    <a:pt x="601" y="1290"/>
                  </a:lnTo>
                  <a:lnTo>
                    <a:pt x="601" y="1287"/>
                  </a:lnTo>
                  <a:lnTo>
                    <a:pt x="603" y="1287"/>
                  </a:lnTo>
                  <a:lnTo>
                    <a:pt x="603" y="1285"/>
                  </a:lnTo>
                  <a:lnTo>
                    <a:pt x="603" y="1282"/>
                  </a:lnTo>
                  <a:lnTo>
                    <a:pt x="603" y="1280"/>
                  </a:lnTo>
                  <a:lnTo>
                    <a:pt x="601" y="1277"/>
                  </a:lnTo>
                  <a:lnTo>
                    <a:pt x="601" y="1274"/>
                  </a:lnTo>
                  <a:lnTo>
                    <a:pt x="601" y="1272"/>
                  </a:lnTo>
                  <a:lnTo>
                    <a:pt x="598" y="1272"/>
                  </a:lnTo>
                  <a:lnTo>
                    <a:pt x="598" y="1269"/>
                  </a:lnTo>
                  <a:lnTo>
                    <a:pt x="598" y="1267"/>
                  </a:lnTo>
                  <a:lnTo>
                    <a:pt x="598" y="1264"/>
                  </a:lnTo>
                  <a:lnTo>
                    <a:pt x="601" y="1264"/>
                  </a:lnTo>
                  <a:lnTo>
                    <a:pt x="603" y="1264"/>
                  </a:lnTo>
                  <a:lnTo>
                    <a:pt x="603" y="1261"/>
                  </a:lnTo>
                  <a:lnTo>
                    <a:pt x="603" y="1259"/>
                  </a:lnTo>
                  <a:lnTo>
                    <a:pt x="603" y="1256"/>
                  </a:lnTo>
                  <a:lnTo>
                    <a:pt x="603" y="1253"/>
                  </a:lnTo>
                  <a:lnTo>
                    <a:pt x="603" y="1251"/>
                  </a:lnTo>
                  <a:lnTo>
                    <a:pt x="603" y="1248"/>
                  </a:lnTo>
                  <a:lnTo>
                    <a:pt x="603" y="1246"/>
                  </a:lnTo>
                  <a:lnTo>
                    <a:pt x="603" y="1243"/>
                  </a:lnTo>
                  <a:lnTo>
                    <a:pt x="603" y="1240"/>
                  </a:lnTo>
                  <a:lnTo>
                    <a:pt x="606" y="1238"/>
                  </a:lnTo>
                  <a:lnTo>
                    <a:pt x="609" y="1238"/>
                  </a:lnTo>
                  <a:lnTo>
                    <a:pt x="609" y="1240"/>
                  </a:lnTo>
                  <a:lnTo>
                    <a:pt x="611" y="1240"/>
                  </a:lnTo>
                  <a:close/>
                  <a:moveTo>
                    <a:pt x="3994" y="1233"/>
                  </a:moveTo>
                  <a:lnTo>
                    <a:pt x="3997" y="1233"/>
                  </a:lnTo>
                  <a:lnTo>
                    <a:pt x="3994" y="1233"/>
                  </a:lnTo>
                  <a:lnTo>
                    <a:pt x="3994" y="1235"/>
                  </a:lnTo>
                  <a:lnTo>
                    <a:pt x="3994" y="1238"/>
                  </a:lnTo>
                  <a:lnTo>
                    <a:pt x="3991" y="1238"/>
                  </a:lnTo>
                  <a:lnTo>
                    <a:pt x="3991" y="1240"/>
                  </a:lnTo>
                  <a:lnTo>
                    <a:pt x="3994" y="1240"/>
                  </a:lnTo>
                  <a:lnTo>
                    <a:pt x="3994" y="1243"/>
                  </a:lnTo>
                  <a:lnTo>
                    <a:pt x="3991" y="1243"/>
                  </a:lnTo>
                  <a:lnTo>
                    <a:pt x="3994" y="1243"/>
                  </a:lnTo>
                  <a:lnTo>
                    <a:pt x="3994" y="1246"/>
                  </a:lnTo>
                  <a:lnTo>
                    <a:pt x="3994" y="1243"/>
                  </a:lnTo>
                  <a:lnTo>
                    <a:pt x="3997" y="1243"/>
                  </a:lnTo>
                  <a:lnTo>
                    <a:pt x="3997" y="1246"/>
                  </a:lnTo>
                  <a:lnTo>
                    <a:pt x="3997" y="1248"/>
                  </a:lnTo>
                  <a:lnTo>
                    <a:pt x="3994" y="1248"/>
                  </a:lnTo>
                  <a:lnTo>
                    <a:pt x="3994" y="1251"/>
                  </a:lnTo>
                  <a:lnTo>
                    <a:pt x="3994" y="1253"/>
                  </a:lnTo>
                  <a:lnTo>
                    <a:pt x="3991" y="1253"/>
                  </a:lnTo>
                  <a:lnTo>
                    <a:pt x="3991" y="1251"/>
                  </a:lnTo>
                  <a:lnTo>
                    <a:pt x="3991" y="1253"/>
                  </a:lnTo>
                  <a:lnTo>
                    <a:pt x="3991" y="1256"/>
                  </a:lnTo>
                  <a:lnTo>
                    <a:pt x="3994" y="1256"/>
                  </a:lnTo>
                  <a:lnTo>
                    <a:pt x="3994" y="1259"/>
                  </a:lnTo>
                  <a:lnTo>
                    <a:pt x="3994" y="1261"/>
                  </a:lnTo>
                  <a:lnTo>
                    <a:pt x="3991" y="1261"/>
                  </a:lnTo>
                  <a:lnTo>
                    <a:pt x="3991" y="1264"/>
                  </a:lnTo>
                  <a:lnTo>
                    <a:pt x="3989" y="1264"/>
                  </a:lnTo>
                  <a:lnTo>
                    <a:pt x="3989" y="1267"/>
                  </a:lnTo>
                  <a:lnTo>
                    <a:pt x="3989" y="1269"/>
                  </a:lnTo>
                  <a:lnTo>
                    <a:pt x="3989" y="1272"/>
                  </a:lnTo>
                  <a:lnTo>
                    <a:pt x="3986" y="1272"/>
                  </a:lnTo>
                  <a:lnTo>
                    <a:pt x="3986" y="1269"/>
                  </a:lnTo>
                  <a:lnTo>
                    <a:pt x="3986" y="1272"/>
                  </a:lnTo>
                  <a:lnTo>
                    <a:pt x="3986" y="1274"/>
                  </a:lnTo>
                  <a:lnTo>
                    <a:pt x="3984" y="1274"/>
                  </a:lnTo>
                  <a:lnTo>
                    <a:pt x="3984" y="1277"/>
                  </a:lnTo>
                  <a:lnTo>
                    <a:pt x="3986" y="1277"/>
                  </a:lnTo>
                  <a:lnTo>
                    <a:pt x="3984" y="1277"/>
                  </a:lnTo>
                  <a:lnTo>
                    <a:pt x="3986" y="1277"/>
                  </a:lnTo>
                  <a:lnTo>
                    <a:pt x="3984" y="1277"/>
                  </a:lnTo>
                  <a:lnTo>
                    <a:pt x="3984" y="1280"/>
                  </a:lnTo>
                  <a:lnTo>
                    <a:pt x="3986" y="1280"/>
                  </a:lnTo>
                  <a:lnTo>
                    <a:pt x="3984" y="1280"/>
                  </a:lnTo>
                  <a:lnTo>
                    <a:pt x="3984" y="1282"/>
                  </a:lnTo>
                  <a:lnTo>
                    <a:pt x="3984" y="1280"/>
                  </a:lnTo>
                  <a:lnTo>
                    <a:pt x="3981" y="1280"/>
                  </a:lnTo>
                  <a:lnTo>
                    <a:pt x="3978" y="1280"/>
                  </a:lnTo>
                  <a:lnTo>
                    <a:pt x="3978" y="1277"/>
                  </a:lnTo>
                  <a:lnTo>
                    <a:pt x="3976" y="1277"/>
                  </a:lnTo>
                  <a:lnTo>
                    <a:pt x="3976" y="1274"/>
                  </a:lnTo>
                  <a:lnTo>
                    <a:pt x="3978" y="1274"/>
                  </a:lnTo>
                  <a:lnTo>
                    <a:pt x="3978" y="1272"/>
                  </a:lnTo>
                  <a:lnTo>
                    <a:pt x="3981" y="1272"/>
                  </a:lnTo>
                  <a:lnTo>
                    <a:pt x="3981" y="1269"/>
                  </a:lnTo>
                  <a:lnTo>
                    <a:pt x="3984" y="1269"/>
                  </a:lnTo>
                  <a:lnTo>
                    <a:pt x="3981" y="1269"/>
                  </a:lnTo>
                  <a:lnTo>
                    <a:pt x="3981" y="1272"/>
                  </a:lnTo>
                  <a:lnTo>
                    <a:pt x="3978" y="1272"/>
                  </a:lnTo>
                  <a:lnTo>
                    <a:pt x="3981" y="1269"/>
                  </a:lnTo>
                  <a:lnTo>
                    <a:pt x="3981" y="1272"/>
                  </a:lnTo>
                  <a:lnTo>
                    <a:pt x="3981" y="1269"/>
                  </a:lnTo>
                  <a:lnTo>
                    <a:pt x="3981" y="1267"/>
                  </a:lnTo>
                  <a:lnTo>
                    <a:pt x="3981" y="1264"/>
                  </a:lnTo>
                  <a:lnTo>
                    <a:pt x="3984" y="1264"/>
                  </a:lnTo>
                  <a:lnTo>
                    <a:pt x="3984" y="1261"/>
                  </a:lnTo>
                  <a:lnTo>
                    <a:pt x="3984" y="1264"/>
                  </a:lnTo>
                  <a:lnTo>
                    <a:pt x="3984" y="1261"/>
                  </a:lnTo>
                  <a:lnTo>
                    <a:pt x="3984" y="1259"/>
                  </a:lnTo>
                  <a:lnTo>
                    <a:pt x="3986" y="1259"/>
                  </a:lnTo>
                  <a:lnTo>
                    <a:pt x="3984" y="1259"/>
                  </a:lnTo>
                  <a:lnTo>
                    <a:pt x="3986" y="1256"/>
                  </a:lnTo>
                  <a:lnTo>
                    <a:pt x="3984" y="1256"/>
                  </a:lnTo>
                  <a:lnTo>
                    <a:pt x="3986" y="1256"/>
                  </a:lnTo>
                  <a:lnTo>
                    <a:pt x="3984" y="1256"/>
                  </a:lnTo>
                  <a:lnTo>
                    <a:pt x="3986" y="1256"/>
                  </a:lnTo>
                  <a:lnTo>
                    <a:pt x="3986" y="1253"/>
                  </a:lnTo>
                  <a:lnTo>
                    <a:pt x="3986" y="1251"/>
                  </a:lnTo>
                  <a:lnTo>
                    <a:pt x="3986" y="1248"/>
                  </a:lnTo>
                  <a:lnTo>
                    <a:pt x="3984" y="1248"/>
                  </a:lnTo>
                  <a:lnTo>
                    <a:pt x="3984" y="1246"/>
                  </a:lnTo>
                  <a:lnTo>
                    <a:pt x="3986" y="1246"/>
                  </a:lnTo>
                  <a:lnTo>
                    <a:pt x="3986" y="1243"/>
                  </a:lnTo>
                  <a:lnTo>
                    <a:pt x="3989" y="1243"/>
                  </a:lnTo>
                  <a:lnTo>
                    <a:pt x="3989" y="1240"/>
                  </a:lnTo>
                  <a:lnTo>
                    <a:pt x="3986" y="1240"/>
                  </a:lnTo>
                  <a:lnTo>
                    <a:pt x="3986" y="1238"/>
                  </a:lnTo>
                  <a:lnTo>
                    <a:pt x="3989" y="1238"/>
                  </a:lnTo>
                  <a:lnTo>
                    <a:pt x="3986" y="1238"/>
                  </a:lnTo>
                  <a:lnTo>
                    <a:pt x="3986" y="1235"/>
                  </a:lnTo>
                  <a:lnTo>
                    <a:pt x="3989" y="1235"/>
                  </a:lnTo>
                  <a:lnTo>
                    <a:pt x="3989" y="1238"/>
                  </a:lnTo>
                  <a:lnTo>
                    <a:pt x="3989" y="1235"/>
                  </a:lnTo>
                  <a:lnTo>
                    <a:pt x="3991" y="1235"/>
                  </a:lnTo>
                  <a:lnTo>
                    <a:pt x="3991" y="1233"/>
                  </a:lnTo>
                  <a:lnTo>
                    <a:pt x="3994" y="1233"/>
                  </a:lnTo>
                  <a:lnTo>
                    <a:pt x="3994" y="1230"/>
                  </a:lnTo>
                  <a:lnTo>
                    <a:pt x="3994" y="1233"/>
                  </a:lnTo>
                  <a:close/>
                  <a:moveTo>
                    <a:pt x="3861" y="1227"/>
                  </a:moveTo>
                  <a:lnTo>
                    <a:pt x="3863" y="1227"/>
                  </a:lnTo>
                  <a:lnTo>
                    <a:pt x="3863" y="1225"/>
                  </a:lnTo>
                  <a:lnTo>
                    <a:pt x="3863" y="1227"/>
                  </a:lnTo>
                  <a:lnTo>
                    <a:pt x="3861" y="1230"/>
                  </a:lnTo>
                  <a:lnTo>
                    <a:pt x="3861" y="1233"/>
                  </a:lnTo>
                  <a:lnTo>
                    <a:pt x="3861" y="1235"/>
                  </a:lnTo>
                  <a:lnTo>
                    <a:pt x="3858" y="1240"/>
                  </a:lnTo>
                  <a:lnTo>
                    <a:pt x="3856" y="1240"/>
                  </a:lnTo>
                  <a:lnTo>
                    <a:pt x="3856" y="1238"/>
                  </a:lnTo>
                  <a:lnTo>
                    <a:pt x="3853" y="1238"/>
                  </a:lnTo>
                  <a:lnTo>
                    <a:pt x="3853" y="1235"/>
                  </a:lnTo>
                  <a:lnTo>
                    <a:pt x="3853" y="1233"/>
                  </a:lnTo>
                  <a:lnTo>
                    <a:pt x="3853" y="1230"/>
                  </a:lnTo>
                  <a:lnTo>
                    <a:pt x="3853" y="1227"/>
                  </a:lnTo>
                  <a:lnTo>
                    <a:pt x="3853" y="1225"/>
                  </a:lnTo>
                  <a:lnTo>
                    <a:pt x="3856" y="1225"/>
                  </a:lnTo>
                  <a:lnTo>
                    <a:pt x="3858" y="1225"/>
                  </a:lnTo>
                  <a:lnTo>
                    <a:pt x="3858" y="1222"/>
                  </a:lnTo>
                  <a:lnTo>
                    <a:pt x="3861" y="1222"/>
                  </a:lnTo>
                  <a:lnTo>
                    <a:pt x="3861" y="1225"/>
                  </a:lnTo>
                  <a:lnTo>
                    <a:pt x="3861" y="1227"/>
                  </a:lnTo>
                  <a:close/>
                  <a:moveTo>
                    <a:pt x="3843" y="1227"/>
                  </a:moveTo>
                  <a:lnTo>
                    <a:pt x="3845" y="1227"/>
                  </a:lnTo>
                  <a:lnTo>
                    <a:pt x="3845" y="1230"/>
                  </a:lnTo>
                  <a:lnTo>
                    <a:pt x="3845" y="1233"/>
                  </a:lnTo>
                  <a:lnTo>
                    <a:pt x="3848" y="1233"/>
                  </a:lnTo>
                  <a:lnTo>
                    <a:pt x="3850" y="1233"/>
                  </a:lnTo>
                  <a:lnTo>
                    <a:pt x="3850" y="1235"/>
                  </a:lnTo>
                  <a:lnTo>
                    <a:pt x="3853" y="1238"/>
                  </a:lnTo>
                  <a:lnTo>
                    <a:pt x="3853" y="1240"/>
                  </a:lnTo>
                  <a:lnTo>
                    <a:pt x="3853" y="1243"/>
                  </a:lnTo>
                  <a:lnTo>
                    <a:pt x="3853" y="1246"/>
                  </a:lnTo>
                  <a:lnTo>
                    <a:pt x="3850" y="1248"/>
                  </a:lnTo>
                  <a:lnTo>
                    <a:pt x="3853" y="1248"/>
                  </a:lnTo>
                  <a:lnTo>
                    <a:pt x="3853" y="1251"/>
                  </a:lnTo>
                  <a:lnTo>
                    <a:pt x="3853" y="1253"/>
                  </a:lnTo>
                  <a:lnTo>
                    <a:pt x="3850" y="1256"/>
                  </a:lnTo>
                  <a:lnTo>
                    <a:pt x="3850" y="1259"/>
                  </a:lnTo>
                  <a:lnTo>
                    <a:pt x="3850" y="1261"/>
                  </a:lnTo>
                  <a:lnTo>
                    <a:pt x="3848" y="1261"/>
                  </a:lnTo>
                  <a:lnTo>
                    <a:pt x="3845" y="1264"/>
                  </a:lnTo>
                  <a:lnTo>
                    <a:pt x="3845" y="1267"/>
                  </a:lnTo>
                  <a:lnTo>
                    <a:pt x="3845" y="1269"/>
                  </a:lnTo>
                  <a:lnTo>
                    <a:pt x="3848" y="1269"/>
                  </a:lnTo>
                  <a:lnTo>
                    <a:pt x="3845" y="1269"/>
                  </a:lnTo>
                  <a:lnTo>
                    <a:pt x="3848" y="1272"/>
                  </a:lnTo>
                  <a:lnTo>
                    <a:pt x="3848" y="1274"/>
                  </a:lnTo>
                  <a:lnTo>
                    <a:pt x="3848" y="1277"/>
                  </a:lnTo>
                  <a:lnTo>
                    <a:pt x="3850" y="1277"/>
                  </a:lnTo>
                  <a:lnTo>
                    <a:pt x="3850" y="1280"/>
                  </a:lnTo>
                  <a:lnTo>
                    <a:pt x="3850" y="1282"/>
                  </a:lnTo>
                  <a:lnTo>
                    <a:pt x="3850" y="1285"/>
                  </a:lnTo>
                  <a:lnTo>
                    <a:pt x="3850" y="1287"/>
                  </a:lnTo>
                  <a:lnTo>
                    <a:pt x="3850" y="1290"/>
                  </a:lnTo>
                  <a:lnTo>
                    <a:pt x="3850" y="1293"/>
                  </a:lnTo>
                  <a:lnTo>
                    <a:pt x="3850" y="1295"/>
                  </a:lnTo>
                  <a:lnTo>
                    <a:pt x="3850" y="1298"/>
                  </a:lnTo>
                  <a:lnTo>
                    <a:pt x="3848" y="1298"/>
                  </a:lnTo>
                  <a:lnTo>
                    <a:pt x="3845" y="1300"/>
                  </a:lnTo>
                  <a:lnTo>
                    <a:pt x="3845" y="1303"/>
                  </a:lnTo>
                  <a:lnTo>
                    <a:pt x="3843" y="1306"/>
                  </a:lnTo>
                  <a:lnTo>
                    <a:pt x="3840" y="1306"/>
                  </a:lnTo>
                  <a:lnTo>
                    <a:pt x="3837" y="1306"/>
                  </a:lnTo>
                  <a:lnTo>
                    <a:pt x="3835" y="1306"/>
                  </a:lnTo>
                  <a:lnTo>
                    <a:pt x="3832" y="1306"/>
                  </a:lnTo>
                  <a:lnTo>
                    <a:pt x="3827" y="1306"/>
                  </a:lnTo>
                  <a:lnTo>
                    <a:pt x="3824" y="1303"/>
                  </a:lnTo>
                  <a:lnTo>
                    <a:pt x="3822" y="1303"/>
                  </a:lnTo>
                  <a:lnTo>
                    <a:pt x="3819" y="1303"/>
                  </a:lnTo>
                  <a:lnTo>
                    <a:pt x="3819" y="1300"/>
                  </a:lnTo>
                  <a:lnTo>
                    <a:pt x="3816" y="1300"/>
                  </a:lnTo>
                  <a:lnTo>
                    <a:pt x="3814" y="1300"/>
                  </a:lnTo>
                  <a:lnTo>
                    <a:pt x="3811" y="1298"/>
                  </a:lnTo>
                  <a:lnTo>
                    <a:pt x="3809" y="1300"/>
                  </a:lnTo>
                  <a:lnTo>
                    <a:pt x="3806" y="1300"/>
                  </a:lnTo>
                  <a:lnTo>
                    <a:pt x="3806" y="1298"/>
                  </a:lnTo>
                  <a:lnTo>
                    <a:pt x="3806" y="1293"/>
                  </a:lnTo>
                  <a:lnTo>
                    <a:pt x="3809" y="1293"/>
                  </a:lnTo>
                  <a:lnTo>
                    <a:pt x="3809" y="1290"/>
                  </a:lnTo>
                  <a:lnTo>
                    <a:pt x="3806" y="1293"/>
                  </a:lnTo>
                  <a:lnTo>
                    <a:pt x="3803" y="1293"/>
                  </a:lnTo>
                  <a:lnTo>
                    <a:pt x="3803" y="1290"/>
                  </a:lnTo>
                  <a:lnTo>
                    <a:pt x="3806" y="1290"/>
                  </a:lnTo>
                  <a:lnTo>
                    <a:pt x="3806" y="1287"/>
                  </a:lnTo>
                  <a:lnTo>
                    <a:pt x="3801" y="1285"/>
                  </a:lnTo>
                  <a:lnTo>
                    <a:pt x="3801" y="1282"/>
                  </a:lnTo>
                  <a:lnTo>
                    <a:pt x="3803" y="1280"/>
                  </a:lnTo>
                  <a:lnTo>
                    <a:pt x="3803" y="1277"/>
                  </a:lnTo>
                  <a:lnTo>
                    <a:pt x="3803" y="1274"/>
                  </a:lnTo>
                  <a:lnTo>
                    <a:pt x="3801" y="1274"/>
                  </a:lnTo>
                  <a:lnTo>
                    <a:pt x="3801" y="1272"/>
                  </a:lnTo>
                  <a:lnTo>
                    <a:pt x="3803" y="1272"/>
                  </a:lnTo>
                  <a:lnTo>
                    <a:pt x="3801" y="1269"/>
                  </a:lnTo>
                  <a:lnTo>
                    <a:pt x="3798" y="1267"/>
                  </a:lnTo>
                  <a:lnTo>
                    <a:pt x="3798" y="1264"/>
                  </a:lnTo>
                  <a:lnTo>
                    <a:pt x="3796" y="1264"/>
                  </a:lnTo>
                  <a:lnTo>
                    <a:pt x="3796" y="1261"/>
                  </a:lnTo>
                  <a:lnTo>
                    <a:pt x="3798" y="1261"/>
                  </a:lnTo>
                  <a:lnTo>
                    <a:pt x="3798" y="1259"/>
                  </a:lnTo>
                  <a:lnTo>
                    <a:pt x="3801" y="1256"/>
                  </a:lnTo>
                  <a:lnTo>
                    <a:pt x="3801" y="1253"/>
                  </a:lnTo>
                  <a:lnTo>
                    <a:pt x="3801" y="1251"/>
                  </a:lnTo>
                  <a:lnTo>
                    <a:pt x="3803" y="1248"/>
                  </a:lnTo>
                  <a:lnTo>
                    <a:pt x="3806" y="1248"/>
                  </a:lnTo>
                  <a:lnTo>
                    <a:pt x="3809" y="1248"/>
                  </a:lnTo>
                  <a:lnTo>
                    <a:pt x="3809" y="1251"/>
                  </a:lnTo>
                  <a:lnTo>
                    <a:pt x="3811" y="1251"/>
                  </a:lnTo>
                  <a:lnTo>
                    <a:pt x="3814" y="1248"/>
                  </a:lnTo>
                  <a:lnTo>
                    <a:pt x="3816" y="1251"/>
                  </a:lnTo>
                  <a:lnTo>
                    <a:pt x="3819" y="1253"/>
                  </a:lnTo>
                  <a:lnTo>
                    <a:pt x="3822" y="1251"/>
                  </a:lnTo>
                  <a:lnTo>
                    <a:pt x="3824" y="1251"/>
                  </a:lnTo>
                  <a:lnTo>
                    <a:pt x="3824" y="1248"/>
                  </a:lnTo>
                  <a:lnTo>
                    <a:pt x="3824" y="1246"/>
                  </a:lnTo>
                  <a:lnTo>
                    <a:pt x="3822" y="1243"/>
                  </a:lnTo>
                  <a:lnTo>
                    <a:pt x="3822" y="1240"/>
                  </a:lnTo>
                  <a:lnTo>
                    <a:pt x="3822" y="1238"/>
                  </a:lnTo>
                  <a:lnTo>
                    <a:pt x="3824" y="1238"/>
                  </a:lnTo>
                  <a:lnTo>
                    <a:pt x="3824" y="1235"/>
                  </a:lnTo>
                  <a:lnTo>
                    <a:pt x="3822" y="1233"/>
                  </a:lnTo>
                  <a:lnTo>
                    <a:pt x="3824" y="1233"/>
                  </a:lnTo>
                  <a:lnTo>
                    <a:pt x="3824" y="1230"/>
                  </a:lnTo>
                  <a:lnTo>
                    <a:pt x="3824" y="1227"/>
                  </a:lnTo>
                  <a:lnTo>
                    <a:pt x="3827" y="1227"/>
                  </a:lnTo>
                  <a:lnTo>
                    <a:pt x="3827" y="1225"/>
                  </a:lnTo>
                  <a:lnTo>
                    <a:pt x="3830" y="1225"/>
                  </a:lnTo>
                  <a:lnTo>
                    <a:pt x="3830" y="1222"/>
                  </a:lnTo>
                  <a:lnTo>
                    <a:pt x="3832" y="1222"/>
                  </a:lnTo>
                  <a:lnTo>
                    <a:pt x="3832" y="1220"/>
                  </a:lnTo>
                  <a:lnTo>
                    <a:pt x="3835" y="1220"/>
                  </a:lnTo>
                  <a:lnTo>
                    <a:pt x="3835" y="1222"/>
                  </a:lnTo>
                  <a:lnTo>
                    <a:pt x="3837" y="1222"/>
                  </a:lnTo>
                  <a:lnTo>
                    <a:pt x="3837" y="1225"/>
                  </a:lnTo>
                  <a:lnTo>
                    <a:pt x="3840" y="1225"/>
                  </a:lnTo>
                  <a:lnTo>
                    <a:pt x="3843" y="1225"/>
                  </a:lnTo>
                  <a:lnTo>
                    <a:pt x="3843" y="1227"/>
                  </a:lnTo>
                  <a:close/>
                  <a:moveTo>
                    <a:pt x="3548" y="1220"/>
                  </a:moveTo>
                  <a:lnTo>
                    <a:pt x="3550" y="1222"/>
                  </a:lnTo>
                  <a:lnTo>
                    <a:pt x="3550" y="1220"/>
                  </a:lnTo>
                  <a:lnTo>
                    <a:pt x="3550" y="1222"/>
                  </a:lnTo>
                  <a:lnTo>
                    <a:pt x="3553" y="1222"/>
                  </a:lnTo>
                  <a:lnTo>
                    <a:pt x="3550" y="1222"/>
                  </a:lnTo>
                  <a:lnTo>
                    <a:pt x="3553" y="1222"/>
                  </a:lnTo>
                  <a:lnTo>
                    <a:pt x="3555" y="1222"/>
                  </a:lnTo>
                  <a:lnTo>
                    <a:pt x="3558" y="1222"/>
                  </a:lnTo>
                  <a:lnTo>
                    <a:pt x="3561" y="1222"/>
                  </a:lnTo>
                  <a:lnTo>
                    <a:pt x="3563" y="1225"/>
                  </a:lnTo>
                  <a:lnTo>
                    <a:pt x="3563" y="1227"/>
                  </a:lnTo>
                  <a:lnTo>
                    <a:pt x="3566" y="1227"/>
                  </a:lnTo>
                  <a:lnTo>
                    <a:pt x="3566" y="1230"/>
                  </a:lnTo>
                  <a:lnTo>
                    <a:pt x="3566" y="1233"/>
                  </a:lnTo>
                  <a:lnTo>
                    <a:pt x="3568" y="1233"/>
                  </a:lnTo>
                  <a:lnTo>
                    <a:pt x="3571" y="1235"/>
                  </a:lnTo>
                  <a:lnTo>
                    <a:pt x="3571" y="1238"/>
                  </a:lnTo>
                  <a:lnTo>
                    <a:pt x="3571" y="1240"/>
                  </a:lnTo>
                  <a:lnTo>
                    <a:pt x="3574" y="1243"/>
                  </a:lnTo>
                  <a:lnTo>
                    <a:pt x="3571" y="1246"/>
                  </a:lnTo>
                  <a:lnTo>
                    <a:pt x="3571" y="1248"/>
                  </a:lnTo>
                  <a:lnTo>
                    <a:pt x="3574" y="1248"/>
                  </a:lnTo>
                  <a:lnTo>
                    <a:pt x="3574" y="1251"/>
                  </a:lnTo>
                  <a:lnTo>
                    <a:pt x="3574" y="1253"/>
                  </a:lnTo>
                  <a:lnTo>
                    <a:pt x="3576" y="1256"/>
                  </a:lnTo>
                  <a:lnTo>
                    <a:pt x="3574" y="1259"/>
                  </a:lnTo>
                  <a:lnTo>
                    <a:pt x="3576" y="1259"/>
                  </a:lnTo>
                  <a:lnTo>
                    <a:pt x="3576" y="1261"/>
                  </a:lnTo>
                  <a:lnTo>
                    <a:pt x="3574" y="1264"/>
                  </a:lnTo>
                  <a:lnTo>
                    <a:pt x="3574" y="1267"/>
                  </a:lnTo>
                  <a:lnTo>
                    <a:pt x="3574" y="1269"/>
                  </a:lnTo>
                  <a:lnTo>
                    <a:pt x="3574" y="1274"/>
                  </a:lnTo>
                  <a:lnTo>
                    <a:pt x="3574" y="1277"/>
                  </a:lnTo>
                  <a:lnTo>
                    <a:pt x="3571" y="1285"/>
                  </a:lnTo>
                  <a:lnTo>
                    <a:pt x="3571" y="1287"/>
                  </a:lnTo>
                  <a:lnTo>
                    <a:pt x="3568" y="1287"/>
                  </a:lnTo>
                  <a:lnTo>
                    <a:pt x="3568" y="1290"/>
                  </a:lnTo>
                  <a:lnTo>
                    <a:pt x="3566" y="1293"/>
                  </a:lnTo>
                  <a:lnTo>
                    <a:pt x="3563" y="1295"/>
                  </a:lnTo>
                  <a:lnTo>
                    <a:pt x="3561" y="1295"/>
                  </a:lnTo>
                  <a:lnTo>
                    <a:pt x="3561" y="1298"/>
                  </a:lnTo>
                  <a:lnTo>
                    <a:pt x="3558" y="1300"/>
                  </a:lnTo>
                  <a:lnTo>
                    <a:pt x="3555" y="1303"/>
                  </a:lnTo>
                  <a:lnTo>
                    <a:pt x="3553" y="1303"/>
                  </a:lnTo>
                  <a:lnTo>
                    <a:pt x="3550" y="1306"/>
                  </a:lnTo>
                  <a:lnTo>
                    <a:pt x="3545" y="1308"/>
                  </a:lnTo>
                  <a:lnTo>
                    <a:pt x="3540" y="1314"/>
                  </a:lnTo>
                  <a:lnTo>
                    <a:pt x="3529" y="1316"/>
                  </a:lnTo>
                  <a:lnTo>
                    <a:pt x="3524" y="1319"/>
                  </a:lnTo>
                  <a:lnTo>
                    <a:pt x="3522" y="1319"/>
                  </a:lnTo>
                  <a:lnTo>
                    <a:pt x="3522" y="1316"/>
                  </a:lnTo>
                  <a:lnTo>
                    <a:pt x="3522" y="1314"/>
                  </a:lnTo>
                  <a:lnTo>
                    <a:pt x="3522" y="1311"/>
                  </a:lnTo>
                  <a:lnTo>
                    <a:pt x="3522" y="1308"/>
                  </a:lnTo>
                  <a:lnTo>
                    <a:pt x="3519" y="1308"/>
                  </a:lnTo>
                  <a:lnTo>
                    <a:pt x="3519" y="1306"/>
                  </a:lnTo>
                  <a:lnTo>
                    <a:pt x="3516" y="1306"/>
                  </a:lnTo>
                  <a:lnTo>
                    <a:pt x="3514" y="1306"/>
                  </a:lnTo>
                  <a:lnTo>
                    <a:pt x="3508" y="1306"/>
                  </a:lnTo>
                  <a:lnTo>
                    <a:pt x="3506" y="1306"/>
                  </a:lnTo>
                  <a:lnTo>
                    <a:pt x="3503" y="1306"/>
                  </a:lnTo>
                  <a:lnTo>
                    <a:pt x="3503" y="1303"/>
                  </a:lnTo>
                  <a:lnTo>
                    <a:pt x="3501" y="1303"/>
                  </a:lnTo>
                  <a:lnTo>
                    <a:pt x="3498" y="1303"/>
                  </a:lnTo>
                  <a:lnTo>
                    <a:pt x="3498" y="1300"/>
                  </a:lnTo>
                  <a:lnTo>
                    <a:pt x="3495" y="1300"/>
                  </a:lnTo>
                  <a:lnTo>
                    <a:pt x="3495" y="1298"/>
                  </a:lnTo>
                  <a:lnTo>
                    <a:pt x="3493" y="1298"/>
                  </a:lnTo>
                  <a:lnTo>
                    <a:pt x="3490" y="1298"/>
                  </a:lnTo>
                  <a:lnTo>
                    <a:pt x="3488" y="1298"/>
                  </a:lnTo>
                  <a:lnTo>
                    <a:pt x="3485" y="1298"/>
                  </a:lnTo>
                  <a:lnTo>
                    <a:pt x="3482" y="1298"/>
                  </a:lnTo>
                  <a:lnTo>
                    <a:pt x="3480" y="1298"/>
                  </a:lnTo>
                  <a:lnTo>
                    <a:pt x="3477" y="1298"/>
                  </a:lnTo>
                  <a:lnTo>
                    <a:pt x="3477" y="1300"/>
                  </a:lnTo>
                  <a:lnTo>
                    <a:pt x="3477" y="1303"/>
                  </a:lnTo>
                  <a:lnTo>
                    <a:pt x="3480" y="1308"/>
                  </a:lnTo>
                  <a:lnTo>
                    <a:pt x="3480" y="1314"/>
                  </a:lnTo>
                  <a:lnTo>
                    <a:pt x="3480" y="1316"/>
                  </a:lnTo>
                  <a:lnTo>
                    <a:pt x="3480" y="1319"/>
                  </a:lnTo>
                  <a:lnTo>
                    <a:pt x="3477" y="1321"/>
                  </a:lnTo>
                  <a:lnTo>
                    <a:pt x="3475" y="1324"/>
                  </a:lnTo>
                  <a:lnTo>
                    <a:pt x="3472" y="1324"/>
                  </a:lnTo>
                  <a:lnTo>
                    <a:pt x="3472" y="1327"/>
                  </a:lnTo>
                  <a:lnTo>
                    <a:pt x="3469" y="1324"/>
                  </a:lnTo>
                  <a:lnTo>
                    <a:pt x="3469" y="1321"/>
                  </a:lnTo>
                  <a:lnTo>
                    <a:pt x="3469" y="1319"/>
                  </a:lnTo>
                  <a:lnTo>
                    <a:pt x="3472" y="1311"/>
                  </a:lnTo>
                  <a:lnTo>
                    <a:pt x="3475" y="1306"/>
                  </a:lnTo>
                  <a:lnTo>
                    <a:pt x="3475" y="1303"/>
                  </a:lnTo>
                  <a:lnTo>
                    <a:pt x="3472" y="1303"/>
                  </a:lnTo>
                  <a:lnTo>
                    <a:pt x="3475" y="1303"/>
                  </a:lnTo>
                  <a:lnTo>
                    <a:pt x="3472" y="1303"/>
                  </a:lnTo>
                  <a:lnTo>
                    <a:pt x="3469" y="1303"/>
                  </a:lnTo>
                  <a:lnTo>
                    <a:pt x="3467" y="1303"/>
                  </a:lnTo>
                  <a:lnTo>
                    <a:pt x="3464" y="1300"/>
                  </a:lnTo>
                  <a:lnTo>
                    <a:pt x="3464" y="1298"/>
                  </a:lnTo>
                  <a:lnTo>
                    <a:pt x="3464" y="1295"/>
                  </a:lnTo>
                  <a:lnTo>
                    <a:pt x="3467" y="1293"/>
                  </a:lnTo>
                  <a:lnTo>
                    <a:pt x="3464" y="1293"/>
                  </a:lnTo>
                  <a:lnTo>
                    <a:pt x="3461" y="1290"/>
                  </a:lnTo>
                  <a:lnTo>
                    <a:pt x="3464" y="1287"/>
                  </a:lnTo>
                  <a:lnTo>
                    <a:pt x="3464" y="1285"/>
                  </a:lnTo>
                  <a:lnTo>
                    <a:pt x="3464" y="1282"/>
                  </a:lnTo>
                  <a:lnTo>
                    <a:pt x="3467" y="1282"/>
                  </a:lnTo>
                  <a:lnTo>
                    <a:pt x="3467" y="1280"/>
                  </a:lnTo>
                  <a:lnTo>
                    <a:pt x="3469" y="1280"/>
                  </a:lnTo>
                  <a:lnTo>
                    <a:pt x="3469" y="1277"/>
                  </a:lnTo>
                  <a:lnTo>
                    <a:pt x="3467" y="1277"/>
                  </a:lnTo>
                  <a:lnTo>
                    <a:pt x="3467" y="1274"/>
                  </a:lnTo>
                  <a:lnTo>
                    <a:pt x="3469" y="1272"/>
                  </a:lnTo>
                  <a:lnTo>
                    <a:pt x="3467" y="1272"/>
                  </a:lnTo>
                  <a:lnTo>
                    <a:pt x="3467" y="1267"/>
                  </a:lnTo>
                  <a:lnTo>
                    <a:pt x="3467" y="1264"/>
                  </a:lnTo>
                  <a:lnTo>
                    <a:pt x="3467" y="1259"/>
                  </a:lnTo>
                  <a:lnTo>
                    <a:pt x="3467" y="1256"/>
                  </a:lnTo>
                  <a:lnTo>
                    <a:pt x="3469" y="1256"/>
                  </a:lnTo>
                  <a:lnTo>
                    <a:pt x="3469" y="1253"/>
                  </a:lnTo>
                  <a:lnTo>
                    <a:pt x="3469" y="1251"/>
                  </a:lnTo>
                  <a:lnTo>
                    <a:pt x="3467" y="1251"/>
                  </a:lnTo>
                  <a:lnTo>
                    <a:pt x="3469" y="1251"/>
                  </a:lnTo>
                  <a:lnTo>
                    <a:pt x="3467" y="1248"/>
                  </a:lnTo>
                  <a:lnTo>
                    <a:pt x="3464" y="1246"/>
                  </a:lnTo>
                  <a:lnTo>
                    <a:pt x="3464" y="1243"/>
                  </a:lnTo>
                  <a:lnTo>
                    <a:pt x="3464" y="1240"/>
                  </a:lnTo>
                  <a:lnTo>
                    <a:pt x="3464" y="1238"/>
                  </a:lnTo>
                  <a:lnTo>
                    <a:pt x="3467" y="1238"/>
                  </a:lnTo>
                  <a:lnTo>
                    <a:pt x="3469" y="1235"/>
                  </a:lnTo>
                  <a:lnTo>
                    <a:pt x="3472" y="1235"/>
                  </a:lnTo>
                  <a:lnTo>
                    <a:pt x="3475" y="1235"/>
                  </a:lnTo>
                  <a:lnTo>
                    <a:pt x="3477" y="1235"/>
                  </a:lnTo>
                  <a:lnTo>
                    <a:pt x="3480" y="1235"/>
                  </a:lnTo>
                  <a:lnTo>
                    <a:pt x="3482" y="1235"/>
                  </a:lnTo>
                  <a:lnTo>
                    <a:pt x="3485" y="1235"/>
                  </a:lnTo>
                  <a:lnTo>
                    <a:pt x="3488" y="1235"/>
                  </a:lnTo>
                  <a:lnTo>
                    <a:pt x="3493" y="1235"/>
                  </a:lnTo>
                  <a:lnTo>
                    <a:pt x="3495" y="1233"/>
                  </a:lnTo>
                  <a:lnTo>
                    <a:pt x="3498" y="1233"/>
                  </a:lnTo>
                  <a:lnTo>
                    <a:pt x="3501" y="1233"/>
                  </a:lnTo>
                  <a:lnTo>
                    <a:pt x="3503" y="1233"/>
                  </a:lnTo>
                  <a:lnTo>
                    <a:pt x="3506" y="1230"/>
                  </a:lnTo>
                  <a:lnTo>
                    <a:pt x="3508" y="1230"/>
                  </a:lnTo>
                  <a:lnTo>
                    <a:pt x="3508" y="1233"/>
                  </a:lnTo>
                  <a:lnTo>
                    <a:pt x="3508" y="1230"/>
                  </a:lnTo>
                  <a:lnTo>
                    <a:pt x="3511" y="1230"/>
                  </a:lnTo>
                  <a:lnTo>
                    <a:pt x="3511" y="1233"/>
                  </a:lnTo>
                  <a:lnTo>
                    <a:pt x="3511" y="1230"/>
                  </a:lnTo>
                  <a:lnTo>
                    <a:pt x="3514" y="1230"/>
                  </a:lnTo>
                  <a:lnTo>
                    <a:pt x="3516" y="1227"/>
                  </a:lnTo>
                  <a:lnTo>
                    <a:pt x="3519" y="1227"/>
                  </a:lnTo>
                  <a:lnTo>
                    <a:pt x="3522" y="1227"/>
                  </a:lnTo>
                  <a:lnTo>
                    <a:pt x="3524" y="1227"/>
                  </a:lnTo>
                  <a:lnTo>
                    <a:pt x="3527" y="1227"/>
                  </a:lnTo>
                  <a:lnTo>
                    <a:pt x="3529" y="1227"/>
                  </a:lnTo>
                  <a:lnTo>
                    <a:pt x="3532" y="1227"/>
                  </a:lnTo>
                  <a:lnTo>
                    <a:pt x="3535" y="1227"/>
                  </a:lnTo>
                  <a:lnTo>
                    <a:pt x="3535" y="1225"/>
                  </a:lnTo>
                  <a:lnTo>
                    <a:pt x="3537" y="1225"/>
                  </a:lnTo>
                  <a:lnTo>
                    <a:pt x="3540" y="1225"/>
                  </a:lnTo>
                  <a:lnTo>
                    <a:pt x="3542" y="1225"/>
                  </a:lnTo>
                  <a:lnTo>
                    <a:pt x="3542" y="1222"/>
                  </a:lnTo>
                  <a:lnTo>
                    <a:pt x="3545" y="1222"/>
                  </a:lnTo>
                  <a:lnTo>
                    <a:pt x="3545" y="1220"/>
                  </a:lnTo>
                  <a:lnTo>
                    <a:pt x="3548" y="1222"/>
                  </a:lnTo>
                  <a:lnTo>
                    <a:pt x="3548" y="1220"/>
                  </a:lnTo>
                  <a:close/>
                  <a:moveTo>
                    <a:pt x="1292" y="1110"/>
                  </a:moveTo>
                  <a:lnTo>
                    <a:pt x="1292" y="1112"/>
                  </a:lnTo>
                  <a:lnTo>
                    <a:pt x="1295" y="1112"/>
                  </a:lnTo>
                  <a:lnTo>
                    <a:pt x="1292" y="1112"/>
                  </a:lnTo>
                  <a:lnTo>
                    <a:pt x="1295" y="1112"/>
                  </a:lnTo>
                  <a:lnTo>
                    <a:pt x="1298" y="1112"/>
                  </a:lnTo>
                  <a:lnTo>
                    <a:pt x="1300" y="1112"/>
                  </a:lnTo>
                  <a:lnTo>
                    <a:pt x="1300" y="1110"/>
                  </a:lnTo>
                  <a:lnTo>
                    <a:pt x="1300" y="1112"/>
                  </a:lnTo>
                  <a:lnTo>
                    <a:pt x="1303" y="1112"/>
                  </a:lnTo>
                  <a:lnTo>
                    <a:pt x="1303" y="1110"/>
                  </a:lnTo>
                  <a:lnTo>
                    <a:pt x="1303" y="1112"/>
                  </a:lnTo>
                  <a:lnTo>
                    <a:pt x="1303" y="1110"/>
                  </a:lnTo>
                  <a:lnTo>
                    <a:pt x="1303" y="1112"/>
                  </a:lnTo>
                  <a:lnTo>
                    <a:pt x="1303" y="1110"/>
                  </a:lnTo>
                  <a:lnTo>
                    <a:pt x="1303" y="1112"/>
                  </a:lnTo>
                  <a:lnTo>
                    <a:pt x="1303" y="1110"/>
                  </a:lnTo>
                  <a:lnTo>
                    <a:pt x="1305" y="1110"/>
                  </a:lnTo>
                  <a:lnTo>
                    <a:pt x="1305" y="1112"/>
                  </a:lnTo>
                  <a:lnTo>
                    <a:pt x="1308" y="1110"/>
                  </a:lnTo>
                  <a:lnTo>
                    <a:pt x="1308" y="1112"/>
                  </a:lnTo>
                  <a:lnTo>
                    <a:pt x="1311" y="1112"/>
                  </a:lnTo>
                  <a:lnTo>
                    <a:pt x="1311" y="1115"/>
                  </a:lnTo>
                  <a:lnTo>
                    <a:pt x="1313" y="1115"/>
                  </a:lnTo>
                  <a:lnTo>
                    <a:pt x="1316" y="1115"/>
                  </a:lnTo>
                  <a:lnTo>
                    <a:pt x="1316" y="1118"/>
                  </a:lnTo>
                  <a:lnTo>
                    <a:pt x="1318" y="1118"/>
                  </a:lnTo>
                  <a:lnTo>
                    <a:pt x="1321" y="1120"/>
                  </a:lnTo>
                  <a:lnTo>
                    <a:pt x="1321" y="1123"/>
                  </a:lnTo>
                  <a:lnTo>
                    <a:pt x="1321" y="1125"/>
                  </a:lnTo>
                  <a:lnTo>
                    <a:pt x="1321" y="1128"/>
                  </a:lnTo>
                  <a:lnTo>
                    <a:pt x="1318" y="1128"/>
                  </a:lnTo>
                  <a:lnTo>
                    <a:pt x="1321" y="1128"/>
                  </a:lnTo>
                  <a:lnTo>
                    <a:pt x="1318" y="1128"/>
                  </a:lnTo>
                  <a:lnTo>
                    <a:pt x="1318" y="1131"/>
                  </a:lnTo>
                  <a:lnTo>
                    <a:pt x="1321" y="1133"/>
                  </a:lnTo>
                  <a:lnTo>
                    <a:pt x="1324" y="1133"/>
                  </a:lnTo>
                  <a:lnTo>
                    <a:pt x="1326" y="1133"/>
                  </a:lnTo>
                  <a:lnTo>
                    <a:pt x="1326" y="1136"/>
                  </a:lnTo>
                  <a:lnTo>
                    <a:pt x="1329" y="1136"/>
                  </a:lnTo>
                  <a:lnTo>
                    <a:pt x="1332" y="1136"/>
                  </a:lnTo>
                  <a:lnTo>
                    <a:pt x="1332" y="1139"/>
                  </a:lnTo>
                  <a:lnTo>
                    <a:pt x="1332" y="1141"/>
                  </a:lnTo>
                  <a:lnTo>
                    <a:pt x="1329" y="1141"/>
                  </a:lnTo>
                  <a:lnTo>
                    <a:pt x="1329" y="1144"/>
                  </a:lnTo>
                  <a:lnTo>
                    <a:pt x="1329" y="1141"/>
                  </a:lnTo>
                  <a:lnTo>
                    <a:pt x="1329" y="1144"/>
                  </a:lnTo>
                  <a:lnTo>
                    <a:pt x="1329" y="1146"/>
                  </a:lnTo>
                  <a:lnTo>
                    <a:pt x="1332" y="1146"/>
                  </a:lnTo>
                  <a:lnTo>
                    <a:pt x="1332" y="1149"/>
                  </a:lnTo>
                  <a:lnTo>
                    <a:pt x="1332" y="1152"/>
                  </a:lnTo>
                  <a:lnTo>
                    <a:pt x="1332" y="1154"/>
                  </a:lnTo>
                  <a:lnTo>
                    <a:pt x="1334" y="1154"/>
                  </a:lnTo>
                  <a:lnTo>
                    <a:pt x="1334" y="1157"/>
                  </a:lnTo>
                  <a:lnTo>
                    <a:pt x="1332" y="1157"/>
                  </a:lnTo>
                  <a:lnTo>
                    <a:pt x="1329" y="1157"/>
                  </a:lnTo>
                  <a:lnTo>
                    <a:pt x="1329" y="1159"/>
                  </a:lnTo>
                  <a:lnTo>
                    <a:pt x="1329" y="1157"/>
                  </a:lnTo>
                  <a:lnTo>
                    <a:pt x="1329" y="1159"/>
                  </a:lnTo>
                  <a:lnTo>
                    <a:pt x="1326" y="1159"/>
                  </a:lnTo>
                  <a:lnTo>
                    <a:pt x="1329" y="1159"/>
                  </a:lnTo>
                  <a:lnTo>
                    <a:pt x="1326" y="1159"/>
                  </a:lnTo>
                  <a:lnTo>
                    <a:pt x="1326" y="1162"/>
                  </a:lnTo>
                  <a:lnTo>
                    <a:pt x="1324" y="1162"/>
                  </a:lnTo>
                  <a:lnTo>
                    <a:pt x="1326" y="1162"/>
                  </a:lnTo>
                  <a:lnTo>
                    <a:pt x="1326" y="1165"/>
                  </a:lnTo>
                  <a:lnTo>
                    <a:pt x="1326" y="1167"/>
                  </a:lnTo>
                  <a:lnTo>
                    <a:pt x="1326" y="1165"/>
                  </a:lnTo>
                  <a:lnTo>
                    <a:pt x="1326" y="1167"/>
                  </a:lnTo>
                  <a:lnTo>
                    <a:pt x="1326" y="1170"/>
                  </a:lnTo>
                  <a:lnTo>
                    <a:pt x="1324" y="1170"/>
                  </a:lnTo>
                  <a:lnTo>
                    <a:pt x="1324" y="1173"/>
                  </a:lnTo>
                  <a:lnTo>
                    <a:pt x="1324" y="1175"/>
                  </a:lnTo>
                  <a:lnTo>
                    <a:pt x="1326" y="1175"/>
                  </a:lnTo>
                  <a:lnTo>
                    <a:pt x="1329" y="1178"/>
                  </a:lnTo>
                  <a:lnTo>
                    <a:pt x="1329" y="1175"/>
                  </a:lnTo>
                  <a:lnTo>
                    <a:pt x="1329" y="1178"/>
                  </a:lnTo>
                  <a:lnTo>
                    <a:pt x="1332" y="1178"/>
                  </a:lnTo>
                  <a:lnTo>
                    <a:pt x="1332" y="1180"/>
                  </a:lnTo>
                  <a:lnTo>
                    <a:pt x="1334" y="1180"/>
                  </a:lnTo>
                  <a:lnTo>
                    <a:pt x="1334" y="1178"/>
                  </a:lnTo>
                  <a:lnTo>
                    <a:pt x="1337" y="1175"/>
                  </a:lnTo>
                  <a:lnTo>
                    <a:pt x="1334" y="1175"/>
                  </a:lnTo>
                  <a:lnTo>
                    <a:pt x="1337" y="1173"/>
                  </a:lnTo>
                  <a:lnTo>
                    <a:pt x="1337" y="1175"/>
                  </a:lnTo>
                  <a:lnTo>
                    <a:pt x="1339" y="1175"/>
                  </a:lnTo>
                  <a:lnTo>
                    <a:pt x="1339" y="1173"/>
                  </a:lnTo>
                  <a:lnTo>
                    <a:pt x="1342" y="1173"/>
                  </a:lnTo>
                  <a:lnTo>
                    <a:pt x="1342" y="1175"/>
                  </a:lnTo>
                  <a:lnTo>
                    <a:pt x="1342" y="1173"/>
                  </a:lnTo>
                  <a:lnTo>
                    <a:pt x="1342" y="1175"/>
                  </a:lnTo>
                  <a:lnTo>
                    <a:pt x="1342" y="1173"/>
                  </a:lnTo>
                  <a:lnTo>
                    <a:pt x="1345" y="1173"/>
                  </a:lnTo>
                  <a:lnTo>
                    <a:pt x="1345" y="1175"/>
                  </a:lnTo>
                  <a:lnTo>
                    <a:pt x="1347" y="1175"/>
                  </a:lnTo>
                  <a:lnTo>
                    <a:pt x="1350" y="1175"/>
                  </a:lnTo>
                  <a:lnTo>
                    <a:pt x="1350" y="1178"/>
                  </a:lnTo>
                  <a:lnTo>
                    <a:pt x="1352" y="1178"/>
                  </a:lnTo>
                  <a:lnTo>
                    <a:pt x="1352" y="1180"/>
                  </a:lnTo>
                  <a:lnTo>
                    <a:pt x="1355" y="1183"/>
                  </a:lnTo>
                  <a:lnTo>
                    <a:pt x="1355" y="1186"/>
                  </a:lnTo>
                  <a:lnTo>
                    <a:pt x="1355" y="1188"/>
                  </a:lnTo>
                  <a:lnTo>
                    <a:pt x="1355" y="1191"/>
                  </a:lnTo>
                  <a:lnTo>
                    <a:pt x="1352" y="1191"/>
                  </a:lnTo>
                  <a:lnTo>
                    <a:pt x="1352" y="1193"/>
                  </a:lnTo>
                  <a:lnTo>
                    <a:pt x="1352" y="1196"/>
                  </a:lnTo>
                  <a:lnTo>
                    <a:pt x="1350" y="1196"/>
                  </a:lnTo>
                  <a:lnTo>
                    <a:pt x="1350" y="1193"/>
                  </a:lnTo>
                  <a:lnTo>
                    <a:pt x="1350" y="1196"/>
                  </a:lnTo>
                  <a:lnTo>
                    <a:pt x="1350" y="1199"/>
                  </a:lnTo>
                  <a:lnTo>
                    <a:pt x="1352" y="1201"/>
                  </a:lnTo>
                  <a:lnTo>
                    <a:pt x="1352" y="1204"/>
                  </a:lnTo>
                  <a:lnTo>
                    <a:pt x="1352" y="1206"/>
                  </a:lnTo>
                  <a:lnTo>
                    <a:pt x="1350" y="1206"/>
                  </a:lnTo>
                  <a:lnTo>
                    <a:pt x="1350" y="1209"/>
                  </a:lnTo>
                  <a:lnTo>
                    <a:pt x="1350" y="1212"/>
                  </a:lnTo>
                  <a:lnTo>
                    <a:pt x="1350" y="1214"/>
                  </a:lnTo>
                  <a:lnTo>
                    <a:pt x="1347" y="1214"/>
                  </a:lnTo>
                  <a:lnTo>
                    <a:pt x="1347" y="1217"/>
                  </a:lnTo>
                  <a:lnTo>
                    <a:pt x="1345" y="1217"/>
                  </a:lnTo>
                  <a:lnTo>
                    <a:pt x="1347" y="1220"/>
                  </a:lnTo>
                  <a:lnTo>
                    <a:pt x="1345" y="1220"/>
                  </a:lnTo>
                  <a:lnTo>
                    <a:pt x="1345" y="1217"/>
                  </a:lnTo>
                  <a:lnTo>
                    <a:pt x="1345" y="1220"/>
                  </a:lnTo>
                  <a:lnTo>
                    <a:pt x="1342" y="1220"/>
                  </a:lnTo>
                  <a:lnTo>
                    <a:pt x="1339" y="1220"/>
                  </a:lnTo>
                  <a:lnTo>
                    <a:pt x="1339" y="1222"/>
                  </a:lnTo>
                  <a:lnTo>
                    <a:pt x="1337" y="1222"/>
                  </a:lnTo>
                  <a:lnTo>
                    <a:pt x="1334" y="1222"/>
                  </a:lnTo>
                  <a:lnTo>
                    <a:pt x="1334" y="1225"/>
                  </a:lnTo>
                  <a:lnTo>
                    <a:pt x="1334" y="1222"/>
                  </a:lnTo>
                  <a:lnTo>
                    <a:pt x="1334" y="1225"/>
                  </a:lnTo>
                  <a:lnTo>
                    <a:pt x="1332" y="1225"/>
                  </a:lnTo>
                  <a:lnTo>
                    <a:pt x="1329" y="1225"/>
                  </a:lnTo>
                  <a:lnTo>
                    <a:pt x="1329" y="1227"/>
                  </a:lnTo>
                  <a:lnTo>
                    <a:pt x="1326" y="1227"/>
                  </a:lnTo>
                  <a:lnTo>
                    <a:pt x="1324" y="1227"/>
                  </a:lnTo>
                  <a:lnTo>
                    <a:pt x="1326" y="1227"/>
                  </a:lnTo>
                  <a:lnTo>
                    <a:pt x="1324" y="1227"/>
                  </a:lnTo>
                  <a:lnTo>
                    <a:pt x="1324" y="1230"/>
                  </a:lnTo>
                  <a:lnTo>
                    <a:pt x="1321" y="1230"/>
                  </a:lnTo>
                  <a:lnTo>
                    <a:pt x="1321" y="1233"/>
                  </a:lnTo>
                  <a:lnTo>
                    <a:pt x="1318" y="1233"/>
                  </a:lnTo>
                  <a:lnTo>
                    <a:pt x="1321" y="1233"/>
                  </a:lnTo>
                  <a:lnTo>
                    <a:pt x="1318" y="1233"/>
                  </a:lnTo>
                  <a:lnTo>
                    <a:pt x="1316" y="1233"/>
                  </a:lnTo>
                  <a:lnTo>
                    <a:pt x="1316" y="1235"/>
                  </a:lnTo>
                  <a:lnTo>
                    <a:pt x="1316" y="1233"/>
                  </a:lnTo>
                  <a:lnTo>
                    <a:pt x="1316" y="1235"/>
                  </a:lnTo>
                  <a:lnTo>
                    <a:pt x="1313" y="1235"/>
                  </a:lnTo>
                  <a:lnTo>
                    <a:pt x="1311" y="1235"/>
                  </a:lnTo>
                  <a:lnTo>
                    <a:pt x="1313" y="1235"/>
                  </a:lnTo>
                  <a:lnTo>
                    <a:pt x="1311" y="1235"/>
                  </a:lnTo>
                  <a:lnTo>
                    <a:pt x="1308" y="1235"/>
                  </a:lnTo>
                  <a:lnTo>
                    <a:pt x="1308" y="1233"/>
                  </a:lnTo>
                  <a:lnTo>
                    <a:pt x="1305" y="1233"/>
                  </a:lnTo>
                  <a:lnTo>
                    <a:pt x="1305" y="1230"/>
                  </a:lnTo>
                  <a:lnTo>
                    <a:pt x="1305" y="1233"/>
                  </a:lnTo>
                  <a:lnTo>
                    <a:pt x="1305" y="1230"/>
                  </a:lnTo>
                  <a:lnTo>
                    <a:pt x="1305" y="1227"/>
                  </a:lnTo>
                  <a:lnTo>
                    <a:pt x="1303" y="1227"/>
                  </a:lnTo>
                  <a:lnTo>
                    <a:pt x="1300" y="1225"/>
                  </a:lnTo>
                  <a:lnTo>
                    <a:pt x="1300" y="1222"/>
                  </a:lnTo>
                  <a:lnTo>
                    <a:pt x="1298" y="1222"/>
                  </a:lnTo>
                  <a:lnTo>
                    <a:pt x="1300" y="1222"/>
                  </a:lnTo>
                  <a:lnTo>
                    <a:pt x="1298" y="1222"/>
                  </a:lnTo>
                  <a:lnTo>
                    <a:pt x="1298" y="1220"/>
                  </a:lnTo>
                  <a:lnTo>
                    <a:pt x="1295" y="1220"/>
                  </a:lnTo>
                  <a:lnTo>
                    <a:pt x="1295" y="1217"/>
                  </a:lnTo>
                  <a:lnTo>
                    <a:pt x="1292" y="1217"/>
                  </a:lnTo>
                  <a:lnTo>
                    <a:pt x="1295" y="1217"/>
                  </a:lnTo>
                  <a:lnTo>
                    <a:pt x="1292" y="1217"/>
                  </a:lnTo>
                  <a:lnTo>
                    <a:pt x="1292" y="1214"/>
                  </a:lnTo>
                  <a:lnTo>
                    <a:pt x="1292" y="1212"/>
                  </a:lnTo>
                  <a:lnTo>
                    <a:pt x="1290" y="1212"/>
                  </a:lnTo>
                  <a:lnTo>
                    <a:pt x="1290" y="1209"/>
                  </a:lnTo>
                  <a:lnTo>
                    <a:pt x="1290" y="1212"/>
                  </a:lnTo>
                  <a:lnTo>
                    <a:pt x="1292" y="1212"/>
                  </a:lnTo>
                  <a:lnTo>
                    <a:pt x="1292" y="1209"/>
                  </a:lnTo>
                  <a:lnTo>
                    <a:pt x="1290" y="1209"/>
                  </a:lnTo>
                  <a:lnTo>
                    <a:pt x="1292" y="1209"/>
                  </a:lnTo>
                  <a:lnTo>
                    <a:pt x="1290" y="1209"/>
                  </a:lnTo>
                  <a:lnTo>
                    <a:pt x="1290" y="1206"/>
                  </a:lnTo>
                  <a:lnTo>
                    <a:pt x="1290" y="1209"/>
                  </a:lnTo>
                  <a:lnTo>
                    <a:pt x="1287" y="1209"/>
                  </a:lnTo>
                  <a:lnTo>
                    <a:pt x="1287" y="1206"/>
                  </a:lnTo>
                  <a:lnTo>
                    <a:pt x="1285" y="1206"/>
                  </a:lnTo>
                  <a:lnTo>
                    <a:pt x="1285" y="1209"/>
                  </a:lnTo>
                  <a:lnTo>
                    <a:pt x="1282" y="1209"/>
                  </a:lnTo>
                  <a:lnTo>
                    <a:pt x="1282" y="1206"/>
                  </a:lnTo>
                  <a:lnTo>
                    <a:pt x="1279" y="1206"/>
                  </a:lnTo>
                  <a:lnTo>
                    <a:pt x="1279" y="1209"/>
                  </a:lnTo>
                  <a:lnTo>
                    <a:pt x="1277" y="1209"/>
                  </a:lnTo>
                  <a:lnTo>
                    <a:pt x="1277" y="1206"/>
                  </a:lnTo>
                  <a:lnTo>
                    <a:pt x="1274" y="1206"/>
                  </a:lnTo>
                  <a:lnTo>
                    <a:pt x="1274" y="1209"/>
                  </a:lnTo>
                  <a:lnTo>
                    <a:pt x="1274" y="1206"/>
                  </a:lnTo>
                  <a:lnTo>
                    <a:pt x="1274" y="1209"/>
                  </a:lnTo>
                  <a:lnTo>
                    <a:pt x="1274" y="1206"/>
                  </a:lnTo>
                  <a:lnTo>
                    <a:pt x="1274" y="1209"/>
                  </a:lnTo>
                  <a:lnTo>
                    <a:pt x="1274" y="1206"/>
                  </a:lnTo>
                  <a:lnTo>
                    <a:pt x="1272" y="1206"/>
                  </a:lnTo>
                  <a:lnTo>
                    <a:pt x="1274" y="1206"/>
                  </a:lnTo>
                  <a:lnTo>
                    <a:pt x="1272" y="1206"/>
                  </a:lnTo>
                  <a:lnTo>
                    <a:pt x="1272" y="1204"/>
                  </a:lnTo>
                  <a:lnTo>
                    <a:pt x="1269" y="1204"/>
                  </a:lnTo>
                  <a:lnTo>
                    <a:pt x="1272" y="1204"/>
                  </a:lnTo>
                  <a:lnTo>
                    <a:pt x="1269" y="1201"/>
                  </a:lnTo>
                  <a:lnTo>
                    <a:pt x="1269" y="1199"/>
                  </a:lnTo>
                  <a:lnTo>
                    <a:pt x="1266" y="1199"/>
                  </a:lnTo>
                  <a:lnTo>
                    <a:pt x="1269" y="1199"/>
                  </a:lnTo>
                  <a:lnTo>
                    <a:pt x="1266" y="1199"/>
                  </a:lnTo>
                  <a:lnTo>
                    <a:pt x="1266" y="1196"/>
                  </a:lnTo>
                  <a:lnTo>
                    <a:pt x="1269" y="1196"/>
                  </a:lnTo>
                  <a:lnTo>
                    <a:pt x="1266" y="1196"/>
                  </a:lnTo>
                  <a:lnTo>
                    <a:pt x="1266" y="1199"/>
                  </a:lnTo>
                  <a:lnTo>
                    <a:pt x="1266" y="1196"/>
                  </a:lnTo>
                  <a:lnTo>
                    <a:pt x="1264" y="1196"/>
                  </a:lnTo>
                  <a:lnTo>
                    <a:pt x="1264" y="1199"/>
                  </a:lnTo>
                  <a:lnTo>
                    <a:pt x="1261" y="1199"/>
                  </a:lnTo>
                  <a:lnTo>
                    <a:pt x="1261" y="1196"/>
                  </a:lnTo>
                  <a:lnTo>
                    <a:pt x="1258" y="1196"/>
                  </a:lnTo>
                  <a:lnTo>
                    <a:pt x="1258" y="1193"/>
                  </a:lnTo>
                  <a:lnTo>
                    <a:pt x="1256" y="1196"/>
                  </a:lnTo>
                  <a:lnTo>
                    <a:pt x="1256" y="1193"/>
                  </a:lnTo>
                  <a:lnTo>
                    <a:pt x="1256" y="1191"/>
                  </a:lnTo>
                  <a:lnTo>
                    <a:pt x="1253" y="1191"/>
                  </a:lnTo>
                  <a:lnTo>
                    <a:pt x="1256" y="1191"/>
                  </a:lnTo>
                  <a:lnTo>
                    <a:pt x="1253" y="1191"/>
                  </a:lnTo>
                  <a:lnTo>
                    <a:pt x="1253" y="1188"/>
                  </a:lnTo>
                  <a:lnTo>
                    <a:pt x="1251" y="1188"/>
                  </a:lnTo>
                  <a:lnTo>
                    <a:pt x="1251" y="1186"/>
                  </a:lnTo>
                  <a:lnTo>
                    <a:pt x="1251" y="1188"/>
                  </a:lnTo>
                  <a:lnTo>
                    <a:pt x="1251" y="1186"/>
                  </a:lnTo>
                  <a:lnTo>
                    <a:pt x="1248" y="1186"/>
                  </a:lnTo>
                  <a:lnTo>
                    <a:pt x="1248" y="1183"/>
                  </a:lnTo>
                  <a:lnTo>
                    <a:pt x="1248" y="1180"/>
                  </a:lnTo>
                  <a:lnTo>
                    <a:pt x="1248" y="1178"/>
                  </a:lnTo>
                  <a:lnTo>
                    <a:pt x="1248" y="1175"/>
                  </a:lnTo>
                  <a:lnTo>
                    <a:pt x="1251" y="1175"/>
                  </a:lnTo>
                  <a:lnTo>
                    <a:pt x="1248" y="1175"/>
                  </a:lnTo>
                  <a:lnTo>
                    <a:pt x="1248" y="1173"/>
                  </a:lnTo>
                  <a:lnTo>
                    <a:pt x="1248" y="1170"/>
                  </a:lnTo>
                  <a:lnTo>
                    <a:pt x="1248" y="1167"/>
                  </a:lnTo>
                  <a:lnTo>
                    <a:pt x="1251" y="1167"/>
                  </a:lnTo>
                  <a:lnTo>
                    <a:pt x="1248" y="1167"/>
                  </a:lnTo>
                  <a:lnTo>
                    <a:pt x="1251" y="1167"/>
                  </a:lnTo>
                  <a:lnTo>
                    <a:pt x="1251" y="1165"/>
                  </a:lnTo>
                  <a:lnTo>
                    <a:pt x="1251" y="1162"/>
                  </a:lnTo>
                  <a:lnTo>
                    <a:pt x="1253" y="1162"/>
                  </a:lnTo>
                  <a:lnTo>
                    <a:pt x="1251" y="1162"/>
                  </a:lnTo>
                  <a:lnTo>
                    <a:pt x="1251" y="1159"/>
                  </a:lnTo>
                  <a:lnTo>
                    <a:pt x="1253" y="1159"/>
                  </a:lnTo>
                  <a:lnTo>
                    <a:pt x="1253" y="1157"/>
                  </a:lnTo>
                  <a:lnTo>
                    <a:pt x="1253" y="1154"/>
                  </a:lnTo>
                  <a:lnTo>
                    <a:pt x="1253" y="1157"/>
                  </a:lnTo>
                  <a:lnTo>
                    <a:pt x="1253" y="1154"/>
                  </a:lnTo>
                  <a:lnTo>
                    <a:pt x="1253" y="1152"/>
                  </a:lnTo>
                  <a:lnTo>
                    <a:pt x="1253" y="1149"/>
                  </a:lnTo>
                  <a:lnTo>
                    <a:pt x="1253" y="1152"/>
                  </a:lnTo>
                  <a:lnTo>
                    <a:pt x="1253" y="1149"/>
                  </a:lnTo>
                  <a:lnTo>
                    <a:pt x="1256" y="1149"/>
                  </a:lnTo>
                  <a:lnTo>
                    <a:pt x="1253" y="1149"/>
                  </a:lnTo>
                  <a:lnTo>
                    <a:pt x="1256" y="1149"/>
                  </a:lnTo>
                  <a:lnTo>
                    <a:pt x="1256" y="1146"/>
                  </a:lnTo>
                  <a:lnTo>
                    <a:pt x="1258" y="1146"/>
                  </a:lnTo>
                  <a:lnTo>
                    <a:pt x="1258" y="1144"/>
                  </a:lnTo>
                  <a:lnTo>
                    <a:pt x="1258" y="1141"/>
                  </a:lnTo>
                  <a:lnTo>
                    <a:pt x="1261" y="1141"/>
                  </a:lnTo>
                  <a:lnTo>
                    <a:pt x="1261" y="1139"/>
                  </a:lnTo>
                  <a:lnTo>
                    <a:pt x="1264" y="1139"/>
                  </a:lnTo>
                  <a:lnTo>
                    <a:pt x="1266" y="1139"/>
                  </a:lnTo>
                  <a:lnTo>
                    <a:pt x="1266" y="1136"/>
                  </a:lnTo>
                  <a:lnTo>
                    <a:pt x="1269" y="1136"/>
                  </a:lnTo>
                  <a:lnTo>
                    <a:pt x="1269" y="1133"/>
                  </a:lnTo>
                  <a:lnTo>
                    <a:pt x="1269" y="1131"/>
                  </a:lnTo>
                  <a:lnTo>
                    <a:pt x="1269" y="1128"/>
                  </a:lnTo>
                  <a:lnTo>
                    <a:pt x="1272" y="1128"/>
                  </a:lnTo>
                  <a:lnTo>
                    <a:pt x="1272" y="1125"/>
                  </a:lnTo>
                  <a:lnTo>
                    <a:pt x="1274" y="1125"/>
                  </a:lnTo>
                  <a:lnTo>
                    <a:pt x="1274" y="1123"/>
                  </a:lnTo>
                  <a:lnTo>
                    <a:pt x="1277" y="1123"/>
                  </a:lnTo>
                  <a:lnTo>
                    <a:pt x="1279" y="1120"/>
                  </a:lnTo>
                  <a:lnTo>
                    <a:pt x="1282" y="1120"/>
                  </a:lnTo>
                  <a:lnTo>
                    <a:pt x="1285" y="1118"/>
                  </a:lnTo>
                  <a:lnTo>
                    <a:pt x="1285" y="1115"/>
                  </a:lnTo>
                  <a:lnTo>
                    <a:pt x="1285" y="1112"/>
                  </a:lnTo>
                  <a:lnTo>
                    <a:pt x="1287" y="1112"/>
                  </a:lnTo>
                  <a:lnTo>
                    <a:pt x="1287" y="1110"/>
                  </a:lnTo>
                  <a:lnTo>
                    <a:pt x="1290" y="1110"/>
                  </a:lnTo>
                  <a:lnTo>
                    <a:pt x="1292" y="1110"/>
                  </a:lnTo>
                  <a:close/>
                  <a:moveTo>
                    <a:pt x="6" y="966"/>
                  </a:moveTo>
                  <a:lnTo>
                    <a:pt x="8" y="966"/>
                  </a:lnTo>
                  <a:lnTo>
                    <a:pt x="11" y="966"/>
                  </a:lnTo>
                  <a:lnTo>
                    <a:pt x="13" y="966"/>
                  </a:lnTo>
                  <a:lnTo>
                    <a:pt x="16" y="966"/>
                  </a:lnTo>
                  <a:lnTo>
                    <a:pt x="16" y="969"/>
                  </a:lnTo>
                  <a:lnTo>
                    <a:pt x="19" y="969"/>
                  </a:lnTo>
                  <a:lnTo>
                    <a:pt x="19" y="971"/>
                  </a:lnTo>
                  <a:lnTo>
                    <a:pt x="21" y="971"/>
                  </a:lnTo>
                  <a:lnTo>
                    <a:pt x="24" y="971"/>
                  </a:lnTo>
                  <a:lnTo>
                    <a:pt x="24" y="969"/>
                  </a:lnTo>
                  <a:lnTo>
                    <a:pt x="26" y="969"/>
                  </a:lnTo>
                  <a:lnTo>
                    <a:pt x="26" y="971"/>
                  </a:lnTo>
                  <a:lnTo>
                    <a:pt x="26" y="969"/>
                  </a:lnTo>
                  <a:lnTo>
                    <a:pt x="26" y="971"/>
                  </a:lnTo>
                  <a:lnTo>
                    <a:pt x="29" y="971"/>
                  </a:lnTo>
                  <a:lnTo>
                    <a:pt x="29" y="974"/>
                  </a:lnTo>
                  <a:lnTo>
                    <a:pt x="29" y="977"/>
                  </a:lnTo>
                  <a:lnTo>
                    <a:pt x="26" y="977"/>
                  </a:lnTo>
                  <a:lnTo>
                    <a:pt x="29" y="977"/>
                  </a:lnTo>
                  <a:lnTo>
                    <a:pt x="29" y="979"/>
                  </a:lnTo>
                  <a:lnTo>
                    <a:pt x="26" y="979"/>
                  </a:lnTo>
                  <a:lnTo>
                    <a:pt x="26" y="982"/>
                  </a:lnTo>
                  <a:lnTo>
                    <a:pt x="24" y="982"/>
                  </a:lnTo>
                  <a:lnTo>
                    <a:pt x="24" y="984"/>
                  </a:lnTo>
                  <a:lnTo>
                    <a:pt x="24" y="987"/>
                  </a:lnTo>
                  <a:lnTo>
                    <a:pt x="24" y="990"/>
                  </a:lnTo>
                  <a:lnTo>
                    <a:pt x="21" y="990"/>
                  </a:lnTo>
                  <a:lnTo>
                    <a:pt x="19" y="990"/>
                  </a:lnTo>
                  <a:lnTo>
                    <a:pt x="19" y="992"/>
                  </a:lnTo>
                  <a:lnTo>
                    <a:pt x="16" y="992"/>
                  </a:lnTo>
                  <a:lnTo>
                    <a:pt x="13" y="992"/>
                  </a:lnTo>
                  <a:lnTo>
                    <a:pt x="13" y="990"/>
                  </a:lnTo>
                  <a:lnTo>
                    <a:pt x="11" y="990"/>
                  </a:lnTo>
                  <a:lnTo>
                    <a:pt x="11" y="987"/>
                  </a:lnTo>
                  <a:lnTo>
                    <a:pt x="8" y="987"/>
                  </a:lnTo>
                  <a:lnTo>
                    <a:pt x="8" y="984"/>
                  </a:lnTo>
                  <a:lnTo>
                    <a:pt x="6" y="984"/>
                  </a:lnTo>
                  <a:lnTo>
                    <a:pt x="8" y="984"/>
                  </a:lnTo>
                  <a:lnTo>
                    <a:pt x="8" y="982"/>
                  </a:lnTo>
                  <a:lnTo>
                    <a:pt x="8" y="984"/>
                  </a:lnTo>
                  <a:lnTo>
                    <a:pt x="6" y="984"/>
                  </a:lnTo>
                  <a:lnTo>
                    <a:pt x="6" y="982"/>
                  </a:lnTo>
                  <a:lnTo>
                    <a:pt x="3" y="979"/>
                  </a:lnTo>
                  <a:lnTo>
                    <a:pt x="3" y="977"/>
                  </a:lnTo>
                  <a:lnTo>
                    <a:pt x="0" y="977"/>
                  </a:lnTo>
                  <a:lnTo>
                    <a:pt x="0" y="974"/>
                  </a:lnTo>
                  <a:lnTo>
                    <a:pt x="0" y="971"/>
                  </a:lnTo>
                  <a:lnTo>
                    <a:pt x="0" y="969"/>
                  </a:lnTo>
                  <a:lnTo>
                    <a:pt x="0" y="966"/>
                  </a:lnTo>
                  <a:lnTo>
                    <a:pt x="3" y="966"/>
                  </a:lnTo>
                  <a:lnTo>
                    <a:pt x="0" y="966"/>
                  </a:lnTo>
                  <a:lnTo>
                    <a:pt x="3" y="966"/>
                  </a:lnTo>
                  <a:lnTo>
                    <a:pt x="6" y="966"/>
                  </a:lnTo>
                  <a:close/>
                  <a:moveTo>
                    <a:pt x="1689" y="917"/>
                  </a:moveTo>
                  <a:lnTo>
                    <a:pt x="1692" y="917"/>
                  </a:lnTo>
                  <a:lnTo>
                    <a:pt x="1692" y="919"/>
                  </a:lnTo>
                  <a:lnTo>
                    <a:pt x="1692" y="917"/>
                  </a:lnTo>
                  <a:lnTo>
                    <a:pt x="1692" y="919"/>
                  </a:lnTo>
                  <a:lnTo>
                    <a:pt x="1694" y="919"/>
                  </a:lnTo>
                  <a:lnTo>
                    <a:pt x="1694" y="922"/>
                  </a:lnTo>
                  <a:lnTo>
                    <a:pt x="1697" y="922"/>
                  </a:lnTo>
                  <a:lnTo>
                    <a:pt x="1697" y="924"/>
                  </a:lnTo>
                  <a:lnTo>
                    <a:pt x="1700" y="924"/>
                  </a:lnTo>
                  <a:lnTo>
                    <a:pt x="1700" y="927"/>
                  </a:lnTo>
                  <a:lnTo>
                    <a:pt x="1700" y="930"/>
                  </a:lnTo>
                  <a:lnTo>
                    <a:pt x="1700" y="932"/>
                  </a:lnTo>
                  <a:lnTo>
                    <a:pt x="1700" y="935"/>
                  </a:lnTo>
                  <a:lnTo>
                    <a:pt x="1700" y="937"/>
                  </a:lnTo>
                  <a:lnTo>
                    <a:pt x="1697" y="937"/>
                  </a:lnTo>
                  <a:lnTo>
                    <a:pt x="1700" y="937"/>
                  </a:lnTo>
                  <a:lnTo>
                    <a:pt x="1697" y="937"/>
                  </a:lnTo>
                  <a:lnTo>
                    <a:pt x="1697" y="940"/>
                  </a:lnTo>
                  <a:lnTo>
                    <a:pt x="1700" y="940"/>
                  </a:lnTo>
                  <a:lnTo>
                    <a:pt x="1697" y="940"/>
                  </a:lnTo>
                  <a:lnTo>
                    <a:pt x="1697" y="943"/>
                  </a:lnTo>
                  <a:lnTo>
                    <a:pt x="1697" y="945"/>
                  </a:lnTo>
                  <a:lnTo>
                    <a:pt x="1694" y="945"/>
                  </a:lnTo>
                  <a:lnTo>
                    <a:pt x="1694" y="948"/>
                  </a:lnTo>
                  <a:lnTo>
                    <a:pt x="1692" y="948"/>
                  </a:lnTo>
                  <a:lnTo>
                    <a:pt x="1692" y="945"/>
                  </a:lnTo>
                  <a:lnTo>
                    <a:pt x="1692" y="948"/>
                  </a:lnTo>
                  <a:lnTo>
                    <a:pt x="1689" y="948"/>
                  </a:lnTo>
                  <a:lnTo>
                    <a:pt x="1689" y="950"/>
                  </a:lnTo>
                  <a:lnTo>
                    <a:pt x="1687" y="950"/>
                  </a:lnTo>
                  <a:lnTo>
                    <a:pt x="1687" y="953"/>
                  </a:lnTo>
                  <a:lnTo>
                    <a:pt x="1684" y="953"/>
                  </a:lnTo>
                  <a:lnTo>
                    <a:pt x="1681" y="953"/>
                  </a:lnTo>
                  <a:lnTo>
                    <a:pt x="1684" y="953"/>
                  </a:lnTo>
                  <a:lnTo>
                    <a:pt x="1681" y="953"/>
                  </a:lnTo>
                  <a:lnTo>
                    <a:pt x="1681" y="956"/>
                  </a:lnTo>
                  <a:lnTo>
                    <a:pt x="1681" y="953"/>
                  </a:lnTo>
                  <a:lnTo>
                    <a:pt x="1679" y="953"/>
                  </a:lnTo>
                  <a:lnTo>
                    <a:pt x="1679" y="956"/>
                  </a:lnTo>
                  <a:lnTo>
                    <a:pt x="1679" y="953"/>
                  </a:lnTo>
                  <a:lnTo>
                    <a:pt x="1679" y="956"/>
                  </a:lnTo>
                  <a:lnTo>
                    <a:pt x="1676" y="956"/>
                  </a:lnTo>
                  <a:lnTo>
                    <a:pt x="1673" y="956"/>
                  </a:lnTo>
                  <a:lnTo>
                    <a:pt x="1671" y="958"/>
                  </a:lnTo>
                  <a:lnTo>
                    <a:pt x="1671" y="961"/>
                  </a:lnTo>
                  <a:lnTo>
                    <a:pt x="1671" y="964"/>
                  </a:lnTo>
                  <a:lnTo>
                    <a:pt x="1671" y="966"/>
                  </a:lnTo>
                  <a:lnTo>
                    <a:pt x="1673" y="966"/>
                  </a:lnTo>
                  <a:lnTo>
                    <a:pt x="1673" y="969"/>
                  </a:lnTo>
                  <a:lnTo>
                    <a:pt x="1676" y="969"/>
                  </a:lnTo>
                  <a:lnTo>
                    <a:pt x="1676" y="966"/>
                  </a:lnTo>
                  <a:lnTo>
                    <a:pt x="1676" y="969"/>
                  </a:lnTo>
                  <a:lnTo>
                    <a:pt x="1679" y="969"/>
                  </a:lnTo>
                  <a:lnTo>
                    <a:pt x="1681" y="969"/>
                  </a:lnTo>
                  <a:lnTo>
                    <a:pt x="1681" y="971"/>
                  </a:lnTo>
                  <a:lnTo>
                    <a:pt x="1684" y="971"/>
                  </a:lnTo>
                  <a:lnTo>
                    <a:pt x="1681" y="971"/>
                  </a:lnTo>
                  <a:lnTo>
                    <a:pt x="1681" y="969"/>
                  </a:lnTo>
                  <a:lnTo>
                    <a:pt x="1684" y="969"/>
                  </a:lnTo>
                  <a:lnTo>
                    <a:pt x="1684" y="966"/>
                  </a:lnTo>
                  <a:lnTo>
                    <a:pt x="1687" y="966"/>
                  </a:lnTo>
                  <a:lnTo>
                    <a:pt x="1687" y="969"/>
                  </a:lnTo>
                  <a:lnTo>
                    <a:pt x="1689" y="969"/>
                  </a:lnTo>
                  <a:lnTo>
                    <a:pt x="1689" y="966"/>
                  </a:lnTo>
                  <a:lnTo>
                    <a:pt x="1692" y="966"/>
                  </a:lnTo>
                  <a:lnTo>
                    <a:pt x="1694" y="966"/>
                  </a:lnTo>
                  <a:lnTo>
                    <a:pt x="1697" y="966"/>
                  </a:lnTo>
                  <a:lnTo>
                    <a:pt x="1697" y="969"/>
                  </a:lnTo>
                  <a:lnTo>
                    <a:pt x="1700" y="969"/>
                  </a:lnTo>
                  <a:lnTo>
                    <a:pt x="1700" y="971"/>
                  </a:lnTo>
                  <a:lnTo>
                    <a:pt x="1702" y="971"/>
                  </a:lnTo>
                  <a:lnTo>
                    <a:pt x="1702" y="974"/>
                  </a:lnTo>
                  <a:lnTo>
                    <a:pt x="1700" y="974"/>
                  </a:lnTo>
                  <a:lnTo>
                    <a:pt x="1697" y="974"/>
                  </a:lnTo>
                  <a:lnTo>
                    <a:pt x="1694" y="974"/>
                  </a:lnTo>
                  <a:lnTo>
                    <a:pt x="1694" y="977"/>
                  </a:lnTo>
                  <a:lnTo>
                    <a:pt x="1692" y="977"/>
                  </a:lnTo>
                  <a:lnTo>
                    <a:pt x="1689" y="977"/>
                  </a:lnTo>
                  <a:lnTo>
                    <a:pt x="1687" y="977"/>
                  </a:lnTo>
                  <a:lnTo>
                    <a:pt x="1687" y="974"/>
                  </a:lnTo>
                  <a:lnTo>
                    <a:pt x="1687" y="977"/>
                  </a:lnTo>
                  <a:lnTo>
                    <a:pt x="1684" y="977"/>
                  </a:lnTo>
                  <a:lnTo>
                    <a:pt x="1684" y="979"/>
                  </a:lnTo>
                  <a:lnTo>
                    <a:pt x="1684" y="982"/>
                  </a:lnTo>
                  <a:lnTo>
                    <a:pt x="1681" y="982"/>
                  </a:lnTo>
                  <a:lnTo>
                    <a:pt x="1681" y="979"/>
                  </a:lnTo>
                  <a:lnTo>
                    <a:pt x="1681" y="982"/>
                  </a:lnTo>
                  <a:lnTo>
                    <a:pt x="1679" y="982"/>
                  </a:lnTo>
                  <a:lnTo>
                    <a:pt x="1681" y="982"/>
                  </a:lnTo>
                  <a:lnTo>
                    <a:pt x="1679" y="982"/>
                  </a:lnTo>
                  <a:lnTo>
                    <a:pt x="1681" y="982"/>
                  </a:lnTo>
                  <a:lnTo>
                    <a:pt x="1679" y="982"/>
                  </a:lnTo>
                  <a:lnTo>
                    <a:pt x="1679" y="984"/>
                  </a:lnTo>
                  <a:lnTo>
                    <a:pt x="1676" y="984"/>
                  </a:lnTo>
                  <a:lnTo>
                    <a:pt x="1673" y="984"/>
                  </a:lnTo>
                  <a:lnTo>
                    <a:pt x="1671" y="984"/>
                  </a:lnTo>
                  <a:lnTo>
                    <a:pt x="1671" y="987"/>
                  </a:lnTo>
                  <a:lnTo>
                    <a:pt x="1671" y="984"/>
                  </a:lnTo>
                  <a:lnTo>
                    <a:pt x="1668" y="984"/>
                  </a:lnTo>
                  <a:lnTo>
                    <a:pt x="1668" y="987"/>
                  </a:lnTo>
                  <a:lnTo>
                    <a:pt x="1668" y="984"/>
                  </a:lnTo>
                  <a:lnTo>
                    <a:pt x="1666" y="984"/>
                  </a:lnTo>
                  <a:lnTo>
                    <a:pt x="1663" y="984"/>
                  </a:lnTo>
                  <a:lnTo>
                    <a:pt x="1663" y="987"/>
                  </a:lnTo>
                  <a:lnTo>
                    <a:pt x="1660" y="987"/>
                  </a:lnTo>
                  <a:lnTo>
                    <a:pt x="1658" y="987"/>
                  </a:lnTo>
                  <a:lnTo>
                    <a:pt x="1658" y="990"/>
                  </a:lnTo>
                  <a:lnTo>
                    <a:pt x="1655" y="990"/>
                  </a:lnTo>
                  <a:lnTo>
                    <a:pt x="1655" y="992"/>
                  </a:lnTo>
                  <a:lnTo>
                    <a:pt x="1653" y="992"/>
                  </a:lnTo>
                  <a:lnTo>
                    <a:pt x="1655" y="992"/>
                  </a:lnTo>
                  <a:lnTo>
                    <a:pt x="1653" y="992"/>
                  </a:lnTo>
                  <a:lnTo>
                    <a:pt x="1653" y="995"/>
                  </a:lnTo>
                  <a:lnTo>
                    <a:pt x="1650" y="995"/>
                  </a:lnTo>
                  <a:lnTo>
                    <a:pt x="1650" y="998"/>
                  </a:lnTo>
                  <a:lnTo>
                    <a:pt x="1647" y="998"/>
                  </a:lnTo>
                  <a:lnTo>
                    <a:pt x="1647" y="1000"/>
                  </a:lnTo>
                  <a:lnTo>
                    <a:pt x="1647" y="1003"/>
                  </a:lnTo>
                  <a:lnTo>
                    <a:pt x="1645" y="1003"/>
                  </a:lnTo>
                  <a:lnTo>
                    <a:pt x="1645" y="1005"/>
                  </a:lnTo>
                  <a:lnTo>
                    <a:pt x="1645" y="1008"/>
                  </a:lnTo>
                  <a:lnTo>
                    <a:pt x="1645" y="1011"/>
                  </a:lnTo>
                  <a:lnTo>
                    <a:pt x="1645" y="1013"/>
                  </a:lnTo>
                  <a:lnTo>
                    <a:pt x="1645" y="1016"/>
                  </a:lnTo>
                  <a:lnTo>
                    <a:pt x="1645" y="1018"/>
                  </a:lnTo>
                  <a:lnTo>
                    <a:pt x="1645" y="1021"/>
                  </a:lnTo>
                  <a:lnTo>
                    <a:pt x="1645" y="1024"/>
                  </a:lnTo>
                  <a:lnTo>
                    <a:pt x="1647" y="1026"/>
                  </a:lnTo>
                  <a:lnTo>
                    <a:pt x="1647" y="1029"/>
                  </a:lnTo>
                  <a:lnTo>
                    <a:pt x="1650" y="1031"/>
                  </a:lnTo>
                  <a:lnTo>
                    <a:pt x="1650" y="1034"/>
                  </a:lnTo>
                  <a:lnTo>
                    <a:pt x="1653" y="1034"/>
                  </a:lnTo>
                  <a:lnTo>
                    <a:pt x="1653" y="1037"/>
                  </a:lnTo>
                  <a:lnTo>
                    <a:pt x="1653" y="1039"/>
                  </a:lnTo>
                  <a:lnTo>
                    <a:pt x="1655" y="1039"/>
                  </a:lnTo>
                  <a:lnTo>
                    <a:pt x="1655" y="1042"/>
                  </a:lnTo>
                  <a:lnTo>
                    <a:pt x="1658" y="1042"/>
                  </a:lnTo>
                  <a:lnTo>
                    <a:pt x="1658" y="1045"/>
                  </a:lnTo>
                  <a:lnTo>
                    <a:pt x="1660" y="1045"/>
                  </a:lnTo>
                  <a:lnTo>
                    <a:pt x="1660" y="1047"/>
                  </a:lnTo>
                  <a:lnTo>
                    <a:pt x="1663" y="1050"/>
                  </a:lnTo>
                  <a:lnTo>
                    <a:pt x="1663" y="1052"/>
                  </a:lnTo>
                  <a:lnTo>
                    <a:pt x="1666" y="1052"/>
                  </a:lnTo>
                  <a:lnTo>
                    <a:pt x="1671" y="1058"/>
                  </a:lnTo>
                  <a:lnTo>
                    <a:pt x="1673" y="1058"/>
                  </a:lnTo>
                  <a:lnTo>
                    <a:pt x="1676" y="1058"/>
                  </a:lnTo>
                  <a:lnTo>
                    <a:pt x="1679" y="1058"/>
                  </a:lnTo>
                  <a:lnTo>
                    <a:pt x="1681" y="1058"/>
                  </a:lnTo>
                  <a:lnTo>
                    <a:pt x="1681" y="1055"/>
                  </a:lnTo>
                  <a:lnTo>
                    <a:pt x="1684" y="1055"/>
                  </a:lnTo>
                  <a:lnTo>
                    <a:pt x="1684" y="1058"/>
                  </a:lnTo>
                  <a:lnTo>
                    <a:pt x="1684" y="1060"/>
                  </a:lnTo>
                  <a:lnTo>
                    <a:pt x="1681" y="1060"/>
                  </a:lnTo>
                  <a:lnTo>
                    <a:pt x="1684" y="1063"/>
                  </a:lnTo>
                  <a:lnTo>
                    <a:pt x="1687" y="1063"/>
                  </a:lnTo>
                  <a:lnTo>
                    <a:pt x="1684" y="1063"/>
                  </a:lnTo>
                  <a:lnTo>
                    <a:pt x="1687" y="1063"/>
                  </a:lnTo>
                  <a:lnTo>
                    <a:pt x="1687" y="1065"/>
                  </a:lnTo>
                  <a:lnTo>
                    <a:pt x="1689" y="1065"/>
                  </a:lnTo>
                  <a:lnTo>
                    <a:pt x="1692" y="1065"/>
                  </a:lnTo>
                  <a:lnTo>
                    <a:pt x="1694" y="1065"/>
                  </a:lnTo>
                  <a:lnTo>
                    <a:pt x="1697" y="1068"/>
                  </a:lnTo>
                  <a:lnTo>
                    <a:pt x="1697" y="1065"/>
                  </a:lnTo>
                  <a:lnTo>
                    <a:pt x="1700" y="1065"/>
                  </a:lnTo>
                  <a:lnTo>
                    <a:pt x="1702" y="1065"/>
                  </a:lnTo>
                  <a:lnTo>
                    <a:pt x="1702" y="1063"/>
                  </a:lnTo>
                  <a:lnTo>
                    <a:pt x="1705" y="1063"/>
                  </a:lnTo>
                  <a:lnTo>
                    <a:pt x="1705" y="1060"/>
                  </a:lnTo>
                  <a:lnTo>
                    <a:pt x="1702" y="1060"/>
                  </a:lnTo>
                  <a:lnTo>
                    <a:pt x="1705" y="1060"/>
                  </a:lnTo>
                  <a:lnTo>
                    <a:pt x="1705" y="1058"/>
                  </a:lnTo>
                  <a:lnTo>
                    <a:pt x="1707" y="1058"/>
                  </a:lnTo>
                  <a:lnTo>
                    <a:pt x="1707" y="1055"/>
                  </a:lnTo>
                  <a:lnTo>
                    <a:pt x="1707" y="1058"/>
                  </a:lnTo>
                  <a:lnTo>
                    <a:pt x="1707" y="1055"/>
                  </a:lnTo>
                  <a:lnTo>
                    <a:pt x="1710" y="1055"/>
                  </a:lnTo>
                  <a:lnTo>
                    <a:pt x="1713" y="1055"/>
                  </a:lnTo>
                  <a:lnTo>
                    <a:pt x="1715" y="1055"/>
                  </a:lnTo>
                  <a:lnTo>
                    <a:pt x="1715" y="1052"/>
                  </a:lnTo>
                  <a:lnTo>
                    <a:pt x="1718" y="1052"/>
                  </a:lnTo>
                  <a:lnTo>
                    <a:pt x="1720" y="1052"/>
                  </a:lnTo>
                  <a:lnTo>
                    <a:pt x="1720" y="1050"/>
                  </a:lnTo>
                  <a:lnTo>
                    <a:pt x="1720" y="1052"/>
                  </a:lnTo>
                  <a:lnTo>
                    <a:pt x="1723" y="1052"/>
                  </a:lnTo>
                  <a:lnTo>
                    <a:pt x="1720" y="1052"/>
                  </a:lnTo>
                  <a:lnTo>
                    <a:pt x="1723" y="1052"/>
                  </a:lnTo>
                  <a:lnTo>
                    <a:pt x="1723" y="1055"/>
                  </a:lnTo>
                  <a:lnTo>
                    <a:pt x="1726" y="1055"/>
                  </a:lnTo>
                  <a:lnTo>
                    <a:pt x="1728" y="1055"/>
                  </a:lnTo>
                  <a:lnTo>
                    <a:pt x="1728" y="1058"/>
                  </a:lnTo>
                  <a:lnTo>
                    <a:pt x="1728" y="1055"/>
                  </a:lnTo>
                  <a:lnTo>
                    <a:pt x="1728" y="1058"/>
                  </a:lnTo>
                  <a:lnTo>
                    <a:pt x="1728" y="1055"/>
                  </a:lnTo>
                  <a:lnTo>
                    <a:pt x="1731" y="1055"/>
                  </a:lnTo>
                  <a:lnTo>
                    <a:pt x="1731" y="1058"/>
                  </a:lnTo>
                  <a:lnTo>
                    <a:pt x="1731" y="1055"/>
                  </a:lnTo>
                  <a:lnTo>
                    <a:pt x="1731" y="1058"/>
                  </a:lnTo>
                  <a:lnTo>
                    <a:pt x="1731" y="1055"/>
                  </a:lnTo>
                  <a:lnTo>
                    <a:pt x="1734" y="1055"/>
                  </a:lnTo>
                  <a:lnTo>
                    <a:pt x="1734" y="1058"/>
                  </a:lnTo>
                  <a:lnTo>
                    <a:pt x="1734" y="1060"/>
                  </a:lnTo>
                  <a:lnTo>
                    <a:pt x="1731" y="1060"/>
                  </a:lnTo>
                  <a:lnTo>
                    <a:pt x="1734" y="1060"/>
                  </a:lnTo>
                  <a:lnTo>
                    <a:pt x="1731" y="1060"/>
                  </a:lnTo>
                  <a:lnTo>
                    <a:pt x="1734" y="1063"/>
                  </a:lnTo>
                  <a:lnTo>
                    <a:pt x="1731" y="1063"/>
                  </a:lnTo>
                  <a:lnTo>
                    <a:pt x="1734" y="1063"/>
                  </a:lnTo>
                  <a:lnTo>
                    <a:pt x="1731" y="1063"/>
                  </a:lnTo>
                  <a:lnTo>
                    <a:pt x="1731" y="1065"/>
                  </a:lnTo>
                  <a:lnTo>
                    <a:pt x="1734" y="1065"/>
                  </a:lnTo>
                  <a:lnTo>
                    <a:pt x="1734" y="1068"/>
                  </a:lnTo>
                  <a:lnTo>
                    <a:pt x="1736" y="1068"/>
                  </a:lnTo>
                  <a:lnTo>
                    <a:pt x="1736" y="1071"/>
                  </a:lnTo>
                  <a:lnTo>
                    <a:pt x="1739" y="1071"/>
                  </a:lnTo>
                  <a:lnTo>
                    <a:pt x="1739" y="1073"/>
                  </a:lnTo>
                  <a:lnTo>
                    <a:pt x="1741" y="1073"/>
                  </a:lnTo>
                  <a:lnTo>
                    <a:pt x="1744" y="1073"/>
                  </a:lnTo>
                  <a:lnTo>
                    <a:pt x="1741" y="1073"/>
                  </a:lnTo>
                  <a:lnTo>
                    <a:pt x="1744" y="1076"/>
                  </a:lnTo>
                  <a:lnTo>
                    <a:pt x="1747" y="1076"/>
                  </a:lnTo>
                  <a:lnTo>
                    <a:pt x="1747" y="1078"/>
                  </a:lnTo>
                  <a:lnTo>
                    <a:pt x="1747" y="1076"/>
                  </a:lnTo>
                  <a:lnTo>
                    <a:pt x="1747" y="1078"/>
                  </a:lnTo>
                  <a:lnTo>
                    <a:pt x="1747" y="1081"/>
                  </a:lnTo>
                  <a:lnTo>
                    <a:pt x="1744" y="1081"/>
                  </a:lnTo>
                  <a:lnTo>
                    <a:pt x="1741" y="1081"/>
                  </a:lnTo>
                  <a:lnTo>
                    <a:pt x="1741" y="1084"/>
                  </a:lnTo>
                  <a:lnTo>
                    <a:pt x="1741" y="1081"/>
                  </a:lnTo>
                  <a:lnTo>
                    <a:pt x="1741" y="1084"/>
                  </a:lnTo>
                  <a:lnTo>
                    <a:pt x="1739" y="1084"/>
                  </a:lnTo>
                  <a:lnTo>
                    <a:pt x="1739" y="1081"/>
                  </a:lnTo>
                  <a:lnTo>
                    <a:pt x="1736" y="1081"/>
                  </a:lnTo>
                  <a:lnTo>
                    <a:pt x="1736" y="1084"/>
                  </a:lnTo>
                  <a:lnTo>
                    <a:pt x="1734" y="1084"/>
                  </a:lnTo>
                  <a:lnTo>
                    <a:pt x="1734" y="1086"/>
                  </a:lnTo>
                  <a:lnTo>
                    <a:pt x="1734" y="1089"/>
                  </a:lnTo>
                  <a:lnTo>
                    <a:pt x="1731" y="1089"/>
                  </a:lnTo>
                  <a:lnTo>
                    <a:pt x="1734" y="1089"/>
                  </a:lnTo>
                  <a:lnTo>
                    <a:pt x="1734" y="1092"/>
                  </a:lnTo>
                  <a:lnTo>
                    <a:pt x="1731" y="1092"/>
                  </a:lnTo>
                  <a:lnTo>
                    <a:pt x="1731" y="1094"/>
                  </a:lnTo>
                  <a:lnTo>
                    <a:pt x="1731" y="1092"/>
                  </a:lnTo>
                  <a:lnTo>
                    <a:pt x="1731" y="1094"/>
                  </a:lnTo>
                  <a:lnTo>
                    <a:pt x="1734" y="1094"/>
                  </a:lnTo>
                  <a:lnTo>
                    <a:pt x="1734" y="1097"/>
                  </a:lnTo>
                  <a:lnTo>
                    <a:pt x="1731" y="1097"/>
                  </a:lnTo>
                  <a:lnTo>
                    <a:pt x="1731" y="1099"/>
                  </a:lnTo>
                  <a:lnTo>
                    <a:pt x="1731" y="1102"/>
                  </a:lnTo>
                  <a:lnTo>
                    <a:pt x="1728" y="1102"/>
                  </a:lnTo>
                  <a:lnTo>
                    <a:pt x="1728" y="1105"/>
                  </a:lnTo>
                  <a:lnTo>
                    <a:pt x="1726" y="1105"/>
                  </a:lnTo>
                  <a:lnTo>
                    <a:pt x="1723" y="1105"/>
                  </a:lnTo>
                  <a:lnTo>
                    <a:pt x="1720" y="1105"/>
                  </a:lnTo>
                  <a:lnTo>
                    <a:pt x="1718" y="1105"/>
                  </a:lnTo>
                  <a:lnTo>
                    <a:pt x="1715" y="1105"/>
                  </a:lnTo>
                  <a:lnTo>
                    <a:pt x="1713" y="1105"/>
                  </a:lnTo>
                  <a:lnTo>
                    <a:pt x="1710" y="1105"/>
                  </a:lnTo>
                  <a:lnTo>
                    <a:pt x="1710" y="1107"/>
                  </a:lnTo>
                  <a:lnTo>
                    <a:pt x="1710" y="1110"/>
                  </a:lnTo>
                  <a:lnTo>
                    <a:pt x="1707" y="1110"/>
                  </a:lnTo>
                  <a:lnTo>
                    <a:pt x="1710" y="1110"/>
                  </a:lnTo>
                  <a:lnTo>
                    <a:pt x="1707" y="1110"/>
                  </a:lnTo>
                  <a:lnTo>
                    <a:pt x="1710" y="1110"/>
                  </a:lnTo>
                  <a:lnTo>
                    <a:pt x="1710" y="1112"/>
                  </a:lnTo>
                  <a:lnTo>
                    <a:pt x="1707" y="1112"/>
                  </a:lnTo>
                  <a:lnTo>
                    <a:pt x="1707" y="1115"/>
                  </a:lnTo>
                  <a:lnTo>
                    <a:pt x="1707" y="1118"/>
                  </a:lnTo>
                  <a:lnTo>
                    <a:pt x="1707" y="1120"/>
                  </a:lnTo>
                  <a:lnTo>
                    <a:pt x="1705" y="1120"/>
                  </a:lnTo>
                  <a:lnTo>
                    <a:pt x="1707" y="1120"/>
                  </a:lnTo>
                  <a:lnTo>
                    <a:pt x="1710" y="1120"/>
                  </a:lnTo>
                  <a:lnTo>
                    <a:pt x="1710" y="1123"/>
                  </a:lnTo>
                  <a:lnTo>
                    <a:pt x="1707" y="1123"/>
                  </a:lnTo>
                  <a:lnTo>
                    <a:pt x="1707" y="1125"/>
                  </a:lnTo>
                  <a:lnTo>
                    <a:pt x="1707" y="1128"/>
                  </a:lnTo>
                  <a:lnTo>
                    <a:pt x="1707" y="1125"/>
                  </a:lnTo>
                  <a:lnTo>
                    <a:pt x="1707" y="1128"/>
                  </a:lnTo>
                  <a:lnTo>
                    <a:pt x="1705" y="1128"/>
                  </a:lnTo>
                  <a:lnTo>
                    <a:pt x="1702" y="1128"/>
                  </a:lnTo>
                  <a:lnTo>
                    <a:pt x="1700" y="1128"/>
                  </a:lnTo>
                  <a:lnTo>
                    <a:pt x="1700" y="1125"/>
                  </a:lnTo>
                  <a:lnTo>
                    <a:pt x="1697" y="1125"/>
                  </a:lnTo>
                  <a:lnTo>
                    <a:pt x="1697" y="1123"/>
                  </a:lnTo>
                  <a:lnTo>
                    <a:pt x="1697" y="1120"/>
                  </a:lnTo>
                  <a:lnTo>
                    <a:pt x="1694" y="1120"/>
                  </a:lnTo>
                  <a:lnTo>
                    <a:pt x="1697" y="1120"/>
                  </a:lnTo>
                  <a:lnTo>
                    <a:pt x="1694" y="1120"/>
                  </a:lnTo>
                  <a:lnTo>
                    <a:pt x="1694" y="1118"/>
                  </a:lnTo>
                  <a:lnTo>
                    <a:pt x="1694" y="1120"/>
                  </a:lnTo>
                  <a:lnTo>
                    <a:pt x="1694" y="1118"/>
                  </a:lnTo>
                  <a:lnTo>
                    <a:pt x="1697" y="1118"/>
                  </a:lnTo>
                  <a:lnTo>
                    <a:pt x="1694" y="1118"/>
                  </a:lnTo>
                  <a:lnTo>
                    <a:pt x="1694" y="1115"/>
                  </a:lnTo>
                  <a:lnTo>
                    <a:pt x="1694" y="1112"/>
                  </a:lnTo>
                  <a:lnTo>
                    <a:pt x="1692" y="1112"/>
                  </a:lnTo>
                  <a:lnTo>
                    <a:pt x="1692" y="1110"/>
                  </a:lnTo>
                  <a:lnTo>
                    <a:pt x="1689" y="1110"/>
                  </a:lnTo>
                  <a:lnTo>
                    <a:pt x="1687" y="1110"/>
                  </a:lnTo>
                  <a:lnTo>
                    <a:pt x="1687" y="1107"/>
                  </a:lnTo>
                  <a:lnTo>
                    <a:pt x="1687" y="1105"/>
                  </a:lnTo>
                  <a:lnTo>
                    <a:pt x="1684" y="1105"/>
                  </a:lnTo>
                  <a:lnTo>
                    <a:pt x="1687" y="1105"/>
                  </a:lnTo>
                  <a:lnTo>
                    <a:pt x="1687" y="1102"/>
                  </a:lnTo>
                  <a:lnTo>
                    <a:pt x="1684" y="1102"/>
                  </a:lnTo>
                  <a:lnTo>
                    <a:pt x="1687" y="1102"/>
                  </a:lnTo>
                  <a:lnTo>
                    <a:pt x="1684" y="1102"/>
                  </a:lnTo>
                  <a:lnTo>
                    <a:pt x="1687" y="1102"/>
                  </a:lnTo>
                  <a:lnTo>
                    <a:pt x="1684" y="1102"/>
                  </a:lnTo>
                  <a:lnTo>
                    <a:pt x="1684" y="1099"/>
                  </a:lnTo>
                  <a:lnTo>
                    <a:pt x="1681" y="1099"/>
                  </a:lnTo>
                  <a:lnTo>
                    <a:pt x="1681" y="1102"/>
                  </a:lnTo>
                  <a:lnTo>
                    <a:pt x="1679" y="1102"/>
                  </a:lnTo>
                  <a:lnTo>
                    <a:pt x="1681" y="1102"/>
                  </a:lnTo>
                  <a:lnTo>
                    <a:pt x="1679" y="1102"/>
                  </a:lnTo>
                  <a:lnTo>
                    <a:pt x="1676" y="1102"/>
                  </a:lnTo>
                  <a:lnTo>
                    <a:pt x="1676" y="1099"/>
                  </a:lnTo>
                  <a:lnTo>
                    <a:pt x="1676" y="1102"/>
                  </a:lnTo>
                  <a:lnTo>
                    <a:pt x="1673" y="1102"/>
                  </a:lnTo>
                  <a:lnTo>
                    <a:pt x="1673" y="1099"/>
                  </a:lnTo>
                  <a:lnTo>
                    <a:pt x="1671" y="1102"/>
                  </a:lnTo>
                  <a:lnTo>
                    <a:pt x="1671" y="1105"/>
                  </a:lnTo>
                  <a:lnTo>
                    <a:pt x="1671" y="1107"/>
                  </a:lnTo>
                  <a:lnTo>
                    <a:pt x="1671" y="1105"/>
                  </a:lnTo>
                  <a:lnTo>
                    <a:pt x="1671" y="1107"/>
                  </a:lnTo>
                  <a:lnTo>
                    <a:pt x="1673" y="1107"/>
                  </a:lnTo>
                  <a:lnTo>
                    <a:pt x="1673" y="1110"/>
                  </a:lnTo>
                  <a:lnTo>
                    <a:pt x="1673" y="1112"/>
                  </a:lnTo>
                  <a:lnTo>
                    <a:pt x="1671" y="1112"/>
                  </a:lnTo>
                  <a:lnTo>
                    <a:pt x="1668" y="1112"/>
                  </a:lnTo>
                  <a:lnTo>
                    <a:pt x="1668" y="1110"/>
                  </a:lnTo>
                  <a:lnTo>
                    <a:pt x="1668" y="1112"/>
                  </a:lnTo>
                  <a:lnTo>
                    <a:pt x="1666" y="1110"/>
                  </a:lnTo>
                  <a:lnTo>
                    <a:pt x="1663" y="1110"/>
                  </a:lnTo>
                  <a:lnTo>
                    <a:pt x="1660" y="1110"/>
                  </a:lnTo>
                  <a:lnTo>
                    <a:pt x="1660" y="1107"/>
                  </a:lnTo>
                  <a:lnTo>
                    <a:pt x="1663" y="1107"/>
                  </a:lnTo>
                  <a:lnTo>
                    <a:pt x="1660" y="1107"/>
                  </a:lnTo>
                  <a:lnTo>
                    <a:pt x="1660" y="1110"/>
                  </a:lnTo>
                  <a:lnTo>
                    <a:pt x="1658" y="1110"/>
                  </a:lnTo>
                  <a:lnTo>
                    <a:pt x="1658" y="1107"/>
                  </a:lnTo>
                  <a:lnTo>
                    <a:pt x="1658" y="1105"/>
                  </a:lnTo>
                  <a:lnTo>
                    <a:pt x="1655" y="1105"/>
                  </a:lnTo>
                  <a:lnTo>
                    <a:pt x="1655" y="1107"/>
                  </a:lnTo>
                  <a:lnTo>
                    <a:pt x="1653" y="1107"/>
                  </a:lnTo>
                  <a:lnTo>
                    <a:pt x="1653" y="1110"/>
                  </a:lnTo>
                  <a:lnTo>
                    <a:pt x="1653" y="1107"/>
                  </a:lnTo>
                  <a:lnTo>
                    <a:pt x="1650" y="1107"/>
                  </a:lnTo>
                  <a:lnTo>
                    <a:pt x="1650" y="1110"/>
                  </a:lnTo>
                  <a:lnTo>
                    <a:pt x="1650" y="1112"/>
                  </a:lnTo>
                  <a:lnTo>
                    <a:pt x="1647" y="1112"/>
                  </a:lnTo>
                  <a:lnTo>
                    <a:pt x="1647" y="1115"/>
                  </a:lnTo>
                  <a:lnTo>
                    <a:pt x="1647" y="1118"/>
                  </a:lnTo>
                  <a:lnTo>
                    <a:pt x="1645" y="1118"/>
                  </a:lnTo>
                  <a:lnTo>
                    <a:pt x="1645" y="1120"/>
                  </a:lnTo>
                  <a:lnTo>
                    <a:pt x="1645" y="1123"/>
                  </a:lnTo>
                  <a:lnTo>
                    <a:pt x="1642" y="1123"/>
                  </a:lnTo>
                  <a:lnTo>
                    <a:pt x="1640" y="1123"/>
                  </a:lnTo>
                  <a:lnTo>
                    <a:pt x="1637" y="1123"/>
                  </a:lnTo>
                  <a:lnTo>
                    <a:pt x="1640" y="1123"/>
                  </a:lnTo>
                  <a:lnTo>
                    <a:pt x="1637" y="1123"/>
                  </a:lnTo>
                  <a:lnTo>
                    <a:pt x="1637" y="1125"/>
                  </a:lnTo>
                  <a:lnTo>
                    <a:pt x="1634" y="1125"/>
                  </a:lnTo>
                  <a:lnTo>
                    <a:pt x="1637" y="1125"/>
                  </a:lnTo>
                  <a:lnTo>
                    <a:pt x="1637" y="1128"/>
                  </a:lnTo>
                  <a:lnTo>
                    <a:pt x="1640" y="1128"/>
                  </a:lnTo>
                  <a:lnTo>
                    <a:pt x="1637" y="1128"/>
                  </a:lnTo>
                  <a:lnTo>
                    <a:pt x="1640" y="1128"/>
                  </a:lnTo>
                  <a:lnTo>
                    <a:pt x="1640" y="1131"/>
                  </a:lnTo>
                  <a:lnTo>
                    <a:pt x="1640" y="1133"/>
                  </a:lnTo>
                  <a:lnTo>
                    <a:pt x="1640" y="1136"/>
                  </a:lnTo>
                  <a:lnTo>
                    <a:pt x="1637" y="1136"/>
                  </a:lnTo>
                  <a:lnTo>
                    <a:pt x="1634" y="1136"/>
                  </a:lnTo>
                  <a:lnTo>
                    <a:pt x="1632" y="1136"/>
                  </a:lnTo>
                  <a:lnTo>
                    <a:pt x="1629" y="1136"/>
                  </a:lnTo>
                  <a:lnTo>
                    <a:pt x="1629" y="1133"/>
                  </a:lnTo>
                  <a:lnTo>
                    <a:pt x="1626" y="1133"/>
                  </a:lnTo>
                  <a:lnTo>
                    <a:pt x="1624" y="1133"/>
                  </a:lnTo>
                  <a:lnTo>
                    <a:pt x="1624" y="1136"/>
                  </a:lnTo>
                  <a:lnTo>
                    <a:pt x="1621" y="1136"/>
                  </a:lnTo>
                  <a:lnTo>
                    <a:pt x="1621" y="1139"/>
                  </a:lnTo>
                  <a:lnTo>
                    <a:pt x="1619" y="1139"/>
                  </a:lnTo>
                  <a:lnTo>
                    <a:pt x="1621" y="1139"/>
                  </a:lnTo>
                  <a:lnTo>
                    <a:pt x="1619" y="1139"/>
                  </a:lnTo>
                  <a:lnTo>
                    <a:pt x="1621" y="1139"/>
                  </a:lnTo>
                  <a:lnTo>
                    <a:pt x="1624" y="1139"/>
                  </a:lnTo>
                  <a:lnTo>
                    <a:pt x="1624" y="1141"/>
                  </a:lnTo>
                  <a:lnTo>
                    <a:pt x="1621" y="1141"/>
                  </a:lnTo>
                  <a:lnTo>
                    <a:pt x="1624" y="1141"/>
                  </a:lnTo>
                  <a:lnTo>
                    <a:pt x="1624" y="1144"/>
                  </a:lnTo>
                  <a:lnTo>
                    <a:pt x="1621" y="1144"/>
                  </a:lnTo>
                  <a:lnTo>
                    <a:pt x="1621" y="1141"/>
                  </a:lnTo>
                  <a:lnTo>
                    <a:pt x="1621" y="1144"/>
                  </a:lnTo>
                  <a:lnTo>
                    <a:pt x="1619" y="1144"/>
                  </a:lnTo>
                  <a:lnTo>
                    <a:pt x="1616" y="1144"/>
                  </a:lnTo>
                  <a:lnTo>
                    <a:pt x="1616" y="1146"/>
                  </a:lnTo>
                  <a:lnTo>
                    <a:pt x="1616" y="1144"/>
                  </a:lnTo>
                  <a:lnTo>
                    <a:pt x="1613" y="1144"/>
                  </a:lnTo>
                  <a:lnTo>
                    <a:pt x="1613" y="1146"/>
                  </a:lnTo>
                  <a:lnTo>
                    <a:pt x="1616" y="1146"/>
                  </a:lnTo>
                  <a:lnTo>
                    <a:pt x="1616" y="1149"/>
                  </a:lnTo>
                  <a:lnTo>
                    <a:pt x="1613" y="1152"/>
                  </a:lnTo>
                  <a:lnTo>
                    <a:pt x="1611" y="1154"/>
                  </a:lnTo>
                  <a:lnTo>
                    <a:pt x="1608" y="1154"/>
                  </a:lnTo>
                  <a:lnTo>
                    <a:pt x="1608" y="1157"/>
                  </a:lnTo>
                  <a:lnTo>
                    <a:pt x="1606" y="1157"/>
                  </a:lnTo>
                  <a:lnTo>
                    <a:pt x="1606" y="1159"/>
                  </a:lnTo>
                  <a:lnTo>
                    <a:pt x="1603" y="1159"/>
                  </a:lnTo>
                  <a:lnTo>
                    <a:pt x="1603" y="1157"/>
                  </a:lnTo>
                  <a:lnTo>
                    <a:pt x="1603" y="1159"/>
                  </a:lnTo>
                  <a:lnTo>
                    <a:pt x="1600" y="1159"/>
                  </a:lnTo>
                  <a:lnTo>
                    <a:pt x="1600" y="1162"/>
                  </a:lnTo>
                  <a:lnTo>
                    <a:pt x="1600" y="1159"/>
                  </a:lnTo>
                  <a:lnTo>
                    <a:pt x="1598" y="1159"/>
                  </a:lnTo>
                  <a:lnTo>
                    <a:pt x="1595" y="1159"/>
                  </a:lnTo>
                  <a:lnTo>
                    <a:pt x="1598" y="1159"/>
                  </a:lnTo>
                  <a:lnTo>
                    <a:pt x="1595" y="1159"/>
                  </a:lnTo>
                  <a:lnTo>
                    <a:pt x="1593" y="1159"/>
                  </a:lnTo>
                  <a:lnTo>
                    <a:pt x="1593" y="1162"/>
                  </a:lnTo>
                  <a:lnTo>
                    <a:pt x="1590" y="1162"/>
                  </a:lnTo>
                  <a:lnTo>
                    <a:pt x="1593" y="1159"/>
                  </a:lnTo>
                  <a:lnTo>
                    <a:pt x="1590" y="1159"/>
                  </a:lnTo>
                  <a:lnTo>
                    <a:pt x="1590" y="1162"/>
                  </a:lnTo>
                  <a:lnTo>
                    <a:pt x="1593" y="1162"/>
                  </a:lnTo>
                  <a:lnTo>
                    <a:pt x="1590" y="1162"/>
                  </a:lnTo>
                  <a:lnTo>
                    <a:pt x="1590" y="1159"/>
                  </a:lnTo>
                  <a:lnTo>
                    <a:pt x="1590" y="1162"/>
                  </a:lnTo>
                  <a:lnTo>
                    <a:pt x="1587" y="1162"/>
                  </a:lnTo>
                  <a:lnTo>
                    <a:pt x="1587" y="1165"/>
                  </a:lnTo>
                  <a:lnTo>
                    <a:pt x="1585" y="1165"/>
                  </a:lnTo>
                  <a:lnTo>
                    <a:pt x="1587" y="1165"/>
                  </a:lnTo>
                  <a:lnTo>
                    <a:pt x="1585" y="1165"/>
                  </a:lnTo>
                  <a:lnTo>
                    <a:pt x="1585" y="1167"/>
                  </a:lnTo>
                  <a:lnTo>
                    <a:pt x="1582" y="1167"/>
                  </a:lnTo>
                  <a:lnTo>
                    <a:pt x="1582" y="1170"/>
                  </a:lnTo>
                  <a:lnTo>
                    <a:pt x="1580" y="1170"/>
                  </a:lnTo>
                  <a:lnTo>
                    <a:pt x="1580" y="1167"/>
                  </a:lnTo>
                  <a:lnTo>
                    <a:pt x="1580" y="1165"/>
                  </a:lnTo>
                  <a:lnTo>
                    <a:pt x="1577" y="1165"/>
                  </a:lnTo>
                  <a:lnTo>
                    <a:pt x="1577" y="1162"/>
                  </a:lnTo>
                  <a:lnTo>
                    <a:pt x="1577" y="1159"/>
                  </a:lnTo>
                  <a:lnTo>
                    <a:pt x="1577" y="1162"/>
                  </a:lnTo>
                  <a:lnTo>
                    <a:pt x="1577" y="1159"/>
                  </a:lnTo>
                  <a:lnTo>
                    <a:pt x="1580" y="1159"/>
                  </a:lnTo>
                  <a:lnTo>
                    <a:pt x="1582" y="1159"/>
                  </a:lnTo>
                  <a:lnTo>
                    <a:pt x="1582" y="1157"/>
                  </a:lnTo>
                  <a:lnTo>
                    <a:pt x="1582" y="1159"/>
                  </a:lnTo>
                  <a:lnTo>
                    <a:pt x="1582" y="1157"/>
                  </a:lnTo>
                  <a:lnTo>
                    <a:pt x="1585" y="1157"/>
                  </a:lnTo>
                  <a:lnTo>
                    <a:pt x="1585" y="1154"/>
                  </a:lnTo>
                  <a:lnTo>
                    <a:pt x="1582" y="1152"/>
                  </a:lnTo>
                  <a:lnTo>
                    <a:pt x="1580" y="1152"/>
                  </a:lnTo>
                  <a:lnTo>
                    <a:pt x="1580" y="1149"/>
                  </a:lnTo>
                  <a:lnTo>
                    <a:pt x="1577" y="1149"/>
                  </a:lnTo>
                  <a:lnTo>
                    <a:pt x="1574" y="1149"/>
                  </a:lnTo>
                  <a:lnTo>
                    <a:pt x="1574" y="1152"/>
                  </a:lnTo>
                  <a:lnTo>
                    <a:pt x="1572" y="1152"/>
                  </a:lnTo>
                  <a:lnTo>
                    <a:pt x="1572" y="1154"/>
                  </a:lnTo>
                  <a:lnTo>
                    <a:pt x="1569" y="1154"/>
                  </a:lnTo>
                  <a:lnTo>
                    <a:pt x="1566" y="1154"/>
                  </a:lnTo>
                  <a:lnTo>
                    <a:pt x="1564" y="1154"/>
                  </a:lnTo>
                  <a:lnTo>
                    <a:pt x="1561" y="1154"/>
                  </a:lnTo>
                  <a:lnTo>
                    <a:pt x="1559" y="1154"/>
                  </a:lnTo>
                  <a:lnTo>
                    <a:pt x="1559" y="1152"/>
                  </a:lnTo>
                  <a:lnTo>
                    <a:pt x="1556" y="1152"/>
                  </a:lnTo>
                  <a:lnTo>
                    <a:pt x="1556" y="1149"/>
                  </a:lnTo>
                  <a:lnTo>
                    <a:pt x="1553" y="1149"/>
                  </a:lnTo>
                  <a:lnTo>
                    <a:pt x="1551" y="1149"/>
                  </a:lnTo>
                  <a:lnTo>
                    <a:pt x="1551" y="1146"/>
                  </a:lnTo>
                  <a:lnTo>
                    <a:pt x="1551" y="1144"/>
                  </a:lnTo>
                  <a:lnTo>
                    <a:pt x="1551" y="1141"/>
                  </a:lnTo>
                  <a:lnTo>
                    <a:pt x="1553" y="1141"/>
                  </a:lnTo>
                  <a:lnTo>
                    <a:pt x="1553" y="1144"/>
                  </a:lnTo>
                  <a:lnTo>
                    <a:pt x="1556" y="1144"/>
                  </a:lnTo>
                  <a:lnTo>
                    <a:pt x="1559" y="1144"/>
                  </a:lnTo>
                  <a:lnTo>
                    <a:pt x="1556" y="1144"/>
                  </a:lnTo>
                  <a:lnTo>
                    <a:pt x="1556" y="1141"/>
                  </a:lnTo>
                  <a:lnTo>
                    <a:pt x="1559" y="1141"/>
                  </a:lnTo>
                  <a:lnTo>
                    <a:pt x="1559" y="1139"/>
                  </a:lnTo>
                  <a:lnTo>
                    <a:pt x="1556" y="1141"/>
                  </a:lnTo>
                  <a:lnTo>
                    <a:pt x="1556" y="1139"/>
                  </a:lnTo>
                  <a:lnTo>
                    <a:pt x="1556" y="1141"/>
                  </a:lnTo>
                  <a:lnTo>
                    <a:pt x="1556" y="1139"/>
                  </a:lnTo>
                  <a:lnTo>
                    <a:pt x="1553" y="1139"/>
                  </a:lnTo>
                  <a:lnTo>
                    <a:pt x="1551" y="1139"/>
                  </a:lnTo>
                  <a:lnTo>
                    <a:pt x="1551" y="1136"/>
                  </a:lnTo>
                  <a:lnTo>
                    <a:pt x="1553" y="1136"/>
                  </a:lnTo>
                  <a:lnTo>
                    <a:pt x="1551" y="1136"/>
                  </a:lnTo>
                  <a:lnTo>
                    <a:pt x="1551" y="1133"/>
                  </a:lnTo>
                  <a:lnTo>
                    <a:pt x="1551" y="1131"/>
                  </a:lnTo>
                  <a:lnTo>
                    <a:pt x="1551" y="1133"/>
                  </a:lnTo>
                  <a:lnTo>
                    <a:pt x="1551" y="1131"/>
                  </a:lnTo>
                  <a:lnTo>
                    <a:pt x="1548" y="1131"/>
                  </a:lnTo>
                  <a:lnTo>
                    <a:pt x="1551" y="1131"/>
                  </a:lnTo>
                  <a:lnTo>
                    <a:pt x="1551" y="1128"/>
                  </a:lnTo>
                  <a:lnTo>
                    <a:pt x="1548" y="1128"/>
                  </a:lnTo>
                  <a:lnTo>
                    <a:pt x="1548" y="1131"/>
                  </a:lnTo>
                  <a:lnTo>
                    <a:pt x="1546" y="1131"/>
                  </a:lnTo>
                  <a:lnTo>
                    <a:pt x="1546" y="1128"/>
                  </a:lnTo>
                  <a:lnTo>
                    <a:pt x="1543" y="1128"/>
                  </a:lnTo>
                  <a:lnTo>
                    <a:pt x="1543" y="1125"/>
                  </a:lnTo>
                  <a:lnTo>
                    <a:pt x="1546" y="1125"/>
                  </a:lnTo>
                  <a:lnTo>
                    <a:pt x="1543" y="1125"/>
                  </a:lnTo>
                  <a:lnTo>
                    <a:pt x="1546" y="1125"/>
                  </a:lnTo>
                  <a:lnTo>
                    <a:pt x="1543" y="1125"/>
                  </a:lnTo>
                  <a:lnTo>
                    <a:pt x="1546" y="1125"/>
                  </a:lnTo>
                  <a:lnTo>
                    <a:pt x="1543" y="1125"/>
                  </a:lnTo>
                  <a:lnTo>
                    <a:pt x="1546" y="1123"/>
                  </a:lnTo>
                  <a:lnTo>
                    <a:pt x="1543" y="1123"/>
                  </a:lnTo>
                  <a:lnTo>
                    <a:pt x="1543" y="1120"/>
                  </a:lnTo>
                  <a:lnTo>
                    <a:pt x="1546" y="1120"/>
                  </a:lnTo>
                  <a:lnTo>
                    <a:pt x="1546" y="1118"/>
                  </a:lnTo>
                  <a:lnTo>
                    <a:pt x="1548" y="1118"/>
                  </a:lnTo>
                  <a:lnTo>
                    <a:pt x="1548" y="1120"/>
                  </a:lnTo>
                  <a:lnTo>
                    <a:pt x="1548" y="1118"/>
                  </a:lnTo>
                  <a:lnTo>
                    <a:pt x="1551" y="1118"/>
                  </a:lnTo>
                  <a:lnTo>
                    <a:pt x="1553" y="1118"/>
                  </a:lnTo>
                  <a:lnTo>
                    <a:pt x="1553" y="1115"/>
                  </a:lnTo>
                  <a:lnTo>
                    <a:pt x="1556" y="1115"/>
                  </a:lnTo>
                  <a:lnTo>
                    <a:pt x="1559" y="1115"/>
                  </a:lnTo>
                  <a:lnTo>
                    <a:pt x="1561" y="1115"/>
                  </a:lnTo>
                  <a:lnTo>
                    <a:pt x="1564" y="1115"/>
                  </a:lnTo>
                  <a:lnTo>
                    <a:pt x="1566" y="1115"/>
                  </a:lnTo>
                  <a:lnTo>
                    <a:pt x="1566" y="1118"/>
                  </a:lnTo>
                  <a:lnTo>
                    <a:pt x="1574" y="1118"/>
                  </a:lnTo>
                  <a:lnTo>
                    <a:pt x="1574" y="1120"/>
                  </a:lnTo>
                  <a:lnTo>
                    <a:pt x="1566" y="1120"/>
                  </a:lnTo>
                  <a:lnTo>
                    <a:pt x="1566" y="1123"/>
                  </a:lnTo>
                  <a:lnTo>
                    <a:pt x="1569" y="1123"/>
                  </a:lnTo>
                  <a:lnTo>
                    <a:pt x="1569" y="1125"/>
                  </a:lnTo>
                  <a:lnTo>
                    <a:pt x="1572" y="1125"/>
                  </a:lnTo>
                  <a:lnTo>
                    <a:pt x="1574" y="1125"/>
                  </a:lnTo>
                  <a:lnTo>
                    <a:pt x="1577" y="1125"/>
                  </a:lnTo>
                  <a:lnTo>
                    <a:pt x="1577" y="1123"/>
                  </a:lnTo>
                  <a:lnTo>
                    <a:pt x="1577" y="1118"/>
                  </a:lnTo>
                  <a:lnTo>
                    <a:pt x="1580" y="1115"/>
                  </a:lnTo>
                  <a:lnTo>
                    <a:pt x="1580" y="1112"/>
                  </a:lnTo>
                  <a:lnTo>
                    <a:pt x="1580" y="1110"/>
                  </a:lnTo>
                  <a:lnTo>
                    <a:pt x="1585" y="1099"/>
                  </a:lnTo>
                  <a:lnTo>
                    <a:pt x="1587" y="1097"/>
                  </a:lnTo>
                  <a:lnTo>
                    <a:pt x="1587" y="1092"/>
                  </a:lnTo>
                  <a:lnTo>
                    <a:pt x="1590" y="1086"/>
                  </a:lnTo>
                  <a:lnTo>
                    <a:pt x="1593" y="1086"/>
                  </a:lnTo>
                  <a:lnTo>
                    <a:pt x="1593" y="1084"/>
                  </a:lnTo>
                  <a:lnTo>
                    <a:pt x="1595" y="1084"/>
                  </a:lnTo>
                  <a:lnTo>
                    <a:pt x="1598" y="1081"/>
                  </a:lnTo>
                  <a:lnTo>
                    <a:pt x="1606" y="1081"/>
                  </a:lnTo>
                  <a:lnTo>
                    <a:pt x="1608" y="1081"/>
                  </a:lnTo>
                  <a:lnTo>
                    <a:pt x="1613" y="1081"/>
                  </a:lnTo>
                  <a:lnTo>
                    <a:pt x="1616" y="1081"/>
                  </a:lnTo>
                  <a:lnTo>
                    <a:pt x="1619" y="1081"/>
                  </a:lnTo>
                  <a:lnTo>
                    <a:pt x="1619" y="1078"/>
                  </a:lnTo>
                  <a:lnTo>
                    <a:pt x="1626" y="1078"/>
                  </a:lnTo>
                  <a:lnTo>
                    <a:pt x="1629" y="1078"/>
                  </a:lnTo>
                  <a:lnTo>
                    <a:pt x="1632" y="1078"/>
                  </a:lnTo>
                  <a:lnTo>
                    <a:pt x="1632" y="1076"/>
                  </a:lnTo>
                  <a:lnTo>
                    <a:pt x="1632" y="1073"/>
                  </a:lnTo>
                  <a:lnTo>
                    <a:pt x="1634" y="1068"/>
                  </a:lnTo>
                  <a:lnTo>
                    <a:pt x="1634" y="1065"/>
                  </a:lnTo>
                  <a:lnTo>
                    <a:pt x="1637" y="1065"/>
                  </a:lnTo>
                  <a:lnTo>
                    <a:pt x="1637" y="1063"/>
                  </a:lnTo>
                  <a:lnTo>
                    <a:pt x="1634" y="1060"/>
                  </a:lnTo>
                  <a:lnTo>
                    <a:pt x="1637" y="1060"/>
                  </a:lnTo>
                  <a:lnTo>
                    <a:pt x="1637" y="1063"/>
                  </a:lnTo>
                  <a:lnTo>
                    <a:pt x="1637" y="1060"/>
                  </a:lnTo>
                  <a:lnTo>
                    <a:pt x="1640" y="1060"/>
                  </a:lnTo>
                  <a:lnTo>
                    <a:pt x="1642" y="1060"/>
                  </a:lnTo>
                  <a:lnTo>
                    <a:pt x="1642" y="1058"/>
                  </a:lnTo>
                  <a:lnTo>
                    <a:pt x="1640" y="1058"/>
                  </a:lnTo>
                  <a:lnTo>
                    <a:pt x="1637" y="1058"/>
                  </a:lnTo>
                  <a:lnTo>
                    <a:pt x="1642" y="1058"/>
                  </a:lnTo>
                  <a:lnTo>
                    <a:pt x="1642" y="1055"/>
                  </a:lnTo>
                  <a:lnTo>
                    <a:pt x="1640" y="1052"/>
                  </a:lnTo>
                  <a:lnTo>
                    <a:pt x="1637" y="1052"/>
                  </a:lnTo>
                  <a:lnTo>
                    <a:pt x="1634" y="1050"/>
                  </a:lnTo>
                  <a:lnTo>
                    <a:pt x="1640" y="1050"/>
                  </a:lnTo>
                  <a:lnTo>
                    <a:pt x="1640" y="1042"/>
                  </a:lnTo>
                  <a:lnTo>
                    <a:pt x="1640" y="1039"/>
                  </a:lnTo>
                  <a:lnTo>
                    <a:pt x="1637" y="1039"/>
                  </a:lnTo>
                  <a:lnTo>
                    <a:pt x="1637" y="1034"/>
                  </a:lnTo>
                  <a:lnTo>
                    <a:pt x="1626" y="1026"/>
                  </a:lnTo>
                  <a:lnTo>
                    <a:pt x="1621" y="1021"/>
                  </a:lnTo>
                  <a:lnTo>
                    <a:pt x="1613" y="1024"/>
                  </a:lnTo>
                  <a:lnTo>
                    <a:pt x="1613" y="1026"/>
                  </a:lnTo>
                  <a:lnTo>
                    <a:pt x="1613" y="1024"/>
                  </a:lnTo>
                  <a:lnTo>
                    <a:pt x="1608" y="1024"/>
                  </a:lnTo>
                  <a:lnTo>
                    <a:pt x="1606" y="1024"/>
                  </a:lnTo>
                  <a:lnTo>
                    <a:pt x="1606" y="1026"/>
                  </a:lnTo>
                  <a:lnTo>
                    <a:pt x="1603" y="1026"/>
                  </a:lnTo>
                  <a:lnTo>
                    <a:pt x="1600" y="1026"/>
                  </a:lnTo>
                  <a:lnTo>
                    <a:pt x="1598" y="1026"/>
                  </a:lnTo>
                  <a:lnTo>
                    <a:pt x="1598" y="1024"/>
                  </a:lnTo>
                  <a:lnTo>
                    <a:pt x="1598" y="1021"/>
                  </a:lnTo>
                  <a:lnTo>
                    <a:pt x="1595" y="1021"/>
                  </a:lnTo>
                  <a:lnTo>
                    <a:pt x="1593" y="1021"/>
                  </a:lnTo>
                  <a:lnTo>
                    <a:pt x="1595" y="1021"/>
                  </a:lnTo>
                  <a:lnTo>
                    <a:pt x="1595" y="1018"/>
                  </a:lnTo>
                  <a:lnTo>
                    <a:pt x="1595" y="1016"/>
                  </a:lnTo>
                  <a:lnTo>
                    <a:pt x="1593" y="1016"/>
                  </a:lnTo>
                  <a:lnTo>
                    <a:pt x="1593" y="1013"/>
                  </a:lnTo>
                  <a:lnTo>
                    <a:pt x="1585" y="1011"/>
                  </a:lnTo>
                  <a:lnTo>
                    <a:pt x="1585" y="1008"/>
                  </a:lnTo>
                  <a:lnTo>
                    <a:pt x="1587" y="1005"/>
                  </a:lnTo>
                  <a:lnTo>
                    <a:pt x="1590" y="1003"/>
                  </a:lnTo>
                  <a:lnTo>
                    <a:pt x="1590" y="1000"/>
                  </a:lnTo>
                  <a:lnTo>
                    <a:pt x="1593" y="1003"/>
                  </a:lnTo>
                  <a:lnTo>
                    <a:pt x="1600" y="1005"/>
                  </a:lnTo>
                  <a:lnTo>
                    <a:pt x="1600" y="1008"/>
                  </a:lnTo>
                  <a:lnTo>
                    <a:pt x="1600" y="1005"/>
                  </a:lnTo>
                  <a:lnTo>
                    <a:pt x="1603" y="1005"/>
                  </a:lnTo>
                  <a:lnTo>
                    <a:pt x="1606" y="1005"/>
                  </a:lnTo>
                  <a:lnTo>
                    <a:pt x="1606" y="1003"/>
                  </a:lnTo>
                  <a:lnTo>
                    <a:pt x="1606" y="1000"/>
                  </a:lnTo>
                  <a:lnTo>
                    <a:pt x="1608" y="1000"/>
                  </a:lnTo>
                  <a:lnTo>
                    <a:pt x="1608" y="998"/>
                  </a:lnTo>
                  <a:lnTo>
                    <a:pt x="1611" y="998"/>
                  </a:lnTo>
                  <a:lnTo>
                    <a:pt x="1611" y="995"/>
                  </a:lnTo>
                  <a:lnTo>
                    <a:pt x="1613" y="995"/>
                  </a:lnTo>
                  <a:lnTo>
                    <a:pt x="1613" y="992"/>
                  </a:lnTo>
                  <a:lnTo>
                    <a:pt x="1613" y="990"/>
                  </a:lnTo>
                  <a:lnTo>
                    <a:pt x="1613" y="987"/>
                  </a:lnTo>
                  <a:lnTo>
                    <a:pt x="1613" y="984"/>
                  </a:lnTo>
                  <a:lnTo>
                    <a:pt x="1613" y="982"/>
                  </a:lnTo>
                  <a:lnTo>
                    <a:pt x="1616" y="982"/>
                  </a:lnTo>
                  <a:lnTo>
                    <a:pt x="1619" y="982"/>
                  </a:lnTo>
                  <a:lnTo>
                    <a:pt x="1621" y="982"/>
                  </a:lnTo>
                  <a:lnTo>
                    <a:pt x="1621" y="979"/>
                  </a:lnTo>
                  <a:lnTo>
                    <a:pt x="1621" y="977"/>
                  </a:lnTo>
                  <a:lnTo>
                    <a:pt x="1624" y="977"/>
                  </a:lnTo>
                  <a:lnTo>
                    <a:pt x="1624" y="974"/>
                  </a:lnTo>
                  <a:lnTo>
                    <a:pt x="1624" y="971"/>
                  </a:lnTo>
                  <a:lnTo>
                    <a:pt x="1624" y="969"/>
                  </a:lnTo>
                  <a:lnTo>
                    <a:pt x="1624" y="966"/>
                  </a:lnTo>
                  <a:lnTo>
                    <a:pt x="1621" y="966"/>
                  </a:lnTo>
                  <a:lnTo>
                    <a:pt x="1621" y="964"/>
                  </a:lnTo>
                  <a:lnTo>
                    <a:pt x="1621" y="966"/>
                  </a:lnTo>
                  <a:lnTo>
                    <a:pt x="1621" y="964"/>
                  </a:lnTo>
                  <a:lnTo>
                    <a:pt x="1619" y="964"/>
                  </a:lnTo>
                  <a:lnTo>
                    <a:pt x="1616" y="964"/>
                  </a:lnTo>
                  <a:lnTo>
                    <a:pt x="1613" y="961"/>
                  </a:lnTo>
                  <a:lnTo>
                    <a:pt x="1613" y="958"/>
                  </a:lnTo>
                  <a:lnTo>
                    <a:pt x="1613" y="956"/>
                  </a:lnTo>
                  <a:lnTo>
                    <a:pt x="1613" y="953"/>
                  </a:lnTo>
                  <a:lnTo>
                    <a:pt x="1616" y="953"/>
                  </a:lnTo>
                  <a:lnTo>
                    <a:pt x="1616" y="950"/>
                  </a:lnTo>
                  <a:lnTo>
                    <a:pt x="1616" y="948"/>
                  </a:lnTo>
                  <a:lnTo>
                    <a:pt x="1619" y="948"/>
                  </a:lnTo>
                  <a:lnTo>
                    <a:pt x="1619" y="945"/>
                  </a:lnTo>
                  <a:lnTo>
                    <a:pt x="1619" y="943"/>
                  </a:lnTo>
                  <a:lnTo>
                    <a:pt x="1621" y="943"/>
                  </a:lnTo>
                  <a:lnTo>
                    <a:pt x="1619" y="943"/>
                  </a:lnTo>
                  <a:lnTo>
                    <a:pt x="1621" y="940"/>
                  </a:lnTo>
                  <a:lnTo>
                    <a:pt x="1621" y="937"/>
                  </a:lnTo>
                  <a:lnTo>
                    <a:pt x="1624" y="937"/>
                  </a:lnTo>
                  <a:lnTo>
                    <a:pt x="1624" y="935"/>
                  </a:lnTo>
                  <a:lnTo>
                    <a:pt x="1624" y="932"/>
                  </a:lnTo>
                  <a:lnTo>
                    <a:pt x="1626" y="932"/>
                  </a:lnTo>
                  <a:lnTo>
                    <a:pt x="1626" y="935"/>
                  </a:lnTo>
                  <a:lnTo>
                    <a:pt x="1629" y="935"/>
                  </a:lnTo>
                  <a:lnTo>
                    <a:pt x="1632" y="935"/>
                  </a:lnTo>
                  <a:lnTo>
                    <a:pt x="1632" y="932"/>
                  </a:lnTo>
                  <a:lnTo>
                    <a:pt x="1634" y="932"/>
                  </a:lnTo>
                  <a:lnTo>
                    <a:pt x="1637" y="932"/>
                  </a:lnTo>
                  <a:lnTo>
                    <a:pt x="1637" y="930"/>
                  </a:lnTo>
                  <a:lnTo>
                    <a:pt x="1637" y="932"/>
                  </a:lnTo>
                  <a:lnTo>
                    <a:pt x="1640" y="932"/>
                  </a:lnTo>
                  <a:lnTo>
                    <a:pt x="1640" y="930"/>
                  </a:lnTo>
                  <a:lnTo>
                    <a:pt x="1642" y="930"/>
                  </a:lnTo>
                  <a:lnTo>
                    <a:pt x="1645" y="930"/>
                  </a:lnTo>
                  <a:lnTo>
                    <a:pt x="1647" y="930"/>
                  </a:lnTo>
                  <a:lnTo>
                    <a:pt x="1650" y="930"/>
                  </a:lnTo>
                  <a:lnTo>
                    <a:pt x="1653" y="930"/>
                  </a:lnTo>
                  <a:lnTo>
                    <a:pt x="1653" y="927"/>
                  </a:lnTo>
                  <a:lnTo>
                    <a:pt x="1655" y="927"/>
                  </a:lnTo>
                  <a:lnTo>
                    <a:pt x="1655" y="930"/>
                  </a:lnTo>
                  <a:lnTo>
                    <a:pt x="1658" y="930"/>
                  </a:lnTo>
                  <a:lnTo>
                    <a:pt x="1660" y="930"/>
                  </a:lnTo>
                  <a:lnTo>
                    <a:pt x="1663" y="930"/>
                  </a:lnTo>
                  <a:lnTo>
                    <a:pt x="1663" y="932"/>
                  </a:lnTo>
                  <a:lnTo>
                    <a:pt x="1666" y="932"/>
                  </a:lnTo>
                  <a:lnTo>
                    <a:pt x="1666" y="930"/>
                  </a:lnTo>
                  <a:lnTo>
                    <a:pt x="1666" y="932"/>
                  </a:lnTo>
                  <a:lnTo>
                    <a:pt x="1668" y="932"/>
                  </a:lnTo>
                  <a:lnTo>
                    <a:pt x="1671" y="930"/>
                  </a:lnTo>
                  <a:lnTo>
                    <a:pt x="1671" y="932"/>
                  </a:lnTo>
                  <a:lnTo>
                    <a:pt x="1671" y="930"/>
                  </a:lnTo>
                  <a:lnTo>
                    <a:pt x="1673" y="930"/>
                  </a:lnTo>
                  <a:lnTo>
                    <a:pt x="1673" y="927"/>
                  </a:lnTo>
                  <a:lnTo>
                    <a:pt x="1676" y="927"/>
                  </a:lnTo>
                  <a:lnTo>
                    <a:pt x="1676" y="924"/>
                  </a:lnTo>
                  <a:lnTo>
                    <a:pt x="1676" y="927"/>
                  </a:lnTo>
                  <a:lnTo>
                    <a:pt x="1676" y="924"/>
                  </a:lnTo>
                  <a:lnTo>
                    <a:pt x="1679" y="924"/>
                  </a:lnTo>
                  <a:lnTo>
                    <a:pt x="1679" y="922"/>
                  </a:lnTo>
                  <a:lnTo>
                    <a:pt x="1681" y="922"/>
                  </a:lnTo>
                  <a:lnTo>
                    <a:pt x="1681" y="919"/>
                  </a:lnTo>
                  <a:lnTo>
                    <a:pt x="1684" y="919"/>
                  </a:lnTo>
                  <a:lnTo>
                    <a:pt x="1687" y="919"/>
                  </a:lnTo>
                  <a:lnTo>
                    <a:pt x="1687" y="917"/>
                  </a:lnTo>
                  <a:lnTo>
                    <a:pt x="1689" y="917"/>
                  </a:lnTo>
                  <a:close/>
                  <a:moveTo>
                    <a:pt x="2543" y="890"/>
                  </a:moveTo>
                  <a:lnTo>
                    <a:pt x="2545" y="890"/>
                  </a:lnTo>
                  <a:lnTo>
                    <a:pt x="2545" y="893"/>
                  </a:lnTo>
                  <a:lnTo>
                    <a:pt x="2548" y="893"/>
                  </a:lnTo>
                  <a:lnTo>
                    <a:pt x="2551" y="893"/>
                  </a:lnTo>
                  <a:lnTo>
                    <a:pt x="2551" y="896"/>
                  </a:lnTo>
                  <a:lnTo>
                    <a:pt x="2551" y="898"/>
                  </a:lnTo>
                  <a:lnTo>
                    <a:pt x="2551" y="896"/>
                  </a:lnTo>
                  <a:lnTo>
                    <a:pt x="2553" y="896"/>
                  </a:lnTo>
                  <a:lnTo>
                    <a:pt x="2553" y="898"/>
                  </a:lnTo>
                  <a:lnTo>
                    <a:pt x="2551" y="898"/>
                  </a:lnTo>
                  <a:lnTo>
                    <a:pt x="2553" y="898"/>
                  </a:lnTo>
                  <a:lnTo>
                    <a:pt x="2551" y="898"/>
                  </a:lnTo>
                  <a:lnTo>
                    <a:pt x="2551" y="901"/>
                  </a:lnTo>
                  <a:lnTo>
                    <a:pt x="2553" y="901"/>
                  </a:lnTo>
                  <a:lnTo>
                    <a:pt x="2551" y="901"/>
                  </a:lnTo>
                  <a:lnTo>
                    <a:pt x="2553" y="901"/>
                  </a:lnTo>
                  <a:lnTo>
                    <a:pt x="2553" y="903"/>
                  </a:lnTo>
                  <a:lnTo>
                    <a:pt x="2551" y="906"/>
                  </a:lnTo>
                  <a:lnTo>
                    <a:pt x="2551" y="909"/>
                  </a:lnTo>
                  <a:lnTo>
                    <a:pt x="2551" y="911"/>
                  </a:lnTo>
                  <a:lnTo>
                    <a:pt x="2551" y="914"/>
                  </a:lnTo>
                  <a:lnTo>
                    <a:pt x="2551" y="917"/>
                  </a:lnTo>
                  <a:lnTo>
                    <a:pt x="2551" y="914"/>
                  </a:lnTo>
                  <a:lnTo>
                    <a:pt x="2548" y="914"/>
                  </a:lnTo>
                  <a:lnTo>
                    <a:pt x="2545" y="914"/>
                  </a:lnTo>
                  <a:lnTo>
                    <a:pt x="2545" y="917"/>
                  </a:lnTo>
                  <a:lnTo>
                    <a:pt x="2543" y="917"/>
                  </a:lnTo>
                  <a:lnTo>
                    <a:pt x="2540" y="917"/>
                  </a:lnTo>
                  <a:lnTo>
                    <a:pt x="2540" y="919"/>
                  </a:lnTo>
                  <a:lnTo>
                    <a:pt x="2537" y="919"/>
                  </a:lnTo>
                  <a:lnTo>
                    <a:pt x="2535" y="919"/>
                  </a:lnTo>
                  <a:lnTo>
                    <a:pt x="2532" y="919"/>
                  </a:lnTo>
                  <a:lnTo>
                    <a:pt x="2530" y="919"/>
                  </a:lnTo>
                  <a:lnTo>
                    <a:pt x="2530" y="922"/>
                  </a:lnTo>
                  <a:lnTo>
                    <a:pt x="2527" y="919"/>
                  </a:lnTo>
                  <a:lnTo>
                    <a:pt x="2530" y="919"/>
                  </a:lnTo>
                  <a:lnTo>
                    <a:pt x="2527" y="919"/>
                  </a:lnTo>
                  <a:lnTo>
                    <a:pt x="2530" y="919"/>
                  </a:lnTo>
                  <a:lnTo>
                    <a:pt x="2527" y="919"/>
                  </a:lnTo>
                  <a:lnTo>
                    <a:pt x="2527" y="917"/>
                  </a:lnTo>
                  <a:lnTo>
                    <a:pt x="2527" y="914"/>
                  </a:lnTo>
                  <a:lnTo>
                    <a:pt x="2527" y="911"/>
                  </a:lnTo>
                  <a:lnTo>
                    <a:pt x="2527" y="909"/>
                  </a:lnTo>
                  <a:lnTo>
                    <a:pt x="2527" y="906"/>
                  </a:lnTo>
                  <a:lnTo>
                    <a:pt x="2527" y="903"/>
                  </a:lnTo>
                  <a:lnTo>
                    <a:pt x="2527" y="901"/>
                  </a:lnTo>
                  <a:lnTo>
                    <a:pt x="2530" y="901"/>
                  </a:lnTo>
                  <a:lnTo>
                    <a:pt x="2532" y="901"/>
                  </a:lnTo>
                  <a:lnTo>
                    <a:pt x="2532" y="898"/>
                  </a:lnTo>
                  <a:lnTo>
                    <a:pt x="2535" y="898"/>
                  </a:lnTo>
                  <a:lnTo>
                    <a:pt x="2535" y="896"/>
                  </a:lnTo>
                  <a:lnTo>
                    <a:pt x="2537" y="896"/>
                  </a:lnTo>
                  <a:lnTo>
                    <a:pt x="2537" y="893"/>
                  </a:lnTo>
                  <a:lnTo>
                    <a:pt x="2540" y="893"/>
                  </a:lnTo>
                  <a:lnTo>
                    <a:pt x="2540" y="890"/>
                  </a:lnTo>
                  <a:lnTo>
                    <a:pt x="2543" y="890"/>
                  </a:lnTo>
                  <a:lnTo>
                    <a:pt x="2540" y="890"/>
                  </a:lnTo>
                  <a:lnTo>
                    <a:pt x="2543" y="890"/>
                  </a:lnTo>
                  <a:close/>
                  <a:moveTo>
                    <a:pt x="2399" y="755"/>
                  </a:moveTo>
                  <a:lnTo>
                    <a:pt x="2399" y="757"/>
                  </a:lnTo>
                  <a:lnTo>
                    <a:pt x="2402" y="757"/>
                  </a:lnTo>
                  <a:lnTo>
                    <a:pt x="2399" y="757"/>
                  </a:lnTo>
                  <a:lnTo>
                    <a:pt x="2402" y="757"/>
                  </a:lnTo>
                  <a:lnTo>
                    <a:pt x="2402" y="760"/>
                  </a:lnTo>
                  <a:lnTo>
                    <a:pt x="2399" y="760"/>
                  </a:lnTo>
                  <a:lnTo>
                    <a:pt x="2399" y="762"/>
                  </a:lnTo>
                  <a:lnTo>
                    <a:pt x="2402" y="762"/>
                  </a:lnTo>
                  <a:lnTo>
                    <a:pt x="2404" y="762"/>
                  </a:lnTo>
                  <a:lnTo>
                    <a:pt x="2404" y="765"/>
                  </a:lnTo>
                  <a:lnTo>
                    <a:pt x="2407" y="765"/>
                  </a:lnTo>
                  <a:lnTo>
                    <a:pt x="2407" y="768"/>
                  </a:lnTo>
                  <a:lnTo>
                    <a:pt x="2404" y="768"/>
                  </a:lnTo>
                  <a:lnTo>
                    <a:pt x="2407" y="768"/>
                  </a:lnTo>
                  <a:lnTo>
                    <a:pt x="2404" y="768"/>
                  </a:lnTo>
                  <a:lnTo>
                    <a:pt x="2404" y="770"/>
                  </a:lnTo>
                  <a:lnTo>
                    <a:pt x="2407" y="770"/>
                  </a:lnTo>
                  <a:lnTo>
                    <a:pt x="2404" y="770"/>
                  </a:lnTo>
                  <a:lnTo>
                    <a:pt x="2407" y="770"/>
                  </a:lnTo>
                  <a:lnTo>
                    <a:pt x="2407" y="773"/>
                  </a:lnTo>
                  <a:lnTo>
                    <a:pt x="2410" y="773"/>
                  </a:lnTo>
                  <a:lnTo>
                    <a:pt x="2410" y="775"/>
                  </a:lnTo>
                  <a:lnTo>
                    <a:pt x="2412" y="775"/>
                  </a:lnTo>
                  <a:lnTo>
                    <a:pt x="2415" y="775"/>
                  </a:lnTo>
                  <a:lnTo>
                    <a:pt x="2415" y="773"/>
                  </a:lnTo>
                  <a:lnTo>
                    <a:pt x="2417" y="773"/>
                  </a:lnTo>
                  <a:lnTo>
                    <a:pt x="2420" y="773"/>
                  </a:lnTo>
                  <a:lnTo>
                    <a:pt x="2423" y="773"/>
                  </a:lnTo>
                  <a:lnTo>
                    <a:pt x="2425" y="773"/>
                  </a:lnTo>
                  <a:lnTo>
                    <a:pt x="2425" y="775"/>
                  </a:lnTo>
                  <a:lnTo>
                    <a:pt x="2428" y="775"/>
                  </a:lnTo>
                  <a:lnTo>
                    <a:pt x="2430" y="775"/>
                  </a:lnTo>
                  <a:lnTo>
                    <a:pt x="2430" y="778"/>
                  </a:lnTo>
                  <a:lnTo>
                    <a:pt x="2433" y="778"/>
                  </a:lnTo>
                  <a:lnTo>
                    <a:pt x="2430" y="778"/>
                  </a:lnTo>
                  <a:lnTo>
                    <a:pt x="2433" y="778"/>
                  </a:lnTo>
                  <a:lnTo>
                    <a:pt x="2433" y="781"/>
                  </a:lnTo>
                  <a:lnTo>
                    <a:pt x="2433" y="778"/>
                  </a:lnTo>
                  <a:lnTo>
                    <a:pt x="2433" y="781"/>
                  </a:lnTo>
                  <a:lnTo>
                    <a:pt x="2433" y="778"/>
                  </a:lnTo>
                  <a:lnTo>
                    <a:pt x="2436" y="778"/>
                  </a:lnTo>
                  <a:lnTo>
                    <a:pt x="2436" y="781"/>
                  </a:lnTo>
                  <a:lnTo>
                    <a:pt x="2436" y="783"/>
                  </a:lnTo>
                  <a:lnTo>
                    <a:pt x="2438" y="783"/>
                  </a:lnTo>
                  <a:lnTo>
                    <a:pt x="2438" y="786"/>
                  </a:lnTo>
                  <a:lnTo>
                    <a:pt x="2438" y="789"/>
                  </a:lnTo>
                  <a:lnTo>
                    <a:pt x="2441" y="789"/>
                  </a:lnTo>
                  <a:lnTo>
                    <a:pt x="2438" y="789"/>
                  </a:lnTo>
                  <a:lnTo>
                    <a:pt x="2441" y="789"/>
                  </a:lnTo>
                  <a:lnTo>
                    <a:pt x="2441" y="791"/>
                  </a:lnTo>
                  <a:lnTo>
                    <a:pt x="2441" y="794"/>
                  </a:lnTo>
                  <a:lnTo>
                    <a:pt x="2441" y="791"/>
                  </a:lnTo>
                  <a:lnTo>
                    <a:pt x="2441" y="794"/>
                  </a:lnTo>
                  <a:lnTo>
                    <a:pt x="2441" y="796"/>
                  </a:lnTo>
                  <a:lnTo>
                    <a:pt x="2441" y="799"/>
                  </a:lnTo>
                  <a:lnTo>
                    <a:pt x="2441" y="802"/>
                  </a:lnTo>
                  <a:lnTo>
                    <a:pt x="2438" y="802"/>
                  </a:lnTo>
                  <a:lnTo>
                    <a:pt x="2438" y="804"/>
                  </a:lnTo>
                  <a:lnTo>
                    <a:pt x="2438" y="807"/>
                  </a:lnTo>
                  <a:lnTo>
                    <a:pt x="2436" y="807"/>
                  </a:lnTo>
                  <a:lnTo>
                    <a:pt x="2438" y="807"/>
                  </a:lnTo>
                  <a:lnTo>
                    <a:pt x="2436" y="807"/>
                  </a:lnTo>
                  <a:lnTo>
                    <a:pt x="2438" y="807"/>
                  </a:lnTo>
                  <a:lnTo>
                    <a:pt x="2436" y="807"/>
                  </a:lnTo>
                  <a:lnTo>
                    <a:pt x="2438" y="807"/>
                  </a:lnTo>
                  <a:lnTo>
                    <a:pt x="2438" y="809"/>
                  </a:lnTo>
                  <a:lnTo>
                    <a:pt x="2436" y="809"/>
                  </a:lnTo>
                  <a:lnTo>
                    <a:pt x="2438" y="809"/>
                  </a:lnTo>
                  <a:lnTo>
                    <a:pt x="2436" y="809"/>
                  </a:lnTo>
                  <a:lnTo>
                    <a:pt x="2436" y="812"/>
                  </a:lnTo>
                  <a:lnTo>
                    <a:pt x="2433" y="812"/>
                  </a:lnTo>
                  <a:lnTo>
                    <a:pt x="2433" y="815"/>
                  </a:lnTo>
                  <a:lnTo>
                    <a:pt x="2433" y="817"/>
                  </a:lnTo>
                  <a:lnTo>
                    <a:pt x="2433" y="820"/>
                  </a:lnTo>
                  <a:lnTo>
                    <a:pt x="2430" y="820"/>
                  </a:lnTo>
                  <a:lnTo>
                    <a:pt x="2428" y="820"/>
                  </a:lnTo>
                  <a:lnTo>
                    <a:pt x="2428" y="823"/>
                  </a:lnTo>
                  <a:lnTo>
                    <a:pt x="2425" y="823"/>
                  </a:lnTo>
                  <a:lnTo>
                    <a:pt x="2423" y="823"/>
                  </a:lnTo>
                  <a:lnTo>
                    <a:pt x="2423" y="825"/>
                  </a:lnTo>
                  <a:lnTo>
                    <a:pt x="2420" y="825"/>
                  </a:lnTo>
                  <a:lnTo>
                    <a:pt x="2420" y="828"/>
                  </a:lnTo>
                  <a:lnTo>
                    <a:pt x="2420" y="830"/>
                  </a:lnTo>
                  <a:lnTo>
                    <a:pt x="2417" y="830"/>
                  </a:lnTo>
                  <a:lnTo>
                    <a:pt x="2417" y="833"/>
                  </a:lnTo>
                  <a:lnTo>
                    <a:pt x="2420" y="833"/>
                  </a:lnTo>
                  <a:lnTo>
                    <a:pt x="2417" y="833"/>
                  </a:lnTo>
                  <a:lnTo>
                    <a:pt x="2417" y="836"/>
                  </a:lnTo>
                  <a:lnTo>
                    <a:pt x="2417" y="838"/>
                  </a:lnTo>
                  <a:lnTo>
                    <a:pt x="2420" y="838"/>
                  </a:lnTo>
                  <a:lnTo>
                    <a:pt x="2417" y="838"/>
                  </a:lnTo>
                  <a:lnTo>
                    <a:pt x="2417" y="841"/>
                  </a:lnTo>
                  <a:lnTo>
                    <a:pt x="2417" y="843"/>
                  </a:lnTo>
                  <a:lnTo>
                    <a:pt x="2417" y="846"/>
                  </a:lnTo>
                  <a:lnTo>
                    <a:pt x="2417" y="849"/>
                  </a:lnTo>
                  <a:lnTo>
                    <a:pt x="2417" y="851"/>
                  </a:lnTo>
                  <a:lnTo>
                    <a:pt x="2417" y="854"/>
                  </a:lnTo>
                  <a:lnTo>
                    <a:pt x="2417" y="856"/>
                  </a:lnTo>
                  <a:lnTo>
                    <a:pt x="2420" y="859"/>
                  </a:lnTo>
                  <a:lnTo>
                    <a:pt x="2420" y="862"/>
                  </a:lnTo>
                  <a:lnTo>
                    <a:pt x="2420" y="864"/>
                  </a:lnTo>
                  <a:lnTo>
                    <a:pt x="2423" y="864"/>
                  </a:lnTo>
                  <a:lnTo>
                    <a:pt x="2425" y="864"/>
                  </a:lnTo>
                  <a:lnTo>
                    <a:pt x="2425" y="867"/>
                  </a:lnTo>
                  <a:lnTo>
                    <a:pt x="2425" y="864"/>
                  </a:lnTo>
                  <a:lnTo>
                    <a:pt x="2425" y="867"/>
                  </a:lnTo>
                  <a:lnTo>
                    <a:pt x="2428" y="867"/>
                  </a:lnTo>
                  <a:lnTo>
                    <a:pt x="2430" y="867"/>
                  </a:lnTo>
                  <a:lnTo>
                    <a:pt x="2430" y="870"/>
                  </a:lnTo>
                  <a:lnTo>
                    <a:pt x="2430" y="867"/>
                  </a:lnTo>
                  <a:lnTo>
                    <a:pt x="2430" y="870"/>
                  </a:lnTo>
                  <a:lnTo>
                    <a:pt x="2433" y="870"/>
                  </a:lnTo>
                  <a:lnTo>
                    <a:pt x="2433" y="872"/>
                  </a:lnTo>
                  <a:lnTo>
                    <a:pt x="2436" y="872"/>
                  </a:lnTo>
                  <a:lnTo>
                    <a:pt x="2438" y="875"/>
                  </a:lnTo>
                  <a:lnTo>
                    <a:pt x="2438" y="877"/>
                  </a:lnTo>
                  <a:lnTo>
                    <a:pt x="2441" y="877"/>
                  </a:lnTo>
                  <a:lnTo>
                    <a:pt x="2443" y="877"/>
                  </a:lnTo>
                  <a:lnTo>
                    <a:pt x="2443" y="880"/>
                  </a:lnTo>
                  <a:lnTo>
                    <a:pt x="2441" y="880"/>
                  </a:lnTo>
                  <a:lnTo>
                    <a:pt x="2443" y="880"/>
                  </a:lnTo>
                  <a:lnTo>
                    <a:pt x="2443" y="883"/>
                  </a:lnTo>
                  <a:lnTo>
                    <a:pt x="2446" y="883"/>
                  </a:lnTo>
                  <a:lnTo>
                    <a:pt x="2446" y="885"/>
                  </a:lnTo>
                  <a:lnTo>
                    <a:pt x="2449" y="885"/>
                  </a:lnTo>
                  <a:lnTo>
                    <a:pt x="2451" y="885"/>
                  </a:lnTo>
                  <a:lnTo>
                    <a:pt x="2454" y="885"/>
                  </a:lnTo>
                  <a:lnTo>
                    <a:pt x="2454" y="888"/>
                  </a:lnTo>
                  <a:lnTo>
                    <a:pt x="2457" y="888"/>
                  </a:lnTo>
                  <a:lnTo>
                    <a:pt x="2454" y="888"/>
                  </a:lnTo>
                  <a:lnTo>
                    <a:pt x="2457" y="888"/>
                  </a:lnTo>
                  <a:lnTo>
                    <a:pt x="2457" y="890"/>
                  </a:lnTo>
                  <a:lnTo>
                    <a:pt x="2459" y="888"/>
                  </a:lnTo>
                  <a:lnTo>
                    <a:pt x="2459" y="890"/>
                  </a:lnTo>
                  <a:lnTo>
                    <a:pt x="2459" y="888"/>
                  </a:lnTo>
                  <a:lnTo>
                    <a:pt x="2462" y="888"/>
                  </a:lnTo>
                  <a:lnTo>
                    <a:pt x="2462" y="890"/>
                  </a:lnTo>
                  <a:lnTo>
                    <a:pt x="2464" y="890"/>
                  </a:lnTo>
                  <a:lnTo>
                    <a:pt x="2464" y="893"/>
                  </a:lnTo>
                  <a:lnTo>
                    <a:pt x="2467" y="893"/>
                  </a:lnTo>
                  <a:lnTo>
                    <a:pt x="2467" y="896"/>
                  </a:lnTo>
                  <a:lnTo>
                    <a:pt x="2464" y="896"/>
                  </a:lnTo>
                  <a:lnTo>
                    <a:pt x="2467" y="896"/>
                  </a:lnTo>
                  <a:lnTo>
                    <a:pt x="2464" y="896"/>
                  </a:lnTo>
                  <a:lnTo>
                    <a:pt x="2464" y="898"/>
                  </a:lnTo>
                  <a:lnTo>
                    <a:pt x="2464" y="896"/>
                  </a:lnTo>
                  <a:lnTo>
                    <a:pt x="2464" y="898"/>
                  </a:lnTo>
                  <a:lnTo>
                    <a:pt x="2462" y="898"/>
                  </a:lnTo>
                  <a:lnTo>
                    <a:pt x="2462" y="901"/>
                  </a:lnTo>
                  <a:lnTo>
                    <a:pt x="2462" y="903"/>
                  </a:lnTo>
                  <a:lnTo>
                    <a:pt x="2462" y="901"/>
                  </a:lnTo>
                  <a:lnTo>
                    <a:pt x="2462" y="903"/>
                  </a:lnTo>
                  <a:lnTo>
                    <a:pt x="2462" y="906"/>
                  </a:lnTo>
                  <a:lnTo>
                    <a:pt x="2462" y="909"/>
                  </a:lnTo>
                  <a:lnTo>
                    <a:pt x="2464" y="909"/>
                  </a:lnTo>
                  <a:lnTo>
                    <a:pt x="2462" y="909"/>
                  </a:lnTo>
                  <a:lnTo>
                    <a:pt x="2464" y="909"/>
                  </a:lnTo>
                  <a:lnTo>
                    <a:pt x="2467" y="909"/>
                  </a:lnTo>
                  <a:lnTo>
                    <a:pt x="2467" y="911"/>
                  </a:lnTo>
                  <a:lnTo>
                    <a:pt x="2467" y="914"/>
                  </a:lnTo>
                  <a:lnTo>
                    <a:pt x="2470" y="914"/>
                  </a:lnTo>
                  <a:lnTo>
                    <a:pt x="2472" y="914"/>
                  </a:lnTo>
                  <a:lnTo>
                    <a:pt x="2472" y="917"/>
                  </a:lnTo>
                  <a:lnTo>
                    <a:pt x="2472" y="919"/>
                  </a:lnTo>
                  <a:lnTo>
                    <a:pt x="2470" y="919"/>
                  </a:lnTo>
                  <a:lnTo>
                    <a:pt x="2472" y="919"/>
                  </a:lnTo>
                  <a:lnTo>
                    <a:pt x="2470" y="919"/>
                  </a:lnTo>
                  <a:lnTo>
                    <a:pt x="2470" y="917"/>
                  </a:lnTo>
                  <a:lnTo>
                    <a:pt x="2470" y="914"/>
                  </a:lnTo>
                  <a:lnTo>
                    <a:pt x="2467" y="914"/>
                  </a:lnTo>
                  <a:lnTo>
                    <a:pt x="2464" y="914"/>
                  </a:lnTo>
                  <a:lnTo>
                    <a:pt x="2462" y="914"/>
                  </a:lnTo>
                  <a:lnTo>
                    <a:pt x="2462" y="917"/>
                  </a:lnTo>
                  <a:lnTo>
                    <a:pt x="2459" y="919"/>
                  </a:lnTo>
                  <a:lnTo>
                    <a:pt x="2459" y="922"/>
                  </a:lnTo>
                  <a:lnTo>
                    <a:pt x="2459" y="924"/>
                  </a:lnTo>
                  <a:lnTo>
                    <a:pt x="2459" y="927"/>
                  </a:lnTo>
                  <a:lnTo>
                    <a:pt x="2462" y="927"/>
                  </a:lnTo>
                  <a:lnTo>
                    <a:pt x="2464" y="927"/>
                  </a:lnTo>
                  <a:lnTo>
                    <a:pt x="2464" y="930"/>
                  </a:lnTo>
                  <a:lnTo>
                    <a:pt x="2464" y="932"/>
                  </a:lnTo>
                  <a:lnTo>
                    <a:pt x="2467" y="932"/>
                  </a:lnTo>
                  <a:lnTo>
                    <a:pt x="2470" y="932"/>
                  </a:lnTo>
                  <a:lnTo>
                    <a:pt x="2470" y="935"/>
                  </a:lnTo>
                  <a:lnTo>
                    <a:pt x="2472" y="935"/>
                  </a:lnTo>
                  <a:lnTo>
                    <a:pt x="2472" y="937"/>
                  </a:lnTo>
                  <a:lnTo>
                    <a:pt x="2475" y="937"/>
                  </a:lnTo>
                  <a:lnTo>
                    <a:pt x="2475" y="940"/>
                  </a:lnTo>
                  <a:lnTo>
                    <a:pt x="2472" y="940"/>
                  </a:lnTo>
                  <a:lnTo>
                    <a:pt x="2475" y="940"/>
                  </a:lnTo>
                  <a:lnTo>
                    <a:pt x="2472" y="940"/>
                  </a:lnTo>
                  <a:lnTo>
                    <a:pt x="2472" y="943"/>
                  </a:lnTo>
                  <a:lnTo>
                    <a:pt x="2475" y="943"/>
                  </a:lnTo>
                  <a:lnTo>
                    <a:pt x="2477" y="940"/>
                  </a:lnTo>
                  <a:lnTo>
                    <a:pt x="2475" y="940"/>
                  </a:lnTo>
                  <a:lnTo>
                    <a:pt x="2477" y="940"/>
                  </a:lnTo>
                  <a:lnTo>
                    <a:pt x="2475" y="943"/>
                  </a:lnTo>
                  <a:lnTo>
                    <a:pt x="2475" y="945"/>
                  </a:lnTo>
                  <a:lnTo>
                    <a:pt x="2475" y="948"/>
                  </a:lnTo>
                  <a:lnTo>
                    <a:pt x="2475" y="950"/>
                  </a:lnTo>
                  <a:lnTo>
                    <a:pt x="2477" y="950"/>
                  </a:lnTo>
                  <a:lnTo>
                    <a:pt x="2480" y="950"/>
                  </a:lnTo>
                  <a:lnTo>
                    <a:pt x="2480" y="953"/>
                  </a:lnTo>
                  <a:lnTo>
                    <a:pt x="2483" y="953"/>
                  </a:lnTo>
                  <a:lnTo>
                    <a:pt x="2485" y="953"/>
                  </a:lnTo>
                  <a:lnTo>
                    <a:pt x="2485" y="956"/>
                  </a:lnTo>
                  <a:lnTo>
                    <a:pt x="2488" y="956"/>
                  </a:lnTo>
                  <a:lnTo>
                    <a:pt x="2490" y="956"/>
                  </a:lnTo>
                  <a:lnTo>
                    <a:pt x="2493" y="956"/>
                  </a:lnTo>
                  <a:lnTo>
                    <a:pt x="2493" y="958"/>
                  </a:lnTo>
                  <a:lnTo>
                    <a:pt x="2496" y="958"/>
                  </a:lnTo>
                  <a:lnTo>
                    <a:pt x="2496" y="961"/>
                  </a:lnTo>
                  <a:lnTo>
                    <a:pt x="2496" y="958"/>
                  </a:lnTo>
                  <a:lnTo>
                    <a:pt x="2496" y="961"/>
                  </a:lnTo>
                  <a:lnTo>
                    <a:pt x="2496" y="964"/>
                  </a:lnTo>
                  <a:lnTo>
                    <a:pt x="2498" y="964"/>
                  </a:lnTo>
                  <a:lnTo>
                    <a:pt x="2498" y="966"/>
                  </a:lnTo>
                  <a:lnTo>
                    <a:pt x="2498" y="969"/>
                  </a:lnTo>
                  <a:lnTo>
                    <a:pt x="2501" y="969"/>
                  </a:lnTo>
                  <a:lnTo>
                    <a:pt x="2504" y="969"/>
                  </a:lnTo>
                  <a:lnTo>
                    <a:pt x="2506" y="966"/>
                  </a:lnTo>
                  <a:lnTo>
                    <a:pt x="2506" y="964"/>
                  </a:lnTo>
                  <a:lnTo>
                    <a:pt x="2504" y="964"/>
                  </a:lnTo>
                  <a:lnTo>
                    <a:pt x="2506" y="961"/>
                  </a:lnTo>
                  <a:lnTo>
                    <a:pt x="2506" y="964"/>
                  </a:lnTo>
                  <a:lnTo>
                    <a:pt x="2509" y="964"/>
                  </a:lnTo>
                  <a:lnTo>
                    <a:pt x="2511" y="964"/>
                  </a:lnTo>
                  <a:lnTo>
                    <a:pt x="2509" y="964"/>
                  </a:lnTo>
                  <a:lnTo>
                    <a:pt x="2509" y="961"/>
                  </a:lnTo>
                  <a:lnTo>
                    <a:pt x="2511" y="961"/>
                  </a:lnTo>
                  <a:lnTo>
                    <a:pt x="2514" y="961"/>
                  </a:lnTo>
                  <a:lnTo>
                    <a:pt x="2514" y="958"/>
                  </a:lnTo>
                  <a:lnTo>
                    <a:pt x="2517" y="958"/>
                  </a:lnTo>
                  <a:lnTo>
                    <a:pt x="2517" y="956"/>
                  </a:lnTo>
                  <a:lnTo>
                    <a:pt x="2514" y="956"/>
                  </a:lnTo>
                  <a:lnTo>
                    <a:pt x="2514" y="953"/>
                  </a:lnTo>
                  <a:lnTo>
                    <a:pt x="2517" y="953"/>
                  </a:lnTo>
                  <a:lnTo>
                    <a:pt x="2517" y="950"/>
                  </a:lnTo>
                  <a:lnTo>
                    <a:pt x="2519" y="950"/>
                  </a:lnTo>
                  <a:lnTo>
                    <a:pt x="2519" y="948"/>
                  </a:lnTo>
                  <a:lnTo>
                    <a:pt x="2517" y="948"/>
                  </a:lnTo>
                  <a:lnTo>
                    <a:pt x="2519" y="948"/>
                  </a:lnTo>
                  <a:lnTo>
                    <a:pt x="2519" y="945"/>
                  </a:lnTo>
                  <a:lnTo>
                    <a:pt x="2522" y="945"/>
                  </a:lnTo>
                  <a:lnTo>
                    <a:pt x="2522" y="943"/>
                  </a:lnTo>
                  <a:lnTo>
                    <a:pt x="2519" y="943"/>
                  </a:lnTo>
                  <a:lnTo>
                    <a:pt x="2522" y="943"/>
                  </a:lnTo>
                  <a:lnTo>
                    <a:pt x="2524" y="943"/>
                  </a:lnTo>
                  <a:lnTo>
                    <a:pt x="2527" y="943"/>
                  </a:lnTo>
                  <a:lnTo>
                    <a:pt x="2527" y="940"/>
                  </a:lnTo>
                  <a:lnTo>
                    <a:pt x="2524" y="940"/>
                  </a:lnTo>
                  <a:lnTo>
                    <a:pt x="2527" y="940"/>
                  </a:lnTo>
                  <a:lnTo>
                    <a:pt x="2530" y="940"/>
                  </a:lnTo>
                  <a:lnTo>
                    <a:pt x="2530" y="937"/>
                  </a:lnTo>
                  <a:lnTo>
                    <a:pt x="2532" y="937"/>
                  </a:lnTo>
                  <a:lnTo>
                    <a:pt x="2532" y="935"/>
                  </a:lnTo>
                  <a:lnTo>
                    <a:pt x="2530" y="935"/>
                  </a:lnTo>
                  <a:lnTo>
                    <a:pt x="2527" y="935"/>
                  </a:lnTo>
                  <a:lnTo>
                    <a:pt x="2527" y="937"/>
                  </a:lnTo>
                  <a:lnTo>
                    <a:pt x="2527" y="935"/>
                  </a:lnTo>
                  <a:lnTo>
                    <a:pt x="2530" y="935"/>
                  </a:lnTo>
                  <a:lnTo>
                    <a:pt x="2532" y="935"/>
                  </a:lnTo>
                  <a:lnTo>
                    <a:pt x="2532" y="932"/>
                  </a:lnTo>
                  <a:lnTo>
                    <a:pt x="2532" y="935"/>
                  </a:lnTo>
                  <a:lnTo>
                    <a:pt x="2532" y="932"/>
                  </a:lnTo>
                  <a:lnTo>
                    <a:pt x="2532" y="935"/>
                  </a:lnTo>
                  <a:lnTo>
                    <a:pt x="2535" y="935"/>
                  </a:lnTo>
                  <a:lnTo>
                    <a:pt x="2535" y="937"/>
                  </a:lnTo>
                  <a:lnTo>
                    <a:pt x="2537" y="937"/>
                  </a:lnTo>
                  <a:lnTo>
                    <a:pt x="2537" y="940"/>
                  </a:lnTo>
                  <a:lnTo>
                    <a:pt x="2537" y="937"/>
                  </a:lnTo>
                  <a:lnTo>
                    <a:pt x="2540" y="937"/>
                  </a:lnTo>
                  <a:lnTo>
                    <a:pt x="2540" y="940"/>
                  </a:lnTo>
                  <a:lnTo>
                    <a:pt x="2543" y="940"/>
                  </a:lnTo>
                  <a:lnTo>
                    <a:pt x="2543" y="937"/>
                  </a:lnTo>
                  <a:lnTo>
                    <a:pt x="2543" y="940"/>
                  </a:lnTo>
                  <a:lnTo>
                    <a:pt x="2545" y="940"/>
                  </a:lnTo>
                  <a:lnTo>
                    <a:pt x="2548" y="940"/>
                  </a:lnTo>
                  <a:lnTo>
                    <a:pt x="2548" y="943"/>
                  </a:lnTo>
                  <a:lnTo>
                    <a:pt x="2551" y="943"/>
                  </a:lnTo>
                  <a:lnTo>
                    <a:pt x="2551" y="945"/>
                  </a:lnTo>
                  <a:lnTo>
                    <a:pt x="2551" y="948"/>
                  </a:lnTo>
                  <a:lnTo>
                    <a:pt x="2553" y="948"/>
                  </a:lnTo>
                  <a:lnTo>
                    <a:pt x="2551" y="948"/>
                  </a:lnTo>
                  <a:lnTo>
                    <a:pt x="2551" y="950"/>
                  </a:lnTo>
                  <a:lnTo>
                    <a:pt x="2553" y="950"/>
                  </a:lnTo>
                  <a:lnTo>
                    <a:pt x="2553" y="953"/>
                  </a:lnTo>
                  <a:lnTo>
                    <a:pt x="2556" y="953"/>
                  </a:lnTo>
                  <a:lnTo>
                    <a:pt x="2556" y="956"/>
                  </a:lnTo>
                  <a:lnTo>
                    <a:pt x="2556" y="958"/>
                  </a:lnTo>
                  <a:lnTo>
                    <a:pt x="2558" y="958"/>
                  </a:lnTo>
                  <a:lnTo>
                    <a:pt x="2558" y="961"/>
                  </a:lnTo>
                  <a:lnTo>
                    <a:pt x="2558" y="964"/>
                  </a:lnTo>
                  <a:lnTo>
                    <a:pt x="2556" y="964"/>
                  </a:lnTo>
                  <a:lnTo>
                    <a:pt x="2558" y="966"/>
                  </a:lnTo>
                  <a:lnTo>
                    <a:pt x="2558" y="969"/>
                  </a:lnTo>
                  <a:lnTo>
                    <a:pt x="2558" y="971"/>
                  </a:lnTo>
                  <a:lnTo>
                    <a:pt x="2558" y="974"/>
                  </a:lnTo>
                  <a:lnTo>
                    <a:pt x="2558" y="977"/>
                  </a:lnTo>
                  <a:lnTo>
                    <a:pt x="2561" y="977"/>
                  </a:lnTo>
                  <a:lnTo>
                    <a:pt x="2561" y="979"/>
                  </a:lnTo>
                  <a:lnTo>
                    <a:pt x="2558" y="979"/>
                  </a:lnTo>
                  <a:lnTo>
                    <a:pt x="2561" y="979"/>
                  </a:lnTo>
                  <a:lnTo>
                    <a:pt x="2558" y="979"/>
                  </a:lnTo>
                  <a:lnTo>
                    <a:pt x="2558" y="982"/>
                  </a:lnTo>
                  <a:lnTo>
                    <a:pt x="2558" y="984"/>
                  </a:lnTo>
                  <a:lnTo>
                    <a:pt x="2556" y="984"/>
                  </a:lnTo>
                  <a:lnTo>
                    <a:pt x="2556" y="987"/>
                  </a:lnTo>
                  <a:lnTo>
                    <a:pt x="2556" y="990"/>
                  </a:lnTo>
                  <a:lnTo>
                    <a:pt x="2553" y="990"/>
                  </a:lnTo>
                  <a:lnTo>
                    <a:pt x="2553" y="992"/>
                  </a:lnTo>
                  <a:lnTo>
                    <a:pt x="2553" y="995"/>
                  </a:lnTo>
                  <a:lnTo>
                    <a:pt x="2551" y="995"/>
                  </a:lnTo>
                  <a:lnTo>
                    <a:pt x="2553" y="995"/>
                  </a:lnTo>
                  <a:lnTo>
                    <a:pt x="2551" y="995"/>
                  </a:lnTo>
                  <a:lnTo>
                    <a:pt x="2551" y="998"/>
                  </a:lnTo>
                  <a:lnTo>
                    <a:pt x="2548" y="998"/>
                  </a:lnTo>
                  <a:lnTo>
                    <a:pt x="2545" y="998"/>
                  </a:lnTo>
                  <a:lnTo>
                    <a:pt x="2545" y="1000"/>
                  </a:lnTo>
                  <a:lnTo>
                    <a:pt x="2543" y="1000"/>
                  </a:lnTo>
                  <a:lnTo>
                    <a:pt x="2545" y="1000"/>
                  </a:lnTo>
                  <a:lnTo>
                    <a:pt x="2545" y="1003"/>
                  </a:lnTo>
                  <a:lnTo>
                    <a:pt x="2543" y="1003"/>
                  </a:lnTo>
                  <a:lnTo>
                    <a:pt x="2543" y="1005"/>
                  </a:lnTo>
                  <a:lnTo>
                    <a:pt x="2540" y="1005"/>
                  </a:lnTo>
                  <a:lnTo>
                    <a:pt x="2540" y="1008"/>
                  </a:lnTo>
                  <a:lnTo>
                    <a:pt x="2540" y="1011"/>
                  </a:lnTo>
                  <a:lnTo>
                    <a:pt x="2537" y="1011"/>
                  </a:lnTo>
                  <a:lnTo>
                    <a:pt x="2535" y="1011"/>
                  </a:lnTo>
                  <a:lnTo>
                    <a:pt x="2532" y="1013"/>
                  </a:lnTo>
                  <a:lnTo>
                    <a:pt x="2530" y="1016"/>
                  </a:lnTo>
                  <a:lnTo>
                    <a:pt x="2527" y="1016"/>
                  </a:lnTo>
                  <a:lnTo>
                    <a:pt x="2524" y="1018"/>
                  </a:lnTo>
                  <a:lnTo>
                    <a:pt x="2519" y="1021"/>
                  </a:lnTo>
                  <a:lnTo>
                    <a:pt x="2517" y="1024"/>
                  </a:lnTo>
                  <a:lnTo>
                    <a:pt x="2511" y="1026"/>
                  </a:lnTo>
                  <a:lnTo>
                    <a:pt x="2506" y="1031"/>
                  </a:lnTo>
                  <a:lnTo>
                    <a:pt x="2504" y="1031"/>
                  </a:lnTo>
                  <a:lnTo>
                    <a:pt x="2501" y="1037"/>
                  </a:lnTo>
                  <a:lnTo>
                    <a:pt x="2498" y="1037"/>
                  </a:lnTo>
                  <a:lnTo>
                    <a:pt x="2498" y="1039"/>
                  </a:lnTo>
                  <a:lnTo>
                    <a:pt x="2496" y="1039"/>
                  </a:lnTo>
                  <a:lnTo>
                    <a:pt x="2496" y="1042"/>
                  </a:lnTo>
                  <a:lnTo>
                    <a:pt x="2493" y="1042"/>
                  </a:lnTo>
                  <a:lnTo>
                    <a:pt x="2493" y="1045"/>
                  </a:lnTo>
                  <a:lnTo>
                    <a:pt x="2490" y="1045"/>
                  </a:lnTo>
                  <a:lnTo>
                    <a:pt x="2488" y="1045"/>
                  </a:lnTo>
                  <a:lnTo>
                    <a:pt x="2488" y="1042"/>
                  </a:lnTo>
                  <a:lnTo>
                    <a:pt x="2488" y="1045"/>
                  </a:lnTo>
                  <a:lnTo>
                    <a:pt x="2488" y="1042"/>
                  </a:lnTo>
                  <a:lnTo>
                    <a:pt x="2485" y="1042"/>
                  </a:lnTo>
                  <a:lnTo>
                    <a:pt x="2485" y="1045"/>
                  </a:lnTo>
                  <a:lnTo>
                    <a:pt x="2483" y="1045"/>
                  </a:lnTo>
                  <a:lnTo>
                    <a:pt x="2485" y="1042"/>
                  </a:lnTo>
                  <a:lnTo>
                    <a:pt x="2485" y="1039"/>
                  </a:lnTo>
                  <a:lnTo>
                    <a:pt x="2483" y="1039"/>
                  </a:lnTo>
                  <a:lnTo>
                    <a:pt x="2480" y="1039"/>
                  </a:lnTo>
                  <a:lnTo>
                    <a:pt x="2477" y="1039"/>
                  </a:lnTo>
                  <a:lnTo>
                    <a:pt x="2475" y="1042"/>
                  </a:lnTo>
                  <a:lnTo>
                    <a:pt x="2475" y="1045"/>
                  </a:lnTo>
                  <a:lnTo>
                    <a:pt x="2472" y="1045"/>
                  </a:lnTo>
                  <a:lnTo>
                    <a:pt x="2472" y="1047"/>
                  </a:lnTo>
                  <a:lnTo>
                    <a:pt x="2475" y="1047"/>
                  </a:lnTo>
                  <a:lnTo>
                    <a:pt x="2475" y="1050"/>
                  </a:lnTo>
                  <a:lnTo>
                    <a:pt x="2475" y="1052"/>
                  </a:lnTo>
                  <a:lnTo>
                    <a:pt x="2475" y="1055"/>
                  </a:lnTo>
                  <a:lnTo>
                    <a:pt x="2475" y="1058"/>
                  </a:lnTo>
                  <a:lnTo>
                    <a:pt x="2475" y="1060"/>
                  </a:lnTo>
                  <a:lnTo>
                    <a:pt x="2472" y="1060"/>
                  </a:lnTo>
                  <a:lnTo>
                    <a:pt x="2472" y="1063"/>
                  </a:lnTo>
                  <a:lnTo>
                    <a:pt x="2470" y="1063"/>
                  </a:lnTo>
                  <a:lnTo>
                    <a:pt x="2470" y="1065"/>
                  </a:lnTo>
                  <a:lnTo>
                    <a:pt x="2472" y="1065"/>
                  </a:lnTo>
                  <a:lnTo>
                    <a:pt x="2470" y="1065"/>
                  </a:lnTo>
                  <a:lnTo>
                    <a:pt x="2472" y="1065"/>
                  </a:lnTo>
                  <a:lnTo>
                    <a:pt x="2472" y="1068"/>
                  </a:lnTo>
                  <a:lnTo>
                    <a:pt x="2472" y="1071"/>
                  </a:lnTo>
                  <a:lnTo>
                    <a:pt x="2475" y="1071"/>
                  </a:lnTo>
                  <a:lnTo>
                    <a:pt x="2472" y="1071"/>
                  </a:lnTo>
                  <a:lnTo>
                    <a:pt x="2472" y="1073"/>
                  </a:lnTo>
                  <a:lnTo>
                    <a:pt x="2472" y="1076"/>
                  </a:lnTo>
                  <a:lnTo>
                    <a:pt x="2470" y="1076"/>
                  </a:lnTo>
                  <a:lnTo>
                    <a:pt x="2472" y="1076"/>
                  </a:lnTo>
                  <a:lnTo>
                    <a:pt x="2472" y="1078"/>
                  </a:lnTo>
                  <a:lnTo>
                    <a:pt x="2472" y="1081"/>
                  </a:lnTo>
                  <a:lnTo>
                    <a:pt x="2475" y="1081"/>
                  </a:lnTo>
                  <a:lnTo>
                    <a:pt x="2477" y="1081"/>
                  </a:lnTo>
                  <a:lnTo>
                    <a:pt x="2477" y="1078"/>
                  </a:lnTo>
                  <a:lnTo>
                    <a:pt x="2480" y="1081"/>
                  </a:lnTo>
                  <a:lnTo>
                    <a:pt x="2480" y="1078"/>
                  </a:lnTo>
                  <a:lnTo>
                    <a:pt x="2480" y="1081"/>
                  </a:lnTo>
                  <a:lnTo>
                    <a:pt x="2483" y="1081"/>
                  </a:lnTo>
                  <a:lnTo>
                    <a:pt x="2480" y="1081"/>
                  </a:lnTo>
                  <a:lnTo>
                    <a:pt x="2483" y="1081"/>
                  </a:lnTo>
                  <a:lnTo>
                    <a:pt x="2480" y="1081"/>
                  </a:lnTo>
                  <a:lnTo>
                    <a:pt x="2480" y="1084"/>
                  </a:lnTo>
                  <a:lnTo>
                    <a:pt x="2480" y="1081"/>
                  </a:lnTo>
                  <a:lnTo>
                    <a:pt x="2480" y="1084"/>
                  </a:lnTo>
                  <a:lnTo>
                    <a:pt x="2477" y="1081"/>
                  </a:lnTo>
                  <a:lnTo>
                    <a:pt x="2477" y="1084"/>
                  </a:lnTo>
                  <a:lnTo>
                    <a:pt x="2477" y="1081"/>
                  </a:lnTo>
                  <a:lnTo>
                    <a:pt x="2475" y="1081"/>
                  </a:lnTo>
                  <a:lnTo>
                    <a:pt x="2475" y="1084"/>
                  </a:lnTo>
                  <a:lnTo>
                    <a:pt x="2475" y="1086"/>
                  </a:lnTo>
                  <a:lnTo>
                    <a:pt x="2472" y="1086"/>
                  </a:lnTo>
                  <a:lnTo>
                    <a:pt x="2472" y="1084"/>
                  </a:lnTo>
                  <a:lnTo>
                    <a:pt x="2470" y="1084"/>
                  </a:lnTo>
                  <a:lnTo>
                    <a:pt x="2472" y="1084"/>
                  </a:lnTo>
                  <a:lnTo>
                    <a:pt x="2472" y="1086"/>
                  </a:lnTo>
                  <a:lnTo>
                    <a:pt x="2470" y="1086"/>
                  </a:lnTo>
                  <a:lnTo>
                    <a:pt x="2472" y="1086"/>
                  </a:lnTo>
                  <a:lnTo>
                    <a:pt x="2472" y="1084"/>
                  </a:lnTo>
                  <a:lnTo>
                    <a:pt x="2472" y="1086"/>
                  </a:lnTo>
                  <a:lnTo>
                    <a:pt x="2475" y="1086"/>
                  </a:lnTo>
                  <a:lnTo>
                    <a:pt x="2475" y="1084"/>
                  </a:lnTo>
                  <a:lnTo>
                    <a:pt x="2477" y="1084"/>
                  </a:lnTo>
                  <a:lnTo>
                    <a:pt x="2477" y="1086"/>
                  </a:lnTo>
                  <a:lnTo>
                    <a:pt x="2477" y="1089"/>
                  </a:lnTo>
                  <a:lnTo>
                    <a:pt x="2480" y="1089"/>
                  </a:lnTo>
                  <a:lnTo>
                    <a:pt x="2480" y="1092"/>
                  </a:lnTo>
                  <a:lnTo>
                    <a:pt x="2483" y="1092"/>
                  </a:lnTo>
                  <a:lnTo>
                    <a:pt x="2485" y="1092"/>
                  </a:lnTo>
                  <a:lnTo>
                    <a:pt x="2485" y="1094"/>
                  </a:lnTo>
                  <a:lnTo>
                    <a:pt x="2488" y="1094"/>
                  </a:lnTo>
                  <a:lnTo>
                    <a:pt x="2490" y="1094"/>
                  </a:lnTo>
                  <a:lnTo>
                    <a:pt x="2490" y="1097"/>
                  </a:lnTo>
                  <a:lnTo>
                    <a:pt x="2493" y="1097"/>
                  </a:lnTo>
                  <a:lnTo>
                    <a:pt x="2490" y="1097"/>
                  </a:lnTo>
                  <a:lnTo>
                    <a:pt x="2493" y="1099"/>
                  </a:lnTo>
                  <a:lnTo>
                    <a:pt x="2490" y="1099"/>
                  </a:lnTo>
                  <a:lnTo>
                    <a:pt x="2493" y="1099"/>
                  </a:lnTo>
                  <a:lnTo>
                    <a:pt x="2490" y="1099"/>
                  </a:lnTo>
                  <a:lnTo>
                    <a:pt x="2493" y="1099"/>
                  </a:lnTo>
                  <a:lnTo>
                    <a:pt x="2493" y="1102"/>
                  </a:lnTo>
                  <a:lnTo>
                    <a:pt x="2493" y="1105"/>
                  </a:lnTo>
                  <a:lnTo>
                    <a:pt x="2496" y="1105"/>
                  </a:lnTo>
                  <a:lnTo>
                    <a:pt x="2496" y="1107"/>
                  </a:lnTo>
                  <a:lnTo>
                    <a:pt x="2498" y="1107"/>
                  </a:lnTo>
                  <a:lnTo>
                    <a:pt x="2498" y="1110"/>
                  </a:lnTo>
                  <a:lnTo>
                    <a:pt x="2498" y="1112"/>
                  </a:lnTo>
                  <a:lnTo>
                    <a:pt x="2501" y="1112"/>
                  </a:lnTo>
                  <a:lnTo>
                    <a:pt x="2501" y="1115"/>
                  </a:lnTo>
                  <a:lnTo>
                    <a:pt x="2501" y="1118"/>
                  </a:lnTo>
                  <a:lnTo>
                    <a:pt x="2498" y="1118"/>
                  </a:lnTo>
                  <a:lnTo>
                    <a:pt x="2498" y="1120"/>
                  </a:lnTo>
                  <a:lnTo>
                    <a:pt x="2501" y="1120"/>
                  </a:lnTo>
                  <a:lnTo>
                    <a:pt x="2501" y="1118"/>
                  </a:lnTo>
                  <a:lnTo>
                    <a:pt x="2501" y="1115"/>
                  </a:lnTo>
                  <a:lnTo>
                    <a:pt x="2501" y="1112"/>
                  </a:lnTo>
                  <a:lnTo>
                    <a:pt x="2501" y="1110"/>
                  </a:lnTo>
                  <a:lnTo>
                    <a:pt x="2504" y="1110"/>
                  </a:lnTo>
                  <a:lnTo>
                    <a:pt x="2504" y="1107"/>
                  </a:lnTo>
                  <a:lnTo>
                    <a:pt x="2504" y="1105"/>
                  </a:lnTo>
                  <a:lnTo>
                    <a:pt x="2504" y="1102"/>
                  </a:lnTo>
                  <a:lnTo>
                    <a:pt x="2506" y="1102"/>
                  </a:lnTo>
                  <a:lnTo>
                    <a:pt x="2506" y="1099"/>
                  </a:lnTo>
                  <a:lnTo>
                    <a:pt x="2506" y="1097"/>
                  </a:lnTo>
                  <a:lnTo>
                    <a:pt x="2506" y="1094"/>
                  </a:lnTo>
                  <a:lnTo>
                    <a:pt x="2506" y="1092"/>
                  </a:lnTo>
                  <a:lnTo>
                    <a:pt x="2506" y="1089"/>
                  </a:lnTo>
                  <a:lnTo>
                    <a:pt x="2506" y="1092"/>
                  </a:lnTo>
                  <a:lnTo>
                    <a:pt x="2506" y="1089"/>
                  </a:lnTo>
                  <a:lnTo>
                    <a:pt x="2509" y="1089"/>
                  </a:lnTo>
                  <a:lnTo>
                    <a:pt x="2509" y="1086"/>
                  </a:lnTo>
                  <a:lnTo>
                    <a:pt x="2509" y="1084"/>
                  </a:lnTo>
                  <a:lnTo>
                    <a:pt x="2509" y="1081"/>
                  </a:lnTo>
                  <a:lnTo>
                    <a:pt x="2511" y="1081"/>
                  </a:lnTo>
                  <a:lnTo>
                    <a:pt x="2509" y="1081"/>
                  </a:lnTo>
                  <a:lnTo>
                    <a:pt x="2509" y="1078"/>
                  </a:lnTo>
                  <a:lnTo>
                    <a:pt x="2506" y="1078"/>
                  </a:lnTo>
                  <a:lnTo>
                    <a:pt x="2509" y="1078"/>
                  </a:lnTo>
                  <a:lnTo>
                    <a:pt x="2511" y="1078"/>
                  </a:lnTo>
                  <a:lnTo>
                    <a:pt x="2511" y="1076"/>
                  </a:lnTo>
                  <a:lnTo>
                    <a:pt x="2514" y="1076"/>
                  </a:lnTo>
                  <a:lnTo>
                    <a:pt x="2511" y="1073"/>
                  </a:lnTo>
                  <a:lnTo>
                    <a:pt x="2509" y="1073"/>
                  </a:lnTo>
                  <a:lnTo>
                    <a:pt x="2509" y="1071"/>
                  </a:lnTo>
                  <a:lnTo>
                    <a:pt x="2509" y="1073"/>
                  </a:lnTo>
                  <a:lnTo>
                    <a:pt x="2511" y="1073"/>
                  </a:lnTo>
                  <a:lnTo>
                    <a:pt x="2514" y="1076"/>
                  </a:lnTo>
                  <a:lnTo>
                    <a:pt x="2514" y="1073"/>
                  </a:lnTo>
                  <a:lnTo>
                    <a:pt x="2517" y="1073"/>
                  </a:lnTo>
                  <a:lnTo>
                    <a:pt x="2517" y="1071"/>
                  </a:lnTo>
                  <a:lnTo>
                    <a:pt x="2519" y="1071"/>
                  </a:lnTo>
                  <a:lnTo>
                    <a:pt x="2517" y="1071"/>
                  </a:lnTo>
                  <a:lnTo>
                    <a:pt x="2519" y="1071"/>
                  </a:lnTo>
                  <a:lnTo>
                    <a:pt x="2522" y="1068"/>
                  </a:lnTo>
                  <a:lnTo>
                    <a:pt x="2527" y="1065"/>
                  </a:lnTo>
                  <a:lnTo>
                    <a:pt x="2524" y="1065"/>
                  </a:lnTo>
                  <a:lnTo>
                    <a:pt x="2527" y="1065"/>
                  </a:lnTo>
                  <a:lnTo>
                    <a:pt x="2524" y="1065"/>
                  </a:lnTo>
                  <a:lnTo>
                    <a:pt x="2527" y="1065"/>
                  </a:lnTo>
                  <a:lnTo>
                    <a:pt x="2527" y="1063"/>
                  </a:lnTo>
                  <a:lnTo>
                    <a:pt x="2527" y="1060"/>
                  </a:lnTo>
                  <a:lnTo>
                    <a:pt x="2527" y="1063"/>
                  </a:lnTo>
                  <a:lnTo>
                    <a:pt x="2527" y="1065"/>
                  </a:lnTo>
                  <a:lnTo>
                    <a:pt x="2530" y="1065"/>
                  </a:lnTo>
                  <a:lnTo>
                    <a:pt x="2532" y="1065"/>
                  </a:lnTo>
                  <a:lnTo>
                    <a:pt x="2532" y="1063"/>
                  </a:lnTo>
                  <a:lnTo>
                    <a:pt x="2535" y="1060"/>
                  </a:lnTo>
                  <a:lnTo>
                    <a:pt x="2537" y="1058"/>
                  </a:lnTo>
                  <a:lnTo>
                    <a:pt x="2540" y="1058"/>
                  </a:lnTo>
                  <a:lnTo>
                    <a:pt x="2540" y="1055"/>
                  </a:lnTo>
                  <a:lnTo>
                    <a:pt x="2543" y="1055"/>
                  </a:lnTo>
                  <a:lnTo>
                    <a:pt x="2543" y="1058"/>
                  </a:lnTo>
                  <a:lnTo>
                    <a:pt x="2545" y="1058"/>
                  </a:lnTo>
                  <a:lnTo>
                    <a:pt x="2548" y="1058"/>
                  </a:lnTo>
                  <a:lnTo>
                    <a:pt x="2548" y="1055"/>
                  </a:lnTo>
                  <a:lnTo>
                    <a:pt x="2548" y="1052"/>
                  </a:lnTo>
                  <a:lnTo>
                    <a:pt x="2551" y="1052"/>
                  </a:lnTo>
                  <a:lnTo>
                    <a:pt x="2553" y="1052"/>
                  </a:lnTo>
                  <a:lnTo>
                    <a:pt x="2556" y="1052"/>
                  </a:lnTo>
                  <a:lnTo>
                    <a:pt x="2556" y="1050"/>
                  </a:lnTo>
                  <a:lnTo>
                    <a:pt x="2558" y="1050"/>
                  </a:lnTo>
                  <a:lnTo>
                    <a:pt x="2561" y="1052"/>
                  </a:lnTo>
                  <a:lnTo>
                    <a:pt x="2561" y="1050"/>
                  </a:lnTo>
                  <a:lnTo>
                    <a:pt x="2564" y="1050"/>
                  </a:lnTo>
                  <a:lnTo>
                    <a:pt x="2566" y="1050"/>
                  </a:lnTo>
                  <a:lnTo>
                    <a:pt x="2569" y="1050"/>
                  </a:lnTo>
                  <a:lnTo>
                    <a:pt x="2571" y="1050"/>
                  </a:lnTo>
                  <a:lnTo>
                    <a:pt x="2574" y="1050"/>
                  </a:lnTo>
                  <a:lnTo>
                    <a:pt x="2577" y="1050"/>
                  </a:lnTo>
                  <a:lnTo>
                    <a:pt x="2579" y="1050"/>
                  </a:lnTo>
                  <a:lnTo>
                    <a:pt x="2582" y="1047"/>
                  </a:lnTo>
                  <a:lnTo>
                    <a:pt x="2584" y="1047"/>
                  </a:lnTo>
                  <a:lnTo>
                    <a:pt x="2587" y="1050"/>
                  </a:lnTo>
                  <a:lnTo>
                    <a:pt x="2590" y="1050"/>
                  </a:lnTo>
                  <a:lnTo>
                    <a:pt x="2590" y="1047"/>
                  </a:lnTo>
                  <a:lnTo>
                    <a:pt x="2592" y="1047"/>
                  </a:lnTo>
                  <a:lnTo>
                    <a:pt x="2592" y="1050"/>
                  </a:lnTo>
                  <a:lnTo>
                    <a:pt x="2595" y="1050"/>
                  </a:lnTo>
                  <a:lnTo>
                    <a:pt x="2597" y="1050"/>
                  </a:lnTo>
                  <a:lnTo>
                    <a:pt x="2600" y="1050"/>
                  </a:lnTo>
                  <a:lnTo>
                    <a:pt x="2603" y="1050"/>
                  </a:lnTo>
                  <a:lnTo>
                    <a:pt x="2603" y="1052"/>
                  </a:lnTo>
                  <a:lnTo>
                    <a:pt x="2603" y="1050"/>
                  </a:lnTo>
                  <a:lnTo>
                    <a:pt x="2603" y="1052"/>
                  </a:lnTo>
                  <a:lnTo>
                    <a:pt x="2605" y="1052"/>
                  </a:lnTo>
                  <a:lnTo>
                    <a:pt x="2603" y="1052"/>
                  </a:lnTo>
                  <a:lnTo>
                    <a:pt x="2605" y="1052"/>
                  </a:lnTo>
                  <a:lnTo>
                    <a:pt x="2608" y="1052"/>
                  </a:lnTo>
                  <a:lnTo>
                    <a:pt x="2608" y="1055"/>
                  </a:lnTo>
                  <a:lnTo>
                    <a:pt x="2611" y="1055"/>
                  </a:lnTo>
                  <a:lnTo>
                    <a:pt x="2611" y="1058"/>
                  </a:lnTo>
                  <a:lnTo>
                    <a:pt x="2613" y="1058"/>
                  </a:lnTo>
                  <a:lnTo>
                    <a:pt x="2613" y="1060"/>
                  </a:lnTo>
                  <a:lnTo>
                    <a:pt x="2616" y="1060"/>
                  </a:lnTo>
                  <a:lnTo>
                    <a:pt x="2618" y="1060"/>
                  </a:lnTo>
                  <a:lnTo>
                    <a:pt x="2621" y="1060"/>
                  </a:lnTo>
                  <a:lnTo>
                    <a:pt x="2624" y="1060"/>
                  </a:lnTo>
                  <a:lnTo>
                    <a:pt x="2626" y="1060"/>
                  </a:lnTo>
                  <a:lnTo>
                    <a:pt x="2626" y="1058"/>
                  </a:lnTo>
                  <a:lnTo>
                    <a:pt x="2629" y="1058"/>
                  </a:lnTo>
                  <a:lnTo>
                    <a:pt x="2631" y="1058"/>
                  </a:lnTo>
                  <a:lnTo>
                    <a:pt x="2631" y="1055"/>
                  </a:lnTo>
                  <a:lnTo>
                    <a:pt x="2634" y="1055"/>
                  </a:lnTo>
                  <a:lnTo>
                    <a:pt x="2634" y="1052"/>
                  </a:lnTo>
                  <a:lnTo>
                    <a:pt x="2631" y="1052"/>
                  </a:lnTo>
                  <a:lnTo>
                    <a:pt x="2634" y="1052"/>
                  </a:lnTo>
                  <a:lnTo>
                    <a:pt x="2631" y="1052"/>
                  </a:lnTo>
                  <a:lnTo>
                    <a:pt x="2634" y="1050"/>
                  </a:lnTo>
                  <a:lnTo>
                    <a:pt x="2634" y="1047"/>
                  </a:lnTo>
                  <a:lnTo>
                    <a:pt x="2631" y="1047"/>
                  </a:lnTo>
                  <a:lnTo>
                    <a:pt x="2634" y="1047"/>
                  </a:lnTo>
                  <a:lnTo>
                    <a:pt x="2637" y="1047"/>
                  </a:lnTo>
                  <a:lnTo>
                    <a:pt x="2639" y="1047"/>
                  </a:lnTo>
                  <a:lnTo>
                    <a:pt x="2642" y="1047"/>
                  </a:lnTo>
                  <a:lnTo>
                    <a:pt x="2642" y="1045"/>
                  </a:lnTo>
                  <a:lnTo>
                    <a:pt x="2642" y="1042"/>
                  </a:lnTo>
                  <a:lnTo>
                    <a:pt x="2642" y="1039"/>
                  </a:lnTo>
                  <a:lnTo>
                    <a:pt x="2644" y="1039"/>
                  </a:lnTo>
                  <a:lnTo>
                    <a:pt x="2644" y="1037"/>
                  </a:lnTo>
                  <a:lnTo>
                    <a:pt x="2642" y="1037"/>
                  </a:lnTo>
                  <a:lnTo>
                    <a:pt x="2642" y="1034"/>
                  </a:lnTo>
                  <a:lnTo>
                    <a:pt x="2644" y="1037"/>
                  </a:lnTo>
                  <a:lnTo>
                    <a:pt x="2644" y="1034"/>
                  </a:lnTo>
                  <a:lnTo>
                    <a:pt x="2647" y="1034"/>
                  </a:lnTo>
                  <a:lnTo>
                    <a:pt x="2647" y="1031"/>
                  </a:lnTo>
                  <a:lnTo>
                    <a:pt x="2650" y="1031"/>
                  </a:lnTo>
                  <a:lnTo>
                    <a:pt x="2650" y="1029"/>
                  </a:lnTo>
                  <a:lnTo>
                    <a:pt x="2652" y="1029"/>
                  </a:lnTo>
                  <a:lnTo>
                    <a:pt x="2655" y="1029"/>
                  </a:lnTo>
                  <a:lnTo>
                    <a:pt x="2658" y="1029"/>
                  </a:lnTo>
                  <a:lnTo>
                    <a:pt x="2658" y="1031"/>
                  </a:lnTo>
                  <a:lnTo>
                    <a:pt x="2658" y="1029"/>
                  </a:lnTo>
                  <a:lnTo>
                    <a:pt x="2658" y="1031"/>
                  </a:lnTo>
                  <a:lnTo>
                    <a:pt x="2660" y="1031"/>
                  </a:lnTo>
                  <a:lnTo>
                    <a:pt x="2663" y="1031"/>
                  </a:lnTo>
                  <a:lnTo>
                    <a:pt x="2663" y="1029"/>
                  </a:lnTo>
                  <a:lnTo>
                    <a:pt x="2665" y="1029"/>
                  </a:lnTo>
                  <a:lnTo>
                    <a:pt x="2668" y="1029"/>
                  </a:lnTo>
                  <a:lnTo>
                    <a:pt x="2668" y="1026"/>
                  </a:lnTo>
                  <a:lnTo>
                    <a:pt x="2671" y="1024"/>
                  </a:lnTo>
                  <a:lnTo>
                    <a:pt x="2671" y="1021"/>
                  </a:lnTo>
                  <a:lnTo>
                    <a:pt x="2673" y="1021"/>
                  </a:lnTo>
                  <a:lnTo>
                    <a:pt x="2673" y="1024"/>
                  </a:lnTo>
                  <a:lnTo>
                    <a:pt x="2676" y="1024"/>
                  </a:lnTo>
                  <a:lnTo>
                    <a:pt x="2676" y="1021"/>
                  </a:lnTo>
                  <a:lnTo>
                    <a:pt x="2676" y="1024"/>
                  </a:lnTo>
                  <a:lnTo>
                    <a:pt x="2678" y="1024"/>
                  </a:lnTo>
                  <a:lnTo>
                    <a:pt x="2678" y="1021"/>
                  </a:lnTo>
                  <a:lnTo>
                    <a:pt x="2678" y="1024"/>
                  </a:lnTo>
                  <a:lnTo>
                    <a:pt x="2681" y="1024"/>
                  </a:lnTo>
                  <a:lnTo>
                    <a:pt x="2681" y="1021"/>
                  </a:lnTo>
                  <a:lnTo>
                    <a:pt x="2684" y="1021"/>
                  </a:lnTo>
                  <a:lnTo>
                    <a:pt x="2686" y="1021"/>
                  </a:lnTo>
                  <a:lnTo>
                    <a:pt x="2686" y="1024"/>
                  </a:lnTo>
                  <a:lnTo>
                    <a:pt x="2689" y="1024"/>
                  </a:lnTo>
                  <a:lnTo>
                    <a:pt x="2689" y="1026"/>
                  </a:lnTo>
                  <a:lnTo>
                    <a:pt x="2689" y="1029"/>
                  </a:lnTo>
                  <a:lnTo>
                    <a:pt x="2689" y="1031"/>
                  </a:lnTo>
                  <a:lnTo>
                    <a:pt x="2689" y="1034"/>
                  </a:lnTo>
                  <a:lnTo>
                    <a:pt x="2689" y="1037"/>
                  </a:lnTo>
                  <a:lnTo>
                    <a:pt x="2689" y="1039"/>
                  </a:lnTo>
                  <a:lnTo>
                    <a:pt x="2689" y="1042"/>
                  </a:lnTo>
                  <a:lnTo>
                    <a:pt x="2691" y="1042"/>
                  </a:lnTo>
                  <a:lnTo>
                    <a:pt x="2691" y="1045"/>
                  </a:lnTo>
                  <a:lnTo>
                    <a:pt x="2694" y="1045"/>
                  </a:lnTo>
                  <a:lnTo>
                    <a:pt x="2697" y="1045"/>
                  </a:lnTo>
                  <a:lnTo>
                    <a:pt x="2699" y="1045"/>
                  </a:lnTo>
                  <a:lnTo>
                    <a:pt x="2702" y="1045"/>
                  </a:lnTo>
                  <a:lnTo>
                    <a:pt x="2705" y="1045"/>
                  </a:lnTo>
                  <a:lnTo>
                    <a:pt x="2707" y="1045"/>
                  </a:lnTo>
                  <a:lnTo>
                    <a:pt x="2705" y="1045"/>
                  </a:lnTo>
                  <a:lnTo>
                    <a:pt x="2707" y="1045"/>
                  </a:lnTo>
                  <a:lnTo>
                    <a:pt x="2707" y="1047"/>
                  </a:lnTo>
                  <a:lnTo>
                    <a:pt x="2710" y="1047"/>
                  </a:lnTo>
                  <a:lnTo>
                    <a:pt x="2712" y="1047"/>
                  </a:lnTo>
                  <a:lnTo>
                    <a:pt x="2712" y="1045"/>
                  </a:lnTo>
                  <a:lnTo>
                    <a:pt x="2715" y="1045"/>
                  </a:lnTo>
                  <a:lnTo>
                    <a:pt x="2715" y="1042"/>
                  </a:lnTo>
                  <a:lnTo>
                    <a:pt x="2718" y="1042"/>
                  </a:lnTo>
                  <a:lnTo>
                    <a:pt x="2720" y="1042"/>
                  </a:lnTo>
                  <a:lnTo>
                    <a:pt x="2723" y="1042"/>
                  </a:lnTo>
                  <a:lnTo>
                    <a:pt x="2725" y="1039"/>
                  </a:lnTo>
                  <a:lnTo>
                    <a:pt x="2725" y="1042"/>
                  </a:lnTo>
                  <a:lnTo>
                    <a:pt x="2728" y="1039"/>
                  </a:lnTo>
                  <a:lnTo>
                    <a:pt x="2731" y="1039"/>
                  </a:lnTo>
                  <a:lnTo>
                    <a:pt x="2733" y="1039"/>
                  </a:lnTo>
                  <a:lnTo>
                    <a:pt x="2736" y="1039"/>
                  </a:lnTo>
                  <a:lnTo>
                    <a:pt x="2738" y="1039"/>
                  </a:lnTo>
                  <a:lnTo>
                    <a:pt x="2741" y="1039"/>
                  </a:lnTo>
                  <a:lnTo>
                    <a:pt x="2741" y="1037"/>
                  </a:lnTo>
                  <a:lnTo>
                    <a:pt x="2738" y="1037"/>
                  </a:lnTo>
                  <a:lnTo>
                    <a:pt x="2741" y="1037"/>
                  </a:lnTo>
                  <a:lnTo>
                    <a:pt x="2744" y="1037"/>
                  </a:lnTo>
                  <a:lnTo>
                    <a:pt x="2741" y="1037"/>
                  </a:lnTo>
                  <a:lnTo>
                    <a:pt x="2744" y="1037"/>
                  </a:lnTo>
                  <a:lnTo>
                    <a:pt x="2744" y="1039"/>
                  </a:lnTo>
                  <a:lnTo>
                    <a:pt x="2746" y="1039"/>
                  </a:lnTo>
                  <a:lnTo>
                    <a:pt x="2746" y="1042"/>
                  </a:lnTo>
                  <a:lnTo>
                    <a:pt x="2749" y="1042"/>
                  </a:lnTo>
                  <a:lnTo>
                    <a:pt x="2751" y="1042"/>
                  </a:lnTo>
                  <a:lnTo>
                    <a:pt x="2751" y="1045"/>
                  </a:lnTo>
                  <a:lnTo>
                    <a:pt x="2749" y="1045"/>
                  </a:lnTo>
                  <a:lnTo>
                    <a:pt x="2751" y="1045"/>
                  </a:lnTo>
                  <a:lnTo>
                    <a:pt x="2751" y="1047"/>
                  </a:lnTo>
                  <a:lnTo>
                    <a:pt x="2754" y="1047"/>
                  </a:lnTo>
                  <a:lnTo>
                    <a:pt x="2754" y="1050"/>
                  </a:lnTo>
                  <a:lnTo>
                    <a:pt x="2757" y="1050"/>
                  </a:lnTo>
                  <a:lnTo>
                    <a:pt x="2757" y="1052"/>
                  </a:lnTo>
                  <a:lnTo>
                    <a:pt x="2754" y="1052"/>
                  </a:lnTo>
                  <a:lnTo>
                    <a:pt x="2754" y="1055"/>
                  </a:lnTo>
                  <a:lnTo>
                    <a:pt x="2757" y="1055"/>
                  </a:lnTo>
                  <a:lnTo>
                    <a:pt x="2757" y="1058"/>
                  </a:lnTo>
                  <a:lnTo>
                    <a:pt x="2757" y="1055"/>
                  </a:lnTo>
                  <a:lnTo>
                    <a:pt x="2754" y="1055"/>
                  </a:lnTo>
                  <a:lnTo>
                    <a:pt x="2754" y="1058"/>
                  </a:lnTo>
                  <a:lnTo>
                    <a:pt x="2757" y="1058"/>
                  </a:lnTo>
                  <a:lnTo>
                    <a:pt x="2757" y="1060"/>
                  </a:lnTo>
                  <a:lnTo>
                    <a:pt x="2757" y="1063"/>
                  </a:lnTo>
                  <a:lnTo>
                    <a:pt x="2754" y="1063"/>
                  </a:lnTo>
                  <a:lnTo>
                    <a:pt x="2757" y="1063"/>
                  </a:lnTo>
                  <a:lnTo>
                    <a:pt x="2754" y="1063"/>
                  </a:lnTo>
                  <a:lnTo>
                    <a:pt x="2754" y="1065"/>
                  </a:lnTo>
                  <a:lnTo>
                    <a:pt x="2757" y="1065"/>
                  </a:lnTo>
                  <a:lnTo>
                    <a:pt x="2754" y="1065"/>
                  </a:lnTo>
                  <a:lnTo>
                    <a:pt x="2754" y="1068"/>
                  </a:lnTo>
                  <a:lnTo>
                    <a:pt x="2751" y="1068"/>
                  </a:lnTo>
                  <a:lnTo>
                    <a:pt x="2754" y="1068"/>
                  </a:lnTo>
                  <a:lnTo>
                    <a:pt x="2751" y="1068"/>
                  </a:lnTo>
                  <a:lnTo>
                    <a:pt x="2751" y="1071"/>
                  </a:lnTo>
                  <a:lnTo>
                    <a:pt x="2749" y="1071"/>
                  </a:lnTo>
                  <a:lnTo>
                    <a:pt x="2746" y="1071"/>
                  </a:lnTo>
                  <a:lnTo>
                    <a:pt x="2744" y="1071"/>
                  </a:lnTo>
                  <a:lnTo>
                    <a:pt x="2741" y="1071"/>
                  </a:lnTo>
                  <a:lnTo>
                    <a:pt x="2741" y="1073"/>
                  </a:lnTo>
                  <a:lnTo>
                    <a:pt x="2744" y="1073"/>
                  </a:lnTo>
                  <a:lnTo>
                    <a:pt x="2741" y="1073"/>
                  </a:lnTo>
                  <a:lnTo>
                    <a:pt x="2741" y="1076"/>
                  </a:lnTo>
                  <a:lnTo>
                    <a:pt x="2741" y="1073"/>
                  </a:lnTo>
                  <a:lnTo>
                    <a:pt x="2741" y="1076"/>
                  </a:lnTo>
                  <a:lnTo>
                    <a:pt x="2741" y="1073"/>
                  </a:lnTo>
                  <a:lnTo>
                    <a:pt x="2738" y="1073"/>
                  </a:lnTo>
                  <a:lnTo>
                    <a:pt x="2736" y="1076"/>
                  </a:lnTo>
                  <a:lnTo>
                    <a:pt x="2736" y="1078"/>
                  </a:lnTo>
                  <a:lnTo>
                    <a:pt x="2736" y="1081"/>
                  </a:lnTo>
                  <a:lnTo>
                    <a:pt x="2733" y="1081"/>
                  </a:lnTo>
                  <a:lnTo>
                    <a:pt x="2733" y="1084"/>
                  </a:lnTo>
                  <a:lnTo>
                    <a:pt x="2736" y="1084"/>
                  </a:lnTo>
                  <a:lnTo>
                    <a:pt x="2736" y="1086"/>
                  </a:lnTo>
                  <a:lnTo>
                    <a:pt x="2736" y="1089"/>
                  </a:lnTo>
                  <a:lnTo>
                    <a:pt x="2736" y="1092"/>
                  </a:lnTo>
                  <a:lnTo>
                    <a:pt x="2733" y="1092"/>
                  </a:lnTo>
                  <a:lnTo>
                    <a:pt x="2733" y="1094"/>
                  </a:lnTo>
                  <a:lnTo>
                    <a:pt x="2731" y="1094"/>
                  </a:lnTo>
                  <a:lnTo>
                    <a:pt x="2728" y="1094"/>
                  </a:lnTo>
                  <a:lnTo>
                    <a:pt x="2725" y="1094"/>
                  </a:lnTo>
                  <a:lnTo>
                    <a:pt x="2725" y="1097"/>
                  </a:lnTo>
                  <a:lnTo>
                    <a:pt x="2725" y="1094"/>
                  </a:lnTo>
                  <a:lnTo>
                    <a:pt x="2725" y="1097"/>
                  </a:lnTo>
                  <a:lnTo>
                    <a:pt x="2725" y="1094"/>
                  </a:lnTo>
                  <a:lnTo>
                    <a:pt x="2723" y="1097"/>
                  </a:lnTo>
                  <a:lnTo>
                    <a:pt x="2720" y="1097"/>
                  </a:lnTo>
                  <a:lnTo>
                    <a:pt x="2718" y="1097"/>
                  </a:lnTo>
                  <a:lnTo>
                    <a:pt x="2720" y="1097"/>
                  </a:lnTo>
                  <a:lnTo>
                    <a:pt x="2718" y="1097"/>
                  </a:lnTo>
                  <a:lnTo>
                    <a:pt x="2715" y="1097"/>
                  </a:lnTo>
                  <a:lnTo>
                    <a:pt x="2715" y="1094"/>
                  </a:lnTo>
                  <a:lnTo>
                    <a:pt x="2712" y="1094"/>
                  </a:lnTo>
                  <a:lnTo>
                    <a:pt x="2710" y="1094"/>
                  </a:lnTo>
                  <a:lnTo>
                    <a:pt x="2710" y="1092"/>
                  </a:lnTo>
                  <a:lnTo>
                    <a:pt x="2707" y="1092"/>
                  </a:lnTo>
                  <a:lnTo>
                    <a:pt x="2705" y="1092"/>
                  </a:lnTo>
                  <a:lnTo>
                    <a:pt x="2707" y="1092"/>
                  </a:lnTo>
                  <a:lnTo>
                    <a:pt x="2705" y="1092"/>
                  </a:lnTo>
                  <a:lnTo>
                    <a:pt x="2702" y="1089"/>
                  </a:lnTo>
                  <a:lnTo>
                    <a:pt x="2699" y="1089"/>
                  </a:lnTo>
                  <a:lnTo>
                    <a:pt x="2699" y="1086"/>
                  </a:lnTo>
                  <a:lnTo>
                    <a:pt x="2697" y="1086"/>
                  </a:lnTo>
                  <a:lnTo>
                    <a:pt x="2697" y="1084"/>
                  </a:lnTo>
                  <a:lnTo>
                    <a:pt x="2697" y="1081"/>
                  </a:lnTo>
                  <a:lnTo>
                    <a:pt x="2694" y="1081"/>
                  </a:lnTo>
                  <a:lnTo>
                    <a:pt x="2694" y="1078"/>
                  </a:lnTo>
                  <a:lnTo>
                    <a:pt x="2694" y="1076"/>
                  </a:lnTo>
                  <a:lnTo>
                    <a:pt x="2691" y="1076"/>
                  </a:lnTo>
                  <a:lnTo>
                    <a:pt x="2691" y="1073"/>
                  </a:lnTo>
                  <a:lnTo>
                    <a:pt x="2689" y="1073"/>
                  </a:lnTo>
                  <a:lnTo>
                    <a:pt x="2686" y="1073"/>
                  </a:lnTo>
                  <a:lnTo>
                    <a:pt x="2684" y="1073"/>
                  </a:lnTo>
                  <a:lnTo>
                    <a:pt x="2681" y="1073"/>
                  </a:lnTo>
                  <a:lnTo>
                    <a:pt x="2681" y="1076"/>
                  </a:lnTo>
                  <a:lnTo>
                    <a:pt x="2678" y="1076"/>
                  </a:lnTo>
                  <a:lnTo>
                    <a:pt x="2678" y="1078"/>
                  </a:lnTo>
                  <a:lnTo>
                    <a:pt x="2676" y="1078"/>
                  </a:lnTo>
                  <a:lnTo>
                    <a:pt x="2676" y="1081"/>
                  </a:lnTo>
                  <a:lnTo>
                    <a:pt x="2673" y="1081"/>
                  </a:lnTo>
                  <a:lnTo>
                    <a:pt x="2671" y="1081"/>
                  </a:lnTo>
                  <a:lnTo>
                    <a:pt x="2671" y="1078"/>
                  </a:lnTo>
                  <a:lnTo>
                    <a:pt x="2668" y="1078"/>
                  </a:lnTo>
                  <a:lnTo>
                    <a:pt x="2665" y="1078"/>
                  </a:lnTo>
                  <a:lnTo>
                    <a:pt x="2665" y="1081"/>
                  </a:lnTo>
                  <a:lnTo>
                    <a:pt x="2668" y="1081"/>
                  </a:lnTo>
                  <a:lnTo>
                    <a:pt x="2668" y="1084"/>
                  </a:lnTo>
                  <a:lnTo>
                    <a:pt x="2665" y="1084"/>
                  </a:lnTo>
                  <a:lnTo>
                    <a:pt x="2665" y="1086"/>
                  </a:lnTo>
                  <a:lnTo>
                    <a:pt x="2665" y="1084"/>
                  </a:lnTo>
                  <a:lnTo>
                    <a:pt x="2665" y="1081"/>
                  </a:lnTo>
                  <a:lnTo>
                    <a:pt x="2663" y="1084"/>
                  </a:lnTo>
                  <a:lnTo>
                    <a:pt x="2665" y="1084"/>
                  </a:lnTo>
                  <a:lnTo>
                    <a:pt x="2665" y="1086"/>
                  </a:lnTo>
                  <a:lnTo>
                    <a:pt x="2668" y="1089"/>
                  </a:lnTo>
                  <a:lnTo>
                    <a:pt x="2668" y="1092"/>
                  </a:lnTo>
                  <a:lnTo>
                    <a:pt x="2671" y="1092"/>
                  </a:lnTo>
                  <a:lnTo>
                    <a:pt x="2671" y="1094"/>
                  </a:lnTo>
                  <a:lnTo>
                    <a:pt x="2668" y="1094"/>
                  </a:lnTo>
                  <a:lnTo>
                    <a:pt x="2668" y="1097"/>
                  </a:lnTo>
                  <a:lnTo>
                    <a:pt x="2668" y="1094"/>
                  </a:lnTo>
                  <a:lnTo>
                    <a:pt x="2665" y="1094"/>
                  </a:lnTo>
                  <a:lnTo>
                    <a:pt x="2665" y="1097"/>
                  </a:lnTo>
                  <a:lnTo>
                    <a:pt x="2663" y="1097"/>
                  </a:lnTo>
                  <a:lnTo>
                    <a:pt x="2663" y="1099"/>
                  </a:lnTo>
                  <a:lnTo>
                    <a:pt x="2660" y="1099"/>
                  </a:lnTo>
                  <a:lnTo>
                    <a:pt x="2660" y="1097"/>
                  </a:lnTo>
                  <a:lnTo>
                    <a:pt x="2658" y="1097"/>
                  </a:lnTo>
                  <a:lnTo>
                    <a:pt x="2660" y="1097"/>
                  </a:lnTo>
                  <a:lnTo>
                    <a:pt x="2658" y="1097"/>
                  </a:lnTo>
                  <a:lnTo>
                    <a:pt x="2658" y="1099"/>
                  </a:lnTo>
                  <a:lnTo>
                    <a:pt x="2658" y="1097"/>
                  </a:lnTo>
                  <a:lnTo>
                    <a:pt x="2655" y="1099"/>
                  </a:lnTo>
                  <a:lnTo>
                    <a:pt x="2652" y="1099"/>
                  </a:lnTo>
                  <a:lnTo>
                    <a:pt x="2650" y="1099"/>
                  </a:lnTo>
                  <a:lnTo>
                    <a:pt x="2652" y="1099"/>
                  </a:lnTo>
                  <a:lnTo>
                    <a:pt x="2652" y="1102"/>
                  </a:lnTo>
                  <a:lnTo>
                    <a:pt x="2652" y="1105"/>
                  </a:lnTo>
                  <a:lnTo>
                    <a:pt x="2652" y="1102"/>
                  </a:lnTo>
                  <a:lnTo>
                    <a:pt x="2650" y="1102"/>
                  </a:lnTo>
                  <a:lnTo>
                    <a:pt x="2650" y="1105"/>
                  </a:lnTo>
                  <a:lnTo>
                    <a:pt x="2650" y="1102"/>
                  </a:lnTo>
                  <a:lnTo>
                    <a:pt x="2650" y="1105"/>
                  </a:lnTo>
                  <a:lnTo>
                    <a:pt x="2652" y="1105"/>
                  </a:lnTo>
                  <a:lnTo>
                    <a:pt x="2652" y="1107"/>
                  </a:lnTo>
                  <a:lnTo>
                    <a:pt x="2652" y="1105"/>
                  </a:lnTo>
                  <a:lnTo>
                    <a:pt x="2652" y="1107"/>
                  </a:lnTo>
                  <a:lnTo>
                    <a:pt x="2652" y="1105"/>
                  </a:lnTo>
                  <a:lnTo>
                    <a:pt x="2650" y="1105"/>
                  </a:lnTo>
                  <a:lnTo>
                    <a:pt x="2650" y="1107"/>
                  </a:lnTo>
                  <a:lnTo>
                    <a:pt x="2647" y="1107"/>
                  </a:lnTo>
                  <a:lnTo>
                    <a:pt x="2647" y="1105"/>
                  </a:lnTo>
                  <a:lnTo>
                    <a:pt x="2644" y="1105"/>
                  </a:lnTo>
                  <a:lnTo>
                    <a:pt x="2644" y="1107"/>
                  </a:lnTo>
                  <a:lnTo>
                    <a:pt x="2644" y="1110"/>
                  </a:lnTo>
                  <a:lnTo>
                    <a:pt x="2644" y="1112"/>
                  </a:lnTo>
                  <a:lnTo>
                    <a:pt x="2642" y="1112"/>
                  </a:lnTo>
                  <a:lnTo>
                    <a:pt x="2642" y="1115"/>
                  </a:lnTo>
                  <a:lnTo>
                    <a:pt x="2644" y="1115"/>
                  </a:lnTo>
                  <a:lnTo>
                    <a:pt x="2644" y="1118"/>
                  </a:lnTo>
                  <a:lnTo>
                    <a:pt x="2642" y="1118"/>
                  </a:lnTo>
                  <a:lnTo>
                    <a:pt x="2639" y="1118"/>
                  </a:lnTo>
                  <a:lnTo>
                    <a:pt x="2642" y="1118"/>
                  </a:lnTo>
                  <a:lnTo>
                    <a:pt x="2642" y="1120"/>
                  </a:lnTo>
                  <a:lnTo>
                    <a:pt x="2639" y="1120"/>
                  </a:lnTo>
                  <a:lnTo>
                    <a:pt x="2639" y="1123"/>
                  </a:lnTo>
                  <a:lnTo>
                    <a:pt x="2642" y="1123"/>
                  </a:lnTo>
                  <a:lnTo>
                    <a:pt x="2642" y="1125"/>
                  </a:lnTo>
                  <a:lnTo>
                    <a:pt x="2644" y="1125"/>
                  </a:lnTo>
                  <a:lnTo>
                    <a:pt x="2642" y="1125"/>
                  </a:lnTo>
                  <a:lnTo>
                    <a:pt x="2642" y="1128"/>
                  </a:lnTo>
                  <a:lnTo>
                    <a:pt x="2644" y="1128"/>
                  </a:lnTo>
                  <a:lnTo>
                    <a:pt x="2642" y="1128"/>
                  </a:lnTo>
                  <a:lnTo>
                    <a:pt x="2644" y="1128"/>
                  </a:lnTo>
                  <a:lnTo>
                    <a:pt x="2642" y="1128"/>
                  </a:lnTo>
                  <a:lnTo>
                    <a:pt x="2642" y="1131"/>
                  </a:lnTo>
                  <a:lnTo>
                    <a:pt x="2639" y="1131"/>
                  </a:lnTo>
                  <a:lnTo>
                    <a:pt x="2637" y="1131"/>
                  </a:lnTo>
                  <a:lnTo>
                    <a:pt x="2634" y="1131"/>
                  </a:lnTo>
                  <a:lnTo>
                    <a:pt x="2634" y="1133"/>
                  </a:lnTo>
                  <a:lnTo>
                    <a:pt x="2634" y="1131"/>
                  </a:lnTo>
                  <a:lnTo>
                    <a:pt x="2631" y="1131"/>
                  </a:lnTo>
                  <a:lnTo>
                    <a:pt x="2631" y="1133"/>
                  </a:lnTo>
                  <a:lnTo>
                    <a:pt x="2629" y="1133"/>
                  </a:lnTo>
                  <a:lnTo>
                    <a:pt x="2629" y="1131"/>
                  </a:lnTo>
                  <a:lnTo>
                    <a:pt x="2626" y="1131"/>
                  </a:lnTo>
                  <a:lnTo>
                    <a:pt x="2626" y="1128"/>
                  </a:lnTo>
                  <a:lnTo>
                    <a:pt x="2626" y="1131"/>
                  </a:lnTo>
                  <a:lnTo>
                    <a:pt x="2624" y="1131"/>
                  </a:lnTo>
                  <a:lnTo>
                    <a:pt x="2624" y="1133"/>
                  </a:lnTo>
                  <a:lnTo>
                    <a:pt x="2624" y="1136"/>
                  </a:lnTo>
                  <a:lnTo>
                    <a:pt x="2624" y="1133"/>
                  </a:lnTo>
                  <a:lnTo>
                    <a:pt x="2621" y="1133"/>
                  </a:lnTo>
                  <a:lnTo>
                    <a:pt x="2624" y="1133"/>
                  </a:lnTo>
                  <a:lnTo>
                    <a:pt x="2624" y="1131"/>
                  </a:lnTo>
                  <a:lnTo>
                    <a:pt x="2621" y="1131"/>
                  </a:lnTo>
                  <a:lnTo>
                    <a:pt x="2621" y="1133"/>
                  </a:lnTo>
                  <a:lnTo>
                    <a:pt x="2618" y="1133"/>
                  </a:lnTo>
                  <a:lnTo>
                    <a:pt x="2616" y="1133"/>
                  </a:lnTo>
                  <a:lnTo>
                    <a:pt x="2613" y="1133"/>
                  </a:lnTo>
                  <a:lnTo>
                    <a:pt x="2613" y="1136"/>
                  </a:lnTo>
                  <a:lnTo>
                    <a:pt x="2611" y="1136"/>
                  </a:lnTo>
                  <a:lnTo>
                    <a:pt x="2611" y="1139"/>
                  </a:lnTo>
                  <a:lnTo>
                    <a:pt x="2613" y="1139"/>
                  </a:lnTo>
                  <a:lnTo>
                    <a:pt x="2616" y="1139"/>
                  </a:lnTo>
                  <a:lnTo>
                    <a:pt x="2616" y="1141"/>
                  </a:lnTo>
                  <a:lnTo>
                    <a:pt x="2616" y="1139"/>
                  </a:lnTo>
                  <a:lnTo>
                    <a:pt x="2618" y="1139"/>
                  </a:lnTo>
                  <a:lnTo>
                    <a:pt x="2621" y="1141"/>
                  </a:lnTo>
                  <a:lnTo>
                    <a:pt x="2621" y="1144"/>
                  </a:lnTo>
                  <a:lnTo>
                    <a:pt x="2618" y="1144"/>
                  </a:lnTo>
                  <a:lnTo>
                    <a:pt x="2618" y="1146"/>
                  </a:lnTo>
                  <a:lnTo>
                    <a:pt x="2616" y="1146"/>
                  </a:lnTo>
                  <a:lnTo>
                    <a:pt x="2616" y="1144"/>
                  </a:lnTo>
                  <a:lnTo>
                    <a:pt x="2613" y="1144"/>
                  </a:lnTo>
                  <a:lnTo>
                    <a:pt x="2613" y="1146"/>
                  </a:lnTo>
                  <a:lnTo>
                    <a:pt x="2611" y="1146"/>
                  </a:lnTo>
                  <a:lnTo>
                    <a:pt x="2611" y="1144"/>
                  </a:lnTo>
                  <a:lnTo>
                    <a:pt x="2608" y="1144"/>
                  </a:lnTo>
                  <a:lnTo>
                    <a:pt x="2608" y="1141"/>
                  </a:lnTo>
                  <a:lnTo>
                    <a:pt x="2605" y="1139"/>
                  </a:lnTo>
                  <a:lnTo>
                    <a:pt x="2605" y="1141"/>
                  </a:lnTo>
                  <a:lnTo>
                    <a:pt x="2603" y="1141"/>
                  </a:lnTo>
                  <a:lnTo>
                    <a:pt x="2603" y="1144"/>
                  </a:lnTo>
                  <a:lnTo>
                    <a:pt x="2603" y="1141"/>
                  </a:lnTo>
                  <a:lnTo>
                    <a:pt x="2600" y="1141"/>
                  </a:lnTo>
                  <a:lnTo>
                    <a:pt x="2597" y="1141"/>
                  </a:lnTo>
                  <a:lnTo>
                    <a:pt x="2595" y="1141"/>
                  </a:lnTo>
                  <a:lnTo>
                    <a:pt x="2595" y="1139"/>
                  </a:lnTo>
                  <a:lnTo>
                    <a:pt x="2597" y="1139"/>
                  </a:lnTo>
                  <a:lnTo>
                    <a:pt x="2597" y="1136"/>
                  </a:lnTo>
                  <a:lnTo>
                    <a:pt x="2595" y="1136"/>
                  </a:lnTo>
                  <a:lnTo>
                    <a:pt x="2595" y="1139"/>
                  </a:lnTo>
                  <a:lnTo>
                    <a:pt x="2595" y="1141"/>
                  </a:lnTo>
                  <a:lnTo>
                    <a:pt x="2592" y="1139"/>
                  </a:lnTo>
                  <a:lnTo>
                    <a:pt x="2590" y="1139"/>
                  </a:lnTo>
                  <a:lnTo>
                    <a:pt x="2590" y="1141"/>
                  </a:lnTo>
                  <a:lnTo>
                    <a:pt x="2587" y="1141"/>
                  </a:lnTo>
                  <a:lnTo>
                    <a:pt x="2587" y="1144"/>
                  </a:lnTo>
                  <a:lnTo>
                    <a:pt x="2584" y="1144"/>
                  </a:lnTo>
                  <a:lnTo>
                    <a:pt x="2584" y="1146"/>
                  </a:lnTo>
                  <a:lnTo>
                    <a:pt x="2582" y="1146"/>
                  </a:lnTo>
                  <a:lnTo>
                    <a:pt x="2582" y="1149"/>
                  </a:lnTo>
                  <a:lnTo>
                    <a:pt x="2582" y="1152"/>
                  </a:lnTo>
                  <a:lnTo>
                    <a:pt x="2582" y="1154"/>
                  </a:lnTo>
                  <a:lnTo>
                    <a:pt x="2582" y="1157"/>
                  </a:lnTo>
                  <a:lnTo>
                    <a:pt x="2582" y="1159"/>
                  </a:lnTo>
                  <a:lnTo>
                    <a:pt x="2582" y="1162"/>
                  </a:lnTo>
                  <a:lnTo>
                    <a:pt x="2584" y="1159"/>
                  </a:lnTo>
                  <a:lnTo>
                    <a:pt x="2582" y="1162"/>
                  </a:lnTo>
                  <a:lnTo>
                    <a:pt x="2584" y="1162"/>
                  </a:lnTo>
                  <a:lnTo>
                    <a:pt x="2584" y="1165"/>
                  </a:lnTo>
                  <a:lnTo>
                    <a:pt x="2584" y="1167"/>
                  </a:lnTo>
                  <a:lnTo>
                    <a:pt x="2584" y="1170"/>
                  </a:lnTo>
                  <a:lnTo>
                    <a:pt x="2587" y="1170"/>
                  </a:lnTo>
                  <a:lnTo>
                    <a:pt x="2587" y="1173"/>
                  </a:lnTo>
                  <a:lnTo>
                    <a:pt x="2590" y="1173"/>
                  </a:lnTo>
                  <a:lnTo>
                    <a:pt x="2592" y="1173"/>
                  </a:lnTo>
                  <a:lnTo>
                    <a:pt x="2592" y="1175"/>
                  </a:lnTo>
                  <a:lnTo>
                    <a:pt x="2595" y="1175"/>
                  </a:lnTo>
                  <a:lnTo>
                    <a:pt x="2595" y="1173"/>
                  </a:lnTo>
                  <a:lnTo>
                    <a:pt x="2595" y="1170"/>
                  </a:lnTo>
                  <a:lnTo>
                    <a:pt x="2595" y="1173"/>
                  </a:lnTo>
                  <a:lnTo>
                    <a:pt x="2597" y="1173"/>
                  </a:lnTo>
                  <a:lnTo>
                    <a:pt x="2597" y="1170"/>
                  </a:lnTo>
                  <a:lnTo>
                    <a:pt x="2597" y="1173"/>
                  </a:lnTo>
                  <a:lnTo>
                    <a:pt x="2600" y="1173"/>
                  </a:lnTo>
                  <a:lnTo>
                    <a:pt x="2600" y="1175"/>
                  </a:lnTo>
                  <a:lnTo>
                    <a:pt x="2603" y="1175"/>
                  </a:lnTo>
                  <a:lnTo>
                    <a:pt x="2605" y="1175"/>
                  </a:lnTo>
                  <a:lnTo>
                    <a:pt x="2605" y="1178"/>
                  </a:lnTo>
                  <a:lnTo>
                    <a:pt x="2608" y="1178"/>
                  </a:lnTo>
                  <a:lnTo>
                    <a:pt x="2608" y="1180"/>
                  </a:lnTo>
                  <a:lnTo>
                    <a:pt x="2608" y="1183"/>
                  </a:lnTo>
                  <a:lnTo>
                    <a:pt x="2608" y="1186"/>
                  </a:lnTo>
                  <a:lnTo>
                    <a:pt x="2611" y="1186"/>
                  </a:lnTo>
                  <a:lnTo>
                    <a:pt x="2613" y="1186"/>
                  </a:lnTo>
                  <a:lnTo>
                    <a:pt x="2613" y="1188"/>
                  </a:lnTo>
                  <a:lnTo>
                    <a:pt x="2616" y="1188"/>
                  </a:lnTo>
                  <a:lnTo>
                    <a:pt x="2616" y="1191"/>
                  </a:lnTo>
                  <a:lnTo>
                    <a:pt x="2618" y="1191"/>
                  </a:lnTo>
                  <a:lnTo>
                    <a:pt x="2618" y="1193"/>
                  </a:lnTo>
                  <a:lnTo>
                    <a:pt x="2618" y="1196"/>
                  </a:lnTo>
                  <a:lnTo>
                    <a:pt x="2618" y="1199"/>
                  </a:lnTo>
                  <a:lnTo>
                    <a:pt x="2618" y="1201"/>
                  </a:lnTo>
                  <a:lnTo>
                    <a:pt x="2618" y="1204"/>
                  </a:lnTo>
                  <a:lnTo>
                    <a:pt x="2618" y="1206"/>
                  </a:lnTo>
                  <a:lnTo>
                    <a:pt x="2616" y="1206"/>
                  </a:lnTo>
                  <a:lnTo>
                    <a:pt x="2616" y="1209"/>
                  </a:lnTo>
                  <a:lnTo>
                    <a:pt x="2613" y="1209"/>
                  </a:lnTo>
                  <a:lnTo>
                    <a:pt x="2613" y="1212"/>
                  </a:lnTo>
                  <a:lnTo>
                    <a:pt x="2611" y="1212"/>
                  </a:lnTo>
                  <a:lnTo>
                    <a:pt x="2611" y="1214"/>
                  </a:lnTo>
                  <a:lnTo>
                    <a:pt x="2613" y="1214"/>
                  </a:lnTo>
                  <a:lnTo>
                    <a:pt x="2613" y="1217"/>
                  </a:lnTo>
                  <a:lnTo>
                    <a:pt x="2616" y="1220"/>
                  </a:lnTo>
                  <a:lnTo>
                    <a:pt x="2618" y="1220"/>
                  </a:lnTo>
                  <a:lnTo>
                    <a:pt x="2621" y="1220"/>
                  </a:lnTo>
                  <a:lnTo>
                    <a:pt x="2624" y="1220"/>
                  </a:lnTo>
                  <a:lnTo>
                    <a:pt x="2626" y="1220"/>
                  </a:lnTo>
                  <a:lnTo>
                    <a:pt x="2629" y="1220"/>
                  </a:lnTo>
                  <a:lnTo>
                    <a:pt x="2629" y="1222"/>
                  </a:lnTo>
                  <a:lnTo>
                    <a:pt x="2629" y="1220"/>
                  </a:lnTo>
                  <a:lnTo>
                    <a:pt x="2631" y="1220"/>
                  </a:lnTo>
                  <a:lnTo>
                    <a:pt x="2631" y="1222"/>
                  </a:lnTo>
                  <a:lnTo>
                    <a:pt x="2634" y="1222"/>
                  </a:lnTo>
                  <a:lnTo>
                    <a:pt x="2634" y="1225"/>
                  </a:lnTo>
                  <a:lnTo>
                    <a:pt x="2631" y="1225"/>
                  </a:lnTo>
                  <a:lnTo>
                    <a:pt x="2634" y="1225"/>
                  </a:lnTo>
                  <a:lnTo>
                    <a:pt x="2634" y="1227"/>
                  </a:lnTo>
                  <a:lnTo>
                    <a:pt x="2634" y="1230"/>
                  </a:lnTo>
                  <a:lnTo>
                    <a:pt x="2637" y="1230"/>
                  </a:lnTo>
                  <a:lnTo>
                    <a:pt x="2634" y="1230"/>
                  </a:lnTo>
                  <a:lnTo>
                    <a:pt x="2634" y="1233"/>
                  </a:lnTo>
                  <a:lnTo>
                    <a:pt x="2637" y="1233"/>
                  </a:lnTo>
                  <a:lnTo>
                    <a:pt x="2637" y="1235"/>
                  </a:lnTo>
                  <a:lnTo>
                    <a:pt x="2637" y="1233"/>
                  </a:lnTo>
                  <a:lnTo>
                    <a:pt x="2637" y="1235"/>
                  </a:lnTo>
                  <a:lnTo>
                    <a:pt x="2639" y="1235"/>
                  </a:lnTo>
                  <a:lnTo>
                    <a:pt x="2637" y="1235"/>
                  </a:lnTo>
                  <a:lnTo>
                    <a:pt x="2637" y="1238"/>
                  </a:lnTo>
                  <a:lnTo>
                    <a:pt x="2639" y="1238"/>
                  </a:lnTo>
                  <a:lnTo>
                    <a:pt x="2639" y="1240"/>
                  </a:lnTo>
                  <a:lnTo>
                    <a:pt x="2642" y="1240"/>
                  </a:lnTo>
                  <a:lnTo>
                    <a:pt x="2642" y="1243"/>
                  </a:lnTo>
                  <a:lnTo>
                    <a:pt x="2639" y="1243"/>
                  </a:lnTo>
                  <a:lnTo>
                    <a:pt x="2642" y="1243"/>
                  </a:lnTo>
                  <a:lnTo>
                    <a:pt x="2642" y="1246"/>
                  </a:lnTo>
                  <a:lnTo>
                    <a:pt x="2644" y="1246"/>
                  </a:lnTo>
                  <a:lnTo>
                    <a:pt x="2644" y="1248"/>
                  </a:lnTo>
                  <a:lnTo>
                    <a:pt x="2644" y="1251"/>
                  </a:lnTo>
                  <a:lnTo>
                    <a:pt x="2644" y="1253"/>
                  </a:lnTo>
                  <a:lnTo>
                    <a:pt x="2644" y="1256"/>
                  </a:lnTo>
                  <a:lnTo>
                    <a:pt x="2644" y="1259"/>
                  </a:lnTo>
                  <a:lnTo>
                    <a:pt x="2644" y="1261"/>
                  </a:lnTo>
                  <a:lnTo>
                    <a:pt x="2647" y="1261"/>
                  </a:lnTo>
                  <a:lnTo>
                    <a:pt x="2647" y="1264"/>
                  </a:lnTo>
                  <a:lnTo>
                    <a:pt x="2647" y="1267"/>
                  </a:lnTo>
                  <a:lnTo>
                    <a:pt x="2650" y="1267"/>
                  </a:lnTo>
                  <a:lnTo>
                    <a:pt x="2650" y="1269"/>
                  </a:lnTo>
                  <a:lnTo>
                    <a:pt x="2647" y="1269"/>
                  </a:lnTo>
                  <a:lnTo>
                    <a:pt x="2647" y="1272"/>
                  </a:lnTo>
                  <a:lnTo>
                    <a:pt x="2650" y="1272"/>
                  </a:lnTo>
                  <a:lnTo>
                    <a:pt x="2652" y="1272"/>
                  </a:lnTo>
                  <a:lnTo>
                    <a:pt x="2652" y="1274"/>
                  </a:lnTo>
                  <a:lnTo>
                    <a:pt x="2655" y="1274"/>
                  </a:lnTo>
                  <a:lnTo>
                    <a:pt x="2655" y="1277"/>
                  </a:lnTo>
                  <a:lnTo>
                    <a:pt x="2658" y="1277"/>
                  </a:lnTo>
                  <a:lnTo>
                    <a:pt x="2658" y="1280"/>
                  </a:lnTo>
                  <a:lnTo>
                    <a:pt x="2660" y="1280"/>
                  </a:lnTo>
                  <a:lnTo>
                    <a:pt x="2660" y="1282"/>
                  </a:lnTo>
                  <a:lnTo>
                    <a:pt x="2663" y="1282"/>
                  </a:lnTo>
                  <a:lnTo>
                    <a:pt x="2663" y="1285"/>
                  </a:lnTo>
                  <a:lnTo>
                    <a:pt x="2660" y="1285"/>
                  </a:lnTo>
                  <a:lnTo>
                    <a:pt x="2660" y="1287"/>
                  </a:lnTo>
                  <a:lnTo>
                    <a:pt x="2660" y="1290"/>
                  </a:lnTo>
                  <a:lnTo>
                    <a:pt x="2663" y="1290"/>
                  </a:lnTo>
                  <a:lnTo>
                    <a:pt x="2665" y="1290"/>
                  </a:lnTo>
                  <a:lnTo>
                    <a:pt x="2665" y="1293"/>
                  </a:lnTo>
                  <a:lnTo>
                    <a:pt x="2665" y="1295"/>
                  </a:lnTo>
                  <a:lnTo>
                    <a:pt x="2665" y="1298"/>
                  </a:lnTo>
                  <a:lnTo>
                    <a:pt x="2665" y="1300"/>
                  </a:lnTo>
                  <a:lnTo>
                    <a:pt x="2663" y="1300"/>
                  </a:lnTo>
                  <a:lnTo>
                    <a:pt x="2663" y="1303"/>
                  </a:lnTo>
                  <a:lnTo>
                    <a:pt x="2660" y="1303"/>
                  </a:lnTo>
                  <a:lnTo>
                    <a:pt x="2658" y="1303"/>
                  </a:lnTo>
                  <a:lnTo>
                    <a:pt x="2658" y="1300"/>
                  </a:lnTo>
                  <a:lnTo>
                    <a:pt x="2655" y="1300"/>
                  </a:lnTo>
                  <a:lnTo>
                    <a:pt x="2652" y="1300"/>
                  </a:lnTo>
                  <a:lnTo>
                    <a:pt x="2652" y="1298"/>
                  </a:lnTo>
                  <a:lnTo>
                    <a:pt x="2652" y="1295"/>
                  </a:lnTo>
                  <a:lnTo>
                    <a:pt x="2652" y="1293"/>
                  </a:lnTo>
                  <a:lnTo>
                    <a:pt x="2655" y="1293"/>
                  </a:lnTo>
                  <a:lnTo>
                    <a:pt x="2652" y="1293"/>
                  </a:lnTo>
                  <a:lnTo>
                    <a:pt x="2655" y="1293"/>
                  </a:lnTo>
                  <a:lnTo>
                    <a:pt x="2655" y="1290"/>
                  </a:lnTo>
                  <a:lnTo>
                    <a:pt x="2652" y="1290"/>
                  </a:lnTo>
                  <a:lnTo>
                    <a:pt x="2652" y="1287"/>
                  </a:lnTo>
                  <a:lnTo>
                    <a:pt x="2652" y="1285"/>
                  </a:lnTo>
                  <a:lnTo>
                    <a:pt x="2650" y="1285"/>
                  </a:lnTo>
                  <a:lnTo>
                    <a:pt x="2650" y="1287"/>
                  </a:lnTo>
                  <a:lnTo>
                    <a:pt x="2650" y="1285"/>
                  </a:lnTo>
                  <a:lnTo>
                    <a:pt x="2650" y="1287"/>
                  </a:lnTo>
                  <a:lnTo>
                    <a:pt x="2650" y="1285"/>
                  </a:lnTo>
                  <a:lnTo>
                    <a:pt x="2650" y="1287"/>
                  </a:lnTo>
                  <a:lnTo>
                    <a:pt x="2650" y="1285"/>
                  </a:lnTo>
                  <a:lnTo>
                    <a:pt x="2647" y="1285"/>
                  </a:lnTo>
                  <a:lnTo>
                    <a:pt x="2644" y="1285"/>
                  </a:lnTo>
                  <a:lnTo>
                    <a:pt x="2644" y="1282"/>
                  </a:lnTo>
                  <a:lnTo>
                    <a:pt x="2642" y="1282"/>
                  </a:lnTo>
                  <a:lnTo>
                    <a:pt x="2639" y="1282"/>
                  </a:lnTo>
                  <a:lnTo>
                    <a:pt x="2639" y="1280"/>
                  </a:lnTo>
                  <a:lnTo>
                    <a:pt x="2637" y="1280"/>
                  </a:lnTo>
                  <a:lnTo>
                    <a:pt x="2634" y="1280"/>
                  </a:lnTo>
                  <a:lnTo>
                    <a:pt x="2634" y="1282"/>
                  </a:lnTo>
                  <a:lnTo>
                    <a:pt x="2634" y="1280"/>
                  </a:lnTo>
                  <a:lnTo>
                    <a:pt x="2634" y="1282"/>
                  </a:lnTo>
                  <a:lnTo>
                    <a:pt x="2631" y="1282"/>
                  </a:lnTo>
                  <a:lnTo>
                    <a:pt x="2629" y="1282"/>
                  </a:lnTo>
                  <a:lnTo>
                    <a:pt x="2626" y="1282"/>
                  </a:lnTo>
                  <a:lnTo>
                    <a:pt x="2629" y="1282"/>
                  </a:lnTo>
                  <a:lnTo>
                    <a:pt x="2629" y="1280"/>
                  </a:lnTo>
                  <a:lnTo>
                    <a:pt x="2626" y="1280"/>
                  </a:lnTo>
                  <a:lnTo>
                    <a:pt x="2624" y="1280"/>
                  </a:lnTo>
                  <a:lnTo>
                    <a:pt x="2624" y="1282"/>
                  </a:lnTo>
                  <a:lnTo>
                    <a:pt x="2621" y="1282"/>
                  </a:lnTo>
                  <a:lnTo>
                    <a:pt x="2621" y="1280"/>
                  </a:lnTo>
                  <a:lnTo>
                    <a:pt x="2618" y="1280"/>
                  </a:lnTo>
                  <a:lnTo>
                    <a:pt x="2618" y="1277"/>
                  </a:lnTo>
                  <a:lnTo>
                    <a:pt x="2616" y="1274"/>
                  </a:lnTo>
                  <a:lnTo>
                    <a:pt x="2613" y="1274"/>
                  </a:lnTo>
                  <a:lnTo>
                    <a:pt x="2613" y="1272"/>
                  </a:lnTo>
                  <a:lnTo>
                    <a:pt x="2616" y="1272"/>
                  </a:lnTo>
                  <a:lnTo>
                    <a:pt x="2613" y="1272"/>
                  </a:lnTo>
                  <a:lnTo>
                    <a:pt x="2613" y="1269"/>
                  </a:lnTo>
                  <a:lnTo>
                    <a:pt x="2613" y="1267"/>
                  </a:lnTo>
                  <a:lnTo>
                    <a:pt x="2613" y="1264"/>
                  </a:lnTo>
                  <a:lnTo>
                    <a:pt x="2611" y="1264"/>
                  </a:lnTo>
                  <a:lnTo>
                    <a:pt x="2611" y="1261"/>
                  </a:lnTo>
                  <a:lnTo>
                    <a:pt x="2608" y="1261"/>
                  </a:lnTo>
                  <a:lnTo>
                    <a:pt x="2608" y="1259"/>
                  </a:lnTo>
                  <a:lnTo>
                    <a:pt x="2605" y="1259"/>
                  </a:lnTo>
                  <a:lnTo>
                    <a:pt x="2605" y="1256"/>
                  </a:lnTo>
                  <a:lnTo>
                    <a:pt x="2603" y="1256"/>
                  </a:lnTo>
                  <a:lnTo>
                    <a:pt x="2600" y="1256"/>
                  </a:lnTo>
                  <a:lnTo>
                    <a:pt x="2600" y="1253"/>
                  </a:lnTo>
                  <a:lnTo>
                    <a:pt x="2597" y="1253"/>
                  </a:lnTo>
                  <a:lnTo>
                    <a:pt x="2597" y="1251"/>
                  </a:lnTo>
                  <a:lnTo>
                    <a:pt x="2595" y="1251"/>
                  </a:lnTo>
                  <a:lnTo>
                    <a:pt x="2595" y="1248"/>
                  </a:lnTo>
                  <a:lnTo>
                    <a:pt x="2595" y="1251"/>
                  </a:lnTo>
                  <a:lnTo>
                    <a:pt x="2592" y="1248"/>
                  </a:lnTo>
                  <a:lnTo>
                    <a:pt x="2592" y="1246"/>
                  </a:lnTo>
                  <a:lnTo>
                    <a:pt x="2590" y="1246"/>
                  </a:lnTo>
                  <a:lnTo>
                    <a:pt x="2590" y="1243"/>
                  </a:lnTo>
                  <a:lnTo>
                    <a:pt x="2587" y="1243"/>
                  </a:lnTo>
                  <a:lnTo>
                    <a:pt x="2587" y="1240"/>
                  </a:lnTo>
                  <a:lnTo>
                    <a:pt x="2584" y="1240"/>
                  </a:lnTo>
                  <a:lnTo>
                    <a:pt x="2582" y="1240"/>
                  </a:lnTo>
                  <a:lnTo>
                    <a:pt x="2579" y="1240"/>
                  </a:lnTo>
                  <a:lnTo>
                    <a:pt x="2582" y="1240"/>
                  </a:lnTo>
                  <a:lnTo>
                    <a:pt x="2579" y="1240"/>
                  </a:lnTo>
                  <a:lnTo>
                    <a:pt x="2577" y="1240"/>
                  </a:lnTo>
                  <a:lnTo>
                    <a:pt x="2577" y="1238"/>
                  </a:lnTo>
                  <a:lnTo>
                    <a:pt x="2574" y="1238"/>
                  </a:lnTo>
                  <a:lnTo>
                    <a:pt x="2574" y="1235"/>
                  </a:lnTo>
                  <a:lnTo>
                    <a:pt x="2571" y="1238"/>
                  </a:lnTo>
                  <a:lnTo>
                    <a:pt x="2571" y="1235"/>
                  </a:lnTo>
                  <a:lnTo>
                    <a:pt x="2569" y="1235"/>
                  </a:lnTo>
                  <a:lnTo>
                    <a:pt x="2569" y="1233"/>
                  </a:lnTo>
                  <a:lnTo>
                    <a:pt x="2569" y="1230"/>
                  </a:lnTo>
                  <a:lnTo>
                    <a:pt x="2569" y="1227"/>
                  </a:lnTo>
                  <a:lnTo>
                    <a:pt x="2569" y="1230"/>
                  </a:lnTo>
                  <a:lnTo>
                    <a:pt x="2566" y="1227"/>
                  </a:lnTo>
                  <a:lnTo>
                    <a:pt x="2564" y="1227"/>
                  </a:lnTo>
                  <a:lnTo>
                    <a:pt x="2561" y="1227"/>
                  </a:lnTo>
                  <a:lnTo>
                    <a:pt x="2561" y="1225"/>
                  </a:lnTo>
                  <a:lnTo>
                    <a:pt x="2561" y="1222"/>
                  </a:lnTo>
                  <a:lnTo>
                    <a:pt x="2540" y="1214"/>
                  </a:lnTo>
                  <a:lnTo>
                    <a:pt x="2537" y="1214"/>
                  </a:lnTo>
                  <a:lnTo>
                    <a:pt x="2537" y="1217"/>
                  </a:lnTo>
                  <a:lnTo>
                    <a:pt x="2537" y="1220"/>
                  </a:lnTo>
                  <a:lnTo>
                    <a:pt x="2537" y="1222"/>
                  </a:lnTo>
                  <a:lnTo>
                    <a:pt x="2535" y="1222"/>
                  </a:lnTo>
                  <a:lnTo>
                    <a:pt x="2537" y="1222"/>
                  </a:lnTo>
                  <a:lnTo>
                    <a:pt x="2537" y="1225"/>
                  </a:lnTo>
                  <a:lnTo>
                    <a:pt x="2537" y="1227"/>
                  </a:lnTo>
                  <a:lnTo>
                    <a:pt x="2537" y="1230"/>
                  </a:lnTo>
                  <a:lnTo>
                    <a:pt x="2537" y="1233"/>
                  </a:lnTo>
                  <a:lnTo>
                    <a:pt x="2537" y="1235"/>
                  </a:lnTo>
                  <a:lnTo>
                    <a:pt x="2535" y="1235"/>
                  </a:lnTo>
                  <a:lnTo>
                    <a:pt x="2537" y="1235"/>
                  </a:lnTo>
                  <a:lnTo>
                    <a:pt x="2537" y="1238"/>
                  </a:lnTo>
                  <a:lnTo>
                    <a:pt x="2537" y="1240"/>
                  </a:lnTo>
                  <a:lnTo>
                    <a:pt x="2537" y="1243"/>
                  </a:lnTo>
                  <a:lnTo>
                    <a:pt x="2535" y="1243"/>
                  </a:lnTo>
                  <a:lnTo>
                    <a:pt x="2535" y="1246"/>
                  </a:lnTo>
                  <a:lnTo>
                    <a:pt x="2535" y="1248"/>
                  </a:lnTo>
                  <a:lnTo>
                    <a:pt x="2535" y="1251"/>
                  </a:lnTo>
                  <a:lnTo>
                    <a:pt x="2537" y="1251"/>
                  </a:lnTo>
                  <a:lnTo>
                    <a:pt x="2540" y="1251"/>
                  </a:lnTo>
                  <a:lnTo>
                    <a:pt x="2543" y="1251"/>
                  </a:lnTo>
                  <a:lnTo>
                    <a:pt x="2543" y="1253"/>
                  </a:lnTo>
                  <a:lnTo>
                    <a:pt x="2545" y="1253"/>
                  </a:lnTo>
                  <a:lnTo>
                    <a:pt x="2548" y="1253"/>
                  </a:lnTo>
                  <a:lnTo>
                    <a:pt x="2548" y="1256"/>
                  </a:lnTo>
                  <a:lnTo>
                    <a:pt x="2548" y="1259"/>
                  </a:lnTo>
                  <a:lnTo>
                    <a:pt x="2551" y="1259"/>
                  </a:lnTo>
                  <a:lnTo>
                    <a:pt x="2551" y="1261"/>
                  </a:lnTo>
                  <a:lnTo>
                    <a:pt x="2548" y="1261"/>
                  </a:lnTo>
                  <a:lnTo>
                    <a:pt x="2548" y="1264"/>
                  </a:lnTo>
                  <a:lnTo>
                    <a:pt x="2551" y="1264"/>
                  </a:lnTo>
                  <a:lnTo>
                    <a:pt x="2551" y="1267"/>
                  </a:lnTo>
                  <a:lnTo>
                    <a:pt x="2551" y="1269"/>
                  </a:lnTo>
                  <a:lnTo>
                    <a:pt x="2553" y="1269"/>
                  </a:lnTo>
                  <a:lnTo>
                    <a:pt x="2551" y="1269"/>
                  </a:lnTo>
                  <a:lnTo>
                    <a:pt x="2553" y="1272"/>
                  </a:lnTo>
                  <a:lnTo>
                    <a:pt x="2551" y="1272"/>
                  </a:lnTo>
                  <a:lnTo>
                    <a:pt x="2553" y="1272"/>
                  </a:lnTo>
                  <a:lnTo>
                    <a:pt x="2553" y="1274"/>
                  </a:lnTo>
                  <a:lnTo>
                    <a:pt x="2556" y="1274"/>
                  </a:lnTo>
                  <a:lnTo>
                    <a:pt x="2556" y="1277"/>
                  </a:lnTo>
                  <a:lnTo>
                    <a:pt x="2556" y="1280"/>
                  </a:lnTo>
                  <a:lnTo>
                    <a:pt x="2558" y="1280"/>
                  </a:lnTo>
                  <a:lnTo>
                    <a:pt x="2558" y="1282"/>
                  </a:lnTo>
                  <a:lnTo>
                    <a:pt x="2558" y="1285"/>
                  </a:lnTo>
                  <a:lnTo>
                    <a:pt x="2561" y="1285"/>
                  </a:lnTo>
                  <a:lnTo>
                    <a:pt x="2558" y="1285"/>
                  </a:lnTo>
                  <a:lnTo>
                    <a:pt x="2558" y="1287"/>
                  </a:lnTo>
                  <a:lnTo>
                    <a:pt x="2561" y="1287"/>
                  </a:lnTo>
                  <a:lnTo>
                    <a:pt x="2561" y="1290"/>
                  </a:lnTo>
                  <a:lnTo>
                    <a:pt x="2561" y="1293"/>
                  </a:lnTo>
                  <a:lnTo>
                    <a:pt x="2561" y="1295"/>
                  </a:lnTo>
                  <a:lnTo>
                    <a:pt x="2561" y="1293"/>
                  </a:lnTo>
                  <a:lnTo>
                    <a:pt x="2561" y="1295"/>
                  </a:lnTo>
                  <a:lnTo>
                    <a:pt x="2564" y="1295"/>
                  </a:lnTo>
                  <a:lnTo>
                    <a:pt x="2564" y="1298"/>
                  </a:lnTo>
                  <a:lnTo>
                    <a:pt x="2564" y="1300"/>
                  </a:lnTo>
                  <a:lnTo>
                    <a:pt x="2564" y="1303"/>
                  </a:lnTo>
                  <a:lnTo>
                    <a:pt x="2564" y="1300"/>
                  </a:lnTo>
                  <a:lnTo>
                    <a:pt x="2564" y="1303"/>
                  </a:lnTo>
                  <a:lnTo>
                    <a:pt x="2566" y="1303"/>
                  </a:lnTo>
                  <a:lnTo>
                    <a:pt x="2566" y="1306"/>
                  </a:lnTo>
                  <a:lnTo>
                    <a:pt x="2564" y="1306"/>
                  </a:lnTo>
                  <a:lnTo>
                    <a:pt x="2566" y="1308"/>
                  </a:lnTo>
                  <a:lnTo>
                    <a:pt x="2566" y="1311"/>
                  </a:lnTo>
                  <a:lnTo>
                    <a:pt x="2566" y="1314"/>
                  </a:lnTo>
                  <a:lnTo>
                    <a:pt x="2566" y="1316"/>
                  </a:lnTo>
                  <a:lnTo>
                    <a:pt x="2564" y="1316"/>
                  </a:lnTo>
                  <a:lnTo>
                    <a:pt x="2564" y="1319"/>
                  </a:lnTo>
                  <a:lnTo>
                    <a:pt x="2564" y="1316"/>
                  </a:lnTo>
                  <a:lnTo>
                    <a:pt x="2564" y="1319"/>
                  </a:lnTo>
                  <a:lnTo>
                    <a:pt x="2561" y="1319"/>
                  </a:lnTo>
                  <a:lnTo>
                    <a:pt x="2564" y="1319"/>
                  </a:lnTo>
                  <a:lnTo>
                    <a:pt x="2564" y="1321"/>
                  </a:lnTo>
                  <a:lnTo>
                    <a:pt x="2564" y="1324"/>
                  </a:lnTo>
                  <a:lnTo>
                    <a:pt x="2564" y="1327"/>
                  </a:lnTo>
                  <a:lnTo>
                    <a:pt x="2564" y="1329"/>
                  </a:lnTo>
                  <a:lnTo>
                    <a:pt x="2564" y="1332"/>
                  </a:lnTo>
                  <a:lnTo>
                    <a:pt x="2561" y="1332"/>
                  </a:lnTo>
                  <a:lnTo>
                    <a:pt x="2561" y="1334"/>
                  </a:lnTo>
                  <a:lnTo>
                    <a:pt x="2558" y="1334"/>
                  </a:lnTo>
                  <a:lnTo>
                    <a:pt x="2558" y="1332"/>
                  </a:lnTo>
                  <a:lnTo>
                    <a:pt x="2556" y="1332"/>
                  </a:lnTo>
                  <a:lnTo>
                    <a:pt x="2556" y="1329"/>
                  </a:lnTo>
                  <a:lnTo>
                    <a:pt x="2553" y="1329"/>
                  </a:lnTo>
                  <a:lnTo>
                    <a:pt x="2553" y="1327"/>
                  </a:lnTo>
                  <a:lnTo>
                    <a:pt x="2551" y="1327"/>
                  </a:lnTo>
                  <a:lnTo>
                    <a:pt x="2551" y="1324"/>
                  </a:lnTo>
                  <a:lnTo>
                    <a:pt x="2548" y="1324"/>
                  </a:lnTo>
                  <a:lnTo>
                    <a:pt x="2548" y="1321"/>
                  </a:lnTo>
                  <a:lnTo>
                    <a:pt x="2548" y="1324"/>
                  </a:lnTo>
                  <a:lnTo>
                    <a:pt x="2548" y="1321"/>
                  </a:lnTo>
                  <a:lnTo>
                    <a:pt x="2545" y="1321"/>
                  </a:lnTo>
                  <a:lnTo>
                    <a:pt x="2543" y="1321"/>
                  </a:lnTo>
                  <a:lnTo>
                    <a:pt x="2543" y="1319"/>
                  </a:lnTo>
                  <a:lnTo>
                    <a:pt x="2540" y="1319"/>
                  </a:lnTo>
                  <a:lnTo>
                    <a:pt x="2540" y="1316"/>
                  </a:lnTo>
                  <a:lnTo>
                    <a:pt x="2540" y="1319"/>
                  </a:lnTo>
                  <a:lnTo>
                    <a:pt x="2540" y="1316"/>
                  </a:lnTo>
                  <a:lnTo>
                    <a:pt x="2537" y="1316"/>
                  </a:lnTo>
                  <a:lnTo>
                    <a:pt x="2535" y="1316"/>
                  </a:lnTo>
                  <a:lnTo>
                    <a:pt x="2535" y="1314"/>
                  </a:lnTo>
                  <a:lnTo>
                    <a:pt x="2535" y="1311"/>
                  </a:lnTo>
                  <a:lnTo>
                    <a:pt x="2535" y="1308"/>
                  </a:lnTo>
                  <a:lnTo>
                    <a:pt x="2532" y="1308"/>
                  </a:lnTo>
                  <a:lnTo>
                    <a:pt x="2532" y="1306"/>
                  </a:lnTo>
                  <a:lnTo>
                    <a:pt x="2532" y="1303"/>
                  </a:lnTo>
                  <a:lnTo>
                    <a:pt x="2530" y="1303"/>
                  </a:lnTo>
                  <a:lnTo>
                    <a:pt x="2530" y="1300"/>
                  </a:lnTo>
                  <a:lnTo>
                    <a:pt x="2527" y="1300"/>
                  </a:lnTo>
                  <a:lnTo>
                    <a:pt x="2530" y="1300"/>
                  </a:lnTo>
                  <a:lnTo>
                    <a:pt x="2527" y="1300"/>
                  </a:lnTo>
                  <a:lnTo>
                    <a:pt x="2527" y="1298"/>
                  </a:lnTo>
                  <a:lnTo>
                    <a:pt x="2527" y="1295"/>
                  </a:lnTo>
                  <a:lnTo>
                    <a:pt x="2524" y="1295"/>
                  </a:lnTo>
                  <a:lnTo>
                    <a:pt x="2524" y="1293"/>
                  </a:lnTo>
                  <a:lnTo>
                    <a:pt x="2527" y="1293"/>
                  </a:lnTo>
                  <a:lnTo>
                    <a:pt x="2524" y="1293"/>
                  </a:lnTo>
                  <a:lnTo>
                    <a:pt x="2524" y="1290"/>
                  </a:lnTo>
                  <a:lnTo>
                    <a:pt x="2524" y="1287"/>
                  </a:lnTo>
                  <a:lnTo>
                    <a:pt x="2524" y="1285"/>
                  </a:lnTo>
                  <a:lnTo>
                    <a:pt x="2522" y="1285"/>
                  </a:lnTo>
                  <a:lnTo>
                    <a:pt x="2522" y="1282"/>
                  </a:lnTo>
                  <a:lnTo>
                    <a:pt x="2519" y="1282"/>
                  </a:lnTo>
                  <a:lnTo>
                    <a:pt x="2517" y="1282"/>
                  </a:lnTo>
                  <a:lnTo>
                    <a:pt x="2517" y="1285"/>
                  </a:lnTo>
                  <a:lnTo>
                    <a:pt x="2514" y="1285"/>
                  </a:lnTo>
                  <a:lnTo>
                    <a:pt x="2514" y="1287"/>
                  </a:lnTo>
                  <a:lnTo>
                    <a:pt x="2511" y="1287"/>
                  </a:lnTo>
                  <a:lnTo>
                    <a:pt x="2509" y="1287"/>
                  </a:lnTo>
                  <a:lnTo>
                    <a:pt x="2509" y="1290"/>
                  </a:lnTo>
                  <a:lnTo>
                    <a:pt x="2506" y="1290"/>
                  </a:lnTo>
                  <a:lnTo>
                    <a:pt x="2504" y="1293"/>
                  </a:lnTo>
                  <a:lnTo>
                    <a:pt x="2501" y="1293"/>
                  </a:lnTo>
                  <a:lnTo>
                    <a:pt x="2504" y="1293"/>
                  </a:lnTo>
                  <a:lnTo>
                    <a:pt x="2504" y="1295"/>
                  </a:lnTo>
                  <a:lnTo>
                    <a:pt x="2501" y="1295"/>
                  </a:lnTo>
                  <a:lnTo>
                    <a:pt x="2501" y="1298"/>
                  </a:lnTo>
                  <a:lnTo>
                    <a:pt x="2498" y="1298"/>
                  </a:lnTo>
                  <a:lnTo>
                    <a:pt x="2498" y="1300"/>
                  </a:lnTo>
                  <a:lnTo>
                    <a:pt x="2498" y="1303"/>
                  </a:lnTo>
                  <a:lnTo>
                    <a:pt x="2496" y="1303"/>
                  </a:lnTo>
                  <a:lnTo>
                    <a:pt x="2493" y="1303"/>
                  </a:lnTo>
                  <a:lnTo>
                    <a:pt x="2493" y="1306"/>
                  </a:lnTo>
                  <a:lnTo>
                    <a:pt x="2496" y="1306"/>
                  </a:lnTo>
                  <a:lnTo>
                    <a:pt x="2493" y="1306"/>
                  </a:lnTo>
                  <a:lnTo>
                    <a:pt x="2496" y="1306"/>
                  </a:lnTo>
                  <a:lnTo>
                    <a:pt x="2493" y="1306"/>
                  </a:lnTo>
                  <a:lnTo>
                    <a:pt x="2493" y="1308"/>
                  </a:lnTo>
                  <a:lnTo>
                    <a:pt x="2493" y="1311"/>
                  </a:lnTo>
                  <a:lnTo>
                    <a:pt x="2490" y="1311"/>
                  </a:lnTo>
                  <a:lnTo>
                    <a:pt x="2488" y="1311"/>
                  </a:lnTo>
                  <a:lnTo>
                    <a:pt x="2485" y="1311"/>
                  </a:lnTo>
                  <a:lnTo>
                    <a:pt x="2485" y="1314"/>
                  </a:lnTo>
                  <a:lnTo>
                    <a:pt x="2483" y="1314"/>
                  </a:lnTo>
                  <a:lnTo>
                    <a:pt x="2485" y="1314"/>
                  </a:lnTo>
                  <a:lnTo>
                    <a:pt x="2483" y="1316"/>
                  </a:lnTo>
                  <a:lnTo>
                    <a:pt x="2485" y="1316"/>
                  </a:lnTo>
                  <a:lnTo>
                    <a:pt x="2485" y="1319"/>
                  </a:lnTo>
                  <a:lnTo>
                    <a:pt x="2483" y="1319"/>
                  </a:lnTo>
                  <a:lnTo>
                    <a:pt x="2483" y="1321"/>
                  </a:lnTo>
                  <a:lnTo>
                    <a:pt x="2483" y="1324"/>
                  </a:lnTo>
                  <a:lnTo>
                    <a:pt x="2480" y="1327"/>
                  </a:lnTo>
                  <a:lnTo>
                    <a:pt x="2480" y="1324"/>
                  </a:lnTo>
                  <a:lnTo>
                    <a:pt x="2477" y="1324"/>
                  </a:lnTo>
                  <a:lnTo>
                    <a:pt x="2477" y="1327"/>
                  </a:lnTo>
                  <a:lnTo>
                    <a:pt x="2475" y="1327"/>
                  </a:lnTo>
                  <a:lnTo>
                    <a:pt x="2472" y="1327"/>
                  </a:lnTo>
                  <a:lnTo>
                    <a:pt x="2470" y="1327"/>
                  </a:lnTo>
                  <a:lnTo>
                    <a:pt x="2467" y="1327"/>
                  </a:lnTo>
                  <a:lnTo>
                    <a:pt x="2464" y="1327"/>
                  </a:lnTo>
                  <a:lnTo>
                    <a:pt x="2464" y="1329"/>
                  </a:lnTo>
                  <a:lnTo>
                    <a:pt x="2462" y="1329"/>
                  </a:lnTo>
                  <a:lnTo>
                    <a:pt x="2462" y="1327"/>
                  </a:lnTo>
                  <a:lnTo>
                    <a:pt x="2462" y="1324"/>
                  </a:lnTo>
                  <a:lnTo>
                    <a:pt x="2459" y="1324"/>
                  </a:lnTo>
                  <a:lnTo>
                    <a:pt x="2459" y="1321"/>
                  </a:lnTo>
                  <a:lnTo>
                    <a:pt x="2462" y="1321"/>
                  </a:lnTo>
                  <a:lnTo>
                    <a:pt x="2462" y="1319"/>
                  </a:lnTo>
                  <a:lnTo>
                    <a:pt x="2462" y="1316"/>
                  </a:lnTo>
                  <a:lnTo>
                    <a:pt x="2462" y="1319"/>
                  </a:lnTo>
                  <a:lnTo>
                    <a:pt x="2459" y="1319"/>
                  </a:lnTo>
                  <a:lnTo>
                    <a:pt x="2459" y="1316"/>
                  </a:lnTo>
                  <a:lnTo>
                    <a:pt x="2459" y="1319"/>
                  </a:lnTo>
                  <a:lnTo>
                    <a:pt x="2459" y="1316"/>
                  </a:lnTo>
                  <a:lnTo>
                    <a:pt x="2457" y="1316"/>
                  </a:lnTo>
                  <a:lnTo>
                    <a:pt x="2457" y="1314"/>
                  </a:lnTo>
                  <a:lnTo>
                    <a:pt x="2454" y="1314"/>
                  </a:lnTo>
                  <a:lnTo>
                    <a:pt x="2451" y="1314"/>
                  </a:lnTo>
                  <a:lnTo>
                    <a:pt x="2454" y="1314"/>
                  </a:lnTo>
                  <a:lnTo>
                    <a:pt x="2451" y="1314"/>
                  </a:lnTo>
                  <a:lnTo>
                    <a:pt x="2451" y="1311"/>
                  </a:lnTo>
                  <a:lnTo>
                    <a:pt x="2451" y="1308"/>
                  </a:lnTo>
                  <a:lnTo>
                    <a:pt x="2449" y="1308"/>
                  </a:lnTo>
                  <a:lnTo>
                    <a:pt x="2449" y="1306"/>
                  </a:lnTo>
                  <a:lnTo>
                    <a:pt x="2446" y="1306"/>
                  </a:lnTo>
                  <a:lnTo>
                    <a:pt x="2446" y="1303"/>
                  </a:lnTo>
                  <a:lnTo>
                    <a:pt x="2443" y="1303"/>
                  </a:lnTo>
                  <a:lnTo>
                    <a:pt x="2446" y="1303"/>
                  </a:lnTo>
                  <a:lnTo>
                    <a:pt x="2443" y="1303"/>
                  </a:lnTo>
                  <a:lnTo>
                    <a:pt x="2443" y="1300"/>
                  </a:lnTo>
                  <a:lnTo>
                    <a:pt x="2443" y="1303"/>
                  </a:lnTo>
                  <a:lnTo>
                    <a:pt x="2443" y="1300"/>
                  </a:lnTo>
                  <a:lnTo>
                    <a:pt x="2443" y="1303"/>
                  </a:lnTo>
                  <a:lnTo>
                    <a:pt x="2443" y="1300"/>
                  </a:lnTo>
                  <a:lnTo>
                    <a:pt x="2441" y="1300"/>
                  </a:lnTo>
                  <a:lnTo>
                    <a:pt x="2441" y="1303"/>
                  </a:lnTo>
                  <a:lnTo>
                    <a:pt x="2438" y="1303"/>
                  </a:lnTo>
                  <a:lnTo>
                    <a:pt x="2436" y="1303"/>
                  </a:lnTo>
                  <a:lnTo>
                    <a:pt x="2436" y="1306"/>
                  </a:lnTo>
                  <a:lnTo>
                    <a:pt x="2436" y="1308"/>
                  </a:lnTo>
                  <a:lnTo>
                    <a:pt x="2433" y="1308"/>
                  </a:lnTo>
                  <a:lnTo>
                    <a:pt x="2433" y="1311"/>
                  </a:lnTo>
                  <a:lnTo>
                    <a:pt x="2433" y="1314"/>
                  </a:lnTo>
                  <a:lnTo>
                    <a:pt x="2430" y="1314"/>
                  </a:lnTo>
                  <a:lnTo>
                    <a:pt x="2428" y="1314"/>
                  </a:lnTo>
                  <a:lnTo>
                    <a:pt x="2425" y="1314"/>
                  </a:lnTo>
                  <a:lnTo>
                    <a:pt x="2423" y="1314"/>
                  </a:lnTo>
                  <a:lnTo>
                    <a:pt x="2420" y="1314"/>
                  </a:lnTo>
                  <a:lnTo>
                    <a:pt x="2417" y="1314"/>
                  </a:lnTo>
                  <a:lnTo>
                    <a:pt x="2417" y="1316"/>
                  </a:lnTo>
                  <a:lnTo>
                    <a:pt x="2417" y="1314"/>
                  </a:lnTo>
                  <a:lnTo>
                    <a:pt x="2415" y="1314"/>
                  </a:lnTo>
                  <a:lnTo>
                    <a:pt x="2412" y="1314"/>
                  </a:lnTo>
                  <a:lnTo>
                    <a:pt x="2415" y="1314"/>
                  </a:lnTo>
                  <a:lnTo>
                    <a:pt x="2412" y="1314"/>
                  </a:lnTo>
                  <a:lnTo>
                    <a:pt x="2410" y="1314"/>
                  </a:lnTo>
                  <a:lnTo>
                    <a:pt x="2407" y="1314"/>
                  </a:lnTo>
                  <a:lnTo>
                    <a:pt x="2404" y="1314"/>
                  </a:lnTo>
                  <a:lnTo>
                    <a:pt x="2404" y="1311"/>
                  </a:lnTo>
                  <a:lnTo>
                    <a:pt x="2404" y="1314"/>
                  </a:lnTo>
                  <a:lnTo>
                    <a:pt x="2402" y="1314"/>
                  </a:lnTo>
                  <a:lnTo>
                    <a:pt x="2402" y="1311"/>
                  </a:lnTo>
                  <a:lnTo>
                    <a:pt x="2402" y="1314"/>
                  </a:lnTo>
                  <a:lnTo>
                    <a:pt x="2399" y="1314"/>
                  </a:lnTo>
                  <a:lnTo>
                    <a:pt x="2399" y="1311"/>
                  </a:lnTo>
                  <a:lnTo>
                    <a:pt x="2397" y="1311"/>
                  </a:lnTo>
                  <a:lnTo>
                    <a:pt x="2397" y="1308"/>
                  </a:lnTo>
                  <a:lnTo>
                    <a:pt x="2394" y="1308"/>
                  </a:lnTo>
                  <a:lnTo>
                    <a:pt x="2394" y="1306"/>
                  </a:lnTo>
                  <a:lnTo>
                    <a:pt x="2394" y="1303"/>
                  </a:lnTo>
                  <a:lnTo>
                    <a:pt x="2391" y="1300"/>
                  </a:lnTo>
                  <a:lnTo>
                    <a:pt x="2389" y="1300"/>
                  </a:lnTo>
                  <a:lnTo>
                    <a:pt x="2386" y="1300"/>
                  </a:lnTo>
                  <a:lnTo>
                    <a:pt x="2386" y="1298"/>
                  </a:lnTo>
                  <a:lnTo>
                    <a:pt x="2386" y="1300"/>
                  </a:lnTo>
                  <a:lnTo>
                    <a:pt x="2383" y="1300"/>
                  </a:lnTo>
                  <a:lnTo>
                    <a:pt x="2383" y="1298"/>
                  </a:lnTo>
                  <a:lnTo>
                    <a:pt x="2383" y="1300"/>
                  </a:lnTo>
                  <a:lnTo>
                    <a:pt x="2381" y="1300"/>
                  </a:lnTo>
                  <a:lnTo>
                    <a:pt x="2381" y="1298"/>
                  </a:lnTo>
                  <a:lnTo>
                    <a:pt x="2378" y="1298"/>
                  </a:lnTo>
                  <a:lnTo>
                    <a:pt x="2376" y="1298"/>
                  </a:lnTo>
                  <a:lnTo>
                    <a:pt x="2376" y="1295"/>
                  </a:lnTo>
                  <a:lnTo>
                    <a:pt x="2376" y="1298"/>
                  </a:lnTo>
                  <a:lnTo>
                    <a:pt x="2376" y="1295"/>
                  </a:lnTo>
                  <a:lnTo>
                    <a:pt x="2373" y="1295"/>
                  </a:lnTo>
                  <a:lnTo>
                    <a:pt x="2373" y="1293"/>
                  </a:lnTo>
                  <a:lnTo>
                    <a:pt x="2373" y="1290"/>
                  </a:lnTo>
                  <a:lnTo>
                    <a:pt x="2370" y="1290"/>
                  </a:lnTo>
                  <a:lnTo>
                    <a:pt x="2370" y="1287"/>
                  </a:lnTo>
                  <a:lnTo>
                    <a:pt x="2370" y="1285"/>
                  </a:lnTo>
                  <a:lnTo>
                    <a:pt x="2370" y="1282"/>
                  </a:lnTo>
                  <a:lnTo>
                    <a:pt x="2370" y="1285"/>
                  </a:lnTo>
                  <a:lnTo>
                    <a:pt x="2368" y="1285"/>
                  </a:lnTo>
                  <a:lnTo>
                    <a:pt x="2368" y="1282"/>
                  </a:lnTo>
                  <a:lnTo>
                    <a:pt x="2365" y="1282"/>
                  </a:lnTo>
                  <a:lnTo>
                    <a:pt x="2365" y="1280"/>
                  </a:lnTo>
                  <a:lnTo>
                    <a:pt x="2365" y="1277"/>
                  </a:lnTo>
                  <a:lnTo>
                    <a:pt x="2363" y="1277"/>
                  </a:lnTo>
                  <a:lnTo>
                    <a:pt x="2365" y="1277"/>
                  </a:lnTo>
                  <a:lnTo>
                    <a:pt x="2363" y="1277"/>
                  </a:lnTo>
                  <a:lnTo>
                    <a:pt x="2363" y="1274"/>
                  </a:lnTo>
                  <a:lnTo>
                    <a:pt x="2365" y="1274"/>
                  </a:lnTo>
                  <a:lnTo>
                    <a:pt x="2363" y="1274"/>
                  </a:lnTo>
                  <a:lnTo>
                    <a:pt x="2363" y="1272"/>
                  </a:lnTo>
                  <a:lnTo>
                    <a:pt x="2365" y="1274"/>
                  </a:lnTo>
                  <a:lnTo>
                    <a:pt x="2365" y="1272"/>
                  </a:lnTo>
                  <a:lnTo>
                    <a:pt x="2363" y="1272"/>
                  </a:lnTo>
                  <a:lnTo>
                    <a:pt x="2365" y="1272"/>
                  </a:lnTo>
                  <a:lnTo>
                    <a:pt x="2363" y="1272"/>
                  </a:lnTo>
                  <a:lnTo>
                    <a:pt x="2365" y="1272"/>
                  </a:lnTo>
                  <a:lnTo>
                    <a:pt x="2365" y="1269"/>
                  </a:lnTo>
                  <a:lnTo>
                    <a:pt x="2365" y="1267"/>
                  </a:lnTo>
                  <a:lnTo>
                    <a:pt x="2368" y="1267"/>
                  </a:lnTo>
                  <a:lnTo>
                    <a:pt x="2365" y="1264"/>
                  </a:lnTo>
                  <a:lnTo>
                    <a:pt x="2365" y="1267"/>
                  </a:lnTo>
                  <a:lnTo>
                    <a:pt x="2365" y="1264"/>
                  </a:lnTo>
                  <a:lnTo>
                    <a:pt x="2363" y="1264"/>
                  </a:lnTo>
                  <a:lnTo>
                    <a:pt x="2363" y="1261"/>
                  </a:lnTo>
                  <a:lnTo>
                    <a:pt x="2365" y="1261"/>
                  </a:lnTo>
                  <a:lnTo>
                    <a:pt x="2363" y="1261"/>
                  </a:lnTo>
                  <a:lnTo>
                    <a:pt x="2365" y="1261"/>
                  </a:lnTo>
                  <a:lnTo>
                    <a:pt x="2368" y="1261"/>
                  </a:lnTo>
                  <a:lnTo>
                    <a:pt x="2365" y="1261"/>
                  </a:lnTo>
                  <a:lnTo>
                    <a:pt x="2365" y="1259"/>
                  </a:lnTo>
                  <a:lnTo>
                    <a:pt x="2365" y="1256"/>
                  </a:lnTo>
                  <a:lnTo>
                    <a:pt x="2368" y="1256"/>
                  </a:lnTo>
                  <a:lnTo>
                    <a:pt x="2365" y="1256"/>
                  </a:lnTo>
                  <a:lnTo>
                    <a:pt x="2368" y="1256"/>
                  </a:lnTo>
                  <a:lnTo>
                    <a:pt x="2368" y="1253"/>
                  </a:lnTo>
                  <a:lnTo>
                    <a:pt x="2368" y="1251"/>
                  </a:lnTo>
                  <a:lnTo>
                    <a:pt x="2370" y="1251"/>
                  </a:lnTo>
                  <a:lnTo>
                    <a:pt x="2368" y="1251"/>
                  </a:lnTo>
                  <a:lnTo>
                    <a:pt x="2370" y="1251"/>
                  </a:lnTo>
                  <a:lnTo>
                    <a:pt x="2370" y="1248"/>
                  </a:lnTo>
                  <a:lnTo>
                    <a:pt x="2370" y="1246"/>
                  </a:lnTo>
                  <a:lnTo>
                    <a:pt x="2370" y="1243"/>
                  </a:lnTo>
                  <a:lnTo>
                    <a:pt x="2373" y="1243"/>
                  </a:lnTo>
                  <a:lnTo>
                    <a:pt x="2376" y="1243"/>
                  </a:lnTo>
                  <a:lnTo>
                    <a:pt x="2376" y="1240"/>
                  </a:lnTo>
                  <a:lnTo>
                    <a:pt x="2378" y="1240"/>
                  </a:lnTo>
                  <a:lnTo>
                    <a:pt x="2376" y="1240"/>
                  </a:lnTo>
                  <a:lnTo>
                    <a:pt x="2378" y="1240"/>
                  </a:lnTo>
                  <a:lnTo>
                    <a:pt x="2378" y="1238"/>
                  </a:lnTo>
                  <a:lnTo>
                    <a:pt x="2381" y="1238"/>
                  </a:lnTo>
                  <a:lnTo>
                    <a:pt x="2383" y="1238"/>
                  </a:lnTo>
                  <a:lnTo>
                    <a:pt x="2386" y="1238"/>
                  </a:lnTo>
                  <a:lnTo>
                    <a:pt x="2386" y="1235"/>
                  </a:lnTo>
                  <a:lnTo>
                    <a:pt x="2386" y="1238"/>
                  </a:lnTo>
                  <a:lnTo>
                    <a:pt x="2389" y="1238"/>
                  </a:lnTo>
                  <a:lnTo>
                    <a:pt x="2391" y="1238"/>
                  </a:lnTo>
                  <a:lnTo>
                    <a:pt x="2391" y="1235"/>
                  </a:lnTo>
                  <a:lnTo>
                    <a:pt x="2394" y="1235"/>
                  </a:lnTo>
                  <a:lnTo>
                    <a:pt x="2397" y="1235"/>
                  </a:lnTo>
                  <a:lnTo>
                    <a:pt x="2397" y="1233"/>
                  </a:lnTo>
                  <a:lnTo>
                    <a:pt x="2399" y="1233"/>
                  </a:lnTo>
                  <a:lnTo>
                    <a:pt x="2399" y="1230"/>
                  </a:lnTo>
                  <a:lnTo>
                    <a:pt x="2402" y="1230"/>
                  </a:lnTo>
                  <a:lnTo>
                    <a:pt x="2399" y="1230"/>
                  </a:lnTo>
                  <a:lnTo>
                    <a:pt x="2402" y="1230"/>
                  </a:lnTo>
                  <a:lnTo>
                    <a:pt x="2402" y="1227"/>
                  </a:lnTo>
                  <a:lnTo>
                    <a:pt x="2402" y="1225"/>
                  </a:lnTo>
                  <a:lnTo>
                    <a:pt x="2404" y="1225"/>
                  </a:lnTo>
                  <a:lnTo>
                    <a:pt x="2404" y="1222"/>
                  </a:lnTo>
                  <a:lnTo>
                    <a:pt x="2404" y="1220"/>
                  </a:lnTo>
                  <a:lnTo>
                    <a:pt x="2407" y="1220"/>
                  </a:lnTo>
                  <a:lnTo>
                    <a:pt x="2410" y="1220"/>
                  </a:lnTo>
                  <a:lnTo>
                    <a:pt x="2410" y="1217"/>
                  </a:lnTo>
                  <a:lnTo>
                    <a:pt x="2412" y="1217"/>
                  </a:lnTo>
                  <a:lnTo>
                    <a:pt x="2415" y="1217"/>
                  </a:lnTo>
                  <a:lnTo>
                    <a:pt x="2415" y="1214"/>
                  </a:lnTo>
                  <a:lnTo>
                    <a:pt x="2417" y="1214"/>
                  </a:lnTo>
                  <a:lnTo>
                    <a:pt x="2420" y="1214"/>
                  </a:lnTo>
                  <a:lnTo>
                    <a:pt x="2420" y="1212"/>
                  </a:lnTo>
                  <a:lnTo>
                    <a:pt x="2420" y="1209"/>
                  </a:lnTo>
                  <a:lnTo>
                    <a:pt x="2417" y="1209"/>
                  </a:lnTo>
                  <a:lnTo>
                    <a:pt x="2420" y="1209"/>
                  </a:lnTo>
                  <a:lnTo>
                    <a:pt x="2417" y="1209"/>
                  </a:lnTo>
                  <a:lnTo>
                    <a:pt x="2417" y="1206"/>
                  </a:lnTo>
                  <a:lnTo>
                    <a:pt x="2417" y="1209"/>
                  </a:lnTo>
                  <a:lnTo>
                    <a:pt x="2417" y="1206"/>
                  </a:lnTo>
                  <a:lnTo>
                    <a:pt x="2417" y="1204"/>
                  </a:lnTo>
                  <a:lnTo>
                    <a:pt x="2420" y="1204"/>
                  </a:lnTo>
                  <a:lnTo>
                    <a:pt x="2417" y="1204"/>
                  </a:lnTo>
                  <a:lnTo>
                    <a:pt x="2417" y="1201"/>
                  </a:lnTo>
                  <a:lnTo>
                    <a:pt x="2420" y="1201"/>
                  </a:lnTo>
                  <a:lnTo>
                    <a:pt x="2417" y="1201"/>
                  </a:lnTo>
                  <a:lnTo>
                    <a:pt x="2417" y="1199"/>
                  </a:lnTo>
                  <a:lnTo>
                    <a:pt x="2415" y="1199"/>
                  </a:lnTo>
                  <a:lnTo>
                    <a:pt x="2417" y="1199"/>
                  </a:lnTo>
                  <a:lnTo>
                    <a:pt x="2415" y="1199"/>
                  </a:lnTo>
                  <a:lnTo>
                    <a:pt x="2417" y="1199"/>
                  </a:lnTo>
                  <a:lnTo>
                    <a:pt x="2420" y="1199"/>
                  </a:lnTo>
                  <a:lnTo>
                    <a:pt x="2420" y="1196"/>
                  </a:lnTo>
                  <a:lnTo>
                    <a:pt x="2420" y="1193"/>
                  </a:lnTo>
                  <a:lnTo>
                    <a:pt x="2423" y="1193"/>
                  </a:lnTo>
                  <a:lnTo>
                    <a:pt x="2423" y="1191"/>
                  </a:lnTo>
                  <a:lnTo>
                    <a:pt x="2423" y="1188"/>
                  </a:lnTo>
                  <a:lnTo>
                    <a:pt x="2423" y="1186"/>
                  </a:lnTo>
                  <a:lnTo>
                    <a:pt x="2423" y="1183"/>
                  </a:lnTo>
                  <a:lnTo>
                    <a:pt x="2423" y="1180"/>
                  </a:lnTo>
                  <a:lnTo>
                    <a:pt x="2423" y="1178"/>
                  </a:lnTo>
                  <a:lnTo>
                    <a:pt x="2423" y="1175"/>
                  </a:lnTo>
                  <a:lnTo>
                    <a:pt x="2423" y="1173"/>
                  </a:lnTo>
                  <a:lnTo>
                    <a:pt x="2423" y="1170"/>
                  </a:lnTo>
                  <a:lnTo>
                    <a:pt x="2423" y="1167"/>
                  </a:lnTo>
                  <a:lnTo>
                    <a:pt x="2420" y="1167"/>
                  </a:lnTo>
                  <a:lnTo>
                    <a:pt x="2420" y="1165"/>
                  </a:lnTo>
                  <a:lnTo>
                    <a:pt x="2423" y="1165"/>
                  </a:lnTo>
                  <a:lnTo>
                    <a:pt x="2423" y="1162"/>
                  </a:lnTo>
                  <a:lnTo>
                    <a:pt x="2423" y="1159"/>
                  </a:lnTo>
                  <a:lnTo>
                    <a:pt x="2423" y="1157"/>
                  </a:lnTo>
                  <a:lnTo>
                    <a:pt x="2423" y="1154"/>
                  </a:lnTo>
                  <a:lnTo>
                    <a:pt x="2425" y="1154"/>
                  </a:lnTo>
                  <a:lnTo>
                    <a:pt x="2425" y="1152"/>
                  </a:lnTo>
                  <a:lnTo>
                    <a:pt x="2428" y="1152"/>
                  </a:lnTo>
                  <a:lnTo>
                    <a:pt x="2428" y="1149"/>
                  </a:lnTo>
                  <a:lnTo>
                    <a:pt x="2428" y="1146"/>
                  </a:lnTo>
                  <a:lnTo>
                    <a:pt x="2428" y="1144"/>
                  </a:lnTo>
                  <a:lnTo>
                    <a:pt x="2428" y="1141"/>
                  </a:lnTo>
                  <a:lnTo>
                    <a:pt x="2428" y="1139"/>
                  </a:lnTo>
                  <a:lnTo>
                    <a:pt x="2428" y="1136"/>
                  </a:lnTo>
                  <a:lnTo>
                    <a:pt x="2428" y="1133"/>
                  </a:lnTo>
                  <a:lnTo>
                    <a:pt x="2428" y="1131"/>
                  </a:lnTo>
                  <a:lnTo>
                    <a:pt x="2428" y="1128"/>
                  </a:lnTo>
                  <a:lnTo>
                    <a:pt x="2428" y="1125"/>
                  </a:lnTo>
                  <a:lnTo>
                    <a:pt x="2430" y="1125"/>
                  </a:lnTo>
                  <a:lnTo>
                    <a:pt x="2428" y="1125"/>
                  </a:lnTo>
                  <a:lnTo>
                    <a:pt x="2428" y="1123"/>
                  </a:lnTo>
                  <a:lnTo>
                    <a:pt x="2430" y="1123"/>
                  </a:lnTo>
                  <a:lnTo>
                    <a:pt x="2430" y="1120"/>
                  </a:lnTo>
                  <a:lnTo>
                    <a:pt x="2433" y="1120"/>
                  </a:lnTo>
                  <a:lnTo>
                    <a:pt x="2433" y="1118"/>
                  </a:lnTo>
                  <a:lnTo>
                    <a:pt x="2433" y="1115"/>
                  </a:lnTo>
                  <a:lnTo>
                    <a:pt x="2433" y="1112"/>
                  </a:lnTo>
                  <a:lnTo>
                    <a:pt x="2433" y="1110"/>
                  </a:lnTo>
                  <a:lnTo>
                    <a:pt x="2430" y="1110"/>
                  </a:lnTo>
                  <a:lnTo>
                    <a:pt x="2430" y="1107"/>
                  </a:lnTo>
                  <a:lnTo>
                    <a:pt x="2433" y="1107"/>
                  </a:lnTo>
                  <a:lnTo>
                    <a:pt x="2433" y="1105"/>
                  </a:lnTo>
                  <a:lnTo>
                    <a:pt x="2433" y="1102"/>
                  </a:lnTo>
                  <a:lnTo>
                    <a:pt x="2430" y="1102"/>
                  </a:lnTo>
                  <a:lnTo>
                    <a:pt x="2433" y="1102"/>
                  </a:lnTo>
                  <a:lnTo>
                    <a:pt x="2430" y="1102"/>
                  </a:lnTo>
                  <a:lnTo>
                    <a:pt x="2430" y="1099"/>
                  </a:lnTo>
                  <a:lnTo>
                    <a:pt x="2433" y="1099"/>
                  </a:lnTo>
                  <a:lnTo>
                    <a:pt x="2430" y="1099"/>
                  </a:lnTo>
                  <a:lnTo>
                    <a:pt x="2430" y="1097"/>
                  </a:lnTo>
                  <a:lnTo>
                    <a:pt x="2433" y="1097"/>
                  </a:lnTo>
                  <a:lnTo>
                    <a:pt x="2436" y="1097"/>
                  </a:lnTo>
                  <a:lnTo>
                    <a:pt x="2438" y="1094"/>
                  </a:lnTo>
                  <a:lnTo>
                    <a:pt x="2438" y="1092"/>
                  </a:lnTo>
                  <a:lnTo>
                    <a:pt x="2438" y="1089"/>
                  </a:lnTo>
                  <a:lnTo>
                    <a:pt x="2438" y="1086"/>
                  </a:lnTo>
                  <a:lnTo>
                    <a:pt x="2436" y="1086"/>
                  </a:lnTo>
                  <a:lnTo>
                    <a:pt x="2436" y="1084"/>
                  </a:lnTo>
                  <a:lnTo>
                    <a:pt x="2433" y="1084"/>
                  </a:lnTo>
                  <a:lnTo>
                    <a:pt x="2430" y="1081"/>
                  </a:lnTo>
                  <a:lnTo>
                    <a:pt x="2428" y="1081"/>
                  </a:lnTo>
                  <a:lnTo>
                    <a:pt x="2425" y="1081"/>
                  </a:lnTo>
                  <a:lnTo>
                    <a:pt x="2423" y="1078"/>
                  </a:lnTo>
                  <a:lnTo>
                    <a:pt x="2420" y="1078"/>
                  </a:lnTo>
                  <a:lnTo>
                    <a:pt x="2420" y="1076"/>
                  </a:lnTo>
                  <a:lnTo>
                    <a:pt x="2417" y="1076"/>
                  </a:lnTo>
                  <a:lnTo>
                    <a:pt x="2417" y="1073"/>
                  </a:lnTo>
                  <a:lnTo>
                    <a:pt x="2415" y="1073"/>
                  </a:lnTo>
                  <a:lnTo>
                    <a:pt x="2415" y="1071"/>
                  </a:lnTo>
                  <a:lnTo>
                    <a:pt x="2412" y="1071"/>
                  </a:lnTo>
                  <a:lnTo>
                    <a:pt x="2412" y="1068"/>
                  </a:lnTo>
                  <a:lnTo>
                    <a:pt x="2415" y="1068"/>
                  </a:lnTo>
                  <a:lnTo>
                    <a:pt x="2415" y="1065"/>
                  </a:lnTo>
                  <a:lnTo>
                    <a:pt x="2412" y="1065"/>
                  </a:lnTo>
                  <a:lnTo>
                    <a:pt x="2415" y="1065"/>
                  </a:lnTo>
                  <a:lnTo>
                    <a:pt x="2412" y="1065"/>
                  </a:lnTo>
                  <a:lnTo>
                    <a:pt x="2412" y="1063"/>
                  </a:lnTo>
                  <a:lnTo>
                    <a:pt x="2415" y="1063"/>
                  </a:lnTo>
                  <a:lnTo>
                    <a:pt x="2415" y="1060"/>
                  </a:lnTo>
                  <a:lnTo>
                    <a:pt x="2417" y="1060"/>
                  </a:lnTo>
                  <a:lnTo>
                    <a:pt x="2417" y="1058"/>
                  </a:lnTo>
                  <a:lnTo>
                    <a:pt x="2420" y="1058"/>
                  </a:lnTo>
                  <a:lnTo>
                    <a:pt x="2423" y="1058"/>
                  </a:lnTo>
                  <a:lnTo>
                    <a:pt x="2425" y="1058"/>
                  </a:lnTo>
                  <a:lnTo>
                    <a:pt x="2425" y="1055"/>
                  </a:lnTo>
                  <a:lnTo>
                    <a:pt x="2428" y="1052"/>
                  </a:lnTo>
                  <a:lnTo>
                    <a:pt x="2428" y="1050"/>
                  </a:lnTo>
                  <a:lnTo>
                    <a:pt x="2425" y="1047"/>
                  </a:lnTo>
                  <a:lnTo>
                    <a:pt x="2425" y="1045"/>
                  </a:lnTo>
                  <a:lnTo>
                    <a:pt x="2423" y="1042"/>
                  </a:lnTo>
                  <a:lnTo>
                    <a:pt x="2423" y="1039"/>
                  </a:lnTo>
                  <a:lnTo>
                    <a:pt x="2425" y="1039"/>
                  </a:lnTo>
                  <a:lnTo>
                    <a:pt x="2428" y="1039"/>
                  </a:lnTo>
                  <a:lnTo>
                    <a:pt x="2430" y="1037"/>
                  </a:lnTo>
                  <a:lnTo>
                    <a:pt x="2430" y="1034"/>
                  </a:lnTo>
                  <a:lnTo>
                    <a:pt x="2430" y="1031"/>
                  </a:lnTo>
                  <a:lnTo>
                    <a:pt x="2430" y="1029"/>
                  </a:lnTo>
                  <a:lnTo>
                    <a:pt x="2430" y="1026"/>
                  </a:lnTo>
                  <a:lnTo>
                    <a:pt x="2430" y="1024"/>
                  </a:lnTo>
                  <a:lnTo>
                    <a:pt x="2428" y="1024"/>
                  </a:lnTo>
                  <a:lnTo>
                    <a:pt x="2428" y="1021"/>
                  </a:lnTo>
                  <a:lnTo>
                    <a:pt x="2428" y="1018"/>
                  </a:lnTo>
                  <a:lnTo>
                    <a:pt x="2425" y="1018"/>
                  </a:lnTo>
                  <a:lnTo>
                    <a:pt x="2425" y="1016"/>
                  </a:lnTo>
                  <a:lnTo>
                    <a:pt x="2423" y="1016"/>
                  </a:lnTo>
                  <a:lnTo>
                    <a:pt x="2420" y="1016"/>
                  </a:lnTo>
                  <a:lnTo>
                    <a:pt x="2420" y="1013"/>
                  </a:lnTo>
                  <a:lnTo>
                    <a:pt x="2420" y="1011"/>
                  </a:lnTo>
                  <a:lnTo>
                    <a:pt x="2420" y="1008"/>
                  </a:lnTo>
                  <a:lnTo>
                    <a:pt x="2423" y="1008"/>
                  </a:lnTo>
                  <a:lnTo>
                    <a:pt x="2423" y="1005"/>
                  </a:lnTo>
                  <a:lnTo>
                    <a:pt x="2425" y="1005"/>
                  </a:lnTo>
                  <a:lnTo>
                    <a:pt x="2425" y="1003"/>
                  </a:lnTo>
                  <a:lnTo>
                    <a:pt x="2425" y="1000"/>
                  </a:lnTo>
                  <a:lnTo>
                    <a:pt x="2425" y="998"/>
                  </a:lnTo>
                  <a:lnTo>
                    <a:pt x="2423" y="998"/>
                  </a:lnTo>
                  <a:lnTo>
                    <a:pt x="2423" y="995"/>
                  </a:lnTo>
                  <a:lnTo>
                    <a:pt x="2420" y="995"/>
                  </a:lnTo>
                  <a:lnTo>
                    <a:pt x="2423" y="995"/>
                  </a:lnTo>
                  <a:lnTo>
                    <a:pt x="2423" y="992"/>
                  </a:lnTo>
                  <a:lnTo>
                    <a:pt x="2420" y="992"/>
                  </a:lnTo>
                  <a:lnTo>
                    <a:pt x="2423" y="992"/>
                  </a:lnTo>
                  <a:lnTo>
                    <a:pt x="2423" y="990"/>
                  </a:lnTo>
                  <a:lnTo>
                    <a:pt x="2420" y="990"/>
                  </a:lnTo>
                  <a:lnTo>
                    <a:pt x="2417" y="990"/>
                  </a:lnTo>
                  <a:lnTo>
                    <a:pt x="2417" y="987"/>
                  </a:lnTo>
                  <a:lnTo>
                    <a:pt x="2420" y="987"/>
                  </a:lnTo>
                  <a:lnTo>
                    <a:pt x="2417" y="987"/>
                  </a:lnTo>
                  <a:lnTo>
                    <a:pt x="2420" y="987"/>
                  </a:lnTo>
                  <a:lnTo>
                    <a:pt x="2420" y="984"/>
                  </a:lnTo>
                  <a:lnTo>
                    <a:pt x="2420" y="982"/>
                  </a:lnTo>
                  <a:lnTo>
                    <a:pt x="2420" y="979"/>
                  </a:lnTo>
                  <a:lnTo>
                    <a:pt x="2417" y="979"/>
                  </a:lnTo>
                  <a:lnTo>
                    <a:pt x="2417" y="977"/>
                  </a:lnTo>
                  <a:lnTo>
                    <a:pt x="2420" y="977"/>
                  </a:lnTo>
                  <a:lnTo>
                    <a:pt x="2417" y="977"/>
                  </a:lnTo>
                  <a:lnTo>
                    <a:pt x="2417" y="974"/>
                  </a:lnTo>
                  <a:lnTo>
                    <a:pt x="2417" y="977"/>
                  </a:lnTo>
                  <a:lnTo>
                    <a:pt x="2417" y="974"/>
                  </a:lnTo>
                  <a:lnTo>
                    <a:pt x="2417" y="971"/>
                  </a:lnTo>
                  <a:lnTo>
                    <a:pt x="2417" y="974"/>
                  </a:lnTo>
                  <a:lnTo>
                    <a:pt x="2417" y="971"/>
                  </a:lnTo>
                  <a:lnTo>
                    <a:pt x="2417" y="969"/>
                  </a:lnTo>
                  <a:lnTo>
                    <a:pt x="2415" y="969"/>
                  </a:lnTo>
                  <a:lnTo>
                    <a:pt x="2415" y="966"/>
                  </a:lnTo>
                  <a:lnTo>
                    <a:pt x="2415" y="964"/>
                  </a:lnTo>
                  <a:lnTo>
                    <a:pt x="2412" y="964"/>
                  </a:lnTo>
                  <a:lnTo>
                    <a:pt x="2412" y="961"/>
                  </a:lnTo>
                  <a:lnTo>
                    <a:pt x="2410" y="961"/>
                  </a:lnTo>
                  <a:lnTo>
                    <a:pt x="2412" y="961"/>
                  </a:lnTo>
                  <a:lnTo>
                    <a:pt x="2410" y="961"/>
                  </a:lnTo>
                  <a:lnTo>
                    <a:pt x="2407" y="961"/>
                  </a:lnTo>
                  <a:lnTo>
                    <a:pt x="2407" y="958"/>
                  </a:lnTo>
                  <a:lnTo>
                    <a:pt x="2410" y="958"/>
                  </a:lnTo>
                  <a:lnTo>
                    <a:pt x="2407" y="958"/>
                  </a:lnTo>
                  <a:lnTo>
                    <a:pt x="2407" y="961"/>
                  </a:lnTo>
                  <a:lnTo>
                    <a:pt x="2404" y="961"/>
                  </a:lnTo>
                  <a:lnTo>
                    <a:pt x="2402" y="961"/>
                  </a:lnTo>
                  <a:lnTo>
                    <a:pt x="2404" y="961"/>
                  </a:lnTo>
                  <a:lnTo>
                    <a:pt x="2402" y="961"/>
                  </a:lnTo>
                  <a:lnTo>
                    <a:pt x="2399" y="961"/>
                  </a:lnTo>
                  <a:lnTo>
                    <a:pt x="2399" y="964"/>
                  </a:lnTo>
                  <a:lnTo>
                    <a:pt x="2399" y="961"/>
                  </a:lnTo>
                  <a:lnTo>
                    <a:pt x="2399" y="958"/>
                  </a:lnTo>
                  <a:lnTo>
                    <a:pt x="2397" y="958"/>
                  </a:lnTo>
                  <a:lnTo>
                    <a:pt x="2397" y="956"/>
                  </a:lnTo>
                  <a:lnTo>
                    <a:pt x="2394" y="953"/>
                  </a:lnTo>
                  <a:lnTo>
                    <a:pt x="2394" y="950"/>
                  </a:lnTo>
                  <a:lnTo>
                    <a:pt x="2391" y="950"/>
                  </a:lnTo>
                  <a:lnTo>
                    <a:pt x="2389" y="950"/>
                  </a:lnTo>
                  <a:lnTo>
                    <a:pt x="2386" y="950"/>
                  </a:lnTo>
                  <a:lnTo>
                    <a:pt x="2386" y="948"/>
                  </a:lnTo>
                  <a:lnTo>
                    <a:pt x="2381" y="948"/>
                  </a:lnTo>
                  <a:lnTo>
                    <a:pt x="2378" y="948"/>
                  </a:lnTo>
                  <a:lnTo>
                    <a:pt x="2376" y="945"/>
                  </a:lnTo>
                  <a:lnTo>
                    <a:pt x="2373" y="945"/>
                  </a:lnTo>
                  <a:lnTo>
                    <a:pt x="2370" y="945"/>
                  </a:lnTo>
                  <a:lnTo>
                    <a:pt x="2368" y="945"/>
                  </a:lnTo>
                  <a:lnTo>
                    <a:pt x="2365" y="945"/>
                  </a:lnTo>
                  <a:lnTo>
                    <a:pt x="2363" y="948"/>
                  </a:lnTo>
                  <a:lnTo>
                    <a:pt x="2360" y="948"/>
                  </a:lnTo>
                  <a:lnTo>
                    <a:pt x="2360" y="950"/>
                  </a:lnTo>
                  <a:lnTo>
                    <a:pt x="2363" y="979"/>
                  </a:lnTo>
                  <a:lnTo>
                    <a:pt x="2363" y="982"/>
                  </a:lnTo>
                  <a:lnTo>
                    <a:pt x="2360" y="984"/>
                  </a:lnTo>
                  <a:lnTo>
                    <a:pt x="2360" y="987"/>
                  </a:lnTo>
                  <a:lnTo>
                    <a:pt x="2360" y="990"/>
                  </a:lnTo>
                  <a:lnTo>
                    <a:pt x="2360" y="992"/>
                  </a:lnTo>
                  <a:lnTo>
                    <a:pt x="2363" y="995"/>
                  </a:lnTo>
                  <a:lnTo>
                    <a:pt x="2363" y="998"/>
                  </a:lnTo>
                  <a:lnTo>
                    <a:pt x="2363" y="1000"/>
                  </a:lnTo>
                  <a:lnTo>
                    <a:pt x="2360" y="1000"/>
                  </a:lnTo>
                  <a:lnTo>
                    <a:pt x="2360" y="1003"/>
                  </a:lnTo>
                  <a:lnTo>
                    <a:pt x="2357" y="1003"/>
                  </a:lnTo>
                  <a:lnTo>
                    <a:pt x="2357" y="1005"/>
                  </a:lnTo>
                  <a:lnTo>
                    <a:pt x="2355" y="1005"/>
                  </a:lnTo>
                  <a:lnTo>
                    <a:pt x="2352" y="1008"/>
                  </a:lnTo>
                  <a:lnTo>
                    <a:pt x="2350" y="1008"/>
                  </a:lnTo>
                  <a:lnTo>
                    <a:pt x="2347" y="1011"/>
                  </a:lnTo>
                  <a:lnTo>
                    <a:pt x="2344" y="1011"/>
                  </a:lnTo>
                  <a:lnTo>
                    <a:pt x="2342" y="1011"/>
                  </a:lnTo>
                  <a:lnTo>
                    <a:pt x="2339" y="1011"/>
                  </a:lnTo>
                  <a:lnTo>
                    <a:pt x="2336" y="1011"/>
                  </a:lnTo>
                  <a:lnTo>
                    <a:pt x="2334" y="1011"/>
                  </a:lnTo>
                  <a:lnTo>
                    <a:pt x="2331" y="1011"/>
                  </a:lnTo>
                  <a:lnTo>
                    <a:pt x="2331" y="1008"/>
                  </a:lnTo>
                  <a:lnTo>
                    <a:pt x="2329" y="1008"/>
                  </a:lnTo>
                  <a:lnTo>
                    <a:pt x="2326" y="1005"/>
                  </a:lnTo>
                  <a:lnTo>
                    <a:pt x="2326" y="1003"/>
                  </a:lnTo>
                  <a:lnTo>
                    <a:pt x="2326" y="1000"/>
                  </a:lnTo>
                  <a:lnTo>
                    <a:pt x="2326" y="998"/>
                  </a:lnTo>
                  <a:lnTo>
                    <a:pt x="2326" y="995"/>
                  </a:lnTo>
                  <a:lnTo>
                    <a:pt x="2326" y="992"/>
                  </a:lnTo>
                  <a:lnTo>
                    <a:pt x="2326" y="990"/>
                  </a:lnTo>
                  <a:lnTo>
                    <a:pt x="2326" y="987"/>
                  </a:lnTo>
                  <a:lnTo>
                    <a:pt x="2326" y="984"/>
                  </a:lnTo>
                  <a:lnTo>
                    <a:pt x="2321" y="984"/>
                  </a:lnTo>
                  <a:lnTo>
                    <a:pt x="2316" y="984"/>
                  </a:lnTo>
                  <a:lnTo>
                    <a:pt x="2292" y="984"/>
                  </a:lnTo>
                  <a:lnTo>
                    <a:pt x="2292" y="990"/>
                  </a:lnTo>
                  <a:lnTo>
                    <a:pt x="2292" y="992"/>
                  </a:lnTo>
                  <a:lnTo>
                    <a:pt x="2295" y="992"/>
                  </a:lnTo>
                  <a:lnTo>
                    <a:pt x="2313" y="992"/>
                  </a:lnTo>
                  <a:lnTo>
                    <a:pt x="2316" y="992"/>
                  </a:lnTo>
                  <a:lnTo>
                    <a:pt x="2316" y="995"/>
                  </a:lnTo>
                  <a:lnTo>
                    <a:pt x="2318" y="995"/>
                  </a:lnTo>
                  <a:lnTo>
                    <a:pt x="2318" y="998"/>
                  </a:lnTo>
                  <a:lnTo>
                    <a:pt x="2318" y="1021"/>
                  </a:lnTo>
                  <a:lnTo>
                    <a:pt x="2318" y="1024"/>
                  </a:lnTo>
                  <a:lnTo>
                    <a:pt x="2318" y="1026"/>
                  </a:lnTo>
                  <a:lnTo>
                    <a:pt x="2318" y="1029"/>
                  </a:lnTo>
                  <a:lnTo>
                    <a:pt x="2316" y="1029"/>
                  </a:lnTo>
                  <a:lnTo>
                    <a:pt x="2316" y="1031"/>
                  </a:lnTo>
                  <a:lnTo>
                    <a:pt x="2313" y="1031"/>
                  </a:lnTo>
                  <a:lnTo>
                    <a:pt x="2282" y="1031"/>
                  </a:lnTo>
                  <a:lnTo>
                    <a:pt x="2274" y="1031"/>
                  </a:lnTo>
                  <a:lnTo>
                    <a:pt x="2271" y="1031"/>
                  </a:lnTo>
                  <a:lnTo>
                    <a:pt x="2271" y="1029"/>
                  </a:lnTo>
                  <a:lnTo>
                    <a:pt x="2269" y="1029"/>
                  </a:lnTo>
                  <a:lnTo>
                    <a:pt x="2269" y="1026"/>
                  </a:lnTo>
                  <a:lnTo>
                    <a:pt x="2269" y="982"/>
                  </a:lnTo>
                  <a:lnTo>
                    <a:pt x="2261" y="984"/>
                  </a:lnTo>
                  <a:lnTo>
                    <a:pt x="2258" y="984"/>
                  </a:lnTo>
                  <a:lnTo>
                    <a:pt x="2261" y="992"/>
                  </a:lnTo>
                  <a:lnTo>
                    <a:pt x="2263" y="1013"/>
                  </a:lnTo>
                  <a:lnTo>
                    <a:pt x="2261" y="1013"/>
                  </a:lnTo>
                  <a:lnTo>
                    <a:pt x="2253" y="961"/>
                  </a:lnTo>
                  <a:lnTo>
                    <a:pt x="2253" y="958"/>
                  </a:lnTo>
                  <a:lnTo>
                    <a:pt x="2256" y="961"/>
                  </a:lnTo>
                  <a:lnTo>
                    <a:pt x="2269" y="961"/>
                  </a:lnTo>
                  <a:lnTo>
                    <a:pt x="2266" y="961"/>
                  </a:lnTo>
                  <a:lnTo>
                    <a:pt x="2269" y="956"/>
                  </a:lnTo>
                  <a:lnTo>
                    <a:pt x="2271" y="956"/>
                  </a:lnTo>
                  <a:lnTo>
                    <a:pt x="2271" y="953"/>
                  </a:lnTo>
                  <a:lnTo>
                    <a:pt x="2274" y="950"/>
                  </a:lnTo>
                  <a:lnTo>
                    <a:pt x="2271" y="950"/>
                  </a:lnTo>
                  <a:lnTo>
                    <a:pt x="2271" y="948"/>
                  </a:lnTo>
                  <a:lnTo>
                    <a:pt x="2271" y="945"/>
                  </a:lnTo>
                  <a:lnTo>
                    <a:pt x="2274" y="945"/>
                  </a:lnTo>
                  <a:lnTo>
                    <a:pt x="2274" y="943"/>
                  </a:lnTo>
                  <a:lnTo>
                    <a:pt x="2271" y="940"/>
                  </a:lnTo>
                  <a:lnTo>
                    <a:pt x="2271" y="937"/>
                  </a:lnTo>
                  <a:lnTo>
                    <a:pt x="2274" y="937"/>
                  </a:lnTo>
                  <a:lnTo>
                    <a:pt x="2274" y="935"/>
                  </a:lnTo>
                  <a:lnTo>
                    <a:pt x="2274" y="932"/>
                  </a:lnTo>
                  <a:lnTo>
                    <a:pt x="2276" y="932"/>
                  </a:lnTo>
                  <a:lnTo>
                    <a:pt x="2276" y="930"/>
                  </a:lnTo>
                  <a:lnTo>
                    <a:pt x="2276" y="932"/>
                  </a:lnTo>
                  <a:lnTo>
                    <a:pt x="2279" y="932"/>
                  </a:lnTo>
                  <a:lnTo>
                    <a:pt x="2279" y="935"/>
                  </a:lnTo>
                  <a:lnTo>
                    <a:pt x="2284" y="935"/>
                  </a:lnTo>
                  <a:lnTo>
                    <a:pt x="2287" y="935"/>
                  </a:lnTo>
                  <a:lnTo>
                    <a:pt x="2287" y="937"/>
                  </a:lnTo>
                  <a:lnTo>
                    <a:pt x="2289" y="937"/>
                  </a:lnTo>
                  <a:lnTo>
                    <a:pt x="2289" y="935"/>
                  </a:lnTo>
                  <a:lnTo>
                    <a:pt x="2292" y="932"/>
                  </a:lnTo>
                  <a:lnTo>
                    <a:pt x="2292" y="935"/>
                  </a:lnTo>
                  <a:lnTo>
                    <a:pt x="2292" y="932"/>
                  </a:lnTo>
                  <a:lnTo>
                    <a:pt x="2292" y="930"/>
                  </a:lnTo>
                  <a:lnTo>
                    <a:pt x="2295" y="930"/>
                  </a:lnTo>
                  <a:lnTo>
                    <a:pt x="2292" y="930"/>
                  </a:lnTo>
                  <a:lnTo>
                    <a:pt x="2292" y="927"/>
                  </a:lnTo>
                  <a:lnTo>
                    <a:pt x="2295" y="927"/>
                  </a:lnTo>
                  <a:lnTo>
                    <a:pt x="2295" y="924"/>
                  </a:lnTo>
                  <a:lnTo>
                    <a:pt x="2297" y="924"/>
                  </a:lnTo>
                  <a:lnTo>
                    <a:pt x="2297" y="922"/>
                  </a:lnTo>
                  <a:lnTo>
                    <a:pt x="2297" y="919"/>
                  </a:lnTo>
                  <a:lnTo>
                    <a:pt x="2300" y="919"/>
                  </a:lnTo>
                  <a:lnTo>
                    <a:pt x="2300" y="922"/>
                  </a:lnTo>
                  <a:lnTo>
                    <a:pt x="2300" y="919"/>
                  </a:lnTo>
                  <a:lnTo>
                    <a:pt x="2300" y="922"/>
                  </a:lnTo>
                  <a:lnTo>
                    <a:pt x="2300" y="919"/>
                  </a:lnTo>
                  <a:lnTo>
                    <a:pt x="2303" y="919"/>
                  </a:lnTo>
                  <a:lnTo>
                    <a:pt x="2303" y="922"/>
                  </a:lnTo>
                  <a:lnTo>
                    <a:pt x="2303" y="919"/>
                  </a:lnTo>
                  <a:lnTo>
                    <a:pt x="2303" y="922"/>
                  </a:lnTo>
                  <a:lnTo>
                    <a:pt x="2303" y="919"/>
                  </a:lnTo>
                  <a:lnTo>
                    <a:pt x="2305" y="919"/>
                  </a:lnTo>
                  <a:lnTo>
                    <a:pt x="2305" y="917"/>
                  </a:lnTo>
                  <a:lnTo>
                    <a:pt x="2308" y="917"/>
                  </a:lnTo>
                  <a:lnTo>
                    <a:pt x="2308" y="914"/>
                  </a:lnTo>
                  <a:lnTo>
                    <a:pt x="2308" y="911"/>
                  </a:lnTo>
                  <a:lnTo>
                    <a:pt x="2308" y="909"/>
                  </a:lnTo>
                  <a:lnTo>
                    <a:pt x="2310" y="909"/>
                  </a:lnTo>
                  <a:lnTo>
                    <a:pt x="2310" y="911"/>
                  </a:lnTo>
                  <a:lnTo>
                    <a:pt x="2310" y="909"/>
                  </a:lnTo>
                  <a:lnTo>
                    <a:pt x="2310" y="911"/>
                  </a:lnTo>
                  <a:lnTo>
                    <a:pt x="2313" y="911"/>
                  </a:lnTo>
                  <a:lnTo>
                    <a:pt x="2316" y="909"/>
                  </a:lnTo>
                  <a:lnTo>
                    <a:pt x="2318" y="909"/>
                  </a:lnTo>
                  <a:lnTo>
                    <a:pt x="2321" y="906"/>
                  </a:lnTo>
                  <a:lnTo>
                    <a:pt x="2323" y="903"/>
                  </a:lnTo>
                  <a:lnTo>
                    <a:pt x="2326" y="903"/>
                  </a:lnTo>
                  <a:lnTo>
                    <a:pt x="2329" y="903"/>
                  </a:lnTo>
                  <a:lnTo>
                    <a:pt x="2331" y="903"/>
                  </a:lnTo>
                  <a:lnTo>
                    <a:pt x="2334" y="903"/>
                  </a:lnTo>
                  <a:lnTo>
                    <a:pt x="2334" y="906"/>
                  </a:lnTo>
                  <a:lnTo>
                    <a:pt x="2334" y="903"/>
                  </a:lnTo>
                  <a:lnTo>
                    <a:pt x="2336" y="903"/>
                  </a:lnTo>
                  <a:lnTo>
                    <a:pt x="2334" y="901"/>
                  </a:lnTo>
                  <a:lnTo>
                    <a:pt x="2336" y="901"/>
                  </a:lnTo>
                  <a:lnTo>
                    <a:pt x="2336" y="903"/>
                  </a:lnTo>
                  <a:lnTo>
                    <a:pt x="2336" y="901"/>
                  </a:lnTo>
                  <a:lnTo>
                    <a:pt x="2339" y="901"/>
                  </a:lnTo>
                  <a:lnTo>
                    <a:pt x="2339" y="903"/>
                  </a:lnTo>
                  <a:lnTo>
                    <a:pt x="2342" y="903"/>
                  </a:lnTo>
                  <a:lnTo>
                    <a:pt x="2342" y="901"/>
                  </a:lnTo>
                  <a:lnTo>
                    <a:pt x="2342" y="898"/>
                  </a:lnTo>
                  <a:lnTo>
                    <a:pt x="2342" y="896"/>
                  </a:lnTo>
                  <a:lnTo>
                    <a:pt x="2336" y="896"/>
                  </a:lnTo>
                  <a:lnTo>
                    <a:pt x="2342" y="896"/>
                  </a:lnTo>
                  <a:lnTo>
                    <a:pt x="2342" y="893"/>
                  </a:lnTo>
                  <a:lnTo>
                    <a:pt x="2344" y="893"/>
                  </a:lnTo>
                  <a:lnTo>
                    <a:pt x="2342" y="890"/>
                  </a:lnTo>
                  <a:lnTo>
                    <a:pt x="2342" y="888"/>
                  </a:lnTo>
                  <a:lnTo>
                    <a:pt x="2342" y="885"/>
                  </a:lnTo>
                  <a:lnTo>
                    <a:pt x="2339" y="885"/>
                  </a:lnTo>
                  <a:lnTo>
                    <a:pt x="2336" y="885"/>
                  </a:lnTo>
                  <a:lnTo>
                    <a:pt x="2334" y="885"/>
                  </a:lnTo>
                  <a:lnTo>
                    <a:pt x="2334" y="888"/>
                  </a:lnTo>
                  <a:lnTo>
                    <a:pt x="2334" y="885"/>
                  </a:lnTo>
                  <a:lnTo>
                    <a:pt x="2331" y="885"/>
                  </a:lnTo>
                  <a:lnTo>
                    <a:pt x="2321" y="890"/>
                  </a:lnTo>
                  <a:lnTo>
                    <a:pt x="2318" y="893"/>
                  </a:lnTo>
                  <a:lnTo>
                    <a:pt x="2316" y="893"/>
                  </a:lnTo>
                  <a:lnTo>
                    <a:pt x="2321" y="890"/>
                  </a:lnTo>
                  <a:lnTo>
                    <a:pt x="2323" y="888"/>
                  </a:lnTo>
                  <a:lnTo>
                    <a:pt x="2329" y="885"/>
                  </a:lnTo>
                  <a:lnTo>
                    <a:pt x="2326" y="885"/>
                  </a:lnTo>
                  <a:lnTo>
                    <a:pt x="2326" y="883"/>
                  </a:lnTo>
                  <a:lnTo>
                    <a:pt x="2326" y="880"/>
                  </a:lnTo>
                  <a:lnTo>
                    <a:pt x="2323" y="880"/>
                  </a:lnTo>
                  <a:lnTo>
                    <a:pt x="2323" y="877"/>
                  </a:lnTo>
                  <a:lnTo>
                    <a:pt x="2323" y="875"/>
                  </a:lnTo>
                  <a:lnTo>
                    <a:pt x="2321" y="875"/>
                  </a:lnTo>
                  <a:lnTo>
                    <a:pt x="2321" y="877"/>
                  </a:lnTo>
                  <a:lnTo>
                    <a:pt x="2321" y="880"/>
                  </a:lnTo>
                  <a:lnTo>
                    <a:pt x="2323" y="880"/>
                  </a:lnTo>
                  <a:lnTo>
                    <a:pt x="2321" y="880"/>
                  </a:lnTo>
                  <a:lnTo>
                    <a:pt x="2318" y="880"/>
                  </a:lnTo>
                  <a:lnTo>
                    <a:pt x="2318" y="877"/>
                  </a:lnTo>
                  <a:lnTo>
                    <a:pt x="2316" y="877"/>
                  </a:lnTo>
                  <a:lnTo>
                    <a:pt x="2316" y="875"/>
                  </a:lnTo>
                  <a:lnTo>
                    <a:pt x="2318" y="875"/>
                  </a:lnTo>
                  <a:lnTo>
                    <a:pt x="2321" y="875"/>
                  </a:lnTo>
                  <a:lnTo>
                    <a:pt x="2321" y="872"/>
                  </a:lnTo>
                  <a:lnTo>
                    <a:pt x="2323" y="872"/>
                  </a:lnTo>
                  <a:lnTo>
                    <a:pt x="2323" y="870"/>
                  </a:lnTo>
                  <a:lnTo>
                    <a:pt x="2323" y="867"/>
                  </a:lnTo>
                  <a:lnTo>
                    <a:pt x="2323" y="864"/>
                  </a:lnTo>
                  <a:lnTo>
                    <a:pt x="2326" y="864"/>
                  </a:lnTo>
                  <a:lnTo>
                    <a:pt x="2329" y="864"/>
                  </a:lnTo>
                  <a:lnTo>
                    <a:pt x="2329" y="862"/>
                  </a:lnTo>
                  <a:lnTo>
                    <a:pt x="2331" y="862"/>
                  </a:lnTo>
                  <a:lnTo>
                    <a:pt x="2331" y="859"/>
                  </a:lnTo>
                  <a:lnTo>
                    <a:pt x="2334" y="859"/>
                  </a:lnTo>
                  <a:lnTo>
                    <a:pt x="2334" y="856"/>
                  </a:lnTo>
                  <a:lnTo>
                    <a:pt x="2334" y="854"/>
                  </a:lnTo>
                  <a:lnTo>
                    <a:pt x="2334" y="851"/>
                  </a:lnTo>
                  <a:lnTo>
                    <a:pt x="2334" y="849"/>
                  </a:lnTo>
                  <a:lnTo>
                    <a:pt x="2331" y="849"/>
                  </a:lnTo>
                  <a:lnTo>
                    <a:pt x="2331" y="846"/>
                  </a:lnTo>
                  <a:lnTo>
                    <a:pt x="2331" y="843"/>
                  </a:lnTo>
                  <a:lnTo>
                    <a:pt x="2329" y="843"/>
                  </a:lnTo>
                  <a:lnTo>
                    <a:pt x="2326" y="843"/>
                  </a:lnTo>
                  <a:lnTo>
                    <a:pt x="2323" y="843"/>
                  </a:lnTo>
                  <a:lnTo>
                    <a:pt x="2323" y="841"/>
                  </a:lnTo>
                  <a:lnTo>
                    <a:pt x="2321" y="841"/>
                  </a:lnTo>
                  <a:lnTo>
                    <a:pt x="2318" y="841"/>
                  </a:lnTo>
                  <a:lnTo>
                    <a:pt x="2321" y="841"/>
                  </a:lnTo>
                  <a:lnTo>
                    <a:pt x="2318" y="841"/>
                  </a:lnTo>
                  <a:lnTo>
                    <a:pt x="2321" y="841"/>
                  </a:lnTo>
                  <a:lnTo>
                    <a:pt x="2321" y="843"/>
                  </a:lnTo>
                  <a:lnTo>
                    <a:pt x="2318" y="843"/>
                  </a:lnTo>
                  <a:lnTo>
                    <a:pt x="2318" y="841"/>
                  </a:lnTo>
                  <a:lnTo>
                    <a:pt x="2316" y="841"/>
                  </a:lnTo>
                  <a:lnTo>
                    <a:pt x="2313" y="841"/>
                  </a:lnTo>
                  <a:lnTo>
                    <a:pt x="2313" y="838"/>
                  </a:lnTo>
                  <a:lnTo>
                    <a:pt x="2310" y="838"/>
                  </a:lnTo>
                  <a:lnTo>
                    <a:pt x="2310" y="836"/>
                  </a:lnTo>
                  <a:lnTo>
                    <a:pt x="2310" y="833"/>
                  </a:lnTo>
                  <a:lnTo>
                    <a:pt x="2308" y="833"/>
                  </a:lnTo>
                  <a:lnTo>
                    <a:pt x="2308" y="836"/>
                  </a:lnTo>
                  <a:lnTo>
                    <a:pt x="2305" y="836"/>
                  </a:lnTo>
                  <a:lnTo>
                    <a:pt x="2308" y="836"/>
                  </a:lnTo>
                  <a:lnTo>
                    <a:pt x="2305" y="836"/>
                  </a:lnTo>
                  <a:lnTo>
                    <a:pt x="2308" y="836"/>
                  </a:lnTo>
                  <a:lnTo>
                    <a:pt x="2305" y="836"/>
                  </a:lnTo>
                  <a:lnTo>
                    <a:pt x="2303" y="836"/>
                  </a:lnTo>
                  <a:lnTo>
                    <a:pt x="2303" y="833"/>
                  </a:lnTo>
                  <a:lnTo>
                    <a:pt x="2300" y="833"/>
                  </a:lnTo>
                  <a:lnTo>
                    <a:pt x="2300" y="830"/>
                  </a:lnTo>
                  <a:lnTo>
                    <a:pt x="2297" y="830"/>
                  </a:lnTo>
                  <a:lnTo>
                    <a:pt x="2297" y="828"/>
                  </a:lnTo>
                  <a:lnTo>
                    <a:pt x="2295" y="828"/>
                  </a:lnTo>
                  <a:lnTo>
                    <a:pt x="2295" y="825"/>
                  </a:lnTo>
                  <a:lnTo>
                    <a:pt x="2295" y="823"/>
                  </a:lnTo>
                  <a:lnTo>
                    <a:pt x="2295" y="820"/>
                  </a:lnTo>
                  <a:lnTo>
                    <a:pt x="2297" y="820"/>
                  </a:lnTo>
                  <a:lnTo>
                    <a:pt x="2297" y="817"/>
                  </a:lnTo>
                  <a:lnTo>
                    <a:pt x="2300" y="817"/>
                  </a:lnTo>
                  <a:lnTo>
                    <a:pt x="2300" y="815"/>
                  </a:lnTo>
                  <a:lnTo>
                    <a:pt x="2303" y="815"/>
                  </a:lnTo>
                  <a:lnTo>
                    <a:pt x="2305" y="815"/>
                  </a:lnTo>
                  <a:lnTo>
                    <a:pt x="2305" y="812"/>
                  </a:lnTo>
                  <a:lnTo>
                    <a:pt x="2308" y="812"/>
                  </a:lnTo>
                  <a:lnTo>
                    <a:pt x="2308" y="809"/>
                  </a:lnTo>
                  <a:lnTo>
                    <a:pt x="2310" y="809"/>
                  </a:lnTo>
                  <a:lnTo>
                    <a:pt x="2308" y="809"/>
                  </a:lnTo>
                  <a:lnTo>
                    <a:pt x="2310" y="809"/>
                  </a:lnTo>
                  <a:lnTo>
                    <a:pt x="2310" y="807"/>
                  </a:lnTo>
                  <a:lnTo>
                    <a:pt x="2313" y="807"/>
                  </a:lnTo>
                  <a:lnTo>
                    <a:pt x="2310" y="807"/>
                  </a:lnTo>
                  <a:lnTo>
                    <a:pt x="2313" y="807"/>
                  </a:lnTo>
                  <a:lnTo>
                    <a:pt x="2313" y="804"/>
                  </a:lnTo>
                  <a:lnTo>
                    <a:pt x="2310" y="804"/>
                  </a:lnTo>
                  <a:lnTo>
                    <a:pt x="2313" y="804"/>
                  </a:lnTo>
                  <a:lnTo>
                    <a:pt x="2316" y="804"/>
                  </a:lnTo>
                  <a:lnTo>
                    <a:pt x="2316" y="807"/>
                  </a:lnTo>
                  <a:lnTo>
                    <a:pt x="2316" y="809"/>
                  </a:lnTo>
                  <a:lnTo>
                    <a:pt x="2318" y="809"/>
                  </a:lnTo>
                  <a:lnTo>
                    <a:pt x="2321" y="809"/>
                  </a:lnTo>
                  <a:lnTo>
                    <a:pt x="2321" y="807"/>
                  </a:lnTo>
                  <a:lnTo>
                    <a:pt x="2323" y="807"/>
                  </a:lnTo>
                  <a:lnTo>
                    <a:pt x="2323" y="804"/>
                  </a:lnTo>
                  <a:lnTo>
                    <a:pt x="2326" y="804"/>
                  </a:lnTo>
                  <a:lnTo>
                    <a:pt x="2326" y="802"/>
                  </a:lnTo>
                  <a:lnTo>
                    <a:pt x="2329" y="802"/>
                  </a:lnTo>
                  <a:lnTo>
                    <a:pt x="2329" y="799"/>
                  </a:lnTo>
                  <a:lnTo>
                    <a:pt x="2331" y="799"/>
                  </a:lnTo>
                  <a:lnTo>
                    <a:pt x="2329" y="799"/>
                  </a:lnTo>
                  <a:lnTo>
                    <a:pt x="2329" y="796"/>
                  </a:lnTo>
                  <a:lnTo>
                    <a:pt x="2331" y="796"/>
                  </a:lnTo>
                  <a:lnTo>
                    <a:pt x="2334" y="796"/>
                  </a:lnTo>
                  <a:lnTo>
                    <a:pt x="2336" y="796"/>
                  </a:lnTo>
                  <a:lnTo>
                    <a:pt x="2339" y="796"/>
                  </a:lnTo>
                  <a:lnTo>
                    <a:pt x="2339" y="794"/>
                  </a:lnTo>
                  <a:lnTo>
                    <a:pt x="2342" y="794"/>
                  </a:lnTo>
                  <a:lnTo>
                    <a:pt x="2344" y="794"/>
                  </a:lnTo>
                  <a:lnTo>
                    <a:pt x="2347" y="794"/>
                  </a:lnTo>
                  <a:lnTo>
                    <a:pt x="2347" y="791"/>
                  </a:lnTo>
                  <a:lnTo>
                    <a:pt x="2347" y="794"/>
                  </a:lnTo>
                  <a:lnTo>
                    <a:pt x="2347" y="791"/>
                  </a:lnTo>
                  <a:lnTo>
                    <a:pt x="2350" y="791"/>
                  </a:lnTo>
                  <a:lnTo>
                    <a:pt x="2350" y="794"/>
                  </a:lnTo>
                  <a:lnTo>
                    <a:pt x="2352" y="794"/>
                  </a:lnTo>
                  <a:lnTo>
                    <a:pt x="2352" y="791"/>
                  </a:lnTo>
                  <a:lnTo>
                    <a:pt x="2355" y="791"/>
                  </a:lnTo>
                  <a:lnTo>
                    <a:pt x="2355" y="789"/>
                  </a:lnTo>
                  <a:lnTo>
                    <a:pt x="2357" y="789"/>
                  </a:lnTo>
                  <a:lnTo>
                    <a:pt x="2357" y="786"/>
                  </a:lnTo>
                  <a:lnTo>
                    <a:pt x="2360" y="786"/>
                  </a:lnTo>
                  <a:lnTo>
                    <a:pt x="2360" y="783"/>
                  </a:lnTo>
                  <a:lnTo>
                    <a:pt x="2363" y="783"/>
                  </a:lnTo>
                  <a:lnTo>
                    <a:pt x="2365" y="783"/>
                  </a:lnTo>
                  <a:lnTo>
                    <a:pt x="2365" y="786"/>
                  </a:lnTo>
                  <a:lnTo>
                    <a:pt x="2368" y="786"/>
                  </a:lnTo>
                  <a:lnTo>
                    <a:pt x="2370" y="786"/>
                  </a:lnTo>
                  <a:lnTo>
                    <a:pt x="2370" y="783"/>
                  </a:lnTo>
                  <a:lnTo>
                    <a:pt x="2370" y="781"/>
                  </a:lnTo>
                  <a:lnTo>
                    <a:pt x="2373" y="781"/>
                  </a:lnTo>
                  <a:lnTo>
                    <a:pt x="2370" y="781"/>
                  </a:lnTo>
                  <a:lnTo>
                    <a:pt x="2373" y="781"/>
                  </a:lnTo>
                  <a:lnTo>
                    <a:pt x="2373" y="783"/>
                  </a:lnTo>
                  <a:lnTo>
                    <a:pt x="2373" y="781"/>
                  </a:lnTo>
                  <a:lnTo>
                    <a:pt x="2373" y="783"/>
                  </a:lnTo>
                  <a:lnTo>
                    <a:pt x="2376" y="783"/>
                  </a:lnTo>
                  <a:lnTo>
                    <a:pt x="2378" y="783"/>
                  </a:lnTo>
                  <a:lnTo>
                    <a:pt x="2381" y="783"/>
                  </a:lnTo>
                  <a:lnTo>
                    <a:pt x="2381" y="781"/>
                  </a:lnTo>
                  <a:lnTo>
                    <a:pt x="2383" y="781"/>
                  </a:lnTo>
                  <a:lnTo>
                    <a:pt x="2386" y="781"/>
                  </a:lnTo>
                  <a:lnTo>
                    <a:pt x="2389" y="781"/>
                  </a:lnTo>
                  <a:lnTo>
                    <a:pt x="2389" y="778"/>
                  </a:lnTo>
                  <a:lnTo>
                    <a:pt x="2391" y="778"/>
                  </a:lnTo>
                  <a:lnTo>
                    <a:pt x="2391" y="775"/>
                  </a:lnTo>
                  <a:lnTo>
                    <a:pt x="2394" y="775"/>
                  </a:lnTo>
                  <a:lnTo>
                    <a:pt x="2394" y="773"/>
                  </a:lnTo>
                  <a:lnTo>
                    <a:pt x="2391" y="773"/>
                  </a:lnTo>
                  <a:lnTo>
                    <a:pt x="2391" y="770"/>
                  </a:lnTo>
                  <a:lnTo>
                    <a:pt x="2389" y="770"/>
                  </a:lnTo>
                  <a:lnTo>
                    <a:pt x="2389" y="768"/>
                  </a:lnTo>
                  <a:lnTo>
                    <a:pt x="2391" y="768"/>
                  </a:lnTo>
                  <a:lnTo>
                    <a:pt x="2391" y="765"/>
                  </a:lnTo>
                  <a:lnTo>
                    <a:pt x="2394" y="765"/>
                  </a:lnTo>
                  <a:lnTo>
                    <a:pt x="2394" y="762"/>
                  </a:lnTo>
                  <a:lnTo>
                    <a:pt x="2397" y="762"/>
                  </a:lnTo>
                  <a:lnTo>
                    <a:pt x="2394" y="762"/>
                  </a:lnTo>
                  <a:lnTo>
                    <a:pt x="2394" y="760"/>
                  </a:lnTo>
                  <a:lnTo>
                    <a:pt x="2397" y="760"/>
                  </a:lnTo>
                  <a:lnTo>
                    <a:pt x="2394" y="760"/>
                  </a:lnTo>
                  <a:lnTo>
                    <a:pt x="2397" y="760"/>
                  </a:lnTo>
                  <a:lnTo>
                    <a:pt x="2397" y="757"/>
                  </a:lnTo>
                  <a:lnTo>
                    <a:pt x="2399" y="755"/>
                  </a:lnTo>
                  <a:lnTo>
                    <a:pt x="2397" y="755"/>
                  </a:lnTo>
                  <a:lnTo>
                    <a:pt x="2399" y="755"/>
                  </a:lnTo>
                  <a:close/>
                  <a:moveTo>
                    <a:pt x="196" y="687"/>
                  </a:moveTo>
                  <a:lnTo>
                    <a:pt x="193" y="687"/>
                  </a:lnTo>
                  <a:lnTo>
                    <a:pt x="193" y="684"/>
                  </a:lnTo>
                  <a:lnTo>
                    <a:pt x="191" y="681"/>
                  </a:lnTo>
                  <a:lnTo>
                    <a:pt x="191" y="679"/>
                  </a:lnTo>
                  <a:lnTo>
                    <a:pt x="188" y="658"/>
                  </a:lnTo>
                  <a:lnTo>
                    <a:pt x="188" y="655"/>
                  </a:lnTo>
                  <a:lnTo>
                    <a:pt x="188" y="653"/>
                  </a:lnTo>
                  <a:lnTo>
                    <a:pt x="188" y="650"/>
                  </a:lnTo>
                  <a:lnTo>
                    <a:pt x="191" y="650"/>
                  </a:lnTo>
                  <a:lnTo>
                    <a:pt x="193" y="650"/>
                  </a:lnTo>
                  <a:lnTo>
                    <a:pt x="193" y="653"/>
                  </a:lnTo>
                  <a:lnTo>
                    <a:pt x="193" y="655"/>
                  </a:lnTo>
                  <a:lnTo>
                    <a:pt x="193" y="658"/>
                  </a:lnTo>
                  <a:lnTo>
                    <a:pt x="196" y="679"/>
                  </a:lnTo>
                  <a:lnTo>
                    <a:pt x="199" y="679"/>
                  </a:lnTo>
                  <a:lnTo>
                    <a:pt x="199" y="681"/>
                  </a:lnTo>
                  <a:lnTo>
                    <a:pt x="199" y="684"/>
                  </a:lnTo>
                  <a:lnTo>
                    <a:pt x="199" y="687"/>
                  </a:lnTo>
                  <a:lnTo>
                    <a:pt x="196" y="687"/>
                  </a:lnTo>
                  <a:close/>
                  <a:moveTo>
                    <a:pt x="1679" y="595"/>
                  </a:moveTo>
                  <a:lnTo>
                    <a:pt x="1681" y="595"/>
                  </a:lnTo>
                  <a:lnTo>
                    <a:pt x="1684" y="595"/>
                  </a:lnTo>
                  <a:lnTo>
                    <a:pt x="1687" y="595"/>
                  </a:lnTo>
                  <a:lnTo>
                    <a:pt x="1689" y="595"/>
                  </a:lnTo>
                  <a:lnTo>
                    <a:pt x="1692" y="595"/>
                  </a:lnTo>
                  <a:lnTo>
                    <a:pt x="1694" y="595"/>
                  </a:lnTo>
                  <a:lnTo>
                    <a:pt x="1694" y="598"/>
                  </a:lnTo>
                  <a:lnTo>
                    <a:pt x="1694" y="595"/>
                  </a:lnTo>
                  <a:lnTo>
                    <a:pt x="1694" y="598"/>
                  </a:lnTo>
                  <a:lnTo>
                    <a:pt x="1697" y="598"/>
                  </a:lnTo>
                  <a:lnTo>
                    <a:pt x="1700" y="598"/>
                  </a:lnTo>
                  <a:lnTo>
                    <a:pt x="1702" y="598"/>
                  </a:lnTo>
                  <a:lnTo>
                    <a:pt x="1705" y="598"/>
                  </a:lnTo>
                  <a:lnTo>
                    <a:pt x="1707" y="598"/>
                  </a:lnTo>
                  <a:lnTo>
                    <a:pt x="1707" y="600"/>
                  </a:lnTo>
                  <a:lnTo>
                    <a:pt x="1710" y="600"/>
                  </a:lnTo>
                  <a:lnTo>
                    <a:pt x="1710" y="598"/>
                  </a:lnTo>
                  <a:lnTo>
                    <a:pt x="1707" y="598"/>
                  </a:lnTo>
                  <a:lnTo>
                    <a:pt x="1710" y="598"/>
                  </a:lnTo>
                  <a:lnTo>
                    <a:pt x="1713" y="598"/>
                  </a:lnTo>
                  <a:lnTo>
                    <a:pt x="1715" y="598"/>
                  </a:lnTo>
                  <a:lnTo>
                    <a:pt x="1718" y="598"/>
                  </a:lnTo>
                  <a:lnTo>
                    <a:pt x="1718" y="600"/>
                  </a:lnTo>
                  <a:lnTo>
                    <a:pt x="1720" y="600"/>
                  </a:lnTo>
                  <a:lnTo>
                    <a:pt x="1723" y="603"/>
                  </a:lnTo>
                  <a:lnTo>
                    <a:pt x="1726" y="603"/>
                  </a:lnTo>
                  <a:lnTo>
                    <a:pt x="1728" y="603"/>
                  </a:lnTo>
                  <a:lnTo>
                    <a:pt x="1731" y="603"/>
                  </a:lnTo>
                  <a:lnTo>
                    <a:pt x="1734" y="603"/>
                  </a:lnTo>
                  <a:lnTo>
                    <a:pt x="1736" y="603"/>
                  </a:lnTo>
                  <a:lnTo>
                    <a:pt x="1739" y="603"/>
                  </a:lnTo>
                  <a:lnTo>
                    <a:pt x="1739" y="600"/>
                  </a:lnTo>
                  <a:lnTo>
                    <a:pt x="1741" y="600"/>
                  </a:lnTo>
                  <a:lnTo>
                    <a:pt x="1744" y="600"/>
                  </a:lnTo>
                  <a:lnTo>
                    <a:pt x="1747" y="600"/>
                  </a:lnTo>
                  <a:lnTo>
                    <a:pt x="1749" y="600"/>
                  </a:lnTo>
                  <a:lnTo>
                    <a:pt x="1749" y="598"/>
                  </a:lnTo>
                  <a:lnTo>
                    <a:pt x="1752" y="598"/>
                  </a:lnTo>
                  <a:lnTo>
                    <a:pt x="1754" y="598"/>
                  </a:lnTo>
                  <a:lnTo>
                    <a:pt x="1754" y="600"/>
                  </a:lnTo>
                  <a:lnTo>
                    <a:pt x="1757" y="600"/>
                  </a:lnTo>
                  <a:lnTo>
                    <a:pt x="1760" y="600"/>
                  </a:lnTo>
                  <a:lnTo>
                    <a:pt x="1760" y="603"/>
                  </a:lnTo>
                  <a:lnTo>
                    <a:pt x="1762" y="603"/>
                  </a:lnTo>
                  <a:lnTo>
                    <a:pt x="1765" y="603"/>
                  </a:lnTo>
                  <a:lnTo>
                    <a:pt x="1765" y="606"/>
                  </a:lnTo>
                  <a:lnTo>
                    <a:pt x="1765" y="603"/>
                  </a:lnTo>
                  <a:lnTo>
                    <a:pt x="1765" y="606"/>
                  </a:lnTo>
                  <a:lnTo>
                    <a:pt x="1767" y="606"/>
                  </a:lnTo>
                  <a:lnTo>
                    <a:pt x="1767" y="608"/>
                  </a:lnTo>
                  <a:lnTo>
                    <a:pt x="1770" y="608"/>
                  </a:lnTo>
                  <a:lnTo>
                    <a:pt x="1770" y="611"/>
                  </a:lnTo>
                  <a:lnTo>
                    <a:pt x="1773" y="611"/>
                  </a:lnTo>
                  <a:lnTo>
                    <a:pt x="1775" y="611"/>
                  </a:lnTo>
                  <a:lnTo>
                    <a:pt x="1778" y="611"/>
                  </a:lnTo>
                  <a:lnTo>
                    <a:pt x="1780" y="611"/>
                  </a:lnTo>
                  <a:lnTo>
                    <a:pt x="1780" y="614"/>
                  </a:lnTo>
                  <a:lnTo>
                    <a:pt x="1780" y="616"/>
                  </a:lnTo>
                  <a:lnTo>
                    <a:pt x="1783" y="616"/>
                  </a:lnTo>
                  <a:lnTo>
                    <a:pt x="1783" y="619"/>
                  </a:lnTo>
                  <a:lnTo>
                    <a:pt x="1783" y="621"/>
                  </a:lnTo>
                  <a:lnTo>
                    <a:pt x="1780" y="621"/>
                  </a:lnTo>
                  <a:lnTo>
                    <a:pt x="1783" y="621"/>
                  </a:lnTo>
                  <a:lnTo>
                    <a:pt x="1783" y="624"/>
                  </a:lnTo>
                  <a:lnTo>
                    <a:pt x="1783" y="627"/>
                  </a:lnTo>
                  <a:lnTo>
                    <a:pt x="1783" y="629"/>
                  </a:lnTo>
                  <a:lnTo>
                    <a:pt x="1783" y="632"/>
                  </a:lnTo>
                  <a:lnTo>
                    <a:pt x="1783" y="634"/>
                  </a:lnTo>
                  <a:lnTo>
                    <a:pt x="1783" y="637"/>
                  </a:lnTo>
                  <a:lnTo>
                    <a:pt x="1783" y="640"/>
                  </a:lnTo>
                  <a:lnTo>
                    <a:pt x="1780" y="640"/>
                  </a:lnTo>
                  <a:lnTo>
                    <a:pt x="1780" y="642"/>
                  </a:lnTo>
                  <a:lnTo>
                    <a:pt x="1780" y="645"/>
                  </a:lnTo>
                  <a:lnTo>
                    <a:pt x="1780" y="648"/>
                  </a:lnTo>
                  <a:lnTo>
                    <a:pt x="1778" y="648"/>
                  </a:lnTo>
                  <a:lnTo>
                    <a:pt x="1778" y="650"/>
                  </a:lnTo>
                  <a:lnTo>
                    <a:pt x="1775" y="650"/>
                  </a:lnTo>
                  <a:lnTo>
                    <a:pt x="1775" y="653"/>
                  </a:lnTo>
                  <a:lnTo>
                    <a:pt x="1775" y="655"/>
                  </a:lnTo>
                  <a:lnTo>
                    <a:pt x="1775" y="658"/>
                  </a:lnTo>
                  <a:lnTo>
                    <a:pt x="1773" y="661"/>
                  </a:lnTo>
                  <a:lnTo>
                    <a:pt x="1773" y="663"/>
                  </a:lnTo>
                  <a:lnTo>
                    <a:pt x="1773" y="666"/>
                  </a:lnTo>
                  <a:lnTo>
                    <a:pt x="1770" y="666"/>
                  </a:lnTo>
                  <a:lnTo>
                    <a:pt x="1770" y="668"/>
                  </a:lnTo>
                  <a:lnTo>
                    <a:pt x="1773" y="668"/>
                  </a:lnTo>
                  <a:lnTo>
                    <a:pt x="1770" y="668"/>
                  </a:lnTo>
                  <a:lnTo>
                    <a:pt x="1770" y="671"/>
                  </a:lnTo>
                  <a:lnTo>
                    <a:pt x="1773" y="671"/>
                  </a:lnTo>
                  <a:lnTo>
                    <a:pt x="1773" y="674"/>
                  </a:lnTo>
                  <a:lnTo>
                    <a:pt x="1775" y="674"/>
                  </a:lnTo>
                  <a:lnTo>
                    <a:pt x="1775" y="676"/>
                  </a:lnTo>
                  <a:lnTo>
                    <a:pt x="1778" y="676"/>
                  </a:lnTo>
                  <a:lnTo>
                    <a:pt x="1778" y="679"/>
                  </a:lnTo>
                  <a:lnTo>
                    <a:pt x="1780" y="679"/>
                  </a:lnTo>
                  <a:lnTo>
                    <a:pt x="1780" y="681"/>
                  </a:lnTo>
                  <a:lnTo>
                    <a:pt x="1783" y="681"/>
                  </a:lnTo>
                  <a:lnTo>
                    <a:pt x="1783" y="684"/>
                  </a:lnTo>
                  <a:lnTo>
                    <a:pt x="1783" y="681"/>
                  </a:lnTo>
                  <a:lnTo>
                    <a:pt x="1783" y="684"/>
                  </a:lnTo>
                  <a:lnTo>
                    <a:pt x="1786" y="684"/>
                  </a:lnTo>
                  <a:lnTo>
                    <a:pt x="1783" y="684"/>
                  </a:lnTo>
                  <a:lnTo>
                    <a:pt x="1786" y="684"/>
                  </a:lnTo>
                  <a:lnTo>
                    <a:pt x="1783" y="684"/>
                  </a:lnTo>
                  <a:lnTo>
                    <a:pt x="1786" y="684"/>
                  </a:lnTo>
                  <a:lnTo>
                    <a:pt x="1783" y="684"/>
                  </a:lnTo>
                  <a:lnTo>
                    <a:pt x="1786" y="687"/>
                  </a:lnTo>
                  <a:lnTo>
                    <a:pt x="1786" y="689"/>
                  </a:lnTo>
                  <a:lnTo>
                    <a:pt x="1786" y="692"/>
                  </a:lnTo>
                  <a:lnTo>
                    <a:pt x="1788" y="692"/>
                  </a:lnTo>
                  <a:lnTo>
                    <a:pt x="1788" y="695"/>
                  </a:lnTo>
                  <a:lnTo>
                    <a:pt x="1791" y="695"/>
                  </a:lnTo>
                  <a:lnTo>
                    <a:pt x="1788" y="695"/>
                  </a:lnTo>
                  <a:lnTo>
                    <a:pt x="1791" y="695"/>
                  </a:lnTo>
                  <a:lnTo>
                    <a:pt x="1791" y="697"/>
                  </a:lnTo>
                  <a:lnTo>
                    <a:pt x="1791" y="700"/>
                  </a:lnTo>
                  <a:lnTo>
                    <a:pt x="1791" y="702"/>
                  </a:lnTo>
                  <a:lnTo>
                    <a:pt x="1794" y="702"/>
                  </a:lnTo>
                  <a:lnTo>
                    <a:pt x="1796" y="702"/>
                  </a:lnTo>
                  <a:lnTo>
                    <a:pt x="1794" y="702"/>
                  </a:lnTo>
                  <a:lnTo>
                    <a:pt x="1794" y="705"/>
                  </a:lnTo>
                  <a:lnTo>
                    <a:pt x="1796" y="702"/>
                  </a:lnTo>
                  <a:lnTo>
                    <a:pt x="1796" y="705"/>
                  </a:lnTo>
                  <a:lnTo>
                    <a:pt x="1796" y="708"/>
                  </a:lnTo>
                  <a:lnTo>
                    <a:pt x="1799" y="708"/>
                  </a:lnTo>
                  <a:lnTo>
                    <a:pt x="1799" y="710"/>
                  </a:lnTo>
                  <a:lnTo>
                    <a:pt x="1799" y="713"/>
                  </a:lnTo>
                  <a:lnTo>
                    <a:pt x="1796" y="713"/>
                  </a:lnTo>
                  <a:lnTo>
                    <a:pt x="1796" y="715"/>
                  </a:lnTo>
                  <a:lnTo>
                    <a:pt x="1794" y="715"/>
                  </a:lnTo>
                  <a:lnTo>
                    <a:pt x="1794" y="718"/>
                  </a:lnTo>
                  <a:lnTo>
                    <a:pt x="1794" y="721"/>
                  </a:lnTo>
                  <a:lnTo>
                    <a:pt x="1794" y="718"/>
                  </a:lnTo>
                  <a:lnTo>
                    <a:pt x="1791" y="718"/>
                  </a:lnTo>
                  <a:lnTo>
                    <a:pt x="1791" y="721"/>
                  </a:lnTo>
                  <a:lnTo>
                    <a:pt x="1791" y="718"/>
                  </a:lnTo>
                  <a:lnTo>
                    <a:pt x="1791" y="721"/>
                  </a:lnTo>
                  <a:lnTo>
                    <a:pt x="1788" y="721"/>
                  </a:lnTo>
                  <a:lnTo>
                    <a:pt x="1788" y="723"/>
                  </a:lnTo>
                  <a:lnTo>
                    <a:pt x="1788" y="726"/>
                  </a:lnTo>
                  <a:lnTo>
                    <a:pt x="1788" y="728"/>
                  </a:lnTo>
                  <a:lnTo>
                    <a:pt x="1788" y="731"/>
                  </a:lnTo>
                  <a:lnTo>
                    <a:pt x="1791" y="731"/>
                  </a:lnTo>
                  <a:lnTo>
                    <a:pt x="1791" y="734"/>
                  </a:lnTo>
                  <a:lnTo>
                    <a:pt x="1788" y="734"/>
                  </a:lnTo>
                  <a:lnTo>
                    <a:pt x="1788" y="736"/>
                  </a:lnTo>
                  <a:lnTo>
                    <a:pt x="1788" y="739"/>
                  </a:lnTo>
                  <a:lnTo>
                    <a:pt x="1786" y="739"/>
                  </a:lnTo>
                  <a:lnTo>
                    <a:pt x="1786" y="742"/>
                  </a:lnTo>
                  <a:lnTo>
                    <a:pt x="1783" y="742"/>
                  </a:lnTo>
                  <a:lnTo>
                    <a:pt x="1783" y="744"/>
                  </a:lnTo>
                  <a:lnTo>
                    <a:pt x="1780" y="744"/>
                  </a:lnTo>
                  <a:lnTo>
                    <a:pt x="1780" y="747"/>
                  </a:lnTo>
                  <a:lnTo>
                    <a:pt x="1780" y="749"/>
                  </a:lnTo>
                  <a:lnTo>
                    <a:pt x="1780" y="752"/>
                  </a:lnTo>
                  <a:lnTo>
                    <a:pt x="1778" y="755"/>
                  </a:lnTo>
                  <a:lnTo>
                    <a:pt x="1775" y="755"/>
                  </a:lnTo>
                  <a:lnTo>
                    <a:pt x="1773" y="755"/>
                  </a:lnTo>
                  <a:lnTo>
                    <a:pt x="1770" y="755"/>
                  </a:lnTo>
                  <a:lnTo>
                    <a:pt x="1770" y="757"/>
                  </a:lnTo>
                  <a:lnTo>
                    <a:pt x="1767" y="757"/>
                  </a:lnTo>
                  <a:lnTo>
                    <a:pt x="1767" y="755"/>
                  </a:lnTo>
                  <a:lnTo>
                    <a:pt x="1765" y="755"/>
                  </a:lnTo>
                  <a:lnTo>
                    <a:pt x="1762" y="755"/>
                  </a:lnTo>
                  <a:lnTo>
                    <a:pt x="1762" y="752"/>
                  </a:lnTo>
                  <a:lnTo>
                    <a:pt x="1762" y="755"/>
                  </a:lnTo>
                  <a:lnTo>
                    <a:pt x="1762" y="752"/>
                  </a:lnTo>
                  <a:lnTo>
                    <a:pt x="1760" y="752"/>
                  </a:lnTo>
                  <a:lnTo>
                    <a:pt x="1760" y="749"/>
                  </a:lnTo>
                  <a:lnTo>
                    <a:pt x="1760" y="747"/>
                  </a:lnTo>
                  <a:lnTo>
                    <a:pt x="1757" y="747"/>
                  </a:lnTo>
                  <a:lnTo>
                    <a:pt x="1757" y="744"/>
                  </a:lnTo>
                  <a:lnTo>
                    <a:pt x="1754" y="744"/>
                  </a:lnTo>
                  <a:lnTo>
                    <a:pt x="1752" y="744"/>
                  </a:lnTo>
                  <a:lnTo>
                    <a:pt x="1749" y="744"/>
                  </a:lnTo>
                  <a:lnTo>
                    <a:pt x="1749" y="742"/>
                  </a:lnTo>
                  <a:lnTo>
                    <a:pt x="1747" y="742"/>
                  </a:lnTo>
                  <a:lnTo>
                    <a:pt x="1744" y="742"/>
                  </a:lnTo>
                  <a:lnTo>
                    <a:pt x="1744" y="739"/>
                  </a:lnTo>
                  <a:lnTo>
                    <a:pt x="1741" y="739"/>
                  </a:lnTo>
                  <a:lnTo>
                    <a:pt x="1741" y="736"/>
                  </a:lnTo>
                  <a:lnTo>
                    <a:pt x="1741" y="734"/>
                  </a:lnTo>
                  <a:lnTo>
                    <a:pt x="1739" y="734"/>
                  </a:lnTo>
                  <a:lnTo>
                    <a:pt x="1739" y="731"/>
                  </a:lnTo>
                  <a:lnTo>
                    <a:pt x="1739" y="728"/>
                  </a:lnTo>
                  <a:lnTo>
                    <a:pt x="1739" y="726"/>
                  </a:lnTo>
                  <a:lnTo>
                    <a:pt x="1739" y="723"/>
                  </a:lnTo>
                  <a:lnTo>
                    <a:pt x="1739" y="721"/>
                  </a:lnTo>
                  <a:lnTo>
                    <a:pt x="1739" y="718"/>
                  </a:lnTo>
                  <a:lnTo>
                    <a:pt x="1736" y="718"/>
                  </a:lnTo>
                  <a:lnTo>
                    <a:pt x="1736" y="715"/>
                  </a:lnTo>
                  <a:lnTo>
                    <a:pt x="1736" y="713"/>
                  </a:lnTo>
                  <a:lnTo>
                    <a:pt x="1734" y="713"/>
                  </a:lnTo>
                  <a:lnTo>
                    <a:pt x="1736" y="713"/>
                  </a:lnTo>
                  <a:lnTo>
                    <a:pt x="1734" y="713"/>
                  </a:lnTo>
                  <a:lnTo>
                    <a:pt x="1734" y="710"/>
                  </a:lnTo>
                  <a:lnTo>
                    <a:pt x="1734" y="708"/>
                  </a:lnTo>
                  <a:lnTo>
                    <a:pt x="1731" y="708"/>
                  </a:lnTo>
                  <a:lnTo>
                    <a:pt x="1731" y="705"/>
                  </a:lnTo>
                  <a:lnTo>
                    <a:pt x="1728" y="705"/>
                  </a:lnTo>
                  <a:lnTo>
                    <a:pt x="1728" y="702"/>
                  </a:lnTo>
                  <a:lnTo>
                    <a:pt x="1726" y="702"/>
                  </a:lnTo>
                  <a:lnTo>
                    <a:pt x="1726" y="700"/>
                  </a:lnTo>
                  <a:lnTo>
                    <a:pt x="1723" y="700"/>
                  </a:lnTo>
                  <a:lnTo>
                    <a:pt x="1723" y="697"/>
                  </a:lnTo>
                  <a:lnTo>
                    <a:pt x="1723" y="695"/>
                  </a:lnTo>
                  <a:lnTo>
                    <a:pt x="1723" y="692"/>
                  </a:lnTo>
                  <a:lnTo>
                    <a:pt x="1723" y="689"/>
                  </a:lnTo>
                  <a:lnTo>
                    <a:pt x="1723" y="692"/>
                  </a:lnTo>
                  <a:lnTo>
                    <a:pt x="1723" y="689"/>
                  </a:lnTo>
                  <a:lnTo>
                    <a:pt x="1726" y="689"/>
                  </a:lnTo>
                  <a:lnTo>
                    <a:pt x="1726" y="687"/>
                  </a:lnTo>
                  <a:lnTo>
                    <a:pt x="1726" y="689"/>
                  </a:lnTo>
                  <a:lnTo>
                    <a:pt x="1726" y="687"/>
                  </a:lnTo>
                  <a:lnTo>
                    <a:pt x="1728" y="687"/>
                  </a:lnTo>
                  <a:lnTo>
                    <a:pt x="1728" y="684"/>
                  </a:lnTo>
                  <a:lnTo>
                    <a:pt x="1728" y="681"/>
                  </a:lnTo>
                  <a:lnTo>
                    <a:pt x="1726" y="681"/>
                  </a:lnTo>
                  <a:lnTo>
                    <a:pt x="1726" y="679"/>
                  </a:lnTo>
                  <a:lnTo>
                    <a:pt x="1723" y="679"/>
                  </a:lnTo>
                  <a:lnTo>
                    <a:pt x="1723" y="676"/>
                  </a:lnTo>
                  <a:lnTo>
                    <a:pt x="1720" y="676"/>
                  </a:lnTo>
                  <a:lnTo>
                    <a:pt x="1718" y="676"/>
                  </a:lnTo>
                  <a:lnTo>
                    <a:pt x="1715" y="676"/>
                  </a:lnTo>
                  <a:lnTo>
                    <a:pt x="1715" y="674"/>
                  </a:lnTo>
                  <a:lnTo>
                    <a:pt x="1713" y="674"/>
                  </a:lnTo>
                  <a:lnTo>
                    <a:pt x="1713" y="671"/>
                  </a:lnTo>
                  <a:lnTo>
                    <a:pt x="1710" y="671"/>
                  </a:lnTo>
                  <a:lnTo>
                    <a:pt x="1707" y="671"/>
                  </a:lnTo>
                  <a:lnTo>
                    <a:pt x="1705" y="671"/>
                  </a:lnTo>
                  <a:lnTo>
                    <a:pt x="1705" y="674"/>
                  </a:lnTo>
                  <a:lnTo>
                    <a:pt x="1702" y="674"/>
                  </a:lnTo>
                  <a:lnTo>
                    <a:pt x="1700" y="674"/>
                  </a:lnTo>
                  <a:lnTo>
                    <a:pt x="1702" y="674"/>
                  </a:lnTo>
                  <a:lnTo>
                    <a:pt x="1700" y="674"/>
                  </a:lnTo>
                  <a:lnTo>
                    <a:pt x="1702" y="674"/>
                  </a:lnTo>
                  <a:lnTo>
                    <a:pt x="1700" y="676"/>
                  </a:lnTo>
                  <a:lnTo>
                    <a:pt x="1702" y="676"/>
                  </a:lnTo>
                  <a:lnTo>
                    <a:pt x="1700" y="676"/>
                  </a:lnTo>
                  <a:lnTo>
                    <a:pt x="1700" y="679"/>
                  </a:lnTo>
                  <a:lnTo>
                    <a:pt x="1700" y="681"/>
                  </a:lnTo>
                  <a:lnTo>
                    <a:pt x="1697" y="681"/>
                  </a:lnTo>
                  <a:lnTo>
                    <a:pt x="1694" y="681"/>
                  </a:lnTo>
                  <a:lnTo>
                    <a:pt x="1694" y="679"/>
                  </a:lnTo>
                  <a:lnTo>
                    <a:pt x="1697" y="679"/>
                  </a:lnTo>
                  <a:lnTo>
                    <a:pt x="1694" y="679"/>
                  </a:lnTo>
                  <a:lnTo>
                    <a:pt x="1694" y="676"/>
                  </a:lnTo>
                  <a:lnTo>
                    <a:pt x="1697" y="676"/>
                  </a:lnTo>
                  <a:lnTo>
                    <a:pt x="1697" y="674"/>
                  </a:lnTo>
                  <a:lnTo>
                    <a:pt x="1697" y="671"/>
                  </a:lnTo>
                  <a:lnTo>
                    <a:pt x="1694" y="671"/>
                  </a:lnTo>
                  <a:lnTo>
                    <a:pt x="1694" y="668"/>
                  </a:lnTo>
                  <a:lnTo>
                    <a:pt x="1694" y="666"/>
                  </a:lnTo>
                  <a:lnTo>
                    <a:pt x="1692" y="666"/>
                  </a:lnTo>
                  <a:lnTo>
                    <a:pt x="1692" y="663"/>
                  </a:lnTo>
                  <a:lnTo>
                    <a:pt x="1692" y="661"/>
                  </a:lnTo>
                  <a:lnTo>
                    <a:pt x="1689" y="661"/>
                  </a:lnTo>
                  <a:lnTo>
                    <a:pt x="1689" y="658"/>
                  </a:lnTo>
                  <a:lnTo>
                    <a:pt x="1687" y="658"/>
                  </a:lnTo>
                  <a:lnTo>
                    <a:pt x="1687" y="655"/>
                  </a:lnTo>
                  <a:lnTo>
                    <a:pt x="1687" y="653"/>
                  </a:lnTo>
                  <a:lnTo>
                    <a:pt x="1684" y="653"/>
                  </a:lnTo>
                  <a:lnTo>
                    <a:pt x="1684" y="650"/>
                  </a:lnTo>
                  <a:lnTo>
                    <a:pt x="1687" y="650"/>
                  </a:lnTo>
                  <a:lnTo>
                    <a:pt x="1687" y="648"/>
                  </a:lnTo>
                  <a:lnTo>
                    <a:pt x="1684" y="648"/>
                  </a:lnTo>
                  <a:lnTo>
                    <a:pt x="1681" y="648"/>
                  </a:lnTo>
                  <a:lnTo>
                    <a:pt x="1681" y="645"/>
                  </a:lnTo>
                  <a:lnTo>
                    <a:pt x="1681" y="648"/>
                  </a:lnTo>
                  <a:lnTo>
                    <a:pt x="1681" y="645"/>
                  </a:lnTo>
                  <a:lnTo>
                    <a:pt x="1679" y="645"/>
                  </a:lnTo>
                  <a:lnTo>
                    <a:pt x="1679" y="642"/>
                  </a:lnTo>
                  <a:lnTo>
                    <a:pt x="1679" y="645"/>
                  </a:lnTo>
                  <a:lnTo>
                    <a:pt x="1676" y="645"/>
                  </a:lnTo>
                  <a:lnTo>
                    <a:pt x="1676" y="642"/>
                  </a:lnTo>
                  <a:lnTo>
                    <a:pt x="1676" y="645"/>
                  </a:lnTo>
                  <a:lnTo>
                    <a:pt x="1676" y="642"/>
                  </a:lnTo>
                  <a:lnTo>
                    <a:pt x="1676" y="645"/>
                  </a:lnTo>
                  <a:lnTo>
                    <a:pt x="1676" y="642"/>
                  </a:lnTo>
                  <a:lnTo>
                    <a:pt x="1673" y="642"/>
                  </a:lnTo>
                  <a:lnTo>
                    <a:pt x="1673" y="640"/>
                  </a:lnTo>
                  <a:lnTo>
                    <a:pt x="1676" y="640"/>
                  </a:lnTo>
                  <a:lnTo>
                    <a:pt x="1676" y="637"/>
                  </a:lnTo>
                  <a:lnTo>
                    <a:pt x="1676" y="634"/>
                  </a:lnTo>
                  <a:lnTo>
                    <a:pt x="1673" y="634"/>
                  </a:lnTo>
                  <a:lnTo>
                    <a:pt x="1671" y="634"/>
                  </a:lnTo>
                  <a:lnTo>
                    <a:pt x="1668" y="634"/>
                  </a:lnTo>
                  <a:lnTo>
                    <a:pt x="1668" y="637"/>
                  </a:lnTo>
                  <a:lnTo>
                    <a:pt x="1666" y="637"/>
                  </a:lnTo>
                  <a:lnTo>
                    <a:pt x="1663" y="637"/>
                  </a:lnTo>
                  <a:lnTo>
                    <a:pt x="1660" y="637"/>
                  </a:lnTo>
                  <a:lnTo>
                    <a:pt x="1658" y="637"/>
                  </a:lnTo>
                  <a:lnTo>
                    <a:pt x="1658" y="640"/>
                  </a:lnTo>
                  <a:lnTo>
                    <a:pt x="1655" y="640"/>
                  </a:lnTo>
                  <a:lnTo>
                    <a:pt x="1655" y="637"/>
                  </a:lnTo>
                  <a:lnTo>
                    <a:pt x="1653" y="637"/>
                  </a:lnTo>
                  <a:lnTo>
                    <a:pt x="1650" y="637"/>
                  </a:lnTo>
                  <a:lnTo>
                    <a:pt x="1647" y="637"/>
                  </a:lnTo>
                  <a:lnTo>
                    <a:pt x="1645" y="637"/>
                  </a:lnTo>
                  <a:lnTo>
                    <a:pt x="1645" y="634"/>
                  </a:lnTo>
                  <a:lnTo>
                    <a:pt x="1645" y="637"/>
                  </a:lnTo>
                  <a:lnTo>
                    <a:pt x="1645" y="640"/>
                  </a:lnTo>
                  <a:lnTo>
                    <a:pt x="1642" y="640"/>
                  </a:lnTo>
                  <a:lnTo>
                    <a:pt x="1642" y="637"/>
                  </a:lnTo>
                  <a:lnTo>
                    <a:pt x="1640" y="640"/>
                  </a:lnTo>
                  <a:lnTo>
                    <a:pt x="1640" y="637"/>
                  </a:lnTo>
                  <a:lnTo>
                    <a:pt x="1637" y="637"/>
                  </a:lnTo>
                  <a:lnTo>
                    <a:pt x="1634" y="637"/>
                  </a:lnTo>
                  <a:lnTo>
                    <a:pt x="1632" y="637"/>
                  </a:lnTo>
                  <a:lnTo>
                    <a:pt x="1634" y="637"/>
                  </a:lnTo>
                  <a:lnTo>
                    <a:pt x="1634" y="634"/>
                  </a:lnTo>
                  <a:lnTo>
                    <a:pt x="1632" y="634"/>
                  </a:lnTo>
                  <a:lnTo>
                    <a:pt x="1632" y="632"/>
                  </a:lnTo>
                  <a:lnTo>
                    <a:pt x="1632" y="629"/>
                  </a:lnTo>
                  <a:lnTo>
                    <a:pt x="1629" y="629"/>
                  </a:lnTo>
                  <a:lnTo>
                    <a:pt x="1629" y="627"/>
                  </a:lnTo>
                  <a:lnTo>
                    <a:pt x="1629" y="624"/>
                  </a:lnTo>
                  <a:lnTo>
                    <a:pt x="1626" y="624"/>
                  </a:lnTo>
                  <a:lnTo>
                    <a:pt x="1626" y="621"/>
                  </a:lnTo>
                  <a:lnTo>
                    <a:pt x="1626" y="624"/>
                  </a:lnTo>
                  <a:lnTo>
                    <a:pt x="1624" y="624"/>
                  </a:lnTo>
                  <a:lnTo>
                    <a:pt x="1624" y="621"/>
                  </a:lnTo>
                  <a:lnTo>
                    <a:pt x="1624" y="619"/>
                  </a:lnTo>
                  <a:lnTo>
                    <a:pt x="1624" y="616"/>
                  </a:lnTo>
                  <a:lnTo>
                    <a:pt x="1624" y="619"/>
                  </a:lnTo>
                  <a:lnTo>
                    <a:pt x="1624" y="616"/>
                  </a:lnTo>
                  <a:lnTo>
                    <a:pt x="1626" y="616"/>
                  </a:lnTo>
                  <a:lnTo>
                    <a:pt x="1626" y="614"/>
                  </a:lnTo>
                  <a:lnTo>
                    <a:pt x="1624" y="614"/>
                  </a:lnTo>
                  <a:lnTo>
                    <a:pt x="1626" y="611"/>
                  </a:lnTo>
                  <a:lnTo>
                    <a:pt x="1626" y="614"/>
                  </a:lnTo>
                  <a:lnTo>
                    <a:pt x="1629" y="616"/>
                  </a:lnTo>
                  <a:lnTo>
                    <a:pt x="1629" y="614"/>
                  </a:lnTo>
                  <a:lnTo>
                    <a:pt x="1632" y="614"/>
                  </a:lnTo>
                  <a:lnTo>
                    <a:pt x="1634" y="614"/>
                  </a:lnTo>
                  <a:lnTo>
                    <a:pt x="1637" y="614"/>
                  </a:lnTo>
                  <a:lnTo>
                    <a:pt x="1637" y="611"/>
                  </a:lnTo>
                  <a:lnTo>
                    <a:pt x="1640" y="611"/>
                  </a:lnTo>
                  <a:lnTo>
                    <a:pt x="1640" y="608"/>
                  </a:lnTo>
                  <a:lnTo>
                    <a:pt x="1637" y="608"/>
                  </a:lnTo>
                  <a:lnTo>
                    <a:pt x="1637" y="606"/>
                  </a:lnTo>
                  <a:lnTo>
                    <a:pt x="1637" y="603"/>
                  </a:lnTo>
                  <a:lnTo>
                    <a:pt x="1634" y="603"/>
                  </a:lnTo>
                  <a:lnTo>
                    <a:pt x="1634" y="600"/>
                  </a:lnTo>
                  <a:lnTo>
                    <a:pt x="1640" y="603"/>
                  </a:lnTo>
                  <a:lnTo>
                    <a:pt x="1640" y="600"/>
                  </a:lnTo>
                  <a:lnTo>
                    <a:pt x="1637" y="600"/>
                  </a:lnTo>
                  <a:lnTo>
                    <a:pt x="1637" y="598"/>
                  </a:lnTo>
                  <a:lnTo>
                    <a:pt x="1634" y="598"/>
                  </a:lnTo>
                  <a:lnTo>
                    <a:pt x="1637" y="595"/>
                  </a:lnTo>
                  <a:lnTo>
                    <a:pt x="1640" y="595"/>
                  </a:lnTo>
                  <a:lnTo>
                    <a:pt x="1642" y="595"/>
                  </a:lnTo>
                  <a:lnTo>
                    <a:pt x="1645" y="595"/>
                  </a:lnTo>
                  <a:lnTo>
                    <a:pt x="1647" y="595"/>
                  </a:lnTo>
                  <a:lnTo>
                    <a:pt x="1645" y="595"/>
                  </a:lnTo>
                  <a:lnTo>
                    <a:pt x="1647" y="595"/>
                  </a:lnTo>
                  <a:lnTo>
                    <a:pt x="1650" y="595"/>
                  </a:lnTo>
                  <a:lnTo>
                    <a:pt x="1650" y="598"/>
                  </a:lnTo>
                  <a:lnTo>
                    <a:pt x="1650" y="595"/>
                  </a:lnTo>
                  <a:lnTo>
                    <a:pt x="1653" y="595"/>
                  </a:lnTo>
                  <a:lnTo>
                    <a:pt x="1653" y="598"/>
                  </a:lnTo>
                  <a:lnTo>
                    <a:pt x="1655" y="598"/>
                  </a:lnTo>
                  <a:lnTo>
                    <a:pt x="1655" y="600"/>
                  </a:lnTo>
                  <a:lnTo>
                    <a:pt x="1655" y="598"/>
                  </a:lnTo>
                  <a:lnTo>
                    <a:pt x="1658" y="598"/>
                  </a:lnTo>
                  <a:lnTo>
                    <a:pt x="1655" y="598"/>
                  </a:lnTo>
                  <a:lnTo>
                    <a:pt x="1655" y="600"/>
                  </a:lnTo>
                  <a:lnTo>
                    <a:pt x="1658" y="600"/>
                  </a:lnTo>
                  <a:lnTo>
                    <a:pt x="1660" y="600"/>
                  </a:lnTo>
                  <a:lnTo>
                    <a:pt x="1660" y="603"/>
                  </a:lnTo>
                  <a:lnTo>
                    <a:pt x="1663" y="603"/>
                  </a:lnTo>
                  <a:lnTo>
                    <a:pt x="1666" y="603"/>
                  </a:lnTo>
                  <a:lnTo>
                    <a:pt x="1668" y="603"/>
                  </a:lnTo>
                  <a:lnTo>
                    <a:pt x="1671" y="600"/>
                  </a:lnTo>
                  <a:lnTo>
                    <a:pt x="1671" y="598"/>
                  </a:lnTo>
                  <a:lnTo>
                    <a:pt x="1673" y="598"/>
                  </a:lnTo>
                  <a:lnTo>
                    <a:pt x="1673" y="595"/>
                  </a:lnTo>
                  <a:lnTo>
                    <a:pt x="1676" y="595"/>
                  </a:lnTo>
                  <a:lnTo>
                    <a:pt x="1679" y="595"/>
                  </a:lnTo>
                  <a:close/>
                  <a:moveTo>
                    <a:pt x="1864" y="538"/>
                  </a:moveTo>
                  <a:lnTo>
                    <a:pt x="1864" y="540"/>
                  </a:lnTo>
                  <a:lnTo>
                    <a:pt x="1861" y="540"/>
                  </a:lnTo>
                  <a:lnTo>
                    <a:pt x="1864" y="540"/>
                  </a:lnTo>
                  <a:lnTo>
                    <a:pt x="1867" y="540"/>
                  </a:lnTo>
                  <a:lnTo>
                    <a:pt x="1867" y="543"/>
                  </a:lnTo>
                  <a:lnTo>
                    <a:pt x="1867" y="546"/>
                  </a:lnTo>
                  <a:lnTo>
                    <a:pt x="1867" y="548"/>
                  </a:lnTo>
                  <a:lnTo>
                    <a:pt x="1869" y="548"/>
                  </a:lnTo>
                  <a:lnTo>
                    <a:pt x="1869" y="551"/>
                  </a:lnTo>
                  <a:lnTo>
                    <a:pt x="1869" y="548"/>
                  </a:lnTo>
                  <a:lnTo>
                    <a:pt x="1869" y="551"/>
                  </a:lnTo>
                  <a:lnTo>
                    <a:pt x="1869" y="548"/>
                  </a:lnTo>
                  <a:lnTo>
                    <a:pt x="1872" y="548"/>
                  </a:lnTo>
                  <a:lnTo>
                    <a:pt x="1872" y="551"/>
                  </a:lnTo>
                  <a:lnTo>
                    <a:pt x="1872" y="548"/>
                  </a:lnTo>
                  <a:lnTo>
                    <a:pt x="1872" y="551"/>
                  </a:lnTo>
                  <a:lnTo>
                    <a:pt x="1872" y="548"/>
                  </a:lnTo>
                  <a:lnTo>
                    <a:pt x="1872" y="551"/>
                  </a:lnTo>
                  <a:lnTo>
                    <a:pt x="1874" y="551"/>
                  </a:lnTo>
                  <a:lnTo>
                    <a:pt x="1872" y="551"/>
                  </a:lnTo>
                  <a:lnTo>
                    <a:pt x="1872" y="553"/>
                  </a:lnTo>
                  <a:lnTo>
                    <a:pt x="1872" y="556"/>
                  </a:lnTo>
                  <a:lnTo>
                    <a:pt x="1874" y="556"/>
                  </a:lnTo>
                  <a:lnTo>
                    <a:pt x="1877" y="556"/>
                  </a:lnTo>
                  <a:lnTo>
                    <a:pt x="1877" y="559"/>
                  </a:lnTo>
                  <a:lnTo>
                    <a:pt x="1874" y="559"/>
                  </a:lnTo>
                  <a:lnTo>
                    <a:pt x="1877" y="559"/>
                  </a:lnTo>
                  <a:lnTo>
                    <a:pt x="1874" y="559"/>
                  </a:lnTo>
                  <a:lnTo>
                    <a:pt x="1874" y="561"/>
                  </a:lnTo>
                  <a:lnTo>
                    <a:pt x="1874" y="564"/>
                  </a:lnTo>
                  <a:lnTo>
                    <a:pt x="1872" y="564"/>
                  </a:lnTo>
                  <a:lnTo>
                    <a:pt x="1869" y="564"/>
                  </a:lnTo>
                  <a:lnTo>
                    <a:pt x="1867" y="564"/>
                  </a:lnTo>
                  <a:lnTo>
                    <a:pt x="1867" y="567"/>
                  </a:lnTo>
                  <a:lnTo>
                    <a:pt x="1867" y="569"/>
                  </a:lnTo>
                  <a:lnTo>
                    <a:pt x="1869" y="569"/>
                  </a:lnTo>
                  <a:lnTo>
                    <a:pt x="1869" y="572"/>
                  </a:lnTo>
                  <a:lnTo>
                    <a:pt x="1867" y="572"/>
                  </a:lnTo>
                  <a:lnTo>
                    <a:pt x="1867" y="574"/>
                  </a:lnTo>
                  <a:lnTo>
                    <a:pt x="1867" y="572"/>
                  </a:lnTo>
                  <a:lnTo>
                    <a:pt x="1867" y="574"/>
                  </a:lnTo>
                  <a:lnTo>
                    <a:pt x="1864" y="574"/>
                  </a:lnTo>
                  <a:lnTo>
                    <a:pt x="1864" y="577"/>
                  </a:lnTo>
                  <a:lnTo>
                    <a:pt x="1867" y="577"/>
                  </a:lnTo>
                  <a:lnTo>
                    <a:pt x="1864" y="577"/>
                  </a:lnTo>
                  <a:lnTo>
                    <a:pt x="1864" y="580"/>
                  </a:lnTo>
                  <a:lnTo>
                    <a:pt x="1864" y="582"/>
                  </a:lnTo>
                  <a:lnTo>
                    <a:pt x="1861" y="582"/>
                  </a:lnTo>
                  <a:lnTo>
                    <a:pt x="1859" y="582"/>
                  </a:lnTo>
                  <a:lnTo>
                    <a:pt x="1859" y="585"/>
                  </a:lnTo>
                  <a:lnTo>
                    <a:pt x="1861" y="585"/>
                  </a:lnTo>
                  <a:lnTo>
                    <a:pt x="1859" y="585"/>
                  </a:lnTo>
                  <a:lnTo>
                    <a:pt x="1859" y="587"/>
                  </a:lnTo>
                  <a:lnTo>
                    <a:pt x="1856" y="590"/>
                  </a:lnTo>
                  <a:lnTo>
                    <a:pt x="1854" y="590"/>
                  </a:lnTo>
                  <a:lnTo>
                    <a:pt x="1854" y="593"/>
                  </a:lnTo>
                  <a:lnTo>
                    <a:pt x="1851" y="593"/>
                  </a:lnTo>
                  <a:lnTo>
                    <a:pt x="1854" y="593"/>
                  </a:lnTo>
                  <a:lnTo>
                    <a:pt x="1851" y="593"/>
                  </a:lnTo>
                  <a:lnTo>
                    <a:pt x="1851" y="595"/>
                  </a:lnTo>
                  <a:lnTo>
                    <a:pt x="1851" y="593"/>
                  </a:lnTo>
                  <a:lnTo>
                    <a:pt x="1848" y="593"/>
                  </a:lnTo>
                  <a:lnTo>
                    <a:pt x="1848" y="595"/>
                  </a:lnTo>
                  <a:lnTo>
                    <a:pt x="1848" y="593"/>
                  </a:lnTo>
                  <a:lnTo>
                    <a:pt x="1846" y="593"/>
                  </a:lnTo>
                  <a:lnTo>
                    <a:pt x="1846" y="595"/>
                  </a:lnTo>
                  <a:lnTo>
                    <a:pt x="1846" y="593"/>
                  </a:lnTo>
                  <a:lnTo>
                    <a:pt x="1846" y="595"/>
                  </a:lnTo>
                  <a:lnTo>
                    <a:pt x="1843" y="595"/>
                  </a:lnTo>
                  <a:lnTo>
                    <a:pt x="1841" y="595"/>
                  </a:lnTo>
                  <a:lnTo>
                    <a:pt x="1841" y="598"/>
                  </a:lnTo>
                  <a:lnTo>
                    <a:pt x="1841" y="600"/>
                  </a:lnTo>
                  <a:lnTo>
                    <a:pt x="1838" y="600"/>
                  </a:lnTo>
                  <a:lnTo>
                    <a:pt x="1838" y="598"/>
                  </a:lnTo>
                  <a:lnTo>
                    <a:pt x="1838" y="600"/>
                  </a:lnTo>
                  <a:lnTo>
                    <a:pt x="1835" y="600"/>
                  </a:lnTo>
                  <a:lnTo>
                    <a:pt x="1835" y="603"/>
                  </a:lnTo>
                  <a:lnTo>
                    <a:pt x="1835" y="606"/>
                  </a:lnTo>
                  <a:lnTo>
                    <a:pt x="1835" y="603"/>
                  </a:lnTo>
                  <a:lnTo>
                    <a:pt x="1833" y="603"/>
                  </a:lnTo>
                  <a:lnTo>
                    <a:pt x="1833" y="606"/>
                  </a:lnTo>
                  <a:lnTo>
                    <a:pt x="1830" y="606"/>
                  </a:lnTo>
                  <a:lnTo>
                    <a:pt x="1830" y="608"/>
                  </a:lnTo>
                  <a:lnTo>
                    <a:pt x="1827" y="608"/>
                  </a:lnTo>
                  <a:lnTo>
                    <a:pt x="1827" y="611"/>
                  </a:lnTo>
                  <a:lnTo>
                    <a:pt x="1827" y="608"/>
                  </a:lnTo>
                  <a:lnTo>
                    <a:pt x="1825" y="608"/>
                  </a:lnTo>
                  <a:lnTo>
                    <a:pt x="1825" y="611"/>
                  </a:lnTo>
                  <a:lnTo>
                    <a:pt x="1825" y="608"/>
                  </a:lnTo>
                  <a:lnTo>
                    <a:pt x="1822" y="608"/>
                  </a:lnTo>
                  <a:lnTo>
                    <a:pt x="1822" y="611"/>
                  </a:lnTo>
                  <a:lnTo>
                    <a:pt x="1822" y="608"/>
                  </a:lnTo>
                  <a:lnTo>
                    <a:pt x="1820" y="608"/>
                  </a:lnTo>
                  <a:lnTo>
                    <a:pt x="1817" y="608"/>
                  </a:lnTo>
                  <a:lnTo>
                    <a:pt x="1814" y="608"/>
                  </a:lnTo>
                  <a:lnTo>
                    <a:pt x="1812" y="608"/>
                  </a:lnTo>
                  <a:lnTo>
                    <a:pt x="1812" y="606"/>
                  </a:lnTo>
                  <a:lnTo>
                    <a:pt x="1812" y="603"/>
                  </a:lnTo>
                  <a:lnTo>
                    <a:pt x="1809" y="603"/>
                  </a:lnTo>
                  <a:lnTo>
                    <a:pt x="1809" y="600"/>
                  </a:lnTo>
                  <a:lnTo>
                    <a:pt x="1807" y="600"/>
                  </a:lnTo>
                  <a:lnTo>
                    <a:pt x="1804" y="600"/>
                  </a:lnTo>
                  <a:lnTo>
                    <a:pt x="1801" y="600"/>
                  </a:lnTo>
                  <a:lnTo>
                    <a:pt x="1799" y="600"/>
                  </a:lnTo>
                  <a:lnTo>
                    <a:pt x="1799" y="598"/>
                  </a:lnTo>
                  <a:lnTo>
                    <a:pt x="1796" y="598"/>
                  </a:lnTo>
                  <a:lnTo>
                    <a:pt x="1796" y="595"/>
                  </a:lnTo>
                  <a:lnTo>
                    <a:pt x="1796" y="593"/>
                  </a:lnTo>
                  <a:lnTo>
                    <a:pt x="1794" y="593"/>
                  </a:lnTo>
                  <a:lnTo>
                    <a:pt x="1794" y="590"/>
                  </a:lnTo>
                  <a:lnTo>
                    <a:pt x="1794" y="587"/>
                  </a:lnTo>
                  <a:lnTo>
                    <a:pt x="1796" y="587"/>
                  </a:lnTo>
                  <a:lnTo>
                    <a:pt x="1799" y="585"/>
                  </a:lnTo>
                  <a:lnTo>
                    <a:pt x="1801" y="585"/>
                  </a:lnTo>
                  <a:lnTo>
                    <a:pt x="1801" y="582"/>
                  </a:lnTo>
                  <a:lnTo>
                    <a:pt x="1801" y="580"/>
                  </a:lnTo>
                  <a:lnTo>
                    <a:pt x="1801" y="577"/>
                  </a:lnTo>
                  <a:lnTo>
                    <a:pt x="1801" y="574"/>
                  </a:lnTo>
                  <a:lnTo>
                    <a:pt x="1799" y="574"/>
                  </a:lnTo>
                  <a:lnTo>
                    <a:pt x="1799" y="572"/>
                  </a:lnTo>
                  <a:lnTo>
                    <a:pt x="1799" y="569"/>
                  </a:lnTo>
                  <a:lnTo>
                    <a:pt x="1799" y="567"/>
                  </a:lnTo>
                  <a:lnTo>
                    <a:pt x="1801" y="567"/>
                  </a:lnTo>
                  <a:lnTo>
                    <a:pt x="1801" y="564"/>
                  </a:lnTo>
                  <a:lnTo>
                    <a:pt x="1804" y="564"/>
                  </a:lnTo>
                  <a:lnTo>
                    <a:pt x="1804" y="561"/>
                  </a:lnTo>
                  <a:lnTo>
                    <a:pt x="1807" y="561"/>
                  </a:lnTo>
                  <a:lnTo>
                    <a:pt x="1809" y="561"/>
                  </a:lnTo>
                  <a:lnTo>
                    <a:pt x="1809" y="559"/>
                  </a:lnTo>
                  <a:lnTo>
                    <a:pt x="1812" y="559"/>
                  </a:lnTo>
                  <a:lnTo>
                    <a:pt x="1814" y="556"/>
                  </a:lnTo>
                  <a:lnTo>
                    <a:pt x="1817" y="556"/>
                  </a:lnTo>
                  <a:lnTo>
                    <a:pt x="1817" y="553"/>
                  </a:lnTo>
                  <a:lnTo>
                    <a:pt x="1820" y="553"/>
                  </a:lnTo>
                  <a:lnTo>
                    <a:pt x="1820" y="551"/>
                  </a:lnTo>
                  <a:lnTo>
                    <a:pt x="1822" y="548"/>
                  </a:lnTo>
                  <a:lnTo>
                    <a:pt x="1822" y="546"/>
                  </a:lnTo>
                  <a:lnTo>
                    <a:pt x="1825" y="546"/>
                  </a:lnTo>
                  <a:lnTo>
                    <a:pt x="1827" y="546"/>
                  </a:lnTo>
                  <a:lnTo>
                    <a:pt x="1830" y="546"/>
                  </a:lnTo>
                  <a:lnTo>
                    <a:pt x="1827" y="546"/>
                  </a:lnTo>
                  <a:lnTo>
                    <a:pt x="1830" y="546"/>
                  </a:lnTo>
                  <a:lnTo>
                    <a:pt x="1833" y="546"/>
                  </a:lnTo>
                  <a:lnTo>
                    <a:pt x="1835" y="546"/>
                  </a:lnTo>
                  <a:lnTo>
                    <a:pt x="1838" y="546"/>
                  </a:lnTo>
                  <a:lnTo>
                    <a:pt x="1838" y="543"/>
                  </a:lnTo>
                  <a:lnTo>
                    <a:pt x="1841" y="543"/>
                  </a:lnTo>
                  <a:lnTo>
                    <a:pt x="1843" y="543"/>
                  </a:lnTo>
                  <a:lnTo>
                    <a:pt x="1843" y="540"/>
                  </a:lnTo>
                  <a:lnTo>
                    <a:pt x="1846" y="540"/>
                  </a:lnTo>
                  <a:lnTo>
                    <a:pt x="1848" y="540"/>
                  </a:lnTo>
                  <a:lnTo>
                    <a:pt x="1851" y="540"/>
                  </a:lnTo>
                  <a:lnTo>
                    <a:pt x="1851" y="538"/>
                  </a:lnTo>
                  <a:lnTo>
                    <a:pt x="1854" y="538"/>
                  </a:lnTo>
                  <a:lnTo>
                    <a:pt x="1856" y="538"/>
                  </a:lnTo>
                  <a:lnTo>
                    <a:pt x="1856" y="540"/>
                  </a:lnTo>
                  <a:lnTo>
                    <a:pt x="1859" y="540"/>
                  </a:lnTo>
                  <a:lnTo>
                    <a:pt x="1861" y="540"/>
                  </a:lnTo>
                  <a:lnTo>
                    <a:pt x="1861" y="538"/>
                  </a:lnTo>
                  <a:lnTo>
                    <a:pt x="1861" y="540"/>
                  </a:lnTo>
                  <a:lnTo>
                    <a:pt x="1861" y="538"/>
                  </a:lnTo>
                  <a:lnTo>
                    <a:pt x="1864" y="538"/>
                  </a:lnTo>
                  <a:close/>
                  <a:moveTo>
                    <a:pt x="1603" y="496"/>
                  </a:moveTo>
                  <a:lnTo>
                    <a:pt x="1603" y="499"/>
                  </a:lnTo>
                  <a:lnTo>
                    <a:pt x="1603" y="496"/>
                  </a:lnTo>
                  <a:lnTo>
                    <a:pt x="1603" y="499"/>
                  </a:lnTo>
                  <a:lnTo>
                    <a:pt x="1600" y="499"/>
                  </a:lnTo>
                  <a:lnTo>
                    <a:pt x="1603" y="499"/>
                  </a:lnTo>
                  <a:lnTo>
                    <a:pt x="1600" y="499"/>
                  </a:lnTo>
                  <a:lnTo>
                    <a:pt x="1603" y="499"/>
                  </a:lnTo>
                  <a:lnTo>
                    <a:pt x="1600" y="499"/>
                  </a:lnTo>
                  <a:lnTo>
                    <a:pt x="1603" y="499"/>
                  </a:lnTo>
                  <a:lnTo>
                    <a:pt x="1603" y="501"/>
                  </a:lnTo>
                  <a:lnTo>
                    <a:pt x="1600" y="501"/>
                  </a:lnTo>
                  <a:lnTo>
                    <a:pt x="1598" y="501"/>
                  </a:lnTo>
                  <a:lnTo>
                    <a:pt x="1598" y="504"/>
                  </a:lnTo>
                  <a:lnTo>
                    <a:pt x="1595" y="504"/>
                  </a:lnTo>
                  <a:lnTo>
                    <a:pt x="1598" y="504"/>
                  </a:lnTo>
                  <a:lnTo>
                    <a:pt x="1595" y="504"/>
                  </a:lnTo>
                  <a:lnTo>
                    <a:pt x="1595" y="501"/>
                  </a:lnTo>
                  <a:lnTo>
                    <a:pt x="1598" y="501"/>
                  </a:lnTo>
                  <a:lnTo>
                    <a:pt x="1598" y="499"/>
                  </a:lnTo>
                  <a:lnTo>
                    <a:pt x="1600" y="499"/>
                  </a:lnTo>
                  <a:lnTo>
                    <a:pt x="1600" y="496"/>
                  </a:lnTo>
                  <a:lnTo>
                    <a:pt x="1603" y="496"/>
                  </a:lnTo>
                  <a:close/>
                  <a:moveTo>
                    <a:pt x="1812" y="368"/>
                  </a:moveTo>
                  <a:lnTo>
                    <a:pt x="1814" y="368"/>
                  </a:lnTo>
                  <a:lnTo>
                    <a:pt x="1814" y="371"/>
                  </a:lnTo>
                  <a:lnTo>
                    <a:pt x="1812" y="371"/>
                  </a:lnTo>
                  <a:lnTo>
                    <a:pt x="1809" y="371"/>
                  </a:lnTo>
                  <a:lnTo>
                    <a:pt x="1809" y="368"/>
                  </a:lnTo>
                  <a:lnTo>
                    <a:pt x="1812" y="368"/>
                  </a:lnTo>
                  <a:close/>
                  <a:moveTo>
                    <a:pt x="2068" y="339"/>
                  </a:moveTo>
                  <a:lnTo>
                    <a:pt x="2070" y="339"/>
                  </a:lnTo>
                  <a:lnTo>
                    <a:pt x="2073" y="339"/>
                  </a:lnTo>
                  <a:lnTo>
                    <a:pt x="2075" y="342"/>
                  </a:lnTo>
                  <a:lnTo>
                    <a:pt x="2075" y="345"/>
                  </a:lnTo>
                  <a:lnTo>
                    <a:pt x="2075" y="347"/>
                  </a:lnTo>
                  <a:lnTo>
                    <a:pt x="2073" y="347"/>
                  </a:lnTo>
                  <a:lnTo>
                    <a:pt x="2073" y="350"/>
                  </a:lnTo>
                  <a:lnTo>
                    <a:pt x="2073" y="352"/>
                  </a:lnTo>
                  <a:lnTo>
                    <a:pt x="2075" y="352"/>
                  </a:lnTo>
                  <a:lnTo>
                    <a:pt x="2073" y="352"/>
                  </a:lnTo>
                  <a:lnTo>
                    <a:pt x="2073" y="355"/>
                  </a:lnTo>
                  <a:lnTo>
                    <a:pt x="2070" y="355"/>
                  </a:lnTo>
                  <a:lnTo>
                    <a:pt x="2068" y="355"/>
                  </a:lnTo>
                  <a:lnTo>
                    <a:pt x="2068" y="358"/>
                  </a:lnTo>
                  <a:lnTo>
                    <a:pt x="2068" y="360"/>
                  </a:lnTo>
                  <a:lnTo>
                    <a:pt x="2068" y="363"/>
                  </a:lnTo>
                  <a:lnTo>
                    <a:pt x="2068" y="365"/>
                  </a:lnTo>
                  <a:lnTo>
                    <a:pt x="2070" y="365"/>
                  </a:lnTo>
                  <a:lnTo>
                    <a:pt x="2070" y="368"/>
                  </a:lnTo>
                  <a:lnTo>
                    <a:pt x="2073" y="368"/>
                  </a:lnTo>
                  <a:lnTo>
                    <a:pt x="2073" y="371"/>
                  </a:lnTo>
                  <a:lnTo>
                    <a:pt x="2075" y="371"/>
                  </a:lnTo>
                  <a:lnTo>
                    <a:pt x="2075" y="373"/>
                  </a:lnTo>
                  <a:lnTo>
                    <a:pt x="2075" y="376"/>
                  </a:lnTo>
                  <a:lnTo>
                    <a:pt x="2073" y="376"/>
                  </a:lnTo>
                  <a:lnTo>
                    <a:pt x="2073" y="378"/>
                  </a:lnTo>
                  <a:lnTo>
                    <a:pt x="2073" y="381"/>
                  </a:lnTo>
                  <a:lnTo>
                    <a:pt x="2070" y="381"/>
                  </a:lnTo>
                  <a:lnTo>
                    <a:pt x="2068" y="381"/>
                  </a:lnTo>
                  <a:lnTo>
                    <a:pt x="2070" y="381"/>
                  </a:lnTo>
                  <a:lnTo>
                    <a:pt x="2068" y="381"/>
                  </a:lnTo>
                  <a:lnTo>
                    <a:pt x="2065" y="381"/>
                  </a:lnTo>
                  <a:lnTo>
                    <a:pt x="2062" y="381"/>
                  </a:lnTo>
                  <a:lnTo>
                    <a:pt x="2060" y="381"/>
                  </a:lnTo>
                  <a:lnTo>
                    <a:pt x="2057" y="381"/>
                  </a:lnTo>
                  <a:lnTo>
                    <a:pt x="2057" y="378"/>
                  </a:lnTo>
                  <a:lnTo>
                    <a:pt x="2055" y="378"/>
                  </a:lnTo>
                  <a:lnTo>
                    <a:pt x="2055" y="381"/>
                  </a:lnTo>
                  <a:lnTo>
                    <a:pt x="2052" y="381"/>
                  </a:lnTo>
                  <a:lnTo>
                    <a:pt x="2055" y="381"/>
                  </a:lnTo>
                  <a:lnTo>
                    <a:pt x="2055" y="384"/>
                  </a:lnTo>
                  <a:lnTo>
                    <a:pt x="2052" y="384"/>
                  </a:lnTo>
                  <a:lnTo>
                    <a:pt x="2052" y="381"/>
                  </a:lnTo>
                  <a:lnTo>
                    <a:pt x="2052" y="378"/>
                  </a:lnTo>
                  <a:lnTo>
                    <a:pt x="2052" y="381"/>
                  </a:lnTo>
                  <a:lnTo>
                    <a:pt x="2049" y="381"/>
                  </a:lnTo>
                  <a:lnTo>
                    <a:pt x="2047" y="381"/>
                  </a:lnTo>
                  <a:lnTo>
                    <a:pt x="2049" y="381"/>
                  </a:lnTo>
                  <a:lnTo>
                    <a:pt x="2049" y="378"/>
                  </a:lnTo>
                  <a:lnTo>
                    <a:pt x="2047" y="378"/>
                  </a:lnTo>
                  <a:lnTo>
                    <a:pt x="2047" y="381"/>
                  </a:lnTo>
                  <a:lnTo>
                    <a:pt x="2047" y="378"/>
                  </a:lnTo>
                  <a:lnTo>
                    <a:pt x="2044" y="378"/>
                  </a:lnTo>
                  <a:lnTo>
                    <a:pt x="2042" y="378"/>
                  </a:lnTo>
                  <a:lnTo>
                    <a:pt x="2042" y="381"/>
                  </a:lnTo>
                  <a:lnTo>
                    <a:pt x="2039" y="381"/>
                  </a:lnTo>
                  <a:lnTo>
                    <a:pt x="2036" y="381"/>
                  </a:lnTo>
                  <a:lnTo>
                    <a:pt x="2034" y="381"/>
                  </a:lnTo>
                  <a:lnTo>
                    <a:pt x="2031" y="381"/>
                  </a:lnTo>
                  <a:lnTo>
                    <a:pt x="2031" y="384"/>
                  </a:lnTo>
                  <a:lnTo>
                    <a:pt x="2031" y="381"/>
                  </a:lnTo>
                  <a:lnTo>
                    <a:pt x="2031" y="378"/>
                  </a:lnTo>
                  <a:lnTo>
                    <a:pt x="2034" y="378"/>
                  </a:lnTo>
                  <a:lnTo>
                    <a:pt x="2031" y="378"/>
                  </a:lnTo>
                  <a:lnTo>
                    <a:pt x="2031" y="376"/>
                  </a:lnTo>
                  <a:lnTo>
                    <a:pt x="2028" y="376"/>
                  </a:lnTo>
                  <a:lnTo>
                    <a:pt x="2028" y="378"/>
                  </a:lnTo>
                  <a:lnTo>
                    <a:pt x="2028" y="376"/>
                  </a:lnTo>
                  <a:lnTo>
                    <a:pt x="2028" y="373"/>
                  </a:lnTo>
                  <a:lnTo>
                    <a:pt x="2028" y="371"/>
                  </a:lnTo>
                  <a:lnTo>
                    <a:pt x="2026" y="371"/>
                  </a:lnTo>
                  <a:lnTo>
                    <a:pt x="2026" y="368"/>
                  </a:lnTo>
                  <a:lnTo>
                    <a:pt x="2026" y="365"/>
                  </a:lnTo>
                  <a:lnTo>
                    <a:pt x="2026" y="363"/>
                  </a:lnTo>
                  <a:lnTo>
                    <a:pt x="2028" y="360"/>
                  </a:lnTo>
                  <a:lnTo>
                    <a:pt x="2028" y="358"/>
                  </a:lnTo>
                  <a:lnTo>
                    <a:pt x="2031" y="358"/>
                  </a:lnTo>
                  <a:lnTo>
                    <a:pt x="2031" y="355"/>
                  </a:lnTo>
                  <a:lnTo>
                    <a:pt x="2031" y="358"/>
                  </a:lnTo>
                  <a:lnTo>
                    <a:pt x="2031" y="355"/>
                  </a:lnTo>
                  <a:lnTo>
                    <a:pt x="2034" y="355"/>
                  </a:lnTo>
                  <a:lnTo>
                    <a:pt x="2034" y="352"/>
                  </a:lnTo>
                  <a:lnTo>
                    <a:pt x="2036" y="352"/>
                  </a:lnTo>
                  <a:lnTo>
                    <a:pt x="2036" y="350"/>
                  </a:lnTo>
                  <a:lnTo>
                    <a:pt x="2039" y="350"/>
                  </a:lnTo>
                  <a:lnTo>
                    <a:pt x="2036" y="350"/>
                  </a:lnTo>
                  <a:lnTo>
                    <a:pt x="2039" y="350"/>
                  </a:lnTo>
                  <a:lnTo>
                    <a:pt x="2042" y="350"/>
                  </a:lnTo>
                  <a:lnTo>
                    <a:pt x="2042" y="347"/>
                  </a:lnTo>
                  <a:lnTo>
                    <a:pt x="2044" y="347"/>
                  </a:lnTo>
                  <a:lnTo>
                    <a:pt x="2047" y="347"/>
                  </a:lnTo>
                  <a:lnTo>
                    <a:pt x="2049" y="347"/>
                  </a:lnTo>
                  <a:lnTo>
                    <a:pt x="2049" y="345"/>
                  </a:lnTo>
                  <a:lnTo>
                    <a:pt x="2052" y="345"/>
                  </a:lnTo>
                  <a:lnTo>
                    <a:pt x="2055" y="345"/>
                  </a:lnTo>
                  <a:lnTo>
                    <a:pt x="2055" y="342"/>
                  </a:lnTo>
                  <a:lnTo>
                    <a:pt x="2055" y="345"/>
                  </a:lnTo>
                  <a:lnTo>
                    <a:pt x="2057" y="345"/>
                  </a:lnTo>
                  <a:lnTo>
                    <a:pt x="2057" y="342"/>
                  </a:lnTo>
                  <a:lnTo>
                    <a:pt x="2060" y="342"/>
                  </a:lnTo>
                  <a:lnTo>
                    <a:pt x="2062" y="342"/>
                  </a:lnTo>
                  <a:lnTo>
                    <a:pt x="2065" y="342"/>
                  </a:lnTo>
                  <a:lnTo>
                    <a:pt x="2065" y="339"/>
                  </a:lnTo>
                  <a:lnTo>
                    <a:pt x="2068" y="339"/>
                  </a:lnTo>
                  <a:close/>
                  <a:moveTo>
                    <a:pt x="1895" y="313"/>
                  </a:moveTo>
                  <a:lnTo>
                    <a:pt x="1898" y="313"/>
                  </a:lnTo>
                  <a:lnTo>
                    <a:pt x="1901" y="313"/>
                  </a:lnTo>
                  <a:lnTo>
                    <a:pt x="1901" y="316"/>
                  </a:lnTo>
                  <a:lnTo>
                    <a:pt x="1903" y="316"/>
                  </a:lnTo>
                  <a:lnTo>
                    <a:pt x="1906" y="316"/>
                  </a:lnTo>
                  <a:lnTo>
                    <a:pt x="1906" y="318"/>
                  </a:lnTo>
                  <a:lnTo>
                    <a:pt x="1908" y="318"/>
                  </a:lnTo>
                  <a:lnTo>
                    <a:pt x="1911" y="318"/>
                  </a:lnTo>
                  <a:lnTo>
                    <a:pt x="1911" y="321"/>
                  </a:lnTo>
                  <a:lnTo>
                    <a:pt x="1908" y="321"/>
                  </a:lnTo>
                  <a:lnTo>
                    <a:pt x="1911" y="321"/>
                  </a:lnTo>
                  <a:lnTo>
                    <a:pt x="1911" y="324"/>
                  </a:lnTo>
                  <a:lnTo>
                    <a:pt x="1914" y="324"/>
                  </a:lnTo>
                  <a:lnTo>
                    <a:pt x="1911" y="324"/>
                  </a:lnTo>
                  <a:lnTo>
                    <a:pt x="1911" y="326"/>
                  </a:lnTo>
                  <a:lnTo>
                    <a:pt x="1911" y="324"/>
                  </a:lnTo>
                  <a:lnTo>
                    <a:pt x="1908" y="324"/>
                  </a:lnTo>
                  <a:lnTo>
                    <a:pt x="1908" y="326"/>
                  </a:lnTo>
                  <a:lnTo>
                    <a:pt x="1906" y="326"/>
                  </a:lnTo>
                  <a:lnTo>
                    <a:pt x="1903" y="326"/>
                  </a:lnTo>
                  <a:lnTo>
                    <a:pt x="1906" y="326"/>
                  </a:lnTo>
                  <a:lnTo>
                    <a:pt x="1903" y="326"/>
                  </a:lnTo>
                  <a:lnTo>
                    <a:pt x="1903" y="329"/>
                  </a:lnTo>
                  <a:lnTo>
                    <a:pt x="1901" y="329"/>
                  </a:lnTo>
                  <a:lnTo>
                    <a:pt x="1901" y="331"/>
                  </a:lnTo>
                  <a:lnTo>
                    <a:pt x="1898" y="331"/>
                  </a:lnTo>
                  <a:lnTo>
                    <a:pt x="1895" y="331"/>
                  </a:lnTo>
                  <a:lnTo>
                    <a:pt x="1893" y="331"/>
                  </a:lnTo>
                  <a:lnTo>
                    <a:pt x="1893" y="329"/>
                  </a:lnTo>
                  <a:lnTo>
                    <a:pt x="1890" y="329"/>
                  </a:lnTo>
                  <a:lnTo>
                    <a:pt x="1888" y="329"/>
                  </a:lnTo>
                  <a:lnTo>
                    <a:pt x="1888" y="331"/>
                  </a:lnTo>
                  <a:lnTo>
                    <a:pt x="1888" y="329"/>
                  </a:lnTo>
                  <a:lnTo>
                    <a:pt x="1888" y="326"/>
                  </a:lnTo>
                  <a:lnTo>
                    <a:pt x="1890" y="326"/>
                  </a:lnTo>
                  <a:lnTo>
                    <a:pt x="1890" y="324"/>
                  </a:lnTo>
                  <a:lnTo>
                    <a:pt x="1888" y="324"/>
                  </a:lnTo>
                  <a:lnTo>
                    <a:pt x="1888" y="321"/>
                  </a:lnTo>
                  <a:lnTo>
                    <a:pt x="1885" y="321"/>
                  </a:lnTo>
                  <a:lnTo>
                    <a:pt x="1882" y="321"/>
                  </a:lnTo>
                  <a:lnTo>
                    <a:pt x="1882" y="318"/>
                  </a:lnTo>
                  <a:lnTo>
                    <a:pt x="1882" y="316"/>
                  </a:lnTo>
                  <a:lnTo>
                    <a:pt x="1885" y="316"/>
                  </a:lnTo>
                  <a:lnTo>
                    <a:pt x="1885" y="318"/>
                  </a:lnTo>
                  <a:lnTo>
                    <a:pt x="1888" y="318"/>
                  </a:lnTo>
                  <a:lnTo>
                    <a:pt x="1890" y="318"/>
                  </a:lnTo>
                  <a:lnTo>
                    <a:pt x="1893" y="318"/>
                  </a:lnTo>
                  <a:lnTo>
                    <a:pt x="1893" y="316"/>
                  </a:lnTo>
                  <a:lnTo>
                    <a:pt x="1895" y="316"/>
                  </a:lnTo>
                  <a:lnTo>
                    <a:pt x="1895" y="313"/>
                  </a:lnTo>
                  <a:close/>
                  <a:moveTo>
                    <a:pt x="1681" y="311"/>
                  </a:moveTo>
                  <a:lnTo>
                    <a:pt x="1684" y="311"/>
                  </a:lnTo>
                  <a:lnTo>
                    <a:pt x="1684" y="313"/>
                  </a:lnTo>
                  <a:lnTo>
                    <a:pt x="1684" y="316"/>
                  </a:lnTo>
                  <a:lnTo>
                    <a:pt x="1687" y="316"/>
                  </a:lnTo>
                  <a:lnTo>
                    <a:pt x="1687" y="318"/>
                  </a:lnTo>
                  <a:lnTo>
                    <a:pt x="1684" y="318"/>
                  </a:lnTo>
                  <a:lnTo>
                    <a:pt x="1684" y="324"/>
                  </a:lnTo>
                  <a:lnTo>
                    <a:pt x="1681" y="318"/>
                  </a:lnTo>
                  <a:lnTo>
                    <a:pt x="1681" y="321"/>
                  </a:lnTo>
                  <a:lnTo>
                    <a:pt x="1679" y="321"/>
                  </a:lnTo>
                  <a:lnTo>
                    <a:pt x="1676" y="321"/>
                  </a:lnTo>
                  <a:lnTo>
                    <a:pt x="1673" y="321"/>
                  </a:lnTo>
                  <a:lnTo>
                    <a:pt x="1671" y="318"/>
                  </a:lnTo>
                  <a:lnTo>
                    <a:pt x="1668" y="318"/>
                  </a:lnTo>
                  <a:lnTo>
                    <a:pt x="1668" y="316"/>
                  </a:lnTo>
                  <a:lnTo>
                    <a:pt x="1671" y="316"/>
                  </a:lnTo>
                  <a:lnTo>
                    <a:pt x="1671" y="313"/>
                  </a:lnTo>
                  <a:lnTo>
                    <a:pt x="1671" y="316"/>
                  </a:lnTo>
                  <a:lnTo>
                    <a:pt x="1671" y="313"/>
                  </a:lnTo>
                  <a:lnTo>
                    <a:pt x="1673" y="313"/>
                  </a:lnTo>
                  <a:lnTo>
                    <a:pt x="1673" y="311"/>
                  </a:lnTo>
                  <a:lnTo>
                    <a:pt x="1676" y="311"/>
                  </a:lnTo>
                  <a:lnTo>
                    <a:pt x="1679" y="311"/>
                  </a:lnTo>
                  <a:lnTo>
                    <a:pt x="1679" y="308"/>
                  </a:lnTo>
                  <a:lnTo>
                    <a:pt x="1676" y="308"/>
                  </a:lnTo>
                  <a:lnTo>
                    <a:pt x="1679" y="305"/>
                  </a:lnTo>
                  <a:lnTo>
                    <a:pt x="1679" y="308"/>
                  </a:lnTo>
                  <a:lnTo>
                    <a:pt x="1681" y="308"/>
                  </a:lnTo>
                  <a:lnTo>
                    <a:pt x="1681" y="311"/>
                  </a:lnTo>
                  <a:close/>
                  <a:moveTo>
                    <a:pt x="1767" y="290"/>
                  </a:moveTo>
                  <a:lnTo>
                    <a:pt x="1770" y="290"/>
                  </a:lnTo>
                  <a:lnTo>
                    <a:pt x="1770" y="292"/>
                  </a:lnTo>
                  <a:lnTo>
                    <a:pt x="1770" y="295"/>
                  </a:lnTo>
                  <a:lnTo>
                    <a:pt x="1773" y="295"/>
                  </a:lnTo>
                  <a:lnTo>
                    <a:pt x="1773" y="292"/>
                  </a:lnTo>
                  <a:lnTo>
                    <a:pt x="1775" y="292"/>
                  </a:lnTo>
                  <a:lnTo>
                    <a:pt x="1775" y="295"/>
                  </a:lnTo>
                  <a:lnTo>
                    <a:pt x="1778" y="295"/>
                  </a:lnTo>
                  <a:lnTo>
                    <a:pt x="1775" y="295"/>
                  </a:lnTo>
                  <a:lnTo>
                    <a:pt x="1778" y="295"/>
                  </a:lnTo>
                  <a:lnTo>
                    <a:pt x="1775" y="295"/>
                  </a:lnTo>
                  <a:lnTo>
                    <a:pt x="1775" y="297"/>
                  </a:lnTo>
                  <a:lnTo>
                    <a:pt x="1775" y="300"/>
                  </a:lnTo>
                  <a:lnTo>
                    <a:pt x="1778" y="300"/>
                  </a:lnTo>
                  <a:lnTo>
                    <a:pt x="1780" y="300"/>
                  </a:lnTo>
                  <a:lnTo>
                    <a:pt x="1783" y="300"/>
                  </a:lnTo>
                  <a:lnTo>
                    <a:pt x="1786" y="300"/>
                  </a:lnTo>
                  <a:lnTo>
                    <a:pt x="1788" y="300"/>
                  </a:lnTo>
                  <a:lnTo>
                    <a:pt x="1788" y="303"/>
                  </a:lnTo>
                  <a:lnTo>
                    <a:pt x="1786" y="303"/>
                  </a:lnTo>
                  <a:lnTo>
                    <a:pt x="1783" y="303"/>
                  </a:lnTo>
                  <a:lnTo>
                    <a:pt x="1780" y="303"/>
                  </a:lnTo>
                  <a:lnTo>
                    <a:pt x="1780" y="305"/>
                  </a:lnTo>
                  <a:lnTo>
                    <a:pt x="1780" y="308"/>
                  </a:lnTo>
                  <a:lnTo>
                    <a:pt x="1778" y="308"/>
                  </a:lnTo>
                  <a:lnTo>
                    <a:pt x="1780" y="308"/>
                  </a:lnTo>
                  <a:lnTo>
                    <a:pt x="1780" y="311"/>
                  </a:lnTo>
                  <a:lnTo>
                    <a:pt x="1778" y="311"/>
                  </a:lnTo>
                  <a:lnTo>
                    <a:pt x="1778" y="313"/>
                  </a:lnTo>
                  <a:lnTo>
                    <a:pt x="1775" y="313"/>
                  </a:lnTo>
                  <a:lnTo>
                    <a:pt x="1773" y="313"/>
                  </a:lnTo>
                  <a:lnTo>
                    <a:pt x="1770" y="313"/>
                  </a:lnTo>
                  <a:lnTo>
                    <a:pt x="1770" y="316"/>
                  </a:lnTo>
                  <a:lnTo>
                    <a:pt x="1767" y="316"/>
                  </a:lnTo>
                  <a:lnTo>
                    <a:pt x="1765" y="316"/>
                  </a:lnTo>
                  <a:lnTo>
                    <a:pt x="1765" y="318"/>
                  </a:lnTo>
                  <a:lnTo>
                    <a:pt x="1762" y="318"/>
                  </a:lnTo>
                  <a:lnTo>
                    <a:pt x="1760" y="318"/>
                  </a:lnTo>
                  <a:lnTo>
                    <a:pt x="1760" y="321"/>
                  </a:lnTo>
                  <a:lnTo>
                    <a:pt x="1760" y="318"/>
                  </a:lnTo>
                  <a:lnTo>
                    <a:pt x="1757" y="318"/>
                  </a:lnTo>
                  <a:lnTo>
                    <a:pt x="1757" y="321"/>
                  </a:lnTo>
                  <a:lnTo>
                    <a:pt x="1754" y="321"/>
                  </a:lnTo>
                  <a:lnTo>
                    <a:pt x="1754" y="324"/>
                  </a:lnTo>
                  <a:lnTo>
                    <a:pt x="1754" y="321"/>
                  </a:lnTo>
                  <a:lnTo>
                    <a:pt x="1754" y="324"/>
                  </a:lnTo>
                  <a:lnTo>
                    <a:pt x="1754" y="321"/>
                  </a:lnTo>
                  <a:lnTo>
                    <a:pt x="1754" y="324"/>
                  </a:lnTo>
                  <a:lnTo>
                    <a:pt x="1752" y="324"/>
                  </a:lnTo>
                  <a:lnTo>
                    <a:pt x="1754" y="324"/>
                  </a:lnTo>
                  <a:lnTo>
                    <a:pt x="1752" y="324"/>
                  </a:lnTo>
                  <a:lnTo>
                    <a:pt x="1752" y="326"/>
                  </a:lnTo>
                  <a:lnTo>
                    <a:pt x="1754" y="326"/>
                  </a:lnTo>
                  <a:lnTo>
                    <a:pt x="1752" y="326"/>
                  </a:lnTo>
                  <a:lnTo>
                    <a:pt x="1752" y="329"/>
                  </a:lnTo>
                  <a:lnTo>
                    <a:pt x="1752" y="326"/>
                  </a:lnTo>
                  <a:lnTo>
                    <a:pt x="1752" y="329"/>
                  </a:lnTo>
                  <a:lnTo>
                    <a:pt x="1749" y="329"/>
                  </a:lnTo>
                  <a:lnTo>
                    <a:pt x="1749" y="331"/>
                  </a:lnTo>
                  <a:lnTo>
                    <a:pt x="1747" y="331"/>
                  </a:lnTo>
                  <a:lnTo>
                    <a:pt x="1744" y="331"/>
                  </a:lnTo>
                  <a:lnTo>
                    <a:pt x="1744" y="329"/>
                  </a:lnTo>
                  <a:lnTo>
                    <a:pt x="1741" y="329"/>
                  </a:lnTo>
                  <a:lnTo>
                    <a:pt x="1741" y="331"/>
                  </a:lnTo>
                  <a:lnTo>
                    <a:pt x="1739" y="331"/>
                  </a:lnTo>
                  <a:lnTo>
                    <a:pt x="1739" y="334"/>
                  </a:lnTo>
                  <a:lnTo>
                    <a:pt x="1739" y="337"/>
                  </a:lnTo>
                  <a:lnTo>
                    <a:pt x="1739" y="339"/>
                  </a:lnTo>
                  <a:lnTo>
                    <a:pt x="1736" y="339"/>
                  </a:lnTo>
                  <a:lnTo>
                    <a:pt x="1736" y="342"/>
                  </a:lnTo>
                  <a:lnTo>
                    <a:pt x="1736" y="345"/>
                  </a:lnTo>
                  <a:lnTo>
                    <a:pt x="1739" y="347"/>
                  </a:lnTo>
                  <a:lnTo>
                    <a:pt x="1739" y="352"/>
                  </a:lnTo>
                  <a:lnTo>
                    <a:pt x="1741" y="352"/>
                  </a:lnTo>
                  <a:lnTo>
                    <a:pt x="1741" y="355"/>
                  </a:lnTo>
                  <a:lnTo>
                    <a:pt x="1744" y="355"/>
                  </a:lnTo>
                  <a:lnTo>
                    <a:pt x="1744" y="358"/>
                  </a:lnTo>
                  <a:lnTo>
                    <a:pt x="1747" y="358"/>
                  </a:lnTo>
                  <a:lnTo>
                    <a:pt x="1749" y="358"/>
                  </a:lnTo>
                  <a:lnTo>
                    <a:pt x="1752" y="358"/>
                  </a:lnTo>
                  <a:lnTo>
                    <a:pt x="1754" y="358"/>
                  </a:lnTo>
                  <a:lnTo>
                    <a:pt x="1757" y="358"/>
                  </a:lnTo>
                  <a:lnTo>
                    <a:pt x="1757" y="355"/>
                  </a:lnTo>
                  <a:lnTo>
                    <a:pt x="1754" y="355"/>
                  </a:lnTo>
                  <a:lnTo>
                    <a:pt x="1757" y="355"/>
                  </a:lnTo>
                  <a:lnTo>
                    <a:pt x="1754" y="355"/>
                  </a:lnTo>
                  <a:lnTo>
                    <a:pt x="1754" y="352"/>
                  </a:lnTo>
                  <a:lnTo>
                    <a:pt x="1754" y="350"/>
                  </a:lnTo>
                  <a:lnTo>
                    <a:pt x="1757" y="350"/>
                  </a:lnTo>
                  <a:lnTo>
                    <a:pt x="1757" y="347"/>
                  </a:lnTo>
                  <a:lnTo>
                    <a:pt x="1760" y="347"/>
                  </a:lnTo>
                  <a:lnTo>
                    <a:pt x="1760" y="345"/>
                  </a:lnTo>
                  <a:lnTo>
                    <a:pt x="1762" y="345"/>
                  </a:lnTo>
                  <a:lnTo>
                    <a:pt x="1762" y="342"/>
                  </a:lnTo>
                  <a:lnTo>
                    <a:pt x="1762" y="339"/>
                  </a:lnTo>
                  <a:lnTo>
                    <a:pt x="1765" y="339"/>
                  </a:lnTo>
                  <a:lnTo>
                    <a:pt x="1767" y="339"/>
                  </a:lnTo>
                  <a:lnTo>
                    <a:pt x="1770" y="339"/>
                  </a:lnTo>
                  <a:lnTo>
                    <a:pt x="1770" y="337"/>
                  </a:lnTo>
                  <a:lnTo>
                    <a:pt x="1773" y="337"/>
                  </a:lnTo>
                  <a:lnTo>
                    <a:pt x="1775" y="337"/>
                  </a:lnTo>
                  <a:lnTo>
                    <a:pt x="1778" y="337"/>
                  </a:lnTo>
                  <a:lnTo>
                    <a:pt x="1780" y="337"/>
                  </a:lnTo>
                  <a:lnTo>
                    <a:pt x="1780" y="339"/>
                  </a:lnTo>
                  <a:lnTo>
                    <a:pt x="1783" y="339"/>
                  </a:lnTo>
                  <a:lnTo>
                    <a:pt x="1786" y="339"/>
                  </a:lnTo>
                  <a:lnTo>
                    <a:pt x="1788" y="339"/>
                  </a:lnTo>
                  <a:lnTo>
                    <a:pt x="1788" y="342"/>
                  </a:lnTo>
                  <a:lnTo>
                    <a:pt x="1791" y="342"/>
                  </a:lnTo>
                  <a:lnTo>
                    <a:pt x="1788" y="342"/>
                  </a:lnTo>
                  <a:lnTo>
                    <a:pt x="1788" y="345"/>
                  </a:lnTo>
                  <a:lnTo>
                    <a:pt x="1788" y="347"/>
                  </a:lnTo>
                  <a:lnTo>
                    <a:pt x="1788" y="350"/>
                  </a:lnTo>
                  <a:lnTo>
                    <a:pt x="1791" y="350"/>
                  </a:lnTo>
                  <a:lnTo>
                    <a:pt x="1788" y="350"/>
                  </a:lnTo>
                  <a:lnTo>
                    <a:pt x="1788" y="352"/>
                  </a:lnTo>
                  <a:lnTo>
                    <a:pt x="1788" y="355"/>
                  </a:lnTo>
                  <a:lnTo>
                    <a:pt x="1788" y="358"/>
                  </a:lnTo>
                  <a:lnTo>
                    <a:pt x="1791" y="358"/>
                  </a:lnTo>
                  <a:lnTo>
                    <a:pt x="1794" y="358"/>
                  </a:lnTo>
                  <a:lnTo>
                    <a:pt x="1796" y="358"/>
                  </a:lnTo>
                  <a:lnTo>
                    <a:pt x="1796" y="360"/>
                  </a:lnTo>
                  <a:lnTo>
                    <a:pt x="1796" y="358"/>
                  </a:lnTo>
                  <a:lnTo>
                    <a:pt x="1796" y="360"/>
                  </a:lnTo>
                  <a:lnTo>
                    <a:pt x="1796" y="358"/>
                  </a:lnTo>
                  <a:lnTo>
                    <a:pt x="1796" y="360"/>
                  </a:lnTo>
                  <a:lnTo>
                    <a:pt x="1796" y="358"/>
                  </a:lnTo>
                  <a:lnTo>
                    <a:pt x="1799" y="358"/>
                  </a:lnTo>
                  <a:lnTo>
                    <a:pt x="1799" y="360"/>
                  </a:lnTo>
                  <a:lnTo>
                    <a:pt x="1799" y="363"/>
                  </a:lnTo>
                  <a:lnTo>
                    <a:pt x="1801" y="363"/>
                  </a:lnTo>
                  <a:lnTo>
                    <a:pt x="1801" y="365"/>
                  </a:lnTo>
                  <a:lnTo>
                    <a:pt x="1799" y="365"/>
                  </a:lnTo>
                  <a:lnTo>
                    <a:pt x="1801" y="365"/>
                  </a:lnTo>
                  <a:lnTo>
                    <a:pt x="1799" y="365"/>
                  </a:lnTo>
                  <a:lnTo>
                    <a:pt x="1799" y="368"/>
                  </a:lnTo>
                  <a:lnTo>
                    <a:pt x="1796" y="368"/>
                  </a:lnTo>
                  <a:lnTo>
                    <a:pt x="1796" y="371"/>
                  </a:lnTo>
                  <a:lnTo>
                    <a:pt x="1799" y="371"/>
                  </a:lnTo>
                  <a:lnTo>
                    <a:pt x="1799" y="373"/>
                  </a:lnTo>
                  <a:lnTo>
                    <a:pt x="1796" y="373"/>
                  </a:lnTo>
                  <a:lnTo>
                    <a:pt x="1794" y="373"/>
                  </a:lnTo>
                  <a:lnTo>
                    <a:pt x="1796" y="373"/>
                  </a:lnTo>
                  <a:lnTo>
                    <a:pt x="1796" y="376"/>
                  </a:lnTo>
                  <a:lnTo>
                    <a:pt x="1794" y="376"/>
                  </a:lnTo>
                  <a:lnTo>
                    <a:pt x="1794" y="378"/>
                  </a:lnTo>
                  <a:lnTo>
                    <a:pt x="1794" y="381"/>
                  </a:lnTo>
                  <a:lnTo>
                    <a:pt x="1791" y="381"/>
                  </a:lnTo>
                  <a:lnTo>
                    <a:pt x="1791" y="384"/>
                  </a:lnTo>
                  <a:lnTo>
                    <a:pt x="1791" y="386"/>
                  </a:lnTo>
                  <a:lnTo>
                    <a:pt x="1788" y="386"/>
                  </a:lnTo>
                  <a:lnTo>
                    <a:pt x="1788" y="389"/>
                  </a:lnTo>
                  <a:lnTo>
                    <a:pt x="1788" y="386"/>
                  </a:lnTo>
                  <a:lnTo>
                    <a:pt x="1788" y="389"/>
                  </a:lnTo>
                  <a:lnTo>
                    <a:pt x="1786" y="389"/>
                  </a:lnTo>
                  <a:lnTo>
                    <a:pt x="1786" y="392"/>
                  </a:lnTo>
                  <a:lnTo>
                    <a:pt x="1783" y="392"/>
                  </a:lnTo>
                  <a:lnTo>
                    <a:pt x="1783" y="394"/>
                  </a:lnTo>
                  <a:lnTo>
                    <a:pt x="1783" y="392"/>
                  </a:lnTo>
                  <a:lnTo>
                    <a:pt x="1780" y="392"/>
                  </a:lnTo>
                  <a:lnTo>
                    <a:pt x="1778" y="392"/>
                  </a:lnTo>
                  <a:lnTo>
                    <a:pt x="1778" y="394"/>
                  </a:lnTo>
                  <a:lnTo>
                    <a:pt x="1775" y="394"/>
                  </a:lnTo>
                  <a:lnTo>
                    <a:pt x="1775" y="397"/>
                  </a:lnTo>
                  <a:lnTo>
                    <a:pt x="1778" y="397"/>
                  </a:lnTo>
                  <a:lnTo>
                    <a:pt x="1775" y="397"/>
                  </a:lnTo>
                  <a:lnTo>
                    <a:pt x="1778" y="397"/>
                  </a:lnTo>
                  <a:lnTo>
                    <a:pt x="1778" y="399"/>
                  </a:lnTo>
                  <a:lnTo>
                    <a:pt x="1775" y="399"/>
                  </a:lnTo>
                  <a:lnTo>
                    <a:pt x="1773" y="399"/>
                  </a:lnTo>
                  <a:lnTo>
                    <a:pt x="1770" y="399"/>
                  </a:lnTo>
                  <a:lnTo>
                    <a:pt x="1767" y="399"/>
                  </a:lnTo>
                  <a:lnTo>
                    <a:pt x="1765" y="399"/>
                  </a:lnTo>
                  <a:lnTo>
                    <a:pt x="1767" y="399"/>
                  </a:lnTo>
                  <a:lnTo>
                    <a:pt x="1765" y="399"/>
                  </a:lnTo>
                  <a:lnTo>
                    <a:pt x="1762" y="399"/>
                  </a:lnTo>
                  <a:lnTo>
                    <a:pt x="1762" y="402"/>
                  </a:lnTo>
                  <a:lnTo>
                    <a:pt x="1762" y="399"/>
                  </a:lnTo>
                  <a:lnTo>
                    <a:pt x="1760" y="399"/>
                  </a:lnTo>
                  <a:lnTo>
                    <a:pt x="1757" y="399"/>
                  </a:lnTo>
                  <a:lnTo>
                    <a:pt x="1757" y="402"/>
                  </a:lnTo>
                  <a:lnTo>
                    <a:pt x="1754" y="402"/>
                  </a:lnTo>
                  <a:lnTo>
                    <a:pt x="1752" y="402"/>
                  </a:lnTo>
                  <a:lnTo>
                    <a:pt x="1749" y="402"/>
                  </a:lnTo>
                  <a:lnTo>
                    <a:pt x="1749" y="405"/>
                  </a:lnTo>
                  <a:lnTo>
                    <a:pt x="1747" y="405"/>
                  </a:lnTo>
                  <a:lnTo>
                    <a:pt x="1747" y="402"/>
                  </a:lnTo>
                  <a:lnTo>
                    <a:pt x="1744" y="402"/>
                  </a:lnTo>
                  <a:lnTo>
                    <a:pt x="1747" y="402"/>
                  </a:lnTo>
                  <a:lnTo>
                    <a:pt x="1747" y="399"/>
                  </a:lnTo>
                  <a:lnTo>
                    <a:pt x="1744" y="399"/>
                  </a:lnTo>
                  <a:lnTo>
                    <a:pt x="1741" y="399"/>
                  </a:lnTo>
                  <a:lnTo>
                    <a:pt x="1741" y="397"/>
                  </a:lnTo>
                  <a:lnTo>
                    <a:pt x="1739" y="397"/>
                  </a:lnTo>
                  <a:lnTo>
                    <a:pt x="1739" y="399"/>
                  </a:lnTo>
                  <a:lnTo>
                    <a:pt x="1739" y="402"/>
                  </a:lnTo>
                  <a:lnTo>
                    <a:pt x="1741" y="402"/>
                  </a:lnTo>
                  <a:lnTo>
                    <a:pt x="1739" y="402"/>
                  </a:lnTo>
                  <a:lnTo>
                    <a:pt x="1736" y="402"/>
                  </a:lnTo>
                  <a:lnTo>
                    <a:pt x="1736" y="399"/>
                  </a:lnTo>
                  <a:lnTo>
                    <a:pt x="1736" y="397"/>
                  </a:lnTo>
                  <a:lnTo>
                    <a:pt x="1734" y="394"/>
                  </a:lnTo>
                  <a:lnTo>
                    <a:pt x="1734" y="392"/>
                  </a:lnTo>
                  <a:lnTo>
                    <a:pt x="1731" y="394"/>
                  </a:lnTo>
                  <a:lnTo>
                    <a:pt x="1728" y="394"/>
                  </a:lnTo>
                  <a:lnTo>
                    <a:pt x="1726" y="394"/>
                  </a:lnTo>
                  <a:lnTo>
                    <a:pt x="1723" y="394"/>
                  </a:lnTo>
                  <a:lnTo>
                    <a:pt x="1723" y="392"/>
                  </a:lnTo>
                  <a:lnTo>
                    <a:pt x="1720" y="392"/>
                  </a:lnTo>
                  <a:lnTo>
                    <a:pt x="1720" y="389"/>
                  </a:lnTo>
                  <a:lnTo>
                    <a:pt x="1718" y="389"/>
                  </a:lnTo>
                  <a:lnTo>
                    <a:pt x="1715" y="384"/>
                  </a:lnTo>
                  <a:lnTo>
                    <a:pt x="1715" y="381"/>
                  </a:lnTo>
                  <a:lnTo>
                    <a:pt x="1715" y="378"/>
                  </a:lnTo>
                  <a:lnTo>
                    <a:pt x="1715" y="376"/>
                  </a:lnTo>
                  <a:lnTo>
                    <a:pt x="1718" y="376"/>
                  </a:lnTo>
                  <a:lnTo>
                    <a:pt x="1720" y="371"/>
                  </a:lnTo>
                  <a:lnTo>
                    <a:pt x="1723" y="368"/>
                  </a:lnTo>
                  <a:lnTo>
                    <a:pt x="1723" y="365"/>
                  </a:lnTo>
                  <a:lnTo>
                    <a:pt x="1723" y="363"/>
                  </a:lnTo>
                  <a:lnTo>
                    <a:pt x="1718" y="363"/>
                  </a:lnTo>
                  <a:lnTo>
                    <a:pt x="1720" y="363"/>
                  </a:lnTo>
                  <a:lnTo>
                    <a:pt x="1723" y="363"/>
                  </a:lnTo>
                  <a:lnTo>
                    <a:pt x="1720" y="360"/>
                  </a:lnTo>
                  <a:lnTo>
                    <a:pt x="1718" y="358"/>
                  </a:lnTo>
                  <a:lnTo>
                    <a:pt x="1715" y="358"/>
                  </a:lnTo>
                  <a:lnTo>
                    <a:pt x="1715" y="360"/>
                  </a:lnTo>
                  <a:lnTo>
                    <a:pt x="1713" y="360"/>
                  </a:lnTo>
                  <a:lnTo>
                    <a:pt x="1710" y="360"/>
                  </a:lnTo>
                  <a:lnTo>
                    <a:pt x="1707" y="350"/>
                  </a:lnTo>
                  <a:lnTo>
                    <a:pt x="1707" y="345"/>
                  </a:lnTo>
                  <a:lnTo>
                    <a:pt x="1705" y="342"/>
                  </a:lnTo>
                  <a:lnTo>
                    <a:pt x="1705" y="339"/>
                  </a:lnTo>
                  <a:lnTo>
                    <a:pt x="1702" y="337"/>
                  </a:lnTo>
                  <a:lnTo>
                    <a:pt x="1702" y="334"/>
                  </a:lnTo>
                  <a:lnTo>
                    <a:pt x="1702" y="331"/>
                  </a:lnTo>
                  <a:lnTo>
                    <a:pt x="1700" y="329"/>
                  </a:lnTo>
                  <a:lnTo>
                    <a:pt x="1700" y="326"/>
                  </a:lnTo>
                  <a:lnTo>
                    <a:pt x="1700" y="324"/>
                  </a:lnTo>
                  <a:lnTo>
                    <a:pt x="1697" y="321"/>
                  </a:lnTo>
                  <a:lnTo>
                    <a:pt x="1697" y="318"/>
                  </a:lnTo>
                  <a:lnTo>
                    <a:pt x="1697" y="316"/>
                  </a:lnTo>
                  <a:lnTo>
                    <a:pt x="1700" y="316"/>
                  </a:lnTo>
                  <a:lnTo>
                    <a:pt x="1702" y="316"/>
                  </a:lnTo>
                  <a:lnTo>
                    <a:pt x="1702" y="313"/>
                  </a:lnTo>
                  <a:lnTo>
                    <a:pt x="1705" y="313"/>
                  </a:lnTo>
                  <a:lnTo>
                    <a:pt x="1705" y="311"/>
                  </a:lnTo>
                  <a:lnTo>
                    <a:pt x="1707" y="311"/>
                  </a:lnTo>
                  <a:lnTo>
                    <a:pt x="1710" y="311"/>
                  </a:lnTo>
                  <a:lnTo>
                    <a:pt x="1710" y="308"/>
                  </a:lnTo>
                  <a:lnTo>
                    <a:pt x="1713" y="308"/>
                  </a:lnTo>
                  <a:lnTo>
                    <a:pt x="1710" y="308"/>
                  </a:lnTo>
                  <a:lnTo>
                    <a:pt x="1710" y="305"/>
                  </a:lnTo>
                  <a:lnTo>
                    <a:pt x="1713" y="305"/>
                  </a:lnTo>
                  <a:lnTo>
                    <a:pt x="1715" y="305"/>
                  </a:lnTo>
                  <a:lnTo>
                    <a:pt x="1715" y="303"/>
                  </a:lnTo>
                  <a:lnTo>
                    <a:pt x="1715" y="305"/>
                  </a:lnTo>
                  <a:lnTo>
                    <a:pt x="1715" y="303"/>
                  </a:lnTo>
                  <a:lnTo>
                    <a:pt x="1718" y="303"/>
                  </a:lnTo>
                  <a:lnTo>
                    <a:pt x="1720" y="303"/>
                  </a:lnTo>
                  <a:lnTo>
                    <a:pt x="1720" y="300"/>
                  </a:lnTo>
                  <a:lnTo>
                    <a:pt x="1720" y="303"/>
                  </a:lnTo>
                  <a:lnTo>
                    <a:pt x="1720" y="300"/>
                  </a:lnTo>
                  <a:lnTo>
                    <a:pt x="1720" y="303"/>
                  </a:lnTo>
                  <a:lnTo>
                    <a:pt x="1720" y="300"/>
                  </a:lnTo>
                  <a:lnTo>
                    <a:pt x="1723" y="300"/>
                  </a:lnTo>
                  <a:lnTo>
                    <a:pt x="1723" y="303"/>
                  </a:lnTo>
                  <a:lnTo>
                    <a:pt x="1726" y="303"/>
                  </a:lnTo>
                  <a:lnTo>
                    <a:pt x="1728" y="303"/>
                  </a:lnTo>
                  <a:lnTo>
                    <a:pt x="1731" y="303"/>
                  </a:lnTo>
                  <a:lnTo>
                    <a:pt x="1734" y="303"/>
                  </a:lnTo>
                  <a:lnTo>
                    <a:pt x="1736" y="303"/>
                  </a:lnTo>
                  <a:lnTo>
                    <a:pt x="1736" y="300"/>
                  </a:lnTo>
                  <a:lnTo>
                    <a:pt x="1736" y="297"/>
                  </a:lnTo>
                  <a:lnTo>
                    <a:pt x="1739" y="297"/>
                  </a:lnTo>
                  <a:lnTo>
                    <a:pt x="1741" y="297"/>
                  </a:lnTo>
                  <a:lnTo>
                    <a:pt x="1744" y="297"/>
                  </a:lnTo>
                  <a:lnTo>
                    <a:pt x="1744" y="295"/>
                  </a:lnTo>
                  <a:lnTo>
                    <a:pt x="1747" y="295"/>
                  </a:lnTo>
                  <a:lnTo>
                    <a:pt x="1749" y="295"/>
                  </a:lnTo>
                  <a:lnTo>
                    <a:pt x="1752" y="295"/>
                  </a:lnTo>
                  <a:lnTo>
                    <a:pt x="1754" y="295"/>
                  </a:lnTo>
                  <a:lnTo>
                    <a:pt x="1754" y="292"/>
                  </a:lnTo>
                  <a:lnTo>
                    <a:pt x="1757" y="292"/>
                  </a:lnTo>
                  <a:lnTo>
                    <a:pt x="1757" y="290"/>
                  </a:lnTo>
                  <a:lnTo>
                    <a:pt x="1757" y="292"/>
                  </a:lnTo>
                  <a:lnTo>
                    <a:pt x="1760" y="292"/>
                  </a:lnTo>
                  <a:lnTo>
                    <a:pt x="1762" y="292"/>
                  </a:lnTo>
                  <a:lnTo>
                    <a:pt x="1765" y="292"/>
                  </a:lnTo>
                  <a:lnTo>
                    <a:pt x="1767" y="290"/>
                  </a:lnTo>
                  <a:close/>
                  <a:moveTo>
                    <a:pt x="1483" y="86"/>
                  </a:moveTo>
                  <a:lnTo>
                    <a:pt x="1483" y="89"/>
                  </a:lnTo>
                  <a:lnTo>
                    <a:pt x="1483" y="91"/>
                  </a:lnTo>
                  <a:lnTo>
                    <a:pt x="1488" y="91"/>
                  </a:lnTo>
                  <a:lnTo>
                    <a:pt x="1543" y="91"/>
                  </a:lnTo>
                  <a:lnTo>
                    <a:pt x="1546" y="91"/>
                  </a:lnTo>
                  <a:lnTo>
                    <a:pt x="1616" y="91"/>
                  </a:lnTo>
                  <a:lnTo>
                    <a:pt x="1681" y="94"/>
                  </a:lnTo>
                  <a:lnTo>
                    <a:pt x="1710" y="94"/>
                  </a:lnTo>
                  <a:lnTo>
                    <a:pt x="1869" y="96"/>
                  </a:lnTo>
                  <a:lnTo>
                    <a:pt x="1869" y="102"/>
                  </a:lnTo>
                  <a:lnTo>
                    <a:pt x="1869" y="120"/>
                  </a:lnTo>
                  <a:lnTo>
                    <a:pt x="1835" y="138"/>
                  </a:lnTo>
                  <a:lnTo>
                    <a:pt x="1833" y="138"/>
                  </a:lnTo>
                  <a:lnTo>
                    <a:pt x="1830" y="141"/>
                  </a:lnTo>
                  <a:lnTo>
                    <a:pt x="1827" y="141"/>
                  </a:lnTo>
                  <a:lnTo>
                    <a:pt x="1827" y="143"/>
                  </a:lnTo>
                  <a:lnTo>
                    <a:pt x="1825" y="143"/>
                  </a:lnTo>
                  <a:lnTo>
                    <a:pt x="1822" y="143"/>
                  </a:lnTo>
                  <a:lnTo>
                    <a:pt x="1822" y="146"/>
                  </a:lnTo>
                  <a:lnTo>
                    <a:pt x="1820" y="146"/>
                  </a:lnTo>
                  <a:lnTo>
                    <a:pt x="1807" y="151"/>
                  </a:lnTo>
                  <a:lnTo>
                    <a:pt x="1807" y="154"/>
                  </a:lnTo>
                  <a:lnTo>
                    <a:pt x="1807" y="156"/>
                  </a:lnTo>
                  <a:lnTo>
                    <a:pt x="1807" y="154"/>
                  </a:lnTo>
                  <a:lnTo>
                    <a:pt x="1804" y="154"/>
                  </a:lnTo>
                  <a:lnTo>
                    <a:pt x="1801" y="154"/>
                  </a:lnTo>
                  <a:lnTo>
                    <a:pt x="1799" y="154"/>
                  </a:lnTo>
                  <a:lnTo>
                    <a:pt x="1796" y="154"/>
                  </a:lnTo>
                  <a:lnTo>
                    <a:pt x="1794" y="154"/>
                  </a:lnTo>
                  <a:lnTo>
                    <a:pt x="1791" y="154"/>
                  </a:lnTo>
                  <a:lnTo>
                    <a:pt x="1788" y="154"/>
                  </a:lnTo>
                  <a:lnTo>
                    <a:pt x="1786" y="154"/>
                  </a:lnTo>
                  <a:lnTo>
                    <a:pt x="1791" y="154"/>
                  </a:lnTo>
                  <a:lnTo>
                    <a:pt x="1791" y="162"/>
                  </a:lnTo>
                  <a:lnTo>
                    <a:pt x="1791" y="167"/>
                  </a:lnTo>
                  <a:lnTo>
                    <a:pt x="1788" y="167"/>
                  </a:lnTo>
                  <a:lnTo>
                    <a:pt x="1788" y="162"/>
                  </a:lnTo>
                  <a:lnTo>
                    <a:pt x="1788" y="156"/>
                  </a:lnTo>
                  <a:lnTo>
                    <a:pt x="1786" y="156"/>
                  </a:lnTo>
                  <a:lnTo>
                    <a:pt x="1783" y="156"/>
                  </a:lnTo>
                  <a:lnTo>
                    <a:pt x="1783" y="162"/>
                  </a:lnTo>
                  <a:lnTo>
                    <a:pt x="1783" y="154"/>
                  </a:lnTo>
                  <a:lnTo>
                    <a:pt x="1786" y="154"/>
                  </a:lnTo>
                  <a:lnTo>
                    <a:pt x="1783" y="154"/>
                  </a:lnTo>
                  <a:lnTo>
                    <a:pt x="1780" y="154"/>
                  </a:lnTo>
                  <a:lnTo>
                    <a:pt x="1778" y="154"/>
                  </a:lnTo>
                  <a:lnTo>
                    <a:pt x="1775" y="154"/>
                  </a:lnTo>
                  <a:lnTo>
                    <a:pt x="1775" y="156"/>
                  </a:lnTo>
                  <a:lnTo>
                    <a:pt x="1770" y="159"/>
                  </a:lnTo>
                  <a:lnTo>
                    <a:pt x="1767" y="159"/>
                  </a:lnTo>
                  <a:lnTo>
                    <a:pt x="1765" y="159"/>
                  </a:lnTo>
                  <a:lnTo>
                    <a:pt x="1765" y="162"/>
                  </a:lnTo>
                  <a:lnTo>
                    <a:pt x="1762" y="162"/>
                  </a:lnTo>
                  <a:lnTo>
                    <a:pt x="1760" y="162"/>
                  </a:lnTo>
                  <a:lnTo>
                    <a:pt x="1757" y="162"/>
                  </a:lnTo>
                  <a:lnTo>
                    <a:pt x="1757" y="164"/>
                  </a:lnTo>
                  <a:lnTo>
                    <a:pt x="1754" y="164"/>
                  </a:lnTo>
                  <a:lnTo>
                    <a:pt x="1752" y="164"/>
                  </a:lnTo>
                  <a:lnTo>
                    <a:pt x="1749" y="164"/>
                  </a:lnTo>
                  <a:lnTo>
                    <a:pt x="1744" y="164"/>
                  </a:lnTo>
                  <a:lnTo>
                    <a:pt x="1741" y="164"/>
                  </a:lnTo>
                  <a:lnTo>
                    <a:pt x="1739" y="164"/>
                  </a:lnTo>
                  <a:lnTo>
                    <a:pt x="1736" y="164"/>
                  </a:lnTo>
                  <a:lnTo>
                    <a:pt x="1734" y="164"/>
                  </a:lnTo>
                  <a:lnTo>
                    <a:pt x="1734" y="167"/>
                  </a:lnTo>
                  <a:lnTo>
                    <a:pt x="1734" y="170"/>
                  </a:lnTo>
                  <a:lnTo>
                    <a:pt x="1731" y="170"/>
                  </a:lnTo>
                  <a:lnTo>
                    <a:pt x="1731" y="167"/>
                  </a:lnTo>
                  <a:lnTo>
                    <a:pt x="1734" y="167"/>
                  </a:lnTo>
                  <a:lnTo>
                    <a:pt x="1734" y="164"/>
                  </a:lnTo>
                  <a:lnTo>
                    <a:pt x="1731" y="164"/>
                  </a:lnTo>
                  <a:lnTo>
                    <a:pt x="1728" y="164"/>
                  </a:lnTo>
                  <a:lnTo>
                    <a:pt x="1726" y="164"/>
                  </a:lnTo>
                  <a:lnTo>
                    <a:pt x="1723" y="164"/>
                  </a:lnTo>
                  <a:lnTo>
                    <a:pt x="1720" y="164"/>
                  </a:lnTo>
                  <a:lnTo>
                    <a:pt x="1718" y="167"/>
                  </a:lnTo>
                  <a:lnTo>
                    <a:pt x="1718" y="164"/>
                  </a:lnTo>
                  <a:lnTo>
                    <a:pt x="1720" y="164"/>
                  </a:lnTo>
                  <a:lnTo>
                    <a:pt x="1720" y="162"/>
                  </a:lnTo>
                  <a:lnTo>
                    <a:pt x="1718" y="162"/>
                  </a:lnTo>
                  <a:lnTo>
                    <a:pt x="1715" y="162"/>
                  </a:lnTo>
                  <a:lnTo>
                    <a:pt x="1713" y="159"/>
                  </a:lnTo>
                  <a:lnTo>
                    <a:pt x="1710" y="159"/>
                  </a:lnTo>
                  <a:lnTo>
                    <a:pt x="1707" y="159"/>
                  </a:lnTo>
                  <a:lnTo>
                    <a:pt x="1707" y="156"/>
                  </a:lnTo>
                  <a:lnTo>
                    <a:pt x="1705" y="156"/>
                  </a:lnTo>
                  <a:lnTo>
                    <a:pt x="1702" y="154"/>
                  </a:lnTo>
                  <a:lnTo>
                    <a:pt x="1700" y="154"/>
                  </a:lnTo>
                  <a:lnTo>
                    <a:pt x="1697" y="151"/>
                  </a:lnTo>
                  <a:lnTo>
                    <a:pt x="1694" y="151"/>
                  </a:lnTo>
                  <a:lnTo>
                    <a:pt x="1694" y="149"/>
                  </a:lnTo>
                  <a:lnTo>
                    <a:pt x="1692" y="149"/>
                  </a:lnTo>
                  <a:lnTo>
                    <a:pt x="1692" y="146"/>
                  </a:lnTo>
                  <a:lnTo>
                    <a:pt x="1689" y="146"/>
                  </a:lnTo>
                  <a:lnTo>
                    <a:pt x="1689" y="143"/>
                  </a:lnTo>
                  <a:lnTo>
                    <a:pt x="1687" y="143"/>
                  </a:lnTo>
                  <a:lnTo>
                    <a:pt x="1681" y="138"/>
                  </a:lnTo>
                  <a:lnTo>
                    <a:pt x="1681" y="136"/>
                  </a:lnTo>
                  <a:lnTo>
                    <a:pt x="1681" y="133"/>
                  </a:lnTo>
                  <a:lnTo>
                    <a:pt x="1679" y="133"/>
                  </a:lnTo>
                  <a:lnTo>
                    <a:pt x="1676" y="128"/>
                  </a:lnTo>
                  <a:lnTo>
                    <a:pt x="1673" y="125"/>
                  </a:lnTo>
                  <a:lnTo>
                    <a:pt x="1673" y="122"/>
                  </a:lnTo>
                  <a:lnTo>
                    <a:pt x="1673" y="120"/>
                  </a:lnTo>
                  <a:lnTo>
                    <a:pt x="1673" y="117"/>
                  </a:lnTo>
                  <a:lnTo>
                    <a:pt x="1673" y="115"/>
                  </a:lnTo>
                  <a:lnTo>
                    <a:pt x="1671" y="115"/>
                  </a:lnTo>
                  <a:lnTo>
                    <a:pt x="1671" y="112"/>
                  </a:lnTo>
                  <a:lnTo>
                    <a:pt x="1668" y="112"/>
                  </a:lnTo>
                  <a:lnTo>
                    <a:pt x="1666" y="112"/>
                  </a:lnTo>
                  <a:lnTo>
                    <a:pt x="1666" y="109"/>
                  </a:lnTo>
                  <a:lnTo>
                    <a:pt x="1666" y="112"/>
                  </a:lnTo>
                  <a:lnTo>
                    <a:pt x="1666" y="109"/>
                  </a:lnTo>
                  <a:lnTo>
                    <a:pt x="1663" y="109"/>
                  </a:lnTo>
                  <a:lnTo>
                    <a:pt x="1663" y="107"/>
                  </a:lnTo>
                  <a:lnTo>
                    <a:pt x="1660" y="107"/>
                  </a:lnTo>
                  <a:lnTo>
                    <a:pt x="1658" y="107"/>
                  </a:lnTo>
                  <a:lnTo>
                    <a:pt x="1658" y="104"/>
                  </a:lnTo>
                  <a:lnTo>
                    <a:pt x="1655" y="104"/>
                  </a:lnTo>
                  <a:lnTo>
                    <a:pt x="1655" y="102"/>
                  </a:lnTo>
                  <a:lnTo>
                    <a:pt x="1653" y="102"/>
                  </a:lnTo>
                  <a:lnTo>
                    <a:pt x="1650" y="102"/>
                  </a:lnTo>
                  <a:lnTo>
                    <a:pt x="1647" y="99"/>
                  </a:lnTo>
                  <a:lnTo>
                    <a:pt x="1645" y="99"/>
                  </a:lnTo>
                  <a:lnTo>
                    <a:pt x="1645" y="102"/>
                  </a:lnTo>
                  <a:lnTo>
                    <a:pt x="1642" y="102"/>
                  </a:lnTo>
                  <a:lnTo>
                    <a:pt x="1642" y="104"/>
                  </a:lnTo>
                  <a:lnTo>
                    <a:pt x="1640" y="104"/>
                  </a:lnTo>
                  <a:lnTo>
                    <a:pt x="1640" y="107"/>
                  </a:lnTo>
                  <a:lnTo>
                    <a:pt x="1640" y="109"/>
                  </a:lnTo>
                  <a:lnTo>
                    <a:pt x="1637" y="109"/>
                  </a:lnTo>
                  <a:lnTo>
                    <a:pt x="1634" y="109"/>
                  </a:lnTo>
                  <a:lnTo>
                    <a:pt x="1634" y="112"/>
                  </a:lnTo>
                  <a:lnTo>
                    <a:pt x="1632" y="112"/>
                  </a:lnTo>
                  <a:lnTo>
                    <a:pt x="1632" y="115"/>
                  </a:lnTo>
                  <a:lnTo>
                    <a:pt x="1629" y="115"/>
                  </a:lnTo>
                  <a:lnTo>
                    <a:pt x="1629" y="117"/>
                  </a:lnTo>
                  <a:lnTo>
                    <a:pt x="1632" y="117"/>
                  </a:lnTo>
                  <a:lnTo>
                    <a:pt x="1629" y="117"/>
                  </a:lnTo>
                  <a:lnTo>
                    <a:pt x="1626" y="117"/>
                  </a:lnTo>
                  <a:lnTo>
                    <a:pt x="1626" y="120"/>
                  </a:lnTo>
                  <a:lnTo>
                    <a:pt x="1624" y="122"/>
                  </a:lnTo>
                  <a:lnTo>
                    <a:pt x="1621" y="122"/>
                  </a:lnTo>
                  <a:lnTo>
                    <a:pt x="1619" y="122"/>
                  </a:lnTo>
                  <a:lnTo>
                    <a:pt x="1619" y="125"/>
                  </a:lnTo>
                  <a:lnTo>
                    <a:pt x="1616" y="125"/>
                  </a:lnTo>
                  <a:lnTo>
                    <a:pt x="1616" y="128"/>
                  </a:lnTo>
                  <a:lnTo>
                    <a:pt x="1613" y="128"/>
                  </a:lnTo>
                  <a:lnTo>
                    <a:pt x="1611" y="128"/>
                  </a:lnTo>
                  <a:lnTo>
                    <a:pt x="1608" y="128"/>
                  </a:lnTo>
                  <a:lnTo>
                    <a:pt x="1606" y="128"/>
                  </a:lnTo>
                  <a:lnTo>
                    <a:pt x="1603" y="128"/>
                  </a:lnTo>
                  <a:lnTo>
                    <a:pt x="1600" y="128"/>
                  </a:lnTo>
                  <a:lnTo>
                    <a:pt x="1598" y="128"/>
                  </a:lnTo>
                  <a:lnTo>
                    <a:pt x="1595" y="128"/>
                  </a:lnTo>
                  <a:lnTo>
                    <a:pt x="1593" y="128"/>
                  </a:lnTo>
                  <a:lnTo>
                    <a:pt x="1590" y="125"/>
                  </a:lnTo>
                  <a:lnTo>
                    <a:pt x="1587" y="125"/>
                  </a:lnTo>
                  <a:lnTo>
                    <a:pt x="1585" y="125"/>
                  </a:lnTo>
                  <a:lnTo>
                    <a:pt x="1585" y="122"/>
                  </a:lnTo>
                  <a:lnTo>
                    <a:pt x="1582" y="122"/>
                  </a:lnTo>
                  <a:lnTo>
                    <a:pt x="1580" y="122"/>
                  </a:lnTo>
                  <a:lnTo>
                    <a:pt x="1580" y="125"/>
                  </a:lnTo>
                  <a:lnTo>
                    <a:pt x="1577" y="125"/>
                  </a:lnTo>
                  <a:lnTo>
                    <a:pt x="1574" y="125"/>
                  </a:lnTo>
                  <a:lnTo>
                    <a:pt x="1572" y="125"/>
                  </a:lnTo>
                  <a:lnTo>
                    <a:pt x="1569" y="125"/>
                  </a:lnTo>
                  <a:lnTo>
                    <a:pt x="1566" y="125"/>
                  </a:lnTo>
                  <a:lnTo>
                    <a:pt x="1564" y="125"/>
                  </a:lnTo>
                  <a:lnTo>
                    <a:pt x="1561" y="122"/>
                  </a:lnTo>
                  <a:lnTo>
                    <a:pt x="1559" y="122"/>
                  </a:lnTo>
                  <a:lnTo>
                    <a:pt x="1559" y="120"/>
                  </a:lnTo>
                  <a:lnTo>
                    <a:pt x="1556" y="120"/>
                  </a:lnTo>
                  <a:lnTo>
                    <a:pt x="1556" y="117"/>
                  </a:lnTo>
                  <a:lnTo>
                    <a:pt x="1556" y="120"/>
                  </a:lnTo>
                  <a:lnTo>
                    <a:pt x="1559" y="120"/>
                  </a:lnTo>
                  <a:lnTo>
                    <a:pt x="1559" y="122"/>
                  </a:lnTo>
                  <a:lnTo>
                    <a:pt x="1556" y="122"/>
                  </a:lnTo>
                  <a:lnTo>
                    <a:pt x="1553" y="122"/>
                  </a:lnTo>
                  <a:lnTo>
                    <a:pt x="1551" y="122"/>
                  </a:lnTo>
                  <a:lnTo>
                    <a:pt x="1551" y="125"/>
                  </a:lnTo>
                  <a:lnTo>
                    <a:pt x="1548" y="125"/>
                  </a:lnTo>
                  <a:lnTo>
                    <a:pt x="1548" y="128"/>
                  </a:lnTo>
                  <a:lnTo>
                    <a:pt x="1546" y="128"/>
                  </a:lnTo>
                  <a:lnTo>
                    <a:pt x="1546" y="130"/>
                  </a:lnTo>
                  <a:lnTo>
                    <a:pt x="1546" y="133"/>
                  </a:lnTo>
                  <a:lnTo>
                    <a:pt x="1546" y="136"/>
                  </a:lnTo>
                  <a:lnTo>
                    <a:pt x="1546" y="138"/>
                  </a:lnTo>
                  <a:lnTo>
                    <a:pt x="1546" y="141"/>
                  </a:lnTo>
                  <a:lnTo>
                    <a:pt x="1546" y="143"/>
                  </a:lnTo>
                  <a:lnTo>
                    <a:pt x="1546" y="146"/>
                  </a:lnTo>
                  <a:lnTo>
                    <a:pt x="1546" y="151"/>
                  </a:lnTo>
                  <a:lnTo>
                    <a:pt x="1546" y="154"/>
                  </a:lnTo>
                  <a:lnTo>
                    <a:pt x="1546" y="156"/>
                  </a:lnTo>
                  <a:lnTo>
                    <a:pt x="1543" y="156"/>
                  </a:lnTo>
                  <a:lnTo>
                    <a:pt x="1543" y="159"/>
                  </a:lnTo>
                  <a:lnTo>
                    <a:pt x="1543" y="162"/>
                  </a:lnTo>
                  <a:lnTo>
                    <a:pt x="1543" y="164"/>
                  </a:lnTo>
                  <a:lnTo>
                    <a:pt x="1538" y="167"/>
                  </a:lnTo>
                  <a:lnTo>
                    <a:pt x="1535" y="162"/>
                  </a:lnTo>
                  <a:lnTo>
                    <a:pt x="1533" y="162"/>
                  </a:lnTo>
                  <a:lnTo>
                    <a:pt x="1530" y="162"/>
                  </a:lnTo>
                  <a:lnTo>
                    <a:pt x="1530" y="164"/>
                  </a:lnTo>
                  <a:lnTo>
                    <a:pt x="1533" y="164"/>
                  </a:lnTo>
                  <a:lnTo>
                    <a:pt x="1533" y="167"/>
                  </a:lnTo>
                  <a:lnTo>
                    <a:pt x="1533" y="170"/>
                  </a:lnTo>
                  <a:lnTo>
                    <a:pt x="1533" y="172"/>
                  </a:lnTo>
                  <a:lnTo>
                    <a:pt x="1533" y="175"/>
                  </a:lnTo>
                  <a:lnTo>
                    <a:pt x="1533" y="177"/>
                  </a:lnTo>
                  <a:lnTo>
                    <a:pt x="1533" y="180"/>
                  </a:lnTo>
                  <a:lnTo>
                    <a:pt x="1533" y="183"/>
                  </a:lnTo>
                  <a:lnTo>
                    <a:pt x="1533" y="185"/>
                  </a:lnTo>
                  <a:lnTo>
                    <a:pt x="1535" y="185"/>
                  </a:lnTo>
                  <a:lnTo>
                    <a:pt x="1538" y="185"/>
                  </a:lnTo>
                  <a:lnTo>
                    <a:pt x="1538" y="188"/>
                  </a:lnTo>
                  <a:lnTo>
                    <a:pt x="1540" y="188"/>
                  </a:lnTo>
                  <a:lnTo>
                    <a:pt x="1543" y="188"/>
                  </a:lnTo>
                  <a:lnTo>
                    <a:pt x="1546" y="188"/>
                  </a:lnTo>
                  <a:lnTo>
                    <a:pt x="1548" y="190"/>
                  </a:lnTo>
                  <a:lnTo>
                    <a:pt x="1551" y="190"/>
                  </a:lnTo>
                  <a:lnTo>
                    <a:pt x="1551" y="193"/>
                  </a:lnTo>
                  <a:lnTo>
                    <a:pt x="1553" y="193"/>
                  </a:lnTo>
                  <a:lnTo>
                    <a:pt x="1556" y="193"/>
                  </a:lnTo>
                  <a:lnTo>
                    <a:pt x="1559" y="193"/>
                  </a:lnTo>
                  <a:lnTo>
                    <a:pt x="1561" y="193"/>
                  </a:lnTo>
                  <a:lnTo>
                    <a:pt x="1561" y="190"/>
                  </a:lnTo>
                  <a:lnTo>
                    <a:pt x="1564" y="190"/>
                  </a:lnTo>
                  <a:lnTo>
                    <a:pt x="1564" y="193"/>
                  </a:lnTo>
                  <a:lnTo>
                    <a:pt x="1566" y="193"/>
                  </a:lnTo>
                  <a:lnTo>
                    <a:pt x="1569" y="193"/>
                  </a:lnTo>
                  <a:lnTo>
                    <a:pt x="1566" y="193"/>
                  </a:lnTo>
                  <a:lnTo>
                    <a:pt x="1566" y="196"/>
                  </a:lnTo>
                  <a:lnTo>
                    <a:pt x="1564" y="196"/>
                  </a:lnTo>
                  <a:lnTo>
                    <a:pt x="1561" y="196"/>
                  </a:lnTo>
                  <a:lnTo>
                    <a:pt x="1561" y="198"/>
                  </a:lnTo>
                  <a:lnTo>
                    <a:pt x="1561" y="201"/>
                  </a:lnTo>
                  <a:lnTo>
                    <a:pt x="1561" y="203"/>
                  </a:lnTo>
                  <a:lnTo>
                    <a:pt x="1564" y="203"/>
                  </a:lnTo>
                  <a:lnTo>
                    <a:pt x="1564" y="206"/>
                  </a:lnTo>
                  <a:lnTo>
                    <a:pt x="1566" y="206"/>
                  </a:lnTo>
                  <a:lnTo>
                    <a:pt x="1569" y="206"/>
                  </a:lnTo>
                  <a:lnTo>
                    <a:pt x="1569" y="203"/>
                  </a:lnTo>
                  <a:lnTo>
                    <a:pt x="1572" y="203"/>
                  </a:lnTo>
                  <a:lnTo>
                    <a:pt x="1574" y="206"/>
                  </a:lnTo>
                  <a:lnTo>
                    <a:pt x="1574" y="209"/>
                  </a:lnTo>
                  <a:lnTo>
                    <a:pt x="1572" y="209"/>
                  </a:lnTo>
                  <a:lnTo>
                    <a:pt x="1572" y="206"/>
                  </a:lnTo>
                  <a:lnTo>
                    <a:pt x="1569" y="206"/>
                  </a:lnTo>
                  <a:lnTo>
                    <a:pt x="1566" y="206"/>
                  </a:lnTo>
                  <a:lnTo>
                    <a:pt x="1566" y="209"/>
                  </a:lnTo>
                  <a:lnTo>
                    <a:pt x="1564" y="209"/>
                  </a:lnTo>
                  <a:lnTo>
                    <a:pt x="1561" y="209"/>
                  </a:lnTo>
                  <a:lnTo>
                    <a:pt x="1561" y="211"/>
                  </a:lnTo>
                  <a:lnTo>
                    <a:pt x="1559" y="211"/>
                  </a:lnTo>
                  <a:lnTo>
                    <a:pt x="1556" y="211"/>
                  </a:lnTo>
                  <a:lnTo>
                    <a:pt x="1556" y="214"/>
                  </a:lnTo>
                  <a:lnTo>
                    <a:pt x="1553" y="214"/>
                  </a:lnTo>
                  <a:lnTo>
                    <a:pt x="1551" y="214"/>
                  </a:lnTo>
                  <a:lnTo>
                    <a:pt x="1548" y="214"/>
                  </a:lnTo>
                  <a:lnTo>
                    <a:pt x="1548" y="217"/>
                  </a:lnTo>
                  <a:lnTo>
                    <a:pt x="1546" y="217"/>
                  </a:lnTo>
                  <a:lnTo>
                    <a:pt x="1543" y="217"/>
                  </a:lnTo>
                  <a:lnTo>
                    <a:pt x="1540" y="217"/>
                  </a:lnTo>
                  <a:lnTo>
                    <a:pt x="1538" y="217"/>
                  </a:lnTo>
                  <a:lnTo>
                    <a:pt x="1535" y="217"/>
                  </a:lnTo>
                  <a:lnTo>
                    <a:pt x="1535" y="214"/>
                  </a:lnTo>
                  <a:lnTo>
                    <a:pt x="1535" y="217"/>
                  </a:lnTo>
                  <a:lnTo>
                    <a:pt x="1533" y="217"/>
                  </a:lnTo>
                  <a:lnTo>
                    <a:pt x="1530" y="217"/>
                  </a:lnTo>
                  <a:lnTo>
                    <a:pt x="1530" y="219"/>
                  </a:lnTo>
                  <a:lnTo>
                    <a:pt x="1530" y="222"/>
                  </a:lnTo>
                  <a:lnTo>
                    <a:pt x="1530" y="224"/>
                  </a:lnTo>
                  <a:lnTo>
                    <a:pt x="1530" y="227"/>
                  </a:lnTo>
                  <a:lnTo>
                    <a:pt x="1530" y="230"/>
                  </a:lnTo>
                  <a:lnTo>
                    <a:pt x="1530" y="232"/>
                  </a:lnTo>
                  <a:lnTo>
                    <a:pt x="1530" y="235"/>
                  </a:lnTo>
                  <a:lnTo>
                    <a:pt x="1530" y="237"/>
                  </a:lnTo>
                  <a:lnTo>
                    <a:pt x="1530" y="240"/>
                  </a:lnTo>
                  <a:lnTo>
                    <a:pt x="1533" y="240"/>
                  </a:lnTo>
                  <a:lnTo>
                    <a:pt x="1533" y="243"/>
                  </a:lnTo>
                  <a:lnTo>
                    <a:pt x="1533" y="245"/>
                  </a:lnTo>
                  <a:lnTo>
                    <a:pt x="1533" y="248"/>
                  </a:lnTo>
                  <a:lnTo>
                    <a:pt x="1535" y="248"/>
                  </a:lnTo>
                  <a:lnTo>
                    <a:pt x="1535" y="250"/>
                  </a:lnTo>
                  <a:lnTo>
                    <a:pt x="1538" y="250"/>
                  </a:lnTo>
                  <a:lnTo>
                    <a:pt x="1540" y="248"/>
                  </a:lnTo>
                  <a:lnTo>
                    <a:pt x="1543" y="248"/>
                  </a:lnTo>
                  <a:lnTo>
                    <a:pt x="1546" y="248"/>
                  </a:lnTo>
                  <a:lnTo>
                    <a:pt x="1548" y="248"/>
                  </a:lnTo>
                  <a:lnTo>
                    <a:pt x="1551" y="245"/>
                  </a:lnTo>
                  <a:lnTo>
                    <a:pt x="1551" y="248"/>
                  </a:lnTo>
                  <a:lnTo>
                    <a:pt x="1553" y="245"/>
                  </a:lnTo>
                  <a:lnTo>
                    <a:pt x="1553" y="248"/>
                  </a:lnTo>
                  <a:lnTo>
                    <a:pt x="1548" y="248"/>
                  </a:lnTo>
                  <a:lnTo>
                    <a:pt x="1548" y="256"/>
                  </a:lnTo>
                  <a:lnTo>
                    <a:pt x="1551" y="256"/>
                  </a:lnTo>
                  <a:lnTo>
                    <a:pt x="1561" y="253"/>
                  </a:lnTo>
                  <a:lnTo>
                    <a:pt x="1566" y="258"/>
                  </a:lnTo>
                  <a:lnTo>
                    <a:pt x="1569" y="258"/>
                  </a:lnTo>
                  <a:lnTo>
                    <a:pt x="1572" y="256"/>
                  </a:lnTo>
                  <a:lnTo>
                    <a:pt x="1572" y="253"/>
                  </a:lnTo>
                  <a:lnTo>
                    <a:pt x="1574" y="253"/>
                  </a:lnTo>
                  <a:lnTo>
                    <a:pt x="1577" y="250"/>
                  </a:lnTo>
                  <a:lnTo>
                    <a:pt x="1580" y="248"/>
                  </a:lnTo>
                  <a:lnTo>
                    <a:pt x="1582" y="245"/>
                  </a:lnTo>
                  <a:lnTo>
                    <a:pt x="1585" y="245"/>
                  </a:lnTo>
                  <a:lnTo>
                    <a:pt x="1585" y="243"/>
                  </a:lnTo>
                  <a:lnTo>
                    <a:pt x="1587" y="243"/>
                  </a:lnTo>
                  <a:lnTo>
                    <a:pt x="1590" y="243"/>
                  </a:lnTo>
                  <a:lnTo>
                    <a:pt x="1593" y="243"/>
                  </a:lnTo>
                  <a:lnTo>
                    <a:pt x="1593" y="240"/>
                  </a:lnTo>
                  <a:lnTo>
                    <a:pt x="1595" y="240"/>
                  </a:lnTo>
                  <a:lnTo>
                    <a:pt x="1595" y="237"/>
                  </a:lnTo>
                  <a:lnTo>
                    <a:pt x="1595" y="235"/>
                  </a:lnTo>
                  <a:lnTo>
                    <a:pt x="1598" y="235"/>
                  </a:lnTo>
                  <a:lnTo>
                    <a:pt x="1598" y="232"/>
                  </a:lnTo>
                  <a:lnTo>
                    <a:pt x="1600" y="232"/>
                  </a:lnTo>
                  <a:lnTo>
                    <a:pt x="1600" y="230"/>
                  </a:lnTo>
                  <a:lnTo>
                    <a:pt x="1603" y="230"/>
                  </a:lnTo>
                  <a:lnTo>
                    <a:pt x="1603" y="227"/>
                  </a:lnTo>
                  <a:lnTo>
                    <a:pt x="1606" y="227"/>
                  </a:lnTo>
                  <a:lnTo>
                    <a:pt x="1606" y="230"/>
                  </a:lnTo>
                  <a:lnTo>
                    <a:pt x="1606" y="232"/>
                  </a:lnTo>
                  <a:lnTo>
                    <a:pt x="1606" y="235"/>
                  </a:lnTo>
                  <a:lnTo>
                    <a:pt x="1608" y="235"/>
                  </a:lnTo>
                  <a:lnTo>
                    <a:pt x="1608" y="237"/>
                  </a:lnTo>
                  <a:lnTo>
                    <a:pt x="1611" y="237"/>
                  </a:lnTo>
                  <a:lnTo>
                    <a:pt x="1611" y="240"/>
                  </a:lnTo>
                  <a:lnTo>
                    <a:pt x="1611" y="237"/>
                  </a:lnTo>
                  <a:lnTo>
                    <a:pt x="1613" y="237"/>
                  </a:lnTo>
                  <a:lnTo>
                    <a:pt x="1613" y="240"/>
                  </a:lnTo>
                  <a:lnTo>
                    <a:pt x="1616" y="240"/>
                  </a:lnTo>
                  <a:lnTo>
                    <a:pt x="1616" y="243"/>
                  </a:lnTo>
                  <a:lnTo>
                    <a:pt x="1619" y="243"/>
                  </a:lnTo>
                  <a:lnTo>
                    <a:pt x="1619" y="245"/>
                  </a:lnTo>
                  <a:lnTo>
                    <a:pt x="1616" y="245"/>
                  </a:lnTo>
                  <a:lnTo>
                    <a:pt x="1619" y="245"/>
                  </a:lnTo>
                  <a:lnTo>
                    <a:pt x="1619" y="248"/>
                  </a:lnTo>
                  <a:lnTo>
                    <a:pt x="1616" y="248"/>
                  </a:lnTo>
                  <a:lnTo>
                    <a:pt x="1619" y="248"/>
                  </a:lnTo>
                  <a:lnTo>
                    <a:pt x="1616" y="250"/>
                  </a:lnTo>
                  <a:lnTo>
                    <a:pt x="1616" y="253"/>
                  </a:lnTo>
                  <a:lnTo>
                    <a:pt x="1616" y="256"/>
                  </a:lnTo>
                  <a:lnTo>
                    <a:pt x="1616" y="258"/>
                  </a:lnTo>
                  <a:lnTo>
                    <a:pt x="1616" y="261"/>
                  </a:lnTo>
                  <a:lnTo>
                    <a:pt x="1613" y="261"/>
                  </a:lnTo>
                  <a:lnTo>
                    <a:pt x="1616" y="261"/>
                  </a:lnTo>
                  <a:lnTo>
                    <a:pt x="1613" y="261"/>
                  </a:lnTo>
                  <a:lnTo>
                    <a:pt x="1613" y="264"/>
                  </a:lnTo>
                  <a:lnTo>
                    <a:pt x="1616" y="264"/>
                  </a:lnTo>
                  <a:lnTo>
                    <a:pt x="1616" y="266"/>
                  </a:lnTo>
                  <a:lnTo>
                    <a:pt x="1619" y="266"/>
                  </a:lnTo>
                  <a:lnTo>
                    <a:pt x="1621" y="266"/>
                  </a:lnTo>
                  <a:lnTo>
                    <a:pt x="1621" y="269"/>
                  </a:lnTo>
                  <a:lnTo>
                    <a:pt x="1621" y="271"/>
                  </a:lnTo>
                  <a:lnTo>
                    <a:pt x="1624" y="271"/>
                  </a:lnTo>
                  <a:lnTo>
                    <a:pt x="1621" y="271"/>
                  </a:lnTo>
                  <a:lnTo>
                    <a:pt x="1621" y="274"/>
                  </a:lnTo>
                  <a:lnTo>
                    <a:pt x="1621" y="277"/>
                  </a:lnTo>
                  <a:lnTo>
                    <a:pt x="1624" y="277"/>
                  </a:lnTo>
                  <a:lnTo>
                    <a:pt x="1624" y="279"/>
                  </a:lnTo>
                  <a:lnTo>
                    <a:pt x="1626" y="279"/>
                  </a:lnTo>
                  <a:lnTo>
                    <a:pt x="1626" y="282"/>
                  </a:lnTo>
                  <a:lnTo>
                    <a:pt x="1626" y="284"/>
                  </a:lnTo>
                  <a:lnTo>
                    <a:pt x="1629" y="284"/>
                  </a:lnTo>
                  <a:lnTo>
                    <a:pt x="1629" y="287"/>
                  </a:lnTo>
                  <a:lnTo>
                    <a:pt x="1632" y="287"/>
                  </a:lnTo>
                  <a:lnTo>
                    <a:pt x="1632" y="290"/>
                  </a:lnTo>
                  <a:lnTo>
                    <a:pt x="1632" y="292"/>
                  </a:lnTo>
                  <a:lnTo>
                    <a:pt x="1634" y="292"/>
                  </a:lnTo>
                  <a:lnTo>
                    <a:pt x="1634" y="295"/>
                  </a:lnTo>
                  <a:lnTo>
                    <a:pt x="1634" y="297"/>
                  </a:lnTo>
                  <a:lnTo>
                    <a:pt x="1632" y="297"/>
                  </a:lnTo>
                  <a:lnTo>
                    <a:pt x="1632" y="300"/>
                  </a:lnTo>
                  <a:lnTo>
                    <a:pt x="1629" y="300"/>
                  </a:lnTo>
                  <a:lnTo>
                    <a:pt x="1629" y="303"/>
                  </a:lnTo>
                  <a:lnTo>
                    <a:pt x="1629" y="300"/>
                  </a:lnTo>
                  <a:lnTo>
                    <a:pt x="1626" y="300"/>
                  </a:lnTo>
                  <a:lnTo>
                    <a:pt x="1624" y="300"/>
                  </a:lnTo>
                  <a:lnTo>
                    <a:pt x="1621" y="300"/>
                  </a:lnTo>
                  <a:lnTo>
                    <a:pt x="1616" y="300"/>
                  </a:lnTo>
                  <a:lnTo>
                    <a:pt x="1613" y="300"/>
                  </a:lnTo>
                  <a:lnTo>
                    <a:pt x="1611" y="297"/>
                  </a:lnTo>
                  <a:lnTo>
                    <a:pt x="1600" y="297"/>
                  </a:lnTo>
                  <a:lnTo>
                    <a:pt x="1600" y="295"/>
                  </a:lnTo>
                  <a:lnTo>
                    <a:pt x="1598" y="295"/>
                  </a:lnTo>
                  <a:lnTo>
                    <a:pt x="1595" y="292"/>
                  </a:lnTo>
                  <a:lnTo>
                    <a:pt x="1587" y="284"/>
                  </a:lnTo>
                  <a:lnTo>
                    <a:pt x="1585" y="284"/>
                  </a:lnTo>
                  <a:lnTo>
                    <a:pt x="1585" y="282"/>
                  </a:lnTo>
                  <a:lnTo>
                    <a:pt x="1582" y="282"/>
                  </a:lnTo>
                  <a:lnTo>
                    <a:pt x="1580" y="279"/>
                  </a:lnTo>
                  <a:lnTo>
                    <a:pt x="1577" y="279"/>
                  </a:lnTo>
                  <a:lnTo>
                    <a:pt x="1577" y="277"/>
                  </a:lnTo>
                  <a:lnTo>
                    <a:pt x="1574" y="277"/>
                  </a:lnTo>
                  <a:lnTo>
                    <a:pt x="1574" y="274"/>
                  </a:lnTo>
                  <a:lnTo>
                    <a:pt x="1572" y="274"/>
                  </a:lnTo>
                  <a:lnTo>
                    <a:pt x="1572" y="271"/>
                  </a:lnTo>
                  <a:lnTo>
                    <a:pt x="1569" y="271"/>
                  </a:lnTo>
                  <a:lnTo>
                    <a:pt x="1569" y="274"/>
                  </a:lnTo>
                  <a:lnTo>
                    <a:pt x="1566" y="274"/>
                  </a:lnTo>
                  <a:lnTo>
                    <a:pt x="1566" y="277"/>
                  </a:lnTo>
                  <a:lnTo>
                    <a:pt x="1564" y="277"/>
                  </a:lnTo>
                  <a:lnTo>
                    <a:pt x="1564" y="279"/>
                  </a:lnTo>
                  <a:lnTo>
                    <a:pt x="1564" y="282"/>
                  </a:lnTo>
                  <a:lnTo>
                    <a:pt x="1566" y="282"/>
                  </a:lnTo>
                  <a:lnTo>
                    <a:pt x="1569" y="282"/>
                  </a:lnTo>
                  <a:lnTo>
                    <a:pt x="1566" y="282"/>
                  </a:lnTo>
                  <a:lnTo>
                    <a:pt x="1564" y="282"/>
                  </a:lnTo>
                  <a:lnTo>
                    <a:pt x="1561" y="282"/>
                  </a:lnTo>
                  <a:lnTo>
                    <a:pt x="1561" y="284"/>
                  </a:lnTo>
                  <a:lnTo>
                    <a:pt x="1561" y="287"/>
                  </a:lnTo>
                  <a:lnTo>
                    <a:pt x="1561" y="290"/>
                  </a:lnTo>
                  <a:lnTo>
                    <a:pt x="1561" y="292"/>
                  </a:lnTo>
                  <a:lnTo>
                    <a:pt x="1561" y="295"/>
                  </a:lnTo>
                  <a:lnTo>
                    <a:pt x="1564" y="295"/>
                  </a:lnTo>
                  <a:lnTo>
                    <a:pt x="1564" y="297"/>
                  </a:lnTo>
                  <a:lnTo>
                    <a:pt x="1566" y="297"/>
                  </a:lnTo>
                  <a:lnTo>
                    <a:pt x="1569" y="297"/>
                  </a:lnTo>
                  <a:lnTo>
                    <a:pt x="1569" y="300"/>
                  </a:lnTo>
                  <a:lnTo>
                    <a:pt x="1572" y="300"/>
                  </a:lnTo>
                  <a:lnTo>
                    <a:pt x="1574" y="300"/>
                  </a:lnTo>
                  <a:lnTo>
                    <a:pt x="1574" y="303"/>
                  </a:lnTo>
                  <a:lnTo>
                    <a:pt x="1577" y="303"/>
                  </a:lnTo>
                  <a:lnTo>
                    <a:pt x="1577" y="305"/>
                  </a:lnTo>
                  <a:lnTo>
                    <a:pt x="1580" y="305"/>
                  </a:lnTo>
                  <a:lnTo>
                    <a:pt x="1577" y="305"/>
                  </a:lnTo>
                  <a:lnTo>
                    <a:pt x="1577" y="303"/>
                  </a:lnTo>
                  <a:lnTo>
                    <a:pt x="1574" y="303"/>
                  </a:lnTo>
                  <a:lnTo>
                    <a:pt x="1572" y="303"/>
                  </a:lnTo>
                  <a:lnTo>
                    <a:pt x="1572" y="305"/>
                  </a:lnTo>
                  <a:lnTo>
                    <a:pt x="1572" y="303"/>
                  </a:lnTo>
                  <a:lnTo>
                    <a:pt x="1572" y="305"/>
                  </a:lnTo>
                  <a:lnTo>
                    <a:pt x="1572" y="303"/>
                  </a:lnTo>
                  <a:lnTo>
                    <a:pt x="1569" y="303"/>
                  </a:lnTo>
                  <a:lnTo>
                    <a:pt x="1566" y="303"/>
                  </a:lnTo>
                  <a:lnTo>
                    <a:pt x="1566" y="305"/>
                  </a:lnTo>
                  <a:lnTo>
                    <a:pt x="1564" y="305"/>
                  </a:lnTo>
                  <a:lnTo>
                    <a:pt x="1564" y="308"/>
                  </a:lnTo>
                  <a:lnTo>
                    <a:pt x="1564" y="311"/>
                  </a:lnTo>
                  <a:lnTo>
                    <a:pt x="1561" y="311"/>
                  </a:lnTo>
                  <a:lnTo>
                    <a:pt x="1561" y="313"/>
                  </a:lnTo>
                  <a:lnTo>
                    <a:pt x="1561" y="316"/>
                  </a:lnTo>
                  <a:lnTo>
                    <a:pt x="1559" y="316"/>
                  </a:lnTo>
                  <a:lnTo>
                    <a:pt x="1559" y="318"/>
                  </a:lnTo>
                  <a:lnTo>
                    <a:pt x="1559" y="321"/>
                  </a:lnTo>
                  <a:lnTo>
                    <a:pt x="1559" y="324"/>
                  </a:lnTo>
                  <a:lnTo>
                    <a:pt x="1559" y="326"/>
                  </a:lnTo>
                  <a:lnTo>
                    <a:pt x="1559" y="329"/>
                  </a:lnTo>
                  <a:lnTo>
                    <a:pt x="1559" y="331"/>
                  </a:lnTo>
                  <a:lnTo>
                    <a:pt x="1559" y="334"/>
                  </a:lnTo>
                  <a:lnTo>
                    <a:pt x="1561" y="334"/>
                  </a:lnTo>
                  <a:lnTo>
                    <a:pt x="1561" y="337"/>
                  </a:lnTo>
                  <a:lnTo>
                    <a:pt x="1561" y="339"/>
                  </a:lnTo>
                  <a:lnTo>
                    <a:pt x="1561" y="342"/>
                  </a:lnTo>
                  <a:lnTo>
                    <a:pt x="1564" y="345"/>
                  </a:lnTo>
                  <a:lnTo>
                    <a:pt x="1564" y="347"/>
                  </a:lnTo>
                  <a:lnTo>
                    <a:pt x="1564" y="350"/>
                  </a:lnTo>
                  <a:lnTo>
                    <a:pt x="1566" y="350"/>
                  </a:lnTo>
                  <a:lnTo>
                    <a:pt x="1569" y="350"/>
                  </a:lnTo>
                  <a:lnTo>
                    <a:pt x="1569" y="352"/>
                  </a:lnTo>
                  <a:lnTo>
                    <a:pt x="1572" y="352"/>
                  </a:lnTo>
                  <a:lnTo>
                    <a:pt x="1572" y="355"/>
                  </a:lnTo>
                  <a:lnTo>
                    <a:pt x="1574" y="355"/>
                  </a:lnTo>
                  <a:lnTo>
                    <a:pt x="1574" y="358"/>
                  </a:lnTo>
                  <a:lnTo>
                    <a:pt x="1577" y="358"/>
                  </a:lnTo>
                  <a:lnTo>
                    <a:pt x="1577" y="360"/>
                  </a:lnTo>
                  <a:lnTo>
                    <a:pt x="1577" y="358"/>
                  </a:lnTo>
                  <a:lnTo>
                    <a:pt x="1580" y="360"/>
                  </a:lnTo>
                  <a:lnTo>
                    <a:pt x="1580" y="358"/>
                  </a:lnTo>
                  <a:lnTo>
                    <a:pt x="1580" y="360"/>
                  </a:lnTo>
                  <a:lnTo>
                    <a:pt x="1580" y="358"/>
                  </a:lnTo>
                  <a:lnTo>
                    <a:pt x="1582" y="358"/>
                  </a:lnTo>
                  <a:lnTo>
                    <a:pt x="1585" y="358"/>
                  </a:lnTo>
                  <a:lnTo>
                    <a:pt x="1587" y="358"/>
                  </a:lnTo>
                  <a:lnTo>
                    <a:pt x="1590" y="358"/>
                  </a:lnTo>
                  <a:lnTo>
                    <a:pt x="1593" y="358"/>
                  </a:lnTo>
                  <a:lnTo>
                    <a:pt x="1593" y="360"/>
                  </a:lnTo>
                  <a:lnTo>
                    <a:pt x="1593" y="363"/>
                  </a:lnTo>
                  <a:lnTo>
                    <a:pt x="1595" y="363"/>
                  </a:lnTo>
                  <a:lnTo>
                    <a:pt x="1593" y="363"/>
                  </a:lnTo>
                  <a:lnTo>
                    <a:pt x="1593" y="365"/>
                  </a:lnTo>
                  <a:lnTo>
                    <a:pt x="1595" y="365"/>
                  </a:lnTo>
                  <a:lnTo>
                    <a:pt x="1595" y="368"/>
                  </a:lnTo>
                  <a:lnTo>
                    <a:pt x="1593" y="368"/>
                  </a:lnTo>
                  <a:lnTo>
                    <a:pt x="1593" y="371"/>
                  </a:lnTo>
                  <a:lnTo>
                    <a:pt x="1590" y="373"/>
                  </a:lnTo>
                  <a:lnTo>
                    <a:pt x="1590" y="376"/>
                  </a:lnTo>
                  <a:lnTo>
                    <a:pt x="1590" y="378"/>
                  </a:lnTo>
                  <a:lnTo>
                    <a:pt x="1587" y="378"/>
                  </a:lnTo>
                  <a:lnTo>
                    <a:pt x="1587" y="381"/>
                  </a:lnTo>
                  <a:lnTo>
                    <a:pt x="1590" y="381"/>
                  </a:lnTo>
                  <a:lnTo>
                    <a:pt x="1590" y="384"/>
                  </a:lnTo>
                  <a:lnTo>
                    <a:pt x="1590" y="386"/>
                  </a:lnTo>
                  <a:lnTo>
                    <a:pt x="1593" y="386"/>
                  </a:lnTo>
                  <a:lnTo>
                    <a:pt x="1590" y="386"/>
                  </a:lnTo>
                  <a:lnTo>
                    <a:pt x="1590" y="389"/>
                  </a:lnTo>
                  <a:lnTo>
                    <a:pt x="1587" y="389"/>
                  </a:lnTo>
                  <a:lnTo>
                    <a:pt x="1587" y="392"/>
                  </a:lnTo>
                  <a:lnTo>
                    <a:pt x="1585" y="392"/>
                  </a:lnTo>
                  <a:lnTo>
                    <a:pt x="1585" y="394"/>
                  </a:lnTo>
                  <a:lnTo>
                    <a:pt x="1587" y="394"/>
                  </a:lnTo>
                  <a:lnTo>
                    <a:pt x="1587" y="397"/>
                  </a:lnTo>
                  <a:lnTo>
                    <a:pt x="1590" y="397"/>
                  </a:lnTo>
                  <a:lnTo>
                    <a:pt x="1590" y="399"/>
                  </a:lnTo>
                  <a:lnTo>
                    <a:pt x="1590" y="402"/>
                  </a:lnTo>
                  <a:lnTo>
                    <a:pt x="1593" y="402"/>
                  </a:lnTo>
                  <a:lnTo>
                    <a:pt x="1593" y="405"/>
                  </a:lnTo>
                  <a:lnTo>
                    <a:pt x="1595" y="405"/>
                  </a:lnTo>
                  <a:lnTo>
                    <a:pt x="1593" y="405"/>
                  </a:lnTo>
                  <a:lnTo>
                    <a:pt x="1595" y="405"/>
                  </a:lnTo>
                  <a:lnTo>
                    <a:pt x="1595" y="407"/>
                  </a:lnTo>
                  <a:lnTo>
                    <a:pt x="1598" y="407"/>
                  </a:lnTo>
                  <a:lnTo>
                    <a:pt x="1598" y="410"/>
                  </a:lnTo>
                  <a:lnTo>
                    <a:pt x="1598" y="412"/>
                  </a:lnTo>
                  <a:lnTo>
                    <a:pt x="1600" y="412"/>
                  </a:lnTo>
                  <a:lnTo>
                    <a:pt x="1603" y="412"/>
                  </a:lnTo>
                  <a:lnTo>
                    <a:pt x="1600" y="412"/>
                  </a:lnTo>
                  <a:lnTo>
                    <a:pt x="1603" y="412"/>
                  </a:lnTo>
                  <a:lnTo>
                    <a:pt x="1600" y="412"/>
                  </a:lnTo>
                  <a:lnTo>
                    <a:pt x="1603" y="412"/>
                  </a:lnTo>
                  <a:lnTo>
                    <a:pt x="1603" y="415"/>
                  </a:lnTo>
                  <a:lnTo>
                    <a:pt x="1600" y="415"/>
                  </a:lnTo>
                  <a:lnTo>
                    <a:pt x="1600" y="418"/>
                  </a:lnTo>
                  <a:lnTo>
                    <a:pt x="1598" y="418"/>
                  </a:lnTo>
                  <a:lnTo>
                    <a:pt x="1595" y="418"/>
                  </a:lnTo>
                  <a:lnTo>
                    <a:pt x="1593" y="418"/>
                  </a:lnTo>
                  <a:lnTo>
                    <a:pt x="1590" y="418"/>
                  </a:lnTo>
                  <a:lnTo>
                    <a:pt x="1587" y="418"/>
                  </a:lnTo>
                  <a:lnTo>
                    <a:pt x="1587" y="420"/>
                  </a:lnTo>
                  <a:lnTo>
                    <a:pt x="1587" y="423"/>
                  </a:lnTo>
                  <a:lnTo>
                    <a:pt x="1585" y="423"/>
                  </a:lnTo>
                  <a:lnTo>
                    <a:pt x="1587" y="423"/>
                  </a:lnTo>
                  <a:lnTo>
                    <a:pt x="1585" y="423"/>
                  </a:lnTo>
                  <a:lnTo>
                    <a:pt x="1585" y="425"/>
                  </a:lnTo>
                  <a:lnTo>
                    <a:pt x="1585" y="428"/>
                  </a:lnTo>
                  <a:lnTo>
                    <a:pt x="1585" y="431"/>
                  </a:lnTo>
                  <a:lnTo>
                    <a:pt x="1582" y="431"/>
                  </a:lnTo>
                  <a:lnTo>
                    <a:pt x="1582" y="433"/>
                  </a:lnTo>
                  <a:lnTo>
                    <a:pt x="1582" y="436"/>
                  </a:lnTo>
                  <a:lnTo>
                    <a:pt x="1582" y="439"/>
                  </a:lnTo>
                  <a:lnTo>
                    <a:pt x="1582" y="441"/>
                  </a:lnTo>
                  <a:lnTo>
                    <a:pt x="1582" y="444"/>
                  </a:lnTo>
                  <a:lnTo>
                    <a:pt x="1585" y="444"/>
                  </a:lnTo>
                  <a:lnTo>
                    <a:pt x="1587" y="444"/>
                  </a:lnTo>
                  <a:lnTo>
                    <a:pt x="1587" y="446"/>
                  </a:lnTo>
                  <a:lnTo>
                    <a:pt x="1587" y="444"/>
                  </a:lnTo>
                  <a:lnTo>
                    <a:pt x="1587" y="446"/>
                  </a:lnTo>
                  <a:lnTo>
                    <a:pt x="1590" y="446"/>
                  </a:lnTo>
                  <a:lnTo>
                    <a:pt x="1587" y="446"/>
                  </a:lnTo>
                  <a:lnTo>
                    <a:pt x="1590" y="446"/>
                  </a:lnTo>
                  <a:lnTo>
                    <a:pt x="1590" y="449"/>
                  </a:lnTo>
                  <a:lnTo>
                    <a:pt x="1587" y="449"/>
                  </a:lnTo>
                  <a:lnTo>
                    <a:pt x="1587" y="452"/>
                  </a:lnTo>
                  <a:lnTo>
                    <a:pt x="1590" y="452"/>
                  </a:lnTo>
                  <a:lnTo>
                    <a:pt x="1590" y="454"/>
                  </a:lnTo>
                  <a:lnTo>
                    <a:pt x="1590" y="457"/>
                  </a:lnTo>
                  <a:lnTo>
                    <a:pt x="1587" y="457"/>
                  </a:lnTo>
                  <a:lnTo>
                    <a:pt x="1587" y="462"/>
                  </a:lnTo>
                  <a:lnTo>
                    <a:pt x="1587" y="465"/>
                  </a:lnTo>
                  <a:lnTo>
                    <a:pt x="1587" y="467"/>
                  </a:lnTo>
                  <a:lnTo>
                    <a:pt x="1587" y="473"/>
                  </a:lnTo>
                  <a:lnTo>
                    <a:pt x="1587" y="483"/>
                  </a:lnTo>
                  <a:lnTo>
                    <a:pt x="1585" y="483"/>
                  </a:lnTo>
                  <a:lnTo>
                    <a:pt x="1587" y="483"/>
                  </a:lnTo>
                  <a:lnTo>
                    <a:pt x="1587" y="486"/>
                  </a:lnTo>
                  <a:lnTo>
                    <a:pt x="1585" y="486"/>
                  </a:lnTo>
                  <a:lnTo>
                    <a:pt x="1585" y="488"/>
                  </a:lnTo>
                  <a:lnTo>
                    <a:pt x="1585" y="491"/>
                  </a:lnTo>
                  <a:lnTo>
                    <a:pt x="1582" y="491"/>
                  </a:lnTo>
                  <a:lnTo>
                    <a:pt x="1585" y="491"/>
                  </a:lnTo>
                  <a:lnTo>
                    <a:pt x="1585" y="493"/>
                  </a:lnTo>
                  <a:lnTo>
                    <a:pt x="1585" y="496"/>
                  </a:lnTo>
                  <a:lnTo>
                    <a:pt x="1587" y="496"/>
                  </a:lnTo>
                  <a:lnTo>
                    <a:pt x="1587" y="499"/>
                  </a:lnTo>
                  <a:lnTo>
                    <a:pt x="1590" y="499"/>
                  </a:lnTo>
                  <a:lnTo>
                    <a:pt x="1590" y="501"/>
                  </a:lnTo>
                  <a:lnTo>
                    <a:pt x="1593" y="501"/>
                  </a:lnTo>
                  <a:lnTo>
                    <a:pt x="1593" y="504"/>
                  </a:lnTo>
                  <a:lnTo>
                    <a:pt x="1593" y="506"/>
                  </a:lnTo>
                  <a:lnTo>
                    <a:pt x="1590" y="506"/>
                  </a:lnTo>
                  <a:lnTo>
                    <a:pt x="1590" y="509"/>
                  </a:lnTo>
                  <a:lnTo>
                    <a:pt x="1590" y="506"/>
                  </a:lnTo>
                  <a:lnTo>
                    <a:pt x="1587" y="506"/>
                  </a:lnTo>
                  <a:lnTo>
                    <a:pt x="1585" y="506"/>
                  </a:lnTo>
                  <a:lnTo>
                    <a:pt x="1585" y="509"/>
                  </a:lnTo>
                  <a:lnTo>
                    <a:pt x="1582" y="509"/>
                  </a:lnTo>
                  <a:lnTo>
                    <a:pt x="1582" y="512"/>
                  </a:lnTo>
                  <a:lnTo>
                    <a:pt x="1580" y="514"/>
                  </a:lnTo>
                  <a:lnTo>
                    <a:pt x="1580" y="517"/>
                  </a:lnTo>
                  <a:lnTo>
                    <a:pt x="1582" y="517"/>
                  </a:lnTo>
                  <a:lnTo>
                    <a:pt x="1582" y="520"/>
                  </a:lnTo>
                  <a:lnTo>
                    <a:pt x="1582" y="522"/>
                  </a:lnTo>
                  <a:lnTo>
                    <a:pt x="1582" y="525"/>
                  </a:lnTo>
                  <a:lnTo>
                    <a:pt x="1585" y="525"/>
                  </a:lnTo>
                  <a:lnTo>
                    <a:pt x="1587" y="525"/>
                  </a:lnTo>
                  <a:lnTo>
                    <a:pt x="1587" y="522"/>
                  </a:lnTo>
                  <a:lnTo>
                    <a:pt x="1590" y="522"/>
                  </a:lnTo>
                  <a:lnTo>
                    <a:pt x="1587" y="522"/>
                  </a:lnTo>
                  <a:lnTo>
                    <a:pt x="1587" y="525"/>
                  </a:lnTo>
                  <a:lnTo>
                    <a:pt x="1585" y="525"/>
                  </a:lnTo>
                  <a:lnTo>
                    <a:pt x="1582" y="525"/>
                  </a:lnTo>
                  <a:lnTo>
                    <a:pt x="1585" y="525"/>
                  </a:lnTo>
                  <a:lnTo>
                    <a:pt x="1585" y="527"/>
                  </a:lnTo>
                  <a:lnTo>
                    <a:pt x="1587" y="527"/>
                  </a:lnTo>
                  <a:lnTo>
                    <a:pt x="1590" y="527"/>
                  </a:lnTo>
                  <a:lnTo>
                    <a:pt x="1593" y="527"/>
                  </a:lnTo>
                  <a:lnTo>
                    <a:pt x="1593" y="525"/>
                  </a:lnTo>
                  <a:lnTo>
                    <a:pt x="1595" y="525"/>
                  </a:lnTo>
                  <a:lnTo>
                    <a:pt x="1598" y="525"/>
                  </a:lnTo>
                  <a:lnTo>
                    <a:pt x="1598" y="527"/>
                  </a:lnTo>
                  <a:lnTo>
                    <a:pt x="1598" y="530"/>
                  </a:lnTo>
                  <a:lnTo>
                    <a:pt x="1595" y="530"/>
                  </a:lnTo>
                  <a:lnTo>
                    <a:pt x="1593" y="530"/>
                  </a:lnTo>
                  <a:lnTo>
                    <a:pt x="1593" y="527"/>
                  </a:lnTo>
                  <a:lnTo>
                    <a:pt x="1590" y="527"/>
                  </a:lnTo>
                  <a:lnTo>
                    <a:pt x="1587" y="527"/>
                  </a:lnTo>
                  <a:lnTo>
                    <a:pt x="1587" y="530"/>
                  </a:lnTo>
                  <a:lnTo>
                    <a:pt x="1587" y="527"/>
                  </a:lnTo>
                  <a:lnTo>
                    <a:pt x="1587" y="530"/>
                  </a:lnTo>
                  <a:lnTo>
                    <a:pt x="1587" y="527"/>
                  </a:lnTo>
                  <a:lnTo>
                    <a:pt x="1585" y="527"/>
                  </a:lnTo>
                  <a:lnTo>
                    <a:pt x="1585" y="530"/>
                  </a:lnTo>
                  <a:lnTo>
                    <a:pt x="1585" y="527"/>
                  </a:lnTo>
                  <a:lnTo>
                    <a:pt x="1582" y="527"/>
                  </a:lnTo>
                  <a:lnTo>
                    <a:pt x="1580" y="527"/>
                  </a:lnTo>
                  <a:lnTo>
                    <a:pt x="1580" y="530"/>
                  </a:lnTo>
                  <a:lnTo>
                    <a:pt x="1577" y="530"/>
                  </a:lnTo>
                  <a:lnTo>
                    <a:pt x="1574" y="530"/>
                  </a:lnTo>
                  <a:lnTo>
                    <a:pt x="1574" y="527"/>
                  </a:lnTo>
                  <a:lnTo>
                    <a:pt x="1574" y="525"/>
                  </a:lnTo>
                  <a:lnTo>
                    <a:pt x="1572" y="525"/>
                  </a:lnTo>
                  <a:lnTo>
                    <a:pt x="1569" y="525"/>
                  </a:lnTo>
                  <a:lnTo>
                    <a:pt x="1566" y="525"/>
                  </a:lnTo>
                  <a:lnTo>
                    <a:pt x="1564" y="525"/>
                  </a:lnTo>
                  <a:lnTo>
                    <a:pt x="1564" y="527"/>
                  </a:lnTo>
                  <a:lnTo>
                    <a:pt x="1564" y="525"/>
                  </a:lnTo>
                  <a:lnTo>
                    <a:pt x="1564" y="527"/>
                  </a:lnTo>
                  <a:lnTo>
                    <a:pt x="1561" y="527"/>
                  </a:lnTo>
                  <a:lnTo>
                    <a:pt x="1559" y="527"/>
                  </a:lnTo>
                  <a:lnTo>
                    <a:pt x="1556" y="527"/>
                  </a:lnTo>
                  <a:lnTo>
                    <a:pt x="1556" y="530"/>
                  </a:lnTo>
                  <a:lnTo>
                    <a:pt x="1553" y="530"/>
                  </a:lnTo>
                  <a:lnTo>
                    <a:pt x="1551" y="533"/>
                  </a:lnTo>
                  <a:lnTo>
                    <a:pt x="1548" y="533"/>
                  </a:lnTo>
                  <a:lnTo>
                    <a:pt x="1546" y="533"/>
                  </a:lnTo>
                  <a:lnTo>
                    <a:pt x="1546" y="535"/>
                  </a:lnTo>
                  <a:lnTo>
                    <a:pt x="1546" y="533"/>
                  </a:lnTo>
                  <a:lnTo>
                    <a:pt x="1546" y="535"/>
                  </a:lnTo>
                  <a:lnTo>
                    <a:pt x="1543" y="535"/>
                  </a:lnTo>
                  <a:lnTo>
                    <a:pt x="1540" y="535"/>
                  </a:lnTo>
                  <a:lnTo>
                    <a:pt x="1540" y="533"/>
                  </a:lnTo>
                  <a:lnTo>
                    <a:pt x="1538" y="533"/>
                  </a:lnTo>
                  <a:lnTo>
                    <a:pt x="1535" y="533"/>
                  </a:lnTo>
                  <a:lnTo>
                    <a:pt x="1533" y="533"/>
                  </a:lnTo>
                  <a:lnTo>
                    <a:pt x="1533" y="535"/>
                  </a:lnTo>
                  <a:lnTo>
                    <a:pt x="1530" y="535"/>
                  </a:lnTo>
                  <a:lnTo>
                    <a:pt x="1527" y="535"/>
                  </a:lnTo>
                  <a:lnTo>
                    <a:pt x="1525" y="535"/>
                  </a:lnTo>
                  <a:lnTo>
                    <a:pt x="1522" y="535"/>
                  </a:lnTo>
                  <a:lnTo>
                    <a:pt x="1519" y="535"/>
                  </a:lnTo>
                  <a:lnTo>
                    <a:pt x="1517" y="535"/>
                  </a:lnTo>
                  <a:lnTo>
                    <a:pt x="1517" y="533"/>
                  </a:lnTo>
                  <a:lnTo>
                    <a:pt x="1514" y="533"/>
                  </a:lnTo>
                  <a:lnTo>
                    <a:pt x="1514" y="530"/>
                  </a:lnTo>
                  <a:lnTo>
                    <a:pt x="1514" y="527"/>
                  </a:lnTo>
                  <a:lnTo>
                    <a:pt x="1512" y="527"/>
                  </a:lnTo>
                  <a:lnTo>
                    <a:pt x="1509" y="527"/>
                  </a:lnTo>
                  <a:lnTo>
                    <a:pt x="1506" y="527"/>
                  </a:lnTo>
                  <a:lnTo>
                    <a:pt x="1504" y="527"/>
                  </a:lnTo>
                  <a:lnTo>
                    <a:pt x="1504" y="525"/>
                  </a:lnTo>
                  <a:lnTo>
                    <a:pt x="1501" y="525"/>
                  </a:lnTo>
                  <a:lnTo>
                    <a:pt x="1499" y="525"/>
                  </a:lnTo>
                  <a:lnTo>
                    <a:pt x="1499" y="522"/>
                  </a:lnTo>
                  <a:lnTo>
                    <a:pt x="1496" y="522"/>
                  </a:lnTo>
                  <a:lnTo>
                    <a:pt x="1496" y="525"/>
                  </a:lnTo>
                  <a:lnTo>
                    <a:pt x="1496" y="522"/>
                  </a:lnTo>
                  <a:lnTo>
                    <a:pt x="1493" y="522"/>
                  </a:lnTo>
                  <a:lnTo>
                    <a:pt x="1491" y="522"/>
                  </a:lnTo>
                  <a:lnTo>
                    <a:pt x="1488" y="522"/>
                  </a:lnTo>
                  <a:lnTo>
                    <a:pt x="1491" y="522"/>
                  </a:lnTo>
                  <a:lnTo>
                    <a:pt x="1488" y="522"/>
                  </a:lnTo>
                  <a:lnTo>
                    <a:pt x="1488" y="520"/>
                  </a:lnTo>
                  <a:lnTo>
                    <a:pt x="1486" y="520"/>
                  </a:lnTo>
                  <a:lnTo>
                    <a:pt x="1486" y="517"/>
                  </a:lnTo>
                  <a:lnTo>
                    <a:pt x="1488" y="517"/>
                  </a:lnTo>
                  <a:lnTo>
                    <a:pt x="1488" y="514"/>
                  </a:lnTo>
                  <a:lnTo>
                    <a:pt x="1488" y="512"/>
                  </a:lnTo>
                  <a:lnTo>
                    <a:pt x="1488" y="509"/>
                  </a:lnTo>
                  <a:lnTo>
                    <a:pt x="1488" y="506"/>
                  </a:lnTo>
                  <a:lnTo>
                    <a:pt x="1486" y="506"/>
                  </a:lnTo>
                  <a:lnTo>
                    <a:pt x="1486" y="504"/>
                  </a:lnTo>
                  <a:lnTo>
                    <a:pt x="1483" y="504"/>
                  </a:lnTo>
                  <a:lnTo>
                    <a:pt x="1483" y="501"/>
                  </a:lnTo>
                  <a:lnTo>
                    <a:pt x="1480" y="501"/>
                  </a:lnTo>
                  <a:lnTo>
                    <a:pt x="1478" y="501"/>
                  </a:lnTo>
                  <a:lnTo>
                    <a:pt x="1478" y="504"/>
                  </a:lnTo>
                  <a:lnTo>
                    <a:pt x="1475" y="504"/>
                  </a:lnTo>
                  <a:lnTo>
                    <a:pt x="1475" y="501"/>
                  </a:lnTo>
                  <a:lnTo>
                    <a:pt x="1472" y="501"/>
                  </a:lnTo>
                  <a:lnTo>
                    <a:pt x="1470" y="501"/>
                  </a:lnTo>
                  <a:lnTo>
                    <a:pt x="1467" y="501"/>
                  </a:lnTo>
                  <a:lnTo>
                    <a:pt x="1467" y="499"/>
                  </a:lnTo>
                  <a:lnTo>
                    <a:pt x="1465" y="499"/>
                  </a:lnTo>
                  <a:lnTo>
                    <a:pt x="1462" y="499"/>
                  </a:lnTo>
                  <a:lnTo>
                    <a:pt x="1462" y="496"/>
                  </a:lnTo>
                  <a:lnTo>
                    <a:pt x="1459" y="496"/>
                  </a:lnTo>
                  <a:lnTo>
                    <a:pt x="1459" y="499"/>
                  </a:lnTo>
                  <a:lnTo>
                    <a:pt x="1459" y="496"/>
                  </a:lnTo>
                  <a:lnTo>
                    <a:pt x="1459" y="499"/>
                  </a:lnTo>
                  <a:lnTo>
                    <a:pt x="1457" y="499"/>
                  </a:lnTo>
                  <a:lnTo>
                    <a:pt x="1457" y="496"/>
                  </a:lnTo>
                  <a:lnTo>
                    <a:pt x="1459" y="496"/>
                  </a:lnTo>
                  <a:lnTo>
                    <a:pt x="1457" y="496"/>
                  </a:lnTo>
                  <a:lnTo>
                    <a:pt x="1454" y="496"/>
                  </a:lnTo>
                  <a:lnTo>
                    <a:pt x="1452" y="496"/>
                  </a:lnTo>
                  <a:lnTo>
                    <a:pt x="1452" y="493"/>
                  </a:lnTo>
                  <a:lnTo>
                    <a:pt x="1452" y="491"/>
                  </a:lnTo>
                  <a:lnTo>
                    <a:pt x="1449" y="491"/>
                  </a:lnTo>
                  <a:lnTo>
                    <a:pt x="1446" y="491"/>
                  </a:lnTo>
                  <a:lnTo>
                    <a:pt x="1449" y="491"/>
                  </a:lnTo>
                  <a:lnTo>
                    <a:pt x="1446" y="491"/>
                  </a:lnTo>
                  <a:lnTo>
                    <a:pt x="1449" y="491"/>
                  </a:lnTo>
                  <a:lnTo>
                    <a:pt x="1446" y="488"/>
                  </a:lnTo>
                  <a:lnTo>
                    <a:pt x="1444" y="488"/>
                  </a:lnTo>
                  <a:lnTo>
                    <a:pt x="1444" y="486"/>
                  </a:lnTo>
                  <a:lnTo>
                    <a:pt x="1444" y="483"/>
                  </a:lnTo>
                  <a:lnTo>
                    <a:pt x="1444" y="480"/>
                  </a:lnTo>
                  <a:lnTo>
                    <a:pt x="1441" y="480"/>
                  </a:lnTo>
                  <a:lnTo>
                    <a:pt x="1439" y="480"/>
                  </a:lnTo>
                  <a:lnTo>
                    <a:pt x="1436" y="480"/>
                  </a:lnTo>
                  <a:lnTo>
                    <a:pt x="1433" y="480"/>
                  </a:lnTo>
                  <a:lnTo>
                    <a:pt x="1433" y="478"/>
                  </a:lnTo>
                  <a:lnTo>
                    <a:pt x="1431" y="478"/>
                  </a:lnTo>
                  <a:lnTo>
                    <a:pt x="1431" y="475"/>
                  </a:lnTo>
                  <a:lnTo>
                    <a:pt x="1431" y="473"/>
                  </a:lnTo>
                  <a:lnTo>
                    <a:pt x="1431" y="470"/>
                  </a:lnTo>
                  <a:lnTo>
                    <a:pt x="1428" y="470"/>
                  </a:lnTo>
                  <a:lnTo>
                    <a:pt x="1426" y="470"/>
                  </a:lnTo>
                  <a:lnTo>
                    <a:pt x="1423" y="467"/>
                  </a:lnTo>
                  <a:lnTo>
                    <a:pt x="1420" y="467"/>
                  </a:lnTo>
                  <a:lnTo>
                    <a:pt x="1418" y="470"/>
                  </a:lnTo>
                  <a:lnTo>
                    <a:pt x="1415" y="470"/>
                  </a:lnTo>
                  <a:lnTo>
                    <a:pt x="1412" y="470"/>
                  </a:lnTo>
                  <a:lnTo>
                    <a:pt x="1410" y="473"/>
                  </a:lnTo>
                  <a:lnTo>
                    <a:pt x="1407" y="473"/>
                  </a:lnTo>
                  <a:lnTo>
                    <a:pt x="1410" y="473"/>
                  </a:lnTo>
                  <a:lnTo>
                    <a:pt x="1410" y="475"/>
                  </a:lnTo>
                  <a:lnTo>
                    <a:pt x="1407" y="475"/>
                  </a:lnTo>
                  <a:lnTo>
                    <a:pt x="1405" y="475"/>
                  </a:lnTo>
                  <a:lnTo>
                    <a:pt x="1402" y="475"/>
                  </a:lnTo>
                  <a:lnTo>
                    <a:pt x="1402" y="478"/>
                  </a:lnTo>
                  <a:lnTo>
                    <a:pt x="1399" y="478"/>
                  </a:lnTo>
                  <a:lnTo>
                    <a:pt x="1399" y="480"/>
                  </a:lnTo>
                  <a:lnTo>
                    <a:pt x="1397" y="480"/>
                  </a:lnTo>
                  <a:lnTo>
                    <a:pt x="1397" y="483"/>
                  </a:lnTo>
                  <a:lnTo>
                    <a:pt x="1394" y="486"/>
                  </a:lnTo>
                  <a:lnTo>
                    <a:pt x="1392" y="488"/>
                  </a:lnTo>
                  <a:lnTo>
                    <a:pt x="1392" y="491"/>
                  </a:lnTo>
                  <a:lnTo>
                    <a:pt x="1389" y="493"/>
                  </a:lnTo>
                  <a:lnTo>
                    <a:pt x="1389" y="496"/>
                  </a:lnTo>
                  <a:lnTo>
                    <a:pt x="1389" y="499"/>
                  </a:lnTo>
                  <a:lnTo>
                    <a:pt x="1389" y="501"/>
                  </a:lnTo>
                  <a:lnTo>
                    <a:pt x="1386" y="501"/>
                  </a:lnTo>
                  <a:lnTo>
                    <a:pt x="1386" y="504"/>
                  </a:lnTo>
                  <a:lnTo>
                    <a:pt x="1386" y="501"/>
                  </a:lnTo>
                  <a:lnTo>
                    <a:pt x="1384" y="501"/>
                  </a:lnTo>
                  <a:lnTo>
                    <a:pt x="1384" y="504"/>
                  </a:lnTo>
                  <a:lnTo>
                    <a:pt x="1386" y="504"/>
                  </a:lnTo>
                  <a:lnTo>
                    <a:pt x="1386" y="506"/>
                  </a:lnTo>
                  <a:lnTo>
                    <a:pt x="1386" y="509"/>
                  </a:lnTo>
                  <a:lnTo>
                    <a:pt x="1384" y="512"/>
                  </a:lnTo>
                  <a:lnTo>
                    <a:pt x="1384" y="514"/>
                  </a:lnTo>
                  <a:lnTo>
                    <a:pt x="1384" y="517"/>
                  </a:lnTo>
                  <a:lnTo>
                    <a:pt x="1384" y="520"/>
                  </a:lnTo>
                  <a:lnTo>
                    <a:pt x="1386" y="520"/>
                  </a:lnTo>
                  <a:lnTo>
                    <a:pt x="1384" y="520"/>
                  </a:lnTo>
                  <a:lnTo>
                    <a:pt x="1384" y="522"/>
                  </a:lnTo>
                  <a:lnTo>
                    <a:pt x="1379" y="522"/>
                  </a:lnTo>
                  <a:lnTo>
                    <a:pt x="1376" y="525"/>
                  </a:lnTo>
                  <a:lnTo>
                    <a:pt x="1373" y="525"/>
                  </a:lnTo>
                  <a:lnTo>
                    <a:pt x="1368" y="525"/>
                  </a:lnTo>
                  <a:lnTo>
                    <a:pt x="1368" y="527"/>
                  </a:lnTo>
                  <a:lnTo>
                    <a:pt x="1365" y="527"/>
                  </a:lnTo>
                  <a:lnTo>
                    <a:pt x="1365" y="530"/>
                  </a:lnTo>
                  <a:lnTo>
                    <a:pt x="1363" y="530"/>
                  </a:lnTo>
                  <a:lnTo>
                    <a:pt x="1360" y="530"/>
                  </a:lnTo>
                  <a:lnTo>
                    <a:pt x="1358" y="530"/>
                  </a:lnTo>
                  <a:lnTo>
                    <a:pt x="1355" y="530"/>
                  </a:lnTo>
                  <a:lnTo>
                    <a:pt x="1355" y="533"/>
                  </a:lnTo>
                  <a:lnTo>
                    <a:pt x="1358" y="533"/>
                  </a:lnTo>
                  <a:lnTo>
                    <a:pt x="1360" y="533"/>
                  </a:lnTo>
                  <a:lnTo>
                    <a:pt x="1363" y="533"/>
                  </a:lnTo>
                  <a:lnTo>
                    <a:pt x="1365" y="533"/>
                  </a:lnTo>
                  <a:lnTo>
                    <a:pt x="1373" y="527"/>
                  </a:lnTo>
                  <a:lnTo>
                    <a:pt x="1379" y="525"/>
                  </a:lnTo>
                  <a:lnTo>
                    <a:pt x="1384" y="522"/>
                  </a:lnTo>
                  <a:lnTo>
                    <a:pt x="1386" y="522"/>
                  </a:lnTo>
                  <a:lnTo>
                    <a:pt x="1389" y="522"/>
                  </a:lnTo>
                  <a:lnTo>
                    <a:pt x="1392" y="522"/>
                  </a:lnTo>
                  <a:lnTo>
                    <a:pt x="1394" y="522"/>
                  </a:lnTo>
                  <a:lnTo>
                    <a:pt x="1397" y="525"/>
                  </a:lnTo>
                  <a:lnTo>
                    <a:pt x="1399" y="525"/>
                  </a:lnTo>
                  <a:lnTo>
                    <a:pt x="1402" y="525"/>
                  </a:lnTo>
                  <a:lnTo>
                    <a:pt x="1405" y="527"/>
                  </a:lnTo>
                  <a:lnTo>
                    <a:pt x="1410" y="530"/>
                  </a:lnTo>
                  <a:lnTo>
                    <a:pt x="1410" y="533"/>
                  </a:lnTo>
                  <a:lnTo>
                    <a:pt x="1412" y="533"/>
                  </a:lnTo>
                  <a:lnTo>
                    <a:pt x="1412" y="530"/>
                  </a:lnTo>
                  <a:lnTo>
                    <a:pt x="1415" y="530"/>
                  </a:lnTo>
                  <a:lnTo>
                    <a:pt x="1412" y="530"/>
                  </a:lnTo>
                  <a:lnTo>
                    <a:pt x="1412" y="533"/>
                  </a:lnTo>
                  <a:lnTo>
                    <a:pt x="1415" y="533"/>
                  </a:lnTo>
                  <a:lnTo>
                    <a:pt x="1415" y="535"/>
                  </a:lnTo>
                  <a:lnTo>
                    <a:pt x="1420" y="535"/>
                  </a:lnTo>
                  <a:lnTo>
                    <a:pt x="1420" y="538"/>
                  </a:lnTo>
                  <a:lnTo>
                    <a:pt x="1418" y="538"/>
                  </a:lnTo>
                  <a:lnTo>
                    <a:pt x="1415" y="538"/>
                  </a:lnTo>
                  <a:lnTo>
                    <a:pt x="1415" y="540"/>
                  </a:lnTo>
                  <a:lnTo>
                    <a:pt x="1415" y="538"/>
                  </a:lnTo>
                  <a:lnTo>
                    <a:pt x="1418" y="540"/>
                  </a:lnTo>
                  <a:lnTo>
                    <a:pt x="1415" y="540"/>
                  </a:lnTo>
                  <a:lnTo>
                    <a:pt x="1418" y="556"/>
                  </a:lnTo>
                  <a:lnTo>
                    <a:pt x="1420" y="556"/>
                  </a:lnTo>
                  <a:lnTo>
                    <a:pt x="1418" y="556"/>
                  </a:lnTo>
                  <a:lnTo>
                    <a:pt x="1410" y="559"/>
                  </a:lnTo>
                  <a:lnTo>
                    <a:pt x="1410" y="561"/>
                  </a:lnTo>
                  <a:lnTo>
                    <a:pt x="1426" y="561"/>
                  </a:lnTo>
                  <a:lnTo>
                    <a:pt x="1428" y="561"/>
                  </a:lnTo>
                  <a:lnTo>
                    <a:pt x="1431" y="564"/>
                  </a:lnTo>
                  <a:lnTo>
                    <a:pt x="1436" y="567"/>
                  </a:lnTo>
                  <a:lnTo>
                    <a:pt x="1439" y="567"/>
                  </a:lnTo>
                  <a:lnTo>
                    <a:pt x="1444" y="569"/>
                  </a:lnTo>
                  <a:lnTo>
                    <a:pt x="1452" y="574"/>
                  </a:lnTo>
                  <a:lnTo>
                    <a:pt x="1452" y="572"/>
                  </a:lnTo>
                  <a:lnTo>
                    <a:pt x="1454" y="574"/>
                  </a:lnTo>
                  <a:lnTo>
                    <a:pt x="1452" y="580"/>
                  </a:lnTo>
                  <a:lnTo>
                    <a:pt x="1452" y="582"/>
                  </a:lnTo>
                  <a:lnTo>
                    <a:pt x="1452" y="580"/>
                  </a:lnTo>
                  <a:lnTo>
                    <a:pt x="1452" y="582"/>
                  </a:lnTo>
                  <a:lnTo>
                    <a:pt x="1454" y="582"/>
                  </a:lnTo>
                  <a:lnTo>
                    <a:pt x="1457" y="582"/>
                  </a:lnTo>
                  <a:lnTo>
                    <a:pt x="1457" y="585"/>
                  </a:lnTo>
                  <a:lnTo>
                    <a:pt x="1457" y="587"/>
                  </a:lnTo>
                  <a:lnTo>
                    <a:pt x="1457" y="590"/>
                  </a:lnTo>
                  <a:lnTo>
                    <a:pt x="1459" y="590"/>
                  </a:lnTo>
                  <a:lnTo>
                    <a:pt x="1462" y="593"/>
                  </a:lnTo>
                  <a:lnTo>
                    <a:pt x="1462" y="595"/>
                  </a:lnTo>
                  <a:lnTo>
                    <a:pt x="1459" y="595"/>
                  </a:lnTo>
                  <a:lnTo>
                    <a:pt x="1462" y="595"/>
                  </a:lnTo>
                  <a:lnTo>
                    <a:pt x="1462" y="598"/>
                  </a:lnTo>
                  <a:lnTo>
                    <a:pt x="1462" y="600"/>
                  </a:lnTo>
                  <a:lnTo>
                    <a:pt x="1465" y="600"/>
                  </a:lnTo>
                  <a:lnTo>
                    <a:pt x="1462" y="600"/>
                  </a:lnTo>
                  <a:lnTo>
                    <a:pt x="1462" y="603"/>
                  </a:lnTo>
                  <a:lnTo>
                    <a:pt x="1462" y="606"/>
                  </a:lnTo>
                  <a:lnTo>
                    <a:pt x="1465" y="606"/>
                  </a:lnTo>
                  <a:lnTo>
                    <a:pt x="1467" y="606"/>
                  </a:lnTo>
                  <a:lnTo>
                    <a:pt x="1467" y="608"/>
                  </a:lnTo>
                  <a:lnTo>
                    <a:pt x="1470" y="608"/>
                  </a:lnTo>
                  <a:lnTo>
                    <a:pt x="1470" y="611"/>
                  </a:lnTo>
                  <a:lnTo>
                    <a:pt x="1467" y="611"/>
                  </a:lnTo>
                  <a:lnTo>
                    <a:pt x="1467" y="614"/>
                  </a:lnTo>
                  <a:lnTo>
                    <a:pt x="1467" y="616"/>
                  </a:lnTo>
                  <a:lnTo>
                    <a:pt x="1467" y="619"/>
                  </a:lnTo>
                  <a:lnTo>
                    <a:pt x="1470" y="619"/>
                  </a:lnTo>
                  <a:lnTo>
                    <a:pt x="1470" y="621"/>
                  </a:lnTo>
                  <a:lnTo>
                    <a:pt x="1472" y="621"/>
                  </a:lnTo>
                  <a:lnTo>
                    <a:pt x="1475" y="621"/>
                  </a:lnTo>
                  <a:lnTo>
                    <a:pt x="1475" y="619"/>
                  </a:lnTo>
                  <a:lnTo>
                    <a:pt x="1475" y="621"/>
                  </a:lnTo>
                  <a:lnTo>
                    <a:pt x="1475" y="619"/>
                  </a:lnTo>
                  <a:lnTo>
                    <a:pt x="1475" y="621"/>
                  </a:lnTo>
                  <a:lnTo>
                    <a:pt x="1472" y="621"/>
                  </a:lnTo>
                  <a:lnTo>
                    <a:pt x="1475" y="621"/>
                  </a:lnTo>
                  <a:lnTo>
                    <a:pt x="1475" y="624"/>
                  </a:lnTo>
                  <a:lnTo>
                    <a:pt x="1475" y="621"/>
                  </a:lnTo>
                  <a:lnTo>
                    <a:pt x="1478" y="621"/>
                  </a:lnTo>
                  <a:lnTo>
                    <a:pt x="1478" y="624"/>
                  </a:lnTo>
                  <a:lnTo>
                    <a:pt x="1475" y="624"/>
                  </a:lnTo>
                  <a:lnTo>
                    <a:pt x="1478" y="624"/>
                  </a:lnTo>
                  <a:lnTo>
                    <a:pt x="1480" y="624"/>
                  </a:lnTo>
                  <a:lnTo>
                    <a:pt x="1480" y="627"/>
                  </a:lnTo>
                  <a:lnTo>
                    <a:pt x="1483" y="627"/>
                  </a:lnTo>
                  <a:lnTo>
                    <a:pt x="1483" y="629"/>
                  </a:lnTo>
                  <a:lnTo>
                    <a:pt x="1486" y="629"/>
                  </a:lnTo>
                  <a:lnTo>
                    <a:pt x="1488" y="629"/>
                  </a:lnTo>
                  <a:lnTo>
                    <a:pt x="1491" y="629"/>
                  </a:lnTo>
                  <a:lnTo>
                    <a:pt x="1491" y="632"/>
                  </a:lnTo>
                  <a:lnTo>
                    <a:pt x="1493" y="632"/>
                  </a:lnTo>
                  <a:lnTo>
                    <a:pt x="1493" y="634"/>
                  </a:lnTo>
                  <a:lnTo>
                    <a:pt x="1496" y="634"/>
                  </a:lnTo>
                  <a:lnTo>
                    <a:pt x="1496" y="637"/>
                  </a:lnTo>
                  <a:lnTo>
                    <a:pt x="1496" y="640"/>
                  </a:lnTo>
                  <a:lnTo>
                    <a:pt x="1496" y="642"/>
                  </a:lnTo>
                  <a:lnTo>
                    <a:pt x="1493" y="642"/>
                  </a:lnTo>
                  <a:lnTo>
                    <a:pt x="1493" y="645"/>
                  </a:lnTo>
                  <a:lnTo>
                    <a:pt x="1496" y="645"/>
                  </a:lnTo>
                  <a:lnTo>
                    <a:pt x="1496" y="648"/>
                  </a:lnTo>
                  <a:lnTo>
                    <a:pt x="1499" y="648"/>
                  </a:lnTo>
                  <a:lnTo>
                    <a:pt x="1501" y="648"/>
                  </a:lnTo>
                  <a:lnTo>
                    <a:pt x="1501" y="650"/>
                  </a:lnTo>
                  <a:lnTo>
                    <a:pt x="1501" y="653"/>
                  </a:lnTo>
                  <a:lnTo>
                    <a:pt x="1501" y="655"/>
                  </a:lnTo>
                  <a:lnTo>
                    <a:pt x="1499" y="655"/>
                  </a:lnTo>
                  <a:lnTo>
                    <a:pt x="1496" y="655"/>
                  </a:lnTo>
                  <a:lnTo>
                    <a:pt x="1493" y="655"/>
                  </a:lnTo>
                  <a:lnTo>
                    <a:pt x="1491" y="655"/>
                  </a:lnTo>
                  <a:lnTo>
                    <a:pt x="1488" y="655"/>
                  </a:lnTo>
                  <a:lnTo>
                    <a:pt x="1488" y="653"/>
                  </a:lnTo>
                  <a:lnTo>
                    <a:pt x="1486" y="653"/>
                  </a:lnTo>
                  <a:lnTo>
                    <a:pt x="1483" y="653"/>
                  </a:lnTo>
                  <a:lnTo>
                    <a:pt x="1483" y="655"/>
                  </a:lnTo>
                  <a:lnTo>
                    <a:pt x="1480" y="655"/>
                  </a:lnTo>
                  <a:lnTo>
                    <a:pt x="1480" y="658"/>
                  </a:lnTo>
                  <a:lnTo>
                    <a:pt x="1478" y="658"/>
                  </a:lnTo>
                  <a:lnTo>
                    <a:pt x="1478" y="661"/>
                  </a:lnTo>
                  <a:lnTo>
                    <a:pt x="1475" y="661"/>
                  </a:lnTo>
                  <a:lnTo>
                    <a:pt x="1475" y="663"/>
                  </a:lnTo>
                  <a:lnTo>
                    <a:pt x="1475" y="661"/>
                  </a:lnTo>
                  <a:lnTo>
                    <a:pt x="1475" y="663"/>
                  </a:lnTo>
                  <a:lnTo>
                    <a:pt x="1472" y="663"/>
                  </a:lnTo>
                  <a:lnTo>
                    <a:pt x="1472" y="666"/>
                  </a:lnTo>
                  <a:lnTo>
                    <a:pt x="1470" y="666"/>
                  </a:lnTo>
                  <a:lnTo>
                    <a:pt x="1467" y="666"/>
                  </a:lnTo>
                  <a:lnTo>
                    <a:pt x="1470" y="666"/>
                  </a:lnTo>
                  <a:lnTo>
                    <a:pt x="1470" y="668"/>
                  </a:lnTo>
                  <a:lnTo>
                    <a:pt x="1467" y="668"/>
                  </a:lnTo>
                  <a:lnTo>
                    <a:pt x="1465" y="668"/>
                  </a:lnTo>
                  <a:lnTo>
                    <a:pt x="1462" y="668"/>
                  </a:lnTo>
                  <a:lnTo>
                    <a:pt x="1462" y="671"/>
                  </a:lnTo>
                  <a:lnTo>
                    <a:pt x="1459" y="671"/>
                  </a:lnTo>
                  <a:lnTo>
                    <a:pt x="1462" y="671"/>
                  </a:lnTo>
                  <a:lnTo>
                    <a:pt x="1459" y="671"/>
                  </a:lnTo>
                  <a:lnTo>
                    <a:pt x="1457" y="671"/>
                  </a:lnTo>
                  <a:lnTo>
                    <a:pt x="1457" y="674"/>
                  </a:lnTo>
                  <a:lnTo>
                    <a:pt x="1454" y="674"/>
                  </a:lnTo>
                  <a:lnTo>
                    <a:pt x="1454" y="671"/>
                  </a:lnTo>
                  <a:lnTo>
                    <a:pt x="1454" y="674"/>
                  </a:lnTo>
                  <a:lnTo>
                    <a:pt x="1452" y="674"/>
                  </a:lnTo>
                  <a:lnTo>
                    <a:pt x="1449" y="674"/>
                  </a:lnTo>
                  <a:lnTo>
                    <a:pt x="1449" y="676"/>
                  </a:lnTo>
                  <a:lnTo>
                    <a:pt x="1449" y="679"/>
                  </a:lnTo>
                  <a:lnTo>
                    <a:pt x="1449" y="681"/>
                  </a:lnTo>
                  <a:lnTo>
                    <a:pt x="1446" y="681"/>
                  </a:lnTo>
                  <a:lnTo>
                    <a:pt x="1446" y="684"/>
                  </a:lnTo>
                  <a:lnTo>
                    <a:pt x="1444" y="684"/>
                  </a:lnTo>
                  <a:lnTo>
                    <a:pt x="1441" y="684"/>
                  </a:lnTo>
                  <a:lnTo>
                    <a:pt x="1439" y="684"/>
                  </a:lnTo>
                  <a:lnTo>
                    <a:pt x="1436" y="684"/>
                  </a:lnTo>
                  <a:lnTo>
                    <a:pt x="1436" y="681"/>
                  </a:lnTo>
                  <a:lnTo>
                    <a:pt x="1433" y="681"/>
                  </a:lnTo>
                  <a:lnTo>
                    <a:pt x="1431" y="681"/>
                  </a:lnTo>
                  <a:lnTo>
                    <a:pt x="1428" y="684"/>
                  </a:lnTo>
                  <a:lnTo>
                    <a:pt x="1428" y="687"/>
                  </a:lnTo>
                  <a:lnTo>
                    <a:pt x="1426" y="687"/>
                  </a:lnTo>
                  <a:lnTo>
                    <a:pt x="1426" y="689"/>
                  </a:lnTo>
                  <a:lnTo>
                    <a:pt x="1423" y="689"/>
                  </a:lnTo>
                  <a:lnTo>
                    <a:pt x="1423" y="687"/>
                  </a:lnTo>
                  <a:lnTo>
                    <a:pt x="1426" y="687"/>
                  </a:lnTo>
                  <a:lnTo>
                    <a:pt x="1423" y="687"/>
                  </a:lnTo>
                  <a:lnTo>
                    <a:pt x="1423" y="689"/>
                  </a:lnTo>
                  <a:lnTo>
                    <a:pt x="1423" y="687"/>
                  </a:lnTo>
                  <a:lnTo>
                    <a:pt x="1420" y="687"/>
                  </a:lnTo>
                  <a:lnTo>
                    <a:pt x="1418" y="687"/>
                  </a:lnTo>
                  <a:lnTo>
                    <a:pt x="1415" y="687"/>
                  </a:lnTo>
                  <a:lnTo>
                    <a:pt x="1415" y="684"/>
                  </a:lnTo>
                  <a:lnTo>
                    <a:pt x="1415" y="681"/>
                  </a:lnTo>
                  <a:lnTo>
                    <a:pt x="1412" y="681"/>
                  </a:lnTo>
                  <a:lnTo>
                    <a:pt x="1410" y="681"/>
                  </a:lnTo>
                  <a:lnTo>
                    <a:pt x="1412" y="681"/>
                  </a:lnTo>
                  <a:lnTo>
                    <a:pt x="1412" y="684"/>
                  </a:lnTo>
                  <a:lnTo>
                    <a:pt x="1410" y="684"/>
                  </a:lnTo>
                  <a:lnTo>
                    <a:pt x="1407" y="687"/>
                  </a:lnTo>
                  <a:lnTo>
                    <a:pt x="1405" y="687"/>
                  </a:lnTo>
                  <a:lnTo>
                    <a:pt x="1405" y="689"/>
                  </a:lnTo>
                  <a:lnTo>
                    <a:pt x="1405" y="692"/>
                  </a:lnTo>
                  <a:lnTo>
                    <a:pt x="1405" y="695"/>
                  </a:lnTo>
                  <a:lnTo>
                    <a:pt x="1405" y="697"/>
                  </a:lnTo>
                  <a:lnTo>
                    <a:pt x="1402" y="697"/>
                  </a:lnTo>
                  <a:lnTo>
                    <a:pt x="1402" y="700"/>
                  </a:lnTo>
                  <a:lnTo>
                    <a:pt x="1405" y="700"/>
                  </a:lnTo>
                  <a:lnTo>
                    <a:pt x="1402" y="700"/>
                  </a:lnTo>
                  <a:lnTo>
                    <a:pt x="1405" y="700"/>
                  </a:lnTo>
                  <a:lnTo>
                    <a:pt x="1402" y="700"/>
                  </a:lnTo>
                  <a:lnTo>
                    <a:pt x="1402" y="702"/>
                  </a:lnTo>
                  <a:lnTo>
                    <a:pt x="1399" y="702"/>
                  </a:lnTo>
                  <a:lnTo>
                    <a:pt x="1399" y="705"/>
                  </a:lnTo>
                  <a:lnTo>
                    <a:pt x="1397" y="705"/>
                  </a:lnTo>
                  <a:lnTo>
                    <a:pt x="1394" y="705"/>
                  </a:lnTo>
                  <a:lnTo>
                    <a:pt x="1394" y="708"/>
                  </a:lnTo>
                  <a:lnTo>
                    <a:pt x="1394" y="710"/>
                  </a:lnTo>
                  <a:lnTo>
                    <a:pt x="1394" y="713"/>
                  </a:lnTo>
                  <a:lnTo>
                    <a:pt x="1394" y="715"/>
                  </a:lnTo>
                  <a:lnTo>
                    <a:pt x="1397" y="715"/>
                  </a:lnTo>
                  <a:lnTo>
                    <a:pt x="1394" y="715"/>
                  </a:lnTo>
                  <a:lnTo>
                    <a:pt x="1392" y="715"/>
                  </a:lnTo>
                  <a:lnTo>
                    <a:pt x="1392" y="718"/>
                  </a:lnTo>
                  <a:lnTo>
                    <a:pt x="1392" y="715"/>
                  </a:lnTo>
                  <a:lnTo>
                    <a:pt x="1392" y="718"/>
                  </a:lnTo>
                  <a:lnTo>
                    <a:pt x="1392" y="715"/>
                  </a:lnTo>
                  <a:lnTo>
                    <a:pt x="1389" y="715"/>
                  </a:lnTo>
                  <a:lnTo>
                    <a:pt x="1386" y="715"/>
                  </a:lnTo>
                  <a:lnTo>
                    <a:pt x="1386" y="718"/>
                  </a:lnTo>
                  <a:lnTo>
                    <a:pt x="1386" y="721"/>
                  </a:lnTo>
                  <a:lnTo>
                    <a:pt x="1384" y="721"/>
                  </a:lnTo>
                  <a:lnTo>
                    <a:pt x="1386" y="721"/>
                  </a:lnTo>
                  <a:lnTo>
                    <a:pt x="1384" y="721"/>
                  </a:lnTo>
                  <a:lnTo>
                    <a:pt x="1381" y="721"/>
                  </a:lnTo>
                  <a:lnTo>
                    <a:pt x="1381" y="723"/>
                  </a:lnTo>
                  <a:lnTo>
                    <a:pt x="1379" y="723"/>
                  </a:lnTo>
                  <a:lnTo>
                    <a:pt x="1376" y="723"/>
                  </a:lnTo>
                  <a:lnTo>
                    <a:pt x="1376" y="726"/>
                  </a:lnTo>
                  <a:lnTo>
                    <a:pt x="1373" y="726"/>
                  </a:lnTo>
                  <a:lnTo>
                    <a:pt x="1373" y="728"/>
                  </a:lnTo>
                  <a:lnTo>
                    <a:pt x="1373" y="726"/>
                  </a:lnTo>
                  <a:lnTo>
                    <a:pt x="1373" y="728"/>
                  </a:lnTo>
                  <a:lnTo>
                    <a:pt x="1371" y="728"/>
                  </a:lnTo>
                  <a:lnTo>
                    <a:pt x="1368" y="728"/>
                  </a:lnTo>
                  <a:lnTo>
                    <a:pt x="1365" y="728"/>
                  </a:lnTo>
                  <a:lnTo>
                    <a:pt x="1365" y="731"/>
                  </a:lnTo>
                  <a:lnTo>
                    <a:pt x="1363" y="731"/>
                  </a:lnTo>
                  <a:lnTo>
                    <a:pt x="1363" y="734"/>
                  </a:lnTo>
                  <a:lnTo>
                    <a:pt x="1360" y="734"/>
                  </a:lnTo>
                  <a:lnTo>
                    <a:pt x="1360" y="736"/>
                  </a:lnTo>
                  <a:lnTo>
                    <a:pt x="1358" y="736"/>
                  </a:lnTo>
                  <a:lnTo>
                    <a:pt x="1355" y="736"/>
                  </a:lnTo>
                  <a:lnTo>
                    <a:pt x="1352" y="736"/>
                  </a:lnTo>
                  <a:lnTo>
                    <a:pt x="1350" y="736"/>
                  </a:lnTo>
                  <a:lnTo>
                    <a:pt x="1350" y="739"/>
                  </a:lnTo>
                  <a:lnTo>
                    <a:pt x="1347" y="739"/>
                  </a:lnTo>
                  <a:lnTo>
                    <a:pt x="1347" y="742"/>
                  </a:lnTo>
                  <a:lnTo>
                    <a:pt x="1345" y="742"/>
                  </a:lnTo>
                  <a:lnTo>
                    <a:pt x="1345" y="744"/>
                  </a:lnTo>
                  <a:lnTo>
                    <a:pt x="1345" y="747"/>
                  </a:lnTo>
                  <a:lnTo>
                    <a:pt x="1342" y="747"/>
                  </a:lnTo>
                  <a:lnTo>
                    <a:pt x="1342" y="749"/>
                  </a:lnTo>
                  <a:lnTo>
                    <a:pt x="1345" y="752"/>
                  </a:lnTo>
                  <a:lnTo>
                    <a:pt x="1345" y="755"/>
                  </a:lnTo>
                  <a:lnTo>
                    <a:pt x="1345" y="757"/>
                  </a:lnTo>
                  <a:lnTo>
                    <a:pt x="1347" y="757"/>
                  </a:lnTo>
                  <a:lnTo>
                    <a:pt x="1347" y="760"/>
                  </a:lnTo>
                  <a:lnTo>
                    <a:pt x="1350" y="762"/>
                  </a:lnTo>
                  <a:lnTo>
                    <a:pt x="1352" y="765"/>
                  </a:lnTo>
                  <a:lnTo>
                    <a:pt x="1355" y="765"/>
                  </a:lnTo>
                  <a:lnTo>
                    <a:pt x="1355" y="768"/>
                  </a:lnTo>
                  <a:lnTo>
                    <a:pt x="1352" y="768"/>
                  </a:lnTo>
                  <a:lnTo>
                    <a:pt x="1350" y="768"/>
                  </a:lnTo>
                  <a:lnTo>
                    <a:pt x="1347" y="768"/>
                  </a:lnTo>
                  <a:lnTo>
                    <a:pt x="1347" y="770"/>
                  </a:lnTo>
                  <a:lnTo>
                    <a:pt x="1350" y="770"/>
                  </a:lnTo>
                  <a:lnTo>
                    <a:pt x="1352" y="770"/>
                  </a:lnTo>
                  <a:lnTo>
                    <a:pt x="1352" y="768"/>
                  </a:lnTo>
                  <a:lnTo>
                    <a:pt x="1355" y="768"/>
                  </a:lnTo>
                  <a:lnTo>
                    <a:pt x="1358" y="768"/>
                  </a:lnTo>
                  <a:lnTo>
                    <a:pt x="1358" y="765"/>
                  </a:lnTo>
                  <a:lnTo>
                    <a:pt x="1358" y="762"/>
                  </a:lnTo>
                  <a:lnTo>
                    <a:pt x="1360" y="762"/>
                  </a:lnTo>
                  <a:lnTo>
                    <a:pt x="1360" y="765"/>
                  </a:lnTo>
                  <a:lnTo>
                    <a:pt x="1363" y="765"/>
                  </a:lnTo>
                  <a:lnTo>
                    <a:pt x="1365" y="765"/>
                  </a:lnTo>
                  <a:lnTo>
                    <a:pt x="1365" y="768"/>
                  </a:lnTo>
                  <a:lnTo>
                    <a:pt x="1368" y="768"/>
                  </a:lnTo>
                  <a:lnTo>
                    <a:pt x="1371" y="768"/>
                  </a:lnTo>
                  <a:lnTo>
                    <a:pt x="1368" y="768"/>
                  </a:lnTo>
                  <a:lnTo>
                    <a:pt x="1371" y="768"/>
                  </a:lnTo>
                  <a:lnTo>
                    <a:pt x="1371" y="770"/>
                  </a:lnTo>
                  <a:lnTo>
                    <a:pt x="1373" y="770"/>
                  </a:lnTo>
                  <a:lnTo>
                    <a:pt x="1376" y="770"/>
                  </a:lnTo>
                  <a:lnTo>
                    <a:pt x="1376" y="768"/>
                  </a:lnTo>
                  <a:lnTo>
                    <a:pt x="1379" y="765"/>
                  </a:lnTo>
                  <a:lnTo>
                    <a:pt x="1381" y="762"/>
                  </a:lnTo>
                  <a:lnTo>
                    <a:pt x="1384" y="760"/>
                  </a:lnTo>
                  <a:lnTo>
                    <a:pt x="1386" y="760"/>
                  </a:lnTo>
                  <a:lnTo>
                    <a:pt x="1386" y="757"/>
                  </a:lnTo>
                  <a:lnTo>
                    <a:pt x="1389" y="757"/>
                  </a:lnTo>
                  <a:lnTo>
                    <a:pt x="1389" y="760"/>
                  </a:lnTo>
                  <a:lnTo>
                    <a:pt x="1389" y="762"/>
                  </a:lnTo>
                  <a:lnTo>
                    <a:pt x="1392" y="762"/>
                  </a:lnTo>
                  <a:lnTo>
                    <a:pt x="1392" y="765"/>
                  </a:lnTo>
                  <a:lnTo>
                    <a:pt x="1392" y="768"/>
                  </a:lnTo>
                  <a:lnTo>
                    <a:pt x="1392" y="770"/>
                  </a:lnTo>
                  <a:lnTo>
                    <a:pt x="1394" y="770"/>
                  </a:lnTo>
                  <a:lnTo>
                    <a:pt x="1399" y="768"/>
                  </a:lnTo>
                  <a:lnTo>
                    <a:pt x="1402" y="768"/>
                  </a:lnTo>
                  <a:lnTo>
                    <a:pt x="1399" y="770"/>
                  </a:lnTo>
                  <a:lnTo>
                    <a:pt x="1399" y="768"/>
                  </a:lnTo>
                  <a:lnTo>
                    <a:pt x="1397" y="770"/>
                  </a:lnTo>
                  <a:lnTo>
                    <a:pt x="1394" y="770"/>
                  </a:lnTo>
                  <a:lnTo>
                    <a:pt x="1394" y="773"/>
                  </a:lnTo>
                  <a:lnTo>
                    <a:pt x="1392" y="773"/>
                  </a:lnTo>
                  <a:lnTo>
                    <a:pt x="1392" y="775"/>
                  </a:lnTo>
                  <a:lnTo>
                    <a:pt x="1394" y="778"/>
                  </a:lnTo>
                  <a:lnTo>
                    <a:pt x="1397" y="781"/>
                  </a:lnTo>
                  <a:lnTo>
                    <a:pt x="1399" y="783"/>
                  </a:lnTo>
                  <a:lnTo>
                    <a:pt x="1399" y="781"/>
                  </a:lnTo>
                  <a:lnTo>
                    <a:pt x="1402" y="781"/>
                  </a:lnTo>
                  <a:lnTo>
                    <a:pt x="1405" y="781"/>
                  </a:lnTo>
                  <a:lnTo>
                    <a:pt x="1405" y="778"/>
                  </a:lnTo>
                  <a:lnTo>
                    <a:pt x="1407" y="778"/>
                  </a:lnTo>
                  <a:lnTo>
                    <a:pt x="1407" y="781"/>
                  </a:lnTo>
                  <a:lnTo>
                    <a:pt x="1407" y="778"/>
                  </a:lnTo>
                  <a:lnTo>
                    <a:pt x="1407" y="781"/>
                  </a:lnTo>
                  <a:lnTo>
                    <a:pt x="1410" y="781"/>
                  </a:lnTo>
                  <a:lnTo>
                    <a:pt x="1410" y="783"/>
                  </a:lnTo>
                  <a:lnTo>
                    <a:pt x="1410" y="786"/>
                  </a:lnTo>
                  <a:lnTo>
                    <a:pt x="1412" y="786"/>
                  </a:lnTo>
                  <a:lnTo>
                    <a:pt x="1412" y="789"/>
                  </a:lnTo>
                  <a:lnTo>
                    <a:pt x="1415" y="789"/>
                  </a:lnTo>
                  <a:lnTo>
                    <a:pt x="1412" y="789"/>
                  </a:lnTo>
                  <a:lnTo>
                    <a:pt x="1415" y="789"/>
                  </a:lnTo>
                  <a:lnTo>
                    <a:pt x="1418" y="789"/>
                  </a:lnTo>
                  <a:lnTo>
                    <a:pt x="1415" y="789"/>
                  </a:lnTo>
                  <a:lnTo>
                    <a:pt x="1418" y="789"/>
                  </a:lnTo>
                  <a:lnTo>
                    <a:pt x="1418" y="791"/>
                  </a:lnTo>
                  <a:lnTo>
                    <a:pt x="1418" y="794"/>
                  </a:lnTo>
                  <a:lnTo>
                    <a:pt x="1420" y="794"/>
                  </a:lnTo>
                  <a:lnTo>
                    <a:pt x="1420" y="796"/>
                  </a:lnTo>
                  <a:lnTo>
                    <a:pt x="1420" y="794"/>
                  </a:lnTo>
                  <a:lnTo>
                    <a:pt x="1423" y="796"/>
                  </a:lnTo>
                  <a:lnTo>
                    <a:pt x="1423" y="794"/>
                  </a:lnTo>
                  <a:lnTo>
                    <a:pt x="1423" y="796"/>
                  </a:lnTo>
                  <a:lnTo>
                    <a:pt x="1423" y="794"/>
                  </a:lnTo>
                  <a:lnTo>
                    <a:pt x="1423" y="796"/>
                  </a:lnTo>
                  <a:lnTo>
                    <a:pt x="1426" y="796"/>
                  </a:lnTo>
                  <a:lnTo>
                    <a:pt x="1423" y="796"/>
                  </a:lnTo>
                  <a:lnTo>
                    <a:pt x="1423" y="799"/>
                  </a:lnTo>
                  <a:lnTo>
                    <a:pt x="1426" y="799"/>
                  </a:lnTo>
                  <a:lnTo>
                    <a:pt x="1428" y="799"/>
                  </a:lnTo>
                  <a:lnTo>
                    <a:pt x="1428" y="802"/>
                  </a:lnTo>
                  <a:lnTo>
                    <a:pt x="1431" y="802"/>
                  </a:lnTo>
                  <a:lnTo>
                    <a:pt x="1428" y="802"/>
                  </a:lnTo>
                  <a:lnTo>
                    <a:pt x="1431" y="802"/>
                  </a:lnTo>
                  <a:lnTo>
                    <a:pt x="1431" y="804"/>
                  </a:lnTo>
                  <a:lnTo>
                    <a:pt x="1431" y="807"/>
                  </a:lnTo>
                  <a:lnTo>
                    <a:pt x="1428" y="807"/>
                  </a:lnTo>
                  <a:lnTo>
                    <a:pt x="1431" y="807"/>
                  </a:lnTo>
                  <a:lnTo>
                    <a:pt x="1428" y="807"/>
                  </a:lnTo>
                  <a:lnTo>
                    <a:pt x="1428" y="809"/>
                  </a:lnTo>
                  <a:lnTo>
                    <a:pt x="1428" y="812"/>
                  </a:lnTo>
                  <a:lnTo>
                    <a:pt x="1428" y="815"/>
                  </a:lnTo>
                  <a:lnTo>
                    <a:pt x="1428" y="817"/>
                  </a:lnTo>
                  <a:lnTo>
                    <a:pt x="1426" y="817"/>
                  </a:lnTo>
                  <a:lnTo>
                    <a:pt x="1428" y="817"/>
                  </a:lnTo>
                  <a:lnTo>
                    <a:pt x="1431" y="820"/>
                  </a:lnTo>
                  <a:lnTo>
                    <a:pt x="1433" y="820"/>
                  </a:lnTo>
                  <a:lnTo>
                    <a:pt x="1433" y="823"/>
                  </a:lnTo>
                  <a:lnTo>
                    <a:pt x="1436" y="823"/>
                  </a:lnTo>
                  <a:lnTo>
                    <a:pt x="1436" y="825"/>
                  </a:lnTo>
                  <a:lnTo>
                    <a:pt x="1439" y="825"/>
                  </a:lnTo>
                  <a:lnTo>
                    <a:pt x="1441" y="825"/>
                  </a:lnTo>
                  <a:lnTo>
                    <a:pt x="1441" y="828"/>
                  </a:lnTo>
                  <a:lnTo>
                    <a:pt x="1444" y="828"/>
                  </a:lnTo>
                  <a:lnTo>
                    <a:pt x="1446" y="828"/>
                  </a:lnTo>
                  <a:lnTo>
                    <a:pt x="1449" y="828"/>
                  </a:lnTo>
                  <a:lnTo>
                    <a:pt x="1449" y="825"/>
                  </a:lnTo>
                  <a:lnTo>
                    <a:pt x="1452" y="825"/>
                  </a:lnTo>
                  <a:lnTo>
                    <a:pt x="1454" y="825"/>
                  </a:lnTo>
                  <a:lnTo>
                    <a:pt x="1457" y="825"/>
                  </a:lnTo>
                  <a:lnTo>
                    <a:pt x="1459" y="825"/>
                  </a:lnTo>
                  <a:lnTo>
                    <a:pt x="1462" y="825"/>
                  </a:lnTo>
                  <a:lnTo>
                    <a:pt x="1462" y="828"/>
                  </a:lnTo>
                  <a:lnTo>
                    <a:pt x="1459" y="828"/>
                  </a:lnTo>
                  <a:lnTo>
                    <a:pt x="1462" y="828"/>
                  </a:lnTo>
                  <a:lnTo>
                    <a:pt x="1462" y="825"/>
                  </a:lnTo>
                  <a:lnTo>
                    <a:pt x="1465" y="825"/>
                  </a:lnTo>
                  <a:lnTo>
                    <a:pt x="1467" y="825"/>
                  </a:lnTo>
                  <a:lnTo>
                    <a:pt x="1470" y="825"/>
                  </a:lnTo>
                  <a:lnTo>
                    <a:pt x="1470" y="823"/>
                  </a:lnTo>
                  <a:lnTo>
                    <a:pt x="1470" y="820"/>
                  </a:lnTo>
                  <a:lnTo>
                    <a:pt x="1470" y="817"/>
                  </a:lnTo>
                  <a:lnTo>
                    <a:pt x="1470" y="815"/>
                  </a:lnTo>
                  <a:lnTo>
                    <a:pt x="1472" y="815"/>
                  </a:lnTo>
                  <a:lnTo>
                    <a:pt x="1472" y="812"/>
                  </a:lnTo>
                  <a:lnTo>
                    <a:pt x="1475" y="812"/>
                  </a:lnTo>
                  <a:lnTo>
                    <a:pt x="1478" y="812"/>
                  </a:lnTo>
                  <a:lnTo>
                    <a:pt x="1480" y="809"/>
                  </a:lnTo>
                  <a:lnTo>
                    <a:pt x="1483" y="809"/>
                  </a:lnTo>
                  <a:lnTo>
                    <a:pt x="1486" y="809"/>
                  </a:lnTo>
                  <a:lnTo>
                    <a:pt x="1486" y="807"/>
                  </a:lnTo>
                  <a:lnTo>
                    <a:pt x="1488" y="807"/>
                  </a:lnTo>
                  <a:lnTo>
                    <a:pt x="1488" y="809"/>
                  </a:lnTo>
                  <a:lnTo>
                    <a:pt x="1491" y="809"/>
                  </a:lnTo>
                  <a:lnTo>
                    <a:pt x="1491" y="812"/>
                  </a:lnTo>
                  <a:lnTo>
                    <a:pt x="1491" y="815"/>
                  </a:lnTo>
                  <a:lnTo>
                    <a:pt x="1491" y="817"/>
                  </a:lnTo>
                  <a:lnTo>
                    <a:pt x="1491" y="820"/>
                  </a:lnTo>
                  <a:lnTo>
                    <a:pt x="1491" y="817"/>
                  </a:lnTo>
                  <a:lnTo>
                    <a:pt x="1488" y="817"/>
                  </a:lnTo>
                  <a:lnTo>
                    <a:pt x="1488" y="820"/>
                  </a:lnTo>
                  <a:lnTo>
                    <a:pt x="1491" y="823"/>
                  </a:lnTo>
                  <a:lnTo>
                    <a:pt x="1488" y="823"/>
                  </a:lnTo>
                  <a:lnTo>
                    <a:pt x="1488" y="825"/>
                  </a:lnTo>
                  <a:lnTo>
                    <a:pt x="1491" y="825"/>
                  </a:lnTo>
                  <a:lnTo>
                    <a:pt x="1491" y="828"/>
                  </a:lnTo>
                  <a:lnTo>
                    <a:pt x="1493" y="828"/>
                  </a:lnTo>
                  <a:lnTo>
                    <a:pt x="1493" y="830"/>
                  </a:lnTo>
                  <a:lnTo>
                    <a:pt x="1493" y="833"/>
                  </a:lnTo>
                  <a:lnTo>
                    <a:pt x="1496" y="836"/>
                  </a:lnTo>
                  <a:lnTo>
                    <a:pt x="1499" y="836"/>
                  </a:lnTo>
                  <a:lnTo>
                    <a:pt x="1501" y="836"/>
                  </a:lnTo>
                  <a:lnTo>
                    <a:pt x="1501" y="838"/>
                  </a:lnTo>
                  <a:lnTo>
                    <a:pt x="1504" y="838"/>
                  </a:lnTo>
                  <a:lnTo>
                    <a:pt x="1506" y="838"/>
                  </a:lnTo>
                  <a:lnTo>
                    <a:pt x="1506" y="836"/>
                  </a:lnTo>
                  <a:lnTo>
                    <a:pt x="1509" y="836"/>
                  </a:lnTo>
                  <a:lnTo>
                    <a:pt x="1512" y="836"/>
                  </a:lnTo>
                  <a:lnTo>
                    <a:pt x="1514" y="836"/>
                  </a:lnTo>
                  <a:lnTo>
                    <a:pt x="1517" y="836"/>
                  </a:lnTo>
                  <a:lnTo>
                    <a:pt x="1519" y="836"/>
                  </a:lnTo>
                  <a:lnTo>
                    <a:pt x="1522" y="836"/>
                  </a:lnTo>
                  <a:lnTo>
                    <a:pt x="1522" y="838"/>
                  </a:lnTo>
                  <a:lnTo>
                    <a:pt x="1525" y="838"/>
                  </a:lnTo>
                  <a:lnTo>
                    <a:pt x="1527" y="841"/>
                  </a:lnTo>
                  <a:lnTo>
                    <a:pt x="1527" y="843"/>
                  </a:lnTo>
                  <a:lnTo>
                    <a:pt x="1527" y="846"/>
                  </a:lnTo>
                  <a:lnTo>
                    <a:pt x="1530" y="846"/>
                  </a:lnTo>
                  <a:lnTo>
                    <a:pt x="1533" y="846"/>
                  </a:lnTo>
                  <a:lnTo>
                    <a:pt x="1533" y="849"/>
                  </a:lnTo>
                  <a:lnTo>
                    <a:pt x="1535" y="849"/>
                  </a:lnTo>
                  <a:lnTo>
                    <a:pt x="1538" y="849"/>
                  </a:lnTo>
                  <a:lnTo>
                    <a:pt x="1538" y="846"/>
                  </a:lnTo>
                  <a:lnTo>
                    <a:pt x="1540" y="843"/>
                  </a:lnTo>
                  <a:lnTo>
                    <a:pt x="1543" y="843"/>
                  </a:lnTo>
                  <a:lnTo>
                    <a:pt x="1546" y="843"/>
                  </a:lnTo>
                  <a:lnTo>
                    <a:pt x="1548" y="843"/>
                  </a:lnTo>
                  <a:lnTo>
                    <a:pt x="1551" y="841"/>
                  </a:lnTo>
                  <a:lnTo>
                    <a:pt x="1551" y="843"/>
                  </a:lnTo>
                  <a:lnTo>
                    <a:pt x="1551" y="841"/>
                  </a:lnTo>
                  <a:lnTo>
                    <a:pt x="1551" y="843"/>
                  </a:lnTo>
                  <a:lnTo>
                    <a:pt x="1553" y="843"/>
                  </a:lnTo>
                  <a:lnTo>
                    <a:pt x="1556" y="843"/>
                  </a:lnTo>
                  <a:lnTo>
                    <a:pt x="1556" y="846"/>
                  </a:lnTo>
                  <a:lnTo>
                    <a:pt x="1559" y="846"/>
                  </a:lnTo>
                  <a:lnTo>
                    <a:pt x="1561" y="849"/>
                  </a:lnTo>
                  <a:lnTo>
                    <a:pt x="1561" y="846"/>
                  </a:lnTo>
                  <a:lnTo>
                    <a:pt x="1564" y="846"/>
                  </a:lnTo>
                  <a:lnTo>
                    <a:pt x="1564" y="849"/>
                  </a:lnTo>
                  <a:lnTo>
                    <a:pt x="1566" y="849"/>
                  </a:lnTo>
                  <a:lnTo>
                    <a:pt x="1566" y="851"/>
                  </a:lnTo>
                  <a:lnTo>
                    <a:pt x="1569" y="851"/>
                  </a:lnTo>
                  <a:lnTo>
                    <a:pt x="1569" y="854"/>
                  </a:lnTo>
                  <a:lnTo>
                    <a:pt x="1572" y="854"/>
                  </a:lnTo>
                  <a:lnTo>
                    <a:pt x="1572" y="856"/>
                  </a:lnTo>
                  <a:lnTo>
                    <a:pt x="1572" y="859"/>
                  </a:lnTo>
                  <a:lnTo>
                    <a:pt x="1572" y="856"/>
                  </a:lnTo>
                  <a:lnTo>
                    <a:pt x="1569" y="856"/>
                  </a:lnTo>
                  <a:lnTo>
                    <a:pt x="1569" y="859"/>
                  </a:lnTo>
                  <a:lnTo>
                    <a:pt x="1569" y="856"/>
                  </a:lnTo>
                  <a:lnTo>
                    <a:pt x="1566" y="856"/>
                  </a:lnTo>
                  <a:lnTo>
                    <a:pt x="1564" y="856"/>
                  </a:lnTo>
                  <a:lnTo>
                    <a:pt x="1561" y="856"/>
                  </a:lnTo>
                  <a:lnTo>
                    <a:pt x="1561" y="859"/>
                  </a:lnTo>
                  <a:lnTo>
                    <a:pt x="1559" y="859"/>
                  </a:lnTo>
                  <a:lnTo>
                    <a:pt x="1559" y="862"/>
                  </a:lnTo>
                  <a:lnTo>
                    <a:pt x="1556" y="862"/>
                  </a:lnTo>
                  <a:lnTo>
                    <a:pt x="1553" y="862"/>
                  </a:lnTo>
                  <a:lnTo>
                    <a:pt x="1551" y="864"/>
                  </a:lnTo>
                  <a:lnTo>
                    <a:pt x="1548" y="867"/>
                  </a:lnTo>
                  <a:lnTo>
                    <a:pt x="1548" y="870"/>
                  </a:lnTo>
                  <a:lnTo>
                    <a:pt x="1548" y="872"/>
                  </a:lnTo>
                  <a:lnTo>
                    <a:pt x="1551" y="872"/>
                  </a:lnTo>
                  <a:lnTo>
                    <a:pt x="1551" y="875"/>
                  </a:lnTo>
                  <a:lnTo>
                    <a:pt x="1548" y="875"/>
                  </a:lnTo>
                  <a:lnTo>
                    <a:pt x="1551" y="875"/>
                  </a:lnTo>
                  <a:lnTo>
                    <a:pt x="1551" y="877"/>
                  </a:lnTo>
                  <a:lnTo>
                    <a:pt x="1553" y="877"/>
                  </a:lnTo>
                  <a:lnTo>
                    <a:pt x="1553" y="880"/>
                  </a:lnTo>
                  <a:lnTo>
                    <a:pt x="1553" y="877"/>
                  </a:lnTo>
                  <a:lnTo>
                    <a:pt x="1551" y="880"/>
                  </a:lnTo>
                  <a:lnTo>
                    <a:pt x="1551" y="883"/>
                  </a:lnTo>
                  <a:lnTo>
                    <a:pt x="1548" y="883"/>
                  </a:lnTo>
                  <a:lnTo>
                    <a:pt x="1551" y="883"/>
                  </a:lnTo>
                  <a:lnTo>
                    <a:pt x="1551" y="885"/>
                  </a:lnTo>
                  <a:lnTo>
                    <a:pt x="1548" y="885"/>
                  </a:lnTo>
                  <a:lnTo>
                    <a:pt x="1548" y="888"/>
                  </a:lnTo>
                  <a:lnTo>
                    <a:pt x="1548" y="890"/>
                  </a:lnTo>
                  <a:lnTo>
                    <a:pt x="1546" y="890"/>
                  </a:lnTo>
                  <a:lnTo>
                    <a:pt x="1548" y="890"/>
                  </a:lnTo>
                  <a:lnTo>
                    <a:pt x="1546" y="890"/>
                  </a:lnTo>
                  <a:lnTo>
                    <a:pt x="1546" y="893"/>
                  </a:lnTo>
                  <a:lnTo>
                    <a:pt x="1548" y="893"/>
                  </a:lnTo>
                  <a:lnTo>
                    <a:pt x="1546" y="893"/>
                  </a:lnTo>
                  <a:lnTo>
                    <a:pt x="1548" y="893"/>
                  </a:lnTo>
                  <a:lnTo>
                    <a:pt x="1546" y="893"/>
                  </a:lnTo>
                  <a:lnTo>
                    <a:pt x="1546" y="896"/>
                  </a:lnTo>
                  <a:lnTo>
                    <a:pt x="1543" y="898"/>
                  </a:lnTo>
                  <a:lnTo>
                    <a:pt x="1543" y="896"/>
                  </a:lnTo>
                  <a:lnTo>
                    <a:pt x="1543" y="898"/>
                  </a:lnTo>
                  <a:lnTo>
                    <a:pt x="1540" y="898"/>
                  </a:lnTo>
                  <a:lnTo>
                    <a:pt x="1538" y="898"/>
                  </a:lnTo>
                  <a:lnTo>
                    <a:pt x="1535" y="898"/>
                  </a:lnTo>
                  <a:lnTo>
                    <a:pt x="1535" y="901"/>
                  </a:lnTo>
                  <a:lnTo>
                    <a:pt x="1535" y="898"/>
                  </a:lnTo>
                  <a:lnTo>
                    <a:pt x="1535" y="901"/>
                  </a:lnTo>
                  <a:lnTo>
                    <a:pt x="1533" y="901"/>
                  </a:lnTo>
                  <a:lnTo>
                    <a:pt x="1530" y="901"/>
                  </a:lnTo>
                  <a:lnTo>
                    <a:pt x="1530" y="903"/>
                  </a:lnTo>
                  <a:lnTo>
                    <a:pt x="1527" y="903"/>
                  </a:lnTo>
                  <a:lnTo>
                    <a:pt x="1525" y="903"/>
                  </a:lnTo>
                  <a:lnTo>
                    <a:pt x="1525" y="906"/>
                  </a:lnTo>
                  <a:lnTo>
                    <a:pt x="1522" y="906"/>
                  </a:lnTo>
                  <a:lnTo>
                    <a:pt x="1519" y="906"/>
                  </a:lnTo>
                  <a:lnTo>
                    <a:pt x="1517" y="906"/>
                  </a:lnTo>
                  <a:lnTo>
                    <a:pt x="1514" y="906"/>
                  </a:lnTo>
                  <a:lnTo>
                    <a:pt x="1512" y="903"/>
                  </a:lnTo>
                  <a:lnTo>
                    <a:pt x="1512" y="906"/>
                  </a:lnTo>
                  <a:lnTo>
                    <a:pt x="1512" y="903"/>
                  </a:lnTo>
                  <a:lnTo>
                    <a:pt x="1509" y="903"/>
                  </a:lnTo>
                  <a:lnTo>
                    <a:pt x="1509" y="906"/>
                  </a:lnTo>
                  <a:lnTo>
                    <a:pt x="1506" y="906"/>
                  </a:lnTo>
                  <a:lnTo>
                    <a:pt x="1504" y="906"/>
                  </a:lnTo>
                  <a:lnTo>
                    <a:pt x="1504" y="903"/>
                  </a:lnTo>
                  <a:lnTo>
                    <a:pt x="1504" y="906"/>
                  </a:lnTo>
                  <a:lnTo>
                    <a:pt x="1504" y="909"/>
                  </a:lnTo>
                  <a:lnTo>
                    <a:pt x="1501" y="909"/>
                  </a:lnTo>
                  <a:lnTo>
                    <a:pt x="1501" y="906"/>
                  </a:lnTo>
                  <a:lnTo>
                    <a:pt x="1501" y="903"/>
                  </a:lnTo>
                  <a:lnTo>
                    <a:pt x="1501" y="906"/>
                  </a:lnTo>
                  <a:lnTo>
                    <a:pt x="1499" y="906"/>
                  </a:lnTo>
                  <a:lnTo>
                    <a:pt x="1499" y="909"/>
                  </a:lnTo>
                  <a:lnTo>
                    <a:pt x="1499" y="911"/>
                  </a:lnTo>
                  <a:lnTo>
                    <a:pt x="1499" y="914"/>
                  </a:lnTo>
                  <a:lnTo>
                    <a:pt x="1499" y="917"/>
                  </a:lnTo>
                  <a:lnTo>
                    <a:pt x="1496" y="917"/>
                  </a:lnTo>
                  <a:lnTo>
                    <a:pt x="1496" y="919"/>
                  </a:lnTo>
                  <a:lnTo>
                    <a:pt x="1493" y="919"/>
                  </a:lnTo>
                  <a:lnTo>
                    <a:pt x="1493" y="922"/>
                  </a:lnTo>
                  <a:lnTo>
                    <a:pt x="1491" y="922"/>
                  </a:lnTo>
                  <a:lnTo>
                    <a:pt x="1491" y="924"/>
                  </a:lnTo>
                  <a:lnTo>
                    <a:pt x="1491" y="927"/>
                  </a:lnTo>
                  <a:lnTo>
                    <a:pt x="1488" y="927"/>
                  </a:lnTo>
                  <a:lnTo>
                    <a:pt x="1488" y="930"/>
                  </a:lnTo>
                  <a:lnTo>
                    <a:pt x="1486" y="930"/>
                  </a:lnTo>
                  <a:lnTo>
                    <a:pt x="1483" y="930"/>
                  </a:lnTo>
                  <a:lnTo>
                    <a:pt x="1483" y="932"/>
                  </a:lnTo>
                  <a:lnTo>
                    <a:pt x="1483" y="935"/>
                  </a:lnTo>
                  <a:lnTo>
                    <a:pt x="1486" y="935"/>
                  </a:lnTo>
                  <a:lnTo>
                    <a:pt x="1483" y="935"/>
                  </a:lnTo>
                  <a:lnTo>
                    <a:pt x="1483" y="937"/>
                  </a:lnTo>
                  <a:lnTo>
                    <a:pt x="1486" y="937"/>
                  </a:lnTo>
                  <a:lnTo>
                    <a:pt x="1486" y="940"/>
                  </a:lnTo>
                  <a:lnTo>
                    <a:pt x="1488" y="940"/>
                  </a:lnTo>
                  <a:lnTo>
                    <a:pt x="1486" y="940"/>
                  </a:lnTo>
                  <a:lnTo>
                    <a:pt x="1488" y="940"/>
                  </a:lnTo>
                  <a:lnTo>
                    <a:pt x="1488" y="943"/>
                  </a:lnTo>
                  <a:lnTo>
                    <a:pt x="1488" y="945"/>
                  </a:lnTo>
                  <a:lnTo>
                    <a:pt x="1486" y="945"/>
                  </a:lnTo>
                  <a:lnTo>
                    <a:pt x="1488" y="945"/>
                  </a:lnTo>
                  <a:lnTo>
                    <a:pt x="1488" y="948"/>
                  </a:lnTo>
                  <a:lnTo>
                    <a:pt x="1488" y="950"/>
                  </a:lnTo>
                  <a:lnTo>
                    <a:pt x="1486" y="948"/>
                  </a:lnTo>
                  <a:lnTo>
                    <a:pt x="1486" y="950"/>
                  </a:lnTo>
                  <a:lnTo>
                    <a:pt x="1483" y="950"/>
                  </a:lnTo>
                  <a:lnTo>
                    <a:pt x="1480" y="950"/>
                  </a:lnTo>
                  <a:lnTo>
                    <a:pt x="1483" y="950"/>
                  </a:lnTo>
                  <a:lnTo>
                    <a:pt x="1480" y="950"/>
                  </a:lnTo>
                  <a:lnTo>
                    <a:pt x="1478" y="950"/>
                  </a:lnTo>
                  <a:lnTo>
                    <a:pt x="1480" y="950"/>
                  </a:lnTo>
                  <a:lnTo>
                    <a:pt x="1478" y="953"/>
                  </a:lnTo>
                  <a:lnTo>
                    <a:pt x="1478" y="956"/>
                  </a:lnTo>
                  <a:lnTo>
                    <a:pt x="1475" y="956"/>
                  </a:lnTo>
                  <a:lnTo>
                    <a:pt x="1472" y="956"/>
                  </a:lnTo>
                  <a:lnTo>
                    <a:pt x="1470" y="956"/>
                  </a:lnTo>
                  <a:lnTo>
                    <a:pt x="1470" y="953"/>
                  </a:lnTo>
                  <a:lnTo>
                    <a:pt x="1467" y="953"/>
                  </a:lnTo>
                  <a:lnTo>
                    <a:pt x="1465" y="953"/>
                  </a:lnTo>
                  <a:lnTo>
                    <a:pt x="1462" y="953"/>
                  </a:lnTo>
                  <a:lnTo>
                    <a:pt x="1459" y="953"/>
                  </a:lnTo>
                  <a:lnTo>
                    <a:pt x="1457" y="953"/>
                  </a:lnTo>
                  <a:lnTo>
                    <a:pt x="1454" y="956"/>
                  </a:lnTo>
                  <a:lnTo>
                    <a:pt x="1454" y="958"/>
                  </a:lnTo>
                  <a:lnTo>
                    <a:pt x="1452" y="958"/>
                  </a:lnTo>
                  <a:lnTo>
                    <a:pt x="1449" y="958"/>
                  </a:lnTo>
                  <a:lnTo>
                    <a:pt x="1449" y="961"/>
                  </a:lnTo>
                  <a:lnTo>
                    <a:pt x="1449" y="958"/>
                  </a:lnTo>
                  <a:lnTo>
                    <a:pt x="1446" y="958"/>
                  </a:lnTo>
                  <a:lnTo>
                    <a:pt x="1446" y="961"/>
                  </a:lnTo>
                  <a:lnTo>
                    <a:pt x="1449" y="961"/>
                  </a:lnTo>
                  <a:lnTo>
                    <a:pt x="1446" y="961"/>
                  </a:lnTo>
                  <a:lnTo>
                    <a:pt x="1444" y="961"/>
                  </a:lnTo>
                  <a:lnTo>
                    <a:pt x="1441" y="961"/>
                  </a:lnTo>
                  <a:lnTo>
                    <a:pt x="1439" y="961"/>
                  </a:lnTo>
                  <a:lnTo>
                    <a:pt x="1439" y="964"/>
                  </a:lnTo>
                  <a:lnTo>
                    <a:pt x="1439" y="966"/>
                  </a:lnTo>
                  <a:lnTo>
                    <a:pt x="1439" y="964"/>
                  </a:lnTo>
                  <a:lnTo>
                    <a:pt x="1439" y="966"/>
                  </a:lnTo>
                  <a:lnTo>
                    <a:pt x="1439" y="969"/>
                  </a:lnTo>
                  <a:lnTo>
                    <a:pt x="1441" y="969"/>
                  </a:lnTo>
                  <a:lnTo>
                    <a:pt x="1441" y="971"/>
                  </a:lnTo>
                  <a:lnTo>
                    <a:pt x="1439" y="971"/>
                  </a:lnTo>
                  <a:lnTo>
                    <a:pt x="1439" y="974"/>
                  </a:lnTo>
                  <a:lnTo>
                    <a:pt x="1441" y="977"/>
                  </a:lnTo>
                  <a:lnTo>
                    <a:pt x="1439" y="977"/>
                  </a:lnTo>
                  <a:lnTo>
                    <a:pt x="1439" y="979"/>
                  </a:lnTo>
                  <a:lnTo>
                    <a:pt x="1436" y="979"/>
                  </a:lnTo>
                  <a:lnTo>
                    <a:pt x="1436" y="982"/>
                  </a:lnTo>
                  <a:lnTo>
                    <a:pt x="1433" y="982"/>
                  </a:lnTo>
                  <a:lnTo>
                    <a:pt x="1433" y="984"/>
                  </a:lnTo>
                  <a:lnTo>
                    <a:pt x="1431" y="984"/>
                  </a:lnTo>
                  <a:lnTo>
                    <a:pt x="1431" y="987"/>
                  </a:lnTo>
                  <a:lnTo>
                    <a:pt x="1433" y="987"/>
                  </a:lnTo>
                  <a:lnTo>
                    <a:pt x="1436" y="987"/>
                  </a:lnTo>
                  <a:lnTo>
                    <a:pt x="1436" y="990"/>
                  </a:lnTo>
                  <a:lnTo>
                    <a:pt x="1436" y="992"/>
                  </a:lnTo>
                  <a:lnTo>
                    <a:pt x="1433" y="992"/>
                  </a:lnTo>
                  <a:lnTo>
                    <a:pt x="1433" y="995"/>
                  </a:lnTo>
                  <a:lnTo>
                    <a:pt x="1433" y="992"/>
                  </a:lnTo>
                  <a:lnTo>
                    <a:pt x="1431" y="992"/>
                  </a:lnTo>
                  <a:lnTo>
                    <a:pt x="1431" y="995"/>
                  </a:lnTo>
                  <a:lnTo>
                    <a:pt x="1431" y="992"/>
                  </a:lnTo>
                  <a:lnTo>
                    <a:pt x="1428" y="992"/>
                  </a:lnTo>
                  <a:lnTo>
                    <a:pt x="1426" y="992"/>
                  </a:lnTo>
                  <a:lnTo>
                    <a:pt x="1426" y="990"/>
                  </a:lnTo>
                  <a:lnTo>
                    <a:pt x="1423" y="990"/>
                  </a:lnTo>
                  <a:lnTo>
                    <a:pt x="1423" y="992"/>
                  </a:lnTo>
                  <a:lnTo>
                    <a:pt x="1423" y="990"/>
                  </a:lnTo>
                  <a:lnTo>
                    <a:pt x="1420" y="990"/>
                  </a:lnTo>
                  <a:lnTo>
                    <a:pt x="1420" y="992"/>
                  </a:lnTo>
                  <a:lnTo>
                    <a:pt x="1418" y="992"/>
                  </a:lnTo>
                  <a:lnTo>
                    <a:pt x="1415" y="992"/>
                  </a:lnTo>
                  <a:lnTo>
                    <a:pt x="1412" y="992"/>
                  </a:lnTo>
                  <a:lnTo>
                    <a:pt x="1412" y="995"/>
                  </a:lnTo>
                  <a:lnTo>
                    <a:pt x="1410" y="995"/>
                  </a:lnTo>
                  <a:lnTo>
                    <a:pt x="1412" y="995"/>
                  </a:lnTo>
                  <a:lnTo>
                    <a:pt x="1412" y="992"/>
                  </a:lnTo>
                  <a:lnTo>
                    <a:pt x="1410" y="992"/>
                  </a:lnTo>
                  <a:lnTo>
                    <a:pt x="1410" y="995"/>
                  </a:lnTo>
                  <a:lnTo>
                    <a:pt x="1407" y="995"/>
                  </a:lnTo>
                  <a:lnTo>
                    <a:pt x="1405" y="995"/>
                  </a:lnTo>
                  <a:lnTo>
                    <a:pt x="1402" y="995"/>
                  </a:lnTo>
                  <a:lnTo>
                    <a:pt x="1402" y="992"/>
                  </a:lnTo>
                  <a:lnTo>
                    <a:pt x="1402" y="990"/>
                  </a:lnTo>
                  <a:lnTo>
                    <a:pt x="1402" y="987"/>
                  </a:lnTo>
                  <a:lnTo>
                    <a:pt x="1399" y="984"/>
                  </a:lnTo>
                  <a:lnTo>
                    <a:pt x="1402" y="984"/>
                  </a:lnTo>
                  <a:lnTo>
                    <a:pt x="1402" y="982"/>
                  </a:lnTo>
                  <a:lnTo>
                    <a:pt x="1402" y="979"/>
                  </a:lnTo>
                  <a:lnTo>
                    <a:pt x="1402" y="977"/>
                  </a:lnTo>
                  <a:lnTo>
                    <a:pt x="1399" y="977"/>
                  </a:lnTo>
                  <a:lnTo>
                    <a:pt x="1402" y="977"/>
                  </a:lnTo>
                  <a:lnTo>
                    <a:pt x="1399" y="977"/>
                  </a:lnTo>
                  <a:lnTo>
                    <a:pt x="1399" y="974"/>
                  </a:lnTo>
                  <a:lnTo>
                    <a:pt x="1397" y="974"/>
                  </a:lnTo>
                  <a:lnTo>
                    <a:pt x="1397" y="977"/>
                  </a:lnTo>
                  <a:lnTo>
                    <a:pt x="1394" y="977"/>
                  </a:lnTo>
                  <a:lnTo>
                    <a:pt x="1397" y="977"/>
                  </a:lnTo>
                  <a:lnTo>
                    <a:pt x="1394" y="977"/>
                  </a:lnTo>
                  <a:lnTo>
                    <a:pt x="1394" y="974"/>
                  </a:lnTo>
                  <a:lnTo>
                    <a:pt x="1397" y="974"/>
                  </a:lnTo>
                  <a:lnTo>
                    <a:pt x="1397" y="971"/>
                  </a:lnTo>
                  <a:lnTo>
                    <a:pt x="1394" y="971"/>
                  </a:lnTo>
                  <a:lnTo>
                    <a:pt x="1397" y="971"/>
                  </a:lnTo>
                  <a:lnTo>
                    <a:pt x="1394" y="971"/>
                  </a:lnTo>
                  <a:lnTo>
                    <a:pt x="1394" y="969"/>
                  </a:lnTo>
                  <a:lnTo>
                    <a:pt x="1394" y="971"/>
                  </a:lnTo>
                  <a:lnTo>
                    <a:pt x="1394" y="969"/>
                  </a:lnTo>
                  <a:lnTo>
                    <a:pt x="1394" y="966"/>
                  </a:lnTo>
                  <a:lnTo>
                    <a:pt x="1392" y="966"/>
                  </a:lnTo>
                  <a:lnTo>
                    <a:pt x="1392" y="964"/>
                  </a:lnTo>
                  <a:lnTo>
                    <a:pt x="1389" y="964"/>
                  </a:lnTo>
                  <a:lnTo>
                    <a:pt x="1386" y="964"/>
                  </a:lnTo>
                  <a:lnTo>
                    <a:pt x="1384" y="964"/>
                  </a:lnTo>
                  <a:lnTo>
                    <a:pt x="1381" y="964"/>
                  </a:lnTo>
                  <a:lnTo>
                    <a:pt x="1379" y="964"/>
                  </a:lnTo>
                  <a:lnTo>
                    <a:pt x="1376" y="964"/>
                  </a:lnTo>
                  <a:lnTo>
                    <a:pt x="1373" y="964"/>
                  </a:lnTo>
                  <a:lnTo>
                    <a:pt x="1371" y="964"/>
                  </a:lnTo>
                  <a:lnTo>
                    <a:pt x="1371" y="966"/>
                  </a:lnTo>
                  <a:lnTo>
                    <a:pt x="1371" y="964"/>
                  </a:lnTo>
                  <a:lnTo>
                    <a:pt x="1371" y="966"/>
                  </a:lnTo>
                  <a:lnTo>
                    <a:pt x="1368" y="966"/>
                  </a:lnTo>
                  <a:lnTo>
                    <a:pt x="1365" y="966"/>
                  </a:lnTo>
                  <a:lnTo>
                    <a:pt x="1363" y="966"/>
                  </a:lnTo>
                  <a:lnTo>
                    <a:pt x="1363" y="969"/>
                  </a:lnTo>
                  <a:lnTo>
                    <a:pt x="1360" y="969"/>
                  </a:lnTo>
                  <a:lnTo>
                    <a:pt x="1358" y="971"/>
                  </a:lnTo>
                  <a:lnTo>
                    <a:pt x="1355" y="971"/>
                  </a:lnTo>
                  <a:lnTo>
                    <a:pt x="1355" y="974"/>
                  </a:lnTo>
                  <a:lnTo>
                    <a:pt x="1358" y="974"/>
                  </a:lnTo>
                  <a:lnTo>
                    <a:pt x="1355" y="974"/>
                  </a:lnTo>
                  <a:lnTo>
                    <a:pt x="1358" y="974"/>
                  </a:lnTo>
                  <a:lnTo>
                    <a:pt x="1358" y="977"/>
                  </a:lnTo>
                  <a:lnTo>
                    <a:pt x="1358" y="979"/>
                  </a:lnTo>
                  <a:lnTo>
                    <a:pt x="1355" y="979"/>
                  </a:lnTo>
                  <a:lnTo>
                    <a:pt x="1352" y="979"/>
                  </a:lnTo>
                  <a:lnTo>
                    <a:pt x="1350" y="979"/>
                  </a:lnTo>
                  <a:lnTo>
                    <a:pt x="1352" y="979"/>
                  </a:lnTo>
                  <a:lnTo>
                    <a:pt x="1350" y="979"/>
                  </a:lnTo>
                  <a:lnTo>
                    <a:pt x="1350" y="982"/>
                  </a:lnTo>
                  <a:lnTo>
                    <a:pt x="1352" y="982"/>
                  </a:lnTo>
                  <a:lnTo>
                    <a:pt x="1350" y="984"/>
                  </a:lnTo>
                  <a:lnTo>
                    <a:pt x="1352" y="982"/>
                  </a:lnTo>
                  <a:lnTo>
                    <a:pt x="1352" y="984"/>
                  </a:lnTo>
                  <a:lnTo>
                    <a:pt x="1350" y="984"/>
                  </a:lnTo>
                  <a:lnTo>
                    <a:pt x="1350" y="987"/>
                  </a:lnTo>
                  <a:lnTo>
                    <a:pt x="1347" y="987"/>
                  </a:lnTo>
                  <a:lnTo>
                    <a:pt x="1347" y="990"/>
                  </a:lnTo>
                  <a:lnTo>
                    <a:pt x="1345" y="990"/>
                  </a:lnTo>
                  <a:lnTo>
                    <a:pt x="1345" y="992"/>
                  </a:lnTo>
                  <a:lnTo>
                    <a:pt x="1345" y="990"/>
                  </a:lnTo>
                  <a:lnTo>
                    <a:pt x="1345" y="992"/>
                  </a:lnTo>
                  <a:lnTo>
                    <a:pt x="1342" y="992"/>
                  </a:lnTo>
                  <a:lnTo>
                    <a:pt x="1339" y="992"/>
                  </a:lnTo>
                  <a:lnTo>
                    <a:pt x="1337" y="992"/>
                  </a:lnTo>
                  <a:lnTo>
                    <a:pt x="1337" y="990"/>
                  </a:lnTo>
                  <a:lnTo>
                    <a:pt x="1337" y="992"/>
                  </a:lnTo>
                  <a:lnTo>
                    <a:pt x="1334" y="992"/>
                  </a:lnTo>
                  <a:lnTo>
                    <a:pt x="1332" y="990"/>
                  </a:lnTo>
                  <a:lnTo>
                    <a:pt x="1329" y="990"/>
                  </a:lnTo>
                  <a:lnTo>
                    <a:pt x="1329" y="987"/>
                  </a:lnTo>
                  <a:lnTo>
                    <a:pt x="1326" y="987"/>
                  </a:lnTo>
                  <a:lnTo>
                    <a:pt x="1326" y="990"/>
                  </a:lnTo>
                  <a:lnTo>
                    <a:pt x="1324" y="990"/>
                  </a:lnTo>
                  <a:lnTo>
                    <a:pt x="1324" y="992"/>
                  </a:lnTo>
                  <a:lnTo>
                    <a:pt x="1321" y="992"/>
                  </a:lnTo>
                  <a:lnTo>
                    <a:pt x="1318" y="992"/>
                  </a:lnTo>
                  <a:lnTo>
                    <a:pt x="1318" y="995"/>
                  </a:lnTo>
                  <a:lnTo>
                    <a:pt x="1316" y="995"/>
                  </a:lnTo>
                  <a:lnTo>
                    <a:pt x="1313" y="995"/>
                  </a:lnTo>
                  <a:lnTo>
                    <a:pt x="1313" y="998"/>
                  </a:lnTo>
                  <a:lnTo>
                    <a:pt x="1311" y="998"/>
                  </a:lnTo>
                  <a:lnTo>
                    <a:pt x="1311" y="1000"/>
                  </a:lnTo>
                  <a:lnTo>
                    <a:pt x="1308" y="1000"/>
                  </a:lnTo>
                  <a:lnTo>
                    <a:pt x="1308" y="1003"/>
                  </a:lnTo>
                  <a:lnTo>
                    <a:pt x="1308" y="1005"/>
                  </a:lnTo>
                  <a:lnTo>
                    <a:pt x="1311" y="1005"/>
                  </a:lnTo>
                  <a:lnTo>
                    <a:pt x="1311" y="1008"/>
                  </a:lnTo>
                  <a:lnTo>
                    <a:pt x="1313" y="1008"/>
                  </a:lnTo>
                  <a:lnTo>
                    <a:pt x="1313" y="1011"/>
                  </a:lnTo>
                  <a:lnTo>
                    <a:pt x="1313" y="1008"/>
                  </a:lnTo>
                  <a:lnTo>
                    <a:pt x="1311" y="1008"/>
                  </a:lnTo>
                  <a:lnTo>
                    <a:pt x="1313" y="1008"/>
                  </a:lnTo>
                  <a:lnTo>
                    <a:pt x="1311" y="1011"/>
                  </a:lnTo>
                  <a:lnTo>
                    <a:pt x="1313" y="1013"/>
                  </a:lnTo>
                  <a:lnTo>
                    <a:pt x="1311" y="1013"/>
                  </a:lnTo>
                  <a:lnTo>
                    <a:pt x="1313" y="1013"/>
                  </a:lnTo>
                  <a:lnTo>
                    <a:pt x="1311" y="1013"/>
                  </a:lnTo>
                  <a:lnTo>
                    <a:pt x="1311" y="1016"/>
                  </a:lnTo>
                  <a:lnTo>
                    <a:pt x="1311" y="1013"/>
                  </a:lnTo>
                  <a:lnTo>
                    <a:pt x="1311" y="1016"/>
                  </a:lnTo>
                  <a:lnTo>
                    <a:pt x="1308" y="1016"/>
                  </a:lnTo>
                  <a:lnTo>
                    <a:pt x="1305" y="1016"/>
                  </a:lnTo>
                  <a:lnTo>
                    <a:pt x="1303" y="1016"/>
                  </a:lnTo>
                  <a:lnTo>
                    <a:pt x="1300" y="1016"/>
                  </a:lnTo>
                  <a:lnTo>
                    <a:pt x="1298" y="1016"/>
                  </a:lnTo>
                  <a:lnTo>
                    <a:pt x="1295" y="1016"/>
                  </a:lnTo>
                  <a:lnTo>
                    <a:pt x="1292" y="1016"/>
                  </a:lnTo>
                  <a:lnTo>
                    <a:pt x="1292" y="1018"/>
                  </a:lnTo>
                  <a:lnTo>
                    <a:pt x="1290" y="1016"/>
                  </a:lnTo>
                  <a:lnTo>
                    <a:pt x="1290" y="1018"/>
                  </a:lnTo>
                  <a:lnTo>
                    <a:pt x="1287" y="1018"/>
                  </a:lnTo>
                  <a:lnTo>
                    <a:pt x="1287" y="1016"/>
                  </a:lnTo>
                  <a:lnTo>
                    <a:pt x="1287" y="1013"/>
                  </a:lnTo>
                  <a:lnTo>
                    <a:pt x="1287" y="1011"/>
                  </a:lnTo>
                  <a:lnTo>
                    <a:pt x="1287" y="1008"/>
                  </a:lnTo>
                  <a:lnTo>
                    <a:pt x="1287" y="1005"/>
                  </a:lnTo>
                  <a:lnTo>
                    <a:pt x="1287" y="1003"/>
                  </a:lnTo>
                  <a:lnTo>
                    <a:pt x="1287" y="1000"/>
                  </a:lnTo>
                  <a:lnTo>
                    <a:pt x="1287" y="998"/>
                  </a:lnTo>
                  <a:lnTo>
                    <a:pt x="1287" y="1000"/>
                  </a:lnTo>
                  <a:lnTo>
                    <a:pt x="1285" y="1000"/>
                  </a:lnTo>
                  <a:lnTo>
                    <a:pt x="1285" y="998"/>
                  </a:lnTo>
                  <a:lnTo>
                    <a:pt x="1285" y="1000"/>
                  </a:lnTo>
                  <a:lnTo>
                    <a:pt x="1287" y="1000"/>
                  </a:lnTo>
                  <a:lnTo>
                    <a:pt x="1287" y="998"/>
                  </a:lnTo>
                  <a:lnTo>
                    <a:pt x="1285" y="998"/>
                  </a:lnTo>
                  <a:lnTo>
                    <a:pt x="1282" y="998"/>
                  </a:lnTo>
                  <a:lnTo>
                    <a:pt x="1282" y="995"/>
                  </a:lnTo>
                  <a:lnTo>
                    <a:pt x="1279" y="995"/>
                  </a:lnTo>
                  <a:lnTo>
                    <a:pt x="1282" y="995"/>
                  </a:lnTo>
                  <a:lnTo>
                    <a:pt x="1279" y="995"/>
                  </a:lnTo>
                  <a:lnTo>
                    <a:pt x="1279" y="992"/>
                  </a:lnTo>
                  <a:lnTo>
                    <a:pt x="1279" y="990"/>
                  </a:lnTo>
                  <a:lnTo>
                    <a:pt x="1279" y="987"/>
                  </a:lnTo>
                  <a:lnTo>
                    <a:pt x="1277" y="987"/>
                  </a:lnTo>
                  <a:lnTo>
                    <a:pt x="1274" y="987"/>
                  </a:lnTo>
                  <a:lnTo>
                    <a:pt x="1272" y="987"/>
                  </a:lnTo>
                  <a:lnTo>
                    <a:pt x="1272" y="990"/>
                  </a:lnTo>
                  <a:lnTo>
                    <a:pt x="1272" y="987"/>
                  </a:lnTo>
                  <a:lnTo>
                    <a:pt x="1272" y="990"/>
                  </a:lnTo>
                  <a:lnTo>
                    <a:pt x="1269" y="990"/>
                  </a:lnTo>
                  <a:lnTo>
                    <a:pt x="1269" y="987"/>
                  </a:lnTo>
                  <a:lnTo>
                    <a:pt x="1269" y="990"/>
                  </a:lnTo>
                  <a:lnTo>
                    <a:pt x="1269" y="987"/>
                  </a:lnTo>
                  <a:lnTo>
                    <a:pt x="1266" y="987"/>
                  </a:lnTo>
                  <a:lnTo>
                    <a:pt x="1264" y="987"/>
                  </a:lnTo>
                  <a:lnTo>
                    <a:pt x="1264" y="990"/>
                  </a:lnTo>
                  <a:lnTo>
                    <a:pt x="1264" y="987"/>
                  </a:lnTo>
                  <a:lnTo>
                    <a:pt x="1264" y="990"/>
                  </a:lnTo>
                  <a:lnTo>
                    <a:pt x="1264" y="987"/>
                  </a:lnTo>
                  <a:lnTo>
                    <a:pt x="1264" y="990"/>
                  </a:lnTo>
                  <a:lnTo>
                    <a:pt x="1261" y="990"/>
                  </a:lnTo>
                  <a:lnTo>
                    <a:pt x="1261" y="987"/>
                  </a:lnTo>
                  <a:lnTo>
                    <a:pt x="1258" y="987"/>
                  </a:lnTo>
                  <a:lnTo>
                    <a:pt x="1258" y="984"/>
                  </a:lnTo>
                  <a:lnTo>
                    <a:pt x="1256" y="984"/>
                  </a:lnTo>
                  <a:lnTo>
                    <a:pt x="1256" y="982"/>
                  </a:lnTo>
                  <a:lnTo>
                    <a:pt x="1253" y="982"/>
                  </a:lnTo>
                  <a:lnTo>
                    <a:pt x="1251" y="982"/>
                  </a:lnTo>
                  <a:lnTo>
                    <a:pt x="1248" y="982"/>
                  </a:lnTo>
                  <a:lnTo>
                    <a:pt x="1245" y="982"/>
                  </a:lnTo>
                  <a:lnTo>
                    <a:pt x="1243" y="982"/>
                  </a:lnTo>
                  <a:lnTo>
                    <a:pt x="1243" y="979"/>
                  </a:lnTo>
                  <a:lnTo>
                    <a:pt x="1240" y="977"/>
                  </a:lnTo>
                  <a:lnTo>
                    <a:pt x="1240" y="974"/>
                  </a:lnTo>
                  <a:lnTo>
                    <a:pt x="1238" y="974"/>
                  </a:lnTo>
                  <a:lnTo>
                    <a:pt x="1238" y="977"/>
                  </a:lnTo>
                  <a:lnTo>
                    <a:pt x="1235" y="974"/>
                  </a:lnTo>
                  <a:lnTo>
                    <a:pt x="1235" y="971"/>
                  </a:lnTo>
                  <a:lnTo>
                    <a:pt x="1232" y="971"/>
                  </a:lnTo>
                  <a:lnTo>
                    <a:pt x="1232" y="974"/>
                  </a:lnTo>
                  <a:lnTo>
                    <a:pt x="1232" y="971"/>
                  </a:lnTo>
                  <a:lnTo>
                    <a:pt x="1232" y="969"/>
                  </a:lnTo>
                  <a:lnTo>
                    <a:pt x="1232" y="966"/>
                  </a:lnTo>
                  <a:lnTo>
                    <a:pt x="1232" y="964"/>
                  </a:lnTo>
                  <a:lnTo>
                    <a:pt x="1235" y="964"/>
                  </a:lnTo>
                  <a:lnTo>
                    <a:pt x="1235" y="961"/>
                  </a:lnTo>
                  <a:lnTo>
                    <a:pt x="1238" y="961"/>
                  </a:lnTo>
                  <a:lnTo>
                    <a:pt x="1240" y="961"/>
                  </a:lnTo>
                  <a:lnTo>
                    <a:pt x="1243" y="961"/>
                  </a:lnTo>
                  <a:lnTo>
                    <a:pt x="1243" y="958"/>
                  </a:lnTo>
                  <a:lnTo>
                    <a:pt x="1243" y="961"/>
                  </a:lnTo>
                  <a:lnTo>
                    <a:pt x="1243" y="958"/>
                  </a:lnTo>
                  <a:lnTo>
                    <a:pt x="1245" y="958"/>
                  </a:lnTo>
                  <a:lnTo>
                    <a:pt x="1245" y="956"/>
                  </a:lnTo>
                  <a:lnTo>
                    <a:pt x="1248" y="956"/>
                  </a:lnTo>
                  <a:lnTo>
                    <a:pt x="1248" y="953"/>
                  </a:lnTo>
                  <a:lnTo>
                    <a:pt x="1248" y="950"/>
                  </a:lnTo>
                  <a:lnTo>
                    <a:pt x="1251" y="950"/>
                  </a:lnTo>
                  <a:lnTo>
                    <a:pt x="1251" y="948"/>
                  </a:lnTo>
                  <a:lnTo>
                    <a:pt x="1251" y="945"/>
                  </a:lnTo>
                  <a:lnTo>
                    <a:pt x="1251" y="943"/>
                  </a:lnTo>
                  <a:lnTo>
                    <a:pt x="1251" y="940"/>
                  </a:lnTo>
                  <a:lnTo>
                    <a:pt x="1253" y="940"/>
                  </a:lnTo>
                  <a:lnTo>
                    <a:pt x="1253" y="937"/>
                  </a:lnTo>
                  <a:lnTo>
                    <a:pt x="1256" y="937"/>
                  </a:lnTo>
                  <a:lnTo>
                    <a:pt x="1256" y="935"/>
                  </a:lnTo>
                  <a:lnTo>
                    <a:pt x="1258" y="935"/>
                  </a:lnTo>
                  <a:lnTo>
                    <a:pt x="1258" y="932"/>
                  </a:lnTo>
                  <a:lnTo>
                    <a:pt x="1261" y="932"/>
                  </a:lnTo>
                  <a:lnTo>
                    <a:pt x="1258" y="932"/>
                  </a:lnTo>
                  <a:lnTo>
                    <a:pt x="1261" y="932"/>
                  </a:lnTo>
                  <a:lnTo>
                    <a:pt x="1261" y="930"/>
                  </a:lnTo>
                  <a:lnTo>
                    <a:pt x="1261" y="927"/>
                  </a:lnTo>
                  <a:lnTo>
                    <a:pt x="1264" y="927"/>
                  </a:lnTo>
                  <a:lnTo>
                    <a:pt x="1261" y="924"/>
                  </a:lnTo>
                  <a:lnTo>
                    <a:pt x="1264" y="924"/>
                  </a:lnTo>
                  <a:lnTo>
                    <a:pt x="1264" y="922"/>
                  </a:lnTo>
                  <a:lnTo>
                    <a:pt x="1264" y="919"/>
                  </a:lnTo>
                  <a:lnTo>
                    <a:pt x="1261" y="917"/>
                  </a:lnTo>
                  <a:lnTo>
                    <a:pt x="1261" y="914"/>
                  </a:lnTo>
                  <a:lnTo>
                    <a:pt x="1258" y="914"/>
                  </a:lnTo>
                  <a:lnTo>
                    <a:pt x="1258" y="911"/>
                  </a:lnTo>
                  <a:lnTo>
                    <a:pt x="1256" y="909"/>
                  </a:lnTo>
                  <a:lnTo>
                    <a:pt x="1256" y="906"/>
                  </a:lnTo>
                  <a:lnTo>
                    <a:pt x="1253" y="906"/>
                  </a:lnTo>
                  <a:lnTo>
                    <a:pt x="1253" y="903"/>
                  </a:lnTo>
                  <a:lnTo>
                    <a:pt x="1253" y="901"/>
                  </a:lnTo>
                  <a:lnTo>
                    <a:pt x="1251" y="901"/>
                  </a:lnTo>
                  <a:lnTo>
                    <a:pt x="1251" y="903"/>
                  </a:lnTo>
                  <a:lnTo>
                    <a:pt x="1248" y="903"/>
                  </a:lnTo>
                  <a:lnTo>
                    <a:pt x="1248" y="901"/>
                  </a:lnTo>
                  <a:lnTo>
                    <a:pt x="1245" y="901"/>
                  </a:lnTo>
                  <a:lnTo>
                    <a:pt x="1248" y="901"/>
                  </a:lnTo>
                  <a:lnTo>
                    <a:pt x="1245" y="901"/>
                  </a:lnTo>
                  <a:lnTo>
                    <a:pt x="1245" y="898"/>
                  </a:lnTo>
                  <a:lnTo>
                    <a:pt x="1243" y="898"/>
                  </a:lnTo>
                  <a:lnTo>
                    <a:pt x="1243" y="896"/>
                  </a:lnTo>
                  <a:lnTo>
                    <a:pt x="1240" y="896"/>
                  </a:lnTo>
                  <a:lnTo>
                    <a:pt x="1240" y="893"/>
                  </a:lnTo>
                  <a:lnTo>
                    <a:pt x="1240" y="890"/>
                  </a:lnTo>
                  <a:lnTo>
                    <a:pt x="1238" y="890"/>
                  </a:lnTo>
                  <a:lnTo>
                    <a:pt x="1238" y="888"/>
                  </a:lnTo>
                  <a:lnTo>
                    <a:pt x="1235" y="888"/>
                  </a:lnTo>
                  <a:lnTo>
                    <a:pt x="1235" y="885"/>
                  </a:lnTo>
                  <a:lnTo>
                    <a:pt x="1232" y="885"/>
                  </a:lnTo>
                  <a:lnTo>
                    <a:pt x="1232" y="883"/>
                  </a:lnTo>
                  <a:lnTo>
                    <a:pt x="1230" y="883"/>
                  </a:lnTo>
                  <a:lnTo>
                    <a:pt x="1230" y="880"/>
                  </a:lnTo>
                  <a:lnTo>
                    <a:pt x="1227" y="880"/>
                  </a:lnTo>
                  <a:lnTo>
                    <a:pt x="1227" y="877"/>
                  </a:lnTo>
                  <a:lnTo>
                    <a:pt x="1225" y="877"/>
                  </a:lnTo>
                  <a:lnTo>
                    <a:pt x="1222" y="877"/>
                  </a:lnTo>
                  <a:lnTo>
                    <a:pt x="1222" y="875"/>
                  </a:lnTo>
                  <a:lnTo>
                    <a:pt x="1219" y="875"/>
                  </a:lnTo>
                  <a:lnTo>
                    <a:pt x="1222" y="875"/>
                  </a:lnTo>
                  <a:lnTo>
                    <a:pt x="1219" y="875"/>
                  </a:lnTo>
                  <a:lnTo>
                    <a:pt x="1222" y="875"/>
                  </a:lnTo>
                  <a:lnTo>
                    <a:pt x="1219" y="875"/>
                  </a:lnTo>
                  <a:lnTo>
                    <a:pt x="1219" y="872"/>
                  </a:lnTo>
                  <a:lnTo>
                    <a:pt x="1219" y="875"/>
                  </a:lnTo>
                  <a:lnTo>
                    <a:pt x="1217" y="875"/>
                  </a:lnTo>
                  <a:lnTo>
                    <a:pt x="1214" y="872"/>
                  </a:lnTo>
                  <a:lnTo>
                    <a:pt x="1211" y="872"/>
                  </a:lnTo>
                  <a:lnTo>
                    <a:pt x="1209" y="872"/>
                  </a:lnTo>
                  <a:lnTo>
                    <a:pt x="1209" y="870"/>
                  </a:lnTo>
                  <a:lnTo>
                    <a:pt x="1209" y="867"/>
                  </a:lnTo>
                  <a:lnTo>
                    <a:pt x="1211" y="867"/>
                  </a:lnTo>
                  <a:lnTo>
                    <a:pt x="1211" y="864"/>
                  </a:lnTo>
                  <a:lnTo>
                    <a:pt x="1211" y="862"/>
                  </a:lnTo>
                  <a:lnTo>
                    <a:pt x="1214" y="859"/>
                  </a:lnTo>
                  <a:lnTo>
                    <a:pt x="1214" y="856"/>
                  </a:lnTo>
                  <a:lnTo>
                    <a:pt x="1214" y="854"/>
                  </a:lnTo>
                  <a:lnTo>
                    <a:pt x="1217" y="854"/>
                  </a:lnTo>
                  <a:lnTo>
                    <a:pt x="1217" y="851"/>
                  </a:lnTo>
                  <a:lnTo>
                    <a:pt x="1219" y="851"/>
                  </a:lnTo>
                  <a:lnTo>
                    <a:pt x="1217" y="851"/>
                  </a:lnTo>
                  <a:lnTo>
                    <a:pt x="1219" y="851"/>
                  </a:lnTo>
                  <a:lnTo>
                    <a:pt x="1219" y="849"/>
                  </a:lnTo>
                  <a:lnTo>
                    <a:pt x="1217" y="849"/>
                  </a:lnTo>
                  <a:lnTo>
                    <a:pt x="1219" y="849"/>
                  </a:lnTo>
                  <a:lnTo>
                    <a:pt x="1219" y="846"/>
                  </a:lnTo>
                  <a:lnTo>
                    <a:pt x="1219" y="849"/>
                  </a:lnTo>
                  <a:lnTo>
                    <a:pt x="1219" y="846"/>
                  </a:lnTo>
                  <a:lnTo>
                    <a:pt x="1219" y="843"/>
                  </a:lnTo>
                  <a:lnTo>
                    <a:pt x="1222" y="843"/>
                  </a:lnTo>
                  <a:lnTo>
                    <a:pt x="1222" y="841"/>
                  </a:lnTo>
                  <a:lnTo>
                    <a:pt x="1222" y="838"/>
                  </a:lnTo>
                  <a:lnTo>
                    <a:pt x="1222" y="836"/>
                  </a:lnTo>
                  <a:lnTo>
                    <a:pt x="1225" y="836"/>
                  </a:lnTo>
                  <a:lnTo>
                    <a:pt x="1225" y="833"/>
                  </a:lnTo>
                  <a:lnTo>
                    <a:pt x="1222" y="833"/>
                  </a:lnTo>
                  <a:lnTo>
                    <a:pt x="1225" y="833"/>
                  </a:lnTo>
                  <a:lnTo>
                    <a:pt x="1225" y="830"/>
                  </a:lnTo>
                  <a:lnTo>
                    <a:pt x="1222" y="830"/>
                  </a:lnTo>
                  <a:lnTo>
                    <a:pt x="1222" y="828"/>
                  </a:lnTo>
                  <a:lnTo>
                    <a:pt x="1225" y="828"/>
                  </a:lnTo>
                  <a:lnTo>
                    <a:pt x="1225" y="825"/>
                  </a:lnTo>
                  <a:lnTo>
                    <a:pt x="1225" y="823"/>
                  </a:lnTo>
                  <a:lnTo>
                    <a:pt x="1225" y="820"/>
                  </a:lnTo>
                  <a:lnTo>
                    <a:pt x="1227" y="820"/>
                  </a:lnTo>
                  <a:lnTo>
                    <a:pt x="1230" y="820"/>
                  </a:lnTo>
                  <a:lnTo>
                    <a:pt x="1227" y="820"/>
                  </a:lnTo>
                  <a:lnTo>
                    <a:pt x="1227" y="817"/>
                  </a:lnTo>
                  <a:lnTo>
                    <a:pt x="1230" y="817"/>
                  </a:lnTo>
                  <a:lnTo>
                    <a:pt x="1232" y="815"/>
                  </a:lnTo>
                  <a:lnTo>
                    <a:pt x="1235" y="815"/>
                  </a:lnTo>
                  <a:lnTo>
                    <a:pt x="1235" y="812"/>
                  </a:lnTo>
                  <a:lnTo>
                    <a:pt x="1238" y="812"/>
                  </a:lnTo>
                  <a:lnTo>
                    <a:pt x="1238" y="809"/>
                  </a:lnTo>
                  <a:lnTo>
                    <a:pt x="1240" y="809"/>
                  </a:lnTo>
                  <a:lnTo>
                    <a:pt x="1243" y="809"/>
                  </a:lnTo>
                  <a:lnTo>
                    <a:pt x="1245" y="809"/>
                  </a:lnTo>
                  <a:lnTo>
                    <a:pt x="1245" y="807"/>
                  </a:lnTo>
                  <a:lnTo>
                    <a:pt x="1248" y="807"/>
                  </a:lnTo>
                  <a:lnTo>
                    <a:pt x="1248" y="804"/>
                  </a:lnTo>
                  <a:lnTo>
                    <a:pt x="1245" y="804"/>
                  </a:lnTo>
                  <a:lnTo>
                    <a:pt x="1245" y="802"/>
                  </a:lnTo>
                  <a:lnTo>
                    <a:pt x="1245" y="799"/>
                  </a:lnTo>
                  <a:lnTo>
                    <a:pt x="1243" y="799"/>
                  </a:lnTo>
                  <a:lnTo>
                    <a:pt x="1245" y="799"/>
                  </a:lnTo>
                  <a:lnTo>
                    <a:pt x="1243" y="796"/>
                  </a:lnTo>
                  <a:lnTo>
                    <a:pt x="1243" y="794"/>
                  </a:lnTo>
                  <a:lnTo>
                    <a:pt x="1243" y="791"/>
                  </a:lnTo>
                  <a:lnTo>
                    <a:pt x="1245" y="791"/>
                  </a:lnTo>
                  <a:lnTo>
                    <a:pt x="1245" y="789"/>
                  </a:lnTo>
                  <a:lnTo>
                    <a:pt x="1245" y="786"/>
                  </a:lnTo>
                  <a:lnTo>
                    <a:pt x="1245" y="783"/>
                  </a:lnTo>
                  <a:lnTo>
                    <a:pt x="1248" y="783"/>
                  </a:lnTo>
                  <a:lnTo>
                    <a:pt x="1248" y="781"/>
                  </a:lnTo>
                  <a:lnTo>
                    <a:pt x="1248" y="778"/>
                  </a:lnTo>
                  <a:lnTo>
                    <a:pt x="1251" y="778"/>
                  </a:lnTo>
                  <a:lnTo>
                    <a:pt x="1248" y="778"/>
                  </a:lnTo>
                  <a:lnTo>
                    <a:pt x="1248" y="775"/>
                  </a:lnTo>
                  <a:lnTo>
                    <a:pt x="1245" y="775"/>
                  </a:lnTo>
                  <a:lnTo>
                    <a:pt x="1243" y="775"/>
                  </a:lnTo>
                  <a:lnTo>
                    <a:pt x="1240" y="775"/>
                  </a:lnTo>
                  <a:lnTo>
                    <a:pt x="1238" y="775"/>
                  </a:lnTo>
                  <a:lnTo>
                    <a:pt x="1238" y="773"/>
                  </a:lnTo>
                  <a:lnTo>
                    <a:pt x="1235" y="770"/>
                  </a:lnTo>
                  <a:lnTo>
                    <a:pt x="1235" y="768"/>
                  </a:lnTo>
                  <a:lnTo>
                    <a:pt x="1235" y="765"/>
                  </a:lnTo>
                  <a:lnTo>
                    <a:pt x="1232" y="765"/>
                  </a:lnTo>
                  <a:lnTo>
                    <a:pt x="1232" y="762"/>
                  </a:lnTo>
                  <a:lnTo>
                    <a:pt x="1230" y="760"/>
                  </a:lnTo>
                  <a:lnTo>
                    <a:pt x="1227" y="760"/>
                  </a:lnTo>
                  <a:lnTo>
                    <a:pt x="1227" y="762"/>
                  </a:lnTo>
                  <a:lnTo>
                    <a:pt x="1227" y="765"/>
                  </a:lnTo>
                  <a:lnTo>
                    <a:pt x="1230" y="768"/>
                  </a:lnTo>
                  <a:lnTo>
                    <a:pt x="1227" y="768"/>
                  </a:lnTo>
                  <a:lnTo>
                    <a:pt x="1227" y="770"/>
                  </a:lnTo>
                  <a:lnTo>
                    <a:pt x="1227" y="773"/>
                  </a:lnTo>
                  <a:lnTo>
                    <a:pt x="1225" y="773"/>
                  </a:lnTo>
                  <a:lnTo>
                    <a:pt x="1225" y="775"/>
                  </a:lnTo>
                  <a:lnTo>
                    <a:pt x="1227" y="775"/>
                  </a:lnTo>
                  <a:lnTo>
                    <a:pt x="1230" y="775"/>
                  </a:lnTo>
                  <a:lnTo>
                    <a:pt x="1232" y="778"/>
                  </a:lnTo>
                  <a:lnTo>
                    <a:pt x="1235" y="781"/>
                  </a:lnTo>
                  <a:lnTo>
                    <a:pt x="1238" y="781"/>
                  </a:lnTo>
                  <a:lnTo>
                    <a:pt x="1238" y="783"/>
                  </a:lnTo>
                  <a:lnTo>
                    <a:pt x="1240" y="783"/>
                  </a:lnTo>
                  <a:lnTo>
                    <a:pt x="1240" y="786"/>
                  </a:lnTo>
                  <a:lnTo>
                    <a:pt x="1243" y="786"/>
                  </a:lnTo>
                  <a:lnTo>
                    <a:pt x="1243" y="789"/>
                  </a:lnTo>
                  <a:lnTo>
                    <a:pt x="1240" y="789"/>
                  </a:lnTo>
                  <a:lnTo>
                    <a:pt x="1238" y="789"/>
                  </a:lnTo>
                  <a:lnTo>
                    <a:pt x="1235" y="789"/>
                  </a:lnTo>
                  <a:lnTo>
                    <a:pt x="1235" y="786"/>
                  </a:lnTo>
                  <a:lnTo>
                    <a:pt x="1232" y="786"/>
                  </a:lnTo>
                  <a:lnTo>
                    <a:pt x="1232" y="783"/>
                  </a:lnTo>
                  <a:lnTo>
                    <a:pt x="1230" y="783"/>
                  </a:lnTo>
                  <a:lnTo>
                    <a:pt x="1227" y="781"/>
                  </a:lnTo>
                  <a:lnTo>
                    <a:pt x="1225" y="781"/>
                  </a:lnTo>
                  <a:lnTo>
                    <a:pt x="1225" y="778"/>
                  </a:lnTo>
                  <a:lnTo>
                    <a:pt x="1222" y="778"/>
                  </a:lnTo>
                  <a:lnTo>
                    <a:pt x="1219" y="775"/>
                  </a:lnTo>
                  <a:lnTo>
                    <a:pt x="1214" y="773"/>
                  </a:lnTo>
                  <a:lnTo>
                    <a:pt x="1211" y="773"/>
                  </a:lnTo>
                  <a:lnTo>
                    <a:pt x="1209" y="770"/>
                  </a:lnTo>
                  <a:lnTo>
                    <a:pt x="1206" y="770"/>
                  </a:lnTo>
                  <a:lnTo>
                    <a:pt x="1204" y="768"/>
                  </a:lnTo>
                  <a:lnTo>
                    <a:pt x="1198" y="768"/>
                  </a:lnTo>
                  <a:lnTo>
                    <a:pt x="1196" y="768"/>
                  </a:lnTo>
                  <a:lnTo>
                    <a:pt x="1196" y="765"/>
                  </a:lnTo>
                  <a:lnTo>
                    <a:pt x="1193" y="765"/>
                  </a:lnTo>
                  <a:lnTo>
                    <a:pt x="1191" y="765"/>
                  </a:lnTo>
                  <a:lnTo>
                    <a:pt x="1188" y="762"/>
                  </a:lnTo>
                  <a:lnTo>
                    <a:pt x="1185" y="762"/>
                  </a:lnTo>
                  <a:lnTo>
                    <a:pt x="1183" y="762"/>
                  </a:lnTo>
                  <a:lnTo>
                    <a:pt x="1180" y="762"/>
                  </a:lnTo>
                  <a:lnTo>
                    <a:pt x="1178" y="760"/>
                  </a:lnTo>
                  <a:lnTo>
                    <a:pt x="1175" y="760"/>
                  </a:lnTo>
                  <a:lnTo>
                    <a:pt x="1175" y="757"/>
                  </a:lnTo>
                  <a:lnTo>
                    <a:pt x="1175" y="760"/>
                  </a:lnTo>
                  <a:lnTo>
                    <a:pt x="1172" y="760"/>
                  </a:lnTo>
                  <a:lnTo>
                    <a:pt x="1170" y="760"/>
                  </a:lnTo>
                  <a:lnTo>
                    <a:pt x="1167" y="760"/>
                  </a:lnTo>
                  <a:lnTo>
                    <a:pt x="1167" y="762"/>
                  </a:lnTo>
                  <a:lnTo>
                    <a:pt x="1164" y="765"/>
                  </a:lnTo>
                  <a:lnTo>
                    <a:pt x="1162" y="765"/>
                  </a:lnTo>
                  <a:lnTo>
                    <a:pt x="1162" y="768"/>
                  </a:lnTo>
                  <a:lnTo>
                    <a:pt x="1159" y="768"/>
                  </a:lnTo>
                  <a:lnTo>
                    <a:pt x="1159" y="770"/>
                  </a:lnTo>
                  <a:lnTo>
                    <a:pt x="1157" y="770"/>
                  </a:lnTo>
                  <a:lnTo>
                    <a:pt x="1157" y="768"/>
                  </a:lnTo>
                  <a:lnTo>
                    <a:pt x="1154" y="768"/>
                  </a:lnTo>
                  <a:lnTo>
                    <a:pt x="1151" y="768"/>
                  </a:lnTo>
                  <a:lnTo>
                    <a:pt x="1149" y="768"/>
                  </a:lnTo>
                  <a:lnTo>
                    <a:pt x="1149" y="770"/>
                  </a:lnTo>
                  <a:lnTo>
                    <a:pt x="1146" y="770"/>
                  </a:lnTo>
                  <a:lnTo>
                    <a:pt x="1146" y="773"/>
                  </a:lnTo>
                  <a:lnTo>
                    <a:pt x="1144" y="773"/>
                  </a:lnTo>
                  <a:lnTo>
                    <a:pt x="1144" y="775"/>
                  </a:lnTo>
                  <a:lnTo>
                    <a:pt x="1141" y="775"/>
                  </a:lnTo>
                  <a:lnTo>
                    <a:pt x="1138" y="778"/>
                  </a:lnTo>
                  <a:lnTo>
                    <a:pt x="1136" y="781"/>
                  </a:lnTo>
                  <a:lnTo>
                    <a:pt x="1133" y="781"/>
                  </a:lnTo>
                  <a:lnTo>
                    <a:pt x="1133" y="783"/>
                  </a:lnTo>
                  <a:lnTo>
                    <a:pt x="1133" y="786"/>
                  </a:lnTo>
                  <a:lnTo>
                    <a:pt x="1131" y="786"/>
                  </a:lnTo>
                  <a:lnTo>
                    <a:pt x="1128" y="786"/>
                  </a:lnTo>
                  <a:lnTo>
                    <a:pt x="1131" y="786"/>
                  </a:lnTo>
                  <a:lnTo>
                    <a:pt x="1131" y="789"/>
                  </a:lnTo>
                  <a:lnTo>
                    <a:pt x="1128" y="789"/>
                  </a:lnTo>
                  <a:lnTo>
                    <a:pt x="1125" y="789"/>
                  </a:lnTo>
                  <a:lnTo>
                    <a:pt x="1125" y="786"/>
                  </a:lnTo>
                  <a:lnTo>
                    <a:pt x="1125" y="789"/>
                  </a:lnTo>
                  <a:lnTo>
                    <a:pt x="1128" y="789"/>
                  </a:lnTo>
                  <a:lnTo>
                    <a:pt x="1125" y="789"/>
                  </a:lnTo>
                  <a:lnTo>
                    <a:pt x="1125" y="791"/>
                  </a:lnTo>
                  <a:lnTo>
                    <a:pt x="1123" y="791"/>
                  </a:lnTo>
                  <a:lnTo>
                    <a:pt x="1120" y="794"/>
                  </a:lnTo>
                  <a:lnTo>
                    <a:pt x="1118" y="794"/>
                  </a:lnTo>
                  <a:lnTo>
                    <a:pt x="1115" y="796"/>
                  </a:lnTo>
                  <a:lnTo>
                    <a:pt x="1112" y="796"/>
                  </a:lnTo>
                  <a:lnTo>
                    <a:pt x="1110" y="796"/>
                  </a:lnTo>
                  <a:lnTo>
                    <a:pt x="1107" y="796"/>
                  </a:lnTo>
                  <a:lnTo>
                    <a:pt x="1104" y="796"/>
                  </a:lnTo>
                  <a:lnTo>
                    <a:pt x="1102" y="796"/>
                  </a:lnTo>
                  <a:lnTo>
                    <a:pt x="1099" y="799"/>
                  </a:lnTo>
                  <a:lnTo>
                    <a:pt x="1097" y="799"/>
                  </a:lnTo>
                  <a:lnTo>
                    <a:pt x="1094" y="799"/>
                  </a:lnTo>
                  <a:lnTo>
                    <a:pt x="1094" y="802"/>
                  </a:lnTo>
                  <a:lnTo>
                    <a:pt x="1091" y="802"/>
                  </a:lnTo>
                  <a:lnTo>
                    <a:pt x="1091" y="804"/>
                  </a:lnTo>
                  <a:lnTo>
                    <a:pt x="1089" y="804"/>
                  </a:lnTo>
                  <a:lnTo>
                    <a:pt x="1086" y="802"/>
                  </a:lnTo>
                  <a:lnTo>
                    <a:pt x="1086" y="804"/>
                  </a:lnTo>
                  <a:lnTo>
                    <a:pt x="1084" y="804"/>
                  </a:lnTo>
                  <a:lnTo>
                    <a:pt x="1081" y="804"/>
                  </a:lnTo>
                  <a:lnTo>
                    <a:pt x="1081" y="807"/>
                  </a:lnTo>
                  <a:lnTo>
                    <a:pt x="1081" y="809"/>
                  </a:lnTo>
                  <a:lnTo>
                    <a:pt x="1084" y="809"/>
                  </a:lnTo>
                  <a:lnTo>
                    <a:pt x="1081" y="809"/>
                  </a:lnTo>
                  <a:lnTo>
                    <a:pt x="1081" y="812"/>
                  </a:lnTo>
                  <a:lnTo>
                    <a:pt x="1081" y="815"/>
                  </a:lnTo>
                  <a:lnTo>
                    <a:pt x="1081" y="817"/>
                  </a:lnTo>
                  <a:lnTo>
                    <a:pt x="1084" y="817"/>
                  </a:lnTo>
                  <a:lnTo>
                    <a:pt x="1081" y="817"/>
                  </a:lnTo>
                  <a:lnTo>
                    <a:pt x="1081" y="820"/>
                  </a:lnTo>
                  <a:lnTo>
                    <a:pt x="1081" y="823"/>
                  </a:lnTo>
                  <a:lnTo>
                    <a:pt x="1081" y="825"/>
                  </a:lnTo>
                  <a:lnTo>
                    <a:pt x="1081" y="828"/>
                  </a:lnTo>
                  <a:lnTo>
                    <a:pt x="1078" y="828"/>
                  </a:lnTo>
                  <a:lnTo>
                    <a:pt x="1076" y="828"/>
                  </a:lnTo>
                  <a:lnTo>
                    <a:pt x="1076" y="825"/>
                  </a:lnTo>
                  <a:lnTo>
                    <a:pt x="1073" y="825"/>
                  </a:lnTo>
                  <a:lnTo>
                    <a:pt x="1071" y="825"/>
                  </a:lnTo>
                  <a:lnTo>
                    <a:pt x="1071" y="828"/>
                  </a:lnTo>
                  <a:lnTo>
                    <a:pt x="1068" y="828"/>
                  </a:lnTo>
                  <a:lnTo>
                    <a:pt x="1065" y="828"/>
                  </a:lnTo>
                  <a:lnTo>
                    <a:pt x="1065" y="825"/>
                  </a:lnTo>
                  <a:lnTo>
                    <a:pt x="1063" y="825"/>
                  </a:lnTo>
                  <a:lnTo>
                    <a:pt x="1063" y="828"/>
                  </a:lnTo>
                  <a:lnTo>
                    <a:pt x="1060" y="828"/>
                  </a:lnTo>
                  <a:lnTo>
                    <a:pt x="1057" y="828"/>
                  </a:lnTo>
                  <a:lnTo>
                    <a:pt x="1057" y="830"/>
                  </a:lnTo>
                  <a:lnTo>
                    <a:pt x="1055" y="830"/>
                  </a:lnTo>
                  <a:lnTo>
                    <a:pt x="1052" y="830"/>
                  </a:lnTo>
                  <a:lnTo>
                    <a:pt x="1052" y="833"/>
                  </a:lnTo>
                  <a:lnTo>
                    <a:pt x="1050" y="833"/>
                  </a:lnTo>
                  <a:lnTo>
                    <a:pt x="1047" y="836"/>
                  </a:lnTo>
                  <a:lnTo>
                    <a:pt x="1050" y="836"/>
                  </a:lnTo>
                  <a:lnTo>
                    <a:pt x="1050" y="838"/>
                  </a:lnTo>
                  <a:lnTo>
                    <a:pt x="1047" y="838"/>
                  </a:lnTo>
                  <a:lnTo>
                    <a:pt x="1044" y="838"/>
                  </a:lnTo>
                  <a:lnTo>
                    <a:pt x="1044" y="841"/>
                  </a:lnTo>
                  <a:lnTo>
                    <a:pt x="1042" y="841"/>
                  </a:lnTo>
                  <a:lnTo>
                    <a:pt x="1042" y="838"/>
                  </a:lnTo>
                  <a:lnTo>
                    <a:pt x="1039" y="838"/>
                  </a:lnTo>
                  <a:lnTo>
                    <a:pt x="1039" y="841"/>
                  </a:lnTo>
                  <a:lnTo>
                    <a:pt x="1037" y="841"/>
                  </a:lnTo>
                  <a:lnTo>
                    <a:pt x="1037" y="838"/>
                  </a:lnTo>
                  <a:lnTo>
                    <a:pt x="1037" y="841"/>
                  </a:lnTo>
                  <a:lnTo>
                    <a:pt x="1037" y="838"/>
                  </a:lnTo>
                  <a:lnTo>
                    <a:pt x="1037" y="836"/>
                  </a:lnTo>
                  <a:lnTo>
                    <a:pt x="1034" y="836"/>
                  </a:lnTo>
                  <a:lnTo>
                    <a:pt x="1034" y="833"/>
                  </a:lnTo>
                  <a:lnTo>
                    <a:pt x="1034" y="836"/>
                  </a:lnTo>
                  <a:lnTo>
                    <a:pt x="1034" y="833"/>
                  </a:lnTo>
                  <a:lnTo>
                    <a:pt x="1037" y="833"/>
                  </a:lnTo>
                  <a:lnTo>
                    <a:pt x="1039" y="833"/>
                  </a:lnTo>
                  <a:lnTo>
                    <a:pt x="1039" y="830"/>
                  </a:lnTo>
                  <a:lnTo>
                    <a:pt x="1039" y="828"/>
                  </a:lnTo>
                  <a:lnTo>
                    <a:pt x="1037" y="828"/>
                  </a:lnTo>
                  <a:lnTo>
                    <a:pt x="1037" y="825"/>
                  </a:lnTo>
                  <a:lnTo>
                    <a:pt x="1034" y="825"/>
                  </a:lnTo>
                  <a:lnTo>
                    <a:pt x="1034" y="823"/>
                  </a:lnTo>
                  <a:lnTo>
                    <a:pt x="1031" y="823"/>
                  </a:lnTo>
                  <a:lnTo>
                    <a:pt x="1029" y="823"/>
                  </a:lnTo>
                  <a:lnTo>
                    <a:pt x="1029" y="820"/>
                  </a:lnTo>
                  <a:lnTo>
                    <a:pt x="1026" y="820"/>
                  </a:lnTo>
                  <a:lnTo>
                    <a:pt x="1024" y="820"/>
                  </a:lnTo>
                  <a:lnTo>
                    <a:pt x="1021" y="820"/>
                  </a:lnTo>
                  <a:lnTo>
                    <a:pt x="1018" y="820"/>
                  </a:lnTo>
                  <a:lnTo>
                    <a:pt x="1016" y="820"/>
                  </a:lnTo>
                  <a:lnTo>
                    <a:pt x="1016" y="817"/>
                  </a:lnTo>
                  <a:lnTo>
                    <a:pt x="1013" y="817"/>
                  </a:lnTo>
                  <a:lnTo>
                    <a:pt x="1010" y="817"/>
                  </a:lnTo>
                  <a:lnTo>
                    <a:pt x="1008" y="817"/>
                  </a:lnTo>
                  <a:lnTo>
                    <a:pt x="1005" y="817"/>
                  </a:lnTo>
                  <a:lnTo>
                    <a:pt x="1003" y="817"/>
                  </a:lnTo>
                  <a:lnTo>
                    <a:pt x="1003" y="820"/>
                  </a:lnTo>
                  <a:lnTo>
                    <a:pt x="1000" y="820"/>
                  </a:lnTo>
                  <a:lnTo>
                    <a:pt x="997" y="820"/>
                  </a:lnTo>
                  <a:lnTo>
                    <a:pt x="995" y="820"/>
                  </a:lnTo>
                  <a:lnTo>
                    <a:pt x="995" y="817"/>
                  </a:lnTo>
                  <a:lnTo>
                    <a:pt x="992" y="817"/>
                  </a:lnTo>
                  <a:lnTo>
                    <a:pt x="990" y="817"/>
                  </a:lnTo>
                  <a:lnTo>
                    <a:pt x="987" y="817"/>
                  </a:lnTo>
                  <a:lnTo>
                    <a:pt x="987" y="820"/>
                  </a:lnTo>
                  <a:lnTo>
                    <a:pt x="984" y="820"/>
                  </a:lnTo>
                  <a:lnTo>
                    <a:pt x="982" y="820"/>
                  </a:lnTo>
                  <a:lnTo>
                    <a:pt x="979" y="820"/>
                  </a:lnTo>
                  <a:lnTo>
                    <a:pt x="977" y="820"/>
                  </a:lnTo>
                  <a:lnTo>
                    <a:pt x="977" y="823"/>
                  </a:lnTo>
                  <a:lnTo>
                    <a:pt x="974" y="823"/>
                  </a:lnTo>
                  <a:lnTo>
                    <a:pt x="971" y="823"/>
                  </a:lnTo>
                  <a:lnTo>
                    <a:pt x="969" y="823"/>
                  </a:lnTo>
                  <a:lnTo>
                    <a:pt x="966" y="823"/>
                  </a:lnTo>
                  <a:lnTo>
                    <a:pt x="966" y="825"/>
                  </a:lnTo>
                  <a:lnTo>
                    <a:pt x="963" y="825"/>
                  </a:lnTo>
                  <a:lnTo>
                    <a:pt x="961" y="825"/>
                  </a:lnTo>
                  <a:lnTo>
                    <a:pt x="958" y="825"/>
                  </a:lnTo>
                  <a:lnTo>
                    <a:pt x="961" y="825"/>
                  </a:lnTo>
                  <a:lnTo>
                    <a:pt x="961" y="828"/>
                  </a:lnTo>
                  <a:lnTo>
                    <a:pt x="958" y="828"/>
                  </a:lnTo>
                  <a:lnTo>
                    <a:pt x="956" y="828"/>
                  </a:lnTo>
                  <a:lnTo>
                    <a:pt x="953" y="828"/>
                  </a:lnTo>
                  <a:lnTo>
                    <a:pt x="953" y="830"/>
                  </a:lnTo>
                  <a:lnTo>
                    <a:pt x="950" y="830"/>
                  </a:lnTo>
                  <a:lnTo>
                    <a:pt x="948" y="830"/>
                  </a:lnTo>
                  <a:lnTo>
                    <a:pt x="945" y="830"/>
                  </a:lnTo>
                  <a:lnTo>
                    <a:pt x="945" y="833"/>
                  </a:lnTo>
                  <a:lnTo>
                    <a:pt x="943" y="833"/>
                  </a:lnTo>
                  <a:lnTo>
                    <a:pt x="940" y="833"/>
                  </a:lnTo>
                  <a:lnTo>
                    <a:pt x="937" y="833"/>
                  </a:lnTo>
                  <a:lnTo>
                    <a:pt x="937" y="836"/>
                  </a:lnTo>
                  <a:lnTo>
                    <a:pt x="935" y="836"/>
                  </a:lnTo>
                  <a:lnTo>
                    <a:pt x="932" y="836"/>
                  </a:lnTo>
                  <a:lnTo>
                    <a:pt x="932" y="838"/>
                  </a:lnTo>
                  <a:lnTo>
                    <a:pt x="930" y="838"/>
                  </a:lnTo>
                  <a:lnTo>
                    <a:pt x="927" y="838"/>
                  </a:lnTo>
                  <a:lnTo>
                    <a:pt x="927" y="841"/>
                  </a:lnTo>
                  <a:lnTo>
                    <a:pt x="924" y="841"/>
                  </a:lnTo>
                  <a:lnTo>
                    <a:pt x="922" y="841"/>
                  </a:lnTo>
                  <a:lnTo>
                    <a:pt x="922" y="843"/>
                  </a:lnTo>
                  <a:lnTo>
                    <a:pt x="919" y="843"/>
                  </a:lnTo>
                  <a:lnTo>
                    <a:pt x="917" y="843"/>
                  </a:lnTo>
                  <a:lnTo>
                    <a:pt x="917" y="846"/>
                  </a:lnTo>
                  <a:lnTo>
                    <a:pt x="914" y="846"/>
                  </a:lnTo>
                  <a:lnTo>
                    <a:pt x="911" y="846"/>
                  </a:lnTo>
                  <a:lnTo>
                    <a:pt x="911" y="849"/>
                  </a:lnTo>
                  <a:lnTo>
                    <a:pt x="909" y="849"/>
                  </a:lnTo>
                  <a:lnTo>
                    <a:pt x="906" y="849"/>
                  </a:lnTo>
                  <a:lnTo>
                    <a:pt x="906" y="851"/>
                  </a:lnTo>
                  <a:lnTo>
                    <a:pt x="903" y="851"/>
                  </a:lnTo>
                  <a:lnTo>
                    <a:pt x="903" y="854"/>
                  </a:lnTo>
                  <a:lnTo>
                    <a:pt x="901" y="854"/>
                  </a:lnTo>
                  <a:lnTo>
                    <a:pt x="898" y="854"/>
                  </a:lnTo>
                  <a:lnTo>
                    <a:pt x="898" y="856"/>
                  </a:lnTo>
                  <a:lnTo>
                    <a:pt x="896" y="856"/>
                  </a:lnTo>
                  <a:lnTo>
                    <a:pt x="893" y="856"/>
                  </a:lnTo>
                  <a:lnTo>
                    <a:pt x="893" y="859"/>
                  </a:lnTo>
                  <a:lnTo>
                    <a:pt x="890" y="859"/>
                  </a:lnTo>
                  <a:lnTo>
                    <a:pt x="890" y="862"/>
                  </a:lnTo>
                  <a:lnTo>
                    <a:pt x="890" y="864"/>
                  </a:lnTo>
                  <a:lnTo>
                    <a:pt x="890" y="867"/>
                  </a:lnTo>
                  <a:lnTo>
                    <a:pt x="888" y="867"/>
                  </a:lnTo>
                  <a:lnTo>
                    <a:pt x="888" y="864"/>
                  </a:lnTo>
                  <a:lnTo>
                    <a:pt x="885" y="864"/>
                  </a:lnTo>
                  <a:lnTo>
                    <a:pt x="885" y="867"/>
                  </a:lnTo>
                  <a:lnTo>
                    <a:pt x="883" y="867"/>
                  </a:lnTo>
                  <a:lnTo>
                    <a:pt x="880" y="867"/>
                  </a:lnTo>
                  <a:lnTo>
                    <a:pt x="880" y="864"/>
                  </a:lnTo>
                  <a:lnTo>
                    <a:pt x="877" y="864"/>
                  </a:lnTo>
                  <a:lnTo>
                    <a:pt x="877" y="867"/>
                  </a:lnTo>
                  <a:lnTo>
                    <a:pt x="875" y="867"/>
                  </a:lnTo>
                  <a:lnTo>
                    <a:pt x="872" y="867"/>
                  </a:lnTo>
                  <a:lnTo>
                    <a:pt x="870" y="867"/>
                  </a:lnTo>
                  <a:lnTo>
                    <a:pt x="867" y="867"/>
                  </a:lnTo>
                  <a:lnTo>
                    <a:pt x="864" y="867"/>
                  </a:lnTo>
                  <a:lnTo>
                    <a:pt x="862" y="867"/>
                  </a:lnTo>
                  <a:lnTo>
                    <a:pt x="859" y="870"/>
                  </a:lnTo>
                  <a:lnTo>
                    <a:pt x="856" y="870"/>
                  </a:lnTo>
                  <a:lnTo>
                    <a:pt x="854" y="870"/>
                  </a:lnTo>
                  <a:lnTo>
                    <a:pt x="854" y="872"/>
                  </a:lnTo>
                  <a:lnTo>
                    <a:pt x="851" y="872"/>
                  </a:lnTo>
                  <a:lnTo>
                    <a:pt x="851" y="875"/>
                  </a:lnTo>
                  <a:lnTo>
                    <a:pt x="849" y="875"/>
                  </a:lnTo>
                  <a:lnTo>
                    <a:pt x="849" y="877"/>
                  </a:lnTo>
                  <a:lnTo>
                    <a:pt x="846" y="877"/>
                  </a:lnTo>
                  <a:lnTo>
                    <a:pt x="843" y="877"/>
                  </a:lnTo>
                  <a:lnTo>
                    <a:pt x="841" y="877"/>
                  </a:lnTo>
                  <a:lnTo>
                    <a:pt x="841" y="880"/>
                  </a:lnTo>
                  <a:lnTo>
                    <a:pt x="838" y="880"/>
                  </a:lnTo>
                  <a:lnTo>
                    <a:pt x="838" y="883"/>
                  </a:lnTo>
                  <a:lnTo>
                    <a:pt x="838" y="885"/>
                  </a:lnTo>
                  <a:lnTo>
                    <a:pt x="841" y="885"/>
                  </a:lnTo>
                  <a:lnTo>
                    <a:pt x="841" y="888"/>
                  </a:lnTo>
                  <a:lnTo>
                    <a:pt x="841" y="890"/>
                  </a:lnTo>
                  <a:lnTo>
                    <a:pt x="841" y="893"/>
                  </a:lnTo>
                  <a:lnTo>
                    <a:pt x="838" y="893"/>
                  </a:lnTo>
                  <a:lnTo>
                    <a:pt x="838" y="896"/>
                  </a:lnTo>
                  <a:lnTo>
                    <a:pt x="838" y="893"/>
                  </a:lnTo>
                  <a:lnTo>
                    <a:pt x="841" y="893"/>
                  </a:lnTo>
                  <a:lnTo>
                    <a:pt x="841" y="896"/>
                  </a:lnTo>
                  <a:lnTo>
                    <a:pt x="838" y="896"/>
                  </a:lnTo>
                  <a:lnTo>
                    <a:pt x="838" y="893"/>
                  </a:lnTo>
                  <a:lnTo>
                    <a:pt x="838" y="896"/>
                  </a:lnTo>
                  <a:lnTo>
                    <a:pt x="838" y="893"/>
                  </a:lnTo>
                  <a:lnTo>
                    <a:pt x="838" y="896"/>
                  </a:lnTo>
                  <a:lnTo>
                    <a:pt x="838" y="893"/>
                  </a:lnTo>
                  <a:lnTo>
                    <a:pt x="836" y="893"/>
                  </a:lnTo>
                  <a:lnTo>
                    <a:pt x="838" y="893"/>
                  </a:lnTo>
                  <a:lnTo>
                    <a:pt x="836" y="893"/>
                  </a:lnTo>
                  <a:lnTo>
                    <a:pt x="838" y="893"/>
                  </a:lnTo>
                  <a:lnTo>
                    <a:pt x="836" y="893"/>
                  </a:lnTo>
                  <a:lnTo>
                    <a:pt x="836" y="896"/>
                  </a:lnTo>
                  <a:lnTo>
                    <a:pt x="833" y="896"/>
                  </a:lnTo>
                  <a:lnTo>
                    <a:pt x="833" y="898"/>
                  </a:lnTo>
                  <a:lnTo>
                    <a:pt x="830" y="898"/>
                  </a:lnTo>
                  <a:lnTo>
                    <a:pt x="828" y="898"/>
                  </a:lnTo>
                  <a:lnTo>
                    <a:pt x="825" y="898"/>
                  </a:lnTo>
                  <a:lnTo>
                    <a:pt x="823" y="898"/>
                  </a:lnTo>
                  <a:lnTo>
                    <a:pt x="820" y="898"/>
                  </a:lnTo>
                  <a:lnTo>
                    <a:pt x="817" y="898"/>
                  </a:lnTo>
                  <a:lnTo>
                    <a:pt x="815" y="898"/>
                  </a:lnTo>
                  <a:lnTo>
                    <a:pt x="812" y="901"/>
                  </a:lnTo>
                  <a:lnTo>
                    <a:pt x="809" y="901"/>
                  </a:lnTo>
                  <a:lnTo>
                    <a:pt x="807" y="901"/>
                  </a:lnTo>
                  <a:lnTo>
                    <a:pt x="807" y="903"/>
                  </a:lnTo>
                  <a:lnTo>
                    <a:pt x="804" y="903"/>
                  </a:lnTo>
                  <a:lnTo>
                    <a:pt x="802" y="903"/>
                  </a:lnTo>
                  <a:lnTo>
                    <a:pt x="802" y="906"/>
                  </a:lnTo>
                  <a:lnTo>
                    <a:pt x="799" y="906"/>
                  </a:lnTo>
                  <a:lnTo>
                    <a:pt x="796" y="906"/>
                  </a:lnTo>
                  <a:lnTo>
                    <a:pt x="794" y="906"/>
                  </a:lnTo>
                  <a:lnTo>
                    <a:pt x="794" y="909"/>
                  </a:lnTo>
                  <a:lnTo>
                    <a:pt x="791" y="909"/>
                  </a:lnTo>
                  <a:lnTo>
                    <a:pt x="789" y="909"/>
                  </a:lnTo>
                  <a:lnTo>
                    <a:pt x="786" y="909"/>
                  </a:lnTo>
                  <a:lnTo>
                    <a:pt x="783" y="909"/>
                  </a:lnTo>
                  <a:lnTo>
                    <a:pt x="786" y="909"/>
                  </a:lnTo>
                  <a:lnTo>
                    <a:pt x="786" y="906"/>
                  </a:lnTo>
                  <a:lnTo>
                    <a:pt x="789" y="906"/>
                  </a:lnTo>
                  <a:lnTo>
                    <a:pt x="786" y="903"/>
                  </a:lnTo>
                  <a:lnTo>
                    <a:pt x="783" y="903"/>
                  </a:lnTo>
                  <a:lnTo>
                    <a:pt x="783" y="906"/>
                  </a:lnTo>
                  <a:lnTo>
                    <a:pt x="783" y="903"/>
                  </a:lnTo>
                  <a:lnTo>
                    <a:pt x="781" y="903"/>
                  </a:lnTo>
                  <a:lnTo>
                    <a:pt x="778" y="903"/>
                  </a:lnTo>
                  <a:lnTo>
                    <a:pt x="778" y="901"/>
                  </a:lnTo>
                  <a:lnTo>
                    <a:pt x="778" y="898"/>
                  </a:lnTo>
                  <a:lnTo>
                    <a:pt x="776" y="898"/>
                  </a:lnTo>
                  <a:lnTo>
                    <a:pt x="776" y="896"/>
                  </a:lnTo>
                  <a:lnTo>
                    <a:pt x="773" y="896"/>
                  </a:lnTo>
                  <a:lnTo>
                    <a:pt x="773" y="893"/>
                  </a:lnTo>
                  <a:lnTo>
                    <a:pt x="770" y="893"/>
                  </a:lnTo>
                  <a:lnTo>
                    <a:pt x="770" y="890"/>
                  </a:lnTo>
                  <a:lnTo>
                    <a:pt x="768" y="890"/>
                  </a:lnTo>
                  <a:lnTo>
                    <a:pt x="765" y="890"/>
                  </a:lnTo>
                  <a:lnTo>
                    <a:pt x="765" y="888"/>
                  </a:lnTo>
                  <a:lnTo>
                    <a:pt x="763" y="888"/>
                  </a:lnTo>
                  <a:lnTo>
                    <a:pt x="760" y="888"/>
                  </a:lnTo>
                  <a:lnTo>
                    <a:pt x="757" y="888"/>
                  </a:lnTo>
                  <a:lnTo>
                    <a:pt x="757" y="890"/>
                  </a:lnTo>
                  <a:lnTo>
                    <a:pt x="755" y="890"/>
                  </a:lnTo>
                  <a:lnTo>
                    <a:pt x="752" y="890"/>
                  </a:lnTo>
                  <a:lnTo>
                    <a:pt x="752" y="893"/>
                  </a:lnTo>
                  <a:lnTo>
                    <a:pt x="752" y="890"/>
                  </a:lnTo>
                  <a:lnTo>
                    <a:pt x="749" y="890"/>
                  </a:lnTo>
                  <a:lnTo>
                    <a:pt x="749" y="893"/>
                  </a:lnTo>
                  <a:lnTo>
                    <a:pt x="747" y="893"/>
                  </a:lnTo>
                  <a:lnTo>
                    <a:pt x="747" y="896"/>
                  </a:lnTo>
                  <a:lnTo>
                    <a:pt x="747" y="898"/>
                  </a:lnTo>
                  <a:lnTo>
                    <a:pt x="744" y="898"/>
                  </a:lnTo>
                  <a:lnTo>
                    <a:pt x="744" y="901"/>
                  </a:lnTo>
                  <a:lnTo>
                    <a:pt x="744" y="903"/>
                  </a:lnTo>
                  <a:lnTo>
                    <a:pt x="742" y="903"/>
                  </a:lnTo>
                  <a:lnTo>
                    <a:pt x="742" y="906"/>
                  </a:lnTo>
                  <a:lnTo>
                    <a:pt x="744" y="906"/>
                  </a:lnTo>
                  <a:lnTo>
                    <a:pt x="744" y="909"/>
                  </a:lnTo>
                  <a:lnTo>
                    <a:pt x="742" y="909"/>
                  </a:lnTo>
                  <a:lnTo>
                    <a:pt x="742" y="911"/>
                  </a:lnTo>
                  <a:lnTo>
                    <a:pt x="742" y="914"/>
                  </a:lnTo>
                  <a:lnTo>
                    <a:pt x="739" y="914"/>
                  </a:lnTo>
                  <a:lnTo>
                    <a:pt x="739" y="917"/>
                  </a:lnTo>
                  <a:lnTo>
                    <a:pt x="739" y="919"/>
                  </a:lnTo>
                  <a:lnTo>
                    <a:pt x="736" y="919"/>
                  </a:lnTo>
                  <a:lnTo>
                    <a:pt x="736" y="922"/>
                  </a:lnTo>
                  <a:lnTo>
                    <a:pt x="736" y="924"/>
                  </a:lnTo>
                  <a:lnTo>
                    <a:pt x="734" y="924"/>
                  </a:lnTo>
                  <a:lnTo>
                    <a:pt x="734" y="927"/>
                  </a:lnTo>
                  <a:lnTo>
                    <a:pt x="734" y="930"/>
                  </a:lnTo>
                  <a:lnTo>
                    <a:pt x="731" y="932"/>
                  </a:lnTo>
                  <a:lnTo>
                    <a:pt x="734" y="932"/>
                  </a:lnTo>
                  <a:lnTo>
                    <a:pt x="731" y="932"/>
                  </a:lnTo>
                  <a:lnTo>
                    <a:pt x="729" y="932"/>
                  </a:lnTo>
                  <a:lnTo>
                    <a:pt x="729" y="930"/>
                  </a:lnTo>
                  <a:lnTo>
                    <a:pt x="726" y="930"/>
                  </a:lnTo>
                  <a:lnTo>
                    <a:pt x="726" y="932"/>
                  </a:lnTo>
                  <a:lnTo>
                    <a:pt x="723" y="932"/>
                  </a:lnTo>
                  <a:lnTo>
                    <a:pt x="721" y="932"/>
                  </a:lnTo>
                  <a:lnTo>
                    <a:pt x="718" y="932"/>
                  </a:lnTo>
                  <a:lnTo>
                    <a:pt x="718" y="935"/>
                  </a:lnTo>
                  <a:lnTo>
                    <a:pt x="716" y="935"/>
                  </a:lnTo>
                  <a:lnTo>
                    <a:pt x="713" y="935"/>
                  </a:lnTo>
                  <a:lnTo>
                    <a:pt x="710" y="935"/>
                  </a:lnTo>
                  <a:lnTo>
                    <a:pt x="710" y="937"/>
                  </a:lnTo>
                  <a:lnTo>
                    <a:pt x="710" y="940"/>
                  </a:lnTo>
                  <a:lnTo>
                    <a:pt x="708" y="940"/>
                  </a:lnTo>
                  <a:lnTo>
                    <a:pt x="708" y="943"/>
                  </a:lnTo>
                  <a:lnTo>
                    <a:pt x="708" y="945"/>
                  </a:lnTo>
                  <a:lnTo>
                    <a:pt x="708" y="948"/>
                  </a:lnTo>
                  <a:lnTo>
                    <a:pt x="708" y="950"/>
                  </a:lnTo>
                  <a:lnTo>
                    <a:pt x="710" y="950"/>
                  </a:lnTo>
                  <a:lnTo>
                    <a:pt x="710" y="953"/>
                  </a:lnTo>
                  <a:lnTo>
                    <a:pt x="710" y="956"/>
                  </a:lnTo>
                  <a:lnTo>
                    <a:pt x="710" y="958"/>
                  </a:lnTo>
                  <a:lnTo>
                    <a:pt x="713" y="958"/>
                  </a:lnTo>
                  <a:lnTo>
                    <a:pt x="713" y="961"/>
                  </a:lnTo>
                  <a:lnTo>
                    <a:pt x="716" y="961"/>
                  </a:lnTo>
                  <a:lnTo>
                    <a:pt x="718" y="961"/>
                  </a:lnTo>
                  <a:lnTo>
                    <a:pt x="716" y="961"/>
                  </a:lnTo>
                  <a:lnTo>
                    <a:pt x="713" y="961"/>
                  </a:lnTo>
                  <a:lnTo>
                    <a:pt x="713" y="964"/>
                  </a:lnTo>
                  <a:lnTo>
                    <a:pt x="710" y="964"/>
                  </a:lnTo>
                  <a:lnTo>
                    <a:pt x="708" y="964"/>
                  </a:lnTo>
                  <a:lnTo>
                    <a:pt x="708" y="961"/>
                  </a:lnTo>
                  <a:lnTo>
                    <a:pt x="705" y="961"/>
                  </a:lnTo>
                  <a:lnTo>
                    <a:pt x="705" y="958"/>
                  </a:lnTo>
                  <a:lnTo>
                    <a:pt x="702" y="958"/>
                  </a:lnTo>
                  <a:lnTo>
                    <a:pt x="705" y="958"/>
                  </a:lnTo>
                  <a:lnTo>
                    <a:pt x="705" y="961"/>
                  </a:lnTo>
                  <a:lnTo>
                    <a:pt x="702" y="961"/>
                  </a:lnTo>
                  <a:lnTo>
                    <a:pt x="700" y="961"/>
                  </a:lnTo>
                  <a:lnTo>
                    <a:pt x="697" y="961"/>
                  </a:lnTo>
                  <a:lnTo>
                    <a:pt x="697" y="958"/>
                  </a:lnTo>
                  <a:lnTo>
                    <a:pt x="695" y="958"/>
                  </a:lnTo>
                  <a:lnTo>
                    <a:pt x="695" y="956"/>
                  </a:lnTo>
                  <a:lnTo>
                    <a:pt x="695" y="958"/>
                  </a:lnTo>
                  <a:lnTo>
                    <a:pt x="697" y="958"/>
                  </a:lnTo>
                  <a:lnTo>
                    <a:pt x="697" y="961"/>
                  </a:lnTo>
                  <a:lnTo>
                    <a:pt x="700" y="961"/>
                  </a:lnTo>
                  <a:lnTo>
                    <a:pt x="702" y="961"/>
                  </a:lnTo>
                  <a:lnTo>
                    <a:pt x="705" y="964"/>
                  </a:lnTo>
                  <a:lnTo>
                    <a:pt x="708" y="964"/>
                  </a:lnTo>
                  <a:lnTo>
                    <a:pt x="710" y="964"/>
                  </a:lnTo>
                  <a:lnTo>
                    <a:pt x="713" y="964"/>
                  </a:lnTo>
                  <a:lnTo>
                    <a:pt x="713" y="966"/>
                  </a:lnTo>
                  <a:lnTo>
                    <a:pt x="716" y="966"/>
                  </a:lnTo>
                  <a:lnTo>
                    <a:pt x="718" y="966"/>
                  </a:lnTo>
                  <a:lnTo>
                    <a:pt x="721" y="966"/>
                  </a:lnTo>
                  <a:lnTo>
                    <a:pt x="723" y="966"/>
                  </a:lnTo>
                  <a:lnTo>
                    <a:pt x="726" y="966"/>
                  </a:lnTo>
                  <a:lnTo>
                    <a:pt x="726" y="969"/>
                  </a:lnTo>
                  <a:lnTo>
                    <a:pt x="729" y="969"/>
                  </a:lnTo>
                  <a:lnTo>
                    <a:pt x="731" y="969"/>
                  </a:lnTo>
                  <a:lnTo>
                    <a:pt x="731" y="971"/>
                  </a:lnTo>
                  <a:lnTo>
                    <a:pt x="734" y="971"/>
                  </a:lnTo>
                  <a:lnTo>
                    <a:pt x="736" y="969"/>
                  </a:lnTo>
                  <a:lnTo>
                    <a:pt x="736" y="971"/>
                  </a:lnTo>
                  <a:lnTo>
                    <a:pt x="739" y="971"/>
                  </a:lnTo>
                  <a:lnTo>
                    <a:pt x="739" y="974"/>
                  </a:lnTo>
                  <a:lnTo>
                    <a:pt x="742" y="974"/>
                  </a:lnTo>
                  <a:lnTo>
                    <a:pt x="742" y="971"/>
                  </a:lnTo>
                  <a:lnTo>
                    <a:pt x="744" y="971"/>
                  </a:lnTo>
                  <a:lnTo>
                    <a:pt x="747" y="971"/>
                  </a:lnTo>
                  <a:lnTo>
                    <a:pt x="749" y="971"/>
                  </a:lnTo>
                  <a:lnTo>
                    <a:pt x="752" y="971"/>
                  </a:lnTo>
                  <a:lnTo>
                    <a:pt x="752" y="969"/>
                  </a:lnTo>
                  <a:lnTo>
                    <a:pt x="752" y="971"/>
                  </a:lnTo>
                  <a:lnTo>
                    <a:pt x="755" y="971"/>
                  </a:lnTo>
                  <a:lnTo>
                    <a:pt x="757" y="971"/>
                  </a:lnTo>
                  <a:lnTo>
                    <a:pt x="757" y="969"/>
                  </a:lnTo>
                  <a:lnTo>
                    <a:pt x="760" y="969"/>
                  </a:lnTo>
                  <a:lnTo>
                    <a:pt x="757" y="969"/>
                  </a:lnTo>
                  <a:lnTo>
                    <a:pt x="760" y="969"/>
                  </a:lnTo>
                  <a:lnTo>
                    <a:pt x="760" y="966"/>
                  </a:lnTo>
                  <a:lnTo>
                    <a:pt x="757" y="966"/>
                  </a:lnTo>
                  <a:lnTo>
                    <a:pt x="760" y="966"/>
                  </a:lnTo>
                  <a:lnTo>
                    <a:pt x="763" y="966"/>
                  </a:lnTo>
                  <a:lnTo>
                    <a:pt x="765" y="966"/>
                  </a:lnTo>
                  <a:lnTo>
                    <a:pt x="765" y="964"/>
                  </a:lnTo>
                  <a:lnTo>
                    <a:pt x="768" y="961"/>
                  </a:lnTo>
                  <a:lnTo>
                    <a:pt x="770" y="961"/>
                  </a:lnTo>
                  <a:lnTo>
                    <a:pt x="770" y="958"/>
                  </a:lnTo>
                  <a:lnTo>
                    <a:pt x="770" y="956"/>
                  </a:lnTo>
                  <a:lnTo>
                    <a:pt x="773" y="956"/>
                  </a:lnTo>
                  <a:lnTo>
                    <a:pt x="773" y="958"/>
                  </a:lnTo>
                  <a:lnTo>
                    <a:pt x="773" y="956"/>
                  </a:lnTo>
                  <a:lnTo>
                    <a:pt x="773" y="958"/>
                  </a:lnTo>
                  <a:lnTo>
                    <a:pt x="776" y="958"/>
                  </a:lnTo>
                  <a:lnTo>
                    <a:pt x="778" y="958"/>
                  </a:lnTo>
                  <a:lnTo>
                    <a:pt x="781" y="958"/>
                  </a:lnTo>
                  <a:lnTo>
                    <a:pt x="783" y="958"/>
                  </a:lnTo>
                  <a:lnTo>
                    <a:pt x="786" y="961"/>
                  </a:lnTo>
                  <a:lnTo>
                    <a:pt x="789" y="961"/>
                  </a:lnTo>
                  <a:lnTo>
                    <a:pt x="791" y="961"/>
                  </a:lnTo>
                  <a:lnTo>
                    <a:pt x="789" y="961"/>
                  </a:lnTo>
                  <a:lnTo>
                    <a:pt x="791" y="961"/>
                  </a:lnTo>
                  <a:lnTo>
                    <a:pt x="791" y="964"/>
                  </a:lnTo>
                  <a:lnTo>
                    <a:pt x="794" y="964"/>
                  </a:lnTo>
                  <a:lnTo>
                    <a:pt x="791" y="964"/>
                  </a:lnTo>
                  <a:lnTo>
                    <a:pt x="794" y="964"/>
                  </a:lnTo>
                  <a:lnTo>
                    <a:pt x="794" y="966"/>
                  </a:lnTo>
                  <a:lnTo>
                    <a:pt x="794" y="969"/>
                  </a:lnTo>
                  <a:lnTo>
                    <a:pt x="796" y="969"/>
                  </a:lnTo>
                  <a:lnTo>
                    <a:pt x="799" y="969"/>
                  </a:lnTo>
                  <a:lnTo>
                    <a:pt x="802" y="969"/>
                  </a:lnTo>
                  <a:lnTo>
                    <a:pt x="802" y="971"/>
                  </a:lnTo>
                  <a:lnTo>
                    <a:pt x="804" y="971"/>
                  </a:lnTo>
                  <a:lnTo>
                    <a:pt x="804" y="974"/>
                  </a:lnTo>
                  <a:lnTo>
                    <a:pt x="807" y="974"/>
                  </a:lnTo>
                  <a:lnTo>
                    <a:pt x="807" y="977"/>
                  </a:lnTo>
                  <a:lnTo>
                    <a:pt x="809" y="977"/>
                  </a:lnTo>
                  <a:lnTo>
                    <a:pt x="809" y="979"/>
                  </a:lnTo>
                  <a:lnTo>
                    <a:pt x="812" y="979"/>
                  </a:lnTo>
                  <a:lnTo>
                    <a:pt x="812" y="982"/>
                  </a:lnTo>
                  <a:lnTo>
                    <a:pt x="812" y="984"/>
                  </a:lnTo>
                  <a:lnTo>
                    <a:pt x="815" y="984"/>
                  </a:lnTo>
                  <a:lnTo>
                    <a:pt x="815" y="987"/>
                  </a:lnTo>
                  <a:lnTo>
                    <a:pt x="815" y="990"/>
                  </a:lnTo>
                  <a:lnTo>
                    <a:pt x="812" y="990"/>
                  </a:lnTo>
                  <a:lnTo>
                    <a:pt x="815" y="990"/>
                  </a:lnTo>
                  <a:lnTo>
                    <a:pt x="815" y="992"/>
                  </a:lnTo>
                  <a:lnTo>
                    <a:pt x="815" y="995"/>
                  </a:lnTo>
                  <a:lnTo>
                    <a:pt x="812" y="995"/>
                  </a:lnTo>
                  <a:lnTo>
                    <a:pt x="815" y="995"/>
                  </a:lnTo>
                  <a:lnTo>
                    <a:pt x="815" y="998"/>
                  </a:lnTo>
                  <a:lnTo>
                    <a:pt x="812" y="998"/>
                  </a:lnTo>
                  <a:lnTo>
                    <a:pt x="815" y="998"/>
                  </a:lnTo>
                  <a:lnTo>
                    <a:pt x="812" y="998"/>
                  </a:lnTo>
                  <a:lnTo>
                    <a:pt x="812" y="1000"/>
                  </a:lnTo>
                  <a:lnTo>
                    <a:pt x="815" y="1000"/>
                  </a:lnTo>
                  <a:lnTo>
                    <a:pt x="812" y="1000"/>
                  </a:lnTo>
                  <a:lnTo>
                    <a:pt x="812" y="1003"/>
                  </a:lnTo>
                  <a:lnTo>
                    <a:pt x="812" y="1000"/>
                  </a:lnTo>
                  <a:lnTo>
                    <a:pt x="812" y="1003"/>
                  </a:lnTo>
                  <a:lnTo>
                    <a:pt x="809" y="1003"/>
                  </a:lnTo>
                  <a:lnTo>
                    <a:pt x="812" y="1003"/>
                  </a:lnTo>
                  <a:lnTo>
                    <a:pt x="812" y="1005"/>
                  </a:lnTo>
                  <a:lnTo>
                    <a:pt x="809" y="1005"/>
                  </a:lnTo>
                  <a:lnTo>
                    <a:pt x="807" y="1005"/>
                  </a:lnTo>
                  <a:lnTo>
                    <a:pt x="807" y="1008"/>
                  </a:lnTo>
                  <a:lnTo>
                    <a:pt x="809" y="1008"/>
                  </a:lnTo>
                  <a:lnTo>
                    <a:pt x="807" y="1008"/>
                  </a:lnTo>
                  <a:lnTo>
                    <a:pt x="807" y="1011"/>
                  </a:lnTo>
                  <a:lnTo>
                    <a:pt x="807" y="1013"/>
                  </a:lnTo>
                  <a:lnTo>
                    <a:pt x="807" y="1016"/>
                  </a:lnTo>
                  <a:lnTo>
                    <a:pt x="809" y="1016"/>
                  </a:lnTo>
                  <a:lnTo>
                    <a:pt x="807" y="1016"/>
                  </a:lnTo>
                  <a:lnTo>
                    <a:pt x="807" y="1018"/>
                  </a:lnTo>
                  <a:lnTo>
                    <a:pt x="809" y="1018"/>
                  </a:lnTo>
                  <a:lnTo>
                    <a:pt x="807" y="1018"/>
                  </a:lnTo>
                  <a:lnTo>
                    <a:pt x="809" y="1018"/>
                  </a:lnTo>
                  <a:lnTo>
                    <a:pt x="809" y="1021"/>
                  </a:lnTo>
                  <a:lnTo>
                    <a:pt x="809" y="1024"/>
                  </a:lnTo>
                  <a:lnTo>
                    <a:pt x="809" y="1026"/>
                  </a:lnTo>
                  <a:lnTo>
                    <a:pt x="809" y="1029"/>
                  </a:lnTo>
                  <a:lnTo>
                    <a:pt x="809" y="1031"/>
                  </a:lnTo>
                  <a:lnTo>
                    <a:pt x="809" y="1034"/>
                  </a:lnTo>
                  <a:lnTo>
                    <a:pt x="812" y="1034"/>
                  </a:lnTo>
                  <a:lnTo>
                    <a:pt x="809" y="1034"/>
                  </a:lnTo>
                  <a:lnTo>
                    <a:pt x="809" y="1037"/>
                  </a:lnTo>
                  <a:lnTo>
                    <a:pt x="809" y="1039"/>
                  </a:lnTo>
                  <a:lnTo>
                    <a:pt x="807" y="1039"/>
                  </a:lnTo>
                  <a:lnTo>
                    <a:pt x="804" y="1039"/>
                  </a:lnTo>
                  <a:lnTo>
                    <a:pt x="802" y="1039"/>
                  </a:lnTo>
                  <a:lnTo>
                    <a:pt x="802" y="1042"/>
                  </a:lnTo>
                  <a:lnTo>
                    <a:pt x="802" y="1039"/>
                  </a:lnTo>
                  <a:lnTo>
                    <a:pt x="799" y="1039"/>
                  </a:lnTo>
                  <a:lnTo>
                    <a:pt x="796" y="1039"/>
                  </a:lnTo>
                  <a:lnTo>
                    <a:pt x="796" y="1042"/>
                  </a:lnTo>
                  <a:lnTo>
                    <a:pt x="794" y="1042"/>
                  </a:lnTo>
                  <a:lnTo>
                    <a:pt x="794" y="1039"/>
                  </a:lnTo>
                  <a:lnTo>
                    <a:pt x="791" y="1039"/>
                  </a:lnTo>
                  <a:lnTo>
                    <a:pt x="791" y="1042"/>
                  </a:lnTo>
                  <a:lnTo>
                    <a:pt x="789" y="1042"/>
                  </a:lnTo>
                  <a:lnTo>
                    <a:pt x="786" y="1042"/>
                  </a:lnTo>
                  <a:lnTo>
                    <a:pt x="786" y="1045"/>
                  </a:lnTo>
                  <a:lnTo>
                    <a:pt x="783" y="1045"/>
                  </a:lnTo>
                  <a:lnTo>
                    <a:pt x="783" y="1042"/>
                  </a:lnTo>
                  <a:lnTo>
                    <a:pt x="781" y="1042"/>
                  </a:lnTo>
                  <a:lnTo>
                    <a:pt x="781" y="1045"/>
                  </a:lnTo>
                  <a:lnTo>
                    <a:pt x="778" y="1045"/>
                  </a:lnTo>
                  <a:lnTo>
                    <a:pt x="778" y="1042"/>
                  </a:lnTo>
                  <a:lnTo>
                    <a:pt x="778" y="1045"/>
                  </a:lnTo>
                  <a:lnTo>
                    <a:pt x="776" y="1045"/>
                  </a:lnTo>
                  <a:lnTo>
                    <a:pt x="773" y="1045"/>
                  </a:lnTo>
                  <a:lnTo>
                    <a:pt x="770" y="1045"/>
                  </a:lnTo>
                  <a:lnTo>
                    <a:pt x="770" y="1047"/>
                  </a:lnTo>
                  <a:lnTo>
                    <a:pt x="770" y="1045"/>
                  </a:lnTo>
                  <a:lnTo>
                    <a:pt x="770" y="1047"/>
                  </a:lnTo>
                  <a:lnTo>
                    <a:pt x="768" y="1047"/>
                  </a:lnTo>
                  <a:lnTo>
                    <a:pt x="765" y="1047"/>
                  </a:lnTo>
                  <a:lnTo>
                    <a:pt x="763" y="1047"/>
                  </a:lnTo>
                  <a:lnTo>
                    <a:pt x="763" y="1050"/>
                  </a:lnTo>
                  <a:lnTo>
                    <a:pt x="760" y="1050"/>
                  </a:lnTo>
                  <a:lnTo>
                    <a:pt x="763" y="1050"/>
                  </a:lnTo>
                  <a:lnTo>
                    <a:pt x="760" y="1050"/>
                  </a:lnTo>
                  <a:lnTo>
                    <a:pt x="757" y="1050"/>
                  </a:lnTo>
                  <a:lnTo>
                    <a:pt x="757" y="1052"/>
                  </a:lnTo>
                  <a:lnTo>
                    <a:pt x="755" y="1052"/>
                  </a:lnTo>
                  <a:lnTo>
                    <a:pt x="752" y="1052"/>
                  </a:lnTo>
                  <a:lnTo>
                    <a:pt x="749" y="1052"/>
                  </a:lnTo>
                  <a:lnTo>
                    <a:pt x="749" y="1055"/>
                  </a:lnTo>
                  <a:lnTo>
                    <a:pt x="747" y="1055"/>
                  </a:lnTo>
                  <a:lnTo>
                    <a:pt x="747" y="1058"/>
                  </a:lnTo>
                  <a:lnTo>
                    <a:pt x="747" y="1060"/>
                  </a:lnTo>
                  <a:lnTo>
                    <a:pt x="749" y="1060"/>
                  </a:lnTo>
                  <a:lnTo>
                    <a:pt x="747" y="1060"/>
                  </a:lnTo>
                  <a:lnTo>
                    <a:pt x="749" y="1060"/>
                  </a:lnTo>
                  <a:lnTo>
                    <a:pt x="747" y="1060"/>
                  </a:lnTo>
                  <a:lnTo>
                    <a:pt x="749" y="1060"/>
                  </a:lnTo>
                  <a:lnTo>
                    <a:pt x="747" y="1063"/>
                  </a:lnTo>
                  <a:lnTo>
                    <a:pt x="747" y="1060"/>
                  </a:lnTo>
                  <a:lnTo>
                    <a:pt x="747" y="1063"/>
                  </a:lnTo>
                  <a:lnTo>
                    <a:pt x="744" y="1063"/>
                  </a:lnTo>
                  <a:lnTo>
                    <a:pt x="742" y="1063"/>
                  </a:lnTo>
                  <a:lnTo>
                    <a:pt x="742" y="1060"/>
                  </a:lnTo>
                  <a:lnTo>
                    <a:pt x="744" y="1060"/>
                  </a:lnTo>
                  <a:lnTo>
                    <a:pt x="742" y="1060"/>
                  </a:lnTo>
                  <a:lnTo>
                    <a:pt x="742" y="1058"/>
                  </a:lnTo>
                  <a:lnTo>
                    <a:pt x="739" y="1058"/>
                  </a:lnTo>
                  <a:lnTo>
                    <a:pt x="736" y="1058"/>
                  </a:lnTo>
                  <a:lnTo>
                    <a:pt x="736" y="1055"/>
                  </a:lnTo>
                  <a:lnTo>
                    <a:pt x="734" y="1055"/>
                  </a:lnTo>
                  <a:lnTo>
                    <a:pt x="734" y="1058"/>
                  </a:lnTo>
                  <a:lnTo>
                    <a:pt x="734" y="1055"/>
                  </a:lnTo>
                  <a:lnTo>
                    <a:pt x="734" y="1058"/>
                  </a:lnTo>
                  <a:lnTo>
                    <a:pt x="731" y="1058"/>
                  </a:lnTo>
                  <a:lnTo>
                    <a:pt x="729" y="1058"/>
                  </a:lnTo>
                  <a:lnTo>
                    <a:pt x="729" y="1060"/>
                  </a:lnTo>
                  <a:lnTo>
                    <a:pt x="726" y="1060"/>
                  </a:lnTo>
                  <a:lnTo>
                    <a:pt x="723" y="1060"/>
                  </a:lnTo>
                  <a:lnTo>
                    <a:pt x="723" y="1058"/>
                  </a:lnTo>
                  <a:lnTo>
                    <a:pt x="721" y="1058"/>
                  </a:lnTo>
                  <a:lnTo>
                    <a:pt x="721" y="1055"/>
                  </a:lnTo>
                  <a:lnTo>
                    <a:pt x="718" y="1055"/>
                  </a:lnTo>
                  <a:lnTo>
                    <a:pt x="718" y="1052"/>
                  </a:lnTo>
                  <a:lnTo>
                    <a:pt x="721" y="1052"/>
                  </a:lnTo>
                  <a:lnTo>
                    <a:pt x="721" y="1050"/>
                  </a:lnTo>
                  <a:lnTo>
                    <a:pt x="721" y="1047"/>
                  </a:lnTo>
                  <a:lnTo>
                    <a:pt x="721" y="1045"/>
                  </a:lnTo>
                  <a:lnTo>
                    <a:pt x="718" y="1045"/>
                  </a:lnTo>
                  <a:lnTo>
                    <a:pt x="716" y="1045"/>
                  </a:lnTo>
                  <a:lnTo>
                    <a:pt x="713" y="1045"/>
                  </a:lnTo>
                  <a:lnTo>
                    <a:pt x="713" y="1047"/>
                  </a:lnTo>
                  <a:lnTo>
                    <a:pt x="713" y="1050"/>
                  </a:lnTo>
                  <a:lnTo>
                    <a:pt x="710" y="1050"/>
                  </a:lnTo>
                  <a:lnTo>
                    <a:pt x="710" y="1047"/>
                  </a:lnTo>
                  <a:lnTo>
                    <a:pt x="710" y="1045"/>
                  </a:lnTo>
                  <a:lnTo>
                    <a:pt x="710" y="1042"/>
                  </a:lnTo>
                  <a:lnTo>
                    <a:pt x="710" y="1039"/>
                  </a:lnTo>
                  <a:lnTo>
                    <a:pt x="710" y="1037"/>
                  </a:lnTo>
                  <a:lnTo>
                    <a:pt x="708" y="1037"/>
                  </a:lnTo>
                  <a:lnTo>
                    <a:pt x="708" y="1034"/>
                  </a:lnTo>
                  <a:lnTo>
                    <a:pt x="705" y="1034"/>
                  </a:lnTo>
                  <a:lnTo>
                    <a:pt x="705" y="1031"/>
                  </a:lnTo>
                  <a:lnTo>
                    <a:pt x="702" y="1031"/>
                  </a:lnTo>
                  <a:lnTo>
                    <a:pt x="702" y="1029"/>
                  </a:lnTo>
                  <a:lnTo>
                    <a:pt x="700" y="1029"/>
                  </a:lnTo>
                  <a:lnTo>
                    <a:pt x="697" y="1029"/>
                  </a:lnTo>
                  <a:lnTo>
                    <a:pt x="700" y="1029"/>
                  </a:lnTo>
                  <a:lnTo>
                    <a:pt x="697" y="1029"/>
                  </a:lnTo>
                  <a:lnTo>
                    <a:pt x="697" y="1026"/>
                  </a:lnTo>
                  <a:lnTo>
                    <a:pt x="695" y="1026"/>
                  </a:lnTo>
                  <a:lnTo>
                    <a:pt x="695" y="1024"/>
                  </a:lnTo>
                  <a:lnTo>
                    <a:pt x="692" y="1024"/>
                  </a:lnTo>
                  <a:lnTo>
                    <a:pt x="692" y="1026"/>
                  </a:lnTo>
                  <a:lnTo>
                    <a:pt x="692" y="1024"/>
                  </a:lnTo>
                  <a:lnTo>
                    <a:pt x="689" y="1024"/>
                  </a:lnTo>
                  <a:lnTo>
                    <a:pt x="689" y="1026"/>
                  </a:lnTo>
                  <a:lnTo>
                    <a:pt x="687" y="1026"/>
                  </a:lnTo>
                  <a:lnTo>
                    <a:pt x="687" y="1024"/>
                  </a:lnTo>
                  <a:lnTo>
                    <a:pt x="684" y="1024"/>
                  </a:lnTo>
                  <a:lnTo>
                    <a:pt x="682" y="1024"/>
                  </a:lnTo>
                  <a:lnTo>
                    <a:pt x="679" y="1024"/>
                  </a:lnTo>
                  <a:lnTo>
                    <a:pt x="679" y="1026"/>
                  </a:lnTo>
                  <a:lnTo>
                    <a:pt x="676" y="1026"/>
                  </a:lnTo>
                  <a:lnTo>
                    <a:pt x="674" y="1026"/>
                  </a:lnTo>
                  <a:lnTo>
                    <a:pt x="674" y="1029"/>
                  </a:lnTo>
                  <a:lnTo>
                    <a:pt x="671" y="1029"/>
                  </a:lnTo>
                  <a:lnTo>
                    <a:pt x="671" y="1031"/>
                  </a:lnTo>
                  <a:lnTo>
                    <a:pt x="671" y="1034"/>
                  </a:lnTo>
                  <a:lnTo>
                    <a:pt x="671" y="1037"/>
                  </a:lnTo>
                  <a:lnTo>
                    <a:pt x="674" y="1037"/>
                  </a:lnTo>
                  <a:lnTo>
                    <a:pt x="671" y="1037"/>
                  </a:lnTo>
                  <a:lnTo>
                    <a:pt x="671" y="1039"/>
                  </a:lnTo>
                  <a:lnTo>
                    <a:pt x="671" y="1042"/>
                  </a:lnTo>
                  <a:lnTo>
                    <a:pt x="671" y="1045"/>
                  </a:lnTo>
                  <a:lnTo>
                    <a:pt x="671" y="1047"/>
                  </a:lnTo>
                  <a:lnTo>
                    <a:pt x="671" y="1050"/>
                  </a:lnTo>
                  <a:lnTo>
                    <a:pt x="669" y="1050"/>
                  </a:lnTo>
                  <a:lnTo>
                    <a:pt x="669" y="1052"/>
                  </a:lnTo>
                  <a:lnTo>
                    <a:pt x="666" y="1052"/>
                  </a:lnTo>
                  <a:lnTo>
                    <a:pt x="666" y="1055"/>
                  </a:lnTo>
                  <a:lnTo>
                    <a:pt x="663" y="1055"/>
                  </a:lnTo>
                  <a:lnTo>
                    <a:pt x="663" y="1058"/>
                  </a:lnTo>
                  <a:lnTo>
                    <a:pt x="663" y="1060"/>
                  </a:lnTo>
                  <a:lnTo>
                    <a:pt x="661" y="1060"/>
                  </a:lnTo>
                  <a:lnTo>
                    <a:pt x="658" y="1060"/>
                  </a:lnTo>
                  <a:lnTo>
                    <a:pt x="658" y="1063"/>
                  </a:lnTo>
                  <a:lnTo>
                    <a:pt x="655" y="1063"/>
                  </a:lnTo>
                  <a:lnTo>
                    <a:pt x="655" y="1065"/>
                  </a:lnTo>
                  <a:lnTo>
                    <a:pt x="658" y="1065"/>
                  </a:lnTo>
                  <a:lnTo>
                    <a:pt x="658" y="1068"/>
                  </a:lnTo>
                  <a:lnTo>
                    <a:pt x="655" y="1068"/>
                  </a:lnTo>
                  <a:lnTo>
                    <a:pt x="655" y="1071"/>
                  </a:lnTo>
                  <a:lnTo>
                    <a:pt x="653" y="1071"/>
                  </a:lnTo>
                  <a:lnTo>
                    <a:pt x="650" y="1071"/>
                  </a:lnTo>
                  <a:lnTo>
                    <a:pt x="650" y="1068"/>
                  </a:lnTo>
                  <a:lnTo>
                    <a:pt x="648" y="1068"/>
                  </a:lnTo>
                  <a:lnTo>
                    <a:pt x="648" y="1071"/>
                  </a:lnTo>
                  <a:lnTo>
                    <a:pt x="648" y="1068"/>
                  </a:lnTo>
                  <a:lnTo>
                    <a:pt x="645" y="1068"/>
                  </a:lnTo>
                  <a:lnTo>
                    <a:pt x="645" y="1065"/>
                  </a:lnTo>
                  <a:lnTo>
                    <a:pt x="642" y="1065"/>
                  </a:lnTo>
                  <a:lnTo>
                    <a:pt x="640" y="1065"/>
                  </a:lnTo>
                  <a:lnTo>
                    <a:pt x="637" y="1065"/>
                  </a:lnTo>
                  <a:lnTo>
                    <a:pt x="637" y="1063"/>
                  </a:lnTo>
                  <a:lnTo>
                    <a:pt x="635" y="1063"/>
                  </a:lnTo>
                  <a:lnTo>
                    <a:pt x="637" y="1063"/>
                  </a:lnTo>
                  <a:lnTo>
                    <a:pt x="635" y="1063"/>
                  </a:lnTo>
                  <a:lnTo>
                    <a:pt x="632" y="1063"/>
                  </a:lnTo>
                  <a:lnTo>
                    <a:pt x="632" y="1060"/>
                  </a:lnTo>
                  <a:lnTo>
                    <a:pt x="629" y="1060"/>
                  </a:lnTo>
                  <a:lnTo>
                    <a:pt x="627" y="1060"/>
                  </a:lnTo>
                  <a:lnTo>
                    <a:pt x="627" y="1058"/>
                  </a:lnTo>
                  <a:lnTo>
                    <a:pt x="624" y="1060"/>
                  </a:lnTo>
                  <a:lnTo>
                    <a:pt x="627" y="1060"/>
                  </a:lnTo>
                  <a:lnTo>
                    <a:pt x="624" y="1060"/>
                  </a:lnTo>
                  <a:lnTo>
                    <a:pt x="622" y="1060"/>
                  </a:lnTo>
                  <a:lnTo>
                    <a:pt x="622" y="1058"/>
                  </a:lnTo>
                  <a:lnTo>
                    <a:pt x="622" y="1055"/>
                  </a:lnTo>
                  <a:lnTo>
                    <a:pt x="619" y="1055"/>
                  </a:lnTo>
                  <a:lnTo>
                    <a:pt x="622" y="1055"/>
                  </a:lnTo>
                  <a:lnTo>
                    <a:pt x="619" y="1055"/>
                  </a:lnTo>
                  <a:lnTo>
                    <a:pt x="619" y="1052"/>
                  </a:lnTo>
                  <a:lnTo>
                    <a:pt x="616" y="1052"/>
                  </a:lnTo>
                  <a:lnTo>
                    <a:pt x="616" y="1050"/>
                  </a:lnTo>
                  <a:lnTo>
                    <a:pt x="616" y="1052"/>
                  </a:lnTo>
                  <a:lnTo>
                    <a:pt x="614" y="1050"/>
                  </a:lnTo>
                  <a:lnTo>
                    <a:pt x="614" y="1052"/>
                  </a:lnTo>
                  <a:lnTo>
                    <a:pt x="614" y="1050"/>
                  </a:lnTo>
                  <a:lnTo>
                    <a:pt x="614" y="1052"/>
                  </a:lnTo>
                  <a:lnTo>
                    <a:pt x="614" y="1050"/>
                  </a:lnTo>
                  <a:lnTo>
                    <a:pt x="611" y="1050"/>
                  </a:lnTo>
                  <a:lnTo>
                    <a:pt x="611" y="1047"/>
                  </a:lnTo>
                  <a:lnTo>
                    <a:pt x="609" y="1047"/>
                  </a:lnTo>
                  <a:lnTo>
                    <a:pt x="611" y="1047"/>
                  </a:lnTo>
                  <a:lnTo>
                    <a:pt x="609" y="1047"/>
                  </a:lnTo>
                  <a:lnTo>
                    <a:pt x="609" y="1045"/>
                  </a:lnTo>
                  <a:lnTo>
                    <a:pt x="609" y="1042"/>
                  </a:lnTo>
                  <a:lnTo>
                    <a:pt x="609" y="1039"/>
                  </a:lnTo>
                  <a:lnTo>
                    <a:pt x="606" y="1039"/>
                  </a:lnTo>
                  <a:lnTo>
                    <a:pt x="606" y="1037"/>
                  </a:lnTo>
                  <a:lnTo>
                    <a:pt x="603" y="1037"/>
                  </a:lnTo>
                  <a:lnTo>
                    <a:pt x="603" y="1034"/>
                  </a:lnTo>
                  <a:lnTo>
                    <a:pt x="603" y="1031"/>
                  </a:lnTo>
                  <a:lnTo>
                    <a:pt x="601" y="1031"/>
                  </a:lnTo>
                  <a:lnTo>
                    <a:pt x="598" y="1031"/>
                  </a:lnTo>
                  <a:lnTo>
                    <a:pt x="595" y="1031"/>
                  </a:lnTo>
                  <a:lnTo>
                    <a:pt x="595" y="1029"/>
                  </a:lnTo>
                  <a:lnTo>
                    <a:pt x="593" y="1029"/>
                  </a:lnTo>
                  <a:lnTo>
                    <a:pt x="593" y="1026"/>
                  </a:lnTo>
                  <a:lnTo>
                    <a:pt x="590" y="1024"/>
                  </a:lnTo>
                  <a:lnTo>
                    <a:pt x="588" y="1024"/>
                  </a:lnTo>
                  <a:lnTo>
                    <a:pt x="588" y="1026"/>
                  </a:lnTo>
                  <a:lnTo>
                    <a:pt x="585" y="1026"/>
                  </a:lnTo>
                  <a:lnTo>
                    <a:pt x="582" y="1026"/>
                  </a:lnTo>
                  <a:lnTo>
                    <a:pt x="582" y="1029"/>
                  </a:lnTo>
                  <a:lnTo>
                    <a:pt x="580" y="1029"/>
                  </a:lnTo>
                  <a:lnTo>
                    <a:pt x="580" y="1026"/>
                  </a:lnTo>
                  <a:lnTo>
                    <a:pt x="577" y="1026"/>
                  </a:lnTo>
                  <a:lnTo>
                    <a:pt x="577" y="1024"/>
                  </a:lnTo>
                  <a:lnTo>
                    <a:pt x="575" y="1024"/>
                  </a:lnTo>
                  <a:lnTo>
                    <a:pt x="575" y="1021"/>
                  </a:lnTo>
                  <a:lnTo>
                    <a:pt x="577" y="1021"/>
                  </a:lnTo>
                  <a:lnTo>
                    <a:pt x="580" y="1021"/>
                  </a:lnTo>
                  <a:lnTo>
                    <a:pt x="580" y="1018"/>
                  </a:lnTo>
                  <a:lnTo>
                    <a:pt x="577" y="1018"/>
                  </a:lnTo>
                  <a:lnTo>
                    <a:pt x="577" y="1016"/>
                  </a:lnTo>
                  <a:lnTo>
                    <a:pt x="575" y="1016"/>
                  </a:lnTo>
                  <a:lnTo>
                    <a:pt x="575" y="1013"/>
                  </a:lnTo>
                  <a:lnTo>
                    <a:pt x="572" y="1013"/>
                  </a:lnTo>
                  <a:lnTo>
                    <a:pt x="569" y="1013"/>
                  </a:lnTo>
                  <a:lnTo>
                    <a:pt x="569" y="1011"/>
                  </a:lnTo>
                  <a:lnTo>
                    <a:pt x="567" y="1011"/>
                  </a:lnTo>
                  <a:lnTo>
                    <a:pt x="569" y="1011"/>
                  </a:lnTo>
                  <a:lnTo>
                    <a:pt x="569" y="1008"/>
                  </a:lnTo>
                  <a:lnTo>
                    <a:pt x="567" y="1008"/>
                  </a:lnTo>
                  <a:lnTo>
                    <a:pt x="564" y="1008"/>
                  </a:lnTo>
                  <a:lnTo>
                    <a:pt x="564" y="1005"/>
                  </a:lnTo>
                  <a:lnTo>
                    <a:pt x="562" y="1005"/>
                  </a:lnTo>
                  <a:lnTo>
                    <a:pt x="562" y="1003"/>
                  </a:lnTo>
                  <a:lnTo>
                    <a:pt x="559" y="1003"/>
                  </a:lnTo>
                  <a:lnTo>
                    <a:pt x="559" y="1000"/>
                  </a:lnTo>
                  <a:lnTo>
                    <a:pt x="559" y="1003"/>
                  </a:lnTo>
                  <a:lnTo>
                    <a:pt x="556" y="1003"/>
                  </a:lnTo>
                  <a:lnTo>
                    <a:pt x="554" y="1003"/>
                  </a:lnTo>
                  <a:lnTo>
                    <a:pt x="554" y="1005"/>
                  </a:lnTo>
                  <a:lnTo>
                    <a:pt x="551" y="1005"/>
                  </a:lnTo>
                  <a:lnTo>
                    <a:pt x="551" y="1003"/>
                  </a:lnTo>
                  <a:lnTo>
                    <a:pt x="551" y="1000"/>
                  </a:lnTo>
                  <a:lnTo>
                    <a:pt x="551" y="1003"/>
                  </a:lnTo>
                  <a:lnTo>
                    <a:pt x="548" y="1003"/>
                  </a:lnTo>
                  <a:lnTo>
                    <a:pt x="548" y="1000"/>
                  </a:lnTo>
                  <a:lnTo>
                    <a:pt x="546" y="1000"/>
                  </a:lnTo>
                  <a:lnTo>
                    <a:pt x="546" y="998"/>
                  </a:lnTo>
                  <a:lnTo>
                    <a:pt x="543" y="998"/>
                  </a:lnTo>
                  <a:lnTo>
                    <a:pt x="541" y="998"/>
                  </a:lnTo>
                  <a:lnTo>
                    <a:pt x="541" y="995"/>
                  </a:lnTo>
                  <a:lnTo>
                    <a:pt x="541" y="992"/>
                  </a:lnTo>
                  <a:lnTo>
                    <a:pt x="538" y="992"/>
                  </a:lnTo>
                  <a:lnTo>
                    <a:pt x="541" y="992"/>
                  </a:lnTo>
                  <a:lnTo>
                    <a:pt x="538" y="992"/>
                  </a:lnTo>
                  <a:lnTo>
                    <a:pt x="538" y="990"/>
                  </a:lnTo>
                  <a:lnTo>
                    <a:pt x="535" y="990"/>
                  </a:lnTo>
                  <a:lnTo>
                    <a:pt x="538" y="990"/>
                  </a:lnTo>
                  <a:lnTo>
                    <a:pt x="538" y="987"/>
                  </a:lnTo>
                  <a:lnTo>
                    <a:pt x="535" y="987"/>
                  </a:lnTo>
                  <a:lnTo>
                    <a:pt x="535" y="990"/>
                  </a:lnTo>
                  <a:lnTo>
                    <a:pt x="535" y="987"/>
                  </a:lnTo>
                  <a:lnTo>
                    <a:pt x="535" y="984"/>
                  </a:lnTo>
                  <a:lnTo>
                    <a:pt x="535" y="982"/>
                  </a:lnTo>
                  <a:lnTo>
                    <a:pt x="533" y="982"/>
                  </a:lnTo>
                  <a:lnTo>
                    <a:pt x="535" y="982"/>
                  </a:lnTo>
                  <a:lnTo>
                    <a:pt x="535" y="979"/>
                  </a:lnTo>
                  <a:lnTo>
                    <a:pt x="538" y="979"/>
                  </a:lnTo>
                  <a:lnTo>
                    <a:pt x="535" y="979"/>
                  </a:lnTo>
                  <a:lnTo>
                    <a:pt x="535" y="977"/>
                  </a:lnTo>
                  <a:lnTo>
                    <a:pt x="535" y="974"/>
                  </a:lnTo>
                  <a:lnTo>
                    <a:pt x="533" y="974"/>
                  </a:lnTo>
                  <a:lnTo>
                    <a:pt x="533" y="971"/>
                  </a:lnTo>
                  <a:lnTo>
                    <a:pt x="533" y="969"/>
                  </a:lnTo>
                  <a:lnTo>
                    <a:pt x="530" y="969"/>
                  </a:lnTo>
                  <a:lnTo>
                    <a:pt x="530" y="966"/>
                  </a:lnTo>
                  <a:lnTo>
                    <a:pt x="528" y="966"/>
                  </a:lnTo>
                  <a:lnTo>
                    <a:pt x="525" y="966"/>
                  </a:lnTo>
                  <a:lnTo>
                    <a:pt x="525" y="964"/>
                  </a:lnTo>
                  <a:lnTo>
                    <a:pt x="525" y="961"/>
                  </a:lnTo>
                  <a:lnTo>
                    <a:pt x="525" y="958"/>
                  </a:lnTo>
                  <a:lnTo>
                    <a:pt x="525" y="956"/>
                  </a:lnTo>
                  <a:lnTo>
                    <a:pt x="528" y="956"/>
                  </a:lnTo>
                  <a:lnTo>
                    <a:pt x="528" y="953"/>
                  </a:lnTo>
                  <a:lnTo>
                    <a:pt x="530" y="953"/>
                  </a:lnTo>
                  <a:lnTo>
                    <a:pt x="530" y="950"/>
                  </a:lnTo>
                  <a:lnTo>
                    <a:pt x="533" y="950"/>
                  </a:lnTo>
                  <a:lnTo>
                    <a:pt x="533" y="948"/>
                  </a:lnTo>
                  <a:lnTo>
                    <a:pt x="530" y="948"/>
                  </a:lnTo>
                  <a:lnTo>
                    <a:pt x="533" y="948"/>
                  </a:lnTo>
                  <a:lnTo>
                    <a:pt x="533" y="950"/>
                  </a:lnTo>
                  <a:lnTo>
                    <a:pt x="533" y="948"/>
                  </a:lnTo>
                  <a:lnTo>
                    <a:pt x="535" y="948"/>
                  </a:lnTo>
                  <a:lnTo>
                    <a:pt x="535" y="945"/>
                  </a:lnTo>
                  <a:lnTo>
                    <a:pt x="538" y="945"/>
                  </a:lnTo>
                  <a:lnTo>
                    <a:pt x="538" y="943"/>
                  </a:lnTo>
                  <a:lnTo>
                    <a:pt x="538" y="940"/>
                  </a:lnTo>
                  <a:lnTo>
                    <a:pt x="538" y="937"/>
                  </a:lnTo>
                  <a:lnTo>
                    <a:pt x="535" y="937"/>
                  </a:lnTo>
                  <a:lnTo>
                    <a:pt x="535" y="935"/>
                  </a:lnTo>
                  <a:lnTo>
                    <a:pt x="535" y="932"/>
                  </a:lnTo>
                  <a:lnTo>
                    <a:pt x="535" y="930"/>
                  </a:lnTo>
                  <a:lnTo>
                    <a:pt x="535" y="927"/>
                  </a:lnTo>
                  <a:lnTo>
                    <a:pt x="533" y="927"/>
                  </a:lnTo>
                  <a:lnTo>
                    <a:pt x="530" y="927"/>
                  </a:lnTo>
                  <a:lnTo>
                    <a:pt x="528" y="927"/>
                  </a:lnTo>
                  <a:lnTo>
                    <a:pt x="528" y="924"/>
                  </a:lnTo>
                  <a:lnTo>
                    <a:pt x="525" y="924"/>
                  </a:lnTo>
                  <a:lnTo>
                    <a:pt x="522" y="924"/>
                  </a:lnTo>
                  <a:lnTo>
                    <a:pt x="522" y="927"/>
                  </a:lnTo>
                  <a:lnTo>
                    <a:pt x="520" y="927"/>
                  </a:lnTo>
                  <a:lnTo>
                    <a:pt x="517" y="927"/>
                  </a:lnTo>
                  <a:lnTo>
                    <a:pt x="515" y="927"/>
                  </a:lnTo>
                  <a:lnTo>
                    <a:pt x="515" y="930"/>
                  </a:lnTo>
                  <a:lnTo>
                    <a:pt x="515" y="932"/>
                  </a:lnTo>
                  <a:lnTo>
                    <a:pt x="501" y="945"/>
                  </a:lnTo>
                  <a:lnTo>
                    <a:pt x="501" y="943"/>
                  </a:lnTo>
                  <a:lnTo>
                    <a:pt x="515" y="932"/>
                  </a:lnTo>
                  <a:lnTo>
                    <a:pt x="512" y="927"/>
                  </a:lnTo>
                  <a:lnTo>
                    <a:pt x="509" y="927"/>
                  </a:lnTo>
                  <a:lnTo>
                    <a:pt x="507" y="927"/>
                  </a:lnTo>
                  <a:lnTo>
                    <a:pt x="504" y="927"/>
                  </a:lnTo>
                  <a:lnTo>
                    <a:pt x="501" y="927"/>
                  </a:lnTo>
                  <a:lnTo>
                    <a:pt x="501" y="930"/>
                  </a:lnTo>
                  <a:lnTo>
                    <a:pt x="499" y="930"/>
                  </a:lnTo>
                  <a:lnTo>
                    <a:pt x="499" y="927"/>
                  </a:lnTo>
                  <a:lnTo>
                    <a:pt x="499" y="924"/>
                  </a:lnTo>
                  <a:lnTo>
                    <a:pt x="501" y="924"/>
                  </a:lnTo>
                  <a:lnTo>
                    <a:pt x="501" y="922"/>
                  </a:lnTo>
                  <a:lnTo>
                    <a:pt x="501" y="919"/>
                  </a:lnTo>
                  <a:lnTo>
                    <a:pt x="499" y="919"/>
                  </a:lnTo>
                  <a:lnTo>
                    <a:pt x="496" y="919"/>
                  </a:lnTo>
                  <a:lnTo>
                    <a:pt x="496" y="917"/>
                  </a:lnTo>
                  <a:lnTo>
                    <a:pt x="494" y="917"/>
                  </a:lnTo>
                  <a:lnTo>
                    <a:pt x="491" y="917"/>
                  </a:lnTo>
                  <a:lnTo>
                    <a:pt x="488" y="917"/>
                  </a:lnTo>
                  <a:lnTo>
                    <a:pt x="486" y="917"/>
                  </a:lnTo>
                  <a:lnTo>
                    <a:pt x="483" y="919"/>
                  </a:lnTo>
                  <a:lnTo>
                    <a:pt x="481" y="919"/>
                  </a:lnTo>
                  <a:lnTo>
                    <a:pt x="478" y="919"/>
                  </a:lnTo>
                  <a:lnTo>
                    <a:pt x="478" y="922"/>
                  </a:lnTo>
                  <a:lnTo>
                    <a:pt x="475" y="922"/>
                  </a:lnTo>
                  <a:lnTo>
                    <a:pt x="475" y="924"/>
                  </a:lnTo>
                  <a:lnTo>
                    <a:pt x="475" y="927"/>
                  </a:lnTo>
                  <a:lnTo>
                    <a:pt x="478" y="927"/>
                  </a:lnTo>
                  <a:lnTo>
                    <a:pt x="478" y="930"/>
                  </a:lnTo>
                  <a:lnTo>
                    <a:pt x="478" y="932"/>
                  </a:lnTo>
                  <a:lnTo>
                    <a:pt x="478" y="935"/>
                  </a:lnTo>
                  <a:lnTo>
                    <a:pt x="481" y="935"/>
                  </a:lnTo>
                  <a:lnTo>
                    <a:pt x="481" y="937"/>
                  </a:lnTo>
                  <a:lnTo>
                    <a:pt x="478" y="937"/>
                  </a:lnTo>
                  <a:lnTo>
                    <a:pt x="478" y="940"/>
                  </a:lnTo>
                  <a:lnTo>
                    <a:pt x="478" y="937"/>
                  </a:lnTo>
                  <a:lnTo>
                    <a:pt x="478" y="940"/>
                  </a:lnTo>
                  <a:lnTo>
                    <a:pt x="475" y="940"/>
                  </a:lnTo>
                  <a:lnTo>
                    <a:pt x="473" y="940"/>
                  </a:lnTo>
                  <a:lnTo>
                    <a:pt x="473" y="937"/>
                  </a:lnTo>
                  <a:lnTo>
                    <a:pt x="473" y="940"/>
                  </a:lnTo>
                  <a:lnTo>
                    <a:pt x="473" y="937"/>
                  </a:lnTo>
                  <a:lnTo>
                    <a:pt x="470" y="937"/>
                  </a:lnTo>
                  <a:lnTo>
                    <a:pt x="470" y="940"/>
                  </a:lnTo>
                  <a:lnTo>
                    <a:pt x="468" y="940"/>
                  </a:lnTo>
                  <a:lnTo>
                    <a:pt x="470" y="940"/>
                  </a:lnTo>
                  <a:lnTo>
                    <a:pt x="470" y="943"/>
                  </a:lnTo>
                  <a:lnTo>
                    <a:pt x="468" y="943"/>
                  </a:lnTo>
                  <a:lnTo>
                    <a:pt x="465" y="943"/>
                  </a:lnTo>
                  <a:lnTo>
                    <a:pt x="465" y="945"/>
                  </a:lnTo>
                  <a:lnTo>
                    <a:pt x="468" y="945"/>
                  </a:lnTo>
                  <a:lnTo>
                    <a:pt x="465" y="945"/>
                  </a:lnTo>
                  <a:lnTo>
                    <a:pt x="465" y="948"/>
                  </a:lnTo>
                  <a:lnTo>
                    <a:pt x="462" y="948"/>
                  </a:lnTo>
                  <a:lnTo>
                    <a:pt x="465" y="948"/>
                  </a:lnTo>
                  <a:lnTo>
                    <a:pt x="462" y="948"/>
                  </a:lnTo>
                  <a:lnTo>
                    <a:pt x="460" y="948"/>
                  </a:lnTo>
                  <a:lnTo>
                    <a:pt x="462" y="948"/>
                  </a:lnTo>
                  <a:lnTo>
                    <a:pt x="460" y="948"/>
                  </a:lnTo>
                  <a:lnTo>
                    <a:pt x="457" y="948"/>
                  </a:lnTo>
                  <a:lnTo>
                    <a:pt x="457" y="945"/>
                  </a:lnTo>
                  <a:lnTo>
                    <a:pt x="455" y="945"/>
                  </a:lnTo>
                  <a:lnTo>
                    <a:pt x="455" y="943"/>
                  </a:lnTo>
                  <a:lnTo>
                    <a:pt x="455" y="945"/>
                  </a:lnTo>
                  <a:lnTo>
                    <a:pt x="452" y="945"/>
                  </a:lnTo>
                  <a:lnTo>
                    <a:pt x="452" y="943"/>
                  </a:lnTo>
                  <a:lnTo>
                    <a:pt x="455" y="943"/>
                  </a:lnTo>
                  <a:lnTo>
                    <a:pt x="452" y="943"/>
                  </a:lnTo>
                  <a:lnTo>
                    <a:pt x="452" y="940"/>
                  </a:lnTo>
                  <a:lnTo>
                    <a:pt x="452" y="937"/>
                  </a:lnTo>
                  <a:lnTo>
                    <a:pt x="449" y="937"/>
                  </a:lnTo>
                  <a:lnTo>
                    <a:pt x="447" y="937"/>
                  </a:lnTo>
                  <a:lnTo>
                    <a:pt x="444" y="937"/>
                  </a:lnTo>
                  <a:lnTo>
                    <a:pt x="441" y="937"/>
                  </a:lnTo>
                  <a:lnTo>
                    <a:pt x="439" y="937"/>
                  </a:lnTo>
                  <a:lnTo>
                    <a:pt x="436" y="937"/>
                  </a:lnTo>
                  <a:lnTo>
                    <a:pt x="434" y="937"/>
                  </a:lnTo>
                  <a:lnTo>
                    <a:pt x="431" y="937"/>
                  </a:lnTo>
                  <a:lnTo>
                    <a:pt x="428" y="937"/>
                  </a:lnTo>
                  <a:lnTo>
                    <a:pt x="426" y="937"/>
                  </a:lnTo>
                  <a:lnTo>
                    <a:pt x="426" y="940"/>
                  </a:lnTo>
                  <a:lnTo>
                    <a:pt x="423" y="940"/>
                  </a:lnTo>
                  <a:lnTo>
                    <a:pt x="421" y="943"/>
                  </a:lnTo>
                  <a:lnTo>
                    <a:pt x="418" y="945"/>
                  </a:lnTo>
                  <a:lnTo>
                    <a:pt x="418" y="948"/>
                  </a:lnTo>
                  <a:lnTo>
                    <a:pt x="415" y="948"/>
                  </a:lnTo>
                  <a:lnTo>
                    <a:pt x="413" y="948"/>
                  </a:lnTo>
                  <a:lnTo>
                    <a:pt x="410" y="948"/>
                  </a:lnTo>
                  <a:lnTo>
                    <a:pt x="410" y="950"/>
                  </a:lnTo>
                  <a:lnTo>
                    <a:pt x="408" y="950"/>
                  </a:lnTo>
                  <a:lnTo>
                    <a:pt x="405" y="950"/>
                  </a:lnTo>
                  <a:lnTo>
                    <a:pt x="408" y="950"/>
                  </a:lnTo>
                  <a:lnTo>
                    <a:pt x="408" y="953"/>
                  </a:lnTo>
                  <a:lnTo>
                    <a:pt x="408" y="956"/>
                  </a:lnTo>
                  <a:lnTo>
                    <a:pt x="408" y="953"/>
                  </a:lnTo>
                  <a:lnTo>
                    <a:pt x="405" y="953"/>
                  </a:lnTo>
                  <a:lnTo>
                    <a:pt x="405" y="956"/>
                  </a:lnTo>
                  <a:lnTo>
                    <a:pt x="402" y="956"/>
                  </a:lnTo>
                  <a:lnTo>
                    <a:pt x="400" y="956"/>
                  </a:lnTo>
                  <a:lnTo>
                    <a:pt x="400" y="958"/>
                  </a:lnTo>
                  <a:lnTo>
                    <a:pt x="397" y="958"/>
                  </a:lnTo>
                  <a:lnTo>
                    <a:pt x="397" y="961"/>
                  </a:lnTo>
                  <a:lnTo>
                    <a:pt x="397" y="964"/>
                  </a:lnTo>
                  <a:lnTo>
                    <a:pt x="394" y="964"/>
                  </a:lnTo>
                  <a:lnTo>
                    <a:pt x="397" y="964"/>
                  </a:lnTo>
                  <a:lnTo>
                    <a:pt x="394" y="964"/>
                  </a:lnTo>
                  <a:lnTo>
                    <a:pt x="397" y="964"/>
                  </a:lnTo>
                  <a:lnTo>
                    <a:pt x="397" y="966"/>
                  </a:lnTo>
                  <a:lnTo>
                    <a:pt x="394" y="966"/>
                  </a:lnTo>
                  <a:lnTo>
                    <a:pt x="394" y="969"/>
                  </a:lnTo>
                  <a:lnTo>
                    <a:pt x="394" y="966"/>
                  </a:lnTo>
                  <a:lnTo>
                    <a:pt x="394" y="969"/>
                  </a:lnTo>
                  <a:lnTo>
                    <a:pt x="394" y="971"/>
                  </a:lnTo>
                  <a:lnTo>
                    <a:pt x="392" y="971"/>
                  </a:lnTo>
                  <a:lnTo>
                    <a:pt x="394" y="971"/>
                  </a:lnTo>
                  <a:lnTo>
                    <a:pt x="392" y="971"/>
                  </a:lnTo>
                  <a:lnTo>
                    <a:pt x="392" y="974"/>
                  </a:lnTo>
                  <a:lnTo>
                    <a:pt x="389" y="974"/>
                  </a:lnTo>
                  <a:lnTo>
                    <a:pt x="392" y="974"/>
                  </a:lnTo>
                  <a:lnTo>
                    <a:pt x="389" y="974"/>
                  </a:lnTo>
                  <a:lnTo>
                    <a:pt x="389" y="977"/>
                  </a:lnTo>
                  <a:lnTo>
                    <a:pt x="387" y="977"/>
                  </a:lnTo>
                  <a:lnTo>
                    <a:pt x="389" y="977"/>
                  </a:lnTo>
                  <a:lnTo>
                    <a:pt x="387" y="979"/>
                  </a:lnTo>
                  <a:lnTo>
                    <a:pt x="387" y="982"/>
                  </a:lnTo>
                  <a:lnTo>
                    <a:pt x="387" y="984"/>
                  </a:lnTo>
                  <a:lnTo>
                    <a:pt x="384" y="984"/>
                  </a:lnTo>
                  <a:lnTo>
                    <a:pt x="384" y="987"/>
                  </a:lnTo>
                  <a:lnTo>
                    <a:pt x="381" y="987"/>
                  </a:lnTo>
                  <a:lnTo>
                    <a:pt x="381" y="990"/>
                  </a:lnTo>
                  <a:lnTo>
                    <a:pt x="379" y="990"/>
                  </a:lnTo>
                  <a:lnTo>
                    <a:pt x="376" y="990"/>
                  </a:lnTo>
                  <a:lnTo>
                    <a:pt x="376" y="992"/>
                  </a:lnTo>
                  <a:lnTo>
                    <a:pt x="374" y="992"/>
                  </a:lnTo>
                  <a:lnTo>
                    <a:pt x="376" y="992"/>
                  </a:lnTo>
                  <a:lnTo>
                    <a:pt x="374" y="992"/>
                  </a:lnTo>
                  <a:lnTo>
                    <a:pt x="376" y="992"/>
                  </a:lnTo>
                  <a:lnTo>
                    <a:pt x="374" y="992"/>
                  </a:lnTo>
                  <a:lnTo>
                    <a:pt x="374" y="995"/>
                  </a:lnTo>
                  <a:lnTo>
                    <a:pt x="371" y="995"/>
                  </a:lnTo>
                  <a:lnTo>
                    <a:pt x="368" y="995"/>
                  </a:lnTo>
                  <a:lnTo>
                    <a:pt x="366" y="995"/>
                  </a:lnTo>
                  <a:lnTo>
                    <a:pt x="366" y="998"/>
                  </a:lnTo>
                  <a:lnTo>
                    <a:pt x="363" y="998"/>
                  </a:lnTo>
                  <a:lnTo>
                    <a:pt x="363" y="1000"/>
                  </a:lnTo>
                  <a:lnTo>
                    <a:pt x="363" y="1003"/>
                  </a:lnTo>
                  <a:lnTo>
                    <a:pt x="366" y="1003"/>
                  </a:lnTo>
                  <a:lnTo>
                    <a:pt x="366" y="1005"/>
                  </a:lnTo>
                  <a:lnTo>
                    <a:pt x="368" y="1008"/>
                  </a:lnTo>
                  <a:lnTo>
                    <a:pt x="368" y="1011"/>
                  </a:lnTo>
                  <a:lnTo>
                    <a:pt x="366" y="1011"/>
                  </a:lnTo>
                  <a:lnTo>
                    <a:pt x="366" y="1013"/>
                  </a:lnTo>
                  <a:lnTo>
                    <a:pt x="368" y="1013"/>
                  </a:lnTo>
                  <a:lnTo>
                    <a:pt x="368" y="1016"/>
                  </a:lnTo>
                  <a:lnTo>
                    <a:pt x="371" y="1016"/>
                  </a:lnTo>
                  <a:lnTo>
                    <a:pt x="371" y="1018"/>
                  </a:lnTo>
                  <a:lnTo>
                    <a:pt x="374" y="1018"/>
                  </a:lnTo>
                  <a:lnTo>
                    <a:pt x="374" y="1016"/>
                  </a:lnTo>
                  <a:lnTo>
                    <a:pt x="374" y="1018"/>
                  </a:lnTo>
                  <a:lnTo>
                    <a:pt x="376" y="1018"/>
                  </a:lnTo>
                  <a:lnTo>
                    <a:pt x="376" y="1021"/>
                  </a:lnTo>
                  <a:lnTo>
                    <a:pt x="376" y="1024"/>
                  </a:lnTo>
                  <a:lnTo>
                    <a:pt x="379" y="1024"/>
                  </a:lnTo>
                  <a:lnTo>
                    <a:pt x="376" y="1024"/>
                  </a:lnTo>
                  <a:lnTo>
                    <a:pt x="379" y="1024"/>
                  </a:lnTo>
                  <a:lnTo>
                    <a:pt x="376" y="1024"/>
                  </a:lnTo>
                  <a:lnTo>
                    <a:pt x="376" y="1026"/>
                  </a:lnTo>
                  <a:lnTo>
                    <a:pt x="379" y="1026"/>
                  </a:lnTo>
                  <a:lnTo>
                    <a:pt x="376" y="1026"/>
                  </a:lnTo>
                  <a:lnTo>
                    <a:pt x="376" y="1029"/>
                  </a:lnTo>
                  <a:lnTo>
                    <a:pt x="376" y="1026"/>
                  </a:lnTo>
                  <a:lnTo>
                    <a:pt x="376" y="1029"/>
                  </a:lnTo>
                  <a:lnTo>
                    <a:pt x="374" y="1029"/>
                  </a:lnTo>
                  <a:lnTo>
                    <a:pt x="374" y="1031"/>
                  </a:lnTo>
                  <a:lnTo>
                    <a:pt x="374" y="1029"/>
                  </a:lnTo>
                  <a:lnTo>
                    <a:pt x="371" y="1029"/>
                  </a:lnTo>
                  <a:lnTo>
                    <a:pt x="371" y="1031"/>
                  </a:lnTo>
                  <a:lnTo>
                    <a:pt x="371" y="1029"/>
                  </a:lnTo>
                  <a:lnTo>
                    <a:pt x="368" y="1029"/>
                  </a:lnTo>
                  <a:lnTo>
                    <a:pt x="366" y="1029"/>
                  </a:lnTo>
                  <a:lnTo>
                    <a:pt x="366" y="1031"/>
                  </a:lnTo>
                  <a:lnTo>
                    <a:pt x="363" y="1031"/>
                  </a:lnTo>
                  <a:lnTo>
                    <a:pt x="363" y="1029"/>
                  </a:lnTo>
                  <a:lnTo>
                    <a:pt x="361" y="1029"/>
                  </a:lnTo>
                  <a:lnTo>
                    <a:pt x="363" y="1029"/>
                  </a:lnTo>
                  <a:lnTo>
                    <a:pt x="363" y="1026"/>
                  </a:lnTo>
                  <a:lnTo>
                    <a:pt x="361" y="1026"/>
                  </a:lnTo>
                  <a:lnTo>
                    <a:pt x="361" y="1024"/>
                  </a:lnTo>
                  <a:lnTo>
                    <a:pt x="358" y="1024"/>
                  </a:lnTo>
                  <a:lnTo>
                    <a:pt x="355" y="1024"/>
                  </a:lnTo>
                  <a:lnTo>
                    <a:pt x="353" y="1024"/>
                  </a:lnTo>
                  <a:lnTo>
                    <a:pt x="355" y="1024"/>
                  </a:lnTo>
                  <a:lnTo>
                    <a:pt x="355" y="1021"/>
                  </a:lnTo>
                  <a:lnTo>
                    <a:pt x="353" y="1021"/>
                  </a:lnTo>
                  <a:lnTo>
                    <a:pt x="355" y="1021"/>
                  </a:lnTo>
                  <a:lnTo>
                    <a:pt x="353" y="1021"/>
                  </a:lnTo>
                  <a:lnTo>
                    <a:pt x="350" y="1021"/>
                  </a:lnTo>
                  <a:lnTo>
                    <a:pt x="347" y="1021"/>
                  </a:lnTo>
                  <a:lnTo>
                    <a:pt x="347" y="1024"/>
                  </a:lnTo>
                  <a:lnTo>
                    <a:pt x="350" y="1024"/>
                  </a:lnTo>
                  <a:lnTo>
                    <a:pt x="347" y="1024"/>
                  </a:lnTo>
                  <a:lnTo>
                    <a:pt x="347" y="1021"/>
                  </a:lnTo>
                  <a:lnTo>
                    <a:pt x="347" y="1024"/>
                  </a:lnTo>
                  <a:lnTo>
                    <a:pt x="345" y="1024"/>
                  </a:lnTo>
                  <a:lnTo>
                    <a:pt x="342" y="1024"/>
                  </a:lnTo>
                  <a:lnTo>
                    <a:pt x="342" y="1026"/>
                  </a:lnTo>
                  <a:lnTo>
                    <a:pt x="340" y="1026"/>
                  </a:lnTo>
                  <a:lnTo>
                    <a:pt x="340" y="1024"/>
                  </a:lnTo>
                  <a:lnTo>
                    <a:pt x="337" y="1024"/>
                  </a:lnTo>
                  <a:lnTo>
                    <a:pt x="334" y="1024"/>
                  </a:lnTo>
                  <a:lnTo>
                    <a:pt x="334" y="1026"/>
                  </a:lnTo>
                  <a:lnTo>
                    <a:pt x="332" y="1026"/>
                  </a:lnTo>
                  <a:lnTo>
                    <a:pt x="329" y="1026"/>
                  </a:lnTo>
                  <a:lnTo>
                    <a:pt x="327" y="1026"/>
                  </a:lnTo>
                  <a:lnTo>
                    <a:pt x="327" y="1029"/>
                  </a:lnTo>
                  <a:lnTo>
                    <a:pt x="329" y="1029"/>
                  </a:lnTo>
                  <a:lnTo>
                    <a:pt x="329" y="1031"/>
                  </a:lnTo>
                  <a:lnTo>
                    <a:pt x="329" y="1029"/>
                  </a:lnTo>
                  <a:lnTo>
                    <a:pt x="329" y="1031"/>
                  </a:lnTo>
                  <a:lnTo>
                    <a:pt x="327" y="1031"/>
                  </a:lnTo>
                  <a:lnTo>
                    <a:pt x="324" y="1031"/>
                  </a:lnTo>
                  <a:lnTo>
                    <a:pt x="327" y="1031"/>
                  </a:lnTo>
                  <a:lnTo>
                    <a:pt x="324" y="1031"/>
                  </a:lnTo>
                  <a:lnTo>
                    <a:pt x="327" y="1031"/>
                  </a:lnTo>
                  <a:lnTo>
                    <a:pt x="324" y="1031"/>
                  </a:lnTo>
                  <a:lnTo>
                    <a:pt x="324" y="1034"/>
                  </a:lnTo>
                  <a:lnTo>
                    <a:pt x="321" y="1034"/>
                  </a:lnTo>
                  <a:lnTo>
                    <a:pt x="319" y="1034"/>
                  </a:lnTo>
                  <a:lnTo>
                    <a:pt x="321" y="1034"/>
                  </a:lnTo>
                  <a:lnTo>
                    <a:pt x="319" y="1034"/>
                  </a:lnTo>
                  <a:lnTo>
                    <a:pt x="321" y="1034"/>
                  </a:lnTo>
                  <a:lnTo>
                    <a:pt x="321" y="1037"/>
                  </a:lnTo>
                  <a:lnTo>
                    <a:pt x="319" y="1037"/>
                  </a:lnTo>
                  <a:lnTo>
                    <a:pt x="321" y="1037"/>
                  </a:lnTo>
                  <a:lnTo>
                    <a:pt x="319" y="1037"/>
                  </a:lnTo>
                  <a:lnTo>
                    <a:pt x="316" y="1037"/>
                  </a:lnTo>
                  <a:lnTo>
                    <a:pt x="316" y="1039"/>
                  </a:lnTo>
                  <a:lnTo>
                    <a:pt x="314" y="1039"/>
                  </a:lnTo>
                  <a:lnTo>
                    <a:pt x="314" y="1042"/>
                  </a:lnTo>
                  <a:lnTo>
                    <a:pt x="311" y="1042"/>
                  </a:lnTo>
                  <a:lnTo>
                    <a:pt x="308" y="1042"/>
                  </a:lnTo>
                  <a:lnTo>
                    <a:pt x="306" y="1042"/>
                  </a:lnTo>
                  <a:lnTo>
                    <a:pt x="306" y="1045"/>
                  </a:lnTo>
                  <a:lnTo>
                    <a:pt x="308" y="1045"/>
                  </a:lnTo>
                  <a:lnTo>
                    <a:pt x="308" y="1047"/>
                  </a:lnTo>
                  <a:lnTo>
                    <a:pt x="306" y="1047"/>
                  </a:lnTo>
                  <a:lnTo>
                    <a:pt x="306" y="1050"/>
                  </a:lnTo>
                  <a:lnTo>
                    <a:pt x="303" y="1050"/>
                  </a:lnTo>
                  <a:lnTo>
                    <a:pt x="303" y="1052"/>
                  </a:lnTo>
                  <a:lnTo>
                    <a:pt x="303" y="1050"/>
                  </a:lnTo>
                  <a:lnTo>
                    <a:pt x="303" y="1052"/>
                  </a:lnTo>
                  <a:lnTo>
                    <a:pt x="301" y="1055"/>
                  </a:lnTo>
                  <a:lnTo>
                    <a:pt x="301" y="1058"/>
                  </a:lnTo>
                  <a:lnTo>
                    <a:pt x="298" y="1058"/>
                  </a:lnTo>
                  <a:lnTo>
                    <a:pt x="298" y="1060"/>
                  </a:lnTo>
                  <a:lnTo>
                    <a:pt x="295" y="1060"/>
                  </a:lnTo>
                  <a:lnTo>
                    <a:pt x="295" y="1063"/>
                  </a:lnTo>
                  <a:lnTo>
                    <a:pt x="295" y="1065"/>
                  </a:lnTo>
                  <a:lnTo>
                    <a:pt x="293" y="1065"/>
                  </a:lnTo>
                  <a:lnTo>
                    <a:pt x="293" y="1068"/>
                  </a:lnTo>
                  <a:lnTo>
                    <a:pt x="295" y="1068"/>
                  </a:lnTo>
                  <a:lnTo>
                    <a:pt x="293" y="1068"/>
                  </a:lnTo>
                  <a:lnTo>
                    <a:pt x="293" y="1071"/>
                  </a:lnTo>
                  <a:lnTo>
                    <a:pt x="290" y="1071"/>
                  </a:lnTo>
                  <a:lnTo>
                    <a:pt x="290" y="1073"/>
                  </a:lnTo>
                  <a:lnTo>
                    <a:pt x="287" y="1073"/>
                  </a:lnTo>
                  <a:lnTo>
                    <a:pt x="285" y="1073"/>
                  </a:lnTo>
                  <a:lnTo>
                    <a:pt x="285" y="1076"/>
                  </a:lnTo>
                  <a:lnTo>
                    <a:pt x="282" y="1076"/>
                  </a:lnTo>
                  <a:lnTo>
                    <a:pt x="282" y="1078"/>
                  </a:lnTo>
                  <a:lnTo>
                    <a:pt x="282" y="1081"/>
                  </a:lnTo>
                  <a:lnTo>
                    <a:pt x="282" y="1084"/>
                  </a:lnTo>
                  <a:lnTo>
                    <a:pt x="285" y="1084"/>
                  </a:lnTo>
                  <a:lnTo>
                    <a:pt x="285" y="1086"/>
                  </a:lnTo>
                  <a:lnTo>
                    <a:pt x="285" y="1089"/>
                  </a:lnTo>
                  <a:lnTo>
                    <a:pt x="282" y="1089"/>
                  </a:lnTo>
                  <a:lnTo>
                    <a:pt x="282" y="1092"/>
                  </a:lnTo>
                  <a:lnTo>
                    <a:pt x="280" y="1092"/>
                  </a:lnTo>
                  <a:lnTo>
                    <a:pt x="280" y="1094"/>
                  </a:lnTo>
                  <a:lnTo>
                    <a:pt x="277" y="1094"/>
                  </a:lnTo>
                  <a:lnTo>
                    <a:pt x="280" y="1094"/>
                  </a:lnTo>
                  <a:lnTo>
                    <a:pt x="280" y="1097"/>
                  </a:lnTo>
                  <a:lnTo>
                    <a:pt x="277" y="1097"/>
                  </a:lnTo>
                  <a:lnTo>
                    <a:pt x="280" y="1097"/>
                  </a:lnTo>
                  <a:lnTo>
                    <a:pt x="277" y="1097"/>
                  </a:lnTo>
                  <a:lnTo>
                    <a:pt x="277" y="1099"/>
                  </a:lnTo>
                  <a:lnTo>
                    <a:pt x="277" y="1102"/>
                  </a:lnTo>
                  <a:lnTo>
                    <a:pt x="274" y="1102"/>
                  </a:lnTo>
                  <a:lnTo>
                    <a:pt x="277" y="1102"/>
                  </a:lnTo>
                  <a:lnTo>
                    <a:pt x="274" y="1102"/>
                  </a:lnTo>
                  <a:lnTo>
                    <a:pt x="274" y="1105"/>
                  </a:lnTo>
                  <a:lnTo>
                    <a:pt x="272" y="1105"/>
                  </a:lnTo>
                  <a:lnTo>
                    <a:pt x="274" y="1105"/>
                  </a:lnTo>
                  <a:lnTo>
                    <a:pt x="274" y="1102"/>
                  </a:lnTo>
                  <a:lnTo>
                    <a:pt x="272" y="1102"/>
                  </a:lnTo>
                  <a:lnTo>
                    <a:pt x="272" y="1105"/>
                  </a:lnTo>
                  <a:lnTo>
                    <a:pt x="269" y="1105"/>
                  </a:lnTo>
                  <a:lnTo>
                    <a:pt x="267" y="1105"/>
                  </a:lnTo>
                  <a:lnTo>
                    <a:pt x="267" y="1102"/>
                  </a:lnTo>
                  <a:lnTo>
                    <a:pt x="264" y="1102"/>
                  </a:lnTo>
                  <a:lnTo>
                    <a:pt x="261" y="1102"/>
                  </a:lnTo>
                  <a:lnTo>
                    <a:pt x="259" y="1102"/>
                  </a:lnTo>
                  <a:lnTo>
                    <a:pt x="256" y="1102"/>
                  </a:lnTo>
                  <a:lnTo>
                    <a:pt x="256" y="1105"/>
                  </a:lnTo>
                  <a:lnTo>
                    <a:pt x="254" y="1105"/>
                  </a:lnTo>
                  <a:lnTo>
                    <a:pt x="254" y="1107"/>
                  </a:lnTo>
                  <a:lnTo>
                    <a:pt x="251" y="1107"/>
                  </a:lnTo>
                  <a:lnTo>
                    <a:pt x="251" y="1110"/>
                  </a:lnTo>
                  <a:lnTo>
                    <a:pt x="248" y="1110"/>
                  </a:lnTo>
                  <a:lnTo>
                    <a:pt x="246" y="1110"/>
                  </a:lnTo>
                  <a:lnTo>
                    <a:pt x="246" y="1107"/>
                  </a:lnTo>
                  <a:lnTo>
                    <a:pt x="246" y="1105"/>
                  </a:lnTo>
                  <a:lnTo>
                    <a:pt x="248" y="1105"/>
                  </a:lnTo>
                  <a:lnTo>
                    <a:pt x="246" y="1105"/>
                  </a:lnTo>
                  <a:lnTo>
                    <a:pt x="248" y="1105"/>
                  </a:lnTo>
                  <a:lnTo>
                    <a:pt x="246" y="1105"/>
                  </a:lnTo>
                  <a:lnTo>
                    <a:pt x="248" y="1105"/>
                  </a:lnTo>
                  <a:lnTo>
                    <a:pt x="248" y="1102"/>
                  </a:lnTo>
                  <a:lnTo>
                    <a:pt x="246" y="1102"/>
                  </a:lnTo>
                  <a:lnTo>
                    <a:pt x="248" y="1102"/>
                  </a:lnTo>
                  <a:lnTo>
                    <a:pt x="246" y="1102"/>
                  </a:lnTo>
                  <a:lnTo>
                    <a:pt x="248" y="1102"/>
                  </a:lnTo>
                  <a:lnTo>
                    <a:pt x="248" y="1099"/>
                  </a:lnTo>
                  <a:lnTo>
                    <a:pt x="248" y="1097"/>
                  </a:lnTo>
                  <a:lnTo>
                    <a:pt x="251" y="1097"/>
                  </a:lnTo>
                  <a:lnTo>
                    <a:pt x="251" y="1094"/>
                  </a:lnTo>
                  <a:lnTo>
                    <a:pt x="251" y="1092"/>
                  </a:lnTo>
                  <a:lnTo>
                    <a:pt x="248" y="1092"/>
                  </a:lnTo>
                  <a:lnTo>
                    <a:pt x="248" y="1089"/>
                  </a:lnTo>
                  <a:lnTo>
                    <a:pt x="246" y="1089"/>
                  </a:lnTo>
                  <a:lnTo>
                    <a:pt x="246" y="1086"/>
                  </a:lnTo>
                  <a:lnTo>
                    <a:pt x="246" y="1084"/>
                  </a:lnTo>
                  <a:lnTo>
                    <a:pt x="246" y="1081"/>
                  </a:lnTo>
                  <a:lnTo>
                    <a:pt x="246" y="1084"/>
                  </a:lnTo>
                  <a:lnTo>
                    <a:pt x="246" y="1086"/>
                  </a:lnTo>
                  <a:lnTo>
                    <a:pt x="246" y="1089"/>
                  </a:lnTo>
                  <a:lnTo>
                    <a:pt x="246" y="1092"/>
                  </a:lnTo>
                  <a:lnTo>
                    <a:pt x="248" y="1092"/>
                  </a:lnTo>
                  <a:lnTo>
                    <a:pt x="248" y="1094"/>
                  </a:lnTo>
                  <a:lnTo>
                    <a:pt x="251" y="1094"/>
                  </a:lnTo>
                  <a:lnTo>
                    <a:pt x="248" y="1094"/>
                  </a:lnTo>
                  <a:lnTo>
                    <a:pt x="246" y="1094"/>
                  </a:lnTo>
                  <a:lnTo>
                    <a:pt x="246" y="1092"/>
                  </a:lnTo>
                  <a:lnTo>
                    <a:pt x="243" y="1092"/>
                  </a:lnTo>
                  <a:lnTo>
                    <a:pt x="240" y="1092"/>
                  </a:lnTo>
                  <a:lnTo>
                    <a:pt x="240" y="1089"/>
                  </a:lnTo>
                  <a:lnTo>
                    <a:pt x="238" y="1089"/>
                  </a:lnTo>
                  <a:lnTo>
                    <a:pt x="235" y="1089"/>
                  </a:lnTo>
                  <a:lnTo>
                    <a:pt x="233" y="1089"/>
                  </a:lnTo>
                  <a:lnTo>
                    <a:pt x="230" y="1089"/>
                  </a:lnTo>
                  <a:lnTo>
                    <a:pt x="227" y="1089"/>
                  </a:lnTo>
                  <a:lnTo>
                    <a:pt x="225" y="1089"/>
                  </a:lnTo>
                  <a:lnTo>
                    <a:pt x="222" y="1089"/>
                  </a:lnTo>
                  <a:lnTo>
                    <a:pt x="220" y="1089"/>
                  </a:lnTo>
                  <a:lnTo>
                    <a:pt x="217" y="1089"/>
                  </a:lnTo>
                  <a:lnTo>
                    <a:pt x="217" y="1092"/>
                  </a:lnTo>
                  <a:lnTo>
                    <a:pt x="214" y="1092"/>
                  </a:lnTo>
                  <a:lnTo>
                    <a:pt x="212" y="1092"/>
                  </a:lnTo>
                  <a:lnTo>
                    <a:pt x="212" y="1094"/>
                  </a:lnTo>
                  <a:lnTo>
                    <a:pt x="209" y="1094"/>
                  </a:lnTo>
                  <a:lnTo>
                    <a:pt x="212" y="1094"/>
                  </a:lnTo>
                  <a:lnTo>
                    <a:pt x="212" y="1097"/>
                  </a:lnTo>
                  <a:lnTo>
                    <a:pt x="209" y="1097"/>
                  </a:lnTo>
                  <a:lnTo>
                    <a:pt x="207" y="1097"/>
                  </a:lnTo>
                  <a:lnTo>
                    <a:pt x="204" y="1097"/>
                  </a:lnTo>
                  <a:lnTo>
                    <a:pt x="201" y="1094"/>
                  </a:lnTo>
                  <a:lnTo>
                    <a:pt x="201" y="1097"/>
                  </a:lnTo>
                  <a:lnTo>
                    <a:pt x="199" y="1097"/>
                  </a:lnTo>
                  <a:lnTo>
                    <a:pt x="199" y="1094"/>
                  </a:lnTo>
                  <a:lnTo>
                    <a:pt x="196" y="1094"/>
                  </a:lnTo>
                  <a:lnTo>
                    <a:pt x="196" y="1097"/>
                  </a:lnTo>
                  <a:lnTo>
                    <a:pt x="193" y="1097"/>
                  </a:lnTo>
                  <a:lnTo>
                    <a:pt x="191" y="1097"/>
                  </a:lnTo>
                  <a:lnTo>
                    <a:pt x="188" y="1097"/>
                  </a:lnTo>
                  <a:lnTo>
                    <a:pt x="186" y="1097"/>
                  </a:lnTo>
                  <a:lnTo>
                    <a:pt x="186" y="1099"/>
                  </a:lnTo>
                  <a:lnTo>
                    <a:pt x="183" y="1099"/>
                  </a:lnTo>
                  <a:lnTo>
                    <a:pt x="180" y="1099"/>
                  </a:lnTo>
                  <a:lnTo>
                    <a:pt x="180" y="1102"/>
                  </a:lnTo>
                  <a:lnTo>
                    <a:pt x="178" y="1102"/>
                  </a:lnTo>
                  <a:lnTo>
                    <a:pt x="175" y="1102"/>
                  </a:lnTo>
                  <a:lnTo>
                    <a:pt x="173" y="1102"/>
                  </a:lnTo>
                  <a:lnTo>
                    <a:pt x="173" y="1105"/>
                  </a:lnTo>
                  <a:lnTo>
                    <a:pt x="170" y="1105"/>
                  </a:lnTo>
                  <a:lnTo>
                    <a:pt x="167" y="1105"/>
                  </a:lnTo>
                  <a:lnTo>
                    <a:pt x="167" y="1107"/>
                  </a:lnTo>
                  <a:lnTo>
                    <a:pt x="165" y="1107"/>
                  </a:lnTo>
                  <a:lnTo>
                    <a:pt x="162" y="1107"/>
                  </a:lnTo>
                  <a:lnTo>
                    <a:pt x="162" y="1110"/>
                  </a:lnTo>
                  <a:lnTo>
                    <a:pt x="160" y="1110"/>
                  </a:lnTo>
                  <a:lnTo>
                    <a:pt x="160" y="1112"/>
                  </a:lnTo>
                  <a:lnTo>
                    <a:pt x="157" y="1112"/>
                  </a:lnTo>
                  <a:lnTo>
                    <a:pt x="157" y="1115"/>
                  </a:lnTo>
                  <a:lnTo>
                    <a:pt x="154" y="1115"/>
                  </a:lnTo>
                  <a:lnTo>
                    <a:pt x="154" y="1118"/>
                  </a:lnTo>
                  <a:lnTo>
                    <a:pt x="152" y="1118"/>
                  </a:lnTo>
                  <a:lnTo>
                    <a:pt x="152" y="1120"/>
                  </a:lnTo>
                  <a:lnTo>
                    <a:pt x="152" y="1123"/>
                  </a:lnTo>
                  <a:lnTo>
                    <a:pt x="149" y="1125"/>
                  </a:lnTo>
                  <a:lnTo>
                    <a:pt x="149" y="1128"/>
                  </a:lnTo>
                  <a:lnTo>
                    <a:pt x="149" y="1131"/>
                  </a:lnTo>
                  <a:lnTo>
                    <a:pt x="149" y="1133"/>
                  </a:lnTo>
                  <a:lnTo>
                    <a:pt x="149" y="1136"/>
                  </a:lnTo>
                  <a:lnTo>
                    <a:pt x="149" y="1139"/>
                  </a:lnTo>
                  <a:lnTo>
                    <a:pt x="152" y="1139"/>
                  </a:lnTo>
                  <a:lnTo>
                    <a:pt x="152" y="1141"/>
                  </a:lnTo>
                  <a:lnTo>
                    <a:pt x="154" y="1141"/>
                  </a:lnTo>
                  <a:lnTo>
                    <a:pt x="157" y="1141"/>
                  </a:lnTo>
                  <a:lnTo>
                    <a:pt x="160" y="1141"/>
                  </a:lnTo>
                  <a:lnTo>
                    <a:pt x="160" y="1144"/>
                  </a:lnTo>
                  <a:lnTo>
                    <a:pt x="162" y="1144"/>
                  </a:lnTo>
                  <a:lnTo>
                    <a:pt x="162" y="1146"/>
                  </a:lnTo>
                  <a:lnTo>
                    <a:pt x="165" y="1146"/>
                  </a:lnTo>
                  <a:lnTo>
                    <a:pt x="162" y="1146"/>
                  </a:lnTo>
                  <a:lnTo>
                    <a:pt x="162" y="1149"/>
                  </a:lnTo>
                  <a:lnTo>
                    <a:pt x="162" y="1152"/>
                  </a:lnTo>
                  <a:lnTo>
                    <a:pt x="160" y="1152"/>
                  </a:lnTo>
                  <a:lnTo>
                    <a:pt x="162" y="1152"/>
                  </a:lnTo>
                  <a:lnTo>
                    <a:pt x="160" y="1152"/>
                  </a:lnTo>
                  <a:lnTo>
                    <a:pt x="160" y="1154"/>
                  </a:lnTo>
                  <a:lnTo>
                    <a:pt x="160" y="1152"/>
                  </a:lnTo>
                  <a:lnTo>
                    <a:pt x="157" y="1149"/>
                  </a:lnTo>
                  <a:lnTo>
                    <a:pt x="154" y="1149"/>
                  </a:lnTo>
                  <a:lnTo>
                    <a:pt x="152" y="1149"/>
                  </a:lnTo>
                  <a:lnTo>
                    <a:pt x="152" y="1152"/>
                  </a:lnTo>
                  <a:lnTo>
                    <a:pt x="149" y="1152"/>
                  </a:lnTo>
                  <a:lnTo>
                    <a:pt x="149" y="1154"/>
                  </a:lnTo>
                  <a:lnTo>
                    <a:pt x="149" y="1157"/>
                  </a:lnTo>
                  <a:lnTo>
                    <a:pt x="147" y="1157"/>
                  </a:lnTo>
                  <a:lnTo>
                    <a:pt x="147" y="1159"/>
                  </a:lnTo>
                  <a:lnTo>
                    <a:pt x="147" y="1157"/>
                  </a:lnTo>
                  <a:lnTo>
                    <a:pt x="147" y="1159"/>
                  </a:lnTo>
                  <a:lnTo>
                    <a:pt x="144" y="1159"/>
                  </a:lnTo>
                  <a:lnTo>
                    <a:pt x="147" y="1159"/>
                  </a:lnTo>
                  <a:lnTo>
                    <a:pt x="144" y="1159"/>
                  </a:lnTo>
                  <a:lnTo>
                    <a:pt x="141" y="1159"/>
                  </a:lnTo>
                  <a:lnTo>
                    <a:pt x="139" y="1159"/>
                  </a:lnTo>
                  <a:lnTo>
                    <a:pt x="139" y="1157"/>
                  </a:lnTo>
                  <a:lnTo>
                    <a:pt x="136" y="1157"/>
                  </a:lnTo>
                  <a:lnTo>
                    <a:pt x="133" y="1157"/>
                  </a:lnTo>
                  <a:lnTo>
                    <a:pt x="131" y="1157"/>
                  </a:lnTo>
                  <a:lnTo>
                    <a:pt x="133" y="1157"/>
                  </a:lnTo>
                  <a:lnTo>
                    <a:pt x="131" y="1157"/>
                  </a:lnTo>
                  <a:lnTo>
                    <a:pt x="131" y="1154"/>
                  </a:lnTo>
                  <a:lnTo>
                    <a:pt x="128" y="1154"/>
                  </a:lnTo>
                  <a:lnTo>
                    <a:pt x="126" y="1154"/>
                  </a:lnTo>
                  <a:lnTo>
                    <a:pt x="126" y="1152"/>
                  </a:lnTo>
                  <a:lnTo>
                    <a:pt x="123" y="1152"/>
                  </a:lnTo>
                  <a:lnTo>
                    <a:pt x="123" y="1149"/>
                  </a:lnTo>
                  <a:lnTo>
                    <a:pt x="120" y="1149"/>
                  </a:lnTo>
                  <a:lnTo>
                    <a:pt x="120" y="1152"/>
                  </a:lnTo>
                  <a:lnTo>
                    <a:pt x="118" y="1152"/>
                  </a:lnTo>
                  <a:lnTo>
                    <a:pt x="118" y="1154"/>
                  </a:lnTo>
                  <a:lnTo>
                    <a:pt x="118" y="1152"/>
                  </a:lnTo>
                  <a:lnTo>
                    <a:pt x="115" y="1152"/>
                  </a:lnTo>
                  <a:lnTo>
                    <a:pt x="113" y="1152"/>
                  </a:lnTo>
                  <a:lnTo>
                    <a:pt x="110" y="1152"/>
                  </a:lnTo>
                  <a:lnTo>
                    <a:pt x="107" y="1152"/>
                  </a:lnTo>
                  <a:lnTo>
                    <a:pt x="107" y="1154"/>
                  </a:lnTo>
                  <a:lnTo>
                    <a:pt x="107" y="1157"/>
                  </a:lnTo>
                  <a:lnTo>
                    <a:pt x="105" y="1157"/>
                  </a:lnTo>
                  <a:lnTo>
                    <a:pt x="105" y="1159"/>
                  </a:lnTo>
                  <a:lnTo>
                    <a:pt x="107" y="1159"/>
                  </a:lnTo>
                  <a:lnTo>
                    <a:pt x="107" y="1162"/>
                  </a:lnTo>
                  <a:lnTo>
                    <a:pt x="105" y="1162"/>
                  </a:lnTo>
                  <a:lnTo>
                    <a:pt x="107" y="1162"/>
                  </a:lnTo>
                  <a:lnTo>
                    <a:pt x="107" y="1165"/>
                  </a:lnTo>
                  <a:lnTo>
                    <a:pt x="110" y="1165"/>
                  </a:lnTo>
                  <a:lnTo>
                    <a:pt x="110" y="1167"/>
                  </a:lnTo>
                  <a:lnTo>
                    <a:pt x="107" y="1167"/>
                  </a:lnTo>
                  <a:lnTo>
                    <a:pt x="105" y="1167"/>
                  </a:lnTo>
                  <a:lnTo>
                    <a:pt x="105" y="1165"/>
                  </a:lnTo>
                  <a:lnTo>
                    <a:pt x="102" y="1165"/>
                  </a:lnTo>
                  <a:lnTo>
                    <a:pt x="100" y="1165"/>
                  </a:lnTo>
                  <a:lnTo>
                    <a:pt x="100" y="1167"/>
                  </a:lnTo>
                  <a:lnTo>
                    <a:pt x="97" y="1167"/>
                  </a:lnTo>
                  <a:lnTo>
                    <a:pt x="97" y="1170"/>
                  </a:lnTo>
                  <a:lnTo>
                    <a:pt x="94" y="1170"/>
                  </a:lnTo>
                  <a:lnTo>
                    <a:pt x="92" y="1170"/>
                  </a:lnTo>
                  <a:lnTo>
                    <a:pt x="92" y="1167"/>
                  </a:lnTo>
                  <a:lnTo>
                    <a:pt x="89" y="1167"/>
                  </a:lnTo>
                  <a:lnTo>
                    <a:pt x="86" y="1167"/>
                  </a:lnTo>
                  <a:lnTo>
                    <a:pt x="84" y="1167"/>
                  </a:lnTo>
                  <a:lnTo>
                    <a:pt x="84" y="1165"/>
                  </a:lnTo>
                  <a:lnTo>
                    <a:pt x="84" y="1162"/>
                  </a:lnTo>
                  <a:lnTo>
                    <a:pt x="84" y="1159"/>
                  </a:lnTo>
                  <a:lnTo>
                    <a:pt x="84" y="1162"/>
                  </a:lnTo>
                  <a:lnTo>
                    <a:pt x="84" y="1159"/>
                  </a:lnTo>
                  <a:lnTo>
                    <a:pt x="81" y="1159"/>
                  </a:lnTo>
                  <a:lnTo>
                    <a:pt x="84" y="1159"/>
                  </a:lnTo>
                  <a:lnTo>
                    <a:pt x="84" y="1157"/>
                  </a:lnTo>
                  <a:lnTo>
                    <a:pt x="86" y="1157"/>
                  </a:lnTo>
                  <a:lnTo>
                    <a:pt x="86" y="1154"/>
                  </a:lnTo>
                  <a:lnTo>
                    <a:pt x="89" y="1154"/>
                  </a:lnTo>
                  <a:lnTo>
                    <a:pt x="89" y="1152"/>
                  </a:lnTo>
                  <a:lnTo>
                    <a:pt x="89" y="1154"/>
                  </a:lnTo>
                  <a:lnTo>
                    <a:pt x="89" y="1152"/>
                  </a:lnTo>
                  <a:lnTo>
                    <a:pt x="92" y="1152"/>
                  </a:lnTo>
                  <a:lnTo>
                    <a:pt x="94" y="1152"/>
                  </a:lnTo>
                  <a:lnTo>
                    <a:pt x="94" y="1149"/>
                  </a:lnTo>
                  <a:lnTo>
                    <a:pt x="94" y="1146"/>
                  </a:lnTo>
                  <a:lnTo>
                    <a:pt x="94" y="1144"/>
                  </a:lnTo>
                  <a:lnTo>
                    <a:pt x="97" y="1144"/>
                  </a:lnTo>
                  <a:lnTo>
                    <a:pt x="100" y="1144"/>
                  </a:lnTo>
                  <a:lnTo>
                    <a:pt x="100" y="1141"/>
                  </a:lnTo>
                  <a:lnTo>
                    <a:pt x="100" y="1139"/>
                  </a:lnTo>
                  <a:lnTo>
                    <a:pt x="102" y="1139"/>
                  </a:lnTo>
                  <a:lnTo>
                    <a:pt x="102" y="1136"/>
                  </a:lnTo>
                  <a:lnTo>
                    <a:pt x="102" y="1133"/>
                  </a:lnTo>
                  <a:lnTo>
                    <a:pt x="102" y="1131"/>
                  </a:lnTo>
                  <a:lnTo>
                    <a:pt x="100" y="1131"/>
                  </a:lnTo>
                  <a:lnTo>
                    <a:pt x="100" y="1128"/>
                  </a:lnTo>
                  <a:lnTo>
                    <a:pt x="100" y="1125"/>
                  </a:lnTo>
                  <a:lnTo>
                    <a:pt x="100" y="1123"/>
                  </a:lnTo>
                  <a:lnTo>
                    <a:pt x="97" y="1123"/>
                  </a:lnTo>
                  <a:lnTo>
                    <a:pt x="100" y="1123"/>
                  </a:lnTo>
                  <a:lnTo>
                    <a:pt x="100" y="1120"/>
                  </a:lnTo>
                  <a:lnTo>
                    <a:pt x="100" y="1123"/>
                  </a:lnTo>
                  <a:lnTo>
                    <a:pt x="100" y="1120"/>
                  </a:lnTo>
                  <a:lnTo>
                    <a:pt x="102" y="1120"/>
                  </a:lnTo>
                  <a:lnTo>
                    <a:pt x="102" y="1118"/>
                  </a:lnTo>
                  <a:lnTo>
                    <a:pt x="102" y="1115"/>
                  </a:lnTo>
                  <a:lnTo>
                    <a:pt x="100" y="1115"/>
                  </a:lnTo>
                  <a:lnTo>
                    <a:pt x="100" y="1112"/>
                  </a:lnTo>
                  <a:lnTo>
                    <a:pt x="102" y="1112"/>
                  </a:lnTo>
                  <a:lnTo>
                    <a:pt x="105" y="1112"/>
                  </a:lnTo>
                  <a:lnTo>
                    <a:pt x="107" y="1112"/>
                  </a:lnTo>
                  <a:lnTo>
                    <a:pt x="107" y="1115"/>
                  </a:lnTo>
                  <a:lnTo>
                    <a:pt x="110" y="1115"/>
                  </a:lnTo>
                  <a:lnTo>
                    <a:pt x="110" y="1112"/>
                  </a:lnTo>
                  <a:lnTo>
                    <a:pt x="113" y="1112"/>
                  </a:lnTo>
                  <a:lnTo>
                    <a:pt x="115" y="1110"/>
                  </a:lnTo>
                  <a:lnTo>
                    <a:pt x="115" y="1107"/>
                  </a:lnTo>
                  <a:lnTo>
                    <a:pt x="118" y="1107"/>
                  </a:lnTo>
                  <a:lnTo>
                    <a:pt x="118" y="1105"/>
                  </a:lnTo>
                  <a:lnTo>
                    <a:pt x="118" y="1102"/>
                  </a:lnTo>
                  <a:lnTo>
                    <a:pt x="118" y="1099"/>
                  </a:lnTo>
                  <a:lnTo>
                    <a:pt x="118" y="1097"/>
                  </a:lnTo>
                  <a:lnTo>
                    <a:pt x="118" y="1094"/>
                  </a:lnTo>
                  <a:lnTo>
                    <a:pt x="118" y="1092"/>
                  </a:lnTo>
                  <a:lnTo>
                    <a:pt x="118" y="1089"/>
                  </a:lnTo>
                  <a:lnTo>
                    <a:pt x="118" y="1086"/>
                  </a:lnTo>
                  <a:lnTo>
                    <a:pt x="115" y="1086"/>
                  </a:lnTo>
                  <a:lnTo>
                    <a:pt x="115" y="1084"/>
                  </a:lnTo>
                  <a:lnTo>
                    <a:pt x="113" y="1084"/>
                  </a:lnTo>
                  <a:lnTo>
                    <a:pt x="113" y="1086"/>
                  </a:lnTo>
                  <a:lnTo>
                    <a:pt x="113" y="1084"/>
                  </a:lnTo>
                  <a:lnTo>
                    <a:pt x="113" y="1081"/>
                  </a:lnTo>
                  <a:lnTo>
                    <a:pt x="110" y="1081"/>
                  </a:lnTo>
                  <a:lnTo>
                    <a:pt x="107" y="1081"/>
                  </a:lnTo>
                  <a:lnTo>
                    <a:pt x="105" y="1081"/>
                  </a:lnTo>
                  <a:lnTo>
                    <a:pt x="107" y="1081"/>
                  </a:lnTo>
                  <a:lnTo>
                    <a:pt x="105" y="1081"/>
                  </a:lnTo>
                  <a:lnTo>
                    <a:pt x="102" y="1081"/>
                  </a:lnTo>
                  <a:lnTo>
                    <a:pt x="100" y="1081"/>
                  </a:lnTo>
                  <a:lnTo>
                    <a:pt x="100" y="1084"/>
                  </a:lnTo>
                  <a:lnTo>
                    <a:pt x="97" y="1084"/>
                  </a:lnTo>
                  <a:lnTo>
                    <a:pt x="94" y="1084"/>
                  </a:lnTo>
                  <a:lnTo>
                    <a:pt x="94" y="1081"/>
                  </a:lnTo>
                  <a:lnTo>
                    <a:pt x="92" y="1081"/>
                  </a:lnTo>
                  <a:lnTo>
                    <a:pt x="94" y="1081"/>
                  </a:lnTo>
                  <a:lnTo>
                    <a:pt x="94" y="1078"/>
                  </a:lnTo>
                  <a:lnTo>
                    <a:pt x="92" y="1078"/>
                  </a:lnTo>
                  <a:lnTo>
                    <a:pt x="89" y="1078"/>
                  </a:lnTo>
                  <a:lnTo>
                    <a:pt x="89" y="1076"/>
                  </a:lnTo>
                  <a:lnTo>
                    <a:pt x="89" y="1078"/>
                  </a:lnTo>
                  <a:lnTo>
                    <a:pt x="89" y="1076"/>
                  </a:lnTo>
                  <a:lnTo>
                    <a:pt x="86" y="1076"/>
                  </a:lnTo>
                  <a:lnTo>
                    <a:pt x="86" y="1078"/>
                  </a:lnTo>
                  <a:lnTo>
                    <a:pt x="89" y="1078"/>
                  </a:lnTo>
                  <a:lnTo>
                    <a:pt x="86" y="1078"/>
                  </a:lnTo>
                  <a:lnTo>
                    <a:pt x="86" y="1076"/>
                  </a:lnTo>
                  <a:lnTo>
                    <a:pt x="84" y="1076"/>
                  </a:lnTo>
                  <a:lnTo>
                    <a:pt x="81" y="1076"/>
                  </a:lnTo>
                  <a:lnTo>
                    <a:pt x="81" y="1073"/>
                  </a:lnTo>
                  <a:lnTo>
                    <a:pt x="79" y="1073"/>
                  </a:lnTo>
                  <a:lnTo>
                    <a:pt x="79" y="1076"/>
                  </a:lnTo>
                  <a:lnTo>
                    <a:pt x="79" y="1073"/>
                  </a:lnTo>
                  <a:lnTo>
                    <a:pt x="79" y="1071"/>
                  </a:lnTo>
                  <a:lnTo>
                    <a:pt x="79" y="1068"/>
                  </a:lnTo>
                  <a:lnTo>
                    <a:pt x="76" y="1068"/>
                  </a:lnTo>
                  <a:lnTo>
                    <a:pt x="79" y="1068"/>
                  </a:lnTo>
                  <a:lnTo>
                    <a:pt x="76" y="1068"/>
                  </a:lnTo>
                  <a:lnTo>
                    <a:pt x="76" y="1065"/>
                  </a:lnTo>
                  <a:lnTo>
                    <a:pt x="73" y="1065"/>
                  </a:lnTo>
                  <a:lnTo>
                    <a:pt x="71" y="1065"/>
                  </a:lnTo>
                  <a:lnTo>
                    <a:pt x="68" y="1065"/>
                  </a:lnTo>
                  <a:lnTo>
                    <a:pt x="68" y="1063"/>
                  </a:lnTo>
                  <a:lnTo>
                    <a:pt x="68" y="1060"/>
                  </a:lnTo>
                  <a:lnTo>
                    <a:pt x="66" y="1060"/>
                  </a:lnTo>
                  <a:lnTo>
                    <a:pt x="66" y="1058"/>
                  </a:lnTo>
                  <a:lnTo>
                    <a:pt x="63" y="1058"/>
                  </a:lnTo>
                  <a:lnTo>
                    <a:pt x="63" y="1055"/>
                  </a:lnTo>
                  <a:lnTo>
                    <a:pt x="60" y="1055"/>
                  </a:lnTo>
                  <a:lnTo>
                    <a:pt x="63" y="1055"/>
                  </a:lnTo>
                  <a:lnTo>
                    <a:pt x="60" y="1055"/>
                  </a:lnTo>
                  <a:lnTo>
                    <a:pt x="60" y="1052"/>
                  </a:lnTo>
                  <a:lnTo>
                    <a:pt x="58" y="1052"/>
                  </a:lnTo>
                  <a:lnTo>
                    <a:pt x="58" y="1050"/>
                  </a:lnTo>
                  <a:lnTo>
                    <a:pt x="58" y="1052"/>
                  </a:lnTo>
                  <a:lnTo>
                    <a:pt x="58" y="1050"/>
                  </a:lnTo>
                  <a:lnTo>
                    <a:pt x="60" y="1050"/>
                  </a:lnTo>
                  <a:lnTo>
                    <a:pt x="58" y="1050"/>
                  </a:lnTo>
                  <a:lnTo>
                    <a:pt x="60" y="1050"/>
                  </a:lnTo>
                  <a:lnTo>
                    <a:pt x="58" y="1050"/>
                  </a:lnTo>
                  <a:lnTo>
                    <a:pt x="58" y="1047"/>
                  </a:lnTo>
                  <a:lnTo>
                    <a:pt x="58" y="1045"/>
                  </a:lnTo>
                  <a:lnTo>
                    <a:pt x="58" y="1042"/>
                  </a:lnTo>
                  <a:lnTo>
                    <a:pt x="60" y="1042"/>
                  </a:lnTo>
                  <a:lnTo>
                    <a:pt x="60" y="1039"/>
                  </a:lnTo>
                  <a:lnTo>
                    <a:pt x="58" y="1039"/>
                  </a:lnTo>
                  <a:lnTo>
                    <a:pt x="60" y="1039"/>
                  </a:lnTo>
                  <a:lnTo>
                    <a:pt x="60" y="1037"/>
                  </a:lnTo>
                  <a:lnTo>
                    <a:pt x="58" y="1037"/>
                  </a:lnTo>
                  <a:lnTo>
                    <a:pt x="58" y="1034"/>
                  </a:lnTo>
                  <a:lnTo>
                    <a:pt x="55" y="1034"/>
                  </a:lnTo>
                  <a:lnTo>
                    <a:pt x="55" y="1031"/>
                  </a:lnTo>
                  <a:lnTo>
                    <a:pt x="58" y="1031"/>
                  </a:lnTo>
                  <a:lnTo>
                    <a:pt x="58" y="1029"/>
                  </a:lnTo>
                  <a:lnTo>
                    <a:pt x="55" y="1029"/>
                  </a:lnTo>
                  <a:lnTo>
                    <a:pt x="55" y="1026"/>
                  </a:lnTo>
                  <a:lnTo>
                    <a:pt x="55" y="1024"/>
                  </a:lnTo>
                  <a:lnTo>
                    <a:pt x="55" y="1021"/>
                  </a:lnTo>
                  <a:lnTo>
                    <a:pt x="55" y="1018"/>
                  </a:lnTo>
                  <a:lnTo>
                    <a:pt x="58" y="1018"/>
                  </a:lnTo>
                  <a:lnTo>
                    <a:pt x="60" y="1018"/>
                  </a:lnTo>
                  <a:lnTo>
                    <a:pt x="63" y="1018"/>
                  </a:lnTo>
                  <a:lnTo>
                    <a:pt x="66" y="1018"/>
                  </a:lnTo>
                  <a:lnTo>
                    <a:pt x="68" y="1018"/>
                  </a:lnTo>
                  <a:lnTo>
                    <a:pt x="68" y="1016"/>
                  </a:lnTo>
                  <a:lnTo>
                    <a:pt x="71" y="1013"/>
                  </a:lnTo>
                  <a:lnTo>
                    <a:pt x="71" y="1011"/>
                  </a:lnTo>
                  <a:lnTo>
                    <a:pt x="71" y="1008"/>
                  </a:lnTo>
                  <a:lnTo>
                    <a:pt x="71" y="1005"/>
                  </a:lnTo>
                  <a:lnTo>
                    <a:pt x="71" y="1003"/>
                  </a:lnTo>
                  <a:lnTo>
                    <a:pt x="73" y="1000"/>
                  </a:lnTo>
                  <a:lnTo>
                    <a:pt x="73" y="998"/>
                  </a:lnTo>
                  <a:lnTo>
                    <a:pt x="73" y="995"/>
                  </a:lnTo>
                  <a:lnTo>
                    <a:pt x="76" y="995"/>
                  </a:lnTo>
                  <a:lnTo>
                    <a:pt x="76" y="992"/>
                  </a:lnTo>
                  <a:lnTo>
                    <a:pt x="73" y="992"/>
                  </a:lnTo>
                  <a:lnTo>
                    <a:pt x="73" y="990"/>
                  </a:lnTo>
                  <a:lnTo>
                    <a:pt x="76" y="990"/>
                  </a:lnTo>
                  <a:lnTo>
                    <a:pt x="76" y="987"/>
                  </a:lnTo>
                  <a:lnTo>
                    <a:pt x="76" y="984"/>
                  </a:lnTo>
                  <a:lnTo>
                    <a:pt x="73" y="984"/>
                  </a:lnTo>
                  <a:lnTo>
                    <a:pt x="73" y="982"/>
                  </a:lnTo>
                  <a:lnTo>
                    <a:pt x="71" y="982"/>
                  </a:lnTo>
                  <a:lnTo>
                    <a:pt x="71" y="979"/>
                  </a:lnTo>
                  <a:lnTo>
                    <a:pt x="71" y="977"/>
                  </a:lnTo>
                  <a:lnTo>
                    <a:pt x="68" y="977"/>
                  </a:lnTo>
                  <a:lnTo>
                    <a:pt x="68" y="974"/>
                  </a:lnTo>
                  <a:lnTo>
                    <a:pt x="66" y="974"/>
                  </a:lnTo>
                  <a:lnTo>
                    <a:pt x="66" y="971"/>
                  </a:lnTo>
                  <a:lnTo>
                    <a:pt x="63" y="971"/>
                  </a:lnTo>
                  <a:lnTo>
                    <a:pt x="63" y="969"/>
                  </a:lnTo>
                  <a:lnTo>
                    <a:pt x="60" y="969"/>
                  </a:lnTo>
                  <a:lnTo>
                    <a:pt x="58" y="969"/>
                  </a:lnTo>
                  <a:lnTo>
                    <a:pt x="58" y="966"/>
                  </a:lnTo>
                  <a:lnTo>
                    <a:pt x="55" y="966"/>
                  </a:lnTo>
                  <a:lnTo>
                    <a:pt x="53" y="964"/>
                  </a:lnTo>
                  <a:lnTo>
                    <a:pt x="50" y="964"/>
                  </a:lnTo>
                  <a:lnTo>
                    <a:pt x="47" y="964"/>
                  </a:lnTo>
                  <a:lnTo>
                    <a:pt x="45" y="964"/>
                  </a:lnTo>
                  <a:lnTo>
                    <a:pt x="45" y="961"/>
                  </a:lnTo>
                  <a:lnTo>
                    <a:pt x="42" y="961"/>
                  </a:lnTo>
                  <a:lnTo>
                    <a:pt x="42" y="958"/>
                  </a:lnTo>
                  <a:lnTo>
                    <a:pt x="42" y="956"/>
                  </a:lnTo>
                  <a:lnTo>
                    <a:pt x="39" y="956"/>
                  </a:lnTo>
                  <a:lnTo>
                    <a:pt x="42" y="956"/>
                  </a:lnTo>
                  <a:lnTo>
                    <a:pt x="42" y="953"/>
                  </a:lnTo>
                  <a:lnTo>
                    <a:pt x="42" y="950"/>
                  </a:lnTo>
                  <a:lnTo>
                    <a:pt x="42" y="948"/>
                  </a:lnTo>
                  <a:lnTo>
                    <a:pt x="42" y="945"/>
                  </a:lnTo>
                  <a:lnTo>
                    <a:pt x="42" y="943"/>
                  </a:lnTo>
                  <a:lnTo>
                    <a:pt x="39" y="943"/>
                  </a:lnTo>
                  <a:lnTo>
                    <a:pt x="39" y="940"/>
                  </a:lnTo>
                  <a:lnTo>
                    <a:pt x="42" y="940"/>
                  </a:lnTo>
                  <a:lnTo>
                    <a:pt x="42" y="937"/>
                  </a:lnTo>
                  <a:lnTo>
                    <a:pt x="39" y="937"/>
                  </a:lnTo>
                  <a:lnTo>
                    <a:pt x="39" y="935"/>
                  </a:lnTo>
                  <a:lnTo>
                    <a:pt x="39" y="932"/>
                  </a:lnTo>
                  <a:lnTo>
                    <a:pt x="42" y="932"/>
                  </a:lnTo>
                  <a:lnTo>
                    <a:pt x="42" y="930"/>
                  </a:lnTo>
                  <a:lnTo>
                    <a:pt x="39" y="930"/>
                  </a:lnTo>
                  <a:lnTo>
                    <a:pt x="39" y="927"/>
                  </a:lnTo>
                  <a:lnTo>
                    <a:pt x="39" y="924"/>
                  </a:lnTo>
                  <a:lnTo>
                    <a:pt x="39" y="922"/>
                  </a:lnTo>
                  <a:lnTo>
                    <a:pt x="42" y="922"/>
                  </a:lnTo>
                  <a:lnTo>
                    <a:pt x="42" y="919"/>
                  </a:lnTo>
                  <a:lnTo>
                    <a:pt x="39" y="919"/>
                  </a:lnTo>
                  <a:lnTo>
                    <a:pt x="39" y="917"/>
                  </a:lnTo>
                  <a:lnTo>
                    <a:pt x="42" y="917"/>
                  </a:lnTo>
                  <a:lnTo>
                    <a:pt x="42" y="914"/>
                  </a:lnTo>
                  <a:lnTo>
                    <a:pt x="42" y="911"/>
                  </a:lnTo>
                  <a:lnTo>
                    <a:pt x="42" y="909"/>
                  </a:lnTo>
                  <a:lnTo>
                    <a:pt x="42" y="906"/>
                  </a:lnTo>
                  <a:lnTo>
                    <a:pt x="42" y="903"/>
                  </a:lnTo>
                  <a:lnTo>
                    <a:pt x="42" y="901"/>
                  </a:lnTo>
                  <a:lnTo>
                    <a:pt x="42" y="898"/>
                  </a:lnTo>
                  <a:lnTo>
                    <a:pt x="42" y="896"/>
                  </a:lnTo>
                  <a:lnTo>
                    <a:pt x="45" y="896"/>
                  </a:lnTo>
                  <a:lnTo>
                    <a:pt x="45" y="893"/>
                  </a:lnTo>
                  <a:lnTo>
                    <a:pt x="45" y="890"/>
                  </a:lnTo>
                  <a:lnTo>
                    <a:pt x="45" y="888"/>
                  </a:lnTo>
                  <a:lnTo>
                    <a:pt x="42" y="888"/>
                  </a:lnTo>
                  <a:lnTo>
                    <a:pt x="45" y="888"/>
                  </a:lnTo>
                  <a:lnTo>
                    <a:pt x="45" y="885"/>
                  </a:lnTo>
                  <a:lnTo>
                    <a:pt x="42" y="885"/>
                  </a:lnTo>
                  <a:lnTo>
                    <a:pt x="42" y="883"/>
                  </a:lnTo>
                  <a:lnTo>
                    <a:pt x="39" y="883"/>
                  </a:lnTo>
                  <a:lnTo>
                    <a:pt x="37" y="880"/>
                  </a:lnTo>
                  <a:lnTo>
                    <a:pt x="37" y="883"/>
                  </a:lnTo>
                  <a:lnTo>
                    <a:pt x="37" y="880"/>
                  </a:lnTo>
                  <a:lnTo>
                    <a:pt x="37" y="877"/>
                  </a:lnTo>
                  <a:lnTo>
                    <a:pt x="34" y="877"/>
                  </a:lnTo>
                  <a:lnTo>
                    <a:pt x="34" y="875"/>
                  </a:lnTo>
                  <a:lnTo>
                    <a:pt x="37" y="875"/>
                  </a:lnTo>
                  <a:lnTo>
                    <a:pt x="37" y="872"/>
                  </a:lnTo>
                  <a:lnTo>
                    <a:pt x="39" y="872"/>
                  </a:lnTo>
                  <a:lnTo>
                    <a:pt x="39" y="870"/>
                  </a:lnTo>
                  <a:lnTo>
                    <a:pt x="39" y="867"/>
                  </a:lnTo>
                  <a:lnTo>
                    <a:pt x="42" y="867"/>
                  </a:lnTo>
                  <a:lnTo>
                    <a:pt x="45" y="867"/>
                  </a:lnTo>
                  <a:lnTo>
                    <a:pt x="45" y="864"/>
                  </a:lnTo>
                  <a:lnTo>
                    <a:pt x="47" y="864"/>
                  </a:lnTo>
                  <a:lnTo>
                    <a:pt x="47" y="862"/>
                  </a:lnTo>
                  <a:lnTo>
                    <a:pt x="47" y="859"/>
                  </a:lnTo>
                  <a:lnTo>
                    <a:pt x="47" y="856"/>
                  </a:lnTo>
                  <a:lnTo>
                    <a:pt x="50" y="854"/>
                  </a:lnTo>
                  <a:lnTo>
                    <a:pt x="50" y="851"/>
                  </a:lnTo>
                  <a:lnTo>
                    <a:pt x="50" y="849"/>
                  </a:lnTo>
                  <a:lnTo>
                    <a:pt x="50" y="846"/>
                  </a:lnTo>
                  <a:lnTo>
                    <a:pt x="53" y="846"/>
                  </a:lnTo>
                  <a:lnTo>
                    <a:pt x="53" y="843"/>
                  </a:lnTo>
                  <a:lnTo>
                    <a:pt x="53" y="841"/>
                  </a:lnTo>
                  <a:lnTo>
                    <a:pt x="53" y="838"/>
                  </a:lnTo>
                  <a:lnTo>
                    <a:pt x="53" y="836"/>
                  </a:lnTo>
                  <a:lnTo>
                    <a:pt x="55" y="836"/>
                  </a:lnTo>
                  <a:lnTo>
                    <a:pt x="55" y="833"/>
                  </a:lnTo>
                  <a:lnTo>
                    <a:pt x="55" y="830"/>
                  </a:lnTo>
                  <a:lnTo>
                    <a:pt x="55" y="828"/>
                  </a:lnTo>
                  <a:lnTo>
                    <a:pt x="55" y="825"/>
                  </a:lnTo>
                  <a:lnTo>
                    <a:pt x="55" y="823"/>
                  </a:lnTo>
                  <a:lnTo>
                    <a:pt x="55" y="820"/>
                  </a:lnTo>
                  <a:lnTo>
                    <a:pt x="55" y="817"/>
                  </a:lnTo>
                  <a:lnTo>
                    <a:pt x="58" y="817"/>
                  </a:lnTo>
                  <a:lnTo>
                    <a:pt x="58" y="815"/>
                  </a:lnTo>
                  <a:lnTo>
                    <a:pt x="60" y="815"/>
                  </a:lnTo>
                  <a:lnTo>
                    <a:pt x="58" y="812"/>
                  </a:lnTo>
                  <a:lnTo>
                    <a:pt x="60" y="812"/>
                  </a:lnTo>
                  <a:lnTo>
                    <a:pt x="60" y="815"/>
                  </a:lnTo>
                  <a:lnTo>
                    <a:pt x="63" y="812"/>
                  </a:lnTo>
                  <a:lnTo>
                    <a:pt x="63" y="809"/>
                  </a:lnTo>
                  <a:lnTo>
                    <a:pt x="66" y="809"/>
                  </a:lnTo>
                  <a:lnTo>
                    <a:pt x="66" y="807"/>
                  </a:lnTo>
                  <a:lnTo>
                    <a:pt x="68" y="807"/>
                  </a:lnTo>
                  <a:lnTo>
                    <a:pt x="66" y="807"/>
                  </a:lnTo>
                  <a:lnTo>
                    <a:pt x="68" y="807"/>
                  </a:lnTo>
                  <a:lnTo>
                    <a:pt x="71" y="807"/>
                  </a:lnTo>
                  <a:lnTo>
                    <a:pt x="73" y="807"/>
                  </a:lnTo>
                  <a:lnTo>
                    <a:pt x="73" y="809"/>
                  </a:lnTo>
                  <a:lnTo>
                    <a:pt x="76" y="809"/>
                  </a:lnTo>
                  <a:lnTo>
                    <a:pt x="76" y="807"/>
                  </a:lnTo>
                  <a:lnTo>
                    <a:pt x="79" y="807"/>
                  </a:lnTo>
                  <a:lnTo>
                    <a:pt x="79" y="809"/>
                  </a:lnTo>
                  <a:lnTo>
                    <a:pt x="79" y="807"/>
                  </a:lnTo>
                  <a:lnTo>
                    <a:pt x="81" y="809"/>
                  </a:lnTo>
                  <a:lnTo>
                    <a:pt x="84" y="809"/>
                  </a:lnTo>
                  <a:lnTo>
                    <a:pt x="84" y="807"/>
                  </a:lnTo>
                  <a:lnTo>
                    <a:pt x="86" y="807"/>
                  </a:lnTo>
                  <a:lnTo>
                    <a:pt x="86" y="804"/>
                  </a:lnTo>
                  <a:lnTo>
                    <a:pt x="89" y="804"/>
                  </a:lnTo>
                  <a:lnTo>
                    <a:pt x="92" y="804"/>
                  </a:lnTo>
                  <a:lnTo>
                    <a:pt x="94" y="804"/>
                  </a:lnTo>
                  <a:lnTo>
                    <a:pt x="94" y="807"/>
                  </a:lnTo>
                  <a:lnTo>
                    <a:pt x="97" y="807"/>
                  </a:lnTo>
                  <a:lnTo>
                    <a:pt x="97" y="809"/>
                  </a:lnTo>
                  <a:lnTo>
                    <a:pt x="97" y="812"/>
                  </a:lnTo>
                  <a:lnTo>
                    <a:pt x="100" y="812"/>
                  </a:lnTo>
                  <a:lnTo>
                    <a:pt x="100" y="815"/>
                  </a:lnTo>
                  <a:lnTo>
                    <a:pt x="102" y="815"/>
                  </a:lnTo>
                  <a:lnTo>
                    <a:pt x="105" y="815"/>
                  </a:lnTo>
                  <a:lnTo>
                    <a:pt x="105" y="817"/>
                  </a:lnTo>
                  <a:lnTo>
                    <a:pt x="107" y="817"/>
                  </a:lnTo>
                  <a:lnTo>
                    <a:pt x="107" y="820"/>
                  </a:lnTo>
                  <a:lnTo>
                    <a:pt x="110" y="820"/>
                  </a:lnTo>
                  <a:lnTo>
                    <a:pt x="110" y="823"/>
                  </a:lnTo>
                  <a:lnTo>
                    <a:pt x="113" y="823"/>
                  </a:lnTo>
                  <a:lnTo>
                    <a:pt x="113" y="825"/>
                  </a:lnTo>
                  <a:lnTo>
                    <a:pt x="113" y="828"/>
                  </a:lnTo>
                  <a:lnTo>
                    <a:pt x="115" y="828"/>
                  </a:lnTo>
                  <a:lnTo>
                    <a:pt x="115" y="830"/>
                  </a:lnTo>
                  <a:lnTo>
                    <a:pt x="115" y="833"/>
                  </a:lnTo>
                  <a:lnTo>
                    <a:pt x="115" y="836"/>
                  </a:lnTo>
                  <a:lnTo>
                    <a:pt x="115" y="838"/>
                  </a:lnTo>
                  <a:lnTo>
                    <a:pt x="115" y="841"/>
                  </a:lnTo>
                  <a:lnTo>
                    <a:pt x="115" y="846"/>
                  </a:lnTo>
                  <a:lnTo>
                    <a:pt x="118" y="846"/>
                  </a:lnTo>
                  <a:lnTo>
                    <a:pt x="118" y="849"/>
                  </a:lnTo>
                  <a:lnTo>
                    <a:pt x="115" y="849"/>
                  </a:lnTo>
                  <a:lnTo>
                    <a:pt x="115" y="851"/>
                  </a:lnTo>
                  <a:lnTo>
                    <a:pt x="115" y="854"/>
                  </a:lnTo>
                  <a:lnTo>
                    <a:pt x="118" y="854"/>
                  </a:lnTo>
                  <a:lnTo>
                    <a:pt x="118" y="851"/>
                  </a:lnTo>
                  <a:lnTo>
                    <a:pt x="118" y="854"/>
                  </a:lnTo>
                  <a:lnTo>
                    <a:pt x="118" y="851"/>
                  </a:lnTo>
                  <a:lnTo>
                    <a:pt x="118" y="849"/>
                  </a:lnTo>
                  <a:lnTo>
                    <a:pt x="120" y="849"/>
                  </a:lnTo>
                  <a:lnTo>
                    <a:pt x="123" y="849"/>
                  </a:lnTo>
                  <a:lnTo>
                    <a:pt x="126" y="849"/>
                  </a:lnTo>
                  <a:lnTo>
                    <a:pt x="128" y="849"/>
                  </a:lnTo>
                  <a:lnTo>
                    <a:pt x="131" y="849"/>
                  </a:lnTo>
                  <a:lnTo>
                    <a:pt x="133" y="849"/>
                  </a:lnTo>
                  <a:lnTo>
                    <a:pt x="136" y="849"/>
                  </a:lnTo>
                  <a:lnTo>
                    <a:pt x="136" y="846"/>
                  </a:lnTo>
                  <a:lnTo>
                    <a:pt x="136" y="843"/>
                  </a:lnTo>
                  <a:lnTo>
                    <a:pt x="136" y="841"/>
                  </a:lnTo>
                  <a:lnTo>
                    <a:pt x="139" y="841"/>
                  </a:lnTo>
                  <a:lnTo>
                    <a:pt x="141" y="838"/>
                  </a:lnTo>
                  <a:lnTo>
                    <a:pt x="141" y="836"/>
                  </a:lnTo>
                  <a:lnTo>
                    <a:pt x="139" y="836"/>
                  </a:lnTo>
                  <a:lnTo>
                    <a:pt x="139" y="833"/>
                  </a:lnTo>
                  <a:lnTo>
                    <a:pt x="141" y="833"/>
                  </a:lnTo>
                  <a:lnTo>
                    <a:pt x="144" y="836"/>
                  </a:lnTo>
                  <a:lnTo>
                    <a:pt x="144" y="833"/>
                  </a:lnTo>
                  <a:lnTo>
                    <a:pt x="144" y="830"/>
                  </a:lnTo>
                  <a:lnTo>
                    <a:pt x="147" y="830"/>
                  </a:lnTo>
                  <a:lnTo>
                    <a:pt x="147" y="828"/>
                  </a:lnTo>
                  <a:lnTo>
                    <a:pt x="144" y="828"/>
                  </a:lnTo>
                  <a:lnTo>
                    <a:pt x="147" y="828"/>
                  </a:lnTo>
                  <a:lnTo>
                    <a:pt x="149" y="828"/>
                  </a:lnTo>
                  <a:lnTo>
                    <a:pt x="149" y="825"/>
                  </a:lnTo>
                  <a:lnTo>
                    <a:pt x="149" y="823"/>
                  </a:lnTo>
                  <a:lnTo>
                    <a:pt x="149" y="820"/>
                  </a:lnTo>
                  <a:lnTo>
                    <a:pt x="149" y="817"/>
                  </a:lnTo>
                  <a:lnTo>
                    <a:pt x="152" y="817"/>
                  </a:lnTo>
                  <a:lnTo>
                    <a:pt x="149" y="817"/>
                  </a:lnTo>
                  <a:lnTo>
                    <a:pt x="149" y="815"/>
                  </a:lnTo>
                  <a:lnTo>
                    <a:pt x="152" y="815"/>
                  </a:lnTo>
                  <a:lnTo>
                    <a:pt x="152" y="812"/>
                  </a:lnTo>
                  <a:lnTo>
                    <a:pt x="149" y="812"/>
                  </a:lnTo>
                  <a:lnTo>
                    <a:pt x="149" y="809"/>
                  </a:lnTo>
                  <a:lnTo>
                    <a:pt x="149" y="807"/>
                  </a:lnTo>
                  <a:lnTo>
                    <a:pt x="149" y="804"/>
                  </a:lnTo>
                  <a:lnTo>
                    <a:pt x="147" y="804"/>
                  </a:lnTo>
                  <a:lnTo>
                    <a:pt x="149" y="804"/>
                  </a:lnTo>
                  <a:lnTo>
                    <a:pt x="149" y="807"/>
                  </a:lnTo>
                  <a:lnTo>
                    <a:pt x="149" y="804"/>
                  </a:lnTo>
                  <a:lnTo>
                    <a:pt x="149" y="802"/>
                  </a:lnTo>
                  <a:lnTo>
                    <a:pt x="149" y="799"/>
                  </a:lnTo>
                  <a:lnTo>
                    <a:pt x="152" y="796"/>
                  </a:lnTo>
                  <a:lnTo>
                    <a:pt x="149" y="796"/>
                  </a:lnTo>
                  <a:lnTo>
                    <a:pt x="149" y="794"/>
                  </a:lnTo>
                  <a:lnTo>
                    <a:pt x="149" y="791"/>
                  </a:lnTo>
                  <a:lnTo>
                    <a:pt x="149" y="789"/>
                  </a:lnTo>
                  <a:lnTo>
                    <a:pt x="147" y="789"/>
                  </a:lnTo>
                  <a:lnTo>
                    <a:pt x="147" y="786"/>
                  </a:lnTo>
                  <a:lnTo>
                    <a:pt x="147" y="783"/>
                  </a:lnTo>
                  <a:lnTo>
                    <a:pt x="147" y="786"/>
                  </a:lnTo>
                  <a:lnTo>
                    <a:pt x="147" y="783"/>
                  </a:lnTo>
                  <a:lnTo>
                    <a:pt x="147" y="781"/>
                  </a:lnTo>
                  <a:lnTo>
                    <a:pt x="147" y="778"/>
                  </a:lnTo>
                  <a:lnTo>
                    <a:pt x="147" y="775"/>
                  </a:lnTo>
                  <a:lnTo>
                    <a:pt x="147" y="773"/>
                  </a:lnTo>
                  <a:lnTo>
                    <a:pt x="144" y="773"/>
                  </a:lnTo>
                  <a:lnTo>
                    <a:pt x="144" y="770"/>
                  </a:lnTo>
                  <a:lnTo>
                    <a:pt x="144" y="768"/>
                  </a:lnTo>
                  <a:lnTo>
                    <a:pt x="141" y="768"/>
                  </a:lnTo>
                  <a:lnTo>
                    <a:pt x="141" y="765"/>
                  </a:lnTo>
                  <a:lnTo>
                    <a:pt x="139" y="765"/>
                  </a:lnTo>
                  <a:lnTo>
                    <a:pt x="139" y="762"/>
                  </a:lnTo>
                  <a:lnTo>
                    <a:pt x="139" y="760"/>
                  </a:lnTo>
                  <a:lnTo>
                    <a:pt x="136" y="760"/>
                  </a:lnTo>
                  <a:lnTo>
                    <a:pt x="136" y="757"/>
                  </a:lnTo>
                  <a:lnTo>
                    <a:pt x="136" y="755"/>
                  </a:lnTo>
                  <a:lnTo>
                    <a:pt x="136" y="752"/>
                  </a:lnTo>
                  <a:lnTo>
                    <a:pt x="136" y="749"/>
                  </a:lnTo>
                  <a:lnTo>
                    <a:pt x="133" y="749"/>
                  </a:lnTo>
                  <a:lnTo>
                    <a:pt x="133" y="747"/>
                  </a:lnTo>
                  <a:lnTo>
                    <a:pt x="136" y="747"/>
                  </a:lnTo>
                  <a:lnTo>
                    <a:pt x="133" y="747"/>
                  </a:lnTo>
                  <a:lnTo>
                    <a:pt x="133" y="744"/>
                  </a:lnTo>
                  <a:lnTo>
                    <a:pt x="133" y="742"/>
                  </a:lnTo>
                  <a:lnTo>
                    <a:pt x="136" y="742"/>
                  </a:lnTo>
                  <a:lnTo>
                    <a:pt x="136" y="739"/>
                  </a:lnTo>
                  <a:lnTo>
                    <a:pt x="136" y="736"/>
                  </a:lnTo>
                  <a:lnTo>
                    <a:pt x="139" y="736"/>
                  </a:lnTo>
                  <a:lnTo>
                    <a:pt x="139" y="734"/>
                  </a:lnTo>
                  <a:lnTo>
                    <a:pt x="141" y="734"/>
                  </a:lnTo>
                  <a:lnTo>
                    <a:pt x="141" y="731"/>
                  </a:lnTo>
                  <a:lnTo>
                    <a:pt x="144" y="731"/>
                  </a:lnTo>
                  <a:lnTo>
                    <a:pt x="144" y="728"/>
                  </a:lnTo>
                  <a:lnTo>
                    <a:pt x="147" y="728"/>
                  </a:lnTo>
                  <a:lnTo>
                    <a:pt x="149" y="728"/>
                  </a:lnTo>
                  <a:lnTo>
                    <a:pt x="149" y="726"/>
                  </a:lnTo>
                  <a:lnTo>
                    <a:pt x="152" y="726"/>
                  </a:lnTo>
                  <a:lnTo>
                    <a:pt x="152" y="723"/>
                  </a:lnTo>
                  <a:lnTo>
                    <a:pt x="154" y="723"/>
                  </a:lnTo>
                  <a:lnTo>
                    <a:pt x="157" y="723"/>
                  </a:lnTo>
                  <a:lnTo>
                    <a:pt x="160" y="723"/>
                  </a:lnTo>
                  <a:lnTo>
                    <a:pt x="160" y="721"/>
                  </a:lnTo>
                  <a:lnTo>
                    <a:pt x="160" y="723"/>
                  </a:lnTo>
                  <a:lnTo>
                    <a:pt x="160" y="721"/>
                  </a:lnTo>
                  <a:lnTo>
                    <a:pt x="162" y="721"/>
                  </a:lnTo>
                  <a:lnTo>
                    <a:pt x="165" y="721"/>
                  </a:lnTo>
                  <a:lnTo>
                    <a:pt x="167" y="721"/>
                  </a:lnTo>
                  <a:lnTo>
                    <a:pt x="170" y="718"/>
                  </a:lnTo>
                  <a:lnTo>
                    <a:pt x="173" y="718"/>
                  </a:lnTo>
                  <a:lnTo>
                    <a:pt x="175" y="718"/>
                  </a:lnTo>
                  <a:lnTo>
                    <a:pt x="178" y="718"/>
                  </a:lnTo>
                  <a:lnTo>
                    <a:pt x="180" y="715"/>
                  </a:lnTo>
                  <a:lnTo>
                    <a:pt x="183" y="715"/>
                  </a:lnTo>
                  <a:lnTo>
                    <a:pt x="186" y="715"/>
                  </a:lnTo>
                  <a:lnTo>
                    <a:pt x="188" y="715"/>
                  </a:lnTo>
                  <a:lnTo>
                    <a:pt x="191" y="715"/>
                  </a:lnTo>
                  <a:lnTo>
                    <a:pt x="193" y="715"/>
                  </a:lnTo>
                  <a:lnTo>
                    <a:pt x="196" y="715"/>
                  </a:lnTo>
                  <a:lnTo>
                    <a:pt x="199" y="715"/>
                  </a:lnTo>
                  <a:lnTo>
                    <a:pt x="201" y="715"/>
                  </a:lnTo>
                  <a:lnTo>
                    <a:pt x="204" y="715"/>
                  </a:lnTo>
                  <a:lnTo>
                    <a:pt x="204" y="713"/>
                  </a:lnTo>
                  <a:lnTo>
                    <a:pt x="207" y="713"/>
                  </a:lnTo>
                  <a:lnTo>
                    <a:pt x="209" y="713"/>
                  </a:lnTo>
                  <a:lnTo>
                    <a:pt x="212" y="710"/>
                  </a:lnTo>
                  <a:lnTo>
                    <a:pt x="214" y="710"/>
                  </a:lnTo>
                  <a:lnTo>
                    <a:pt x="217" y="710"/>
                  </a:lnTo>
                  <a:lnTo>
                    <a:pt x="217" y="708"/>
                  </a:lnTo>
                  <a:lnTo>
                    <a:pt x="220" y="708"/>
                  </a:lnTo>
                  <a:lnTo>
                    <a:pt x="217" y="708"/>
                  </a:lnTo>
                  <a:lnTo>
                    <a:pt x="220" y="708"/>
                  </a:lnTo>
                  <a:lnTo>
                    <a:pt x="222" y="705"/>
                  </a:lnTo>
                  <a:lnTo>
                    <a:pt x="222" y="702"/>
                  </a:lnTo>
                  <a:lnTo>
                    <a:pt x="225" y="702"/>
                  </a:lnTo>
                  <a:lnTo>
                    <a:pt x="227" y="702"/>
                  </a:lnTo>
                  <a:lnTo>
                    <a:pt x="227" y="700"/>
                  </a:lnTo>
                  <a:lnTo>
                    <a:pt x="230" y="700"/>
                  </a:lnTo>
                  <a:lnTo>
                    <a:pt x="230" y="697"/>
                  </a:lnTo>
                  <a:lnTo>
                    <a:pt x="227" y="697"/>
                  </a:lnTo>
                  <a:lnTo>
                    <a:pt x="225" y="697"/>
                  </a:lnTo>
                  <a:lnTo>
                    <a:pt x="222" y="697"/>
                  </a:lnTo>
                  <a:lnTo>
                    <a:pt x="222" y="695"/>
                  </a:lnTo>
                  <a:lnTo>
                    <a:pt x="222" y="689"/>
                  </a:lnTo>
                  <a:lnTo>
                    <a:pt x="222" y="687"/>
                  </a:lnTo>
                  <a:lnTo>
                    <a:pt x="220" y="687"/>
                  </a:lnTo>
                  <a:lnTo>
                    <a:pt x="220" y="684"/>
                  </a:lnTo>
                  <a:lnTo>
                    <a:pt x="220" y="681"/>
                  </a:lnTo>
                  <a:lnTo>
                    <a:pt x="220" y="679"/>
                  </a:lnTo>
                  <a:lnTo>
                    <a:pt x="220" y="676"/>
                  </a:lnTo>
                  <a:lnTo>
                    <a:pt x="220" y="674"/>
                  </a:lnTo>
                  <a:lnTo>
                    <a:pt x="220" y="671"/>
                  </a:lnTo>
                  <a:lnTo>
                    <a:pt x="217" y="671"/>
                  </a:lnTo>
                  <a:lnTo>
                    <a:pt x="217" y="668"/>
                  </a:lnTo>
                  <a:lnTo>
                    <a:pt x="217" y="666"/>
                  </a:lnTo>
                  <a:lnTo>
                    <a:pt x="217" y="663"/>
                  </a:lnTo>
                  <a:lnTo>
                    <a:pt x="217" y="661"/>
                  </a:lnTo>
                  <a:lnTo>
                    <a:pt x="217" y="658"/>
                  </a:lnTo>
                  <a:lnTo>
                    <a:pt x="217" y="655"/>
                  </a:lnTo>
                  <a:lnTo>
                    <a:pt x="217" y="653"/>
                  </a:lnTo>
                  <a:lnTo>
                    <a:pt x="217" y="650"/>
                  </a:lnTo>
                  <a:lnTo>
                    <a:pt x="214" y="648"/>
                  </a:lnTo>
                  <a:lnTo>
                    <a:pt x="217" y="648"/>
                  </a:lnTo>
                  <a:lnTo>
                    <a:pt x="217" y="650"/>
                  </a:lnTo>
                  <a:lnTo>
                    <a:pt x="222" y="648"/>
                  </a:lnTo>
                  <a:lnTo>
                    <a:pt x="225" y="648"/>
                  </a:lnTo>
                  <a:lnTo>
                    <a:pt x="225" y="645"/>
                  </a:lnTo>
                  <a:lnTo>
                    <a:pt x="227" y="645"/>
                  </a:lnTo>
                  <a:lnTo>
                    <a:pt x="225" y="642"/>
                  </a:lnTo>
                  <a:lnTo>
                    <a:pt x="227" y="642"/>
                  </a:lnTo>
                  <a:lnTo>
                    <a:pt x="225" y="642"/>
                  </a:lnTo>
                  <a:lnTo>
                    <a:pt x="225" y="640"/>
                  </a:lnTo>
                  <a:lnTo>
                    <a:pt x="225" y="637"/>
                  </a:lnTo>
                  <a:lnTo>
                    <a:pt x="225" y="634"/>
                  </a:lnTo>
                  <a:lnTo>
                    <a:pt x="222" y="634"/>
                  </a:lnTo>
                  <a:lnTo>
                    <a:pt x="220" y="634"/>
                  </a:lnTo>
                  <a:lnTo>
                    <a:pt x="220" y="632"/>
                  </a:lnTo>
                  <a:lnTo>
                    <a:pt x="217" y="632"/>
                  </a:lnTo>
                  <a:lnTo>
                    <a:pt x="214" y="632"/>
                  </a:lnTo>
                  <a:lnTo>
                    <a:pt x="212" y="632"/>
                  </a:lnTo>
                  <a:lnTo>
                    <a:pt x="209" y="632"/>
                  </a:lnTo>
                  <a:lnTo>
                    <a:pt x="207" y="632"/>
                  </a:lnTo>
                  <a:lnTo>
                    <a:pt x="204" y="632"/>
                  </a:lnTo>
                  <a:lnTo>
                    <a:pt x="204" y="629"/>
                  </a:lnTo>
                  <a:lnTo>
                    <a:pt x="201" y="629"/>
                  </a:lnTo>
                  <a:lnTo>
                    <a:pt x="199" y="629"/>
                  </a:lnTo>
                  <a:lnTo>
                    <a:pt x="199" y="627"/>
                  </a:lnTo>
                  <a:lnTo>
                    <a:pt x="196" y="627"/>
                  </a:lnTo>
                  <a:lnTo>
                    <a:pt x="196" y="624"/>
                  </a:lnTo>
                  <a:lnTo>
                    <a:pt x="193" y="624"/>
                  </a:lnTo>
                  <a:lnTo>
                    <a:pt x="191" y="624"/>
                  </a:lnTo>
                  <a:lnTo>
                    <a:pt x="191" y="621"/>
                  </a:lnTo>
                  <a:lnTo>
                    <a:pt x="188" y="621"/>
                  </a:lnTo>
                  <a:lnTo>
                    <a:pt x="186" y="621"/>
                  </a:lnTo>
                  <a:lnTo>
                    <a:pt x="186" y="624"/>
                  </a:lnTo>
                  <a:lnTo>
                    <a:pt x="186" y="627"/>
                  </a:lnTo>
                  <a:lnTo>
                    <a:pt x="183" y="627"/>
                  </a:lnTo>
                  <a:lnTo>
                    <a:pt x="183" y="629"/>
                  </a:lnTo>
                  <a:lnTo>
                    <a:pt x="183" y="632"/>
                  </a:lnTo>
                  <a:lnTo>
                    <a:pt x="186" y="632"/>
                  </a:lnTo>
                  <a:lnTo>
                    <a:pt x="188" y="632"/>
                  </a:lnTo>
                  <a:lnTo>
                    <a:pt x="186" y="632"/>
                  </a:lnTo>
                  <a:lnTo>
                    <a:pt x="188" y="632"/>
                  </a:lnTo>
                  <a:lnTo>
                    <a:pt x="188" y="634"/>
                  </a:lnTo>
                  <a:lnTo>
                    <a:pt x="186" y="634"/>
                  </a:lnTo>
                  <a:lnTo>
                    <a:pt x="183" y="634"/>
                  </a:lnTo>
                  <a:lnTo>
                    <a:pt x="183" y="637"/>
                  </a:lnTo>
                  <a:lnTo>
                    <a:pt x="180" y="637"/>
                  </a:lnTo>
                  <a:lnTo>
                    <a:pt x="180" y="640"/>
                  </a:lnTo>
                  <a:lnTo>
                    <a:pt x="178" y="640"/>
                  </a:lnTo>
                  <a:lnTo>
                    <a:pt x="175" y="640"/>
                  </a:lnTo>
                  <a:lnTo>
                    <a:pt x="173" y="642"/>
                  </a:lnTo>
                  <a:lnTo>
                    <a:pt x="170" y="642"/>
                  </a:lnTo>
                  <a:lnTo>
                    <a:pt x="170" y="645"/>
                  </a:lnTo>
                  <a:lnTo>
                    <a:pt x="170" y="648"/>
                  </a:lnTo>
                  <a:lnTo>
                    <a:pt x="170" y="645"/>
                  </a:lnTo>
                  <a:lnTo>
                    <a:pt x="167" y="645"/>
                  </a:lnTo>
                  <a:lnTo>
                    <a:pt x="162" y="645"/>
                  </a:lnTo>
                  <a:lnTo>
                    <a:pt x="154" y="648"/>
                  </a:lnTo>
                  <a:lnTo>
                    <a:pt x="152" y="650"/>
                  </a:lnTo>
                  <a:lnTo>
                    <a:pt x="149" y="650"/>
                  </a:lnTo>
                  <a:lnTo>
                    <a:pt x="149" y="648"/>
                  </a:lnTo>
                  <a:lnTo>
                    <a:pt x="152" y="648"/>
                  </a:lnTo>
                  <a:lnTo>
                    <a:pt x="154" y="645"/>
                  </a:lnTo>
                  <a:lnTo>
                    <a:pt x="152" y="645"/>
                  </a:lnTo>
                  <a:lnTo>
                    <a:pt x="154" y="645"/>
                  </a:lnTo>
                  <a:lnTo>
                    <a:pt x="154" y="642"/>
                  </a:lnTo>
                  <a:lnTo>
                    <a:pt x="152" y="642"/>
                  </a:lnTo>
                  <a:lnTo>
                    <a:pt x="152" y="640"/>
                  </a:lnTo>
                  <a:lnTo>
                    <a:pt x="149" y="640"/>
                  </a:lnTo>
                  <a:lnTo>
                    <a:pt x="149" y="637"/>
                  </a:lnTo>
                  <a:lnTo>
                    <a:pt x="149" y="634"/>
                  </a:lnTo>
                  <a:lnTo>
                    <a:pt x="149" y="632"/>
                  </a:lnTo>
                  <a:lnTo>
                    <a:pt x="147" y="632"/>
                  </a:lnTo>
                  <a:lnTo>
                    <a:pt x="147" y="629"/>
                  </a:lnTo>
                  <a:lnTo>
                    <a:pt x="144" y="629"/>
                  </a:lnTo>
                  <a:lnTo>
                    <a:pt x="144" y="627"/>
                  </a:lnTo>
                  <a:lnTo>
                    <a:pt x="144" y="624"/>
                  </a:lnTo>
                  <a:lnTo>
                    <a:pt x="144" y="621"/>
                  </a:lnTo>
                  <a:lnTo>
                    <a:pt x="141" y="619"/>
                  </a:lnTo>
                  <a:lnTo>
                    <a:pt x="141" y="616"/>
                  </a:lnTo>
                  <a:lnTo>
                    <a:pt x="144" y="616"/>
                  </a:lnTo>
                  <a:lnTo>
                    <a:pt x="144" y="614"/>
                  </a:lnTo>
                  <a:lnTo>
                    <a:pt x="147" y="614"/>
                  </a:lnTo>
                  <a:lnTo>
                    <a:pt x="147" y="611"/>
                  </a:lnTo>
                  <a:lnTo>
                    <a:pt x="144" y="611"/>
                  </a:lnTo>
                  <a:lnTo>
                    <a:pt x="147" y="611"/>
                  </a:lnTo>
                  <a:lnTo>
                    <a:pt x="149" y="611"/>
                  </a:lnTo>
                  <a:lnTo>
                    <a:pt x="149" y="608"/>
                  </a:lnTo>
                  <a:lnTo>
                    <a:pt x="152" y="608"/>
                  </a:lnTo>
                  <a:lnTo>
                    <a:pt x="149" y="608"/>
                  </a:lnTo>
                  <a:lnTo>
                    <a:pt x="152" y="608"/>
                  </a:lnTo>
                  <a:lnTo>
                    <a:pt x="154" y="606"/>
                  </a:lnTo>
                  <a:lnTo>
                    <a:pt x="157" y="606"/>
                  </a:lnTo>
                  <a:lnTo>
                    <a:pt x="157" y="603"/>
                  </a:lnTo>
                  <a:lnTo>
                    <a:pt x="160" y="603"/>
                  </a:lnTo>
                  <a:lnTo>
                    <a:pt x="160" y="600"/>
                  </a:lnTo>
                  <a:lnTo>
                    <a:pt x="162" y="600"/>
                  </a:lnTo>
                  <a:lnTo>
                    <a:pt x="165" y="600"/>
                  </a:lnTo>
                  <a:lnTo>
                    <a:pt x="162" y="600"/>
                  </a:lnTo>
                  <a:lnTo>
                    <a:pt x="165" y="600"/>
                  </a:lnTo>
                  <a:lnTo>
                    <a:pt x="165" y="598"/>
                  </a:lnTo>
                  <a:lnTo>
                    <a:pt x="167" y="598"/>
                  </a:lnTo>
                  <a:lnTo>
                    <a:pt x="167" y="595"/>
                  </a:lnTo>
                  <a:lnTo>
                    <a:pt x="170" y="595"/>
                  </a:lnTo>
                  <a:lnTo>
                    <a:pt x="170" y="593"/>
                  </a:lnTo>
                  <a:lnTo>
                    <a:pt x="173" y="590"/>
                  </a:lnTo>
                  <a:lnTo>
                    <a:pt x="170" y="590"/>
                  </a:lnTo>
                  <a:lnTo>
                    <a:pt x="173" y="590"/>
                  </a:lnTo>
                  <a:lnTo>
                    <a:pt x="173" y="587"/>
                  </a:lnTo>
                  <a:lnTo>
                    <a:pt x="173" y="585"/>
                  </a:lnTo>
                  <a:lnTo>
                    <a:pt x="175" y="585"/>
                  </a:lnTo>
                  <a:lnTo>
                    <a:pt x="178" y="585"/>
                  </a:lnTo>
                  <a:lnTo>
                    <a:pt x="180" y="585"/>
                  </a:lnTo>
                  <a:lnTo>
                    <a:pt x="178" y="585"/>
                  </a:lnTo>
                  <a:lnTo>
                    <a:pt x="180" y="585"/>
                  </a:lnTo>
                  <a:lnTo>
                    <a:pt x="180" y="582"/>
                  </a:lnTo>
                  <a:lnTo>
                    <a:pt x="183" y="582"/>
                  </a:lnTo>
                  <a:lnTo>
                    <a:pt x="183" y="580"/>
                  </a:lnTo>
                  <a:lnTo>
                    <a:pt x="183" y="582"/>
                  </a:lnTo>
                  <a:lnTo>
                    <a:pt x="183" y="580"/>
                  </a:lnTo>
                  <a:lnTo>
                    <a:pt x="186" y="580"/>
                  </a:lnTo>
                  <a:lnTo>
                    <a:pt x="188" y="580"/>
                  </a:lnTo>
                  <a:lnTo>
                    <a:pt x="188" y="577"/>
                  </a:lnTo>
                  <a:lnTo>
                    <a:pt x="191" y="577"/>
                  </a:lnTo>
                  <a:lnTo>
                    <a:pt x="193" y="577"/>
                  </a:lnTo>
                  <a:lnTo>
                    <a:pt x="196" y="577"/>
                  </a:lnTo>
                  <a:lnTo>
                    <a:pt x="196" y="574"/>
                  </a:lnTo>
                  <a:lnTo>
                    <a:pt x="199" y="574"/>
                  </a:lnTo>
                  <a:lnTo>
                    <a:pt x="201" y="574"/>
                  </a:lnTo>
                  <a:lnTo>
                    <a:pt x="201" y="572"/>
                  </a:lnTo>
                  <a:lnTo>
                    <a:pt x="201" y="574"/>
                  </a:lnTo>
                  <a:lnTo>
                    <a:pt x="201" y="572"/>
                  </a:lnTo>
                  <a:lnTo>
                    <a:pt x="204" y="572"/>
                  </a:lnTo>
                  <a:lnTo>
                    <a:pt x="204" y="574"/>
                  </a:lnTo>
                  <a:lnTo>
                    <a:pt x="207" y="574"/>
                  </a:lnTo>
                  <a:lnTo>
                    <a:pt x="207" y="572"/>
                  </a:lnTo>
                  <a:lnTo>
                    <a:pt x="209" y="572"/>
                  </a:lnTo>
                  <a:lnTo>
                    <a:pt x="207" y="572"/>
                  </a:lnTo>
                  <a:lnTo>
                    <a:pt x="209" y="572"/>
                  </a:lnTo>
                  <a:lnTo>
                    <a:pt x="209" y="569"/>
                  </a:lnTo>
                  <a:lnTo>
                    <a:pt x="212" y="569"/>
                  </a:lnTo>
                  <a:lnTo>
                    <a:pt x="212" y="572"/>
                  </a:lnTo>
                  <a:lnTo>
                    <a:pt x="212" y="569"/>
                  </a:lnTo>
                  <a:lnTo>
                    <a:pt x="214" y="569"/>
                  </a:lnTo>
                  <a:lnTo>
                    <a:pt x="214" y="572"/>
                  </a:lnTo>
                  <a:lnTo>
                    <a:pt x="214" y="569"/>
                  </a:lnTo>
                  <a:lnTo>
                    <a:pt x="217" y="569"/>
                  </a:lnTo>
                  <a:lnTo>
                    <a:pt x="217" y="572"/>
                  </a:lnTo>
                  <a:lnTo>
                    <a:pt x="214" y="572"/>
                  </a:lnTo>
                  <a:lnTo>
                    <a:pt x="217" y="572"/>
                  </a:lnTo>
                  <a:lnTo>
                    <a:pt x="220" y="572"/>
                  </a:lnTo>
                  <a:lnTo>
                    <a:pt x="222" y="572"/>
                  </a:lnTo>
                  <a:lnTo>
                    <a:pt x="222" y="574"/>
                  </a:lnTo>
                  <a:lnTo>
                    <a:pt x="225" y="574"/>
                  </a:lnTo>
                  <a:lnTo>
                    <a:pt x="227" y="574"/>
                  </a:lnTo>
                  <a:lnTo>
                    <a:pt x="230" y="574"/>
                  </a:lnTo>
                  <a:lnTo>
                    <a:pt x="230" y="572"/>
                  </a:lnTo>
                  <a:lnTo>
                    <a:pt x="233" y="572"/>
                  </a:lnTo>
                  <a:lnTo>
                    <a:pt x="233" y="569"/>
                  </a:lnTo>
                  <a:lnTo>
                    <a:pt x="233" y="572"/>
                  </a:lnTo>
                  <a:lnTo>
                    <a:pt x="233" y="569"/>
                  </a:lnTo>
                  <a:lnTo>
                    <a:pt x="233" y="572"/>
                  </a:lnTo>
                  <a:lnTo>
                    <a:pt x="233" y="574"/>
                  </a:lnTo>
                  <a:lnTo>
                    <a:pt x="233" y="577"/>
                  </a:lnTo>
                  <a:lnTo>
                    <a:pt x="233" y="580"/>
                  </a:lnTo>
                  <a:lnTo>
                    <a:pt x="230" y="580"/>
                  </a:lnTo>
                  <a:lnTo>
                    <a:pt x="230" y="582"/>
                  </a:lnTo>
                  <a:lnTo>
                    <a:pt x="233" y="582"/>
                  </a:lnTo>
                  <a:lnTo>
                    <a:pt x="230" y="582"/>
                  </a:lnTo>
                  <a:lnTo>
                    <a:pt x="233" y="582"/>
                  </a:lnTo>
                  <a:lnTo>
                    <a:pt x="235" y="582"/>
                  </a:lnTo>
                  <a:lnTo>
                    <a:pt x="238" y="582"/>
                  </a:lnTo>
                  <a:lnTo>
                    <a:pt x="238" y="585"/>
                  </a:lnTo>
                  <a:lnTo>
                    <a:pt x="240" y="585"/>
                  </a:lnTo>
                  <a:lnTo>
                    <a:pt x="240" y="587"/>
                  </a:lnTo>
                  <a:lnTo>
                    <a:pt x="238" y="587"/>
                  </a:lnTo>
                  <a:lnTo>
                    <a:pt x="238" y="590"/>
                  </a:lnTo>
                  <a:lnTo>
                    <a:pt x="235" y="590"/>
                  </a:lnTo>
                  <a:lnTo>
                    <a:pt x="233" y="590"/>
                  </a:lnTo>
                  <a:lnTo>
                    <a:pt x="233" y="593"/>
                  </a:lnTo>
                  <a:lnTo>
                    <a:pt x="233" y="595"/>
                  </a:lnTo>
                  <a:lnTo>
                    <a:pt x="233" y="600"/>
                  </a:lnTo>
                  <a:lnTo>
                    <a:pt x="230" y="600"/>
                  </a:lnTo>
                  <a:lnTo>
                    <a:pt x="233" y="600"/>
                  </a:lnTo>
                  <a:lnTo>
                    <a:pt x="235" y="600"/>
                  </a:lnTo>
                  <a:lnTo>
                    <a:pt x="235" y="598"/>
                  </a:lnTo>
                  <a:lnTo>
                    <a:pt x="235" y="595"/>
                  </a:lnTo>
                  <a:lnTo>
                    <a:pt x="238" y="595"/>
                  </a:lnTo>
                  <a:lnTo>
                    <a:pt x="240" y="595"/>
                  </a:lnTo>
                  <a:lnTo>
                    <a:pt x="243" y="595"/>
                  </a:lnTo>
                  <a:lnTo>
                    <a:pt x="246" y="595"/>
                  </a:lnTo>
                  <a:lnTo>
                    <a:pt x="246" y="593"/>
                  </a:lnTo>
                  <a:lnTo>
                    <a:pt x="248" y="593"/>
                  </a:lnTo>
                  <a:lnTo>
                    <a:pt x="251" y="593"/>
                  </a:lnTo>
                  <a:lnTo>
                    <a:pt x="251" y="590"/>
                  </a:lnTo>
                  <a:lnTo>
                    <a:pt x="254" y="590"/>
                  </a:lnTo>
                  <a:lnTo>
                    <a:pt x="256" y="590"/>
                  </a:lnTo>
                  <a:lnTo>
                    <a:pt x="256" y="587"/>
                  </a:lnTo>
                  <a:lnTo>
                    <a:pt x="259" y="587"/>
                  </a:lnTo>
                  <a:lnTo>
                    <a:pt x="259" y="585"/>
                  </a:lnTo>
                  <a:lnTo>
                    <a:pt x="259" y="582"/>
                  </a:lnTo>
                  <a:lnTo>
                    <a:pt x="259" y="580"/>
                  </a:lnTo>
                  <a:lnTo>
                    <a:pt x="261" y="580"/>
                  </a:lnTo>
                  <a:lnTo>
                    <a:pt x="261" y="577"/>
                  </a:lnTo>
                  <a:lnTo>
                    <a:pt x="261" y="574"/>
                  </a:lnTo>
                  <a:lnTo>
                    <a:pt x="264" y="574"/>
                  </a:lnTo>
                  <a:lnTo>
                    <a:pt x="264" y="572"/>
                  </a:lnTo>
                  <a:lnTo>
                    <a:pt x="264" y="569"/>
                  </a:lnTo>
                  <a:lnTo>
                    <a:pt x="267" y="569"/>
                  </a:lnTo>
                  <a:lnTo>
                    <a:pt x="267" y="567"/>
                  </a:lnTo>
                  <a:lnTo>
                    <a:pt x="269" y="567"/>
                  </a:lnTo>
                  <a:lnTo>
                    <a:pt x="269" y="564"/>
                  </a:lnTo>
                  <a:lnTo>
                    <a:pt x="272" y="564"/>
                  </a:lnTo>
                  <a:lnTo>
                    <a:pt x="272" y="561"/>
                  </a:lnTo>
                  <a:lnTo>
                    <a:pt x="274" y="561"/>
                  </a:lnTo>
                  <a:lnTo>
                    <a:pt x="274" y="559"/>
                  </a:lnTo>
                  <a:lnTo>
                    <a:pt x="274" y="556"/>
                  </a:lnTo>
                  <a:lnTo>
                    <a:pt x="277" y="556"/>
                  </a:lnTo>
                  <a:lnTo>
                    <a:pt x="277" y="553"/>
                  </a:lnTo>
                  <a:lnTo>
                    <a:pt x="280" y="553"/>
                  </a:lnTo>
                  <a:lnTo>
                    <a:pt x="280" y="551"/>
                  </a:lnTo>
                  <a:lnTo>
                    <a:pt x="282" y="548"/>
                  </a:lnTo>
                  <a:lnTo>
                    <a:pt x="282" y="546"/>
                  </a:lnTo>
                  <a:lnTo>
                    <a:pt x="282" y="543"/>
                  </a:lnTo>
                  <a:lnTo>
                    <a:pt x="285" y="543"/>
                  </a:lnTo>
                  <a:lnTo>
                    <a:pt x="285" y="540"/>
                  </a:lnTo>
                  <a:lnTo>
                    <a:pt x="287" y="540"/>
                  </a:lnTo>
                  <a:lnTo>
                    <a:pt x="287" y="538"/>
                  </a:lnTo>
                  <a:lnTo>
                    <a:pt x="290" y="535"/>
                  </a:lnTo>
                  <a:lnTo>
                    <a:pt x="290" y="533"/>
                  </a:lnTo>
                  <a:lnTo>
                    <a:pt x="293" y="533"/>
                  </a:lnTo>
                  <a:lnTo>
                    <a:pt x="293" y="530"/>
                  </a:lnTo>
                  <a:lnTo>
                    <a:pt x="293" y="527"/>
                  </a:lnTo>
                  <a:lnTo>
                    <a:pt x="293" y="525"/>
                  </a:lnTo>
                  <a:lnTo>
                    <a:pt x="293" y="522"/>
                  </a:lnTo>
                  <a:lnTo>
                    <a:pt x="293" y="520"/>
                  </a:lnTo>
                  <a:lnTo>
                    <a:pt x="295" y="517"/>
                  </a:lnTo>
                  <a:lnTo>
                    <a:pt x="295" y="514"/>
                  </a:lnTo>
                  <a:lnTo>
                    <a:pt x="298" y="514"/>
                  </a:lnTo>
                  <a:lnTo>
                    <a:pt x="298" y="512"/>
                  </a:lnTo>
                  <a:lnTo>
                    <a:pt x="301" y="512"/>
                  </a:lnTo>
                  <a:lnTo>
                    <a:pt x="301" y="509"/>
                  </a:lnTo>
                  <a:lnTo>
                    <a:pt x="298" y="509"/>
                  </a:lnTo>
                  <a:lnTo>
                    <a:pt x="301" y="509"/>
                  </a:lnTo>
                  <a:lnTo>
                    <a:pt x="301" y="506"/>
                  </a:lnTo>
                  <a:lnTo>
                    <a:pt x="303" y="506"/>
                  </a:lnTo>
                  <a:lnTo>
                    <a:pt x="306" y="506"/>
                  </a:lnTo>
                  <a:lnTo>
                    <a:pt x="306" y="504"/>
                  </a:lnTo>
                  <a:lnTo>
                    <a:pt x="308" y="504"/>
                  </a:lnTo>
                  <a:lnTo>
                    <a:pt x="308" y="501"/>
                  </a:lnTo>
                  <a:lnTo>
                    <a:pt x="311" y="501"/>
                  </a:lnTo>
                  <a:lnTo>
                    <a:pt x="311" y="499"/>
                  </a:lnTo>
                  <a:lnTo>
                    <a:pt x="314" y="499"/>
                  </a:lnTo>
                  <a:lnTo>
                    <a:pt x="316" y="499"/>
                  </a:lnTo>
                  <a:lnTo>
                    <a:pt x="319" y="499"/>
                  </a:lnTo>
                  <a:lnTo>
                    <a:pt x="319" y="501"/>
                  </a:lnTo>
                  <a:lnTo>
                    <a:pt x="321" y="501"/>
                  </a:lnTo>
                  <a:lnTo>
                    <a:pt x="324" y="501"/>
                  </a:lnTo>
                  <a:lnTo>
                    <a:pt x="327" y="501"/>
                  </a:lnTo>
                  <a:lnTo>
                    <a:pt x="329" y="501"/>
                  </a:lnTo>
                  <a:lnTo>
                    <a:pt x="329" y="504"/>
                  </a:lnTo>
                  <a:lnTo>
                    <a:pt x="332" y="504"/>
                  </a:lnTo>
                  <a:lnTo>
                    <a:pt x="334" y="504"/>
                  </a:lnTo>
                  <a:lnTo>
                    <a:pt x="337" y="504"/>
                  </a:lnTo>
                  <a:lnTo>
                    <a:pt x="340" y="504"/>
                  </a:lnTo>
                  <a:lnTo>
                    <a:pt x="340" y="501"/>
                  </a:lnTo>
                  <a:lnTo>
                    <a:pt x="342" y="501"/>
                  </a:lnTo>
                  <a:lnTo>
                    <a:pt x="345" y="501"/>
                  </a:lnTo>
                  <a:lnTo>
                    <a:pt x="347" y="501"/>
                  </a:lnTo>
                  <a:lnTo>
                    <a:pt x="347" y="499"/>
                  </a:lnTo>
                  <a:lnTo>
                    <a:pt x="350" y="499"/>
                  </a:lnTo>
                  <a:lnTo>
                    <a:pt x="353" y="499"/>
                  </a:lnTo>
                  <a:lnTo>
                    <a:pt x="353" y="496"/>
                  </a:lnTo>
                  <a:lnTo>
                    <a:pt x="355" y="496"/>
                  </a:lnTo>
                  <a:lnTo>
                    <a:pt x="358" y="496"/>
                  </a:lnTo>
                  <a:lnTo>
                    <a:pt x="361" y="496"/>
                  </a:lnTo>
                  <a:lnTo>
                    <a:pt x="361" y="493"/>
                  </a:lnTo>
                  <a:lnTo>
                    <a:pt x="363" y="493"/>
                  </a:lnTo>
                  <a:lnTo>
                    <a:pt x="363" y="491"/>
                  </a:lnTo>
                  <a:lnTo>
                    <a:pt x="366" y="491"/>
                  </a:lnTo>
                  <a:lnTo>
                    <a:pt x="366" y="488"/>
                  </a:lnTo>
                  <a:lnTo>
                    <a:pt x="368" y="488"/>
                  </a:lnTo>
                  <a:lnTo>
                    <a:pt x="371" y="488"/>
                  </a:lnTo>
                  <a:lnTo>
                    <a:pt x="374" y="488"/>
                  </a:lnTo>
                  <a:lnTo>
                    <a:pt x="376" y="488"/>
                  </a:lnTo>
                  <a:lnTo>
                    <a:pt x="379" y="488"/>
                  </a:lnTo>
                  <a:lnTo>
                    <a:pt x="381" y="488"/>
                  </a:lnTo>
                  <a:lnTo>
                    <a:pt x="381" y="486"/>
                  </a:lnTo>
                  <a:lnTo>
                    <a:pt x="384" y="486"/>
                  </a:lnTo>
                  <a:lnTo>
                    <a:pt x="387" y="486"/>
                  </a:lnTo>
                  <a:lnTo>
                    <a:pt x="387" y="483"/>
                  </a:lnTo>
                  <a:lnTo>
                    <a:pt x="389" y="483"/>
                  </a:lnTo>
                  <a:lnTo>
                    <a:pt x="392" y="483"/>
                  </a:lnTo>
                  <a:lnTo>
                    <a:pt x="392" y="480"/>
                  </a:lnTo>
                  <a:lnTo>
                    <a:pt x="394" y="480"/>
                  </a:lnTo>
                  <a:lnTo>
                    <a:pt x="394" y="478"/>
                  </a:lnTo>
                  <a:lnTo>
                    <a:pt x="397" y="478"/>
                  </a:lnTo>
                  <a:lnTo>
                    <a:pt x="397" y="475"/>
                  </a:lnTo>
                  <a:lnTo>
                    <a:pt x="400" y="475"/>
                  </a:lnTo>
                  <a:lnTo>
                    <a:pt x="400" y="473"/>
                  </a:lnTo>
                  <a:lnTo>
                    <a:pt x="400" y="470"/>
                  </a:lnTo>
                  <a:lnTo>
                    <a:pt x="402" y="470"/>
                  </a:lnTo>
                  <a:lnTo>
                    <a:pt x="405" y="470"/>
                  </a:lnTo>
                  <a:lnTo>
                    <a:pt x="405" y="467"/>
                  </a:lnTo>
                  <a:lnTo>
                    <a:pt x="405" y="465"/>
                  </a:lnTo>
                  <a:lnTo>
                    <a:pt x="405" y="467"/>
                  </a:lnTo>
                  <a:lnTo>
                    <a:pt x="408" y="467"/>
                  </a:lnTo>
                  <a:lnTo>
                    <a:pt x="408" y="465"/>
                  </a:lnTo>
                  <a:lnTo>
                    <a:pt x="408" y="467"/>
                  </a:lnTo>
                  <a:lnTo>
                    <a:pt x="410" y="467"/>
                  </a:lnTo>
                  <a:lnTo>
                    <a:pt x="410" y="465"/>
                  </a:lnTo>
                  <a:lnTo>
                    <a:pt x="410" y="467"/>
                  </a:lnTo>
                  <a:lnTo>
                    <a:pt x="410" y="465"/>
                  </a:lnTo>
                  <a:lnTo>
                    <a:pt x="410" y="467"/>
                  </a:lnTo>
                  <a:lnTo>
                    <a:pt x="413" y="467"/>
                  </a:lnTo>
                  <a:lnTo>
                    <a:pt x="413" y="470"/>
                  </a:lnTo>
                  <a:lnTo>
                    <a:pt x="415" y="470"/>
                  </a:lnTo>
                  <a:lnTo>
                    <a:pt x="415" y="473"/>
                  </a:lnTo>
                  <a:lnTo>
                    <a:pt x="418" y="473"/>
                  </a:lnTo>
                  <a:lnTo>
                    <a:pt x="418" y="475"/>
                  </a:lnTo>
                  <a:lnTo>
                    <a:pt x="418" y="478"/>
                  </a:lnTo>
                  <a:lnTo>
                    <a:pt x="415" y="480"/>
                  </a:lnTo>
                  <a:lnTo>
                    <a:pt x="415" y="483"/>
                  </a:lnTo>
                  <a:lnTo>
                    <a:pt x="415" y="486"/>
                  </a:lnTo>
                  <a:lnTo>
                    <a:pt x="415" y="488"/>
                  </a:lnTo>
                  <a:lnTo>
                    <a:pt x="418" y="488"/>
                  </a:lnTo>
                  <a:lnTo>
                    <a:pt x="418" y="491"/>
                  </a:lnTo>
                  <a:lnTo>
                    <a:pt x="421" y="491"/>
                  </a:lnTo>
                  <a:lnTo>
                    <a:pt x="421" y="493"/>
                  </a:lnTo>
                  <a:lnTo>
                    <a:pt x="423" y="493"/>
                  </a:lnTo>
                  <a:lnTo>
                    <a:pt x="426" y="493"/>
                  </a:lnTo>
                  <a:lnTo>
                    <a:pt x="426" y="496"/>
                  </a:lnTo>
                  <a:lnTo>
                    <a:pt x="428" y="496"/>
                  </a:lnTo>
                  <a:lnTo>
                    <a:pt x="431" y="496"/>
                  </a:lnTo>
                  <a:lnTo>
                    <a:pt x="431" y="499"/>
                  </a:lnTo>
                  <a:lnTo>
                    <a:pt x="434" y="499"/>
                  </a:lnTo>
                  <a:lnTo>
                    <a:pt x="434" y="501"/>
                  </a:lnTo>
                  <a:lnTo>
                    <a:pt x="436" y="501"/>
                  </a:lnTo>
                  <a:lnTo>
                    <a:pt x="436" y="504"/>
                  </a:lnTo>
                  <a:lnTo>
                    <a:pt x="439" y="504"/>
                  </a:lnTo>
                  <a:lnTo>
                    <a:pt x="439" y="501"/>
                  </a:lnTo>
                  <a:lnTo>
                    <a:pt x="441" y="501"/>
                  </a:lnTo>
                  <a:lnTo>
                    <a:pt x="444" y="501"/>
                  </a:lnTo>
                  <a:lnTo>
                    <a:pt x="444" y="504"/>
                  </a:lnTo>
                  <a:lnTo>
                    <a:pt x="447" y="504"/>
                  </a:lnTo>
                  <a:lnTo>
                    <a:pt x="444" y="504"/>
                  </a:lnTo>
                  <a:lnTo>
                    <a:pt x="444" y="501"/>
                  </a:lnTo>
                  <a:lnTo>
                    <a:pt x="444" y="499"/>
                  </a:lnTo>
                  <a:lnTo>
                    <a:pt x="447" y="499"/>
                  </a:lnTo>
                  <a:lnTo>
                    <a:pt x="447" y="496"/>
                  </a:lnTo>
                  <a:lnTo>
                    <a:pt x="447" y="493"/>
                  </a:lnTo>
                  <a:lnTo>
                    <a:pt x="447" y="491"/>
                  </a:lnTo>
                  <a:lnTo>
                    <a:pt x="447" y="488"/>
                  </a:lnTo>
                  <a:lnTo>
                    <a:pt x="447" y="486"/>
                  </a:lnTo>
                  <a:lnTo>
                    <a:pt x="447" y="483"/>
                  </a:lnTo>
                  <a:lnTo>
                    <a:pt x="447" y="480"/>
                  </a:lnTo>
                  <a:lnTo>
                    <a:pt x="449" y="483"/>
                  </a:lnTo>
                  <a:lnTo>
                    <a:pt x="449" y="480"/>
                  </a:lnTo>
                  <a:lnTo>
                    <a:pt x="449" y="478"/>
                  </a:lnTo>
                  <a:lnTo>
                    <a:pt x="449" y="475"/>
                  </a:lnTo>
                  <a:lnTo>
                    <a:pt x="449" y="473"/>
                  </a:lnTo>
                  <a:lnTo>
                    <a:pt x="447" y="473"/>
                  </a:lnTo>
                  <a:lnTo>
                    <a:pt x="447" y="470"/>
                  </a:lnTo>
                  <a:lnTo>
                    <a:pt x="447" y="467"/>
                  </a:lnTo>
                  <a:lnTo>
                    <a:pt x="444" y="467"/>
                  </a:lnTo>
                  <a:lnTo>
                    <a:pt x="441" y="467"/>
                  </a:lnTo>
                  <a:lnTo>
                    <a:pt x="441" y="465"/>
                  </a:lnTo>
                  <a:lnTo>
                    <a:pt x="439" y="462"/>
                  </a:lnTo>
                  <a:lnTo>
                    <a:pt x="436" y="462"/>
                  </a:lnTo>
                  <a:lnTo>
                    <a:pt x="436" y="459"/>
                  </a:lnTo>
                  <a:lnTo>
                    <a:pt x="434" y="459"/>
                  </a:lnTo>
                  <a:lnTo>
                    <a:pt x="434" y="457"/>
                  </a:lnTo>
                  <a:lnTo>
                    <a:pt x="431" y="457"/>
                  </a:lnTo>
                  <a:lnTo>
                    <a:pt x="431" y="454"/>
                  </a:lnTo>
                  <a:lnTo>
                    <a:pt x="431" y="452"/>
                  </a:lnTo>
                  <a:lnTo>
                    <a:pt x="428" y="452"/>
                  </a:lnTo>
                  <a:lnTo>
                    <a:pt x="428" y="449"/>
                  </a:lnTo>
                  <a:lnTo>
                    <a:pt x="428" y="446"/>
                  </a:lnTo>
                  <a:lnTo>
                    <a:pt x="428" y="444"/>
                  </a:lnTo>
                  <a:lnTo>
                    <a:pt x="428" y="441"/>
                  </a:lnTo>
                  <a:lnTo>
                    <a:pt x="431" y="441"/>
                  </a:lnTo>
                  <a:lnTo>
                    <a:pt x="431" y="439"/>
                  </a:lnTo>
                  <a:lnTo>
                    <a:pt x="431" y="436"/>
                  </a:lnTo>
                  <a:lnTo>
                    <a:pt x="428" y="436"/>
                  </a:lnTo>
                  <a:lnTo>
                    <a:pt x="431" y="436"/>
                  </a:lnTo>
                  <a:lnTo>
                    <a:pt x="431" y="433"/>
                  </a:lnTo>
                  <a:lnTo>
                    <a:pt x="431" y="431"/>
                  </a:lnTo>
                  <a:lnTo>
                    <a:pt x="434" y="431"/>
                  </a:lnTo>
                  <a:lnTo>
                    <a:pt x="434" y="428"/>
                  </a:lnTo>
                  <a:lnTo>
                    <a:pt x="434" y="425"/>
                  </a:lnTo>
                  <a:lnTo>
                    <a:pt x="436" y="425"/>
                  </a:lnTo>
                  <a:lnTo>
                    <a:pt x="434" y="425"/>
                  </a:lnTo>
                  <a:lnTo>
                    <a:pt x="434" y="423"/>
                  </a:lnTo>
                  <a:lnTo>
                    <a:pt x="436" y="423"/>
                  </a:lnTo>
                  <a:lnTo>
                    <a:pt x="434" y="423"/>
                  </a:lnTo>
                  <a:lnTo>
                    <a:pt x="436" y="423"/>
                  </a:lnTo>
                  <a:lnTo>
                    <a:pt x="436" y="420"/>
                  </a:lnTo>
                  <a:lnTo>
                    <a:pt x="436" y="418"/>
                  </a:lnTo>
                  <a:lnTo>
                    <a:pt x="439" y="418"/>
                  </a:lnTo>
                  <a:lnTo>
                    <a:pt x="439" y="415"/>
                  </a:lnTo>
                  <a:lnTo>
                    <a:pt x="439" y="418"/>
                  </a:lnTo>
                  <a:lnTo>
                    <a:pt x="441" y="418"/>
                  </a:lnTo>
                  <a:lnTo>
                    <a:pt x="441" y="415"/>
                  </a:lnTo>
                  <a:lnTo>
                    <a:pt x="444" y="415"/>
                  </a:lnTo>
                  <a:lnTo>
                    <a:pt x="447" y="415"/>
                  </a:lnTo>
                  <a:lnTo>
                    <a:pt x="449" y="415"/>
                  </a:lnTo>
                  <a:lnTo>
                    <a:pt x="449" y="412"/>
                  </a:lnTo>
                  <a:lnTo>
                    <a:pt x="452" y="412"/>
                  </a:lnTo>
                  <a:lnTo>
                    <a:pt x="455" y="412"/>
                  </a:lnTo>
                  <a:lnTo>
                    <a:pt x="457" y="410"/>
                  </a:lnTo>
                  <a:lnTo>
                    <a:pt x="460" y="410"/>
                  </a:lnTo>
                  <a:lnTo>
                    <a:pt x="460" y="407"/>
                  </a:lnTo>
                  <a:lnTo>
                    <a:pt x="462" y="407"/>
                  </a:lnTo>
                  <a:lnTo>
                    <a:pt x="465" y="407"/>
                  </a:lnTo>
                  <a:lnTo>
                    <a:pt x="465" y="405"/>
                  </a:lnTo>
                  <a:lnTo>
                    <a:pt x="468" y="405"/>
                  </a:lnTo>
                  <a:lnTo>
                    <a:pt x="470" y="405"/>
                  </a:lnTo>
                  <a:lnTo>
                    <a:pt x="470" y="402"/>
                  </a:lnTo>
                  <a:lnTo>
                    <a:pt x="473" y="399"/>
                  </a:lnTo>
                  <a:lnTo>
                    <a:pt x="475" y="399"/>
                  </a:lnTo>
                  <a:lnTo>
                    <a:pt x="478" y="399"/>
                  </a:lnTo>
                  <a:lnTo>
                    <a:pt x="481" y="399"/>
                  </a:lnTo>
                  <a:lnTo>
                    <a:pt x="481" y="397"/>
                  </a:lnTo>
                  <a:lnTo>
                    <a:pt x="483" y="397"/>
                  </a:lnTo>
                  <a:lnTo>
                    <a:pt x="486" y="397"/>
                  </a:lnTo>
                  <a:lnTo>
                    <a:pt x="486" y="394"/>
                  </a:lnTo>
                  <a:lnTo>
                    <a:pt x="488" y="394"/>
                  </a:lnTo>
                  <a:lnTo>
                    <a:pt x="488" y="392"/>
                  </a:lnTo>
                  <a:lnTo>
                    <a:pt x="491" y="392"/>
                  </a:lnTo>
                  <a:lnTo>
                    <a:pt x="491" y="389"/>
                  </a:lnTo>
                  <a:lnTo>
                    <a:pt x="494" y="386"/>
                  </a:lnTo>
                  <a:lnTo>
                    <a:pt x="494" y="389"/>
                  </a:lnTo>
                  <a:lnTo>
                    <a:pt x="494" y="392"/>
                  </a:lnTo>
                  <a:lnTo>
                    <a:pt x="496" y="392"/>
                  </a:lnTo>
                  <a:lnTo>
                    <a:pt x="496" y="394"/>
                  </a:lnTo>
                  <a:lnTo>
                    <a:pt x="496" y="392"/>
                  </a:lnTo>
                  <a:lnTo>
                    <a:pt x="494" y="392"/>
                  </a:lnTo>
                  <a:lnTo>
                    <a:pt x="494" y="389"/>
                  </a:lnTo>
                  <a:lnTo>
                    <a:pt x="494" y="386"/>
                  </a:lnTo>
                  <a:lnTo>
                    <a:pt x="496" y="384"/>
                  </a:lnTo>
                  <a:lnTo>
                    <a:pt x="499" y="384"/>
                  </a:lnTo>
                  <a:lnTo>
                    <a:pt x="499" y="381"/>
                  </a:lnTo>
                  <a:lnTo>
                    <a:pt x="501" y="381"/>
                  </a:lnTo>
                  <a:lnTo>
                    <a:pt x="501" y="378"/>
                  </a:lnTo>
                  <a:lnTo>
                    <a:pt x="501" y="376"/>
                  </a:lnTo>
                  <a:lnTo>
                    <a:pt x="501" y="373"/>
                  </a:lnTo>
                  <a:lnTo>
                    <a:pt x="499" y="373"/>
                  </a:lnTo>
                  <a:lnTo>
                    <a:pt x="501" y="373"/>
                  </a:lnTo>
                  <a:lnTo>
                    <a:pt x="501" y="371"/>
                  </a:lnTo>
                  <a:lnTo>
                    <a:pt x="504" y="371"/>
                  </a:lnTo>
                  <a:lnTo>
                    <a:pt x="504" y="368"/>
                  </a:lnTo>
                  <a:lnTo>
                    <a:pt x="501" y="368"/>
                  </a:lnTo>
                  <a:lnTo>
                    <a:pt x="504" y="368"/>
                  </a:lnTo>
                  <a:lnTo>
                    <a:pt x="504" y="365"/>
                  </a:lnTo>
                  <a:lnTo>
                    <a:pt x="501" y="365"/>
                  </a:lnTo>
                  <a:lnTo>
                    <a:pt x="501" y="363"/>
                  </a:lnTo>
                  <a:lnTo>
                    <a:pt x="499" y="363"/>
                  </a:lnTo>
                  <a:lnTo>
                    <a:pt x="501" y="363"/>
                  </a:lnTo>
                  <a:lnTo>
                    <a:pt x="499" y="363"/>
                  </a:lnTo>
                  <a:lnTo>
                    <a:pt x="499" y="360"/>
                  </a:lnTo>
                  <a:lnTo>
                    <a:pt x="501" y="360"/>
                  </a:lnTo>
                  <a:lnTo>
                    <a:pt x="499" y="360"/>
                  </a:lnTo>
                  <a:lnTo>
                    <a:pt x="499" y="358"/>
                  </a:lnTo>
                  <a:lnTo>
                    <a:pt x="499" y="355"/>
                  </a:lnTo>
                  <a:lnTo>
                    <a:pt x="499" y="352"/>
                  </a:lnTo>
                  <a:lnTo>
                    <a:pt x="501" y="352"/>
                  </a:lnTo>
                  <a:lnTo>
                    <a:pt x="501" y="350"/>
                  </a:lnTo>
                  <a:lnTo>
                    <a:pt x="504" y="350"/>
                  </a:lnTo>
                  <a:lnTo>
                    <a:pt x="504" y="347"/>
                  </a:lnTo>
                  <a:lnTo>
                    <a:pt x="504" y="345"/>
                  </a:lnTo>
                  <a:lnTo>
                    <a:pt x="504" y="342"/>
                  </a:lnTo>
                  <a:lnTo>
                    <a:pt x="504" y="339"/>
                  </a:lnTo>
                  <a:lnTo>
                    <a:pt x="507" y="339"/>
                  </a:lnTo>
                  <a:lnTo>
                    <a:pt x="504" y="339"/>
                  </a:lnTo>
                  <a:lnTo>
                    <a:pt x="507" y="339"/>
                  </a:lnTo>
                  <a:lnTo>
                    <a:pt x="507" y="337"/>
                  </a:lnTo>
                  <a:lnTo>
                    <a:pt x="507" y="334"/>
                  </a:lnTo>
                  <a:lnTo>
                    <a:pt x="507" y="331"/>
                  </a:lnTo>
                  <a:lnTo>
                    <a:pt x="504" y="331"/>
                  </a:lnTo>
                  <a:lnTo>
                    <a:pt x="504" y="334"/>
                  </a:lnTo>
                  <a:lnTo>
                    <a:pt x="504" y="331"/>
                  </a:lnTo>
                  <a:lnTo>
                    <a:pt x="501" y="331"/>
                  </a:lnTo>
                  <a:lnTo>
                    <a:pt x="504" y="331"/>
                  </a:lnTo>
                  <a:lnTo>
                    <a:pt x="504" y="329"/>
                  </a:lnTo>
                  <a:lnTo>
                    <a:pt x="501" y="329"/>
                  </a:lnTo>
                  <a:lnTo>
                    <a:pt x="504" y="329"/>
                  </a:lnTo>
                  <a:lnTo>
                    <a:pt x="504" y="326"/>
                  </a:lnTo>
                  <a:lnTo>
                    <a:pt x="507" y="326"/>
                  </a:lnTo>
                  <a:lnTo>
                    <a:pt x="507" y="324"/>
                  </a:lnTo>
                  <a:lnTo>
                    <a:pt x="504" y="324"/>
                  </a:lnTo>
                  <a:lnTo>
                    <a:pt x="507" y="324"/>
                  </a:lnTo>
                  <a:lnTo>
                    <a:pt x="507" y="321"/>
                  </a:lnTo>
                  <a:lnTo>
                    <a:pt x="507" y="318"/>
                  </a:lnTo>
                  <a:lnTo>
                    <a:pt x="509" y="318"/>
                  </a:lnTo>
                  <a:lnTo>
                    <a:pt x="512" y="316"/>
                  </a:lnTo>
                  <a:lnTo>
                    <a:pt x="515" y="316"/>
                  </a:lnTo>
                  <a:lnTo>
                    <a:pt x="517" y="316"/>
                  </a:lnTo>
                  <a:lnTo>
                    <a:pt x="517" y="313"/>
                  </a:lnTo>
                  <a:lnTo>
                    <a:pt x="520" y="313"/>
                  </a:lnTo>
                  <a:lnTo>
                    <a:pt x="520" y="311"/>
                  </a:lnTo>
                  <a:lnTo>
                    <a:pt x="522" y="311"/>
                  </a:lnTo>
                  <a:lnTo>
                    <a:pt x="522" y="308"/>
                  </a:lnTo>
                  <a:lnTo>
                    <a:pt x="522" y="305"/>
                  </a:lnTo>
                  <a:lnTo>
                    <a:pt x="522" y="303"/>
                  </a:lnTo>
                  <a:lnTo>
                    <a:pt x="520" y="303"/>
                  </a:lnTo>
                  <a:lnTo>
                    <a:pt x="522" y="303"/>
                  </a:lnTo>
                  <a:lnTo>
                    <a:pt x="520" y="303"/>
                  </a:lnTo>
                  <a:lnTo>
                    <a:pt x="520" y="300"/>
                  </a:lnTo>
                  <a:lnTo>
                    <a:pt x="520" y="297"/>
                  </a:lnTo>
                  <a:lnTo>
                    <a:pt x="520" y="295"/>
                  </a:lnTo>
                  <a:lnTo>
                    <a:pt x="522" y="295"/>
                  </a:lnTo>
                  <a:lnTo>
                    <a:pt x="522" y="292"/>
                  </a:lnTo>
                  <a:lnTo>
                    <a:pt x="525" y="292"/>
                  </a:lnTo>
                  <a:lnTo>
                    <a:pt x="525" y="295"/>
                  </a:lnTo>
                  <a:lnTo>
                    <a:pt x="528" y="295"/>
                  </a:lnTo>
                  <a:lnTo>
                    <a:pt x="528" y="297"/>
                  </a:lnTo>
                  <a:lnTo>
                    <a:pt x="530" y="297"/>
                  </a:lnTo>
                  <a:lnTo>
                    <a:pt x="530" y="300"/>
                  </a:lnTo>
                  <a:lnTo>
                    <a:pt x="533" y="300"/>
                  </a:lnTo>
                  <a:lnTo>
                    <a:pt x="535" y="300"/>
                  </a:lnTo>
                  <a:lnTo>
                    <a:pt x="538" y="300"/>
                  </a:lnTo>
                  <a:lnTo>
                    <a:pt x="538" y="297"/>
                  </a:lnTo>
                  <a:lnTo>
                    <a:pt x="541" y="297"/>
                  </a:lnTo>
                  <a:lnTo>
                    <a:pt x="543" y="297"/>
                  </a:lnTo>
                  <a:lnTo>
                    <a:pt x="543" y="295"/>
                  </a:lnTo>
                  <a:lnTo>
                    <a:pt x="546" y="295"/>
                  </a:lnTo>
                  <a:lnTo>
                    <a:pt x="546" y="292"/>
                  </a:lnTo>
                  <a:lnTo>
                    <a:pt x="546" y="295"/>
                  </a:lnTo>
                  <a:lnTo>
                    <a:pt x="548" y="295"/>
                  </a:lnTo>
                  <a:lnTo>
                    <a:pt x="551" y="295"/>
                  </a:lnTo>
                  <a:lnTo>
                    <a:pt x="548" y="295"/>
                  </a:lnTo>
                  <a:lnTo>
                    <a:pt x="548" y="297"/>
                  </a:lnTo>
                  <a:lnTo>
                    <a:pt x="551" y="297"/>
                  </a:lnTo>
                  <a:lnTo>
                    <a:pt x="548" y="297"/>
                  </a:lnTo>
                  <a:lnTo>
                    <a:pt x="548" y="300"/>
                  </a:lnTo>
                  <a:lnTo>
                    <a:pt x="551" y="300"/>
                  </a:lnTo>
                  <a:lnTo>
                    <a:pt x="551" y="297"/>
                  </a:lnTo>
                  <a:lnTo>
                    <a:pt x="554" y="297"/>
                  </a:lnTo>
                  <a:lnTo>
                    <a:pt x="551" y="297"/>
                  </a:lnTo>
                  <a:lnTo>
                    <a:pt x="551" y="300"/>
                  </a:lnTo>
                  <a:lnTo>
                    <a:pt x="548" y="300"/>
                  </a:lnTo>
                  <a:lnTo>
                    <a:pt x="548" y="303"/>
                  </a:lnTo>
                  <a:lnTo>
                    <a:pt x="551" y="303"/>
                  </a:lnTo>
                  <a:lnTo>
                    <a:pt x="548" y="303"/>
                  </a:lnTo>
                  <a:lnTo>
                    <a:pt x="548" y="305"/>
                  </a:lnTo>
                  <a:lnTo>
                    <a:pt x="551" y="305"/>
                  </a:lnTo>
                  <a:lnTo>
                    <a:pt x="551" y="308"/>
                  </a:lnTo>
                  <a:lnTo>
                    <a:pt x="551" y="311"/>
                  </a:lnTo>
                  <a:lnTo>
                    <a:pt x="554" y="311"/>
                  </a:lnTo>
                  <a:lnTo>
                    <a:pt x="556" y="311"/>
                  </a:lnTo>
                  <a:lnTo>
                    <a:pt x="554" y="311"/>
                  </a:lnTo>
                  <a:lnTo>
                    <a:pt x="556" y="311"/>
                  </a:lnTo>
                  <a:lnTo>
                    <a:pt x="556" y="313"/>
                  </a:lnTo>
                  <a:lnTo>
                    <a:pt x="559" y="313"/>
                  </a:lnTo>
                  <a:lnTo>
                    <a:pt x="562" y="313"/>
                  </a:lnTo>
                  <a:lnTo>
                    <a:pt x="564" y="313"/>
                  </a:lnTo>
                  <a:lnTo>
                    <a:pt x="564" y="316"/>
                  </a:lnTo>
                  <a:lnTo>
                    <a:pt x="567" y="316"/>
                  </a:lnTo>
                  <a:lnTo>
                    <a:pt x="569" y="316"/>
                  </a:lnTo>
                  <a:lnTo>
                    <a:pt x="567" y="316"/>
                  </a:lnTo>
                  <a:lnTo>
                    <a:pt x="567" y="313"/>
                  </a:lnTo>
                  <a:lnTo>
                    <a:pt x="569" y="313"/>
                  </a:lnTo>
                  <a:lnTo>
                    <a:pt x="569" y="311"/>
                  </a:lnTo>
                  <a:lnTo>
                    <a:pt x="572" y="311"/>
                  </a:lnTo>
                  <a:lnTo>
                    <a:pt x="575" y="311"/>
                  </a:lnTo>
                  <a:lnTo>
                    <a:pt x="575" y="308"/>
                  </a:lnTo>
                  <a:lnTo>
                    <a:pt x="575" y="305"/>
                  </a:lnTo>
                  <a:lnTo>
                    <a:pt x="572" y="305"/>
                  </a:lnTo>
                  <a:lnTo>
                    <a:pt x="575" y="305"/>
                  </a:lnTo>
                  <a:lnTo>
                    <a:pt x="575" y="303"/>
                  </a:lnTo>
                  <a:lnTo>
                    <a:pt x="575" y="300"/>
                  </a:lnTo>
                  <a:lnTo>
                    <a:pt x="577" y="300"/>
                  </a:lnTo>
                  <a:lnTo>
                    <a:pt x="580" y="300"/>
                  </a:lnTo>
                  <a:lnTo>
                    <a:pt x="580" y="297"/>
                  </a:lnTo>
                  <a:lnTo>
                    <a:pt x="582" y="297"/>
                  </a:lnTo>
                  <a:lnTo>
                    <a:pt x="582" y="295"/>
                  </a:lnTo>
                  <a:lnTo>
                    <a:pt x="585" y="295"/>
                  </a:lnTo>
                  <a:lnTo>
                    <a:pt x="585" y="292"/>
                  </a:lnTo>
                  <a:lnTo>
                    <a:pt x="588" y="292"/>
                  </a:lnTo>
                  <a:lnTo>
                    <a:pt x="588" y="290"/>
                  </a:lnTo>
                  <a:lnTo>
                    <a:pt x="585" y="290"/>
                  </a:lnTo>
                  <a:lnTo>
                    <a:pt x="585" y="287"/>
                  </a:lnTo>
                  <a:lnTo>
                    <a:pt x="588" y="287"/>
                  </a:lnTo>
                  <a:lnTo>
                    <a:pt x="585" y="287"/>
                  </a:lnTo>
                  <a:lnTo>
                    <a:pt x="585" y="284"/>
                  </a:lnTo>
                  <a:lnTo>
                    <a:pt x="585" y="282"/>
                  </a:lnTo>
                  <a:lnTo>
                    <a:pt x="588" y="282"/>
                  </a:lnTo>
                  <a:lnTo>
                    <a:pt x="585" y="274"/>
                  </a:lnTo>
                  <a:lnTo>
                    <a:pt x="588" y="274"/>
                  </a:lnTo>
                  <a:lnTo>
                    <a:pt x="585" y="274"/>
                  </a:lnTo>
                  <a:lnTo>
                    <a:pt x="588" y="279"/>
                  </a:lnTo>
                  <a:lnTo>
                    <a:pt x="588" y="282"/>
                  </a:lnTo>
                  <a:lnTo>
                    <a:pt x="588" y="279"/>
                  </a:lnTo>
                  <a:lnTo>
                    <a:pt x="590" y="279"/>
                  </a:lnTo>
                  <a:lnTo>
                    <a:pt x="593" y="279"/>
                  </a:lnTo>
                  <a:lnTo>
                    <a:pt x="595" y="279"/>
                  </a:lnTo>
                  <a:lnTo>
                    <a:pt x="593" y="279"/>
                  </a:lnTo>
                  <a:lnTo>
                    <a:pt x="593" y="282"/>
                  </a:lnTo>
                  <a:lnTo>
                    <a:pt x="595" y="282"/>
                  </a:lnTo>
                  <a:lnTo>
                    <a:pt x="595" y="284"/>
                  </a:lnTo>
                  <a:lnTo>
                    <a:pt x="598" y="284"/>
                  </a:lnTo>
                  <a:lnTo>
                    <a:pt x="598" y="287"/>
                  </a:lnTo>
                  <a:lnTo>
                    <a:pt x="598" y="284"/>
                  </a:lnTo>
                  <a:lnTo>
                    <a:pt x="598" y="287"/>
                  </a:lnTo>
                  <a:lnTo>
                    <a:pt x="601" y="287"/>
                  </a:lnTo>
                  <a:lnTo>
                    <a:pt x="603" y="284"/>
                  </a:lnTo>
                  <a:lnTo>
                    <a:pt x="606" y="284"/>
                  </a:lnTo>
                  <a:lnTo>
                    <a:pt x="609" y="284"/>
                  </a:lnTo>
                  <a:lnTo>
                    <a:pt x="606" y="284"/>
                  </a:lnTo>
                  <a:lnTo>
                    <a:pt x="609" y="284"/>
                  </a:lnTo>
                  <a:lnTo>
                    <a:pt x="609" y="287"/>
                  </a:lnTo>
                  <a:lnTo>
                    <a:pt x="609" y="284"/>
                  </a:lnTo>
                  <a:lnTo>
                    <a:pt x="609" y="287"/>
                  </a:lnTo>
                  <a:lnTo>
                    <a:pt x="611" y="287"/>
                  </a:lnTo>
                  <a:lnTo>
                    <a:pt x="611" y="284"/>
                  </a:lnTo>
                  <a:lnTo>
                    <a:pt x="614" y="284"/>
                  </a:lnTo>
                  <a:lnTo>
                    <a:pt x="614" y="287"/>
                  </a:lnTo>
                  <a:lnTo>
                    <a:pt x="616" y="287"/>
                  </a:lnTo>
                  <a:lnTo>
                    <a:pt x="616" y="290"/>
                  </a:lnTo>
                  <a:lnTo>
                    <a:pt x="619" y="290"/>
                  </a:lnTo>
                  <a:lnTo>
                    <a:pt x="622" y="290"/>
                  </a:lnTo>
                  <a:lnTo>
                    <a:pt x="624" y="290"/>
                  </a:lnTo>
                  <a:lnTo>
                    <a:pt x="624" y="292"/>
                  </a:lnTo>
                  <a:lnTo>
                    <a:pt x="624" y="295"/>
                  </a:lnTo>
                  <a:lnTo>
                    <a:pt x="624" y="297"/>
                  </a:lnTo>
                  <a:lnTo>
                    <a:pt x="622" y="297"/>
                  </a:lnTo>
                  <a:lnTo>
                    <a:pt x="624" y="297"/>
                  </a:lnTo>
                  <a:lnTo>
                    <a:pt x="624" y="300"/>
                  </a:lnTo>
                  <a:lnTo>
                    <a:pt x="624" y="297"/>
                  </a:lnTo>
                  <a:lnTo>
                    <a:pt x="624" y="300"/>
                  </a:lnTo>
                  <a:lnTo>
                    <a:pt x="624" y="303"/>
                  </a:lnTo>
                  <a:lnTo>
                    <a:pt x="624" y="305"/>
                  </a:lnTo>
                  <a:lnTo>
                    <a:pt x="627" y="305"/>
                  </a:lnTo>
                  <a:lnTo>
                    <a:pt x="629" y="305"/>
                  </a:lnTo>
                  <a:lnTo>
                    <a:pt x="629" y="308"/>
                  </a:lnTo>
                  <a:lnTo>
                    <a:pt x="632" y="308"/>
                  </a:lnTo>
                  <a:lnTo>
                    <a:pt x="632" y="311"/>
                  </a:lnTo>
                  <a:lnTo>
                    <a:pt x="635" y="311"/>
                  </a:lnTo>
                  <a:lnTo>
                    <a:pt x="635" y="308"/>
                  </a:lnTo>
                  <a:lnTo>
                    <a:pt x="637" y="308"/>
                  </a:lnTo>
                  <a:lnTo>
                    <a:pt x="640" y="308"/>
                  </a:lnTo>
                  <a:lnTo>
                    <a:pt x="642" y="308"/>
                  </a:lnTo>
                  <a:lnTo>
                    <a:pt x="642" y="305"/>
                  </a:lnTo>
                  <a:lnTo>
                    <a:pt x="645" y="305"/>
                  </a:lnTo>
                  <a:lnTo>
                    <a:pt x="645" y="303"/>
                  </a:lnTo>
                  <a:lnTo>
                    <a:pt x="648" y="303"/>
                  </a:lnTo>
                  <a:lnTo>
                    <a:pt x="648" y="300"/>
                  </a:lnTo>
                  <a:lnTo>
                    <a:pt x="648" y="297"/>
                  </a:lnTo>
                  <a:lnTo>
                    <a:pt x="650" y="297"/>
                  </a:lnTo>
                  <a:lnTo>
                    <a:pt x="653" y="297"/>
                  </a:lnTo>
                  <a:lnTo>
                    <a:pt x="655" y="297"/>
                  </a:lnTo>
                  <a:lnTo>
                    <a:pt x="655" y="295"/>
                  </a:lnTo>
                  <a:lnTo>
                    <a:pt x="655" y="292"/>
                  </a:lnTo>
                  <a:lnTo>
                    <a:pt x="655" y="290"/>
                  </a:lnTo>
                  <a:lnTo>
                    <a:pt x="658" y="290"/>
                  </a:lnTo>
                  <a:lnTo>
                    <a:pt x="661" y="290"/>
                  </a:lnTo>
                  <a:lnTo>
                    <a:pt x="661" y="292"/>
                  </a:lnTo>
                  <a:lnTo>
                    <a:pt x="663" y="292"/>
                  </a:lnTo>
                  <a:lnTo>
                    <a:pt x="663" y="290"/>
                  </a:lnTo>
                  <a:lnTo>
                    <a:pt x="666" y="290"/>
                  </a:lnTo>
                  <a:lnTo>
                    <a:pt x="669" y="290"/>
                  </a:lnTo>
                  <a:lnTo>
                    <a:pt x="669" y="287"/>
                  </a:lnTo>
                  <a:lnTo>
                    <a:pt x="671" y="287"/>
                  </a:lnTo>
                  <a:lnTo>
                    <a:pt x="671" y="284"/>
                  </a:lnTo>
                  <a:lnTo>
                    <a:pt x="674" y="284"/>
                  </a:lnTo>
                  <a:lnTo>
                    <a:pt x="676" y="284"/>
                  </a:lnTo>
                  <a:lnTo>
                    <a:pt x="679" y="284"/>
                  </a:lnTo>
                  <a:lnTo>
                    <a:pt x="682" y="284"/>
                  </a:lnTo>
                  <a:lnTo>
                    <a:pt x="684" y="284"/>
                  </a:lnTo>
                  <a:lnTo>
                    <a:pt x="687" y="284"/>
                  </a:lnTo>
                  <a:lnTo>
                    <a:pt x="689" y="284"/>
                  </a:lnTo>
                  <a:lnTo>
                    <a:pt x="692" y="284"/>
                  </a:lnTo>
                  <a:lnTo>
                    <a:pt x="692" y="287"/>
                  </a:lnTo>
                  <a:lnTo>
                    <a:pt x="695" y="287"/>
                  </a:lnTo>
                  <a:lnTo>
                    <a:pt x="697" y="287"/>
                  </a:lnTo>
                  <a:lnTo>
                    <a:pt x="700" y="287"/>
                  </a:lnTo>
                  <a:lnTo>
                    <a:pt x="702" y="287"/>
                  </a:lnTo>
                  <a:lnTo>
                    <a:pt x="702" y="290"/>
                  </a:lnTo>
                  <a:lnTo>
                    <a:pt x="702" y="287"/>
                  </a:lnTo>
                  <a:lnTo>
                    <a:pt x="705" y="287"/>
                  </a:lnTo>
                  <a:lnTo>
                    <a:pt x="705" y="290"/>
                  </a:lnTo>
                  <a:lnTo>
                    <a:pt x="708" y="290"/>
                  </a:lnTo>
                  <a:lnTo>
                    <a:pt x="708" y="292"/>
                  </a:lnTo>
                  <a:lnTo>
                    <a:pt x="708" y="290"/>
                  </a:lnTo>
                  <a:lnTo>
                    <a:pt x="710" y="292"/>
                  </a:lnTo>
                  <a:lnTo>
                    <a:pt x="710" y="295"/>
                  </a:lnTo>
                  <a:lnTo>
                    <a:pt x="713" y="295"/>
                  </a:lnTo>
                  <a:lnTo>
                    <a:pt x="716" y="295"/>
                  </a:lnTo>
                  <a:lnTo>
                    <a:pt x="716" y="297"/>
                  </a:lnTo>
                  <a:lnTo>
                    <a:pt x="713" y="297"/>
                  </a:lnTo>
                  <a:lnTo>
                    <a:pt x="716" y="297"/>
                  </a:lnTo>
                  <a:lnTo>
                    <a:pt x="716" y="300"/>
                  </a:lnTo>
                  <a:lnTo>
                    <a:pt x="718" y="300"/>
                  </a:lnTo>
                  <a:lnTo>
                    <a:pt x="721" y="300"/>
                  </a:lnTo>
                  <a:lnTo>
                    <a:pt x="723" y="300"/>
                  </a:lnTo>
                  <a:lnTo>
                    <a:pt x="726" y="300"/>
                  </a:lnTo>
                  <a:lnTo>
                    <a:pt x="729" y="300"/>
                  </a:lnTo>
                  <a:lnTo>
                    <a:pt x="729" y="297"/>
                  </a:lnTo>
                  <a:lnTo>
                    <a:pt x="731" y="297"/>
                  </a:lnTo>
                  <a:lnTo>
                    <a:pt x="734" y="297"/>
                  </a:lnTo>
                  <a:lnTo>
                    <a:pt x="734" y="295"/>
                  </a:lnTo>
                  <a:lnTo>
                    <a:pt x="736" y="295"/>
                  </a:lnTo>
                  <a:lnTo>
                    <a:pt x="736" y="297"/>
                  </a:lnTo>
                  <a:lnTo>
                    <a:pt x="739" y="297"/>
                  </a:lnTo>
                  <a:lnTo>
                    <a:pt x="742" y="297"/>
                  </a:lnTo>
                  <a:lnTo>
                    <a:pt x="742" y="300"/>
                  </a:lnTo>
                  <a:lnTo>
                    <a:pt x="744" y="300"/>
                  </a:lnTo>
                  <a:lnTo>
                    <a:pt x="744" y="303"/>
                  </a:lnTo>
                  <a:lnTo>
                    <a:pt x="747" y="303"/>
                  </a:lnTo>
                  <a:lnTo>
                    <a:pt x="749" y="303"/>
                  </a:lnTo>
                  <a:lnTo>
                    <a:pt x="752" y="303"/>
                  </a:lnTo>
                  <a:lnTo>
                    <a:pt x="752" y="305"/>
                  </a:lnTo>
                  <a:lnTo>
                    <a:pt x="755" y="308"/>
                  </a:lnTo>
                  <a:lnTo>
                    <a:pt x="757" y="308"/>
                  </a:lnTo>
                  <a:lnTo>
                    <a:pt x="757" y="311"/>
                  </a:lnTo>
                  <a:lnTo>
                    <a:pt x="755" y="311"/>
                  </a:lnTo>
                  <a:lnTo>
                    <a:pt x="755" y="313"/>
                  </a:lnTo>
                  <a:lnTo>
                    <a:pt x="757" y="313"/>
                  </a:lnTo>
                  <a:lnTo>
                    <a:pt x="757" y="316"/>
                  </a:lnTo>
                  <a:lnTo>
                    <a:pt x="757" y="318"/>
                  </a:lnTo>
                  <a:lnTo>
                    <a:pt x="760" y="318"/>
                  </a:lnTo>
                  <a:lnTo>
                    <a:pt x="763" y="318"/>
                  </a:lnTo>
                  <a:lnTo>
                    <a:pt x="765" y="316"/>
                  </a:lnTo>
                  <a:lnTo>
                    <a:pt x="765" y="318"/>
                  </a:lnTo>
                  <a:lnTo>
                    <a:pt x="765" y="316"/>
                  </a:lnTo>
                  <a:lnTo>
                    <a:pt x="763" y="318"/>
                  </a:lnTo>
                  <a:lnTo>
                    <a:pt x="760" y="318"/>
                  </a:lnTo>
                  <a:lnTo>
                    <a:pt x="760" y="321"/>
                  </a:lnTo>
                  <a:lnTo>
                    <a:pt x="763" y="321"/>
                  </a:lnTo>
                  <a:lnTo>
                    <a:pt x="760" y="324"/>
                  </a:lnTo>
                  <a:lnTo>
                    <a:pt x="760" y="326"/>
                  </a:lnTo>
                  <a:lnTo>
                    <a:pt x="760" y="329"/>
                  </a:lnTo>
                  <a:lnTo>
                    <a:pt x="763" y="329"/>
                  </a:lnTo>
                  <a:lnTo>
                    <a:pt x="763" y="331"/>
                  </a:lnTo>
                  <a:lnTo>
                    <a:pt x="760" y="334"/>
                  </a:lnTo>
                  <a:lnTo>
                    <a:pt x="760" y="337"/>
                  </a:lnTo>
                  <a:lnTo>
                    <a:pt x="760" y="339"/>
                  </a:lnTo>
                  <a:lnTo>
                    <a:pt x="760" y="342"/>
                  </a:lnTo>
                  <a:lnTo>
                    <a:pt x="760" y="345"/>
                  </a:lnTo>
                  <a:lnTo>
                    <a:pt x="760" y="347"/>
                  </a:lnTo>
                  <a:lnTo>
                    <a:pt x="763" y="347"/>
                  </a:lnTo>
                  <a:lnTo>
                    <a:pt x="763" y="350"/>
                  </a:lnTo>
                  <a:lnTo>
                    <a:pt x="765" y="350"/>
                  </a:lnTo>
                  <a:lnTo>
                    <a:pt x="765" y="352"/>
                  </a:lnTo>
                  <a:lnTo>
                    <a:pt x="768" y="352"/>
                  </a:lnTo>
                  <a:lnTo>
                    <a:pt x="768" y="355"/>
                  </a:lnTo>
                  <a:lnTo>
                    <a:pt x="770" y="355"/>
                  </a:lnTo>
                  <a:lnTo>
                    <a:pt x="770" y="358"/>
                  </a:lnTo>
                  <a:lnTo>
                    <a:pt x="773" y="358"/>
                  </a:lnTo>
                  <a:lnTo>
                    <a:pt x="773" y="360"/>
                  </a:lnTo>
                  <a:lnTo>
                    <a:pt x="776" y="360"/>
                  </a:lnTo>
                  <a:lnTo>
                    <a:pt x="776" y="363"/>
                  </a:lnTo>
                  <a:lnTo>
                    <a:pt x="778" y="363"/>
                  </a:lnTo>
                  <a:lnTo>
                    <a:pt x="778" y="365"/>
                  </a:lnTo>
                  <a:lnTo>
                    <a:pt x="781" y="365"/>
                  </a:lnTo>
                  <a:lnTo>
                    <a:pt x="781" y="368"/>
                  </a:lnTo>
                  <a:lnTo>
                    <a:pt x="781" y="371"/>
                  </a:lnTo>
                  <a:lnTo>
                    <a:pt x="783" y="371"/>
                  </a:lnTo>
                  <a:lnTo>
                    <a:pt x="783" y="373"/>
                  </a:lnTo>
                  <a:lnTo>
                    <a:pt x="783" y="376"/>
                  </a:lnTo>
                  <a:lnTo>
                    <a:pt x="783" y="378"/>
                  </a:lnTo>
                  <a:lnTo>
                    <a:pt x="786" y="378"/>
                  </a:lnTo>
                  <a:lnTo>
                    <a:pt x="786" y="381"/>
                  </a:lnTo>
                  <a:lnTo>
                    <a:pt x="786" y="384"/>
                  </a:lnTo>
                  <a:lnTo>
                    <a:pt x="786" y="386"/>
                  </a:lnTo>
                  <a:lnTo>
                    <a:pt x="786" y="389"/>
                  </a:lnTo>
                  <a:lnTo>
                    <a:pt x="786" y="392"/>
                  </a:lnTo>
                  <a:lnTo>
                    <a:pt x="786" y="394"/>
                  </a:lnTo>
                  <a:lnTo>
                    <a:pt x="783" y="394"/>
                  </a:lnTo>
                  <a:lnTo>
                    <a:pt x="786" y="394"/>
                  </a:lnTo>
                  <a:lnTo>
                    <a:pt x="786" y="397"/>
                  </a:lnTo>
                  <a:lnTo>
                    <a:pt x="786" y="399"/>
                  </a:lnTo>
                  <a:lnTo>
                    <a:pt x="789" y="399"/>
                  </a:lnTo>
                  <a:lnTo>
                    <a:pt x="791" y="399"/>
                  </a:lnTo>
                  <a:lnTo>
                    <a:pt x="791" y="402"/>
                  </a:lnTo>
                  <a:lnTo>
                    <a:pt x="794" y="402"/>
                  </a:lnTo>
                  <a:lnTo>
                    <a:pt x="794" y="399"/>
                  </a:lnTo>
                  <a:lnTo>
                    <a:pt x="794" y="397"/>
                  </a:lnTo>
                  <a:lnTo>
                    <a:pt x="794" y="399"/>
                  </a:lnTo>
                  <a:lnTo>
                    <a:pt x="796" y="399"/>
                  </a:lnTo>
                  <a:lnTo>
                    <a:pt x="796" y="397"/>
                  </a:lnTo>
                  <a:lnTo>
                    <a:pt x="799" y="397"/>
                  </a:lnTo>
                  <a:lnTo>
                    <a:pt x="799" y="399"/>
                  </a:lnTo>
                  <a:lnTo>
                    <a:pt x="802" y="402"/>
                  </a:lnTo>
                  <a:lnTo>
                    <a:pt x="804" y="402"/>
                  </a:lnTo>
                  <a:lnTo>
                    <a:pt x="804" y="399"/>
                  </a:lnTo>
                  <a:lnTo>
                    <a:pt x="804" y="397"/>
                  </a:lnTo>
                  <a:lnTo>
                    <a:pt x="807" y="397"/>
                  </a:lnTo>
                  <a:lnTo>
                    <a:pt x="807" y="394"/>
                  </a:lnTo>
                  <a:lnTo>
                    <a:pt x="809" y="394"/>
                  </a:lnTo>
                  <a:lnTo>
                    <a:pt x="812" y="394"/>
                  </a:lnTo>
                  <a:lnTo>
                    <a:pt x="815" y="394"/>
                  </a:lnTo>
                  <a:lnTo>
                    <a:pt x="817" y="394"/>
                  </a:lnTo>
                  <a:lnTo>
                    <a:pt x="817" y="392"/>
                  </a:lnTo>
                  <a:lnTo>
                    <a:pt x="820" y="392"/>
                  </a:lnTo>
                  <a:lnTo>
                    <a:pt x="823" y="392"/>
                  </a:lnTo>
                  <a:lnTo>
                    <a:pt x="825" y="392"/>
                  </a:lnTo>
                  <a:lnTo>
                    <a:pt x="825" y="389"/>
                  </a:lnTo>
                  <a:lnTo>
                    <a:pt x="828" y="389"/>
                  </a:lnTo>
                  <a:lnTo>
                    <a:pt x="830" y="389"/>
                  </a:lnTo>
                  <a:lnTo>
                    <a:pt x="830" y="392"/>
                  </a:lnTo>
                  <a:lnTo>
                    <a:pt x="828" y="394"/>
                  </a:lnTo>
                  <a:lnTo>
                    <a:pt x="828" y="397"/>
                  </a:lnTo>
                  <a:lnTo>
                    <a:pt x="828" y="399"/>
                  </a:lnTo>
                  <a:lnTo>
                    <a:pt x="830" y="399"/>
                  </a:lnTo>
                  <a:lnTo>
                    <a:pt x="830" y="402"/>
                  </a:lnTo>
                  <a:lnTo>
                    <a:pt x="833" y="402"/>
                  </a:lnTo>
                  <a:lnTo>
                    <a:pt x="833" y="399"/>
                  </a:lnTo>
                  <a:lnTo>
                    <a:pt x="836" y="399"/>
                  </a:lnTo>
                  <a:lnTo>
                    <a:pt x="836" y="402"/>
                  </a:lnTo>
                  <a:lnTo>
                    <a:pt x="836" y="399"/>
                  </a:lnTo>
                  <a:lnTo>
                    <a:pt x="836" y="397"/>
                  </a:lnTo>
                  <a:lnTo>
                    <a:pt x="836" y="394"/>
                  </a:lnTo>
                  <a:lnTo>
                    <a:pt x="838" y="394"/>
                  </a:lnTo>
                  <a:lnTo>
                    <a:pt x="841" y="392"/>
                  </a:lnTo>
                  <a:lnTo>
                    <a:pt x="838" y="392"/>
                  </a:lnTo>
                  <a:lnTo>
                    <a:pt x="838" y="389"/>
                  </a:lnTo>
                  <a:lnTo>
                    <a:pt x="841" y="389"/>
                  </a:lnTo>
                  <a:lnTo>
                    <a:pt x="838" y="389"/>
                  </a:lnTo>
                  <a:lnTo>
                    <a:pt x="838" y="386"/>
                  </a:lnTo>
                  <a:lnTo>
                    <a:pt x="836" y="386"/>
                  </a:lnTo>
                  <a:lnTo>
                    <a:pt x="836" y="384"/>
                  </a:lnTo>
                  <a:lnTo>
                    <a:pt x="836" y="381"/>
                  </a:lnTo>
                  <a:lnTo>
                    <a:pt x="833" y="381"/>
                  </a:lnTo>
                  <a:lnTo>
                    <a:pt x="833" y="378"/>
                  </a:lnTo>
                  <a:lnTo>
                    <a:pt x="833" y="376"/>
                  </a:lnTo>
                  <a:lnTo>
                    <a:pt x="833" y="373"/>
                  </a:lnTo>
                  <a:lnTo>
                    <a:pt x="836" y="373"/>
                  </a:lnTo>
                  <a:lnTo>
                    <a:pt x="833" y="373"/>
                  </a:lnTo>
                  <a:lnTo>
                    <a:pt x="833" y="371"/>
                  </a:lnTo>
                  <a:lnTo>
                    <a:pt x="836" y="371"/>
                  </a:lnTo>
                  <a:lnTo>
                    <a:pt x="838" y="371"/>
                  </a:lnTo>
                  <a:lnTo>
                    <a:pt x="836" y="371"/>
                  </a:lnTo>
                  <a:lnTo>
                    <a:pt x="836" y="368"/>
                  </a:lnTo>
                  <a:lnTo>
                    <a:pt x="836" y="365"/>
                  </a:lnTo>
                  <a:lnTo>
                    <a:pt x="838" y="365"/>
                  </a:lnTo>
                  <a:lnTo>
                    <a:pt x="841" y="365"/>
                  </a:lnTo>
                  <a:lnTo>
                    <a:pt x="843" y="365"/>
                  </a:lnTo>
                  <a:lnTo>
                    <a:pt x="843" y="363"/>
                  </a:lnTo>
                  <a:lnTo>
                    <a:pt x="841" y="363"/>
                  </a:lnTo>
                  <a:lnTo>
                    <a:pt x="843" y="363"/>
                  </a:lnTo>
                  <a:lnTo>
                    <a:pt x="843" y="360"/>
                  </a:lnTo>
                  <a:lnTo>
                    <a:pt x="846" y="360"/>
                  </a:lnTo>
                  <a:lnTo>
                    <a:pt x="849" y="360"/>
                  </a:lnTo>
                  <a:lnTo>
                    <a:pt x="846" y="358"/>
                  </a:lnTo>
                  <a:lnTo>
                    <a:pt x="849" y="355"/>
                  </a:lnTo>
                  <a:lnTo>
                    <a:pt x="849" y="352"/>
                  </a:lnTo>
                  <a:lnTo>
                    <a:pt x="849" y="355"/>
                  </a:lnTo>
                  <a:lnTo>
                    <a:pt x="849" y="358"/>
                  </a:lnTo>
                  <a:lnTo>
                    <a:pt x="851" y="358"/>
                  </a:lnTo>
                  <a:lnTo>
                    <a:pt x="851" y="355"/>
                  </a:lnTo>
                  <a:lnTo>
                    <a:pt x="851" y="352"/>
                  </a:lnTo>
                  <a:lnTo>
                    <a:pt x="851" y="355"/>
                  </a:lnTo>
                  <a:lnTo>
                    <a:pt x="854" y="352"/>
                  </a:lnTo>
                  <a:lnTo>
                    <a:pt x="851" y="352"/>
                  </a:lnTo>
                  <a:lnTo>
                    <a:pt x="854" y="352"/>
                  </a:lnTo>
                  <a:lnTo>
                    <a:pt x="849" y="350"/>
                  </a:lnTo>
                  <a:lnTo>
                    <a:pt x="849" y="347"/>
                  </a:lnTo>
                  <a:lnTo>
                    <a:pt x="849" y="350"/>
                  </a:lnTo>
                  <a:lnTo>
                    <a:pt x="846" y="347"/>
                  </a:lnTo>
                  <a:lnTo>
                    <a:pt x="846" y="345"/>
                  </a:lnTo>
                  <a:lnTo>
                    <a:pt x="846" y="347"/>
                  </a:lnTo>
                  <a:lnTo>
                    <a:pt x="846" y="345"/>
                  </a:lnTo>
                  <a:lnTo>
                    <a:pt x="843" y="345"/>
                  </a:lnTo>
                  <a:lnTo>
                    <a:pt x="843" y="347"/>
                  </a:lnTo>
                  <a:lnTo>
                    <a:pt x="843" y="350"/>
                  </a:lnTo>
                  <a:lnTo>
                    <a:pt x="843" y="352"/>
                  </a:lnTo>
                  <a:lnTo>
                    <a:pt x="843" y="350"/>
                  </a:lnTo>
                  <a:lnTo>
                    <a:pt x="843" y="347"/>
                  </a:lnTo>
                  <a:lnTo>
                    <a:pt x="843" y="345"/>
                  </a:lnTo>
                  <a:lnTo>
                    <a:pt x="846" y="345"/>
                  </a:lnTo>
                  <a:lnTo>
                    <a:pt x="843" y="345"/>
                  </a:lnTo>
                  <a:lnTo>
                    <a:pt x="841" y="345"/>
                  </a:lnTo>
                  <a:lnTo>
                    <a:pt x="841" y="342"/>
                  </a:lnTo>
                  <a:lnTo>
                    <a:pt x="843" y="342"/>
                  </a:lnTo>
                  <a:lnTo>
                    <a:pt x="846" y="342"/>
                  </a:lnTo>
                  <a:lnTo>
                    <a:pt x="846" y="339"/>
                  </a:lnTo>
                  <a:lnTo>
                    <a:pt x="846" y="337"/>
                  </a:lnTo>
                  <a:lnTo>
                    <a:pt x="849" y="337"/>
                  </a:lnTo>
                  <a:lnTo>
                    <a:pt x="849" y="334"/>
                  </a:lnTo>
                  <a:lnTo>
                    <a:pt x="851" y="334"/>
                  </a:lnTo>
                  <a:lnTo>
                    <a:pt x="851" y="331"/>
                  </a:lnTo>
                  <a:lnTo>
                    <a:pt x="849" y="331"/>
                  </a:lnTo>
                  <a:lnTo>
                    <a:pt x="851" y="331"/>
                  </a:lnTo>
                  <a:lnTo>
                    <a:pt x="851" y="329"/>
                  </a:lnTo>
                  <a:lnTo>
                    <a:pt x="854" y="326"/>
                  </a:lnTo>
                  <a:lnTo>
                    <a:pt x="856" y="326"/>
                  </a:lnTo>
                  <a:lnTo>
                    <a:pt x="856" y="324"/>
                  </a:lnTo>
                  <a:lnTo>
                    <a:pt x="859" y="324"/>
                  </a:lnTo>
                  <a:lnTo>
                    <a:pt x="859" y="321"/>
                  </a:lnTo>
                  <a:lnTo>
                    <a:pt x="859" y="318"/>
                  </a:lnTo>
                  <a:lnTo>
                    <a:pt x="862" y="318"/>
                  </a:lnTo>
                  <a:lnTo>
                    <a:pt x="862" y="316"/>
                  </a:lnTo>
                  <a:lnTo>
                    <a:pt x="859" y="316"/>
                  </a:lnTo>
                  <a:lnTo>
                    <a:pt x="859" y="313"/>
                  </a:lnTo>
                  <a:lnTo>
                    <a:pt x="859" y="311"/>
                  </a:lnTo>
                  <a:lnTo>
                    <a:pt x="859" y="308"/>
                  </a:lnTo>
                  <a:lnTo>
                    <a:pt x="862" y="308"/>
                  </a:lnTo>
                  <a:lnTo>
                    <a:pt x="862" y="305"/>
                  </a:lnTo>
                  <a:lnTo>
                    <a:pt x="867" y="297"/>
                  </a:lnTo>
                  <a:lnTo>
                    <a:pt x="877" y="290"/>
                  </a:lnTo>
                  <a:lnTo>
                    <a:pt x="885" y="282"/>
                  </a:lnTo>
                  <a:lnTo>
                    <a:pt x="888" y="279"/>
                  </a:lnTo>
                  <a:lnTo>
                    <a:pt x="890" y="277"/>
                  </a:lnTo>
                  <a:lnTo>
                    <a:pt x="890" y="274"/>
                  </a:lnTo>
                  <a:lnTo>
                    <a:pt x="896" y="274"/>
                  </a:lnTo>
                  <a:lnTo>
                    <a:pt x="898" y="274"/>
                  </a:lnTo>
                  <a:lnTo>
                    <a:pt x="924" y="271"/>
                  </a:lnTo>
                  <a:lnTo>
                    <a:pt x="935" y="258"/>
                  </a:lnTo>
                  <a:lnTo>
                    <a:pt x="930" y="253"/>
                  </a:lnTo>
                  <a:lnTo>
                    <a:pt x="930" y="250"/>
                  </a:lnTo>
                  <a:lnTo>
                    <a:pt x="932" y="250"/>
                  </a:lnTo>
                  <a:lnTo>
                    <a:pt x="935" y="256"/>
                  </a:lnTo>
                  <a:lnTo>
                    <a:pt x="937" y="253"/>
                  </a:lnTo>
                  <a:lnTo>
                    <a:pt x="932" y="250"/>
                  </a:lnTo>
                  <a:lnTo>
                    <a:pt x="932" y="248"/>
                  </a:lnTo>
                  <a:lnTo>
                    <a:pt x="935" y="248"/>
                  </a:lnTo>
                  <a:lnTo>
                    <a:pt x="940" y="253"/>
                  </a:lnTo>
                  <a:lnTo>
                    <a:pt x="945" y="250"/>
                  </a:lnTo>
                  <a:lnTo>
                    <a:pt x="945" y="248"/>
                  </a:lnTo>
                  <a:lnTo>
                    <a:pt x="948" y="248"/>
                  </a:lnTo>
                  <a:lnTo>
                    <a:pt x="948" y="245"/>
                  </a:lnTo>
                  <a:lnTo>
                    <a:pt x="950" y="245"/>
                  </a:lnTo>
                  <a:lnTo>
                    <a:pt x="953" y="245"/>
                  </a:lnTo>
                  <a:lnTo>
                    <a:pt x="956" y="245"/>
                  </a:lnTo>
                  <a:lnTo>
                    <a:pt x="958" y="245"/>
                  </a:lnTo>
                  <a:lnTo>
                    <a:pt x="961" y="245"/>
                  </a:lnTo>
                  <a:lnTo>
                    <a:pt x="963" y="245"/>
                  </a:lnTo>
                  <a:lnTo>
                    <a:pt x="966" y="245"/>
                  </a:lnTo>
                  <a:lnTo>
                    <a:pt x="992" y="243"/>
                  </a:lnTo>
                  <a:lnTo>
                    <a:pt x="1000" y="243"/>
                  </a:lnTo>
                  <a:lnTo>
                    <a:pt x="1008" y="243"/>
                  </a:lnTo>
                  <a:lnTo>
                    <a:pt x="1013" y="243"/>
                  </a:lnTo>
                  <a:lnTo>
                    <a:pt x="1018" y="243"/>
                  </a:lnTo>
                  <a:lnTo>
                    <a:pt x="1021" y="245"/>
                  </a:lnTo>
                  <a:lnTo>
                    <a:pt x="1024" y="245"/>
                  </a:lnTo>
                  <a:lnTo>
                    <a:pt x="1026" y="245"/>
                  </a:lnTo>
                  <a:lnTo>
                    <a:pt x="1029" y="243"/>
                  </a:lnTo>
                  <a:lnTo>
                    <a:pt x="1034" y="243"/>
                  </a:lnTo>
                  <a:lnTo>
                    <a:pt x="1034" y="248"/>
                  </a:lnTo>
                  <a:lnTo>
                    <a:pt x="1037" y="248"/>
                  </a:lnTo>
                  <a:lnTo>
                    <a:pt x="1039" y="245"/>
                  </a:lnTo>
                  <a:lnTo>
                    <a:pt x="1042" y="245"/>
                  </a:lnTo>
                  <a:lnTo>
                    <a:pt x="1044" y="245"/>
                  </a:lnTo>
                  <a:lnTo>
                    <a:pt x="1044" y="243"/>
                  </a:lnTo>
                  <a:lnTo>
                    <a:pt x="1047" y="243"/>
                  </a:lnTo>
                  <a:lnTo>
                    <a:pt x="1050" y="243"/>
                  </a:lnTo>
                  <a:lnTo>
                    <a:pt x="1052" y="240"/>
                  </a:lnTo>
                  <a:lnTo>
                    <a:pt x="1052" y="243"/>
                  </a:lnTo>
                  <a:lnTo>
                    <a:pt x="1052" y="240"/>
                  </a:lnTo>
                  <a:lnTo>
                    <a:pt x="1055" y="240"/>
                  </a:lnTo>
                  <a:lnTo>
                    <a:pt x="1057" y="240"/>
                  </a:lnTo>
                  <a:lnTo>
                    <a:pt x="1057" y="237"/>
                  </a:lnTo>
                  <a:lnTo>
                    <a:pt x="1060" y="237"/>
                  </a:lnTo>
                  <a:lnTo>
                    <a:pt x="1063" y="237"/>
                  </a:lnTo>
                  <a:lnTo>
                    <a:pt x="1065" y="237"/>
                  </a:lnTo>
                  <a:lnTo>
                    <a:pt x="1065" y="235"/>
                  </a:lnTo>
                  <a:lnTo>
                    <a:pt x="1068" y="235"/>
                  </a:lnTo>
                  <a:lnTo>
                    <a:pt x="1071" y="235"/>
                  </a:lnTo>
                  <a:lnTo>
                    <a:pt x="1073" y="235"/>
                  </a:lnTo>
                  <a:lnTo>
                    <a:pt x="1076" y="235"/>
                  </a:lnTo>
                  <a:lnTo>
                    <a:pt x="1078" y="235"/>
                  </a:lnTo>
                  <a:lnTo>
                    <a:pt x="1081" y="232"/>
                  </a:lnTo>
                  <a:lnTo>
                    <a:pt x="1084" y="232"/>
                  </a:lnTo>
                  <a:lnTo>
                    <a:pt x="1086" y="232"/>
                  </a:lnTo>
                  <a:lnTo>
                    <a:pt x="1089" y="232"/>
                  </a:lnTo>
                  <a:lnTo>
                    <a:pt x="1091" y="232"/>
                  </a:lnTo>
                  <a:lnTo>
                    <a:pt x="1094" y="232"/>
                  </a:lnTo>
                  <a:lnTo>
                    <a:pt x="1094" y="230"/>
                  </a:lnTo>
                  <a:lnTo>
                    <a:pt x="1097" y="230"/>
                  </a:lnTo>
                  <a:lnTo>
                    <a:pt x="1099" y="230"/>
                  </a:lnTo>
                  <a:lnTo>
                    <a:pt x="1102" y="230"/>
                  </a:lnTo>
                  <a:lnTo>
                    <a:pt x="1102" y="227"/>
                  </a:lnTo>
                  <a:lnTo>
                    <a:pt x="1104" y="227"/>
                  </a:lnTo>
                  <a:lnTo>
                    <a:pt x="1107" y="227"/>
                  </a:lnTo>
                  <a:lnTo>
                    <a:pt x="1110" y="227"/>
                  </a:lnTo>
                  <a:lnTo>
                    <a:pt x="1112" y="227"/>
                  </a:lnTo>
                  <a:lnTo>
                    <a:pt x="1112" y="224"/>
                  </a:lnTo>
                  <a:lnTo>
                    <a:pt x="1115" y="224"/>
                  </a:lnTo>
                  <a:lnTo>
                    <a:pt x="1118" y="224"/>
                  </a:lnTo>
                  <a:lnTo>
                    <a:pt x="1120" y="224"/>
                  </a:lnTo>
                  <a:lnTo>
                    <a:pt x="1118" y="222"/>
                  </a:lnTo>
                  <a:lnTo>
                    <a:pt x="1120" y="222"/>
                  </a:lnTo>
                  <a:lnTo>
                    <a:pt x="1120" y="224"/>
                  </a:lnTo>
                  <a:lnTo>
                    <a:pt x="1120" y="222"/>
                  </a:lnTo>
                  <a:lnTo>
                    <a:pt x="1123" y="222"/>
                  </a:lnTo>
                  <a:lnTo>
                    <a:pt x="1125" y="224"/>
                  </a:lnTo>
                  <a:lnTo>
                    <a:pt x="1125" y="222"/>
                  </a:lnTo>
                  <a:lnTo>
                    <a:pt x="1128" y="222"/>
                  </a:lnTo>
                  <a:lnTo>
                    <a:pt x="1131" y="222"/>
                  </a:lnTo>
                  <a:lnTo>
                    <a:pt x="1133" y="222"/>
                  </a:lnTo>
                  <a:lnTo>
                    <a:pt x="1133" y="219"/>
                  </a:lnTo>
                  <a:lnTo>
                    <a:pt x="1136" y="219"/>
                  </a:lnTo>
                  <a:lnTo>
                    <a:pt x="1138" y="219"/>
                  </a:lnTo>
                  <a:lnTo>
                    <a:pt x="1141" y="219"/>
                  </a:lnTo>
                  <a:lnTo>
                    <a:pt x="1141" y="217"/>
                  </a:lnTo>
                  <a:lnTo>
                    <a:pt x="1144" y="217"/>
                  </a:lnTo>
                  <a:lnTo>
                    <a:pt x="1146" y="217"/>
                  </a:lnTo>
                  <a:lnTo>
                    <a:pt x="1149" y="217"/>
                  </a:lnTo>
                  <a:lnTo>
                    <a:pt x="1149" y="214"/>
                  </a:lnTo>
                  <a:lnTo>
                    <a:pt x="1151" y="214"/>
                  </a:lnTo>
                  <a:lnTo>
                    <a:pt x="1154" y="214"/>
                  </a:lnTo>
                  <a:lnTo>
                    <a:pt x="1157" y="211"/>
                  </a:lnTo>
                  <a:lnTo>
                    <a:pt x="1159" y="211"/>
                  </a:lnTo>
                  <a:lnTo>
                    <a:pt x="1159" y="209"/>
                  </a:lnTo>
                  <a:lnTo>
                    <a:pt x="1164" y="209"/>
                  </a:lnTo>
                  <a:lnTo>
                    <a:pt x="1167" y="206"/>
                  </a:lnTo>
                  <a:lnTo>
                    <a:pt x="1170" y="206"/>
                  </a:lnTo>
                  <a:lnTo>
                    <a:pt x="1172" y="203"/>
                  </a:lnTo>
                  <a:lnTo>
                    <a:pt x="1178" y="201"/>
                  </a:lnTo>
                  <a:lnTo>
                    <a:pt x="1180" y="201"/>
                  </a:lnTo>
                  <a:lnTo>
                    <a:pt x="1180" y="198"/>
                  </a:lnTo>
                  <a:lnTo>
                    <a:pt x="1183" y="198"/>
                  </a:lnTo>
                  <a:lnTo>
                    <a:pt x="1185" y="198"/>
                  </a:lnTo>
                  <a:lnTo>
                    <a:pt x="1185" y="196"/>
                  </a:lnTo>
                  <a:lnTo>
                    <a:pt x="1188" y="196"/>
                  </a:lnTo>
                  <a:lnTo>
                    <a:pt x="1193" y="190"/>
                  </a:lnTo>
                  <a:lnTo>
                    <a:pt x="1204" y="185"/>
                  </a:lnTo>
                  <a:lnTo>
                    <a:pt x="1206" y="185"/>
                  </a:lnTo>
                  <a:lnTo>
                    <a:pt x="1206" y="183"/>
                  </a:lnTo>
                  <a:lnTo>
                    <a:pt x="1211" y="177"/>
                  </a:lnTo>
                  <a:lnTo>
                    <a:pt x="1211" y="175"/>
                  </a:lnTo>
                  <a:lnTo>
                    <a:pt x="1214" y="170"/>
                  </a:lnTo>
                  <a:lnTo>
                    <a:pt x="1219" y="162"/>
                  </a:lnTo>
                  <a:lnTo>
                    <a:pt x="1225" y="154"/>
                  </a:lnTo>
                  <a:lnTo>
                    <a:pt x="1227" y="154"/>
                  </a:lnTo>
                  <a:lnTo>
                    <a:pt x="1227" y="151"/>
                  </a:lnTo>
                  <a:lnTo>
                    <a:pt x="1230" y="149"/>
                  </a:lnTo>
                  <a:lnTo>
                    <a:pt x="1245" y="141"/>
                  </a:lnTo>
                  <a:lnTo>
                    <a:pt x="1248" y="141"/>
                  </a:lnTo>
                  <a:lnTo>
                    <a:pt x="1248" y="138"/>
                  </a:lnTo>
                  <a:lnTo>
                    <a:pt x="1264" y="128"/>
                  </a:lnTo>
                  <a:lnTo>
                    <a:pt x="1266" y="128"/>
                  </a:lnTo>
                  <a:lnTo>
                    <a:pt x="1269" y="128"/>
                  </a:lnTo>
                  <a:lnTo>
                    <a:pt x="1272" y="125"/>
                  </a:lnTo>
                  <a:lnTo>
                    <a:pt x="1277" y="122"/>
                  </a:lnTo>
                  <a:lnTo>
                    <a:pt x="1277" y="120"/>
                  </a:lnTo>
                  <a:lnTo>
                    <a:pt x="1285" y="117"/>
                  </a:lnTo>
                  <a:lnTo>
                    <a:pt x="1287" y="117"/>
                  </a:lnTo>
                  <a:lnTo>
                    <a:pt x="1305" y="115"/>
                  </a:lnTo>
                  <a:lnTo>
                    <a:pt x="1316" y="112"/>
                  </a:lnTo>
                  <a:lnTo>
                    <a:pt x="1318" y="112"/>
                  </a:lnTo>
                  <a:lnTo>
                    <a:pt x="1321" y="112"/>
                  </a:lnTo>
                  <a:lnTo>
                    <a:pt x="1324" y="112"/>
                  </a:lnTo>
                  <a:lnTo>
                    <a:pt x="1326" y="112"/>
                  </a:lnTo>
                  <a:lnTo>
                    <a:pt x="1326" y="109"/>
                  </a:lnTo>
                  <a:lnTo>
                    <a:pt x="1329" y="109"/>
                  </a:lnTo>
                  <a:lnTo>
                    <a:pt x="1334" y="107"/>
                  </a:lnTo>
                  <a:lnTo>
                    <a:pt x="1334" y="104"/>
                  </a:lnTo>
                  <a:lnTo>
                    <a:pt x="1337" y="104"/>
                  </a:lnTo>
                  <a:lnTo>
                    <a:pt x="1337" y="102"/>
                  </a:lnTo>
                  <a:lnTo>
                    <a:pt x="1339" y="102"/>
                  </a:lnTo>
                  <a:lnTo>
                    <a:pt x="1347" y="94"/>
                  </a:lnTo>
                  <a:lnTo>
                    <a:pt x="1350" y="94"/>
                  </a:lnTo>
                  <a:lnTo>
                    <a:pt x="1350" y="91"/>
                  </a:lnTo>
                  <a:lnTo>
                    <a:pt x="1352" y="91"/>
                  </a:lnTo>
                  <a:lnTo>
                    <a:pt x="1352" y="89"/>
                  </a:lnTo>
                  <a:lnTo>
                    <a:pt x="1355" y="89"/>
                  </a:lnTo>
                  <a:lnTo>
                    <a:pt x="1418" y="89"/>
                  </a:lnTo>
                  <a:lnTo>
                    <a:pt x="1457" y="89"/>
                  </a:lnTo>
                  <a:lnTo>
                    <a:pt x="1459" y="89"/>
                  </a:lnTo>
                  <a:lnTo>
                    <a:pt x="1462" y="86"/>
                  </a:lnTo>
                  <a:lnTo>
                    <a:pt x="1465" y="86"/>
                  </a:lnTo>
                  <a:lnTo>
                    <a:pt x="1467" y="86"/>
                  </a:lnTo>
                  <a:lnTo>
                    <a:pt x="1470" y="86"/>
                  </a:lnTo>
                  <a:lnTo>
                    <a:pt x="1472" y="86"/>
                  </a:lnTo>
                  <a:lnTo>
                    <a:pt x="1475" y="86"/>
                  </a:lnTo>
                  <a:lnTo>
                    <a:pt x="1475" y="83"/>
                  </a:lnTo>
                  <a:lnTo>
                    <a:pt x="1480" y="81"/>
                  </a:lnTo>
                  <a:lnTo>
                    <a:pt x="1480" y="83"/>
                  </a:lnTo>
                  <a:lnTo>
                    <a:pt x="1483" y="83"/>
                  </a:lnTo>
                  <a:lnTo>
                    <a:pt x="1483" y="86"/>
                  </a:lnTo>
                  <a:close/>
                  <a:moveTo>
                    <a:pt x="838" y="0"/>
                  </a:moveTo>
                  <a:lnTo>
                    <a:pt x="841" y="0"/>
                  </a:lnTo>
                  <a:lnTo>
                    <a:pt x="843" y="0"/>
                  </a:lnTo>
                  <a:lnTo>
                    <a:pt x="843" y="2"/>
                  </a:lnTo>
                  <a:lnTo>
                    <a:pt x="846" y="2"/>
                  </a:lnTo>
                  <a:lnTo>
                    <a:pt x="846" y="5"/>
                  </a:lnTo>
                  <a:lnTo>
                    <a:pt x="846" y="8"/>
                  </a:lnTo>
                  <a:lnTo>
                    <a:pt x="849" y="8"/>
                  </a:lnTo>
                  <a:lnTo>
                    <a:pt x="849" y="10"/>
                  </a:lnTo>
                  <a:lnTo>
                    <a:pt x="849" y="13"/>
                  </a:lnTo>
                  <a:lnTo>
                    <a:pt x="849" y="15"/>
                  </a:lnTo>
                  <a:lnTo>
                    <a:pt x="851" y="15"/>
                  </a:lnTo>
                  <a:lnTo>
                    <a:pt x="851" y="18"/>
                  </a:lnTo>
                  <a:lnTo>
                    <a:pt x="851" y="21"/>
                  </a:lnTo>
                  <a:lnTo>
                    <a:pt x="851" y="23"/>
                  </a:lnTo>
                  <a:lnTo>
                    <a:pt x="854" y="23"/>
                  </a:lnTo>
                  <a:lnTo>
                    <a:pt x="854" y="26"/>
                  </a:lnTo>
                  <a:lnTo>
                    <a:pt x="854" y="28"/>
                  </a:lnTo>
                  <a:lnTo>
                    <a:pt x="856" y="28"/>
                  </a:lnTo>
                  <a:lnTo>
                    <a:pt x="859" y="28"/>
                  </a:lnTo>
                  <a:lnTo>
                    <a:pt x="862" y="28"/>
                  </a:lnTo>
                  <a:lnTo>
                    <a:pt x="862" y="26"/>
                  </a:lnTo>
                  <a:lnTo>
                    <a:pt x="864" y="26"/>
                  </a:lnTo>
                  <a:lnTo>
                    <a:pt x="867" y="26"/>
                  </a:lnTo>
                  <a:lnTo>
                    <a:pt x="870" y="26"/>
                  </a:lnTo>
                  <a:lnTo>
                    <a:pt x="870" y="23"/>
                  </a:lnTo>
                  <a:lnTo>
                    <a:pt x="872" y="23"/>
                  </a:lnTo>
                  <a:lnTo>
                    <a:pt x="875" y="23"/>
                  </a:lnTo>
                  <a:lnTo>
                    <a:pt x="877" y="23"/>
                  </a:lnTo>
                  <a:lnTo>
                    <a:pt x="877" y="21"/>
                  </a:lnTo>
                  <a:lnTo>
                    <a:pt x="880" y="21"/>
                  </a:lnTo>
                  <a:lnTo>
                    <a:pt x="883" y="21"/>
                  </a:lnTo>
                  <a:lnTo>
                    <a:pt x="885" y="21"/>
                  </a:lnTo>
                  <a:lnTo>
                    <a:pt x="885" y="18"/>
                  </a:lnTo>
                  <a:lnTo>
                    <a:pt x="888" y="18"/>
                  </a:lnTo>
                  <a:lnTo>
                    <a:pt x="890" y="18"/>
                  </a:lnTo>
                  <a:lnTo>
                    <a:pt x="893" y="18"/>
                  </a:lnTo>
                  <a:lnTo>
                    <a:pt x="896" y="18"/>
                  </a:lnTo>
                  <a:lnTo>
                    <a:pt x="896" y="15"/>
                  </a:lnTo>
                  <a:lnTo>
                    <a:pt x="898" y="15"/>
                  </a:lnTo>
                  <a:lnTo>
                    <a:pt x="901" y="15"/>
                  </a:lnTo>
                  <a:lnTo>
                    <a:pt x="903" y="15"/>
                  </a:lnTo>
                  <a:lnTo>
                    <a:pt x="906" y="15"/>
                  </a:lnTo>
                  <a:lnTo>
                    <a:pt x="909" y="15"/>
                  </a:lnTo>
                  <a:lnTo>
                    <a:pt x="911" y="15"/>
                  </a:lnTo>
                  <a:lnTo>
                    <a:pt x="911" y="13"/>
                  </a:lnTo>
                  <a:lnTo>
                    <a:pt x="914" y="13"/>
                  </a:lnTo>
                  <a:lnTo>
                    <a:pt x="917" y="13"/>
                  </a:lnTo>
                  <a:lnTo>
                    <a:pt x="919" y="13"/>
                  </a:lnTo>
                  <a:lnTo>
                    <a:pt x="922" y="13"/>
                  </a:lnTo>
                  <a:lnTo>
                    <a:pt x="922" y="10"/>
                  </a:lnTo>
                  <a:lnTo>
                    <a:pt x="924" y="8"/>
                  </a:lnTo>
                  <a:lnTo>
                    <a:pt x="927" y="8"/>
                  </a:lnTo>
                  <a:lnTo>
                    <a:pt x="927" y="5"/>
                  </a:lnTo>
                  <a:lnTo>
                    <a:pt x="930" y="5"/>
                  </a:lnTo>
                  <a:lnTo>
                    <a:pt x="930" y="2"/>
                  </a:lnTo>
                  <a:lnTo>
                    <a:pt x="932" y="2"/>
                  </a:lnTo>
                  <a:lnTo>
                    <a:pt x="935" y="2"/>
                  </a:lnTo>
                  <a:lnTo>
                    <a:pt x="935" y="5"/>
                  </a:lnTo>
                  <a:lnTo>
                    <a:pt x="937" y="5"/>
                  </a:lnTo>
                  <a:lnTo>
                    <a:pt x="940" y="5"/>
                  </a:lnTo>
                  <a:lnTo>
                    <a:pt x="940" y="8"/>
                  </a:lnTo>
                  <a:lnTo>
                    <a:pt x="940" y="10"/>
                  </a:lnTo>
                  <a:lnTo>
                    <a:pt x="943" y="10"/>
                  </a:lnTo>
                  <a:lnTo>
                    <a:pt x="943" y="13"/>
                  </a:lnTo>
                  <a:lnTo>
                    <a:pt x="940" y="13"/>
                  </a:lnTo>
                  <a:lnTo>
                    <a:pt x="940" y="15"/>
                  </a:lnTo>
                  <a:lnTo>
                    <a:pt x="940" y="18"/>
                  </a:lnTo>
                  <a:lnTo>
                    <a:pt x="940" y="21"/>
                  </a:lnTo>
                  <a:lnTo>
                    <a:pt x="940" y="23"/>
                  </a:lnTo>
                  <a:lnTo>
                    <a:pt x="940" y="26"/>
                  </a:lnTo>
                  <a:lnTo>
                    <a:pt x="940" y="28"/>
                  </a:lnTo>
                  <a:lnTo>
                    <a:pt x="943" y="28"/>
                  </a:lnTo>
                  <a:lnTo>
                    <a:pt x="943" y="31"/>
                  </a:lnTo>
                  <a:lnTo>
                    <a:pt x="943" y="34"/>
                  </a:lnTo>
                  <a:lnTo>
                    <a:pt x="943" y="36"/>
                  </a:lnTo>
                  <a:lnTo>
                    <a:pt x="943" y="39"/>
                  </a:lnTo>
                  <a:lnTo>
                    <a:pt x="943" y="42"/>
                  </a:lnTo>
                  <a:lnTo>
                    <a:pt x="940" y="42"/>
                  </a:lnTo>
                  <a:lnTo>
                    <a:pt x="943" y="42"/>
                  </a:lnTo>
                  <a:lnTo>
                    <a:pt x="943" y="39"/>
                  </a:lnTo>
                  <a:lnTo>
                    <a:pt x="943" y="34"/>
                  </a:lnTo>
                  <a:lnTo>
                    <a:pt x="943" y="31"/>
                  </a:lnTo>
                  <a:lnTo>
                    <a:pt x="940" y="31"/>
                  </a:lnTo>
                  <a:lnTo>
                    <a:pt x="937" y="31"/>
                  </a:lnTo>
                  <a:lnTo>
                    <a:pt x="935" y="31"/>
                  </a:lnTo>
                  <a:lnTo>
                    <a:pt x="932" y="31"/>
                  </a:lnTo>
                  <a:lnTo>
                    <a:pt x="932" y="34"/>
                  </a:lnTo>
                  <a:lnTo>
                    <a:pt x="932" y="36"/>
                  </a:lnTo>
                  <a:lnTo>
                    <a:pt x="935" y="36"/>
                  </a:lnTo>
                  <a:lnTo>
                    <a:pt x="935" y="39"/>
                  </a:lnTo>
                  <a:lnTo>
                    <a:pt x="932" y="39"/>
                  </a:lnTo>
                  <a:lnTo>
                    <a:pt x="930" y="39"/>
                  </a:lnTo>
                  <a:lnTo>
                    <a:pt x="930" y="42"/>
                  </a:lnTo>
                  <a:lnTo>
                    <a:pt x="930" y="44"/>
                  </a:lnTo>
                  <a:lnTo>
                    <a:pt x="930" y="42"/>
                  </a:lnTo>
                  <a:lnTo>
                    <a:pt x="930" y="44"/>
                  </a:lnTo>
                  <a:lnTo>
                    <a:pt x="927" y="44"/>
                  </a:lnTo>
                  <a:lnTo>
                    <a:pt x="927" y="47"/>
                  </a:lnTo>
                  <a:lnTo>
                    <a:pt x="927" y="49"/>
                  </a:lnTo>
                  <a:lnTo>
                    <a:pt x="932" y="49"/>
                  </a:lnTo>
                  <a:lnTo>
                    <a:pt x="930" y="49"/>
                  </a:lnTo>
                  <a:lnTo>
                    <a:pt x="927" y="49"/>
                  </a:lnTo>
                  <a:lnTo>
                    <a:pt x="927" y="52"/>
                  </a:lnTo>
                  <a:lnTo>
                    <a:pt x="924" y="57"/>
                  </a:lnTo>
                  <a:lnTo>
                    <a:pt x="924" y="60"/>
                  </a:lnTo>
                  <a:lnTo>
                    <a:pt x="924" y="62"/>
                  </a:lnTo>
                  <a:lnTo>
                    <a:pt x="922" y="68"/>
                  </a:lnTo>
                  <a:lnTo>
                    <a:pt x="922" y="70"/>
                  </a:lnTo>
                  <a:lnTo>
                    <a:pt x="922" y="73"/>
                  </a:lnTo>
                  <a:lnTo>
                    <a:pt x="919" y="75"/>
                  </a:lnTo>
                  <a:lnTo>
                    <a:pt x="919" y="78"/>
                  </a:lnTo>
                  <a:lnTo>
                    <a:pt x="917" y="78"/>
                  </a:lnTo>
                  <a:lnTo>
                    <a:pt x="917" y="81"/>
                  </a:lnTo>
                  <a:lnTo>
                    <a:pt x="911" y="86"/>
                  </a:lnTo>
                  <a:lnTo>
                    <a:pt x="911" y="89"/>
                  </a:lnTo>
                  <a:lnTo>
                    <a:pt x="909" y="91"/>
                  </a:lnTo>
                  <a:lnTo>
                    <a:pt x="909" y="94"/>
                  </a:lnTo>
                  <a:lnTo>
                    <a:pt x="906" y="94"/>
                  </a:lnTo>
                  <a:lnTo>
                    <a:pt x="906" y="96"/>
                  </a:lnTo>
                  <a:lnTo>
                    <a:pt x="903" y="99"/>
                  </a:lnTo>
                  <a:lnTo>
                    <a:pt x="903" y="102"/>
                  </a:lnTo>
                  <a:lnTo>
                    <a:pt x="901" y="102"/>
                  </a:lnTo>
                  <a:lnTo>
                    <a:pt x="901" y="104"/>
                  </a:lnTo>
                  <a:lnTo>
                    <a:pt x="901" y="107"/>
                  </a:lnTo>
                  <a:lnTo>
                    <a:pt x="898" y="107"/>
                  </a:lnTo>
                  <a:lnTo>
                    <a:pt x="898" y="109"/>
                  </a:lnTo>
                  <a:lnTo>
                    <a:pt x="896" y="109"/>
                  </a:lnTo>
                  <a:lnTo>
                    <a:pt x="896" y="112"/>
                  </a:lnTo>
                  <a:lnTo>
                    <a:pt x="893" y="112"/>
                  </a:lnTo>
                  <a:lnTo>
                    <a:pt x="893" y="115"/>
                  </a:lnTo>
                  <a:lnTo>
                    <a:pt x="890" y="115"/>
                  </a:lnTo>
                  <a:lnTo>
                    <a:pt x="890" y="117"/>
                  </a:lnTo>
                  <a:lnTo>
                    <a:pt x="888" y="120"/>
                  </a:lnTo>
                  <a:lnTo>
                    <a:pt x="888" y="122"/>
                  </a:lnTo>
                  <a:lnTo>
                    <a:pt x="888" y="120"/>
                  </a:lnTo>
                  <a:lnTo>
                    <a:pt x="888" y="122"/>
                  </a:lnTo>
                  <a:lnTo>
                    <a:pt x="888" y="125"/>
                  </a:lnTo>
                  <a:lnTo>
                    <a:pt x="888" y="128"/>
                  </a:lnTo>
                  <a:lnTo>
                    <a:pt x="888" y="130"/>
                  </a:lnTo>
                  <a:lnTo>
                    <a:pt x="888" y="133"/>
                  </a:lnTo>
                  <a:lnTo>
                    <a:pt x="885" y="133"/>
                  </a:lnTo>
                  <a:lnTo>
                    <a:pt x="885" y="136"/>
                  </a:lnTo>
                  <a:lnTo>
                    <a:pt x="883" y="136"/>
                  </a:lnTo>
                  <a:lnTo>
                    <a:pt x="883" y="138"/>
                  </a:lnTo>
                  <a:lnTo>
                    <a:pt x="883" y="141"/>
                  </a:lnTo>
                  <a:lnTo>
                    <a:pt x="880" y="141"/>
                  </a:lnTo>
                  <a:lnTo>
                    <a:pt x="883" y="143"/>
                  </a:lnTo>
                  <a:lnTo>
                    <a:pt x="883" y="146"/>
                  </a:lnTo>
                  <a:lnTo>
                    <a:pt x="883" y="149"/>
                  </a:lnTo>
                  <a:lnTo>
                    <a:pt x="883" y="151"/>
                  </a:lnTo>
                  <a:lnTo>
                    <a:pt x="883" y="154"/>
                  </a:lnTo>
                  <a:lnTo>
                    <a:pt x="880" y="154"/>
                  </a:lnTo>
                  <a:lnTo>
                    <a:pt x="880" y="156"/>
                  </a:lnTo>
                  <a:lnTo>
                    <a:pt x="880" y="159"/>
                  </a:lnTo>
                  <a:lnTo>
                    <a:pt x="883" y="159"/>
                  </a:lnTo>
                  <a:lnTo>
                    <a:pt x="883" y="162"/>
                  </a:lnTo>
                  <a:lnTo>
                    <a:pt x="883" y="164"/>
                  </a:lnTo>
                  <a:lnTo>
                    <a:pt x="880" y="164"/>
                  </a:lnTo>
                  <a:lnTo>
                    <a:pt x="880" y="167"/>
                  </a:lnTo>
                  <a:lnTo>
                    <a:pt x="880" y="170"/>
                  </a:lnTo>
                  <a:lnTo>
                    <a:pt x="883" y="170"/>
                  </a:lnTo>
                  <a:lnTo>
                    <a:pt x="883" y="172"/>
                  </a:lnTo>
                  <a:lnTo>
                    <a:pt x="885" y="172"/>
                  </a:lnTo>
                  <a:lnTo>
                    <a:pt x="888" y="172"/>
                  </a:lnTo>
                  <a:lnTo>
                    <a:pt x="888" y="175"/>
                  </a:lnTo>
                  <a:lnTo>
                    <a:pt x="890" y="175"/>
                  </a:lnTo>
                  <a:lnTo>
                    <a:pt x="890" y="177"/>
                  </a:lnTo>
                  <a:lnTo>
                    <a:pt x="888" y="177"/>
                  </a:lnTo>
                  <a:lnTo>
                    <a:pt x="890" y="177"/>
                  </a:lnTo>
                  <a:lnTo>
                    <a:pt x="890" y="180"/>
                  </a:lnTo>
                  <a:lnTo>
                    <a:pt x="890" y="183"/>
                  </a:lnTo>
                  <a:lnTo>
                    <a:pt x="893" y="183"/>
                  </a:lnTo>
                  <a:lnTo>
                    <a:pt x="893" y="185"/>
                  </a:lnTo>
                  <a:lnTo>
                    <a:pt x="893" y="188"/>
                  </a:lnTo>
                  <a:lnTo>
                    <a:pt x="890" y="188"/>
                  </a:lnTo>
                  <a:lnTo>
                    <a:pt x="890" y="190"/>
                  </a:lnTo>
                  <a:lnTo>
                    <a:pt x="888" y="190"/>
                  </a:lnTo>
                  <a:lnTo>
                    <a:pt x="885" y="193"/>
                  </a:lnTo>
                  <a:lnTo>
                    <a:pt x="883" y="193"/>
                  </a:lnTo>
                  <a:lnTo>
                    <a:pt x="880" y="193"/>
                  </a:lnTo>
                  <a:lnTo>
                    <a:pt x="877" y="193"/>
                  </a:lnTo>
                  <a:lnTo>
                    <a:pt x="877" y="196"/>
                  </a:lnTo>
                  <a:lnTo>
                    <a:pt x="875" y="196"/>
                  </a:lnTo>
                  <a:lnTo>
                    <a:pt x="872" y="196"/>
                  </a:lnTo>
                  <a:lnTo>
                    <a:pt x="872" y="198"/>
                  </a:lnTo>
                  <a:lnTo>
                    <a:pt x="870" y="198"/>
                  </a:lnTo>
                  <a:lnTo>
                    <a:pt x="867" y="198"/>
                  </a:lnTo>
                  <a:lnTo>
                    <a:pt x="867" y="201"/>
                  </a:lnTo>
                  <a:lnTo>
                    <a:pt x="864" y="201"/>
                  </a:lnTo>
                  <a:lnTo>
                    <a:pt x="864" y="203"/>
                  </a:lnTo>
                  <a:lnTo>
                    <a:pt x="862" y="203"/>
                  </a:lnTo>
                  <a:lnTo>
                    <a:pt x="862" y="206"/>
                  </a:lnTo>
                  <a:lnTo>
                    <a:pt x="862" y="209"/>
                  </a:lnTo>
                  <a:lnTo>
                    <a:pt x="864" y="209"/>
                  </a:lnTo>
                  <a:lnTo>
                    <a:pt x="864" y="211"/>
                  </a:lnTo>
                  <a:lnTo>
                    <a:pt x="864" y="214"/>
                  </a:lnTo>
                  <a:lnTo>
                    <a:pt x="864" y="217"/>
                  </a:lnTo>
                  <a:lnTo>
                    <a:pt x="862" y="217"/>
                  </a:lnTo>
                  <a:lnTo>
                    <a:pt x="862" y="219"/>
                  </a:lnTo>
                  <a:lnTo>
                    <a:pt x="862" y="222"/>
                  </a:lnTo>
                  <a:lnTo>
                    <a:pt x="862" y="224"/>
                  </a:lnTo>
                  <a:lnTo>
                    <a:pt x="864" y="224"/>
                  </a:lnTo>
                  <a:lnTo>
                    <a:pt x="864" y="227"/>
                  </a:lnTo>
                  <a:lnTo>
                    <a:pt x="864" y="230"/>
                  </a:lnTo>
                  <a:lnTo>
                    <a:pt x="867" y="230"/>
                  </a:lnTo>
                  <a:lnTo>
                    <a:pt x="867" y="232"/>
                  </a:lnTo>
                  <a:lnTo>
                    <a:pt x="867" y="235"/>
                  </a:lnTo>
                  <a:lnTo>
                    <a:pt x="867" y="237"/>
                  </a:lnTo>
                  <a:lnTo>
                    <a:pt x="867" y="240"/>
                  </a:lnTo>
                  <a:lnTo>
                    <a:pt x="867" y="243"/>
                  </a:lnTo>
                  <a:lnTo>
                    <a:pt x="867" y="245"/>
                  </a:lnTo>
                  <a:lnTo>
                    <a:pt x="870" y="245"/>
                  </a:lnTo>
                  <a:lnTo>
                    <a:pt x="870" y="248"/>
                  </a:lnTo>
                  <a:lnTo>
                    <a:pt x="870" y="250"/>
                  </a:lnTo>
                  <a:lnTo>
                    <a:pt x="870" y="253"/>
                  </a:lnTo>
                  <a:lnTo>
                    <a:pt x="872" y="253"/>
                  </a:lnTo>
                  <a:lnTo>
                    <a:pt x="872" y="256"/>
                  </a:lnTo>
                  <a:lnTo>
                    <a:pt x="872" y="258"/>
                  </a:lnTo>
                  <a:lnTo>
                    <a:pt x="875" y="258"/>
                  </a:lnTo>
                  <a:lnTo>
                    <a:pt x="875" y="261"/>
                  </a:lnTo>
                  <a:lnTo>
                    <a:pt x="875" y="264"/>
                  </a:lnTo>
                  <a:lnTo>
                    <a:pt x="877" y="264"/>
                  </a:lnTo>
                  <a:lnTo>
                    <a:pt x="877" y="266"/>
                  </a:lnTo>
                  <a:lnTo>
                    <a:pt x="875" y="266"/>
                  </a:lnTo>
                  <a:lnTo>
                    <a:pt x="875" y="269"/>
                  </a:lnTo>
                  <a:lnTo>
                    <a:pt x="872" y="269"/>
                  </a:lnTo>
                  <a:lnTo>
                    <a:pt x="872" y="271"/>
                  </a:lnTo>
                  <a:lnTo>
                    <a:pt x="870" y="271"/>
                  </a:lnTo>
                  <a:lnTo>
                    <a:pt x="870" y="274"/>
                  </a:lnTo>
                  <a:lnTo>
                    <a:pt x="867" y="274"/>
                  </a:lnTo>
                  <a:lnTo>
                    <a:pt x="867" y="277"/>
                  </a:lnTo>
                  <a:lnTo>
                    <a:pt x="864" y="277"/>
                  </a:lnTo>
                  <a:lnTo>
                    <a:pt x="864" y="279"/>
                  </a:lnTo>
                  <a:lnTo>
                    <a:pt x="862" y="279"/>
                  </a:lnTo>
                  <a:lnTo>
                    <a:pt x="862" y="282"/>
                  </a:lnTo>
                  <a:lnTo>
                    <a:pt x="859" y="282"/>
                  </a:lnTo>
                  <a:lnTo>
                    <a:pt x="856" y="282"/>
                  </a:lnTo>
                  <a:lnTo>
                    <a:pt x="856" y="284"/>
                  </a:lnTo>
                  <a:lnTo>
                    <a:pt x="854" y="287"/>
                  </a:lnTo>
                  <a:lnTo>
                    <a:pt x="854" y="290"/>
                  </a:lnTo>
                  <a:lnTo>
                    <a:pt x="851" y="290"/>
                  </a:lnTo>
                  <a:lnTo>
                    <a:pt x="851" y="292"/>
                  </a:lnTo>
                  <a:lnTo>
                    <a:pt x="849" y="292"/>
                  </a:lnTo>
                  <a:lnTo>
                    <a:pt x="849" y="295"/>
                  </a:lnTo>
                  <a:lnTo>
                    <a:pt x="846" y="295"/>
                  </a:lnTo>
                  <a:lnTo>
                    <a:pt x="846" y="297"/>
                  </a:lnTo>
                  <a:lnTo>
                    <a:pt x="843" y="297"/>
                  </a:lnTo>
                  <a:lnTo>
                    <a:pt x="843" y="300"/>
                  </a:lnTo>
                  <a:lnTo>
                    <a:pt x="841" y="300"/>
                  </a:lnTo>
                  <a:lnTo>
                    <a:pt x="841" y="303"/>
                  </a:lnTo>
                  <a:lnTo>
                    <a:pt x="838" y="303"/>
                  </a:lnTo>
                  <a:lnTo>
                    <a:pt x="838" y="305"/>
                  </a:lnTo>
                  <a:lnTo>
                    <a:pt x="836" y="305"/>
                  </a:lnTo>
                  <a:lnTo>
                    <a:pt x="833" y="305"/>
                  </a:lnTo>
                  <a:lnTo>
                    <a:pt x="830" y="305"/>
                  </a:lnTo>
                  <a:lnTo>
                    <a:pt x="828" y="305"/>
                  </a:lnTo>
                  <a:lnTo>
                    <a:pt x="828" y="308"/>
                  </a:lnTo>
                  <a:lnTo>
                    <a:pt x="825" y="305"/>
                  </a:lnTo>
                  <a:lnTo>
                    <a:pt x="823" y="305"/>
                  </a:lnTo>
                  <a:lnTo>
                    <a:pt x="823" y="303"/>
                  </a:lnTo>
                  <a:lnTo>
                    <a:pt x="820" y="303"/>
                  </a:lnTo>
                  <a:lnTo>
                    <a:pt x="820" y="300"/>
                  </a:lnTo>
                  <a:lnTo>
                    <a:pt x="815" y="300"/>
                  </a:lnTo>
                  <a:lnTo>
                    <a:pt x="812" y="300"/>
                  </a:lnTo>
                  <a:lnTo>
                    <a:pt x="809" y="297"/>
                  </a:lnTo>
                  <a:lnTo>
                    <a:pt x="807" y="297"/>
                  </a:lnTo>
                  <a:lnTo>
                    <a:pt x="802" y="295"/>
                  </a:lnTo>
                  <a:lnTo>
                    <a:pt x="799" y="295"/>
                  </a:lnTo>
                  <a:lnTo>
                    <a:pt x="796" y="295"/>
                  </a:lnTo>
                  <a:lnTo>
                    <a:pt x="794" y="295"/>
                  </a:lnTo>
                  <a:lnTo>
                    <a:pt x="791" y="295"/>
                  </a:lnTo>
                  <a:lnTo>
                    <a:pt x="791" y="292"/>
                  </a:lnTo>
                  <a:lnTo>
                    <a:pt x="789" y="292"/>
                  </a:lnTo>
                  <a:lnTo>
                    <a:pt x="786" y="292"/>
                  </a:lnTo>
                  <a:lnTo>
                    <a:pt x="783" y="292"/>
                  </a:lnTo>
                  <a:lnTo>
                    <a:pt x="783" y="290"/>
                  </a:lnTo>
                  <a:lnTo>
                    <a:pt x="781" y="290"/>
                  </a:lnTo>
                  <a:lnTo>
                    <a:pt x="778" y="290"/>
                  </a:lnTo>
                  <a:lnTo>
                    <a:pt x="776" y="290"/>
                  </a:lnTo>
                  <a:lnTo>
                    <a:pt x="776" y="287"/>
                  </a:lnTo>
                  <a:lnTo>
                    <a:pt x="773" y="287"/>
                  </a:lnTo>
                  <a:lnTo>
                    <a:pt x="770" y="287"/>
                  </a:lnTo>
                  <a:lnTo>
                    <a:pt x="768" y="287"/>
                  </a:lnTo>
                  <a:lnTo>
                    <a:pt x="768" y="284"/>
                  </a:lnTo>
                  <a:lnTo>
                    <a:pt x="765" y="284"/>
                  </a:lnTo>
                  <a:lnTo>
                    <a:pt x="763" y="284"/>
                  </a:lnTo>
                  <a:lnTo>
                    <a:pt x="760" y="284"/>
                  </a:lnTo>
                  <a:lnTo>
                    <a:pt x="760" y="282"/>
                  </a:lnTo>
                  <a:lnTo>
                    <a:pt x="757" y="282"/>
                  </a:lnTo>
                  <a:lnTo>
                    <a:pt x="755" y="282"/>
                  </a:lnTo>
                  <a:lnTo>
                    <a:pt x="752" y="282"/>
                  </a:lnTo>
                  <a:lnTo>
                    <a:pt x="752" y="279"/>
                  </a:lnTo>
                  <a:lnTo>
                    <a:pt x="752" y="282"/>
                  </a:lnTo>
                  <a:lnTo>
                    <a:pt x="752" y="279"/>
                  </a:lnTo>
                  <a:lnTo>
                    <a:pt x="749" y="279"/>
                  </a:lnTo>
                  <a:lnTo>
                    <a:pt x="747" y="279"/>
                  </a:lnTo>
                  <a:lnTo>
                    <a:pt x="744" y="279"/>
                  </a:lnTo>
                  <a:lnTo>
                    <a:pt x="744" y="277"/>
                  </a:lnTo>
                  <a:lnTo>
                    <a:pt x="742" y="277"/>
                  </a:lnTo>
                  <a:lnTo>
                    <a:pt x="739" y="277"/>
                  </a:lnTo>
                  <a:lnTo>
                    <a:pt x="736" y="277"/>
                  </a:lnTo>
                  <a:lnTo>
                    <a:pt x="734" y="274"/>
                  </a:lnTo>
                  <a:lnTo>
                    <a:pt x="731" y="274"/>
                  </a:lnTo>
                  <a:lnTo>
                    <a:pt x="729" y="274"/>
                  </a:lnTo>
                  <a:lnTo>
                    <a:pt x="726" y="271"/>
                  </a:lnTo>
                  <a:lnTo>
                    <a:pt x="723" y="271"/>
                  </a:lnTo>
                  <a:lnTo>
                    <a:pt x="721" y="271"/>
                  </a:lnTo>
                  <a:lnTo>
                    <a:pt x="718" y="271"/>
                  </a:lnTo>
                  <a:lnTo>
                    <a:pt x="718" y="269"/>
                  </a:lnTo>
                  <a:lnTo>
                    <a:pt x="716" y="269"/>
                  </a:lnTo>
                  <a:lnTo>
                    <a:pt x="713" y="269"/>
                  </a:lnTo>
                  <a:lnTo>
                    <a:pt x="710" y="269"/>
                  </a:lnTo>
                  <a:lnTo>
                    <a:pt x="710" y="266"/>
                  </a:lnTo>
                  <a:lnTo>
                    <a:pt x="708" y="266"/>
                  </a:lnTo>
                  <a:lnTo>
                    <a:pt x="705" y="266"/>
                  </a:lnTo>
                  <a:lnTo>
                    <a:pt x="702" y="266"/>
                  </a:lnTo>
                  <a:lnTo>
                    <a:pt x="702" y="264"/>
                  </a:lnTo>
                  <a:lnTo>
                    <a:pt x="700" y="264"/>
                  </a:lnTo>
                  <a:lnTo>
                    <a:pt x="697" y="264"/>
                  </a:lnTo>
                  <a:lnTo>
                    <a:pt x="695" y="264"/>
                  </a:lnTo>
                  <a:lnTo>
                    <a:pt x="695" y="261"/>
                  </a:lnTo>
                  <a:lnTo>
                    <a:pt x="692" y="261"/>
                  </a:lnTo>
                  <a:lnTo>
                    <a:pt x="689" y="261"/>
                  </a:lnTo>
                  <a:lnTo>
                    <a:pt x="687" y="261"/>
                  </a:lnTo>
                  <a:lnTo>
                    <a:pt x="674" y="261"/>
                  </a:lnTo>
                  <a:lnTo>
                    <a:pt x="671" y="261"/>
                  </a:lnTo>
                  <a:lnTo>
                    <a:pt x="663" y="261"/>
                  </a:lnTo>
                  <a:lnTo>
                    <a:pt x="661" y="261"/>
                  </a:lnTo>
                  <a:lnTo>
                    <a:pt x="658" y="261"/>
                  </a:lnTo>
                  <a:lnTo>
                    <a:pt x="655" y="261"/>
                  </a:lnTo>
                  <a:lnTo>
                    <a:pt x="653" y="261"/>
                  </a:lnTo>
                  <a:lnTo>
                    <a:pt x="650" y="261"/>
                  </a:lnTo>
                  <a:lnTo>
                    <a:pt x="648" y="261"/>
                  </a:lnTo>
                  <a:lnTo>
                    <a:pt x="645" y="261"/>
                  </a:lnTo>
                  <a:lnTo>
                    <a:pt x="642" y="261"/>
                  </a:lnTo>
                  <a:lnTo>
                    <a:pt x="640" y="261"/>
                  </a:lnTo>
                  <a:lnTo>
                    <a:pt x="637" y="261"/>
                  </a:lnTo>
                  <a:lnTo>
                    <a:pt x="635" y="261"/>
                  </a:lnTo>
                  <a:lnTo>
                    <a:pt x="632" y="261"/>
                  </a:lnTo>
                  <a:lnTo>
                    <a:pt x="629" y="261"/>
                  </a:lnTo>
                  <a:lnTo>
                    <a:pt x="627" y="261"/>
                  </a:lnTo>
                  <a:lnTo>
                    <a:pt x="624" y="261"/>
                  </a:lnTo>
                  <a:lnTo>
                    <a:pt x="622" y="261"/>
                  </a:lnTo>
                  <a:lnTo>
                    <a:pt x="619" y="261"/>
                  </a:lnTo>
                  <a:lnTo>
                    <a:pt x="616" y="261"/>
                  </a:lnTo>
                  <a:lnTo>
                    <a:pt x="614" y="261"/>
                  </a:lnTo>
                  <a:lnTo>
                    <a:pt x="611" y="261"/>
                  </a:lnTo>
                  <a:lnTo>
                    <a:pt x="609" y="261"/>
                  </a:lnTo>
                  <a:lnTo>
                    <a:pt x="606" y="261"/>
                  </a:lnTo>
                  <a:lnTo>
                    <a:pt x="603" y="261"/>
                  </a:lnTo>
                  <a:lnTo>
                    <a:pt x="603" y="264"/>
                  </a:lnTo>
                  <a:lnTo>
                    <a:pt x="601" y="264"/>
                  </a:lnTo>
                  <a:lnTo>
                    <a:pt x="598" y="264"/>
                  </a:lnTo>
                  <a:lnTo>
                    <a:pt x="595" y="264"/>
                  </a:lnTo>
                  <a:lnTo>
                    <a:pt x="593" y="264"/>
                  </a:lnTo>
                  <a:lnTo>
                    <a:pt x="590" y="264"/>
                  </a:lnTo>
                  <a:lnTo>
                    <a:pt x="588" y="264"/>
                  </a:lnTo>
                  <a:lnTo>
                    <a:pt x="585" y="264"/>
                  </a:lnTo>
                  <a:lnTo>
                    <a:pt x="582" y="264"/>
                  </a:lnTo>
                  <a:lnTo>
                    <a:pt x="580" y="266"/>
                  </a:lnTo>
                  <a:lnTo>
                    <a:pt x="577" y="266"/>
                  </a:lnTo>
                  <a:lnTo>
                    <a:pt x="575" y="266"/>
                  </a:lnTo>
                  <a:lnTo>
                    <a:pt x="572" y="266"/>
                  </a:lnTo>
                  <a:lnTo>
                    <a:pt x="569" y="269"/>
                  </a:lnTo>
                  <a:lnTo>
                    <a:pt x="569" y="266"/>
                  </a:lnTo>
                  <a:lnTo>
                    <a:pt x="569" y="269"/>
                  </a:lnTo>
                  <a:lnTo>
                    <a:pt x="567" y="269"/>
                  </a:lnTo>
                  <a:lnTo>
                    <a:pt x="564" y="269"/>
                  </a:lnTo>
                  <a:lnTo>
                    <a:pt x="562" y="269"/>
                  </a:lnTo>
                  <a:lnTo>
                    <a:pt x="559" y="269"/>
                  </a:lnTo>
                  <a:lnTo>
                    <a:pt x="559" y="271"/>
                  </a:lnTo>
                  <a:lnTo>
                    <a:pt x="556" y="271"/>
                  </a:lnTo>
                  <a:lnTo>
                    <a:pt x="554" y="271"/>
                  </a:lnTo>
                  <a:lnTo>
                    <a:pt x="551" y="271"/>
                  </a:lnTo>
                  <a:lnTo>
                    <a:pt x="551" y="274"/>
                  </a:lnTo>
                  <a:lnTo>
                    <a:pt x="548" y="274"/>
                  </a:lnTo>
                  <a:lnTo>
                    <a:pt x="546" y="274"/>
                  </a:lnTo>
                  <a:lnTo>
                    <a:pt x="543" y="274"/>
                  </a:lnTo>
                  <a:lnTo>
                    <a:pt x="543" y="277"/>
                  </a:lnTo>
                  <a:lnTo>
                    <a:pt x="543" y="274"/>
                  </a:lnTo>
                  <a:lnTo>
                    <a:pt x="541" y="274"/>
                  </a:lnTo>
                  <a:lnTo>
                    <a:pt x="541" y="277"/>
                  </a:lnTo>
                  <a:lnTo>
                    <a:pt x="541" y="274"/>
                  </a:lnTo>
                  <a:lnTo>
                    <a:pt x="538" y="274"/>
                  </a:lnTo>
                  <a:lnTo>
                    <a:pt x="538" y="277"/>
                  </a:lnTo>
                  <a:lnTo>
                    <a:pt x="538" y="274"/>
                  </a:lnTo>
                  <a:lnTo>
                    <a:pt x="535" y="274"/>
                  </a:lnTo>
                  <a:lnTo>
                    <a:pt x="535" y="277"/>
                  </a:lnTo>
                  <a:lnTo>
                    <a:pt x="533" y="277"/>
                  </a:lnTo>
                  <a:lnTo>
                    <a:pt x="533" y="274"/>
                  </a:lnTo>
                  <a:lnTo>
                    <a:pt x="530" y="274"/>
                  </a:lnTo>
                  <a:lnTo>
                    <a:pt x="528" y="277"/>
                  </a:lnTo>
                  <a:lnTo>
                    <a:pt x="528" y="274"/>
                  </a:lnTo>
                  <a:lnTo>
                    <a:pt x="525" y="274"/>
                  </a:lnTo>
                  <a:lnTo>
                    <a:pt x="522" y="274"/>
                  </a:lnTo>
                  <a:lnTo>
                    <a:pt x="520" y="274"/>
                  </a:lnTo>
                  <a:lnTo>
                    <a:pt x="517" y="277"/>
                  </a:lnTo>
                  <a:lnTo>
                    <a:pt x="517" y="274"/>
                  </a:lnTo>
                  <a:lnTo>
                    <a:pt x="515" y="274"/>
                  </a:lnTo>
                  <a:lnTo>
                    <a:pt x="512" y="274"/>
                  </a:lnTo>
                  <a:lnTo>
                    <a:pt x="509" y="274"/>
                  </a:lnTo>
                  <a:lnTo>
                    <a:pt x="507" y="271"/>
                  </a:lnTo>
                  <a:lnTo>
                    <a:pt x="504" y="271"/>
                  </a:lnTo>
                  <a:lnTo>
                    <a:pt x="504" y="269"/>
                  </a:lnTo>
                  <a:lnTo>
                    <a:pt x="501" y="266"/>
                  </a:lnTo>
                  <a:lnTo>
                    <a:pt x="501" y="264"/>
                  </a:lnTo>
                  <a:lnTo>
                    <a:pt x="501" y="261"/>
                  </a:lnTo>
                  <a:lnTo>
                    <a:pt x="499" y="261"/>
                  </a:lnTo>
                  <a:lnTo>
                    <a:pt x="499" y="258"/>
                  </a:lnTo>
                  <a:lnTo>
                    <a:pt x="499" y="256"/>
                  </a:lnTo>
                  <a:lnTo>
                    <a:pt x="501" y="253"/>
                  </a:lnTo>
                  <a:lnTo>
                    <a:pt x="501" y="250"/>
                  </a:lnTo>
                  <a:lnTo>
                    <a:pt x="501" y="248"/>
                  </a:lnTo>
                  <a:lnTo>
                    <a:pt x="504" y="248"/>
                  </a:lnTo>
                  <a:lnTo>
                    <a:pt x="504" y="245"/>
                  </a:lnTo>
                  <a:lnTo>
                    <a:pt x="507" y="243"/>
                  </a:lnTo>
                  <a:lnTo>
                    <a:pt x="509" y="240"/>
                  </a:lnTo>
                  <a:lnTo>
                    <a:pt x="509" y="237"/>
                  </a:lnTo>
                  <a:lnTo>
                    <a:pt x="512" y="237"/>
                  </a:lnTo>
                  <a:lnTo>
                    <a:pt x="512" y="235"/>
                  </a:lnTo>
                  <a:lnTo>
                    <a:pt x="515" y="235"/>
                  </a:lnTo>
                  <a:lnTo>
                    <a:pt x="515" y="232"/>
                  </a:lnTo>
                  <a:lnTo>
                    <a:pt x="517" y="230"/>
                  </a:lnTo>
                  <a:lnTo>
                    <a:pt x="517" y="227"/>
                  </a:lnTo>
                  <a:lnTo>
                    <a:pt x="520" y="227"/>
                  </a:lnTo>
                  <a:lnTo>
                    <a:pt x="520" y="224"/>
                  </a:lnTo>
                  <a:lnTo>
                    <a:pt x="522" y="224"/>
                  </a:lnTo>
                  <a:lnTo>
                    <a:pt x="522" y="222"/>
                  </a:lnTo>
                  <a:lnTo>
                    <a:pt x="522" y="219"/>
                  </a:lnTo>
                  <a:lnTo>
                    <a:pt x="525" y="219"/>
                  </a:lnTo>
                  <a:lnTo>
                    <a:pt x="525" y="217"/>
                  </a:lnTo>
                  <a:lnTo>
                    <a:pt x="528" y="217"/>
                  </a:lnTo>
                  <a:lnTo>
                    <a:pt x="528" y="214"/>
                  </a:lnTo>
                  <a:lnTo>
                    <a:pt x="530" y="211"/>
                  </a:lnTo>
                  <a:lnTo>
                    <a:pt x="530" y="209"/>
                  </a:lnTo>
                  <a:lnTo>
                    <a:pt x="533" y="209"/>
                  </a:lnTo>
                  <a:lnTo>
                    <a:pt x="533" y="206"/>
                  </a:lnTo>
                  <a:lnTo>
                    <a:pt x="535" y="206"/>
                  </a:lnTo>
                  <a:lnTo>
                    <a:pt x="535" y="203"/>
                  </a:lnTo>
                  <a:lnTo>
                    <a:pt x="535" y="201"/>
                  </a:lnTo>
                  <a:lnTo>
                    <a:pt x="535" y="198"/>
                  </a:lnTo>
                  <a:lnTo>
                    <a:pt x="535" y="196"/>
                  </a:lnTo>
                  <a:lnTo>
                    <a:pt x="533" y="185"/>
                  </a:lnTo>
                  <a:lnTo>
                    <a:pt x="530" y="180"/>
                  </a:lnTo>
                  <a:lnTo>
                    <a:pt x="530" y="177"/>
                  </a:lnTo>
                  <a:lnTo>
                    <a:pt x="528" y="177"/>
                  </a:lnTo>
                  <a:lnTo>
                    <a:pt x="528" y="180"/>
                  </a:lnTo>
                  <a:lnTo>
                    <a:pt x="525" y="177"/>
                  </a:lnTo>
                  <a:lnTo>
                    <a:pt x="525" y="175"/>
                  </a:lnTo>
                  <a:lnTo>
                    <a:pt x="525" y="172"/>
                  </a:lnTo>
                  <a:lnTo>
                    <a:pt x="522" y="170"/>
                  </a:lnTo>
                  <a:lnTo>
                    <a:pt x="525" y="170"/>
                  </a:lnTo>
                  <a:lnTo>
                    <a:pt x="525" y="167"/>
                  </a:lnTo>
                  <a:lnTo>
                    <a:pt x="525" y="164"/>
                  </a:lnTo>
                  <a:lnTo>
                    <a:pt x="522" y="164"/>
                  </a:lnTo>
                  <a:lnTo>
                    <a:pt x="522" y="162"/>
                  </a:lnTo>
                  <a:lnTo>
                    <a:pt x="522" y="159"/>
                  </a:lnTo>
                  <a:lnTo>
                    <a:pt x="522" y="156"/>
                  </a:lnTo>
                  <a:lnTo>
                    <a:pt x="520" y="156"/>
                  </a:lnTo>
                  <a:lnTo>
                    <a:pt x="520" y="154"/>
                  </a:lnTo>
                  <a:lnTo>
                    <a:pt x="520" y="151"/>
                  </a:lnTo>
                  <a:lnTo>
                    <a:pt x="517" y="151"/>
                  </a:lnTo>
                  <a:lnTo>
                    <a:pt x="517" y="149"/>
                  </a:lnTo>
                  <a:lnTo>
                    <a:pt x="515" y="149"/>
                  </a:lnTo>
                  <a:lnTo>
                    <a:pt x="512" y="149"/>
                  </a:lnTo>
                  <a:lnTo>
                    <a:pt x="512" y="146"/>
                  </a:lnTo>
                  <a:lnTo>
                    <a:pt x="509" y="146"/>
                  </a:lnTo>
                  <a:lnTo>
                    <a:pt x="507" y="146"/>
                  </a:lnTo>
                  <a:lnTo>
                    <a:pt x="504" y="146"/>
                  </a:lnTo>
                  <a:lnTo>
                    <a:pt x="501" y="146"/>
                  </a:lnTo>
                  <a:lnTo>
                    <a:pt x="501" y="143"/>
                  </a:lnTo>
                  <a:lnTo>
                    <a:pt x="499" y="143"/>
                  </a:lnTo>
                  <a:lnTo>
                    <a:pt x="496" y="143"/>
                  </a:lnTo>
                  <a:lnTo>
                    <a:pt x="494" y="143"/>
                  </a:lnTo>
                  <a:lnTo>
                    <a:pt x="494" y="141"/>
                  </a:lnTo>
                  <a:lnTo>
                    <a:pt x="491" y="141"/>
                  </a:lnTo>
                  <a:lnTo>
                    <a:pt x="491" y="138"/>
                  </a:lnTo>
                  <a:lnTo>
                    <a:pt x="488" y="138"/>
                  </a:lnTo>
                  <a:lnTo>
                    <a:pt x="488" y="136"/>
                  </a:lnTo>
                  <a:lnTo>
                    <a:pt x="488" y="133"/>
                  </a:lnTo>
                  <a:lnTo>
                    <a:pt x="488" y="130"/>
                  </a:lnTo>
                  <a:lnTo>
                    <a:pt x="488" y="128"/>
                  </a:lnTo>
                  <a:lnTo>
                    <a:pt x="488" y="125"/>
                  </a:lnTo>
                  <a:lnTo>
                    <a:pt x="488" y="122"/>
                  </a:lnTo>
                  <a:lnTo>
                    <a:pt x="491" y="122"/>
                  </a:lnTo>
                  <a:lnTo>
                    <a:pt x="491" y="120"/>
                  </a:lnTo>
                  <a:lnTo>
                    <a:pt x="494" y="120"/>
                  </a:lnTo>
                  <a:lnTo>
                    <a:pt x="494" y="117"/>
                  </a:lnTo>
                  <a:lnTo>
                    <a:pt x="496" y="117"/>
                  </a:lnTo>
                  <a:lnTo>
                    <a:pt x="499" y="117"/>
                  </a:lnTo>
                  <a:lnTo>
                    <a:pt x="499" y="115"/>
                  </a:lnTo>
                  <a:lnTo>
                    <a:pt x="501" y="115"/>
                  </a:lnTo>
                  <a:lnTo>
                    <a:pt x="504" y="115"/>
                  </a:lnTo>
                  <a:lnTo>
                    <a:pt x="507" y="115"/>
                  </a:lnTo>
                  <a:lnTo>
                    <a:pt x="507" y="112"/>
                  </a:lnTo>
                  <a:lnTo>
                    <a:pt x="509" y="112"/>
                  </a:lnTo>
                  <a:lnTo>
                    <a:pt x="512" y="112"/>
                  </a:lnTo>
                  <a:lnTo>
                    <a:pt x="515" y="112"/>
                  </a:lnTo>
                  <a:lnTo>
                    <a:pt x="515" y="109"/>
                  </a:lnTo>
                  <a:lnTo>
                    <a:pt x="517" y="109"/>
                  </a:lnTo>
                  <a:lnTo>
                    <a:pt x="520" y="109"/>
                  </a:lnTo>
                  <a:lnTo>
                    <a:pt x="522" y="109"/>
                  </a:lnTo>
                  <a:lnTo>
                    <a:pt x="522" y="107"/>
                  </a:lnTo>
                  <a:lnTo>
                    <a:pt x="525" y="107"/>
                  </a:lnTo>
                  <a:lnTo>
                    <a:pt x="528" y="107"/>
                  </a:lnTo>
                  <a:lnTo>
                    <a:pt x="530" y="107"/>
                  </a:lnTo>
                  <a:lnTo>
                    <a:pt x="530" y="104"/>
                  </a:lnTo>
                  <a:lnTo>
                    <a:pt x="533" y="104"/>
                  </a:lnTo>
                  <a:lnTo>
                    <a:pt x="535" y="104"/>
                  </a:lnTo>
                  <a:lnTo>
                    <a:pt x="538" y="104"/>
                  </a:lnTo>
                  <a:lnTo>
                    <a:pt x="538" y="102"/>
                  </a:lnTo>
                  <a:lnTo>
                    <a:pt x="541" y="102"/>
                  </a:lnTo>
                  <a:lnTo>
                    <a:pt x="543" y="102"/>
                  </a:lnTo>
                  <a:lnTo>
                    <a:pt x="546" y="99"/>
                  </a:lnTo>
                  <a:lnTo>
                    <a:pt x="548" y="99"/>
                  </a:lnTo>
                  <a:lnTo>
                    <a:pt x="551" y="99"/>
                  </a:lnTo>
                  <a:lnTo>
                    <a:pt x="551" y="96"/>
                  </a:lnTo>
                  <a:lnTo>
                    <a:pt x="554" y="96"/>
                  </a:lnTo>
                  <a:lnTo>
                    <a:pt x="556" y="96"/>
                  </a:lnTo>
                  <a:lnTo>
                    <a:pt x="559" y="96"/>
                  </a:lnTo>
                  <a:lnTo>
                    <a:pt x="559" y="94"/>
                  </a:lnTo>
                  <a:lnTo>
                    <a:pt x="562" y="94"/>
                  </a:lnTo>
                  <a:lnTo>
                    <a:pt x="564" y="94"/>
                  </a:lnTo>
                  <a:lnTo>
                    <a:pt x="567" y="94"/>
                  </a:lnTo>
                  <a:lnTo>
                    <a:pt x="567" y="91"/>
                  </a:lnTo>
                  <a:lnTo>
                    <a:pt x="569" y="91"/>
                  </a:lnTo>
                  <a:lnTo>
                    <a:pt x="572" y="91"/>
                  </a:lnTo>
                  <a:lnTo>
                    <a:pt x="575" y="91"/>
                  </a:lnTo>
                  <a:lnTo>
                    <a:pt x="575" y="89"/>
                  </a:lnTo>
                  <a:lnTo>
                    <a:pt x="577" y="89"/>
                  </a:lnTo>
                  <a:lnTo>
                    <a:pt x="580" y="89"/>
                  </a:lnTo>
                  <a:lnTo>
                    <a:pt x="582" y="89"/>
                  </a:lnTo>
                  <a:lnTo>
                    <a:pt x="582" y="86"/>
                  </a:lnTo>
                  <a:lnTo>
                    <a:pt x="585" y="86"/>
                  </a:lnTo>
                  <a:lnTo>
                    <a:pt x="588" y="86"/>
                  </a:lnTo>
                  <a:lnTo>
                    <a:pt x="590" y="86"/>
                  </a:lnTo>
                  <a:lnTo>
                    <a:pt x="590" y="83"/>
                  </a:lnTo>
                  <a:lnTo>
                    <a:pt x="593" y="83"/>
                  </a:lnTo>
                  <a:lnTo>
                    <a:pt x="595" y="83"/>
                  </a:lnTo>
                  <a:lnTo>
                    <a:pt x="598" y="83"/>
                  </a:lnTo>
                  <a:lnTo>
                    <a:pt x="598" y="81"/>
                  </a:lnTo>
                  <a:lnTo>
                    <a:pt x="601" y="81"/>
                  </a:lnTo>
                  <a:lnTo>
                    <a:pt x="603" y="81"/>
                  </a:lnTo>
                  <a:lnTo>
                    <a:pt x="606" y="81"/>
                  </a:lnTo>
                  <a:lnTo>
                    <a:pt x="606" y="78"/>
                  </a:lnTo>
                  <a:lnTo>
                    <a:pt x="609" y="78"/>
                  </a:lnTo>
                  <a:lnTo>
                    <a:pt x="611" y="78"/>
                  </a:lnTo>
                  <a:lnTo>
                    <a:pt x="614" y="78"/>
                  </a:lnTo>
                  <a:lnTo>
                    <a:pt x="614" y="75"/>
                  </a:lnTo>
                  <a:lnTo>
                    <a:pt x="616" y="75"/>
                  </a:lnTo>
                  <a:lnTo>
                    <a:pt x="619" y="75"/>
                  </a:lnTo>
                  <a:lnTo>
                    <a:pt x="622" y="75"/>
                  </a:lnTo>
                  <a:lnTo>
                    <a:pt x="622" y="73"/>
                  </a:lnTo>
                  <a:lnTo>
                    <a:pt x="624" y="73"/>
                  </a:lnTo>
                  <a:lnTo>
                    <a:pt x="627" y="73"/>
                  </a:lnTo>
                  <a:lnTo>
                    <a:pt x="629" y="70"/>
                  </a:lnTo>
                  <a:lnTo>
                    <a:pt x="632" y="70"/>
                  </a:lnTo>
                  <a:lnTo>
                    <a:pt x="635" y="70"/>
                  </a:lnTo>
                  <a:lnTo>
                    <a:pt x="635" y="68"/>
                  </a:lnTo>
                  <a:lnTo>
                    <a:pt x="637" y="68"/>
                  </a:lnTo>
                  <a:lnTo>
                    <a:pt x="640" y="68"/>
                  </a:lnTo>
                  <a:lnTo>
                    <a:pt x="642" y="68"/>
                  </a:lnTo>
                  <a:lnTo>
                    <a:pt x="642" y="65"/>
                  </a:lnTo>
                  <a:lnTo>
                    <a:pt x="645" y="65"/>
                  </a:lnTo>
                  <a:lnTo>
                    <a:pt x="648" y="65"/>
                  </a:lnTo>
                  <a:lnTo>
                    <a:pt x="650" y="65"/>
                  </a:lnTo>
                  <a:lnTo>
                    <a:pt x="650" y="62"/>
                  </a:lnTo>
                  <a:lnTo>
                    <a:pt x="653" y="62"/>
                  </a:lnTo>
                  <a:lnTo>
                    <a:pt x="655" y="62"/>
                  </a:lnTo>
                  <a:lnTo>
                    <a:pt x="658" y="62"/>
                  </a:lnTo>
                  <a:lnTo>
                    <a:pt x="658" y="60"/>
                  </a:lnTo>
                  <a:lnTo>
                    <a:pt x="661" y="60"/>
                  </a:lnTo>
                  <a:lnTo>
                    <a:pt x="663" y="60"/>
                  </a:lnTo>
                  <a:lnTo>
                    <a:pt x="666" y="60"/>
                  </a:lnTo>
                  <a:lnTo>
                    <a:pt x="666" y="57"/>
                  </a:lnTo>
                  <a:lnTo>
                    <a:pt x="669" y="57"/>
                  </a:lnTo>
                  <a:lnTo>
                    <a:pt x="671" y="57"/>
                  </a:lnTo>
                  <a:lnTo>
                    <a:pt x="674" y="57"/>
                  </a:lnTo>
                  <a:lnTo>
                    <a:pt x="674" y="55"/>
                  </a:lnTo>
                  <a:lnTo>
                    <a:pt x="676" y="55"/>
                  </a:lnTo>
                  <a:lnTo>
                    <a:pt x="679" y="55"/>
                  </a:lnTo>
                  <a:lnTo>
                    <a:pt x="682" y="55"/>
                  </a:lnTo>
                  <a:lnTo>
                    <a:pt x="682" y="52"/>
                  </a:lnTo>
                  <a:lnTo>
                    <a:pt x="684" y="52"/>
                  </a:lnTo>
                  <a:lnTo>
                    <a:pt x="687" y="52"/>
                  </a:lnTo>
                  <a:lnTo>
                    <a:pt x="689" y="52"/>
                  </a:lnTo>
                  <a:lnTo>
                    <a:pt x="689" y="49"/>
                  </a:lnTo>
                  <a:lnTo>
                    <a:pt x="692" y="49"/>
                  </a:lnTo>
                  <a:lnTo>
                    <a:pt x="695" y="49"/>
                  </a:lnTo>
                  <a:lnTo>
                    <a:pt x="697" y="49"/>
                  </a:lnTo>
                  <a:lnTo>
                    <a:pt x="697" y="47"/>
                  </a:lnTo>
                  <a:lnTo>
                    <a:pt x="700" y="47"/>
                  </a:lnTo>
                  <a:lnTo>
                    <a:pt x="702" y="47"/>
                  </a:lnTo>
                  <a:lnTo>
                    <a:pt x="705" y="47"/>
                  </a:lnTo>
                  <a:lnTo>
                    <a:pt x="705" y="44"/>
                  </a:lnTo>
                  <a:lnTo>
                    <a:pt x="708" y="44"/>
                  </a:lnTo>
                  <a:lnTo>
                    <a:pt x="710" y="44"/>
                  </a:lnTo>
                  <a:lnTo>
                    <a:pt x="713" y="42"/>
                  </a:lnTo>
                  <a:lnTo>
                    <a:pt x="716" y="42"/>
                  </a:lnTo>
                  <a:lnTo>
                    <a:pt x="718" y="42"/>
                  </a:lnTo>
                  <a:lnTo>
                    <a:pt x="718" y="39"/>
                  </a:lnTo>
                  <a:lnTo>
                    <a:pt x="721" y="39"/>
                  </a:lnTo>
                  <a:lnTo>
                    <a:pt x="723" y="39"/>
                  </a:lnTo>
                  <a:lnTo>
                    <a:pt x="726" y="39"/>
                  </a:lnTo>
                  <a:lnTo>
                    <a:pt x="729" y="36"/>
                  </a:lnTo>
                  <a:lnTo>
                    <a:pt x="731" y="36"/>
                  </a:lnTo>
                  <a:lnTo>
                    <a:pt x="734" y="36"/>
                  </a:lnTo>
                  <a:lnTo>
                    <a:pt x="734" y="34"/>
                  </a:lnTo>
                  <a:lnTo>
                    <a:pt x="736" y="34"/>
                  </a:lnTo>
                  <a:lnTo>
                    <a:pt x="739" y="34"/>
                  </a:lnTo>
                  <a:lnTo>
                    <a:pt x="742" y="34"/>
                  </a:lnTo>
                  <a:lnTo>
                    <a:pt x="742" y="31"/>
                  </a:lnTo>
                  <a:lnTo>
                    <a:pt x="744" y="31"/>
                  </a:lnTo>
                  <a:lnTo>
                    <a:pt x="747" y="31"/>
                  </a:lnTo>
                  <a:lnTo>
                    <a:pt x="749" y="31"/>
                  </a:lnTo>
                  <a:lnTo>
                    <a:pt x="749" y="28"/>
                  </a:lnTo>
                  <a:lnTo>
                    <a:pt x="752" y="28"/>
                  </a:lnTo>
                  <a:lnTo>
                    <a:pt x="755" y="28"/>
                  </a:lnTo>
                  <a:lnTo>
                    <a:pt x="757" y="28"/>
                  </a:lnTo>
                  <a:lnTo>
                    <a:pt x="757" y="26"/>
                  </a:lnTo>
                  <a:lnTo>
                    <a:pt x="760" y="26"/>
                  </a:lnTo>
                  <a:lnTo>
                    <a:pt x="763" y="26"/>
                  </a:lnTo>
                  <a:lnTo>
                    <a:pt x="765" y="26"/>
                  </a:lnTo>
                  <a:lnTo>
                    <a:pt x="765" y="23"/>
                  </a:lnTo>
                  <a:lnTo>
                    <a:pt x="768" y="23"/>
                  </a:lnTo>
                  <a:lnTo>
                    <a:pt x="770" y="23"/>
                  </a:lnTo>
                  <a:lnTo>
                    <a:pt x="773" y="23"/>
                  </a:lnTo>
                  <a:lnTo>
                    <a:pt x="773" y="21"/>
                  </a:lnTo>
                  <a:lnTo>
                    <a:pt x="776" y="21"/>
                  </a:lnTo>
                  <a:lnTo>
                    <a:pt x="778" y="21"/>
                  </a:lnTo>
                  <a:lnTo>
                    <a:pt x="781" y="21"/>
                  </a:lnTo>
                  <a:lnTo>
                    <a:pt x="781" y="18"/>
                  </a:lnTo>
                  <a:lnTo>
                    <a:pt x="783" y="18"/>
                  </a:lnTo>
                  <a:lnTo>
                    <a:pt x="786" y="18"/>
                  </a:lnTo>
                  <a:lnTo>
                    <a:pt x="789" y="15"/>
                  </a:lnTo>
                  <a:lnTo>
                    <a:pt x="791" y="15"/>
                  </a:lnTo>
                  <a:lnTo>
                    <a:pt x="794" y="15"/>
                  </a:lnTo>
                  <a:lnTo>
                    <a:pt x="796" y="13"/>
                  </a:lnTo>
                  <a:lnTo>
                    <a:pt x="799" y="13"/>
                  </a:lnTo>
                  <a:lnTo>
                    <a:pt x="802" y="13"/>
                  </a:lnTo>
                  <a:lnTo>
                    <a:pt x="802" y="10"/>
                  </a:lnTo>
                  <a:lnTo>
                    <a:pt x="804" y="10"/>
                  </a:lnTo>
                  <a:lnTo>
                    <a:pt x="807" y="10"/>
                  </a:lnTo>
                  <a:lnTo>
                    <a:pt x="809" y="10"/>
                  </a:lnTo>
                  <a:lnTo>
                    <a:pt x="809" y="8"/>
                  </a:lnTo>
                  <a:lnTo>
                    <a:pt x="812" y="8"/>
                  </a:lnTo>
                  <a:lnTo>
                    <a:pt x="815" y="8"/>
                  </a:lnTo>
                  <a:lnTo>
                    <a:pt x="817" y="8"/>
                  </a:lnTo>
                  <a:lnTo>
                    <a:pt x="817" y="5"/>
                  </a:lnTo>
                  <a:lnTo>
                    <a:pt x="820" y="5"/>
                  </a:lnTo>
                  <a:lnTo>
                    <a:pt x="823" y="5"/>
                  </a:lnTo>
                  <a:lnTo>
                    <a:pt x="825" y="5"/>
                  </a:lnTo>
                  <a:lnTo>
                    <a:pt x="825" y="2"/>
                  </a:lnTo>
                  <a:lnTo>
                    <a:pt x="828" y="2"/>
                  </a:lnTo>
                  <a:lnTo>
                    <a:pt x="830" y="2"/>
                  </a:lnTo>
                  <a:lnTo>
                    <a:pt x="833" y="2"/>
                  </a:lnTo>
                  <a:lnTo>
                    <a:pt x="833" y="0"/>
                  </a:lnTo>
                  <a:lnTo>
                    <a:pt x="836" y="0"/>
                  </a:lnTo>
                  <a:lnTo>
                    <a:pt x="838" y="0"/>
                  </a:lnTo>
                  <a:close/>
                </a:path>
              </a:pathLst>
            </a:custGeom>
            <a:no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800" kern="1200">
                <a:solidFill>
                  <a:prstClr val="black"/>
                </a:solidFill>
                <a:latin typeface="Century Gothic"/>
                <a:ea typeface="+mn-ea"/>
                <a:cs typeface="+mn-cs"/>
              </a:endParaRPr>
            </a:p>
          </p:txBody>
        </p:sp>
        <p:sp>
          <p:nvSpPr>
            <p:cNvPr id="278" name="Freeform 68"/>
            <p:cNvSpPr>
              <a:spLocks/>
            </p:cNvSpPr>
            <p:nvPr/>
          </p:nvSpPr>
          <p:spPr bwMode="auto">
            <a:xfrm>
              <a:off x="1540" y="3968"/>
              <a:ext cx="3" cy="3"/>
            </a:xfrm>
            <a:custGeom>
              <a:avLst/>
              <a:gdLst>
                <a:gd name="T0" fmla="*/ 3 w 3"/>
                <a:gd name="T1" fmla="*/ 3 h 3"/>
                <a:gd name="T2" fmla="*/ 3 w 3"/>
                <a:gd name="T3" fmla="*/ 0 h 3"/>
                <a:gd name="T4" fmla="*/ 0 w 3"/>
                <a:gd name="T5" fmla="*/ 0 h 3"/>
                <a:gd name="T6" fmla="*/ 3 w 3"/>
                <a:gd name="T7" fmla="*/ 0 h 3"/>
                <a:gd name="T8" fmla="*/ 3 w 3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3" y="3"/>
                  </a:moveTo>
                  <a:lnTo>
                    <a:pt x="3" y="0"/>
                  </a:lnTo>
                  <a:lnTo>
                    <a:pt x="0" y="0"/>
                  </a:lnTo>
                  <a:lnTo>
                    <a:pt x="3" y="0"/>
                  </a:lnTo>
                  <a:lnTo>
                    <a:pt x="3" y="3"/>
                  </a:lnTo>
                </a:path>
              </a:pathLst>
            </a:custGeom>
            <a:noFill/>
            <a:ln w="4763">
              <a:solidFill>
                <a:srgbClr val="6E6E6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800" kern="1200">
                <a:solidFill>
                  <a:prstClr val="black"/>
                </a:solidFill>
                <a:latin typeface="Century Gothic"/>
                <a:ea typeface="+mn-ea"/>
                <a:cs typeface="+mn-cs"/>
              </a:endParaRPr>
            </a:p>
          </p:txBody>
        </p:sp>
        <p:sp>
          <p:nvSpPr>
            <p:cNvPr id="279" name="Freeform 69"/>
            <p:cNvSpPr>
              <a:spLocks/>
            </p:cNvSpPr>
            <p:nvPr/>
          </p:nvSpPr>
          <p:spPr bwMode="auto">
            <a:xfrm>
              <a:off x="1538" y="3947"/>
              <a:ext cx="21" cy="21"/>
            </a:xfrm>
            <a:custGeom>
              <a:avLst/>
              <a:gdLst>
                <a:gd name="T0" fmla="*/ 15 w 21"/>
                <a:gd name="T1" fmla="*/ 0 h 21"/>
                <a:gd name="T2" fmla="*/ 18 w 21"/>
                <a:gd name="T3" fmla="*/ 3 h 21"/>
                <a:gd name="T4" fmla="*/ 18 w 21"/>
                <a:gd name="T5" fmla="*/ 6 h 21"/>
                <a:gd name="T6" fmla="*/ 21 w 21"/>
                <a:gd name="T7" fmla="*/ 8 h 21"/>
                <a:gd name="T8" fmla="*/ 21 w 21"/>
                <a:gd name="T9" fmla="*/ 11 h 21"/>
                <a:gd name="T10" fmla="*/ 18 w 21"/>
                <a:gd name="T11" fmla="*/ 11 h 21"/>
                <a:gd name="T12" fmla="*/ 15 w 21"/>
                <a:gd name="T13" fmla="*/ 11 h 21"/>
                <a:gd name="T14" fmla="*/ 15 w 21"/>
                <a:gd name="T15" fmla="*/ 13 h 21"/>
                <a:gd name="T16" fmla="*/ 13 w 21"/>
                <a:gd name="T17" fmla="*/ 13 h 21"/>
                <a:gd name="T18" fmla="*/ 10 w 21"/>
                <a:gd name="T19" fmla="*/ 16 h 21"/>
                <a:gd name="T20" fmla="*/ 10 w 21"/>
                <a:gd name="T21" fmla="*/ 19 h 21"/>
                <a:gd name="T22" fmla="*/ 8 w 21"/>
                <a:gd name="T23" fmla="*/ 19 h 21"/>
                <a:gd name="T24" fmla="*/ 5 w 21"/>
                <a:gd name="T25" fmla="*/ 21 h 21"/>
                <a:gd name="T26" fmla="*/ 5 w 21"/>
                <a:gd name="T27" fmla="*/ 19 h 21"/>
                <a:gd name="T28" fmla="*/ 2 w 21"/>
                <a:gd name="T29" fmla="*/ 19 h 21"/>
                <a:gd name="T30" fmla="*/ 2 w 21"/>
                <a:gd name="T31" fmla="*/ 16 h 21"/>
                <a:gd name="T32" fmla="*/ 0 w 21"/>
                <a:gd name="T33" fmla="*/ 16 h 21"/>
                <a:gd name="T34" fmla="*/ 2 w 21"/>
                <a:gd name="T35" fmla="*/ 11 h 21"/>
                <a:gd name="T36" fmla="*/ 0 w 21"/>
                <a:gd name="T37" fmla="*/ 11 h 21"/>
                <a:gd name="T38" fmla="*/ 2 w 21"/>
                <a:gd name="T39" fmla="*/ 11 h 21"/>
                <a:gd name="T40" fmla="*/ 2 w 21"/>
                <a:gd name="T41" fmla="*/ 8 h 21"/>
                <a:gd name="T42" fmla="*/ 2 w 21"/>
                <a:gd name="T43" fmla="*/ 6 h 21"/>
                <a:gd name="T44" fmla="*/ 5 w 21"/>
                <a:gd name="T45" fmla="*/ 6 h 21"/>
                <a:gd name="T46" fmla="*/ 5 w 21"/>
                <a:gd name="T47" fmla="*/ 3 h 21"/>
                <a:gd name="T48" fmla="*/ 5 w 21"/>
                <a:gd name="T49" fmla="*/ 0 h 21"/>
                <a:gd name="T50" fmla="*/ 8 w 21"/>
                <a:gd name="T51" fmla="*/ 0 h 21"/>
                <a:gd name="T52" fmla="*/ 8 w 21"/>
                <a:gd name="T53" fmla="*/ 3 h 21"/>
                <a:gd name="T54" fmla="*/ 10 w 21"/>
                <a:gd name="T55" fmla="*/ 3 h 21"/>
                <a:gd name="T56" fmla="*/ 13 w 21"/>
                <a:gd name="T57" fmla="*/ 3 h 21"/>
                <a:gd name="T58" fmla="*/ 15 w 21"/>
                <a:gd name="T59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1" h="21">
                  <a:moveTo>
                    <a:pt x="15" y="0"/>
                  </a:moveTo>
                  <a:lnTo>
                    <a:pt x="18" y="3"/>
                  </a:lnTo>
                  <a:lnTo>
                    <a:pt x="18" y="6"/>
                  </a:lnTo>
                  <a:lnTo>
                    <a:pt x="21" y="8"/>
                  </a:lnTo>
                  <a:lnTo>
                    <a:pt x="21" y="11"/>
                  </a:lnTo>
                  <a:lnTo>
                    <a:pt x="18" y="11"/>
                  </a:lnTo>
                  <a:lnTo>
                    <a:pt x="15" y="11"/>
                  </a:lnTo>
                  <a:lnTo>
                    <a:pt x="15" y="13"/>
                  </a:lnTo>
                  <a:lnTo>
                    <a:pt x="13" y="13"/>
                  </a:lnTo>
                  <a:lnTo>
                    <a:pt x="10" y="16"/>
                  </a:lnTo>
                  <a:lnTo>
                    <a:pt x="10" y="19"/>
                  </a:lnTo>
                  <a:lnTo>
                    <a:pt x="8" y="19"/>
                  </a:lnTo>
                  <a:lnTo>
                    <a:pt x="5" y="21"/>
                  </a:lnTo>
                  <a:lnTo>
                    <a:pt x="5" y="19"/>
                  </a:lnTo>
                  <a:lnTo>
                    <a:pt x="2" y="19"/>
                  </a:lnTo>
                  <a:lnTo>
                    <a:pt x="2" y="16"/>
                  </a:lnTo>
                  <a:lnTo>
                    <a:pt x="0" y="16"/>
                  </a:lnTo>
                  <a:lnTo>
                    <a:pt x="2" y="11"/>
                  </a:lnTo>
                  <a:lnTo>
                    <a:pt x="0" y="11"/>
                  </a:lnTo>
                  <a:lnTo>
                    <a:pt x="2" y="11"/>
                  </a:lnTo>
                  <a:lnTo>
                    <a:pt x="2" y="8"/>
                  </a:lnTo>
                  <a:lnTo>
                    <a:pt x="2" y="6"/>
                  </a:lnTo>
                  <a:lnTo>
                    <a:pt x="5" y="6"/>
                  </a:lnTo>
                  <a:lnTo>
                    <a:pt x="5" y="3"/>
                  </a:lnTo>
                  <a:lnTo>
                    <a:pt x="5" y="0"/>
                  </a:lnTo>
                  <a:lnTo>
                    <a:pt x="8" y="0"/>
                  </a:lnTo>
                  <a:lnTo>
                    <a:pt x="8" y="3"/>
                  </a:lnTo>
                  <a:lnTo>
                    <a:pt x="10" y="3"/>
                  </a:lnTo>
                  <a:lnTo>
                    <a:pt x="13" y="3"/>
                  </a:lnTo>
                  <a:lnTo>
                    <a:pt x="15" y="0"/>
                  </a:lnTo>
                </a:path>
              </a:pathLst>
            </a:custGeom>
            <a:noFill/>
            <a:ln w="4763">
              <a:solidFill>
                <a:srgbClr val="6E6E6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800" kern="1200">
                <a:solidFill>
                  <a:prstClr val="black"/>
                </a:solidFill>
                <a:latin typeface="Century Gothic"/>
                <a:ea typeface="+mn-ea"/>
                <a:cs typeface="+mn-cs"/>
              </a:endParaRPr>
            </a:p>
          </p:txBody>
        </p:sp>
        <p:sp>
          <p:nvSpPr>
            <p:cNvPr id="280" name="Freeform 70"/>
            <p:cNvSpPr>
              <a:spLocks/>
            </p:cNvSpPr>
            <p:nvPr/>
          </p:nvSpPr>
          <p:spPr bwMode="auto">
            <a:xfrm>
              <a:off x="4312" y="3900"/>
              <a:ext cx="21" cy="13"/>
            </a:xfrm>
            <a:custGeom>
              <a:avLst/>
              <a:gdLst>
                <a:gd name="T0" fmla="*/ 16 w 21"/>
                <a:gd name="T1" fmla="*/ 0 h 13"/>
                <a:gd name="T2" fmla="*/ 19 w 21"/>
                <a:gd name="T3" fmla="*/ 0 h 13"/>
                <a:gd name="T4" fmla="*/ 19 w 21"/>
                <a:gd name="T5" fmla="*/ 3 h 13"/>
                <a:gd name="T6" fmla="*/ 21 w 21"/>
                <a:gd name="T7" fmla="*/ 3 h 13"/>
                <a:gd name="T8" fmla="*/ 21 w 21"/>
                <a:gd name="T9" fmla="*/ 6 h 13"/>
                <a:gd name="T10" fmla="*/ 21 w 21"/>
                <a:gd name="T11" fmla="*/ 8 h 13"/>
                <a:gd name="T12" fmla="*/ 21 w 21"/>
                <a:gd name="T13" fmla="*/ 11 h 13"/>
                <a:gd name="T14" fmla="*/ 19 w 21"/>
                <a:gd name="T15" fmla="*/ 11 h 13"/>
                <a:gd name="T16" fmla="*/ 16 w 21"/>
                <a:gd name="T17" fmla="*/ 11 h 13"/>
                <a:gd name="T18" fmla="*/ 16 w 21"/>
                <a:gd name="T19" fmla="*/ 13 h 13"/>
                <a:gd name="T20" fmla="*/ 14 w 21"/>
                <a:gd name="T21" fmla="*/ 13 h 13"/>
                <a:gd name="T22" fmla="*/ 11 w 21"/>
                <a:gd name="T23" fmla="*/ 13 h 13"/>
                <a:gd name="T24" fmla="*/ 11 w 21"/>
                <a:gd name="T25" fmla="*/ 11 h 13"/>
                <a:gd name="T26" fmla="*/ 8 w 21"/>
                <a:gd name="T27" fmla="*/ 11 h 13"/>
                <a:gd name="T28" fmla="*/ 8 w 21"/>
                <a:gd name="T29" fmla="*/ 13 h 13"/>
                <a:gd name="T30" fmla="*/ 6 w 21"/>
                <a:gd name="T31" fmla="*/ 13 h 13"/>
                <a:gd name="T32" fmla="*/ 3 w 21"/>
                <a:gd name="T33" fmla="*/ 13 h 13"/>
                <a:gd name="T34" fmla="*/ 0 w 21"/>
                <a:gd name="T35" fmla="*/ 13 h 13"/>
                <a:gd name="T36" fmla="*/ 0 w 21"/>
                <a:gd name="T37" fmla="*/ 11 h 13"/>
                <a:gd name="T38" fmla="*/ 3 w 21"/>
                <a:gd name="T39" fmla="*/ 11 h 13"/>
                <a:gd name="T40" fmla="*/ 3 w 21"/>
                <a:gd name="T41" fmla="*/ 8 h 13"/>
                <a:gd name="T42" fmla="*/ 6 w 21"/>
                <a:gd name="T43" fmla="*/ 8 h 13"/>
                <a:gd name="T44" fmla="*/ 6 w 21"/>
                <a:gd name="T45" fmla="*/ 6 h 13"/>
                <a:gd name="T46" fmla="*/ 3 w 21"/>
                <a:gd name="T47" fmla="*/ 6 h 13"/>
                <a:gd name="T48" fmla="*/ 6 w 21"/>
                <a:gd name="T49" fmla="*/ 6 h 13"/>
                <a:gd name="T50" fmla="*/ 8 w 21"/>
                <a:gd name="T51" fmla="*/ 3 h 13"/>
                <a:gd name="T52" fmla="*/ 11 w 21"/>
                <a:gd name="T53" fmla="*/ 3 h 13"/>
                <a:gd name="T54" fmla="*/ 14 w 21"/>
                <a:gd name="T55" fmla="*/ 3 h 13"/>
                <a:gd name="T56" fmla="*/ 14 w 21"/>
                <a:gd name="T57" fmla="*/ 0 h 13"/>
                <a:gd name="T58" fmla="*/ 16 w 21"/>
                <a:gd name="T5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1" h="13">
                  <a:moveTo>
                    <a:pt x="16" y="0"/>
                  </a:moveTo>
                  <a:lnTo>
                    <a:pt x="19" y="0"/>
                  </a:lnTo>
                  <a:lnTo>
                    <a:pt x="19" y="3"/>
                  </a:lnTo>
                  <a:lnTo>
                    <a:pt x="21" y="3"/>
                  </a:lnTo>
                  <a:lnTo>
                    <a:pt x="21" y="6"/>
                  </a:lnTo>
                  <a:lnTo>
                    <a:pt x="21" y="8"/>
                  </a:lnTo>
                  <a:lnTo>
                    <a:pt x="21" y="11"/>
                  </a:lnTo>
                  <a:lnTo>
                    <a:pt x="19" y="11"/>
                  </a:lnTo>
                  <a:lnTo>
                    <a:pt x="16" y="11"/>
                  </a:lnTo>
                  <a:lnTo>
                    <a:pt x="16" y="13"/>
                  </a:lnTo>
                  <a:lnTo>
                    <a:pt x="14" y="13"/>
                  </a:lnTo>
                  <a:lnTo>
                    <a:pt x="11" y="13"/>
                  </a:lnTo>
                  <a:lnTo>
                    <a:pt x="11" y="11"/>
                  </a:lnTo>
                  <a:lnTo>
                    <a:pt x="8" y="11"/>
                  </a:lnTo>
                  <a:lnTo>
                    <a:pt x="8" y="13"/>
                  </a:lnTo>
                  <a:lnTo>
                    <a:pt x="6" y="13"/>
                  </a:lnTo>
                  <a:lnTo>
                    <a:pt x="3" y="13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3" y="11"/>
                  </a:lnTo>
                  <a:lnTo>
                    <a:pt x="3" y="8"/>
                  </a:lnTo>
                  <a:lnTo>
                    <a:pt x="6" y="8"/>
                  </a:lnTo>
                  <a:lnTo>
                    <a:pt x="6" y="6"/>
                  </a:lnTo>
                  <a:lnTo>
                    <a:pt x="3" y="6"/>
                  </a:lnTo>
                  <a:lnTo>
                    <a:pt x="6" y="6"/>
                  </a:lnTo>
                  <a:lnTo>
                    <a:pt x="8" y="3"/>
                  </a:lnTo>
                  <a:lnTo>
                    <a:pt x="11" y="3"/>
                  </a:lnTo>
                  <a:lnTo>
                    <a:pt x="14" y="3"/>
                  </a:lnTo>
                  <a:lnTo>
                    <a:pt x="14" y="0"/>
                  </a:lnTo>
                  <a:lnTo>
                    <a:pt x="16" y="0"/>
                  </a:lnTo>
                </a:path>
              </a:pathLst>
            </a:custGeom>
            <a:noFill/>
            <a:ln w="4763">
              <a:solidFill>
                <a:srgbClr val="6E6E6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800" kern="1200">
                <a:solidFill>
                  <a:prstClr val="black"/>
                </a:solidFill>
                <a:latin typeface="Century Gothic"/>
                <a:ea typeface="+mn-ea"/>
                <a:cs typeface="+mn-cs"/>
              </a:endParaRPr>
            </a:p>
          </p:txBody>
        </p:sp>
        <p:sp>
          <p:nvSpPr>
            <p:cNvPr id="281" name="Freeform 71"/>
            <p:cNvSpPr>
              <a:spLocks/>
            </p:cNvSpPr>
            <p:nvPr/>
          </p:nvSpPr>
          <p:spPr bwMode="auto">
            <a:xfrm>
              <a:off x="1488" y="3879"/>
              <a:ext cx="13" cy="13"/>
            </a:xfrm>
            <a:custGeom>
              <a:avLst/>
              <a:gdLst>
                <a:gd name="T0" fmla="*/ 11 w 13"/>
                <a:gd name="T1" fmla="*/ 11 h 13"/>
                <a:gd name="T2" fmla="*/ 11 w 13"/>
                <a:gd name="T3" fmla="*/ 13 h 13"/>
                <a:gd name="T4" fmla="*/ 8 w 13"/>
                <a:gd name="T5" fmla="*/ 13 h 13"/>
                <a:gd name="T6" fmla="*/ 5 w 13"/>
                <a:gd name="T7" fmla="*/ 13 h 13"/>
                <a:gd name="T8" fmla="*/ 8 w 13"/>
                <a:gd name="T9" fmla="*/ 13 h 13"/>
                <a:gd name="T10" fmla="*/ 5 w 13"/>
                <a:gd name="T11" fmla="*/ 13 h 13"/>
                <a:gd name="T12" fmla="*/ 3 w 13"/>
                <a:gd name="T13" fmla="*/ 13 h 13"/>
                <a:gd name="T14" fmla="*/ 3 w 13"/>
                <a:gd name="T15" fmla="*/ 11 h 13"/>
                <a:gd name="T16" fmla="*/ 0 w 13"/>
                <a:gd name="T17" fmla="*/ 11 h 13"/>
                <a:gd name="T18" fmla="*/ 3 w 13"/>
                <a:gd name="T19" fmla="*/ 8 h 13"/>
                <a:gd name="T20" fmla="*/ 0 w 13"/>
                <a:gd name="T21" fmla="*/ 8 h 13"/>
                <a:gd name="T22" fmla="*/ 0 w 13"/>
                <a:gd name="T23" fmla="*/ 6 h 13"/>
                <a:gd name="T24" fmla="*/ 3 w 13"/>
                <a:gd name="T25" fmla="*/ 3 h 13"/>
                <a:gd name="T26" fmla="*/ 3 w 13"/>
                <a:gd name="T27" fmla="*/ 0 h 13"/>
                <a:gd name="T28" fmla="*/ 5 w 13"/>
                <a:gd name="T29" fmla="*/ 0 h 13"/>
                <a:gd name="T30" fmla="*/ 8 w 13"/>
                <a:gd name="T31" fmla="*/ 3 h 13"/>
                <a:gd name="T32" fmla="*/ 11 w 13"/>
                <a:gd name="T33" fmla="*/ 3 h 13"/>
                <a:gd name="T34" fmla="*/ 11 w 13"/>
                <a:gd name="T35" fmla="*/ 6 h 13"/>
                <a:gd name="T36" fmla="*/ 11 w 13"/>
                <a:gd name="T37" fmla="*/ 8 h 13"/>
                <a:gd name="T38" fmla="*/ 13 w 13"/>
                <a:gd name="T39" fmla="*/ 8 h 13"/>
                <a:gd name="T40" fmla="*/ 11 w 13"/>
                <a:gd name="T41" fmla="*/ 1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3" h="13">
                  <a:moveTo>
                    <a:pt x="11" y="11"/>
                  </a:moveTo>
                  <a:lnTo>
                    <a:pt x="11" y="13"/>
                  </a:lnTo>
                  <a:lnTo>
                    <a:pt x="8" y="13"/>
                  </a:lnTo>
                  <a:lnTo>
                    <a:pt x="5" y="13"/>
                  </a:lnTo>
                  <a:lnTo>
                    <a:pt x="8" y="13"/>
                  </a:lnTo>
                  <a:lnTo>
                    <a:pt x="5" y="13"/>
                  </a:lnTo>
                  <a:lnTo>
                    <a:pt x="3" y="13"/>
                  </a:lnTo>
                  <a:lnTo>
                    <a:pt x="3" y="11"/>
                  </a:lnTo>
                  <a:lnTo>
                    <a:pt x="0" y="11"/>
                  </a:lnTo>
                  <a:lnTo>
                    <a:pt x="3" y="8"/>
                  </a:lnTo>
                  <a:lnTo>
                    <a:pt x="0" y="8"/>
                  </a:lnTo>
                  <a:lnTo>
                    <a:pt x="0" y="6"/>
                  </a:lnTo>
                  <a:lnTo>
                    <a:pt x="3" y="3"/>
                  </a:lnTo>
                  <a:lnTo>
                    <a:pt x="3" y="0"/>
                  </a:lnTo>
                  <a:lnTo>
                    <a:pt x="5" y="0"/>
                  </a:lnTo>
                  <a:lnTo>
                    <a:pt x="8" y="3"/>
                  </a:lnTo>
                  <a:lnTo>
                    <a:pt x="11" y="3"/>
                  </a:lnTo>
                  <a:lnTo>
                    <a:pt x="11" y="6"/>
                  </a:lnTo>
                  <a:lnTo>
                    <a:pt x="11" y="8"/>
                  </a:lnTo>
                  <a:lnTo>
                    <a:pt x="13" y="8"/>
                  </a:lnTo>
                  <a:lnTo>
                    <a:pt x="11" y="11"/>
                  </a:lnTo>
                </a:path>
              </a:pathLst>
            </a:custGeom>
            <a:noFill/>
            <a:ln w="4763">
              <a:solidFill>
                <a:srgbClr val="6E6E6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800" kern="1200">
                <a:solidFill>
                  <a:prstClr val="black"/>
                </a:solidFill>
                <a:latin typeface="Century Gothic"/>
                <a:ea typeface="+mn-ea"/>
                <a:cs typeface="+mn-cs"/>
              </a:endParaRPr>
            </a:p>
          </p:txBody>
        </p:sp>
        <p:sp>
          <p:nvSpPr>
            <p:cNvPr id="282" name="Freeform 72"/>
            <p:cNvSpPr>
              <a:spLocks/>
            </p:cNvSpPr>
            <p:nvPr/>
          </p:nvSpPr>
          <p:spPr bwMode="auto">
            <a:xfrm>
              <a:off x="1345" y="3817"/>
              <a:ext cx="159" cy="128"/>
            </a:xfrm>
            <a:custGeom>
              <a:avLst/>
              <a:gdLst>
                <a:gd name="T0" fmla="*/ 114 w 159"/>
                <a:gd name="T1" fmla="*/ 5 h 128"/>
                <a:gd name="T2" fmla="*/ 125 w 159"/>
                <a:gd name="T3" fmla="*/ 8 h 128"/>
                <a:gd name="T4" fmla="*/ 130 w 159"/>
                <a:gd name="T5" fmla="*/ 8 h 128"/>
                <a:gd name="T6" fmla="*/ 138 w 159"/>
                <a:gd name="T7" fmla="*/ 8 h 128"/>
                <a:gd name="T8" fmla="*/ 146 w 159"/>
                <a:gd name="T9" fmla="*/ 13 h 128"/>
                <a:gd name="T10" fmla="*/ 151 w 159"/>
                <a:gd name="T11" fmla="*/ 18 h 128"/>
                <a:gd name="T12" fmla="*/ 159 w 159"/>
                <a:gd name="T13" fmla="*/ 23 h 128"/>
                <a:gd name="T14" fmla="*/ 151 w 159"/>
                <a:gd name="T15" fmla="*/ 31 h 128"/>
                <a:gd name="T16" fmla="*/ 146 w 159"/>
                <a:gd name="T17" fmla="*/ 31 h 128"/>
                <a:gd name="T18" fmla="*/ 141 w 159"/>
                <a:gd name="T19" fmla="*/ 31 h 128"/>
                <a:gd name="T20" fmla="*/ 133 w 159"/>
                <a:gd name="T21" fmla="*/ 34 h 128"/>
                <a:gd name="T22" fmla="*/ 122 w 159"/>
                <a:gd name="T23" fmla="*/ 34 h 128"/>
                <a:gd name="T24" fmla="*/ 120 w 159"/>
                <a:gd name="T25" fmla="*/ 44 h 128"/>
                <a:gd name="T26" fmla="*/ 117 w 159"/>
                <a:gd name="T27" fmla="*/ 57 h 128"/>
                <a:gd name="T28" fmla="*/ 117 w 159"/>
                <a:gd name="T29" fmla="*/ 62 h 128"/>
                <a:gd name="T30" fmla="*/ 117 w 159"/>
                <a:gd name="T31" fmla="*/ 68 h 128"/>
                <a:gd name="T32" fmla="*/ 125 w 159"/>
                <a:gd name="T33" fmla="*/ 65 h 128"/>
                <a:gd name="T34" fmla="*/ 135 w 159"/>
                <a:gd name="T35" fmla="*/ 68 h 128"/>
                <a:gd name="T36" fmla="*/ 138 w 159"/>
                <a:gd name="T37" fmla="*/ 75 h 128"/>
                <a:gd name="T38" fmla="*/ 138 w 159"/>
                <a:gd name="T39" fmla="*/ 89 h 128"/>
                <a:gd name="T40" fmla="*/ 141 w 159"/>
                <a:gd name="T41" fmla="*/ 96 h 128"/>
                <a:gd name="T42" fmla="*/ 133 w 159"/>
                <a:gd name="T43" fmla="*/ 94 h 128"/>
                <a:gd name="T44" fmla="*/ 125 w 159"/>
                <a:gd name="T45" fmla="*/ 91 h 128"/>
                <a:gd name="T46" fmla="*/ 117 w 159"/>
                <a:gd name="T47" fmla="*/ 94 h 128"/>
                <a:gd name="T48" fmla="*/ 109 w 159"/>
                <a:gd name="T49" fmla="*/ 102 h 128"/>
                <a:gd name="T50" fmla="*/ 96 w 159"/>
                <a:gd name="T51" fmla="*/ 104 h 128"/>
                <a:gd name="T52" fmla="*/ 88 w 159"/>
                <a:gd name="T53" fmla="*/ 102 h 128"/>
                <a:gd name="T54" fmla="*/ 78 w 159"/>
                <a:gd name="T55" fmla="*/ 102 h 128"/>
                <a:gd name="T56" fmla="*/ 70 w 159"/>
                <a:gd name="T57" fmla="*/ 102 h 128"/>
                <a:gd name="T58" fmla="*/ 60 w 159"/>
                <a:gd name="T59" fmla="*/ 102 h 128"/>
                <a:gd name="T60" fmla="*/ 54 w 159"/>
                <a:gd name="T61" fmla="*/ 107 h 128"/>
                <a:gd name="T62" fmla="*/ 52 w 159"/>
                <a:gd name="T63" fmla="*/ 117 h 128"/>
                <a:gd name="T64" fmla="*/ 44 w 159"/>
                <a:gd name="T65" fmla="*/ 123 h 128"/>
                <a:gd name="T66" fmla="*/ 36 w 159"/>
                <a:gd name="T67" fmla="*/ 128 h 128"/>
                <a:gd name="T68" fmla="*/ 28 w 159"/>
                <a:gd name="T69" fmla="*/ 123 h 128"/>
                <a:gd name="T70" fmla="*/ 26 w 159"/>
                <a:gd name="T71" fmla="*/ 117 h 128"/>
                <a:gd name="T72" fmla="*/ 18 w 159"/>
                <a:gd name="T73" fmla="*/ 112 h 128"/>
                <a:gd name="T74" fmla="*/ 13 w 159"/>
                <a:gd name="T75" fmla="*/ 107 h 128"/>
                <a:gd name="T76" fmla="*/ 5 w 159"/>
                <a:gd name="T77" fmla="*/ 104 h 128"/>
                <a:gd name="T78" fmla="*/ 2 w 159"/>
                <a:gd name="T79" fmla="*/ 96 h 128"/>
                <a:gd name="T80" fmla="*/ 2 w 159"/>
                <a:gd name="T81" fmla="*/ 86 h 128"/>
                <a:gd name="T82" fmla="*/ 7 w 159"/>
                <a:gd name="T83" fmla="*/ 75 h 128"/>
                <a:gd name="T84" fmla="*/ 15 w 159"/>
                <a:gd name="T85" fmla="*/ 70 h 128"/>
                <a:gd name="T86" fmla="*/ 23 w 159"/>
                <a:gd name="T87" fmla="*/ 65 h 128"/>
                <a:gd name="T88" fmla="*/ 31 w 159"/>
                <a:gd name="T89" fmla="*/ 62 h 128"/>
                <a:gd name="T90" fmla="*/ 41 w 159"/>
                <a:gd name="T91" fmla="*/ 60 h 128"/>
                <a:gd name="T92" fmla="*/ 54 w 159"/>
                <a:gd name="T93" fmla="*/ 68 h 128"/>
                <a:gd name="T94" fmla="*/ 60 w 159"/>
                <a:gd name="T95" fmla="*/ 73 h 128"/>
                <a:gd name="T96" fmla="*/ 68 w 159"/>
                <a:gd name="T97" fmla="*/ 65 h 128"/>
                <a:gd name="T98" fmla="*/ 70 w 159"/>
                <a:gd name="T99" fmla="*/ 57 h 128"/>
                <a:gd name="T100" fmla="*/ 75 w 159"/>
                <a:gd name="T101" fmla="*/ 57 h 128"/>
                <a:gd name="T102" fmla="*/ 83 w 159"/>
                <a:gd name="T103" fmla="*/ 60 h 128"/>
                <a:gd name="T104" fmla="*/ 88 w 159"/>
                <a:gd name="T105" fmla="*/ 55 h 128"/>
                <a:gd name="T106" fmla="*/ 91 w 159"/>
                <a:gd name="T107" fmla="*/ 47 h 128"/>
                <a:gd name="T108" fmla="*/ 96 w 159"/>
                <a:gd name="T109" fmla="*/ 42 h 128"/>
                <a:gd name="T110" fmla="*/ 88 w 159"/>
                <a:gd name="T111" fmla="*/ 34 h 128"/>
                <a:gd name="T112" fmla="*/ 75 w 159"/>
                <a:gd name="T113" fmla="*/ 26 h 128"/>
                <a:gd name="T114" fmla="*/ 86 w 159"/>
                <a:gd name="T115" fmla="*/ 21 h 128"/>
                <a:gd name="T116" fmla="*/ 86 w 159"/>
                <a:gd name="T117" fmla="*/ 10 h 128"/>
                <a:gd name="T118" fmla="*/ 94 w 159"/>
                <a:gd name="T119" fmla="*/ 5 h 128"/>
                <a:gd name="T120" fmla="*/ 104 w 159"/>
                <a:gd name="T121" fmla="*/ 2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59" h="128">
                  <a:moveTo>
                    <a:pt x="109" y="2"/>
                  </a:moveTo>
                  <a:lnTo>
                    <a:pt x="112" y="2"/>
                  </a:lnTo>
                  <a:lnTo>
                    <a:pt x="112" y="5"/>
                  </a:lnTo>
                  <a:lnTo>
                    <a:pt x="114" y="5"/>
                  </a:lnTo>
                  <a:lnTo>
                    <a:pt x="117" y="5"/>
                  </a:lnTo>
                  <a:lnTo>
                    <a:pt x="120" y="5"/>
                  </a:lnTo>
                  <a:lnTo>
                    <a:pt x="122" y="8"/>
                  </a:lnTo>
                  <a:lnTo>
                    <a:pt x="125" y="8"/>
                  </a:lnTo>
                  <a:lnTo>
                    <a:pt x="125" y="10"/>
                  </a:lnTo>
                  <a:lnTo>
                    <a:pt x="128" y="10"/>
                  </a:lnTo>
                  <a:lnTo>
                    <a:pt x="128" y="8"/>
                  </a:lnTo>
                  <a:lnTo>
                    <a:pt x="130" y="8"/>
                  </a:lnTo>
                  <a:lnTo>
                    <a:pt x="133" y="8"/>
                  </a:lnTo>
                  <a:lnTo>
                    <a:pt x="133" y="5"/>
                  </a:lnTo>
                  <a:lnTo>
                    <a:pt x="135" y="8"/>
                  </a:lnTo>
                  <a:lnTo>
                    <a:pt x="138" y="8"/>
                  </a:lnTo>
                  <a:lnTo>
                    <a:pt x="141" y="8"/>
                  </a:lnTo>
                  <a:lnTo>
                    <a:pt x="141" y="10"/>
                  </a:lnTo>
                  <a:lnTo>
                    <a:pt x="143" y="10"/>
                  </a:lnTo>
                  <a:lnTo>
                    <a:pt x="146" y="13"/>
                  </a:lnTo>
                  <a:lnTo>
                    <a:pt x="148" y="13"/>
                  </a:lnTo>
                  <a:lnTo>
                    <a:pt x="148" y="15"/>
                  </a:lnTo>
                  <a:lnTo>
                    <a:pt x="151" y="15"/>
                  </a:lnTo>
                  <a:lnTo>
                    <a:pt x="151" y="18"/>
                  </a:lnTo>
                  <a:lnTo>
                    <a:pt x="154" y="18"/>
                  </a:lnTo>
                  <a:lnTo>
                    <a:pt x="156" y="21"/>
                  </a:lnTo>
                  <a:lnTo>
                    <a:pt x="156" y="23"/>
                  </a:lnTo>
                  <a:lnTo>
                    <a:pt x="159" y="23"/>
                  </a:lnTo>
                  <a:lnTo>
                    <a:pt x="156" y="26"/>
                  </a:lnTo>
                  <a:lnTo>
                    <a:pt x="154" y="28"/>
                  </a:lnTo>
                  <a:lnTo>
                    <a:pt x="151" y="28"/>
                  </a:lnTo>
                  <a:lnTo>
                    <a:pt x="151" y="31"/>
                  </a:lnTo>
                  <a:lnTo>
                    <a:pt x="148" y="31"/>
                  </a:lnTo>
                  <a:lnTo>
                    <a:pt x="148" y="28"/>
                  </a:lnTo>
                  <a:lnTo>
                    <a:pt x="146" y="28"/>
                  </a:lnTo>
                  <a:lnTo>
                    <a:pt x="146" y="31"/>
                  </a:lnTo>
                  <a:lnTo>
                    <a:pt x="143" y="31"/>
                  </a:lnTo>
                  <a:lnTo>
                    <a:pt x="143" y="34"/>
                  </a:lnTo>
                  <a:lnTo>
                    <a:pt x="141" y="34"/>
                  </a:lnTo>
                  <a:lnTo>
                    <a:pt x="141" y="31"/>
                  </a:lnTo>
                  <a:lnTo>
                    <a:pt x="138" y="31"/>
                  </a:lnTo>
                  <a:lnTo>
                    <a:pt x="138" y="34"/>
                  </a:lnTo>
                  <a:lnTo>
                    <a:pt x="135" y="34"/>
                  </a:lnTo>
                  <a:lnTo>
                    <a:pt x="133" y="34"/>
                  </a:lnTo>
                  <a:lnTo>
                    <a:pt x="130" y="34"/>
                  </a:lnTo>
                  <a:lnTo>
                    <a:pt x="128" y="31"/>
                  </a:lnTo>
                  <a:lnTo>
                    <a:pt x="125" y="31"/>
                  </a:lnTo>
                  <a:lnTo>
                    <a:pt x="122" y="34"/>
                  </a:lnTo>
                  <a:lnTo>
                    <a:pt x="120" y="36"/>
                  </a:lnTo>
                  <a:lnTo>
                    <a:pt x="120" y="42"/>
                  </a:lnTo>
                  <a:lnTo>
                    <a:pt x="122" y="44"/>
                  </a:lnTo>
                  <a:lnTo>
                    <a:pt x="120" y="44"/>
                  </a:lnTo>
                  <a:lnTo>
                    <a:pt x="120" y="47"/>
                  </a:lnTo>
                  <a:lnTo>
                    <a:pt x="120" y="49"/>
                  </a:lnTo>
                  <a:lnTo>
                    <a:pt x="117" y="55"/>
                  </a:lnTo>
                  <a:lnTo>
                    <a:pt x="117" y="57"/>
                  </a:lnTo>
                  <a:lnTo>
                    <a:pt x="120" y="57"/>
                  </a:lnTo>
                  <a:lnTo>
                    <a:pt x="120" y="60"/>
                  </a:lnTo>
                  <a:lnTo>
                    <a:pt x="117" y="60"/>
                  </a:lnTo>
                  <a:lnTo>
                    <a:pt x="117" y="62"/>
                  </a:lnTo>
                  <a:lnTo>
                    <a:pt x="114" y="62"/>
                  </a:lnTo>
                  <a:lnTo>
                    <a:pt x="114" y="65"/>
                  </a:lnTo>
                  <a:lnTo>
                    <a:pt x="117" y="65"/>
                  </a:lnTo>
                  <a:lnTo>
                    <a:pt x="117" y="68"/>
                  </a:lnTo>
                  <a:lnTo>
                    <a:pt x="120" y="68"/>
                  </a:lnTo>
                  <a:lnTo>
                    <a:pt x="122" y="68"/>
                  </a:lnTo>
                  <a:lnTo>
                    <a:pt x="122" y="65"/>
                  </a:lnTo>
                  <a:lnTo>
                    <a:pt x="125" y="65"/>
                  </a:lnTo>
                  <a:lnTo>
                    <a:pt x="128" y="65"/>
                  </a:lnTo>
                  <a:lnTo>
                    <a:pt x="130" y="65"/>
                  </a:lnTo>
                  <a:lnTo>
                    <a:pt x="133" y="65"/>
                  </a:lnTo>
                  <a:lnTo>
                    <a:pt x="135" y="68"/>
                  </a:lnTo>
                  <a:lnTo>
                    <a:pt x="135" y="70"/>
                  </a:lnTo>
                  <a:lnTo>
                    <a:pt x="135" y="73"/>
                  </a:lnTo>
                  <a:lnTo>
                    <a:pt x="135" y="75"/>
                  </a:lnTo>
                  <a:lnTo>
                    <a:pt x="138" y="75"/>
                  </a:lnTo>
                  <a:lnTo>
                    <a:pt x="138" y="81"/>
                  </a:lnTo>
                  <a:lnTo>
                    <a:pt x="138" y="83"/>
                  </a:lnTo>
                  <a:lnTo>
                    <a:pt x="138" y="86"/>
                  </a:lnTo>
                  <a:lnTo>
                    <a:pt x="138" y="89"/>
                  </a:lnTo>
                  <a:lnTo>
                    <a:pt x="141" y="89"/>
                  </a:lnTo>
                  <a:lnTo>
                    <a:pt x="141" y="91"/>
                  </a:lnTo>
                  <a:lnTo>
                    <a:pt x="141" y="94"/>
                  </a:lnTo>
                  <a:lnTo>
                    <a:pt x="141" y="96"/>
                  </a:lnTo>
                  <a:lnTo>
                    <a:pt x="138" y="96"/>
                  </a:lnTo>
                  <a:lnTo>
                    <a:pt x="135" y="96"/>
                  </a:lnTo>
                  <a:lnTo>
                    <a:pt x="133" y="96"/>
                  </a:lnTo>
                  <a:lnTo>
                    <a:pt x="133" y="94"/>
                  </a:lnTo>
                  <a:lnTo>
                    <a:pt x="130" y="94"/>
                  </a:lnTo>
                  <a:lnTo>
                    <a:pt x="128" y="94"/>
                  </a:lnTo>
                  <a:lnTo>
                    <a:pt x="128" y="91"/>
                  </a:lnTo>
                  <a:lnTo>
                    <a:pt x="125" y="91"/>
                  </a:lnTo>
                  <a:lnTo>
                    <a:pt x="125" y="94"/>
                  </a:lnTo>
                  <a:lnTo>
                    <a:pt x="122" y="91"/>
                  </a:lnTo>
                  <a:lnTo>
                    <a:pt x="120" y="91"/>
                  </a:lnTo>
                  <a:lnTo>
                    <a:pt x="117" y="94"/>
                  </a:lnTo>
                  <a:lnTo>
                    <a:pt x="114" y="94"/>
                  </a:lnTo>
                  <a:lnTo>
                    <a:pt x="114" y="96"/>
                  </a:lnTo>
                  <a:lnTo>
                    <a:pt x="112" y="99"/>
                  </a:lnTo>
                  <a:lnTo>
                    <a:pt x="109" y="102"/>
                  </a:lnTo>
                  <a:lnTo>
                    <a:pt x="104" y="104"/>
                  </a:lnTo>
                  <a:lnTo>
                    <a:pt x="101" y="104"/>
                  </a:lnTo>
                  <a:lnTo>
                    <a:pt x="99" y="104"/>
                  </a:lnTo>
                  <a:lnTo>
                    <a:pt x="96" y="104"/>
                  </a:lnTo>
                  <a:lnTo>
                    <a:pt x="94" y="104"/>
                  </a:lnTo>
                  <a:lnTo>
                    <a:pt x="94" y="102"/>
                  </a:lnTo>
                  <a:lnTo>
                    <a:pt x="91" y="102"/>
                  </a:lnTo>
                  <a:lnTo>
                    <a:pt x="88" y="102"/>
                  </a:lnTo>
                  <a:lnTo>
                    <a:pt x="86" y="102"/>
                  </a:lnTo>
                  <a:lnTo>
                    <a:pt x="83" y="102"/>
                  </a:lnTo>
                  <a:lnTo>
                    <a:pt x="81" y="102"/>
                  </a:lnTo>
                  <a:lnTo>
                    <a:pt x="78" y="102"/>
                  </a:lnTo>
                  <a:lnTo>
                    <a:pt x="75" y="104"/>
                  </a:lnTo>
                  <a:lnTo>
                    <a:pt x="73" y="104"/>
                  </a:lnTo>
                  <a:lnTo>
                    <a:pt x="73" y="102"/>
                  </a:lnTo>
                  <a:lnTo>
                    <a:pt x="70" y="102"/>
                  </a:lnTo>
                  <a:lnTo>
                    <a:pt x="68" y="102"/>
                  </a:lnTo>
                  <a:lnTo>
                    <a:pt x="65" y="102"/>
                  </a:lnTo>
                  <a:lnTo>
                    <a:pt x="62" y="102"/>
                  </a:lnTo>
                  <a:lnTo>
                    <a:pt x="60" y="102"/>
                  </a:lnTo>
                  <a:lnTo>
                    <a:pt x="57" y="102"/>
                  </a:lnTo>
                  <a:lnTo>
                    <a:pt x="57" y="104"/>
                  </a:lnTo>
                  <a:lnTo>
                    <a:pt x="54" y="104"/>
                  </a:lnTo>
                  <a:lnTo>
                    <a:pt x="54" y="107"/>
                  </a:lnTo>
                  <a:lnTo>
                    <a:pt x="54" y="109"/>
                  </a:lnTo>
                  <a:lnTo>
                    <a:pt x="54" y="112"/>
                  </a:lnTo>
                  <a:lnTo>
                    <a:pt x="54" y="115"/>
                  </a:lnTo>
                  <a:lnTo>
                    <a:pt x="52" y="117"/>
                  </a:lnTo>
                  <a:lnTo>
                    <a:pt x="49" y="120"/>
                  </a:lnTo>
                  <a:lnTo>
                    <a:pt x="47" y="120"/>
                  </a:lnTo>
                  <a:lnTo>
                    <a:pt x="47" y="123"/>
                  </a:lnTo>
                  <a:lnTo>
                    <a:pt x="44" y="123"/>
                  </a:lnTo>
                  <a:lnTo>
                    <a:pt x="41" y="125"/>
                  </a:lnTo>
                  <a:lnTo>
                    <a:pt x="41" y="128"/>
                  </a:lnTo>
                  <a:lnTo>
                    <a:pt x="39" y="128"/>
                  </a:lnTo>
                  <a:lnTo>
                    <a:pt x="36" y="128"/>
                  </a:lnTo>
                  <a:lnTo>
                    <a:pt x="34" y="128"/>
                  </a:lnTo>
                  <a:lnTo>
                    <a:pt x="34" y="125"/>
                  </a:lnTo>
                  <a:lnTo>
                    <a:pt x="31" y="125"/>
                  </a:lnTo>
                  <a:lnTo>
                    <a:pt x="28" y="123"/>
                  </a:lnTo>
                  <a:lnTo>
                    <a:pt x="31" y="123"/>
                  </a:lnTo>
                  <a:lnTo>
                    <a:pt x="31" y="120"/>
                  </a:lnTo>
                  <a:lnTo>
                    <a:pt x="28" y="117"/>
                  </a:lnTo>
                  <a:lnTo>
                    <a:pt x="26" y="117"/>
                  </a:lnTo>
                  <a:lnTo>
                    <a:pt x="23" y="115"/>
                  </a:lnTo>
                  <a:lnTo>
                    <a:pt x="21" y="115"/>
                  </a:lnTo>
                  <a:lnTo>
                    <a:pt x="18" y="115"/>
                  </a:lnTo>
                  <a:lnTo>
                    <a:pt x="18" y="112"/>
                  </a:lnTo>
                  <a:lnTo>
                    <a:pt x="15" y="112"/>
                  </a:lnTo>
                  <a:lnTo>
                    <a:pt x="15" y="109"/>
                  </a:lnTo>
                  <a:lnTo>
                    <a:pt x="13" y="109"/>
                  </a:lnTo>
                  <a:lnTo>
                    <a:pt x="13" y="107"/>
                  </a:lnTo>
                  <a:lnTo>
                    <a:pt x="10" y="107"/>
                  </a:lnTo>
                  <a:lnTo>
                    <a:pt x="7" y="107"/>
                  </a:lnTo>
                  <a:lnTo>
                    <a:pt x="7" y="104"/>
                  </a:lnTo>
                  <a:lnTo>
                    <a:pt x="5" y="104"/>
                  </a:lnTo>
                  <a:lnTo>
                    <a:pt x="5" y="102"/>
                  </a:lnTo>
                  <a:lnTo>
                    <a:pt x="2" y="102"/>
                  </a:lnTo>
                  <a:lnTo>
                    <a:pt x="2" y="99"/>
                  </a:lnTo>
                  <a:lnTo>
                    <a:pt x="2" y="96"/>
                  </a:lnTo>
                  <a:lnTo>
                    <a:pt x="0" y="94"/>
                  </a:lnTo>
                  <a:lnTo>
                    <a:pt x="2" y="91"/>
                  </a:lnTo>
                  <a:lnTo>
                    <a:pt x="2" y="89"/>
                  </a:lnTo>
                  <a:lnTo>
                    <a:pt x="2" y="86"/>
                  </a:lnTo>
                  <a:lnTo>
                    <a:pt x="2" y="83"/>
                  </a:lnTo>
                  <a:lnTo>
                    <a:pt x="5" y="81"/>
                  </a:lnTo>
                  <a:lnTo>
                    <a:pt x="5" y="78"/>
                  </a:lnTo>
                  <a:lnTo>
                    <a:pt x="7" y="75"/>
                  </a:lnTo>
                  <a:lnTo>
                    <a:pt x="10" y="75"/>
                  </a:lnTo>
                  <a:lnTo>
                    <a:pt x="10" y="73"/>
                  </a:lnTo>
                  <a:lnTo>
                    <a:pt x="13" y="73"/>
                  </a:lnTo>
                  <a:lnTo>
                    <a:pt x="15" y="70"/>
                  </a:lnTo>
                  <a:lnTo>
                    <a:pt x="18" y="68"/>
                  </a:lnTo>
                  <a:lnTo>
                    <a:pt x="21" y="68"/>
                  </a:lnTo>
                  <a:lnTo>
                    <a:pt x="21" y="65"/>
                  </a:lnTo>
                  <a:lnTo>
                    <a:pt x="23" y="65"/>
                  </a:lnTo>
                  <a:lnTo>
                    <a:pt x="26" y="65"/>
                  </a:lnTo>
                  <a:lnTo>
                    <a:pt x="26" y="62"/>
                  </a:lnTo>
                  <a:lnTo>
                    <a:pt x="28" y="62"/>
                  </a:lnTo>
                  <a:lnTo>
                    <a:pt x="31" y="62"/>
                  </a:lnTo>
                  <a:lnTo>
                    <a:pt x="34" y="60"/>
                  </a:lnTo>
                  <a:lnTo>
                    <a:pt x="36" y="60"/>
                  </a:lnTo>
                  <a:lnTo>
                    <a:pt x="39" y="60"/>
                  </a:lnTo>
                  <a:lnTo>
                    <a:pt x="41" y="60"/>
                  </a:lnTo>
                  <a:lnTo>
                    <a:pt x="47" y="60"/>
                  </a:lnTo>
                  <a:lnTo>
                    <a:pt x="49" y="62"/>
                  </a:lnTo>
                  <a:lnTo>
                    <a:pt x="52" y="65"/>
                  </a:lnTo>
                  <a:lnTo>
                    <a:pt x="54" y="68"/>
                  </a:lnTo>
                  <a:lnTo>
                    <a:pt x="54" y="70"/>
                  </a:lnTo>
                  <a:lnTo>
                    <a:pt x="54" y="73"/>
                  </a:lnTo>
                  <a:lnTo>
                    <a:pt x="57" y="73"/>
                  </a:lnTo>
                  <a:lnTo>
                    <a:pt x="60" y="73"/>
                  </a:lnTo>
                  <a:lnTo>
                    <a:pt x="62" y="73"/>
                  </a:lnTo>
                  <a:lnTo>
                    <a:pt x="65" y="70"/>
                  </a:lnTo>
                  <a:lnTo>
                    <a:pt x="65" y="68"/>
                  </a:lnTo>
                  <a:lnTo>
                    <a:pt x="68" y="65"/>
                  </a:lnTo>
                  <a:lnTo>
                    <a:pt x="68" y="62"/>
                  </a:lnTo>
                  <a:lnTo>
                    <a:pt x="68" y="60"/>
                  </a:lnTo>
                  <a:lnTo>
                    <a:pt x="68" y="57"/>
                  </a:lnTo>
                  <a:lnTo>
                    <a:pt x="70" y="57"/>
                  </a:lnTo>
                  <a:lnTo>
                    <a:pt x="70" y="55"/>
                  </a:lnTo>
                  <a:lnTo>
                    <a:pt x="70" y="57"/>
                  </a:lnTo>
                  <a:lnTo>
                    <a:pt x="73" y="57"/>
                  </a:lnTo>
                  <a:lnTo>
                    <a:pt x="75" y="57"/>
                  </a:lnTo>
                  <a:lnTo>
                    <a:pt x="78" y="57"/>
                  </a:lnTo>
                  <a:lnTo>
                    <a:pt x="81" y="60"/>
                  </a:lnTo>
                  <a:lnTo>
                    <a:pt x="83" y="57"/>
                  </a:lnTo>
                  <a:lnTo>
                    <a:pt x="83" y="60"/>
                  </a:lnTo>
                  <a:lnTo>
                    <a:pt x="86" y="60"/>
                  </a:lnTo>
                  <a:lnTo>
                    <a:pt x="86" y="57"/>
                  </a:lnTo>
                  <a:lnTo>
                    <a:pt x="88" y="57"/>
                  </a:lnTo>
                  <a:lnTo>
                    <a:pt x="88" y="55"/>
                  </a:lnTo>
                  <a:lnTo>
                    <a:pt x="91" y="52"/>
                  </a:lnTo>
                  <a:lnTo>
                    <a:pt x="88" y="49"/>
                  </a:lnTo>
                  <a:lnTo>
                    <a:pt x="91" y="49"/>
                  </a:lnTo>
                  <a:lnTo>
                    <a:pt x="91" y="47"/>
                  </a:lnTo>
                  <a:lnTo>
                    <a:pt x="91" y="44"/>
                  </a:lnTo>
                  <a:lnTo>
                    <a:pt x="94" y="44"/>
                  </a:lnTo>
                  <a:lnTo>
                    <a:pt x="96" y="44"/>
                  </a:lnTo>
                  <a:lnTo>
                    <a:pt x="96" y="42"/>
                  </a:lnTo>
                  <a:lnTo>
                    <a:pt x="96" y="39"/>
                  </a:lnTo>
                  <a:lnTo>
                    <a:pt x="94" y="39"/>
                  </a:lnTo>
                  <a:lnTo>
                    <a:pt x="91" y="36"/>
                  </a:lnTo>
                  <a:lnTo>
                    <a:pt x="88" y="34"/>
                  </a:lnTo>
                  <a:lnTo>
                    <a:pt x="83" y="31"/>
                  </a:lnTo>
                  <a:lnTo>
                    <a:pt x="81" y="31"/>
                  </a:lnTo>
                  <a:lnTo>
                    <a:pt x="78" y="28"/>
                  </a:lnTo>
                  <a:lnTo>
                    <a:pt x="75" y="26"/>
                  </a:lnTo>
                  <a:lnTo>
                    <a:pt x="75" y="23"/>
                  </a:lnTo>
                  <a:lnTo>
                    <a:pt x="81" y="23"/>
                  </a:lnTo>
                  <a:lnTo>
                    <a:pt x="86" y="23"/>
                  </a:lnTo>
                  <a:lnTo>
                    <a:pt x="86" y="21"/>
                  </a:lnTo>
                  <a:lnTo>
                    <a:pt x="86" y="18"/>
                  </a:lnTo>
                  <a:lnTo>
                    <a:pt x="88" y="15"/>
                  </a:lnTo>
                  <a:lnTo>
                    <a:pt x="88" y="13"/>
                  </a:lnTo>
                  <a:lnTo>
                    <a:pt x="86" y="10"/>
                  </a:lnTo>
                  <a:lnTo>
                    <a:pt x="88" y="8"/>
                  </a:lnTo>
                  <a:lnTo>
                    <a:pt x="91" y="5"/>
                  </a:lnTo>
                  <a:lnTo>
                    <a:pt x="94" y="2"/>
                  </a:lnTo>
                  <a:lnTo>
                    <a:pt x="94" y="5"/>
                  </a:lnTo>
                  <a:lnTo>
                    <a:pt x="96" y="2"/>
                  </a:lnTo>
                  <a:lnTo>
                    <a:pt x="99" y="2"/>
                  </a:lnTo>
                  <a:lnTo>
                    <a:pt x="101" y="2"/>
                  </a:lnTo>
                  <a:lnTo>
                    <a:pt x="104" y="2"/>
                  </a:lnTo>
                  <a:lnTo>
                    <a:pt x="107" y="0"/>
                  </a:lnTo>
                  <a:lnTo>
                    <a:pt x="109" y="2"/>
                  </a:lnTo>
                </a:path>
              </a:pathLst>
            </a:custGeom>
            <a:noFill/>
            <a:ln w="4763">
              <a:solidFill>
                <a:srgbClr val="6E6E6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800" kern="1200">
                <a:solidFill>
                  <a:prstClr val="black"/>
                </a:solidFill>
                <a:latin typeface="Century Gothic"/>
                <a:ea typeface="+mn-ea"/>
                <a:cs typeface="+mn-cs"/>
              </a:endParaRPr>
            </a:p>
          </p:txBody>
        </p:sp>
        <p:sp>
          <p:nvSpPr>
            <p:cNvPr id="283" name="Freeform 73"/>
            <p:cNvSpPr>
              <a:spLocks/>
            </p:cNvSpPr>
            <p:nvPr/>
          </p:nvSpPr>
          <p:spPr bwMode="auto">
            <a:xfrm>
              <a:off x="1334" y="3785"/>
              <a:ext cx="45" cy="27"/>
            </a:xfrm>
            <a:custGeom>
              <a:avLst/>
              <a:gdLst>
                <a:gd name="T0" fmla="*/ 39 w 45"/>
                <a:gd name="T1" fmla="*/ 6 h 27"/>
                <a:gd name="T2" fmla="*/ 42 w 45"/>
                <a:gd name="T3" fmla="*/ 6 h 27"/>
                <a:gd name="T4" fmla="*/ 42 w 45"/>
                <a:gd name="T5" fmla="*/ 8 h 27"/>
                <a:gd name="T6" fmla="*/ 39 w 45"/>
                <a:gd name="T7" fmla="*/ 8 h 27"/>
                <a:gd name="T8" fmla="*/ 42 w 45"/>
                <a:gd name="T9" fmla="*/ 8 h 27"/>
                <a:gd name="T10" fmla="*/ 45 w 45"/>
                <a:gd name="T11" fmla="*/ 11 h 27"/>
                <a:gd name="T12" fmla="*/ 45 w 45"/>
                <a:gd name="T13" fmla="*/ 13 h 27"/>
                <a:gd name="T14" fmla="*/ 42 w 45"/>
                <a:gd name="T15" fmla="*/ 13 h 27"/>
                <a:gd name="T16" fmla="*/ 39 w 45"/>
                <a:gd name="T17" fmla="*/ 11 h 27"/>
                <a:gd name="T18" fmla="*/ 37 w 45"/>
                <a:gd name="T19" fmla="*/ 13 h 27"/>
                <a:gd name="T20" fmla="*/ 39 w 45"/>
                <a:gd name="T21" fmla="*/ 13 h 27"/>
                <a:gd name="T22" fmla="*/ 39 w 45"/>
                <a:gd name="T23" fmla="*/ 16 h 27"/>
                <a:gd name="T24" fmla="*/ 37 w 45"/>
                <a:gd name="T25" fmla="*/ 16 h 27"/>
                <a:gd name="T26" fmla="*/ 37 w 45"/>
                <a:gd name="T27" fmla="*/ 19 h 27"/>
                <a:gd name="T28" fmla="*/ 34 w 45"/>
                <a:gd name="T29" fmla="*/ 21 h 27"/>
                <a:gd name="T30" fmla="*/ 32 w 45"/>
                <a:gd name="T31" fmla="*/ 21 h 27"/>
                <a:gd name="T32" fmla="*/ 32 w 45"/>
                <a:gd name="T33" fmla="*/ 16 h 27"/>
                <a:gd name="T34" fmla="*/ 29 w 45"/>
                <a:gd name="T35" fmla="*/ 16 h 27"/>
                <a:gd name="T36" fmla="*/ 26 w 45"/>
                <a:gd name="T37" fmla="*/ 13 h 27"/>
                <a:gd name="T38" fmla="*/ 24 w 45"/>
                <a:gd name="T39" fmla="*/ 16 h 27"/>
                <a:gd name="T40" fmla="*/ 21 w 45"/>
                <a:gd name="T41" fmla="*/ 19 h 27"/>
                <a:gd name="T42" fmla="*/ 21 w 45"/>
                <a:gd name="T43" fmla="*/ 21 h 27"/>
                <a:gd name="T44" fmla="*/ 18 w 45"/>
                <a:gd name="T45" fmla="*/ 21 h 27"/>
                <a:gd name="T46" fmla="*/ 16 w 45"/>
                <a:gd name="T47" fmla="*/ 21 h 27"/>
                <a:gd name="T48" fmla="*/ 16 w 45"/>
                <a:gd name="T49" fmla="*/ 24 h 27"/>
                <a:gd name="T50" fmla="*/ 16 w 45"/>
                <a:gd name="T51" fmla="*/ 27 h 27"/>
                <a:gd name="T52" fmla="*/ 13 w 45"/>
                <a:gd name="T53" fmla="*/ 24 h 27"/>
                <a:gd name="T54" fmla="*/ 11 w 45"/>
                <a:gd name="T55" fmla="*/ 24 h 27"/>
                <a:gd name="T56" fmla="*/ 8 w 45"/>
                <a:gd name="T57" fmla="*/ 24 h 27"/>
                <a:gd name="T58" fmla="*/ 8 w 45"/>
                <a:gd name="T59" fmla="*/ 21 h 27"/>
                <a:gd name="T60" fmla="*/ 5 w 45"/>
                <a:gd name="T61" fmla="*/ 21 h 27"/>
                <a:gd name="T62" fmla="*/ 3 w 45"/>
                <a:gd name="T63" fmla="*/ 21 h 27"/>
                <a:gd name="T64" fmla="*/ 3 w 45"/>
                <a:gd name="T65" fmla="*/ 19 h 27"/>
                <a:gd name="T66" fmla="*/ 0 w 45"/>
                <a:gd name="T67" fmla="*/ 19 h 27"/>
                <a:gd name="T68" fmla="*/ 0 w 45"/>
                <a:gd name="T69" fmla="*/ 16 h 27"/>
                <a:gd name="T70" fmla="*/ 3 w 45"/>
                <a:gd name="T71" fmla="*/ 16 h 27"/>
                <a:gd name="T72" fmla="*/ 5 w 45"/>
                <a:gd name="T73" fmla="*/ 16 h 27"/>
                <a:gd name="T74" fmla="*/ 8 w 45"/>
                <a:gd name="T75" fmla="*/ 16 h 27"/>
                <a:gd name="T76" fmla="*/ 11 w 45"/>
                <a:gd name="T77" fmla="*/ 13 h 27"/>
                <a:gd name="T78" fmla="*/ 13 w 45"/>
                <a:gd name="T79" fmla="*/ 13 h 27"/>
                <a:gd name="T80" fmla="*/ 13 w 45"/>
                <a:gd name="T81" fmla="*/ 11 h 27"/>
                <a:gd name="T82" fmla="*/ 16 w 45"/>
                <a:gd name="T83" fmla="*/ 11 h 27"/>
                <a:gd name="T84" fmla="*/ 16 w 45"/>
                <a:gd name="T85" fmla="*/ 13 h 27"/>
                <a:gd name="T86" fmla="*/ 21 w 45"/>
                <a:gd name="T87" fmla="*/ 11 h 27"/>
                <a:gd name="T88" fmla="*/ 24 w 45"/>
                <a:gd name="T89" fmla="*/ 13 h 27"/>
                <a:gd name="T90" fmla="*/ 26 w 45"/>
                <a:gd name="T91" fmla="*/ 13 h 27"/>
                <a:gd name="T92" fmla="*/ 29 w 45"/>
                <a:gd name="T93" fmla="*/ 13 h 27"/>
                <a:gd name="T94" fmla="*/ 29 w 45"/>
                <a:gd name="T95" fmla="*/ 11 h 27"/>
                <a:gd name="T96" fmla="*/ 32 w 45"/>
                <a:gd name="T97" fmla="*/ 6 h 27"/>
                <a:gd name="T98" fmla="*/ 29 w 45"/>
                <a:gd name="T99" fmla="*/ 6 h 27"/>
                <a:gd name="T100" fmla="*/ 32 w 45"/>
                <a:gd name="T101" fmla="*/ 6 h 27"/>
                <a:gd name="T102" fmla="*/ 32 w 45"/>
                <a:gd name="T103" fmla="*/ 3 h 27"/>
                <a:gd name="T104" fmla="*/ 34 w 45"/>
                <a:gd name="T105" fmla="*/ 0 h 27"/>
                <a:gd name="T106" fmla="*/ 37 w 45"/>
                <a:gd name="T107" fmla="*/ 3 h 27"/>
                <a:gd name="T108" fmla="*/ 39 w 45"/>
                <a:gd name="T109" fmla="*/ 6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45" h="27">
                  <a:moveTo>
                    <a:pt x="39" y="6"/>
                  </a:moveTo>
                  <a:lnTo>
                    <a:pt x="42" y="6"/>
                  </a:lnTo>
                  <a:lnTo>
                    <a:pt x="42" y="8"/>
                  </a:lnTo>
                  <a:lnTo>
                    <a:pt x="39" y="8"/>
                  </a:lnTo>
                  <a:lnTo>
                    <a:pt x="42" y="8"/>
                  </a:lnTo>
                  <a:lnTo>
                    <a:pt x="45" y="11"/>
                  </a:lnTo>
                  <a:lnTo>
                    <a:pt x="45" y="13"/>
                  </a:lnTo>
                  <a:lnTo>
                    <a:pt x="42" y="13"/>
                  </a:lnTo>
                  <a:lnTo>
                    <a:pt x="39" y="11"/>
                  </a:lnTo>
                  <a:lnTo>
                    <a:pt x="37" y="13"/>
                  </a:lnTo>
                  <a:lnTo>
                    <a:pt x="39" y="13"/>
                  </a:lnTo>
                  <a:lnTo>
                    <a:pt x="39" y="16"/>
                  </a:lnTo>
                  <a:lnTo>
                    <a:pt x="37" y="16"/>
                  </a:lnTo>
                  <a:lnTo>
                    <a:pt x="37" y="19"/>
                  </a:lnTo>
                  <a:lnTo>
                    <a:pt x="34" y="21"/>
                  </a:lnTo>
                  <a:lnTo>
                    <a:pt x="32" y="21"/>
                  </a:lnTo>
                  <a:lnTo>
                    <a:pt x="32" y="16"/>
                  </a:lnTo>
                  <a:lnTo>
                    <a:pt x="29" y="16"/>
                  </a:lnTo>
                  <a:lnTo>
                    <a:pt x="26" y="13"/>
                  </a:lnTo>
                  <a:lnTo>
                    <a:pt x="24" y="16"/>
                  </a:lnTo>
                  <a:lnTo>
                    <a:pt x="21" y="19"/>
                  </a:lnTo>
                  <a:lnTo>
                    <a:pt x="21" y="21"/>
                  </a:lnTo>
                  <a:lnTo>
                    <a:pt x="18" y="21"/>
                  </a:lnTo>
                  <a:lnTo>
                    <a:pt x="16" y="21"/>
                  </a:lnTo>
                  <a:lnTo>
                    <a:pt x="16" y="24"/>
                  </a:lnTo>
                  <a:lnTo>
                    <a:pt x="16" y="27"/>
                  </a:lnTo>
                  <a:lnTo>
                    <a:pt x="13" y="24"/>
                  </a:lnTo>
                  <a:lnTo>
                    <a:pt x="11" y="24"/>
                  </a:lnTo>
                  <a:lnTo>
                    <a:pt x="8" y="24"/>
                  </a:lnTo>
                  <a:lnTo>
                    <a:pt x="8" y="21"/>
                  </a:lnTo>
                  <a:lnTo>
                    <a:pt x="5" y="21"/>
                  </a:lnTo>
                  <a:lnTo>
                    <a:pt x="3" y="21"/>
                  </a:lnTo>
                  <a:lnTo>
                    <a:pt x="3" y="19"/>
                  </a:lnTo>
                  <a:lnTo>
                    <a:pt x="0" y="19"/>
                  </a:lnTo>
                  <a:lnTo>
                    <a:pt x="0" y="16"/>
                  </a:lnTo>
                  <a:lnTo>
                    <a:pt x="3" y="16"/>
                  </a:lnTo>
                  <a:lnTo>
                    <a:pt x="5" y="16"/>
                  </a:lnTo>
                  <a:lnTo>
                    <a:pt x="8" y="16"/>
                  </a:lnTo>
                  <a:lnTo>
                    <a:pt x="11" y="13"/>
                  </a:lnTo>
                  <a:lnTo>
                    <a:pt x="13" y="13"/>
                  </a:lnTo>
                  <a:lnTo>
                    <a:pt x="13" y="11"/>
                  </a:lnTo>
                  <a:lnTo>
                    <a:pt x="16" y="11"/>
                  </a:lnTo>
                  <a:lnTo>
                    <a:pt x="16" y="13"/>
                  </a:lnTo>
                  <a:lnTo>
                    <a:pt x="21" y="11"/>
                  </a:lnTo>
                  <a:lnTo>
                    <a:pt x="24" y="13"/>
                  </a:lnTo>
                  <a:lnTo>
                    <a:pt x="26" y="13"/>
                  </a:lnTo>
                  <a:lnTo>
                    <a:pt x="29" y="13"/>
                  </a:lnTo>
                  <a:lnTo>
                    <a:pt x="29" y="11"/>
                  </a:lnTo>
                  <a:lnTo>
                    <a:pt x="32" y="6"/>
                  </a:lnTo>
                  <a:lnTo>
                    <a:pt x="29" y="6"/>
                  </a:lnTo>
                  <a:lnTo>
                    <a:pt x="32" y="6"/>
                  </a:lnTo>
                  <a:lnTo>
                    <a:pt x="32" y="3"/>
                  </a:lnTo>
                  <a:lnTo>
                    <a:pt x="34" y="0"/>
                  </a:lnTo>
                  <a:lnTo>
                    <a:pt x="37" y="3"/>
                  </a:lnTo>
                  <a:lnTo>
                    <a:pt x="39" y="6"/>
                  </a:lnTo>
                </a:path>
              </a:pathLst>
            </a:custGeom>
            <a:noFill/>
            <a:ln w="4763">
              <a:solidFill>
                <a:srgbClr val="6E6E6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800" kern="1200">
                <a:solidFill>
                  <a:prstClr val="black"/>
                </a:solidFill>
                <a:latin typeface="Century Gothic"/>
                <a:ea typeface="+mn-ea"/>
                <a:cs typeface="+mn-cs"/>
              </a:endParaRPr>
            </a:p>
          </p:txBody>
        </p:sp>
        <p:sp>
          <p:nvSpPr>
            <p:cNvPr id="284" name="Freeform 74"/>
            <p:cNvSpPr>
              <a:spLocks/>
            </p:cNvSpPr>
            <p:nvPr/>
          </p:nvSpPr>
          <p:spPr bwMode="auto">
            <a:xfrm>
              <a:off x="1410" y="3783"/>
              <a:ext cx="8" cy="8"/>
            </a:xfrm>
            <a:custGeom>
              <a:avLst/>
              <a:gdLst>
                <a:gd name="T0" fmla="*/ 5 w 8"/>
                <a:gd name="T1" fmla="*/ 2 h 8"/>
                <a:gd name="T2" fmla="*/ 8 w 8"/>
                <a:gd name="T3" fmla="*/ 2 h 8"/>
                <a:gd name="T4" fmla="*/ 8 w 8"/>
                <a:gd name="T5" fmla="*/ 5 h 8"/>
                <a:gd name="T6" fmla="*/ 8 w 8"/>
                <a:gd name="T7" fmla="*/ 8 h 8"/>
                <a:gd name="T8" fmla="*/ 5 w 8"/>
                <a:gd name="T9" fmla="*/ 8 h 8"/>
                <a:gd name="T10" fmla="*/ 3 w 8"/>
                <a:gd name="T11" fmla="*/ 8 h 8"/>
                <a:gd name="T12" fmla="*/ 5 w 8"/>
                <a:gd name="T13" fmla="*/ 8 h 8"/>
                <a:gd name="T14" fmla="*/ 3 w 8"/>
                <a:gd name="T15" fmla="*/ 8 h 8"/>
                <a:gd name="T16" fmla="*/ 3 w 8"/>
                <a:gd name="T17" fmla="*/ 5 h 8"/>
                <a:gd name="T18" fmla="*/ 0 w 8"/>
                <a:gd name="T19" fmla="*/ 5 h 8"/>
                <a:gd name="T20" fmla="*/ 0 w 8"/>
                <a:gd name="T21" fmla="*/ 2 h 8"/>
                <a:gd name="T22" fmla="*/ 3 w 8"/>
                <a:gd name="T23" fmla="*/ 2 h 8"/>
                <a:gd name="T24" fmla="*/ 3 w 8"/>
                <a:gd name="T25" fmla="*/ 0 h 8"/>
                <a:gd name="T26" fmla="*/ 5 w 8"/>
                <a:gd name="T27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8" h="8">
                  <a:moveTo>
                    <a:pt x="5" y="2"/>
                  </a:moveTo>
                  <a:lnTo>
                    <a:pt x="8" y="2"/>
                  </a:lnTo>
                  <a:lnTo>
                    <a:pt x="8" y="5"/>
                  </a:lnTo>
                  <a:lnTo>
                    <a:pt x="8" y="8"/>
                  </a:lnTo>
                  <a:lnTo>
                    <a:pt x="5" y="8"/>
                  </a:lnTo>
                  <a:lnTo>
                    <a:pt x="3" y="8"/>
                  </a:lnTo>
                  <a:lnTo>
                    <a:pt x="5" y="8"/>
                  </a:lnTo>
                  <a:lnTo>
                    <a:pt x="3" y="8"/>
                  </a:lnTo>
                  <a:lnTo>
                    <a:pt x="3" y="5"/>
                  </a:lnTo>
                  <a:lnTo>
                    <a:pt x="0" y="5"/>
                  </a:lnTo>
                  <a:lnTo>
                    <a:pt x="0" y="2"/>
                  </a:lnTo>
                  <a:lnTo>
                    <a:pt x="3" y="2"/>
                  </a:lnTo>
                  <a:lnTo>
                    <a:pt x="3" y="0"/>
                  </a:lnTo>
                  <a:lnTo>
                    <a:pt x="5" y="2"/>
                  </a:lnTo>
                </a:path>
              </a:pathLst>
            </a:custGeom>
            <a:noFill/>
            <a:ln w="4763">
              <a:solidFill>
                <a:srgbClr val="6E6E6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800" kern="1200">
                <a:solidFill>
                  <a:prstClr val="black"/>
                </a:solidFill>
                <a:latin typeface="Century Gothic"/>
                <a:ea typeface="+mn-ea"/>
                <a:cs typeface="+mn-cs"/>
              </a:endParaRPr>
            </a:p>
          </p:txBody>
        </p:sp>
        <p:sp>
          <p:nvSpPr>
            <p:cNvPr id="285" name="Freeform 75"/>
            <p:cNvSpPr>
              <a:spLocks/>
            </p:cNvSpPr>
            <p:nvPr/>
          </p:nvSpPr>
          <p:spPr bwMode="auto">
            <a:xfrm>
              <a:off x="1386" y="3775"/>
              <a:ext cx="19" cy="16"/>
            </a:xfrm>
            <a:custGeom>
              <a:avLst/>
              <a:gdLst>
                <a:gd name="T0" fmla="*/ 11 w 19"/>
                <a:gd name="T1" fmla="*/ 0 h 16"/>
                <a:gd name="T2" fmla="*/ 13 w 19"/>
                <a:gd name="T3" fmla="*/ 3 h 16"/>
                <a:gd name="T4" fmla="*/ 13 w 19"/>
                <a:gd name="T5" fmla="*/ 5 h 16"/>
                <a:gd name="T6" fmla="*/ 16 w 19"/>
                <a:gd name="T7" fmla="*/ 8 h 16"/>
                <a:gd name="T8" fmla="*/ 16 w 19"/>
                <a:gd name="T9" fmla="*/ 10 h 16"/>
                <a:gd name="T10" fmla="*/ 19 w 19"/>
                <a:gd name="T11" fmla="*/ 10 h 16"/>
                <a:gd name="T12" fmla="*/ 19 w 19"/>
                <a:gd name="T13" fmla="*/ 13 h 16"/>
                <a:gd name="T14" fmla="*/ 16 w 19"/>
                <a:gd name="T15" fmla="*/ 13 h 16"/>
                <a:gd name="T16" fmla="*/ 16 w 19"/>
                <a:gd name="T17" fmla="*/ 16 h 16"/>
                <a:gd name="T18" fmla="*/ 11 w 19"/>
                <a:gd name="T19" fmla="*/ 16 h 16"/>
                <a:gd name="T20" fmla="*/ 8 w 19"/>
                <a:gd name="T21" fmla="*/ 16 h 16"/>
                <a:gd name="T22" fmla="*/ 8 w 19"/>
                <a:gd name="T23" fmla="*/ 13 h 16"/>
                <a:gd name="T24" fmla="*/ 6 w 19"/>
                <a:gd name="T25" fmla="*/ 13 h 16"/>
                <a:gd name="T26" fmla="*/ 3 w 19"/>
                <a:gd name="T27" fmla="*/ 13 h 16"/>
                <a:gd name="T28" fmla="*/ 0 w 19"/>
                <a:gd name="T29" fmla="*/ 10 h 16"/>
                <a:gd name="T30" fmla="*/ 0 w 19"/>
                <a:gd name="T31" fmla="*/ 8 h 16"/>
                <a:gd name="T32" fmla="*/ 3 w 19"/>
                <a:gd name="T33" fmla="*/ 8 h 16"/>
                <a:gd name="T34" fmla="*/ 3 w 19"/>
                <a:gd name="T35" fmla="*/ 5 h 16"/>
                <a:gd name="T36" fmla="*/ 3 w 19"/>
                <a:gd name="T37" fmla="*/ 3 h 16"/>
                <a:gd name="T38" fmla="*/ 3 w 19"/>
                <a:gd name="T39" fmla="*/ 0 h 16"/>
                <a:gd name="T40" fmla="*/ 6 w 19"/>
                <a:gd name="T41" fmla="*/ 0 h 16"/>
                <a:gd name="T42" fmla="*/ 8 w 19"/>
                <a:gd name="T43" fmla="*/ 0 h 16"/>
                <a:gd name="T44" fmla="*/ 11 w 19"/>
                <a:gd name="T4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9" h="16">
                  <a:moveTo>
                    <a:pt x="11" y="0"/>
                  </a:moveTo>
                  <a:lnTo>
                    <a:pt x="13" y="3"/>
                  </a:lnTo>
                  <a:lnTo>
                    <a:pt x="13" y="5"/>
                  </a:lnTo>
                  <a:lnTo>
                    <a:pt x="16" y="8"/>
                  </a:lnTo>
                  <a:lnTo>
                    <a:pt x="16" y="10"/>
                  </a:lnTo>
                  <a:lnTo>
                    <a:pt x="19" y="10"/>
                  </a:lnTo>
                  <a:lnTo>
                    <a:pt x="19" y="13"/>
                  </a:lnTo>
                  <a:lnTo>
                    <a:pt x="16" y="13"/>
                  </a:lnTo>
                  <a:lnTo>
                    <a:pt x="16" y="16"/>
                  </a:lnTo>
                  <a:lnTo>
                    <a:pt x="11" y="16"/>
                  </a:lnTo>
                  <a:lnTo>
                    <a:pt x="8" y="16"/>
                  </a:lnTo>
                  <a:lnTo>
                    <a:pt x="8" y="13"/>
                  </a:lnTo>
                  <a:lnTo>
                    <a:pt x="6" y="13"/>
                  </a:lnTo>
                  <a:lnTo>
                    <a:pt x="3" y="13"/>
                  </a:lnTo>
                  <a:lnTo>
                    <a:pt x="0" y="10"/>
                  </a:lnTo>
                  <a:lnTo>
                    <a:pt x="0" y="8"/>
                  </a:lnTo>
                  <a:lnTo>
                    <a:pt x="3" y="8"/>
                  </a:lnTo>
                  <a:lnTo>
                    <a:pt x="3" y="5"/>
                  </a:lnTo>
                  <a:lnTo>
                    <a:pt x="3" y="3"/>
                  </a:lnTo>
                  <a:lnTo>
                    <a:pt x="3" y="0"/>
                  </a:lnTo>
                  <a:lnTo>
                    <a:pt x="6" y="0"/>
                  </a:lnTo>
                  <a:lnTo>
                    <a:pt x="8" y="0"/>
                  </a:lnTo>
                  <a:lnTo>
                    <a:pt x="11" y="0"/>
                  </a:lnTo>
                </a:path>
              </a:pathLst>
            </a:custGeom>
            <a:noFill/>
            <a:ln w="4763">
              <a:solidFill>
                <a:srgbClr val="6E6E6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800" kern="1200">
                <a:solidFill>
                  <a:prstClr val="black"/>
                </a:solidFill>
                <a:latin typeface="Century Gothic"/>
                <a:ea typeface="+mn-ea"/>
                <a:cs typeface="+mn-cs"/>
              </a:endParaRPr>
            </a:p>
          </p:txBody>
        </p:sp>
        <p:sp>
          <p:nvSpPr>
            <p:cNvPr id="286" name="Freeform 76"/>
            <p:cNvSpPr>
              <a:spLocks/>
            </p:cNvSpPr>
            <p:nvPr/>
          </p:nvSpPr>
          <p:spPr bwMode="auto">
            <a:xfrm>
              <a:off x="4205" y="3770"/>
              <a:ext cx="11" cy="5"/>
            </a:xfrm>
            <a:custGeom>
              <a:avLst/>
              <a:gdLst>
                <a:gd name="T0" fmla="*/ 6 w 11"/>
                <a:gd name="T1" fmla="*/ 0 h 5"/>
                <a:gd name="T2" fmla="*/ 8 w 11"/>
                <a:gd name="T3" fmla="*/ 2 h 5"/>
                <a:gd name="T4" fmla="*/ 11 w 11"/>
                <a:gd name="T5" fmla="*/ 2 h 5"/>
                <a:gd name="T6" fmla="*/ 11 w 11"/>
                <a:gd name="T7" fmla="*/ 5 h 5"/>
                <a:gd name="T8" fmla="*/ 8 w 11"/>
                <a:gd name="T9" fmla="*/ 5 h 5"/>
                <a:gd name="T10" fmla="*/ 6 w 11"/>
                <a:gd name="T11" fmla="*/ 5 h 5"/>
                <a:gd name="T12" fmla="*/ 3 w 11"/>
                <a:gd name="T13" fmla="*/ 5 h 5"/>
                <a:gd name="T14" fmla="*/ 3 w 11"/>
                <a:gd name="T15" fmla="*/ 2 h 5"/>
                <a:gd name="T16" fmla="*/ 0 w 11"/>
                <a:gd name="T17" fmla="*/ 2 h 5"/>
                <a:gd name="T18" fmla="*/ 3 w 11"/>
                <a:gd name="T19" fmla="*/ 2 h 5"/>
                <a:gd name="T20" fmla="*/ 3 w 11"/>
                <a:gd name="T21" fmla="*/ 0 h 5"/>
                <a:gd name="T22" fmla="*/ 6 w 11"/>
                <a:gd name="T2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" h="5">
                  <a:moveTo>
                    <a:pt x="6" y="0"/>
                  </a:moveTo>
                  <a:lnTo>
                    <a:pt x="8" y="2"/>
                  </a:lnTo>
                  <a:lnTo>
                    <a:pt x="11" y="2"/>
                  </a:lnTo>
                  <a:lnTo>
                    <a:pt x="11" y="5"/>
                  </a:lnTo>
                  <a:lnTo>
                    <a:pt x="8" y="5"/>
                  </a:lnTo>
                  <a:lnTo>
                    <a:pt x="6" y="5"/>
                  </a:lnTo>
                  <a:lnTo>
                    <a:pt x="3" y="5"/>
                  </a:lnTo>
                  <a:lnTo>
                    <a:pt x="3" y="2"/>
                  </a:lnTo>
                  <a:lnTo>
                    <a:pt x="0" y="2"/>
                  </a:lnTo>
                  <a:lnTo>
                    <a:pt x="3" y="2"/>
                  </a:lnTo>
                  <a:lnTo>
                    <a:pt x="3" y="0"/>
                  </a:lnTo>
                  <a:lnTo>
                    <a:pt x="6" y="0"/>
                  </a:lnTo>
                </a:path>
              </a:pathLst>
            </a:custGeom>
            <a:noFill/>
            <a:ln w="4763">
              <a:solidFill>
                <a:srgbClr val="6E6E6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800" kern="1200">
                <a:solidFill>
                  <a:prstClr val="black"/>
                </a:solidFill>
                <a:latin typeface="Century Gothic"/>
                <a:ea typeface="+mn-ea"/>
                <a:cs typeface="+mn-cs"/>
              </a:endParaRPr>
            </a:p>
          </p:txBody>
        </p:sp>
        <p:sp>
          <p:nvSpPr>
            <p:cNvPr id="287" name="Freeform 77"/>
            <p:cNvSpPr>
              <a:spLocks/>
            </p:cNvSpPr>
            <p:nvPr/>
          </p:nvSpPr>
          <p:spPr bwMode="auto">
            <a:xfrm>
              <a:off x="1569" y="3759"/>
              <a:ext cx="3" cy="8"/>
            </a:xfrm>
            <a:custGeom>
              <a:avLst/>
              <a:gdLst>
                <a:gd name="T0" fmla="*/ 3 w 3"/>
                <a:gd name="T1" fmla="*/ 6 h 8"/>
                <a:gd name="T2" fmla="*/ 0 w 3"/>
                <a:gd name="T3" fmla="*/ 8 h 8"/>
                <a:gd name="T4" fmla="*/ 0 w 3"/>
                <a:gd name="T5" fmla="*/ 6 h 8"/>
                <a:gd name="T6" fmla="*/ 0 w 3"/>
                <a:gd name="T7" fmla="*/ 3 h 8"/>
                <a:gd name="T8" fmla="*/ 0 w 3"/>
                <a:gd name="T9" fmla="*/ 0 h 8"/>
                <a:gd name="T10" fmla="*/ 3 w 3"/>
                <a:gd name="T11" fmla="*/ 0 h 8"/>
                <a:gd name="T12" fmla="*/ 3 w 3"/>
                <a:gd name="T13" fmla="*/ 3 h 8"/>
                <a:gd name="T14" fmla="*/ 3 w 3"/>
                <a:gd name="T15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" h="8">
                  <a:moveTo>
                    <a:pt x="3" y="6"/>
                  </a:moveTo>
                  <a:lnTo>
                    <a:pt x="0" y="8"/>
                  </a:lnTo>
                  <a:lnTo>
                    <a:pt x="0" y="6"/>
                  </a:lnTo>
                  <a:lnTo>
                    <a:pt x="0" y="3"/>
                  </a:lnTo>
                  <a:lnTo>
                    <a:pt x="0" y="0"/>
                  </a:lnTo>
                  <a:lnTo>
                    <a:pt x="3" y="0"/>
                  </a:lnTo>
                  <a:lnTo>
                    <a:pt x="3" y="3"/>
                  </a:lnTo>
                  <a:lnTo>
                    <a:pt x="3" y="6"/>
                  </a:lnTo>
                </a:path>
              </a:pathLst>
            </a:custGeom>
            <a:noFill/>
            <a:ln w="4763">
              <a:solidFill>
                <a:srgbClr val="6E6E6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800" kern="1200">
                <a:solidFill>
                  <a:prstClr val="black"/>
                </a:solidFill>
                <a:latin typeface="Century Gothic"/>
                <a:ea typeface="+mn-ea"/>
                <a:cs typeface="+mn-cs"/>
              </a:endParaRPr>
            </a:p>
          </p:txBody>
        </p:sp>
        <p:sp>
          <p:nvSpPr>
            <p:cNvPr id="288" name="Freeform 78"/>
            <p:cNvSpPr>
              <a:spLocks/>
            </p:cNvSpPr>
            <p:nvPr/>
          </p:nvSpPr>
          <p:spPr bwMode="auto">
            <a:xfrm>
              <a:off x="1559" y="3754"/>
              <a:ext cx="8" cy="8"/>
            </a:xfrm>
            <a:custGeom>
              <a:avLst/>
              <a:gdLst>
                <a:gd name="T0" fmla="*/ 5 w 8"/>
                <a:gd name="T1" fmla="*/ 0 h 8"/>
                <a:gd name="T2" fmla="*/ 5 w 8"/>
                <a:gd name="T3" fmla="*/ 3 h 8"/>
                <a:gd name="T4" fmla="*/ 8 w 8"/>
                <a:gd name="T5" fmla="*/ 3 h 8"/>
                <a:gd name="T6" fmla="*/ 8 w 8"/>
                <a:gd name="T7" fmla="*/ 5 h 8"/>
                <a:gd name="T8" fmla="*/ 8 w 8"/>
                <a:gd name="T9" fmla="*/ 8 h 8"/>
                <a:gd name="T10" fmla="*/ 5 w 8"/>
                <a:gd name="T11" fmla="*/ 8 h 8"/>
                <a:gd name="T12" fmla="*/ 5 w 8"/>
                <a:gd name="T13" fmla="*/ 5 h 8"/>
                <a:gd name="T14" fmla="*/ 2 w 8"/>
                <a:gd name="T15" fmla="*/ 5 h 8"/>
                <a:gd name="T16" fmla="*/ 2 w 8"/>
                <a:gd name="T17" fmla="*/ 3 h 8"/>
                <a:gd name="T18" fmla="*/ 5 w 8"/>
                <a:gd name="T19" fmla="*/ 3 h 8"/>
                <a:gd name="T20" fmla="*/ 2 w 8"/>
                <a:gd name="T21" fmla="*/ 3 h 8"/>
                <a:gd name="T22" fmla="*/ 0 w 8"/>
                <a:gd name="T23" fmla="*/ 3 h 8"/>
                <a:gd name="T24" fmla="*/ 0 w 8"/>
                <a:gd name="T25" fmla="*/ 0 h 8"/>
                <a:gd name="T26" fmla="*/ 2 w 8"/>
                <a:gd name="T27" fmla="*/ 0 h 8"/>
                <a:gd name="T28" fmla="*/ 5 w 8"/>
                <a:gd name="T2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" h="8">
                  <a:moveTo>
                    <a:pt x="5" y="0"/>
                  </a:moveTo>
                  <a:lnTo>
                    <a:pt x="5" y="3"/>
                  </a:lnTo>
                  <a:lnTo>
                    <a:pt x="8" y="3"/>
                  </a:lnTo>
                  <a:lnTo>
                    <a:pt x="8" y="5"/>
                  </a:lnTo>
                  <a:lnTo>
                    <a:pt x="8" y="8"/>
                  </a:lnTo>
                  <a:lnTo>
                    <a:pt x="5" y="8"/>
                  </a:lnTo>
                  <a:lnTo>
                    <a:pt x="5" y="5"/>
                  </a:lnTo>
                  <a:lnTo>
                    <a:pt x="2" y="5"/>
                  </a:lnTo>
                  <a:lnTo>
                    <a:pt x="2" y="3"/>
                  </a:lnTo>
                  <a:lnTo>
                    <a:pt x="5" y="3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0"/>
                  </a:lnTo>
                  <a:lnTo>
                    <a:pt x="2" y="0"/>
                  </a:lnTo>
                  <a:lnTo>
                    <a:pt x="5" y="0"/>
                  </a:lnTo>
                </a:path>
              </a:pathLst>
            </a:custGeom>
            <a:noFill/>
            <a:ln w="4763">
              <a:solidFill>
                <a:srgbClr val="6E6E6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800" kern="1200">
                <a:solidFill>
                  <a:prstClr val="black"/>
                </a:solidFill>
                <a:latin typeface="Century Gothic"/>
                <a:ea typeface="+mn-ea"/>
                <a:cs typeface="+mn-cs"/>
              </a:endParaRPr>
            </a:p>
          </p:txBody>
        </p:sp>
        <p:sp>
          <p:nvSpPr>
            <p:cNvPr id="289" name="Rectangle 79"/>
            <p:cNvSpPr>
              <a:spLocks noChangeArrowheads="1"/>
            </p:cNvSpPr>
            <p:nvPr/>
          </p:nvSpPr>
          <p:spPr bwMode="auto">
            <a:xfrm>
              <a:off x="1441" y="3746"/>
              <a:ext cx="3" cy="3"/>
            </a:xfrm>
            <a:prstGeom prst="rect">
              <a:avLst/>
            </a:prstGeom>
            <a:noFill/>
            <a:ln w="4763">
              <a:solidFill>
                <a:srgbClr val="6E6E6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800" kern="1200">
                <a:solidFill>
                  <a:prstClr val="black"/>
                </a:solidFill>
                <a:latin typeface="Century Gothic"/>
                <a:ea typeface="+mn-ea"/>
                <a:cs typeface="+mn-cs"/>
              </a:endParaRPr>
            </a:p>
          </p:txBody>
        </p:sp>
        <p:sp>
          <p:nvSpPr>
            <p:cNvPr id="290" name="Freeform 80"/>
            <p:cNvSpPr>
              <a:spLocks/>
            </p:cNvSpPr>
            <p:nvPr/>
          </p:nvSpPr>
          <p:spPr bwMode="auto">
            <a:xfrm>
              <a:off x="1514" y="3728"/>
              <a:ext cx="19" cy="10"/>
            </a:xfrm>
            <a:custGeom>
              <a:avLst/>
              <a:gdLst>
                <a:gd name="T0" fmla="*/ 19 w 19"/>
                <a:gd name="T1" fmla="*/ 0 h 10"/>
                <a:gd name="T2" fmla="*/ 19 w 19"/>
                <a:gd name="T3" fmla="*/ 3 h 10"/>
                <a:gd name="T4" fmla="*/ 16 w 19"/>
                <a:gd name="T5" fmla="*/ 3 h 10"/>
                <a:gd name="T6" fmla="*/ 13 w 19"/>
                <a:gd name="T7" fmla="*/ 5 h 10"/>
                <a:gd name="T8" fmla="*/ 11 w 19"/>
                <a:gd name="T9" fmla="*/ 5 h 10"/>
                <a:gd name="T10" fmla="*/ 11 w 19"/>
                <a:gd name="T11" fmla="*/ 8 h 10"/>
                <a:gd name="T12" fmla="*/ 8 w 19"/>
                <a:gd name="T13" fmla="*/ 8 h 10"/>
                <a:gd name="T14" fmla="*/ 8 w 19"/>
                <a:gd name="T15" fmla="*/ 5 h 10"/>
                <a:gd name="T16" fmla="*/ 8 w 19"/>
                <a:gd name="T17" fmla="*/ 8 h 10"/>
                <a:gd name="T18" fmla="*/ 6 w 19"/>
                <a:gd name="T19" fmla="*/ 8 h 10"/>
                <a:gd name="T20" fmla="*/ 6 w 19"/>
                <a:gd name="T21" fmla="*/ 10 h 10"/>
                <a:gd name="T22" fmla="*/ 3 w 19"/>
                <a:gd name="T23" fmla="*/ 10 h 10"/>
                <a:gd name="T24" fmla="*/ 0 w 19"/>
                <a:gd name="T25" fmla="*/ 10 h 10"/>
                <a:gd name="T26" fmla="*/ 0 w 19"/>
                <a:gd name="T27" fmla="*/ 8 h 10"/>
                <a:gd name="T28" fmla="*/ 3 w 19"/>
                <a:gd name="T29" fmla="*/ 8 h 10"/>
                <a:gd name="T30" fmla="*/ 3 w 19"/>
                <a:gd name="T31" fmla="*/ 5 h 10"/>
                <a:gd name="T32" fmla="*/ 6 w 19"/>
                <a:gd name="T33" fmla="*/ 5 h 10"/>
                <a:gd name="T34" fmla="*/ 6 w 19"/>
                <a:gd name="T35" fmla="*/ 3 h 10"/>
                <a:gd name="T36" fmla="*/ 8 w 19"/>
                <a:gd name="T37" fmla="*/ 0 h 10"/>
                <a:gd name="T38" fmla="*/ 11 w 19"/>
                <a:gd name="T39" fmla="*/ 0 h 10"/>
                <a:gd name="T40" fmla="*/ 16 w 19"/>
                <a:gd name="T41" fmla="*/ 0 h 10"/>
                <a:gd name="T42" fmla="*/ 19 w 19"/>
                <a:gd name="T43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9" h="10">
                  <a:moveTo>
                    <a:pt x="19" y="0"/>
                  </a:moveTo>
                  <a:lnTo>
                    <a:pt x="19" y="3"/>
                  </a:lnTo>
                  <a:lnTo>
                    <a:pt x="16" y="3"/>
                  </a:lnTo>
                  <a:lnTo>
                    <a:pt x="13" y="5"/>
                  </a:lnTo>
                  <a:lnTo>
                    <a:pt x="11" y="5"/>
                  </a:lnTo>
                  <a:lnTo>
                    <a:pt x="11" y="8"/>
                  </a:lnTo>
                  <a:lnTo>
                    <a:pt x="8" y="8"/>
                  </a:lnTo>
                  <a:lnTo>
                    <a:pt x="8" y="5"/>
                  </a:lnTo>
                  <a:lnTo>
                    <a:pt x="8" y="8"/>
                  </a:lnTo>
                  <a:lnTo>
                    <a:pt x="6" y="8"/>
                  </a:lnTo>
                  <a:lnTo>
                    <a:pt x="6" y="10"/>
                  </a:lnTo>
                  <a:lnTo>
                    <a:pt x="3" y="10"/>
                  </a:lnTo>
                  <a:lnTo>
                    <a:pt x="0" y="10"/>
                  </a:lnTo>
                  <a:lnTo>
                    <a:pt x="0" y="8"/>
                  </a:lnTo>
                  <a:lnTo>
                    <a:pt x="3" y="8"/>
                  </a:lnTo>
                  <a:lnTo>
                    <a:pt x="3" y="5"/>
                  </a:lnTo>
                  <a:lnTo>
                    <a:pt x="6" y="5"/>
                  </a:lnTo>
                  <a:lnTo>
                    <a:pt x="6" y="3"/>
                  </a:lnTo>
                  <a:lnTo>
                    <a:pt x="8" y="0"/>
                  </a:lnTo>
                  <a:lnTo>
                    <a:pt x="11" y="0"/>
                  </a:lnTo>
                  <a:lnTo>
                    <a:pt x="16" y="0"/>
                  </a:lnTo>
                  <a:lnTo>
                    <a:pt x="19" y="0"/>
                  </a:lnTo>
                </a:path>
              </a:pathLst>
            </a:custGeom>
            <a:noFill/>
            <a:ln w="4763">
              <a:solidFill>
                <a:srgbClr val="6E6E6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800" kern="1200">
                <a:solidFill>
                  <a:prstClr val="black"/>
                </a:solidFill>
                <a:latin typeface="Century Gothic"/>
                <a:ea typeface="+mn-ea"/>
                <a:cs typeface="+mn-cs"/>
              </a:endParaRPr>
            </a:p>
          </p:txBody>
        </p:sp>
        <p:sp>
          <p:nvSpPr>
            <p:cNvPr id="291" name="Freeform 81"/>
            <p:cNvSpPr>
              <a:spLocks/>
            </p:cNvSpPr>
            <p:nvPr/>
          </p:nvSpPr>
          <p:spPr bwMode="auto">
            <a:xfrm>
              <a:off x="1553" y="3725"/>
              <a:ext cx="24" cy="26"/>
            </a:xfrm>
            <a:custGeom>
              <a:avLst/>
              <a:gdLst>
                <a:gd name="T0" fmla="*/ 6 w 24"/>
                <a:gd name="T1" fmla="*/ 0 h 26"/>
                <a:gd name="T2" fmla="*/ 8 w 24"/>
                <a:gd name="T3" fmla="*/ 0 h 26"/>
                <a:gd name="T4" fmla="*/ 8 w 24"/>
                <a:gd name="T5" fmla="*/ 3 h 26"/>
                <a:gd name="T6" fmla="*/ 8 w 24"/>
                <a:gd name="T7" fmla="*/ 6 h 26"/>
                <a:gd name="T8" fmla="*/ 11 w 24"/>
                <a:gd name="T9" fmla="*/ 6 h 26"/>
                <a:gd name="T10" fmla="*/ 14 w 24"/>
                <a:gd name="T11" fmla="*/ 8 h 26"/>
                <a:gd name="T12" fmla="*/ 16 w 24"/>
                <a:gd name="T13" fmla="*/ 8 h 26"/>
                <a:gd name="T14" fmla="*/ 19 w 24"/>
                <a:gd name="T15" fmla="*/ 8 h 26"/>
                <a:gd name="T16" fmla="*/ 21 w 24"/>
                <a:gd name="T17" fmla="*/ 8 h 26"/>
                <a:gd name="T18" fmla="*/ 21 w 24"/>
                <a:gd name="T19" fmla="*/ 11 h 26"/>
                <a:gd name="T20" fmla="*/ 21 w 24"/>
                <a:gd name="T21" fmla="*/ 13 h 26"/>
                <a:gd name="T22" fmla="*/ 24 w 24"/>
                <a:gd name="T23" fmla="*/ 13 h 26"/>
                <a:gd name="T24" fmla="*/ 24 w 24"/>
                <a:gd name="T25" fmla="*/ 16 h 26"/>
                <a:gd name="T26" fmla="*/ 21 w 24"/>
                <a:gd name="T27" fmla="*/ 16 h 26"/>
                <a:gd name="T28" fmla="*/ 21 w 24"/>
                <a:gd name="T29" fmla="*/ 19 h 26"/>
                <a:gd name="T30" fmla="*/ 19 w 24"/>
                <a:gd name="T31" fmla="*/ 19 h 26"/>
                <a:gd name="T32" fmla="*/ 19 w 24"/>
                <a:gd name="T33" fmla="*/ 21 h 26"/>
                <a:gd name="T34" fmla="*/ 21 w 24"/>
                <a:gd name="T35" fmla="*/ 19 h 26"/>
                <a:gd name="T36" fmla="*/ 24 w 24"/>
                <a:gd name="T37" fmla="*/ 21 h 26"/>
                <a:gd name="T38" fmla="*/ 21 w 24"/>
                <a:gd name="T39" fmla="*/ 21 h 26"/>
                <a:gd name="T40" fmla="*/ 21 w 24"/>
                <a:gd name="T41" fmla="*/ 24 h 26"/>
                <a:gd name="T42" fmla="*/ 19 w 24"/>
                <a:gd name="T43" fmla="*/ 24 h 26"/>
                <a:gd name="T44" fmla="*/ 19 w 24"/>
                <a:gd name="T45" fmla="*/ 26 h 26"/>
                <a:gd name="T46" fmla="*/ 16 w 24"/>
                <a:gd name="T47" fmla="*/ 26 h 26"/>
                <a:gd name="T48" fmla="*/ 14 w 24"/>
                <a:gd name="T49" fmla="*/ 26 h 26"/>
                <a:gd name="T50" fmla="*/ 14 w 24"/>
                <a:gd name="T51" fmla="*/ 24 h 26"/>
                <a:gd name="T52" fmla="*/ 14 w 24"/>
                <a:gd name="T53" fmla="*/ 26 h 26"/>
                <a:gd name="T54" fmla="*/ 11 w 24"/>
                <a:gd name="T55" fmla="*/ 24 h 26"/>
                <a:gd name="T56" fmla="*/ 8 w 24"/>
                <a:gd name="T57" fmla="*/ 24 h 26"/>
                <a:gd name="T58" fmla="*/ 8 w 24"/>
                <a:gd name="T59" fmla="*/ 21 h 26"/>
                <a:gd name="T60" fmla="*/ 6 w 24"/>
                <a:gd name="T61" fmla="*/ 19 h 26"/>
                <a:gd name="T62" fmla="*/ 6 w 24"/>
                <a:gd name="T63" fmla="*/ 16 h 26"/>
                <a:gd name="T64" fmla="*/ 6 w 24"/>
                <a:gd name="T65" fmla="*/ 19 h 26"/>
                <a:gd name="T66" fmla="*/ 6 w 24"/>
                <a:gd name="T67" fmla="*/ 16 h 26"/>
                <a:gd name="T68" fmla="*/ 3 w 24"/>
                <a:gd name="T69" fmla="*/ 16 h 26"/>
                <a:gd name="T70" fmla="*/ 3 w 24"/>
                <a:gd name="T71" fmla="*/ 13 h 26"/>
                <a:gd name="T72" fmla="*/ 3 w 24"/>
                <a:gd name="T73" fmla="*/ 11 h 26"/>
                <a:gd name="T74" fmla="*/ 0 w 24"/>
                <a:gd name="T75" fmla="*/ 11 h 26"/>
                <a:gd name="T76" fmla="*/ 0 w 24"/>
                <a:gd name="T77" fmla="*/ 8 h 26"/>
                <a:gd name="T78" fmla="*/ 0 w 24"/>
                <a:gd name="T79" fmla="*/ 6 h 26"/>
                <a:gd name="T80" fmla="*/ 0 w 24"/>
                <a:gd name="T81" fmla="*/ 3 h 26"/>
                <a:gd name="T82" fmla="*/ 0 w 24"/>
                <a:gd name="T83" fmla="*/ 0 h 26"/>
                <a:gd name="T84" fmla="*/ 3 w 24"/>
                <a:gd name="T85" fmla="*/ 0 h 26"/>
                <a:gd name="T86" fmla="*/ 6 w 24"/>
                <a:gd name="T8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4" h="26">
                  <a:moveTo>
                    <a:pt x="6" y="0"/>
                  </a:moveTo>
                  <a:lnTo>
                    <a:pt x="8" y="0"/>
                  </a:lnTo>
                  <a:lnTo>
                    <a:pt x="8" y="3"/>
                  </a:lnTo>
                  <a:lnTo>
                    <a:pt x="8" y="6"/>
                  </a:lnTo>
                  <a:lnTo>
                    <a:pt x="11" y="6"/>
                  </a:lnTo>
                  <a:lnTo>
                    <a:pt x="14" y="8"/>
                  </a:lnTo>
                  <a:lnTo>
                    <a:pt x="16" y="8"/>
                  </a:lnTo>
                  <a:lnTo>
                    <a:pt x="19" y="8"/>
                  </a:lnTo>
                  <a:lnTo>
                    <a:pt x="21" y="8"/>
                  </a:lnTo>
                  <a:lnTo>
                    <a:pt x="21" y="11"/>
                  </a:lnTo>
                  <a:lnTo>
                    <a:pt x="21" y="13"/>
                  </a:lnTo>
                  <a:lnTo>
                    <a:pt x="24" y="13"/>
                  </a:lnTo>
                  <a:lnTo>
                    <a:pt x="24" y="16"/>
                  </a:lnTo>
                  <a:lnTo>
                    <a:pt x="21" y="16"/>
                  </a:lnTo>
                  <a:lnTo>
                    <a:pt x="21" y="19"/>
                  </a:lnTo>
                  <a:lnTo>
                    <a:pt x="19" y="19"/>
                  </a:lnTo>
                  <a:lnTo>
                    <a:pt x="19" y="21"/>
                  </a:lnTo>
                  <a:lnTo>
                    <a:pt x="21" y="19"/>
                  </a:lnTo>
                  <a:lnTo>
                    <a:pt x="24" y="21"/>
                  </a:lnTo>
                  <a:lnTo>
                    <a:pt x="21" y="21"/>
                  </a:lnTo>
                  <a:lnTo>
                    <a:pt x="21" y="24"/>
                  </a:lnTo>
                  <a:lnTo>
                    <a:pt x="19" y="24"/>
                  </a:lnTo>
                  <a:lnTo>
                    <a:pt x="19" y="26"/>
                  </a:lnTo>
                  <a:lnTo>
                    <a:pt x="16" y="26"/>
                  </a:lnTo>
                  <a:lnTo>
                    <a:pt x="14" y="26"/>
                  </a:lnTo>
                  <a:lnTo>
                    <a:pt x="14" y="24"/>
                  </a:lnTo>
                  <a:lnTo>
                    <a:pt x="14" y="26"/>
                  </a:lnTo>
                  <a:lnTo>
                    <a:pt x="11" y="24"/>
                  </a:lnTo>
                  <a:lnTo>
                    <a:pt x="8" y="24"/>
                  </a:lnTo>
                  <a:lnTo>
                    <a:pt x="8" y="21"/>
                  </a:lnTo>
                  <a:lnTo>
                    <a:pt x="6" y="19"/>
                  </a:lnTo>
                  <a:lnTo>
                    <a:pt x="6" y="16"/>
                  </a:lnTo>
                  <a:lnTo>
                    <a:pt x="6" y="19"/>
                  </a:lnTo>
                  <a:lnTo>
                    <a:pt x="6" y="16"/>
                  </a:lnTo>
                  <a:lnTo>
                    <a:pt x="3" y="16"/>
                  </a:lnTo>
                  <a:lnTo>
                    <a:pt x="3" y="13"/>
                  </a:lnTo>
                  <a:lnTo>
                    <a:pt x="3" y="11"/>
                  </a:lnTo>
                  <a:lnTo>
                    <a:pt x="0" y="11"/>
                  </a:lnTo>
                  <a:lnTo>
                    <a:pt x="0" y="8"/>
                  </a:lnTo>
                  <a:lnTo>
                    <a:pt x="0" y="6"/>
                  </a:lnTo>
                  <a:lnTo>
                    <a:pt x="0" y="3"/>
                  </a:lnTo>
                  <a:lnTo>
                    <a:pt x="0" y="0"/>
                  </a:lnTo>
                  <a:lnTo>
                    <a:pt x="3" y="0"/>
                  </a:lnTo>
                  <a:lnTo>
                    <a:pt x="6" y="0"/>
                  </a:lnTo>
                </a:path>
              </a:pathLst>
            </a:custGeom>
            <a:noFill/>
            <a:ln w="4763">
              <a:solidFill>
                <a:srgbClr val="6E6E6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800" kern="1200">
                <a:solidFill>
                  <a:prstClr val="black"/>
                </a:solidFill>
                <a:latin typeface="Century Gothic"/>
                <a:ea typeface="+mn-ea"/>
                <a:cs typeface="+mn-cs"/>
              </a:endParaRPr>
            </a:p>
          </p:txBody>
        </p:sp>
        <p:sp>
          <p:nvSpPr>
            <p:cNvPr id="292" name="Freeform 82"/>
            <p:cNvSpPr>
              <a:spLocks/>
            </p:cNvSpPr>
            <p:nvPr/>
          </p:nvSpPr>
          <p:spPr bwMode="auto">
            <a:xfrm>
              <a:off x="4320" y="3720"/>
              <a:ext cx="209" cy="235"/>
            </a:xfrm>
            <a:custGeom>
              <a:avLst/>
              <a:gdLst>
                <a:gd name="T0" fmla="*/ 144 w 209"/>
                <a:gd name="T1" fmla="*/ 8 h 235"/>
                <a:gd name="T2" fmla="*/ 152 w 209"/>
                <a:gd name="T3" fmla="*/ 21 h 235"/>
                <a:gd name="T4" fmla="*/ 157 w 209"/>
                <a:gd name="T5" fmla="*/ 26 h 235"/>
                <a:gd name="T6" fmla="*/ 162 w 209"/>
                <a:gd name="T7" fmla="*/ 26 h 235"/>
                <a:gd name="T8" fmla="*/ 170 w 209"/>
                <a:gd name="T9" fmla="*/ 34 h 235"/>
                <a:gd name="T10" fmla="*/ 180 w 209"/>
                <a:gd name="T11" fmla="*/ 45 h 235"/>
                <a:gd name="T12" fmla="*/ 186 w 209"/>
                <a:gd name="T13" fmla="*/ 65 h 235"/>
                <a:gd name="T14" fmla="*/ 188 w 209"/>
                <a:gd name="T15" fmla="*/ 68 h 235"/>
                <a:gd name="T16" fmla="*/ 191 w 209"/>
                <a:gd name="T17" fmla="*/ 86 h 235"/>
                <a:gd name="T18" fmla="*/ 183 w 209"/>
                <a:gd name="T19" fmla="*/ 99 h 235"/>
                <a:gd name="T20" fmla="*/ 188 w 209"/>
                <a:gd name="T21" fmla="*/ 112 h 235"/>
                <a:gd name="T22" fmla="*/ 196 w 209"/>
                <a:gd name="T23" fmla="*/ 125 h 235"/>
                <a:gd name="T24" fmla="*/ 196 w 209"/>
                <a:gd name="T25" fmla="*/ 136 h 235"/>
                <a:gd name="T26" fmla="*/ 204 w 209"/>
                <a:gd name="T27" fmla="*/ 149 h 235"/>
                <a:gd name="T28" fmla="*/ 209 w 209"/>
                <a:gd name="T29" fmla="*/ 159 h 235"/>
                <a:gd name="T30" fmla="*/ 201 w 209"/>
                <a:gd name="T31" fmla="*/ 167 h 235"/>
                <a:gd name="T32" fmla="*/ 186 w 209"/>
                <a:gd name="T33" fmla="*/ 167 h 235"/>
                <a:gd name="T34" fmla="*/ 170 w 209"/>
                <a:gd name="T35" fmla="*/ 170 h 235"/>
                <a:gd name="T36" fmla="*/ 162 w 209"/>
                <a:gd name="T37" fmla="*/ 165 h 235"/>
                <a:gd name="T38" fmla="*/ 146 w 209"/>
                <a:gd name="T39" fmla="*/ 170 h 235"/>
                <a:gd name="T40" fmla="*/ 139 w 209"/>
                <a:gd name="T41" fmla="*/ 170 h 235"/>
                <a:gd name="T42" fmla="*/ 139 w 209"/>
                <a:gd name="T43" fmla="*/ 154 h 235"/>
                <a:gd name="T44" fmla="*/ 128 w 209"/>
                <a:gd name="T45" fmla="*/ 154 h 235"/>
                <a:gd name="T46" fmla="*/ 118 w 209"/>
                <a:gd name="T47" fmla="*/ 159 h 235"/>
                <a:gd name="T48" fmla="*/ 107 w 209"/>
                <a:gd name="T49" fmla="*/ 175 h 235"/>
                <a:gd name="T50" fmla="*/ 94 w 209"/>
                <a:gd name="T51" fmla="*/ 188 h 235"/>
                <a:gd name="T52" fmla="*/ 97 w 209"/>
                <a:gd name="T53" fmla="*/ 199 h 235"/>
                <a:gd name="T54" fmla="*/ 86 w 209"/>
                <a:gd name="T55" fmla="*/ 212 h 235"/>
                <a:gd name="T56" fmla="*/ 71 w 209"/>
                <a:gd name="T57" fmla="*/ 225 h 235"/>
                <a:gd name="T58" fmla="*/ 55 w 209"/>
                <a:gd name="T59" fmla="*/ 230 h 235"/>
                <a:gd name="T60" fmla="*/ 45 w 209"/>
                <a:gd name="T61" fmla="*/ 230 h 235"/>
                <a:gd name="T62" fmla="*/ 52 w 209"/>
                <a:gd name="T63" fmla="*/ 220 h 235"/>
                <a:gd name="T64" fmla="*/ 58 w 209"/>
                <a:gd name="T65" fmla="*/ 209 h 235"/>
                <a:gd name="T66" fmla="*/ 66 w 209"/>
                <a:gd name="T67" fmla="*/ 201 h 235"/>
                <a:gd name="T68" fmla="*/ 66 w 209"/>
                <a:gd name="T69" fmla="*/ 191 h 235"/>
                <a:gd name="T70" fmla="*/ 47 w 209"/>
                <a:gd name="T71" fmla="*/ 183 h 235"/>
                <a:gd name="T72" fmla="*/ 34 w 209"/>
                <a:gd name="T73" fmla="*/ 183 h 235"/>
                <a:gd name="T74" fmla="*/ 24 w 209"/>
                <a:gd name="T75" fmla="*/ 178 h 235"/>
                <a:gd name="T76" fmla="*/ 21 w 209"/>
                <a:gd name="T77" fmla="*/ 165 h 235"/>
                <a:gd name="T78" fmla="*/ 32 w 209"/>
                <a:gd name="T79" fmla="*/ 162 h 235"/>
                <a:gd name="T80" fmla="*/ 37 w 209"/>
                <a:gd name="T81" fmla="*/ 152 h 235"/>
                <a:gd name="T82" fmla="*/ 29 w 209"/>
                <a:gd name="T83" fmla="*/ 144 h 235"/>
                <a:gd name="T84" fmla="*/ 19 w 209"/>
                <a:gd name="T85" fmla="*/ 149 h 235"/>
                <a:gd name="T86" fmla="*/ 6 w 209"/>
                <a:gd name="T87" fmla="*/ 152 h 235"/>
                <a:gd name="T88" fmla="*/ 3 w 209"/>
                <a:gd name="T89" fmla="*/ 133 h 235"/>
                <a:gd name="T90" fmla="*/ 13 w 209"/>
                <a:gd name="T91" fmla="*/ 115 h 235"/>
                <a:gd name="T92" fmla="*/ 21 w 209"/>
                <a:gd name="T93" fmla="*/ 94 h 235"/>
                <a:gd name="T94" fmla="*/ 32 w 209"/>
                <a:gd name="T95" fmla="*/ 84 h 235"/>
                <a:gd name="T96" fmla="*/ 45 w 209"/>
                <a:gd name="T97" fmla="*/ 68 h 235"/>
                <a:gd name="T98" fmla="*/ 50 w 209"/>
                <a:gd name="T99" fmla="*/ 58 h 235"/>
                <a:gd name="T100" fmla="*/ 60 w 209"/>
                <a:gd name="T101" fmla="*/ 52 h 235"/>
                <a:gd name="T102" fmla="*/ 76 w 209"/>
                <a:gd name="T103" fmla="*/ 39 h 235"/>
                <a:gd name="T104" fmla="*/ 89 w 209"/>
                <a:gd name="T105" fmla="*/ 37 h 235"/>
                <a:gd name="T106" fmla="*/ 102 w 209"/>
                <a:gd name="T107" fmla="*/ 31 h 235"/>
                <a:gd name="T108" fmla="*/ 113 w 209"/>
                <a:gd name="T109" fmla="*/ 31 h 235"/>
                <a:gd name="T110" fmla="*/ 120 w 209"/>
                <a:gd name="T111" fmla="*/ 18 h 235"/>
                <a:gd name="T112" fmla="*/ 128 w 209"/>
                <a:gd name="T113" fmla="*/ 5 h 235"/>
                <a:gd name="T114" fmla="*/ 136 w 209"/>
                <a:gd name="T115" fmla="*/ 3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09" h="235">
                  <a:moveTo>
                    <a:pt x="139" y="0"/>
                  </a:moveTo>
                  <a:lnTo>
                    <a:pt x="139" y="3"/>
                  </a:lnTo>
                  <a:lnTo>
                    <a:pt x="139" y="0"/>
                  </a:lnTo>
                  <a:lnTo>
                    <a:pt x="139" y="3"/>
                  </a:lnTo>
                  <a:lnTo>
                    <a:pt x="141" y="3"/>
                  </a:lnTo>
                  <a:lnTo>
                    <a:pt x="139" y="3"/>
                  </a:lnTo>
                  <a:lnTo>
                    <a:pt x="141" y="3"/>
                  </a:lnTo>
                  <a:lnTo>
                    <a:pt x="141" y="5"/>
                  </a:lnTo>
                  <a:lnTo>
                    <a:pt x="144" y="5"/>
                  </a:lnTo>
                  <a:lnTo>
                    <a:pt x="144" y="8"/>
                  </a:lnTo>
                  <a:lnTo>
                    <a:pt x="144" y="11"/>
                  </a:lnTo>
                  <a:lnTo>
                    <a:pt x="144" y="13"/>
                  </a:lnTo>
                  <a:lnTo>
                    <a:pt x="146" y="13"/>
                  </a:lnTo>
                  <a:lnTo>
                    <a:pt x="146" y="16"/>
                  </a:lnTo>
                  <a:lnTo>
                    <a:pt x="146" y="18"/>
                  </a:lnTo>
                  <a:lnTo>
                    <a:pt x="146" y="21"/>
                  </a:lnTo>
                  <a:lnTo>
                    <a:pt x="146" y="24"/>
                  </a:lnTo>
                  <a:lnTo>
                    <a:pt x="149" y="24"/>
                  </a:lnTo>
                  <a:lnTo>
                    <a:pt x="149" y="21"/>
                  </a:lnTo>
                  <a:lnTo>
                    <a:pt x="152" y="21"/>
                  </a:lnTo>
                  <a:lnTo>
                    <a:pt x="154" y="21"/>
                  </a:lnTo>
                  <a:lnTo>
                    <a:pt x="154" y="24"/>
                  </a:lnTo>
                  <a:lnTo>
                    <a:pt x="157" y="24"/>
                  </a:lnTo>
                  <a:lnTo>
                    <a:pt x="154" y="24"/>
                  </a:lnTo>
                  <a:lnTo>
                    <a:pt x="157" y="24"/>
                  </a:lnTo>
                  <a:lnTo>
                    <a:pt x="157" y="26"/>
                  </a:lnTo>
                  <a:lnTo>
                    <a:pt x="154" y="26"/>
                  </a:lnTo>
                  <a:lnTo>
                    <a:pt x="157" y="26"/>
                  </a:lnTo>
                  <a:lnTo>
                    <a:pt x="154" y="26"/>
                  </a:lnTo>
                  <a:lnTo>
                    <a:pt x="157" y="26"/>
                  </a:lnTo>
                  <a:lnTo>
                    <a:pt x="154" y="26"/>
                  </a:lnTo>
                  <a:lnTo>
                    <a:pt x="157" y="26"/>
                  </a:lnTo>
                  <a:lnTo>
                    <a:pt x="157" y="29"/>
                  </a:lnTo>
                  <a:lnTo>
                    <a:pt x="154" y="29"/>
                  </a:lnTo>
                  <a:lnTo>
                    <a:pt x="157" y="29"/>
                  </a:lnTo>
                  <a:lnTo>
                    <a:pt x="157" y="26"/>
                  </a:lnTo>
                  <a:lnTo>
                    <a:pt x="160" y="26"/>
                  </a:lnTo>
                  <a:lnTo>
                    <a:pt x="162" y="26"/>
                  </a:lnTo>
                  <a:lnTo>
                    <a:pt x="160" y="26"/>
                  </a:lnTo>
                  <a:lnTo>
                    <a:pt x="162" y="26"/>
                  </a:lnTo>
                  <a:lnTo>
                    <a:pt x="165" y="26"/>
                  </a:lnTo>
                  <a:lnTo>
                    <a:pt x="165" y="29"/>
                  </a:lnTo>
                  <a:lnTo>
                    <a:pt x="167" y="29"/>
                  </a:lnTo>
                  <a:lnTo>
                    <a:pt x="167" y="31"/>
                  </a:lnTo>
                  <a:lnTo>
                    <a:pt x="167" y="34"/>
                  </a:lnTo>
                  <a:lnTo>
                    <a:pt x="170" y="34"/>
                  </a:lnTo>
                  <a:lnTo>
                    <a:pt x="170" y="37"/>
                  </a:lnTo>
                  <a:lnTo>
                    <a:pt x="170" y="34"/>
                  </a:lnTo>
                  <a:lnTo>
                    <a:pt x="170" y="31"/>
                  </a:lnTo>
                  <a:lnTo>
                    <a:pt x="170" y="34"/>
                  </a:lnTo>
                  <a:lnTo>
                    <a:pt x="173" y="34"/>
                  </a:lnTo>
                  <a:lnTo>
                    <a:pt x="173" y="31"/>
                  </a:lnTo>
                  <a:lnTo>
                    <a:pt x="173" y="34"/>
                  </a:lnTo>
                  <a:lnTo>
                    <a:pt x="175" y="34"/>
                  </a:lnTo>
                  <a:lnTo>
                    <a:pt x="175" y="37"/>
                  </a:lnTo>
                  <a:lnTo>
                    <a:pt x="178" y="37"/>
                  </a:lnTo>
                  <a:lnTo>
                    <a:pt x="180" y="37"/>
                  </a:lnTo>
                  <a:lnTo>
                    <a:pt x="180" y="39"/>
                  </a:lnTo>
                  <a:lnTo>
                    <a:pt x="180" y="42"/>
                  </a:lnTo>
                  <a:lnTo>
                    <a:pt x="180" y="45"/>
                  </a:lnTo>
                  <a:lnTo>
                    <a:pt x="183" y="45"/>
                  </a:lnTo>
                  <a:lnTo>
                    <a:pt x="183" y="47"/>
                  </a:lnTo>
                  <a:lnTo>
                    <a:pt x="186" y="47"/>
                  </a:lnTo>
                  <a:lnTo>
                    <a:pt x="186" y="50"/>
                  </a:lnTo>
                  <a:lnTo>
                    <a:pt x="186" y="52"/>
                  </a:lnTo>
                  <a:lnTo>
                    <a:pt x="186" y="55"/>
                  </a:lnTo>
                  <a:lnTo>
                    <a:pt x="186" y="58"/>
                  </a:lnTo>
                  <a:lnTo>
                    <a:pt x="186" y="60"/>
                  </a:lnTo>
                  <a:lnTo>
                    <a:pt x="186" y="63"/>
                  </a:lnTo>
                  <a:lnTo>
                    <a:pt x="186" y="65"/>
                  </a:lnTo>
                  <a:lnTo>
                    <a:pt x="186" y="63"/>
                  </a:lnTo>
                  <a:lnTo>
                    <a:pt x="186" y="65"/>
                  </a:lnTo>
                  <a:lnTo>
                    <a:pt x="186" y="63"/>
                  </a:lnTo>
                  <a:lnTo>
                    <a:pt x="186" y="65"/>
                  </a:lnTo>
                  <a:lnTo>
                    <a:pt x="188" y="65"/>
                  </a:lnTo>
                  <a:lnTo>
                    <a:pt x="186" y="65"/>
                  </a:lnTo>
                  <a:lnTo>
                    <a:pt x="188" y="65"/>
                  </a:lnTo>
                  <a:lnTo>
                    <a:pt x="191" y="65"/>
                  </a:lnTo>
                  <a:lnTo>
                    <a:pt x="188" y="65"/>
                  </a:lnTo>
                  <a:lnTo>
                    <a:pt x="188" y="68"/>
                  </a:lnTo>
                  <a:lnTo>
                    <a:pt x="191" y="68"/>
                  </a:lnTo>
                  <a:lnTo>
                    <a:pt x="191" y="71"/>
                  </a:lnTo>
                  <a:lnTo>
                    <a:pt x="193" y="71"/>
                  </a:lnTo>
                  <a:lnTo>
                    <a:pt x="193" y="73"/>
                  </a:lnTo>
                  <a:lnTo>
                    <a:pt x="193" y="76"/>
                  </a:lnTo>
                  <a:lnTo>
                    <a:pt x="193" y="78"/>
                  </a:lnTo>
                  <a:lnTo>
                    <a:pt x="193" y="81"/>
                  </a:lnTo>
                  <a:lnTo>
                    <a:pt x="193" y="84"/>
                  </a:lnTo>
                  <a:lnTo>
                    <a:pt x="191" y="84"/>
                  </a:lnTo>
                  <a:lnTo>
                    <a:pt x="191" y="86"/>
                  </a:lnTo>
                  <a:lnTo>
                    <a:pt x="191" y="89"/>
                  </a:lnTo>
                  <a:lnTo>
                    <a:pt x="188" y="89"/>
                  </a:lnTo>
                  <a:lnTo>
                    <a:pt x="188" y="92"/>
                  </a:lnTo>
                  <a:lnTo>
                    <a:pt x="186" y="92"/>
                  </a:lnTo>
                  <a:lnTo>
                    <a:pt x="186" y="94"/>
                  </a:lnTo>
                  <a:lnTo>
                    <a:pt x="183" y="94"/>
                  </a:lnTo>
                  <a:lnTo>
                    <a:pt x="183" y="97"/>
                  </a:lnTo>
                  <a:lnTo>
                    <a:pt x="186" y="97"/>
                  </a:lnTo>
                  <a:lnTo>
                    <a:pt x="183" y="97"/>
                  </a:lnTo>
                  <a:lnTo>
                    <a:pt x="183" y="99"/>
                  </a:lnTo>
                  <a:lnTo>
                    <a:pt x="183" y="102"/>
                  </a:lnTo>
                  <a:lnTo>
                    <a:pt x="183" y="105"/>
                  </a:lnTo>
                  <a:lnTo>
                    <a:pt x="183" y="107"/>
                  </a:lnTo>
                  <a:lnTo>
                    <a:pt x="183" y="110"/>
                  </a:lnTo>
                  <a:lnTo>
                    <a:pt x="183" y="107"/>
                  </a:lnTo>
                  <a:lnTo>
                    <a:pt x="186" y="107"/>
                  </a:lnTo>
                  <a:lnTo>
                    <a:pt x="186" y="110"/>
                  </a:lnTo>
                  <a:lnTo>
                    <a:pt x="186" y="112"/>
                  </a:lnTo>
                  <a:lnTo>
                    <a:pt x="186" y="110"/>
                  </a:lnTo>
                  <a:lnTo>
                    <a:pt x="188" y="112"/>
                  </a:lnTo>
                  <a:lnTo>
                    <a:pt x="191" y="112"/>
                  </a:lnTo>
                  <a:lnTo>
                    <a:pt x="191" y="115"/>
                  </a:lnTo>
                  <a:lnTo>
                    <a:pt x="191" y="118"/>
                  </a:lnTo>
                  <a:lnTo>
                    <a:pt x="193" y="118"/>
                  </a:lnTo>
                  <a:lnTo>
                    <a:pt x="193" y="120"/>
                  </a:lnTo>
                  <a:lnTo>
                    <a:pt x="196" y="120"/>
                  </a:lnTo>
                  <a:lnTo>
                    <a:pt x="196" y="123"/>
                  </a:lnTo>
                  <a:lnTo>
                    <a:pt x="199" y="123"/>
                  </a:lnTo>
                  <a:lnTo>
                    <a:pt x="199" y="125"/>
                  </a:lnTo>
                  <a:lnTo>
                    <a:pt x="196" y="125"/>
                  </a:lnTo>
                  <a:lnTo>
                    <a:pt x="193" y="125"/>
                  </a:lnTo>
                  <a:lnTo>
                    <a:pt x="193" y="128"/>
                  </a:lnTo>
                  <a:lnTo>
                    <a:pt x="196" y="128"/>
                  </a:lnTo>
                  <a:lnTo>
                    <a:pt x="196" y="131"/>
                  </a:lnTo>
                  <a:lnTo>
                    <a:pt x="196" y="128"/>
                  </a:lnTo>
                  <a:lnTo>
                    <a:pt x="196" y="131"/>
                  </a:lnTo>
                  <a:lnTo>
                    <a:pt x="196" y="133"/>
                  </a:lnTo>
                  <a:lnTo>
                    <a:pt x="199" y="133"/>
                  </a:lnTo>
                  <a:lnTo>
                    <a:pt x="196" y="133"/>
                  </a:lnTo>
                  <a:lnTo>
                    <a:pt x="196" y="136"/>
                  </a:lnTo>
                  <a:lnTo>
                    <a:pt x="199" y="136"/>
                  </a:lnTo>
                  <a:lnTo>
                    <a:pt x="201" y="136"/>
                  </a:lnTo>
                  <a:lnTo>
                    <a:pt x="204" y="136"/>
                  </a:lnTo>
                  <a:lnTo>
                    <a:pt x="204" y="139"/>
                  </a:lnTo>
                  <a:lnTo>
                    <a:pt x="204" y="141"/>
                  </a:lnTo>
                  <a:lnTo>
                    <a:pt x="204" y="144"/>
                  </a:lnTo>
                  <a:lnTo>
                    <a:pt x="204" y="146"/>
                  </a:lnTo>
                  <a:lnTo>
                    <a:pt x="206" y="146"/>
                  </a:lnTo>
                  <a:lnTo>
                    <a:pt x="204" y="146"/>
                  </a:lnTo>
                  <a:lnTo>
                    <a:pt x="204" y="149"/>
                  </a:lnTo>
                  <a:lnTo>
                    <a:pt x="204" y="152"/>
                  </a:lnTo>
                  <a:lnTo>
                    <a:pt x="204" y="154"/>
                  </a:lnTo>
                  <a:lnTo>
                    <a:pt x="201" y="154"/>
                  </a:lnTo>
                  <a:lnTo>
                    <a:pt x="201" y="157"/>
                  </a:lnTo>
                  <a:lnTo>
                    <a:pt x="204" y="157"/>
                  </a:lnTo>
                  <a:lnTo>
                    <a:pt x="206" y="157"/>
                  </a:lnTo>
                  <a:lnTo>
                    <a:pt x="206" y="159"/>
                  </a:lnTo>
                  <a:lnTo>
                    <a:pt x="209" y="159"/>
                  </a:lnTo>
                  <a:lnTo>
                    <a:pt x="206" y="159"/>
                  </a:lnTo>
                  <a:lnTo>
                    <a:pt x="209" y="159"/>
                  </a:lnTo>
                  <a:lnTo>
                    <a:pt x="209" y="162"/>
                  </a:lnTo>
                  <a:lnTo>
                    <a:pt x="209" y="165"/>
                  </a:lnTo>
                  <a:lnTo>
                    <a:pt x="209" y="167"/>
                  </a:lnTo>
                  <a:lnTo>
                    <a:pt x="206" y="167"/>
                  </a:lnTo>
                  <a:lnTo>
                    <a:pt x="206" y="170"/>
                  </a:lnTo>
                  <a:lnTo>
                    <a:pt x="204" y="170"/>
                  </a:lnTo>
                  <a:lnTo>
                    <a:pt x="201" y="170"/>
                  </a:lnTo>
                  <a:lnTo>
                    <a:pt x="201" y="167"/>
                  </a:lnTo>
                  <a:lnTo>
                    <a:pt x="201" y="170"/>
                  </a:lnTo>
                  <a:lnTo>
                    <a:pt x="201" y="167"/>
                  </a:lnTo>
                  <a:lnTo>
                    <a:pt x="201" y="170"/>
                  </a:lnTo>
                  <a:lnTo>
                    <a:pt x="199" y="170"/>
                  </a:lnTo>
                  <a:lnTo>
                    <a:pt x="196" y="170"/>
                  </a:lnTo>
                  <a:lnTo>
                    <a:pt x="193" y="170"/>
                  </a:lnTo>
                  <a:lnTo>
                    <a:pt x="191" y="170"/>
                  </a:lnTo>
                  <a:lnTo>
                    <a:pt x="188" y="170"/>
                  </a:lnTo>
                  <a:lnTo>
                    <a:pt x="191" y="170"/>
                  </a:lnTo>
                  <a:lnTo>
                    <a:pt x="188" y="170"/>
                  </a:lnTo>
                  <a:lnTo>
                    <a:pt x="188" y="167"/>
                  </a:lnTo>
                  <a:lnTo>
                    <a:pt x="186" y="167"/>
                  </a:lnTo>
                  <a:lnTo>
                    <a:pt x="186" y="170"/>
                  </a:lnTo>
                  <a:lnTo>
                    <a:pt x="183" y="170"/>
                  </a:lnTo>
                  <a:lnTo>
                    <a:pt x="180" y="170"/>
                  </a:lnTo>
                  <a:lnTo>
                    <a:pt x="180" y="172"/>
                  </a:lnTo>
                  <a:lnTo>
                    <a:pt x="178" y="172"/>
                  </a:lnTo>
                  <a:lnTo>
                    <a:pt x="178" y="170"/>
                  </a:lnTo>
                  <a:lnTo>
                    <a:pt x="175" y="170"/>
                  </a:lnTo>
                  <a:lnTo>
                    <a:pt x="173" y="167"/>
                  </a:lnTo>
                  <a:lnTo>
                    <a:pt x="173" y="170"/>
                  </a:lnTo>
                  <a:lnTo>
                    <a:pt x="170" y="170"/>
                  </a:lnTo>
                  <a:lnTo>
                    <a:pt x="170" y="172"/>
                  </a:lnTo>
                  <a:lnTo>
                    <a:pt x="167" y="172"/>
                  </a:lnTo>
                  <a:lnTo>
                    <a:pt x="165" y="172"/>
                  </a:lnTo>
                  <a:lnTo>
                    <a:pt x="162" y="172"/>
                  </a:lnTo>
                  <a:lnTo>
                    <a:pt x="165" y="172"/>
                  </a:lnTo>
                  <a:lnTo>
                    <a:pt x="162" y="170"/>
                  </a:lnTo>
                  <a:lnTo>
                    <a:pt x="165" y="170"/>
                  </a:lnTo>
                  <a:lnTo>
                    <a:pt x="162" y="170"/>
                  </a:lnTo>
                  <a:lnTo>
                    <a:pt x="162" y="167"/>
                  </a:lnTo>
                  <a:lnTo>
                    <a:pt x="162" y="165"/>
                  </a:lnTo>
                  <a:lnTo>
                    <a:pt x="160" y="165"/>
                  </a:lnTo>
                  <a:lnTo>
                    <a:pt x="160" y="167"/>
                  </a:lnTo>
                  <a:lnTo>
                    <a:pt x="157" y="167"/>
                  </a:lnTo>
                  <a:lnTo>
                    <a:pt x="157" y="170"/>
                  </a:lnTo>
                  <a:lnTo>
                    <a:pt x="154" y="170"/>
                  </a:lnTo>
                  <a:lnTo>
                    <a:pt x="152" y="170"/>
                  </a:lnTo>
                  <a:lnTo>
                    <a:pt x="149" y="170"/>
                  </a:lnTo>
                  <a:lnTo>
                    <a:pt x="149" y="167"/>
                  </a:lnTo>
                  <a:lnTo>
                    <a:pt x="149" y="170"/>
                  </a:lnTo>
                  <a:lnTo>
                    <a:pt x="146" y="170"/>
                  </a:lnTo>
                  <a:lnTo>
                    <a:pt x="146" y="172"/>
                  </a:lnTo>
                  <a:lnTo>
                    <a:pt x="146" y="170"/>
                  </a:lnTo>
                  <a:lnTo>
                    <a:pt x="144" y="170"/>
                  </a:lnTo>
                  <a:lnTo>
                    <a:pt x="141" y="170"/>
                  </a:lnTo>
                  <a:lnTo>
                    <a:pt x="144" y="167"/>
                  </a:lnTo>
                  <a:lnTo>
                    <a:pt x="141" y="167"/>
                  </a:lnTo>
                  <a:lnTo>
                    <a:pt x="141" y="170"/>
                  </a:lnTo>
                  <a:lnTo>
                    <a:pt x="141" y="167"/>
                  </a:lnTo>
                  <a:lnTo>
                    <a:pt x="141" y="170"/>
                  </a:lnTo>
                  <a:lnTo>
                    <a:pt x="139" y="170"/>
                  </a:lnTo>
                  <a:lnTo>
                    <a:pt x="139" y="167"/>
                  </a:lnTo>
                  <a:lnTo>
                    <a:pt x="139" y="165"/>
                  </a:lnTo>
                  <a:lnTo>
                    <a:pt x="141" y="165"/>
                  </a:lnTo>
                  <a:lnTo>
                    <a:pt x="141" y="162"/>
                  </a:lnTo>
                  <a:lnTo>
                    <a:pt x="141" y="159"/>
                  </a:lnTo>
                  <a:lnTo>
                    <a:pt x="141" y="162"/>
                  </a:lnTo>
                  <a:lnTo>
                    <a:pt x="139" y="162"/>
                  </a:lnTo>
                  <a:lnTo>
                    <a:pt x="139" y="159"/>
                  </a:lnTo>
                  <a:lnTo>
                    <a:pt x="139" y="157"/>
                  </a:lnTo>
                  <a:lnTo>
                    <a:pt x="139" y="154"/>
                  </a:lnTo>
                  <a:lnTo>
                    <a:pt x="139" y="152"/>
                  </a:lnTo>
                  <a:lnTo>
                    <a:pt x="141" y="152"/>
                  </a:lnTo>
                  <a:lnTo>
                    <a:pt x="139" y="152"/>
                  </a:lnTo>
                  <a:lnTo>
                    <a:pt x="139" y="149"/>
                  </a:lnTo>
                  <a:lnTo>
                    <a:pt x="136" y="149"/>
                  </a:lnTo>
                  <a:lnTo>
                    <a:pt x="136" y="152"/>
                  </a:lnTo>
                  <a:lnTo>
                    <a:pt x="133" y="152"/>
                  </a:lnTo>
                  <a:lnTo>
                    <a:pt x="133" y="154"/>
                  </a:lnTo>
                  <a:lnTo>
                    <a:pt x="131" y="154"/>
                  </a:lnTo>
                  <a:lnTo>
                    <a:pt x="128" y="154"/>
                  </a:lnTo>
                  <a:lnTo>
                    <a:pt x="128" y="152"/>
                  </a:lnTo>
                  <a:lnTo>
                    <a:pt x="128" y="149"/>
                  </a:lnTo>
                  <a:lnTo>
                    <a:pt x="126" y="149"/>
                  </a:lnTo>
                  <a:lnTo>
                    <a:pt x="126" y="152"/>
                  </a:lnTo>
                  <a:lnTo>
                    <a:pt x="126" y="154"/>
                  </a:lnTo>
                  <a:lnTo>
                    <a:pt x="123" y="154"/>
                  </a:lnTo>
                  <a:lnTo>
                    <a:pt x="123" y="157"/>
                  </a:lnTo>
                  <a:lnTo>
                    <a:pt x="120" y="157"/>
                  </a:lnTo>
                  <a:lnTo>
                    <a:pt x="120" y="159"/>
                  </a:lnTo>
                  <a:lnTo>
                    <a:pt x="118" y="159"/>
                  </a:lnTo>
                  <a:lnTo>
                    <a:pt x="118" y="162"/>
                  </a:lnTo>
                  <a:lnTo>
                    <a:pt x="118" y="165"/>
                  </a:lnTo>
                  <a:lnTo>
                    <a:pt x="115" y="165"/>
                  </a:lnTo>
                  <a:lnTo>
                    <a:pt x="115" y="167"/>
                  </a:lnTo>
                  <a:lnTo>
                    <a:pt x="113" y="167"/>
                  </a:lnTo>
                  <a:lnTo>
                    <a:pt x="113" y="170"/>
                  </a:lnTo>
                  <a:lnTo>
                    <a:pt x="113" y="172"/>
                  </a:lnTo>
                  <a:lnTo>
                    <a:pt x="110" y="172"/>
                  </a:lnTo>
                  <a:lnTo>
                    <a:pt x="110" y="175"/>
                  </a:lnTo>
                  <a:lnTo>
                    <a:pt x="107" y="175"/>
                  </a:lnTo>
                  <a:lnTo>
                    <a:pt x="107" y="178"/>
                  </a:lnTo>
                  <a:lnTo>
                    <a:pt x="105" y="178"/>
                  </a:lnTo>
                  <a:lnTo>
                    <a:pt x="105" y="180"/>
                  </a:lnTo>
                  <a:lnTo>
                    <a:pt x="102" y="180"/>
                  </a:lnTo>
                  <a:lnTo>
                    <a:pt x="102" y="183"/>
                  </a:lnTo>
                  <a:lnTo>
                    <a:pt x="99" y="183"/>
                  </a:lnTo>
                  <a:lnTo>
                    <a:pt x="97" y="183"/>
                  </a:lnTo>
                  <a:lnTo>
                    <a:pt x="97" y="186"/>
                  </a:lnTo>
                  <a:lnTo>
                    <a:pt x="97" y="188"/>
                  </a:lnTo>
                  <a:lnTo>
                    <a:pt x="94" y="188"/>
                  </a:lnTo>
                  <a:lnTo>
                    <a:pt x="92" y="191"/>
                  </a:lnTo>
                  <a:lnTo>
                    <a:pt x="89" y="191"/>
                  </a:lnTo>
                  <a:lnTo>
                    <a:pt x="86" y="191"/>
                  </a:lnTo>
                  <a:lnTo>
                    <a:pt x="86" y="193"/>
                  </a:lnTo>
                  <a:lnTo>
                    <a:pt x="89" y="193"/>
                  </a:lnTo>
                  <a:lnTo>
                    <a:pt x="92" y="193"/>
                  </a:lnTo>
                  <a:lnTo>
                    <a:pt x="94" y="193"/>
                  </a:lnTo>
                  <a:lnTo>
                    <a:pt x="94" y="196"/>
                  </a:lnTo>
                  <a:lnTo>
                    <a:pt x="97" y="196"/>
                  </a:lnTo>
                  <a:lnTo>
                    <a:pt x="97" y="199"/>
                  </a:lnTo>
                  <a:lnTo>
                    <a:pt x="99" y="199"/>
                  </a:lnTo>
                  <a:lnTo>
                    <a:pt x="99" y="201"/>
                  </a:lnTo>
                  <a:lnTo>
                    <a:pt x="97" y="204"/>
                  </a:lnTo>
                  <a:lnTo>
                    <a:pt x="97" y="206"/>
                  </a:lnTo>
                  <a:lnTo>
                    <a:pt x="94" y="206"/>
                  </a:lnTo>
                  <a:lnTo>
                    <a:pt x="94" y="209"/>
                  </a:lnTo>
                  <a:lnTo>
                    <a:pt x="92" y="209"/>
                  </a:lnTo>
                  <a:lnTo>
                    <a:pt x="89" y="209"/>
                  </a:lnTo>
                  <a:lnTo>
                    <a:pt x="89" y="212"/>
                  </a:lnTo>
                  <a:lnTo>
                    <a:pt x="86" y="212"/>
                  </a:lnTo>
                  <a:lnTo>
                    <a:pt x="86" y="214"/>
                  </a:lnTo>
                  <a:lnTo>
                    <a:pt x="84" y="214"/>
                  </a:lnTo>
                  <a:lnTo>
                    <a:pt x="81" y="214"/>
                  </a:lnTo>
                  <a:lnTo>
                    <a:pt x="81" y="217"/>
                  </a:lnTo>
                  <a:lnTo>
                    <a:pt x="79" y="217"/>
                  </a:lnTo>
                  <a:lnTo>
                    <a:pt x="76" y="220"/>
                  </a:lnTo>
                  <a:lnTo>
                    <a:pt x="76" y="222"/>
                  </a:lnTo>
                  <a:lnTo>
                    <a:pt x="73" y="222"/>
                  </a:lnTo>
                  <a:lnTo>
                    <a:pt x="73" y="225"/>
                  </a:lnTo>
                  <a:lnTo>
                    <a:pt x="71" y="225"/>
                  </a:lnTo>
                  <a:lnTo>
                    <a:pt x="68" y="225"/>
                  </a:lnTo>
                  <a:lnTo>
                    <a:pt x="68" y="227"/>
                  </a:lnTo>
                  <a:lnTo>
                    <a:pt x="66" y="227"/>
                  </a:lnTo>
                  <a:lnTo>
                    <a:pt x="63" y="227"/>
                  </a:lnTo>
                  <a:lnTo>
                    <a:pt x="60" y="227"/>
                  </a:lnTo>
                  <a:lnTo>
                    <a:pt x="58" y="227"/>
                  </a:lnTo>
                  <a:lnTo>
                    <a:pt x="55" y="227"/>
                  </a:lnTo>
                  <a:lnTo>
                    <a:pt x="58" y="227"/>
                  </a:lnTo>
                  <a:lnTo>
                    <a:pt x="58" y="230"/>
                  </a:lnTo>
                  <a:lnTo>
                    <a:pt x="55" y="230"/>
                  </a:lnTo>
                  <a:lnTo>
                    <a:pt x="55" y="233"/>
                  </a:lnTo>
                  <a:lnTo>
                    <a:pt x="52" y="233"/>
                  </a:lnTo>
                  <a:lnTo>
                    <a:pt x="50" y="233"/>
                  </a:lnTo>
                  <a:lnTo>
                    <a:pt x="50" y="235"/>
                  </a:lnTo>
                  <a:lnTo>
                    <a:pt x="47" y="235"/>
                  </a:lnTo>
                  <a:lnTo>
                    <a:pt x="45" y="235"/>
                  </a:lnTo>
                  <a:lnTo>
                    <a:pt x="45" y="233"/>
                  </a:lnTo>
                  <a:lnTo>
                    <a:pt x="42" y="233"/>
                  </a:lnTo>
                  <a:lnTo>
                    <a:pt x="45" y="233"/>
                  </a:lnTo>
                  <a:lnTo>
                    <a:pt x="45" y="230"/>
                  </a:lnTo>
                  <a:lnTo>
                    <a:pt x="47" y="230"/>
                  </a:lnTo>
                  <a:lnTo>
                    <a:pt x="47" y="227"/>
                  </a:lnTo>
                  <a:lnTo>
                    <a:pt x="50" y="227"/>
                  </a:lnTo>
                  <a:lnTo>
                    <a:pt x="50" y="225"/>
                  </a:lnTo>
                  <a:lnTo>
                    <a:pt x="52" y="225"/>
                  </a:lnTo>
                  <a:lnTo>
                    <a:pt x="50" y="225"/>
                  </a:lnTo>
                  <a:lnTo>
                    <a:pt x="50" y="222"/>
                  </a:lnTo>
                  <a:lnTo>
                    <a:pt x="52" y="220"/>
                  </a:lnTo>
                  <a:lnTo>
                    <a:pt x="50" y="220"/>
                  </a:lnTo>
                  <a:lnTo>
                    <a:pt x="52" y="220"/>
                  </a:lnTo>
                  <a:lnTo>
                    <a:pt x="52" y="217"/>
                  </a:lnTo>
                  <a:lnTo>
                    <a:pt x="55" y="217"/>
                  </a:lnTo>
                  <a:lnTo>
                    <a:pt x="55" y="214"/>
                  </a:lnTo>
                  <a:lnTo>
                    <a:pt x="52" y="214"/>
                  </a:lnTo>
                  <a:lnTo>
                    <a:pt x="55" y="214"/>
                  </a:lnTo>
                  <a:lnTo>
                    <a:pt x="55" y="212"/>
                  </a:lnTo>
                  <a:lnTo>
                    <a:pt x="58" y="212"/>
                  </a:lnTo>
                  <a:lnTo>
                    <a:pt x="60" y="212"/>
                  </a:lnTo>
                  <a:lnTo>
                    <a:pt x="58" y="212"/>
                  </a:lnTo>
                  <a:lnTo>
                    <a:pt x="58" y="209"/>
                  </a:lnTo>
                  <a:lnTo>
                    <a:pt x="60" y="209"/>
                  </a:lnTo>
                  <a:lnTo>
                    <a:pt x="60" y="206"/>
                  </a:lnTo>
                  <a:lnTo>
                    <a:pt x="60" y="209"/>
                  </a:lnTo>
                  <a:lnTo>
                    <a:pt x="60" y="206"/>
                  </a:lnTo>
                  <a:lnTo>
                    <a:pt x="63" y="206"/>
                  </a:lnTo>
                  <a:lnTo>
                    <a:pt x="63" y="209"/>
                  </a:lnTo>
                  <a:lnTo>
                    <a:pt x="63" y="206"/>
                  </a:lnTo>
                  <a:lnTo>
                    <a:pt x="63" y="204"/>
                  </a:lnTo>
                  <a:lnTo>
                    <a:pt x="66" y="204"/>
                  </a:lnTo>
                  <a:lnTo>
                    <a:pt x="66" y="201"/>
                  </a:lnTo>
                  <a:lnTo>
                    <a:pt x="66" y="199"/>
                  </a:lnTo>
                  <a:lnTo>
                    <a:pt x="68" y="199"/>
                  </a:lnTo>
                  <a:lnTo>
                    <a:pt x="68" y="196"/>
                  </a:lnTo>
                  <a:lnTo>
                    <a:pt x="71" y="196"/>
                  </a:lnTo>
                  <a:lnTo>
                    <a:pt x="73" y="196"/>
                  </a:lnTo>
                  <a:lnTo>
                    <a:pt x="73" y="193"/>
                  </a:lnTo>
                  <a:lnTo>
                    <a:pt x="71" y="193"/>
                  </a:lnTo>
                  <a:lnTo>
                    <a:pt x="68" y="193"/>
                  </a:lnTo>
                  <a:lnTo>
                    <a:pt x="66" y="193"/>
                  </a:lnTo>
                  <a:lnTo>
                    <a:pt x="66" y="191"/>
                  </a:lnTo>
                  <a:lnTo>
                    <a:pt x="66" y="188"/>
                  </a:lnTo>
                  <a:lnTo>
                    <a:pt x="66" y="186"/>
                  </a:lnTo>
                  <a:lnTo>
                    <a:pt x="63" y="186"/>
                  </a:lnTo>
                  <a:lnTo>
                    <a:pt x="60" y="186"/>
                  </a:lnTo>
                  <a:lnTo>
                    <a:pt x="58" y="186"/>
                  </a:lnTo>
                  <a:lnTo>
                    <a:pt x="55" y="186"/>
                  </a:lnTo>
                  <a:lnTo>
                    <a:pt x="55" y="183"/>
                  </a:lnTo>
                  <a:lnTo>
                    <a:pt x="52" y="183"/>
                  </a:lnTo>
                  <a:lnTo>
                    <a:pt x="50" y="183"/>
                  </a:lnTo>
                  <a:lnTo>
                    <a:pt x="47" y="183"/>
                  </a:lnTo>
                  <a:lnTo>
                    <a:pt x="45" y="183"/>
                  </a:lnTo>
                  <a:lnTo>
                    <a:pt x="45" y="186"/>
                  </a:lnTo>
                  <a:lnTo>
                    <a:pt x="45" y="183"/>
                  </a:lnTo>
                  <a:lnTo>
                    <a:pt x="42" y="183"/>
                  </a:lnTo>
                  <a:lnTo>
                    <a:pt x="39" y="183"/>
                  </a:lnTo>
                  <a:lnTo>
                    <a:pt x="39" y="180"/>
                  </a:lnTo>
                  <a:lnTo>
                    <a:pt x="37" y="180"/>
                  </a:lnTo>
                  <a:lnTo>
                    <a:pt x="37" y="178"/>
                  </a:lnTo>
                  <a:lnTo>
                    <a:pt x="37" y="180"/>
                  </a:lnTo>
                  <a:lnTo>
                    <a:pt x="34" y="183"/>
                  </a:lnTo>
                  <a:lnTo>
                    <a:pt x="32" y="183"/>
                  </a:lnTo>
                  <a:lnTo>
                    <a:pt x="32" y="180"/>
                  </a:lnTo>
                  <a:lnTo>
                    <a:pt x="32" y="178"/>
                  </a:lnTo>
                  <a:lnTo>
                    <a:pt x="29" y="178"/>
                  </a:lnTo>
                  <a:lnTo>
                    <a:pt x="29" y="175"/>
                  </a:lnTo>
                  <a:lnTo>
                    <a:pt x="26" y="175"/>
                  </a:lnTo>
                  <a:lnTo>
                    <a:pt x="24" y="175"/>
                  </a:lnTo>
                  <a:lnTo>
                    <a:pt x="24" y="178"/>
                  </a:lnTo>
                  <a:lnTo>
                    <a:pt x="26" y="178"/>
                  </a:lnTo>
                  <a:lnTo>
                    <a:pt x="24" y="178"/>
                  </a:lnTo>
                  <a:lnTo>
                    <a:pt x="21" y="178"/>
                  </a:lnTo>
                  <a:lnTo>
                    <a:pt x="19" y="178"/>
                  </a:lnTo>
                  <a:lnTo>
                    <a:pt x="19" y="175"/>
                  </a:lnTo>
                  <a:lnTo>
                    <a:pt x="19" y="172"/>
                  </a:lnTo>
                  <a:lnTo>
                    <a:pt x="21" y="170"/>
                  </a:lnTo>
                  <a:lnTo>
                    <a:pt x="19" y="170"/>
                  </a:lnTo>
                  <a:lnTo>
                    <a:pt x="19" y="167"/>
                  </a:lnTo>
                  <a:lnTo>
                    <a:pt x="21" y="167"/>
                  </a:lnTo>
                  <a:lnTo>
                    <a:pt x="19" y="167"/>
                  </a:lnTo>
                  <a:lnTo>
                    <a:pt x="21" y="165"/>
                  </a:lnTo>
                  <a:lnTo>
                    <a:pt x="21" y="167"/>
                  </a:lnTo>
                  <a:lnTo>
                    <a:pt x="24" y="167"/>
                  </a:lnTo>
                  <a:lnTo>
                    <a:pt x="24" y="170"/>
                  </a:lnTo>
                  <a:lnTo>
                    <a:pt x="26" y="170"/>
                  </a:lnTo>
                  <a:lnTo>
                    <a:pt x="29" y="170"/>
                  </a:lnTo>
                  <a:lnTo>
                    <a:pt x="29" y="167"/>
                  </a:lnTo>
                  <a:lnTo>
                    <a:pt x="32" y="165"/>
                  </a:lnTo>
                  <a:lnTo>
                    <a:pt x="29" y="165"/>
                  </a:lnTo>
                  <a:lnTo>
                    <a:pt x="32" y="165"/>
                  </a:lnTo>
                  <a:lnTo>
                    <a:pt x="32" y="162"/>
                  </a:lnTo>
                  <a:lnTo>
                    <a:pt x="26" y="162"/>
                  </a:lnTo>
                  <a:lnTo>
                    <a:pt x="29" y="162"/>
                  </a:lnTo>
                  <a:lnTo>
                    <a:pt x="32" y="162"/>
                  </a:lnTo>
                  <a:lnTo>
                    <a:pt x="34" y="162"/>
                  </a:lnTo>
                  <a:lnTo>
                    <a:pt x="34" y="159"/>
                  </a:lnTo>
                  <a:lnTo>
                    <a:pt x="32" y="159"/>
                  </a:lnTo>
                  <a:lnTo>
                    <a:pt x="34" y="159"/>
                  </a:lnTo>
                  <a:lnTo>
                    <a:pt x="34" y="157"/>
                  </a:lnTo>
                  <a:lnTo>
                    <a:pt x="34" y="154"/>
                  </a:lnTo>
                  <a:lnTo>
                    <a:pt x="37" y="152"/>
                  </a:lnTo>
                  <a:lnTo>
                    <a:pt x="37" y="149"/>
                  </a:lnTo>
                  <a:lnTo>
                    <a:pt x="39" y="149"/>
                  </a:lnTo>
                  <a:lnTo>
                    <a:pt x="37" y="149"/>
                  </a:lnTo>
                  <a:lnTo>
                    <a:pt x="37" y="146"/>
                  </a:lnTo>
                  <a:lnTo>
                    <a:pt x="34" y="146"/>
                  </a:lnTo>
                  <a:lnTo>
                    <a:pt x="34" y="144"/>
                  </a:lnTo>
                  <a:lnTo>
                    <a:pt x="32" y="144"/>
                  </a:lnTo>
                  <a:lnTo>
                    <a:pt x="32" y="141"/>
                  </a:lnTo>
                  <a:lnTo>
                    <a:pt x="32" y="144"/>
                  </a:lnTo>
                  <a:lnTo>
                    <a:pt x="29" y="144"/>
                  </a:lnTo>
                  <a:lnTo>
                    <a:pt x="29" y="146"/>
                  </a:lnTo>
                  <a:lnTo>
                    <a:pt x="26" y="146"/>
                  </a:lnTo>
                  <a:lnTo>
                    <a:pt x="29" y="146"/>
                  </a:lnTo>
                  <a:lnTo>
                    <a:pt x="26" y="146"/>
                  </a:lnTo>
                  <a:lnTo>
                    <a:pt x="24" y="146"/>
                  </a:lnTo>
                  <a:lnTo>
                    <a:pt x="24" y="149"/>
                  </a:lnTo>
                  <a:lnTo>
                    <a:pt x="24" y="146"/>
                  </a:lnTo>
                  <a:lnTo>
                    <a:pt x="21" y="146"/>
                  </a:lnTo>
                  <a:lnTo>
                    <a:pt x="21" y="149"/>
                  </a:lnTo>
                  <a:lnTo>
                    <a:pt x="19" y="149"/>
                  </a:lnTo>
                  <a:lnTo>
                    <a:pt x="19" y="152"/>
                  </a:lnTo>
                  <a:lnTo>
                    <a:pt x="16" y="152"/>
                  </a:lnTo>
                  <a:lnTo>
                    <a:pt x="13" y="152"/>
                  </a:lnTo>
                  <a:lnTo>
                    <a:pt x="13" y="154"/>
                  </a:lnTo>
                  <a:lnTo>
                    <a:pt x="11" y="154"/>
                  </a:lnTo>
                  <a:lnTo>
                    <a:pt x="11" y="157"/>
                  </a:lnTo>
                  <a:lnTo>
                    <a:pt x="8" y="157"/>
                  </a:lnTo>
                  <a:lnTo>
                    <a:pt x="8" y="154"/>
                  </a:lnTo>
                  <a:lnTo>
                    <a:pt x="6" y="154"/>
                  </a:lnTo>
                  <a:lnTo>
                    <a:pt x="6" y="152"/>
                  </a:lnTo>
                  <a:lnTo>
                    <a:pt x="3" y="149"/>
                  </a:lnTo>
                  <a:lnTo>
                    <a:pt x="6" y="149"/>
                  </a:lnTo>
                  <a:lnTo>
                    <a:pt x="6" y="146"/>
                  </a:lnTo>
                  <a:lnTo>
                    <a:pt x="6" y="144"/>
                  </a:lnTo>
                  <a:lnTo>
                    <a:pt x="3" y="144"/>
                  </a:lnTo>
                  <a:lnTo>
                    <a:pt x="3" y="141"/>
                  </a:lnTo>
                  <a:lnTo>
                    <a:pt x="3" y="139"/>
                  </a:lnTo>
                  <a:lnTo>
                    <a:pt x="0" y="139"/>
                  </a:lnTo>
                  <a:lnTo>
                    <a:pt x="0" y="136"/>
                  </a:lnTo>
                  <a:lnTo>
                    <a:pt x="3" y="133"/>
                  </a:lnTo>
                  <a:lnTo>
                    <a:pt x="3" y="131"/>
                  </a:lnTo>
                  <a:lnTo>
                    <a:pt x="6" y="131"/>
                  </a:lnTo>
                  <a:lnTo>
                    <a:pt x="6" y="128"/>
                  </a:lnTo>
                  <a:lnTo>
                    <a:pt x="8" y="125"/>
                  </a:lnTo>
                  <a:lnTo>
                    <a:pt x="8" y="123"/>
                  </a:lnTo>
                  <a:lnTo>
                    <a:pt x="8" y="120"/>
                  </a:lnTo>
                  <a:lnTo>
                    <a:pt x="8" y="118"/>
                  </a:lnTo>
                  <a:lnTo>
                    <a:pt x="11" y="118"/>
                  </a:lnTo>
                  <a:lnTo>
                    <a:pt x="11" y="115"/>
                  </a:lnTo>
                  <a:lnTo>
                    <a:pt x="13" y="115"/>
                  </a:lnTo>
                  <a:lnTo>
                    <a:pt x="13" y="112"/>
                  </a:lnTo>
                  <a:lnTo>
                    <a:pt x="16" y="112"/>
                  </a:lnTo>
                  <a:lnTo>
                    <a:pt x="16" y="110"/>
                  </a:lnTo>
                  <a:lnTo>
                    <a:pt x="16" y="107"/>
                  </a:lnTo>
                  <a:lnTo>
                    <a:pt x="19" y="107"/>
                  </a:lnTo>
                  <a:lnTo>
                    <a:pt x="19" y="105"/>
                  </a:lnTo>
                  <a:lnTo>
                    <a:pt x="19" y="102"/>
                  </a:lnTo>
                  <a:lnTo>
                    <a:pt x="19" y="99"/>
                  </a:lnTo>
                  <a:lnTo>
                    <a:pt x="19" y="97"/>
                  </a:lnTo>
                  <a:lnTo>
                    <a:pt x="21" y="94"/>
                  </a:lnTo>
                  <a:lnTo>
                    <a:pt x="21" y="92"/>
                  </a:lnTo>
                  <a:lnTo>
                    <a:pt x="24" y="92"/>
                  </a:lnTo>
                  <a:lnTo>
                    <a:pt x="24" y="89"/>
                  </a:lnTo>
                  <a:lnTo>
                    <a:pt x="24" y="86"/>
                  </a:lnTo>
                  <a:lnTo>
                    <a:pt x="24" y="89"/>
                  </a:lnTo>
                  <a:lnTo>
                    <a:pt x="24" y="86"/>
                  </a:lnTo>
                  <a:lnTo>
                    <a:pt x="26" y="86"/>
                  </a:lnTo>
                  <a:lnTo>
                    <a:pt x="26" y="84"/>
                  </a:lnTo>
                  <a:lnTo>
                    <a:pt x="29" y="84"/>
                  </a:lnTo>
                  <a:lnTo>
                    <a:pt x="32" y="84"/>
                  </a:lnTo>
                  <a:lnTo>
                    <a:pt x="32" y="81"/>
                  </a:lnTo>
                  <a:lnTo>
                    <a:pt x="34" y="81"/>
                  </a:lnTo>
                  <a:lnTo>
                    <a:pt x="34" y="78"/>
                  </a:lnTo>
                  <a:lnTo>
                    <a:pt x="37" y="78"/>
                  </a:lnTo>
                  <a:lnTo>
                    <a:pt x="37" y="76"/>
                  </a:lnTo>
                  <a:lnTo>
                    <a:pt x="39" y="76"/>
                  </a:lnTo>
                  <a:lnTo>
                    <a:pt x="42" y="76"/>
                  </a:lnTo>
                  <a:lnTo>
                    <a:pt x="42" y="73"/>
                  </a:lnTo>
                  <a:lnTo>
                    <a:pt x="42" y="71"/>
                  </a:lnTo>
                  <a:lnTo>
                    <a:pt x="45" y="68"/>
                  </a:lnTo>
                  <a:lnTo>
                    <a:pt x="45" y="65"/>
                  </a:lnTo>
                  <a:lnTo>
                    <a:pt x="47" y="65"/>
                  </a:lnTo>
                  <a:lnTo>
                    <a:pt x="47" y="63"/>
                  </a:lnTo>
                  <a:lnTo>
                    <a:pt x="47" y="65"/>
                  </a:lnTo>
                  <a:lnTo>
                    <a:pt x="47" y="63"/>
                  </a:lnTo>
                  <a:lnTo>
                    <a:pt x="50" y="63"/>
                  </a:lnTo>
                  <a:lnTo>
                    <a:pt x="47" y="63"/>
                  </a:lnTo>
                  <a:lnTo>
                    <a:pt x="47" y="60"/>
                  </a:lnTo>
                  <a:lnTo>
                    <a:pt x="47" y="58"/>
                  </a:lnTo>
                  <a:lnTo>
                    <a:pt x="50" y="58"/>
                  </a:lnTo>
                  <a:lnTo>
                    <a:pt x="50" y="55"/>
                  </a:lnTo>
                  <a:lnTo>
                    <a:pt x="52" y="55"/>
                  </a:lnTo>
                  <a:lnTo>
                    <a:pt x="55" y="55"/>
                  </a:lnTo>
                  <a:lnTo>
                    <a:pt x="55" y="58"/>
                  </a:lnTo>
                  <a:lnTo>
                    <a:pt x="55" y="60"/>
                  </a:lnTo>
                  <a:lnTo>
                    <a:pt x="58" y="60"/>
                  </a:lnTo>
                  <a:lnTo>
                    <a:pt x="58" y="58"/>
                  </a:lnTo>
                  <a:lnTo>
                    <a:pt x="60" y="58"/>
                  </a:lnTo>
                  <a:lnTo>
                    <a:pt x="60" y="55"/>
                  </a:lnTo>
                  <a:lnTo>
                    <a:pt x="60" y="52"/>
                  </a:lnTo>
                  <a:lnTo>
                    <a:pt x="63" y="52"/>
                  </a:lnTo>
                  <a:lnTo>
                    <a:pt x="63" y="50"/>
                  </a:lnTo>
                  <a:lnTo>
                    <a:pt x="66" y="50"/>
                  </a:lnTo>
                  <a:lnTo>
                    <a:pt x="66" y="47"/>
                  </a:lnTo>
                  <a:lnTo>
                    <a:pt x="68" y="47"/>
                  </a:lnTo>
                  <a:lnTo>
                    <a:pt x="68" y="45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3" y="42"/>
                  </a:lnTo>
                  <a:lnTo>
                    <a:pt x="76" y="39"/>
                  </a:lnTo>
                  <a:lnTo>
                    <a:pt x="79" y="39"/>
                  </a:lnTo>
                  <a:lnTo>
                    <a:pt x="81" y="39"/>
                  </a:lnTo>
                  <a:lnTo>
                    <a:pt x="81" y="37"/>
                  </a:lnTo>
                  <a:lnTo>
                    <a:pt x="81" y="39"/>
                  </a:lnTo>
                  <a:lnTo>
                    <a:pt x="84" y="39"/>
                  </a:lnTo>
                  <a:lnTo>
                    <a:pt x="84" y="37"/>
                  </a:lnTo>
                  <a:lnTo>
                    <a:pt x="86" y="37"/>
                  </a:lnTo>
                  <a:lnTo>
                    <a:pt x="89" y="37"/>
                  </a:lnTo>
                  <a:lnTo>
                    <a:pt x="92" y="37"/>
                  </a:lnTo>
                  <a:lnTo>
                    <a:pt x="89" y="37"/>
                  </a:lnTo>
                  <a:lnTo>
                    <a:pt x="92" y="37"/>
                  </a:lnTo>
                  <a:lnTo>
                    <a:pt x="92" y="39"/>
                  </a:lnTo>
                  <a:lnTo>
                    <a:pt x="92" y="37"/>
                  </a:lnTo>
                  <a:lnTo>
                    <a:pt x="94" y="37"/>
                  </a:lnTo>
                  <a:lnTo>
                    <a:pt x="97" y="39"/>
                  </a:lnTo>
                  <a:lnTo>
                    <a:pt x="99" y="39"/>
                  </a:lnTo>
                  <a:lnTo>
                    <a:pt x="99" y="37"/>
                  </a:lnTo>
                  <a:lnTo>
                    <a:pt x="99" y="34"/>
                  </a:lnTo>
                  <a:lnTo>
                    <a:pt x="102" y="34"/>
                  </a:lnTo>
                  <a:lnTo>
                    <a:pt x="102" y="31"/>
                  </a:lnTo>
                  <a:lnTo>
                    <a:pt x="105" y="31"/>
                  </a:lnTo>
                  <a:lnTo>
                    <a:pt x="105" y="34"/>
                  </a:lnTo>
                  <a:lnTo>
                    <a:pt x="107" y="34"/>
                  </a:lnTo>
                  <a:lnTo>
                    <a:pt x="110" y="34"/>
                  </a:lnTo>
                  <a:lnTo>
                    <a:pt x="110" y="31"/>
                  </a:lnTo>
                  <a:lnTo>
                    <a:pt x="110" y="34"/>
                  </a:lnTo>
                  <a:lnTo>
                    <a:pt x="113" y="34"/>
                  </a:lnTo>
                  <a:lnTo>
                    <a:pt x="113" y="31"/>
                  </a:lnTo>
                  <a:lnTo>
                    <a:pt x="115" y="31"/>
                  </a:lnTo>
                  <a:lnTo>
                    <a:pt x="113" y="31"/>
                  </a:lnTo>
                  <a:lnTo>
                    <a:pt x="115" y="31"/>
                  </a:lnTo>
                  <a:lnTo>
                    <a:pt x="115" y="29"/>
                  </a:lnTo>
                  <a:lnTo>
                    <a:pt x="118" y="29"/>
                  </a:lnTo>
                  <a:lnTo>
                    <a:pt x="120" y="29"/>
                  </a:lnTo>
                  <a:lnTo>
                    <a:pt x="120" y="26"/>
                  </a:lnTo>
                  <a:lnTo>
                    <a:pt x="118" y="24"/>
                  </a:lnTo>
                  <a:lnTo>
                    <a:pt x="118" y="21"/>
                  </a:lnTo>
                  <a:lnTo>
                    <a:pt x="120" y="21"/>
                  </a:lnTo>
                  <a:lnTo>
                    <a:pt x="118" y="18"/>
                  </a:lnTo>
                  <a:lnTo>
                    <a:pt x="120" y="18"/>
                  </a:lnTo>
                  <a:lnTo>
                    <a:pt x="120" y="16"/>
                  </a:lnTo>
                  <a:lnTo>
                    <a:pt x="118" y="16"/>
                  </a:lnTo>
                  <a:lnTo>
                    <a:pt x="118" y="13"/>
                  </a:lnTo>
                  <a:lnTo>
                    <a:pt x="120" y="13"/>
                  </a:lnTo>
                  <a:lnTo>
                    <a:pt x="120" y="11"/>
                  </a:lnTo>
                  <a:lnTo>
                    <a:pt x="120" y="8"/>
                  </a:lnTo>
                  <a:lnTo>
                    <a:pt x="123" y="8"/>
                  </a:lnTo>
                  <a:lnTo>
                    <a:pt x="123" y="5"/>
                  </a:lnTo>
                  <a:lnTo>
                    <a:pt x="126" y="5"/>
                  </a:lnTo>
                  <a:lnTo>
                    <a:pt x="128" y="5"/>
                  </a:lnTo>
                  <a:lnTo>
                    <a:pt x="131" y="5"/>
                  </a:lnTo>
                  <a:lnTo>
                    <a:pt x="131" y="3"/>
                  </a:lnTo>
                  <a:lnTo>
                    <a:pt x="131" y="5"/>
                  </a:lnTo>
                  <a:lnTo>
                    <a:pt x="131" y="3"/>
                  </a:lnTo>
                  <a:lnTo>
                    <a:pt x="133" y="3"/>
                  </a:lnTo>
                  <a:lnTo>
                    <a:pt x="136" y="3"/>
                  </a:lnTo>
                  <a:lnTo>
                    <a:pt x="133" y="3"/>
                  </a:lnTo>
                  <a:lnTo>
                    <a:pt x="133" y="5"/>
                  </a:lnTo>
                  <a:lnTo>
                    <a:pt x="133" y="3"/>
                  </a:lnTo>
                  <a:lnTo>
                    <a:pt x="136" y="3"/>
                  </a:lnTo>
                  <a:lnTo>
                    <a:pt x="136" y="0"/>
                  </a:lnTo>
                  <a:lnTo>
                    <a:pt x="139" y="0"/>
                  </a:lnTo>
                  <a:lnTo>
                    <a:pt x="139" y="3"/>
                  </a:lnTo>
                  <a:lnTo>
                    <a:pt x="139" y="0"/>
                  </a:lnTo>
                </a:path>
              </a:pathLst>
            </a:custGeom>
            <a:noFill/>
            <a:ln w="4763">
              <a:solidFill>
                <a:srgbClr val="6E6E6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800" kern="1200">
                <a:solidFill>
                  <a:prstClr val="black"/>
                </a:solidFill>
                <a:latin typeface="Century Gothic"/>
                <a:ea typeface="+mn-ea"/>
                <a:cs typeface="+mn-cs"/>
              </a:endParaRPr>
            </a:p>
          </p:txBody>
        </p:sp>
        <p:sp>
          <p:nvSpPr>
            <p:cNvPr id="293" name="Freeform 83"/>
            <p:cNvSpPr>
              <a:spLocks/>
            </p:cNvSpPr>
            <p:nvPr/>
          </p:nvSpPr>
          <p:spPr bwMode="auto">
            <a:xfrm>
              <a:off x="4756" y="3707"/>
              <a:ext cx="0" cy="3"/>
            </a:xfrm>
            <a:custGeom>
              <a:avLst/>
              <a:gdLst>
                <a:gd name="T0" fmla="*/ 3 h 3"/>
                <a:gd name="T1" fmla="*/ 0 h 3"/>
                <a:gd name="T2" fmla="*/ 3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3">
                  <a:moveTo>
                    <a:pt x="0" y="3"/>
                  </a:moveTo>
                  <a:lnTo>
                    <a:pt x="0" y="0"/>
                  </a:lnTo>
                  <a:lnTo>
                    <a:pt x="0" y="3"/>
                  </a:lnTo>
                </a:path>
              </a:pathLst>
            </a:custGeom>
            <a:noFill/>
            <a:ln w="4763">
              <a:solidFill>
                <a:srgbClr val="6E6E6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800" kern="1200">
                <a:solidFill>
                  <a:prstClr val="black"/>
                </a:solidFill>
                <a:latin typeface="Century Gothic"/>
                <a:ea typeface="+mn-ea"/>
                <a:cs typeface="+mn-cs"/>
              </a:endParaRPr>
            </a:p>
          </p:txBody>
        </p:sp>
        <p:sp>
          <p:nvSpPr>
            <p:cNvPr id="294" name="Freeform 84"/>
            <p:cNvSpPr>
              <a:spLocks/>
            </p:cNvSpPr>
            <p:nvPr/>
          </p:nvSpPr>
          <p:spPr bwMode="auto">
            <a:xfrm>
              <a:off x="4764" y="3697"/>
              <a:ext cx="21" cy="23"/>
            </a:xfrm>
            <a:custGeom>
              <a:avLst/>
              <a:gdLst>
                <a:gd name="T0" fmla="*/ 16 w 21"/>
                <a:gd name="T1" fmla="*/ 0 h 23"/>
                <a:gd name="T2" fmla="*/ 18 w 21"/>
                <a:gd name="T3" fmla="*/ 0 h 23"/>
                <a:gd name="T4" fmla="*/ 18 w 21"/>
                <a:gd name="T5" fmla="*/ 2 h 23"/>
                <a:gd name="T6" fmla="*/ 21 w 21"/>
                <a:gd name="T7" fmla="*/ 2 h 23"/>
                <a:gd name="T8" fmla="*/ 21 w 21"/>
                <a:gd name="T9" fmla="*/ 5 h 23"/>
                <a:gd name="T10" fmla="*/ 18 w 21"/>
                <a:gd name="T11" fmla="*/ 5 h 23"/>
                <a:gd name="T12" fmla="*/ 21 w 21"/>
                <a:gd name="T13" fmla="*/ 5 h 23"/>
                <a:gd name="T14" fmla="*/ 21 w 21"/>
                <a:gd name="T15" fmla="*/ 7 h 23"/>
                <a:gd name="T16" fmla="*/ 18 w 21"/>
                <a:gd name="T17" fmla="*/ 7 h 23"/>
                <a:gd name="T18" fmla="*/ 21 w 21"/>
                <a:gd name="T19" fmla="*/ 7 h 23"/>
                <a:gd name="T20" fmla="*/ 18 w 21"/>
                <a:gd name="T21" fmla="*/ 7 h 23"/>
                <a:gd name="T22" fmla="*/ 21 w 21"/>
                <a:gd name="T23" fmla="*/ 7 h 23"/>
                <a:gd name="T24" fmla="*/ 18 w 21"/>
                <a:gd name="T25" fmla="*/ 7 h 23"/>
                <a:gd name="T26" fmla="*/ 18 w 21"/>
                <a:gd name="T27" fmla="*/ 10 h 23"/>
                <a:gd name="T28" fmla="*/ 18 w 21"/>
                <a:gd name="T29" fmla="*/ 7 h 23"/>
                <a:gd name="T30" fmla="*/ 18 w 21"/>
                <a:gd name="T31" fmla="*/ 10 h 23"/>
                <a:gd name="T32" fmla="*/ 18 w 21"/>
                <a:gd name="T33" fmla="*/ 13 h 23"/>
                <a:gd name="T34" fmla="*/ 16 w 21"/>
                <a:gd name="T35" fmla="*/ 13 h 23"/>
                <a:gd name="T36" fmla="*/ 16 w 21"/>
                <a:gd name="T37" fmla="*/ 10 h 23"/>
                <a:gd name="T38" fmla="*/ 13 w 21"/>
                <a:gd name="T39" fmla="*/ 10 h 23"/>
                <a:gd name="T40" fmla="*/ 13 w 21"/>
                <a:gd name="T41" fmla="*/ 13 h 23"/>
                <a:gd name="T42" fmla="*/ 16 w 21"/>
                <a:gd name="T43" fmla="*/ 13 h 23"/>
                <a:gd name="T44" fmla="*/ 16 w 21"/>
                <a:gd name="T45" fmla="*/ 15 h 23"/>
                <a:gd name="T46" fmla="*/ 13 w 21"/>
                <a:gd name="T47" fmla="*/ 15 h 23"/>
                <a:gd name="T48" fmla="*/ 16 w 21"/>
                <a:gd name="T49" fmla="*/ 15 h 23"/>
                <a:gd name="T50" fmla="*/ 13 w 21"/>
                <a:gd name="T51" fmla="*/ 15 h 23"/>
                <a:gd name="T52" fmla="*/ 13 w 21"/>
                <a:gd name="T53" fmla="*/ 18 h 23"/>
                <a:gd name="T54" fmla="*/ 10 w 21"/>
                <a:gd name="T55" fmla="*/ 18 h 23"/>
                <a:gd name="T56" fmla="*/ 10 w 21"/>
                <a:gd name="T57" fmla="*/ 20 h 23"/>
                <a:gd name="T58" fmla="*/ 8 w 21"/>
                <a:gd name="T59" fmla="*/ 20 h 23"/>
                <a:gd name="T60" fmla="*/ 8 w 21"/>
                <a:gd name="T61" fmla="*/ 23 h 23"/>
                <a:gd name="T62" fmla="*/ 8 w 21"/>
                <a:gd name="T63" fmla="*/ 20 h 23"/>
                <a:gd name="T64" fmla="*/ 10 w 21"/>
                <a:gd name="T65" fmla="*/ 20 h 23"/>
                <a:gd name="T66" fmla="*/ 8 w 21"/>
                <a:gd name="T67" fmla="*/ 20 h 23"/>
                <a:gd name="T68" fmla="*/ 8 w 21"/>
                <a:gd name="T69" fmla="*/ 23 h 23"/>
                <a:gd name="T70" fmla="*/ 5 w 21"/>
                <a:gd name="T71" fmla="*/ 23 h 23"/>
                <a:gd name="T72" fmla="*/ 3 w 21"/>
                <a:gd name="T73" fmla="*/ 23 h 23"/>
                <a:gd name="T74" fmla="*/ 0 w 21"/>
                <a:gd name="T75" fmla="*/ 23 h 23"/>
                <a:gd name="T76" fmla="*/ 0 w 21"/>
                <a:gd name="T77" fmla="*/ 20 h 23"/>
                <a:gd name="T78" fmla="*/ 0 w 21"/>
                <a:gd name="T79" fmla="*/ 18 h 23"/>
                <a:gd name="T80" fmla="*/ 0 w 21"/>
                <a:gd name="T81" fmla="*/ 15 h 23"/>
                <a:gd name="T82" fmla="*/ 0 w 21"/>
                <a:gd name="T83" fmla="*/ 13 h 23"/>
                <a:gd name="T84" fmla="*/ 0 w 21"/>
                <a:gd name="T85" fmla="*/ 15 h 23"/>
                <a:gd name="T86" fmla="*/ 0 w 21"/>
                <a:gd name="T87" fmla="*/ 13 h 23"/>
                <a:gd name="T88" fmla="*/ 0 w 21"/>
                <a:gd name="T89" fmla="*/ 10 h 23"/>
                <a:gd name="T90" fmla="*/ 0 w 21"/>
                <a:gd name="T91" fmla="*/ 7 h 23"/>
                <a:gd name="T92" fmla="*/ 3 w 21"/>
                <a:gd name="T93" fmla="*/ 7 h 23"/>
                <a:gd name="T94" fmla="*/ 3 w 21"/>
                <a:gd name="T95" fmla="*/ 5 h 23"/>
                <a:gd name="T96" fmla="*/ 5 w 21"/>
                <a:gd name="T97" fmla="*/ 5 h 23"/>
                <a:gd name="T98" fmla="*/ 3 w 21"/>
                <a:gd name="T99" fmla="*/ 5 h 23"/>
                <a:gd name="T100" fmla="*/ 5 w 21"/>
                <a:gd name="T101" fmla="*/ 5 h 23"/>
                <a:gd name="T102" fmla="*/ 8 w 21"/>
                <a:gd name="T103" fmla="*/ 5 h 23"/>
                <a:gd name="T104" fmla="*/ 8 w 21"/>
                <a:gd name="T105" fmla="*/ 2 h 23"/>
                <a:gd name="T106" fmla="*/ 10 w 21"/>
                <a:gd name="T107" fmla="*/ 2 h 23"/>
                <a:gd name="T108" fmla="*/ 10 w 21"/>
                <a:gd name="T109" fmla="*/ 5 h 23"/>
                <a:gd name="T110" fmla="*/ 10 w 21"/>
                <a:gd name="T111" fmla="*/ 2 h 23"/>
                <a:gd name="T112" fmla="*/ 13 w 21"/>
                <a:gd name="T113" fmla="*/ 2 h 23"/>
                <a:gd name="T114" fmla="*/ 13 w 21"/>
                <a:gd name="T115" fmla="*/ 0 h 23"/>
                <a:gd name="T116" fmla="*/ 16 w 21"/>
                <a:gd name="T117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1" h="23">
                  <a:moveTo>
                    <a:pt x="16" y="0"/>
                  </a:moveTo>
                  <a:lnTo>
                    <a:pt x="18" y="0"/>
                  </a:lnTo>
                  <a:lnTo>
                    <a:pt x="18" y="2"/>
                  </a:lnTo>
                  <a:lnTo>
                    <a:pt x="21" y="2"/>
                  </a:lnTo>
                  <a:lnTo>
                    <a:pt x="21" y="5"/>
                  </a:lnTo>
                  <a:lnTo>
                    <a:pt x="18" y="5"/>
                  </a:lnTo>
                  <a:lnTo>
                    <a:pt x="21" y="5"/>
                  </a:lnTo>
                  <a:lnTo>
                    <a:pt x="21" y="7"/>
                  </a:lnTo>
                  <a:lnTo>
                    <a:pt x="18" y="7"/>
                  </a:lnTo>
                  <a:lnTo>
                    <a:pt x="21" y="7"/>
                  </a:lnTo>
                  <a:lnTo>
                    <a:pt x="18" y="7"/>
                  </a:lnTo>
                  <a:lnTo>
                    <a:pt x="21" y="7"/>
                  </a:lnTo>
                  <a:lnTo>
                    <a:pt x="18" y="7"/>
                  </a:lnTo>
                  <a:lnTo>
                    <a:pt x="18" y="10"/>
                  </a:lnTo>
                  <a:lnTo>
                    <a:pt x="18" y="7"/>
                  </a:lnTo>
                  <a:lnTo>
                    <a:pt x="18" y="10"/>
                  </a:lnTo>
                  <a:lnTo>
                    <a:pt x="18" y="13"/>
                  </a:lnTo>
                  <a:lnTo>
                    <a:pt x="16" y="13"/>
                  </a:lnTo>
                  <a:lnTo>
                    <a:pt x="16" y="10"/>
                  </a:lnTo>
                  <a:lnTo>
                    <a:pt x="13" y="10"/>
                  </a:lnTo>
                  <a:lnTo>
                    <a:pt x="13" y="13"/>
                  </a:lnTo>
                  <a:lnTo>
                    <a:pt x="16" y="13"/>
                  </a:lnTo>
                  <a:lnTo>
                    <a:pt x="16" y="15"/>
                  </a:lnTo>
                  <a:lnTo>
                    <a:pt x="13" y="15"/>
                  </a:lnTo>
                  <a:lnTo>
                    <a:pt x="16" y="15"/>
                  </a:lnTo>
                  <a:lnTo>
                    <a:pt x="13" y="15"/>
                  </a:lnTo>
                  <a:lnTo>
                    <a:pt x="13" y="18"/>
                  </a:lnTo>
                  <a:lnTo>
                    <a:pt x="10" y="18"/>
                  </a:lnTo>
                  <a:lnTo>
                    <a:pt x="10" y="20"/>
                  </a:lnTo>
                  <a:lnTo>
                    <a:pt x="8" y="20"/>
                  </a:lnTo>
                  <a:lnTo>
                    <a:pt x="8" y="23"/>
                  </a:lnTo>
                  <a:lnTo>
                    <a:pt x="8" y="20"/>
                  </a:lnTo>
                  <a:lnTo>
                    <a:pt x="10" y="20"/>
                  </a:lnTo>
                  <a:lnTo>
                    <a:pt x="8" y="20"/>
                  </a:lnTo>
                  <a:lnTo>
                    <a:pt x="8" y="23"/>
                  </a:lnTo>
                  <a:lnTo>
                    <a:pt x="5" y="23"/>
                  </a:lnTo>
                  <a:lnTo>
                    <a:pt x="3" y="23"/>
                  </a:lnTo>
                  <a:lnTo>
                    <a:pt x="0" y="23"/>
                  </a:lnTo>
                  <a:lnTo>
                    <a:pt x="0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5"/>
                  </a:lnTo>
                  <a:lnTo>
                    <a:pt x="0" y="13"/>
                  </a:lnTo>
                  <a:lnTo>
                    <a:pt x="0" y="10"/>
                  </a:lnTo>
                  <a:lnTo>
                    <a:pt x="0" y="7"/>
                  </a:lnTo>
                  <a:lnTo>
                    <a:pt x="3" y="7"/>
                  </a:lnTo>
                  <a:lnTo>
                    <a:pt x="3" y="5"/>
                  </a:lnTo>
                  <a:lnTo>
                    <a:pt x="5" y="5"/>
                  </a:lnTo>
                  <a:lnTo>
                    <a:pt x="3" y="5"/>
                  </a:lnTo>
                  <a:lnTo>
                    <a:pt x="5" y="5"/>
                  </a:lnTo>
                  <a:lnTo>
                    <a:pt x="8" y="5"/>
                  </a:lnTo>
                  <a:lnTo>
                    <a:pt x="8" y="2"/>
                  </a:lnTo>
                  <a:lnTo>
                    <a:pt x="10" y="2"/>
                  </a:lnTo>
                  <a:lnTo>
                    <a:pt x="10" y="5"/>
                  </a:lnTo>
                  <a:lnTo>
                    <a:pt x="10" y="2"/>
                  </a:lnTo>
                  <a:lnTo>
                    <a:pt x="13" y="2"/>
                  </a:lnTo>
                  <a:lnTo>
                    <a:pt x="13" y="0"/>
                  </a:lnTo>
                  <a:lnTo>
                    <a:pt x="16" y="0"/>
                  </a:lnTo>
                </a:path>
              </a:pathLst>
            </a:custGeom>
            <a:noFill/>
            <a:ln w="4763">
              <a:solidFill>
                <a:srgbClr val="6E6E6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800" kern="1200">
                <a:solidFill>
                  <a:prstClr val="black"/>
                </a:solidFill>
                <a:latin typeface="Century Gothic"/>
                <a:ea typeface="+mn-ea"/>
                <a:cs typeface="+mn-cs"/>
              </a:endParaRPr>
            </a:p>
          </p:txBody>
        </p:sp>
        <p:sp>
          <p:nvSpPr>
            <p:cNvPr id="295" name="Freeform 85"/>
            <p:cNvSpPr>
              <a:spLocks/>
            </p:cNvSpPr>
            <p:nvPr/>
          </p:nvSpPr>
          <p:spPr bwMode="auto">
            <a:xfrm>
              <a:off x="1399" y="3655"/>
              <a:ext cx="126" cy="94"/>
            </a:xfrm>
            <a:custGeom>
              <a:avLst/>
              <a:gdLst>
                <a:gd name="T0" fmla="*/ 21 w 126"/>
                <a:gd name="T1" fmla="*/ 5 h 94"/>
                <a:gd name="T2" fmla="*/ 29 w 126"/>
                <a:gd name="T3" fmla="*/ 8 h 94"/>
                <a:gd name="T4" fmla="*/ 40 w 126"/>
                <a:gd name="T5" fmla="*/ 15 h 94"/>
                <a:gd name="T6" fmla="*/ 45 w 126"/>
                <a:gd name="T7" fmla="*/ 21 h 94"/>
                <a:gd name="T8" fmla="*/ 50 w 126"/>
                <a:gd name="T9" fmla="*/ 31 h 94"/>
                <a:gd name="T10" fmla="*/ 55 w 126"/>
                <a:gd name="T11" fmla="*/ 42 h 94"/>
                <a:gd name="T12" fmla="*/ 66 w 126"/>
                <a:gd name="T13" fmla="*/ 47 h 94"/>
                <a:gd name="T14" fmla="*/ 74 w 126"/>
                <a:gd name="T15" fmla="*/ 42 h 94"/>
                <a:gd name="T16" fmla="*/ 84 w 126"/>
                <a:gd name="T17" fmla="*/ 39 h 94"/>
                <a:gd name="T18" fmla="*/ 94 w 126"/>
                <a:gd name="T19" fmla="*/ 42 h 94"/>
                <a:gd name="T20" fmla="*/ 100 w 126"/>
                <a:gd name="T21" fmla="*/ 52 h 94"/>
                <a:gd name="T22" fmla="*/ 110 w 126"/>
                <a:gd name="T23" fmla="*/ 55 h 94"/>
                <a:gd name="T24" fmla="*/ 118 w 126"/>
                <a:gd name="T25" fmla="*/ 57 h 94"/>
                <a:gd name="T26" fmla="*/ 126 w 126"/>
                <a:gd name="T27" fmla="*/ 62 h 94"/>
                <a:gd name="T28" fmla="*/ 121 w 126"/>
                <a:gd name="T29" fmla="*/ 70 h 94"/>
                <a:gd name="T30" fmla="*/ 113 w 126"/>
                <a:gd name="T31" fmla="*/ 70 h 94"/>
                <a:gd name="T32" fmla="*/ 105 w 126"/>
                <a:gd name="T33" fmla="*/ 68 h 94"/>
                <a:gd name="T34" fmla="*/ 97 w 126"/>
                <a:gd name="T35" fmla="*/ 73 h 94"/>
                <a:gd name="T36" fmla="*/ 97 w 126"/>
                <a:gd name="T37" fmla="*/ 81 h 94"/>
                <a:gd name="T38" fmla="*/ 100 w 126"/>
                <a:gd name="T39" fmla="*/ 89 h 94"/>
                <a:gd name="T40" fmla="*/ 97 w 126"/>
                <a:gd name="T41" fmla="*/ 91 h 94"/>
                <a:gd name="T42" fmla="*/ 89 w 126"/>
                <a:gd name="T43" fmla="*/ 91 h 94"/>
                <a:gd name="T44" fmla="*/ 87 w 126"/>
                <a:gd name="T45" fmla="*/ 81 h 94"/>
                <a:gd name="T46" fmla="*/ 81 w 126"/>
                <a:gd name="T47" fmla="*/ 76 h 94"/>
                <a:gd name="T48" fmla="*/ 81 w 126"/>
                <a:gd name="T49" fmla="*/ 81 h 94"/>
                <a:gd name="T50" fmla="*/ 76 w 126"/>
                <a:gd name="T51" fmla="*/ 83 h 94"/>
                <a:gd name="T52" fmla="*/ 74 w 126"/>
                <a:gd name="T53" fmla="*/ 86 h 94"/>
                <a:gd name="T54" fmla="*/ 68 w 126"/>
                <a:gd name="T55" fmla="*/ 86 h 94"/>
                <a:gd name="T56" fmla="*/ 66 w 126"/>
                <a:gd name="T57" fmla="*/ 78 h 94"/>
                <a:gd name="T58" fmla="*/ 66 w 126"/>
                <a:gd name="T59" fmla="*/ 76 h 94"/>
                <a:gd name="T60" fmla="*/ 68 w 126"/>
                <a:gd name="T61" fmla="*/ 70 h 94"/>
                <a:gd name="T62" fmla="*/ 68 w 126"/>
                <a:gd name="T63" fmla="*/ 60 h 94"/>
                <a:gd name="T64" fmla="*/ 60 w 126"/>
                <a:gd name="T65" fmla="*/ 55 h 94"/>
                <a:gd name="T66" fmla="*/ 50 w 126"/>
                <a:gd name="T67" fmla="*/ 52 h 94"/>
                <a:gd name="T68" fmla="*/ 40 w 126"/>
                <a:gd name="T69" fmla="*/ 55 h 94"/>
                <a:gd name="T70" fmla="*/ 32 w 126"/>
                <a:gd name="T71" fmla="*/ 60 h 94"/>
                <a:gd name="T72" fmla="*/ 29 w 126"/>
                <a:gd name="T73" fmla="*/ 73 h 94"/>
                <a:gd name="T74" fmla="*/ 21 w 126"/>
                <a:gd name="T75" fmla="*/ 76 h 94"/>
                <a:gd name="T76" fmla="*/ 16 w 126"/>
                <a:gd name="T77" fmla="*/ 81 h 94"/>
                <a:gd name="T78" fmla="*/ 8 w 126"/>
                <a:gd name="T79" fmla="*/ 78 h 94"/>
                <a:gd name="T80" fmla="*/ 6 w 126"/>
                <a:gd name="T81" fmla="*/ 83 h 94"/>
                <a:gd name="T82" fmla="*/ 0 w 126"/>
                <a:gd name="T83" fmla="*/ 78 h 94"/>
                <a:gd name="T84" fmla="*/ 0 w 126"/>
                <a:gd name="T85" fmla="*/ 65 h 94"/>
                <a:gd name="T86" fmla="*/ 6 w 126"/>
                <a:gd name="T87" fmla="*/ 60 h 94"/>
                <a:gd name="T88" fmla="*/ 6 w 126"/>
                <a:gd name="T89" fmla="*/ 49 h 94"/>
                <a:gd name="T90" fmla="*/ 8 w 126"/>
                <a:gd name="T91" fmla="*/ 42 h 94"/>
                <a:gd name="T92" fmla="*/ 3 w 126"/>
                <a:gd name="T93" fmla="*/ 34 h 94"/>
                <a:gd name="T94" fmla="*/ 6 w 126"/>
                <a:gd name="T95" fmla="*/ 26 h 94"/>
                <a:gd name="T96" fmla="*/ 8 w 126"/>
                <a:gd name="T97" fmla="*/ 18 h 94"/>
                <a:gd name="T98" fmla="*/ 8 w 126"/>
                <a:gd name="T99" fmla="*/ 8 h 94"/>
                <a:gd name="T100" fmla="*/ 14 w 126"/>
                <a:gd name="T101" fmla="*/ 0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26" h="94">
                  <a:moveTo>
                    <a:pt x="16" y="2"/>
                  </a:moveTo>
                  <a:lnTo>
                    <a:pt x="19" y="2"/>
                  </a:lnTo>
                  <a:lnTo>
                    <a:pt x="21" y="2"/>
                  </a:lnTo>
                  <a:lnTo>
                    <a:pt x="21" y="5"/>
                  </a:lnTo>
                  <a:lnTo>
                    <a:pt x="24" y="5"/>
                  </a:lnTo>
                  <a:lnTo>
                    <a:pt x="27" y="5"/>
                  </a:lnTo>
                  <a:lnTo>
                    <a:pt x="27" y="8"/>
                  </a:lnTo>
                  <a:lnTo>
                    <a:pt x="29" y="8"/>
                  </a:lnTo>
                  <a:lnTo>
                    <a:pt x="32" y="10"/>
                  </a:lnTo>
                  <a:lnTo>
                    <a:pt x="34" y="15"/>
                  </a:lnTo>
                  <a:lnTo>
                    <a:pt x="37" y="15"/>
                  </a:lnTo>
                  <a:lnTo>
                    <a:pt x="40" y="15"/>
                  </a:lnTo>
                  <a:lnTo>
                    <a:pt x="40" y="18"/>
                  </a:lnTo>
                  <a:lnTo>
                    <a:pt x="42" y="18"/>
                  </a:lnTo>
                  <a:lnTo>
                    <a:pt x="42" y="21"/>
                  </a:lnTo>
                  <a:lnTo>
                    <a:pt x="45" y="21"/>
                  </a:lnTo>
                  <a:lnTo>
                    <a:pt x="45" y="23"/>
                  </a:lnTo>
                  <a:lnTo>
                    <a:pt x="47" y="26"/>
                  </a:lnTo>
                  <a:lnTo>
                    <a:pt x="50" y="29"/>
                  </a:lnTo>
                  <a:lnTo>
                    <a:pt x="50" y="31"/>
                  </a:lnTo>
                  <a:lnTo>
                    <a:pt x="53" y="36"/>
                  </a:lnTo>
                  <a:lnTo>
                    <a:pt x="53" y="39"/>
                  </a:lnTo>
                  <a:lnTo>
                    <a:pt x="55" y="39"/>
                  </a:lnTo>
                  <a:lnTo>
                    <a:pt x="55" y="42"/>
                  </a:lnTo>
                  <a:lnTo>
                    <a:pt x="58" y="44"/>
                  </a:lnTo>
                  <a:lnTo>
                    <a:pt x="60" y="44"/>
                  </a:lnTo>
                  <a:lnTo>
                    <a:pt x="63" y="47"/>
                  </a:lnTo>
                  <a:lnTo>
                    <a:pt x="66" y="47"/>
                  </a:lnTo>
                  <a:lnTo>
                    <a:pt x="68" y="47"/>
                  </a:lnTo>
                  <a:lnTo>
                    <a:pt x="71" y="47"/>
                  </a:lnTo>
                  <a:lnTo>
                    <a:pt x="71" y="44"/>
                  </a:lnTo>
                  <a:lnTo>
                    <a:pt x="74" y="42"/>
                  </a:lnTo>
                  <a:lnTo>
                    <a:pt x="76" y="39"/>
                  </a:lnTo>
                  <a:lnTo>
                    <a:pt x="76" y="36"/>
                  </a:lnTo>
                  <a:lnTo>
                    <a:pt x="79" y="36"/>
                  </a:lnTo>
                  <a:lnTo>
                    <a:pt x="84" y="39"/>
                  </a:lnTo>
                  <a:lnTo>
                    <a:pt x="87" y="39"/>
                  </a:lnTo>
                  <a:lnTo>
                    <a:pt x="89" y="39"/>
                  </a:lnTo>
                  <a:lnTo>
                    <a:pt x="92" y="42"/>
                  </a:lnTo>
                  <a:lnTo>
                    <a:pt x="94" y="42"/>
                  </a:lnTo>
                  <a:lnTo>
                    <a:pt x="94" y="44"/>
                  </a:lnTo>
                  <a:lnTo>
                    <a:pt x="97" y="47"/>
                  </a:lnTo>
                  <a:lnTo>
                    <a:pt x="97" y="49"/>
                  </a:lnTo>
                  <a:lnTo>
                    <a:pt x="100" y="52"/>
                  </a:lnTo>
                  <a:lnTo>
                    <a:pt x="102" y="55"/>
                  </a:lnTo>
                  <a:lnTo>
                    <a:pt x="105" y="55"/>
                  </a:lnTo>
                  <a:lnTo>
                    <a:pt x="107" y="55"/>
                  </a:lnTo>
                  <a:lnTo>
                    <a:pt x="110" y="55"/>
                  </a:lnTo>
                  <a:lnTo>
                    <a:pt x="113" y="55"/>
                  </a:lnTo>
                  <a:lnTo>
                    <a:pt x="115" y="55"/>
                  </a:lnTo>
                  <a:lnTo>
                    <a:pt x="118" y="55"/>
                  </a:lnTo>
                  <a:lnTo>
                    <a:pt x="118" y="57"/>
                  </a:lnTo>
                  <a:lnTo>
                    <a:pt x="121" y="57"/>
                  </a:lnTo>
                  <a:lnTo>
                    <a:pt x="123" y="60"/>
                  </a:lnTo>
                  <a:lnTo>
                    <a:pt x="126" y="60"/>
                  </a:lnTo>
                  <a:lnTo>
                    <a:pt x="126" y="62"/>
                  </a:lnTo>
                  <a:lnTo>
                    <a:pt x="126" y="65"/>
                  </a:lnTo>
                  <a:lnTo>
                    <a:pt x="123" y="68"/>
                  </a:lnTo>
                  <a:lnTo>
                    <a:pt x="123" y="70"/>
                  </a:lnTo>
                  <a:lnTo>
                    <a:pt x="121" y="70"/>
                  </a:lnTo>
                  <a:lnTo>
                    <a:pt x="118" y="73"/>
                  </a:lnTo>
                  <a:lnTo>
                    <a:pt x="115" y="73"/>
                  </a:lnTo>
                  <a:lnTo>
                    <a:pt x="115" y="70"/>
                  </a:lnTo>
                  <a:lnTo>
                    <a:pt x="113" y="70"/>
                  </a:lnTo>
                  <a:lnTo>
                    <a:pt x="113" y="68"/>
                  </a:lnTo>
                  <a:lnTo>
                    <a:pt x="110" y="68"/>
                  </a:lnTo>
                  <a:lnTo>
                    <a:pt x="107" y="68"/>
                  </a:lnTo>
                  <a:lnTo>
                    <a:pt x="105" y="68"/>
                  </a:lnTo>
                  <a:lnTo>
                    <a:pt x="102" y="68"/>
                  </a:lnTo>
                  <a:lnTo>
                    <a:pt x="100" y="70"/>
                  </a:lnTo>
                  <a:lnTo>
                    <a:pt x="100" y="73"/>
                  </a:lnTo>
                  <a:lnTo>
                    <a:pt x="97" y="73"/>
                  </a:lnTo>
                  <a:lnTo>
                    <a:pt x="94" y="73"/>
                  </a:lnTo>
                  <a:lnTo>
                    <a:pt x="94" y="76"/>
                  </a:lnTo>
                  <a:lnTo>
                    <a:pt x="97" y="78"/>
                  </a:lnTo>
                  <a:lnTo>
                    <a:pt x="97" y="81"/>
                  </a:lnTo>
                  <a:lnTo>
                    <a:pt x="97" y="83"/>
                  </a:lnTo>
                  <a:lnTo>
                    <a:pt x="97" y="86"/>
                  </a:lnTo>
                  <a:lnTo>
                    <a:pt x="100" y="86"/>
                  </a:lnTo>
                  <a:lnTo>
                    <a:pt x="100" y="89"/>
                  </a:lnTo>
                  <a:lnTo>
                    <a:pt x="100" y="91"/>
                  </a:lnTo>
                  <a:lnTo>
                    <a:pt x="100" y="94"/>
                  </a:lnTo>
                  <a:lnTo>
                    <a:pt x="97" y="94"/>
                  </a:lnTo>
                  <a:lnTo>
                    <a:pt x="97" y="91"/>
                  </a:lnTo>
                  <a:lnTo>
                    <a:pt x="97" y="94"/>
                  </a:lnTo>
                  <a:lnTo>
                    <a:pt x="94" y="94"/>
                  </a:lnTo>
                  <a:lnTo>
                    <a:pt x="92" y="94"/>
                  </a:lnTo>
                  <a:lnTo>
                    <a:pt x="89" y="91"/>
                  </a:lnTo>
                  <a:lnTo>
                    <a:pt x="87" y="91"/>
                  </a:lnTo>
                  <a:lnTo>
                    <a:pt x="87" y="89"/>
                  </a:lnTo>
                  <a:lnTo>
                    <a:pt x="87" y="86"/>
                  </a:lnTo>
                  <a:lnTo>
                    <a:pt x="87" y="81"/>
                  </a:lnTo>
                  <a:lnTo>
                    <a:pt x="84" y="81"/>
                  </a:lnTo>
                  <a:lnTo>
                    <a:pt x="84" y="78"/>
                  </a:lnTo>
                  <a:lnTo>
                    <a:pt x="84" y="76"/>
                  </a:lnTo>
                  <a:lnTo>
                    <a:pt x="81" y="76"/>
                  </a:lnTo>
                  <a:lnTo>
                    <a:pt x="81" y="78"/>
                  </a:lnTo>
                  <a:lnTo>
                    <a:pt x="79" y="78"/>
                  </a:lnTo>
                  <a:lnTo>
                    <a:pt x="81" y="78"/>
                  </a:lnTo>
                  <a:lnTo>
                    <a:pt x="81" y="81"/>
                  </a:lnTo>
                  <a:lnTo>
                    <a:pt x="79" y="81"/>
                  </a:lnTo>
                  <a:lnTo>
                    <a:pt x="76" y="81"/>
                  </a:lnTo>
                  <a:lnTo>
                    <a:pt x="79" y="83"/>
                  </a:lnTo>
                  <a:lnTo>
                    <a:pt x="76" y="83"/>
                  </a:lnTo>
                  <a:lnTo>
                    <a:pt x="76" y="81"/>
                  </a:lnTo>
                  <a:lnTo>
                    <a:pt x="76" y="83"/>
                  </a:lnTo>
                  <a:lnTo>
                    <a:pt x="74" y="83"/>
                  </a:lnTo>
                  <a:lnTo>
                    <a:pt x="74" y="86"/>
                  </a:lnTo>
                  <a:lnTo>
                    <a:pt x="71" y="86"/>
                  </a:lnTo>
                  <a:lnTo>
                    <a:pt x="71" y="89"/>
                  </a:lnTo>
                  <a:lnTo>
                    <a:pt x="68" y="89"/>
                  </a:lnTo>
                  <a:lnTo>
                    <a:pt x="68" y="86"/>
                  </a:lnTo>
                  <a:lnTo>
                    <a:pt x="66" y="86"/>
                  </a:lnTo>
                  <a:lnTo>
                    <a:pt x="66" y="83"/>
                  </a:lnTo>
                  <a:lnTo>
                    <a:pt x="66" y="81"/>
                  </a:lnTo>
                  <a:lnTo>
                    <a:pt x="66" y="78"/>
                  </a:lnTo>
                  <a:lnTo>
                    <a:pt x="63" y="78"/>
                  </a:lnTo>
                  <a:lnTo>
                    <a:pt x="66" y="78"/>
                  </a:lnTo>
                  <a:lnTo>
                    <a:pt x="63" y="76"/>
                  </a:lnTo>
                  <a:lnTo>
                    <a:pt x="66" y="76"/>
                  </a:lnTo>
                  <a:lnTo>
                    <a:pt x="63" y="73"/>
                  </a:lnTo>
                  <a:lnTo>
                    <a:pt x="66" y="73"/>
                  </a:lnTo>
                  <a:lnTo>
                    <a:pt x="68" y="73"/>
                  </a:lnTo>
                  <a:lnTo>
                    <a:pt x="68" y="70"/>
                  </a:lnTo>
                  <a:lnTo>
                    <a:pt x="68" y="68"/>
                  </a:lnTo>
                  <a:lnTo>
                    <a:pt x="68" y="65"/>
                  </a:lnTo>
                  <a:lnTo>
                    <a:pt x="68" y="62"/>
                  </a:lnTo>
                  <a:lnTo>
                    <a:pt x="68" y="60"/>
                  </a:lnTo>
                  <a:lnTo>
                    <a:pt x="66" y="60"/>
                  </a:lnTo>
                  <a:lnTo>
                    <a:pt x="66" y="57"/>
                  </a:lnTo>
                  <a:lnTo>
                    <a:pt x="63" y="57"/>
                  </a:lnTo>
                  <a:lnTo>
                    <a:pt x="60" y="55"/>
                  </a:lnTo>
                  <a:lnTo>
                    <a:pt x="58" y="55"/>
                  </a:lnTo>
                  <a:lnTo>
                    <a:pt x="55" y="55"/>
                  </a:lnTo>
                  <a:lnTo>
                    <a:pt x="50" y="55"/>
                  </a:lnTo>
                  <a:lnTo>
                    <a:pt x="50" y="52"/>
                  </a:lnTo>
                  <a:lnTo>
                    <a:pt x="47" y="55"/>
                  </a:lnTo>
                  <a:lnTo>
                    <a:pt x="45" y="55"/>
                  </a:lnTo>
                  <a:lnTo>
                    <a:pt x="42" y="55"/>
                  </a:lnTo>
                  <a:lnTo>
                    <a:pt x="40" y="55"/>
                  </a:lnTo>
                  <a:lnTo>
                    <a:pt x="37" y="55"/>
                  </a:lnTo>
                  <a:lnTo>
                    <a:pt x="37" y="57"/>
                  </a:lnTo>
                  <a:lnTo>
                    <a:pt x="34" y="60"/>
                  </a:lnTo>
                  <a:lnTo>
                    <a:pt x="32" y="60"/>
                  </a:lnTo>
                  <a:lnTo>
                    <a:pt x="32" y="62"/>
                  </a:lnTo>
                  <a:lnTo>
                    <a:pt x="29" y="65"/>
                  </a:lnTo>
                  <a:lnTo>
                    <a:pt x="29" y="68"/>
                  </a:lnTo>
                  <a:lnTo>
                    <a:pt x="29" y="73"/>
                  </a:lnTo>
                  <a:lnTo>
                    <a:pt x="29" y="76"/>
                  </a:lnTo>
                  <a:lnTo>
                    <a:pt x="27" y="76"/>
                  </a:lnTo>
                  <a:lnTo>
                    <a:pt x="24" y="76"/>
                  </a:lnTo>
                  <a:lnTo>
                    <a:pt x="21" y="76"/>
                  </a:lnTo>
                  <a:lnTo>
                    <a:pt x="21" y="78"/>
                  </a:lnTo>
                  <a:lnTo>
                    <a:pt x="19" y="78"/>
                  </a:lnTo>
                  <a:lnTo>
                    <a:pt x="19" y="81"/>
                  </a:lnTo>
                  <a:lnTo>
                    <a:pt x="16" y="81"/>
                  </a:lnTo>
                  <a:lnTo>
                    <a:pt x="14" y="81"/>
                  </a:lnTo>
                  <a:lnTo>
                    <a:pt x="14" y="78"/>
                  </a:lnTo>
                  <a:lnTo>
                    <a:pt x="11" y="78"/>
                  </a:lnTo>
                  <a:lnTo>
                    <a:pt x="8" y="78"/>
                  </a:lnTo>
                  <a:lnTo>
                    <a:pt x="6" y="78"/>
                  </a:lnTo>
                  <a:lnTo>
                    <a:pt x="3" y="78"/>
                  </a:lnTo>
                  <a:lnTo>
                    <a:pt x="6" y="81"/>
                  </a:lnTo>
                  <a:lnTo>
                    <a:pt x="6" y="83"/>
                  </a:lnTo>
                  <a:lnTo>
                    <a:pt x="3" y="83"/>
                  </a:lnTo>
                  <a:lnTo>
                    <a:pt x="3" y="81"/>
                  </a:lnTo>
                  <a:lnTo>
                    <a:pt x="0" y="81"/>
                  </a:lnTo>
                  <a:lnTo>
                    <a:pt x="0" y="78"/>
                  </a:lnTo>
                  <a:lnTo>
                    <a:pt x="0" y="76"/>
                  </a:lnTo>
                  <a:lnTo>
                    <a:pt x="0" y="73"/>
                  </a:lnTo>
                  <a:lnTo>
                    <a:pt x="0" y="68"/>
                  </a:lnTo>
                  <a:lnTo>
                    <a:pt x="0" y="65"/>
                  </a:lnTo>
                  <a:lnTo>
                    <a:pt x="3" y="65"/>
                  </a:lnTo>
                  <a:lnTo>
                    <a:pt x="3" y="62"/>
                  </a:lnTo>
                  <a:lnTo>
                    <a:pt x="3" y="60"/>
                  </a:lnTo>
                  <a:lnTo>
                    <a:pt x="6" y="60"/>
                  </a:lnTo>
                  <a:lnTo>
                    <a:pt x="6" y="57"/>
                  </a:lnTo>
                  <a:lnTo>
                    <a:pt x="6" y="55"/>
                  </a:lnTo>
                  <a:lnTo>
                    <a:pt x="6" y="52"/>
                  </a:lnTo>
                  <a:lnTo>
                    <a:pt x="6" y="49"/>
                  </a:lnTo>
                  <a:lnTo>
                    <a:pt x="8" y="49"/>
                  </a:lnTo>
                  <a:lnTo>
                    <a:pt x="8" y="47"/>
                  </a:lnTo>
                  <a:lnTo>
                    <a:pt x="8" y="44"/>
                  </a:lnTo>
                  <a:lnTo>
                    <a:pt x="8" y="42"/>
                  </a:lnTo>
                  <a:lnTo>
                    <a:pt x="6" y="39"/>
                  </a:lnTo>
                  <a:lnTo>
                    <a:pt x="6" y="36"/>
                  </a:lnTo>
                  <a:lnTo>
                    <a:pt x="6" y="34"/>
                  </a:lnTo>
                  <a:lnTo>
                    <a:pt x="3" y="34"/>
                  </a:lnTo>
                  <a:lnTo>
                    <a:pt x="3" y="31"/>
                  </a:lnTo>
                  <a:lnTo>
                    <a:pt x="3" y="29"/>
                  </a:lnTo>
                  <a:lnTo>
                    <a:pt x="3" y="26"/>
                  </a:lnTo>
                  <a:lnTo>
                    <a:pt x="6" y="26"/>
                  </a:lnTo>
                  <a:lnTo>
                    <a:pt x="8" y="26"/>
                  </a:lnTo>
                  <a:lnTo>
                    <a:pt x="8" y="23"/>
                  </a:lnTo>
                  <a:lnTo>
                    <a:pt x="8" y="21"/>
                  </a:lnTo>
                  <a:lnTo>
                    <a:pt x="8" y="18"/>
                  </a:lnTo>
                  <a:lnTo>
                    <a:pt x="8" y="15"/>
                  </a:lnTo>
                  <a:lnTo>
                    <a:pt x="8" y="13"/>
                  </a:lnTo>
                  <a:lnTo>
                    <a:pt x="8" y="10"/>
                  </a:lnTo>
                  <a:lnTo>
                    <a:pt x="8" y="8"/>
                  </a:lnTo>
                  <a:lnTo>
                    <a:pt x="8" y="5"/>
                  </a:lnTo>
                  <a:lnTo>
                    <a:pt x="8" y="2"/>
                  </a:lnTo>
                  <a:lnTo>
                    <a:pt x="11" y="0"/>
                  </a:lnTo>
                  <a:lnTo>
                    <a:pt x="14" y="0"/>
                  </a:lnTo>
                  <a:lnTo>
                    <a:pt x="14" y="2"/>
                  </a:lnTo>
                  <a:lnTo>
                    <a:pt x="16" y="2"/>
                  </a:lnTo>
                </a:path>
              </a:pathLst>
            </a:custGeom>
            <a:noFill/>
            <a:ln w="4763">
              <a:solidFill>
                <a:srgbClr val="6E6E6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800" kern="1200">
                <a:solidFill>
                  <a:prstClr val="black"/>
                </a:solidFill>
                <a:latin typeface="Century Gothic"/>
                <a:ea typeface="+mn-ea"/>
                <a:cs typeface="+mn-cs"/>
              </a:endParaRPr>
            </a:p>
          </p:txBody>
        </p:sp>
        <p:sp>
          <p:nvSpPr>
            <p:cNvPr id="296" name="Freeform 86"/>
            <p:cNvSpPr>
              <a:spLocks/>
            </p:cNvSpPr>
            <p:nvPr/>
          </p:nvSpPr>
          <p:spPr bwMode="auto">
            <a:xfrm>
              <a:off x="4780" y="3647"/>
              <a:ext cx="21" cy="52"/>
            </a:xfrm>
            <a:custGeom>
              <a:avLst/>
              <a:gdLst>
                <a:gd name="T0" fmla="*/ 21 w 21"/>
                <a:gd name="T1" fmla="*/ 3 h 52"/>
                <a:gd name="T2" fmla="*/ 18 w 21"/>
                <a:gd name="T3" fmla="*/ 5 h 52"/>
                <a:gd name="T4" fmla="*/ 15 w 21"/>
                <a:gd name="T5" fmla="*/ 8 h 52"/>
                <a:gd name="T6" fmla="*/ 18 w 21"/>
                <a:gd name="T7" fmla="*/ 10 h 52"/>
                <a:gd name="T8" fmla="*/ 15 w 21"/>
                <a:gd name="T9" fmla="*/ 13 h 52"/>
                <a:gd name="T10" fmla="*/ 18 w 21"/>
                <a:gd name="T11" fmla="*/ 16 h 52"/>
                <a:gd name="T12" fmla="*/ 21 w 21"/>
                <a:gd name="T13" fmla="*/ 13 h 52"/>
                <a:gd name="T14" fmla="*/ 21 w 21"/>
                <a:gd name="T15" fmla="*/ 18 h 52"/>
                <a:gd name="T16" fmla="*/ 18 w 21"/>
                <a:gd name="T17" fmla="*/ 21 h 52"/>
                <a:gd name="T18" fmla="*/ 15 w 21"/>
                <a:gd name="T19" fmla="*/ 23 h 52"/>
                <a:gd name="T20" fmla="*/ 15 w 21"/>
                <a:gd name="T21" fmla="*/ 23 h 52"/>
                <a:gd name="T22" fmla="*/ 18 w 21"/>
                <a:gd name="T23" fmla="*/ 26 h 52"/>
                <a:gd name="T24" fmla="*/ 18 w 21"/>
                <a:gd name="T25" fmla="*/ 31 h 52"/>
                <a:gd name="T26" fmla="*/ 15 w 21"/>
                <a:gd name="T27" fmla="*/ 34 h 52"/>
                <a:gd name="T28" fmla="*/ 13 w 21"/>
                <a:gd name="T29" fmla="*/ 37 h 52"/>
                <a:gd name="T30" fmla="*/ 13 w 21"/>
                <a:gd name="T31" fmla="*/ 42 h 52"/>
                <a:gd name="T32" fmla="*/ 10 w 21"/>
                <a:gd name="T33" fmla="*/ 39 h 52"/>
                <a:gd name="T34" fmla="*/ 10 w 21"/>
                <a:gd name="T35" fmla="*/ 44 h 52"/>
                <a:gd name="T36" fmla="*/ 8 w 21"/>
                <a:gd name="T37" fmla="*/ 47 h 52"/>
                <a:gd name="T38" fmla="*/ 8 w 21"/>
                <a:gd name="T39" fmla="*/ 47 h 52"/>
                <a:gd name="T40" fmla="*/ 8 w 21"/>
                <a:gd name="T41" fmla="*/ 47 h 52"/>
                <a:gd name="T42" fmla="*/ 10 w 21"/>
                <a:gd name="T43" fmla="*/ 50 h 52"/>
                <a:gd name="T44" fmla="*/ 8 w 21"/>
                <a:gd name="T45" fmla="*/ 52 h 52"/>
                <a:gd name="T46" fmla="*/ 5 w 21"/>
                <a:gd name="T47" fmla="*/ 50 h 52"/>
                <a:gd name="T48" fmla="*/ 2 w 21"/>
                <a:gd name="T49" fmla="*/ 47 h 52"/>
                <a:gd name="T50" fmla="*/ 0 w 21"/>
                <a:gd name="T51" fmla="*/ 44 h 52"/>
                <a:gd name="T52" fmla="*/ 2 w 21"/>
                <a:gd name="T53" fmla="*/ 42 h 52"/>
                <a:gd name="T54" fmla="*/ 5 w 21"/>
                <a:gd name="T55" fmla="*/ 39 h 52"/>
                <a:gd name="T56" fmla="*/ 5 w 21"/>
                <a:gd name="T57" fmla="*/ 39 h 52"/>
                <a:gd name="T58" fmla="*/ 2 w 21"/>
                <a:gd name="T59" fmla="*/ 42 h 52"/>
                <a:gd name="T60" fmla="*/ 5 w 21"/>
                <a:gd name="T61" fmla="*/ 42 h 52"/>
                <a:gd name="T62" fmla="*/ 5 w 21"/>
                <a:gd name="T63" fmla="*/ 37 h 52"/>
                <a:gd name="T64" fmla="*/ 8 w 21"/>
                <a:gd name="T65" fmla="*/ 34 h 52"/>
                <a:gd name="T66" fmla="*/ 8 w 21"/>
                <a:gd name="T67" fmla="*/ 34 h 52"/>
                <a:gd name="T68" fmla="*/ 8 w 21"/>
                <a:gd name="T69" fmla="*/ 29 h 52"/>
                <a:gd name="T70" fmla="*/ 8 w 21"/>
                <a:gd name="T71" fmla="*/ 29 h 52"/>
                <a:gd name="T72" fmla="*/ 8 w 21"/>
                <a:gd name="T73" fmla="*/ 26 h 52"/>
                <a:gd name="T74" fmla="*/ 8 w 21"/>
                <a:gd name="T75" fmla="*/ 26 h 52"/>
                <a:gd name="T76" fmla="*/ 10 w 21"/>
                <a:gd name="T77" fmla="*/ 23 h 52"/>
                <a:gd name="T78" fmla="*/ 10 w 21"/>
                <a:gd name="T79" fmla="*/ 18 h 52"/>
                <a:gd name="T80" fmla="*/ 8 w 21"/>
                <a:gd name="T81" fmla="*/ 16 h 52"/>
                <a:gd name="T82" fmla="*/ 10 w 21"/>
                <a:gd name="T83" fmla="*/ 13 h 52"/>
                <a:gd name="T84" fmla="*/ 13 w 21"/>
                <a:gd name="T85" fmla="*/ 10 h 52"/>
                <a:gd name="T86" fmla="*/ 10 w 21"/>
                <a:gd name="T87" fmla="*/ 8 h 52"/>
                <a:gd name="T88" fmla="*/ 10 w 21"/>
                <a:gd name="T89" fmla="*/ 8 h 52"/>
                <a:gd name="T90" fmla="*/ 13 w 21"/>
                <a:gd name="T91" fmla="*/ 5 h 52"/>
                <a:gd name="T92" fmla="*/ 13 w 21"/>
                <a:gd name="T93" fmla="*/ 5 h 52"/>
                <a:gd name="T94" fmla="*/ 15 w 21"/>
                <a:gd name="T95" fmla="*/ 3 h 52"/>
                <a:gd name="T96" fmla="*/ 18 w 21"/>
                <a:gd name="T97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21" h="52">
                  <a:moveTo>
                    <a:pt x="18" y="3"/>
                  </a:moveTo>
                  <a:lnTo>
                    <a:pt x="21" y="3"/>
                  </a:lnTo>
                  <a:lnTo>
                    <a:pt x="18" y="3"/>
                  </a:lnTo>
                  <a:lnTo>
                    <a:pt x="18" y="5"/>
                  </a:lnTo>
                  <a:lnTo>
                    <a:pt x="18" y="8"/>
                  </a:lnTo>
                  <a:lnTo>
                    <a:pt x="15" y="8"/>
                  </a:lnTo>
                  <a:lnTo>
                    <a:pt x="15" y="10"/>
                  </a:lnTo>
                  <a:lnTo>
                    <a:pt x="18" y="10"/>
                  </a:lnTo>
                  <a:lnTo>
                    <a:pt x="18" y="13"/>
                  </a:lnTo>
                  <a:lnTo>
                    <a:pt x="15" y="13"/>
                  </a:lnTo>
                  <a:lnTo>
                    <a:pt x="18" y="13"/>
                  </a:lnTo>
                  <a:lnTo>
                    <a:pt x="18" y="16"/>
                  </a:lnTo>
                  <a:lnTo>
                    <a:pt x="18" y="13"/>
                  </a:lnTo>
                  <a:lnTo>
                    <a:pt x="21" y="13"/>
                  </a:lnTo>
                  <a:lnTo>
                    <a:pt x="21" y="16"/>
                  </a:lnTo>
                  <a:lnTo>
                    <a:pt x="21" y="18"/>
                  </a:lnTo>
                  <a:lnTo>
                    <a:pt x="18" y="18"/>
                  </a:lnTo>
                  <a:lnTo>
                    <a:pt x="18" y="21"/>
                  </a:lnTo>
                  <a:lnTo>
                    <a:pt x="18" y="23"/>
                  </a:lnTo>
                  <a:lnTo>
                    <a:pt x="15" y="23"/>
                  </a:lnTo>
                  <a:lnTo>
                    <a:pt x="15" y="21"/>
                  </a:lnTo>
                  <a:lnTo>
                    <a:pt x="15" y="23"/>
                  </a:lnTo>
                  <a:lnTo>
                    <a:pt x="15" y="26"/>
                  </a:lnTo>
                  <a:lnTo>
                    <a:pt x="18" y="26"/>
                  </a:lnTo>
                  <a:lnTo>
                    <a:pt x="18" y="29"/>
                  </a:lnTo>
                  <a:lnTo>
                    <a:pt x="18" y="31"/>
                  </a:lnTo>
                  <a:lnTo>
                    <a:pt x="15" y="31"/>
                  </a:lnTo>
                  <a:lnTo>
                    <a:pt x="15" y="34"/>
                  </a:lnTo>
                  <a:lnTo>
                    <a:pt x="13" y="34"/>
                  </a:lnTo>
                  <a:lnTo>
                    <a:pt x="13" y="37"/>
                  </a:lnTo>
                  <a:lnTo>
                    <a:pt x="13" y="39"/>
                  </a:lnTo>
                  <a:lnTo>
                    <a:pt x="13" y="42"/>
                  </a:lnTo>
                  <a:lnTo>
                    <a:pt x="10" y="42"/>
                  </a:lnTo>
                  <a:lnTo>
                    <a:pt x="10" y="39"/>
                  </a:lnTo>
                  <a:lnTo>
                    <a:pt x="10" y="42"/>
                  </a:lnTo>
                  <a:lnTo>
                    <a:pt x="10" y="44"/>
                  </a:lnTo>
                  <a:lnTo>
                    <a:pt x="8" y="44"/>
                  </a:lnTo>
                  <a:lnTo>
                    <a:pt x="8" y="47"/>
                  </a:lnTo>
                  <a:lnTo>
                    <a:pt x="10" y="47"/>
                  </a:lnTo>
                  <a:lnTo>
                    <a:pt x="8" y="47"/>
                  </a:lnTo>
                  <a:lnTo>
                    <a:pt x="10" y="47"/>
                  </a:lnTo>
                  <a:lnTo>
                    <a:pt x="8" y="47"/>
                  </a:lnTo>
                  <a:lnTo>
                    <a:pt x="8" y="50"/>
                  </a:lnTo>
                  <a:lnTo>
                    <a:pt x="10" y="50"/>
                  </a:lnTo>
                  <a:lnTo>
                    <a:pt x="8" y="50"/>
                  </a:lnTo>
                  <a:lnTo>
                    <a:pt x="8" y="52"/>
                  </a:lnTo>
                  <a:lnTo>
                    <a:pt x="8" y="50"/>
                  </a:lnTo>
                  <a:lnTo>
                    <a:pt x="5" y="50"/>
                  </a:lnTo>
                  <a:lnTo>
                    <a:pt x="2" y="50"/>
                  </a:lnTo>
                  <a:lnTo>
                    <a:pt x="2" y="47"/>
                  </a:lnTo>
                  <a:lnTo>
                    <a:pt x="0" y="47"/>
                  </a:lnTo>
                  <a:lnTo>
                    <a:pt x="0" y="44"/>
                  </a:lnTo>
                  <a:lnTo>
                    <a:pt x="2" y="44"/>
                  </a:lnTo>
                  <a:lnTo>
                    <a:pt x="2" y="42"/>
                  </a:lnTo>
                  <a:lnTo>
                    <a:pt x="5" y="42"/>
                  </a:lnTo>
                  <a:lnTo>
                    <a:pt x="5" y="39"/>
                  </a:lnTo>
                  <a:lnTo>
                    <a:pt x="8" y="39"/>
                  </a:lnTo>
                  <a:lnTo>
                    <a:pt x="5" y="39"/>
                  </a:lnTo>
                  <a:lnTo>
                    <a:pt x="5" y="42"/>
                  </a:lnTo>
                  <a:lnTo>
                    <a:pt x="2" y="42"/>
                  </a:lnTo>
                  <a:lnTo>
                    <a:pt x="5" y="39"/>
                  </a:lnTo>
                  <a:lnTo>
                    <a:pt x="5" y="42"/>
                  </a:lnTo>
                  <a:lnTo>
                    <a:pt x="5" y="39"/>
                  </a:lnTo>
                  <a:lnTo>
                    <a:pt x="5" y="37"/>
                  </a:lnTo>
                  <a:lnTo>
                    <a:pt x="5" y="34"/>
                  </a:lnTo>
                  <a:lnTo>
                    <a:pt x="8" y="34"/>
                  </a:lnTo>
                  <a:lnTo>
                    <a:pt x="8" y="31"/>
                  </a:lnTo>
                  <a:lnTo>
                    <a:pt x="8" y="34"/>
                  </a:lnTo>
                  <a:lnTo>
                    <a:pt x="8" y="31"/>
                  </a:lnTo>
                  <a:lnTo>
                    <a:pt x="8" y="29"/>
                  </a:lnTo>
                  <a:lnTo>
                    <a:pt x="10" y="29"/>
                  </a:lnTo>
                  <a:lnTo>
                    <a:pt x="8" y="29"/>
                  </a:lnTo>
                  <a:lnTo>
                    <a:pt x="10" y="26"/>
                  </a:lnTo>
                  <a:lnTo>
                    <a:pt x="8" y="26"/>
                  </a:lnTo>
                  <a:lnTo>
                    <a:pt x="10" y="26"/>
                  </a:lnTo>
                  <a:lnTo>
                    <a:pt x="8" y="26"/>
                  </a:lnTo>
                  <a:lnTo>
                    <a:pt x="10" y="26"/>
                  </a:lnTo>
                  <a:lnTo>
                    <a:pt x="10" y="23"/>
                  </a:lnTo>
                  <a:lnTo>
                    <a:pt x="10" y="21"/>
                  </a:lnTo>
                  <a:lnTo>
                    <a:pt x="10" y="18"/>
                  </a:lnTo>
                  <a:lnTo>
                    <a:pt x="8" y="18"/>
                  </a:lnTo>
                  <a:lnTo>
                    <a:pt x="8" y="16"/>
                  </a:lnTo>
                  <a:lnTo>
                    <a:pt x="10" y="16"/>
                  </a:lnTo>
                  <a:lnTo>
                    <a:pt x="10" y="13"/>
                  </a:lnTo>
                  <a:lnTo>
                    <a:pt x="13" y="13"/>
                  </a:lnTo>
                  <a:lnTo>
                    <a:pt x="13" y="10"/>
                  </a:lnTo>
                  <a:lnTo>
                    <a:pt x="10" y="10"/>
                  </a:lnTo>
                  <a:lnTo>
                    <a:pt x="10" y="8"/>
                  </a:lnTo>
                  <a:lnTo>
                    <a:pt x="13" y="8"/>
                  </a:lnTo>
                  <a:lnTo>
                    <a:pt x="10" y="8"/>
                  </a:lnTo>
                  <a:lnTo>
                    <a:pt x="10" y="5"/>
                  </a:lnTo>
                  <a:lnTo>
                    <a:pt x="13" y="5"/>
                  </a:lnTo>
                  <a:lnTo>
                    <a:pt x="13" y="8"/>
                  </a:lnTo>
                  <a:lnTo>
                    <a:pt x="13" y="5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8" y="3"/>
                  </a:lnTo>
                  <a:lnTo>
                    <a:pt x="18" y="0"/>
                  </a:lnTo>
                  <a:lnTo>
                    <a:pt x="18" y="3"/>
                  </a:lnTo>
                </a:path>
              </a:pathLst>
            </a:custGeom>
            <a:noFill/>
            <a:ln w="4763">
              <a:solidFill>
                <a:srgbClr val="6E6E6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800" kern="1200">
                <a:solidFill>
                  <a:prstClr val="black"/>
                </a:solidFill>
                <a:latin typeface="Century Gothic"/>
                <a:ea typeface="+mn-ea"/>
                <a:cs typeface="+mn-cs"/>
              </a:endParaRPr>
            </a:p>
          </p:txBody>
        </p:sp>
        <p:sp>
          <p:nvSpPr>
            <p:cNvPr id="297" name="Freeform 87"/>
            <p:cNvSpPr>
              <a:spLocks/>
            </p:cNvSpPr>
            <p:nvPr/>
          </p:nvSpPr>
          <p:spPr bwMode="auto">
            <a:xfrm>
              <a:off x="4657" y="3639"/>
              <a:ext cx="10" cy="18"/>
            </a:xfrm>
            <a:custGeom>
              <a:avLst/>
              <a:gdLst>
                <a:gd name="T0" fmla="*/ 8 w 10"/>
                <a:gd name="T1" fmla="*/ 5 h 18"/>
                <a:gd name="T2" fmla="*/ 10 w 10"/>
                <a:gd name="T3" fmla="*/ 5 h 18"/>
                <a:gd name="T4" fmla="*/ 10 w 10"/>
                <a:gd name="T5" fmla="*/ 3 h 18"/>
                <a:gd name="T6" fmla="*/ 10 w 10"/>
                <a:gd name="T7" fmla="*/ 5 h 18"/>
                <a:gd name="T8" fmla="*/ 8 w 10"/>
                <a:gd name="T9" fmla="*/ 8 h 18"/>
                <a:gd name="T10" fmla="*/ 8 w 10"/>
                <a:gd name="T11" fmla="*/ 11 h 18"/>
                <a:gd name="T12" fmla="*/ 8 w 10"/>
                <a:gd name="T13" fmla="*/ 13 h 18"/>
                <a:gd name="T14" fmla="*/ 5 w 10"/>
                <a:gd name="T15" fmla="*/ 18 h 18"/>
                <a:gd name="T16" fmla="*/ 3 w 10"/>
                <a:gd name="T17" fmla="*/ 18 h 18"/>
                <a:gd name="T18" fmla="*/ 3 w 10"/>
                <a:gd name="T19" fmla="*/ 16 h 18"/>
                <a:gd name="T20" fmla="*/ 0 w 10"/>
                <a:gd name="T21" fmla="*/ 16 h 18"/>
                <a:gd name="T22" fmla="*/ 0 w 10"/>
                <a:gd name="T23" fmla="*/ 13 h 18"/>
                <a:gd name="T24" fmla="*/ 0 w 10"/>
                <a:gd name="T25" fmla="*/ 11 h 18"/>
                <a:gd name="T26" fmla="*/ 0 w 10"/>
                <a:gd name="T27" fmla="*/ 8 h 18"/>
                <a:gd name="T28" fmla="*/ 0 w 10"/>
                <a:gd name="T29" fmla="*/ 5 h 18"/>
                <a:gd name="T30" fmla="*/ 0 w 10"/>
                <a:gd name="T31" fmla="*/ 3 h 18"/>
                <a:gd name="T32" fmla="*/ 3 w 10"/>
                <a:gd name="T33" fmla="*/ 3 h 18"/>
                <a:gd name="T34" fmla="*/ 5 w 10"/>
                <a:gd name="T35" fmla="*/ 3 h 18"/>
                <a:gd name="T36" fmla="*/ 5 w 10"/>
                <a:gd name="T37" fmla="*/ 0 h 18"/>
                <a:gd name="T38" fmla="*/ 8 w 10"/>
                <a:gd name="T39" fmla="*/ 0 h 18"/>
                <a:gd name="T40" fmla="*/ 8 w 10"/>
                <a:gd name="T41" fmla="*/ 3 h 18"/>
                <a:gd name="T42" fmla="*/ 8 w 10"/>
                <a:gd name="T43" fmla="*/ 5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0" h="18">
                  <a:moveTo>
                    <a:pt x="8" y="5"/>
                  </a:moveTo>
                  <a:lnTo>
                    <a:pt x="10" y="5"/>
                  </a:lnTo>
                  <a:lnTo>
                    <a:pt x="10" y="3"/>
                  </a:lnTo>
                  <a:lnTo>
                    <a:pt x="10" y="5"/>
                  </a:lnTo>
                  <a:lnTo>
                    <a:pt x="8" y="8"/>
                  </a:lnTo>
                  <a:lnTo>
                    <a:pt x="8" y="11"/>
                  </a:lnTo>
                  <a:lnTo>
                    <a:pt x="8" y="13"/>
                  </a:lnTo>
                  <a:lnTo>
                    <a:pt x="5" y="18"/>
                  </a:lnTo>
                  <a:lnTo>
                    <a:pt x="3" y="18"/>
                  </a:lnTo>
                  <a:lnTo>
                    <a:pt x="3" y="16"/>
                  </a:lnTo>
                  <a:lnTo>
                    <a:pt x="0" y="16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0" y="8"/>
                  </a:lnTo>
                  <a:lnTo>
                    <a:pt x="0" y="5"/>
                  </a:lnTo>
                  <a:lnTo>
                    <a:pt x="0" y="3"/>
                  </a:lnTo>
                  <a:lnTo>
                    <a:pt x="3" y="3"/>
                  </a:lnTo>
                  <a:lnTo>
                    <a:pt x="5" y="3"/>
                  </a:lnTo>
                  <a:lnTo>
                    <a:pt x="5" y="0"/>
                  </a:lnTo>
                  <a:lnTo>
                    <a:pt x="8" y="0"/>
                  </a:lnTo>
                  <a:lnTo>
                    <a:pt x="8" y="3"/>
                  </a:lnTo>
                  <a:lnTo>
                    <a:pt x="8" y="5"/>
                  </a:lnTo>
                </a:path>
              </a:pathLst>
            </a:custGeom>
            <a:noFill/>
            <a:ln w="4763">
              <a:solidFill>
                <a:srgbClr val="6E6E6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800" kern="1200">
                <a:solidFill>
                  <a:prstClr val="black"/>
                </a:solidFill>
                <a:latin typeface="Century Gothic"/>
                <a:ea typeface="+mn-ea"/>
                <a:cs typeface="+mn-cs"/>
              </a:endParaRPr>
            </a:p>
          </p:txBody>
        </p:sp>
        <p:sp>
          <p:nvSpPr>
            <p:cNvPr id="298" name="Freeform 88"/>
            <p:cNvSpPr>
              <a:spLocks/>
            </p:cNvSpPr>
            <p:nvPr/>
          </p:nvSpPr>
          <p:spPr bwMode="auto">
            <a:xfrm>
              <a:off x="4600" y="3637"/>
              <a:ext cx="57" cy="86"/>
            </a:xfrm>
            <a:custGeom>
              <a:avLst/>
              <a:gdLst>
                <a:gd name="T0" fmla="*/ 49 w 57"/>
                <a:gd name="T1" fmla="*/ 7 h 86"/>
                <a:gd name="T2" fmla="*/ 49 w 57"/>
                <a:gd name="T3" fmla="*/ 13 h 86"/>
                <a:gd name="T4" fmla="*/ 54 w 57"/>
                <a:gd name="T5" fmla="*/ 13 h 86"/>
                <a:gd name="T6" fmla="*/ 57 w 57"/>
                <a:gd name="T7" fmla="*/ 18 h 86"/>
                <a:gd name="T8" fmla="*/ 57 w 57"/>
                <a:gd name="T9" fmla="*/ 23 h 86"/>
                <a:gd name="T10" fmla="*/ 54 w 57"/>
                <a:gd name="T11" fmla="*/ 28 h 86"/>
                <a:gd name="T12" fmla="*/ 57 w 57"/>
                <a:gd name="T13" fmla="*/ 31 h 86"/>
                <a:gd name="T14" fmla="*/ 54 w 57"/>
                <a:gd name="T15" fmla="*/ 36 h 86"/>
                <a:gd name="T16" fmla="*/ 54 w 57"/>
                <a:gd name="T17" fmla="*/ 41 h 86"/>
                <a:gd name="T18" fmla="*/ 49 w 57"/>
                <a:gd name="T19" fmla="*/ 44 h 86"/>
                <a:gd name="T20" fmla="*/ 49 w 57"/>
                <a:gd name="T21" fmla="*/ 49 h 86"/>
                <a:gd name="T22" fmla="*/ 49 w 57"/>
                <a:gd name="T23" fmla="*/ 49 h 86"/>
                <a:gd name="T24" fmla="*/ 52 w 57"/>
                <a:gd name="T25" fmla="*/ 54 h 86"/>
                <a:gd name="T26" fmla="*/ 54 w 57"/>
                <a:gd name="T27" fmla="*/ 57 h 86"/>
                <a:gd name="T28" fmla="*/ 54 w 57"/>
                <a:gd name="T29" fmla="*/ 62 h 86"/>
                <a:gd name="T30" fmla="*/ 54 w 57"/>
                <a:gd name="T31" fmla="*/ 67 h 86"/>
                <a:gd name="T32" fmla="*/ 54 w 57"/>
                <a:gd name="T33" fmla="*/ 73 h 86"/>
                <a:gd name="T34" fmla="*/ 54 w 57"/>
                <a:gd name="T35" fmla="*/ 78 h 86"/>
                <a:gd name="T36" fmla="*/ 49 w 57"/>
                <a:gd name="T37" fmla="*/ 80 h 86"/>
                <a:gd name="T38" fmla="*/ 47 w 57"/>
                <a:gd name="T39" fmla="*/ 86 h 86"/>
                <a:gd name="T40" fmla="*/ 41 w 57"/>
                <a:gd name="T41" fmla="*/ 86 h 86"/>
                <a:gd name="T42" fmla="*/ 36 w 57"/>
                <a:gd name="T43" fmla="*/ 86 h 86"/>
                <a:gd name="T44" fmla="*/ 28 w 57"/>
                <a:gd name="T45" fmla="*/ 83 h 86"/>
                <a:gd name="T46" fmla="*/ 23 w 57"/>
                <a:gd name="T47" fmla="*/ 83 h 86"/>
                <a:gd name="T48" fmla="*/ 20 w 57"/>
                <a:gd name="T49" fmla="*/ 80 h 86"/>
                <a:gd name="T50" fmla="*/ 15 w 57"/>
                <a:gd name="T51" fmla="*/ 78 h 86"/>
                <a:gd name="T52" fmla="*/ 10 w 57"/>
                <a:gd name="T53" fmla="*/ 80 h 86"/>
                <a:gd name="T54" fmla="*/ 10 w 57"/>
                <a:gd name="T55" fmla="*/ 73 h 86"/>
                <a:gd name="T56" fmla="*/ 13 w 57"/>
                <a:gd name="T57" fmla="*/ 70 h 86"/>
                <a:gd name="T58" fmla="*/ 7 w 57"/>
                <a:gd name="T59" fmla="*/ 73 h 86"/>
                <a:gd name="T60" fmla="*/ 10 w 57"/>
                <a:gd name="T61" fmla="*/ 70 h 86"/>
                <a:gd name="T62" fmla="*/ 5 w 57"/>
                <a:gd name="T63" fmla="*/ 65 h 86"/>
                <a:gd name="T64" fmla="*/ 7 w 57"/>
                <a:gd name="T65" fmla="*/ 60 h 86"/>
                <a:gd name="T66" fmla="*/ 7 w 57"/>
                <a:gd name="T67" fmla="*/ 54 h 86"/>
                <a:gd name="T68" fmla="*/ 5 w 57"/>
                <a:gd name="T69" fmla="*/ 52 h 86"/>
                <a:gd name="T70" fmla="*/ 5 w 57"/>
                <a:gd name="T71" fmla="*/ 49 h 86"/>
                <a:gd name="T72" fmla="*/ 2 w 57"/>
                <a:gd name="T73" fmla="*/ 44 h 86"/>
                <a:gd name="T74" fmla="*/ 0 w 57"/>
                <a:gd name="T75" fmla="*/ 41 h 86"/>
                <a:gd name="T76" fmla="*/ 2 w 57"/>
                <a:gd name="T77" fmla="*/ 39 h 86"/>
                <a:gd name="T78" fmla="*/ 5 w 57"/>
                <a:gd name="T79" fmla="*/ 33 h 86"/>
                <a:gd name="T80" fmla="*/ 7 w 57"/>
                <a:gd name="T81" fmla="*/ 28 h 86"/>
                <a:gd name="T82" fmla="*/ 13 w 57"/>
                <a:gd name="T83" fmla="*/ 28 h 86"/>
                <a:gd name="T84" fmla="*/ 15 w 57"/>
                <a:gd name="T85" fmla="*/ 31 h 86"/>
                <a:gd name="T86" fmla="*/ 20 w 57"/>
                <a:gd name="T87" fmla="*/ 31 h 86"/>
                <a:gd name="T88" fmla="*/ 26 w 57"/>
                <a:gd name="T89" fmla="*/ 31 h 86"/>
                <a:gd name="T90" fmla="*/ 28 w 57"/>
                <a:gd name="T91" fmla="*/ 28 h 86"/>
                <a:gd name="T92" fmla="*/ 26 w 57"/>
                <a:gd name="T93" fmla="*/ 23 h 86"/>
                <a:gd name="T94" fmla="*/ 26 w 57"/>
                <a:gd name="T95" fmla="*/ 18 h 86"/>
                <a:gd name="T96" fmla="*/ 28 w 57"/>
                <a:gd name="T97" fmla="*/ 15 h 86"/>
                <a:gd name="T98" fmla="*/ 28 w 57"/>
                <a:gd name="T99" fmla="*/ 13 h 86"/>
                <a:gd name="T100" fmla="*/ 28 w 57"/>
                <a:gd name="T101" fmla="*/ 7 h 86"/>
                <a:gd name="T102" fmla="*/ 31 w 57"/>
                <a:gd name="T103" fmla="*/ 5 h 86"/>
                <a:gd name="T104" fmla="*/ 34 w 57"/>
                <a:gd name="T105" fmla="*/ 2 h 86"/>
                <a:gd name="T106" fmla="*/ 36 w 57"/>
                <a:gd name="T107" fmla="*/ 0 h 86"/>
                <a:gd name="T108" fmla="*/ 39 w 57"/>
                <a:gd name="T109" fmla="*/ 2 h 86"/>
                <a:gd name="T110" fmla="*/ 41 w 57"/>
                <a:gd name="T111" fmla="*/ 5 h 86"/>
                <a:gd name="T112" fmla="*/ 47 w 57"/>
                <a:gd name="T113" fmla="*/ 5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57" h="86">
                  <a:moveTo>
                    <a:pt x="47" y="7"/>
                  </a:moveTo>
                  <a:lnTo>
                    <a:pt x="49" y="7"/>
                  </a:lnTo>
                  <a:lnTo>
                    <a:pt x="49" y="10"/>
                  </a:lnTo>
                  <a:lnTo>
                    <a:pt x="49" y="13"/>
                  </a:lnTo>
                  <a:lnTo>
                    <a:pt x="52" y="13"/>
                  </a:lnTo>
                  <a:lnTo>
                    <a:pt x="54" y="13"/>
                  </a:lnTo>
                  <a:lnTo>
                    <a:pt x="54" y="15"/>
                  </a:lnTo>
                  <a:lnTo>
                    <a:pt x="57" y="18"/>
                  </a:lnTo>
                  <a:lnTo>
                    <a:pt x="57" y="20"/>
                  </a:lnTo>
                  <a:lnTo>
                    <a:pt x="57" y="23"/>
                  </a:lnTo>
                  <a:lnTo>
                    <a:pt x="57" y="26"/>
                  </a:lnTo>
                  <a:lnTo>
                    <a:pt x="54" y="28"/>
                  </a:lnTo>
                  <a:lnTo>
                    <a:pt x="57" y="28"/>
                  </a:lnTo>
                  <a:lnTo>
                    <a:pt x="57" y="31"/>
                  </a:lnTo>
                  <a:lnTo>
                    <a:pt x="57" y="33"/>
                  </a:lnTo>
                  <a:lnTo>
                    <a:pt x="54" y="36"/>
                  </a:lnTo>
                  <a:lnTo>
                    <a:pt x="54" y="39"/>
                  </a:lnTo>
                  <a:lnTo>
                    <a:pt x="54" y="41"/>
                  </a:lnTo>
                  <a:lnTo>
                    <a:pt x="52" y="41"/>
                  </a:lnTo>
                  <a:lnTo>
                    <a:pt x="49" y="44"/>
                  </a:lnTo>
                  <a:lnTo>
                    <a:pt x="49" y="47"/>
                  </a:lnTo>
                  <a:lnTo>
                    <a:pt x="49" y="49"/>
                  </a:lnTo>
                  <a:lnTo>
                    <a:pt x="52" y="49"/>
                  </a:lnTo>
                  <a:lnTo>
                    <a:pt x="49" y="49"/>
                  </a:lnTo>
                  <a:lnTo>
                    <a:pt x="52" y="52"/>
                  </a:lnTo>
                  <a:lnTo>
                    <a:pt x="52" y="54"/>
                  </a:lnTo>
                  <a:lnTo>
                    <a:pt x="52" y="57"/>
                  </a:lnTo>
                  <a:lnTo>
                    <a:pt x="54" y="57"/>
                  </a:lnTo>
                  <a:lnTo>
                    <a:pt x="54" y="60"/>
                  </a:lnTo>
                  <a:lnTo>
                    <a:pt x="54" y="62"/>
                  </a:lnTo>
                  <a:lnTo>
                    <a:pt x="54" y="65"/>
                  </a:lnTo>
                  <a:lnTo>
                    <a:pt x="54" y="67"/>
                  </a:lnTo>
                  <a:lnTo>
                    <a:pt x="54" y="70"/>
                  </a:lnTo>
                  <a:lnTo>
                    <a:pt x="54" y="73"/>
                  </a:lnTo>
                  <a:lnTo>
                    <a:pt x="54" y="75"/>
                  </a:lnTo>
                  <a:lnTo>
                    <a:pt x="54" y="78"/>
                  </a:lnTo>
                  <a:lnTo>
                    <a:pt x="52" y="78"/>
                  </a:lnTo>
                  <a:lnTo>
                    <a:pt x="49" y="80"/>
                  </a:lnTo>
                  <a:lnTo>
                    <a:pt x="49" y="83"/>
                  </a:lnTo>
                  <a:lnTo>
                    <a:pt x="47" y="86"/>
                  </a:lnTo>
                  <a:lnTo>
                    <a:pt x="44" y="86"/>
                  </a:lnTo>
                  <a:lnTo>
                    <a:pt x="41" y="86"/>
                  </a:lnTo>
                  <a:lnTo>
                    <a:pt x="39" y="86"/>
                  </a:lnTo>
                  <a:lnTo>
                    <a:pt x="36" y="86"/>
                  </a:lnTo>
                  <a:lnTo>
                    <a:pt x="31" y="86"/>
                  </a:lnTo>
                  <a:lnTo>
                    <a:pt x="28" y="83"/>
                  </a:lnTo>
                  <a:lnTo>
                    <a:pt x="26" y="83"/>
                  </a:lnTo>
                  <a:lnTo>
                    <a:pt x="23" y="83"/>
                  </a:lnTo>
                  <a:lnTo>
                    <a:pt x="23" y="80"/>
                  </a:lnTo>
                  <a:lnTo>
                    <a:pt x="20" y="80"/>
                  </a:lnTo>
                  <a:lnTo>
                    <a:pt x="18" y="80"/>
                  </a:lnTo>
                  <a:lnTo>
                    <a:pt x="15" y="78"/>
                  </a:lnTo>
                  <a:lnTo>
                    <a:pt x="13" y="80"/>
                  </a:lnTo>
                  <a:lnTo>
                    <a:pt x="10" y="80"/>
                  </a:lnTo>
                  <a:lnTo>
                    <a:pt x="10" y="78"/>
                  </a:lnTo>
                  <a:lnTo>
                    <a:pt x="10" y="73"/>
                  </a:lnTo>
                  <a:lnTo>
                    <a:pt x="13" y="73"/>
                  </a:lnTo>
                  <a:lnTo>
                    <a:pt x="13" y="70"/>
                  </a:lnTo>
                  <a:lnTo>
                    <a:pt x="10" y="73"/>
                  </a:lnTo>
                  <a:lnTo>
                    <a:pt x="7" y="73"/>
                  </a:lnTo>
                  <a:lnTo>
                    <a:pt x="7" y="70"/>
                  </a:lnTo>
                  <a:lnTo>
                    <a:pt x="10" y="70"/>
                  </a:lnTo>
                  <a:lnTo>
                    <a:pt x="10" y="67"/>
                  </a:lnTo>
                  <a:lnTo>
                    <a:pt x="5" y="65"/>
                  </a:lnTo>
                  <a:lnTo>
                    <a:pt x="5" y="62"/>
                  </a:lnTo>
                  <a:lnTo>
                    <a:pt x="7" y="60"/>
                  </a:lnTo>
                  <a:lnTo>
                    <a:pt x="7" y="57"/>
                  </a:lnTo>
                  <a:lnTo>
                    <a:pt x="7" y="54"/>
                  </a:lnTo>
                  <a:lnTo>
                    <a:pt x="5" y="54"/>
                  </a:lnTo>
                  <a:lnTo>
                    <a:pt x="5" y="52"/>
                  </a:lnTo>
                  <a:lnTo>
                    <a:pt x="7" y="52"/>
                  </a:lnTo>
                  <a:lnTo>
                    <a:pt x="5" y="49"/>
                  </a:lnTo>
                  <a:lnTo>
                    <a:pt x="2" y="47"/>
                  </a:lnTo>
                  <a:lnTo>
                    <a:pt x="2" y="44"/>
                  </a:lnTo>
                  <a:lnTo>
                    <a:pt x="0" y="44"/>
                  </a:lnTo>
                  <a:lnTo>
                    <a:pt x="0" y="41"/>
                  </a:lnTo>
                  <a:lnTo>
                    <a:pt x="2" y="41"/>
                  </a:lnTo>
                  <a:lnTo>
                    <a:pt x="2" y="39"/>
                  </a:lnTo>
                  <a:lnTo>
                    <a:pt x="5" y="36"/>
                  </a:lnTo>
                  <a:lnTo>
                    <a:pt x="5" y="33"/>
                  </a:lnTo>
                  <a:lnTo>
                    <a:pt x="5" y="31"/>
                  </a:lnTo>
                  <a:lnTo>
                    <a:pt x="7" y="28"/>
                  </a:lnTo>
                  <a:lnTo>
                    <a:pt x="10" y="28"/>
                  </a:lnTo>
                  <a:lnTo>
                    <a:pt x="13" y="28"/>
                  </a:lnTo>
                  <a:lnTo>
                    <a:pt x="13" y="31"/>
                  </a:lnTo>
                  <a:lnTo>
                    <a:pt x="15" y="31"/>
                  </a:lnTo>
                  <a:lnTo>
                    <a:pt x="18" y="28"/>
                  </a:lnTo>
                  <a:lnTo>
                    <a:pt x="20" y="31"/>
                  </a:lnTo>
                  <a:lnTo>
                    <a:pt x="23" y="33"/>
                  </a:lnTo>
                  <a:lnTo>
                    <a:pt x="26" y="31"/>
                  </a:lnTo>
                  <a:lnTo>
                    <a:pt x="28" y="31"/>
                  </a:lnTo>
                  <a:lnTo>
                    <a:pt x="28" y="28"/>
                  </a:lnTo>
                  <a:lnTo>
                    <a:pt x="28" y="26"/>
                  </a:lnTo>
                  <a:lnTo>
                    <a:pt x="26" y="23"/>
                  </a:lnTo>
                  <a:lnTo>
                    <a:pt x="26" y="20"/>
                  </a:lnTo>
                  <a:lnTo>
                    <a:pt x="26" y="18"/>
                  </a:lnTo>
                  <a:lnTo>
                    <a:pt x="28" y="18"/>
                  </a:lnTo>
                  <a:lnTo>
                    <a:pt x="28" y="15"/>
                  </a:lnTo>
                  <a:lnTo>
                    <a:pt x="26" y="13"/>
                  </a:lnTo>
                  <a:lnTo>
                    <a:pt x="28" y="13"/>
                  </a:lnTo>
                  <a:lnTo>
                    <a:pt x="28" y="10"/>
                  </a:lnTo>
                  <a:lnTo>
                    <a:pt x="28" y="7"/>
                  </a:lnTo>
                  <a:lnTo>
                    <a:pt x="31" y="7"/>
                  </a:lnTo>
                  <a:lnTo>
                    <a:pt x="31" y="5"/>
                  </a:lnTo>
                  <a:lnTo>
                    <a:pt x="34" y="5"/>
                  </a:lnTo>
                  <a:lnTo>
                    <a:pt x="34" y="2"/>
                  </a:lnTo>
                  <a:lnTo>
                    <a:pt x="36" y="2"/>
                  </a:lnTo>
                  <a:lnTo>
                    <a:pt x="36" y="0"/>
                  </a:lnTo>
                  <a:lnTo>
                    <a:pt x="39" y="0"/>
                  </a:lnTo>
                  <a:lnTo>
                    <a:pt x="39" y="2"/>
                  </a:lnTo>
                  <a:lnTo>
                    <a:pt x="41" y="2"/>
                  </a:lnTo>
                  <a:lnTo>
                    <a:pt x="41" y="5"/>
                  </a:lnTo>
                  <a:lnTo>
                    <a:pt x="44" y="5"/>
                  </a:lnTo>
                  <a:lnTo>
                    <a:pt x="47" y="5"/>
                  </a:lnTo>
                  <a:lnTo>
                    <a:pt x="47" y="7"/>
                  </a:lnTo>
                </a:path>
              </a:pathLst>
            </a:custGeom>
            <a:noFill/>
            <a:ln w="4763">
              <a:solidFill>
                <a:srgbClr val="6E6E6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800" kern="1200">
                <a:solidFill>
                  <a:prstClr val="black"/>
                </a:solidFill>
                <a:latin typeface="Century Gothic"/>
                <a:ea typeface="+mn-ea"/>
                <a:cs typeface="+mn-cs"/>
              </a:endParaRPr>
            </a:p>
          </p:txBody>
        </p:sp>
        <p:sp>
          <p:nvSpPr>
            <p:cNvPr id="299" name="Freeform 89"/>
            <p:cNvSpPr>
              <a:spLocks/>
            </p:cNvSpPr>
            <p:nvPr/>
          </p:nvSpPr>
          <p:spPr bwMode="auto">
            <a:xfrm>
              <a:off x="4265" y="3637"/>
              <a:ext cx="115" cy="107"/>
            </a:xfrm>
            <a:custGeom>
              <a:avLst/>
              <a:gdLst>
                <a:gd name="T0" fmla="*/ 89 w 115"/>
                <a:gd name="T1" fmla="*/ 0 h 107"/>
                <a:gd name="T2" fmla="*/ 89 w 115"/>
                <a:gd name="T3" fmla="*/ 2 h 107"/>
                <a:gd name="T4" fmla="*/ 97 w 115"/>
                <a:gd name="T5" fmla="*/ 2 h 107"/>
                <a:gd name="T6" fmla="*/ 102 w 115"/>
                <a:gd name="T7" fmla="*/ 7 h 107"/>
                <a:gd name="T8" fmla="*/ 105 w 115"/>
                <a:gd name="T9" fmla="*/ 13 h 107"/>
                <a:gd name="T10" fmla="*/ 110 w 115"/>
                <a:gd name="T11" fmla="*/ 18 h 107"/>
                <a:gd name="T12" fmla="*/ 110 w 115"/>
                <a:gd name="T13" fmla="*/ 26 h 107"/>
                <a:gd name="T14" fmla="*/ 113 w 115"/>
                <a:gd name="T15" fmla="*/ 31 h 107"/>
                <a:gd name="T16" fmla="*/ 113 w 115"/>
                <a:gd name="T17" fmla="*/ 39 h 107"/>
                <a:gd name="T18" fmla="*/ 113 w 115"/>
                <a:gd name="T19" fmla="*/ 44 h 107"/>
                <a:gd name="T20" fmla="*/ 113 w 115"/>
                <a:gd name="T21" fmla="*/ 54 h 107"/>
                <a:gd name="T22" fmla="*/ 110 w 115"/>
                <a:gd name="T23" fmla="*/ 67 h 107"/>
                <a:gd name="T24" fmla="*/ 105 w 115"/>
                <a:gd name="T25" fmla="*/ 73 h 107"/>
                <a:gd name="T26" fmla="*/ 100 w 115"/>
                <a:gd name="T27" fmla="*/ 78 h 107"/>
                <a:gd name="T28" fmla="*/ 92 w 115"/>
                <a:gd name="T29" fmla="*/ 83 h 107"/>
                <a:gd name="T30" fmla="*/ 79 w 115"/>
                <a:gd name="T31" fmla="*/ 94 h 107"/>
                <a:gd name="T32" fmla="*/ 61 w 115"/>
                <a:gd name="T33" fmla="*/ 99 h 107"/>
                <a:gd name="T34" fmla="*/ 61 w 115"/>
                <a:gd name="T35" fmla="*/ 91 h 107"/>
                <a:gd name="T36" fmla="*/ 58 w 115"/>
                <a:gd name="T37" fmla="*/ 86 h 107"/>
                <a:gd name="T38" fmla="*/ 47 w 115"/>
                <a:gd name="T39" fmla="*/ 86 h 107"/>
                <a:gd name="T40" fmla="*/ 42 w 115"/>
                <a:gd name="T41" fmla="*/ 83 h 107"/>
                <a:gd name="T42" fmla="*/ 37 w 115"/>
                <a:gd name="T43" fmla="*/ 80 h 107"/>
                <a:gd name="T44" fmla="*/ 32 w 115"/>
                <a:gd name="T45" fmla="*/ 78 h 107"/>
                <a:gd name="T46" fmla="*/ 24 w 115"/>
                <a:gd name="T47" fmla="*/ 78 h 107"/>
                <a:gd name="T48" fmla="*/ 16 w 115"/>
                <a:gd name="T49" fmla="*/ 78 h 107"/>
                <a:gd name="T50" fmla="*/ 19 w 115"/>
                <a:gd name="T51" fmla="*/ 88 h 107"/>
                <a:gd name="T52" fmla="*/ 19 w 115"/>
                <a:gd name="T53" fmla="*/ 99 h 107"/>
                <a:gd name="T54" fmla="*/ 11 w 115"/>
                <a:gd name="T55" fmla="*/ 104 h 107"/>
                <a:gd name="T56" fmla="*/ 8 w 115"/>
                <a:gd name="T57" fmla="*/ 101 h 107"/>
                <a:gd name="T58" fmla="*/ 14 w 115"/>
                <a:gd name="T59" fmla="*/ 86 h 107"/>
                <a:gd name="T60" fmla="*/ 14 w 115"/>
                <a:gd name="T61" fmla="*/ 83 h 107"/>
                <a:gd name="T62" fmla="*/ 6 w 115"/>
                <a:gd name="T63" fmla="*/ 83 h 107"/>
                <a:gd name="T64" fmla="*/ 3 w 115"/>
                <a:gd name="T65" fmla="*/ 75 h 107"/>
                <a:gd name="T66" fmla="*/ 0 w 115"/>
                <a:gd name="T67" fmla="*/ 70 h 107"/>
                <a:gd name="T68" fmla="*/ 3 w 115"/>
                <a:gd name="T69" fmla="*/ 62 h 107"/>
                <a:gd name="T70" fmla="*/ 8 w 115"/>
                <a:gd name="T71" fmla="*/ 60 h 107"/>
                <a:gd name="T72" fmla="*/ 6 w 115"/>
                <a:gd name="T73" fmla="*/ 54 h 107"/>
                <a:gd name="T74" fmla="*/ 6 w 115"/>
                <a:gd name="T75" fmla="*/ 47 h 107"/>
                <a:gd name="T76" fmla="*/ 6 w 115"/>
                <a:gd name="T77" fmla="*/ 36 h 107"/>
                <a:gd name="T78" fmla="*/ 8 w 115"/>
                <a:gd name="T79" fmla="*/ 31 h 107"/>
                <a:gd name="T80" fmla="*/ 6 w 115"/>
                <a:gd name="T81" fmla="*/ 28 h 107"/>
                <a:gd name="T82" fmla="*/ 3 w 115"/>
                <a:gd name="T83" fmla="*/ 20 h 107"/>
                <a:gd name="T84" fmla="*/ 8 w 115"/>
                <a:gd name="T85" fmla="*/ 15 h 107"/>
                <a:gd name="T86" fmla="*/ 16 w 115"/>
                <a:gd name="T87" fmla="*/ 15 h 107"/>
                <a:gd name="T88" fmla="*/ 24 w 115"/>
                <a:gd name="T89" fmla="*/ 15 h 107"/>
                <a:gd name="T90" fmla="*/ 34 w 115"/>
                <a:gd name="T91" fmla="*/ 13 h 107"/>
                <a:gd name="T92" fmla="*/ 42 w 115"/>
                <a:gd name="T93" fmla="*/ 13 h 107"/>
                <a:gd name="T94" fmla="*/ 47 w 115"/>
                <a:gd name="T95" fmla="*/ 13 h 107"/>
                <a:gd name="T96" fmla="*/ 50 w 115"/>
                <a:gd name="T97" fmla="*/ 13 h 107"/>
                <a:gd name="T98" fmla="*/ 55 w 115"/>
                <a:gd name="T99" fmla="*/ 7 h 107"/>
                <a:gd name="T100" fmla="*/ 63 w 115"/>
                <a:gd name="T101" fmla="*/ 7 h 107"/>
                <a:gd name="T102" fmla="*/ 71 w 115"/>
                <a:gd name="T103" fmla="*/ 7 h 107"/>
                <a:gd name="T104" fmla="*/ 76 w 115"/>
                <a:gd name="T105" fmla="*/ 5 h 107"/>
                <a:gd name="T106" fmla="*/ 81 w 115"/>
                <a:gd name="T107" fmla="*/ 2 h 107"/>
                <a:gd name="T108" fmla="*/ 87 w 115"/>
                <a:gd name="T109" fmla="*/ 2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15" h="107">
                  <a:moveTo>
                    <a:pt x="87" y="0"/>
                  </a:moveTo>
                  <a:lnTo>
                    <a:pt x="89" y="2"/>
                  </a:lnTo>
                  <a:lnTo>
                    <a:pt x="89" y="0"/>
                  </a:lnTo>
                  <a:lnTo>
                    <a:pt x="89" y="2"/>
                  </a:lnTo>
                  <a:lnTo>
                    <a:pt x="92" y="2"/>
                  </a:lnTo>
                  <a:lnTo>
                    <a:pt x="89" y="2"/>
                  </a:lnTo>
                  <a:lnTo>
                    <a:pt x="92" y="2"/>
                  </a:lnTo>
                  <a:lnTo>
                    <a:pt x="94" y="2"/>
                  </a:lnTo>
                  <a:lnTo>
                    <a:pt x="97" y="2"/>
                  </a:lnTo>
                  <a:lnTo>
                    <a:pt x="100" y="2"/>
                  </a:lnTo>
                  <a:lnTo>
                    <a:pt x="102" y="5"/>
                  </a:lnTo>
                  <a:lnTo>
                    <a:pt x="102" y="7"/>
                  </a:lnTo>
                  <a:lnTo>
                    <a:pt x="105" y="7"/>
                  </a:lnTo>
                  <a:lnTo>
                    <a:pt x="105" y="10"/>
                  </a:lnTo>
                  <a:lnTo>
                    <a:pt x="105" y="13"/>
                  </a:lnTo>
                  <a:lnTo>
                    <a:pt x="107" y="13"/>
                  </a:lnTo>
                  <a:lnTo>
                    <a:pt x="110" y="15"/>
                  </a:lnTo>
                  <a:lnTo>
                    <a:pt x="110" y="18"/>
                  </a:lnTo>
                  <a:lnTo>
                    <a:pt x="110" y="20"/>
                  </a:lnTo>
                  <a:lnTo>
                    <a:pt x="113" y="23"/>
                  </a:lnTo>
                  <a:lnTo>
                    <a:pt x="110" y="26"/>
                  </a:lnTo>
                  <a:lnTo>
                    <a:pt x="110" y="28"/>
                  </a:lnTo>
                  <a:lnTo>
                    <a:pt x="113" y="28"/>
                  </a:lnTo>
                  <a:lnTo>
                    <a:pt x="113" y="31"/>
                  </a:lnTo>
                  <a:lnTo>
                    <a:pt x="113" y="33"/>
                  </a:lnTo>
                  <a:lnTo>
                    <a:pt x="115" y="36"/>
                  </a:lnTo>
                  <a:lnTo>
                    <a:pt x="113" y="39"/>
                  </a:lnTo>
                  <a:lnTo>
                    <a:pt x="115" y="39"/>
                  </a:lnTo>
                  <a:lnTo>
                    <a:pt x="115" y="41"/>
                  </a:lnTo>
                  <a:lnTo>
                    <a:pt x="113" y="44"/>
                  </a:lnTo>
                  <a:lnTo>
                    <a:pt x="113" y="47"/>
                  </a:lnTo>
                  <a:lnTo>
                    <a:pt x="113" y="49"/>
                  </a:lnTo>
                  <a:lnTo>
                    <a:pt x="113" y="54"/>
                  </a:lnTo>
                  <a:lnTo>
                    <a:pt x="113" y="57"/>
                  </a:lnTo>
                  <a:lnTo>
                    <a:pt x="110" y="65"/>
                  </a:lnTo>
                  <a:lnTo>
                    <a:pt x="110" y="67"/>
                  </a:lnTo>
                  <a:lnTo>
                    <a:pt x="107" y="67"/>
                  </a:lnTo>
                  <a:lnTo>
                    <a:pt x="107" y="70"/>
                  </a:lnTo>
                  <a:lnTo>
                    <a:pt x="105" y="73"/>
                  </a:lnTo>
                  <a:lnTo>
                    <a:pt x="102" y="75"/>
                  </a:lnTo>
                  <a:lnTo>
                    <a:pt x="100" y="75"/>
                  </a:lnTo>
                  <a:lnTo>
                    <a:pt x="100" y="78"/>
                  </a:lnTo>
                  <a:lnTo>
                    <a:pt x="97" y="80"/>
                  </a:lnTo>
                  <a:lnTo>
                    <a:pt x="94" y="83"/>
                  </a:lnTo>
                  <a:lnTo>
                    <a:pt x="92" y="83"/>
                  </a:lnTo>
                  <a:lnTo>
                    <a:pt x="89" y="86"/>
                  </a:lnTo>
                  <a:lnTo>
                    <a:pt x="84" y="88"/>
                  </a:lnTo>
                  <a:lnTo>
                    <a:pt x="79" y="94"/>
                  </a:lnTo>
                  <a:lnTo>
                    <a:pt x="68" y="96"/>
                  </a:lnTo>
                  <a:lnTo>
                    <a:pt x="63" y="99"/>
                  </a:lnTo>
                  <a:lnTo>
                    <a:pt x="61" y="99"/>
                  </a:lnTo>
                  <a:lnTo>
                    <a:pt x="61" y="96"/>
                  </a:lnTo>
                  <a:lnTo>
                    <a:pt x="61" y="94"/>
                  </a:lnTo>
                  <a:lnTo>
                    <a:pt x="61" y="91"/>
                  </a:lnTo>
                  <a:lnTo>
                    <a:pt x="61" y="88"/>
                  </a:lnTo>
                  <a:lnTo>
                    <a:pt x="58" y="88"/>
                  </a:lnTo>
                  <a:lnTo>
                    <a:pt x="58" y="86"/>
                  </a:lnTo>
                  <a:lnTo>
                    <a:pt x="55" y="86"/>
                  </a:lnTo>
                  <a:lnTo>
                    <a:pt x="53" y="86"/>
                  </a:lnTo>
                  <a:lnTo>
                    <a:pt x="47" y="86"/>
                  </a:lnTo>
                  <a:lnTo>
                    <a:pt x="45" y="86"/>
                  </a:lnTo>
                  <a:lnTo>
                    <a:pt x="42" y="86"/>
                  </a:lnTo>
                  <a:lnTo>
                    <a:pt x="42" y="83"/>
                  </a:lnTo>
                  <a:lnTo>
                    <a:pt x="40" y="83"/>
                  </a:lnTo>
                  <a:lnTo>
                    <a:pt x="37" y="83"/>
                  </a:lnTo>
                  <a:lnTo>
                    <a:pt x="37" y="80"/>
                  </a:lnTo>
                  <a:lnTo>
                    <a:pt x="34" y="80"/>
                  </a:lnTo>
                  <a:lnTo>
                    <a:pt x="34" y="78"/>
                  </a:lnTo>
                  <a:lnTo>
                    <a:pt x="32" y="78"/>
                  </a:lnTo>
                  <a:lnTo>
                    <a:pt x="29" y="78"/>
                  </a:lnTo>
                  <a:lnTo>
                    <a:pt x="27" y="78"/>
                  </a:lnTo>
                  <a:lnTo>
                    <a:pt x="24" y="78"/>
                  </a:lnTo>
                  <a:lnTo>
                    <a:pt x="21" y="78"/>
                  </a:lnTo>
                  <a:lnTo>
                    <a:pt x="19" y="78"/>
                  </a:lnTo>
                  <a:lnTo>
                    <a:pt x="16" y="78"/>
                  </a:lnTo>
                  <a:lnTo>
                    <a:pt x="16" y="80"/>
                  </a:lnTo>
                  <a:lnTo>
                    <a:pt x="16" y="83"/>
                  </a:lnTo>
                  <a:lnTo>
                    <a:pt x="19" y="88"/>
                  </a:lnTo>
                  <a:lnTo>
                    <a:pt x="19" y="94"/>
                  </a:lnTo>
                  <a:lnTo>
                    <a:pt x="19" y="96"/>
                  </a:lnTo>
                  <a:lnTo>
                    <a:pt x="19" y="99"/>
                  </a:lnTo>
                  <a:lnTo>
                    <a:pt x="16" y="101"/>
                  </a:lnTo>
                  <a:lnTo>
                    <a:pt x="14" y="104"/>
                  </a:lnTo>
                  <a:lnTo>
                    <a:pt x="11" y="104"/>
                  </a:lnTo>
                  <a:lnTo>
                    <a:pt x="11" y="107"/>
                  </a:lnTo>
                  <a:lnTo>
                    <a:pt x="8" y="104"/>
                  </a:lnTo>
                  <a:lnTo>
                    <a:pt x="8" y="101"/>
                  </a:lnTo>
                  <a:lnTo>
                    <a:pt x="8" y="99"/>
                  </a:lnTo>
                  <a:lnTo>
                    <a:pt x="11" y="91"/>
                  </a:lnTo>
                  <a:lnTo>
                    <a:pt x="14" y="86"/>
                  </a:lnTo>
                  <a:lnTo>
                    <a:pt x="14" y="83"/>
                  </a:lnTo>
                  <a:lnTo>
                    <a:pt x="11" y="83"/>
                  </a:lnTo>
                  <a:lnTo>
                    <a:pt x="14" y="83"/>
                  </a:lnTo>
                  <a:lnTo>
                    <a:pt x="11" y="83"/>
                  </a:lnTo>
                  <a:lnTo>
                    <a:pt x="8" y="83"/>
                  </a:lnTo>
                  <a:lnTo>
                    <a:pt x="6" y="83"/>
                  </a:lnTo>
                  <a:lnTo>
                    <a:pt x="3" y="80"/>
                  </a:lnTo>
                  <a:lnTo>
                    <a:pt x="3" y="78"/>
                  </a:lnTo>
                  <a:lnTo>
                    <a:pt x="3" y="75"/>
                  </a:lnTo>
                  <a:lnTo>
                    <a:pt x="6" y="73"/>
                  </a:lnTo>
                  <a:lnTo>
                    <a:pt x="3" y="73"/>
                  </a:lnTo>
                  <a:lnTo>
                    <a:pt x="0" y="70"/>
                  </a:lnTo>
                  <a:lnTo>
                    <a:pt x="3" y="67"/>
                  </a:lnTo>
                  <a:lnTo>
                    <a:pt x="3" y="65"/>
                  </a:lnTo>
                  <a:lnTo>
                    <a:pt x="3" y="62"/>
                  </a:lnTo>
                  <a:lnTo>
                    <a:pt x="6" y="62"/>
                  </a:lnTo>
                  <a:lnTo>
                    <a:pt x="6" y="60"/>
                  </a:lnTo>
                  <a:lnTo>
                    <a:pt x="8" y="60"/>
                  </a:lnTo>
                  <a:lnTo>
                    <a:pt x="8" y="57"/>
                  </a:lnTo>
                  <a:lnTo>
                    <a:pt x="6" y="57"/>
                  </a:lnTo>
                  <a:lnTo>
                    <a:pt x="6" y="54"/>
                  </a:lnTo>
                  <a:lnTo>
                    <a:pt x="8" y="52"/>
                  </a:lnTo>
                  <a:lnTo>
                    <a:pt x="6" y="52"/>
                  </a:lnTo>
                  <a:lnTo>
                    <a:pt x="6" y="47"/>
                  </a:lnTo>
                  <a:lnTo>
                    <a:pt x="6" y="44"/>
                  </a:lnTo>
                  <a:lnTo>
                    <a:pt x="6" y="39"/>
                  </a:lnTo>
                  <a:lnTo>
                    <a:pt x="6" y="36"/>
                  </a:lnTo>
                  <a:lnTo>
                    <a:pt x="8" y="36"/>
                  </a:lnTo>
                  <a:lnTo>
                    <a:pt x="8" y="33"/>
                  </a:lnTo>
                  <a:lnTo>
                    <a:pt x="8" y="31"/>
                  </a:lnTo>
                  <a:lnTo>
                    <a:pt x="6" y="31"/>
                  </a:lnTo>
                  <a:lnTo>
                    <a:pt x="8" y="31"/>
                  </a:lnTo>
                  <a:lnTo>
                    <a:pt x="6" y="28"/>
                  </a:lnTo>
                  <a:lnTo>
                    <a:pt x="3" y="26"/>
                  </a:lnTo>
                  <a:lnTo>
                    <a:pt x="3" y="23"/>
                  </a:lnTo>
                  <a:lnTo>
                    <a:pt x="3" y="20"/>
                  </a:lnTo>
                  <a:lnTo>
                    <a:pt x="3" y="18"/>
                  </a:lnTo>
                  <a:lnTo>
                    <a:pt x="6" y="18"/>
                  </a:lnTo>
                  <a:lnTo>
                    <a:pt x="8" y="15"/>
                  </a:lnTo>
                  <a:lnTo>
                    <a:pt x="11" y="15"/>
                  </a:lnTo>
                  <a:lnTo>
                    <a:pt x="14" y="15"/>
                  </a:lnTo>
                  <a:lnTo>
                    <a:pt x="16" y="15"/>
                  </a:lnTo>
                  <a:lnTo>
                    <a:pt x="19" y="15"/>
                  </a:lnTo>
                  <a:lnTo>
                    <a:pt x="21" y="15"/>
                  </a:lnTo>
                  <a:lnTo>
                    <a:pt x="24" y="15"/>
                  </a:lnTo>
                  <a:lnTo>
                    <a:pt x="27" y="15"/>
                  </a:lnTo>
                  <a:lnTo>
                    <a:pt x="32" y="15"/>
                  </a:lnTo>
                  <a:lnTo>
                    <a:pt x="34" y="13"/>
                  </a:lnTo>
                  <a:lnTo>
                    <a:pt x="37" y="13"/>
                  </a:lnTo>
                  <a:lnTo>
                    <a:pt x="40" y="13"/>
                  </a:lnTo>
                  <a:lnTo>
                    <a:pt x="42" y="13"/>
                  </a:lnTo>
                  <a:lnTo>
                    <a:pt x="45" y="10"/>
                  </a:lnTo>
                  <a:lnTo>
                    <a:pt x="47" y="10"/>
                  </a:lnTo>
                  <a:lnTo>
                    <a:pt x="47" y="13"/>
                  </a:lnTo>
                  <a:lnTo>
                    <a:pt x="47" y="10"/>
                  </a:lnTo>
                  <a:lnTo>
                    <a:pt x="50" y="10"/>
                  </a:lnTo>
                  <a:lnTo>
                    <a:pt x="50" y="13"/>
                  </a:lnTo>
                  <a:lnTo>
                    <a:pt x="50" y="10"/>
                  </a:lnTo>
                  <a:lnTo>
                    <a:pt x="53" y="10"/>
                  </a:lnTo>
                  <a:lnTo>
                    <a:pt x="55" y="7"/>
                  </a:lnTo>
                  <a:lnTo>
                    <a:pt x="58" y="7"/>
                  </a:lnTo>
                  <a:lnTo>
                    <a:pt x="61" y="7"/>
                  </a:lnTo>
                  <a:lnTo>
                    <a:pt x="63" y="7"/>
                  </a:lnTo>
                  <a:lnTo>
                    <a:pt x="66" y="7"/>
                  </a:lnTo>
                  <a:lnTo>
                    <a:pt x="68" y="7"/>
                  </a:lnTo>
                  <a:lnTo>
                    <a:pt x="71" y="7"/>
                  </a:lnTo>
                  <a:lnTo>
                    <a:pt x="74" y="7"/>
                  </a:lnTo>
                  <a:lnTo>
                    <a:pt x="74" y="5"/>
                  </a:lnTo>
                  <a:lnTo>
                    <a:pt x="76" y="5"/>
                  </a:lnTo>
                  <a:lnTo>
                    <a:pt x="79" y="5"/>
                  </a:lnTo>
                  <a:lnTo>
                    <a:pt x="81" y="5"/>
                  </a:lnTo>
                  <a:lnTo>
                    <a:pt x="81" y="2"/>
                  </a:lnTo>
                  <a:lnTo>
                    <a:pt x="84" y="2"/>
                  </a:lnTo>
                  <a:lnTo>
                    <a:pt x="84" y="0"/>
                  </a:lnTo>
                  <a:lnTo>
                    <a:pt x="87" y="2"/>
                  </a:lnTo>
                  <a:lnTo>
                    <a:pt x="87" y="0"/>
                  </a:lnTo>
                </a:path>
              </a:pathLst>
            </a:custGeom>
            <a:noFill/>
            <a:ln w="4763">
              <a:solidFill>
                <a:srgbClr val="6E6E6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800" kern="1200">
                <a:solidFill>
                  <a:prstClr val="black"/>
                </a:solidFill>
                <a:latin typeface="Century Gothic"/>
                <a:ea typeface="+mn-ea"/>
                <a:cs typeface="+mn-cs"/>
              </a:endParaRPr>
            </a:p>
          </p:txBody>
        </p:sp>
        <p:sp>
          <p:nvSpPr>
            <p:cNvPr id="300" name="Freeform 90"/>
            <p:cNvSpPr>
              <a:spLocks/>
            </p:cNvSpPr>
            <p:nvPr/>
          </p:nvSpPr>
          <p:spPr bwMode="auto">
            <a:xfrm>
              <a:off x="2052" y="3527"/>
              <a:ext cx="107" cy="125"/>
            </a:xfrm>
            <a:custGeom>
              <a:avLst/>
              <a:gdLst>
                <a:gd name="T0" fmla="*/ 47 w 107"/>
                <a:gd name="T1" fmla="*/ 2 h 125"/>
                <a:gd name="T2" fmla="*/ 55 w 107"/>
                <a:gd name="T3" fmla="*/ 2 h 125"/>
                <a:gd name="T4" fmla="*/ 55 w 107"/>
                <a:gd name="T5" fmla="*/ 0 h 125"/>
                <a:gd name="T6" fmla="*/ 60 w 107"/>
                <a:gd name="T7" fmla="*/ 0 h 125"/>
                <a:gd name="T8" fmla="*/ 68 w 107"/>
                <a:gd name="T9" fmla="*/ 5 h 125"/>
                <a:gd name="T10" fmla="*/ 73 w 107"/>
                <a:gd name="T11" fmla="*/ 15 h 125"/>
                <a:gd name="T12" fmla="*/ 70 w 107"/>
                <a:gd name="T13" fmla="*/ 21 h 125"/>
                <a:gd name="T14" fmla="*/ 81 w 107"/>
                <a:gd name="T15" fmla="*/ 26 h 125"/>
                <a:gd name="T16" fmla="*/ 81 w 107"/>
                <a:gd name="T17" fmla="*/ 34 h 125"/>
                <a:gd name="T18" fmla="*/ 84 w 107"/>
                <a:gd name="T19" fmla="*/ 39 h 125"/>
                <a:gd name="T20" fmla="*/ 84 w 107"/>
                <a:gd name="T21" fmla="*/ 47 h 125"/>
                <a:gd name="T22" fmla="*/ 78 w 107"/>
                <a:gd name="T23" fmla="*/ 49 h 125"/>
                <a:gd name="T24" fmla="*/ 78 w 107"/>
                <a:gd name="T25" fmla="*/ 52 h 125"/>
                <a:gd name="T26" fmla="*/ 78 w 107"/>
                <a:gd name="T27" fmla="*/ 60 h 125"/>
                <a:gd name="T28" fmla="*/ 81 w 107"/>
                <a:gd name="T29" fmla="*/ 68 h 125"/>
                <a:gd name="T30" fmla="*/ 86 w 107"/>
                <a:gd name="T31" fmla="*/ 70 h 125"/>
                <a:gd name="T32" fmla="*/ 89 w 107"/>
                <a:gd name="T33" fmla="*/ 65 h 125"/>
                <a:gd name="T34" fmla="*/ 94 w 107"/>
                <a:gd name="T35" fmla="*/ 63 h 125"/>
                <a:gd name="T36" fmla="*/ 99 w 107"/>
                <a:gd name="T37" fmla="*/ 65 h 125"/>
                <a:gd name="T38" fmla="*/ 107 w 107"/>
                <a:gd name="T39" fmla="*/ 73 h 125"/>
                <a:gd name="T40" fmla="*/ 104 w 107"/>
                <a:gd name="T41" fmla="*/ 83 h 125"/>
                <a:gd name="T42" fmla="*/ 102 w 107"/>
                <a:gd name="T43" fmla="*/ 89 h 125"/>
                <a:gd name="T44" fmla="*/ 102 w 107"/>
                <a:gd name="T45" fmla="*/ 99 h 125"/>
                <a:gd name="T46" fmla="*/ 97 w 107"/>
                <a:gd name="T47" fmla="*/ 107 h 125"/>
                <a:gd name="T48" fmla="*/ 94 w 107"/>
                <a:gd name="T49" fmla="*/ 110 h 125"/>
                <a:gd name="T50" fmla="*/ 86 w 107"/>
                <a:gd name="T51" fmla="*/ 115 h 125"/>
                <a:gd name="T52" fmla="*/ 81 w 107"/>
                <a:gd name="T53" fmla="*/ 117 h 125"/>
                <a:gd name="T54" fmla="*/ 76 w 107"/>
                <a:gd name="T55" fmla="*/ 120 h 125"/>
                <a:gd name="T56" fmla="*/ 70 w 107"/>
                <a:gd name="T57" fmla="*/ 123 h 125"/>
                <a:gd name="T58" fmla="*/ 65 w 107"/>
                <a:gd name="T59" fmla="*/ 125 h 125"/>
                <a:gd name="T60" fmla="*/ 60 w 107"/>
                <a:gd name="T61" fmla="*/ 123 h 125"/>
                <a:gd name="T62" fmla="*/ 57 w 107"/>
                <a:gd name="T63" fmla="*/ 117 h 125"/>
                <a:gd name="T64" fmla="*/ 52 w 107"/>
                <a:gd name="T65" fmla="*/ 112 h 125"/>
                <a:gd name="T66" fmla="*/ 44 w 107"/>
                <a:gd name="T67" fmla="*/ 107 h 125"/>
                <a:gd name="T68" fmla="*/ 42 w 107"/>
                <a:gd name="T69" fmla="*/ 102 h 125"/>
                <a:gd name="T70" fmla="*/ 42 w 107"/>
                <a:gd name="T71" fmla="*/ 99 h 125"/>
                <a:gd name="T72" fmla="*/ 39 w 107"/>
                <a:gd name="T73" fmla="*/ 99 h 125"/>
                <a:gd name="T74" fmla="*/ 34 w 107"/>
                <a:gd name="T75" fmla="*/ 96 h 125"/>
                <a:gd name="T76" fmla="*/ 26 w 107"/>
                <a:gd name="T77" fmla="*/ 96 h 125"/>
                <a:gd name="T78" fmla="*/ 26 w 107"/>
                <a:gd name="T79" fmla="*/ 99 h 125"/>
                <a:gd name="T80" fmla="*/ 24 w 107"/>
                <a:gd name="T81" fmla="*/ 94 h 125"/>
                <a:gd name="T82" fmla="*/ 18 w 107"/>
                <a:gd name="T83" fmla="*/ 89 h 125"/>
                <a:gd name="T84" fmla="*/ 18 w 107"/>
                <a:gd name="T85" fmla="*/ 86 h 125"/>
                <a:gd name="T86" fmla="*/ 13 w 107"/>
                <a:gd name="T87" fmla="*/ 89 h 125"/>
                <a:gd name="T88" fmla="*/ 8 w 107"/>
                <a:gd name="T89" fmla="*/ 83 h 125"/>
                <a:gd name="T90" fmla="*/ 5 w 107"/>
                <a:gd name="T91" fmla="*/ 78 h 125"/>
                <a:gd name="T92" fmla="*/ 0 w 107"/>
                <a:gd name="T93" fmla="*/ 76 h 125"/>
                <a:gd name="T94" fmla="*/ 3 w 107"/>
                <a:gd name="T95" fmla="*/ 65 h 125"/>
                <a:gd name="T96" fmla="*/ 3 w 107"/>
                <a:gd name="T97" fmla="*/ 57 h 125"/>
                <a:gd name="T98" fmla="*/ 5 w 107"/>
                <a:gd name="T99" fmla="*/ 52 h 125"/>
                <a:gd name="T100" fmla="*/ 5 w 107"/>
                <a:gd name="T101" fmla="*/ 44 h 125"/>
                <a:gd name="T102" fmla="*/ 5 w 107"/>
                <a:gd name="T103" fmla="*/ 42 h 125"/>
                <a:gd name="T104" fmla="*/ 8 w 107"/>
                <a:gd name="T105" fmla="*/ 36 h 125"/>
                <a:gd name="T106" fmla="*/ 13 w 107"/>
                <a:gd name="T107" fmla="*/ 29 h 125"/>
                <a:gd name="T108" fmla="*/ 21 w 107"/>
                <a:gd name="T109" fmla="*/ 23 h 125"/>
                <a:gd name="T110" fmla="*/ 26 w 107"/>
                <a:gd name="T111" fmla="*/ 15 h 125"/>
                <a:gd name="T112" fmla="*/ 37 w 107"/>
                <a:gd name="T113" fmla="*/ 8 h 125"/>
                <a:gd name="T114" fmla="*/ 42 w 107"/>
                <a:gd name="T115" fmla="*/ 0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07" h="125">
                  <a:moveTo>
                    <a:pt x="44" y="0"/>
                  </a:moveTo>
                  <a:lnTo>
                    <a:pt x="44" y="2"/>
                  </a:lnTo>
                  <a:lnTo>
                    <a:pt x="47" y="2"/>
                  </a:lnTo>
                  <a:lnTo>
                    <a:pt x="44" y="2"/>
                  </a:lnTo>
                  <a:lnTo>
                    <a:pt x="47" y="2"/>
                  </a:lnTo>
                  <a:lnTo>
                    <a:pt x="50" y="2"/>
                  </a:lnTo>
                  <a:lnTo>
                    <a:pt x="52" y="2"/>
                  </a:lnTo>
                  <a:lnTo>
                    <a:pt x="52" y="0"/>
                  </a:lnTo>
                  <a:lnTo>
                    <a:pt x="52" y="2"/>
                  </a:lnTo>
                  <a:lnTo>
                    <a:pt x="55" y="2"/>
                  </a:lnTo>
                  <a:lnTo>
                    <a:pt x="55" y="0"/>
                  </a:lnTo>
                  <a:lnTo>
                    <a:pt x="55" y="2"/>
                  </a:lnTo>
                  <a:lnTo>
                    <a:pt x="55" y="0"/>
                  </a:lnTo>
                  <a:lnTo>
                    <a:pt x="55" y="2"/>
                  </a:lnTo>
                  <a:lnTo>
                    <a:pt x="55" y="0"/>
                  </a:lnTo>
                  <a:lnTo>
                    <a:pt x="55" y="2"/>
                  </a:lnTo>
                  <a:lnTo>
                    <a:pt x="55" y="0"/>
                  </a:lnTo>
                  <a:lnTo>
                    <a:pt x="57" y="0"/>
                  </a:lnTo>
                  <a:lnTo>
                    <a:pt x="57" y="2"/>
                  </a:lnTo>
                  <a:lnTo>
                    <a:pt x="60" y="0"/>
                  </a:lnTo>
                  <a:lnTo>
                    <a:pt x="60" y="2"/>
                  </a:lnTo>
                  <a:lnTo>
                    <a:pt x="63" y="2"/>
                  </a:lnTo>
                  <a:lnTo>
                    <a:pt x="63" y="5"/>
                  </a:lnTo>
                  <a:lnTo>
                    <a:pt x="65" y="5"/>
                  </a:lnTo>
                  <a:lnTo>
                    <a:pt x="68" y="5"/>
                  </a:lnTo>
                  <a:lnTo>
                    <a:pt x="68" y="8"/>
                  </a:lnTo>
                  <a:lnTo>
                    <a:pt x="70" y="8"/>
                  </a:lnTo>
                  <a:lnTo>
                    <a:pt x="73" y="10"/>
                  </a:lnTo>
                  <a:lnTo>
                    <a:pt x="73" y="13"/>
                  </a:lnTo>
                  <a:lnTo>
                    <a:pt x="73" y="15"/>
                  </a:lnTo>
                  <a:lnTo>
                    <a:pt x="73" y="18"/>
                  </a:lnTo>
                  <a:lnTo>
                    <a:pt x="70" y="18"/>
                  </a:lnTo>
                  <a:lnTo>
                    <a:pt x="73" y="18"/>
                  </a:lnTo>
                  <a:lnTo>
                    <a:pt x="70" y="18"/>
                  </a:lnTo>
                  <a:lnTo>
                    <a:pt x="70" y="21"/>
                  </a:lnTo>
                  <a:lnTo>
                    <a:pt x="73" y="23"/>
                  </a:lnTo>
                  <a:lnTo>
                    <a:pt x="76" y="23"/>
                  </a:lnTo>
                  <a:lnTo>
                    <a:pt x="78" y="23"/>
                  </a:lnTo>
                  <a:lnTo>
                    <a:pt x="78" y="26"/>
                  </a:lnTo>
                  <a:lnTo>
                    <a:pt x="81" y="26"/>
                  </a:lnTo>
                  <a:lnTo>
                    <a:pt x="84" y="26"/>
                  </a:lnTo>
                  <a:lnTo>
                    <a:pt x="84" y="29"/>
                  </a:lnTo>
                  <a:lnTo>
                    <a:pt x="84" y="31"/>
                  </a:lnTo>
                  <a:lnTo>
                    <a:pt x="81" y="31"/>
                  </a:lnTo>
                  <a:lnTo>
                    <a:pt x="81" y="34"/>
                  </a:lnTo>
                  <a:lnTo>
                    <a:pt x="81" y="31"/>
                  </a:lnTo>
                  <a:lnTo>
                    <a:pt x="81" y="34"/>
                  </a:lnTo>
                  <a:lnTo>
                    <a:pt x="81" y="36"/>
                  </a:lnTo>
                  <a:lnTo>
                    <a:pt x="84" y="36"/>
                  </a:lnTo>
                  <a:lnTo>
                    <a:pt x="84" y="39"/>
                  </a:lnTo>
                  <a:lnTo>
                    <a:pt x="84" y="42"/>
                  </a:lnTo>
                  <a:lnTo>
                    <a:pt x="84" y="44"/>
                  </a:lnTo>
                  <a:lnTo>
                    <a:pt x="86" y="44"/>
                  </a:lnTo>
                  <a:lnTo>
                    <a:pt x="86" y="47"/>
                  </a:lnTo>
                  <a:lnTo>
                    <a:pt x="84" y="47"/>
                  </a:lnTo>
                  <a:lnTo>
                    <a:pt x="81" y="47"/>
                  </a:lnTo>
                  <a:lnTo>
                    <a:pt x="81" y="49"/>
                  </a:lnTo>
                  <a:lnTo>
                    <a:pt x="81" y="47"/>
                  </a:lnTo>
                  <a:lnTo>
                    <a:pt x="81" y="49"/>
                  </a:lnTo>
                  <a:lnTo>
                    <a:pt x="78" y="49"/>
                  </a:lnTo>
                  <a:lnTo>
                    <a:pt x="81" y="49"/>
                  </a:lnTo>
                  <a:lnTo>
                    <a:pt x="78" y="49"/>
                  </a:lnTo>
                  <a:lnTo>
                    <a:pt x="78" y="52"/>
                  </a:lnTo>
                  <a:lnTo>
                    <a:pt x="76" y="52"/>
                  </a:lnTo>
                  <a:lnTo>
                    <a:pt x="78" y="52"/>
                  </a:lnTo>
                  <a:lnTo>
                    <a:pt x="78" y="55"/>
                  </a:lnTo>
                  <a:lnTo>
                    <a:pt x="78" y="57"/>
                  </a:lnTo>
                  <a:lnTo>
                    <a:pt x="78" y="55"/>
                  </a:lnTo>
                  <a:lnTo>
                    <a:pt x="78" y="57"/>
                  </a:lnTo>
                  <a:lnTo>
                    <a:pt x="78" y="60"/>
                  </a:lnTo>
                  <a:lnTo>
                    <a:pt x="76" y="60"/>
                  </a:lnTo>
                  <a:lnTo>
                    <a:pt x="76" y="63"/>
                  </a:lnTo>
                  <a:lnTo>
                    <a:pt x="76" y="65"/>
                  </a:lnTo>
                  <a:lnTo>
                    <a:pt x="78" y="65"/>
                  </a:lnTo>
                  <a:lnTo>
                    <a:pt x="81" y="68"/>
                  </a:lnTo>
                  <a:lnTo>
                    <a:pt x="81" y="65"/>
                  </a:lnTo>
                  <a:lnTo>
                    <a:pt x="81" y="68"/>
                  </a:lnTo>
                  <a:lnTo>
                    <a:pt x="84" y="68"/>
                  </a:lnTo>
                  <a:lnTo>
                    <a:pt x="84" y="70"/>
                  </a:lnTo>
                  <a:lnTo>
                    <a:pt x="86" y="70"/>
                  </a:lnTo>
                  <a:lnTo>
                    <a:pt x="86" y="68"/>
                  </a:lnTo>
                  <a:lnTo>
                    <a:pt x="89" y="65"/>
                  </a:lnTo>
                  <a:lnTo>
                    <a:pt x="86" y="65"/>
                  </a:lnTo>
                  <a:lnTo>
                    <a:pt x="89" y="63"/>
                  </a:lnTo>
                  <a:lnTo>
                    <a:pt x="89" y="65"/>
                  </a:lnTo>
                  <a:lnTo>
                    <a:pt x="91" y="65"/>
                  </a:lnTo>
                  <a:lnTo>
                    <a:pt x="91" y="63"/>
                  </a:lnTo>
                  <a:lnTo>
                    <a:pt x="94" y="63"/>
                  </a:lnTo>
                  <a:lnTo>
                    <a:pt x="94" y="65"/>
                  </a:lnTo>
                  <a:lnTo>
                    <a:pt x="94" y="63"/>
                  </a:lnTo>
                  <a:lnTo>
                    <a:pt x="94" y="65"/>
                  </a:lnTo>
                  <a:lnTo>
                    <a:pt x="94" y="63"/>
                  </a:lnTo>
                  <a:lnTo>
                    <a:pt x="97" y="63"/>
                  </a:lnTo>
                  <a:lnTo>
                    <a:pt x="97" y="65"/>
                  </a:lnTo>
                  <a:lnTo>
                    <a:pt x="99" y="65"/>
                  </a:lnTo>
                  <a:lnTo>
                    <a:pt x="102" y="65"/>
                  </a:lnTo>
                  <a:lnTo>
                    <a:pt x="102" y="68"/>
                  </a:lnTo>
                  <a:lnTo>
                    <a:pt x="104" y="68"/>
                  </a:lnTo>
                  <a:lnTo>
                    <a:pt x="104" y="70"/>
                  </a:lnTo>
                  <a:lnTo>
                    <a:pt x="107" y="73"/>
                  </a:lnTo>
                  <a:lnTo>
                    <a:pt x="107" y="76"/>
                  </a:lnTo>
                  <a:lnTo>
                    <a:pt x="107" y="78"/>
                  </a:lnTo>
                  <a:lnTo>
                    <a:pt x="107" y="81"/>
                  </a:lnTo>
                  <a:lnTo>
                    <a:pt x="104" y="81"/>
                  </a:lnTo>
                  <a:lnTo>
                    <a:pt x="104" y="83"/>
                  </a:lnTo>
                  <a:lnTo>
                    <a:pt x="104" y="86"/>
                  </a:lnTo>
                  <a:lnTo>
                    <a:pt x="102" y="86"/>
                  </a:lnTo>
                  <a:lnTo>
                    <a:pt x="102" y="83"/>
                  </a:lnTo>
                  <a:lnTo>
                    <a:pt x="102" y="86"/>
                  </a:lnTo>
                  <a:lnTo>
                    <a:pt x="102" y="89"/>
                  </a:lnTo>
                  <a:lnTo>
                    <a:pt x="104" y="91"/>
                  </a:lnTo>
                  <a:lnTo>
                    <a:pt x="104" y="94"/>
                  </a:lnTo>
                  <a:lnTo>
                    <a:pt x="104" y="96"/>
                  </a:lnTo>
                  <a:lnTo>
                    <a:pt x="102" y="96"/>
                  </a:lnTo>
                  <a:lnTo>
                    <a:pt x="102" y="99"/>
                  </a:lnTo>
                  <a:lnTo>
                    <a:pt x="102" y="102"/>
                  </a:lnTo>
                  <a:lnTo>
                    <a:pt x="102" y="104"/>
                  </a:lnTo>
                  <a:lnTo>
                    <a:pt x="99" y="104"/>
                  </a:lnTo>
                  <a:lnTo>
                    <a:pt x="99" y="107"/>
                  </a:lnTo>
                  <a:lnTo>
                    <a:pt x="97" y="107"/>
                  </a:lnTo>
                  <a:lnTo>
                    <a:pt x="99" y="110"/>
                  </a:lnTo>
                  <a:lnTo>
                    <a:pt x="97" y="110"/>
                  </a:lnTo>
                  <a:lnTo>
                    <a:pt x="97" y="107"/>
                  </a:lnTo>
                  <a:lnTo>
                    <a:pt x="97" y="110"/>
                  </a:lnTo>
                  <a:lnTo>
                    <a:pt x="94" y="110"/>
                  </a:lnTo>
                  <a:lnTo>
                    <a:pt x="91" y="110"/>
                  </a:lnTo>
                  <a:lnTo>
                    <a:pt x="91" y="112"/>
                  </a:lnTo>
                  <a:lnTo>
                    <a:pt x="89" y="112"/>
                  </a:lnTo>
                  <a:lnTo>
                    <a:pt x="86" y="112"/>
                  </a:lnTo>
                  <a:lnTo>
                    <a:pt x="86" y="115"/>
                  </a:lnTo>
                  <a:lnTo>
                    <a:pt x="86" y="112"/>
                  </a:lnTo>
                  <a:lnTo>
                    <a:pt x="86" y="115"/>
                  </a:lnTo>
                  <a:lnTo>
                    <a:pt x="84" y="115"/>
                  </a:lnTo>
                  <a:lnTo>
                    <a:pt x="81" y="115"/>
                  </a:lnTo>
                  <a:lnTo>
                    <a:pt x="81" y="117"/>
                  </a:lnTo>
                  <a:lnTo>
                    <a:pt x="78" y="117"/>
                  </a:lnTo>
                  <a:lnTo>
                    <a:pt x="76" y="117"/>
                  </a:lnTo>
                  <a:lnTo>
                    <a:pt x="78" y="117"/>
                  </a:lnTo>
                  <a:lnTo>
                    <a:pt x="76" y="117"/>
                  </a:lnTo>
                  <a:lnTo>
                    <a:pt x="76" y="120"/>
                  </a:lnTo>
                  <a:lnTo>
                    <a:pt x="73" y="120"/>
                  </a:lnTo>
                  <a:lnTo>
                    <a:pt x="73" y="123"/>
                  </a:lnTo>
                  <a:lnTo>
                    <a:pt x="70" y="123"/>
                  </a:lnTo>
                  <a:lnTo>
                    <a:pt x="73" y="123"/>
                  </a:lnTo>
                  <a:lnTo>
                    <a:pt x="70" y="123"/>
                  </a:lnTo>
                  <a:lnTo>
                    <a:pt x="68" y="123"/>
                  </a:lnTo>
                  <a:lnTo>
                    <a:pt x="68" y="125"/>
                  </a:lnTo>
                  <a:lnTo>
                    <a:pt x="68" y="123"/>
                  </a:lnTo>
                  <a:lnTo>
                    <a:pt x="68" y="125"/>
                  </a:lnTo>
                  <a:lnTo>
                    <a:pt x="65" y="125"/>
                  </a:lnTo>
                  <a:lnTo>
                    <a:pt x="63" y="125"/>
                  </a:lnTo>
                  <a:lnTo>
                    <a:pt x="65" y="125"/>
                  </a:lnTo>
                  <a:lnTo>
                    <a:pt x="63" y="125"/>
                  </a:lnTo>
                  <a:lnTo>
                    <a:pt x="60" y="125"/>
                  </a:lnTo>
                  <a:lnTo>
                    <a:pt x="60" y="123"/>
                  </a:lnTo>
                  <a:lnTo>
                    <a:pt x="57" y="123"/>
                  </a:lnTo>
                  <a:lnTo>
                    <a:pt x="57" y="120"/>
                  </a:lnTo>
                  <a:lnTo>
                    <a:pt x="57" y="123"/>
                  </a:lnTo>
                  <a:lnTo>
                    <a:pt x="57" y="120"/>
                  </a:lnTo>
                  <a:lnTo>
                    <a:pt x="57" y="117"/>
                  </a:lnTo>
                  <a:lnTo>
                    <a:pt x="55" y="117"/>
                  </a:lnTo>
                  <a:lnTo>
                    <a:pt x="52" y="115"/>
                  </a:lnTo>
                  <a:lnTo>
                    <a:pt x="52" y="112"/>
                  </a:lnTo>
                  <a:lnTo>
                    <a:pt x="50" y="112"/>
                  </a:lnTo>
                  <a:lnTo>
                    <a:pt x="52" y="112"/>
                  </a:lnTo>
                  <a:lnTo>
                    <a:pt x="50" y="112"/>
                  </a:lnTo>
                  <a:lnTo>
                    <a:pt x="50" y="110"/>
                  </a:lnTo>
                  <a:lnTo>
                    <a:pt x="47" y="110"/>
                  </a:lnTo>
                  <a:lnTo>
                    <a:pt x="47" y="107"/>
                  </a:lnTo>
                  <a:lnTo>
                    <a:pt x="44" y="107"/>
                  </a:lnTo>
                  <a:lnTo>
                    <a:pt x="47" y="107"/>
                  </a:lnTo>
                  <a:lnTo>
                    <a:pt x="44" y="107"/>
                  </a:lnTo>
                  <a:lnTo>
                    <a:pt x="44" y="104"/>
                  </a:lnTo>
                  <a:lnTo>
                    <a:pt x="44" y="102"/>
                  </a:lnTo>
                  <a:lnTo>
                    <a:pt x="42" y="102"/>
                  </a:lnTo>
                  <a:lnTo>
                    <a:pt x="42" y="99"/>
                  </a:lnTo>
                  <a:lnTo>
                    <a:pt x="42" y="102"/>
                  </a:lnTo>
                  <a:lnTo>
                    <a:pt x="44" y="102"/>
                  </a:lnTo>
                  <a:lnTo>
                    <a:pt x="44" y="99"/>
                  </a:lnTo>
                  <a:lnTo>
                    <a:pt x="42" y="99"/>
                  </a:lnTo>
                  <a:lnTo>
                    <a:pt x="44" y="99"/>
                  </a:lnTo>
                  <a:lnTo>
                    <a:pt x="42" y="99"/>
                  </a:lnTo>
                  <a:lnTo>
                    <a:pt x="42" y="96"/>
                  </a:lnTo>
                  <a:lnTo>
                    <a:pt x="42" y="99"/>
                  </a:lnTo>
                  <a:lnTo>
                    <a:pt x="39" y="99"/>
                  </a:lnTo>
                  <a:lnTo>
                    <a:pt x="39" y="96"/>
                  </a:lnTo>
                  <a:lnTo>
                    <a:pt x="37" y="96"/>
                  </a:lnTo>
                  <a:lnTo>
                    <a:pt x="37" y="99"/>
                  </a:lnTo>
                  <a:lnTo>
                    <a:pt x="34" y="99"/>
                  </a:lnTo>
                  <a:lnTo>
                    <a:pt x="34" y="96"/>
                  </a:lnTo>
                  <a:lnTo>
                    <a:pt x="31" y="96"/>
                  </a:lnTo>
                  <a:lnTo>
                    <a:pt x="31" y="99"/>
                  </a:lnTo>
                  <a:lnTo>
                    <a:pt x="29" y="99"/>
                  </a:lnTo>
                  <a:lnTo>
                    <a:pt x="29" y="96"/>
                  </a:lnTo>
                  <a:lnTo>
                    <a:pt x="26" y="96"/>
                  </a:lnTo>
                  <a:lnTo>
                    <a:pt x="26" y="99"/>
                  </a:lnTo>
                  <a:lnTo>
                    <a:pt x="26" y="96"/>
                  </a:lnTo>
                  <a:lnTo>
                    <a:pt x="26" y="99"/>
                  </a:lnTo>
                  <a:lnTo>
                    <a:pt x="26" y="96"/>
                  </a:lnTo>
                  <a:lnTo>
                    <a:pt x="26" y="99"/>
                  </a:lnTo>
                  <a:lnTo>
                    <a:pt x="26" y="96"/>
                  </a:lnTo>
                  <a:lnTo>
                    <a:pt x="24" y="96"/>
                  </a:lnTo>
                  <a:lnTo>
                    <a:pt x="26" y="96"/>
                  </a:lnTo>
                  <a:lnTo>
                    <a:pt x="24" y="96"/>
                  </a:lnTo>
                  <a:lnTo>
                    <a:pt x="24" y="94"/>
                  </a:lnTo>
                  <a:lnTo>
                    <a:pt x="21" y="94"/>
                  </a:lnTo>
                  <a:lnTo>
                    <a:pt x="24" y="94"/>
                  </a:lnTo>
                  <a:lnTo>
                    <a:pt x="21" y="91"/>
                  </a:lnTo>
                  <a:lnTo>
                    <a:pt x="21" y="89"/>
                  </a:lnTo>
                  <a:lnTo>
                    <a:pt x="18" y="89"/>
                  </a:lnTo>
                  <a:lnTo>
                    <a:pt x="21" y="89"/>
                  </a:lnTo>
                  <a:lnTo>
                    <a:pt x="18" y="89"/>
                  </a:lnTo>
                  <a:lnTo>
                    <a:pt x="18" y="86"/>
                  </a:lnTo>
                  <a:lnTo>
                    <a:pt x="21" y="86"/>
                  </a:lnTo>
                  <a:lnTo>
                    <a:pt x="18" y="86"/>
                  </a:lnTo>
                  <a:lnTo>
                    <a:pt x="18" y="89"/>
                  </a:lnTo>
                  <a:lnTo>
                    <a:pt x="18" y="86"/>
                  </a:lnTo>
                  <a:lnTo>
                    <a:pt x="16" y="86"/>
                  </a:lnTo>
                  <a:lnTo>
                    <a:pt x="16" y="89"/>
                  </a:lnTo>
                  <a:lnTo>
                    <a:pt x="13" y="89"/>
                  </a:lnTo>
                  <a:lnTo>
                    <a:pt x="13" y="86"/>
                  </a:lnTo>
                  <a:lnTo>
                    <a:pt x="10" y="86"/>
                  </a:lnTo>
                  <a:lnTo>
                    <a:pt x="10" y="83"/>
                  </a:lnTo>
                  <a:lnTo>
                    <a:pt x="8" y="86"/>
                  </a:lnTo>
                  <a:lnTo>
                    <a:pt x="8" y="83"/>
                  </a:lnTo>
                  <a:lnTo>
                    <a:pt x="8" y="81"/>
                  </a:lnTo>
                  <a:lnTo>
                    <a:pt x="5" y="81"/>
                  </a:lnTo>
                  <a:lnTo>
                    <a:pt x="8" y="81"/>
                  </a:lnTo>
                  <a:lnTo>
                    <a:pt x="5" y="81"/>
                  </a:lnTo>
                  <a:lnTo>
                    <a:pt x="5" y="78"/>
                  </a:lnTo>
                  <a:lnTo>
                    <a:pt x="3" y="78"/>
                  </a:lnTo>
                  <a:lnTo>
                    <a:pt x="3" y="76"/>
                  </a:lnTo>
                  <a:lnTo>
                    <a:pt x="3" y="78"/>
                  </a:lnTo>
                  <a:lnTo>
                    <a:pt x="3" y="76"/>
                  </a:lnTo>
                  <a:lnTo>
                    <a:pt x="0" y="76"/>
                  </a:lnTo>
                  <a:lnTo>
                    <a:pt x="0" y="73"/>
                  </a:lnTo>
                  <a:lnTo>
                    <a:pt x="0" y="70"/>
                  </a:lnTo>
                  <a:lnTo>
                    <a:pt x="0" y="68"/>
                  </a:lnTo>
                  <a:lnTo>
                    <a:pt x="0" y="65"/>
                  </a:lnTo>
                  <a:lnTo>
                    <a:pt x="3" y="65"/>
                  </a:lnTo>
                  <a:lnTo>
                    <a:pt x="0" y="65"/>
                  </a:lnTo>
                  <a:lnTo>
                    <a:pt x="0" y="63"/>
                  </a:lnTo>
                  <a:lnTo>
                    <a:pt x="0" y="60"/>
                  </a:lnTo>
                  <a:lnTo>
                    <a:pt x="0" y="57"/>
                  </a:lnTo>
                  <a:lnTo>
                    <a:pt x="3" y="57"/>
                  </a:lnTo>
                  <a:lnTo>
                    <a:pt x="0" y="57"/>
                  </a:lnTo>
                  <a:lnTo>
                    <a:pt x="3" y="57"/>
                  </a:lnTo>
                  <a:lnTo>
                    <a:pt x="3" y="55"/>
                  </a:lnTo>
                  <a:lnTo>
                    <a:pt x="3" y="52"/>
                  </a:lnTo>
                  <a:lnTo>
                    <a:pt x="5" y="52"/>
                  </a:lnTo>
                  <a:lnTo>
                    <a:pt x="3" y="52"/>
                  </a:lnTo>
                  <a:lnTo>
                    <a:pt x="3" y="49"/>
                  </a:lnTo>
                  <a:lnTo>
                    <a:pt x="5" y="49"/>
                  </a:lnTo>
                  <a:lnTo>
                    <a:pt x="5" y="47"/>
                  </a:lnTo>
                  <a:lnTo>
                    <a:pt x="5" y="44"/>
                  </a:lnTo>
                  <a:lnTo>
                    <a:pt x="5" y="47"/>
                  </a:lnTo>
                  <a:lnTo>
                    <a:pt x="5" y="44"/>
                  </a:lnTo>
                  <a:lnTo>
                    <a:pt x="5" y="42"/>
                  </a:lnTo>
                  <a:lnTo>
                    <a:pt x="5" y="39"/>
                  </a:lnTo>
                  <a:lnTo>
                    <a:pt x="5" y="42"/>
                  </a:lnTo>
                  <a:lnTo>
                    <a:pt x="5" y="39"/>
                  </a:lnTo>
                  <a:lnTo>
                    <a:pt x="8" y="39"/>
                  </a:lnTo>
                  <a:lnTo>
                    <a:pt x="5" y="39"/>
                  </a:lnTo>
                  <a:lnTo>
                    <a:pt x="8" y="39"/>
                  </a:lnTo>
                  <a:lnTo>
                    <a:pt x="8" y="36"/>
                  </a:lnTo>
                  <a:lnTo>
                    <a:pt x="10" y="36"/>
                  </a:lnTo>
                  <a:lnTo>
                    <a:pt x="10" y="34"/>
                  </a:lnTo>
                  <a:lnTo>
                    <a:pt x="10" y="31"/>
                  </a:lnTo>
                  <a:lnTo>
                    <a:pt x="13" y="31"/>
                  </a:lnTo>
                  <a:lnTo>
                    <a:pt x="13" y="29"/>
                  </a:lnTo>
                  <a:lnTo>
                    <a:pt x="16" y="29"/>
                  </a:lnTo>
                  <a:lnTo>
                    <a:pt x="18" y="29"/>
                  </a:lnTo>
                  <a:lnTo>
                    <a:pt x="18" y="26"/>
                  </a:lnTo>
                  <a:lnTo>
                    <a:pt x="21" y="26"/>
                  </a:lnTo>
                  <a:lnTo>
                    <a:pt x="21" y="23"/>
                  </a:lnTo>
                  <a:lnTo>
                    <a:pt x="21" y="21"/>
                  </a:lnTo>
                  <a:lnTo>
                    <a:pt x="21" y="18"/>
                  </a:lnTo>
                  <a:lnTo>
                    <a:pt x="24" y="18"/>
                  </a:lnTo>
                  <a:lnTo>
                    <a:pt x="24" y="15"/>
                  </a:lnTo>
                  <a:lnTo>
                    <a:pt x="26" y="15"/>
                  </a:lnTo>
                  <a:lnTo>
                    <a:pt x="26" y="13"/>
                  </a:lnTo>
                  <a:lnTo>
                    <a:pt x="29" y="13"/>
                  </a:lnTo>
                  <a:lnTo>
                    <a:pt x="31" y="10"/>
                  </a:lnTo>
                  <a:lnTo>
                    <a:pt x="34" y="10"/>
                  </a:lnTo>
                  <a:lnTo>
                    <a:pt x="37" y="8"/>
                  </a:lnTo>
                  <a:lnTo>
                    <a:pt x="37" y="5"/>
                  </a:lnTo>
                  <a:lnTo>
                    <a:pt x="37" y="2"/>
                  </a:lnTo>
                  <a:lnTo>
                    <a:pt x="39" y="2"/>
                  </a:lnTo>
                  <a:lnTo>
                    <a:pt x="39" y="0"/>
                  </a:lnTo>
                  <a:lnTo>
                    <a:pt x="42" y="0"/>
                  </a:lnTo>
                  <a:lnTo>
                    <a:pt x="44" y="0"/>
                  </a:lnTo>
                </a:path>
              </a:pathLst>
            </a:custGeom>
            <a:noFill/>
            <a:ln w="4763">
              <a:solidFill>
                <a:srgbClr val="6E6E6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800" kern="1200">
                <a:solidFill>
                  <a:prstClr val="black"/>
                </a:solidFill>
                <a:latin typeface="Century Gothic"/>
                <a:ea typeface="+mn-ea"/>
                <a:cs typeface="+mn-cs"/>
              </a:endParaRPr>
            </a:p>
          </p:txBody>
        </p:sp>
        <p:sp>
          <p:nvSpPr>
            <p:cNvPr id="301" name="Freeform 91"/>
            <p:cNvSpPr>
              <a:spLocks/>
            </p:cNvSpPr>
            <p:nvPr/>
          </p:nvSpPr>
          <p:spPr bwMode="auto">
            <a:xfrm>
              <a:off x="804" y="3383"/>
              <a:ext cx="29" cy="26"/>
            </a:xfrm>
            <a:custGeom>
              <a:avLst/>
              <a:gdLst>
                <a:gd name="T0" fmla="*/ 6 w 29"/>
                <a:gd name="T1" fmla="*/ 0 h 26"/>
                <a:gd name="T2" fmla="*/ 8 w 29"/>
                <a:gd name="T3" fmla="*/ 0 h 26"/>
                <a:gd name="T4" fmla="*/ 11 w 29"/>
                <a:gd name="T5" fmla="*/ 0 h 26"/>
                <a:gd name="T6" fmla="*/ 13 w 29"/>
                <a:gd name="T7" fmla="*/ 0 h 26"/>
                <a:gd name="T8" fmla="*/ 16 w 29"/>
                <a:gd name="T9" fmla="*/ 0 h 26"/>
                <a:gd name="T10" fmla="*/ 16 w 29"/>
                <a:gd name="T11" fmla="*/ 3 h 26"/>
                <a:gd name="T12" fmla="*/ 19 w 29"/>
                <a:gd name="T13" fmla="*/ 3 h 26"/>
                <a:gd name="T14" fmla="*/ 19 w 29"/>
                <a:gd name="T15" fmla="*/ 5 h 26"/>
                <a:gd name="T16" fmla="*/ 21 w 29"/>
                <a:gd name="T17" fmla="*/ 5 h 26"/>
                <a:gd name="T18" fmla="*/ 24 w 29"/>
                <a:gd name="T19" fmla="*/ 5 h 26"/>
                <a:gd name="T20" fmla="*/ 24 w 29"/>
                <a:gd name="T21" fmla="*/ 3 h 26"/>
                <a:gd name="T22" fmla="*/ 26 w 29"/>
                <a:gd name="T23" fmla="*/ 3 h 26"/>
                <a:gd name="T24" fmla="*/ 26 w 29"/>
                <a:gd name="T25" fmla="*/ 5 h 26"/>
                <a:gd name="T26" fmla="*/ 26 w 29"/>
                <a:gd name="T27" fmla="*/ 3 h 26"/>
                <a:gd name="T28" fmla="*/ 26 w 29"/>
                <a:gd name="T29" fmla="*/ 5 h 26"/>
                <a:gd name="T30" fmla="*/ 29 w 29"/>
                <a:gd name="T31" fmla="*/ 5 h 26"/>
                <a:gd name="T32" fmla="*/ 29 w 29"/>
                <a:gd name="T33" fmla="*/ 8 h 26"/>
                <a:gd name="T34" fmla="*/ 29 w 29"/>
                <a:gd name="T35" fmla="*/ 11 h 26"/>
                <a:gd name="T36" fmla="*/ 26 w 29"/>
                <a:gd name="T37" fmla="*/ 11 h 26"/>
                <a:gd name="T38" fmla="*/ 29 w 29"/>
                <a:gd name="T39" fmla="*/ 11 h 26"/>
                <a:gd name="T40" fmla="*/ 29 w 29"/>
                <a:gd name="T41" fmla="*/ 13 h 26"/>
                <a:gd name="T42" fmla="*/ 26 w 29"/>
                <a:gd name="T43" fmla="*/ 13 h 26"/>
                <a:gd name="T44" fmla="*/ 26 w 29"/>
                <a:gd name="T45" fmla="*/ 16 h 26"/>
                <a:gd name="T46" fmla="*/ 24 w 29"/>
                <a:gd name="T47" fmla="*/ 16 h 26"/>
                <a:gd name="T48" fmla="*/ 24 w 29"/>
                <a:gd name="T49" fmla="*/ 18 h 26"/>
                <a:gd name="T50" fmla="*/ 24 w 29"/>
                <a:gd name="T51" fmla="*/ 21 h 26"/>
                <a:gd name="T52" fmla="*/ 24 w 29"/>
                <a:gd name="T53" fmla="*/ 24 h 26"/>
                <a:gd name="T54" fmla="*/ 21 w 29"/>
                <a:gd name="T55" fmla="*/ 24 h 26"/>
                <a:gd name="T56" fmla="*/ 19 w 29"/>
                <a:gd name="T57" fmla="*/ 24 h 26"/>
                <a:gd name="T58" fmla="*/ 19 w 29"/>
                <a:gd name="T59" fmla="*/ 26 h 26"/>
                <a:gd name="T60" fmla="*/ 16 w 29"/>
                <a:gd name="T61" fmla="*/ 26 h 26"/>
                <a:gd name="T62" fmla="*/ 13 w 29"/>
                <a:gd name="T63" fmla="*/ 26 h 26"/>
                <a:gd name="T64" fmla="*/ 13 w 29"/>
                <a:gd name="T65" fmla="*/ 24 h 26"/>
                <a:gd name="T66" fmla="*/ 11 w 29"/>
                <a:gd name="T67" fmla="*/ 24 h 26"/>
                <a:gd name="T68" fmla="*/ 11 w 29"/>
                <a:gd name="T69" fmla="*/ 21 h 26"/>
                <a:gd name="T70" fmla="*/ 8 w 29"/>
                <a:gd name="T71" fmla="*/ 21 h 26"/>
                <a:gd name="T72" fmla="*/ 8 w 29"/>
                <a:gd name="T73" fmla="*/ 18 h 26"/>
                <a:gd name="T74" fmla="*/ 6 w 29"/>
                <a:gd name="T75" fmla="*/ 18 h 26"/>
                <a:gd name="T76" fmla="*/ 8 w 29"/>
                <a:gd name="T77" fmla="*/ 18 h 26"/>
                <a:gd name="T78" fmla="*/ 8 w 29"/>
                <a:gd name="T79" fmla="*/ 16 h 26"/>
                <a:gd name="T80" fmla="*/ 8 w 29"/>
                <a:gd name="T81" fmla="*/ 18 h 26"/>
                <a:gd name="T82" fmla="*/ 6 w 29"/>
                <a:gd name="T83" fmla="*/ 18 h 26"/>
                <a:gd name="T84" fmla="*/ 6 w 29"/>
                <a:gd name="T85" fmla="*/ 16 h 26"/>
                <a:gd name="T86" fmla="*/ 3 w 29"/>
                <a:gd name="T87" fmla="*/ 13 h 26"/>
                <a:gd name="T88" fmla="*/ 3 w 29"/>
                <a:gd name="T89" fmla="*/ 11 h 26"/>
                <a:gd name="T90" fmla="*/ 0 w 29"/>
                <a:gd name="T91" fmla="*/ 11 h 26"/>
                <a:gd name="T92" fmla="*/ 0 w 29"/>
                <a:gd name="T93" fmla="*/ 8 h 26"/>
                <a:gd name="T94" fmla="*/ 0 w 29"/>
                <a:gd name="T95" fmla="*/ 5 h 26"/>
                <a:gd name="T96" fmla="*/ 0 w 29"/>
                <a:gd name="T97" fmla="*/ 3 h 26"/>
                <a:gd name="T98" fmla="*/ 0 w 29"/>
                <a:gd name="T99" fmla="*/ 0 h 26"/>
                <a:gd name="T100" fmla="*/ 3 w 29"/>
                <a:gd name="T101" fmla="*/ 0 h 26"/>
                <a:gd name="T102" fmla="*/ 0 w 29"/>
                <a:gd name="T103" fmla="*/ 0 h 26"/>
                <a:gd name="T104" fmla="*/ 3 w 29"/>
                <a:gd name="T105" fmla="*/ 0 h 26"/>
                <a:gd name="T106" fmla="*/ 6 w 29"/>
                <a:gd name="T107" fmla="*/ 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9" h="26">
                  <a:moveTo>
                    <a:pt x="6" y="0"/>
                  </a:moveTo>
                  <a:lnTo>
                    <a:pt x="8" y="0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6" y="0"/>
                  </a:lnTo>
                  <a:lnTo>
                    <a:pt x="16" y="3"/>
                  </a:lnTo>
                  <a:lnTo>
                    <a:pt x="19" y="3"/>
                  </a:lnTo>
                  <a:lnTo>
                    <a:pt x="19" y="5"/>
                  </a:lnTo>
                  <a:lnTo>
                    <a:pt x="21" y="5"/>
                  </a:lnTo>
                  <a:lnTo>
                    <a:pt x="24" y="5"/>
                  </a:lnTo>
                  <a:lnTo>
                    <a:pt x="24" y="3"/>
                  </a:lnTo>
                  <a:lnTo>
                    <a:pt x="26" y="3"/>
                  </a:lnTo>
                  <a:lnTo>
                    <a:pt x="26" y="5"/>
                  </a:lnTo>
                  <a:lnTo>
                    <a:pt x="26" y="3"/>
                  </a:lnTo>
                  <a:lnTo>
                    <a:pt x="26" y="5"/>
                  </a:lnTo>
                  <a:lnTo>
                    <a:pt x="29" y="5"/>
                  </a:lnTo>
                  <a:lnTo>
                    <a:pt x="29" y="8"/>
                  </a:lnTo>
                  <a:lnTo>
                    <a:pt x="29" y="11"/>
                  </a:lnTo>
                  <a:lnTo>
                    <a:pt x="26" y="11"/>
                  </a:lnTo>
                  <a:lnTo>
                    <a:pt x="29" y="11"/>
                  </a:lnTo>
                  <a:lnTo>
                    <a:pt x="29" y="13"/>
                  </a:lnTo>
                  <a:lnTo>
                    <a:pt x="26" y="13"/>
                  </a:lnTo>
                  <a:lnTo>
                    <a:pt x="26" y="16"/>
                  </a:lnTo>
                  <a:lnTo>
                    <a:pt x="24" y="16"/>
                  </a:lnTo>
                  <a:lnTo>
                    <a:pt x="24" y="18"/>
                  </a:lnTo>
                  <a:lnTo>
                    <a:pt x="24" y="21"/>
                  </a:lnTo>
                  <a:lnTo>
                    <a:pt x="24" y="24"/>
                  </a:lnTo>
                  <a:lnTo>
                    <a:pt x="21" y="24"/>
                  </a:lnTo>
                  <a:lnTo>
                    <a:pt x="19" y="24"/>
                  </a:lnTo>
                  <a:lnTo>
                    <a:pt x="19" y="26"/>
                  </a:lnTo>
                  <a:lnTo>
                    <a:pt x="16" y="26"/>
                  </a:lnTo>
                  <a:lnTo>
                    <a:pt x="13" y="26"/>
                  </a:lnTo>
                  <a:lnTo>
                    <a:pt x="13" y="24"/>
                  </a:lnTo>
                  <a:lnTo>
                    <a:pt x="11" y="24"/>
                  </a:lnTo>
                  <a:lnTo>
                    <a:pt x="11" y="21"/>
                  </a:lnTo>
                  <a:lnTo>
                    <a:pt x="8" y="21"/>
                  </a:lnTo>
                  <a:lnTo>
                    <a:pt x="8" y="18"/>
                  </a:lnTo>
                  <a:lnTo>
                    <a:pt x="6" y="18"/>
                  </a:lnTo>
                  <a:lnTo>
                    <a:pt x="8" y="18"/>
                  </a:lnTo>
                  <a:lnTo>
                    <a:pt x="8" y="16"/>
                  </a:lnTo>
                  <a:lnTo>
                    <a:pt x="8" y="18"/>
                  </a:lnTo>
                  <a:lnTo>
                    <a:pt x="6" y="18"/>
                  </a:lnTo>
                  <a:lnTo>
                    <a:pt x="6" y="16"/>
                  </a:lnTo>
                  <a:lnTo>
                    <a:pt x="3" y="13"/>
                  </a:lnTo>
                  <a:lnTo>
                    <a:pt x="3" y="11"/>
                  </a:lnTo>
                  <a:lnTo>
                    <a:pt x="0" y="11"/>
                  </a:lnTo>
                  <a:lnTo>
                    <a:pt x="0" y="8"/>
                  </a:lnTo>
                  <a:lnTo>
                    <a:pt x="0" y="5"/>
                  </a:lnTo>
                  <a:lnTo>
                    <a:pt x="0" y="3"/>
                  </a:lnTo>
                  <a:lnTo>
                    <a:pt x="0" y="0"/>
                  </a:lnTo>
                  <a:lnTo>
                    <a:pt x="3" y="0"/>
                  </a:lnTo>
                  <a:lnTo>
                    <a:pt x="0" y="0"/>
                  </a:lnTo>
                  <a:lnTo>
                    <a:pt x="3" y="0"/>
                  </a:lnTo>
                  <a:lnTo>
                    <a:pt x="6" y="0"/>
                  </a:lnTo>
                </a:path>
              </a:pathLst>
            </a:custGeom>
            <a:noFill/>
            <a:ln w="4763">
              <a:solidFill>
                <a:srgbClr val="6E6E6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800" kern="1200">
                <a:solidFill>
                  <a:prstClr val="black"/>
                </a:solidFill>
                <a:latin typeface="Century Gothic"/>
                <a:ea typeface="+mn-ea"/>
                <a:cs typeface="+mn-cs"/>
              </a:endParaRPr>
            </a:p>
          </p:txBody>
        </p:sp>
        <p:sp>
          <p:nvSpPr>
            <p:cNvPr id="302" name="Freeform 92"/>
            <p:cNvSpPr>
              <a:spLocks/>
            </p:cNvSpPr>
            <p:nvPr/>
          </p:nvSpPr>
          <p:spPr bwMode="auto">
            <a:xfrm>
              <a:off x="2347" y="3334"/>
              <a:ext cx="204" cy="253"/>
            </a:xfrm>
            <a:custGeom>
              <a:avLst/>
              <a:gdLst>
                <a:gd name="T0" fmla="*/ 157 w 204"/>
                <a:gd name="T1" fmla="*/ 10 h 253"/>
                <a:gd name="T2" fmla="*/ 154 w 204"/>
                <a:gd name="T3" fmla="*/ 26 h 253"/>
                <a:gd name="T4" fmla="*/ 141 w 204"/>
                <a:gd name="T5" fmla="*/ 36 h 253"/>
                <a:gd name="T6" fmla="*/ 130 w 204"/>
                <a:gd name="T7" fmla="*/ 39 h 253"/>
                <a:gd name="T8" fmla="*/ 138 w 204"/>
                <a:gd name="T9" fmla="*/ 52 h 253"/>
                <a:gd name="T10" fmla="*/ 149 w 204"/>
                <a:gd name="T11" fmla="*/ 49 h 253"/>
                <a:gd name="T12" fmla="*/ 151 w 204"/>
                <a:gd name="T13" fmla="*/ 60 h 253"/>
                <a:gd name="T14" fmla="*/ 138 w 204"/>
                <a:gd name="T15" fmla="*/ 65 h 253"/>
                <a:gd name="T16" fmla="*/ 128 w 204"/>
                <a:gd name="T17" fmla="*/ 67 h 253"/>
                <a:gd name="T18" fmla="*/ 112 w 204"/>
                <a:gd name="T19" fmla="*/ 75 h 253"/>
                <a:gd name="T20" fmla="*/ 102 w 204"/>
                <a:gd name="T21" fmla="*/ 88 h 253"/>
                <a:gd name="T22" fmla="*/ 107 w 204"/>
                <a:gd name="T23" fmla="*/ 117 h 253"/>
                <a:gd name="T24" fmla="*/ 120 w 204"/>
                <a:gd name="T25" fmla="*/ 135 h 253"/>
                <a:gd name="T26" fmla="*/ 138 w 204"/>
                <a:gd name="T27" fmla="*/ 143 h 253"/>
                <a:gd name="T28" fmla="*/ 157 w 204"/>
                <a:gd name="T29" fmla="*/ 148 h 253"/>
                <a:gd name="T30" fmla="*/ 164 w 204"/>
                <a:gd name="T31" fmla="*/ 138 h 253"/>
                <a:gd name="T32" fmla="*/ 180 w 204"/>
                <a:gd name="T33" fmla="*/ 135 h 253"/>
                <a:gd name="T34" fmla="*/ 188 w 204"/>
                <a:gd name="T35" fmla="*/ 141 h 253"/>
                <a:gd name="T36" fmla="*/ 188 w 204"/>
                <a:gd name="T37" fmla="*/ 146 h 253"/>
                <a:gd name="T38" fmla="*/ 201 w 204"/>
                <a:gd name="T39" fmla="*/ 159 h 253"/>
                <a:gd name="T40" fmla="*/ 196 w 204"/>
                <a:gd name="T41" fmla="*/ 167 h 253"/>
                <a:gd name="T42" fmla="*/ 188 w 204"/>
                <a:gd name="T43" fmla="*/ 177 h 253"/>
                <a:gd name="T44" fmla="*/ 180 w 204"/>
                <a:gd name="T45" fmla="*/ 188 h 253"/>
                <a:gd name="T46" fmla="*/ 167 w 204"/>
                <a:gd name="T47" fmla="*/ 193 h 253"/>
                <a:gd name="T48" fmla="*/ 164 w 204"/>
                <a:gd name="T49" fmla="*/ 208 h 253"/>
                <a:gd name="T50" fmla="*/ 151 w 204"/>
                <a:gd name="T51" fmla="*/ 203 h 253"/>
                <a:gd name="T52" fmla="*/ 149 w 204"/>
                <a:gd name="T53" fmla="*/ 193 h 253"/>
                <a:gd name="T54" fmla="*/ 144 w 204"/>
                <a:gd name="T55" fmla="*/ 185 h 253"/>
                <a:gd name="T56" fmla="*/ 130 w 204"/>
                <a:gd name="T57" fmla="*/ 185 h 253"/>
                <a:gd name="T58" fmla="*/ 125 w 204"/>
                <a:gd name="T59" fmla="*/ 195 h 253"/>
                <a:gd name="T60" fmla="*/ 115 w 204"/>
                <a:gd name="T61" fmla="*/ 190 h 253"/>
                <a:gd name="T62" fmla="*/ 104 w 204"/>
                <a:gd name="T63" fmla="*/ 198 h 253"/>
                <a:gd name="T64" fmla="*/ 91 w 204"/>
                <a:gd name="T65" fmla="*/ 208 h 253"/>
                <a:gd name="T66" fmla="*/ 89 w 204"/>
                <a:gd name="T67" fmla="*/ 219 h 253"/>
                <a:gd name="T68" fmla="*/ 78 w 204"/>
                <a:gd name="T69" fmla="*/ 222 h 253"/>
                <a:gd name="T70" fmla="*/ 73 w 204"/>
                <a:gd name="T71" fmla="*/ 229 h 253"/>
                <a:gd name="T72" fmla="*/ 63 w 204"/>
                <a:gd name="T73" fmla="*/ 242 h 253"/>
                <a:gd name="T74" fmla="*/ 50 w 204"/>
                <a:gd name="T75" fmla="*/ 242 h 253"/>
                <a:gd name="T76" fmla="*/ 44 w 204"/>
                <a:gd name="T77" fmla="*/ 248 h 253"/>
                <a:gd name="T78" fmla="*/ 34 w 204"/>
                <a:gd name="T79" fmla="*/ 245 h 253"/>
                <a:gd name="T80" fmla="*/ 39 w 204"/>
                <a:gd name="T81" fmla="*/ 235 h 253"/>
                <a:gd name="T82" fmla="*/ 18 w 204"/>
                <a:gd name="T83" fmla="*/ 237 h 253"/>
                <a:gd name="T84" fmla="*/ 10 w 204"/>
                <a:gd name="T85" fmla="*/ 227 h 253"/>
                <a:gd name="T86" fmla="*/ 10 w 204"/>
                <a:gd name="T87" fmla="*/ 222 h 253"/>
                <a:gd name="T88" fmla="*/ 8 w 204"/>
                <a:gd name="T89" fmla="*/ 211 h 253"/>
                <a:gd name="T90" fmla="*/ 3 w 204"/>
                <a:gd name="T91" fmla="*/ 208 h 253"/>
                <a:gd name="T92" fmla="*/ 10 w 204"/>
                <a:gd name="T93" fmla="*/ 201 h 253"/>
                <a:gd name="T94" fmla="*/ 23 w 204"/>
                <a:gd name="T95" fmla="*/ 206 h 253"/>
                <a:gd name="T96" fmla="*/ 42 w 204"/>
                <a:gd name="T97" fmla="*/ 182 h 253"/>
                <a:gd name="T98" fmla="*/ 73 w 204"/>
                <a:gd name="T99" fmla="*/ 164 h 253"/>
                <a:gd name="T100" fmla="*/ 94 w 204"/>
                <a:gd name="T101" fmla="*/ 146 h 253"/>
                <a:gd name="T102" fmla="*/ 99 w 204"/>
                <a:gd name="T103" fmla="*/ 138 h 253"/>
                <a:gd name="T104" fmla="*/ 70 w 204"/>
                <a:gd name="T105" fmla="*/ 107 h 253"/>
                <a:gd name="T106" fmla="*/ 52 w 204"/>
                <a:gd name="T107" fmla="*/ 104 h 253"/>
                <a:gd name="T108" fmla="*/ 47 w 204"/>
                <a:gd name="T109" fmla="*/ 83 h 253"/>
                <a:gd name="T110" fmla="*/ 68 w 204"/>
                <a:gd name="T111" fmla="*/ 81 h 253"/>
                <a:gd name="T112" fmla="*/ 78 w 204"/>
                <a:gd name="T113" fmla="*/ 62 h 253"/>
                <a:gd name="T114" fmla="*/ 76 w 204"/>
                <a:gd name="T115" fmla="*/ 47 h 253"/>
                <a:gd name="T116" fmla="*/ 76 w 204"/>
                <a:gd name="T117" fmla="*/ 26 h 253"/>
                <a:gd name="T118" fmla="*/ 89 w 204"/>
                <a:gd name="T119" fmla="*/ 18 h 253"/>
                <a:gd name="T120" fmla="*/ 107 w 204"/>
                <a:gd name="T121" fmla="*/ 13 h 253"/>
                <a:gd name="T122" fmla="*/ 123 w 204"/>
                <a:gd name="T123" fmla="*/ 15 h 253"/>
                <a:gd name="T124" fmla="*/ 136 w 204"/>
                <a:gd name="T125" fmla="*/ 7 h 2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04" h="253">
                  <a:moveTo>
                    <a:pt x="146" y="0"/>
                  </a:moveTo>
                  <a:lnTo>
                    <a:pt x="149" y="0"/>
                  </a:lnTo>
                  <a:lnTo>
                    <a:pt x="149" y="2"/>
                  </a:lnTo>
                  <a:lnTo>
                    <a:pt x="149" y="0"/>
                  </a:lnTo>
                  <a:lnTo>
                    <a:pt x="149" y="2"/>
                  </a:lnTo>
                  <a:lnTo>
                    <a:pt x="151" y="2"/>
                  </a:lnTo>
                  <a:lnTo>
                    <a:pt x="151" y="5"/>
                  </a:lnTo>
                  <a:lnTo>
                    <a:pt x="154" y="5"/>
                  </a:lnTo>
                  <a:lnTo>
                    <a:pt x="154" y="7"/>
                  </a:lnTo>
                  <a:lnTo>
                    <a:pt x="157" y="7"/>
                  </a:lnTo>
                  <a:lnTo>
                    <a:pt x="157" y="10"/>
                  </a:lnTo>
                  <a:lnTo>
                    <a:pt x="157" y="13"/>
                  </a:lnTo>
                  <a:lnTo>
                    <a:pt x="157" y="15"/>
                  </a:lnTo>
                  <a:lnTo>
                    <a:pt x="157" y="18"/>
                  </a:lnTo>
                  <a:lnTo>
                    <a:pt x="157" y="20"/>
                  </a:lnTo>
                  <a:lnTo>
                    <a:pt x="154" y="20"/>
                  </a:lnTo>
                  <a:lnTo>
                    <a:pt x="157" y="20"/>
                  </a:lnTo>
                  <a:lnTo>
                    <a:pt x="154" y="20"/>
                  </a:lnTo>
                  <a:lnTo>
                    <a:pt x="154" y="23"/>
                  </a:lnTo>
                  <a:lnTo>
                    <a:pt x="157" y="23"/>
                  </a:lnTo>
                  <a:lnTo>
                    <a:pt x="154" y="23"/>
                  </a:lnTo>
                  <a:lnTo>
                    <a:pt x="154" y="26"/>
                  </a:lnTo>
                  <a:lnTo>
                    <a:pt x="154" y="28"/>
                  </a:lnTo>
                  <a:lnTo>
                    <a:pt x="151" y="28"/>
                  </a:lnTo>
                  <a:lnTo>
                    <a:pt x="151" y="31"/>
                  </a:lnTo>
                  <a:lnTo>
                    <a:pt x="149" y="31"/>
                  </a:lnTo>
                  <a:lnTo>
                    <a:pt x="149" y="28"/>
                  </a:lnTo>
                  <a:lnTo>
                    <a:pt x="149" y="31"/>
                  </a:lnTo>
                  <a:lnTo>
                    <a:pt x="146" y="31"/>
                  </a:lnTo>
                  <a:lnTo>
                    <a:pt x="146" y="33"/>
                  </a:lnTo>
                  <a:lnTo>
                    <a:pt x="144" y="33"/>
                  </a:lnTo>
                  <a:lnTo>
                    <a:pt x="144" y="36"/>
                  </a:lnTo>
                  <a:lnTo>
                    <a:pt x="141" y="36"/>
                  </a:lnTo>
                  <a:lnTo>
                    <a:pt x="138" y="36"/>
                  </a:lnTo>
                  <a:lnTo>
                    <a:pt x="141" y="36"/>
                  </a:lnTo>
                  <a:lnTo>
                    <a:pt x="138" y="36"/>
                  </a:lnTo>
                  <a:lnTo>
                    <a:pt x="138" y="39"/>
                  </a:lnTo>
                  <a:lnTo>
                    <a:pt x="138" y="36"/>
                  </a:lnTo>
                  <a:lnTo>
                    <a:pt x="136" y="36"/>
                  </a:lnTo>
                  <a:lnTo>
                    <a:pt x="136" y="39"/>
                  </a:lnTo>
                  <a:lnTo>
                    <a:pt x="136" y="36"/>
                  </a:lnTo>
                  <a:lnTo>
                    <a:pt x="136" y="39"/>
                  </a:lnTo>
                  <a:lnTo>
                    <a:pt x="133" y="39"/>
                  </a:lnTo>
                  <a:lnTo>
                    <a:pt x="130" y="39"/>
                  </a:lnTo>
                  <a:lnTo>
                    <a:pt x="128" y="41"/>
                  </a:lnTo>
                  <a:lnTo>
                    <a:pt x="128" y="44"/>
                  </a:lnTo>
                  <a:lnTo>
                    <a:pt x="128" y="47"/>
                  </a:lnTo>
                  <a:lnTo>
                    <a:pt x="128" y="49"/>
                  </a:lnTo>
                  <a:lnTo>
                    <a:pt x="130" y="49"/>
                  </a:lnTo>
                  <a:lnTo>
                    <a:pt x="130" y="52"/>
                  </a:lnTo>
                  <a:lnTo>
                    <a:pt x="133" y="52"/>
                  </a:lnTo>
                  <a:lnTo>
                    <a:pt x="133" y="49"/>
                  </a:lnTo>
                  <a:lnTo>
                    <a:pt x="133" y="52"/>
                  </a:lnTo>
                  <a:lnTo>
                    <a:pt x="136" y="52"/>
                  </a:lnTo>
                  <a:lnTo>
                    <a:pt x="138" y="52"/>
                  </a:lnTo>
                  <a:lnTo>
                    <a:pt x="138" y="54"/>
                  </a:lnTo>
                  <a:lnTo>
                    <a:pt x="141" y="54"/>
                  </a:lnTo>
                  <a:lnTo>
                    <a:pt x="138" y="54"/>
                  </a:lnTo>
                  <a:lnTo>
                    <a:pt x="138" y="52"/>
                  </a:lnTo>
                  <a:lnTo>
                    <a:pt x="141" y="52"/>
                  </a:lnTo>
                  <a:lnTo>
                    <a:pt x="141" y="49"/>
                  </a:lnTo>
                  <a:lnTo>
                    <a:pt x="144" y="49"/>
                  </a:lnTo>
                  <a:lnTo>
                    <a:pt x="144" y="52"/>
                  </a:lnTo>
                  <a:lnTo>
                    <a:pt x="146" y="52"/>
                  </a:lnTo>
                  <a:lnTo>
                    <a:pt x="146" y="49"/>
                  </a:lnTo>
                  <a:lnTo>
                    <a:pt x="149" y="49"/>
                  </a:lnTo>
                  <a:lnTo>
                    <a:pt x="151" y="49"/>
                  </a:lnTo>
                  <a:lnTo>
                    <a:pt x="154" y="49"/>
                  </a:lnTo>
                  <a:lnTo>
                    <a:pt x="154" y="52"/>
                  </a:lnTo>
                  <a:lnTo>
                    <a:pt x="157" y="52"/>
                  </a:lnTo>
                  <a:lnTo>
                    <a:pt x="157" y="54"/>
                  </a:lnTo>
                  <a:lnTo>
                    <a:pt x="159" y="54"/>
                  </a:lnTo>
                  <a:lnTo>
                    <a:pt x="159" y="57"/>
                  </a:lnTo>
                  <a:lnTo>
                    <a:pt x="157" y="57"/>
                  </a:lnTo>
                  <a:lnTo>
                    <a:pt x="154" y="57"/>
                  </a:lnTo>
                  <a:lnTo>
                    <a:pt x="151" y="57"/>
                  </a:lnTo>
                  <a:lnTo>
                    <a:pt x="151" y="60"/>
                  </a:lnTo>
                  <a:lnTo>
                    <a:pt x="149" y="60"/>
                  </a:lnTo>
                  <a:lnTo>
                    <a:pt x="146" y="60"/>
                  </a:lnTo>
                  <a:lnTo>
                    <a:pt x="144" y="60"/>
                  </a:lnTo>
                  <a:lnTo>
                    <a:pt x="144" y="57"/>
                  </a:lnTo>
                  <a:lnTo>
                    <a:pt x="144" y="60"/>
                  </a:lnTo>
                  <a:lnTo>
                    <a:pt x="141" y="60"/>
                  </a:lnTo>
                  <a:lnTo>
                    <a:pt x="141" y="62"/>
                  </a:lnTo>
                  <a:lnTo>
                    <a:pt x="141" y="65"/>
                  </a:lnTo>
                  <a:lnTo>
                    <a:pt x="138" y="65"/>
                  </a:lnTo>
                  <a:lnTo>
                    <a:pt x="138" y="62"/>
                  </a:lnTo>
                  <a:lnTo>
                    <a:pt x="138" y="65"/>
                  </a:lnTo>
                  <a:lnTo>
                    <a:pt x="136" y="65"/>
                  </a:lnTo>
                  <a:lnTo>
                    <a:pt x="138" y="65"/>
                  </a:lnTo>
                  <a:lnTo>
                    <a:pt x="136" y="65"/>
                  </a:lnTo>
                  <a:lnTo>
                    <a:pt x="138" y="65"/>
                  </a:lnTo>
                  <a:lnTo>
                    <a:pt x="136" y="65"/>
                  </a:lnTo>
                  <a:lnTo>
                    <a:pt x="136" y="67"/>
                  </a:lnTo>
                  <a:lnTo>
                    <a:pt x="133" y="67"/>
                  </a:lnTo>
                  <a:lnTo>
                    <a:pt x="130" y="67"/>
                  </a:lnTo>
                  <a:lnTo>
                    <a:pt x="128" y="67"/>
                  </a:lnTo>
                  <a:lnTo>
                    <a:pt x="128" y="70"/>
                  </a:lnTo>
                  <a:lnTo>
                    <a:pt x="128" y="67"/>
                  </a:lnTo>
                  <a:lnTo>
                    <a:pt x="125" y="67"/>
                  </a:lnTo>
                  <a:lnTo>
                    <a:pt x="125" y="70"/>
                  </a:lnTo>
                  <a:lnTo>
                    <a:pt x="125" y="67"/>
                  </a:lnTo>
                  <a:lnTo>
                    <a:pt x="123" y="67"/>
                  </a:lnTo>
                  <a:lnTo>
                    <a:pt x="120" y="67"/>
                  </a:lnTo>
                  <a:lnTo>
                    <a:pt x="120" y="70"/>
                  </a:lnTo>
                  <a:lnTo>
                    <a:pt x="117" y="70"/>
                  </a:lnTo>
                  <a:lnTo>
                    <a:pt x="115" y="70"/>
                  </a:lnTo>
                  <a:lnTo>
                    <a:pt x="115" y="73"/>
                  </a:lnTo>
                  <a:lnTo>
                    <a:pt x="112" y="73"/>
                  </a:lnTo>
                  <a:lnTo>
                    <a:pt x="112" y="75"/>
                  </a:lnTo>
                  <a:lnTo>
                    <a:pt x="110" y="75"/>
                  </a:lnTo>
                  <a:lnTo>
                    <a:pt x="112" y="75"/>
                  </a:lnTo>
                  <a:lnTo>
                    <a:pt x="110" y="75"/>
                  </a:lnTo>
                  <a:lnTo>
                    <a:pt x="110" y="78"/>
                  </a:lnTo>
                  <a:lnTo>
                    <a:pt x="107" y="78"/>
                  </a:lnTo>
                  <a:lnTo>
                    <a:pt x="107" y="81"/>
                  </a:lnTo>
                  <a:lnTo>
                    <a:pt x="104" y="81"/>
                  </a:lnTo>
                  <a:lnTo>
                    <a:pt x="104" y="83"/>
                  </a:lnTo>
                  <a:lnTo>
                    <a:pt x="104" y="86"/>
                  </a:lnTo>
                  <a:lnTo>
                    <a:pt x="102" y="86"/>
                  </a:lnTo>
                  <a:lnTo>
                    <a:pt x="102" y="88"/>
                  </a:lnTo>
                  <a:lnTo>
                    <a:pt x="102" y="91"/>
                  </a:lnTo>
                  <a:lnTo>
                    <a:pt x="102" y="94"/>
                  </a:lnTo>
                  <a:lnTo>
                    <a:pt x="102" y="96"/>
                  </a:lnTo>
                  <a:lnTo>
                    <a:pt x="102" y="99"/>
                  </a:lnTo>
                  <a:lnTo>
                    <a:pt x="102" y="101"/>
                  </a:lnTo>
                  <a:lnTo>
                    <a:pt x="102" y="104"/>
                  </a:lnTo>
                  <a:lnTo>
                    <a:pt x="102" y="107"/>
                  </a:lnTo>
                  <a:lnTo>
                    <a:pt x="104" y="109"/>
                  </a:lnTo>
                  <a:lnTo>
                    <a:pt x="104" y="112"/>
                  </a:lnTo>
                  <a:lnTo>
                    <a:pt x="107" y="114"/>
                  </a:lnTo>
                  <a:lnTo>
                    <a:pt x="107" y="117"/>
                  </a:lnTo>
                  <a:lnTo>
                    <a:pt x="110" y="117"/>
                  </a:lnTo>
                  <a:lnTo>
                    <a:pt x="110" y="120"/>
                  </a:lnTo>
                  <a:lnTo>
                    <a:pt x="110" y="122"/>
                  </a:lnTo>
                  <a:lnTo>
                    <a:pt x="112" y="122"/>
                  </a:lnTo>
                  <a:lnTo>
                    <a:pt x="112" y="125"/>
                  </a:lnTo>
                  <a:lnTo>
                    <a:pt x="115" y="125"/>
                  </a:lnTo>
                  <a:lnTo>
                    <a:pt x="115" y="128"/>
                  </a:lnTo>
                  <a:lnTo>
                    <a:pt x="117" y="128"/>
                  </a:lnTo>
                  <a:lnTo>
                    <a:pt x="117" y="130"/>
                  </a:lnTo>
                  <a:lnTo>
                    <a:pt x="120" y="133"/>
                  </a:lnTo>
                  <a:lnTo>
                    <a:pt x="120" y="135"/>
                  </a:lnTo>
                  <a:lnTo>
                    <a:pt x="123" y="135"/>
                  </a:lnTo>
                  <a:lnTo>
                    <a:pt x="128" y="141"/>
                  </a:lnTo>
                  <a:lnTo>
                    <a:pt x="130" y="141"/>
                  </a:lnTo>
                  <a:lnTo>
                    <a:pt x="133" y="141"/>
                  </a:lnTo>
                  <a:lnTo>
                    <a:pt x="136" y="141"/>
                  </a:lnTo>
                  <a:lnTo>
                    <a:pt x="138" y="141"/>
                  </a:lnTo>
                  <a:lnTo>
                    <a:pt x="138" y="138"/>
                  </a:lnTo>
                  <a:lnTo>
                    <a:pt x="141" y="138"/>
                  </a:lnTo>
                  <a:lnTo>
                    <a:pt x="141" y="141"/>
                  </a:lnTo>
                  <a:lnTo>
                    <a:pt x="141" y="143"/>
                  </a:lnTo>
                  <a:lnTo>
                    <a:pt x="138" y="143"/>
                  </a:lnTo>
                  <a:lnTo>
                    <a:pt x="141" y="146"/>
                  </a:lnTo>
                  <a:lnTo>
                    <a:pt x="144" y="146"/>
                  </a:lnTo>
                  <a:lnTo>
                    <a:pt x="141" y="146"/>
                  </a:lnTo>
                  <a:lnTo>
                    <a:pt x="144" y="146"/>
                  </a:lnTo>
                  <a:lnTo>
                    <a:pt x="144" y="148"/>
                  </a:lnTo>
                  <a:lnTo>
                    <a:pt x="146" y="148"/>
                  </a:lnTo>
                  <a:lnTo>
                    <a:pt x="149" y="148"/>
                  </a:lnTo>
                  <a:lnTo>
                    <a:pt x="151" y="148"/>
                  </a:lnTo>
                  <a:lnTo>
                    <a:pt x="154" y="151"/>
                  </a:lnTo>
                  <a:lnTo>
                    <a:pt x="154" y="148"/>
                  </a:lnTo>
                  <a:lnTo>
                    <a:pt x="157" y="148"/>
                  </a:lnTo>
                  <a:lnTo>
                    <a:pt x="159" y="148"/>
                  </a:lnTo>
                  <a:lnTo>
                    <a:pt x="159" y="146"/>
                  </a:lnTo>
                  <a:lnTo>
                    <a:pt x="162" y="146"/>
                  </a:lnTo>
                  <a:lnTo>
                    <a:pt x="162" y="143"/>
                  </a:lnTo>
                  <a:lnTo>
                    <a:pt x="159" y="143"/>
                  </a:lnTo>
                  <a:lnTo>
                    <a:pt x="162" y="143"/>
                  </a:lnTo>
                  <a:lnTo>
                    <a:pt x="162" y="141"/>
                  </a:lnTo>
                  <a:lnTo>
                    <a:pt x="164" y="141"/>
                  </a:lnTo>
                  <a:lnTo>
                    <a:pt x="164" y="138"/>
                  </a:lnTo>
                  <a:lnTo>
                    <a:pt x="164" y="141"/>
                  </a:lnTo>
                  <a:lnTo>
                    <a:pt x="164" y="138"/>
                  </a:lnTo>
                  <a:lnTo>
                    <a:pt x="167" y="138"/>
                  </a:lnTo>
                  <a:lnTo>
                    <a:pt x="170" y="138"/>
                  </a:lnTo>
                  <a:lnTo>
                    <a:pt x="172" y="138"/>
                  </a:lnTo>
                  <a:lnTo>
                    <a:pt x="172" y="135"/>
                  </a:lnTo>
                  <a:lnTo>
                    <a:pt x="175" y="135"/>
                  </a:lnTo>
                  <a:lnTo>
                    <a:pt x="177" y="135"/>
                  </a:lnTo>
                  <a:lnTo>
                    <a:pt x="177" y="133"/>
                  </a:lnTo>
                  <a:lnTo>
                    <a:pt x="177" y="135"/>
                  </a:lnTo>
                  <a:lnTo>
                    <a:pt x="180" y="135"/>
                  </a:lnTo>
                  <a:lnTo>
                    <a:pt x="177" y="135"/>
                  </a:lnTo>
                  <a:lnTo>
                    <a:pt x="180" y="135"/>
                  </a:lnTo>
                  <a:lnTo>
                    <a:pt x="180" y="138"/>
                  </a:lnTo>
                  <a:lnTo>
                    <a:pt x="183" y="138"/>
                  </a:lnTo>
                  <a:lnTo>
                    <a:pt x="185" y="138"/>
                  </a:lnTo>
                  <a:lnTo>
                    <a:pt x="185" y="141"/>
                  </a:lnTo>
                  <a:lnTo>
                    <a:pt x="185" y="138"/>
                  </a:lnTo>
                  <a:lnTo>
                    <a:pt x="185" y="141"/>
                  </a:lnTo>
                  <a:lnTo>
                    <a:pt x="185" y="138"/>
                  </a:lnTo>
                  <a:lnTo>
                    <a:pt x="188" y="138"/>
                  </a:lnTo>
                  <a:lnTo>
                    <a:pt x="188" y="141"/>
                  </a:lnTo>
                  <a:lnTo>
                    <a:pt x="188" y="138"/>
                  </a:lnTo>
                  <a:lnTo>
                    <a:pt x="188" y="141"/>
                  </a:lnTo>
                  <a:lnTo>
                    <a:pt x="188" y="138"/>
                  </a:lnTo>
                  <a:lnTo>
                    <a:pt x="191" y="138"/>
                  </a:lnTo>
                  <a:lnTo>
                    <a:pt x="191" y="141"/>
                  </a:lnTo>
                  <a:lnTo>
                    <a:pt x="191" y="143"/>
                  </a:lnTo>
                  <a:lnTo>
                    <a:pt x="188" y="143"/>
                  </a:lnTo>
                  <a:lnTo>
                    <a:pt x="191" y="143"/>
                  </a:lnTo>
                  <a:lnTo>
                    <a:pt x="188" y="143"/>
                  </a:lnTo>
                  <a:lnTo>
                    <a:pt x="191" y="146"/>
                  </a:lnTo>
                  <a:lnTo>
                    <a:pt x="188" y="146"/>
                  </a:lnTo>
                  <a:lnTo>
                    <a:pt x="191" y="146"/>
                  </a:lnTo>
                  <a:lnTo>
                    <a:pt x="188" y="146"/>
                  </a:lnTo>
                  <a:lnTo>
                    <a:pt x="188" y="148"/>
                  </a:lnTo>
                  <a:lnTo>
                    <a:pt x="191" y="148"/>
                  </a:lnTo>
                  <a:lnTo>
                    <a:pt x="191" y="151"/>
                  </a:lnTo>
                  <a:lnTo>
                    <a:pt x="193" y="151"/>
                  </a:lnTo>
                  <a:lnTo>
                    <a:pt x="193" y="154"/>
                  </a:lnTo>
                  <a:lnTo>
                    <a:pt x="196" y="154"/>
                  </a:lnTo>
                  <a:lnTo>
                    <a:pt x="196" y="156"/>
                  </a:lnTo>
                  <a:lnTo>
                    <a:pt x="198" y="156"/>
                  </a:lnTo>
                  <a:lnTo>
                    <a:pt x="201" y="156"/>
                  </a:lnTo>
                  <a:lnTo>
                    <a:pt x="198" y="156"/>
                  </a:lnTo>
                  <a:lnTo>
                    <a:pt x="201" y="159"/>
                  </a:lnTo>
                  <a:lnTo>
                    <a:pt x="204" y="159"/>
                  </a:lnTo>
                  <a:lnTo>
                    <a:pt x="204" y="161"/>
                  </a:lnTo>
                  <a:lnTo>
                    <a:pt x="204" y="159"/>
                  </a:lnTo>
                  <a:lnTo>
                    <a:pt x="204" y="161"/>
                  </a:lnTo>
                  <a:lnTo>
                    <a:pt x="204" y="164"/>
                  </a:lnTo>
                  <a:lnTo>
                    <a:pt x="201" y="164"/>
                  </a:lnTo>
                  <a:lnTo>
                    <a:pt x="198" y="164"/>
                  </a:lnTo>
                  <a:lnTo>
                    <a:pt x="198" y="167"/>
                  </a:lnTo>
                  <a:lnTo>
                    <a:pt x="198" y="164"/>
                  </a:lnTo>
                  <a:lnTo>
                    <a:pt x="198" y="167"/>
                  </a:lnTo>
                  <a:lnTo>
                    <a:pt x="196" y="167"/>
                  </a:lnTo>
                  <a:lnTo>
                    <a:pt x="196" y="164"/>
                  </a:lnTo>
                  <a:lnTo>
                    <a:pt x="193" y="164"/>
                  </a:lnTo>
                  <a:lnTo>
                    <a:pt x="193" y="167"/>
                  </a:lnTo>
                  <a:lnTo>
                    <a:pt x="191" y="167"/>
                  </a:lnTo>
                  <a:lnTo>
                    <a:pt x="191" y="169"/>
                  </a:lnTo>
                  <a:lnTo>
                    <a:pt x="191" y="172"/>
                  </a:lnTo>
                  <a:lnTo>
                    <a:pt x="188" y="172"/>
                  </a:lnTo>
                  <a:lnTo>
                    <a:pt x="191" y="172"/>
                  </a:lnTo>
                  <a:lnTo>
                    <a:pt x="191" y="175"/>
                  </a:lnTo>
                  <a:lnTo>
                    <a:pt x="188" y="175"/>
                  </a:lnTo>
                  <a:lnTo>
                    <a:pt x="188" y="177"/>
                  </a:lnTo>
                  <a:lnTo>
                    <a:pt x="188" y="175"/>
                  </a:lnTo>
                  <a:lnTo>
                    <a:pt x="188" y="177"/>
                  </a:lnTo>
                  <a:lnTo>
                    <a:pt x="191" y="177"/>
                  </a:lnTo>
                  <a:lnTo>
                    <a:pt x="191" y="180"/>
                  </a:lnTo>
                  <a:lnTo>
                    <a:pt x="188" y="180"/>
                  </a:lnTo>
                  <a:lnTo>
                    <a:pt x="188" y="182"/>
                  </a:lnTo>
                  <a:lnTo>
                    <a:pt x="188" y="185"/>
                  </a:lnTo>
                  <a:lnTo>
                    <a:pt x="185" y="185"/>
                  </a:lnTo>
                  <a:lnTo>
                    <a:pt x="185" y="188"/>
                  </a:lnTo>
                  <a:lnTo>
                    <a:pt x="183" y="188"/>
                  </a:lnTo>
                  <a:lnTo>
                    <a:pt x="180" y="188"/>
                  </a:lnTo>
                  <a:lnTo>
                    <a:pt x="177" y="188"/>
                  </a:lnTo>
                  <a:lnTo>
                    <a:pt x="175" y="188"/>
                  </a:lnTo>
                  <a:lnTo>
                    <a:pt x="172" y="188"/>
                  </a:lnTo>
                  <a:lnTo>
                    <a:pt x="170" y="188"/>
                  </a:lnTo>
                  <a:lnTo>
                    <a:pt x="167" y="188"/>
                  </a:lnTo>
                  <a:lnTo>
                    <a:pt x="167" y="190"/>
                  </a:lnTo>
                  <a:lnTo>
                    <a:pt x="167" y="193"/>
                  </a:lnTo>
                  <a:lnTo>
                    <a:pt x="164" y="193"/>
                  </a:lnTo>
                  <a:lnTo>
                    <a:pt x="167" y="193"/>
                  </a:lnTo>
                  <a:lnTo>
                    <a:pt x="164" y="193"/>
                  </a:lnTo>
                  <a:lnTo>
                    <a:pt x="167" y="193"/>
                  </a:lnTo>
                  <a:lnTo>
                    <a:pt x="167" y="195"/>
                  </a:lnTo>
                  <a:lnTo>
                    <a:pt x="164" y="195"/>
                  </a:lnTo>
                  <a:lnTo>
                    <a:pt x="164" y="198"/>
                  </a:lnTo>
                  <a:lnTo>
                    <a:pt x="164" y="201"/>
                  </a:lnTo>
                  <a:lnTo>
                    <a:pt x="164" y="203"/>
                  </a:lnTo>
                  <a:lnTo>
                    <a:pt x="162" y="203"/>
                  </a:lnTo>
                  <a:lnTo>
                    <a:pt x="164" y="203"/>
                  </a:lnTo>
                  <a:lnTo>
                    <a:pt x="167" y="203"/>
                  </a:lnTo>
                  <a:lnTo>
                    <a:pt x="167" y="206"/>
                  </a:lnTo>
                  <a:lnTo>
                    <a:pt x="164" y="206"/>
                  </a:lnTo>
                  <a:lnTo>
                    <a:pt x="164" y="208"/>
                  </a:lnTo>
                  <a:lnTo>
                    <a:pt x="164" y="211"/>
                  </a:lnTo>
                  <a:lnTo>
                    <a:pt x="164" y="208"/>
                  </a:lnTo>
                  <a:lnTo>
                    <a:pt x="164" y="211"/>
                  </a:lnTo>
                  <a:lnTo>
                    <a:pt x="162" y="211"/>
                  </a:lnTo>
                  <a:lnTo>
                    <a:pt x="159" y="211"/>
                  </a:lnTo>
                  <a:lnTo>
                    <a:pt x="157" y="211"/>
                  </a:lnTo>
                  <a:lnTo>
                    <a:pt x="157" y="208"/>
                  </a:lnTo>
                  <a:lnTo>
                    <a:pt x="154" y="208"/>
                  </a:lnTo>
                  <a:lnTo>
                    <a:pt x="154" y="206"/>
                  </a:lnTo>
                  <a:lnTo>
                    <a:pt x="154" y="203"/>
                  </a:lnTo>
                  <a:lnTo>
                    <a:pt x="151" y="203"/>
                  </a:lnTo>
                  <a:lnTo>
                    <a:pt x="154" y="203"/>
                  </a:lnTo>
                  <a:lnTo>
                    <a:pt x="151" y="203"/>
                  </a:lnTo>
                  <a:lnTo>
                    <a:pt x="151" y="201"/>
                  </a:lnTo>
                  <a:lnTo>
                    <a:pt x="151" y="203"/>
                  </a:lnTo>
                  <a:lnTo>
                    <a:pt x="151" y="201"/>
                  </a:lnTo>
                  <a:lnTo>
                    <a:pt x="154" y="201"/>
                  </a:lnTo>
                  <a:lnTo>
                    <a:pt x="151" y="201"/>
                  </a:lnTo>
                  <a:lnTo>
                    <a:pt x="151" y="198"/>
                  </a:lnTo>
                  <a:lnTo>
                    <a:pt x="151" y="195"/>
                  </a:lnTo>
                  <a:lnTo>
                    <a:pt x="149" y="195"/>
                  </a:lnTo>
                  <a:lnTo>
                    <a:pt x="149" y="193"/>
                  </a:lnTo>
                  <a:lnTo>
                    <a:pt x="146" y="193"/>
                  </a:lnTo>
                  <a:lnTo>
                    <a:pt x="144" y="193"/>
                  </a:lnTo>
                  <a:lnTo>
                    <a:pt x="144" y="190"/>
                  </a:lnTo>
                  <a:lnTo>
                    <a:pt x="144" y="188"/>
                  </a:lnTo>
                  <a:lnTo>
                    <a:pt x="141" y="188"/>
                  </a:lnTo>
                  <a:lnTo>
                    <a:pt x="144" y="188"/>
                  </a:lnTo>
                  <a:lnTo>
                    <a:pt x="144" y="185"/>
                  </a:lnTo>
                  <a:lnTo>
                    <a:pt x="141" y="185"/>
                  </a:lnTo>
                  <a:lnTo>
                    <a:pt x="144" y="185"/>
                  </a:lnTo>
                  <a:lnTo>
                    <a:pt x="141" y="185"/>
                  </a:lnTo>
                  <a:lnTo>
                    <a:pt x="144" y="185"/>
                  </a:lnTo>
                  <a:lnTo>
                    <a:pt x="141" y="185"/>
                  </a:lnTo>
                  <a:lnTo>
                    <a:pt x="141" y="182"/>
                  </a:lnTo>
                  <a:lnTo>
                    <a:pt x="138" y="182"/>
                  </a:lnTo>
                  <a:lnTo>
                    <a:pt x="138" y="185"/>
                  </a:lnTo>
                  <a:lnTo>
                    <a:pt x="136" y="185"/>
                  </a:lnTo>
                  <a:lnTo>
                    <a:pt x="138" y="185"/>
                  </a:lnTo>
                  <a:lnTo>
                    <a:pt x="136" y="185"/>
                  </a:lnTo>
                  <a:lnTo>
                    <a:pt x="133" y="185"/>
                  </a:lnTo>
                  <a:lnTo>
                    <a:pt x="133" y="182"/>
                  </a:lnTo>
                  <a:lnTo>
                    <a:pt x="133" y="185"/>
                  </a:lnTo>
                  <a:lnTo>
                    <a:pt x="130" y="185"/>
                  </a:lnTo>
                  <a:lnTo>
                    <a:pt x="130" y="182"/>
                  </a:lnTo>
                  <a:lnTo>
                    <a:pt x="128" y="185"/>
                  </a:lnTo>
                  <a:lnTo>
                    <a:pt x="128" y="188"/>
                  </a:lnTo>
                  <a:lnTo>
                    <a:pt x="128" y="190"/>
                  </a:lnTo>
                  <a:lnTo>
                    <a:pt x="128" y="188"/>
                  </a:lnTo>
                  <a:lnTo>
                    <a:pt x="128" y="190"/>
                  </a:lnTo>
                  <a:lnTo>
                    <a:pt x="130" y="190"/>
                  </a:lnTo>
                  <a:lnTo>
                    <a:pt x="130" y="193"/>
                  </a:lnTo>
                  <a:lnTo>
                    <a:pt x="130" y="195"/>
                  </a:lnTo>
                  <a:lnTo>
                    <a:pt x="128" y="195"/>
                  </a:lnTo>
                  <a:lnTo>
                    <a:pt x="125" y="195"/>
                  </a:lnTo>
                  <a:lnTo>
                    <a:pt x="125" y="193"/>
                  </a:lnTo>
                  <a:lnTo>
                    <a:pt x="125" y="195"/>
                  </a:lnTo>
                  <a:lnTo>
                    <a:pt x="123" y="193"/>
                  </a:lnTo>
                  <a:lnTo>
                    <a:pt x="120" y="193"/>
                  </a:lnTo>
                  <a:lnTo>
                    <a:pt x="117" y="193"/>
                  </a:lnTo>
                  <a:lnTo>
                    <a:pt x="117" y="190"/>
                  </a:lnTo>
                  <a:lnTo>
                    <a:pt x="120" y="190"/>
                  </a:lnTo>
                  <a:lnTo>
                    <a:pt x="117" y="190"/>
                  </a:lnTo>
                  <a:lnTo>
                    <a:pt x="117" y="193"/>
                  </a:lnTo>
                  <a:lnTo>
                    <a:pt x="115" y="193"/>
                  </a:lnTo>
                  <a:lnTo>
                    <a:pt x="115" y="190"/>
                  </a:lnTo>
                  <a:lnTo>
                    <a:pt x="115" y="188"/>
                  </a:lnTo>
                  <a:lnTo>
                    <a:pt x="112" y="188"/>
                  </a:lnTo>
                  <a:lnTo>
                    <a:pt x="112" y="190"/>
                  </a:lnTo>
                  <a:lnTo>
                    <a:pt x="110" y="190"/>
                  </a:lnTo>
                  <a:lnTo>
                    <a:pt x="110" y="193"/>
                  </a:lnTo>
                  <a:lnTo>
                    <a:pt x="110" y="190"/>
                  </a:lnTo>
                  <a:lnTo>
                    <a:pt x="107" y="190"/>
                  </a:lnTo>
                  <a:lnTo>
                    <a:pt x="107" y="193"/>
                  </a:lnTo>
                  <a:lnTo>
                    <a:pt x="107" y="195"/>
                  </a:lnTo>
                  <a:lnTo>
                    <a:pt x="104" y="195"/>
                  </a:lnTo>
                  <a:lnTo>
                    <a:pt x="104" y="198"/>
                  </a:lnTo>
                  <a:lnTo>
                    <a:pt x="104" y="201"/>
                  </a:lnTo>
                  <a:lnTo>
                    <a:pt x="102" y="201"/>
                  </a:lnTo>
                  <a:lnTo>
                    <a:pt x="102" y="203"/>
                  </a:lnTo>
                  <a:lnTo>
                    <a:pt x="102" y="206"/>
                  </a:lnTo>
                  <a:lnTo>
                    <a:pt x="99" y="206"/>
                  </a:lnTo>
                  <a:lnTo>
                    <a:pt x="97" y="206"/>
                  </a:lnTo>
                  <a:lnTo>
                    <a:pt x="94" y="206"/>
                  </a:lnTo>
                  <a:lnTo>
                    <a:pt x="97" y="206"/>
                  </a:lnTo>
                  <a:lnTo>
                    <a:pt x="94" y="206"/>
                  </a:lnTo>
                  <a:lnTo>
                    <a:pt x="94" y="208"/>
                  </a:lnTo>
                  <a:lnTo>
                    <a:pt x="91" y="208"/>
                  </a:lnTo>
                  <a:lnTo>
                    <a:pt x="94" y="208"/>
                  </a:lnTo>
                  <a:lnTo>
                    <a:pt x="94" y="211"/>
                  </a:lnTo>
                  <a:lnTo>
                    <a:pt x="97" y="211"/>
                  </a:lnTo>
                  <a:lnTo>
                    <a:pt x="94" y="211"/>
                  </a:lnTo>
                  <a:lnTo>
                    <a:pt x="97" y="211"/>
                  </a:lnTo>
                  <a:lnTo>
                    <a:pt x="97" y="214"/>
                  </a:lnTo>
                  <a:lnTo>
                    <a:pt x="97" y="216"/>
                  </a:lnTo>
                  <a:lnTo>
                    <a:pt x="97" y="219"/>
                  </a:lnTo>
                  <a:lnTo>
                    <a:pt x="94" y="219"/>
                  </a:lnTo>
                  <a:lnTo>
                    <a:pt x="91" y="219"/>
                  </a:lnTo>
                  <a:lnTo>
                    <a:pt x="89" y="219"/>
                  </a:lnTo>
                  <a:lnTo>
                    <a:pt x="86" y="219"/>
                  </a:lnTo>
                  <a:lnTo>
                    <a:pt x="86" y="216"/>
                  </a:lnTo>
                  <a:lnTo>
                    <a:pt x="83" y="216"/>
                  </a:lnTo>
                  <a:lnTo>
                    <a:pt x="81" y="216"/>
                  </a:lnTo>
                  <a:lnTo>
                    <a:pt x="81" y="219"/>
                  </a:lnTo>
                  <a:lnTo>
                    <a:pt x="78" y="219"/>
                  </a:lnTo>
                  <a:lnTo>
                    <a:pt x="78" y="222"/>
                  </a:lnTo>
                  <a:lnTo>
                    <a:pt x="76" y="222"/>
                  </a:lnTo>
                  <a:lnTo>
                    <a:pt x="78" y="222"/>
                  </a:lnTo>
                  <a:lnTo>
                    <a:pt x="76" y="222"/>
                  </a:lnTo>
                  <a:lnTo>
                    <a:pt x="78" y="222"/>
                  </a:lnTo>
                  <a:lnTo>
                    <a:pt x="81" y="222"/>
                  </a:lnTo>
                  <a:lnTo>
                    <a:pt x="81" y="224"/>
                  </a:lnTo>
                  <a:lnTo>
                    <a:pt x="78" y="224"/>
                  </a:lnTo>
                  <a:lnTo>
                    <a:pt x="81" y="224"/>
                  </a:lnTo>
                  <a:lnTo>
                    <a:pt x="81" y="227"/>
                  </a:lnTo>
                  <a:lnTo>
                    <a:pt x="78" y="227"/>
                  </a:lnTo>
                  <a:lnTo>
                    <a:pt x="78" y="224"/>
                  </a:lnTo>
                  <a:lnTo>
                    <a:pt x="78" y="227"/>
                  </a:lnTo>
                  <a:lnTo>
                    <a:pt x="76" y="227"/>
                  </a:lnTo>
                  <a:lnTo>
                    <a:pt x="73" y="227"/>
                  </a:lnTo>
                  <a:lnTo>
                    <a:pt x="73" y="229"/>
                  </a:lnTo>
                  <a:lnTo>
                    <a:pt x="73" y="227"/>
                  </a:lnTo>
                  <a:lnTo>
                    <a:pt x="70" y="227"/>
                  </a:lnTo>
                  <a:lnTo>
                    <a:pt x="70" y="229"/>
                  </a:lnTo>
                  <a:lnTo>
                    <a:pt x="73" y="229"/>
                  </a:lnTo>
                  <a:lnTo>
                    <a:pt x="73" y="232"/>
                  </a:lnTo>
                  <a:lnTo>
                    <a:pt x="70" y="235"/>
                  </a:lnTo>
                  <a:lnTo>
                    <a:pt x="68" y="237"/>
                  </a:lnTo>
                  <a:lnTo>
                    <a:pt x="65" y="237"/>
                  </a:lnTo>
                  <a:lnTo>
                    <a:pt x="65" y="240"/>
                  </a:lnTo>
                  <a:lnTo>
                    <a:pt x="63" y="240"/>
                  </a:lnTo>
                  <a:lnTo>
                    <a:pt x="63" y="242"/>
                  </a:lnTo>
                  <a:lnTo>
                    <a:pt x="60" y="242"/>
                  </a:lnTo>
                  <a:lnTo>
                    <a:pt x="60" y="240"/>
                  </a:lnTo>
                  <a:lnTo>
                    <a:pt x="60" y="242"/>
                  </a:lnTo>
                  <a:lnTo>
                    <a:pt x="57" y="242"/>
                  </a:lnTo>
                  <a:lnTo>
                    <a:pt x="57" y="245"/>
                  </a:lnTo>
                  <a:lnTo>
                    <a:pt x="57" y="242"/>
                  </a:lnTo>
                  <a:lnTo>
                    <a:pt x="55" y="242"/>
                  </a:lnTo>
                  <a:lnTo>
                    <a:pt x="52" y="242"/>
                  </a:lnTo>
                  <a:lnTo>
                    <a:pt x="55" y="242"/>
                  </a:lnTo>
                  <a:lnTo>
                    <a:pt x="52" y="242"/>
                  </a:lnTo>
                  <a:lnTo>
                    <a:pt x="50" y="242"/>
                  </a:lnTo>
                  <a:lnTo>
                    <a:pt x="50" y="245"/>
                  </a:lnTo>
                  <a:lnTo>
                    <a:pt x="47" y="245"/>
                  </a:lnTo>
                  <a:lnTo>
                    <a:pt x="50" y="242"/>
                  </a:lnTo>
                  <a:lnTo>
                    <a:pt x="47" y="242"/>
                  </a:lnTo>
                  <a:lnTo>
                    <a:pt x="47" y="245"/>
                  </a:lnTo>
                  <a:lnTo>
                    <a:pt x="50" y="245"/>
                  </a:lnTo>
                  <a:lnTo>
                    <a:pt x="47" y="245"/>
                  </a:lnTo>
                  <a:lnTo>
                    <a:pt x="47" y="242"/>
                  </a:lnTo>
                  <a:lnTo>
                    <a:pt x="47" y="245"/>
                  </a:lnTo>
                  <a:lnTo>
                    <a:pt x="44" y="245"/>
                  </a:lnTo>
                  <a:lnTo>
                    <a:pt x="44" y="248"/>
                  </a:lnTo>
                  <a:lnTo>
                    <a:pt x="42" y="248"/>
                  </a:lnTo>
                  <a:lnTo>
                    <a:pt x="44" y="248"/>
                  </a:lnTo>
                  <a:lnTo>
                    <a:pt x="42" y="248"/>
                  </a:lnTo>
                  <a:lnTo>
                    <a:pt x="42" y="250"/>
                  </a:lnTo>
                  <a:lnTo>
                    <a:pt x="39" y="250"/>
                  </a:lnTo>
                  <a:lnTo>
                    <a:pt x="39" y="253"/>
                  </a:lnTo>
                  <a:lnTo>
                    <a:pt x="37" y="253"/>
                  </a:lnTo>
                  <a:lnTo>
                    <a:pt x="37" y="250"/>
                  </a:lnTo>
                  <a:lnTo>
                    <a:pt x="37" y="248"/>
                  </a:lnTo>
                  <a:lnTo>
                    <a:pt x="34" y="248"/>
                  </a:lnTo>
                  <a:lnTo>
                    <a:pt x="34" y="245"/>
                  </a:lnTo>
                  <a:lnTo>
                    <a:pt x="34" y="242"/>
                  </a:lnTo>
                  <a:lnTo>
                    <a:pt x="34" y="245"/>
                  </a:lnTo>
                  <a:lnTo>
                    <a:pt x="34" y="242"/>
                  </a:lnTo>
                  <a:lnTo>
                    <a:pt x="37" y="242"/>
                  </a:lnTo>
                  <a:lnTo>
                    <a:pt x="39" y="242"/>
                  </a:lnTo>
                  <a:lnTo>
                    <a:pt x="39" y="240"/>
                  </a:lnTo>
                  <a:lnTo>
                    <a:pt x="39" y="242"/>
                  </a:lnTo>
                  <a:lnTo>
                    <a:pt x="39" y="240"/>
                  </a:lnTo>
                  <a:lnTo>
                    <a:pt x="42" y="240"/>
                  </a:lnTo>
                  <a:lnTo>
                    <a:pt x="42" y="237"/>
                  </a:lnTo>
                  <a:lnTo>
                    <a:pt x="39" y="235"/>
                  </a:lnTo>
                  <a:lnTo>
                    <a:pt x="37" y="235"/>
                  </a:lnTo>
                  <a:lnTo>
                    <a:pt x="37" y="232"/>
                  </a:lnTo>
                  <a:lnTo>
                    <a:pt x="34" y="232"/>
                  </a:lnTo>
                  <a:lnTo>
                    <a:pt x="31" y="232"/>
                  </a:lnTo>
                  <a:lnTo>
                    <a:pt x="31" y="235"/>
                  </a:lnTo>
                  <a:lnTo>
                    <a:pt x="29" y="235"/>
                  </a:lnTo>
                  <a:lnTo>
                    <a:pt x="29" y="237"/>
                  </a:lnTo>
                  <a:lnTo>
                    <a:pt x="26" y="237"/>
                  </a:lnTo>
                  <a:lnTo>
                    <a:pt x="23" y="237"/>
                  </a:lnTo>
                  <a:lnTo>
                    <a:pt x="21" y="237"/>
                  </a:lnTo>
                  <a:lnTo>
                    <a:pt x="18" y="237"/>
                  </a:lnTo>
                  <a:lnTo>
                    <a:pt x="16" y="237"/>
                  </a:lnTo>
                  <a:lnTo>
                    <a:pt x="16" y="235"/>
                  </a:lnTo>
                  <a:lnTo>
                    <a:pt x="13" y="235"/>
                  </a:lnTo>
                  <a:lnTo>
                    <a:pt x="13" y="232"/>
                  </a:lnTo>
                  <a:lnTo>
                    <a:pt x="10" y="232"/>
                  </a:lnTo>
                  <a:lnTo>
                    <a:pt x="8" y="232"/>
                  </a:lnTo>
                  <a:lnTo>
                    <a:pt x="8" y="229"/>
                  </a:lnTo>
                  <a:lnTo>
                    <a:pt x="8" y="227"/>
                  </a:lnTo>
                  <a:lnTo>
                    <a:pt x="8" y="224"/>
                  </a:lnTo>
                  <a:lnTo>
                    <a:pt x="10" y="224"/>
                  </a:lnTo>
                  <a:lnTo>
                    <a:pt x="10" y="227"/>
                  </a:lnTo>
                  <a:lnTo>
                    <a:pt x="13" y="227"/>
                  </a:lnTo>
                  <a:lnTo>
                    <a:pt x="16" y="227"/>
                  </a:lnTo>
                  <a:lnTo>
                    <a:pt x="13" y="227"/>
                  </a:lnTo>
                  <a:lnTo>
                    <a:pt x="13" y="224"/>
                  </a:lnTo>
                  <a:lnTo>
                    <a:pt x="16" y="224"/>
                  </a:lnTo>
                  <a:lnTo>
                    <a:pt x="16" y="222"/>
                  </a:lnTo>
                  <a:lnTo>
                    <a:pt x="13" y="224"/>
                  </a:lnTo>
                  <a:lnTo>
                    <a:pt x="13" y="222"/>
                  </a:lnTo>
                  <a:lnTo>
                    <a:pt x="13" y="224"/>
                  </a:lnTo>
                  <a:lnTo>
                    <a:pt x="13" y="222"/>
                  </a:lnTo>
                  <a:lnTo>
                    <a:pt x="10" y="222"/>
                  </a:lnTo>
                  <a:lnTo>
                    <a:pt x="8" y="222"/>
                  </a:lnTo>
                  <a:lnTo>
                    <a:pt x="8" y="219"/>
                  </a:lnTo>
                  <a:lnTo>
                    <a:pt x="10" y="219"/>
                  </a:lnTo>
                  <a:lnTo>
                    <a:pt x="8" y="219"/>
                  </a:lnTo>
                  <a:lnTo>
                    <a:pt x="8" y="216"/>
                  </a:lnTo>
                  <a:lnTo>
                    <a:pt x="8" y="214"/>
                  </a:lnTo>
                  <a:lnTo>
                    <a:pt x="8" y="216"/>
                  </a:lnTo>
                  <a:lnTo>
                    <a:pt x="8" y="214"/>
                  </a:lnTo>
                  <a:lnTo>
                    <a:pt x="5" y="214"/>
                  </a:lnTo>
                  <a:lnTo>
                    <a:pt x="8" y="214"/>
                  </a:lnTo>
                  <a:lnTo>
                    <a:pt x="8" y="211"/>
                  </a:lnTo>
                  <a:lnTo>
                    <a:pt x="5" y="211"/>
                  </a:lnTo>
                  <a:lnTo>
                    <a:pt x="5" y="214"/>
                  </a:lnTo>
                  <a:lnTo>
                    <a:pt x="3" y="214"/>
                  </a:lnTo>
                  <a:lnTo>
                    <a:pt x="3" y="211"/>
                  </a:lnTo>
                  <a:lnTo>
                    <a:pt x="0" y="211"/>
                  </a:lnTo>
                  <a:lnTo>
                    <a:pt x="0" y="208"/>
                  </a:lnTo>
                  <a:lnTo>
                    <a:pt x="3" y="208"/>
                  </a:lnTo>
                  <a:lnTo>
                    <a:pt x="0" y="208"/>
                  </a:lnTo>
                  <a:lnTo>
                    <a:pt x="3" y="208"/>
                  </a:lnTo>
                  <a:lnTo>
                    <a:pt x="0" y="208"/>
                  </a:lnTo>
                  <a:lnTo>
                    <a:pt x="3" y="208"/>
                  </a:lnTo>
                  <a:lnTo>
                    <a:pt x="0" y="208"/>
                  </a:lnTo>
                  <a:lnTo>
                    <a:pt x="3" y="206"/>
                  </a:lnTo>
                  <a:lnTo>
                    <a:pt x="0" y="206"/>
                  </a:lnTo>
                  <a:lnTo>
                    <a:pt x="0" y="203"/>
                  </a:lnTo>
                  <a:lnTo>
                    <a:pt x="3" y="203"/>
                  </a:lnTo>
                  <a:lnTo>
                    <a:pt x="3" y="201"/>
                  </a:lnTo>
                  <a:lnTo>
                    <a:pt x="5" y="201"/>
                  </a:lnTo>
                  <a:lnTo>
                    <a:pt x="5" y="203"/>
                  </a:lnTo>
                  <a:lnTo>
                    <a:pt x="5" y="201"/>
                  </a:lnTo>
                  <a:lnTo>
                    <a:pt x="8" y="201"/>
                  </a:lnTo>
                  <a:lnTo>
                    <a:pt x="10" y="201"/>
                  </a:lnTo>
                  <a:lnTo>
                    <a:pt x="10" y="198"/>
                  </a:lnTo>
                  <a:lnTo>
                    <a:pt x="13" y="198"/>
                  </a:lnTo>
                  <a:lnTo>
                    <a:pt x="16" y="198"/>
                  </a:lnTo>
                  <a:lnTo>
                    <a:pt x="18" y="198"/>
                  </a:lnTo>
                  <a:lnTo>
                    <a:pt x="21" y="198"/>
                  </a:lnTo>
                  <a:lnTo>
                    <a:pt x="23" y="198"/>
                  </a:lnTo>
                  <a:lnTo>
                    <a:pt x="23" y="201"/>
                  </a:lnTo>
                  <a:lnTo>
                    <a:pt x="31" y="201"/>
                  </a:lnTo>
                  <a:lnTo>
                    <a:pt x="31" y="203"/>
                  </a:lnTo>
                  <a:lnTo>
                    <a:pt x="23" y="203"/>
                  </a:lnTo>
                  <a:lnTo>
                    <a:pt x="23" y="206"/>
                  </a:lnTo>
                  <a:lnTo>
                    <a:pt x="26" y="206"/>
                  </a:lnTo>
                  <a:lnTo>
                    <a:pt x="26" y="208"/>
                  </a:lnTo>
                  <a:lnTo>
                    <a:pt x="29" y="208"/>
                  </a:lnTo>
                  <a:lnTo>
                    <a:pt x="31" y="208"/>
                  </a:lnTo>
                  <a:lnTo>
                    <a:pt x="34" y="208"/>
                  </a:lnTo>
                  <a:lnTo>
                    <a:pt x="34" y="206"/>
                  </a:lnTo>
                  <a:lnTo>
                    <a:pt x="34" y="201"/>
                  </a:lnTo>
                  <a:lnTo>
                    <a:pt x="37" y="198"/>
                  </a:lnTo>
                  <a:lnTo>
                    <a:pt x="37" y="195"/>
                  </a:lnTo>
                  <a:lnTo>
                    <a:pt x="37" y="193"/>
                  </a:lnTo>
                  <a:lnTo>
                    <a:pt x="42" y="182"/>
                  </a:lnTo>
                  <a:lnTo>
                    <a:pt x="44" y="180"/>
                  </a:lnTo>
                  <a:lnTo>
                    <a:pt x="44" y="175"/>
                  </a:lnTo>
                  <a:lnTo>
                    <a:pt x="47" y="169"/>
                  </a:lnTo>
                  <a:lnTo>
                    <a:pt x="50" y="169"/>
                  </a:lnTo>
                  <a:lnTo>
                    <a:pt x="50" y="167"/>
                  </a:lnTo>
                  <a:lnTo>
                    <a:pt x="52" y="167"/>
                  </a:lnTo>
                  <a:lnTo>
                    <a:pt x="55" y="164"/>
                  </a:lnTo>
                  <a:lnTo>
                    <a:pt x="63" y="164"/>
                  </a:lnTo>
                  <a:lnTo>
                    <a:pt x="65" y="164"/>
                  </a:lnTo>
                  <a:lnTo>
                    <a:pt x="70" y="164"/>
                  </a:lnTo>
                  <a:lnTo>
                    <a:pt x="73" y="164"/>
                  </a:lnTo>
                  <a:lnTo>
                    <a:pt x="76" y="164"/>
                  </a:lnTo>
                  <a:lnTo>
                    <a:pt x="76" y="161"/>
                  </a:lnTo>
                  <a:lnTo>
                    <a:pt x="83" y="161"/>
                  </a:lnTo>
                  <a:lnTo>
                    <a:pt x="86" y="161"/>
                  </a:lnTo>
                  <a:lnTo>
                    <a:pt x="89" y="161"/>
                  </a:lnTo>
                  <a:lnTo>
                    <a:pt x="89" y="159"/>
                  </a:lnTo>
                  <a:lnTo>
                    <a:pt x="89" y="156"/>
                  </a:lnTo>
                  <a:lnTo>
                    <a:pt x="91" y="151"/>
                  </a:lnTo>
                  <a:lnTo>
                    <a:pt x="91" y="148"/>
                  </a:lnTo>
                  <a:lnTo>
                    <a:pt x="94" y="148"/>
                  </a:lnTo>
                  <a:lnTo>
                    <a:pt x="94" y="146"/>
                  </a:lnTo>
                  <a:lnTo>
                    <a:pt x="91" y="143"/>
                  </a:lnTo>
                  <a:lnTo>
                    <a:pt x="94" y="143"/>
                  </a:lnTo>
                  <a:lnTo>
                    <a:pt x="94" y="146"/>
                  </a:lnTo>
                  <a:lnTo>
                    <a:pt x="94" y="143"/>
                  </a:lnTo>
                  <a:lnTo>
                    <a:pt x="97" y="143"/>
                  </a:lnTo>
                  <a:lnTo>
                    <a:pt x="99" y="143"/>
                  </a:lnTo>
                  <a:lnTo>
                    <a:pt x="99" y="141"/>
                  </a:lnTo>
                  <a:lnTo>
                    <a:pt x="97" y="141"/>
                  </a:lnTo>
                  <a:lnTo>
                    <a:pt x="94" y="141"/>
                  </a:lnTo>
                  <a:lnTo>
                    <a:pt x="99" y="141"/>
                  </a:lnTo>
                  <a:lnTo>
                    <a:pt x="99" y="138"/>
                  </a:lnTo>
                  <a:lnTo>
                    <a:pt x="97" y="135"/>
                  </a:lnTo>
                  <a:lnTo>
                    <a:pt x="94" y="135"/>
                  </a:lnTo>
                  <a:lnTo>
                    <a:pt x="91" y="133"/>
                  </a:lnTo>
                  <a:lnTo>
                    <a:pt x="97" y="133"/>
                  </a:lnTo>
                  <a:lnTo>
                    <a:pt x="97" y="125"/>
                  </a:lnTo>
                  <a:lnTo>
                    <a:pt x="97" y="122"/>
                  </a:lnTo>
                  <a:lnTo>
                    <a:pt x="94" y="122"/>
                  </a:lnTo>
                  <a:lnTo>
                    <a:pt x="94" y="117"/>
                  </a:lnTo>
                  <a:lnTo>
                    <a:pt x="83" y="109"/>
                  </a:lnTo>
                  <a:lnTo>
                    <a:pt x="78" y="104"/>
                  </a:lnTo>
                  <a:lnTo>
                    <a:pt x="70" y="107"/>
                  </a:lnTo>
                  <a:lnTo>
                    <a:pt x="70" y="109"/>
                  </a:lnTo>
                  <a:lnTo>
                    <a:pt x="70" y="107"/>
                  </a:lnTo>
                  <a:lnTo>
                    <a:pt x="65" y="107"/>
                  </a:lnTo>
                  <a:lnTo>
                    <a:pt x="63" y="107"/>
                  </a:lnTo>
                  <a:lnTo>
                    <a:pt x="63" y="109"/>
                  </a:lnTo>
                  <a:lnTo>
                    <a:pt x="60" y="109"/>
                  </a:lnTo>
                  <a:lnTo>
                    <a:pt x="57" y="109"/>
                  </a:lnTo>
                  <a:lnTo>
                    <a:pt x="55" y="109"/>
                  </a:lnTo>
                  <a:lnTo>
                    <a:pt x="55" y="107"/>
                  </a:lnTo>
                  <a:lnTo>
                    <a:pt x="55" y="104"/>
                  </a:lnTo>
                  <a:lnTo>
                    <a:pt x="52" y="104"/>
                  </a:lnTo>
                  <a:lnTo>
                    <a:pt x="50" y="104"/>
                  </a:lnTo>
                  <a:lnTo>
                    <a:pt x="52" y="104"/>
                  </a:lnTo>
                  <a:lnTo>
                    <a:pt x="52" y="101"/>
                  </a:lnTo>
                  <a:lnTo>
                    <a:pt x="52" y="99"/>
                  </a:lnTo>
                  <a:lnTo>
                    <a:pt x="50" y="99"/>
                  </a:lnTo>
                  <a:lnTo>
                    <a:pt x="50" y="96"/>
                  </a:lnTo>
                  <a:lnTo>
                    <a:pt x="42" y="94"/>
                  </a:lnTo>
                  <a:lnTo>
                    <a:pt x="42" y="91"/>
                  </a:lnTo>
                  <a:lnTo>
                    <a:pt x="44" y="88"/>
                  </a:lnTo>
                  <a:lnTo>
                    <a:pt x="47" y="86"/>
                  </a:lnTo>
                  <a:lnTo>
                    <a:pt x="47" y="83"/>
                  </a:lnTo>
                  <a:lnTo>
                    <a:pt x="50" y="86"/>
                  </a:lnTo>
                  <a:lnTo>
                    <a:pt x="57" y="88"/>
                  </a:lnTo>
                  <a:lnTo>
                    <a:pt x="57" y="91"/>
                  </a:lnTo>
                  <a:lnTo>
                    <a:pt x="57" y="88"/>
                  </a:lnTo>
                  <a:lnTo>
                    <a:pt x="60" y="88"/>
                  </a:lnTo>
                  <a:lnTo>
                    <a:pt x="63" y="88"/>
                  </a:lnTo>
                  <a:lnTo>
                    <a:pt x="63" y="86"/>
                  </a:lnTo>
                  <a:lnTo>
                    <a:pt x="63" y="83"/>
                  </a:lnTo>
                  <a:lnTo>
                    <a:pt x="65" y="83"/>
                  </a:lnTo>
                  <a:lnTo>
                    <a:pt x="65" y="81"/>
                  </a:lnTo>
                  <a:lnTo>
                    <a:pt x="68" y="81"/>
                  </a:lnTo>
                  <a:lnTo>
                    <a:pt x="68" y="78"/>
                  </a:lnTo>
                  <a:lnTo>
                    <a:pt x="70" y="78"/>
                  </a:lnTo>
                  <a:lnTo>
                    <a:pt x="70" y="75"/>
                  </a:lnTo>
                  <a:lnTo>
                    <a:pt x="70" y="73"/>
                  </a:lnTo>
                  <a:lnTo>
                    <a:pt x="70" y="70"/>
                  </a:lnTo>
                  <a:lnTo>
                    <a:pt x="70" y="67"/>
                  </a:lnTo>
                  <a:lnTo>
                    <a:pt x="70" y="65"/>
                  </a:lnTo>
                  <a:lnTo>
                    <a:pt x="73" y="65"/>
                  </a:lnTo>
                  <a:lnTo>
                    <a:pt x="76" y="65"/>
                  </a:lnTo>
                  <a:lnTo>
                    <a:pt x="78" y="65"/>
                  </a:lnTo>
                  <a:lnTo>
                    <a:pt x="78" y="62"/>
                  </a:lnTo>
                  <a:lnTo>
                    <a:pt x="78" y="60"/>
                  </a:lnTo>
                  <a:lnTo>
                    <a:pt x="81" y="60"/>
                  </a:lnTo>
                  <a:lnTo>
                    <a:pt x="81" y="57"/>
                  </a:lnTo>
                  <a:lnTo>
                    <a:pt x="81" y="54"/>
                  </a:lnTo>
                  <a:lnTo>
                    <a:pt x="81" y="52"/>
                  </a:lnTo>
                  <a:lnTo>
                    <a:pt x="81" y="49"/>
                  </a:lnTo>
                  <a:lnTo>
                    <a:pt x="78" y="49"/>
                  </a:lnTo>
                  <a:lnTo>
                    <a:pt x="78" y="47"/>
                  </a:lnTo>
                  <a:lnTo>
                    <a:pt x="78" y="49"/>
                  </a:lnTo>
                  <a:lnTo>
                    <a:pt x="78" y="47"/>
                  </a:lnTo>
                  <a:lnTo>
                    <a:pt x="76" y="47"/>
                  </a:lnTo>
                  <a:lnTo>
                    <a:pt x="73" y="47"/>
                  </a:lnTo>
                  <a:lnTo>
                    <a:pt x="70" y="44"/>
                  </a:lnTo>
                  <a:lnTo>
                    <a:pt x="70" y="41"/>
                  </a:lnTo>
                  <a:lnTo>
                    <a:pt x="70" y="39"/>
                  </a:lnTo>
                  <a:lnTo>
                    <a:pt x="70" y="36"/>
                  </a:lnTo>
                  <a:lnTo>
                    <a:pt x="73" y="36"/>
                  </a:lnTo>
                  <a:lnTo>
                    <a:pt x="73" y="33"/>
                  </a:lnTo>
                  <a:lnTo>
                    <a:pt x="73" y="31"/>
                  </a:lnTo>
                  <a:lnTo>
                    <a:pt x="76" y="31"/>
                  </a:lnTo>
                  <a:lnTo>
                    <a:pt x="76" y="28"/>
                  </a:lnTo>
                  <a:lnTo>
                    <a:pt x="76" y="26"/>
                  </a:lnTo>
                  <a:lnTo>
                    <a:pt x="78" y="26"/>
                  </a:lnTo>
                  <a:lnTo>
                    <a:pt x="76" y="26"/>
                  </a:lnTo>
                  <a:lnTo>
                    <a:pt x="78" y="23"/>
                  </a:lnTo>
                  <a:lnTo>
                    <a:pt x="78" y="20"/>
                  </a:lnTo>
                  <a:lnTo>
                    <a:pt x="81" y="20"/>
                  </a:lnTo>
                  <a:lnTo>
                    <a:pt x="81" y="18"/>
                  </a:lnTo>
                  <a:lnTo>
                    <a:pt x="81" y="15"/>
                  </a:lnTo>
                  <a:lnTo>
                    <a:pt x="83" y="15"/>
                  </a:lnTo>
                  <a:lnTo>
                    <a:pt x="83" y="18"/>
                  </a:lnTo>
                  <a:lnTo>
                    <a:pt x="86" y="18"/>
                  </a:lnTo>
                  <a:lnTo>
                    <a:pt x="89" y="18"/>
                  </a:lnTo>
                  <a:lnTo>
                    <a:pt x="89" y="15"/>
                  </a:lnTo>
                  <a:lnTo>
                    <a:pt x="91" y="15"/>
                  </a:lnTo>
                  <a:lnTo>
                    <a:pt x="94" y="15"/>
                  </a:lnTo>
                  <a:lnTo>
                    <a:pt x="94" y="13"/>
                  </a:lnTo>
                  <a:lnTo>
                    <a:pt x="94" y="15"/>
                  </a:lnTo>
                  <a:lnTo>
                    <a:pt x="97" y="15"/>
                  </a:lnTo>
                  <a:lnTo>
                    <a:pt x="97" y="13"/>
                  </a:lnTo>
                  <a:lnTo>
                    <a:pt x="99" y="13"/>
                  </a:lnTo>
                  <a:lnTo>
                    <a:pt x="102" y="13"/>
                  </a:lnTo>
                  <a:lnTo>
                    <a:pt x="104" y="13"/>
                  </a:lnTo>
                  <a:lnTo>
                    <a:pt x="107" y="13"/>
                  </a:lnTo>
                  <a:lnTo>
                    <a:pt x="110" y="13"/>
                  </a:lnTo>
                  <a:lnTo>
                    <a:pt x="110" y="10"/>
                  </a:lnTo>
                  <a:lnTo>
                    <a:pt x="112" y="10"/>
                  </a:lnTo>
                  <a:lnTo>
                    <a:pt x="112" y="13"/>
                  </a:lnTo>
                  <a:lnTo>
                    <a:pt x="115" y="13"/>
                  </a:lnTo>
                  <a:lnTo>
                    <a:pt x="117" y="13"/>
                  </a:lnTo>
                  <a:lnTo>
                    <a:pt x="120" y="13"/>
                  </a:lnTo>
                  <a:lnTo>
                    <a:pt x="120" y="15"/>
                  </a:lnTo>
                  <a:lnTo>
                    <a:pt x="123" y="15"/>
                  </a:lnTo>
                  <a:lnTo>
                    <a:pt x="123" y="13"/>
                  </a:lnTo>
                  <a:lnTo>
                    <a:pt x="123" y="15"/>
                  </a:lnTo>
                  <a:lnTo>
                    <a:pt x="125" y="15"/>
                  </a:lnTo>
                  <a:lnTo>
                    <a:pt x="128" y="13"/>
                  </a:lnTo>
                  <a:lnTo>
                    <a:pt x="128" y="15"/>
                  </a:lnTo>
                  <a:lnTo>
                    <a:pt x="128" y="13"/>
                  </a:lnTo>
                  <a:lnTo>
                    <a:pt x="130" y="13"/>
                  </a:lnTo>
                  <a:lnTo>
                    <a:pt x="130" y="10"/>
                  </a:lnTo>
                  <a:lnTo>
                    <a:pt x="133" y="10"/>
                  </a:lnTo>
                  <a:lnTo>
                    <a:pt x="133" y="7"/>
                  </a:lnTo>
                  <a:lnTo>
                    <a:pt x="133" y="10"/>
                  </a:lnTo>
                  <a:lnTo>
                    <a:pt x="133" y="7"/>
                  </a:lnTo>
                  <a:lnTo>
                    <a:pt x="136" y="7"/>
                  </a:lnTo>
                  <a:lnTo>
                    <a:pt x="136" y="5"/>
                  </a:lnTo>
                  <a:lnTo>
                    <a:pt x="138" y="5"/>
                  </a:lnTo>
                  <a:lnTo>
                    <a:pt x="138" y="2"/>
                  </a:lnTo>
                  <a:lnTo>
                    <a:pt x="141" y="2"/>
                  </a:lnTo>
                  <a:lnTo>
                    <a:pt x="144" y="2"/>
                  </a:lnTo>
                  <a:lnTo>
                    <a:pt x="144" y="0"/>
                  </a:lnTo>
                  <a:lnTo>
                    <a:pt x="146" y="0"/>
                  </a:lnTo>
                </a:path>
              </a:pathLst>
            </a:custGeom>
            <a:noFill/>
            <a:ln w="4763">
              <a:solidFill>
                <a:srgbClr val="6E6E6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800" kern="1200">
                <a:solidFill>
                  <a:prstClr val="black"/>
                </a:solidFill>
                <a:latin typeface="Century Gothic"/>
                <a:ea typeface="+mn-ea"/>
                <a:cs typeface="+mn-cs"/>
              </a:endParaRPr>
            </a:p>
          </p:txBody>
        </p:sp>
        <p:sp>
          <p:nvSpPr>
            <p:cNvPr id="303" name="Freeform 93"/>
            <p:cNvSpPr>
              <a:spLocks/>
            </p:cNvSpPr>
            <p:nvPr/>
          </p:nvSpPr>
          <p:spPr bwMode="auto">
            <a:xfrm>
              <a:off x="3331" y="3307"/>
              <a:ext cx="26" cy="32"/>
            </a:xfrm>
            <a:custGeom>
              <a:avLst/>
              <a:gdLst>
                <a:gd name="T0" fmla="*/ 16 w 26"/>
                <a:gd name="T1" fmla="*/ 0 h 32"/>
                <a:gd name="T2" fmla="*/ 18 w 26"/>
                <a:gd name="T3" fmla="*/ 0 h 32"/>
                <a:gd name="T4" fmla="*/ 18 w 26"/>
                <a:gd name="T5" fmla="*/ 3 h 32"/>
                <a:gd name="T6" fmla="*/ 21 w 26"/>
                <a:gd name="T7" fmla="*/ 3 h 32"/>
                <a:gd name="T8" fmla="*/ 24 w 26"/>
                <a:gd name="T9" fmla="*/ 3 h 32"/>
                <a:gd name="T10" fmla="*/ 24 w 26"/>
                <a:gd name="T11" fmla="*/ 6 h 32"/>
                <a:gd name="T12" fmla="*/ 24 w 26"/>
                <a:gd name="T13" fmla="*/ 8 h 32"/>
                <a:gd name="T14" fmla="*/ 24 w 26"/>
                <a:gd name="T15" fmla="*/ 6 h 32"/>
                <a:gd name="T16" fmla="*/ 26 w 26"/>
                <a:gd name="T17" fmla="*/ 6 h 32"/>
                <a:gd name="T18" fmla="*/ 26 w 26"/>
                <a:gd name="T19" fmla="*/ 8 h 32"/>
                <a:gd name="T20" fmla="*/ 24 w 26"/>
                <a:gd name="T21" fmla="*/ 8 h 32"/>
                <a:gd name="T22" fmla="*/ 26 w 26"/>
                <a:gd name="T23" fmla="*/ 8 h 32"/>
                <a:gd name="T24" fmla="*/ 24 w 26"/>
                <a:gd name="T25" fmla="*/ 8 h 32"/>
                <a:gd name="T26" fmla="*/ 24 w 26"/>
                <a:gd name="T27" fmla="*/ 11 h 32"/>
                <a:gd name="T28" fmla="*/ 26 w 26"/>
                <a:gd name="T29" fmla="*/ 11 h 32"/>
                <a:gd name="T30" fmla="*/ 24 w 26"/>
                <a:gd name="T31" fmla="*/ 11 h 32"/>
                <a:gd name="T32" fmla="*/ 26 w 26"/>
                <a:gd name="T33" fmla="*/ 11 h 32"/>
                <a:gd name="T34" fmla="*/ 26 w 26"/>
                <a:gd name="T35" fmla="*/ 13 h 32"/>
                <a:gd name="T36" fmla="*/ 24 w 26"/>
                <a:gd name="T37" fmla="*/ 16 h 32"/>
                <a:gd name="T38" fmla="*/ 24 w 26"/>
                <a:gd name="T39" fmla="*/ 19 h 32"/>
                <a:gd name="T40" fmla="*/ 24 w 26"/>
                <a:gd name="T41" fmla="*/ 21 h 32"/>
                <a:gd name="T42" fmla="*/ 24 w 26"/>
                <a:gd name="T43" fmla="*/ 24 h 32"/>
                <a:gd name="T44" fmla="*/ 24 w 26"/>
                <a:gd name="T45" fmla="*/ 27 h 32"/>
                <a:gd name="T46" fmla="*/ 24 w 26"/>
                <a:gd name="T47" fmla="*/ 24 h 32"/>
                <a:gd name="T48" fmla="*/ 21 w 26"/>
                <a:gd name="T49" fmla="*/ 24 h 32"/>
                <a:gd name="T50" fmla="*/ 18 w 26"/>
                <a:gd name="T51" fmla="*/ 24 h 32"/>
                <a:gd name="T52" fmla="*/ 18 w 26"/>
                <a:gd name="T53" fmla="*/ 27 h 32"/>
                <a:gd name="T54" fmla="*/ 16 w 26"/>
                <a:gd name="T55" fmla="*/ 27 h 32"/>
                <a:gd name="T56" fmla="*/ 13 w 26"/>
                <a:gd name="T57" fmla="*/ 27 h 32"/>
                <a:gd name="T58" fmla="*/ 13 w 26"/>
                <a:gd name="T59" fmla="*/ 29 h 32"/>
                <a:gd name="T60" fmla="*/ 10 w 26"/>
                <a:gd name="T61" fmla="*/ 29 h 32"/>
                <a:gd name="T62" fmla="*/ 8 w 26"/>
                <a:gd name="T63" fmla="*/ 29 h 32"/>
                <a:gd name="T64" fmla="*/ 5 w 26"/>
                <a:gd name="T65" fmla="*/ 29 h 32"/>
                <a:gd name="T66" fmla="*/ 3 w 26"/>
                <a:gd name="T67" fmla="*/ 29 h 32"/>
                <a:gd name="T68" fmla="*/ 3 w 26"/>
                <a:gd name="T69" fmla="*/ 32 h 32"/>
                <a:gd name="T70" fmla="*/ 0 w 26"/>
                <a:gd name="T71" fmla="*/ 29 h 32"/>
                <a:gd name="T72" fmla="*/ 3 w 26"/>
                <a:gd name="T73" fmla="*/ 29 h 32"/>
                <a:gd name="T74" fmla="*/ 0 w 26"/>
                <a:gd name="T75" fmla="*/ 29 h 32"/>
                <a:gd name="T76" fmla="*/ 3 w 26"/>
                <a:gd name="T77" fmla="*/ 29 h 32"/>
                <a:gd name="T78" fmla="*/ 0 w 26"/>
                <a:gd name="T79" fmla="*/ 29 h 32"/>
                <a:gd name="T80" fmla="*/ 0 w 26"/>
                <a:gd name="T81" fmla="*/ 27 h 32"/>
                <a:gd name="T82" fmla="*/ 0 w 26"/>
                <a:gd name="T83" fmla="*/ 24 h 32"/>
                <a:gd name="T84" fmla="*/ 0 w 26"/>
                <a:gd name="T85" fmla="*/ 21 h 32"/>
                <a:gd name="T86" fmla="*/ 0 w 26"/>
                <a:gd name="T87" fmla="*/ 19 h 32"/>
                <a:gd name="T88" fmla="*/ 0 w 26"/>
                <a:gd name="T89" fmla="*/ 16 h 32"/>
                <a:gd name="T90" fmla="*/ 0 w 26"/>
                <a:gd name="T91" fmla="*/ 13 h 32"/>
                <a:gd name="T92" fmla="*/ 0 w 26"/>
                <a:gd name="T93" fmla="*/ 11 h 32"/>
                <a:gd name="T94" fmla="*/ 3 w 26"/>
                <a:gd name="T95" fmla="*/ 11 h 32"/>
                <a:gd name="T96" fmla="*/ 5 w 26"/>
                <a:gd name="T97" fmla="*/ 11 h 32"/>
                <a:gd name="T98" fmla="*/ 5 w 26"/>
                <a:gd name="T99" fmla="*/ 8 h 32"/>
                <a:gd name="T100" fmla="*/ 8 w 26"/>
                <a:gd name="T101" fmla="*/ 8 h 32"/>
                <a:gd name="T102" fmla="*/ 8 w 26"/>
                <a:gd name="T103" fmla="*/ 6 h 32"/>
                <a:gd name="T104" fmla="*/ 10 w 26"/>
                <a:gd name="T105" fmla="*/ 6 h 32"/>
                <a:gd name="T106" fmla="*/ 10 w 26"/>
                <a:gd name="T107" fmla="*/ 3 h 32"/>
                <a:gd name="T108" fmla="*/ 13 w 26"/>
                <a:gd name="T109" fmla="*/ 3 h 32"/>
                <a:gd name="T110" fmla="*/ 13 w 26"/>
                <a:gd name="T111" fmla="*/ 0 h 32"/>
                <a:gd name="T112" fmla="*/ 16 w 26"/>
                <a:gd name="T113" fmla="*/ 0 h 32"/>
                <a:gd name="T114" fmla="*/ 13 w 26"/>
                <a:gd name="T115" fmla="*/ 0 h 32"/>
                <a:gd name="T116" fmla="*/ 16 w 26"/>
                <a:gd name="T117" fmla="*/ 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6" h="32">
                  <a:moveTo>
                    <a:pt x="16" y="0"/>
                  </a:moveTo>
                  <a:lnTo>
                    <a:pt x="18" y="0"/>
                  </a:lnTo>
                  <a:lnTo>
                    <a:pt x="18" y="3"/>
                  </a:lnTo>
                  <a:lnTo>
                    <a:pt x="21" y="3"/>
                  </a:lnTo>
                  <a:lnTo>
                    <a:pt x="24" y="3"/>
                  </a:lnTo>
                  <a:lnTo>
                    <a:pt x="24" y="6"/>
                  </a:lnTo>
                  <a:lnTo>
                    <a:pt x="24" y="8"/>
                  </a:lnTo>
                  <a:lnTo>
                    <a:pt x="24" y="6"/>
                  </a:lnTo>
                  <a:lnTo>
                    <a:pt x="26" y="6"/>
                  </a:lnTo>
                  <a:lnTo>
                    <a:pt x="26" y="8"/>
                  </a:lnTo>
                  <a:lnTo>
                    <a:pt x="24" y="8"/>
                  </a:lnTo>
                  <a:lnTo>
                    <a:pt x="26" y="8"/>
                  </a:lnTo>
                  <a:lnTo>
                    <a:pt x="24" y="8"/>
                  </a:lnTo>
                  <a:lnTo>
                    <a:pt x="24" y="11"/>
                  </a:lnTo>
                  <a:lnTo>
                    <a:pt x="26" y="11"/>
                  </a:lnTo>
                  <a:lnTo>
                    <a:pt x="24" y="11"/>
                  </a:lnTo>
                  <a:lnTo>
                    <a:pt x="26" y="11"/>
                  </a:lnTo>
                  <a:lnTo>
                    <a:pt x="26" y="13"/>
                  </a:lnTo>
                  <a:lnTo>
                    <a:pt x="24" y="16"/>
                  </a:lnTo>
                  <a:lnTo>
                    <a:pt x="24" y="19"/>
                  </a:lnTo>
                  <a:lnTo>
                    <a:pt x="24" y="21"/>
                  </a:lnTo>
                  <a:lnTo>
                    <a:pt x="24" y="24"/>
                  </a:lnTo>
                  <a:lnTo>
                    <a:pt x="24" y="27"/>
                  </a:lnTo>
                  <a:lnTo>
                    <a:pt x="24" y="24"/>
                  </a:lnTo>
                  <a:lnTo>
                    <a:pt x="21" y="24"/>
                  </a:lnTo>
                  <a:lnTo>
                    <a:pt x="18" y="24"/>
                  </a:lnTo>
                  <a:lnTo>
                    <a:pt x="18" y="27"/>
                  </a:lnTo>
                  <a:lnTo>
                    <a:pt x="16" y="27"/>
                  </a:lnTo>
                  <a:lnTo>
                    <a:pt x="13" y="27"/>
                  </a:lnTo>
                  <a:lnTo>
                    <a:pt x="13" y="29"/>
                  </a:lnTo>
                  <a:lnTo>
                    <a:pt x="10" y="29"/>
                  </a:lnTo>
                  <a:lnTo>
                    <a:pt x="8" y="29"/>
                  </a:lnTo>
                  <a:lnTo>
                    <a:pt x="5" y="29"/>
                  </a:lnTo>
                  <a:lnTo>
                    <a:pt x="3" y="29"/>
                  </a:lnTo>
                  <a:lnTo>
                    <a:pt x="3" y="32"/>
                  </a:lnTo>
                  <a:lnTo>
                    <a:pt x="0" y="29"/>
                  </a:lnTo>
                  <a:lnTo>
                    <a:pt x="3" y="29"/>
                  </a:lnTo>
                  <a:lnTo>
                    <a:pt x="0" y="29"/>
                  </a:lnTo>
                  <a:lnTo>
                    <a:pt x="3" y="29"/>
                  </a:lnTo>
                  <a:lnTo>
                    <a:pt x="0" y="29"/>
                  </a:lnTo>
                  <a:lnTo>
                    <a:pt x="0" y="27"/>
                  </a:lnTo>
                  <a:lnTo>
                    <a:pt x="0" y="24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0" y="16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3" y="11"/>
                  </a:lnTo>
                  <a:lnTo>
                    <a:pt x="5" y="11"/>
                  </a:lnTo>
                  <a:lnTo>
                    <a:pt x="5" y="8"/>
                  </a:lnTo>
                  <a:lnTo>
                    <a:pt x="8" y="8"/>
                  </a:lnTo>
                  <a:lnTo>
                    <a:pt x="8" y="6"/>
                  </a:lnTo>
                  <a:lnTo>
                    <a:pt x="10" y="6"/>
                  </a:lnTo>
                  <a:lnTo>
                    <a:pt x="10" y="3"/>
                  </a:lnTo>
                  <a:lnTo>
                    <a:pt x="13" y="3"/>
                  </a:lnTo>
                  <a:lnTo>
                    <a:pt x="13" y="0"/>
                  </a:lnTo>
                  <a:lnTo>
                    <a:pt x="16" y="0"/>
                  </a:lnTo>
                  <a:lnTo>
                    <a:pt x="13" y="0"/>
                  </a:lnTo>
                  <a:lnTo>
                    <a:pt x="16" y="0"/>
                  </a:lnTo>
                </a:path>
              </a:pathLst>
            </a:custGeom>
            <a:noFill/>
            <a:ln w="4763">
              <a:solidFill>
                <a:srgbClr val="6E6E6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800" kern="1200">
                <a:solidFill>
                  <a:prstClr val="black"/>
                </a:solidFill>
                <a:latin typeface="Century Gothic"/>
                <a:ea typeface="+mn-ea"/>
                <a:cs typeface="+mn-cs"/>
              </a:endParaRPr>
            </a:p>
          </p:txBody>
        </p:sp>
        <p:sp>
          <p:nvSpPr>
            <p:cNvPr id="304" name="Freeform 94"/>
            <p:cNvSpPr>
              <a:spLocks/>
            </p:cNvSpPr>
            <p:nvPr/>
          </p:nvSpPr>
          <p:spPr bwMode="auto">
            <a:xfrm>
              <a:off x="3203" y="3172"/>
              <a:ext cx="358" cy="548"/>
            </a:xfrm>
            <a:custGeom>
              <a:avLst/>
              <a:gdLst>
                <a:gd name="T0" fmla="*/ 5 w 358"/>
                <a:gd name="T1" fmla="*/ 15 h 548"/>
                <a:gd name="T2" fmla="*/ 31 w 358"/>
                <a:gd name="T3" fmla="*/ 23 h 548"/>
                <a:gd name="T4" fmla="*/ 42 w 358"/>
                <a:gd name="T5" fmla="*/ 36 h 548"/>
                <a:gd name="T6" fmla="*/ 37 w 358"/>
                <a:gd name="T7" fmla="*/ 54 h 548"/>
                <a:gd name="T8" fmla="*/ 18 w 358"/>
                <a:gd name="T9" fmla="*/ 75 h 548"/>
                <a:gd name="T10" fmla="*/ 21 w 358"/>
                <a:gd name="T11" fmla="*/ 109 h 548"/>
                <a:gd name="T12" fmla="*/ 44 w 358"/>
                <a:gd name="T13" fmla="*/ 122 h 548"/>
                <a:gd name="T14" fmla="*/ 60 w 358"/>
                <a:gd name="T15" fmla="*/ 133 h 548"/>
                <a:gd name="T16" fmla="*/ 63 w 358"/>
                <a:gd name="T17" fmla="*/ 148 h 548"/>
                <a:gd name="T18" fmla="*/ 71 w 358"/>
                <a:gd name="T19" fmla="*/ 159 h 548"/>
                <a:gd name="T20" fmla="*/ 73 w 358"/>
                <a:gd name="T21" fmla="*/ 182 h 548"/>
                <a:gd name="T22" fmla="*/ 81 w 358"/>
                <a:gd name="T23" fmla="*/ 198 h 548"/>
                <a:gd name="T24" fmla="*/ 105 w 358"/>
                <a:gd name="T25" fmla="*/ 214 h 548"/>
                <a:gd name="T26" fmla="*/ 118 w 358"/>
                <a:gd name="T27" fmla="*/ 198 h 548"/>
                <a:gd name="T28" fmla="*/ 131 w 358"/>
                <a:gd name="T29" fmla="*/ 182 h 548"/>
                <a:gd name="T30" fmla="*/ 138 w 358"/>
                <a:gd name="T31" fmla="*/ 182 h 548"/>
                <a:gd name="T32" fmla="*/ 157 w 358"/>
                <a:gd name="T33" fmla="*/ 198 h 548"/>
                <a:gd name="T34" fmla="*/ 159 w 358"/>
                <a:gd name="T35" fmla="*/ 227 h 548"/>
                <a:gd name="T36" fmla="*/ 146 w 358"/>
                <a:gd name="T37" fmla="*/ 248 h 548"/>
                <a:gd name="T38" fmla="*/ 102 w 358"/>
                <a:gd name="T39" fmla="*/ 282 h 548"/>
                <a:gd name="T40" fmla="*/ 84 w 358"/>
                <a:gd name="T41" fmla="*/ 284 h 548"/>
                <a:gd name="T42" fmla="*/ 73 w 358"/>
                <a:gd name="T43" fmla="*/ 310 h 548"/>
                <a:gd name="T44" fmla="*/ 81 w 358"/>
                <a:gd name="T45" fmla="*/ 323 h 548"/>
                <a:gd name="T46" fmla="*/ 71 w 358"/>
                <a:gd name="T47" fmla="*/ 329 h 548"/>
                <a:gd name="T48" fmla="*/ 89 w 358"/>
                <a:gd name="T49" fmla="*/ 339 h 548"/>
                <a:gd name="T50" fmla="*/ 102 w 358"/>
                <a:gd name="T51" fmla="*/ 357 h 548"/>
                <a:gd name="T52" fmla="*/ 107 w 358"/>
                <a:gd name="T53" fmla="*/ 339 h 548"/>
                <a:gd name="T54" fmla="*/ 112 w 358"/>
                <a:gd name="T55" fmla="*/ 318 h 548"/>
                <a:gd name="T56" fmla="*/ 128 w 358"/>
                <a:gd name="T57" fmla="*/ 310 h 548"/>
                <a:gd name="T58" fmla="*/ 149 w 358"/>
                <a:gd name="T59" fmla="*/ 297 h 548"/>
                <a:gd name="T60" fmla="*/ 188 w 358"/>
                <a:gd name="T61" fmla="*/ 295 h 548"/>
                <a:gd name="T62" fmla="*/ 212 w 358"/>
                <a:gd name="T63" fmla="*/ 300 h 548"/>
                <a:gd name="T64" fmla="*/ 232 w 358"/>
                <a:gd name="T65" fmla="*/ 297 h 548"/>
                <a:gd name="T66" fmla="*/ 248 w 358"/>
                <a:gd name="T67" fmla="*/ 279 h 548"/>
                <a:gd name="T68" fmla="*/ 272 w 358"/>
                <a:gd name="T69" fmla="*/ 266 h 548"/>
                <a:gd name="T70" fmla="*/ 290 w 358"/>
                <a:gd name="T71" fmla="*/ 276 h 548"/>
                <a:gd name="T72" fmla="*/ 313 w 358"/>
                <a:gd name="T73" fmla="*/ 292 h 548"/>
                <a:gd name="T74" fmla="*/ 342 w 358"/>
                <a:gd name="T75" fmla="*/ 282 h 548"/>
                <a:gd name="T76" fmla="*/ 355 w 358"/>
                <a:gd name="T77" fmla="*/ 297 h 548"/>
                <a:gd name="T78" fmla="*/ 352 w 358"/>
                <a:gd name="T79" fmla="*/ 313 h 548"/>
                <a:gd name="T80" fmla="*/ 337 w 358"/>
                <a:gd name="T81" fmla="*/ 323 h 548"/>
                <a:gd name="T82" fmla="*/ 324 w 358"/>
                <a:gd name="T83" fmla="*/ 342 h 548"/>
                <a:gd name="T84" fmla="*/ 298 w 358"/>
                <a:gd name="T85" fmla="*/ 331 h 548"/>
                <a:gd name="T86" fmla="*/ 274 w 358"/>
                <a:gd name="T87" fmla="*/ 326 h 548"/>
                <a:gd name="T88" fmla="*/ 272 w 358"/>
                <a:gd name="T89" fmla="*/ 337 h 548"/>
                <a:gd name="T90" fmla="*/ 253 w 358"/>
                <a:gd name="T91" fmla="*/ 344 h 548"/>
                <a:gd name="T92" fmla="*/ 248 w 358"/>
                <a:gd name="T93" fmla="*/ 352 h 548"/>
                <a:gd name="T94" fmla="*/ 243 w 358"/>
                <a:gd name="T95" fmla="*/ 370 h 548"/>
                <a:gd name="T96" fmla="*/ 230 w 358"/>
                <a:gd name="T97" fmla="*/ 376 h 548"/>
                <a:gd name="T98" fmla="*/ 212 w 358"/>
                <a:gd name="T99" fmla="*/ 381 h 548"/>
                <a:gd name="T100" fmla="*/ 209 w 358"/>
                <a:gd name="T101" fmla="*/ 389 h 548"/>
                <a:gd name="T102" fmla="*/ 191 w 358"/>
                <a:gd name="T103" fmla="*/ 384 h 548"/>
                <a:gd name="T104" fmla="*/ 185 w 358"/>
                <a:gd name="T105" fmla="*/ 412 h 548"/>
                <a:gd name="T106" fmla="*/ 206 w 358"/>
                <a:gd name="T107" fmla="*/ 420 h 548"/>
                <a:gd name="T108" fmla="*/ 219 w 358"/>
                <a:gd name="T109" fmla="*/ 451 h 548"/>
                <a:gd name="T110" fmla="*/ 232 w 358"/>
                <a:gd name="T111" fmla="*/ 465 h 548"/>
                <a:gd name="T112" fmla="*/ 238 w 358"/>
                <a:gd name="T113" fmla="*/ 483 h 548"/>
                <a:gd name="T114" fmla="*/ 248 w 358"/>
                <a:gd name="T115" fmla="*/ 512 h 548"/>
                <a:gd name="T116" fmla="*/ 261 w 358"/>
                <a:gd name="T117" fmla="*/ 532 h 548"/>
                <a:gd name="T118" fmla="*/ 253 w 358"/>
                <a:gd name="T119" fmla="*/ 538 h 5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58" h="548">
                  <a:moveTo>
                    <a:pt x="0" y="0"/>
                  </a:moveTo>
                  <a:lnTo>
                    <a:pt x="0" y="2"/>
                  </a:lnTo>
                  <a:lnTo>
                    <a:pt x="3" y="2"/>
                  </a:lnTo>
                  <a:lnTo>
                    <a:pt x="0" y="2"/>
                  </a:lnTo>
                  <a:lnTo>
                    <a:pt x="3" y="2"/>
                  </a:lnTo>
                  <a:lnTo>
                    <a:pt x="3" y="5"/>
                  </a:lnTo>
                  <a:lnTo>
                    <a:pt x="0" y="5"/>
                  </a:lnTo>
                  <a:lnTo>
                    <a:pt x="0" y="7"/>
                  </a:lnTo>
                  <a:lnTo>
                    <a:pt x="3" y="7"/>
                  </a:lnTo>
                  <a:lnTo>
                    <a:pt x="5" y="7"/>
                  </a:lnTo>
                  <a:lnTo>
                    <a:pt x="5" y="10"/>
                  </a:lnTo>
                  <a:lnTo>
                    <a:pt x="8" y="10"/>
                  </a:lnTo>
                  <a:lnTo>
                    <a:pt x="8" y="13"/>
                  </a:lnTo>
                  <a:lnTo>
                    <a:pt x="5" y="13"/>
                  </a:lnTo>
                  <a:lnTo>
                    <a:pt x="8" y="13"/>
                  </a:lnTo>
                  <a:lnTo>
                    <a:pt x="5" y="13"/>
                  </a:lnTo>
                  <a:lnTo>
                    <a:pt x="5" y="15"/>
                  </a:lnTo>
                  <a:lnTo>
                    <a:pt x="8" y="15"/>
                  </a:lnTo>
                  <a:lnTo>
                    <a:pt x="5" y="15"/>
                  </a:lnTo>
                  <a:lnTo>
                    <a:pt x="8" y="15"/>
                  </a:lnTo>
                  <a:lnTo>
                    <a:pt x="8" y="18"/>
                  </a:lnTo>
                  <a:lnTo>
                    <a:pt x="11" y="18"/>
                  </a:lnTo>
                  <a:lnTo>
                    <a:pt x="11" y="20"/>
                  </a:lnTo>
                  <a:lnTo>
                    <a:pt x="13" y="20"/>
                  </a:lnTo>
                  <a:lnTo>
                    <a:pt x="16" y="20"/>
                  </a:lnTo>
                  <a:lnTo>
                    <a:pt x="16" y="18"/>
                  </a:lnTo>
                  <a:lnTo>
                    <a:pt x="18" y="18"/>
                  </a:lnTo>
                  <a:lnTo>
                    <a:pt x="21" y="18"/>
                  </a:lnTo>
                  <a:lnTo>
                    <a:pt x="24" y="18"/>
                  </a:lnTo>
                  <a:lnTo>
                    <a:pt x="26" y="18"/>
                  </a:lnTo>
                  <a:lnTo>
                    <a:pt x="26" y="20"/>
                  </a:lnTo>
                  <a:lnTo>
                    <a:pt x="29" y="20"/>
                  </a:lnTo>
                  <a:lnTo>
                    <a:pt x="31" y="20"/>
                  </a:lnTo>
                  <a:lnTo>
                    <a:pt x="31" y="23"/>
                  </a:lnTo>
                  <a:lnTo>
                    <a:pt x="34" y="23"/>
                  </a:lnTo>
                  <a:lnTo>
                    <a:pt x="31" y="23"/>
                  </a:lnTo>
                  <a:lnTo>
                    <a:pt x="34" y="23"/>
                  </a:lnTo>
                  <a:lnTo>
                    <a:pt x="34" y="26"/>
                  </a:lnTo>
                  <a:lnTo>
                    <a:pt x="34" y="23"/>
                  </a:lnTo>
                  <a:lnTo>
                    <a:pt x="34" y="26"/>
                  </a:lnTo>
                  <a:lnTo>
                    <a:pt x="34" y="23"/>
                  </a:lnTo>
                  <a:lnTo>
                    <a:pt x="37" y="23"/>
                  </a:lnTo>
                  <a:lnTo>
                    <a:pt x="37" y="26"/>
                  </a:lnTo>
                  <a:lnTo>
                    <a:pt x="37" y="28"/>
                  </a:lnTo>
                  <a:lnTo>
                    <a:pt x="39" y="28"/>
                  </a:lnTo>
                  <a:lnTo>
                    <a:pt x="39" y="31"/>
                  </a:lnTo>
                  <a:lnTo>
                    <a:pt x="39" y="34"/>
                  </a:lnTo>
                  <a:lnTo>
                    <a:pt x="42" y="34"/>
                  </a:lnTo>
                  <a:lnTo>
                    <a:pt x="39" y="34"/>
                  </a:lnTo>
                  <a:lnTo>
                    <a:pt x="42" y="34"/>
                  </a:lnTo>
                  <a:lnTo>
                    <a:pt x="42" y="36"/>
                  </a:lnTo>
                  <a:lnTo>
                    <a:pt x="42" y="39"/>
                  </a:lnTo>
                  <a:lnTo>
                    <a:pt x="42" y="36"/>
                  </a:lnTo>
                  <a:lnTo>
                    <a:pt x="42" y="39"/>
                  </a:lnTo>
                  <a:lnTo>
                    <a:pt x="42" y="41"/>
                  </a:lnTo>
                  <a:lnTo>
                    <a:pt x="42" y="44"/>
                  </a:lnTo>
                  <a:lnTo>
                    <a:pt x="42" y="47"/>
                  </a:lnTo>
                  <a:lnTo>
                    <a:pt x="39" y="47"/>
                  </a:lnTo>
                  <a:lnTo>
                    <a:pt x="39" y="49"/>
                  </a:lnTo>
                  <a:lnTo>
                    <a:pt x="39" y="52"/>
                  </a:lnTo>
                  <a:lnTo>
                    <a:pt x="37" y="52"/>
                  </a:lnTo>
                  <a:lnTo>
                    <a:pt x="39" y="52"/>
                  </a:lnTo>
                  <a:lnTo>
                    <a:pt x="37" y="52"/>
                  </a:lnTo>
                  <a:lnTo>
                    <a:pt x="39" y="52"/>
                  </a:lnTo>
                  <a:lnTo>
                    <a:pt x="37" y="52"/>
                  </a:lnTo>
                  <a:lnTo>
                    <a:pt x="39" y="52"/>
                  </a:lnTo>
                  <a:lnTo>
                    <a:pt x="39" y="54"/>
                  </a:lnTo>
                  <a:lnTo>
                    <a:pt x="37" y="54"/>
                  </a:lnTo>
                  <a:lnTo>
                    <a:pt x="39" y="54"/>
                  </a:lnTo>
                  <a:lnTo>
                    <a:pt x="37" y="54"/>
                  </a:lnTo>
                  <a:lnTo>
                    <a:pt x="37" y="57"/>
                  </a:lnTo>
                  <a:lnTo>
                    <a:pt x="34" y="57"/>
                  </a:lnTo>
                  <a:lnTo>
                    <a:pt x="34" y="60"/>
                  </a:lnTo>
                  <a:lnTo>
                    <a:pt x="34" y="62"/>
                  </a:lnTo>
                  <a:lnTo>
                    <a:pt x="34" y="65"/>
                  </a:lnTo>
                  <a:lnTo>
                    <a:pt x="31" y="65"/>
                  </a:lnTo>
                  <a:lnTo>
                    <a:pt x="29" y="65"/>
                  </a:lnTo>
                  <a:lnTo>
                    <a:pt x="29" y="68"/>
                  </a:lnTo>
                  <a:lnTo>
                    <a:pt x="26" y="68"/>
                  </a:lnTo>
                  <a:lnTo>
                    <a:pt x="24" y="68"/>
                  </a:lnTo>
                  <a:lnTo>
                    <a:pt x="24" y="70"/>
                  </a:lnTo>
                  <a:lnTo>
                    <a:pt x="21" y="70"/>
                  </a:lnTo>
                  <a:lnTo>
                    <a:pt x="21" y="73"/>
                  </a:lnTo>
                  <a:lnTo>
                    <a:pt x="21" y="75"/>
                  </a:lnTo>
                  <a:lnTo>
                    <a:pt x="18" y="75"/>
                  </a:lnTo>
                  <a:lnTo>
                    <a:pt x="18" y="78"/>
                  </a:lnTo>
                  <a:lnTo>
                    <a:pt x="21" y="78"/>
                  </a:lnTo>
                  <a:lnTo>
                    <a:pt x="18" y="78"/>
                  </a:lnTo>
                  <a:lnTo>
                    <a:pt x="18" y="81"/>
                  </a:lnTo>
                  <a:lnTo>
                    <a:pt x="18" y="83"/>
                  </a:lnTo>
                  <a:lnTo>
                    <a:pt x="21" y="83"/>
                  </a:lnTo>
                  <a:lnTo>
                    <a:pt x="18" y="83"/>
                  </a:lnTo>
                  <a:lnTo>
                    <a:pt x="18" y="86"/>
                  </a:lnTo>
                  <a:lnTo>
                    <a:pt x="18" y="88"/>
                  </a:lnTo>
                  <a:lnTo>
                    <a:pt x="18" y="91"/>
                  </a:lnTo>
                  <a:lnTo>
                    <a:pt x="18" y="94"/>
                  </a:lnTo>
                  <a:lnTo>
                    <a:pt x="18" y="96"/>
                  </a:lnTo>
                  <a:lnTo>
                    <a:pt x="18" y="99"/>
                  </a:lnTo>
                  <a:lnTo>
                    <a:pt x="18" y="101"/>
                  </a:lnTo>
                  <a:lnTo>
                    <a:pt x="21" y="104"/>
                  </a:lnTo>
                  <a:lnTo>
                    <a:pt x="21" y="107"/>
                  </a:lnTo>
                  <a:lnTo>
                    <a:pt x="21" y="109"/>
                  </a:lnTo>
                  <a:lnTo>
                    <a:pt x="24" y="109"/>
                  </a:lnTo>
                  <a:lnTo>
                    <a:pt x="26" y="109"/>
                  </a:lnTo>
                  <a:lnTo>
                    <a:pt x="26" y="112"/>
                  </a:lnTo>
                  <a:lnTo>
                    <a:pt x="26" y="109"/>
                  </a:lnTo>
                  <a:lnTo>
                    <a:pt x="26" y="112"/>
                  </a:lnTo>
                  <a:lnTo>
                    <a:pt x="29" y="112"/>
                  </a:lnTo>
                  <a:lnTo>
                    <a:pt x="31" y="112"/>
                  </a:lnTo>
                  <a:lnTo>
                    <a:pt x="31" y="115"/>
                  </a:lnTo>
                  <a:lnTo>
                    <a:pt x="31" y="112"/>
                  </a:lnTo>
                  <a:lnTo>
                    <a:pt x="31" y="115"/>
                  </a:lnTo>
                  <a:lnTo>
                    <a:pt x="34" y="115"/>
                  </a:lnTo>
                  <a:lnTo>
                    <a:pt x="34" y="117"/>
                  </a:lnTo>
                  <a:lnTo>
                    <a:pt x="37" y="117"/>
                  </a:lnTo>
                  <a:lnTo>
                    <a:pt x="39" y="120"/>
                  </a:lnTo>
                  <a:lnTo>
                    <a:pt x="39" y="122"/>
                  </a:lnTo>
                  <a:lnTo>
                    <a:pt x="42" y="122"/>
                  </a:lnTo>
                  <a:lnTo>
                    <a:pt x="44" y="122"/>
                  </a:lnTo>
                  <a:lnTo>
                    <a:pt x="44" y="125"/>
                  </a:lnTo>
                  <a:lnTo>
                    <a:pt x="42" y="125"/>
                  </a:lnTo>
                  <a:lnTo>
                    <a:pt x="44" y="125"/>
                  </a:lnTo>
                  <a:lnTo>
                    <a:pt x="44" y="128"/>
                  </a:lnTo>
                  <a:lnTo>
                    <a:pt x="47" y="128"/>
                  </a:lnTo>
                  <a:lnTo>
                    <a:pt x="47" y="130"/>
                  </a:lnTo>
                  <a:lnTo>
                    <a:pt x="50" y="130"/>
                  </a:lnTo>
                  <a:lnTo>
                    <a:pt x="52" y="130"/>
                  </a:lnTo>
                  <a:lnTo>
                    <a:pt x="55" y="130"/>
                  </a:lnTo>
                  <a:lnTo>
                    <a:pt x="55" y="133"/>
                  </a:lnTo>
                  <a:lnTo>
                    <a:pt x="58" y="133"/>
                  </a:lnTo>
                  <a:lnTo>
                    <a:pt x="55" y="133"/>
                  </a:lnTo>
                  <a:lnTo>
                    <a:pt x="58" y="133"/>
                  </a:lnTo>
                  <a:lnTo>
                    <a:pt x="58" y="135"/>
                  </a:lnTo>
                  <a:lnTo>
                    <a:pt x="60" y="133"/>
                  </a:lnTo>
                  <a:lnTo>
                    <a:pt x="60" y="135"/>
                  </a:lnTo>
                  <a:lnTo>
                    <a:pt x="60" y="133"/>
                  </a:lnTo>
                  <a:lnTo>
                    <a:pt x="63" y="133"/>
                  </a:lnTo>
                  <a:lnTo>
                    <a:pt x="63" y="135"/>
                  </a:lnTo>
                  <a:lnTo>
                    <a:pt x="65" y="135"/>
                  </a:lnTo>
                  <a:lnTo>
                    <a:pt x="65" y="138"/>
                  </a:lnTo>
                  <a:lnTo>
                    <a:pt x="68" y="138"/>
                  </a:lnTo>
                  <a:lnTo>
                    <a:pt x="68" y="141"/>
                  </a:lnTo>
                  <a:lnTo>
                    <a:pt x="65" y="141"/>
                  </a:lnTo>
                  <a:lnTo>
                    <a:pt x="68" y="141"/>
                  </a:lnTo>
                  <a:lnTo>
                    <a:pt x="65" y="141"/>
                  </a:lnTo>
                  <a:lnTo>
                    <a:pt x="65" y="143"/>
                  </a:lnTo>
                  <a:lnTo>
                    <a:pt x="65" y="141"/>
                  </a:lnTo>
                  <a:lnTo>
                    <a:pt x="65" y="143"/>
                  </a:lnTo>
                  <a:lnTo>
                    <a:pt x="63" y="143"/>
                  </a:lnTo>
                  <a:lnTo>
                    <a:pt x="63" y="146"/>
                  </a:lnTo>
                  <a:lnTo>
                    <a:pt x="63" y="148"/>
                  </a:lnTo>
                  <a:lnTo>
                    <a:pt x="63" y="146"/>
                  </a:lnTo>
                  <a:lnTo>
                    <a:pt x="63" y="148"/>
                  </a:lnTo>
                  <a:lnTo>
                    <a:pt x="63" y="151"/>
                  </a:lnTo>
                  <a:lnTo>
                    <a:pt x="63" y="154"/>
                  </a:lnTo>
                  <a:lnTo>
                    <a:pt x="65" y="154"/>
                  </a:lnTo>
                  <a:lnTo>
                    <a:pt x="63" y="154"/>
                  </a:lnTo>
                  <a:lnTo>
                    <a:pt x="65" y="154"/>
                  </a:lnTo>
                  <a:lnTo>
                    <a:pt x="68" y="154"/>
                  </a:lnTo>
                  <a:lnTo>
                    <a:pt x="68" y="156"/>
                  </a:lnTo>
                  <a:lnTo>
                    <a:pt x="68" y="159"/>
                  </a:lnTo>
                  <a:lnTo>
                    <a:pt x="71" y="159"/>
                  </a:lnTo>
                  <a:lnTo>
                    <a:pt x="73" y="159"/>
                  </a:lnTo>
                  <a:lnTo>
                    <a:pt x="73" y="162"/>
                  </a:lnTo>
                  <a:lnTo>
                    <a:pt x="73" y="164"/>
                  </a:lnTo>
                  <a:lnTo>
                    <a:pt x="71" y="164"/>
                  </a:lnTo>
                  <a:lnTo>
                    <a:pt x="73" y="164"/>
                  </a:lnTo>
                  <a:lnTo>
                    <a:pt x="71" y="164"/>
                  </a:lnTo>
                  <a:lnTo>
                    <a:pt x="71" y="162"/>
                  </a:lnTo>
                  <a:lnTo>
                    <a:pt x="71" y="159"/>
                  </a:lnTo>
                  <a:lnTo>
                    <a:pt x="68" y="159"/>
                  </a:lnTo>
                  <a:lnTo>
                    <a:pt x="65" y="159"/>
                  </a:lnTo>
                  <a:lnTo>
                    <a:pt x="63" y="159"/>
                  </a:lnTo>
                  <a:lnTo>
                    <a:pt x="63" y="162"/>
                  </a:lnTo>
                  <a:lnTo>
                    <a:pt x="60" y="164"/>
                  </a:lnTo>
                  <a:lnTo>
                    <a:pt x="60" y="167"/>
                  </a:lnTo>
                  <a:lnTo>
                    <a:pt x="60" y="169"/>
                  </a:lnTo>
                  <a:lnTo>
                    <a:pt x="60" y="172"/>
                  </a:lnTo>
                  <a:lnTo>
                    <a:pt x="63" y="172"/>
                  </a:lnTo>
                  <a:lnTo>
                    <a:pt x="65" y="172"/>
                  </a:lnTo>
                  <a:lnTo>
                    <a:pt x="65" y="175"/>
                  </a:lnTo>
                  <a:lnTo>
                    <a:pt x="65" y="177"/>
                  </a:lnTo>
                  <a:lnTo>
                    <a:pt x="68" y="177"/>
                  </a:lnTo>
                  <a:lnTo>
                    <a:pt x="71" y="177"/>
                  </a:lnTo>
                  <a:lnTo>
                    <a:pt x="71" y="180"/>
                  </a:lnTo>
                  <a:lnTo>
                    <a:pt x="73" y="180"/>
                  </a:lnTo>
                  <a:lnTo>
                    <a:pt x="73" y="182"/>
                  </a:lnTo>
                  <a:lnTo>
                    <a:pt x="76" y="182"/>
                  </a:lnTo>
                  <a:lnTo>
                    <a:pt x="76" y="185"/>
                  </a:lnTo>
                  <a:lnTo>
                    <a:pt x="73" y="185"/>
                  </a:lnTo>
                  <a:lnTo>
                    <a:pt x="76" y="185"/>
                  </a:lnTo>
                  <a:lnTo>
                    <a:pt x="73" y="185"/>
                  </a:lnTo>
                  <a:lnTo>
                    <a:pt x="73" y="188"/>
                  </a:lnTo>
                  <a:lnTo>
                    <a:pt x="76" y="188"/>
                  </a:lnTo>
                  <a:lnTo>
                    <a:pt x="78" y="185"/>
                  </a:lnTo>
                  <a:lnTo>
                    <a:pt x="76" y="185"/>
                  </a:lnTo>
                  <a:lnTo>
                    <a:pt x="78" y="185"/>
                  </a:lnTo>
                  <a:lnTo>
                    <a:pt x="76" y="188"/>
                  </a:lnTo>
                  <a:lnTo>
                    <a:pt x="76" y="190"/>
                  </a:lnTo>
                  <a:lnTo>
                    <a:pt x="76" y="193"/>
                  </a:lnTo>
                  <a:lnTo>
                    <a:pt x="76" y="195"/>
                  </a:lnTo>
                  <a:lnTo>
                    <a:pt x="78" y="195"/>
                  </a:lnTo>
                  <a:lnTo>
                    <a:pt x="81" y="195"/>
                  </a:lnTo>
                  <a:lnTo>
                    <a:pt x="81" y="198"/>
                  </a:lnTo>
                  <a:lnTo>
                    <a:pt x="84" y="198"/>
                  </a:lnTo>
                  <a:lnTo>
                    <a:pt x="86" y="198"/>
                  </a:lnTo>
                  <a:lnTo>
                    <a:pt x="86" y="201"/>
                  </a:lnTo>
                  <a:lnTo>
                    <a:pt x="89" y="201"/>
                  </a:lnTo>
                  <a:lnTo>
                    <a:pt x="91" y="201"/>
                  </a:lnTo>
                  <a:lnTo>
                    <a:pt x="94" y="201"/>
                  </a:lnTo>
                  <a:lnTo>
                    <a:pt x="94" y="203"/>
                  </a:lnTo>
                  <a:lnTo>
                    <a:pt x="97" y="203"/>
                  </a:lnTo>
                  <a:lnTo>
                    <a:pt x="97" y="206"/>
                  </a:lnTo>
                  <a:lnTo>
                    <a:pt x="97" y="203"/>
                  </a:lnTo>
                  <a:lnTo>
                    <a:pt x="97" y="206"/>
                  </a:lnTo>
                  <a:lnTo>
                    <a:pt x="97" y="209"/>
                  </a:lnTo>
                  <a:lnTo>
                    <a:pt x="99" y="209"/>
                  </a:lnTo>
                  <a:lnTo>
                    <a:pt x="99" y="211"/>
                  </a:lnTo>
                  <a:lnTo>
                    <a:pt x="99" y="214"/>
                  </a:lnTo>
                  <a:lnTo>
                    <a:pt x="102" y="214"/>
                  </a:lnTo>
                  <a:lnTo>
                    <a:pt x="105" y="214"/>
                  </a:lnTo>
                  <a:lnTo>
                    <a:pt x="107" y="211"/>
                  </a:lnTo>
                  <a:lnTo>
                    <a:pt x="107" y="209"/>
                  </a:lnTo>
                  <a:lnTo>
                    <a:pt x="105" y="209"/>
                  </a:lnTo>
                  <a:lnTo>
                    <a:pt x="107" y="206"/>
                  </a:lnTo>
                  <a:lnTo>
                    <a:pt x="107" y="209"/>
                  </a:lnTo>
                  <a:lnTo>
                    <a:pt x="110" y="209"/>
                  </a:lnTo>
                  <a:lnTo>
                    <a:pt x="112" y="209"/>
                  </a:lnTo>
                  <a:lnTo>
                    <a:pt x="110" y="209"/>
                  </a:lnTo>
                  <a:lnTo>
                    <a:pt x="110" y="206"/>
                  </a:lnTo>
                  <a:lnTo>
                    <a:pt x="112" y="206"/>
                  </a:lnTo>
                  <a:lnTo>
                    <a:pt x="115" y="206"/>
                  </a:lnTo>
                  <a:lnTo>
                    <a:pt x="115" y="203"/>
                  </a:lnTo>
                  <a:lnTo>
                    <a:pt x="118" y="203"/>
                  </a:lnTo>
                  <a:lnTo>
                    <a:pt x="118" y="201"/>
                  </a:lnTo>
                  <a:lnTo>
                    <a:pt x="115" y="201"/>
                  </a:lnTo>
                  <a:lnTo>
                    <a:pt x="115" y="198"/>
                  </a:lnTo>
                  <a:lnTo>
                    <a:pt x="118" y="198"/>
                  </a:lnTo>
                  <a:lnTo>
                    <a:pt x="118" y="195"/>
                  </a:lnTo>
                  <a:lnTo>
                    <a:pt x="120" y="195"/>
                  </a:lnTo>
                  <a:lnTo>
                    <a:pt x="120" y="193"/>
                  </a:lnTo>
                  <a:lnTo>
                    <a:pt x="118" y="193"/>
                  </a:lnTo>
                  <a:lnTo>
                    <a:pt x="120" y="193"/>
                  </a:lnTo>
                  <a:lnTo>
                    <a:pt x="120" y="190"/>
                  </a:lnTo>
                  <a:lnTo>
                    <a:pt x="123" y="190"/>
                  </a:lnTo>
                  <a:lnTo>
                    <a:pt x="123" y="188"/>
                  </a:lnTo>
                  <a:lnTo>
                    <a:pt x="120" y="188"/>
                  </a:lnTo>
                  <a:lnTo>
                    <a:pt x="123" y="188"/>
                  </a:lnTo>
                  <a:lnTo>
                    <a:pt x="125" y="188"/>
                  </a:lnTo>
                  <a:lnTo>
                    <a:pt x="128" y="188"/>
                  </a:lnTo>
                  <a:lnTo>
                    <a:pt x="128" y="185"/>
                  </a:lnTo>
                  <a:lnTo>
                    <a:pt x="125" y="185"/>
                  </a:lnTo>
                  <a:lnTo>
                    <a:pt x="128" y="185"/>
                  </a:lnTo>
                  <a:lnTo>
                    <a:pt x="131" y="185"/>
                  </a:lnTo>
                  <a:lnTo>
                    <a:pt x="131" y="182"/>
                  </a:lnTo>
                  <a:lnTo>
                    <a:pt x="133" y="182"/>
                  </a:lnTo>
                  <a:lnTo>
                    <a:pt x="133" y="180"/>
                  </a:lnTo>
                  <a:lnTo>
                    <a:pt x="131" y="180"/>
                  </a:lnTo>
                  <a:lnTo>
                    <a:pt x="128" y="180"/>
                  </a:lnTo>
                  <a:lnTo>
                    <a:pt x="128" y="182"/>
                  </a:lnTo>
                  <a:lnTo>
                    <a:pt x="128" y="180"/>
                  </a:lnTo>
                  <a:lnTo>
                    <a:pt x="131" y="180"/>
                  </a:lnTo>
                  <a:lnTo>
                    <a:pt x="133" y="180"/>
                  </a:lnTo>
                  <a:lnTo>
                    <a:pt x="133" y="177"/>
                  </a:lnTo>
                  <a:lnTo>
                    <a:pt x="133" y="180"/>
                  </a:lnTo>
                  <a:lnTo>
                    <a:pt x="133" y="177"/>
                  </a:lnTo>
                  <a:lnTo>
                    <a:pt x="133" y="180"/>
                  </a:lnTo>
                  <a:lnTo>
                    <a:pt x="136" y="180"/>
                  </a:lnTo>
                  <a:lnTo>
                    <a:pt x="136" y="182"/>
                  </a:lnTo>
                  <a:lnTo>
                    <a:pt x="138" y="182"/>
                  </a:lnTo>
                  <a:lnTo>
                    <a:pt x="138" y="185"/>
                  </a:lnTo>
                  <a:lnTo>
                    <a:pt x="138" y="182"/>
                  </a:lnTo>
                  <a:lnTo>
                    <a:pt x="141" y="182"/>
                  </a:lnTo>
                  <a:lnTo>
                    <a:pt x="141" y="185"/>
                  </a:lnTo>
                  <a:lnTo>
                    <a:pt x="144" y="185"/>
                  </a:lnTo>
                  <a:lnTo>
                    <a:pt x="144" y="182"/>
                  </a:lnTo>
                  <a:lnTo>
                    <a:pt x="144" y="185"/>
                  </a:lnTo>
                  <a:lnTo>
                    <a:pt x="146" y="185"/>
                  </a:lnTo>
                  <a:lnTo>
                    <a:pt x="149" y="185"/>
                  </a:lnTo>
                  <a:lnTo>
                    <a:pt x="149" y="188"/>
                  </a:lnTo>
                  <a:lnTo>
                    <a:pt x="152" y="188"/>
                  </a:lnTo>
                  <a:lnTo>
                    <a:pt x="152" y="190"/>
                  </a:lnTo>
                  <a:lnTo>
                    <a:pt x="152" y="193"/>
                  </a:lnTo>
                  <a:lnTo>
                    <a:pt x="154" y="193"/>
                  </a:lnTo>
                  <a:lnTo>
                    <a:pt x="152" y="193"/>
                  </a:lnTo>
                  <a:lnTo>
                    <a:pt x="152" y="195"/>
                  </a:lnTo>
                  <a:lnTo>
                    <a:pt x="154" y="195"/>
                  </a:lnTo>
                  <a:lnTo>
                    <a:pt x="154" y="198"/>
                  </a:lnTo>
                  <a:lnTo>
                    <a:pt x="157" y="198"/>
                  </a:lnTo>
                  <a:lnTo>
                    <a:pt x="157" y="201"/>
                  </a:lnTo>
                  <a:lnTo>
                    <a:pt x="157" y="203"/>
                  </a:lnTo>
                  <a:lnTo>
                    <a:pt x="159" y="203"/>
                  </a:lnTo>
                  <a:lnTo>
                    <a:pt x="159" y="206"/>
                  </a:lnTo>
                  <a:lnTo>
                    <a:pt x="159" y="209"/>
                  </a:lnTo>
                  <a:lnTo>
                    <a:pt x="157" y="209"/>
                  </a:lnTo>
                  <a:lnTo>
                    <a:pt x="159" y="211"/>
                  </a:lnTo>
                  <a:lnTo>
                    <a:pt x="159" y="214"/>
                  </a:lnTo>
                  <a:lnTo>
                    <a:pt x="159" y="216"/>
                  </a:lnTo>
                  <a:lnTo>
                    <a:pt x="159" y="219"/>
                  </a:lnTo>
                  <a:lnTo>
                    <a:pt x="159" y="222"/>
                  </a:lnTo>
                  <a:lnTo>
                    <a:pt x="162" y="222"/>
                  </a:lnTo>
                  <a:lnTo>
                    <a:pt x="162" y="224"/>
                  </a:lnTo>
                  <a:lnTo>
                    <a:pt x="159" y="224"/>
                  </a:lnTo>
                  <a:lnTo>
                    <a:pt x="162" y="224"/>
                  </a:lnTo>
                  <a:lnTo>
                    <a:pt x="159" y="224"/>
                  </a:lnTo>
                  <a:lnTo>
                    <a:pt x="159" y="227"/>
                  </a:lnTo>
                  <a:lnTo>
                    <a:pt x="159" y="229"/>
                  </a:lnTo>
                  <a:lnTo>
                    <a:pt x="157" y="229"/>
                  </a:lnTo>
                  <a:lnTo>
                    <a:pt x="157" y="232"/>
                  </a:lnTo>
                  <a:lnTo>
                    <a:pt x="157" y="235"/>
                  </a:lnTo>
                  <a:lnTo>
                    <a:pt x="154" y="235"/>
                  </a:lnTo>
                  <a:lnTo>
                    <a:pt x="154" y="237"/>
                  </a:lnTo>
                  <a:lnTo>
                    <a:pt x="154" y="240"/>
                  </a:lnTo>
                  <a:lnTo>
                    <a:pt x="152" y="240"/>
                  </a:lnTo>
                  <a:lnTo>
                    <a:pt x="154" y="240"/>
                  </a:lnTo>
                  <a:lnTo>
                    <a:pt x="152" y="240"/>
                  </a:lnTo>
                  <a:lnTo>
                    <a:pt x="152" y="243"/>
                  </a:lnTo>
                  <a:lnTo>
                    <a:pt x="149" y="243"/>
                  </a:lnTo>
                  <a:lnTo>
                    <a:pt x="146" y="243"/>
                  </a:lnTo>
                  <a:lnTo>
                    <a:pt x="146" y="245"/>
                  </a:lnTo>
                  <a:lnTo>
                    <a:pt x="144" y="245"/>
                  </a:lnTo>
                  <a:lnTo>
                    <a:pt x="146" y="245"/>
                  </a:lnTo>
                  <a:lnTo>
                    <a:pt x="146" y="248"/>
                  </a:lnTo>
                  <a:lnTo>
                    <a:pt x="144" y="248"/>
                  </a:lnTo>
                  <a:lnTo>
                    <a:pt x="144" y="250"/>
                  </a:lnTo>
                  <a:lnTo>
                    <a:pt x="141" y="250"/>
                  </a:lnTo>
                  <a:lnTo>
                    <a:pt x="141" y="253"/>
                  </a:lnTo>
                  <a:lnTo>
                    <a:pt x="141" y="256"/>
                  </a:lnTo>
                  <a:lnTo>
                    <a:pt x="138" y="256"/>
                  </a:lnTo>
                  <a:lnTo>
                    <a:pt x="136" y="256"/>
                  </a:lnTo>
                  <a:lnTo>
                    <a:pt x="133" y="258"/>
                  </a:lnTo>
                  <a:lnTo>
                    <a:pt x="131" y="261"/>
                  </a:lnTo>
                  <a:lnTo>
                    <a:pt x="128" y="261"/>
                  </a:lnTo>
                  <a:lnTo>
                    <a:pt x="125" y="263"/>
                  </a:lnTo>
                  <a:lnTo>
                    <a:pt x="120" y="266"/>
                  </a:lnTo>
                  <a:lnTo>
                    <a:pt x="118" y="269"/>
                  </a:lnTo>
                  <a:lnTo>
                    <a:pt x="112" y="271"/>
                  </a:lnTo>
                  <a:lnTo>
                    <a:pt x="107" y="276"/>
                  </a:lnTo>
                  <a:lnTo>
                    <a:pt x="105" y="276"/>
                  </a:lnTo>
                  <a:lnTo>
                    <a:pt x="102" y="282"/>
                  </a:lnTo>
                  <a:lnTo>
                    <a:pt x="99" y="282"/>
                  </a:lnTo>
                  <a:lnTo>
                    <a:pt x="99" y="284"/>
                  </a:lnTo>
                  <a:lnTo>
                    <a:pt x="97" y="284"/>
                  </a:lnTo>
                  <a:lnTo>
                    <a:pt x="97" y="287"/>
                  </a:lnTo>
                  <a:lnTo>
                    <a:pt x="94" y="287"/>
                  </a:lnTo>
                  <a:lnTo>
                    <a:pt x="94" y="290"/>
                  </a:lnTo>
                  <a:lnTo>
                    <a:pt x="91" y="290"/>
                  </a:lnTo>
                  <a:lnTo>
                    <a:pt x="89" y="290"/>
                  </a:lnTo>
                  <a:lnTo>
                    <a:pt x="89" y="287"/>
                  </a:lnTo>
                  <a:lnTo>
                    <a:pt x="89" y="290"/>
                  </a:lnTo>
                  <a:lnTo>
                    <a:pt x="89" y="287"/>
                  </a:lnTo>
                  <a:lnTo>
                    <a:pt x="86" y="287"/>
                  </a:lnTo>
                  <a:lnTo>
                    <a:pt x="86" y="290"/>
                  </a:lnTo>
                  <a:lnTo>
                    <a:pt x="84" y="290"/>
                  </a:lnTo>
                  <a:lnTo>
                    <a:pt x="86" y="287"/>
                  </a:lnTo>
                  <a:lnTo>
                    <a:pt x="86" y="284"/>
                  </a:lnTo>
                  <a:lnTo>
                    <a:pt x="84" y="284"/>
                  </a:lnTo>
                  <a:lnTo>
                    <a:pt x="81" y="284"/>
                  </a:lnTo>
                  <a:lnTo>
                    <a:pt x="78" y="284"/>
                  </a:lnTo>
                  <a:lnTo>
                    <a:pt x="76" y="287"/>
                  </a:lnTo>
                  <a:lnTo>
                    <a:pt x="76" y="290"/>
                  </a:lnTo>
                  <a:lnTo>
                    <a:pt x="73" y="290"/>
                  </a:lnTo>
                  <a:lnTo>
                    <a:pt x="73" y="292"/>
                  </a:lnTo>
                  <a:lnTo>
                    <a:pt x="76" y="292"/>
                  </a:lnTo>
                  <a:lnTo>
                    <a:pt x="76" y="295"/>
                  </a:lnTo>
                  <a:lnTo>
                    <a:pt x="76" y="297"/>
                  </a:lnTo>
                  <a:lnTo>
                    <a:pt x="76" y="300"/>
                  </a:lnTo>
                  <a:lnTo>
                    <a:pt x="76" y="303"/>
                  </a:lnTo>
                  <a:lnTo>
                    <a:pt x="76" y="305"/>
                  </a:lnTo>
                  <a:lnTo>
                    <a:pt x="73" y="305"/>
                  </a:lnTo>
                  <a:lnTo>
                    <a:pt x="73" y="308"/>
                  </a:lnTo>
                  <a:lnTo>
                    <a:pt x="71" y="308"/>
                  </a:lnTo>
                  <a:lnTo>
                    <a:pt x="71" y="310"/>
                  </a:lnTo>
                  <a:lnTo>
                    <a:pt x="73" y="310"/>
                  </a:lnTo>
                  <a:lnTo>
                    <a:pt x="71" y="310"/>
                  </a:lnTo>
                  <a:lnTo>
                    <a:pt x="73" y="310"/>
                  </a:lnTo>
                  <a:lnTo>
                    <a:pt x="73" y="313"/>
                  </a:lnTo>
                  <a:lnTo>
                    <a:pt x="73" y="316"/>
                  </a:lnTo>
                  <a:lnTo>
                    <a:pt x="76" y="316"/>
                  </a:lnTo>
                  <a:lnTo>
                    <a:pt x="73" y="316"/>
                  </a:lnTo>
                  <a:lnTo>
                    <a:pt x="73" y="318"/>
                  </a:lnTo>
                  <a:lnTo>
                    <a:pt x="73" y="321"/>
                  </a:lnTo>
                  <a:lnTo>
                    <a:pt x="71" y="321"/>
                  </a:lnTo>
                  <a:lnTo>
                    <a:pt x="73" y="321"/>
                  </a:lnTo>
                  <a:lnTo>
                    <a:pt x="73" y="323"/>
                  </a:lnTo>
                  <a:lnTo>
                    <a:pt x="73" y="326"/>
                  </a:lnTo>
                  <a:lnTo>
                    <a:pt x="76" y="326"/>
                  </a:lnTo>
                  <a:lnTo>
                    <a:pt x="78" y="326"/>
                  </a:lnTo>
                  <a:lnTo>
                    <a:pt x="78" y="323"/>
                  </a:lnTo>
                  <a:lnTo>
                    <a:pt x="81" y="326"/>
                  </a:lnTo>
                  <a:lnTo>
                    <a:pt x="81" y="323"/>
                  </a:lnTo>
                  <a:lnTo>
                    <a:pt x="81" y="326"/>
                  </a:lnTo>
                  <a:lnTo>
                    <a:pt x="84" y="326"/>
                  </a:lnTo>
                  <a:lnTo>
                    <a:pt x="81" y="326"/>
                  </a:lnTo>
                  <a:lnTo>
                    <a:pt x="84" y="326"/>
                  </a:lnTo>
                  <a:lnTo>
                    <a:pt x="81" y="326"/>
                  </a:lnTo>
                  <a:lnTo>
                    <a:pt x="81" y="329"/>
                  </a:lnTo>
                  <a:lnTo>
                    <a:pt x="81" y="326"/>
                  </a:lnTo>
                  <a:lnTo>
                    <a:pt x="81" y="329"/>
                  </a:lnTo>
                  <a:lnTo>
                    <a:pt x="78" y="326"/>
                  </a:lnTo>
                  <a:lnTo>
                    <a:pt x="78" y="329"/>
                  </a:lnTo>
                  <a:lnTo>
                    <a:pt x="78" y="326"/>
                  </a:lnTo>
                  <a:lnTo>
                    <a:pt x="76" y="326"/>
                  </a:lnTo>
                  <a:lnTo>
                    <a:pt x="76" y="329"/>
                  </a:lnTo>
                  <a:lnTo>
                    <a:pt x="76" y="331"/>
                  </a:lnTo>
                  <a:lnTo>
                    <a:pt x="73" y="331"/>
                  </a:lnTo>
                  <a:lnTo>
                    <a:pt x="73" y="329"/>
                  </a:lnTo>
                  <a:lnTo>
                    <a:pt x="71" y="329"/>
                  </a:lnTo>
                  <a:lnTo>
                    <a:pt x="73" y="329"/>
                  </a:lnTo>
                  <a:lnTo>
                    <a:pt x="73" y="331"/>
                  </a:lnTo>
                  <a:lnTo>
                    <a:pt x="71" y="331"/>
                  </a:lnTo>
                  <a:lnTo>
                    <a:pt x="73" y="331"/>
                  </a:lnTo>
                  <a:lnTo>
                    <a:pt x="73" y="329"/>
                  </a:lnTo>
                  <a:lnTo>
                    <a:pt x="73" y="331"/>
                  </a:lnTo>
                  <a:lnTo>
                    <a:pt x="76" y="331"/>
                  </a:lnTo>
                  <a:lnTo>
                    <a:pt x="76" y="329"/>
                  </a:lnTo>
                  <a:lnTo>
                    <a:pt x="78" y="329"/>
                  </a:lnTo>
                  <a:lnTo>
                    <a:pt x="78" y="331"/>
                  </a:lnTo>
                  <a:lnTo>
                    <a:pt x="78" y="334"/>
                  </a:lnTo>
                  <a:lnTo>
                    <a:pt x="81" y="334"/>
                  </a:lnTo>
                  <a:lnTo>
                    <a:pt x="81" y="337"/>
                  </a:lnTo>
                  <a:lnTo>
                    <a:pt x="84" y="337"/>
                  </a:lnTo>
                  <a:lnTo>
                    <a:pt x="86" y="337"/>
                  </a:lnTo>
                  <a:lnTo>
                    <a:pt x="86" y="339"/>
                  </a:lnTo>
                  <a:lnTo>
                    <a:pt x="89" y="339"/>
                  </a:lnTo>
                  <a:lnTo>
                    <a:pt x="91" y="339"/>
                  </a:lnTo>
                  <a:lnTo>
                    <a:pt x="91" y="342"/>
                  </a:lnTo>
                  <a:lnTo>
                    <a:pt x="94" y="342"/>
                  </a:lnTo>
                  <a:lnTo>
                    <a:pt x="91" y="342"/>
                  </a:lnTo>
                  <a:lnTo>
                    <a:pt x="94" y="344"/>
                  </a:lnTo>
                  <a:lnTo>
                    <a:pt x="91" y="344"/>
                  </a:lnTo>
                  <a:lnTo>
                    <a:pt x="94" y="344"/>
                  </a:lnTo>
                  <a:lnTo>
                    <a:pt x="91" y="344"/>
                  </a:lnTo>
                  <a:lnTo>
                    <a:pt x="94" y="344"/>
                  </a:lnTo>
                  <a:lnTo>
                    <a:pt x="94" y="347"/>
                  </a:lnTo>
                  <a:lnTo>
                    <a:pt x="94" y="350"/>
                  </a:lnTo>
                  <a:lnTo>
                    <a:pt x="97" y="350"/>
                  </a:lnTo>
                  <a:lnTo>
                    <a:pt x="97" y="352"/>
                  </a:lnTo>
                  <a:lnTo>
                    <a:pt x="99" y="352"/>
                  </a:lnTo>
                  <a:lnTo>
                    <a:pt x="99" y="355"/>
                  </a:lnTo>
                  <a:lnTo>
                    <a:pt x="99" y="357"/>
                  </a:lnTo>
                  <a:lnTo>
                    <a:pt x="102" y="357"/>
                  </a:lnTo>
                  <a:lnTo>
                    <a:pt x="102" y="360"/>
                  </a:lnTo>
                  <a:lnTo>
                    <a:pt x="102" y="363"/>
                  </a:lnTo>
                  <a:lnTo>
                    <a:pt x="99" y="363"/>
                  </a:lnTo>
                  <a:lnTo>
                    <a:pt x="99" y="365"/>
                  </a:lnTo>
                  <a:lnTo>
                    <a:pt x="102" y="365"/>
                  </a:lnTo>
                  <a:lnTo>
                    <a:pt x="102" y="363"/>
                  </a:lnTo>
                  <a:lnTo>
                    <a:pt x="102" y="360"/>
                  </a:lnTo>
                  <a:lnTo>
                    <a:pt x="102" y="357"/>
                  </a:lnTo>
                  <a:lnTo>
                    <a:pt x="102" y="355"/>
                  </a:lnTo>
                  <a:lnTo>
                    <a:pt x="105" y="355"/>
                  </a:lnTo>
                  <a:lnTo>
                    <a:pt x="105" y="352"/>
                  </a:lnTo>
                  <a:lnTo>
                    <a:pt x="105" y="350"/>
                  </a:lnTo>
                  <a:lnTo>
                    <a:pt x="105" y="347"/>
                  </a:lnTo>
                  <a:lnTo>
                    <a:pt x="107" y="347"/>
                  </a:lnTo>
                  <a:lnTo>
                    <a:pt x="107" y="344"/>
                  </a:lnTo>
                  <a:lnTo>
                    <a:pt x="107" y="342"/>
                  </a:lnTo>
                  <a:lnTo>
                    <a:pt x="107" y="339"/>
                  </a:lnTo>
                  <a:lnTo>
                    <a:pt x="107" y="337"/>
                  </a:lnTo>
                  <a:lnTo>
                    <a:pt x="107" y="334"/>
                  </a:lnTo>
                  <a:lnTo>
                    <a:pt x="107" y="337"/>
                  </a:lnTo>
                  <a:lnTo>
                    <a:pt x="107" y="334"/>
                  </a:lnTo>
                  <a:lnTo>
                    <a:pt x="110" y="334"/>
                  </a:lnTo>
                  <a:lnTo>
                    <a:pt x="110" y="331"/>
                  </a:lnTo>
                  <a:lnTo>
                    <a:pt x="110" y="329"/>
                  </a:lnTo>
                  <a:lnTo>
                    <a:pt x="110" y="326"/>
                  </a:lnTo>
                  <a:lnTo>
                    <a:pt x="112" y="326"/>
                  </a:lnTo>
                  <a:lnTo>
                    <a:pt x="110" y="326"/>
                  </a:lnTo>
                  <a:lnTo>
                    <a:pt x="110" y="323"/>
                  </a:lnTo>
                  <a:lnTo>
                    <a:pt x="107" y="323"/>
                  </a:lnTo>
                  <a:lnTo>
                    <a:pt x="110" y="323"/>
                  </a:lnTo>
                  <a:lnTo>
                    <a:pt x="112" y="323"/>
                  </a:lnTo>
                  <a:lnTo>
                    <a:pt x="112" y="321"/>
                  </a:lnTo>
                  <a:lnTo>
                    <a:pt x="115" y="321"/>
                  </a:lnTo>
                  <a:lnTo>
                    <a:pt x="112" y="318"/>
                  </a:lnTo>
                  <a:lnTo>
                    <a:pt x="110" y="318"/>
                  </a:lnTo>
                  <a:lnTo>
                    <a:pt x="110" y="316"/>
                  </a:lnTo>
                  <a:lnTo>
                    <a:pt x="110" y="318"/>
                  </a:lnTo>
                  <a:lnTo>
                    <a:pt x="112" y="318"/>
                  </a:lnTo>
                  <a:lnTo>
                    <a:pt x="115" y="321"/>
                  </a:lnTo>
                  <a:lnTo>
                    <a:pt x="115" y="318"/>
                  </a:lnTo>
                  <a:lnTo>
                    <a:pt x="118" y="318"/>
                  </a:lnTo>
                  <a:lnTo>
                    <a:pt x="118" y="316"/>
                  </a:lnTo>
                  <a:lnTo>
                    <a:pt x="120" y="316"/>
                  </a:lnTo>
                  <a:lnTo>
                    <a:pt x="118" y="316"/>
                  </a:lnTo>
                  <a:lnTo>
                    <a:pt x="120" y="316"/>
                  </a:lnTo>
                  <a:lnTo>
                    <a:pt x="123" y="313"/>
                  </a:lnTo>
                  <a:lnTo>
                    <a:pt x="128" y="310"/>
                  </a:lnTo>
                  <a:lnTo>
                    <a:pt x="125" y="310"/>
                  </a:lnTo>
                  <a:lnTo>
                    <a:pt x="128" y="310"/>
                  </a:lnTo>
                  <a:lnTo>
                    <a:pt x="125" y="310"/>
                  </a:lnTo>
                  <a:lnTo>
                    <a:pt x="128" y="310"/>
                  </a:lnTo>
                  <a:lnTo>
                    <a:pt x="128" y="308"/>
                  </a:lnTo>
                  <a:lnTo>
                    <a:pt x="128" y="305"/>
                  </a:lnTo>
                  <a:lnTo>
                    <a:pt x="128" y="308"/>
                  </a:lnTo>
                  <a:lnTo>
                    <a:pt x="128" y="310"/>
                  </a:lnTo>
                  <a:lnTo>
                    <a:pt x="131" y="310"/>
                  </a:lnTo>
                  <a:lnTo>
                    <a:pt x="133" y="310"/>
                  </a:lnTo>
                  <a:lnTo>
                    <a:pt x="133" y="308"/>
                  </a:lnTo>
                  <a:lnTo>
                    <a:pt x="136" y="305"/>
                  </a:lnTo>
                  <a:lnTo>
                    <a:pt x="138" y="303"/>
                  </a:lnTo>
                  <a:lnTo>
                    <a:pt x="141" y="303"/>
                  </a:lnTo>
                  <a:lnTo>
                    <a:pt x="141" y="300"/>
                  </a:lnTo>
                  <a:lnTo>
                    <a:pt x="144" y="300"/>
                  </a:lnTo>
                  <a:lnTo>
                    <a:pt x="144" y="303"/>
                  </a:lnTo>
                  <a:lnTo>
                    <a:pt x="146" y="303"/>
                  </a:lnTo>
                  <a:lnTo>
                    <a:pt x="149" y="303"/>
                  </a:lnTo>
                  <a:lnTo>
                    <a:pt x="149" y="300"/>
                  </a:lnTo>
                  <a:lnTo>
                    <a:pt x="149" y="297"/>
                  </a:lnTo>
                  <a:lnTo>
                    <a:pt x="152" y="297"/>
                  </a:lnTo>
                  <a:lnTo>
                    <a:pt x="154" y="297"/>
                  </a:lnTo>
                  <a:lnTo>
                    <a:pt x="157" y="297"/>
                  </a:lnTo>
                  <a:lnTo>
                    <a:pt x="157" y="295"/>
                  </a:lnTo>
                  <a:lnTo>
                    <a:pt x="159" y="295"/>
                  </a:lnTo>
                  <a:lnTo>
                    <a:pt x="162" y="297"/>
                  </a:lnTo>
                  <a:lnTo>
                    <a:pt x="162" y="295"/>
                  </a:lnTo>
                  <a:lnTo>
                    <a:pt x="165" y="295"/>
                  </a:lnTo>
                  <a:lnTo>
                    <a:pt x="167" y="295"/>
                  </a:lnTo>
                  <a:lnTo>
                    <a:pt x="170" y="295"/>
                  </a:lnTo>
                  <a:lnTo>
                    <a:pt x="172" y="295"/>
                  </a:lnTo>
                  <a:lnTo>
                    <a:pt x="175" y="295"/>
                  </a:lnTo>
                  <a:lnTo>
                    <a:pt x="178" y="295"/>
                  </a:lnTo>
                  <a:lnTo>
                    <a:pt x="180" y="295"/>
                  </a:lnTo>
                  <a:lnTo>
                    <a:pt x="183" y="292"/>
                  </a:lnTo>
                  <a:lnTo>
                    <a:pt x="185" y="292"/>
                  </a:lnTo>
                  <a:lnTo>
                    <a:pt x="188" y="295"/>
                  </a:lnTo>
                  <a:lnTo>
                    <a:pt x="191" y="295"/>
                  </a:lnTo>
                  <a:lnTo>
                    <a:pt x="191" y="292"/>
                  </a:lnTo>
                  <a:lnTo>
                    <a:pt x="193" y="292"/>
                  </a:lnTo>
                  <a:lnTo>
                    <a:pt x="193" y="295"/>
                  </a:lnTo>
                  <a:lnTo>
                    <a:pt x="196" y="295"/>
                  </a:lnTo>
                  <a:lnTo>
                    <a:pt x="198" y="295"/>
                  </a:lnTo>
                  <a:lnTo>
                    <a:pt x="201" y="295"/>
                  </a:lnTo>
                  <a:lnTo>
                    <a:pt x="204" y="295"/>
                  </a:lnTo>
                  <a:lnTo>
                    <a:pt x="204" y="297"/>
                  </a:lnTo>
                  <a:lnTo>
                    <a:pt x="204" y="295"/>
                  </a:lnTo>
                  <a:lnTo>
                    <a:pt x="204" y="297"/>
                  </a:lnTo>
                  <a:lnTo>
                    <a:pt x="206" y="297"/>
                  </a:lnTo>
                  <a:lnTo>
                    <a:pt x="204" y="297"/>
                  </a:lnTo>
                  <a:lnTo>
                    <a:pt x="206" y="297"/>
                  </a:lnTo>
                  <a:lnTo>
                    <a:pt x="209" y="297"/>
                  </a:lnTo>
                  <a:lnTo>
                    <a:pt x="209" y="300"/>
                  </a:lnTo>
                  <a:lnTo>
                    <a:pt x="212" y="300"/>
                  </a:lnTo>
                  <a:lnTo>
                    <a:pt x="212" y="303"/>
                  </a:lnTo>
                  <a:lnTo>
                    <a:pt x="214" y="303"/>
                  </a:lnTo>
                  <a:lnTo>
                    <a:pt x="214" y="305"/>
                  </a:lnTo>
                  <a:lnTo>
                    <a:pt x="217" y="305"/>
                  </a:lnTo>
                  <a:lnTo>
                    <a:pt x="219" y="305"/>
                  </a:lnTo>
                  <a:lnTo>
                    <a:pt x="222" y="305"/>
                  </a:lnTo>
                  <a:lnTo>
                    <a:pt x="225" y="305"/>
                  </a:lnTo>
                  <a:lnTo>
                    <a:pt x="227" y="305"/>
                  </a:lnTo>
                  <a:lnTo>
                    <a:pt x="227" y="303"/>
                  </a:lnTo>
                  <a:lnTo>
                    <a:pt x="230" y="303"/>
                  </a:lnTo>
                  <a:lnTo>
                    <a:pt x="232" y="303"/>
                  </a:lnTo>
                  <a:lnTo>
                    <a:pt x="232" y="300"/>
                  </a:lnTo>
                  <a:lnTo>
                    <a:pt x="235" y="300"/>
                  </a:lnTo>
                  <a:lnTo>
                    <a:pt x="235" y="297"/>
                  </a:lnTo>
                  <a:lnTo>
                    <a:pt x="232" y="297"/>
                  </a:lnTo>
                  <a:lnTo>
                    <a:pt x="235" y="297"/>
                  </a:lnTo>
                  <a:lnTo>
                    <a:pt x="232" y="297"/>
                  </a:lnTo>
                  <a:lnTo>
                    <a:pt x="235" y="295"/>
                  </a:lnTo>
                  <a:lnTo>
                    <a:pt x="235" y="292"/>
                  </a:lnTo>
                  <a:lnTo>
                    <a:pt x="232" y="292"/>
                  </a:lnTo>
                  <a:lnTo>
                    <a:pt x="235" y="292"/>
                  </a:lnTo>
                  <a:lnTo>
                    <a:pt x="238" y="292"/>
                  </a:lnTo>
                  <a:lnTo>
                    <a:pt x="240" y="292"/>
                  </a:lnTo>
                  <a:lnTo>
                    <a:pt x="243" y="292"/>
                  </a:lnTo>
                  <a:lnTo>
                    <a:pt x="243" y="290"/>
                  </a:lnTo>
                  <a:lnTo>
                    <a:pt x="243" y="287"/>
                  </a:lnTo>
                  <a:lnTo>
                    <a:pt x="243" y="284"/>
                  </a:lnTo>
                  <a:lnTo>
                    <a:pt x="245" y="284"/>
                  </a:lnTo>
                  <a:lnTo>
                    <a:pt x="245" y="282"/>
                  </a:lnTo>
                  <a:lnTo>
                    <a:pt x="243" y="282"/>
                  </a:lnTo>
                  <a:lnTo>
                    <a:pt x="243" y="279"/>
                  </a:lnTo>
                  <a:lnTo>
                    <a:pt x="245" y="282"/>
                  </a:lnTo>
                  <a:lnTo>
                    <a:pt x="245" y="279"/>
                  </a:lnTo>
                  <a:lnTo>
                    <a:pt x="248" y="279"/>
                  </a:lnTo>
                  <a:lnTo>
                    <a:pt x="248" y="276"/>
                  </a:lnTo>
                  <a:lnTo>
                    <a:pt x="251" y="276"/>
                  </a:lnTo>
                  <a:lnTo>
                    <a:pt x="251" y="274"/>
                  </a:lnTo>
                  <a:lnTo>
                    <a:pt x="253" y="274"/>
                  </a:lnTo>
                  <a:lnTo>
                    <a:pt x="256" y="274"/>
                  </a:lnTo>
                  <a:lnTo>
                    <a:pt x="259" y="274"/>
                  </a:lnTo>
                  <a:lnTo>
                    <a:pt x="259" y="276"/>
                  </a:lnTo>
                  <a:lnTo>
                    <a:pt x="259" y="274"/>
                  </a:lnTo>
                  <a:lnTo>
                    <a:pt x="259" y="276"/>
                  </a:lnTo>
                  <a:lnTo>
                    <a:pt x="261" y="276"/>
                  </a:lnTo>
                  <a:lnTo>
                    <a:pt x="264" y="276"/>
                  </a:lnTo>
                  <a:lnTo>
                    <a:pt x="264" y="274"/>
                  </a:lnTo>
                  <a:lnTo>
                    <a:pt x="266" y="274"/>
                  </a:lnTo>
                  <a:lnTo>
                    <a:pt x="269" y="274"/>
                  </a:lnTo>
                  <a:lnTo>
                    <a:pt x="269" y="271"/>
                  </a:lnTo>
                  <a:lnTo>
                    <a:pt x="272" y="269"/>
                  </a:lnTo>
                  <a:lnTo>
                    <a:pt x="272" y="266"/>
                  </a:lnTo>
                  <a:lnTo>
                    <a:pt x="274" y="266"/>
                  </a:lnTo>
                  <a:lnTo>
                    <a:pt x="274" y="269"/>
                  </a:lnTo>
                  <a:lnTo>
                    <a:pt x="277" y="269"/>
                  </a:lnTo>
                  <a:lnTo>
                    <a:pt x="277" y="266"/>
                  </a:lnTo>
                  <a:lnTo>
                    <a:pt x="277" y="269"/>
                  </a:lnTo>
                  <a:lnTo>
                    <a:pt x="279" y="269"/>
                  </a:lnTo>
                  <a:lnTo>
                    <a:pt x="279" y="266"/>
                  </a:lnTo>
                  <a:lnTo>
                    <a:pt x="279" y="269"/>
                  </a:lnTo>
                  <a:lnTo>
                    <a:pt x="282" y="269"/>
                  </a:lnTo>
                  <a:lnTo>
                    <a:pt x="282" y="266"/>
                  </a:lnTo>
                  <a:lnTo>
                    <a:pt x="285" y="266"/>
                  </a:lnTo>
                  <a:lnTo>
                    <a:pt x="287" y="266"/>
                  </a:lnTo>
                  <a:lnTo>
                    <a:pt x="287" y="269"/>
                  </a:lnTo>
                  <a:lnTo>
                    <a:pt x="290" y="269"/>
                  </a:lnTo>
                  <a:lnTo>
                    <a:pt x="290" y="271"/>
                  </a:lnTo>
                  <a:lnTo>
                    <a:pt x="290" y="274"/>
                  </a:lnTo>
                  <a:lnTo>
                    <a:pt x="290" y="276"/>
                  </a:lnTo>
                  <a:lnTo>
                    <a:pt x="290" y="279"/>
                  </a:lnTo>
                  <a:lnTo>
                    <a:pt x="290" y="282"/>
                  </a:lnTo>
                  <a:lnTo>
                    <a:pt x="290" y="284"/>
                  </a:lnTo>
                  <a:lnTo>
                    <a:pt x="290" y="287"/>
                  </a:lnTo>
                  <a:lnTo>
                    <a:pt x="292" y="287"/>
                  </a:lnTo>
                  <a:lnTo>
                    <a:pt x="292" y="290"/>
                  </a:lnTo>
                  <a:lnTo>
                    <a:pt x="295" y="290"/>
                  </a:lnTo>
                  <a:lnTo>
                    <a:pt x="298" y="290"/>
                  </a:lnTo>
                  <a:lnTo>
                    <a:pt x="300" y="290"/>
                  </a:lnTo>
                  <a:lnTo>
                    <a:pt x="303" y="290"/>
                  </a:lnTo>
                  <a:lnTo>
                    <a:pt x="306" y="290"/>
                  </a:lnTo>
                  <a:lnTo>
                    <a:pt x="308" y="290"/>
                  </a:lnTo>
                  <a:lnTo>
                    <a:pt x="306" y="290"/>
                  </a:lnTo>
                  <a:lnTo>
                    <a:pt x="308" y="290"/>
                  </a:lnTo>
                  <a:lnTo>
                    <a:pt x="308" y="292"/>
                  </a:lnTo>
                  <a:lnTo>
                    <a:pt x="311" y="292"/>
                  </a:lnTo>
                  <a:lnTo>
                    <a:pt x="313" y="292"/>
                  </a:lnTo>
                  <a:lnTo>
                    <a:pt x="313" y="290"/>
                  </a:lnTo>
                  <a:lnTo>
                    <a:pt x="316" y="290"/>
                  </a:lnTo>
                  <a:lnTo>
                    <a:pt x="316" y="287"/>
                  </a:lnTo>
                  <a:lnTo>
                    <a:pt x="319" y="287"/>
                  </a:lnTo>
                  <a:lnTo>
                    <a:pt x="321" y="287"/>
                  </a:lnTo>
                  <a:lnTo>
                    <a:pt x="324" y="287"/>
                  </a:lnTo>
                  <a:lnTo>
                    <a:pt x="326" y="284"/>
                  </a:lnTo>
                  <a:lnTo>
                    <a:pt x="326" y="287"/>
                  </a:lnTo>
                  <a:lnTo>
                    <a:pt x="329" y="284"/>
                  </a:lnTo>
                  <a:lnTo>
                    <a:pt x="332" y="284"/>
                  </a:lnTo>
                  <a:lnTo>
                    <a:pt x="334" y="284"/>
                  </a:lnTo>
                  <a:lnTo>
                    <a:pt x="337" y="284"/>
                  </a:lnTo>
                  <a:lnTo>
                    <a:pt x="339" y="284"/>
                  </a:lnTo>
                  <a:lnTo>
                    <a:pt x="342" y="284"/>
                  </a:lnTo>
                  <a:lnTo>
                    <a:pt x="342" y="282"/>
                  </a:lnTo>
                  <a:lnTo>
                    <a:pt x="339" y="282"/>
                  </a:lnTo>
                  <a:lnTo>
                    <a:pt x="342" y="282"/>
                  </a:lnTo>
                  <a:lnTo>
                    <a:pt x="345" y="282"/>
                  </a:lnTo>
                  <a:lnTo>
                    <a:pt x="342" y="282"/>
                  </a:lnTo>
                  <a:lnTo>
                    <a:pt x="345" y="282"/>
                  </a:lnTo>
                  <a:lnTo>
                    <a:pt x="345" y="284"/>
                  </a:lnTo>
                  <a:lnTo>
                    <a:pt x="347" y="284"/>
                  </a:lnTo>
                  <a:lnTo>
                    <a:pt x="347" y="287"/>
                  </a:lnTo>
                  <a:lnTo>
                    <a:pt x="350" y="287"/>
                  </a:lnTo>
                  <a:lnTo>
                    <a:pt x="352" y="287"/>
                  </a:lnTo>
                  <a:lnTo>
                    <a:pt x="352" y="290"/>
                  </a:lnTo>
                  <a:lnTo>
                    <a:pt x="350" y="290"/>
                  </a:lnTo>
                  <a:lnTo>
                    <a:pt x="352" y="290"/>
                  </a:lnTo>
                  <a:lnTo>
                    <a:pt x="352" y="292"/>
                  </a:lnTo>
                  <a:lnTo>
                    <a:pt x="355" y="292"/>
                  </a:lnTo>
                  <a:lnTo>
                    <a:pt x="355" y="295"/>
                  </a:lnTo>
                  <a:lnTo>
                    <a:pt x="358" y="295"/>
                  </a:lnTo>
                  <a:lnTo>
                    <a:pt x="358" y="297"/>
                  </a:lnTo>
                  <a:lnTo>
                    <a:pt x="355" y="297"/>
                  </a:lnTo>
                  <a:lnTo>
                    <a:pt x="355" y="300"/>
                  </a:lnTo>
                  <a:lnTo>
                    <a:pt x="358" y="300"/>
                  </a:lnTo>
                  <a:lnTo>
                    <a:pt x="358" y="303"/>
                  </a:lnTo>
                  <a:lnTo>
                    <a:pt x="358" y="300"/>
                  </a:lnTo>
                  <a:lnTo>
                    <a:pt x="355" y="300"/>
                  </a:lnTo>
                  <a:lnTo>
                    <a:pt x="355" y="303"/>
                  </a:lnTo>
                  <a:lnTo>
                    <a:pt x="358" y="303"/>
                  </a:lnTo>
                  <a:lnTo>
                    <a:pt x="358" y="305"/>
                  </a:lnTo>
                  <a:lnTo>
                    <a:pt x="358" y="308"/>
                  </a:lnTo>
                  <a:lnTo>
                    <a:pt x="355" y="308"/>
                  </a:lnTo>
                  <a:lnTo>
                    <a:pt x="358" y="308"/>
                  </a:lnTo>
                  <a:lnTo>
                    <a:pt x="355" y="308"/>
                  </a:lnTo>
                  <a:lnTo>
                    <a:pt x="355" y="310"/>
                  </a:lnTo>
                  <a:lnTo>
                    <a:pt x="358" y="310"/>
                  </a:lnTo>
                  <a:lnTo>
                    <a:pt x="355" y="310"/>
                  </a:lnTo>
                  <a:lnTo>
                    <a:pt x="355" y="313"/>
                  </a:lnTo>
                  <a:lnTo>
                    <a:pt x="352" y="313"/>
                  </a:lnTo>
                  <a:lnTo>
                    <a:pt x="355" y="313"/>
                  </a:lnTo>
                  <a:lnTo>
                    <a:pt x="352" y="313"/>
                  </a:lnTo>
                  <a:lnTo>
                    <a:pt x="352" y="316"/>
                  </a:lnTo>
                  <a:lnTo>
                    <a:pt x="350" y="316"/>
                  </a:lnTo>
                  <a:lnTo>
                    <a:pt x="347" y="316"/>
                  </a:lnTo>
                  <a:lnTo>
                    <a:pt x="345" y="316"/>
                  </a:lnTo>
                  <a:lnTo>
                    <a:pt x="342" y="316"/>
                  </a:lnTo>
                  <a:lnTo>
                    <a:pt x="342" y="318"/>
                  </a:lnTo>
                  <a:lnTo>
                    <a:pt x="345" y="318"/>
                  </a:lnTo>
                  <a:lnTo>
                    <a:pt x="342" y="318"/>
                  </a:lnTo>
                  <a:lnTo>
                    <a:pt x="342" y="321"/>
                  </a:lnTo>
                  <a:lnTo>
                    <a:pt x="342" y="318"/>
                  </a:lnTo>
                  <a:lnTo>
                    <a:pt x="342" y="321"/>
                  </a:lnTo>
                  <a:lnTo>
                    <a:pt x="342" y="318"/>
                  </a:lnTo>
                  <a:lnTo>
                    <a:pt x="339" y="318"/>
                  </a:lnTo>
                  <a:lnTo>
                    <a:pt x="337" y="321"/>
                  </a:lnTo>
                  <a:lnTo>
                    <a:pt x="337" y="323"/>
                  </a:lnTo>
                  <a:lnTo>
                    <a:pt x="337" y="326"/>
                  </a:lnTo>
                  <a:lnTo>
                    <a:pt x="334" y="326"/>
                  </a:lnTo>
                  <a:lnTo>
                    <a:pt x="334" y="329"/>
                  </a:lnTo>
                  <a:lnTo>
                    <a:pt x="337" y="329"/>
                  </a:lnTo>
                  <a:lnTo>
                    <a:pt x="337" y="331"/>
                  </a:lnTo>
                  <a:lnTo>
                    <a:pt x="337" y="334"/>
                  </a:lnTo>
                  <a:lnTo>
                    <a:pt x="337" y="337"/>
                  </a:lnTo>
                  <a:lnTo>
                    <a:pt x="334" y="337"/>
                  </a:lnTo>
                  <a:lnTo>
                    <a:pt x="334" y="339"/>
                  </a:lnTo>
                  <a:lnTo>
                    <a:pt x="332" y="339"/>
                  </a:lnTo>
                  <a:lnTo>
                    <a:pt x="329" y="339"/>
                  </a:lnTo>
                  <a:lnTo>
                    <a:pt x="326" y="339"/>
                  </a:lnTo>
                  <a:lnTo>
                    <a:pt x="326" y="342"/>
                  </a:lnTo>
                  <a:lnTo>
                    <a:pt x="326" y="339"/>
                  </a:lnTo>
                  <a:lnTo>
                    <a:pt x="326" y="342"/>
                  </a:lnTo>
                  <a:lnTo>
                    <a:pt x="326" y="339"/>
                  </a:lnTo>
                  <a:lnTo>
                    <a:pt x="324" y="342"/>
                  </a:lnTo>
                  <a:lnTo>
                    <a:pt x="321" y="342"/>
                  </a:lnTo>
                  <a:lnTo>
                    <a:pt x="319" y="342"/>
                  </a:lnTo>
                  <a:lnTo>
                    <a:pt x="321" y="342"/>
                  </a:lnTo>
                  <a:lnTo>
                    <a:pt x="319" y="342"/>
                  </a:lnTo>
                  <a:lnTo>
                    <a:pt x="316" y="342"/>
                  </a:lnTo>
                  <a:lnTo>
                    <a:pt x="316" y="339"/>
                  </a:lnTo>
                  <a:lnTo>
                    <a:pt x="313" y="339"/>
                  </a:lnTo>
                  <a:lnTo>
                    <a:pt x="311" y="339"/>
                  </a:lnTo>
                  <a:lnTo>
                    <a:pt x="311" y="337"/>
                  </a:lnTo>
                  <a:lnTo>
                    <a:pt x="308" y="337"/>
                  </a:lnTo>
                  <a:lnTo>
                    <a:pt x="306" y="337"/>
                  </a:lnTo>
                  <a:lnTo>
                    <a:pt x="308" y="337"/>
                  </a:lnTo>
                  <a:lnTo>
                    <a:pt x="306" y="337"/>
                  </a:lnTo>
                  <a:lnTo>
                    <a:pt x="303" y="334"/>
                  </a:lnTo>
                  <a:lnTo>
                    <a:pt x="300" y="334"/>
                  </a:lnTo>
                  <a:lnTo>
                    <a:pt x="300" y="331"/>
                  </a:lnTo>
                  <a:lnTo>
                    <a:pt x="298" y="331"/>
                  </a:lnTo>
                  <a:lnTo>
                    <a:pt x="298" y="329"/>
                  </a:lnTo>
                  <a:lnTo>
                    <a:pt x="298" y="326"/>
                  </a:lnTo>
                  <a:lnTo>
                    <a:pt x="295" y="326"/>
                  </a:lnTo>
                  <a:lnTo>
                    <a:pt x="295" y="323"/>
                  </a:lnTo>
                  <a:lnTo>
                    <a:pt x="295" y="321"/>
                  </a:lnTo>
                  <a:lnTo>
                    <a:pt x="292" y="321"/>
                  </a:lnTo>
                  <a:lnTo>
                    <a:pt x="292" y="318"/>
                  </a:lnTo>
                  <a:lnTo>
                    <a:pt x="290" y="318"/>
                  </a:lnTo>
                  <a:lnTo>
                    <a:pt x="287" y="318"/>
                  </a:lnTo>
                  <a:lnTo>
                    <a:pt x="285" y="318"/>
                  </a:lnTo>
                  <a:lnTo>
                    <a:pt x="282" y="318"/>
                  </a:lnTo>
                  <a:lnTo>
                    <a:pt x="282" y="321"/>
                  </a:lnTo>
                  <a:lnTo>
                    <a:pt x="279" y="321"/>
                  </a:lnTo>
                  <a:lnTo>
                    <a:pt x="279" y="323"/>
                  </a:lnTo>
                  <a:lnTo>
                    <a:pt x="277" y="323"/>
                  </a:lnTo>
                  <a:lnTo>
                    <a:pt x="277" y="326"/>
                  </a:lnTo>
                  <a:lnTo>
                    <a:pt x="274" y="326"/>
                  </a:lnTo>
                  <a:lnTo>
                    <a:pt x="272" y="326"/>
                  </a:lnTo>
                  <a:lnTo>
                    <a:pt x="272" y="323"/>
                  </a:lnTo>
                  <a:lnTo>
                    <a:pt x="269" y="323"/>
                  </a:lnTo>
                  <a:lnTo>
                    <a:pt x="266" y="323"/>
                  </a:lnTo>
                  <a:lnTo>
                    <a:pt x="266" y="326"/>
                  </a:lnTo>
                  <a:lnTo>
                    <a:pt x="269" y="326"/>
                  </a:lnTo>
                  <a:lnTo>
                    <a:pt x="269" y="329"/>
                  </a:lnTo>
                  <a:lnTo>
                    <a:pt x="266" y="329"/>
                  </a:lnTo>
                  <a:lnTo>
                    <a:pt x="266" y="331"/>
                  </a:lnTo>
                  <a:lnTo>
                    <a:pt x="266" y="329"/>
                  </a:lnTo>
                  <a:lnTo>
                    <a:pt x="266" y="326"/>
                  </a:lnTo>
                  <a:lnTo>
                    <a:pt x="264" y="329"/>
                  </a:lnTo>
                  <a:lnTo>
                    <a:pt x="266" y="329"/>
                  </a:lnTo>
                  <a:lnTo>
                    <a:pt x="266" y="331"/>
                  </a:lnTo>
                  <a:lnTo>
                    <a:pt x="269" y="334"/>
                  </a:lnTo>
                  <a:lnTo>
                    <a:pt x="269" y="337"/>
                  </a:lnTo>
                  <a:lnTo>
                    <a:pt x="272" y="337"/>
                  </a:lnTo>
                  <a:lnTo>
                    <a:pt x="272" y="339"/>
                  </a:lnTo>
                  <a:lnTo>
                    <a:pt x="269" y="339"/>
                  </a:lnTo>
                  <a:lnTo>
                    <a:pt x="269" y="342"/>
                  </a:lnTo>
                  <a:lnTo>
                    <a:pt x="269" y="339"/>
                  </a:lnTo>
                  <a:lnTo>
                    <a:pt x="266" y="339"/>
                  </a:lnTo>
                  <a:lnTo>
                    <a:pt x="266" y="342"/>
                  </a:lnTo>
                  <a:lnTo>
                    <a:pt x="264" y="342"/>
                  </a:lnTo>
                  <a:lnTo>
                    <a:pt x="264" y="344"/>
                  </a:lnTo>
                  <a:lnTo>
                    <a:pt x="261" y="344"/>
                  </a:lnTo>
                  <a:lnTo>
                    <a:pt x="261" y="342"/>
                  </a:lnTo>
                  <a:lnTo>
                    <a:pt x="259" y="342"/>
                  </a:lnTo>
                  <a:lnTo>
                    <a:pt x="261" y="342"/>
                  </a:lnTo>
                  <a:lnTo>
                    <a:pt x="259" y="342"/>
                  </a:lnTo>
                  <a:lnTo>
                    <a:pt x="259" y="344"/>
                  </a:lnTo>
                  <a:lnTo>
                    <a:pt x="259" y="342"/>
                  </a:lnTo>
                  <a:lnTo>
                    <a:pt x="256" y="344"/>
                  </a:lnTo>
                  <a:lnTo>
                    <a:pt x="253" y="344"/>
                  </a:lnTo>
                  <a:lnTo>
                    <a:pt x="251" y="344"/>
                  </a:lnTo>
                  <a:lnTo>
                    <a:pt x="253" y="344"/>
                  </a:lnTo>
                  <a:lnTo>
                    <a:pt x="253" y="347"/>
                  </a:lnTo>
                  <a:lnTo>
                    <a:pt x="253" y="350"/>
                  </a:lnTo>
                  <a:lnTo>
                    <a:pt x="253" y="347"/>
                  </a:lnTo>
                  <a:lnTo>
                    <a:pt x="251" y="347"/>
                  </a:lnTo>
                  <a:lnTo>
                    <a:pt x="251" y="350"/>
                  </a:lnTo>
                  <a:lnTo>
                    <a:pt x="251" y="347"/>
                  </a:lnTo>
                  <a:lnTo>
                    <a:pt x="251" y="350"/>
                  </a:lnTo>
                  <a:lnTo>
                    <a:pt x="253" y="350"/>
                  </a:lnTo>
                  <a:lnTo>
                    <a:pt x="253" y="352"/>
                  </a:lnTo>
                  <a:lnTo>
                    <a:pt x="253" y="350"/>
                  </a:lnTo>
                  <a:lnTo>
                    <a:pt x="253" y="352"/>
                  </a:lnTo>
                  <a:lnTo>
                    <a:pt x="253" y="350"/>
                  </a:lnTo>
                  <a:lnTo>
                    <a:pt x="251" y="350"/>
                  </a:lnTo>
                  <a:lnTo>
                    <a:pt x="251" y="352"/>
                  </a:lnTo>
                  <a:lnTo>
                    <a:pt x="248" y="352"/>
                  </a:lnTo>
                  <a:lnTo>
                    <a:pt x="248" y="350"/>
                  </a:lnTo>
                  <a:lnTo>
                    <a:pt x="245" y="350"/>
                  </a:lnTo>
                  <a:lnTo>
                    <a:pt x="245" y="352"/>
                  </a:lnTo>
                  <a:lnTo>
                    <a:pt x="245" y="355"/>
                  </a:lnTo>
                  <a:lnTo>
                    <a:pt x="245" y="357"/>
                  </a:lnTo>
                  <a:lnTo>
                    <a:pt x="243" y="357"/>
                  </a:lnTo>
                  <a:lnTo>
                    <a:pt x="243" y="360"/>
                  </a:lnTo>
                  <a:lnTo>
                    <a:pt x="245" y="360"/>
                  </a:lnTo>
                  <a:lnTo>
                    <a:pt x="245" y="363"/>
                  </a:lnTo>
                  <a:lnTo>
                    <a:pt x="243" y="363"/>
                  </a:lnTo>
                  <a:lnTo>
                    <a:pt x="240" y="363"/>
                  </a:lnTo>
                  <a:lnTo>
                    <a:pt x="243" y="363"/>
                  </a:lnTo>
                  <a:lnTo>
                    <a:pt x="243" y="365"/>
                  </a:lnTo>
                  <a:lnTo>
                    <a:pt x="240" y="365"/>
                  </a:lnTo>
                  <a:lnTo>
                    <a:pt x="240" y="368"/>
                  </a:lnTo>
                  <a:lnTo>
                    <a:pt x="243" y="368"/>
                  </a:lnTo>
                  <a:lnTo>
                    <a:pt x="243" y="370"/>
                  </a:lnTo>
                  <a:lnTo>
                    <a:pt x="245" y="370"/>
                  </a:lnTo>
                  <a:lnTo>
                    <a:pt x="243" y="370"/>
                  </a:lnTo>
                  <a:lnTo>
                    <a:pt x="243" y="373"/>
                  </a:lnTo>
                  <a:lnTo>
                    <a:pt x="245" y="373"/>
                  </a:lnTo>
                  <a:lnTo>
                    <a:pt x="243" y="373"/>
                  </a:lnTo>
                  <a:lnTo>
                    <a:pt x="245" y="373"/>
                  </a:lnTo>
                  <a:lnTo>
                    <a:pt x="243" y="373"/>
                  </a:lnTo>
                  <a:lnTo>
                    <a:pt x="243" y="376"/>
                  </a:lnTo>
                  <a:lnTo>
                    <a:pt x="240" y="376"/>
                  </a:lnTo>
                  <a:lnTo>
                    <a:pt x="238" y="376"/>
                  </a:lnTo>
                  <a:lnTo>
                    <a:pt x="235" y="376"/>
                  </a:lnTo>
                  <a:lnTo>
                    <a:pt x="235" y="378"/>
                  </a:lnTo>
                  <a:lnTo>
                    <a:pt x="235" y="376"/>
                  </a:lnTo>
                  <a:lnTo>
                    <a:pt x="232" y="376"/>
                  </a:lnTo>
                  <a:lnTo>
                    <a:pt x="232" y="378"/>
                  </a:lnTo>
                  <a:lnTo>
                    <a:pt x="230" y="378"/>
                  </a:lnTo>
                  <a:lnTo>
                    <a:pt x="230" y="376"/>
                  </a:lnTo>
                  <a:lnTo>
                    <a:pt x="227" y="376"/>
                  </a:lnTo>
                  <a:lnTo>
                    <a:pt x="227" y="373"/>
                  </a:lnTo>
                  <a:lnTo>
                    <a:pt x="227" y="376"/>
                  </a:lnTo>
                  <a:lnTo>
                    <a:pt x="225" y="376"/>
                  </a:lnTo>
                  <a:lnTo>
                    <a:pt x="225" y="378"/>
                  </a:lnTo>
                  <a:lnTo>
                    <a:pt x="225" y="381"/>
                  </a:lnTo>
                  <a:lnTo>
                    <a:pt x="225" y="378"/>
                  </a:lnTo>
                  <a:lnTo>
                    <a:pt x="222" y="378"/>
                  </a:lnTo>
                  <a:lnTo>
                    <a:pt x="225" y="378"/>
                  </a:lnTo>
                  <a:lnTo>
                    <a:pt x="225" y="376"/>
                  </a:lnTo>
                  <a:lnTo>
                    <a:pt x="222" y="376"/>
                  </a:lnTo>
                  <a:lnTo>
                    <a:pt x="222" y="378"/>
                  </a:lnTo>
                  <a:lnTo>
                    <a:pt x="219" y="378"/>
                  </a:lnTo>
                  <a:lnTo>
                    <a:pt x="217" y="378"/>
                  </a:lnTo>
                  <a:lnTo>
                    <a:pt x="214" y="378"/>
                  </a:lnTo>
                  <a:lnTo>
                    <a:pt x="214" y="381"/>
                  </a:lnTo>
                  <a:lnTo>
                    <a:pt x="212" y="381"/>
                  </a:lnTo>
                  <a:lnTo>
                    <a:pt x="212" y="384"/>
                  </a:lnTo>
                  <a:lnTo>
                    <a:pt x="214" y="384"/>
                  </a:lnTo>
                  <a:lnTo>
                    <a:pt x="217" y="384"/>
                  </a:lnTo>
                  <a:lnTo>
                    <a:pt x="217" y="386"/>
                  </a:lnTo>
                  <a:lnTo>
                    <a:pt x="217" y="384"/>
                  </a:lnTo>
                  <a:lnTo>
                    <a:pt x="219" y="384"/>
                  </a:lnTo>
                  <a:lnTo>
                    <a:pt x="222" y="386"/>
                  </a:lnTo>
                  <a:lnTo>
                    <a:pt x="222" y="389"/>
                  </a:lnTo>
                  <a:lnTo>
                    <a:pt x="219" y="389"/>
                  </a:lnTo>
                  <a:lnTo>
                    <a:pt x="219" y="391"/>
                  </a:lnTo>
                  <a:lnTo>
                    <a:pt x="217" y="391"/>
                  </a:lnTo>
                  <a:lnTo>
                    <a:pt x="217" y="389"/>
                  </a:lnTo>
                  <a:lnTo>
                    <a:pt x="214" y="389"/>
                  </a:lnTo>
                  <a:lnTo>
                    <a:pt x="214" y="391"/>
                  </a:lnTo>
                  <a:lnTo>
                    <a:pt x="212" y="391"/>
                  </a:lnTo>
                  <a:lnTo>
                    <a:pt x="212" y="389"/>
                  </a:lnTo>
                  <a:lnTo>
                    <a:pt x="209" y="389"/>
                  </a:lnTo>
                  <a:lnTo>
                    <a:pt x="209" y="386"/>
                  </a:lnTo>
                  <a:lnTo>
                    <a:pt x="206" y="384"/>
                  </a:lnTo>
                  <a:lnTo>
                    <a:pt x="206" y="386"/>
                  </a:lnTo>
                  <a:lnTo>
                    <a:pt x="204" y="386"/>
                  </a:lnTo>
                  <a:lnTo>
                    <a:pt x="204" y="389"/>
                  </a:lnTo>
                  <a:lnTo>
                    <a:pt x="204" y="386"/>
                  </a:lnTo>
                  <a:lnTo>
                    <a:pt x="201" y="386"/>
                  </a:lnTo>
                  <a:lnTo>
                    <a:pt x="198" y="386"/>
                  </a:lnTo>
                  <a:lnTo>
                    <a:pt x="196" y="386"/>
                  </a:lnTo>
                  <a:lnTo>
                    <a:pt x="196" y="384"/>
                  </a:lnTo>
                  <a:lnTo>
                    <a:pt x="198" y="384"/>
                  </a:lnTo>
                  <a:lnTo>
                    <a:pt x="198" y="381"/>
                  </a:lnTo>
                  <a:lnTo>
                    <a:pt x="196" y="381"/>
                  </a:lnTo>
                  <a:lnTo>
                    <a:pt x="196" y="384"/>
                  </a:lnTo>
                  <a:lnTo>
                    <a:pt x="196" y="386"/>
                  </a:lnTo>
                  <a:lnTo>
                    <a:pt x="193" y="384"/>
                  </a:lnTo>
                  <a:lnTo>
                    <a:pt x="191" y="384"/>
                  </a:lnTo>
                  <a:lnTo>
                    <a:pt x="191" y="386"/>
                  </a:lnTo>
                  <a:lnTo>
                    <a:pt x="188" y="386"/>
                  </a:lnTo>
                  <a:lnTo>
                    <a:pt x="188" y="389"/>
                  </a:lnTo>
                  <a:lnTo>
                    <a:pt x="185" y="389"/>
                  </a:lnTo>
                  <a:lnTo>
                    <a:pt x="185" y="391"/>
                  </a:lnTo>
                  <a:lnTo>
                    <a:pt x="183" y="391"/>
                  </a:lnTo>
                  <a:lnTo>
                    <a:pt x="183" y="394"/>
                  </a:lnTo>
                  <a:lnTo>
                    <a:pt x="183" y="397"/>
                  </a:lnTo>
                  <a:lnTo>
                    <a:pt x="183" y="399"/>
                  </a:lnTo>
                  <a:lnTo>
                    <a:pt x="183" y="402"/>
                  </a:lnTo>
                  <a:lnTo>
                    <a:pt x="183" y="404"/>
                  </a:lnTo>
                  <a:lnTo>
                    <a:pt x="183" y="407"/>
                  </a:lnTo>
                  <a:lnTo>
                    <a:pt x="185" y="404"/>
                  </a:lnTo>
                  <a:lnTo>
                    <a:pt x="183" y="407"/>
                  </a:lnTo>
                  <a:lnTo>
                    <a:pt x="185" y="407"/>
                  </a:lnTo>
                  <a:lnTo>
                    <a:pt x="185" y="410"/>
                  </a:lnTo>
                  <a:lnTo>
                    <a:pt x="185" y="412"/>
                  </a:lnTo>
                  <a:lnTo>
                    <a:pt x="185" y="415"/>
                  </a:lnTo>
                  <a:lnTo>
                    <a:pt x="188" y="415"/>
                  </a:lnTo>
                  <a:lnTo>
                    <a:pt x="188" y="418"/>
                  </a:lnTo>
                  <a:lnTo>
                    <a:pt x="191" y="418"/>
                  </a:lnTo>
                  <a:lnTo>
                    <a:pt x="193" y="418"/>
                  </a:lnTo>
                  <a:lnTo>
                    <a:pt x="193" y="420"/>
                  </a:lnTo>
                  <a:lnTo>
                    <a:pt x="196" y="420"/>
                  </a:lnTo>
                  <a:lnTo>
                    <a:pt x="196" y="418"/>
                  </a:lnTo>
                  <a:lnTo>
                    <a:pt x="196" y="415"/>
                  </a:lnTo>
                  <a:lnTo>
                    <a:pt x="196" y="418"/>
                  </a:lnTo>
                  <a:lnTo>
                    <a:pt x="198" y="418"/>
                  </a:lnTo>
                  <a:lnTo>
                    <a:pt x="198" y="415"/>
                  </a:lnTo>
                  <a:lnTo>
                    <a:pt x="198" y="418"/>
                  </a:lnTo>
                  <a:lnTo>
                    <a:pt x="201" y="418"/>
                  </a:lnTo>
                  <a:lnTo>
                    <a:pt x="201" y="420"/>
                  </a:lnTo>
                  <a:lnTo>
                    <a:pt x="204" y="420"/>
                  </a:lnTo>
                  <a:lnTo>
                    <a:pt x="206" y="420"/>
                  </a:lnTo>
                  <a:lnTo>
                    <a:pt x="206" y="423"/>
                  </a:lnTo>
                  <a:lnTo>
                    <a:pt x="209" y="423"/>
                  </a:lnTo>
                  <a:lnTo>
                    <a:pt x="209" y="425"/>
                  </a:lnTo>
                  <a:lnTo>
                    <a:pt x="209" y="428"/>
                  </a:lnTo>
                  <a:lnTo>
                    <a:pt x="209" y="431"/>
                  </a:lnTo>
                  <a:lnTo>
                    <a:pt x="212" y="431"/>
                  </a:lnTo>
                  <a:lnTo>
                    <a:pt x="214" y="431"/>
                  </a:lnTo>
                  <a:lnTo>
                    <a:pt x="214" y="433"/>
                  </a:lnTo>
                  <a:lnTo>
                    <a:pt x="217" y="433"/>
                  </a:lnTo>
                  <a:lnTo>
                    <a:pt x="217" y="436"/>
                  </a:lnTo>
                  <a:lnTo>
                    <a:pt x="219" y="436"/>
                  </a:lnTo>
                  <a:lnTo>
                    <a:pt x="219" y="438"/>
                  </a:lnTo>
                  <a:lnTo>
                    <a:pt x="219" y="441"/>
                  </a:lnTo>
                  <a:lnTo>
                    <a:pt x="219" y="444"/>
                  </a:lnTo>
                  <a:lnTo>
                    <a:pt x="219" y="446"/>
                  </a:lnTo>
                  <a:lnTo>
                    <a:pt x="219" y="449"/>
                  </a:lnTo>
                  <a:lnTo>
                    <a:pt x="219" y="451"/>
                  </a:lnTo>
                  <a:lnTo>
                    <a:pt x="217" y="451"/>
                  </a:lnTo>
                  <a:lnTo>
                    <a:pt x="217" y="454"/>
                  </a:lnTo>
                  <a:lnTo>
                    <a:pt x="214" y="454"/>
                  </a:lnTo>
                  <a:lnTo>
                    <a:pt x="214" y="457"/>
                  </a:lnTo>
                  <a:lnTo>
                    <a:pt x="212" y="457"/>
                  </a:lnTo>
                  <a:lnTo>
                    <a:pt x="212" y="459"/>
                  </a:lnTo>
                  <a:lnTo>
                    <a:pt x="214" y="459"/>
                  </a:lnTo>
                  <a:lnTo>
                    <a:pt x="214" y="462"/>
                  </a:lnTo>
                  <a:lnTo>
                    <a:pt x="217" y="465"/>
                  </a:lnTo>
                  <a:lnTo>
                    <a:pt x="219" y="465"/>
                  </a:lnTo>
                  <a:lnTo>
                    <a:pt x="222" y="465"/>
                  </a:lnTo>
                  <a:lnTo>
                    <a:pt x="225" y="465"/>
                  </a:lnTo>
                  <a:lnTo>
                    <a:pt x="227" y="465"/>
                  </a:lnTo>
                  <a:lnTo>
                    <a:pt x="230" y="465"/>
                  </a:lnTo>
                  <a:lnTo>
                    <a:pt x="230" y="467"/>
                  </a:lnTo>
                  <a:lnTo>
                    <a:pt x="230" y="465"/>
                  </a:lnTo>
                  <a:lnTo>
                    <a:pt x="232" y="465"/>
                  </a:lnTo>
                  <a:lnTo>
                    <a:pt x="232" y="467"/>
                  </a:lnTo>
                  <a:lnTo>
                    <a:pt x="235" y="467"/>
                  </a:lnTo>
                  <a:lnTo>
                    <a:pt x="235" y="470"/>
                  </a:lnTo>
                  <a:lnTo>
                    <a:pt x="232" y="470"/>
                  </a:lnTo>
                  <a:lnTo>
                    <a:pt x="235" y="470"/>
                  </a:lnTo>
                  <a:lnTo>
                    <a:pt x="235" y="472"/>
                  </a:lnTo>
                  <a:lnTo>
                    <a:pt x="235" y="475"/>
                  </a:lnTo>
                  <a:lnTo>
                    <a:pt x="238" y="475"/>
                  </a:lnTo>
                  <a:lnTo>
                    <a:pt x="235" y="475"/>
                  </a:lnTo>
                  <a:lnTo>
                    <a:pt x="235" y="478"/>
                  </a:lnTo>
                  <a:lnTo>
                    <a:pt x="238" y="478"/>
                  </a:lnTo>
                  <a:lnTo>
                    <a:pt x="238" y="480"/>
                  </a:lnTo>
                  <a:lnTo>
                    <a:pt x="238" y="478"/>
                  </a:lnTo>
                  <a:lnTo>
                    <a:pt x="238" y="480"/>
                  </a:lnTo>
                  <a:lnTo>
                    <a:pt x="240" y="480"/>
                  </a:lnTo>
                  <a:lnTo>
                    <a:pt x="238" y="480"/>
                  </a:lnTo>
                  <a:lnTo>
                    <a:pt x="238" y="483"/>
                  </a:lnTo>
                  <a:lnTo>
                    <a:pt x="240" y="483"/>
                  </a:lnTo>
                  <a:lnTo>
                    <a:pt x="240" y="485"/>
                  </a:lnTo>
                  <a:lnTo>
                    <a:pt x="243" y="485"/>
                  </a:lnTo>
                  <a:lnTo>
                    <a:pt x="243" y="488"/>
                  </a:lnTo>
                  <a:lnTo>
                    <a:pt x="240" y="488"/>
                  </a:lnTo>
                  <a:lnTo>
                    <a:pt x="243" y="488"/>
                  </a:lnTo>
                  <a:lnTo>
                    <a:pt x="243" y="491"/>
                  </a:lnTo>
                  <a:lnTo>
                    <a:pt x="245" y="491"/>
                  </a:lnTo>
                  <a:lnTo>
                    <a:pt x="245" y="493"/>
                  </a:lnTo>
                  <a:lnTo>
                    <a:pt x="245" y="496"/>
                  </a:lnTo>
                  <a:lnTo>
                    <a:pt x="245" y="498"/>
                  </a:lnTo>
                  <a:lnTo>
                    <a:pt x="245" y="501"/>
                  </a:lnTo>
                  <a:lnTo>
                    <a:pt x="245" y="504"/>
                  </a:lnTo>
                  <a:lnTo>
                    <a:pt x="245" y="506"/>
                  </a:lnTo>
                  <a:lnTo>
                    <a:pt x="248" y="506"/>
                  </a:lnTo>
                  <a:lnTo>
                    <a:pt x="248" y="509"/>
                  </a:lnTo>
                  <a:lnTo>
                    <a:pt x="248" y="512"/>
                  </a:lnTo>
                  <a:lnTo>
                    <a:pt x="251" y="512"/>
                  </a:lnTo>
                  <a:lnTo>
                    <a:pt x="251" y="514"/>
                  </a:lnTo>
                  <a:lnTo>
                    <a:pt x="248" y="514"/>
                  </a:lnTo>
                  <a:lnTo>
                    <a:pt x="248" y="517"/>
                  </a:lnTo>
                  <a:lnTo>
                    <a:pt x="251" y="517"/>
                  </a:lnTo>
                  <a:lnTo>
                    <a:pt x="253" y="517"/>
                  </a:lnTo>
                  <a:lnTo>
                    <a:pt x="253" y="519"/>
                  </a:lnTo>
                  <a:lnTo>
                    <a:pt x="256" y="519"/>
                  </a:lnTo>
                  <a:lnTo>
                    <a:pt x="256" y="522"/>
                  </a:lnTo>
                  <a:lnTo>
                    <a:pt x="259" y="522"/>
                  </a:lnTo>
                  <a:lnTo>
                    <a:pt x="259" y="525"/>
                  </a:lnTo>
                  <a:lnTo>
                    <a:pt x="261" y="525"/>
                  </a:lnTo>
                  <a:lnTo>
                    <a:pt x="261" y="527"/>
                  </a:lnTo>
                  <a:lnTo>
                    <a:pt x="264" y="527"/>
                  </a:lnTo>
                  <a:lnTo>
                    <a:pt x="264" y="530"/>
                  </a:lnTo>
                  <a:lnTo>
                    <a:pt x="261" y="530"/>
                  </a:lnTo>
                  <a:lnTo>
                    <a:pt x="261" y="532"/>
                  </a:lnTo>
                  <a:lnTo>
                    <a:pt x="261" y="535"/>
                  </a:lnTo>
                  <a:lnTo>
                    <a:pt x="264" y="535"/>
                  </a:lnTo>
                  <a:lnTo>
                    <a:pt x="266" y="535"/>
                  </a:lnTo>
                  <a:lnTo>
                    <a:pt x="266" y="538"/>
                  </a:lnTo>
                  <a:lnTo>
                    <a:pt x="266" y="540"/>
                  </a:lnTo>
                  <a:lnTo>
                    <a:pt x="266" y="543"/>
                  </a:lnTo>
                  <a:lnTo>
                    <a:pt x="266" y="545"/>
                  </a:lnTo>
                  <a:lnTo>
                    <a:pt x="264" y="545"/>
                  </a:lnTo>
                  <a:lnTo>
                    <a:pt x="264" y="548"/>
                  </a:lnTo>
                  <a:lnTo>
                    <a:pt x="261" y="548"/>
                  </a:lnTo>
                  <a:lnTo>
                    <a:pt x="259" y="548"/>
                  </a:lnTo>
                  <a:lnTo>
                    <a:pt x="259" y="545"/>
                  </a:lnTo>
                  <a:lnTo>
                    <a:pt x="256" y="545"/>
                  </a:lnTo>
                  <a:lnTo>
                    <a:pt x="253" y="545"/>
                  </a:lnTo>
                  <a:lnTo>
                    <a:pt x="253" y="543"/>
                  </a:lnTo>
                  <a:lnTo>
                    <a:pt x="253" y="540"/>
                  </a:lnTo>
                  <a:lnTo>
                    <a:pt x="253" y="538"/>
                  </a:lnTo>
                  <a:lnTo>
                    <a:pt x="256" y="538"/>
                  </a:lnTo>
                  <a:lnTo>
                    <a:pt x="253" y="538"/>
                  </a:lnTo>
                  <a:lnTo>
                    <a:pt x="256" y="538"/>
                  </a:lnTo>
                  <a:lnTo>
                    <a:pt x="256" y="535"/>
                  </a:lnTo>
                </a:path>
              </a:pathLst>
            </a:custGeom>
            <a:noFill/>
            <a:ln w="4763">
              <a:solidFill>
                <a:srgbClr val="6E6E6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800" kern="1200">
                <a:solidFill>
                  <a:prstClr val="black"/>
                </a:solidFill>
                <a:latin typeface="Century Gothic"/>
                <a:ea typeface="+mn-ea"/>
                <a:cs typeface="+mn-cs"/>
              </a:endParaRPr>
            </a:p>
          </p:txBody>
        </p:sp>
        <p:sp>
          <p:nvSpPr>
            <p:cNvPr id="305" name="Freeform 95"/>
            <p:cNvSpPr>
              <a:spLocks/>
            </p:cNvSpPr>
            <p:nvPr/>
          </p:nvSpPr>
          <p:spPr bwMode="auto">
            <a:xfrm>
              <a:off x="3057" y="3172"/>
              <a:ext cx="402" cy="579"/>
            </a:xfrm>
            <a:custGeom>
              <a:avLst/>
              <a:gdLst>
                <a:gd name="T0" fmla="*/ 386 w 402"/>
                <a:gd name="T1" fmla="*/ 527 h 579"/>
                <a:gd name="T2" fmla="*/ 368 w 402"/>
                <a:gd name="T3" fmla="*/ 525 h 579"/>
                <a:gd name="T4" fmla="*/ 352 w 402"/>
                <a:gd name="T5" fmla="*/ 501 h 579"/>
                <a:gd name="T6" fmla="*/ 329 w 402"/>
                <a:gd name="T7" fmla="*/ 485 h 579"/>
                <a:gd name="T8" fmla="*/ 311 w 402"/>
                <a:gd name="T9" fmla="*/ 472 h 579"/>
                <a:gd name="T10" fmla="*/ 282 w 402"/>
                <a:gd name="T11" fmla="*/ 480 h 579"/>
                <a:gd name="T12" fmla="*/ 295 w 402"/>
                <a:gd name="T13" fmla="*/ 504 h 579"/>
                <a:gd name="T14" fmla="*/ 303 w 402"/>
                <a:gd name="T15" fmla="*/ 525 h 579"/>
                <a:gd name="T16" fmla="*/ 311 w 402"/>
                <a:gd name="T17" fmla="*/ 548 h 579"/>
                <a:gd name="T18" fmla="*/ 311 w 402"/>
                <a:gd name="T19" fmla="*/ 566 h 579"/>
                <a:gd name="T20" fmla="*/ 295 w 402"/>
                <a:gd name="T21" fmla="*/ 566 h 579"/>
                <a:gd name="T22" fmla="*/ 279 w 402"/>
                <a:gd name="T23" fmla="*/ 551 h 579"/>
                <a:gd name="T24" fmla="*/ 269 w 402"/>
                <a:gd name="T25" fmla="*/ 530 h 579"/>
                <a:gd name="T26" fmla="*/ 248 w 402"/>
                <a:gd name="T27" fmla="*/ 543 h 579"/>
                <a:gd name="T28" fmla="*/ 232 w 402"/>
                <a:gd name="T29" fmla="*/ 559 h 579"/>
                <a:gd name="T30" fmla="*/ 214 w 402"/>
                <a:gd name="T31" fmla="*/ 572 h 579"/>
                <a:gd name="T32" fmla="*/ 204 w 402"/>
                <a:gd name="T33" fmla="*/ 561 h 579"/>
                <a:gd name="T34" fmla="*/ 190 w 402"/>
                <a:gd name="T35" fmla="*/ 548 h 579"/>
                <a:gd name="T36" fmla="*/ 170 w 402"/>
                <a:gd name="T37" fmla="*/ 559 h 579"/>
                <a:gd name="T38" fmla="*/ 149 w 402"/>
                <a:gd name="T39" fmla="*/ 559 h 579"/>
                <a:gd name="T40" fmla="*/ 128 w 402"/>
                <a:gd name="T41" fmla="*/ 545 h 579"/>
                <a:gd name="T42" fmla="*/ 115 w 402"/>
                <a:gd name="T43" fmla="*/ 527 h 579"/>
                <a:gd name="T44" fmla="*/ 112 w 402"/>
                <a:gd name="T45" fmla="*/ 517 h 579"/>
                <a:gd name="T46" fmla="*/ 115 w 402"/>
                <a:gd name="T47" fmla="*/ 501 h 579"/>
                <a:gd name="T48" fmla="*/ 125 w 402"/>
                <a:gd name="T49" fmla="*/ 485 h 579"/>
                <a:gd name="T50" fmla="*/ 146 w 402"/>
                <a:gd name="T51" fmla="*/ 475 h 579"/>
                <a:gd name="T52" fmla="*/ 167 w 402"/>
                <a:gd name="T53" fmla="*/ 454 h 579"/>
                <a:gd name="T54" fmla="*/ 162 w 402"/>
                <a:gd name="T55" fmla="*/ 444 h 579"/>
                <a:gd name="T56" fmla="*/ 167 w 402"/>
                <a:gd name="T57" fmla="*/ 412 h 579"/>
                <a:gd name="T58" fmla="*/ 175 w 402"/>
                <a:gd name="T59" fmla="*/ 378 h 579"/>
                <a:gd name="T60" fmla="*/ 180 w 402"/>
                <a:gd name="T61" fmla="*/ 352 h 579"/>
                <a:gd name="T62" fmla="*/ 183 w 402"/>
                <a:gd name="T63" fmla="*/ 331 h 579"/>
                <a:gd name="T64" fmla="*/ 162 w 402"/>
                <a:gd name="T65" fmla="*/ 310 h 579"/>
                <a:gd name="T66" fmla="*/ 172 w 402"/>
                <a:gd name="T67" fmla="*/ 290 h 579"/>
                <a:gd name="T68" fmla="*/ 170 w 402"/>
                <a:gd name="T69" fmla="*/ 261 h 579"/>
                <a:gd name="T70" fmla="*/ 167 w 402"/>
                <a:gd name="T71" fmla="*/ 237 h 579"/>
                <a:gd name="T72" fmla="*/ 164 w 402"/>
                <a:gd name="T73" fmla="*/ 219 h 579"/>
                <a:gd name="T74" fmla="*/ 154 w 402"/>
                <a:gd name="T75" fmla="*/ 203 h 579"/>
                <a:gd name="T76" fmla="*/ 138 w 402"/>
                <a:gd name="T77" fmla="*/ 195 h 579"/>
                <a:gd name="T78" fmla="*/ 107 w 402"/>
                <a:gd name="T79" fmla="*/ 229 h 579"/>
                <a:gd name="T80" fmla="*/ 89 w 402"/>
                <a:gd name="T81" fmla="*/ 256 h 579"/>
                <a:gd name="T82" fmla="*/ 68 w 402"/>
                <a:gd name="T83" fmla="*/ 229 h 579"/>
                <a:gd name="T84" fmla="*/ 63 w 402"/>
                <a:gd name="T85" fmla="*/ 276 h 579"/>
                <a:gd name="T86" fmla="*/ 3 w 402"/>
                <a:gd name="T87" fmla="*/ 206 h 579"/>
                <a:gd name="T88" fmla="*/ 21 w 402"/>
                <a:gd name="T89" fmla="*/ 177 h 579"/>
                <a:gd name="T90" fmla="*/ 39 w 402"/>
                <a:gd name="T91" fmla="*/ 175 h 579"/>
                <a:gd name="T92" fmla="*/ 50 w 402"/>
                <a:gd name="T93" fmla="*/ 164 h 579"/>
                <a:gd name="T94" fmla="*/ 73 w 402"/>
                <a:gd name="T95" fmla="*/ 148 h 579"/>
                <a:gd name="T96" fmla="*/ 89 w 402"/>
                <a:gd name="T97" fmla="*/ 141 h 579"/>
                <a:gd name="T98" fmla="*/ 63 w 402"/>
                <a:gd name="T99" fmla="*/ 138 h 579"/>
                <a:gd name="T100" fmla="*/ 65 w 402"/>
                <a:gd name="T101" fmla="*/ 122 h 579"/>
                <a:gd name="T102" fmla="*/ 81 w 402"/>
                <a:gd name="T103" fmla="*/ 101 h 579"/>
                <a:gd name="T104" fmla="*/ 68 w 402"/>
                <a:gd name="T105" fmla="*/ 88 h 579"/>
                <a:gd name="T106" fmla="*/ 50 w 402"/>
                <a:gd name="T107" fmla="*/ 81 h 579"/>
                <a:gd name="T108" fmla="*/ 52 w 402"/>
                <a:gd name="T109" fmla="*/ 57 h 579"/>
                <a:gd name="T110" fmla="*/ 65 w 402"/>
                <a:gd name="T111" fmla="*/ 54 h 579"/>
                <a:gd name="T112" fmla="*/ 86 w 402"/>
                <a:gd name="T113" fmla="*/ 39 h 579"/>
                <a:gd name="T114" fmla="*/ 107 w 402"/>
                <a:gd name="T115" fmla="*/ 28 h 579"/>
                <a:gd name="T116" fmla="*/ 128 w 402"/>
                <a:gd name="T117" fmla="*/ 28 h 579"/>
                <a:gd name="T118" fmla="*/ 141 w 402"/>
                <a:gd name="T119" fmla="*/ 10 h 5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02" h="579">
                  <a:moveTo>
                    <a:pt x="402" y="535"/>
                  </a:moveTo>
                  <a:lnTo>
                    <a:pt x="399" y="535"/>
                  </a:lnTo>
                  <a:lnTo>
                    <a:pt x="399" y="532"/>
                  </a:lnTo>
                  <a:lnTo>
                    <a:pt x="399" y="530"/>
                  </a:lnTo>
                  <a:lnTo>
                    <a:pt x="397" y="530"/>
                  </a:lnTo>
                  <a:lnTo>
                    <a:pt x="397" y="532"/>
                  </a:lnTo>
                  <a:lnTo>
                    <a:pt x="397" y="530"/>
                  </a:lnTo>
                  <a:lnTo>
                    <a:pt x="397" y="532"/>
                  </a:lnTo>
                  <a:lnTo>
                    <a:pt x="397" y="530"/>
                  </a:lnTo>
                  <a:lnTo>
                    <a:pt x="397" y="532"/>
                  </a:lnTo>
                  <a:lnTo>
                    <a:pt x="397" y="530"/>
                  </a:lnTo>
                  <a:lnTo>
                    <a:pt x="394" y="530"/>
                  </a:lnTo>
                  <a:lnTo>
                    <a:pt x="391" y="530"/>
                  </a:lnTo>
                  <a:lnTo>
                    <a:pt x="391" y="527"/>
                  </a:lnTo>
                  <a:lnTo>
                    <a:pt x="389" y="527"/>
                  </a:lnTo>
                  <a:lnTo>
                    <a:pt x="386" y="527"/>
                  </a:lnTo>
                  <a:lnTo>
                    <a:pt x="386" y="525"/>
                  </a:lnTo>
                  <a:lnTo>
                    <a:pt x="384" y="525"/>
                  </a:lnTo>
                  <a:lnTo>
                    <a:pt x="381" y="525"/>
                  </a:lnTo>
                  <a:lnTo>
                    <a:pt x="381" y="527"/>
                  </a:lnTo>
                  <a:lnTo>
                    <a:pt x="381" y="525"/>
                  </a:lnTo>
                  <a:lnTo>
                    <a:pt x="381" y="527"/>
                  </a:lnTo>
                  <a:lnTo>
                    <a:pt x="378" y="527"/>
                  </a:lnTo>
                  <a:lnTo>
                    <a:pt x="376" y="527"/>
                  </a:lnTo>
                  <a:lnTo>
                    <a:pt x="373" y="527"/>
                  </a:lnTo>
                  <a:lnTo>
                    <a:pt x="376" y="527"/>
                  </a:lnTo>
                  <a:lnTo>
                    <a:pt x="376" y="525"/>
                  </a:lnTo>
                  <a:lnTo>
                    <a:pt x="373" y="525"/>
                  </a:lnTo>
                  <a:lnTo>
                    <a:pt x="371" y="525"/>
                  </a:lnTo>
                  <a:lnTo>
                    <a:pt x="371" y="527"/>
                  </a:lnTo>
                  <a:lnTo>
                    <a:pt x="368" y="527"/>
                  </a:lnTo>
                  <a:lnTo>
                    <a:pt x="368" y="525"/>
                  </a:lnTo>
                  <a:lnTo>
                    <a:pt x="365" y="525"/>
                  </a:lnTo>
                  <a:lnTo>
                    <a:pt x="365" y="522"/>
                  </a:lnTo>
                  <a:lnTo>
                    <a:pt x="363" y="519"/>
                  </a:lnTo>
                  <a:lnTo>
                    <a:pt x="360" y="519"/>
                  </a:lnTo>
                  <a:lnTo>
                    <a:pt x="360" y="517"/>
                  </a:lnTo>
                  <a:lnTo>
                    <a:pt x="363" y="517"/>
                  </a:lnTo>
                  <a:lnTo>
                    <a:pt x="360" y="517"/>
                  </a:lnTo>
                  <a:lnTo>
                    <a:pt x="360" y="514"/>
                  </a:lnTo>
                  <a:lnTo>
                    <a:pt x="360" y="512"/>
                  </a:lnTo>
                  <a:lnTo>
                    <a:pt x="360" y="509"/>
                  </a:lnTo>
                  <a:lnTo>
                    <a:pt x="358" y="509"/>
                  </a:lnTo>
                  <a:lnTo>
                    <a:pt x="358" y="506"/>
                  </a:lnTo>
                  <a:lnTo>
                    <a:pt x="355" y="506"/>
                  </a:lnTo>
                  <a:lnTo>
                    <a:pt x="355" y="504"/>
                  </a:lnTo>
                  <a:lnTo>
                    <a:pt x="352" y="504"/>
                  </a:lnTo>
                  <a:lnTo>
                    <a:pt x="352" y="501"/>
                  </a:lnTo>
                  <a:lnTo>
                    <a:pt x="350" y="501"/>
                  </a:lnTo>
                  <a:lnTo>
                    <a:pt x="347" y="501"/>
                  </a:lnTo>
                  <a:lnTo>
                    <a:pt x="347" y="498"/>
                  </a:lnTo>
                  <a:lnTo>
                    <a:pt x="344" y="498"/>
                  </a:lnTo>
                  <a:lnTo>
                    <a:pt x="344" y="496"/>
                  </a:lnTo>
                  <a:lnTo>
                    <a:pt x="342" y="496"/>
                  </a:lnTo>
                  <a:lnTo>
                    <a:pt x="342" y="493"/>
                  </a:lnTo>
                  <a:lnTo>
                    <a:pt x="342" y="496"/>
                  </a:lnTo>
                  <a:lnTo>
                    <a:pt x="339" y="493"/>
                  </a:lnTo>
                  <a:lnTo>
                    <a:pt x="339" y="491"/>
                  </a:lnTo>
                  <a:lnTo>
                    <a:pt x="337" y="491"/>
                  </a:lnTo>
                  <a:lnTo>
                    <a:pt x="337" y="488"/>
                  </a:lnTo>
                  <a:lnTo>
                    <a:pt x="334" y="488"/>
                  </a:lnTo>
                  <a:lnTo>
                    <a:pt x="334" y="485"/>
                  </a:lnTo>
                  <a:lnTo>
                    <a:pt x="331" y="485"/>
                  </a:lnTo>
                  <a:lnTo>
                    <a:pt x="329" y="485"/>
                  </a:lnTo>
                  <a:lnTo>
                    <a:pt x="326" y="485"/>
                  </a:lnTo>
                  <a:lnTo>
                    <a:pt x="329" y="485"/>
                  </a:lnTo>
                  <a:lnTo>
                    <a:pt x="326" y="485"/>
                  </a:lnTo>
                  <a:lnTo>
                    <a:pt x="324" y="485"/>
                  </a:lnTo>
                  <a:lnTo>
                    <a:pt x="324" y="483"/>
                  </a:lnTo>
                  <a:lnTo>
                    <a:pt x="321" y="483"/>
                  </a:lnTo>
                  <a:lnTo>
                    <a:pt x="321" y="480"/>
                  </a:lnTo>
                  <a:lnTo>
                    <a:pt x="318" y="483"/>
                  </a:lnTo>
                  <a:lnTo>
                    <a:pt x="318" y="480"/>
                  </a:lnTo>
                  <a:lnTo>
                    <a:pt x="316" y="480"/>
                  </a:lnTo>
                  <a:lnTo>
                    <a:pt x="316" y="478"/>
                  </a:lnTo>
                  <a:lnTo>
                    <a:pt x="316" y="475"/>
                  </a:lnTo>
                  <a:lnTo>
                    <a:pt x="316" y="472"/>
                  </a:lnTo>
                  <a:lnTo>
                    <a:pt x="316" y="475"/>
                  </a:lnTo>
                  <a:lnTo>
                    <a:pt x="313" y="472"/>
                  </a:lnTo>
                  <a:lnTo>
                    <a:pt x="311" y="472"/>
                  </a:lnTo>
                  <a:lnTo>
                    <a:pt x="308" y="472"/>
                  </a:lnTo>
                  <a:lnTo>
                    <a:pt x="308" y="470"/>
                  </a:lnTo>
                  <a:lnTo>
                    <a:pt x="308" y="467"/>
                  </a:lnTo>
                  <a:lnTo>
                    <a:pt x="287" y="459"/>
                  </a:lnTo>
                  <a:lnTo>
                    <a:pt x="284" y="459"/>
                  </a:lnTo>
                  <a:lnTo>
                    <a:pt x="284" y="462"/>
                  </a:lnTo>
                  <a:lnTo>
                    <a:pt x="284" y="465"/>
                  </a:lnTo>
                  <a:lnTo>
                    <a:pt x="284" y="467"/>
                  </a:lnTo>
                  <a:lnTo>
                    <a:pt x="282" y="467"/>
                  </a:lnTo>
                  <a:lnTo>
                    <a:pt x="284" y="467"/>
                  </a:lnTo>
                  <a:lnTo>
                    <a:pt x="284" y="470"/>
                  </a:lnTo>
                  <a:lnTo>
                    <a:pt x="284" y="472"/>
                  </a:lnTo>
                  <a:lnTo>
                    <a:pt x="284" y="475"/>
                  </a:lnTo>
                  <a:lnTo>
                    <a:pt x="284" y="478"/>
                  </a:lnTo>
                  <a:lnTo>
                    <a:pt x="284" y="480"/>
                  </a:lnTo>
                  <a:lnTo>
                    <a:pt x="282" y="480"/>
                  </a:lnTo>
                  <a:lnTo>
                    <a:pt x="284" y="480"/>
                  </a:lnTo>
                  <a:lnTo>
                    <a:pt x="284" y="483"/>
                  </a:lnTo>
                  <a:lnTo>
                    <a:pt x="284" y="485"/>
                  </a:lnTo>
                  <a:lnTo>
                    <a:pt x="284" y="488"/>
                  </a:lnTo>
                  <a:lnTo>
                    <a:pt x="282" y="488"/>
                  </a:lnTo>
                  <a:lnTo>
                    <a:pt x="282" y="491"/>
                  </a:lnTo>
                  <a:lnTo>
                    <a:pt x="282" y="493"/>
                  </a:lnTo>
                  <a:lnTo>
                    <a:pt x="282" y="496"/>
                  </a:lnTo>
                  <a:lnTo>
                    <a:pt x="284" y="496"/>
                  </a:lnTo>
                  <a:lnTo>
                    <a:pt x="287" y="496"/>
                  </a:lnTo>
                  <a:lnTo>
                    <a:pt x="290" y="496"/>
                  </a:lnTo>
                  <a:lnTo>
                    <a:pt x="290" y="498"/>
                  </a:lnTo>
                  <a:lnTo>
                    <a:pt x="292" y="498"/>
                  </a:lnTo>
                  <a:lnTo>
                    <a:pt x="295" y="498"/>
                  </a:lnTo>
                  <a:lnTo>
                    <a:pt x="295" y="501"/>
                  </a:lnTo>
                  <a:lnTo>
                    <a:pt x="295" y="504"/>
                  </a:lnTo>
                  <a:lnTo>
                    <a:pt x="298" y="504"/>
                  </a:lnTo>
                  <a:lnTo>
                    <a:pt x="298" y="506"/>
                  </a:lnTo>
                  <a:lnTo>
                    <a:pt x="295" y="506"/>
                  </a:lnTo>
                  <a:lnTo>
                    <a:pt x="295" y="509"/>
                  </a:lnTo>
                  <a:lnTo>
                    <a:pt x="298" y="509"/>
                  </a:lnTo>
                  <a:lnTo>
                    <a:pt x="298" y="512"/>
                  </a:lnTo>
                  <a:lnTo>
                    <a:pt x="298" y="514"/>
                  </a:lnTo>
                  <a:lnTo>
                    <a:pt x="300" y="514"/>
                  </a:lnTo>
                  <a:lnTo>
                    <a:pt x="298" y="514"/>
                  </a:lnTo>
                  <a:lnTo>
                    <a:pt x="300" y="517"/>
                  </a:lnTo>
                  <a:lnTo>
                    <a:pt x="298" y="517"/>
                  </a:lnTo>
                  <a:lnTo>
                    <a:pt x="300" y="517"/>
                  </a:lnTo>
                  <a:lnTo>
                    <a:pt x="300" y="519"/>
                  </a:lnTo>
                  <a:lnTo>
                    <a:pt x="303" y="519"/>
                  </a:lnTo>
                  <a:lnTo>
                    <a:pt x="303" y="522"/>
                  </a:lnTo>
                  <a:lnTo>
                    <a:pt x="303" y="525"/>
                  </a:lnTo>
                  <a:lnTo>
                    <a:pt x="305" y="525"/>
                  </a:lnTo>
                  <a:lnTo>
                    <a:pt x="305" y="527"/>
                  </a:lnTo>
                  <a:lnTo>
                    <a:pt x="305" y="530"/>
                  </a:lnTo>
                  <a:lnTo>
                    <a:pt x="308" y="530"/>
                  </a:lnTo>
                  <a:lnTo>
                    <a:pt x="305" y="530"/>
                  </a:lnTo>
                  <a:lnTo>
                    <a:pt x="305" y="532"/>
                  </a:lnTo>
                  <a:lnTo>
                    <a:pt x="308" y="532"/>
                  </a:lnTo>
                  <a:lnTo>
                    <a:pt x="308" y="535"/>
                  </a:lnTo>
                  <a:lnTo>
                    <a:pt x="308" y="538"/>
                  </a:lnTo>
                  <a:lnTo>
                    <a:pt x="308" y="540"/>
                  </a:lnTo>
                  <a:lnTo>
                    <a:pt x="308" y="538"/>
                  </a:lnTo>
                  <a:lnTo>
                    <a:pt x="308" y="540"/>
                  </a:lnTo>
                  <a:lnTo>
                    <a:pt x="311" y="540"/>
                  </a:lnTo>
                  <a:lnTo>
                    <a:pt x="311" y="543"/>
                  </a:lnTo>
                  <a:lnTo>
                    <a:pt x="311" y="545"/>
                  </a:lnTo>
                  <a:lnTo>
                    <a:pt x="311" y="548"/>
                  </a:lnTo>
                  <a:lnTo>
                    <a:pt x="311" y="545"/>
                  </a:lnTo>
                  <a:lnTo>
                    <a:pt x="311" y="548"/>
                  </a:lnTo>
                  <a:lnTo>
                    <a:pt x="313" y="548"/>
                  </a:lnTo>
                  <a:lnTo>
                    <a:pt x="313" y="551"/>
                  </a:lnTo>
                  <a:lnTo>
                    <a:pt x="311" y="551"/>
                  </a:lnTo>
                  <a:lnTo>
                    <a:pt x="313" y="553"/>
                  </a:lnTo>
                  <a:lnTo>
                    <a:pt x="313" y="556"/>
                  </a:lnTo>
                  <a:lnTo>
                    <a:pt x="313" y="559"/>
                  </a:lnTo>
                  <a:lnTo>
                    <a:pt x="313" y="561"/>
                  </a:lnTo>
                  <a:lnTo>
                    <a:pt x="311" y="561"/>
                  </a:lnTo>
                  <a:lnTo>
                    <a:pt x="311" y="564"/>
                  </a:lnTo>
                  <a:lnTo>
                    <a:pt x="311" y="561"/>
                  </a:lnTo>
                  <a:lnTo>
                    <a:pt x="311" y="564"/>
                  </a:lnTo>
                  <a:lnTo>
                    <a:pt x="308" y="564"/>
                  </a:lnTo>
                  <a:lnTo>
                    <a:pt x="311" y="564"/>
                  </a:lnTo>
                  <a:lnTo>
                    <a:pt x="311" y="566"/>
                  </a:lnTo>
                  <a:lnTo>
                    <a:pt x="311" y="569"/>
                  </a:lnTo>
                  <a:lnTo>
                    <a:pt x="311" y="572"/>
                  </a:lnTo>
                  <a:lnTo>
                    <a:pt x="311" y="574"/>
                  </a:lnTo>
                  <a:lnTo>
                    <a:pt x="311" y="577"/>
                  </a:lnTo>
                  <a:lnTo>
                    <a:pt x="308" y="577"/>
                  </a:lnTo>
                  <a:lnTo>
                    <a:pt x="308" y="579"/>
                  </a:lnTo>
                  <a:lnTo>
                    <a:pt x="305" y="579"/>
                  </a:lnTo>
                  <a:lnTo>
                    <a:pt x="305" y="577"/>
                  </a:lnTo>
                  <a:lnTo>
                    <a:pt x="303" y="577"/>
                  </a:lnTo>
                  <a:lnTo>
                    <a:pt x="303" y="574"/>
                  </a:lnTo>
                  <a:lnTo>
                    <a:pt x="300" y="574"/>
                  </a:lnTo>
                  <a:lnTo>
                    <a:pt x="300" y="572"/>
                  </a:lnTo>
                  <a:lnTo>
                    <a:pt x="298" y="572"/>
                  </a:lnTo>
                  <a:lnTo>
                    <a:pt x="298" y="569"/>
                  </a:lnTo>
                  <a:lnTo>
                    <a:pt x="295" y="569"/>
                  </a:lnTo>
                  <a:lnTo>
                    <a:pt x="295" y="566"/>
                  </a:lnTo>
                  <a:lnTo>
                    <a:pt x="295" y="569"/>
                  </a:lnTo>
                  <a:lnTo>
                    <a:pt x="295" y="566"/>
                  </a:lnTo>
                  <a:lnTo>
                    <a:pt x="292" y="566"/>
                  </a:lnTo>
                  <a:lnTo>
                    <a:pt x="290" y="566"/>
                  </a:lnTo>
                  <a:lnTo>
                    <a:pt x="290" y="564"/>
                  </a:lnTo>
                  <a:lnTo>
                    <a:pt x="287" y="564"/>
                  </a:lnTo>
                  <a:lnTo>
                    <a:pt x="287" y="561"/>
                  </a:lnTo>
                  <a:lnTo>
                    <a:pt x="287" y="564"/>
                  </a:lnTo>
                  <a:lnTo>
                    <a:pt x="287" y="561"/>
                  </a:lnTo>
                  <a:lnTo>
                    <a:pt x="284" y="561"/>
                  </a:lnTo>
                  <a:lnTo>
                    <a:pt x="282" y="561"/>
                  </a:lnTo>
                  <a:lnTo>
                    <a:pt x="282" y="559"/>
                  </a:lnTo>
                  <a:lnTo>
                    <a:pt x="282" y="556"/>
                  </a:lnTo>
                  <a:lnTo>
                    <a:pt x="282" y="553"/>
                  </a:lnTo>
                  <a:lnTo>
                    <a:pt x="279" y="553"/>
                  </a:lnTo>
                  <a:lnTo>
                    <a:pt x="279" y="551"/>
                  </a:lnTo>
                  <a:lnTo>
                    <a:pt x="279" y="548"/>
                  </a:lnTo>
                  <a:lnTo>
                    <a:pt x="277" y="548"/>
                  </a:lnTo>
                  <a:lnTo>
                    <a:pt x="277" y="545"/>
                  </a:lnTo>
                  <a:lnTo>
                    <a:pt x="274" y="545"/>
                  </a:lnTo>
                  <a:lnTo>
                    <a:pt x="277" y="545"/>
                  </a:lnTo>
                  <a:lnTo>
                    <a:pt x="274" y="545"/>
                  </a:lnTo>
                  <a:lnTo>
                    <a:pt x="274" y="543"/>
                  </a:lnTo>
                  <a:lnTo>
                    <a:pt x="274" y="540"/>
                  </a:lnTo>
                  <a:lnTo>
                    <a:pt x="271" y="540"/>
                  </a:lnTo>
                  <a:lnTo>
                    <a:pt x="271" y="538"/>
                  </a:lnTo>
                  <a:lnTo>
                    <a:pt x="274" y="538"/>
                  </a:lnTo>
                  <a:lnTo>
                    <a:pt x="271" y="538"/>
                  </a:lnTo>
                  <a:lnTo>
                    <a:pt x="271" y="535"/>
                  </a:lnTo>
                  <a:lnTo>
                    <a:pt x="271" y="532"/>
                  </a:lnTo>
                  <a:lnTo>
                    <a:pt x="271" y="530"/>
                  </a:lnTo>
                  <a:lnTo>
                    <a:pt x="269" y="530"/>
                  </a:lnTo>
                  <a:lnTo>
                    <a:pt x="269" y="527"/>
                  </a:lnTo>
                  <a:lnTo>
                    <a:pt x="266" y="527"/>
                  </a:lnTo>
                  <a:lnTo>
                    <a:pt x="264" y="527"/>
                  </a:lnTo>
                  <a:lnTo>
                    <a:pt x="264" y="530"/>
                  </a:lnTo>
                  <a:lnTo>
                    <a:pt x="261" y="530"/>
                  </a:lnTo>
                  <a:lnTo>
                    <a:pt x="261" y="532"/>
                  </a:lnTo>
                  <a:lnTo>
                    <a:pt x="258" y="532"/>
                  </a:lnTo>
                  <a:lnTo>
                    <a:pt x="256" y="532"/>
                  </a:lnTo>
                  <a:lnTo>
                    <a:pt x="256" y="535"/>
                  </a:lnTo>
                  <a:lnTo>
                    <a:pt x="253" y="535"/>
                  </a:lnTo>
                  <a:lnTo>
                    <a:pt x="251" y="538"/>
                  </a:lnTo>
                  <a:lnTo>
                    <a:pt x="248" y="538"/>
                  </a:lnTo>
                  <a:lnTo>
                    <a:pt x="251" y="538"/>
                  </a:lnTo>
                  <a:lnTo>
                    <a:pt x="251" y="540"/>
                  </a:lnTo>
                  <a:lnTo>
                    <a:pt x="248" y="540"/>
                  </a:lnTo>
                  <a:lnTo>
                    <a:pt x="248" y="543"/>
                  </a:lnTo>
                  <a:lnTo>
                    <a:pt x="245" y="543"/>
                  </a:lnTo>
                  <a:lnTo>
                    <a:pt x="245" y="545"/>
                  </a:lnTo>
                  <a:lnTo>
                    <a:pt x="245" y="548"/>
                  </a:lnTo>
                  <a:lnTo>
                    <a:pt x="243" y="548"/>
                  </a:lnTo>
                  <a:lnTo>
                    <a:pt x="240" y="548"/>
                  </a:lnTo>
                  <a:lnTo>
                    <a:pt x="240" y="551"/>
                  </a:lnTo>
                  <a:lnTo>
                    <a:pt x="243" y="551"/>
                  </a:lnTo>
                  <a:lnTo>
                    <a:pt x="240" y="551"/>
                  </a:lnTo>
                  <a:lnTo>
                    <a:pt x="243" y="551"/>
                  </a:lnTo>
                  <a:lnTo>
                    <a:pt x="240" y="551"/>
                  </a:lnTo>
                  <a:lnTo>
                    <a:pt x="240" y="553"/>
                  </a:lnTo>
                  <a:lnTo>
                    <a:pt x="240" y="556"/>
                  </a:lnTo>
                  <a:lnTo>
                    <a:pt x="237" y="556"/>
                  </a:lnTo>
                  <a:lnTo>
                    <a:pt x="235" y="556"/>
                  </a:lnTo>
                  <a:lnTo>
                    <a:pt x="232" y="556"/>
                  </a:lnTo>
                  <a:lnTo>
                    <a:pt x="232" y="559"/>
                  </a:lnTo>
                  <a:lnTo>
                    <a:pt x="230" y="559"/>
                  </a:lnTo>
                  <a:lnTo>
                    <a:pt x="232" y="559"/>
                  </a:lnTo>
                  <a:lnTo>
                    <a:pt x="230" y="561"/>
                  </a:lnTo>
                  <a:lnTo>
                    <a:pt x="232" y="561"/>
                  </a:lnTo>
                  <a:lnTo>
                    <a:pt x="232" y="564"/>
                  </a:lnTo>
                  <a:lnTo>
                    <a:pt x="230" y="564"/>
                  </a:lnTo>
                  <a:lnTo>
                    <a:pt x="230" y="566"/>
                  </a:lnTo>
                  <a:lnTo>
                    <a:pt x="230" y="569"/>
                  </a:lnTo>
                  <a:lnTo>
                    <a:pt x="227" y="572"/>
                  </a:lnTo>
                  <a:lnTo>
                    <a:pt x="227" y="569"/>
                  </a:lnTo>
                  <a:lnTo>
                    <a:pt x="224" y="569"/>
                  </a:lnTo>
                  <a:lnTo>
                    <a:pt x="224" y="572"/>
                  </a:lnTo>
                  <a:lnTo>
                    <a:pt x="222" y="572"/>
                  </a:lnTo>
                  <a:lnTo>
                    <a:pt x="219" y="572"/>
                  </a:lnTo>
                  <a:lnTo>
                    <a:pt x="217" y="572"/>
                  </a:lnTo>
                  <a:lnTo>
                    <a:pt x="214" y="572"/>
                  </a:lnTo>
                  <a:lnTo>
                    <a:pt x="211" y="572"/>
                  </a:lnTo>
                  <a:lnTo>
                    <a:pt x="211" y="574"/>
                  </a:lnTo>
                  <a:lnTo>
                    <a:pt x="209" y="574"/>
                  </a:lnTo>
                  <a:lnTo>
                    <a:pt x="209" y="572"/>
                  </a:lnTo>
                  <a:lnTo>
                    <a:pt x="209" y="569"/>
                  </a:lnTo>
                  <a:lnTo>
                    <a:pt x="206" y="569"/>
                  </a:lnTo>
                  <a:lnTo>
                    <a:pt x="206" y="566"/>
                  </a:lnTo>
                  <a:lnTo>
                    <a:pt x="209" y="566"/>
                  </a:lnTo>
                  <a:lnTo>
                    <a:pt x="209" y="564"/>
                  </a:lnTo>
                  <a:lnTo>
                    <a:pt x="209" y="561"/>
                  </a:lnTo>
                  <a:lnTo>
                    <a:pt x="209" y="564"/>
                  </a:lnTo>
                  <a:lnTo>
                    <a:pt x="206" y="564"/>
                  </a:lnTo>
                  <a:lnTo>
                    <a:pt x="206" y="561"/>
                  </a:lnTo>
                  <a:lnTo>
                    <a:pt x="206" y="564"/>
                  </a:lnTo>
                  <a:lnTo>
                    <a:pt x="206" y="561"/>
                  </a:lnTo>
                  <a:lnTo>
                    <a:pt x="204" y="561"/>
                  </a:lnTo>
                  <a:lnTo>
                    <a:pt x="204" y="559"/>
                  </a:lnTo>
                  <a:lnTo>
                    <a:pt x="201" y="559"/>
                  </a:lnTo>
                  <a:lnTo>
                    <a:pt x="198" y="559"/>
                  </a:lnTo>
                  <a:lnTo>
                    <a:pt x="201" y="559"/>
                  </a:lnTo>
                  <a:lnTo>
                    <a:pt x="198" y="559"/>
                  </a:lnTo>
                  <a:lnTo>
                    <a:pt x="198" y="556"/>
                  </a:lnTo>
                  <a:lnTo>
                    <a:pt x="198" y="553"/>
                  </a:lnTo>
                  <a:lnTo>
                    <a:pt x="196" y="553"/>
                  </a:lnTo>
                  <a:lnTo>
                    <a:pt x="196" y="551"/>
                  </a:lnTo>
                  <a:lnTo>
                    <a:pt x="193" y="551"/>
                  </a:lnTo>
                  <a:lnTo>
                    <a:pt x="193" y="548"/>
                  </a:lnTo>
                  <a:lnTo>
                    <a:pt x="190" y="548"/>
                  </a:lnTo>
                  <a:lnTo>
                    <a:pt x="193" y="548"/>
                  </a:lnTo>
                  <a:lnTo>
                    <a:pt x="190" y="548"/>
                  </a:lnTo>
                  <a:lnTo>
                    <a:pt x="190" y="545"/>
                  </a:lnTo>
                  <a:lnTo>
                    <a:pt x="190" y="548"/>
                  </a:lnTo>
                  <a:lnTo>
                    <a:pt x="190" y="545"/>
                  </a:lnTo>
                  <a:lnTo>
                    <a:pt x="190" y="548"/>
                  </a:lnTo>
                  <a:lnTo>
                    <a:pt x="190" y="545"/>
                  </a:lnTo>
                  <a:lnTo>
                    <a:pt x="188" y="545"/>
                  </a:lnTo>
                  <a:lnTo>
                    <a:pt x="188" y="548"/>
                  </a:lnTo>
                  <a:lnTo>
                    <a:pt x="185" y="548"/>
                  </a:lnTo>
                  <a:lnTo>
                    <a:pt x="183" y="548"/>
                  </a:lnTo>
                  <a:lnTo>
                    <a:pt x="183" y="551"/>
                  </a:lnTo>
                  <a:lnTo>
                    <a:pt x="183" y="553"/>
                  </a:lnTo>
                  <a:lnTo>
                    <a:pt x="180" y="553"/>
                  </a:lnTo>
                  <a:lnTo>
                    <a:pt x="180" y="556"/>
                  </a:lnTo>
                  <a:lnTo>
                    <a:pt x="180" y="559"/>
                  </a:lnTo>
                  <a:lnTo>
                    <a:pt x="177" y="559"/>
                  </a:lnTo>
                  <a:lnTo>
                    <a:pt x="175" y="559"/>
                  </a:lnTo>
                  <a:lnTo>
                    <a:pt x="172" y="559"/>
                  </a:lnTo>
                  <a:lnTo>
                    <a:pt x="170" y="559"/>
                  </a:lnTo>
                  <a:lnTo>
                    <a:pt x="167" y="559"/>
                  </a:lnTo>
                  <a:lnTo>
                    <a:pt x="164" y="559"/>
                  </a:lnTo>
                  <a:lnTo>
                    <a:pt x="164" y="561"/>
                  </a:lnTo>
                  <a:lnTo>
                    <a:pt x="164" y="559"/>
                  </a:lnTo>
                  <a:lnTo>
                    <a:pt x="162" y="559"/>
                  </a:lnTo>
                  <a:lnTo>
                    <a:pt x="159" y="559"/>
                  </a:lnTo>
                  <a:lnTo>
                    <a:pt x="162" y="559"/>
                  </a:lnTo>
                  <a:lnTo>
                    <a:pt x="159" y="559"/>
                  </a:lnTo>
                  <a:lnTo>
                    <a:pt x="157" y="559"/>
                  </a:lnTo>
                  <a:lnTo>
                    <a:pt x="154" y="559"/>
                  </a:lnTo>
                  <a:lnTo>
                    <a:pt x="151" y="559"/>
                  </a:lnTo>
                  <a:lnTo>
                    <a:pt x="151" y="556"/>
                  </a:lnTo>
                  <a:lnTo>
                    <a:pt x="151" y="559"/>
                  </a:lnTo>
                  <a:lnTo>
                    <a:pt x="149" y="559"/>
                  </a:lnTo>
                  <a:lnTo>
                    <a:pt x="149" y="556"/>
                  </a:lnTo>
                  <a:lnTo>
                    <a:pt x="149" y="559"/>
                  </a:lnTo>
                  <a:lnTo>
                    <a:pt x="146" y="559"/>
                  </a:lnTo>
                  <a:lnTo>
                    <a:pt x="146" y="556"/>
                  </a:lnTo>
                  <a:lnTo>
                    <a:pt x="144" y="556"/>
                  </a:lnTo>
                  <a:lnTo>
                    <a:pt x="144" y="553"/>
                  </a:lnTo>
                  <a:lnTo>
                    <a:pt x="141" y="553"/>
                  </a:lnTo>
                  <a:lnTo>
                    <a:pt x="141" y="551"/>
                  </a:lnTo>
                  <a:lnTo>
                    <a:pt x="141" y="548"/>
                  </a:lnTo>
                  <a:lnTo>
                    <a:pt x="138" y="545"/>
                  </a:lnTo>
                  <a:lnTo>
                    <a:pt x="136" y="545"/>
                  </a:lnTo>
                  <a:lnTo>
                    <a:pt x="133" y="545"/>
                  </a:lnTo>
                  <a:lnTo>
                    <a:pt x="133" y="543"/>
                  </a:lnTo>
                  <a:lnTo>
                    <a:pt x="133" y="545"/>
                  </a:lnTo>
                  <a:lnTo>
                    <a:pt x="130" y="545"/>
                  </a:lnTo>
                  <a:lnTo>
                    <a:pt x="130" y="543"/>
                  </a:lnTo>
                  <a:lnTo>
                    <a:pt x="130" y="545"/>
                  </a:lnTo>
                  <a:lnTo>
                    <a:pt x="128" y="545"/>
                  </a:lnTo>
                  <a:lnTo>
                    <a:pt x="128" y="543"/>
                  </a:lnTo>
                  <a:lnTo>
                    <a:pt x="125" y="543"/>
                  </a:lnTo>
                  <a:lnTo>
                    <a:pt x="123" y="543"/>
                  </a:lnTo>
                  <a:lnTo>
                    <a:pt x="123" y="540"/>
                  </a:lnTo>
                  <a:lnTo>
                    <a:pt x="123" y="543"/>
                  </a:lnTo>
                  <a:lnTo>
                    <a:pt x="123" y="540"/>
                  </a:lnTo>
                  <a:lnTo>
                    <a:pt x="120" y="540"/>
                  </a:lnTo>
                  <a:lnTo>
                    <a:pt x="120" y="538"/>
                  </a:lnTo>
                  <a:lnTo>
                    <a:pt x="120" y="535"/>
                  </a:lnTo>
                  <a:lnTo>
                    <a:pt x="117" y="535"/>
                  </a:lnTo>
                  <a:lnTo>
                    <a:pt x="117" y="532"/>
                  </a:lnTo>
                  <a:lnTo>
                    <a:pt x="117" y="530"/>
                  </a:lnTo>
                  <a:lnTo>
                    <a:pt x="117" y="527"/>
                  </a:lnTo>
                  <a:lnTo>
                    <a:pt x="117" y="530"/>
                  </a:lnTo>
                  <a:lnTo>
                    <a:pt x="115" y="530"/>
                  </a:lnTo>
                  <a:lnTo>
                    <a:pt x="115" y="527"/>
                  </a:lnTo>
                  <a:lnTo>
                    <a:pt x="112" y="527"/>
                  </a:lnTo>
                  <a:lnTo>
                    <a:pt x="112" y="525"/>
                  </a:lnTo>
                  <a:lnTo>
                    <a:pt x="112" y="522"/>
                  </a:lnTo>
                  <a:lnTo>
                    <a:pt x="110" y="522"/>
                  </a:lnTo>
                  <a:lnTo>
                    <a:pt x="112" y="522"/>
                  </a:lnTo>
                  <a:lnTo>
                    <a:pt x="110" y="522"/>
                  </a:lnTo>
                  <a:lnTo>
                    <a:pt x="110" y="519"/>
                  </a:lnTo>
                  <a:lnTo>
                    <a:pt x="112" y="519"/>
                  </a:lnTo>
                  <a:lnTo>
                    <a:pt x="110" y="519"/>
                  </a:lnTo>
                  <a:lnTo>
                    <a:pt x="110" y="517"/>
                  </a:lnTo>
                  <a:lnTo>
                    <a:pt x="112" y="519"/>
                  </a:lnTo>
                  <a:lnTo>
                    <a:pt x="112" y="517"/>
                  </a:lnTo>
                  <a:lnTo>
                    <a:pt x="110" y="517"/>
                  </a:lnTo>
                  <a:lnTo>
                    <a:pt x="112" y="517"/>
                  </a:lnTo>
                  <a:lnTo>
                    <a:pt x="110" y="517"/>
                  </a:lnTo>
                  <a:lnTo>
                    <a:pt x="112" y="517"/>
                  </a:lnTo>
                  <a:lnTo>
                    <a:pt x="112" y="514"/>
                  </a:lnTo>
                  <a:lnTo>
                    <a:pt x="112" y="512"/>
                  </a:lnTo>
                  <a:lnTo>
                    <a:pt x="115" y="512"/>
                  </a:lnTo>
                  <a:lnTo>
                    <a:pt x="112" y="509"/>
                  </a:lnTo>
                  <a:lnTo>
                    <a:pt x="112" y="512"/>
                  </a:lnTo>
                  <a:lnTo>
                    <a:pt x="112" y="509"/>
                  </a:lnTo>
                  <a:lnTo>
                    <a:pt x="110" y="509"/>
                  </a:lnTo>
                  <a:lnTo>
                    <a:pt x="110" y="506"/>
                  </a:lnTo>
                  <a:lnTo>
                    <a:pt x="112" y="506"/>
                  </a:lnTo>
                  <a:lnTo>
                    <a:pt x="110" y="506"/>
                  </a:lnTo>
                  <a:lnTo>
                    <a:pt x="112" y="506"/>
                  </a:lnTo>
                  <a:lnTo>
                    <a:pt x="115" y="506"/>
                  </a:lnTo>
                  <a:lnTo>
                    <a:pt x="112" y="506"/>
                  </a:lnTo>
                  <a:lnTo>
                    <a:pt x="112" y="504"/>
                  </a:lnTo>
                  <a:lnTo>
                    <a:pt x="112" y="501"/>
                  </a:lnTo>
                  <a:lnTo>
                    <a:pt x="115" y="501"/>
                  </a:lnTo>
                  <a:lnTo>
                    <a:pt x="112" y="501"/>
                  </a:lnTo>
                  <a:lnTo>
                    <a:pt x="115" y="501"/>
                  </a:lnTo>
                  <a:lnTo>
                    <a:pt x="115" y="498"/>
                  </a:lnTo>
                  <a:lnTo>
                    <a:pt x="115" y="496"/>
                  </a:lnTo>
                  <a:lnTo>
                    <a:pt x="117" y="496"/>
                  </a:lnTo>
                  <a:lnTo>
                    <a:pt x="115" y="496"/>
                  </a:lnTo>
                  <a:lnTo>
                    <a:pt x="117" y="496"/>
                  </a:lnTo>
                  <a:lnTo>
                    <a:pt x="117" y="493"/>
                  </a:lnTo>
                  <a:lnTo>
                    <a:pt x="117" y="491"/>
                  </a:lnTo>
                  <a:lnTo>
                    <a:pt x="117" y="488"/>
                  </a:lnTo>
                  <a:lnTo>
                    <a:pt x="120" y="488"/>
                  </a:lnTo>
                  <a:lnTo>
                    <a:pt x="123" y="488"/>
                  </a:lnTo>
                  <a:lnTo>
                    <a:pt x="123" y="485"/>
                  </a:lnTo>
                  <a:lnTo>
                    <a:pt x="125" y="485"/>
                  </a:lnTo>
                  <a:lnTo>
                    <a:pt x="123" y="485"/>
                  </a:lnTo>
                  <a:lnTo>
                    <a:pt x="125" y="485"/>
                  </a:lnTo>
                  <a:lnTo>
                    <a:pt x="125" y="483"/>
                  </a:lnTo>
                  <a:lnTo>
                    <a:pt x="128" y="483"/>
                  </a:lnTo>
                  <a:lnTo>
                    <a:pt x="130" y="483"/>
                  </a:lnTo>
                  <a:lnTo>
                    <a:pt x="133" y="483"/>
                  </a:lnTo>
                  <a:lnTo>
                    <a:pt x="133" y="480"/>
                  </a:lnTo>
                  <a:lnTo>
                    <a:pt x="133" y="483"/>
                  </a:lnTo>
                  <a:lnTo>
                    <a:pt x="136" y="483"/>
                  </a:lnTo>
                  <a:lnTo>
                    <a:pt x="138" y="483"/>
                  </a:lnTo>
                  <a:lnTo>
                    <a:pt x="138" y="480"/>
                  </a:lnTo>
                  <a:lnTo>
                    <a:pt x="141" y="480"/>
                  </a:lnTo>
                  <a:lnTo>
                    <a:pt x="144" y="480"/>
                  </a:lnTo>
                  <a:lnTo>
                    <a:pt x="144" y="478"/>
                  </a:lnTo>
                  <a:lnTo>
                    <a:pt x="146" y="478"/>
                  </a:lnTo>
                  <a:lnTo>
                    <a:pt x="146" y="475"/>
                  </a:lnTo>
                  <a:lnTo>
                    <a:pt x="149" y="475"/>
                  </a:lnTo>
                  <a:lnTo>
                    <a:pt x="146" y="475"/>
                  </a:lnTo>
                  <a:lnTo>
                    <a:pt x="149" y="475"/>
                  </a:lnTo>
                  <a:lnTo>
                    <a:pt x="149" y="472"/>
                  </a:lnTo>
                  <a:lnTo>
                    <a:pt x="149" y="470"/>
                  </a:lnTo>
                  <a:lnTo>
                    <a:pt x="151" y="470"/>
                  </a:lnTo>
                  <a:lnTo>
                    <a:pt x="151" y="467"/>
                  </a:lnTo>
                  <a:lnTo>
                    <a:pt x="151" y="465"/>
                  </a:lnTo>
                  <a:lnTo>
                    <a:pt x="154" y="465"/>
                  </a:lnTo>
                  <a:lnTo>
                    <a:pt x="157" y="465"/>
                  </a:lnTo>
                  <a:lnTo>
                    <a:pt x="157" y="462"/>
                  </a:lnTo>
                  <a:lnTo>
                    <a:pt x="159" y="462"/>
                  </a:lnTo>
                  <a:lnTo>
                    <a:pt x="162" y="462"/>
                  </a:lnTo>
                  <a:lnTo>
                    <a:pt x="162" y="459"/>
                  </a:lnTo>
                  <a:lnTo>
                    <a:pt x="164" y="459"/>
                  </a:lnTo>
                  <a:lnTo>
                    <a:pt x="167" y="459"/>
                  </a:lnTo>
                  <a:lnTo>
                    <a:pt x="167" y="457"/>
                  </a:lnTo>
                  <a:lnTo>
                    <a:pt x="167" y="454"/>
                  </a:lnTo>
                  <a:lnTo>
                    <a:pt x="164" y="454"/>
                  </a:lnTo>
                  <a:lnTo>
                    <a:pt x="167" y="454"/>
                  </a:lnTo>
                  <a:lnTo>
                    <a:pt x="164" y="454"/>
                  </a:lnTo>
                  <a:lnTo>
                    <a:pt x="164" y="451"/>
                  </a:lnTo>
                  <a:lnTo>
                    <a:pt x="164" y="454"/>
                  </a:lnTo>
                  <a:lnTo>
                    <a:pt x="164" y="451"/>
                  </a:lnTo>
                  <a:lnTo>
                    <a:pt x="164" y="449"/>
                  </a:lnTo>
                  <a:lnTo>
                    <a:pt x="167" y="449"/>
                  </a:lnTo>
                  <a:lnTo>
                    <a:pt x="164" y="449"/>
                  </a:lnTo>
                  <a:lnTo>
                    <a:pt x="164" y="446"/>
                  </a:lnTo>
                  <a:lnTo>
                    <a:pt x="167" y="446"/>
                  </a:lnTo>
                  <a:lnTo>
                    <a:pt x="164" y="446"/>
                  </a:lnTo>
                  <a:lnTo>
                    <a:pt x="164" y="444"/>
                  </a:lnTo>
                  <a:lnTo>
                    <a:pt x="162" y="444"/>
                  </a:lnTo>
                  <a:lnTo>
                    <a:pt x="164" y="444"/>
                  </a:lnTo>
                  <a:lnTo>
                    <a:pt x="162" y="444"/>
                  </a:lnTo>
                  <a:lnTo>
                    <a:pt x="164" y="444"/>
                  </a:lnTo>
                  <a:lnTo>
                    <a:pt x="167" y="444"/>
                  </a:lnTo>
                  <a:lnTo>
                    <a:pt x="167" y="441"/>
                  </a:lnTo>
                  <a:lnTo>
                    <a:pt x="167" y="438"/>
                  </a:lnTo>
                  <a:lnTo>
                    <a:pt x="170" y="438"/>
                  </a:lnTo>
                  <a:lnTo>
                    <a:pt x="170" y="436"/>
                  </a:lnTo>
                  <a:lnTo>
                    <a:pt x="170" y="433"/>
                  </a:lnTo>
                  <a:lnTo>
                    <a:pt x="170" y="431"/>
                  </a:lnTo>
                  <a:lnTo>
                    <a:pt x="170" y="428"/>
                  </a:lnTo>
                  <a:lnTo>
                    <a:pt x="170" y="425"/>
                  </a:lnTo>
                  <a:lnTo>
                    <a:pt x="170" y="423"/>
                  </a:lnTo>
                  <a:lnTo>
                    <a:pt x="170" y="420"/>
                  </a:lnTo>
                  <a:lnTo>
                    <a:pt x="170" y="418"/>
                  </a:lnTo>
                  <a:lnTo>
                    <a:pt x="170" y="415"/>
                  </a:lnTo>
                  <a:lnTo>
                    <a:pt x="170" y="412"/>
                  </a:lnTo>
                  <a:lnTo>
                    <a:pt x="167" y="412"/>
                  </a:lnTo>
                  <a:lnTo>
                    <a:pt x="167" y="410"/>
                  </a:lnTo>
                  <a:lnTo>
                    <a:pt x="170" y="410"/>
                  </a:lnTo>
                  <a:lnTo>
                    <a:pt x="170" y="407"/>
                  </a:lnTo>
                  <a:lnTo>
                    <a:pt x="170" y="404"/>
                  </a:lnTo>
                  <a:lnTo>
                    <a:pt x="170" y="402"/>
                  </a:lnTo>
                  <a:lnTo>
                    <a:pt x="170" y="399"/>
                  </a:lnTo>
                  <a:lnTo>
                    <a:pt x="172" y="399"/>
                  </a:lnTo>
                  <a:lnTo>
                    <a:pt x="172" y="397"/>
                  </a:lnTo>
                  <a:lnTo>
                    <a:pt x="175" y="397"/>
                  </a:lnTo>
                  <a:lnTo>
                    <a:pt x="175" y="394"/>
                  </a:lnTo>
                  <a:lnTo>
                    <a:pt x="175" y="391"/>
                  </a:lnTo>
                  <a:lnTo>
                    <a:pt x="175" y="389"/>
                  </a:lnTo>
                  <a:lnTo>
                    <a:pt x="175" y="386"/>
                  </a:lnTo>
                  <a:lnTo>
                    <a:pt x="175" y="384"/>
                  </a:lnTo>
                  <a:lnTo>
                    <a:pt x="175" y="381"/>
                  </a:lnTo>
                  <a:lnTo>
                    <a:pt x="175" y="378"/>
                  </a:lnTo>
                  <a:lnTo>
                    <a:pt x="175" y="376"/>
                  </a:lnTo>
                  <a:lnTo>
                    <a:pt x="175" y="373"/>
                  </a:lnTo>
                  <a:lnTo>
                    <a:pt x="175" y="370"/>
                  </a:lnTo>
                  <a:lnTo>
                    <a:pt x="177" y="370"/>
                  </a:lnTo>
                  <a:lnTo>
                    <a:pt x="175" y="370"/>
                  </a:lnTo>
                  <a:lnTo>
                    <a:pt x="175" y="368"/>
                  </a:lnTo>
                  <a:lnTo>
                    <a:pt x="177" y="368"/>
                  </a:lnTo>
                  <a:lnTo>
                    <a:pt x="177" y="365"/>
                  </a:lnTo>
                  <a:lnTo>
                    <a:pt x="180" y="365"/>
                  </a:lnTo>
                  <a:lnTo>
                    <a:pt x="180" y="363"/>
                  </a:lnTo>
                  <a:lnTo>
                    <a:pt x="180" y="360"/>
                  </a:lnTo>
                  <a:lnTo>
                    <a:pt x="180" y="357"/>
                  </a:lnTo>
                  <a:lnTo>
                    <a:pt x="180" y="355"/>
                  </a:lnTo>
                  <a:lnTo>
                    <a:pt x="177" y="355"/>
                  </a:lnTo>
                  <a:lnTo>
                    <a:pt x="177" y="352"/>
                  </a:lnTo>
                  <a:lnTo>
                    <a:pt x="180" y="352"/>
                  </a:lnTo>
                  <a:lnTo>
                    <a:pt x="180" y="350"/>
                  </a:lnTo>
                  <a:lnTo>
                    <a:pt x="180" y="347"/>
                  </a:lnTo>
                  <a:lnTo>
                    <a:pt x="177" y="347"/>
                  </a:lnTo>
                  <a:lnTo>
                    <a:pt x="180" y="347"/>
                  </a:lnTo>
                  <a:lnTo>
                    <a:pt x="177" y="347"/>
                  </a:lnTo>
                  <a:lnTo>
                    <a:pt x="177" y="344"/>
                  </a:lnTo>
                  <a:lnTo>
                    <a:pt x="180" y="344"/>
                  </a:lnTo>
                  <a:lnTo>
                    <a:pt x="177" y="344"/>
                  </a:lnTo>
                  <a:lnTo>
                    <a:pt x="177" y="342"/>
                  </a:lnTo>
                  <a:lnTo>
                    <a:pt x="180" y="342"/>
                  </a:lnTo>
                  <a:lnTo>
                    <a:pt x="183" y="342"/>
                  </a:lnTo>
                  <a:lnTo>
                    <a:pt x="185" y="339"/>
                  </a:lnTo>
                  <a:lnTo>
                    <a:pt x="185" y="337"/>
                  </a:lnTo>
                  <a:lnTo>
                    <a:pt x="185" y="334"/>
                  </a:lnTo>
                  <a:lnTo>
                    <a:pt x="185" y="331"/>
                  </a:lnTo>
                  <a:lnTo>
                    <a:pt x="183" y="331"/>
                  </a:lnTo>
                  <a:lnTo>
                    <a:pt x="183" y="329"/>
                  </a:lnTo>
                  <a:lnTo>
                    <a:pt x="180" y="329"/>
                  </a:lnTo>
                  <a:lnTo>
                    <a:pt x="177" y="326"/>
                  </a:lnTo>
                  <a:lnTo>
                    <a:pt x="175" y="326"/>
                  </a:lnTo>
                  <a:lnTo>
                    <a:pt x="172" y="326"/>
                  </a:lnTo>
                  <a:lnTo>
                    <a:pt x="170" y="323"/>
                  </a:lnTo>
                  <a:lnTo>
                    <a:pt x="167" y="323"/>
                  </a:lnTo>
                  <a:lnTo>
                    <a:pt x="167" y="321"/>
                  </a:lnTo>
                  <a:lnTo>
                    <a:pt x="164" y="321"/>
                  </a:lnTo>
                  <a:lnTo>
                    <a:pt x="164" y="318"/>
                  </a:lnTo>
                  <a:lnTo>
                    <a:pt x="162" y="318"/>
                  </a:lnTo>
                  <a:lnTo>
                    <a:pt x="162" y="316"/>
                  </a:lnTo>
                  <a:lnTo>
                    <a:pt x="159" y="316"/>
                  </a:lnTo>
                  <a:lnTo>
                    <a:pt x="159" y="313"/>
                  </a:lnTo>
                  <a:lnTo>
                    <a:pt x="162" y="313"/>
                  </a:lnTo>
                  <a:lnTo>
                    <a:pt x="162" y="310"/>
                  </a:lnTo>
                  <a:lnTo>
                    <a:pt x="159" y="310"/>
                  </a:lnTo>
                  <a:lnTo>
                    <a:pt x="162" y="310"/>
                  </a:lnTo>
                  <a:lnTo>
                    <a:pt x="159" y="310"/>
                  </a:lnTo>
                  <a:lnTo>
                    <a:pt x="159" y="308"/>
                  </a:lnTo>
                  <a:lnTo>
                    <a:pt x="162" y="308"/>
                  </a:lnTo>
                  <a:lnTo>
                    <a:pt x="162" y="305"/>
                  </a:lnTo>
                  <a:lnTo>
                    <a:pt x="164" y="305"/>
                  </a:lnTo>
                  <a:lnTo>
                    <a:pt x="164" y="303"/>
                  </a:lnTo>
                  <a:lnTo>
                    <a:pt x="167" y="303"/>
                  </a:lnTo>
                  <a:lnTo>
                    <a:pt x="170" y="303"/>
                  </a:lnTo>
                  <a:lnTo>
                    <a:pt x="172" y="303"/>
                  </a:lnTo>
                  <a:lnTo>
                    <a:pt x="172" y="300"/>
                  </a:lnTo>
                  <a:lnTo>
                    <a:pt x="175" y="297"/>
                  </a:lnTo>
                  <a:lnTo>
                    <a:pt x="175" y="295"/>
                  </a:lnTo>
                  <a:lnTo>
                    <a:pt x="172" y="292"/>
                  </a:lnTo>
                  <a:lnTo>
                    <a:pt x="172" y="290"/>
                  </a:lnTo>
                  <a:lnTo>
                    <a:pt x="170" y="287"/>
                  </a:lnTo>
                  <a:lnTo>
                    <a:pt x="170" y="284"/>
                  </a:lnTo>
                  <a:lnTo>
                    <a:pt x="172" y="284"/>
                  </a:lnTo>
                  <a:lnTo>
                    <a:pt x="175" y="284"/>
                  </a:lnTo>
                  <a:lnTo>
                    <a:pt x="177" y="282"/>
                  </a:lnTo>
                  <a:lnTo>
                    <a:pt x="177" y="279"/>
                  </a:lnTo>
                  <a:lnTo>
                    <a:pt x="177" y="276"/>
                  </a:lnTo>
                  <a:lnTo>
                    <a:pt x="177" y="274"/>
                  </a:lnTo>
                  <a:lnTo>
                    <a:pt x="177" y="271"/>
                  </a:lnTo>
                  <a:lnTo>
                    <a:pt x="177" y="269"/>
                  </a:lnTo>
                  <a:lnTo>
                    <a:pt x="175" y="269"/>
                  </a:lnTo>
                  <a:lnTo>
                    <a:pt x="175" y="266"/>
                  </a:lnTo>
                  <a:lnTo>
                    <a:pt x="175" y="263"/>
                  </a:lnTo>
                  <a:lnTo>
                    <a:pt x="172" y="263"/>
                  </a:lnTo>
                  <a:lnTo>
                    <a:pt x="172" y="261"/>
                  </a:lnTo>
                  <a:lnTo>
                    <a:pt x="170" y="261"/>
                  </a:lnTo>
                  <a:lnTo>
                    <a:pt x="167" y="261"/>
                  </a:lnTo>
                  <a:lnTo>
                    <a:pt x="167" y="258"/>
                  </a:lnTo>
                  <a:lnTo>
                    <a:pt x="167" y="256"/>
                  </a:lnTo>
                  <a:lnTo>
                    <a:pt x="167" y="253"/>
                  </a:lnTo>
                  <a:lnTo>
                    <a:pt x="170" y="253"/>
                  </a:lnTo>
                  <a:lnTo>
                    <a:pt x="170" y="250"/>
                  </a:lnTo>
                  <a:lnTo>
                    <a:pt x="172" y="250"/>
                  </a:lnTo>
                  <a:lnTo>
                    <a:pt x="172" y="248"/>
                  </a:lnTo>
                  <a:lnTo>
                    <a:pt x="172" y="245"/>
                  </a:lnTo>
                  <a:lnTo>
                    <a:pt x="172" y="243"/>
                  </a:lnTo>
                  <a:lnTo>
                    <a:pt x="170" y="243"/>
                  </a:lnTo>
                  <a:lnTo>
                    <a:pt x="170" y="240"/>
                  </a:lnTo>
                  <a:lnTo>
                    <a:pt x="167" y="240"/>
                  </a:lnTo>
                  <a:lnTo>
                    <a:pt x="170" y="240"/>
                  </a:lnTo>
                  <a:lnTo>
                    <a:pt x="170" y="237"/>
                  </a:lnTo>
                  <a:lnTo>
                    <a:pt x="167" y="237"/>
                  </a:lnTo>
                  <a:lnTo>
                    <a:pt x="170" y="237"/>
                  </a:lnTo>
                  <a:lnTo>
                    <a:pt x="170" y="235"/>
                  </a:lnTo>
                  <a:lnTo>
                    <a:pt x="167" y="235"/>
                  </a:lnTo>
                  <a:lnTo>
                    <a:pt x="164" y="235"/>
                  </a:lnTo>
                  <a:lnTo>
                    <a:pt x="164" y="232"/>
                  </a:lnTo>
                  <a:lnTo>
                    <a:pt x="167" y="232"/>
                  </a:lnTo>
                  <a:lnTo>
                    <a:pt x="164" y="232"/>
                  </a:lnTo>
                  <a:lnTo>
                    <a:pt x="167" y="232"/>
                  </a:lnTo>
                  <a:lnTo>
                    <a:pt x="167" y="229"/>
                  </a:lnTo>
                  <a:lnTo>
                    <a:pt x="167" y="227"/>
                  </a:lnTo>
                  <a:lnTo>
                    <a:pt x="167" y="224"/>
                  </a:lnTo>
                  <a:lnTo>
                    <a:pt x="164" y="224"/>
                  </a:lnTo>
                  <a:lnTo>
                    <a:pt x="164" y="222"/>
                  </a:lnTo>
                  <a:lnTo>
                    <a:pt x="167" y="222"/>
                  </a:lnTo>
                  <a:lnTo>
                    <a:pt x="164" y="222"/>
                  </a:lnTo>
                  <a:lnTo>
                    <a:pt x="164" y="219"/>
                  </a:lnTo>
                  <a:lnTo>
                    <a:pt x="164" y="222"/>
                  </a:lnTo>
                  <a:lnTo>
                    <a:pt x="164" y="219"/>
                  </a:lnTo>
                  <a:lnTo>
                    <a:pt x="164" y="216"/>
                  </a:lnTo>
                  <a:lnTo>
                    <a:pt x="164" y="219"/>
                  </a:lnTo>
                  <a:lnTo>
                    <a:pt x="164" y="216"/>
                  </a:lnTo>
                  <a:lnTo>
                    <a:pt x="164" y="214"/>
                  </a:lnTo>
                  <a:lnTo>
                    <a:pt x="162" y="214"/>
                  </a:lnTo>
                  <a:lnTo>
                    <a:pt x="162" y="211"/>
                  </a:lnTo>
                  <a:lnTo>
                    <a:pt x="162" y="209"/>
                  </a:lnTo>
                  <a:lnTo>
                    <a:pt x="159" y="209"/>
                  </a:lnTo>
                  <a:lnTo>
                    <a:pt x="159" y="206"/>
                  </a:lnTo>
                  <a:lnTo>
                    <a:pt x="157" y="206"/>
                  </a:lnTo>
                  <a:lnTo>
                    <a:pt x="159" y="206"/>
                  </a:lnTo>
                  <a:lnTo>
                    <a:pt x="157" y="206"/>
                  </a:lnTo>
                  <a:lnTo>
                    <a:pt x="154" y="206"/>
                  </a:lnTo>
                  <a:lnTo>
                    <a:pt x="154" y="203"/>
                  </a:lnTo>
                  <a:lnTo>
                    <a:pt x="157" y="203"/>
                  </a:lnTo>
                  <a:lnTo>
                    <a:pt x="154" y="203"/>
                  </a:lnTo>
                  <a:lnTo>
                    <a:pt x="154" y="206"/>
                  </a:lnTo>
                  <a:lnTo>
                    <a:pt x="151" y="206"/>
                  </a:lnTo>
                  <a:lnTo>
                    <a:pt x="149" y="206"/>
                  </a:lnTo>
                  <a:lnTo>
                    <a:pt x="151" y="206"/>
                  </a:lnTo>
                  <a:lnTo>
                    <a:pt x="149" y="206"/>
                  </a:lnTo>
                  <a:lnTo>
                    <a:pt x="146" y="206"/>
                  </a:lnTo>
                  <a:lnTo>
                    <a:pt x="146" y="209"/>
                  </a:lnTo>
                  <a:lnTo>
                    <a:pt x="146" y="206"/>
                  </a:lnTo>
                  <a:lnTo>
                    <a:pt x="146" y="203"/>
                  </a:lnTo>
                  <a:lnTo>
                    <a:pt x="144" y="203"/>
                  </a:lnTo>
                  <a:lnTo>
                    <a:pt x="144" y="201"/>
                  </a:lnTo>
                  <a:lnTo>
                    <a:pt x="141" y="198"/>
                  </a:lnTo>
                  <a:lnTo>
                    <a:pt x="141" y="195"/>
                  </a:lnTo>
                  <a:lnTo>
                    <a:pt x="138" y="195"/>
                  </a:lnTo>
                  <a:lnTo>
                    <a:pt x="136" y="195"/>
                  </a:lnTo>
                  <a:lnTo>
                    <a:pt x="133" y="195"/>
                  </a:lnTo>
                  <a:lnTo>
                    <a:pt x="133" y="193"/>
                  </a:lnTo>
                  <a:lnTo>
                    <a:pt x="128" y="193"/>
                  </a:lnTo>
                  <a:lnTo>
                    <a:pt x="125" y="193"/>
                  </a:lnTo>
                  <a:lnTo>
                    <a:pt x="123" y="190"/>
                  </a:lnTo>
                  <a:lnTo>
                    <a:pt x="120" y="190"/>
                  </a:lnTo>
                  <a:lnTo>
                    <a:pt x="117" y="190"/>
                  </a:lnTo>
                  <a:lnTo>
                    <a:pt x="115" y="190"/>
                  </a:lnTo>
                  <a:lnTo>
                    <a:pt x="112" y="190"/>
                  </a:lnTo>
                  <a:lnTo>
                    <a:pt x="110" y="193"/>
                  </a:lnTo>
                  <a:lnTo>
                    <a:pt x="107" y="193"/>
                  </a:lnTo>
                  <a:lnTo>
                    <a:pt x="107" y="195"/>
                  </a:lnTo>
                  <a:lnTo>
                    <a:pt x="110" y="224"/>
                  </a:lnTo>
                  <a:lnTo>
                    <a:pt x="110" y="227"/>
                  </a:lnTo>
                  <a:lnTo>
                    <a:pt x="107" y="229"/>
                  </a:lnTo>
                  <a:lnTo>
                    <a:pt x="107" y="232"/>
                  </a:lnTo>
                  <a:lnTo>
                    <a:pt x="107" y="235"/>
                  </a:lnTo>
                  <a:lnTo>
                    <a:pt x="107" y="237"/>
                  </a:lnTo>
                  <a:lnTo>
                    <a:pt x="110" y="240"/>
                  </a:lnTo>
                  <a:lnTo>
                    <a:pt x="110" y="243"/>
                  </a:lnTo>
                  <a:lnTo>
                    <a:pt x="110" y="245"/>
                  </a:lnTo>
                  <a:lnTo>
                    <a:pt x="107" y="245"/>
                  </a:lnTo>
                  <a:lnTo>
                    <a:pt x="107" y="248"/>
                  </a:lnTo>
                  <a:lnTo>
                    <a:pt x="104" y="248"/>
                  </a:lnTo>
                  <a:lnTo>
                    <a:pt x="104" y="250"/>
                  </a:lnTo>
                  <a:lnTo>
                    <a:pt x="102" y="250"/>
                  </a:lnTo>
                  <a:lnTo>
                    <a:pt x="99" y="253"/>
                  </a:lnTo>
                  <a:lnTo>
                    <a:pt x="97" y="253"/>
                  </a:lnTo>
                  <a:lnTo>
                    <a:pt x="94" y="256"/>
                  </a:lnTo>
                  <a:lnTo>
                    <a:pt x="91" y="256"/>
                  </a:lnTo>
                  <a:lnTo>
                    <a:pt x="89" y="256"/>
                  </a:lnTo>
                  <a:lnTo>
                    <a:pt x="86" y="256"/>
                  </a:lnTo>
                  <a:lnTo>
                    <a:pt x="83" y="256"/>
                  </a:lnTo>
                  <a:lnTo>
                    <a:pt x="81" y="256"/>
                  </a:lnTo>
                  <a:lnTo>
                    <a:pt x="78" y="256"/>
                  </a:lnTo>
                  <a:lnTo>
                    <a:pt x="78" y="253"/>
                  </a:lnTo>
                  <a:lnTo>
                    <a:pt x="76" y="253"/>
                  </a:lnTo>
                  <a:lnTo>
                    <a:pt x="73" y="250"/>
                  </a:lnTo>
                  <a:lnTo>
                    <a:pt x="73" y="248"/>
                  </a:lnTo>
                  <a:lnTo>
                    <a:pt x="73" y="245"/>
                  </a:lnTo>
                  <a:lnTo>
                    <a:pt x="73" y="243"/>
                  </a:lnTo>
                  <a:lnTo>
                    <a:pt x="73" y="240"/>
                  </a:lnTo>
                  <a:lnTo>
                    <a:pt x="73" y="237"/>
                  </a:lnTo>
                  <a:lnTo>
                    <a:pt x="73" y="235"/>
                  </a:lnTo>
                  <a:lnTo>
                    <a:pt x="73" y="232"/>
                  </a:lnTo>
                  <a:lnTo>
                    <a:pt x="73" y="229"/>
                  </a:lnTo>
                  <a:lnTo>
                    <a:pt x="68" y="229"/>
                  </a:lnTo>
                  <a:lnTo>
                    <a:pt x="63" y="229"/>
                  </a:lnTo>
                  <a:lnTo>
                    <a:pt x="39" y="229"/>
                  </a:lnTo>
                  <a:lnTo>
                    <a:pt x="39" y="235"/>
                  </a:lnTo>
                  <a:lnTo>
                    <a:pt x="39" y="237"/>
                  </a:lnTo>
                  <a:lnTo>
                    <a:pt x="42" y="237"/>
                  </a:lnTo>
                  <a:lnTo>
                    <a:pt x="60" y="237"/>
                  </a:lnTo>
                  <a:lnTo>
                    <a:pt x="63" y="237"/>
                  </a:lnTo>
                  <a:lnTo>
                    <a:pt x="63" y="240"/>
                  </a:lnTo>
                  <a:lnTo>
                    <a:pt x="65" y="240"/>
                  </a:lnTo>
                  <a:lnTo>
                    <a:pt x="65" y="243"/>
                  </a:lnTo>
                  <a:lnTo>
                    <a:pt x="65" y="266"/>
                  </a:lnTo>
                  <a:lnTo>
                    <a:pt x="65" y="269"/>
                  </a:lnTo>
                  <a:lnTo>
                    <a:pt x="65" y="271"/>
                  </a:lnTo>
                  <a:lnTo>
                    <a:pt x="65" y="274"/>
                  </a:lnTo>
                  <a:lnTo>
                    <a:pt x="63" y="274"/>
                  </a:lnTo>
                  <a:lnTo>
                    <a:pt x="63" y="276"/>
                  </a:lnTo>
                  <a:lnTo>
                    <a:pt x="60" y="276"/>
                  </a:lnTo>
                  <a:lnTo>
                    <a:pt x="29" y="276"/>
                  </a:lnTo>
                  <a:lnTo>
                    <a:pt x="21" y="276"/>
                  </a:lnTo>
                  <a:lnTo>
                    <a:pt x="18" y="276"/>
                  </a:lnTo>
                  <a:lnTo>
                    <a:pt x="18" y="274"/>
                  </a:lnTo>
                  <a:lnTo>
                    <a:pt x="16" y="274"/>
                  </a:lnTo>
                  <a:lnTo>
                    <a:pt x="16" y="271"/>
                  </a:lnTo>
                  <a:lnTo>
                    <a:pt x="16" y="227"/>
                  </a:lnTo>
                  <a:lnTo>
                    <a:pt x="8" y="229"/>
                  </a:lnTo>
                  <a:lnTo>
                    <a:pt x="5" y="229"/>
                  </a:lnTo>
                  <a:lnTo>
                    <a:pt x="8" y="237"/>
                  </a:lnTo>
                  <a:lnTo>
                    <a:pt x="10" y="258"/>
                  </a:lnTo>
                  <a:lnTo>
                    <a:pt x="8" y="258"/>
                  </a:lnTo>
                  <a:lnTo>
                    <a:pt x="0" y="206"/>
                  </a:lnTo>
                  <a:lnTo>
                    <a:pt x="0" y="203"/>
                  </a:lnTo>
                  <a:lnTo>
                    <a:pt x="3" y="206"/>
                  </a:lnTo>
                  <a:lnTo>
                    <a:pt x="16" y="206"/>
                  </a:lnTo>
                  <a:lnTo>
                    <a:pt x="13" y="206"/>
                  </a:lnTo>
                  <a:lnTo>
                    <a:pt x="16" y="201"/>
                  </a:lnTo>
                  <a:lnTo>
                    <a:pt x="18" y="201"/>
                  </a:lnTo>
                  <a:lnTo>
                    <a:pt x="18" y="198"/>
                  </a:lnTo>
                  <a:lnTo>
                    <a:pt x="21" y="195"/>
                  </a:lnTo>
                  <a:lnTo>
                    <a:pt x="18" y="195"/>
                  </a:lnTo>
                  <a:lnTo>
                    <a:pt x="18" y="193"/>
                  </a:lnTo>
                  <a:lnTo>
                    <a:pt x="18" y="190"/>
                  </a:lnTo>
                  <a:lnTo>
                    <a:pt x="21" y="190"/>
                  </a:lnTo>
                  <a:lnTo>
                    <a:pt x="21" y="188"/>
                  </a:lnTo>
                  <a:lnTo>
                    <a:pt x="18" y="185"/>
                  </a:lnTo>
                  <a:lnTo>
                    <a:pt x="18" y="182"/>
                  </a:lnTo>
                  <a:lnTo>
                    <a:pt x="21" y="182"/>
                  </a:lnTo>
                  <a:lnTo>
                    <a:pt x="21" y="180"/>
                  </a:lnTo>
                  <a:lnTo>
                    <a:pt x="21" y="177"/>
                  </a:lnTo>
                  <a:lnTo>
                    <a:pt x="23" y="177"/>
                  </a:lnTo>
                  <a:lnTo>
                    <a:pt x="23" y="175"/>
                  </a:lnTo>
                  <a:lnTo>
                    <a:pt x="23" y="177"/>
                  </a:lnTo>
                  <a:lnTo>
                    <a:pt x="26" y="177"/>
                  </a:lnTo>
                  <a:lnTo>
                    <a:pt x="26" y="180"/>
                  </a:lnTo>
                  <a:lnTo>
                    <a:pt x="31" y="180"/>
                  </a:lnTo>
                  <a:lnTo>
                    <a:pt x="34" y="180"/>
                  </a:lnTo>
                  <a:lnTo>
                    <a:pt x="34" y="182"/>
                  </a:lnTo>
                  <a:lnTo>
                    <a:pt x="36" y="182"/>
                  </a:lnTo>
                  <a:lnTo>
                    <a:pt x="36" y="180"/>
                  </a:lnTo>
                  <a:lnTo>
                    <a:pt x="39" y="177"/>
                  </a:lnTo>
                  <a:lnTo>
                    <a:pt x="39" y="180"/>
                  </a:lnTo>
                  <a:lnTo>
                    <a:pt x="39" y="177"/>
                  </a:lnTo>
                  <a:lnTo>
                    <a:pt x="39" y="175"/>
                  </a:lnTo>
                  <a:lnTo>
                    <a:pt x="42" y="175"/>
                  </a:lnTo>
                  <a:lnTo>
                    <a:pt x="39" y="175"/>
                  </a:lnTo>
                  <a:lnTo>
                    <a:pt x="39" y="172"/>
                  </a:lnTo>
                  <a:lnTo>
                    <a:pt x="42" y="172"/>
                  </a:lnTo>
                  <a:lnTo>
                    <a:pt x="42" y="169"/>
                  </a:lnTo>
                  <a:lnTo>
                    <a:pt x="44" y="169"/>
                  </a:lnTo>
                  <a:lnTo>
                    <a:pt x="44" y="167"/>
                  </a:lnTo>
                  <a:lnTo>
                    <a:pt x="44" y="164"/>
                  </a:lnTo>
                  <a:lnTo>
                    <a:pt x="47" y="164"/>
                  </a:lnTo>
                  <a:lnTo>
                    <a:pt x="47" y="167"/>
                  </a:lnTo>
                  <a:lnTo>
                    <a:pt x="47" y="164"/>
                  </a:lnTo>
                  <a:lnTo>
                    <a:pt x="47" y="167"/>
                  </a:lnTo>
                  <a:lnTo>
                    <a:pt x="47" y="164"/>
                  </a:lnTo>
                  <a:lnTo>
                    <a:pt x="50" y="164"/>
                  </a:lnTo>
                  <a:lnTo>
                    <a:pt x="50" y="167"/>
                  </a:lnTo>
                  <a:lnTo>
                    <a:pt x="50" y="164"/>
                  </a:lnTo>
                  <a:lnTo>
                    <a:pt x="50" y="167"/>
                  </a:lnTo>
                  <a:lnTo>
                    <a:pt x="50" y="164"/>
                  </a:lnTo>
                  <a:lnTo>
                    <a:pt x="52" y="164"/>
                  </a:lnTo>
                  <a:lnTo>
                    <a:pt x="52" y="162"/>
                  </a:lnTo>
                  <a:lnTo>
                    <a:pt x="55" y="162"/>
                  </a:lnTo>
                  <a:lnTo>
                    <a:pt x="55" y="159"/>
                  </a:lnTo>
                  <a:lnTo>
                    <a:pt x="55" y="156"/>
                  </a:lnTo>
                  <a:lnTo>
                    <a:pt x="55" y="154"/>
                  </a:lnTo>
                  <a:lnTo>
                    <a:pt x="57" y="154"/>
                  </a:lnTo>
                  <a:lnTo>
                    <a:pt x="57" y="156"/>
                  </a:lnTo>
                  <a:lnTo>
                    <a:pt x="57" y="154"/>
                  </a:lnTo>
                  <a:lnTo>
                    <a:pt x="57" y="156"/>
                  </a:lnTo>
                  <a:lnTo>
                    <a:pt x="60" y="156"/>
                  </a:lnTo>
                  <a:lnTo>
                    <a:pt x="63" y="154"/>
                  </a:lnTo>
                  <a:lnTo>
                    <a:pt x="65" y="154"/>
                  </a:lnTo>
                  <a:lnTo>
                    <a:pt x="68" y="151"/>
                  </a:lnTo>
                  <a:lnTo>
                    <a:pt x="70" y="148"/>
                  </a:lnTo>
                  <a:lnTo>
                    <a:pt x="73" y="148"/>
                  </a:lnTo>
                  <a:lnTo>
                    <a:pt x="76" y="148"/>
                  </a:lnTo>
                  <a:lnTo>
                    <a:pt x="78" y="148"/>
                  </a:lnTo>
                  <a:lnTo>
                    <a:pt x="81" y="148"/>
                  </a:lnTo>
                  <a:lnTo>
                    <a:pt x="81" y="151"/>
                  </a:lnTo>
                  <a:lnTo>
                    <a:pt x="81" y="148"/>
                  </a:lnTo>
                  <a:lnTo>
                    <a:pt x="83" y="148"/>
                  </a:lnTo>
                  <a:lnTo>
                    <a:pt x="81" y="146"/>
                  </a:lnTo>
                  <a:lnTo>
                    <a:pt x="83" y="146"/>
                  </a:lnTo>
                  <a:lnTo>
                    <a:pt x="83" y="148"/>
                  </a:lnTo>
                  <a:lnTo>
                    <a:pt x="83" y="146"/>
                  </a:lnTo>
                  <a:lnTo>
                    <a:pt x="86" y="146"/>
                  </a:lnTo>
                  <a:lnTo>
                    <a:pt x="86" y="148"/>
                  </a:lnTo>
                  <a:lnTo>
                    <a:pt x="89" y="148"/>
                  </a:lnTo>
                  <a:lnTo>
                    <a:pt x="89" y="146"/>
                  </a:lnTo>
                  <a:lnTo>
                    <a:pt x="89" y="143"/>
                  </a:lnTo>
                  <a:lnTo>
                    <a:pt x="89" y="141"/>
                  </a:lnTo>
                  <a:lnTo>
                    <a:pt x="83" y="141"/>
                  </a:lnTo>
                  <a:lnTo>
                    <a:pt x="89" y="141"/>
                  </a:lnTo>
                  <a:lnTo>
                    <a:pt x="89" y="138"/>
                  </a:lnTo>
                  <a:lnTo>
                    <a:pt x="91" y="138"/>
                  </a:lnTo>
                  <a:lnTo>
                    <a:pt x="89" y="135"/>
                  </a:lnTo>
                  <a:lnTo>
                    <a:pt x="89" y="133"/>
                  </a:lnTo>
                  <a:lnTo>
                    <a:pt x="89" y="130"/>
                  </a:lnTo>
                  <a:lnTo>
                    <a:pt x="86" y="130"/>
                  </a:lnTo>
                  <a:lnTo>
                    <a:pt x="83" y="130"/>
                  </a:lnTo>
                  <a:lnTo>
                    <a:pt x="81" y="130"/>
                  </a:lnTo>
                  <a:lnTo>
                    <a:pt x="81" y="133"/>
                  </a:lnTo>
                  <a:lnTo>
                    <a:pt x="81" y="130"/>
                  </a:lnTo>
                  <a:lnTo>
                    <a:pt x="78" y="130"/>
                  </a:lnTo>
                  <a:lnTo>
                    <a:pt x="68" y="135"/>
                  </a:lnTo>
                  <a:lnTo>
                    <a:pt x="65" y="138"/>
                  </a:lnTo>
                  <a:lnTo>
                    <a:pt x="63" y="138"/>
                  </a:lnTo>
                  <a:lnTo>
                    <a:pt x="68" y="135"/>
                  </a:lnTo>
                  <a:lnTo>
                    <a:pt x="70" y="133"/>
                  </a:lnTo>
                  <a:lnTo>
                    <a:pt x="76" y="130"/>
                  </a:lnTo>
                  <a:lnTo>
                    <a:pt x="73" y="130"/>
                  </a:lnTo>
                  <a:lnTo>
                    <a:pt x="73" y="128"/>
                  </a:lnTo>
                  <a:lnTo>
                    <a:pt x="73" y="125"/>
                  </a:lnTo>
                  <a:lnTo>
                    <a:pt x="70" y="125"/>
                  </a:lnTo>
                  <a:lnTo>
                    <a:pt x="70" y="122"/>
                  </a:lnTo>
                  <a:lnTo>
                    <a:pt x="70" y="120"/>
                  </a:lnTo>
                  <a:lnTo>
                    <a:pt x="68" y="120"/>
                  </a:lnTo>
                  <a:lnTo>
                    <a:pt x="68" y="122"/>
                  </a:lnTo>
                  <a:lnTo>
                    <a:pt x="68" y="125"/>
                  </a:lnTo>
                  <a:lnTo>
                    <a:pt x="70" y="125"/>
                  </a:lnTo>
                  <a:lnTo>
                    <a:pt x="68" y="125"/>
                  </a:lnTo>
                  <a:lnTo>
                    <a:pt x="65" y="125"/>
                  </a:lnTo>
                  <a:lnTo>
                    <a:pt x="65" y="122"/>
                  </a:lnTo>
                  <a:lnTo>
                    <a:pt x="63" y="122"/>
                  </a:lnTo>
                  <a:lnTo>
                    <a:pt x="63" y="120"/>
                  </a:lnTo>
                  <a:lnTo>
                    <a:pt x="65" y="120"/>
                  </a:lnTo>
                  <a:lnTo>
                    <a:pt x="68" y="120"/>
                  </a:lnTo>
                  <a:lnTo>
                    <a:pt x="68" y="117"/>
                  </a:lnTo>
                  <a:lnTo>
                    <a:pt x="70" y="117"/>
                  </a:lnTo>
                  <a:lnTo>
                    <a:pt x="70" y="115"/>
                  </a:lnTo>
                  <a:lnTo>
                    <a:pt x="70" y="112"/>
                  </a:lnTo>
                  <a:lnTo>
                    <a:pt x="70" y="109"/>
                  </a:lnTo>
                  <a:lnTo>
                    <a:pt x="73" y="109"/>
                  </a:lnTo>
                  <a:lnTo>
                    <a:pt x="76" y="109"/>
                  </a:lnTo>
                  <a:lnTo>
                    <a:pt x="76" y="107"/>
                  </a:lnTo>
                  <a:lnTo>
                    <a:pt x="78" y="107"/>
                  </a:lnTo>
                  <a:lnTo>
                    <a:pt x="78" y="104"/>
                  </a:lnTo>
                  <a:lnTo>
                    <a:pt x="81" y="104"/>
                  </a:lnTo>
                  <a:lnTo>
                    <a:pt x="81" y="101"/>
                  </a:lnTo>
                  <a:lnTo>
                    <a:pt x="81" y="99"/>
                  </a:lnTo>
                  <a:lnTo>
                    <a:pt x="81" y="96"/>
                  </a:lnTo>
                  <a:lnTo>
                    <a:pt x="81" y="94"/>
                  </a:lnTo>
                  <a:lnTo>
                    <a:pt x="78" y="94"/>
                  </a:lnTo>
                  <a:lnTo>
                    <a:pt x="78" y="91"/>
                  </a:lnTo>
                  <a:lnTo>
                    <a:pt x="78" y="88"/>
                  </a:lnTo>
                  <a:lnTo>
                    <a:pt x="76" y="88"/>
                  </a:lnTo>
                  <a:lnTo>
                    <a:pt x="73" y="88"/>
                  </a:lnTo>
                  <a:lnTo>
                    <a:pt x="70" y="88"/>
                  </a:lnTo>
                  <a:lnTo>
                    <a:pt x="70" y="86"/>
                  </a:lnTo>
                  <a:lnTo>
                    <a:pt x="68" y="86"/>
                  </a:lnTo>
                  <a:lnTo>
                    <a:pt x="65" y="86"/>
                  </a:lnTo>
                  <a:lnTo>
                    <a:pt x="68" y="86"/>
                  </a:lnTo>
                  <a:lnTo>
                    <a:pt x="65" y="86"/>
                  </a:lnTo>
                  <a:lnTo>
                    <a:pt x="68" y="86"/>
                  </a:lnTo>
                  <a:lnTo>
                    <a:pt x="68" y="88"/>
                  </a:lnTo>
                  <a:lnTo>
                    <a:pt x="65" y="88"/>
                  </a:lnTo>
                  <a:lnTo>
                    <a:pt x="65" y="86"/>
                  </a:lnTo>
                  <a:lnTo>
                    <a:pt x="63" y="86"/>
                  </a:lnTo>
                  <a:lnTo>
                    <a:pt x="60" y="86"/>
                  </a:lnTo>
                  <a:lnTo>
                    <a:pt x="60" y="83"/>
                  </a:lnTo>
                  <a:lnTo>
                    <a:pt x="57" y="83"/>
                  </a:lnTo>
                  <a:lnTo>
                    <a:pt x="57" y="81"/>
                  </a:lnTo>
                  <a:lnTo>
                    <a:pt x="57" y="78"/>
                  </a:lnTo>
                  <a:lnTo>
                    <a:pt x="55" y="78"/>
                  </a:lnTo>
                  <a:lnTo>
                    <a:pt x="55" y="81"/>
                  </a:lnTo>
                  <a:lnTo>
                    <a:pt x="52" y="81"/>
                  </a:lnTo>
                  <a:lnTo>
                    <a:pt x="55" y="81"/>
                  </a:lnTo>
                  <a:lnTo>
                    <a:pt x="52" y="81"/>
                  </a:lnTo>
                  <a:lnTo>
                    <a:pt x="55" y="81"/>
                  </a:lnTo>
                  <a:lnTo>
                    <a:pt x="52" y="81"/>
                  </a:lnTo>
                  <a:lnTo>
                    <a:pt x="50" y="81"/>
                  </a:lnTo>
                  <a:lnTo>
                    <a:pt x="50" y="78"/>
                  </a:lnTo>
                  <a:lnTo>
                    <a:pt x="47" y="78"/>
                  </a:lnTo>
                  <a:lnTo>
                    <a:pt x="47" y="75"/>
                  </a:lnTo>
                  <a:lnTo>
                    <a:pt x="44" y="75"/>
                  </a:lnTo>
                  <a:lnTo>
                    <a:pt x="44" y="73"/>
                  </a:lnTo>
                  <a:lnTo>
                    <a:pt x="42" y="73"/>
                  </a:lnTo>
                  <a:lnTo>
                    <a:pt x="42" y="70"/>
                  </a:lnTo>
                  <a:lnTo>
                    <a:pt x="42" y="68"/>
                  </a:lnTo>
                  <a:lnTo>
                    <a:pt x="42" y="65"/>
                  </a:lnTo>
                  <a:lnTo>
                    <a:pt x="44" y="65"/>
                  </a:lnTo>
                  <a:lnTo>
                    <a:pt x="44" y="62"/>
                  </a:lnTo>
                  <a:lnTo>
                    <a:pt x="47" y="62"/>
                  </a:lnTo>
                  <a:lnTo>
                    <a:pt x="47" y="60"/>
                  </a:lnTo>
                  <a:lnTo>
                    <a:pt x="50" y="60"/>
                  </a:lnTo>
                  <a:lnTo>
                    <a:pt x="52" y="60"/>
                  </a:lnTo>
                  <a:lnTo>
                    <a:pt x="52" y="57"/>
                  </a:lnTo>
                  <a:lnTo>
                    <a:pt x="55" y="57"/>
                  </a:lnTo>
                  <a:lnTo>
                    <a:pt x="55" y="54"/>
                  </a:lnTo>
                  <a:lnTo>
                    <a:pt x="57" y="54"/>
                  </a:lnTo>
                  <a:lnTo>
                    <a:pt x="55" y="54"/>
                  </a:lnTo>
                  <a:lnTo>
                    <a:pt x="57" y="54"/>
                  </a:lnTo>
                  <a:lnTo>
                    <a:pt x="57" y="52"/>
                  </a:lnTo>
                  <a:lnTo>
                    <a:pt x="60" y="52"/>
                  </a:lnTo>
                  <a:lnTo>
                    <a:pt x="57" y="52"/>
                  </a:lnTo>
                  <a:lnTo>
                    <a:pt x="60" y="52"/>
                  </a:lnTo>
                  <a:lnTo>
                    <a:pt x="60" y="49"/>
                  </a:lnTo>
                  <a:lnTo>
                    <a:pt x="57" y="49"/>
                  </a:lnTo>
                  <a:lnTo>
                    <a:pt x="60" y="49"/>
                  </a:lnTo>
                  <a:lnTo>
                    <a:pt x="63" y="49"/>
                  </a:lnTo>
                  <a:lnTo>
                    <a:pt x="63" y="52"/>
                  </a:lnTo>
                  <a:lnTo>
                    <a:pt x="63" y="54"/>
                  </a:lnTo>
                  <a:lnTo>
                    <a:pt x="65" y="54"/>
                  </a:lnTo>
                  <a:lnTo>
                    <a:pt x="68" y="54"/>
                  </a:lnTo>
                  <a:lnTo>
                    <a:pt x="68" y="52"/>
                  </a:lnTo>
                  <a:lnTo>
                    <a:pt x="70" y="52"/>
                  </a:lnTo>
                  <a:lnTo>
                    <a:pt x="70" y="49"/>
                  </a:lnTo>
                  <a:lnTo>
                    <a:pt x="73" y="49"/>
                  </a:lnTo>
                  <a:lnTo>
                    <a:pt x="73" y="47"/>
                  </a:lnTo>
                  <a:lnTo>
                    <a:pt x="76" y="47"/>
                  </a:lnTo>
                  <a:lnTo>
                    <a:pt x="76" y="44"/>
                  </a:lnTo>
                  <a:lnTo>
                    <a:pt x="78" y="44"/>
                  </a:lnTo>
                  <a:lnTo>
                    <a:pt x="76" y="44"/>
                  </a:lnTo>
                  <a:lnTo>
                    <a:pt x="76" y="41"/>
                  </a:lnTo>
                  <a:lnTo>
                    <a:pt x="78" y="41"/>
                  </a:lnTo>
                  <a:lnTo>
                    <a:pt x="81" y="41"/>
                  </a:lnTo>
                  <a:lnTo>
                    <a:pt x="83" y="41"/>
                  </a:lnTo>
                  <a:lnTo>
                    <a:pt x="86" y="41"/>
                  </a:lnTo>
                  <a:lnTo>
                    <a:pt x="86" y="39"/>
                  </a:lnTo>
                  <a:lnTo>
                    <a:pt x="89" y="39"/>
                  </a:lnTo>
                  <a:lnTo>
                    <a:pt x="91" y="39"/>
                  </a:lnTo>
                  <a:lnTo>
                    <a:pt x="94" y="39"/>
                  </a:lnTo>
                  <a:lnTo>
                    <a:pt x="94" y="36"/>
                  </a:lnTo>
                  <a:lnTo>
                    <a:pt x="94" y="39"/>
                  </a:lnTo>
                  <a:lnTo>
                    <a:pt x="94" y="36"/>
                  </a:lnTo>
                  <a:lnTo>
                    <a:pt x="97" y="36"/>
                  </a:lnTo>
                  <a:lnTo>
                    <a:pt x="97" y="39"/>
                  </a:lnTo>
                  <a:lnTo>
                    <a:pt x="99" y="39"/>
                  </a:lnTo>
                  <a:lnTo>
                    <a:pt x="99" y="36"/>
                  </a:lnTo>
                  <a:lnTo>
                    <a:pt x="102" y="36"/>
                  </a:lnTo>
                  <a:lnTo>
                    <a:pt x="102" y="34"/>
                  </a:lnTo>
                  <a:lnTo>
                    <a:pt x="104" y="34"/>
                  </a:lnTo>
                  <a:lnTo>
                    <a:pt x="104" y="31"/>
                  </a:lnTo>
                  <a:lnTo>
                    <a:pt x="107" y="31"/>
                  </a:lnTo>
                  <a:lnTo>
                    <a:pt x="107" y="28"/>
                  </a:lnTo>
                  <a:lnTo>
                    <a:pt x="110" y="28"/>
                  </a:lnTo>
                  <a:lnTo>
                    <a:pt x="112" y="28"/>
                  </a:lnTo>
                  <a:lnTo>
                    <a:pt x="112" y="31"/>
                  </a:lnTo>
                  <a:lnTo>
                    <a:pt x="115" y="31"/>
                  </a:lnTo>
                  <a:lnTo>
                    <a:pt x="117" y="31"/>
                  </a:lnTo>
                  <a:lnTo>
                    <a:pt x="117" y="28"/>
                  </a:lnTo>
                  <a:lnTo>
                    <a:pt x="117" y="26"/>
                  </a:lnTo>
                  <a:lnTo>
                    <a:pt x="120" y="26"/>
                  </a:lnTo>
                  <a:lnTo>
                    <a:pt x="117" y="26"/>
                  </a:lnTo>
                  <a:lnTo>
                    <a:pt x="120" y="26"/>
                  </a:lnTo>
                  <a:lnTo>
                    <a:pt x="120" y="28"/>
                  </a:lnTo>
                  <a:lnTo>
                    <a:pt x="120" y="26"/>
                  </a:lnTo>
                  <a:lnTo>
                    <a:pt x="120" y="28"/>
                  </a:lnTo>
                  <a:lnTo>
                    <a:pt x="123" y="28"/>
                  </a:lnTo>
                  <a:lnTo>
                    <a:pt x="125" y="28"/>
                  </a:lnTo>
                  <a:lnTo>
                    <a:pt x="128" y="28"/>
                  </a:lnTo>
                  <a:lnTo>
                    <a:pt x="128" y="26"/>
                  </a:lnTo>
                  <a:lnTo>
                    <a:pt x="130" y="26"/>
                  </a:lnTo>
                  <a:lnTo>
                    <a:pt x="133" y="26"/>
                  </a:lnTo>
                  <a:lnTo>
                    <a:pt x="136" y="26"/>
                  </a:lnTo>
                  <a:lnTo>
                    <a:pt x="136" y="23"/>
                  </a:lnTo>
                  <a:lnTo>
                    <a:pt x="138" y="23"/>
                  </a:lnTo>
                  <a:lnTo>
                    <a:pt x="138" y="20"/>
                  </a:lnTo>
                  <a:lnTo>
                    <a:pt x="141" y="20"/>
                  </a:lnTo>
                  <a:lnTo>
                    <a:pt x="141" y="18"/>
                  </a:lnTo>
                  <a:lnTo>
                    <a:pt x="138" y="18"/>
                  </a:lnTo>
                  <a:lnTo>
                    <a:pt x="138" y="15"/>
                  </a:lnTo>
                  <a:lnTo>
                    <a:pt x="136" y="15"/>
                  </a:lnTo>
                  <a:lnTo>
                    <a:pt x="136" y="13"/>
                  </a:lnTo>
                  <a:lnTo>
                    <a:pt x="138" y="13"/>
                  </a:lnTo>
                  <a:lnTo>
                    <a:pt x="138" y="10"/>
                  </a:lnTo>
                  <a:lnTo>
                    <a:pt x="141" y="10"/>
                  </a:lnTo>
                  <a:lnTo>
                    <a:pt x="141" y="7"/>
                  </a:lnTo>
                  <a:lnTo>
                    <a:pt x="144" y="7"/>
                  </a:lnTo>
                  <a:lnTo>
                    <a:pt x="141" y="7"/>
                  </a:lnTo>
                  <a:lnTo>
                    <a:pt x="141" y="5"/>
                  </a:lnTo>
                  <a:lnTo>
                    <a:pt x="144" y="5"/>
                  </a:lnTo>
                  <a:lnTo>
                    <a:pt x="141" y="5"/>
                  </a:lnTo>
                  <a:lnTo>
                    <a:pt x="144" y="5"/>
                  </a:lnTo>
                  <a:lnTo>
                    <a:pt x="144" y="2"/>
                  </a:lnTo>
                  <a:lnTo>
                    <a:pt x="146" y="0"/>
                  </a:lnTo>
                  <a:lnTo>
                    <a:pt x="144" y="0"/>
                  </a:lnTo>
                  <a:lnTo>
                    <a:pt x="146" y="0"/>
                  </a:lnTo>
                </a:path>
              </a:pathLst>
            </a:custGeom>
            <a:noFill/>
            <a:ln w="4763">
              <a:solidFill>
                <a:srgbClr val="6E6E6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800" kern="1200">
                <a:solidFill>
                  <a:prstClr val="black"/>
                </a:solidFill>
                <a:latin typeface="Century Gothic"/>
                <a:ea typeface="+mn-ea"/>
                <a:cs typeface="+mn-cs"/>
              </a:endParaRPr>
            </a:p>
          </p:txBody>
        </p:sp>
        <p:sp>
          <p:nvSpPr>
            <p:cNvPr id="306" name="Freeform 96"/>
            <p:cNvSpPr>
              <a:spLocks/>
            </p:cNvSpPr>
            <p:nvPr/>
          </p:nvSpPr>
          <p:spPr bwMode="auto">
            <a:xfrm>
              <a:off x="992" y="3067"/>
              <a:ext cx="11" cy="37"/>
            </a:xfrm>
            <a:custGeom>
              <a:avLst/>
              <a:gdLst>
                <a:gd name="T0" fmla="*/ 8 w 11"/>
                <a:gd name="T1" fmla="*/ 37 h 37"/>
                <a:gd name="T2" fmla="*/ 5 w 11"/>
                <a:gd name="T3" fmla="*/ 37 h 37"/>
                <a:gd name="T4" fmla="*/ 5 w 11"/>
                <a:gd name="T5" fmla="*/ 34 h 37"/>
                <a:gd name="T6" fmla="*/ 3 w 11"/>
                <a:gd name="T7" fmla="*/ 31 h 37"/>
                <a:gd name="T8" fmla="*/ 3 w 11"/>
                <a:gd name="T9" fmla="*/ 29 h 37"/>
                <a:gd name="T10" fmla="*/ 0 w 11"/>
                <a:gd name="T11" fmla="*/ 8 h 37"/>
                <a:gd name="T12" fmla="*/ 0 w 11"/>
                <a:gd name="T13" fmla="*/ 5 h 37"/>
                <a:gd name="T14" fmla="*/ 0 w 11"/>
                <a:gd name="T15" fmla="*/ 3 h 37"/>
                <a:gd name="T16" fmla="*/ 0 w 11"/>
                <a:gd name="T17" fmla="*/ 0 h 37"/>
                <a:gd name="T18" fmla="*/ 3 w 11"/>
                <a:gd name="T19" fmla="*/ 0 h 37"/>
                <a:gd name="T20" fmla="*/ 5 w 11"/>
                <a:gd name="T21" fmla="*/ 0 h 37"/>
                <a:gd name="T22" fmla="*/ 5 w 11"/>
                <a:gd name="T23" fmla="*/ 3 h 37"/>
                <a:gd name="T24" fmla="*/ 5 w 11"/>
                <a:gd name="T25" fmla="*/ 5 h 37"/>
                <a:gd name="T26" fmla="*/ 5 w 11"/>
                <a:gd name="T27" fmla="*/ 8 h 37"/>
                <a:gd name="T28" fmla="*/ 8 w 11"/>
                <a:gd name="T29" fmla="*/ 29 h 37"/>
                <a:gd name="T30" fmla="*/ 11 w 11"/>
                <a:gd name="T31" fmla="*/ 29 h 37"/>
                <a:gd name="T32" fmla="*/ 11 w 11"/>
                <a:gd name="T33" fmla="*/ 31 h 37"/>
                <a:gd name="T34" fmla="*/ 11 w 11"/>
                <a:gd name="T35" fmla="*/ 34 h 37"/>
                <a:gd name="T36" fmla="*/ 11 w 11"/>
                <a:gd name="T37" fmla="*/ 37 h 37"/>
                <a:gd name="T38" fmla="*/ 8 w 11"/>
                <a:gd name="T39" fmla="*/ 37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1" h="37">
                  <a:moveTo>
                    <a:pt x="8" y="37"/>
                  </a:moveTo>
                  <a:lnTo>
                    <a:pt x="5" y="37"/>
                  </a:lnTo>
                  <a:lnTo>
                    <a:pt x="5" y="34"/>
                  </a:lnTo>
                  <a:lnTo>
                    <a:pt x="3" y="31"/>
                  </a:lnTo>
                  <a:lnTo>
                    <a:pt x="3" y="29"/>
                  </a:lnTo>
                  <a:lnTo>
                    <a:pt x="0" y="8"/>
                  </a:lnTo>
                  <a:lnTo>
                    <a:pt x="0" y="5"/>
                  </a:lnTo>
                  <a:lnTo>
                    <a:pt x="0" y="3"/>
                  </a:lnTo>
                  <a:lnTo>
                    <a:pt x="0" y="0"/>
                  </a:lnTo>
                  <a:lnTo>
                    <a:pt x="3" y="0"/>
                  </a:lnTo>
                  <a:lnTo>
                    <a:pt x="5" y="0"/>
                  </a:lnTo>
                  <a:lnTo>
                    <a:pt x="5" y="3"/>
                  </a:lnTo>
                  <a:lnTo>
                    <a:pt x="5" y="5"/>
                  </a:lnTo>
                  <a:lnTo>
                    <a:pt x="5" y="8"/>
                  </a:lnTo>
                  <a:lnTo>
                    <a:pt x="8" y="29"/>
                  </a:lnTo>
                  <a:lnTo>
                    <a:pt x="11" y="29"/>
                  </a:lnTo>
                  <a:lnTo>
                    <a:pt x="11" y="31"/>
                  </a:lnTo>
                  <a:lnTo>
                    <a:pt x="11" y="34"/>
                  </a:lnTo>
                  <a:lnTo>
                    <a:pt x="11" y="37"/>
                  </a:lnTo>
                  <a:lnTo>
                    <a:pt x="8" y="37"/>
                  </a:lnTo>
                </a:path>
              </a:pathLst>
            </a:custGeom>
            <a:noFill/>
            <a:ln w="4763">
              <a:solidFill>
                <a:srgbClr val="6E6E6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800" kern="1200">
                <a:solidFill>
                  <a:prstClr val="black"/>
                </a:solidFill>
                <a:latin typeface="Century Gothic"/>
                <a:ea typeface="+mn-ea"/>
                <a:cs typeface="+mn-cs"/>
              </a:endParaRPr>
            </a:p>
          </p:txBody>
        </p:sp>
        <p:sp>
          <p:nvSpPr>
            <p:cNvPr id="307" name="Freeform 97"/>
            <p:cNvSpPr>
              <a:spLocks/>
            </p:cNvSpPr>
            <p:nvPr/>
          </p:nvSpPr>
          <p:spPr bwMode="auto">
            <a:xfrm>
              <a:off x="2428" y="3012"/>
              <a:ext cx="175" cy="162"/>
            </a:xfrm>
            <a:custGeom>
              <a:avLst/>
              <a:gdLst>
                <a:gd name="T0" fmla="*/ 68 w 175"/>
                <a:gd name="T1" fmla="*/ 0 h 162"/>
                <a:gd name="T2" fmla="*/ 76 w 175"/>
                <a:gd name="T3" fmla="*/ 3 h 162"/>
                <a:gd name="T4" fmla="*/ 86 w 175"/>
                <a:gd name="T5" fmla="*/ 3 h 162"/>
                <a:gd name="T6" fmla="*/ 94 w 175"/>
                <a:gd name="T7" fmla="*/ 5 h 162"/>
                <a:gd name="T8" fmla="*/ 110 w 175"/>
                <a:gd name="T9" fmla="*/ 8 h 162"/>
                <a:gd name="T10" fmla="*/ 123 w 175"/>
                <a:gd name="T11" fmla="*/ 5 h 162"/>
                <a:gd name="T12" fmla="*/ 133 w 175"/>
                <a:gd name="T13" fmla="*/ 5 h 162"/>
                <a:gd name="T14" fmla="*/ 141 w 175"/>
                <a:gd name="T15" fmla="*/ 8 h 162"/>
                <a:gd name="T16" fmla="*/ 149 w 175"/>
                <a:gd name="T17" fmla="*/ 16 h 162"/>
                <a:gd name="T18" fmla="*/ 159 w 175"/>
                <a:gd name="T19" fmla="*/ 21 h 162"/>
                <a:gd name="T20" fmla="*/ 159 w 175"/>
                <a:gd name="T21" fmla="*/ 32 h 162"/>
                <a:gd name="T22" fmla="*/ 156 w 175"/>
                <a:gd name="T23" fmla="*/ 45 h 162"/>
                <a:gd name="T24" fmla="*/ 151 w 175"/>
                <a:gd name="T25" fmla="*/ 55 h 162"/>
                <a:gd name="T26" fmla="*/ 149 w 175"/>
                <a:gd name="T27" fmla="*/ 71 h 162"/>
                <a:gd name="T28" fmla="*/ 149 w 175"/>
                <a:gd name="T29" fmla="*/ 76 h 162"/>
                <a:gd name="T30" fmla="*/ 156 w 175"/>
                <a:gd name="T31" fmla="*/ 84 h 162"/>
                <a:gd name="T32" fmla="*/ 162 w 175"/>
                <a:gd name="T33" fmla="*/ 89 h 162"/>
                <a:gd name="T34" fmla="*/ 162 w 175"/>
                <a:gd name="T35" fmla="*/ 92 h 162"/>
                <a:gd name="T36" fmla="*/ 164 w 175"/>
                <a:gd name="T37" fmla="*/ 100 h 162"/>
                <a:gd name="T38" fmla="*/ 172 w 175"/>
                <a:gd name="T39" fmla="*/ 107 h 162"/>
                <a:gd name="T40" fmla="*/ 175 w 175"/>
                <a:gd name="T41" fmla="*/ 113 h 162"/>
                <a:gd name="T42" fmla="*/ 170 w 175"/>
                <a:gd name="T43" fmla="*/ 123 h 162"/>
                <a:gd name="T44" fmla="*/ 167 w 175"/>
                <a:gd name="T45" fmla="*/ 126 h 162"/>
                <a:gd name="T46" fmla="*/ 167 w 175"/>
                <a:gd name="T47" fmla="*/ 136 h 162"/>
                <a:gd name="T48" fmla="*/ 162 w 175"/>
                <a:gd name="T49" fmla="*/ 147 h 162"/>
                <a:gd name="T50" fmla="*/ 156 w 175"/>
                <a:gd name="T51" fmla="*/ 157 h 162"/>
                <a:gd name="T52" fmla="*/ 143 w 175"/>
                <a:gd name="T53" fmla="*/ 162 h 162"/>
                <a:gd name="T54" fmla="*/ 138 w 175"/>
                <a:gd name="T55" fmla="*/ 157 h 162"/>
                <a:gd name="T56" fmla="*/ 130 w 175"/>
                <a:gd name="T57" fmla="*/ 149 h 162"/>
                <a:gd name="T58" fmla="*/ 120 w 175"/>
                <a:gd name="T59" fmla="*/ 144 h 162"/>
                <a:gd name="T60" fmla="*/ 115 w 175"/>
                <a:gd name="T61" fmla="*/ 133 h 162"/>
                <a:gd name="T62" fmla="*/ 112 w 175"/>
                <a:gd name="T63" fmla="*/ 120 h 162"/>
                <a:gd name="T64" fmla="*/ 110 w 175"/>
                <a:gd name="T65" fmla="*/ 113 h 162"/>
                <a:gd name="T66" fmla="*/ 102 w 175"/>
                <a:gd name="T67" fmla="*/ 105 h 162"/>
                <a:gd name="T68" fmla="*/ 99 w 175"/>
                <a:gd name="T69" fmla="*/ 97 h 162"/>
                <a:gd name="T70" fmla="*/ 104 w 175"/>
                <a:gd name="T71" fmla="*/ 92 h 162"/>
                <a:gd name="T72" fmla="*/ 99 w 175"/>
                <a:gd name="T73" fmla="*/ 81 h 162"/>
                <a:gd name="T74" fmla="*/ 89 w 175"/>
                <a:gd name="T75" fmla="*/ 76 h 162"/>
                <a:gd name="T76" fmla="*/ 76 w 175"/>
                <a:gd name="T77" fmla="*/ 79 h 162"/>
                <a:gd name="T78" fmla="*/ 76 w 175"/>
                <a:gd name="T79" fmla="*/ 81 h 162"/>
                <a:gd name="T80" fmla="*/ 73 w 175"/>
                <a:gd name="T81" fmla="*/ 84 h 162"/>
                <a:gd name="T82" fmla="*/ 70 w 175"/>
                <a:gd name="T83" fmla="*/ 76 h 162"/>
                <a:gd name="T84" fmla="*/ 65 w 175"/>
                <a:gd name="T85" fmla="*/ 66 h 162"/>
                <a:gd name="T86" fmla="*/ 60 w 175"/>
                <a:gd name="T87" fmla="*/ 55 h 162"/>
                <a:gd name="T88" fmla="*/ 57 w 175"/>
                <a:gd name="T89" fmla="*/ 53 h 162"/>
                <a:gd name="T90" fmla="*/ 52 w 175"/>
                <a:gd name="T91" fmla="*/ 47 h 162"/>
                <a:gd name="T92" fmla="*/ 49 w 175"/>
                <a:gd name="T93" fmla="*/ 45 h 162"/>
                <a:gd name="T94" fmla="*/ 44 w 175"/>
                <a:gd name="T95" fmla="*/ 39 h 162"/>
                <a:gd name="T96" fmla="*/ 34 w 175"/>
                <a:gd name="T97" fmla="*/ 45 h 162"/>
                <a:gd name="T98" fmla="*/ 21 w 175"/>
                <a:gd name="T99" fmla="*/ 42 h 162"/>
                <a:gd name="T100" fmla="*/ 16 w 175"/>
                <a:gd name="T101" fmla="*/ 45 h 162"/>
                <a:gd name="T102" fmla="*/ 10 w 175"/>
                <a:gd name="T103" fmla="*/ 39 h 162"/>
                <a:gd name="T104" fmla="*/ 5 w 175"/>
                <a:gd name="T105" fmla="*/ 29 h 162"/>
                <a:gd name="T106" fmla="*/ 0 w 175"/>
                <a:gd name="T107" fmla="*/ 24 h 162"/>
                <a:gd name="T108" fmla="*/ 0 w 175"/>
                <a:gd name="T109" fmla="*/ 19 h 162"/>
                <a:gd name="T110" fmla="*/ 10 w 175"/>
                <a:gd name="T111" fmla="*/ 19 h 162"/>
                <a:gd name="T112" fmla="*/ 13 w 175"/>
                <a:gd name="T113" fmla="*/ 11 h 162"/>
                <a:gd name="T114" fmla="*/ 13 w 175"/>
                <a:gd name="T115" fmla="*/ 5 h 162"/>
                <a:gd name="T116" fmla="*/ 21 w 175"/>
                <a:gd name="T117" fmla="*/ 0 h 162"/>
                <a:gd name="T118" fmla="*/ 26 w 175"/>
                <a:gd name="T119" fmla="*/ 0 h 162"/>
                <a:gd name="T120" fmla="*/ 34 w 175"/>
                <a:gd name="T121" fmla="*/ 3 h 162"/>
                <a:gd name="T122" fmla="*/ 39 w 175"/>
                <a:gd name="T123" fmla="*/ 8 h 162"/>
                <a:gd name="T124" fmla="*/ 49 w 175"/>
                <a:gd name="T125" fmla="*/ 0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75" h="162">
                  <a:moveTo>
                    <a:pt x="55" y="0"/>
                  </a:moveTo>
                  <a:lnTo>
                    <a:pt x="57" y="0"/>
                  </a:lnTo>
                  <a:lnTo>
                    <a:pt x="60" y="0"/>
                  </a:lnTo>
                  <a:lnTo>
                    <a:pt x="63" y="0"/>
                  </a:lnTo>
                  <a:lnTo>
                    <a:pt x="65" y="0"/>
                  </a:lnTo>
                  <a:lnTo>
                    <a:pt x="68" y="0"/>
                  </a:lnTo>
                  <a:lnTo>
                    <a:pt x="70" y="0"/>
                  </a:lnTo>
                  <a:lnTo>
                    <a:pt x="70" y="3"/>
                  </a:lnTo>
                  <a:lnTo>
                    <a:pt x="70" y="0"/>
                  </a:lnTo>
                  <a:lnTo>
                    <a:pt x="70" y="3"/>
                  </a:lnTo>
                  <a:lnTo>
                    <a:pt x="73" y="3"/>
                  </a:lnTo>
                  <a:lnTo>
                    <a:pt x="76" y="3"/>
                  </a:lnTo>
                  <a:lnTo>
                    <a:pt x="78" y="3"/>
                  </a:lnTo>
                  <a:lnTo>
                    <a:pt x="81" y="3"/>
                  </a:lnTo>
                  <a:lnTo>
                    <a:pt x="83" y="3"/>
                  </a:lnTo>
                  <a:lnTo>
                    <a:pt x="83" y="5"/>
                  </a:lnTo>
                  <a:lnTo>
                    <a:pt x="86" y="5"/>
                  </a:lnTo>
                  <a:lnTo>
                    <a:pt x="86" y="3"/>
                  </a:lnTo>
                  <a:lnTo>
                    <a:pt x="83" y="3"/>
                  </a:lnTo>
                  <a:lnTo>
                    <a:pt x="86" y="3"/>
                  </a:lnTo>
                  <a:lnTo>
                    <a:pt x="89" y="3"/>
                  </a:lnTo>
                  <a:lnTo>
                    <a:pt x="91" y="3"/>
                  </a:lnTo>
                  <a:lnTo>
                    <a:pt x="94" y="3"/>
                  </a:lnTo>
                  <a:lnTo>
                    <a:pt x="94" y="5"/>
                  </a:lnTo>
                  <a:lnTo>
                    <a:pt x="96" y="5"/>
                  </a:lnTo>
                  <a:lnTo>
                    <a:pt x="99" y="8"/>
                  </a:lnTo>
                  <a:lnTo>
                    <a:pt x="102" y="8"/>
                  </a:lnTo>
                  <a:lnTo>
                    <a:pt x="104" y="8"/>
                  </a:lnTo>
                  <a:lnTo>
                    <a:pt x="107" y="8"/>
                  </a:lnTo>
                  <a:lnTo>
                    <a:pt x="110" y="8"/>
                  </a:lnTo>
                  <a:lnTo>
                    <a:pt x="112" y="8"/>
                  </a:lnTo>
                  <a:lnTo>
                    <a:pt x="115" y="8"/>
                  </a:lnTo>
                  <a:lnTo>
                    <a:pt x="115" y="5"/>
                  </a:lnTo>
                  <a:lnTo>
                    <a:pt x="117" y="5"/>
                  </a:lnTo>
                  <a:lnTo>
                    <a:pt x="120" y="5"/>
                  </a:lnTo>
                  <a:lnTo>
                    <a:pt x="123" y="5"/>
                  </a:lnTo>
                  <a:lnTo>
                    <a:pt x="125" y="5"/>
                  </a:lnTo>
                  <a:lnTo>
                    <a:pt x="125" y="3"/>
                  </a:lnTo>
                  <a:lnTo>
                    <a:pt x="128" y="3"/>
                  </a:lnTo>
                  <a:lnTo>
                    <a:pt x="130" y="3"/>
                  </a:lnTo>
                  <a:lnTo>
                    <a:pt x="130" y="5"/>
                  </a:lnTo>
                  <a:lnTo>
                    <a:pt x="133" y="5"/>
                  </a:lnTo>
                  <a:lnTo>
                    <a:pt x="136" y="5"/>
                  </a:lnTo>
                  <a:lnTo>
                    <a:pt x="136" y="8"/>
                  </a:lnTo>
                  <a:lnTo>
                    <a:pt x="138" y="8"/>
                  </a:lnTo>
                  <a:lnTo>
                    <a:pt x="141" y="8"/>
                  </a:lnTo>
                  <a:lnTo>
                    <a:pt x="141" y="11"/>
                  </a:lnTo>
                  <a:lnTo>
                    <a:pt x="141" y="8"/>
                  </a:lnTo>
                  <a:lnTo>
                    <a:pt x="141" y="11"/>
                  </a:lnTo>
                  <a:lnTo>
                    <a:pt x="143" y="11"/>
                  </a:lnTo>
                  <a:lnTo>
                    <a:pt x="143" y="13"/>
                  </a:lnTo>
                  <a:lnTo>
                    <a:pt x="146" y="13"/>
                  </a:lnTo>
                  <a:lnTo>
                    <a:pt x="146" y="16"/>
                  </a:lnTo>
                  <a:lnTo>
                    <a:pt x="149" y="16"/>
                  </a:lnTo>
                  <a:lnTo>
                    <a:pt x="151" y="16"/>
                  </a:lnTo>
                  <a:lnTo>
                    <a:pt x="154" y="16"/>
                  </a:lnTo>
                  <a:lnTo>
                    <a:pt x="156" y="16"/>
                  </a:lnTo>
                  <a:lnTo>
                    <a:pt x="156" y="19"/>
                  </a:lnTo>
                  <a:lnTo>
                    <a:pt x="156" y="21"/>
                  </a:lnTo>
                  <a:lnTo>
                    <a:pt x="159" y="21"/>
                  </a:lnTo>
                  <a:lnTo>
                    <a:pt x="159" y="24"/>
                  </a:lnTo>
                  <a:lnTo>
                    <a:pt x="159" y="26"/>
                  </a:lnTo>
                  <a:lnTo>
                    <a:pt x="156" y="26"/>
                  </a:lnTo>
                  <a:lnTo>
                    <a:pt x="159" y="26"/>
                  </a:lnTo>
                  <a:lnTo>
                    <a:pt x="159" y="29"/>
                  </a:lnTo>
                  <a:lnTo>
                    <a:pt x="159" y="32"/>
                  </a:lnTo>
                  <a:lnTo>
                    <a:pt x="159" y="34"/>
                  </a:lnTo>
                  <a:lnTo>
                    <a:pt x="159" y="37"/>
                  </a:lnTo>
                  <a:lnTo>
                    <a:pt x="159" y="39"/>
                  </a:lnTo>
                  <a:lnTo>
                    <a:pt x="159" y="42"/>
                  </a:lnTo>
                  <a:lnTo>
                    <a:pt x="159" y="45"/>
                  </a:lnTo>
                  <a:lnTo>
                    <a:pt x="156" y="45"/>
                  </a:lnTo>
                  <a:lnTo>
                    <a:pt x="156" y="47"/>
                  </a:lnTo>
                  <a:lnTo>
                    <a:pt x="156" y="50"/>
                  </a:lnTo>
                  <a:lnTo>
                    <a:pt x="156" y="53"/>
                  </a:lnTo>
                  <a:lnTo>
                    <a:pt x="154" y="53"/>
                  </a:lnTo>
                  <a:lnTo>
                    <a:pt x="154" y="55"/>
                  </a:lnTo>
                  <a:lnTo>
                    <a:pt x="151" y="55"/>
                  </a:lnTo>
                  <a:lnTo>
                    <a:pt x="151" y="58"/>
                  </a:lnTo>
                  <a:lnTo>
                    <a:pt x="151" y="60"/>
                  </a:lnTo>
                  <a:lnTo>
                    <a:pt x="151" y="63"/>
                  </a:lnTo>
                  <a:lnTo>
                    <a:pt x="149" y="66"/>
                  </a:lnTo>
                  <a:lnTo>
                    <a:pt x="149" y="68"/>
                  </a:lnTo>
                  <a:lnTo>
                    <a:pt x="149" y="71"/>
                  </a:lnTo>
                  <a:lnTo>
                    <a:pt x="146" y="71"/>
                  </a:lnTo>
                  <a:lnTo>
                    <a:pt x="146" y="73"/>
                  </a:lnTo>
                  <a:lnTo>
                    <a:pt x="149" y="73"/>
                  </a:lnTo>
                  <a:lnTo>
                    <a:pt x="146" y="73"/>
                  </a:lnTo>
                  <a:lnTo>
                    <a:pt x="146" y="76"/>
                  </a:lnTo>
                  <a:lnTo>
                    <a:pt x="149" y="76"/>
                  </a:lnTo>
                  <a:lnTo>
                    <a:pt x="149" y="79"/>
                  </a:lnTo>
                  <a:lnTo>
                    <a:pt x="151" y="79"/>
                  </a:lnTo>
                  <a:lnTo>
                    <a:pt x="151" y="81"/>
                  </a:lnTo>
                  <a:lnTo>
                    <a:pt x="154" y="81"/>
                  </a:lnTo>
                  <a:lnTo>
                    <a:pt x="154" y="84"/>
                  </a:lnTo>
                  <a:lnTo>
                    <a:pt x="156" y="84"/>
                  </a:lnTo>
                  <a:lnTo>
                    <a:pt x="156" y="86"/>
                  </a:lnTo>
                  <a:lnTo>
                    <a:pt x="159" y="86"/>
                  </a:lnTo>
                  <a:lnTo>
                    <a:pt x="159" y="89"/>
                  </a:lnTo>
                  <a:lnTo>
                    <a:pt x="159" y="86"/>
                  </a:lnTo>
                  <a:lnTo>
                    <a:pt x="159" y="89"/>
                  </a:lnTo>
                  <a:lnTo>
                    <a:pt x="162" y="89"/>
                  </a:lnTo>
                  <a:lnTo>
                    <a:pt x="159" y="89"/>
                  </a:lnTo>
                  <a:lnTo>
                    <a:pt x="162" y="89"/>
                  </a:lnTo>
                  <a:lnTo>
                    <a:pt x="159" y="89"/>
                  </a:lnTo>
                  <a:lnTo>
                    <a:pt x="162" y="89"/>
                  </a:lnTo>
                  <a:lnTo>
                    <a:pt x="159" y="89"/>
                  </a:lnTo>
                  <a:lnTo>
                    <a:pt x="162" y="92"/>
                  </a:lnTo>
                  <a:lnTo>
                    <a:pt x="162" y="94"/>
                  </a:lnTo>
                  <a:lnTo>
                    <a:pt x="162" y="97"/>
                  </a:lnTo>
                  <a:lnTo>
                    <a:pt x="164" y="97"/>
                  </a:lnTo>
                  <a:lnTo>
                    <a:pt x="164" y="100"/>
                  </a:lnTo>
                  <a:lnTo>
                    <a:pt x="167" y="100"/>
                  </a:lnTo>
                  <a:lnTo>
                    <a:pt x="164" y="100"/>
                  </a:lnTo>
                  <a:lnTo>
                    <a:pt x="167" y="100"/>
                  </a:lnTo>
                  <a:lnTo>
                    <a:pt x="167" y="102"/>
                  </a:lnTo>
                  <a:lnTo>
                    <a:pt x="167" y="105"/>
                  </a:lnTo>
                  <a:lnTo>
                    <a:pt x="167" y="107"/>
                  </a:lnTo>
                  <a:lnTo>
                    <a:pt x="170" y="107"/>
                  </a:lnTo>
                  <a:lnTo>
                    <a:pt x="172" y="107"/>
                  </a:lnTo>
                  <a:lnTo>
                    <a:pt x="170" y="107"/>
                  </a:lnTo>
                  <a:lnTo>
                    <a:pt x="170" y="110"/>
                  </a:lnTo>
                  <a:lnTo>
                    <a:pt x="172" y="107"/>
                  </a:lnTo>
                  <a:lnTo>
                    <a:pt x="172" y="110"/>
                  </a:lnTo>
                  <a:lnTo>
                    <a:pt x="172" y="113"/>
                  </a:lnTo>
                  <a:lnTo>
                    <a:pt x="175" y="113"/>
                  </a:lnTo>
                  <a:lnTo>
                    <a:pt x="175" y="115"/>
                  </a:lnTo>
                  <a:lnTo>
                    <a:pt x="175" y="118"/>
                  </a:lnTo>
                  <a:lnTo>
                    <a:pt x="172" y="118"/>
                  </a:lnTo>
                  <a:lnTo>
                    <a:pt x="172" y="120"/>
                  </a:lnTo>
                  <a:lnTo>
                    <a:pt x="170" y="120"/>
                  </a:lnTo>
                  <a:lnTo>
                    <a:pt x="170" y="123"/>
                  </a:lnTo>
                  <a:lnTo>
                    <a:pt x="170" y="126"/>
                  </a:lnTo>
                  <a:lnTo>
                    <a:pt x="170" y="123"/>
                  </a:lnTo>
                  <a:lnTo>
                    <a:pt x="167" y="123"/>
                  </a:lnTo>
                  <a:lnTo>
                    <a:pt x="167" y="126"/>
                  </a:lnTo>
                  <a:lnTo>
                    <a:pt x="167" y="123"/>
                  </a:lnTo>
                  <a:lnTo>
                    <a:pt x="167" y="126"/>
                  </a:lnTo>
                  <a:lnTo>
                    <a:pt x="164" y="126"/>
                  </a:lnTo>
                  <a:lnTo>
                    <a:pt x="164" y="128"/>
                  </a:lnTo>
                  <a:lnTo>
                    <a:pt x="164" y="131"/>
                  </a:lnTo>
                  <a:lnTo>
                    <a:pt x="164" y="133"/>
                  </a:lnTo>
                  <a:lnTo>
                    <a:pt x="164" y="136"/>
                  </a:lnTo>
                  <a:lnTo>
                    <a:pt x="167" y="136"/>
                  </a:lnTo>
                  <a:lnTo>
                    <a:pt x="167" y="139"/>
                  </a:lnTo>
                  <a:lnTo>
                    <a:pt x="164" y="139"/>
                  </a:lnTo>
                  <a:lnTo>
                    <a:pt x="164" y="141"/>
                  </a:lnTo>
                  <a:lnTo>
                    <a:pt x="164" y="144"/>
                  </a:lnTo>
                  <a:lnTo>
                    <a:pt x="162" y="144"/>
                  </a:lnTo>
                  <a:lnTo>
                    <a:pt x="162" y="147"/>
                  </a:lnTo>
                  <a:lnTo>
                    <a:pt x="159" y="147"/>
                  </a:lnTo>
                  <a:lnTo>
                    <a:pt x="159" y="149"/>
                  </a:lnTo>
                  <a:lnTo>
                    <a:pt x="156" y="149"/>
                  </a:lnTo>
                  <a:lnTo>
                    <a:pt x="156" y="152"/>
                  </a:lnTo>
                  <a:lnTo>
                    <a:pt x="156" y="154"/>
                  </a:lnTo>
                  <a:lnTo>
                    <a:pt x="156" y="157"/>
                  </a:lnTo>
                  <a:lnTo>
                    <a:pt x="154" y="160"/>
                  </a:lnTo>
                  <a:lnTo>
                    <a:pt x="151" y="160"/>
                  </a:lnTo>
                  <a:lnTo>
                    <a:pt x="149" y="160"/>
                  </a:lnTo>
                  <a:lnTo>
                    <a:pt x="146" y="160"/>
                  </a:lnTo>
                  <a:lnTo>
                    <a:pt x="146" y="162"/>
                  </a:lnTo>
                  <a:lnTo>
                    <a:pt x="143" y="162"/>
                  </a:lnTo>
                  <a:lnTo>
                    <a:pt x="143" y="160"/>
                  </a:lnTo>
                  <a:lnTo>
                    <a:pt x="141" y="160"/>
                  </a:lnTo>
                  <a:lnTo>
                    <a:pt x="138" y="160"/>
                  </a:lnTo>
                  <a:lnTo>
                    <a:pt x="138" y="157"/>
                  </a:lnTo>
                  <a:lnTo>
                    <a:pt x="138" y="160"/>
                  </a:lnTo>
                  <a:lnTo>
                    <a:pt x="138" y="157"/>
                  </a:lnTo>
                  <a:lnTo>
                    <a:pt x="136" y="157"/>
                  </a:lnTo>
                  <a:lnTo>
                    <a:pt x="136" y="154"/>
                  </a:lnTo>
                  <a:lnTo>
                    <a:pt x="136" y="152"/>
                  </a:lnTo>
                  <a:lnTo>
                    <a:pt x="133" y="152"/>
                  </a:lnTo>
                  <a:lnTo>
                    <a:pt x="133" y="149"/>
                  </a:lnTo>
                  <a:lnTo>
                    <a:pt x="130" y="149"/>
                  </a:lnTo>
                  <a:lnTo>
                    <a:pt x="128" y="149"/>
                  </a:lnTo>
                  <a:lnTo>
                    <a:pt x="125" y="149"/>
                  </a:lnTo>
                  <a:lnTo>
                    <a:pt x="125" y="147"/>
                  </a:lnTo>
                  <a:lnTo>
                    <a:pt x="123" y="147"/>
                  </a:lnTo>
                  <a:lnTo>
                    <a:pt x="120" y="147"/>
                  </a:lnTo>
                  <a:lnTo>
                    <a:pt x="120" y="144"/>
                  </a:lnTo>
                  <a:lnTo>
                    <a:pt x="117" y="144"/>
                  </a:lnTo>
                  <a:lnTo>
                    <a:pt x="117" y="141"/>
                  </a:lnTo>
                  <a:lnTo>
                    <a:pt x="117" y="139"/>
                  </a:lnTo>
                  <a:lnTo>
                    <a:pt x="115" y="139"/>
                  </a:lnTo>
                  <a:lnTo>
                    <a:pt x="115" y="136"/>
                  </a:lnTo>
                  <a:lnTo>
                    <a:pt x="115" y="133"/>
                  </a:lnTo>
                  <a:lnTo>
                    <a:pt x="115" y="131"/>
                  </a:lnTo>
                  <a:lnTo>
                    <a:pt x="115" y="128"/>
                  </a:lnTo>
                  <a:lnTo>
                    <a:pt x="115" y="126"/>
                  </a:lnTo>
                  <a:lnTo>
                    <a:pt x="115" y="123"/>
                  </a:lnTo>
                  <a:lnTo>
                    <a:pt x="112" y="123"/>
                  </a:lnTo>
                  <a:lnTo>
                    <a:pt x="112" y="120"/>
                  </a:lnTo>
                  <a:lnTo>
                    <a:pt x="112" y="118"/>
                  </a:lnTo>
                  <a:lnTo>
                    <a:pt x="110" y="118"/>
                  </a:lnTo>
                  <a:lnTo>
                    <a:pt x="112" y="118"/>
                  </a:lnTo>
                  <a:lnTo>
                    <a:pt x="110" y="118"/>
                  </a:lnTo>
                  <a:lnTo>
                    <a:pt x="110" y="115"/>
                  </a:lnTo>
                  <a:lnTo>
                    <a:pt x="110" y="113"/>
                  </a:lnTo>
                  <a:lnTo>
                    <a:pt x="107" y="113"/>
                  </a:lnTo>
                  <a:lnTo>
                    <a:pt x="107" y="110"/>
                  </a:lnTo>
                  <a:lnTo>
                    <a:pt x="104" y="110"/>
                  </a:lnTo>
                  <a:lnTo>
                    <a:pt x="104" y="107"/>
                  </a:lnTo>
                  <a:lnTo>
                    <a:pt x="102" y="107"/>
                  </a:lnTo>
                  <a:lnTo>
                    <a:pt x="102" y="105"/>
                  </a:lnTo>
                  <a:lnTo>
                    <a:pt x="99" y="105"/>
                  </a:lnTo>
                  <a:lnTo>
                    <a:pt x="99" y="102"/>
                  </a:lnTo>
                  <a:lnTo>
                    <a:pt x="99" y="100"/>
                  </a:lnTo>
                  <a:lnTo>
                    <a:pt x="99" y="97"/>
                  </a:lnTo>
                  <a:lnTo>
                    <a:pt x="99" y="94"/>
                  </a:lnTo>
                  <a:lnTo>
                    <a:pt x="99" y="97"/>
                  </a:lnTo>
                  <a:lnTo>
                    <a:pt x="99" y="94"/>
                  </a:lnTo>
                  <a:lnTo>
                    <a:pt x="102" y="94"/>
                  </a:lnTo>
                  <a:lnTo>
                    <a:pt x="102" y="92"/>
                  </a:lnTo>
                  <a:lnTo>
                    <a:pt x="102" y="94"/>
                  </a:lnTo>
                  <a:lnTo>
                    <a:pt x="102" y="92"/>
                  </a:lnTo>
                  <a:lnTo>
                    <a:pt x="104" y="92"/>
                  </a:lnTo>
                  <a:lnTo>
                    <a:pt x="104" y="89"/>
                  </a:lnTo>
                  <a:lnTo>
                    <a:pt x="104" y="86"/>
                  </a:lnTo>
                  <a:lnTo>
                    <a:pt x="102" y="86"/>
                  </a:lnTo>
                  <a:lnTo>
                    <a:pt x="102" y="84"/>
                  </a:lnTo>
                  <a:lnTo>
                    <a:pt x="99" y="84"/>
                  </a:lnTo>
                  <a:lnTo>
                    <a:pt x="99" y="81"/>
                  </a:lnTo>
                  <a:lnTo>
                    <a:pt x="96" y="81"/>
                  </a:lnTo>
                  <a:lnTo>
                    <a:pt x="94" y="81"/>
                  </a:lnTo>
                  <a:lnTo>
                    <a:pt x="91" y="81"/>
                  </a:lnTo>
                  <a:lnTo>
                    <a:pt x="91" y="79"/>
                  </a:lnTo>
                  <a:lnTo>
                    <a:pt x="89" y="79"/>
                  </a:lnTo>
                  <a:lnTo>
                    <a:pt x="89" y="76"/>
                  </a:lnTo>
                  <a:lnTo>
                    <a:pt x="86" y="76"/>
                  </a:lnTo>
                  <a:lnTo>
                    <a:pt x="83" y="76"/>
                  </a:lnTo>
                  <a:lnTo>
                    <a:pt x="81" y="76"/>
                  </a:lnTo>
                  <a:lnTo>
                    <a:pt x="81" y="79"/>
                  </a:lnTo>
                  <a:lnTo>
                    <a:pt x="78" y="79"/>
                  </a:lnTo>
                  <a:lnTo>
                    <a:pt x="76" y="79"/>
                  </a:lnTo>
                  <a:lnTo>
                    <a:pt x="78" y="79"/>
                  </a:lnTo>
                  <a:lnTo>
                    <a:pt x="76" y="79"/>
                  </a:lnTo>
                  <a:lnTo>
                    <a:pt x="78" y="79"/>
                  </a:lnTo>
                  <a:lnTo>
                    <a:pt x="76" y="81"/>
                  </a:lnTo>
                  <a:lnTo>
                    <a:pt x="78" y="81"/>
                  </a:lnTo>
                  <a:lnTo>
                    <a:pt x="76" y="81"/>
                  </a:lnTo>
                  <a:lnTo>
                    <a:pt x="76" y="84"/>
                  </a:lnTo>
                  <a:lnTo>
                    <a:pt x="76" y="86"/>
                  </a:lnTo>
                  <a:lnTo>
                    <a:pt x="73" y="86"/>
                  </a:lnTo>
                  <a:lnTo>
                    <a:pt x="70" y="86"/>
                  </a:lnTo>
                  <a:lnTo>
                    <a:pt x="70" y="84"/>
                  </a:lnTo>
                  <a:lnTo>
                    <a:pt x="73" y="84"/>
                  </a:lnTo>
                  <a:lnTo>
                    <a:pt x="70" y="84"/>
                  </a:lnTo>
                  <a:lnTo>
                    <a:pt x="70" y="81"/>
                  </a:lnTo>
                  <a:lnTo>
                    <a:pt x="73" y="81"/>
                  </a:lnTo>
                  <a:lnTo>
                    <a:pt x="73" y="79"/>
                  </a:lnTo>
                  <a:lnTo>
                    <a:pt x="73" y="76"/>
                  </a:lnTo>
                  <a:lnTo>
                    <a:pt x="70" y="76"/>
                  </a:lnTo>
                  <a:lnTo>
                    <a:pt x="70" y="73"/>
                  </a:lnTo>
                  <a:lnTo>
                    <a:pt x="70" y="71"/>
                  </a:lnTo>
                  <a:lnTo>
                    <a:pt x="68" y="71"/>
                  </a:lnTo>
                  <a:lnTo>
                    <a:pt x="68" y="68"/>
                  </a:lnTo>
                  <a:lnTo>
                    <a:pt x="68" y="66"/>
                  </a:lnTo>
                  <a:lnTo>
                    <a:pt x="65" y="66"/>
                  </a:lnTo>
                  <a:lnTo>
                    <a:pt x="65" y="63"/>
                  </a:lnTo>
                  <a:lnTo>
                    <a:pt x="63" y="63"/>
                  </a:lnTo>
                  <a:lnTo>
                    <a:pt x="63" y="60"/>
                  </a:lnTo>
                  <a:lnTo>
                    <a:pt x="63" y="58"/>
                  </a:lnTo>
                  <a:lnTo>
                    <a:pt x="60" y="58"/>
                  </a:lnTo>
                  <a:lnTo>
                    <a:pt x="60" y="55"/>
                  </a:lnTo>
                  <a:lnTo>
                    <a:pt x="63" y="55"/>
                  </a:lnTo>
                  <a:lnTo>
                    <a:pt x="63" y="53"/>
                  </a:lnTo>
                  <a:lnTo>
                    <a:pt x="60" y="53"/>
                  </a:lnTo>
                  <a:lnTo>
                    <a:pt x="57" y="53"/>
                  </a:lnTo>
                  <a:lnTo>
                    <a:pt x="57" y="50"/>
                  </a:lnTo>
                  <a:lnTo>
                    <a:pt x="57" y="53"/>
                  </a:lnTo>
                  <a:lnTo>
                    <a:pt x="57" y="50"/>
                  </a:lnTo>
                  <a:lnTo>
                    <a:pt x="55" y="50"/>
                  </a:lnTo>
                  <a:lnTo>
                    <a:pt x="55" y="47"/>
                  </a:lnTo>
                  <a:lnTo>
                    <a:pt x="55" y="50"/>
                  </a:lnTo>
                  <a:lnTo>
                    <a:pt x="52" y="50"/>
                  </a:lnTo>
                  <a:lnTo>
                    <a:pt x="52" y="47"/>
                  </a:lnTo>
                  <a:lnTo>
                    <a:pt x="52" y="50"/>
                  </a:lnTo>
                  <a:lnTo>
                    <a:pt x="52" y="47"/>
                  </a:lnTo>
                  <a:lnTo>
                    <a:pt x="52" y="50"/>
                  </a:lnTo>
                  <a:lnTo>
                    <a:pt x="52" y="47"/>
                  </a:lnTo>
                  <a:lnTo>
                    <a:pt x="49" y="47"/>
                  </a:lnTo>
                  <a:lnTo>
                    <a:pt x="49" y="45"/>
                  </a:lnTo>
                  <a:lnTo>
                    <a:pt x="52" y="45"/>
                  </a:lnTo>
                  <a:lnTo>
                    <a:pt x="52" y="42"/>
                  </a:lnTo>
                  <a:lnTo>
                    <a:pt x="52" y="39"/>
                  </a:lnTo>
                  <a:lnTo>
                    <a:pt x="49" y="39"/>
                  </a:lnTo>
                  <a:lnTo>
                    <a:pt x="47" y="39"/>
                  </a:lnTo>
                  <a:lnTo>
                    <a:pt x="44" y="39"/>
                  </a:lnTo>
                  <a:lnTo>
                    <a:pt x="44" y="42"/>
                  </a:lnTo>
                  <a:lnTo>
                    <a:pt x="42" y="42"/>
                  </a:lnTo>
                  <a:lnTo>
                    <a:pt x="39" y="42"/>
                  </a:lnTo>
                  <a:lnTo>
                    <a:pt x="36" y="42"/>
                  </a:lnTo>
                  <a:lnTo>
                    <a:pt x="34" y="42"/>
                  </a:lnTo>
                  <a:lnTo>
                    <a:pt x="34" y="45"/>
                  </a:lnTo>
                  <a:lnTo>
                    <a:pt x="31" y="45"/>
                  </a:lnTo>
                  <a:lnTo>
                    <a:pt x="31" y="42"/>
                  </a:lnTo>
                  <a:lnTo>
                    <a:pt x="29" y="42"/>
                  </a:lnTo>
                  <a:lnTo>
                    <a:pt x="26" y="42"/>
                  </a:lnTo>
                  <a:lnTo>
                    <a:pt x="23" y="42"/>
                  </a:lnTo>
                  <a:lnTo>
                    <a:pt x="21" y="42"/>
                  </a:lnTo>
                  <a:lnTo>
                    <a:pt x="21" y="39"/>
                  </a:lnTo>
                  <a:lnTo>
                    <a:pt x="21" y="42"/>
                  </a:lnTo>
                  <a:lnTo>
                    <a:pt x="21" y="45"/>
                  </a:lnTo>
                  <a:lnTo>
                    <a:pt x="18" y="45"/>
                  </a:lnTo>
                  <a:lnTo>
                    <a:pt x="18" y="42"/>
                  </a:lnTo>
                  <a:lnTo>
                    <a:pt x="16" y="45"/>
                  </a:lnTo>
                  <a:lnTo>
                    <a:pt x="16" y="42"/>
                  </a:lnTo>
                  <a:lnTo>
                    <a:pt x="13" y="42"/>
                  </a:lnTo>
                  <a:lnTo>
                    <a:pt x="10" y="42"/>
                  </a:lnTo>
                  <a:lnTo>
                    <a:pt x="8" y="42"/>
                  </a:lnTo>
                  <a:lnTo>
                    <a:pt x="10" y="42"/>
                  </a:lnTo>
                  <a:lnTo>
                    <a:pt x="10" y="39"/>
                  </a:lnTo>
                  <a:lnTo>
                    <a:pt x="8" y="39"/>
                  </a:lnTo>
                  <a:lnTo>
                    <a:pt x="8" y="37"/>
                  </a:lnTo>
                  <a:lnTo>
                    <a:pt x="8" y="34"/>
                  </a:lnTo>
                  <a:lnTo>
                    <a:pt x="5" y="34"/>
                  </a:lnTo>
                  <a:lnTo>
                    <a:pt x="5" y="32"/>
                  </a:lnTo>
                  <a:lnTo>
                    <a:pt x="5" y="29"/>
                  </a:lnTo>
                  <a:lnTo>
                    <a:pt x="2" y="29"/>
                  </a:lnTo>
                  <a:lnTo>
                    <a:pt x="2" y="26"/>
                  </a:lnTo>
                  <a:lnTo>
                    <a:pt x="2" y="29"/>
                  </a:lnTo>
                  <a:lnTo>
                    <a:pt x="0" y="29"/>
                  </a:lnTo>
                  <a:lnTo>
                    <a:pt x="0" y="26"/>
                  </a:lnTo>
                  <a:lnTo>
                    <a:pt x="0" y="24"/>
                  </a:lnTo>
                  <a:lnTo>
                    <a:pt x="0" y="21"/>
                  </a:lnTo>
                  <a:lnTo>
                    <a:pt x="0" y="24"/>
                  </a:lnTo>
                  <a:lnTo>
                    <a:pt x="0" y="21"/>
                  </a:lnTo>
                  <a:lnTo>
                    <a:pt x="2" y="21"/>
                  </a:lnTo>
                  <a:lnTo>
                    <a:pt x="2" y="19"/>
                  </a:lnTo>
                  <a:lnTo>
                    <a:pt x="0" y="19"/>
                  </a:lnTo>
                  <a:lnTo>
                    <a:pt x="2" y="16"/>
                  </a:lnTo>
                  <a:lnTo>
                    <a:pt x="2" y="19"/>
                  </a:lnTo>
                  <a:lnTo>
                    <a:pt x="5" y="21"/>
                  </a:lnTo>
                  <a:lnTo>
                    <a:pt x="5" y="19"/>
                  </a:lnTo>
                  <a:lnTo>
                    <a:pt x="8" y="19"/>
                  </a:lnTo>
                  <a:lnTo>
                    <a:pt x="10" y="19"/>
                  </a:lnTo>
                  <a:lnTo>
                    <a:pt x="13" y="19"/>
                  </a:lnTo>
                  <a:lnTo>
                    <a:pt x="13" y="16"/>
                  </a:lnTo>
                  <a:lnTo>
                    <a:pt x="16" y="16"/>
                  </a:lnTo>
                  <a:lnTo>
                    <a:pt x="16" y="13"/>
                  </a:lnTo>
                  <a:lnTo>
                    <a:pt x="13" y="13"/>
                  </a:lnTo>
                  <a:lnTo>
                    <a:pt x="13" y="11"/>
                  </a:lnTo>
                  <a:lnTo>
                    <a:pt x="13" y="8"/>
                  </a:lnTo>
                  <a:lnTo>
                    <a:pt x="10" y="8"/>
                  </a:lnTo>
                  <a:lnTo>
                    <a:pt x="10" y="5"/>
                  </a:lnTo>
                  <a:lnTo>
                    <a:pt x="16" y="8"/>
                  </a:lnTo>
                  <a:lnTo>
                    <a:pt x="16" y="5"/>
                  </a:lnTo>
                  <a:lnTo>
                    <a:pt x="13" y="5"/>
                  </a:lnTo>
                  <a:lnTo>
                    <a:pt x="13" y="3"/>
                  </a:lnTo>
                  <a:lnTo>
                    <a:pt x="10" y="3"/>
                  </a:lnTo>
                  <a:lnTo>
                    <a:pt x="13" y="0"/>
                  </a:lnTo>
                  <a:lnTo>
                    <a:pt x="16" y="0"/>
                  </a:lnTo>
                  <a:lnTo>
                    <a:pt x="18" y="0"/>
                  </a:lnTo>
                  <a:lnTo>
                    <a:pt x="21" y="0"/>
                  </a:lnTo>
                  <a:lnTo>
                    <a:pt x="23" y="0"/>
                  </a:lnTo>
                  <a:lnTo>
                    <a:pt x="21" y="0"/>
                  </a:lnTo>
                  <a:lnTo>
                    <a:pt x="23" y="0"/>
                  </a:lnTo>
                  <a:lnTo>
                    <a:pt x="26" y="0"/>
                  </a:lnTo>
                  <a:lnTo>
                    <a:pt x="26" y="3"/>
                  </a:lnTo>
                  <a:lnTo>
                    <a:pt x="26" y="0"/>
                  </a:lnTo>
                  <a:lnTo>
                    <a:pt x="29" y="0"/>
                  </a:lnTo>
                  <a:lnTo>
                    <a:pt x="29" y="3"/>
                  </a:lnTo>
                  <a:lnTo>
                    <a:pt x="31" y="3"/>
                  </a:lnTo>
                  <a:lnTo>
                    <a:pt x="31" y="5"/>
                  </a:lnTo>
                  <a:lnTo>
                    <a:pt x="31" y="3"/>
                  </a:lnTo>
                  <a:lnTo>
                    <a:pt x="34" y="3"/>
                  </a:lnTo>
                  <a:lnTo>
                    <a:pt x="31" y="3"/>
                  </a:lnTo>
                  <a:lnTo>
                    <a:pt x="31" y="5"/>
                  </a:lnTo>
                  <a:lnTo>
                    <a:pt x="34" y="5"/>
                  </a:lnTo>
                  <a:lnTo>
                    <a:pt x="36" y="5"/>
                  </a:lnTo>
                  <a:lnTo>
                    <a:pt x="36" y="8"/>
                  </a:lnTo>
                  <a:lnTo>
                    <a:pt x="39" y="8"/>
                  </a:lnTo>
                  <a:lnTo>
                    <a:pt x="42" y="8"/>
                  </a:lnTo>
                  <a:lnTo>
                    <a:pt x="44" y="8"/>
                  </a:lnTo>
                  <a:lnTo>
                    <a:pt x="47" y="5"/>
                  </a:lnTo>
                  <a:lnTo>
                    <a:pt x="47" y="3"/>
                  </a:lnTo>
                  <a:lnTo>
                    <a:pt x="49" y="3"/>
                  </a:lnTo>
                  <a:lnTo>
                    <a:pt x="49" y="0"/>
                  </a:lnTo>
                  <a:lnTo>
                    <a:pt x="52" y="0"/>
                  </a:lnTo>
                  <a:lnTo>
                    <a:pt x="55" y="0"/>
                  </a:lnTo>
                </a:path>
              </a:pathLst>
            </a:custGeom>
            <a:noFill/>
            <a:ln w="4763">
              <a:solidFill>
                <a:srgbClr val="6E6E6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800" kern="1200">
                <a:solidFill>
                  <a:prstClr val="black"/>
                </a:solidFill>
                <a:latin typeface="Century Gothic"/>
                <a:ea typeface="+mn-ea"/>
                <a:cs typeface="+mn-cs"/>
              </a:endParaRPr>
            </a:p>
          </p:txBody>
        </p:sp>
        <p:sp>
          <p:nvSpPr>
            <p:cNvPr id="308" name="Freeform 98"/>
            <p:cNvSpPr>
              <a:spLocks/>
            </p:cNvSpPr>
            <p:nvPr/>
          </p:nvSpPr>
          <p:spPr bwMode="auto">
            <a:xfrm>
              <a:off x="2598" y="2955"/>
              <a:ext cx="83" cy="73"/>
            </a:xfrm>
            <a:custGeom>
              <a:avLst/>
              <a:gdLst>
                <a:gd name="T0" fmla="*/ 67 w 83"/>
                <a:gd name="T1" fmla="*/ 2 h 73"/>
                <a:gd name="T2" fmla="*/ 73 w 83"/>
                <a:gd name="T3" fmla="*/ 5 h 73"/>
                <a:gd name="T4" fmla="*/ 75 w 83"/>
                <a:gd name="T5" fmla="*/ 10 h 73"/>
                <a:gd name="T6" fmla="*/ 75 w 83"/>
                <a:gd name="T7" fmla="*/ 13 h 73"/>
                <a:gd name="T8" fmla="*/ 78 w 83"/>
                <a:gd name="T9" fmla="*/ 13 h 73"/>
                <a:gd name="T10" fmla="*/ 78 w 83"/>
                <a:gd name="T11" fmla="*/ 10 h 73"/>
                <a:gd name="T12" fmla="*/ 78 w 83"/>
                <a:gd name="T13" fmla="*/ 13 h 73"/>
                <a:gd name="T14" fmla="*/ 80 w 83"/>
                <a:gd name="T15" fmla="*/ 18 h 73"/>
                <a:gd name="T16" fmla="*/ 80 w 83"/>
                <a:gd name="T17" fmla="*/ 21 h 73"/>
                <a:gd name="T18" fmla="*/ 80 w 83"/>
                <a:gd name="T19" fmla="*/ 23 h 73"/>
                <a:gd name="T20" fmla="*/ 75 w 83"/>
                <a:gd name="T21" fmla="*/ 26 h 73"/>
                <a:gd name="T22" fmla="*/ 73 w 83"/>
                <a:gd name="T23" fmla="*/ 31 h 73"/>
                <a:gd name="T24" fmla="*/ 73 w 83"/>
                <a:gd name="T25" fmla="*/ 34 h 73"/>
                <a:gd name="T26" fmla="*/ 73 w 83"/>
                <a:gd name="T27" fmla="*/ 36 h 73"/>
                <a:gd name="T28" fmla="*/ 73 w 83"/>
                <a:gd name="T29" fmla="*/ 39 h 73"/>
                <a:gd name="T30" fmla="*/ 70 w 83"/>
                <a:gd name="T31" fmla="*/ 44 h 73"/>
                <a:gd name="T32" fmla="*/ 65 w 83"/>
                <a:gd name="T33" fmla="*/ 47 h 73"/>
                <a:gd name="T34" fmla="*/ 65 w 83"/>
                <a:gd name="T35" fmla="*/ 49 h 73"/>
                <a:gd name="T36" fmla="*/ 60 w 83"/>
                <a:gd name="T37" fmla="*/ 55 h 73"/>
                <a:gd name="T38" fmla="*/ 57 w 83"/>
                <a:gd name="T39" fmla="*/ 55 h 73"/>
                <a:gd name="T40" fmla="*/ 54 w 83"/>
                <a:gd name="T41" fmla="*/ 55 h 73"/>
                <a:gd name="T42" fmla="*/ 52 w 83"/>
                <a:gd name="T43" fmla="*/ 55 h 73"/>
                <a:gd name="T44" fmla="*/ 52 w 83"/>
                <a:gd name="T45" fmla="*/ 57 h 73"/>
                <a:gd name="T46" fmla="*/ 47 w 83"/>
                <a:gd name="T47" fmla="*/ 60 h 73"/>
                <a:gd name="T48" fmla="*/ 44 w 83"/>
                <a:gd name="T49" fmla="*/ 60 h 73"/>
                <a:gd name="T50" fmla="*/ 41 w 83"/>
                <a:gd name="T51" fmla="*/ 65 h 73"/>
                <a:gd name="T52" fmla="*/ 39 w 83"/>
                <a:gd name="T53" fmla="*/ 65 h 73"/>
                <a:gd name="T54" fmla="*/ 36 w 83"/>
                <a:gd name="T55" fmla="*/ 70 h 73"/>
                <a:gd name="T56" fmla="*/ 33 w 83"/>
                <a:gd name="T57" fmla="*/ 70 h 73"/>
                <a:gd name="T58" fmla="*/ 31 w 83"/>
                <a:gd name="T59" fmla="*/ 70 h 73"/>
                <a:gd name="T60" fmla="*/ 28 w 83"/>
                <a:gd name="T61" fmla="*/ 70 h 73"/>
                <a:gd name="T62" fmla="*/ 20 w 83"/>
                <a:gd name="T63" fmla="*/ 70 h 73"/>
                <a:gd name="T64" fmla="*/ 18 w 83"/>
                <a:gd name="T65" fmla="*/ 65 h 73"/>
                <a:gd name="T66" fmla="*/ 13 w 83"/>
                <a:gd name="T67" fmla="*/ 62 h 73"/>
                <a:gd name="T68" fmla="*/ 5 w 83"/>
                <a:gd name="T69" fmla="*/ 62 h 73"/>
                <a:gd name="T70" fmla="*/ 2 w 83"/>
                <a:gd name="T71" fmla="*/ 57 h 73"/>
                <a:gd name="T72" fmla="*/ 0 w 83"/>
                <a:gd name="T73" fmla="*/ 52 h 73"/>
                <a:gd name="T74" fmla="*/ 5 w 83"/>
                <a:gd name="T75" fmla="*/ 47 h 73"/>
                <a:gd name="T76" fmla="*/ 7 w 83"/>
                <a:gd name="T77" fmla="*/ 42 h 73"/>
                <a:gd name="T78" fmla="*/ 5 w 83"/>
                <a:gd name="T79" fmla="*/ 36 h 73"/>
                <a:gd name="T80" fmla="*/ 5 w 83"/>
                <a:gd name="T81" fmla="*/ 29 h 73"/>
                <a:gd name="T82" fmla="*/ 10 w 83"/>
                <a:gd name="T83" fmla="*/ 26 h 73"/>
                <a:gd name="T84" fmla="*/ 15 w 83"/>
                <a:gd name="T85" fmla="*/ 23 h 73"/>
                <a:gd name="T86" fmla="*/ 20 w 83"/>
                <a:gd name="T87" fmla="*/ 18 h 73"/>
                <a:gd name="T88" fmla="*/ 26 w 83"/>
                <a:gd name="T89" fmla="*/ 15 h 73"/>
                <a:gd name="T90" fmla="*/ 28 w 83"/>
                <a:gd name="T91" fmla="*/ 8 h 73"/>
                <a:gd name="T92" fmla="*/ 36 w 83"/>
                <a:gd name="T93" fmla="*/ 8 h 73"/>
                <a:gd name="T94" fmla="*/ 39 w 83"/>
                <a:gd name="T95" fmla="*/ 8 h 73"/>
                <a:gd name="T96" fmla="*/ 44 w 83"/>
                <a:gd name="T97" fmla="*/ 5 h 73"/>
                <a:gd name="T98" fmla="*/ 49 w 83"/>
                <a:gd name="T99" fmla="*/ 2 h 73"/>
                <a:gd name="T100" fmla="*/ 57 w 83"/>
                <a:gd name="T101" fmla="*/ 2 h 73"/>
                <a:gd name="T102" fmla="*/ 62 w 83"/>
                <a:gd name="T103" fmla="*/ 0 h 73"/>
                <a:gd name="T104" fmla="*/ 67 w 83"/>
                <a:gd name="T105" fmla="*/ 2 h 73"/>
                <a:gd name="T106" fmla="*/ 67 w 83"/>
                <a:gd name="T107" fmla="*/ 0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83" h="73">
                  <a:moveTo>
                    <a:pt x="70" y="0"/>
                  </a:moveTo>
                  <a:lnTo>
                    <a:pt x="70" y="2"/>
                  </a:lnTo>
                  <a:lnTo>
                    <a:pt x="67" y="2"/>
                  </a:lnTo>
                  <a:lnTo>
                    <a:pt x="70" y="2"/>
                  </a:lnTo>
                  <a:lnTo>
                    <a:pt x="73" y="2"/>
                  </a:lnTo>
                  <a:lnTo>
                    <a:pt x="73" y="5"/>
                  </a:lnTo>
                  <a:lnTo>
                    <a:pt x="73" y="8"/>
                  </a:lnTo>
                  <a:lnTo>
                    <a:pt x="73" y="10"/>
                  </a:lnTo>
                  <a:lnTo>
                    <a:pt x="75" y="10"/>
                  </a:lnTo>
                  <a:lnTo>
                    <a:pt x="75" y="13"/>
                  </a:lnTo>
                  <a:lnTo>
                    <a:pt x="75" y="10"/>
                  </a:lnTo>
                  <a:lnTo>
                    <a:pt x="75" y="13"/>
                  </a:lnTo>
                  <a:lnTo>
                    <a:pt x="75" y="10"/>
                  </a:lnTo>
                  <a:lnTo>
                    <a:pt x="78" y="10"/>
                  </a:lnTo>
                  <a:lnTo>
                    <a:pt x="78" y="13"/>
                  </a:lnTo>
                  <a:lnTo>
                    <a:pt x="78" y="10"/>
                  </a:lnTo>
                  <a:lnTo>
                    <a:pt x="78" y="13"/>
                  </a:lnTo>
                  <a:lnTo>
                    <a:pt x="78" y="10"/>
                  </a:lnTo>
                  <a:lnTo>
                    <a:pt x="78" y="13"/>
                  </a:lnTo>
                  <a:lnTo>
                    <a:pt x="80" y="13"/>
                  </a:lnTo>
                  <a:lnTo>
                    <a:pt x="78" y="13"/>
                  </a:lnTo>
                  <a:lnTo>
                    <a:pt x="78" y="15"/>
                  </a:lnTo>
                  <a:lnTo>
                    <a:pt x="78" y="18"/>
                  </a:lnTo>
                  <a:lnTo>
                    <a:pt x="80" y="18"/>
                  </a:lnTo>
                  <a:lnTo>
                    <a:pt x="83" y="18"/>
                  </a:lnTo>
                  <a:lnTo>
                    <a:pt x="83" y="21"/>
                  </a:lnTo>
                  <a:lnTo>
                    <a:pt x="80" y="21"/>
                  </a:lnTo>
                  <a:lnTo>
                    <a:pt x="83" y="21"/>
                  </a:lnTo>
                  <a:lnTo>
                    <a:pt x="80" y="21"/>
                  </a:lnTo>
                  <a:lnTo>
                    <a:pt x="80" y="23"/>
                  </a:lnTo>
                  <a:lnTo>
                    <a:pt x="80" y="26"/>
                  </a:lnTo>
                  <a:lnTo>
                    <a:pt x="78" y="26"/>
                  </a:lnTo>
                  <a:lnTo>
                    <a:pt x="75" y="26"/>
                  </a:lnTo>
                  <a:lnTo>
                    <a:pt x="73" y="26"/>
                  </a:lnTo>
                  <a:lnTo>
                    <a:pt x="73" y="29"/>
                  </a:lnTo>
                  <a:lnTo>
                    <a:pt x="73" y="31"/>
                  </a:lnTo>
                  <a:lnTo>
                    <a:pt x="75" y="31"/>
                  </a:lnTo>
                  <a:lnTo>
                    <a:pt x="75" y="34"/>
                  </a:lnTo>
                  <a:lnTo>
                    <a:pt x="73" y="34"/>
                  </a:lnTo>
                  <a:lnTo>
                    <a:pt x="73" y="36"/>
                  </a:lnTo>
                  <a:lnTo>
                    <a:pt x="73" y="34"/>
                  </a:lnTo>
                  <a:lnTo>
                    <a:pt x="73" y="36"/>
                  </a:lnTo>
                  <a:lnTo>
                    <a:pt x="70" y="36"/>
                  </a:lnTo>
                  <a:lnTo>
                    <a:pt x="70" y="39"/>
                  </a:lnTo>
                  <a:lnTo>
                    <a:pt x="73" y="39"/>
                  </a:lnTo>
                  <a:lnTo>
                    <a:pt x="70" y="39"/>
                  </a:lnTo>
                  <a:lnTo>
                    <a:pt x="70" y="42"/>
                  </a:lnTo>
                  <a:lnTo>
                    <a:pt x="70" y="44"/>
                  </a:lnTo>
                  <a:lnTo>
                    <a:pt x="67" y="44"/>
                  </a:lnTo>
                  <a:lnTo>
                    <a:pt x="65" y="44"/>
                  </a:lnTo>
                  <a:lnTo>
                    <a:pt x="65" y="47"/>
                  </a:lnTo>
                  <a:lnTo>
                    <a:pt x="67" y="47"/>
                  </a:lnTo>
                  <a:lnTo>
                    <a:pt x="65" y="47"/>
                  </a:lnTo>
                  <a:lnTo>
                    <a:pt x="65" y="49"/>
                  </a:lnTo>
                  <a:lnTo>
                    <a:pt x="62" y="52"/>
                  </a:lnTo>
                  <a:lnTo>
                    <a:pt x="60" y="52"/>
                  </a:lnTo>
                  <a:lnTo>
                    <a:pt x="60" y="55"/>
                  </a:lnTo>
                  <a:lnTo>
                    <a:pt x="57" y="55"/>
                  </a:lnTo>
                  <a:lnTo>
                    <a:pt x="60" y="55"/>
                  </a:lnTo>
                  <a:lnTo>
                    <a:pt x="57" y="55"/>
                  </a:lnTo>
                  <a:lnTo>
                    <a:pt x="57" y="57"/>
                  </a:lnTo>
                  <a:lnTo>
                    <a:pt x="57" y="55"/>
                  </a:lnTo>
                  <a:lnTo>
                    <a:pt x="54" y="55"/>
                  </a:lnTo>
                  <a:lnTo>
                    <a:pt x="54" y="57"/>
                  </a:lnTo>
                  <a:lnTo>
                    <a:pt x="54" y="55"/>
                  </a:lnTo>
                  <a:lnTo>
                    <a:pt x="52" y="55"/>
                  </a:lnTo>
                  <a:lnTo>
                    <a:pt x="52" y="57"/>
                  </a:lnTo>
                  <a:lnTo>
                    <a:pt x="52" y="55"/>
                  </a:lnTo>
                  <a:lnTo>
                    <a:pt x="52" y="57"/>
                  </a:lnTo>
                  <a:lnTo>
                    <a:pt x="49" y="57"/>
                  </a:lnTo>
                  <a:lnTo>
                    <a:pt x="47" y="57"/>
                  </a:lnTo>
                  <a:lnTo>
                    <a:pt x="47" y="60"/>
                  </a:lnTo>
                  <a:lnTo>
                    <a:pt x="47" y="62"/>
                  </a:lnTo>
                  <a:lnTo>
                    <a:pt x="44" y="62"/>
                  </a:lnTo>
                  <a:lnTo>
                    <a:pt x="44" y="60"/>
                  </a:lnTo>
                  <a:lnTo>
                    <a:pt x="44" y="62"/>
                  </a:lnTo>
                  <a:lnTo>
                    <a:pt x="41" y="62"/>
                  </a:lnTo>
                  <a:lnTo>
                    <a:pt x="41" y="65"/>
                  </a:lnTo>
                  <a:lnTo>
                    <a:pt x="41" y="68"/>
                  </a:lnTo>
                  <a:lnTo>
                    <a:pt x="41" y="65"/>
                  </a:lnTo>
                  <a:lnTo>
                    <a:pt x="39" y="65"/>
                  </a:lnTo>
                  <a:lnTo>
                    <a:pt x="39" y="68"/>
                  </a:lnTo>
                  <a:lnTo>
                    <a:pt x="36" y="68"/>
                  </a:lnTo>
                  <a:lnTo>
                    <a:pt x="36" y="70"/>
                  </a:lnTo>
                  <a:lnTo>
                    <a:pt x="33" y="70"/>
                  </a:lnTo>
                  <a:lnTo>
                    <a:pt x="33" y="73"/>
                  </a:lnTo>
                  <a:lnTo>
                    <a:pt x="33" y="70"/>
                  </a:lnTo>
                  <a:lnTo>
                    <a:pt x="31" y="70"/>
                  </a:lnTo>
                  <a:lnTo>
                    <a:pt x="31" y="73"/>
                  </a:lnTo>
                  <a:lnTo>
                    <a:pt x="31" y="70"/>
                  </a:lnTo>
                  <a:lnTo>
                    <a:pt x="28" y="70"/>
                  </a:lnTo>
                  <a:lnTo>
                    <a:pt x="28" y="73"/>
                  </a:lnTo>
                  <a:lnTo>
                    <a:pt x="28" y="70"/>
                  </a:lnTo>
                  <a:lnTo>
                    <a:pt x="26" y="70"/>
                  </a:lnTo>
                  <a:lnTo>
                    <a:pt x="23" y="70"/>
                  </a:lnTo>
                  <a:lnTo>
                    <a:pt x="20" y="70"/>
                  </a:lnTo>
                  <a:lnTo>
                    <a:pt x="18" y="70"/>
                  </a:lnTo>
                  <a:lnTo>
                    <a:pt x="18" y="68"/>
                  </a:lnTo>
                  <a:lnTo>
                    <a:pt x="18" y="65"/>
                  </a:lnTo>
                  <a:lnTo>
                    <a:pt x="15" y="65"/>
                  </a:lnTo>
                  <a:lnTo>
                    <a:pt x="15" y="62"/>
                  </a:lnTo>
                  <a:lnTo>
                    <a:pt x="13" y="62"/>
                  </a:lnTo>
                  <a:lnTo>
                    <a:pt x="10" y="62"/>
                  </a:lnTo>
                  <a:lnTo>
                    <a:pt x="7" y="62"/>
                  </a:lnTo>
                  <a:lnTo>
                    <a:pt x="5" y="62"/>
                  </a:lnTo>
                  <a:lnTo>
                    <a:pt x="5" y="60"/>
                  </a:lnTo>
                  <a:lnTo>
                    <a:pt x="2" y="60"/>
                  </a:lnTo>
                  <a:lnTo>
                    <a:pt x="2" y="57"/>
                  </a:lnTo>
                  <a:lnTo>
                    <a:pt x="2" y="55"/>
                  </a:lnTo>
                  <a:lnTo>
                    <a:pt x="0" y="55"/>
                  </a:lnTo>
                  <a:lnTo>
                    <a:pt x="0" y="52"/>
                  </a:lnTo>
                  <a:lnTo>
                    <a:pt x="0" y="49"/>
                  </a:lnTo>
                  <a:lnTo>
                    <a:pt x="2" y="49"/>
                  </a:lnTo>
                  <a:lnTo>
                    <a:pt x="5" y="47"/>
                  </a:lnTo>
                  <a:lnTo>
                    <a:pt x="7" y="47"/>
                  </a:lnTo>
                  <a:lnTo>
                    <a:pt x="7" y="44"/>
                  </a:lnTo>
                  <a:lnTo>
                    <a:pt x="7" y="42"/>
                  </a:lnTo>
                  <a:lnTo>
                    <a:pt x="7" y="39"/>
                  </a:lnTo>
                  <a:lnTo>
                    <a:pt x="7" y="36"/>
                  </a:lnTo>
                  <a:lnTo>
                    <a:pt x="5" y="36"/>
                  </a:lnTo>
                  <a:lnTo>
                    <a:pt x="5" y="34"/>
                  </a:lnTo>
                  <a:lnTo>
                    <a:pt x="5" y="31"/>
                  </a:lnTo>
                  <a:lnTo>
                    <a:pt x="5" y="29"/>
                  </a:lnTo>
                  <a:lnTo>
                    <a:pt x="7" y="29"/>
                  </a:lnTo>
                  <a:lnTo>
                    <a:pt x="7" y="26"/>
                  </a:lnTo>
                  <a:lnTo>
                    <a:pt x="10" y="26"/>
                  </a:lnTo>
                  <a:lnTo>
                    <a:pt x="10" y="23"/>
                  </a:lnTo>
                  <a:lnTo>
                    <a:pt x="13" y="23"/>
                  </a:lnTo>
                  <a:lnTo>
                    <a:pt x="15" y="23"/>
                  </a:lnTo>
                  <a:lnTo>
                    <a:pt x="15" y="21"/>
                  </a:lnTo>
                  <a:lnTo>
                    <a:pt x="18" y="21"/>
                  </a:lnTo>
                  <a:lnTo>
                    <a:pt x="20" y="18"/>
                  </a:lnTo>
                  <a:lnTo>
                    <a:pt x="23" y="18"/>
                  </a:lnTo>
                  <a:lnTo>
                    <a:pt x="23" y="15"/>
                  </a:lnTo>
                  <a:lnTo>
                    <a:pt x="26" y="15"/>
                  </a:lnTo>
                  <a:lnTo>
                    <a:pt x="26" y="13"/>
                  </a:lnTo>
                  <a:lnTo>
                    <a:pt x="28" y="10"/>
                  </a:lnTo>
                  <a:lnTo>
                    <a:pt x="28" y="8"/>
                  </a:lnTo>
                  <a:lnTo>
                    <a:pt x="31" y="8"/>
                  </a:lnTo>
                  <a:lnTo>
                    <a:pt x="33" y="8"/>
                  </a:lnTo>
                  <a:lnTo>
                    <a:pt x="36" y="8"/>
                  </a:lnTo>
                  <a:lnTo>
                    <a:pt x="33" y="8"/>
                  </a:lnTo>
                  <a:lnTo>
                    <a:pt x="36" y="8"/>
                  </a:lnTo>
                  <a:lnTo>
                    <a:pt x="39" y="8"/>
                  </a:lnTo>
                  <a:lnTo>
                    <a:pt x="41" y="8"/>
                  </a:lnTo>
                  <a:lnTo>
                    <a:pt x="44" y="8"/>
                  </a:lnTo>
                  <a:lnTo>
                    <a:pt x="44" y="5"/>
                  </a:lnTo>
                  <a:lnTo>
                    <a:pt x="47" y="5"/>
                  </a:lnTo>
                  <a:lnTo>
                    <a:pt x="49" y="5"/>
                  </a:lnTo>
                  <a:lnTo>
                    <a:pt x="49" y="2"/>
                  </a:lnTo>
                  <a:lnTo>
                    <a:pt x="52" y="2"/>
                  </a:lnTo>
                  <a:lnTo>
                    <a:pt x="54" y="2"/>
                  </a:lnTo>
                  <a:lnTo>
                    <a:pt x="57" y="2"/>
                  </a:lnTo>
                  <a:lnTo>
                    <a:pt x="57" y="0"/>
                  </a:lnTo>
                  <a:lnTo>
                    <a:pt x="60" y="0"/>
                  </a:lnTo>
                  <a:lnTo>
                    <a:pt x="62" y="0"/>
                  </a:lnTo>
                  <a:lnTo>
                    <a:pt x="62" y="2"/>
                  </a:lnTo>
                  <a:lnTo>
                    <a:pt x="65" y="2"/>
                  </a:lnTo>
                  <a:lnTo>
                    <a:pt x="67" y="2"/>
                  </a:lnTo>
                  <a:lnTo>
                    <a:pt x="67" y="0"/>
                  </a:lnTo>
                  <a:lnTo>
                    <a:pt x="67" y="2"/>
                  </a:lnTo>
                  <a:lnTo>
                    <a:pt x="67" y="0"/>
                  </a:lnTo>
                  <a:lnTo>
                    <a:pt x="70" y="0"/>
                  </a:lnTo>
                </a:path>
              </a:pathLst>
            </a:custGeom>
            <a:noFill/>
            <a:ln w="4763">
              <a:solidFill>
                <a:srgbClr val="6E6E6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800" kern="1200">
                <a:solidFill>
                  <a:prstClr val="black"/>
                </a:solidFill>
                <a:latin typeface="Century Gothic"/>
                <a:ea typeface="+mn-ea"/>
                <a:cs typeface="+mn-cs"/>
              </a:endParaRPr>
            </a:p>
          </p:txBody>
        </p:sp>
        <p:sp>
          <p:nvSpPr>
            <p:cNvPr id="309" name="Freeform 99"/>
            <p:cNvSpPr>
              <a:spLocks/>
            </p:cNvSpPr>
            <p:nvPr/>
          </p:nvSpPr>
          <p:spPr bwMode="auto">
            <a:xfrm>
              <a:off x="2399" y="2913"/>
              <a:ext cx="8" cy="8"/>
            </a:xfrm>
            <a:custGeom>
              <a:avLst/>
              <a:gdLst>
                <a:gd name="T0" fmla="*/ 8 w 8"/>
                <a:gd name="T1" fmla="*/ 0 h 8"/>
                <a:gd name="T2" fmla="*/ 8 w 8"/>
                <a:gd name="T3" fmla="*/ 3 h 8"/>
                <a:gd name="T4" fmla="*/ 8 w 8"/>
                <a:gd name="T5" fmla="*/ 0 h 8"/>
                <a:gd name="T6" fmla="*/ 8 w 8"/>
                <a:gd name="T7" fmla="*/ 3 h 8"/>
                <a:gd name="T8" fmla="*/ 5 w 8"/>
                <a:gd name="T9" fmla="*/ 3 h 8"/>
                <a:gd name="T10" fmla="*/ 8 w 8"/>
                <a:gd name="T11" fmla="*/ 3 h 8"/>
                <a:gd name="T12" fmla="*/ 5 w 8"/>
                <a:gd name="T13" fmla="*/ 3 h 8"/>
                <a:gd name="T14" fmla="*/ 8 w 8"/>
                <a:gd name="T15" fmla="*/ 3 h 8"/>
                <a:gd name="T16" fmla="*/ 5 w 8"/>
                <a:gd name="T17" fmla="*/ 3 h 8"/>
                <a:gd name="T18" fmla="*/ 8 w 8"/>
                <a:gd name="T19" fmla="*/ 3 h 8"/>
                <a:gd name="T20" fmla="*/ 8 w 8"/>
                <a:gd name="T21" fmla="*/ 5 h 8"/>
                <a:gd name="T22" fmla="*/ 5 w 8"/>
                <a:gd name="T23" fmla="*/ 5 h 8"/>
                <a:gd name="T24" fmla="*/ 3 w 8"/>
                <a:gd name="T25" fmla="*/ 5 h 8"/>
                <a:gd name="T26" fmla="*/ 3 w 8"/>
                <a:gd name="T27" fmla="*/ 8 h 8"/>
                <a:gd name="T28" fmla="*/ 0 w 8"/>
                <a:gd name="T29" fmla="*/ 8 h 8"/>
                <a:gd name="T30" fmla="*/ 3 w 8"/>
                <a:gd name="T31" fmla="*/ 8 h 8"/>
                <a:gd name="T32" fmla="*/ 0 w 8"/>
                <a:gd name="T33" fmla="*/ 8 h 8"/>
                <a:gd name="T34" fmla="*/ 0 w 8"/>
                <a:gd name="T35" fmla="*/ 5 h 8"/>
                <a:gd name="T36" fmla="*/ 3 w 8"/>
                <a:gd name="T37" fmla="*/ 5 h 8"/>
                <a:gd name="T38" fmla="*/ 3 w 8"/>
                <a:gd name="T39" fmla="*/ 3 h 8"/>
                <a:gd name="T40" fmla="*/ 5 w 8"/>
                <a:gd name="T41" fmla="*/ 3 h 8"/>
                <a:gd name="T42" fmla="*/ 5 w 8"/>
                <a:gd name="T43" fmla="*/ 0 h 8"/>
                <a:gd name="T44" fmla="*/ 8 w 8"/>
                <a:gd name="T4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8" h="8">
                  <a:moveTo>
                    <a:pt x="8" y="0"/>
                  </a:moveTo>
                  <a:lnTo>
                    <a:pt x="8" y="3"/>
                  </a:lnTo>
                  <a:lnTo>
                    <a:pt x="8" y="0"/>
                  </a:lnTo>
                  <a:lnTo>
                    <a:pt x="8" y="3"/>
                  </a:lnTo>
                  <a:lnTo>
                    <a:pt x="5" y="3"/>
                  </a:lnTo>
                  <a:lnTo>
                    <a:pt x="8" y="3"/>
                  </a:lnTo>
                  <a:lnTo>
                    <a:pt x="5" y="3"/>
                  </a:lnTo>
                  <a:lnTo>
                    <a:pt x="8" y="3"/>
                  </a:lnTo>
                  <a:lnTo>
                    <a:pt x="5" y="3"/>
                  </a:lnTo>
                  <a:lnTo>
                    <a:pt x="8" y="3"/>
                  </a:lnTo>
                  <a:lnTo>
                    <a:pt x="8" y="5"/>
                  </a:lnTo>
                  <a:lnTo>
                    <a:pt x="5" y="5"/>
                  </a:lnTo>
                  <a:lnTo>
                    <a:pt x="3" y="5"/>
                  </a:lnTo>
                  <a:lnTo>
                    <a:pt x="3" y="8"/>
                  </a:lnTo>
                  <a:lnTo>
                    <a:pt x="0" y="8"/>
                  </a:lnTo>
                  <a:lnTo>
                    <a:pt x="3" y="8"/>
                  </a:lnTo>
                  <a:lnTo>
                    <a:pt x="0" y="8"/>
                  </a:lnTo>
                  <a:lnTo>
                    <a:pt x="0" y="5"/>
                  </a:lnTo>
                  <a:lnTo>
                    <a:pt x="3" y="5"/>
                  </a:lnTo>
                  <a:lnTo>
                    <a:pt x="3" y="3"/>
                  </a:lnTo>
                  <a:lnTo>
                    <a:pt x="5" y="3"/>
                  </a:lnTo>
                  <a:lnTo>
                    <a:pt x="5" y="0"/>
                  </a:lnTo>
                  <a:lnTo>
                    <a:pt x="8" y="0"/>
                  </a:lnTo>
                </a:path>
              </a:pathLst>
            </a:custGeom>
            <a:noFill/>
            <a:ln w="4763">
              <a:solidFill>
                <a:srgbClr val="6E6E6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800" kern="1200">
                <a:solidFill>
                  <a:prstClr val="black"/>
                </a:solidFill>
                <a:latin typeface="Century Gothic"/>
                <a:ea typeface="+mn-ea"/>
                <a:cs typeface="+mn-cs"/>
              </a:endParaRPr>
            </a:p>
          </p:txBody>
        </p:sp>
        <p:sp>
          <p:nvSpPr>
            <p:cNvPr id="310" name="Freeform 100"/>
            <p:cNvSpPr>
              <a:spLocks/>
            </p:cNvSpPr>
            <p:nvPr/>
          </p:nvSpPr>
          <p:spPr bwMode="auto">
            <a:xfrm>
              <a:off x="2613" y="2785"/>
              <a:ext cx="5" cy="3"/>
            </a:xfrm>
            <a:custGeom>
              <a:avLst/>
              <a:gdLst>
                <a:gd name="T0" fmla="*/ 3 w 5"/>
                <a:gd name="T1" fmla="*/ 0 h 3"/>
                <a:gd name="T2" fmla="*/ 5 w 5"/>
                <a:gd name="T3" fmla="*/ 0 h 3"/>
                <a:gd name="T4" fmla="*/ 5 w 5"/>
                <a:gd name="T5" fmla="*/ 3 h 3"/>
                <a:gd name="T6" fmla="*/ 3 w 5"/>
                <a:gd name="T7" fmla="*/ 3 h 3"/>
                <a:gd name="T8" fmla="*/ 0 w 5"/>
                <a:gd name="T9" fmla="*/ 3 h 3"/>
                <a:gd name="T10" fmla="*/ 0 w 5"/>
                <a:gd name="T11" fmla="*/ 0 h 3"/>
                <a:gd name="T12" fmla="*/ 3 w 5"/>
                <a:gd name="T1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3">
                  <a:moveTo>
                    <a:pt x="3" y="0"/>
                  </a:moveTo>
                  <a:lnTo>
                    <a:pt x="5" y="0"/>
                  </a:lnTo>
                  <a:lnTo>
                    <a:pt x="5" y="3"/>
                  </a:lnTo>
                  <a:lnTo>
                    <a:pt x="3" y="3"/>
                  </a:lnTo>
                  <a:lnTo>
                    <a:pt x="0" y="3"/>
                  </a:lnTo>
                  <a:lnTo>
                    <a:pt x="0" y="0"/>
                  </a:lnTo>
                  <a:lnTo>
                    <a:pt x="3" y="0"/>
                  </a:lnTo>
                </a:path>
              </a:pathLst>
            </a:custGeom>
            <a:noFill/>
            <a:ln w="4763">
              <a:solidFill>
                <a:srgbClr val="6E6E6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800" kern="1200">
                <a:solidFill>
                  <a:prstClr val="black"/>
                </a:solidFill>
                <a:latin typeface="Century Gothic"/>
                <a:ea typeface="+mn-ea"/>
                <a:cs typeface="+mn-cs"/>
              </a:endParaRPr>
            </a:p>
          </p:txBody>
        </p:sp>
        <p:sp>
          <p:nvSpPr>
            <p:cNvPr id="311" name="Freeform 101"/>
            <p:cNvSpPr>
              <a:spLocks/>
            </p:cNvSpPr>
            <p:nvPr/>
          </p:nvSpPr>
          <p:spPr bwMode="auto">
            <a:xfrm>
              <a:off x="2830" y="2756"/>
              <a:ext cx="49" cy="45"/>
            </a:xfrm>
            <a:custGeom>
              <a:avLst/>
              <a:gdLst>
                <a:gd name="T0" fmla="*/ 44 w 49"/>
                <a:gd name="T1" fmla="*/ 0 h 45"/>
                <a:gd name="T2" fmla="*/ 49 w 49"/>
                <a:gd name="T3" fmla="*/ 3 h 45"/>
                <a:gd name="T4" fmla="*/ 49 w 49"/>
                <a:gd name="T5" fmla="*/ 8 h 45"/>
                <a:gd name="T6" fmla="*/ 47 w 49"/>
                <a:gd name="T7" fmla="*/ 11 h 45"/>
                <a:gd name="T8" fmla="*/ 49 w 49"/>
                <a:gd name="T9" fmla="*/ 13 h 45"/>
                <a:gd name="T10" fmla="*/ 47 w 49"/>
                <a:gd name="T11" fmla="*/ 16 h 45"/>
                <a:gd name="T12" fmla="*/ 42 w 49"/>
                <a:gd name="T13" fmla="*/ 16 h 45"/>
                <a:gd name="T14" fmla="*/ 42 w 49"/>
                <a:gd name="T15" fmla="*/ 21 h 45"/>
                <a:gd name="T16" fmla="*/ 42 w 49"/>
                <a:gd name="T17" fmla="*/ 26 h 45"/>
                <a:gd name="T18" fmla="*/ 44 w 49"/>
                <a:gd name="T19" fmla="*/ 29 h 45"/>
                <a:gd name="T20" fmla="*/ 47 w 49"/>
                <a:gd name="T21" fmla="*/ 32 h 45"/>
                <a:gd name="T22" fmla="*/ 49 w 49"/>
                <a:gd name="T23" fmla="*/ 34 h 45"/>
                <a:gd name="T24" fmla="*/ 47 w 49"/>
                <a:gd name="T25" fmla="*/ 37 h 45"/>
                <a:gd name="T26" fmla="*/ 47 w 49"/>
                <a:gd name="T27" fmla="*/ 42 h 45"/>
                <a:gd name="T28" fmla="*/ 42 w 49"/>
                <a:gd name="T29" fmla="*/ 42 h 45"/>
                <a:gd name="T30" fmla="*/ 42 w 49"/>
                <a:gd name="T31" fmla="*/ 42 h 45"/>
                <a:gd name="T32" fmla="*/ 36 w 49"/>
                <a:gd name="T33" fmla="*/ 42 h 45"/>
                <a:gd name="T34" fmla="*/ 31 w 49"/>
                <a:gd name="T35" fmla="*/ 42 h 45"/>
                <a:gd name="T36" fmla="*/ 29 w 49"/>
                <a:gd name="T37" fmla="*/ 39 h 45"/>
                <a:gd name="T38" fmla="*/ 26 w 49"/>
                <a:gd name="T39" fmla="*/ 42 h 45"/>
                <a:gd name="T40" fmla="*/ 29 w 49"/>
                <a:gd name="T41" fmla="*/ 45 h 45"/>
                <a:gd name="T42" fmla="*/ 26 w 49"/>
                <a:gd name="T43" fmla="*/ 42 h 45"/>
                <a:gd name="T44" fmla="*/ 26 w 49"/>
                <a:gd name="T45" fmla="*/ 42 h 45"/>
                <a:gd name="T46" fmla="*/ 21 w 49"/>
                <a:gd name="T47" fmla="*/ 42 h 45"/>
                <a:gd name="T48" fmla="*/ 23 w 49"/>
                <a:gd name="T49" fmla="*/ 39 h 45"/>
                <a:gd name="T50" fmla="*/ 21 w 49"/>
                <a:gd name="T51" fmla="*/ 42 h 45"/>
                <a:gd name="T52" fmla="*/ 18 w 49"/>
                <a:gd name="T53" fmla="*/ 39 h 45"/>
                <a:gd name="T54" fmla="*/ 16 w 49"/>
                <a:gd name="T55" fmla="*/ 42 h 45"/>
                <a:gd name="T56" fmla="*/ 10 w 49"/>
                <a:gd name="T57" fmla="*/ 42 h 45"/>
                <a:gd name="T58" fmla="*/ 5 w 49"/>
                <a:gd name="T59" fmla="*/ 42 h 45"/>
                <a:gd name="T60" fmla="*/ 5 w 49"/>
                <a:gd name="T61" fmla="*/ 42 h 45"/>
                <a:gd name="T62" fmla="*/ 8 w 49"/>
                <a:gd name="T63" fmla="*/ 39 h 45"/>
                <a:gd name="T64" fmla="*/ 5 w 49"/>
                <a:gd name="T65" fmla="*/ 37 h 45"/>
                <a:gd name="T66" fmla="*/ 2 w 49"/>
                <a:gd name="T67" fmla="*/ 39 h 45"/>
                <a:gd name="T68" fmla="*/ 2 w 49"/>
                <a:gd name="T69" fmla="*/ 34 h 45"/>
                <a:gd name="T70" fmla="*/ 0 w 49"/>
                <a:gd name="T71" fmla="*/ 32 h 45"/>
                <a:gd name="T72" fmla="*/ 0 w 49"/>
                <a:gd name="T73" fmla="*/ 26 h 45"/>
                <a:gd name="T74" fmla="*/ 2 w 49"/>
                <a:gd name="T75" fmla="*/ 21 h 45"/>
                <a:gd name="T76" fmla="*/ 5 w 49"/>
                <a:gd name="T77" fmla="*/ 19 h 45"/>
                <a:gd name="T78" fmla="*/ 5 w 49"/>
                <a:gd name="T79" fmla="*/ 19 h 45"/>
                <a:gd name="T80" fmla="*/ 8 w 49"/>
                <a:gd name="T81" fmla="*/ 16 h 45"/>
                <a:gd name="T82" fmla="*/ 10 w 49"/>
                <a:gd name="T83" fmla="*/ 13 h 45"/>
                <a:gd name="T84" fmla="*/ 13 w 49"/>
                <a:gd name="T85" fmla="*/ 11 h 45"/>
                <a:gd name="T86" fmla="*/ 13 w 49"/>
                <a:gd name="T87" fmla="*/ 11 h 45"/>
                <a:gd name="T88" fmla="*/ 16 w 49"/>
                <a:gd name="T89" fmla="*/ 8 h 45"/>
                <a:gd name="T90" fmla="*/ 21 w 49"/>
                <a:gd name="T91" fmla="*/ 8 h 45"/>
                <a:gd name="T92" fmla="*/ 23 w 49"/>
                <a:gd name="T93" fmla="*/ 6 h 45"/>
                <a:gd name="T94" fmla="*/ 29 w 49"/>
                <a:gd name="T95" fmla="*/ 6 h 45"/>
                <a:gd name="T96" fmla="*/ 29 w 49"/>
                <a:gd name="T97" fmla="*/ 6 h 45"/>
                <a:gd name="T98" fmla="*/ 31 w 49"/>
                <a:gd name="T99" fmla="*/ 3 h 45"/>
                <a:gd name="T100" fmla="*/ 36 w 49"/>
                <a:gd name="T101" fmla="*/ 3 h 45"/>
                <a:gd name="T102" fmla="*/ 39 w 49"/>
                <a:gd name="T103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9" h="45">
                  <a:moveTo>
                    <a:pt x="42" y="0"/>
                  </a:moveTo>
                  <a:lnTo>
                    <a:pt x="44" y="0"/>
                  </a:lnTo>
                  <a:lnTo>
                    <a:pt x="47" y="0"/>
                  </a:lnTo>
                  <a:lnTo>
                    <a:pt x="49" y="3"/>
                  </a:lnTo>
                  <a:lnTo>
                    <a:pt x="49" y="6"/>
                  </a:lnTo>
                  <a:lnTo>
                    <a:pt x="49" y="8"/>
                  </a:lnTo>
                  <a:lnTo>
                    <a:pt x="47" y="8"/>
                  </a:lnTo>
                  <a:lnTo>
                    <a:pt x="47" y="11"/>
                  </a:lnTo>
                  <a:lnTo>
                    <a:pt x="47" y="13"/>
                  </a:lnTo>
                  <a:lnTo>
                    <a:pt x="49" y="13"/>
                  </a:lnTo>
                  <a:lnTo>
                    <a:pt x="47" y="13"/>
                  </a:lnTo>
                  <a:lnTo>
                    <a:pt x="47" y="16"/>
                  </a:lnTo>
                  <a:lnTo>
                    <a:pt x="44" y="16"/>
                  </a:lnTo>
                  <a:lnTo>
                    <a:pt x="42" y="16"/>
                  </a:lnTo>
                  <a:lnTo>
                    <a:pt x="42" y="19"/>
                  </a:lnTo>
                  <a:lnTo>
                    <a:pt x="42" y="21"/>
                  </a:lnTo>
                  <a:lnTo>
                    <a:pt x="42" y="24"/>
                  </a:lnTo>
                  <a:lnTo>
                    <a:pt x="42" y="26"/>
                  </a:lnTo>
                  <a:lnTo>
                    <a:pt x="44" y="26"/>
                  </a:lnTo>
                  <a:lnTo>
                    <a:pt x="44" y="29"/>
                  </a:lnTo>
                  <a:lnTo>
                    <a:pt x="47" y="29"/>
                  </a:lnTo>
                  <a:lnTo>
                    <a:pt x="47" y="32"/>
                  </a:lnTo>
                  <a:lnTo>
                    <a:pt x="49" y="32"/>
                  </a:lnTo>
                  <a:lnTo>
                    <a:pt x="49" y="34"/>
                  </a:lnTo>
                  <a:lnTo>
                    <a:pt x="49" y="37"/>
                  </a:lnTo>
                  <a:lnTo>
                    <a:pt x="47" y="37"/>
                  </a:lnTo>
                  <a:lnTo>
                    <a:pt x="47" y="39"/>
                  </a:lnTo>
                  <a:lnTo>
                    <a:pt x="47" y="42"/>
                  </a:lnTo>
                  <a:lnTo>
                    <a:pt x="44" y="42"/>
                  </a:lnTo>
                  <a:lnTo>
                    <a:pt x="42" y="42"/>
                  </a:lnTo>
                  <a:lnTo>
                    <a:pt x="44" y="42"/>
                  </a:lnTo>
                  <a:lnTo>
                    <a:pt x="42" y="42"/>
                  </a:lnTo>
                  <a:lnTo>
                    <a:pt x="39" y="42"/>
                  </a:lnTo>
                  <a:lnTo>
                    <a:pt x="36" y="42"/>
                  </a:lnTo>
                  <a:lnTo>
                    <a:pt x="34" y="42"/>
                  </a:lnTo>
                  <a:lnTo>
                    <a:pt x="31" y="42"/>
                  </a:lnTo>
                  <a:lnTo>
                    <a:pt x="31" y="39"/>
                  </a:lnTo>
                  <a:lnTo>
                    <a:pt x="29" y="39"/>
                  </a:lnTo>
                  <a:lnTo>
                    <a:pt x="29" y="42"/>
                  </a:lnTo>
                  <a:lnTo>
                    <a:pt x="26" y="42"/>
                  </a:lnTo>
                  <a:lnTo>
                    <a:pt x="29" y="42"/>
                  </a:lnTo>
                  <a:lnTo>
                    <a:pt x="29" y="45"/>
                  </a:lnTo>
                  <a:lnTo>
                    <a:pt x="26" y="45"/>
                  </a:lnTo>
                  <a:lnTo>
                    <a:pt x="26" y="42"/>
                  </a:lnTo>
                  <a:lnTo>
                    <a:pt x="26" y="39"/>
                  </a:lnTo>
                  <a:lnTo>
                    <a:pt x="26" y="42"/>
                  </a:lnTo>
                  <a:lnTo>
                    <a:pt x="23" y="42"/>
                  </a:lnTo>
                  <a:lnTo>
                    <a:pt x="21" y="42"/>
                  </a:lnTo>
                  <a:lnTo>
                    <a:pt x="23" y="42"/>
                  </a:lnTo>
                  <a:lnTo>
                    <a:pt x="23" y="39"/>
                  </a:lnTo>
                  <a:lnTo>
                    <a:pt x="21" y="39"/>
                  </a:lnTo>
                  <a:lnTo>
                    <a:pt x="21" y="42"/>
                  </a:lnTo>
                  <a:lnTo>
                    <a:pt x="21" y="39"/>
                  </a:lnTo>
                  <a:lnTo>
                    <a:pt x="18" y="39"/>
                  </a:lnTo>
                  <a:lnTo>
                    <a:pt x="16" y="39"/>
                  </a:lnTo>
                  <a:lnTo>
                    <a:pt x="16" y="42"/>
                  </a:lnTo>
                  <a:lnTo>
                    <a:pt x="13" y="42"/>
                  </a:lnTo>
                  <a:lnTo>
                    <a:pt x="10" y="42"/>
                  </a:lnTo>
                  <a:lnTo>
                    <a:pt x="8" y="42"/>
                  </a:lnTo>
                  <a:lnTo>
                    <a:pt x="5" y="42"/>
                  </a:lnTo>
                  <a:lnTo>
                    <a:pt x="5" y="45"/>
                  </a:lnTo>
                  <a:lnTo>
                    <a:pt x="5" y="42"/>
                  </a:lnTo>
                  <a:lnTo>
                    <a:pt x="5" y="39"/>
                  </a:lnTo>
                  <a:lnTo>
                    <a:pt x="8" y="39"/>
                  </a:lnTo>
                  <a:lnTo>
                    <a:pt x="5" y="39"/>
                  </a:lnTo>
                  <a:lnTo>
                    <a:pt x="5" y="37"/>
                  </a:lnTo>
                  <a:lnTo>
                    <a:pt x="2" y="37"/>
                  </a:lnTo>
                  <a:lnTo>
                    <a:pt x="2" y="39"/>
                  </a:lnTo>
                  <a:lnTo>
                    <a:pt x="2" y="37"/>
                  </a:lnTo>
                  <a:lnTo>
                    <a:pt x="2" y="34"/>
                  </a:lnTo>
                  <a:lnTo>
                    <a:pt x="2" y="32"/>
                  </a:lnTo>
                  <a:lnTo>
                    <a:pt x="0" y="32"/>
                  </a:lnTo>
                  <a:lnTo>
                    <a:pt x="0" y="29"/>
                  </a:lnTo>
                  <a:lnTo>
                    <a:pt x="0" y="26"/>
                  </a:lnTo>
                  <a:lnTo>
                    <a:pt x="0" y="24"/>
                  </a:lnTo>
                  <a:lnTo>
                    <a:pt x="2" y="21"/>
                  </a:lnTo>
                  <a:lnTo>
                    <a:pt x="2" y="19"/>
                  </a:lnTo>
                  <a:lnTo>
                    <a:pt x="5" y="19"/>
                  </a:lnTo>
                  <a:lnTo>
                    <a:pt x="5" y="16"/>
                  </a:lnTo>
                  <a:lnTo>
                    <a:pt x="5" y="19"/>
                  </a:lnTo>
                  <a:lnTo>
                    <a:pt x="5" y="16"/>
                  </a:lnTo>
                  <a:lnTo>
                    <a:pt x="8" y="16"/>
                  </a:lnTo>
                  <a:lnTo>
                    <a:pt x="8" y="13"/>
                  </a:lnTo>
                  <a:lnTo>
                    <a:pt x="10" y="13"/>
                  </a:lnTo>
                  <a:lnTo>
                    <a:pt x="10" y="11"/>
                  </a:lnTo>
                  <a:lnTo>
                    <a:pt x="13" y="11"/>
                  </a:lnTo>
                  <a:lnTo>
                    <a:pt x="10" y="11"/>
                  </a:lnTo>
                  <a:lnTo>
                    <a:pt x="13" y="11"/>
                  </a:lnTo>
                  <a:lnTo>
                    <a:pt x="16" y="11"/>
                  </a:lnTo>
                  <a:lnTo>
                    <a:pt x="16" y="8"/>
                  </a:lnTo>
                  <a:lnTo>
                    <a:pt x="18" y="8"/>
                  </a:lnTo>
                  <a:lnTo>
                    <a:pt x="21" y="8"/>
                  </a:lnTo>
                  <a:lnTo>
                    <a:pt x="23" y="8"/>
                  </a:lnTo>
                  <a:lnTo>
                    <a:pt x="23" y="6"/>
                  </a:lnTo>
                  <a:lnTo>
                    <a:pt x="26" y="6"/>
                  </a:lnTo>
                  <a:lnTo>
                    <a:pt x="29" y="6"/>
                  </a:lnTo>
                  <a:lnTo>
                    <a:pt x="29" y="3"/>
                  </a:lnTo>
                  <a:lnTo>
                    <a:pt x="29" y="6"/>
                  </a:lnTo>
                  <a:lnTo>
                    <a:pt x="31" y="6"/>
                  </a:lnTo>
                  <a:lnTo>
                    <a:pt x="31" y="3"/>
                  </a:lnTo>
                  <a:lnTo>
                    <a:pt x="34" y="3"/>
                  </a:lnTo>
                  <a:lnTo>
                    <a:pt x="36" y="3"/>
                  </a:lnTo>
                  <a:lnTo>
                    <a:pt x="39" y="3"/>
                  </a:lnTo>
                  <a:lnTo>
                    <a:pt x="39" y="0"/>
                  </a:lnTo>
                  <a:lnTo>
                    <a:pt x="42" y="0"/>
                  </a:lnTo>
                </a:path>
              </a:pathLst>
            </a:custGeom>
            <a:noFill/>
            <a:ln w="4763">
              <a:solidFill>
                <a:srgbClr val="6E6E6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800" kern="1200">
                <a:solidFill>
                  <a:prstClr val="black"/>
                </a:solidFill>
                <a:latin typeface="Century Gothic"/>
                <a:ea typeface="+mn-ea"/>
                <a:cs typeface="+mn-cs"/>
              </a:endParaRPr>
            </a:p>
          </p:txBody>
        </p:sp>
        <p:sp>
          <p:nvSpPr>
            <p:cNvPr id="312" name="Freeform 102"/>
            <p:cNvSpPr>
              <a:spLocks/>
            </p:cNvSpPr>
            <p:nvPr/>
          </p:nvSpPr>
          <p:spPr bwMode="auto">
            <a:xfrm>
              <a:off x="2686" y="2730"/>
              <a:ext cx="32" cy="18"/>
            </a:xfrm>
            <a:custGeom>
              <a:avLst/>
              <a:gdLst>
                <a:gd name="T0" fmla="*/ 13 w 32"/>
                <a:gd name="T1" fmla="*/ 0 h 18"/>
                <a:gd name="T2" fmla="*/ 16 w 32"/>
                <a:gd name="T3" fmla="*/ 0 h 18"/>
                <a:gd name="T4" fmla="*/ 19 w 32"/>
                <a:gd name="T5" fmla="*/ 0 h 18"/>
                <a:gd name="T6" fmla="*/ 19 w 32"/>
                <a:gd name="T7" fmla="*/ 3 h 18"/>
                <a:gd name="T8" fmla="*/ 21 w 32"/>
                <a:gd name="T9" fmla="*/ 3 h 18"/>
                <a:gd name="T10" fmla="*/ 24 w 32"/>
                <a:gd name="T11" fmla="*/ 3 h 18"/>
                <a:gd name="T12" fmla="*/ 24 w 32"/>
                <a:gd name="T13" fmla="*/ 5 h 18"/>
                <a:gd name="T14" fmla="*/ 26 w 32"/>
                <a:gd name="T15" fmla="*/ 5 h 18"/>
                <a:gd name="T16" fmla="*/ 29 w 32"/>
                <a:gd name="T17" fmla="*/ 5 h 18"/>
                <a:gd name="T18" fmla="*/ 29 w 32"/>
                <a:gd name="T19" fmla="*/ 8 h 18"/>
                <a:gd name="T20" fmla="*/ 26 w 32"/>
                <a:gd name="T21" fmla="*/ 8 h 18"/>
                <a:gd name="T22" fmla="*/ 29 w 32"/>
                <a:gd name="T23" fmla="*/ 8 h 18"/>
                <a:gd name="T24" fmla="*/ 29 w 32"/>
                <a:gd name="T25" fmla="*/ 11 h 18"/>
                <a:gd name="T26" fmla="*/ 32 w 32"/>
                <a:gd name="T27" fmla="*/ 11 h 18"/>
                <a:gd name="T28" fmla="*/ 29 w 32"/>
                <a:gd name="T29" fmla="*/ 11 h 18"/>
                <a:gd name="T30" fmla="*/ 29 w 32"/>
                <a:gd name="T31" fmla="*/ 13 h 18"/>
                <a:gd name="T32" fmla="*/ 29 w 32"/>
                <a:gd name="T33" fmla="*/ 11 h 18"/>
                <a:gd name="T34" fmla="*/ 26 w 32"/>
                <a:gd name="T35" fmla="*/ 11 h 18"/>
                <a:gd name="T36" fmla="*/ 26 w 32"/>
                <a:gd name="T37" fmla="*/ 13 h 18"/>
                <a:gd name="T38" fmla="*/ 24 w 32"/>
                <a:gd name="T39" fmla="*/ 13 h 18"/>
                <a:gd name="T40" fmla="*/ 21 w 32"/>
                <a:gd name="T41" fmla="*/ 13 h 18"/>
                <a:gd name="T42" fmla="*/ 24 w 32"/>
                <a:gd name="T43" fmla="*/ 13 h 18"/>
                <a:gd name="T44" fmla="*/ 21 w 32"/>
                <a:gd name="T45" fmla="*/ 13 h 18"/>
                <a:gd name="T46" fmla="*/ 21 w 32"/>
                <a:gd name="T47" fmla="*/ 16 h 18"/>
                <a:gd name="T48" fmla="*/ 19 w 32"/>
                <a:gd name="T49" fmla="*/ 16 h 18"/>
                <a:gd name="T50" fmla="*/ 19 w 32"/>
                <a:gd name="T51" fmla="*/ 18 h 18"/>
                <a:gd name="T52" fmla="*/ 16 w 32"/>
                <a:gd name="T53" fmla="*/ 18 h 18"/>
                <a:gd name="T54" fmla="*/ 13 w 32"/>
                <a:gd name="T55" fmla="*/ 18 h 18"/>
                <a:gd name="T56" fmla="*/ 11 w 32"/>
                <a:gd name="T57" fmla="*/ 18 h 18"/>
                <a:gd name="T58" fmla="*/ 11 w 32"/>
                <a:gd name="T59" fmla="*/ 16 h 18"/>
                <a:gd name="T60" fmla="*/ 8 w 32"/>
                <a:gd name="T61" fmla="*/ 16 h 18"/>
                <a:gd name="T62" fmla="*/ 6 w 32"/>
                <a:gd name="T63" fmla="*/ 16 h 18"/>
                <a:gd name="T64" fmla="*/ 6 w 32"/>
                <a:gd name="T65" fmla="*/ 18 h 18"/>
                <a:gd name="T66" fmla="*/ 6 w 32"/>
                <a:gd name="T67" fmla="*/ 16 h 18"/>
                <a:gd name="T68" fmla="*/ 6 w 32"/>
                <a:gd name="T69" fmla="*/ 13 h 18"/>
                <a:gd name="T70" fmla="*/ 8 w 32"/>
                <a:gd name="T71" fmla="*/ 13 h 18"/>
                <a:gd name="T72" fmla="*/ 8 w 32"/>
                <a:gd name="T73" fmla="*/ 11 h 18"/>
                <a:gd name="T74" fmla="*/ 6 w 32"/>
                <a:gd name="T75" fmla="*/ 11 h 18"/>
                <a:gd name="T76" fmla="*/ 6 w 32"/>
                <a:gd name="T77" fmla="*/ 8 h 18"/>
                <a:gd name="T78" fmla="*/ 3 w 32"/>
                <a:gd name="T79" fmla="*/ 8 h 18"/>
                <a:gd name="T80" fmla="*/ 0 w 32"/>
                <a:gd name="T81" fmla="*/ 8 h 18"/>
                <a:gd name="T82" fmla="*/ 0 w 32"/>
                <a:gd name="T83" fmla="*/ 5 h 18"/>
                <a:gd name="T84" fmla="*/ 0 w 32"/>
                <a:gd name="T85" fmla="*/ 3 h 18"/>
                <a:gd name="T86" fmla="*/ 3 w 32"/>
                <a:gd name="T87" fmla="*/ 3 h 18"/>
                <a:gd name="T88" fmla="*/ 3 w 32"/>
                <a:gd name="T89" fmla="*/ 5 h 18"/>
                <a:gd name="T90" fmla="*/ 6 w 32"/>
                <a:gd name="T91" fmla="*/ 5 h 18"/>
                <a:gd name="T92" fmla="*/ 8 w 32"/>
                <a:gd name="T93" fmla="*/ 5 h 18"/>
                <a:gd name="T94" fmla="*/ 11 w 32"/>
                <a:gd name="T95" fmla="*/ 5 h 18"/>
                <a:gd name="T96" fmla="*/ 11 w 32"/>
                <a:gd name="T97" fmla="*/ 3 h 18"/>
                <a:gd name="T98" fmla="*/ 13 w 32"/>
                <a:gd name="T99" fmla="*/ 3 h 18"/>
                <a:gd name="T100" fmla="*/ 13 w 32"/>
                <a:gd name="T101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2" h="18">
                  <a:moveTo>
                    <a:pt x="13" y="0"/>
                  </a:moveTo>
                  <a:lnTo>
                    <a:pt x="16" y="0"/>
                  </a:lnTo>
                  <a:lnTo>
                    <a:pt x="19" y="0"/>
                  </a:lnTo>
                  <a:lnTo>
                    <a:pt x="19" y="3"/>
                  </a:lnTo>
                  <a:lnTo>
                    <a:pt x="21" y="3"/>
                  </a:lnTo>
                  <a:lnTo>
                    <a:pt x="24" y="3"/>
                  </a:lnTo>
                  <a:lnTo>
                    <a:pt x="24" y="5"/>
                  </a:lnTo>
                  <a:lnTo>
                    <a:pt x="26" y="5"/>
                  </a:lnTo>
                  <a:lnTo>
                    <a:pt x="29" y="5"/>
                  </a:lnTo>
                  <a:lnTo>
                    <a:pt x="29" y="8"/>
                  </a:lnTo>
                  <a:lnTo>
                    <a:pt x="26" y="8"/>
                  </a:lnTo>
                  <a:lnTo>
                    <a:pt x="29" y="8"/>
                  </a:lnTo>
                  <a:lnTo>
                    <a:pt x="29" y="11"/>
                  </a:lnTo>
                  <a:lnTo>
                    <a:pt x="32" y="11"/>
                  </a:lnTo>
                  <a:lnTo>
                    <a:pt x="29" y="11"/>
                  </a:lnTo>
                  <a:lnTo>
                    <a:pt x="29" y="13"/>
                  </a:lnTo>
                  <a:lnTo>
                    <a:pt x="29" y="11"/>
                  </a:lnTo>
                  <a:lnTo>
                    <a:pt x="26" y="11"/>
                  </a:lnTo>
                  <a:lnTo>
                    <a:pt x="26" y="13"/>
                  </a:lnTo>
                  <a:lnTo>
                    <a:pt x="24" y="13"/>
                  </a:lnTo>
                  <a:lnTo>
                    <a:pt x="21" y="13"/>
                  </a:lnTo>
                  <a:lnTo>
                    <a:pt x="24" y="13"/>
                  </a:lnTo>
                  <a:lnTo>
                    <a:pt x="21" y="13"/>
                  </a:lnTo>
                  <a:lnTo>
                    <a:pt x="21" y="16"/>
                  </a:lnTo>
                  <a:lnTo>
                    <a:pt x="19" y="16"/>
                  </a:lnTo>
                  <a:lnTo>
                    <a:pt x="19" y="18"/>
                  </a:lnTo>
                  <a:lnTo>
                    <a:pt x="16" y="18"/>
                  </a:lnTo>
                  <a:lnTo>
                    <a:pt x="13" y="18"/>
                  </a:lnTo>
                  <a:lnTo>
                    <a:pt x="11" y="18"/>
                  </a:lnTo>
                  <a:lnTo>
                    <a:pt x="11" y="16"/>
                  </a:lnTo>
                  <a:lnTo>
                    <a:pt x="8" y="16"/>
                  </a:lnTo>
                  <a:lnTo>
                    <a:pt x="6" y="16"/>
                  </a:lnTo>
                  <a:lnTo>
                    <a:pt x="6" y="18"/>
                  </a:lnTo>
                  <a:lnTo>
                    <a:pt x="6" y="16"/>
                  </a:lnTo>
                  <a:lnTo>
                    <a:pt x="6" y="13"/>
                  </a:lnTo>
                  <a:lnTo>
                    <a:pt x="8" y="13"/>
                  </a:lnTo>
                  <a:lnTo>
                    <a:pt x="8" y="11"/>
                  </a:lnTo>
                  <a:lnTo>
                    <a:pt x="6" y="11"/>
                  </a:lnTo>
                  <a:lnTo>
                    <a:pt x="6" y="8"/>
                  </a:lnTo>
                  <a:lnTo>
                    <a:pt x="3" y="8"/>
                  </a:lnTo>
                  <a:lnTo>
                    <a:pt x="0" y="8"/>
                  </a:lnTo>
                  <a:lnTo>
                    <a:pt x="0" y="5"/>
                  </a:lnTo>
                  <a:lnTo>
                    <a:pt x="0" y="3"/>
                  </a:lnTo>
                  <a:lnTo>
                    <a:pt x="3" y="3"/>
                  </a:lnTo>
                  <a:lnTo>
                    <a:pt x="3" y="5"/>
                  </a:lnTo>
                  <a:lnTo>
                    <a:pt x="6" y="5"/>
                  </a:lnTo>
                  <a:lnTo>
                    <a:pt x="8" y="5"/>
                  </a:lnTo>
                  <a:lnTo>
                    <a:pt x="11" y="5"/>
                  </a:lnTo>
                  <a:lnTo>
                    <a:pt x="11" y="3"/>
                  </a:lnTo>
                  <a:lnTo>
                    <a:pt x="13" y="3"/>
                  </a:lnTo>
                  <a:lnTo>
                    <a:pt x="13" y="0"/>
                  </a:lnTo>
                </a:path>
              </a:pathLst>
            </a:custGeom>
            <a:noFill/>
            <a:ln w="4763">
              <a:solidFill>
                <a:srgbClr val="6E6E6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800" kern="1200">
                <a:solidFill>
                  <a:prstClr val="black"/>
                </a:solidFill>
                <a:latin typeface="Century Gothic"/>
                <a:ea typeface="+mn-ea"/>
                <a:cs typeface="+mn-cs"/>
              </a:endParaRPr>
            </a:p>
          </p:txBody>
        </p:sp>
        <p:sp>
          <p:nvSpPr>
            <p:cNvPr id="313" name="Freeform 103"/>
            <p:cNvSpPr>
              <a:spLocks/>
            </p:cNvSpPr>
            <p:nvPr/>
          </p:nvSpPr>
          <p:spPr bwMode="auto">
            <a:xfrm>
              <a:off x="2472" y="2722"/>
              <a:ext cx="19" cy="19"/>
            </a:xfrm>
            <a:custGeom>
              <a:avLst/>
              <a:gdLst>
                <a:gd name="T0" fmla="*/ 13 w 19"/>
                <a:gd name="T1" fmla="*/ 6 h 19"/>
                <a:gd name="T2" fmla="*/ 16 w 19"/>
                <a:gd name="T3" fmla="*/ 6 h 19"/>
                <a:gd name="T4" fmla="*/ 16 w 19"/>
                <a:gd name="T5" fmla="*/ 8 h 19"/>
                <a:gd name="T6" fmla="*/ 16 w 19"/>
                <a:gd name="T7" fmla="*/ 11 h 19"/>
                <a:gd name="T8" fmla="*/ 19 w 19"/>
                <a:gd name="T9" fmla="*/ 11 h 19"/>
                <a:gd name="T10" fmla="*/ 19 w 19"/>
                <a:gd name="T11" fmla="*/ 13 h 19"/>
                <a:gd name="T12" fmla="*/ 16 w 19"/>
                <a:gd name="T13" fmla="*/ 13 h 19"/>
                <a:gd name="T14" fmla="*/ 16 w 19"/>
                <a:gd name="T15" fmla="*/ 19 h 19"/>
                <a:gd name="T16" fmla="*/ 13 w 19"/>
                <a:gd name="T17" fmla="*/ 13 h 19"/>
                <a:gd name="T18" fmla="*/ 13 w 19"/>
                <a:gd name="T19" fmla="*/ 16 h 19"/>
                <a:gd name="T20" fmla="*/ 11 w 19"/>
                <a:gd name="T21" fmla="*/ 16 h 19"/>
                <a:gd name="T22" fmla="*/ 8 w 19"/>
                <a:gd name="T23" fmla="*/ 16 h 19"/>
                <a:gd name="T24" fmla="*/ 5 w 19"/>
                <a:gd name="T25" fmla="*/ 16 h 19"/>
                <a:gd name="T26" fmla="*/ 3 w 19"/>
                <a:gd name="T27" fmla="*/ 13 h 19"/>
                <a:gd name="T28" fmla="*/ 0 w 19"/>
                <a:gd name="T29" fmla="*/ 13 h 19"/>
                <a:gd name="T30" fmla="*/ 0 w 19"/>
                <a:gd name="T31" fmla="*/ 11 h 19"/>
                <a:gd name="T32" fmla="*/ 3 w 19"/>
                <a:gd name="T33" fmla="*/ 11 h 19"/>
                <a:gd name="T34" fmla="*/ 3 w 19"/>
                <a:gd name="T35" fmla="*/ 8 h 19"/>
                <a:gd name="T36" fmla="*/ 3 w 19"/>
                <a:gd name="T37" fmla="*/ 11 h 19"/>
                <a:gd name="T38" fmla="*/ 3 w 19"/>
                <a:gd name="T39" fmla="*/ 8 h 19"/>
                <a:gd name="T40" fmla="*/ 5 w 19"/>
                <a:gd name="T41" fmla="*/ 8 h 19"/>
                <a:gd name="T42" fmla="*/ 5 w 19"/>
                <a:gd name="T43" fmla="*/ 6 h 19"/>
                <a:gd name="T44" fmla="*/ 8 w 19"/>
                <a:gd name="T45" fmla="*/ 6 h 19"/>
                <a:gd name="T46" fmla="*/ 11 w 19"/>
                <a:gd name="T47" fmla="*/ 6 h 19"/>
                <a:gd name="T48" fmla="*/ 11 w 19"/>
                <a:gd name="T49" fmla="*/ 3 h 19"/>
                <a:gd name="T50" fmla="*/ 8 w 19"/>
                <a:gd name="T51" fmla="*/ 3 h 19"/>
                <a:gd name="T52" fmla="*/ 11 w 19"/>
                <a:gd name="T53" fmla="*/ 0 h 19"/>
                <a:gd name="T54" fmla="*/ 11 w 19"/>
                <a:gd name="T55" fmla="*/ 3 h 19"/>
                <a:gd name="T56" fmla="*/ 13 w 19"/>
                <a:gd name="T57" fmla="*/ 3 h 19"/>
                <a:gd name="T58" fmla="*/ 13 w 19"/>
                <a:gd name="T59" fmla="*/ 6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9" h="19">
                  <a:moveTo>
                    <a:pt x="13" y="6"/>
                  </a:moveTo>
                  <a:lnTo>
                    <a:pt x="16" y="6"/>
                  </a:lnTo>
                  <a:lnTo>
                    <a:pt x="16" y="8"/>
                  </a:lnTo>
                  <a:lnTo>
                    <a:pt x="16" y="11"/>
                  </a:lnTo>
                  <a:lnTo>
                    <a:pt x="19" y="11"/>
                  </a:lnTo>
                  <a:lnTo>
                    <a:pt x="19" y="13"/>
                  </a:lnTo>
                  <a:lnTo>
                    <a:pt x="16" y="13"/>
                  </a:lnTo>
                  <a:lnTo>
                    <a:pt x="16" y="19"/>
                  </a:lnTo>
                  <a:lnTo>
                    <a:pt x="13" y="13"/>
                  </a:lnTo>
                  <a:lnTo>
                    <a:pt x="13" y="16"/>
                  </a:lnTo>
                  <a:lnTo>
                    <a:pt x="11" y="16"/>
                  </a:lnTo>
                  <a:lnTo>
                    <a:pt x="8" y="16"/>
                  </a:lnTo>
                  <a:lnTo>
                    <a:pt x="5" y="16"/>
                  </a:lnTo>
                  <a:lnTo>
                    <a:pt x="3" y="13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3" y="11"/>
                  </a:lnTo>
                  <a:lnTo>
                    <a:pt x="3" y="8"/>
                  </a:lnTo>
                  <a:lnTo>
                    <a:pt x="3" y="11"/>
                  </a:lnTo>
                  <a:lnTo>
                    <a:pt x="3" y="8"/>
                  </a:lnTo>
                  <a:lnTo>
                    <a:pt x="5" y="8"/>
                  </a:lnTo>
                  <a:lnTo>
                    <a:pt x="5" y="6"/>
                  </a:lnTo>
                  <a:lnTo>
                    <a:pt x="8" y="6"/>
                  </a:lnTo>
                  <a:lnTo>
                    <a:pt x="11" y="6"/>
                  </a:lnTo>
                  <a:lnTo>
                    <a:pt x="11" y="3"/>
                  </a:lnTo>
                  <a:lnTo>
                    <a:pt x="8" y="3"/>
                  </a:lnTo>
                  <a:lnTo>
                    <a:pt x="11" y="0"/>
                  </a:lnTo>
                  <a:lnTo>
                    <a:pt x="11" y="3"/>
                  </a:lnTo>
                  <a:lnTo>
                    <a:pt x="13" y="3"/>
                  </a:lnTo>
                  <a:lnTo>
                    <a:pt x="13" y="6"/>
                  </a:lnTo>
                </a:path>
              </a:pathLst>
            </a:custGeom>
            <a:noFill/>
            <a:ln w="4763">
              <a:solidFill>
                <a:srgbClr val="6E6E6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800" kern="1200">
                <a:solidFill>
                  <a:prstClr val="black"/>
                </a:solidFill>
                <a:latin typeface="Century Gothic"/>
                <a:ea typeface="+mn-ea"/>
                <a:cs typeface="+mn-cs"/>
              </a:endParaRPr>
            </a:p>
          </p:txBody>
        </p:sp>
        <p:sp>
          <p:nvSpPr>
            <p:cNvPr id="314" name="Freeform 104"/>
            <p:cNvSpPr>
              <a:spLocks/>
            </p:cNvSpPr>
            <p:nvPr/>
          </p:nvSpPr>
          <p:spPr bwMode="auto">
            <a:xfrm>
              <a:off x="2501" y="2707"/>
              <a:ext cx="104" cy="115"/>
            </a:xfrm>
            <a:custGeom>
              <a:avLst/>
              <a:gdLst>
                <a:gd name="T0" fmla="*/ 76 w 104"/>
                <a:gd name="T1" fmla="*/ 5 h 115"/>
                <a:gd name="T2" fmla="*/ 78 w 104"/>
                <a:gd name="T3" fmla="*/ 5 h 115"/>
                <a:gd name="T4" fmla="*/ 81 w 104"/>
                <a:gd name="T5" fmla="*/ 10 h 115"/>
                <a:gd name="T6" fmla="*/ 91 w 104"/>
                <a:gd name="T7" fmla="*/ 13 h 115"/>
                <a:gd name="T8" fmla="*/ 83 w 104"/>
                <a:gd name="T9" fmla="*/ 18 h 115"/>
                <a:gd name="T10" fmla="*/ 81 w 104"/>
                <a:gd name="T11" fmla="*/ 23 h 115"/>
                <a:gd name="T12" fmla="*/ 70 w 104"/>
                <a:gd name="T13" fmla="*/ 26 h 115"/>
                <a:gd name="T14" fmla="*/ 63 w 104"/>
                <a:gd name="T15" fmla="*/ 31 h 115"/>
                <a:gd name="T16" fmla="*/ 57 w 104"/>
                <a:gd name="T17" fmla="*/ 34 h 115"/>
                <a:gd name="T18" fmla="*/ 55 w 104"/>
                <a:gd name="T19" fmla="*/ 34 h 115"/>
                <a:gd name="T20" fmla="*/ 55 w 104"/>
                <a:gd name="T21" fmla="*/ 36 h 115"/>
                <a:gd name="T22" fmla="*/ 52 w 104"/>
                <a:gd name="T23" fmla="*/ 41 h 115"/>
                <a:gd name="T24" fmla="*/ 44 w 104"/>
                <a:gd name="T25" fmla="*/ 41 h 115"/>
                <a:gd name="T26" fmla="*/ 39 w 104"/>
                <a:gd name="T27" fmla="*/ 49 h 115"/>
                <a:gd name="T28" fmla="*/ 44 w 104"/>
                <a:gd name="T29" fmla="*/ 62 h 115"/>
                <a:gd name="T30" fmla="*/ 52 w 104"/>
                <a:gd name="T31" fmla="*/ 68 h 115"/>
                <a:gd name="T32" fmla="*/ 57 w 104"/>
                <a:gd name="T33" fmla="*/ 65 h 115"/>
                <a:gd name="T34" fmla="*/ 60 w 104"/>
                <a:gd name="T35" fmla="*/ 60 h 115"/>
                <a:gd name="T36" fmla="*/ 65 w 104"/>
                <a:gd name="T37" fmla="*/ 52 h 115"/>
                <a:gd name="T38" fmla="*/ 73 w 104"/>
                <a:gd name="T39" fmla="*/ 47 h 115"/>
                <a:gd name="T40" fmla="*/ 83 w 104"/>
                <a:gd name="T41" fmla="*/ 49 h 115"/>
                <a:gd name="T42" fmla="*/ 94 w 104"/>
                <a:gd name="T43" fmla="*/ 52 h 115"/>
                <a:gd name="T44" fmla="*/ 94 w 104"/>
                <a:gd name="T45" fmla="*/ 60 h 115"/>
                <a:gd name="T46" fmla="*/ 94 w 104"/>
                <a:gd name="T47" fmla="*/ 68 h 115"/>
                <a:gd name="T48" fmla="*/ 99 w 104"/>
                <a:gd name="T49" fmla="*/ 70 h 115"/>
                <a:gd name="T50" fmla="*/ 102 w 104"/>
                <a:gd name="T51" fmla="*/ 70 h 115"/>
                <a:gd name="T52" fmla="*/ 104 w 104"/>
                <a:gd name="T53" fmla="*/ 75 h 115"/>
                <a:gd name="T54" fmla="*/ 102 w 104"/>
                <a:gd name="T55" fmla="*/ 81 h 115"/>
                <a:gd name="T56" fmla="*/ 99 w 104"/>
                <a:gd name="T57" fmla="*/ 86 h 115"/>
                <a:gd name="T58" fmla="*/ 94 w 104"/>
                <a:gd name="T59" fmla="*/ 94 h 115"/>
                <a:gd name="T60" fmla="*/ 91 w 104"/>
                <a:gd name="T61" fmla="*/ 99 h 115"/>
                <a:gd name="T62" fmla="*/ 86 w 104"/>
                <a:gd name="T63" fmla="*/ 102 h 115"/>
                <a:gd name="T64" fmla="*/ 78 w 104"/>
                <a:gd name="T65" fmla="*/ 107 h 115"/>
                <a:gd name="T66" fmla="*/ 78 w 104"/>
                <a:gd name="T67" fmla="*/ 109 h 115"/>
                <a:gd name="T68" fmla="*/ 70 w 104"/>
                <a:gd name="T69" fmla="*/ 109 h 115"/>
                <a:gd name="T70" fmla="*/ 63 w 104"/>
                <a:gd name="T71" fmla="*/ 109 h 115"/>
                <a:gd name="T72" fmla="*/ 52 w 104"/>
                <a:gd name="T73" fmla="*/ 112 h 115"/>
                <a:gd name="T74" fmla="*/ 50 w 104"/>
                <a:gd name="T75" fmla="*/ 112 h 115"/>
                <a:gd name="T76" fmla="*/ 42 w 104"/>
                <a:gd name="T77" fmla="*/ 107 h 115"/>
                <a:gd name="T78" fmla="*/ 39 w 104"/>
                <a:gd name="T79" fmla="*/ 112 h 115"/>
                <a:gd name="T80" fmla="*/ 34 w 104"/>
                <a:gd name="T81" fmla="*/ 104 h 115"/>
                <a:gd name="T82" fmla="*/ 23 w 104"/>
                <a:gd name="T83" fmla="*/ 102 h 115"/>
                <a:gd name="T84" fmla="*/ 18 w 104"/>
                <a:gd name="T85" fmla="*/ 88 h 115"/>
                <a:gd name="T86" fmla="*/ 26 w 104"/>
                <a:gd name="T87" fmla="*/ 75 h 115"/>
                <a:gd name="T88" fmla="*/ 23 w 104"/>
                <a:gd name="T89" fmla="*/ 70 h 115"/>
                <a:gd name="T90" fmla="*/ 13 w 104"/>
                <a:gd name="T91" fmla="*/ 70 h 115"/>
                <a:gd name="T92" fmla="*/ 5 w 104"/>
                <a:gd name="T93" fmla="*/ 47 h 115"/>
                <a:gd name="T94" fmla="*/ 3 w 104"/>
                <a:gd name="T95" fmla="*/ 34 h 115"/>
                <a:gd name="T96" fmla="*/ 5 w 104"/>
                <a:gd name="T97" fmla="*/ 26 h 115"/>
                <a:gd name="T98" fmla="*/ 13 w 104"/>
                <a:gd name="T99" fmla="*/ 21 h 115"/>
                <a:gd name="T100" fmla="*/ 16 w 104"/>
                <a:gd name="T101" fmla="*/ 15 h 115"/>
                <a:gd name="T102" fmla="*/ 21 w 104"/>
                <a:gd name="T103" fmla="*/ 13 h 115"/>
                <a:gd name="T104" fmla="*/ 23 w 104"/>
                <a:gd name="T105" fmla="*/ 13 h 115"/>
                <a:gd name="T106" fmla="*/ 31 w 104"/>
                <a:gd name="T107" fmla="*/ 13 h 115"/>
                <a:gd name="T108" fmla="*/ 39 w 104"/>
                <a:gd name="T109" fmla="*/ 7 h 115"/>
                <a:gd name="T110" fmla="*/ 50 w 104"/>
                <a:gd name="T111" fmla="*/ 5 h 115"/>
                <a:gd name="T112" fmla="*/ 60 w 104"/>
                <a:gd name="T113" fmla="*/ 2 h 115"/>
                <a:gd name="T114" fmla="*/ 68 w 104"/>
                <a:gd name="T115" fmla="*/ 2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04" h="115">
                  <a:moveTo>
                    <a:pt x="70" y="0"/>
                  </a:moveTo>
                  <a:lnTo>
                    <a:pt x="73" y="0"/>
                  </a:lnTo>
                  <a:lnTo>
                    <a:pt x="73" y="2"/>
                  </a:lnTo>
                  <a:lnTo>
                    <a:pt x="73" y="5"/>
                  </a:lnTo>
                  <a:lnTo>
                    <a:pt x="76" y="5"/>
                  </a:lnTo>
                  <a:lnTo>
                    <a:pt x="76" y="2"/>
                  </a:lnTo>
                  <a:lnTo>
                    <a:pt x="78" y="2"/>
                  </a:lnTo>
                  <a:lnTo>
                    <a:pt x="78" y="5"/>
                  </a:lnTo>
                  <a:lnTo>
                    <a:pt x="81" y="5"/>
                  </a:lnTo>
                  <a:lnTo>
                    <a:pt x="78" y="5"/>
                  </a:lnTo>
                  <a:lnTo>
                    <a:pt x="81" y="5"/>
                  </a:lnTo>
                  <a:lnTo>
                    <a:pt x="78" y="5"/>
                  </a:lnTo>
                  <a:lnTo>
                    <a:pt x="78" y="7"/>
                  </a:lnTo>
                  <a:lnTo>
                    <a:pt x="78" y="10"/>
                  </a:lnTo>
                  <a:lnTo>
                    <a:pt x="81" y="10"/>
                  </a:lnTo>
                  <a:lnTo>
                    <a:pt x="83" y="10"/>
                  </a:lnTo>
                  <a:lnTo>
                    <a:pt x="86" y="10"/>
                  </a:lnTo>
                  <a:lnTo>
                    <a:pt x="89" y="10"/>
                  </a:lnTo>
                  <a:lnTo>
                    <a:pt x="91" y="10"/>
                  </a:lnTo>
                  <a:lnTo>
                    <a:pt x="91" y="13"/>
                  </a:lnTo>
                  <a:lnTo>
                    <a:pt x="89" y="13"/>
                  </a:lnTo>
                  <a:lnTo>
                    <a:pt x="86" y="13"/>
                  </a:lnTo>
                  <a:lnTo>
                    <a:pt x="83" y="13"/>
                  </a:lnTo>
                  <a:lnTo>
                    <a:pt x="83" y="15"/>
                  </a:lnTo>
                  <a:lnTo>
                    <a:pt x="83" y="18"/>
                  </a:lnTo>
                  <a:lnTo>
                    <a:pt x="81" y="18"/>
                  </a:lnTo>
                  <a:lnTo>
                    <a:pt x="83" y="18"/>
                  </a:lnTo>
                  <a:lnTo>
                    <a:pt x="83" y="21"/>
                  </a:lnTo>
                  <a:lnTo>
                    <a:pt x="81" y="21"/>
                  </a:lnTo>
                  <a:lnTo>
                    <a:pt x="81" y="23"/>
                  </a:lnTo>
                  <a:lnTo>
                    <a:pt x="78" y="23"/>
                  </a:lnTo>
                  <a:lnTo>
                    <a:pt x="76" y="23"/>
                  </a:lnTo>
                  <a:lnTo>
                    <a:pt x="73" y="23"/>
                  </a:lnTo>
                  <a:lnTo>
                    <a:pt x="73" y="26"/>
                  </a:lnTo>
                  <a:lnTo>
                    <a:pt x="70" y="26"/>
                  </a:lnTo>
                  <a:lnTo>
                    <a:pt x="68" y="26"/>
                  </a:lnTo>
                  <a:lnTo>
                    <a:pt x="68" y="28"/>
                  </a:lnTo>
                  <a:lnTo>
                    <a:pt x="65" y="28"/>
                  </a:lnTo>
                  <a:lnTo>
                    <a:pt x="63" y="28"/>
                  </a:lnTo>
                  <a:lnTo>
                    <a:pt x="63" y="31"/>
                  </a:lnTo>
                  <a:lnTo>
                    <a:pt x="63" y="28"/>
                  </a:lnTo>
                  <a:lnTo>
                    <a:pt x="60" y="28"/>
                  </a:lnTo>
                  <a:lnTo>
                    <a:pt x="60" y="31"/>
                  </a:lnTo>
                  <a:lnTo>
                    <a:pt x="57" y="31"/>
                  </a:lnTo>
                  <a:lnTo>
                    <a:pt x="57" y="34"/>
                  </a:lnTo>
                  <a:lnTo>
                    <a:pt x="57" y="31"/>
                  </a:lnTo>
                  <a:lnTo>
                    <a:pt x="57" y="34"/>
                  </a:lnTo>
                  <a:lnTo>
                    <a:pt x="57" y="31"/>
                  </a:lnTo>
                  <a:lnTo>
                    <a:pt x="57" y="34"/>
                  </a:lnTo>
                  <a:lnTo>
                    <a:pt x="55" y="34"/>
                  </a:lnTo>
                  <a:lnTo>
                    <a:pt x="57" y="34"/>
                  </a:lnTo>
                  <a:lnTo>
                    <a:pt x="55" y="34"/>
                  </a:lnTo>
                  <a:lnTo>
                    <a:pt x="55" y="36"/>
                  </a:lnTo>
                  <a:lnTo>
                    <a:pt x="57" y="36"/>
                  </a:lnTo>
                  <a:lnTo>
                    <a:pt x="55" y="36"/>
                  </a:lnTo>
                  <a:lnTo>
                    <a:pt x="55" y="39"/>
                  </a:lnTo>
                  <a:lnTo>
                    <a:pt x="55" y="36"/>
                  </a:lnTo>
                  <a:lnTo>
                    <a:pt x="55" y="39"/>
                  </a:lnTo>
                  <a:lnTo>
                    <a:pt x="52" y="39"/>
                  </a:lnTo>
                  <a:lnTo>
                    <a:pt x="52" y="41"/>
                  </a:lnTo>
                  <a:lnTo>
                    <a:pt x="50" y="41"/>
                  </a:lnTo>
                  <a:lnTo>
                    <a:pt x="47" y="41"/>
                  </a:lnTo>
                  <a:lnTo>
                    <a:pt x="47" y="39"/>
                  </a:lnTo>
                  <a:lnTo>
                    <a:pt x="44" y="39"/>
                  </a:lnTo>
                  <a:lnTo>
                    <a:pt x="44" y="41"/>
                  </a:lnTo>
                  <a:lnTo>
                    <a:pt x="42" y="41"/>
                  </a:lnTo>
                  <a:lnTo>
                    <a:pt x="42" y="44"/>
                  </a:lnTo>
                  <a:lnTo>
                    <a:pt x="42" y="47"/>
                  </a:lnTo>
                  <a:lnTo>
                    <a:pt x="42" y="49"/>
                  </a:lnTo>
                  <a:lnTo>
                    <a:pt x="39" y="49"/>
                  </a:lnTo>
                  <a:lnTo>
                    <a:pt x="39" y="52"/>
                  </a:lnTo>
                  <a:lnTo>
                    <a:pt x="39" y="55"/>
                  </a:lnTo>
                  <a:lnTo>
                    <a:pt x="42" y="57"/>
                  </a:lnTo>
                  <a:lnTo>
                    <a:pt x="42" y="62"/>
                  </a:lnTo>
                  <a:lnTo>
                    <a:pt x="44" y="62"/>
                  </a:lnTo>
                  <a:lnTo>
                    <a:pt x="44" y="65"/>
                  </a:lnTo>
                  <a:lnTo>
                    <a:pt x="47" y="65"/>
                  </a:lnTo>
                  <a:lnTo>
                    <a:pt x="47" y="68"/>
                  </a:lnTo>
                  <a:lnTo>
                    <a:pt x="50" y="68"/>
                  </a:lnTo>
                  <a:lnTo>
                    <a:pt x="52" y="68"/>
                  </a:lnTo>
                  <a:lnTo>
                    <a:pt x="55" y="68"/>
                  </a:lnTo>
                  <a:lnTo>
                    <a:pt x="57" y="68"/>
                  </a:lnTo>
                  <a:lnTo>
                    <a:pt x="60" y="68"/>
                  </a:lnTo>
                  <a:lnTo>
                    <a:pt x="60" y="65"/>
                  </a:lnTo>
                  <a:lnTo>
                    <a:pt x="57" y="65"/>
                  </a:lnTo>
                  <a:lnTo>
                    <a:pt x="60" y="65"/>
                  </a:lnTo>
                  <a:lnTo>
                    <a:pt x="57" y="65"/>
                  </a:lnTo>
                  <a:lnTo>
                    <a:pt x="57" y="62"/>
                  </a:lnTo>
                  <a:lnTo>
                    <a:pt x="57" y="60"/>
                  </a:lnTo>
                  <a:lnTo>
                    <a:pt x="60" y="60"/>
                  </a:lnTo>
                  <a:lnTo>
                    <a:pt x="60" y="57"/>
                  </a:lnTo>
                  <a:lnTo>
                    <a:pt x="63" y="57"/>
                  </a:lnTo>
                  <a:lnTo>
                    <a:pt x="63" y="55"/>
                  </a:lnTo>
                  <a:lnTo>
                    <a:pt x="65" y="55"/>
                  </a:lnTo>
                  <a:lnTo>
                    <a:pt x="65" y="52"/>
                  </a:lnTo>
                  <a:lnTo>
                    <a:pt x="65" y="49"/>
                  </a:lnTo>
                  <a:lnTo>
                    <a:pt x="68" y="49"/>
                  </a:lnTo>
                  <a:lnTo>
                    <a:pt x="70" y="49"/>
                  </a:lnTo>
                  <a:lnTo>
                    <a:pt x="73" y="49"/>
                  </a:lnTo>
                  <a:lnTo>
                    <a:pt x="73" y="47"/>
                  </a:lnTo>
                  <a:lnTo>
                    <a:pt x="76" y="47"/>
                  </a:lnTo>
                  <a:lnTo>
                    <a:pt x="78" y="47"/>
                  </a:lnTo>
                  <a:lnTo>
                    <a:pt x="81" y="47"/>
                  </a:lnTo>
                  <a:lnTo>
                    <a:pt x="83" y="47"/>
                  </a:lnTo>
                  <a:lnTo>
                    <a:pt x="83" y="49"/>
                  </a:lnTo>
                  <a:lnTo>
                    <a:pt x="86" y="49"/>
                  </a:lnTo>
                  <a:lnTo>
                    <a:pt x="89" y="49"/>
                  </a:lnTo>
                  <a:lnTo>
                    <a:pt x="91" y="49"/>
                  </a:lnTo>
                  <a:lnTo>
                    <a:pt x="91" y="52"/>
                  </a:lnTo>
                  <a:lnTo>
                    <a:pt x="94" y="52"/>
                  </a:lnTo>
                  <a:lnTo>
                    <a:pt x="91" y="52"/>
                  </a:lnTo>
                  <a:lnTo>
                    <a:pt x="91" y="55"/>
                  </a:lnTo>
                  <a:lnTo>
                    <a:pt x="91" y="57"/>
                  </a:lnTo>
                  <a:lnTo>
                    <a:pt x="91" y="60"/>
                  </a:lnTo>
                  <a:lnTo>
                    <a:pt x="94" y="60"/>
                  </a:lnTo>
                  <a:lnTo>
                    <a:pt x="91" y="60"/>
                  </a:lnTo>
                  <a:lnTo>
                    <a:pt x="91" y="62"/>
                  </a:lnTo>
                  <a:lnTo>
                    <a:pt x="91" y="65"/>
                  </a:lnTo>
                  <a:lnTo>
                    <a:pt x="91" y="68"/>
                  </a:lnTo>
                  <a:lnTo>
                    <a:pt x="94" y="68"/>
                  </a:lnTo>
                  <a:lnTo>
                    <a:pt x="97" y="68"/>
                  </a:lnTo>
                  <a:lnTo>
                    <a:pt x="99" y="68"/>
                  </a:lnTo>
                  <a:lnTo>
                    <a:pt x="99" y="70"/>
                  </a:lnTo>
                  <a:lnTo>
                    <a:pt x="99" y="68"/>
                  </a:lnTo>
                  <a:lnTo>
                    <a:pt x="99" y="70"/>
                  </a:lnTo>
                  <a:lnTo>
                    <a:pt x="99" y="68"/>
                  </a:lnTo>
                  <a:lnTo>
                    <a:pt x="99" y="70"/>
                  </a:lnTo>
                  <a:lnTo>
                    <a:pt x="99" y="68"/>
                  </a:lnTo>
                  <a:lnTo>
                    <a:pt x="102" y="68"/>
                  </a:lnTo>
                  <a:lnTo>
                    <a:pt x="102" y="70"/>
                  </a:lnTo>
                  <a:lnTo>
                    <a:pt x="102" y="73"/>
                  </a:lnTo>
                  <a:lnTo>
                    <a:pt x="104" y="73"/>
                  </a:lnTo>
                  <a:lnTo>
                    <a:pt x="104" y="75"/>
                  </a:lnTo>
                  <a:lnTo>
                    <a:pt x="102" y="75"/>
                  </a:lnTo>
                  <a:lnTo>
                    <a:pt x="104" y="75"/>
                  </a:lnTo>
                  <a:lnTo>
                    <a:pt x="102" y="75"/>
                  </a:lnTo>
                  <a:lnTo>
                    <a:pt x="102" y="78"/>
                  </a:lnTo>
                  <a:lnTo>
                    <a:pt x="99" y="78"/>
                  </a:lnTo>
                  <a:lnTo>
                    <a:pt x="99" y="81"/>
                  </a:lnTo>
                  <a:lnTo>
                    <a:pt x="102" y="81"/>
                  </a:lnTo>
                  <a:lnTo>
                    <a:pt x="102" y="83"/>
                  </a:lnTo>
                  <a:lnTo>
                    <a:pt x="99" y="83"/>
                  </a:lnTo>
                  <a:lnTo>
                    <a:pt x="97" y="83"/>
                  </a:lnTo>
                  <a:lnTo>
                    <a:pt x="99" y="83"/>
                  </a:lnTo>
                  <a:lnTo>
                    <a:pt x="99" y="86"/>
                  </a:lnTo>
                  <a:lnTo>
                    <a:pt x="97" y="86"/>
                  </a:lnTo>
                  <a:lnTo>
                    <a:pt x="97" y="88"/>
                  </a:lnTo>
                  <a:lnTo>
                    <a:pt x="97" y="91"/>
                  </a:lnTo>
                  <a:lnTo>
                    <a:pt x="94" y="91"/>
                  </a:lnTo>
                  <a:lnTo>
                    <a:pt x="94" y="94"/>
                  </a:lnTo>
                  <a:lnTo>
                    <a:pt x="94" y="96"/>
                  </a:lnTo>
                  <a:lnTo>
                    <a:pt x="91" y="96"/>
                  </a:lnTo>
                  <a:lnTo>
                    <a:pt x="91" y="99"/>
                  </a:lnTo>
                  <a:lnTo>
                    <a:pt x="91" y="96"/>
                  </a:lnTo>
                  <a:lnTo>
                    <a:pt x="91" y="99"/>
                  </a:lnTo>
                  <a:lnTo>
                    <a:pt x="89" y="99"/>
                  </a:lnTo>
                  <a:lnTo>
                    <a:pt x="89" y="102"/>
                  </a:lnTo>
                  <a:lnTo>
                    <a:pt x="86" y="102"/>
                  </a:lnTo>
                  <a:lnTo>
                    <a:pt x="86" y="104"/>
                  </a:lnTo>
                  <a:lnTo>
                    <a:pt x="86" y="102"/>
                  </a:lnTo>
                  <a:lnTo>
                    <a:pt x="83" y="102"/>
                  </a:lnTo>
                  <a:lnTo>
                    <a:pt x="81" y="102"/>
                  </a:lnTo>
                  <a:lnTo>
                    <a:pt x="81" y="104"/>
                  </a:lnTo>
                  <a:lnTo>
                    <a:pt x="78" y="104"/>
                  </a:lnTo>
                  <a:lnTo>
                    <a:pt x="78" y="107"/>
                  </a:lnTo>
                  <a:lnTo>
                    <a:pt x="81" y="107"/>
                  </a:lnTo>
                  <a:lnTo>
                    <a:pt x="78" y="107"/>
                  </a:lnTo>
                  <a:lnTo>
                    <a:pt x="81" y="107"/>
                  </a:lnTo>
                  <a:lnTo>
                    <a:pt x="81" y="109"/>
                  </a:lnTo>
                  <a:lnTo>
                    <a:pt x="78" y="109"/>
                  </a:lnTo>
                  <a:lnTo>
                    <a:pt x="76" y="109"/>
                  </a:lnTo>
                  <a:lnTo>
                    <a:pt x="73" y="109"/>
                  </a:lnTo>
                  <a:lnTo>
                    <a:pt x="70" y="109"/>
                  </a:lnTo>
                  <a:lnTo>
                    <a:pt x="68" y="109"/>
                  </a:lnTo>
                  <a:lnTo>
                    <a:pt x="70" y="109"/>
                  </a:lnTo>
                  <a:lnTo>
                    <a:pt x="68" y="109"/>
                  </a:lnTo>
                  <a:lnTo>
                    <a:pt x="65" y="109"/>
                  </a:lnTo>
                  <a:lnTo>
                    <a:pt x="65" y="112"/>
                  </a:lnTo>
                  <a:lnTo>
                    <a:pt x="65" y="109"/>
                  </a:lnTo>
                  <a:lnTo>
                    <a:pt x="63" y="109"/>
                  </a:lnTo>
                  <a:lnTo>
                    <a:pt x="60" y="109"/>
                  </a:lnTo>
                  <a:lnTo>
                    <a:pt x="60" y="112"/>
                  </a:lnTo>
                  <a:lnTo>
                    <a:pt x="57" y="112"/>
                  </a:lnTo>
                  <a:lnTo>
                    <a:pt x="55" y="112"/>
                  </a:lnTo>
                  <a:lnTo>
                    <a:pt x="52" y="112"/>
                  </a:lnTo>
                  <a:lnTo>
                    <a:pt x="52" y="115"/>
                  </a:lnTo>
                  <a:lnTo>
                    <a:pt x="50" y="115"/>
                  </a:lnTo>
                  <a:lnTo>
                    <a:pt x="50" y="112"/>
                  </a:lnTo>
                  <a:lnTo>
                    <a:pt x="47" y="112"/>
                  </a:lnTo>
                  <a:lnTo>
                    <a:pt x="50" y="112"/>
                  </a:lnTo>
                  <a:lnTo>
                    <a:pt x="50" y="109"/>
                  </a:lnTo>
                  <a:lnTo>
                    <a:pt x="47" y="109"/>
                  </a:lnTo>
                  <a:lnTo>
                    <a:pt x="44" y="109"/>
                  </a:lnTo>
                  <a:lnTo>
                    <a:pt x="44" y="107"/>
                  </a:lnTo>
                  <a:lnTo>
                    <a:pt x="42" y="107"/>
                  </a:lnTo>
                  <a:lnTo>
                    <a:pt x="42" y="109"/>
                  </a:lnTo>
                  <a:lnTo>
                    <a:pt x="42" y="112"/>
                  </a:lnTo>
                  <a:lnTo>
                    <a:pt x="44" y="112"/>
                  </a:lnTo>
                  <a:lnTo>
                    <a:pt x="42" y="112"/>
                  </a:lnTo>
                  <a:lnTo>
                    <a:pt x="39" y="112"/>
                  </a:lnTo>
                  <a:lnTo>
                    <a:pt x="39" y="109"/>
                  </a:lnTo>
                  <a:lnTo>
                    <a:pt x="39" y="107"/>
                  </a:lnTo>
                  <a:lnTo>
                    <a:pt x="37" y="104"/>
                  </a:lnTo>
                  <a:lnTo>
                    <a:pt x="37" y="102"/>
                  </a:lnTo>
                  <a:lnTo>
                    <a:pt x="34" y="104"/>
                  </a:lnTo>
                  <a:lnTo>
                    <a:pt x="31" y="104"/>
                  </a:lnTo>
                  <a:lnTo>
                    <a:pt x="29" y="104"/>
                  </a:lnTo>
                  <a:lnTo>
                    <a:pt x="26" y="104"/>
                  </a:lnTo>
                  <a:lnTo>
                    <a:pt x="26" y="102"/>
                  </a:lnTo>
                  <a:lnTo>
                    <a:pt x="23" y="102"/>
                  </a:lnTo>
                  <a:lnTo>
                    <a:pt x="23" y="99"/>
                  </a:lnTo>
                  <a:lnTo>
                    <a:pt x="21" y="99"/>
                  </a:lnTo>
                  <a:lnTo>
                    <a:pt x="18" y="94"/>
                  </a:lnTo>
                  <a:lnTo>
                    <a:pt x="18" y="91"/>
                  </a:lnTo>
                  <a:lnTo>
                    <a:pt x="18" y="88"/>
                  </a:lnTo>
                  <a:lnTo>
                    <a:pt x="18" y="86"/>
                  </a:lnTo>
                  <a:lnTo>
                    <a:pt x="21" y="86"/>
                  </a:lnTo>
                  <a:lnTo>
                    <a:pt x="23" y="81"/>
                  </a:lnTo>
                  <a:lnTo>
                    <a:pt x="26" y="78"/>
                  </a:lnTo>
                  <a:lnTo>
                    <a:pt x="26" y="75"/>
                  </a:lnTo>
                  <a:lnTo>
                    <a:pt x="26" y="73"/>
                  </a:lnTo>
                  <a:lnTo>
                    <a:pt x="21" y="73"/>
                  </a:lnTo>
                  <a:lnTo>
                    <a:pt x="23" y="73"/>
                  </a:lnTo>
                  <a:lnTo>
                    <a:pt x="26" y="73"/>
                  </a:lnTo>
                  <a:lnTo>
                    <a:pt x="23" y="70"/>
                  </a:lnTo>
                  <a:lnTo>
                    <a:pt x="21" y="68"/>
                  </a:lnTo>
                  <a:lnTo>
                    <a:pt x="18" y="68"/>
                  </a:lnTo>
                  <a:lnTo>
                    <a:pt x="18" y="70"/>
                  </a:lnTo>
                  <a:lnTo>
                    <a:pt x="16" y="70"/>
                  </a:lnTo>
                  <a:lnTo>
                    <a:pt x="13" y="70"/>
                  </a:lnTo>
                  <a:lnTo>
                    <a:pt x="10" y="60"/>
                  </a:lnTo>
                  <a:lnTo>
                    <a:pt x="10" y="55"/>
                  </a:lnTo>
                  <a:lnTo>
                    <a:pt x="8" y="52"/>
                  </a:lnTo>
                  <a:lnTo>
                    <a:pt x="8" y="49"/>
                  </a:lnTo>
                  <a:lnTo>
                    <a:pt x="5" y="47"/>
                  </a:lnTo>
                  <a:lnTo>
                    <a:pt x="5" y="44"/>
                  </a:lnTo>
                  <a:lnTo>
                    <a:pt x="5" y="41"/>
                  </a:lnTo>
                  <a:lnTo>
                    <a:pt x="3" y="39"/>
                  </a:lnTo>
                  <a:lnTo>
                    <a:pt x="3" y="36"/>
                  </a:lnTo>
                  <a:lnTo>
                    <a:pt x="3" y="34"/>
                  </a:lnTo>
                  <a:lnTo>
                    <a:pt x="0" y="31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3" y="26"/>
                  </a:lnTo>
                  <a:lnTo>
                    <a:pt x="5" y="26"/>
                  </a:lnTo>
                  <a:lnTo>
                    <a:pt x="5" y="23"/>
                  </a:lnTo>
                  <a:lnTo>
                    <a:pt x="8" y="23"/>
                  </a:lnTo>
                  <a:lnTo>
                    <a:pt x="8" y="21"/>
                  </a:lnTo>
                  <a:lnTo>
                    <a:pt x="10" y="21"/>
                  </a:lnTo>
                  <a:lnTo>
                    <a:pt x="13" y="21"/>
                  </a:lnTo>
                  <a:lnTo>
                    <a:pt x="13" y="18"/>
                  </a:lnTo>
                  <a:lnTo>
                    <a:pt x="16" y="18"/>
                  </a:lnTo>
                  <a:lnTo>
                    <a:pt x="13" y="18"/>
                  </a:lnTo>
                  <a:lnTo>
                    <a:pt x="13" y="15"/>
                  </a:lnTo>
                  <a:lnTo>
                    <a:pt x="16" y="15"/>
                  </a:lnTo>
                  <a:lnTo>
                    <a:pt x="18" y="15"/>
                  </a:lnTo>
                  <a:lnTo>
                    <a:pt x="18" y="13"/>
                  </a:lnTo>
                  <a:lnTo>
                    <a:pt x="18" y="15"/>
                  </a:lnTo>
                  <a:lnTo>
                    <a:pt x="18" y="13"/>
                  </a:lnTo>
                  <a:lnTo>
                    <a:pt x="21" y="13"/>
                  </a:lnTo>
                  <a:lnTo>
                    <a:pt x="23" y="13"/>
                  </a:lnTo>
                  <a:lnTo>
                    <a:pt x="23" y="10"/>
                  </a:lnTo>
                  <a:lnTo>
                    <a:pt x="23" y="13"/>
                  </a:lnTo>
                  <a:lnTo>
                    <a:pt x="23" y="10"/>
                  </a:lnTo>
                  <a:lnTo>
                    <a:pt x="23" y="13"/>
                  </a:lnTo>
                  <a:lnTo>
                    <a:pt x="23" y="10"/>
                  </a:lnTo>
                  <a:lnTo>
                    <a:pt x="26" y="10"/>
                  </a:lnTo>
                  <a:lnTo>
                    <a:pt x="26" y="13"/>
                  </a:lnTo>
                  <a:lnTo>
                    <a:pt x="29" y="13"/>
                  </a:lnTo>
                  <a:lnTo>
                    <a:pt x="31" y="13"/>
                  </a:lnTo>
                  <a:lnTo>
                    <a:pt x="34" y="13"/>
                  </a:lnTo>
                  <a:lnTo>
                    <a:pt x="37" y="13"/>
                  </a:lnTo>
                  <a:lnTo>
                    <a:pt x="39" y="13"/>
                  </a:lnTo>
                  <a:lnTo>
                    <a:pt x="39" y="10"/>
                  </a:lnTo>
                  <a:lnTo>
                    <a:pt x="39" y="7"/>
                  </a:lnTo>
                  <a:lnTo>
                    <a:pt x="42" y="7"/>
                  </a:lnTo>
                  <a:lnTo>
                    <a:pt x="44" y="7"/>
                  </a:lnTo>
                  <a:lnTo>
                    <a:pt x="47" y="7"/>
                  </a:lnTo>
                  <a:lnTo>
                    <a:pt x="47" y="5"/>
                  </a:lnTo>
                  <a:lnTo>
                    <a:pt x="50" y="5"/>
                  </a:lnTo>
                  <a:lnTo>
                    <a:pt x="52" y="5"/>
                  </a:lnTo>
                  <a:lnTo>
                    <a:pt x="55" y="5"/>
                  </a:lnTo>
                  <a:lnTo>
                    <a:pt x="57" y="5"/>
                  </a:lnTo>
                  <a:lnTo>
                    <a:pt x="57" y="2"/>
                  </a:lnTo>
                  <a:lnTo>
                    <a:pt x="60" y="2"/>
                  </a:lnTo>
                  <a:lnTo>
                    <a:pt x="60" y="0"/>
                  </a:lnTo>
                  <a:lnTo>
                    <a:pt x="60" y="2"/>
                  </a:lnTo>
                  <a:lnTo>
                    <a:pt x="63" y="2"/>
                  </a:lnTo>
                  <a:lnTo>
                    <a:pt x="65" y="2"/>
                  </a:lnTo>
                  <a:lnTo>
                    <a:pt x="68" y="2"/>
                  </a:lnTo>
                  <a:lnTo>
                    <a:pt x="70" y="0"/>
                  </a:lnTo>
                </a:path>
              </a:pathLst>
            </a:custGeom>
            <a:noFill/>
            <a:ln w="4763">
              <a:solidFill>
                <a:srgbClr val="6E6E6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800" kern="1200">
                <a:solidFill>
                  <a:prstClr val="black"/>
                </a:solidFill>
                <a:latin typeface="Century Gothic"/>
                <a:ea typeface="+mn-ea"/>
                <a:cs typeface="+mn-cs"/>
              </a:endParaRPr>
            </a:p>
          </p:txBody>
        </p:sp>
        <p:sp>
          <p:nvSpPr>
            <p:cNvPr id="315" name="Freeform 105"/>
            <p:cNvSpPr>
              <a:spLocks/>
            </p:cNvSpPr>
            <p:nvPr/>
          </p:nvSpPr>
          <p:spPr bwMode="auto">
            <a:xfrm>
              <a:off x="2159" y="2503"/>
              <a:ext cx="514" cy="648"/>
            </a:xfrm>
            <a:custGeom>
              <a:avLst/>
              <a:gdLst>
                <a:gd name="T0" fmla="*/ 472 w 514"/>
                <a:gd name="T1" fmla="*/ 57 h 648"/>
                <a:gd name="T2" fmla="*/ 436 w 514"/>
                <a:gd name="T3" fmla="*/ 68 h 648"/>
                <a:gd name="T4" fmla="*/ 412 w 514"/>
                <a:gd name="T5" fmla="*/ 73 h 648"/>
                <a:gd name="T6" fmla="*/ 376 w 514"/>
                <a:gd name="T7" fmla="*/ 84 h 648"/>
                <a:gd name="T8" fmla="*/ 352 w 514"/>
                <a:gd name="T9" fmla="*/ 73 h 648"/>
                <a:gd name="T10" fmla="*/ 321 w 514"/>
                <a:gd name="T11" fmla="*/ 42 h 648"/>
                <a:gd name="T12" fmla="*/ 303 w 514"/>
                <a:gd name="T13" fmla="*/ 18 h 648"/>
                <a:gd name="T14" fmla="*/ 277 w 514"/>
                <a:gd name="T15" fmla="*/ 29 h 648"/>
                <a:gd name="T16" fmla="*/ 248 w 514"/>
                <a:gd name="T17" fmla="*/ 42 h 648"/>
                <a:gd name="T18" fmla="*/ 209 w 514"/>
                <a:gd name="T19" fmla="*/ 39 h 648"/>
                <a:gd name="T20" fmla="*/ 191 w 514"/>
                <a:gd name="T21" fmla="*/ 47 h 648"/>
                <a:gd name="T22" fmla="*/ 175 w 514"/>
                <a:gd name="T23" fmla="*/ 78 h 648"/>
                <a:gd name="T24" fmla="*/ 196 w 514"/>
                <a:gd name="T25" fmla="*/ 104 h 648"/>
                <a:gd name="T26" fmla="*/ 206 w 514"/>
                <a:gd name="T27" fmla="*/ 117 h 648"/>
                <a:gd name="T28" fmla="*/ 204 w 514"/>
                <a:gd name="T29" fmla="*/ 125 h 648"/>
                <a:gd name="T30" fmla="*/ 175 w 514"/>
                <a:gd name="T31" fmla="*/ 136 h 648"/>
                <a:gd name="T32" fmla="*/ 191 w 514"/>
                <a:gd name="T33" fmla="*/ 162 h 648"/>
                <a:gd name="T34" fmla="*/ 227 w 514"/>
                <a:gd name="T35" fmla="*/ 159 h 648"/>
                <a:gd name="T36" fmla="*/ 251 w 514"/>
                <a:gd name="T37" fmla="*/ 144 h 648"/>
                <a:gd name="T38" fmla="*/ 261 w 514"/>
                <a:gd name="T39" fmla="*/ 162 h 648"/>
                <a:gd name="T40" fmla="*/ 269 w 514"/>
                <a:gd name="T41" fmla="*/ 185 h 648"/>
                <a:gd name="T42" fmla="*/ 277 w 514"/>
                <a:gd name="T43" fmla="*/ 211 h 648"/>
                <a:gd name="T44" fmla="*/ 230 w 514"/>
                <a:gd name="T45" fmla="*/ 196 h 648"/>
                <a:gd name="T46" fmla="*/ 214 w 514"/>
                <a:gd name="T47" fmla="*/ 196 h 648"/>
                <a:gd name="T48" fmla="*/ 222 w 514"/>
                <a:gd name="T49" fmla="*/ 217 h 648"/>
                <a:gd name="T50" fmla="*/ 206 w 514"/>
                <a:gd name="T51" fmla="*/ 225 h 648"/>
                <a:gd name="T52" fmla="*/ 209 w 514"/>
                <a:gd name="T53" fmla="*/ 264 h 648"/>
                <a:gd name="T54" fmla="*/ 232 w 514"/>
                <a:gd name="T55" fmla="*/ 272 h 648"/>
                <a:gd name="T56" fmla="*/ 235 w 514"/>
                <a:gd name="T57" fmla="*/ 295 h 648"/>
                <a:gd name="T58" fmla="*/ 240 w 514"/>
                <a:gd name="T59" fmla="*/ 319 h 648"/>
                <a:gd name="T60" fmla="*/ 240 w 514"/>
                <a:gd name="T61" fmla="*/ 332 h 648"/>
                <a:gd name="T62" fmla="*/ 227 w 514"/>
                <a:gd name="T63" fmla="*/ 358 h 648"/>
                <a:gd name="T64" fmla="*/ 232 w 514"/>
                <a:gd name="T65" fmla="*/ 379 h 648"/>
                <a:gd name="T66" fmla="*/ 235 w 514"/>
                <a:gd name="T67" fmla="*/ 415 h 648"/>
                <a:gd name="T68" fmla="*/ 227 w 514"/>
                <a:gd name="T69" fmla="*/ 439 h 648"/>
                <a:gd name="T70" fmla="*/ 243 w 514"/>
                <a:gd name="T71" fmla="*/ 441 h 648"/>
                <a:gd name="T72" fmla="*/ 222 w 514"/>
                <a:gd name="T73" fmla="*/ 444 h 648"/>
                <a:gd name="T74" fmla="*/ 193 w 514"/>
                <a:gd name="T75" fmla="*/ 447 h 648"/>
                <a:gd name="T76" fmla="*/ 162 w 514"/>
                <a:gd name="T77" fmla="*/ 449 h 648"/>
                <a:gd name="T78" fmla="*/ 136 w 514"/>
                <a:gd name="T79" fmla="*/ 436 h 648"/>
                <a:gd name="T80" fmla="*/ 123 w 514"/>
                <a:gd name="T81" fmla="*/ 415 h 648"/>
                <a:gd name="T82" fmla="*/ 104 w 514"/>
                <a:gd name="T83" fmla="*/ 410 h 648"/>
                <a:gd name="T84" fmla="*/ 84 w 514"/>
                <a:gd name="T85" fmla="*/ 394 h 648"/>
                <a:gd name="T86" fmla="*/ 55 w 514"/>
                <a:gd name="T87" fmla="*/ 387 h 648"/>
                <a:gd name="T88" fmla="*/ 31 w 514"/>
                <a:gd name="T89" fmla="*/ 415 h 648"/>
                <a:gd name="T90" fmla="*/ 18 w 514"/>
                <a:gd name="T91" fmla="*/ 439 h 648"/>
                <a:gd name="T92" fmla="*/ 31 w 514"/>
                <a:gd name="T93" fmla="*/ 436 h 648"/>
                <a:gd name="T94" fmla="*/ 65 w 514"/>
                <a:gd name="T95" fmla="*/ 449 h 648"/>
                <a:gd name="T96" fmla="*/ 84 w 514"/>
                <a:gd name="T97" fmla="*/ 481 h 648"/>
                <a:gd name="T98" fmla="*/ 104 w 514"/>
                <a:gd name="T99" fmla="*/ 509 h 648"/>
                <a:gd name="T100" fmla="*/ 115 w 514"/>
                <a:gd name="T101" fmla="*/ 533 h 648"/>
                <a:gd name="T102" fmla="*/ 125 w 514"/>
                <a:gd name="T103" fmla="*/ 541 h 648"/>
                <a:gd name="T104" fmla="*/ 144 w 514"/>
                <a:gd name="T105" fmla="*/ 562 h 648"/>
                <a:gd name="T106" fmla="*/ 123 w 514"/>
                <a:gd name="T107" fmla="*/ 575 h 648"/>
                <a:gd name="T108" fmla="*/ 104 w 514"/>
                <a:gd name="T109" fmla="*/ 585 h 648"/>
                <a:gd name="T110" fmla="*/ 81 w 514"/>
                <a:gd name="T111" fmla="*/ 595 h 648"/>
                <a:gd name="T112" fmla="*/ 60 w 514"/>
                <a:gd name="T113" fmla="*/ 595 h 648"/>
                <a:gd name="T114" fmla="*/ 47 w 514"/>
                <a:gd name="T115" fmla="*/ 614 h 648"/>
                <a:gd name="T116" fmla="*/ 34 w 514"/>
                <a:gd name="T117" fmla="*/ 629 h 648"/>
                <a:gd name="T118" fmla="*/ 13 w 514"/>
                <a:gd name="T119" fmla="*/ 642 h 6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14" h="648">
                  <a:moveTo>
                    <a:pt x="128" y="0"/>
                  </a:moveTo>
                  <a:lnTo>
                    <a:pt x="128" y="3"/>
                  </a:lnTo>
                  <a:lnTo>
                    <a:pt x="128" y="5"/>
                  </a:lnTo>
                  <a:lnTo>
                    <a:pt x="133" y="5"/>
                  </a:lnTo>
                  <a:lnTo>
                    <a:pt x="188" y="5"/>
                  </a:lnTo>
                  <a:lnTo>
                    <a:pt x="191" y="5"/>
                  </a:lnTo>
                  <a:lnTo>
                    <a:pt x="261" y="5"/>
                  </a:lnTo>
                  <a:lnTo>
                    <a:pt x="326" y="8"/>
                  </a:lnTo>
                  <a:lnTo>
                    <a:pt x="355" y="8"/>
                  </a:lnTo>
                  <a:lnTo>
                    <a:pt x="514" y="10"/>
                  </a:lnTo>
                  <a:lnTo>
                    <a:pt x="514" y="16"/>
                  </a:lnTo>
                  <a:lnTo>
                    <a:pt x="514" y="34"/>
                  </a:lnTo>
                  <a:lnTo>
                    <a:pt x="480" y="52"/>
                  </a:lnTo>
                  <a:lnTo>
                    <a:pt x="478" y="52"/>
                  </a:lnTo>
                  <a:lnTo>
                    <a:pt x="475" y="55"/>
                  </a:lnTo>
                  <a:lnTo>
                    <a:pt x="472" y="55"/>
                  </a:lnTo>
                  <a:lnTo>
                    <a:pt x="472" y="57"/>
                  </a:lnTo>
                  <a:lnTo>
                    <a:pt x="470" y="57"/>
                  </a:lnTo>
                  <a:lnTo>
                    <a:pt x="467" y="57"/>
                  </a:lnTo>
                  <a:lnTo>
                    <a:pt x="467" y="60"/>
                  </a:lnTo>
                  <a:lnTo>
                    <a:pt x="465" y="60"/>
                  </a:lnTo>
                  <a:lnTo>
                    <a:pt x="452" y="65"/>
                  </a:lnTo>
                  <a:lnTo>
                    <a:pt x="452" y="68"/>
                  </a:lnTo>
                  <a:lnTo>
                    <a:pt x="452" y="70"/>
                  </a:lnTo>
                  <a:lnTo>
                    <a:pt x="452" y="68"/>
                  </a:lnTo>
                  <a:lnTo>
                    <a:pt x="449" y="68"/>
                  </a:lnTo>
                  <a:lnTo>
                    <a:pt x="446" y="68"/>
                  </a:lnTo>
                  <a:lnTo>
                    <a:pt x="444" y="68"/>
                  </a:lnTo>
                  <a:lnTo>
                    <a:pt x="441" y="68"/>
                  </a:lnTo>
                  <a:lnTo>
                    <a:pt x="439" y="68"/>
                  </a:lnTo>
                  <a:lnTo>
                    <a:pt x="436" y="68"/>
                  </a:lnTo>
                  <a:lnTo>
                    <a:pt x="433" y="68"/>
                  </a:lnTo>
                  <a:lnTo>
                    <a:pt x="431" y="68"/>
                  </a:lnTo>
                  <a:lnTo>
                    <a:pt x="436" y="68"/>
                  </a:lnTo>
                  <a:lnTo>
                    <a:pt x="436" y="76"/>
                  </a:lnTo>
                  <a:lnTo>
                    <a:pt x="436" y="81"/>
                  </a:lnTo>
                  <a:lnTo>
                    <a:pt x="433" y="81"/>
                  </a:lnTo>
                  <a:lnTo>
                    <a:pt x="433" y="76"/>
                  </a:lnTo>
                  <a:lnTo>
                    <a:pt x="433" y="70"/>
                  </a:lnTo>
                  <a:lnTo>
                    <a:pt x="431" y="70"/>
                  </a:lnTo>
                  <a:lnTo>
                    <a:pt x="428" y="70"/>
                  </a:lnTo>
                  <a:lnTo>
                    <a:pt x="428" y="76"/>
                  </a:lnTo>
                  <a:lnTo>
                    <a:pt x="428" y="68"/>
                  </a:lnTo>
                  <a:lnTo>
                    <a:pt x="431" y="68"/>
                  </a:lnTo>
                  <a:lnTo>
                    <a:pt x="428" y="68"/>
                  </a:lnTo>
                  <a:lnTo>
                    <a:pt x="425" y="68"/>
                  </a:lnTo>
                  <a:lnTo>
                    <a:pt x="423" y="68"/>
                  </a:lnTo>
                  <a:lnTo>
                    <a:pt x="420" y="68"/>
                  </a:lnTo>
                  <a:lnTo>
                    <a:pt x="420" y="70"/>
                  </a:lnTo>
                  <a:lnTo>
                    <a:pt x="415" y="73"/>
                  </a:lnTo>
                  <a:lnTo>
                    <a:pt x="412" y="73"/>
                  </a:lnTo>
                  <a:lnTo>
                    <a:pt x="410" y="73"/>
                  </a:lnTo>
                  <a:lnTo>
                    <a:pt x="410" y="76"/>
                  </a:lnTo>
                  <a:lnTo>
                    <a:pt x="407" y="76"/>
                  </a:lnTo>
                  <a:lnTo>
                    <a:pt x="405" y="76"/>
                  </a:lnTo>
                  <a:lnTo>
                    <a:pt x="402" y="76"/>
                  </a:lnTo>
                  <a:lnTo>
                    <a:pt x="402" y="78"/>
                  </a:lnTo>
                  <a:lnTo>
                    <a:pt x="399" y="78"/>
                  </a:lnTo>
                  <a:lnTo>
                    <a:pt x="397" y="78"/>
                  </a:lnTo>
                  <a:lnTo>
                    <a:pt x="394" y="78"/>
                  </a:lnTo>
                  <a:lnTo>
                    <a:pt x="389" y="78"/>
                  </a:lnTo>
                  <a:lnTo>
                    <a:pt x="386" y="78"/>
                  </a:lnTo>
                  <a:lnTo>
                    <a:pt x="384" y="78"/>
                  </a:lnTo>
                  <a:lnTo>
                    <a:pt x="381" y="78"/>
                  </a:lnTo>
                  <a:lnTo>
                    <a:pt x="379" y="78"/>
                  </a:lnTo>
                  <a:lnTo>
                    <a:pt x="379" y="81"/>
                  </a:lnTo>
                  <a:lnTo>
                    <a:pt x="379" y="84"/>
                  </a:lnTo>
                  <a:lnTo>
                    <a:pt x="376" y="84"/>
                  </a:lnTo>
                  <a:lnTo>
                    <a:pt x="376" y="81"/>
                  </a:lnTo>
                  <a:lnTo>
                    <a:pt x="379" y="81"/>
                  </a:lnTo>
                  <a:lnTo>
                    <a:pt x="379" y="78"/>
                  </a:lnTo>
                  <a:lnTo>
                    <a:pt x="376" y="78"/>
                  </a:lnTo>
                  <a:lnTo>
                    <a:pt x="373" y="78"/>
                  </a:lnTo>
                  <a:lnTo>
                    <a:pt x="371" y="78"/>
                  </a:lnTo>
                  <a:lnTo>
                    <a:pt x="368" y="78"/>
                  </a:lnTo>
                  <a:lnTo>
                    <a:pt x="365" y="78"/>
                  </a:lnTo>
                  <a:lnTo>
                    <a:pt x="363" y="81"/>
                  </a:lnTo>
                  <a:lnTo>
                    <a:pt x="363" y="78"/>
                  </a:lnTo>
                  <a:lnTo>
                    <a:pt x="365" y="78"/>
                  </a:lnTo>
                  <a:lnTo>
                    <a:pt x="365" y="76"/>
                  </a:lnTo>
                  <a:lnTo>
                    <a:pt x="363" y="76"/>
                  </a:lnTo>
                  <a:lnTo>
                    <a:pt x="360" y="76"/>
                  </a:lnTo>
                  <a:lnTo>
                    <a:pt x="358" y="73"/>
                  </a:lnTo>
                  <a:lnTo>
                    <a:pt x="355" y="73"/>
                  </a:lnTo>
                  <a:lnTo>
                    <a:pt x="352" y="73"/>
                  </a:lnTo>
                  <a:lnTo>
                    <a:pt x="352" y="70"/>
                  </a:lnTo>
                  <a:lnTo>
                    <a:pt x="350" y="70"/>
                  </a:lnTo>
                  <a:lnTo>
                    <a:pt x="347" y="68"/>
                  </a:lnTo>
                  <a:lnTo>
                    <a:pt x="345" y="68"/>
                  </a:lnTo>
                  <a:lnTo>
                    <a:pt x="342" y="65"/>
                  </a:lnTo>
                  <a:lnTo>
                    <a:pt x="339" y="65"/>
                  </a:lnTo>
                  <a:lnTo>
                    <a:pt x="339" y="63"/>
                  </a:lnTo>
                  <a:lnTo>
                    <a:pt x="337" y="63"/>
                  </a:lnTo>
                  <a:lnTo>
                    <a:pt x="337" y="60"/>
                  </a:lnTo>
                  <a:lnTo>
                    <a:pt x="334" y="60"/>
                  </a:lnTo>
                  <a:lnTo>
                    <a:pt x="334" y="57"/>
                  </a:lnTo>
                  <a:lnTo>
                    <a:pt x="332" y="57"/>
                  </a:lnTo>
                  <a:lnTo>
                    <a:pt x="326" y="52"/>
                  </a:lnTo>
                  <a:lnTo>
                    <a:pt x="326" y="50"/>
                  </a:lnTo>
                  <a:lnTo>
                    <a:pt x="326" y="47"/>
                  </a:lnTo>
                  <a:lnTo>
                    <a:pt x="324" y="47"/>
                  </a:lnTo>
                  <a:lnTo>
                    <a:pt x="321" y="42"/>
                  </a:lnTo>
                  <a:lnTo>
                    <a:pt x="318" y="39"/>
                  </a:lnTo>
                  <a:lnTo>
                    <a:pt x="318" y="36"/>
                  </a:lnTo>
                  <a:lnTo>
                    <a:pt x="318" y="34"/>
                  </a:lnTo>
                  <a:lnTo>
                    <a:pt x="318" y="31"/>
                  </a:lnTo>
                  <a:lnTo>
                    <a:pt x="318" y="29"/>
                  </a:lnTo>
                  <a:lnTo>
                    <a:pt x="316" y="29"/>
                  </a:lnTo>
                  <a:lnTo>
                    <a:pt x="316" y="26"/>
                  </a:lnTo>
                  <a:lnTo>
                    <a:pt x="313" y="26"/>
                  </a:lnTo>
                  <a:lnTo>
                    <a:pt x="311" y="26"/>
                  </a:lnTo>
                  <a:lnTo>
                    <a:pt x="311" y="23"/>
                  </a:lnTo>
                  <a:lnTo>
                    <a:pt x="311" y="26"/>
                  </a:lnTo>
                  <a:lnTo>
                    <a:pt x="311" y="23"/>
                  </a:lnTo>
                  <a:lnTo>
                    <a:pt x="308" y="23"/>
                  </a:lnTo>
                  <a:lnTo>
                    <a:pt x="308" y="21"/>
                  </a:lnTo>
                  <a:lnTo>
                    <a:pt x="305" y="21"/>
                  </a:lnTo>
                  <a:lnTo>
                    <a:pt x="303" y="21"/>
                  </a:lnTo>
                  <a:lnTo>
                    <a:pt x="303" y="18"/>
                  </a:lnTo>
                  <a:lnTo>
                    <a:pt x="300" y="18"/>
                  </a:lnTo>
                  <a:lnTo>
                    <a:pt x="300" y="16"/>
                  </a:lnTo>
                  <a:lnTo>
                    <a:pt x="298" y="16"/>
                  </a:lnTo>
                  <a:lnTo>
                    <a:pt x="295" y="16"/>
                  </a:lnTo>
                  <a:lnTo>
                    <a:pt x="292" y="13"/>
                  </a:lnTo>
                  <a:lnTo>
                    <a:pt x="290" y="13"/>
                  </a:lnTo>
                  <a:lnTo>
                    <a:pt x="290" y="16"/>
                  </a:lnTo>
                  <a:lnTo>
                    <a:pt x="287" y="16"/>
                  </a:lnTo>
                  <a:lnTo>
                    <a:pt x="287" y="18"/>
                  </a:lnTo>
                  <a:lnTo>
                    <a:pt x="285" y="18"/>
                  </a:lnTo>
                  <a:lnTo>
                    <a:pt x="285" y="21"/>
                  </a:lnTo>
                  <a:lnTo>
                    <a:pt x="285" y="23"/>
                  </a:lnTo>
                  <a:lnTo>
                    <a:pt x="282" y="23"/>
                  </a:lnTo>
                  <a:lnTo>
                    <a:pt x="279" y="23"/>
                  </a:lnTo>
                  <a:lnTo>
                    <a:pt x="279" y="26"/>
                  </a:lnTo>
                  <a:lnTo>
                    <a:pt x="277" y="26"/>
                  </a:lnTo>
                  <a:lnTo>
                    <a:pt x="277" y="29"/>
                  </a:lnTo>
                  <a:lnTo>
                    <a:pt x="274" y="29"/>
                  </a:lnTo>
                  <a:lnTo>
                    <a:pt x="274" y="31"/>
                  </a:lnTo>
                  <a:lnTo>
                    <a:pt x="277" y="31"/>
                  </a:lnTo>
                  <a:lnTo>
                    <a:pt x="274" y="31"/>
                  </a:lnTo>
                  <a:lnTo>
                    <a:pt x="271" y="31"/>
                  </a:lnTo>
                  <a:lnTo>
                    <a:pt x="271" y="34"/>
                  </a:lnTo>
                  <a:lnTo>
                    <a:pt x="269" y="36"/>
                  </a:lnTo>
                  <a:lnTo>
                    <a:pt x="266" y="36"/>
                  </a:lnTo>
                  <a:lnTo>
                    <a:pt x="264" y="36"/>
                  </a:lnTo>
                  <a:lnTo>
                    <a:pt x="264" y="39"/>
                  </a:lnTo>
                  <a:lnTo>
                    <a:pt x="261" y="39"/>
                  </a:lnTo>
                  <a:lnTo>
                    <a:pt x="261" y="42"/>
                  </a:lnTo>
                  <a:lnTo>
                    <a:pt x="258" y="42"/>
                  </a:lnTo>
                  <a:lnTo>
                    <a:pt x="256" y="42"/>
                  </a:lnTo>
                  <a:lnTo>
                    <a:pt x="253" y="42"/>
                  </a:lnTo>
                  <a:lnTo>
                    <a:pt x="251" y="42"/>
                  </a:lnTo>
                  <a:lnTo>
                    <a:pt x="248" y="42"/>
                  </a:lnTo>
                  <a:lnTo>
                    <a:pt x="245" y="42"/>
                  </a:lnTo>
                  <a:lnTo>
                    <a:pt x="243" y="42"/>
                  </a:lnTo>
                  <a:lnTo>
                    <a:pt x="240" y="42"/>
                  </a:lnTo>
                  <a:lnTo>
                    <a:pt x="238" y="42"/>
                  </a:lnTo>
                  <a:lnTo>
                    <a:pt x="235" y="39"/>
                  </a:lnTo>
                  <a:lnTo>
                    <a:pt x="232" y="39"/>
                  </a:lnTo>
                  <a:lnTo>
                    <a:pt x="230" y="39"/>
                  </a:lnTo>
                  <a:lnTo>
                    <a:pt x="230" y="36"/>
                  </a:lnTo>
                  <a:lnTo>
                    <a:pt x="227" y="36"/>
                  </a:lnTo>
                  <a:lnTo>
                    <a:pt x="225" y="36"/>
                  </a:lnTo>
                  <a:lnTo>
                    <a:pt x="225" y="39"/>
                  </a:lnTo>
                  <a:lnTo>
                    <a:pt x="222" y="39"/>
                  </a:lnTo>
                  <a:lnTo>
                    <a:pt x="219" y="39"/>
                  </a:lnTo>
                  <a:lnTo>
                    <a:pt x="217" y="39"/>
                  </a:lnTo>
                  <a:lnTo>
                    <a:pt x="214" y="39"/>
                  </a:lnTo>
                  <a:lnTo>
                    <a:pt x="211" y="39"/>
                  </a:lnTo>
                  <a:lnTo>
                    <a:pt x="209" y="39"/>
                  </a:lnTo>
                  <a:lnTo>
                    <a:pt x="206" y="36"/>
                  </a:lnTo>
                  <a:lnTo>
                    <a:pt x="204" y="36"/>
                  </a:lnTo>
                  <a:lnTo>
                    <a:pt x="204" y="34"/>
                  </a:lnTo>
                  <a:lnTo>
                    <a:pt x="201" y="34"/>
                  </a:lnTo>
                  <a:lnTo>
                    <a:pt x="201" y="31"/>
                  </a:lnTo>
                  <a:lnTo>
                    <a:pt x="201" y="34"/>
                  </a:lnTo>
                  <a:lnTo>
                    <a:pt x="204" y="34"/>
                  </a:lnTo>
                  <a:lnTo>
                    <a:pt x="204" y="36"/>
                  </a:lnTo>
                  <a:lnTo>
                    <a:pt x="201" y="36"/>
                  </a:lnTo>
                  <a:lnTo>
                    <a:pt x="198" y="36"/>
                  </a:lnTo>
                  <a:lnTo>
                    <a:pt x="196" y="36"/>
                  </a:lnTo>
                  <a:lnTo>
                    <a:pt x="196" y="39"/>
                  </a:lnTo>
                  <a:lnTo>
                    <a:pt x="193" y="39"/>
                  </a:lnTo>
                  <a:lnTo>
                    <a:pt x="193" y="42"/>
                  </a:lnTo>
                  <a:lnTo>
                    <a:pt x="191" y="42"/>
                  </a:lnTo>
                  <a:lnTo>
                    <a:pt x="191" y="44"/>
                  </a:lnTo>
                  <a:lnTo>
                    <a:pt x="191" y="47"/>
                  </a:lnTo>
                  <a:lnTo>
                    <a:pt x="191" y="50"/>
                  </a:lnTo>
                  <a:lnTo>
                    <a:pt x="191" y="52"/>
                  </a:lnTo>
                  <a:lnTo>
                    <a:pt x="191" y="55"/>
                  </a:lnTo>
                  <a:lnTo>
                    <a:pt x="191" y="57"/>
                  </a:lnTo>
                  <a:lnTo>
                    <a:pt x="191" y="60"/>
                  </a:lnTo>
                  <a:lnTo>
                    <a:pt x="191" y="65"/>
                  </a:lnTo>
                  <a:lnTo>
                    <a:pt x="191" y="68"/>
                  </a:lnTo>
                  <a:lnTo>
                    <a:pt x="191" y="70"/>
                  </a:lnTo>
                  <a:lnTo>
                    <a:pt x="188" y="70"/>
                  </a:lnTo>
                  <a:lnTo>
                    <a:pt x="188" y="73"/>
                  </a:lnTo>
                  <a:lnTo>
                    <a:pt x="188" y="76"/>
                  </a:lnTo>
                  <a:lnTo>
                    <a:pt x="188" y="78"/>
                  </a:lnTo>
                  <a:lnTo>
                    <a:pt x="183" y="81"/>
                  </a:lnTo>
                  <a:lnTo>
                    <a:pt x="180" y="76"/>
                  </a:lnTo>
                  <a:lnTo>
                    <a:pt x="178" y="76"/>
                  </a:lnTo>
                  <a:lnTo>
                    <a:pt x="175" y="76"/>
                  </a:lnTo>
                  <a:lnTo>
                    <a:pt x="175" y="78"/>
                  </a:lnTo>
                  <a:lnTo>
                    <a:pt x="178" y="78"/>
                  </a:lnTo>
                  <a:lnTo>
                    <a:pt x="178" y="81"/>
                  </a:lnTo>
                  <a:lnTo>
                    <a:pt x="178" y="84"/>
                  </a:lnTo>
                  <a:lnTo>
                    <a:pt x="178" y="86"/>
                  </a:lnTo>
                  <a:lnTo>
                    <a:pt x="178" y="89"/>
                  </a:lnTo>
                  <a:lnTo>
                    <a:pt x="178" y="91"/>
                  </a:lnTo>
                  <a:lnTo>
                    <a:pt x="178" y="94"/>
                  </a:lnTo>
                  <a:lnTo>
                    <a:pt x="178" y="97"/>
                  </a:lnTo>
                  <a:lnTo>
                    <a:pt x="178" y="99"/>
                  </a:lnTo>
                  <a:lnTo>
                    <a:pt x="180" y="99"/>
                  </a:lnTo>
                  <a:lnTo>
                    <a:pt x="183" y="99"/>
                  </a:lnTo>
                  <a:lnTo>
                    <a:pt x="183" y="102"/>
                  </a:lnTo>
                  <a:lnTo>
                    <a:pt x="185" y="102"/>
                  </a:lnTo>
                  <a:lnTo>
                    <a:pt x="188" y="102"/>
                  </a:lnTo>
                  <a:lnTo>
                    <a:pt x="191" y="102"/>
                  </a:lnTo>
                  <a:lnTo>
                    <a:pt x="193" y="104"/>
                  </a:lnTo>
                  <a:lnTo>
                    <a:pt x="196" y="104"/>
                  </a:lnTo>
                  <a:lnTo>
                    <a:pt x="196" y="107"/>
                  </a:lnTo>
                  <a:lnTo>
                    <a:pt x="198" y="107"/>
                  </a:lnTo>
                  <a:lnTo>
                    <a:pt x="201" y="107"/>
                  </a:lnTo>
                  <a:lnTo>
                    <a:pt x="204" y="107"/>
                  </a:lnTo>
                  <a:lnTo>
                    <a:pt x="206" y="107"/>
                  </a:lnTo>
                  <a:lnTo>
                    <a:pt x="206" y="104"/>
                  </a:lnTo>
                  <a:lnTo>
                    <a:pt x="209" y="104"/>
                  </a:lnTo>
                  <a:lnTo>
                    <a:pt x="209" y="107"/>
                  </a:lnTo>
                  <a:lnTo>
                    <a:pt x="211" y="107"/>
                  </a:lnTo>
                  <a:lnTo>
                    <a:pt x="214" y="107"/>
                  </a:lnTo>
                  <a:lnTo>
                    <a:pt x="211" y="107"/>
                  </a:lnTo>
                  <a:lnTo>
                    <a:pt x="211" y="110"/>
                  </a:lnTo>
                  <a:lnTo>
                    <a:pt x="209" y="110"/>
                  </a:lnTo>
                  <a:lnTo>
                    <a:pt x="206" y="110"/>
                  </a:lnTo>
                  <a:lnTo>
                    <a:pt x="206" y="112"/>
                  </a:lnTo>
                  <a:lnTo>
                    <a:pt x="206" y="115"/>
                  </a:lnTo>
                  <a:lnTo>
                    <a:pt x="206" y="117"/>
                  </a:lnTo>
                  <a:lnTo>
                    <a:pt x="209" y="117"/>
                  </a:lnTo>
                  <a:lnTo>
                    <a:pt x="209" y="120"/>
                  </a:lnTo>
                  <a:lnTo>
                    <a:pt x="211" y="120"/>
                  </a:lnTo>
                  <a:lnTo>
                    <a:pt x="214" y="120"/>
                  </a:lnTo>
                  <a:lnTo>
                    <a:pt x="214" y="117"/>
                  </a:lnTo>
                  <a:lnTo>
                    <a:pt x="217" y="117"/>
                  </a:lnTo>
                  <a:lnTo>
                    <a:pt x="219" y="120"/>
                  </a:lnTo>
                  <a:lnTo>
                    <a:pt x="219" y="123"/>
                  </a:lnTo>
                  <a:lnTo>
                    <a:pt x="217" y="123"/>
                  </a:lnTo>
                  <a:lnTo>
                    <a:pt x="217" y="120"/>
                  </a:lnTo>
                  <a:lnTo>
                    <a:pt x="214" y="120"/>
                  </a:lnTo>
                  <a:lnTo>
                    <a:pt x="211" y="120"/>
                  </a:lnTo>
                  <a:lnTo>
                    <a:pt x="211" y="123"/>
                  </a:lnTo>
                  <a:lnTo>
                    <a:pt x="209" y="123"/>
                  </a:lnTo>
                  <a:lnTo>
                    <a:pt x="206" y="123"/>
                  </a:lnTo>
                  <a:lnTo>
                    <a:pt x="206" y="125"/>
                  </a:lnTo>
                  <a:lnTo>
                    <a:pt x="204" y="125"/>
                  </a:lnTo>
                  <a:lnTo>
                    <a:pt x="201" y="125"/>
                  </a:lnTo>
                  <a:lnTo>
                    <a:pt x="201" y="128"/>
                  </a:lnTo>
                  <a:lnTo>
                    <a:pt x="198" y="128"/>
                  </a:lnTo>
                  <a:lnTo>
                    <a:pt x="196" y="128"/>
                  </a:lnTo>
                  <a:lnTo>
                    <a:pt x="193" y="128"/>
                  </a:lnTo>
                  <a:lnTo>
                    <a:pt x="193" y="131"/>
                  </a:lnTo>
                  <a:lnTo>
                    <a:pt x="191" y="131"/>
                  </a:lnTo>
                  <a:lnTo>
                    <a:pt x="188" y="131"/>
                  </a:lnTo>
                  <a:lnTo>
                    <a:pt x="185" y="131"/>
                  </a:lnTo>
                  <a:lnTo>
                    <a:pt x="183" y="131"/>
                  </a:lnTo>
                  <a:lnTo>
                    <a:pt x="180" y="131"/>
                  </a:lnTo>
                  <a:lnTo>
                    <a:pt x="180" y="128"/>
                  </a:lnTo>
                  <a:lnTo>
                    <a:pt x="180" y="131"/>
                  </a:lnTo>
                  <a:lnTo>
                    <a:pt x="178" y="131"/>
                  </a:lnTo>
                  <a:lnTo>
                    <a:pt x="175" y="131"/>
                  </a:lnTo>
                  <a:lnTo>
                    <a:pt x="175" y="133"/>
                  </a:lnTo>
                  <a:lnTo>
                    <a:pt x="175" y="136"/>
                  </a:lnTo>
                  <a:lnTo>
                    <a:pt x="175" y="138"/>
                  </a:lnTo>
                  <a:lnTo>
                    <a:pt x="175" y="141"/>
                  </a:lnTo>
                  <a:lnTo>
                    <a:pt x="175" y="144"/>
                  </a:lnTo>
                  <a:lnTo>
                    <a:pt x="175" y="146"/>
                  </a:lnTo>
                  <a:lnTo>
                    <a:pt x="175" y="149"/>
                  </a:lnTo>
                  <a:lnTo>
                    <a:pt x="175" y="151"/>
                  </a:lnTo>
                  <a:lnTo>
                    <a:pt x="175" y="154"/>
                  </a:lnTo>
                  <a:lnTo>
                    <a:pt x="178" y="154"/>
                  </a:lnTo>
                  <a:lnTo>
                    <a:pt x="178" y="157"/>
                  </a:lnTo>
                  <a:lnTo>
                    <a:pt x="178" y="159"/>
                  </a:lnTo>
                  <a:lnTo>
                    <a:pt x="178" y="162"/>
                  </a:lnTo>
                  <a:lnTo>
                    <a:pt x="180" y="162"/>
                  </a:lnTo>
                  <a:lnTo>
                    <a:pt x="180" y="164"/>
                  </a:lnTo>
                  <a:lnTo>
                    <a:pt x="183" y="164"/>
                  </a:lnTo>
                  <a:lnTo>
                    <a:pt x="185" y="162"/>
                  </a:lnTo>
                  <a:lnTo>
                    <a:pt x="188" y="162"/>
                  </a:lnTo>
                  <a:lnTo>
                    <a:pt x="191" y="162"/>
                  </a:lnTo>
                  <a:lnTo>
                    <a:pt x="193" y="162"/>
                  </a:lnTo>
                  <a:lnTo>
                    <a:pt x="196" y="159"/>
                  </a:lnTo>
                  <a:lnTo>
                    <a:pt x="196" y="162"/>
                  </a:lnTo>
                  <a:lnTo>
                    <a:pt x="198" y="159"/>
                  </a:lnTo>
                  <a:lnTo>
                    <a:pt x="198" y="162"/>
                  </a:lnTo>
                  <a:lnTo>
                    <a:pt x="193" y="162"/>
                  </a:lnTo>
                  <a:lnTo>
                    <a:pt x="193" y="170"/>
                  </a:lnTo>
                  <a:lnTo>
                    <a:pt x="196" y="170"/>
                  </a:lnTo>
                  <a:lnTo>
                    <a:pt x="206" y="167"/>
                  </a:lnTo>
                  <a:lnTo>
                    <a:pt x="211" y="172"/>
                  </a:lnTo>
                  <a:lnTo>
                    <a:pt x="214" y="172"/>
                  </a:lnTo>
                  <a:lnTo>
                    <a:pt x="217" y="170"/>
                  </a:lnTo>
                  <a:lnTo>
                    <a:pt x="217" y="167"/>
                  </a:lnTo>
                  <a:lnTo>
                    <a:pt x="219" y="167"/>
                  </a:lnTo>
                  <a:lnTo>
                    <a:pt x="222" y="164"/>
                  </a:lnTo>
                  <a:lnTo>
                    <a:pt x="225" y="162"/>
                  </a:lnTo>
                  <a:lnTo>
                    <a:pt x="227" y="159"/>
                  </a:lnTo>
                  <a:lnTo>
                    <a:pt x="230" y="159"/>
                  </a:lnTo>
                  <a:lnTo>
                    <a:pt x="230" y="157"/>
                  </a:lnTo>
                  <a:lnTo>
                    <a:pt x="232" y="157"/>
                  </a:lnTo>
                  <a:lnTo>
                    <a:pt x="235" y="157"/>
                  </a:lnTo>
                  <a:lnTo>
                    <a:pt x="238" y="157"/>
                  </a:lnTo>
                  <a:lnTo>
                    <a:pt x="238" y="154"/>
                  </a:lnTo>
                  <a:lnTo>
                    <a:pt x="240" y="154"/>
                  </a:lnTo>
                  <a:lnTo>
                    <a:pt x="240" y="151"/>
                  </a:lnTo>
                  <a:lnTo>
                    <a:pt x="240" y="149"/>
                  </a:lnTo>
                  <a:lnTo>
                    <a:pt x="243" y="149"/>
                  </a:lnTo>
                  <a:lnTo>
                    <a:pt x="243" y="146"/>
                  </a:lnTo>
                  <a:lnTo>
                    <a:pt x="245" y="146"/>
                  </a:lnTo>
                  <a:lnTo>
                    <a:pt x="245" y="144"/>
                  </a:lnTo>
                  <a:lnTo>
                    <a:pt x="248" y="144"/>
                  </a:lnTo>
                  <a:lnTo>
                    <a:pt x="248" y="141"/>
                  </a:lnTo>
                  <a:lnTo>
                    <a:pt x="251" y="141"/>
                  </a:lnTo>
                  <a:lnTo>
                    <a:pt x="251" y="144"/>
                  </a:lnTo>
                  <a:lnTo>
                    <a:pt x="251" y="146"/>
                  </a:lnTo>
                  <a:lnTo>
                    <a:pt x="251" y="149"/>
                  </a:lnTo>
                  <a:lnTo>
                    <a:pt x="253" y="149"/>
                  </a:lnTo>
                  <a:lnTo>
                    <a:pt x="253" y="151"/>
                  </a:lnTo>
                  <a:lnTo>
                    <a:pt x="256" y="151"/>
                  </a:lnTo>
                  <a:lnTo>
                    <a:pt x="256" y="154"/>
                  </a:lnTo>
                  <a:lnTo>
                    <a:pt x="256" y="151"/>
                  </a:lnTo>
                  <a:lnTo>
                    <a:pt x="258" y="151"/>
                  </a:lnTo>
                  <a:lnTo>
                    <a:pt x="258" y="154"/>
                  </a:lnTo>
                  <a:lnTo>
                    <a:pt x="261" y="154"/>
                  </a:lnTo>
                  <a:lnTo>
                    <a:pt x="261" y="157"/>
                  </a:lnTo>
                  <a:lnTo>
                    <a:pt x="264" y="157"/>
                  </a:lnTo>
                  <a:lnTo>
                    <a:pt x="264" y="159"/>
                  </a:lnTo>
                  <a:lnTo>
                    <a:pt x="261" y="159"/>
                  </a:lnTo>
                  <a:lnTo>
                    <a:pt x="264" y="159"/>
                  </a:lnTo>
                  <a:lnTo>
                    <a:pt x="264" y="162"/>
                  </a:lnTo>
                  <a:lnTo>
                    <a:pt x="261" y="162"/>
                  </a:lnTo>
                  <a:lnTo>
                    <a:pt x="264" y="162"/>
                  </a:lnTo>
                  <a:lnTo>
                    <a:pt x="261" y="164"/>
                  </a:lnTo>
                  <a:lnTo>
                    <a:pt x="261" y="167"/>
                  </a:lnTo>
                  <a:lnTo>
                    <a:pt x="261" y="170"/>
                  </a:lnTo>
                  <a:lnTo>
                    <a:pt x="261" y="172"/>
                  </a:lnTo>
                  <a:lnTo>
                    <a:pt x="261" y="175"/>
                  </a:lnTo>
                  <a:lnTo>
                    <a:pt x="258" y="175"/>
                  </a:lnTo>
                  <a:lnTo>
                    <a:pt x="261" y="175"/>
                  </a:lnTo>
                  <a:lnTo>
                    <a:pt x="258" y="175"/>
                  </a:lnTo>
                  <a:lnTo>
                    <a:pt x="258" y="178"/>
                  </a:lnTo>
                  <a:lnTo>
                    <a:pt x="261" y="178"/>
                  </a:lnTo>
                  <a:lnTo>
                    <a:pt x="261" y="180"/>
                  </a:lnTo>
                  <a:lnTo>
                    <a:pt x="264" y="180"/>
                  </a:lnTo>
                  <a:lnTo>
                    <a:pt x="266" y="180"/>
                  </a:lnTo>
                  <a:lnTo>
                    <a:pt x="266" y="183"/>
                  </a:lnTo>
                  <a:lnTo>
                    <a:pt x="266" y="185"/>
                  </a:lnTo>
                  <a:lnTo>
                    <a:pt x="269" y="185"/>
                  </a:lnTo>
                  <a:lnTo>
                    <a:pt x="266" y="185"/>
                  </a:lnTo>
                  <a:lnTo>
                    <a:pt x="266" y="188"/>
                  </a:lnTo>
                  <a:lnTo>
                    <a:pt x="266" y="191"/>
                  </a:lnTo>
                  <a:lnTo>
                    <a:pt x="269" y="191"/>
                  </a:lnTo>
                  <a:lnTo>
                    <a:pt x="269" y="193"/>
                  </a:lnTo>
                  <a:lnTo>
                    <a:pt x="271" y="193"/>
                  </a:lnTo>
                  <a:lnTo>
                    <a:pt x="271" y="196"/>
                  </a:lnTo>
                  <a:lnTo>
                    <a:pt x="271" y="198"/>
                  </a:lnTo>
                  <a:lnTo>
                    <a:pt x="274" y="198"/>
                  </a:lnTo>
                  <a:lnTo>
                    <a:pt x="274" y="201"/>
                  </a:lnTo>
                  <a:lnTo>
                    <a:pt x="277" y="201"/>
                  </a:lnTo>
                  <a:lnTo>
                    <a:pt x="277" y="204"/>
                  </a:lnTo>
                  <a:lnTo>
                    <a:pt x="277" y="206"/>
                  </a:lnTo>
                  <a:lnTo>
                    <a:pt x="279" y="206"/>
                  </a:lnTo>
                  <a:lnTo>
                    <a:pt x="279" y="209"/>
                  </a:lnTo>
                  <a:lnTo>
                    <a:pt x="279" y="211"/>
                  </a:lnTo>
                  <a:lnTo>
                    <a:pt x="277" y="211"/>
                  </a:lnTo>
                  <a:lnTo>
                    <a:pt x="277" y="214"/>
                  </a:lnTo>
                  <a:lnTo>
                    <a:pt x="274" y="214"/>
                  </a:lnTo>
                  <a:lnTo>
                    <a:pt x="274" y="217"/>
                  </a:lnTo>
                  <a:lnTo>
                    <a:pt x="274" y="214"/>
                  </a:lnTo>
                  <a:lnTo>
                    <a:pt x="271" y="214"/>
                  </a:lnTo>
                  <a:lnTo>
                    <a:pt x="269" y="214"/>
                  </a:lnTo>
                  <a:lnTo>
                    <a:pt x="266" y="214"/>
                  </a:lnTo>
                  <a:lnTo>
                    <a:pt x="261" y="214"/>
                  </a:lnTo>
                  <a:lnTo>
                    <a:pt x="258" y="214"/>
                  </a:lnTo>
                  <a:lnTo>
                    <a:pt x="256" y="211"/>
                  </a:lnTo>
                  <a:lnTo>
                    <a:pt x="245" y="211"/>
                  </a:lnTo>
                  <a:lnTo>
                    <a:pt x="245" y="209"/>
                  </a:lnTo>
                  <a:lnTo>
                    <a:pt x="243" y="209"/>
                  </a:lnTo>
                  <a:lnTo>
                    <a:pt x="240" y="206"/>
                  </a:lnTo>
                  <a:lnTo>
                    <a:pt x="232" y="198"/>
                  </a:lnTo>
                  <a:lnTo>
                    <a:pt x="230" y="198"/>
                  </a:lnTo>
                  <a:lnTo>
                    <a:pt x="230" y="196"/>
                  </a:lnTo>
                  <a:lnTo>
                    <a:pt x="227" y="196"/>
                  </a:lnTo>
                  <a:lnTo>
                    <a:pt x="225" y="193"/>
                  </a:lnTo>
                  <a:lnTo>
                    <a:pt x="222" y="193"/>
                  </a:lnTo>
                  <a:lnTo>
                    <a:pt x="222" y="191"/>
                  </a:lnTo>
                  <a:lnTo>
                    <a:pt x="219" y="191"/>
                  </a:lnTo>
                  <a:lnTo>
                    <a:pt x="219" y="188"/>
                  </a:lnTo>
                  <a:lnTo>
                    <a:pt x="217" y="188"/>
                  </a:lnTo>
                  <a:lnTo>
                    <a:pt x="217" y="185"/>
                  </a:lnTo>
                  <a:lnTo>
                    <a:pt x="214" y="185"/>
                  </a:lnTo>
                  <a:lnTo>
                    <a:pt x="214" y="188"/>
                  </a:lnTo>
                  <a:lnTo>
                    <a:pt x="211" y="188"/>
                  </a:lnTo>
                  <a:lnTo>
                    <a:pt x="211" y="191"/>
                  </a:lnTo>
                  <a:lnTo>
                    <a:pt x="209" y="191"/>
                  </a:lnTo>
                  <a:lnTo>
                    <a:pt x="209" y="193"/>
                  </a:lnTo>
                  <a:lnTo>
                    <a:pt x="209" y="196"/>
                  </a:lnTo>
                  <a:lnTo>
                    <a:pt x="211" y="196"/>
                  </a:lnTo>
                  <a:lnTo>
                    <a:pt x="214" y="196"/>
                  </a:lnTo>
                  <a:lnTo>
                    <a:pt x="211" y="196"/>
                  </a:lnTo>
                  <a:lnTo>
                    <a:pt x="209" y="196"/>
                  </a:lnTo>
                  <a:lnTo>
                    <a:pt x="206" y="196"/>
                  </a:lnTo>
                  <a:lnTo>
                    <a:pt x="206" y="198"/>
                  </a:lnTo>
                  <a:lnTo>
                    <a:pt x="206" y="201"/>
                  </a:lnTo>
                  <a:lnTo>
                    <a:pt x="206" y="204"/>
                  </a:lnTo>
                  <a:lnTo>
                    <a:pt x="206" y="206"/>
                  </a:lnTo>
                  <a:lnTo>
                    <a:pt x="206" y="209"/>
                  </a:lnTo>
                  <a:lnTo>
                    <a:pt x="209" y="209"/>
                  </a:lnTo>
                  <a:lnTo>
                    <a:pt x="209" y="211"/>
                  </a:lnTo>
                  <a:lnTo>
                    <a:pt x="211" y="211"/>
                  </a:lnTo>
                  <a:lnTo>
                    <a:pt x="214" y="211"/>
                  </a:lnTo>
                  <a:lnTo>
                    <a:pt x="214" y="214"/>
                  </a:lnTo>
                  <a:lnTo>
                    <a:pt x="217" y="214"/>
                  </a:lnTo>
                  <a:lnTo>
                    <a:pt x="219" y="214"/>
                  </a:lnTo>
                  <a:lnTo>
                    <a:pt x="219" y="217"/>
                  </a:lnTo>
                  <a:lnTo>
                    <a:pt x="222" y="217"/>
                  </a:lnTo>
                  <a:lnTo>
                    <a:pt x="222" y="219"/>
                  </a:lnTo>
                  <a:lnTo>
                    <a:pt x="225" y="219"/>
                  </a:lnTo>
                  <a:lnTo>
                    <a:pt x="222" y="219"/>
                  </a:lnTo>
                  <a:lnTo>
                    <a:pt x="222" y="217"/>
                  </a:lnTo>
                  <a:lnTo>
                    <a:pt x="219" y="217"/>
                  </a:lnTo>
                  <a:lnTo>
                    <a:pt x="217" y="217"/>
                  </a:lnTo>
                  <a:lnTo>
                    <a:pt x="217" y="219"/>
                  </a:lnTo>
                  <a:lnTo>
                    <a:pt x="217" y="217"/>
                  </a:lnTo>
                  <a:lnTo>
                    <a:pt x="217" y="219"/>
                  </a:lnTo>
                  <a:lnTo>
                    <a:pt x="217" y="217"/>
                  </a:lnTo>
                  <a:lnTo>
                    <a:pt x="214" y="217"/>
                  </a:lnTo>
                  <a:lnTo>
                    <a:pt x="211" y="217"/>
                  </a:lnTo>
                  <a:lnTo>
                    <a:pt x="211" y="219"/>
                  </a:lnTo>
                  <a:lnTo>
                    <a:pt x="209" y="219"/>
                  </a:lnTo>
                  <a:lnTo>
                    <a:pt x="209" y="222"/>
                  </a:lnTo>
                  <a:lnTo>
                    <a:pt x="209" y="225"/>
                  </a:lnTo>
                  <a:lnTo>
                    <a:pt x="206" y="225"/>
                  </a:lnTo>
                  <a:lnTo>
                    <a:pt x="206" y="227"/>
                  </a:lnTo>
                  <a:lnTo>
                    <a:pt x="206" y="230"/>
                  </a:lnTo>
                  <a:lnTo>
                    <a:pt x="204" y="230"/>
                  </a:lnTo>
                  <a:lnTo>
                    <a:pt x="204" y="232"/>
                  </a:lnTo>
                  <a:lnTo>
                    <a:pt x="204" y="235"/>
                  </a:lnTo>
                  <a:lnTo>
                    <a:pt x="204" y="238"/>
                  </a:lnTo>
                  <a:lnTo>
                    <a:pt x="204" y="240"/>
                  </a:lnTo>
                  <a:lnTo>
                    <a:pt x="204" y="243"/>
                  </a:lnTo>
                  <a:lnTo>
                    <a:pt x="204" y="245"/>
                  </a:lnTo>
                  <a:lnTo>
                    <a:pt x="204" y="248"/>
                  </a:lnTo>
                  <a:lnTo>
                    <a:pt x="206" y="248"/>
                  </a:lnTo>
                  <a:lnTo>
                    <a:pt x="206" y="251"/>
                  </a:lnTo>
                  <a:lnTo>
                    <a:pt x="206" y="253"/>
                  </a:lnTo>
                  <a:lnTo>
                    <a:pt x="206" y="256"/>
                  </a:lnTo>
                  <a:lnTo>
                    <a:pt x="209" y="259"/>
                  </a:lnTo>
                  <a:lnTo>
                    <a:pt x="209" y="261"/>
                  </a:lnTo>
                  <a:lnTo>
                    <a:pt x="209" y="264"/>
                  </a:lnTo>
                  <a:lnTo>
                    <a:pt x="211" y="264"/>
                  </a:lnTo>
                  <a:lnTo>
                    <a:pt x="214" y="264"/>
                  </a:lnTo>
                  <a:lnTo>
                    <a:pt x="214" y="266"/>
                  </a:lnTo>
                  <a:lnTo>
                    <a:pt x="217" y="266"/>
                  </a:lnTo>
                  <a:lnTo>
                    <a:pt x="217" y="269"/>
                  </a:lnTo>
                  <a:lnTo>
                    <a:pt x="219" y="269"/>
                  </a:lnTo>
                  <a:lnTo>
                    <a:pt x="219" y="272"/>
                  </a:lnTo>
                  <a:lnTo>
                    <a:pt x="222" y="272"/>
                  </a:lnTo>
                  <a:lnTo>
                    <a:pt x="222" y="274"/>
                  </a:lnTo>
                  <a:lnTo>
                    <a:pt x="222" y="272"/>
                  </a:lnTo>
                  <a:lnTo>
                    <a:pt x="225" y="274"/>
                  </a:lnTo>
                  <a:lnTo>
                    <a:pt x="225" y="272"/>
                  </a:lnTo>
                  <a:lnTo>
                    <a:pt x="225" y="274"/>
                  </a:lnTo>
                  <a:lnTo>
                    <a:pt x="225" y="272"/>
                  </a:lnTo>
                  <a:lnTo>
                    <a:pt x="227" y="272"/>
                  </a:lnTo>
                  <a:lnTo>
                    <a:pt x="230" y="272"/>
                  </a:lnTo>
                  <a:lnTo>
                    <a:pt x="232" y="272"/>
                  </a:lnTo>
                  <a:lnTo>
                    <a:pt x="235" y="272"/>
                  </a:lnTo>
                  <a:lnTo>
                    <a:pt x="238" y="272"/>
                  </a:lnTo>
                  <a:lnTo>
                    <a:pt x="238" y="274"/>
                  </a:lnTo>
                  <a:lnTo>
                    <a:pt x="238" y="277"/>
                  </a:lnTo>
                  <a:lnTo>
                    <a:pt x="240" y="277"/>
                  </a:lnTo>
                  <a:lnTo>
                    <a:pt x="238" y="277"/>
                  </a:lnTo>
                  <a:lnTo>
                    <a:pt x="238" y="279"/>
                  </a:lnTo>
                  <a:lnTo>
                    <a:pt x="240" y="279"/>
                  </a:lnTo>
                  <a:lnTo>
                    <a:pt x="240" y="282"/>
                  </a:lnTo>
                  <a:lnTo>
                    <a:pt x="238" y="282"/>
                  </a:lnTo>
                  <a:lnTo>
                    <a:pt x="238" y="285"/>
                  </a:lnTo>
                  <a:lnTo>
                    <a:pt x="235" y="287"/>
                  </a:lnTo>
                  <a:lnTo>
                    <a:pt x="235" y="290"/>
                  </a:lnTo>
                  <a:lnTo>
                    <a:pt x="235" y="292"/>
                  </a:lnTo>
                  <a:lnTo>
                    <a:pt x="232" y="292"/>
                  </a:lnTo>
                  <a:lnTo>
                    <a:pt x="232" y="295"/>
                  </a:lnTo>
                  <a:lnTo>
                    <a:pt x="235" y="295"/>
                  </a:lnTo>
                  <a:lnTo>
                    <a:pt x="235" y="298"/>
                  </a:lnTo>
                  <a:lnTo>
                    <a:pt x="235" y="300"/>
                  </a:lnTo>
                  <a:lnTo>
                    <a:pt x="238" y="300"/>
                  </a:lnTo>
                  <a:lnTo>
                    <a:pt x="235" y="300"/>
                  </a:lnTo>
                  <a:lnTo>
                    <a:pt x="235" y="303"/>
                  </a:lnTo>
                  <a:lnTo>
                    <a:pt x="232" y="303"/>
                  </a:lnTo>
                  <a:lnTo>
                    <a:pt x="232" y="306"/>
                  </a:lnTo>
                  <a:lnTo>
                    <a:pt x="230" y="306"/>
                  </a:lnTo>
                  <a:lnTo>
                    <a:pt x="230" y="308"/>
                  </a:lnTo>
                  <a:lnTo>
                    <a:pt x="232" y="308"/>
                  </a:lnTo>
                  <a:lnTo>
                    <a:pt x="232" y="311"/>
                  </a:lnTo>
                  <a:lnTo>
                    <a:pt x="235" y="311"/>
                  </a:lnTo>
                  <a:lnTo>
                    <a:pt x="235" y="313"/>
                  </a:lnTo>
                  <a:lnTo>
                    <a:pt x="235" y="316"/>
                  </a:lnTo>
                  <a:lnTo>
                    <a:pt x="238" y="316"/>
                  </a:lnTo>
                  <a:lnTo>
                    <a:pt x="238" y="319"/>
                  </a:lnTo>
                  <a:lnTo>
                    <a:pt x="240" y="319"/>
                  </a:lnTo>
                  <a:lnTo>
                    <a:pt x="238" y="319"/>
                  </a:lnTo>
                  <a:lnTo>
                    <a:pt x="240" y="319"/>
                  </a:lnTo>
                  <a:lnTo>
                    <a:pt x="240" y="321"/>
                  </a:lnTo>
                  <a:lnTo>
                    <a:pt x="243" y="321"/>
                  </a:lnTo>
                  <a:lnTo>
                    <a:pt x="243" y="324"/>
                  </a:lnTo>
                  <a:lnTo>
                    <a:pt x="243" y="326"/>
                  </a:lnTo>
                  <a:lnTo>
                    <a:pt x="245" y="326"/>
                  </a:lnTo>
                  <a:lnTo>
                    <a:pt x="248" y="326"/>
                  </a:lnTo>
                  <a:lnTo>
                    <a:pt x="245" y="326"/>
                  </a:lnTo>
                  <a:lnTo>
                    <a:pt x="248" y="326"/>
                  </a:lnTo>
                  <a:lnTo>
                    <a:pt x="245" y="326"/>
                  </a:lnTo>
                  <a:lnTo>
                    <a:pt x="248" y="326"/>
                  </a:lnTo>
                  <a:lnTo>
                    <a:pt x="248" y="329"/>
                  </a:lnTo>
                  <a:lnTo>
                    <a:pt x="245" y="329"/>
                  </a:lnTo>
                  <a:lnTo>
                    <a:pt x="245" y="332"/>
                  </a:lnTo>
                  <a:lnTo>
                    <a:pt x="243" y="332"/>
                  </a:lnTo>
                  <a:lnTo>
                    <a:pt x="240" y="332"/>
                  </a:lnTo>
                  <a:lnTo>
                    <a:pt x="238" y="332"/>
                  </a:lnTo>
                  <a:lnTo>
                    <a:pt x="235" y="332"/>
                  </a:lnTo>
                  <a:lnTo>
                    <a:pt x="232" y="332"/>
                  </a:lnTo>
                  <a:lnTo>
                    <a:pt x="232" y="334"/>
                  </a:lnTo>
                  <a:lnTo>
                    <a:pt x="232" y="337"/>
                  </a:lnTo>
                  <a:lnTo>
                    <a:pt x="230" y="337"/>
                  </a:lnTo>
                  <a:lnTo>
                    <a:pt x="232" y="337"/>
                  </a:lnTo>
                  <a:lnTo>
                    <a:pt x="230" y="337"/>
                  </a:lnTo>
                  <a:lnTo>
                    <a:pt x="230" y="339"/>
                  </a:lnTo>
                  <a:lnTo>
                    <a:pt x="230" y="342"/>
                  </a:lnTo>
                  <a:lnTo>
                    <a:pt x="230" y="345"/>
                  </a:lnTo>
                  <a:lnTo>
                    <a:pt x="227" y="345"/>
                  </a:lnTo>
                  <a:lnTo>
                    <a:pt x="227" y="347"/>
                  </a:lnTo>
                  <a:lnTo>
                    <a:pt x="227" y="350"/>
                  </a:lnTo>
                  <a:lnTo>
                    <a:pt x="227" y="353"/>
                  </a:lnTo>
                  <a:lnTo>
                    <a:pt x="227" y="355"/>
                  </a:lnTo>
                  <a:lnTo>
                    <a:pt x="227" y="358"/>
                  </a:lnTo>
                  <a:lnTo>
                    <a:pt x="230" y="358"/>
                  </a:lnTo>
                  <a:lnTo>
                    <a:pt x="232" y="358"/>
                  </a:lnTo>
                  <a:lnTo>
                    <a:pt x="232" y="360"/>
                  </a:lnTo>
                  <a:lnTo>
                    <a:pt x="232" y="358"/>
                  </a:lnTo>
                  <a:lnTo>
                    <a:pt x="232" y="360"/>
                  </a:lnTo>
                  <a:lnTo>
                    <a:pt x="235" y="360"/>
                  </a:lnTo>
                  <a:lnTo>
                    <a:pt x="232" y="360"/>
                  </a:lnTo>
                  <a:lnTo>
                    <a:pt x="235" y="360"/>
                  </a:lnTo>
                  <a:lnTo>
                    <a:pt x="235" y="363"/>
                  </a:lnTo>
                  <a:lnTo>
                    <a:pt x="232" y="363"/>
                  </a:lnTo>
                  <a:lnTo>
                    <a:pt x="232" y="366"/>
                  </a:lnTo>
                  <a:lnTo>
                    <a:pt x="235" y="366"/>
                  </a:lnTo>
                  <a:lnTo>
                    <a:pt x="235" y="368"/>
                  </a:lnTo>
                  <a:lnTo>
                    <a:pt x="235" y="371"/>
                  </a:lnTo>
                  <a:lnTo>
                    <a:pt x="232" y="371"/>
                  </a:lnTo>
                  <a:lnTo>
                    <a:pt x="232" y="376"/>
                  </a:lnTo>
                  <a:lnTo>
                    <a:pt x="232" y="379"/>
                  </a:lnTo>
                  <a:lnTo>
                    <a:pt x="232" y="381"/>
                  </a:lnTo>
                  <a:lnTo>
                    <a:pt x="232" y="387"/>
                  </a:lnTo>
                  <a:lnTo>
                    <a:pt x="232" y="397"/>
                  </a:lnTo>
                  <a:lnTo>
                    <a:pt x="230" y="397"/>
                  </a:lnTo>
                  <a:lnTo>
                    <a:pt x="232" y="397"/>
                  </a:lnTo>
                  <a:lnTo>
                    <a:pt x="232" y="400"/>
                  </a:lnTo>
                  <a:lnTo>
                    <a:pt x="230" y="400"/>
                  </a:lnTo>
                  <a:lnTo>
                    <a:pt x="230" y="402"/>
                  </a:lnTo>
                  <a:lnTo>
                    <a:pt x="230" y="405"/>
                  </a:lnTo>
                  <a:lnTo>
                    <a:pt x="227" y="405"/>
                  </a:lnTo>
                  <a:lnTo>
                    <a:pt x="230" y="405"/>
                  </a:lnTo>
                  <a:lnTo>
                    <a:pt x="230" y="407"/>
                  </a:lnTo>
                  <a:lnTo>
                    <a:pt x="230" y="410"/>
                  </a:lnTo>
                  <a:lnTo>
                    <a:pt x="232" y="410"/>
                  </a:lnTo>
                  <a:lnTo>
                    <a:pt x="232" y="413"/>
                  </a:lnTo>
                  <a:lnTo>
                    <a:pt x="235" y="413"/>
                  </a:lnTo>
                  <a:lnTo>
                    <a:pt x="235" y="415"/>
                  </a:lnTo>
                  <a:lnTo>
                    <a:pt x="238" y="415"/>
                  </a:lnTo>
                  <a:lnTo>
                    <a:pt x="238" y="418"/>
                  </a:lnTo>
                  <a:lnTo>
                    <a:pt x="238" y="420"/>
                  </a:lnTo>
                  <a:lnTo>
                    <a:pt x="235" y="420"/>
                  </a:lnTo>
                  <a:lnTo>
                    <a:pt x="235" y="423"/>
                  </a:lnTo>
                  <a:lnTo>
                    <a:pt x="235" y="420"/>
                  </a:lnTo>
                  <a:lnTo>
                    <a:pt x="232" y="420"/>
                  </a:lnTo>
                  <a:lnTo>
                    <a:pt x="230" y="420"/>
                  </a:lnTo>
                  <a:lnTo>
                    <a:pt x="230" y="423"/>
                  </a:lnTo>
                  <a:lnTo>
                    <a:pt x="227" y="423"/>
                  </a:lnTo>
                  <a:lnTo>
                    <a:pt x="227" y="426"/>
                  </a:lnTo>
                  <a:lnTo>
                    <a:pt x="225" y="428"/>
                  </a:lnTo>
                  <a:lnTo>
                    <a:pt x="225" y="431"/>
                  </a:lnTo>
                  <a:lnTo>
                    <a:pt x="227" y="431"/>
                  </a:lnTo>
                  <a:lnTo>
                    <a:pt x="227" y="434"/>
                  </a:lnTo>
                  <a:lnTo>
                    <a:pt x="227" y="436"/>
                  </a:lnTo>
                  <a:lnTo>
                    <a:pt x="227" y="439"/>
                  </a:lnTo>
                  <a:lnTo>
                    <a:pt x="230" y="439"/>
                  </a:lnTo>
                  <a:lnTo>
                    <a:pt x="232" y="439"/>
                  </a:lnTo>
                  <a:lnTo>
                    <a:pt x="232" y="436"/>
                  </a:lnTo>
                  <a:lnTo>
                    <a:pt x="235" y="436"/>
                  </a:lnTo>
                  <a:lnTo>
                    <a:pt x="232" y="436"/>
                  </a:lnTo>
                  <a:lnTo>
                    <a:pt x="232" y="439"/>
                  </a:lnTo>
                  <a:lnTo>
                    <a:pt x="230" y="439"/>
                  </a:lnTo>
                  <a:lnTo>
                    <a:pt x="227" y="439"/>
                  </a:lnTo>
                  <a:lnTo>
                    <a:pt x="230" y="439"/>
                  </a:lnTo>
                  <a:lnTo>
                    <a:pt x="230" y="441"/>
                  </a:lnTo>
                  <a:lnTo>
                    <a:pt x="232" y="441"/>
                  </a:lnTo>
                  <a:lnTo>
                    <a:pt x="235" y="441"/>
                  </a:lnTo>
                  <a:lnTo>
                    <a:pt x="238" y="441"/>
                  </a:lnTo>
                  <a:lnTo>
                    <a:pt x="238" y="439"/>
                  </a:lnTo>
                  <a:lnTo>
                    <a:pt x="240" y="439"/>
                  </a:lnTo>
                  <a:lnTo>
                    <a:pt x="243" y="439"/>
                  </a:lnTo>
                  <a:lnTo>
                    <a:pt x="243" y="441"/>
                  </a:lnTo>
                  <a:lnTo>
                    <a:pt x="243" y="444"/>
                  </a:lnTo>
                  <a:lnTo>
                    <a:pt x="240" y="444"/>
                  </a:lnTo>
                  <a:lnTo>
                    <a:pt x="238" y="444"/>
                  </a:lnTo>
                  <a:lnTo>
                    <a:pt x="238" y="441"/>
                  </a:lnTo>
                  <a:lnTo>
                    <a:pt x="235" y="441"/>
                  </a:lnTo>
                  <a:lnTo>
                    <a:pt x="232" y="441"/>
                  </a:lnTo>
                  <a:lnTo>
                    <a:pt x="232" y="444"/>
                  </a:lnTo>
                  <a:lnTo>
                    <a:pt x="232" y="441"/>
                  </a:lnTo>
                  <a:lnTo>
                    <a:pt x="232" y="444"/>
                  </a:lnTo>
                  <a:lnTo>
                    <a:pt x="232" y="441"/>
                  </a:lnTo>
                  <a:lnTo>
                    <a:pt x="230" y="441"/>
                  </a:lnTo>
                  <a:lnTo>
                    <a:pt x="230" y="444"/>
                  </a:lnTo>
                  <a:lnTo>
                    <a:pt x="230" y="441"/>
                  </a:lnTo>
                  <a:lnTo>
                    <a:pt x="227" y="441"/>
                  </a:lnTo>
                  <a:lnTo>
                    <a:pt x="225" y="441"/>
                  </a:lnTo>
                  <a:lnTo>
                    <a:pt x="225" y="444"/>
                  </a:lnTo>
                  <a:lnTo>
                    <a:pt x="222" y="444"/>
                  </a:lnTo>
                  <a:lnTo>
                    <a:pt x="219" y="444"/>
                  </a:lnTo>
                  <a:lnTo>
                    <a:pt x="219" y="441"/>
                  </a:lnTo>
                  <a:lnTo>
                    <a:pt x="219" y="439"/>
                  </a:lnTo>
                  <a:lnTo>
                    <a:pt x="217" y="439"/>
                  </a:lnTo>
                  <a:lnTo>
                    <a:pt x="214" y="439"/>
                  </a:lnTo>
                  <a:lnTo>
                    <a:pt x="211" y="439"/>
                  </a:lnTo>
                  <a:lnTo>
                    <a:pt x="209" y="439"/>
                  </a:lnTo>
                  <a:lnTo>
                    <a:pt x="209" y="441"/>
                  </a:lnTo>
                  <a:lnTo>
                    <a:pt x="209" y="439"/>
                  </a:lnTo>
                  <a:lnTo>
                    <a:pt x="209" y="441"/>
                  </a:lnTo>
                  <a:lnTo>
                    <a:pt x="206" y="441"/>
                  </a:lnTo>
                  <a:lnTo>
                    <a:pt x="204" y="441"/>
                  </a:lnTo>
                  <a:lnTo>
                    <a:pt x="201" y="441"/>
                  </a:lnTo>
                  <a:lnTo>
                    <a:pt x="201" y="444"/>
                  </a:lnTo>
                  <a:lnTo>
                    <a:pt x="198" y="444"/>
                  </a:lnTo>
                  <a:lnTo>
                    <a:pt x="196" y="447"/>
                  </a:lnTo>
                  <a:lnTo>
                    <a:pt x="193" y="447"/>
                  </a:lnTo>
                  <a:lnTo>
                    <a:pt x="191" y="447"/>
                  </a:lnTo>
                  <a:lnTo>
                    <a:pt x="191" y="449"/>
                  </a:lnTo>
                  <a:lnTo>
                    <a:pt x="191" y="447"/>
                  </a:lnTo>
                  <a:lnTo>
                    <a:pt x="191" y="449"/>
                  </a:lnTo>
                  <a:lnTo>
                    <a:pt x="188" y="449"/>
                  </a:lnTo>
                  <a:lnTo>
                    <a:pt x="185" y="449"/>
                  </a:lnTo>
                  <a:lnTo>
                    <a:pt x="185" y="447"/>
                  </a:lnTo>
                  <a:lnTo>
                    <a:pt x="183" y="447"/>
                  </a:lnTo>
                  <a:lnTo>
                    <a:pt x="180" y="447"/>
                  </a:lnTo>
                  <a:lnTo>
                    <a:pt x="178" y="447"/>
                  </a:lnTo>
                  <a:lnTo>
                    <a:pt x="178" y="449"/>
                  </a:lnTo>
                  <a:lnTo>
                    <a:pt x="175" y="449"/>
                  </a:lnTo>
                  <a:lnTo>
                    <a:pt x="172" y="449"/>
                  </a:lnTo>
                  <a:lnTo>
                    <a:pt x="170" y="449"/>
                  </a:lnTo>
                  <a:lnTo>
                    <a:pt x="167" y="449"/>
                  </a:lnTo>
                  <a:lnTo>
                    <a:pt x="164" y="449"/>
                  </a:lnTo>
                  <a:lnTo>
                    <a:pt x="162" y="449"/>
                  </a:lnTo>
                  <a:lnTo>
                    <a:pt x="162" y="447"/>
                  </a:lnTo>
                  <a:lnTo>
                    <a:pt x="159" y="447"/>
                  </a:lnTo>
                  <a:lnTo>
                    <a:pt x="159" y="444"/>
                  </a:lnTo>
                  <a:lnTo>
                    <a:pt x="159" y="441"/>
                  </a:lnTo>
                  <a:lnTo>
                    <a:pt x="157" y="441"/>
                  </a:lnTo>
                  <a:lnTo>
                    <a:pt x="154" y="441"/>
                  </a:lnTo>
                  <a:lnTo>
                    <a:pt x="151" y="441"/>
                  </a:lnTo>
                  <a:lnTo>
                    <a:pt x="149" y="441"/>
                  </a:lnTo>
                  <a:lnTo>
                    <a:pt x="149" y="439"/>
                  </a:lnTo>
                  <a:lnTo>
                    <a:pt x="146" y="439"/>
                  </a:lnTo>
                  <a:lnTo>
                    <a:pt x="144" y="439"/>
                  </a:lnTo>
                  <a:lnTo>
                    <a:pt x="144" y="436"/>
                  </a:lnTo>
                  <a:lnTo>
                    <a:pt x="141" y="436"/>
                  </a:lnTo>
                  <a:lnTo>
                    <a:pt x="141" y="439"/>
                  </a:lnTo>
                  <a:lnTo>
                    <a:pt x="141" y="436"/>
                  </a:lnTo>
                  <a:lnTo>
                    <a:pt x="138" y="436"/>
                  </a:lnTo>
                  <a:lnTo>
                    <a:pt x="136" y="436"/>
                  </a:lnTo>
                  <a:lnTo>
                    <a:pt x="133" y="436"/>
                  </a:lnTo>
                  <a:lnTo>
                    <a:pt x="136" y="436"/>
                  </a:lnTo>
                  <a:lnTo>
                    <a:pt x="133" y="436"/>
                  </a:lnTo>
                  <a:lnTo>
                    <a:pt x="133" y="434"/>
                  </a:lnTo>
                  <a:lnTo>
                    <a:pt x="131" y="434"/>
                  </a:lnTo>
                  <a:lnTo>
                    <a:pt x="131" y="431"/>
                  </a:lnTo>
                  <a:lnTo>
                    <a:pt x="133" y="431"/>
                  </a:lnTo>
                  <a:lnTo>
                    <a:pt x="133" y="428"/>
                  </a:lnTo>
                  <a:lnTo>
                    <a:pt x="133" y="426"/>
                  </a:lnTo>
                  <a:lnTo>
                    <a:pt x="133" y="423"/>
                  </a:lnTo>
                  <a:lnTo>
                    <a:pt x="133" y="420"/>
                  </a:lnTo>
                  <a:lnTo>
                    <a:pt x="131" y="420"/>
                  </a:lnTo>
                  <a:lnTo>
                    <a:pt x="131" y="418"/>
                  </a:lnTo>
                  <a:lnTo>
                    <a:pt x="128" y="418"/>
                  </a:lnTo>
                  <a:lnTo>
                    <a:pt x="128" y="415"/>
                  </a:lnTo>
                  <a:lnTo>
                    <a:pt x="125" y="415"/>
                  </a:lnTo>
                  <a:lnTo>
                    <a:pt x="123" y="415"/>
                  </a:lnTo>
                  <a:lnTo>
                    <a:pt x="123" y="418"/>
                  </a:lnTo>
                  <a:lnTo>
                    <a:pt x="120" y="418"/>
                  </a:lnTo>
                  <a:lnTo>
                    <a:pt x="120" y="415"/>
                  </a:lnTo>
                  <a:lnTo>
                    <a:pt x="117" y="415"/>
                  </a:lnTo>
                  <a:lnTo>
                    <a:pt x="115" y="415"/>
                  </a:lnTo>
                  <a:lnTo>
                    <a:pt x="112" y="415"/>
                  </a:lnTo>
                  <a:lnTo>
                    <a:pt x="112" y="413"/>
                  </a:lnTo>
                  <a:lnTo>
                    <a:pt x="110" y="413"/>
                  </a:lnTo>
                  <a:lnTo>
                    <a:pt x="107" y="413"/>
                  </a:lnTo>
                  <a:lnTo>
                    <a:pt x="107" y="410"/>
                  </a:lnTo>
                  <a:lnTo>
                    <a:pt x="104" y="410"/>
                  </a:lnTo>
                  <a:lnTo>
                    <a:pt x="104" y="413"/>
                  </a:lnTo>
                  <a:lnTo>
                    <a:pt x="104" y="410"/>
                  </a:lnTo>
                  <a:lnTo>
                    <a:pt x="104" y="413"/>
                  </a:lnTo>
                  <a:lnTo>
                    <a:pt x="102" y="413"/>
                  </a:lnTo>
                  <a:lnTo>
                    <a:pt x="102" y="410"/>
                  </a:lnTo>
                  <a:lnTo>
                    <a:pt x="104" y="410"/>
                  </a:lnTo>
                  <a:lnTo>
                    <a:pt x="102" y="410"/>
                  </a:lnTo>
                  <a:lnTo>
                    <a:pt x="99" y="410"/>
                  </a:lnTo>
                  <a:lnTo>
                    <a:pt x="97" y="410"/>
                  </a:lnTo>
                  <a:lnTo>
                    <a:pt x="97" y="407"/>
                  </a:lnTo>
                  <a:lnTo>
                    <a:pt x="97" y="405"/>
                  </a:lnTo>
                  <a:lnTo>
                    <a:pt x="94" y="405"/>
                  </a:lnTo>
                  <a:lnTo>
                    <a:pt x="91" y="405"/>
                  </a:lnTo>
                  <a:lnTo>
                    <a:pt x="94" y="405"/>
                  </a:lnTo>
                  <a:lnTo>
                    <a:pt x="91" y="405"/>
                  </a:lnTo>
                  <a:lnTo>
                    <a:pt x="94" y="405"/>
                  </a:lnTo>
                  <a:lnTo>
                    <a:pt x="91" y="402"/>
                  </a:lnTo>
                  <a:lnTo>
                    <a:pt x="89" y="402"/>
                  </a:lnTo>
                  <a:lnTo>
                    <a:pt x="89" y="400"/>
                  </a:lnTo>
                  <a:lnTo>
                    <a:pt x="89" y="397"/>
                  </a:lnTo>
                  <a:lnTo>
                    <a:pt x="89" y="394"/>
                  </a:lnTo>
                  <a:lnTo>
                    <a:pt x="86" y="394"/>
                  </a:lnTo>
                  <a:lnTo>
                    <a:pt x="84" y="394"/>
                  </a:lnTo>
                  <a:lnTo>
                    <a:pt x="81" y="394"/>
                  </a:lnTo>
                  <a:lnTo>
                    <a:pt x="78" y="394"/>
                  </a:lnTo>
                  <a:lnTo>
                    <a:pt x="78" y="392"/>
                  </a:lnTo>
                  <a:lnTo>
                    <a:pt x="76" y="392"/>
                  </a:lnTo>
                  <a:lnTo>
                    <a:pt x="76" y="389"/>
                  </a:lnTo>
                  <a:lnTo>
                    <a:pt x="76" y="387"/>
                  </a:lnTo>
                  <a:lnTo>
                    <a:pt x="76" y="384"/>
                  </a:lnTo>
                  <a:lnTo>
                    <a:pt x="73" y="384"/>
                  </a:lnTo>
                  <a:lnTo>
                    <a:pt x="71" y="384"/>
                  </a:lnTo>
                  <a:lnTo>
                    <a:pt x="68" y="381"/>
                  </a:lnTo>
                  <a:lnTo>
                    <a:pt x="65" y="381"/>
                  </a:lnTo>
                  <a:lnTo>
                    <a:pt x="63" y="384"/>
                  </a:lnTo>
                  <a:lnTo>
                    <a:pt x="60" y="384"/>
                  </a:lnTo>
                  <a:lnTo>
                    <a:pt x="57" y="384"/>
                  </a:lnTo>
                  <a:lnTo>
                    <a:pt x="55" y="387"/>
                  </a:lnTo>
                  <a:lnTo>
                    <a:pt x="52" y="387"/>
                  </a:lnTo>
                  <a:lnTo>
                    <a:pt x="55" y="387"/>
                  </a:lnTo>
                  <a:lnTo>
                    <a:pt x="55" y="389"/>
                  </a:lnTo>
                  <a:lnTo>
                    <a:pt x="52" y="389"/>
                  </a:lnTo>
                  <a:lnTo>
                    <a:pt x="50" y="389"/>
                  </a:lnTo>
                  <a:lnTo>
                    <a:pt x="47" y="389"/>
                  </a:lnTo>
                  <a:lnTo>
                    <a:pt x="47" y="392"/>
                  </a:lnTo>
                  <a:lnTo>
                    <a:pt x="44" y="392"/>
                  </a:lnTo>
                  <a:lnTo>
                    <a:pt x="44" y="394"/>
                  </a:lnTo>
                  <a:lnTo>
                    <a:pt x="42" y="394"/>
                  </a:lnTo>
                  <a:lnTo>
                    <a:pt x="42" y="397"/>
                  </a:lnTo>
                  <a:lnTo>
                    <a:pt x="39" y="400"/>
                  </a:lnTo>
                  <a:lnTo>
                    <a:pt x="37" y="402"/>
                  </a:lnTo>
                  <a:lnTo>
                    <a:pt x="37" y="405"/>
                  </a:lnTo>
                  <a:lnTo>
                    <a:pt x="34" y="407"/>
                  </a:lnTo>
                  <a:lnTo>
                    <a:pt x="34" y="410"/>
                  </a:lnTo>
                  <a:lnTo>
                    <a:pt x="34" y="413"/>
                  </a:lnTo>
                  <a:lnTo>
                    <a:pt x="34" y="415"/>
                  </a:lnTo>
                  <a:lnTo>
                    <a:pt x="31" y="415"/>
                  </a:lnTo>
                  <a:lnTo>
                    <a:pt x="31" y="418"/>
                  </a:lnTo>
                  <a:lnTo>
                    <a:pt x="31" y="415"/>
                  </a:lnTo>
                  <a:lnTo>
                    <a:pt x="29" y="415"/>
                  </a:lnTo>
                  <a:lnTo>
                    <a:pt x="29" y="418"/>
                  </a:lnTo>
                  <a:lnTo>
                    <a:pt x="31" y="418"/>
                  </a:lnTo>
                  <a:lnTo>
                    <a:pt x="31" y="420"/>
                  </a:lnTo>
                  <a:lnTo>
                    <a:pt x="31" y="423"/>
                  </a:lnTo>
                  <a:lnTo>
                    <a:pt x="29" y="426"/>
                  </a:lnTo>
                  <a:lnTo>
                    <a:pt x="29" y="428"/>
                  </a:lnTo>
                  <a:lnTo>
                    <a:pt x="29" y="431"/>
                  </a:lnTo>
                  <a:lnTo>
                    <a:pt x="29" y="434"/>
                  </a:lnTo>
                  <a:lnTo>
                    <a:pt x="31" y="434"/>
                  </a:lnTo>
                  <a:lnTo>
                    <a:pt x="29" y="434"/>
                  </a:lnTo>
                  <a:lnTo>
                    <a:pt x="29" y="436"/>
                  </a:lnTo>
                  <a:lnTo>
                    <a:pt x="24" y="436"/>
                  </a:lnTo>
                  <a:lnTo>
                    <a:pt x="21" y="439"/>
                  </a:lnTo>
                  <a:lnTo>
                    <a:pt x="18" y="439"/>
                  </a:lnTo>
                  <a:lnTo>
                    <a:pt x="13" y="439"/>
                  </a:lnTo>
                  <a:lnTo>
                    <a:pt x="13" y="441"/>
                  </a:lnTo>
                  <a:lnTo>
                    <a:pt x="10" y="441"/>
                  </a:lnTo>
                  <a:lnTo>
                    <a:pt x="10" y="444"/>
                  </a:lnTo>
                  <a:lnTo>
                    <a:pt x="8" y="444"/>
                  </a:lnTo>
                  <a:lnTo>
                    <a:pt x="5" y="444"/>
                  </a:lnTo>
                  <a:lnTo>
                    <a:pt x="3" y="444"/>
                  </a:lnTo>
                  <a:lnTo>
                    <a:pt x="0" y="444"/>
                  </a:lnTo>
                  <a:lnTo>
                    <a:pt x="0" y="447"/>
                  </a:lnTo>
                  <a:lnTo>
                    <a:pt x="3" y="447"/>
                  </a:lnTo>
                  <a:lnTo>
                    <a:pt x="5" y="447"/>
                  </a:lnTo>
                  <a:lnTo>
                    <a:pt x="8" y="447"/>
                  </a:lnTo>
                  <a:lnTo>
                    <a:pt x="10" y="447"/>
                  </a:lnTo>
                  <a:lnTo>
                    <a:pt x="18" y="441"/>
                  </a:lnTo>
                  <a:lnTo>
                    <a:pt x="24" y="439"/>
                  </a:lnTo>
                  <a:lnTo>
                    <a:pt x="29" y="436"/>
                  </a:lnTo>
                  <a:lnTo>
                    <a:pt x="31" y="436"/>
                  </a:lnTo>
                  <a:lnTo>
                    <a:pt x="34" y="436"/>
                  </a:lnTo>
                  <a:lnTo>
                    <a:pt x="37" y="436"/>
                  </a:lnTo>
                  <a:lnTo>
                    <a:pt x="39" y="436"/>
                  </a:lnTo>
                  <a:lnTo>
                    <a:pt x="42" y="439"/>
                  </a:lnTo>
                  <a:lnTo>
                    <a:pt x="44" y="439"/>
                  </a:lnTo>
                  <a:lnTo>
                    <a:pt x="47" y="439"/>
                  </a:lnTo>
                  <a:lnTo>
                    <a:pt x="50" y="441"/>
                  </a:lnTo>
                  <a:lnTo>
                    <a:pt x="55" y="444"/>
                  </a:lnTo>
                  <a:lnTo>
                    <a:pt x="55" y="447"/>
                  </a:lnTo>
                  <a:lnTo>
                    <a:pt x="57" y="447"/>
                  </a:lnTo>
                  <a:lnTo>
                    <a:pt x="57" y="444"/>
                  </a:lnTo>
                  <a:lnTo>
                    <a:pt x="60" y="444"/>
                  </a:lnTo>
                  <a:lnTo>
                    <a:pt x="57" y="444"/>
                  </a:lnTo>
                  <a:lnTo>
                    <a:pt x="57" y="447"/>
                  </a:lnTo>
                  <a:lnTo>
                    <a:pt x="60" y="447"/>
                  </a:lnTo>
                  <a:lnTo>
                    <a:pt x="60" y="449"/>
                  </a:lnTo>
                  <a:lnTo>
                    <a:pt x="65" y="449"/>
                  </a:lnTo>
                  <a:lnTo>
                    <a:pt x="65" y="452"/>
                  </a:lnTo>
                  <a:lnTo>
                    <a:pt x="63" y="452"/>
                  </a:lnTo>
                  <a:lnTo>
                    <a:pt x="60" y="452"/>
                  </a:lnTo>
                  <a:lnTo>
                    <a:pt x="60" y="454"/>
                  </a:lnTo>
                  <a:lnTo>
                    <a:pt x="60" y="452"/>
                  </a:lnTo>
                  <a:lnTo>
                    <a:pt x="63" y="454"/>
                  </a:lnTo>
                  <a:lnTo>
                    <a:pt x="60" y="454"/>
                  </a:lnTo>
                  <a:lnTo>
                    <a:pt x="63" y="470"/>
                  </a:lnTo>
                  <a:lnTo>
                    <a:pt x="65" y="470"/>
                  </a:lnTo>
                  <a:lnTo>
                    <a:pt x="63" y="470"/>
                  </a:lnTo>
                  <a:lnTo>
                    <a:pt x="55" y="473"/>
                  </a:lnTo>
                  <a:lnTo>
                    <a:pt x="55" y="475"/>
                  </a:lnTo>
                  <a:lnTo>
                    <a:pt x="71" y="475"/>
                  </a:lnTo>
                  <a:lnTo>
                    <a:pt x="73" y="475"/>
                  </a:lnTo>
                  <a:lnTo>
                    <a:pt x="76" y="478"/>
                  </a:lnTo>
                  <a:lnTo>
                    <a:pt x="81" y="481"/>
                  </a:lnTo>
                  <a:lnTo>
                    <a:pt x="84" y="481"/>
                  </a:lnTo>
                  <a:lnTo>
                    <a:pt x="89" y="483"/>
                  </a:lnTo>
                  <a:lnTo>
                    <a:pt x="97" y="488"/>
                  </a:lnTo>
                  <a:lnTo>
                    <a:pt x="97" y="486"/>
                  </a:lnTo>
                  <a:lnTo>
                    <a:pt x="99" y="488"/>
                  </a:lnTo>
                  <a:lnTo>
                    <a:pt x="97" y="494"/>
                  </a:lnTo>
                  <a:lnTo>
                    <a:pt x="97" y="496"/>
                  </a:lnTo>
                  <a:lnTo>
                    <a:pt x="97" y="494"/>
                  </a:lnTo>
                  <a:lnTo>
                    <a:pt x="97" y="496"/>
                  </a:lnTo>
                  <a:lnTo>
                    <a:pt x="99" y="496"/>
                  </a:lnTo>
                  <a:lnTo>
                    <a:pt x="102" y="496"/>
                  </a:lnTo>
                  <a:lnTo>
                    <a:pt x="102" y="499"/>
                  </a:lnTo>
                  <a:lnTo>
                    <a:pt x="102" y="501"/>
                  </a:lnTo>
                  <a:lnTo>
                    <a:pt x="102" y="504"/>
                  </a:lnTo>
                  <a:lnTo>
                    <a:pt x="104" y="504"/>
                  </a:lnTo>
                  <a:lnTo>
                    <a:pt x="107" y="507"/>
                  </a:lnTo>
                  <a:lnTo>
                    <a:pt x="107" y="509"/>
                  </a:lnTo>
                  <a:lnTo>
                    <a:pt x="104" y="509"/>
                  </a:lnTo>
                  <a:lnTo>
                    <a:pt x="107" y="509"/>
                  </a:lnTo>
                  <a:lnTo>
                    <a:pt x="107" y="512"/>
                  </a:lnTo>
                  <a:lnTo>
                    <a:pt x="107" y="514"/>
                  </a:lnTo>
                  <a:lnTo>
                    <a:pt x="110" y="514"/>
                  </a:lnTo>
                  <a:lnTo>
                    <a:pt x="107" y="514"/>
                  </a:lnTo>
                  <a:lnTo>
                    <a:pt x="107" y="517"/>
                  </a:lnTo>
                  <a:lnTo>
                    <a:pt x="107" y="520"/>
                  </a:lnTo>
                  <a:lnTo>
                    <a:pt x="110" y="520"/>
                  </a:lnTo>
                  <a:lnTo>
                    <a:pt x="112" y="520"/>
                  </a:lnTo>
                  <a:lnTo>
                    <a:pt x="112" y="522"/>
                  </a:lnTo>
                  <a:lnTo>
                    <a:pt x="115" y="522"/>
                  </a:lnTo>
                  <a:lnTo>
                    <a:pt x="115" y="525"/>
                  </a:lnTo>
                  <a:lnTo>
                    <a:pt x="112" y="525"/>
                  </a:lnTo>
                  <a:lnTo>
                    <a:pt x="112" y="528"/>
                  </a:lnTo>
                  <a:lnTo>
                    <a:pt x="112" y="530"/>
                  </a:lnTo>
                  <a:lnTo>
                    <a:pt x="112" y="533"/>
                  </a:lnTo>
                  <a:lnTo>
                    <a:pt x="115" y="533"/>
                  </a:lnTo>
                  <a:lnTo>
                    <a:pt x="115" y="535"/>
                  </a:lnTo>
                  <a:lnTo>
                    <a:pt x="117" y="535"/>
                  </a:lnTo>
                  <a:lnTo>
                    <a:pt x="120" y="535"/>
                  </a:lnTo>
                  <a:lnTo>
                    <a:pt x="120" y="533"/>
                  </a:lnTo>
                  <a:lnTo>
                    <a:pt x="120" y="535"/>
                  </a:lnTo>
                  <a:lnTo>
                    <a:pt x="120" y="533"/>
                  </a:lnTo>
                  <a:lnTo>
                    <a:pt x="120" y="535"/>
                  </a:lnTo>
                  <a:lnTo>
                    <a:pt x="117" y="535"/>
                  </a:lnTo>
                  <a:lnTo>
                    <a:pt x="120" y="535"/>
                  </a:lnTo>
                  <a:lnTo>
                    <a:pt x="120" y="538"/>
                  </a:lnTo>
                  <a:lnTo>
                    <a:pt x="120" y="535"/>
                  </a:lnTo>
                  <a:lnTo>
                    <a:pt x="123" y="535"/>
                  </a:lnTo>
                  <a:lnTo>
                    <a:pt x="123" y="538"/>
                  </a:lnTo>
                  <a:lnTo>
                    <a:pt x="120" y="538"/>
                  </a:lnTo>
                  <a:lnTo>
                    <a:pt x="123" y="538"/>
                  </a:lnTo>
                  <a:lnTo>
                    <a:pt x="125" y="538"/>
                  </a:lnTo>
                  <a:lnTo>
                    <a:pt x="125" y="541"/>
                  </a:lnTo>
                  <a:lnTo>
                    <a:pt x="128" y="541"/>
                  </a:lnTo>
                  <a:lnTo>
                    <a:pt x="128" y="543"/>
                  </a:lnTo>
                  <a:lnTo>
                    <a:pt x="131" y="543"/>
                  </a:lnTo>
                  <a:lnTo>
                    <a:pt x="133" y="543"/>
                  </a:lnTo>
                  <a:lnTo>
                    <a:pt x="136" y="543"/>
                  </a:lnTo>
                  <a:lnTo>
                    <a:pt x="136" y="546"/>
                  </a:lnTo>
                  <a:lnTo>
                    <a:pt x="138" y="546"/>
                  </a:lnTo>
                  <a:lnTo>
                    <a:pt x="138" y="548"/>
                  </a:lnTo>
                  <a:lnTo>
                    <a:pt x="141" y="548"/>
                  </a:lnTo>
                  <a:lnTo>
                    <a:pt x="141" y="551"/>
                  </a:lnTo>
                  <a:lnTo>
                    <a:pt x="141" y="554"/>
                  </a:lnTo>
                  <a:lnTo>
                    <a:pt x="141" y="556"/>
                  </a:lnTo>
                  <a:lnTo>
                    <a:pt x="138" y="556"/>
                  </a:lnTo>
                  <a:lnTo>
                    <a:pt x="138" y="559"/>
                  </a:lnTo>
                  <a:lnTo>
                    <a:pt x="141" y="559"/>
                  </a:lnTo>
                  <a:lnTo>
                    <a:pt x="141" y="562"/>
                  </a:lnTo>
                  <a:lnTo>
                    <a:pt x="144" y="562"/>
                  </a:lnTo>
                  <a:lnTo>
                    <a:pt x="146" y="562"/>
                  </a:lnTo>
                  <a:lnTo>
                    <a:pt x="146" y="564"/>
                  </a:lnTo>
                  <a:lnTo>
                    <a:pt x="146" y="567"/>
                  </a:lnTo>
                  <a:lnTo>
                    <a:pt x="146" y="569"/>
                  </a:lnTo>
                  <a:lnTo>
                    <a:pt x="144" y="569"/>
                  </a:lnTo>
                  <a:lnTo>
                    <a:pt x="141" y="569"/>
                  </a:lnTo>
                  <a:lnTo>
                    <a:pt x="138" y="569"/>
                  </a:lnTo>
                  <a:lnTo>
                    <a:pt x="136" y="569"/>
                  </a:lnTo>
                  <a:lnTo>
                    <a:pt x="133" y="569"/>
                  </a:lnTo>
                  <a:lnTo>
                    <a:pt x="133" y="567"/>
                  </a:lnTo>
                  <a:lnTo>
                    <a:pt x="131" y="567"/>
                  </a:lnTo>
                  <a:lnTo>
                    <a:pt x="128" y="567"/>
                  </a:lnTo>
                  <a:lnTo>
                    <a:pt x="128" y="569"/>
                  </a:lnTo>
                  <a:lnTo>
                    <a:pt x="125" y="569"/>
                  </a:lnTo>
                  <a:lnTo>
                    <a:pt x="125" y="572"/>
                  </a:lnTo>
                  <a:lnTo>
                    <a:pt x="123" y="572"/>
                  </a:lnTo>
                  <a:lnTo>
                    <a:pt x="123" y="575"/>
                  </a:lnTo>
                  <a:lnTo>
                    <a:pt x="120" y="575"/>
                  </a:lnTo>
                  <a:lnTo>
                    <a:pt x="120" y="577"/>
                  </a:lnTo>
                  <a:lnTo>
                    <a:pt x="120" y="575"/>
                  </a:lnTo>
                  <a:lnTo>
                    <a:pt x="120" y="577"/>
                  </a:lnTo>
                  <a:lnTo>
                    <a:pt x="117" y="577"/>
                  </a:lnTo>
                  <a:lnTo>
                    <a:pt x="117" y="580"/>
                  </a:lnTo>
                  <a:lnTo>
                    <a:pt x="115" y="580"/>
                  </a:lnTo>
                  <a:lnTo>
                    <a:pt x="112" y="580"/>
                  </a:lnTo>
                  <a:lnTo>
                    <a:pt x="115" y="580"/>
                  </a:lnTo>
                  <a:lnTo>
                    <a:pt x="115" y="582"/>
                  </a:lnTo>
                  <a:lnTo>
                    <a:pt x="112" y="582"/>
                  </a:lnTo>
                  <a:lnTo>
                    <a:pt x="110" y="582"/>
                  </a:lnTo>
                  <a:lnTo>
                    <a:pt x="107" y="582"/>
                  </a:lnTo>
                  <a:lnTo>
                    <a:pt x="107" y="585"/>
                  </a:lnTo>
                  <a:lnTo>
                    <a:pt x="104" y="585"/>
                  </a:lnTo>
                  <a:lnTo>
                    <a:pt x="107" y="585"/>
                  </a:lnTo>
                  <a:lnTo>
                    <a:pt x="104" y="585"/>
                  </a:lnTo>
                  <a:lnTo>
                    <a:pt x="102" y="585"/>
                  </a:lnTo>
                  <a:lnTo>
                    <a:pt x="102" y="588"/>
                  </a:lnTo>
                  <a:lnTo>
                    <a:pt x="99" y="588"/>
                  </a:lnTo>
                  <a:lnTo>
                    <a:pt x="99" y="585"/>
                  </a:lnTo>
                  <a:lnTo>
                    <a:pt x="99" y="588"/>
                  </a:lnTo>
                  <a:lnTo>
                    <a:pt x="97" y="588"/>
                  </a:lnTo>
                  <a:lnTo>
                    <a:pt x="94" y="588"/>
                  </a:lnTo>
                  <a:lnTo>
                    <a:pt x="94" y="590"/>
                  </a:lnTo>
                  <a:lnTo>
                    <a:pt x="94" y="593"/>
                  </a:lnTo>
                  <a:lnTo>
                    <a:pt x="94" y="595"/>
                  </a:lnTo>
                  <a:lnTo>
                    <a:pt x="91" y="595"/>
                  </a:lnTo>
                  <a:lnTo>
                    <a:pt x="91" y="598"/>
                  </a:lnTo>
                  <a:lnTo>
                    <a:pt x="89" y="598"/>
                  </a:lnTo>
                  <a:lnTo>
                    <a:pt x="86" y="598"/>
                  </a:lnTo>
                  <a:lnTo>
                    <a:pt x="84" y="598"/>
                  </a:lnTo>
                  <a:lnTo>
                    <a:pt x="81" y="598"/>
                  </a:lnTo>
                  <a:lnTo>
                    <a:pt x="81" y="595"/>
                  </a:lnTo>
                  <a:lnTo>
                    <a:pt x="78" y="595"/>
                  </a:lnTo>
                  <a:lnTo>
                    <a:pt x="76" y="595"/>
                  </a:lnTo>
                  <a:lnTo>
                    <a:pt x="73" y="598"/>
                  </a:lnTo>
                  <a:lnTo>
                    <a:pt x="73" y="601"/>
                  </a:lnTo>
                  <a:lnTo>
                    <a:pt x="71" y="601"/>
                  </a:lnTo>
                  <a:lnTo>
                    <a:pt x="71" y="603"/>
                  </a:lnTo>
                  <a:lnTo>
                    <a:pt x="68" y="603"/>
                  </a:lnTo>
                  <a:lnTo>
                    <a:pt x="68" y="601"/>
                  </a:lnTo>
                  <a:lnTo>
                    <a:pt x="71" y="601"/>
                  </a:lnTo>
                  <a:lnTo>
                    <a:pt x="68" y="601"/>
                  </a:lnTo>
                  <a:lnTo>
                    <a:pt x="68" y="603"/>
                  </a:lnTo>
                  <a:lnTo>
                    <a:pt x="68" y="601"/>
                  </a:lnTo>
                  <a:lnTo>
                    <a:pt x="65" y="601"/>
                  </a:lnTo>
                  <a:lnTo>
                    <a:pt x="63" y="601"/>
                  </a:lnTo>
                  <a:lnTo>
                    <a:pt x="60" y="601"/>
                  </a:lnTo>
                  <a:lnTo>
                    <a:pt x="60" y="598"/>
                  </a:lnTo>
                  <a:lnTo>
                    <a:pt x="60" y="595"/>
                  </a:lnTo>
                  <a:lnTo>
                    <a:pt x="57" y="595"/>
                  </a:lnTo>
                  <a:lnTo>
                    <a:pt x="55" y="595"/>
                  </a:lnTo>
                  <a:lnTo>
                    <a:pt x="57" y="595"/>
                  </a:lnTo>
                  <a:lnTo>
                    <a:pt x="57" y="598"/>
                  </a:lnTo>
                  <a:lnTo>
                    <a:pt x="55" y="598"/>
                  </a:lnTo>
                  <a:lnTo>
                    <a:pt x="52" y="601"/>
                  </a:lnTo>
                  <a:lnTo>
                    <a:pt x="50" y="601"/>
                  </a:lnTo>
                  <a:lnTo>
                    <a:pt x="50" y="603"/>
                  </a:lnTo>
                  <a:lnTo>
                    <a:pt x="50" y="606"/>
                  </a:lnTo>
                  <a:lnTo>
                    <a:pt x="50" y="609"/>
                  </a:lnTo>
                  <a:lnTo>
                    <a:pt x="50" y="611"/>
                  </a:lnTo>
                  <a:lnTo>
                    <a:pt x="47" y="611"/>
                  </a:lnTo>
                  <a:lnTo>
                    <a:pt x="47" y="614"/>
                  </a:lnTo>
                  <a:lnTo>
                    <a:pt x="50" y="614"/>
                  </a:lnTo>
                  <a:lnTo>
                    <a:pt x="47" y="614"/>
                  </a:lnTo>
                  <a:lnTo>
                    <a:pt x="50" y="614"/>
                  </a:lnTo>
                  <a:lnTo>
                    <a:pt x="47" y="614"/>
                  </a:lnTo>
                  <a:lnTo>
                    <a:pt x="47" y="616"/>
                  </a:lnTo>
                  <a:lnTo>
                    <a:pt x="44" y="616"/>
                  </a:lnTo>
                  <a:lnTo>
                    <a:pt x="44" y="619"/>
                  </a:lnTo>
                  <a:lnTo>
                    <a:pt x="42" y="619"/>
                  </a:lnTo>
                  <a:lnTo>
                    <a:pt x="39" y="619"/>
                  </a:lnTo>
                  <a:lnTo>
                    <a:pt x="39" y="622"/>
                  </a:lnTo>
                  <a:lnTo>
                    <a:pt x="39" y="624"/>
                  </a:lnTo>
                  <a:lnTo>
                    <a:pt x="39" y="627"/>
                  </a:lnTo>
                  <a:lnTo>
                    <a:pt x="39" y="629"/>
                  </a:lnTo>
                  <a:lnTo>
                    <a:pt x="42" y="629"/>
                  </a:lnTo>
                  <a:lnTo>
                    <a:pt x="39" y="629"/>
                  </a:lnTo>
                  <a:lnTo>
                    <a:pt x="37" y="629"/>
                  </a:lnTo>
                  <a:lnTo>
                    <a:pt x="37" y="632"/>
                  </a:lnTo>
                  <a:lnTo>
                    <a:pt x="37" y="629"/>
                  </a:lnTo>
                  <a:lnTo>
                    <a:pt x="37" y="632"/>
                  </a:lnTo>
                  <a:lnTo>
                    <a:pt x="37" y="629"/>
                  </a:lnTo>
                  <a:lnTo>
                    <a:pt x="34" y="629"/>
                  </a:lnTo>
                  <a:lnTo>
                    <a:pt x="31" y="629"/>
                  </a:lnTo>
                  <a:lnTo>
                    <a:pt x="31" y="632"/>
                  </a:lnTo>
                  <a:lnTo>
                    <a:pt x="31" y="635"/>
                  </a:lnTo>
                  <a:lnTo>
                    <a:pt x="29" y="635"/>
                  </a:lnTo>
                  <a:lnTo>
                    <a:pt x="31" y="635"/>
                  </a:lnTo>
                  <a:lnTo>
                    <a:pt x="29" y="635"/>
                  </a:lnTo>
                  <a:lnTo>
                    <a:pt x="26" y="635"/>
                  </a:lnTo>
                  <a:lnTo>
                    <a:pt x="26" y="637"/>
                  </a:lnTo>
                  <a:lnTo>
                    <a:pt x="24" y="637"/>
                  </a:lnTo>
                  <a:lnTo>
                    <a:pt x="21" y="637"/>
                  </a:lnTo>
                  <a:lnTo>
                    <a:pt x="21" y="640"/>
                  </a:lnTo>
                  <a:lnTo>
                    <a:pt x="18" y="640"/>
                  </a:lnTo>
                  <a:lnTo>
                    <a:pt x="18" y="642"/>
                  </a:lnTo>
                  <a:lnTo>
                    <a:pt x="18" y="640"/>
                  </a:lnTo>
                  <a:lnTo>
                    <a:pt x="18" y="642"/>
                  </a:lnTo>
                  <a:lnTo>
                    <a:pt x="16" y="642"/>
                  </a:lnTo>
                  <a:lnTo>
                    <a:pt x="13" y="642"/>
                  </a:lnTo>
                  <a:lnTo>
                    <a:pt x="10" y="642"/>
                  </a:lnTo>
                  <a:lnTo>
                    <a:pt x="10" y="645"/>
                  </a:lnTo>
                  <a:lnTo>
                    <a:pt x="8" y="645"/>
                  </a:lnTo>
                  <a:lnTo>
                    <a:pt x="8" y="648"/>
                  </a:lnTo>
                </a:path>
              </a:pathLst>
            </a:custGeom>
            <a:noFill/>
            <a:ln w="4763">
              <a:solidFill>
                <a:srgbClr val="6E6E6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800" kern="1200">
                <a:solidFill>
                  <a:prstClr val="black"/>
                </a:solidFill>
                <a:latin typeface="Century Gothic"/>
                <a:ea typeface="+mn-ea"/>
                <a:cs typeface="+mn-cs"/>
              </a:endParaRPr>
            </a:p>
          </p:txBody>
        </p:sp>
        <p:sp>
          <p:nvSpPr>
            <p:cNvPr id="316" name="Freeform 106"/>
            <p:cNvSpPr>
              <a:spLocks/>
            </p:cNvSpPr>
            <p:nvPr/>
          </p:nvSpPr>
          <p:spPr bwMode="auto">
            <a:xfrm>
              <a:off x="1645" y="3151"/>
              <a:ext cx="731" cy="284"/>
            </a:xfrm>
            <a:custGeom>
              <a:avLst/>
              <a:gdLst>
                <a:gd name="T0" fmla="*/ 504 w 731"/>
                <a:gd name="T1" fmla="*/ 21 h 284"/>
                <a:gd name="T2" fmla="*/ 517 w 731"/>
                <a:gd name="T3" fmla="*/ 31 h 284"/>
                <a:gd name="T4" fmla="*/ 543 w 731"/>
                <a:gd name="T5" fmla="*/ 26 h 284"/>
                <a:gd name="T6" fmla="*/ 553 w 731"/>
                <a:gd name="T7" fmla="*/ 39 h 284"/>
                <a:gd name="T8" fmla="*/ 571 w 731"/>
                <a:gd name="T9" fmla="*/ 52 h 284"/>
                <a:gd name="T10" fmla="*/ 582 w 731"/>
                <a:gd name="T11" fmla="*/ 62 h 284"/>
                <a:gd name="T12" fmla="*/ 587 w 731"/>
                <a:gd name="T13" fmla="*/ 81 h 284"/>
                <a:gd name="T14" fmla="*/ 613 w 731"/>
                <a:gd name="T15" fmla="*/ 91 h 284"/>
                <a:gd name="T16" fmla="*/ 634 w 731"/>
                <a:gd name="T17" fmla="*/ 78 h 284"/>
                <a:gd name="T18" fmla="*/ 647 w 731"/>
                <a:gd name="T19" fmla="*/ 89 h 284"/>
                <a:gd name="T20" fmla="*/ 676 w 731"/>
                <a:gd name="T21" fmla="*/ 102 h 284"/>
                <a:gd name="T22" fmla="*/ 707 w 731"/>
                <a:gd name="T23" fmla="*/ 109 h 284"/>
                <a:gd name="T24" fmla="*/ 731 w 731"/>
                <a:gd name="T25" fmla="*/ 120 h 284"/>
                <a:gd name="T26" fmla="*/ 707 w 731"/>
                <a:gd name="T27" fmla="*/ 136 h 284"/>
                <a:gd name="T28" fmla="*/ 707 w 731"/>
                <a:gd name="T29" fmla="*/ 156 h 284"/>
                <a:gd name="T30" fmla="*/ 694 w 731"/>
                <a:gd name="T31" fmla="*/ 164 h 284"/>
                <a:gd name="T32" fmla="*/ 665 w 731"/>
                <a:gd name="T33" fmla="*/ 172 h 284"/>
                <a:gd name="T34" fmla="*/ 652 w 731"/>
                <a:gd name="T35" fmla="*/ 188 h 284"/>
                <a:gd name="T36" fmla="*/ 647 w 731"/>
                <a:gd name="T37" fmla="*/ 206 h 284"/>
                <a:gd name="T38" fmla="*/ 634 w 731"/>
                <a:gd name="T39" fmla="*/ 222 h 284"/>
                <a:gd name="T40" fmla="*/ 608 w 731"/>
                <a:gd name="T41" fmla="*/ 227 h 284"/>
                <a:gd name="T42" fmla="*/ 595 w 731"/>
                <a:gd name="T43" fmla="*/ 245 h 284"/>
                <a:gd name="T44" fmla="*/ 585 w 731"/>
                <a:gd name="T45" fmla="*/ 258 h 284"/>
                <a:gd name="T46" fmla="*/ 564 w 731"/>
                <a:gd name="T47" fmla="*/ 261 h 284"/>
                <a:gd name="T48" fmla="*/ 556 w 731"/>
                <a:gd name="T49" fmla="*/ 243 h 284"/>
                <a:gd name="T50" fmla="*/ 540 w 731"/>
                <a:gd name="T51" fmla="*/ 230 h 284"/>
                <a:gd name="T52" fmla="*/ 514 w 731"/>
                <a:gd name="T53" fmla="*/ 240 h 284"/>
                <a:gd name="T54" fmla="*/ 506 w 731"/>
                <a:gd name="T55" fmla="*/ 256 h 284"/>
                <a:gd name="T56" fmla="*/ 483 w 731"/>
                <a:gd name="T57" fmla="*/ 258 h 284"/>
                <a:gd name="T58" fmla="*/ 470 w 731"/>
                <a:gd name="T59" fmla="*/ 274 h 284"/>
                <a:gd name="T60" fmla="*/ 451 w 731"/>
                <a:gd name="T61" fmla="*/ 284 h 284"/>
                <a:gd name="T62" fmla="*/ 446 w 731"/>
                <a:gd name="T63" fmla="*/ 264 h 284"/>
                <a:gd name="T64" fmla="*/ 428 w 731"/>
                <a:gd name="T65" fmla="*/ 253 h 284"/>
                <a:gd name="T66" fmla="*/ 410 w 731"/>
                <a:gd name="T67" fmla="*/ 248 h 284"/>
                <a:gd name="T68" fmla="*/ 394 w 731"/>
                <a:gd name="T69" fmla="*/ 230 h 284"/>
                <a:gd name="T70" fmla="*/ 410 w 731"/>
                <a:gd name="T71" fmla="*/ 206 h 284"/>
                <a:gd name="T72" fmla="*/ 420 w 731"/>
                <a:gd name="T73" fmla="*/ 183 h 284"/>
                <a:gd name="T74" fmla="*/ 402 w 731"/>
                <a:gd name="T75" fmla="*/ 164 h 284"/>
                <a:gd name="T76" fmla="*/ 381 w 731"/>
                <a:gd name="T77" fmla="*/ 141 h 284"/>
                <a:gd name="T78" fmla="*/ 373 w 731"/>
                <a:gd name="T79" fmla="*/ 125 h 284"/>
                <a:gd name="T80" fmla="*/ 381 w 731"/>
                <a:gd name="T81" fmla="*/ 104 h 284"/>
                <a:gd name="T82" fmla="*/ 389 w 731"/>
                <a:gd name="T83" fmla="*/ 83 h 284"/>
                <a:gd name="T84" fmla="*/ 402 w 731"/>
                <a:gd name="T85" fmla="*/ 62 h 284"/>
                <a:gd name="T86" fmla="*/ 397 w 731"/>
                <a:gd name="T87" fmla="*/ 39 h 284"/>
                <a:gd name="T88" fmla="*/ 389 w 731"/>
                <a:gd name="T89" fmla="*/ 41 h 284"/>
                <a:gd name="T90" fmla="*/ 384 w 731"/>
                <a:gd name="T91" fmla="*/ 47 h 284"/>
                <a:gd name="T92" fmla="*/ 339 w 731"/>
                <a:gd name="T93" fmla="*/ 28 h 284"/>
                <a:gd name="T94" fmla="*/ 310 w 731"/>
                <a:gd name="T95" fmla="*/ 34 h 284"/>
                <a:gd name="T96" fmla="*/ 287 w 731"/>
                <a:gd name="T97" fmla="*/ 55 h 284"/>
                <a:gd name="T98" fmla="*/ 256 w 731"/>
                <a:gd name="T99" fmla="*/ 65 h 284"/>
                <a:gd name="T100" fmla="*/ 243 w 731"/>
                <a:gd name="T101" fmla="*/ 83 h 284"/>
                <a:gd name="T102" fmla="*/ 219 w 731"/>
                <a:gd name="T103" fmla="*/ 94 h 284"/>
                <a:gd name="T104" fmla="*/ 196 w 731"/>
                <a:gd name="T105" fmla="*/ 107 h 284"/>
                <a:gd name="T106" fmla="*/ 190 w 731"/>
                <a:gd name="T107" fmla="*/ 89 h 284"/>
                <a:gd name="T108" fmla="*/ 154 w 731"/>
                <a:gd name="T109" fmla="*/ 86 h 284"/>
                <a:gd name="T110" fmla="*/ 120 w 731"/>
                <a:gd name="T111" fmla="*/ 91 h 284"/>
                <a:gd name="T112" fmla="*/ 91 w 731"/>
                <a:gd name="T113" fmla="*/ 102 h 284"/>
                <a:gd name="T114" fmla="*/ 62 w 731"/>
                <a:gd name="T115" fmla="*/ 117 h 284"/>
                <a:gd name="T116" fmla="*/ 39 w 731"/>
                <a:gd name="T117" fmla="*/ 133 h 284"/>
                <a:gd name="T118" fmla="*/ 8 w 731"/>
                <a:gd name="T119" fmla="*/ 143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731" h="284">
                  <a:moveTo>
                    <a:pt x="522" y="0"/>
                  </a:moveTo>
                  <a:lnTo>
                    <a:pt x="519" y="0"/>
                  </a:lnTo>
                  <a:lnTo>
                    <a:pt x="519" y="2"/>
                  </a:lnTo>
                  <a:lnTo>
                    <a:pt x="517" y="2"/>
                  </a:lnTo>
                  <a:lnTo>
                    <a:pt x="514" y="2"/>
                  </a:lnTo>
                  <a:lnTo>
                    <a:pt x="511" y="2"/>
                  </a:lnTo>
                  <a:lnTo>
                    <a:pt x="509" y="2"/>
                  </a:lnTo>
                  <a:lnTo>
                    <a:pt x="509" y="5"/>
                  </a:lnTo>
                  <a:lnTo>
                    <a:pt x="506" y="5"/>
                  </a:lnTo>
                  <a:lnTo>
                    <a:pt x="506" y="8"/>
                  </a:lnTo>
                  <a:lnTo>
                    <a:pt x="504" y="8"/>
                  </a:lnTo>
                  <a:lnTo>
                    <a:pt x="504" y="10"/>
                  </a:lnTo>
                  <a:lnTo>
                    <a:pt x="504" y="13"/>
                  </a:lnTo>
                  <a:lnTo>
                    <a:pt x="501" y="13"/>
                  </a:lnTo>
                  <a:lnTo>
                    <a:pt x="501" y="15"/>
                  </a:lnTo>
                  <a:lnTo>
                    <a:pt x="504" y="18"/>
                  </a:lnTo>
                  <a:lnTo>
                    <a:pt x="504" y="21"/>
                  </a:lnTo>
                  <a:lnTo>
                    <a:pt x="504" y="23"/>
                  </a:lnTo>
                  <a:lnTo>
                    <a:pt x="506" y="23"/>
                  </a:lnTo>
                  <a:lnTo>
                    <a:pt x="506" y="26"/>
                  </a:lnTo>
                  <a:lnTo>
                    <a:pt x="509" y="28"/>
                  </a:lnTo>
                  <a:lnTo>
                    <a:pt x="511" y="31"/>
                  </a:lnTo>
                  <a:lnTo>
                    <a:pt x="514" y="31"/>
                  </a:lnTo>
                  <a:lnTo>
                    <a:pt x="514" y="34"/>
                  </a:lnTo>
                  <a:lnTo>
                    <a:pt x="511" y="34"/>
                  </a:lnTo>
                  <a:lnTo>
                    <a:pt x="509" y="34"/>
                  </a:lnTo>
                  <a:lnTo>
                    <a:pt x="506" y="34"/>
                  </a:lnTo>
                  <a:lnTo>
                    <a:pt x="506" y="36"/>
                  </a:lnTo>
                  <a:lnTo>
                    <a:pt x="509" y="36"/>
                  </a:lnTo>
                  <a:lnTo>
                    <a:pt x="511" y="36"/>
                  </a:lnTo>
                  <a:lnTo>
                    <a:pt x="511" y="34"/>
                  </a:lnTo>
                  <a:lnTo>
                    <a:pt x="514" y="34"/>
                  </a:lnTo>
                  <a:lnTo>
                    <a:pt x="517" y="34"/>
                  </a:lnTo>
                  <a:lnTo>
                    <a:pt x="517" y="31"/>
                  </a:lnTo>
                  <a:lnTo>
                    <a:pt x="517" y="28"/>
                  </a:lnTo>
                  <a:lnTo>
                    <a:pt x="519" y="28"/>
                  </a:lnTo>
                  <a:lnTo>
                    <a:pt x="519" y="31"/>
                  </a:lnTo>
                  <a:lnTo>
                    <a:pt x="522" y="31"/>
                  </a:lnTo>
                  <a:lnTo>
                    <a:pt x="524" y="31"/>
                  </a:lnTo>
                  <a:lnTo>
                    <a:pt x="524" y="34"/>
                  </a:lnTo>
                  <a:lnTo>
                    <a:pt x="527" y="34"/>
                  </a:lnTo>
                  <a:lnTo>
                    <a:pt x="530" y="34"/>
                  </a:lnTo>
                  <a:lnTo>
                    <a:pt x="527" y="34"/>
                  </a:lnTo>
                  <a:lnTo>
                    <a:pt x="530" y="34"/>
                  </a:lnTo>
                  <a:lnTo>
                    <a:pt x="530" y="36"/>
                  </a:lnTo>
                  <a:lnTo>
                    <a:pt x="532" y="36"/>
                  </a:lnTo>
                  <a:lnTo>
                    <a:pt x="535" y="36"/>
                  </a:lnTo>
                  <a:lnTo>
                    <a:pt x="535" y="34"/>
                  </a:lnTo>
                  <a:lnTo>
                    <a:pt x="538" y="31"/>
                  </a:lnTo>
                  <a:lnTo>
                    <a:pt x="540" y="28"/>
                  </a:lnTo>
                  <a:lnTo>
                    <a:pt x="543" y="26"/>
                  </a:lnTo>
                  <a:lnTo>
                    <a:pt x="545" y="26"/>
                  </a:lnTo>
                  <a:lnTo>
                    <a:pt x="545" y="23"/>
                  </a:lnTo>
                  <a:lnTo>
                    <a:pt x="548" y="23"/>
                  </a:lnTo>
                  <a:lnTo>
                    <a:pt x="548" y="26"/>
                  </a:lnTo>
                  <a:lnTo>
                    <a:pt x="548" y="28"/>
                  </a:lnTo>
                  <a:lnTo>
                    <a:pt x="551" y="28"/>
                  </a:lnTo>
                  <a:lnTo>
                    <a:pt x="551" y="31"/>
                  </a:lnTo>
                  <a:lnTo>
                    <a:pt x="551" y="34"/>
                  </a:lnTo>
                  <a:lnTo>
                    <a:pt x="551" y="36"/>
                  </a:lnTo>
                  <a:lnTo>
                    <a:pt x="553" y="36"/>
                  </a:lnTo>
                  <a:lnTo>
                    <a:pt x="558" y="34"/>
                  </a:lnTo>
                  <a:lnTo>
                    <a:pt x="561" y="34"/>
                  </a:lnTo>
                  <a:lnTo>
                    <a:pt x="558" y="36"/>
                  </a:lnTo>
                  <a:lnTo>
                    <a:pt x="558" y="34"/>
                  </a:lnTo>
                  <a:lnTo>
                    <a:pt x="556" y="36"/>
                  </a:lnTo>
                  <a:lnTo>
                    <a:pt x="553" y="36"/>
                  </a:lnTo>
                  <a:lnTo>
                    <a:pt x="553" y="39"/>
                  </a:lnTo>
                  <a:lnTo>
                    <a:pt x="551" y="39"/>
                  </a:lnTo>
                  <a:lnTo>
                    <a:pt x="551" y="41"/>
                  </a:lnTo>
                  <a:lnTo>
                    <a:pt x="553" y="44"/>
                  </a:lnTo>
                  <a:lnTo>
                    <a:pt x="556" y="47"/>
                  </a:lnTo>
                  <a:lnTo>
                    <a:pt x="558" y="49"/>
                  </a:lnTo>
                  <a:lnTo>
                    <a:pt x="558" y="47"/>
                  </a:lnTo>
                  <a:lnTo>
                    <a:pt x="561" y="47"/>
                  </a:lnTo>
                  <a:lnTo>
                    <a:pt x="564" y="47"/>
                  </a:lnTo>
                  <a:lnTo>
                    <a:pt x="564" y="44"/>
                  </a:lnTo>
                  <a:lnTo>
                    <a:pt x="566" y="44"/>
                  </a:lnTo>
                  <a:lnTo>
                    <a:pt x="566" y="47"/>
                  </a:lnTo>
                  <a:lnTo>
                    <a:pt x="566" y="44"/>
                  </a:lnTo>
                  <a:lnTo>
                    <a:pt x="566" y="47"/>
                  </a:lnTo>
                  <a:lnTo>
                    <a:pt x="569" y="47"/>
                  </a:lnTo>
                  <a:lnTo>
                    <a:pt x="569" y="49"/>
                  </a:lnTo>
                  <a:lnTo>
                    <a:pt x="569" y="52"/>
                  </a:lnTo>
                  <a:lnTo>
                    <a:pt x="571" y="52"/>
                  </a:lnTo>
                  <a:lnTo>
                    <a:pt x="571" y="55"/>
                  </a:lnTo>
                  <a:lnTo>
                    <a:pt x="574" y="55"/>
                  </a:lnTo>
                  <a:lnTo>
                    <a:pt x="571" y="55"/>
                  </a:lnTo>
                  <a:lnTo>
                    <a:pt x="574" y="55"/>
                  </a:lnTo>
                  <a:lnTo>
                    <a:pt x="577" y="55"/>
                  </a:lnTo>
                  <a:lnTo>
                    <a:pt x="574" y="55"/>
                  </a:lnTo>
                  <a:lnTo>
                    <a:pt x="577" y="55"/>
                  </a:lnTo>
                  <a:lnTo>
                    <a:pt x="577" y="57"/>
                  </a:lnTo>
                  <a:lnTo>
                    <a:pt x="577" y="60"/>
                  </a:lnTo>
                  <a:lnTo>
                    <a:pt x="579" y="60"/>
                  </a:lnTo>
                  <a:lnTo>
                    <a:pt x="579" y="62"/>
                  </a:lnTo>
                  <a:lnTo>
                    <a:pt x="579" y="60"/>
                  </a:lnTo>
                  <a:lnTo>
                    <a:pt x="582" y="62"/>
                  </a:lnTo>
                  <a:lnTo>
                    <a:pt x="582" y="60"/>
                  </a:lnTo>
                  <a:lnTo>
                    <a:pt x="582" y="62"/>
                  </a:lnTo>
                  <a:lnTo>
                    <a:pt x="582" y="60"/>
                  </a:lnTo>
                  <a:lnTo>
                    <a:pt x="582" y="62"/>
                  </a:lnTo>
                  <a:lnTo>
                    <a:pt x="585" y="62"/>
                  </a:lnTo>
                  <a:lnTo>
                    <a:pt x="582" y="62"/>
                  </a:lnTo>
                  <a:lnTo>
                    <a:pt x="582" y="65"/>
                  </a:lnTo>
                  <a:lnTo>
                    <a:pt x="585" y="65"/>
                  </a:lnTo>
                  <a:lnTo>
                    <a:pt x="587" y="65"/>
                  </a:lnTo>
                  <a:lnTo>
                    <a:pt x="587" y="68"/>
                  </a:lnTo>
                  <a:lnTo>
                    <a:pt x="590" y="68"/>
                  </a:lnTo>
                  <a:lnTo>
                    <a:pt x="587" y="68"/>
                  </a:lnTo>
                  <a:lnTo>
                    <a:pt x="590" y="68"/>
                  </a:lnTo>
                  <a:lnTo>
                    <a:pt x="590" y="70"/>
                  </a:lnTo>
                  <a:lnTo>
                    <a:pt x="590" y="73"/>
                  </a:lnTo>
                  <a:lnTo>
                    <a:pt x="587" y="73"/>
                  </a:lnTo>
                  <a:lnTo>
                    <a:pt x="590" y="73"/>
                  </a:lnTo>
                  <a:lnTo>
                    <a:pt x="587" y="73"/>
                  </a:lnTo>
                  <a:lnTo>
                    <a:pt x="587" y="75"/>
                  </a:lnTo>
                  <a:lnTo>
                    <a:pt x="587" y="78"/>
                  </a:lnTo>
                  <a:lnTo>
                    <a:pt x="587" y="81"/>
                  </a:lnTo>
                  <a:lnTo>
                    <a:pt x="587" y="83"/>
                  </a:lnTo>
                  <a:lnTo>
                    <a:pt x="585" y="83"/>
                  </a:lnTo>
                  <a:lnTo>
                    <a:pt x="587" y="83"/>
                  </a:lnTo>
                  <a:lnTo>
                    <a:pt x="590" y="86"/>
                  </a:lnTo>
                  <a:lnTo>
                    <a:pt x="592" y="86"/>
                  </a:lnTo>
                  <a:lnTo>
                    <a:pt x="592" y="89"/>
                  </a:lnTo>
                  <a:lnTo>
                    <a:pt x="595" y="89"/>
                  </a:lnTo>
                  <a:lnTo>
                    <a:pt x="595" y="91"/>
                  </a:lnTo>
                  <a:lnTo>
                    <a:pt x="598" y="91"/>
                  </a:lnTo>
                  <a:lnTo>
                    <a:pt x="600" y="91"/>
                  </a:lnTo>
                  <a:lnTo>
                    <a:pt x="600" y="94"/>
                  </a:lnTo>
                  <a:lnTo>
                    <a:pt x="603" y="94"/>
                  </a:lnTo>
                  <a:lnTo>
                    <a:pt x="605" y="94"/>
                  </a:lnTo>
                  <a:lnTo>
                    <a:pt x="608" y="94"/>
                  </a:lnTo>
                  <a:lnTo>
                    <a:pt x="608" y="91"/>
                  </a:lnTo>
                  <a:lnTo>
                    <a:pt x="611" y="91"/>
                  </a:lnTo>
                  <a:lnTo>
                    <a:pt x="613" y="91"/>
                  </a:lnTo>
                  <a:lnTo>
                    <a:pt x="616" y="91"/>
                  </a:lnTo>
                  <a:lnTo>
                    <a:pt x="618" y="91"/>
                  </a:lnTo>
                  <a:lnTo>
                    <a:pt x="621" y="91"/>
                  </a:lnTo>
                  <a:lnTo>
                    <a:pt x="621" y="94"/>
                  </a:lnTo>
                  <a:lnTo>
                    <a:pt x="618" y="94"/>
                  </a:lnTo>
                  <a:lnTo>
                    <a:pt x="621" y="94"/>
                  </a:lnTo>
                  <a:lnTo>
                    <a:pt x="621" y="91"/>
                  </a:lnTo>
                  <a:lnTo>
                    <a:pt x="624" y="91"/>
                  </a:lnTo>
                  <a:lnTo>
                    <a:pt x="626" y="91"/>
                  </a:lnTo>
                  <a:lnTo>
                    <a:pt x="629" y="91"/>
                  </a:lnTo>
                  <a:lnTo>
                    <a:pt x="629" y="89"/>
                  </a:lnTo>
                  <a:lnTo>
                    <a:pt x="629" y="86"/>
                  </a:lnTo>
                  <a:lnTo>
                    <a:pt x="629" y="83"/>
                  </a:lnTo>
                  <a:lnTo>
                    <a:pt x="629" y="81"/>
                  </a:lnTo>
                  <a:lnTo>
                    <a:pt x="631" y="81"/>
                  </a:lnTo>
                  <a:lnTo>
                    <a:pt x="631" y="78"/>
                  </a:lnTo>
                  <a:lnTo>
                    <a:pt x="634" y="78"/>
                  </a:lnTo>
                  <a:lnTo>
                    <a:pt x="637" y="78"/>
                  </a:lnTo>
                  <a:lnTo>
                    <a:pt x="639" y="75"/>
                  </a:lnTo>
                  <a:lnTo>
                    <a:pt x="642" y="75"/>
                  </a:lnTo>
                  <a:lnTo>
                    <a:pt x="645" y="75"/>
                  </a:lnTo>
                  <a:lnTo>
                    <a:pt x="645" y="73"/>
                  </a:lnTo>
                  <a:lnTo>
                    <a:pt x="647" y="73"/>
                  </a:lnTo>
                  <a:lnTo>
                    <a:pt x="647" y="75"/>
                  </a:lnTo>
                  <a:lnTo>
                    <a:pt x="650" y="75"/>
                  </a:lnTo>
                  <a:lnTo>
                    <a:pt x="650" y="78"/>
                  </a:lnTo>
                  <a:lnTo>
                    <a:pt x="650" y="81"/>
                  </a:lnTo>
                  <a:lnTo>
                    <a:pt x="650" y="83"/>
                  </a:lnTo>
                  <a:lnTo>
                    <a:pt x="650" y="86"/>
                  </a:lnTo>
                  <a:lnTo>
                    <a:pt x="650" y="83"/>
                  </a:lnTo>
                  <a:lnTo>
                    <a:pt x="647" y="83"/>
                  </a:lnTo>
                  <a:lnTo>
                    <a:pt x="647" y="86"/>
                  </a:lnTo>
                  <a:lnTo>
                    <a:pt x="650" y="89"/>
                  </a:lnTo>
                  <a:lnTo>
                    <a:pt x="647" y="89"/>
                  </a:lnTo>
                  <a:lnTo>
                    <a:pt x="647" y="91"/>
                  </a:lnTo>
                  <a:lnTo>
                    <a:pt x="650" y="91"/>
                  </a:lnTo>
                  <a:lnTo>
                    <a:pt x="650" y="94"/>
                  </a:lnTo>
                  <a:lnTo>
                    <a:pt x="652" y="94"/>
                  </a:lnTo>
                  <a:lnTo>
                    <a:pt x="652" y="96"/>
                  </a:lnTo>
                  <a:lnTo>
                    <a:pt x="652" y="99"/>
                  </a:lnTo>
                  <a:lnTo>
                    <a:pt x="655" y="102"/>
                  </a:lnTo>
                  <a:lnTo>
                    <a:pt x="658" y="102"/>
                  </a:lnTo>
                  <a:lnTo>
                    <a:pt x="660" y="102"/>
                  </a:lnTo>
                  <a:lnTo>
                    <a:pt x="660" y="104"/>
                  </a:lnTo>
                  <a:lnTo>
                    <a:pt x="663" y="104"/>
                  </a:lnTo>
                  <a:lnTo>
                    <a:pt x="665" y="104"/>
                  </a:lnTo>
                  <a:lnTo>
                    <a:pt x="665" y="102"/>
                  </a:lnTo>
                  <a:lnTo>
                    <a:pt x="668" y="102"/>
                  </a:lnTo>
                  <a:lnTo>
                    <a:pt x="671" y="102"/>
                  </a:lnTo>
                  <a:lnTo>
                    <a:pt x="673" y="102"/>
                  </a:lnTo>
                  <a:lnTo>
                    <a:pt x="676" y="102"/>
                  </a:lnTo>
                  <a:lnTo>
                    <a:pt x="678" y="102"/>
                  </a:lnTo>
                  <a:lnTo>
                    <a:pt x="681" y="102"/>
                  </a:lnTo>
                  <a:lnTo>
                    <a:pt x="681" y="104"/>
                  </a:lnTo>
                  <a:lnTo>
                    <a:pt x="684" y="104"/>
                  </a:lnTo>
                  <a:lnTo>
                    <a:pt x="686" y="107"/>
                  </a:lnTo>
                  <a:lnTo>
                    <a:pt x="686" y="109"/>
                  </a:lnTo>
                  <a:lnTo>
                    <a:pt x="686" y="112"/>
                  </a:lnTo>
                  <a:lnTo>
                    <a:pt x="689" y="112"/>
                  </a:lnTo>
                  <a:lnTo>
                    <a:pt x="692" y="112"/>
                  </a:lnTo>
                  <a:lnTo>
                    <a:pt x="692" y="115"/>
                  </a:lnTo>
                  <a:lnTo>
                    <a:pt x="694" y="115"/>
                  </a:lnTo>
                  <a:lnTo>
                    <a:pt x="697" y="115"/>
                  </a:lnTo>
                  <a:lnTo>
                    <a:pt x="697" y="112"/>
                  </a:lnTo>
                  <a:lnTo>
                    <a:pt x="699" y="109"/>
                  </a:lnTo>
                  <a:lnTo>
                    <a:pt x="702" y="109"/>
                  </a:lnTo>
                  <a:lnTo>
                    <a:pt x="705" y="109"/>
                  </a:lnTo>
                  <a:lnTo>
                    <a:pt x="707" y="109"/>
                  </a:lnTo>
                  <a:lnTo>
                    <a:pt x="710" y="107"/>
                  </a:lnTo>
                  <a:lnTo>
                    <a:pt x="710" y="109"/>
                  </a:lnTo>
                  <a:lnTo>
                    <a:pt x="710" y="107"/>
                  </a:lnTo>
                  <a:lnTo>
                    <a:pt x="710" y="109"/>
                  </a:lnTo>
                  <a:lnTo>
                    <a:pt x="712" y="109"/>
                  </a:lnTo>
                  <a:lnTo>
                    <a:pt x="715" y="109"/>
                  </a:lnTo>
                  <a:lnTo>
                    <a:pt x="715" y="112"/>
                  </a:lnTo>
                  <a:lnTo>
                    <a:pt x="718" y="112"/>
                  </a:lnTo>
                  <a:lnTo>
                    <a:pt x="720" y="115"/>
                  </a:lnTo>
                  <a:lnTo>
                    <a:pt x="720" y="112"/>
                  </a:lnTo>
                  <a:lnTo>
                    <a:pt x="723" y="112"/>
                  </a:lnTo>
                  <a:lnTo>
                    <a:pt x="723" y="115"/>
                  </a:lnTo>
                  <a:lnTo>
                    <a:pt x="725" y="115"/>
                  </a:lnTo>
                  <a:lnTo>
                    <a:pt x="725" y="117"/>
                  </a:lnTo>
                  <a:lnTo>
                    <a:pt x="728" y="117"/>
                  </a:lnTo>
                  <a:lnTo>
                    <a:pt x="728" y="120"/>
                  </a:lnTo>
                  <a:lnTo>
                    <a:pt x="731" y="120"/>
                  </a:lnTo>
                  <a:lnTo>
                    <a:pt x="731" y="122"/>
                  </a:lnTo>
                  <a:lnTo>
                    <a:pt x="731" y="125"/>
                  </a:lnTo>
                  <a:lnTo>
                    <a:pt x="731" y="122"/>
                  </a:lnTo>
                  <a:lnTo>
                    <a:pt x="728" y="122"/>
                  </a:lnTo>
                  <a:lnTo>
                    <a:pt x="728" y="125"/>
                  </a:lnTo>
                  <a:lnTo>
                    <a:pt x="728" y="122"/>
                  </a:lnTo>
                  <a:lnTo>
                    <a:pt x="725" y="122"/>
                  </a:lnTo>
                  <a:lnTo>
                    <a:pt x="723" y="122"/>
                  </a:lnTo>
                  <a:lnTo>
                    <a:pt x="720" y="122"/>
                  </a:lnTo>
                  <a:lnTo>
                    <a:pt x="720" y="125"/>
                  </a:lnTo>
                  <a:lnTo>
                    <a:pt x="718" y="125"/>
                  </a:lnTo>
                  <a:lnTo>
                    <a:pt x="718" y="128"/>
                  </a:lnTo>
                  <a:lnTo>
                    <a:pt x="715" y="128"/>
                  </a:lnTo>
                  <a:lnTo>
                    <a:pt x="712" y="128"/>
                  </a:lnTo>
                  <a:lnTo>
                    <a:pt x="710" y="130"/>
                  </a:lnTo>
                  <a:lnTo>
                    <a:pt x="707" y="133"/>
                  </a:lnTo>
                  <a:lnTo>
                    <a:pt x="707" y="136"/>
                  </a:lnTo>
                  <a:lnTo>
                    <a:pt x="707" y="138"/>
                  </a:lnTo>
                  <a:lnTo>
                    <a:pt x="710" y="138"/>
                  </a:lnTo>
                  <a:lnTo>
                    <a:pt x="710" y="141"/>
                  </a:lnTo>
                  <a:lnTo>
                    <a:pt x="707" y="141"/>
                  </a:lnTo>
                  <a:lnTo>
                    <a:pt x="710" y="141"/>
                  </a:lnTo>
                  <a:lnTo>
                    <a:pt x="710" y="143"/>
                  </a:lnTo>
                  <a:lnTo>
                    <a:pt x="712" y="143"/>
                  </a:lnTo>
                  <a:lnTo>
                    <a:pt x="712" y="146"/>
                  </a:lnTo>
                  <a:lnTo>
                    <a:pt x="712" y="143"/>
                  </a:lnTo>
                  <a:lnTo>
                    <a:pt x="710" y="146"/>
                  </a:lnTo>
                  <a:lnTo>
                    <a:pt x="710" y="149"/>
                  </a:lnTo>
                  <a:lnTo>
                    <a:pt x="707" y="149"/>
                  </a:lnTo>
                  <a:lnTo>
                    <a:pt x="710" y="149"/>
                  </a:lnTo>
                  <a:lnTo>
                    <a:pt x="710" y="151"/>
                  </a:lnTo>
                  <a:lnTo>
                    <a:pt x="707" y="151"/>
                  </a:lnTo>
                  <a:lnTo>
                    <a:pt x="707" y="154"/>
                  </a:lnTo>
                  <a:lnTo>
                    <a:pt x="707" y="156"/>
                  </a:lnTo>
                  <a:lnTo>
                    <a:pt x="705" y="156"/>
                  </a:lnTo>
                  <a:lnTo>
                    <a:pt x="707" y="156"/>
                  </a:lnTo>
                  <a:lnTo>
                    <a:pt x="705" y="156"/>
                  </a:lnTo>
                  <a:lnTo>
                    <a:pt x="705" y="159"/>
                  </a:lnTo>
                  <a:lnTo>
                    <a:pt x="707" y="159"/>
                  </a:lnTo>
                  <a:lnTo>
                    <a:pt x="705" y="159"/>
                  </a:lnTo>
                  <a:lnTo>
                    <a:pt x="707" y="159"/>
                  </a:lnTo>
                  <a:lnTo>
                    <a:pt x="705" y="159"/>
                  </a:lnTo>
                  <a:lnTo>
                    <a:pt x="705" y="162"/>
                  </a:lnTo>
                  <a:lnTo>
                    <a:pt x="702" y="164"/>
                  </a:lnTo>
                  <a:lnTo>
                    <a:pt x="702" y="162"/>
                  </a:lnTo>
                  <a:lnTo>
                    <a:pt x="702" y="164"/>
                  </a:lnTo>
                  <a:lnTo>
                    <a:pt x="699" y="164"/>
                  </a:lnTo>
                  <a:lnTo>
                    <a:pt x="697" y="164"/>
                  </a:lnTo>
                  <a:lnTo>
                    <a:pt x="694" y="164"/>
                  </a:lnTo>
                  <a:lnTo>
                    <a:pt x="694" y="167"/>
                  </a:lnTo>
                  <a:lnTo>
                    <a:pt x="694" y="164"/>
                  </a:lnTo>
                  <a:lnTo>
                    <a:pt x="694" y="167"/>
                  </a:lnTo>
                  <a:lnTo>
                    <a:pt x="692" y="167"/>
                  </a:lnTo>
                  <a:lnTo>
                    <a:pt x="689" y="167"/>
                  </a:lnTo>
                  <a:lnTo>
                    <a:pt x="689" y="169"/>
                  </a:lnTo>
                  <a:lnTo>
                    <a:pt x="686" y="169"/>
                  </a:lnTo>
                  <a:lnTo>
                    <a:pt x="684" y="169"/>
                  </a:lnTo>
                  <a:lnTo>
                    <a:pt x="684" y="172"/>
                  </a:lnTo>
                  <a:lnTo>
                    <a:pt x="681" y="172"/>
                  </a:lnTo>
                  <a:lnTo>
                    <a:pt x="678" y="172"/>
                  </a:lnTo>
                  <a:lnTo>
                    <a:pt x="676" y="172"/>
                  </a:lnTo>
                  <a:lnTo>
                    <a:pt x="673" y="172"/>
                  </a:lnTo>
                  <a:lnTo>
                    <a:pt x="671" y="169"/>
                  </a:lnTo>
                  <a:lnTo>
                    <a:pt x="671" y="172"/>
                  </a:lnTo>
                  <a:lnTo>
                    <a:pt x="671" y="169"/>
                  </a:lnTo>
                  <a:lnTo>
                    <a:pt x="668" y="169"/>
                  </a:lnTo>
                  <a:lnTo>
                    <a:pt x="668" y="172"/>
                  </a:lnTo>
                  <a:lnTo>
                    <a:pt x="665" y="172"/>
                  </a:lnTo>
                  <a:lnTo>
                    <a:pt x="663" y="172"/>
                  </a:lnTo>
                  <a:lnTo>
                    <a:pt x="663" y="169"/>
                  </a:lnTo>
                  <a:lnTo>
                    <a:pt x="663" y="172"/>
                  </a:lnTo>
                  <a:lnTo>
                    <a:pt x="663" y="175"/>
                  </a:lnTo>
                  <a:lnTo>
                    <a:pt x="660" y="175"/>
                  </a:lnTo>
                  <a:lnTo>
                    <a:pt x="660" y="172"/>
                  </a:lnTo>
                  <a:lnTo>
                    <a:pt x="660" y="169"/>
                  </a:lnTo>
                  <a:lnTo>
                    <a:pt x="660" y="172"/>
                  </a:lnTo>
                  <a:lnTo>
                    <a:pt x="658" y="172"/>
                  </a:lnTo>
                  <a:lnTo>
                    <a:pt x="658" y="175"/>
                  </a:lnTo>
                  <a:lnTo>
                    <a:pt x="658" y="177"/>
                  </a:lnTo>
                  <a:lnTo>
                    <a:pt x="658" y="180"/>
                  </a:lnTo>
                  <a:lnTo>
                    <a:pt x="658" y="183"/>
                  </a:lnTo>
                  <a:lnTo>
                    <a:pt x="655" y="183"/>
                  </a:lnTo>
                  <a:lnTo>
                    <a:pt x="655" y="185"/>
                  </a:lnTo>
                  <a:lnTo>
                    <a:pt x="652" y="185"/>
                  </a:lnTo>
                  <a:lnTo>
                    <a:pt x="652" y="188"/>
                  </a:lnTo>
                  <a:lnTo>
                    <a:pt x="650" y="188"/>
                  </a:lnTo>
                  <a:lnTo>
                    <a:pt x="650" y="190"/>
                  </a:lnTo>
                  <a:lnTo>
                    <a:pt x="650" y="193"/>
                  </a:lnTo>
                  <a:lnTo>
                    <a:pt x="647" y="193"/>
                  </a:lnTo>
                  <a:lnTo>
                    <a:pt x="647" y="196"/>
                  </a:lnTo>
                  <a:lnTo>
                    <a:pt x="645" y="196"/>
                  </a:lnTo>
                  <a:lnTo>
                    <a:pt x="642" y="196"/>
                  </a:lnTo>
                  <a:lnTo>
                    <a:pt x="642" y="198"/>
                  </a:lnTo>
                  <a:lnTo>
                    <a:pt x="642" y="201"/>
                  </a:lnTo>
                  <a:lnTo>
                    <a:pt x="645" y="201"/>
                  </a:lnTo>
                  <a:lnTo>
                    <a:pt x="642" y="201"/>
                  </a:lnTo>
                  <a:lnTo>
                    <a:pt x="642" y="203"/>
                  </a:lnTo>
                  <a:lnTo>
                    <a:pt x="645" y="203"/>
                  </a:lnTo>
                  <a:lnTo>
                    <a:pt x="645" y="206"/>
                  </a:lnTo>
                  <a:lnTo>
                    <a:pt x="647" y="206"/>
                  </a:lnTo>
                  <a:lnTo>
                    <a:pt x="645" y="206"/>
                  </a:lnTo>
                  <a:lnTo>
                    <a:pt x="647" y="206"/>
                  </a:lnTo>
                  <a:lnTo>
                    <a:pt x="647" y="209"/>
                  </a:lnTo>
                  <a:lnTo>
                    <a:pt x="647" y="211"/>
                  </a:lnTo>
                  <a:lnTo>
                    <a:pt x="645" y="211"/>
                  </a:lnTo>
                  <a:lnTo>
                    <a:pt x="647" y="211"/>
                  </a:lnTo>
                  <a:lnTo>
                    <a:pt x="647" y="214"/>
                  </a:lnTo>
                  <a:lnTo>
                    <a:pt x="647" y="216"/>
                  </a:lnTo>
                  <a:lnTo>
                    <a:pt x="645" y="214"/>
                  </a:lnTo>
                  <a:lnTo>
                    <a:pt x="645" y="216"/>
                  </a:lnTo>
                  <a:lnTo>
                    <a:pt x="642" y="216"/>
                  </a:lnTo>
                  <a:lnTo>
                    <a:pt x="639" y="216"/>
                  </a:lnTo>
                  <a:lnTo>
                    <a:pt x="642" y="216"/>
                  </a:lnTo>
                  <a:lnTo>
                    <a:pt x="639" y="216"/>
                  </a:lnTo>
                  <a:lnTo>
                    <a:pt x="637" y="216"/>
                  </a:lnTo>
                  <a:lnTo>
                    <a:pt x="639" y="216"/>
                  </a:lnTo>
                  <a:lnTo>
                    <a:pt x="637" y="219"/>
                  </a:lnTo>
                  <a:lnTo>
                    <a:pt x="637" y="222"/>
                  </a:lnTo>
                  <a:lnTo>
                    <a:pt x="634" y="222"/>
                  </a:lnTo>
                  <a:lnTo>
                    <a:pt x="631" y="222"/>
                  </a:lnTo>
                  <a:lnTo>
                    <a:pt x="629" y="222"/>
                  </a:lnTo>
                  <a:lnTo>
                    <a:pt x="629" y="219"/>
                  </a:lnTo>
                  <a:lnTo>
                    <a:pt x="626" y="219"/>
                  </a:lnTo>
                  <a:lnTo>
                    <a:pt x="624" y="219"/>
                  </a:lnTo>
                  <a:lnTo>
                    <a:pt x="621" y="219"/>
                  </a:lnTo>
                  <a:lnTo>
                    <a:pt x="618" y="219"/>
                  </a:lnTo>
                  <a:lnTo>
                    <a:pt x="616" y="219"/>
                  </a:lnTo>
                  <a:lnTo>
                    <a:pt x="613" y="222"/>
                  </a:lnTo>
                  <a:lnTo>
                    <a:pt x="613" y="224"/>
                  </a:lnTo>
                  <a:lnTo>
                    <a:pt x="611" y="224"/>
                  </a:lnTo>
                  <a:lnTo>
                    <a:pt x="608" y="224"/>
                  </a:lnTo>
                  <a:lnTo>
                    <a:pt x="608" y="227"/>
                  </a:lnTo>
                  <a:lnTo>
                    <a:pt x="608" y="224"/>
                  </a:lnTo>
                  <a:lnTo>
                    <a:pt x="605" y="224"/>
                  </a:lnTo>
                  <a:lnTo>
                    <a:pt x="605" y="227"/>
                  </a:lnTo>
                  <a:lnTo>
                    <a:pt x="608" y="227"/>
                  </a:lnTo>
                  <a:lnTo>
                    <a:pt x="605" y="227"/>
                  </a:lnTo>
                  <a:lnTo>
                    <a:pt x="603" y="227"/>
                  </a:lnTo>
                  <a:lnTo>
                    <a:pt x="600" y="227"/>
                  </a:lnTo>
                  <a:lnTo>
                    <a:pt x="598" y="227"/>
                  </a:lnTo>
                  <a:lnTo>
                    <a:pt x="598" y="230"/>
                  </a:lnTo>
                  <a:lnTo>
                    <a:pt x="598" y="232"/>
                  </a:lnTo>
                  <a:lnTo>
                    <a:pt x="598" y="230"/>
                  </a:lnTo>
                  <a:lnTo>
                    <a:pt x="598" y="232"/>
                  </a:lnTo>
                  <a:lnTo>
                    <a:pt x="598" y="235"/>
                  </a:lnTo>
                  <a:lnTo>
                    <a:pt x="600" y="235"/>
                  </a:lnTo>
                  <a:lnTo>
                    <a:pt x="600" y="237"/>
                  </a:lnTo>
                  <a:lnTo>
                    <a:pt x="598" y="237"/>
                  </a:lnTo>
                  <a:lnTo>
                    <a:pt x="598" y="240"/>
                  </a:lnTo>
                  <a:lnTo>
                    <a:pt x="600" y="243"/>
                  </a:lnTo>
                  <a:lnTo>
                    <a:pt x="598" y="243"/>
                  </a:lnTo>
                  <a:lnTo>
                    <a:pt x="598" y="245"/>
                  </a:lnTo>
                  <a:lnTo>
                    <a:pt x="595" y="245"/>
                  </a:lnTo>
                  <a:lnTo>
                    <a:pt x="595" y="248"/>
                  </a:lnTo>
                  <a:lnTo>
                    <a:pt x="592" y="248"/>
                  </a:lnTo>
                  <a:lnTo>
                    <a:pt x="592" y="250"/>
                  </a:lnTo>
                  <a:lnTo>
                    <a:pt x="590" y="250"/>
                  </a:lnTo>
                  <a:lnTo>
                    <a:pt x="590" y="253"/>
                  </a:lnTo>
                  <a:lnTo>
                    <a:pt x="592" y="253"/>
                  </a:lnTo>
                  <a:lnTo>
                    <a:pt x="595" y="253"/>
                  </a:lnTo>
                  <a:lnTo>
                    <a:pt x="595" y="256"/>
                  </a:lnTo>
                  <a:lnTo>
                    <a:pt x="595" y="258"/>
                  </a:lnTo>
                  <a:lnTo>
                    <a:pt x="592" y="258"/>
                  </a:lnTo>
                  <a:lnTo>
                    <a:pt x="592" y="261"/>
                  </a:lnTo>
                  <a:lnTo>
                    <a:pt x="592" y="258"/>
                  </a:lnTo>
                  <a:lnTo>
                    <a:pt x="590" y="258"/>
                  </a:lnTo>
                  <a:lnTo>
                    <a:pt x="590" y="261"/>
                  </a:lnTo>
                  <a:lnTo>
                    <a:pt x="590" y="258"/>
                  </a:lnTo>
                  <a:lnTo>
                    <a:pt x="587" y="258"/>
                  </a:lnTo>
                  <a:lnTo>
                    <a:pt x="585" y="258"/>
                  </a:lnTo>
                  <a:lnTo>
                    <a:pt x="585" y="256"/>
                  </a:lnTo>
                  <a:lnTo>
                    <a:pt x="582" y="256"/>
                  </a:lnTo>
                  <a:lnTo>
                    <a:pt x="582" y="258"/>
                  </a:lnTo>
                  <a:lnTo>
                    <a:pt x="582" y="256"/>
                  </a:lnTo>
                  <a:lnTo>
                    <a:pt x="579" y="256"/>
                  </a:lnTo>
                  <a:lnTo>
                    <a:pt x="579" y="258"/>
                  </a:lnTo>
                  <a:lnTo>
                    <a:pt x="577" y="258"/>
                  </a:lnTo>
                  <a:lnTo>
                    <a:pt x="574" y="258"/>
                  </a:lnTo>
                  <a:lnTo>
                    <a:pt x="571" y="258"/>
                  </a:lnTo>
                  <a:lnTo>
                    <a:pt x="571" y="261"/>
                  </a:lnTo>
                  <a:lnTo>
                    <a:pt x="569" y="261"/>
                  </a:lnTo>
                  <a:lnTo>
                    <a:pt x="571" y="261"/>
                  </a:lnTo>
                  <a:lnTo>
                    <a:pt x="571" y="258"/>
                  </a:lnTo>
                  <a:lnTo>
                    <a:pt x="569" y="258"/>
                  </a:lnTo>
                  <a:lnTo>
                    <a:pt x="569" y="261"/>
                  </a:lnTo>
                  <a:lnTo>
                    <a:pt x="566" y="261"/>
                  </a:lnTo>
                  <a:lnTo>
                    <a:pt x="564" y="261"/>
                  </a:lnTo>
                  <a:lnTo>
                    <a:pt x="561" y="261"/>
                  </a:lnTo>
                  <a:lnTo>
                    <a:pt x="561" y="258"/>
                  </a:lnTo>
                  <a:lnTo>
                    <a:pt x="561" y="256"/>
                  </a:lnTo>
                  <a:lnTo>
                    <a:pt x="561" y="253"/>
                  </a:lnTo>
                  <a:lnTo>
                    <a:pt x="558" y="250"/>
                  </a:lnTo>
                  <a:lnTo>
                    <a:pt x="561" y="250"/>
                  </a:lnTo>
                  <a:lnTo>
                    <a:pt x="561" y="248"/>
                  </a:lnTo>
                  <a:lnTo>
                    <a:pt x="561" y="245"/>
                  </a:lnTo>
                  <a:lnTo>
                    <a:pt x="561" y="243"/>
                  </a:lnTo>
                  <a:lnTo>
                    <a:pt x="558" y="243"/>
                  </a:lnTo>
                  <a:lnTo>
                    <a:pt x="561" y="243"/>
                  </a:lnTo>
                  <a:lnTo>
                    <a:pt x="558" y="243"/>
                  </a:lnTo>
                  <a:lnTo>
                    <a:pt x="558" y="240"/>
                  </a:lnTo>
                  <a:lnTo>
                    <a:pt x="556" y="240"/>
                  </a:lnTo>
                  <a:lnTo>
                    <a:pt x="556" y="243"/>
                  </a:lnTo>
                  <a:lnTo>
                    <a:pt x="553" y="243"/>
                  </a:lnTo>
                  <a:lnTo>
                    <a:pt x="556" y="243"/>
                  </a:lnTo>
                  <a:lnTo>
                    <a:pt x="553" y="243"/>
                  </a:lnTo>
                  <a:lnTo>
                    <a:pt x="553" y="240"/>
                  </a:lnTo>
                  <a:lnTo>
                    <a:pt x="556" y="240"/>
                  </a:lnTo>
                  <a:lnTo>
                    <a:pt x="556" y="237"/>
                  </a:lnTo>
                  <a:lnTo>
                    <a:pt x="553" y="237"/>
                  </a:lnTo>
                  <a:lnTo>
                    <a:pt x="556" y="237"/>
                  </a:lnTo>
                  <a:lnTo>
                    <a:pt x="553" y="237"/>
                  </a:lnTo>
                  <a:lnTo>
                    <a:pt x="553" y="235"/>
                  </a:lnTo>
                  <a:lnTo>
                    <a:pt x="553" y="237"/>
                  </a:lnTo>
                  <a:lnTo>
                    <a:pt x="553" y="235"/>
                  </a:lnTo>
                  <a:lnTo>
                    <a:pt x="553" y="232"/>
                  </a:lnTo>
                  <a:lnTo>
                    <a:pt x="551" y="232"/>
                  </a:lnTo>
                  <a:lnTo>
                    <a:pt x="551" y="230"/>
                  </a:lnTo>
                  <a:lnTo>
                    <a:pt x="548" y="230"/>
                  </a:lnTo>
                  <a:lnTo>
                    <a:pt x="545" y="230"/>
                  </a:lnTo>
                  <a:lnTo>
                    <a:pt x="543" y="230"/>
                  </a:lnTo>
                  <a:lnTo>
                    <a:pt x="540" y="230"/>
                  </a:lnTo>
                  <a:lnTo>
                    <a:pt x="538" y="230"/>
                  </a:lnTo>
                  <a:lnTo>
                    <a:pt x="535" y="230"/>
                  </a:lnTo>
                  <a:lnTo>
                    <a:pt x="532" y="230"/>
                  </a:lnTo>
                  <a:lnTo>
                    <a:pt x="530" y="230"/>
                  </a:lnTo>
                  <a:lnTo>
                    <a:pt x="530" y="232"/>
                  </a:lnTo>
                  <a:lnTo>
                    <a:pt x="530" y="230"/>
                  </a:lnTo>
                  <a:lnTo>
                    <a:pt x="530" y="232"/>
                  </a:lnTo>
                  <a:lnTo>
                    <a:pt x="527" y="232"/>
                  </a:lnTo>
                  <a:lnTo>
                    <a:pt x="524" y="232"/>
                  </a:lnTo>
                  <a:lnTo>
                    <a:pt x="522" y="232"/>
                  </a:lnTo>
                  <a:lnTo>
                    <a:pt x="522" y="235"/>
                  </a:lnTo>
                  <a:lnTo>
                    <a:pt x="519" y="235"/>
                  </a:lnTo>
                  <a:lnTo>
                    <a:pt x="517" y="237"/>
                  </a:lnTo>
                  <a:lnTo>
                    <a:pt x="514" y="237"/>
                  </a:lnTo>
                  <a:lnTo>
                    <a:pt x="514" y="240"/>
                  </a:lnTo>
                  <a:lnTo>
                    <a:pt x="517" y="240"/>
                  </a:lnTo>
                  <a:lnTo>
                    <a:pt x="514" y="240"/>
                  </a:lnTo>
                  <a:lnTo>
                    <a:pt x="517" y="240"/>
                  </a:lnTo>
                  <a:lnTo>
                    <a:pt x="517" y="243"/>
                  </a:lnTo>
                  <a:lnTo>
                    <a:pt x="517" y="245"/>
                  </a:lnTo>
                  <a:lnTo>
                    <a:pt x="514" y="245"/>
                  </a:lnTo>
                  <a:lnTo>
                    <a:pt x="511" y="245"/>
                  </a:lnTo>
                  <a:lnTo>
                    <a:pt x="509" y="245"/>
                  </a:lnTo>
                  <a:lnTo>
                    <a:pt x="511" y="245"/>
                  </a:lnTo>
                  <a:lnTo>
                    <a:pt x="509" y="245"/>
                  </a:lnTo>
                  <a:lnTo>
                    <a:pt x="509" y="248"/>
                  </a:lnTo>
                  <a:lnTo>
                    <a:pt x="511" y="248"/>
                  </a:lnTo>
                  <a:lnTo>
                    <a:pt x="509" y="250"/>
                  </a:lnTo>
                  <a:lnTo>
                    <a:pt x="511" y="248"/>
                  </a:lnTo>
                  <a:lnTo>
                    <a:pt x="511" y="250"/>
                  </a:lnTo>
                  <a:lnTo>
                    <a:pt x="509" y="250"/>
                  </a:lnTo>
                  <a:lnTo>
                    <a:pt x="509" y="253"/>
                  </a:lnTo>
                  <a:lnTo>
                    <a:pt x="506" y="253"/>
                  </a:lnTo>
                  <a:lnTo>
                    <a:pt x="506" y="256"/>
                  </a:lnTo>
                  <a:lnTo>
                    <a:pt x="504" y="256"/>
                  </a:lnTo>
                  <a:lnTo>
                    <a:pt x="504" y="258"/>
                  </a:lnTo>
                  <a:lnTo>
                    <a:pt x="504" y="256"/>
                  </a:lnTo>
                  <a:lnTo>
                    <a:pt x="504" y="258"/>
                  </a:lnTo>
                  <a:lnTo>
                    <a:pt x="501" y="258"/>
                  </a:lnTo>
                  <a:lnTo>
                    <a:pt x="498" y="258"/>
                  </a:lnTo>
                  <a:lnTo>
                    <a:pt x="496" y="258"/>
                  </a:lnTo>
                  <a:lnTo>
                    <a:pt x="496" y="256"/>
                  </a:lnTo>
                  <a:lnTo>
                    <a:pt x="496" y="258"/>
                  </a:lnTo>
                  <a:lnTo>
                    <a:pt x="493" y="258"/>
                  </a:lnTo>
                  <a:lnTo>
                    <a:pt x="491" y="256"/>
                  </a:lnTo>
                  <a:lnTo>
                    <a:pt x="488" y="256"/>
                  </a:lnTo>
                  <a:lnTo>
                    <a:pt x="488" y="253"/>
                  </a:lnTo>
                  <a:lnTo>
                    <a:pt x="485" y="253"/>
                  </a:lnTo>
                  <a:lnTo>
                    <a:pt x="485" y="256"/>
                  </a:lnTo>
                  <a:lnTo>
                    <a:pt x="483" y="256"/>
                  </a:lnTo>
                  <a:lnTo>
                    <a:pt x="483" y="258"/>
                  </a:lnTo>
                  <a:lnTo>
                    <a:pt x="480" y="258"/>
                  </a:lnTo>
                  <a:lnTo>
                    <a:pt x="477" y="258"/>
                  </a:lnTo>
                  <a:lnTo>
                    <a:pt x="477" y="261"/>
                  </a:lnTo>
                  <a:lnTo>
                    <a:pt x="475" y="261"/>
                  </a:lnTo>
                  <a:lnTo>
                    <a:pt x="472" y="261"/>
                  </a:lnTo>
                  <a:lnTo>
                    <a:pt x="472" y="264"/>
                  </a:lnTo>
                  <a:lnTo>
                    <a:pt x="470" y="264"/>
                  </a:lnTo>
                  <a:lnTo>
                    <a:pt x="470" y="266"/>
                  </a:lnTo>
                  <a:lnTo>
                    <a:pt x="467" y="266"/>
                  </a:lnTo>
                  <a:lnTo>
                    <a:pt x="467" y="269"/>
                  </a:lnTo>
                  <a:lnTo>
                    <a:pt x="467" y="271"/>
                  </a:lnTo>
                  <a:lnTo>
                    <a:pt x="470" y="271"/>
                  </a:lnTo>
                  <a:lnTo>
                    <a:pt x="470" y="274"/>
                  </a:lnTo>
                  <a:lnTo>
                    <a:pt x="472" y="274"/>
                  </a:lnTo>
                  <a:lnTo>
                    <a:pt x="472" y="277"/>
                  </a:lnTo>
                  <a:lnTo>
                    <a:pt x="472" y="274"/>
                  </a:lnTo>
                  <a:lnTo>
                    <a:pt x="470" y="274"/>
                  </a:lnTo>
                  <a:lnTo>
                    <a:pt x="472" y="274"/>
                  </a:lnTo>
                  <a:lnTo>
                    <a:pt x="470" y="277"/>
                  </a:lnTo>
                  <a:lnTo>
                    <a:pt x="472" y="279"/>
                  </a:lnTo>
                  <a:lnTo>
                    <a:pt x="470" y="279"/>
                  </a:lnTo>
                  <a:lnTo>
                    <a:pt x="472" y="279"/>
                  </a:lnTo>
                  <a:lnTo>
                    <a:pt x="470" y="279"/>
                  </a:lnTo>
                  <a:lnTo>
                    <a:pt x="470" y="282"/>
                  </a:lnTo>
                  <a:lnTo>
                    <a:pt x="470" y="279"/>
                  </a:lnTo>
                  <a:lnTo>
                    <a:pt x="470" y="282"/>
                  </a:lnTo>
                  <a:lnTo>
                    <a:pt x="467" y="282"/>
                  </a:lnTo>
                  <a:lnTo>
                    <a:pt x="464" y="282"/>
                  </a:lnTo>
                  <a:lnTo>
                    <a:pt x="462" y="282"/>
                  </a:lnTo>
                  <a:lnTo>
                    <a:pt x="459" y="282"/>
                  </a:lnTo>
                  <a:lnTo>
                    <a:pt x="457" y="282"/>
                  </a:lnTo>
                  <a:lnTo>
                    <a:pt x="454" y="282"/>
                  </a:lnTo>
                  <a:lnTo>
                    <a:pt x="451" y="282"/>
                  </a:lnTo>
                  <a:lnTo>
                    <a:pt x="451" y="284"/>
                  </a:lnTo>
                  <a:lnTo>
                    <a:pt x="449" y="282"/>
                  </a:lnTo>
                  <a:lnTo>
                    <a:pt x="449" y="284"/>
                  </a:lnTo>
                  <a:lnTo>
                    <a:pt x="446" y="284"/>
                  </a:lnTo>
                  <a:lnTo>
                    <a:pt x="446" y="282"/>
                  </a:lnTo>
                  <a:lnTo>
                    <a:pt x="446" y="279"/>
                  </a:lnTo>
                  <a:lnTo>
                    <a:pt x="446" y="277"/>
                  </a:lnTo>
                  <a:lnTo>
                    <a:pt x="446" y="274"/>
                  </a:lnTo>
                  <a:lnTo>
                    <a:pt x="446" y="271"/>
                  </a:lnTo>
                  <a:lnTo>
                    <a:pt x="446" y="269"/>
                  </a:lnTo>
                  <a:lnTo>
                    <a:pt x="446" y="266"/>
                  </a:lnTo>
                  <a:lnTo>
                    <a:pt x="446" y="264"/>
                  </a:lnTo>
                  <a:lnTo>
                    <a:pt x="446" y="266"/>
                  </a:lnTo>
                  <a:lnTo>
                    <a:pt x="444" y="266"/>
                  </a:lnTo>
                  <a:lnTo>
                    <a:pt x="444" y="264"/>
                  </a:lnTo>
                  <a:lnTo>
                    <a:pt x="444" y="266"/>
                  </a:lnTo>
                  <a:lnTo>
                    <a:pt x="446" y="266"/>
                  </a:lnTo>
                  <a:lnTo>
                    <a:pt x="446" y="264"/>
                  </a:lnTo>
                  <a:lnTo>
                    <a:pt x="444" y="264"/>
                  </a:lnTo>
                  <a:lnTo>
                    <a:pt x="441" y="264"/>
                  </a:lnTo>
                  <a:lnTo>
                    <a:pt x="441" y="261"/>
                  </a:lnTo>
                  <a:lnTo>
                    <a:pt x="438" y="261"/>
                  </a:lnTo>
                  <a:lnTo>
                    <a:pt x="441" y="261"/>
                  </a:lnTo>
                  <a:lnTo>
                    <a:pt x="438" y="261"/>
                  </a:lnTo>
                  <a:lnTo>
                    <a:pt x="438" y="258"/>
                  </a:lnTo>
                  <a:lnTo>
                    <a:pt x="438" y="256"/>
                  </a:lnTo>
                  <a:lnTo>
                    <a:pt x="438" y="253"/>
                  </a:lnTo>
                  <a:lnTo>
                    <a:pt x="436" y="253"/>
                  </a:lnTo>
                  <a:lnTo>
                    <a:pt x="433" y="253"/>
                  </a:lnTo>
                  <a:lnTo>
                    <a:pt x="431" y="253"/>
                  </a:lnTo>
                  <a:lnTo>
                    <a:pt x="431" y="256"/>
                  </a:lnTo>
                  <a:lnTo>
                    <a:pt x="431" y="253"/>
                  </a:lnTo>
                  <a:lnTo>
                    <a:pt x="431" y="256"/>
                  </a:lnTo>
                  <a:lnTo>
                    <a:pt x="428" y="256"/>
                  </a:lnTo>
                  <a:lnTo>
                    <a:pt x="428" y="253"/>
                  </a:lnTo>
                  <a:lnTo>
                    <a:pt x="428" y="256"/>
                  </a:lnTo>
                  <a:lnTo>
                    <a:pt x="428" y="253"/>
                  </a:lnTo>
                  <a:lnTo>
                    <a:pt x="425" y="253"/>
                  </a:lnTo>
                  <a:lnTo>
                    <a:pt x="423" y="253"/>
                  </a:lnTo>
                  <a:lnTo>
                    <a:pt x="423" y="256"/>
                  </a:lnTo>
                  <a:lnTo>
                    <a:pt x="423" y="253"/>
                  </a:lnTo>
                  <a:lnTo>
                    <a:pt x="423" y="256"/>
                  </a:lnTo>
                  <a:lnTo>
                    <a:pt x="423" y="253"/>
                  </a:lnTo>
                  <a:lnTo>
                    <a:pt x="423" y="256"/>
                  </a:lnTo>
                  <a:lnTo>
                    <a:pt x="420" y="256"/>
                  </a:lnTo>
                  <a:lnTo>
                    <a:pt x="420" y="253"/>
                  </a:lnTo>
                  <a:lnTo>
                    <a:pt x="417" y="253"/>
                  </a:lnTo>
                  <a:lnTo>
                    <a:pt x="417" y="250"/>
                  </a:lnTo>
                  <a:lnTo>
                    <a:pt x="415" y="250"/>
                  </a:lnTo>
                  <a:lnTo>
                    <a:pt x="415" y="248"/>
                  </a:lnTo>
                  <a:lnTo>
                    <a:pt x="412" y="248"/>
                  </a:lnTo>
                  <a:lnTo>
                    <a:pt x="410" y="248"/>
                  </a:lnTo>
                  <a:lnTo>
                    <a:pt x="407" y="248"/>
                  </a:lnTo>
                  <a:lnTo>
                    <a:pt x="404" y="248"/>
                  </a:lnTo>
                  <a:lnTo>
                    <a:pt x="402" y="248"/>
                  </a:lnTo>
                  <a:lnTo>
                    <a:pt x="402" y="245"/>
                  </a:lnTo>
                  <a:lnTo>
                    <a:pt x="399" y="243"/>
                  </a:lnTo>
                  <a:lnTo>
                    <a:pt x="399" y="240"/>
                  </a:lnTo>
                  <a:lnTo>
                    <a:pt x="397" y="240"/>
                  </a:lnTo>
                  <a:lnTo>
                    <a:pt x="397" y="243"/>
                  </a:lnTo>
                  <a:lnTo>
                    <a:pt x="394" y="240"/>
                  </a:lnTo>
                  <a:lnTo>
                    <a:pt x="394" y="237"/>
                  </a:lnTo>
                  <a:lnTo>
                    <a:pt x="391" y="237"/>
                  </a:lnTo>
                  <a:lnTo>
                    <a:pt x="391" y="240"/>
                  </a:lnTo>
                  <a:lnTo>
                    <a:pt x="391" y="237"/>
                  </a:lnTo>
                  <a:lnTo>
                    <a:pt x="391" y="235"/>
                  </a:lnTo>
                  <a:lnTo>
                    <a:pt x="391" y="232"/>
                  </a:lnTo>
                  <a:lnTo>
                    <a:pt x="391" y="230"/>
                  </a:lnTo>
                  <a:lnTo>
                    <a:pt x="394" y="230"/>
                  </a:lnTo>
                  <a:lnTo>
                    <a:pt x="394" y="227"/>
                  </a:lnTo>
                  <a:lnTo>
                    <a:pt x="397" y="227"/>
                  </a:lnTo>
                  <a:lnTo>
                    <a:pt x="399" y="227"/>
                  </a:lnTo>
                  <a:lnTo>
                    <a:pt x="402" y="227"/>
                  </a:lnTo>
                  <a:lnTo>
                    <a:pt x="402" y="224"/>
                  </a:lnTo>
                  <a:lnTo>
                    <a:pt x="402" y="227"/>
                  </a:lnTo>
                  <a:lnTo>
                    <a:pt x="402" y="224"/>
                  </a:lnTo>
                  <a:lnTo>
                    <a:pt x="404" y="224"/>
                  </a:lnTo>
                  <a:lnTo>
                    <a:pt x="404" y="222"/>
                  </a:lnTo>
                  <a:lnTo>
                    <a:pt x="407" y="222"/>
                  </a:lnTo>
                  <a:lnTo>
                    <a:pt x="407" y="219"/>
                  </a:lnTo>
                  <a:lnTo>
                    <a:pt x="407" y="216"/>
                  </a:lnTo>
                  <a:lnTo>
                    <a:pt x="410" y="216"/>
                  </a:lnTo>
                  <a:lnTo>
                    <a:pt x="410" y="214"/>
                  </a:lnTo>
                  <a:lnTo>
                    <a:pt x="410" y="211"/>
                  </a:lnTo>
                  <a:lnTo>
                    <a:pt x="410" y="209"/>
                  </a:lnTo>
                  <a:lnTo>
                    <a:pt x="410" y="206"/>
                  </a:lnTo>
                  <a:lnTo>
                    <a:pt x="412" y="206"/>
                  </a:lnTo>
                  <a:lnTo>
                    <a:pt x="412" y="203"/>
                  </a:lnTo>
                  <a:lnTo>
                    <a:pt x="415" y="203"/>
                  </a:lnTo>
                  <a:lnTo>
                    <a:pt x="415" y="201"/>
                  </a:lnTo>
                  <a:lnTo>
                    <a:pt x="417" y="201"/>
                  </a:lnTo>
                  <a:lnTo>
                    <a:pt x="417" y="198"/>
                  </a:lnTo>
                  <a:lnTo>
                    <a:pt x="420" y="198"/>
                  </a:lnTo>
                  <a:lnTo>
                    <a:pt x="417" y="198"/>
                  </a:lnTo>
                  <a:lnTo>
                    <a:pt x="420" y="198"/>
                  </a:lnTo>
                  <a:lnTo>
                    <a:pt x="420" y="196"/>
                  </a:lnTo>
                  <a:lnTo>
                    <a:pt x="420" y="193"/>
                  </a:lnTo>
                  <a:lnTo>
                    <a:pt x="423" y="193"/>
                  </a:lnTo>
                  <a:lnTo>
                    <a:pt x="420" y="190"/>
                  </a:lnTo>
                  <a:lnTo>
                    <a:pt x="423" y="190"/>
                  </a:lnTo>
                  <a:lnTo>
                    <a:pt x="423" y="188"/>
                  </a:lnTo>
                  <a:lnTo>
                    <a:pt x="423" y="185"/>
                  </a:lnTo>
                  <a:lnTo>
                    <a:pt x="420" y="183"/>
                  </a:lnTo>
                  <a:lnTo>
                    <a:pt x="420" y="180"/>
                  </a:lnTo>
                  <a:lnTo>
                    <a:pt x="417" y="180"/>
                  </a:lnTo>
                  <a:lnTo>
                    <a:pt x="417" y="177"/>
                  </a:lnTo>
                  <a:lnTo>
                    <a:pt x="415" y="175"/>
                  </a:lnTo>
                  <a:lnTo>
                    <a:pt x="415" y="172"/>
                  </a:lnTo>
                  <a:lnTo>
                    <a:pt x="412" y="172"/>
                  </a:lnTo>
                  <a:lnTo>
                    <a:pt x="412" y="169"/>
                  </a:lnTo>
                  <a:lnTo>
                    <a:pt x="412" y="167"/>
                  </a:lnTo>
                  <a:lnTo>
                    <a:pt x="410" y="167"/>
                  </a:lnTo>
                  <a:lnTo>
                    <a:pt x="410" y="169"/>
                  </a:lnTo>
                  <a:lnTo>
                    <a:pt x="407" y="169"/>
                  </a:lnTo>
                  <a:lnTo>
                    <a:pt x="407" y="167"/>
                  </a:lnTo>
                  <a:lnTo>
                    <a:pt x="404" y="167"/>
                  </a:lnTo>
                  <a:lnTo>
                    <a:pt x="407" y="167"/>
                  </a:lnTo>
                  <a:lnTo>
                    <a:pt x="404" y="167"/>
                  </a:lnTo>
                  <a:lnTo>
                    <a:pt x="404" y="164"/>
                  </a:lnTo>
                  <a:lnTo>
                    <a:pt x="402" y="164"/>
                  </a:lnTo>
                  <a:lnTo>
                    <a:pt x="402" y="162"/>
                  </a:lnTo>
                  <a:lnTo>
                    <a:pt x="399" y="162"/>
                  </a:lnTo>
                  <a:lnTo>
                    <a:pt x="399" y="159"/>
                  </a:lnTo>
                  <a:lnTo>
                    <a:pt x="399" y="156"/>
                  </a:lnTo>
                  <a:lnTo>
                    <a:pt x="397" y="156"/>
                  </a:lnTo>
                  <a:lnTo>
                    <a:pt x="397" y="154"/>
                  </a:lnTo>
                  <a:lnTo>
                    <a:pt x="394" y="154"/>
                  </a:lnTo>
                  <a:lnTo>
                    <a:pt x="394" y="151"/>
                  </a:lnTo>
                  <a:lnTo>
                    <a:pt x="391" y="151"/>
                  </a:lnTo>
                  <a:lnTo>
                    <a:pt x="391" y="149"/>
                  </a:lnTo>
                  <a:lnTo>
                    <a:pt x="389" y="149"/>
                  </a:lnTo>
                  <a:lnTo>
                    <a:pt x="389" y="146"/>
                  </a:lnTo>
                  <a:lnTo>
                    <a:pt x="386" y="146"/>
                  </a:lnTo>
                  <a:lnTo>
                    <a:pt x="386" y="143"/>
                  </a:lnTo>
                  <a:lnTo>
                    <a:pt x="384" y="143"/>
                  </a:lnTo>
                  <a:lnTo>
                    <a:pt x="381" y="143"/>
                  </a:lnTo>
                  <a:lnTo>
                    <a:pt x="381" y="141"/>
                  </a:lnTo>
                  <a:lnTo>
                    <a:pt x="378" y="141"/>
                  </a:lnTo>
                  <a:lnTo>
                    <a:pt x="381" y="141"/>
                  </a:lnTo>
                  <a:lnTo>
                    <a:pt x="378" y="141"/>
                  </a:lnTo>
                  <a:lnTo>
                    <a:pt x="381" y="141"/>
                  </a:lnTo>
                  <a:lnTo>
                    <a:pt x="378" y="141"/>
                  </a:lnTo>
                  <a:lnTo>
                    <a:pt x="378" y="138"/>
                  </a:lnTo>
                  <a:lnTo>
                    <a:pt x="378" y="141"/>
                  </a:lnTo>
                  <a:lnTo>
                    <a:pt x="376" y="141"/>
                  </a:lnTo>
                  <a:lnTo>
                    <a:pt x="373" y="138"/>
                  </a:lnTo>
                  <a:lnTo>
                    <a:pt x="370" y="138"/>
                  </a:lnTo>
                  <a:lnTo>
                    <a:pt x="368" y="138"/>
                  </a:lnTo>
                  <a:lnTo>
                    <a:pt x="368" y="136"/>
                  </a:lnTo>
                  <a:lnTo>
                    <a:pt x="368" y="133"/>
                  </a:lnTo>
                  <a:lnTo>
                    <a:pt x="370" y="133"/>
                  </a:lnTo>
                  <a:lnTo>
                    <a:pt x="370" y="130"/>
                  </a:lnTo>
                  <a:lnTo>
                    <a:pt x="370" y="128"/>
                  </a:lnTo>
                  <a:lnTo>
                    <a:pt x="373" y="125"/>
                  </a:lnTo>
                  <a:lnTo>
                    <a:pt x="373" y="122"/>
                  </a:lnTo>
                  <a:lnTo>
                    <a:pt x="373" y="120"/>
                  </a:lnTo>
                  <a:lnTo>
                    <a:pt x="376" y="120"/>
                  </a:lnTo>
                  <a:lnTo>
                    <a:pt x="376" y="117"/>
                  </a:lnTo>
                  <a:lnTo>
                    <a:pt x="378" y="117"/>
                  </a:lnTo>
                  <a:lnTo>
                    <a:pt x="376" y="117"/>
                  </a:lnTo>
                  <a:lnTo>
                    <a:pt x="378" y="117"/>
                  </a:lnTo>
                  <a:lnTo>
                    <a:pt x="378" y="115"/>
                  </a:lnTo>
                  <a:lnTo>
                    <a:pt x="376" y="115"/>
                  </a:lnTo>
                  <a:lnTo>
                    <a:pt x="378" y="115"/>
                  </a:lnTo>
                  <a:lnTo>
                    <a:pt x="378" y="112"/>
                  </a:lnTo>
                  <a:lnTo>
                    <a:pt x="378" y="115"/>
                  </a:lnTo>
                  <a:lnTo>
                    <a:pt x="378" y="112"/>
                  </a:lnTo>
                  <a:lnTo>
                    <a:pt x="378" y="109"/>
                  </a:lnTo>
                  <a:lnTo>
                    <a:pt x="381" y="109"/>
                  </a:lnTo>
                  <a:lnTo>
                    <a:pt x="381" y="107"/>
                  </a:lnTo>
                  <a:lnTo>
                    <a:pt x="381" y="104"/>
                  </a:lnTo>
                  <a:lnTo>
                    <a:pt x="381" y="102"/>
                  </a:lnTo>
                  <a:lnTo>
                    <a:pt x="384" y="102"/>
                  </a:lnTo>
                  <a:lnTo>
                    <a:pt x="384" y="99"/>
                  </a:lnTo>
                  <a:lnTo>
                    <a:pt x="381" y="99"/>
                  </a:lnTo>
                  <a:lnTo>
                    <a:pt x="384" y="99"/>
                  </a:lnTo>
                  <a:lnTo>
                    <a:pt x="384" y="96"/>
                  </a:lnTo>
                  <a:lnTo>
                    <a:pt x="381" y="96"/>
                  </a:lnTo>
                  <a:lnTo>
                    <a:pt x="381" y="94"/>
                  </a:lnTo>
                  <a:lnTo>
                    <a:pt x="384" y="94"/>
                  </a:lnTo>
                  <a:lnTo>
                    <a:pt x="384" y="91"/>
                  </a:lnTo>
                  <a:lnTo>
                    <a:pt x="384" y="89"/>
                  </a:lnTo>
                  <a:lnTo>
                    <a:pt x="384" y="86"/>
                  </a:lnTo>
                  <a:lnTo>
                    <a:pt x="386" y="86"/>
                  </a:lnTo>
                  <a:lnTo>
                    <a:pt x="389" y="86"/>
                  </a:lnTo>
                  <a:lnTo>
                    <a:pt x="386" y="86"/>
                  </a:lnTo>
                  <a:lnTo>
                    <a:pt x="386" y="83"/>
                  </a:lnTo>
                  <a:lnTo>
                    <a:pt x="389" y="83"/>
                  </a:lnTo>
                  <a:lnTo>
                    <a:pt x="391" y="81"/>
                  </a:lnTo>
                  <a:lnTo>
                    <a:pt x="394" y="81"/>
                  </a:lnTo>
                  <a:lnTo>
                    <a:pt x="394" y="78"/>
                  </a:lnTo>
                  <a:lnTo>
                    <a:pt x="397" y="78"/>
                  </a:lnTo>
                  <a:lnTo>
                    <a:pt x="397" y="75"/>
                  </a:lnTo>
                  <a:lnTo>
                    <a:pt x="399" y="75"/>
                  </a:lnTo>
                  <a:lnTo>
                    <a:pt x="402" y="75"/>
                  </a:lnTo>
                  <a:lnTo>
                    <a:pt x="404" y="75"/>
                  </a:lnTo>
                  <a:lnTo>
                    <a:pt x="404" y="73"/>
                  </a:lnTo>
                  <a:lnTo>
                    <a:pt x="407" y="73"/>
                  </a:lnTo>
                  <a:lnTo>
                    <a:pt x="407" y="70"/>
                  </a:lnTo>
                  <a:lnTo>
                    <a:pt x="404" y="70"/>
                  </a:lnTo>
                  <a:lnTo>
                    <a:pt x="404" y="68"/>
                  </a:lnTo>
                  <a:lnTo>
                    <a:pt x="404" y="65"/>
                  </a:lnTo>
                  <a:lnTo>
                    <a:pt x="402" y="65"/>
                  </a:lnTo>
                  <a:lnTo>
                    <a:pt x="404" y="65"/>
                  </a:lnTo>
                  <a:lnTo>
                    <a:pt x="402" y="62"/>
                  </a:lnTo>
                  <a:lnTo>
                    <a:pt x="402" y="60"/>
                  </a:lnTo>
                  <a:lnTo>
                    <a:pt x="402" y="57"/>
                  </a:lnTo>
                  <a:lnTo>
                    <a:pt x="404" y="57"/>
                  </a:lnTo>
                  <a:lnTo>
                    <a:pt x="404" y="55"/>
                  </a:lnTo>
                  <a:lnTo>
                    <a:pt x="404" y="52"/>
                  </a:lnTo>
                  <a:lnTo>
                    <a:pt x="404" y="49"/>
                  </a:lnTo>
                  <a:lnTo>
                    <a:pt x="407" y="49"/>
                  </a:lnTo>
                  <a:lnTo>
                    <a:pt x="407" y="47"/>
                  </a:lnTo>
                  <a:lnTo>
                    <a:pt x="407" y="44"/>
                  </a:lnTo>
                  <a:lnTo>
                    <a:pt x="410" y="44"/>
                  </a:lnTo>
                  <a:lnTo>
                    <a:pt x="407" y="44"/>
                  </a:lnTo>
                  <a:lnTo>
                    <a:pt x="407" y="41"/>
                  </a:lnTo>
                  <a:lnTo>
                    <a:pt x="404" y="41"/>
                  </a:lnTo>
                  <a:lnTo>
                    <a:pt x="402" y="41"/>
                  </a:lnTo>
                  <a:lnTo>
                    <a:pt x="399" y="41"/>
                  </a:lnTo>
                  <a:lnTo>
                    <a:pt x="397" y="41"/>
                  </a:lnTo>
                  <a:lnTo>
                    <a:pt x="397" y="39"/>
                  </a:lnTo>
                  <a:lnTo>
                    <a:pt x="394" y="36"/>
                  </a:lnTo>
                  <a:lnTo>
                    <a:pt x="394" y="34"/>
                  </a:lnTo>
                  <a:lnTo>
                    <a:pt x="394" y="31"/>
                  </a:lnTo>
                  <a:lnTo>
                    <a:pt x="391" y="31"/>
                  </a:lnTo>
                  <a:lnTo>
                    <a:pt x="391" y="28"/>
                  </a:lnTo>
                  <a:lnTo>
                    <a:pt x="389" y="26"/>
                  </a:lnTo>
                  <a:lnTo>
                    <a:pt x="386" y="26"/>
                  </a:lnTo>
                  <a:lnTo>
                    <a:pt x="386" y="28"/>
                  </a:lnTo>
                  <a:lnTo>
                    <a:pt x="386" y="31"/>
                  </a:lnTo>
                  <a:lnTo>
                    <a:pt x="389" y="34"/>
                  </a:lnTo>
                  <a:lnTo>
                    <a:pt x="386" y="34"/>
                  </a:lnTo>
                  <a:lnTo>
                    <a:pt x="386" y="36"/>
                  </a:lnTo>
                  <a:lnTo>
                    <a:pt x="386" y="39"/>
                  </a:lnTo>
                  <a:lnTo>
                    <a:pt x="384" y="39"/>
                  </a:lnTo>
                  <a:lnTo>
                    <a:pt x="384" y="41"/>
                  </a:lnTo>
                  <a:lnTo>
                    <a:pt x="386" y="41"/>
                  </a:lnTo>
                  <a:lnTo>
                    <a:pt x="389" y="41"/>
                  </a:lnTo>
                  <a:lnTo>
                    <a:pt x="391" y="44"/>
                  </a:lnTo>
                  <a:lnTo>
                    <a:pt x="394" y="47"/>
                  </a:lnTo>
                  <a:lnTo>
                    <a:pt x="397" y="47"/>
                  </a:lnTo>
                  <a:lnTo>
                    <a:pt x="397" y="49"/>
                  </a:lnTo>
                  <a:lnTo>
                    <a:pt x="399" y="49"/>
                  </a:lnTo>
                  <a:lnTo>
                    <a:pt x="399" y="52"/>
                  </a:lnTo>
                  <a:lnTo>
                    <a:pt x="402" y="52"/>
                  </a:lnTo>
                  <a:lnTo>
                    <a:pt x="402" y="55"/>
                  </a:lnTo>
                  <a:lnTo>
                    <a:pt x="399" y="55"/>
                  </a:lnTo>
                  <a:lnTo>
                    <a:pt x="397" y="55"/>
                  </a:lnTo>
                  <a:lnTo>
                    <a:pt x="394" y="55"/>
                  </a:lnTo>
                  <a:lnTo>
                    <a:pt x="394" y="52"/>
                  </a:lnTo>
                  <a:lnTo>
                    <a:pt x="391" y="52"/>
                  </a:lnTo>
                  <a:lnTo>
                    <a:pt x="391" y="49"/>
                  </a:lnTo>
                  <a:lnTo>
                    <a:pt x="389" y="49"/>
                  </a:lnTo>
                  <a:lnTo>
                    <a:pt x="386" y="47"/>
                  </a:lnTo>
                  <a:lnTo>
                    <a:pt x="384" y="47"/>
                  </a:lnTo>
                  <a:lnTo>
                    <a:pt x="384" y="44"/>
                  </a:lnTo>
                  <a:lnTo>
                    <a:pt x="381" y="44"/>
                  </a:lnTo>
                  <a:lnTo>
                    <a:pt x="378" y="41"/>
                  </a:lnTo>
                  <a:lnTo>
                    <a:pt x="373" y="39"/>
                  </a:lnTo>
                  <a:lnTo>
                    <a:pt x="370" y="39"/>
                  </a:lnTo>
                  <a:lnTo>
                    <a:pt x="368" y="36"/>
                  </a:lnTo>
                  <a:lnTo>
                    <a:pt x="365" y="36"/>
                  </a:lnTo>
                  <a:lnTo>
                    <a:pt x="363" y="34"/>
                  </a:lnTo>
                  <a:lnTo>
                    <a:pt x="357" y="34"/>
                  </a:lnTo>
                  <a:lnTo>
                    <a:pt x="355" y="34"/>
                  </a:lnTo>
                  <a:lnTo>
                    <a:pt x="355" y="31"/>
                  </a:lnTo>
                  <a:lnTo>
                    <a:pt x="352" y="31"/>
                  </a:lnTo>
                  <a:lnTo>
                    <a:pt x="350" y="31"/>
                  </a:lnTo>
                  <a:lnTo>
                    <a:pt x="347" y="28"/>
                  </a:lnTo>
                  <a:lnTo>
                    <a:pt x="344" y="28"/>
                  </a:lnTo>
                  <a:lnTo>
                    <a:pt x="342" y="28"/>
                  </a:lnTo>
                  <a:lnTo>
                    <a:pt x="339" y="28"/>
                  </a:lnTo>
                  <a:lnTo>
                    <a:pt x="337" y="26"/>
                  </a:lnTo>
                  <a:lnTo>
                    <a:pt x="334" y="26"/>
                  </a:lnTo>
                  <a:lnTo>
                    <a:pt x="334" y="23"/>
                  </a:lnTo>
                  <a:lnTo>
                    <a:pt x="334" y="26"/>
                  </a:lnTo>
                  <a:lnTo>
                    <a:pt x="331" y="26"/>
                  </a:lnTo>
                  <a:lnTo>
                    <a:pt x="329" y="26"/>
                  </a:lnTo>
                  <a:lnTo>
                    <a:pt x="326" y="26"/>
                  </a:lnTo>
                  <a:lnTo>
                    <a:pt x="326" y="28"/>
                  </a:lnTo>
                  <a:lnTo>
                    <a:pt x="323" y="31"/>
                  </a:lnTo>
                  <a:lnTo>
                    <a:pt x="321" y="31"/>
                  </a:lnTo>
                  <a:lnTo>
                    <a:pt x="321" y="34"/>
                  </a:lnTo>
                  <a:lnTo>
                    <a:pt x="318" y="34"/>
                  </a:lnTo>
                  <a:lnTo>
                    <a:pt x="318" y="36"/>
                  </a:lnTo>
                  <a:lnTo>
                    <a:pt x="316" y="36"/>
                  </a:lnTo>
                  <a:lnTo>
                    <a:pt x="316" y="34"/>
                  </a:lnTo>
                  <a:lnTo>
                    <a:pt x="313" y="34"/>
                  </a:lnTo>
                  <a:lnTo>
                    <a:pt x="310" y="34"/>
                  </a:lnTo>
                  <a:lnTo>
                    <a:pt x="308" y="34"/>
                  </a:lnTo>
                  <a:lnTo>
                    <a:pt x="308" y="36"/>
                  </a:lnTo>
                  <a:lnTo>
                    <a:pt x="305" y="36"/>
                  </a:lnTo>
                  <a:lnTo>
                    <a:pt x="305" y="39"/>
                  </a:lnTo>
                  <a:lnTo>
                    <a:pt x="303" y="39"/>
                  </a:lnTo>
                  <a:lnTo>
                    <a:pt x="303" y="41"/>
                  </a:lnTo>
                  <a:lnTo>
                    <a:pt x="300" y="41"/>
                  </a:lnTo>
                  <a:lnTo>
                    <a:pt x="297" y="44"/>
                  </a:lnTo>
                  <a:lnTo>
                    <a:pt x="295" y="47"/>
                  </a:lnTo>
                  <a:lnTo>
                    <a:pt x="292" y="47"/>
                  </a:lnTo>
                  <a:lnTo>
                    <a:pt x="292" y="49"/>
                  </a:lnTo>
                  <a:lnTo>
                    <a:pt x="292" y="52"/>
                  </a:lnTo>
                  <a:lnTo>
                    <a:pt x="290" y="52"/>
                  </a:lnTo>
                  <a:lnTo>
                    <a:pt x="287" y="52"/>
                  </a:lnTo>
                  <a:lnTo>
                    <a:pt x="290" y="52"/>
                  </a:lnTo>
                  <a:lnTo>
                    <a:pt x="290" y="55"/>
                  </a:lnTo>
                  <a:lnTo>
                    <a:pt x="287" y="55"/>
                  </a:lnTo>
                  <a:lnTo>
                    <a:pt x="284" y="55"/>
                  </a:lnTo>
                  <a:lnTo>
                    <a:pt x="284" y="52"/>
                  </a:lnTo>
                  <a:lnTo>
                    <a:pt x="284" y="55"/>
                  </a:lnTo>
                  <a:lnTo>
                    <a:pt x="287" y="55"/>
                  </a:lnTo>
                  <a:lnTo>
                    <a:pt x="284" y="55"/>
                  </a:lnTo>
                  <a:lnTo>
                    <a:pt x="284" y="57"/>
                  </a:lnTo>
                  <a:lnTo>
                    <a:pt x="282" y="57"/>
                  </a:lnTo>
                  <a:lnTo>
                    <a:pt x="279" y="60"/>
                  </a:lnTo>
                  <a:lnTo>
                    <a:pt x="277" y="60"/>
                  </a:lnTo>
                  <a:lnTo>
                    <a:pt x="274" y="62"/>
                  </a:lnTo>
                  <a:lnTo>
                    <a:pt x="271" y="62"/>
                  </a:lnTo>
                  <a:lnTo>
                    <a:pt x="269" y="62"/>
                  </a:lnTo>
                  <a:lnTo>
                    <a:pt x="266" y="62"/>
                  </a:lnTo>
                  <a:lnTo>
                    <a:pt x="263" y="62"/>
                  </a:lnTo>
                  <a:lnTo>
                    <a:pt x="261" y="62"/>
                  </a:lnTo>
                  <a:lnTo>
                    <a:pt x="258" y="65"/>
                  </a:lnTo>
                  <a:lnTo>
                    <a:pt x="256" y="65"/>
                  </a:lnTo>
                  <a:lnTo>
                    <a:pt x="253" y="65"/>
                  </a:lnTo>
                  <a:lnTo>
                    <a:pt x="253" y="68"/>
                  </a:lnTo>
                  <a:lnTo>
                    <a:pt x="250" y="68"/>
                  </a:lnTo>
                  <a:lnTo>
                    <a:pt x="250" y="70"/>
                  </a:lnTo>
                  <a:lnTo>
                    <a:pt x="248" y="70"/>
                  </a:lnTo>
                  <a:lnTo>
                    <a:pt x="245" y="68"/>
                  </a:lnTo>
                  <a:lnTo>
                    <a:pt x="245" y="70"/>
                  </a:lnTo>
                  <a:lnTo>
                    <a:pt x="243" y="70"/>
                  </a:lnTo>
                  <a:lnTo>
                    <a:pt x="240" y="70"/>
                  </a:lnTo>
                  <a:lnTo>
                    <a:pt x="240" y="73"/>
                  </a:lnTo>
                  <a:lnTo>
                    <a:pt x="240" y="75"/>
                  </a:lnTo>
                  <a:lnTo>
                    <a:pt x="243" y="75"/>
                  </a:lnTo>
                  <a:lnTo>
                    <a:pt x="240" y="75"/>
                  </a:lnTo>
                  <a:lnTo>
                    <a:pt x="240" y="78"/>
                  </a:lnTo>
                  <a:lnTo>
                    <a:pt x="240" y="81"/>
                  </a:lnTo>
                  <a:lnTo>
                    <a:pt x="240" y="83"/>
                  </a:lnTo>
                  <a:lnTo>
                    <a:pt x="243" y="83"/>
                  </a:lnTo>
                  <a:lnTo>
                    <a:pt x="240" y="83"/>
                  </a:lnTo>
                  <a:lnTo>
                    <a:pt x="240" y="86"/>
                  </a:lnTo>
                  <a:lnTo>
                    <a:pt x="240" y="89"/>
                  </a:lnTo>
                  <a:lnTo>
                    <a:pt x="240" y="91"/>
                  </a:lnTo>
                  <a:lnTo>
                    <a:pt x="240" y="94"/>
                  </a:lnTo>
                  <a:lnTo>
                    <a:pt x="237" y="94"/>
                  </a:lnTo>
                  <a:lnTo>
                    <a:pt x="235" y="94"/>
                  </a:lnTo>
                  <a:lnTo>
                    <a:pt x="235" y="91"/>
                  </a:lnTo>
                  <a:lnTo>
                    <a:pt x="232" y="91"/>
                  </a:lnTo>
                  <a:lnTo>
                    <a:pt x="230" y="91"/>
                  </a:lnTo>
                  <a:lnTo>
                    <a:pt x="230" y="94"/>
                  </a:lnTo>
                  <a:lnTo>
                    <a:pt x="227" y="94"/>
                  </a:lnTo>
                  <a:lnTo>
                    <a:pt x="224" y="94"/>
                  </a:lnTo>
                  <a:lnTo>
                    <a:pt x="224" y="91"/>
                  </a:lnTo>
                  <a:lnTo>
                    <a:pt x="222" y="91"/>
                  </a:lnTo>
                  <a:lnTo>
                    <a:pt x="222" y="94"/>
                  </a:lnTo>
                  <a:lnTo>
                    <a:pt x="219" y="94"/>
                  </a:lnTo>
                  <a:lnTo>
                    <a:pt x="216" y="94"/>
                  </a:lnTo>
                  <a:lnTo>
                    <a:pt x="216" y="96"/>
                  </a:lnTo>
                  <a:lnTo>
                    <a:pt x="214" y="96"/>
                  </a:lnTo>
                  <a:lnTo>
                    <a:pt x="211" y="96"/>
                  </a:lnTo>
                  <a:lnTo>
                    <a:pt x="211" y="99"/>
                  </a:lnTo>
                  <a:lnTo>
                    <a:pt x="209" y="99"/>
                  </a:lnTo>
                  <a:lnTo>
                    <a:pt x="206" y="102"/>
                  </a:lnTo>
                  <a:lnTo>
                    <a:pt x="209" y="102"/>
                  </a:lnTo>
                  <a:lnTo>
                    <a:pt x="209" y="104"/>
                  </a:lnTo>
                  <a:lnTo>
                    <a:pt x="206" y="104"/>
                  </a:lnTo>
                  <a:lnTo>
                    <a:pt x="203" y="104"/>
                  </a:lnTo>
                  <a:lnTo>
                    <a:pt x="203" y="107"/>
                  </a:lnTo>
                  <a:lnTo>
                    <a:pt x="201" y="107"/>
                  </a:lnTo>
                  <a:lnTo>
                    <a:pt x="201" y="104"/>
                  </a:lnTo>
                  <a:lnTo>
                    <a:pt x="198" y="104"/>
                  </a:lnTo>
                  <a:lnTo>
                    <a:pt x="198" y="107"/>
                  </a:lnTo>
                  <a:lnTo>
                    <a:pt x="196" y="107"/>
                  </a:lnTo>
                  <a:lnTo>
                    <a:pt x="196" y="104"/>
                  </a:lnTo>
                  <a:lnTo>
                    <a:pt x="196" y="107"/>
                  </a:lnTo>
                  <a:lnTo>
                    <a:pt x="196" y="104"/>
                  </a:lnTo>
                  <a:lnTo>
                    <a:pt x="196" y="102"/>
                  </a:lnTo>
                  <a:lnTo>
                    <a:pt x="193" y="102"/>
                  </a:lnTo>
                  <a:lnTo>
                    <a:pt x="193" y="99"/>
                  </a:lnTo>
                  <a:lnTo>
                    <a:pt x="193" y="102"/>
                  </a:lnTo>
                  <a:lnTo>
                    <a:pt x="193" y="99"/>
                  </a:lnTo>
                  <a:lnTo>
                    <a:pt x="196" y="99"/>
                  </a:lnTo>
                  <a:lnTo>
                    <a:pt x="198" y="99"/>
                  </a:lnTo>
                  <a:lnTo>
                    <a:pt x="198" y="96"/>
                  </a:lnTo>
                  <a:lnTo>
                    <a:pt x="198" y="94"/>
                  </a:lnTo>
                  <a:lnTo>
                    <a:pt x="196" y="94"/>
                  </a:lnTo>
                  <a:lnTo>
                    <a:pt x="196" y="91"/>
                  </a:lnTo>
                  <a:lnTo>
                    <a:pt x="193" y="91"/>
                  </a:lnTo>
                  <a:lnTo>
                    <a:pt x="193" y="89"/>
                  </a:lnTo>
                  <a:lnTo>
                    <a:pt x="190" y="89"/>
                  </a:lnTo>
                  <a:lnTo>
                    <a:pt x="188" y="89"/>
                  </a:lnTo>
                  <a:lnTo>
                    <a:pt x="188" y="86"/>
                  </a:lnTo>
                  <a:lnTo>
                    <a:pt x="185" y="86"/>
                  </a:lnTo>
                  <a:lnTo>
                    <a:pt x="183" y="86"/>
                  </a:lnTo>
                  <a:lnTo>
                    <a:pt x="180" y="86"/>
                  </a:lnTo>
                  <a:lnTo>
                    <a:pt x="177" y="86"/>
                  </a:lnTo>
                  <a:lnTo>
                    <a:pt x="175" y="86"/>
                  </a:lnTo>
                  <a:lnTo>
                    <a:pt x="175" y="83"/>
                  </a:lnTo>
                  <a:lnTo>
                    <a:pt x="172" y="83"/>
                  </a:lnTo>
                  <a:lnTo>
                    <a:pt x="169" y="83"/>
                  </a:lnTo>
                  <a:lnTo>
                    <a:pt x="167" y="83"/>
                  </a:lnTo>
                  <a:lnTo>
                    <a:pt x="164" y="83"/>
                  </a:lnTo>
                  <a:lnTo>
                    <a:pt x="162" y="83"/>
                  </a:lnTo>
                  <a:lnTo>
                    <a:pt x="162" y="86"/>
                  </a:lnTo>
                  <a:lnTo>
                    <a:pt x="159" y="86"/>
                  </a:lnTo>
                  <a:lnTo>
                    <a:pt x="156" y="86"/>
                  </a:lnTo>
                  <a:lnTo>
                    <a:pt x="154" y="86"/>
                  </a:lnTo>
                  <a:lnTo>
                    <a:pt x="154" y="83"/>
                  </a:lnTo>
                  <a:lnTo>
                    <a:pt x="151" y="83"/>
                  </a:lnTo>
                  <a:lnTo>
                    <a:pt x="149" y="83"/>
                  </a:lnTo>
                  <a:lnTo>
                    <a:pt x="146" y="83"/>
                  </a:lnTo>
                  <a:lnTo>
                    <a:pt x="146" y="86"/>
                  </a:lnTo>
                  <a:lnTo>
                    <a:pt x="143" y="86"/>
                  </a:lnTo>
                  <a:lnTo>
                    <a:pt x="141" y="86"/>
                  </a:lnTo>
                  <a:lnTo>
                    <a:pt x="138" y="86"/>
                  </a:lnTo>
                  <a:lnTo>
                    <a:pt x="136" y="86"/>
                  </a:lnTo>
                  <a:lnTo>
                    <a:pt x="136" y="89"/>
                  </a:lnTo>
                  <a:lnTo>
                    <a:pt x="133" y="89"/>
                  </a:lnTo>
                  <a:lnTo>
                    <a:pt x="130" y="89"/>
                  </a:lnTo>
                  <a:lnTo>
                    <a:pt x="128" y="89"/>
                  </a:lnTo>
                  <a:lnTo>
                    <a:pt x="125" y="89"/>
                  </a:lnTo>
                  <a:lnTo>
                    <a:pt x="125" y="91"/>
                  </a:lnTo>
                  <a:lnTo>
                    <a:pt x="122" y="91"/>
                  </a:lnTo>
                  <a:lnTo>
                    <a:pt x="120" y="91"/>
                  </a:lnTo>
                  <a:lnTo>
                    <a:pt x="117" y="91"/>
                  </a:lnTo>
                  <a:lnTo>
                    <a:pt x="120" y="91"/>
                  </a:lnTo>
                  <a:lnTo>
                    <a:pt x="120" y="94"/>
                  </a:lnTo>
                  <a:lnTo>
                    <a:pt x="117" y="94"/>
                  </a:lnTo>
                  <a:lnTo>
                    <a:pt x="115" y="94"/>
                  </a:lnTo>
                  <a:lnTo>
                    <a:pt x="112" y="94"/>
                  </a:lnTo>
                  <a:lnTo>
                    <a:pt x="112" y="96"/>
                  </a:lnTo>
                  <a:lnTo>
                    <a:pt x="109" y="96"/>
                  </a:lnTo>
                  <a:lnTo>
                    <a:pt x="107" y="96"/>
                  </a:lnTo>
                  <a:lnTo>
                    <a:pt x="104" y="96"/>
                  </a:lnTo>
                  <a:lnTo>
                    <a:pt x="104" y="99"/>
                  </a:lnTo>
                  <a:lnTo>
                    <a:pt x="102" y="99"/>
                  </a:lnTo>
                  <a:lnTo>
                    <a:pt x="99" y="99"/>
                  </a:lnTo>
                  <a:lnTo>
                    <a:pt x="96" y="99"/>
                  </a:lnTo>
                  <a:lnTo>
                    <a:pt x="96" y="102"/>
                  </a:lnTo>
                  <a:lnTo>
                    <a:pt x="94" y="102"/>
                  </a:lnTo>
                  <a:lnTo>
                    <a:pt x="91" y="102"/>
                  </a:lnTo>
                  <a:lnTo>
                    <a:pt x="91" y="104"/>
                  </a:lnTo>
                  <a:lnTo>
                    <a:pt x="89" y="104"/>
                  </a:lnTo>
                  <a:lnTo>
                    <a:pt x="86" y="104"/>
                  </a:lnTo>
                  <a:lnTo>
                    <a:pt x="86" y="107"/>
                  </a:lnTo>
                  <a:lnTo>
                    <a:pt x="83" y="107"/>
                  </a:lnTo>
                  <a:lnTo>
                    <a:pt x="81" y="107"/>
                  </a:lnTo>
                  <a:lnTo>
                    <a:pt x="81" y="109"/>
                  </a:lnTo>
                  <a:lnTo>
                    <a:pt x="78" y="109"/>
                  </a:lnTo>
                  <a:lnTo>
                    <a:pt x="76" y="109"/>
                  </a:lnTo>
                  <a:lnTo>
                    <a:pt x="76" y="112"/>
                  </a:lnTo>
                  <a:lnTo>
                    <a:pt x="73" y="112"/>
                  </a:lnTo>
                  <a:lnTo>
                    <a:pt x="70" y="112"/>
                  </a:lnTo>
                  <a:lnTo>
                    <a:pt x="70" y="115"/>
                  </a:lnTo>
                  <a:lnTo>
                    <a:pt x="68" y="115"/>
                  </a:lnTo>
                  <a:lnTo>
                    <a:pt x="65" y="115"/>
                  </a:lnTo>
                  <a:lnTo>
                    <a:pt x="65" y="117"/>
                  </a:lnTo>
                  <a:lnTo>
                    <a:pt x="62" y="117"/>
                  </a:lnTo>
                  <a:lnTo>
                    <a:pt x="62" y="120"/>
                  </a:lnTo>
                  <a:lnTo>
                    <a:pt x="60" y="120"/>
                  </a:lnTo>
                  <a:lnTo>
                    <a:pt x="57" y="120"/>
                  </a:lnTo>
                  <a:lnTo>
                    <a:pt x="57" y="122"/>
                  </a:lnTo>
                  <a:lnTo>
                    <a:pt x="55" y="122"/>
                  </a:lnTo>
                  <a:lnTo>
                    <a:pt x="52" y="122"/>
                  </a:lnTo>
                  <a:lnTo>
                    <a:pt x="52" y="125"/>
                  </a:lnTo>
                  <a:lnTo>
                    <a:pt x="49" y="125"/>
                  </a:lnTo>
                  <a:lnTo>
                    <a:pt x="49" y="128"/>
                  </a:lnTo>
                  <a:lnTo>
                    <a:pt x="49" y="130"/>
                  </a:lnTo>
                  <a:lnTo>
                    <a:pt x="49" y="133"/>
                  </a:lnTo>
                  <a:lnTo>
                    <a:pt x="47" y="133"/>
                  </a:lnTo>
                  <a:lnTo>
                    <a:pt x="47" y="130"/>
                  </a:lnTo>
                  <a:lnTo>
                    <a:pt x="44" y="130"/>
                  </a:lnTo>
                  <a:lnTo>
                    <a:pt x="44" y="133"/>
                  </a:lnTo>
                  <a:lnTo>
                    <a:pt x="42" y="133"/>
                  </a:lnTo>
                  <a:lnTo>
                    <a:pt x="39" y="133"/>
                  </a:lnTo>
                  <a:lnTo>
                    <a:pt x="39" y="130"/>
                  </a:lnTo>
                  <a:lnTo>
                    <a:pt x="36" y="130"/>
                  </a:lnTo>
                  <a:lnTo>
                    <a:pt x="36" y="133"/>
                  </a:lnTo>
                  <a:lnTo>
                    <a:pt x="34" y="133"/>
                  </a:lnTo>
                  <a:lnTo>
                    <a:pt x="31" y="133"/>
                  </a:lnTo>
                  <a:lnTo>
                    <a:pt x="29" y="133"/>
                  </a:lnTo>
                  <a:lnTo>
                    <a:pt x="26" y="133"/>
                  </a:lnTo>
                  <a:lnTo>
                    <a:pt x="23" y="133"/>
                  </a:lnTo>
                  <a:lnTo>
                    <a:pt x="21" y="133"/>
                  </a:lnTo>
                  <a:lnTo>
                    <a:pt x="18" y="136"/>
                  </a:lnTo>
                  <a:lnTo>
                    <a:pt x="15" y="136"/>
                  </a:lnTo>
                  <a:lnTo>
                    <a:pt x="13" y="136"/>
                  </a:lnTo>
                  <a:lnTo>
                    <a:pt x="13" y="138"/>
                  </a:lnTo>
                  <a:lnTo>
                    <a:pt x="10" y="138"/>
                  </a:lnTo>
                  <a:lnTo>
                    <a:pt x="10" y="141"/>
                  </a:lnTo>
                  <a:lnTo>
                    <a:pt x="8" y="141"/>
                  </a:lnTo>
                  <a:lnTo>
                    <a:pt x="8" y="143"/>
                  </a:lnTo>
                  <a:lnTo>
                    <a:pt x="5" y="143"/>
                  </a:lnTo>
                  <a:lnTo>
                    <a:pt x="2" y="143"/>
                  </a:lnTo>
                  <a:lnTo>
                    <a:pt x="0" y="143"/>
                  </a:lnTo>
                  <a:lnTo>
                    <a:pt x="0" y="146"/>
                  </a:lnTo>
                </a:path>
              </a:pathLst>
            </a:custGeom>
            <a:noFill/>
            <a:ln w="4763">
              <a:solidFill>
                <a:srgbClr val="6E6E6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800" kern="1200">
                <a:solidFill>
                  <a:prstClr val="black"/>
                </a:solidFill>
                <a:latin typeface="Century Gothic"/>
                <a:ea typeface="+mn-ea"/>
                <a:cs typeface="+mn-cs"/>
              </a:endParaRPr>
            </a:p>
          </p:txBody>
        </p:sp>
        <p:sp>
          <p:nvSpPr>
            <p:cNvPr id="317" name="Freeform 107"/>
            <p:cNvSpPr>
              <a:spLocks/>
            </p:cNvSpPr>
            <p:nvPr/>
          </p:nvSpPr>
          <p:spPr bwMode="auto">
            <a:xfrm>
              <a:off x="943" y="3297"/>
              <a:ext cx="702" cy="279"/>
            </a:xfrm>
            <a:custGeom>
              <a:avLst/>
              <a:gdLst>
                <a:gd name="T0" fmla="*/ 699 w 702"/>
                <a:gd name="T1" fmla="*/ 13 h 279"/>
                <a:gd name="T2" fmla="*/ 676 w 702"/>
                <a:gd name="T3" fmla="*/ 18 h 279"/>
                <a:gd name="T4" fmla="*/ 647 w 702"/>
                <a:gd name="T5" fmla="*/ 26 h 279"/>
                <a:gd name="T6" fmla="*/ 626 w 702"/>
                <a:gd name="T7" fmla="*/ 10 h 279"/>
                <a:gd name="T8" fmla="*/ 605 w 702"/>
                <a:gd name="T9" fmla="*/ 23 h 279"/>
                <a:gd name="T10" fmla="*/ 592 w 702"/>
                <a:gd name="T11" fmla="*/ 52 h 279"/>
                <a:gd name="T12" fmla="*/ 569 w 702"/>
                <a:gd name="T13" fmla="*/ 63 h 279"/>
                <a:gd name="T14" fmla="*/ 569 w 702"/>
                <a:gd name="T15" fmla="*/ 81 h 279"/>
                <a:gd name="T16" fmla="*/ 566 w 702"/>
                <a:gd name="T17" fmla="*/ 84 h 279"/>
                <a:gd name="T18" fmla="*/ 600 w 702"/>
                <a:gd name="T19" fmla="*/ 91 h 279"/>
                <a:gd name="T20" fmla="*/ 618 w 702"/>
                <a:gd name="T21" fmla="*/ 86 h 279"/>
                <a:gd name="T22" fmla="*/ 647 w 702"/>
                <a:gd name="T23" fmla="*/ 81 h 279"/>
                <a:gd name="T24" fmla="*/ 668 w 702"/>
                <a:gd name="T25" fmla="*/ 94 h 279"/>
                <a:gd name="T26" fmla="*/ 673 w 702"/>
                <a:gd name="T27" fmla="*/ 118 h 279"/>
                <a:gd name="T28" fmla="*/ 668 w 702"/>
                <a:gd name="T29" fmla="*/ 131 h 279"/>
                <a:gd name="T30" fmla="*/ 670 w 702"/>
                <a:gd name="T31" fmla="*/ 157 h 279"/>
                <a:gd name="T32" fmla="*/ 644 w 702"/>
                <a:gd name="T33" fmla="*/ 165 h 279"/>
                <a:gd name="T34" fmla="*/ 621 w 702"/>
                <a:gd name="T35" fmla="*/ 170 h 279"/>
                <a:gd name="T36" fmla="*/ 608 w 702"/>
                <a:gd name="T37" fmla="*/ 183 h 279"/>
                <a:gd name="T38" fmla="*/ 590 w 702"/>
                <a:gd name="T39" fmla="*/ 178 h 279"/>
                <a:gd name="T40" fmla="*/ 574 w 702"/>
                <a:gd name="T41" fmla="*/ 170 h 279"/>
                <a:gd name="T42" fmla="*/ 558 w 702"/>
                <a:gd name="T43" fmla="*/ 146 h 279"/>
                <a:gd name="T44" fmla="*/ 532 w 702"/>
                <a:gd name="T45" fmla="*/ 149 h 279"/>
                <a:gd name="T46" fmla="*/ 524 w 702"/>
                <a:gd name="T47" fmla="*/ 180 h 279"/>
                <a:gd name="T48" fmla="*/ 506 w 702"/>
                <a:gd name="T49" fmla="*/ 185 h 279"/>
                <a:gd name="T50" fmla="*/ 483 w 702"/>
                <a:gd name="T51" fmla="*/ 178 h 279"/>
                <a:gd name="T52" fmla="*/ 472 w 702"/>
                <a:gd name="T53" fmla="*/ 167 h 279"/>
                <a:gd name="T54" fmla="*/ 449 w 702"/>
                <a:gd name="T55" fmla="*/ 144 h 279"/>
                <a:gd name="T56" fmla="*/ 436 w 702"/>
                <a:gd name="T57" fmla="*/ 133 h 279"/>
                <a:gd name="T58" fmla="*/ 415 w 702"/>
                <a:gd name="T59" fmla="*/ 125 h 279"/>
                <a:gd name="T60" fmla="*/ 396 w 702"/>
                <a:gd name="T61" fmla="*/ 110 h 279"/>
                <a:gd name="T62" fmla="*/ 394 w 702"/>
                <a:gd name="T63" fmla="*/ 89 h 279"/>
                <a:gd name="T64" fmla="*/ 394 w 702"/>
                <a:gd name="T65" fmla="*/ 70 h 279"/>
                <a:gd name="T66" fmla="*/ 386 w 702"/>
                <a:gd name="T67" fmla="*/ 44 h 279"/>
                <a:gd name="T68" fmla="*/ 360 w 702"/>
                <a:gd name="T69" fmla="*/ 50 h 279"/>
                <a:gd name="T70" fmla="*/ 336 w 702"/>
                <a:gd name="T71" fmla="*/ 42 h 279"/>
                <a:gd name="T72" fmla="*/ 334 w 702"/>
                <a:gd name="T73" fmla="*/ 57 h 279"/>
                <a:gd name="T74" fmla="*/ 321 w 702"/>
                <a:gd name="T75" fmla="*/ 68 h 279"/>
                <a:gd name="T76" fmla="*/ 297 w 702"/>
                <a:gd name="T77" fmla="*/ 57 h 279"/>
                <a:gd name="T78" fmla="*/ 269 w 702"/>
                <a:gd name="T79" fmla="*/ 73 h 279"/>
                <a:gd name="T80" fmla="*/ 255 w 702"/>
                <a:gd name="T81" fmla="*/ 89 h 279"/>
                <a:gd name="T82" fmla="*/ 245 w 702"/>
                <a:gd name="T83" fmla="*/ 104 h 279"/>
                <a:gd name="T84" fmla="*/ 224 w 702"/>
                <a:gd name="T85" fmla="*/ 118 h 279"/>
                <a:gd name="T86" fmla="*/ 237 w 702"/>
                <a:gd name="T87" fmla="*/ 141 h 279"/>
                <a:gd name="T88" fmla="*/ 232 w 702"/>
                <a:gd name="T89" fmla="*/ 149 h 279"/>
                <a:gd name="T90" fmla="*/ 216 w 702"/>
                <a:gd name="T91" fmla="*/ 141 h 279"/>
                <a:gd name="T92" fmla="*/ 193 w 702"/>
                <a:gd name="T93" fmla="*/ 146 h 279"/>
                <a:gd name="T94" fmla="*/ 182 w 702"/>
                <a:gd name="T95" fmla="*/ 154 h 279"/>
                <a:gd name="T96" fmla="*/ 167 w 702"/>
                <a:gd name="T97" fmla="*/ 167 h 279"/>
                <a:gd name="T98" fmla="*/ 154 w 702"/>
                <a:gd name="T99" fmla="*/ 191 h 279"/>
                <a:gd name="T100" fmla="*/ 138 w 702"/>
                <a:gd name="T101" fmla="*/ 214 h 279"/>
                <a:gd name="T102" fmla="*/ 130 w 702"/>
                <a:gd name="T103" fmla="*/ 225 h 279"/>
                <a:gd name="T104" fmla="*/ 107 w 702"/>
                <a:gd name="T105" fmla="*/ 225 h 279"/>
                <a:gd name="T106" fmla="*/ 107 w 702"/>
                <a:gd name="T107" fmla="*/ 206 h 279"/>
                <a:gd name="T108" fmla="*/ 96 w 702"/>
                <a:gd name="T109" fmla="*/ 209 h 279"/>
                <a:gd name="T110" fmla="*/ 65 w 702"/>
                <a:gd name="T111" fmla="*/ 217 h 279"/>
                <a:gd name="T112" fmla="*/ 34 w 702"/>
                <a:gd name="T113" fmla="*/ 222 h 279"/>
                <a:gd name="T114" fmla="*/ 10 w 702"/>
                <a:gd name="T115" fmla="*/ 245 h 279"/>
                <a:gd name="T116" fmla="*/ 23 w 702"/>
                <a:gd name="T117" fmla="*/ 272 h 279"/>
                <a:gd name="T118" fmla="*/ 5 w 702"/>
                <a:gd name="T119" fmla="*/ 279 h 2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702" h="279">
                  <a:moveTo>
                    <a:pt x="702" y="0"/>
                  </a:moveTo>
                  <a:lnTo>
                    <a:pt x="699" y="0"/>
                  </a:lnTo>
                  <a:lnTo>
                    <a:pt x="699" y="3"/>
                  </a:lnTo>
                  <a:lnTo>
                    <a:pt x="699" y="5"/>
                  </a:lnTo>
                  <a:lnTo>
                    <a:pt x="702" y="5"/>
                  </a:lnTo>
                  <a:lnTo>
                    <a:pt x="702" y="8"/>
                  </a:lnTo>
                  <a:lnTo>
                    <a:pt x="702" y="10"/>
                  </a:lnTo>
                  <a:lnTo>
                    <a:pt x="702" y="13"/>
                  </a:lnTo>
                  <a:lnTo>
                    <a:pt x="699" y="13"/>
                  </a:lnTo>
                  <a:lnTo>
                    <a:pt x="699" y="16"/>
                  </a:lnTo>
                  <a:lnTo>
                    <a:pt x="699" y="13"/>
                  </a:lnTo>
                  <a:lnTo>
                    <a:pt x="702" y="13"/>
                  </a:lnTo>
                  <a:lnTo>
                    <a:pt x="702" y="16"/>
                  </a:lnTo>
                  <a:lnTo>
                    <a:pt x="699" y="16"/>
                  </a:lnTo>
                  <a:lnTo>
                    <a:pt x="699" y="13"/>
                  </a:lnTo>
                  <a:lnTo>
                    <a:pt x="699" y="16"/>
                  </a:lnTo>
                  <a:lnTo>
                    <a:pt x="699" y="13"/>
                  </a:lnTo>
                  <a:lnTo>
                    <a:pt x="699" y="16"/>
                  </a:lnTo>
                  <a:lnTo>
                    <a:pt x="699" y="13"/>
                  </a:lnTo>
                  <a:lnTo>
                    <a:pt x="697" y="13"/>
                  </a:lnTo>
                  <a:lnTo>
                    <a:pt x="699" y="13"/>
                  </a:lnTo>
                  <a:lnTo>
                    <a:pt x="697" y="13"/>
                  </a:lnTo>
                  <a:lnTo>
                    <a:pt x="699" y="13"/>
                  </a:lnTo>
                  <a:lnTo>
                    <a:pt x="697" y="13"/>
                  </a:lnTo>
                  <a:lnTo>
                    <a:pt x="697" y="16"/>
                  </a:lnTo>
                  <a:lnTo>
                    <a:pt x="694" y="16"/>
                  </a:lnTo>
                  <a:lnTo>
                    <a:pt x="694" y="18"/>
                  </a:lnTo>
                  <a:lnTo>
                    <a:pt x="691" y="18"/>
                  </a:lnTo>
                  <a:lnTo>
                    <a:pt x="689" y="18"/>
                  </a:lnTo>
                  <a:lnTo>
                    <a:pt x="686" y="18"/>
                  </a:lnTo>
                  <a:lnTo>
                    <a:pt x="684" y="18"/>
                  </a:lnTo>
                  <a:lnTo>
                    <a:pt x="681" y="18"/>
                  </a:lnTo>
                  <a:lnTo>
                    <a:pt x="678" y="18"/>
                  </a:lnTo>
                  <a:lnTo>
                    <a:pt x="676" y="18"/>
                  </a:lnTo>
                  <a:lnTo>
                    <a:pt x="673" y="21"/>
                  </a:lnTo>
                  <a:lnTo>
                    <a:pt x="670" y="21"/>
                  </a:lnTo>
                  <a:lnTo>
                    <a:pt x="668" y="21"/>
                  </a:lnTo>
                  <a:lnTo>
                    <a:pt x="668" y="23"/>
                  </a:lnTo>
                  <a:lnTo>
                    <a:pt x="665" y="23"/>
                  </a:lnTo>
                  <a:lnTo>
                    <a:pt x="663" y="23"/>
                  </a:lnTo>
                  <a:lnTo>
                    <a:pt x="663" y="26"/>
                  </a:lnTo>
                  <a:lnTo>
                    <a:pt x="660" y="26"/>
                  </a:lnTo>
                  <a:lnTo>
                    <a:pt x="657" y="26"/>
                  </a:lnTo>
                  <a:lnTo>
                    <a:pt x="655" y="26"/>
                  </a:lnTo>
                  <a:lnTo>
                    <a:pt x="655" y="29"/>
                  </a:lnTo>
                  <a:lnTo>
                    <a:pt x="652" y="29"/>
                  </a:lnTo>
                  <a:lnTo>
                    <a:pt x="650" y="29"/>
                  </a:lnTo>
                  <a:lnTo>
                    <a:pt x="647" y="29"/>
                  </a:lnTo>
                  <a:lnTo>
                    <a:pt x="644" y="29"/>
                  </a:lnTo>
                  <a:lnTo>
                    <a:pt x="647" y="29"/>
                  </a:lnTo>
                  <a:lnTo>
                    <a:pt x="647" y="26"/>
                  </a:lnTo>
                  <a:lnTo>
                    <a:pt x="650" y="26"/>
                  </a:lnTo>
                  <a:lnTo>
                    <a:pt x="647" y="23"/>
                  </a:lnTo>
                  <a:lnTo>
                    <a:pt x="644" y="23"/>
                  </a:lnTo>
                  <a:lnTo>
                    <a:pt x="644" y="26"/>
                  </a:lnTo>
                  <a:lnTo>
                    <a:pt x="644" y="23"/>
                  </a:lnTo>
                  <a:lnTo>
                    <a:pt x="642" y="23"/>
                  </a:lnTo>
                  <a:lnTo>
                    <a:pt x="639" y="23"/>
                  </a:lnTo>
                  <a:lnTo>
                    <a:pt x="639" y="21"/>
                  </a:lnTo>
                  <a:lnTo>
                    <a:pt x="639" y="18"/>
                  </a:lnTo>
                  <a:lnTo>
                    <a:pt x="637" y="18"/>
                  </a:lnTo>
                  <a:lnTo>
                    <a:pt x="637" y="16"/>
                  </a:lnTo>
                  <a:lnTo>
                    <a:pt x="634" y="16"/>
                  </a:lnTo>
                  <a:lnTo>
                    <a:pt x="634" y="13"/>
                  </a:lnTo>
                  <a:lnTo>
                    <a:pt x="631" y="13"/>
                  </a:lnTo>
                  <a:lnTo>
                    <a:pt x="631" y="10"/>
                  </a:lnTo>
                  <a:lnTo>
                    <a:pt x="629" y="10"/>
                  </a:lnTo>
                  <a:lnTo>
                    <a:pt x="626" y="10"/>
                  </a:lnTo>
                  <a:lnTo>
                    <a:pt x="626" y="8"/>
                  </a:lnTo>
                  <a:lnTo>
                    <a:pt x="624" y="8"/>
                  </a:lnTo>
                  <a:lnTo>
                    <a:pt x="621" y="8"/>
                  </a:lnTo>
                  <a:lnTo>
                    <a:pt x="618" y="8"/>
                  </a:lnTo>
                  <a:lnTo>
                    <a:pt x="618" y="10"/>
                  </a:lnTo>
                  <a:lnTo>
                    <a:pt x="616" y="10"/>
                  </a:lnTo>
                  <a:lnTo>
                    <a:pt x="613" y="10"/>
                  </a:lnTo>
                  <a:lnTo>
                    <a:pt x="613" y="13"/>
                  </a:lnTo>
                  <a:lnTo>
                    <a:pt x="613" y="10"/>
                  </a:lnTo>
                  <a:lnTo>
                    <a:pt x="610" y="10"/>
                  </a:lnTo>
                  <a:lnTo>
                    <a:pt x="610" y="13"/>
                  </a:lnTo>
                  <a:lnTo>
                    <a:pt x="608" y="13"/>
                  </a:lnTo>
                  <a:lnTo>
                    <a:pt x="608" y="16"/>
                  </a:lnTo>
                  <a:lnTo>
                    <a:pt x="608" y="18"/>
                  </a:lnTo>
                  <a:lnTo>
                    <a:pt x="605" y="18"/>
                  </a:lnTo>
                  <a:lnTo>
                    <a:pt x="605" y="21"/>
                  </a:lnTo>
                  <a:lnTo>
                    <a:pt x="605" y="23"/>
                  </a:lnTo>
                  <a:lnTo>
                    <a:pt x="603" y="23"/>
                  </a:lnTo>
                  <a:lnTo>
                    <a:pt x="603" y="26"/>
                  </a:lnTo>
                  <a:lnTo>
                    <a:pt x="605" y="26"/>
                  </a:lnTo>
                  <a:lnTo>
                    <a:pt x="605" y="29"/>
                  </a:lnTo>
                  <a:lnTo>
                    <a:pt x="603" y="29"/>
                  </a:lnTo>
                  <a:lnTo>
                    <a:pt x="603" y="31"/>
                  </a:lnTo>
                  <a:lnTo>
                    <a:pt x="603" y="34"/>
                  </a:lnTo>
                  <a:lnTo>
                    <a:pt x="600" y="34"/>
                  </a:lnTo>
                  <a:lnTo>
                    <a:pt x="600" y="37"/>
                  </a:lnTo>
                  <a:lnTo>
                    <a:pt x="600" y="39"/>
                  </a:lnTo>
                  <a:lnTo>
                    <a:pt x="597" y="39"/>
                  </a:lnTo>
                  <a:lnTo>
                    <a:pt x="597" y="42"/>
                  </a:lnTo>
                  <a:lnTo>
                    <a:pt x="597" y="44"/>
                  </a:lnTo>
                  <a:lnTo>
                    <a:pt x="595" y="44"/>
                  </a:lnTo>
                  <a:lnTo>
                    <a:pt x="595" y="47"/>
                  </a:lnTo>
                  <a:lnTo>
                    <a:pt x="595" y="50"/>
                  </a:lnTo>
                  <a:lnTo>
                    <a:pt x="592" y="52"/>
                  </a:lnTo>
                  <a:lnTo>
                    <a:pt x="595" y="52"/>
                  </a:lnTo>
                  <a:lnTo>
                    <a:pt x="592" y="52"/>
                  </a:lnTo>
                  <a:lnTo>
                    <a:pt x="590" y="52"/>
                  </a:lnTo>
                  <a:lnTo>
                    <a:pt x="590" y="50"/>
                  </a:lnTo>
                  <a:lnTo>
                    <a:pt x="587" y="50"/>
                  </a:lnTo>
                  <a:lnTo>
                    <a:pt x="587" y="52"/>
                  </a:lnTo>
                  <a:lnTo>
                    <a:pt x="584" y="52"/>
                  </a:lnTo>
                  <a:lnTo>
                    <a:pt x="582" y="52"/>
                  </a:lnTo>
                  <a:lnTo>
                    <a:pt x="579" y="52"/>
                  </a:lnTo>
                  <a:lnTo>
                    <a:pt x="579" y="55"/>
                  </a:lnTo>
                  <a:lnTo>
                    <a:pt x="577" y="55"/>
                  </a:lnTo>
                  <a:lnTo>
                    <a:pt x="574" y="55"/>
                  </a:lnTo>
                  <a:lnTo>
                    <a:pt x="571" y="55"/>
                  </a:lnTo>
                  <a:lnTo>
                    <a:pt x="571" y="57"/>
                  </a:lnTo>
                  <a:lnTo>
                    <a:pt x="571" y="60"/>
                  </a:lnTo>
                  <a:lnTo>
                    <a:pt x="569" y="60"/>
                  </a:lnTo>
                  <a:lnTo>
                    <a:pt x="569" y="63"/>
                  </a:lnTo>
                  <a:lnTo>
                    <a:pt x="569" y="65"/>
                  </a:lnTo>
                  <a:lnTo>
                    <a:pt x="569" y="68"/>
                  </a:lnTo>
                  <a:lnTo>
                    <a:pt x="569" y="70"/>
                  </a:lnTo>
                  <a:lnTo>
                    <a:pt x="571" y="70"/>
                  </a:lnTo>
                  <a:lnTo>
                    <a:pt x="571" y="73"/>
                  </a:lnTo>
                  <a:lnTo>
                    <a:pt x="571" y="76"/>
                  </a:lnTo>
                  <a:lnTo>
                    <a:pt x="571" y="78"/>
                  </a:lnTo>
                  <a:lnTo>
                    <a:pt x="574" y="78"/>
                  </a:lnTo>
                  <a:lnTo>
                    <a:pt x="574" y="81"/>
                  </a:lnTo>
                  <a:lnTo>
                    <a:pt x="577" y="81"/>
                  </a:lnTo>
                  <a:lnTo>
                    <a:pt x="579" y="81"/>
                  </a:lnTo>
                  <a:lnTo>
                    <a:pt x="577" y="81"/>
                  </a:lnTo>
                  <a:lnTo>
                    <a:pt x="574" y="81"/>
                  </a:lnTo>
                  <a:lnTo>
                    <a:pt x="574" y="84"/>
                  </a:lnTo>
                  <a:lnTo>
                    <a:pt x="571" y="84"/>
                  </a:lnTo>
                  <a:lnTo>
                    <a:pt x="569" y="84"/>
                  </a:lnTo>
                  <a:lnTo>
                    <a:pt x="569" y="81"/>
                  </a:lnTo>
                  <a:lnTo>
                    <a:pt x="566" y="81"/>
                  </a:lnTo>
                  <a:lnTo>
                    <a:pt x="566" y="78"/>
                  </a:lnTo>
                  <a:lnTo>
                    <a:pt x="563" y="78"/>
                  </a:lnTo>
                  <a:lnTo>
                    <a:pt x="566" y="78"/>
                  </a:lnTo>
                  <a:lnTo>
                    <a:pt x="566" y="81"/>
                  </a:lnTo>
                  <a:lnTo>
                    <a:pt x="563" y="81"/>
                  </a:lnTo>
                  <a:lnTo>
                    <a:pt x="561" y="81"/>
                  </a:lnTo>
                  <a:lnTo>
                    <a:pt x="558" y="81"/>
                  </a:lnTo>
                  <a:lnTo>
                    <a:pt x="558" y="78"/>
                  </a:lnTo>
                  <a:lnTo>
                    <a:pt x="556" y="78"/>
                  </a:lnTo>
                  <a:lnTo>
                    <a:pt x="556" y="76"/>
                  </a:lnTo>
                  <a:lnTo>
                    <a:pt x="556" y="78"/>
                  </a:lnTo>
                  <a:lnTo>
                    <a:pt x="558" y="78"/>
                  </a:lnTo>
                  <a:lnTo>
                    <a:pt x="558" y="81"/>
                  </a:lnTo>
                  <a:lnTo>
                    <a:pt x="561" y="81"/>
                  </a:lnTo>
                  <a:lnTo>
                    <a:pt x="563" y="81"/>
                  </a:lnTo>
                  <a:lnTo>
                    <a:pt x="566" y="84"/>
                  </a:lnTo>
                  <a:lnTo>
                    <a:pt x="569" y="84"/>
                  </a:lnTo>
                  <a:lnTo>
                    <a:pt x="571" y="84"/>
                  </a:lnTo>
                  <a:lnTo>
                    <a:pt x="574" y="84"/>
                  </a:lnTo>
                  <a:lnTo>
                    <a:pt x="574" y="86"/>
                  </a:lnTo>
                  <a:lnTo>
                    <a:pt x="577" y="86"/>
                  </a:lnTo>
                  <a:lnTo>
                    <a:pt x="579" y="86"/>
                  </a:lnTo>
                  <a:lnTo>
                    <a:pt x="582" y="86"/>
                  </a:lnTo>
                  <a:lnTo>
                    <a:pt x="584" y="86"/>
                  </a:lnTo>
                  <a:lnTo>
                    <a:pt x="587" y="86"/>
                  </a:lnTo>
                  <a:lnTo>
                    <a:pt x="587" y="89"/>
                  </a:lnTo>
                  <a:lnTo>
                    <a:pt x="590" y="89"/>
                  </a:lnTo>
                  <a:lnTo>
                    <a:pt x="592" y="89"/>
                  </a:lnTo>
                  <a:lnTo>
                    <a:pt x="592" y="91"/>
                  </a:lnTo>
                  <a:lnTo>
                    <a:pt x="595" y="91"/>
                  </a:lnTo>
                  <a:lnTo>
                    <a:pt x="597" y="89"/>
                  </a:lnTo>
                  <a:lnTo>
                    <a:pt x="597" y="91"/>
                  </a:lnTo>
                  <a:lnTo>
                    <a:pt x="600" y="91"/>
                  </a:lnTo>
                  <a:lnTo>
                    <a:pt x="600" y="94"/>
                  </a:lnTo>
                  <a:lnTo>
                    <a:pt x="603" y="94"/>
                  </a:lnTo>
                  <a:lnTo>
                    <a:pt x="603" y="91"/>
                  </a:lnTo>
                  <a:lnTo>
                    <a:pt x="605" y="91"/>
                  </a:lnTo>
                  <a:lnTo>
                    <a:pt x="608" y="91"/>
                  </a:lnTo>
                  <a:lnTo>
                    <a:pt x="610" y="91"/>
                  </a:lnTo>
                  <a:lnTo>
                    <a:pt x="613" y="91"/>
                  </a:lnTo>
                  <a:lnTo>
                    <a:pt x="613" y="89"/>
                  </a:lnTo>
                  <a:lnTo>
                    <a:pt x="613" y="91"/>
                  </a:lnTo>
                  <a:lnTo>
                    <a:pt x="616" y="91"/>
                  </a:lnTo>
                  <a:lnTo>
                    <a:pt x="618" y="91"/>
                  </a:lnTo>
                  <a:lnTo>
                    <a:pt x="618" y="89"/>
                  </a:lnTo>
                  <a:lnTo>
                    <a:pt x="621" y="89"/>
                  </a:lnTo>
                  <a:lnTo>
                    <a:pt x="618" y="89"/>
                  </a:lnTo>
                  <a:lnTo>
                    <a:pt x="621" y="89"/>
                  </a:lnTo>
                  <a:lnTo>
                    <a:pt x="621" y="86"/>
                  </a:lnTo>
                  <a:lnTo>
                    <a:pt x="618" y="86"/>
                  </a:lnTo>
                  <a:lnTo>
                    <a:pt x="621" y="86"/>
                  </a:lnTo>
                  <a:lnTo>
                    <a:pt x="624" y="86"/>
                  </a:lnTo>
                  <a:lnTo>
                    <a:pt x="626" y="86"/>
                  </a:lnTo>
                  <a:lnTo>
                    <a:pt x="626" y="84"/>
                  </a:lnTo>
                  <a:lnTo>
                    <a:pt x="629" y="81"/>
                  </a:lnTo>
                  <a:lnTo>
                    <a:pt x="631" y="81"/>
                  </a:lnTo>
                  <a:lnTo>
                    <a:pt x="631" y="78"/>
                  </a:lnTo>
                  <a:lnTo>
                    <a:pt x="631" y="76"/>
                  </a:lnTo>
                  <a:lnTo>
                    <a:pt x="634" y="76"/>
                  </a:lnTo>
                  <a:lnTo>
                    <a:pt x="634" y="78"/>
                  </a:lnTo>
                  <a:lnTo>
                    <a:pt x="634" y="76"/>
                  </a:lnTo>
                  <a:lnTo>
                    <a:pt x="634" y="78"/>
                  </a:lnTo>
                  <a:lnTo>
                    <a:pt x="637" y="78"/>
                  </a:lnTo>
                  <a:lnTo>
                    <a:pt x="639" y="78"/>
                  </a:lnTo>
                  <a:lnTo>
                    <a:pt x="642" y="78"/>
                  </a:lnTo>
                  <a:lnTo>
                    <a:pt x="644" y="78"/>
                  </a:lnTo>
                  <a:lnTo>
                    <a:pt x="647" y="81"/>
                  </a:lnTo>
                  <a:lnTo>
                    <a:pt x="650" y="81"/>
                  </a:lnTo>
                  <a:lnTo>
                    <a:pt x="652" y="81"/>
                  </a:lnTo>
                  <a:lnTo>
                    <a:pt x="650" y="81"/>
                  </a:lnTo>
                  <a:lnTo>
                    <a:pt x="652" y="81"/>
                  </a:lnTo>
                  <a:lnTo>
                    <a:pt x="652" y="84"/>
                  </a:lnTo>
                  <a:lnTo>
                    <a:pt x="655" y="84"/>
                  </a:lnTo>
                  <a:lnTo>
                    <a:pt x="652" y="84"/>
                  </a:lnTo>
                  <a:lnTo>
                    <a:pt x="655" y="84"/>
                  </a:lnTo>
                  <a:lnTo>
                    <a:pt x="655" y="86"/>
                  </a:lnTo>
                  <a:lnTo>
                    <a:pt x="655" y="89"/>
                  </a:lnTo>
                  <a:lnTo>
                    <a:pt x="657" y="89"/>
                  </a:lnTo>
                  <a:lnTo>
                    <a:pt x="660" y="89"/>
                  </a:lnTo>
                  <a:lnTo>
                    <a:pt x="663" y="89"/>
                  </a:lnTo>
                  <a:lnTo>
                    <a:pt x="663" y="91"/>
                  </a:lnTo>
                  <a:lnTo>
                    <a:pt x="665" y="91"/>
                  </a:lnTo>
                  <a:lnTo>
                    <a:pt x="665" y="94"/>
                  </a:lnTo>
                  <a:lnTo>
                    <a:pt x="668" y="94"/>
                  </a:lnTo>
                  <a:lnTo>
                    <a:pt x="668" y="97"/>
                  </a:lnTo>
                  <a:lnTo>
                    <a:pt x="670" y="97"/>
                  </a:lnTo>
                  <a:lnTo>
                    <a:pt x="670" y="99"/>
                  </a:lnTo>
                  <a:lnTo>
                    <a:pt x="673" y="99"/>
                  </a:lnTo>
                  <a:lnTo>
                    <a:pt x="673" y="102"/>
                  </a:lnTo>
                  <a:lnTo>
                    <a:pt x="673" y="104"/>
                  </a:lnTo>
                  <a:lnTo>
                    <a:pt x="676" y="104"/>
                  </a:lnTo>
                  <a:lnTo>
                    <a:pt x="676" y="107"/>
                  </a:lnTo>
                  <a:lnTo>
                    <a:pt x="676" y="110"/>
                  </a:lnTo>
                  <a:lnTo>
                    <a:pt x="673" y="110"/>
                  </a:lnTo>
                  <a:lnTo>
                    <a:pt x="676" y="110"/>
                  </a:lnTo>
                  <a:lnTo>
                    <a:pt x="676" y="112"/>
                  </a:lnTo>
                  <a:lnTo>
                    <a:pt x="676" y="115"/>
                  </a:lnTo>
                  <a:lnTo>
                    <a:pt x="673" y="115"/>
                  </a:lnTo>
                  <a:lnTo>
                    <a:pt x="676" y="115"/>
                  </a:lnTo>
                  <a:lnTo>
                    <a:pt x="676" y="118"/>
                  </a:lnTo>
                  <a:lnTo>
                    <a:pt x="673" y="118"/>
                  </a:lnTo>
                  <a:lnTo>
                    <a:pt x="676" y="118"/>
                  </a:lnTo>
                  <a:lnTo>
                    <a:pt x="673" y="118"/>
                  </a:lnTo>
                  <a:lnTo>
                    <a:pt x="673" y="120"/>
                  </a:lnTo>
                  <a:lnTo>
                    <a:pt x="676" y="120"/>
                  </a:lnTo>
                  <a:lnTo>
                    <a:pt x="673" y="120"/>
                  </a:lnTo>
                  <a:lnTo>
                    <a:pt x="673" y="123"/>
                  </a:lnTo>
                  <a:lnTo>
                    <a:pt x="673" y="120"/>
                  </a:lnTo>
                  <a:lnTo>
                    <a:pt x="673" y="123"/>
                  </a:lnTo>
                  <a:lnTo>
                    <a:pt x="670" y="123"/>
                  </a:lnTo>
                  <a:lnTo>
                    <a:pt x="673" y="123"/>
                  </a:lnTo>
                  <a:lnTo>
                    <a:pt x="673" y="125"/>
                  </a:lnTo>
                  <a:lnTo>
                    <a:pt x="670" y="125"/>
                  </a:lnTo>
                  <a:lnTo>
                    <a:pt x="668" y="125"/>
                  </a:lnTo>
                  <a:lnTo>
                    <a:pt x="668" y="128"/>
                  </a:lnTo>
                  <a:lnTo>
                    <a:pt x="670" y="128"/>
                  </a:lnTo>
                  <a:lnTo>
                    <a:pt x="668" y="128"/>
                  </a:lnTo>
                  <a:lnTo>
                    <a:pt x="668" y="131"/>
                  </a:lnTo>
                  <a:lnTo>
                    <a:pt x="668" y="133"/>
                  </a:lnTo>
                  <a:lnTo>
                    <a:pt x="668" y="136"/>
                  </a:lnTo>
                  <a:lnTo>
                    <a:pt x="670" y="136"/>
                  </a:lnTo>
                  <a:lnTo>
                    <a:pt x="668" y="136"/>
                  </a:lnTo>
                  <a:lnTo>
                    <a:pt x="668" y="138"/>
                  </a:lnTo>
                  <a:lnTo>
                    <a:pt x="670" y="138"/>
                  </a:lnTo>
                  <a:lnTo>
                    <a:pt x="668" y="138"/>
                  </a:lnTo>
                  <a:lnTo>
                    <a:pt x="670" y="138"/>
                  </a:lnTo>
                  <a:lnTo>
                    <a:pt x="670" y="141"/>
                  </a:lnTo>
                  <a:lnTo>
                    <a:pt x="670" y="144"/>
                  </a:lnTo>
                  <a:lnTo>
                    <a:pt x="670" y="146"/>
                  </a:lnTo>
                  <a:lnTo>
                    <a:pt x="670" y="149"/>
                  </a:lnTo>
                  <a:lnTo>
                    <a:pt x="670" y="151"/>
                  </a:lnTo>
                  <a:lnTo>
                    <a:pt x="670" y="154"/>
                  </a:lnTo>
                  <a:lnTo>
                    <a:pt x="673" y="154"/>
                  </a:lnTo>
                  <a:lnTo>
                    <a:pt x="670" y="154"/>
                  </a:lnTo>
                  <a:lnTo>
                    <a:pt x="670" y="157"/>
                  </a:lnTo>
                  <a:lnTo>
                    <a:pt x="670" y="159"/>
                  </a:lnTo>
                  <a:lnTo>
                    <a:pt x="668" y="159"/>
                  </a:lnTo>
                  <a:lnTo>
                    <a:pt x="665" y="159"/>
                  </a:lnTo>
                  <a:lnTo>
                    <a:pt x="663" y="159"/>
                  </a:lnTo>
                  <a:lnTo>
                    <a:pt x="663" y="162"/>
                  </a:lnTo>
                  <a:lnTo>
                    <a:pt x="663" y="159"/>
                  </a:lnTo>
                  <a:lnTo>
                    <a:pt x="660" y="159"/>
                  </a:lnTo>
                  <a:lnTo>
                    <a:pt x="657" y="159"/>
                  </a:lnTo>
                  <a:lnTo>
                    <a:pt x="657" y="162"/>
                  </a:lnTo>
                  <a:lnTo>
                    <a:pt x="655" y="162"/>
                  </a:lnTo>
                  <a:lnTo>
                    <a:pt x="655" y="159"/>
                  </a:lnTo>
                  <a:lnTo>
                    <a:pt x="652" y="159"/>
                  </a:lnTo>
                  <a:lnTo>
                    <a:pt x="652" y="162"/>
                  </a:lnTo>
                  <a:lnTo>
                    <a:pt x="650" y="162"/>
                  </a:lnTo>
                  <a:lnTo>
                    <a:pt x="647" y="162"/>
                  </a:lnTo>
                  <a:lnTo>
                    <a:pt x="647" y="165"/>
                  </a:lnTo>
                  <a:lnTo>
                    <a:pt x="644" y="165"/>
                  </a:lnTo>
                  <a:lnTo>
                    <a:pt x="644" y="162"/>
                  </a:lnTo>
                  <a:lnTo>
                    <a:pt x="642" y="162"/>
                  </a:lnTo>
                  <a:lnTo>
                    <a:pt x="642" y="165"/>
                  </a:lnTo>
                  <a:lnTo>
                    <a:pt x="639" y="165"/>
                  </a:lnTo>
                  <a:lnTo>
                    <a:pt x="639" y="162"/>
                  </a:lnTo>
                  <a:lnTo>
                    <a:pt x="639" y="165"/>
                  </a:lnTo>
                  <a:lnTo>
                    <a:pt x="637" y="165"/>
                  </a:lnTo>
                  <a:lnTo>
                    <a:pt x="634" y="165"/>
                  </a:lnTo>
                  <a:lnTo>
                    <a:pt x="631" y="165"/>
                  </a:lnTo>
                  <a:lnTo>
                    <a:pt x="631" y="167"/>
                  </a:lnTo>
                  <a:lnTo>
                    <a:pt x="631" y="165"/>
                  </a:lnTo>
                  <a:lnTo>
                    <a:pt x="631" y="167"/>
                  </a:lnTo>
                  <a:lnTo>
                    <a:pt x="629" y="167"/>
                  </a:lnTo>
                  <a:lnTo>
                    <a:pt x="626" y="167"/>
                  </a:lnTo>
                  <a:lnTo>
                    <a:pt x="624" y="167"/>
                  </a:lnTo>
                  <a:lnTo>
                    <a:pt x="624" y="170"/>
                  </a:lnTo>
                  <a:lnTo>
                    <a:pt x="621" y="170"/>
                  </a:lnTo>
                  <a:lnTo>
                    <a:pt x="624" y="170"/>
                  </a:lnTo>
                  <a:lnTo>
                    <a:pt x="621" y="170"/>
                  </a:lnTo>
                  <a:lnTo>
                    <a:pt x="618" y="170"/>
                  </a:lnTo>
                  <a:lnTo>
                    <a:pt x="618" y="172"/>
                  </a:lnTo>
                  <a:lnTo>
                    <a:pt x="616" y="172"/>
                  </a:lnTo>
                  <a:lnTo>
                    <a:pt x="613" y="172"/>
                  </a:lnTo>
                  <a:lnTo>
                    <a:pt x="610" y="172"/>
                  </a:lnTo>
                  <a:lnTo>
                    <a:pt x="610" y="175"/>
                  </a:lnTo>
                  <a:lnTo>
                    <a:pt x="608" y="175"/>
                  </a:lnTo>
                  <a:lnTo>
                    <a:pt x="608" y="178"/>
                  </a:lnTo>
                  <a:lnTo>
                    <a:pt x="608" y="180"/>
                  </a:lnTo>
                  <a:lnTo>
                    <a:pt x="610" y="180"/>
                  </a:lnTo>
                  <a:lnTo>
                    <a:pt x="608" y="180"/>
                  </a:lnTo>
                  <a:lnTo>
                    <a:pt x="610" y="180"/>
                  </a:lnTo>
                  <a:lnTo>
                    <a:pt x="608" y="180"/>
                  </a:lnTo>
                  <a:lnTo>
                    <a:pt x="610" y="180"/>
                  </a:lnTo>
                  <a:lnTo>
                    <a:pt x="608" y="183"/>
                  </a:lnTo>
                  <a:lnTo>
                    <a:pt x="608" y="180"/>
                  </a:lnTo>
                  <a:lnTo>
                    <a:pt x="608" y="183"/>
                  </a:lnTo>
                  <a:lnTo>
                    <a:pt x="605" y="183"/>
                  </a:lnTo>
                  <a:lnTo>
                    <a:pt x="603" y="183"/>
                  </a:lnTo>
                  <a:lnTo>
                    <a:pt x="603" y="180"/>
                  </a:lnTo>
                  <a:lnTo>
                    <a:pt x="605" y="180"/>
                  </a:lnTo>
                  <a:lnTo>
                    <a:pt x="603" y="180"/>
                  </a:lnTo>
                  <a:lnTo>
                    <a:pt x="603" y="178"/>
                  </a:lnTo>
                  <a:lnTo>
                    <a:pt x="600" y="178"/>
                  </a:lnTo>
                  <a:lnTo>
                    <a:pt x="597" y="178"/>
                  </a:lnTo>
                  <a:lnTo>
                    <a:pt x="597" y="175"/>
                  </a:lnTo>
                  <a:lnTo>
                    <a:pt x="595" y="175"/>
                  </a:lnTo>
                  <a:lnTo>
                    <a:pt x="595" y="178"/>
                  </a:lnTo>
                  <a:lnTo>
                    <a:pt x="595" y="175"/>
                  </a:lnTo>
                  <a:lnTo>
                    <a:pt x="595" y="178"/>
                  </a:lnTo>
                  <a:lnTo>
                    <a:pt x="592" y="178"/>
                  </a:lnTo>
                  <a:lnTo>
                    <a:pt x="590" y="178"/>
                  </a:lnTo>
                  <a:lnTo>
                    <a:pt x="590" y="180"/>
                  </a:lnTo>
                  <a:lnTo>
                    <a:pt x="587" y="180"/>
                  </a:lnTo>
                  <a:lnTo>
                    <a:pt x="584" y="180"/>
                  </a:lnTo>
                  <a:lnTo>
                    <a:pt x="584" y="178"/>
                  </a:lnTo>
                  <a:lnTo>
                    <a:pt x="582" y="178"/>
                  </a:lnTo>
                  <a:lnTo>
                    <a:pt x="582" y="175"/>
                  </a:lnTo>
                  <a:lnTo>
                    <a:pt x="579" y="175"/>
                  </a:lnTo>
                  <a:lnTo>
                    <a:pt x="579" y="172"/>
                  </a:lnTo>
                  <a:lnTo>
                    <a:pt x="582" y="172"/>
                  </a:lnTo>
                  <a:lnTo>
                    <a:pt x="582" y="170"/>
                  </a:lnTo>
                  <a:lnTo>
                    <a:pt x="582" y="167"/>
                  </a:lnTo>
                  <a:lnTo>
                    <a:pt x="582" y="165"/>
                  </a:lnTo>
                  <a:lnTo>
                    <a:pt x="579" y="165"/>
                  </a:lnTo>
                  <a:lnTo>
                    <a:pt x="577" y="165"/>
                  </a:lnTo>
                  <a:lnTo>
                    <a:pt x="574" y="165"/>
                  </a:lnTo>
                  <a:lnTo>
                    <a:pt x="574" y="167"/>
                  </a:lnTo>
                  <a:lnTo>
                    <a:pt x="574" y="170"/>
                  </a:lnTo>
                  <a:lnTo>
                    <a:pt x="571" y="170"/>
                  </a:lnTo>
                  <a:lnTo>
                    <a:pt x="571" y="167"/>
                  </a:lnTo>
                  <a:lnTo>
                    <a:pt x="571" y="165"/>
                  </a:lnTo>
                  <a:lnTo>
                    <a:pt x="571" y="162"/>
                  </a:lnTo>
                  <a:lnTo>
                    <a:pt x="571" y="159"/>
                  </a:lnTo>
                  <a:lnTo>
                    <a:pt x="571" y="157"/>
                  </a:lnTo>
                  <a:lnTo>
                    <a:pt x="569" y="157"/>
                  </a:lnTo>
                  <a:lnTo>
                    <a:pt x="569" y="154"/>
                  </a:lnTo>
                  <a:lnTo>
                    <a:pt x="566" y="154"/>
                  </a:lnTo>
                  <a:lnTo>
                    <a:pt x="566" y="151"/>
                  </a:lnTo>
                  <a:lnTo>
                    <a:pt x="563" y="151"/>
                  </a:lnTo>
                  <a:lnTo>
                    <a:pt x="563" y="149"/>
                  </a:lnTo>
                  <a:lnTo>
                    <a:pt x="561" y="149"/>
                  </a:lnTo>
                  <a:lnTo>
                    <a:pt x="558" y="149"/>
                  </a:lnTo>
                  <a:lnTo>
                    <a:pt x="561" y="149"/>
                  </a:lnTo>
                  <a:lnTo>
                    <a:pt x="558" y="149"/>
                  </a:lnTo>
                  <a:lnTo>
                    <a:pt x="558" y="146"/>
                  </a:lnTo>
                  <a:lnTo>
                    <a:pt x="556" y="146"/>
                  </a:lnTo>
                  <a:lnTo>
                    <a:pt x="556" y="144"/>
                  </a:lnTo>
                  <a:lnTo>
                    <a:pt x="553" y="144"/>
                  </a:lnTo>
                  <a:lnTo>
                    <a:pt x="553" y="146"/>
                  </a:lnTo>
                  <a:lnTo>
                    <a:pt x="553" y="144"/>
                  </a:lnTo>
                  <a:lnTo>
                    <a:pt x="550" y="144"/>
                  </a:lnTo>
                  <a:lnTo>
                    <a:pt x="550" y="146"/>
                  </a:lnTo>
                  <a:lnTo>
                    <a:pt x="548" y="146"/>
                  </a:lnTo>
                  <a:lnTo>
                    <a:pt x="548" y="144"/>
                  </a:lnTo>
                  <a:lnTo>
                    <a:pt x="545" y="144"/>
                  </a:lnTo>
                  <a:lnTo>
                    <a:pt x="543" y="144"/>
                  </a:lnTo>
                  <a:lnTo>
                    <a:pt x="540" y="144"/>
                  </a:lnTo>
                  <a:lnTo>
                    <a:pt x="540" y="146"/>
                  </a:lnTo>
                  <a:lnTo>
                    <a:pt x="537" y="146"/>
                  </a:lnTo>
                  <a:lnTo>
                    <a:pt x="535" y="146"/>
                  </a:lnTo>
                  <a:lnTo>
                    <a:pt x="535" y="149"/>
                  </a:lnTo>
                  <a:lnTo>
                    <a:pt x="532" y="149"/>
                  </a:lnTo>
                  <a:lnTo>
                    <a:pt x="532" y="151"/>
                  </a:lnTo>
                  <a:lnTo>
                    <a:pt x="532" y="154"/>
                  </a:lnTo>
                  <a:lnTo>
                    <a:pt x="532" y="157"/>
                  </a:lnTo>
                  <a:lnTo>
                    <a:pt x="535" y="157"/>
                  </a:lnTo>
                  <a:lnTo>
                    <a:pt x="532" y="157"/>
                  </a:lnTo>
                  <a:lnTo>
                    <a:pt x="532" y="159"/>
                  </a:lnTo>
                  <a:lnTo>
                    <a:pt x="532" y="162"/>
                  </a:lnTo>
                  <a:lnTo>
                    <a:pt x="532" y="165"/>
                  </a:lnTo>
                  <a:lnTo>
                    <a:pt x="532" y="167"/>
                  </a:lnTo>
                  <a:lnTo>
                    <a:pt x="532" y="170"/>
                  </a:lnTo>
                  <a:lnTo>
                    <a:pt x="530" y="170"/>
                  </a:lnTo>
                  <a:lnTo>
                    <a:pt x="530" y="172"/>
                  </a:lnTo>
                  <a:lnTo>
                    <a:pt x="527" y="172"/>
                  </a:lnTo>
                  <a:lnTo>
                    <a:pt x="527" y="175"/>
                  </a:lnTo>
                  <a:lnTo>
                    <a:pt x="524" y="175"/>
                  </a:lnTo>
                  <a:lnTo>
                    <a:pt x="524" y="178"/>
                  </a:lnTo>
                  <a:lnTo>
                    <a:pt x="524" y="180"/>
                  </a:lnTo>
                  <a:lnTo>
                    <a:pt x="522" y="180"/>
                  </a:lnTo>
                  <a:lnTo>
                    <a:pt x="519" y="180"/>
                  </a:lnTo>
                  <a:lnTo>
                    <a:pt x="519" y="183"/>
                  </a:lnTo>
                  <a:lnTo>
                    <a:pt x="516" y="183"/>
                  </a:lnTo>
                  <a:lnTo>
                    <a:pt x="516" y="185"/>
                  </a:lnTo>
                  <a:lnTo>
                    <a:pt x="519" y="185"/>
                  </a:lnTo>
                  <a:lnTo>
                    <a:pt x="519" y="188"/>
                  </a:lnTo>
                  <a:lnTo>
                    <a:pt x="516" y="188"/>
                  </a:lnTo>
                  <a:lnTo>
                    <a:pt x="516" y="191"/>
                  </a:lnTo>
                  <a:lnTo>
                    <a:pt x="514" y="191"/>
                  </a:lnTo>
                  <a:lnTo>
                    <a:pt x="511" y="191"/>
                  </a:lnTo>
                  <a:lnTo>
                    <a:pt x="511" y="188"/>
                  </a:lnTo>
                  <a:lnTo>
                    <a:pt x="509" y="188"/>
                  </a:lnTo>
                  <a:lnTo>
                    <a:pt x="509" y="191"/>
                  </a:lnTo>
                  <a:lnTo>
                    <a:pt x="509" y="188"/>
                  </a:lnTo>
                  <a:lnTo>
                    <a:pt x="506" y="188"/>
                  </a:lnTo>
                  <a:lnTo>
                    <a:pt x="506" y="185"/>
                  </a:lnTo>
                  <a:lnTo>
                    <a:pt x="503" y="185"/>
                  </a:lnTo>
                  <a:lnTo>
                    <a:pt x="501" y="185"/>
                  </a:lnTo>
                  <a:lnTo>
                    <a:pt x="498" y="185"/>
                  </a:lnTo>
                  <a:lnTo>
                    <a:pt x="498" y="183"/>
                  </a:lnTo>
                  <a:lnTo>
                    <a:pt x="496" y="183"/>
                  </a:lnTo>
                  <a:lnTo>
                    <a:pt x="498" y="183"/>
                  </a:lnTo>
                  <a:lnTo>
                    <a:pt x="496" y="183"/>
                  </a:lnTo>
                  <a:lnTo>
                    <a:pt x="493" y="183"/>
                  </a:lnTo>
                  <a:lnTo>
                    <a:pt x="493" y="180"/>
                  </a:lnTo>
                  <a:lnTo>
                    <a:pt x="490" y="180"/>
                  </a:lnTo>
                  <a:lnTo>
                    <a:pt x="488" y="180"/>
                  </a:lnTo>
                  <a:lnTo>
                    <a:pt x="488" y="178"/>
                  </a:lnTo>
                  <a:lnTo>
                    <a:pt x="485" y="180"/>
                  </a:lnTo>
                  <a:lnTo>
                    <a:pt x="488" y="180"/>
                  </a:lnTo>
                  <a:lnTo>
                    <a:pt x="485" y="180"/>
                  </a:lnTo>
                  <a:lnTo>
                    <a:pt x="483" y="180"/>
                  </a:lnTo>
                  <a:lnTo>
                    <a:pt x="483" y="178"/>
                  </a:lnTo>
                  <a:lnTo>
                    <a:pt x="483" y="175"/>
                  </a:lnTo>
                  <a:lnTo>
                    <a:pt x="480" y="175"/>
                  </a:lnTo>
                  <a:lnTo>
                    <a:pt x="483" y="175"/>
                  </a:lnTo>
                  <a:lnTo>
                    <a:pt x="480" y="175"/>
                  </a:lnTo>
                  <a:lnTo>
                    <a:pt x="480" y="172"/>
                  </a:lnTo>
                  <a:lnTo>
                    <a:pt x="477" y="172"/>
                  </a:lnTo>
                  <a:lnTo>
                    <a:pt x="477" y="170"/>
                  </a:lnTo>
                  <a:lnTo>
                    <a:pt x="477" y="172"/>
                  </a:lnTo>
                  <a:lnTo>
                    <a:pt x="475" y="170"/>
                  </a:lnTo>
                  <a:lnTo>
                    <a:pt x="475" y="172"/>
                  </a:lnTo>
                  <a:lnTo>
                    <a:pt x="475" y="170"/>
                  </a:lnTo>
                  <a:lnTo>
                    <a:pt x="475" y="172"/>
                  </a:lnTo>
                  <a:lnTo>
                    <a:pt x="475" y="170"/>
                  </a:lnTo>
                  <a:lnTo>
                    <a:pt x="472" y="170"/>
                  </a:lnTo>
                  <a:lnTo>
                    <a:pt x="472" y="167"/>
                  </a:lnTo>
                  <a:lnTo>
                    <a:pt x="470" y="167"/>
                  </a:lnTo>
                  <a:lnTo>
                    <a:pt x="472" y="167"/>
                  </a:lnTo>
                  <a:lnTo>
                    <a:pt x="470" y="167"/>
                  </a:lnTo>
                  <a:lnTo>
                    <a:pt x="470" y="165"/>
                  </a:lnTo>
                  <a:lnTo>
                    <a:pt x="470" y="162"/>
                  </a:lnTo>
                  <a:lnTo>
                    <a:pt x="470" y="159"/>
                  </a:lnTo>
                  <a:lnTo>
                    <a:pt x="467" y="159"/>
                  </a:lnTo>
                  <a:lnTo>
                    <a:pt x="467" y="157"/>
                  </a:lnTo>
                  <a:lnTo>
                    <a:pt x="464" y="157"/>
                  </a:lnTo>
                  <a:lnTo>
                    <a:pt x="464" y="154"/>
                  </a:lnTo>
                  <a:lnTo>
                    <a:pt x="464" y="151"/>
                  </a:lnTo>
                  <a:lnTo>
                    <a:pt x="462" y="151"/>
                  </a:lnTo>
                  <a:lnTo>
                    <a:pt x="459" y="151"/>
                  </a:lnTo>
                  <a:lnTo>
                    <a:pt x="456" y="151"/>
                  </a:lnTo>
                  <a:lnTo>
                    <a:pt x="456" y="149"/>
                  </a:lnTo>
                  <a:lnTo>
                    <a:pt x="454" y="149"/>
                  </a:lnTo>
                  <a:lnTo>
                    <a:pt x="454" y="146"/>
                  </a:lnTo>
                  <a:lnTo>
                    <a:pt x="451" y="144"/>
                  </a:lnTo>
                  <a:lnTo>
                    <a:pt x="449" y="144"/>
                  </a:lnTo>
                  <a:lnTo>
                    <a:pt x="449" y="146"/>
                  </a:lnTo>
                  <a:lnTo>
                    <a:pt x="446" y="146"/>
                  </a:lnTo>
                  <a:lnTo>
                    <a:pt x="443" y="146"/>
                  </a:lnTo>
                  <a:lnTo>
                    <a:pt x="443" y="149"/>
                  </a:lnTo>
                  <a:lnTo>
                    <a:pt x="441" y="149"/>
                  </a:lnTo>
                  <a:lnTo>
                    <a:pt x="441" y="146"/>
                  </a:lnTo>
                  <a:lnTo>
                    <a:pt x="438" y="146"/>
                  </a:lnTo>
                  <a:lnTo>
                    <a:pt x="438" y="144"/>
                  </a:lnTo>
                  <a:lnTo>
                    <a:pt x="436" y="144"/>
                  </a:lnTo>
                  <a:lnTo>
                    <a:pt x="436" y="141"/>
                  </a:lnTo>
                  <a:lnTo>
                    <a:pt x="438" y="141"/>
                  </a:lnTo>
                  <a:lnTo>
                    <a:pt x="441" y="141"/>
                  </a:lnTo>
                  <a:lnTo>
                    <a:pt x="441" y="138"/>
                  </a:lnTo>
                  <a:lnTo>
                    <a:pt x="438" y="138"/>
                  </a:lnTo>
                  <a:lnTo>
                    <a:pt x="438" y="136"/>
                  </a:lnTo>
                  <a:lnTo>
                    <a:pt x="436" y="136"/>
                  </a:lnTo>
                  <a:lnTo>
                    <a:pt x="436" y="133"/>
                  </a:lnTo>
                  <a:lnTo>
                    <a:pt x="433" y="133"/>
                  </a:lnTo>
                  <a:lnTo>
                    <a:pt x="430" y="133"/>
                  </a:lnTo>
                  <a:lnTo>
                    <a:pt x="430" y="131"/>
                  </a:lnTo>
                  <a:lnTo>
                    <a:pt x="428" y="131"/>
                  </a:lnTo>
                  <a:lnTo>
                    <a:pt x="430" y="131"/>
                  </a:lnTo>
                  <a:lnTo>
                    <a:pt x="430" y="128"/>
                  </a:lnTo>
                  <a:lnTo>
                    <a:pt x="428" y="128"/>
                  </a:lnTo>
                  <a:lnTo>
                    <a:pt x="425" y="128"/>
                  </a:lnTo>
                  <a:lnTo>
                    <a:pt x="425" y="125"/>
                  </a:lnTo>
                  <a:lnTo>
                    <a:pt x="423" y="125"/>
                  </a:lnTo>
                  <a:lnTo>
                    <a:pt x="423" y="123"/>
                  </a:lnTo>
                  <a:lnTo>
                    <a:pt x="420" y="123"/>
                  </a:lnTo>
                  <a:lnTo>
                    <a:pt x="420" y="120"/>
                  </a:lnTo>
                  <a:lnTo>
                    <a:pt x="420" y="123"/>
                  </a:lnTo>
                  <a:lnTo>
                    <a:pt x="417" y="123"/>
                  </a:lnTo>
                  <a:lnTo>
                    <a:pt x="415" y="123"/>
                  </a:lnTo>
                  <a:lnTo>
                    <a:pt x="415" y="125"/>
                  </a:lnTo>
                  <a:lnTo>
                    <a:pt x="412" y="125"/>
                  </a:lnTo>
                  <a:lnTo>
                    <a:pt x="412" y="123"/>
                  </a:lnTo>
                  <a:lnTo>
                    <a:pt x="412" y="120"/>
                  </a:lnTo>
                  <a:lnTo>
                    <a:pt x="412" y="123"/>
                  </a:lnTo>
                  <a:lnTo>
                    <a:pt x="409" y="123"/>
                  </a:lnTo>
                  <a:lnTo>
                    <a:pt x="409" y="120"/>
                  </a:lnTo>
                  <a:lnTo>
                    <a:pt x="407" y="120"/>
                  </a:lnTo>
                  <a:lnTo>
                    <a:pt x="407" y="118"/>
                  </a:lnTo>
                  <a:lnTo>
                    <a:pt x="404" y="118"/>
                  </a:lnTo>
                  <a:lnTo>
                    <a:pt x="402" y="118"/>
                  </a:lnTo>
                  <a:lnTo>
                    <a:pt x="402" y="115"/>
                  </a:lnTo>
                  <a:lnTo>
                    <a:pt x="402" y="112"/>
                  </a:lnTo>
                  <a:lnTo>
                    <a:pt x="399" y="112"/>
                  </a:lnTo>
                  <a:lnTo>
                    <a:pt x="402" y="112"/>
                  </a:lnTo>
                  <a:lnTo>
                    <a:pt x="399" y="112"/>
                  </a:lnTo>
                  <a:lnTo>
                    <a:pt x="399" y="110"/>
                  </a:lnTo>
                  <a:lnTo>
                    <a:pt x="396" y="110"/>
                  </a:lnTo>
                  <a:lnTo>
                    <a:pt x="399" y="110"/>
                  </a:lnTo>
                  <a:lnTo>
                    <a:pt x="399" y="107"/>
                  </a:lnTo>
                  <a:lnTo>
                    <a:pt x="396" y="107"/>
                  </a:lnTo>
                  <a:lnTo>
                    <a:pt x="396" y="110"/>
                  </a:lnTo>
                  <a:lnTo>
                    <a:pt x="396" y="107"/>
                  </a:lnTo>
                  <a:lnTo>
                    <a:pt x="396" y="104"/>
                  </a:lnTo>
                  <a:lnTo>
                    <a:pt x="396" y="102"/>
                  </a:lnTo>
                  <a:lnTo>
                    <a:pt x="394" y="102"/>
                  </a:lnTo>
                  <a:lnTo>
                    <a:pt x="396" y="102"/>
                  </a:lnTo>
                  <a:lnTo>
                    <a:pt x="396" y="99"/>
                  </a:lnTo>
                  <a:lnTo>
                    <a:pt x="399" y="99"/>
                  </a:lnTo>
                  <a:lnTo>
                    <a:pt x="396" y="99"/>
                  </a:lnTo>
                  <a:lnTo>
                    <a:pt x="396" y="97"/>
                  </a:lnTo>
                  <a:lnTo>
                    <a:pt x="396" y="94"/>
                  </a:lnTo>
                  <a:lnTo>
                    <a:pt x="394" y="94"/>
                  </a:lnTo>
                  <a:lnTo>
                    <a:pt x="394" y="91"/>
                  </a:lnTo>
                  <a:lnTo>
                    <a:pt x="394" y="89"/>
                  </a:lnTo>
                  <a:lnTo>
                    <a:pt x="391" y="89"/>
                  </a:lnTo>
                  <a:lnTo>
                    <a:pt x="391" y="86"/>
                  </a:lnTo>
                  <a:lnTo>
                    <a:pt x="389" y="86"/>
                  </a:lnTo>
                  <a:lnTo>
                    <a:pt x="386" y="86"/>
                  </a:lnTo>
                  <a:lnTo>
                    <a:pt x="386" y="84"/>
                  </a:lnTo>
                  <a:lnTo>
                    <a:pt x="386" y="81"/>
                  </a:lnTo>
                  <a:lnTo>
                    <a:pt x="386" y="78"/>
                  </a:lnTo>
                  <a:lnTo>
                    <a:pt x="386" y="76"/>
                  </a:lnTo>
                  <a:lnTo>
                    <a:pt x="389" y="76"/>
                  </a:lnTo>
                  <a:lnTo>
                    <a:pt x="389" y="73"/>
                  </a:lnTo>
                  <a:lnTo>
                    <a:pt x="391" y="73"/>
                  </a:lnTo>
                  <a:lnTo>
                    <a:pt x="391" y="70"/>
                  </a:lnTo>
                  <a:lnTo>
                    <a:pt x="394" y="70"/>
                  </a:lnTo>
                  <a:lnTo>
                    <a:pt x="394" y="68"/>
                  </a:lnTo>
                  <a:lnTo>
                    <a:pt x="391" y="68"/>
                  </a:lnTo>
                  <a:lnTo>
                    <a:pt x="394" y="68"/>
                  </a:lnTo>
                  <a:lnTo>
                    <a:pt x="394" y="70"/>
                  </a:lnTo>
                  <a:lnTo>
                    <a:pt x="394" y="68"/>
                  </a:lnTo>
                  <a:lnTo>
                    <a:pt x="396" y="68"/>
                  </a:lnTo>
                  <a:lnTo>
                    <a:pt x="396" y="65"/>
                  </a:lnTo>
                  <a:lnTo>
                    <a:pt x="399" y="65"/>
                  </a:lnTo>
                  <a:lnTo>
                    <a:pt x="399" y="63"/>
                  </a:lnTo>
                  <a:lnTo>
                    <a:pt x="399" y="60"/>
                  </a:lnTo>
                  <a:lnTo>
                    <a:pt x="399" y="57"/>
                  </a:lnTo>
                  <a:lnTo>
                    <a:pt x="396" y="57"/>
                  </a:lnTo>
                  <a:lnTo>
                    <a:pt x="396" y="55"/>
                  </a:lnTo>
                  <a:lnTo>
                    <a:pt x="396" y="52"/>
                  </a:lnTo>
                  <a:lnTo>
                    <a:pt x="396" y="50"/>
                  </a:lnTo>
                  <a:lnTo>
                    <a:pt x="396" y="47"/>
                  </a:lnTo>
                  <a:lnTo>
                    <a:pt x="394" y="47"/>
                  </a:lnTo>
                  <a:lnTo>
                    <a:pt x="391" y="47"/>
                  </a:lnTo>
                  <a:lnTo>
                    <a:pt x="389" y="47"/>
                  </a:lnTo>
                  <a:lnTo>
                    <a:pt x="389" y="44"/>
                  </a:lnTo>
                  <a:lnTo>
                    <a:pt x="386" y="44"/>
                  </a:lnTo>
                  <a:lnTo>
                    <a:pt x="383" y="44"/>
                  </a:lnTo>
                  <a:lnTo>
                    <a:pt x="383" y="47"/>
                  </a:lnTo>
                  <a:lnTo>
                    <a:pt x="381" y="47"/>
                  </a:lnTo>
                  <a:lnTo>
                    <a:pt x="378" y="47"/>
                  </a:lnTo>
                  <a:lnTo>
                    <a:pt x="376" y="47"/>
                  </a:lnTo>
                  <a:lnTo>
                    <a:pt x="376" y="50"/>
                  </a:lnTo>
                  <a:lnTo>
                    <a:pt x="376" y="52"/>
                  </a:lnTo>
                  <a:lnTo>
                    <a:pt x="362" y="65"/>
                  </a:lnTo>
                  <a:lnTo>
                    <a:pt x="362" y="63"/>
                  </a:lnTo>
                  <a:lnTo>
                    <a:pt x="376" y="52"/>
                  </a:lnTo>
                  <a:lnTo>
                    <a:pt x="373" y="47"/>
                  </a:lnTo>
                  <a:lnTo>
                    <a:pt x="370" y="47"/>
                  </a:lnTo>
                  <a:lnTo>
                    <a:pt x="368" y="47"/>
                  </a:lnTo>
                  <a:lnTo>
                    <a:pt x="365" y="47"/>
                  </a:lnTo>
                  <a:lnTo>
                    <a:pt x="362" y="47"/>
                  </a:lnTo>
                  <a:lnTo>
                    <a:pt x="362" y="50"/>
                  </a:lnTo>
                  <a:lnTo>
                    <a:pt x="360" y="50"/>
                  </a:lnTo>
                  <a:lnTo>
                    <a:pt x="360" y="47"/>
                  </a:lnTo>
                  <a:lnTo>
                    <a:pt x="360" y="44"/>
                  </a:lnTo>
                  <a:lnTo>
                    <a:pt x="362" y="44"/>
                  </a:lnTo>
                  <a:lnTo>
                    <a:pt x="362" y="42"/>
                  </a:lnTo>
                  <a:lnTo>
                    <a:pt x="362" y="39"/>
                  </a:lnTo>
                  <a:lnTo>
                    <a:pt x="360" y="39"/>
                  </a:lnTo>
                  <a:lnTo>
                    <a:pt x="357" y="39"/>
                  </a:lnTo>
                  <a:lnTo>
                    <a:pt x="357" y="37"/>
                  </a:lnTo>
                  <a:lnTo>
                    <a:pt x="355" y="37"/>
                  </a:lnTo>
                  <a:lnTo>
                    <a:pt x="352" y="37"/>
                  </a:lnTo>
                  <a:lnTo>
                    <a:pt x="349" y="37"/>
                  </a:lnTo>
                  <a:lnTo>
                    <a:pt x="347" y="37"/>
                  </a:lnTo>
                  <a:lnTo>
                    <a:pt x="344" y="39"/>
                  </a:lnTo>
                  <a:lnTo>
                    <a:pt x="342" y="39"/>
                  </a:lnTo>
                  <a:lnTo>
                    <a:pt x="339" y="39"/>
                  </a:lnTo>
                  <a:lnTo>
                    <a:pt x="339" y="42"/>
                  </a:lnTo>
                  <a:lnTo>
                    <a:pt x="336" y="42"/>
                  </a:lnTo>
                  <a:lnTo>
                    <a:pt x="336" y="44"/>
                  </a:lnTo>
                  <a:lnTo>
                    <a:pt x="336" y="47"/>
                  </a:lnTo>
                  <a:lnTo>
                    <a:pt x="339" y="47"/>
                  </a:lnTo>
                  <a:lnTo>
                    <a:pt x="339" y="50"/>
                  </a:lnTo>
                  <a:lnTo>
                    <a:pt x="339" y="52"/>
                  </a:lnTo>
                  <a:lnTo>
                    <a:pt x="339" y="55"/>
                  </a:lnTo>
                  <a:lnTo>
                    <a:pt x="342" y="55"/>
                  </a:lnTo>
                  <a:lnTo>
                    <a:pt x="342" y="57"/>
                  </a:lnTo>
                  <a:lnTo>
                    <a:pt x="339" y="57"/>
                  </a:lnTo>
                  <a:lnTo>
                    <a:pt x="339" y="60"/>
                  </a:lnTo>
                  <a:lnTo>
                    <a:pt x="339" y="57"/>
                  </a:lnTo>
                  <a:lnTo>
                    <a:pt x="339" y="60"/>
                  </a:lnTo>
                  <a:lnTo>
                    <a:pt x="336" y="60"/>
                  </a:lnTo>
                  <a:lnTo>
                    <a:pt x="334" y="60"/>
                  </a:lnTo>
                  <a:lnTo>
                    <a:pt x="334" y="57"/>
                  </a:lnTo>
                  <a:lnTo>
                    <a:pt x="334" y="60"/>
                  </a:lnTo>
                  <a:lnTo>
                    <a:pt x="334" y="57"/>
                  </a:lnTo>
                  <a:lnTo>
                    <a:pt x="331" y="57"/>
                  </a:lnTo>
                  <a:lnTo>
                    <a:pt x="331" y="60"/>
                  </a:lnTo>
                  <a:lnTo>
                    <a:pt x="329" y="60"/>
                  </a:lnTo>
                  <a:lnTo>
                    <a:pt x="331" y="60"/>
                  </a:lnTo>
                  <a:lnTo>
                    <a:pt x="331" y="63"/>
                  </a:lnTo>
                  <a:lnTo>
                    <a:pt x="329" y="63"/>
                  </a:lnTo>
                  <a:lnTo>
                    <a:pt x="326" y="63"/>
                  </a:lnTo>
                  <a:lnTo>
                    <a:pt x="326" y="65"/>
                  </a:lnTo>
                  <a:lnTo>
                    <a:pt x="329" y="65"/>
                  </a:lnTo>
                  <a:lnTo>
                    <a:pt x="326" y="65"/>
                  </a:lnTo>
                  <a:lnTo>
                    <a:pt x="326" y="68"/>
                  </a:lnTo>
                  <a:lnTo>
                    <a:pt x="323" y="68"/>
                  </a:lnTo>
                  <a:lnTo>
                    <a:pt x="326" y="68"/>
                  </a:lnTo>
                  <a:lnTo>
                    <a:pt x="323" y="68"/>
                  </a:lnTo>
                  <a:lnTo>
                    <a:pt x="321" y="68"/>
                  </a:lnTo>
                  <a:lnTo>
                    <a:pt x="323" y="68"/>
                  </a:lnTo>
                  <a:lnTo>
                    <a:pt x="321" y="68"/>
                  </a:lnTo>
                  <a:lnTo>
                    <a:pt x="318" y="68"/>
                  </a:lnTo>
                  <a:lnTo>
                    <a:pt x="318" y="65"/>
                  </a:lnTo>
                  <a:lnTo>
                    <a:pt x="316" y="65"/>
                  </a:lnTo>
                  <a:lnTo>
                    <a:pt x="316" y="63"/>
                  </a:lnTo>
                  <a:lnTo>
                    <a:pt x="316" y="65"/>
                  </a:lnTo>
                  <a:lnTo>
                    <a:pt x="313" y="65"/>
                  </a:lnTo>
                  <a:lnTo>
                    <a:pt x="313" y="63"/>
                  </a:lnTo>
                  <a:lnTo>
                    <a:pt x="316" y="63"/>
                  </a:lnTo>
                  <a:lnTo>
                    <a:pt x="313" y="63"/>
                  </a:lnTo>
                  <a:lnTo>
                    <a:pt x="313" y="60"/>
                  </a:lnTo>
                  <a:lnTo>
                    <a:pt x="313" y="57"/>
                  </a:lnTo>
                  <a:lnTo>
                    <a:pt x="310" y="57"/>
                  </a:lnTo>
                  <a:lnTo>
                    <a:pt x="308" y="57"/>
                  </a:lnTo>
                  <a:lnTo>
                    <a:pt x="305" y="57"/>
                  </a:lnTo>
                  <a:lnTo>
                    <a:pt x="302" y="57"/>
                  </a:lnTo>
                  <a:lnTo>
                    <a:pt x="300" y="57"/>
                  </a:lnTo>
                  <a:lnTo>
                    <a:pt x="297" y="57"/>
                  </a:lnTo>
                  <a:lnTo>
                    <a:pt x="295" y="57"/>
                  </a:lnTo>
                  <a:lnTo>
                    <a:pt x="292" y="57"/>
                  </a:lnTo>
                  <a:lnTo>
                    <a:pt x="289" y="57"/>
                  </a:lnTo>
                  <a:lnTo>
                    <a:pt x="287" y="57"/>
                  </a:lnTo>
                  <a:lnTo>
                    <a:pt x="287" y="60"/>
                  </a:lnTo>
                  <a:lnTo>
                    <a:pt x="284" y="60"/>
                  </a:lnTo>
                  <a:lnTo>
                    <a:pt x="282" y="63"/>
                  </a:lnTo>
                  <a:lnTo>
                    <a:pt x="279" y="65"/>
                  </a:lnTo>
                  <a:lnTo>
                    <a:pt x="279" y="68"/>
                  </a:lnTo>
                  <a:lnTo>
                    <a:pt x="276" y="68"/>
                  </a:lnTo>
                  <a:lnTo>
                    <a:pt x="274" y="68"/>
                  </a:lnTo>
                  <a:lnTo>
                    <a:pt x="271" y="68"/>
                  </a:lnTo>
                  <a:lnTo>
                    <a:pt x="271" y="70"/>
                  </a:lnTo>
                  <a:lnTo>
                    <a:pt x="269" y="70"/>
                  </a:lnTo>
                  <a:lnTo>
                    <a:pt x="266" y="70"/>
                  </a:lnTo>
                  <a:lnTo>
                    <a:pt x="269" y="70"/>
                  </a:lnTo>
                  <a:lnTo>
                    <a:pt x="269" y="73"/>
                  </a:lnTo>
                  <a:lnTo>
                    <a:pt x="269" y="76"/>
                  </a:lnTo>
                  <a:lnTo>
                    <a:pt x="269" y="73"/>
                  </a:lnTo>
                  <a:lnTo>
                    <a:pt x="266" y="73"/>
                  </a:lnTo>
                  <a:lnTo>
                    <a:pt x="266" y="76"/>
                  </a:lnTo>
                  <a:lnTo>
                    <a:pt x="263" y="76"/>
                  </a:lnTo>
                  <a:lnTo>
                    <a:pt x="261" y="76"/>
                  </a:lnTo>
                  <a:lnTo>
                    <a:pt x="261" y="78"/>
                  </a:lnTo>
                  <a:lnTo>
                    <a:pt x="258" y="78"/>
                  </a:lnTo>
                  <a:lnTo>
                    <a:pt x="258" y="81"/>
                  </a:lnTo>
                  <a:lnTo>
                    <a:pt x="258" y="84"/>
                  </a:lnTo>
                  <a:lnTo>
                    <a:pt x="255" y="84"/>
                  </a:lnTo>
                  <a:lnTo>
                    <a:pt x="258" y="84"/>
                  </a:lnTo>
                  <a:lnTo>
                    <a:pt x="255" y="84"/>
                  </a:lnTo>
                  <a:lnTo>
                    <a:pt x="258" y="84"/>
                  </a:lnTo>
                  <a:lnTo>
                    <a:pt x="258" y="86"/>
                  </a:lnTo>
                  <a:lnTo>
                    <a:pt x="255" y="86"/>
                  </a:lnTo>
                  <a:lnTo>
                    <a:pt x="255" y="89"/>
                  </a:lnTo>
                  <a:lnTo>
                    <a:pt x="255" y="86"/>
                  </a:lnTo>
                  <a:lnTo>
                    <a:pt x="255" y="89"/>
                  </a:lnTo>
                  <a:lnTo>
                    <a:pt x="255" y="91"/>
                  </a:lnTo>
                  <a:lnTo>
                    <a:pt x="253" y="91"/>
                  </a:lnTo>
                  <a:lnTo>
                    <a:pt x="255" y="91"/>
                  </a:lnTo>
                  <a:lnTo>
                    <a:pt x="253" y="91"/>
                  </a:lnTo>
                  <a:lnTo>
                    <a:pt x="253" y="94"/>
                  </a:lnTo>
                  <a:lnTo>
                    <a:pt x="250" y="94"/>
                  </a:lnTo>
                  <a:lnTo>
                    <a:pt x="253" y="94"/>
                  </a:lnTo>
                  <a:lnTo>
                    <a:pt x="250" y="94"/>
                  </a:lnTo>
                  <a:lnTo>
                    <a:pt x="250" y="97"/>
                  </a:lnTo>
                  <a:lnTo>
                    <a:pt x="248" y="97"/>
                  </a:lnTo>
                  <a:lnTo>
                    <a:pt x="250" y="97"/>
                  </a:lnTo>
                  <a:lnTo>
                    <a:pt x="248" y="99"/>
                  </a:lnTo>
                  <a:lnTo>
                    <a:pt x="248" y="102"/>
                  </a:lnTo>
                  <a:lnTo>
                    <a:pt x="248" y="104"/>
                  </a:lnTo>
                  <a:lnTo>
                    <a:pt x="245" y="104"/>
                  </a:lnTo>
                  <a:lnTo>
                    <a:pt x="245" y="107"/>
                  </a:lnTo>
                  <a:lnTo>
                    <a:pt x="242" y="107"/>
                  </a:lnTo>
                  <a:lnTo>
                    <a:pt x="242" y="110"/>
                  </a:lnTo>
                  <a:lnTo>
                    <a:pt x="240" y="110"/>
                  </a:lnTo>
                  <a:lnTo>
                    <a:pt x="237" y="110"/>
                  </a:lnTo>
                  <a:lnTo>
                    <a:pt x="237" y="112"/>
                  </a:lnTo>
                  <a:lnTo>
                    <a:pt x="235" y="112"/>
                  </a:lnTo>
                  <a:lnTo>
                    <a:pt x="237" y="112"/>
                  </a:lnTo>
                  <a:lnTo>
                    <a:pt x="235" y="112"/>
                  </a:lnTo>
                  <a:lnTo>
                    <a:pt x="237" y="112"/>
                  </a:lnTo>
                  <a:lnTo>
                    <a:pt x="235" y="112"/>
                  </a:lnTo>
                  <a:lnTo>
                    <a:pt x="235" y="115"/>
                  </a:lnTo>
                  <a:lnTo>
                    <a:pt x="232" y="115"/>
                  </a:lnTo>
                  <a:lnTo>
                    <a:pt x="229" y="115"/>
                  </a:lnTo>
                  <a:lnTo>
                    <a:pt x="227" y="115"/>
                  </a:lnTo>
                  <a:lnTo>
                    <a:pt x="227" y="118"/>
                  </a:lnTo>
                  <a:lnTo>
                    <a:pt x="224" y="118"/>
                  </a:lnTo>
                  <a:lnTo>
                    <a:pt x="224" y="120"/>
                  </a:lnTo>
                  <a:lnTo>
                    <a:pt x="224" y="123"/>
                  </a:lnTo>
                  <a:lnTo>
                    <a:pt x="227" y="123"/>
                  </a:lnTo>
                  <a:lnTo>
                    <a:pt x="227" y="125"/>
                  </a:lnTo>
                  <a:lnTo>
                    <a:pt x="229" y="128"/>
                  </a:lnTo>
                  <a:lnTo>
                    <a:pt x="229" y="131"/>
                  </a:lnTo>
                  <a:lnTo>
                    <a:pt x="227" y="131"/>
                  </a:lnTo>
                  <a:lnTo>
                    <a:pt x="227" y="133"/>
                  </a:lnTo>
                  <a:lnTo>
                    <a:pt x="229" y="133"/>
                  </a:lnTo>
                  <a:lnTo>
                    <a:pt x="229" y="136"/>
                  </a:lnTo>
                  <a:lnTo>
                    <a:pt x="232" y="136"/>
                  </a:lnTo>
                  <a:lnTo>
                    <a:pt x="232" y="138"/>
                  </a:lnTo>
                  <a:lnTo>
                    <a:pt x="235" y="138"/>
                  </a:lnTo>
                  <a:lnTo>
                    <a:pt x="235" y="136"/>
                  </a:lnTo>
                  <a:lnTo>
                    <a:pt x="235" y="138"/>
                  </a:lnTo>
                  <a:lnTo>
                    <a:pt x="237" y="138"/>
                  </a:lnTo>
                  <a:lnTo>
                    <a:pt x="237" y="141"/>
                  </a:lnTo>
                  <a:lnTo>
                    <a:pt x="237" y="144"/>
                  </a:lnTo>
                  <a:lnTo>
                    <a:pt x="240" y="144"/>
                  </a:lnTo>
                  <a:lnTo>
                    <a:pt x="237" y="144"/>
                  </a:lnTo>
                  <a:lnTo>
                    <a:pt x="240" y="144"/>
                  </a:lnTo>
                  <a:lnTo>
                    <a:pt x="237" y="144"/>
                  </a:lnTo>
                  <a:lnTo>
                    <a:pt x="237" y="146"/>
                  </a:lnTo>
                  <a:lnTo>
                    <a:pt x="240" y="146"/>
                  </a:lnTo>
                  <a:lnTo>
                    <a:pt x="237" y="146"/>
                  </a:lnTo>
                  <a:lnTo>
                    <a:pt x="237" y="149"/>
                  </a:lnTo>
                  <a:lnTo>
                    <a:pt x="237" y="146"/>
                  </a:lnTo>
                  <a:lnTo>
                    <a:pt x="237" y="149"/>
                  </a:lnTo>
                  <a:lnTo>
                    <a:pt x="235" y="149"/>
                  </a:lnTo>
                  <a:lnTo>
                    <a:pt x="235" y="151"/>
                  </a:lnTo>
                  <a:lnTo>
                    <a:pt x="235" y="149"/>
                  </a:lnTo>
                  <a:lnTo>
                    <a:pt x="232" y="149"/>
                  </a:lnTo>
                  <a:lnTo>
                    <a:pt x="232" y="151"/>
                  </a:lnTo>
                  <a:lnTo>
                    <a:pt x="232" y="149"/>
                  </a:lnTo>
                  <a:lnTo>
                    <a:pt x="229" y="149"/>
                  </a:lnTo>
                  <a:lnTo>
                    <a:pt x="227" y="149"/>
                  </a:lnTo>
                  <a:lnTo>
                    <a:pt x="227" y="151"/>
                  </a:lnTo>
                  <a:lnTo>
                    <a:pt x="224" y="151"/>
                  </a:lnTo>
                  <a:lnTo>
                    <a:pt x="224" y="149"/>
                  </a:lnTo>
                  <a:lnTo>
                    <a:pt x="222" y="149"/>
                  </a:lnTo>
                  <a:lnTo>
                    <a:pt x="224" y="149"/>
                  </a:lnTo>
                  <a:lnTo>
                    <a:pt x="224" y="146"/>
                  </a:lnTo>
                  <a:lnTo>
                    <a:pt x="222" y="146"/>
                  </a:lnTo>
                  <a:lnTo>
                    <a:pt x="222" y="144"/>
                  </a:lnTo>
                  <a:lnTo>
                    <a:pt x="219" y="144"/>
                  </a:lnTo>
                  <a:lnTo>
                    <a:pt x="216" y="144"/>
                  </a:lnTo>
                  <a:lnTo>
                    <a:pt x="214" y="144"/>
                  </a:lnTo>
                  <a:lnTo>
                    <a:pt x="216" y="144"/>
                  </a:lnTo>
                  <a:lnTo>
                    <a:pt x="216" y="141"/>
                  </a:lnTo>
                  <a:lnTo>
                    <a:pt x="214" y="141"/>
                  </a:lnTo>
                  <a:lnTo>
                    <a:pt x="216" y="141"/>
                  </a:lnTo>
                  <a:lnTo>
                    <a:pt x="214" y="141"/>
                  </a:lnTo>
                  <a:lnTo>
                    <a:pt x="211" y="141"/>
                  </a:lnTo>
                  <a:lnTo>
                    <a:pt x="208" y="141"/>
                  </a:lnTo>
                  <a:lnTo>
                    <a:pt x="208" y="144"/>
                  </a:lnTo>
                  <a:lnTo>
                    <a:pt x="211" y="144"/>
                  </a:lnTo>
                  <a:lnTo>
                    <a:pt x="208" y="144"/>
                  </a:lnTo>
                  <a:lnTo>
                    <a:pt x="208" y="141"/>
                  </a:lnTo>
                  <a:lnTo>
                    <a:pt x="208" y="144"/>
                  </a:lnTo>
                  <a:lnTo>
                    <a:pt x="206" y="144"/>
                  </a:lnTo>
                  <a:lnTo>
                    <a:pt x="203" y="144"/>
                  </a:lnTo>
                  <a:lnTo>
                    <a:pt x="203" y="146"/>
                  </a:lnTo>
                  <a:lnTo>
                    <a:pt x="201" y="146"/>
                  </a:lnTo>
                  <a:lnTo>
                    <a:pt x="201" y="144"/>
                  </a:lnTo>
                  <a:lnTo>
                    <a:pt x="198" y="144"/>
                  </a:lnTo>
                  <a:lnTo>
                    <a:pt x="195" y="144"/>
                  </a:lnTo>
                  <a:lnTo>
                    <a:pt x="195" y="146"/>
                  </a:lnTo>
                  <a:lnTo>
                    <a:pt x="193" y="146"/>
                  </a:lnTo>
                  <a:lnTo>
                    <a:pt x="190" y="146"/>
                  </a:lnTo>
                  <a:lnTo>
                    <a:pt x="188" y="146"/>
                  </a:lnTo>
                  <a:lnTo>
                    <a:pt x="188" y="149"/>
                  </a:lnTo>
                  <a:lnTo>
                    <a:pt x="190" y="149"/>
                  </a:lnTo>
                  <a:lnTo>
                    <a:pt x="190" y="151"/>
                  </a:lnTo>
                  <a:lnTo>
                    <a:pt x="190" y="149"/>
                  </a:lnTo>
                  <a:lnTo>
                    <a:pt x="190" y="151"/>
                  </a:lnTo>
                  <a:lnTo>
                    <a:pt x="188" y="151"/>
                  </a:lnTo>
                  <a:lnTo>
                    <a:pt x="185" y="151"/>
                  </a:lnTo>
                  <a:lnTo>
                    <a:pt x="188" y="151"/>
                  </a:lnTo>
                  <a:lnTo>
                    <a:pt x="185" y="151"/>
                  </a:lnTo>
                  <a:lnTo>
                    <a:pt x="188" y="151"/>
                  </a:lnTo>
                  <a:lnTo>
                    <a:pt x="185" y="151"/>
                  </a:lnTo>
                  <a:lnTo>
                    <a:pt x="185" y="154"/>
                  </a:lnTo>
                  <a:lnTo>
                    <a:pt x="182" y="154"/>
                  </a:lnTo>
                  <a:lnTo>
                    <a:pt x="180" y="154"/>
                  </a:lnTo>
                  <a:lnTo>
                    <a:pt x="182" y="154"/>
                  </a:lnTo>
                  <a:lnTo>
                    <a:pt x="180" y="154"/>
                  </a:lnTo>
                  <a:lnTo>
                    <a:pt x="182" y="154"/>
                  </a:lnTo>
                  <a:lnTo>
                    <a:pt x="182" y="157"/>
                  </a:lnTo>
                  <a:lnTo>
                    <a:pt x="180" y="157"/>
                  </a:lnTo>
                  <a:lnTo>
                    <a:pt x="182" y="157"/>
                  </a:lnTo>
                  <a:lnTo>
                    <a:pt x="180" y="157"/>
                  </a:lnTo>
                  <a:lnTo>
                    <a:pt x="177" y="157"/>
                  </a:lnTo>
                  <a:lnTo>
                    <a:pt x="177" y="159"/>
                  </a:lnTo>
                  <a:lnTo>
                    <a:pt x="175" y="159"/>
                  </a:lnTo>
                  <a:lnTo>
                    <a:pt x="175" y="162"/>
                  </a:lnTo>
                  <a:lnTo>
                    <a:pt x="172" y="162"/>
                  </a:lnTo>
                  <a:lnTo>
                    <a:pt x="169" y="162"/>
                  </a:lnTo>
                  <a:lnTo>
                    <a:pt x="167" y="162"/>
                  </a:lnTo>
                  <a:lnTo>
                    <a:pt x="167" y="165"/>
                  </a:lnTo>
                  <a:lnTo>
                    <a:pt x="169" y="165"/>
                  </a:lnTo>
                  <a:lnTo>
                    <a:pt x="169" y="167"/>
                  </a:lnTo>
                  <a:lnTo>
                    <a:pt x="167" y="167"/>
                  </a:lnTo>
                  <a:lnTo>
                    <a:pt x="167" y="170"/>
                  </a:lnTo>
                  <a:lnTo>
                    <a:pt x="164" y="170"/>
                  </a:lnTo>
                  <a:lnTo>
                    <a:pt x="164" y="172"/>
                  </a:lnTo>
                  <a:lnTo>
                    <a:pt x="164" y="170"/>
                  </a:lnTo>
                  <a:lnTo>
                    <a:pt x="164" y="172"/>
                  </a:lnTo>
                  <a:lnTo>
                    <a:pt x="162" y="175"/>
                  </a:lnTo>
                  <a:lnTo>
                    <a:pt x="162" y="178"/>
                  </a:lnTo>
                  <a:lnTo>
                    <a:pt x="159" y="178"/>
                  </a:lnTo>
                  <a:lnTo>
                    <a:pt x="159" y="180"/>
                  </a:lnTo>
                  <a:lnTo>
                    <a:pt x="156" y="180"/>
                  </a:lnTo>
                  <a:lnTo>
                    <a:pt x="156" y="183"/>
                  </a:lnTo>
                  <a:lnTo>
                    <a:pt x="156" y="185"/>
                  </a:lnTo>
                  <a:lnTo>
                    <a:pt x="154" y="185"/>
                  </a:lnTo>
                  <a:lnTo>
                    <a:pt x="154" y="188"/>
                  </a:lnTo>
                  <a:lnTo>
                    <a:pt x="156" y="188"/>
                  </a:lnTo>
                  <a:lnTo>
                    <a:pt x="154" y="188"/>
                  </a:lnTo>
                  <a:lnTo>
                    <a:pt x="154" y="191"/>
                  </a:lnTo>
                  <a:lnTo>
                    <a:pt x="151" y="191"/>
                  </a:lnTo>
                  <a:lnTo>
                    <a:pt x="151" y="193"/>
                  </a:lnTo>
                  <a:lnTo>
                    <a:pt x="148" y="193"/>
                  </a:lnTo>
                  <a:lnTo>
                    <a:pt x="146" y="193"/>
                  </a:lnTo>
                  <a:lnTo>
                    <a:pt x="146" y="196"/>
                  </a:lnTo>
                  <a:lnTo>
                    <a:pt x="143" y="196"/>
                  </a:lnTo>
                  <a:lnTo>
                    <a:pt x="143" y="198"/>
                  </a:lnTo>
                  <a:lnTo>
                    <a:pt x="143" y="201"/>
                  </a:lnTo>
                  <a:lnTo>
                    <a:pt x="143" y="204"/>
                  </a:lnTo>
                  <a:lnTo>
                    <a:pt x="146" y="204"/>
                  </a:lnTo>
                  <a:lnTo>
                    <a:pt x="146" y="206"/>
                  </a:lnTo>
                  <a:lnTo>
                    <a:pt x="146" y="209"/>
                  </a:lnTo>
                  <a:lnTo>
                    <a:pt x="143" y="209"/>
                  </a:lnTo>
                  <a:lnTo>
                    <a:pt x="143" y="212"/>
                  </a:lnTo>
                  <a:lnTo>
                    <a:pt x="141" y="212"/>
                  </a:lnTo>
                  <a:lnTo>
                    <a:pt x="141" y="214"/>
                  </a:lnTo>
                  <a:lnTo>
                    <a:pt x="138" y="214"/>
                  </a:lnTo>
                  <a:lnTo>
                    <a:pt x="141" y="214"/>
                  </a:lnTo>
                  <a:lnTo>
                    <a:pt x="141" y="217"/>
                  </a:lnTo>
                  <a:lnTo>
                    <a:pt x="138" y="217"/>
                  </a:lnTo>
                  <a:lnTo>
                    <a:pt x="141" y="217"/>
                  </a:lnTo>
                  <a:lnTo>
                    <a:pt x="138" y="217"/>
                  </a:lnTo>
                  <a:lnTo>
                    <a:pt x="138" y="219"/>
                  </a:lnTo>
                  <a:lnTo>
                    <a:pt x="138" y="222"/>
                  </a:lnTo>
                  <a:lnTo>
                    <a:pt x="135" y="222"/>
                  </a:lnTo>
                  <a:lnTo>
                    <a:pt x="138" y="222"/>
                  </a:lnTo>
                  <a:lnTo>
                    <a:pt x="135" y="222"/>
                  </a:lnTo>
                  <a:lnTo>
                    <a:pt x="135" y="225"/>
                  </a:lnTo>
                  <a:lnTo>
                    <a:pt x="133" y="225"/>
                  </a:lnTo>
                  <a:lnTo>
                    <a:pt x="135" y="225"/>
                  </a:lnTo>
                  <a:lnTo>
                    <a:pt x="135" y="222"/>
                  </a:lnTo>
                  <a:lnTo>
                    <a:pt x="133" y="222"/>
                  </a:lnTo>
                  <a:lnTo>
                    <a:pt x="133" y="225"/>
                  </a:lnTo>
                  <a:lnTo>
                    <a:pt x="130" y="225"/>
                  </a:lnTo>
                  <a:lnTo>
                    <a:pt x="128" y="225"/>
                  </a:lnTo>
                  <a:lnTo>
                    <a:pt x="128" y="222"/>
                  </a:lnTo>
                  <a:lnTo>
                    <a:pt x="125" y="222"/>
                  </a:lnTo>
                  <a:lnTo>
                    <a:pt x="122" y="222"/>
                  </a:lnTo>
                  <a:lnTo>
                    <a:pt x="120" y="222"/>
                  </a:lnTo>
                  <a:lnTo>
                    <a:pt x="117" y="222"/>
                  </a:lnTo>
                  <a:lnTo>
                    <a:pt x="117" y="225"/>
                  </a:lnTo>
                  <a:lnTo>
                    <a:pt x="115" y="225"/>
                  </a:lnTo>
                  <a:lnTo>
                    <a:pt x="115" y="227"/>
                  </a:lnTo>
                  <a:lnTo>
                    <a:pt x="112" y="227"/>
                  </a:lnTo>
                  <a:lnTo>
                    <a:pt x="112" y="230"/>
                  </a:lnTo>
                  <a:lnTo>
                    <a:pt x="109" y="230"/>
                  </a:lnTo>
                  <a:lnTo>
                    <a:pt x="107" y="230"/>
                  </a:lnTo>
                  <a:lnTo>
                    <a:pt x="107" y="227"/>
                  </a:lnTo>
                  <a:lnTo>
                    <a:pt x="107" y="225"/>
                  </a:lnTo>
                  <a:lnTo>
                    <a:pt x="109" y="225"/>
                  </a:lnTo>
                  <a:lnTo>
                    <a:pt x="107" y="225"/>
                  </a:lnTo>
                  <a:lnTo>
                    <a:pt x="109" y="225"/>
                  </a:lnTo>
                  <a:lnTo>
                    <a:pt x="107" y="225"/>
                  </a:lnTo>
                  <a:lnTo>
                    <a:pt x="109" y="225"/>
                  </a:lnTo>
                  <a:lnTo>
                    <a:pt x="109" y="222"/>
                  </a:lnTo>
                  <a:lnTo>
                    <a:pt x="107" y="222"/>
                  </a:lnTo>
                  <a:lnTo>
                    <a:pt x="109" y="222"/>
                  </a:lnTo>
                  <a:lnTo>
                    <a:pt x="107" y="222"/>
                  </a:lnTo>
                  <a:lnTo>
                    <a:pt x="109" y="222"/>
                  </a:lnTo>
                  <a:lnTo>
                    <a:pt x="109" y="219"/>
                  </a:lnTo>
                  <a:lnTo>
                    <a:pt x="109" y="217"/>
                  </a:lnTo>
                  <a:lnTo>
                    <a:pt x="112" y="217"/>
                  </a:lnTo>
                  <a:lnTo>
                    <a:pt x="112" y="214"/>
                  </a:lnTo>
                  <a:lnTo>
                    <a:pt x="112" y="212"/>
                  </a:lnTo>
                  <a:lnTo>
                    <a:pt x="109" y="212"/>
                  </a:lnTo>
                  <a:lnTo>
                    <a:pt x="109" y="209"/>
                  </a:lnTo>
                  <a:lnTo>
                    <a:pt x="107" y="209"/>
                  </a:lnTo>
                  <a:lnTo>
                    <a:pt x="107" y="206"/>
                  </a:lnTo>
                  <a:lnTo>
                    <a:pt x="107" y="204"/>
                  </a:lnTo>
                  <a:lnTo>
                    <a:pt x="107" y="201"/>
                  </a:lnTo>
                  <a:lnTo>
                    <a:pt x="107" y="204"/>
                  </a:lnTo>
                  <a:lnTo>
                    <a:pt x="107" y="206"/>
                  </a:lnTo>
                  <a:lnTo>
                    <a:pt x="107" y="209"/>
                  </a:lnTo>
                  <a:lnTo>
                    <a:pt x="107" y="212"/>
                  </a:lnTo>
                  <a:lnTo>
                    <a:pt x="109" y="212"/>
                  </a:lnTo>
                  <a:lnTo>
                    <a:pt x="109" y="214"/>
                  </a:lnTo>
                  <a:lnTo>
                    <a:pt x="112" y="214"/>
                  </a:lnTo>
                  <a:lnTo>
                    <a:pt x="109" y="214"/>
                  </a:lnTo>
                  <a:lnTo>
                    <a:pt x="107" y="214"/>
                  </a:lnTo>
                  <a:lnTo>
                    <a:pt x="107" y="212"/>
                  </a:lnTo>
                  <a:lnTo>
                    <a:pt x="104" y="212"/>
                  </a:lnTo>
                  <a:lnTo>
                    <a:pt x="101" y="212"/>
                  </a:lnTo>
                  <a:lnTo>
                    <a:pt x="101" y="209"/>
                  </a:lnTo>
                  <a:lnTo>
                    <a:pt x="99" y="209"/>
                  </a:lnTo>
                  <a:lnTo>
                    <a:pt x="96" y="209"/>
                  </a:lnTo>
                  <a:lnTo>
                    <a:pt x="94" y="209"/>
                  </a:lnTo>
                  <a:lnTo>
                    <a:pt x="91" y="209"/>
                  </a:lnTo>
                  <a:lnTo>
                    <a:pt x="88" y="209"/>
                  </a:lnTo>
                  <a:lnTo>
                    <a:pt x="86" y="209"/>
                  </a:lnTo>
                  <a:lnTo>
                    <a:pt x="83" y="209"/>
                  </a:lnTo>
                  <a:lnTo>
                    <a:pt x="81" y="209"/>
                  </a:lnTo>
                  <a:lnTo>
                    <a:pt x="78" y="209"/>
                  </a:lnTo>
                  <a:lnTo>
                    <a:pt x="78" y="212"/>
                  </a:lnTo>
                  <a:lnTo>
                    <a:pt x="75" y="212"/>
                  </a:lnTo>
                  <a:lnTo>
                    <a:pt x="73" y="212"/>
                  </a:lnTo>
                  <a:lnTo>
                    <a:pt x="73" y="214"/>
                  </a:lnTo>
                  <a:lnTo>
                    <a:pt x="70" y="214"/>
                  </a:lnTo>
                  <a:lnTo>
                    <a:pt x="73" y="214"/>
                  </a:lnTo>
                  <a:lnTo>
                    <a:pt x="73" y="217"/>
                  </a:lnTo>
                  <a:lnTo>
                    <a:pt x="70" y="217"/>
                  </a:lnTo>
                  <a:lnTo>
                    <a:pt x="68" y="217"/>
                  </a:lnTo>
                  <a:lnTo>
                    <a:pt x="65" y="217"/>
                  </a:lnTo>
                  <a:lnTo>
                    <a:pt x="62" y="214"/>
                  </a:lnTo>
                  <a:lnTo>
                    <a:pt x="62" y="217"/>
                  </a:lnTo>
                  <a:lnTo>
                    <a:pt x="60" y="217"/>
                  </a:lnTo>
                  <a:lnTo>
                    <a:pt x="60" y="214"/>
                  </a:lnTo>
                  <a:lnTo>
                    <a:pt x="57" y="214"/>
                  </a:lnTo>
                  <a:lnTo>
                    <a:pt x="57" y="217"/>
                  </a:lnTo>
                  <a:lnTo>
                    <a:pt x="54" y="217"/>
                  </a:lnTo>
                  <a:lnTo>
                    <a:pt x="52" y="217"/>
                  </a:lnTo>
                  <a:lnTo>
                    <a:pt x="49" y="217"/>
                  </a:lnTo>
                  <a:lnTo>
                    <a:pt x="47" y="217"/>
                  </a:lnTo>
                  <a:lnTo>
                    <a:pt x="47" y="219"/>
                  </a:lnTo>
                  <a:lnTo>
                    <a:pt x="44" y="219"/>
                  </a:lnTo>
                  <a:lnTo>
                    <a:pt x="41" y="219"/>
                  </a:lnTo>
                  <a:lnTo>
                    <a:pt x="41" y="222"/>
                  </a:lnTo>
                  <a:lnTo>
                    <a:pt x="39" y="222"/>
                  </a:lnTo>
                  <a:lnTo>
                    <a:pt x="36" y="222"/>
                  </a:lnTo>
                  <a:lnTo>
                    <a:pt x="34" y="222"/>
                  </a:lnTo>
                  <a:lnTo>
                    <a:pt x="34" y="225"/>
                  </a:lnTo>
                  <a:lnTo>
                    <a:pt x="31" y="225"/>
                  </a:lnTo>
                  <a:lnTo>
                    <a:pt x="28" y="225"/>
                  </a:lnTo>
                  <a:lnTo>
                    <a:pt x="28" y="227"/>
                  </a:lnTo>
                  <a:lnTo>
                    <a:pt x="26" y="227"/>
                  </a:lnTo>
                  <a:lnTo>
                    <a:pt x="23" y="227"/>
                  </a:lnTo>
                  <a:lnTo>
                    <a:pt x="23" y="230"/>
                  </a:lnTo>
                  <a:lnTo>
                    <a:pt x="21" y="230"/>
                  </a:lnTo>
                  <a:lnTo>
                    <a:pt x="21" y="232"/>
                  </a:lnTo>
                  <a:lnTo>
                    <a:pt x="18" y="232"/>
                  </a:lnTo>
                  <a:lnTo>
                    <a:pt x="18" y="235"/>
                  </a:lnTo>
                  <a:lnTo>
                    <a:pt x="15" y="235"/>
                  </a:lnTo>
                  <a:lnTo>
                    <a:pt x="15" y="238"/>
                  </a:lnTo>
                  <a:lnTo>
                    <a:pt x="13" y="238"/>
                  </a:lnTo>
                  <a:lnTo>
                    <a:pt x="13" y="240"/>
                  </a:lnTo>
                  <a:lnTo>
                    <a:pt x="13" y="243"/>
                  </a:lnTo>
                  <a:lnTo>
                    <a:pt x="10" y="245"/>
                  </a:lnTo>
                  <a:lnTo>
                    <a:pt x="10" y="248"/>
                  </a:lnTo>
                  <a:lnTo>
                    <a:pt x="10" y="251"/>
                  </a:lnTo>
                  <a:lnTo>
                    <a:pt x="10" y="253"/>
                  </a:lnTo>
                  <a:lnTo>
                    <a:pt x="10" y="256"/>
                  </a:lnTo>
                  <a:lnTo>
                    <a:pt x="10" y="259"/>
                  </a:lnTo>
                  <a:lnTo>
                    <a:pt x="13" y="259"/>
                  </a:lnTo>
                  <a:lnTo>
                    <a:pt x="13" y="261"/>
                  </a:lnTo>
                  <a:lnTo>
                    <a:pt x="15" y="261"/>
                  </a:lnTo>
                  <a:lnTo>
                    <a:pt x="18" y="261"/>
                  </a:lnTo>
                  <a:lnTo>
                    <a:pt x="21" y="261"/>
                  </a:lnTo>
                  <a:lnTo>
                    <a:pt x="21" y="264"/>
                  </a:lnTo>
                  <a:lnTo>
                    <a:pt x="23" y="264"/>
                  </a:lnTo>
                  <a:lnTo>
                    <a:pt x="23" y="266"/>
                  </a:lnTo>
                  <a:lnTo>
                    <a:pt x="26" y="266"/>
                  </a:lnTo>
                  <a:lnTo>
                    <a:pt x="23" y="266"/>
                  </a:lnTo>
                  <a:lnTo>
                    <a:pt x="23" y="269"/>
                  </a:lnTo>
                  <a:lnTo>
                    <a:pt x="23" y="272"/>
                  </a:lnTo>
                  <a:lnTo>
                    <a:pt x="21" y="272"/>
                  </a:lnTo>
                  <a:lnTo>
                    <a:pt x="23" y="272"/>
                  </a:lnTo>
                  <a:lnTo>
                    <a:pt x="21" y="272"/>
                  </a:lnTo>
                  <a:lnTo>
                    <a:pt x="21" y="274"/>
                  </a:lnTo>
                  <a:lnTo>
                    <a:pt x="21" y="272"/>
                  </a:lnTo>
                  <a:lnTo>
                    <a:pt x="18" y="269"/>
                  </a:lnTo>
                  <a:lnTo>
                    <a:pt x="15" y="269"/>
                  </a:lnTo>
                  <a:lnTo>
                    <a:pt x="13" y="269"/>
                  </a:lnTo>
                  <a:lnTo>
                    <a:pt x="13" y="272"/>
                  </a:lnTo>
                  <a:lnTo>
                    <a:pt x="10" y="272"/>
                  </a:lnTo>
                  <a:lnTo>
                    <a:pt x="10" y="274"/>
                  </a:lnTo>
                  <a:lnTo>
                    <a:pt x="10" y="277"/>
                  </a:lnTo>
                  <a:lnTo>
                    <a:pt x="8" y="277"/>
                  </a:lnTo>
                  <a:lnTo>
                    <a:pt x="8" y="279"/>
                  </a:lnTo>
                  <a:lnTo>
                    <a:pt x="8" y="277"/>
                  </a:lnTo>
                  <a:lnTo>
                    <a:pt x="8" y="279"/>
                  </a:lnTo>
                  <a:lnTo>
                    <a:pt x="5" y="279"/>
                  </a:lnTo>
                  <a:lnTo>
                    <a:pt x="8" y="279"/>
                  </a:lnTo>
                  <a:lnTo>
                    <a:pt x="5" y="279"/>
                  </a:lnTo>
                  <a:lnTo>
                    <a:pt x="2" y="279"/>
                  </a:lnTo>
                  <a:lnTo>
                    <a:pt x="0" y="279"/>
                  </a:lnTo>
                </a:path>
              </a:pathLst>
            </a:custGeom>
            <a:noFill/>
            <a:ln w="4763">
              <a:solidFill>
                <a:srgbClr val="6E6E6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800" kern="1200">
                <a:solidFill>
                  <a:prstClr val="black"/>
                </a:solidFill>
                <a:latin typeface="Century Gothic"/>
                <a:ea typeface="+mn-ea"/>
                <a:cs typeface="+mn-cs"/>
              </a:endParaRPr>
            </a:p>
          </p:txBody>
        </p:sp>
        <p:sp>
          <p:nvSpPr>
            <p:cNvPr id="318" name="Freeform 108"/>
            <p:cNvSpPr>
              <a:spLocks/>
            </p:cNvSpPr>
            <p:nvPr/>
          </p:nvSpPr>
          <p:spPr bwMode="auto">
            <a:xfrm>
              <a:off x="838" y="2728"/>
              <a:ext cx="486" cy="859"/>
            </a:xfrm>
            <a:custGeom>
              <a:avLst/>
              <a:gdLst>
                <a:gd name="T0" fmla="*/ 84 w 486"/>
                <a:gd name="T1" fmla="*/ 843 h 859"/>
                <a:gd name="T2" fmla="*/ 73 w 486"/>
                <a:gd name="T3" fmla="*/ 856 h 859"/>
                <a:gd name="T4" fmla="*/ 50 w 486"/>
                <a:gd name="T5" fmla="*/ 851 h 859"/>
                <a:gd name="T6" fmla="*/ 66 w 486"/>
                <a:gd name="T7" fmla="*/ 833 h 859"/>
                <a:gd name="T8" fmla="*/ 68 w 486"/>
                <a:gd name="T9" fmla="*/ 807 h 859"/>
                <a:gd name="T10" fmla="*/ 84 w 486"/>
                <a:gd name="T11" fmla="*/ 786 h 859"/>
                <a:gd name="T12" fmla="*/ 66 w 486"/>
                <a:gd name="T13" fmla="*/ 770 h 859"/>
                <a:gd name="T14" fmla="*/ 52 w 486"/>
                <a:gd name="T15" fmla="*/ 765 h 859"/>
                <a:gd name="T16" fmla="*/ 34 w 486"/>
                <a:gd name="T17" fmla="*/ 749 h 859"/>
                <a:gd name="T18" fmla="*/ 24 w 486"/>
                <a:gd name="T19" fmla="*/ 736 h 859"/>
                <a:gd name="T20" fmla="*/ 21 w 486"/>
                <a:gd name="T21" fmla="*/ 710 h 859"/>
                <a:gd name="T22" fmla="*/ 42 w 486"/>
                <a:gd name="T23" fmla="*/ 681 h 859"/>
                <a:gd name="T24" fmla="*/ 26 w 486"/>
                <a:gd name="T25" fmla="*/ 658 h 859"/>
                <a:gd name="T26" fmla="*/ 8 w 486"/>
                <a:gd name="T27" fmla="*/ 634 h 859"/>
                <a:gd name="T28" fmla="*/ 5 w 486"/>
                <a:gd name="T29" fmla="*/ 608 h 859"/>
                <a:gd name="T30" fmla="*/ 11 w 486"/>
                <a:gd name="T31" fmla="*/ 574 h 859"/>
                <a:gd name="T32" fmla="*/ 11 w 486"/>
                <a:gd name="T33" fmla="*/ 553 h 859"/>
                <a:gd name="T34" fmla="*/ 21 w 486"/>
                <a:gd name="T35" fmla="*/ 517 h 859"/>
                <a:gd name="T36" fmla="*/ 34 w 486"/>
                <a:gd name="T37" fmla="*/ 496 h 859"/>
                <a:gd name="T38" fmla="*/ 60 w 486"/>
                <a:gd name="T39" fmla="*/ 496 h 859"/>
                <a:gd name="T40" fmla="*/ 81 w 486"/>
                <a:gd name="T41" fmla="*/ 519 h 859"/>
                <a:gd name="T42" fmla="*/ 89 w 486"/>
                <a:gd name="T43" fmla="*/ 538 h 859"/>
                <a:gd name="T44" fmla="*/ 110 w 486"/>
                <a:gd name="T45" fmla="*/ 519 h 859"/>
                <a:gd name="T46" fmla="*/ 115 w 486"/>
                <a:gd name="T47" fmla="*/ 496 h 859"/>
                <a:gd name="T48" fmla="*/ 113 w 486"/>
                <a:gd name="T49" fmla="*/ 472 h 859"/>
                <a:gd name="T50" fmla="*/ 102 w 486"/>
                <a:gd name="T51" fmla="*/ 438 h 859"/>
                <a:gd name="T52" fmla="*/ 115 w 486"/>
                <a:gd name="T53" fmla="*/ 417 h 859"/>
                <a:gd name="T54" fmla="*/ 146 w 486"/>
                <a:gd name="T55" fmla="*/ 404 h 859"/>
                <a:gd name="T56" fmla="*/ 186 w 486"/>
                <a:gd name="T57" fmla="*/ 397 h 859"/>
                <a:gd name="T58" fmla="*/ 186 w 486"/>
                <a:gd name="T59" fmla="*/ 373 h 859"/>
                <a:gd name="T60" fmla="*/ 183 w 486"/>
                <a:gd name="T61" fmla="*/ 339 h 859"/>
                <a:gd name="T62" fmla="*/ 175 w 486"/>
                <a:gd name="T63" fmla="*/ 321 h 859"/>
                <a:gd name="T64" fmla="*/ 149 w 486"/>
                <a:gd name="T65" fmla="*/ 318 h 859"/>
                <a:gd name="T66" fmla="*/ 136 w 486"/>
                <a:gd name="T67" fmla="*/ 337 h 859"/>
                <a:gd name="T68" fmla="*/ 115 w 486"/>
                <a:gd name="T69" fmla="*/ 323 h 859"/>
                <a:gd name="T70" fmla="*/ 115 w 486"/>
                <a:gd name="T71" fmla="*/ 297 h 859"/>
                <a:gd name="T72" fmla="*/ 136 w 486"/>
                <a:gd name="T73" fmla="*/ 282 h 859"/>
                <a:gd name="T74" fmla="*/ 154 w 486"/>
                <a:gd name="T75" fmla="*/ 269 h 859"/>
                <a:gd name="T76" fmla="*/ 175 w 486"/>
                <a:gd name="T77" fmla="*/ 261 h 859"/>
                <a:gd name="T78" fmla="*/ 196 w 486"/>
                <a:gd name="T79" fmla="*/ 263 h 859"/>
                <a:gd name="T80" fmla="*/ 204 w 486"/>
                <a:gd name="T81" fmla="*/ 274 h 859"/>
                <a:gd name="T82" fmla="*/ 209 w 486"/>
                <a:gd name="T83" fmla="*/ 284 h 859"/>
                <a:gd name="T84" fmla="*/ 230 w 486"/>
                <a:gd name="T85" fmla="*/ 261 h 859"/>
                <a:gd name="T86" fmla="*/ 248 w 486"/>
                <a:gd name="T87" fmla="*/ 232 h 859"/>
                <a:gd name="T88" fmla="*/ 267 w 486"/>
                <a:gd name="T89" fmla="*/ 201 h 859"/>
                <a:gd name="T90" fmla="*/ 290 w 486"/>
                <a:gd name="T91" fmla="*/ 190 h 859"/>
                <a:gd name="T92" fmla="*/ 324 w 486"/>
                <a:gd name="T93" fmla="*/ 185 h 859"/>
                <a:gd name="T94" fmla="*/ 355 w 486"/>
                <a:gd name="T95" fmla="*/ 172 h 859"/>
                <a:gd name="T96" fmla="*/ 374 w 486"/>
                <a:gd name="T97" fmla="*/ 156 h 859"/>
                <a:gd name="T98" fmla="*/ 384 w 486"/>
                <a:gd name="T99" fmla="*/ 177 h 859"/>
                <a:gd name="T100" fmla="*/ 410 w 486"/>
                <a:gd name="T101" fmla="*/ 190 h 859"/>
                <a:gd name="T102" fmla="*/ 415 w 486"/>
                <a:gd name="T103" fmla="*/ 164 h 859"/>
                <a:gd name="T104" fmla="*/ 394 w 486"/>
                <a:gd name="T105" fmla="*/ 138 h 859"/>
                <a:gd name="T106" fmla="*/ 402 w 486"/>
                <a:gd name="T107" fmla="*/ 112 h 859"/>
                <a:gd name="T108" fmla="*/ 426 w 486"/>
                <a:gd name="T109" fmla="*/ 99 h 859"/>
                <a:gd name="T110" fmla="*/ 454 w 486"/>
                <a:gd name="T111" fmla="*/ 81 h 859"/>
                <a:gd name="T112" fmla="*/ 467 w 486"/>
                <a:gd name="T113" fmla="*/ 65 h 859"/>
                <a:gd name="T114" fmla="*/ 465 w 486"/>
                <a:gd name="T115" fmla="*/ 49 h 859"/>
                <a:gd name="T116" fmla="*/ 470 w 486"/>
                <a:gd name="T117" fmla="*/ 20 h 859"/>
                <a:gd name="T118" fmla="*/ 481 w 486"/>
                <a:gd name="T119" fmla="*/ 5 h 8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86" h="859">
                  <a:moveTo>
                    <a:pt x="105" y="848"/>
                  </a:moveTo>
                  <a:lnTo>
                    <a:pt x="105" y="846"/>
                  </a:lnTo>
                  <a:lnTo>
                    <a:pt x="102" y="846"/>
                  </a:lnTo>
                  <a:lnTo>
                    <a:pt x="99" y="846"/>
                  </a:lnTo>
                  <a:lnTo>
                    <a:pt x="97" y="846"/>
                  </a:lnTo>
                  <a:lnTo>
                    <a:pt x="99" y="846"/>
                  </a:lnTo>
                  <a:lnTo>
                    <a:pt x="97" y="846"/>
                  </a:lnTo>
                  <a:lnTo>
                    <a:pt x="97" y="843"/>
                  </a:lnTo>
                  <a:lnTo>
                    <a:pt x="94" y="843"/>
                  </a:lnTo>
                  <a:lnTo>
                    <a:pt x="92" y="843"/>
                  </a:lnTo>
                  <a:lnTo>
                    <a:pt x="92" y="841"/>
                  </a:lnTo>
                  <a:lnTo>
                    <a:pt x="89" y="841"/>
                  </a:lnTo>
                  <a:lnTo>
                    <a:pt x="89" y="838"/>
                  </a:lnTo>
                  <a:lnTo>
                    <a:pt x="86" y="838"/>
                  </a:lnTo>
                  <a:lnTo>
                    <a:pt x="86" y="841"/>
                  </a:lnTo>
                  <a:lnTo>
                    <a:pt x="84" y="841"/>
                  </a:lnTo>
                  <a:lnTo>
                    <a:pt x="84" y="843"/>
                  </a:lnTo>
                  <a:lnTo>
                    <a:pt x="84" y="841"/>
                  </a:lnTo>
                  <a:lnTo>
                    <a:pt x="81" y="841"/>
                  </a:lnTo>
                  <a:lnTo>
                    <a:pt x="79" y="841"/>
                  </a:lnTo>
                  <a:lnTo>
                    <a:pt x="76" y="841"/>
                  </a:lnTo>
                  <a:lnTo>
                    <a:pt x="73" y="841"/>
                  </a:lnTo>
                  <a:lnTo>
                    <a:pt x="73" y="843"/>
                  </a:lnTo>
                  <a:lnTo>
                    <a:pt x="73" y="846"/>
                  </a:lnTo>
                  <a:lnTo>
                    <a:pt x="71" y="846"/>
                  </a:lnTo>
                  <a:lnTo>
                    <a:pt x="71" y="848"/>
                  </a:lnTo>
                  <a:lnTo>
                    <a:pt x="73" y="848"/>
                  </a:lnTo>
                  <a:lnTo>
                    <a:pt x="73" y="851"/>
                  </a:lnTo>
                  <a:lnTo>
                    <a:pt x="71" y="851"/>
                  </a:lnTo>
                  <a:lnTo>
                    <a:pt x="73" y="851"/>
                  </a:lnTo>
                  <a:lnTo>
                    <a:pt x="73" y="854"/>
                  </a:lnTo>
                  <a:lnTo>
                    <a:pt x="76" y="854"/>
                  </a:lnTo>
                  <a:lnTo>
                    <a:pt x="76" y="856"/>
                  </a:lnTo>
                  <a:lnTo>
                    <a:pt x="73" y="856"/>
                  </a:lnTo>
                  <a:lnTo>
                    <a:pt x="71" y="856"/>
                  </a:lnTo>
                  <a:lnTo>
                    <a:pt x="71" y="854"/>
                  </a:lnTo>
                  <a:lnTo>
                    <a:pt x="68" y="854"/>
                  </a:lnTo>
                  <a:lnTo>
                    <a:pt x="66" y="854"/>
                  </a:lnTo>
                  <a:lnTo>
                    <a:pt x="66" y="856"/>
                  </a:lnTo>
                  <a:lnTo>
                    <a:pt x="63" y="856"/>
                  </a:lnTo>
                  <a:lnTo>
                    <a:pt x="63" y="859"/>
                  </a:lnTo>
                  <a:lnTo>
                    <a:pt x="60" y="859"/>
                  </a:lnTo>
                  <a:lnTo>
                    <a:pt x="58" y="859"/>
                  </a:lnTo>
                  <a:lnTo>
                    <a:pt x="58" y="856"/>
                  </a:lnTo>
                  <a:lnTo>
                    <a:pt x="55" y="856"/>
                  </a:lnTo>
                  <a:lnTo>
                    <a:pt x="52" y="856"/>
                  </a:lnTo>
                  <a:lnTo>
                    <a:pt x="50" y="856"/>
                  </a:lnTo>
                  <a:lnTo>
                    <a:pt x="50" y="854"/>
                  </a:lnTo>
                  <a:lnTo>
                    <a:pt x="50" y="851"/>
                  </a:lnTo>
                  <a:lnTo>
                    <a:pt x="50" y="848"/>
                  </a:lnTo>
                  <a:lnTo>
                    <a:pt x="50" y="851"/>
                  </a:lnTo>
                  <a:lnTo>
                    <a:pt x="50" y="848"/>
                  </a:lnTo>
                  <a:lnTo>
                    <a:pt x="47" y="848"/>
                  </a:lnTo>
                  <a:lnTo>
                    <a:pt x="50" y="848"/>
                  </a:lnTo>
                  <a:lnTo>
                    <a:pt x="50" y="846"/>
                  </a:lnTo>
                  <a:lnTo>
                    <a:pt x="52" y="846"/>
                  </a:lnTo>
                  <a:lnTo>
                    <a:pt x="52" y="843"/>
                  </a:lnTo>
                  <a:lnTo>
                    <a:pt x="55" y="843"/>
                  </a:lnTo>
                  <a:lnTo>
                    <a:pt x="55" y="841"/>
                  </a:lnTo>
                  <a:lnTo>
                    <a:pt x="55" y="843"/>
                  </a:lnTo>
                  <a:lnTo>
                    <a:pt x="55" y="841"/>
                  </a:lnTo>
                  <a:lnTo>
                    <a:pt x="58" y="841"/>
                  </a:lnTo>
                  <a:lnTo>
                    <a:pt x="60" y="841"/>
                  </a:lnTo>
                  <a:lnTo>
                    <a:pt x="60" y="838"/>
                  </a:lnTo>
                  <a:lnTo>
                    <a:pt x="60" y="835"/>
                  </a:lnTo>
                  <a:lnTo>
                    <a:pt x="60" y="833"/>
                  </a:lnTo>
                  <a:lnTo>
                    <a:pt x="63" y="833"/>
                  </a:lnTo>
                  <a:lnTo>
                    <a:pt x="66" y="833"/>
                  </a:lnTo>
                  <a:lnTo>
                    <a:pt x="66" y="830"/>
                  </a:lnTo>
                  <a:lnTo>
                    <a:pt x="66" y="828"/>
                  </a:lnTo>
                  <a:lnTo>
                    <a:pt x="68" y="828"/>
                  </a:lnTo>
                  <a:lnTo>
                    <a:pt x="68" y="825"/>
                  </a:lnTo>
                  <a:lnTo>
                    <a:pt x="68" y="822"/>
                  </a:lnTo>
                  <a:lnTo>
                    <a:pt x="68" y="820"/>
                  </a:lnTo>
                  <a:lnTo>
                    <a:pt x="66" y="820"/>
                  </a:lnTo>
                  <a:lnTo>
                    <a:pt x="66" y="817"/>
                  </a:lnTo>
                  <a:lnTo>
                    <a:pt x="66" y="814"/>
                  </a:lnTo>
                  <a:lnTo>
                    <a:pt x="66" y="812"/>
                  </a:lnTo>
                  <a:lnTo>
                    <a:pt x="63" y="812"/>
                  </a:lnTo>
                  <a:lnTo>
                    <a:pt x="66" y="812"/>
                  </a:lnTo>
                  <a:lnTo>
                    <a:pt x="66" y="809"/>
                  </a:lnTo>
                  <a:lnTo>
                    <a:pt x="66" y="812"/>
                  </a:lnTo>
                  <a:lnTo>
                    <a:pt x="66" y="809"/>
                  </a:lnTo>
                  <a:lnTo>
                    <a:pt x="68" y="809"/>
                  </a:lnTo>
                  <a:lnTo>
                    <a:pt x="68" y="807"/>
                  </a:lnTo>
                  <a:lnTo>
                    <a:pt x="68" y="804"/>
                  </a:lnTo>
                  <a:lnTo>
                    <a:pt x="66" y="804"/>
                  </a:lnTo>
                  <a:lnTo>
                    <a:pt x="66" y="801"/>
                  </a:lnTo>
                  <a:lnTo>
                    <a:pt x="68" y="801"/>
                  </a:lnTo>
                  <a:lnTo>
                    <a:pt x="71" y="801"/>
                  </a:lnTo>
                  <a:lnTo>
                    <a:pt x="73" y="801"/>
                  </a:lnTo>
                  <a:lnTo>
                    <a:pt x="73" y="804"/>
                  </a:lnTo>
                  <a:lnTo>
                    <a:pt x="76" y="804"/>
                  </a:lnTo>
                  <a:lnTo>
                    <a:pt x="76" y="801"/>
                  </a:lnTo>
                  <a:lnTo>
                    <a:pt x="79" y="801"/>
                  </a:lnTo>
                  <a:lnTo>
                    <a:pt x="81" y="799"/>
                  </a:lnTo>
                  <a:lnTo>
                    <a:pt x="81" y="796"/>
                  </a:lnTo>
                  <a:lnTo>
                    <a:pt x="84" y="796"/>
                  </a:lnTo>
                  <a:lnTo>
                    <a:pt x="84" y="794"/>
                  </a:lnTo>
                  <a:lnTo>
                    <a:pt x="84" y="791"/>
                  </a:lnTo>
                  <a:lnTo>
                    <a:pt x="84" y="788"/>
                  </a:lnTo>
                  <a:lnTo>
                    <a:pt x="84" y="786"/>
                  </a:lnTo>
                  <a:lnTo>
                    <a:pt x="84" y="783"/>
                  </a:lnTo>
                  <a:lnTo>
                    <a:pt x="84" y="781"/>
                  </a:lnTo>
                  <a:lnTo>
                    <a:pt x="84" y="778"/>
                  </a:lnTo>
                  <a:lnTo>
                    <a:pt x="84" y="775"/>
                  </a:lnTo>
                  <a:lnTo>
                    <a:pt x="81" y="775"/>
                  </a:lnTo>
                  <a:lnTo>
                    <a:pt x="81" y="773"/>
                  </a:lnTo>
                  <a:lnTo>
                    <a:pt x="79" y="773"/>
                  </a:lnTo>
                  <a:lnTo>
                    <a:pt x="79" y="775"/>
                  </a:lnTo>
                  <a:lnTo>
                    <a:pt x="79" y="773"/>
                  </a:lnTo>
                  <a:lnTo>
                    <a:pt x="79" y="770"/>
                  </a:lnTo>
                  <a:lnTo>
                    <a:pt x="76" y="770"/>
                  </a:lnTo>
                  <a:lnTo>
                    <a:pt x="73" y="770"/>
                  </a:lnTo>
                  <a:lnTo>
                    <a:pt x="71" y="770"/>
                  </a:lnTo>
                  <a:lnTo>
                    <a:pt x="73" y="770"/>
                  </a:lnTo>
                  <a:lnTo>
                    <a:pt x="71" y="770"/>
                  </a:lnTo>
                  <a:lnTo>
                    <a:pt x="68" y="770"/>
                  </a:lnTo>
                  <a:lnTo>
                    <a:pt x="66" y="770"/>
                  </a:lnTo>
                  <a:lnTo>
                    <a:pt x="66" y="773"/>
                  </a:lnTo>
                  <a:lnTo>
                    <a:pt x="63" y="773"/>
                  </a:lnTo>
                  <a:lnTo>
                    <a:pt x="60" y="773"/>
                  </a:lnTo>
                  <a:lnTo>
                    <a:pt x="60" y="770"/>
                  </a:lnTo>
                  <a:lnTo>
                    <a:pt x="58" y="770"/>
                  </a:lnTo>
                  <a:lnTo>
                    <a:pt x="60" y="770"/>
                  </a:lnTo>
                  <a:lnTo>
                    <a:pt x="60" y="767"/>
                  </a:lnTo>
                  <a:lnTo>
                    <a:pt x="58" y="767"/>
                  </a:lnTo>
                  <a:lnTo>
                    <a:pt x="55" y="767"/>
                  </a:lnTo>
                  <a:lnTo>
                    <a:pt x="55" y="765"/>
                  </a:lnTo>
                  <a:lnTo>
                    <a:pt x="55" y="767"/>
                  </a:lnTo>
                  <a:lnTo>
                    <a:pt x="55" y="765"/>
                  </a:lnTo>
                  <a:lnTo>
                    <a:pt x="52" y="765"/>
                  </a:lnTo>
                  <a:lnTo>
                    <a:pt x="52" y="767"/>
                  </a:lnTo>
                  <a:lnTo>
                    <a:pt x="55" y="767"/>
                  </a:lnTo>
                  <a:lnTo>
                    <a:pt x="52" y="767"/>
                  </a:lnTo>
                  <a:lnTo>
                    <a:pt x="52" y="765"/>
                  </a:lnTo>
                  <a:lnTo>
                    <a:pt x="50" y="765"/>
                  </a:lnTo>
                  <a:lnTo>
                    <a:pt x="47" y="765"/>
                  </a:lnTo>
                  <a:lnTo>
                    <a:pt x="47" y="762"/>
                  </a:lnTo>
                  <a:lnTo>
                    <a:pt x="45" y="762"/>
                  </a:lnTo>
                  <a:lnTo>
                    <a:pt x="45" y="765"/>
                  </a:lnTo>
                  <a:lnTo>
                    <a:pt x="45" y="762"/>
                  </a:lnTo>
                  <a:lnTo>
                    <a:pt x="45" y="760"/>
                  </a:lnTo>
                  <a:lnTo>
                    <a:pt x="45" y="757"/>
                  </a:lnTo>
                  <a:lnTo>
                    <a:pt x="42" y="757"/>
                  </a:lnTo>
                  <a:lnTo>
                    <a:pt x="45" y="757"/>
                  </a:lnTo>
                  <a:lnTo>
                    <a:pt x="42" y="757"/>
                  </a:lnTo>
                  <a:lnTo>
                    <a:pt x="42" y="754"/>
                  </a:lnTo>
                  <a:lnTo>
                    <a:pt x="39" y="754"/>
                  </a:lnTo>
                  <a:lnTo>
                    <a:pt x="37" y="754"/>
                  </a:lnTo>
                  <a:lnTo>
                    <a:pt x="34" y="754"/>
                  </a:lnTo>
                  <a:lnTo>
                    <a:pt x="34" y="752"/>
                  </a:lnTo>
                  <a:lnTo>
                    <a:pt x="34" y="749"/>
                  </a:lnTo>
                  <a:lnTo>
                    <a:pt x="32" y="749"/>
                  </a:lnTo>
                  <a:lnTo>
                    <a:pt x="32" y="747"/>
                  </a:lnTo>
                  <a:lnTo>
                    <a:pt x="29" y="747"/>
                  </a:lnTo>
                  <a:lnTo>
                    <a:pt x="29" y="744"/>
                  </a:lnTo>
                  <a:lnTo>
                    <a:pt x="26" y="744"/>
                  </a:lnTo>
                  <a:lnTo>
                    <a:pt x="29" y="744"/>
                  </a:lnTo>
                  <a:lnTo>
                    <a:pt x="26" y="744"/>
                  </a:lnTo>
                  <a:lnTo>
                    <a:pt x="26" y="741"/>
                  </a:lnTo>
                  <a:lnTo>
                    <a:pt x="24" y="741"/>
                  </a:lnTo>
                  <a:lnTo>
                    <a:pt x="24" y="739"/>
                  </a:lnTo>
                  <a:lnTo>
                    <a:pt x="24" y="741"/>
                  </a:lnTo>
                  <a:lnTo>
                    <a:pt x="24" y="739"/>
                  </a:lnTo>
                  <a:lnTo>
                    <a:pt x="26" y="739"/>
                  </a:lnTo>
                  <a:lnTo>
                    <a:pt x="24" y="739"/>
                  </a:lnTo>
                  <a:lnTo>
                    <a:pt x="26" y="739"/>
                  </a:lnTo>
                  <a:lnTo>
                    <a:pt x="24" y="739"/>
                  </a:lnTo>
                  <a:lnTo>
                    <a:pt x="24" y="736"/>
                  </a:lnTo>
                  <a:lnTo>
                    <a:pt x="24" y="734"/>
                  </a:lnTo>
                  <a:lnTo>
                    <a:pt x="24" y="731"/>
                  </a:lnTo>
                  <a:lnTo>
                    <a:pt x="26" y="731"/>
                  </a:lnTo>
                  <a:lnTo>
                    <a:pt x="26" y="728"/>
                  </a:lnTo>
                  <a:lnTo>
                    <a:pt x="24" y="728"/>
                  </a:lnTo>
                  <a:lnTo>
                    <a:pt x="26" y="728"/>
                  </a:lnTo>
                  <a:lnTo>
                    <a:pt x="26" y="726"/>
                  </a:lnTo>
                  <a:lnTo>
                    <a:pt x="24" y="726"/>
                  </a:lnTo>
                  <a:lnTo>
                    <a:pt x="24" y="723"/>
                  </a:lnTo>
                  <a:lnTo>
                    <a:pt x="21" y="723"/>
                  </a:lnTo>
                  <a:lnTo>
                    <a:pt x="21" y="720"/>
                  </a:lnTo>
                  <a:lnTo>
                    <a:pt x="24" y="720"/>
                  </a:lnTo>
                  <a:lnTo>
                    <a:pt x="24" y="718"/>
                  </a:lnTo>
                  <a:lnTo>
                    <a:pt x="21" y="718"/>
                  </a:lnTo>
                  <a:lnTo>
                    <a:pt x="21" y="715"/>
                  </a:lnTo>
                  <a:lnTo>
                    <a:pt x="21" y="713"/>
                  </a:lnTo>
                  <a:lnTo>
                    <a:pt x="21" y="710"/>
                  </a:lnTo>
                  <a:lnTo>
                    <a:pt x="21" y="707"/>
                  </a:lnTo>
                  <a:lnTo>
                    <a:pt x="24" y="707"/>
                  </a:lnTo>
                  <a:lnTo>
                    <a:pt x="26" y="707"/>
                  </a:lnTo>
                  <a:lnTo>
                    <a:pt x="29" y="707"/>
                  </a:lnTo>
                  <a:lnTo>
                    <a:pt x="32" y="707"/>
                  </a:lnTo>
                  <a:lnTo>
                    <a:pt x="34" y="707"/>
                  </a:lnTo>
                  <a:lnTo>
                    <a:pt x="34" y="705"/>
                  </a:lnTo>
                  <a:lnTo>
                    <a:pt x="37" y="702"/>
                  </a:lnTo>
                  <a:lnTo>
                    <a:pt x="37" y="700"/>
                  </a:lnTo>
                  <a:lnTo>
                    <a:pt x="37" y="697"/>
                  </a:lnTo>
                  <a:lnTo>
                    <a:pt x="37" y="694"/>
                  </a:lnTo>
                  <a:lnTo>
                    <a:pt x="37" y="692"/>
                  </a:lnTo>
                  <a:lnTo>
                    <a:pt x="39" y="689"/>
                  </a:lnTo>
                  <a:lnTo>
                    <a:pt x="39" y="687"/>
                  </a:lnTo>
                  <a:lnTo>
                    <a:pt x="39" y="684"/>
                  </a:lnTo>
                  <a:lnTo>
                    <a:pt x="42" y="684"/>
                  </a:lnTo>
                  <a:lnTo>
                    <a:pt x="42" y="681"/>
                  </a:lnTo>
                  <a:lnTo>
                    <a:pt x="39" y="681"/>
                  </a:lnTo>
                  <a:lnTo>
                    <a:pt x="39" y="679"/>
                  </a:lnTo>
                  <a:lnTo>
                    <a:pt x="42" y="679"/>
                  </a:lnTo>
                  <a:lnTo>
                    <a:pt x="42" y="676"/>
                  </a:lnTo>
                  <a:lnTo>
                    <a:pt x="42" y="673"/>
                  </a:lnTo>
                  <a:lnTo>
                    <a:pt x="39" y="673"/>
                  </a:lnTo>
                  <a:lnTo>
                    <a:pt x="39" y="671"/>
                  </a:lnTo>
                  <a:lnTo>
                    <a:pt x="37" y="671"/>
                  </a:lnTo>
                  <a:lnTo>
                    <a:pt x="37" y="668"/>
                  </a:lnTo>
                  <a:lnTo>
                    <a:pt x="37" y="666"/>
                  </a:lnTo>
                  <a:lnTo>
                    <a:pt x="34" y="666"/>
                  </a:lnTo>
                  <a:lnTo>
                    <a:pt x="34" y="663"/>
                  </a:lnTo>
                  <a:lnTo>
                    <a:pt x="32" y="663"/>
                  </a:lnTo>
                  <a:lnTo>
                    <a:pt x="32" y="660"/>
                  </a:lnTo>
                  <a:lnTo>
                    <a:pt x="29" y="660"/>
                  </a:lnTo>
                  <a:lnTo>
                    <a:pt x="29" y="658"/>
                  </a:lnTo>
                  <a:lnTo>
                    <a:pt x="26" y="658"/>
                  </a:lnTo>
                  <a:lnTo>
                    <a:pt x="24" y="658"/>
                  </a:lnTo>
                  <a:lnTo>
                    <a:pt x="24" y="655"/>
                  </a:lnTo>
                  <a:lnTo>
                    <a:pt x="21" y="655"/>
                  </a:lnTo>
                  <a:lnTo>
                    <a:pt x="19" y="653"/>
                  </a:lnTo>
                  <a:lnTo>
                    <a:pt x="16" y="653"/>
                  </a:lnTo>
                  <a:lnTo>
                    <a:pt x="13" y="653"/>
                  </a:lnTo>
                  <a:lnTo>
                    <a:pt x="11" y="653"/>
                  </a:lnTo>
                  <a:lnTo>
                    <a:pt x="11" y="650"/>
                  </a:lnTo>
                  <a:lnTo>
                    <a:pt x="8" y="650"/>
                  </a:lnTo>
                  <a:lnTo>
                    <a:pt x="8" y="647"/>
                  </a:lnTo>
                  <a:lnTo>
                    <a:pt x="8" y="645"/>
                  </a:lnTo>
                  <a:lnTo>
                    <a:pt x="5" y="645"/>
                  </a:lnTo>
                  <a:lnTo>
                    <a:pt x="8" y="645"/>
                  </a:lnTo>
                  <a:lnTo>
                    <a:pt x="8" y="642"/>
                  </a:lnTo>
                  <a:lnTo>
                    <a:pt x="8" y="639"/>
                  </a:lnTo>
                  <a:lnTo>
                    <a:pt x="8" y="637"/>
                  </a:lnTo>
                  <a:lnTo>
                    <a:pt x="8" y="634"/>
                  </a:lnTo>
                  <a:lnTo>
                    <a:pt x="8" y="632"/>
                  </a:lnTo>
                  <a:lnTo>
                    <a:pt x="5" y="632"/>
                  </a:lnTo>
                  <a:lnTo>
                    <a:pt x="5" y="629"/>
                  </a:lnTo>
                  <a:lnTo>
                    <a:pt x="8" y="629"/>
                  </a:lnTo>
                  <a:lnTo>
                    <a:pt x="8" y="626"/>
                  </a:lnTo>
                  <a:lnTo>
                    <a:pt x="5" y="626"/>
                  </a:lnTo>
                  <a:lnTo>
                    <a:pt x="5" y="624"/>
                  </a:lnTo>
                  <a:lnTo>
                    <a:pt x="5" y="621"/>
                  </a:lnTo>
                  <a:lnTo>
                    <a:pt x="8" y="621"/>
                  </a:lnTo>
                  <a:lnTo>
                    <a:pt x="8" y="619"/>
                  </a:lnTo>
                  <a:lnTo>
                    <a:pt x="5" y="619"/>
                  </a:lnTo>
                  <a:lnTo>
                    <a:pt x="5" y="616"/>
                  </a:lnTo>
                  <a:lnTo>
                    <a:pt x="5" y="613"/>
                  </a:lnTo>
                  <a:lnTo>
                    <a:pt x="5" y="611"/>
                  </a:lnTo>
                  <a:lnTo>
                    <a:pt x="8" y="611"/>
                  </a:lnTo>
                  <a:lnTo>
                    <a:pt x="8" y="608"/>
                  </a:lnTo>
                  <a:lnTo>
                    <a:pt x="5" y="608"/>
                  </a:lnTo>
                  <a:lnTo>
                    <a:pt x="5" y="606"/>
                  </a:lnTo>
                  <a:lnTo>
                    <a:pt x="8" y="606"/>
                  </a:lnTo>
                  <a:lnTo>
                    <a:pt x="8" y="603"/>
                  </a:lnTo>
                  <a:lnTo>
                    <a:pt x="8" y="600"/>
                  </a:lnTo>
                  <a:lnTo>
                    <a:pt x="8" y="598"/>
                  </a:lnTo>
                  <a:lnTo>
                    <a:pt x="8" y="595"/>
                  </a:lnTo>
                  <a:lnTo>
                    <a:pt x="8" y="592"/>
                  </a:lnTo>
                  <a:lnTo>
                    <a:pt x="8" y="590"/>
                  </a:lnTo>
                  <a:lnTo>
                    <a:pt x="8" y="587"/>
                  </a:lnTo>
                  <a:lnTo>
                    <a:pt x="8" y="585"/>
                  </a:lnTo>
                  <a:lnTo>
                    <a:pt x="11" y="585"/>
                  </a:lnTo>
                  <a:lnTo>
                    <a:pt x="11" y="582"/>
                  </a:lnTo>
                  <a:lnTo>
                    <a:pt x="11" y="579"/>
                  </a:lnTo>
                  <a:lnTo>
                    <a:pt x="11" y="577"/>
                  </a:lnTo>
                  <a:lnTo>
                    <a:pt x="8" y="577"/>
                  </a:lnTo>
                  <a:lnTo>
                    <a:pt x="11" y="577"/>
                  </a:lnTo>
                  <a:lnTo>
                    <a:pt x="11" y="574"/>
                  </a:lnTo>
                  <a:lnTo>
                    <a:pt x="8" y="574"/>
                  </a:lnTo>
                  <a:lnTo>
                    <a:pt x="8" y="572"/>
                  </a:lnTo>
                  <a:lnTo>
                    <a:pt x="5" y="572"/>
                  </a:lnTo>
                  <a:lnTo>
                    <a:pt x="3" y="569"/>
                  </a:lnTo>
                  <a:lnTo>
                    <a:pt x="3" y="572"/>
                  </a:lnTo>
                  <a:lnTo>
                    <a:pt x="3" y="569"/>
                  </a:lnTo>
                  <a:lnTo>
                    <a:pt x="3" y="566"/>
                  </a:lnTo>
                  <a:lnTo>
                    <a:pt x="0" y="566"/>
                  </a:lnTo>
                  <a:lnTo>
                    <a:pt x="0" y="564"/>
                  </a:lnTo>
                  <a:lnTo>
                    <a:pt x="3" y="564"/>
                  </a:lnTo>
                  <a:lnTo>
                    <a:pt x="3" y="561"/>
                  </a:lnTo>
                  <a:lnTo>
                    <a:pt x="5" y="561"/>
                  </a:lnTo>
                  <a:lnTo>
                    <a:pt x="5" y="559"/>
                  </a:lnTo>
                  <a:lnTo>
                    <a:pt x="5" y="556"/>
                  </a:lnTo>
                  <a:lnTo>
                    <a:pt x="8" y="556"/>
                  </a:lnTo>
                  <a:lnTo>
                    <a:pt x="11" y="556"/>
                  </a:lnTo>
                  <a:lnTo>
                    <a:pt x="11" y="553"/>
                  </a:lnTo>
                  <a:lnTo>
                    <a:pt x="13" y="553"/>
                  </a:lnTo>
                  <a:lnTo>
                    <a:pt x="13" y="551"/>
                  </a:lnTo>
                  <a:lnTo>
                    <a:pt x="13" y="548"/>
                  </a:lnTo>
                  <a:lnTo>
                    <a:pt x="13" y="545"/>
                  </a:lnTo>
                  <a:lnTo>
                    <a:pt x="16" y="543"/>
                  </a:lnTo>
                  <a:lnTo>
                    <a:pt x="16" y="540"/>
                  </a:lnTo>
                  <a:lnTo>
                    <a:pt x="16" y="538"/>
                  </a:lnTo>
                  <a:lnTo>
                    <a:pt x="16" y="535"/>
                  </a:lnTo>
                  <a:lnTo>
                    <a:pt x="19" y="535"/>
                  </a:lnTo>
                  <a:lnTo>
                    <a:pt x="19" y="532"/>
                  </a:lnTo>
                  <a:lnTo>
                    <a:pt x="19" y="530"/>
                  </a:lnTo>
                  <a:lnTo>
                    <a:pt x="19" y="527"/>
                  </a:lnTo>
                  <a:lnTo>
                    <a:pt x="19" y="525"/>
                  </a:lnTo>
                  <a:lnTo>
                    <a:pt x="21" y="525"/>
                  </a:lnTo>
                  <a:lnTo>
                    <a:pt x="21" y="522"/>
                  </a:lnTo>
                  <a:lnTo>
                    <a:pt x="21" y="519"/>
                  </a:lnTo>
                  <a:lnTo>
                    <a:pt x="21" y="517"/>
                  </a:lnTo>
                  <a:lnTo>
                    <a:pt x="21" y="514"/>
                  </a:lnTo>
                  <a:lnTo>
                    <a:pt x="21" y="512"/>
                  </a:lnTo>
                  <a:lnTo>
                    <a:pt x="21" y="509"/>
                  </a:lnTo>
                  <a:lnTo>
                    <a:pt x="21" y="506"/>
                  </a:lnTo>
                  <a:lnTo>
                    <a:pt x="24" y="506"/>
                  </a:lnTo>
                  <a:lnTo>
                    <a:pt x="24" y="504"/>
                  </a:lnTo>
                  <a:lnTo>
                    <a:pt x="26" y="504"/>
                  </a:lnTo>
                  <a:lnTo>
                    <a:pt x="24" y="501"/>
                  </a:lnTo>
                  <a:lnTo>
                    <a:pt x="26" y="501"/>
                  </a:lnTo>
                  <a:lnTo>
                    <a:pt x="26" y="504"/>
                  </a:lnTo>
                  <a:lnTo>
                    <a:pt x="29" y="501"/>
                  </a:lnTo>
                  <a:lnTo>
                    <a:pt x="29" y="498"/>
                  </a:lnTo>
                  <a:lnTo>
                    <a:pt x="32" y="498"/>
                  </a:lnTo>
                  <a:lnTo>
                    <a:pt x="32" y="496"/>
                  </a:lnTo>
                  <a:lnTo>
                    <a:pt x="34" y="496"/>
                  </a:lnTo>
                  <a:lnTo>
                    <a:pt x="32" y="496"/>
                  </a:lnTo>
                  <a:lnTo>
                    <a:pt x="34" y="496"/>
                  </a:lnTo>
                  <a:lnTo>
                    <a:pt x="37" y="496"/>
                  </a:lnTo>
                  <a:lnTo>
                    <a:pt x="39" y="496"/>
                  </a:lnTo>
                  <a:lnTo>
                    <a:pt x="39" y="498"/>
                  </a:lnTo>
                  <a:lnTo>
                    <a:pt x="42" y="498"/>
                  </a:lnTo>
                  <a:lnTo>
                    <a:pt x="42" y="496"/>
                  </a:lnTo>
                  <a:lnTo>
                    <a:pt x="45" y="496"/>
                  </a:lnTo>
                  <a:lnTo>
                    <a:pt x="45" y="498"/>
                  </a:lnTo>
                  <a:lnTo>
                    <a:pt x="45" y="496"/>
                  </a:lnTo>
                  <a:lnTo>
                    <a:pt x="47" y="498"/>
                  </a:lnTo>
                  <a:lnTo>
                    <a:pt x="50" y="498"/>
                  </a:lnTo>
                  <a:lnTo>
                    <a:pt x="50" y="496"/>
                  </a:lnTo>
                  <a:lnTo>
                    <a:pt x="52" y="496"/>
                  </a:lnTo>
                  <a:lnTo>
                    <a:pt x="52" y="493"/>
                  </a:lnTo>
                  <a:lnTo>
                    <a:pt x="55" y="493"/>
                  </a:lnTo>
                  <a:lnTo>
                    <a:pt x="58" y="493"/>
                  </a:lnTo>
                  <a:lnTo>
                    <a:pt x="60" y="493"/>
                  </a:lnTo>
                  <a:lnTo>
                    <a:pt x="60" y="496"/>
                  </a:lnTo>
                  <a:lnTo>
                    <a:pt x="63" y="496"/>
                  </a:lnTo>
                  <a:lnTo>
                    <a:pt x="63" y="498"/>
                  </a:lnTo>
                  <a:lnTo>
                    <a:pt x="63" y="501"/>
                  </a:lnTo>
                  <a:lnTo>
                    <a:pt x="66" y="501"/>
                  </a:lnTo>
                  <a:lnTo>
                    <a:pt x="66" y="504"/>
                  </a:lnTo>
                  <a:lnTo>
                    <a:pt x="68" y="504"/>
                  </a:lnTo>
                  <a:lnTo>
                    <a:pt x="71" y="504"/>
                  </a:lnTo>
                  <a:lnTo>
                    <a:pt x="71" y="506"/>
                  </a:lnTo>
                  <a:lnTo>
                    <a:pt x="73" y="506"/>
                  </a:lnTo>
                  <a:lnTo>
                    <a:pt x="73" y="509"/>
                  </a:lnTo>
                  <a:lnTo>
                    <a:pt x="76" y="509"/>
                  </a:lnTo>
                  <a:lnTo>
                    <a:pt x="76" y="512"/>
                  </a:lnTo>
                  <a:lnTo>
                    <a:pt x="79" y="512"/>
                  </a:lnTo>
                  <a:lnTo>
                    <a:pt x="79" y="514"/>
                  </a:lnTo>
                  <a:lnTo>
                    <a:pt x="79" y="517"/>
                  </a:lnTo>
                  <a:lnTo>
                    <a:pt x="81" y="517"/>
                  </a:lnTo>
                  <a:lnTo>
                    <a:pt x="81" y="519"/>
                  </a:lnTo>
                  <a:lnTo>
                    <a:pt x="81" y="522"/>
                  </a:lnTo>
                  <a:lnTo>
                    <a:pt x="81" y="525"/>
                  </a:lnTo>
                  <a:lnTo>
                    <a:pt x="81" y="527"/>
                  </a:lnTo>
                  <a:lnTo>
                    <a:pt x="81" y="530"/>
                  </a:lnTo>
                  <a:lnTo>
                    <a:pt x="81" y="535"/>
                  </a:lnTo>
                  <a:lnTo>
                    <a:pt x="84" y="535"/>
                  </a:lnTo>
                  <a:lnTo>
                    <a:pt x="84" y="538"/>
                  </a:lnTo>
                  <a:lnTo>
                    <a:pt x="81" y="538"/>
                  </a:lnTo>
                  <a:lnTo>
                    <a:pt x="81" y="540"/>
                  </a:lnTo>
                  <a:lnTo>
                    <a:pt x="81" y="543"/>
                  </a:lnTo>
                  <a:lnTo>
                    <a:pt x="84" y="543"/>
                  </a:lnTo>
                  <a:lnTo>
                    <a:pt x="84" y="540"/>
                  </a:lnTo>
                  <a:lnTo>
                    <a:pt x="84" y="543"/>
                  </a:lnTo>
                  <a:lnTo>
                    <a:pt x="84" y="540"/>
                  </a:lnTo>
                  <a:lnTo>
                    <a:pt x="84" y="538"/>
                  </a:lnTo>
                  <a:lnTo>
                    <a:pt x="86" y="538"/>
                  </a:lnTo>
                  <a:lnTo>
                    <a:pt x="89" y="538"/>
                  </a:lnTo>
                  <a:lnTo>
                    <a:pt x="92" y="538"/>
                  </a:lnTo>
                  <a:lnTo>
                    <a:pt x="94" y="538"/>
                  </a:lnTo>
                  <a:lnTo>
                    <a:pt x="97" y="538"/>
                  </a:lnTo>
                  <a:lnTo>
                    <a:pt x="99" y="538"/>
                  </a:lnTo>
                  <a:lnTo>
                    <a:pt x="102" y="538"/>
                  </a:lnTo>
                  <a:lnTo>
                    <a:pt x="102" y="535"/>
                  </a:lnTo>
                  <a:lnTo>
                    <a:pt x="102" y="532"/>
                  </a:lnTo>
                  <a:lnTo>
                    <a:pt x="102" y="530"/>
                  </a:lnTo>
                  <a:lnTo>
                    <a:pt x="105" y="530"/>
                  </a:lnTo>
                  <a:lnTo>
                    <a:pt x="107" y="527"/>
                  </a:lnTo>
                  <a:lnTo>
                    <a:pt x="107" y="525"/>
                  </a:lnTo>
                  <a:lnTo>
                    <a:pt x="105" y="525"/>
                  </a:lnTo>
                  <a:lnTo>
                    <a:pt x="105" y="522"/>
                  </a:lnTo>
                  <a:lnTo>
                    <a:pt x="107" y="522"/>
                  </a:lnTo>
                  <a:lnTo>
                    <a:pt x="110" y="525"/>
                  </a:lnTo>
                  <a:lnTo>
                    <a:pt x="110" y="522"/>
                  </a:lnTo>
                  <a:lnTo>
                    <a:pt x="110" y="519"/>
                  </a:lnTo>
                  <a:lnTo>
                    <a:pt x="113" y="519"/>
                  </a:lnTo>
                  <a:lnTo>
                    <a:pt x="113" y="517"/>
                  </a:lnTo>
                  <a:lnTo>
                    <a:pt x="110" y="517"/>
                  </a:lnTo>
                  <a:lnTo>
                    <a:pt x="113" y="517"/>
                  </a:lnTo>
                  <a:lnTo>
                    <a:pt x="115" y="517"/>
                  </a:lnTo>
                  <a:lnTo>
                    <a:pt x="115" y="514"/>
                  </a:lnTo>
                  <a:lnTo>
                    <a:pt x="115" y="512"/>
                  </a:lnTo>
                  <a:lnTo>
                    <a:pt x="115" y="509"/>
                  </a:lnTo>
                  <a:lnTo>
                    <a:pt x="115" y="506"/>
                  </a:lnTo>
                  <a:lnTo>
                    <a:pt x="118" y="506"/>
                  </a:lnTo>
                  <a:lnTo>
                    <a:pt x="115" y="506"/>
                  </a:lnTo>
                  <a:lnTo>
                    <a:pt x="115" y="504"/>
                  </a:lnTo>
                  <a:lnTo>
                    <a:pt x="118" y="504"/>
                  </a:lnTo>
                  <a:lnTo>
                    <a:pt x="118" y="501"/>
                  </a:lnTo>
                  <a:lnTo>
                    <a:pt x="115" y="501"/>
                  </a:lnTo>
                  <a:lnTo>
                    <a:pt x="115" y="498"/>
                  </a:lnTo>
                  <a:lnTo>
                    <a:pt x="115" y="496"/>
                  </a:lnTo>
                  <a:lnTo>
                    <a:pt x="115" y="493"/>
                  </a:lnTo>
                  <a:lnTo>
                    <a:pt x="113" y="493"/>
                  </a:lnTo>
                  <a:lnTo>
                    <a:pt x="115" y="493"/>
                  </a:lnTo>
                  <a:lnTo>
                    <a:pt x="115" y="496"/>
                  </a:lnTo>
                  <a:lnTo>
                    <a:pt x="115" y="493"/>
                  </a:lnTo>
                  <a:lnTo>
                    <a:pt x="115" y="491"/>
                  </a:lnTo>
                  <a:lnTo>
                    <a:pt x="115" y="488"/>
                  </a:lnTo>
                  <a:lnTo>
                    <a:pt x="118" y="485"/>
                  </a:lnTo>
                  <a:lnTo>
                    <a:pt x="115" y="485"/>
                  </a:lnTo>
                  <a:lnTo>
                    <a:pt x="115" y="483"/>
                  </a:lnTo>
                  <a:lnTo>
                    <a:pt x="115" y="480"/>
                  </a:lnTo>
                  <a:lnTo>
                    <a:pt x="115" y="478"/>
                  </a:lnTo>
                  <a:lnTo>
                    <a:pt x="113" y="478"/>
                  </a:lnTo>
                  <a:lnTo>
                    <a:pt x="113" y="475"/>
                  </a:lnTo>
                  <a:lnTo>
                    <a:pt x="113" y="472"/>
                  </a:lnTo>
                  <a:lnTo>
                    <a:pt x="113" y="475"/>
                  </a:lnTo>
                  <a:lnTo>
                    <a:pt x="113" y="472"/>
                  </a:lnTo>
                  <a:lnTo>
                    <a:pt x="113" y="470"/>
                  </a:lnTo>
                  <a:lnTo>
                    <a:pt x="113" y="467"/>
                  </a:lnTo>
                  <a:lnTo>
                    <a:pt x="113" y="464"/>
                  </a:lnTo>
                  <a:lnTo>
                    <a:pt x="113" y="462"/>
                  </a:lnTo>
                  <a:lnTo>
                    <a:pt x="110" y="462"/>
                  </a:lnTo>
                  <a:lnTo>
                    <a:pt x="110" y="459"/>
                  </a:lnTo>
                  <a:lnTo>
                    <a:pt x="110" y="457"/>
                  </a:lnTo>
                  <a:lnTo>
                    <a:pt x="107" y="457"/>
                  </a:lnTo>
                  <a:lnTo>
                    <a:pt x="107" y="454"/>
                  </a:lnTo>
                  <a:lnTo>
                    <a:pt x="105" y="454"/>
                  </a:lnTo>
                  <a:lnTo>
                    <a:pt x="105" y="451"/>
                  </a:lnTo>
                  <a:lnTo>
                    <a:pt x="105" y="449"/>
                  </a:lnTo>
                  <a:lnTo>
                    <a:pt x="102" y="449"/>
                  </a:lnTo>
                  <a:lnTo>
                    <a:pt x="102" y="446"/>
                  </a:lnTo>
                  <a:lnTo>
                    <a:pt x="102" y="444"/>
                  </a:lnTo>
                  <a:lnTo>
                    <a:pt x="102" y="441"/>
                  </a:lnTo>
                  <a:lnTo>
                    <a:pt x="102" y="438"/>
                  </a:lnTo>
                  <a:lnTo>
                    <a:pt x="99" y="438"/>
                  </a:lnTo>
                  <a:lnTo>
                    <a:pt x="99" y="436"/>
                  </a:lnTo>
                  <a:lnTo>
                    <a:pt x="102" y="436"/>
                  </a:lnTo>
                  <a:lnTo>
                    <a:pt x="99" y="436"/>
                  </a:lnTo>
                  <a:lnTo>
                    <a:pt x="99" y="433"/>
                  </a:lnTo>
                  <a:lnTo>
                    <a:pt x="99" y="431"/>
                  </a:lnTo>
                  <a:lnTo>
                    <a:pt x="102" y="431"/>
                  </a:lnTo>
                  <a:lnTo>
                    <a:pt x="102" y="428"/>
                  </a:lnTo>
                  <a:lnTo>
                    <a:pt x="102" y="425"/>
                  </a:lnTo>
                  <a:lnTo>
                    <a:pt x="105" y="425"/>
                  </a:lnTo>
                  <a:lnTo>
                    <a:pt x="105" y="423"/>
                  </a:lnTo>
                  <a:lnTo>
                    <a:pt x="107" y="423"/>
                  </a:lnTo>
                  <a:lnTo>
                    <a:pt x="107" y="420"/>
                  </a:lnTo>
                  <a:lnTo>
                    <a:pt x="110" y="420"/>
                  </a:lnTo>
                  <a:lnTo>
                    <a:pt x="110" y="417"/>
                  </a:lnTo>
                  <a:lnTo>
                    <a:pt x="113" y="417"/>
                  </a:lnTo>
                  <a:lnTo>
                    <a:pt x="115" y="417"/>
                  </a:lnTo>
                  <a:lnTo>
                    <a:pt x="115" y="415"/>
                  </a:lnTo>
                  <a:lnTo>
                    <a:pt x="118" y="415"/>
                  </a:lnTo>
                  <a:lnTo>
                    <a:pt x="118" y="412"/>
                  </a:lnTo>
                  <a:lnTo>
                    <a:pt x="120" y="412"/>
                  </a:lnTo>
                  <a:lnTo>
                    <a:pt x="123" y="412"/>
                  </a:lnTo>
                  <a:lnTo>
                    <a:pt x="126" y="412"/>
                  </a:lnTo>
                  <a:lnTo>
                    <a:pt x="126" y="410"/>
                  </a:lnTo>
                  <a:lnTo>
                    <a:pt x="126" y="412"/>
                  </a:lnTo>
                  <a:lnTo>
                    <a:pt x="126" y="410"/>
                  </a:lnTo>
                  <a:lnTo>
                    <a:pt x="128" y="410"/>
                  </a:lnTo>
                  <a:lnTo>
                    <a:pt x="131" y="410"/>
                  </a:lnTo>
                  <a:lnTo>
                    <a:pt x="133" y="410"/>
                  </a:lnTo>
                  <a:lnTo>
                    <a:pt x="136" y="407"/>
                  </a:lnTo>
                  <a:lnTo>
                    <a:pt x="139" y="407"/>
                  </a:lnTo>
                  <a:lnTo>
                    <a:pt x="141" y="407"/>
                  </a:lnTo>
                  <a:lnTo>
                    <a:pt x="144" y="407"/>
                  </a:lnTo>
                  <a:lnTo>
                    <a:pt x="146" y="404"/>
                  </a:lnTo>
                  <a:lnTo>
                    <a:pt x="149" y="404"/>
                  </a:lnTo>
                  <a:lnTo>
                    <a:pt x="152" y="404"/>
                  </a:lnTo>
                  <a:lnTo>
                    <a:pt x="154" y="404"/>
                  </a:lnTo>
                  <a:lnTo>
                    <a:pt x="157" y="404"/>
                  </a:lnTo>
                  <a:lnTo>
                    <a:pt x="159" y="404"/>
                  </a:lnTo>
                  <a:lnTo>
                    <a:pt x="162" y="404"/>
                  </a:lnTo>
                  <a:lnTo>
                    <a:pt x="165" y="404"/>
                  </a:lnTo>
                  <a:lnTo>
                    <a:pt x="167" y="404"/>
                  </a:lnTo>
                  <a:lnTo>
                    <a:pt x="170" y="404"/>
                  </a:lnTo>
                  <a:lnTo>
                    <a:pt x="170" y="402"/>
                  </a:lnTo>
                  <a:lnTo>
                    <a:pt x="173" y="402"/>
                  </a:lnTo>
                  <a:lnTo>
                    <a:pt x="175" y="402"/>
                  </a:lnTo>
                  <a:lnTo>
                    <a:pt x="178" y="399"/>
                  </a:lnTo>
                  <a:lnTo>
                    <a:pt x="180" y="399"/>
                  </a:lnTo>
                  <a:lnTo>
                    <a:pt x="183" y="399"/>
                  </a:lnTo>
                  <a:lnTo>
                    <a:pt x="183" y="397"/>
                  </a:lnTo>
                  <a:lnTo>
                    <a:pt x="186" y="397"/>
                  </a:lnTo>
                  <a:lnTo>
                    <a:pt x="183" y="397"/>
                  </a:lnTo>
                  <a:lnTo>
                    <a:pt x="186" y="397"/>
                  </a:lnTo>
                  <a:lnTo>
                    <a:pt x="188" y="394"/>
                  </a:lnTo>
                  <a:lnTo>
                    <a:pt x="188" y="391"/>
                  </a:lnTo>
                  <a:lnTo>
                    <a:pt x="191" y="391"/>
                  </a:lnTo>
                  <a:lnTo>
                    <a:pt x="193" y="391"/>
                  </a:lnTo>
                  <a:lnTo>
                    <a:pt x="193" y="389"/>
                  </a:lnTo>
                  <a:lnTo>
                    <a:pt x="196" y="389"/>
                  </a:lnTo>
                  <a:lnTo>
                    <a:pt x="196" y="386"/>
                  </a:lnTo>
                  <a:lnTo>
                    <a:pt x="193" y="386"/>
                  </a:lnTo>
                  <a:lnTo>
                    <a:pt x="191" y="386"/>
                  </a:lnTo>
                  <a:lnTo>
                    <a:pt x="188" y="386"/>
                  </a:lnTo>
                  <a:lnTo>
                    <a:pt x="188" y="384"/>
                  </a:lnTo>
                  <a:lnTo>
                    <a:pt x="188" y="378"/>
                  </a:lnTo>
                  <a:lnTo>
                    <a:pt x="188" y="376"/>
                  </a:lnTo>
                  <a:lnTo>
                    <a:pt x="186" y="376"/>
                  </a:lnTo>
                  <a:lnTo>
                    <a:pt x="186" y="373"/>
                  </a:lnTo>
                  <a:lnTo>
                    <a:pt x="186" y="370"/>
                  </a:lnTo>
                  <a:lnTo>
                    <a:pt x="186" y="368"/>
                  </a:lnTo>
                  <a:lnTo>
                    <a:pt x="186" y="365"/>
                  </a:lnTo>
                  <a:lnTo>
                    <a:pt x="186" y="363"/>
                  </a:lnTo>
                  <a:lnTo>
                    <a:pt x="186" y="360"/>
                  </a:lnTo>
                  <a:lnTo>
                    <a:pt x="183" y="360"/>
                  </a:lnTo>
                  <a:lnTo>
                    <a:pt x="183" y="357"/>
                  </a:lnTo>
                  <a:lnTo>
                    <a:pt x="183" y="355"/>
                  </a:lnTo>
                  <a:lnTo>
                    <a:pt x="183" y="352"/>
                  </a:lnTo>
                  <a:lnTo>
                    <a:pt x="183" y="350"/>
                  </a:lnTo>
                  <a:lnTo>
                    <a:pt x="183" y="347"/>
                  </a:lnTo>
                  <a:lnTo>
                    <a:pt x="183" y="344"/>
                  </a:lnTo>
                  <a:lnTo>
                    <a:pt x="183" y="342"/>
                  </a:lnTo>
                  <a:lnTo>
                    <a:pt x="183" y="339"/>
                  </a:lnTo>
                  <a:lnTo>
                    <a:pt x="180" y="337"/>
                  </a:lnTo>
                  <a:lnTo>
                    <a:pt x="183" y="337"/>
                  </a:lnTo>
                  <a:lnTo>
                    <a:pt x="183" y="339"/>
                  </a:lnTo>
                  <a:lnTo>
                    <a:pt x="188" y="337"/>
                  </a:lnTo>
                  <a:lnTo>
                    <a:pt x="191" y="337"/>
                  </a:lnTo>
                  <a:lnTo>
                    <a:pt x="191" y="334"/>
                  </a:lnTo>
                  <a:lnTo>
                    <a:pt x="193" y="334"/>
                  </a:lnTo>
                  <a:lnTo>
                    <a:pt x="191" y="331"/>
                  </a:lnTo>
                  <a:lnTo>
                    <a:pt x="193" y="331"/>
                  </a:lnTo>
                  <a:lnTo>
                    <a:pt x="191" y="331"/>
                  </a:lnTo>
                  <a:lnTo>
                    <a:pt x="191" y="329"/>
                  </a:lnTo>
                  <a:lnTo>
                    <a:pt x="191" y="326"/>
                  </a:lnTo>
                  <a:lnTo>
                    <a:pt x="191" y="323"/>
                  </a:lnTo>
                  <a:lnTo>
                    <a:pt x="188" y="323"/>
                  </a:lnTo>
                  <a:lnTo>
                    <a:pt x="186" y="323"/>
                  </a:lnTo>
                  <a:lnTo>
                    <a:pt x="186" y="321"/>
                  </a:lnTo>
                  <a:lnTo>
                    <a:pt x="183" y="321"/>
                  </a:lnTo>
                  <a:lnTo>
                    <a:pt x="180" y="321"/>
                  </a:lnTo>
                  <a:lnTo>
                    <a:pt x="178" y="321"/>
                  </a:lnTo>
                  <a:lnTo>
                    <a:pt x="175" y="321"/>
                  </a:lnTo>
                  <a:lnTo>
                    <a:pt x="173" y="321"/>
                  </a:lnTo>
                  <a:lnTo>
                    <a:pt x="170" y="321"/>
                  </a:lnTo>
                  <a:lnTo>
                    <a:pt x="170" y="318"/>
                  </a:lnTo>
                  <a:lnTo>
                    <a:pt x="167" y="318"/>
                  </a:lnTo>
                  <a:lnTo>
                    <a:pt x="165" y="318"/>
                  </a:lnTo>
                  <a:lnTo>
                    <a:pt x="165" y="316"/>
                  </a:lnTo>
                  <a:lnTo>
                    <a:pt x="162" y="316"/>
                  </a:lnTo>
                  <a:lnTo>
                    <a:pt x="162" y="313"/>
                  </a:lnTo>
                  <a:lnTo>
                    <a:pt x="159" y="313"/>
                  </a:lnTo>
                  <a:lnTo>
                    <a:pt x="157" y="313"/>
                  </a:lnTo>
                  <a:lnTo>
                    <a:pt x="157" y="310"/>
                  </a:lnTo>
                  <a:lnTo>
                    <a:pt x="154" y="310"/>
                  </a:lnTo>
                  <a:lnTo>
                    <a:pt x="152" y="310"/>
                  </a:lnTo>
                  <a:lnTo>
                    <a:pt x="152" y="313"/>
                  </a:lnTo>
                  <a:lnTo>
                    <a:pt x="152" y="316"/>
                  </a:lnTo>
                  <a:lnTo>
                    <a:pt x="149" y="316"/>
                  </a:lnTo>
                  <a:lnTo>
                    <a:pt x="149" y="318"/>
                  </a:lnTo>
                  <a:lnTo>
                    <a:pt x="149" y="321"/>
                  </a:lnTo>
                  <a:lnTo>
                    <a:pt x="152" y="321"/>
                  </a:lnTo>
                  <a:lnTo>
                    <a:pt x="154" y="321"/>
                  </a:lnTo>
                  <a:lnTo>
                    <a:pt x="152" y="321"/>
                  </a:lnTo>
                  <a:lnTo>
                    <a:pt x="154" y="321"/>
                  </a:lnTo>
                  <a:lnTo>
                    <a:pt x="154" y="323"/>
                  </a:lnTo>
                  <a:lnTo>
                    <a:pt x="152" y="323"/>
                  </a:lnTo>
                  <a:lnTo>
                    <a:pt x="149" y="323"/>
                  </a:lnTo>
                  <a:lnTo>
                    <a:pt x="149" y="326"/>
                  </a:lnTo>
                  <a:lnTo>
                    <a:pt x="146" y="326"/>
                  </a:lnTo>
                  <a:lnTo>
                    <a:pt x="146" y="329"/>
                  </a:lnTo>
                  <a:lnTo>
                    <a:pt x="144" y="329"/>
                  </a:lnTo>
                  <a:lnTo>
                    <a:pt x="141" y="329"/>
                  </a:lnTo>
                  <a:lnTo>
                    <a:pt x="139" y="331"/>
                  </a:lnTo>
                  <a:lnTo>
                    <a:pt x="136" y="331"/>
                  </a:lnTo>
                  <a:lnTo>
                    <a:pt x="136" y="334"/>
                  </a:lnTo>
                  <a:lnTo>
                    <a:pt x="136" y="337"/>
                  </a:lnTo>
                  <a:lnTo>
                    <a:pt x="136" y="334"/>
                  </a:lnTo>
                  <a:lnTo>
                    <a:pt x="133" y="334"/>
                  </a:lnTo>
                  <a:lnTo>
                    <a:pt x="128" y="334"/>
                  </a:lnTo>
                  <a:lnTo>
                    <a:pt x="120" y="337"/>
                  </a:lnTo>
                  <a:lnTo>
                    <a:pt x="118" y="339"/>
                  </a:lnTo>
                  <a:lnTo>
                    <a:pt x="115" y="339"/>
                  </a:lnTo>
                  <a:lnTo>
                    <a:pt x="115" y="337"/>
                  </a:lnTo>
                  <a:lnTo>
                    <a:pt x="118" y="337"/>
                  </a:lnTo>
                  <a:lnTo>
                    <a:pt x="120" y="334"/>
                  </a:lnTo>
                  <a:lnTo>
                    <a:pt x="118" y="334"/>
                  </a:lnTo>
                  <a:lnTo>
                    <a:pt x="120" y="334"/>
                  </a:lnTo>
                  <a:lnTo>
                    <a:pt x="120" y="331"/>
                  </a:lnTo>
                  <a:lnTo>
                    <a:pt x="118" y="331"/>
                  </a:lnTo>
                  <a:lnTo>
                    <a:pt x="118" y="329"/>
                  </a:lnTo>
                  <a:lnTo>
                    <a:pt x="115" y="329"/>
                  </a:lnTo>
                  <a:lnTo>
                    <a:pt x="115" y="326"/>
                  </a:lnTo>
                  <a:lnTo>
                    <a:pt x="115" y="323"/>
                  </a:lnTo>
                  <a:lnTo>
                    <a:pt x="115" y="321"/>
                  </a:lnTo>
                  <a:lnTo>
                    <a:pt x="113" y="321"/>
                  </a:lnTo>
                  <a:lnTo>
                    <a:pt x="113" y="318"/>
                  </a:lnTo>
                  <a:lnTo>
                    <a:pt x="110" y="318"/>
                  </a:lnTo>
                  <a:lnTo>
                    <a:pt x="110" y="316"/>
                  </a:lnTo>
                  <a:lnTo>
                    <a:pt x="110" y="313"/>
                  </a:lnTo>
                  <a:lnTo>
                    <a:pt x="110" y="310"/>
                  </a:lnTo>
                  <a:lnTo>
                    <a:pt x="107" y="308"/>
                  </a:lnTo>
                  <a:lnTo>
                    <a:pt x="107" y="305"/>
                  </a:lnTo>
                  <a:lnTo>
                    <a:pt x="110" y="305"/>
                  </a:lnTo>
                  <a:lnTo>
                    <a:pt x="110" y="303"/>
                  </a:lnTo>
                  <a:lnTo>
                    <a:pt x="113" y="303"/>
                  </a:lnTo>
                  <a:lnTo>
                    <a:pt x="113" y="300"/>
                  </a:lnTo>
                  <a:lnTo>
                    <a:pt x="110" y="300"/>
                  </a:lnTo>
                  <a:lnTo>
                    <a:pt x="113" y="300"/>
                  </a:lnTo>
                  <a:lnTo>
                    <a:pt x="115" y="300"/>
                  </a:lnTo>
                  <a:lnTo>
                    <a:pt x="115" y="297"/>
                  </a:lnTo>
                  <a:lnTo>
                    <a:pt x="118" y="297"/>
                  </a:lnTo>
                  <a:lnTo>
                    <a:pt x="115" y="297"/>
                  </a:lnTo>
                  <a:lnTo>
                    <a:pt x="118" y="297"/>
                  </a:lnTo>
                  <a:lnTo>
                    <a:pt x="120" y="295"/>
                  </a:lnTo>
                  <a:lnTo>
                    <a:pt x="123" y="295"/>
                  </a:lnTo>
                  <a:lnTo>
                    <a:pt x="123" y="292"/>
                  </a:lnTo>
                  <a:lnTo>
                    <a:pt x="126" y="292"/>
                  </a:lnTo>
                  <a:lnTo>
                    <a:pt x="126" y="289"/>
                  </a:lnTo>
                  <a:lnTo>
                    <a:pt x="128" y="289"/>
                  </a:lnTo>
                  <a:lnTo>
                    <a:pt x="131" y="289"/>
                  </a:lnTo>
                  <a:lnTo>
                    <a:pt x="128" y="289"/>
                  </a:lnTo>
                  <a:lnTo>
                    <a:pt x="131" y="289"/>
                  </a:lnTo>
                  <a:lnTo>
                    <a:pt x="131" y="287"/>
                  </a:lnTo>
                  <a:lnTo>
                    <a:pt x="133" y="287"/>
                  </a:lnTo>
                  <a:lnTo>
                    <a:pt x="133" y="284"/>
                  </a:lnTo>
                  <a:lnTo>
                    <a:pt x="136" y="284"/>
                  </a:lnTo>
                  <a:lnTo>
                    <a:pt x="136" y="282"/>
                  </a:lnTo>
                  <a:lnTo>
                    <a:pt x="139" y="279"/>
                  </a:lnTo>
                  <a:lnTo>
                    <a:pt x="136" y="279"/>
                  </a:lnTo>
                  <a:lnTo>
                    <a:pt x="139" y="279"/>
                  </a:lnTo>
                  <a:lnTo>
                    <a:pt x="139" y="276"/>
                  </a:lnTo>
                  <a:lnTo>
                    <a:pt x="139" y="274"/>
                  </a:lnTo>
                  <a:lnTo>
                    <a:pt x="141" y="274"/>
                  </a:lnTo>
                  <a:lnTo>
                    <a:pt x="144" y="274"/>
                  </a:lnTo>
                  <a:lnTo>
                    <a:pt x="146" y="274"/>
                  </a:lnTo>
                  <a:lnTo>
                    <a:pt x="144" y="274"/>
                  </a:lnTo>
                  <a:lnTo>
                    <a:pt x="146" y="274"/>
                  </a:lnTo>
                  <a:lnTo>
                    <a:pt x="146" y="271"/>
                  </a:lnTo>
                  <a:lnTo>
                    <a:pt x="149" y="271"/>
                  </a:lnTo>
                  <a:lnTo>
                    <a:pt x="149" y="269"/>
                  </a:lnTo>
                  <a:lnTo>
                    <a:pt x="149" y="271"/>
                  </a:lnTo>
                  <a:lnTo>
                    <a:pt x="149" y="269"/>
                  </a:lnTo>
                  <a:lnTo>
                    <a:pt x="152" y="269"/>
                  </a:lnTo>
                  <a:lnTo>
                    <a:pt x="154" y="269"/>
                  </a:lnTo>
                  <a:lnTo>
                    <a:pt x="154" y="266"/>
                  </a:lnTo>
                  <a:lnTo>
                    <a:pt x="157" y="266"/>
                  </a:lnTo>
                  <a:lnTo>
                    <a:pt x="159" y="266"/>
                  </a:lnTo>
                  <a:lnTo>
                    <a:pt x="162" y="266"/>
                  </a:lnTo>
                  <a:lnTo>
                    <a:pt x="162" y="263"/>
                  </a:lnTo>
                  <a:lnTo>
                    <a:pt x="165" y="263"/>
                  </a:lnTo>
                  <a:lnTo>
                    <a:pt x="167" y="263"/>
                  </a:lnTo>
                  <a:lnTo>
                    <a:pt x="167" y="261"/>
                  </a:lnTo>
                  <a:lnTo>
                    <a:pt x="167" y="263"/>
                  </a:lnTo>
                  <a:lnTo>
                    <a:pt x="167" y="261"/>
                  </a:lnTo>
                  <a:lnTo>
                    <a:pt x="170" y="261"/>
                  </a:lnTo>
                  <a:lnTo>
                    <a:pt x="170" y="263"/>
                  </a:lnTo>
                  <a:lnTo>
                    <a:pt x="173" y="263"/>
                  </a:lnTo>
                  <a:lnTo>
                    <a:pt x="173" y="261"/>
                  </a:lnTo>
                  <a:lnTo>
                    <a:pt x="175" y="261"/>
                  </a:lnTo>
                  <a:lnTo>
                    <a:pt x="173" y="261"/>
                  </a:lnTo>
                  <a:lnTo>
                    <a:pt x="175" y="261"/>
                  </a:lnTo>
                  <a:lnTo>
                    <a:pt x="175" y="258"/>
                  </a:lnTo>
                  <a:lnTo>
                    <a:pt x="178" y="258"/>
                  </a:lnTo>
                  <a:lnTo>
                    <a:pt x="178" y="261"/>
                  </a:lnTo>
                  <a:lnTo>
                    <a:pt x="178" y="258"/>
                  </a:lnTo>
                  <a:lnTo>
                    <a:pt x="180" y="258"/>
                  </a:lnTo>
                  <a:lnTo>
                    <a:pt x="180" y="261"/>
                  </a:lnTo>
                  <a:lnTo>
                    <a:pt x="180" y="258"/>
                  </a:lnTo>
                  <a:lnTo>
                    <a:pt x="183" y="258"/>
                  </a:lnTo>
                  <a:lnTo>
                    <a:pt x="183" y="261"/>
                  </a:lnTo>
                  <a:lnTo>
                    <a:pt x="180" y="261"/>
                  </a:lnTo>
                  <a:lnTo>
                    <a:pt x="183" y="261"/>
                  </a:lnTo>
                  <a:lnTo>
                    <a:pt x="186" y="261"/>
                  </a:lnTo>
                  <a:lnTo>
                    <a:pt x="188" y="261"/>
                  </a:lnTo>
                  <a:lnTo>
                    <a:pt x="188" y="263"/>
                  </a:lnTo>
                  <a:lnTo>
                    <a:pt x="191" y="263"/>
                  </a:lnTo>
                  <a:lnTo>
                    <a:pt x="193" y="263"/>
                  </a:lnTo>
                  <a:lnTo>
                    <a:pt x="196" y="263"/>
                  </a:lnTo>
                  <a:lnTo>
                    <a:pt x="196" y="261"/>
                  </a:lnTo>
                  <a:lnTo>
                    <a:pt x="199" y="261"/>
                  </a:lnTo>
                  <a:lnTo>
                    <a:pt x="199" y="258"/>
                  </a:lnTo>
                  <a:lnTo>
                    <a:pt x="199" y="261"/>
                  </a:lnTo>
                  <a:lnTo>
                    <a:pt x="199" y="258"/>
                  </a:lnTo>
                  <a:lnTo>
                    <a:pt x="199" y="261"/>
                  </a:lnTo>
                  <a:lnTo>
                    <a:pt x="199" y="263"/>
                  </a:lnTo>
                  <a:lnTo>
                    <a:pt x="199" y="266"/>
                  </a:lnTo>
                  <a:lnTo>
                    <a:pt x="199" y="269"/>
                  </a:lnTo>
                  <a:lnTo>
                    <a:pt x="196" y="269"/>
                  </a:lnTo>
                  <a:lnTo>
                    <a:pt x="196" y="271"/>
                  </a:lnTo>
                  <a:lnTo>
                    <a:pt x="199" y="271"/>
                  </a:lnTo>
                  <a:lnTo>
                    <a:pt x="196" y="271"/>
                  </a:lnTo>
                  <a:lnTo>
                    <a:pt x="199" y="271"/>
                  </a:lnTo>
                  <a:lnTo>
                    <a:pt x="201" y="271"/>
                  </a:lnTo>
                  <a:lnTo>
                    <a:pt x="204" y="271"/>
                  </a:lnTo>
                  <a:lnTo>
                    <a:pt x="204" y="274"/>
                  </a:lnTo>
                  <a:lnTo>
                    <a:pt x="206" y="274"/>
                  </a:lnTo>
                  <a:lnTo>
                    <a:pt x="206" y="276"/>
                  </a:lnTo>
                  <a:lnTo>
                    <a:pt x="204" y="276"/>
                  </a:lnTo>
                  <a:lnTo>
                    <a:pt x="204" y="279"/>
                  </a:lnTo>
                  <a:lnTo>
                    <a:pt x="201" y="279"/>
                  </a:lnTo>
                  <a:lnTo>
                    <a:pt x="199" y="279"/>
                  </a:lnTo>
                  <a:lnTo>
                    <a:pt x="199" y="282"/>
                  </a:lnTo>
                  <a:lnTo>
                    <a:pt x="199" y="284"/>
                  </a:lnTo>
                  <a:lnTo>
                    <a:pt x="199" y="289"/>
                  </a:lnTo>
                  <a:lnTo>
                    <a:pt x="196" y="289"/>
                  </a:lnTo>
                  <a:lnTo>
                    <a:pt x="199" y="289"/>
                  </a:lnTo>
                  <a:lnTo>
                    <a:pt x="201" y="289"/>
                  </a:lnTo>
                  <a:lnTo>
                    <a:pt x="201" y="287"/>
                  </a:lnTo>
                  <a:lnTo>
                    <a:pt x="201" y="284"/>
                  </a:lnTo>
                  <a:lnTo>
                    <a:pt x="204" y="284"/>
                  </a:lnTo>
                  <a:lnTo>
                    <a:pt x="206" y="284"/>
                  </a:lnTo>
                  <a:lnTo>
                    <a:pt x="209" y="284"/>
                  </a:lnTo>
                  <a:lnTo>
                    <a:pt x="212" y="284"/>
                  </a:lnTo>
                  <a:lnTo>
                    <a:pt x="212" y="282"/>
                  </a:lnTo>
                  <a:lnTo>
                    <a:pt x="214" y="282"/>
                  </a:lnTo>
                  <a:lnTo>
                    <a:pt x="217" y="282"/>
                  </a:lnTo>
                  <a:lnTo>
                    <a:pt x="217" y="279"/>
                  </a:lnTo>
                  <a:lnTo>
                    <a:pt x="220" y="279"/>
                  </a:lnTo>
                  <a:lnTo>
                    <a:pt x="222" y="279"/>
                  </a:lnTo>
                  <a:lnTo>
                    <a:pt x="222" y="276"/>
                  </a:lnTo>
                  <a:lnTo>
                    <a:pt x="225" y="276"/>
                  </a:lnTo>
                  <a:lnTo>
                    <a:pt x="225" y="274"/>
                  </a:lnTo>
                  <a:lnTo>
                    <a:pt x="225" y="271"/>
                  </a:lnTo>
                  <a:lnTo>
                    <a:pt x="225" y="269"/>
                  </a:lnTo>
                  <a:lnTo>
                    <a:pt x="227" y="269"/>
                  </a:lnTo>
                  <a:lnTo>
                    <a:pt x="227" y="266"/>
                  </a:lnTo>
                  <a:lnTo>
                    <a:pt x="227" y="263"/>
                  </a:lnTo>
                  <a:lnTo>
                    <a:pt x="230" y="263"/>
                  </a:lnTo>
                  <a:lnTo>
                    <a:pt x="230" y="261"/>
                  </a:lnTo>
                  <a:lnTo>
                    <a:pt x="230" y="258"/>
                  </a:lnTo>
                  <a:lnTo>
                    <a:pt x="233" y="258"/>
                  </a:lnTo>
                  <a:lnTo>
                    <a:pt x="233" y="256"/>
                  </a:lnTo>
                  <a:lnTo>
                    <a:pt x="235" y="256"/>
                  </a:lnTo>
                  <a:lnTo>
                    <a:pt x="235" y="253"/>
                  </a:lnTo>
                  <a:lnTo>
                    <a:pt x="238" y="253"/>
                  </a:lnTo>
                  <a:lnTo>
                    <a:pt x="238" y="250"/>
                  </a:lnTo>
                  <a:lnTo>
                    <a:pt x="240" y="250"/>
                  </a:lnTo>
                  <a:lnTo>
                    <a:pt x="240" y="248"/>
                  </a:lnTo>
                  <a:lnTo>
                    <a:pt x="240" y="245"/>
                  </a:lnTo>
                  <a:lnTo>
                    <a:pt x="243" y="245"/>
                  </a:lnTo>
                  <a:lnTo>
                    <a:pt x="243" y="242"/>
                  </a:lnTo>
                  <a:lnTo>
                    <a:pt x="246" y="242"/>
                  </a:lnTo>
                  <a:lnTo>
                    <a:pt x="246" y="240"/>
                  </a:lnTo>
                  <a:lnTo>
                    <a:pt x="248" y="237"/>
                  </a:lnTo>
                  <a:lnTo>
                    <a:pt x="248" y="235"/>
                  </a:lnTo>
                  <a:lnTo>
                    <a:pt x="248" y="232"/>
                  </a:lnTo>
                  <a:lnTo>
                    <a:pt x="251" y="232"/>
                  </a:lnTo>
                  <a:lnTo>
                    <a:pt x="251" y="229"/>
                  </a:lnTo>
                  <a:lnTo>
                    <a:pt x="253" y="229"/>
                  </a:lnTo>
                  <a:lnTo>
                    <a:pt x="253" y="227"/>
                  </a:lnTo>
                  <a:lnTo>
                    <a:pt x="256" y="224"/>
                  </a:lnTo>
                  <a:lnTo>
                    <a:pt x="256" y="222"/>
                  </a:lnTo>
                  <a:lnTo>
                    <a:pt x="259" y="222"/>
                  </a:lnTo>
                  <a:lnTo>
                    <a:pt x="259" y="219"/>
                  </a:lnTo>
                  <a:lnTo>
                    <a:pt x="259" y="216"/>
                  </a:lnTo>
                  <a:lnTo>
                    <a:pt x="259" y="214"/>
                  </a:lnTo>
                  <a:lnTo>
                    <a:pt x="259" y="211"/>
                  </a:lnTo>
                  <a:lnTo>
                    <a:pt x="259" y="209"/>
                  </a:lnTo>
                  <a:lnTo>
                    <a:pt x="261" y="206"/>
                  </a:lnTo>
                  <a:lnTo>
                    <a:pt x="261" y="203"/>
                  </a:lnTo>
                  <a:lnTo>
                    <a:pt x="264" y="203"/>
                  </a:lnTo>
                  <a:lnTo>
                    <a:pt x="264" y="201"/>
                  </a:lnTo>
                  <a:lnTo>
                    <a:pt x="267" y="201"/>
                  </a:lnTo>
                  <a:lnTo>
                    <a:pt x="267" y="198"/>
                  </a:lnTo>
                  <a:lnTo>
                    <a:pt x="264" y="198"/>
                  </a:lnTo>
                  <a:lnTo>
                    <a:pt x="267" y="198"/>
                  </a:lnTo>
                  <a:lnTo>
                    <a:pt x="267" y="195"/>
                  </a:lnTo>
                  <a:lnTo>
                    <a:pt x="269" y="195"/>
                  </a:lnTo>
                  <a:lnTo>
                    <a:pt x="272" y="195"/>
                  </a:lnTo>
                  <a:lnTo>
                    <a:pt x="272" y="193"/>
                  </a:lnTo>
                  <a:lnTo>
                    <a:pt x="274" y="193"/>
                  </a:lnTo>
                  <a:lnTo>
                    <a:pt x="274" y="190"/>
                  </a:lnTo>
                  <a:lnTo>
                    <a:pt x="277" y="190"/>
                  </a:lnTo>
                  <a:lnTo>
                    <a:pt x="277" y="188"/>
                  </a:lnTo>
                  <a:lnTo>
                    <a:pt x="280" y="188"/>
                  </a:lnTo>
                  <a:lnTo>
                    <a:pt x="282" y="188"/>
                  </a:lnTo>
                  <a:lnTo>
                    <a:pt x="285" y="188"/>
                  </a:lnTo>
                  <a:lnTo>
                    <a:pt x="285" y="190"/>
                  </a:lnTo>
                  <a:lnTo>
                    <a:pt x="287" y="190"/>
                  </a:lnTo>
                  <a:lnTo>
                    <a:pt x="290" y="190"/>
                  </a:lnTo>
                  <a:lnTo>
                    <a:pt x="293" y="190"/>
                  </a:lnTo>
                  <a:lnTo>
                    <a:pt x="295" y="190"/>
                  </a:lnTo>
                  <a:lnTo>
                    <a:pt x="295" y="193"/>
                  </a:lnTo>
                  <a:lnTo>
                    <a:pt x="298" y="193"/>
                  </a:lnTo>
                  <a:lnTo>
                    <a:pt x="300" y="193"/>
                  </a:lnTo>
                  <a:lnTo>
                    <a:pt x="303" y="193"/>
                  </a:lnTo>
                  <a:lnTo>
                    <a:pt x="306" y="193"/>
                  </a:lnTo>
                  <a:lnTo>
                    <a:pt x="306" y="190"/>
                  </a:lnTo>
                  <a:lnTo>
                    <a:pt x="308" y="190"/>
                  </a:lnTo>
                  <a:lnTo>
                    <a:pt x="311" y="190"/>
                  </a:lnTo>
                  <a:lnTo>
                    <a:pt x="313" y="190"/>
                  </a:lnTo>
                  <a:lnTo>
                    <a:pt x="313" y="188"/>
                  </a:lnTo>
                  <a:lnTo>
                    <a:pt x="316" y="188"/>
                  </a:lnTo>
                  <a:lnTo>
                    <a:pt x="319" y="188"/>
                  </a:lnTo>
                  <a:lnTo>
                    <a:pt x="319" y="185"/>
                  </a:lnTo>
                  <a:lnTo>
                    <a:pt x="321" y="185"/>
                  </a:lnTo>
                  <a:lnTo>
                    <a:pt x="324" y="185"/>
                  </a:lnTo>
                  <a:lnTo>
                    <a:pt x="327" y="185"/>
                  </a:lnTo>
                  <a:lnTo>
                    <a:pt x="327" y="182"/>
                  </a:lnTo>
                  <a:lnTo>
                    <a:pt x="329" y="182"/>
                  </a:lnTo>
                  <a:lnTo>
                    <a:pt x="329" y="180"/>
                  </a:lnTo>
                  <a:lnTo>
                    <a:pt x="332" y="180"/>
                  </a:lnTo>
                  <a:lnTo>
                    <a:pt x="332" y="177"/>
                  </a:lnTo>
                  <a:lnTo>
                    <a:pt x="334" y="177"/>
                  </a:lnTo>
                  <a:lnTo>
                    <a:pt x="337" y="177"/>
                  </a:lnTo>
                  <a:lnTo>
                    <a:pt x="340" y="177"/>
                  </a:lnTo>
                  <a:lnTo>
                    <a:pt x="342" y="177"/>
                  </a:lnTo>
                  <a:lnTo>
                    <a:pt x="345" y="177"/>
                  </a:lnTo>
                  <a:lnTo>
                    <a:pt x="347" y="177"/>
                  </a:lnTo>
                  <a:lnTo>
                    <a:pt x="347" y="175"/>
                  </a:lnTo>
                  <a:lnTo>
                    <a:pt x="350" y="175"/>
                  </a:lnTo>
                  <a:lnTo>
                    <a:pt x="353" y="175"/>
                  </a:lnTo>
                  <a:lnTo>
                    <a:pt x="353" y="172"/>
                  </a:lnTo>
                  <a:lnTo>
                    <a:pt x="355" y="172"/>
                  </a:lnTo>
                  <a:lnTo>
                    <a:pt x="358" y="172"/>
                  </a:lnTo>
                  <a:lnTo>
                    <a:pt x="358" y="169"/>
                  </a:lnTo>
                  <a:lnTo>
                    <a:pt x="360" y="169"/>
                  </a:lnTo>
                  <a:lnTo>
                    <a:pt x="360" y="167"/>
                  </a:lnTo>
                  <a:lnTo>
                    <a:pt x="363" y="167"/>
                  </a:lnTo>
                  <a:lnTo>
                    <a:pt x="363" y="164"/>
                  </a:lnTo>
                  <a:lnTo>
                    <a:pt x="366" y="164"/>
                  </a:lnTo>
                  <a:lnTo>
                    <a:pt x="366" y="162"/>
                  </a:lnTo>
                  <a:lnTo>
                    <a:pt x="366" y="159"/>
                  </a:lnTo>
                  <a:lnTo>
                    <a:pt x="368" y="159"/>
                  </a:lnTo>
                  <a:lnTo>
                    <a:pt x="371" y="159"/>
                  </a:lnTo>
                  <a:lnTo>
                    <a:pt x="371" y="156"/>
                  </a:lnTo>
                  <a:lnTo>
                    <a:pt x="371" y="154"/>
                  </a:lnTo>
                  <a:lnTo>
                    <a:pt x="371" y="156"/>
                  </a:lnTo>
                  <a:lnTo>
                    <a:pt x="374" y="156"/>
                  </a:lnTo>
                  <a:lnTo>
                    <a:pt x="374" y="154"/>
                  </a:lnTo>
                  <a:lnTo>
                    <a:pt x="374" y="156"/>
                  </a:lnTo>
                  <a:lnTo>
                    <a:pt x="376" y="156"/>
                  </a:lnTo>
                  <a:lnTo>
                    <a:pt x="376" y="154"/>
                  </a:lnTo>
                  <a:lnTo>
                    <a:pt x="376" y="156"/>
                  </a:lnTo>
                  <a:lnTo>
                    <a:pt x="376" y="154"/>
                  </a:lnTo>
                  <a:lnTo>
                    <a:pt x="376" y="156"/>
                  </a:lnTo>
                  <a:lnTo>
                    <a:pt x="379" y="156"/>
                  </a:lnTo>
                  <a:lnTo>
                    <a:pt x="379" y="159"/>
                  </a:lnTo>
                  <a:lnTo>
                    <a:pt x="381" y="159"/>
                  </a:lnTo>
                  <a:lnTo>
                    <a:pt x="381" y="162"/>
                  </a:lnTo>
                  <a:lnTo>
                    <a:pt x="384" y="162"/>
                  </a:lnTo>
                  <a:lnTo>
                    <a:pt x="384" y="164"/>
                  </a:lnTo>
                  <a:lnTo>
                    <a:pt x="384" y="167"/>
                  </a:lnTo>
                  <a:lnTo>
                    <a:pt x="381" y="169"/>
                  </a:lnTo>
                  <a:lnTo>
                    <a:pt x="381" y="172"/>
                  </a:lnTo>
                  <a:lnTo>
                    <a:pt x="381" y="175"/>
                  </a:lnTo>
                  <a:lnTo>
                    <a:pt x="381" y="177"/>
                  </a:lnTo>
                  <a:lnTo>
                    <a:pt x="384" y="177"/>
                  </a:lnTo>
                  <a:lnTo>
                    <a:pt x="384" y="180"/>
                  </a:lnTo>
                  <a:lnTo>
                    <a:pt x="387" y="180"/>
                  </a:lnTo>
                  <a:lnTo>
                    <a:pt x="387" y="182"/>
                  </a:lnTo>
                  <a:lnTo>
                    <a:pt x="389" y="182"/>
                  </a:lnTo>
                  <a:lnTo>
                    <a:pt x="392" y="182"/>
                  </a:lnTo>
                  <a:lnTo>
                    <a:pt x="392" y="185"/>
                  </a:lnTo>
                  <a:lnTo>
                    <a:pt x="394" y="185"/>
                  </a:lnTo>
                  <a:lnTo>
                    <a:pt x="397" y="185"/>
                  </a:lnTo>
                  <a:lnTo>
                    <a:pt x="397" y="188"/>
                  </a:lnTo>
                  <a:lnTo>
                    <a:pt x="400" y="188"/>
                  </a:lnTo>
                  <a:lnTo>
                    <a:pt x="400" y="190"/>
                  </a:lnTo>
                  <a:lnTo>
                    <a:pt x="402" y="190"/>
                  </a:lnTo>
                  <a:lnTo>
                    <a:pt x="402" y="193"/>
                  </a:lnTo>
                  <a:lnTo>
                    <a:pt x="405" y="193"/>
                  </a:lnTo>
                  <a:lnTo>
                    <a:pt x="405" y="190"/>
                  </a:lnTo>
                  <a:lnTo>
                    <a:pt x="407" y="190"/>
                  </a:lnTo>
                  <a:lnTo>
                    <a:pt x="410" y="190"/>
                  </a:lnTo>
                  <a:lnTo>
                    <a:pt x="410" y="193"/>
                  </a:lnTo>
                  <a:lnTo>
                    <a:pt x="413" y="193"/>
                  </a:lnTo>
                  <a:lnTo>
                    <a:pt x="410" y="193"/>
                  </a:lnTo>
                  <a:lnTo>
                    <a:pt x="410" y="190"/>
                  </a:lnTo>
                  <a:lnTo>
                    <a:pt x="410" y="188"/>
                  </a:lnTo>
                  <a:lnTo>
                    <a:pt x="413" y="188"/>
                  </a:lnTo>
                  <a:lnTo>
                    <a:pt x="413" y="185"/>
                  </a:lnTo>
                  <a:lnTo>
                    <a:pt x="413" y="182"/>
                  </a:lnTo>
                  <a:lnTo>
                    <a:pt x="413" y="180"/>
                  </a:lnTo>
                  <a:lnTo>
                    <a:pt x="413" y="177"/>
                  </a:lnTo>
                  <a:lnTo>
                    <a:pt x="413" y="175"/>
                  </a:lnTo>
                  <a:lnTo>
                    <a:pt x="413" y="172"/>
                  </a:lnTo>
                  <a:lnTo>
                    <a:pt x="413" y="169"/>
                  </a:lnTo>
                  <a:lnTo>
                    <a:pt x="415" y="172"/>
                  </a:lnTo>
                  <a:lnTo>
                    <a:pt x="415" y="169"/>
                  </a:lnTo>
                  <a:lnTo>
                    <a:pt x="415" y="167"/>
                  </a:lnTo>
                  <a:lnTo>
                    <a:pt x="415" y="164"/>
                  </a:lnTo>
                  <a:lnTo>
                    <a:pt x="415" y="162"/>
                  </a:lnTo>
                  <a:lnTo>
                    <a:pt x="413" y="162"/>
                  </a:lnTo>
                  <a:lnTo>
                    <a:pt x="413" y="159"/>
                  </a:lnTo>
                  <a:lnTo>
                    <a:pt x="413" y="156"/>
                  </a:lnTo>
                  <a:lnTo>
                    <a:pt x="410" y="156"/>
                  </a:lnTo>
                  <a:lnTo>
                    <a:pt x="407" y="156"/>
                  </a:lnTo>
                  <a:lnTo>
                    <a:pt x="407" y="154"/>
                  </a:lnTo>
                  <a:lnTo>
                    <a:pt x="405" y="151"/>
                  </a:lnTo>
                  <a:lnTo>
                    <a:pt x="402" y="151"/>
                  </a:lnTo>
                  <a:lnTo>
                    <a:pt x="402" y="148"/>
                  </a:lnTo>
                  <a:lnTo>
                    <a:pt x="400" y="148"/>
                  </a:lnTo>
                  <a:lnTo>
                    <a:pt x="400" y="146"/>
                  </a:lnTo>
                  <a:lnTo>
                    <a:pt x="397" y="146"/>
                  </a:lnTo>
                  <a:lnTo>
                    <a:pt x="397" y="143"/>
                  </a:lnTo>
                  <a:lnTo>
                    <a:pt x="397" y="141"/>
                  </a:lnTo>
                  <a:lnTo>
                    <a:pt x="394" y="141"/>
                  </a:lnTo>
                  <a:lnTo>
                    <a:pt x="394" y="138"/>
                  </a:lnTo>
                  <a:lnTo>
                    <a:pt x="394" y="135"/>
                  </a:lnTo>
                  <a:lnTo>
                    <a:pt x="394" y="133"/>
                  </a:lnTo>
                  <a:lnTo>
                    <a:pt x="394" y="130"/>
                  </a:lnTo>
                  <a:lnTo>
                    <a:pt x="397" y="130"/>
                  </a:lnTo>
                  <a:lnTo>
                    <a:pt x="397" y="128"/>
                  </a:lnTo>
                  <a:lnTo>
                    <a:pt x="397" y="125"/>
                  </a:lnTo>
                  <a:lnTo>
                    <a:pt x="394" y="125"/>
                  </a:lnTo>
                  <a:lnTo>
                    <a:pt x="397" y="125"/>
                  </a:lnTo>
                  <a:lnTo>
                    <a:pt x="397" y="122"/>
                  </a:lnTo>
                  <a:lnTo>
                    <a:pt x="397" y="120"/>
                  </a:lnTo>
                  <a:lnTo>
                    <a:pt x="400" y="120"/>
                  </a:lnTo>
                  <a:lnTo>
                    <a:pt x="400" y="117"/>
                  </a:lnTo>
                  <a:lnTo>
                    <a:pt x="400" y="114"/>
                  </a:lnTo>
                  <a:lnTo>
                    <a:pt x="402" y="114"/>
                  </a:lnTo>
                  <a:lnTo>
                    <a:pt x="400" y="114"/>
                  </a:lnTo>
                  <a:lnTo>
                    <a:pt x="400" y="112"/>
                  </a:lnTo>
                  <a:lnTo>
                    <a:pt x="402" y="112"/>
                  </a:lnTo>
                  <a:lnTo>
                    <a:pt x="400" y="112"/>
                  </a:lnTo>
                  <a:lnTo>
                    <a:pt x="402" y="112"/>
                  </a:lnTo>
                  <a:lnTo>
                    <a:pt x="402" y="109"/>
                  </a:lnTo>
                  <a:lnTo>
                    <a:pt x="402" y="107"/>
                  </a:lnTo>
                  <a:lnTo>
                    <a:pt x="405" y="107"/>
                  </a:lnTo>
                  <a:lnTo>
                    <a:pt x="405" y="104"/>
                  </a:lnTo>
                  <a:lnTo>
                    <a:pt x="405" y="107"/>
                  </a:lnTo>
                  <a:lnTo>
                    <a:pt x="407" y="107"/>
                  </a:lnTo>
                  <a:lnTo>
                    <a:pt x="407" y="104"/>
                  </a:lnTo>
                  <a:lnTo>
                    <a:pt x="410" y="104"/>
                  </a:lnTo>
                  <a:lnTo>
                    <a:pt x="413" y="104"/>
                  </a:lnTo>
                  <a:lnTo>
                    <a:pt x="415" y="104"/>
                  </a:lnTo>
                  <a:lnTo>
                    <a:pt x="415" y="101"/>
                  </a:lnTo>
                  <a:lnTo>
                    <a:pt x="418" y="101"/>
                  </a:lnTo>
                  <a:lnTo>
                    <a:pt x="421" y="101"/>
                  </a:lnTo>
                  <a:lnTo>
                    <a:pt x="423" y="99"/>
                  </a:lnTo>
                  <a:lnTo>
                    <a:pt x="426" y="99"/>
                  </a:lnTo>
                  <a:lnTo>
                    <a:pt x="426" y="96"/>
                  </a:lnTo>
                  <a:lnTo>
                    <a:pt x="428" y="96"/>
                  </a:lnTo>
                  <a:lnTo>
                    <a:pt x="431" y="96"/>
                  </a:lnTo>
                  <a:lnTo>
                    <a:pt x="431" y="94"/>
                  </a:lnTo>
                  <a:lnTo>
                    <a:pt x="434" y="94"/>
                  </a:lnTo>
                  <a:lnTo>
                    <a:pt x="436" y="94"/>
                  </a:lnTo>
                  <a:lnTo>
                    <a:pt x="436" y="91"/>
                  </a:lnTo>
                  <a:lnTo>
                    <a:pt x="439" y="88"/>
                  </a:lnTo>
                  <a:lnTo>
                    <a:pt x="441" y="88"/>
                  </a:lnTo>
                  <a:lnTo>
                    <a:pt x="444" y="88"/>
                  </a:lnTo>
                  <a:lnTo>
                    <a:pt x="447" y="88"/>
                  </a:lnTo>
                  <a:lnTo>
                    <a:pt x="447" y="86"/>
                  </a:lnTo>
                  <a:lnTo>
                    <a:pt x="449" y="86"/>
                  </a:lnTo>
                  <a:lnTo>
                    <a:pt x="452" y="86"/>
                  </a:lnTo>
                  <a:lnTo>
                    <a:pt x="452" y="83"/>
                  </a:lnTo>
                  <a:lnTo>
                    <a:pt x="454" y="83"/>
                  </a:lnTo>
                  <a:lnTo>
                    <a:pt x="454" y="81"/>
                  </a:lnTo>
                  <a:lnTo>
                    <a:pt x="457" y="81"/>
                  </a:lnTo>
                  <a:lnTo>
                    <a:pt x="457" y="78"/>
                  </a:lnTo>
                  <a:lnTo>
                    <a:pt x="460" y="75"/>
                  </a:lnTo>
                  <a:lnTo>
                    <a:pt x="460" y="78"/>
                  </a:lnTo>
                  <a:lnTo>
                    <a:pt x="460" y="81"/>
                  </a:lnTo>
                  <a:lnTo>
                    <a:pt x="462" y="81"/>
                  </a:lnTo>
                  <a:lnTo>
                    <a:pt x="462" y="83"/>
                  </a:lnTo>
                  <a:lnTo>
                    <a:pt x="462" y="81"/>
                  </a:lnTo>
                  <a:lnTo>
                    <a:pt x="460" y="81"/>
                  </a:lnTo>
                  <a:lnTo>
                    <a:pt x="460" y="78"/>
                  </a:lnTo>
                  <a:lnTo>
                    <a:pt x="460" y="75"/>
                  </a:lnTo>
                  <a:lnTo>
                    <a:pt x="462" y="73"/>
                  </a:lnTo>
                  <a:lnTo>
                    <a:pt x="465" y="73"/>
                  </a:lnTo>
                  <a:lnTo>
                    <a:pt x="465" y="70"/>
                  </a:lnTo>
                  <a:lnTo>
                    <a:pt x="467" y="70"/>
                  </a:lnTo>
                  <a:lnTo>
                    <a:pt x="467" y="67"/>
                  </a:lnTo>
                  <a:lnTo>
                    <a:pt x="467" y="65"/>
                  </a:lnTo>
                  <a:lnTo>
                    <a:pt x="467" y="62"/>
                  </a:lnTo>
                  <a:lnTo>
                    <a:pt x="465" y="62"/>
                  </a:lnTo>
                  <a:lnTo>
                    <a:pt x="467" y="62"/>
                  </a:lnTo>
                  <a:lnTo>
                    <a:pt x="467" y="60"/>
                  </a:lnTo>
                  <a:lnTo>
                    <a:pt x="470" y="60"/>
                  </a:lnTo>
                  <a:lnTo>
                    <a:pt x="470" y="57"/>
                  </a:lnTo>
                  <a:lnTo>
                    <a:pt x="467" y="57"/>
                  </a:lnTo>
                  <a:lnTo>
                    <a:pt x="470" y="57"/>
                  </a:lnTo>
                  <a:lnTo>
                    <a:pt x="470" y="54"/>
                  </a:lnTo>
                  <a:lnTo>
                    <a:pt x="467" y="54"/>
                  </a:lnTo>
                  <a:lnTo>
                    <a:pt x="467" y="52"/>
                  </a:lnTo>
                  <a:lnTo>
                    <a:pt x="465" y="52"/>
                  </a:lnTo>
                  <a:lnTo>
                    <a:pt x="467" y="52"/>
                  </a:lnTo>
                  <a:lnTo>
                    <a:pt x="465" y="52"/>
                  </a:lnTo>
                  <a:lnTo>
                    <a:pt x="465" y="49"/>
                  </a:lnTo>
                  <a:lnTo>
                    <a:pt x="467" y="49"/>
                  </a:lnTo>
                  <a:lnTo>
                    <a:pt x="465" y="49"/>
                  </a:lnTo>
                  <a:lnTo>
                    <a:pt x="465" y="47"/>
                  </a:lnTo>
                  <a:lnTo>
                    <a:pt x="465" y="44"/>
                  </a:lnTo>
                  <a:lnTo>
                    <a:pt x="465" y="41"/>
                  </a:lnTo>
                  <a:lnTo>
                    <a:pt x="467" y="41"/>
                  </a:lnTo>
                  <a:lnTo>
                    <a:pt x="467" y="39"/>
                  </a:lnTo>
                  <a:lnTo>
                    <a:pt x="470" y="39"/>
                  </a:lnTo>
                  <a:lnTo>
                    <a:pt x="470" y="36"/>
                  </a:lnTo>
                  <a:lnTo>
                    <a:pt x="470" y="34"/>
                  </a:lnTo>
                  <a:lnTo>
                    <a:pt x="470" y="31"/>
                  </a:lnTo>
                  <a:lnTo>
                    <a:pt x="470" y="28"/>
                  </a:lnTo>
                  <a:lnTo>
                    <a:pt x="473" y="28"/>
                  </a:lnTo>
                  <a:lnTo>
                    <a:pt x="470" y="28"/>
                  </a:lnTo>
                  <a:lnTo>
                    <a:pt x="473" y="28"/>
                  </a:lnTo>
                  <a:lnTo>
                    <a:pt x="473" y="26"/>
                  </a:lnTo>
                  <a:lnTo>
                    <a:pt x="473" y="23"/>
                  </a:lnTo>
                  <a:lnTo>
                    <a:pt x="473" y="20"/>
                  </a:lnTo>
                  <a:lnTo>
                    <a:pt x="470" y="20"/>
                  </a:lnTo>
                  <a:lnTo>
                    <a:pt x="470" y="23"/>
                  </a:lnTo>
                  <a:lnTo>
                    <a:pt x="470" y="20"/>
                  </a:lnTo>
                  <a:lnTo>
                    <a:pt x="467" y="20"/>
                  </a:lnTo>
                  <a:lnTo>
                    <a:pt x="470" y="20"/>
                  </a:lnTo>
                  <a:lnTo>
                    <a:pt x="470" y="18"/>
                  </a:lnTo>
                  <a:lnTo>
                    <a:pt x="467" y="18"/>
                  </a:lnTo>
                  <a:lnTo>
                    <a:pt x="470" y="18"/>
                  </a:lnTo>
                  <a:lnTo>
                    <a:pt x="470" y="15"/>
                  </a:lnTo>
                  <a:lnTo>
                    <a:pt x="473" y="15"/>
                  </a:lnTo>
                  <a:lnTo>
                    <a:pt x="473" y="13"/>
                  </a:lnTo>
                  <a:lnTo>
                    <a:pt x="470" y="13"/>
                  </a:lnTo>
                  <a:lnTo>
                    <a:pt x="473" y="13"/>
                  </a:lnTo>
                  <a:lnTo>
                    <a:pt x="473" y="10"/>
                  </a:lnTo>
                  <a:lnTo>
                    <a:pt x="473" y="7"/>
                  </a:lnTo>
                  <a:lnTo>
                    <a:pt x="475" y="7"/>
                  </a:lnTo>
                  <a:lnTo>
                    <a:pt x="478" y="5"/>
                  </a:lnTo>
                  <a:lnTo>
                    <a:pt x="481" y="5"/>
                  </a:lnTo>
                  <a:lnTo>
                    <a:pt x="483" y="5"/>
                  </a:lnTo>
                  <a:lnTo>
                    <a:pt x="483" y="2"/>
                  </a:lnTo>
                  <a:lnTo>
                    <a:pt x="486" y="2"/>
                  </a:lnTo>
                  <a:lnTo>
                    <a:pt x="486" y="0"/>
                  </a:lnTo>
                </a:path>
              </a:pathLst>
            </a:custGeom>
            <a:noFill/>
            <a:ln w="4763">
              <a:solidFill>
                <a:srgbClr val="6E6E6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800" kern="1200">
                <a:solidFill>
                  <a:prstClr val="black"/>
                </a:solidFill>
                <a:latin typeface="Century Gothic"/>
                <a:ea typeface="+mn-ea"/>
                <a:cs typeface="+mn-cs"/>
              </a:endParaRPr>
            </a:p>
          </p:txBody>
        </p:sp>
        <p:sp>
          <p:nvSpPr>
            <p:cNvPr id="319" name="Freeform 109"/>
            <p:cNvSpPr>
              <a:spLocks/>
            </p:cNvSpPr>
            <p:nvPr/>
          </p:nvSpPr>
          <p:spPr bwMode="auto">
            <a:xfrm>
              <a:off x="1324" y="2498"/>
              <a:ext cx="963" cy="321"/>
            </a:xfrm>
            <a:custGeom>
              <a:avLst/>
              <a:gdLst>
                <a:gd name="T0" fmla="*/ 0 w 963"/>
                <a:gd name="T1" fmla="*/ 219 h 321"/>
                <a:gd name="T2" fmla="*/ 10 w 963"/>
                <a:gd name="T3" fmla="*/ 216 h 321"/>
                <a:gd name="T4" fmla="*/ 26 w 963"/>
                <a:gd name="T5" fmla="*/ 214 h 321"/>
                <a:gd name="T6" fmla="*/ 28 w 963"/>
                <a:gd name="T7" fmla="*/ 219 h 321"/>
                <a:gd name="T8" fmla="*/ 28 w 963"/>
                <a:gd name="T9" fmla="*/ 222 h 321"/>
                <a:gd name="T10" fmla="*/ 36 w 963"/>
                <a:gd name="T11" fmla="*/ 232 h 321"/>
                <a:gd name="T12" fmla="*/ 49 w 963"/>
                <a:gd name="T13" fmla="*/ 232 h 321"/>
                <a:gd name="T14" fmla="*/ 55 w 963"/>
                <a:gd name="T15" fmla="*/ 219 h 321"/>
                <a:gd name="T16" fmla="*/ 68 w 963"/>
                <a:gd name="T17" fmla="*/ 209 h 321"/>
                <a:gd name="T18" fmla="*/ 68 w 963"/>
                <a:gd name="T19" fmla="*/ 193 h 321"/>
                <a:gd name="T20" fmla="*/ 73 w 963"/>
                <a:gd name="T21" fmla="*/ 201 h 321"/>
                <a:gd name="T22" fmla="*/ 86 w 963"/>
                <a:gd name="T23" fmla="*/ 203 h 321"/>
                <a:gd name="T24" fmla="*/ 94 w 963"/>
                <a:gd name="T25" fmla="*/ 203 h 321"/>
                <a:gd name="T26" fmla="*/ 104 w 963"/>
                <a:gd name="T27" fmla="*/ 216 h 321"/>
                <a:gd name="T28" fmla="*/ 109 w 963"/>
                <a:gd name="T29" fmla="*/ 224 h 321"/>
                <a:gd name="T30" fmla="*/ 122 w 963"/>
                <a:gd name="T31" fmla="*/ 224 h 321"/>
                <a:gd name="T32" fmla="*/ 135 w 963"/>
                <a:gd name="T33" fmla="*/ 214 h 321"/>
                <a:gd name="T34" fmla="*/ 149 w 963"/>
                <a:gd name="T35" fmla="*/ 209 h 321"/>
                <a:gd name="T36" fmla="*/ 167 w 963"/>
                <a:gd name="T37" fmla="*/ 203 h 321"/>
                <a:gd name="T38" fmla="*/ 182 w 963"/>
                <a:gd name="T39" fmla="*/ 206 h 321"/>
                <a:gd name="T40" fmla="*/ 196 w 963"/>
                <a:gd name="T41" fmla="*/ 214 h 321"/>
                <a:gd name="T42" fmla="*/ 209 w 963"/>
                <a:gd name="T43" fmla="*/ 219 h 321"/>
                <a:gd name="T44" fmla="*/ 222 w 963"/>
                <a:gd name="T45" fmla="*/ 219 h 321"/>
                <a:gd name="T46" fmla="*/ 237 w 963"/>
                <a:gd name="T47" fmla="*/ 230 h 321"/>
                <a:gd name="T48" fmla="*/ 245 w 963"/>
                <a:gd name="T49" fmla="*/ 237 h 321"/>
                <a:gd name="T50" fmla="*/ 243 w 963"/>
                <a:gd name="T51" fmla="*/ 248 h 321"/>
                <a:gd name="T52" fmla="*/ 243 w 963"/>
                <a:gd name="T53" fmla="*/ 269 h 321"/>
                <a:gd name="T54" fmla="*/ 256 w 963"/>
                <a:gd name="T55" fmla="*/ 279 h 321"/>
                <a:gd name="T56" fmla="*/ 263 w 963"/>
                <a:gd name="T57" fmla="*/ 295 h 321"/>
                <a:gd name="T58" fmla="*/ 263 w 963"/>
                <a:gd name="T59" fmla="*/ 313 h 321"/>
                <a:gd name="T60" fmla="*/ 274 w 963"/>
                <a:gd name="T61" fmla="*/ 316 h 321"/>
                <a:gd name="T62" fmla="*/ 284 w 963"/>
                <a:gd name="T63" fmla="*/ 316 h 321"/>
                <a:gd name="T64" fmla="*/ 303 w 963"/>
                <a:gd name="T65" fmla="*/ 311 h 321"/>
                <a:gd name="T66" fmla="*/ 310 w 963"/>
                <a:gd name="T67" fmla="*/ 318 h 321"/>
                <a:gd name="T68" fmla="*/ 318 w 963"/>
                <a:gd name="T69" fmla="*/ 313 h 321"/>
                <a:gd name="T70" fmla="*/ 316 w 963"/>
                <a:gd name="T71" fmla="*/ 300 h 321"/>
                <a:gd name="T72" fmla="*/ 318 w 963"/>
                <a:gd name="T73" fmla="*/ 290 h 321"/>
                <a:gd name="T74" fmla="*/ 323 w 963"/>
                <a:gd name="T75" fmla="*/ 282 h 321"/>
                <a:gd name="T76" fmla="*/ 331 w 963"/>
                <a:gd name="T77" fmla="*/ 277 h 321"/>
                <a:gd name="T78" fmla="*/ 329 w 963"/>
                <a:gd name="T79" fmla="*/ 269 h 321"/>
                <a:gd name="T80" fmla="*/ 323 w 963"/>
                <a:gd name="T81" fmla="*/ 269 h 321"/>
                <a:gd name="T82" fmla="*/ 326 w 963"/>
                <a:gd name="T83" fmla="*/ 258 h 321"/>
                <a:gd name="T84" fmla="*/ 334 w 963"/>
                <a:gd name="T85" fmla="*/ 245 h 321"/>
                <a:gd name="T86" fmla="*/ 339 w 963"/>
                <a:gd name="T87" fmla="*/ 232 h 321"/>
                <a:gd name="T88" fmla="*/ 370 w 963"/>
                <a:gd name="T89" fmla="*/ 196 h 321"/>
                <a:gd name="T90" fmla="*/ 415 w 963"/>
                <a:gd name="T91" fmla="*/ 175 h 321"/>
                <a:gd name="T92" fmla="*/ 428 w 963"/>
                <a:gd name="T93" fmla="*/ 164 h 321"/>
                <a:gd name="T94" fmla="*/ 480 w 963"/>
                <a:gd name="T95" fmla="*/ 162 h 321"/>
                <a:gd name="T96" fmla="*/ 514 w 963"/>
                <a:gd name="T97" fmla="*/ 167 h 321"/>
                <a:gd name="T98" fmla="*/ 532 w 963"/>
                <a:gd name="T99" fmla="*/ 162 h 321"/>
                <a:gd name="T100" fmla="*/ 548 w 963"/>
                <a:gd name="T101" fmla="*/ 154 h 321"/>
                <a:gd name="T102" fmla="*/ 571 w 963"/>
                <a:gd name="T103" fmla="*/ 151 h 321"/>
                <a:gd name="T104" fmla="*/ 590 w 963"/>
                <a:gd name="T105" fmla="*/ 146 h 321"/>
                <a:gd name="T106" fmla="*/ 600 w 963"/>
                <a:gd name="T107" fmla="*/ 141 h 321"/>
                <a:gd name="T108" fmla="*/ 618 w 963"/>
                <a:gd name="T109" fmla="*/ 138 h 321"/>
                <a:gd name="T110" fmla="*/ 637 w 963"/>
                <a:gd name="T111" fmla="*/ 130 h 321"/>
                <a:gd name="T112" fmla="*/ 660 w 963"/>
                <a:gd name="T113" fmla="*/ 117 h 321"/>
                <a:gd name="T114" fmla="*/ 691 w 963"/>
                <a:gd name="T115" fmla="*/ 96 h 321"/>
                <a:gd name="T116" fmla="*/ 728 w 963"/>
                <a:gd name="T117" fmla="*/ 60 h 321"/>
                <a:gd name="T118" fmla="*/ 767 w 963"/>
                <a:gd name="T119" fmla="*/ 36 h 321"/>
                <a:gd name="T120" fmla="*/ 814 w 963"/>
                <a:gd name="T121" fmla="*/ 26 h 321"/>
                <a:gd name="T122" fmla="*/ 832 w 963"/>
                <a:gd name="T123" fmla="*/ 8 h 321"/>
                <a:gd name="T124" fmla="*/ 952 w 963"/>
                <a:gd name="T125" fmla="*/ 5 h 3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963" h="321">
                  <a:moveTo>
                    <a:pt x="0" y="230"/>
                  </a:moveTo>
                  <a:lnTo>
                    <a:pt x="2" y="230"/>
                  </a:lnTo>
                  <a:lnTo>
                    <a:pt x="2" y="227"/>
                  </a:lnTo>
                  <a:lnTo>
                    <a:pt x="2" y="224"/>
                  </a:lnTo>
                  <a:lnTo>
                    <a:pt x="2" y="222"/>
                  </a:lnTo>
                  <a:lnTo>
                    <a:pt x="0" y="222"/>
                  </a:lnTo>
                  <a:lnTo>
                    <a:pt x="2" y="222"/>
                  </a:lnTo>
                  <a:lnTo>
                    <a:pt x="0" y="222"/>
                  </a:lnTo>
                  <a:lnTo>
                    <a:pt x="0" y="219"/>
                  </a:lnTo>
                  <a:lnTo>
                    <a:pt x="0" y="216"/>
                  </a:lnTo>
                  <a:lnTo>
                    <a:pt x="0" y="214"/>
                  </a:lnTo>
                  <a:lnTo>
                    <a:pt x="2" y="214"/>
                  </a:lnTo>
                  <a:lnTo>
                    <a:pt x="2" y="211"/>
                  </a:lnTo>
                  <a:lnTo>
                    <a:pt x="5" y="211"/>
                  </a:lnTo>
                  <a:lnTo>
                    <a:pt x="5" y="214"/>
                  </a:lnTo>
                  <a:lnTo>
                    <a:pt x="8" y="214"/>
                  </a:lnTo>
                  <a:lnTo>
                    <a:pt x="8" y="216"/>
                  </a:lnTo>
                  <a:lnTo>
                    <a:pt x="10" y="216"/>
                  </a:lnTo>
                  <a:lnTo>
                    <a:pt x="10" y="219"/>
                  </a:lnTo>
                  <a:lnTo>
                    <a:pt x="13" y="219"/>
                  </a:lnTo>
                  <a:lnTo>
                    <a:pt x="15" y="219"/>
                  </a:lnTo>
                  <a:lnTo>
                    <a:pt x="18" y="219"/>
                  </a:lnTo>
                  <a:lnTo>
                    <a:pt x="18" y="216"/>
                  </a:lnTo>
                  <a:lnTo>
                    <a:pt x="21" y="216"/>
                  </a:lnTo>
                  <a:lnTo>
                    <a:pt x="23" y="216"/>
                  </a:lnTo>
                  <a:lnTo>
                    <a:pt x="23" y="214"/>
                  </a:lnTo>
                  <a:lnTo>
                    <a:pt x="26" y="214"/>
                  </a:lnTo>
                  <a:lnTo>
                    <a:pt x="26" y="211"/>
                  </a:lnTo>
                  <a:lnTo>
                    <a:pt x="26" y="214"/>
                  </a:lnTo>
                  <a:lnTo>
                    <a:pt x="28" y="214"/>
                  </a:lnTo>
                  <a:lnTo>
                    <a:pt x="31" y="214"/>
                  </a:lnTo>
                  <a:lnTo>
                    <a:pt x="28" y="214"/>
                  </a:lnTo>
                  <a:lnTo>
                    <a:pt x="28" y="216"/>
                  </a:lnTo>
                  <a:lnTo>
                    <a:pt x="31" y="216"/>
                  </a:lnTo>
                  <a:lnTo>
                    <a:pt x="28" y="216"/>
                  </a:lnTo>
                  <a:lnTo>
                    <a:pt x="28" y="219"/>
                  </a:lnTo>
                  <a:lnTo>
                    <a:pt x="31" y="219"/>
                  </a:lnTo>
                  <a:lnTo>
                    <a:pt x="31" y="216"/>
                  </a:lnTo>
                  <a:lnTo>
                    <a:pt x="34" y="216"/>
                  </a:lnTo>
                  <a:lnTo>
                    <a:pt x="31" y="216"/>
                  </a:lnTo>
                  <a:lnTo>
                    <a:pt x="31" y="219"/>
                  </a:lnTo>
                  <a:lnTo>
                    <a:pt x="28" y="219"/>
                  </a:lnTo>
                  <a:lnTo>
                    <a:pt x="28" y="222"/>
                  </a:lnTo>
                  <a:lnTo>
                    <a:pt x="31" y="222"/>
                  </a:lnTo>
                  <a:lnTo>
                    <a:pt x="28" y="222"/>
                  </a:lnTo>
                  <a:lnTo>
                    <a:pt x="28" y="224"/>
                  </a:lnTo>
                  <a:lnTo>
                    <a:pt x="31" y="224"/>
                  </a:lnTo>
                  <a:lnTo>
                    <a:pt x="31" y="227"/>
                  </a:lnTo>
                  <a:lnTo>
                    <a:pt x="31" y="230"/>
                  </a:lnTo>
                  <a:lnTo>
                    <a:pt x="34" y="230"/>
                  </a:lnTo>
                  <a:lnTo>
                    <a:pt x="36" y="230"/>
                  </a:lnTo>
                  <a:lnTo>
                    <a:pt x="34" y="230"/>
                  </a:lnTo>
                  <a:lnTo>
                    <a:pt x="36" y="230"/>
                  </a:lnTo>
                  <a:lnTo>
                    <a:pt x="36" y="232"/>
                  </a:lnTo>
                  <a:lnTo>
                    <a:pt x="39" y="232"/>
                  </a:lnTo>
                  <a:lnTo>
                    <a:pt x="42" y="232"/>
                  </a:lnTo>
                  <a:lnTo>
                    <a:pt x="44" y="232"/>
                  </a:lnTo>
                  <a:lnTo>
                    <a:pt x="44" y="235"/>
                  </a:lnTo>
                  <a:lnTo>
                    <a:pt x="47" y="235"/>
                  </a:lnTo>
                  <a:lnTo>
                    <a:pt x="49" y="235"/>
                  </a:lnTo>
                  <a:lnTo>
                    <a:pt x="47" y="235"/>
                  </a:lnTo>
                  <a:lnTo>
                    <a:pt x="47" y="232"/>
                  </a:lnTo>
                  <a:lnTo>
                    <a:pt x="49" y="232"/>
                  </a:lnTo>
                  <a:lnTo>
                    <a:pt x="49" y="230"/>
                  </a:lnTo>
                  <a:lnTo>
                    <a:pt x="52" y="230"/>
                  </a:lnTo>
                  <a:lnTo>
                    <a:pt x="55" y="230"/>
                  </a:lnTo>
                  <a:lnTo>
                    <a:pt x="55" y="227"/>
                  </a:lnTo>
                  <a:lnTo>
                    <a:pt x="55" y="224"/>
                  </a:lnTo>
                  <a:lnTo>
                    <a:pt x="52" y="224"/>
                  </a:lnTo>
                  <a:lnTo>
                    <a:pt x="55" y="224"/>
                  </a:lnTo>
                  <a:lnTo>
                    <a:pt x="55" y="222"/>
                  </a:lnTo>
                  <a:lnTo>
                    <a:pt x="55" y="219"/>
                  </a:lnTo>
                  <a:lnTo>
                    <a:pt x="57" y="219"/>
                  </a:lnTo>
                  <a:lnTo>
                    <a:pt x="60" y="219"/>
                  </a:lnTo>
                  <a:lnTo>
                    <a:pt x="60" y="216"/>
                  </a:lnTo>
                  <a:lnTo>
                    <a:pt x="62" y="216"/>
                  </a:lnTo>
                  <a:lnTo>
                    <a:pt x="62" y="214"/>
                  </a:lnTo>
                  <a:lnTo>
                    <a:pt x="65" y="214"/>
                  </a:lnTo>
                  <a:lnTo>
                    <a:pt x="65" y="211"/>
                  </a:lnTo>
                  <a:lnTo>
                    <a:pt x="68" y="211"/>
                  </a:lnTo>
                  <a:lnTo>
                    <a:pt x="68" y="209"/>
                  </a:lnTo>
                  <a:lnTo>
                    <a:pt x="65" y="209"/>
                  </a:lnTo>
                  <a:lnTo>
                    <a:pt x="65" y="206"/>
                  </a:lnTo>
                  <a:lnTo>
                    <a:pt x="68" y="206"/>
                  </a:lnTo>
                  <a:lnTo>
                    <a:pt x="65" y="206"/>
                  </a:lnTo>
                  <a:lnTo>
                    <a:pt x="65" y="203"/>
                  </a:lnTo>
                  <a:lnTo>
                    <a:pt x="65" y="201"/>
                  </a:lnTo>
                  <a:lnTo>
                    <a:pt x="68" y="201"/>
                  </a:lnTo>
                  <a:lnTo>
                    <a:pt x="65" y="193"/>
                  </a:lnTo>
                  <a:lnTo>
                    <a:pt x="68" y="193"/>
                  </a:lnTo>
                  <a:lnTo>
                    <a:pt x="65" y="193"/>
                  </a:lnTo>
                  <a:lnTo>
                    <a:pt x="68" y="198"/>
                  </a:lnTo>
                  <a:lnTo>
                    <a:pt x="68" y="201"/>
                  </a:lnTo>
                  <a:lnTo>
                    <a:pt x="68" y="198"/>
                  </a:lnTo>
                  <a:lnTo>
                    <a:pt x="70" y="198"/>
                  </a:lnTo>
                  <a:lnTo>
                    <a:pt x="73" y="198"/>
                  </a:lnTo>
                  <a:lnTo>
                    <a:pt x="75" y="198"/>
                  </a:lnTo>
                  <a:lnTo>
                    <a:pt x="73" y="198"/>
                  </a:lnTo>
                  <a:lnTo>
                    <a:pt x="73" y="201"/>
                  </a:lnTo>
                  <a:lnTo>
                    <a:pt x="75" y="201"/>
                  </a:lnTo>
                  <a:lnTo>
                    <a:pt x="75" y="203"/>
                  </a:lnTo>
                  <a:lnTo>
                    <a:pt x="78" y="203"/>
                  </a:lnTo>
                  <a:lnTo>
                    <a:pt x="78" y="206"/>
                  </a:lnTo>
                  <a:lnTo>
                    <a:pt x="78" y="203"/>
                  </a:lnTo>
                  <a:lnTo>
                    <a:pt x="78" y="206"/>
                  </a:lnTo>
                  <a:lnTo>
                    <a:pt x="81" y="206"/>
                  </a:lnTo>
                  <a:lnTo>
                    <a:pt x="83" y="203"/>
                  </a:lnTo>
                  <a:lnTo>
                    <a:pt x="86" y="203"/>
                  </a:lnTo>
                  <a:lnTo>
                    <a:pt x="89" y="203"/>
                  </a:lnTo>
                  <a:lnTo>
                    <a:pt x="86" y="203"/>
                  </a:lnTo>
                  <a:lnTo>
                    <a:pt x="89" y="203"/>
                  </a:lnTo>
                  <a:lnTo>
                    <a:pt x="89" y="206"/>
                  </a:lnTo>
                  <a:lnTo>
                    <a:pt x="89" y="203"/>
                  </a:lnTo>
                  <a:lnTo>
                    <a:pt x="89" y="206"/>
                  </a:lnTo>
                  <a:lnTo>
                    <a:pt x="91" y="206"/>
                  </a:lnTo>
                  <a:lnTo>
                    <a:pt x="91" y="203"/>
                  </a:lnTo>
                  <a:lnTo>
                    <a:pt x="94" y="203"/>
                  </a:lnTo>
                  <a:lnTo>
                    <a:pt x="94" y="206"/>
                  </a:lnTo>
                  <a:lnTo>
                    <a:pt x="96" y="206"/>
                  </a:lnTo>
                  <a:lnTo>
                    <a:pt x="96" y="209"/>
                  </a:lnTo>
                  <a:lnTo>
                    <a:pt x="99" y="209"/>
                  </a:lnTo>
                  <a:lnTo>
                    <a:pt x="102" y="209"/>
                  </a:lnTo>
                  <a:lnTo>
                    <a:pt x="104" y="209"/>
                  </a:lnTo>
                  <a:lnTo>
                    <a:pt x="104" y="211"/>
                  </a:lnTo>
                  <a:lnTo>
                    <a:pt x="104" y="214"/>
                  </a:lnTo>
                  <a:lnTo>
                    <a:pt x="104" y="216"/>
                  </a:lnTo>
                  <a:lnTo>
                    <a:pt x="102" y="216"/>
                  </a:lnTo>
                  <a:lnTo>
                    <a:pt x="104" y="216"/>
                  </a:lnTo>
                  <a:lnTo>
                    <a:pt x="104" y="219"/>
                  </a:lnTo>
                  <a:lnTo>
                    <a:pt x="104" y="216"/>
                  </a:lnTo>
                  <a:lnTo>
                    <a:pt x="104" y="219"/>
                  </a:lnTo>
                  <a:lnTo>
                    <a:pt x="104" y="222"/>
                  </a:lnTo>
                  <a:lnTo>
                    <a:pt x="104" y="224"/>
                  </a:lnTo>
                  <a:lnTo>
                    <a:pt x="107" y="224"/>
                  </a:lnTo>
                  <a:lnTo>
                    <a:pt x="109" y="224"/>
                  </a:lnTo>
                  <a:lnTo>
                    <a:pt x="109" y="227"/>
                  </a:lnTo>
                  <a:lnTo>
                    <a:pt x="112" y="227"/>
                  </a:lnTo>
                  <a:lnTo>
                    <a:pt x="112" y="230"/>
                  </a:lnTo>
                  <a:lnTo>
                    <a:pt x="115" y="230"/>
                  </a:lnTo>
                  <a:lnTo>
                    <a:pt x="115" y="227"/>
                  </a:lnTo>
                  <a:lnTo>
                    <a:pt x="117" y="227"/>
                  </a:lnTo>
                  <a:lnTo>
                    <a:pt x="120" y="227"/>
                  </a:lnTo>
                  <a:lnTo>
                    <a:pt x="122" y="227"/>
                  </a:lnTo>
                  <a:lnTo>
                    <a:pt x="122" y="224"/>
                  </a:lnTo>
                  <a:lnTo>
                    <a:pt x="125" y="224"/>
                  </a:lnTo>
                  <a:lnTo>
                    <a:pt x="125" y="222"/>
                  </a:lnTo>
                  <a:lnTo>
                    <a:pt x="128" y="222"/>
                  </a:lnTo>
                  <a:lnTo>
                    <a:pt x="128" y="219"/>
                  </a:lnTo>
                  <a:lnTo>
                    <a:pt x="128" y="216"/>
                  </a:lnTo>
                  <a:lnTo>
                    <a:pt x="130" y="216"/>
                  </a:lnTo>
                  <a:lnTo>
                    <a:pt x="133" y="216"/>
                  </a:lnTo>
                  <a:lnTo>
                    <a:pt x="135" y="216"/>
                  </a:lnTo>
                  <a:lnTo>
                    <a:pt x="135" y="214"/>
                  </a:lnTo>
                  <a:lnTo>
                    <a:pt x="135" y="211"/>
                  </a:lnTo>
                  <a:lnTo>
                    <a:pt x="135" y="209"/>
                  </a:lnTo>
                  <a:lnTo>
                    <a:pt x="138" y="209"/>
                  </a:lnTo>
                  <a:lnTo>
                    <a:pt x="141" y="209"/>
                  </a:lnTo>
                  <a:lnTo>
                    <a:pt x="141" y="211"/>
                  </a:lnTo>
                  <a:lnTo>
                    <a:pt x="143" y="211"/>
                  </a:lnTo>
                  <a:lnTo>
                    <a:pt x="143" y="209"/>
                  </a:lnTo>
                  <a:lnTo>
                    <a:pt x="146" y="209"/>
                  </a:lnTo>
                  <a:lnTo>
                    <a:pt x="149" y="209"/>
                  </a:lnTo>
                  <a:lnTo>
                    <a:pt x="149" y="206"/>
                  </a:lnTo>
                  <a:lnTo>
                    <a:pt x="151" y="206"/>
                  </a:lnTo>
                  <a:lnTo>
                    <a:pt x="151" y="203"/>
                  </a:lnTo>
                  <a:lnTo>
                    <a:pt x="154" y="203"/>
                  </a:lnTo>
                  <a:lnTo>
                    <a:pt x="156" y="203"/>
                  </a:lnTo>
                  <a:lnTo>
                    <a:pt x="159" y="203"/>
                  </a:lnTo>
                  <a:lnTo>
                    <a:pt x="162" y="203"/>
                  </a:lnTo>
                  <a:lnTo>
                    <a:pt x="164" y="203"/>
                  </a:lnTo>
                  <a:lnTo>
                    <a:pt x="167" y="203"/>
                  </a:lnTo>
                  <a:lnTo>
                    <a:pt x="169" y="203"/>
                  </a:lnTo>
                  <a:lnTo>
                    <a:pt x="172" y="203"/>
                  </a:lnTo>
                  <a:lnTo>
                    <a:pt x="172" y="206"/>
                  </a:lnTo>
                  <a:lnTo>
                    <a:pt x="175" y="206"/>
                  </a:lnTo>
                  <a:lnTo>
                    <a:pt x="177" y="206"/>
                  </a:lnTo>
                  <a:lnTo>
                    <a:pt x="180" y="206"/>
                  </a:lnTo>
                  <a:lnTo>
                    <a:pt x="182" y="206"/>
                  </a:lnTo>
                  <a:lnTo>
                    <a:pt x="182" y="209"/>
                  </a:lnTo>
                  <a:lnTo>
                    <a:pt x="182" y="206"/>
                  </a:lnTo>
                  <a:lnTo>
                    <a:pt x="185" y="206"/>
                  </a:lnTo>
                  <a:lnTo>
                    <a:pt x="185" y="209"/>
                  </a:lnTo>
                  <a:lnTo>
                    <a:pt x="188" y="209"/>
                  </a:lnTo>
                  <a:lnTo>
                    <a:pt x="188" y="211"/>
                  </a:lnTo>
                  <a:lnTo>
                    <a:pt x="188" y="209"/>
                  </a:lnTo>
                  <a:lnTo>
                    <a:pt x="190" y="211"/>
                  </a:lnTo>
                  <a:lnTo>
                    <a:pt x="190" y="214"/>
                  </a:lnTo>
                  <a:lnTo>
                    <a:pt x="193" y="214"/>
                  </a:lnTo>
                  <a:lnTo>
                    <a:pt x="196" y="214"/>
                  </a:lnTo>
                  <a:lnTo>
                    <a:pt x="196" y="216"/>
                  </a:lnTo>
                  <a:lnTo>
                    <a:pt x="193" y="216"/>
                  </a:lnTo>
                  <a:lnTo>
                    <a:pt x="196" y="216"/>
                  </a:lnTo>
                  <a:lnTo>
                    <a:pt x="196" y="219"/>
                  </a:lnTo>
                  <a:lnTo>
                    <a:pt x="198" y="219"/>
                  </a:lnTo>
                  <a:lnTo>
                    <a:pt x="201" y="219"/>
                  </a:lnTo>
                  <a:lnTo>
                    <a:pt x="203" y="219"/>
                  </a:lnTo>
                  <a:lnTo>
                    <a:pt x="206" y="219"/>
                  </a:lnTo>
                  <a:lnTo>
                    <a:pt x="209" y="219"/>
                  </a:lnTo>
                  <a:lnTo>
                    <a:pt x="209" y="216"/>
                  </a:lnTo>
                  <a:lnTo>
                    <a:pt x="211" y="216"/>
                  </a:lnTo>
                  <a:lnTo>
                    <a:pt x="214" y="216"/>
                  </a:lnTo>
                  <a:lnTo>
                    <a:pt x="214" y="214"/>
                  </a:lnTo>
                  <a:lnTo>
                    <a:pt x="216" y="214"/>
                  </a:lnTo>
                  <a:lnTo>
                    <a:pt x="216" y="216"/>
                  </a:lnTo>
                  <a:lnTo>
                    <a:pt x="219" y="216"/>
                  </a:lnTo>
                  <a:lnTo>
                    <a:pt x="222" y="216"/>
                  </a:lnTo>
                  <a:lnTo>
                    <a:pt x="222" y="219"/>
                  </a:lnTo>
                  <a:lnTo>
                    <a:pt x="224" y="219"/>
                  </a:lnTo>
                  <a:lnTo>
                    <a:pt x="224" y="222"/>
                  </a:lnTo>
                  <a:lnTo>
                    <a:pt x="227" y="222"/>
                  </a:lnTo>
                  <a:lnTo>
                    <a:pt x="229" y="222"/>
                  </a:lnTo>
                  <a:lnTo>
                    <a:pt x="232" y="222"/>
                  </a:lnTo>
                  <a:lnTo>
                    <a:pt x="232" y="224"/>
                  </a:lnTo>
                  <a:lnTo>
                    <a:pt x="235" y="227"/>
                  </a:lnTo>
                  <a:lnTo>
                    <a:pt x="237" y="227"/>
                  </a:lnTo>
                  <a:lnTo>
                    <a:pt x="237" y="230"/>
                  </a:lnTo>
                  <a:lnTo>
                    <a:pt x="235" y="230"/>
                  </a:lnTo>
                  <a:lnTo>
                    <a:pt x="235" y="232"/>
                  </a:lnTo>
                  <a:lnTo>
                    <a:pt x="237" y="232"/>
                  </a:lnTo>
                  <a:lnTo>
                    <a:pt x="237" y="235"/>
                  </a:lnTo>
                  <a:lnTo>
                    <a:pt x="237" y="237"/>
                  </a:lnTo>
                  <a:lnTo>
                    <a:pt x="240" y="237"/>
                  </a:lnTo>
                  <a:lnTo>
                    <a:pt x="243" y="237"/>
                  </a:lnTo>
                  <a:lnTo>
                    <a:pt x="245" y="235"/>
                  </a:lnTo>
                  <a:lnTo>
                    <a:pt x="245" y="237"/>
                  </a:lnTo>
                  <a:lnTo>
                    <a:pt x="245" y="235"/>
                  </a:lnTo>
                  <a:lnTo>
                    <a:pt x="243" y="237"/>
                  </a:lnTo>
                  <a:lnTo>
                    <a:pt x="240" y="237"/>
                  </a:lnTo>
                  <a:lnTo>
                    <a:pt x="240" y="240"/>
                  </a:lnTo>
                  <a:lnTo>
                    <a:pt x="243" y="240"/>
                  </a:lnTo>
                  <a:lnTo>
                    <a:pt x="240" y="243"/>
                  </a:lnTo>
                  <a:lnTo>
                    <a:pt x="240" y="245"/>
                  </a:lnTo>
                  <a:lnTo>
                    <a:pt x="240" y="248"/>
                  </a:lnTo>
                  <a:lnTo>
                    <a:pt x="243" y="248"/>
                  </a:lnTo>
                  <a:lnTo>
                    <a:pt x="243" y="250"/>
                  </a:lnTo>
                  <a:lnTo>
                    <a:pt x="240" y="253"/>
                  </a:lnTo>
                  <a:lnTo>
                    <a:pt x="240" y="256"/>
                  </a:lnTo>
                  <a:lnTo>
                    <a:pt x="240" y="258"/>
                  </a:lnTo>
                  <a:lnTo>
                    <a:pt x="240" y="261"/>
                  </a:lnTo>
                  <a:lnTo>
                    <a:pt x="240" y="264"/>
                  </a:lnTo>
                  <a:lnTo>
                    <a:pt x="240" y="266"/>
                  </a:lnTo>
                  <a:lnTo>
                    <a:pt x="243" y="266"/>
                  </a:lnTo>
                  <a:lnTo>
                    <a:pt x="243" y="269"/>
                  </a:lnTo>
                  <a:lnTo>
                    <a:pt x="245" y="269"/>
                  </a:lnTo>
                  <a:lnTo>
                    <a:pt x="245" y="271"/>
                  </a:lnTo>
                  <a:lnTo>
                    <a:pt x="248" y="271"/>
                  </a:lnTo>
                  <a:lnTo>
                    <a:pt x="248" y="274"/>
                  </a:lnTo>
                  <a:lnTo>
                    <a:pt x="250" y="274"/>
                  </a:lnTo>
                  <a:lnTo>
                    <a:pt x="250" y="277"/>
                  </a:lnTo>
                  <a:lnTo>
                    <a:pt x="253" y="277"/>
                  </a:lnTo>
                  <a:lnTo>
                    <a:pt x="253" y="279"/>
                  </a:lnTo>
                  <a:lnTo>
                    <a:pt x="256" y="279"/>
                  </a:lnTo>
                  <a:lnTo>
                    <a:pt x="256" y="282"/>
                  </a:lnTo>
                  <a:lnTo>
                    <a:pt x="258" y="282"/>
                  </a:lnTo>
                  <a:lnTo>
                    <a:pt x="258" y="284"/>
                  </a:lnTo>
                  <a:lnTo>
                    <a:pt x="261" y="284"/>
                  </a:lnTo>
                  <a:lnTo>
                    <a:pt x="261" y="287"/>
                  </a:lnTo>
                  <a:lnTo>
                    <a:pt x="261" y="290"/>
                  </a:lnTo>
                  <a:lnTo>
                    <a:pt x="263" y="290"/>
                  </a:lnTo>
                  <a:lnTo>
                    <a:pt x="263" y="292"/>
                  </a:lnTo>
                  <a:lnTo>
                    <a:pt x="263" y="295"/>
                  </a:lnTo>
                  <a:lnTo>
                    <a:pt x="263" y="297"/>
                  </a:lnTo>
                  <a:lnTo>
                    <a:pt x="266" y="297"/>
                  </a:lnTo>
                  <a:lnTo>
                    <a:pt x="266" y="300"/>
                  </a:lnTo>
                  <a:lnTo>
                    <a:pt x="266" y="303"/>
                  </a:lnTo>
                  <a:lnTo>
                    <a:pt x="266" y="305"/>
                  </a:lnTo>
                  <a:lnTo>
                    <a:pt x="266" y="308"/>
                  </a:lnTo>
                  <a:lnTo>
                    <a:pt x="266" y="311"/>
                  </a:lnTo>
                  <a:lnTo>
                    <a:pt x="266" y="313"/>
                  </a:lnTo>
                  <a:lnTo>
                    <a:pt x="263" y="313"/>
                  </a:lnTo>
                  <a:lnTo>
                    <a:pt x="266" y="313"/>
                  </a:lnTo>
                  <a:lnTo>
                    <a:pt x="266" y="316"/>
                  </a:lnTo>
                  <a:lnTo>
                    <a:pt x="266" y="318"/>
                  </a:lnTo>
                  <a:lnTo>
                    <a:pt x="269" y="318"/>
                  </a:lnTo>
                  <a:lnTo>
                    <a:pt x="271" y="318"/>
                  </a:lnTo>
                  <a:lnTo>
                    <a:pt x="271" y="321"/>
                  </a:lnTo>
                  <a:lnTo>
                    <a:pt x="274" y="321"/>
                  </a:lnTo>
                  <a:lnTo>
                    <a:pt x="274" y="318"/>
                  </a:lnTo>
                  <a:lnTo>
                    <a:pt x="274" y="316"/>
                  </a:lnTo>
                  <a:lnTo>
                    <a:pt x="274" y="318"/>
                  </a:lnTo>
                  <a:lnTo>
                    <a:pt x="276" y="318"/>
                  </a:lnTo>
                  <a:lnTo>
                    <a:pt x="276" y="316"/>
                  </a:lnTo>
                  <a:lnTo>
                    <a:pt x="279" y="316"/>
                  </a:lnTo>
                  <a:lnTo>
                    <a:pt x="279" y="318"/>
                  </a:lnTo>
                  <a:lnTo>
                    <a:pt x="282" y="321"/>
                  </a:lnTo>
                  <a:lnTo>
                    <a:pt x="284" y="321"/>
                  </a:lnTo>
                  <a:lnTo>
                    <a:pt x="284" y="318"/>
                  </a:lnTo>
                  <a:lnTo>
                    <a:pt x="284" y="316"/>
                  </a:lnTo>
                  <a:lnTo>
                    <a:pt x="287" y="316"/>
                  </a:lnTo>
                  <a:lnTo>
                    <a:pt x="287" y="313"/>
                  </a:lnTo>
                  <a:lnTo>
                    <a:pt x="289" y="313"/>
                  </a:lnTo>
                  <a:lnTo>
                    <a:pt x="292" y="313"/>
                  </a:lnTo>
                  <a:lnTo>
                    <a:pt x="295" y="313"/>
                  </a:lnTo>
                  <a:lnTo>
                    <a:pt x="297" y="313"/>
                  </a:lnTo>
                  <a:lnTo>
                    <a:pt x="297" y="311"/>
                  </a:lnTo>
                  <a:lnTo>
                    <a:pt x="300" y="311"/>
                  </a:lnTo>
                  <a:lnTo>
                    <a:pt x="303" y="311"/>
                  </a:lnTo>
                  <a:lnTo>
                    <a:pt x="305" y="311"/>
                  </a:lnTo>
                  <a:lnTo>
                    <a:pt x="305" y="308"/>
                  </a:lnTo>
                  <a:lnTo>
                    <a:pt x="308" y="308"/>
                  </a:lnTo>
                  <a:lnTo>
                    <a:pt x="310" y="308"/>
                  </a:lnTo>
                  <a:lnTo>
                    <a:pt x="310" y="311"/>
                  </a:lnTo>
                  <a:lnTo>
                    <a:pt x="308" y="313"/>
                  </a:lnTo>
                  <a:lnTo>
                    <a:pt x="308" y="316"/>
                  </a:lnTo>
                  <a:lnTo>
                    <a:pt x="308" y="318"/>
                  </a:lnTo>
                  <a:lnTo>
                    <a:pt x="310" y="318"/>
                  </a:lnTo>
                  <a:lnTo>
                    <a:pt x="310" y="321"/>
                  </a:lnTo>
                  <a:lnTo>
                    <a:pt x="313" y="321"/>
                  </a:lnTo>
                  <a:lnTo>
                    <a:pt x="313" y="318"/>
                  </a:lnTo>
                  <a:lnTo>
                    <a:pt x="316" y="318"/>
                  </a:lnTo>
                  <a:lnTo>
                    <a:pt x="316" y="321"/>
                  </a:lnTo>
                  <a:lnTo>
                    <a:pt x="316" y="318"/>
                  </a:lnTo>
                  <a:lnTo>
                    <a:pt x="316" y="316"/>
                  </a:lnTo>
                  <a:lnTo>
                    <a:pt x="316" y="313"/>
                  </a:lnTo>
                  <a:lnTo>
                    <a:pt x="318" y="313"/>
                  </a:lnTo>
                  <a:lnTo>
                    <a:pt x="321" y="311"/>
                  </a:lnTo>
                  <a:lnTo>
                    <a:pt x="318" y="311"/>
                  </a:lnTo>
                  <a:lnTo>
                    <a:pt x="318" y="308"/>
                  </a:lnTo>
                  <a:lnTo>
                    <a:pt x="321" y="308"/>
                  </a:lnTo>
                  <a:lnTo>
                    <a:pt x="318" y="308"/>
                  </a:lnTo>
                  <a:lnTo>
                    <a:pt x="318" y="305"/>
                  </a:lnTo>
                  <a:lnTo>
                    <a:pt x="316" y="305"/>
                  </a:lnTo>
                  <a:lnTo>
                    <a:pt x="316" y="303"/>
                  </a:lnTo>
                  <a:lnTo>
                    <a:pt x="316" y="300"/>
                  </a:lnTo>
                  <a:lnTo>
                    <a:pt x="313" y="300"/>
                  </a:lnTo>
                  <a:lnTo>
                    <a:pt x="313" y="297"/>
                  </a:lnTo>
                  <a:lnTo>
                    <a:pt x="313" y="295"/>
                  </a:lnTo>
                  <a:lnTo>
                    <a:pt x="313" y="292"/>
                  </a:lnTo>
                  <a:lnTo>
                    <a:pt x="316" y="292"/>
                  </a:lnTo>
                  <a:lnTo>
                    <a:pt x="313" y="292"/>
                  </a:lnTo>
                  <a:lnTo>
                    <a:pt x="313" y="290"/>
                  </a:lnTo>
                  <a:lnTo>
                    <a:pt x="316" y="290"/>
                  </a:lnTo>
                  <a:lnTo>
                    <a:pt x="318" y="290"/>
                  </a:lnTo>
                  <a:lnTo>
                    <a:pt x="316" y="290"/>
                  </a:lnTo>
                  <a:lnTo>
                    <a:pt x="316" y="287"/>
                  </a:lnTo>
                  <a:lnTo>
                    <a:pt x="316" y="284"/>
                  </a:lnTo>
                  <a:lnTo>
                    <a:pt x="318" y="284"/>
                  </a:lnTo>
                  <a:lnTo>
                    <a:pt x="321" y="284"/>
                  </a:lnTo>
                  <a:lnTo>
                    <a:pt x="323" y="284"/>
                  </a:lnTo>
                  <a:lnTo>
                    <a:pt x="323" y="282"/>
                  </a:lnTo>
                  <a:lnTo>
                    <a:pt x="321" y="282"/>
                  </a:lnTo>
                  <a:lnTo>
                    <a:pt x="323" y="282"/>
                  </a:lnTo>
                  <a:lnTo>
                    <a:pt x="323" y="279"/>
                  </a:lnTo>
                  <a:lnTo>
                    <a:pt x="326" y="279"/>
                  </a:lnTo>
                  <a:lnTo>
                    <a:pt x="329" y="279"/>
                  </a:lnTo>
                  <a:lnTo>
                    <a:pt x="326" y="277"/>
                  </a:lnTo>
                  <a:lnTo>
                    <a:pt x="329" y="274"/>
                  </a:lnTo>
                  <a:lnTo>
                    <a:pt x="329" y="271"/>
                  </a:lnTo>
                  <a:lnTo>
                    <a:pt x="329" y="274"/>
                  </a:lnTo>
                  <a:lnTo>
                    <a:pt x="329" y="277"/>
                  </a:lnTo>
                  <a:lnTo>
                    <a:pt x="331" y="277"/>
                  </a:lnTo>
                  <a:lnTo>
                    <a:pt x="331" y="274"/>
                  </a:lnTo>
                  <a:lnTo>
                    <a:pt x="331" y="271"/>
                  </a:lnTo>
                  <a:lnTo>
                    <a:pt x="331" y="274"/>
                  </a:lnTo>
                  <a:lnTo>
                    <a:pt x="334" y="271"/>
                  </a:lnTo>
                  <a:lnTo>
                    <a:pt x="331" y="271"/>
                  </a:lnTo>
                  <a:lnTo>
                    <a:pt x="334" y="271"/>
                  </a:lnTo>
                  <a:lnTo>
                    <a:pt x="329" y="269"/>
                  </a:lnTo>
                  <a:lnTo>
                    <a:pt x="329" y="266"/>
                  </a:lnTo>
                  <a:lnTo>
                    <a:pt x="329" y="269"/>
                  </a:lnTo>
                  <a:lnTo>
                    <a:pt x="326" y="266"/>
                  </a:lnTo>
                  <a:lnTo>
                    <a:pt x="326" y="264"/>
                  </a:lnTo>
                  <a:lnTo>
                    <a:pt x="326" y="266"/>
                  </a:lnTo>
                  <a:lnTo>
                    <a:pt x="326" y="264"/>
                  </a:lnTo>
                  <a:lnTo>
                    <a:pt x="323" y="264"/>
                  </a:lnTo>
                  <a:lnTo>
                    <a:pt x="323" y="266"/>
                  </a:lnTo>
                  <a:lnTo>
                    <a:pt x="323" y="269"/>
                  </a:lnTo>
                  <a:lnTo>
                    <a:pt x="323" y="271"/>
                  </a:lnTo>
                  <a:lnTo>
                    <a:pt x="323" y="269"/>
                  </a:lnTo>
                  <a:lnTo>
                    <a:pt x="323" y="266"/>
                  </a:lnTo>
                  <a:lnTo>
                    <a:pt x="323" y="264"/>
                  </a:lnTo>
                  <a:lnTo>
                    <a:pt x="326" y="264"/>
                  </a:lnTo>
                  <a:lnTo>
                    <a:pt x="323" y="264"/>
                  </a:lnTo>
                  <a:lnTo>
                    <a:pt x="321" y="264"/>
                  </a:lnTo>
                  <a:lnTo>
                    <a:pt x="321" y="261"/>
                  </a:lnTo>
                  <a:lnTo>
                    <a:pt x="323" y="261"/>
                  </a:lnTo>
                  <a:lnTo>
                    <a:pt x="326" y="261"/>
                  </a:lnTo>
                  <a:lnTo>
                    <a:pt x="326" y="258"/>
                  </a:lnTo>
                  <a:lnTo>
                    <a:pt x="326" y="256"/>
                  </a:lnTo>
                  <a:lnTo>
                    <a:pt x="329" y="256"/>
                  </a:lnTo>
                  <a:lnTo>
                    <a:pt x="329" y="253"/>
                  </a:lnTo>
                  <a:lnTo>
                    <a:pt x="331" y="253"/>
                  </a:lnTo>
                  <a:lnTo>
                    <a:pt x="331" y="250"/>
                  </a:lnTo>
                  <a:lnTo>
                    <a:pt x="329" y="250"/>
                  </a:lnTo>
                  <a:lnTo>
                    <a:pt x="331" y="250"/>
                  </a:lnTo>
                  <a:lnTo>
                    <a:pt x="331" y="248"/>
                  </a:lnTo>
                  <a:lnTo>
                    <a:pt x="334" y="245"/>
                  </a:lnTo>
                  <a:lnTo>
                    <a:pt x="336" y="245"/>
                  </a:lnTo>
                  <a:lnTo>
                    <a:pt x="336" y="243"/>
                  </a:lnTo>
                  <a:lnTo>
                    <a:pt x="339" y="243"/>
                  </a:lnTo>
                  <a:lnTo>
                    <a:pt x="339" y="240"/>
                  </a:lnTo>
                  <a:lnTo>
                    <a:pt x="339" y="237"/>
                  </a:lnTo>
                  <a:lnTo>
                    <a:pt x="342" y="237"/>
                  </a:lnTo>
                  <a:lnTo>
                    <a:pt x="342" y="235"/>
                  </a:lnTo>
                  <a:lnTo>
                    <a:pt x="339" y="235"/>
                  </a:lnTo>
                  <a:lnTo>
                    <a:pt x="339" y="232"/>
                  </a:lnTo>
                  <a:lnTo>
                    <a:pt x="339" y="230"/>
                  </a:lnTo>
                  <a:lnTo>
                    <a:pt x="339" y="227"/>
                  </a:lnTo>
                  <a:lnTo>
                    <a:pt x="342" y="227"/>
                  </a:lnTo>
                  <a:lnTo>
                    <a:pt x="342" y="224"/>
                  </a:lnTo>
                  <a:lnTo>
                    <a:pt x="347" y="216"/>
                  </a:lnTo>
                  <a:lnTo>
                    <a:pt x="357" y="209"/>
                  </a:lnTo>
                  <a:lnTo>
                    <a:pt x="365" y="201"/>
                  </a:lnTo>
                  <a:lnTo>
                    <a:pt x="368" y="198"/>
                  </a:lnTo>
                  <a:lnTo>
                    <a:pt x="370" y="196"/>
                  </a:lnTo>
                  <a:lnTo>
                    <a:pt x="370" y="193"/>
                  </a:lnTo>
                  <a:lnTo>
                    <a:pt x="376" y="193"/>
                  </a:lnTo>
                  <a:lnTo>
                    <a:pt x="378" y="193"/>
                  </a:lnTo>
                  <a:lnTo>
                    <a:pt x="404" y="190"/>
                  </a:lnTo>
                  <a:lnTo>
                    <a:pt x="415" y="177"/>
                  </a:lnTo>
                  <a:lnTo>
                    <a:pt x="410" y="172"/>
                  </a:lnTo>
                  <a:lnTo>
                    <a:pt x="410" y="169"/>
                  </a:lnTo>
                  <a:lnTo>
                    <a:pt x="412" y="169"/>
                  </a:lnTo>
                  <a:lnTo>
                    <a:pt x="415" y="175"/>
                  </a:lnTo>
                  <a:lnTo>
                    <a:pt x="417" y="172"/>
                  </a:lnTo>
                  <a:lnTo>
                    <a:pt x="412" y="169"/>
                  </a:lnTo>
                  <a:lnTo>
                    <a:pt x="412" y="167"/>
                  </a:lnTo>
                  <a:lnTo>
                    <a:pt x="415" y="167"/>
                  </a:lnTo>
                  <a:lnTo>
                    <a:pt x="420" y="172"/>
                  </a:lnTo>
                  <a:lnTo>
                    <a:pt x="425" y="169"/>
                  </a:lnTo>
                  <a:lnTo>
                    <a:pt x="425" y="167"/>
                  </a:lnTo>
                  <a:lnTo>
                    <a:pt x="428" y="167"/>
                  </a:lnTo>
                  <a:lnTo>
                    <a:pt x="428" y="164"/>
                  </a:lnTo>
                  <a:lnTo>
                    <a:pt x="430" y="164"/>
                  </a:lnTo>
                  <a:lnTo>
                    <a:pt x="433" y="164"/>
                  </a:lnTo>
                  <a:lnTo>
                    <a:pt x="436" y="164"/>
                  </a:lnTo>
                  <a:lnTo>
                    <a:pt x="438" y="164"/>
                  </a:lnTo>
                  <a:lnTo>
                    <a:pt x="441" y="164"/>
                  </a:lnTo>
                  <a:lnTo>
                    <a:pt x="443" y="164"/>
                  </a:lnTo>
                  <a:lnTo>
                    <a:pt x="446" y="164"/>
                  </a:lnTo>
                  <a:lnTo>
                    <a:pt x="472" y="162"/>
                  </a:lnTo>
                  <a:lnTo>
                    <a:pt x="480" y="162"/>
                  </a:lnTo>
                  <a:lnTo>
                    <a:pt x="488" y="162"/>
                  </a:lnTo>
                  <a:lnTo>
                    <a:pt x="493" y="162"/>
                  </a:lnTo>
                  <a:lnTo>
                    <a:pt x="498" y="162"/>
                  </a:lnTo>
                  <a:lnTo>
                    <a:pt x="501" y="164"/>
                  </a:lnTo>
                  <a:lnTo>
                    <a:pt x="504" y="164"/>
                  </a:lnTo>
                  <a:lnTo>
                    <a:pt x="506" y="164"/>
                  </a:lnTo>
                  <a:lnTo>
                    <a:pt x="509" y="162"/>
                  </a:lnTo>
                  <a:lnTo>
                    <a:pt x="514" y="162"/>
                  </a:lnTo>
                  <a:lnTo>
                    <a:pt x="514" y="167"/>
                  </a:lnTo>
                  <a:lnTo>
                    <a:pt x="517" y="167"/>
                  </a:lnTo>
                  <a:lnTo>
                    <a:pt x="519" y="164"/>
                  </a:lnTo>
                  <a:lnTo>
                    <a:pt x="522" y="164"/>
                  </a:lnTo>
                  <a:lnTo>
                    <a:pt x="524" y="164"/>
                  </a:lnTo>
                  <a:lnTo>
                    <a:pt x="524" y="162"/>
                  </a:lnTo>
                  <a:lnTo>
                    <a:pt x="527" y="162"/>
                  </a:lnTo>
                  <a:lnTo>
                    <a:pt x="530" y="162"/>
                  </a:lnTo>
                  <a:lnTo>
                    <a:pt x="532" y="159"/>
                  </a:lnTo>
                  <a:lnTo>
                    <a:pt x="532" y="162"/>
                  </a:lnTo>
                  <a:lnTo>
                    <a:pt x="532" y="159"/>
                  </a:lnTo>
                  <a:lnTo>
                    <a:pt x="535" y="159"/>
                  </a:lnTo>
                  <a:lnTo>
                    <a:pt x="537" y="159"/>
                  </a:lnTo>
                  <a:lnTo>
                    <a:pt x="537" y="156"/>
                  </a:lnTo>
                  <a:lnTo>
                    <a:pt x="540" y="156"/>
                  </a:lnTo>
                  <a:lnTo>
                    <a:pt x="543" y="156"/>
                  </a:lnTo>
                  <a:lnTo>
                    <a:pt x="545" y="156"/>
                  </a:lnTo>
                  <a:lnTo>
                    <a:pt x="545" y="154"/>
                  </a:lnTo>
                  <a:lnTo>
                    <a:pt x="548" y="154"/>
                  </a:lnTo>
                  <a:lnTo>
                    <a:pt x="551" y="154"/>
                  </a:lnTo>
                  <a:lnTo>
                    <a:pt x="553" y="154"/>
                  </a:lnTo>
                  <a:lnTo>
                    <a:pt x="556" y="154"/>
                  </a:lnTo>
                  <a:lnTo>
                    <a:pt x="558" y="154"/>
                  </a:lnTo>
                  <a:lnTo>
                    <a:pt x="561" y="151"/>
                  </a:lnTo>
                  <a:lnTo>
                    <a:pt x="564" y="151"/>
                  </a:lnTo>
                  <a:lnTo>
                    <a:pt x="566" y="151"/>
                  </a:lnTo>
                  <a:lnTo>
                    <a:pt x="569" y="151"/>
                  </a:lnTo>
                  <a:lnTo>
                    <a:pt x="571" y="151"/>
                  </a:lnTo>
                  <a:lnTo>
                    <a:pt x="574" y="151"/>
                  </a:lnTo>
                  <a:lnTo>
                    <a:pt x="574" y="149"/>
                  </a:lnTo>
                  <a:lnTo>
                    <a:pt x="577" y="149"/>
                  </a:lnTo>
                  <a:lnTo>
                    <a:pt x="579" y="149"/>
                  </a:lnTo>
                  <a:lnTo>
                    <a:pt x="582" y="149"/>
                  </a:lnTo>
                  <a:lnTo>
                    <a:pt x="582" y="146"/>
                  </a:lnTo>
                  <a:lnTo>
                    <a:pt x="584" y="146"/>
                  </a:lnTo>
                  <a:lnTo>
                    <a:pt x="587" y="146"/>
                  </a:lnTo>
                  <a:lnTo>
                    <a:pt x="590" y="146"/>
                  </a:lnTo>
                  <a:lnTo>
                    <a:pt x="592" y="146"/>
                  </a:lnTo>
                  <a:lnTo>
                    <a:pt x="592" y="143"/>
                  </a:lnTo>
                  <a:lnTo>
                    <a:pt x="595" y="143"/>
                  </a:lnTo>
                  <a:lnTo>
                    <a:pt x="598" y="143"/>
                  </a:lnTo>
                  <a:lnTo>
                    <a:pt x="600" y="143"/>
                  </a:lnTo>
                  <a:lnTo>
                    <a:pt x="598" y="141"/>
                  </a:lnTo>
                  <a:lnTo>
                    <a:pt x="600" y="141"/>
                  </a:lnTo>
                  <a:lnTo>
                    <a:pt x="600" y="143"/>
                  </a:lnTo>
                  <a:lnTo>
                    <a:pt x="600" y="141"/>
                  </a:lnTo>
                  <a:lnTo>
                    <a:pt x="603" y="141"/>
                  </a:lnTo>
                  <a:lnTo>
                    <a:pt x="605" y="143"/>
                  </a:lnTo>
                  <a:lnTo>
                    <a:pt x="605" y="141"/>
                  </a:lnTo>
                  <a:lnTo>
                    <a:pt x="608" y="141"/>
                  </a:lnTo>
                  <a:lnTo>
                    <a:pt x="611" y="141"/>
                  </a:lnTo>
                  <a:lnTo>
                    <a:pt x="613" y="141"/>
                  </a:lnTo>
                  <a:lnTo>
                    <a:pt x="613" y="138"/>
                  </a:lnTo>
                  <a:lnTo>
                    <a:pt x="616" y="138"/>
                  </a:lnTo>
                  <a:lnTo>
                    <a:pt x="618" y="138"/>
                  </a:lnTo>
                  <a:lnTo>
                    <a:pt x="621" y="138"/>
                  </a:lnTo>
                  <a:lnTo>
                    <a:pt x="621" y="136"/>
                  </a:lnTo>
                  <a:lnTo>
                    <a:pt x="624" y="136"/>
                  </a:lnTo>
                  <a:lnTo>
                    <a:pt x="626" y="136"/>
                  </a:lnTo>
                  <a:lnTo>
                    <a:pt x="629" y="136"/>
                  </a:lnTo>
                  <a:lnTo>
                    <a:pt x="629" y="133"/>
                  </a:lnTo>
                  <a:lnTo>
                    <a:pt x="631" y="133"/>
                  </a:lnTo>
                  <a:lnTo>
                    <a:pt x="634" y="133"/>
                  </a:lnTo>
                  <a:lnTo>
                    <a:pt x="637" y="130"/>
                  </a:lnTo>
                  <a:lnTo>
                    <a:pt x="639" y="130"/>
                  </a:lnTo>
                  <a:lnTo>
                    <a:pt x="639" y="128"/>
                  </a:lnTo>
                  <a:lnTo>
                    <a:pt x="644" y="128"/>
                  </a:lnTo>
                  <a:lnTo>
                    <a:pt x="647" y="125"/>
                  </a:lnTo>
                  <a:lnTo>
                    <a:pt x="650" y="125"/>
                  </a:lnTo>
                  <a:lnTo>
                    <a:pt x="652" y="122"/>
                  </a:lnTo>
                  <a:lnTo>
                    <a:pt x="658" y="120"/>
                  </a:lnTo>
                  <a:lnTo>
                    <a:pt x="660" y="120"/>
                  </a:lnTo>
                  <a:lnTo>
                    <a:pt x="660" y="117"/>
                  </a:lnTo>
                  <a:lnTo>
                    <a:pt x="663" y="117"/>
                  </a:lnTo>
                  <a:lnTo>
                    <a:pt x="665" y="117"/>
                  </a:lnTo>
                  <a:lnTo>
                    <a:pt x="665" y="115"/>
                  </a:lnTo>
                  <a:lnTo>
                    <a:pt x="668" y="115"/>
                  </a:lnTo>
                  <a:lnTo>
                    <a:pt x="673" y="109"/>
                  </a:lnTo>
                  <a:lnTo>
                    <a:pt x="684" y="104"/>
                  </a:lnTo>
                  <a:lnTo>
                    <a:pt x="686" y="104"/>
                  </a:lnTo>
                  <a:lnTo>
                    <a:pt x="686" y="102"/>
                  </a:lnTo>
                  <a:lnTo>
                    <a:pt x="691" y="96"/>
                  </a:lnTo>
                  <a:lnTo>
                    <a:pt x="691" y="94"/>
                  </a:lnTo>
                  <a:lnTo>
                    <a:pt x="694" y="89"/>
                  </a:lnTo>
                  <a:lnTo>
                    <a:pt x="699" y="81"/>
                  </a:lnTo>
                  <a:lnTo>
                    <a:pt x="705" y="73"/>
                  </a:lnTo>
                  <a:lnTo>
                    <a:pt x="707" y="73"/>
                  </a:lnTo>
                  <a:lnTo>
                    <a:pt x="707" y="70"/>
                  </a:lnTo>
                  <a:lnTo>
                    <a:pt x="710" y="68"/>
                  </a:lnTo>
                  <a:lnTo>
                    <a:pt x="725" y="60"/>
                  </a:lnTo>
                  <a:lnTo>
                    <a:pt x="728" y="60"/>
                  </a:lnTo>
                  <a:lnTo>
                    <a:pt x="728" y="57"/>
                  </a:lnTo>
                  <a:lnTo>
                    <a:pt x="744" y="47"/>
                  </a:lnTo>
                  <a:lnTo>
                    <a:pt x="746" y="47"/>
                  </a:lnTo>
                  <a:lnTo>
                    <a:pt x="749" y="47"/>
                  </a:lnTo>
                  <a:lnTo>
                    <a:pt x="752" y="44"/>
                  </a:lnTo>
                  <a:lnTo>
                    <a:pt x="757" y="41"/>
                  </a:lnTo>
                  <a:lnTo>
                    <a:pt x="757" y="39"/>
                  </a:lnTo>
                  <a:lnTo>
                    <a:pt x="765" y="36"/>
                  </a:lnTo>
                  <a:lnTo>
                    <a:pt x="767" y="36"/>
                  </a:lnTo>
                  <a:lnTo>
                    <a:pt x="785" y="34"/>
                  </a:lnTo>
                  <a:lnTo>
                    <a:pt x="796" y="31"/>
                  </a:lnTo>
                  <a:lnTo>
                    <a:pt x="798" y="31"/>
                  </a:lnTo>
                  <a:lnTo>
                    <a:pt x="801" y="31"/>
                  </a:lnTo>
                  <a:lnTo>
                    <a:pt x="804" y="31"/>
                  </a:lnTo>
                  <a:lnTo>
                    <a:pt x="806" y="31"/>
                  </a:lnTo>
                  <a:lnTo>
                    <a:pt x="806" y="28"/>
                  </a:lnTo>
                  <a:lnTo>
                    <a:pt x="809" y="28"/>
                  </a:lnTo>
                  <a:lnTo>
                    <a:pt x="814" y="26"/>
                  </a:lnTo>
                  <a:lnTo>
                    <a:pt x="814" y="23"/>
                  </a:lnTo>
                  <a:lnTo>
                    <a:pt x="817" y="23"/>
                  </a:lnTo>
                  <a:lnTo>
                    <a:pt x="817" y="21"/>
                  </a:lnTo>
                  <a:lnTo>
                    <a:pt x="819" y="21"/>
                  </a:lnTo>
                  <a:lnTo>
                    <a:pt x="827" y="13"/>
                  </a:lnTo>
                  <a:lnTo>
                    <a:pt x="830" y="13"/>
                  </a:lnTo>
                  <a:lnTo>
                    <a:pt x="830" y="10"/>
                  </a:lnTo>
                  <a:lnTo>
                    <a:pt x="832" y="10"/>
                  </a:lnTo>
                  <a:lnTo>
                    <a:pt x="832" y="8"/>
                  </a:lnTo>
                  <a:lnTo>
                    <a:pt x="835" y="8"/>
                  </a:lnTo>
                  <a:lnTo>
                    <a:pt x="898" y="8"/>
                  </a:lnTo>
                  <a:lnTo>
                    <a:pt x="937" y="8"/>
                  </a:lnTo>
                  <a:lnTo>
                    <a:pt x="939" y="8"/>
                  </a:lnTo>
                  <a:lnTo>
                    <a:pt x="942" y="5"/>
                  </a:lnTo>
                  <a:lnTo>
                    <a:pt x="945" y="5"/>
                  </a:lnTo>
                  <a:lnTo>
                    <a:pt x="947" y="5"/>
                  </a:lnTo>
                  <a:lnTo>
                    <a:pt x="950" y="5"/>
                  </a:lnTo>
                  <a:lnTo>
                    <a:pt x="952" y="5"/>
                  </a:lnTo>
                  <a:lnTo>
                    <a:pt x="955" y="5"/>
                  </a:lnTo>
                  <a:lnTo>
                    <a:pt x="955" y="2"/>
                  </a:lnTo>
                  <a:lnTo>
                    <a:pt x="960" y="0"/>
                  </a:lnTo>
                  <a:lnTo>
                    <a:pt x="960" y="2"/>
                  </a:lnTo>
                  <a:lnTo>
                    <a:pt x="963" y="2"/>
                  </a:lnTo>
                  <a:lnTo>
                    <a:pt x="963" y="5"/>
                  </a:lnTo>
                </a:path>
              </a:pathLst>
            </a:custGeom>
            <a:noFill/>
            <a:ln w="4763">
              <a:solidFill>
                <a:srgbClr val="6E6E6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800" kern="1200">
                <a:solidFill>
                  <a:prstClr val="black"/>
                </a:solidFill>
                <a:latin typeface="Century Gothic"/>
                <a:ea typeface="+mn-ea"/>
                <a:cs typeface="+mn-cs"/>
              </a:endParaRPr>
            </a:p>
          </p:txBody>
        </p:sp>
        <p:sp>
          <p:nvSpPr>
            <p:cNvPr id="320" name="Freeform 110"/>
            <p:cNvSpPr>
              <a:spLocks/>
            </p:cNvSpPr>
            <p:nvPr/>
          </p:nvSpPr>
          <p:spPr bwMode="auto">
            <a:xfrm>
              <a:off x="1292" y="2417"/>
              <a:ext cx="455" cy="308"/>
            </a:xfrm>
            <a:custGeom>
              <a:avLst/>
              <a:gdLst>
                <a:gd name="T0" fmla="*/ 361 w 455"/>
                <a:gd name="T1" fmla="*/ 15 h 308"/>
                <a:gd name="T2" fmla="*/ 374 w 455"/>
                <a:gd name="T3" fmla="*/ 26 h 308"/>
                <a:gd name="T4" fmla="*/ 397 w 455"/>
                <a:gd name="T5" fmla="*/ 21 h 308"/>
                <a:gd name="T6" fmla="*/ 421 w 455"/>
                <a:gd name="T7" fmla="*/ 15 h 308"/>
                <a:gd name="T8" fmla="*/ 442 w 455"/>
                <a:gd name="T9" fmla="*/ 5 h 308"/>
                <a:gd name="T10" fmla="*/ 452 w 455"/>
                <a:gd name="T11" fmla="*/ 13 h 308"/>
                <a:gd name="T12" fmla="*/ 455 w 455"/>
                <a:gd name="T13" fmla="*/ 39 h 308"/>
                <a:gd name="T14" fmla="*/ 444 w 455"/>
                <a:gd name="T15" fmla="*/ 34 h 308"/>
                <a:gd name="T16" fmla="*/ 439 w 455"/>
                <a:gd name="T17" fmla="*/ 47 h 308"/>
                <a:gd name="T18" fmla="*/ 434 w 455"/>
                <a:gd name="T19" fmla="*/ 73 h 308"/>
                <a:gd name="T20" fmla="*/ 415 w 455"/>
                <a:gd name="T21" fmla="*/ 99 h 308"/>
                <a:gd name="T22" fmla="*/ 402 w 455"/>
                <a:gd name="T23" fmla="*/ 115 h 308"/>
                <a:gd name="T24" fmla="*/ 397 w 455"/>
                <a:gd name="T25" fmla="*/ 136 h 308"/>
                <a:gd name="T26" fmla="*/ 392 w 455"/>
                <a:gd name="T27" fmla="*/ 156 h 308"/>
                <a:gd name="T28" fmla="*/ 400 w 455"/>
                <a:gd name="T29" fmla="*/ 172 h 308"/>
                <a:gd name="T30" fmla="*/ 402 w 455"/>
                <a:gd name="T31" fmla="*/ 188 h 308"/>
                <a:gd name="T32" fmla="*/ 382 w 455"/>
                <a:gd name="T33" fmla="*/ 198 h 308"/>
                <a:gd name="T34" fmla="*/ 376 w 455"/>
                <a:gd name="T35" fmla="*/ 217 h 308"/>
                <a:gd name="T36" fmla="*/ 379 w 455"/>
                <a:gd name="T37" fmla="*/ 237 h 308"/>
                <a:gd name="T38" fmla="*/ 387 w 455"/>
                <a:gd name="T39" fmla="*/ 258 h 308"/>
                <a:gd name="T40" fmla="*/ 379 w 455"/>
                <a:gd name="T41" fmla="*/ 274 h 308"/>
                <a:gd name="T42" fmla="*/ 363 w 455"/>
                <a:gd name="T43" fmla="*/ 290 h 308"/>
                <a:gd name="T44" fmla="*/ 350 w 455"/>
                <a:gd name="T45" fmla="*/ 305 h 308"/>
                <a:gd name="T46" fmla="*/ 327 w 455"/>
                <a:gd name="T47" fmla="*/ 300 h 308"/>
                <a:gd name="T48" fmla="*/ 298 w 455"/>
                <a:gd name="T49" fmla="*/ 292 h 308"/>
                <a:gd name="T50" fmla="*/ 277 w 455"/>
                <a:gd name="T51" fmla="*/ 284 h 308"/>
                <a:gd name="T52" fmla="*/ 259 w 455"/>
                <a:gd name="T53" fmla="*/ 279 h 308"/>
                <a:gd name="T54" fmla="*/ 233 w 455"/>
                <a:gd name="T55" fmla="*/ 271 h 308"/>
                <a:gd name="T56" fmla="*/ 212 w 455"/>
                <a:gd name="T57" fmla="*/ 264 h 308"/>
                <a:gd name="T58" fmla="*/ 170 w 455"/>
                <a:gd name="T59" fmla="*/ 261 h 308"/>
                <a:gd name="T60" fmla="*/ 141 w 455"/>
                <a:gd name="T61" fmla="*/ 261 h 308"/>
                <a:gd name="T62" fmla="*/ 115 w 455"/>
                <a:gd name="T63" fmla="*/ 264 h 308"/>
                <a:gd name="T64" fmla="*/ 87 w 455"/>
                <a:gd name="T65" fmla="*/ 266 h 308"/>
                <a:gd name="T66" fmla="*/ 66 w 455"/>
                <a:gd name="T67" fmla="*/ 271 h 308"/>
                <a:gd name="T68" fmla="*/ 50 w 455"/>
                <a:gd name="T69" fmla="*/ 274 h 308"/>
                <a:gd name="T70" fmla="*/ 34 w 455"/>
                <a:gd name="T71" fmla="*/ 274 h 308"/>
                <a:gd name="T72" fmla="*/ 13 w 455"/>
                <a:gd name="T73" fmla="*/ 264 h 308"/>
                <a:gd name="T74" fmla="*/ 21 w 455"/>
                <a:gd name="T75" fmla="*/ 240 h 308"/>
                <a:gd name="T76" fmla="*/ 34 w 455"/>
                <a:gd name="T77" fmla="*/ 222 h 308"/>
                <a:gd name="T78" fmla="*/ 47 w 455"/>
                <a:gd name="T79" fmla="*/ 203 h 308"/>
                <a:gd name="T80" fmla="*/ 37 w 455"/>
                <a:gd name="T81" fmla="*/ 172 h 308"/>
                <a:gd name="T82" fmla="*/ 32 w 455"/>
                <a:gd name="T83" fmla="*/ 151 h 308"/>
                <a:gd name="T84" fmla="*/ 11 w 455"/>
                <a:gd name="T85" fmla="*/ 143 h 308"/>
                <a:gd name="T86" fmla="*/ 0 w 455"/>
                <a:gd name="T87" fmla="*/ 125 h 308"/>
                <a:gd name="T88" fmla="*/ 19 w 455"/>
                <a:gd name="T89" fmla="*/ 115 h 308"/>
                <a:gd name="T90" fmla="*/ 40 w 455"/>
                <a:gd name="T91" fmla="*/ 107 h 308"/>
                <a:gd name="T92" fmla="*/ 63 w 455"/>
                <a:gd name="T93" fmla="*/ 99 h 308"/>
                <a:gd name="T94" fmla="*/ 84 w 455"/>
                <a:gd name="T95" fmla="*/ 91 h 308"/>
                <a:gd name="T96" fmla="*/ 105 w 455"/>
                <a:gd name="T97" fmla="*/ 83 h 308"/>
                <a:gd name="T98" fmla="*/ 126 w 455"/>
                <a:gd name="T99" fmla="*/ 75 h 308"/>
                <a:gd name="T100" fmla="*/ 149 w 455"/>
                <a:gd name="T101" fmla="*/ 68 h 308"/>
                <a:gd name="T102" fmla="*/ 170 w 455"/>
                <a:gd name="T103" fmla="*/ 60 h 308"/>
                <a:gd name="T104" fmla="*/ 194 w 455"/>
                <a:gd name="T105" fmla="*/ 55 h 308"/>
                <a:gd name="T106" fmla="*/ 214 w 455"/>
                <a:gd name="T107" fmla="*/ 47 h 308"/>
                <a:gd name="T108" fmla="*/ 238 w 455"/>
                <a:gd name="T109" fmla="*/ 39 h 308"/>
                <a:gd name="T110" fmla="*/ 261 w 455"/>
                <a:gd name="T111" fmla="*/ 31 h 308"/>
                <a:gd name="T112" fmla="*/ 282 w 455"/>
                <a:gd name="T113" fmla="*/ 23 h 308"/>
                <a:gd name="T114" fmla="*/ 306 w 455"/>
                <a:gd name="T115" fmla="*/ 15 h 308"/>
                <a:gd name="T116" fmla="*/ 329 w 455"/>
                <a:gd name="T117" fmla="*/ 8 h 308"/>
                <a:gd name="T118" fmla="*/ 350 w 455"/>
                <a:gd name="T119" fmla="*/ 0 h 3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55" h="308">
                  <a:moveTo>
                    <a:pt x="350" y="0"/>
                  </a:moveTo>
                  <a:lnTo>
                    <a:pt x="353" y="0"/>
                  </a:lnTo>
                  <a:lnTo>
                    <a:pt x="355" y="0"/>
                  </a:lnTo>
                  <a:lnTo>
                    <a:pt x="355" y="2"/>
                  </a:lnTo>
                  <a:lnTo>
                    <a:pt x="358" y="2"/>
                  </a:lnTo>
                  <a:lnTo>
                    <a:pt x="358" y="5"/>
                  </a:lnTo>
                  <a:lnTo>
                    <a:pt x="358" y="8"/>
                  </a:lnTo>
                  <a:lnTo>
                    <a:pt x="361" y="8"/>
                  </a:lnTo>
                  <a:lnTo>
                    <a:pt x="361" y="10"/>
                  </a:lnTo>
                  <a:lnTo>
                    <a:pt x="361" y="13"/>
                  </a:lnTo>
                  <a:lnTo>
                    <a:pt x="361" y="15"/>
                  </a:lnTo>
                  <a:lnTo>
                    <a:pt x="363" y="15"/>
                  </a:lnTo>
                  <a:lnTo>
                    <a:pt x="363" y="18"/>
                  </a:lnTo>
                  <a:lnTo>
                    <a:pt x="363" y="21"/>
                  </a:lnTo>
                  <a:lnTo>
                    <a:pt x="363" y="23"/>
                  </a:lnTo>
                  <a:lnTo>
                    <a:pt x="366" y="23"/>
                  </a:lnTo>
                  <a:lnTo>
                    <a:pt x="366" y="26"/>
                  </a:lnTo>
                  <a:lnTo>
                    <a:pt x="366" y="28"/>
                  </a:lnTo>
                  <a:lnTo>
                    <a:pt x="368" y="28"/>
                  </a:lnTo>
                  <a:lnTo>
                    <a:pt x="371" y="28"/>
                  </a:lnTo>
                  <a:lnTo>
                    <a:pt x="374" y="28"/>
                  </a:lnTo>
                  <a:lnTo>
                    <a:pt x="374" y="26"/>
                  </a:lnTo>
                  <a:lnTo>
                    <a:pt x="376" y="26"/>
                  </a:lnTo>
                  <a:lnTo>
                    <a:pt x="379" y="26"/>
                  </a:lnTo>
                  <a:lnTo>
                    <a:pt x="382" y="26"/>
                  </a:lnTo>
                  <a:lnTo>
                    <a:pt x="382" y="23"/>
                  </a:lnTo>
                  <a:lnTo>
                    <a:pt x="384" y="23"/>
                  </a:lnTo>
                  <a:lnTo>
                    <a:pt x="387" y="23"/>
                  </a:lnTo>
                  <a:lnTo>
                    <a:pt x="389" y="23"/>
                  </a:lnTo>
                  <a:lnTo>
                    <a:pt x="389" y="21"/>
                  </a:lnTo>
                  <a:lnTo>
                    <a:pt x="392" y="21"/>
                  </a:lnTo>
                  <a:lnTo>
                    <a:pt x="395" y="21"/>
                  </a:lnTo>
                  <a:lnTo>
                    <a:pt x="397" y="21"/>
                  </a:lnTo>
                  <a:lnTo>
                    <a:pt x="397" y="18"/>
                  </a:lnTo>
                  <a:lnTo>
                    <a:pt x="400" y="18"/>
                  </a:lnTo>
                  <a:lnTo>
                    <a:pt x="402" y="18"/>
                  </a:lnTo>
                  <a:lnTo>
                    <a:pt x="405" y="18"/>
                  </a:lnTo>
                  <a:lnTo>
                    <a:pt x="408" y="18"/>
                  </a:lnTo>
                  <a:lnTo>
                    <a:pt x="408" y="15"/>
                  </a:lnTo>
                  <a:lnTo>
                    <a:pt x="410" y="15"/>
                  </a:lnTo>
                  <a:lnTo>
                    <a:pt x="413" y="15"/>
                  </a:lnTo>
                  <a:lnTo>
                    <a:pt x="415" y="15"/>
                  </a:lnTo>
                  <a:lnTo>
                    <a:pt x="418" y="15"/>
                  </a:lnTo>
                  <a:lnTo>
                    <a:pt x="421" y="15"/>
                  </a:lnTo>
                  <a:lnTo>
                    <a:pt x="423" y="15"/>
                  </a:lnTo>
                  <a:lnTo>
                    <a:pt x="423" y="13"/>
                  </a:lnTo>
                  <a:lnTo>
                    <a:pt x="426" y="13"/>
                  </a:lnTo>
                  <a:lnTo>
                    <a:pt x="429" y="13"/>
                  </a:lnTo>
                  <a:lnTo>
                    <a:pt x="431" y="13"/>
                  </a:lnTo>
                  <a:lnTo>
                    <a:pt x="434" y="13"/>
                  </a:lnTo>
                  <a:lnTo>
                    <a:pt x="434" y="10"/>
                  </a:lnTo>
                  <a:lnTo>
                    <a:pt x="436" y="8"/>
                  </a:lnTo>
                  <a:lnTo>
                    <a:pt x="439" y="8"/>
                  </a:lnTo>
                  <a:lnTo>
                    <a:pt x="439" y="5"/>
                  </a:lnTo>
                  <a:lnTo>
                    <a:pt x="442" y="5"/>
                  </a:lnTo>
                  <a:lnTo>
                    <a:pt x="442" y="2"/>
                  </a:lnTo>
                  <a:lnTo>
                    <a:pt x="444" y="2"/>
                  </a:lnTo>
                  <a:lnTo>
                    <a:pt x="447" y="2"/>
                  </a:lnTo>
                  <a:lnTo>
                    <a:pt x="447" y="5"/>
                  </a:lnTo>
                  <a:lnTo>
                    <a:pt x="449" y="5"/>
                  </a:lnTo>
                  <a:lnTo>
                    <a:pt x="452" y="5"/>
                  </a:lnTo>
                  <a:lnTo>
                    <a:pt x="452" y="8"/>
                  </a:lnTo>
                  <a:lnTo>
                    <a:pt x="452" y="10"/>
                  </a:lnTo>
                  <a:lnTo>
                    <a:pt x="455" y="10"/>
                  </a:lnTo>
                  <a:lnTo>
                    <a:pt x="455" y="13"/>
                  </a:lnTo>
                  <a:lnTo>
                    <a:pt x="452" y="13"/>
                  </a:lnTo>
                  <a:lnTo>
                    <a:pt x="452" y="15"/>
                  </a:lnTo>
                  <a:lnTo>
                    <a:pt x="452" y="18"/>
                  </a:lnTo>
                  <a:lnTo>
                    <a:pt x="452" y="21"/>
                  </a:lnTo>
                  <a:lnTo>
                    <a:pt x="452" y="23"/>
                  </a:lnTo>
                  <a:lnTo>
                    <a:pt x="452" y="26"/>
                  </a:lnTo>
                  <a:lnTo>
                    <a:pt x="452" y="28"/>
                  </a:lnTo>
                  <a:lnTo>
                    <a:pt x="455" y="28"/>
                  </a:lnTo>
                  <a:lnTo>
                    <a:pt x="455" y="31"/>
                  </a:lnTo>
                  <a:lnTo>
                    <a:pt x="455" y="34"/>
                  </a:lnTo>
                  <a:lnTo>
                    <a:pt x="455" y="36"/>
                  </a:lnTo>
                  <a:lnTo>
                    <a:pt x="455" y="39"/>
                  </a:lnTo>
                  <a:lnTo>
                    <a:pt x="455" y="42"/>
                  </a:lnTo>
                  <a:lnTo>
                    <a:pt x="452" y="42"/>
                  </a:lnTo>
                  <a:lnTo>
                    <a:pt x="455" y="42"/>
                  </a:lnTo>
                  <a:lnTo>
                    <a:pt x="455" y="39"/>
                  </a:lnTo>
                  <a:lnTo>
                    <a:pt x="455" y="34"/>
                  </a:lnTo>
                  <a:lnTo>
                    <a:pt x="455" y="31"/>
                  </a:lnTo>
                  <a:lnTo>
                    <a:pt x="452" y="31"/>
                  </a:lnTo>
                  <a:lnTo>
                    <a:pt x="449" y="31"/>
                  </a:lnTo>
                  <a:lnTo>
                    <a:pt x="447" y="31"/>
                  </a:lnTo>
                  <a:lnTo>
                    <a:pt x="444" y="31"/>
                  </a:lnTo>
                  <a:lnTo>
                    <a:pt x="444" y="34"/>
                  </a:lnTo>
                  <a:lnTo>
                    <a:pt x="444" y="36"/>
                  </a:lnTo>
                  <a:lnTo>
                    <a:pt x="447" y="36"/>
                  </a:lnTo>
                  <a:lnTo>
                    <a:pt x="447" y="39"/>
                  </a:lnTo>
                  <a:lnTo>
                    <a:pt x="444" y="39"/>
                  </a:lnTo>
                  <a:lnTo>
                    <a:pt x="442" y="39"/>
                  </a:lnTo>
                  <a:lnTo>
                    <a:pt x="442" y="42"/>
                  </a:lnTo>
                  <a:lnTo>
                    <a:pt x="442" y="44"/>
                  </a:lnTo>
                  <a:lnTo>
                    <a:pt x="442" y="42"/>
                  </a:lnTo>
                  <a:lnTo>
                    <a:pt x="442" y="44"/>
                  </a:lnTo>
                  <a:lnTo>
                    <a:pt x="439" y="44"/>
                  </a:lnTo>
                  <a:lnTo>
                    <a:pt x="439" y="47"/>
                  </a:lnTo>
                  <a:lnTo>
                    <a:pt x="439" y="49"/>
                  </a:lnTo>
                  <a:lnTo>
                    <a:pt x="444" y="49"/>
                  </a:lnTo>
                  <a:lnTo>
                    <a:pt x="442" y="49"/>
                  </a:lnTo>
                  <a:lnTo>
                    <a:pt x="439" y="49"/>
                  </a:lnTo>
                  <a:lnTo>
                    <a:pt x="439" y="52"/>
                  </a:lnTo>
                  <a:lnTo>
                    <a:pt x="436" y="57"/>
                  </a:lnTo>
                  <a:lnTo>
                    <a:pt x="436" y="60"/>
                  </a:lnTo>
                  <a:lnTo>
                    <a:pt x="436" y="62"/>
                  </a:lnTo>
                  <a:lnTo>
                    <a:pt x="434" y="68"/>
                  </a:lnTo>
                  <a:lnTo>
                    <a:pt x="434" y="70"/>
                  </a:lnTo>
                  <a:lnTo>
                    <a:pt x="434" y="73"/>
                  </a:lnTo>
                  <a:lnTo>
                    <a:pt x="431" y="75"/>
                  </a:lnTo>
                  <a:lnTo>
                    <a:pt x="431" y="78"/>
                  </a:lnTo>
                  <a:lnTo>
                    <a:pt x="429" y="78"/>
                  </a:lnTo>
                  <a:lnTo>
                    <a:pt x="429" y="81"/>
                  </a:lnTo>
                  <a:lnTo>
                    <a:pt x="423" y="86"/>
                  </a:lnTo>
                  <a:lnTo>
                    <a:pt x="423" y="89"/>
                  </a:lnTo>
                  <a:lnTo>
                    <a:pt x="421" y="91"/>
                  </a:lnTo>
                  <a:lnTo>
                    <a:pt x="421" y="94"/>
                  </a:lnTo>
                  <a:lnTo>
                    <a:pt x="418" y="94"/>
                  </a:lnTo>
                  <a:lnTo>
                    <a:pt x="418" y="96"/>
                  </a:lnTo>
                  <a:lnTo>
                    <a:pt x="415" y="99"/>
                  </a:lnTo>
                  <a:lnTo>
                    <a:pt x="415" y="102"/>
                  </a:lnTo>
                  <a:lnTo>
                    <a:pt x="413" y="102"/>
                  </a:lnTo>
                  <a:lnTo>
                    <a:pt x="413" y="104"/>
                  </a:lnTo>
                  <a:lnTo>
                    <a:pt x="413" y="107"/>
                  </a:lnTo>
                  <a:lnTo>
                    <a:pt x="410" y="107"/>
                  </a:lnTo>
                  <a:lnTo>
                    <a:pt x="410" y="109"/>
                  </a:lnTo>
                  <a:lnTo>
                    <a:pt x="408" y="109"/>
                  </a:lnTo>
                  <a:lnTo>
                    <a:pt x="408" y="112"/>
                  </a:lnTo>
                  <a:lnTo>
                    <a:pt x="405" y="112"/>
                  </a:lnTo>
                  <a:lnTo>
                    <a:pt x="405" y="115"/>
                  </a:lnTo>
                  <a:lnTo>
                    <a:pt x="402" y="115"/>
                  </a:lnTo>
                  <a:lnTo>
                    <a:pt x="402" y="117"/>
                  </a:lnTo>
                  <a:lnTo>
                    <a:pt x="400" y="120"/>
                  </a:lnTo>
                  <a:lnTo>
                    <a:pt x="400" y="122"/>
                  </a:lnTo>
                  <a:lnTo>
                    <a:pt x="400" y="120"/>
                  </a:lnTo>
                  <a:lnTo>
                    <a:pt x="400" y="122"/>
                  </a:lnTo>
                  <a:lnTo>
                    <a:pt x="400" y="125"/>
                  </a:lnTo>
                  <a:lnTo>
                    <a:pt x="400" y="128"/>
                  </a:lnTo>
                  <a:lnTo>
                    <a:pt x="400" y="130"/>
                  </a:lnTo>
                  <a:lnTo>
                    <a:pt x="400" y="133"/>
                  </a:lnTo>
                  <a:lnTo>
                    <a:pt x="397" y="133"/>
                  </a:lnTo>
                  <a:lnTo>
                    <a:pt x="397" y="136"/>
                  </a:lnTo>
                  <a:lnTo>
                    <a:pt x="395" y="136"/>
                  </a:lnTo>
                  <a:lnTo>
                    <a:pt x="395" y="138"/>
                  </a:lnTo>
                  <a:lnTo>
                    <a:pt x="395" y="141"/>
                  </a:lnTo>
                  <a:lnTo>
                    <a:pt x="392" y="141"/>
                  </a:lnTo>
                  <a:lnTo>
                    <a:pt x="395" y="143"/>
                  </a:lnTo>
                  <a:lnTo>
                    <a:pt x="395" y="146"/>
                  </a:lnTo>
                  <a:lnTo>
                    <a:pt x="395" y="149"/>
                  </a:lnTo>
                  <a:lnTo>
                    <a:pt x="395" y="151"/>
                  </a:lnTo>
                  <a:lnTo>
                    <a:pt x="395" y="154"/>
                  </a:lnTo>
                  <a:lnTo>
                    <a:pt x="392" y="154"/>
                  </a:lnTo>
                  <a:lnTo>
                    <a:pt x="392" y="156"/>
                  </a:lnTo>
                  <a:lnTo>
                    <a:pt x="392" y="159"/>
                  </a:lnTo>
                  <a:lnTo>
                    <a:pt x="395" y="159"/>
                  </a:lnTo>
                  <a:lnTo>
                    <a:pt x="395" y="162"/>
                  </a:lnTo>
                  <a:lnTo>
                    <a:pt x="395" y="164"/>
                  </a:lnTo>
                  <a:lnTo>
                    <a:pt x="392" y="164"/>
                  </a:lnTo>
                  <a:lnTo>
                    <a:pt x="392" y="167"/>
                  </a:lnTo>
                  <a:lnTo>
                    <a:pt x="392" y="170"/>
                  </a:lnTo>
                  <a:lnTo>
                    <a:pt x="395" y="170"/>
                  </a:lnTo>
                  <a:lnTo>
                    <a:pt x="395" y="172"/>
                  </a:lnTo>
                  <a:lnTo>
                    <a:pt x="397" y="172"/>
                  </a:lnTo>
                  <a:lnTo>
                    <a:pt x="400" y="172"/>
                  </a:lnTo>
                  <a:lnTo>
                    <a:pt x="400" y="175"/>
                  </a:lnTo>
                  <a:lnTo>
                    <a:pt x="402" y="175"/>
                  </a:lnTo>
                  <a:lnTo>
                    <a:pt x="402" y="177"/>
                  </a:lnTo>
                  <a:lnTo>
                    <a:pt x="400" y="177"/>
                  </a:lnTo>
                  <a:lnTo>
                    <a:pt x="402" y="177"/>
                  </a:lnTo>
                  <a:lnTo>
                    <a:pt x="402" y="180"/>
                  </a:lnTo>
                  <a:lnTo>
                    <a:pt x="402" y="183"/>
                  </a:lnTo>
                  <a:lnTo>
                    <a:pt x="405" y="183"/>
                  </a:lnTo>
                  <a:lnTo>
                    <a:pt x="405" y="185"/>
                  </a:lnTo>
                  <a:lnTo>
                    <a:pt x="405" y="188"/>
                  </a:lnTo>
                  <a:lnTo>
                    <a:pt x="402" y="188"/>
                  </a:lnTo>
                  <a:lnTo>
                    <a:pt x="402" y="190"/>
                  </a:lnTo>
                  <a:lnTo>
                    <a:pt x="400" y="190"/>
                  </a:lnTo>
                  <a:lnTo>
                    <a:pt x="397" y="193"/>
                  </a:lnTo>
                  <a:lnTo>
                    <a:pt x="395" y="193"/>
                  </a:lnTo>
                  <a:lnTo>
                    <a:pt x="392" y="193"/>
                  </a:lnTo>
                  <a:lnTo>
                    <a:pt x="389" y="193"/>
                  </a:lnTo>
                  <a:lnTo>
                    <a:pt x="389" y="196"/>
                  </a:lnTo>
                  <a:lnTo>
                    <a:pt x="387" y="196"/>
                  </a:lnTo>
                  <a:lnTo>
                    <a:pt x="384" y="196"/>
                  </a:lnTo>
                  <a:lnTo>
                    <a:pt x="384" y="198"/>
                  </a:lnTo>
                  <a:lnTo>
                    <a:pt x="382" y="198"/>
                  </a:lnTo>
                  <a:lnTo>
                    <a:pt x="379" y="198"/>
                  </a:lnTo>
                  <a:lnTo>
                    <a:pt x="379" y="201"/>
                  </a:lnTo>
                  <a:lnTo>
                    <a:pt x="376" y="201"/>
                  </a:lnTo>
                  <a:lnTo>
                    <a:pt x="376" y="203"/>
                  </a:lnTo>
                  <a:lnTo>
                    <a:pt x="374" y="203"/>
                  </a:lnTo>
                  <a:lnTo>
                    <a:pt x="374" y="206"/>
                  </a:lnTo>
                  <a:lnTo>
                    <a:pt x="374" y="209"/>
                  </a:lnTo>
                  <a:lnTo>
                    <a:pt x="376" y="209"/>
                  </a:lnTo>
                  <a:lnTo>
                    <a:pt x="376" y="211"/>
                  </a:lnTo>
                  <a:lnTo>
                    <a:pt x="376" y="214"/>
                  </a:lnTo>
                  <a:lnTo>
                    <a:pt x="376" y="217"/>
                  </a:lnTo>
                  <a:lnTo>
                    <a:pt x="374" y="217"/>
                  </a:lnTo>
                  <a:lnTo>
                    <a:pt x="374" y="219"/>
                  </a:lnTo>
                  <a:lnTo>
                    <a:pt x="374" y="222"/>
                  </a:lnTo>
                  <a:lnTo>
                    <a:pt x="374" y="224"/>
                  </a:lnTo>
                  <a:lnTo>
                    <a:pt x="376" y="224"/>
                  </a:lnTo>
                  <a:lnTo>
                    <a:pt x="376" y="227"/>
                  </a:lnTo>
                  <a:lnTo>
                    <a:pt x="376" y="230"/>
                  </a:lnTo>
                  <a:lnTo>
                    <a:pt x="379" y="230"/>
                  </a:lnTo>
                  <a:lnTo>
                    <a:pt x="379" y="232"/>
                  </a:lnTo>
                  <a:lnTo>
                    <a:pt x="379" y="235"/>
                  </a:lnTo>
                  <a:lnTo>
                    <a:pt x="379" y="237"/>
                  </a:lnTo>
                  <a:lnTo>
                    <a:pt x="379" y="240"/>
                  </a:lnTo>
                  <a:lnTo>
                    <a:pt x="379" y="243"/>
                  </a:lnTo>
                  <a:lnTo>
                    <a:pt x="379" y="245"/>
                  </a:lnTo>
                  <a:lnTo>
                    <a:pt x="382" y="245"/>
                  </a:lnTo>
                  <a:lnTo>
                    <a:pt x="382" y="248"/>
                  </a:lnTo>
                  <a:lnTo>
                    <a:pt x="382" y="250"/>
                  </a:lnTo>
                  <a:lnTo>
                    <a:pt x="382" y="253"/>
                  </a:lnTo>
                  <a:lnTo>
                    <a:pt x="384" y="253"/>
                  </a:lnTo>
                  <a:lnTo>
                    <a:pt x="384" y="256"/>
                  </a:lnTo>
                  <a:lnTo>
                    <a:pt x="384" y="258"/>
                  </a:lnTo>
                  <a:lnTo>
                    <a:pt x="387" y="258"/>
                  </a:lnTo>
                  <a:lnTo>
                    <a:pt x="387" y="261"/>
                  </a:lnTo>
                  <a:lnTo>
                    <a:pt x="387" y="264"/>
                  </a:lnTo>
                  <a:lnTo>
                    <a:pt x="389" y="264"/>
                  </a:lnTo>
                  <a:lnTo>
                    <a:pt x="389" y="266"/>
                  </a:lnTo>
                  <a:lnTo>
                    <a:pt x="387" y="266"/>
                  </a:lnTo>
                  <a:lnTo>
                    <a:pt x="387" y="269"/>
                  </a:lnTo>
                  <a:lnTo>
                    <a:pt x="384" y="269"/>
                  </a:lnTo>
                  <a:lnTo>
                    <a:pt x="384" y="271"/>
                  </a:lnTo>
                  <a:lnTo>
                    <a:pt x="382" y="271"/>
                  </a:lnTo>
                  <a:lnTo>
                    <a:pt x="382" y="274"/>
                  </a:lnTo>
                  <a:lnTo>
                    <a:pt x="379" y="274"/>
                  </a:lnTo>
                  <a:lnTo>
                    <a:pt x="379" y="277"/>
                  </a:lnTo>
                  <a:lnTo>
                    <a:pt x="376" y="277"/>
                  </a:lnTo>
                  <a:lnTo>
                    <a:pt x="376" y="279"/>
                  </a:lnTo>
                  <a:lnTo>
                    <a:pt x="374" y="279"/>
                  </a:lnTo>
                  <a:lnTo>
                    <a:pt x="374" y="282"/>
                  </a:lnTo>
                  <a:lnTo>
                    <a:pt x="371" y="282"/>
                  </a:lnTo>
                  <a:lnTo>
                    <a:pt x="368" y="282"/>
                  </a:lnTo>
                  <a:lnTo>
                    <a:pt x="368" y="284"/>
                  </a:lnTo>
                  <a:lnTo>
                    <a:pt x="366" y="287"/>
                  </a:lnTo>
                  <a:lnTo>
                    <a:pt x="366" y="290"/>
                  </a:lnTo>
                  <a:lnTo>
                    <a:pt x="363" y="290"/>
                  </a:lnTo>
                  <a:lnTo>
                    <a:pt x="363" y="292"/>
                  </a:lnTo>
                  <a:lnTo>
                    <a:pt x="361" y="292"/>
                  </a:lnTo>
                  <a:lnTo>
                    <a:pt x="361" y="295"/>
                  </a:lnTo>
                  <a:lnTo>
                    <a:pt x="358" y="295"/>
                  </a:lnTo>
                  <a:lnTo>
                    <a:pt x="358" y="297"/>
                  </a:lnTo>
                  <a:lnTo>
                    <a:pt x="355" y="297"/>
                  </a:lnTo>
                  <a:lnTo>
                    <a:pt x="355" y="300"/>
                  </a:lnTo>
                  <a:lnTo>
                    <a:pt x="353" y="300"/>
                  </a:lnTo>
                  <a:lnTo>
                    <a:pt x="353" y="303"/>
                  </a:lnTo>
                  <a:lnTo>
                    <a:pt x="350" y="303"/>
                  </a:lnTo>
                  <a:lnTo>
                    <a:pt x="350" y="305"/>
                  </a:lnTo>
                  <a:lnTo>
                    <a:pt x="348" y="305"/>
                  </a:lnTo>
                  <a:lnTo>
                    <a:pt x="345" y="305"/>
                  </a:lnTo>
                  <a:lnTo>
                    <a:pt x="342" y="305"/>
                  </a:lnTo>
                  <a:lnTo>
                    <a:pt x="340" y="305"/>
                  </a:lnTo>
                  <a:lnTo>
                    <a:pt x="340" y="308"/>
                  </a:lnTo>
                  <a:lnTo>
                    <a:pt x="337" y="305"/>
                  </a:lnTo>
                  <a:lnTo>
                    <a:pt x="335" y="305"/>
                  </a:lnTo>
                  <a:lnTo>
                    <a:pt x="335" y="303"/>
                  </a:lnTo>
                  <a:lnTo>
                    <a:pt x="332" y="303"/>
                  </a:lnTo>
                  <a:lnTo>
                    <a:pt x="332" y="300"/>
                  </a:lnTo>
                  <a:lnTo>
                    <a:pt x="327" y="300"/>
                  </a:lnTo>
                  <a:lnTo>
                    <a:pt x="324" y="300"/>
                  </a:lnTo>
                  <a:lnTo>
                    <a:pt x="321" y="297"/>
                  </a:lnTo>
                  <a:lnTo>
                    <a:pt x="319" y="297"/>
                  </a:lnTo>
                  <a:lnTo>
                    <a:pt x="314" y="295"/>
                  </a:lnTo>
                  <a:lnTo>
                    <a:pt x="311" y="295"/>
                  </a:lnTo>
                  <a:lnTo>
                    <a:pt x="308" y="295"/>
                  </a:lnTo>
                  <a:lnTo>
                    <a:pt x="306" y="295"/>
                  </a:lnTo>
                  <a:lnTo>
                    <a:pt x="303" y="295"/>
                  </a:lnTo>
                  <a:lnTo>
                    <a:pt x="303" y="292"/>
                  </a:lnTo>
                  <a:lnTo>
                    <a:pt x="301" y="292"/>
                  </a:lnTo>
                  <a:lnTo>
                    <a:pt x="298" y="292"/>
                  </a:lnTo>
                  <a:lnTo>
                    <a:pt x="295" y="292"/>
                  </a:lnTo>
                  <a:lnTo>
                    <a:pt x="295" y="290"/>
                  </a:lnTo>
                  <a:lnTo>
                    <a:pt x="293" y="290"/>
                  </a:lnTo>
                  <a:lnTo>
                    <a:pt x="290" y="290"/>
                  </a:lnTo>
                  <a:lnTo>
                    <a:pt x="288" y="290"/>
                  </a:lnTo>
                  <a:lnTo>
                    <a:pt x="288" y="287"/>
                  </a:lnTo>
                  <a:lnTo>
                    <a:pt x="285" y="287"/>
                  </a:lnTo>
                  <a:lnTo>
                    <a:pt x="282" y="287"/>
                  </a:lnTo>
                  <a:lnTo>
                    <a:pt x="280" y="287"/>
                  </a:lnTo>
                  <a:lnTo>
                    <a:pt x="280" y="284"/>
                  </a:lnTo>
                  <a:lnTo>
                    <a:pt x="277" y="284"/>
                  </a:lnTo>
                  <a:lnTo>
                    <a:pt x="275" y="284"/>
                  </a:lnTo>
                  <a:lnTo>
                    <a:pt x="272" y="284"/>
                  </a:lnTo>
                  <a:lnTo>
                    <a:pt x="272" y="282"/>
                  </a:lnTo>
                  <a:lnTo>
                    <a:pt x="269" y="282"/>
                  </a:lnTo>
                  <a:lnTo>
                    <a:pt x="267" y="282"/>
                  </a:lnTo>
                  <a:lnTo>
                    <a:pt x="264" y="282"/>
                  </a:lnTo>
                  <a:lnTo>
                    <a:pt x="264" y="279"/>
                  </a:lnTo>
                  <a:lnTo>
                    <a:pt x="264" y="282"/>
                  </a:lnTo>
                  <a:lnTo>
                    <a:pt x="264" y="279"/>
                  </a:lnTo>
                  <a:lnTo>
                    <a:pt x="261" y="279"/>
                  </a:lnTo>
                  <a:lnTo>
                    <a:pt x="259" y="279"/>
                  </a:lnTo>
                  <a:lnTo>
                    <a:pt x="256" y="279"/>
                  </a:lnTo>
                  <a:lnTo>
                    <a:pt x="256" y="277"/>
                  </a:lnTo>
                  <a:lnTo>
                    <a:pt x="254" y="277"/>
                  </a:lnTo>
                  <a:lnTo>
                    <a:pt x="251" y="277"/>
                  </a:lnTo>
                  <a:lnTo>
                    <a:pt x="248" y="277"/>
                  </a:lnTo>
                  <a:lnTo>
                    <a:pt x="246" y="274"/>
                  </a:lnTo>
                  <a:lnTo>
                    <a:pt x="243" y="274"/>
                  </a:lnTo>
                  <a:lnTo>
                    <a:pt x="241" y="274"/>
                  </a:lnTo>
                  <a:lnTo>
                    <a:pt x="238" y="271"/>
                  </a:lnTo>
                  <a:lnTo>
                    <a:pt x="235" y="271"/>
                  </a:lnTo>
                  <a:lnTo>
                    <a:pt x="233" y="271"/>
                  </a:lnTo>
                  <a:lnTo>
                    <a:pt x="230" y="271"/>
                  </a:lnTo>
                  <a:lnTo>
                    <a:pt x="230" y="269"/>
                  </a:lnTo>
                  <a:lnTo>
                    <a:pt x="228" y="269"/>
                  </a:lnTo>
                  <a:lnTo>
                    <a:pt x="225" y="269"/>
                  </a:lnTo>
                  <a:lnTo>
                    <a:pt x="222" y="269"/>
                  </a:lnTo>
                  <a:lnTo>
                    <a:pt x="222" y="266"/>
                  </a:lnTo>
                  <a:lnTo>
                    <a:pt x="220" y="266"/>
                  </a:lnTo>
                  <a:lnTo>
                    <a:pt x="217" y="266"/>
                  </a:lnTo>
                  <a:lnTo>
                    <a:pt x="214" y="266"/>
                  </a:lnTo>
                  <a:lnTo>
                    <a:pt x="214" y="264"/>
                  </a:lnTo>
                  <a:lnTo>
                    <a:pt x="212" y="264"/>
                  </a:lnTo>
                  <a:lnTo>
                    <a:pt x="209" y="264"/>
                  </a:lnTo>
                  <a:lnTo>
                    <a:pt x="207" y="264"/>
                  </a:lnTo>
                  <a:lnTo>
                    <a:pt x="207" y="261"/>
                  </a:lnTo>
                  <a:lnTo>
                    <a:pt x="204" y="261"/>
                  </a:lnTo>
                  <a:lnTo>
                    <a:pt x="201" y="261"/>
                  </a:lnTo>
                  <a:lnTo>
                    <a:pt x="199" y="261"/>
                  </a:lnTo>
                  <a:lnTo>
                    <a:pt x="186" y="261"/>
                  </a:lnTo>
                  <a:lnTo>
                    <a:pt x="183" y="261"/>
                  </a:lnTo>
                  <a:lnTo>
                    <a:pt x="175" y="261"/>
                  </a:lnTo>
                  <a:lnTo>
                    <a:pt x="173" y="261"/>
                  </a:lnTo>
                  <a:lnTo>
                    <a:pt x="170" y="261"/>
                  </a:lnTo>
                  <a:lnTo>
                    <a:pt x="167" y="261"/>
                  </a:lnTo>
                  <a:lnTo>
                    <a:pt x="165" y="261"/>
                  </a:lnTo>
                  <a:lnTo>
                    <a:pt x="162" y="261"/>
                  </a:lnTo>
                  <a:lnTo>
                    <a:pt x="160" y="261"/>
                  </a:lnTo>
                  <a:lnTo>
                    <a:pt x="157" y="261"/>
                  </a:lnTo>
                  <a:lnTo>
                    <a:pt x="154" y="261"/>
                  </a:lnTo>
                  <a:lnTo>
                    <a:pt x="152" y="261"/>
                  </a:lnTo>
                  <a:lnTo>
                    <a:pt x="149" y="261"/>
                  </a:lnTo>
                  <a:lnTo>
                    <a:pt x="147" y="261"/>
                  </a:lnTo>
                  <a:lnTo>
                    <a:pt x="144" y="261"/>
                  </a:lnTo>
                  <a:lnTo>
                    <a:pt x="141" y="261"/>
                  </a:lnTo>
                  <a:lnTo>
                    <a:pt x="139" y="261"/>
                  </a:lnTo>
                  <a:lnTo>
                    <a:pt x="136" y="261"/>
                  </a:lnTo>
                  <a:lnTo>
                    <a:pt x="134" y="261"/>
                  </a:lnTo>
                  <a:lnTo>
                    <a:pt x="131" y="261"/>
                  </a:lnTo>
                  <a:lnTo>
                    <a:pt x="128" y="261"/>
                  </a:lnTo>
                  <a:lnTo>
                    <a:pt x="126" y="261"/>
                  </a:lnTo>
                  <a:lnTo>
                    <a:pt x="123" y="261"/>
                  </a:lnTo>
                  <a:lnTo>
                    <a:pt x="121" y="261"/>
                  </a:lnTo>
                  <a:lnTo>
                    <a:pt x="118" y="261"/>
                  </a:lnTo>
                  <a:lnTo>
                    <a:pt x="115" y="261"/>
                  </a:lnTo>
                  <a:lnTo>
                    <a:pt x="115" y="264"/>
                  </a:lnTo>
                  <a:lnTo>
                    <a:pt x="113" y="264"/>
                  </a:lnTo>
                  <a:lnTo>
                    <a:pt x="110" y="264"/>
                  </a:lnTo>
                  <a:lnTo>
                    <a:pt x="107" y="264"/>
                  </a:lnTo>
                  <a:lnTo>
                    <a:pt x="105" y="264"/>
                  </a:lnTo>
                  <a:lnTo>
                    <a:pt x="102" y="264"/>
                  </a:lnTo>
                  <a:lnTo>
                    <a:pt x="100" y="264"/>
                  </a:lnTo>
                  <a:lnTo>
                    <a:pt x="97" y="264"/>
                  </a:lnTo>
                  <a:lnTo>
                    <a:pt x="94" y="264"/>
                  </a:lnTo>
                  <a:lnTo>
                    <a:pt x="92" y="266"/>
                  </a:lnTo>
                  <a:lnTo>
                    <a:pt x="89" y="266"/>
                  </a:lnTo>
                  <a:lnTo>
                    <a:pt x="87" y="266"/>
                  </a:lnTo>
                  <a:lnTo>
                    <a:pt x="84" y="266"/>
                  </a:lnTo>
                  <a:lnTo>
                    <a:pt x="81" y="269"/>
                  </a:lnTo>
                  <a:lnTo>
                    <a:pt x="81" y="266"/>
                  </a:lnTo>
                  <a:lnTo>
                    <a:pt x="81" y="269"/>
                  </a:lnTo>
                  <a:lnTo>
                    <a:pt x="79" y="269"/>
                  </a:lnTo>
                  <a:lnTo>
                    <a:pt x="76" y="269"/>
                  </a:lnTo>
                  <a:lnTo>
                    <a:pt x="74" y="269"/>
                  </a:lnTo>
                  <a:lnTo>
                    <a:pt x="71" y="269"/>
                  </a:lnTo>
                  <a:lnTo>
                    <a:pt x="71" y="271"/>
                  </a:lnTo>
                  <a:lnTo>
                    <a:pt x="68" y="271"/>
                  </a:lnTo>
                  <a:lnTo>
                    <a:pt x="66" y="271"/>
                  </a:lnTo>
                  <a:lnTo>
                    <a:pt x="63" y="271"/>
                  </a:lnTo>
                  <a:lnTo>
                    <a:pt x="63" y="274"/>
                  </a:lnTo>
                  <a:lnTo>
                    <a:pt x="60" y="274"/>
                  </a:lnTo>
                  <a:lnTo>
                    <a:pt x="58" y="274"/>
                  </a:lnTo>
                  <a:lnTo>
                    <a:pt x="55" y="274"/>
                  </a:lnTo>
                  <a:lnTo>
                    <a:pt x="55" y="277"/>
                  </a:lnTo>
                  <a:lnTo>
                    <a:pt x="55" y="274"/>
                  </a:lnTo>
                  <a:lnTo>
                    <a:pt x="53" y="274"/>
                  </a:lnTo>
                  <a:lnTo>
                    <a:pt x="53" y="277"/>
                  </a:lnTo>
                  <a:lnTo>
                    <a:pt x="53" y="274"/>
                  </a:lnTo>
                  <a:lnTo>
                    <a:pt x="50" y="274"/>
                  </a:lnTo>
                  <a:lnTo>
                    <a:pt x="50" y="277"/>
                  </a:lnTo>
                  <a:lnTo>
                    <a:pt x="50" y="274"/>
                  </a:lnTo>
                  <a:lnTo>
                    <a:pt x="47" y="274"/>
                  </a:lnTo>
                  <a:lnTo>
                    <a:pt x="47" y="277"/>
                  </a:lnTo>
                  <a:lnTo>
                    <a:pt x="45" y="277"/>
                  </a:lnTo>
                  <a:lnTo>
                    <a:pt x="45" y="274"/>
                  </a:lnTo>
                  <a:lnTo>
                    <a:pt x="42" y="274"/>
                  </a:lnTo>
                  <a:lnTo>
                    <a:pt x="40" y="277"/>
                  </a:lnTo>
                  <a:lnTo>
                    <a:pt x="40" y="274"/>
                  </a:lnTo>
                  <a:lnTo>
                    <a:pt x="37" y="274"/>
                  </a:lnTo>
                  <a:lnTo>
                    <a:pt x="34" y="274"/>
                  </a:lnTo>
                  <a:lnTo>
                    <a:pt x="32" y="274"/>
                  </a:lnTo>
                  <a:lnTo>
                    <a:pt x="29" y="277"/>
                  </a:lnTo>
                  <a:lnTo>
                    <a:pt x="29" y="274"/>
                  </a:lnTo>
                  <a:lnTo>
                    <a:pt x="27" y="274"/>
                  </a:lnTo>
                  <a:lnTo>
                    <a:pt x="24" y="274"/>
                  </a:lnTo>
                  <a:lnTo>
                    <a:pt x="21" y="274"/>
                  </a:lnTo>
                  <a:lnTo>
                    <a:pt x="19" y="271"/>
                  </a:lnTo>
                  <a:lnTo>
                    <a:pt x="16" y="271"/>
                  </a:lnTo>
                  <a:lnTo>
                    <a:pt x="16" y="269"/>
                  </a:lnTo>
                  <a:lnTo>
                    <a:pt x="13" y="266"/>
                  </a:lnTo>
                  <a:lnTo>
                    <a:pt x="13" y="264"/>
                  </a:lnTo>
                  <a:lnTo>
                    <a:pt x="13" y="261"/>
                  </a:lnTo>
                  <a:lnTo>
                    <a:pt x="11" y="261"/>
                  </a:lnTo>
                  <a:lnTo>
                    <a:pt x="11" y="258"/>
                  </a:lnTo>
                  <a:lnTo>
                    <a:pt x="11" y="256"/>
                  </a:lnTo>
                  <a:lnTo>
                    <a:pt x="13" y="253"/>
                  </a:lnTo>
                  <a:lnTo>
                    <a:pt x="13" y="250"/>
                  </a:lnTo>
                  <a:lnTo>
                    <a:pt x="13" y="248"/>
                  </a:lnTo>
                  <a:lnTo>
                    <a:pt x="16" y="248"/>
                  </a:lnTo>
                  <a:lnTo>
                    <a:pt x="16" y="245"/>
                  </a:lnTo>
                  <a:lnTo>
                    <a:pt x="19" y="243"/>
                  </a:lnTo>
                  <a:lnTo>
                    <a:pt x="21" y="240"/>
                  </a:lnTo>
                  <a:lnTo>
                    <a:pt x="21" y="237"/>
                  </a:lnTo>
                  <a:lnTo>
                    <a:pt x="24" y="237"/>
                  </a:lnTo>
                  <a:lnTo>
                    <a:pt x="24" y="235"/>
                  </a:lnTo>
                  <a:lnTo>
                    <a:pt x="27" y="235"/>
                  </a:lnTo>
                  <a:lnTo>
                    <a:pt x="27" y="232"/>
                  </a:lnTo>
                  <a:lnTo>
                    <a:pt x="29" y="230"/>
                  </a:lnTo>
                  <a:lnTo>
                    <a:pt x="29" y="227"/>
                  </a:lnTo>
                  <a:lnTo>
                    <a:pt x="32" y="227"/>
                  </a:lnTo>
                  <a:lnTo>
                    <a:pt x="32" y="224"/>
                  </a:lnTo>
                  <a:lnTo>
                    <a:pt x="34" y="224"/>
                  </a:lnTo>
                  <a:lnTo>
                    <a:pt x="34" y="222"/>
                  </a:lnTo>
                  <a:lnTo>
                    <a:pt x="34" y="219"/>
                  </a:lnTo>
                  <a:lnTo>
                    <a:pt x="37" y="219"/>
                  </a:lnTo>
                  <a:lnTo>
                    <a:pt x="37" y="217"/>
                  </a:lnTo>
                  <a:lnTo>
                    <a:pt x="40" y="217"/>
                  </a:lnTo>
                  <a:lnTo>
                    <a:pt x="40" y="214"/>
                  </a:lnTo>
                  <a:lnTo>
                    <a:pt x="42" y="211"/>
                  </a:lnTo>
                  <a:lnTo>
                    <a:pt x="42" y="209"/>
                  </a:lnTo>
                  <a:lnTo>
                    <a:pt x="45" y="209"/>
                  </a:lnTo>
                  <a:lnTo>
                    <a:pt x="45" y="206"/>
                  </a:lnTo>
                  <a:lnTo>
                    <a:pt x="47" y="206"/>
                  </a:lnTo>
                  <a:lnTo>
                    <a:pt x="47" y="203"/>
                  </a:lnTo>
                  <a:lnTo>
                    <a:pt x="47" y="201"/>
                  </a:lnTo>
                  <a:lnTo>
                    <a:pt x="47" y="198"/>
                  </a:lnTo>
                  <a:lnTo>
                    <a:pt x="47" y="196"/>
                  </a:lnTo>
                  <a:lnTo>
                    <a:pt x="45" y="185"/>
                  </a:lnTo>
                  <a:lnTo>
                    <a:pt x="42" y="180"/>
                  </a:lnTo>
                  <a:lnTo>
                    <a:pt x="42" y="177"/>
                  </a:lnTo>
                  <a:lnTo>
                    <a:pt x="40" y="177"/>
                  </a:lnTo>
                  <a:lnTo>
                    <a:pt x="40" y="180"/>
                  </a:lnTo>
                  <a:lnTo>
                    <a:pt x="37" y="177"/>
                  </a:lnTo>
                  <a:lnTo>
                    <a:pt x="37" y="175"/>
                  </a:lnTo>
                  <a:lnTo>
                    <a:pt x="37" y="172"/>
                  </a:lnTo>
                  <a:lnTo>
                    <a:pt x="34" y="170"/>
                  </a:lnTo>
                  <a:lnTo>
                    <a:pt x="37" y="170"/>
                  </a:lnTo>
                  <a:lnTo>
                    <a:pt x="37" y="167"/>
                  </a:lnTo>
                  <a:lnTo>
                    <a:pt x="37" y="164"/>
                  </a:lnTo>
                  <a:lnTo>
                    <a:pt x="34" y="164"/>
                  </a:lnTo>
                  <a:lnTo>
                    <a:pt x="34" y="162"/>
                  </a:lnTo>
                  <a:lnTo>
                    <a:pt x="34" y="159"/>
                  </a:lnTo>
                  <a:lnTo>
                    <a:pt x="34" y="156"/>
                  </a:lnTo>
                  <a:lnTo>
                    <a:pt x="32" y="156"/>
                  </a:lnTo>
                  <a:lnTo>
                    <a:pt x="32" y="154"/>
                  </a:lnTo>
                  <a:lnTo>
                    <a:pt x="32" y="151"/>
                  </a:lnTo>
                  <a:lnTo>
                    <a:pt x="29" y="151"/>
                  </a:lnTo>
                  <a:lnTo>
                    <a:pt x="29" y="149"/>
                  </a:lnTo>
                  <a:lnTo>
                    <a:pt x="27" y="149"/>
                  </a:lnTo>
                  <a:lnTo>
                    <a:pt x="24" y="149"/>
                  </a:lnTo>
                  <a:lnTo>
                    <a:pt x="24" y="146"/>
                  </a:lnTo>
                  <a:lnTo>
                    <a:pt x="21" y="146"/>
                  </a:lnTo>
                  <a:lnTo>
                    <a:pt x="19" y="146"/>
                  </a:lnTo>
                  <a:lnTo>
                    <a:pt x="16" y="146"/>
                  </a:lnTo>
                  <a:lnTo>
                    <a:pt x="13" y="146"/>
                  </a:lnTo>
                  <a:lnTo>
                    <a:pt x="13" y="143"/>
                  </a:lnTo>
                  <a:lnTo>
                    <a:pt x="11" y="143"/>
                  </a:lnTo>
                  <a:lnTo>
                    <a:pt x="8" y="143"/>
                  </a:lnTo>
                  <a:lnTo>
                    <a:pt x="6" y="143"/>
                  </a:lnTo>
                  <a:lnTo>
                    <a:pt x="6" y="141"/>
                  </a:lnTo>
                  <a:lnTo>
                    <a:pt x="3" y="141"/>
                  </a:lnTo>
                  <a:lnTo>
                    <a:pt x="3" y="138"/>
                  </a:lnTo>
                  <a:lnTo>
                    <a:pt x="0" y="138"/>
                  </a:lnTo>
                  <a:lnTo>
                    <a:pt x="0" y="136"/>
                  </a:lnTo>
                  <a:lnTo>
                    <a:pt x="0" y="133"/>
                  </a:lnTo>
                  <a:lnTo>
                    <a:pt x="0" y="130"/>
                  </a:lnTo>
                  <a:lnTo>
                    <a:pt x="0" y="128"/>
                  </a:lnTo>
                  <a:lnTo>
                    <a:pt x="0" y="125"/>
                  </a:lnTo>
                  <a:lnTo>
                    <a:pt x="0" y="122"/>
                  </a:lnTo>
                  <a:lnTo>
                    <a:pt x="3" y="122"/>
                  </a:lnTo>
                  <a:lnTo>
                    <a:pt x="3" y="120"/>
                  </a:lnTo>
                  <a:lnTo>
                    <a:pt x="6" y="120"/>
                  </a:lnTo>
                  <a:lnTo>
                    <a:pt x="6" y="117"/>
                  </a:lnTo>
                  <a:lnTo>
                    <a:pt x="8" y="117"/>
                  </a:lnTo>
                  <a:lnTo>
                    <a:pt x="11" y="117"/>
                  </a:lnTo>
                  <a:lnTo>
                    <a:pt x="11" y="115"/>
                  </a:lnTo>
                  <a:lnTo>
                    <a:pt x="13" y="115"/>
                  </a:lnTo>
                  <a:lnTo>
                    <a:pt x="16" y="115"/>
                  </a:lnTo>
                  <a:lnTo>
                    <a:pt x="19" y="115"/>
                  </a:lnTo>
                  <a:lnTo>
                    <a:pt x="19" y="112"/>
                  </a:lnTo>
                  <a:lnTo>
                    <a:pt x="21" y="112"/>
                  </a:lnTo>
                  <a:lnTo>
                    <a:pt x="24" y="112"/>
                  </a:lnTo>
                  <a:lnTo>
                    <a:pt x="27" y="112"/>
                  </a:lnTo>
                  <a:lnTo>
                    <a:pt x="27" y="109"/>
                  </a:lnTo>
                  <a:lnTo>
                    <a:pt x="29" y="109"/>
                  </a:lnTo>
                  <a:lnTo>
                    <a:pt x="32" y="109"/>
                  </a:lnTo>
                  <a:lnTo>
                    <a:pt x="34" y="109"/>
                  </a:lnTo>
                  <a:lnTo>
                    <a:pt x="34" y="107"/>
                  </a:lnTo>
                  <a:lnTo>
                    <a:pt x="37" y="107"/>
                  </a:lnTo>
                  <a:lnTo>
                    <a:pt x="40" y="107"/>
                  </a:lnTo>
                  <a:lnTo>
                    <a:pt x="42" y="107"/>
                  </a:lnTo>
                  <a:lnTo>
                    <a:pt x="42" y="104"/>
                  </a:lnTo>
                  <a:lnTo>
                    <a:pt x="45" y="104"/>
                  </a:lnTo>
                  <a:lnTo>
                    <a:pt x="47" y="104"/>
                  </a:lnTo>
                  <a:lnTo>
                    <a:pt x="50" y="104"/>
                  </a:lnTo>
                  <a:lnTo>
                    <a:pt x="50" y="102"/>
                  </a:lnTo>
                  <a:lnTo>
                    <a:pt x="53" y="102"/>
                  </a:lnTo>
                  <a:lnTo>
                    <a:pt x="55" y="102"/>
                  </a:lnTo>
                  <a:lnTo>
                    <a:pt x="58" y="99"/>
                  </a:lnTo>
                  <a:lnTo>
                    <a:pt x="60" y="99"/>
                  </a:lnTo>
                  <a:lnTo>
                    <a:pt x="63" y="99"/>
                  </a:lnTo>
                  <a:lnTo>
                    <a:pt x="63" y="96"/>
                  </a:lnTo>
                  <a:lnTo>
                    <a:pt x="66" y="96"/>
                  </a:lnTo>
                  <a:lnTo>
                    <a:pt x="68" y="96"/>
                  </a:lnTo>
                  <a:lnTo>
                    <a:pt x="71" y="96"/>
                  </a:lnTo>
                  <a:lnTo>
                    <a:pt x="71" y="94"/>
                  </a:lnTo>
                  <a:lnTo>
                    <a:pt x="74" y="94"/>
                  </a:lnTo>
                  <a:lnTo>
                    <a:pt x="76" y="94"/>
                  </a:lnTo>
                  <a:lnTo>
                    <a:pt x="79" y="94"/>
                  </a:lnTo>
                  <a:lnTo>
                    <a:pt x="79" y="91"/>
                  </a:lnTo>
                  <a:lnTo>
                    <a:pt x="81" y="91"/>
                  </a:lnTo>
                  <a:lnTo>
                    <a:pt x="84" y="91"/>
                  </a:lnTo>
                  <a:lnTo>
                    <a:pt x="87" y="91"/>
                  </a:lnTo>
                  <a:lnTo>
                    <a:pt x="87" y="89"/>
                  </a:lnTo>
                  <a:lnTo>
                    <a:pt x="89" y="89"/>
                  </a:lnTo>
                  <a:lnTo>
                    <a:pt x="92" y="89"/>
                  </a:lnTo>
                  <a:lnTo>
                    <a:pt x="94" y="89"/>
                  </a:lnTo>
                  <a:lnTo>
                    <a:pt x="94" y="86"/>
                  </a:lnTo>
                  <a:lnTo>
                    <a:pt x="97" y="86"/>
                  </a:lnTo>
                  <a:lnTo>
                    <a:pt x="100" y="86"/>
                  </a:lnTo>
                  <a:lnTo>
                    <a:pt x="102" y="86"/>
                  </a:lnTo>
                  <a:lnTo>
                    <a:pt x="102" y="83"/>
                  </a:lnTo>
                  <a:lnTo>
                    <a:pt x="105" y="83"/>
                  </a:lnTo>
                  <a:lnTo>
                    <a:pt x="107" y="83"/>
                  </a:lnTo>
                  <a:lnTo>
                    <a:pt x="110" y="83"/>
                  </a:lnTo>
                  <a:lnTo>
                    <a:pt x="110" y="81"/>
                  </a:lnTo>
                  <a:lnTo>
                    <a:pt x="113" y="81"/>
                  </a:lnTo>
                  <a:lnTo>
                    <a:pt x="115" y="81"/>
                  </a:lnTo>
                  <a:lnTo>
                    <a:pt x="118" y="81"/>
                  </a:lnTo>
                  <a:lnTo>
                    <a:pt x="118" y="78"/>
                  </a:lnTo>
                  <a:lnTo>
                    <a:pt x="121" y="78"/>
                  </a:lnTo>
                  <a:lnTo>
                    <a:pt x="123" y="78"/>
                  </a:lnTo>
                  <a:lnTo>
                    <a:pt x="126" y="78"/>
                  </a:lnTo>
                  <a:lnTo>
                    <a:pt x="126" y="75"/>
                  </a:lnTo>
                  <a:lnTo>
                    <a:pt x="128" y="75"/>
                  </a:lnTo>
                  <a:lnTo>
                    <a:pt x="131" y="75"/>
                  </a:lnTo>
                  <a:lnTo>
                    <a:pt x="134" y="75"/>
                  </a:lnTo>
                  <a:lnTo>
                    <a:pt x="134" y="73"/>
                  </a:lnTo>
                  <a:lnTo>
                    <a:pt x="136" y="73"/>
                  </a:lnTo>
                  <a:lnTo>
                    <a:pt x="139" y="73"/>
                  </a:lnTo>
                  <a:lnTo>
                    <a:pt x="141" y="70"/>
                  </a:lnTo>
                  <a:lnTo>
                    <a:pt x="144" y="70"/>
                  </a:lnTo>
                  <a:lnTo>
                    <a:pt x="147" y="70"/>
                  </a:lnTo>
                  <a:lnTo>
                    <a:pt x="147" y="68"/>
                  </a:lnTo>
                  <a:lnTo>
                    <a:pt x="149" y="68"/>
                  </a:lnTo>
                  <a:lnTo>
                    <a:pt x="152" y="68"/>
                  </a:lnTo>
                  <a:lnTo>
                    <a:pt x="154" y="68"/>
                  </a:lnTo>
                  <a:lnTo>
                    <a:pt x="154" y="65"/>
                  </a:lnTo>
                  <a:lnTo>
                    <a:pt x="157" y="65"/>
                  </a:lnTo>
                  <a:lnTo>
                    <a:pt x="160" y="65"/>
                  </a:lnTo>
                  <a:lnTo>
                    <a:pt x="162" y="65"/>
                  </a:lnTo>
                  <a:lnTo>
                    <a:pt x="162" y="62"/>
                  </a:lnTo>
                  <a:lnTo>
                    <a:pt x="165" y="62"/>
                  </a:lnTo>
                  <a:lnTo>
                    <a:pt x="167" y="62"/>
                  </a:lnTo>
                  <a:lnTo>
                    <a:pt x="170" y="62"/>
                  </a:lnTo>
                  <a:lnTo>
                    <a:pt x="170" y="60"/>
                  </a:lnTo>
                  <a:lnTo>
                    <a:pt x="173" y="60"/>
                  </a:lnTo>
                  <a:lnTo>
                    <a:pt x="175" y="60"/>
                  </a:lnTo>
                  <a:lnTo>
                    <a:pt x="178" y="60"/>
                  </a:lnTo>
                  <a:lnTo>
                    <a:pt x="178" y="57"/>
                  </a:lnTo>
                  <a:lnTo>
                    <a:pt x="181" y="57"/>
                  </a:lnTo>
                  <a:lnTo>
                    <a:pt x="183" y="57"/>
                  </a:lnTo>
                  <a:lnTo>
                    <a:pt x="186" y="57"/>
                  </a:lnTo>
                  <a:lnTo>
                    <a:pt x="186" y="55"/>
                  </a:lnTo>
                  <a:lnTo>
                    <a:pt x="188" y="55"/>
                  </a:lnTo>
                  <a:lnTo>
                    <a:pt x="191" y="55"/>
                  </a:lnTo>
                  <a:lnTo>
                    <a:pt x="194" y="55"/>
                  </a:lnTo>
                  <a:lnTo>
                    <a:pt x="194" y="52"/>
                  </a:lnTo>
                  <a:lnTo>
                    <a:pt x="196" y="52"/>
                  </a:lnTo>
                  <a:lnTo>
                    <a:pt x="199" y="52"/>
                  </a:lnTo>
                  <a:lnTo>
                    <a:pt x="201" y="52"/>
                  </a:lnTo>
                  <a:lnTo>
                    <a:pt x="201" y="49"/>
                  </a:lnTo>
                  <a:lnTo>
                    <a:pt x="204" y="49"/>
                  </a:lnTo>
                  <a:lnTo>
                    <a:pt x="207" y="49"/>
                  </a:lnTo>
                  <a:lnTo>
                    <a:pt x="209" y="49"/>
                  </a:lnTo>
                  <a:lnTo>
                    <a:pt x="209" y="47"/>
                  </a:lnTo>
                  <a:lnTo>
                    <a:pt x="212" y="47"/>
                  </a:lnTo>
                  <a:lnTo>
                    <a:pt x="214" y="47"/>
                  </a:lnTo>
                  <a:lnTo>
                    <a:pt x="217" y="47"/>
                  </a:lnTo>
                  <a:lnTo>
                    <a:pt x="217" y="44"/>
                  </a:lnTo>
                  <a:lnTo>
                    <a:pt x="220" y="44"/>
                  </a:lnTo>
                  <a:lnTo>
                    <a:pt x="222" y="44"/>
                  </a:lnTo>
                  <a:lnTo>
                    <a:pt x="225" y="42"/>
                  </a:lnTo>
                  <a:lnTo>
                    <a:pt x="228" y="42"/>
                  </a:lnTo>
                  <a:lnTo>
                    <a:pt x="230" y="42"/>
                  </a:lnTo>
                  <a:lnTo>
                    <a:pt x="230" y="39"/>
                  </a:lnTo>
                  <a:lnTo>
                    <a:pt x="233" y="39"/>
                  </a:lnTo>
                  <a:lnTo>
                    <a:pt x="235" y="39"/>
                  </a:lnTo>
                  <a:lnTo>
                    <a:pt x="238" y="39"/>
                  </a:lnTo>
                  <a:lnTo>
                    <a:pt x="241" y="36"/>
                  </a:lnTo>
                  <a:lnTo>
                    <a:pt x="243" y="36"/>
                  </a:lnTo>
                  <a:lnTo>
                    <a:pt x="246" y="36"/>
                  </a:lnTo>
                  <a:lnTo>
                    <a:pt x="246" y="34"/>
                  </a:lnTo>
                  <a:lnTo>
                    <a:pt x="248" y="34"/>
                  </a:lnTo>
                  <a:lnTo>
                    <a:pt x="251" y="34"/>
                  </a:lnTo>
                  <a:lnTo>
                    <a:pt x="254" y="34"/>
                  </a:lnTo>
                  <a:lnTo>
                    <a:pt x="254" y="31"/>
                  </a:lnTo>
                  <a:lnTo>
                    <a:pt x="256" y="31"/>
                  </a:lnTo>
                  <a:lnTo>
                    <a:pt x="259" y="31"/>
                  </a:lnTo>
                  <a:lnTo>
                    <a:pt x="261" y="31"/>
                  </a:lnTo>
                  <a:lnTo>
                    <a:pt x="261" y="28"/>
                  </a:lnTo>
                  <a:lnTo>
                    <a:pt x="264" y="28"/>
                  </a:lnTo>
                  <a:lnTo>
                    <a:pt x="267" y="28"/>
                  </a:lnTo>
                  <a:lnTo>
                    <a:pt x="269" y="28"/>
                  </a:lnTo>
                  <a:lnTo>
                    <a:pt x="269" y="26"/>
                  </a:lnTo>
                  <a:lnTo>
                    <a:pt x="272" y="26"/>
                  </a:lnTo>
                  <a:lnTo>
                    <a:pt x="275" y="26"/>
                  </a:lnTo>
                  <a:lnTo>
                    <a:pt x="277" y="26"/>
                  </a:lnTo>
                  <a:lnTo>
                    <a:pt x="277" y="23"/>
                  </a:lnTo>
                  <a:lnTo>
                    <a:pt x="280" y="23"/>
                  </a:lnTo>
                  <a:lnTo>
                    <a:pt x="282" y="23"/>
                  </a:lnTo>
                  <a:lnTo>
                    <a:pt x="285" y="23"/>
                  </a:lnTo>
                  <a:lnTo>
                    <a:pt x="285" y="21"/>
                  </a:lnTo>
                  <a:lnTo>
                    <a:pt x="288" y="21"/>
                  </a:lnTo>
                  <a:lnTo>
                    <a:pt x="290" y="21"/>
                  </a:lnTo>
                  <a:lnTo>
                    <a:pt x="293" y="21"/>
                  </a:lnTo>
                  <a:lnTo>
                    <a:pt x="293" y="18"/>
                  </a:lnTo>
                  <a:lnTo>
                    <a:pt x="295" y="18"/>
                  </a:lnTo>
                  <a:lnTo>
                    <a:pt x="298" y="18"/>
                  </a:lnTo>
                  <a:lnTo>
                    <a:pt x="301" y="15"/>
                  </a:lnTo>
                  <a:lnTo>
                    <a:pt x="303" y="15"/>
                  </a:lnTo>
                  <a:lnTo>
                    <a:pt x="306" y="15"/>
                  </a:lnTo>
                  <a:lnTo>
                    <a:pt x="308" y="13"/>
                  </a:lnTo>
                  <a:lnTo>
                    <a:pt x="311" y="13"/>
                  </a:lnTo>
                  <a:lnTo>
                    <a:pt x="314" y="13"/>
                  </a:lnTo>
                  <a:lnTo>
                    <a:pt x="314" y="10"/>
                  </a:lnTo>
                  <a:lnTo>
                    <a:pt x="316" y="10"/>
                  </a:lnTo>
                  <a:lnTo>
                    <a:pt x="319" y="10"/>
                  </a:lnTo>
                  <a:lnTo>
                    <a:pt x="321" y="10"/>
                  </a:lnTo>
                  <a:lnTo>
                    <a:pt x="321" y="8"/>
                  </a:lnTo>
                  <a:lnTo>
                    <a:pt x="324" y="8"/>
                  </a:lnTo>
                  <a:lnTo>
                    <a:pt x="327" y="8"/>
                  </a:lnTo>
                  <a:lnTo>
                    <a:pt x="329" y="8"/>
                  </a:lnTo>
                  <a:lnTo>
                    <a:pt x="329" y="5"/>
                  </a:lnTo>
                  <a:lnTo>
                    <a:pt x="332" y="5"/>
                  </a:lnTo>
                  <a:lnTo>
                    <a:pt x="335" y="5"/>
                  </a:lnTo>
                  <a:lnTo>
                    <a:pt x="337" y="5"/>
                  </a:lnTo>
                  <a:lnTo>
                    <a:pt x="337" y="2"/>
                  </a:lnTo>
                  <a:lnTo>
                    <a:pt x="340" y="2"/>
                  </a:lnTo>
                  <a:lnTo>
                    <a:pt x="342" y="2"/>
                  </a:lnTo>
                  <a:lnTo>
                    <a:pt x="345" y="2"/>
                  </a:lnTo>
                  <a:lnTo>
                    <a:pt x="345" y="0"/>
                  </a:lnTo>
                  <a:lnTo>
                    <a:pt x="348" y="0"/>
                  </a:lnTo>
                  <a:lnTo>
                    <a:pt x="350" y="0"/>
                  </a:lnTo>
                </a:path>
              </a:pathLst>
            </a:custGeom>
            <a:noFill/>
            <a:ln w="4763">
              <a:solidFill>
                <a:srgbClr val="6E6E6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800" kern="1200">
                <a:solidFill>
                  <a:prstClr val="black"/>
                </a:solidFill>
                <a:latin typeface="Century Gothic"/>
                <a:ea typeface="+mn-ea"/>
                <a:cs typeface="+mn-cs"/>
              </a:endParaRPr>
            </a:p>
          </p:txBody>
        </p:sp>
        <p:sp>
          <p:nvSpPr>
            <p:cNvPr id="321" name="Freeform 111"/>
            <p:cNvSpPr>
              <a:spLocks noEditPoints="1"/>
            </p:cNvSpPr>
            <p:nvPr/>
          </p:nvSpPr>
          <p:spPr bwMode="auto">
            <a:xfrm>
              <a:off x="4075" y="1275"/>
              <a:ext cx="1563" cy="1931"/>
            </a:xfrm>
            <a:custGeom>
              <a:avLst/>
              <a:gdLst>
                <a:gd name="T0" fmla="*/ 650 w 1563"/>
                <a:gd name="T1" fmla="*/ 1839 h 1931"/>
                <a:gd name="T2" fmla="*/ 566 w 1563"/>
                <a:gd name="T3" fmla="*/ 1891 h 1931"/>
                <a:gd name="T4" fmla="*/ 1109 w 1563"/>
                <a:gd name="T5" fmla="*/ 1724 h 1931"/>
                <a:gd name="T6" fmla="*/ 1054 w 1563"/>
                <a:gd name="T7" fmla="*/ 1698 h 1931"/>
                <a:gd name="T8" fmla="*/ 1075 w 1563"/>
                <a:gd name="T9" fmla="*/ 1648 h 1931"/>
                <a:gd name="T10" fmla="*/ 765 w 1563"/>
                <a:gd name="T11" fmla="*/ 1340 h 1931"/>
                <a:gd name="T12" fmla="*/ 1232 w 1563"/>
                <a:gd name="T13" fmla="*/ 1186 h 1931"/>
                <a:gd name="T14" fmla="*/ 1201 w 1563"/>
                <a:gd name="T15" fmla="*/ 1246 h 1931"/>
                <a:gd name="T16" fmla="*/ 1143 w 1563"/>
                <a:gd name="T17" fmla="*/ 1144 h 1931"/>
                <a:gd name="T18" fmla="*/ 1083 w 1563"/>
                <a:gd name="T19" fmla="*/ 1144 h 1931"/>
                <a:gd name="T20" fmla="*/ 676 w 1563"/>
                <a:gd name="T21" fmla="*/ 1142 h 1931"/>
                <a:gd name="T22" fmla="*/ 1305 w 1563"/>
                <a:gd name="T23" fmla="*/ 1108 h 1931"/>
                <a:gd name="T24" fmla="*/ 1302 w 1563"/>
                <a:gd name="T25" fmla="*/ 1001 h 1931"/>
                <a:gd name="T26" fmla="*/ 1185 w 1563"/>
                <a:gd name="T27" fmla="*/ 1045 h 1931"/>
                <a:gd name="T28" fmla="*/ 903 w 1563"/>
                <a:gd name="T29" fmla="*/ 1113 h 1931"/>
                <a:gd name="T30" fmla="*/ 814 w 1563"/>
                <a:gd name="T31" fmla="*/ 990 h 1931"/>
                <a:gd name="T32" fmla="*/ 1441 w 1563"/>
                <a:gd name="T33" fmla="*/ 784 h 1931"/>
                <a:gd name="T34" fmla="*/ 650 w 1563"/>
                <a:gd name="T35" fmla="*/ 768 h 1931"/>
                <a:gd name="T36" fmla="*/ 561 w 1563"/>
                <a:gd name="T37" fmla="*/ 779 h 1931"/>
                <a:gd name="T38" fmla="*/ 540 w 1563"/>
                <a:gd name="T39" fmla="*/ 677 h 1931"/>
                <a:gd name="T40" fmla="*/ 846 w 1563"/>
                <a:gd name="T41" fmla="*/ 687 h 1931"/>
                <a:gd name="T42" fmla="*/ 770 w 1563"/>
                <a:gd name="T43" fmla="*/ 695 h 1931"/>
                <a:gd name="T44" fmla="*/ 861 w 1563"/>
                <a:gd name="T45" fmla="*/ 823 h 1931"/>
                <a:gd name="T46" fmla="*/ 788 w 1563"/>
                <a:gd name="T47" fmla="*/ 941 h 1931"/>
                <a:gd name="T48" fmla="*/ 715 w 1563"/>
                <a:gd name="T49" fmla="*/ 776 h 1931"/>
                <a:gd name="T50" fmla="*/ 710 w 1563"/>
                <a:gd name="T51" fmla="*/ 677 h 1931"/>
                <a:gd name="T52" fmla="*/ 801 w 1563"/>
                <a:gd name="T53" fmla="*/ 593 h 1931"/>
                <a:gd name="T54" fmla="*/ 1420 w 1563"/>
                <a:gd name="T55" fmla="*/ 97 h 1931"/>
                <a:gd name="T56" fmla="*/ 1498 w 1563"/>
                <a:gd name="T57" fmla="*/ 170 h 1931"/>
                <a:gd name="T58" fmla="*/ 1550 w 1563"/>
                <a:gd name="T59" fmla="*/ 327 h 1931"/>
                <a:gd name="T60" fmla="*/ 1368 w 1563"/>
                <a:gd name="T61" fmla="*/ 290 h 1931"/>
                <a:gd name="T62" fmla="*/ 1300 w 1563"/>
                <a:gd name="T63" fmla="*/ 418 h 1931"/>
                <a:gd name="T64" fmla="*/ 1360 w 1563"/>
                <a:gd name="T65" fmla="*/ 515 h 1931"/>
                <a:gd name="T66" fmla="*/ 1430 w 1563"/>
                <a:gd name="T67" fmla="*/ 664 h 1931"/>
                <a:gd name="T68" fmla="*/ 1396 w 1563"/>
                <a:gd name="T69" fmla="*/ 742 h 1931"/>
                <a:gd name="T70" fmla="*/ 1339 w 1563"/>
                <a:gd name="T71" fmla="*/ 787 h 1931"/>
                <a:gd name="T72" fmla="*/ 1232 w 1563"/>
                <a:gd name="T73" fmla="*/ 862 h 1931"/>
                <a:gd name="T74" fmla="*/ 1175 w 1563"/>
                <a:gd name="T75" fmla="*/ 954 h 1931"/>
                <a:gd name="T76" fmla="*/ 1112 w 1563"/>
                <a:gd name="T77" fmla="*/ 933 h 1931"/>
                <a:gd name="T78" fmla="*/ 1021 w 1563"/>
                <a:gd name="T79" fmla="*/ 917 h 1931"/>
                <a:gd name="T80" fmla="*/ 940 w 1563"/>
                <a:gd name="T81" fmla="*/ 768 h 1931"/>
                <a:gd name="T82" fmla="*/ 825 w 1563"/>
                <a:gd name="T83" fmla="*/ 614 h 1931"/>
                <a:gd name="T84" fmla="*/ 741 w 1563"/>
                <a:gd name="T85" fmla="*/ 557 h 1931"/>
                <a:gd name="T86" fmla="*/ 611 w 1563"/>
                <a:gd name="T87" fmla="*/ 559 h 1931"/>
                <a:gd name="T88" fmla="*/ 436 w 1563"/>
                <a:gd name="T89" fmla="*/ 653 h 1931"/>
                <a:gd name="T90" fmla="*/ 459 w 1563"/>
                <a:gd name="T91" fmla="*/ 899 h 1931"/>
                <a:gd name="T92" fmla="*/ 410 w 1563"/>
                <a:gd name="T93" fmla="*/ 750 h 1931"/>
                <a:gd name="T94" fmla="*/ 300 w 1563"/>
                <a:gd name="T95" fmla="*/ 852 h 1931"/>
                <a:gd name="T96" fmla="*/ 386 w 1563"/>
                <a:gd name="T97" fmla="*/ 1003 h 1931"/>
                <a:gd name="T98" fmla="*/ 564 w 1563"/>
                <a:gd name="T99" fmla="*/ 1181 h 1931"/>
                <a:gd name="T100" fmla="*/ 642 w 1563"/>
                <a:gd name="T101" fmla="*/ 1283 h 1931"/>
                <a:gd name="T102" fmla="*/ 736 w 1563"/>
                <a:gd name="T103" fmla="*/ 1429 h 1931"/>
                <a:gd name="T104" fmla="*/ 590 w 1563"/>
                <a:gd name="T105" fmla="*/ 1494 h 1931"/>
                <a:gd name="T106" fmla="*/ 689 w 1563"/>
                <a:gd name="T107" fmla="*/ 1544 h 1931"/>
                <a:gd name="T108" fmla="*/ 692 w 1563"/>
                <a:gd name="T109" fmla="*/ 1672 h 1931"/>
                <a:gd name="T110" fmla="*/ 519 w 1563"/>
                <a:gd name="T111" fmla="*/ 1620 h 1931"/>
                <a:gd name="T112" fmla="*/ 384 w 1563"/>
                <a:gd name="T113" fmla="*/ 1549 h 1931"/>
                <a:gd name="T114" fmla="*/ 331 w 1563"/>
                <a:gd name="T115" fmla="*/ 1345 h 1931"/>
                <a:gd name="T116" fmla="*/ 185 w 1563"/>
                <a:gd name="T117" fmla="*/ 1413 h 1931"/>
                <a:gd name="T118" fmla="*/ 115 w 1563"/>
                <a:gd name="T119" fmla="*/ 1160 h 1931"/>
                <a:gd name="T120" fmla="*/ 130 w 1563"/>
                <a:gd name="T121" fmla="*/ 695 h 1931"/>
                <a:gd name="T122" fmla="*/ 592 w 1563"/>
                <a:gd name="T123" fmla="*/ 298 h 1931"/>
                <a:gd name="T124" fmla="*/ 1099 w 1563"/>
                <a:gd name="T125" fmla="*/ 395 h 19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563" h="1931">
                  <a:moveTo>
                    <a:pt x="590" y="1897"/>
                  </a:moveTo>
                  <a:lnTo>
                    <a:pt x="592" y="1897"/>
                  </a:lnTo>
                  <a:lnTo>
                    <a:pt x="592" y="1899"/>
                  </a:lnTo>
                  <a:lnTo>
                    <a:pt x="590" y="1899"/>
                  </a:lnTo>
                  <a:lnTo>
                    <a:pt x="590" y="1897"/>
                  </a:lnTo>
                  <a:lnTo>
                    <a:pt x="587" y="1897"/>
                  </a:lnTo>
                  <a:lnTo>
                    <a:pt x="590" y="1897"/>
                  </a:lnTo>
                  <a:close/>
                  <a:moveTo>
                    <a:pt x="506" y="1881"/>
                  </a:moveTo>
                  <a:lnTo>
                    <a:pt x="506" y="1884"/>
                  </a:lnTo>
                  <a:lnTo>
                    <a:pt x="509" y="1884"/>
                  </a:lnTo>
                  <a:lnTo>
                    <a:pt x="509" y="1886"/>
                  </a:lnTo>
                  <a:lnTo>
                    <a:pt x="506" y="1886"/>
                  </a:lnTo>
                  <a:lnTo>
                    <a:pt x="504" y="1884"/>
                  </a:lnTo>
                  <a:lnTo>
                    <a:pt x="504" y="1881"/>
                  </a:lnTo>
                  <a:lnTo>
                    <a:pt x="506" y="1881"/>
                  </a:lnTo>
                  <a:close/>
                  <a:moveTo>
                    <a:pt x="517" y="1884"/>
                  </a:moveTo>
                  <a:lnTo>
                    <a:pt x="517" y="1881"/>
                  </a:lnTo>
                  <a:lnTo>
                    <a:pt x="517" y="1878"/>
                  </a:lnTo>
                  <a:lnTo>
                    <a:pt x="517" y="1881"/>
                  </a:lnTo>
                  <a:lnTo>
                    <a:pt x="517" y="1884"/>
                  </a:lnTo>
                  <a:close/>
                  <a:moveTo>
                    <a:pt x="517" y="1878"/>
                  </a:moveTo>
                  <a:lnTo>
                    <a:pt x="517" y="1876"/>
                  </a:lnTo>
                  <a:lnTo>
                    <a:pt x="517" y="1878"/>
                  </a:lnTo>
                  <a:close/>
                  <a:moveTo>
                    <a:pt x="1065" y="1769"/>
                  </a:moveTo>
                  <a:lnTo>
                    <a:pt x="1065" y="1771"/>
                  </a:lnTo>
                  <a:lnTo>
                    <a:pt x="1068" y="1771"/>
                  </a:lnTo>
                  <a:lnTo>
                    <a:pt x="1070" y="1774"/>
                  </a:lnTo>
                  <a:lnTo>
                    <a:pt x="1070" y="1776"/>
                  </a:lnTo>
                  <a:lnTo>
                    <a:pt x="1070" y="1779"/>
                  </a:lnTo>
                  <a:lnTo>
                    <a:pt x="1073" y="1779"/>
                  </a:lnTo>
                  <a:lnTo>
                    <a:pt x="1073" y="1782"/>
                  </a:lnTo>
                  <a:lnTo>
                    <a:pt x="1073" y="1784"/>
                  </a:lnTo>
                  <a:lnTo>
                    <a:pt x="1070" y="1784"/>
                  </a:lnTo>
                  <a:lnTo>
                    <a:pt x="1068" y="1784"/>
                  </a:lnTo>
                  <a:lnTo>
                    <a:pt x="1065" y="1784"/>
                  </a:lnTo>
                  <a:lnTo>
                    <a:pt x="1062" y="1782"/>
                  </a:lnTo>
                  <a:lnTo>
                    <a:pt x="1060" y="1782"/>
                  </a:lnTo>
                  <a:lnTo>
                    <a:pt x="1057" y="1779"/>
                  </a:lnTo>
                  <a:lnTo>
                    <a:pt x="1054" y="1779"/>
                  </a:lnTo>
                  <a:lnTo>
                    <a:pt x="1054" y="1776"/>
                  </a:lnTo>
                  <a:lnTo>
                    <a:pt x="1057" y="1776"/>
                  </a:lnTo>
                  <a:lnTo>
                    <a:pt x="1054" y="1776"/>
                  </a:lnTo>
                  <a:lnTo>
                    <a:pt x="1054" y="1774"/>
                  </a:lnTo>
                  <a:lnTo>
                    <a:pt x="1057" y="1774"/>
                  </a:lnTo>
                  <a:lnTo>
                    <a:pt x="1054" y="1774"/>
                  </a:lnTo>
                  <a:lnTo>
                    <a:pt x="1054" y="1771"/>
                  </a:lnTo>
                  <a:lnTo>
                    <a:pt x="1054" y="1769"/>
                  </a:lnTo>
                  <a:lnTo>
                    <a:pt x="1057" y="1769"/>
                  </a:lnTo>
                  <a:lnTo>
                    <a:pt x="1060" y="1769"/>
                  </a:lnTo>
                  <a:lnTo>
                    <a:pt x="1062" y="1769"/>
                  </a:lnTo>
                  <a:lnTo>
                    <a:pt x="1065" y="1769"/>
                  </a:lnTo>
                  <a:close/>
                  <a:moveTo>
                    <a:pt x="1117" y="1761"/>
                  </a:moveTo>
                  <a:lnTo>
                    <a:pt x="1114" y="1761"/>
                  </a:lnTo>
                  <a:lnTo>
                    <a:pt x="1117" y="1761"/>
                  </a:lnTo>
                  <a:lnTo>
                    <a:pt x="1117" y="1758"/>
                  </a:lnTo>
                  <a:lnTo>
                    <a:pt x="1120" y="1758"/>
                  </a:lnTo>
                  <a:lnTo>
                    <a:pt x="1120" y="1761"/>
                  </a:lnTo>
                  <a:lnTo>
                    <a:pt x="1117" y="1761"/>
                  </a:lnTo>
                  <a:close/>
                  <a:moveTo>
                    <a:pt x="1120" y="1742"/>
                  </a:moveTo>
                  <a:lnTo>
                    <a:pt x="1120" y="1745"/>
                  </a:lnTo>
                  <a:lnTo>
                    <a:pt x="1122" y="1745"/>
                  </a:lnTo>
                  <a:lnTo>
                    <a:pt x="1122" y="1748"/>
                  </a:lnTo>
                  <a:lnTo>
                    <a:pt x="1120" y="1750"/>
                  </a:lnTo>
                  <a:lnTo>
                    <a:pt x="1120" y="1748"/>
                  </a:lnTo>
                  <a:lnTo>
                    <a:pt x="1117" y="1748"/>
                  </a:lnTo>
                  <a:lnTo>
                    <a:pt x="1117" y="1745"/>
                  </a:lnTo>
                  <a:lnTo>
                    <a:pt x="1114" y="1745"/>
                  </a:lnTo>
                  <a:lnTo>
                    <a:pt x="1114" y="1742"/>
                  </a:lnTo>
                  <a:lnTo>
                    <a:pt x="1117" y="1742"/>
                  </a:lnTo>
                  <a:lnTo>
                    <a:pt x="1120" y="1742"/>
                  </a:lnTo>
                  <a:close/>
                  <a:moveTo>
                    <a:pt x="632" y="1737"/>
                  </a:moveTo>
                  <a:lnTo>
                    <a:pt x="634" y="1737"/>
                  </a:lnTo>
                  <a:lnTo>
                    <a:pt x="637" y="1737"/>
                  </a:lnTo>
                  <a:lnTo>
                    <a:pt x="637" y="1740"/>
                  </a:lnTo>
                  <a:lnTo>
                    <a:pt x="637" y="1742"/>
                  </a:lnTo>
                  <a:lnTo>
                    <a:pt x="634" y="1742"/>
                  </a:lnTo>
                  <a:lnTo>
                    <a:pt x="634" y="1745"/>
                  </a:lnTo>
                  <a:lnTo>
                    <a:pt x="637" y="1745"/>
                  </a:lnTo>
                  <a:lnTo>
                    <a:pt x="634" y="1745"/>
                  </a:lnTo>
                  <a:lnTo>
                    <a:pt x="632" y="1745"/>
                  </a:lnTo>
                  <a:lnTo>
                    <a:pt x="629" y="1745"/>
                  </a:lnTo>
                  <a:lnTo>
                    <a:pt x="629" y="1748"/>
                  </a:lnTo>
                  <a:lnTo>
                    <a:pt x="632" y="1748"/>
                  </a:lnTo>
                  <a:lnTo>
                    <a:pt x="632" y="1750"/>
                  </a:lnTo>
                  <a:lnTo>
                    <a:pt x="629" y="1750"/>
                  </a:lnTo>
                  <a:lnTo>
                    <a:pt x="629" y="1753"/>
                  </a:lnTo>
                  <a:lnTo>
                    <a:pt x="629" y="1756"/>
                  </a:lnTo>
                  <a:lnTo>
                    <a:pt x="632" y="1756"/>
                  </a:lnTo>
                  <a:lnTo>
                    <a:pt x="632" y="1758"/>
                  </a:lnTo>
                  <a:lnTo>
                    <a:pt x="634" y="1758"/>
                  </a:lnTo>
                  <a:lnTo>
                    <a:pt x="634" y="1756"/>
                  </a:lnTo>
                  <a:lnTo>
                    <a:pt x="634" y="1758"/>
                  </a:lnTo>
                  <a:lnTo>
                    <a:pt x="637" y="1758"/>
                  </a:lnTo>
                  <a:lnTo>
                    <a:pt x="637" y="1761"/>
                  </a:lnTo>
                  <a:lnTo>
                    <a:pt x="639" y="1761"/>
                  </a:lnTo>
                  <a:lnTo>
                    <a:pt x="639" y="1763"/>
                  </a:lnTo>
                  <a:lnTo>
                    <a:pt x="639" y="1761"/>
                  </a:lnTo>
                  <a:lnTo>
                    <a:pt x="639" y="1763"/>
                  </a:lnTo>
                  <a:lnTo>
                    <a:pt x="639" y="1761"/>
                  </a:lnTo>
                  <a:lnTo>
                    <a:pt x="639" y="1763"/>
                  </a:lnTo>
                  <a:lnTo>
                    <a:pt x="642" y="1763"/>
                  </a:lnTo>
                  <a:lnTo>
                    <a:pt x="645" y="1763"/>
                  </a:lnTo>
                  <a:lnTo>
                    <a:pt x="647" y="1763"/>
                  </a:lnTo>
                  <a:lnTo>
                    <a:pt x="647" y="1766"/>
                  </a:lnTo>
                  <a:lnTo>
                    <a:pt x="647" y="1769"/>
                  </a:lnTo>
                  <a:lnTo>
                    <a:pt x="650" y="1769"/>
                  </a:lnTo>
                  <a:lnTo>
                    <a:pt x="650" y="1771"/>
                  </a:lnTo>
                  <a:lnTo>
                    <a:pt x="650" y="1774"/>
                  </a:lnTo>
                  <a:lnTo>
                    <a:pt x="647" y="1774"/>
                  </a:lnTo>
                  <a:lnTo>
                    <a:pt x="647" y="1776"/>
                  </a:lnTo>
                  <a:lnTo>
                    <a:pt x="645" y="1776"/>
                  </a:lnTo>
                  <a:lnTo>
                    <a:pt x="642" y="1776"/>
                  </a:lnTo>
                  <a:lnTo>
                    <a:pt x="639" y="1776"/>
                  </a:lnTo>
                  <a:lnTo>
                    <a:pt x="639" y="1774"/>
                  </a:lnTo>
                  <a:lnTo>
                    <a:pt x="637" y="1774"/>
                  </a:lnTo>
                  <a:lnTo>
                    <a:pt x="637" y="1771"/>
                  </a:lnTo>
                  <a:lnTo>
                    <a:pt x="634" y="1771"/>
                  </a:lnTo>
                  <a:lnTo>
                    <a:pt x="632" y="1771"/>
                  </a:lnTo>
                  <a:lnTo>
                    <a:pt x="632" y="1774"/>
                  </a:lnTo>
                  <a:lnTo>
                    <a:pt x="634" y="1774"/>
                  </a:lnTo>
                  <a:lnTo>
                    <a:pt x="637" y="1774"/>
                  </a:lnTo>
                  <a:lnTo>
                    <a:pt x="637" y="1776"/>
                  </a:lnTo>
                  <a:lnTo>
                    <a:pt x="637" y="1779"/>
                  </a:lnTo>
                  <a:lnTo>
                    <a:pt x="639" y="1779"/>
                  </a:lnTo>
                  <a:lnTo>
                    <a:pt x="637" y="1779"/>
                  </a:lnTo>
                  <a:lnTo>
                    <a:pt x="637" y="1782"/>
                  </a:lnTo>
                  <a:lnTo>
                    <a:pt x="639" y="1782"/>
                  </a:lnTo>
                  <a:lnTo>
                    <a:pt x="639" y="1784"/>
                  </a:lnTo>
                  <a:lnTo>
                    <a:pt x="637" y="1784"/>
                  </a:lnTo>
                  <a:lnTo>
                    <a:pt x="634" y="1784"/>
                  </a:lnTo>
                  <a:lnTo>
                    <a:pt x="634" y="1782"/>
                  </a:lnTo>
                  <a:lnTo>
                    <a:pt x="632" y="1782"/>
                  </a:lnTo>
                  <a:lnTo>
                    <a:pt x="634" y="1782"/>
                  </a:lnTo>
                  <a:lnTo>
                    <a:pt x="634" y="1784"/>
                  </a:lnTo>
                  <a:lnTo>
                    <a:pt x="634" y="1787"/>
                  </a:lnTo>
                  <a:lnTo>
                    <a:pt x="634" y="1790"/>
                  </a:lnTo>
                  <a:lnTo>
                    <a:pt x="634" y="1792"/>
                  </a:lnTo>
                  <a:lnTo>
                    <a:pt x="637" y="1792"/>
                  </a:lnTo>
                  <a:lnTo>
                    <a:pt x="634" y="1792"/>
                  </a:lnTo>
                  <a:lnTo>
                    <a:pt x="632" y="1792"/>
                  </a:lnTo>
                  <a:lnTo>
                    <a:pt x="634" y="1792"/>
                  </a:lnTo>
                  <a:lnTo>
                    <a:pt x="634" y="1795"/>
                  </a:lnTo>
                  <a:lnTo>
                    <a:pt x="637" y="1795"/>
                  </a:lnTo>
                  <a:lnTo>
                    <a:pt x="637" y="1797"/>
                  </a:lnTo>
                  <a:lnTo>
                    <a:pt x="637" y="1795"/>
                  </a:lnTo>
                  <a:lnTo>
                    <a:pt x="639" y="1795"/>
                  </a:lnTo>
                  <a:lnTo>
                    <a:pt x="639" y="1797"/>
                  </a:lnTo>
                  <a:lnTo>
                    <a:pt x="639" y="1800"/>
                  </a:lnTo>
                  <a:lnTo>
                    <a:pt x="642" y="1800"/>
                  </a:lnTo>
                  <a:lnTo>
                    <a:pt x="639" y="1800"/>
                  </a:lnTo>
                  <a:lnTo>
                    <a:pt x="642" y="1800"/>
                  </a:lnTo>
                  <a:lnTo>
                    <a:pt x="642" y="1803"/>
                  </a:lnTo>
                  <a:lnTo>
                    <a:pt x="639" y="1803"/>
                  </a:lnTo>
                  <a:lnTo>
                    <a:pt x="642" y="1803"/>
                  </a:lnTo>
                  <a:lnTo>
                    <a:pt x="639" y="1803"/>
                  </a:lnTo>
                  <a:lnTo>
                    <a:pt x="639" y="1805"/>
                  </a:lnTo>
                  <a:lnTo>
                    <a:pt x="639" y="1803"/>
                  </a:lnTo>
                  <a:lnTo>
                    <a:pt x="637" y="1803"/>
                  </a:lnTo>
                  <a:lnTo>
                    <a:pt x="637" y="1805"/>
                  </a:lnTo>
                  <a:lnTo>
                    <a:pt x="637" y="1808"/>
                  </a:lnTo>
                  <a:lnTo>
                    <a:pt x="639" y="1808"/>
                  </a:lnTo>
                  <a:lnTo>
                    <a:pt x="639" y="1810"/>
                  </a:lnTo>
                  <a:lnTo>
                    <a:pt x="642" y="1810"/>
                  </a:lnTo>
                  <a:lnTo>
                    <a:pt x="645" y="1810"/>
                  </a:lnTo>
                  <a:lnTo>
                    <a:pt x="647" y="1810"/>
                  </a:lnTo>
                  <a:lnTo>
                    <a:pt x="647" y="1813"/>
                  </a:lnTo>
                  <a:lnTo>
                    <a:pt x="650" y="1813"/>
                  </a:lnTo>
                  <a:lnTo>
                    <a:pt x="650" y="1810"/>
                  </a:lnTo>
                  <a:lnTo>
                    <a:pt x="652" y="1810"/>
                  </a:lnTo>
                  <a:lnTo>
                    <a:pt x="652" y="1813"/>
                  </a:lnTo>
                  <a:lnTo>
                    <a:pt x="655" y="1813"/>
                  </a:lnTo>
                  <a:lnTo>
                    <a:pt x="655" y="1816"/>
                  </a:lnTo>
                  <a:lnTo>
                    <a:pt x="658" y="1816"/>
                  </a:lnTo>
                  <a:lnTo>
                    <a:pt x="655" y="1816"/>
                  </a:lnTo>
                  <a:lnTo>
                    <a:pt x="655" y="1818"/>
                  </a:lnTo>
                  <a:lnTo>
                    <a:pt x="655" y="1821"/>
                  </a:lnTo>
                  <a:lnTo>
                    <a:pt x="658" y="1821"/>
                  </a:lnTo>
                  <a:lnTo>
                    <a:pt x="655" y="1821"/>
                  </a:lnTo>
                  <a:lnTo>
                    <a:pt x="658" y="1821"/>
                  </a:lnTo>
                  <a:lnTo>
                    <a:pt x="658" y="1823"/>
                  </a:lnTo>
                  <a:lnTo>
                    <a:pt x="655" y="1823"/>
                  </a:lnTo>
                  <a:lnTo>
                    <a:pt x="655" y="1821"/>
                  </a:lnTo>
                  <a:lnTo>
                    <a:pt x="655" y="1823"/>
                  </a:lnTo>
                  <a:lnTo>
                    <a:pt x="652" y="1823"/>
                  </a:lnTo>
                  <a:lnTo>
                    <a:pt x="655" y="1823"/>
                  </a:lnTo>
                  <a:lnTo>
                    <a:pt x="655" y="1826"/>
                  </a:lnTo>
                  <a:lnTo>
                    <a:pt x="655" y="1829"/>
                  </a:lnTo>
                  <a:lnTo>
                    <a:pt x="655" y="1831"/>
                  </a:lnTo>
                  <a:lnTo>
                    <a:pt x="655" y="1834"/>
                  </a:lnTo>
                  <a:lnTo>
                    <a:pt x="655" y="1837"/>
                  </a:lnTo>
                  <a:lnTo>
                    <a:pt x="655" y="1839"/>
                  </a:lnTo>
                  <a:lnTo>
                    <a:pt x="652" y="1839"/>
                  </a:lnTo>
                  <a:lnTo>
                    <a:pt x="650" y="1839"/>
                  </a:lnTo>
                  <a:lnTo>
                    <a:pt x="650" y="1837"/>
                  </a:lnTo>
                  <a:lnTo>
                    <a:pt x="647" y="1837"/>
                  </a:lnTo>
                  <a:lnTo>
                    <a:pt x="645" y="1837"/>
                  </a:lnTo>
                  <a:lnTo>
                    <a:pt x="642" y="1837"/>
                  </a:lnTo>
                  <a:lnTo>
                    <a:pt x="642" y="1834"/>
                  </a:lnTo>
                  <a:lnTo>
                    <a:pt x="639" y="1834"/>
                  </a:lnTo>
                  <a:lnTo>
                    <a:pt x="639" y="1837"/>
                  </a:lnTo>
                  <a:lnTo>
                    <a:pt x="637" y="1837"/>
                  </a:lnTo>
                  <a:lnTo>
                    <a:pt x="637" y="1839"/>
                  </a:lnTo>
                  <a:lnTo>
                    <a:pt x="634" y="1839"/>
                  </a:lnTo>
                  <a:lnTo>
                    <a:pt x="634" y="1842"/>
                  </a:lnTo>
                  <a:lnTo>
                    <a:pt x="637" y="1842"/>
                  </a:lnTo>
                  <a:lnTo>
                    <a:pt x="634" y="1842"/>
                  </a:lnTo>
                  <a:lnTo>
                    <a:pt x="634" y="1844"/>
                  </a:lnTo>
                  <a:lnTo>
                    <a:pt x="634" y="1847"/>
                  </a:lnTo>
                  <a:lnTo>
                    <a:pt x="632" y="1847"/>
                  </a:lnTo>
                  <a:lnTo>
                    <a:pt x="632" y="1850"/>
                  </a:lnTo>
                  <a:lnTo>
                    <a:pt x="634" y="1850"/>
                  </a:lnTo>
                  <a:lnTo>
                    <a:pt x="637" y="1850"/>
                  </a:lnTo>
                  <a:lnTo>
                    <a:pt x="637" y="1852"/>
                  </a:lnTo>
                  <a:lnTo>
                    <a:pt x="639" y="1852"/>
                  </a:lnTo>
                  <a:lnTo>
                    <a:pt x="639" y="1855"/>
                  </a:lnTo>
                  <a:lnTo>
                    <a:pt x="639" y="1857"/>
                  </a:lnTo>
                  <a:lnTo>
                    <a:pt x="639" y="1860"/>
                  </a:lnTo>
                  <a:lnTo>
                    <a:pt x="639" y="1863"/>
                  </a:lnTo>
                  <a:lnTo>
                    <a:pt x="639" y="1865"/>
                  </a:lnTo>
                  <a:lnTo>
                    <a:pt x="642" y="1865"/>
                  </a:lnTo>
                  <a:lnTo>
                    <a:pt x="642" y="1868"/>
                  </a:lnTo>
                  <a:lnTo>
                    <a:pt x="639" y="1868"/>
                  </a:lnTo>
                  <a:lnTo>
                    <a:pt x="639" y="1870"/>
                  </a:lnTo>
                  <a:lnTo>
                    <a:pt x="637" y="1870"/>
                  </a:lnTo>
                  <a:lnTo>
                    <a:pt x="637" y="1873"/>
                  </a:lnTo>
                  <a:lnTo>
                    <a:pt x="637" y="1876"/>
                  </a:lnTo>
                  <a:lnTo>
                    <a:pt x="637" y="1878"/>
                  </a:lnTo>
                  <a:lnTo>
                    <a:pt x="634" y="1878"/>
                  </a:lnTo>
                  <a:lnTo>
                    <a:pt x="634" y="1881"/>
                  </a:lnTo>
                  <a:lnTo>
                    <a:pt x="632" y="1881"/>
                  </a:lnTo>
                  <a:lnTo>
                    <a:pt x="632" y="1884"/>
                  </a:lnTo>
                  <a:lnTo>
                    <a:pt x="632" y="1886"/>
                  </a:lnTo>
                  <a:lnTo>
                    <a:pt x="634" y="1886"/>
                  </a:lnTo>
                  <a:lnTo>
                    <a:pt x="632" y="1886"/>
                  </a:lnTo>
                  <a:lnTo>
                    <a:pt x="632" y="1889"/>
                  </a:lnTo>
                  <a:lnTo>
                    <a:pt x="634" y="1889"/>
                  </a:lnTo>
                  <a:lnTo>
                    <a:pt x="634" y="1886"/>
                  </a:lnTo>
                  <a:lnTo>
                    <a:pt x="634" y="1884"/>
                  </a:lnTo>
                  <a:lnTo>
                    <a:pt x="634" y="1886"/>
                  </a:lnTo>
                  <a:lnTo>
                    <a:pt x="637" y="1886"/>
                  </a:lnTo>
                  <a:lnTo>
                    <a:pt x="637" y="1889"/>
                  </a:lnTo>
                  <a:lnTo>
                    <a:pt x="634" y="1889"/>
                  </a:lnTo>
                  <a:lnTo>
                    <a:pt x="634" y="1891"/>
                  </a:lnTo>
                  <a:lnTo>
                    <a:pt x="634" y="1894"/>
                  </a:lnTo>
                  <a:lnTo>
                    <a:pt x="632" y="1894"/>
                  </a:lnTo>
                  <a:lnTo>
                    <a:pt x="629" y="1894"/>
                  </a:lnTo>
                  <a:lnTo>
                    <a:pt x="629" y="1897"/>
                  </a:lnTo>
                  <a:lnTo>
                    <a:pt x="629" y="1894"/>
                  </a:lnTo>
                  <a:lnTo>
                    <a:pt x="629" y="1891"/>
                  </a:lnTo>
                  <a:lnTo>
                    <a:pt x="629" y="1894"/>
                  </a:lnTo>
                  <a:lnTo>
                    <a:pt x="626" y="1894"/>
                  </a:lnTo>
                  <a:lnTo>
                    <a:pt x="624" y="1894"/>
                  </a:lnTo>
                  <a:lnTo>
                    <a:pt x="624" y="1891"/>
                  </a:lnTo>
                  <a:lnTo>
                    <a:pt x="621" y="1891"/>
                  </a:lnTo>
                  <a:lnTo>
                    <a:pt x="621" y="1894"/>
                  </a:lnTo>
                  <a:lnTo>
                    <a:pt x="621" y="1891"/>
                  </a:lnTo>
                  <a:lnTo>
                    <a:pt x="619" y="1891"/>
                  </a:lnTo>
                  <a:lnTo>
                    <a:pt x="619" y="1889"/>
                  </a:lnTo>
                  <a:lnTo>
                    <a:pt x="616" y="1889"/>
                  </a:lnTo>
                  <a:lnTo>
                    <a:pt x="613" y="1889"/>
                  </a:lnTo>
                  <a:lnTo>
                    <a:pt x="613" y="1886"/>
                  </a:lnTo>
                  <a:lnTo>
                    <a:pt x="613" y="1884"/>
                  </a:lnTo>
                  <a:lnTo>
                    <a:pt x="611" y="1884"/>
                  </a:lnTo>
                  <a:lnTo>
                    <a:pt x="611" y="1886"/>
                  </a:lnTo>
                  <a:lnTo>
                    <a:pt x="608" y="1886"/>
                  </a:lnTo>
                  <a:lnTo>
                    <a:pt x="608" y="1889"/>
                  </a:lnTo>
                  <a:lnTo>
                    <a:pt x="605" y="1889"/>
                  </a:lnTo>
                  <a:lnTo>
                    <a:pt x="605" y="1886"/>
                  </a:lnTo>
                  <a:lnTo>
                    <a:pt x="603" y="1886"/>
                  </a:lnTo>
                  <a:lnTo>
                    <a:pt x="603" y="1884"/>
                  </a:lnTo>
                  <a:lnTo>
                    <a:pt x="600" y="1884"/>
                  </a:lnTo>
                  <a:lnTo>
                    <a:pt x="600" y="1881"/>
                  </a:lnTo>
                  <a:lnTo>
                    <a:pt x="600" y="1884"/>
                  </a:lnTo>
                  <a:lnTo>
                    <a:pt x="600" y="1886"/>
                  </a:lnTo>
                  <a:lnTo>
                    <a:pt x="600" y="1889"/>
                  </a:lnTo>
                  <a:lnTo>
                    <a:pt x="598" y="1889"/>
                  </a:lnTo>
                  <a:lnTo>
                    <a:pt x="598" y="1886"/>
                  </a:lnTo>
                  <a:lnTo>
                    <a:pt x="598" y="1889"/>
                  </a:lnTo>
                  <a:lnTo>
                    <a:pt x="595" y="1886"/>
                  </a:lnTo>
                  <a:lnTo>
                    <a:pt x="598" y="1886"/>
                  </a:lnTo>
                  <a:lnTo>
                    <a:pt x="595" y="1886"/>
                  </a:lnTo>
                  <a:lnTo>
                    <a:pt x="595" y="1884"/>
                  </a:lnTo>
                  <a:lnTo>
                    <a:pt x="598" y="1884"/>
                  </a:lnTo>
                  <a:lnTo>
                    <a:pt x="595" y="1884"/>
                  </a:lnTo>
                  <a:lnTo>
                    <a:pt x="595" y="1881"/>
                  </a:lnTo>
                  <a:lnTo>
                    <a:pt x="598" y="1881"/>
                  </a:lnTo>
                  <a:lnTo>
                    <a:pt x="595" y="1881"/>
                  </a:lnTo>
                  <a:lnTo>
                    <a:pt x="598" y="1881"/>
                  </a:lnTo>
                  <a:lnTo>
                    <a:pt x="595" y="1881"/>
                  </a:lnTo>
                  <a:lnTo>
                    <a:pt x="592" y="1881"/>
                  </a:lnTo>
                  <a:lnTo>
                    <a:pt x="590" y="1881"/>
                  </a:lnTo>
                  <a:lnTo>
                    <a:pt x="587" y="1881"/>
                  </a:lnTo>
                  <a:lnTo>
                    <a:pt x="587" y="1884"/>
                  </a:lnTo>
                  <a:lnTo>
                    <a:pt x="585" y="1884"/>
                  </a:lnTo>
                  <a:lnTo>
                    <a:pt x="585" y="1886"/>
                  </a:lnTo>
                  <a:lnTo>
                    <a:pt x="585" y="1889"/>
                  </a:lnTo>
                  <a:lnTo>
                    <a:pt x="587" y="1889"/>
                  </a:lnTo>
                  <a:lnTo>
                    <a:pt x="587" y="1891"/>
                  </a:lnTo>
                  <a:lnTo>
                    <a:pt x="587" y="1894"/>
                  </a:lnTo>
                  <a:lnTo>
                    <a:pt x="585" y="1894"/>
                  </a:lnTo>
                  <a:lnTo>
                    <a:pt x="585" y="1891"/>
                  </a:lnTo>
                  <a:lnTo>
                    <a:pt x="582" y="1891"/>
                  </a:lnTo>
                  <a:lnTo>
                    <a:pt x="582" y="1889"/>
                  </a:lnTo>
                  <a:lnTo>
                    <a:pt x="582" y="1891"/>
                  </a:lnTo>
                  <a:lnTo>
                    <a:pt x="582" y="1894"/>
                  </a:lnTo>
                  <a:lnTo>
                    <a:pt x="579" y="1894"/>
                  </a:lnTo>
                  <a:lnTo>
                    <a:pt x="577" y="1894"/>
                  </a:lnTo>
                  <a:lnTo>
                    <a:pt x="574" y="1894"/>
                  </a:lnTo>
                  <a:lnTo>
                    <a:pt x="574" y="1897"/>
                  </a:lnTo>
                  <a:lnTo>
                    <a:pt x="574" y="1899"/>
                  </a:lnTo>
                  <a:lnTo>
                    <a:pt x="574" y="1897"/>
                  </a:lnTo>
                  <a:lnTo>
                    <a:pt x="577" y="1899"/>
                  </a:lnTo>
                  <a:lnTo>
                    <a:pt x="577" y="1897"/>
                  </a:lnTo>
                  <a:lnTo>
                    <a:pt x="577" y="1899"/>
                  </a:lnTo>
                  <a:lnTo>
                    <a:pt x="579" y="1899"/>
                  </a:lnTo>
                  <a:lnTo>
                    <a:pt x="579" y="1902"/>
                  </a:lnTo>
                  <a:lnTo>
                    <a:pt x="582" y="1902"/>
                  </a:lnTo>
                  <a:lnTo>
                    <a:pt x="582" y="1904"/>
                  </a:lnTo>
                  <a:lnTo>
                    <a:pt x="582" y="1907"/>
                  </a:lnTo>
                  <a:lnTo>
                    <a:pt x="585" y="1907"/>
                  </a:lnTo>
                  <a:lnTo>
                    <a:pt x="582" y="1907"/>
                  </a:lnTo>
                  <a:lnTo>
                    <a:pt x="585" y="1907"/>
                  </a:lnTo>
                  <a:lnTo>
                    <a:pt x="585" y="1910"/>
                  </a:lnTo>
                  <a:lnTo>
                    <a:pt x="585" y="1912"/>
                  </a:lnTo>
                  <a:lnTo>
                    <a:pt x="585" y="1915"/>
                  </a:lnTo>
                  <a:lnTo>
                    <a:pt x="585" y="1917"/>
                  </a:lnTo>
                  <a:lnTo>
                    <a:pt x="582" y="1917"/>
                  </a:lnTo>
                  <a:lnTo>
                    <a:pt x="582" y="1920"/>
                  </a:lnTo>
                  <a:lnTo>
                    <a:pt x="579" y="1920"/>
                  </a:lnTo>
                  <a:lnTo>
                    <a:pt x="577" y="1920"/>
                  </a:lnTo>
                  <a:lnTo>
                    <a:pt x="579" y="1920"/>
                  </a:lnTo>
                  <a:lnTo>
                    <a:pt x="577" y="1920"/>
                  </a:lnTo>
                  <a:lnTo>
                    <a:pt x="577" y="1923"/>
                  </a:lnTo>
                  <a:lnTo>
                    <a:pt x="579" y="1923"/>
                  </a:lnTo>
                  <a:lnTo>
                    <a:pt x="579" y="1925"/>
                  </a:lnTo>
                  <a:lnTo>
                    <a:pt x="577" y="1925"/>
                  </a:lnTo>
                  <a:lnTo>
                    <a:pt x="579" y="1925"/>
                  </a:lnTo>
                  <a:lnTo>
                    <a:pt x="579" y="1928"/>
                  </a:lnTo>
                  <a:lnTo>
                    <a:pt x="577" y="1928"/>
                  </a:lnTo>
                  <a:lnTo>
                    <a:pt x="574" y="1928"/>
                  </a:lnTo>
                  <a:lnTo>
                    <a:pt x="574" y="1931"/>
                  </a:lnTo>
                  <a:lnTo>
                    <a:pt x="572" y="1931"/>
                  </a:lnTo>
                  <a:lnTo>
                    <a:pt x="574" y="1928"/>
                  </a:lnTo>
                  <a:lnTo>
                    <a:pt x="572" y="1928"/>
                  </a:lnTo>
                  <a:lnTo>
                    <a:pt x="569" y="1928"/>
                  </a:lnTo>
                  <a:lnTo>
                    <a:pt x="569" y="1931"/>
                  </a:lnTo>
                  <a:lnTo>
                    <a:pt x="566" y="1931"/>
                  </a:lnTo>
                  <a:lnTo>
                    <a:pt x="566" y="1928"/>
                  </a:lnTo>
                  <a:lnTo>
                    <a:pt x="566" y="1925"/>
                  </a:lnTo>
                  <a:lnTo>
                    <a:pt x="569" y="1925"/>
                  </a:lnTo>
                  <a:lnTo>
                    <a:pt x="566" y="1925"/>
                  </a:lnTo>
                  <a:lnTo>
                    <a:pt x="566" y="1923"/>
                  </a:lnTo>
                  <a:lnTo>
                    <a:pt x="564" y="1923"/>
                  </a:lnTo>
                  <a:lnTo>
                    <a:pt x="566" y="1923"/>
                  </a:lnTo>
                  <a:lnTo>
                    <a:pt x="566" y="1925"/>
                  </a:lnTo>
                  <a:lnTo>
                    <a:pt x="564" y="1925"/>
                  </a:lnTo>
                  <a:lnTo>
                    <a:pt x="561" y="1925"/>
                  </a:lnTo>
                  <a:lnTo>
                    <a:pt x="561" y="1923"/>
                  </a:lnTo>
                  <a:lnTo>
                    <a:pt x="564" y="1923"/>
                  </a:lnTo>
                  <a:lnTo>
                    <a:pt x="564" y="1925"/>
                  </a:lnTo>
                  <a:lnTo>
                    <a:pt x="564" y="1923"/>
                  </a:lnTo>
                  <a:lnTo>
                    <a:pt x="561" y="1923"/>
                  </a:lnTo>
                  <a:lnTo>
                    <a:pt x="561" y="1920"/>
                  </a:lnTo>
                  <a:lnTo>
                    <a:pt x="561" y="1923"/>
                  </a:lnTo>
                  <a:lnTo>
                    <a:pt x="559" y="1923"/>
                  </a:lnTo>
                  <a:lnTo>
                    <a:pt x="559" y="1920"/>
                  </a:lnTo>
                  <a:lnTo>
                    <a:pt x="556" y="1920"/>
                  </a:lnTo>
                  <a:lnTo>
                    <a:pt x="556" y="1917"/>
                  </a:lnTo>
                  <a:lnTo>
                    <a:pt x="559" y="1917"/>
                  </a:lnTo>
                  <a:lnTo>
                    <a:pt x="559" y="1915"/>
                  </a:lnTo>
                  <a:lnTo>
                    <a:pt x="559" y="1912"/>
                  </a:lnTo>
                  <a:lnTo>
                    <a:pt x="559" y="1910"/>
                  </a:lnTo>
                  <a:lnTo>
                    <a:pt x="561" y="1910"/>
                  </a:lnTo>
                  <a:lnTo>
                    <a:pt x="561" y="1907"/>
                  </a:lnTo>
                  <a:lnTo>
                    <a:pt x="564" y="1907"/>
                  </a:lnTo>
                  <a:lnTo>
                    <a:pt x="564" y="1904"/>
                  </a:lnTo>
                  <a:lnTo>
                    <a:pt x="566" y="1904"/>
                  </a:lnTo>
                  <a:lnTo>
                    <a:pt x="566" y="1902"/>
                  </a:lnTo>
                  <a:lnTo>
                    <a:pt x="569" y="1902"/>
                  </a:lnTo>
                  <a:lnTo>
                    <a:pt x="569" y="1899"/>
                  </a:lnTo>
                  <a:lnTo>
                    <a:pt x="569" y="1897"/>
                  </a:lnTo>
                  <a:lnTo>
                    <a:pt x="569" y="1894"/>
                  </a:lnTo>
                  <a:lnTo>
                    <a:pt x="566" y="1894"/>
                  </a:lnTo>
                  <a:lnTo>
                    <a:pt x="566" y="1891"/>
                  </a:lnTo>
                  <a:lnTo>
                    <a:pt x="564" y="1891"/>
                  </a:lnTo>
                  <a:lnTo>
                    <a:pt x="566" y="1891"/>
                  </a:lnTo>
                  <a:lnTo>
                    <a:pt x="564" y="1891"/>
                  </a:lnTo>
                  <a:lnTo>
                    <a:pt x="564" y="1889"/>
                  </a:lnTo>
                  <a:lnTo>
                    <a:pt x="561" y="1889"/>
                  </a:lnTo>
                  <a:lnTo>
                    <a:pt x="561" y="1891"/>
                  </a:lnTo>
                  <a:lnTo>
                    <a:pt x="559" y="1891"/>
                  </a:lnTo>
                  <a:lnTo>
                    <a:pt x="559" y="1889"/>
                  </a:lnTo>
                  <a:lnTo>
                    <a:pt x="556" y="1889"/>
                  </a:lnTo>
                  <a:lnTo>
                    <a:pt x="559" y="1889"/>
                  </a:lnTo>
                  <a:lnTo>
                    <a:pt x="559" y="1886"/>
                  </a:lnTo>
                  <a:lnTo>
                    <a:pt x="556" y="1886"/>
                  </a:lnTo>
                  <a:lnTo>
                    <a:pt x="553" y="1886"/>
                  </a:lnTo>
                  <a:lnTo>
                    <a:pt x="551" y="1886"/>
                  </a:lnTo>
                  <a:lnTo>
                    <a:pt x="548" y="1886"/>
                  </a:lnTo>
                  <a:lnTo>
                    <a:pt x="548" y="1889"/>
                  </a:lnTo>
                  <a:lnTo>
                    <a:pt x="548" y="1886"/>
                  </a:lnTo>
                  <a:lnTo>
                    <a:pt x="551" y="1886"/>
                  </a:lnTo>
                  <a:lnTo>
                    <a:pt x="548" y="1886"/>
                  </a:lnTo>
                  <a:lnTo>
                    <a:pt x="545" y="1886"/>
                  </a:lnTo>
                  <a:lnTo>
                    <a:pt x="545" y="1884"/>
                  </a:lnTo>
                  <a:lnTo>
                    <a:pt x="545" y="1886"/>
                  </a:lnTo>
                  <a:lnTo>
                    <a:pt x="543" y="1886"/>
                  </a:lnTo>
                  <a:lnTo>
                    <a:pt x="543" y="1884"/>
                  </a:lnTo>
                  <a:lnTo>
                    <a:pt x="540" y="1884"/>
                  </a:lnTo>
                  <a:lnTo>
                    <a:pt x="540" y="1881"/>
                  </a:lnTo>
                  <a:lnTo>
                    <a:pt x="540" y="1884"/>
                  </a:lnTo>
                  <a:lnTo>
                    <a:pt x="538" y="1884"/>
                  </a:lnTo>
                  <a:lnTo>
                    <a:pt x="538" y="1881"/>
                  </a:lnTo>
                  <a:lnTo>
                    <a:pt x="538" y="1884"/>
                  </a:lnTo>
                  <a:lnTo>
                    <a:pt x="535" y="1884"/>
                  </a:lnTo>
                  <a:lnTo>
                    <a:pt x="535" y="1881"/>
                  </a:lnTo>
                  <a:lnTo>
                    <a:pt x="532" y="1881"/>
                  </a:lnTo>
                  <a:lnTo>
                    <a:pt x="530" y="1881"/>
                  </a:lnTo>
                  <a:lnTo>
                    <a:pt x="530" y="1878"/>
                  </a:lnTo>
                  <a:lnTo>
                    <a:pt x="527" y="1878"/>
                  </a:lnTo>
                  <a:lnTo>
                    <a:pt x="525" y="1878"/>
                  </a:lnTo>
                  <a:lnTo>
                    <a:pt x="525" y="1876"/>
                  </a:lnTo>
                  <a:lnTo>
                    <a:pt x="522" y="1876"/>
                  </a:lnTo>
                  <a:lnTo>
                    <a:pt x="522" y="1878"/>
                  </a:lnTo>
                  <a:lnTo>
                    <a:pt x="519" y="1878"/>
                  </a:lnTo>
                  <a:lnTo>
                    <a:pt x="519" y="1876"/>
                  </a:lnTo>
                  <a:lnTo>
                    <a:pt x="519" y="1873"/>
                  </a:lnTo>
                  <a:lnTo>
                    <a:pt x="517" y="1873"/>
                  </a:lnTo>
                  <a:lnTo>
                    <a:pt x="519" y="1873"/>
                  </a:lnTo>
                  <a:lnTo>
                    <a:pt x="517" y="1873"/>
                  </a:lnTo>
                  <a:lnTo>
                    <a:pt x="517" y="1870"/>
                  </a:lnTo>
                  <a:lnTo>
                    <a:pt x="514" y="1870"/>
                  </a:lnTo>
                  <a:lnTo>
                    <a:pt x="512" y="1870"/>
                  </a:lnTo>
                  <a:lnTo>
                    <a:pt x="512" y="1868"/>
                  </a:lnTo>
                  <a:lnTo>
                    <a:pt x="514" y="1868"/>
                  </a:lnTo>
                  <a:lnTo>
                    <a:pt x="512" y="1868"/>
                  </a:lnTo>
                  <a:lnTo>
                    <a:pt x="509" y="1868"/>
                  </a:lnTo>
                  <a:lnTo>
                    <a:pt x="509" y="1865"/>
                  </a:lnTo>
                  <a:lnTo>
                    <a:pt x="506" y="1865"/>
                  </a:lnTo>
                  <a:lnTo>
                    <a:pt x="506" y="1863"/>
                  </a:lnTo>
                  <a:lnTo>
                    <a:pt x="504" y="1863"/>
                  </a:lnTo>
                  <a:lnTo>
                    <a:pt x="504" y="1860"/>
                  </a:lnTo>
                  <a:lnTo>
                    <a:pt x="501" y="1860"/>
                  </a:lnTo>
                  <a:lnTo>
                    <a:pt x="501" y="1857"/>
                  </a:lnTo>
                  <a:lnTo>
                    <a:pt x="501" y="1855"/>
                  </a:lnTo>
                  <a:lnTo>
                    <a:pt x="504" y="1855"/>
                  </a:lnTo>
                  <a:lnTo>
                    <a:pt x="506" y="1855"/>
                  </a:lnTo>
                  <a:lnTo>
                    <a:pt x="506" y="1852"/>
                  </a:lnTo>
                  <a:lnTo>
                    <a:pt x="509" y="1850"/>
                  </a:lnTo>
                  <a:lnTo>
                    <a:pt x="509" y="1847"/>
                  </a:lnTo>
                  <a:lnTo>
                    <a:pt x="506" y="1847"/>
                  </a:lnTo>
                  <a:lnTo>
                    <a:pt x="509" y="1847"/>
                  </a:lnTo>
                  <a:lnTo>
                    <a:pt x="509" y="1844"/>
                  </a:lnTo>
                  <a:lnTo>
                    <a:pt x="506" y="1844"/>
                  </a:lnTo>
                  <a:lnTo>
                    <a:pt x="509" y="1844"/>
                  </a:lnTo>
                  <a:lnTo>
                    <a:pt x="509" y="1842"/>
                  </a:lnTo>
                  <a:lnTo>
                    <a:pt x="509" y="1839"/>
                  </a:lnTo>
                  <a:lnTo>
                    <a:pt x="506" y="1839"/>
                  </a:lnTo>
                  <a:lnTo>
                    <a:pt x="506" y="1837"/>
                  </a:lnTo>
                  <a:lnTo>
                    <a:pt x="506" y="1834"/>
                  </a:lnTo>
                  <a:lnTo>
                    <a:pt x="506" y="1831"/>
                  </a:lnTo>
                  <a:lnTo>
                    <a:pt x="506" y="1829"/>
                  </a:lnTo>
                  <a:lnTo>
                    <a:pt x="506" y="1826"/>
                  </a:lnTo>
                  <a:lnTo>
                    <a:pt x="504" y="1826"/>
                  </a:lnTo>
                  <a:lnTo>
                    <a:pt x="504" y="1823"/>
                  </a:lnTo>
                  <a:lnTo>
                    <a:pt x="504" y="1821"/>
                  </a:lnTo>
                  <a:lnTo>
                    <a:pt x="504" y="1823"/>
                  </a:lnTo>
                  <a:lnTo>
                    <a:pt x="504" y="1821"/>
                  </a:lnTo>
                  <a:lnTo>
                    <a:pt x="504" y="1818"/>
                  </a:lnTo>
                  <a:lnTo>
                    <a:pt x="506" y="1818"/>
                  </a:lnTo>
                  <a:lnTo>
                    <a:pt x="506" y="1816"/>
                  </a:lnTo>
                  <a:lnTo>
                    <a:pt x="506" y="1813"/>
                  </a:lnTo>
                  <a:lnTo>
                    <a:pt x="509" y="1813"/>
                  </a:lnTo>
                  <a:lnTo>
                    <a:pt x="509" y="1810"/>
                  </a:lnTo>
                  <a:lnTo>
                    <a:pt x="509" y="1813"/>
                  </a:lnTo>
                  <a:lnTo>
                    <a:pt x="509" y="1810"/>
                  </a:lnTo>
                  <a:lnTo>
                    <a:pt x="512" y="1810"/>
                  </a:lnTo>
                  <a:lnTo>
                    <a:pt x="512" y="1808"/>
                  </a:lnTo>
                  <a:lnTo>
                    <a:pt x="512" y="1805"/>
                  </a:lnTo>
                  <a:lnTo>
                    <a:pt x="514" y="1805"/>
                  </a:lnTo>
                  <a:lnTo>
                    <a:pt x="514" y="1803"/>
                  </a:lnTo>
                  <a:lnTo>
                    <a:pt x="517" y="1803"/>
                  </a:lnTo>
                  <a:lnTo>
                    <a:pt x="517" y="1800"/>
                  </a:lnTo>
                  <a:lnTo>
                    <a:pt x="519" y="1800"/>
                  </a:lnTo>
                  <a:lnTo>
                    <a:pt x="517" y="1800"/>
                  </a:lnTo>
                  <a:lnTo>
                    <a:pt x="517" y="1797"/>
                  </a:lnTo>
                  <a:lnTo>
                    <a:pt x="519" y="1797"/>
                  </a:lnTo>
                  <a:lnTo>
                    <a:pt x="519" y="1795"/>
                  </a:lnTo>
                  <a:lnTo>
                    <a:pt x="522" y="1795"/>
                  </a:lnTo>
                  <a:lnTo>
                    <a:pt x="522" y="1792"/>
                  </a:lnTo>
                  <a:lnTo>
                    <a:pt x="519" y="1792"/>
                  </a:lnTo>
                  <a:lnTo>
                    <a:pt x="522" y="1792"/>
                  </a:lnTo>
                  <a:lnTo>
                    <a:pt x="522" y="1790"/>
                  </a:lnTo>
                  <a:lnTo>
                    <a:pt x="525" y="1790"/>
                  </a:lnTo>
                  <a:lnTo>
                    <a:pt x="525" y="1787"/>
                  </a:lnTo>
                  <a:lnTo>
                    <a:pt x="527" y="1787"/>
                  </a:lnTo>
                  <a:lnTo>
                    <a:pt x="527" y="1784"/>
                  </a:lnTo>
                  <a:lnTo>
                    <a:pt x="530" y="1784"/>
                  </a:lnTo>
                  <a:lnTo>
                    <a:pt x="530" y="1782"/>
                  </a:lnTo>
                  <a:lnTo>
                    <a:pt x="532" y="1782"/>
                  </a:lnTo>
                  <a:lnTo>
                    <a:pt x="532" y="1779"/>
                  </a:lnTo>
                  <a:lnTo>
                    <a:pt x="535" y="1779"/>
                  </a:lnTo>
                  <a:lnTo>
                    <a:pt x="538" y="1779"/>
                  </a:lnTo>
                  <a:lnTo>
                    <a:pt x="538" y="1776"/>
                  </a:lnTo>
                  <a:lnTo>
                    <a:pt x="540" y="1776"/>
                  </a:lnTo>
                  <a:lnTo>
                    <a:pt x="540" y="1774"/>
                  </a:lnTo>
                  <a:lnTo>
                    <a:pt x="543" y="1774"/>
                  </a:lnTo>
                  <a:lnTo>
                    <a:pt x="545" y="1774"/>
                  </a:lnTo>
                  <a:lnTo>
                    <a:pt x="545" y="1771"/>
                  </a:lnTo>
                  <a:lnTo>
                    <a:pt x="548" y="1771"/>
                  </a:lnTo>
                  <a:lnTo>
                    <a:pt x="548" y="1774"/>
                  </a:lnTo>
                  <a:lnTo>
                    <a:pt x="551" y="1774"/>
                  </a:lnTo>
                  <a:lnTo>
                    <a:pt x="551" y="1776"/>
                  </a:lnTo>
                  <a:lnTo>
                    <a:pt x="553" y="1776"/>
                  </a:lnTo>
                  <a:lnTo>
                    <a:pt x="553" y="1779"/>
                  </a:lnTo>
                  <a:lnTo>
                    <a:pt x="556" y="1779"/>
                  </a:lnTo>
                  <a:lnTo>
                    <a:pt x="556" y="1782"/>
                  </a:lnTo>
                  <a:lnTo>
                    <a:pt x="559" y="1782"/>
                  </a:lnTo>
                  <a:lnTo>
                    <a:pt x="559" y="1784"/>
                  </a:lnTo>
                  <a:lnTo>
                    <a:pt x="559" y="1782"/>
                  </a:lnTo>
                  <a:lnTo>
                    <a:pt x="561" y="1782"/>
                  </a:lnTo>
                  <a:lnTo>
                    <a:pt x="564" y="1782"/>
                  </a:lnTo>
                  <a:lnTo>
                    <a:pt x="566" y="1782"/>
                  </a:lnTo>
                  <a:lnTo>
                    <a:pt x="569" y="1782"/>
                  </a:lnTo>
                  <a:lnTo>
                    <a:pt x="572" y="1782"/>
                  </a:lnTo>
                  <a:lnTo>
                    <a:pt x="572" y="1779"/>
                  </a:lnTo>
                  <a:lnTo>
                    <a:pt x="574" y="1779"/>
                  </a:lnTo>
                  <a:lnTo>
                    <a:pt x="577" y="1779"/>
                  </a:lnTo>
                  <a:lnTo>
                    <a:pt x="577" y="1776"/>
                  </a:lnTo>
                  <a:lnTo>
                    <a:pt x="574" y="1776"/>
                  </a:lnTo>
                  <a:lnTo>
                    <a:pt x="574" y="1774"/>
                  </a:lnTo>
                  <a:lnTo>
                    <a:pt x="574" y="1776"/>
                  </a:lnTo>
                  <a:lnTo>
                    <a:pt x="577" y="1776"/>
                  </a:lnTo>
                  <a:lnTo>
                    <a:pt x="579" y="1776"/>
                  </a:lnTo>
                  <a:lnTo>
                    <a:pt x="579" y="1774"/>
                  </a:lnTo>
                  <a:lnTo>
                    <a:pt x="579" y="1771"/>
                  </a:lnTo>
                  <a:lnTo>
                    <a:pt x="579" y="1769"/>
                  </a:lnTo>
                  <a:lnTo>
                    <a:pt x="579" y="1766"/>
                  </a:lnTo>
                  <a:lnTo>
                    <a:pt x="582" y="1766"/>
                  </a:lnTo>
                  <a:lnTo>
                    <a:pt x="585" y="1766"/>
                  </a:lnTo>
                  <a:lnTo>
                    <a:pt x="585" y="1763"/>
                  </a:lnTo>
                  <a:lnTo>
                    <a:pt x="585" y="1766"/>
                  </a:lnTo>
                  <a:lnTo>
                    <a:pt x="585" y="1763"/>
                  </a:lnTo>
                  <a:lnTo>
                    <a:pt x="587" y="1763"/>
                  </a:lnTo>
                  <a:lnTo>
                    <a:pt x="587" y="1761"/>
                  </a:lnTo>
                  <a:lnTo>
                    <a:pt x="590" y="1761"/>
                  </a:lnTo>
                  <a:lnTo>
                    <a:pt x="590" y="1758"/>
                  </a:lnTo>
                  <a:lnTo>
                    <a:pt x="592" y="1758"/>
                  </a:lnTo>
                  <a:lnTo>
                    <a:pt x="592" y="1756"/>
                  </a:lnTo>
                  <a:lnTo>
                    <a:pt x="595" y="1756"/>
                  </a:lnTo>
                  <a:lnTo>
                    <a:pt x="595" y="1753"/>
                  </a:lnTo>
                  <a:lnTo>
                    <a:pt x="598" y="1753"/>
                  </a:lnTo>
                  <a:lnTo>
                    <a:pt x="598" y="1750"/>
                  </a:lnTo>
                  <a:lnTo>
                    <a:pt x="600" y="1750"/>
                  </a:lnTo>
                  <a:lnTo>
                    <a:pt x="603" y="1750"/>
                  </a:lnTo>
                  <a:lnTo>
                    <a:pt x="605" y="1750"/>
                  </a:lnTo>
                  <a:lnTo>
                    <a:pt x="605" y="1748"/>
                  </a:lnTo>
                  <a:lnTo>
                    <a:pt x="608" y="1748"/>
                  </a:lnTo>
                  <a:lnTo>
                    <a:pt x="608" y="1745"/>
                  </a:lnTo>
                  <a:lnTo>
                    <a:pt x="611" y="1745"/>
                  </a:lnTo>
                  <a:lnTo>
                    <a:pt x="613" y="1745"/>
                  </a:lnTo>
                  <a:lnTo>
                    <a:pt x="613" y="1742"/>
                  </a:lnTo>
                  <a:lnTo>
                    <a:pt x="613" y="1745"/>
                  </a:lnTo>
                  <a:lnTo>
                    <a:pt x="616" y="1748"/>
                  </a:lnTo>
                  <a:lnTo>
                    <a:pt x="619" y="1748"/>
                  </a:lnTo>
                  <a:lnTo>
                    <a:pt x="621" y="1745"/>
                  </a:lnTo>
                  <a:lnTo>
                    <a:pt x="624" y="1745"/>
                  </a:lnTo>
                  <a:lnTo>
                    <a:pt x="624" y="1742"/>
                  </a:lnTo>
                  <a:lnTo>
                    <a:pt x="624" y="1740"/>
                  </a:lnTo>
                  <a:lnTo>
                    <a:pt x="626" y="1740"/>
                  </a:lnTo>
                  <a:lnTo>
                    <a:pt x="626" y="1737"/>
                  </a:lnTo>
                  <a:lnTo>
                    <a:pt x="629" y="1737"/>
                  </a:lnTo>
                  <a:lnTo>
                    <a:pt x="632" y="1737"/>
                  </a:lnTo>
                  <a:close/>
                  <a:moveTo>
                    <a:pt x="1120" y="1729"/>
                  </a:moveTo>
                  <a:lnTo>
                    <a:pt x="1117" y="1729"/>
                  </a:lnTo>
                  <a:lnTo>
                    <a:pt x="1117" y="1727"/>
                  </a:lnTo>
                  <a:lnTo>
                    <a:pt x="1120" y="1727"/>
                  </a:lnTo>
                  <a:lnTo>
                    <a:pt x="1120" y="1729"/>
                  </a:lnTo>
                  <a:close/>
                  <a:moveTo>
                    <a:pt x="1109" y="1724"/>
                  </a:moveTo>
                  <a:lnTo>
                    <a:pt x="1109" y="1722"/>
                  </a:lnTo>
                  <a:lnTo>
                    <a:pt x="1109" y="1724"/>
                  </a:lnTo>
                  <a:lnTo>
                    <a:pt x="1112" y="1724"/>
                  </a:lnTo>
                  <a:lnTo>
                    <a:pt x="1112" y="1727"/>
                  </a:lnTo>
                  <a:lnTo>
                    <a:pt x="1112" y="1729"/>
                  </a:lnTo>
                  <a:lnTo>
                    <a:pt x="1109" y="1729"/>
                  </a:lnTo>
                  <a:lnTo>
                    <a:pt x="1109" y="1732"/>
                  </a:lnTo>
                  <a:lnTo>
                    <a:pt x="1112" y="1735"/>
                  </a:lnTo>
                  <a:lnTo>
                    <a:pt x="1112" y="1737"/>
                  </a:lnTo>
                  <a:lnTo>
                    <a:pt x="1112" y="1740"/>
                  </a:lnTo>
                  <a:lnTo>
                    <a:pt x="1109" y="1740"/>
                  </a:lnTo>
                  <a:lnTo>
                    <a:pt x="1109" y="1742"/>
                  </a:lnTo>
                  <a:lnTo>
                    <a:pt x="1112" y="1742"/>
                  </a:lnTo>
                  <a:lnTo>
                    <a:pt x="1114" y="1745"/>
                  </a:lnTo>
                  <a:lnTo>
                    <a:pt x="1114" y="1748"/>
                  </a:lnTo>
                  <a:lnTo>
                    <a:pt x="1114" y="1750"/>
                  </a:lnTo>
                  <a:lnTo>
                    <a:pt x="1117" y="1750"/>
                  </a:lnTo>
                  <a:lnTo>
                    <a:pt x="1117" y="1753"/>
                  </a:lnTo>
                  <a:lnTo>
                    <a:pt x="1114" y="1753"/>
                  </a:lnTo>
                  <a:lnTo>
                    <a:pt x="1112" y="1753"/>
                  </a:lnTo>
                  <a:lnTo>
                    <a:pt x="1109" y="1753"/>
                  </a:lnTo>
                  <a:lnTo>
                    <a:pt x="1112" y="1753"/>
                  </a:lnTo>
                  <a:lnTo>
                    <a:pt x="1114" y="1753"/>
                  </a:lnTo>
                  <a:lnTo>
                    <a:pt x="1114" y="1756"/>
                  </a:lnTo>
                  <a:lnTo>
                    <a:pt x="1117" y="1756"/>
                  </a:lnTo>
                  <a:lnTo>
                    <a:pt x="1117" y="1758"/>
                  </a:lnTo>
                  <a:lnTo>
                    <a:pt x="1117" y="1761"/>
                  </a:lnTo>
                  <a:lnTo>
                    <a:pt x="1114" y="1761"/>
                  </a:lnTo>
                  <a:lnTo>
                    <a:pt x="1112" y="1761"/>
                  </a:lnTo>
                  <a:lnTo>
                    <a:pt x="1112" y="1758"/>
                  </a:lnTo>
                  <a:lnTo>
                    <a:pt x="1109" y="1761"/>
                  </a:lnTo>
                  <a:lnTo>
                    <a:pt x="1112" y="1761"/>
                  </a:lnTo>
                  <a:lnTo>
                    <a:pt x="1112" y="1763"/>
                  </a:lnTo>
                  <a:lnTo>
                    <a:pt x="1109" y="1763"/>
                  </a:lnTo>
                  <a:lnTo>
                    <a:pt x="1109" y="1761"/>
                  </a:lnTo>
                  <a:lnTo>
                    <a:pt x="1107" y="1761"/>
                  </a:lnTo>
                  <a:lnTo>
                    <a:pt x="1107" y="1758"/>
                  </a:lnTo>
                  <a:lnTo>
                    <a:pt x="1107" y="1761"/>
                  </a:lnTo>
                  <a:lnTo>
                    <a:pt x="1107" y="1763"/>
                  </a:lnTo>
                  <a:lnTo>
                    <a:pt x="1109" y="1763"/>
                  </a:lnTo>
                  <a:lnTo>
                    <a:pt x="1109" y="1766"/>
                  </a:lnTo>
                  <a:lnTo>
                    <a:pt x="1112" y="1766"/>
                  </a:lnTo>
                  <a:lnTo>
                    <a:pt x="1112" y="1769"/>
                  </a:lnTo>
                  <a:lnTo>
                    <a:pt x="1112" y="1771"/>
                  </a:lnTo>
                  <a:lnTo>
                    <a:pt x="1114" y="1771"/>
                  </a:lnTo>
                  <a:lnTo>
                    <a:pt x="1114" y="1774"/>
                  </a:lnTo>
                  <a:lnTo>
                    <a:pt x="1114" y="1776"/>
                  </a:lnTo>
                  <a:lnTo>
                    <a:pt x="1117" y="1776"/>
                  </a:lnTo>
                  <a:lnTo>
                    <a:pt x="1117" y="1779"/>
                  </a:lnTo>
                  <a:lnTo>
                    <a:pt x="1114" y="1779"/>
                  </a:lnTo>
                  <a:lnTo>
                    <a:pt x="1117" y="1779"/>
                  </a:lnTo>
                  <a:lnTo>
                    <a:pt x="1114" y="1779"/>
                  </a:lnTo>
                  <a:lnTo>
                    <a:pt x="1114" y="1782"/>
                  </a:lnTo>
                  <a:lnTo>
                    <a:pt x="1112" y="1782"/>
                  </a:lnTo>
                  <a:lnTo>
                    <a:pt x="1109" y="1782"/>
                  </a:lnTo>
                  <a:lnTo>
                    <a:pt x="1107" y="1782"/>
                  </a:lnTo>
                  <a:lnTo>
                    <a:pt x="1104" y="1782"/>
                  </a:lnTo>
                  <a:lnTo>
                    <a:pt x="1101" y="1779"/>
                  </a:lnTo>
                  <a:lnTo>
                    <a:pt x="1099" y="1779"/>
                  </a:lnTo>
                  <a:lnTo>
                    <a:pt x="1099" y="1776"/>
                  </a:lnTo>
                  <a:lnTo>
                    <a:pt x="1096" y="1776"/>
                  </a:lnTo>
                  <a:lnTo>
                    <a:pt x="1094" y="1776"/>
                  </a:lnTo>
                  <a:lnTo>
                    <a:pt x="1091" y="1774"/>
                  </a:lnTo>
                  <a:lnTo>
                    <a:pt x="1088" y="1774"/>
                  </a:lnTo>
                  <a:lnTo>
                    <a:pt x="1091" y="1776"/>
                  </a:lnTo>
                  <a:lnTo>
                    <a:pt x="1094" y="1776"/>
                  </a:lnTo>
                  <a:lnTo>
                    <a:pt x="1091" y="1776"/>
                  </a:lnTo>
                  <a:lnTo>
                    <a:pt x="1088" y="1776"/>
                  </a:lnTo>
                  <a:lnTo>
                    <a:pt x="1088" y="1779"/>
                  </a:lnTo>
                  <a:lnTo>
                    <a:pt x="1091" y="1779"/>
                  </a:lnTo>
                  <a:lnTo>
                    <a:pt x="1091" y="1782"/>
                  </a:lnTo>
                  <a:lnTo>
                    <a:pt x="1088" y="1782"/>
                  </a:lnTo>
                  <a:lnTo>
                    <a:pt x="1088" y="1784"/>
                  </a:lnTo>
                  <a:lnTo>
                    <a:pt x="1091" y="1784"/>
                  </a:lnTo>
                  <a:lnTo>
                    <a:pt x="1091" y="1787"/>
                  </a:lnTo>
                  <a:lnTo>
                    <a:pt x="1091" y="1790"/>
                  </a:lnTo>
                  <a:lnTo>
                    <a:pt x="1091" y="1787"/>
                  </a:lnTo>
                  <a:lnTo>
                    <a:pt x="1088" y="1787"/>
                  </a:lnTo>
                  <a:lnTo>
                    <a:pt x="1086" y="1787"/>
                  </a:lnTo>
                  <a:lnTo>
                    <a:pt x="1086" y="1784"/>
                  </a:lnTo>
                  <a:lnTo>
                    <a:pt x="1083" y="1784"/>
                  </a:lnTo>
                  <a:lnTo>
                    <a:pt x="1081" y="1782"/>
                  </a:lnTo>
                  <a:lnTo>
                    <a:pt x="1081" y="1779"/>
                  </a:lnTo>
                  <a:lnTo>
                    <a:pt x="1078" y="1779"/>
                  </a:lnTo>
                  <a:lnTo>
                    <a:pt x="1078" y="1776"/>
                  </a:lnTo>
                  <a:lnTo>
                    <a:pt x="1081" y="1776"/>
                  </a:lnTo>
                  <a:lnTo>
                    <a:pt x="1081" y="1774"/>
                  </a:lnTo>
                  <a:lnTo>
                    <a:pt x="1081" y="1771"/>
                  </a:lnTo>
                  <a:lnTo>
                    <a:pt x="1083" y="1771"/>
                  </a:lnTo>
                  <a:lnTo>
                    <a:pt x="1083" y="1769"/>
                  </a:lnTo>
                  <a:lnTo>
                    <a:pt x="1081" y="1769"/>
                  </a:lnTo>
                  <a:lnTo>
                    <a:pt x="1081" y="1766"/>
                  </a:lnTo>
                  <a:lnTo>
                    <a:pt x="1078" y="1766"/>
                  </a:lnTo>
                  <a:lnTo>
                    <a:pt x="1078" y="1763"/>
                  </a:lnTo>
                  <a:lnTo>
                    <a:pt x="1075" y="1763"/>
                  </a:lnTo>
                  <a:lnTo>
                    <a:pt x="1075" y="1761"/>
                  </a:lnTo>
                  <a:lnTo>
                    <a:pt x="1075" y="1758"/>
                  </a:lnTo>
                  <a:lnTo>
                    <a:pt x="1075" y="1756"/>
                  </a:lnTo>
                  <a:lnTo>
                    <a:pt x="1078" y="1756"/>
                  </a:lnTo>
                  <a:lnTo>
                    <a:pt x="1075" y="1753"/>
                  </a:lnTo>
                  <a:lnTo>
                    <a:pt x="1075" y="1750"/>
                  </a:lnTo>
                  <a:lnTo>
                    <a:pt x="1078" y="1750"/>
                  </a:lnTo>
                  <a:lnTo>
                    <a:pt x="1078" y="1748"/>
                  </a:lnTo>
                  <a:lnTo>
                    <a:pt x="1075" y="1748"/>
                  </a:lnTo>
                  <a:lnTo>
                    <a:pt x="1075" y="1745"/>
                  </a:lnTo>
                  <a:lnTo>
                    <a:pt x="1078" y="1745"/>
                  </a:lnTo>
                  <a:lnTo>
                    <a:pt x="1075" y="1745"/>
                  </a:lnTo>
                  <a:lnTo>
                    <a:pt x="1075" y="1742"/>
                  </a:lnTo>
                  <a:lnTo>
                    <a:pt x="1078" y="1742"/>
                  </a:lnTo>
                  <a:lnTo>
                    <a:pt x="1081" y="1742"/>
                  </a:lnTo>
                  <a:lnTo>
                    <a:pt x="1083" y="1742"/>
                  </a:lnTo>
                  <a:lnTo>
                    <a:pt x="1086" y="1742"/>
                  </a:lnTo>
                  <a:lnTo>
                    <a:pt x="1088" y="1742"/>
                  </a:lnTo>
                  <a:lnTo>
                    <a:pt x="1088" y="1745"/>
                  </a:lnTo>
                  <a:lnTo>
                    <a:pt x="1091" y="1745"/>
                  </a:lnTo>
                  <a:lnTo>
                    <a:pt x="1094" y="1745"/>
                  </a:lnTo>
                  <a:lnTo>
                    <a:pt x="1094" y="1748"/>
                  </a:lnTo>
                  <a:lnTo>
                    <a:pt x="1096" y="1748"/>
                  </a:lnTo>
                  <a:lnTo>
                    <a:pt x="1096" y="1750"/>
                  </a:lnTo>
                  <a:lnTo>
                    <a:pt x="1099" y="1750"/>
                  </a:lnTo>
                  <a:lnTo>
                    <a:pt x="1101" y="1750"/>
                  </a:lnTo>
                  <a:lnTo>
                    <a:pt x="1104" y="1750"/>
                  </a:lnTo>
                  <a:lnTo>
                    <a:pt x="1101" y="1750"/>
                  </a:lnTo>
                  <a:lnTo>
                    <a:pt x="1101" y="1748"/>
                  </a:lnTo>
                  <a:lnTo>
                    <a:pt x="1101" y="1745"/>
                  </a:lnTo>
                  <a:lnTo>
                    <a:pt x="1101" y="1742"/>
                  </a:lnTo>
                  <a:lnTo>
                    <a:pt x="1104" y="1745"/>
                  </a:lnTo>
                  <a:lnTo>
                    <a:pt x="1104" y="1742"/>
                  </a:lnTo>
                  <a:lnTo>
                    <a:pt x="1107" y="1742"/>
                  </a:lnTo>
                  <a:lnTo>
                    <a:pt x="1104" y="1742"/>
                  </a:lnTo>
                  <a:lnTo>
                    <a:pt x="1104" y="1740"/>
                  </a:lnTo>
                  <a:lnTo>
                    <a:pt x="1107" y="1740"/>
                  </a:lnTo>
                  <a:lnTo>
                    <a:pt x="1104" y="1737"/>
                  </a:lnTo>
                  <a:lnTo>
                    <a:pt x="1107" y="1737"/>
                  </a:lnTo>
                  <a:lnTo>
                    <a:pt x="1107" y="1735"/>
                  </a:lnTo>
                  <a:lnTo>
                    <a:pt x="1104" y="1735"/>
                  </a:lnTo>
                  <a:lnTo>
                    <a:pt x="1104" y="1732"/>
                  </a:lnTo>
                  <a:lnTo>
                    <a:pt x="1107" y="1735"/>
                  </a:lnTo>
                  <a:lnTo>
                    <a:pt x="1107" y="1732"/>
                  </a:lnTo>
                  <a:lnTo>
                    <a:pt x="1107" y="1729"/>
                  </a:lnTo>
                  <a:lnTo>
                    <a:pt x="1104" y="1729"/>
                  </a:lnTo>
                  <a:lnTo>
                    <a:pt x="1107" y="1729"/>
                  </a:lnTo>
                  <a:lnTo>
                    <a:pt x="1104" y="1727"/>
                  </a:lnTo>
                  <a:lnTo>
                    <a:pt x="1107" y="1727"/>
                  </a:lnTo>
                  <a:lnTo>
                    <a:pt x="1107" y="1724"/>
                  </a:lnTo>
                  <a:lnTo>
                    <a:pt x="1107" y="1727"/>
                  </a:lnTo>
                  <a:lnTo>
                    <a:pt x="1104" y="1724"/>
                  </a:lnTo>
                  <a:lnTo>
                    <a:pt x="1101" y="1724"/>
                  </a:lnTo>
                  <a:lnTo>
                    <a:pt x="1101" y="1722"/>
                  </a:lnTo>
                  <a:lnTo>
                    <a:pt x="1104" y="1722"/>
                  </a:lnTo>
                  <a:lnTo>
                    <a:pt x="1104" y="1719"/>
                  </a:lnTo>
                  <a:lnTo>
                    <a:pt x="1104" y="1722"/>
                  </a:lnTo>
                  <a:lnTo>
                    <a:pt x="1107" y="1722"/>
                  </a:lnTo>
                  <a:lnTo>
                    <a:pt x="1107" y="1724"/>
                  </a:lnTo>
                  <a:lnTo>
                    <a:pt x="1109" y="1724"/>
                  </a:lnTo>
                  <a:close/>
                  <a:moveTo>
                    <a:pt x="1109" y="1722"/>
                  </a:moveTo>
                  <a:lnTo>
                    <a:pt x="1107" y="1722"/>
                  </a:lnTo>
                  <a:lnTo>
                    <a:pt x="1107" y="1719"/>
                  </a:lnTo>
                  <a:lnTo>
                    <a:pt x="1109" y="1719"/>
                  </a:lnTo>
                  <a:lnTo>
                    <a:pt x="1109" y="1722"/>
                  </a:lnTo>
                  <a:close/>
                  <a:moveTo>
                    <a:pt x="1112" y="1719"/>
                  </a:moveTo>
                  <a:lnTo>
                    <a:pt x="1114" y="1719"/>
                  </a:lnTo>
                  <a:lnTo>
                    <a:pt x="1112" y="1722"/>
                  </a:lnTo>
                  <a:lnTo>
                    <a:pt x="1112" y="1719"/>
                  </a:lnTo>
                  <a:lnTo>
                    <a:pt x="1109" y="1719"/>
                  </a:lnTo>
                  <a:lnTo>
                    <a:pt x="1109" y="1716"/>
                  </a:lnTo>
                  <a:lnTo>
                    <a:pt x="1112" y="1716"/>
                  </a:lnTo>
                  <a:lnTo>
                    <a:pt x="1112" y="1719"/>
                  </a:lnTo>
                  <a:close/>
                  <a:moveTo>
                    <a:pt x="1107" y="1716"/>
                  </a:moveTo>
                  <a:lnTo>
                    <a:pt x="1107" y="1719"/>
                  </a:lnTo>
                  <a:lnTo>
                    <a:pt x="1104" y="1719"/>
                  </a:lnTo>
                  <a:lnTo>
                    <a:pt x="1101" y="1719"/>
                  </a:lnTo>
                  <a:lnTo>
                    <a:pt x="1101" y="1716"/>
                  </a:lnTo>
                  <a:lnTo>
                    <a:pt x="1104" y="1716"/>
                  </a:lnTo>
                  <a:lnTo>
                    <a:pt x="1107" y="1716"/>
                  </a:lnTo>
                  <a:close/>
                  <a:moveTo>
                    <a:pt x="1112" y="1711"/>
                  </a:moveTo>
                  <a:lnTo>
                    <a:pt x="1112" y="1714"/>
                  </a:lnTo>
                  <a:lnTo>
                    <a:pt x="1112" y="1711"/>
                  </a:lnTo>
                  <a:lnTo>
                    <a:pt x="1109" y="1711"/>
                  </a:lnTo>
                  <a:lnTo>
                    <a:pt x="1109" y="1714"/>
                  </a:lnTo>
                  <a:lnTo>
                    <a:pt x="1107" y="1714"/>
                  </a:lnTo>
                  <a:lnTo>
                    <a:pt x="1107" y="1711"/>
                  </a:lnTo>
                  <a:lnTo>
                    <a:pt x="1109" y="1711"/>
                  </a:lnTo>
                  <a:lnTo>
                    <a:pt x="1109" y="1709"/>
                  </a:lnTo>
                  <a:lnTo>
                    <a:pt x="1112" y="1709"/>
                  </a:lnTo>
                  <a:lnTo>
                    <a:pt x="1112" y="1711"/>
                  </a:lnTo>
                  <a:close/>
                  <a:moveTo>
                    <a:pt x="1117" y="1709"/>
                  </a:moveTo>
                  <a:lnTo>
                    <a:pt x="1117" y="1711"/>
                  </a:lnTo>
                  <a:lnTo>
                    <a:pt x="1117" y="1709"/>
                  </a:lnTo>
                  <a:lnTo>
                    <a:pt x="1114" y="1709"/>
                  </a:lnTo>
                  <a:lnTo>
                    <a:pt x="1117" y="1709"/>
                  </a:lnTo>
                  <a:close/>
                  <a:moveTo>
                    <a:pt x="1054" y="1695"/>
                  </a:moveTo>
                  <a:lnTo>
                    <a:pt x="1054" y="1698"/>
                  </a:lnTo>
                  <a:lnTo>
                    <a:pt x="1057" y="1698"/>
                  </a:lnTo>
                  <a:lnTo>
                    <a:pt x="1054" y="1698"/>
                  </a:lnTo>
                  <a:lnTo>
                    <a:pt x="1054" y="1701"/>
                  </a:lnTo>
                  <a:lnTo>
                    <a:pt x="1054" y="1703"/>
                  </a:lnTo>
                  <a:lnTo>
                    <a:pt x="1052" y="1703"/>
                  </a:lnTo>
                  <a:lnTo>
                    <a:pt x="1052" y="1701"/>
                  </a:lnTo>
                  <a:lnTo>
                    <a:pt x="1049" y="1701"/>
                  </a:lnTo>
                  <a:lnTo>
                    <a:pt x="1049" y="1698"/>
                  </a:lnTo>
                  <a:lnTo>
                    <a:pt x="1052" y="1698"/>
                  </a:lnTo>
                  <a:lnTo>
                    <a:pt x="1052" y="1695"/>
                  </a:lnTo>
                  <a:lnTo>
                    <a:pt x="1054" y="1695"/>
                  </a:lnTo>
                  <a:close/>
                  <a:moveTo>
                    <a:pt x="1245" y="1685"/>
                  </a:moveTo>
                  <a:lnTo>
                    <a:pt x="1242" y="1685"/>
                  </a:lnTo>
                  <a:lnTo>
                    <a:pt x="1242" y="1682"/>
                  </a:lnTo>
                  <a:lnTo>
                    <a:pt x="1245" y="1682"/>
                  </a:lnTo>
                  <a:lnTo>
                    <a:pt x="1245" y="1685"/>
                  </a:lnTo>
                  <a:close/>
                  <a:moveTo>
                    <a:pt x="496" y="1677"/>
                  </a:moveTo>
                  <a:lnTo>
                    <a:pt x="498" y="1677"/>
                  </a:lnTo>
                  <a:lnTo>
                    <a:pt x="501" y="1677"/>
                  </a:lnTo>
                  <a:lnTo>
                    <a:pt x="501" y="1680"/>
                  </a:lnTo>
                  <a:lnTo>
                    <a:pt x="498" y="1680"/>
                  </a:lnTo>
                  <a:lnTo>
                    <a:pt x="501" y="1680"/>
                  </a:lnTo>
                  <a:lnTo>
                    <a:pt x="501" y="1682"/>
                  </a:lnTo>
                  <a:lnTo>
                    <a:pt x="498" y="1682"/>
                  </a:lnTo>
                  <a:lnTo>
                    <a:pt x="496" y="1682"/>
                  </a:lnTo>
                  <a:lnTo>
                    <a:pt x="493" y="1682"/>
                  </a:lnTo>
                  <a:lnTo>
                    <a:pt x="493" y="1680"/>
                  </a:lnTo>
                  <a:lnTo>
                    <a:pt x="496" y="1680"/>
                  </a:lnTo>
                  <a:lnTo>
                    <a:pt x="496" y="1677"/>
                  </a:lnTo>
                  <a:close/>
                  <a:moveTo>
                    <a:pt x="1263" y="1675"/>
                  </a:moveTo>
                  <a:lnTo>
                    <a:pt x="1266" y="1675"/>
                  </a:lnTo>
                  <a:lnTo>
                    <a:pt x="1266" y="1677"/>
                  </a:lnTo>
                  <a:lnTo>
                    <a:pt x="1268" y="1677"/>
                  </a:lnTo>
                  <a:lnTo>
                    <a:pt x="1268" y="1680"/>
                  </a:lnTo>
                  <a:lnTo>
                    <a:pt x="1268" y="1682"/>
                  </a:lnTo>
                  <a:lnTo>
                    <a:pt x="1266" y="1682"/>
                  </a:lnTo>
                  <a:lnTo>
                    <a:pt x="1263" y="1682"/>
                  </a:lnTo>
                  <a:lnTo>
                    <a:pt x="1261" y="1682"/>
                  </a:lnTo>
                  <a:lnTo>
                    <a:pt x="1261" y="1680"/>
                  </a:lnTo>
                  <a:lnTo>
                    <a:pt x="1261" y="1677"/>
                  </a:lnTo>
                  <a:lnTo>
                    <a:pt x="1258" y="1677"/>
                  </a:lnTo>
                  <a:lnTo>
                    <a:pt x="1258" y="1675"/>
                  </a:lnTo>
                  <a:lnTo>
                    <a:pt x="1255" y="1675"/>
                  </a:lnTo>
                  <a:lnTo>
                    <a:pt x="1255" y="1672"/>
                  </a:lnTo>
                  <a:lnTo>
                    <a:pt x="1255" y="1669"/>
                  </a:lnTo>
                  <a:lnTo>
                    <a:pt x="1258" y="1669"/>
                  </a:lnTo>
                  <a:lnTo>
                    <a:pt x="1261" y="1669"/>
                  </a:lnTo>
                  <a:lnTo>
                    <a:pt x="1261" y="1672"/>
                  </a:lnTo>
                  <a:lnTo>
                    <a:pt x="1263" y="1672"/>
                  </a:lnTo>
                  <a:lnTo>
                    <a:pt x="1263" y="1675"/>
                  </a:lnTo>
                  <a:close/>
                  <a:moveTo>
                    <a:pt x="1261" y="1669"/>
                  </a:moveTo>
                  <a:lnTo>
                    <a:pt x="1263" y="1669"/>
                  </a:lnTo>
                  <a:lnTo>
                    <a:pt x="1263" y="1672"/>
                  </a:lnTo>
                  <a:lnTo>
                    <a:pt x="1263" y="1669"/>
                  </a:lnTo>
                  <a:lnTo>
                    <a:pt x="1261" y="1669"/>
                  </a:lnTo>
                  <a:close/>
                  <a:moveTo>
                    <a:pt x="1237" y="1659"/>
                  </a:moveTo>
                  <a:lnTo>
                    <a:pt x="1240" y="1659"/>
                  </a:lnTo>
                  <a:lnTo>
                    <a:pt x="1240" y="1662"/>
                  </a:lnTo>
                  <a:lnTo>
                    <a:pt x="1240" y="1664"/>
                  </a:lnTo>
                  <a:lnTo>
                    <a:pt x="1240" y="1667"/>
                  </a:lnTo>
                  <a:lnTo>
                    <a:pt x="1237" y="1667"/>
                  </a:lnTo>
                  <a:lnTo>
                    <a:pt x="1235" y="1667"/>
                  </a:lnTo>
                  <a:lnTo>
                    <a:pt x="1235" y="1664"/>
                  </a:lnTo>
                  <a:lnTo>
                    <a:pt x="1232" y="1664"/>
                  </a:lnTo>
                  <a:lnTo>
                    <a:pt x="1235" y="1664"/>
                  </a:lnTo>
                  <a:lnTo>
                    <a:pt x="1235" y="1662"/>
                  </a:lnTo>
                  <a:lnTo>
                    <a:pt x="1235" y="1659"/>
                  </a:lnTo>
                  <a:lnTo>
                    <a:pt x="1237" y="1659"/>
                  </a:lnTo>
                  <a:close/>
                  <a:moveTo>
                    <a:pt x="1094" y="1625"/>
                  </a:moveTo>
                  <a:lnTo>
                    <a:pt x="1096" y="1625"/>
                  </a:lnTo>
                  <a:lnTo>
                    <a:pt x="1096" y="1628"/>
                  </a:lnTo>
                  <a:lnTo>
                    <a:pt x="1099" y="1628"/>
                  </a:lnTo>
                  <a:lnTo>
                    <a:pt x="1099" y="1630"/>
                  </a:lnTo>
                  <a:lnTo>
                    <a:pt x="1101" y="1630"/>
                  </a:lnTo>
                  <a:lnTo>
                    <a:pt x="1101" y="1633"/>
                  </a:lnTo>
                  <a:lnTo>
                    <a:pt x="1104" y="1633"/>
                  </a:lnTo>
                  <a:lnTo>
                    <a:pt x="1104" y="1635"/>
                  </a:lnTo>
                  <a:lnTo>
                    <a:pt x="1104" y="1638"/>
                  </a:lnTo>
                  <a:lnTo>
                    <a:pt x="1101" y="1638"/>
                  </a:lnTo>
                  <a:lnTo>
                    <a:pt x="1101" y="1641"/>
                  </a:lnTo>
                  <a:lnTo>
                    <a:pt x="1099" y="1641"/>
                  </a:lnTo>
                  <a:lnTo>
                    <a:pt x="1099" y="1643"/>
                  </a:lnTo>
                  <a:lnTo>
                    <a:pt x="1096" y="1643"/>
                  </a:lnTo>
                  <a:lnTo>
                    <a:pt x="1094" y="1643"/>
                  </a:lnTo>
                  <a:lnTo>
                    <a:pt x="1091" y="1643"/>
                  </a:lnTo>
                  <a:lnTo>
                    <a:pt x="1091" y="1641"/>
                  </a:lnTo>
                  <a:lnTo>
                    <a:pt x="1088" y="1641"/>
                  </a:lnTo>
                  <a:lnTo>
                    <a:pt x="1088" y="1643"/>
                  </a:lnTo>
                  <a:lnTo>
                    <a:pt x="1091" y="1643"/>
                  </a:lnTo>
                  <a:lnTo>
                    <a:pt x="1091" y="1646"/>
                  </a:lnTo>
                  <a:lnTo>
                    <a:pt x="1094" y="1646"/>
                  </a:lnTo>
                  <a:lnTo>
                    <a:pt x="1096" y="1646"/>
                  </a:lnTo>
                  <a:lnTo>
                    <a:pt x="1096" y="1648"/>
                  </a:lnTo>
                  <a:lnTo>
                    <a:pt x="1094" y="1648"/>
                  </a:lnTo>
                  <a:lnTo>
                    <a:pt x="1096" y="1648"/>
                  </a:lnTo>
                  <a:lnTo>
                    <a:pt x="1096" y="1651"/>
                  </a:lnTo>
                  <a:lnTo>
                    <a:pt x="1099" y="1651"/>
                  </a:lnTo>
                  <a:lnTo>
                    <a:pt x="1099" y="1654"/>
                  </a:lnTo>
                  <a:lnTo>
                    <a:pt x="1096" y="1654"/>
                  </a:lnTo>
                  <a:lnTo>
                    <a:pt x="1096" y="1651"/>
                  </a:lnTo>
                  <a:lnTo>
                    <a:pt x="1096" y="1654"/>
                  </a:lnTo>
                  <a:lnTo>
                    <a:pt x="1094" y="1654"/>
                  </a:lnTo>
                  <a:lnTo>
                    <a:pt x="1094" y="1656"/>
                  </a:lnTo>
                  <a:lnTo>
                    <a:pt x="1096" y="1656"/>
                  </a:lnTo>
                  <a:lnTo>
                    <a:pt x="1096" y="1659"/>
                  </a:lnTo>
                  <a:lnTo>
                    <a:pt x="1094" y="1659"/>
                  </a:lnTo>
                  <a:lnTo>
                    <a:pt x="1091" y="1659"/>
                  </a:lnTo>
                  <a:lnTo>
                    <a:pt x="1088" y="1659"/>
                  </a:lnTo>
                  <a:lnTo>
                    <a:pt x="1091" y="1659"/>
                  </a:lnTo>
                  <a:lnTo>
                    <a:pt x="1088" y="1659"/>
                  </a:lnTo>
                  <a:lnTo>
                    <a:pt x="1088" y="1662"/>
                  </a:lnTo>
                  <a:lnTo>
                    <a:pt x="1086" y="1662"/>
                  </a:lnTo>
                  <a:lnTo>
                    <a:pt x="1086" y="1664"/>
                  </a:lnTo>
                  <a:lnTo>
                    <a:pt x="1088" y="1664"/>
                  </a:lnTo>
                  <a:lnTo>
                    <a:pt x="1086" y="1664"/>
                  </a:lnTo>
                  <a:lnTo>
                    <a:pt x="1086" y="1667"/>
                  </a:lnTo>
                  <a:lnTo>
                    <a:pt x="1088" y="1667"/>
                  </a:lnTo>
                  <a:lnTo>
                    <a:pt x="1086" y="1667"/>
                  </a:lnTo>
                  <a:lnTo>
                    <a:pt x="1088" y="1667"/>
                  </a:lnTo>
                  <a:lnTo>
                    <a:pt x="1086" y="1667"/>
                  </a:lnTo>
                  <a:lnTo>
                    <a:pt x="1083" y="1667"/>
                  </a:lnTo>
                  <a:lnTo>
                    <a:pt x="1083" y="1669"/>
                  </a:lnTo>
                  <a:lnTo>
                    <a:pt x="1086" y="1669"/>
                  </a:lnTo>
                  <a:lnTo>
                    <a:pt x="1088" y="1669"/>
                  </a:lnTo>
                  <a:lnTo>
                    <a:pt x="1086" y="1669"/>
                  </a:lnTo>
                  <a:lnTo>
                    <a:pt x="1086" y="1672"/>
                  </a:lnTo>
                  <a:lnTo>
                    <a:pt x="1083" y="1672"/>
                  </a:lnTo>
                  <a:lnTo>
                    <a:pt x="1081" y="1672"/>
                  </a:lnTo>
                  <a:lnTo>
                    <a:pt x="1081" y="1675"/>
                  </a:lnTo>
                  <a:lnTo>
                    <a:pt x="1081" y="1677"/>
                  </a:lnTo>
                  <a:lnTo>
                    <a:pt x="1083" y="1677"/>
                  </a:lnTo>
                  <a:lnTo>
                    <a:pt x="1086" y="1677"/>
                  </a:lnTo>
                  <a:lnTo>
                    <a:pt x="1086" y="1680"/>
                  </a:lnTo>
                  <a:lnTo>
                    <a:pt x="1086" y="1682"/>
                  </a:lnTo>
                  <a:lnTo>
                    <a:pt x="1086" y="1685"/>
                  </a:lnTo>
                  <a:lnTo>
                    <a:pt x="1086" y="1688"/>
                  </a:lnTo>
                  <a:lnTo>
                    <a:pt x="1083" y="1688"/>
                  </a:lnTo>
                  <a:lnTo>
                    <a:pt x="1083" y="1690"/>
                  </a:lnTo>
                  <a:lnTo>
                    <a:pt x="1083" y="1693"/>
                  </a:lnTo>
                  <a:lnTo>
                    <a:pt x="1081" y="1693"/>
                  </a:lnTo>
                  <a:lnTo>
                    <a:pt x="1081" y="1695"/>
                  </a:lnTo>
                  <a:lnTo>
                    <a:pt x="1078" y="1695"/>
                  </a:lnTo>
                  <a:lnTo>
                    <a:pt x="1075" y="1695"/>
                  </a:lnTo>
                  <a:lnTo>
                    <a:pt x="1073" y="1695"/>
                  </a:lnTo>
                  <a:lnTo>
                    <a:pt x="1073" y="1693"/>
                  </a:lnTo>
                  <a:lnTo>
                    <a:pt x="1073" y="1695"/>
                  </a:lnTo>
                  <a:lnTo>
                    <a:pt x="1073" y="1698"/>
                  </a:lnTo>
                  <a:lnTo>
                    <a:pt x="1070" y="1698"/>
                  </a:lnTo>
                  <a:lnTo>
                    <a:pt x="1070" y="1701"/>
                  </a:lnTo>
                  <a:lnTo>
                    <a:pt x="1070" y="1698"/>
                  </a:lnTo>
                  <a:lnTo>
                    <a:pt x="1068" y="1698"/>
                  </a:lnTo>
                  <a:lnTo>
                    <a:pt x="1068" y="1701"/>
                  </a:lnTo>
                  <a:lnTo>
                    <a:pt x="1068" y="1698"/>
                  </a:lnTo>
                  <a:lnTo>
                    <a:pt x="1065" y="1698"/>
                  </a:lnTo>
                  <a:lnTo>
                    <a:pt x="1062" y="1698"/>
                  </a:lnTo>
                  <a:lnTo>
                    <a:pt x="1060" y="1698"/>
                  </a:lnTo>
                  <a:lnTo>
                    <a:pt x="1060" y="1695"/>
                  </a:lnTo>
                  <a:lnTo>
                    <a:pt x="1060" y="1693"/>
                  </a:lnTo>
                  <a:lnTo>
                    <a:pt x="1060" y="1690"/>
                  </a:lnTo>
                  <a:lnTo>
                    <a:pt x="1057" y="1690"/>
                  </a:lnTo>
                  <a:lnTo>
                    <a:pt x="1057" y="1688"/>
                  </a:lnTo>
                  <a:lnTo>
                    <a:pt x="1060" y="1688"/>
                  </a:lnTo>
                  <a:lnTo>
                    <a:pt x="1060" y="1690"/>
                  </a:lnTo>
                  <a:lnTo>
                    <a:pt x="1060" y="1688"/>
                  </a:lnTo>
                  <a:lnTo>
                    <a:pt x="1060" y="1685"/>
                  </a:lnTo>
                  <a:lnTo>
                    <a:pt x="1062" y="1685"/>
                  </a:lnTo>
                  <a:lnTo>
                    <a:pt x="1060" y="1685"/>
                  </a:lnTo>
                  <a:lnTo>
                    <a:pt x="1060" y="1682"/>
                  </a:lnTo>
                  <a:lnTo>
                    <a:pt x="1060" y="1680"/>
                  </a:lnTo>
                  <a:lnTo>
                    <a:pt x="1062" y="1680"/>
                  </a:lnTo>
                  <a:lnTo>
                    <a:pt x="1062" y="1677"/>
                  </a:lnTo>
                  <a:lnTo>
                    <a:pt x="1060" y="1677"/>
                  </a:lnTo>
                  <a:lnTo>
                    <a:pt x="1060" y="1675"/>
                  </a:lnTo>
                  <a:lnTo>
                    <a:pt x="1062" y="1675"/>
                  </a:lnTo>
                  <a:lnTo>
                    <a:pt x="1062" y="1672"/>
                  </a:lnTo>
                  <a:lnTo>
                    <a:pt x="1062" y="1669"/>
                  </a:lnTo>
                  <a:lnTo>
                    <a:pt x="1065" y="1669"/>
                  </a:lnTo>
                  <a:lnTo>
                    <a:pt x="1065" y="1667"/>
                  </a:lnTo>
                  <a:lnTo>
                    <a:pt x="1062" y="1667"/>
                  </a:lnTo>
                  <a:lnTo>
                    <a:pt x="1062" y="1664"/>
                  </a:lnTo>
                  <a:lnTo>
                    <a:pt x="1062" y="1662"/>
                  </a:lnTo>
                  <a:lnTo>
                    <a:pt x="1062" y="1659"/>
                  </a:lnTo>
                  <a:lnTo>
                    <a:pt x="1060" y="1659"/>
                  </a:lnTo>
                  <a:lnTo>
                    <a:pt x="1060" y="1656"/>
                  </a:lnTo>
                  <a:lnTo>
                    <a:pt x="1062" y="1656"/>
                  </a:lnTo>
                  <a:lnTo>
                    <a:pt x="1062" y="1654"/>
                  </a:lnTo>
                  <a:lnTo>
                    <a:pt x="1065" y="1654"/>
                  </a:lnTo>
                  <a:lnTo>
                    <a:pt x="1068" y="1654"/>
                  </a:lnTo>
                  <a:lnTo>
                    <a:pt x="1068" y="1651"/>
                  </a:lnTo>
                  <a:lnTo>
                    <a:pt x="1070" y="1651"/>
                  </a:lnTo>
                  <a:lnTo>
                    <a:pt x="1070" y="1648"/>
                  </a:lnTo>
                  <a:lnTo>
                    <a:pt x="1073" y="1648"/>
                  </a:lnTo>
                  <a:lnTo>
                    <a:pt x="1075" y="1648"/>
                  </a:lnTo>
                  <a:lnTo>
                    <a:pt x="1075" y="1646"/>
                  </a:lnTo>
                  <a:lnTo>
                    <a:pt x="1078" y="1646"/>
                  </a:lnTo>
                  <a:lnTo>
                    <a:pt x="1078" y="1643"/>
                  </a:lnTo>
                  <a:lnTo>
                    <a:pt x="1081" y="1643"/>
                  </a:lnTo>
                  <a:lnTo>
                    <a:pt x="1081" y="1641"/>
                  </a:lnTo>
                  <a:lnTo>
                    <a:pt x="1083" y="1641"/>
                  </a:lnTo>
                  <a:lnTo>
                    <a:pt x="1086" y="1641"/>
                  </a:lnTo>
                  <a:lnTo>
                    <a:pt x="1086" y="1638"/>
                  </a:lnTo>
                  <a:lnTo>
                    <a:pt x="1083" y="1638"/>
                  </a:lnTo>
                  <a:lnTo>
                    <a:pt x="1083" y="1635"/>
                  </a:lnTo>
                  <a:lnTo>
                    <a:pt x="1083" y="1633"/>
                  </a:lnTo>
                  <a:lnTo>
                    <a:pt x="1083" y="1630"/>
                  </a:lnTo>
                  <a:lnTo>
                    <a:pt x="1083" y="1628"/>
                  </a:lnTo>
                  <a:lnTo>
                    <a:pt x="1083" y="1625"/>
                  </a:lnTo>
                  <a:lnTo>
                    <a:pt x="1086" y="1625"/>
                  </a:lnTo>
                  <a:lnTo>
                    <a:pt x="1086" y="1628"/>
                  </a:lnTo>
                  <a:lnTo>
                    <a:pt x="1088" y="1628"/>
                  </a:lnTo>
                  <a:lnTo>
                    <a:pt x="1088" y="1625"/>
                  </a:lnTo>
                  <a:lnTo>
                    <a:pt x="1091" y="1625"/>
                  </a:lnTo>
                  <a:lnTo>
                    <a:pt x="1094" y="1625"/>
                  </a:lnTo>
                  <a:close/>
                  <a:moveTo>
                    <a:pt x="1104" y="1615"/>
                  </a:moveTo>
                  <a:lnTo>
                    <a:pt x="1104" y="1617"/>
                  </a:lnTo>
                  <a:lnTo>
                    <a:pt x="1104" y="1615"/>
                  </a:lnTo>
                  <a:close/>
                  <a:moveTo>
                    <a:pt x="1099" y="1615"/>
                  </a:moveTo>
                  <a:lnTo>
                    <a:pt x="1101" y="1615"/>
                  </a:lnTo>
                  <a:lnTo>
                    <a:pt x="1101" y="1617"/>
                  </a:lnTo>
                  <a:lnTo>
                    <a:pt x="1099" y="1617"/>
                  </a:lnTo>
                  <a:lnTo>
                    <a:pt x="1099" y="1620"/>
                  </a:lnTo>
                  <a:lnTo>
                    <a:pt x="1101" y="1620"/>
                  </a:lnTo>
                  <a:lnTo>
                    <a:pt x="1104" y="1620"/>
                  </a:lnTo>
                  <a:lnTo>
                    <a:pt x="1104" y="1622"/>
                  </a:lnTo>
                  <a:lnTo>
                    <a:pt x="1104" y="1625"/>
                  </a:lnTo>
                  <a:lnTo>
                    <a:pt x="1101" y="1625"/>
                  </a:lnTo>
                  <a:lnTo>
                    <a:pt x="1101" y="1622"/>
                  </a:lnTo>
                  <a:lnTo>
                    <a:pt x="1099" y="1622"/>
                  </a:lnTo>
                  <a:lnTo>
                    <a:pt x="1096" y="1622"/>
                  </a:lnTo>
                  <a:lnTo>
                    <a:pt x="1096" y="1620"/>
                  </a:lnTo>
                  <a:lnTo>
                    <a:pt x="1096" y="1617"/>
                  </a:lnTo>
                  <a:lnTo>
                    <a:pt x="1096" y="1615"/>
                  </a:lnTo>
                  <a:lnTo>
                    <a:pt x="1099" y="1615"/>
                  </a:lnTo>
                  <a:close/>
                  <a:moveTo>
                    <a:pt x="793" y="1562"/>
                  </a:moveTo>
                  <a:lnTo>
                    <a:pt x="796" y="1562"/>
                  </a:lnTo>
                  <a:lnTo>
                    <a:pt x="796" y="1565"/>
                  </a:lnTo>
                  <a:lnTo>
                    <a:pt x="799" y="1565"/>
                  </a:lnTo>
                  <a:lnTo>
                    <a:pt x="799" y="1567"/>
                  </a:lnTo>
                  <a:lnTo>
                    <a:pt x="799" y="1570"/>
                  </a:lnTo>
                  <a:lnTo>
                    <a:pt x="801" y="1570"/>
                  </a:lnTo>
                  <a:lnTo>
                    <a:pt x="801" y="1573"/>
                  </a:lnTo>
                  <a:lnTo>
                    <a:pt x="801" y="1575"/>
                  </a:lnTo>
                  <a:lnTo>
                    <a:pt x="801" y="1578"/>
                  </a:lnTo>
                  <a:lnTo>
                    <a:pt x="801" y="1581"/>
                  </a:lnTo>
                  <a:lnTo>
                    <a:pt x="804" y="1581"/>
                  </a:lnTo>
                  <a:lnTo>
                    <a:pt x="804" y="1583"/>
                  </a:lnTo>
                  <a:lnTo>
                    <a:pt x="804" y="1586"/>
                  </a:lnTo>
                  <a:lnTo>
                    <a:pt x="804" y="1588"/>
                  </a:lnTo>
                  <a:lnTo>
                    <a:pt x="804" y="1591"/>
                  </a:lnTo>
                  <a:lnTo>
                    <a:pt x="804" y="1594"/>
                  </a:lnTo>
                  <a:lnTo>
                    <a:pt x="801" y="1594"/>
                  </a:lnTo>
                  <a:lnTo>
                    <a:pt x="801" y="1596"/>
                  </a:lnTo>
                  <a:lnTo>
                    <a:pt x="799" y="1596"/>
                  </a:lnTo>
                  <a:lnTo>
                    <a:pt x="796" y="1596"/>
                  </a:lnTo>
                  <a:lnTo>
                    <a:pt x="796" y="1594"/>
                  </a:lnTo>
                  <a:lnTo>
                    <a:pt x="793" y="1594"/>
                  </a:lnTo>
                  <a:lnTo>
                    <a:pt x="793" y="1596"/>
                  </a:lnTo>
                  <a:lnTo>
                    <a:pt x="793" y="1599"/>
                  </a:lnTo>
                  <a:lnTo>
                    <a:pt x="791" y="1599"/>
                  </a:lnTo>
                  <a:lnTo>
                    <a:pt x="791" y="1596"/>
                  </a:lnTo>
                  <a:lnTo>
                    <a:pt x="791" y="1594"/>
                  </a:lnTo>
                  <a:lnTo>
                    <a:pt x="791" y="1591"/>
                  </a:lnTo>
                  <a:lnTo>
                    <a:pt x="788" y="1591"/>
                  </a:lnTo>
                  <a:lnTo>
                    <a:pt x="788" y="1594"/>
                  </a:lnTo>
                  <a:lnTo>
                    <a:pt x="788" y="1591"/>
                  </a:lnTo>
                  <a:lnTo>
                    <a:pt x="788" y="1594"/>
                  </a:lnTo>
                  <a:lnTo>
                    <a:pt x="788" y="1591"/>
                  </a:lnTo>
                  <a:lnTo>
                    <a:pt x="786" y="1591"/>
                  </a:lnTo>
                  <a:lnTo>
                    <a:pt x="786" y="1594"/>
                  </a:lnTo>
                  <a:lnTo>
                    <a:pt x="783" y="1594"/>
                  </a:lnTo>
                  <a:lnTo>
                    <a:pt x="783" y="1591"/>
                  </a:lnTo>
                  <a:lnTo>
                    <a:pt x="783" y="1588"/>
                  </a:lnTo>
                  <a:lnTo>
                    <a:pt x="780" y="1588"/>
                  </a:lnTo>
                  <a:lnTo>
                    <a:pt x="780" y="1586"/>
                  </a:lnTo>
                  <a:lnTo>
                    <a:pt x="780" y="1583"/>
                  </a:lnTo>
                  <a:lnTo>
                    <a:pt x="780" y="1581"/>
                  </a:lnTo>
                  <a:lnTo>
                    <a:pt x="778" y="1581"/>
                  </a:lnTo>
                  <a:lnTo>
                    <a:pt x="778" y="1583"/>
                  </a:lnTo>
                  <a:lnTo>
                    <a:pt x="778" y="1586"/>
                  </a:lnTo>
                  <a:lnTo>
                    <a:pt x="775" y="1586"/>
                  </a:lnTo>
                  <a:lnTo>
                    <a:pt x="775" y="1583"/>
                  </a:lnTo>
                  <a:lnTo>
                    <a:pt x="775" y="1581"/>
                  </a:lnTo>
                  <a:lnTo>
                    <a:pt x="775" y="1583"/>
                  </a:lnTo>
                  <a:lnTo>
                    <a:pt x="775" y="1586"/>
                  </a:lnTo>
                  <a:lnTo>
                    <a:pt x="775" y="1583"/>
                  </a:lnTo>
                  <a:lnTo>
                    <a:pt x="773" y="1583"/>
                  </a:lnTo>
                  <a:lnTo>
                    <a:pt x="773" y="1581"/>
                  </a:lnTo>
                  <a:lnTo>
                    <a:pt x="775" y="1581"/>
                  </a:lnTo>
                  <a:lnTo>
                    <a:pt x="773" y="1581"/>
                  </a:lnTo>
                  <a:lnTo>
                    <a:pt x="773" y="1578"/>
                  </a:lnTo>
                  <a:lnTo>
                    <a:pt x="775" y="1578"/>
                  </a:lnTo>
                  <a:lnTo>
                    <a:pt x="775" y="1575"/>
                  </a:lnTo>
                  <a:lnTo>
                    <a:pt x="778" y="1575"/>
                  </a:lnTo>
                  <a:lnTo>
                    <a:pt x="775" y="1575"/>
                  </a:lnTo>
                  <a:lnTo>
                    <a:pt x="778" y="1575"/>
                  </a:lnTo>
                  <a:lnTo>
                    <a:pt x="778" y="1573"/>
                  </a:lnTo>
                  <a:lnTo>
                    <a:pt x="780" y="1573"/>
                  </a:lnTo>
                  <a:lnTo>
                    <a:pt x="780" y="1570"/>
                  </a:lnTo>
                  <a:lnTo>
                    <a:pt x="783" y="1570"/>
                  </a:lnTo>
                  <a:lnTo>
                    <a:pt x="783" y="1567"/>
                  </a:lnTo>
                  <a:lnTo>
                    <a:pt x="786" y="1567"/>
                  </a:lnTo>
                  <a:lnTo>
                    <a:pt x="786" y="1565"/>
                  </a:lnTo>
                  <a:lnTo>
                    <a:pt x="786" y="1567"/>
                  </a:lnTo>
                  <a:lnTo>
                    <a:pt x="788" y="1567"/>
                  </a:lnTo>
                  <a:lnTo>
                    <a:pt x="788" y="1565"/>
                  </a:lnTo>
                  <a:lnTo>
                    <a:pt x="791" y="1565"/>
                  </a:lnTo>
                  <a:lnTo>
                    <a:pt x="788" y="1565"/>
                  </a:lnTo>
                  <a:lnTo>
                    <a:pt x="788" y="1562"/>
                  </a:lnTo>
                  <a:lnTo>
                    <a:pt x="791" y="1562"/>
                  </a:lnTo>
                  <a:lnTo>
                    <a:pt x="791" y="1565"/>
                  </a:lnTo>
                  <a:lnTo>
                    <a:pt x="793" y="1565"/>
                  </a:lnTo>
                  <a:lnTo>
                    <a:pt x="793" y="1562"/>
                  </a:lnTo>
                  <a:close/>
                  <a:moveTo>
                    <a:pt x="825" y="1356"/>
                  </a:moveTo>
                  <a:lnTo>
                    <a:pt x="825" y="1359"/>
                  </a:lnTo>
                  <a:lnTo>
                    <a:pt x="825" y="1356"/>
                  </a:lnTo>
                  <a:lnTo>
                    <a:pt x="827" y="1359"/>
                  </a:lnTo>
                  <a:lnTo>
                    <a:pt x="830" y="1359"/>
                  </a:lnTo>
                  <a:lnTo>
                    <a:pt x="827" y="1361"/>
                  </a:lnTo>
                  <a:lnTo>
                    <a:pt x="827" y="1359"/>
                  </a:lnTo>
                  <a:lnTo>
                    <a:pt x="825" y="1359"/>
                  </a:lnTo>
                  <a:lnTo>
                    <a:pt x="825" y="1361"/>
                  </a:lnTo>
                  <a:lnTo>
                    <a:pt x="822" y="1361"/>
                  </a:lnTo>
                  <a:lnTo>
                    <a:pt x="822" y="1364"/>
                  </a:lnTo>
                  <a:lnTo>
                    <a:pt x="825" y="1364"/>
                  </a:lnTo>
                  <a:lnTo>
                    <a:pt x="822" y="1364"/>
                  </a:lnTo>
                  <a:lnTo>
                    <a:pt x="820" y="1364"/>
                  </a:lnTo>
                  <a:lnTo>
                    <a:pt x="820" y="1361"/>
                  </a:lnTo>
                  <a:lnTo>
                    <a:pt x="822" y="1361"/>
                  </a:lnTo>
                  <a:lnTo>
                    <a:pt x="822" y="1359"/>
                  </a:lnTo>
                  <a:lnTo>
                    <a:pt x="822" y="1356"/>
                  </a:lnTo>
                  <a:lnTo>
                    <a:pt x="825" y="1356"/>
                  </a:lnTo>
                  <a:close/>
                  <a:moveTo>
                    <a:pt x="830" y="1356"/>
                  </a:moveTo>
                  <a:lnTo>
                    <a:pt x="830" y="1353"/>
                  </a:lnTo>
                  <a:lnTo>
                    <a:pt x="833" y="1353"/>
                  </a:lnTo>
                  <a:lnTo>
                    <a:pt x="833" y="1356"/>
                  </a:lnTo>
                  <a:lnTo>
                    <a:pt x="830" y="1356"/>
                  </a:lnTo>
                  <a:close/>
                  <a:moveTo>
                    <a:pt x="773" y="1353"/>
                  </a:moveTo>
                  <a:lnTo>
                    <a:pt x="773" y="1351"/>
                  </a:lnTo>
                  <a:lnTo>
                    <a:pt x="775" y="1351"/>
                  </a:lnTo>
                  <a:lnTo>
                    <a:pt x="775" y="1353"/>
                  </a:lnTo>
                  <a:lnTo>
                    <a:pt x="773" y="1353"/>
                  </a:lnTo>
                  <a:close/>
                  <a:moveTo>
                    <a:pt x="840" y="1345"/>
                  </a:moveTo>
                  <a:lnTo>
                    <a:pt x="843" y="1345"/>
                  </a:lnTo>
                  <a:lnTo>
                    <a:pt x="843" y="1348"/>
                  </a:lnTo>
                  <a:lnTo>
                    <a:pt x="846" y="1348"/>
                  </a:lnTo>
                  <a:lnTo>
                    <a:pt x="846" y="1351"/>
                  </a:lnTo>
                  <a:lnTo>
                    <a:pt x="843" y="1351"/>
                  </a:lnTo>
                  <a:lnTo>
                    <a:pt x="846" y="1351"/>
                  </a:lnTo>
                  <a:lnTo>
                    <a:pt x="846" y="1353"/>
                  </a:lnTo>
                  <a:lnTo>
                    <a:pt x="848" y="1353"/>
                  </a:lnTo>
                  <a:lnTo>
                    <a:pt x="848" y="1356"/>
                  </a:lnTo>
                  <a:lnTo>
                    <a:pt x="851" y="1356"/>
                  </a:lnTo>
                  <a:lnTo>
                    <a:pt x="848" y="1356"/>
                  </a:lnTo>
                  <a:lnTo>
                    <a:pt x="846" y="1356"/>
                  </a:lnTo>
                  <a:lnTo>
                    <a:pt x="843" y="1356"/>
                  </a:lnTo>
                  <a:lnTo>
                    <a:pt x="840" y="1356"/>
                  </a:lnTo>
                  <a:lnTo>
                    <a:pt x="838" y="1356"/>
                  </a:lnTo>
                  <a:lnTo>
                    <a:pt x="835" y="1356"/>
                  </a:lnTo>
                  <a:lnTo>
                    <a:pt x="835" y="1353"/>
                  </a:lnTo>
                  <a:lnTo>
                    <a:pt x="833" y="1353"/>
                  </a:lnTo>
                  <a:lnTo>
                    <a:pt x="833" y="1351"/>
                  </a:lnTo>
                  <a:lnTo>
                    <a:pt x="835" y="1351"/>
                  </a:lnTo>
                  <a:lnTo>
                    <a:pt x="833" y="1351"/>
                  </a:lnTo>
                  <a:lnTo>
                    <a:pt x="833" y="1348"/>
                  </a:lnTo>
                  <a:lnTo>
                    <a:pt x="835" y="1348"/>
                  </a:lnTo>
                  <a:lnTo>
                    <a:pt x="838" y="1348"/>
                  </a:lnTo>
                  <a:lnTo>
                    <a:pt x="838" y="1345"/>
                  </a:lnTo>
                  <a:lnTo>
                    <a:pt x="840" y="1345"/>
                  </a:lnTo>
                  <a:close/>
                  <a:moveTo>
                    <a:pt x="765" y="1338"/>
                  </a:moveTo>
                  <a:lnTo>
                    <a:pt x="767" y="1338"/>
                  </a:lnTo>
                  <a:lnTo>
                    <a:pt x="765" y="1340"/>
                  </a:lnTo>
                  <a:lnTo>
                    <a:pt x="767" y="1340"/>
                  </a:lnTo>
                  <a:lnTo>
                    <a:pt x="767" y="1343"/>
                  </a:lnTo>
                  <a:lnTo>
                    <a:pt x="767" y="1340"/>
                  </a:lnTo>
                  <a:lnTo>
                    <a:pt x="770" y="1340"/>
                  </a:lnTo>
                  <a:lnTo>
                    <a:pt x="773" y="1343"/>
                  </a:lnTo>
                  <a:lnTo>
                    <a:pt x="773" y="1345"/>
                  </a:lnTo>
                  <a:lnTo>
                    <a:pt x="770" y="1345"/>
                  </a:lnTo>
                  <a:lnTo>
                    <a:pt x="770" y="1348"/>
                  </a:lnTo>
                  <a:lnTo>
                    <a:pt x="767" y="1348"/>
                  </a:lnTo>
                  <a:lnTo>
                    <a:pt x="767" y="1345"/>
                  </a:lnTo>
                  <a:lnTo>
                    <a:pt x="767" y="1343"/>
                  </a:lnTo>
                  <a:lnTo>
                    <a:pt x="765" y="1343"/>
                  </a:lnTo>
                  <a:lnTo>
                    <a:pt x="765" y="1345"/>
                  </a:lnTo>
                  <a:lnTo>
                    <a:pt x="765" y="1343"/>
                  </a:lnTo>
                  <a:lnTo>
                    <a:pt x="765" y="1340"/>
                  </a:lnTo>
                  <a:lnTo>
                    <a:pt x="765" y="1338"/>
                  </a:lnTo>
                  <a:lnTo>
                    <a:pt x="765" y="1335"/>
                  </a:lnTo>
                  <a:lnTo>
                    <a:pt x="765" y="1338"/>
                  </a:lnTo>
                  <a:close/>
                  <a:moveTo>
                    <a:pt x="817" y="1330"/>
                  </a:moveTo>
                  <a:lnTo>
                    <a:pt x="814" y="1330"/>
                  </a:lnTo>
                  <a:lnTo>
                    <a:pt x="814" y="1327"/>
                  </a:lnTo>
                  <a:lnTo>
                    <a:pt x="814" y="1325"/>
                  </a:lnTo>
                  <a:lnTo>
                    <a:pt x="817" y="1325"/>
                  </a:lnTo>
                  <a:lnTo>
                    <a:pt x="817" y="1327"/>
                  </a:lnTo>
                  <a:lnTo>
                    <a:pt x="817" y="1330"/>
                  </a:lnTo>
                  <a:close/>
                  <a:moveTo>
                    <a:pt x="812" y="1325"/>
                  </a:moveTo>
                  <a:lnTo>
                    <a:pt x="812" y="1327"/>
                  </a:lnTo>
                  <a:lnTo>
                    <a:pt x="814" y="1327"/>
                  </a:lnTo>
                  <a:lnTo>
                    <a:pt x="814" y="1330"/>
                  </a:lnTo>
                  <a:lnTo>
                    <a:pt x="812" y="1330"/>
                  </a:lnTo>
                  <a:lnTo>
                    <a:pt x="812" y="1327"/>
                  </a:lnTo>
                  <a:lnTo>
                    <a:pt x="809" y="1327"/>
                  </a:lnTo>
                  <a:lnTo>
                    <a:pt x="812" y="1327"/>
                  </a:lnTo>
                  <a:lnTo>
                    <a:pt x="812" y="1325"/>
                  </a:lnTo>
                  <a:close/>
                  <a:moveTo>
                    <a:pt x="767" y="1327"/>
                  </a:moveTo>
                  <a:lnTo>
                    <a:pt x="767" y="1330"/>
                  </a:lnTo>
                  <a:lnTo>
                    <a:pt x="765" y="1330"/>
                  </a:lnTo>
                  <a:lnTo>
                    <a:pt x="767" y="1330"/>
                  </a:lnTo>
                  <a:lnTo>
                    <a:pt x="767" y="1332"/>
                  </a:lnTo>
                  <a:lnTo>
                    <a:pt x="765" y="1332"/>
                  </a:lnTo>
                  <a:lnTo>
                    <a:pt x="762" y="1332"/>
                  </a:lnTo>
                  <a:lnTo>
                    <a:pt x="762" y="1330"/>
                  </a:lnTo>
                  <a:lnTo>
                    <a:pt x="762" y="1327"/>
                  </a:lnTo>
                  <a:lnTo>
                    <a:pt x="762" y="1325"/>
                  </a:lnTo>
                  <a:lnTo>
                    <a:pt x="759" y="1325"/>
                  </a:lnTo>
                  <a:lnTo>
                    <a:pt x="759" y="1322"/>
                  </a:lnTo>
                  <a:lnTo>
                    <a:pt x="759" y="1319"/>
                  </a:lnTo>
                  <a:lnTo>
                    <a:pt x="762" y="1319"/>
                  </a:lnTo>
                  <a:lnTo>
                    <a:pt x="765" y="1319"/>
                  </a:lnTo>
                  <a:lnTo>
                    <a:pt x="765" y="1322"/>
                  </a:lnTo>
                  <a:lnTo>
                    <a:pt x="765" y="1325"/>
                  </a:lnTo>
                  <a:lnTo>
                    <a:pt x="767" y="1325"/>
                  </a:lnTo>
                  <a:lnTo>
                    <a:pt x="767" y="1327"/>
                  </a:lnTo>
                  <a:close/>
                  <a:moveTo>
                    <a:pt x="744" y="1317"/>
                  </a:moveTo>
                  <a:lnTo>
                    <a:pt x="744" y="1319"/>
                  </a:lnTo>
                  <a:lnTo>
                    <a:pt x="741" y="1319"/>
                  </a:lnTo>
                  <a:lnTo>
                    <a:pt x="741" y="1317"/>
                  </a:lnTo>
                  <a:lnTo>
                    <a:pt x="744" y="1317"/>
                  </a:lnTo>
                  <a:close/>
                  <a:moveTo>
                    <a:pt x="757" y="1317"/>
                  </a:moveTo>
                  <a:lnTo>
                    <a:pt x="757" y="1319"/>
                  </a:lnTo>
                  <a:lnTo>
                    <a:pt x="754" y="1319"/>
                  </a:lnTo>
                  <a:lnTo>
                    <a:pt x="754" y="1317"/>
                  </a:lnTo>
                  <a:lnTo>
                    <a:pt x="757" y="1317"/>
                  </a:lnTo>
                  <a:close/>
                  <a:moveTo>
                    <a:pt x="754" y="1296"/>
                  </a:moveTo>
                  <a:lnTo>
                    <a:pt x="754" y="1298"/>
                  </a:lnTo>
                  <a:lnTo>
                    <a:pt x="752" y="1296"/>
                  </a:lnTo>
                  <a:lnTo>
                    <a:pt x="754" y="1296"/>
                  </a:lnTo>
                  <a:close/>
                  <a:moveTo>
                    <a:pt x="1248" y="1296"/>
                  </a:moveTo>
                  <a:lnTo>
                    <a:pt x="1250" y="1296"/>
                  </a:lnTo>
                  <a:lnTo>
                    <a:pt x="1250" y="1298"/>
                  </a:lnTo>
                  <a:lnTo>
                    <a:pt x="1250" y="1301"/>
                  </a:lnTo>
                  <a:lnTo>
                    <a:pt x="1250" y="1298"/>
                  </a:lnTo>
                  <a:lnTo>
                    <a:pt x="1248" y="1298"/>
                  </a:lnTo>
                  <a:lnTo>
                    <a:pt x="1245" y="1298"/>
                  </a:lnTo>
                  <a:lnTo>
                    <a:pt x="1245" y="1296"/>
                  </a:lnTo>
                  <a:lnTo>
                    <a:pt x="1248" y="1296"/>
                  </a:lnTo>
                  <a:lnTo>
                    <a:pt x="1248" y="1293"/>
                  </a:lnTo>
                  <a:lnTo>
                    <a:pt x="1248" y="1296"/>
                  </a:lnTo>
                  <a:close/>
                  <a:moveTo>
                    <a:pt x="749" y="1291"/>
                  </a:moveTo>
                  <a:lnTo>
                    <a:pt x="749" y="1293"/>
                  </a:lnTo>
                  <a:lnTo>
                    <a:pt x="746" y="1293"/>
                  </a:lnTo>
                  <a:lnTo>
                    <a:pt x="746" y="1291"/>
                  </a:lnTo>
                  <a:lnTo>
                    <a:pt x="749" y="1291"/>
                  </a:lnTo>
                  <a:close/>
                  <a:moveTo>
                    <a:pt x="752" y="1291"/>
                  </a:moveTo>
                  <a:lnTo>
                    <a:pt x="752" y="1293"/>
                  </a:lnTo>
                  <a:lnTo>
                    <a:pt x="752" y="1291"/>
                  </a:lnTo>
                  <a:close/>
                  <a:moveTo>
                    <a:pt x="1219" y="1293"/>
                  </a:moveTo>
                  <a:lnTo>
                    <a:pt x="1216" y="1293"/>
                  </a:lnTo>
                  <a:lnTo>
                    <a:pt x="1216" y="1291"/>
                  </a:lnTo>
                  <a:lnTo>
                    <a:pt x="1216" y="1288"/>
                  </a:lnTo>
                  <a:lnTo>
                    <a:pt x="1219" y="1288"/>
                  </a:lnTo>
                  <a:lnTo>
                    <a:pt x="1219" y="1291"/>
                  </a:lnTo>
                  <a:lnTo>
                    <a:pt x="1219" y="1293"/>
                  </a:lnTo>
                  <a:close/>
                  <a:moveTo>
                    <a:pt x="754" y="1275"/>
                  </a:moveTo>
                  <a:lnTo>
                    <a:pt x="757" y="1275"/>
                  </a:lnTo>
                  <a:lnTo>
                    <a:pt x="754" y="1275"/>
                  </a:lnTo>
                  <a:lnTo>
                    <a:pt x="757" y="1275"/>
                  </a:lnTo>
                  <a:lnTo>
                    <a:pt x="754" y="1275"/>
                  </a:lnTo>
                  <a:lnTo>
                    <a:pt x="757" y="1275"/>
                  </a:lnTo>
                  <a:lnTo>
                    <a:pt x="754" y="1275"/>
                  </a:lnTo>
                  <a:lnTo>
                    <a:pt x="754" y="1278"/>
                  </a:lnTo>
                  <a:lnTo>
                    <a:pt x="754" y="1275"/>
                  </a:lnTo>
                  <a:close/>
                  <a:moveTo>
                    <a:pt x="1255" y="1264"/>
                  </a:moveTo>
                  <a:lnTo>
                    <a:pt x="1255" y="1267"/>
                  </a:lnTo>
                  <a:lnTo>
                    <a:pt x="1258" y="1267"/>
                  </a:lnTo>
                  <a:lnTo>
                    <a:pt x="1255" y="1267"/>
                  </a:lnTo>
                  <a:lnTo>
                    <a:pt x="1253" y="1267"/>
                  </a:lnTo>
                  <a:lnTo>
                    <a:pt x="1253" y="1264"/>
                  </a:lnTo>
                  <a:lnTo>
                    <a:pt x="1250" y="1264"/>
                  </a:lnTo>
                  <a:lnTo>
                    <a:pt x="1253" y="1264"/>
                  </a:lnTo>
                  <a:lnTo>
                    <a:pt x="1255" y="1264"/>
                  </a:lnTo>
                  <a:close/>
                  <a:moveTo>
                    <a:pt x="1287" y="1257"/>
                  </a:moveTo>
                  <a:lnTo>
                    <a:pt x="1284" y="1257"/>
                  </a:lnTo>
                  <a:lnTo>
                    <a:pt x="1284" y="1254"/>
                  </a:lnTo>
                  <a:lnTo>
                    <a:pt x="1287" y="1254"/>
                  </a:lnTo>
                  <a:lnTo>
                    <a:pt x="1287" y="1257"/>
                  </a:lnTo>
                  <a:close/>
                  <a:moveTo>
                    <a:pt x="1279" y="1249"/>
                  </a:moveTo>
                  <a:lnTo>
                    <a:pt x="1279" y="1251"/>
                  </a:lnTo>
                  <a:lnTo>
                    <a:pt x="1279" y="1254"/>
                  </a:lnTo>
                  <a:lnTo>
                    <a:pt x="1279" y="1257"/>
                  </a:lnTo>
                  <a:lnTo>
                    <a:pt x="1279" y="1254"/>
                  </a:lnTo>
                  <a:lnTo>
                    <a:pt x="1276" y="1254"/>
                  </a:lnTo>
                  <a:lnTo>
                    <a:pt x="1276" y="1251"/>
                  </a:lnTo>
                  <a:lnTo>
                    <a:pt x="1274" y="1251"/>
                  </a:lnTo>
                  <a:lnTo>
                    <a:pt x="1274" y="1249"/>
                  </a:lnTo>
                  <a:lnTo>
                    <a:pt x="1271" y="1249"/>
                  </a:lnTo>
                  <a:lnTo>
                    <a:pt x="1274" y="1249"/>
                  </a:lnTo>
                  <a:lnTo>
                    <a:pt x="1276" y="1249"/>
                  </a:lnTo>
                  <a:lnTo>
                    <a:pt x="1279" y="1249"/>
                  </a:lnTo>
                  <a:close/>
                  <a:moveTo>
                    <a:pt x="1274" y="1257"/>
                  </a:moveTo>
                  <a:lnTo>
                    <a:pt x="1271" y="1257"/>
                  </a:lnTo>
                  <a:lnTo>
                    <a:pt x="1268" y="1257"/>
                  </a:lnTo>
                  <a:lnTo>
                    <a:pt x="1266" y="1257"/>
                  </a:lnTo>
                  <a:lnTo>
                    <a:pt x="1266" y="1254"/>
                  </a:lnTo>
                  <a:lnTo>
                    <a:pt x="1263" y="1254"/>
                  </a:lnTo>
                  <a:lnTo>
                    <a:pt x="1263" y="1251"/>
                  </a:lnTo>
                  <a:lnTo>
                    <a:pt x="1263" y="1249"/>
                  </a:lnTo>
                  <a:lnTo>
                    <a:pt x="1266" y="1249"/>
                  </a:lnTo>
                  <a:lnTo>
                    <a:pt x="1268" y="1249"/>
                  </a:lnTo>
                  <a:lnTo>
                    <a:pt x="1271" y="1249"/>
                  </a:lnTo>
                  <a:lnTo>
                    <a:pt x="1271" y="1251"/>
                  </a:lnTo>
                  <a:lnTo>
                    <a:pt x="1274" y="1251"/>
                  </a:lnTo>
                  <a:lnTo>
                    <a:pt x="1274" y="1254"/>
                  </a:lnTo>
                  <a:lnTo>
                    <a:pt x="1271" y="1254"/>
                  </a:lnTo>
                  <a:lnTo>
                    <a:pt x="1274" y="1254"/>
                  </a:lnTo>
                  <a:lnTo>
                    <a:pt x="1274" y="1257"/>
                  </a:lnTo>
                  <a:close/>
                  <a:moveTo>
                    <a:pt x="825" y="1246"/>
                  </a:moveTo>
                  <a:lnTo>
                    <a:pt x="827" y="1246"/>
                  </a:lnTo>
                  <a:lnTo>
                    <a:pt x="827" y="1249"/>
                  </a:lnTo>
                  <a:lnTo>
                    <a:pt x="830" y="1249"/>
                  </a:lnTo>
                  <a:lnTo>
                    <a:pt x="830" y="1251"/>
                  </a:lnTo>
                  <a:lnTo>
                    <a:pt x="830" y="1254"/>
                  </a:lnTo>
                  <a:lnTo>
                    <a:pt x="830" y="1257"/>
                  </a:lnTo>
                  <a:lnTo>
                    <a:pt x="833" y="1257"/>
                  </a:lnTo>
                  <a:lnTo>
                    <a:pt x="833" y="1259"/>
                  </a:lnTo>
                  <a:lnTo>
                    <a:pt x="830" y="1259"/>
                  </a:lnTo>
                  <a:lnTo>
                    <a:pt x="830" y="1262"/>
                  </a:lnTo>
                  <a:lnTo>
                    <a:pt x="827" y="1262"/>
                  </a:lnTo>
                  <a:lnTo>
                    <a:pt x="827" y="1259"/>
                  </a:lnTo>
                  <a:lnTo>
                    <a:pt x="825" y="1259"/>
                  </a:lnTo>
                  <a:lnTo>
                    <a:pt x="827" y="1259"/>
                  </a:lnTo>
                  <a:lnTo>
                    <a:pt x="825" y="1257"/>
                  </a:lnTo>
                  <a:lnTo>
                    <a:pt x="825" y="1254"/>
                  </a:lnTo>
                  <a:lnTo>
                    <a:pt x="825" y="1251"/>
                  </a:lnTo>
                  <a:lnTo>
                    <a:pt x="825" y="1249"/>
                  </a:lnTo>
                  <a:lnTo>
                    <a:pt x="825" y="1246"/>
                  </a:lnTo>
                  <a:lnTo>
                    <a:pt x="825" y="1244"/>
                  </a:lnTo>
                  <a:lnTo>
                    <a:pt x="825" y="1246"/>
                  </a:lnTo>
                  <a:close/>
                  <a:moveTo>
                    <a:pt x="1065" y="1231"/>
                  </a:moveTo>
                  <a:lnTo>
                    <a:pt x="1065" y="1228"/>
                  </a:lnTo>
                  <a:lnTo>
                    <a:pt x="1062" y="1228"/>
                  </a:lnTo>
                  <a:lnTo>
                    <a:pt x="1065" y="1228"/>
                  </a:lnTo>
                  <a:lnTo>
                    <a:pt x="1062" y="1228"/>
                  </a:lnTo>
                  <a:lnTo>
                    <a:pt x="1065" y="1225"/>
                  </a:lnTo>
                  <a:lnTo>
                    <a:pt x="1068" y="1225"/>
                  </a:lnTo>
                  <a:lnTo>
                    <a:pt x="1065" y="1228"/>
                  </a:lnTo>
                  <a:lnTo>
                    <a:pt x="1065" y="1231"/>
                  </a:lnTo>
                  <a:close/>
                  <a:moveTo>
                    <a:pt x="1224" y="1168"/>
                  </a:moveTo>
                  <a:lnTo>
                    <a:pt x="1227" y="1168"/>
                  </a:lnTo>
                  <a:lnTo>
                    <a:pt x="1229" y="1168"/>
                  </a:lnTo>
                  <a:lnTo>
                    <a:pt x="1232" y="1168"/>
                  </a:lnTo>
                  <a:lnTo>
                    <a:pt x="1232" y="1170"/>
                  </a:lnTo>
                  <a:lnTo>
                    <a:pt x="1229" y="1170"/>
                  </a:lnTo>
                  <a:lnTo>
                    <a:pt x="1229" y="1173"/>
                  </a:lnTo>
                  <a:lnTo>
                    <a:pt x="1232" y="1173"/>
                  </a:lnTo>
                  <a:lnTo>
                    <a:pt x="1232" y="1176"/>
                  </a:lnTo>
                  <a:lnTo>
                    <a:pt x="1229" y="1176"/>
                  </a:lnTo>
                  <a:lnTo>
                    <a:pt x="1229" y="1173"/>
                  </a:lnTo>
                  <a:lnTo>
                    <a:pt x="1227" y="1173"/>
                  </a:lnTo>
                  <a:lnTo>
                    <a:pt x="1227" y="1170"/>
                  </a:lnTo>
                  <a:lnTo>
                    <a:pt x="1227" y="1173"/>
                  </a:lnTo>
                  <a:lnTo>
                    <a:pt x="1224" y="1173"/>
                  </a:lnTo>
                  <a:lnTo>
                    <a:pt x="1222" y="1173"/>
                  </a:lnTo>
                  <a:lnTo>
                    <a:pt x="1224" y="1173"/>
                  </a:lnTo>
                  <a:lnTo>
                    <a:pt x="1227" y="1173"/>
                  </a:lnTo>
                  <a:lnTo>
                    <a:pt x="1224" y="1173"/>
                  </a:lnTo>
                  <a:lnTo>
                    <a:pt x="1222" y="1173"/>
                  </a:lnTo>
                  <a:lnTo>
                    <a:pt x="1222" y="1176"/>
                  </a:lnTo>
                  <a:lnTo>
                    <a:pt x="1222" y="1178"/>
                  </a:lnTo>
                  <a:lnTo>
                    <a:pt x="1224" y="1178"/>
                  </a:lnTo>
                  <a:lnTo>
                    <a:pt x="1227" y="1178"/>
                  </a:lnTo>
                  <a:lnTo>
                    <a:pt x="1229" y="1178"/>
                  </a:lnTo>
                  <a:lnTo>
                    <a:pt x="1229" y="1181"/>
                  </a:lnTo>
                  <a:lnTo>
                    <a:pt x="1232" y="1181"/>
                  </a:lnTo>
                  <a:lnTo>
                    <a:pt x="1232" y="1184"/>
                  </a:lnTo>
                  <a:lnTo>
                    <a:pt x="1235" y="1184"/>
                  </a:lnTo>
                  <a:lnTo>
                    <a:pt x="1232" y="1184"/>
                  </a:lnTo>
                  <a:lnTo>
                    <a:pt x="1232" y="1186"/>
                  </a:lnTo>
                  <a:lnTo>
                    <a:pt x="1235" y="1186"/>
                  </a:lnTo>
                  <a:lnTo>
                    <a:pt x="1237" y="1186"/>
                  </a:lnTo>
                  <a:lnTo>
                    <a:pt x="1240" y="1186"/>
                  </a:lnTo>
                  <a:lnTo>
                    <a:pt x="1240" y="1189"/>
                  </a:lnTo>
                  <a:lnTo>
                    <a:pt x="1242" y="1189"/>
                  </a:lnTo>
                  <a:lnTo>
                    <a:pt x="1242" y="1191"/>
                  </a:lnTo>
                  <a:lnTo>
                    <a:pt x="1245" y="1191"/>
                  </a:lnTo>
                  <a:lnTo>
                    <a:pt x="1242" y="1191"/>
                  </a:lnTo>
                  <a:lnTo>
                    <a:pt x="1242" y="1189"/>
                  </a:lnTo>
                  <a:lnTo>
                    <a:pt x="1240" y="1189"/>
                  </a:lnTo>
                  <a:lnTo>
                    <a:pt x="1240" y="1191"/>
                  </a:lnTo>
                  <a:lnTo>
                    <a:pt x="1242" y="1191"/>
                  </a:lnTo>
                  <a:lnTo>
                    <a:pt x="1242" y="1194"/>
                  </a:lnTo>
                  <a:lnTo>
                    <a:pt x="1245" y="1194"/>
                  </a:lnTo>
                  <a:lnTo>
                    <a:pt x="1248" y="1194"/>
                  </a:lnTo>
                  <a:lnTo>
                    <a:pt x="1245" y="1197"/>
                  </a:lnTo>
                  <a:lnTo>
                    <a:pt x="1248" y="1197"/>
                  </a:lnTo>
                  <a:lnTo>
                    <a:pt x="1245" y="1197"/>
                  </a:lnTo>
                  <a:lnTo>
                    <a:pt x="1245" y="1199"/>
                  </a:lnTo>
                  <a:lnTo>
                    <a:pt x="1248" y="1199"/>
                  </a:lnTo>
                  <a:lnTo>
                    <a:pt x="1248" y="1202"/>
                  </a:lnTo>
                  <a:lnTo>
                    <a:pt x="1245" y="1202"/>
                  </a:lnTo>
                  <a:lnTo>
                    <a:pt x="1245" y="1199"/>
                  </a:lnTo>
                  <a:lnTo>
                    <a:pt x="1245" y="1202"/>
                  </a:lnTo>
                  <a:lnTo>
                    <a:pt x="1248" y="1202"/>
                  </a:lnTo>
                  <a:lnTo>
                    <a:pt x="1245" y="1202"/>
                  </a:lnTo>
                  <a:lnTo>
                    <a:pt x="1245" y="1204"/>
                  </a:lnTo>
                  <a:lnTo>
                    <a:pt x="1248" y="1204"/>
                  </a:lnTo>
                  <a:lnTo>
                    <a:pt x="1248" y="1207"/>
                  </a:lnTo>
                  <a:lnTo>
                    <a:pt x="1250" y="1210"/>
                  </a:lnTo>
                  <a:lnTo>
                    <a:pt x="1250" y="1212"/>
                  </a:lnTo>
                  <a:lnTo>
                    <a:pt x="1253" y="1212"/>
                  </a:lnTo>
                  <a:lnTo>
                    <a:pt x="1253" y="1215"/>
                  </a:lnTo>
                  <a:lnTo>
                    <a:pt x="1250" y="1215"/>
                  </a:lnTo>
                  <a:lnTo>
                    <a:pt x="1253" y="1217"/>
                  </a:lnTo>
                  <a:lnTo>
                    <a:pt x="1253" y="1215"/>
                  </a:lnTo>
                  <a:lnTo>
                    <a:pt x="1255" y="1215"/>
                  </a:lnTo>
                  <a:lnTo>
                    <a:pt x="1255" y="1217"/>
                  </a:lnTo>
                  <a:lnTo>
                    <a:pt x="1253" y="1217"/>
                  </a:lnTo>
                  <a:lnTo>
                    <a:pt x="1255" y="1217"/>
                  </a:lnTo>
                  <a:lnTo>
                    <a:pt x="1255" y="1220"/>
                  </a:lnTo>
                  <a:lnTo>
                    <a:pt x="1258" y="1220"/>
                  </a:lnTo>
                  <a:lnTo>
                    <a:pt x="1258" y="1223"/>
                  </a:lnTo>
                  <a:lnTo>
                    <a:pt x="1258" y="1225"/>
                  </a:lnTo>
                  <a:lnTo>
                    <a:pt x="1255" y="1225"/>
                  </a:lnTo>
                  <a:lnTo>
                    <a:pt x="1255" y="1228"/>
                  </a:lnTo>
                  <a:lnTo>
                    <a:pt x="1253" y="1228"/>
                  </a:lnTo>
                  <a:lnTo>
                    <a:pt x="1253" y="1225"/>
                  </a:lnTo>
                  <a:lnTo>
                    <a:pt x="1250" y="1225"/>
                  </a:lnTo>
                  <a:lnTo>
                    <a:pt x="1250" y="1228"/>
                  </a:lnTo>
                  <a:lnTo>
                    <a:pt x="1250" y="1225"/>
                  </a:lnTo>
                  <a:lnTo>
                    <a:pt x="1250" y="1228"/>
                  </a:lnTo>
                  <a:lnTo>
                    <a:pt x="1248" y="1228"/>
                  </a:lnTo>
                  <a:lnTo>
                    <a:pt x="1248" y="1231"/>
                  </a:lnTo>
                  <a:lnTo>
                    <a:pt x="1250" y="1231"/>
                  </a:lnTo>
                  <a:lnTo>
                    <a:pt x="1248" y="1231"/>
                  </a:lnTo>
                  <a:lnTo>
                    <a:pt x="1250" y="1231"/>
                  </a:lnTo>
                  <a:lnTo>
                    <a:pt x="1250" y="1233"/>
                  </a:lnTo>
                  <a:lnTo>
                    <a:pt x="1248" y="1233"/>
                  </a:lnTo>
                  <a:lnTo>
                    <a:pt x="1248" y="1236"/>
                  </a:lnTo>
                  <a:lnTo>
                    <a:pt x="1248" y="1238"/>
                  </a:lnTo>
                  <a:lnTo>
                    <a:pt x="1250" y="1238"/>
                  </a:lnTo>
                  <a:lnTo>
                    <a:pt x="1250" y="1241"/>
                  </a:lnTo>
                  <a:lnTo>
                    <a:pt x="1253" y="1241"/>
                  </a:lnTo>
                  <a:lnTo>
                    <a:pt x="1253" y="1244"/>
                  </a:lnTo>
                  <a:lnTo>
                    <a:pt x="1255" y="1244"/>
                  </a:lnTo>
                  <a:lnTo>
                    <a:pt x="1258" y="1244"/>
                  </a:lnTo>
                  <a:lnTo>
                    <a:pt x="1255" y="1244"/>
                  </a:lnTo>
                  <a:lnTo>
                    <a:pt x="1255" y="1246"/>
                  </a:lnTo>
                  <a:lnTo>
                    <a:pt x="1258" y="1246"/>
                  </a:lnTo>
                  <a:lnTo>
                    <a:pt x="1258" y="1249"/>
                  </a:lnTo>
                  <a:lnTo>
                    <a:pt x="1261" y="1249"/>
                  </a:lnTo>
                  <a:lnTo>
                    <a:pt x="1261" y="1251"/>
                  </a:lnTo>
                  <a:lnTo>
                    <a:pt x="1261" y="1254"/>
                  </a:lnTo>
                  <a:lnTo>
                    <a:pt x="1258" y="1254"/>
                  </a:lnTo>
                  <a:lnTo>
                    <a:pt x="1261" y="1254"/>
                  </a:lnTo>
                  <a:lnTo>
                    <a:pt x="1261" y="1257"/>
                  </a:lnTo>
                  <a:lnTo>
                    <a:pt x="1263" y="1257"/>
                  </a:lnTo>
                  <a:lnTo>
                    <a:pt x="1266" y="1257"/>
                  </a:lnTo>
                  <a:lnTo>
                    <a:pt x="1266" y="1259"/>
                  </a:lnTo>
                  <a:lnTo>
                    <a:pt x="1268" y="1259"/>
                  </a:lnTo>
                  <a:lnTo>
                    <a:pt x="1268" y="1262"/>
                  </a:lnTo>
                  <a:lnTo>
                    <a:pt x="1271" y="1262"/>
                  </a:lnTo>
                  <a:lnTo>
                    <a:pt x="1268" y="1262"/>
                  </a:lnTo>
                  <a:lnTo>
                    <a:pt x="1266" y="1262"/>
                  </a:lnTo>
                  <a:lnTo>
                    <a:pt x="1263" y="1262"/>
                  </a:lnTo>
                  <a:lnTo>
                    <a:pt x="1263" y="1259"/>
                  </a:lnTo>
                  <a:lnTo>
                    <a:pt x="1261" y="1259"/>
                  </a:lnTo>
                  <a:lnTo>
                    <a:pt x="1261" y="1262"/>
                  </a:lnTo>
                  <a:lnTo>
                    <a:pt x="1258" y="1262"/>
                  </a:lnTo>
                  <a:lnTo>
                    <a:pt x="1258" y="1259"/>
                  </a:lnTo>
                  <a:lnTo>
                    <a:pt x="1255" y="1259"/>
                  </a:lnTo>
                  <a:lnTo>
                    <a:pt x="1255" y="1262"/>
                  </a:lnTo>
                  <a:lnTo>
                    <a:pt x="1258" y="1262"/>
                  </a:lnTo>
                  <a:lnTo>
                    <a:pt x="1258" y="1264"/>
                  </a:lnTo>
                  <a:lnTo>
                    <a:pt x="1261" y="1264"/>
                  </a:lnTo>
                  <a:lnTo>
                    <a:pt x="1258" y="1264"/>
                  </a:lnTo>
                  <a:lnTo>
                    <a:pt x="1255" y="1264"/>
                  </a:lnTo>
                  <a:lnTo>
                    <a:pt x="1253" y="1264"/>
                  </a:lnTo>
                  <a:lnTo>
                    <a:pt x="1253" y="1262"/>
                  </a:lnTo>
                  <a:lnTo>
                    <a:pt x="1250" y="1262"/>
                  </a:lnTo>
                  <a:lnTo>
                    <a:pt x="1248" y="1262"/>
                  </a:lnTo>
                  <a:lnTo>
                    <a:pt x="1250" y="1262"/>
                  </a:lnTo>
                  <a:lnTo>
                    <a:pt x="1248" y="1264"/>
                  </a:lnTo>
                  <a:lnTo>
                    <a:pt x="1250" y="1264"/>
                  </a:lnTo>
                  <a:lnTo>
                    <a:pt x="1248" y="1264"/>
                  </a:lnTo>
                  <a:lnTo>
                    <a:pt x="1245" y="1264"/>
                  </a:lnTo>
                  <a:lnTo>
                    <a:pt x="1245" y="1267"/>
                  </a:lnTo>
                  <a:lnTo>
                    <a:pt x="1245" y="1270"/>
                  </a:lnTo>
                  <a:lnTo>
                    <a:pt x="1242" y="1270"/>
                  </a:lnTo>
                  <a:lnTo>
                    <a:pt x="1245" y="1270"/>
                  </a:lnTo>
                  <a:lnTo>
                    <a:pt x="1242" y="1270"/>
                  </a:lnTo>
                  <a:lnTo>
                    <a:pt x="1242" y="1267"/>
                  </a:lnTo>
                  <a:lnTo>
                    <a:pt x="1240" y="1267"/>
                  </a:lnTo>
                  <a:lnTo>
                    <a:pt x="1237" y="1267"/>
                  </a:lnTo>
                  <a:lnTo>
                    <a:pt x="1237" y="1270"/>
                  </a:lnTo>
                  <a:lnTo>
                    <a:pt x="1240" y="1270"/>
                  </a:lnTo>
                  <a:lnTo>
                    <a:pt x="1240" y="1272"/>
                  </a:lnTo>
                  <a:lnTo>
                    <a:pt x="1242" y="1272"/>
                  </a:lnTo>
                  <a:lnTo>
                    <a:pt x="1242" y="1275"/>
                  </a:lnTo>
                  <a:lnTo>
                    <a:pt x="1242" y="1278"/>
                  </a:lnTo>
                  <a:lnTo>
                    <a:pt x="1242" y="1280"/>
                  </a:lnTo>
                  <a:lnTo>
                    <a:pt x="1240" y="1280"/>
                  </a:lnTo>
                  <a:lnTo>
                    <a:pt x="1240" y="1283"/>
                  </a:lnTo>
                  <a:lnTo>
                    <a:pt x="1237" y="1283"/>
                  </a:lnTo>
                  <a:lnTo>
                    <a:pt x="1237" y="1280"/>
                  </a:lnTo>
                  <a:lnTo>
                    <a:pt x="1235" y="1280"/>
                  </a:lnTo>
                  <a:lnTo>
                    <a:pt x="1235" y="1283"/>
                  </a:lnTo>
                  <a:lnTo>
                    <a:pt x="1237" y="1283"/>
                  </a:lnTo>
                  <a:lnTo>
                    <a:pt x="1237" y="1285"/>
                  </a:lnTo>
                  <a:lnTo>
                    <a:pt x="1240" y="1285"/>
                  </a:lnTo>
                  <a:lnTo>
                    <a:pt x="1240" y="1288"/>
                  </a:lnTo>
                  <a:lnTo>
                    <a:pt x="1242" y="1288"/>
                  </a:lnTo>
                  <a:lnTo>
                    <a:pt x="1242" y="1291"/>
                  </a:lnTo>
                  <a:lnTo>
                    <a:pt x="1242" y="1293"/>
                  </a:lnTo>
                  <a:lnTo>
                    <a:pt x="1242" y="1296"/>
                  </a:lnTo>
                  <a:lnTo>
                    <a:pt x="1242" y="1298"/>
                  </a:lnTo>
                  <a:lnTo>
                    <a:pt x="1240" y="1298"/>
                  </a:lnTo>
                  <a:lnTo>
                    <a:pt x="1237" y="1298"/>
                  </a:lnTo>
                  <a:lnTo>
                    <a:pt x="1235" y="1298"/>
                  </a:lnTo>
                  <a:lnTo>
                    <a:pt x="1232" y="1298"/>
                  </a:lnTo>
                  <a:lnTo>
                    <a:pt x="1232" y="1296"/>
                  </a:lnTo>
                  <a:lnTo>
                    <a:pt x="1229" y="1296"/>
                  </a:lnTo>
                  <a:lnTo>
                    <a:pt x="1229" y="1293"/>
                  </a:lnTo>
                  <a:lnTo>
                    <a:pt x="1227" y="1293"/>
                  </a:lnTo>
                  <a:lnTo>
                    <a:pt x="1224" y="1293"/>
                  </a:lnTo>
                  <a:lnTo>
                    <a:pt x="1224" y="1291"/>
                  </a:lnTo>
                  <a:lnTo>
                    <a:pt x="1222" y="1291"/>
                  </a:lnTo>
                  <a:lnTo>
                    <a:pt x="1222" y="1288"/>
                  </a:lnTo>
                  <a:lnTo>
                    <a:pt x="1219" y="1288"/>
                  </a:lnTo>
                  <a:lnTo>
                    <a:pt x="1219" y="1285"/>
                  </a:lnTo>
                  <a:lnTo>
                    <a:pt x="1219" y="1283"/>
                  </a:lnTo>
                  <a:lnTo>
                    <a:pt x="1222" y="1283"/>
                  </a:lnTo>
                  <a:lnTo>
                    <a:pt x="1224" y="1283"/>
                  </a:lnTo>
                  <a:lnTo>
                    <a:pt x="1224" y="1280"/>
                  </a:lnTo>
                  <a:lnTo>
                    <a:pt x="1222" y="1280"/>
                  </a:lnTo>
                  <a:lnTo>
                    <a:pt x="1222" y="1278"/>
                  </a:lnTo>
                  <a:lnTo>
                    <a:pt x="1222" y="1275"/>
                  </a:lnTo>
                  <a:lnTo>
                    <a:pt x="1224" y="1275"/>
                  </a:lnTo>
                  <a:lnTo>
                    <a:pt x="1222" y="1275"/>
                  </a:lnTo>
                  <a:lnTo>
                    <a:pt x="1222" y="1272"/>
                  </a:lnTo>
                  <a:lnTo>
                    <a:pt x="1224" y="1272"/>
                  </a:lnTo>
                  <a:lnTo>
                    <a:pt x="1224" y="1270"/>
                  </a:lnTo>
                  <a:lnTo>
                    <a:pt x="1224" y="1267"/>
                  </a:lnTo>
                  <a:lnTo>
                    <a:pt x="1222" y="1267"/>
                  </a:lnTo>
                  <a:lnTo>
                    <a:pt x="1224" y="1267"/>
                  </a:lnTo>
                  <a:lnTo>
                    <a:pt x="1224" y="1264"/>
                  </a:lnTo>
                  <a:lnTo>
                    <a:pt x="1222" y="1264"/>
                  </a:lnTo>
                  <a:lnTo>
                    <a:pt x="1222" y="1262"/>
                  </a:lnTo>
                  <a:lnTo>
                    <a:pt x="1224" y="1262"/>
                  </a:lnTo>
                  <a:lnTo>
                    <a:pt x="1224" y="1259"/>
                  </a:lnTo>
                  <a:lnTo>
                    <a:pt x="1222" y="1259"/>
                  </a:lnTo>
                  <a:lnTo>
                    <a:pt x="1222" y="1262"/>
                  </a:lnTo>
                  <a:lnTo>
                    <a:pt x="1219" y="1262"/>
                  </a:lnTo>
                  <a:lnTo>
                    <a:pt x="1219" y="1259"/>
                  </a:lnTo>
                  <a:lnTo>
                    <a:pt x="1219" y="1257"/>
                  </a:lnTo>
                  <a:lnTo>
                    <a:pt x="1222" y="1257"/>
                  </a:lnTo>
                  <a:lnTo>
                    <a:pt x="1222" y="1254"/>
                  </a:lnTo>
                  <a:lnTo>
                    <a:pt x="1222" y="1251"/>
                  </a:lnTo>
                  <a:lnTo>
                    <a:pt x="1219" y="1251"/>
                  </a:lnTo>
                  <a:lnTo>
                    <a:pt x="1219" y="1254"/>
                  </a:lnTo>
                  <a:lnTo>
                    <a:pt x="1216" y="1254"/>
                  </a:lnTo>
                  <a:lnTo>
                    <a:pt x="1214" y="1254"/>
                  </a:lnTo>
                  <a:lnTo>
                    <a:pt x="1214" y="1251"/>
                  </a:lnTo>
                  <a:lnTo>
                    <a:pt x="1211" y="1251"/>
                  </a:lnTo>
                  <a:lnTo>
                    <a:pt x="1208" y="1251"/>
                  </a:lnTo>
                  <a:lnTo>
                    <a:pt x="1208" y="1249"/>
                  </a:lnTo>
                  <a:lnTo>
                    <a:pt x="1206" y="1249"/>
                  </a:lnTo>
                  <a:lnTo>
                    <a:pt x="1206" y="1251"/>
                  </a:lnTo>
                  <a:lnTo>
                    <a:pt x="1206" y="1249"/>
                  </a:lnTo>
                  <a:lnTo>
                    <a:pt x="1203" y="1249"/>
                  </a:lnTo>
                  <a:lnTo>
                    <a:pt x="1203" y="1246"/>
                  </a:lnTo>
                  <a:lnTo>
                    <a:pt x="1201" y="1246"/>
                  </a:lnTo>
                  <a:lnTo>
                    <a:pt x="1201" y="1244"/>
                  </a:lnTo>
                  <a:lnTo>
                    <a:pt x="1201" y="1241"/>
                  </a:lnTo>
                  <a:lnTo>
                    <a:pt x="1198" y="1241"/>
                  </a:lnTo>
                  <a:lnTo>
                    <a:pt x="1198" y="1238"/>
                  </a:lnTo>
                  <a:lnTo>
                    <a:pt x="1195" y="1238"/>
                  </a:lnTo>
                  <a:lnTo>
                    <a:pt x="1195" y="1236"/>
                  </a:lnTo>
                  <a:lnTo>
                    <a:pt x="1195" y="1233"/>
                  </a:lnTo>
                  <a:lnTo>
                    <a:pt x="1193" y="1233"/>
                  </a:lnTo>
                  <a:lnTo>
                    <a:pt x="1193" y="1231"/>
                  </a:lnTo>
                  <a:lnTo>
                    <a:pt x="1193" y="1228"/>
                  </a:lnTo>
                  <a:lnTo>
                    <a:pt x="1195" y="1228"/>
                  </a:lnTo>
                  <a:lnTo>
                    <a:pt x="1198" y="1228"/>
                  </a:lnTo>
                  <a:lnTo>
                    <a:pt x="1198" y="1225"/>
                  </a:lnTo>
                  <a:lnTo>
                    <a:pt x="1195" y="1225"/>
                  </a:lnTo>
                  <a:lnTo>
                    <a:pt x="1193" y="1225"/>
                  </a:lnTo>
                  <a:lnTo>
                    <a:pt x="1193" y="1223"/>
                  </a:lnTo>
                  <a:lnTo>
                    <a:pt x="1195" y="1223"/>
                  </a:lnTo>
                  <a:lnTo>
                    <a:pt x="1193" y="1223"/>
                  </a:lnTo>
                  <a:lnTo>
                    <a:pt x="1193" y="1220"/>
                  </a:lnTo>
                  <a:lnTo>
                    <a:pt x="1190" y="1220"/>
                  </a:lnTo>
                  <a:lnTo>
                    <a:pt x="1188" y="1220"/>
                  </a:lnTo>
                  <a:lnTo>
                    <a:pt x="1188" y="1217"/>
                  </a:lnTo>
                  <a:lnTo>
                    <a:pt x="1190" y="1217"/>
                  </a:lnTo>
                  <a:lnTo>
                    <a:pt x="1188" y="1217"/>
                  </a:lnTo>
                  <a:lnTo>
                    <a:pt x="1185" y="1217"/>
                  </a:lnTo>
                  <a:lnTo>
                    <a:pt x="1185" y="1215"/>
                  </a:lnTo>
                  <a:lnTo>
                    <a:pt x="1185" y="1212"/>
                  </a:lnTo>
                  <a:lnTo>
                    <a:pt x="1185" y="1210"/>
                  </a:lnTo>
                  <a:lnTo>
                    <a:pt x="1188" y="1210"/>
                  </a:lnTo>
                  <a:lnTo>
                    <a:pt x="1190" y="1210"/>
                  </a:lnTo>
                  <a:lnTo>
                    <a:pt x="1188" y="1210"/>
                  </a:lnTo>
                  <a:lnTo>
                    <a:pt x="1188" y="1207"/>
                  </a:lnTo>
                  <a:lnTo>
                    <a:pt x="1190" y="1207"/>
                  </a:lnTo>
                  <a:lnTo>
                    <a:pt x="1188" y="1207"/>
                  </a:lnTo>
                  <a:lnTo>
                    <a:pt x="1188" y="1204"/>
                  </a:lnTo>
                  <a:lnTo>
                    <a:pt x="1188" y="1202"/>
                  </a:lnTo>
                  <a:lnTo>
                    <a:pt x="1188" y="1199"/>
                  </a:lnTo>
                  <a:lnTo>
                    <a:pt x="1185" y="1199"/>
                  </a:lnTo>
                  <a:lnTo>
                    <a:pt x="1185" y="1197"/>
                  </a:lnTo>
                  <a:lnTo>
                    <a:pt x="1188" y="1197"/>
                  </a:lnTo>
                  <a:lnTo>
                    <a:pt x="1188" y="1194"/>
                  </a:lnTo>
                  <a:lnTo>
                    <a:pt x="1185" y="1194"/>
                  </a:lnTo>
                  <a:lnTo>
                    <a:pt x="1185" y="1191"/>
                  </a:lnTo>
                  <a:lnTo>
                    <a:pt x="1185" y="1189"/>
                  </a:lnTo>
                  <a:lnTo>
                    <a:pt x="1188" y="1189"/>
                  </a:lnTo>
                  <a:lnTo>
                    <a:pt x="1188" y="1191"/>
                  </a:lnTo>
                  <a:lnTo>
                    <a:pt x="1188" y="1189"/>
                  </a:lnTo>
                  <a:lnTo>
                    <a:pt x="1185" y="1189"/>
                  </a:lnTo>
                  <a:lnTo>
                    <a:pt x="1185" y="1186"/>
                  </a:lnTo>
                  <a:lnTo>
                    <a:pt x="1185" y="1184"/>
                  </a:lnTo>
                  <a:lnTo>
                    <a:pt x="1185" y="1181"/>
                  </a:lnTo>
                  <a:lnTo>
                    <a:pt x="1188" y="1181"/>
                  </a:lnTo>
                  <a:lnTo>
                    <a:pt x="1188" y="1178"/>
                  </a:lnTo>
                  <a:lnTo>
                    <a:pt x="1190" y="1178"/>
                  </a:lnTo>
                  <a:lnTo>
                    <a:pt x="1190" y="1176"/>
                  </a:lnTo>
                  <a:lnTo>
                    <a:pt x="1190" y="1178"/>
                  </a:lnTo>
                  <a:lnTo>
                    <a:pt x="1193" y="1178"/>
                  </a:lnTo>
                  <a:lnTo>
                    <a:pt x="1195" y="1178"/>
                  </a:lnTo>
                  <a:lnTo>
                    <a:pt x="1195" y="1176"/>
                  </a:lnTo>
                  <a:lnTo>
                    <a:pt x="1195" y="1173"/>
                  </a:lnTo>
                  <a:lnTo>
                    <a:pt x="1198" y="1173"/>
                  </a:lnTo>
                  <a:lnTo>
                    <a:pt x="1201" y="1173"/>
                  </a:lnTo>
                  <a:lnTo>
                    <a:pt x="1203" y="1173"/>
                  </a:lnTo>
                  <a:lnTo>
                    <a:pt x="1203" y="1170"/>
                  </a:lnTo>
                  <a:lnTo>
                    <a:pt x="1206" y="1170"/>
                  </a:lnTo>
                  <a:lnTo>
                    <a:pt x="1208" y="1170"/>
                  </a:lnTo>
                  <a:lnTo>
                    <a:pt x="1208" y="1173"/>
                  </a:lnTo>
                  <a:lnTo>
                    <a:pt x="1211" y="1173"/>
                  </a:lnTo>
                  <a:lnTo>
                    <a:pt x="1214" y="1173"/>
                  </a:lnTo>
                  <a:lnTo>
                    <a:pt x="1216" y="1173"/>
                  </a:lnTo>
                  <a:lnTo>
                    <a:pt x="1216" y="1170"/>
                  </a:lnTo>
                  <a:lnTo>
                    <a:pt x="1219" y="1170"/>
                  </a:lnTo>
                  <a:lnTo>
                    <a:pt x="1222" y="1170"/>
                  </a:lnTo>
                  <a:lnTo>
                    <a:pt x="1222" y="1168"/>
                  </a:lnTo>
                  <a:lnTo>
                    <a:pt x="1224" y="1168"/>
                  </a:lnTo>
                  <a:close/>
                  <a:moveTo>
                    <a:pt x="1232" y="1160"/>
                  </a:moveTo>
                  <a:lnTo>
                    <a:pt x="1235" y="1163"/>
                  </a:lnTo>
                  <a:lnTo>
                    <a:pt x="1232" y="1163"/>
                  </a:lnTo>
                  <a:lnTo>
                    <a:pt x="1229" y="1163"/>
                  </a:lnTo>
                  <a:lnTo>
                    <a:pt x="1227" y="1163"/>
                  </a:lnTo>
                  <a:lnTo>
                    <a:pt x="1227" y="1160"/>
                  </a:lnTo>
                  <a:lnTo>
                    <a:pt x="1227" y="1163"/>
                  </a:lnTo>
                  <a:lnTo>
                    <a:pt x="1227" y="1160"/>
                  </a:lnTo>
                  <a:lnTo>
                    <a:pt x="1224" y="1160"/>
                  </a:lnTo>
                  <a:lnTo>
                    <a:pt x="1224" y="1157"/>
                  </a:lnTo>
                  <a:lnTo>
                    <a:pt x="1224" y="1155"/>
                  </a:lnTo>
                  <a:lnTo>
                    <a:pt x="1227" y="1155"/>
                  </a:lnTo>
                  <a:lnTo>
                    <a:pt x="1229" y="1155"/>
                  </a:lnTo>
                  <a:lnTo>
                    <a:pt x="1229" y="1157"/>
                  </a:lnTo>
                  <a:lnTo>
                    <a:pt x="1232" y="1157"/>
                  </a:lnTo>
                  <a:lnTo>
                    <a:pt x="1232" y="1160"/>
                  </a:lnTo>
                  <a:close/>
                  <a:moveTo>
                    <a:pt x="681" y="1157"/>
                  </a:moveTo>
                  <a:lnTo>
                    <a:pt x="681" y="1155"/>
                  </a:lnTo>
                  <a:lnTo>
                    <a:pt x="681" y="1157"/>
                  </a:lnTo>
                  <a:lnTo>
                    <a:pt x="681" y="1155"/>
                  </a:lnTo>
                  <a:lnTo>
                    <a:pt x="681" y="1157"/>
                  </a:lnTo>
                  <a:lnTo>
                    <a:pt x="684" y="1157"/>
                  </a:lnTo>
                  <a:lnTo>
                    <a:pt x="686" y="1160"/>
                  </a:lnTo>
                  <a:lnTo>
                    <a:pt x="686" y="1163"/>
                  </a:lnTo>
                  <a:lnTo>
                    <a:pt x="686" y="1165"/>
                  </a:lnTo>
                  <a:lnTo>
                    <a:pt x="686" y="1163"/>
                  </a:lnTo>
                  <a:lnTo>
                    <a:pt x="684" y="1163"/>
                  </a:lnTo>
                  <a:lnTo>
                    <a:pt x="684" y="1160"/>
                  </a:lnTo>
                  <a:lnTo>
                    <a:pt x="681" y="1160"/>
                  </a:lnTo>
                  <a:lnTo>
                    <a:pt x="681" y="1157"/>
                  </a:lnTo>
                  <a:lnTo>
                    <a:pt x="681" y="1160"/>
                  </a:lnTo>
                  <a:lnTo>
                    <a:pt x="679" y="1160"/>
                  </a:lnTo>
                  <a:lnTo>
                    <a:pt x="679" y="1157"/>
                  </a:lnTo>
                  <a:lnTo>
                    <a:pt x="679" y="1155"/>
                  </a:lnTo>
                  <a:lnTo>
                    <a:pt x="681" y="1155"/>
                  </a:lnTo>
                  <a:lnTo>
                    <a:pt x="679" y="1155"/>
                  </a:lnTo>
                  <a:lnTo>
                    <a:pt x="681" y="1157"/>
                  </a:lnTo>
                  <a:close/>
                  <a:moveTo>
                    <a:pt x="684" y="1152"/>
                  </a:moveTo>
                  <a:lnTo>
                    <a:pt x="684" y="1155"/>
                  </a:lnTo>
                  <a:lnTo>
                    <a:pt x="684" y="1152"/>
                  </a:lnTo>
                  <a:lnTo>
                    <a:pt x="681" y="1152"/>
                  </a:lnTo>
                  <a:lnTo>
                    <a:pt x="684" y="1152"/>
                  </a:lnTo>
                  <a:close/>
                  <a:moveTo>
                    <a:pt x="1242" y="1123"/>
                  </a:moveTo>
                  <a:lnTo>
                    <a:pt x="1245" y="1123"/>
                  </a:lnTo>
                  <a:lnTo>
                    <a:pt x="1248" y="1123"/>
                  </a:lnTo>
                  <a:lnTo>
                    <a:pt x="1250" y="1123"/>
                  </a:lnTo>
                  <a:lnTo>
                    <a:pt x="1250" y="1126"/>
                  </a:lnTo>
                  <a:lnTo>
                    <a:pt x="1253" y="1126"/>
                  </a:lnTo>
                  <a:lnTo>
                    <a:pt x="1255" y="1126"/>
                  </a:lnTo>
                  <a:lnTo>
                    <a:pt x="1255" y="1129"/>
                  </a:lnTo>
                  <a:lnTo>
                    <a:pt x="1253" y="1129"/>
                  </a:lnTo>
                  <a:lnTo>
                    <a:pt x="1250" y="1129"/>
                  </a:lnTo>
                  <a:lnTo>
                    <a:pt x="1248" y="1129"/>
                  </a:lnTo>
                  <a:lnTo>
                    <a:pt x="1248" y="1131"/>
                  </a:lnTo>
                  <a:lnTo>
                    <a:pt x="1245" y="1131"/>
                  </a:lnTo>
                  <a:lnTo>
                    <a:pt x="1245" y="1129"/>
                  </a:lnTo>
                  <a:lnTo>
                    <a:pt x="1242" y="1129"/>
                  </a:lnTo>
                  <a:lnTo>
                    <a:pt x="1242" y="1126"/>
                  </a:lnTo>
                  <a:lnTo>
                    <a:pt x="1240" y="1126"/>
                  </a:lnTo>
                  <a:lnTo>
                    <a:pt x="1240" y="1123"/>
                  </a:lnTo>
                  <a:lnTo>
                    <a:pt x="1242" y="1123"/>
                  </a:lnTo>
                  <a:lnTo>
                    <a:pt x="1242" y="1121"/>
                  </a:lnTo>
                  <a:lnTo>
                    <a:pt x="1242" y="1123"/>
                  </a:lnTo>
                  <a:close/>
                  <a:moveTo>
                    <a:pt x="838" y="1121"/>
                  </a:moveTo>
                  <a:lnTo>
                    <a:pt x="838" y="1123"/>
                  </a:lnTo>
                  <a:lnTo>
                    <a:pt x="840" y="1123"/>
                  </a:lnTo>
                  <a:lnTo>
                    <a:pt x="840" y="1126"/>
                  </a:lnTo>
                  <a:lnTo>
                    <a:pt x="843" y="1126"/>
                  </a:lnTo>
                  <a:lnTo>
                    <a:pt x="843" y="1129"/>
                  </a:lnTo>
                  <a:lnTo>
                    <a:pt x="840" y="1129"/>
                  </a:lnTo>
                  <a:lnTo>
                    <a:pt x="840" y="1126"/>
                  </a:lnTo>
                  <a:lnTo>
                    <a:pt x="838" y="1129"/>
                  </a:lnTo>
                  <a:lnTo>
                    <a:pt x="838" y="1126"/>
                  </a:lnTo>
                  <a:lnTo>
                    <a:pt x="838" y="1123"/>
                  </a:lnTo>
                  <a:lnTo>
                    <a:pt x="838" y="1121"/>
                  </a:lnTo>
                  <a:close/>
                  <a:moveTo>
                    <a:pt x="1240" y="1121"/>
                  </a:moveTo>
                  <a:lnTo>
                    <a:pt x="1240" y="1123"/>
                  </a:lnTo>
                  <a:lnTo>
                    <a:pt x="1240" y="1126"/>
                  </a:lnTo>
                  <a:lnTo>
                    <a:pt x="1240" y="1129"/>
                  </a:lnTo>
                  <a:lnTo>
                    <a:pt x="1237" y="1129"/>
                  </a:lnTo>
                  <a:lnTo>
                    <a:pt x="1237" y="1131"/>
                  </a:lnTo>
                  <a:lnTo>
                    <a:pt x="1235" y="1131"/>
                  </a:lnTo>
                  <a:lnTo>
                    <a:pt x="1235" y="1129"/>
                  </a:lnTo>
                  <a:lnTo>
                    <a:pt x="1235" y="1126"/>
                  </a:lnTo>
                  <a:lnTo>
                    <a:pt x="1232" y="1126"/>
                  </a:lnTo>
                  <a:lnTo>
                    <a:pt x="1232" y="1123"/>
                  </a:lnTo>
                  <a:lnTo>
                    <a:pt x="1235" y="1123"/>
                  </a:lnTo>
                  <a:lnTo>
                    <a:pt x="1235" y="1126"/>
                  </a:lnTo>
                  <a:lnTo>
                    <a:pt x="1235" y="1123"/>
                  </a:lnTo>
                  <a:lnTo>
                    <a:pt x="1237" y="1123"/>
                  </a:lnTo>
                  <a:lnTo>
                    <a:pt x="1237" y="1121"/>
                  </a:lnTo>
                  <a:lnTo>
                    <a:pt x="1240" y="1121"/>
                  </a:lnTo>
                  <a:close/>
                  <a:moveTo>
                    <a:pt x="1141" y="1118"/>
                  </a:moveTo>
                  <a:lnTo>
                    <a:pt x="1143" y="1118"/>
                  </a:lnTo>
                  <a:lnTo>
                    <a:pt x="1143" y="1121"/>
                  </a:lnTo>
                  <a:lnTo>
                    <a:pt x="1146" y="1121"/>
                  </a:lnTo>
                  <a:lnTo>
                    <a:pt x="1148" y="1121"/>
                  </a:lnTo>
                  <a:lnTo>
                    <a:pt x="1151" y="1121"/>
                  </a:lnTo>
                  <a:lnTo>
                    <a:pt x="1151" y="1123"/>
                  </a:lnTo>
                  <a:lnTo>
                    <a:pt x="1154" y="1123"/>
                  </a:lnTo>
                  <a:lnTo>
                    <a:pt x="1156" y="1123"/>
                  </a:lnTo>
                  <a:lnTo>
                    <a:pt x="1159" y="1123"/>
                  </a:lnTo>
                  <a:lnTo>
                    <a:pt x="1159" y="1126"/>
                  </a:lnTo>
                  <a:lnTo>
                    <a:pt x="1156" y="1126"/>
                  </a:lnTo>
                  <a:lnTo>
                    <a:pt x="1154" y="1126"/>
                  </a:lnTo>
                  <a:lnTo>
                    <a:pt x="1151" y="1129"/>
                  </a:lnTo>
                  <a:lnTo>
                    <a:pt x="1151" y="1131"/>
                  </a:lnTo>
                  <a:lnTo>
                    <a:pt x="1154" y="1131"/>
                  </a:lnTo>
                  <a:lnTo>
                    <a:pt x="1151" y="1131"/>
                  </a:lnTo>
                  <a:lnTo>
                    <a:pt x="1151" y="1134"/>
                  </a:lnTo>
                  <a:lnTo>
                    <a:pt x="1151" y="1137"/>
                  </a:lnTo>
                  <a:lnTo>
                    <a:pt x="1151" y="1139"/>
                  </a:lnTo>
                  <a:lnTo>
                    <a:pt x="1151" y="1142"/>
                  </a:lnTo>
                  <a:lnTo>
                    <a:pt x="1148" y="1144"/>
                  </a:lnTo>
                  <a:lnTo>
                    <a:pt x="1148" y="1147"/>
                  </a:lnTo>
                  <a:lnTo>
                    <a:pt x="1146" y="1147"/>
                  </a:lnTo>
                  <a:lnTo>
                    <a:pt x="1146" y="1144"/>
                  </a:lnTo>
                  <a:lnTo>
                    <a:pt x="1143" y="1144"/>
                  </a:lnTo>
                  <a:lnTo>
                    <a:pt x="1141" y="1144"/>
                  </a:lnTo>
                  <a:lnTo>
                    <a:pt x="1143" y="1144"/>
                  </a:lnTo>
                  <a:lnTo>
                    <a:pt x="1141" y="1144"/>
                  </a:lnTo>
                  <a:lnTo>
                    <a:pt x="1138" y="1144"/>
                  </a:lnTo>
                  <a:lnTo>
                    <a:pt x="1138" y="1142"/>
                  </a:lnTo>
                  <a:lnTo>
                    <a:pt x="1138" y="1144"/>
                  </a:lnTo>
                  <a:lnTo>
                    <a:pt x="1135" y="1147"/>
                  </a:lnTo>
                  <a:lnTo>
                    <a:pt x="1138" y="1147"/>
                  </a:lnTo>
                  <a:lnTo>
                    <a:pt x="1135" y="1147"/>
                  </a:lnTo>
                  <a:lnTo>
                    <a:pt x="1133" y="1147"/>
                  </a:lnTo>
                  <a:lnTo>
                    <a:pt x="1135" y="1147"/>
                  </a:lnTo>
                  <a:lnTo>
                    <a:pt x="1135" y="1150"/>
                  </a:lnTo>
                  <a:lnTo>
                    <a:pt x="1138" y="1150"/>
                  </a:lnTo>
                  <a:lnTo>
                    <a:pt x="1141" y="1152"/>
                  </a:lnTo>
                  <a:lnTo>
                    <a:pt x="1138" y="1152"/>
                  </a:lnTo>
                  <a:lnTo>
                    <a:pt x="1135" y="1152"/>
                  </a:lnTo>
                  <a:lnTo>
                    <a:pt x="1133" y="1152"/>
                  </a:lnTo>
                  <a:lnTo>
                    <a:pt x="1130" y="1150"/>
                  </a:lnTo>
                  <a:lnTo>
                    <a:pt x="1130" y="1147"/>
                  </a:lnTo>
                  <a:lnTo>
                    <a:pt x="1128" y="1147"/>
                  </a:lnTo>
                  <a:lnTo>
                    <a:pt x="1130" y="1150"/>
                  </a:lnTo>
                  <a:lnTo>
                    <a:pt x="1128" y="1150"/>
                  </a:lnTo>
                  <a:lnTo>
                    <a:pt x="1130" y="1150"/>
                  </a:lnTo>
                  <a:lnTo>
                    <a:pt x="1130" y="1152"/>
                  </a:lnTo>
                  <a:lnTo>
                    <a:pt x="1133" y="1152"/>
                  </a:lnTo>
                  <a:lnTo>
                    <a:pt x="1133" y="1155"/>
                  </a:lnTo>
                  <a:lnTo>
                    <a:pt x="1130" y="1155"/>
                  </a:lnTo>
                  <a:lnTo>
                    <a:pt x="1128" y="1157"/>
                  </a:lnTo>
                  <a:lnTo>
                    <a:pt x="1128" y="1155"/>
                  </a:lnTo>
                  <a:lnTo>
                    <a:pt x="1125" y="1155"/>
                  </a:lnTo>
                  <a:lnTo>
                    <a:pt x="1122" y="1155"/>
                  </a:lnTo>
                  <a:lnTo>
                    <a:pt x="1120" y="1155"/>
                  </a:lnTo>
                  <a:lnTo>
                    <a:pt x="1120" y="1157"/>
                  </a:lnTo>
                  <a:lnTo>
                    <a:pt x="1120" y="1160"/>
                  </a:lnTo>
                  <a:lnTo>
                    <a:pt x="1120" y="1163"/>
                  </a:lnTo>
                  <a:lnTo>
                    <a:pt x="1122" y="1163"/>
                  </a:lnTo>
                  <a:lnTo>
                    <a:pt x="1122" y="1165"/>
                  </a:lnTo>
                  <a:lnTo>
                    <a:pt x="1120" y="1165"/>
                  </a:lnTo>
                  <a:lnTo>
                    <a:pt x="1120" y="1168"/>
                  </a:lnTo>
                  <a:lnTo>
                    <a:pt x="1117" y="1168"/>
                  </a:lnTo>
                  <a:lnTo>
                    <a:pt x="1117" y="1170"/>
                  </a:lnTo>
                  <a:lnTo>
                    <a:pt x="1117" y="1173"/>
                  </a:lnTo>
                  <a:lnTo>
                    <a:pt x="1120" y="1173"/>
                  </a:lnTo>
                  <a:lnTo>
                    <a:pt x="1120" y="1176"/>
                  </a:lnTo>
                  <a:lnTo>
                    <a:pt x="1122" y="1176"/>
                  </a:lnTo>
                  <a:lnTo>
                    <a:pt x="1122" y="1178"/>
                  </a:lnTo>
                  <a:lnTo>
                    <a:pt x="1122" y="1176"/>
                  </a:lnTo>
                  <a:lnTo>
                    <a:pt x="1125" y="1178"/>
                  </a:lnTo>
                  <a:lnTo>
                    <a:pt x="1125" y="1181"/>
                  </a:lnTo>
                  <a:lnTo>
                    <a:pt x="1128" y="1184"/>
                  </a:lnTo>
                  <a:lnTo>
                    <a:pt x="1128" y="1186"/>
                  </a:lnTo>
                  <a:lnTo>
                    <a:pt x="1125" y="1186"/>
                  </a:lnTo>
                  <a:lnTo>
                    <a:pt x="1125" y="1184"/>
                  </a:lnTo>
                  <a:lnTo>
                    <a:pt x="1122" y="1184"/>
                  </a:lnTo>
                  <a:lnTo>
                    <a:pt x="1122" y="1186"/>
                  </a:lnTo>
                  <a:lnTo>
                    <a:pt x="1122" y="1189"/>
                  </a:lnTo>
                  <a:lnTo>
                    <a:pt x="1122" y="1191"/>
                  </a:lnTo>
                  <a:lnTo>
                    <a:pt x="1122" y="1194"/>
                  </a:lnTo>
                  <a:lnTo>
                    <a:pt x="1122" y="1197"/>
                  </a:lnTo>
                  <a:lnTo>
                    <a:pt x="1125" y="1197"/>
                  </a:lnTo>
                  <a:lnTo>
                    <a:pt x="1125" y="1199"/>
                  </a:lnTo>
                  <a:lnTo>
                    <a:pt x="1125" y="1202"/>
                  </a:lnTo>
                  <a:lnTo>
                    <a:pt x="1125" y="1204"/>
                  </a:lnTo>
                  <a:lnTo>
                    <a:pt x="1122" y="1204"/>
                  </a:lnTo>
                  <a:lnTo>
                    <a:pt x="1120" y="1204"/>
                  </a:lnTo>
                  <a:lnTo>
                    <a:pt x="1117" y="1204"/>
                  </a:lnTo>
                  <a:lnTo>
                    <a:pt x="1117" y="1202"/>
                  </a:lnTo>
                  <a:lnTo>
                    <a:pt x="1114" y="1202"/>
                  </a:lnTo>
                  <a:lnTo>
                    <a:pt x="1114" y="1204"/>
                  </a:lnTo>
                  <a:lnTo>
                    <a:pt x="1112" y="1204"/>
                  </a:lnTo>
                  <a:lnTo>
                    <a:pt x="1112" y="1207"/>
                  </a:lnTo>
                  <a:lnTo>
                    <a:pt x="1114" y="1207"/>
                  </a:lnTo>
                  <a:lnTo>
                    <a:pt x="1114" y="1210"/>
                  </a:lnTo>
                  <a:lnTo>
                    <a:pt x="1112" y="1210"/>
                  </a:lnTo>
                  <a:lnTo>
                    <a:pt x="1112" y="1212"/>
                  </a:lnTo>
                  <a:lnTo>
                    <a:pt x="1112" y="1215"/>
                  </a:lnTo>
                  <a:lnTo>
                    <a:pt x="1109" y="1215"/>
                  </a:lnTo>
                  <a:lnTo>
                    <a:pt x="1107" y="1215"/>
                  </a:lnTo>
                  <a:lnTo>
                    <a:pt x="1104" y="1215"/>
                  </a:lnTo>
                  <a:lnTo>
                    <a:pt x="1101" y="1215"/>
                  </a:lnTo>
                  <a:lnTo>
                    <a:pt x="1099" y="1215"/>
                  </a:lnTo>
                  <a:lnTo>
                    <a:pt x="1099" y="1212"/>
                  </a:lnTo>
                  <a:lnTo>
                    <a:pt x="1099" y="1210"/>
                  </a:lnTo>
                  <a:lnTo>
                    <a:pt x="1099" y="1207"/>
                  </a:lnTo>
                  <a:lnTo>
                    <a:pt x="1096" y="1207"/>
                  </a:lnTo>
                  <a:lnTo>
                    <a:pt x="1094" y="1207"/>
                  </a:lnTo>
                  <a:lnTo>
                    <a:pt x="1091" y="1207"/>
                  </a:lnTo>
                  <a:lnTo>
                    <a:pt x="1091" y="1210"/>
                  </a:lnTo>
                  <a:lnTo>
                    <a:pt x="1088" y="1210"/>
                  </a:lnTo>
                  <a:lnTo>
                    <a:pt x="1086" y="1210"/>
                  </a:lnTo>
                  <a:lnTo>
                    <a:pt x="1086" y="1212"/>
                  </a:lnTo>
                  <a:lnTo>
                    <a:pt x="1083" y="1212"/>
                  </a:lnTo>
                  <a:lnTo>
                    <a:pt x="1083" y="1215"/>
                  </a:lnTo>
                  <a:lnTo>
                    <a:pt x="1081" y="1215"/>
                  </a:lnTo>
                  <a:lnTo>
                    <a:pt x="1081" y="1217"/>
                  </a:lnTo>
                  <a:lnTo>
                    <a:pt x="1081" y="1220"/>
                  </a:lnTo>
                  <a:lnTo>
                    <a:pt x="1081" y="1223"/>
                  </a:lnTo>
                  <a:lnTo>
                    <a:pt x="1081" y="1225"/>
                  </a:lnTo>
                  <a:lnTo>
                    <a:pt x="1078" y="1225"/>
                  </a:lnTo>
                  <a:lnTo>
                    <a:pt x="1075" y="1225"/>
                  </a:lnTo>
                  <a:lnTo>
                    <a:pt x="1073" y="1225"/>
                  </a:lnTo>
                  <a:lnTo>
                    <a:pt x="1073" y="1228"/>
                  </a:lnTo>
                  <a:lnTo>
                    <a:pt x="1075" y="1228"/>
                  </a:lnTo>
                  <a:lnTo>
                    <a:pt x="1075" y="1231"/>
                  </a:lnTo>
                  <a:lnTo>
                    <a:pt x="1078" y="1231"/>
                  </a:lnTo>
                  <a:lnTo>
                    <a:pt x="1078" y="1233"/>
                  </a:lnTo>
                  <a:lnTo>
                    <a:pt x="1081" y="1233"/>
                  </a:lnTo>
                  <a:lnTo>
                    <a:pt x="1083" y="1236"/>
                  </a:lnTo>
                  <a:lnTo>
                    <a:pt x="1083" y="1238"/>
                  </a:lnTo>
                  <a:lnTo>
                    <a:pt x="1083" y="1241"/>
                  </a:lnTo>
                  <a:lnTo>
                    <a:pt x="1081" y="1241"/>
                  </a:lnTo>
                  <a:lnTo>
                    <a:pt x="1081" y="1244"/>
                  </a:lnTo>
                  <a:lnTo>
                    <a:pt x="1081" y="1246"/>
                  </a:lnTo>
                  <a:lnTo>
                    <a:pt x="1078" y="1246"/>
                  </a:lnTo>
                  <a:lnTo>
                    <a:pt x="1075" y="1246"/>
                  </a:lnTo>
                  <a:lnTo>
                    <a:pt x="1075" y="1244"/>
                  </a:lnTo>
                  <a:lnTo>
                    <a:pt x="1073" y="1244"/>
                  </a:lnTo>
                  <a:lnTo>
                    <a:pt x="1073" y="1241"/>
                  </a:lnTo>
                  <a:lnTo>
                    <a:pt x="1070" y="1241"/>
                  </a:lnTo>
                  <a:lnTo>
                    <a:pt x="1070" y="1238"/>
                  </a:lnTo>
                  <a:lnTo>
                    <a:pt x="1070" y="1236"/>
                  </a:lnTo>
                  <a:lnTo>
                    <a:pt x="1073" y="1236"/>
                  </a:lnTo>
                  <a:lnTo>
                    <a:pt x="1073" y="1233"/>
                  </a:lnTo>
                  <a:lnTo>
                    <a:pt x="1070" y="1233"/>
                  </a:lnTo>
                  <a:lnTo>
                    <a:pt x="1068" y="1233"/>
                  </a:lnTo>
                  <a:lnTo>
                    <a:pt x="1068" y="1231"/>
                  </a:lnTo>
                  <a:lnTo>
                    <a:pt x="1068" y="1228"/>
                  </a:lnTo>
                  <a:lnTo>
                    <a:pt x="1068" y="1231"/>
                  </a:lnTo>
                  <a:lnTo>
                    <a:pt x="1068" y="1228"/>
                  </a:lnTo>
                  <a:lnTo>
                    <a:pt x="1068" y="1225"/>
                  </a:lnTo>
                  <a:lnTo>
                    <a:pt x="1068" y="1223"/>
                  </a:lnTo>
                  <a:lnTo>
                    <a:pt x="1068" y="1225"/>
                  </a:lnTo>
                  <a:lnTo>
                    <a:pt x="1065" y="1225"/>
                  </a:lnTo>
                  <a:lnTo>
                    <a:pt x="1062" y="1223"/>
                  </a:lnTo>
                  <a:lnTo>
                    <a:pt x="1065" y="1223"/>
                  </a:lnTo>
                  <a:lnTo>
                    <a:pt x="1065" y="1220"/>
                  </a:lnTo>
                  <a:lnTo>
                    <a:pt x="1065" y="1217"/>
                  </a:lnTo>
                  <a:lnTo>
                    <a:pt x="1062" y="1217"/>
                  </a:lnTo>
                  <a:lnTo>
                    <a:pt x="1065" y="1215"/>
                  </a:lnTo>
                  <a:lnTo>
                    <a:pt x="1065" y="1212"/>
                  </a:lnTo>
                  <a:lnTo>
                    <a:pt x="1062" y="1212"/>
                  </a:lnTo>
                  <a:lnTo>
                    <a:pt x="1060" y="1212"/>
                  </a:lnTo>
                  <a:lnTo>
                    <a:pt x="1060" y="1210"/>
                  </a:lnTo>
                  <a:lnTo>
                    <a:pt x="1062" y="1210"/>
                  </a:lnTo>
                  <a:lnTo>
                    <a:pt x="1060" y="1210"/>
                  </a:lnTo>
                  <a:lnTo>
                    <a:pt x="1060" y="1207"/>
                  </a:lnTo>
                  <a:lnTo>
                    <a:pt x="1060" y="1204"/>
                  </a:lnTo>
                  <a:lnTo>
                    <a:pt x="1062" y="1204"/>
                  </a:lnTo>
                  <a:lnTo>
                    <a:pt x="1060" y="1204"/>
                  </a:lnTo>
                  <a:lnTo>
                    <a:pt x="1060" y="1202"/>
                  </a:lnTo>
                  <a:lnTo>
                    <a:pt x="1060" y="1199"/>
                  </a:lnTo>
                  <a:lnTo>
                    <a:pt x="1060" y="1197"/>
                  </a:lnTo>
                  <a:lnTo>
                    <a:pt x="1062" y="1197"/>
                  </a:lnTo>
                  <a:lnTo>
                    <a:pt x="1065" y="1197"/>
                  </a:lnTo>
                  <a:lnTo>
                    <a:pt x="1062" y="1197"/>
                  </a:lnTo>
                  <a:lnTo>
                    <a:pt x="1062" y="1194"/>
                  </a:lnTo>
                  <a:lnTo>
                    <a:pt x="1065" y="1194"/>
                  </a:lnTo>
                  <a:lnTo>
                    <a:pt x="1065" y="1191"/>
                  </a:lnTo>
                  <a:lnTo>
                    <a:pt x="1068" y="1191"/>
                  </a:lnTo>
                  <a:lnTo>
                    <a:pt x="1070" y="1191"/>
                  </a:lnTo>
                  <a:lnTo>
                    <a:pt x="1070" y="1189"/>
                  </a:lnTo>
                  <a:lnTo>
                    <a:pt x="1073" y="1189"/>
                  </a:lnTo>
                  <a:lnTo>
                    <a:pt x="1073" y="1186"/>
                  </a:lnTo>
                  <a:lnTo>
                    <a:pt x="1075" y="1184"/>
                  </a:lnTo>
                  <a:lnTo>
                    <a:pt x="1075" y="1181"/>
                  </a:lnTo>
                  <a:lnTo>
                    <a:pt x="1075" y="1178"/>
                  </a:lnTo>
                  <a:lnTo>
                    <a:pt x="1075" y="1176"/>
                  </a:lnTo>
                  <a:lnTo>
                    <a:pt x="1073" y="1176"/>
                  </a:lnTo>
                  <a:lnTo>
                    <a:pt x="1073" y="1173"/>
                  </a:lnTo>
                  <a:lnTo>
                    <a:pt x="1073" y="1170"/>
                  </a:lnTo>
                  <a:lnTo>
                    <a:pt x="1073" y="1168"/>
                  </a:lnTo>
                  <a:lnTo>
                    <a:pt x="1070" y="1168"/>
                  </a:lnTo>
                  <a:lnTo>
                    <a:pt x="1073" y="1168"/>
                  </a:lnTo>
                  <a:lnTo>
                    <a:pt x="1075" y="1168"/>
                  </a:lnTo>
                  <a:lnTo>
                    <a:pt x="1078" y="1168"/>
                  </a:lnTo>
                  <a:lnTo>
                    <a:pt x="1078" y="1165"/>
                  </a:lnTo>
                  <a:lnTo>
                    <a:pt x="1078" y="1163"/>
                  </a:lnTo>
                  <a:lnTo>
                    <a:pt x="1078" y="1160"/>
                  </a:lnTo>
                  <a:lnTo>
                    <a:pt x="1075" y="1160"/>
                  </a:lnTo>
                  <a:lnTo>
                    <a:pt x="1078" y="1160"/>
                  </a:lnTo>
                  <a:lnTo>
                    <a:pt x="1075" y="1160"/>
                  </a:lnTo>
                  <a:lnTo>
                    <a:pt x="1075" y="1157"/>
                  </a:lnTo>
                  <a:lnTo>
                    <a:pt x="1078" y="1157"/>
                  </a:lnTo>
                  <a:lnTo>
                    <a:pt x="1078" y="1155"/>
                  </a:lnTo>
                  <a:lnTo>
                    <a:pt x="1081" y="1155"/>
                  </a:lnTo>
                  <a:lnTo>
                    <a:pt x="1078" y="1152"/>
                  </a:lnTo>
                  <a:lnTo>
                    <a:pt x="1081" y="1152"/>
                  </a:lnTo>
                  <a:lnTo>
                    <a:pt x="1081" y="1150"/>
                  </a:lnTo>
                  <a:lnTo>
                    <a:pt x="1083" y="1150"/>
                  </a:lnTo>
                  <a:lnTo>
                    <a:pt x="1081" y="1150"/>
                  </a:lnTo>
                  <a:lnTo>
                    <a:pt x="1083" y="1150"/>
                  </a:lnTo>
                  <a:lnTo>
                    <a:pt x="1083" y="1147"/>
                  </a:lnTo>
                  <a:lnTo>
                    <a:pt x="1083" y="1144"/>
                  </a:lnTo>
                  <a:lnTo>
                    <a:pt x="1086" y="1144"/>
                  </a:lnTo>
                  <a:lnTo>
                    <a:pt x="1088" y="1144"/>
                  </a:lnTo>
                  <a:lnTo>
                    <a:pt x="1088" y="1142"/>
                  </a:lnTo>
                  <a:lnTo>
                    <a:pt x="1088" y="1139"/>
                  </a:lnTo>
                  <a:lnTo>
                    <a:pt x="1091" y="1139"/>
                  </a:lnTo>
                  <a:lnTo>
                    <a:pt x="1091" y="1137"/>
                  </a:lnTo>
                  <a:lnTo>
                    <a:pt x="1094" y="1137"/>
                  </a:lnTo>
                  <a:lnTo>
                    <a:pt x="1094" y="1134"/>
                  </a:lnTo>
                  <a:lnTo>
                    <a:pt x="1094" y="1131"/>
                  </a:lnTo>
                  <a:lnTo>
                    <a:pt x="1096" y="1131"/>
                  </a:lnTo>
                  <a:lnTo>
                    <a:pt x="1099" y="1131"/>
                  </a:lnTo>
                  <a:lnTo>
                    <a:pt x="1101" y="1134"/>
                  </a:lnTo>
                  <a:lnTo>
                    <a:pt x="1104" y="1134"/>
                  </a:lnTo>
                  <a:lnTo>
                    <a:pt x="1104" y="1137"/>
                  </a:lnTo>
                  <a:lnTo>
                    <a:pt x="1107" y="1137"/>
                  </a:lnTo>
                  <a:lnTo>
                    <a:pt x="1107" y="1139"/>
                  </a:lnTo>
                  <a:lnTo>
                    <a:pt x="1109" y="1139"/>
                  </a:lnTo>
                  <a:lnTo>
                    <a:pt x="1112" y="1142"/>
                  </a:lnTo>
                  <a:lnTo>
                    <a:pt x="1112" y="1144"/>
                  </a:lnTo>
                  <a:lnTo>
                    <a:pt x="1114" y="1144"/>
                  </a:lnTo>
                  <a:lnTo>
                    <a:pt x="1114" y="1147"/>
                  </a:lnTo>
                  <a:lnTo>
                    <a:pt x="1117" y="1147"/>
                  </a:lnTo>
                  <a:lnTo>
                    <a:pt x="1120" y="1147"/>
                  </a:lnTo>
                  <a:lnTo>
                    <a:pt x="1122" y="1147"/>
                  </a:lnTo>
                  <a:lnTo>
                    <a:pt x="1122" y="1144"/>
                  </a:lnTo>
                  <a:lnTo>
                    <a:pt x="1125" y="1144"/>
                  </a:lnTo>
                  <a:lnTo>
                    <a:pt x="1128" y="1144"/>
                  </a:lnTo>
                  <a:lnTo>
                    <a:pt x="1125" y="1144"/>
                  </a:lnTo>
                  <a:lnTo>
                    <a:pt x="1125" y="1142"/>
                  </a:lnTo>
                  <a:lnTo>
                    <a:pt x="1128" y="1142"/>
                  </a:lnTo>
                  <a:lnTo>
                    <a:pt x="1128" y="1139"/>
                  </a:lnTo>
                  <a:lnTo>
                    <a:pt x="1130" y="1139"/>
                  </a:lnTo>
                  <a:lnTo>
                    <a:pt x="1130" y="1137"/>
                  </a:lnTo>
                  <a:lnTo>
                    <a:pt x="1130" y="1134"/>
                  </a:lnTo>
                  <a:lnTo>
                    <a:pt x="1130" y="1131"/>
                  </a:lnTo>
                  <a:lnTo>
                    <a:pt x="1133" y="1131"/>
                  </a:lnTo>
                  <a:lnTo>
                    <a:pt x="1130" y="1131"/>
                  </a:lnTo>
                  <a:lnTo>
                    <a:pt x="1130" y="1129"/>
                  </a:lnTo>
                  <a:lnTo>
                    <a:pt x="1133" y="1129"/>
                  </a:lnTo>
                  <a:lnTo>
                    <a:pt x="1133" y="1126"/>
                  </a:lnTo>
                  <a:lnTo>
                    <a:pt x="1133" y="1123"/>
                  </a:lnTo>
                  <a:lnTo>
                    <a:pt x="1135" y="1123"/>
                  </a:lnTo>
                  <a:lnTo>
                    <a:pt x="1133" y="1123"/>
                  </a:lnTo>
                  <a:lnTo>
                    <a:pt x="1133" y="1121"/>
                  </a:lnTo>
                  <a:lnTo>
                    <a:pt x="1135" y="1121"/>
                  </a:lnTo>
                  <a:lnTo>
                    <a:pt x="1138" y="1118"/>
                  </a:lnTo>
                  <a:lnTo>
                    <a:pt x="1141" y="1118"/>
                  </a:lnTo>
                  <a:close/>
                  <a:moveTo>
                    <a:pt x="1248" y="1116"/>
                  </a:moveTo>
                  <a:lnTo>
                    <a:pt x="1250" y="1116"/>
                  </a:lnTo>
                  <a:lnTo>
                    <a:pt x="1253" y="1116"/>
                  </a:lnTo>
                  <a:lnTo>
                    <a:pt x="1255" y="1116"/>
                  </a:lnTo>
                  <a:lnTo>
                    <a:pt x="1255" y="1118"/>
                  </a:lnTo>
                  <a:lnTo>
                    <a:pt x="1255" y="1121"/>
                  </a:lnTo>
                  <a:lnTo>
                    <a:pt x="1258" y="1121"/>
                  </a:lnTo>
                  <a:lnTo>
                    <a:pt x="1255" y="1121"/>
                  </a:lnTo>
                  <a:lnTo>
                    <a:pt x="1255" y="1123"/>
                  </a:lnTo>
                  <a:lnTo>
                    <a:pt x="1255" y="1121"/>
                  </a:lnTo>
                  <a:lnTo>
                    <a:pt x="1255" y="1123"/>
                  </a:lnTo>
                  <a:lnTo>
                    <a:pt x="1253" y="1123"/>
                  </a:lnTo>
                  <a:lnTo>
                    <a:pt x="1253" y="1121"/>
                  </a:lnTo>
                  <a:lnTo>
                    <a:pt x="1250" y="1121"/>
                  </a:lnTo>
                  <a:lnTo>
                    <a:pt x="1248" y="1121"/>
                  </a:lnTo>
                  <a:lnTo>
                    <a:pt x="1245" y="1121"/>
                  </a:lnTo>
                  <a:lnTo>
                    <a:pt x="1242" y="1121"/>
                  </a:lnTo>
                  <a:lnTo>
                    <a:pt x="1242" y="1118"/>
                  </a:lnTo>
                  <a:lnTo>
                    <a:pt x="1242" y="1116"/>
                  </a:lnTo>
                  <a:lnTo>
                    <a:pt x="1245" y="1116"/>
                  </a:lnTo>
                  <a:lnTo>
                    <a:pt x="1248" y="1116"/>
                  </a:lnTo>
                  <a:close/>
                  <a:moveTo>
                    <a:pt x="1195" y="1087"/>
                  </a:moveTo>
                  <a:lnTo>
                    <a:pt x="1193" y="1087"/>
                  </a:lnTo>
                  <a:lnTo>
                    <a:pt x="1193" y="1084"/>
                  </a:lnTo>
                  <a:lnTo>
                    <a:pt x="1195" y="1084"/>
                  </a:lnTo>
                  <a:lnTo>
                    <a:pt x="1195" y="1087"/>
                  </a:lnTo>
                  <a:close/>
                  <a:moveTo>
                    <a:pt x="1237" y="1087"/>
                  </a:moveTo>
                  <a:lnTo>
                    <a:pt x="1235" y="1087"/>
                  </a:lnTo>
                  <a:lnTo>
                    <a:pt x="1235" y="1084"/>
                  </a:lnTo>
                  <a:lnTo>
                    <a:pt x="1235" y="1082"/>
                  </a:lnTo>
                  <a:lnTo>
                    <a:pt x="1237" y="1082"/>
                  </a:lnTo>
                  <a:lnTo>
                    <a:pt x="1237" y="1084"/>
                  </a:lnTo>
                  <a:lnTo>
                    <a:pt x="1237" y="1087"/>
                  </a:lnTo>
                  <a:close/>
                  <a:moveTo>
                    <a:pt x="1242" y="1082"/>
                  </a:moveTo>
                  <a:lnTo>
                    <a:pt x="1242" y="1079"/>
                  </a:lnTo>
                  <a:lnTo>
                    <a:pt x="1242" y="1082"/>
                  </a:lnTo>
                  <a:lnTo>
                    <a:pt x="1245" y="1082"/>
                  </a:lnTo>
                  <a:lnTo>
                    <a:pt x="1245" y="1084"/>
                  </a:lnTo>
                  <a:lnTo>
                    <a:pt x="1245" y="1087"/>
                  </a:lnTo>
                  <a:lnTo>
                    <a:pt x="1242" y="1087"/>
                  </a:lnTo>
                  <a:lnTo>
                    <a:pt x="1242" y="1084"/>
                  </a:lnTo>
                  <a:lnTo>
                    <a:pt x="1240" y="1084"/>
                  </a:lnTo>
                  <a:lnTo>
                    <a:pt x="1240" y="1082"/>
                  </a:lnTo>
                  <a:lnTo>
                    <a:pt x="1242" y="1082"/>
                  </a:lnTo>
                  <a:lnTo>
                    <a:pt x="1240" y="1082"/>
                  </a:lnTo>
                  <a:lnTo>
                    <a:pt x="1240" y="1079"/>
                  </a:lnTo>
                  <a:lnTo>
                    <a:pt x="1242" y="1082"/>
                  </a:lnTo>
                  <a:close/>
                  <a:moveTo>
                    <a:pt x="1237" y="1082"/>
                  </a:moveTo>
                  <a:lnTo>
                    <a:pt x="1240" y="1082"/>
                  </a:lnTo>
                  <a:lnTo>
                    <a:pt x="1240" y="1084"/>
                  </a:lnTo>
                  <a:lnTo>
                    <a:pt x="1237" y="1084"/>
                  </a:lnTo>
                  <a:lnTo>
                    <a:pt x="1237" y="1082"/>
                  </a:lnTo>
                  <a:lnTo>
                    <a:pt x="1237" y="1079"/>
                  </a:lnTo>
                  <a:lnTo>
                    <a:pt x="1237" y="1082"/>
                  </a:lnTo>
                  <a:close/>
                  <a:moveTo>
                    <a:pt x="619" y="1074"/>
                  </a:moveTo>
                  <a:lnTo>
                    <a:pt x="619" y="1071"/>
                  </a:lnTo>
                  <a:lnTo>
                    <a:pt x="619" y="1074"/>
                  </a:lnTo>
                  <a:lnTo>
                    <a:pt x="621" y="1074"/>
                  </a:lnTo>
                  <a:lnTo>
                    <a:pt x="624" y="1074"/>
                  </a:lnTo>
                  <a:lnTo>
                    <a:pt x="626" y="1074"/>
                  </a:lnTo>
                  <a:lnTo>
                    <a:pt x="626" y="1076"/>
                  </a:lnTo>
                  <a:lnTo>
                    <a:pt x="629" y="1076"/>
                  </a:lnTo>
                  <a:lnTo>
                    <a:pt x="629" y="1079"/>
                  </a:lnTo>
                  <a:lnTo>
                    <a:pt x="629" y="1082"/>
                  </a:lnTo>
                  <a:lnTo>
                    <a:pt x="632" y="1079"/>
                  </a:lnTo>
                  <a:lnTo>
                    <a:pt x="632" y="1082"/>
                  </a:lnTo>
                  <a:lnTo>
                    <a:pt x="634" y="1082"/>
                  </a:lnTo>
                  <a:lnTo>
                    <a:pt x="634" y="1084"/>
                  </a:lnTo>
                  <a:lnTo>
                    <a:pt x="634" y="1087"/>
                  </a:lnTo>
                  <a:lnTo>
                    <a:pt x="637" y="1087"/>
                  </a:lnTo>
                  <a:lnTo>
                    <a:pt x="637" y="1089"/>
                  </a:lnTo>
                  <a:lnTo>
                    <a:pt x="639" y="1089"/>
                  </a:lnTo>
                  <a:lnTo>
                    <a:pt x="639" y="1087"/>
                  </a:lnTo>
                  <a:lnTo>
                    <a:pt x="642" y="1087"/>
                  </a:lnTo>
                  <a:lnTo>
                    <a:pt x="642" y="1089"/>
                  </a:lnTo>
                  <a:lnTo>
                    <a:pt x="639" y="1089"/>
                  </a:lnTo>
                  <a:lnTo>
                    <a:pt x="642" y="1089"/>
                  </a:lnTo>
                  <a:lnTo>
                    <a:pt x="645" y="1089"/>
                  </a:lnTo>
                  <a:lnTo>
                    <a:pt x="642" y="1089"/>
                  </a:lnTo>
                  <a:lnTo>
                    <a:pt x="642" y="1092"/>
                  </a:lnTo>
                  <a:lnTo>
                    <a:pt x="645" y="1092"/>
                  </a:lnTo>
                  <a:lnTo>
                    <a:pt x="645" y="1095"/>
                  </a:lnTo>
                  <a:lnTo>
                    <a:pt x="647" y="1095"/>
                  </a:lnTo>
                  <a:lnTo>
                    <a:pt x="647" y="1097"/>
                  </a:lnTo>
                  <a:lnTo>
                    <a:pt x="650" y="1097"/>
                  </a:lnTo>
                  <a:lnTo>
                    <a:pt x="652" y="1097"/>
                  </a:lnTo>
                  <a:lnTo>
                    <a:pt x="655" y="1097"/>
                  </a:lnTo>
                  <a:lnTo>
                    <a:pt x="655" y="1100"/>
                  </a:lnTo>
                  <a:lnTo>
                    <a:pt x="652" y="1100"/>
                  </a:lnTo>
                  <a:lnTo>
                    <a:pt x="655" y="1100"/>
                  </a:lnTo>
                  <a:lnTo>
                    <a:pt x="652" y="1100"/>
                  </a:lnTo>
                  <a:lnTo>
                    <a:pt x="655" y="1100"/>
                  </a:lnTo>
                  <a:lnTo>
                    <a:pt x="658" y="1100"/>
                  </a:lnTo>
                  <a:lnTo>
                    <a:pt x="658" y="1103"/>
                  </a:lnTo>
                  <a:lnTo>
                    <a:pt x="660" y="1103"/>
                  </a:lnTo>
                  <a:lnTo>
                    <a:pt x="663" y="1103"/>
                  </a:lnTo>
                  <a:lnTo>
                    <a:pt x="663" y="1105"/>
                  </a:lnTo>
                  <a:lnTo>
                    <a:pt x="663" y="1103"/>
                  </a:lnTo>
                  <a:lnTo>
                    <a:pt x="660" y="1103"/>
                  </a:lnTo>
                  <a:lnTo>
                    <a:pt x="660" y="1105"/>
                  </a:lnTo>
                  <a:lnTo>
                    <a:pt x="658" y="1105"/>
                  </a:lnTo>
                  <a:lnTo>
                    <a:pt x="658" y="1108"/>
                  </a:lnTo>
                  <a:lnTo>
                    <a:pt x="660" y="1108"/>
                  </a:lnTo>
                  <a:lnTo>
                    <a:pt x="660" y="1110"/>
                  </a:lnTo>
                  <a:lnTo>
                    <a:pt x="663" y="1110"/>
                  </a:lnTo>
                  <a:lnTo>
                    <a:pt x="663" y="1113"/>
                  </a:lnTo>
                  <a:lnTo>
                    <a:pt x="666" y="1113"/>
                  </a:lnTo>
                  <a:lnTo>
                    <a:pt x="666" y="1116"/>
                  </a:lnTo>
                  <a:lnTo>
                    <a:pt x="668" y="1116"/>
                  </a:lnTo>
                  <a:lnTo>
                    <a:pt x="668" y="1113"/>
                  </a:lnTo>
                  <a:lnTo>
                    <a:pt x="668" y="1116"/>
                  </a:lnTo>
                  <a:lnTo>
                    <a:pt x="668" y="1113"/>
                  </a:lnTo>
                  <a:lnTo>
                    <a:pt x="668" y="1116"/>
                  </a:lnTo>
                  <a:lnTo>
                    <a:pt x="671" y="1116"/>
                  </a:lnTo>
                  <a:lnTo>
                    <a:pt x="673" y="1116"/>
                  </a:lnTo>
                  <a:lnTo>
                    <a:pt x="676" y="1116"/>
                  </a:lnTo>
                  <a:lnTo>
                    <a:pt x="676" y="1118"/>
                  </a:lnTo>
                  <a:lnTo>
                    <a:pt x="676" y="1116"/>
                  </a:lnTo>
                  <a:lnTo>
                    <a:pt x="673" y="1116"/>
                  </a:lnTo>
                  <a:lnTo>
                    <a:pt x="673" y="1118"/>
                  </a:lnTo>
                  <a:lnTo>
                    <a:pt x="673" y="1116"/>
                  </a:lnTo>
                  <a:lnTo>
                    <a:pt x="673" y="1118"/>
                  </a:lnTo>
                  <a:lnTo>
                    <a:pt x="673" y="1121"/>
                  </a:lnTo>
                  <a:lnTo>
                    <a:pt x="676" y="1121"/>
                  </a:lnTo>
                  <a:lnTo>
                    <a:pt x="676" y="1123"/>
                  </a:lnTo>
                  <a:lnTo>
                    <a:pt x="673" y="1123"/>
                  </a:lnTo>
                  <a:lnTo>
                    <a:pt x="676" y="1123"/>
                  </a:lnTo>
                  <a:lnTo>
                    <a:pt x="679" y="1123"/>
                  </a:lnTo>
                  <a:lnTo>
                    <a:pt x="679" y="1126"/>
                  </a:lnTo>
                  <a:lnTo>
                    <a:pt x="681" y="1126"/>
                  </a:lnTo>
                  <a:lnTo>
                    <a:pt x="684" y="1126"/>
                  </a:lnTo>
                  <a:lnTo>
                    <a:pt x="686" y="1126"/>
                  </a:lnTo>
                  <a:lnTo>
                    <a:pt x="686" y="1129"/>
                  </a:lnTo>
                  <a:lnTo>
                    <a:pt x="686" y="1131"/>
                  </a:lnTo>
                  <a:lnTo>
                    <a:pt x="686" y="1134"/>
                  </a:lnTo>
                  <a:lnTo>
                    <a:pt x="689" y="1134"/>
                  </a:lnTo>
                  <a:lnTo>
                    <a:pt x="686" y="1134"/>
                  </a:lnTo>
                  <a:lnTo>
                    <a:pt x="686" y="1137"/>
                  </a:lnTo>
                  <a:lnTo>
                    <a:pt x="686" y="1139"/>
                  </a:lnTo>
                  <a:lnTo>
                    <a:pt x="684" y="1139"/>
                  </a:lnTo>
                  <a:lnTo>
                    <a:pt x="684" y="1142"/>
                  </a:lnTo>
                  <a:lnTo>
                    <a:pt x="681" y="1142"/>
                  </a:lnTo>
                  <a:lnTo>
                    <a:pt x="681" y="1139"/>
                  </a:lnTo>
                  <a:lnTo>
                    <a:pt x="679" y="1139"/>
                  </a:lnTo>
                  <a:lnTo>
                    <a:pt x="679" y="1142"/>
                  </a:lnTo>
                  <a:lnTo>
                    <a:pt x="676" y="1142"/>
                  </a:lnTo>
                  <a:lnTo>
                    <a:pt x="676" y="1144"/>
                  </a:lnTo>
                  <a:lnTo>
                    <a:pt x="676" y="1147"/>
                  </a:lnTo>
                  <a:lnTo>
                    <a:pt x="679" y="1147"/>
                  </a:lnTo>
                  <a:lnTo>
                    <a:pt x="681" y="1147"/>
                  </a:lnTo>
                  <a:lnTo>
                    <a:pt x="681" y="1150"/>
                  </a:lnTo>
                  <a:lnTo>
                    <a:pt x="681" y="1152"/>
                  </a:lnTo>
                  <a:lnTo>
                    <a:pt x="679" y="1155"/>
                  </a:lnTo>
                  <a:lnTo>
                    <a:pt x="679" y="1157"/>
                  </a:lnTo>
                  <a:lnTo>
                    <a:pt x="676" y="1157"/>
                  </a:lnTo>
                  <a:lnTo>
                    <a:pt x="676" y="1155"/>
                  </a:lnTo>
                  <a:lnTo>
                    <a:pt x="676" y="1157"/>
                  </a:lnTo>
                  <a:lnTo>
                    <a:pt x="673" y="1157"/>
                  </a:lnTo>
                  <a:lnTo>
                    <a:pt x="671" y="1157"/>
                  </a:lnTo>
                  <a:lnTo>
                    <a:pt x="671" y="1160"/>
                  </a:lnTo>
                  <a:lnTo>
                    <a:pt x="668" y="1160"/>
                  </a:lnTo>
                  <a:lnTo>
                    <a:pt x="668" y="1157"/>
                  </a:lnTo>
                  <a:lnTo>
                    <a:pt x="671" y="1157"/>
                  </a:lnTo>
                  <a:lnTo>
                    <a:pt x="668" y="1157"/>
                  </a:lnTo>
                  <a:lnTo>
                    <a:pt x="668" y="1160"/>
                  </a:lnTo>
                  <a:lnTo>
                    <a:pt x="666" y="1160"/>
                  </a:lnTo>
                  <a:lnTo>
                    <a:pt x="663" y="1160"/>
                  </a:lnTo>
                  <a:lnTo>
                    <a:pt x="660" y="1160"/>
                  </a:lnTo>
                  <a:lnTo>
                    <a:pt x="660" y="1157"/>
                  </a:lnTo>
                  <a:lnTo>
                    <a:pt x="658" y="1157"/>
                  </a:lnTo>
                  <a:lnTo>
                    <a:pt x="658" y="1155"/>
                  </a:lnTo>
                  <a:lnTo>
                    <a:pt x="655" y="1155"/>
                  </a:lnTo>
                  <a:lnTo>
                    <a:pt x="658" y="1157"/>
                  </a:lnTo>
                  <a:lnTo>
                    <a:pt x="655" y="1157"/>
                  </a:lnTo>
                  <a:lnTo>
                    <a:pt x="655" y="1155"/>
                  </a:lnTo>
                  <a:lnTo>
                    <a:pt x="652" y="1155"/>
                  </a:lnTo>
                  <a:lnTo>
                    <a:pt x="652" y="1157"/>
                  </a:lnTo>
                  <a:lnTo>
                    <a:pt x="650" y="1157"/>
                  </a:lnTo>
                  <a:lnTo>
                    <a:pt x="647" y="1157"/>
                  </a:lnTo>
                  <a:lnTo>
                    <a:pt x="647" y="1155"/>
                  </a:lnTo>
                  <a:lnTo>
                    <a:pt x="645" y="1155"/>
                  </a:lnTo>
                  <a:lnTo>
                    <a:pt x="642" y="1155"/>
                  </a:lnTo>
                  <a:lnTo>
                    <a:pt x="639" y="1155"/>
                  </a:lnTo>
                  <a:lnTo>
                    <a:pt x="637" y="1155"/>
                  </a:lnTo>
                  <a:lnTo>
                    <a:pt x="637" y="1152"/>
                  </a:lnTo>
                  <a:lnTo>
                    <a:pt x="637" y="1155"/>
                  </a:lnTo>
                  <a:lnTo>
                    <a:pt x="637" y="1152"/>
                  </a:lnTo>
                  <a:lnTo>
                    <a:pt x="639" y="1152"/>
                  </a:lnTo>
                  <a:lnTo>
                    <a:pt x="637" y="1152"/>
                  </a:lnTo>
                  <a:lnTo>
                    <a:pt x="634" y="1152"/>
                  </a:lnTo>
                  <a:lnTo>
                    <a:pt x="634" y="1150"/>
                  </a:lnTo>
                  <a:lnTo>
                    <a:pt x="632" y="1150"/>
                  </a:lnTo>
                  <a:lnTo>
                    <a:pt x="632" y="1147"/>
                  </a:lnTo>
                  <a:lnTo>
                    <a:pt x="629" y="1147"/>
                  </a:lnTo>
                  <a:lnTo>
                    <a:pt x="629" y="1150"/>
                  </a:lnTo>
                  <a:lnTo>
                    <a:pt x="629" y="1147"/>
                  </a:lnTo>
                  <a:lnTo>
                    <a:pt x="626" y="1144"/>
                  </a:lnTo>
                  <a:lnTo>
                    <a:pt x="626" y="1142"/>
                  </a:lnTo>
                  <a:lnTo>
                    <a:pt x="624" y="1142"/>
                  </a:lnTo>
                  <a:lnTo>
                    <a:pt x="624" y="1139"/>
                  </a:lnTo>
                  <a:lnTo>
                    <a:pt x="624" y="1137"/>
                  </a:lnTo>
                  <a:lnTo>
                    <a:pt x="624" y="1134"/>
                  </a:lnTo>
                  <a:lnTo>
                    <a:pt x="624" y="1131"/>
                  </a:lnTo>
                  <a:lnTo>
                    <a:pt x="621" y="1131"/>
                  </a:lnTo>
                  <a:lnTo>
                    <a:pt x="621" y="1129"/>
                  </a:lnTo>
                  <a:lnTo>
                    <a:pt x="619" y="1129"/>
                  </a:lnTo>
                  <a:lnTo>
                    <a:pt x="619" y="1126"/>
                  </a:lnTo>
                  <a:lnTo>
                    <a:pt x="616" y="1126"/>
                  </a:lnTo>
                  <a:lnTo>
                    <a:pt x="616" y="1123"/>
                  </a:lnTo>
                  <a:lnTo>
                    <a:pt x="616" y="1121"/>
                  </a:lnTo>
                  <a:lnTo>
                    <a:pt x="616" y="1118"/>
                  </a:lnTo>
                  <a:lnTo>
                    <a:pt x="613" y="1118"/>
                  </a:lnTo>
                  <a:lnTo>
                    <a:pt x="613" y="1116"/>
                  </a:lnTo>
                  <a:lnTo>
                    <a:pt x="611" y="1116"/>
                  </a:lnTo>
                  <a:lnTo>
                    <a:pt x="611" y="1113"/>
                  </a:lnTo>
                  <a:lnTo>
                    <a:pt x="608" y="1113"/>
                  </a:lnTo>
                  <a:lnTo>
                    <a:pt x="608" y="1110"/>
                  </a:lnTo>
                  <a:lnTo>
                    <a:pt x="608" y="1108"/>
                  </a:lnTo>
                  <a:lnTo>
                    <a:pt x="608" y="1105"/>
                  </a:lnTo>
                  <a:lnTo>
                    <a:pt x="611" y="1103"/>
                  </a:lnTo>
                  <a:lnTo>
                    <a:pt x="611" y="1100"/>
                  </a:lnTo>
                  <a:lnTo>
                    <a:pt x="611" y="1097"/>
                  </a:lnTo>
                  <a:lnTo>
                    <a:pt x="611" y="1095"/>
                  </a:lnTo>
                  <a:lnTo>
                    <a:pt x="613" y="1092"/>
                  </a:lnTo>
                  <a:lnTo>
                    <a:pt x="613" y="1089"/>
                  </a:lnTo>
                  <a:lnTo>
                    <a:pt x="613" y="1087"/>
                  </a:lnTo>
                  <a:lnTo>
                    <a:pt x="613" y="1084"/>
                  </a:lnTo>
                  <a:lnTo>
                    <a:pt x="616" y="1082"/>
                  </a:lnTo>
                  <a:lnTo>
                    <a:pt x="616" y="1079"/>
                  </a:lnTo>
                  <a:lnTo>
                    <a:pt x="616" y="1076"/>
                  </a:lnTo>
                  <a:lnTo>
                    <a:pt x="616" y="1074"/>
                  </a:lnTo>
                  <a:lnTo>
                    <a:pt x="613" y="1074"/>
                  </a:lnTo>
                  <a:lnTo>
                    <a:pt x="616" y="1074"/>
                  </a:lnTo>
                  <a:lnTo>
                    <a:pt x="616" y="1071"/>
                  </a:lnTo>
                  <a:lnTo>
                    <a:pt x="619" y="1074"/>
                  </a:lnTo>
                  <a:close/>
                  <a:moveTo>
                    <a:pt x="1279" y="1058"/>
                  </a:moveTo>
                  <a:lnTo>
                    <a:pt x="1282" y="1058"/>
                  </a:lnTo>
                  <a:lnTo>
                    <a:pt x="1282" y="1061"/>
                  </a:lnTo>
                  <a:lnTo>
                    <a:pt x="1282" y="1063"/>
                  </a:lnTo>
                  <a:lnTo>
                    <a:pt x="1279" y="1063"/>
                  </a:lnTo>
                  <a:lnTo>
                    <a:pt x="1279" y="1061"/>
                  </a:lnTo>
                  <a:lnTo>
                    <a:pt x="1279" y="1058"/>
                  </a:lnTo>
                  <a:close/>
                  <a:moveTo>
                    <a:pt x="1271" y="1050"/>
                  </a:moveTo>
                  <a:lnTo>
                    <a:pt x="1271" y="1053"/>
                  </a:lnTo>
                  <a:lnTo>
                    <a:pt x="1271" y="1056"/>
                  </a:lnTo>
                  <a:lnTo>
                    <a:pt x="1268" y="1056"/>
                  </a:lnTo>
                  <a:lnTo>
                    <a:pt x="1266" y="1056"/>
                  </a:lnTo>
                  <a:lnTo>
                    <a:pt x="1266" y="1058"/>
                  </a:lnTo>
                  <a:lnTo>
                    <a:pt x="1268" y="1058"/>
                  </a:lnTo>
                  <a:lnTo>
                    <a:pt x="1268" y="1056"/>
                  </a:lnTo>
                  <a:lnTo>
                    <a:pt x="1271" y="1056"/>
                  </a:lnTo>
                  <a:lnTo>
                    <a:pt x="1274" y="1056"/>
                  </a:lnTo>
                  <a:lnTo>
                    <a:pt x="1274" y="1058"/>
                  </a:lnTo>
                  <a:lnTo>
                    <a:pt x="1276" y="1058"/>
                  </a:lnTo>
                  <a:lnTo>
                    <a:pt x="1279" y="1061"/>
                  </a:lnTo>
                  <a:lnTo>
                    <a:pt x="1279" y="1063"/>
                  </a:lnTo>
                  <a:lnTo>
                    <a:pt x="1279" y="1066"/>
                  </a:lnTo>
                  <a:lnTo>
                    <a:pt x="1276" y="1066"/>
                  </a:lnTo>
                  <a:lnTo>
                    <a:pt x="1274" y="1066"/>
                  </a:lnTo>
                  <a:lnTo>
                    <a:pt x="1276" y="1066"/>
                  </a:lnTo>
                  <a:lnTo>
                    <a:pt x="1276" y="1069"/>
                  </a:lnTo>
                  <a:lnTo>
                    <a:pt x="1276" y="1066"/>
                  </a:lnTo>
                  <a:lnTo>
                    <a:pt x="1276" y="1069"/>
                  </a:lnTo>
                  <a:lnTo>
                    <a:pt x="1276" y="1071"/>
                  </a:lnTo>
                  <a:lnTo>
                    <a:pt x="1279" y="1071"/>
                  </a:lnTo>
                  <a:lnTo>
                    <a:pt x="1279" y="1069"/>
                  </a:lnTo>
                  <a:lnTo>
                    <a:pt x="1282" y="1069"/>
                  </a:lnTo>
                  <a:lnTo>
                    <a:pt x="1284" y="1069"/>
                  </a:lnTo>
                  <a:lnTo>
                    <a:pt x="1282" y="1069"/>
                  </a:lnTo>
                  <a:lnTo>
                    <a:pt x="1282" y="1071"/>
                  </a:lnTo>
                  <a:lnTo>
                    <a:pt x="1279" y="1071"/>
                  </a:lnTo>
                  <a:lnTo>
                    <a:pt x="1282" y="1071"/>
                  </a:lnTo>
                  <a:lnTo>
                    <a:pt x="1284" y="1071"/>
                  </a:lnTo>
                  <a:lnTo>
                    <a:pt x="1284" y="1074"/>
                  </a:lnTo>
                  <a:lnTo>
                    <a:pt x="1284" y="1071"/>
                  </a:lnTo>
                  <a:lnTo>
                    <a:pt x="1287" y="1074"/>
                  </a:lnTo>
                  <a:lnTo>
                    <a:pt x="1287" y="1071"/>
                  </a:lnTo>
                  <a:lnTo>
                    <a:pt x="1287" y="1074"/>
                  </a:lnTo>
                  <a:lnTo>
                    <a:pt x="1289" y="1074"/>
                  </a:lnTo>
                  <a:lnTo>
                    <a:pt x="1289" y="1076"/>
                  </a:lnTo>
                  <a:lnTo>
                    <a:pt x="1287" y="1079"/>
                  </a:lnTo>
                  <a:lnTo>
                    <a:pt x="1287" y="1082"/>
                  </a:lnTo>
                  <a:lnTo>
                    <a:pt x="1289" y="1082"/>
                  </a:lnTo>
                  <a:lnTo>
                    <a:pt x="1292" y="1082"/>
                  </a:lnTo>
                  <a:lnTo>
                    <a:pt x="1295" y="1082"/>
                  </a:lnTo>
                  <a:lnTo>
                    <a:pt x="1295" y="1084"/>
                  </a:lnTo>
                  <a:lnTo>
                    <a:pt x="1297" y="1084"/>
                  </a:lnTo>
                  <a:lnTo>
                    <a:pt x="1297" y="1082"/>
                  </a:lnTo>
                  <a:lnTo>
                    <a:pt x="1297" y="1084"/>
                  </a:lnTo>
                  <a:lnTo>
                    <a:pt x="1300" y="1084"/>
                  </a:lnTo>
                  <a:lnTo>
                    <a:pt x="1302" y="1082"/>
                  </a:lnTo>
                  <a:lnTo>
                    <a:pt x="1305" y="1082"/>
                  </a:lnTo>
                  <a:lnTo>
                    <a:pt x="1308" y="1082"/>
                  </a:lnTo>
                  <a:lnTo>
                    <a:pt x="1308" y="1084"/>
                  </a:lnTo>
                  <a:lnTo>
                    <a:pt x="1308" y="1087"/>
                  </a:lnTo>
                  <a:lnTo>
                    <a:pt x="1310" y="1089"/>
                  </a:lnTo>
                  <a:lnTo>
                    <a:pt x="1310" y="1092"/>
                  </a:lnTo>
                  <a:lnTo>
                    <a:pt x="1310" y="1095"/>
                  </a:lnTo>
                  <a:lnTo>
                    <a:pt x="1313" y="1095"/>
                  </a:lnTo>
                  <a:lnTo>
                    <a:pt x="1313" y="1092"/>
                  </a:lnTo>
                  <a:lnTo>
                    <a:pt x="1313" y="1095"/>
                  </a:lnTo>
                  <a:lnTo>
                    <a:pt x="1313" y="1092"/>
                  </a:lnTo>
                  <a:lnTo>
                    <a:pt x="1315" y="1092"/>
                  </a:lnTo>
                  <a:lnTo>
                    <a:pt x="1318" y="1092"/>
                  </a:lnTo>
                  <a:lnTo>
                    <a:pt x="1318" y="1095"/>
                  </a:lnTo>
                  <a:lnTo>
                    <a:pt x="1321" y="1095"/>
                  </a:lnTo>
                  <a:lnTo>
                    <a:pt x="1323" y="1095"/>
                  </a:lnTo>
                  <a:lnTo>
                    <a:pt x="1323" y="1097"/>
                  </a:lnTo>
                  <a:lnTo>
                    <a:pt x="1326" y="1097"/>
                  </a:lnTo>
                  <a:lnTo>
                    <a:pt x="1326" y="1100"/>
                  </a:lnTo>
                  <a:lnTo>
                    <a:pt x="1329" y="1100"/>
                  </a:lnTo>
                  <a:lnTo>
                    <a:pt x="1331" y="1100"/>
                  </a:lnTo>
                  <a:lnTo>
                    <a:pt x="1331" y="1103"/>
                  </a:lnTo>
                  <a:lnTo>
                    <a:pt x="1331" y="1105"/>
                  </a:lnTo>
                  <a:lnTo>
                    <a:pt x="1331" y="1108"/>
                  </a:lnTo>
                  <a:lnTo>
                    <a:pt x="1329" y="1108"/>
                  </a:lnTo>
                  <a:lnTo>
                    <a:pt x="1329" y="1110"/>
                  </a:lnTo>
                  <a:lnTo>
                    <a:pt x="1326" y="1110"/>
                  </a:lnTo>
                  <a:lnTo>
                    <a:pt x="1326" y="1108"/>
                  </a:lnTo>
                  <a:lnTo>
                    <a:pt x="1323" y="1108"/>
                  </a:lnTo>
                  <a:lnTo>
                    <a:pt x="1323" y="1105"/>
                  </a:lnTo>
                  <a:lnTo>
                    <a:pt x="1323" y="1108"/>
                  </a:lnTo>
                  <a:lnTo>
                    <a:pt x="1321" y="1108"/>
                  </a:lnTo>
                  <a:lnTo>
                    <a:pt x="1321" y="1105"/>
                  </a:lnTo>
                  <a:lnTo>
                    <a:pt x="1318" y="1105"/>
                  </a:lnTo>
                  <a:lnTo>
                    <a:pt x="1318" y="1103"/>
                  </a:lnTo>
                  <a:lnTo>
                    <a:pt x="1315" y="1103"/>
                  </a:lnTo>
                  <a:lnTo>
                    <a:pt x="1315" y="1100"/>
                  </a:lnTo>
                  <a:lnTo>
                    <a:pt x="1315" y="1103"/>
                  </a:lnTo>
                  <a:lnTo>
                    <a:pt x="1315" y="1105"/>
                  </a:lnTo>
                  <a:lnTo>
                    <a:pt x="1315" y="1103"/>
                  </a:lnTo>
                  <a:lnTo>
                    <a:pt x="1313" y="1103"/>
                  </a:lnTo>
                  <a:lnTo>
                    <a:pt x="1313" y="1100"/>
                  </a:lnTo>
                  <a:lnTo>
                    <a:pt x="1313" y="1103"/>
                  </a:lnTo>
                  <a:lnTo>
                    <a:pt x="1313" y="1105"/>
                  </a:lnTo>
                  <a:lnTo>
                    <a:pt x="1310" y="1105"/>
                  </a:lnTo>
                  <a:lnTo>
                    <a:pt x="1308" y="1105"/>
                  </a:lnTo>
                  <a:lnTo>
                    <a:pt x="1308" y="1108"/>
                  </a:lnTo>
                  <a:lnTo>
                    <a:pt x="1305" y="1108"/>
                  </a:lnTo>
                  <a:lnTo>
                    <a:pt x="1305" y="1105"/>
                  </a:lnTo>
                  <a:lnTo>
                    <a:pt x="1302" y="1105"/>
                  </a:lnTo>
                  <a:lnTo>
                    <a:pt x="1302" y="1108"/>
                  </a:lnTo>
                  <a:lnTo>
                    <a:pt x="1300" y="1108"/>
                  </a:lnTo>
                  <a:lnTo>
                    <a:pt x="1297" y="1108"/>
                  </a:lnTo>
                  <a:lnTo>
                    <a:pt x="1297" y="1105"/>
                  </a:lnTo>
                  <a:lnTo>
                    <a:pt x="1295" y="1105"/>
                  </a:lnTo>
                  <a:lnTo>
                    <a:pt x="1295" y="1103"/>
                  </a:lnTo>
                  <a:lnTo>
                    <a:pt x="1292" y="1103"/>
                  </a:lnTo>
                  <a:lnTo>
                    <a:pt x="1289" y="1103"/>
                  </a:lnTo>
                  <a:lnTo>
                    <a:pt x="1292" y="1103"/>
                  </a:lnTo>
                  <a:lnTo>
                    <a:pt x="1292" y="1105"/>
                  </a:lnTo>
                  <a:lnTo>
                    <a:pt x="1289" y="1105"/>
                  </a:lnTo>
                  <a:lnTo>
                    <a:pt x="1289" y="1103"/>
                  </a:lnTo>
                  <a:lnTo>
                    <a:pt x="1289" y="1105"/>
                  </a:lnTo>
                  <a:lnTo>
                    <a:pt x="1292" y="1105"/>
                  </a:lnTo>
                  <a:lnTo>
                    <a:pt x="1292" y="1108"/>
                  </a:lnTo>
                  <a:lnTo>
                    <a:pt x="1292" y="1105"/>
                  </a:lnTo>
                  <a:lnTo>
                    <a:pt x="1289" y="1105"/>
                  </a:lnTo>
                  <a:lnTo>
                    <a:pt x="1289" y="1103"/>
                  </a:lnTo>
                  <a:lnTo>
                    <a:pt x="1287" y="1100"/>
                  </a:lnTo>
                  <a:lnTo>
                    <a:pt x="1287" y="1103"/>
                  </a:lnTo>
                  <a:lnTo>
                    <a:pt x="1284" y="1100"/>
                  </a:lnTo>
                  <a:lnTo>
                    <a:pt x="1282" y="1100"/>
                  </a:lnTo>
                  <a:lnTo>
                    <a:pt x="1282" y="1103"/>
                  </a:lnTo>
                  <a:lnTo>
                    <a:pt x="1279" y="1103"/>
                  </a:lnTo>
                  <a:lnTo>
                    <a:pt x="1279" y="1105"/>
                  </a:lnTo>
                  <a:lnTo>
                    <a:pt x="1282" y="1105"/>
                  </a:lnTo>
                  <a:lnTo>
                    <a:pt x="1279" y="1105"/>
                  </a:lnTo>
                  <a:lnTo>
                    <a:pt x="1279" y="1103"/>
                  </a:lnTo>
                  <a:lnTo>
                    <a:pt x="1276" y="1103"/>
                  </a:lnTo>
                  <a:lnTo>
                    <a:pt x="1276" y="1100"/>
                  </a:lnTo>
                  <a:lnTo>
                    <a:pt x="1276" y="1097"/>
                  </a:lnTo>
                  <a:lnTo>
                    <a:pt x="1276" y="1095"/>
                  </a:lnTo>
                  <a:lnTo>
                    <a:pt x="1279" y="1095"/>
                  </a:lnTo>
                  <a:lnTo>
                    <a:pt x="1276" y="1095"/>
                  </a:lnTo>
                  <a:lnTo>
                    <a:pt x="1279" y="1092"/>
                  </a:lnTo>
                  <a:lnTo>
                    <a:pt x="1279" y="1089"/>
                  </a:lnTo>
                  <a:lnTo>
                    <a:pt x="1279" y="1092"/>
                  </a:lnTo>
                  <a:lnTo>
                    <a:pt x="1276" y="1092"/>
                  </a:lnTo>
                  <a:lnTo>
                    <a:pt x="1276" y="1089"/>
                  </a:lnTo>
                  <a:lnTo>
                    <a:pt x="1276" y="1092"/>
                  </a:lnTo>
                  <a:lnTo>
                    <a:pt x="1274" y="1092"/>
                  </a:lnTo>
                  <a:lnTo>
                    <a:pt x="1274" y="1089"/>
                  </a:lnTo>
                  <a:lnTo>
                    <a:pt x="1271" y="1089"/>
                  </a:lnTo>
                  <a:lnTo>
                    <a:pt x="1271" y="1087"/>
                  </a:lnTo>
                  <a:lnTo>
                    <a:pt x="1271" y="1084"/>
                  </a:lnTo>
                  <a:lnTo>
                    <a:pt x="1271" y="1082"/>
                  </a:lnTo>
                  <a:lnTo>
                    <a:pt x="1271" y="1079"/>
                  </a:lnTo>
                  <a:lnTo>
                    <a:pt x="1271" y="1076"/>
                  </a:lnTo>
                  <a:lnTo>
                    <a:pt x="1274" y="1074"/>
                  </a:lnTo>
                  <a:lnTo>
                    <a:pt x="1271" y="1074"/>
                  </a:lnTo>
                  <a:lnTo>
                    <a:pt x="1268" y="1074"/>
                  </a:lnTo>
                  <a:lnTo>
                    <a:pt x="1268" y="1071"/>
                  </a:lnTo>
                  <a:lnTo>
                    <a:pt x="1266" y="1069"/>
                  </a:lnTo>
                  <a:lnTo>
                    <a:pt x="1263" y="1069"/>
                  </a:lnTo>
                  <a:lnTo>
                    <a:pt x="1263" y="1066"/>
                  </a:lnTo>
                  <a:lnTo>
                    <a:pt x="1263" y="1063"/>
                  </a:lnTo>
                  <a:lnTo>
                    <a:pt x="1263" y="1061"/>
                  </a:lnTo>
                  <a:lnTo>
                    <a:pt x="1266" y="1061"/>
                  </a:lnTo>
                  <a:lnTo>
                    <a:pt x="1266" y="1058"/>
                  </a:lnTo>
                  <a:lnTo>
                    <a:pt x="1266" y="1056"/>
                  </a:lnTo>
                  <a:lnTo>
                    <a:pt x="1263" y="1056"/>
                  </a:lnTo>
                  <a:lnTo>
                    <a:pt x="1263" y="1053"/>
                  </a:lnTo>
                  <a:lnTo>
                    <a:pt x="1266" y="1053"/>
                  </a:lnTo>
                  <a:lnTo>
                    <a:pt x="1268" y="1050"/>
                  </a:lnTo>
                  <a:lnTo>
                    <a:pt x="1271" y="1050"/>
                  </a:lnTo>
                  <a:close/>
                  <a:moveTo>
                    <a:pt x="1268" y="1045"/>
                  </a:moveTo>
                  <a:lnTo>
                    <a:pt x="1268" y="1048"/>
                  </a:lnTo>
                  <a:lnTo>
                    <a:pt x="1271" y="1048"/>
                  </a:lnTo>
                  <a:lnTo>
                    <a:pt x="1268" y="1048"/>
                  </a:lnTo>
                  <a:lnTo>
                    <a:pt x="1268" y="1050"/>
                  </a:lnTo>
                  <a:lnTo>
                    <a:pt x="1266" y="1050"/>
                  </a:lnTo>
                  <a:lnTo>
                    <a:pt x="1263" y="1050"/>
                  </a:lnTo>
                  <a:lnTo>
                    <a:pt x="1261" y="1050"/>
                  </a:lnTo>
                  <a:lnTo>
                    <a:pt x="1258" y="1050"/>
                  </a:lnTo>
                  <a:lnTo>
                    <a:pt x="1258" y="1053"/>
                  </a:lnTo>
                  <a:lnTo>
                    <a:pt x="1258" y="1050"/>
                  </a:lnTo>
                  <a:lnTo>
                    <a:pt x="1255" y="1050"/>
                  </a:lnTo>
                  <a:lnTo>
                    <a:pt x="1255" y="1048"/>
                  </a:lnTo>
                  <a:lnTo>
                    <a:pt x="1255" y="1050"/>
                  </a:lnTo>
                  <a:lnTo>
                    <a:pt x="1255" y="1048"/>
                  </a:lnTo>
                  <a:lnTo>
                    <a:pt x="1258" y="1048"/>
                  </a:lnTo>
                  <a:lnTo>
                    <a:pt x="1258" y="1045"/>
                  </a:lnTo>
                  <a:lnTo>
                    <a:pt x="1258" y="1048"/>
                  </a:lnTo>
                  <a:lnTo>
                    <a:pt x="1261" y="1048"/>
                  </a:lnTo>
                  <a:lnTo>
                    <a:pt x="1263" y="1048"/>
                  </a:lnTo>
                  <a:lnTo>
                    <a:pt x="1266" y="1045"/>
                  </a:lnTo>
                  <a:lnTo>
                    <a:pt x="1266" y="1048"/>
                  </a:lnTo>
                  <a:lnTo>
                    <a:pt x="1266" y="1045"/>
                  </a:lnTo>
                  <a:lnTo>
                    <a:pt x="1268" y="1045"/>
                  </a:lnTo>
                  <a:close/>
                  <a:moveTo>
                    <a:pt x="1263" y="1045"/>
                  </a:moveTo>
                  <a:lnTo>
                    <a:pt x="1266" y="1045"/>
                  </a:lnTo>
                  <a:lnTo>
                    <a:pt x="1263" y="1045"/>
                  </a:lnTo>
                  <a:lnTo>
                    <a:pt x="1263" y="1048"/>
                  </a:lnTo>
                  <a:lnTo>
                    <a:pt x="1261" y="1048"/>
                  </a:lnTo>
                  <a:lnTo>
                    <a:pt x="1261" y="1045"/>
                  </a:lnTo>
                  <a:lnTo>
                    <a:pt x="1261" y="1042"/>
                  </a:lnTo>
                  <a:lnTo>
                    <a:pt x="1263" y="1042"/>
                  </a:lnTo>
                  <a:lnTo>
                    <a:pt x="1263" y="1045"/>
                  </a:lnTo>
                  <a:close/>
                  <a:moveTo>
                    <a:pt x="1266" y="1042"/>
                  </a:moveTo>
                  <a:lnTo>
                    <a:pt x="1263" y="1042"/>
                  </a:lnTo>
                  <a:lnTo>
                    <a:pt x="1263" y="1040"/>
                  </a:lnTo>
                  <a:lnTo>
                    <a:pt x="1266" y="1040"/>
                  </a:lnTo>
                  <a:lnTo>
                    <a:pt x="1266" y="1042"/>
                  </a:lnTo>
                  <a:close/>
                  <a:moveTo>
                    <a:pt x="1245" y="1027"/>
                  </a:moveTo>
                  <a:lnTo>
                    <a:pt x="1245" y="1029"/>
                  </a:lnTo>
                  <a:lnTo>
                    <a:pt x="1245" y="1032"/>
                  </a:lnTo>
                  <a:lnTo>
                    <a:pt x="1242" y="1032"/>
                  </a:lnTo>
                  <a:lnTo>
                    <a:pt x="1242" y="1029"/>
                  </a:lnTo>
                  <a:lnTo>
                    <a:pt x="1242" y="1027"/>
                  </a:lnTo>
                  <a:lnTo>
                    <a:pt x="1242" y="1024"/>
                  </a:lnTo>
                  <a:lnTo>
                    <a:pt x="1245" y="1024"/>
                  </a:lnTo>
                  <a:lnTo>
                    <a:pt x="1245" y="1027"/>
                  </a:lnTo>
                  <a:close/>
                  <a:moveTo>
                    <a:pt x="960" y="1022"/>
                  </a:moveTo>
                  <a:lnTo>
                    <a:pt x="963" y="1022"/>
                  </a:lnTo>
                  <a:lnTo>
                    <a:pt x="966" y="1022"/>
                  </a:lnTo>
                  <a:lnTo>
                    <a:pt x="966" y="1024"/>
                  </a:lnTo>
                  <a:lnTo>
                    <a:pt x="963" y="1024"/>
                  </a:lnTo>
                  <a:lnTo>
                    <a:pt x="966" y="1024"/>
                  </a:lnTo>
                  <a:lnTo>
                    <a:pt x="966" y="1027"/>
                  </a:lnTo>
                  <a:lnTo>
                    <a:pt x="966" y="1029"/>
                  </a:lnTo>
                  <a:lnTo>
                    <a:pt x="966" y="1032"/>
                  </a:lnTo>
                  <a:lnTo>
                    <a:pt x="966" y="1035"/>
                  </a:lnTo>
                  <a:lnTo>
                    <a:pt x="968" y="1035"/>
                  </a:lnTo>
                  <a:lnTo>
                    <a:pt x="968" y="1037"/>
                  </a:lnTo>
                  <a:lnTo>
                    <a:pt x="968" y="1040"/>
                  </a:lnTo>
                  <a:lnTo>
                    <a:pt x="971" y="1040"/>
                  </a:lnTo>
                  <a:lnTo>
                    <a:pt x="971" y="1042"/>
                  </a:lnTo>
                  <a:lnTo>
                    <a:pt x="974" y="1042"/>
                  </a:lnTo>
                  <a:lnTo>
                    <a:pt x="974" y="1045"/>
                  </a:lnTo>
                  <a:lnTo>
                    <a:pt x="971" y="1045"/>
                  </a:lnTo>
                  <a:lnTo>
                    <a:pt x="974" y="1045"/>
                  </a:lnTo>
                  <a:lnTo>
                    <a:pt x="971" y="1045"/>
                  </a:lnTo>
                  <a:lnTo>
                    <a:pt x="974" y="1045"/>
                  </a:lnTo>
                  <a:lnTo>
                    <a:pt x="971" y="1042"/>
                  </a:lnTo>
                  <a:lnTo>
                    <a:pt x="974" y="1042"/>
                  </a:lnTo>
                  <a:lnTo>
                    <a:pt x="971" y="1042"/>
                  </a:lnTo>
                  <a:lnTo>
                    <a:pt x="974" y="1042"/>
                  </a:lnTo>
                  <a:lnTo>
                    <a:pt x="971" y="1042"/>
                  </a:lnTo>
                  <a:lnTo>
                    <a:pt x="971" y="1045"/>
                  </a:lnTo>
                  <a:lnTo>
                    <a:pt x="971" y="1048"/>
                  </a:lnTo>
                  <a:lnTo>
                    <a:pt x="968" y="1048"/>
                  </a:lnTo>
                  <a:lnTo>
                    <a:pt x="966" y="1048"/>
                  </a:lnTo>
                  <a:lnTo>
                    <a:pt x="963" y="1048"/>
                  </a:lnTo>
                  <a:lnTo>
                    <a:pt x="963" y="1045"/>
                  </a:lnTo>
                  <a:lnTo>
                    <a:pt x="960" y="1048"/>
                  </a:lnTo>
                  <a:lnTo>
                    <a:pt x="960" y="1050"/>
                  </a:lnTo>
                  <a:lnTo>
                    <a:pt x="958" y="1050"/>
                  </a:lnTo>
                  <a:lnTo>
                    <a:pt x="958" y="1048"/>
                  </a:lnTo>
                  <a:lnTo>
                    <a:pt x="955" y="1048"/>
                  </a:lnTo>
                  <a:lnTo>
                    <a:pt x="955" y="1050"/>
                  </a:lnTo>
                  <a:lnTo>
                    <a:pt x="955" y="1048"/>
                  </a:lnTo>
                  <a:lnTo>
                    <a:pt x="953" y="1048"/>
                  </a:lnTo>
                  <a:lnTo>
                    <a:pt x="950" y="1048"/>
                  </a:lnTo>
                  <a:lnTo>
                    <a:pt x="950" y="1045"/>
                  </a:lnTo>
                  <a:lnTo>
                    <a:pt x="947" y="1045"/>
                  </a:lnTo>
                  <a:lnTo>
                    <a:pt x="947" y="1042"/>
                  </a:lnTo>
                  <a:lnTo>
                    <a:pt x="947" y="1040"/>
                  </a:lnTo>
                  <a:lnTo>
                    <a:pt x="947" y="1037"/>
                  </a:lnTo>
                  <a:lnTo>
                    <a:pt x="950" y="1037"/>
                  </a:lnTo>
                  <a:lnTo>
                    <a:pt x="950" y="1035"/>
                  </a:lnTo>
                  <a:lnTo>
                    <a:pt x="950" y="1032"/>
                  </a:lnTo>
                  <a:lnTo>
                    <a:pt x="950" y="1029"/>
                  </a:lnTo>
                  <a:lnTo>
                    <a:pt x="950" y="1027"/>
                  </a:lnTo>
                  <a:lnTo>
                    <a:pt x="950" y="1024"/>
                  </a:lnTo>
                  <a:lnTo>
                    <a:pt x="953" y="1024"/>
                  </a:lnTo>
                  <a:lnTo>
                    <a:pt x="953" y="1022"/>
                  </a:lnTo>
                  <a:lnTo>
                    <a:pt x="953" y="1024"/>
                  </a:lnTo>
                  <a:lnTo>
                    <a:pt x="955" y="1024"/>
                  </a:lnTo>
                  <a:lnTo>
                    <a:pt x="953" y="1024"/>
                  </a:lnTo>
                  <a:lnTo>
                    <a:pt x="953" y="1022"/>
                  </a:lnTo>
                  <a:lnTo>
                    <a:pt x="955" y="1022"/>
                  </a:lnTo>
                  <a:lnTo>
                    <a:pt x="958" y="1022"/>
                  </a:lnTo>
                  <a:lnTo>
                    <a:pt x="960" y="1022"/>
                  </a:lnTo>
                  <a:close/>
                  <a:moveTo>
                    <a:pt x="1300" y="1003"/>
                  </a:moveTo>
                  <a:lnTo>
                    <a:pt x="1302" y="1003"/>
                  </a:lnTo>
                  <a:lnTo>
                    <a:pt x="1305" y="1003"/>
                  </a:lnTo>
                  <a:lnTo>
                    <a:pt x="1308" y="1003"/>
                  </a:lnTo>
                  <a:lnTo>
                    <a:pt x="1305" y="1003"/>
                  </a:lnTo>
                  <a:lnTo>
                    <a:pt x="1308" y="1006"/>
                  </a:lnTo>
                  <a:lnTo>
                    <a:pt x="1308" y="1003"/>
                  </a:lnTo>
                  <a:lnTo>
                    <a:pt x="1308" y="1006"/>
                  </a:lnTo>
                  <a:lnTo>
                    <a:pt x="1310" y="1006"/>
                  </a:lnTo>
                  <a:lnTo>
                    <a:pt x="1310" y="1009"/>
                  </a:lnTo>
                  <a:lnTo>
                    <a:pt x="1308" y="1009"/>
                  </a:lnTo>
                  <a:lnTo>
                    <a:pt x="1305" y="1009"/>
                  </a:lnTo>
                  <a:lnTo>
                    <a:pt x="1302" y="1009"/>
                  </a:lnTo>
                  <a:lnTo>
                    <a:pt x="1300" y="1009"/>
                  </a:lnTo>
                  <a:lnTo>
                    <a:pt x="1300" y="1006"/>
                  </a:lnTo>
                  <a:lnTo>
                    <a:pt x="1300" y="1003"/>
                  </a:lnTo>
                  <a:close/>
                  <a:moveTo>
                    <a:pt x="1305" y="1001"/>
                  </a:moveTo>
                  <a:lnTo>
                    <a:pt x="1302" y="1001"/>
                  </a:lnTo>
                  <a:lnTo>
                    <a:pt x="1305" y="1001"/>
                  </a:lnTo>
                  <a:close/>
                  <a:moveTo>
                    <a:pt x="1227" y="998"/>
                  </a:moveTo>
                  <a:lnTo>
                    <a:pt x="1229" y="1001"/>
                  </a:lnTo>
                  <a:lnTo>
                    <a:pt x="1229" y="998"/>
                  </a:lnTo>
                  <a:lnTo>
                    <a:pt x="1229" y="1001"/>
                  </a:lnTo>
                  <a:lnTo>
                    <a:pt x="1232" y="1001"/>
                  </a:lnTo>
                  <a:lnTo>
                    <a:pt x="1235" y="1001"/>
                  </a:lnTo>
                  <a:lnTo>
                    <a:pt x="1232" y="1001"/>
                  </a:lnTo>
                  <a:lnTo>
                    <a:pt x="1229" y="1001"/>
                  </a:lnTo>
                  <a:lnTo>
                    <a:pt x="1229" y="1003"/>
                  </a:lnTo>
                  <a:lnTo>
                    <a:pt x="1232" y="1003"/>
                  </a:lnTo>
                  <a:lnTo>
                    <a:pt x="1235" y="1003"/>
                  </a:lnTo>
                  <a:lnTo>
                    <a:pt x="1237" y="1003"/>
                  </a:lnTo>
                  <a:lnTo>
                    <a:pt x="1240" y="1006"/>
                  </a:lnTo>
                  <a:lnTo>
                    <a:pt x="1242" y="1006"/>
                  </a:lnTo>
                  <a:lnTo>
                    <a:pt x="1242" y="1009"/>
                  </a:lnTo>
                  <a:lnTo>
                    <a:pt x="1242" y="1011"/>
                  </a:lnTo>
                  <a:lnTo>
                    <a:pt x="1242" y="1014"/>
                  </a:lnTo>
                  <a:lnTo>
                    <a:pt x="1245" y="1014"/>
                  </a:lnTo>
                  <a:lnTo>
                    <a:pt x="1245" y="1016"/>
                  </a:lnTo>
                  <a:lnTo>
                    <a:pt x="1242" y="1016"/>
                  </a:lnTo>
                  <a:lnTo>
                    <a:pt x="1245" y="1019"/>
                  </a:lnTo>
                  <a:lnTo>
                    <a:pt x="1242" y="1019"/>
                  </a:lnTo>
                  <a:lnTo>
                    <a:pt x="1242" y="1022"/>
                  </a:lnTo>
                  <a:lnTo>
                    <a:pt x="1242" y="1024"/>
                  </a:lnTo>
                  <a:lnTo>
                    <a:pt x="1240" y="1024"/>
                  </a:lnTo>
                  <a:lnTo>
                    <a:pt x="1240" y="1027"/>
                  </a:lnTo>
                  <a:lnTo>
                    <a:pt x="1240" y="1029"/>
                  </a:lnTo>
                  <a:lnTo>
                    <a:pt x="1242" y="1029"/>
                  </a:lnTo>
                  <a:lnTo>
                    <a:pt x="1242" y="1032"/>
                  </a:lnTo>
                  <a:lnTo>
                    <a:pt x="1242" y="1035"/>
                  </a:lnTo>
                  <a:lnTo>
                    <a:pt x="1242" y="1037"/>
                  </a:lnTo>
                  <a:lnTo>
                    <a:pt x="1242" y="1040"/>
                  </a:lnTo>
                  <a:lnTo>
                    <a:pt x="1242" y="1037"/>
                  </a:lnTo>
                  <a:lnTo>
                    <a:pt x="1242" y="1040"/>
                  </a:lnTo>
                  <a:lnTo>
                    <a:pt x="1240" y="1040"/>
                  </a:lnTo>
                  <a:lnTo>
                    <a:pt x="1240" y="1037"/>
                  </a:lnTo>
                  <a:lnTo>
                    <a:pt x="1240" y="1040"/>
                  </a:lnTo>
                  <a:lnTo>
                    <a:pt x="1240" y="1037"/>
                  </a:lnTo>
                  <a:lnTo>
                    <a:pt x="1237" y="1037"/>
                  </a:lnTo>
                  <a:lnTo>
                    <a:pt x="1237" y="1040"/>
                  </a:lnTo>
                  <a:lnTo>
                    <a:pt x="1237" y="1042"/>
                  </a:lnTo>
                  <a:lnTo>
                    <a:pt x="1235" y="1042"/>
                  </a:lnTo>
                  <a:lnTo>
                    <a:pt x="1237" y="1045"/>
                  </a:lnTo>
                  <a:lnTo>
                    <a:pt x="1237" y="1048"/>
                  </a:lnTo>
                  <a:lnTo>
                    <a:pt x="1235" y="1048"/>
                  </a:lnTo>
                  <a:lnTo>
                    <a:pt x="1232" y="1048"/>
                  </a:lnTo>
                  <a:lnTo>
                    <a:pt x="1229" y="1048"/>
                  </a:lnTo>
                  <a:lnTo>
                    <a:pt x="1229" y="1050"/>
                  </a:lnTo>
                  <a:lnTo>
                    <a:pt x="1229" y="1053"/>
                  </a:lnTo>
                  <a:lnTo>
                    <a:pt x="1227" y="1053"/>
                  </a:lnTo>
                  <a:lnTo>
                    <a:pt x="1227" y="1056"/>
                  </a:lnTo>
                  <a:lnTo>
                    <a:pt x="1229" y="1056"/>
                  </a:lnTo>
                  <a:lnTo>
                    <a:pt x="1229" y="1058"/>
                  </a:lnTo>
                  <a:lnTo>
                    <a:pt x="1229" y="1061"/>
                  </a:lnTo>
                  <a:lnTo>
                    <a:pt x="1229" y="1063"/>
                  </a:lnTo>
                  <a:lnTo>
                    <a:pt x="1229" y="1061"/>
                  </a:lnTo>
                  <a:lnTo>
                    <a:pt x="1229" y="1063"/>
                  </a:lnTo>
                  <a:lnTo>
                    <a:pt x="1229" y="1066"/>
                  </a:lnTo>
                  <a:lnTo>
                    <a:pt x="1229" y="1069"/>
                  </a:lnTo>
                  <a:lnTo>
                    <a:pt x="1232" y="1066"/>
                  </a:lnTo>
                  <a:lnTo>
                    <a:pt x="1232" y="1069"/>
                  </a:lnTo>
                  <a:lnTo>
                    <a:pt x="1229" y="1069"/>
                  </a:lnTo>
                  <a:lnTo>
                    <a:pt x="1229" y="1071"/>
                  </a:lnTo>
                  <a:lnTo>
                    <a:pt x="1232" y="1071"/>
                  </a:lnTo>
                  <a:lnTo>
                    <a:pt x="1232" y="1074"/>
                  </a:lnTo>
                  <a:lnTo>
                    <a:pt x="1232" y="1076"/>
                  </a:lnTo>
                  <a:lnTo>
                    <a:pt x="1235" y="1076"/>
                  </a:lnTo>
                  <a:lnTo>
                    <a:pt x="1235" y="1079"/>
                  </a:lnTo>
                  <a:lnTo>
                    <a:pt x="1232" y="1079"/>
                  </a:lnTo>
                  <a:lnTo>
                    <a:pt x="1235" y="1079"/>
                  </a:lnTo>
                  <a:lnTo>
                    <a:pt x="1235" y="1082"/>
                  </a:lnTo>
                  <a:lnTo>
                    <a:pt x="1235" y="1084"/>
                  </a:lnTo>
                  <a:lnTo>
                    <a:pt x="1235" y="1087"/>
                  </a:lnTo>
                  <a:lnTo>
                    <a:pt x="1232" y="1087"/>
                  </a:lnTo>
                  <a:lnTo>
                    <a:pt x="1232" y="1084"/>
                  </a:lnTo>
                  <a:lnTo>
                    <a:pt x="1232" y="1087"/>
                  </a:lnTo>
                  <a:lnTo>
                    <a:pt x="1232" y="1084"/>
                  </a:lnTo>
                  <a:lnTo>
                    <a:pt x="1229" y="1084"/>
                  </a:lnTo>
                  <a:lnTo>
                    <a:pt x="1229" y="1087"/>
                  </a:lnTo>
                  <a:lnTo>
                    <a:pt x="1229" y="1084"/>
                  </a:lnTo>
                  <a:lnTo>
                    <a:pt x="1227" y="1084"/>
                  </a:lnTo>
                  <a:lnTo>
                    <a:pt x="1227" y="1087"/>
                  </a:lnTo>
                  <a:lnTo>
                    <a:pt x="1227" y="1084"/>
                  </a:lnTo>
                  <a:lnTo>
                    <a:pt x="1227" y="1087"/>
                  </a:lnTo>
                  <a:lnTo>
                    <a:pt x="1224" y="1087"/>
                  </a:lnTo>
                  <a:lnTo>
                    <a:pt x="1227" y="1087"/>
                  </a:lnTo>
                  <a:lnTo>
                    <a:pt x="1224" y="1087"/>
                  </a:lnTo>
                  <a:lnTo>
                    <a:pt x="1224" y="1089"/>
                  </a:lnTo>
                  <a:lnTo>
                    <a:pt x="1222" y="1092"/>
                  </a:lnTo>
                  <a:lnTo>
                    <a:pt x="1224" y="1092"/>
                  </a:lnTo>
                  <a:lnTo>
                    <a:pt x="1224" y="1089"/>
                  </a:lnTo>
                  <a:lnTo>
                    <a:pt x="1224" y="1092"/>
                  </a:lnTo>
                  <a:lnTo>
                    <a:pt x="1227" y="1092"/>
                  </a:lnTo>
                  <a:lnTo>
                    <a:pt x="1229" y="1092"/>
                  </a:lnTo>
                  <a:lnTo>
                    <a:pt x="1229" y="1095"/>
                  </a:lnTo>
                  <a:lnTo>
                    <a:pt x="1232" y="1095"/>
                  </a:lnTo>
                  <a:lnTo>
                    <a:pt x="1232" y="1097"/>
                  </a:lnTo>
                  <a:lnTo>
                    <a:pt x="1232" y="1100"/>
                  </a:lnTo>
                  <a:lnTo>
                    <a:pt x="1229" y="1100"/>
                  </a:lnTo>
                  <a:lnTo>
                    <a:pt x="1229" y="1103"/>
                  </a:lnTo>
                  <a:lnTo>
                    <a:pt x="1227" y="1103"/>
                  </a:lnTo>
                  <a:lnTo>
                    <a:pt x="1227" y="1100"/>
                  </a:lnTo>
                  <a:lnTo>
                    <a:pt x="1224" y="1100"/>
                  </a:lnTo>
                  <a:lnTo>
                    <a:pt x="1224" y="1097"/>
                  </a:lnTo>
                  <a:lnTo>
                    <a:pt x="1224" y="1095"/>
                  </a:lnTo>
                  <a:lnTo>
                    <a:pt x="1222" y="1095"/>
                  </a:lnTo>
                  <a:lnTo>
                    <a:pt x="1222" y="1097"/>
                  </a:lnTo>
                  <a:lnTo>
                    <a:pt x="1219" y="1097"/>
                  </a:lnTo>
                  <a:lnTo>
                    <a:pt x="1219" y="1095"/>
                  </a:lnTo>
                  <a:lnTo>
                    <a:pt x="1222" y="1095"/>
                  </a:lnTo>
                  <a:lnTo>
                    <a:pt x="1219" y="1095"/>
                  </a:lnTo>
                  <a:lnTo>
                    <a:pt x="1219" y="1092"/>
                  </a:lnTo>
                  <a:lnTo>
                    <a:pt x="1216" y="1092"/>
                  </a:lnTo>
                  <a:lnTo>
                    <a:pt x="1216" y="1089"/>
                  </a:lnTo>
                  <a:lnTo>
                    <a:pt x="1214" y="1089"/>
                  </a:lnTo>
                  <a:lnTo>
                    <a:pt x="1214" y="1092"/>
                  </a:lnTo>
                  <a:lnTo>
                    <a:pt x="1214" y="1095"/>
                  </a:lnTo>
                  <a:lnTo>
                    <a:pt x="1211" y="1095"/>
                  </a:lnTo>
                  <a:lnTo>
                    <a:pt x="1211" y="1092"/>
                  </a:lnTo>
                  <a:lnTo>
                    <a:pt x="1208" y="1089"/>
                  </a:lnTo>
                  <a:lnTo>
                    <a:pt x="1208" y="1087"/>
                  </a:lnTo>
                  <a:lnTo>
                    <a:pt x="1206" y="1087"/>
                  </a:lnTo>
                  <a:lnTo>
                    <a:pt x="1203" y="1087"/>
                  </a:lnTo>
                  <a:lnTo>
                    <a:pt x="1203" y="1084"/>
                  </a:lnTo>
                  <a:lnTo>
                    <a:pt x="1203" y="1082"/>
                  </a:lnTo>
                  <a:lnTo>
                    <a:pt x="1203" y="1084"/>
                  </a:lnTo>
                  <a:lnTo>
                    <a:pt x="1201" y="1084"/>
                  </a:lnTo>
                  <a:lnTo>
                    <a:pt x="1201" y="1082"/>
                  </a:lnTo>
                  <a:lnTo>
                    <a:pt x="1198" y="1082"/>
                  </a:lnTo>
                  <a:lnTo>
                    <a:pt x="1198" y="1084"/>
                  </a:lnTo>
                  <a:lnTo>
                    <a:pt x="1198" y="1082"/>
                  </a:lnTo>
                  <a:lnTo>
                    <a:pt x="1195" y="1082"/>
                  </a:lnTo>
                  <a:lnTo>
                    <a:pt x="1195" y="1079"/>
                  </a:lnTo>
                  <a:lnTo>
                    <a:pt x="1195" y="1082"/>
                  </a:lnTo>
                  <a:lnTo>
                    <a:pt x="1195" y="1079"/>
                  </a:lnTo>
                  <a:lnTo>
                    <a:pt x="1195" y="1082"/>
                  </a:lnTo>
                  <a:lnTo>
                    <a:pt x="1195" y="1079"/>
                  </a:lnTo>
                  <a:lnTo>
                    <a:pt x="1195" y="1082"/>
                  </a:lnTo>
                  <a:lnTo>
                    <a:pt x="1193" y="1082"/>
                  </a:lnTo>
                  <a:lnTo>
                    <a:pt x="1190" y="1082"/>
                  </a:lnTo>
                  <a:lnTo>
                    <a:pt x="1190" y="1084"/>
                  </a:lnTo>
                  <a:lnTo>
                    <a:pt x="1190" y="1082"/>
                  </a:lnTo>
                  <a:lnTo>
                    <a:pt x="1188" y="1082"/>
                  </a:lnTo>
                  <a:lnTo>
                    <a:pt x="1188" y="1084"/>
                  </a:lnTo>
                  <a:lnTo>
                    <a:pt x="1188" y="1087"/>
                  </a:lnTo>
                  <a:lnTo>
                    <a:pt x="1185" y="1087"/>
                  </a:lnTo>
                  <a:lnTo>
                    <a:pt x="1185" y="1089"/>
                  </a:lnTo>
                  <a:lnTo>
                    <a:pt x="1182" y="1089"/>
                  </a:lnTo>
                  <a:lnTo>
                    <a:pt x="1182" y="1087"/>
                  </a:lnTo>
                  <a:lnTo>
                    <a:pt x="1182" y="1084"/>
                  </a:lnTo>
                  <a:lnTo>
                    <a:pt x="1182" y="1082"/>
                  </a:lnTo>
                  <a:lnTo>
                    <a:pt x="1180" y="1082"/>
                  </a:lnTo>
                  <a:lnTo>
                    <a:pt x="1180" y="1079"/>
                  </a:lnTo>
                  <a:lnTo>
                    <a:pt x="1182" y="1079"/>
                  </a:lnTo>
                  <a:lnTo>
                    <a:pt x="1182" y="1076"/>
                  </a:lnTo>
                  <a:lnTo>
                    <a:pt x="1180" y="1076"/>
                  </a:lnTo>
                  <a:lnTo>
                    <a:pt x="1182" y="1076"/>
                  </a:lnTo>
                  <a:lnTo>
                    <a:pt x="1180" y="1076"/>
                  </a:lnTo>
                  <a:lnTo>
                    <a:pt x="1180" y="1074"/>
                  </a:lnTo>
                  <a:lnTo>
                    <a:pt x="1182" y="1074"/>
                  </a:lnTo>
                  <a:lnTo>
                    <a:pt x="1185" y="1074"/>
                  </a:lnTo>
                  <a:lnTo>
                    <a:pt x="1185" y="1071"/>
                  </a:lnTo>
                  <a:lnTo>
                    <a:pt x="1182" y="1071"/>
                  </a:lnTo>
                  <a:lnTo>
                    <a:pt x="1185" y="1071"/>
                  </a:lnTo>
                  <a:lnTo>
                    <a:pt x="1185" y="1069"/>
                  </a:lnTo>
                  <a:lnTo>
                    <a:pt x="1185" y="1066"/>
                  </a:lnTo>
                  <a:lnTo>
                    <a:pt x="1185" y="1069"/>
                  </a:lnTo>
                  <a:lnTo>
                    <a:pt x="1188" y="1069"/>
                  </a:lnTo>
                  <a:lnTo>
                    <a:pt x="1185" y="1069"/>
                  </a:lnTo>
                  <a:lnTo>
                    <a:pt x="1185" y="1066"/>
                  </a:lnTo>
                  <a:lnTo>
                    <a:pt x="1188" y="1066"/>
                  </a:lnTo>
                  <a:lnTo>
                    <a:pt x="1190" y="1066"/>
                  </a:lnTo>
                  <a:lnTo>
                    <a:pt x="1190" y="1063"/>
                  </a:lnTo>
                  <a:lnTo>
                    <a:pt x="1190" y="1061"/>
                  </a:lnTo>
                  <a:lnTo>
                    <a:pt x="1190" y="1058"/>
                  </a:lnTo>
                  <a:lnTo>
                    <a:pt x="1188" y="1058"/>
                  </a:lnTo>
                  <a:lnTo>
                    <a:pt x="1188" y="1056"/>
                  </a:lnTo>
                  <a:lnTo>
                    <a:pt x="1185" y="1056"/>
                  </a:lnTo>
                  <a:lnTo>
                    <a:pt x="1185" y="1053"/>
                  </a:lnTo>
                  <a:lnTo>
                    <a:pt x="1182" y="1053"/>
                  </a:lnTo>
                  <a:lnTo>
                    <a:pt x="1182" y="1050"/>
                  </a:lnTo>
                  <a:lnTo>
                    <a:pt x="1185" y="1050"/>
                  </a:lnTo>
                  <a:lnTo>
                    <a:pt x="1185" y="1053"/>
                  </a:lnTo>
                  <a:lnTo>
                    <a:pt x="1188" y="1053"/>
                  </a:lnTo>
                  <a:lnTo>
                    <a:pt x="1188" y="1050"/>
                  </a:lnTo>
                  <a:lnTo>
                    <a:pt x="1185" y="1050"/>
                  </a:lnTo>
                  <a:lnTo>
                    <a:pt x="1185" y="1048"/>
                  </a:lnTo>
                  <a:lnTo>
                    <a:pt x="1182" y="1048"/>
                  </a:lnTo>
                  <a:lnTo>
                    <a:pt x="1185" y="1048"/>
                  </a:lnTo>
                  <a:lnTo>
                    <a:pt x="1182" y="1048"/>
                  </a:lnTo>
                  <a:lnTo>
                    <a:pt x="1185" y="1048"/>
                  </a:lnTo>
                  <a:lnTo>
                    <a:pt x="1185" y="1045"/>
                  </a:lnTo>
                  <a:lnTo>
                    <a:pt x="1185" y="1048"/>
                  </a:lnTo>
                  <a:lnTo>
                    <a:pt x="1182" y="1045"/>
                  </a:lnTo>
                  <a:lnTo>
                    <a:pt x="1182" y="1048"/>
                  </a:lnTo>
                  <a:lnTo>
                    <a:pt x="1182" y="1045"/>
                  </a:lnTo>
                  <a:lnTo>
                    <a:pt x="1182" y="1042"/>
                  </a:lnTo>
                  <a:lnTo>
                    <a:pt x="1182" y="1040"/>
                  </a:lnTo>
                  <a:lnTo>
                    <a:pt x="1180" y="1040"/>
                  </a:lnTo>
                  <a:lnTo>
                    <a:pt x="1182" y="1040"/>
                  </a:lnTo>
                  <a:lnTo>
                    <a:pt x="1182" y="1037"/>
                  </a:lnTo>
                  <a:lnTo>
                    <a:pt x="1182" y="1035"/>
                  </a:lnTo>
                  <a:lnTo>
                    <a:pt x="1185" y="1035"/>
                  </a:lnTo>
                  <a:lnTo>
                    <a:pt x="1185" y="1032"/>
                  </a:lnTo>
                  <a:lnTo>
                    <a:pt x="1188" y="1032"/>
                  </a:lnTo>
                  <a:lnTo>
                    <a:pt x="1188" y="1029"/>
                  </a:lnTo>
                  <a:lnTo>
                    <a:pt x="1188" y="1027"/>
                  </a:lnTo>
                  <a:lnTo>
                    <a:pt x="1185" y="1027"/>
                  </a:lnTo>
                  <a:lnTo>
                    <a:pt x="1188" y="1027"/>
                  </a:lnTo>
                  <a:lnTo>
                    <a:pt x="1185" y="1027"/>
                  </a:lnTo>
                  <a:lnTo>
                    <a:pt x="1185" y="1024"/>
                  </a:lnTo>
                  <a:lnTo>
                    <a:pt x="1188" y="1024"/>
                  </a:lnTo>
                  <a:lnTo>
                    <a:pt x="1185" y="1024"/>
                  </a:lnTo>
                  <a:lnTo>
                    <a:pt x="1185" y="1022"/>
                  </a:lnTo>
                  <a:lnTo>
                    <a:pt x="1185" y="1019"/>
                  </a:lnTo>
                  <a:lnTo>
                    <a:pt x="1185" y="1016"/>
                  </a:lnTo>
                  <a:lnTo>
                    <a:pt x="1185" y="1014"/>
                  </a:lnTo>
                  <a:lnTo>
                    <a:pt x="1185" y="1011"/>
                  </a:lnTo>
                  <a:lnTo>
                    <a:pt x="1188" y="1011"/>
                  </a:lnTo>
                  <a:lnTo>
                    <a:pt x="1185" y="1011"/>
                  </a:lnTo>
                  <a:lnTo>
                    <a:pt x="1185" y="1009"/>
                  </a:lnTo>
                  <a:lnTo>
                    <a:pt x="1188" y="1009"/>
                  </a:lnTo>
                  <a:lnTo>
                    <a:pt x="1188" y="1006"/>
                  </a:lnTo>
                  <a:lnTo>
                    <a:pt x="1188" y="1009"/>
                  </a:lnTo>
                  <a:lnTo>
                    <a:pt x="1188" y="1006"/>
                  </a:lnTo>
                  <a:lnTo>
                    <a:pt x="1190" y="1006"/>
                  </a:lnTo>
                  <a:lnTo>
                    <a:pt x="1190" y="1009"/>
                  </a:lnTo>
                  <a:lnTo>
                    <a:pt x="1193" y="1009"/>
                  </a:lnTo>
                  <a:lnTo>
                    <a:pt x="1193" y="1011"/>
                  </a:lnTo>
                  <a:lnTo>
                    <a:pt x="1193" y="1009"/>
                  </a:lnTo>
                  <a:lnTo>
                    <a:pt x="1195" y="1009"/>
                  </a:lnTo>
                  <a:lnTo>
                    <a:pt x="1198" y="1009"/>
                  </a:lnTo>
                  <a:lnTo>
                    <a:pt x="1198" y="1011"/>
                  </a:lnTo>
                  <a:lnTo>
                    <a:pt x="1198" y="1009"/>
                  </a:lnTo>
                  <a:lnTo>
                    <a:pt x="1198" y="1006"/>
                  </a:lnTo>
                  <a:lnTo>
                    <a:pt x="1198" y="1009"/>
                  </a:lnTo>
                  <a:lnTo>
                    <a:pt x="1198" y="1006"/>
                  </a:lnTo>
                  <a:lnTo>
                    <a:pt x="1201" y="1006"/>
                  </a:lnTo>
                  <a:lnTo>
                    <a:pt x="1201" y="1009"/>
                  </a:lnTo>
                  <a:lnTo>
                    <a:pt x="1203" y="1009"/>
                  </a:lnTo>
                  <a:lnTo>
                    <a:pt x="1206" y="1009"/>
                  </a:lnTo>
                  <a:lnTo>
                    <a:pt x="1206" y="1011"/>
                  </a:lnTo>
                  <a:lnTo>
                    <a:pt x="1208" y="1014"/>
                  </a:lnTo>
                  <a:lnTo>
                    <a:pt x="1208" y="1011"/>
                  </a:lnTo>
                  <a:lnTo>
                    <a:pt x="1208" y="1014"/>
                  </a:lnTo>
                  <a:lnTo>
                    <a:pt x="1211" y="1014"/>
                  </a:lnTo>
                  <a:lnTo>
                    <a:pt x="1211" y="1011"/>
                  </a:lnTo>
                  <a:lnTo>
                    <a:pt x="1211" y="1014"/>
                  </a:lnTo>
                  <a:lnTo>
                    <a:pt x="1211" y="1016"/>
                  </a:lnTo>
                  <a:lnTo>
                    <a:pt x="1214" y="1016"/>
                  </a:lnTo>
                  <a:lnTo>
                    <a:pt x="1214" y="1019"/>
                  </a:lnTo>
                  <a:lnTo>
                    <a:pt x="1216" y="1019"/>
                  </a:lnTo>
                  <a:lnTo>
                    <a:pt x="1219" y="1016"/>
                  </a:lnTo>
                  <a:lnTo>
                    <a:pt x="1222" y="1016"/>
                  </a:lnTo>
                  <a:lnTo>
                    <a:pt x="1222" y="1014"/>
                  </a:lnTo>
                  <a:lnTo>
                    <a:pt x="1222" y="1011"/>
                  </a:lnTo>
                  <a:lnTo>
                    <a:pt x="1222" y="1009"/>
                  </a:lnTo>
                  <a:lnTo>
                    <a:pt x="1222" y="1006"/>
                  </a:lnTo>
                  <a:lnTo>
                    <a:pt x="1222" y="1003"/>
                  </a:lnTo>
                  <a:lnTo>
                    <a:pt x="1224" y="1003"/>
                  </a:lnTo>
                  <a:lnTo>
                    <a:pt x="1224" y="1001"/>
                  </a:lnTo>
                  <a:lnTo>
                    <a:pt x="1227" y="1001"/>
                  </a:lnTo>
                  <a:lnTo>
                    <a:pt x="1227" y="998"/>
                  </a:lnTo>
                  <a:close/>
                  <a:moveTo>
                    <a:pt x="859" y="980"/>
                  </a:moveTo>
                  <a:lnTo>
                    <a:pt x="859" y="982"/>
                  </a:lnTo>
                  <a:lnTo>
                    <a:pt x="861" y="982"/>
                  </a:lnTo>
                  <a:lnTo>
                    <a:pt x="864" y="982"/>
                  </a:lnTo>
                  <a:lnTo>
                    <a:pt x="867" y="982"/>
                  </a:lnTo>
                  <a:lnTo>
                    <a:pt x="869" y="982"/>
                  </a:lnTo>
                  <a:lnTo>
                    <a:pt x="869" y="985"/>
                  </a:lnTo>
                  <a:lnTo>
                    <a:pt x="872" y="985"/>
                  </a:lnTo>
                  <a:lnTo>
                    <a:pt x="874" y="985"/>
                  </a:lnTo>
                  <a:lnTo>
                    <a:pt x="877" y="985"/>
                  </a:lnTo>
                  <a:lnTo>
                    <a:pt x="877" y="988"/>
                  </a:lnTo>
                  <a:lnTo>
                    <a:pt x="880" y="988"/>
                  </a:lnTo>
                  <a:lnTo>
                    <a:pt x="880" y="990"/>
                  </a:lnTo>
                  <a:lnTo>
                    <a:pt x="882" y="990"/>
                  </a:lnTo>
                  <a:lnTo>
                    <a:pt x="885" y="990"/>
                  </a:lnTo>
                  <a:lnTo>
                    <a:pt x="887" y="990"/>
                  </a:lnTo>
                  <a:lnTo>
                    <a:pt x="890" y="990"/>
                  </a:lnTo>
                  <a:lnTo>
                    <a:pt x="890" y="993"/>
                  </a:lnTo>
                  <a:lnTo>
                    <a:pt x="890" y="995"/>
                  </a:lnTo>
                  <a:lnTo>
                    <a:pt x="893" y="995"/>
                  </a:lnTo>
                  <a:lnTo>
                    <a:pt x="893" y="998"/>
                  </a:lnTo>
                  <a:lnTo>
                    <a:pt x="893" y="1001"/>
                  </a:lnTo>
                  <a:lnTo>
                    <a:pt x="893" y="1003"/>
                  </a:lnTo>
                  <a:lnTo>
                    <a:pt x="893" y="1006"/>
                  </a:lnTo>
                  <a:lnTo>
                    <a:pt x="895" y="1006"/>
                  </a:lnTo>
                  <a:lnTo>
                    <a:pt x="895" y="1009"/>
                  </a:lnTo>
                  <a:lnTo>
                    <a:pt x="895" y="1011"/>
                  </a:lnTo>
                  <a:lnTo>
                    <a:pt x="895" y="1014"/>
                  </a:lnTo>
                  <a:lnTo>
                    <a:pt x="895" y="1016"/>
                  </a:lnTo>
                  <a:lnTo>
                    <a:pt x="898" y="1016"/>
                  </a:lnTo>
                  <a:lnTo>
                    <a:pt x="900" y="1016"/>
                  </a:lnTo>
                  <a:lnTo>
                    <a:pt x="900" y="1019"/>
                  </a:lnTo>
                  <a:lnTo>
                    <a:pt x="903" y="1019"/>
                  </a:lnTo>
                  <a:lnTo>
                    <a:pt x="903" y="1022"/>
                  </a:lnTo>
                  <a:lnTo>
                    <a:pt x="903" y="1024"/>
                  </a:lnTo>
                  <a:lnTo>
                    <a:pt x="900" y="1024"/>
                  </a:lnTo>
                  <a:lnTo>
                    <a:pt x="903" y="1024"/>
                  </a:lnTo>
                  <a:lnTo>
                    <a:pt x="903" y="1027"/>
                  </a:lnTo>
                  <a:lnTo>
                    <a:pt x="903" y="1029"/>
                  </a:lnTo>
                  <a:lnTo>
                    <a:pt x="900" y="1029"/>
                  </a:lnTo>
                  <a:lnTo>
                    <a:pt x="900" y="1032"/>
                  </a:lnTo>
                  <a:lnTo>
                    <a:pt x="903" y="1032"/>
                  </a:lnTo>
                  <a:lnTo>
                    <a:pt x="903" y="1035"/>
                  </a:lnTo>
                  <a:lnTo>
                    <a:pt x="906" y="1035"/>
                  </a:lnTo>
                  <a:lnTo>
                    <a:pt x="903" y="1035"/>
                  </a:lnTo>
                  <a:lnTo>
                    <a:pt x="906" y="1035"/>
                  </a:lnTo>
                  <a:lnTo>
                    <a:pt x="906" y="1037"/>
                  </a:lnTo>
                  <a:lnTo>
                    <a:pt x="908" y="1037"/>
                  </a:lnTo>
                  <a:lnTo>
                    <a:pt x="908" y="1040"/>
                  </a:lnTo>
                  <a:lnTo>
                    <a:pt x="911" y="1040"/>
                  </a:lnTo>
                  <a:lnTo>
                    <a:pt x="908" y="1040"/>
                  </a:lnTo>
                  <a:lnTo>
                    <a:pt x="911" y="1040"/>
                  </a:lnTo>
                  <a:lnTo>
                    <a:pt x="911" y="1042"/>
                  </a:lnTo>
                  <a:lnTo>
                    <a:pt x="911" y="1040"/>
                  </a:lnTo>
                  <a:lnTo>
                    <a:pt x="911" y="1042"/>
                  </a:lnTo>
                  <a:lnTo>
                    <a:pt x="913" y="1042"/>
                  </a:lnTo>
                  <a:lnTo>
                    <a:pt x="916" y="1042"/>
                  </a:lnTo>
                  <a:lnTo>
                    <a:pt x="919" y="1045"/>
                  </a:lnTo>
                  <a:lnTo>
                    <a:pt x="919" y="1048"/>
                  </a:lnTo>
                  <a:lnTo>
                    <a:pt x="921" y="1048"/>
                  </a:lnTo>
                  <a:lnTo>
                    <a:pt x="924" y="1048"/>
                  </a:lnTo>
                  <a:lnTo>
                    <a:pt x="924" y="1050"/>
                  </a:lnTo>
                  <a:lnTo>
                    <a:pt x="927" y="1050"/>
                  </a:lnTo>
                  <a:lnTo>
                    <a:pt x="927" y="1053"/>
                  </a:lnTo>
                  <a:lnTo>
                    <a:pt x="927" y="1056"/>
                  </a:lnTo>
                  <a:lnTo>
                    <a:pt x="929" y="1056"/>
                  </a:lnTo>
                  <a:lnTo>
                    <a:pt x="927" y="1056"/>
                  </a:lnTo>
                  <a:lnTo>
                    <a:pt x="924" y="1056"/>
                  </a:lnTo>
                  <a:lnTo>
                    <a:pt x="924" y="1058"/>
                  </a:lnTo>
                  <a:lnTo>
                    <a:pt x="927" y="1058"/>
                  </a:lnTo>
                  <a:lnTo>
                    <a:pt x="927" y="1061"/>
                  </a:lnTo>
                  <a:lnTo>
                    <a:pt x="929" y="1061"/>
                  </a:lnTo>
                  <a:lnTo>
                    <a:pt x="929" y="1063"/>
                  </a:lnTo>
                  <a:lnTo>
                    <a:pt x="929" y="1066"/>
                  </a:lnTo>
                  <a:lnTo>
                    <a:pt x="927" y="1066"/>
                  </a:lnTo>
                  <a:lnTo>
                    <a:pt x="929" y="1066"/>
                  </a:lnTo>
                  <a:lnTo>
                    <a:pt x="927" y="1066"/>
                  </a:lnTo>
                  <a:lnTo>
                    <a:pt x="927" y="1069"/>
                  </a:lnTo>
                  <a:lnTo>
                    <a:pt x="929" y="1069"/>
                  </a:lnTo>
                  <a:lnTo>
                    <a:pt x="927" y="1069"/>
                  </a:lnTo>
                  <a:lnTo>
                    <a:pt x="929" y="1069"/>
                  </a:lnTo>
                  <a:lnTo>
                    <a:pt x="929" y="1071"/>
                  </a:lnTo>
                  <a:lnTo>
                    <a:pt x="929" y="1074"/>
                  </a:lnTo>
                  <a:lnTo>
                    <a:pt x="929" y="1076"/>
                  </a:lnTo>
                  <a:lnTo>
                    <a:pt x="929" y="1079"/>
                  </a:lnTo>
                  <a:lnTo>
                    <a:pt x="929" y="1082"/>
                  </a:lnTo>
                  <a:lnTo>
                    <a:pt x="927" y="1082"/>
                  </a:lnTo>
                  <a:lnTo>
                    <a:pt x="927" y="1079"/>
                  </a:lnTo>
                  <a:lnTo>
                    <a:pt x="929" y="1079"/>
                  </a:lnTo>
                  <a:lnTo>
                    <a:pt x="929" y="1076"/>
                  </a:lnTo>
                  <a:lnTo>
                    <a:pt x="929" y="1079"/>
                  </a:lnTo>
                  <a:lnTo>
                    <a:pt x="927" y="1079"/>
                  </a:lnTo>
                  <a:lnTo>
                    <a:pt x="927" y="1082"/>
                  </a:lnTo>
                  <a:lnTo>
                    <a:pt x="927" y="1084"/>
                  </a:lnTo>
                  <a:lnTo>
                    <a:pt x="927" y="1087"/>
                  </a:lnTo>
                  <a:lnTo>
                    <a:pt x="927" y="1084"/>
                  </a:lnTo>
                  <a:lnTo>
                    <a:pt x="927" y="1087"/>
                  </a:lnTo>
                  <a:lnTo>
                    <a:pt x="927" y="1089"/>
                  </a:lnTo>
                  <a:lnTo>
                    <a:pt x="927" y="1092"/>
                  </a:lnTo>
                  <a:lnTo>
                    <a:pt x="927" y="1095"/>
                  </a:lnTo>
                  <a:lnTo>
                    <a:pt x="929" y="1097"/>
                  </a:lnTo>
                  <a:lnTo>
                    <a:pt x="929" y="1100"/>
                  </a:lnTo>
                  <a:lnTo>
                    <a:pt x="929" y="1103"/>
                  </a:lnTo>
                  <a:lnTo>
                    <a:pt x="927" y="1103"/>
                  </a:lnTo>
                  <a:lnTo>
                    <a:pt x="927" y="1105"/>
                  </a:lnTo>
                  <a:lnTo>
                    <a:pt x="927" y="1108"/>
                  </a:lnTo>
                  <a:lnTo>
                    <a:pt x="924" y="1108"/>
                  </a:lnTo>
                  <a:lnTo>
                    <a:pt x="921" y="1108"/>
                  </a:lnTo>
                  <a:lnTo>
                    <a:pt x="919" y="1108"/>
                  </a:lnTo>
                  <a:lnTo>
                    <a:pt x="916" y="1105"/>
                  </a:lnTo>
                  <a:lnTo>
                    <a:pt x="916" y="1108"/>
                  </a:lnTo>
                  <a:lnTo>
                    <a:pt x="913" y="1108"/>
                  </a:lnTo>
                  <a:lnTo>
                    <a:pt x="911" y="1108"/>
                  </a:lnTo>
                  <a:lnTo>
                    <a:pt x="911" y="1105"/>
                  </a:lnTo>
                  <a:lnTo>
                    <a:pt x="911" y="1108"/>
                  </a:lnTo>
                  <a:lnTo>
                    <a:pt x="911" y="1110"/>
                  </a:lnTo>
                  <a:lnTo>
                    <a:pt x="908" y="1110"/>
                  </a:lnTo>
                  <a:lnTo>
                    <a:pt x="908" y="1108"/>
                  </a:lnTo>
                  <a:lnTo>
                    <a:pt x="908" y="1110"/>
                  </a:lnTo>
                  <a:lnTo>
                    <a:pt x="908" y="1113"/>
                  </a:lnTo>
                  <a:lnTo>
                    <a:pt x="906" y="1113"/>
                  </a:lnTo>
                  <a:lnTo>
                    <a:pt x="903" y="1113"/>
                  </a:lnTo>
                  <a:lnTo>
                    <a:pt x="903" y="1110"/>
                  </a:lnTo>
                  <a:lnTo>
                    <a:pt x="903" y="1113"/>
                  </a:lnTo>
                  <a:lnTo>
                    <a:pt x="906" y="1113"/>
                  </a:lnTo>
                  <a:lnTo>
                    <a:pt x="908" y="1116"/>
                  </a:lnTo>
                  <a:lnTo>
                    <a:pt x="908" y="1118"/>
                  </a:lnTo>
                  <a:lnTo>
                    <a:pt x="908" y="1121"/>
                  </a:lnTo>
                  <a:lnTo>
                    <a:pt x="906" y="1121"/>
                  </a:lnTo>
                  <a:lnTo>
                    <a:pt x="908" y="1121"/>
                  </a:lnTo>
                  <a:lnTo>
                    <a:pt x="906" y="1121"/>
                  </a:lnTo>
                  <a:lnTo>
                    <a:pt x="908" y="1123"/>
                  </a:lnTo>
                  <a:lnTo>
                    <a:pt x="906" y="1123"/>
                  </a:lnTo>
                  <a:lnTo>
                    <a:pt x="906" y="1121"/>
                  </a:lnTo>
                  <a:lnTo>
                    <a:pt x="903" y="1121"/>
                  </a:lnTo>
                  <a:lnTo>
                    <a:pt x="903" y="1118"/>
                  </a:lnTo>
                  <a:lnTo>
                    <a:pt x="903" y="1116"/>
                  </a:lnTo>
                  <a:lnTo>
                    <a:pt x="903" y="1113"/>
                  </a:lnTo>
                  <a:lnTo>
                    <a:pt x="900" y="1113"/>
                  </a:lnTo>
                  <a:lnTo>
                    <a:pt x="900" y="1116"/>
                  </a:lnTo>
                  <a:lnTo>
                    <a:pt x="900" y="1118"/>
                  </a:lnTo>
                  <a:lnTo>
                    <a:pt x="903" y="1118"/>
                  </a:lnTo>
                  <a:lnTo>
                    <a:pt x="900" y="1121"/>
                  </a:lnTo>
                  <a:lnTo>
                    <a:pt x="903" y="1121"/>
                  </a:lnTo>
                  <a:lnTo>
                    <a:pt x="903" y="1123"/>
                  </a:lnTo>
                  <a:lnTo>
                    <a:pt x="900" y="1123"/>
                  </a:lnTo>
                  <a:lnTo>
                    <a:pt x="898" y="1123"/>
                  </a:lnTo>
                  <a:lnTo>
                    <a:pt x="895" y="1123"/>
                  </a:lnTo>
                  <a:lnTo>
                    <a:pt x="898" y="1123"/>
                  </a:lnTo>
                  <a:lnTo>
                    <a:pt x="898" y="1126"/>
                  </a:lnTo>
                  <a:lnTo>
                    <a:pt x="895" y="1126"/>
                  </a:lnTo>
                  <a:lnTo>
                    <a:pt x="898" y="1126"/>
                  </a:lnTo>
                  <a:lnTo>
                    <a:pt x="898" y="1129"/>
                  </a:lnTo>
                  <a:lnTo>
                    <a:pt x="895" y="1129"/>
                  </a:lnTo>
                  <a:lnTo>
                    <a:pt x="893" y="1129"/>
                  </a:lnTo>
                  <a:lnTo>
                    <a:pt x="890" y="1129"/>
                  </a:lnTo>
                  <a:lnTo>
                    <a:pt x="890" y="1126"/>
                  </a:lnTo>
                  <a:lnTo>
                    <a:pt x="893" y="1126"/>
                  </a:lnTo>
                  <a:lnTo>
                    <a:pt x="890" y="1126"/>
                  </a:lnTo>
                  <a:lnTo>
                    <a:pt x="890" y="1123"/>
                  </a:lnTo>
                  <a:lnTo>
                    <a:pt x="887" y="1123"/>
                  </a:lnTo>
                  <a:lnTo>
                    <a:pt x="887" y="1121"/>
                  </a:lnTo>
                  <a:lnTo>
                    <a:pt x="885" y="1121"/>
                  </a:lnTo>
                  <a:lnTo>
                    <a:pt x="885" y="1118"/>
                  </a:lnTo>
                  <a:lnTo>
                    <a:pt x="882" y="1118"/>
                  </a:lnTo>
                  <a:lnTo>
                    <a:pt x="882" y="1116"/>
                  </a:lnTo>
                  <a:lnTo>
                    <a:pt x="880" y="1116"/>
                  </a:lnTo>
                  <a:lnTo>
                    <a:pt x="880" y="1113"/>
                  </a:lnTo>
                  <a:lnTo>
                    <a:pt x="877" y="1113"/>
                  </a:lnTo>
                  <a:lnTo>
                    <a:pt x="877" y="1110"/>
                  </a:lnTo>
                  <a:lnTo>
                    <a:pt x="877" y="1113"/>
                  </a:lnTo>
                  <a:lnTo>
                    <a:pt x="877" y="1116"/>
                  </a:lnTo>
                  <a:lnTo>
                    <a:pt x="874" y="1116"/>
                  </a:lnTo>
                  <a:lnTo>
                    <a:pt x="872" y="1116"/>
                  </a:lnTo>
                  <a:lnTo>
                    <a:pt x="869" y="1116"/>
                  </a:lnTo>
                  <a:lnTo>
                    <a:pt x="869" y="1118"/>
                  </a:lnTo>
                  <a:lnTo>
                    <a:pt x="867" y="1118"/>
                  </a:lnTo>
                  <a:lnTo>
                    <a:pt x="864" y="1118"/>
                  </a:lnTo>
                  <a:lnTo>
                    <a:pt x="864" y="1121"/>
                  </a:lnTo>
                  <a:lnTo>
                    <a:pt x="864" y="1118"/>
                  </a:lnTo>
                  <a:lnTo>
                    <a:pt x="864" y="1116"/>
                  </a:lnTo>
                  <a:lnTo>
                    <a:pt x="861" y="1116"/>
                  </a:lnTo>
                  <a:lnTo>
                    <a:pt x="861" y="1118"/>
                  </a:lnTo>
                  <a:lnTo>
                    <a:pt x="859" y="1118"/>
                  </a:lnTo>
                  <a:lnTo>
                    <a:pt x="859" y="1116"/>
                  </a:lnTo>
                  <a:lnTo>
                    <a:pt x="861" y="1116"/>
                  </a:lnTo>
                  <a:lnTo>
                    <a:pt x="859" y="1116"/>
                  </a:lnTo>
                  <a:lnTo>
                    <a:pt x="861" y="1116"/>
                  </a:lnTo>
                  <a:lnTo>
                    <a:pt x="861" y="1113"/>
                  </a:lnTo>
                  <a:lnTo>
                    <a:pt x="861" y="1110"/>
                  </a:lnTo>
                  <a:lnTo>
                    <a:pt x="861" y="1113"/>
                  </a:lnTo>
                  <a:lnTo>
                    <a:pt x="859" y="1113"/>
                  </a:lnTo>
                  <a:lnTo>
                    <a:pt x="859" y="1116"/>
                  </a:lnTo>
                  <a:lnTo>
                    <a:pt x="856" y="1116"/>
                  </a:lnTo>
                  <a:lnTo>
                    <a:pt x="856" y="1118"/>
                  </a:lnTo>
                  <a:lnTo>
                    <a:pt x="853" y="1118"/>
                  </a:lnTo>
                  <a:lnTo>
                    <a:pt x="853" y="1121"/>
                  </a:lnTo>
                  <a:lnTo>
                    <a:pt x="851" y="1123"/>
                  </a:lnTo>
                  <a:lnTo>
                    <a:pt x="851" y="1121"/>
                  </a:lnTo>
                  <a:lnTo>
                    <a:pt x="851" y="1123"/>
                  </a:lnTo>
                  <a:lnTo>
                    <a:pt x="848" y="1123"/>
                  </a:lnTo>
                  <a:lnTo>
                    <a:pt x="846" y="1123"/>
                  </a:lnTo>
                  <a:lnTo>
                    <a:pt x="843" y="1121"/>
                  </a:lnTo>
                  <a:lnTo>
                    <a:pt x="840" y="1121"/>
                  </a:lnTo>
                  <a:lnTo>
                    <a:pt x="840" y="1118"/>
                  </a:lnTo>
                  <a:lnTo>
                    <a:pt x="838" y="1118"/>
                  </a:lnTo>
                  <a:lnTo>
                    <a:pt x="838" y="1116"/>
                  </a:lnTo>
                  <a:lnTo>
                    <a:pt x="840" y="1113"/>
                  </a:lnTo>
                  <a:lnTo>
                    <a:pt x="838" y="1113"/>
                  </a:lnTo>
                  <a:lnTo>
                    <a:pt x="840" y="1113"/>
                  </a:lnTo>
                  <a:lnTo>
                    <a:pt x="838" y="1113"/>
                  </a:lnTo>
                  <a:lnTo>
                    <a:pt x="838" y="1110"/>
                  </a:lnTo>
                  <a:lnTo>
                    <a:pt x="838" y="1108"/>
                  </a:lnTo>
                  <a:lnTo>
                    <a:pt x="835" y="1108"/>
                  </a:lnTo>
                  <a:lnTo>
                    <a:pt x="835" y="1105"/>
                  </a:lnTo>
                  <a:lnTo>
                    <a:pt x="835" y="1103"/>
                  </a:lnTo>
                  <a:lnTo>
                    <a:pt x="833" y="1103"/>
                  </a:lnTo>
                  <a:lnTo>
                    <a:pt x="835" y="1103"/>
                  </a:lnTo>
                  <a:lnTo>
                    <a:pt x="833" y="1103"/>
                  </a:lnTo>
                  <a:lnTo>
                    <a:pt x="833" y="1100"/>
                  </a:lnTo>
                  <a:lnTo>
                    <a:pt x="830" y="1100"/>
                  </a:lnTo>
                  <a:lnTo>
                    <a:pt x="833" y="1097"/>
                  </a:lnTo>
                  <a:lnTo>
                    <a:pt x="833" y="1100"/>
                  </a:lnTo>
                  <a:lnTo>
                    <a:pt x="833" y="1097"/>
                  </a:lnTo>
                  <a:lnTo>
                    <a:pt x="830" y="1097"/>
                  </a:lnTo>
                  <a:lnTo>
                    <a:pt x="830" y="1095"/>
                  </a:lnTo>
                  <a:lnTo>
                    <a:pt x="830" y="1092"/>
                  </a:lnTo>
                  <a:lnTo>
                    <a:pt x="827" y="1092"/>
                  </a:lnTo>
                  <a:lnTo>
                    <a:pt x="830" y="1092"/>
                  </a:lnTo>
                  <a:lnTo>
                    <a:pt x="833" y="1092"/>
                  </a:lnTo>
                  <a:lnTo>
                    <a:pt x="830" y="1092"/>
                  </a:lnTo>
                  <a:lnTo>
                    <a:pt x="830" y="1089"/>
                  </a:lnTo>
                  <a:lnTo>
                    <a:pt x="827" y="1089"/>
                  </a:lnTo>
                  <a:lnTo>
                    <a:pt x="827" y="1087"/>
                  </a:lnTo>
                  <a:lnTo>
                    <a:pt x="825" y="1087"/>
                  </a:lnTo>
                  <a:lnTo>
                    <a:pt x="825" y="1084"/>
                  </a:lnTo>
                  <a:lnTo>
                    <a:pt x="827" y="1084"/>
                  </a:lnTo>
                  <a:lnTo>
                    <a:pt x="827" y="1082"/>
                  </a:lnTo>
                  <a:lnTo>
                    <a:pt x="830" y="1082"/>
                  </a:lnTo>
                  <a:lnTo>
                    <a:pt x="833" y="1082"/>
                  </a:lnTo>
                  <a:lnTo>
                    <a:pt x="833" y="1079"/>
                  </a:lnTo>
                  <a:lnTo>
                    <a:pt x="835" y="1079"/>
                  </a:lnTo>
                  <a:lnTo>
                    <a:pt x="835" y="1076"/>
                  </a:lnTo>
                  <a:lnTo>
                    <a:pt x="833" y="1076"/>
                  </a:lnTo>
                  <a:lnTo>
                    <a:pt x="833" y="1074"/>
                  </a:lnTo>
                  <a:lnTo>
                    <a:pt x="833" y="1076"/>
                  </a:lnTo>
                  <a:lnTo>
                    <a:pt x="830" y="1076"/>
                  </a:lnTo>
                  <a:lnTo>
                    <a:pt x="830" y="1074"/>
                  </a:lnTo>
                  <a:lnTo>
                    <a:pt x="827" y="1074"/>
                  </a:lnTo>
                  <a:lnTo>
                    <a:pt x="825" y="1074"/>
                  </a:lnTo>
                  <a:lnTo>
                    <a:pt x="825" y="1071"/>
                  </a:lnTo>
                  <a:lnTo>
                    <a:pt x="825" y="1074"/>
                  </a:lnTo>
                  <a:lnTo>
                    <a:pt x="825" y="1071"/>
                  </a:lnTo>
                  <a:lnTo>
                    <a:pt x="822" y="1071"/>
                  </a:lnTo>
                  <a:lnTo>
                    <a:pt x="822" y="1069"/>
                  </a:lnTo>
                  <a:lnTo>
                    <a:pt x="820" y="1069"/>
                  </a:lnTo>
                  <a:lnTo>
                    <a:pt x="820" y="1066"/>
                  </a:lnTo>
                  <a:lnTo>
                    <a:pt x="820" y="1063"/>
                  </a:lnTo>
                  <a:lnTo>
                    <a:pt x="820" y="1061"/>
                  </a:lnTo>
                  <a:lnTo>
                    <a:pt x="817" y="1061"/>
                  </a:lnTo>
                  <a:lnTo>
                    <a:pt x="817" y="1058"/>
                  </a:lnTo>
                  <a:lnTo>
                    <a:pt x="817" y="1056"/>
                  </a:lnTo>
                  <a:lnTo>
                    <a:pt x="820" y="1056"/>
                  </a:lnTo>
                  <a:lnTo>
                    <a:pt x="820" y="1053"/>
                  </a:lnTo>
                  <a:lnTo>
                    <a:pt x="817" y="1053"/>
                  </a:lnTo>
                  <a:lnTo>
                    <a:pt x="817" y="1050"/>
                  </a:lnTo>
                  <a:lnTo>
                    <a:pt x="820" y="1050"/>
                  </a:lnTo>
                  <a:lnTo>
                    <a:pt x="822" y="1050"/>
                  </a:lnTo>
                  <a:lnTo>
                    <a:pt x="822" y="1048"/>
                  </a:lnTo>
                  <a:lnTo>
                    <a:pt x="820" y="1048"/>
                  </a:lnTo>
                  <a:lnTo>
                    <a:pt x="820" y="1045"/>
                  </a:lnTo>
                  <a:lnTo>
                    <a:pt x="820" y="1042"/>
                  </a:lnTo>
                  <a:lnTo>
                    <a:pt x="817" y="1042"/>
                  </a:lnTo>
                  <a:lnTo>
                    <a:pt x="817" y="1040"/>
                  </a:lnTo>
                  <a:lnTo>
                    <a:pt x="817" y="1042"/>
                  </a:lnTo>
                  <a:lnTo>
                    <a:pt x="817" y="1040"/>
                  </a:lnTo>
                  <a:lnTo>
                    <a:pt x="814" y="1040"/>
                  </a:lnTo>
                  <a:lnTo>
                    <a:pt x="814" y="1037"/>
                  </a:lnTo>
                  <a:lnTo>
                    <a:pt x="812" y="1035"/>
                  </a:lnTo>
                  <a:lnTo>
                    <a:pt x="812" y="1032"/>
                  </a:lnTo>
                  <a:lnTo>
                    <a:pt x="809" y="1032"/>
                  </a:lnTo>
                  <a:lnTo>
                    <a:pt x="809" y="1029"/>
                  </a:lnTo>
                  <a:lnTo>
                    <a:pt x="809" y="1027"/>
                  </a:lnTo>
                  <a:lnTo>
                    <a:pt x="806" y="1027"/>
                  </a:lnTo>
                  <a:lnTo>
                    <a:pt x="806" y="1024"/>
                  </a:lnTo>
                  <a:lnTo>
                    <a:pt x="806" y="1022"/>
                  </a:lnTo>
                  <a:lnTo>
                    <a:pt x="804" y="1022"/>
                  </a:lnTo>
                  <a:lnTo>
                    <a:pt x="804" y="1019"/>
                  </a:lnTo>
                  <a:lnTo>
                    <a:pt x="801" y="1019"/>
                  </a:lnTo>
                  <a:lnTo>
                    <a:pt x="801" y="1016"/>
                  </a:lnTo>
                  <a:lnTo>
                    <a:pt x="804" y="1016"/>
                  </a:lnTo>
                  <a:lnTo>
                    <a:pt x="801" y="1016"/>
                  </a:lnTo>
                  <a:lnTo>
                    <a:pt x="801" y="1014"/>
                  </a:lnTo>
                  <a:lnTo>
                    <a:pt x="801" y="1011"/>
                  </a:lnTo>
                  <a:lnTo>
                    <a:pt x="801" y="1009"/>
                  </a:lnTo>
                  <a:lnTo>
                    <a:pt x="801" y="1011"/>
                  </a:lnTo>
                  <a:lnTo>
                    <a:pt x="804" y="1011"/>
                  </a:lnTo>
                  <a:lnTo>
                    <a:pt x="804" y="1009"/>
                  </a:lnTo>
                  <a:lnTo>
                    <a:pt x="806" y="1009"/>
                  </a:lnTo>
                  <a:lnTo>
                    <a:pt x="806" y="1006"/>
                  </a:lnTo>
                  <a:lnTo>
                    <a:pt x="809" y="1006"/>
                  </a:lnTo>
                  <a:lnTo>
                    <a:pt x="809" y="1003"/>
                  </a:lnTo>
                  <a:lnTo>
                    <a:pt x="812" y="1003"/>
                  </a:lnTo>
                  <a:lnTo>
                    <a:pt x="809" y="1003"/>
                  </a:lnTo>
                  <a:lnTo>
                    <a:pt x="812" y="1003"/>
                  </a:lnTo>
                  <a:lnTo>
                    <a:pt x="812" y="1001"/>
                  </a:lnTo>
                  <a:lnTo>
                    <a:pt x="809" y="1001"/>
                  </a:lnTo>
                  <a:lnTo>
                    <a:pt x="812" y="1001"/>
                  </a:lnTo>
                  <a:lnTo>
                    <a:pt x="812" y="998"/>
                  </a:lnTo>
                  <a:lnTo>
                    <a:pt x="812" y="995"/>
                  </a:lnTo>
                  <a:lnTo>
                    <a:pt x="814" y="995"/>
                  </a:lnTo>
                  <a:lnTo>
                    <a:pt x="814" y="993"/>
                  </a:lnTo>
                  <a:lnTo>
                    <a:pt x="814" y="990"/>
                  </a:lnTo>
                  <a:lnTo>
                    <a:pt x="814" y="993"/>
                  </a:lnTo>
                  <a:lnTo>
                    <a:pt x="814" y="990"/>
                  </a:lnTo>
                  <a:lnTo>
                    <a:pt x="814" y="993"/>
                  </a:lnTo>
                  <a:lnTo>
                    <a:pt x="817" y="993"/>
                  </a:lnTo>
                  <a:lnTo>
                    <a:pt x="820" y="993"/>
                  </a:lnTo>
                  <a:lnTo>
                    <a:pt x="820" y="990"/>
                  </a:lnTo>
                  <a:lnTo>
                    <a:pt x="822" y="990"/>
                  </a:lnTo>
                  <a:lnTo>
                    <a:pt x="825" y="990"/>
                  </a:lnTo>
                  <a:lnTo>
                    <a:pt x="825" y="993"/>
                  </a:lnTo>
                  <a:lnTo>
                    <a:pt x="827" y="993"/>
                  </a:lnTo>
                  <a:lnTo>
                    <a:pt x="830" y="993"/>
                  </a:lnTo>
                  <a:lnTo>
                    <a:pt x="833" y="993"/>
                  </a:lnTo>
                  <a:lnTo>
                    <a:pt x="833" y="990"/>
                  </a:lnTo>
                  <a:lnTo>
                    <a:pt x="835" y="990"/>
                  </a:lnTo>
                  <a:lnTo>
                    <a:pt x="838" y="990"/>
                  </a:lnTo>
                  <a:lnTo>
                    <a:pt x="838" y="988"/>
                  </a:lnTo>
                  <a:lnTo>
                    <a:pt x="840" y="988"/>
                  </a:lnTo>
                  <a:lnTo>
                    <a:pt x="840" y="985"/>
                  </a:lnTo>
                  <a:lnTo>
                    <a:pt x="843" y="985"/>
                  </a:lnTo>
                  <a:lnTo>
                    <a:pt x="846" y="985"/>
                  </a:lnTo>
                  <a:lnTo>
                    <a:pt x="848" y="985"/>
                  </a:lnTo>
                  <a:lnTo>
                    <a:pt x="848" y="982"/>
                  </a:lnTo>
                  <a:lnTo>
                    <a:pt x="851" y="982"/>
                  </a:lnTo>
                  <a:lnTo>
                    <a:pt x="853" y="982"/>
                  </a:lnTo>
                  <a:lnTo>
                    <a:pt x="853" y="980"/>
                  </a:lnTo>
                  <a:lnTo>
                    <a:pt x="856" y="980"/>
                  </a:lnTo>
                  <a:lnTo>
                    <a:pt x="859" y="980"/>
                  </a:lnTo>
                  <a:close/>
                  <a:moveTo>
                    <a:pt x="1109" y="972"/>
                  </a:moveTo>
                  <a:lnTo>
                    <a:pt x="1112" y="972"/>
                  </a:lnTo>
                  <a:lnTo>
                    <a:pt x="1109" y="972"/>
                  </a:lnTo>
                  <a:lnTo>
                    <a:pt x="1112" y="972"/>
                  </a:lnTo>
                  <a:lnTo>
                    <a:pt x="1109" y="975"/>
                  </a:lnTo>
                  <a:lnTo>
                    <a:pt x="1112" y="975"/>
                  </a:lnTo>
                  <a:lnTo>
                    <a:pt x="1112" y="977"/>
                  </a:lnTo>
                  <a:lnTo>
                    <a:pt x="1109" y="977"/>
                  </a:lnTo>
                  <a:lnTo>
                    <a:pt x="1109" y="980"/>
                  </a:lnTo>
                  <a:lnTo>
                    <a:pt x="1107" y="980"/>
                  </a:lnTo>
                  <a:lnTo>
                    <a:pt x="1107" y="977"/>
                  </a:lnTo>
                  <a:lnTo>
                    <a:pt x="1104" y="977"/>
                  </a:lnTo>
                  <a:lnTo>
                    <a:pt x="1104" y="975"/>
                  </a:lnTo>
                  <a:lnTo>
                    <a:pt x="1107" y="975"/>
                  </a:lnTo>
                  <a:lnTo>
                    <a:pt x="1107" y="972"/>
                  </a:lnTo>
                  <a:lnTo>
                    <a:pt x="1109" y="972"/>
                  </a:lnTo>
                  <a:close/>
                  <a:moveTo>
                    <a:pt x="1182" y="964"/>
                  </a:moveTo>
                  <a:lnTo>
                    <a:pt x="1185" y="964"/>
                  </a:lnTo>
                  <a:lnTo>
                    <a:pt x="1185" y="967"/>
                  </a:lnTo>
                  <a:lnTo>
                    <a:pt x="1182" y="967"/>
                  </a:lnTo>
                  <a:lnTo>
                    <a:pt x="1182" y="964"/>
                  </a:lnTo>
                  <a:lnTo>
                    <a:pt x="1182" y="962"/>
                  </a:lnTo>
                  <a:lnTo>
                    <a:pt x="1182" y="964"/>
                  </a:lnTo>
                  <a:close/>
                  <a:moveTo>
                    <a:pt x="1261" y="946"/>
                  </a:moveTo>
                  <a:lnTo>
                    <a:pt x="1263" y="946"/>
                  </a:lnTo>
                  <a:lnTo>
                    <a:pt x="1263" y="948"/>
                  </a:lnTo>
                  <a:lnTo>
                    <a:pt x="1263" y="951"/>
                  </a:lnTo>
                  <a:lnTo>
                    <a:pt x="1263" y="954"/>
                  </a:lnTo>
                  <a:lnTo>
                    <a:pt x="1263" y="956"/>
                  </a:lnTo>
                  <a:lnTo>
                    <a:pt x="1261" y="956"/>
                  </a:lnTo>
                  <a:lnTo>
                    <a:pt x="1261" y="959"/>
                  </a:lnTo>
                  <a:lnTo>
                    <a:pt x="1261" y="956"/>
                  </a:lnTo>
                  <a:lnTo>
                    <a:pt x="1258" y="956"/>
                  </a:lnTo>
                  <a:lnTo>
                    <a:pt x="1258" y="959"/>
                  </a:lnTo>
                  <a:lnTo>
                    <a:pt x="1261" y="959"/>
                  </a:lnTo>
                  <a:lnTo>
                    <a:pt x="1258" y="959"/>
                  </a:lnTo>
                  <a:lnTo>
                    <a:pt x="1258" y="956"/>
                  </a:lnTo>
                  <a:lnTo>
                    <a:pt x="1255" y="956"/>
                  </a:lnTo>
                  <a:lnTo>
                    <a:pt x="1253" y="956"/>
                  </a:lnTo>
                  <a:lnTo>
                    <a:pt x="1253" y="954"/>
                  </a:lnTo>
                  <a:lnTo>
                    <a:pt x="1250" y="954"/>
                  </a:lnTo>
                  <a:lnTo>
                    <a:pt x="1253" y="951"/>
                  </a:lnTo>
                  <a:lnTo>
                    <a:pt x="1253" y="948"/>
                  </a:lnTo>
                  <a:lnTo>
                    <a:pt x="1253" y="951"/>
                  </a:lnTo>
                  <a:lnTo>
                    <a:pt x="1253" y="948"/>
                  </a:lnTo>
                  <a:lnTo>
                    <a:pt x="1255" y="948"/>
                  </a:lnTo>
                  <a:lnTo>
                    <a:pt x="1258" y="946"/>
                  </a:lnTo>
                  <a:lnTo>
                    <a:pt x="1261" y="946"/>
                  </a:lnTo>
                  <a:close/>
                  <a:moveTo>
                    <a:pt x="1177" y="935"/>
                  </a:moveTo>
                  <a:lnTo>
                    <a:pt x="1177" y="938"/>
                  </a:lnTo>
                  <a:lnTo>
                    <a:pt x="1175" y="938"/>
                  </a:lnTo>
                  <a:lnTo>
                    <a:pt x="1175" y="935"/>
                  </a:lnTo>
                  <a:lnTo>
                    <a:pt x="1177" y="933"/>
                  </a:lnTo>
                  <a:lnTo>
                    <a:pt x="1177" y="935"/>
                  </a:lnTo>
                  <a:close/>
                  <a:moveTo>
                    <a:pt x="1224" y="922"/>
                  </a:moveTo>
                  <a:lnTo>
                    <a:pt x="1227" y="922"/>
                  </a:lnTo>
                  <a:lnTo>
                    <a:pt x="1229" y="922"/>
                  </a:lnTo>
                  <a:lnTo>
                    <a:pt x="1229" y="925"/>
                  </a:lnTo>
                  <a:lnTo>
                    <a:pt x="1227" y="925"/>
                  </a:lnTo>
                  <a:lnTo>
                    <a:pt x="1224" y="925"/>
                  </a:lnTo>
                  <a:lnTo>
                    <a:pt x="1224" y="922"/>
                  </a:lnTo>
                  <a:close/>
                  <a:moveTo>
                    <a:pt x="1222" y="914"/>
                  </a:moveTo>
                  <a:lnTo>
                    <a:pt x="1224" y="914"/>
                  </a:lnTo>
                  <a:lnTo>
                    <a:pt x="1224" y="917"/>
                  </a:lnTo>
                  <a:lnTo>
                    <a:pt x="1222" y="917"/>
                  </a:lnTo>
                  <a:lnTo>
                    <a:pt x="1222" y="914"/>
                  </a:lnTo>
                  <a:close/>
                  <a:moveTo>
                    <a:pt x="1227" y="912"/>
                  </a:moveTo>
                  <a:lnTo>
                    <a:pt x="1224" y="912"/>
                  </a:lnTo>
                  <a:lnTo>
                    <a:pt x="1224" y="909"/>
                  </a:lnTo>
                  <a:lnTo>
                    <a:pt x="1227" y="909"/>
                  </a:lnTo>
                  <a:lnTo>
                    <a:pt x="1227" y="912"/>
                  </a:lnTo>
                  <a:close/>
                  <a:moveTo>
                    <a:pt x="1081" y="901"/>
                  </a:moveTo>
                  <a:lnTo>
                    <a:pt x="1081" y="904"/>
                  </a:lnTo>
                  <a:lnTo>
                    <a:pt x="1083" y="904"/>
                  </a:lnTo>
                  <a:lnTo>
                    <a:pt x="1083" y="907"/>
                  </a:lnTo>
                  <a:lnTo>
                    <a:pt x="1081" y="907"/>
                  </a:lnTo>
                  <a:lnTo>
                    <a:pt x="1081" y="909"/>
                  </a:lnTo>
                  <a:lnTo>
                    <a:pt x="1078" y="912"/>
                  </a:lnTo>
                  <a:lnTo>
                    <a:pt x="1078" y="909"/>
                  </a:lnTo>
                  <a:lnTo>
                    <a:pt x="1078" y="907"/>
                  </a:lnTo>
                  <a:lnTo>
                    <a:pt x="1078" y="904"/>
                  </a:lnTo>
                  <a:lnTo>
                    <a:pt x="1078" y="901"/>
                  </a:lnTo>
                  <a:lnTo>
                    <a:pt x="1081" y="901"/>
                  </a:lnTo>
                  <a:close/>
                  <a:moveTo>
                    <a:pt x="913" y="899"/>
                  </a:moveTo>
                  <a:lnTo>
                    <a:pt x="911" y="899"/>
                  </a:lnTo>
                  <a:lnTo>
                    <a:pt x="911" y="896"/>
                  </a:lnTo>
                  <a:lnTo>
                    <a:pt x="913" y="896"/>
                  </a:lnTo>
                  <a:lnTo>
                    <a:pt x="916" y="896"/>
                  </a:lnTo>
                  <a:lnTo>
                    <a:pt x="916" y="899"/>
                  </a:lnTo>
                  <a:lnTo>
                    <a:pt x="913" y="899"/>
                  </a:lnTo>
                  <a:close/>
                  <a:moveTo>
                    <a:pt x="1276" y="894"/>
                  </a:moveTo>
                  <a:lnTo>
                    <a:pt x="1274" y="894"/>
                  </a:lnTo>
                  <a:lnTo>
                    <a:pt x="1274" y="891"/>
                  </a:lnTo>
                  <a:lnTo>
                    <a:pt x="1276" y="891"/>
                  </a:lnTo>
                  <a:lnTo>
                    <a:pt x="1276" y="894"/>
                  </a:lnTo>
                  <a:close/>
                  <a:moveTo>
                    <a:pt x="376" y="881"/>
                  </a:moveTo>
                  <a:lnTo>
                    <a:pt x="378" y="881"/>
                  </a:lnTo>
                  <a:lnTo>
                    <a:pt x="376" y="881"/>
                  </a:lnTo>
                  <a:lnTo>
                    <a:pt x="373" y="881"/>
                  </a:lnTo>
                  <a:lnTo>
                    <a:pt x="376" y="881"/>
                  </a:lnTo>
                  <a:close/>
                  <a:moveTo>
                    <a:pt x="1096" y="867"/>
                  </a:moveTo>
                  <a:lnTo>
                    <a:pt x="1096" y="870"/>
                  </a:lnTo>
                  <a:lnTo>
                    <a:pt x="1099" y="870"/>
                  </a:lnTo>
                  <a:lnTo>
                    <a:pt x="1099" y="873"/>
                  </a:lnTo>
                  <a:lnTo>
                    <a:pt x="1099" y="875"/>
                  </a:lnTo>
                  <a:lnTo>
                    <a:pt x="1101" y="875"/>
                  </a:lnTo>
                  <a:lnTo>
                    <a:pt x="1101" y="878"/>
                  </a:lnTo>
                  <a:lnTo>
                    <a:pt x="1104" y="878"/>
                  </a:lnTo>
                  <a:lnTo>
                    <a:pt x="1104" y="881"/>
                  </a:lnTo>
                  <a:lnTo>
                    <a:pt x="1101" y="881"/>
                  </a:lnTo>
                  <a:lnTo>
                    <a:pt x="1099" y="881"/>
                  </a:lnTo>
                  <a:lnTo>
                    <a:pt x="1099" y="878"/>
                  </a:lnTo>
                  <a:lnTo>
                    <a:pt x="1096" y="878"/>
                  </a:lnTo>
                  <a:lnTo>
                    <a:pt x="1096" y="875"/>
                  </a:lnTo>
                  <a:lnTo>
                    <a:pt x="1094" y="875"/>
                  </a:lnTo>
                  <a:lnTo>
                    <a:pt x="1094" y="873"/>
                  </a:lnTo>
                  <a:lnTo>
                    <a:pt x="1094" y="875"/>
                  </a:lnTo>
                  <a:lnTo>
                    <a:pt x="1094" y="873"/>
                  </a:lnTo>
                  <a:lnTo>
                    <a:pt x="1094" y="875"/>
                  </a:lnTo>
                  <a:lnTo>
                    <a:pt x="1094" y="873"/>
                  </a:lnTo>
                  <a:lnTo>
                    <a:pt x="1094" y="870"/>
                  </a:lnTo>
                  <a:lnTo>
                    <a:pt x="1096" y="870"/>
                  </a:lnTo>
                  <a:lnTo>
                    <a:pt x="1096" y="867"/>
                  </a:lnTo>
                  <a:close/>
                  <a:moveTo>
                    <a:pt x="1326" y="820"/>
                  </a:moveTo>
                  <a:lnTo>
                    <a:pt x="1329" y="820"/>
                  </a:lnTo>
                  <a:lnTo>
                    <a:pt x="1329" y="823"/>
                  </a:lnTo>
                  <a:lnTo>
                    <a:pt x="1331" y="823"/>
                  </a:lnTo>
                  <a:lnTo>
                    <a:pt x="1334" y="826"/>
                  </a:lnTo>
                  <a:lnTo>
                    <a:pt x="1336" y="826"/>
                  </a:lnTo>
                  <a:lnTo>
                    <a:pt x="1336" y="828"/>
                  </a:lnTo>
                  <a:lnTo>
                    <a:pt x="1339" y="828"/>
                  </a:lnTo>
                  <a:lnTo>
                    <a:pt x="1339" y="831"/>
                  </a:lnTo>
                  <a:lnTo>
                    <a:pt x="1342" y="831"/>
                  </a:lnTo>
                  <a:lnTo>
                    <a:pt x="1342" y="834"/>
                  </a:lnTo>
                  <a:lnTo>
                    <a:pt x="1342" y="836"/>
                  </a:lnTo>
                  <a:lnTo>
                    <a:pt x="1339" y="836"/>
                  </a:lnTo>
                  <a:lnTo>
                    <a:pt x="1336" y="834"/>
                  </a:lnTo>
                  <a:lnTo>
                    <a:pt x="1334" y="834"/>
                  </a:lnTo>
                  <a:lnTo>
                    <a:pt x="1331" y="834"/>
                  </a:lnTo>
                  <a:lnTo>
                    <a:pt x="1331" y="831"/>
                  </a:lnTo>
                  <a:lnTo>
                    <a:pt x="1329" y="831"/>
                  </a:lnTo>
                  <a:lnTo>
                    <a:pt x="1329" y="828"/>
                  </a:lnTo>
                  <a:lnTo>
                    <a:pt x="1326" y="826"/>
                  </a:lnTo>
                  <a:lnTo>
                    <a:pt x="1323" y="826"/>
                  </a:lnTo>
                  <a:lnTo>
                    <a:pt x="1323" y="823"/>
                  </a:lnTo>
                  <a:lnTo>
                    <a:pt x="1323" y="820"/>
                  </a:lnTo>
                  <a:lnTo>
                    <a:pt x="1326" y="820"/>
                  </a:lnTo>
                  <a:close/>
                  <a:moveTo>
                    <a:pt x="1441" y="771"/>
                  </a:moveTo>
                  <a:lnTo>
                    <a:pt x="1443" y="771"/>
                  </a:lnTo>
                  <a:lnTo>
                    <a:pt x="1446" y="771"/>
                  </a:lnTo>
                  <a:lnTo>
                    <a:pt x="1449" y="771"/>
                  </a:lnTo>
                  <a:lnTo>
                    <a:pt x="1449" y="773"/>
                  </a:lnTo>
                  <a:lnTo>
                    <a:pt x="1446" y="773"/>
                  </a:lnTo>
                  <a:lnTo>
                    <a:pt x="1446" y="776"/>
                  </a:lnTo>
                  <a:lnTo>
                    <a:pt x="1449" y="779"/>
                  </a:lnTo>
                  <a:lnTo>
                    <a:pt x="1449" y="781"/>
                  </a:lnTo>
                  <a:lnTo>
                    <a:pt x="1449" y="784"/>
                  </a:lnTo>
                  <a:lnTo>
                    <a:pt x="1449" y="787"/>
                  </a:lnTo>
                  <a:lnTo>
                    <a:pt x="1451" y="787"/>
                  </a:lnTo>
                  <a:lnTo>
                    <a:pt x="1449" y="787"/>
                  </a:lnTo>
                  <a:lnTo>
                    <a:pt x="1451" y="787"/>
                  </a:lnTo>
                  <a:lnTo>
                    <a:pt x="1451" y="789"/>
                  </a:lnTo>
                  <a:lnTo>
                    <a:pt x="1449" y="789"/>
                  </a:lnTo>
                  <a:lnTo>
                    <a:pt x="1446" y="789"/>
                  </a:lnTo>
                  <a:lnTo>
                    <a:pt x="1446" y="787"/>
                  </a:lnTo>
                  <a:lnTo>
                    <a:pt x="1443" y="787"/>
                  </a:lnTo>
                  <a:lnTo>
                    <a:pt x="1443" y="784"/>
                  </a:lnTo>
                  <a:lnTo>
                    <a:pt x="1441" y="784"/>
                  </a:lnTo>
                  <a:lnTo>
                    <a:pt x="1441" y="781"/>
                  </a:lnTo>
                  <a:lnTo>
                    <a:pt x="1438" y="779"/>
                  </a:lnTo>
                  <a:lnTo>
                    <a:pt x="1438" y="776"/>
                  </a:lnTo>
                  <a:lnTo>
                    <a:pt x="1438" y="773"/>
                  </a:lnTo>
                  <a:lnTo>
                    <a:pt x="1438" y="771"/>
                  </a:lnTo>
                  <a:lnTo>
                    <a:pt x="1441" y="771"/>
                  </a:lnTo>
                  <a:close/>
                  <a:moveTo>
                    <a:pt x="880" y="747"/>
                  </a:moveTo>
                  <a:lnTo>
                    <a:pt x="882" y="747"/>
                  </a:lnTo>
                  <a:lnTo>
                    <a:pt x="882" y="750"/>
                  </a:lnTo>
                  <a:lnTo>
                    <a:pt x="885" y="750"/>
                  </a:lnTo>
                  <a:lnTo>
                    <a:pt x="885" y="753"/>
                  </a:lnTo>
                  <a:lnTo>
                    <a:pt x="882" y="753"/>
                  </a:lnTo>
                  <a:lnTo>
                    <a:pt x="882" y="755"/>
                  </a:lnTo>
                  <a:lnTo>
                    <a:pt x="880" y="755"/>
                  </a:lnTo>
                  <a:lnTo>
                    <a:pt x="877" y="755"/>
                  </a:lnTo>
                  <a:lnTo>
                    <a:pt x="874" y="755"/>
                  </a:lnTo>
                  <a:lnTo>
                    <a:pt x="872" y="755"/>
                  </a:lnTo>
                  <a:lnTo>
                    <a:pt x="872" y="753"/>
                  </a:lnTo>
                  <a:lnTo>
                    <a:pt x="869" y="753"/>
                  </a:lnTo>
                  <a:lnTo>
                    <a:pt x="869" y="750"/>
                  </a:lnTo>
                  <a:lnTo>
                    <a:pt x="869" y="747"/>
                  </a:lnTo>
                  <a:lnTo>
                    <a:pt x="872" y="747"/>
                  </a:lnTo>
                  <a:lnTo>
                    <a:pt x="874" y="747"/>
                  </a:lnTo>
                  <a:lnTo>
                    <a:pt x="877" y="747"/>
                  </a:lnTo>
                  <a:lnTo>
                    <a:pt x="880" y="747"/>
                  </a:lnTo>
                  <a:close/>
                  <a:moveTo>
                    <a:pt x="363" y="711"/>
                  </a:moveTo>
                  <a:lnTo>
                    <a:pt x="365" y="711"/>
                  </a:lnTo>
                  <a:lnTo>
                    <a:pt x="365" y="713"/>
                  </a:lnTo>
                  <a:lnTo>
                    <a:pt x="363" y="713"/>
                  </a:lnTo>
                  <a:lnTo>
                    <a:pt x="365" y="711"/>
                  </a:lnTo>
                  <a:lnTo>
                    <a:pt x="363" y="711"/>
                  </a:lnTo>
                  <a:lnTo>
                    <a:pt x="360" y="711"/>
                  </a:lnTo>
                  <a:lnTo>
                    <a:pt x="360" y="708"/>
                  </a:lnTo>
                  <a:lnTo>
                    <a:pt x="363" y="708"/>
                  </a:lnTo>
                  <a:lnTo>
                    <a:pt x="363" y="711"/>
                  </a:lnTo>
                  <a:close/>
                  <a:moveTo>
                    <a:pt x="684" y="716"/>
                  </a:moveTo>
                  <a:lnTo>
                    <a:pt x="681" y="716"/>
                  </a:lnTo>
                  <a:lnTo>
                    <a:pt x="679" y="716"/>
                  </a:lnTo>
                  <a:lnTo>
                    <a:pt x="676" y="713"/>
                  </a:lnTo>
                  <a:lnTo>
                    <a:pt x="676" y="711"/>
                  </a:lnTo>
                  <a:lnTo>
                    <a:pt x="676" y="708"/>
                  </a:lnTo>
                  <a:lnTo>
                    <a:pt x="679" y="708"/>
                  </a:lnTo>
                  <a:lnTo>
                    <a:pt x="679" y="706"/>
                  </a:lnTo>
                  <a:lnTo>
                    <a:pt x="681" y="706"/>
                  </a:lnTo>
                  <a:lnTo>
                    <a:pt x="681" y="708"/>
                  </a:lnTo>
                  <a:lnTo>
                    <a:pt x="684" y="708"/>
                  </a:lnTo>
                  <a:lnTo>
                    <a:pt x="684" y="711"/>
                  </a:lnTo>
                  <a:lnTo>
                    <a:pt x="684" y="713"/>
                  </a:lnTo>
                  <a:lnTo>
                    <a:pt x="686" y="713"/>
                  </a:lnTo>
                  <a:lnTo>
                    <a:pt x="684" y="713"/>
                  </a:lnTo>
                  <a:lnTo>
                    <a:pt x="684" y="716"/>
                  </a:lnTo>
                  <a:close/>
                  <a:moveTo>
                    <a:pt x="634" y="713"/>
                  </a:moveTo>
                  <a:lnTo>
                    <a:pt x="637" y="713"/>
                  </a:lnTo>
                  <a:lnTo>
                    <a:pt x="639" y="713"/>
                  </a:lnTo>
                  <a:lnTo>
                    <a:pt x="639" y="716"/>
                  </a:lnTo>
                  <a:lnTo>
                    <a:pt x="637" y="716"/>
                  </a:lnTo>
                  <a:lnTo>
                    <a:pt x="637" y="719"/>
                  </a:lnTo>
                  <a:lnTo>
                    <a:pt x="634" y="719"/>
                  </a:lnTo>
                  <a:lnTo>
                    <a:pt x="634" y="721"/>
                  </a:lnTo>
                  <a:lnTo>
                    <a:pt x="632" y="721"/>
                  </a:lnTo>
                  <a:lnTo>
                    <a:pt x="632" y="724"/>
                  </a:lnTo>
                  <a:lnTo>
                    <a:pt x="632" y="721"/>
                  </a:lnTo>
                  <a:lnTo>
                    <a:pt x="629" y="721"/>
                  </a:lnTo>
                  <a:lnTo>
                    <a:pt x="629" y="719"/>
                  </a:lnTo>
                  <a:lnTo>
                    <a:pt x="626" y="719"/>
                  </a:lnTo>
                  <a:lnTo>
                    <a:pt x="626" y="716"/>
                  </a:lnTo>
                  <a:lnTo>
                    <a:pt x="626" y="713"/>
                  </a:lnTo>
                  <a:lnTo>
                    <a:pt x="624" y="713"/>
                  </a:lnTo>
                  <a:lnTo>
                    <a:pt x="624" y="711"/>
                  </a:lnTo>
                  <a:lnTo>
                    <a:pt x="624" y="708"/>
                  </a:lnTo>
                  <a:lnTo>
                    <a:pt x="624" y="706"/>
                  </a:lnTo>
                  <a:lnTo>
                    <a:pt x="626" y="706"/>
                  </a:lnTo>
                  <a:lnTo>
                    <a:pt x="626" y="708"/>
                  </a:lnTo>
                  <a:lnTo>
                    <a:pt x="629" y="708"/>
                  </a:lnTo>
                  <a:lnTo>
                    <a:pt x="629" y="711"/>
                  </a:lnTo>
                  <a:lnTo>
                    <a:pt x="632" y="711"/>
                  </a:lnTo>
                  <a:lnTo>
                    <a:pt x="634" y="711"/>
                  </a:lnTo>
                  <a:lnTo>
                    <a:pt x="634" y="713"/>
                  </a:lnTo>
                  <a:close/>
                  <a:moveTo>
                    <a:pt x="637" y="687"/>
                  </a:moveTo>
                  <a:lnTo>
                    <a:pt x="637" y="690"/>
                  </a:lnTo>
                  <a:lnTo>
                    <a:pt x="639" y="690"/>
                  </a:lnTo>
                  <a:lnTo>
                    <a:pt x="639" y="692"/>
                  </a:lnTo>
                  <a:lnTo>
                    <a:pt x="637" y="692"/>
                  </a:lnTo>
                  <a:lnTo>
                    <a:pt x="637" y="695"/>
                  </a:lnTo>
                  <a:lnTo>
                    <a:pt x="634" y="695"/>
                  </a:lnTo>
                  <a:lnTo>
                    <a:pt x="632" y="695"/>
                  </a:lnTo>
                  <a:lnTo>
                    <a:pt x="632" y="692"/>
                  </a:lnTo>
                  <a:lnTo>
                    <a:pt x="632" y="690"/>
                  </a:lnTo>
                  <a:lnTo>
                    <a:pt x="632" y="692"/>
                  </a:lnTo>
                  <a:lnTo>
                    <a:pt x="629" y="692"/>
                  </a:lnTo>
                  <a:lnTo>
                    <a:pt x="629" y="695"/>
                  </a:lnTo>
                  <a:lnTo>
                    <a:pt x="626" y="695"/>
                  </a:lnTo>
                  <a:lnTo>
                    <a:pt x="626" y="692"/>
                  </a:lnTo>
                  <a:lnTo>
                    <a:pt x="626" y="690"/>
                  </a:lnTo>
                  <a:lnTo>
                    <a:pt x="624" y="690"/>
                  </a:lnTo>
                  <a:lnTo>
                    <a:pt x="626" y="690"/>
                  </a:lnTo>
                  <a:lnTo>
                    <a:pt x="626" y="687"/>
                  </a:lnTo>
                  <a:lnTo>
                    <a:pt x="629" y="687"/>
                  </a:lnTo>
                  <a:lnTo>
                    <a:pt x="629" y="685"/>
                  </a:lnTo>
                  <a:lnTo>
                    <a:pt x="632" y="685"/>
                  </a:lnTo>
                  <a:lnTo>
                    <a:pt x="634" y="685"/>
                  </a:lnTo>
                  <a:lnTo>
                    <a:pt x="634" y="687"/>
                  </a:lnTo>
                  <a:lnTo>
                    <a:pt x="637" y="687"/>
                  </a:lnTo>
                  <a:close/>
                  <a:moveTo>
                    <a:pt x="616" y="672"/>
                  </a:moveTo>
                  <a:lnTo>
                    <a:pt x="619" y="672"/>
                  </a:lnTo>
                  <a:lnTo>
                    <a:pt x="621" y="674"/>
                  </a:lnTo>
                  <a:lnTo>
                    <a:pt x="624" y="674"/>
                  </a:lnTo>
                  <a:lnTo>
                    <a:pt x="626" y="674"/>
                  </a:lnTo>
                  <a:lnTo>
                    <a:pt x="626" y="677"/>
                  </a:lnTo>
                  <a:lnTo>
                    <a:pt x="626" y="679"/>
                  </a:lnTo>
                  <a:lnTo>
                    <a:pt x="626" y="682"/>
                  </a:lnTo>
                  <a:lnTo>
                    <a:pt x="626" y="685"/>
                  </a:lnTo>
                  <a:lnTo>
                    <a:pt x="624" y="685"/>
                  </a:lnTo>
                  <a:lnTo>
                    <a:pt x="624" y="687"/>
                  </a:lnTo>
                  <a:lnTo>
                    <a:pt x="624" y="690"/>
                  </a:lnTo>
                  <a:lnTo>
                    <a:pt x="621" y="690"/>
                  </a:lnTo>
                  <a:lnTo>
                    <a:pt x="621" y="692"/>
                  </a:lnTo>
                  <a:lnTo>
                    <a:pt x="619" y="692"/>
                  </a:lnTo>
                  <a:lnTo>
                    <a:pt x="619" y="690"/>
                  </a:lnTo>
                  <a:lnTo>
                    <a:pt x="616" y="690"/>
                  </a:lnTo>
                  <a:lnTo>
                    <a:pt x="613" y="690"/>
                  </a:lnTo>
                  <a:lnTo>
                    <a:pt x="613" y="692"/>
                  </a:lnTo>
                  <a:lnTo>
                    <a:pt x="611" y="692"/>
                  </a:lnTo>
                  <a:lnTo>
                    <a:pt x="608" y="692"/>
                  </a:lnTo>
                  <a:lnTo>
                    <a:pt x="608" y="690"/>
                  </a:lnTo>
                  <a:lnTo>
                    <a:pt x="605" y="690"/>
                  </a:lnTo>
                  <a:lnTo>
                    <a:pt x="605" y="692"/>
                  </a:lnTo>
                  <a:lnTo>
                    <a:pt x="608" y="692"/>
                  </a:lnTo>
                  <a:lnTo>
                    <a:pt x="608" y="695"/>
                  </a:lnTo>
                  <a:lnTo>
                    <a:pt x="608" y="698"/>
                  </a:lnTo>
                  <a:lnTo>
                    <a:pt x="611" y="698"/>
                  </a:lnTo>
                  <a:lnTo>
                    <a:pt x="613" y="698"/>
                  </a:lnTo>
                  <a:lnTo>
                    <a:pt x="611" y="698"/>
                  </a:lnTo>
                  <a:lnTo>
                    <a:pt x="611" y="700"/>
                  </a:lnTo>
                  <a:lnTo>
                    <a:pt x="611" y="698"/>
                  </a:lnTo>
                  <a:lnTo>
                    <a:pt x="608" y="698"/>
                  </a:lnTo>
                  <a:lnTo>
                    <a:pt x="608" y="700"/>
                  </a:lnTo>
                  <a:lnTo>
                    <a:pt x="608" y="703"/>
                  </a:lnTo>
                  <a:lnTo>
                    <a:pt x="611" y="703"/>
                  </a:lnTo>
                  <a:lnTo>
                    <a:pt x="611" y="706"/>
                  </a:lnTo>
                  <a:lnTo>
                    <a:pt x="613" y="706"/>
                  </a:lnTo>
                  <a:lnTo>
                    <a:pt x="613" y="708"/>
                  </a:lnTo>
                  <a:lnTo>
                    <a:pt x="616" y="708"/>
                  </a:lnTo>
                  <a:lnTo>
                    <a:pt x="616" y="711"/>
                  </a:lnTo>
                  <a:lnTo>
                    <a:pt x="619" y="711"/>
                  </a:lnTo>
                  <a:lnTo>
                    <a:pt x="619" y="713"/>
                  </a:lnTo>
                  <a:lnTo>
                    <a:pt x="621" y="713"/>
                  </a:lnTo>
                  <a:lnTo>
                    <a:pt x="621" y="716"/>
                  </a:lnTo>
                  <a:lnTo>
                    <a:pt x="619" y="716"/>
                  </a:lnTo>
                  <a:lnTo>
                    <a:pt x="616" y="719"/>
                  </a:lnTo>
                  <a:lnTo>
                    <a:pt x="616" y="721"/>
                  </a:lnTo>
                  <a:lnTo>
                    <a:pt x="616" y="724"/>
                  </a:lnTo>
                  <a:lnTo>
                    <a:pt x="616" y="726"/>
                  </a:lnTo>
                  <a:lnTo>
                    <a:pt x="619" y="726"/>
                  </a:lnTo>
                  <a:lnTo>
                    <a:pt x="619" y="729"/>
                  </a:lnTo>
                  <a:lnTo>
                    <a:pt x="619" y="732"/>
                  </a:lnTo>
                  <a:lnTo>
                    <a:pt x="621" y="732"/>
                  </a:lnTo>
                  <a:lnTo>
                    <a:pt x="621" y="734"/>
                  </a:lnTo>
                  <a:lnTo>
                    <a:pt x="621" y="737"/>
                  </a:lnTo>
                  <a:lnTo>
                    <a:pt x="624" y="737"/>
                  </a:lnTo>
                  <a:lnTo>
                    <a:pt x="624" y="739"/>
                  </a:lnTo>
                  <a:lnTo>
                    <a:pt x="624" y="742"/>
                  </a:lnTo>
                  <a:lnTo>
                    <a:pt x="626" y="742"/>
                  </a:lnTo>
                  <a:lnTo>
                    <a:pt x="629" y="742"/>
                  </a:lnTo>
                  <a:lnTo>
                    <a:pt x="632" y="742"/>
                  </a:lnTo>
                  <a:lnTo>
                    <a:pt x="634" y="742"/>
                  </a:lnTo>
                  <a:lnTo>
                    <a:pt x="634" y="745"/>
                  </a:lnTo>
                  <a:lnTo>
                    <a:pt x="632" y="745"/>
                  </a:lnTo>
                  <a:lnTo>
                    <a:pt x="632" y="747"/>
                  </a:lnTo>
                  <a:lnTo>
                    <a:pt x="629" y="747"/>
                  </a:lnTo>
                  <a:lnTo>
                    <a:pt x="629" y="750"/>
                  </a:lnTo>
                  <a:lnTo>
                    <a:pt x="632" y="750"/>
                  </a:lnTo>
                  <a:lnTo>
                    <a:pt x="632" y="753"/>
                  </a:lnTo>
                  <a:lnTo>
                    <a:pt x="632" y="755"/>
                  </a:lnTo>
                  <a:lnTo>
                    <a:pt x="634" y="755"/>
                  </a:lnTo>
                  <a:lnTo>
                    <a:pt x="637" y="755"/>
                  </a:lnTo>
                  <a:lnTo>
                    <a:pt x="639" y="755"/>
                  </a:lnTo>
                  <a:lnTo>
                    <a:pt x="642" y="755"/>
                  </a:lnTo>
                  <a:lnTo>
                    <a:pt x="642" y="758"/>
                  </a:lnTo>
                  <a:lnTo>
                    <a:pt x="645" y="758"/>
                  </a:lnTo>
                  <a:lnTo>
                    <a:pt x="645" y="760"/>
                  </a:lnTo>
                  <a:lnTo>
                    <a:pt x="647" y="760"/>
                  </a:lnTo>
                  <a:lnTo>
                    <a:pt x="650" y="760"/>
                  </a:lnTo>
                  <a:lnTo>
                    <a:pt x="647" y="760"/>
                  </a:lnTo>
                  <a:lnTo>
                    <a:pt x="647" y="763"/>
                  </a:lnTo>
                  <a:lnTo>
                    <a:pt x="647" y="760"/>
                  </a:lnTo>
                  <a:lnTo>
                    <a:pt x="647" y="763"/>
                  </a:lnTo>
                  <a:lnTo>
                    <a:pt x="650" y="763"/>
                  </a:lnTo>
                  <a:lnTo>
                    <a:pt x="650" y="760"/>
                  </a:lnTo>
                  <a:lnTo>
                    <a:pt x="650" y="763"/>
                  </a:lnTo>
                  <a:lnTo>
                    <a:pt x="650" y="766"/>
                  </a:lnTo>
                  <a:lnTo>
                    <a:pt x="647" y="768"/>
                  </a:lnTo>
                  <a:lnTo>
                    <a:pt x="650" y="768"/>
                  </a:lnTo>
                  <a:lnTo>
                    <a:pt x="650" y="771"/>
                  </a:lnTo>
                  <a:lnTo>
                    <a:pt x="650" y="773"/>
                  </a:lnTo>
                  <a:lnTo>
                    <a:pt x="647" y="773"/>
                  </a:lnTo>
                  <a:lnTo>
                    <a:pt x="650" y="773"/>
                  </a:lnTo>
                  <a:lnTo>
                    <a:pt x="650" y="776"/>
                  </a:lnTo>
                  <a:lnTo>
                    <a:pt x="647" y="776"/>
                  </a:lnTo>
                  <a:lnTo>
                    <a:pt x="647" y="779"/>
                  </a:lnTo>
                  <a:lnTo>
                    <a:pt x="647" y="776"/>
                  </a:lnTo>
                  <a:lnTo>
                    <a:pt x="647" y="779"/>
                  </a:lnTo>
                  <a:lnTo>
                    <a:pt x="645" y="779"/>
                  </a:lnTo>
                  <a:lnTo>
                    <a:pt x="642" y="779"/>
                  </a:lnTo>
                  <a:lnTo>
                    <a:pt x="645" y="779"/>
                  </a:lnTo>
                  <a:lnTo>
                    <a:pt x="642" y="779"/>
                  </a:lnTo>
                  <a:lnTo>
                    <a:pt x="642" y="781"/>
                  </a:lnTo>
                  <a:lnTo>
                    <a:pt x="639" y="781"/>
                  </a:lnTo>
                  <a:lnTo>
                    <a:pt x="637" y="781"/>
                  </a:lnTo>
                  <a:lnTo>
                    <a:pt x="637" y="784"/>
                  </a:lnTo>
                  <a:lnTo>
                    <a:pt x="637" y="787"/>
                  </a:lnTo>
                  <a:lnTo>
                    <a:pt x="634" y="787"/>
                  </a:lnTo>
                  <a:lnTo>
                    <a:pt x="634" y="789"/>
                  </a:lnTo>
                  <a:lnTo>
                    <a:pt x="634" y="792"/>
                  </a:lnTo>
                  <a:lnTo>
                    <a:pt x="637" y="792"/>
                  </a:lnTo>
                  <a:lnTo>
                    <a:pt x="637" y="794"/>
                  </a:lnTo>
                  <a:lnTo>
                    <a:pt x="637" y="797"/>
                  </a:lnTo>
                  <a:lnTo>
                    <a:pt x="637" y="800"/>
                  </a:lnTo>
                  <a:lnTo>
                    <a:pt x="637" y="802"/>
                  </a:lnTo>
                  <a:lnTo>
                    <a:pt x="637" y="805"/>
                  </a:lnTo>
                  <a:lnTo>
                    <a:pt x="637" y="807"/>
                  </a:lnTo>
                  <a:lnTo>
                    <a:pt x="639" y="807"/>
                  </a:lnTo>
                  <a:lnTo>
                    <a:pt x="639" y="810"/>
                  </a:lnTo>
                  <a:lnTo>
                    <a:pt x="639" y="813"/>
                  </a:lnTo>
                  <a:lnTo>
                    <a:pt x="639" y="815"/>
                  </a:lnTo>
                  <a:lnTo>
                    <a:pt x="639" y="818"/>
                  </a:lnTo>
                  <a:lnTo>
                    <a:pt x="639" y="820"/>
                  </a:lnTo>
                  <a:lnTo>
                    <a:pt x="639" y="823"/>
                  </a:lnTo>
                  <a:lnTo>
                    <a:pt x="639" y="826"/>
                  </a:lnTo>
                  <a:lnTo>
                    <a:pt x="639" y="828"/>
                  </a:lnTo>
                  <a:lnTo>
                    <a:pt x="639" y="826"/>
                  </a:lnTo>
                  <a:lnTo>
                    <a:pt x="639" y="828"/>
                  </a:lnTo>
                  <a:lnTo>
                    <a:pt x="639" y="831"/>
                  </a:lnTo>
                  <a:lnTo>
                    <a:pt x="639" y="834"/>
                  </a:lnTo>
                  <a:lnTo>
                    <a:pt x="642" y="834"/>
                  </a:lnTo>
                  <a:lnTo>
                    <a:pt x="642" y="836"/>
                  </a:lnTo>
                  <a:lnTo>
                    <a:pt x="642" y="839"/>
                  </a:lnTo>
                  <a:lnTo>
                    <a:pt x="642" y="841"/>
                  </a:lnTo>
                  <a:lnTo>
                    <a:pt x="642" y="844"/>
                  </a:lnTo>
                  <a:lnTo>
                    <a:pt x="645" y="844"/>
                  </a:lnTo>
                  <a:lnTo>
                    <a:pt x="645" y="847"/>
                  </a:lnTo>
                  <a:lnTo>
                    <a:pt x="645" y="849"/>
                  </a:lnTo>
                  <a:lnTo>
                    <a:pt x="647" y="849"/>
                  </a:lnTo>
                  <a:lnTo>
                    <a:pt x="647" y="852"/>
                  </a:lnTo>
                  <a:lnTo>
                    <a:pt x="647" y="854"/>
                  </a:lnTo>
                  <a:lnTo>
                    <a:pt x="647" y="857"/>
                  </a:lnTo>
                  <a:lnTo>
                    <a:pt x="650" y="857"/>
                  </a:lnTo>
                  <a:lnTo>
                    <a:pt x="650" y="860"/>
                  </a:lnTo>
                  <a:lnTo>
                    <a:pt x="647" y="860"/>
                  </a:lnTo>
                  <a:lnTo>
                    <a:pt x="645" y="862"/>
                  </a:lnTo>
                  <a:lnTo>
                    <a:pt x="647" y="862"/>
                  </a:lnTo>
                  <a:lnTo>
                    <a:pt x="645" y="862"/>
                  </a:lnTo>
                  <a:lnTo>
                    <a:pt x="647" y="862"/>
                  </a:lnTo>
                  <a:lnTo>
                    <a:pt x="647" y="865"/>
                  </a:lnTo>
                  <a:lnTo>
                    <a:pt x="647" y="867"/>
                  </a:lnTo>
                  <a:lnTo>
                    <a:pt x="650" y="867"/>
                  </a:lnTo>
                  <a:lnTo>
                    <a:pt x="650" y="870"/>
                  </a:lnTo>
                  <a:lnTo>
                    <a:pt x="650" y="873"/>
                  </a:lnTo>
                  <a:lnTo>
                    <a:pt x="647" y="873"/>
                  </a:lnTo>
                  <a:lnTo>
                    <a:pt x="647" y="870"/>
                  </a:lnTo>
                  <a:lnTo>
                    <a:pt x="645" y="867"/>
                  </a:lnTo>
                  <a:lnTo>
                    <a:pt x="642" y="867"/>
                  </a:lnTo>
                  <a:lnTo>
                    <a:pt x="642" y="870"/>
                  </a:lnTo>
                  <a:lnTo>
                    <a:pt x="645" y="870"/>
                  </a:lnTo>
                  <a:lnTo>
                    <a:pt x="642" y="870"/>
                  </a:lnTo>
                  <a:lnTo>
                    <a:pt x="642" y="873"/>
                  </a:lnTo>
                  <a:lnTo>
                    <a:pt x="642" y="875"/>
                  </a:lnTo>
                  <a:lnTo>
                    <a:pt x="639" y="875"/>
                  </a:lnTo>
                  <a:lnTo>
                    <a:pt x="639" y="878"/>
                  </a:lnTo>
                  <a:lnTo>
                    <a:pt x="639" y="875"/>
                  </a:lnTo>
                  <a:lnTo>
                    <a:pt x="639" y="878"/>
                  </a:lnTo>
                  <a:lnTo>
                    <a:pt x="637" y="878"/>
                  </a:lnTo>
                  <a:lnTo>
                    <a:pt x="634" y="878"/>
                  </a:lnTo>
                  <a:lnTo>
                    <a:pt x="634" y="875"/>
                  </a:lnTo>
                  <a:lnTo>
                    <a:pt x="634" y="873"/>
                  </a:lnTo>
                  <a:lnTo>
                    <a:pt x="632" y="873"/>
                  </a:lnTo>
                  <a:lnTo>
                    <a:pt x="632" y="875"/>
                  </a:lnTo>
                  <a:lnTo>
                    <a:pt x="629" y="875"/>
                  </a:lnTo>
                  <a:lnTo>
                    <a:pt x="629" y="873"/>
                  </a:lnTo>
                  <a:lnTo>
                    <a:pt x="626" y="873"/>
                  </a:lnTo>
                  <a:lnTo>
                    <a:pt x="626" y="870"/>
                  </a:lnTo>
                  <a:lnTo>
                    <a:pt x="626" y="867"/>
                  </a:lnTo>
                  <a:lnTo>
                    <a:pt x="626" y="865"/>
                  </a:lnTo>
                  <a:lnTo>
                    <a:pt x="629" y="865"/>
                  </a:lnTo>
                  <a:lnTo>
                    <a:pt x="629" y="862"/>
                  </a:lnTo>
                  <a:lnTo>
                    <a:pt x="629" y="860"/>
                  </a:lnTo>
                  <a:lnTo>
                    <a:pt x="629" y="857"/>
                  </a:lnTo>
                  <a:lnTo>
                    <a:pt x="632" y="857"/>
                  </a:lnTo>
                  <a:lnTo>
                    <a:pt x="634" y="857"/>
                  </a:lnTo>
                  <a:lnTo>
                    <a:pt x="634" y="854"/>
                  </a:lnTo>
                  <a:lnTo>
                    <a:pt x="637" y="852"/>
                  </a:lnTo>
                  <a:lnTo>
                    <a:pt x="637" y="849"/>
                  </a:lnTo>
                  <a:lnTo>
                    <a:pt x="637" y="847"/>
                  </a:lnTo>
                  <a:lnTo>
                    <a:pt x="634" y="844"/>
                  </a:lnTo>
                  <a:lnTo>
                    <a:pt x="634" y="841"/>
                  </a:lnTo>
                  <a:lnTo>
                    <a:pt x="632" y="841"/>
                  </a:lnTo>
                  <a:lnTo>
                    <a:pt x="629" y="841"/>
                  </a:lnTo>
                  <a:lnTo>
                    <a:pt x="632" y="841"/>
                  </a:lnTo>
                  <a:lnTo>
                    <a:pt x="629" y="841"/>
                  </a:lnTo>
                  <a:lnTo>
                    <a:pt x="626" y="841"/>
                  </a:lnTo>
                  <a:lnTo>
                    <a:pt x="629" y="841"/>
                  </a:lnTo>
                  <a:lnTo>
                    <a:pt x="626" y="841"/>
                  </a:lnTo>
                  <a:lnTo>
                    <a:pt x="629" y="841"/>
                  </a:lnTo>
                  <a:lnTo>
                    <a:pt x="626" y="841"/>
                  </a:lnTo>
                  <a:lnTo>
                    <a:pt x="626" y="839"/>
                  </a:lnTo>
                  <a:lnTo>
                    <a:pt x="624" y="839"/>
                  </a:lnTo>
                  <a:lnTo>
                    <a:pt x="624" y="841"/>
                  </a:lnTo>
                  <a:lnTo>
                    <a:pt x="624" y="839"/>
                  </a:lnTo>
                  <a:lnTo>
                    <a:pt x="621" y="839"/>
                  </a:lnTo>
                  <a:lnTo>
                    <a:pt x="624" y="839"/>
                  </a:lnTo>
                  <a:lnTo>
                    <a:pt x="621" y="839"/>
                  </a:lnTo>
                  <a:lnTo>
                    <a:pt x="621" y="836"/>
                  </a:lnTo>
                  <a:lnTo>
                    <a:pt x="619" y="836"/>
                  </a:lnTo>
                  <a:lnTo>
                    <a:pt x="619" y="834"/>
                  </a:lnTo>
                  <a:lnTo>
                    <a:pt x="619" y="836"/>
                  </a:lnTo>
                  <a:lnTo>
                    <a:pt x="616" y="836"/>
                  </a:lnTo>
                  <a:lnTo>
                    <a:pt x="619" y="836"/>
                  </a:lnTo>
                  <a:lnTo>
                    <a:pt x="616" y="836"/>
                  </a:lnTo>
                  <a:lnTo>
                    <a:pt x="616" y="834"/>
                  </a:lnTo>
                  <a:lnTo>
                    <a:pt x="616" y="836"/>
                  </a:lnTo>
                  <a:lnTo>
                    <a:pt x="616" y="834"/>
                  </a:lnTo>
                  <a:lnTo>
                    <a:pt x="616" y="836"/>
                  </a:lnTo>
                  <a:lnTo>
                    <a:pt x="613" y="836"/>
                  </a:lnTo>
                  <a:lnTo>
                    <a:pt x="616" y="836"/>
                  </a:lnTo>
                  <a:lnTo>
                    <a:pt x="613" y="836"/>
                  </a:lnTo>
                  <a:lnTo>
                    <a:pt x="611" y="836"/>
                  </a:lnTo>
                  <a:lnTo>
                    <a:pt x="608" y="836"/>
                  </a:lnTo>
                  <a:lnTo>
                    <a:pt x="608" y="839"/>
                  </a:lnTo>
                  <a:lnTo>
                    <a:pt x="608" y="836"/>
                  </a:lnTo>
                  <a:lnTo>
                    <a:pt x="608" y="834"/>
                  </a:lnTo>
                  <a:lnTo>
                    <a:pt x="611" y="834"/>
                  </a:lnTo>
                  <a:lnTo>
                    <a:pt x="608" y="834"/>
                  </a:lnTo>
                  <a:lnTo>
                    <a:pt x="608" y="831"/>
                  </a:lnTo>
                  <a:lnTo>
                    <a:pt x="608" y="828"/>
                  </a:lnTo>
                  <a:lnTo>
                    <a:pt x="611" y="828"/>
                  </a:lnTo>
                  <a:lnTo>
                    <a:pt x="611" y="826"/>
                  </a:lnTo>
                  <a:lnTo>
                    <a:pt x="611" y="823"/>
                  </a:lnTo>
                  <a:lnTo>
                    <a:pt x="611" y="820"/>
                  </a:lnTo>
                  <a:lnTo>
                    <a:pt x="608" y="818"/>
                  </a:lnTo>
                  <a:lnTo>
                    <a:pt x="605" y="815"/>
                  </a:lnTo>
                  <a:lnTo>
                    <a:pt x="605" y="813"/>
                  </a:lnTo>
                  <a:lnTo>
                    <a:pt x="605" y="810"/>
                  </a:lnTo>
                  <a:lnTo>
                    <a:pt x="605" y="807"/>
                  </a:lnTo>
                  <a:lnTo>
                    <a:pt x="605" y="805"/>
                  </a:lnTo>
                  <a:lnTo>
                    <a:pt x="605" y="802"/>
                  </a:lnTo>
                  <a:lnTo>
                    <a:pt x="605" y="800"/>
                  </a:lnTo>
                  <a:lnTo>
                    <a:pt x="603" y="800"/>
                  </a:lnTo>
                  <a:lnTo>
                    <a:pt x="603" y="797"/>
                  </a:lnTo>
                  <a:lnTo>
                    <a:pt x="605" y="797"/>
                  </a:lnTo>
                  <a:lnTo>
                    <a:pt x="603" y="797"/>
                  </a:lnTo>
                  <a:lnTo>
                    <a:pt x="603" y="794"/>
                  </a:lnTo>
                  <a:lnTo>
                    <a:pt x="603" y="792"/>
                  </a:lnTo>
                  <a:lnTo>
                    <a:pt x="603" y="789"/>
                  </a:lnTo>
                  <a:lnTo>
                    <a:pt x="605" y="789"/>
                  </a:lnTo>
                  <a:lnTo>
                    <a:pt x="603" y="789"/>
                  </a:lnTo>
                  <a:lnTo>
                    <a:pt x="603" y="787"/>
                  </a:lnTo>
                  <a:lnTo>
                    <a:pt x="603" y="784"/>
                  </a:lnTo>
                  <a:lnTo>
                    <a:pt x="600" y="784"/>
                  </a:lnTo>
                  <a:lnTo>
                    <a:pt x="598" y="784"/>
                  </a:lnTo>
                  <a:lnTo>
                    <a:pt x="598" y="781"/>
                  </a:lnTo>
                  <a:lnTo>
                    <a:pt x="598" y="779"/>
                  </a:lnTo>
                  <a:lnTo>
                    <a:pt x="595" y="779"/>
                  </a:lnTo>
                  <a:lnTo>
                    <a:pt x="595" y="776"/>
                  </a:lnTo>
                  <a:lnTo>
                    <a:pt x="592" y="776"/>
                  </a:lnTo>
                  <a:lnTo>
                    <a:pt x="592" y="773"/>
                  </a:lnTo>
                  <a:lnTo>
                    <a:pt x="590" y="773"/>
                  </a:lnTo>
                  <a:lnTo>
                    <a:pt x="587" y="773"/>
                  </a:lnTo>
                  <a:lnTo>
                    <a:pt x="585" y="771"/>
                  </a:lnTo>
                  <a:lnTo>
                    <a:pt x="582" y="771"/>
                  </a:lnTo>
                  <a:lnTo>
                    <a:pt x="582" y="768"/>
                  </a:lnTo>
                  <a:lnTo>
                    <a:pt x="579" y="768"/>
                  </a:lnTo>
                  <a:lnTo>
                    <a:pt x="579" y="766"/>
                  </a:lnTo>
                  <a:lnTo>
                    <a:pt x="577" y="766"/>
                  </a:lnTo>
                  <a:lnTo>
                    <a:pt x="577" y="763"/>
                  </a:lnTo>
                  <a:lnTo>
                    <a:pt x="574" y="763"/>
                  </a:lnTo>
                  <a:lnTo>
                    <a:pt x="574" y="760"/>
                  </a:lnTo>
                  <a:lnTo>
                    <a:pt x="572" y="760"/>
                  </a:lnTo>
                  <a:lnTo>
                    <a:pt x="569" y="760"/>
                  </a:lnTo>
                  <a:lnTo>
                    <a:pt x="569" y="763"/>
                  </a:lnTo>
                  <a:lnTo>
                    <a:pt x="566" y="766"/>
                  </a:lnTo>
                  <a:lnTo>
                    <a:pt x="566" y="768"/>
                  </a:lnTo>
                  <a:lnTo>
                    <a:pt x="566" y="771"/>
                  </a:lnTo>
                  <a:lnTo>
                    <a:pt x="564" y="771"/>
                  </a:lnTo>
                  <a:lnTo>
                    <a:pt x="564" y="773"/>
                  </a:lnTo>
                  <a:lnTo>
                    <a:pt x="561" y="776"/>
                  </a:lnTo>
                  <a:lnTo>
                    <a:pt x="561" y="779"/>
                  </a:lnTo>
                  <a:lnTo>
                    <a:pt x="561" y="781"/>
                  </a:lnTo>
                  <a:lnTo>
                    <a:pt x="559" y="781"/>
                  </a:lnTo>
                  <a:lnTo>
                    <a:pt x="559" y="784"/>
                  </a:lnTo>
                  <a:lnTo>
                    <a:pt x="561" y="784"/>
                  </a:lnTo>
                  <a:lnTo>
                    <a:pt x="561" y="787"/>
                  </a:lnTo>
                  <a:lnTo>
                    <a:pt x="561" y="789"/>
                  </a:lnTo>
                  <a:lnTo>
                    <a:pt x="559" y="789"/>
                  </a:lnTo>
                  <a:lnTo>
                    <a:pt x="561" y="789"/>
                  </a:lnTo>
                  <a:lnTo>
                    <a:pt x="561" y="792"/>
                  </a:lnTo>
                  <a:lnTo>
                    <a:pt x="559" y="792"/>
                  </a:lnTo>
                  <a:lnTo>
                    <a:pt x="559" y="794"/>
                  </a:lnTo>
                  <a:lnTo>
                    <a:pt x="556" y="794"/>
                  </a:lnTo>
                  <a:lnTo>
                    <a:pt x="556" y="792"/>
                  </a:lnTo>
                  <a:lnTo>
                    <a:pt x="553" y="792"/>
                  </a:lnTo>
                  <a:lnTo>
                    <a:pt x="553" y="789"/>
                  </a:lnTo>
                  <a:lnTo>
                    <a:pt x="551" y="789"/>
                  </a:lnTo>
                  <a:lnTo>
                    <a:pt x="551" y="787"/>
                  </a:lnTo>
                  <a:lnTo>
                    <a:pt x="548" y="787"/>
                  </a:lnTo>
                  <a:lnTo>
                    <a:pt x="551" y="787"/>
                  </a:lnTo>
                  <a:lnTo>
                    <a:pt x="551" y="784"/>
                  </a:lnTo>
                  <a:lnTo>
                    <a:pt x="553" y="784"/>
                  </a:lnTo>
                  <a:lnTo>
                    <a:pt x="553" y="781"/>
                  </a:lnTo>
                  <a:lnTo>
                    <a:pt x="553" y="779"/>
                  </a:lnTo>
                  <a:lnTo>
                    <a:pt x="556" y="779"/>
                  </a:lnTo>
                  <a:lnTo>
                    <a:pt x="556" y="776"/>
                  </a:lnTo>
                  <a:lnTo>
                    <a:pt x="559" y="776"/>
                  </a:lnTo>
                  <a:lnTo>
                    <a:pt x="559" y="773"/>
                  </a:lnTo>
                  <a:lnTo>
                    <a:pt x="559" y="776"/>
                  </a:lnTo>
                  <a:lnTo>
                    <a:pt x="559" y="773"/>
                  </a:lnTo>
                  <a:lnTo>
                    <a:pt x="561" y="773"/>
                  </a:lnTo>
                  <a:lnTo>
                    <a:pt x="564" y="773"/>
                  </a:lnTo>
                  <a:lnTo>
                    <a:pt x="564" y="771"/>
                  </a:lnTo>
                  <a:lnTo>
                    <a:pt x="564" y="768"/>
                  </a:lnTo>
                  <a:lnTo>
                    <a:pt x="566" y="768"/>
                  </a:lnTo>
                  <a:lnTo>
                    <a:pt x="566" y="766"/>
                  </a:lnTo>
                  <a:lnTo>
                    <a:pt x="566" y="763"/>
                  </a:lnTo>
                  <a:lnTo>
                    <a:pt x="569" y="763"/>
                  </a:lnTo>
                  <a:lnTo>
                    <a:pt x="569" y="760"/>
                  </a:lnTo>
                  <a:lnTo>
                    <a:pt x="569" y="758"/>
                  </a:lnTo>
                  <a:lnTo>
                    <a:pt x="572" y="758"/>
                  </a:lnTo>
                  <a:lnTo>
                    <a:pt x="572" y="755"/>
                  </a:lnTo>
                  <a:lnTo>
                    <a:pt x="569" y="755"/>
                  </a:lnTo>
                  <a:lnTo>
                    <a:pt x="572" y="755"/>
                  </a:lnTo>
                  <a:lnTo>
                    <a:pt x="569" y="755"/>
                  </a:lnTo>
                  <a:lnTo>
                    <a:pt x="569" y="753"/>
                  </a:lnTo>
                  <a:lnTo>
                    <a:pt x="566" y="750"/>
                  </a:lnTo>
                  <a:lnTo>
                    <a:pt x="564" y="750"/>
                  </a:lnTo>
                  <a:lnTo>
                    <a:pt x="564" y="753"/>
                  </a:lnTo>
                  <a:lnTo>
                    <a:pt x="564" y="750"/>
                  </a:lnTo>
                  <a:lnTo>
                    <a:pt x="561" y="750"/>
                  </a:lnTo>
                  <a:lnTo>
                    <a:pt x="561" y="747"/>
                  </a:lnTo>
                  <a:lnTo>
                    <a:pt x="561" y="750"/>
                  </a:lnTo>
                  <a:lnTo>
                    <a:pt x="559" y="750"/>
                  </a:lnTo>
                  <a:lnTo>
                    <a:pt x="559" y="747"/>
                  </a:lnTo>
                  <a:lnTo>
                    <a:pt x="561" y="747"/>
                  </a:lnTo>
                  <a:lnTo>
                    <a:pt x="561" y="745"/>
                  </a:lnTo>
                  <a:lnTo>
                    <a:pt x="561" y="747"/>
                  </a:lnTo>
                  <a:lnTo>
                    <a:pt x="564" y="747"/>
                  </a:lnTo>
                  <a:lnTo>
                    <a:pt x="564" y="745"/>
                  </a:lnTo>
                  <a:lnTo>
                    <a:pt x="564" y="742"/>
                  </a:lnTo>
                  <a:lnTo>
                    <a:pt x="564" y="745"/>
                  </a:lnTo>
                  <a:lnTo>
                    <a:pt x="566" y="745"/>
                  </a:lnTo>
                  <a:lnTo>
                    <a:pt x="569" y="745"/>
                  </a:lnTo>
                  <a:lnTo>
                    <a:pt x="569" y="742"/>
                  </a:lnTo>
                  <a:lnTo>
                    <a:pt x="572" y="742"/>
                  </a:lnTo>
                  <a:lnTo>
                    <a:pt x="572" y="739"/>
                  </a:lnTo>
                  <a:lnTo>
                    <a:pt x="574" y="739"/>
                  </a:lnTo>
                  <a:lnTo>
                    <a:pt x="577" y="739"/>
                  </a:lnTo>
                  <a:lnTo>
                    <a:pt x="577" y="737"/>
                  </a:lnTo>
                  <a:lnTo>
                    <a:pt x="579" y="737"/>
                  </a:lnTo>
                  <a:lnTo>
                    <a:pt x="579" y="734"/>
                  </a:lnTo>
                  <a:lnTo>
                    <a:pt x="579" y="732"/>
                  </a:lnTo>
                  <a:lnTo>
                    <a:pt x="582" y="732"/>
                  </a:lnTo>
                  <a:lnTo>
                    <a:pt x="582" y="729"/>
                  </a:lnTo>
                  <a:lnTo>
                    <a:pt x="585" y="729"/>
                  </a:lnTo>
                  <a:lnTo>
                    <a:pt x="585" y="726"/>
                  </a:lnTo>
                  <a:lnTo>
                    <a:pt x="585" y="724"/>
                  </a:lnTo>
                  <a:lnTo>
                    <a:pt x="585" y="721"/>
                  </a:lnTo>
                  <a:lnTo>
                    <a:pt x="585" y="719"/>
                  </a:lnTo>
                  <a:lnTo>
                    <a:pt x="587" y="719"/>
                  </a:lnTo>
                  <a:lnTo>
                    <a:pt x="587" y="716"/>
                  </a:lnTo>
                  <a:lnTo>
                    <a:pt x="590" y="716"/>
                  </a:lnTo>
                  <a:lnTo>
                    <a:pt x="590" y="713"/>
                  </a:lnTo>
                  <a:lnTo>
                    <a:pt x="590" y="711"/>
                  </a:lnTo>
                  <a:lnTo>
                    <a:pt x="592" y="711"/>
                  </a:lnTo>
                  <a:lnTo>
                    <a:pt x="592" y="708"/>
                  </a:lnTo>
                  <a:lnTo>
                    <a:pt x="595" y="708"/>
                  </a:lnTo>
                  <a:lnTo>
                    <a:pt x="595" y="706"/>
                  </a:lnTo>
                  <a:lnTo>
                    <a:pt x="592" y="706"/>
                  </a:lnTo>
                  <a:lnTo>
                    <a:pt x="592" y="703"/>
                  </a:lnTo>
                  <a:lnTo>
                    <a:pt x="590" y="706"/>
                  </a:lnTo>
                  <a:lnTo>
                    <a:pt x="592" y="703"/>
                  </a:lnTo>
                  <a:lnTo>
                    <a:pt x="590" y="703"/>
                  </a:lnTo>
                  <a:lnTo>
                    <a:pt x="590" y="700"/>
                  </a:lnTo>
                  <a:lnTo>
                    <a:pt x="587" y="703"/>
                  </a:lnTo>
                  <a:lnTo>
                    <a:pt x="590" y="700"/>
                  </a:lnTo>
                  <a:lnTo>
                    <a:pt x="587" y="700"/>
                  </a:lnTo>
                  <a:lnTo>
                    <a:pt x="587" y="698"/>
                  </a:lnTo>
                  <a:lnTo>
                    <a:pt x="590" y="698"/>
                  </a:lnTo>
                  <a:lnTo>
                    <a:pt x="592" y="698"/>
                  </a:lnTo>
                  <a:lnTo>
                    <a:pt x="592" y="695"/>
                  </a:lnTo>
                  <a:lnTo>
                    <a:pt x="595" y="695"/>
                  </a:lnTo>
                  <a:lnTo>
                    <a:pt x="595" y="692"/>
                  </a:lnTo>
                  <a:lnTo>
                    <a:pt x="595" y="690"/>
                  </a:lnTo>
                  <a:lnTo>
                    <a:pt x="595" y="687"/>
                  </a:lnTo>
                  <a:lnTo>
                    <a:pt x="598" y="687"/>
                  </a:lnTo>
                  <a:lnTo>
                    <a:pt x="598" y="685"/>
                  </a:lnTo>
                  <a:lnTo>
                    <a:pt x="600" y="682"/>
                  </a:lnTo>
                  <a:lnTo>
                    <a:pt x="600" y="685"/>
                  </a:lnTo>
                  <a:lnTo>
                    <a:pt x="603" y="685"/>
                  </a:lnTo>
                  <a:lnTo>
                    <a:pt x="605" y="685"/>
                  </a:lnTo>
                  <a:lnTo>
                    <a:pt x="605" y="682"/>
                  </a:lnTo>
                  <a:lnTo>
                    <a:pt x="608" y="682"/>
                  </a:lnTo>
                  <a:lnTo>
                    <a:pt x="608" y="679"/>
                  </a:lnTo>
                  <a:lnTo>
                    <a:pt x="611" y="679"/>
                  </a:lnTo>
                  <a:lnTo>
                    <a:pt x="611" y="677"/>
                  </a:lnTo>
                  <a:lnTo>
                    <a:pt x="611" y="674"/>
                  </a:lnTo>
                  <a:lnTo>
                    <a:pt x="613" y="674"/>
                  </a:lnTo>
                  <a:lnTo>
                    <a:pt x="616" y="674"/>
                  </a:lnTo>
                  <a:lnTo>
                    <a:pt x="616" y="672"/>
                  </a:lnTo>
                  <a:close/>
                  <a:moveTo>
                    <a:pt x="673" y="679"/>
                  </a:moveTo>
                  <a:lnTo>
                    <a:pt x="676" y="679"/>
                  </a:lnTo>
                  <a:lnTo>
                    <a:pt x="679" y="679"/>
                  </a:lnTo>
                  <a:lnTo>
                    <a:pt x="681" y="679"/>
                  </a:lnTo>
                  <a:lnTo>
                    <a:pt x="679" y="679"/>
                  </a:lnTo>
                  <a:lnTo>
                    <a:pt x="679" y="677"/>
                  </a:lnTo>
                  <a:lnTo>
                    <a:pt x="681" y="677"/>
                  </a:lnTo>
                  <a:lnTo>
                    <a:pt x="681" y="679"/>
                  </a:lnTo>
                  <a:lnTo>
                    <a:pt x="684" y="679"/>
                  </a:lnTo>
                  <a:lnTo>
                    <a:pt x="686" y="679"/>
                  </a:lnTo>
                  <a:lnTo>
                    <a:pt x="686" y="682"/>
                  </a:lnTo>
                  <a:lnTo>
                    <a:pt x="686" y="685"/>
                  </a:lnTo>
                  <a:lnTo>
                    <a:pt x="689" y="687"/>
                  </a:lnTo>
                  <a:lnTo>
                    <a:pt x="689" y="690"/>
                  </a:lnTo>
                  <a:lnTo>
                    <a:pt x="689" y="692"/>
                  </a:lnTo>
                  <a:lnTo>
                    <a:pt x="686" y="692"/>
                  </a:lnTo>
                  <a:lnTo>
                    <a:pt x="686" y="695"/>
                  </a:lnTo>
                  <a:lnTo>
                    <a:pt x="686" y="698"/>
                  </a:lnTo>
                  <a:lnTo>
                    <a:pt x="684" y="698"/>
                  </a:lnTo>
                  <a:lnTo>
                    <a:pt x="681" y="698"/>
                  </a:lnTo>
                  <a:lnTo>
                    <a:pt x="679" y="698"/>
                  </a:lnTo>
                  <a:lnTo>
                    <a:pt x="676" y="698"/>
                  </a:lnTo>
                  <a:lnTo>
                    <a:pt x="673" y="698"/>
                  </a:lnTo>
                  <a:lnTo>
                    <a:pt x="673" y="695"/>
                  </a:lnTo>
                  <a:lnTo>
                    <a:pt x="671" y="695"/>
                  </a:lnTo>
                  <a:lnTo>
                    <a:pt x="671" y="692"/>
                  </a:lnTo>
                  <a:lnTo>
                    <a:pt x="671" y="690"/>
                  </a:lnTo>
                  <a:lnTo>
                    <a:pt x="671" y="687"/>
                  </a:lnTo>
                  <a:lnTo>
                    <a:pt x="673" y="687"/>
                  </a:lnTo>
                  <a:lnTo>
                    <a:pt x="673" y="685"/>
                  </a:lnTo>
                  <a:lnTo>
                    <a:pt x="671" y="685"/>
                  </a:lnTo>
                  <a:lnTo>
                    <a:pt x="671" y="682"/>
                  </a:lnTo>
                  <a:lnTo>
                    <a:pt x="668" y="682"/>
                  </a:lnTo>
                  <a:lnTo>
                    <a:pt x="668" y="679"/>
                  </a:lnTo>
                  <a:lnTo>
                    <a:pt x="666" y="679"/>
                  </a:lnTo>
                  <a:lnTo>
                    <a:pt x="666" y="677"/>
                  </a:lnTo>
                  <a:lnTo>
                    <a:pt x="663" y="677"/>
                  </a:lnTo>
                  <a:lnTo>
                    <a:pt x="666" y="677"/>
                  </a:lnTo>
                  <a:lnTo>
                    <a:pt x="666" y="674"/>
                  </a:lnTo>
                  <a:lnTo>
                    <a:pt x="668" y="674"/>
                  </a:lnTo>
                  <a:lnTo>
                    <a:pt x="668" y="672"/>
                  </a:lnTo>
                  <a:lnTo>
                    <a:pt x="671" y="672"/>
                  </a:lnTo>
                  <a:lnTo>
                    <a:pt x="671" y="674"/>
                  </a:lnTo>
                  <a:lnTo>
                    <a:pt x="671" y="677"/>
                  </a:lnTo>
                  <a:lnTo>
                    <a:pt x="673" y="677"/>
                  </a:lnTo>
                  <a:lnTo>
                    <a:pt x="673" y="679"/>
                  </a:lnTo>
                  <a:close/>
                  <a:moveTo>
                    <a:pt x="553" y="677"/>
                  </a:moveTo>
                  <a:lnTo>
                    <a:pt x="553" y="679"/>
                  </a:lnTo>
                  <a:lnTo>
                    <a:pt x="553" y="682"/>
                  </a:lnTo>
                  <a:lnTo>
                    <a:pt x="556" y="682"/>
                  </a:lnTo>
                  <a:lnTo>
                    <a:pt x="559" y="682"/>
                  </a:lnTo>
                  <a:lnTo>
                    <a:pt x="556" y="682"/>
                  </a:lnTo>
                  <a:lnTo>
                    <a:pt x="553" y="682"/>
                  </a:lnTo>
                  <a:lnTo>
                    <a:pt x="553" y="685"/>
                  </a:lnTo>
                  <a:lnTo>
                    <a:pt x="553" y="687"/>
                  </a:lnTo>
                  <a:lnTo>
                    <a:pt x="551" y="687"/>
                  </a:lnTo>
                  <a:lnTo>
                    <a:pt x="551" y="690"/>
                  </a:lnTo>
                  <a:lnTo>
                    <a:pt x="548" y="690"/>
                  </a:lnTo>
                  <a:lnTo>
                    <a:pt x="548" y="692"/>
                  </a:lnTo>
                  <a:lnTo>
                    <a:pt x="548" y="690"/>
                  </a:lnTo>
                  <a:lnTo>
                    <a:pt x="545" y="690"/>
                  </a:lnTo>
                  <a:lnTo>
                    <a:pt x="543" y="690"/>
                  </a:lnTo>
                  <a:lnTo>
                    <a:pt x="543" y="687"/>
                  </a:lnTo>
                  <a:lnTo>
                    <a:pt x="540" y="690"/>
                  </a:lnTo>
                  <a:lnTo>
                    <a:pt x="540" y="687"/>
                  </a:lnTo>
                  <a:lnTo>
                    <a:pt x="540" y="690"/>
                  </a:lnTo>
                  <a:lnTo>
                    <a:pt x="540" y="687"/>
                  </a:lnTo>
                  <a:lnTo>
                    <a:pt x="538" y="687"/>
                  </a:lnTo>
                  <a:lnTo>
                    <a:pt x="538" y="685"/>
                  </a:lnTo>
                  <a:lnTo>
                    <a:pt x="538" y="682"/>
                  </a:lnTo>
                  <a:lnTo>
                    <a:pt x="538" y="679"/>
                  </a:lnTo>
                  <a:lnTo>
                    <a:pt x="538" y="677"/>
                  </a:lnTo>
                  <a:lnTo>
                    <a:pt x="540" y="677"/>
                  </a:lnTo>
                  <a:lnTo>
                    <a:pt x="543" y="677"/>
                  </a:lnTo>
                  <a:lnTo>
                    <a:pt x="545" y="677"/>
                  </a:lnTo>
                  <a:lnTo>
                    <a:pt x="548" y="677"/>
                  </a:lnTo>
                  <a:lnTo>
                    <a:pt x="548" y="674"/>
                  </a:lnTo>
                  <a:lnTo>
                    <a:pt x="551" y="674"/>
                  </a:lnTo>
                  <a:lnTo>
                    <a:pt x="551" y="672"/>
                  </a:lnTo>
                  <a:lnTo>
                    <a:pt x="551" y="669"/>
                  </a:lnTo>
                  <a:lnTo>
                    <a:pt x="553" y="669"/>
                  </a:lnTo>
                  <a:lnTo>
                    <a:pt x="556" y="669"/>
                  </a:lnTo>
                  <a:lnTo>
                    <a:pt x="559" y="669"/>
                  </a:lnTo>
                  <a:lnTo>
                    <a:pt x="556" y="669"/>
                  </a:lnTo>
                  <a:lnTo>
                    <a:pt x="556" y="672"/>
                  </a:lnTo>
                  <a:lnTo>
                    <a:pt x="556" y="674"/>
                  </a:lnTo>
                  <a:lnTo>
                    <a:pt x="556" y="677"/>
                  </a:lnTo>
                  <a:lnTo>
                    <a:pt x="553" y="677"/>
                  </a:lnTo>
                  <a:close/>
                  <a:moveTo>
                    <a:pt x="859" y="659"/>
                  </a:moveTo>
                  <a:lnTo>
                    <a:pt x="861" y="659"/>
                  </a:lnTo>
                  <a:lnTo>
                    <a:pt x="864" y="659"/>
                  </a:lnTo>
                  <a:lnTo>
                    <a:pt x="864" y="661"/>
                  </a:lnTo>
                  <a:lnTo>
                    <a:pt x="864" y="664"/>
                  </a:lnTo>
                  <a:lnTo>
                    <a:pt x="867" y="664"/>
                  </a:lnTo>
                  <a:lnTo>
                    <a:pt x="867" y="666"/>
                  </a:lnTo>
                  <a:lnTo>
                    <a:pt x="869" y="666"/>
                  </a:lnTo>
                  <a:lnTo>
                    <a:pt x="869" y="669"/>
                  </a:lnTo>
                  <a:lnTo>
                    <a:pt x="872" y="669"/>
                  </a:lnTo>
                  <a:lnTo>
                    <a:pt x="872" y="672"/>
                  </a:lnTo>
                  <a:lnTo>
                    <a:pt x="872" y="669"/>
                  </a:lnTo>
                  <a:lnTo>
                    <a:pt x="874" y="669"/>
                  </a:lnTo>
                  <a:lnTo>
                    <a:pt x="874" y="666"/>
                  </a:lnTo>
                  <a:lnTo>
                    <a:pt x="877" y="666"/>
                  </a:lnTo>
                  <a:lnTo>
                    <a:pt x="880" y="666"/>
                  </a:lnTo>
                  <a:lnTo>
                    <a:pt x="882" y="666"/>
                  </a:lnTo>
                  <a:lnTo>
                    <a:pt x="882" y="669"/>
                  </a:lnTo>
                  <a:lnTo>
                    <a:pt x="885" y="669"/>
                  </a:lnTo>
                  <a:lnTo>
                    <a:pt x="887" y="669"/>
                  </a:lnTo>
                  <a:lnTo>
                    <a:pt x="887" y="672"/>
                  </a:lnTo>
                  <a:lnTo>
                    <a:pt x="890" y="672"/>
                  </a:lnTo>
                  <a:lnTo>
                    <a:pt x="893" y="672"/>
                  </a:lnTo>
                  <a:lnTo>
                    <a:pt x="893" y="674"/>
                  </a:lnTo>
                  <a:lnTo>
                    <a:pt x="895" y="674"/>
                  </a:lnTo>
                  <a:lnTo>
                    <a:pt x="898" y="674"/>
                  </a:lnTo>
                  <a:lnTo>
                    <a:pt x="898" y="677"/>
                  </a:lnTo>
                  <a:lnTo>
                    <a:pt x="900" y="677"/>
                  </a:lnTo>
                  <a:lnTo>
                    <a:pt x="900" y="679"/>
                  </a:lnTo>
                  <a:lnTo>
                    <a:pt x="903" y="679"/>
                  </a:lnTo>
                  <a:lnTo>
                    <a:pt x="903" y="682"/>
                  </a:lnTo>
                  <a:lnTo>
                    <a:pt x="906" y="682"/>
                  </a:lnTo>
                  <a:lnTo>
                    <a:pt x="908" y="685"/>
                  </a:lnTo>
                  <a:lnTo>
                    <a:pt x="911" y="687"/>
                  </a:lnTo>
                  <a:lnTo>
                    <a:pt x="913" y="687"/>
                  </a:lnTo>
                  <a:lnTo>
                    <a:pt x="916" y="687"/>
                  </a:lnTo>
                  <a:lnTo>
                    <a:pt x="916" y="690"/>
                  </a:lnTo>
                  <a:lnTo>
                    <a:pt x="919" y="690"/>
                  </a:lnTo>
                  <a:lnTo>
                    <a:pt x="919" y="692"/>
                  </a:lnTo>
                  <a:lnTo>
                    <a:pt x="919" y="695"/>
                  </a:lnTo>
                  <a:lnTo>
                    <a:pt x="919" y="698"/>
                  </a:lnTo>
                  <a:lnTo>
                    <a:pt x="919" y="700"/>
                  </a:lnTo>
                  <a:lnTo>
                    <a:pt x="919" y="703"/>
                  </a:lnTo>
                  <a:lnTo>
                    <a:pt x="919" y="706"/>
                  </a:lnTo>
                  <a:lnTo>
                    <a:pt x="919" y="708"/>
                  </a:lnTo>
                  <a:lnTo>
                    <a:pt x="919" y="711"/>
                  </a:lnTo>
                  <a:lnTo>
                    <a:pt x="919" y="713"/>
                  </a:lnTo>
                  <a:lnTo>
                    <a:pt x="919" y="716"/>
                  </a:lnTo>
                  <a:lnTo>
                    <a:pt x="919" y="719"/>
                  </a:lnTo>
                  <a:lnTo>
                    <a:pt x="916" y="719"/>
                  </a:lnTo>
                  <a:lnTo>
                    <a:pt x="913" y="719"/>
                  </a:lnTo>
                  <a:lnTo>
                    <a:pt x="913" y="721"/>
                  </a:lnTo>
                  <a:lnTo>
                    <a:pt x="911" y="721"/>
                  </a:lnTo>
                  <a:lnTo>
                    <a:pt x="908" y="721"/>
                  </a:lnTo>
                  <a:lnTo>
                    <a:pt x="908" y="724"/>
                  </a:lnTo>
                  <a:lnTo>
                    <a:pt x="908" y="726"/>
                  </a:lnTo>
                  <a:lnTo>
                    <a:pt x="911" y="726"/>
                  </a:lnTo>
                  <a:lnTo>
                    <a:pt x="911" y="729"/>
                  </a:lnTo>
                  <a:lnTo>
                    <a:pt x="913" y="729"/>
                  </a:lnTo>
                  <a:lnTo>
                    <a:pt x="913" y="732"/>
                  </a:lnTo>
                  <a:lnTo>
                    <a:pt x="911" y="732"/>
                  </a:lnTo>
                  <a:lnTo>
                    <a:pt x="911" y="734"/>
                  </a:lnTo>
                  <a:lnTo>
                    <a:pt x="913" y="734"/>
                  </a:lnTo>
                  <a:lnTo>
                    <a:pt x="913" y="737"/>
                  </a:lnTo>
                  <a:lnTo>
                    <a:pt x="911" y="737"/>
                  </a:lnTo>
                  <a:lnTo>
                    <a:pt x="911" y="739"/>
                  </a:lnTo>
                  <a:lnTo>
                    <a:pt x="911" y="742"/>
                  </a:lnTo>
                  <a:lnTo>
                    <a:pt x="913" y="742"/>
                  </a:lnTo>
                  <a:lnTo>
                    <a:pt x="913" y="745"/>
                  </a:lnTo>
                  <a:lnTo>
                    <a:pt x="913" y="747"/>
                  </a:lnTo>
                  <a:lnTo>
                    <a:pt x="913" y="750"/>
                  </a:lnTo>
                  <a:lnTo>
                    <a:pt x="913" y="753"/>
                  </a:lnTo>
                  <a:lnTo>
                    <a:pt x="913" y="755"/>
                  </a:lnTo>
                  <a:lnTo>
                    <a:pt x="913" y="758"/>
                  </a:lnTo>
                  <a:lnTo>
                    <a:pt x="911" y="758"/>
                  </a:lnTo>
                  <a:lnTo>
                    <a:pt x="911" y="760"/>
                  </a:lnTo>
                  <a:lnTo>
                    <a:pt x="911" y="763"/>
                  </a:lnTo>
                  <a:lnTo>
                    <a:pt x="908" y="760"/>
                  </a:lnTo>
                  <a:lnTo>
                    <a:pt x="908" y="763"/>
                  </a:lnTo>
                  <a:lnTo>
                    <a:pt x="908" y="760"/>
                  </a:lnTo>
                  <a:lnTo>
                    <a:pt x="906" y="760"/>
                  </a:lnTo>
                  <a:lnTo>
                    <a:pt x="906" y="763"/>
                  </a:lnTo>
                  <a:lnTo>
                    <a:pt x="903" y="763"/>
                  </a:lnTo>
                  <a:lnTo>
                    <a:pt x="903" y="766"/>
                  </a:lnTo>
                  <a:lnTo>
                    <a:pt x="900" y="766"/>
                  </a:lnTo>
                  <a:lnTo>
                    <a:pt x="900" y="763"/>
                  </a:lnTo>
                  <a:lnTo>
                    <a:pt x="898" y="763"/>
                  </a:lnTo>
                  <a:lnTo>
                    <a:pt x="898" y="760"/>
                  </a:lnTo>
                  <a:lnTo>
                    <a:pt x="898" y="763"/>
                  </a:lnTo>
                  <a:lnTo>
                    <a:pt x="898" y="760"/>
                  </a:lnTo>
                  <a:lnTo>
                    <a:pt x="900" y="760"/>
                  </a:lnTo>
                  <a:lnTo>
                    <a:pt x="898" y="760"/>
                  </a:lnTo>
                  <a:lnTo>
                    <a:pt x="900" y="758"/>
                  </a:lnTo>
                  <a:lnTo>
                    <a:pt x="898" y="758"/>
                  </a:lnTo>
                  <a:lnTo>
                    <a:pt x="900" y="755"/>
                  </a:lnTo>
                  <a:lnTo>
                    <a:pt x="900" y="753"/>
                  </a:lnTo>
                  <a:lnTo>
                    <a:pt x="898" y="753"/>
                  </a:lnTo>
                  <a:lnTo>
                    <a:pt x="898" y="750"/>
                  </a:lnTo>
                  <a:lnTo>
                    <a:pt x="898" y="747"/>
                  </a:lnTo>
                  <a:lnTo>
                    <a:pt x="895" y="745"/>
                  </a:lnTo>
                  <a:lnTo>
                    <a:pt x="895" y="742"/>
                  </a:lnTo>
                  <a:lnTo>
                    <a:pt x="893" y="742"/>
                  </a:lnTo>
                  <a:lnTo>
                    <a:pt x="893" y="739"/>
                  </a:lnTo>
                  <a:lnTo>
                    <a:pt x="893" y="737"/>
                  </a:lnTo>
                  <a:lnTo>
                    <a:pt x="893" y="734"/>
                  </a:lnTo>
                  <a:lnTo>
                    <a:pt x="890" y="734"/>
                  </a:lnTo>
                  <a:lnTo>
                    <a:pt x="890" y="732"/>
                  </a:lnTo>
                  <a:lnTo>
                    <a:pt x="887" y="732"/>
                  </a:lnTo>
                  <a:lnTo>
                    <a:pt x="887" y="729"/>
                  </a:lnTo>
                  <a:lnTo>
                    <a:pt x="887" y="726"/>
                  </a:lnTo>
                  <a:lnTo>
                    <a:pt x="887" y="724"/>
                  </a:lnTo>
                  <a:lnTo>
                    <a:pt x="887" y="721"/>
                  </a:lnTo>
                  <a:lnTo>
                    <a:pt x="887" y="719"/>
                  </a:lnTo>
                  <a:lnTo>
                    <a:pt x="885" y="719"/>
                  </a:lnTo>
                  <a:lnTo>
                    <a:pt x="885" y="716"/>
                  </a:lnTo>
                  <a:lnTo>
                    <a:pt x="887" y="713"/>
                  </a:lnTo>
                  <a:lnTo>
                    <a:pt x="890" y="713"/>
                  </a:lnTo>
                  <a:lnTo>
                    <a:pt x="890" y="711"/>
                  </a:lnTo>
                  <a:lnTo>
                    <a:pt x="887" y="711"/>
                  </a:lnTo>
                  <a:lnTo>
                    <a:pt x="887" y="708"/>
                  </a:lnTo>
                  <a:lnTo>
                    <a:pt x="887" y="706"/>
                  </a:lnTo>
                  <a:lnTo>
                    <a:pt x="887" y="703"/>
                  </a:lnTo>
                  <a:lnTo>
                    <a:pt x="887" y="700"/>
                  </a:lnTo>
                  <a:lnTo>
                    <a:pt x="890" y="700"/>
                  </a:lnTo>
                  <a:lnTo>
                    <a:pt x="890" y="698"/>
                  </a:lnTo>
                  <a:lnTo>
                    <a:pt x="890" y="695"/>
                  </a:lnTo>
                  <a:lnTo>
                    <a:pt x="887" y="695"/>
                  </a:lnTo>
                  <a:lnTo>
                    <a:pt x="887" y="692"/>
                  </a:lnTo>
                  <a:lnTo>
                    <a:pt x="887" y="690"/>
                  </a:lnTo>
                  <a:lnTo>
                    <a:pt x="885" y="690"/>
                  </a:lnTo>
                  <a:lnTo>
                    <a:pt x="882" y="690"/>
                  </a:lnTo>
                  <a:lnTo>
                    <a:pt x="882" y="687"/>
                  </a:lnTo>
                  <a:lnTo>
                    <a:pt x="880" y="687"/>
                  </a:lnTo>
                  <a:lnTo>
                    <a:pt x="880" y="685"/>
                  </a:lnTo>
                  <a:lnTo>
                    <a:pt x="877" y="685"/>
                  </a:lnTo>
                  <a:lnTo>
                    <a:pt x="877" y="682"/>
                  </a:lnTo>
                  <a:lnTo>
                    <a:pt x="874" y="682"/>
                  </a:lnTo>
                  <a:lnTo>
                    <a:pt x="874" y="685"/>
                  </a:lnTo>
                  <a:lnTo>
                    <a:pt x="874" y="687"/>
                  </a:lnTo>
                  <a:lnTo>
                    <a:pt x="874" y="690"/>
                  </a:lnTo>
                  <a:lnTo>
                    <a:pt x="874" y="692"/>
                  </a:lnTo>
                  <a:lnTo>
                    <a:pt x="874" y="695"/>
                  </a:lnTo>
                  <a:lnTo>
                    <a:pt x="874" y="698"/>
                  </a:lnTo>
                  <a:lnTo>
                    <a:pt x="874" y="700"/>
                  </a:lnTo>
                  <a:lnTo>
                    <a:pt x="874" y="703"/>
                  </a:lnTo>
                  <a:lnTo>
                    <a:pt x="872" y="706"/>
                  </a:lnTo>
                  <a:lnTo>
                    <a:pt x="869" y="706"/>
                  </a:lnTo>
                  <a:lnTo>
                    <a:pt x="869" y="708"/>
                  </a:lnTo>
                  <a:lnTo>
                    <a:pt x="867" y="708"/>
                  </a:lnTo>
                  <a:lnTo>
                    <a:pt x="867" y="711"/>
                  </a:lnTo>
                  <a:lnTo>
                    <a:pt x="867" y="713"/>
                  </a:lnTo>
                  <a:lnTo>
                    <a:pt x="867" y="716"/>
                  </a:lnTo>
                  <a:lnTo>
                    <a:pt x="864" y="716"/>
                  </a:lnTo>
                  <a:lnTo>
                    <a:pt x="861" y="716"/>
                  </a:lnTo>
                  <a:lnTo>
                    <a:pt x="859" y="716"/>
                  </a:lnTo>
                  <a:lnTo>
                    <a:pt x="861" y="716"/>
                  </a:lnTo>
                  <a:lnTo>
                    <a:pt x="861" y="713"/>
                  </a:lnTo>
                  <a:lnTo>
                    <a:pt x="861" y="711"/>
                  </a:lnTo>
                  <a:lnTo>
                    <a:pt x="859" y="711"/>
                  </a:lnTo>
                  <a:lnTo>
                    <a:pt x="859" y="708"/>
                  </a:lnTo>
                  <a:lnTo>
                    <a:pt x="856" y="708"/>
                  </a:lnTo>
                  <a:lnTo>
                    <a:pt x="856" y="711"/>
                  </a:lnTo>
                  <a:lnTo>
                    <a:pt x="856" y="708"/>
                  </a:lnTo>
                  <a:lnTo>
                    <a:pt x="853" y="708"/>
                  </a:lnTo>
                  <a:lnTo>
                    <a:pt x="853" y="706"/>
                  </a:lnTo>
                  <a:lnTo>
                    <a:pt x="853" y="703"/>
                  </a:lnTo>
                  <a:lnTo>
                    <a:pt x="851" y="703"/>
                  </a:lnTo>
                  <a:lnTo>
                    <a:pt x="851" y="700"/>
                  </a:lnTo>
                  <a:lnTo>
                    <a:pt x="848" y="700"/>
                  </a:lnTo>
                  <a:lnTo>
                    <a:pt x="846" y="700"/>
                  </a:lnTo>
                  <a:lnTo>
                    <a:pt x="843" y="698"/>
                  </a:lnTo>
                  <a:lnTo>
                    <a:pt x="843" y="695"/>
                  </a:lnTo>
                  <a:lnTo>
                    <a:pt x="843" y="692"/>
                  </a:lnTo>
                  <a:lnTo>
                    <a:pt x="846" y="692"/>
                  </a:lnTo>
                  <a:lnTo>
                    <a:pt x="848" y="692"/>
                  </a:lnTo>
                  <a:lnTo>
                    <a:pt x="848" y="690"/>
                  </a:lnTo>
                  <a:lnTo>
                    <a:pt x="846" y="690"/>
                  </a:lnTo>
                  <a:lnTo>
                    <a:pt x="846" y="687"/>
                  </a:lnTo>
                  <a:lnTo>
                    <a:pt x="846" y="685"/>
                  </a:lnTo>
                  <a:lnTo>
                    <a:pt x="843" y="685"/>
                  </a:lnTo>
                  <a:lnTo>
                    <a:pt x="846" y="685"/>
                  </a:lnTo>
                  <a:lnTo>
                    <a:pt x="846" y="682"/>
                  </a:lnTo>
                  <a:lnTo>
                    <a:pt x="843" y="682"/>
                  </a:lnTo>
                  <a:lnTo>
                    <a:pt x="846" y="682"/>
                  </a:lnTo>
                  <a:lnTo>
                    <a:pt x="846" y="679"/>
                  </a:lnTo>
                  <a:lnTo>
                    <a:pt x="846" y="677"/>
                  </a:lnTo>
                  <a:lnTo>
                    <a:pt x="846" y="674"/>
                  </a:lnTo>
                  <a:lnTo>
                    <a:pt x="846" y="672"/>
                  </a:lnTo>
                  <a:lnTo>
                    <a:pt x="843" y="672"/>
                  </a:lnTo>
                  <a:lnTo>
                    <a:pt x="843" y="669"/>
                  </a:lnTo>
                  <a:lnTo>
                    <a:pt x="846" y="669"/>
                  </a:lnTo>
                  <a:lnTo>
                    <a:pt x="846" y="666"/>
                  </a:lnTo>
                  <a:lnTo>
                    <a:pt x="848" y="666"/>
                  </a:lnTo>
                  <a:lnTo>
                    <a:pt x="846" y="666"/>
                  </a:lnTo>
                  <a:lnTo>
                    <a:pt x="846" y="664"/>
                  </a:lnTo>
                  <a:lnTo>
                    <a:pt x="848" y="664"/>
                  </a:lnTo>
                  <a:lnTo>
                    <a:pt x="851" y="664"/>
                  </a:lnTo>
                  <a:lnTo>
                    <a:pt x="851" y="666"/>
                  </a:lnTo>
                  <a:lnTo>
                    <a:pt x="853" y="666"/>
                  </a:lnTo>
                  <a:lnTo>
                    <a:pt x="856" y="666"/>
                  </a:lnTo>
                  <a:lnTo>
                    <a:pt x="856" y="664"/>
                  </a:lnTo>
                  <a:lnTo>
                    <a:pt x="856" y="661"/>
                  </a:lnTo>
                  <a:lnTo>
                    <a:pt x="856" y="659"/>
                  </a:lnTo>
                  <a:lnTo>
                    <a:pt x="859" y="659"/>
                  </a:lnTo>
                  <a:close/>
                  <a:moveTo>
                    <a:pt x="566" y="630"/>
                  </a:moveTo>
                  <a:lnTo>
                    <a:pt x="569" y="630"/>
                  </a:lnTo>
                  <a:lnTo>
                    <a:pt x="569" y="632"/>
                  </a:lnTo>
                  <a:lnTo>
                    <a:pt x="572" y="632"/>
                  </a:lnTo>
                  <a:lnTo>
                    <a:pt x="572" y="635"/>
                  </a:lnTo>
                  <a:lnTo>
                    <a:pt x="574" y="635"/>
                  </a:lnTo>
                  <a:lnTo>
                    <a:pt x="577" y="635"/>
                  </a:lnTo>
                  <a:lnTo>
                    <a:pt x="577" y="638"/>
                  </a:lnTo>
                  <a:lnTo>
                    <a:pt x="579" y="638"/>
                  </a:lnTo>
                  <a:lnTo>
                    <a:pt x="579" y="640"/>
                  </a:lnTo>
                  <a:lnTo>
                    <a:pt x="582" y="643"/>
                  </a:lnTo>
                  <a:lnTo>
                    <a:pt x="579" y="643"/>
                  </a:lnTo>
                  <a:lnTo>
                    <a:pt x="579" y="645"/>
                  </a:lnTo>
                  <a:lnTo>
                    <a:pt x="579" y="648"/>
                  </a:lnTo>
                  <a:lnTo>
                    <a:pt x="577" y="648"/>
                  </a:lnTo>
                  <a:lnTo>
                    <a:pt x="574" y="648"/>
                  </a:lnTo>
                  <a:lnTo>
                    <a:pt x="574" y="645"/>
                  </a:lnTo>
                  <a:lnTo>
                    <a:pt x="572" y="645"/>
                  </a:lnTo>
                  <a:lnTo>
                    <a:pt x="572" y="643"/>
                  </a:lnTo>
                  <a:lnTo>
                    <a:pt x="572" y="640"/>
                  </a:lnTo>
                  <a:lnTo>
                    <a:pt x="569" y="640"/>
                  </a:lnTo>
                  <a:lnTo>
                    <a:pt x="569" y="638"/>
                  </a:lnTo>
                  <a:lnTo>
                    <a:pt x="566" y="638"/>
                  </a:lnTo>
                  <a:lnTo>
                    <a:pt x="564" y="638"/>
                  </a:lnTo>
                  <a:lnTo>
                    <a:pt x="564" y="635"/>
                  </a:lnTo>
                  <a:lnTo>
                    <a:pt x="564" y="632"/>
                  </a:lnTo>
                  <a:lnTo>
                    <a:pt x="564" y="630"/>
                  </a:lnTo>
                  <a:lnTo>
                    <a:pt x="566" y="630"/>
                  </a:lnTo>
                  <a:close/>
                  <a:moveTo>
                    <a:pt x="731" y="622"/>
                  </a:moveTo>
                  <a:lnTo>
                    <a:pt x="733" y="622"/>
                  </a:lnTo>
                  <a:lnTo>
                    <a:pt x="733" y="625"/>
                  </a:lnTo>
                  <a:lnTo>
                    <a:pt x="733" y="627"/>
                  </a:lnTo>
                  <a:lnTo>
                    <a:pt x="736" y="627"/>
                  </a:lnTo>
                  <a:lnTo>
                    <a:pt x="736" y="625"/>
                  </a:lnTo>
                  <a:lnTo>
                    <a:pt x="739" y="625"/>
                  </a:lnTo>
                  <a:lnTo>
                    <a:pt x="741" y="625"/>
                  </a:lnTo>
                  <a:lnTo>
                    <a:pt x="741" y="627"/>
                  </a:lnTo>
                  <a:lnTo>
                    <a:pt x="741" y="630"/>
                  </a:lnTo>
                  <a:lnTo>
                    <a:pt x="744" y="630"/>
                  </a:lnTo>
                  <a:lnTo>
                    <a:pt x="744" y="632"/>
                  </a:lnTo>
                  <a:lnTo>
                    <a:pt x="746" y="632"/>
                  </a:lnTo>
                  <a:lnTo>
                    <a:pt x="746" y="635"/>
                  </a:lnTo>
                  <a:lnTo>
                    <a:pt x="749" y="635"/>
                  </a:lnTo>
                  <a:lnTo>
                    <a:pt x="752" y="638"/>
                  </a:lnTo>
                  <a:lnTo>
                    <a:pt x="754" y="638"/>
                  </a:lnTo>
                  <a:lnTo>
                    <a:pt x="754" y="635"/>
                  </a:lnTo>
                  <a:lnTo>
                    <a:pt x="757" y="635"/>
                  </a:lnTo>
                  <a:lnTo>
                    <a:pt x="759" y="635"/>
                  </a:lnTo>
                  <a:lnTo>
                    <a:pt x="759" y="632"/>
                  </a:lnTo>
                  <a:lnTo>
                    <a:pt x="762" y="632"/>
                  </a:lnTo>
                  <a:lnTo>
                    <a:pt x="765" y="632"/>
                  </a:lnTo>
                  <a:lnTo>
                    <a:pt x="767" y="632"/>
                  </a:lnTo>
                  <a:lnTo>
                    <a:pt x="767" y="630"/>
                  </a:lnTo>
                  <a:lnTo>
                    <a:pt x="770" y="630"/>
                  </a:lnTo>
                  <a:lnTo>
                    <a:pt x="773" y="630"/>
                  </a:lnTo>
                  <a:lnTo>
                    <a:pt x="775" y="630"/>
                  </a:lnTo>
                  <a:lnTo>
                    <a:pt x="778" y="630"/>
                  </a:lnTo>
                  <a:lnTo>
                    <a:pt x="780" y="630"/>
                  </a:lnTo>
                  <a:lnTo>
                    <a:pt x="783" y="630"/>
                  </a:lnTo>
                  <a:lnTo>
                    <a:pt x="783" y="632"/>
                  </a:lnTo>
                  <a:lnTo>
                    <a:pt x="783" y="635"/>
                  </a:lnTo>
                  <a:lnTo>
                    <a:pt x="786" y="635"/>
                  </a:lnTo>
                  <a:lnTo>
                    <a:pt x="786" y="638"/>
                  </a:lnTo>
                  <a:lnTo>
                    <a:pt x="783" y="638"/>
                  </a:lnTo>
                  <a:lnTo>
                    <a:pt x="783" y="640"/>
                  </a:lnTo>
                  <a:lnTo>
                    <a:pt x="786" y="640"/>
                  </a:lnTo>
                  <a:lnTo>
                    <a:pt x="786" y="643"/>
                  </a:lnTo>
                  <a:lnTo>
                    <a:pt x="783" y="643"/>
                  </a:lnTo>
                  <a:lnTo>
                    <a:pt x="783" y="645"/>
                  </a:lnTo>
                  <a:lnTo>
                    <a:pt x="783" y="648"/>
                  </a:lnTo>
                  <a:lnTo>
                    <a:pt x="780" y="648"/>
                  </a:lnTo>
                  <a:lnTo>
                    <a:pt x="780" y="651"/>
                  </a:lnTo>
                  <a:lnTo>
                    <a:pt x="780" y="653"/>
                  </a:lnTo>
                  <a:lnTo>
                    <a:pt x="778" y="653"/>
                  </a:lnTo>
                  <a:lnTo>
                    <a:pt x="778" y="656"/>
                  </a:lnTo>
                  <a:lnTo>
                    <a:pt x="778" y="653"/>
                  </a:lnTo>
                  <a:lnTo>
                    <a:pt x="778" y="656"/>
                  </a:lnTo>
                  <a:lnTo>
                    <a:pt x="778" y="653"/>
                  </a:lnTo>
                  <a:lnTo>
                    <a:pt x="775" y="653"/>
                  </a:lnTo>
                  <a:lnTo>
                    <a:pt x="773" y="653"/>
                  </a:lnTo>
                  <a:lnTo>
                    <a:pt x="775" y="653"/>
                  </a:lnTo>
                  <a:lnTo>
                    <a:pt x="775" y="656"/>
                  </a:lnTo>
                  <a:lnTo>
                    <a:pt x="773" y="656"/>
                  </a:lnTo>
                  <a:lnTo>
                    <a:pt x="773" y="659"/>
                  </a:lnTo>
                  <a:lnTo>
                    <a:pt x="773" y="661"/>
                  </a:lnTo>
                  <a:lnTo>
                    <a:pt x="773" y="664"/>
                  </a:lnTo>
                  <a:lnTo>
                    <a:pt x="775" y="664"/>
                  </a:lnTo>
                  <a:lnTo>
                    <a:pt x="775" y="666"/>
                  </a:lnTo>
                  <a:lnTo>
                    <a:pt x="775" y="669"/>
                  </a:lnTo>
                  <a:lnTo>
                    <a:pt x="775" y="672"/>
                  </a:lnTo>
                  <a:lnTo>
                    <a:pt x="773" y="672"/>
                  </a:lnTo>
                  <a:lnTo>
                    <a:pt x="773" y="669"/>
                  </a:lnTo>
                  <a:lnTo>
                    <a:pt x="770" y="669"/>
                  </a:lnTo>
                  <a:lnTo>
                    <a:pt x="770" y="666"/>
                  </a:lnTo>
                  <a:lnTo>
                    <a:pt x="767" y="666"/>
                  </a:lnTo>
                  <a:lnTo>
                    <a:pt x="767" y="669"/>
                  </a:lnTo>
                  <a:lnTo>
                    <a:pt x="765" y="669"/>
                  </a:lnTo>
                  <a:lnTo>
                    <a:pt x="765" y="672"/>
                  </a:lnTo>
                  <a:lnTo>
                    <a:pt x="767" y="672"/>
                  </a:lnTo>
                  <a:lnTo>
                    <a:pt x="767" y="674"/>
                  </a:lnTo>
                  <a:lnTo>
                    <a:pt x="770" y="674"/>
                  </a:lnTo>
                  <a:lnTo>
                    <a:pt x="770" y="677"/>
                  </a:lnTo>
                  <a:lnTo>
                    <a:pt x="770" y="679"/>
                  </a:lnTo>
                  <a:lnTo>
                    <a:pt x="767" y="679"/>
                  </a:lnTo>
                  <a:lnTo>
                    <a:pt x="765" y="679"/>
                  </a:lnTo>
                  <a:lnTo>
                    <a:pt x="762" y="679"/>
                  </a:lnTo>
                  <a:lnTo>
                    <a:pt x="759" y="679"/>
                  </a:lnTo>
                  <a:lnTo>
                    <a:pt x="759" y="682"/>
                  </a:lnTo>
                  <a:lnTo>
                    <a:pt x="762" y="682"/>
                  </a:lnTo>
                  <a:lnTo>
                    <a:pt x="762" y="685"/>
                  </a:lnTo>
                  <a:lnTo>
                    <a:pt x="759" y="685"/>
                  </a:lnTo>
                  <a:lnTo>
                    <a:pt x="759" y="687"/>
                  </a:lnTo>
                  <a:lnTo>
                    <a:pt x="759" y="685"/>
                  </a:lnTo>
                  <a:lnTo>
                    <a:pt x="757" y="685"/>
                  </a:lnTo>
                  <a:lnTo>
                    <a:pt x="757" y="687"/>
                  </a:lnTo>
                  <a:lnTo>
                    <a:pt x="759" y="687"/>
                  </a:lnTo>
                  <a:lnTo>
                    <a:pt x="759" y="690"/>
                  </a:lnTo>
                  <a:lnTo>
                    <a:pt x="757" y="690"/>
                  </a:lnTo>
                  <a:lnTo>
                    <a:pt x="757" y="692"/>
                  </a:lnTo>
                  <a:lnTo>
                    <a:pt x="757" y="695"/>
                  </a:lnTo>
                  <a:lnTo>
                    <a:pt x="754" y="695"/>
                  </a:lnTo>
                  <a:lnTo>
                    <a:pt x="752" y="695"/>
                  </a:lnTo>
                  <a:lnTo>
                    <a:pt x="752" y="698"/>
                  </a:lnTo>
                  <a:lnTo>
                    <a:pt x="752" y="700"/>
                  </a:lnTo>
                  <a:lnTo>
                    <a:pt x="749" y="700"/>
                  </a:lnTo>
                  <a:lnTo>
                    <a:pt x="749" y="703"/>
                  </a:lnTo>
                  <a:lnTo>
                    <a:pt x="746" y="703"/>
                  </a:lnTo>
                  <a:lnTo>
                    <a:pt x="746" y="706"/>
                  </a:lnTo>
                  <a:lnTo>
                    <a:pt x="744" y="706"/>
                  </a:lnTo>
                  <a:lnTo>
                    <a:pt x="744" y="708"/>
                  </a:lnTo>
                  <a:lnTo>
                    <a:pt x="741" y="711"/>
                  </a:lnTo>
                  <a:lnTo>
                    <a:pt x="741" y="713"/>
                  </a:lnTo>
                  <a:lnTo>
                    <a:pt x="739" y="713"/>
                  </a:lnTo>
                  <a:lnTo>
                    <a:pt x="736" y="716"/>
                  </a:lnTo>
                  <a:lnTo>
                    <a:pt x="736" y="719"/>
                  </a:lnTo>
                  <a:lnTo>
                    <a:pt x="739" y="719"/>
                  </a:lnTo>
                  <a:lnTo>
                    <a:pt x="739" y="716"/>
                  </a:lnTo>
                  <a:lnTo>
                    <a:pt x="739" y="713"/>
                  </a:lnTo>
                  <a:lnTo>
                    <a:pt x="741" y="713"/>
                  </a:lnTo>
                  <a:lnTo>
                    <a:pt x="741" y="711"/>
                  </a:lnTo>
                  <a:lnTo>
                    <a:pt x="744" y="711"/>
                  </a:lnTo>
                  <a:lnTo>
                    <a:pt x="744" y="708"/>
                  </a:lnTo>
                  <a:lnTo>
                    <a:pt x="746" y="708"/>
                  </a:lnTo>
                  <a:lnTo>
                    <a:pt x="746" y="706"/>
                  </a:lnTo>
                  <a:lnTo>
                    <a:pt x="749" y="706"/>
                  </a:lnTo>
                  <a:lnTo>
                    <a:pt x="749" y="703"/>
                  </a:lnTo>
                  <a:lnTo>
                    <a:pt x="752" y="703"/>
                  </a:lnTo>
                  <a:lnTo>
                    <a:pt x="752" y="700"/>
                  </a:lnTo>
                  <a:lnTo>
                    <a:pt x="754" y="700"/>
                  </a:lnTo>
                  <a:lnTo>
                    <a:pt x="754" y="703"/>
                  </a:lnTo>
                  <a:lnTo>
                    <a:pt x="757" y="703"/>
                  </a:lnTo>
                  <a:lnTo>
                    <a:pt x="759" y="703"/>
                  </a:lnTo>
                  <a:lnTo>
                    <a:pt x="759" y="700"/>
                  </a:lnTo>
                  <a:lnTo>
                    <a:pt x="757" y="700"/>
                  </a:lnTo>
                  <a:lnTo>
                    <a:pt x="757" y="698"/>
                  </a:lnTo>
                  <a:lnTo>
                    <a:pt x="759" y="698"/>
                  </a:lnTo>
                  <a:lnTo>
                    <a:pt x="759" y="695"/>
                  </a:lnTo>
                  <a:lnTo>
                    <a:pt x="762" y="695"/>
                  </a:lnTo>
                  <a:lnTo>
                    <a:pt x="762" y="692"/>
                  </a:lnTo>
                  <a:lnTo>
                    <a:pt x="762" y="690"/>
                  </a:lnTo>
                  <a:lnTo>
                    <a:pt x="765" y="690"/>
                  </a:lnTo>
                  <a:lnTo>
                    <a:pt x="765" y="687"/>
                  </a:lnTo>
                  <a:lnTo>
                    <a:pt x="767" y="687"/>
                  </a:lnTo>
                  <a:lnTo>
                    <a:pt x="767" y="690"/>
                  </a:lnTo>
                  <a:lnTo>
                    <a:pt x="770" y="690"/>
                  </a:lnTo>
                  <a:lnTo>
                    <a:pt x="770" y="692"/>
                  </a:lnTo>
                  <a:lnTo>
                    <a:pt x="770" y="695"/>
                  </a:lnTo>
                  <a:lnTo>
                    <a:pt x="773" y="695"/>
                  </a:lnTo>
                  <a:lnTo>
                    <a:pt x="775" y="695"/>
                  </a:lnTo>
                  <a:lnTo>
                    <a:pt x="775" y="692"/>
                  </a:lnTo>
                  <a:lnTo>
                    <a:pt x="775" y="690"/>
                  </a:lnTo>
                  <a:lnTo>
                    <a:pt x="775" y="687"/>
                  </a:lnTo>
                  <a:lnTo>
                    <a:pt x="775" y="685"/>
                  </a:lnTo>
                  <a:lnTo>
                    <a:pt x="775" y="682"/>
                  </a:lnTo>
                  <a:lnTo>
                    <a:pt x="775" y="679"/>
                  </a:lnTo>
                  <a:lnTo>
                    <a:pt x="778" y="679"/>
                  </a:lnTo>
                  <a:lnTo>
                    <a:pt x="778" y="677"/>
                  </a:lnTo>
                  <a:lnTo>
                    <a:pt x="780" y="677"/>
                  </a:lnTo>
                  <a:lnTo>
                    <a:pt x="780" y="679"/>
                  </a:lnTo>
                  <a:lnTo>
                    <a:pt x="780" y="682"/>
                  </a:lnTo>
                  <a:lnTo>
                    <a:pt x="780" y="685"/>
                  </a:lnTo>
                  <a:lnTo>
                    <a:pt x="783" y="682"/>
                  </a:lnTo>
                  <a:lnTo>
                    <a:pt x="783" y="679"/>
                  </a:lnTo>
                  <a:lnTo>
                    <a:pt x="783" y="677"/>
                  </a:lnTo>
                  <a:lnTo>
                    <a:pt x="783" y="674"/>
                  </a:lnTo>
                  <a:lnTo>
                    <a:pt x="783" y="672"/>
                  </a:lnTo>
                  <a:lnTo>
                    <a:pt x="783" y="669"/>
                  </a:lnTo>
                  <a:lnTo>
                    <a:pt x="783" y="666"/>
                  </a:lnTo>
                  <a:lnTo>
                    <a:pt x="786" y="666"/>
                  </a:lnTo>
                  <a:lnTo>
                    <a:pt x="786" y="664"/>
                  </a:lnTo>
                  <a:lnTo>
                    <a:pt x="788" y="664"/>
                  </a:lnTo>
                  <a:lnTo>
                    <a:pt x="786" y="661"/>
                  </a:lnTo>
                  <a:lnTo>
                    <a:pt x="788" y="661"/>
                  </a:lnTo>
                  <a:lnTo>
                    <a:pt x="788" y="659"/>
                  </a:lnTo>
                  <a:lnTo>
                    <a:pt x="788" y="656"/>
                  </a:lnTo>
                  <a:lnTo>
                    <a:pt x="791" y="656"/>
                  </a:lnTo>
                  <a:lnTo>
                    <a:pt x="791" y="653"/>
                  </a:lnTo>
                  <a:lnTo>
                    <a:pt x="793" y="653"/>
                  </a:lnTo>
                  <a:lnTo>
                    <a:pt x="793" y="651"/>
                  </a:lnTo>
                  <a:lnTo>
                    <a:pt x="796" y="651"/>
                  </a:lnTo>
                  <a:lnTo>
                    <a:pt x="796" y="648"/>
                  </a:lnTo>
                  <a:lnTo>
                    <a:pt x="799" y="648"/>
                  </a:lnTo>
                  <a:lnTo>
                    <a:pt x="799" y="645"/>
                  </a:lnTo>
                  <a:lnTo>
                    <a:pt x="801" y="645"/>
                  </a:lnTo>
                  <a:lnTo>
                    <a:pt x="804" y="645"/>
                  </a:lnTo>
                  <a:lnTo>
                    <a:pt x="806" y="645"/>
                  </a:lnTo>
                  <a:lnTo>
                    <a:pt x="806" y="648"/>
                  </a:lnTo>
                  <a:lnTo>
                    <a:pt x="809" y="651"/>
                  </a:lnTo>
                  <a:lnTo>
                    <a:pt x="812" y="651"/>
                  </a:lnTo>
                  <a:lnTo>
                    <a:pt x="814" y="651"/>
                  </a:lnTo>
                  <a:lnTo>
                    <a:pt x="817" y="651"/>
                  </a:lnTo>
                  <a:lnTo>
                    <a:pt x="820" y="653"/>
                  </a:lnTo>
                  <a:lnTo>
                    <a:pt x="820" y="656"/>
                  </a:lnTo>
                  <a:lnTo>
                    <a:pt x="817" y="656"/>
                  </a:lnTo>
                  <a:lnTo>
                    <a:pt x="817" y="659"/>
                  </a:lnTo>
                  <a:lnTo>
                    <a:pt x="814" y="659"/>
                  </a:lnTo>
                  <a:lnTo>
                    <a:pt x="814" y="661"/>
                  </a:lnTo>
                  <a:lnTo>
                    <a:pt x="814" y="664"/>
                  </a:lnTo>
                  <a:lnTo>
                    <a:pt x="814" y="666"/>
                  </a:lnTo>
                  <a:lnTo>
                    <a:pt x="817" y="666"/>
                  </a:lnTo>
                  <a:lnTo>
                    <a:pt x="817" y="664"/>
                  </a:lnTo>
                  <a:lnTo>
                    <a:pt x="820" y="664"/>
                  </a:lnTo>
                  <a:lnTo>
                    <a:pt x="820" y="666"/>
                  </a:lnTo>
                  <a:lnTo>
                    <a:pt x="820" y="669"/>
                  </a:lnTo>
                  <a:lnTo>
                    <a:pt x="820" y="672"/>
                  </a:lnTo>
                  <a:lnTo>
                    <a:pt x="817" y="672"/>
                  </a:lnTo>
                  <a:lnTo>
                    <a:pt x="817" y="674"/>
                  </a:lnTo>
                  <a:lnTo>
                    <a:pt x="817" y="677"/>
                  </a:lnTo>
                  <a:lnTo>
                    <a:pt x="817" y="674"/>
                  </a:lnTo>
                  <a:lnTo>
                    <a:pt x="814" y="674"/>
                  </a:lnTo>
                  <a:lnTo>
                    <a:pt x="812" y="672"/>
                  </a:lnTo>
                  <a:lnTo>
                    <a:pt x="812" y="674"/>
                  </a:lnTo>
                  <a:lnTo>
                    <a:pt x="809" y="677"/>
                  </a:lnTo>
                  <a:lnTo>
                    <a:pt x="809" y="679"/>
                  </a:lnTo>
                  <a:lnTo>
                    <a:pt x="812" y="682"/>
                  </a:lnTo>
                  <a:lnTo>
                    <a:pt x="812" y="685"/>
                  </a:lnTo>
                  <a:lnTo>
                    <a:pt x="814" y="687"/>
                  </a:lnTo>
                  <a:lnTo>
                    <a:pt x="814" y="690"/>
                  </a:lnTo>
                  <a:lnTo>
                    <a:pt x="814" y="692"/>
                  </a:lnTo>
                  <a:lnTo>
                    <a:pt x="814" y="695"/>
                  </a:lnTo>
                  <a:lnTo>
                    <a:pt x="817" y="698"/>
                  </a:lnTo>
                  <a:lnTo>
                    <a:pt x="817" y="700"/>
                  </a:lnTo>
                  <a:lnTo>
                    <a:pt x="817" y="703"/>
                  </a:lnTo>
                  <a:lnTo>
                    <a:pt x="814" y="706"/>
                  </a:lnTo>
                  <a:lnTo>
                    <a:pt x="812" y="706"/>
                  </a:lnTo>
                  <a:lnTo>
                    <a:pt x="812" y="708"/>
                  </a:lnTo>
                  <a:lnTo>
                    <a:pt x="809" y="708"/>
                  </a:lnTo>
                  <a:lnTo>
                    <a:pt x="812" y="711"/>
                  </a:lnTo>
                  <a:lnTo>
                    <a:pt x="814" y="711"/>
                  </a:lnTo>
                  <a:lnTo>
                    <a:pt x="814" y="713"/>
                  </a:lnTo>
                  <a:lnTo>
                    <a:pt x="817" y="716"/>
                  </a:lnTo>
                  <a:lnTo>
                    <a:pt x="820" y="716"/>
                  </a:lnTo>
                  <a:lnTo>
                    <a:pt x="820" y="719"/>
                  </a:lnTo>
                  <a:lnTo>
                    <a:pt x="820" y="721"/>
                  </a:lnTo>
                  <a:lnTo>
                    <a:pt x="822" y="724"/>
                  </a:lnTo>
                  <a:lnTo>
                    <a:pt x="822" y="729"/>
                  </a:lnTo>
                  <a:lnTo>
                    <a:pt x="822" y="726"/>
                  </a:lnTo>
                  <a:lnTo>
                    <a:pt x="825" y="726"/>
                  </a:lnTo>
                  <a:lnTo>
                    <a:pt x="825" y="724"/>
                  </a:lnTo>
                  <a:lnTo>
                    <a:pt x="827" y="724"/>
                  </a:lnTo>
                  <a:lnTo>
                    <a:pt x="830" y="724"/>
                  </a:lnTo>
                  <a:lnTo>
                    <a:pt x="833" y="724"/>
                  </a:lnTo>
                  <a:lnTo>
                    <a:pt x="833" y="726"/>
                  </a:lnTo>
                  <a:lnTo>
                    <a:pt x="833" y="729"/>
                  </a:lnTo>
                  <a:lnTo>
                    <a:pt x="833" y="732"/>
                  </a:lnTo>
                  <a:lnTo>
                    <a:pt x="835" y="732"/>
                  </a:lnTo>
                  <a:lnTo>
                    <a:pt x="835" y="734"/>
                  </a:lnTo>
                  <a:lnTo>
                    <a:pt x="833" y="734"/>
                  </a:lnTo>
                  <a:lnTo>
                    <a:pt x="833" y="739"/>
                  </a:lnTo>
                  <a:lnTo>
                    <a:pt x="833" y="742"/>
                  </a:lnTo>
                  <a:lnTo>
                    <a:pt x="833" y="745"/>
                  </a:lnTo>
                  <a:lnTo>
                    <a:pt x="838" y="745"/>
                  </a:lnTo>
                  <a:lnTo>
                    <a:pt x="838" y="747"/>
                  </a:lnTo>
                  <a:lnTo>
                    <a:pt x="838" y="750"/>
                  </a:lnTo>
                  <a:lnTo>
                    <a:pt x="840" y="750"/>
                  </a:lnTo>
                  <a:lnTo>
                    <a:pt x="840" y="753"/>
                  </a:lnTo>
                  <a:lnTo>
                    <a:pt x="840" y="755"/>
                  </a:lnTo>
                  <a:lnTo>
                    <a:pt x="843" y="755"/>
                  </a:lnTo>
                  <a:lnTo>
                    <a:pt x="840" y="755"/>
                  </a:lnTo>
                  <a:lnTo>
                    <a:pt x="840" y="758"/>
                  </a:lnTo>
                  <a:lnTo>
                    <a:pt x="840" y="760"/>
                  </a:lnTo>
                  <a:lnTo>
                    <a:pt x="843" y="760"/>
                  </a:lnTo>
                  <a:lnTo>
                    <a:pt x="843" y="763"/>
                  </a:lnTo>
                  <a:lnTo>
                    <a:pt x="843" y="766"/>
                  </a:lnTo>
                  <a:lnTo>
                    <a:pt x="843" y="768"/>
                  </a:lnTo>
                  <a:lnTo>
                    <a:pt x="843" y="771"/>
                  </a:lnTo>
                  <a:lnTo>
                    <a:pt x="843" y="773"/>
                  </a:lnTo>
                  <a:lnTo>
                    <a:pt x="846" y="773"/>
                  </a:lnTo>
                  <a:lnTo>
                    <a:pt x="846" y="776"/>
                  </a:lnTo>
                  <a:lnTo>
                    <a:pt x="843" y="776"/>
                  </a:lnTo>
                  <a:lnTo>
                    <a:pt x="843" y="773"/>
                  </a:lnTo>
                  <a:lnTo>
                    <a:pt x="840" y="773"/>
                  </a:lnTo>
                  <a:lnTo>
                    <a:pt x="840" y="771"/>
                  </a:lnTo>
                  <a:lnTo>
                    <a:pt x="838" y="771"/>
                  </a:lnTo>
                  <a:lnTo>
                    <a:pt x="838" y="773"/>
                  </a:lnTo>
                  <a:lnTo>
                    <a:pt x="838" y="771"/>
                  </a:lnTo>
                  <a:lnTo>
                    <a:pt x="835" y="771"/>
                  </a:lnTo>
                  <a:lnTo>
                    <a:pt x="835" y="773"/>
                  </a:lnTo>
                  <a:lnTo>
                    <a:pt x="833" y="773"/>
                  </a:lnTo>
                  <a:lnTo>
                    <a:pt x="833" y="771"/>
                  </a:lnTo>
                  <a:lnTo>
                    <a:pt x="830" y="771"/>
                  </a:lnTo>
                  <a:lnTo>
                    <a:pt x="830" y="773"/>
                  </a:lnTo>
                  <a:lnTo>
                    <a:pt x="827" y="773"/>
                  </a:lnTo>
                  <a:lnTo>
                    <a:pt x="827" y="776"/>
                  </a:lnTo>
                  <a:lnTo>
                    <a:pt x="830" y="779"/>
                  </a:lnTo>
                  <a:lnTo>
                    <a:pt x="833" y="779"/>
                  </a:lnTo>
                  <a:lnTo>
                    <a:pt x="835" y="779"/>
                  </a:lnTo>
                  <a:lnTo>
                    <a:pt x="835" y="781"/>
                  </a:lnTo>
                  <a:lnTo>
                    <a:pt x="838" y="781"/>
                  </a:lnTo>
                  <a:lnTo>
                    <a:pt x="838" y="784"/>
                  </a:lnTo>
                  <a:lnTo>
                    <a:pt x="838" y="787"/>
                  </a:lnTo>
                  <a:lnTo>
                    <a:pt x="835" y="789"/>
                  </a:lnTo>
                  <a:lnTo>
                    <a:pt x="835" y="794"/>
                  </a:lnTo>
                  <a:lnTo>
                    <a:pt x="835" y="797"/>
                  </a:lnTo>
                  <a:lnTo>
                    <a:pt x="835" y="800"/>
                  </a:lnTo>
                  <a:lnTo>
                    <a:pt x="835" y="802"/>
                  </a:lnTo>
                  <a:lnTo>
                    <a:pt x="835" y="805"/>
                  </a:lnTo>
                  <a:lnTo>
                    <a:pt x="833" y="805"/>
                  </a:lnTo>
                  <a:lnTo>
                    <a:pt x="830" y="805"/>
                  </a:lnTo>
                  <a:lnTo>
                    <a:pt x="827" y="807"/>
                  </a:lnTo>
                  <a:lnTo>
                    <a:pt x="830" y="810"/>
                  </a:lnTo>
                  <a:lnTo>
                    <a:pt x="830" y="813"/>
                  </a:lnTo>
                  <a:lnTo>
                    <a:pt x="830" y="815"/>
                  </a:lnTo>
                  <a:lnTo>
                    <a:pt x="833" y="815"/>
                  </a:lnTo>
                  <a:lnTo>
                    <a:pt x="835" y="815"/>
                  </a:lnTo>
                  <a:lnTo>
                    <a:pt x="838" y="818"/>
                  </a:lnTo>
                  <a:lnTo>
                    <a:pt x="838" y="820"/>
                  </a:lnTo>
                  <a:lnTo>
                    <a:pt x="840" y="823"/>
                  </a:lnTo>
                  <a:lnTo>
                    <a:pt x="840" y="826"/>
                  </a:lnTo>
                  <a:lnTo>
                    <a:pt x="840" y="828"/>
                  </a:lnTo>
                  <a:lnTo>
                    <a:pt x="843" y="828"/>
                  </a:lnTo>
                  <a:lnTo>
                    <a:pt x="843" y="831"/>
                  </a:lnTo>
                  <a:lnTo>
                    <a:pt x="846" y="834"/>
                  </a:lnTo>
                  <a:lnTo>
                    <a:pt x="848" y="836"/>
                  </a:lnTo>
                  <a:lnTo>
                    <a:pt x="848" y="839"/>
                  </a:lnTo>
                  <a:lnTo>
                    <a:pt x="848" y="836"/>
                  </a:lnTo>
                  <a:lnTo>
                    <a:pt x="848" y="834"/>
                  </a:lnTo>
                  <a:lnTo>
                    <a:pt x="846" y="831"/>
                  </a:lnTo>
                  <a:lnTo>
                    <a:pt x="846" y="828"/>
                  </a:lnTo>
                  <a:lnTo>
                    <a:pt x="843" y="828"/>
                  </a:lnTo>
                  <a:lnTo>
                    <a:pt x="843" y="826"/>
                  </a:lnTo>
                  <a:lnTo>
                    <a:pt x="843" y="823"/>
                  </a:lnTo>
                  <a:lnTo>
                    <a:pt x="840" y="823"/>
                  </a:lnTo>
                  <a:lnTo>
                    <a:pt x="840" y="820"/>
                  </a:lnTo>
                  <a:lnTo>
                    <a:pt x="840" y="818"/>
                  </a:lnTo>
                  <a:lnTo>
                    <a:pt x="840" y="815"/>
                  </a:lnTo>
                  <a:lnTo>
                    <a:pt x="840" y="813"/>
                  </a:lnTo>
                  <a:lnTo>
                    <a:pt x="843" y="813"/>
                  </a:lnTo>
                  <a:lnTo>
                    <a:pt x="843" y="810"/>
                  </a:lnTo>
                  <a:lnTo>
                    <a:pt x="843" y="813"/>
                  </a:lnTo>
                  <a:lnTo>
                    <a:pt x="846" y="813"/>
                  </a:lnTo>
                  <a:lnTo>
                    <a:pt x="848" y="815"/>
                  </a:lnTo>
                  <a:lnTo>
                    <a:pt x="851" y="815"/>
                  </a:lnTo>
                  <a:lnTo>
                    <a:pt x="853" y="818"/>
                  </a:lnTo>
                  <a:lnTo>
                    <a:pt x="853" y="815"/>
                  </a:lnTo>
                  <a:lnTo>
                    <a:pt x="856" y="815"/>
                  </a:lnTo>
                  <a:lnTo>
                    <a:pt x="859" y="815"/>
                  </a:lnTo>
                  <a:lnTo>
                    <a:pt x="859" y="818"/>
                  </a:lnTo>
                  <a:lnTo>
                    <a:pt x="861" y="820"/>
                  </a:lnTo>
                  <a:lnTo>
                    <a:pt x="861" y="823"/>
                  </a:lnTo>
                  <a:lnTo>
                    <a:pt x="864" y="823"/>
                  </a:lnTo>
                  <a:lnTo>
                    <a:pt x="864" y="820"/>
                  </a:lnTo>
                  <a:lnTo>
                    <a:pt x="867" y="823"/>
                  </a:lnTo>
                  <a:lnTo>
                    <a:pt x="869" y="823"/>
                  </a:lnTo>
                  <a:lnTo>
                    <a:pt x="872" y="823"/>
                  </a:lnTo>
                  <a:lnTo>
                    <a:pt x="872" y="826"/>
                  </a:lnTo>
                  <a:lnTo>
                    <a:pt x="874" y="826"/>
                  </a:lnTo>
                  <a:lnTo>
                    <a:pt x="877" y="826"/>
                  </a:lnTo>
                  <a:lnTo>
                    <a:pt x="877" y="828"/>
                  </a:lnTo>
                  <a:lnTo>
                    <a:pt x="877" y="831"/>
                  </a:lnTo>
                  <a:lnTo>
                    <a:pt x="877" y="834"/>
                  </a:lnTo>
                  <a:lnTo>
                    <a:pt x="877" y="836"/>
                  </a:lnTo>
                  <a:lnTo>
                    <a:pt x="877" y="839"/>
                  </a:lnTo>
                  <a:lnTo>
                    <a:pt x="877" y="836"/>
                  </a:lnTo>
                  <a:lnTo>
                    <a:pt x="880" y="836"/>
                  </a:lnTo>
                  <a:lnTo>
                    <a:pt x="882" y="836"/>
                  </a:lnTo>
                  <a:lnTo>
                    <a:pt x="885" y="836"/>
                  </a:lnTo>
                  <a:lnTo>
                    <a:pt x="885" y="834"/>
                  </a:lnTo>
                  <a:lnTo>
                    <a:pt x="887" y="834"/>
                  </a:lnTo>
                  <a:lnTo>
                    <a:pt x="887" y="836"/>
                  </a:lnTo>
                  <a:lnTo>
                    <a:pt x="890" y="836"/>
                  </a:lnTo>
                  <a:lnTo>
                    <a:pt x="893" y="836"/>
                  </a:lnTo>
                  <a:lnTo>
                    <a:pt x="895" y="836"/>
                  </a:lnTo>
                  <a:lnTo>
                    <a:pt x="895" y="839"/>
                  </a:lnTo>
                  <a:lnTo>
                    <a:pt x="898" y="839"/>
                  </a:lnTo>
                  <a:lnTo>
                    <a:pt x="898" y="841"/>
                  </a:lnTo>
                  <a:lnTo>
                    <a:pt x="898" y="844"/>
                  </a:lnTo>
                  <a:lnTo>
                    <a:pt x="898" y="847"/>
                  </a:lnTo>
                  <a:lnTo>
                    <a:pt x="900" y="847"/>
                  </a:lnTo>
                  <a:lnTo>
                    <a:pt x="900" y="849"/>
                  </a:lnTo>
                  <a:lnTo>
                    <a:pt x="903" y="849"/>
                  </a:lnTo>
                  <a:lnTo>
                    <a:pt x="906" y="849"/>
                  </a:lnTo>
                  <a:lnTo>
                    <a:pt x="906" y="852"/>
                  </a:lnTo>
                  <a:lnTo>
                    <a:pt x="903" y="852"/>
                  </a:lnTo>
                  <a:lnTo>
                    <a:pt x="900" y="852"/>
                  </a:lnTo>
                  <a:lnTo>
                    <a:pt x="900" y="854"/>
                  </a:lnTo>
                  <a:lnTo>
                    <a:pt x="898" y="854"/>
                  </a:lnTo>
                  <a:lnTo>
                    <a:pt x="898" y="857"/>
                  </a:lnTo>
                  <a:lnTo>
                    <a:pt x="898" y="854"/>
                  </a:lnTo>
                  <a:lnTo>
                    <a:pt x="898" y="857"/>
                  </a:lnTo>
                  <a:lnTo>
                    <a:pt x="900" y="860"/>
                  </a:lnTo>
                  <a:lnTo>
                    <a:pt x="900" y="862"/>
                  </a:lnTo>
                  <a:lnTo>
                    <a:pt x="898" y="862"/>
                  </a:lnTo>
                  <a:lnTo>
                    <a:pt x="895" y="862"/>
                  </a:lnTo>
                  <a:lnTo>
                    <a:pt x="895" y="865"/>
                  </a:lnTo>
                  <a:lnTo>
                    <a:pt x="893" y="865"/>
                  </a:lnTo>
                  <a:lnTo>
                    <a:pt x="893" y="867"/>
                  </a:lnTo>
                  <a:lnTo>
                    <a:pt x="890" y="867"/>
                  </a:lnTo>
                  <a:lnTo>
                    <a:pt x="890" y="870"/>
                  </a:lnTo>
                  <a:lnTo>
                    <a:pt x="890" y="873"/>
                  </a:lnTo>
                  <a:lnTo>
                    <a:pt x="893" y="873"/>
                  </a:lnTo>
                  <a:lnTo>
                    <a:pt x="893" y="875"/>
                  </a:lnTo>
                  <a:lnTo>
                    <a:pt x="895" y="875"/>
                  </a:lnTo>
                  <a:lnTo>
                    <a:pt x="895" y="878"/>
                  </a:lnTo>
                  <a:lnTo>
                    <a:pt x="895" y="881"/>
                  </a:lnTo>
                  <a:lnTo>
                    <a:pt x="895" y="883"/>
                  </a:lnTo>
                  <a:lnTo>
                    <a:pt x="898" y="883"/>
                  </a:lnTo>
                  <a:lnTo>
                    <a:pt x="898" y="886"/>
                  </a:lnTo>
                  <a:lnTo>
                    <a:pt x="898" y="888"/>
                  </a:lnTo>
                  <a:lnTo>
                    <a:pt x="900" y="888"/>
                  </a:lnTo>
                  <a:lnTo>
                    <a:pt x="900" y="891"/>
                  </a:lnTo>
                  <a:lnTo>
                    <a:pt x="900" y="894"/>
                  </a:lnTo>
                  <a:lnTo>
                    <a:pt x="900" y="896"/>
                  </a:lnTo>
                  <a:lnTo>
                    <a:pt x="898" y="896"/>
                  </a:lnTo>
                  <a:lnTo>
                    <a:pt x="898" y="899"/>
                  </a:lnTo>
                  <a:lnTo>
                    <a:pt x="900" y="899"/>
                  </a:lnTo>
                  <a:lnTo>
                    <a:pt x="900" y="901"/>
                  </a:lnTo>
                  <a:lnTo>
                    <a:pt x="898" y="901"/>
                  </a:lnTo>
                  <a:lnTo>
                    <a:pt x="898" y="899"/>
                  </a:lnTo>
                  <a:lnTo>
                    <a:pt x="895" y="899"/>
                  </a:lnTo>
                  <a:lnTo>
                    <a:pt x="893" y="899"/>
                  </a:lnTo>
                  <a:lnTo>
                    <a:pt x="893" y="896"/>
                  </a:lnTo>
                  <a:lnTo>
                    <a:pt x="890" y="896"/>
                  </a:lnTo>
                  <a:lnTo>
                    <a:pt x="890" y="899"/>
                  </a:lnTo>
                  <a:lnTo>
                    <a:pt x="887" y="899"/>
                  </a:lnTo>
                  <a:lnTo>
                    <a:pt x="887" y="896"/>
                  </a:lnTo>
                  <a:lnTo>
                    <a:pt x="885" y="896"/>
                  </a:lnTo>
                  <a:lnTo>
                    <a:pt x="885" y="899"/>
                  </a:lnTo>
                  <a:lnTo>
                    <a:pt x="882" y="899"/>
                  </a:lnTo>
                  <a:lnTo>
                    <a:pt x="882" y="901"/>
                  </a:lnTo>
                  <a:lnTo>
                    <a:pt x="885" y="901"/>
                  </a:lnTo>
                  <a:lnTo>
                    <a:pt x="885" y="904"/>
                  </a:lnTo>
                  <a:lnTo>
                    <a:pt x="885" y="907"/>
                  </a:lnTo>
                  <a:lnTo>
                    <a:pt x="885" y="909"/>
                  </a:lnTo>
                  <a:lnTo>
                    <a:pt x="887" y="909"/>
                  </a:lnTo>
                  <a:lnTo>
                    <a:pt x="887" y="912"/>
                  </a:lnTo>
                  <a:lnTo>
                    <a:pt x="887" y="914"/>
                  </a:lnTo>
                  <a:lnTo>
                    <a:pt x="890" y="914"/>
                  </a:lnTo>
                  <a:lnTo>
                    <a:pt x="890" y="917"/>
                  </a:lnTo>
                  <a:lnTo>
                    <a:pt x="893" y="920"/>
                  </a:lnTo>
                  <a:lnTo>
                    <a:pt x="890" y="920"/>
                  </a:lnTo>
                  <a:lnTo>
                    <a:pt x="890" y="922"/>
                  </a:lnTo>
                  <a:lnTo>
                    <a:pt x="887" y="922"/>
                  </a:lnTo>
                  <a:lnTo>
                    <a:pt x="885" y="922"/>
                  </a:lnTo>
                  <a:lnTo>
                    <a:pt x="887" y="922"/>
                  </a:lnTo>
                  <a:lnTo>
                    <a:pt x="887" y="925"/>
                  </a:lnTo>
                  <a:lnTo>
                    <a:pt x="885" y="925"/>
                  </a:lnTo>
                  <a:lnTo>
                    <a:pt x="887" y="925"/>
                  </a:lnTo>
                  <a:lnTo>
                    <a:pt x="885" y="925"/>
                  </a:lnTo>
                  <a:lnTo>
                    <a:pt x="882" y="925"/>
                  </a:lnTo>
                  <a:lnTo>
                    <a:pt x="880" y="925"/>
                  </a:lnTo>
                  <a:lnTo>
                    <a:pt x="880" y="928"/>
                  </a:lnTo>
                  <a:lnTo>
                    <a:pt x="877" y="928"/>
                  </a:lnTo>
                  <a:lnTo>
                    <a:pt x="877" y="925"/>
                  </a:lnTo>
                  <a:lnTo>
                    <a:pt x="877" y="928"/>
                  </a:lnTo>
                  <a:lnTo>
                    <a:pt x="877" y="925"/>
                  </a:lnTo>
                  <a:lnTo>
                    <a:pt x="874" y="925"/>
                  </a:lnTo>
                  <a:lnTo>
                    <a:pt x="872" y="925"/>
                  </a:lnTo>
                  <a:lnTo>
                    <a:pt x="869" y="925"/>
                  </a:lnTo>
                  <a:lnTo>
                    <a:pt x="869" y="928"/>
                  </a:lnTo>
                  <a:lnTo>
                    <a:pt x="867" y="928"/>
                  </a:lnTo>
                  <a:lnTo>
                    <a:pt x="867" y="930"/>
                  </a:lnTo>
                  <a:lnTo>
                    <a:pt x="864" y="930"/>
                  </a:lnTo>
                  <a:lnTo>
                    <a:pt x="864" y="933"/>
                  </a:lnTo>
                  <a:lnTo>
                    <a:pt x="867" y="933"/>
                  </a:lnTo>
                  <a:lnTo>
                    <a:pt x="867" y="935"/>
                  </a:lnTo>
                  <a:lnTo>
                    <a:pt x="869" y="935"/>
                  </a:lnTo>
                  <a:lnTo>
                    <a:pt x="869" y="938"/>
                  </a:lnTo>
                  <a:lnTo>
                    <a:pt x="872" y="938"/>
                  </a:lnTo>
                  <a:lnTo>
                    <a:pt x="872" y="941"/>
                  </a:lnTo>
                  <a:lnTo>
                    <a:pt x="874" y="941"/>
                  </a:lnTo>
                  <a:lnTo>
                    <a:pt x="874" y="943"/>
                  </a:lnTo>
                  <a:lnTo>
                    <a:pt x="877" y="943"/>
                  </a:lnTo>
                  <a:lnTo>
                    <a:pt x="877" y="946"/>
                  </a:lnTo>
                  <a:lnTo>
                    <a:pt x="874" y="946"/>
                  </a:lnTo>
                  <a:lnTo>
                    <a:pt x="874" y="948"/>
                  </a:lnTo>
                  <a:lnTo>
                    <a:pt x="877" y="951"/>
                  </a:lnTo>
                  <a:lnTo>
                    <a:pt x="877" y="954"/>
                  </a:lnTo>
                  <a:lnTo>
                    <a:pt x="877" y="956"/>
                  </a:lnTo>
                  <a:lnTo>
                    <a:pt x="877" y="959"/>
                  </a:lnTo>
                  <a:lnTo>
                    <a:pt x="880" y="959"/>
                  </a:lnTo>
                  <a:lnTo>
                    <a:pt x="880" y="962"/>
                  </a:lnTo>
                  <a:lnTo>
                    <a:pt x="877" y="962"/>
                  </a:lnTo>
                  <a:lnTo>
                    <a:pt x="877" y="964"/>
                  </a:lnTo>
                  <a:lnTo>
                    <a:pt x="874" y="964"/>
                  </a:lnTo>
                  <a:lnTo>
                    <a:pt x="874" y="967"/>
                  </a:lnTo>
                  <a:lnTo>
                    <a:pt x="872" y="967"/>
                  </a:lnTo>
                  <a:lnTo>
                    <a:pt x="872" y="969"/>
                  </a:lnTo>
                  <a:lnTo>
                    <a:pt x="869" y="969"/>
                  </a:lnTo>
                  <a:lnTo>
                    <a:pt x="869" y="972"/>
                  </a:lnTo>
                  <a:lnTo>
                    <a:pt x="869" y="975"/>
                  </a:lnTo>
                  <a:lnTo>
                    <a:pt x="867" y="975"/>
                  </a:lnTo>
                  <a:lnTo>
                    <a:pt x="864" y="975"/>
                  </a:lnTo>
                  <a:lnTo>
                    <a:pt x="864" y="977"/>
                  </a:lnTo>
                  <a:lnTo>
                    <a:pt x="861" y="977"/>
                  </a:lnTo>
                  <a:lnTo>
                    <a:pt x="859" y="977"/>
                  </a:lnTo>
                  <a:lnTo>
                    <a:pt x="856" y="977"/>
                  </a:lnTo>
                  <a:lnTo>
                    <a:pt x="853" y="977"/>
                  </a:lnTo>
                  <a:lnTo>
                    <a:pt x="851" y="977"/>
                  </a:lnTo>
                  <a:lnTo>
                    <a:pt x="848" y="977"/>
                  </a:lnTo>
                  <a:lnTo>
                    <a:pt x="848" y="975"/>
                  </a:lnTo>
                  <a:lnTo>
                    <a:pt x="846" y="975"/>
                  </a:lnTo>
                  <a:lnTo>
                    <a:pt x="843" y="975"/>
                  </a:lnTo>
                  <a:lnTo>
                    <a:pt x="843" y="972"/>
                  </a:lnTo>
                  <a:lnTo>
                    <a:pt x="840" y="972"/>
                  </a:lnTo>
                  <a:lnTo>
                    <a:pt x="838" y="972"/>
                  </a:lnTo>
                  <a:lnTo>
                    <a:pt x="835" y="972"/>
                  </a:lnTo>
                  <a:lnTo>
                    <a:pt x="835" y="969"/>
                  </a:lnTo>
                  <a:lnTo>
                    <a:pt x="833" y="969"/>
                  </a:lnTo>
                  <a:lnTo>
                    <a:pt x="830" y="969"/>
                  </a:lnTo>
                  <a:lnTo>
                    <a:pt x="827" y="967"/>
                  </a:lnTo>
                  <a:lnTo>
                    <a:pt x="825" y="967"/>
                  </a:lnTo>
                  <a:lnTo>
                    <a:pt x="825" y="964"/>
                  </a:lnTo>
                  <a:lnTo>
                    <a:pt x="825" y="967"/>
                  </a:lnTo>
                  <a:lnTo>
                    <a:pt x="822" y="967"/>
                  </a:lnTo>
                  <a:lnTo>
                    <a:pt x="820" y="967"/>
                  </a:lnTo>
                  <a:lnTo>
                    <a:pt x="817" y="967"/>
                  </a:lnTo>
                  <a:lnTo>
                    <a:pt x="817" y="964"/>
                  </a:lnTo>
                  <a:lnTo>
                    <a:pt x="814" y="964"/>
                  </a:lnTo>
                  <a:lnTo>
                    <a:pt x="814" y="967"/>
                  </a:lnTo>
                  <a:lnTo>
                    <a:pt x="812" y="967"/>
                  </a:lnTo>
                  <a:lnTo>
                    <a:pt x="809" y="967"/>
                  </a:lnTo>
                  <a:lnTo>
                    <a:pt x="809" y="964"/>
                  </a:lnTo>
                  <a:lnTo>
                    <a:pt x="809" y="962"/>
                  </a:lnTo>
                  <a:lnTo>
                    <a:pt x="809" y="959"/>
                  </a:lnTo>
                  <a:lnTo>
                    <a:pt x="806" y="959"/>
                  </a:lnTo>
                  <a:lnTo>
                    <a:pt x="809" y="959"/>
                  </a:lnTo>
                  <a:lnTo>
                    <a:pt x="806" y="959"/>
                  </a:lnTo>
                  <a:lnTo>
                    <a:pt x="806" y="962"/>
                  </a:lnTo>
                  <a:lnTo>
                    <a:pt x="806" y="959"/>
                  </a:lnTo>
                  <a:lnTo>
                    <a:pt x="804" y="959"/>
                  </a:lnTo>
                  <a:lnTo>
                    <a:pt x="801" y="956"/>
                  </a:lnTo>
                  <a:lnTo>
                    <a:pt x="801" y="954"/>
                  </a:lnTo>
                  <a:lnTo>
                    <a:pt x="799" y="954"/>
                  </a:lnTo>
                  <a:lnTo>
                    <a:pt x="799" y="951"/>
                  </a:lnTo>
                  <a:lnTo>
                    <a:pt x="796" y="951"/>
                  </a:lnTo>
                  <a:lnTo>
                    <a:pt x="796" y="948"/>
                  </a:lnTo>
                  <a:lnTo>
                    <a:pt x="793" y="948"/>
                  </a:lnTo>
                  <a:lnTo>
                    <a:pt x="793" y="946"/>
                  </a:lnTo>
                  <a:lnTo>
                    <a:pt x="793" y="943"/>
                  </a:lnTo>
                  <a:lnTo>
                    <a:pt x="793" y="941"/>
                  </a:lnTo>
                  <a:lnTo>
                    <a:pt x="791" y="941"/>
                  </a:lnTo>
                  <a:lnTo>
                    <a:pt x="788" y="941"/>
                  </a:lnTo>
                  <a:lnTo>
                    <a:pt x="788" y="938"/>
                  </a:lnTo>
                  <a:lnTo>
                    <a:pt x="788" y="941"/>
                  </a:lnTo>
                  <a:lnTo>
                    <a:pt x="786" y="941"/>
                  </a:lnTo>
                  <a:lnTo>
                    <a:pt x="783" y="941"/>
                  </a:lnTo>
                  <a:lnTo>
                    <a:pt x="780" y="941"/>
                  </a:lnTo>
                  <a:lnTo>
                    <a:pt x="780" y="943"/>
                  </a:lnTo>
                  <a:lnTo>
                    <a:pt x="780" y="946"/>
                  </a:lnTo>
                  <a:lnTo>
                    <a:pt x="780" y="948"/>
                  </a:lnTo>
                  <a:lnTo>
                    <a:pt x="780" y="951"/>
                  </a:lnTo>
                  <a:lnTo>
                    <a:pt x="780" y="954"/>
                  </a:lnTo>
                  <a:lnTo>
                    <a:pt x="780" y="956"/>
                  </a:lnTo>
                  <a:lnTo>
                    <a:pt x="780" y="959"/>
                  </a:lnTo>
                  <a:lnTo>
                    <a:pt x="778" y="959"/>
                  </a:lnTo>
                  <a:lnTo>
                    <a:pt x="778" y="962"/>
                  </a:lnTo>
                  <a:lnTo>
                    <a:pt x="778" y="964"/>
                  </a:lnTo>
                  <a:lnTo>
                    <a:pt x="775" y="964"/>
                  </a:lnTo>
                  <a:lnTo>
                    <a:pt x="773" y="964"/>
                  </a:lnTo>
                  <a:lnTo>
                    <a:pt x="770" y="964"/>
                  </a:lnTo>
                  <a:lnTo>
                    <a:pt x="770" y="967"/>
                  </a:lnTo>
                  <a:lnTo>
                    <a:pt x="773" y="967"/>
                  </a:lnTo>
                  <a:lnTo>
                    <a:pt x="770" y="967"/>
                  </a:lnTo>
                  <a:lnTo>
                    <a:pt x="767" y="969"/>
                  </a:lnTo>
                  <a:lnTo>
                    <a:pt x="767" y="967"/>
                  </a:lnTo>
                  <a:lnTo>
                    <a:pt x="765" y="967"/>
                  </a:lnTo>
                  <a:lnTo>
                    <a:pt x="765" y="964"/>
                  </a:lnTo>
                  <a:lnTo>
                    <a:pt x="762" y="964"/>
                  </a:lnTo>
                  <a:lnTo>
                    <a:pt x="759" y="964"/>
                  </a:lnTo>
                  <a:lnTo>
                    <a:pt x="757" y="964"/>
                  </a:lnTo>
                  <a:lnTo>
                    <a:pt x="757" y="962"/>
                  </a:lnTo>
                  <a:lnTo>
                    <a:pt x="754" y="962"/>
                  </a:lnTo>
                  <a:lnTo>
                    <a:pt x="754" y="959"/>
                  </a:lnTo>
                  <a:lnTo>
                    <a:pt x="752" y="959"/>
                  </a:lnTo>
                  <a:lnTo>
                    <a:pt x="752" y="956"/>
                  </a:lnTo>
                  <a:lnTo>
                    <a:pt x="754" y="956"/>
                  </a:lnTo>
                  <a:lnTo>
                    <a:pt x="752" y="956"/>
                  </a:lnTo>
                  <a:lnTo>
                    <a:pt x="752" y="954"/>
                  </a:lnTo>
                  <a:lnTo>
                    <a:pt x="752" y="951"/>
                  </a:lnTo>
                  <a:lnTo>
                    <a:pt x="749" y="951"/>
                  </a:lnTo>
                  <a:lnTo>
                    <a:pt x="749" y="954"/>
                  </a:lnTo>
                  <a:lnTo>
                    <a:pt x="749" y="951"/>
                  </a:lnTo>
                  <a:lnTo>
                    <a:pt x="746" y="951"/>
                  </a:lnTo>
                  <a:lnTo>
                    <a:pt x="746" y="948"/>
                  </a:lnTo>
                  <a:lnTo>
                    <a:pt x="749" y="948"/>
                  </a:lnTo>
                  <a:lnTo>
                    <a:pt x="749" y="946"/>
                  </a:lnTo>
                  <a:lnTo>
                    <a:pt x="746" y="948"/>
                  </a:lnTo>
                  <a:lnTo>
                    <a:pt x="744" y="948"/>
                  </a:lnTo>
                  <a:lnTo>
                    <a:pt x="746" y="948"/>
                  </a:lnTo>
                  <a:lnTo>
                    <a:pt x="746" y="946"/>
                  </a:lnTo>
                  <a:lnTo>
                    <a:pt x="744" y="948"/>
                  </a:lnTo>
                  <a:lnTo>
                    <a:pt x="744" y="946"/>
                  </a:lnTo>
                  <a:lnTo>
                    <a:pt x="744" y="948"/>
                  </a:lnTo>
                  <a:lnTo>
                    <a:pt x="744" y="946"/>
                  </a:lnTo>
                  <a:lnTo>
                    <a:pt x="741" y="946"/>
                  </a:lnTo>
                  <a:lnTo>
                    <a:pt x="739" y="946"/>
                  </a:lnTo>
                  <a:lnTo>
                    <a:pt x="739" y="948"/>
                  </a:lnTo>
                  <a:lnTo>
                    <a:pt x="736" y="948"/>
                  </a:lnTo>
                  <a:lnTo>
                    <a:pt x="736" y="946"/>
                  </a:lnTo>
                  <a:lnTo>
                    <a:pt x="733" y="946"/>
                  </a:lnTo>
                  <a:lnTo>
                    <a:pt x="733" y="943"/>
                  </a:lnTo>
                  <a:lnTo>
                    <a:pt x="733" y="946"/>
                  </a:lnTo>
                  <a:lnTo>
                    <a:pt x="731" y="946"/>
                  </a:lnTo>
                  <a:lnTo>
                    <a:pt x="731" y="943"/>
                  </a:lnTo>
                  <a:lnTo>
                    <a:pt x="731" y="941"/>
                  </a:lnTo>
                  <a:lnTo>
                    <a:pt x="728" y="941"/>
                  </a:lnTo>
                  <a:lnTo>
                    <a:pt x="731" y="941"/>
                  </a:lnTo>
                  <a:lnTo>
                    <a:pt x="731" y="938"/>
                  </a:lnTo>
                  <a:lnTo>
                    <a:pt x="728" y="938"/>
                  </a:lnTo>
                  <a:lnTo>
                    <a:pt x="728" y="935"/>
                  </a:lnTo>
                  <a:lnTo>
                    <a:pt x="726" y="935"/>
                  </a:lnTo>
                  <a:lnTo>
                    <a:pt x="726" y="933"/>
                  </a:lnTo>
                  <a:lnTo>
                    <a:pt x="723" y="933"/>
                  </a:lnTo>
                  <a:lnTo>
                    <a:pt x="723" y="930"/>
                  </a:lnTo>
                  <a:lnTo>
                    <a:pt x="720" y="930"/>
                  </a:lnTo>
                  <a:lnTo>
                    <a:pt x="723" y="930"/>
                  </a:lnTo>
                  <a:lnTo>
                    <a:pt x="720" y="930"/>
                  </a:lnTo>
                  <a:lnTo>
                    <a:pt x="718" y="930"/>
                  </a:lnTo>
                  <a:lnTo>
                    <a:pt x="718" y="928"/>
                  </a:lnTo>
                  <a:lnTo>
                    <a:pt x="715" y="928"/>
                  </a:lnTo>
                  <a:lnTo>
                    <a:pt x="715" y="925"/>
                  </a:lnTo>
                  <a:lnTo>
                    <a:pt x="715" y="922"/>
                  </a:lnTo>
                  <a:lnTo>
                    <a:pt x="715" y="920"/>
                  </a:lnTo>
                  <a:lnTo>
                    <a:pt x="713" y="920"/>
                  </a:lnTo>
                  <a:lnTo>
                    <a:pt x="713" y="917"/>
                  </a:lnTo>
                  <a:lnTo>
                    <a:pt x="713" y="914"/>
                  </a:lnTo>
                  <a:lnTo>
                    <a:pt x="713" y="912"/>
                  </a:lnTo>
                  <a:lnTo>
                    <a:pt x="710" y="912"/>
                  </a:lnTo>
                  <a:lnTo>
                    <a:pt x="710" y="909"/>
                  </a:lnTo>
                  <a:lnTo>
                    <a:pt x="710" y="907"/>
                  </a:lnTo>
                  <a:lnTo>
                    <a:pt x="710" y="904"/>
                  </a:lnTo>
                  <a:lnTo>
                    <a:pt x="710" y="901"/>
                  </a:lnTo>
                  <a:lnTo>
                    <a:pt x="707" y="901"/>
                  </a:lnTo>
                  <a:lnTo>
                    <a:pt x="707" y="904"/>
                  </a:lnTo>
                  <a:lnTo>
                    <a:pt x="707" y="901"/>
                  </a:lnTo>
                  <a:lnTo>
                    <a:pt x="705" y="901"/>
                  </a:lnTo>
                  <a:lnTo>
                    <a:pt x="705" y="899"/>
                  </a:lnTo>
                  <a:lnTo>
                    <a:pt x="705" y="901"/>
                  </a:lnTo>
                  <a:lnTo>
                    <a:pt x="705" y="899"/>
                  </a:lnTo>
                  <a:lnTo>
                    <a:pt x="702" y="899"/>
                  </a:lnTo>
                  <a:lnTo>
                    <a:pt x="702" y="896"/>
                  </a:lnTo>
                  <a:lnTo>
                    <a:pt x="699" y="896"/>
                  </a:lnTo>
                  <a:lnTo>
                    <a:pt x="699" y="894"/>
                  </a:lnTo>
                  <a:lnTo>
                    <a:pt x="699" y="891"/>
                  </a:lnTo>
                  <a:lnTo>
                    <a:pt x="702" y="891"/>
                  </a:lnTo>
                  <a:lnTo>
                    <a:pt x="699" y="891"/>
                  </a:lnTo>
                  <a:lnTo>
                    <a:pt x="699" y="888"/>
                  </a:lnTo>
                  <a:lnTo>
                    <a:pt x="697" y="888"/>
                  </a:lnTo>
                  <a:lnTo>
                    <a:pt x="697" y="886"/>
                  </a:lnTo>
                  <a:lnTo>
                    <a:pt x="699" y="886"/>
                  </a:lnTo>
                  <a:lnTo>
                    <a:pt x="699" y="883"/>
                  </a:lnTo>
                  <a:lnTo>
                    <a:pt x="699" y="881"/>
                  </a:lnTo>
                  <a:lnTo>
                    <a:pt x="702" y="881"/>
                  </a:lnTo>
                  <a:lnTo>
                    <a:pt x="702" y="878"/>
                  </a:lnTo>
                  <a:lnTo>
                    <a:pt x="702" y="875"/>
                  </a:lnTo>
                  <a:lnTo>
                    <a:pt x="705" y="875"/>
                  </a:lnTo>
                  <a:lnTo>
                    <a:pt x="705" y="873"/>
                  </a:lnTo>
                  <a:lnTo>
                    <a:pt x="705" y="870"/>
                  </a:lnTo>
                  <a:lnTo>
                    <a:pt x="702" y="867"/>
                  </a:lnTo>
                  <a:lnTo>
                    <a:pt x="702" y="865"/>
                  </a:lnTo>
                  <a:lnTo>
                    <a:pt x="699" y="865"/>
                  </a:lnTo>
                  <a:lnTo>
                    <a:pt x="699" y="862"/>
                  </a:lnTo>
                  <a:lnTo>
                    <a:pt x="702" y="862"/>
                  </a:lnTo>
                  <a:lnTo>
                    <a:pt x="702" y="860"/>
                  </a:lnTo>
                  <a:lnTo>
                    <a:pt x="705" y="860"/>
                  </a:lnTo>
                  <a:lnTo>
                    <a:pt x="705" y="862"/>
                  </a:lnTo>
                  <a:lnTo>
                    <a:pt x="707" y="862"/>
                  </a:lnTo>
                  <a:lnTo>
                    <a:pt x="707" y="860"/>
                  </a:lnTo>
                  <a:lnTo>
                    <a:pt x="710" y="860"/>
                  </a:lnTo>
                  <a:lnTo>
                    <a:pt x="710" y="857"/>
                  </a:lnTo>
                  <a:lnTo>
                    <a:pt x="713" y="857"/>
                  </a:lnTo>
                  <a:lnTo>
                    <a:pt x="713" y="854"/>
                  </a:lnTo>
                  <a:lnTo>
                    <a:pt x="713" y="852"/>
                  </a:lnTo>
                  <a:lnTo>
                    <a:pt x="713" y="849"/>
                  </a:lnTo>
                  <a:lnTo>
                    <a:pt x="715" y="849"/>
                  </a:lnTo>
                  <a:lnTo>
                    <a:pt x="715" y="847"/>
                  </a:lnTo>
                  <a:lnTo>
                    <a:pt x="718" y="847"/>
                  </a:lnTo>
                  <a:lnTo>
                    <a:pt x="720" y="844"/>
                  </a:lnTo>
                  <a:lnTo>
                    <a:pt x="723" y="844"/>
                  </a:lnTo>
                  <a:lnTo>
                    <a:pt x="726" y="839"/>
                  </a:lnTo>
                  <a:lnTo>
                    <a:pt x="726" y="836"/>
                  </a:lnTo>
                  <a:lnTo>
                    <a:pt x="728" y="836"/>
                  </a:lnTo>
                  <a:lnTo>
                    <a:pt x="728" y="834"/>
                  </a:lnTo>
                  <a:lnTo>
                    <a:pt x="726" y="834"/>
                  </a:lnTo>
                  <a:lnTo>
                    <a:pt x="723" y="831"/>
                  </a:lnTo>
                  <a:lnTo>
                    <a:pt x="720" y="831"/>
                  </a:lnTo>
                  <a:lnTo>
                    <a:pt x="720" y="828"/>
                  </a:lnTo>
                  <a:lnTo>
                    <a:pt x="718" y="828"/>
                  </a:lnTo>
                  <a:lnTo>
                    <a:pt x="715" y="826"/>
                  </a:lnTo>
                  <a:lnTo>
                    <a:pt x="715" y="823"/>
                  </a:lnTo>
                  <a:lnTo>
                    <a:pt x="715" y="818"/>
                  </a:lnTo>
                  <a:lnTo>
                    <a:pt x="713" y="818"/>
                  </a:lnTo>
                  <a:lnTo>
                    <a:pt x="713" y="815"/>
                  </a:lnTo>
                  <a:lnTo>
                    <a:pt x="713" y="813"/>
                  </a:lnTo>
                  <a:lnTo>
                    <a:pt x="713" y="810"/>
                  </a:lnTo>
                  <a:lnTo>
                    <a:pt x="715" y="810"/>
                  </a:lnTo>
                  <a:lnTo>
                    <a:pt x="715" y="807"/>
                  </a:lnTo>
                  <a:lnTo>
                    <a:pt x="718" y="805"/>
                  </a:lnTo>
                  <a:lnTo>
                    <a:pt x="720" y="805"/>
                  </a:lnTo>
                  <a:lnTo>
                    <a:pt x="723" y="807"/>
                  </a:lnTo>
                  <a:lnTo>
                    <a:pt x="723" y="810"/>
                  </a:lnTo>
                  <a:lnTo>
                    <a:pt x="723" y="813"/>
                  </a:lnTo>
                  <a:lnTo>
                    <a:pt x="726" y="813"/>
                  </a:lnTo>
                  <a:lnTo>
                    <a:pt x="728" y="815"/>
                  </a:lnTo>
                  <a:lnTo>
                    <a:pt x="731" y="815"/>
                  </a:lnTo>
                  <a:lnTo>
                    <a:pt x="733" y="815"/>
                  </a:lnTo>
                  <a:lnTo>
                    <a:pt x="736" y="818"/>
                  </a:lnTo>
                  <a:lnTo>
                    <a:pt x="741" y="818"/>
                  </a:lnTo>
                  <a:lnTo>
                    <a:pt x="741" y="815"/>
                  </a:lnTo>
                  <a:lnTo>
                    <a:pt x="739" y="813"/>
                  </a:lnTo>
                  <a:lnTo>
                    <a:pt x="739" y="810"/>
                  </a:lnTo>
                  <a:lnTo>
                    <a:pt x="739" y="807"/>
                  </a:lnTo>
                  <a:lnTo>
                    <a:pt x="736" y="807"/>
                  </a:lnTo>
                  <a:lnTo>
                    <a:pt x="736" y="805"/>
                  </a:lnTo>
                  <a:lnTo>
                    <a:pt x="733" y="805"/>
                  </a:lnTo>
                  <a:lnTo>
                    <a:pt x="731" y="805"/>
                  </a:lnTo>
                  <a:lnTo>
                    <a:pt x="731" y="802"/>
                  </a:lnTo>
                  <a:lnTo>
                    <a:pt x="731" y="800"/>
                  </a:lnTo>
                  <a:lnTo>
                    <a:pt x="728" y="800"/>
                  </a:lnTo>
                  <a:lnTo>
                    <a:pt x="728" y="797"/>
                  </a:lnTo>
                  <a:lnTo>
                    <a:pt x="726" y="797"/>
                  </a:lnTo>
                  <a:lnTo>
                    <a:pt x="723" y="797"/>
                  </a:lnTo>
                  <a:lnTo>
                    <a:pt x="720" y="794"/>
                  </a:lnTo>
                  <a:lnTo>
                    <a:pt x="720" y="792"/>
                  </a:lnTo>
                  <a:lnTo>
                    <a:pt x="718" y="789"/>
                  </a:lnTo>
                  <a:lnTo>
                    <a:pt x="720" y="787"/>
                  </a:lnTo>
                  <a:lnTo>
                    <a:pt x="718" y="787"/>
                  </a:lnTo>
                  <a:lnTo>
                    <a:pt x="718" y="784"/>
                  </a:lnTo>
                  <a:lnTo>
                    <a:pt x="718" y="781"/>
                  </a:lnTo>
                  <a:lnTo>
                    <a:pt x="718" y="779"/>
                  </a:lnTo>
                  <a:lnTo>
                    <a:pt x="720" y="779"/>
                  </a:lnTo>
                  <a:lnTo>
                    <a:pt x="723" y="776"/>
                  </a:lnTo>
                  <a:lnTo>
                    <a:pt x="720" y="776"/>
                  </a:lnTo>
                  <a:lnTo>
                    <a:pt x="718" y="776"/>
                  </a:lnTo>
                  <a:lnTo>
                    <a:pt x="715" y="776"/>
                  </a:lnTo>
                  <a:lnTo>
                    <a:pt x="715" y="773"/>
                  </a:lnTo>
                  <a:lnTo>
                    <a:pt x="715" y="768"/>
                  </a:lnTo>
                  <a:lnTo>
                    <a:pt x="715" y="766"/>
                  </a:lnTo>
                  <a:lnTo>
                    <a:pt x="713" y="766"/>
                  </a:lnTo>
                  <a:lnTo>
                    <a:pt x="710" y="766"/>
                  </a:lnTo>
                  <a:lnTo>
                    <a:pt x="713" y="763"/>
                  </a:lnTo>
                  <a:lnTo>
                    <a:pt x="713" y="760"/>
                  </a:lnTo>
                  <a:lnTo>
                    <a:pt x="715" y="760"/>
                  </a:lnTo>
                  <a:lnTo>
                    <a:pt x="715" y="758"/>
                  </a:lnTo>
                  <a:lnTo>
                    <a:pt x="718" y="755"/>
                  </a:lnTo>
                  <a:lnTo>
                    <a:pt x="718" y="753"/>
                  </a:lnTo>
                  <a:lnTo>
                    <a:pt x="715" y="753"/>
                  </a:lnTo>
                  <a:lnTo>
                    <a:pt x="715" y="750"/>
                  </a:lnTo>
                  <a:lnTo>
                    <a:pt x="715" y="747"/>
                  </a:lnTo>
                  <a:lnTo>
                    <a:pt x="715" y="745"/>
                  </a:lnTo>
                  <a:lnTo>
                    <a:pt x="715" y="742"/>
                  </a:lnTo>
                  <a:lnTo>
                    <a:pt x="713" y="742"/>
                  </a:lnTo>
                  <a:lnTo>
                    <a:pt x="710" y="742"/>
                  </a:lnTo>
                  <a:lnTo>
                    <a:pt x="707" y="742"/>
                  </a:lnTo>
                  <a:lnTo>
                    <a:pt x="707" y="739"/>
                  </a:lnTo>
                  <a:lnTo>
                    <a:pt x="705" y="739"/>
                  </a:lnTo>
                  <a:lnTo>
                    <a:pt x="702" y="739"/>
                  </a:lnTo>
                  <a:lnTo>
                    <a:pt x="702" y="742"/>
                  </a:lnTo>
                  <a:lnTo>
                    <a:pt x="702" y="745"/>
                  </a:lnTo>
                  <a:lnTo>
                    <a:pt x="702" y="747"/>
                  </a:lnTo>
                  <a:lnTo>
                    <a:pt x="705" y="747"/>
                  </a:lnTo>
                  <a:lnTo>
                    <a:pt x="705" y="750"/>
                  </a:lnTo>
                  <a:lnTo>
                    <a:pt x="705" y="753"/>
                  </a:lnTo>
                  <a:lnTo>
                    <a:pt x="702" y="753"/>
                  </a:lnTo>
                  <a:lnTo>
                    <a:pt x="702" y="755"/>
                  </a:lnTo>
                  <a:lnTo>
                    <a:pt x="699" y="753"/>
                  </a:lnTo>
                  <a:lnTo>
                    <a:pt x="697" y="753"/>
                  </a:lnTo>
                  <a:lnTo>
                    <a:pt x="694" y="750"/>
                  </a:lnTo>
                  <a:lnTo>
                    <a:pt x="694" y="753"/>
                  </a:lnTo>
                  <a:lnTo>
                    <a:pt x="692" y="753"/>
                  </a:lnTo>
                  <a:lnTo>
                    <a:pt x="692" y="750"/>
                  </a:lnTo>
                  <a:lnTo>
                    <a:pt x="692" y="747"/>
                  </a:lnTo>
                  <a:lnTo>
                    <a:pt x="692" y="745"/>
                  </a:lnTo>
                  <a:lnTo>
                    <a:pt x="689" y="745"/>
                  </a:lnTo>
                  <a:lnTo>
                    <a:pt x="686" y="745"/>
                  </a:lnTo>
                  <a:lnTo>
                    <a:pt x="686" y="742"/>
                  </a:lnTo>
                  <a:lnTo>
                    <a:pt x="686" y="739"/>
                  </a:lnTo>
                  <a:lnTo>
                    <a:pt x="686" y="737"/>
                  </a:lnTo>
                  <a:lnTo>
                    <a:pt x="686" y="734"/>
                  </a:lnTo>
                  <a:lnTo>
                    <a:pt x="686" y="732"/>
                  </a:lnTo>
                  <a:lnTo>
                    <a:pt x="689" y="732"/>
                  </a:lnTo>
                  <a:lnTo>
                    <a:pt x="689" y="729"/>
                  </a:lnTo>
                  <a:lnTo>
                    <a:pt x="689" y="726"/>
                  </a:lnTo>
                  <a:lnTo>
                    <a:pt x="689" y="724"/>
                  </a:lnTo>
                  <a:lnTo>
                    <a:pt x="689" y="721"/>
                  </a:lnTo>
                  <a:lnTo>
                    <a:pt x="689" y="719"/>
                  </a:lnTo>
                  <a:lnTo>
                    <a:pt x="692" y="719"/>
                  </a:lnTo>
                  <a:lnTo>
                    <a:pt x="694" y="719"/>
                  </a:lnTo>
                  <a:lnTo>
                    <a:pt x="697" y="719"/>
                  </a:lnTo>
                  <a:lnTo>
                    <a:pt x="699" y="719"/>
                  </a:lnTo>
                  <a:lnTo>
                    <a:pt x="699" y="721"/>
                  </a:lnTo>
                  <a:lnTo>
                    <a:pt x="702" y="721"/>
                  </a:lnTo>
                  <a:lnTo>
                    <a:pt x="705" y="721"/>
                  </a:lnTo>
                  <a:lnTo>
                    <a:pt x="707" y="721"/>
                  </a:lnTo>
                  <a:lnTo>
                    <a:pt x="710" y="721"/>
                  </a:lnTo>
                  <a:lnTo>
                    <a:pt x="710" y="719"/>
                  </a:lnTo>
                  <a:lnTo>
                    <a:pt x="707" y="716"/>
                  </a:lnTo>
                  <a:lnTo>
                    <a:pt x="707" y="713"/>
                  </a:lnTo>
                  <a:lnTo>
                    <a:pt x="705" y="713"/>
                  </a:lnTo>
                  <a:lnTo>
                    <a:pt x="705" y="711"/>
                  </a:lnTo>
                  <a:lnTo>
                    <a:pt x="707" y="711"/>
                  </a:lnTo>
                  <a:lnTo>
                    <a:pt x="707" y="708"/>
                  </a:lnTo>
                  <a:lnTo>
                    <a:pt x="707" y="706"/>
                  </a:lnTo>
                  <a:lnTo>
                    <a:pt x="707" y="703"/>
                  </a:lnTo>
                  <a:lnTo>
                    <a:pt x="710" y="703"/>
                  </a:lnTo>
                  <a:lnTo>
                    <a:pt x="713" y="706"/>
                  </a:lnTo>
                  <a:lnTo>
                    <a:pt x="713" y="708"/>
                  </a:lnTo>
                  <a:lnTo>
                    <a:pt x="715" y="706"/>
                  </a:lnTo>
                  <a:lnTo>
                    <a:pt x="715" y="708"/>
                  </a:lnTo>
                  <a:lnTo>
                    <a:pt x="715" y="706"/>
                  </a:lnTo>
                  <a:lnTo>
                    <a:pt x="718" y="706"/>
                  </a:lnTo>
                  <a:lnTo>
                    <a:pt x="715" y="706"/>
                  </a:lnTo>
                  <a:lnTo>
                    <a:pt x="715" y="703"/>
                  </a:lnTo>
                  <a:lnTo>
                    <a:pt x="713" y="703"/>
                  </a:lnTo>
                  <a:lnTo>
                    <a:pt x="710" y="703"/>
                  </a:lnTo>
                  <a:lnTo>
                    <a:pt x="710" y="700"/>
                  </a:lnTo>
                  <a:lnTo>
                    <a:pt x="710" y="698"/>
                  </a:lnTo>
                  <a:lnTo>
                    <a:pt x="710" y="695"/>
                  </a:lnTo>
                  <a:lnTo>
                    <a:pt x="707" y="695"/>
                  </a:lnTo>
                  <a:lnTo>
                    <a:pt x="705" y="690"/>
                  </a:lnTo>
                  <a:lnTo>
                    <a:pt x="705" y="687"/>
                  </a:lnTo>
                  <a:lnTo>
                    <a:pt x="702" y="687"/>
                  </a:lnTo>
                  <a:lnTo>
                    <a:pt x="699" y="690"/>
                  </a:lnTo>
                  <a:lnTo>
                    <a:pt x="697" y="687"/>
                  </a:lnTo>
                  <a:lnTo>
                    <a:pt x="697" y="685"/>
                  </a:lnTo>
                  <a:lnTo>
                    <a:pt x="697" y="682"/>
                  </a:lnTo>
                  <a:lnTo>
                    <a:pt x="694" y="682"/>
                  </a:lnTo>
                  <a:lnTo>
                    <a:pt x="694" y="679"/>
                  </a:lnTo>
                  <a:lnTo>
                    <a:pt x="697" y="679"/>
                  </a:lnTo>
                  <a:lnTo>
                    <a:pt x="694" y="679"/>
                  </a:lnTo>
                  <a:lnTo>
                    <a:pt x="697" y="679"/>
                  </a:lnTo>
                  <a:lnTo>
                    <a:pt x="697" y="677"/>
                  </a:lnTo>
                  <a:lnTo>
                    <a:pt x="697" y="674"/>
                  </a:lnTo>
                  <a:lnTo>
                    <a:pt x="694" y="674"/>
                  </a:lnTo>
                  <a:lnTo>
                    <a:pt x="694" y="677"/>
                  </a:lnTo>
                  <a:lnTo>
                    <a:pt x="692" y="677"/>
                  </a:lnTo>
                  <a:lnTo>
                    <a:pt x="692" y="679"/>
                  </a:lnTo>
                  <a:lnTo>
                    <a:pt x="692" y="677"/>
                  </a:lnTo>
                  <a:lnTo>
                    <a:pt x="689" y="677"/>
                  </a:lnTo>
                  <a:lnTo>
                    <a:pt x="686" y="677"/>
                  </a:lnTo>
                  <a:lnTo>
                    <a:pt x="686" y="674"/>
                  </a:lnTo>
                  <a:lnTo>
                    <a:pt x="686" y="672"/>
                  </a:lnTo>
                  <a:lnTo>
                    <a:pt x="686" y="669"/>
                  </a:lnTo>
                  <a:lnTo>
                    <a:pt x="684" y="669"/>
                  </a:lnTo>
                  <a:lnTo>
                    <a:pt x="684" y="666"/>
                  </a:lnTo>
                  <a:lnTo>
                    <a:pt x="681" y="669"/>
                  </a:lnTo>
                  <a:lnTo>
                    <a:pt x="681" y="672"/>
                  </a:lnTo>
                  <a:lnTo>
                    <a:pt x="679" y="672"/>
                  </a:lnTo>
                  <a:lnTo>
                    <a:pt x="676" y="672"/>
                  </a:lnTo>
                  <a:lnTo>
                    <a:pt x="673" y="672"/>
                  </a:lnTo>
                  <a:lnTo>
                    <a:pt x="673" y="669"/>
                  </a:lnTo>
                  <a:lnTo>
                    <a:pt x="676" y="669"/>
                  </a:lnTo>
                  <a:lnTo>
                    <a:pt x="676" y="666"/>
                  </a:lnTo>
                  <a:lnTo>
                    <a:pt x="676" y="664"/>
                  </a:lnTo>
                  <a:lnTo>
                    <a:pt x="676" y="661"/>
                  </a:lnTo>
                  <a:lnTo>
                    <a:pt x="679" y="661"/>
                  </a:lnTo>
                  <a:lnTo>
                    <a:pt x="679" y="659"/>
                  </a:lnTo>
                  <a:lnTo>
                    <a:pt x="679" y="656"/>
                  </a:lnTo>
                  <a:lnTo>
                    <a:pt x="676" y="656"/>
                  </a:lnTo>
                  <a:lnTo>
                    <a:pt x="673" y="656"/>
                  </a:lnTo>
                  <a:lnTo>
                    <a:pt x="676" y="656"/>
                  </a:lnTo>
                  <a:lnTo>
                    <a:pt x="676" y="653"/>
                  </a:lnTo>
                  <a:lnTo>
                    <a:pt x="673" y="651"/>
                  </a:lnTo>
                  <a:lnTo>
                    <a:pt x="673" y="648"/>
                  </a:lnTo>
                  <a:lnTo>
                    <a:pt x="676" y="648"/>
                  </a:lnTo>
                  <a:lnTo>
                    <a:pt x="676" y="645"/>
                  </a:lnTo>
                  <a:lnTo>
                    <a:pt x="676" y="643"/>
                  </a:lnTo>
                  <a:lnTo>
                    <a:pt x="679" y="643"/>
                  </a:lnTo>
                  <a:lnTo>
                    <a:pt x="679" y="640"/>
                  </a:lnTo>
                  <a:lnTo>
                    <a:pt x="676" y="638"/>
                  </a:lnTo>
                  <a:lnTo>
                    <a:pt x="676" y="635"/>
                  </a:lnTo>
                  <a:lnTo>
                    <a:pt x="673" y="635"/>
                  </a:lnTo>
                  <a:lnTo>
                    <a:pt x="673" y="632"/>
                  </a:lnTo>
                  <a:lnTo>
                    <a:pt x="673" y="630"/>
                  </a:lnTo>
                  <a:lnTo>
                    <a:pt x="676" y="630"/>
                  </a:lnTo>
                  <a:lnTo>
                    <a:pt x="679" y="630"/>
                  </a:lnTo>
                  <a:lnTo>
                    <a:pt x="679" y="627"/>
                  </a:lnTo>
                  <a:lnTo>
                    <a:pt x="681" y="627"/>
                  </a:lnTo>
                  <a:lnTo>
                    <a:pt x="684" y="627"/>
                  </a:lnTo>
                  <a:lnTo>
                    <a:pt x="686" y="627"/>
                  </a:lnTo>
                  <a:lnTo>
                    <a:pt x="689" y="627"/>
                  </a:lnTo>
                  <a:lnTo>
                    <a:pt x="692" y="627"/>
                  </a:lnTo>
                  <a:lnTo>
                    <a:pt x="694" y="627"/>
                  </a:lnTo>
                  <a:lnTo>
                    <a:pt x="694" y="630"/>
                  </a:lnTo>
                  <a:lnTo>
                    <a:pt x="697" y="630"/>
                  </a:lnTo>
                  <a:lnTo>
                    <a:pt x="697" y="632"/>
                  </a:lnTo>
                  <a:lnTo>
                    <a:pt x="694" y="632"/>
                  </a:lnTo>
                  <a:lnTo>
                    <a:pt x="694" y="635"/>
                  </a:lnTo>
                  <a:lnTo>
                    <a:pt x="694" y="638"/>
                  </a:lnTo>
                  <a:lnTo>
                    <a:pt x="697" y="638"/>
                  </a:lnTo>
                  <a:lnTo>
                    <a:pt x="699" y="638"/>
                  </a:lnTo>
                  <a:lnTo>
                    <a:pt x="702" y="638"/>
                  </a:lnTo>
                  <a:lnTo>
                    <a:pt x="705" y="638"/>
                  </a:lnTo>
                  <a:lnTo>
                    <a:pt x="705" y="635"/>
                  </a:lnTo>
                  <a:lnTo>
                    <a:pt x="707" y="635"/>
                  </a:lnTo>
                  <a:lnTo>
                    <a:pt x="710" y="635"/>
                  </a:lnTo>
                  <a:lnTo>
                    <a:pt x="710" y="632"/>
                  </a:lnTo>
                  <a:lnTo>
                    <a:pt x="713" y="632"/>
                  </a:lnTo>
                  <a:lnTo>
                    <a:pt x="715" y="632"/>
                  </a:lnTo>
                  <a:lnTo>
                    <a:pt x="718" y="635"/>
                  </a:lnTo>
                  <a:lnTo>
                    <a:pt x="715" y="638"/>
                  </a:lnTo>
                  <a:lnTo>
                    <a:pt x="715" y="640"/>
                  </a:lnTo>
                  <a:lnTo>
                    <a:pt x="713" y="640"/>
                  </a:lnTo>
                  <a:lnTo>
                    <a:pt x="715" y="643"/>
                  </a:lnTo>
                  <a:lnTo>
                    <a:pt x="715" y="645"/>
                  </a:lnTo>
                  <a:lnTo>
                    <a:pt x="718" y="645"/>
                  </a:lnTo>
                  <a:lnTo>
                    <a:pt x="718" y="643"/>
                  </a:lnTo>
                  <a:lnTo>
                    <a:pt x="720" y="643"/>
                  </a:lnTo>
                  <a:lnTo>
                    <a:pt x="720" y="645"/>
                  </a:lnTo>
                  <a:lnTo>
                    <a:pt x="720" y="648"/>
                  </a:lnTo>
                  <a:lnTo>
                    <a:pt x="720" y="651"/>
                  </a:lnTo>
                  <a:lnTo>
                    <a:pt x="720" y="653"/>
                  </a:lnTo>
                  <a:lnTo>
                    <a:pt x="723" y="656"/>
                  </a:lnTo>
                  <a:lnTo>
                    <a:pt x="720" y="659"/>
                  </a:lnTo>
                  <a:lnTo>
                    <a:pt x="723" y="659"/>
                  </a:lnTo>
                  <a:lnTo>
                    <a:pt x="723" y="661"/>
                  </a:lnTo>
                  <a:lnTo>
                    <a:pt x="720" y="661"/>
                  </a:lnTo>
                  <a:lnTo>
                    <a:pt x="718" y="661"/>
                  </a:lnTo>
                  <a:lnTo>
                    <a:pt x="718" y="664"/>
                  </a:lnTo>
                  <a:lnTo>
                    <a:pt x="718" y="666"/>
                  </a:lnTo>
                  <a:lnTo>
                    <a:pt x="715" y="666"/>
                  </a:lnTo>
                  <a:lnTo>
                    <a:pt x="715" y="669"/>
                  </a:lnTo>
                  <a:lnTo>
                    <a:pt x="718" y="669"/>
                  </a:lnTo>
                  <a:lnTo>
                    <a:pt x="718" y="672"/>
                  </a:lnTo>
                  <a:lnTo>
                    <a:pt x="715" y="674"/>
                  </a:lnTo>
                  <a:lnTo>
                    <a:pt x="713" y="674"/>
                  </a:lnTo>
                  <a:lnTo>
                    <a:pt x="710" y="674"/>
                  </a:lnTo>
                  <a:lnTo>
                    <a:pt x="710" y="677"/>
                  </a:lnTo>
                  <a:lnTo>
                    <a:pt x="710" y="679"/>
                  </a:lnTo>
                  <a:lnTo>
                    <a:pt x="710" y="682"/>
                  </a:lnTo>
                  <a:lnTo>
                    <a:pt x="707" y="682"/>
                  </a:lnTo>
                  <a:lnTo>
                    <a:pt x="707" y="685"/>
                  </a:lnTo>
                  <a:lnTo>
                    <a:pt x="705" y="685"/>
                  </a:lnTo>
                  <a:lnTo>
                    <a:pt x="705" y="687"/>
                  </a:lnTo>
                  <a:lnTo>
                    <a:pt x="705" y="690"/>
                  </a:lnTo>
                  <a:lnTo>
                    <a:pt x="707" y="692"/>
                  </a:lnTo>
                  <a:lnTo>
                    <a:pt x="707" y="695"/>
                  </a:lnTo>
                  <a:lnTo>
                    <a:pt x="710" y="695"/>
                  </a:lnTo>
                  <a:lnTo>
                    <a:pt x="710" y="692"/>
                  </a:lnTo>
                  <a:lnTo>
                    <a:pt x="710" y="695"/>
                  </a:lnTo>
                  <a:lnTo>
                    <a:pt x="713" y="692"/>
                  </a:lnTo>
                  <a:lnTo>
                    <a:pt x="713" y="695"/>
                  </a:lnTo>
                  <a:lnTo>
                    <a:pt x="715" y="695"/>
                  </a:lnTo>
                  <a:lnTo>
                    <a:pt x="715" y="692"/>
                  </a:lnTo>
                  <a:lnTo>
                    <a:pt x="715" y="690"/>
                  </a:lnTo>
                  <a:lnTo>
                    <a:pt x="718" y="690"/>
                  </a:lnTo>
                  <a:lnTo>
                    <a:pt x="718" y="687"/>
                  </a:lnTo>
                  <a:lnTo>
                    <a:pt x="715" y="687"/>
                  </a:lnTo>
                  <a:lnTo>
                    <a:pt x="718" y="687"/>
                  </a:lnTo>
                  <a:lnTo>
                    <a:pt x="715" y="687"/>
                  </a:lnTo>
                  <a:lnTo>
                    <a:pt x="715" y="685"/>
                  </a:lnTo>
                  <a:lnTo>
                    <a:pt x="718" y="685"/>
                  </a:lnTo>
                  <a:lnTo>
                    <a:pt x="718" y="682"/>
                  </a:lnTo>
                  <a:lnTo>
                    <a:pt x="720" y="682"/>
                  </a:lnTo>
                  <a:lnTo>
                    <a:pt x="720" y="679"/>
                  </a:lnTo>
                  <a:lnTo>
                    <a:pt x="720" y="677"/>
                  </a:lnTo>
                  <a:lnTo>
                    <a:pt x="723" y="677"/>
                  </a:lnTo>
                  <a:lnTo>
                    <a:pt x="720" y="679"/>
                  </a:lnTo>
                  <a:lnTo>
                    <a:pt x="723" y="679"/>
                  </a:lnTo>
                  <a:lnTo>
                    <a:pt x="726" y="682"/>
                  </a:lnTo>
                  <a:lnTo>
                    <a:pt x="726" y="685"/>
                  </a:lnTo>
                  <a:lnTo>
                    <a:pt x="723" y="685"/>
                  </a:lnTo>
                  <a:lnTo>
                    <a:pt x="723" y="687"/>
                  </a:lnTo>
                  <a:lnTo>
                    <a:pt x="726" y="687"/>
                  </a:lnTo>
                  <a:lnTo>
                    <a:pt x="723" y="687"/>
                  </a:lnTo>
                  <a:lnTo>
                    <a:pt x="726" y="690"/>
                  </a:lnTo>
                  <a:lnTo>
                    <a:pt x="723" y="690"/>
                  </a:lnTo>
                  <a:lnTo>
                    <a:pt x="723" y="692"/>
                  </a:lnTo>
                  <a:lnTo>
                    <a:pt x="723" y="695"/>
                  </a:lnTo>
                  <a:lnTo>
                    <a:pt x="723" y="698"/>
                  </a:lnTo>
                  <a:lnTo>
                    <a:pt x="726" y="698"/>
                  </a:lnTo>
                  <a:lnTo>
                    <a:pt x="726" y="695"/>
                  </a:lnTo>
                  <a:lnTo>
                    <a:pt x="726" y="692"/>
                  </a:lnTo>
                  <a:lnTo>
                    <a:pt x="728" y="692"/>
                  </a:lnTo>
                  <a:lnTo>
                    <a:pt x="726" y="692"/>
                  </a:lnTo>
                  <a:lnTo>
                    <a:pt x="726" y="690"/>
                  </a:lnTo>
                  <a:lnTo>
                    <a:pt x="728" y="690"/>
                  </a:lnTo>
                  <a:lnTo>
                    <a:pt x="728" y="687"/>
                  </a:lnTo>
                  <a:lnTo>
                    <a:pt x="728" y="690"/>
                  </a:lnTo>
                  <a:lnTo>
                    <a:pt x="731" y="690"/>
                  </a:lnTo>
                  <a:lnTo>
                    <a:pt x="731" y="687"/>
                  </a:lnTo>
                  <a:lnTo>
                    <a:pt x="731" y="685"/>
                  </a:lnTo>
                  <a:lnTo>
                    <a:pt x="731" y="682"/>
                  </a:lnTo>
                  <a:lnTo>
                    <a:pt x="731" y="679"/>
                  </a:lnTo>
                  <a:lnTo>
                    <a:pt x="731" y="677"/>
                  </a:lnTo>
                  <a:lnTo>
                    <a:pt x="733" y="677"/>
                  </a:lnTo>
                  <a:lnTo>
                    <a:pt x="736" y="674"/>
                  </a:lnTo>
                  <a:lnTo>
                    <a:pt x="736" y="672"/>
                  </a:lnTo>
                  <a:lnTo>
                    <a:pt x="733" y="672"/>
                  </a:lnTo>
                  <a:lnTo>
                    <a:pt x="736" y="672"/>
                  </a:lnTo>
                  <a:lnTo>
                    <a:pt x="736" y="669"/>
                  </a:lnTo>
                  <a:lnTo>
                    <a:pt x="739" y="669"/>
                  </a:lnTo>
                  <a:lnTo>
                    <a:pt x="739" y="672"/>
                  </a:lnTo>
                  <a:lnTo>
                    <a:pt x="739" y="674"/>
                  </a:lnTo>
                  <a:lnTo>
                    <a:pt x="741" y="674"/>
                  </a:lnTo>
                  <a:lnTo>
                    <a:pt x="741" y="672"/>
                  </a:lnTo>
                  <a:lnTo>
                    <a:pt x="741" y="674"/>
                  </a:lnTo>
                  <a:lnTo>
                    <a:pt x="741" y="672"/>
                  </a:lnTo>
                  <a:lnTo>
                    <a:pt x="739" y="672"/>
                  </a:lnTo>
                  <a:lnTo>
                    <a:pt x="741" y="672"/>
                  </a:lnTo>
                  <a:lnTo>
                    <a:pt x="744" y="672"/>
                  </a:lnTo>
                  <a:lnTo>
                    <a:pt x="741" y="672"/>
                  </a:lnTo>
                  <a:lnTo>
                    <a:pt x="741" y="669"/>
                  </a:lnTo>
                  <a:lnTo>
                    <a:pt x="739" y="666"/>
                  </a:lnTo>
                  <a:lnTo>
                    <a:pt x="739" y="664"/>
                  </a:lnTo>
                  <a:lnTo>
                    <a:pt x="739" y="661"/>
                  </a:lnTo>
                  <a:lnTo>
                    <a:pt x="741" y="661"/>
                  </a:lnTo>
                  <a:lnTo>
                    <a:pt x="741" y="664"/>
                  </a:lnTo>
                  <a:lnTo>
                    <a:pt x="741" y="661"/>
                  </a:lnTo>
                  <a:lnTo>
                    <a:pt x="744" y="661"/>
                  </a:lnTo>
                  <a:lnTo>
                    <a:pt x="744" y="659"/>
                  </a:lnTo>
                  <a:lnTo>
                    <a:pt x="744" y="656"/>
                  </a:lnTo>
                  <a:lnTo>
                    <a:pt x="746" y="656"/>
                  </a:lnTo>
                  <a:lnTo>
                    <a:pt x="746" y="653"/>
                  </a:lnTo>
                  <a:lnTo>
                    <a:pt x="746" y="651"/>
                  </a:lnTo>
                  <a:lnTo>
                    <a:pt x="749" y="651"/>
                  </a:lnTo>
                  <a:lnTo>
                    <a:pt x="749" y="648"/>
                  </a:lnTo>
                  <a:lnTo>
                    <a:pt x="749" y="645"/>
                  </a:lnTo>
                  <a:lnTo>
                    <a:pt x="749" y="643"/>
                  </a:lnTo>
                  <a:lnTo>
                    <a:pt x="752" y="643"/>
                  </a:lnTo>
                  <a:lnTo>
                    <a:pt x="752" y="640"/>
                  </a:lnTo>
                  <a:lnTo>
                    <a:pt x="752" y="638"/>
                  </a:lnTo>
                  <a:lnTo>
                    <a:pt x="749" y="638"/>
                  </a:lnTo>
                  <a:lnTo>
                    <a:pt x="749" y="635"/>
                  </a:lnTo>
                  <a:lnTo>
                    <a:pt x="746" y="635"/>
                  </a:lnTo>
                  <a:lnTo>
                    <a:pt x="744" y="635"/>
                  </a:lnTo>
                  <a:lnTo>
                    <a:pt x="744" y="632"/>
                  </a:lnTo>
                  <a:lnTo>
                    <a:pt x="741" y="632"/>
                  </a:lnTo>
                  <a:lnTo>
                    <a:pt x="741" y="630"/>
                  </a:lnTo>
                  <a:lnTo>
                    <a:pt x="739" y="630"/>
                  </a:lnTo>
                  <a:lnTo>
                    <a:pt x="736" y="630"/>
                  </a:lnTo>
                  <a:lnTo>
                    <a:pt x="736" y="627"/>
                  </a:lnTo>
                  <a:lnTo>
                    <a:pt x="733" y="627"/>
                  </a:lnTo>
                  <a:lnTo>
                    <a:pt x="731" y="627"/>
                  </a:lnTo>
                  <a:lnTo>
                    <a:pt x="731" y="625"/>
                  </a:lnTo>
                  <a:lnTo>
                    <a:pt x="728" y="625"/>
                  </a:lnTo>
                  <a:lnTo>
                    <a:pt x="726" y="625"/>
                  </a:lnTo>
                  <a:lnTo>
                    <a:pt x="728" y="625"/>
                  </a:lnTo>
                  <a:lnTo>
                    <a:pt x="731" y="625"/>
                  </a:lnTo>
                  <a:lnTo>
                    <a:pt x="731" y="622"/>
                  </a:lnTo>
                  <a:close/>
                  <a:moveTo>
                    <a:pt x="506" y="619"/>
                  </a:moveTo>
                  <a:lnTo>
                    <a:pt x="509" y="619"/>
                  </a:lnTo>
                  <a:lnTo>
                    <a:pt x="509" y="622"/>
                  </a:lnTo>
                  <a:lnTo>
                    <a:pt x="512" y="622"/>
                  </a:lnTo>
                  <a:lnTo>
                    <a:pt x="512" y="625"/>
                  </a:lnTo>
                  <a:lnTo>
                    <a:pt x="514" y="625"/>
                  </a:lnTo>
                  <a:lnTo>
                    <a:pt x="517" y="625"/>
                  </a:lnTo>
                  <a:lnTo>
                    <a:pt x="517" y="627"/>
                  </a:lnTo>
                  <a:lnTo>
                    <a:pt x="519" y="627"/>
                  </a:lnTo>
                  <a:lnTo>
                    <a:pt x="522" y="627"/>
                  </a:lnTo>
                  <a:lnTo>
                    <a:pt x="522" y="630"/>
                  </a:lnTo>
                  <a:lnTo>
                    <a:pt x="525" y="630"/>
                  </a:lnTo>
                  <a:lnTo>
                    <a:pt x="525" y="632"/>
                  </a:lnTo>
                  <a:lnTo>
                    <a:pt x="522" y="632"/>
                  </a:lnTo>
                  <a:lnTo>
                    <a:pt x="522" y="635"/>
                  </a:lnTo>
                  <a:lnTo>
                    <a:pt x="522" y="638"/>
                  </a:lnTo>
                  <a:lnTo>
                    <a:pt x="522" y="640"/>
                  </a:lnTo>
                  <a:lnTo>
                    <a:pt x="522" y="643"/>
                  </a:lnTo>
                  <a:lnTo>
                    <a:pt x="519" y="643"/>
                  </a:lnTo>
                  <a:lnTo>
                    <a:pt x="519" y="645"/>
                  </a:lnTo>
                  <a:lnTo>
                    <a:pt x="517" y="645"/>
                  </a:lnTo>
                  <a:lnTo>
                    <a:pt x="514" y="645"/>
                  </a:lnTo>
                  <a:lnTo>
                    <a:pt x="514" y="643"/>
                  </a:lnTo>
                  <a:lnTo>
                    <a:pt x="512" y="643"/>
                  </a:lnTo>
                  <a:lnTo>
                    <a:pt x="509" y="643"/>
                  </a:lnTo>
                  <a:lnTo>
                    <a:pt x="509" y="640"/>
                  </a:lnTo>
                  <a:lnTo>
                    <a:pt x="509" y="638"/>
                  </a:lnTo>
                  <a:lnTo>
                    <a:pt x="506" y="638"/>
                  </a:lnTo>
                  <a:lnTo>
                    <a:pt x="506" y="635"/>
                  </a:lnTo>
                  <a:lnTo>
                    <a:pt x="506" y="632"/>
                  </a:lnTo>
                  <a:lnTo>
                    <a:pt x="506" y="630"/>
                  </a:lnTo>
                  <a:lnTo>
                    <a:pt x="504" y="630"/>
                  </a:lnTo>
                  <a:lnTo>
                    <a:pt x="504" y="627"/>
                  </a:lnTo>
                  <a:lnTo>
                    <a:pt x="501" y="627"/>
                  </a:lnTo>
                  <a:lnTo>
                    <a:pt x="498" y="627"/>
                  </a:lnTo>
                  <a:lnTo>
                    <a:pt x="498" y="630"/>
                  </a:lnTo>
                  <a:lnTo>
                    <a:pt x="498" y="632"/>
                  </a:lnTo>
                  <a:lnTo>
                    <a:pt x="496" y="632"/>
                  </a:lnTo>
                  <a:lnTo>
                    <a:pt x="498" y="630"/>
                  </a:lnTo>
                  <a:lnTo>
                    <a:pt x="498" y="627"/>
                  </a:lnTo>
                  <a:lnTo>
                    <a:pt x="498" y="625"/>
                  </a:lnTo>
                  <a:lnTo>
                    <a:pt x="496" y="622"/>
                  </a:lnTo>
                  <a:lnTo>
                    <a:pt x="496" y="619"/>
                  </a:lnTo>
                  <a:lnTo>
                    <a:pt x="493" y="619"/>
                  </a:lnTo>
                  <a:lnTo>
                    <a:pt x="493" y="617"/>
                  </a:lnTo>
                  <a:lnTo>
                    <a:pt x="496" y="617"/>
                  </a:lnTo>
                  <a:lnTo>
                    <a:pt x="496" y="614"/>
                  </a:lnTo>
                  <a:lnTo>
                    <a:pt x="498" y="614"/>
                  </a:lnTo>
                  <a:lnTo>
                    <a:pt x="498" y="617"/>
                  </a:lnTo>
                  <a:lnTo>
                    <a:pt x="501" y="617"/>
                  </a:lnTo>
                  <a:lnTo>
                    <a:pt x="504" y="617"/>
                  </a:lnTo>
                  <a:lnTo>
                    <a:pt x="504" y="619"/>
                  </a:lnTo>
                  <a:lnTo>
                    <a:pt x="506" y="619"/>
                  </a:lnTo>
                  <a:close/>
                  <a:moveTo>
                    <a:pt x="517" y="614"/>
                  </a:moveTo>
                  <a:lnTo>
                    <a:pt x="514" y="614"/>
                  </a:lnTo>
                  <a:lnTo>
                    <a:pt x="512" y="614"/>
                  </a:lnTo>
                  <a:lnTo>
                    <a:pt x="512" y="612"/>
                  </a:lnTo>
                  <a:lnTo>
                    <a:pt x="514" y="612"/>
                  </a:lnTo>
                  <a:lnTo>
                    <a:pt x="514" y="614"/>
                  </a:lnTo>
                  <a:lnTo>
                    <a:pt x="517" y="614"/>
                  </a:lnTo>
                  <a:close/>
                  <a:moveTo>
                    <a:pt x="825" y="564"/>
                  </a:moveTo>
                  <a:lnTo>
                    <a:pt x="825" y="567"/>
                  </a:lnTo>
                  <a:lnTo>
                    <a:pt x="825" y="570"/>
                  </a:lnTo>
                  <a:lnTo>
                    <a:pt x="822" y="570"/>
                  </a:lnTo>
                  <a:lnTo>
                    <a:pt x="822" y="572"/>
                  </a:lnTo>
                  <a:lnTo>
                    <a:pt x="820" y="572"/>
                  </a:lnTo>
                  <a:lnTo>
                    <a:pt x="820" y="575"/>
                  </a:lnTo>
                  <a:lnTo>
                    <a:pt x="820" y="578"/>
                  </a:lnTo>
                  <a:lnTo>
                    <a:pt x="820" y="580"/>
                  </a:lnTo>
                  <a:lnTo>
                    <a:pt x="817" y="580"/>
                  </a:lnTo>
                  <a:lnTo>
                    <a:pt x="817" y="583"/>
                  </a:lnTo>
                  <a:lnTo>
                    <a:pt x="817" y="585"/>
                  </a:lnTo>
                  <a:lnTo>
                    <a:pt x="814" y="585"/>
                  </a:lnTo>
                  <a:lnTo>
                    <a:pt x="812" y="588"/>
                  </a:lnTo>
                  <a:lnTo>
                    <a:pt x="812" y="591"/>
                  </a:lnTo>
                  <a:lnTo>
                    <a:pt x="809" y="593"/>
                  </a:lnTo>
                  <a:lnTo>
                    <a:pt x="806" y="593"/>
                  </a:lnTo>
                  <a:lnTo>
                    <a:pt x="806" y="596"/>
                  </a:lnTo>
                  <a:lnTo>
                    <a:pt x="806" y="593"/>
                  </a:lnTo>
                  <a:lnTo>
                    <a:pt x="804" y="593"/>
                  </a:lnTo>
                  <a:lnTo>
                    <a:pt x="801" y="593"/>
                  </a:lnTo>
                  <a:lnTo>
                    <a:pt x="801" y="596"/>
                  </a:lnTo>
                  <a:lnTo>
                    <a:pt x="799" y="596"/>
                  </a:lnTo>
                  <a:lnTo>
                    <a:pt x="799" y="593"/>
                  </a:lnTo>
                  <a:lnTo>
                    <a:pt x="799" y="591"/>
                  </a:lnTo>
                  <a:lnTo>
                    <a:pt x="799" y="588"/>
                  </a:lnTo>
                  <a:lnTo>
                    <a:pt x="799" y="585"/>
                  </a:lnTo>
                  <a:lnTo>
                    <a:pt x="796" y="583"/>
                  </a:lnTo>
                  <a:lnTo>
                    <a:pt x="796" y="580"/>
                  </a:lnTo>
                  <a:lnTo>
                    <a:pt x="799" y="580"/>
                  </a:lnTo>
                  <a:lnTo>
                    <a:pt x="799" y="578"/>
                  </a:lnTo>
                  <a:lnTo>
                    <a:pt x="799" y="575"/>
                  </a:lnTo>
                  <a:lnTo>
                    <a:pt x="801" y="575"/>
                  </a:lnTo>
                  <a:lnTo>
                    <a:pt x="801" y="572"/>
                  </a:lnTo>
                  <a:lnTo>
                    <a:pt x="799" y="572"/>
                  </a:lnTo>
                  <a:lnTo>
                    <a:pt x="799" y="570"/>
                  </a:lnTo>
                  <a:lnTo>
                    <a:pt x="801" y="570"/>
                  </a:lnTo>
                  <a:lnTo>
                    <a:pt x="801" y="567"/>
                  </a:lnTo>
                  <a:lnTo>
                    <a:pt x="804" y="564"/>
                  </a:lnTo>
                  <a:lnTo>
                    <a:pt x="804" y="562"/>
                  </a:lnTo>
                  <a:lnTo>
                    <a:pt x="806" y="562"/>
                  </a:lnTo>
                  <a:lnTo>
                    <a:pt x="806" y="559"/>
                  </a:lnTo>
                  <a:lnTo>
                    <a:pt x="809" y="559"/>
                  </a:lnTo>
                  <a:lnTo>
                    <a:pt x="812" y="559"/>
                  </a:lnTo>
                  <a:lnTo>
                    <a:pt x="812" y="562"/>
                  </a:lnTo>
                  <a:lnTo>
                    <a:pt x="809" y="562"/>
                  </a:lnTo>
                  <a:lnTo>
                    <a:pt x="809" y="564"/>
                  </a:lnTo>
                  <a:lnTo>
                    <a:pt x="812" y="564"/>
                  </a:lnTo>
                  <a:lnTo>
                    <a:pt x="814" y="564"/>
                  </a:lnTo>
                  <a:lnTo>
                    <a:pt x="817" y="564"/>
                  </a:lnTo>
                  <a:lnTo>
                    <a:pt x="817" y="562"/>
                  </a:lnTo>
                  <a:lnTo>
                    <a:pt x="820" y="562"/>
                  </a:lnTo>
                  <a:lnTo>
                    <a:pt x="820" y="559"/>
                  </a:lnTo>
                  <a:lnTo>
                    <a:pt x="822" y="559"/>
                  </a:lnTo>
                  <a:lnTo>
                    <a:pt x="825" y="562"/>
                  </a:lnTo>
                  <a:lnTo>
                    <a:pt x="825" y="564"/>
                  </a:lnTo>
                  <a:close/>
                  <a:moveTo>
                    <a:pt x="1469" y="97"/>
                  </a:moveTo>
                  <a:lnTo>
                    <a:pt x="1469" y="100"/>
                  </a:lnTo>
                  <a:lnTo>
                    <a:pt x="1467" y="100"/>
                  </a:lnTo>
                  <a:lnTo>
                    <a:pt x="1464" y="100"/>
                  </a:lnTo>
                  <a:lnTo>
                    <a:pt x="1467" y="100"/>
                  </a:lnTo>
                  <a:lnTo>
                    <a:pt x="1464" y="100"/>
                  </a:lnTo>
                  <a:lnTo>
                    <a:pt x="1467" y="100"/>
                  </a:lnTo>
                  <a:lnTo>
                    <a:pt x="1467" y="97"/>
                  </a:lnTo>
                  <a:lnTo>
                    <a:pt x="1467" y="94"/>
                  </a:lnTo>
                  <a:lnTo>
                    <a:pt x="1469" y="94"/>
                  </a:lnTo>
                  <a:lnTo>
                    <a:pt x="1469" y="97"/>
                  </a:lnTo>
                  <a:close/>
                  <a:moveTo>
                    <a:pt x="1451" y="76"/>
                  </a:moveTo>
                  <a:lnTo>
                    <a:pt x="1449" y="76"/>
                  </a:lnTo>
                  <a:lnTo>
                    <a:pt x="1449" y="79"/>
                  </a:lnTo>
                  <a:lnTo>
                    <a:pt x="1451" y="79"/>
                  </a:lnTo>
                  <a:lnTo>
                    <a:pt x="1449" y="79"/>
                  </a:lnTo>
                  <a:lnTo>
                    <a:pt x="1446" y="79"/>
                  </a:lnTo>
                  <a:lnTo>
                    <a:pt x="1446" y="76"/>
                  </a:lnTo>
                  <a:lnTo>
                    <a:pt x="1446" y="73"/>
                  </a:lnTo>
                  <a:lnTo>
                    <a:pt x="1449" y="73"/>
                  </a:lnTo>
                  <a:lnTo>
                    <a:pt x="1449" y="76"/>
                  </a:lnTo>
                  <a:lnTo>
                    <a:pt x="1451" y="76"/>
                  </a:lnTo>
                  <a:close/>
                  <a:moveTo>
                    <a:pt x="1248" y="71"/>
                  </a:moveTo>
                  <a:lnTo>
                    <a:pt x="1248" y="73"/>
                  </a:lnTo>
                  <a:lnTo>
                    <a:pt x="1248" y="76"/>
                  </a:lnTo>
                  <a:lnTo>
                    <a:pt x="1250" y="76"/>
                  </a:lnTo>
                  <a:lnTo>
                    <a:pt x="1250" y="79"/>
                  </a:lnTo>
                  <a:lnTo>
                    <a:pt x="1250" y="81"/>
                  </a:lnTo>
                  <a:lnTo>
                    <a:pt x="1253" y="81"/>
                  </a:lnTo>
                  <a:lnTo>
                    <a:pt x="1250" y="81"/>
                  </a:lnTo>
                  <a:lnTo>
                    <a:pt x="1253" y="81"/>
                  </a:lnTo>
                  <a:lnTo>
                    <a:pt x="1253" y="84"/>
                  </a:lnTo>
                  <a:lnTo>
                    <a:pt x="1253" y="86"/>
                  </a:lnTo>
                  <a:lnTo>
                    <a:pt x="1253" y="84"/>
                  </a:lnTo>
                  <a:lnTo>
                    <a:pt x="1253" y="86"/>
                  </a:lnTo>
                  <a:lnTo>
                    <a:pt x="1253" y="89"/>
                  </a:lnTo>
                  <a:lnTo>
                    <a:pt x="1255" y="89"/>
                  </a:lnTo>
                  <a:lnTo>
                    <a:pt x="1255" y="92"/>
                  </a:lnTo>
                  <a:lnTo>
                    <a:pt x="1253" y="92"/>
                  </a:lnTo>
                  <a:lnTo>
                    <a:pt x="1255" y="92"/>
                  </a:lnTo>
                  <a:lnTo>
                    <a:pt x="1255" y="94"/>
                  </a:lnTo>
                  <a:lnTo>
                    <a:pt x="1258" y="94"/>
                  </a:lnTo>
                  <a:lnTo>
                    <a:pt x="1258" y="97"/>
                  </a:lnTo>
                  <a:lnTo>
                    <a:pt x="1258" y="100"/>
                  </a:lnTo>
                  <a:lnTo>
                    <a:pt x="1258" y="102"/>
                  </a:lnTo>
                  <a:lnTo>
                    <a:pt x="1255" y="102"/>
                  </a:lnTo>
                  <a:lnTo>
                    <a:pt x="1258" y="105"/>
                  </a:lnTo>
                  <a:lnTo>
                    <a:pt x="1261" y="107"/>
                  </a:lnTo>
                  <a:lnTo>
                    <a:pt x="1263" y="107"/>
                  </a:lnTo>
                  <a:lnTo>
                    <a:pt x="1263" y="110"/>
                  </a:lnTo>
                  <a:lnTo>
                    <a:pt x="1266" y="110"/>
                  </a:lnTo>
                  <a:lnTo>
                    <a:pt x="1266" y="113"/>
                  </a:lnTo>
                  <a:lnTo>
                    <a:pt x="1268" y="113"/>
                  </a:lnTo>
                  <a:lnTo>
                    <a:pt x="1271" y="113"/>
                  </a:lnTo>
                  <a:lnTo>
                    <a:pt x="1274" y="113"/>
                  </a:lnTo>
                  <a:lnTo>
                    <a:pt x="1276" y="113"/>
                  </a:lnTo>
                  <a:lnTo>
                    <a:pt x="1279" y="113"/>
                  </a:lnTo>
                  <a:lnTo>
                    <a:pt x="1279" y="110"/>
                  </a:lnTo>
                  <a:lnTo>
                    <a:pt x="1282" y="110"/>
                  </a:lnTo>
                  <a:lnTo>
                    <a:pt x="1282" y="107"/>
                  </a:lnTo>
                  <a:lnTo>
                    <a:pt x="1284" y="107"/>
                  </a:lnTo>
                  <a:lnTo>
                    <a:pt x="1284" y="105"/>
                  </a:lnTo>
                  <a:lnTo>
                    <a:pt x="1287" y="105"/>
                  </a:lnTo>
                  <a:lnTo>
                    <a:pt x="1287" y="102"/>
                  </a:lnTo>
                  <a:lnTo>
                    <a:pt x="1287" y="105"/>
                  </a:lnTo>
                  <a:lnTo>
                    <a:pt x="1287" y="102"/>
                  </a:lnTo>
                  <a:lnTo>
                    <a:pt x="1289" y="102"/>
                  </a:lnTo>
                  <a:lnTo>
                    <a:pt x="1289" y="105"/>
                  </a:lnTo>
                  <a:lnTo>
                    <a:pt x="1292" y="105"/>
                  </a:lnTo>
                  <a:lnTo>
                    <a:pt x="1292" y="102"/>
                  </a:lnTo>
                  <a:lnTo>
                    <a:pt x="1295" y="102"/>
                  </a:lnTo>
                  <a:lnTo>
                    <a:pt x="1295" y="105"/>
                  </a:lnTo>
                  <a:lnTo>
                    <a:pt x="1295" y="102"/>
                  </a:lnTo>
                  <a:lnTo>
                    <a:pt x="1295" y="105"/>
                  </a:lnTo>
                  <a:lnTo>
                    <a:pt x="1297" y="105"/>
                  </a:lnTo>
                  <a:lnTo>
                    <a:pt x="1297" y="102"/>
                  </a:lnTo>
                  <a:lnTo>
                    <a:pt x="1300" y="102"/>
                  </a:lnTo>
                  <a:lnTo>
                    <a:pt x="1297" y="102"/>
                  </a:lnTo>
                  <a:lnTo>
                    <a:pt x="1300" y="102"/>
                  </a:lnTo>
                  <a:lnTo>
                    <a:pt x="1297" y="102"/>
                  </a:lnTo>
                  <a:lnTo>
                    <a:pt x="1297" y="105"/>
                  </a:lnTo>
                  <a:lnTo>
                    <a:pt x="1300" y="102"/>
                  </a:lnTo>
                  <a:lnTo>
                    <a:pt x="1302" y="102"/>
                  </a:lnTo>
                  <a:lnTo>
                    <a:pt x="1302" y="100"/>
                  </a:lnTo>
                  <a:lnTo>
                    <a:pt x="1302" y="97"/>
                  </a:lnTo>
                  <a:lnTo>
                    <a:pt x="1305" y="97"/>
                  </a:lnTo>
                  <a:lnTo>
                    <a:pt x="1305" y="100"/>
                  </a:lnTo>
                  <a:lnTo>
                    <a:pt x="1308" y="100"/>
                  </a:lnTo>
                  <a:lnTo>
                    <a:pt x="1308" y="97"/>
                  </a:lnTo>
                  <a:lnTo>
                    <a:pt x="1310" y="97"/>
                  </a:lnTo>
                  <a:lnTo>
                    <a:pt x="1313" y="97"/>
                  </a:lnTo>
                  <a:lnTo>
                    <a:pt x="1313" y="100"/>
                  </a:lnTo>
                  <a:lnTo>
                    <a:pt x="1313" y="97"/>
                  </a:lnTo>
                  <a:lnTo>
                    <a:pt x="1313" y="100"/>
                  </a:lnTo>
                  <a:lnTo>
                    <a:pt x="1315" y="100"/>
                  </a:lnTo>
                  <a:lnTo>
                    <a:pt x="1315" y="97"/>
                  </a:lnTo>
                  <a:lnTo>
                    <a:pt x="1318" y="97"/>
                  </a:lnTo>
                  <a:lnTo>
                    <a:pt x="1318" y="100"/>
                  </a:lnTo>
                  <a:lnTo>
                    <a:pt x="1318" y="97"/>
                  </a:lnTo>
                  <a:lnTo>
                    <a:pt x="1318" y="100"/>
                  </a:lnTo>
                  <a:lnTo>
                    <a:pt x="1318" y="102"/>
                  </a:lnTo>
                  <a:lnTo>
                    <a:pt x="1321" y="105"/>
                  </a:lnTo>
                  <a:lnTo>
                    <a:pt x="1323" y="107"/>
                  </a:lnTo>
                  <a:lnTo>
                    <a:pt x="1326" y="107"/>
                  </a:lnTo>
                  <a:lnTo>
                    <a:pt x="1326" y="110"/>
                  </a:lnTo>
                  <a:lnTo>
                    <a:pt x="1329" y="110"/>
                  </a:lnTo>
                  <a:lnTo>
                    <a:pt x="1331" y="110"/>
                  </a:lnTo>
                  <a:lnTo>
                    <a:pt x="1331" y="113"/>
                  </a:lnTo>
                  <a:lnTo>
                    <a:pt x="1334" y="113"/>
                  </a:lnTo>
                  <a:lnTo>
                    <a:pt x="1336" y="113"/>
                  </a:lnTo>
                  <a:lnTo>
                    <a:pt x="1339" y="115"/>
                  </a:lnTo>
                  <a:lnTo>
                    <a:pt x="1342" y="115"/>
                  </a:lnTo>
                  <a:lnTo>
                    <a:pt x="1344" y="115"/>
                  </a:lnTo>
                  <a:lnTo>
                    <a:pt x="1347" y="118"/>
                  </a:lnTo>
                  <a:lnTo>
                    <a:pt x="1349" y="118"/>
                  </a:lnTo>
                  <a:lnTo>
                    <a:pt x="1352" y="118"/>
                  </a:lnTo>
                  <a:lnTo>
                    <a:pt x="1355" y="118"/>
                  </a:lnTo>
                  <a:lnTo>
                    <a:pt x="1357" y="118"/>
                  </a:lnTo>
                  <a:lnTo>
                    <a:pt x="1360" y="118"/>
                  </a:lnTo>
                  <a:lnTo>
                    <a:pt x="1362" y="118"/>
                  </a:lnTo>
                  <a:lnTo>
                    <a:pt x="1365" y="118"/>
                  </a:lnTo>
                  <a:lnTo>
                    <a:pt x="1368" y="118"/>
                  </a:lnTo>
                  <a:lnTo>
                    <a:pt x="1368" y="115"/>
                  </a:lnTo>
                  <a:lnTo>
                    <a:pt x="1370" y="115"/>
                  </a:lnTo>
                  <a:lnTo>
                    <a:pt x="1373" y="115"/>
                  </a:lnTo>
                  <a:lnTo>
                    <a:pt x="1373" y="113"/>
                  </a:lnTo>
                  <a:lnTo>
                    <a:pt x="1376" y="113"/>
                  </a:lnTo>
                  <a:lnTo>
                    <a:pt x="1376" y="110"/>
                  </a:lnTo>
                  <a:lnTo>
                    <a:pt x="1376" y="113"/>
                  </a:lnTo>
                  <a:lnTo>
                    <a:pt x="1378" y="110"/>
                  </a:lnTo>
                  <a:lnTo>
                    <a:pt x="1381" y="107"/>
                  </a:lnTo>
                  <a:lnTo>
                    <a:pt x="1381" y="105"/>
                  </a:lnTo>
                  <a:lnTo>
                    <a:pt x="1383" y="105"/>
                  </a:lnTo>
                  <a:lnTo>
                    <a:pt x="1383" y="102"/>
                  </a:lnTo>
                  <a:lnTo>
                    <a:pt x="1386" y="102"/>
                  </a:lnTo>
                  <a:lnTo>
                    <a:pt x="1386" y="100"/>
                  </a:lnTo>
                  <a:lnTo>
                    <a:pt x="1389" y="100"/>
                  </a:lnTo>
                  <a:lnTo>
                    <a:pt x="1389" y="102"/>
                  </a:lnTo>
                  <a:lnTo>
                    <a:pt x="1391" y="102"/>
                  </a:lnTo>
                  <a:lnTo>
                    <a:pt x="1394" y="102"/>
                  </a:lnTo>
                  <a:lnTo>
                    <a:pt x="1394" y="100"/>
                  </a:lnTo>
                  <a:lnTo>
                    <a:pt x="1396" y="100"/>
                  </a:lnTo>
                  <a:lnTo>
                    <a:pt x="1399" y="100"/>
                  </a:lnTo>
                  <a:lnTo>
                    <a:pt x="1402" y="100"/>
                  </a:lnTo>
                  <a:lnTo>
                    <a:pt x="1404" y="100"/>
                  </a:lnTo>
                  <a:lnTo>
                    <a:pt x="1404" y="97"/>
                  </a:lnTo>
                  <a:lnTo>
                    <a:pt x="1407" y="97"/>
                  </a:lnTo>
                  <a:lnTo>
                    <a:pt x="1409" y="97"/>
                  </a:lnTo>
                  <a:lnTo>
                    <a:pt x="1409" y="94"/>
                  </a:lnTo>
                  <a:lnTo>
                    <a:pt x="1409" y="97"/>
                  </a:lnTo>
                  <a:lnTo>
                    <a:pt x="1412" y="97"/>
                  </a:lnTo>
                  <a:lnTo>
                    <a:pt x="1412" y="94"/>
                  </a:lnTo>
                  <a:lnTo>
                    <a:pt x="1415" y="94"/>
                  </a:lnTo>
                  <a:lnTo>
                    <a:pt x="1417" y="94"/>
                  </a:lnTo>
                  <a:lnTo>
                    <a:pt x="1420" y="94"/>
                  </a:lnTo>
                  <a:lnTo>
                    <a:pt x="1417" y="94"/>
                  </a:lnTo>
                  <a:lnTo>
                    <a:pt x="1420" y="94"/>
                  </a:lnTo>
                  <a:lnTo>
                    <a:pt x="1420" y="97"/>
                  </a:lnTo>
                  <a:lnTo>
                    <a:pt x="1420" y="94"/>
                  </a:lnTo>
                  <a:lnTo>
                    <a:pt x="1420" y="97"/>
                  </a:lnTo>
                  <a:lnTo>
                    <a:pt x="1420" y="94"/>
                  </a:lnTo>
                  <a:lnTo>
                    <a:pt x="1420" y="97"/>
                  </a:lnTo>
                  <a:lnTo>
                    <a:pt x="1422" y="97"/>
                  </a:lnTo>
                  <a:lnTo>
                    <a:pt x="1425" y="97"/>
                  </a:lnTo>
                  <a:lnTo>
                    <a:pt x="1428" y="97"/>
                  </a:lnTo>
                  <a:lnTo>
                    <a:pt x="1430" y="97"/>
                  </a:lnTo>
                  <a:lnTo>
                    <a:pt x="1433" y="97"/>
                  </a:lnTo>
                  <a:lnTo>
                    <a:pt x="1433" y="94"/>
                  </a:lnTo>
                  <a:lnTo>
                    <a:pt x="1436" y="94"/>
                  </a:lnTo>
                  <a:lnTo>
                    <a:pt x="1436" y="92"/>
                  </a:lnTo>
                  <a:lnTo>
                    <a:pt x="1436" y="94"/>
                  </a:lnTo>
                  <a:lnTo>
                    <a:pt x="1436" y="92"/>
                  </a:lnTo>
                  <a:lnTo>
                    <a:pt x="1436" y="94"/>
                  </a:lnTo>
                  <a:lnTo>
                    <a:pt x="1438" y="94"/>
                  </a:lnTo>
                  <a:lnTo>
                    <a:pt x="1438" y="92"/>
                  </a:lnTo>
                  <a:lnTo>
                    <a:pt x="1441" y="92"/>
                  </a:lnTo>
                  <a:lnTo>
                    <a:pt x="1441" y="89"/>
                  </a:lnTo>
                  <a:lnTo>
                    <a:pt x="1441" y="86"/>
                  </a:lnTo>
                  <a:lnTo>
                    <a:pt x="1441" y="84"/>
                  </a:lnTo>
                  <a:lnTo>
                    <a:pt x="1441" y="81"/>
                  </a:lnTo>
                  <a:lnTo>
                    <a:pt x="1443" y="81"/>
                  </a:lnTo>
                  <a:lnTo>
                    <a:pt x="1443" y="79"/>
                  </a:lnTo>
                  <a:lnTo>
                    <a:pt x="1443" y="81"/>
                  </a:lnTo>
                  <a:lnTo>
                    <a:pt x="1443" y="79"/>
                  </a:lnTo>
                  <a:lnTo>
                    <a:pt x="1443" y="81"/>
                  </a:lnTo>
                  <a:lnTo>
                    <a:pt x="1443" y="79"/>
                  </a:lnTo>
                  <a:lnTo>
                    <a:pt x="1443" y="81"/>
                  </a:lnTo>
                  <a:lnTo>
                    <a:pt x="1443" y="79"/>
                  </a:lnTo>
                  <a:lnTo>
                    <a:pt x="1443" y="76"/>
                  </a:lnTo>
                  <a:lnTo>
                    <a:pt x="1446" y="76"/>
                  </a:lnTo>
                  <a:lnTo>
                    <a:pt x="1446" y="79"/>
                  </a:lnTo>
                  <a:lnTo>
                    <a:pt x="1449" y="79"/>
                  </a:lnTo>
                  <a:lnTo>
                    <a:pt x="1449" y="81"/>
                  </a:lnTo>
                  <a:lnTo>
                    <a:pt x="1451" y="81"/>
                  </a:lnTo>
                  <a:lnTo>
                    <a:pt x="1449" y="81"/>
                  </a:lnTo>
                  <a:lnTo>
                    <a:pt x="1451" y="81"/>
                  </a:lnTo>
                  <a:lnTo>
                    <a:pt x="1451" y="84"/>
                  </a:lnTo>
                  <a:lnTo>
                    <a:pt x="1449" y="84"/>
                  </a:lnTo>
                  <a:lnTo>
                    <a:pt x="1446" y="84"/>
                  </a:lnTo>
                  <a:lnTo>
                    <a:pt x="1449" y="84"/>
                  </a:lnTo>
                  <a:lnTo>
                    <a:pt x="1449" y="86"/>
                  </a:lnTo>
                  <a:lnTo>
                    <a:pt x="1446" y="86"/>
                  </a:lnTo>
                  <a:lnTo>
                    <a:pt x="1449" y="86"/>
                  </a:lnTo>
                  <a:lnTo>
                    <a:pt x="1446" y="86"/>
                  </a:lnTo>
                  <a:lnTo>
                    <a:pt x="1449" y="86"/>
                  </a:lnTo>
                  <a:lnTo>
                    <a:pt x="1446" y="86"/>
                  </a:lnTo>
                  <a:lnTo>
                    <a:pt x="1446" y="89"/>
                  </a:lnTo>
                  <a:lnTo>
                    <a:pt x="1449" y="89"/>
                  </a:lnTo>
                  <a:lnTo>
                    <a:pt x="1446" y="89"/>
                  </a:lnTo>
                  <a:lnTo>
                    <a:pt x="1449" y="89"/>
                  </a:lnTo>
                  <a:lnTo>
                    <a:pt x="1449" y="92"/>
                  </a:lnTo>
                  <a:lnTo>
                    <a:pt x="1446" y="92"/>
                  </a:lnTo>
                  <a:lnTo>
                    <a:pt x="1446" y="89"/>
                  </a:lnTo>
                  <a:lnTo>
                    <a:pt x="1446" y="92"/>
                  </a:lnTo>
                  <a:lnTo>
                    <a:pt x="1449" y="92"/>
                  </a:lnTo>
                  <a:lnTo>
                    <a:pt x="1446" y="92"/>
                  </a:lnTo>
                  <a:lnTo>
                    <a:pt x="1446" y="94"/>
                  </a:lnTo>
                  <a:lnTo>
                    <a:pt x="1443" y="94"/>
                  </a:lnTo>
                  <a:lnTo>
                    <a:pt x="1443" y="97"/>
                  </a:lnTo>
                  <a:lnTo>
                    <a:pt x="1443" y="94"/>
                  </a:lnTo>
                  <a:lnTo>
                    <a:pt x="1446" y="97"/>
                  </a:lnTo>
                  <a:lnTo>
                    <a:pt x="1443" y="97"/>
                  </a:lnTo>
                  <a:lnTo>
                    <a:pt x="1446" y="97"/>
                  </a:lnTo>
                  <a:lnTo>
                    <a:pt x="1446" y="100"/>
                  </a:lnTo>
                  <a:lnTo>
                    <a:pt x="1443" y="100"/>
                  </a:lnTo>
                  <a:lnTo>
                    <a:pt x="1443" y="102"/>
                  </a:lnTo>
                  <a:lnTo>
                    <a:pt x="1446" y="102"/>
                  </a:lnTo>
                  <a:lnTo>
                    <a:pt x="1446" y="105"/>
                  </a:lnTo>
                  <a:lnTo>
                    <a:pt x="1443" y="105"/>
                  </a:lnTo>
                  <a:lnTo>
                    <a:pt x="1446" y="105"/>
                  </a:lnTo>
                  <a:lnTo>
                    <a:pt x="1446" y="107"/>
                  </a:lnTo>
                  <a:lnTo>
                    <a:pt x="1449" y="107"/>
                  </a:lnTo>
                  <a:lnTo>
                    <a:pt x="1449" y="110"/>
                  </a:lnTo>
                  <a:lnTo>
                    <a:pt x="1446" y="110"/>
                  </a:lnTo>
                  <a:lnTo>
                    <a:pt x="1449" y="110"/>
                  </a:lnTo>
                  <a:lnTo>
                    <a:pt x="1449" y="113"/>
                  </a:lnTo>
                  <a:lnTo>
                    <a:pt x="1451" y="113"/>
                  </a:lnTo>
                  <a:lnTo>
                    <a:pt x="1454" y="113"/>
                  </a:lnTo>
                  <a:lnTo>
                    <a:pt x="1454" y="110"/>
                  </a:lnTo>
                  <a:lnTo>
                    <a:pt x="1456" y="110"/>
                  </a:lnTo>
                  <a:lnTo>
                    <a:pt x="1456" y="107"/>
                  </a:lnTo>
                  <a:lnTo>
                    <a:pt x="1459" y="107"/>
                  </a:lnTo>
                  <a:lnTo>
                    <a:pt x="1459" y="105"/>
                  </a:lnTo>
                  <a:lnTo>
                    <a:pt x="1462" y="105"/>
                  </a:lnTo>
                  <a:lnTo>
                    <a:pt x="1462" y="102"/>
                  </a:lnTo>
                  <a:lnTo>
                    <a:pt x="1464" y="102"/>
                  </a:lnTo>
                  <a:lnTo>
                    <a:pt x="1464" y="100"/>
                  </a:lnTo>
                  <a:lnTo>
                    <a:pt x="1467" y="100"/>
                  </a:lnTo>
                  <a:lnTo>
                    <a:pt x="1469" y="100"/>
                  </a:lnTo>
                  <a:lnTo>
                    <a:pt x="1469" y="102"/>
                  </a:lnTo>
                  <a:lnTo>
                    <a:pt x="1469" y="105"/>
                  </a:lnTo>
                  <a:lnTo>
                    <a:pt x="1472" y="105"/>
                  </a:lnTo>
                  <a:lnTo>
                    <a:pt x="1472" y="107"/>
                  </a:lnTo>
                  <a:lnTo>
                    <a:pt x="1472" y="110"/>
                  </a:lnTo>
                  <a:lnTo>
                    <a:pt x="1472" y="113"/>
                  </a:lnTo>
                  <a:lnTo>
                    <a:pt x="1475" y="113"/>
                  </a:lnTo>
                  <a:lnTo>
                    <a:pt x="1475" y="110"/>
                  </a:lnTo>
                  <a:lnTo>
                    <a:pt x="1475" y="113"/>
                  </a:lnTo>
                  <a:lnTo>
                    <a:pt x="1475" y="110"/>
                  </a:lnTo>
                  <a:lnTo>
                    <a:pt x="1475" y="113"/>
                  </a:lnTo>
                  <a:lnTo>
                    <a:pt x="1477" y="113"/>
                  </a:lnTo>
                  <a:lnTo>
                    <a:pt x="1477" y="115"/>
                  </a:lnTo>
                  <a:lnTo>
                    <a:pt x="1477" y="118"/>
                  </a:lnTo>
                  <a:lnTo>
                    <a:pt x="1480" y="118"/>
                  </a:lnTo>
                  <a:lnTo>
                    <a:pt x="1477" y="120"/>
                  </a:lnTo>
                  <a:lnTo>
                    <a:pt x="1477" y="123"/>
                  </a:lnTo>
                  <a:lnTo>
                    <a:pt x="1480" y="123"/>
                  </a:lnTo>
                  <a:lnTo>
                    <a:pt x="1483" y="123"/>
                  </a:lnTo>
                  <a:lnTo>
                    <a:pt x="1483" y="126"/>
                  </a:lnTo>
                  <a:lnTo>
                    <a:pt x="1485" y="126"/>
                  </a:lnTo>
                  <a:lnTo>
                    <a:pt x="1485" y="128"/>
                  </a:lnTo>
                  <a:lnTo>
                    <a:pt x="1485" y="131"/>
                  </a:lnTo>
                  <a:lnTo>
                    <a:pt x="1488" y="131"/>
                  </a:lnTo>
                  <a:lnTo>
                    <a:pt x="1488" y="128"/>
                  </a:lnTo>
                  <a:lnTo>
                    <a:pt x="1488" y="126"/>
                  </a:lnTo>
                  <a:lnTo>
                    <a:pt x="1490" y="126"/>
                  </a:lnTo>
                  <a:lnTo>
                    <a:pt x="1490" y="123"/>
                  </a:lnTo>
                  <a:lnTo>
                    <a:pt x="1493" y="123"/>
                  </a:lnTo>
                  <a:lnTo>
                    <a:pt x="1493" y="120"/>
                  </a:lnTo>
                  <a:lnTo>
                    <a:pt x="1496" y="120"/>
                  </a:lnTo>
                  <a:lnTo>
                    <a:pt x="1496" y="123"/>
                  </a:lnTo>
                  <a:lnTo>
                    <a:pt x="1496" y="120"/>
                  </a:lnTo>
                  <a:lnTo>
                    <a:pt x="1498" y="120"/>
                  </a:lnTo>
                  <a:lnTo>
                    <a:pt x="1501" y="118"/>
                  </a:lnTo>
                  <a:lnTo>
                    <a:pt x="1501" y="120"/>
                  </a:lnTo>
                  <a:lnTo>
                    <a:pt x="1503" y="120"/>
                  </a:lnTo>
                  <a:lnTo>
                    <a:pt x="1506" y="120"/>
                  </a:lnTo>
                  <a:lnTo>
                    <a:pt x="1509" y="120"/>
                  </a:lnTo>
                  <a:lnTo>
                    <a:pt x="1511" y="120"/>
                  </a:lnTo>
                  <a:lnTo>
                    <a:pt x="1514" y="120"/>
                  </a:lnTo>
                  <a:lnTo>
                    <a:pt x="1514" y="118"/>
                  </a:lnTo>
                  <a:lnTo>
                    <a:pt x="1516" y="118"/>
                  </a:lnTo>
                  <a:lnTo>
                    <a:pt x="1519" y="118"/>
                  </a:lnTo>
                  <a:lnTo>
                    <a:pt x="1519" y="120"/>
                  </a:lnTo>
                  <a:lnTo>
                    <a:pt x="1522" y="120"/>
                  </a:lnTo>
                  <a:lnTo>
                    <a:pt x="1522" y="118"/>
                  </a:lnTo>
                  <a:lnTo>
                    <a:pt x="1524" y="118"/>
                  </a:lnTo>
                  <a:lnTo>
                    <a:pt x="1524" y="120"/>
                  </a:lnTo>
                  <a:lnTo>
                    <a:pt x="1524" y="123"/>
                  </a:lnTo>
                  <a:lnTo>
                    <a:pt x="1522" y="123"/>
                  </a:lnTo>
                  <a:lnTo>
                    <a:pt x="1522" y="126"/>
                  </a:lnTo>
                  <a:lnTo>
                    <a:pt x="1519" y="126"/>
                  </a:lnTo>
                  <a:lnTo>
                    <a:pt x="1519" y="128"/>
                  </a:lnTo>
                  <a:lnTo>
                    <a:pt x="1519" y="131"/>
                  </a:lnTo>
                  <a:lnTo>
                    <a:pt x="1519" y="134"/>
                  </a:lnTo>
                  <a:lnTo>
                    <a:pt x="1516" y="134"/>
                  </a:lnTo>
                  <a:lnTo>
                    <a:pt x="1514" y="134"/>
                  </a:lnTo>
                  <a:lnTo>
                    <a:pt x="1514" y="136"/>
                  </a:lnTo>
                  <a:lnTo>
                    <a:pt x="1516" y="136"/>
                  </a:lnTo>
                  <a:lnTo>
                    <a:pt x="1514" y="136"/>
                  </a:lnTo>
                  <a:lnTo>
                    <a:pt x="1516" y="136"/>
                  </a:lnTo>
                  <a:lnTo>
                    <a:pt x="1516" y="139"/>
                  </a:lnTo>
                  <a:lnTo>
                    <a:pt x="1516" y="136"/>
                  </a:lnTo>
                  <a:lnTo>
                    <a:pt x="1516" y="139"/>
                  </a:lnTo>
                  <a:lnTo>
                    <a:pt x="1516" y="136"/>
                  </a:lnTo>
                  <a:lnTo>
                    <a:pt x="1516" y="139"/>
                  </a:lnTo>
                  <a:lnTo>
                    <a:pt x="1516" y="136"/>
                  </a:lnTo>
                  <a:lnTo>
                    <a:pt x="1516" y="139"/>
                  </a:lnTo>
                  <a:lnTo>
                    <a:pt x="1516" y="136"/>
                  </a:lnTo>
                  <a:lnTo>
                    <a:pt x="1516" y="139"/>
                  </a:lnTo>
                  <a:lnTo>
                    <a:pt x="1514" y="136"/>
                  </a:lnTo>
                  <a:lnTo>
                    <a:pt x="1514" y="134"/>
                  </a:lnTo>
                  <a:lnTo>
                    <a:pt x="1514" y="136"/>
                  </a:lnTo>
                  <a:lnTo>
                    <a:pt x="1511" y="139"/>
                  </a:lnTo>
                  <a:lnTo>
                    <a:pt x="1514" y="139"/>
                  </a:lnTo>
                  <a:lnTo>
                    <a:pt x="1511" y="141"/>
                  </a:lnTo>
                  <a:lnTo>
                    <a:pt x="1509" y="141"/>
                  </a:lnTo>
                  <a:lnTo>
                    <a:pt x="1509" y="139"/>
                  </a:lnTo>
                  <a:lnTo>
                    <a:pt x="1509" y="136"/>
                  </a:lnTo>
                  <a:lnTo>
                    <a:pt x="1506" y="136"/>
                  </a:lnTo>
                  <a:lnTo>
                    <a:pt x="1503" y="136"/>
                  </a:lnTo>
                  <a:lnTo>
                    <a:pt x="1503" y="139"/>
                  </a:lnTo>
                  <a:lnTo>
                    <a:pt x="1506" y="141"/>
                  </a:lnTo>
                  <a:lnTo>
                    <a:pt x="1503" y="141"/>
                  </a:lnTo>
                  <a:lnTo>
                    <a:pt x="1503" y="144"/>
                  </a:lnTo>
                  <a:lnTo>
                    <a:pt x="1501" y="144"/>
                  </a:lnTo>
                  <a:lnTo>
                    <a:pt x="1501" y="147"/>
                  </a:lnTo>
                  <a:lnTo>
                    <a:pt x="1503" y="147"/>
                  </a:lnTo>
                  <a:lnTo>
                    <a:pt x="1503" y="149"/>
                  </a:lnTo>
                  <a:lnTo>
                    <a:pt x="1503" y="152"/>
                  </a:lnTo>
                  <a:lnTo>
                    <a:pt x="1503" y="154"/>
                  </a:lnTo>
                  <a:lnTo>
                    <a:pt x="1503" y="157"/>
                  </a:lnTo>
                  <a:lnTo>
                    <a:pt x="1503" y="160"/>
                  </a:lnTo>
                  <a:lnTo>
                    <a:pt x="1501" y="160"/>
                  </a:lnTo>
                  <a:lnTo>
                    <a:pt x="1503" y="160"/>
                  </a:lnTo>
                  <a:lnTo>
                    <a:pt x="1503" y="162"/>
                  </a:lnTo>
                  <a:lnTo>
                    <a:pt x="1503" y="165"/>
                  </a:lnTo>
                  <a:lnTo>
                    <a:pt x="1501" y="165"/>
                  </a:lnTo>
                  <a:lnTo>
                    <a:pt x="1501" y="167"/>
                  </a:lnTo>
                  <a:lnTo>
                    <a:pt x="1498" y="167"/>
                  </a:lnTo>
                  <a:lnTo>
                    <a:pt x="1498" y="170"/>
                  </a:lnTo>
                  <a:lnTo>
                    <a:pt x="1501" y="170"/>
                  </a:lnTo>
                  <a:lnTo>
                    <a:pt x="1498" y="170"/>
                  </a:lnTo>
                  <a:lnTo>
                    <a:pt x="1496" y="170"/>
                  </a:lnTo>
                  <a:lnTo>
                    <a:pt x="1496" y="167"/>
                  </a:lnTo>
                  <a:lnTo>
                    <a:pt x="1493" y="167"/>
                  </a:lnTo>
                  <a:lnTo>
                    <a:pt x="1493" y="170"/>
                  </a:lnTo>
                  <a:lnTo>
                    <a:pt x="1490" y="170"/>
                  </a:lnTo>
                  <a:lnTo>
                    <a:pt x="1488" y="170"/>
                  </a:lnTo>
                  <a:lnTo>
                    <a:pt x="1485" y="167"/>
                  </a:lnTo>
                  <a:lnTo>
                    <a:pt x="1485" y="170"/>
                  </a:lnTo>
                  <a:lnTo>
                    <a:pt x="1485" y="173"/>
                  </a:lnTo>
                  <a:lnTo>
                    <a:pt x="1488" y="173"/>
                  </a:lnTo>
                  <a:lnTo>
                    <a:pt x="1488" y="175"/>
                  </a:lnTo>
                  <a:lnTo>
                    <a:pt x="1485" y="175"/>
                  </a:lnTo>
                  <a:lnTo>
                    <a:pt x="1485" y="173"/>
                  </a:lnTo>
                  <a:lnTo>
                    <a:pt x="1485" y="175"/>
                  </a:lnTo>
                  <a:lnTo>
                    <a:pt x="1485" y="173"/>
                  </a:lnTo>
                  <a:lnTo>
                    <a:pt x="1485" y="175"/>
                  </a:lnTo>
                  <a:lnTo>
                    <a:pt x="1485" y="173"/>
                  </a:lnTo>
                  <a:lnTo>
                    <a:pt x="1485" y="175"/>
                  </a:lnTo>
                  <a:lnTo>
                    <a:pt x="1483" y="175"/>
                  </a:lnTo>
                  <a:lnTo>
                    <a:pt x="1480" y="175"/>
                  </a:lnTo>
                  <a:lnTo>
                    <a:pt x="1480" y="173"/>
                  </a:lnTo>
                  <a:lnTo>
                    <a:pt x="1480" y="175"/>
                  </a:lnTo>
                  <a:lnTo>
                    <a:pt x="1477" y="175"/>
                  </a:lnTo>
                  <a:lnTo>
                    <a:pt x="1477" y="178"/>
                  </a:lnTo>
                  <a:lnTo>
                    <a:pt x="1475" y="178"/>
                  </a:lnTo>
                  <a:lnTo>
                    <a:pt x="1475" y="181"/>
                  </a:lnTo>
                  <a:lnTo>
                    <a:pt x="1475" y="183"/>
                  </a:lnTo>
                  <a:lnTo>
                    <a:pt x="1477" y="183"/>
                  </a:lnTo>
                  <a:lnTo>
                    <a:pt x="1480" y="186"/>
                  </a:lnTo>
                  <a:lnTo>
                    <a:pt x="1483" y="186"/>
                  </a:lnTo>
                  <a:lnTo>
                    <a:pt x="1480" y="186"/>
                  </a:lnTo>
                  <a:lnTo>
                    <a:pt x="1483" y="188"/>
                  </a:lnTo>
                  <a:lnTo>
                    <a:pt x="1485" y="188"/>
                  </a:lnTo>
                  <a:lnTo>
                    <a:pt x="1483" y="188"/>
                  </a:lnTo>
                  <a:lnTo>
                    <a:pt x="1483" y="191"/>
                  </a:lnTo>
                  <a:lnTo>
                    <a:pt x="1485" y="191"/>
                  </a:lnTo>
                  <a:lnTo>
                    <a:pt x="1488" y="191"/>
                  </a:lnTo>
                  <a:lnTo>
                    <a:pt x="1488" y="194"/>
                  </a:lnTo>
                  <a:lnTo>
                    <a:pt x="1488" y="196"/>
                  </a:lnTo>
                  <a:lnTo>
                    <a:pt x="1485" y="196"/>
                  </a:lnTo>
                  <a:lnTo>
                    <a:pt x="1485" y="199"/>
                  </a:lnTo>
                  <a:lnTo>
                    <a:pt x="1488" y="199"/>
                  </a:lnTo>
                  <a:lnTo>
                    <a:pt x="1488" y="201"/>
                  </a:lnTo>
                  <a:lnTo>
                    <a:pt x="1488" y="204"/>
                  </a:lnTo>
                  <a:lnTo>
                    <a:pt x="1490" y="204"/>
                  </a:lnTo>
                  <a:lnTo>
                    <a:pt x="1493" y="204"/>
                  </a:lnTo>
                  <a:lnTo>
                    <a:pt x="1496" y="204"/>
                  </a:lnTo>
                  <a:lnTo>
                    <a:pt x="1498" y="204"/>
                  </a:lnTo>
                  <a:lnTo>
                    <a:pt x="1498" y="207"/>
                  </a:lnTo>
                  <a:lnTo>
                    <a:pt x="1496" y="207"/>
                  </a:lnTo>
                  <a:lnTo>
                    <a:pt x="1496" y="209"/>
                  </a:lnTo>
                  <a:lnTo>
                    <a:pt x="1498" y="209"/>
                  </a:lnTo>
                  <a:lnTo>
                    <a:pt x="1498" y="212"/>
                  </a:lnTo>
                  <a:lnTo>
                    <a:pt x="1496" y="212"/>
                  </a:lnTo>
                  <a:lnTo>
                    <a:pt x="1496" y="214"/>
                  </a:lnTo>
                  <a:lnTo>
                    <a:pt x="1498" y="214"/>
                  </a:lnTo>
                  <a:lnTo>
                    <a:pt x="1496" y="214"/>
                  </a:lnTo>
                  <a:lnTo>
                    <a:pt x="1496" y="217"/>
                  </a:lnTo>
                  <a:lnTo>
                    <a:pt x="1496" y="214"/>
                  </a:lnTo>
                  <a:lnTo>
                    <a:pt x="1498" y="217"/>
                  </a:lnTo>
                  <a:lnTo>
                    <a:pt x="1496" y="217"/>
                  </a:lnTo>
                  <a:lnTo>
                    <a:pt x="1496" y="220"/>
                  </a:lnTo>
                  <a:lnTo>
                    <a:pt x="1493" y="220"/>
                  </a:lnTo>
                  <a:lnTo>
                    <a:pt x="1496" y="220"/>
                  </a:lnTo>
                  <a:lnTo>
                    <a:pt x="1496" y="222"/>
                  </a:lnTo>
                  <a:lnTo>
                    <a:pt x="1493" y="222"/>
                  </a:lnTo>
                  <a:lnTo>
                    <a:pt x="1496" y="222"/>
                  </a:lnTo>
                  <a:lnTo>
                    <a:pt x="1496" y="225"/>
                  </a:lnTo>
                  <a:lnTo>
                    <a:pt x="1493" y="225"/>
                  </a:lnTo>
                  <a:lnTo>
                    <a:pt x="1493" y="222"/>
                  </a:lnTo>
                  <a:lnTo>
                    <a:pt x="1490" y="222"/>
                  </a:lnTo>
                  <a:lnTo>
                    <a:pt x="1490" y="225"/>
                  </a:lnTo>
                  <a:lnTo>
                    <a:pt x="1493" y="225"/>
                  </a:lnTo>
                  <a:lnTo>
                    <a:pt x="1493" y="228"/>
                  </a:lnTo>
                  <a:lnTo>
                    <a:pt x="1493" y="230"/>
                  </a:lnTo>
                  <a:lnTo>
                    <a:pt x="1493" y="233"/>
                  </a:lnTo>
                  <a:lnTo>
                    <a:pt x="1490" y="233"/>
                  </a:lnTo>
                  <a:lnTo>
                    <a:pt x="1490" y="235"/>
                  </a:lnTo>
                  <a:lnTo>
                    <a:pt x="1490" y="238"/>
                  </a:lnTo>
                  <a:lnTo>
                    <a:pt x="1488" y="238"/>
                  </a:lnTo>
                  <a:lnTo>
                    <a:pt x="1490" y="238"/>
                  </a:lnTo>
                  <a:lnTo>
                    <a:pt x="1490" y="241"/>
                  </a:lnTo>
                  <a:lnTo>
                    <a:pt x="1493" y="241"/>
                  </a:lnTo>
                  <a:lnTo>
                    <a:pt x="1496" y="241"/>
                  </a:lnTo>
                  <a:lnTo>
                    <a:pt x="1496" y="243"/>
                  </a:lnTo>
                  <a:lnTo>
                    <a:pt x="1493" y="243"/>
                  </a:lnTo>
                  <a:lnTo>
                    <a:pt x="1496" y="243"/>
                  </a:lnTo>
                  <a:lnTo>
                    <a:pt x="1496" y="246"/>
                  </a:lnTo>
                  <a:lnTo>
                    <a:pt x="1498" y="246"/>
                  </a:lnTo>
                  <a:lnTo>
                    <a:pt x="1498" y="248"/>
                  </a:lnTo>
                  <a:lnTo>
                    <a:pt x="1501" y="246"/>
                  </a:lnTo>
                  <a:lnTo>
                    <a:pt x="1501" y="248"/>
                  </a:lnTo>
                  <a:lnTo>
                    <a:pt x="1503" y="248"/>
                  </a:lnTo>
                  <a:lnTo>
                    <a:pt x="1506" y="251"/>
                  </a:lnTo>
                  <a:lnTo>
                    <a:pt x="1506" y="254"/>
                  </a:lnTo>
                  <a:lnTo>
                    <a:pt x="1509" y="254"/>
                  </a:lnTo>
                  <a:lnTo>
                    <a:pt x="1506" y="256"/>
                  </a:lnTo>
                  <a:lnTo>
                    <a:pt x="1509" y="256"/>
                  </a:lnTo>
                  <a:lnTo>
                    <a:pt x="1509" y="259"/>
                  </a:lnTo>
                  <a:lnTo>
                    <a:pt x="1509" y="261"/>
                  </a:lnTo>
                  <a:lnTo>
                    <a:pt x="1509" y="259"/>
                  </a:lnTo>
                  <a:lnTo>
                    <a:pt x="1511" y="259"/>
                  </a:lnTo>
                  <a:lnTo>
                    <a:pt x="1514" y="259"/>
                  </a:lnTo>
                  <a:lnTo>
                    <a:pt x="1511" y="259"/>
                  </a:lnTo>
                  <a:lnTo>
                    <a:pt x="1514" y="259"/>
                  </a:lnTo>
                  <a:lnTo>
                    <a:pt x="1514" y="261"/>
                  </a:lnTo>
                  <a:lnTo>
                    <a:pt x="1516" y="261"/>
                  </a:lnTo>
                  <a:lnTo>
                    <a:pt x="1519" y="261"/>
                  </a:lnTo>
                  <a:lnTo>
                    <a:pt x="1519" y="264"/>
                  </a:lnTo>
                  <a:lnTo>
                    <a:pt x="1519" y="261"/>
                  </a:lnTo>
                  <a:lnTo>
                    <a:pt x="1522" y="261"/>
                  </a:lnTo>
                  <a:lnTo>
                    <a:pt x="1522" y="264"/>
                  </a:lnTo>
                  <a:lnTo>
                    <a:pt x="1524" y="264"/>
                  </a:lnTo>
                  <a:lnTo>
                    <a:pt x="1527" y="264"/>
                  </a:lnTo>
                  <a:lnTo>
                    <a:pt x="1530" y="264"/>
                  </a:lnTo>
                  <a:lnTo>
                    <a:pt x="1530" y="267"/>
                  </a:lnTo>
                  <a:lnTo>
                    <a:pt x="1532" y="267"/>
                  </a:lnTo>
                  <a:lnTo>
                    <a:pt x="1532" y="269"/>
                  </a:lnTo>
                  <a:lnTo>
                    <a:pt x="1535" y="269"/>
                  </a:lnTo>
                  <a:lnTo>
                    <a:pt x="1535" y="272"/>
                  </a:lnTo>
                  <a:lnTo>
                    <a:pt x="1535" y="275"/>
                  </a:lnTo>
                  <a:lnTo>
                    <a:pt x="1535" y="272"/>
                  </a:lnTo>
                  <a:lnTo>
                    <a:pt x="1535" y="269"/>
                  </a:lnTo>
                  <a:lnTo>
                    <a:pt x="1537" y="269"/>
                  </a:lnTo>
                  <a:lnTo>
                    <a:pt x="1540" y="269"/>
                  </a:lnTo>
                  <a:lnTo>
                    <a:pt x="1540" y="272"/>
                  </a:lnTo>
                  <a:lnTo>
                    <a:pt x="1540" y="269"/>
                  </a:lnTo>
                  <a:lnTo>
                    <a:pt x="1543" y="269"/>
                  </a:lnTo>
                  <a:lnTo>
                    <a:pt x="1543" y="272"/>
                  </a:lnTo>
                  <a:lnTo>
                    <a:pt x="1545" y="272"/>
                  </a:lnTo>
                  <a:lnTo>
                    <a:pt x="1543" y="272"/>
                  </a:lnTo>
                  <a:lnTo>
                    <a:pt x="1543" y="275"/>
                  </a:lnTo>
                  <a:lnTo>
                    <a:pt x="1545" y="275"/>
                  </a:lnTo>
                  <a:lnTo>
                    <a:pt x="1545" y="277"/>
                  </a:lnTo>
                  <a:lnTo>
                    <a:pt x="1545" y="280"/>
                  </a:lnTo>
                  <a:lnTo>
                    <a:pt x="1543" y="280"/>
                  </a:lnTo>
                  <a:lnTo>
                    <a:pt x="1540" y="280"/>
                  </a:lnTo>
                  <a:lnTo>
                    <a:pt x="1540" y="282"/>
                  </a:lnTo>
                  <a:lnTo>
                    <a:pt x="1540" y="285"/>
                  </a:lnTo>
                  <a:lnTo>
                    <a:pt x="1540" y="288"/>
                  </a:lnTo>
                  <a:lnTo>
                    <a:pt x="1540" y="290"/>
                  </a:lnTo>
                  <a:lnTo>
                    <a:pt x="1543" y="290"/>
                  </a:lnTo>
                  <a:lnTo>
                    <a:pt x="1545" y="290"/>
                  </a:lnTo>
                  <a:lnTo>
                    <a:pt x="1543" y="293"/>
                  </a:lnTo>
                  <a:lnTo>
                    <a:pt x="1545" y="293"/>
                  </a:lnTo>
                  <a:lnTo>
                    <a:pt x="1548" y="293"/>
                  </a:lnTo>
                  <a:lnTo>
                    <a:pt x="1550" y="293"/>
                  </a:lnTo>
                  <a:lnTo>
                    <a:pt x="1550" y="295"/>
                  </a:lnTo>
                  <a:lnTo>
                    <a:pt x="1550" y="298"/>
                  </a:lnTo>
                  <a:lnTo>
                    <a:pt x="1553" y="298"/>
                  </a:lnTo>
                  <a:lnTo>
                    <a:pt x="1553" y="301"/>
                  </a:lnTo>
                  <a:lnTo>
                    <a:pt x="1550" y="301"/>
                  </a:lnTo>
                  <a:lnTo>
                    <a:pt x="1550" y="298"/>
                  </a:lnTo>
                  <a:lnTo>
                    <a:pt x="1550" y="301"/>
                  </a:lnTo>
                  <a:lnTo>
                    <a:pt x="1553" y="301"/>
                  </a:lnTo>
                  <a:lnTo>
                    <a:pt x="1553" y="303"/>
                  </a:lnTo>
                  <a:lnTo>
                    <a:pt x="1553" y="306"/>
                  </a:lnTo>
                  <a:lnTo>
                    <a:pt x="1550" y="306"/>
                  </a:lnTo>
                  <a:lnTo>
                    <a:pt x="1548" y="306"/>
                  </a:lnTo>
                  <a:lnTo>
                    <a:pt x="1550" y="306"/>
                  </a:lnTo>
                  <a:lnTo>
                    <a:pt x="1548" y="303"/>
                  </a:lnTo>
                  <a:lnTo>
                    <a:pt x="1548" y="306"/>
                  </a:lnTo>
                  <a:lnTo>
                    <a:pt x="1545" y="306"/>
                  </a:lnTo>
                  <a:lnTo>
                    <a:pt x="1543" y="306"/>
                  </a:lnTo>
                  <a:lnTo>
                    <a:pt x="1545" y="309"/>
                  </a:lnTo>
                  <a:lnTo>
                    <a:pt x="1548" y="309"/>
                  </a:lnTo>
                  <a:lnTo>
                    <a:pt x="1548" y="311"/>
                  </a:lnTo>
                  <a:lnTo>
                    <a:pt x="1550" y="314"/>
                  </a:lnTo>
                  <a:lnTo>
                    <a:pt x="1553" y="314"/>
                  </a:lnTo>
                  <a:lnTo>
                    <a:pt x="1553" y="316"/>
                  </a:lnTo>
                  <a:lnTo>
                    <a:pt x="1556" y="316"/>
                  </a:lnTo>
                  <a:lnTo>
                    <a:pt x="1558" y="316"/>
                  </a:lnTo>
                  <a:lnTo>
                    <a:pt x="1558" y="319"/>
                  </a:lnTo>
                  <a:lnTo>
                    <a:pt x="1558" y="322"/>
                  </a:lnTo>
                  <a:lnTo>
                    <a:pt x="1558" y="324"/>
                  </a:lnTo>
                  <a:lnTo>
                    <a:pt x="1558" y="327"/>
                  </a:lnTo>
                  <a:lnTo>
                    <a:pt x="1561" y="327"/>
                  </a:lnTo>
                  <a:lnTo>
                    <a:pt x="1561" y="329"/>
                  </a:lnTo>
                  <a:lnTo>
                    <a:pt x="1563" y="329"/>
                  </a:lnTo>
                  <a:lnTo>
                    <a:pt x="1563" y="332"/>
                  </a:lnTo>
                  <a:lnTo>
                    <a:pt x="1563" y="335"/>
                  </a:lnTo>
                  <a:lnTo>
                    <a:pt x="1561" y="335"/>
                  </a:lnTo>
                  <a:lnTo>
                    <a:pt x="1561" y="332"/>
                  </a:lnTo>
                  <a:lnTo>
                    <a:pt x="1561" y="335"/>
                  </a:lnTo>
                  <a:lnTo>
                    <a:pt x="1558" y="335"/>
                  </a:lnTo>
                  <a:lnTo>
                    <a:pt x="1558" y="332"/>
                  </a:lnTo>
                  <a:lnTo>
                    <a:pt x="1556" y="332"/>
                  </a:lnTo>
                  <a:lnTo>
                    <a:pt x="1556" y="329"/>
                  </a:lnTo>
                  <a:lnTo>
                    <a:pt x="1553" y="329"/>
                  </a:lnTo>
                  <a:lnTo>
                    <a:pt x="1553" y="327"/>
                  </a:lnTo>
                  <a:lnTo>
                    <a:pt x="1550" y="327"/>
                  </a:lnTo>
                  <a:lnTo>
                    <a:pt x="1550" y="329"/>
                  </a:lnTo>
                  <a:lnTo>
                    <a:pt x="1553" y="332"/>
                  </a:lnTo>
                  <a:lnTo>
                    <a:pt x="1550" y="332"/>
                  </a:lnTo>
                  <a:lnTo>
                    <a:pt x="1553" y="332"/>
                  </a:lnTo>
                  <a:lnTo>
                    <a:pt x="1553" y="335"/>
                  </a:lnTo>
                  <a:lnTo>
                    <a:pt x="1553" y="337"/>
                  </a:lnTo>
                  <a:lnTo>
                    <a:pt x="1553" y="340"/>
                  </a:lnTo>
                  <a:lnTo>
                    <a:pt x="1550" y="340"/>
                  </a:lnTo>
                  <a:lnTo>
                    <a:pt x="1550" y="337"/>
                  </a:lnTo>
                  <a:lnTo>
                    <a:pt x="1548" y="337"/>
                  </a:lnTo>
                  <a:lnTo>
                    <a:pt x="1548" y="340"/>
                  </a:lnTo>
                  <a:lnTo>
                    <a:pt x="1545" y="340"/>
                  </a:lnTo>
                  <a:lnTo>
                    <a:pt x="1543" y="340"/>
                  </a:lnTo>
                  <a:lnTo>
                    <a:pt x="1543" y="337"/>
                  </a:lnTo>
                  <a:lnTo>
                    <a:pt x="1540" y="337"/>
                  </a:lnTo>
                  <a:lnTo>
                    <a:pt x="1537" y="337"/>
                  </a:lnTo>
                  <a:lnTo>
                    <a:pt x="1537" y="340"/>
                  </a:lnTo>
                  <a:lnTo>
                    <a:pt x="1537" y="342"/>
                  </a:lnTo>
                  <a:lnTo>
                    <a:pt x="1535" y="342"/>
                  </a:lnTo>
                  <a:lnTo>
                    <a:pt x="1535" y="340"/>
                  </a:lnTo>
                  <a:lnTo>
                    <a:pt x="1532" y="340"/>
                  </a:lnTo>
                  <a:lnTo>
                    <a:pt x="1532" y="337"/>
                  </a:lnTo>
                  <a:lnTo>
                    <a:pt x="1532" y="340"/>
                  </a:lnTo>
                  <a:lnTo>
                    <a:pt x="1532" y="337"/>
                  </a:lnTo>
                  <a:lnTo>
                    <a:pt x="1530" y="337"/>
                  </a:lnTo>
                  <a:lnTo>
                    <a:pt x="1530" y="340"/>
                  </a:lnTo>
                  <a:lnTo>
                    <a:pt x="1530" y="337"/>
                  </a:lnTo>
                  <a:lnTo>
                    <a:pt x="1530" y="335"/>
                  </a:lnTo>
                  <a:lnTo>
                    <a:pt x="1530" y="332"/>
                  </a:lnTo>
                  <a:lnTo>
                    <a:pt x="1530" y="335"/>
                  </a:lnTo>
                  <a:lnTo>
                    <a:pt x="1527" y="335"/>
                  </a:lnTo>
                  <a:lnTo>
                    <a:pt x="1524" y="335"/>
                  </a:lnTo>
                  <a:lnTo>
                    <a:pt x="1524" y="332"/>
                  </a:lnTo>
                  <a:lnTo>
                    <a:pt x="1522" y="332"/>
                  </a:lnTo>
                  <a:lnTo>
                    <a:pt x="1522" y="335"/>
                  </a:lnTo>
                  <a:lnTo>
                    <a:pt x="1524" y="337"/>
                  </a:lnTo>
                  <a:lnTo>
                    <a:pt x="1524" y="340"/>
                  </a:lnTo>
                  <a:lnTo>
                    <a:pt x="1524" y="342"/>
                  </a:lnTo>
                  <a:lnTo>
                    <a:pt x="1522" y="342"/>
                  </a:lnTo>
                  <a:lnTo>
                    <a:pt x="1519" y="342"/>
                  </a:lnTo>
                  <a:lnTo>
                    <a:pt x="1516" y="342"/>
                  </a:lnTo>
                  <a:lnTo>
                    <a:pt x="1514" y="342"/>
                  </a:lnTo>
                  <a:lnTo>
                    <a:pt x="1511" y="342"/>
                  </a:lnTo>
                  <a:lnTo>
                    <a:pt x="1511" y="340"/>
                  </a:lnTo>
                  <a:lnTo>
                    <a:pt x="1511" y="342"/>
                  </a:lnTo>
                  <a:lnTo>
                    <a:pt x="1511" y="340"/>
                  </a:lnTo>
                  <a:lnTo>
                    <a:pt x="1509" y="340"/>
                  </a:lnTo>
                  <a:lnTo>
                    <a:pt x="1506" y="340"/>
                  </a:lnTo>
                  <a:lnTo>
                    <a:pt x="1506" y="337"/>
                  </a:lnTo>
                  <a:lnTo>
                    <a:pt x="1503" y="337"/>
                  </a:lnTo>
                  <a:lnTo>
                    <a:pt x="1501" y="335"/>
                  </a:lnTo>
                  <a:lnTo>
                    <a:pt x="1501" y="332"/>
                  </a:lnTo>
                  <a:lnTo>
                    <a:pt x="1501" y="329"/>
                  </a:lnTo>
                  <a:lnTo>
                    <a:pt x="1501" y="327"/>
                  </a:lnTo>
                  <a:lnTo>
                    <a:pt x="1501" y="324"/>
                  </a:lnTo>
                  <a:lnTo>
                    <a:pt x="1498" y="324"/>
                  </a:lnTo>
                  <a:lnTo>
                    <a:pt x="1498" y="322"/>
                  </a:lnTo>
                  <a:lnTo>
                    <a:pt x="1496" y="322"/>
                  </a:lnTo>
                  <a:lnTo>
                    <a:pt x="1496" y="319"/>
                  </a:lnTo>
                  <a:lnTo>
                    <a:pt x="1493" y="319"/>
                  </a:lnTo>
                  <a:lnTo>
                    <a:pt x="1490" y="319"/>
                  </a:lnTo>
                  <a:lnTo>
                    <a:pt x="1488" y="319"/>
                  </a:lnTo>
                  <a:lnTo>
                    <a:pt x="1485" y="319"/>
                  </a:lnTo>
                  <a:lnTo>
                    <a:pt x="1485" y="316"/>
                  </a:lnTo>
                  <a:lnTo>
                    <a:pt x="1483" y="316"/>
                  </a:lnTo>
                  <a:lnTo>
                    <a:pt x="1483" y="314"/>
                  </a:lnTo>
                  <a:lnTo>
                    <a:pt x="1483" y="311"/>
                  </a:lnTo>
                  <a:lnTo>
                    <a:pt x="1483" y="314"/>
                  </a:lnTo>
                  <a:lnTo>
                    <a:pt x="1480" y="314"/>
                  </a:lnTo>
                  <a:lnTo>
                    <a:pt x="1480" y="311"/>
                  </a:lnTo>
                  <a:lnTo>
                    <a:pt x="1477" y="311"/>
                  </a:lnTo>
                  <a:lnTo>
                    <a:pt x="1475" y="311"/>
                  </a:lnTo>
                  <a:lnTo>
                    <a:pt x="1475" y="309"/>
                  </a:lnTo>
                  <a:lnTo>
                    <a:pt x="1472" y="309"/>
                  </a:lnTo>
                  <a:lnTo>
                    <a:pt x="1472" y="306"/>
                  </a:lnTo>
                  <a:lnTo>
                    <a:pt x="1469" y="306"/>
                  </a:lnTo>
                  <a:lnTo>
                    <a:pt x="1469" y="303"/>
                  </a:lnTo>
                  <a:lnTo>
                    <a:pt x="1472" y="303"/>
                  </a:lnTo>
                  <a:lnTo>
                    <a:pt x="1472" y="301"/>
                  </a:lnTo>
                  <a:lnTo>
                    <a:pt x="1469" y="301"/>
                  </a:lnTo>
                  <a:lnTo>
                    <a:pt x="1472" y="301"/>
                  </a:lnTo>
                  <a:lnTo>
                    <a:pt x="1472" y="298"/>
                  </a:lnTo>
                  <a:lnTo>
                    <a:pt x="1469" y="298"/>
                  </a:lnTo>
                  <a:lnTo>
                    <a:pt x="1469" y="295"/>
                  </a:lnTo>
                  <a:lnTo>
                    <a:pt x="1469" y="293"/>
                  </a:lnTo>
                  <a:lnTo>
                    <a:pt x="1472" y="293"/>
                  </a:lnTo>
                  <a:lnTo>
                    <a:pt x="1472" y="290"/>
                  </a:lnTo>
                  <a:lnTo>
                    <a:pt x="1472" y="293"/>
                  </a:lnTo>
                  <a:lnTo>
                    <a:pt x="1472" y="290"/>
                  </a:lnTo>
                  <a:lnTo>
                    <a:pt x="1472" y="288"/>
                  </a:lnTo>
                  <a:lnTo>
                    <a:pt x="1472" y="285"/>
                  </a:lnTo>
                  <a:lnTo>
                    <a:pt x="1469" y="285"/>
                  </a:lnTo>
                  <a:lnTo>
                    <a:pt x="1469" y="282"/>
                  </a:lnTo>
                  <a:lnTo>
                    <a:pt x="1467" y="282"/>
                  </a:lnTo>
                  <a:lnTo>
                    <a:pt x="1464" y="282"/>
                  </a:lnTo>
                  <a:lnTo>
                    <a:pt x="1462" y="280"/>
                  </a:lnTo>
                  <a:lnTo>
                    <a:pt x="1459" y="280"/>
                  </a:lnTo>
                  <a:lnTo>
                    <a:pt x="1459" y="277"/>
                  </a:lnTo>
                  <a:lnTo>
                    <a:pt x="1462" y="277"/>
                  </a:lnTo>
                  <a:lnTo>
                    <a:pt x="1462" y="275"/>
                  </a:lnTo>
                  <a:lnTo>
                    <a:pt x="1459" y="275"/>
                  </a:lnTo>
                  <a:lnTo>
                    <a:pt x="1459" y="272"/>
                  </a:lnTo>
                  <a:lnTo>
                    <a:pt x="1456" y="272"/>
                  </a:lnTo>
                  <a:lnTo>
                    <a:pt x="1456" y="269"/>
                  </a:lnTo>
                  <a:lnTo>
                    <a:pt x="1459" y="269"/>
                  </a:lnTo>
                  <a:lnTo>
                    <a:pt x="1456" y="269"/>
                  </a:lnTo>
                  <a:lnTo>
                    <a:pt x="1456" y="267"/>
                  </a:lnTo>
                  <a:lnTo>
                    <a:pt x="1459" y="267"/>
                  </a:lnTo>
                  <a:lnTo>
                    <a:pt x="1456" y="267"/>
                  </a:lnTo>
                  <a:lnTo>
                    <a:pt x="1454" y="267"/>
                  </a:lnTo>
                  <a:lnTo>
                    <a:pt x="1456" y="267"/>
                  </a:lnTo>
                  <a:lnTo>
                    <a:pt x="1456" y="264"/>
                  </a:lnTo>
                  <a:lnTo>
                    <a:pt x="1454" y="264"/>
                  </a:lnTo>
                  <a:lnTo>
                    <a:pt x="1456" y="264"/>
                  </a:lnTo>
                  <a:lnTo>
                    <a:pt x="1454" y="264"/>
                  </a:lnTo>
                  <a:lnTo>
                    <a:pt x="1454" y="267"/>
                  </a:lnTo>
                  <a:lnTo>
                    <a:pt x="1451" y="267"/>
                  </a:lnTo>
                  <a:lnTo>
                    <a:pt x="1454" y="264"/>
                  </a:lnTo>
                  <a:lnTo>
                    <a:pt x="1451" y="264"/>
                  </a:lnTo>
                  <a:lnTo>
                    <a:pt x="1451" y="261"/>
                  </a:lnTo>
                  <a:lnTo>
                    <a:pt x="1449" y="261"/>
                  </a:lnTo>
                  <a:lnTo>
                    <a:pt x="1449" y="264"/>
                  </a:lnTo>
                  <a:lnTo>
                    <a:pt x="1446" y="264"/>
                  </a:lnTo>
                  <a:lnTo>
                    <a:pt x="1443" y="264"/>
                  </a:lnTo>
                  <a:lnTo>
                    <a:pt x="1441" y="264"/>
                  </a:lnTo>
                  <a:lnTo>
                    <a:pt x="1441" y="267"/>
                  </a:lnTo>
                  <a:lnTo>
                    <a:pt x="1438" y="267"/>
                  </a:lnTo>
                  <a:lnTo>
                    <a:pt x="1436" y="267"/>
                  </a:lnTo>
                  <a:lnTo>
                    <a:pt x="1436" y="269"/>
                  </a:lnTo>
                  <a:lnTo>
                    <a:pt x="1433" y="269"/>
                  </a:lnTo>
                  <a:lnTo>
                    <a:pt x="1433" y="267"/>
                  </a:lnTo>
                  <a:lnTo>
                    <a:pt x="1430" y="267"/>
                  </a:lnTo>
                  <a:lnTo>
                    <a:pt x="1430" y="269"/>
                  </a:lnTo>
                  <a:lnTo>
                    <a:pt x="1430" y="267"/>
                  </a:lnTo>
                  <a:lnTo>
                    <a:pt x="1430" y="269"/>
                  </a:lnTo>
                  <a:lnTo>
                    <a:pt x="1428" y="269"/>
                  </a:lnTo>
                  <a:lnTo>
                    <a:pt x="1428" y="267"/>
                  </a:lnTo>
                  <a:lnTo>
                    <a:pt x="1425" y="267"/>
                  </a:lnTo>
                  <a:lnTo>
                    <a:pt x="1422" y="267"/>
                  </a:lnTo>
                  <a:lnTo>
                    <a:pt x="1420" y="267"/>
                  </a:lnTo>
                  <a:lnTo>
                    <a:pt x="1420" y="264"/>
                  </a:lnTo>
                  <a:lnTo>
                    <a:pt x="1420" y="267"/>
                  </a:lnTo>
                  <a:lnTo>
                    <a:pt x="1417" y="267"/>
                  </a:lnTo>
                  <a:lnTo>
                    <a:pt x="1417" y="264"/>
                  </a:lnTo>
                  <a:lnTo>
                    <a:pt x="1415" y="267"/>
                  </a:lnTo>
                  <a:lnTo>
                    <a:pt x="1415" y="264"/>
                  </a:lnTo>
                  <a:lnTo>
                    <a:pt x="1412" y="264"/>
                  </a:lnTo>
                  <a:lnTo>
                    <a:pt x="1409" y="264"/>
                  </a:lnTo>
                  <a:lnTo>
                    <a:pt x="1409" y="261"/>
                  </a:lnTo>
                  <a:lnTo>
                    <a:pt x="1407" y="261"/>
                  </a:lnTo>
                  <a:lnTo>
                    <a:pt x="1407" y="264"/>
                  </a:lnTo>
                  <a:lnTo>
                    <a:pt x="1407" y="261"/>
                  </a:lnTo>
                  <a:lnTo>
                    <a:pt x="1404" y="261"/>
                  </a:lnTo>
                  <a:lnTo>
                    <a:pt x="1404" y="259"/>
                  </a:lnTo>
                  <a:lnTo>
                    <a:pt x="1402" y="259"/>
                  </a:lnTo>
                  <a:lnTo>
                    <a:pt x="1399" y="259"/>
                  </a:lnTo>
                  <a:lnTo>
                    <a:pt x="1399" y="261"/>
                  </a:lnTo>
                  <a:lnTo>
                    <a:pt x="1396" y="261"/>
                  </a:lnTo>
                  <a:lnTo>
                    <a:pt x="1394" y="261"/>
                  </a:lnTo>
                  <a:lnTo>
                    <a:pt x="1394" y="264"/>
                  </a:lnTo>
                  <a:lnTo>
                    <a:pt x="1391" y="264"/>
                  </a:lnTo>
                  <a:lnTo>
                    <a:pt x="1389" y="264"/>
                  </a:lnTo>
                  <a:lnTo>
                    <a:pt x="1389" y="267"/>
                  </a:lnTo>
                  <a:lnTo>
                    <a:pt x="1386" y="267"/>
                  </a:lnTo>
                  <a:lnTo>
                    <a:pt x="1389" y="269"/>
                  </a:lnTo>
                  <a:lnTo>
                    <a:pt x="1386" y="269"/>
                  </a:lnTo>
                  <a:lnTo>
                    <a:pt x="1383" y="272"/>
                  </a:lnTo>
                  <a:lnTo>
                    <a:pt x="1381" y="275"/>
                  </a:lnTo>
                  <a:lnTo>
                    <a:pt x="1378" y="275"/>
                  </a:lnTo>
                  <a:lnTo>
                    <a:pt x="1381" y="275"/>
                  </a:lnTo>
                  <a:lnTo>
                    <a:pt x="1378" y="275"/>
                  </a:lnTo>
                  <a:lnTo>
                    <a:pt x="1378" y="277"/>
                  </a:lnTo>
                  <a:lnTo>
                    <a:pt x="1378" y="275"/>
                  </a:lnTo>
                  <a:lnTo>
                    <a:pt x="1378" y="277"/>
                  </a:lnTo>
                  <a:lnTo>
                    <a:pt x="1376" y="277"/>
                  </a:lnTo>
                  <a:lnTo>
                    <a:pt x="1378" y="277"/>
                  </a:lnTo>
                  <a:lnTo>
                    <a:pt x="1378" y="280"/>
                  </a:lnTo>
                  <a:lnTo>
                    <a:pt x="1376" y="280"/>
                  </a:lnTo>
                  <a:lnTo>
                    <a:pt x="1376" y="277"/>
                  </a:lnTo>
                  <a:lnTo>
                    <a:pt x="1373" y="277"/>
                  </a:lnTo>
                  <a:lnTo>
                    <a:pt x="1373" y="280"/>
                  </a:lnTo>
                  <a:lnTo>
                    <a:pt x="1373" y="282"/>
                  </a:lnTo>
                  <a:lnTo>
                    <a:pt x="1370" y="282"/>
                  </a:lnTo>
                  <a:lnTo>
                    <a:pt x="1370" y="285"/>
                  </a:lnTo>
                  <a:lnTo>
                    <a:pt x="1370" y="288"/>
                  </a:lnTo>
                  <a:lnTo>
                    <a:pt x="1370" y="285"/>
                  </a:lnTo>
                  <a:lnTo>
                    <a:pt x="1368" y="285"/>
                  </a:lnTo>
                  <a:lnTo>
                    <a:pt x="1370" y="285"/>
                  </a:lnTo>
                  <a:lnTo>
                    <a:pt x="1368" y="285"/>
                  </a:lnTo>
                  <a:lnTo>
                    <a:pt x="1368" y="288"/>
                  </a:lnTo>
                  <a:lnTo>
                    <a:pt x="1370" y="288"/>
                  </a:lnTo>
                  <a:lnTo>
                    <a:pt x="1368" y="288"/>
                  </a:lnTo>
                  <a:lnTo>
                    <a:pt x="1368" y="290"/>
                  </a:lnTo>
                  <a:lnTo>
                    <a:pt x="1370" y="290"/>
                  </a:lnTo>
                  <a:lnTo>
                    <a:pt x="1368" y="290"/>
                  </a:lnTo>
                  <a:lnTo>
                    <a:pt x="1368" y="293"/>
                  </a:lnTo>
                  <a:lnTo>
                    <a:pt x="1368" y="295"/>
                  </a:lnTo>
                  <a:lnTo>
                    <a:pt x="1365" y="295"/>
                  </a:lnTo>
                  <a:lnTo>
                    <a:pt x="1365" y="293"/>
                  </a:lnTo>
                  <a:lnTo>
                    <a:pt x="1365" y="295"/>
                  </a:lnTo>
                  <a:lnTo>
                    <a:pt x="1362" y="295"/>
                  </a:lnTo>
                  <a:lnTo>
                    <a:pt x="1362" y="293"/>
                  </a:lnTo>
                  <a:lnTo>
                    <a:pt x="1362" y="295"/>
                  </a:lnTo>
                  <a:lnTo>
                    <a:pt x="1360" y="295"/>
                  </a:lnTo>
                  <a:lnTo>
                    <a:pt x="1360" y="293"/>
                  </a:lnTo>
                  <a:lnTo>
                    <a:pt x="1357" y="293"/>
                  </a:lnTo>
                  <a:lnTo>
                    <a:pt x="1355" y="293"/>
                  </a:lnTo>
                  <a:lnTo>
                    <a:pt x="1355" y="295"/>
                  </a:lnTo>
                  <a:lnTo>
                    <a:pt x="1352" y="298"/>
                  </a:lnTo>
                  <a:lnTo>
                    <a:pt x="1352" y="301"/>
                  </a:lnTo>
                  <a:lnTo>
                    <a:pt x="1349" y="301"/>
                  </a:lnTo>
                  <a:lnTo>
                    <a:pt x="1349" y="303"/>
                  </a:lnTo>
                  <a:lnTo>
                    <a:pt x="1347" y="303"/>
                  </a:lnTo>
                  <a:lnTo>
                    <a:pt x="1347" y="306"/>
                  </a:lnTo>
                  <a:lnTo>
                    <a:pt x="1344" y="309"/>
                  </a:lnTo>
                  <a:lnTo>
                    <a:pt x="1344" y="311"/>
                  </a:lnTo>
                  <a:lnTo>
                    <a:pt x="1344" y="314"/>
                  </a:lnTo>
                  <a:lnTo>
                    <a:pt x="1342" y="314"/>
                  </a:lnTo>
                  <a:lnTo>
                    <a:pt x="1342" y="316"/>
                  </a:lnTo>
                  <a:lnTo>
                    <a:pt x="1339" y="316"/>
                  </a:lnTo>
                  <a:lnTo>
                    <a:pt x="1339" y="319"/>
                  </a:lnTo>
                  <a:lnTo>
                    <a:pt x="1336" y="322"/>
                  </a:lnTo>
                  <a:lnTo>
                    <a:pt x="1336" y="324"/>
                  </a:lnTo>
                  <a:lnTo>
                    <a:pt x="1336" y="327"/>
                  </a:lnTo>
                  <a:lnTo>
                    <a:pt x="1334" y="327"/>
                  </a:lnTo>
                  <a:lnTo>
                    <a:pt x="1334" y="329"/>
                  </a:lnTo>
                  <a:lnTo>
                    <a:pt x="1331" y="332"/>
                  </a:lnTo>
                  <a:lnTo>
                    <a:pt x="1331" y="335"/>
                  </a:lnTo>
                  <a:lnTo>
                    <a:pt x="1331" y="337"/>
                  </a:lnTo>
                  <a:lnTo>
                    <a:pt x="1329" y="337"/>
                  </a:lnTo>
                  <a:lnTo>
                    <a:pt x="1329" y="340"/>
                  </a:lnTo>
                  <a:lnTo>
                    <a:pt x="1331" y="340"/>
                  </a:lnTo>
                  <a:lnTo>
                    <a:pt x="1331" y="342"/>
                  </a:lnTo>
                  <a:lnTo>
                    <a:pt x="1331" y="345"/>
                  </a:lnTo>
                  <a:lnTo>
                    <a:pt x="1334" y="345"/>
                  </a:lnTo>
                  <a:lnTo>
                    <a:pt x="1331" y="345"/>
                  </a:lnTo>
                  <a:lnTo>
                    <a:pt x="1331" y="348"/>
                  </a:lnTo>
                  <a:lnTo>
                    <a:pt x="1334" y="348"/>
                  </a:lnTo>
                  <a:lnTo>
                    <a:pt x="1334" y="350"/>
                  </a:lnTo>
                  <a:lnTo>
                    <a:pt x="1336" y="350"/>
                  </a:lnTo>
                  <a:lnTo>
                    <a:pt x="1339" y="353"/>
                  </a:lnTo>
                  <a:lnTo>
                    <a:pt x="1336" y="353"/>
                  </a:lnTo>
                  <a:lnTo>
                    <a:pt x="1334" y="353"/>
                  </a:lnTo>
                  <a:lnTo>
                    <a:pt x="1334" y="350"/>
                  </a:lnTo>
                  <a:lnTo>
                    <a:pt x="1334" y="353"/>
                  </a:lnTo>
                  <a:lnTo>
                    <a:pt x="1336" y="353"/>
                  </a:lnTo>
                  <a:lnTo>
                    <a:pt x="1336" y="356"/>
                  </a:lnTo>
                  <a:lnTo>
                    <a:pt x="1339" y="356"/>
                  </a:lnTo>
                  <a:lnTo>
                    <a:pt x="1339" y="358"/>
                  </a:lnTo>
                  <a:lnTo>
                    <a:pt x="1336" y="358"/>
                  </a:lnTo>
                  <a:lnTo>
                    <a:pt x="1339" y="358"/>
                  </a:lnTo>
                  <a:lnTo>
                    <a:pt x="1339" y="361"/>
                  </a:lnTo>
                  <a:lnTo>
                    <a:pt x="1336" y="361"/>
                  </a:lnTo>
                  <a:lnTo>
                    <a:pt x="1336" y="358"/>
                  </a:lnTo>
                  <a:lnTo>
                    <a:pt x="1336" y="361"/>
                  </a:lnTo>
                  <a:lnTo>
                    <a:pt x="1339" y="361"/>
                  </a:lnTo>
                  <a:lnTo>
                    <a:pt x="1339" y="363"/>
                  </a:lnTo>
                  <a:lnTo>
                    <a:pt x="1336" y="363"/>
                  </a:lnTo>
                  <a:lnTo>
                    <a:pt x="1336" y="366"/>
                  </a:lnTo>
                  <a:lnTo>
                    <a:pt x="1334" y="363"/>
                  </a:lnTo>
                  <a:lnTo>
                    <a:pt x="1334" y="366"/>
                  </a:lnTo>
                  <a:lnTo>
                    <a:pt x="1334" y="363"/>
                  </a:lnTo>
                  <a:lnTo>
                    <a:pt x="1334" y="366"/>
                  </a:lnTo>
                  <a:lnTo>
                    <a:pt x="1331" y="363"/>
                  </a:lnTo>
                  <a:lnTo>
                    <a:pt x="1331" y="366"/>
                  </a:lnTo>
                  <a:lnTo>
                    <a:pt x="1331" y="363"/>
                  </a:lnTo>
                  <a:lnTo>
                    <a:pt x="1331" y="366"/>
                  </a:lnTo>
                  <a:lnTo>
                    <a:pt x="1331" y="363"/>
                  </a:lnTo>
                  <a:lnTo>
                    <a:pt x="1329" y="363"/>
                  </a:lnTo>
                  <a:lnTo>
                    <a:pt x="1329" y="361"/>
                  </a:lnTo>
                  <a:lnTo>
                    <a:pt x="1326" y="361"/>
                  </a:lnTo>
                  <a:lnTo>
                    <a:pt x="1326" y="358"/>
                  </a:lnTo>
                  <a:lnTo>
                    <a:pt x="1323" y="356"/>
                  </a:lnTo>
                  <a:lnTo>
                    <a:pt x="1323" y="353"/>
                  </a:lnTo>
                  <a:lnTo>
                    <a:pt x="1321" y="353"/>
                  </a:lnTo>
                  <a:lnTo>
                    <a:pt x="1321" y="350"/>
                  </a:lnTo>
                  <a:lnTo>
                    <a:pt x="1318" y="350"/>
                  </a:lnTo>
                  <a:lnTo>
                    <a:pt x="1318" y="348"/>
                  </a:lnTo>
                  <a:lnTo>
                    <a:pt x="1315" y="348"/>
                  </a:lnTo>
                  <a:lnTo>
                    <a:pt x="1315" y="350"/>
                  </a:lnTo>
                  <a:lnTo>
                    <a:pt x="1313" y="350"/>
                  </a:lnTo>
                  <a:lnTo>
                    <a:pt x="1310" y="350"/>
                  </a:lnTo>
                  <a:lnTo>
                    <a:pt x="1310" y="353"/>
                  </a:lnTo>
                  <a:lnTo>
                    <a:pt x="1308" y="353"/>
                  </a:lnTo>
                  <a:lnTo>
                    <a:pt x="1308" y="350"/>
                  </a:lnTo>
                  <a:lnTo>
                    <a:pt x="1305" y="350"/>
                  </a:lnTo>
                  <a:lnTo>
                    <a:pt x="1305" y="348"/>
                  </a:lnTo>
                  <a:lnTo>
                    <a:pt x="1302" y="348"/>
                  </a:lnTo>
                  <a:lnTo>
                    <a:pt x="1302" y="345"/>
                  </a:lnTo>
                  <a:lnTo>
                    <a:pt x="1300" y="345"/>
                  </a:lnTo>
                  <a:lnTo>
                    <a:pt x="1297" y="345"/>
                  </a:lnTo>
                  <a:lnTo>
                    <a:pt x="1297" y="342"/>
                  </a:lnTo>
                  <a:lnTo>
                    <a:pt x="1295" y="340"/>
                  </a:lnTo>
                  <a:lnTo>
                    <a:pt x="1297" y="340"/>
                  </a:lnTo>
                  <a:lnTo>
                    <a:pt x="1295" y="337"/>
                  </a:lnTo>
                  <a:lnTo>
                    <a:pt x="1295" y="340"/>
                  </a:lnTo>
                  <a:lnTo>
                    <a:pt x="1295" y="342"/>
                  </a:lnTo>
                  <a:lnTo>
                    <a:pt x="1297" y="345"/>
                  </a:lnTo>
                  <a:lnTo>
                    <a:pt x="1300" y="345"/>
                  </a:lnTo>
                  <a:lnTo>
                    <a:pt x="1300" y="348"/>
                  </a:lnTo>
                  <a:lnTo>
                    <a:pt x="1302" y="348"/>
                  </a:lnTo>
                  <a:lnTo>
                    <a:pt x="1302" y="350"/>
                  </a:lnTo>
                  <a:lnTo>
                    <a:pt x="1300" y="350"/>
                  </a:lnTo>
                  <a:lnTo>
                    <a:pt x="1297" y="350"/>
                  </a:lnTo>
                  <a:lnTo>
                    <a:pt x="1300" y="350"/>
                  </a:lnTo>
                  <a:lnTo>
                    <a:pt x="1300" y="353"/>
                  </a:lnTo>
                  <a:lnTo>
                    <a:pt x="1300" y="350"/>
                  </a:lnTo>
                  <a:lnTo>
                    <a:pt x="1302" y="350"/>
                  </a:lnTo>
                  <a:lnTo>
                    <a:pt x="1300" y="350"/>
                  </a:lnTo>
                  <a:lnTo>
                    <a:pt x="1300" y="353"/>
                  </a:lnTo>
                  <a:lnTo>
                    <a:pt x="1300" y="356"/>
                  </a:lnTo>
                  <a:lnTo>
                    <a:pt x="1297" y="356"/>
                  </a:lnTo>
                  <a:lnTo>
                    <a:pt x="1300" y="356"/>
                  </a:lnTo>
                  <a:lnTo>
                    <a:pt x="1300" y="353"/>
                  </a:lnTo>
                  <a:lnTo>
                    <a:pt x="1302" y="353"/>
                  </a:lnTo>
                  <a:lnTo>
                    <a:pt x="1302" y="350"/>
                  </a:lnTo>
                  <a:lnTo>
                    <a:pt x="1305" y="350"/>
                  </a:lnTo>
                  <a:lnTo>
                    <a:pt x="1305" y="353"/>
                  </a:lnTo>
                  <a:lnTo>
                    <a:pt x="1308" y="353"/>
                  </a:lnTo>
                  <a:lnTo>
                    <a:pt x="1310" y="353"/>
                  </a:lnTo>
                  <a:lnTo>
                    <a:pt x="1313" y="353"/>
                  </a:lnTo>
                  <a:lnTo>
                    <a:pt x="1313" y="356"/>
                  </a:lnTo>
                  <a:lnTo>
                    <a:pt x="1313" y="358"/>
                  </a:lnTo>
                  <a:lnTo>
                    <a:pt x="1313" y="361"/>
                  </a:lnTo>
                  <a:lnTo>
                    <a:pt x="1313" y="363"/>
                  </a:lnTo>
                  <a:lnTo>
                    <a:pt x="1310" y="363"/>
                  </a:lnTo>
                  <a:lnTo>
                    <a:pt x="1308" y="363"/>
                  </a:lnTo>
                  <a:lnTo>
                    <a:pt x="1305" y="363"/>
                  </a:lnTo>
                  <a:lnTo>
                    <a:pt x="1305" y="366"/>
                  </a:lnTo>
                  <a:lnTo>
                    <a:pt x="1302" y="369"/>
                  </a:lnTo>
                  <a:lnTo>
                    <a:pt x="1302" y="371"/>
                  </a:lnTo>
                  <a:lnTo>
                    <a:pt x="1300" y="371"/>
                  </a:lnTo>
                  <a:lnTo>
                    <a:pt x="1297" y="371"/>
                  </a:lnTo>
                  <a:lnTo>
                    <a:pt x="1297" y="374"/>
                  </a:lnTo>
                  <a:lnTo>
                    <a:pt x="1297" y="371"/>
                  </a:lnTo>
                  <a:lnTo>
                    <a:pt x="1297" y="374"/>
                  </a:lnTo>
                  <a:lnTo>
                    <a:pt x="1297" y="371"/>
                  </a:lnTo>
                  <a:lnTo>
                    <a:pt x="1295" y="371"/>
                  </a:lnTo>
                  <a:lnTo>
                    <a:pt x="1295" y="374"/>
                  </a:lnTo>
                  <a:lnTo>
                    <a:pt x="1297" y="374"/>
                  </a:lnTo>
                  <a:lnTo>
                    <a:pt x="1300" y="374"/>
                  </a:lnTo>
                  <a:lnTo>
                    <a:pt x="1300" y="376"/>
                  </a:lnTo>
                  <a:lnTo>
                    <a:pt x="1302" y="376"/>
                  </a:lnTo>
                  <a:lnTo>
                    <a:pt x="1300" y="376"/>
                  </a:lnTo>
                  <a:lnTo>
                    <a:pt x="1302" y="376"/>
                  </a:lnTo>
                  <a:lnTo>
                    <a:pt x="1302" y="379"/>
                  </a:lnTo>
                  <a:lnTo>
                    <a:pt x="1302" y="382"/>
                  </a:lnTo>
                  <a:lnTo>
                    <a:pt x="1302" y="379"/>
                  </a:lnTo>
                  <a:lnTo>
                    <a:pt x="1302" y="382"/>
                  </a:lnTo>
                  <a:lnTo>
                    <a:pt x="1300" y="382"/>
                  </a:lnTo>
                  <a:lnTo>
                    <a:pt x="1300" y="384"/>
                  </a:lnTo>
                  <a:lnTo>
                    <a:pt x="1300" y="387"/>
                  </a:lnTo>
                  <a:lnTo>
                    <a:pt x="1300" y="384"/>
                  </a:lnTo>
                  <a:lnTo>
                    <a:pt x="1300" y="387"/>
                  </a:lnTo>
                  <a:lnTo>
                    <a:pt x="1300" y="389"/>
                  </a:lnTo>
                  <a:lnTo>
                    <a:pt x="1300" y="387"/>
                  </a:lnTo>
                  <a:lnTo>
                    <a:pt x="1297" y="387"/>
                  </a:lnTo>
                  <a:lnTo>
                    <a:pt x="1300" y="389"/>
                  </a:lnTo>
                  <a:lnTo>
                    <a:pt x="1297" y="389"/>
                  </a:lnTo>
                  <a:lnTo>
                    <a:pt x="1297" y="392"/>
                  </a:lnTo>
                  <a:lnTo>
                    <a:pt x="1300" y="392"/>
                  </a:lnTo>
                  <a:lnTo>
                    <a:pt x="1302" y="395"/>
                  </a:lnTo>
                  <a:lnTo>
                    <a:pt x="1302" y="397"/>
                  </a:lnTo>
                  <a:lnTo>
                    <a:pt x="1305" y="397"/>
                  </a:lnTo>
                  <a:lnTo>
                    <a:pt x="1305" y="400"/>
                  </a:lnTo>
                  <a:lnTo>
                    <a:pt x="1302" y="400"/>
                  </a:lnTo>
                  <a:lnTo>
                    <a:pt x="1302" y="403"/>
                  </a:lnTo>
                  <a:lnTo>
                    <a:pt x="1300" y="403"/>
                  </a:lnTo>
                  <a:lnTo>
                    <a:pt x="1300" y="405"/>
                  </a:lnTo>
                  <a:lnTo>
                    <a:pt x="1300" y="408"/>
                  </a:lnTo>
                  <a:lnTo>
                    <a:pt x="1297" y="408"/>
                  </a:lnTo>
                  <a:lnTo>
                    <a:pt x="1297" y="410"/>
                  </a:lnTo>
                  <a:lnTo>
                    <a:pt x="1300" y="410"/>
                  </a:lnTo>
                  <a:lnTo>
                    <a:pt x="1297" y="410"/>
                  </a:lnTo>
                  <a:lnTo>
                    <a:pt x="1300" y="410"/>
                  </a:lnTo>
                  <a:lnTo>
                    <a:pt x="1300" y="413"/>
                  </a:lnTo>
                  <a:lnTo>
                    <a:pt x="1300" y="416"/>
                  </a:lnTo>
                  <a:lnTo>
                    <a:pt x="1300" y="413"/>
                  </a:lnTo>
                  <a:lnTo>
                    <a:pt x="1297" y="413"/>
                  </a:lnTo>
                  <a:lnTo>
                    <a:pt x="1297" y="416"/>
                  </a:lnTo>
                  <a:lnTo>
                    <a:pt x="1300" y="416"/>
                  </a:lnTo>
                  <a:lnTo>
                    <a:pt x="1300" y="418"/>
                  </a:lnTo>
                  <a:lnTo>
                    <a:pt x="1300" y="416"/>
                  </a:lnTo>
                  <a:lnTo>
                    <a:pt x="1300" y="418"/>
                  </a:lnTo>
                  <a:lnTo>
                    <a:pt x="1300" y="416"/>
                  </a:lnTo>
                  <a:lnTo>
                    <a:pt x="1300" y="418"/>
                  </a:lnTo>
                  <a:lnTo>
                    <a:pt x="1300" y="416"/>
                  </a:lnTo>
                  <a:lnTo>
                    <a:pt x="1302" y="416"/>
                  </a:lnTo>
                  <a:lnTo>
                    <a:pt x="1302" y="418"/>
                  </a:lnTo>
                  <a:lnTo>
                    <a:pt x="1305" y="418"/>
                  </a:lnTo>
                  <a:lnTo>
                    <a:pt x="1305" y="421"/>
                  </a:lnTo>
                  <a:lnTo>
                    <a:pt x="1302" y="421"/>
                  </a:lnTo>
                  <a:lnTo>
                    <a:pt x="1302" y="418"/>
                  </a:lnTo>
                  <a:lnTo>
                    <a:pt x="1302" y="421"/>
                  </a:lnTo>
                  <a:lnTo>
                    <a:pt x="1302" y="418"/>
                  </a:lnTo>
                  <a:lnTo>
                    <a:pt x="1300" y="418"/>
                  </a:lnTo>
                  <a:lnTo>
                    <a:pt x="1302" y="418"/>
                  </a:lnTo>
                  <a:lnTo>
                    <a:pt x="1300" y="418"/>
                  </a:lnTo>
                  <a:lnTo>
                    <a:pt x="1297" y="418"/>
                  </a:lnTo>
                  <a:lnTo>
                    <a:pt x="1297" y="416"/>
                  </a:lnTo>
                  <a:lnTo>
                    <a:pt x="1297" y="418"/>
                  </a:lnTo>
                  <a:lnTo>
                    <a:pt x="1297" y="416"/>
                  </a:lnTo>
                  <a:lnTo>
                    <a:pt x="1295" y="416"/>
                  </a:lnTo>
                  <a:lnTo>
                    <a:pt x="1295" y="418"/>
                  </a:lnTo>
                  <a:lnTo>
                    <a:pt x="1292" y="418"/>
                  </a:lnTo>
                  <a:lnTo>
                    <a:pt x="1292" y="421"/>
                  </a:lnTo>
                  <a:lnTo>
                    <a:pt x="1295" y="423"/>
                  </a:lnTo>
                  <a:lnTo>
                    <a:pt x="1297" y="423"/>
                  </a:lnTo>
                  <a:lnTo>
                    <a:pt x="1297" y="426"/>
                  </a:lnTo>
                  <a:lnTo>
                    <a:pt x="1300" y="426"/>
                  </a:lnTo>
                  <a:lnTo>
                    <a:pt x="1297" y="426"/>
                  </a:lnTo>
                  <a:lnTo>
                    <a:pt x="1297" y="429"/>
                  </a:lnTo>
                  <a:lnTo>
                    <a:pt x="1295" y="429"/>
                  </a:lnTo>
                  <a:lnTo>
                    <a:pt x="1292" y="429"/>
                  </a:lnTo>
                  <a:lnTo>
                    <a:pt x="1289" y="429"/>
                  </a:lnTo>
                  <a:lnTo>
                    <a:pt x="1292" y="429"/>
                  </a:lnTo>
                  <a:lnTo>
                    <a:pt x="1292" y="431"/>
                  </a:lnTo>
                  <a:lnTo>
                    <a:pt x="1289" y="431"/>
                  </a:lnTo>
                  <a:lnTo>
                    <a:pt x="1287" y="429"/>
                  </a:lnTo>
                  <a:lnTo>
                    <a:pt x="1287" y="431"/>
                  </a:lnTo>
                  <a:lnTo>
                    <a:pt x="1289" y="431"/>
                  </a:lnTo>
                  <a:lnTo>
                    <a:pt x="1292" y="431"/>
                  </a:lnTo>
                  <a:lnTo>
                    <a:pt x="1295" y="431"/>
                  </a:lnTo>
                  <a:lnTo>
                    <a:pt x="1295" y="434"/>
                  </a:lnTo>
                  <a:lnTo>
                    <a:pt x="1292" y="434"/>
                  </a:lnTo>
                  <a:lnTo>
                    <a:pt x="1289" y="434"/>
                  </a:lnTo>
                  <a:lnTo>
                    <a:pt x="1289" y="436"/>
                  </a:lnTo>
                  <a:lnTo>
                    <a:pt x="1287" y="436"/>
                  </a:lnTo>
                  <a:lnTo>
                    <a:pt x="1289" y="436"/>
                  </a:lnTo>
                  <a:lnTo>
                    <a:pt x="1289" y="439"/>
                  </a:lnTo>
                  <a:lnTo>
                    <a:pt x="1287" y="439"/>
                  </a:lnTo>
                  <a:lnTo>
                    <a:pt x="1284" y="439"/>
                  </a:lnTo>
                  <a:lnTo>
                    <a:pt x="1282" y="439"/>
                  </a:lnTo>
                  <a:lnTo>
                    <a:pt x="1282" y="436"/>
                  </a:lnTo>
                  <a:lnTo>
                    <a:pt x="1284" y="436"/>
                  </a:lnTo>
                  <a:lnTo>
                    <a:pt x="1282" y="436"/>
                  </a:lnTo>
                  <a:lnTo>
                    <a:pt x="1279" y="436"/>
                  </a:lnTo>
                  <a:lnTo>
                    <a:pt x="1276" y="436"/>
                  </a:lnTo>
                  <a:lnTo>
                    <a:pt x="1279" y="439"/>
                  </a:lnTo>
                  <a:lnTo>
                    <a:pt x="1276" y="442"/>
                  </a:lnTo>
                  <a:lnTo>
                    <a:pt x="1279" y="442"/>
                  </a:lnTo>
                  <a:lnTo>
                    <a:pt x="1279" y="444"/>
                  </a:lnTo>
                  <a:lnTo>
                    <a:pt x="1276" y="444"/>
                  </a:lnTo>
                  <a:lnTo>
                    <a:pt x="1274" y="444"/>
                  </a:lnTo>
                  <a:lnTo>
                    <a:pt x="1274" y="442"/>
                  </a:lnTo>
                  <a:lnTo>
                    <a:pt x="1274" y="444"/>
                  </a:lnTo>
                  <a:lnTo>
                    <a:pt x="1271" y="444"/>
                  </a:lnTo>
                  <a:lnTo>
                    <a:pt x="1268" y="444"/>
                  </a:lnTo>
                  <a:lnTo>
                    <a:pt x="1266" y="444"/>
                  </a:lnTo>
                  <a:lnTo>
                    <a:pt x="1268" y="444"/>
                  </a:lnTo>
                  <a:lnTo>
                    <a:pt x="1268" y="447"/>
                  </a:lnTo>
                  <a:lnTo>
                    <a:pt x="1266" y="447"/>
                  </a:lnTo>
                  <a:lnTo>
                    <a:pt x="1263" y="447"/>
                  </a:lnTo>
                  <a:lnTo>
                    <a:pt x="1261" y="447"/>
                  </a:lnTo>
                  <a:lnTo>
                    <a:pt x="1258" y="447"/>
                  </a:lnTo>
                  <a:lnTo>
                    <a:pt x="1255" y="447"/>
                  </a:lnTo>
                  <a:lnTo>
                    <a:pt x="1253" y="447"/>
                  </a:lnTo>
                  <a:lnTo>
                    <a:pt x="1253" y="444"/>
                  </a:lnTo>
                  <a:lnTo>
                    <a:pt x="1250" y="444"/>
                  </a:lnTo>
                  <a:lnTo>
                    <a:pt x="1250" y="442"/>
                  </a:lnTo>
                  <a:lnTo>
                    <a:pt x="1248" y="442"/>
                  </a:lnTo>
                  <a:lnTo>
                    <a:pt x="1245" y="442"/>
                  </a:lnTo>
                  <a:lnTo>
                    <a:pt x="1248" y="444"/>
                  </a:lnTo>
                  <a:lnTo>
                    <a:pt x="1248" y="447"/>
                  </a:lnTo>
                  <a:lnTo>
                    <a:pt x="1250" y="447"/>
                  </a:lnTo>
                  <a:lnTo>
                    <a:pt x="1253" y="447"/>
                  </a:lnTo>
                  <a:lnTo>
                    <a:pt x="1253" y="450"/>
                  </a:lnTo>
                  <a:lnTo>
                    <a:pt x="1255" y="450"/>
                  </a:lnTo>
                  <a:lnTo>
                    <a:pt x="1258" y="450"/>
                  </a:lnTo>
                  <a:lnTo>
                    <a:pt x="1261" y="450"/>
                  </a:lnTo>
                  <a:lnTo>
                    <a:pt x="1261" y="452"/>
                  </a:lnTo>
                  <a:lnTo>
                    <a:pt x="1261" y="455"/>
                  </a:lnTo>
                  <a:lnTo>
                    <a:pt x="1263" y="457"/>
                  </a:lnTo>
                  <a:lnTo>
                    <a:pt x="1263" y="460"/>
                  </a:lnTo>
                  <a:lnTo>
                    <a:pt x="1263" y="463"/>
                  </a:lnTo>
                  <a:lnTo>
                    <a:pt x="1266" y="465"/>
                  </a:lnTo>
                  <a:lnTo>
                    <a:pt x="1263" y="465"/>
                  </a:lnTo>
                  <a:lnTo>
                    <a:pt x="1266" y="465"/>
                  </a:lnTo>
                  <a:lnTo>
                    <a:pt x="1266" y="468"/>
                  </a:lnTo>
                  <a:lnTo>
                    <a:pt x="1268" y="468"/>
                  </a:lnTo>
                  <a:lnTo>
                    <a:pt x="1268" y="465"/>
                  </a:lnTo>
                  <a:lnTo>
                    <a:pt x="1268" y="468"/>
                  </a:lnTo>
                  <a:lnTo>
                    <a:pt x="1271" y="468"/>
                  </a:lnTo>
                  <a:lnTo>
                    <a:pt x="1271" y="465"/>
                  </a:lnTo>
                  <a:lnTo>
                    <a:pt x="1271" y="468"/>
                  </a:lnTo>
                  <a:lnTo>
                    <a:pt x="1274" y="468"/>
                  </a:lnTo>
                  <a:lnTo>
                    <a:pt x="1274" y="465"/>
                  </a:lnTo>
                  <a:lnTo>
                    <a:pt x="1274" y="468"/>
                  </a:lnTo>
                  <a:lnTo>
                    <a:pt x="1274" y="465"/>
                  </a:lnTo>
                  <a:lnTo>
                    <a:pt x="1274" y="468"/>
                  </a:lnTo>
                  <a:lnTo>
                    <a:pt x="1276" y="468"/>
                  </a:lnTo>
                  <a:lnTo>
                    <a:pt x="1274" y="468"/>
                  </a:lnTo>
                  <a:lnTo>
                    <a:pt x="1274" y="470"/>
                  </a:lnTo>
                  <a:lnTo>
                    <a:pt x="1271" y="470"/>
                  </a:lnTo>
                  <a:lnTo>
                    <a:pt x="1274" y="470"/>
                  </a:lnTo>
                  <a:lnTo>
                    <a:pt x="1274" y="473"/>
                  </a:lnTo>
                  <a:lnTo>
                    <a:pt x="1276" y="473"/>
                  </a:lnTo>
                  <a:lnTo>
                    <a:pt x="1276" y="476"/>
                  </a:lnTo>
                  <a:lnTo>
                    <a:pt x="1279" y="476"/>
                  </a:lnTo>
                  <a:lnTo>
                    <a:pt x="1279" y="478"/>
                  </a:lnTo>
                  <a:lnTo>
                    <a:pt x="1282" y="478"/>
                  </a:lnTo>
                  <a:lnTo>
                    <a:pt x="1282" y="481"/>
                  </a:lnTo>
                  <a:lnTo>
                    <a:pt x="1284" y="481"/>
                  </a:lnTo>
                  <a:lnTo>
                    <a:pt x="1287" y="481"/>
                  </a:lnTo>
                  <a:lnTo>
                    <a:pt x="1289" y="481"/>
                  </a:lnTo>
                  <a:lnTo>
                    <a:pt x="1292" y="478"/>
                  </a:lnTo>
                  <a:lnTo>
                    <a:pt x="1295" y="478"/>
                  </a:lnTo>
                  <a:lnTo>
                    <a:pt x="1295" y="476"/>
                  </a:lnTo>
                  <a:lnTo>
                    <a:pt x="1295" y="473"/>
                  </a:lnTo>
                  <a:lnTo>
                    <a:pt x="1297" y="473"/>
                  </a:lnTo>
                  <a:lnTo>
                    <a:pt x="1297" y="470"/>
                  </a:lnTo>
                  <a:lnTo>
                    <a:pt x="1300" y="470"/>
                  </a:lnTo>
                  <a:lnTo>
                    <a:pt x="1300" y="468"/>
                  </a:lnTo>
                  <a:lnTo>
                    <a:pt x="1302" y="468"/>
                  </a:lnTo>
                  <a:lnTo>
                    <a:pt x="1302" y="465"/>
                  </a:lnTo>
                  <a:lnTo>
                    <a:pt x="1305" y="465"/>
                  </a:lnTo>
                  <a:lnTo>
                    <a:pt x="1308" y="465"/>
                  </a:lnTo>
                  <a:lnTo>
                    <a:pt x="1310" y="465"/>
                  </a:lnTo>
                  <a:lnTo>
                    <a:pt x="1313" y="465"/>
                  </a:lnTo>
                  <a:lnTo>
                    <a:pt x="1315" y="465"/>
                  </a:lnTo>
                  <a:lnTo>
                    <a:pt x="1315" y="468"/>
                  </a:lnTo>
                  <a:lnTo>
                    <a:pt x="1315" y="465"/>
                  </a:lnTo>
                  <a:lnTo>
                    <a:pt x="1315" y="468"/>
                  </a:lnTo>
                  <a:lnTo>
                    <a:pt x="1318" y="468"/>
                  </a:lnTo>
                  <a:lnTo>
                    <a:pt x="1318" y="470"/>
                  </a:lnTo>
                  <a:lnTo>
                    <a:pt x="1318" y="473"/>
                  </a:lnTo>
                  <a:lnTo>
                    <a:pt x="1318" y="476"/>
                  </a:lnTo>
                  <a:lnTo>
                    <a:pt x="1318" y="478"/>
                  </a:lnTo>
                  <a:lnTo>
                    <a:pt x="1315" y="478"/>
                  </a:lnTo>
                  <a:lnTo>
                    <a:pt x="1315" y="481"/>
                  </a:lnTo>
                  <a:lnTo>
                    <a:pt x="1318" y="481"/>
                  </a:lnTo>
                  <a:lnTo>
                    <a:pt x="1318" y="478"/>
                  </a:lnTo>
                  <a:lnTo>
                    <a:pt x="1321" y="478"/>
                  </a:lnTo>
                  <a:lnTo>
                    <a:pt x="1323" y="478"/>
                  </a:lnTo>
                  <a:lnTo>
                    <a:pt x="1323" y="476"/>
                  </a:lnTo>
                  <a:lnTo>
                    <a:pt x="1326" y="476"/>
                  </a:lnTo>
                  <a:lnTo>
                    <a:pt x="1326" y="478"/>
                  </a:lnTo>
                  <a:lnTo>
                    <a:pt x="1329" y="478"/>
                  </a:lnTo>
                  <a:lnTo>
                    <a:pt x="1329" y="481"/>
                  </a:lnTo>
                  <a:lnTo>
                    <a:pt x="1331" y="481"/>
                  </a:lnTo>
                  <a:lnTo>
                    <a:pt x="1331" y="484"/>
                  </a:lnTo>
                  <a:lnTo>
                    <a:pt x="1331" y="486"/>
                  </a:lnTo>
                  <a:lnTo>
                    <a:pt x="1331" y="489"/>
                  </a:lnTo>
                  <a:lnTo>
                    <a:pt x="1334" y="489"/>
                  </a:lnTo>
                  <a:lnTo>
                    <a:pt x="1334" y="486"/>
                  </a:lnTo>
                  <a:lnTo>
                    <a:pt x="1334" y="489"/>
                  </a:lnTo>
                  <a:lnTo>
                    <a:pt x="1334" y="486"/>
                  </a:lnTo>
                  <a:lnTo>
                    <a:pt x="1334" y="484"/>
                  </a:lnTo>
                  <a:lnTo>
                    <a:pt x="1334" y="486"/>
                  </a:lnTo>
                  <a:lnTo>
                    <a:pt x="1336" y="484"/>
                  </a:lnTo>
                  <a:lnTo>
                    <a:pt x="1336" y="486"/>
                  </a:lnTo>
                  <a:lnTo>
                    <a:pt x="1339" y="486"/>
                  </a:lnTo>
                  <a:lnTo>
                    <a:pt x="1336" y="486"/>
                  </a:lnTo>
                  <a:lnTo>
                    <a:pt x="1336" y="489"/>
                  </a:lnTo>
                  <a:lnTo>
                    <a:pt x="1339" y="486"/>
                  </a:lnTo>
                  <a:lnTo>
                    <a:pt x="1342" y="486"/>
                  </a:lnTo>
                  <a:lnTo>
                    <a:pt x="1342" y="484"/>
                  </a:lnTo>
                  <a:lnTo>
                    <a:pt x="1344" y="486"/>
                  </a:lnTo>
                  <a:lnTo>
                    <a:pt x="1344" y="489"/>
                  </a:lnTo>
                  <a:lnTo>
                    <a:pt x="1347" y="489"/>
                  </a:lnTo>
                  <a:lnTo>
                    <a:pt x="1347" y="491"/>
                  </a:lnTo>
                  <a:lnTo>
                    <a:pt x="1344" y="491"/>
                  </a:lnTo>
                  <a:lnTo>
                    <a:pt x="1347" y="491"/>
                  </a:lnTo>
                  <a:lnTo>
                    <a:pt x="1347" y="494"/>
                  </a:lnTo>
                  <a:lnTo>
                    <a:pt x="1349" y="494"/>
                  </a:lnTo>
                  <a:lnTo>
                    <a:pt x="1349" y="497"/>
                  </a:lnTo>
                  <a:lnTo>
                    <a:pt x="1349" y="499"/>
                  </a:lnTo>
                  <a:lnTo>
                    <a:pt x="1352" y="499"/>
                  </a:lnTo>
                  <a:lnTo>
                    <a:pt x="1352" y="502"/>
                  </a:lnTo>
                  <a:lnTo>
                    <a:pt x="1355" y="502"/>
                  </a:lnTo>
                  <a:lnTo>
                    <a:pt x="1355" y="504"/>
                  </a:lnTo>
                  <a:lnTo>
                    <a:pt x="1352" y="504"/>
                  </a:lnTo>
                  <a:lnTo>
                    <a:pt x="1355" y="504"/>
                  </a:lnTo>
                  <a:lnTo>
                    <a:pt x="1355" y="507"/>
                  </a:lnTo>
                  <a:lnTo>
                    <a:pt x="1357" y="507"/>
                  </a:lnTo>
                  <a:lnTo>
                    <a:pt x="1357" y="510"/>
                  </a:lnTo>
                  <a:lnTo>
                    <a:pt x="1360" y="510"/>
                  </a:lnTo>
                  <a:lnTo>
                    <a:pt x="1360" y="512"/>
                  </a:lnTo>
                  <a:lnTo>
                    <a:pt x="1360" y="515"/>
                  </a:lnTo>
                  <a:lnTo>
                    <a:pt x="1360" y="517"/>
                  </a:lnTo>
                  <a:lnTo>
                    <a:pt x="1360" y="520"/>
                  </a:lnTo>
                  <a:lnTo>
                    <a:pt x="1360" y="523"/>
                  </a:lnTo>
                  <a:lnTo>
                    <a:pt x="1360" y="525"/>
                  </a:lnTo>
                  <a:lnTo>
                    <a:pt x="1357" y="525"/>
                  </a:lnTo>
                  <a:lnTo>
                    <a:pt x="1360" y="525"/>
                  </a:lnTo>
                  <a:lnTo>
                    <a:pt x="1357" y="525"/>
                  </a:lnTo>
                  <a:lnTo>
                    <a:pt x="1360" y="525"/>
                  </a:lnTo>
                  <a:lnTo>
                    <a:pt x="1362" y="525"/>
                  </a:lnTo>
                  <a:lnTo>
                    <a:pt x="1365" y="525"/>
                  </a:lnTo>
                  <a:lnTo>
                    <a:pt x="1365" y="528"/>
                  </a:lnTo>
                  <a:lnTo>
                    <a:pt x="1365" y="525"/>
                  </a:lnTo>
                  <a:lnTo>
                    <a:pt x="1368" y="525"/>
                  </a:lnTo>
                  <a:lnTo>
                    <a:pt x="1368" y="528"/>
                  </a:lnTo>
                  <a:lnTo>
                    <a:pt x="1370" y="528"/>
                  </a:lnTo>
                  <a:lnTo>
                    <a:pt x="1368" y="528"/>
                  </a:lnTo>
                  <a:lnTo>
                    <a:pt x="1368" y="525"/>
                  </a:lnTo>
                  <a:lnTo>
                    <a:pt x="1370" y="525"/>
                  </a:lnTo>
                  <a:lnTo>
                    <a:pt x="1373" y="525"/>
                  </a:lnTo>
                  <a:lnTo>
                    <a:pt x="1373" y="528"/>
                  </a:lnTo>
                  <a:lnTo>
                    <a:pt x="1376" y="528"/>
                  </a:lnTo>
                  <a:lnTo>
                    <a:pt x="1376" y="531"/>
                  </a:lnTo>
                  <a:lnTo>
                    <a:pt x="1378" y="531"/>
                  </a:lnTo>
                  <a:lnTo>
                    <a:pt x="1378" y="533"/>
                  </a:lnTo>
                  <a:lnTo>
                    <a:pt x="1378" y="536"/>
                  </a:lnTo>
                  <a:lnTo>
                    <a:pt x="1378" y="538"/>
                  </a:lnTo>
                  <a:lnTo>
                    <a:pt x="1381" y="538"/>
                  </a:lnTo>
                  <a:lnTo>
                    <a:pt x="1381" y="541"/>
                  </a:lnTo>
                  <a:lnTo>
                    <a:pt x="1383" y="541"/>
                  </a:lnTo>
                  <a:lnTo>
                    <a:pt x="1383" y="544"/>
                  </a:lnTo>
                  <a:lnTo>
                    <a:pt x="1383" y="546"/>
                  </a:lnTo>
                  <a:lnTo>
                    <a:pt x="1386" y="546"/>
                  </a:lnTo>
                  <a:lnTo>
                    <a:pt x="1389" y="546"/>
                  </a:lnTo>
                  <a:lnTo>
                    <a:pt x="1391" y="546"/>
                  </a:lnTo>
                  <a:lnTo>
                    <a:pt x="1391" y="544"/>
                  </a:lnTo>
                  <a:lnTo>
                    <a:pt x="1391" y="541"/>
                  </a:lnTo>
                  <a:lnTo>
                    <a:pt x="1394" y="541"/>
                  </a:lnTo>
                  <a:lnTo>
                    <a:pt x="1391" y="541"/>
                  </a:lnTo>
                  <a:lnTo>
                    <a:pt x="1394" y="541"/>
                  </a:lnTo>
                  <a:lnTo>
                    <a:pt x="1394" y="538"/>
                  </a:lnTo>
                  <a:lnTo>
                    <a:pt x="1394" y="541"/>
                  </a:lnTo>
                  <a:lnTo>
                    <a:pt x="1396" y="541"/>
                  </a:lnTo>
                  <a:lnTo>
                    <a:pt x="1396" y="538"/>
                  </a:lnTo>
                  <a:lnTo>
                    <a:pt x="1394" y="538"/>
                  </a:lnTo>
                  <a:lnTo>
                    <a:pt x="1396" y="538"/>
                  </a:lnTo>
                  <a:lnTo>
                    <a:pt x="1396" y="536"/>
                  </a:lnTo>
                  <a:lnTo>
                    <a:pt x="1399" y="536"/>
                  </a:lnTo>
                  <a:lnTo>
                    <a:pt x="1402" y="536"/>
                  </a:lnTo>
                  <a:lnTo>
                    <a:pt x="1404" y="536"/>
                  </a:lnTo>
                  <a:lnTo>
                    <a:pt x="1404" y="538"/>
                  </a:lnTo>
                  <a:lnTo>
                    <a:pt x="1402" y="538"/>
                  </a:lnTo>
                  <a:lnTo>
                    <a:pt x="1402" y="541"/>
                  </a:lnTo>
                  <a:lnTo>
                    <a:pt x="1402" y="538"/>
                  </a:lnTo>
                  <a:lnTo>
                    <a:pt x="1404" y="538"/>
                  </a:lnTo>
                  <a:lnTo>
                    <a:pt x="1404" y="541"/>
                  </a:lnTo>
                  <a:lnTo>
                    <a:pt x="1407" y="541"/>
                  </a:lnTo>
                  <a:lnTo>
                    <a:pt x="1404" y="541"/>
                  </a:lnTo>
                  <a:lnTo>
                    <a:pt x="1404" y="544"/>
                  </a:lnTo>
                  <a:lnTo>
                    <a:pt x="1407" y="544"/>
                  </a:lnTo>
                  <a:lnTo>
                    <a:pt x="1404" y="544"/>
                  </a:lnTo>
                  <a:lnTo>
                    <a:pt x="1407" y="544"/>
                  </a:lnTo>
                  <a:lnTo>
                    <a:pt x="1409" y="544"/>
                  </a:lnTo>
                  <a:lnTo>
                    <a:pt x="1412" y="544"/>
                  </a:lnTo>
                  <a:lnTo>
                    <a:pt x="1412" y="546"/>
                  </a:lnTo>
                  <a:lnTo>
                    <a:pt x="1412" y="549"/>
                  </a:lnTo>
                  <a:lnTo>
                    <a:pt x="1415" y="549"/>
                  </a:lnTo>
                  <a:lnTo>
                    <a:pt x="1417" y="549"/>
                  </a:lnTo>
                  <a:lnTo>
                    <a:pt x="1420" y="546"/>
                  </a:lnTo>
                  <a:lnTo>
                    <a:pt x="1420" y="549"/>
                  </a:lnTo>
                  <a:lnTo>
                    <a:pt x="1422" y="549"/>
                  </a:lnTo>
                  <a:lnTo>
                    <a:pt x="1420" y="549"/>
                  </a:lnTo>
                  <a:lnTo>
                    <a:pt x="1420" y="551"/>
                  </a:lnTo>
                  <a:lnTo>
                    <a:pt x="1422" y="551"/>
                  </a:lnTo>
                  <a:lnTo>
                    <a:pt x="1425" y="549"/>
                  </a:lnTo>
                  <a:lnTo>
                    <a:pt x="1425" y="551"/>
                  </a:lnTo>
                  <a:lnTo>
                    <a:pt x="1428" y="551"/>
                  </a:lnTo>
                  <a:lnTo>
                    <a:pt x="1428" y="554"/>
                  </a:lnTo>
                  <a:lnTo>
                    <a:pt x="1428" y="557"/>
                  </a:lnTo>
                  <a:lnTo>
                    <a:pt x="1430" y="557"/>
                  </a:lnTo>
                  <a:lnTo>
                    <a:pt x="1428" y="557"/>
                  </a:lnTo>
                  <a:lnTo>
                    <a:pt x="1430" y="557"/>
                  </a:lnTo>
                  <a:lnTo>
                    <a:pt x="1433" y="557"/>
                  </a:lnTo>
                  <a:lnTo>
                    <a:pt x="1433" y="559"/>
                  </a:lnTo>
                  <a:lnTo>
                    <a:pt x="1436" y="559"/>
                  </a:lnTo>
                  <a:lnTo>
                    <a:pt x="1436" y="562"/>
                  </a:lnTo>
                  <a:lnTo>
                    <a:pt x="1438" y="562"/>
                  </a:lnTo>
                  <a:lnTo>
                    <a:pt x="1436" y="564"/>
                  </a:lnTo>
                  <a:lnTo>
                    <a:pt x="1436" y="562"/>
                  </a:lnTo>
                  <a:lnTo>
                    <a:pt x="1433" y="562"/>
                  </a:lnTo>
                  <a:lnTo>
                    <a:pt x="1430" y="562"/>
                  </a:lnTo>
                  <a:lnTo>
                    <a:pt x="1430" y="564"/>
                  </a:lnTo>
                  <a:lnTo>
                    <a:pt x="1433" y="564"/>
                  </a:lnTo>
                  <a:lnTo>
                    <a:pt x="1433" y="567"/>
                  </a:lnTo>
                  <a:lnTo>
                    <a:pt x="1436" y="567"/>
                  </a:lnTo>
                  <a:lnTo>
                    <a:pt x="1436" y="570"/>
                  </a:lnTo>
                  <a:lnTo>
                    <a:pt x="1436" y="572"/>
                  </a:lnTo>
                  <a:lnTo>
                    <a:pt x="1436" y="575"/>
                  </a:lnTo>
                  <a:lnTo>
                    <a:pt x="1436" y="578"/>
                  </a:lnTo>
                  <a:lnTo>
                    <a:pt x="1433" y="578"/>
                  </a:lnTo>
                  <a:lnTo>
                    <a:pt x="1433" y="580"/>
                  </a:lnTo>
                  <a:lnTo>
                    <a:pt x="1430" y="580"/>
                  </a:lnTo>
                  <a:lnTo>
                    <a:pt x="1428" y="580"/>
                  </a:lnTo>
                  <a:lnTo>
                    <a:pt x="1430" y="580"/>
                  </a:lnTo>
                  <a:lnTo>
                    <a:pt x="1430" y="583"/>
                  </a:lnTo>
                  <a:lnTo>
                    <a:pt x="1433" y="583"/>
                  </a:lnTo>
                  <a:lnTo>
                    <a:pt x="1433" y="585"/>
                  </a:lnTo>
                  <a:lnTo>
                    <a:pt x="1433" y="588"/>
                  </a:lnTo>
                  <a:lnTo>
                    <a:pt x="1433" y="591"/>
                  </a:lnTo>
                  <a:lnTo>
                    <a:pt x="1433" y="593"/>
                  </a:lnTo>
                  <a:lnTo>
                    <a:pt x="1433" y="596"/>
                  </a:lnTo>
                  <a:lnTo>
                    <a:pt x="1430" y="596"/>
                  </a:lnTo>
                  <a:lnTo>
                    <a:pt x="1430" y="598"/>
                  </a:lnTo>
                  <a:lnTo>
                    <a:pt x="1433" y="598"/>
                  </a:lnTo>
                  <a:lnTo>
                    <a:pt x="1433" y="601"/>
                  </a:lnTo>
                  <a:lnTo>
                    <a:pt x="1433" y="604"/>
                  </a:lnTo>
                  <a:lnTo>
                    <a:pt x="1433" y="606"/>
                  </a:lnTo>
                  <a:lnTo>
                    <a:pt x="1433" y="609"/>
                  </a:lnTo>
                  <a:lnTo>
                    <a:pt x="1433" y="612"/>
                  </a:lnTo>
                  <a:lnTo>
                    <a:pt x="1433" y="609"/>
                  </a:lnTo>
                  <a:lnTo>
                    <a:pt x="1433" y="612"/>
                  </a:lnTo>
                  <a:lnTo>
                    <a:pt x="1430" y="612"/>
                  </a:lnTo>
                  <a:lnTo>
                    <a:pt x="1430" y="614"/>
                  </a:lnTo>
                  <a:lnTo>
                    <a:pt x="1433" y="614"/>
                  </a:lnTo>
                  <a:lnTo>
                    <a:pt x="1430" y="614"/>
                  </a:lnTo>
                  <a:lnTo>
                    <a:pt x="1430" y="617"/>
                  </a:lnTo>
                  <a:lnTo>
                    <a:pt x="1433" y="617"/>
                  </a:lnTo>
                  <a:lnTo>
                    <a:pt x="1430" y="617"/>
                  </a:lnTo>
                  <a:lnTo>
                    <a:pt x="1430" y="619"/>
                  </a:lnTo>
                  <a:lnTo>
                    <a:pt x="1433" y="619"/>
                  </a:lnTo>
                  <a:lnTo>
                    <a:pt x="1430" y="619"/>
                  </a:lnTo>
                  <a:lnTo>
                    <a:pt x="1433" y="619"/>
                  </a:lnTo>
                  <a:lnTo>
                    <a:pt x="1436" y="619"/>
                  </a:lnTo>
                  <a:lnTo>
                    <a:pt x="1436" y="622"/>
                  </a:lnTo>
                  <a:lnTo>
                    <a:pt x="1436" y="625"/>
                  </a:lnTo>
                  <a:lnTo>
                    <a:pt x="1438" y="625"/>
                  </a:lnTo>
                  <a:lnTo>
                    <a:pt x="1441" y="625"/>
                  </a:lnTo>
                  <a:lnTo>
                    <a:pt x="1441" y="627"/>
                  </a:lnTo>
                  <a:lnTo>
                    <a:pt x="1443" y="627"/>
                  </a:lnTo>
                  <a:lnTo>
                    <a:pt x="1441" y="627"/>
                  </a:lnTo>
                  <a:lnTo>
                    <a:pt x="1443" y="627"/>
                  </a:lnTo>
                  <a:lnTo>
                    <a:pt x="1443" y="630"/>
                  </a:lnTo>
                  <a:lnTo>
                    <a:pt x="1441" y="630"/>
                  </a:lnTo>
                  <a:lnTo>
                    <a:pt x="1441" y="627"/>
                  </a:lnTo>
                  <a:lnTo>
                    <a:pt x="1438" y="627"/>
                  </a:lnTo>
                  <a:lnTo>
                    <a:pt x="1438" y="630"/>
                  </a:lnTo>
                  <a:lnTo>
                    <a:pt x="1441" y="630"/>
                  </a:lnTo>
                  <a:lnTo>
                    <a:pt x="1441" y="632"/>
                  </a:lnTo>
                  <a:lnTo>
                    <a:pt x="1443" y="635"/>
                  </a:lnTo>
                  <a:lnTo>
                    <a:pt x="1441" y="635"/>
                  </a:lnTo>
                  <a:lnTo>
                    <a:pt x="1438" y="635"/>
                  </a:lnTo>
                  <a:lnTo>
                    <a:pt x="1441" y="635"/>
                  </a:lnTo>
                  <a:lnTo>
                    <a:pt x="1438" y="635"/>
                  </a:lnTo>
                  <a:lnTo>
                    <a:pt x="1438" y="638"/>
                  </a:lnTo>
                  <a:lnTo>
                    <a:pt x="1441" y="638"/>
                  </a:lnTo>
                  <a:lnTo>
                    <a:pt x="1441" y="640"/>
                  </a:lnTo>
                  <a:lnTo>
                    <a:pt x="1438" y="640"/>
                  </a:lnTo>
                  <a:lnTo>
                    <a:pt x="1441" y="640"/>
                  </a:lnTo>
                  <a:lnTo>
                    <a:pt x="1443" y="643"/>
                  </a:lnTo>
                  <a:lnTo>
                    <a:pt x="1443" y="645"/>
                  </a:lnTo>
                  <a:lnTo>
                    <a:pt x="1441" y="645"/>
                  </a:lnTo>
                  <a:lnTo>
                    <a:pt x="1441" y="648"/>
                  </a:lnTo>
                  <a:lnTo>
                    <a:pt x="1443" y="648"/>
                  </a:lnTo>
                  <a:lnTo>
                    <a:pt x="1443" y="645"/>
                  </a:lnTo>
                  <a:lnTo>
                    <a:pt x="1443" y="648"/>
                  </a:lnTo>
                  <a:lnTo>
                    <a:pt x="1446" y="648"/>
                  </a:lnTo>
                  <a:lnTo>
                    <a:pt x="1446" y="651"/>
                  </a:lnTo>
                  <a:lnTo>
                    <a:pt x="1443" y="651"/>
                  </a:lnTo>
                  <a:lnTo>
                    <a:pt x="1443" y="653"/>
                  </a:lnTo>
                  <a:lnTo>
                    <a:pt x="1443" y="656"/>
                  </a:lnTo>
                  <a:lnTo>
                    <a:pt x="1443" y="659"/>
                  </a:lnTo>
                  <a:lnTo>
                    <a:pt x="1441" y="659"/>
                  </a:lnTo>
                  <a:lnTo>
                    <a:pt x="1443" y="659"/>
                  </a:lnTo>
                  <a:lnTo>
                    <a:pt x="1441" y="659"/>
                  </a:lnTo>
                  <a:lnTo>
                    <a:pt x="1441" y="661"/>
                  </a:lnTo>
                  <a:lnTo>
                    <a:pt x="1438" y="661"/>
                  </a:lnTo>
                  <a:lnTo>
                    <a:pt x="1436" y="661"/>
                  </a:lnTo>
                  <a:lnTo>
                    <a:pt x="1436" y="659"/>
                  </a:lnTo>
                  <a:lnTo>
                    <a:pt x="1436" y="656"/>
                  </a:lnTo>
                  <a:lnTo>
                    <a:pt x="1438" y="656"/>
                  </a:lnTo>
                  <a:lnTo>
                    <a:pt x="1436" y="656"/>
                  </a:lnTo>
                  <a:lnTo>
                    <a:pt x="1438" y="656"/>
                  </a:lnTo>
                  <a:lnTo>
                    <a:pt x="1436" y="656"/>
                  </a:lnTo>
                  <a:lnTo>
                    <a:pt x="1436" y="653"/>
                  </a:lnTo>
                  <a:lnTo>
                    <a:pt x="1436" y="656"/>
                  </a:lnTo>
                  <a:lnTo>
                    <a:pt x="1436" y="659"/>
                  </a:lnTo>
                  <a:lnTo>
                    <a:pt x="1433" y="659"/>
                  </a:lnTo>
                  <a:lnTo>
                    <a:pt x="1433" y="661"/>
                  </a:lnTo>
                  <a:lnTo>
                    <a:pt x="1430" y="661"/>
                  </a:lnTo>
                  <a:lnTo>
                    <a:pt x="1430" y="659"/>
                  </a:lnTo>
                  <a:lnTo>
                    <a:pt x="1430" y="656"/>
                  </a:lnTo>
                  <a:lnTo>
                    <a:pt x="1430" y="659"/>
                  </a:lnTo>
                  <a:lnTo>
                    <a:pt x="1430" y="661"/>
                  </a:lnTo>
                  <a:lnTo>
                    <a:pt x="1430" y="664"/>
                  </a:lnTo>
                  <a:lnTo>
                    <a:pt x="1428" y="664"/>
                  </a:lnTo>
                  <a:lnTo>
                    <a:pt x="1428" y="661"/>
                  </a:lnTo>
                  <a:lnTo>
                    <a:pt x="1428" y="659"/>
                  </a:lnTo>
                  <a:lnTo>
                    <a:pt x="1428" y="661"/>
                  </a:lnTo>
                  <a:lnTo>
                    <a:pt x="1425" y="661"/>
                  </a:lnTo>
                  <a:lnTo>
                    <a:pt x="1422" y="661"/>
                  </a:lnTo>
                  <a:lnTo>
                    <a:pt x="1420" y="661"/>
                  </a:lnTo>
                  <a:lnTo>
                    <a:pt x="1420" y="664"/>
                  </a:lnTo>
                  <a:lnTo>
                    <a:pt x="1417" y="664"/>
                  </a:lnTo>
                  <a:lnTo>
                    <a:pt x="1417" y="661"/>
                  </a:lnTo>
                  <a:lnTo>
                    <a:pt x="1417" y="659"/>
                  </a:lnTo>
                  <a:lnTo>
                    <a:pt x="1415" y="659"/>
                  </a:lnTo>
                  <a:lnTo>
                    <a:pt x="1412" y="659"/>
                  </a:lnTo>
                  <a:lnTo>
                    <a:pt x="1415" y="659"/>
                  </a:lnTo>
                  <a:lnTo>
                    <a:pt x="1415" y="661"/>
                  </a:lnTo>
                  <a:lnTo>
                    <a:pt x="1412" y="661"/>
                  </a:lnTo>
                  <a:lnTo>
                    <a:pt x="1412" y="659"/>
                  </a:lnTo>
                  <a:lnTo>
                    <a:pt x="1412" y="661"/>
                  </a:lnTo>
                  <a:lnTo>
                    <a:pt x="1409" y="661"/>
                  </a:lnTo>
                  <a:lnTo>
                    <a:pt x="1409" y="659"/>
                  </a:lnTo>
                  <a:lnTo>
                    <a:pt x="1407" y="659"/>
                  </a:lnTo>
                  <a:lnTo>
                    <a:pt x="1404" y="656"/>
                  </a:lnTo>
                  <a:lnTo>
                    <a:pt x="1402" y="656"/>
                  </a:lnTo>
                  <a:lnTo>
                    <a:pt x="1404" y="656"/>
                  </a:lnTo>
                  <a:lnTo>
                    <a:pt x="1404" y="659"/>
                  </a:lnTo>
                  <a:lnTo>
                    <a:pt x="1404" y="661"/>
                  </a:lnTo>
                  <a:lnTo>
                    <a:pt x="1402" y="661"/>
                  </a:lnTo>
                  <a:lnTo>
                    <a:pt x="1402" y="659"/>
                  </a:lnTo>
                  <a:lnTo>
                    <a:pt x="1402" y="661"/>
                  </a:lnTo>
                  <a:lnTo>
                    <a:pt x="1404" y="661"/>
                  </a:lnTo>
                  <a:lnTo>
                    <a:pt x="1404" y="664"/>
                  </a:lnTo>
                  <a:lnTo>
                    <a:pt x="1407" y="664"/>
                  </a:lnTo>
                  <a:lnTo>
                    <a:pt x="1407" y="666"/>
                  </a:lnTo>
                  <a:lnTo>
                    <a:pt x="1407" y="664"/>
                  </a:lnTo>
                  <a:lnTo>
                    <a:pt x="1407" y="666"/>
                  </a:lnTo>
                  <a:lnTo>
                    <a:pt x="1404" y="666"/>
                  </a:lnTo>
                  <a:lnTo>
                    <a:pt x="1404" y="669"/>
                  </a:lnTo>
                  <a:lnTo>
                    <a:pt x="1407" y="669"/>
                  </a:lnTo>
                  <a:lnTo>
                    <a:pt x="1409" y="669"/>
                  </a:lnTo>
                  <a:lnTo>
                    <a:pt x="1409" y="672"/>
                  </a:lnTo>
                  <a:lnTo>
                    <a:pt x="1409" y="674"/>
                  </a:lnTo>
                  <a:lnTo>
                    <a:pt x="1407" y="674"/>
                  </a:lnTo>
                  <a:lnTo>
                    <a:pt x="1407" y="677"/>
                  </a:lnTo>
                  <a:lnTo>
                    <a:pt x="1407" y="674"/>
                  </a:lnTo>
                  <a:lnTo>
                    <a:pt x="1409" y="674"/>
                  </a:lnTo>
                  <a:lnTo>
                    <a:pt x="1412" y="677"/>
                  </a:lnTo>
                  <a:lnTo>
                    <a:pt x="1412" y="679"/>
                  </a:lnTo>
                  <a:lnTo>
                    <a:pt x="1409" y="679"/>
                  </a:lnTo>
                  <a:lnTo>
                    <a:pt x="1409" y="682"/>
                  </a:lnTo>
                  <a:lnTo>
                    <a:pt x="1412" y="679"/>
                  </a:lnTo>
                  <a:lnTo>
                    <a:pt x="1415" y="679"/>
                  </a:lnTo>
                  <a:lnTo>
                    <a:pt x="1415" y="682"/>
                  </a:lnTo>
                  <a:lnTo>
                    <a:pt x="1417" y="682"/>
                  </a:lnTo>
                  <a:lnTo>
                    <a:pt x="1417" y="685"/>
                  </a:lnTo>
                  <a:lnTo>
                    <a:pt x="1417" y="687"/>
                  </a:lnTo>
                  <a:lnTo>
                    <a:pt x="1420" y="687"/>
                  </a:lnTo>
                  <a:lnTo>
                    <a:pt x="1420" y="690"/>
                  </a:lnTo>
                  <a:lnTo>
                    <a:pt x="1420" y="692"/>
                  </a:lnTo>
                  <a:lnTo>
                    <a:pt x="1422" y="692"/>
                  </a:lnTo>
                  <a:lnTo>
                    <a:pt x="1422" y="695"/>
                  </a:lnTo>
                  <a:lnTo>
                    <a:pt x="1422" y="698"/>
                  </a:lnTo>
                  <a:lnTo>
                    <a:pt x="1425" y="698"/>
                  </a:lnTo>
                  <a:lnTo>
                    <a:pt x="1425" y="700"/>
                  </a:lnTo>
                  <a:lnTo>
                    <a:pt x="1428" y="700"/>
                  </a:lnTo>
                  <a:lnTo>
                    <a:pt x="1428" y="703"/>
                  </a:lnTo>
                  <a:lnTo>
                    <a:pt x="1425" y="703"/>
                  </a:lnTo>
                  <a:lnTo>
                    <a:pt x="1428" y="706"/>
                  </a:lnTo>
                  <a:lnTo>
                    <a:pt x="1430" y="706"/>
                  </a:lnTo>
                  <a:lnTo>
                    <a:pt x="1430" y="708"/>
                  </a:lnTo>
                  <a:lnTo>
                    <a:pt x="1430" y="711"/>
                  </a:lnTo>
                  <a:lnTo>
                    <a:pt x="1433" y="711"/>
                  </a:lnTo>
                  <a:lnTo>
                    <a:pt x="1430" y="711"/>
                  </a:lnTo>
                  <a:lnTo>
                    <a:pt x="1433" y="711"/>
                  </a:lnTo>
                  <a:lnTo>
                    <a:pt x="1430" y="711"/>
                  </a:lnTo>
                  <a:lnTo>
                    <a:pt x="1430" y="713"/>
                  </a:lnTo>
                  <a:lnTo>
                    <a:pt x="1433" y="713"/>
                  </a:lnTo>
                  <a:lnTo>
                    <a:pt x="1430" y="713"/>
                  </a:lnTo>
                  <a:lnTo>
                    <a:pt x="1430" y="716"/>
                  </a:lnTo>
                  <a:lnTo>
                    <a:pt x="1430" y="719"/>
                  </a:lnTo>
                  <a:lnTo>
                    <a:pt x="1430" y="721"/>
                  </a:lnTo>
                  <a:lnTo>
                    <a:pt x="1430" y="724"/>
                  </a:lnTo>
                  <a:lnTo>
                    <a:pt x="1428" y="724"/>
                  </a:lnTo>
                  <a:lnTo>
                    <a:pt x="1430" y="724"/>
                  </a:lnTo>
                  <a:lnTo>
                    <a:pt x="1430" y="726"/>
                  </a:lnTo>
                  <a:lnTo>
                    <a:pt x="1430" y="724"/>
                  </a:lnTo>
                  <a:lnTo>
                    <a:pt x="1430" y="721"/>
                  </a:lnTo>
                  <a:lnTo>
                    <a:pt x="1433" y="719"/>
                  </a:lnTo>
                  <a:lnTo>
                    <a:pt x="1433" y="716"/>
                  </a:lnTo>
                  <a:lnTo>
                    <a:pt x="1436" y="716"/>
                  </a:lnTo>
                  <a:lnTo>
                    <a:pt x="1436" y="713"/>
                  </a:lnTo>
                  <a:lnTo>
                    <a:pt x="1438" y="713"/>
                  </a:lnTo>
                  <a:lnTo>
                    <a:pt x="1438" y="716"/>
                  </a:lnTo>
                  <a:lnTo>
                    <a:pt x="1441" y="716"/>
                  </a:lnTo>
                  <a:lnTo>
                    <a:pt x="1441" y="719"/>
                  </a:lnTo>
                  <a:lnTo>
                    <a:pt x="1441" y="721"/>
                  </a:lnTo>
                  <a:lnTo>
                    <a:pt x="1441" y="724"/>
                  </a:lnTo>
                  <a:lnTo>
                    <a:pt x="1441" y="726"/>
                  </a:lnTo>
                  <a:lnTo>
                    <a:pt x="1441" y="729"/>
                  </a:lnTo>
                  <a:lnTo>
                    <a:pt x="1443" y="729"/>
                  </a:lnTo>
                  <a:lnTo>
                    <a:pt x="1443" y="732"/>
                  </a:lnTo>
                  <a:lnTo>
                    <a:pt x="1443" y="734"/>
                  </a:lnTo>
                  <a:lnTo>
                    <a:pt x="1443" y="737"/>
                  </a:lnTo>
                  <a:lnTo>
                    <a:pt x="1443" y="739"/>
                  </a:lnTo>
                  <a:lnTo>
                    <a:pt x="1443" y="742"/>
                  </a:lnTo>
                  <a:lnTo>
                    <a:pt x="1443" y="745"/>
                  </a:lnTo>
                  <a:lnTo>
                    <a:pt x="1441" y="745"/>
                  </a:lnTo>
                  <a:lnTo>
                    <a:pt x="1441" y="747"/>
                  </a:lnTo>
                  <a:lnTo>
                    <a:pt x="1438" y="747"/>
                  </a:lnTo>
                  <a:lnTo>
                    <a:pt x="1438" y="745"/>
                  </a:lnTo>
                  <a:lnTo>
                    <a:pt x="1436" y="745"/>
                  </a:lnTo>
                  <a:lnTo>
                    <a:pt x="1433" y="745"/>
                  </a:lnTo>
                  <a:lnTo>
                    <a:pt x="1433" y="742"/>
                  </a:lnTo>
                  <a:lnTo>
                    <a:pt x="1430" y="742"/>
                  </a:lnTo>
                  <a:lnTo>
                    <a:pt x="1433" y="742"/>
                  </a:lnTo>
                  <a:lnTo>
                    <a:pt x="1433" y="745"/>
                  </a:lnTo>
                  <a:lnTo>
                    <a:pt x="1430" y="745"/>
                  </a:lnTo>
                  <a:lnTo>
                    <a:pt x="1430" y="742"/>
                  </a:lnTo>
                  <a:lnTo>
                    <a:pt x="1428" y="742"/>
                  </a:lnTo>
                  <a:lnTo>
                    <a:pt x="1428" y="739"/>
                  </a:lnTo>
                  <a:lnTo>
                    <a:pt x="1428" y="742"/>
                  </a:lnTo>
                  <a:lnTo>
                    <a:pt x="1430" y="745"/>
                  </a:lnTo>
                  <a:lnTo>
                    <a:pt x="1430" y="747"/>
                  </a:lnTo>
                  <a:lnTo>
                    <a:pt x="1430" y="750"/>
                  </a:lnTo>
                  <a:lnTo>
                    <a:pt x="1428" y="750"/>
                  </a:lnTo>
                  <a:lnTo>
                    <a:pt x="1430" y="750"/>
                  </a:lnTo>
                  <a:lnTo>
                    <a:pt x="1433" y="750"/>
                  </a:lnTo>
                  <a:lnTo>
                    <a:pt x="1433" y="753"/>
                  </a:lnTo>
                  <a:lnTo>
                    <a:pt x="1436" y="753"/>
                  </a:lnTo>
                  <a:lnTo>
                    <a:pt x="1438" y="755"/>
                  </a:lnTo>
                  <a:lnTo>
                    <a:pt x="1438" y="758"/>
                  </a:lnTo>
                  <a:lnTo>
                    <a:pt x="1436" y="758"/>
                  </a:lnTo>
                  <a:lnTo>
                    <a:pt x="1436" y="760"/>
                  </a:lnTo>
                  <a:lnTo>
                    <a:pt x="1433" y="760"/>
                  </a:lnTo>
                  <a:lnTo>
                    <a:pt x="1433" y="758"/>
                  </a:lnTo>
                  <a:lnTo>
                    <a:pt x="1430" y="758"/>
                  </a:lnTo>
                  <a:lnTo>
                    <a:pt x="1433" y="758"/>
                  </a:lnTo>
                  <a:lnTo>
                    <a:pt x="1430" y="758"/>
                  </a:lnTo>
                  <a:lnTo>
                    <a:pt x="1430" y="755"/>
                  </a:lnTo>
                  <a:lnTo>
                    <a:pt x="1428" y="755"/>
                  </a:lnTo>
                  <a:lnTo>
                    <a:pt x="1425" y="755"/>
                  </a:lnTo>
                  <a:lnTo>
                    <a:pt x="1425" y="753"/>
                  </a:lnTo>
                  <a:lnTo>
                    <a:pt x="1425" y="755"/>
                  </a:lnTo>
                  <a:lnTo>
                    <a:pt x="1428" y="755"/>
                  </a:lnTo>
                  <a:lnTo>
                    <a:pt x="1425" y="755"/>
                  </a:lnTo>
                  <a:lnTo>
                    <a:pt x="1428" y="755"/>
                  </a:lnTo>
                  <a:lnTo>
                    <a:pt x="1428" y="758"/>
                  </a:lnTo>
                  <a:lnTo>
                    <a:pt x="1430" y="758"/>
                  </a:lnTo>
                  <a:lnTo>
                    <a:pt x="1430" y="760"/>
                  </a:lnTo>
                  <a:lnTo>
                    <a:pt x="1428" y="763"/>
                  </a:lnTo>
                  <a:lnTo>
                    <a:pt x="1428" y="760"/>
                  </a:lnTo>
                  <a:lnTo>
                    <a:pt x="1425" y="760"/>
                  </a:lnTo>
                  <a:lnTo>
                    <a:pt x="1425" y="763"/>
                  </a:lnTo>
                  <a:lnTo>
                    <a:pt x="1428" y="763"/>
                  </a:lnTo>
                  <a:lnTo>
                    <a:pt x="1430" y="766"/>
                  </a:lnTo>
                  <a:lnTo>
                    <a:pt x="1430" y="768"/>
                  </a:lnTo>
                  <a:lnTo>
                    <a:pt x="1428" y="768"/>
                  </a:lnTo>
                  <a:lnTo>
                    <a:pt x="1425" y="768"/>
                  </a:lnTo>
                  <a:lnTo>
                    <a:pt x="1422" y="766"/>
                  </a:lnTo>
                  <a:lnTo>
                    <a:pt x="1420" y="766"/>
                  </a:lnTo>
                  <a:lnTo>
                    <a:pt x="1420" y="763"/>
                  </a:lnTo>
                  <a:lnTo>
                    <a:pt x="1417" y="763"/>
                  </a:lnTo>
                  <a:lnTo>
                    <a:pt x="1417" y="760"/>
                  </a:lnTo>
                  <a:lnTo>
                    <a:pt x="1415" y="760"/>
                  </a:lnTo>
                  <a:lnTo>
                    <a:pt x="1415" y="758"/>
                  </a:lnTo>
                  <a:lnTo>
                    <a:pt x="1412" y="760"/>
                  </a:lnTo>
                  <a:lnTo>
                    <a:pt x="1415" y="760"/>
                  </a:lnTo>
                  <a:lnTo>
                    <a:pt x="1415" y="758"/>
                  </a:lnTo>
                  <a:lnTo>
                    <a:pt x="1415" y="760"/>
                  </a:lnTo>
                  <a:lnTo>
                    <a:pt x="1412" y="760"/>
                  </a:lnTo>
                  <a:lnTo>
                    <a:pt x="1412" y="763"/>
                  </a:lnTo>
                  <a:lnTo>
                    <a:pt x="1409" y="760"/>
                  </a:lnTo>
                  <a:lnTo>
                    <a:pt x="1409" y="763"/>
                  </a:lnTo>
                  <a:lnTo>
                    <a:pt x="1409" y="760"/>
                  </a:lnTo>
                  <a:lnTo>
                    <a:pt x="1407" y="760"/>
                  </a:lnTo>
                  <a:lnTo>
                    <a:pt x="1404" y="760"/>
                  </a:lnTo>
                  <a:lnTo>
                    <a:pt x="1404" y="758"/>
                  </a:lnTo>
                  <a:lnTo>
                    <a:pt x="1402" y="758"/>
                  </a:lnTo>
                  <a:lnTo>
                    <a:pt x="1402" y="755"/>
                  </a:lnTo>
                  <a:lnTo>
                    <a:pt x="1399" y="755"/>
                  </a:lnTo>
                  <a:lnTo>
                    <a:pt x="1399" y="753"/>
                  </a:lnTo>
                  <a:lnTo>
                    <a:pt x="1399" y="750"/>
                  </a:lnTo>
                  <a:lnTo>
                    <a:pt x="1396" y="750"/>
                  </a:lnTo>
                  <a:lnTo>
                    <a:pt x="1396" y="747"/>
                  </a:lnTo>
                  <a:lnTo>
                    <a:pt x="1399" y="747"/>
                  </a:lnTo>
                  <a:lnTo>
                    <a:pt x="1399" y="750"/>
                  </a:lnTo>
                  <a:lnTo>
                    <a:pt x="1402" y="750"/>
                  </a:lnTo>
                  <a:lnTo>
                    <a:pt x="1399" y="750"/>
                  </a:lnTo>
                  <a:lnTo>
                    <a:pt x="1399" y="747"/>
                  </a:lnTo>
                  <a:lnTo>
                    <a:pt x="1396" y="747"/>
                  </a:lnTo>
                  <a:lnTo>
                    <a:pt x="1396" y="745"/>
                  </a:lnTo>
                  <a:lnTo>
                    <a:pt x="1394" y="745"/>
                  </a:lnTo>
                  <a:lnTo>
                    <a:pt x="1394" y="742"/>
                  </a:lnTo>
                  <a:lnTo>
                    <a:pt x="1396" y="742"/>
                  </a:lnTo>
                  <a:lnTo>
                    <a:pt x="1394" y="742"/>
                  </a:lnTo>
                  <a:lnTo>
                    <a:pt x="1394" y="739"/>
                  </a:lnTo>
                  <a:lnTo>
                    <a:pt x="1391" y="739"/>
                  </a:lnTo>
                  <a:lnTo>
                    <a:pt x="1391" y="737"/>
                  </a:lnTo>
                  <a:lnTo>
                    <a:pt x="1391" y="734"/>
                  </a:lnTo>
                  <a:lnTo>
                    <a:pt x="1394" y="734"/>
                  </a:lnTo>
                  <a:lnTo>
                    <a:pt x="1394" y="732"/>
                  </a:lnTo>
                  <a:lnTo>
                    <a:pt x="1394" y="729"/>
                  </a:lnTo>
                  <a:lnTo>
                    <a:pt x="1394" y="732"/>
                  </a:lnTo>
                  <a:lnTo>
                    <a:pt x="1394" y="729"/>
                  </a:lnTo>
                  <a:lnTo>
                    <a:pt x="1396" y="729"/>
                  </a:lnTo>
                  <a:lnTo>
                    <a:pt x="1396" y="732"/>
                  </a:lnTo>
                  <a:lnTo>
                    <a:pt x="1396" y="729"/>
                  </a:lnTo>
                  <a:lnTo>
                    <a:pt x="1394" y="726"/>
                  </a:lnTo>
                  <a:lnTo>
                    <a:pt x="1391" y="726"/>
                  </a:lnTo>
                  <a:lnTo>
                    <a:pt x="1391" y="724"/>
                  </a:lnTo>
                  <a:lnTo>
                    <a:pt x="1391" y="721"/>
                  </a:lnTo>
                  <a:lnTo>
                    <a:pt x="1389" y="721"/>
                  </a:lnTo>
                  <a:lnTo>
                    <a:pt x="1389" y="719"/>
                  </a:lnTo>
                  <a:lnTo>
                    <a:pt x="1389" y="716"/>
                  </a:lnTo>
                  <a:lnTo>
                    <a:pt x="1386" y="716"/>
                  </a:lnTo>
                  <a:lnTo>
                    <a:pt x="1386" y="713"/>
                  </a:lnTo>
                  <a:lnTo>
                    <a:pt x="1386" y="711"/>
                  </a:lnTo>
                  <a:lnTo>
                    <a:pt x="1383" y="711"/>
                  </a:lnTo>
                  <a:lnTo>
                    <a:pt x="1383" y="713"/>
                  </a:lnTo>
                  <a:lnTo>
                    <a:pt x="1383" y="711"/>
                  </a:lnTo>
                  <a:lnTo>
                    <a:pt x="1381" y="711"/>
                  </a:lnTo>
                  <a:lnTo>
                    <a:pt x="1378" y="711"/>
                  </a:lnTo>
                  <a:lnTo>
                    <a:pt x="1378" y="708"/>
                  </a:lnTo>
                  <a:lnTo>
                    <a:pt x="1378" y="706"/>
                  </a:lnTo>
                  <a:lnTo>
                    <a:pt x="1376" y="706"/>
                  </a:lnTo>
                  <a:lnTo>
                    <a:pt x="1378" y="706"/>
                  </a:lnTo>
                  <a:lnTo>
                    <a:pt x="1376" y="706"/>
                  </a:lnTo>
                  <a:lnTo>
                    <a:pt x="1376" y="703"/>
                  </a:lnTo>
                  <a:lnTo>
                    <a:pt x="1376" y="700"/>
                  </a:lnTo>
                  <a:lnTo>
                    <a:pt x="1373" y="700"/>
                  </a:lnTo>
                  <a:lnTo>
                    <a:pt x="1373" y="698"/>
                  </a:lnTo>
                  <a:lnTo>
                    <a:pt x="1373" y="695"/>
                  </a:lnTo>
                  <a:lnTo>
                    <a:pt x="1376" y="695"/>
                  </a:lnTo>
                  <a:lnTo>
                    <a:pt x="1373" y="695"/>
                  </a:lnTo>
                  <a:lnTo>
                    <a:pt x="1373" y="692"/>
                  </a:lnTo>
                  <a:lnTo>
                    <a:pt x="1376" y="692"/>
                  </a:lnTo>
                  <a:lnTo>
                    <a:pt x="1373" y="692"/>
                  </a:lnTo>
                  <a:lnTo>
                    <a:pt x="1373" y="690"/>
                  </a:lnTo>
                  <a:lnTo>
                    <a:pt x="1373" y="692"/>
                  </a:lnTo>
                  <a:lnTo>
                    <a:pt x="1373" y="690"/>
                  </a:lnTo>
                  <a:lnTo>
                    <a:pt x="1370" y="690"/>
                  </a:lnTo>
                  <a:lnTo>
                    <a:pt x="1373" y="690"/>
                  </a:lnTo>
                  <a:lnTo>
                    <a:pt x="1370" y="690"/>
                  </a:lnTo>
                  <a:lnTo>
                    <a:pt x="1370" y="687"/>
                  </a:lnTo>
                  <a:lnTo>
                    <a:pt x="1373" y="685"/>
                  </a:lnTo>
                  <a:lnTo>
                    <a:pt x="1370" y="685"/>
                  </a:lnTo>
                  <a:lnTo>
                    <a:pt x="1373" y="685"/>
                  </a:lnTo>
                  <a:lnTo>
                    <a:pt x="1373" y="682"/>
                  </a:lnTo>
                  <a:lnTo>
                    <a:pt x="1376" y="682"/>
                  </a:lnTo>
                  <a:lnTo>
                    <a:pt x="1373" y="682"/>
                  </a:lnTo>
                  <a:lnTo>
                    <a:pt x="1373" y="679"/>
                  </a:lnTo>
                  <a:lnTo>
                    <a:pt x="1373" y="682"/>
                  </a:lnTo>
                  <a:lnTo>
                    <a:pt x="1373" y="679"/>
                  </a:lnTo>
                  <a:lnTo>
                    <a:pt x="1370" y="679"/>
                  </a:lnTo>
                  <a:lnTo>
                    <a:pt x="1370" y="677"/>
                  </a:lnTo>
                  <a:lnTo>
                    <a:pt x="1373" y="677"/>
                  </a:lnTo>
                  <a:lnTo>
                    <a:pt x="1370" y="677"/>
                  </a:lnTo>
                  <a:lnTo>
                    <a:pt x="1370" y="674"/>
                  </a:lnTo>
                  <a:lnTo>
                    <a:pt x="1368" y="674"/>
                  </a:lnTo>
                  <a:lnTo>
                    <a:pt x="1368" y="672"/>
                  </a:lnTo>
                  <a:lnTo>
                    <a:pt x="1368" y="669"/>
                  </a:lnTo>
                  <a:lnTo>
                    <a:pt x="1365" y="669"/>
                  </a:lnTo>
                  <a:lnTo>
                    <a:pt x="1362" y="669"/>
                  </a:lnTo>
                  <a:lnTo>
                    <a:pt x="1360" y="669"/>
                  </a:lnTo>
                  <a:lnTo>
                    <a:pt x="1360" y="672"/>
                  </a:lnTo>
                  <a:lnTo>
                    <a:pt x="1360" y="674"/>
                  </a:lnTo>
                  <a:lnTo>
                    <a:pt x="1360" y="677"/>
                  </a:lnTo>
                  <a:lnTo>
                    <a:pt x="1360" y="679"/>
                  </a:lnTo>
                  <a:lnTo>
                    <a:pt x="1360" y="682"/>
                  </a:lnTo>
                  <a:lnTo>
                    <a:pt x="1357" y="685"/>
                  </a:lnTo>
                  <a:lnTo>
                    <a:pt x="1355" y="685"/>
                  </a:lnTo>
                  <a:lnTo>
                    <a:pt x="1357" y="685"/>
                  </a:lnTo>
                  <a:lnTo>
                    <a:pt x="1355" y="685"/>
                  </a:lnTo>
                  <a:lnTo>
                    <a:pt x="1352" y="685"/>
                  </a:lnTo>
                  <a:lnTo>
                    <a:pt x="1352" y="687"/>
                  </a:lnTo>
                  <a:lnTo>
                    <a:pt x="1349" y="687"/>
                  </a:lnTo>
                  <a:lnTo>
                    <a:pt x="1349" y="690"/>
                  </a:lnTo>
                  <a:lnTo>
                    <a:pt x="1349" y="687"/>
                  </a:lnTo>
                  <a:lnTo>
                    <a:pt x="1347" y="687"/>
                  </a:lnTo>
                  <a:lnTo>
                    <a:pt x="1347" y="685"/>
                  </a:lnTo>
                  <a:lnTo>
                    <a:pt x="1347" y="687"/>
                  </a:lnTo>
                  <a:lnTo>
                    <a:pt x="1344" y="687"/>
                  </a:lnTo>
                  <a:lnTo>
                    <a:pt x="1344" y="685"/>
                  </a:lnTo>
                  <a:lnTo>
                    <a:pt x="1344" y="687"/>
                  </a:lnTo>
                  <a:lnTo>
                    <a:pt x="1342" y="687"/>
                  </a:lnTo>
                  <a:lnTo>
                    <a:pt x="1342" y="685"/>
                  </a:lnTo>
                  <a:lnTo>
                    <a:pt x="1339" y="685"/>
                  </a:lnTo>
                  <a:lnTo>
                    <a:pt x="1339" y="687"/>
                  </a:lnTo>
                  <a:lnTo>
                    <a:pt x="1336" y="685"/>
                  </a:lnTo>
                  <a:lnTo>
                    <a:pt x="1334" y="682"/>
                  </a:lnTo>
                  <a:lnTo>
                    <a:pt x="1331" y="682"/>
                  </a:lnTo>
                  <a:lnTo>
                    <a:pt x="1331" y="685"/>
                  </a:lnTo>
                  <a:lnTo>
                    <a:pt x="1331" y="682"/>
                  </a:lnTo>
                  <a:lnTo>
                    <a:pt x="1331" y="679"/>
                  </a:lnTo>
                  <a:lnTo>
                    <a:pt x="1329" y="679"/>
                  </a:lnTo>
                  <a:lnTo>
                    <a:pt x="1329" y="677"/>
                  </a:lnTo>
                  <a:lnTo>
                    <a:pt x="1326" y="677"/>
                  </a:lnTo>
                  <a:lnTo>
                    <a:pt x="1323" y="677"/>
                  </a:lnTo>
                  <a:lnTo>
                    <a:pt x="1323" y="679"/>
                  </a:lnTo>
                  <a:lnTo>
                    <a:pt x="1321" y="679"/>
                  </a:lnTo>
                  <a:lnTo>
                    <a:pt x="1318" y="682"/>
                  </a:lnTo>
                  <a:lnTo>
                    <a:pt x="1318" y="685"/>
                  </a:lnTo>
                  <a:lnTo>
                    <a:pt x="1315" y="685"/>
                  </a:lnTo>
                  <a:lnTo>
                    <a:pt x="1315" y="687"/>
                  </a:lnTo>
                  <a:lnTo>
                    <a:pt x="1313" y="687"/>
                  </a:lnTo>
                  <a:lnTo>
                    <a:pt x="1313" y="690"/>
                  </a:lnTo>
                  <a:lnTo>
                    <a:pt x="1310" y="690"/>
                  </a:lnTo>
                  <a:lnTo>
                    <a:pt x="1310" y="692"/>
                  </a:lnTo>
                  <a:lnTo>
                    <a:pt x="1308" y="695"/>
                  </a:lnTo>
                  <a:lnTo>
                    <a:pt x="1308" y="698"/>
                  </a:lnTo>
                  <a:lnTo>
                    <a:pt x="1305" y="698"/>
                  </a:lnTo>
                  <a:lnTo>
                    <a:pt x="1305" y="700"/>
                  </a:lnTo>
                  <a:lnTo>
                    <a:pt x="1308" y="700"/>
                  </a:lnTo>
                  <a:lnTo>
                    <a:pt x="1308" y="703"/>
                  </a:lnTo>
                  <a:lnTo>
                    <a:pt x="1305" y="703"/>
                  </a:lnTo>
                  <a:lnTo>
                    <a:pt x="1308" y="703"/>
                  </a:lnTo>
                  <a:lnTo>
                    <a:pt x="1305" y="703"/>
                  </a:lnTo>
                  <a:lnTo>
                    <a:pt x="1305" y="706"/>
                  </a:lnTo>
                  <a:lnTo>
                    <a:pt x="1308" y="706"/>
                  </a:lnTo>
                  <a:lnTo>
                    <a:pt x="1310" y="708"/>
                  </a:lnTo>
                  <a:lnTo>
                    <a:pt x="1310" y="711"/>
                  </a:lnTo>
                  <a:lnTo>
                    <a:pt x="1308" y="711"/>
                  </a:lnTo>
                  <a:lnTo>
                    <a:pt x="1308" y="713"/>
                  </a:lnTo>
                  <a:lnTo>
                    <a:pt x="1310" y="713"/>
                  </a:lnTo>
                  <a:lnTo>
                    <a:pt x="1310" y="716"/>
                  </a:lnTo>
                  <a:lnTo>
                    <a:pt x="1310" y="713"/>
                  </a:lnTo>
                  <a:lnTo>
                    <a:pt x="1310" y="716"/>
                  </a:lnTo>
                  <a:lnTo>
                    <a:pt x="1313" y="716"/>
                  </a:lnTo>
                  <a:lnTo>
                    <a:pt x="1313" y="719"/>
                  </a:lnTo>
                  <a:lnTo>
                    <a:pt x="1313" y="721"/>
                  </a:lnTo>
                  <a:lnTo>
                    <a:pt x="1310" y="721"/>
                  </a:lnTo>
                  <a:lnTo>
                    <a:pt x="1310" y="724"/>
                  </a:lnTo>
                  <a:lnTo>
                    <a:pt x="1313" y="724"/>
                  </a:lnTo>
                  <a:lnTo>
                    <a:pt x="1313" y="726"/>
                  </a:lnTo>
                  <a:lnTo>
                    <a:pt x="1310" y="729"/>
                  </a:lnTo>
                  <a:lnTo>
                    <a:pt x="1313" y="729"/>
                  </a:lnTo>
                  <a:lnTo>
                    <a:pt x="1313" y="732"/>
                  </a:lnTo>
                  <a:lnTo>
                    <a:pt x="1315" y="732"/>
                  </a:lnTo>
                  <a:lnTo>
                    <a:pt x="1318" y="732"/>
                  </a:lnTo>
                  <a:lnTo>
                    <a:pt x="1315" y="732"/>
                  </a:lnTo>
                  <a:lnTo>
                    <a:pt x="1318" y="732"/>
                  </a:lnTo>
                  <a:lnTo>
                    <a:pt x="1321" y="732"/>
                  </a:lnTo>
                  <a:lnTo>
                    <a:pt x="1323" y="732"/>
                  </a:lnTo>
                  <a:lnTo>
                    <a:pt x="1326" y="732"/>
                  </a:lnTo>
                  <a:lnTo>
                    <a:pt x="1326" y="734"/>
                  </a:lnTo>
                  <a:lnTo>
                    <a:pt x="1329" y="734"/>
                  </a:lnTo>
                  <a:lnTo>
                    <a:pt x="1331" y="734"/>
                  </a:lnTo>
                  <a:lnTo>
                    <a:pt x="1331" y="737"/>
                  </a:lnTo>
                  <a:lnTo>
                    <a:pt x="1334" y="737"/>
                  </a:lnTo>
                  <a:lnTo>
                    <a:pt x="1336" y="737"/>
                  </a:lnTo>
                  <a:lnTo>
                    <a:pt x="1336" y="739"/>
                  </a:lnTo>
                  <a:lnTo>
                    <a:pt x="1339" y="739"/>
                  </a:lnTo>
                  <a:lnTo>
                    <a:pt x="1339" y="742"/>
                  </a:lnTo>
                  <a:lnTo>
                    <a:pt x="1342" y="742"/>
                  </a:lnTo>
                  <a:lnTo>
                    <a:pt x="1342" y="745"/>
                  </a:lnTo>
                  <a:lnTo>
                    <a:pt x="1344" y="745"/>
                  </a:lnTo>
                  <a:lnTo>
                    <a:pt x="1344" y="747"/>
                  </a:lnTo>
                  <a:lnTo>
                    <a:pt x="1344" y="750"/>
                  </a:lnTo>
                  <a:lnTo>
                    <a:pt x="1342" y="753"/>
                  </a:lnTo>
                  <a:lnTo>
                    <a:pt x="1344" y="753"/>
                  </a:lnTo>
                  <a:lnTo>
                    <a:pt x="1347" y="753"/>
                  </a:lnTo>
                  <a:lnTo>
                    <a:pt x="1347" y="750"/>
                  </a:lnTo>
                  <a:lnTo>
                    <a:pt x="1349" y="750"/>
                  </a:lnTo>
                  <a:lnTo>
                    <a:pt x="1349" y="753"/>
                  </a:lnTo>
                  <a:lnTo>
                    <a:pt x="1352" y="753"/>
                  </a:lnTo>
                  <a:lnTo>
                    <a:pt x="1355" y="753"/>
                  </a:lnTo>
                  <a:lnTo>
                    <a:pt x="1355" y="755"/>
                  </a:lnTo>
                  <a:lnTo>
                    <a:pt x="1355" y="758"/>
                  </a:lnTo>
                  <a:lnTo>
                    <a:pt x="1352" y="758"/>
                  </a:lnTo>
                  <a:lnTo>
                    <a:pt x="1352" y="760"/>
                  </a:lnTo>
                  <a:lnTo>
                    <a:pt x="1355" y="760"/>
                  </a:lnTo>
                  <a:lnTo>
                    <a:pt x="1355" y="763"/>
                  </a:lnTo>
                  <a:lnTo>
                    <a:pt x="1355" y="766"/>
                  </a:lnTo>
                  <a:lnTo>
                    <a:pt x="1355" y="768"/>
                  </a:lnTo>
                  <a:lnTo>
                    <a:pt x="1355" y="771"/>
                  </a:lnTo>
                  <a:lnTo>
                    <a:pt x="1355" y="773"/>
                  </a:lnTo>
                  <a:lnTo>
                    <a:pt x="1355" y="776"/>
                  </a:lnTo>
                  <a:lnTo>
                    <a:pt x="1352" y="776"/>
                  </a:lnTo>
                  <a:lnTo>
                    <a:pt x="1352" y="779"/>
                  </a:lnTo>
                  <a:lnTo>
                    <a:pt x="1352" y="781"/>
                  </a:lnTo>
                  <a:lnTo>
                    <a:pt x="1349" y="781"/>
                  </a:lnTo>
                  <a:lnTo>
                    <a:pt x="1349" y="784"/>
                  </a:lnTo>
                  <a:lnTo>
                    <a:pt x="1347" y="784"/>
                  </a:lnTo>
                  <a:lnTo>
                    <a:pt x="1347" y="787"/>
                  </a:lnTo>
                  <a:lnTo>
                    <a:pt x="1344" y="787"/>
                  </a:lnTo>
                  <a:lnTo>
                    <a:pt x="1342" y="787"/>
                  </a:lnTo>
                  <a:lnTo>
                    <a:pt x="1339" y="787"/>
                  </a:lnTo>
                  <a:lnTo>
                    <a:pt x="1336" y="787"/>
                  </a:lnTo>
                  <a:lnTo>
                    <a:pt x="1334" y="787"/>
                  </a:lnTo>
                  <a:lnTo>
                    <a:pt x="1331" y="787"/>
                  </a:lnTo>
                  <a:lnTo>
                    <a:pt x="1329" y="787"/>
                  </a:lnTo>
                  <a:lnTo>
                    <a:pt x="1329" y="784"/>
                  </a:lnTo>
                  <a:lnTo>
                    <a:pt x="1326" y="784"/>
                  </a:lnTo>
                  <a:lnTo>
                    <a:pt x="1323" y="784"/>
                  </a:lnTo>
                  <a:lnTo>
                    <a:pt x="1323" y="781"/>
                  </a:lnTo>
                  <a:lnTo>
                    <a:pt x="1321" y="781"/>
                  </a:lnTo>
                  <a:lnTo>
                    <a:pt x="1321" y="784"/>
                  </a:lnTo>
                  <a:lnTo>
                    <a:pt x="1318" y="787"/>
                  </a:lnTo>
                  <a:lnTo>
                    <a:pt x="1318" y="789"/>
                  </a:lnTo>
                  <a:lnTo>
                    <a:pt x="1315" y="789"/>
                  </a:lnTo>
                  <a:lnTo>
                    <a:pt x="1315" y="792"/>
                  </a:lnTo>
                  <a:lnTo>
                    <a:pt x="1313" y="794"/>
                  </a:lnTo>
                  <a:lnTo>
                    <a:pt x="1313" y="797"/>
                  </a:lnTo>
                  <a:lnTo>
                    <a:pt x="1310" y="797"/>
                  </a:lnTo>
                  <a:lnTo>
                    <a:pt x="1310" y="800"/>
                  </a:lnTo>
                  <a:lnTo>
                    <a:pt x="1308" y="802"/>
                  </a:lnTo>
                  <a:lnTo>
                    <a:pt x="1308" y="805"/>
                  </a:lnTo>
                  <a:lnTo>
                    <a:pt x="1305" y="807"/>
                  </a:lnTo>
                  <a:lnTo>
                    <a:pt x="1302" y="810"/>
                  </a:lnTo>
                  <a:lnTo>
                    <a:pt x="1300" y="815"/>
                  </a:lnTo>
                  <a:lnTo>
                    <a:pt x="1300" y="818"/>
                  </a:lnTo>
                  <a:lnTo>
                    <a:pt x="1297" y="818"/>
                  </a:lnTo>
                  <a:lnTo>
                    <a:pt x="1300" y="820"/>
                  </a:lnTo>
                  <a:lnTo>
                    <a:pt x="1300" y="818"/>
                  </a:lnTo>
                  <a:lnTo>
                    <a:pt x="1302" y="818"/>
                  </a:lnTo>
                  <a:lnTo>
                    <a:pt x="1302" y="815"/>
                  </a:lnTo>
                  <a:lnTo>
                    <a:pt x="1302" y="818"/>
                  </a:lnTo>
                  <a:lnTo>
                    <a:pt x="1305" y="818"/>
                  </a:lnTo>
                  <a:lnTo>
                    <a:pt x="1302" y="818"/>
                  </a:lnTo>
                  <a:lnTo>
                    <a:pt x="1302" y="820"/>
                  </a:lnTo>
                  <a:lnTo>
                    <a:pt x="1305" y="820"/>
                  </a:lnTo>
                  <a:lnTo>
                    <a:pt x="1305" y="818"/>
                  </a:lnTo>
                  <a:lnTo>
                    <a:pt x="1308" y="818"/>
                  </a:lnTo>
                  <a:lnTo>
                    <a:pt x="1310" y="818"/>
                  </a:lnTo>
                  <a:lnTo>
                    <a:pt x="1313" y="818"/>
                  </a:lnTo>
                  <a:lnTo>
                    <a:pt x="1315" y="820"/>
                  </a:lnTo>
                  <a:lnTo>
                    <a:pt x="1315" y="823"/>
                  </a:lnTo>
                  <a:lnTo>
                    <a:pt x="1318" y="820"/>
                  </a:lnTo>
                  <a:lnTo>
                    <a:pt x="1321" y="820"/>
                  </a:lnTo>
                  <a:lnTo>
                    <a:pt x="1321" y="823"/>
                  </a:lnTo>
                  <a:lnTo>
                    <a:pt x="1323" y="823"/>
                  </a:lnTo>
                  <a:lnTo>
                    <a:pt x="1323" y="826"/>
                  </a:lnTo>
                  <a:lnTo>
                    <a:pt x="1326" y="826"/>
                  </a:lnTo>
                  <a:lnTo>
                    <a:pt x="1326" y="828"/>
                  </a:lnTo>
                  <a:lnTo>
                    <a:pt x="1329" y="828"/>
                  </a:lnTo>
                  <a:lnTo>
                    <a:pt x="1329" y="831"/>
                  </a:lnTo>
                  <a:lnTo>
                    <a:pt x="1326" y="831"/>
                  </a:lnTo>
                  <a:lnTo>
                    <a:pt x="1326" y="834"/>
                  </a:lnTo>
                  <a:lnTo>
                    <a:pt x="1329" y="834"/>
                  </a:lnTo>
                  <a:lnTo>
                    <a:pt x="1329" y="836"/>
                  </a:lnTo>
                  <a:lnTo>
                    <a:pt x="1326" y="836"/>
                  </a:lnTo>
                  <a:lnTo>
                    <a:pt x="1326" y="834"/>
                  </a:lnTo>
                  <a:lnTo>
                    <a:pt x="1323" y="834"/>
                  </a:lnTo>
                  <a:lnTo>
                    <a:pt x="1321" y="834"/>
                  </a:lnTo>
                  <a:lnTo>
                    <a:pt x="1321" y="836"/>
                  </a:lnTo>
                  <a:lnTo>
                    <a:pt x="1321" y="839"/>
                  </a:lnTo>
                  <a:lnTo>
                    <a:pt x="1318" y="839"/>
                  </a:lnTo>
                  <a:lnTo>
                    <a:pt x="1315" y="839"/>
                  </a:lnTo>
                  <a:lnTo>
                    <a:pt x="1315" y="836"/>
                  </a:lnTo>
                  <a:lnTo>
                    <a:pt x="1313" y="836"/>
                  </a:lnTo>
                  <a:lnTo>
                    <a:pt x="1313" y="834"/>
                  </a:lnTo>
                  <a:lnTo>
                    <a:pt x="1310" y="834"/>
                  </a:lnTo>
                  <a:lnTo>
                    <a:pt x="1313" y="836"/>
                  </a:lnTo>
                  <a:lnTo>
                    <a:pt x="1310" y="836"/>
                  </a:lnTo>
                  <a:lnTo>
                    <a:pt x="1310" y="834"/>
                  </a:lnTo>
                  <a:lnTo>
                    <a:pt x="1308" y="834"/>
                  </a:lnTo>
                  <a:lnTo>
                    <a:pt x="1308" y="836"/>
                  </a:lnTo>
                  <a:lnTo>
                    <a:pt x="1308" y="834"/>
                  </a:lnTo>
                  <a:lnTo>
                    <a:pt x="1305" y="834"/>
                  </a:lnTo>
                  <a:lnTo>
                    <a:pt x="1305" y="836"/>
                  </a:lnTo>
                  <a:lnTo>
                    <a:pt x="1302" y="836"/>
                  </a:lnTo>
                  <a:lnTo>
                    <a:pt x="1302" y="839"/>
                  </a:lnTo>
                  <a:lnTo>
                    <a:pt x="1302" y="841"/>
                  </a:lnTo>
                  <a:lnTo>
                    <a:pt x="1302" y="844"/>
                  </a:lnTo>
                  <a:lnTo>
                    <a:pt x="1305" y="844"/>
                  </a:lnTo>
                  <a:lnTo>
                    <a:pt x="1305" y="847"/>
                  </a:lnTo>
                  <a:lnTo>
                    <a:pt x="1302" y="847"/>
                  </a:lnTo>
                  <a:lnTo>
                    <a:pt x="1305" y="847"/>
                  </a:lnTo>
                  <a:lnTo>
                    <a:pt x="1305" y="849"/>
                  </a:lnTo>
                  <a:lnTo>
                    <a:pt x="1308" y="849"/>
                  </a:lnTo>
                  <a:lnTo>
                    <a:pt x="1308" y="852"/>
                  </a:lnTo>
                  <a:lnTo>
                    <a:pt x="1305" y="852"/>
                  </a:lnTo>
                  <a:lnTo>
                    <a:pt x="1305" y="849"/>
                  </a:lnTo>
                  <a:lnTo>
                    <a:pt x="1302" y="849"/>
                  </a:lnTo>
                  <a:lnTo>
                    <a:pt x="1302" y="852"/>
                  </a:lnTo>
                  <a:lnTo>
                    <a:pt x="1300" y="852"/>
                  </a:lnTo>
                  <a:lnTo>
                    <a:pt x="1300" y="854"/>
                  </a:lnTo>
                  <a:lnTo>
                    <a:pt x="1300" y="852"/>
                  </a:lnTo>
                  <a:lnTo>
                    <a:pt x="1297" y="852"/>
                  </a:lnTo>
                  <a:lnTo>
                    <a:pt x="1295" y="852"/>
                  </a:lnTo>
                  <a:lnTo>
                    <a:pt x="1292" y="852"/>
                  </a:lnTo>
                  <a:lnTo>
                    <a:pt x="1295" y="852"/>
                  </a:lnTo>
                  <a:lnTo>
                    <a:pt x="1292" y="852"/>
                  </a:lnTo>
                  <a:lnTo>
                    <a:pt x="1292" y="854"/>
                  </a:lnTo>
                  <a:lnTo>
                    <a:pt x="1292" y="852"/>
                  </a:lnTo>
                  <a:lnTo>
                    <a:pt x="1292" y="854"/>
                  </a:lnTo>
                  <a:lnTo>
                    <a:pt x="1289" y="854"/>
                  </a:lnTo>
                  <a:lnTo>
                    <a:pt x="1289" y="857"/>
                  </a:lnTo>
                  <a:lnTo>
                    <a:pt x="1292" y="857"/>
                  </a:lnTo>
                  <a:lnTo>
                    <a:pt x="1292" y="860"/>
                  </a:lnTo>
                  <a:lnTo>
                    <a:pt x="1295" y="860"/>
                  </a:lnTo>
                  <a:lnTo>
                    <a:pt x="1295" y="862"/>
                  </a:lnTo>
                  <a:lnTo>
                    <a:pt x="1297" y="865"/>
                  </a:lnTo>
                  <a:lnTo>
                    <a:pt x="1295" y="865"/>
                  </a:lnTo>
                  <a:lnTo>
                    <a:pt x="1297" y="865"/>
                  </a:lnTo>
                  <a:lnTo>
                    <a:pt x="1297" y="867"/>
                  </a:lnTo>
                  <a:lnTo>
                    <a:pt x="1297" y="870"/>
                  </a:lnTo>
                  <a:lnTo>
                    <a:pt x="1295" y="870"/>
                  </a:lnTo>
                  <a:lnTo>
                    <a:pt x="1292" y="870"/>
                  </a:lnTo>
                  <a:lnTo>
                    <a:pt x="1295" y="870"/>
                  </a:lnTo>
                  <a:lnTo>
                    <a:pt x="1295" y="873"/>
                  </a:lnTo>
                  <a:lnTo>
                    <a:pt x="1295" y="875"/>
                  </a:lnTo>
                  <a:lnTo>
                    <a:pt x="1292" y="875"/>
                  </a:lnTo>
                  <a:lnTo>
                    <a:pt x="1292" y="873"/>
                  </a:lnTo>
                  <a:lnTo>
                    <a:pt x="1289" y="873"/>
                  </a:lnTo>
                  <a:lnTo>
                    <a:pt x="1287" y="873"/>
                  </a:lnTo>
                  <a:lnTo>
                    <a:pt x="1284" y="873"/>
                  </a:lnTo>
                  <a:lnTo>
                    <a:pt x="1282" y="870"/>
                  </a:lnTo>
                  <a:lnTo>
                    <a:pt x="1279" y="870"/>
                  </a:lnTo>
                  <a:lnTo>
                    <a:pt x="1279" y="867"/>
                  </a:lnTo>
                  <a:lnTo>
                    <a:pt x="1276" y="867"/>
                  </a:lnTo>
                  <a:lnTo>
                    <a:pt x="1276" y="870"/>
                  </a:lnTo>
                  <a:lnTo>
                    <a:pt x="1274" y="870"/>
                  </a:lnTo>
                  <a:lnTo>
                    <a:pt x="1274" y="873"/>
                  </a:lnTo>
                  <a:lnTo>
                    <a:pt x="1271" y="873"/>
                  </a:lnTo>
                  <a:lnTo>
                    <a:pt x="1271" y="875"/>
                  </a:lnTo>
                  <a:lnTo>
                    <a:pt x="1274" y="875"/>
                  </a:lnTo>
                  <a:lnTo>
                    <a:pt x="1271" y="875"/>
                  </a:lnTo>
                  <a:lnTo>
                    <a:pt x="1274" y="875"/>
                  </a:lnTo>
                  <a:lnTo>
                    <a:pt x="1274" y="878"/>
                  </a:lnTo>
                  <a:lnTo>
                    <a:pt x="1271" y="878"/>
                  </a:lnTo>
                  <a:lnTo>
                    <a:pt x="1268" y="878"/>
                  </a:lnTo>
                  <a:lnTo>
                    <a:pt x="1271" y="878"/>
                  </a:lnTo>
                  <a:lnTo>
                    <a:pt x="1268" y="878"/>
                  </a:lnTo>
                  <a:lnTo>
                    <a:pt x="1271" y="878"/>
                  </a:lnTo>
                  <a:lnTo>
                    <a:pt x="1274" y="878"/>
                  </a:lnTo>
                  <a:lnTo>
                    <a:pt x="1274" y="881"/>
                  </a:lnTo>
                  <a:lnTo>
                    <a:pt x="1274" y="883"/>
                  </a:lnTo>
                  <a:lnTo>
                    <a:pt x="1274" y="886"/>
                  </a:lnTo>
                  <a:lnTo>
                    <a:pt x="1271" y="886"/>
                  </a:lnTo>
                  <a:lnTo>
                    <a:pt x="1271" y="888"/>
                  </a:lnTo>
                  <a:lnTo>
                    <a:pt x="1268" y="888"/>
                  </a:lnTo>
                  <a:lnTo>
                    <a:pt x="1268" y="886"/>
                  </a:lnTo>
                  <a:lnTo>
                    <a:pt x="1266" y="886"/>
                  </a:lnTo>
                  <a:lnTo>
                    <a:pt x="1266" y="883"/>
                  </a:lnTo>
                  <a:lnTo>
                    <a:pt x="1266" y="881"/>
                  </a:lnTo>
                  <a:lnTo>
                    <a:pt x="1266" y="883"/>
                  </a:lnTo>
                  <a:lnTo>
                    <a:pt x="1263" y="883"/>
                  </a:lnTo>
                  <a:lnTo>
                    <a:pt x="1263" y="881"/>
                  </a:lnTo>
                  <a:lnTo>
                    <a:pt x="1263" y="883"/>
                  </a:lnTo>
                  <a:lnTo>
                    <a:pt x="1263" y="881"/>
                  </a:lnTo>
                  <a:lnTo>
                    <a:pt x="1261" y="881"/>
                  </a:lnTo>
                  <a:lnTo>
                    <a:pt x="1261" y="878"/>
                  </a:lnTo>
                  <a:lnTo>
                    <a:pt x="1258" y="878"/>
                  </a:lnTo>
                  <a:lnTo>
                    <a:pt x="1258" y="875"/>
                  </a:lnTo>
                  <a:lnTo>
                    <a:pt x="1255" y="873"/>
                  </a:lnTo>
                  <a:lnTo>
                    <a:pt x="1258" y="873"/>
                  </a:lnTo>
                  <a:lnTo>
                    <a:pt x="1258" y="875"/>
                  </a:lnTo>
                  <a:lnTo>
                    <a:pt x="1261" y="875"/>
                  </a:lnTo>
                  <a:lnTo>
                    <a:pt x="1258" y="873"/>
                  </a:lnTo>
                  <a:lnTo>
                    <a:pt x="1255" y="873"/>
                  </a:lnTo>
                  <a:lnTo>
                    <a:pt x="1255" y="870"/>
                  </a:lnTo>
                  <a:lnTo>
                    <a:pt x="1255" y="867"/>
                  </a:lnTo>
                  <a:lnTo>
                    <a:pt x="1255" y="870"/>
                  </a:lnTo>
                  <a:lnTo>
                    <a:pt x="1255" y="867"/>
                  </a:lnTo>
                  <a:lnTo>
                    <a:pt x="1253" y="867"/>
                  </a:lnTo>
                  <a:lnTo>
                    <a:pt x="1250" y="867"/>
                  </a:lnTo>
                  <a:lnTo>
                    <a:pt x="1248" y="867"/>
                  </a:lnTo>
                  <a:lnTo>
                    <a:pt x="1248" y="870"/>
                  </a:lnTo>
                  <a:lnTo>
                    <a:pt x="1248" y="867"/>
                  </a:lnTo>
                  <a:lnTo>
                    <a:pt x="1245" y="870"/>
                  </a:lnTo>
                  <a:lnTo>
                    <a:pt x="1245" y="867"/>
                  </a:lnTo>
                  <a:lnTo>
                    <a:pt x="1245" y="870"/>
                  </a:lnTo>
                  <a:lnTo>
                    <a:pt x="1242" y="870"/>
                  </a:lnTo>
                  <a:lnTo>
                    <a:pt x="1242" y="867"/>
                  </a:lnTo>
                  <a:lnTo>
                    <a:pt x="1240" y="867"/>
                  </a:lnTo>
                  <a:lnTo>
                    <a:pt x="1237" y="867"/>
                  </a:lnTo>
                  <a:lnTo>
                    <a:pt x="1240" y="870"/>
                  </a:lnTo>
                  <a:lnTo>
                    <a:pt x="1240" y="873"/>
                  </a:lnTo>
                  <a:lnTo>
                    <a:pt x="1240" y="870"/>
                  </a:lnTo>
                  <a:lnTo>
                    <a:pt x="1237" y="870"/>
                  </a:lnTo>
                  <a:lnTo>
                    <a:pt x="1237" y="873"/>
                  </a:lnTo>
                  <a:lnTo>
                    <a:pt x="1237" y="870"/>
                  </a:lnTo>
                  <a:lnTo>
                    <a:pt x="1235" y="870"/>
                  </a:lnTo>
                  <a:lnTo>
                    <a:pt x="1235" y="867"/>
                  </a:lnTo>
                  <a:lnTo>
                    <a:pt x="1232" y="867"/>
                  </a:lnTo>
                  <a:lnTo>
                    <a:pt x="1232" y="865"/>
                  </a:lnTo>
                  <a:lnTo>
                    <a:pt x="1232" y="867"/>
                  </a:lnTo>
                  <a:lnTo>
                    <a:pt x="1232" y="865"/>
                  </a:lnTo>
                  <a:lnTo>
                    <a:pt x="1232" y="862"/>
                  </a:lnTo>
                  <a:lnTo>
                    <a:pt x="1229" y="865"/>
                  </a:lnTo>
                  <a:lnTo>
                    <a:pt x="1229" y="862"/>
                  </a:lnTo>
                  <a:lnTo>
                    <a:pt x="1227" y="862"/>
                  </a:lnTo>
                  <a:lnTo>
                    <a:pt x="1227" y="860"/>
                  </a:lnTo>
                  <a:lnTo>
                    <a:pt x="1224" y="860"/>
                  </a:lnTo>
                  <a:lnTo>
                    <a:pt x="1222" y="860"/>
                  </a:lnTo>
                  <a:lnTo>
                    <a:pt x="1219" y="860"/>
                  </a:lnTo>
                  <a:lnTo>
                    <a:pt x="1219" y="862"/>
                  </a:lnTo>
                  <a:lnTo>
                    <a:pt x="1216" y="865"/>
                  </a:lnTo>
                  <a:lnTo>
                    <a:pt x="1219" y="865"/>
                  </a:lnTo>
                  <a:lnTo>
                    <a:pt x="1222" y="865"/>
                  </a:lnTo>
                  <a:lnTo>
                    <a:pt x="1219" y="865"/>
                  </a:lnTo>
                  <a:lnTo>
                    <a:pt x="1219" y="867"/>
                  </a:lnTo>
                  <a:lnTo>
                    <a:pt x="1222" y="867"/>
                  </a:lnTo>
                  <a:lnTo>
                    <a:pt x="1219" y="867"/>
                  </a:lnTo>
                  <a:lnTo>
                    <a:pt x="1222" y="867"/>
                  </a:lnTo>
                  <a:lnTo>
                    <a:pt x="1219" y="867"/>
                  </a:lnTo>
                  <a:lnTo>
                    <a:pt x="1219" y="870"/>
                  </a:lnTo>
                  <a:lnTo>
                    <a:pt x="1222" y="870"/>
                  </a:lnTo>
                  <a:lnTo>
                    <a:pt x="1222" y="873"/>
                  </a:lnTo>
                  <a:lnTo>
                    <a:pt x="1219" y="873"/>
                  </a:lnTo>
                  <a:lnTo>
                    <a:pt x="1219" y="870"/>
                  </a:lnTo>
                  <a:lnTo>
                    <a:pt x="1216" y="870"/>
                  </a:lnTo>
                  <a:lnTo>
                    <a:pt x="1216" y="873"/>
                  </a:lnTo>
                  <a:lnTo>
                    <a:pt x="1216" y="870"/>
                  </a:lnTo>
                  <a:lnTo>
                    <a:pt x="1216" y="873"/>
                  </a:lnTo>
                  <a:lnTo>
                    <a:pt x="1214" y="873"/>
                  </a:lnTo>
                  <a:lnTo>
                    <a:pt x="1211" y="873"/>
                  </a:lnTo>
                  <a:lnTo>
                    <a:pt x="1211" y="875"/>
                  </a:lnTo>
                  <a:lnTo>
                    <a:pt x="1208" y="875"/>
                  </a:lnTo>
                  <a:lnTo>
                    <a:pt x="1208" y="878"/>
                  </a:lnTo>
                  <a:lnTo>
                    <a:pt x="1208" y="881"/>
                  </a:lnTo>
                  <a:lnTo>
                    <a:pt x="1211" y="881"/>
                  </a:lnTo>
                  <a:lnTo>
                    <a:pt x="1214" y="881"/>
                  </a:lnTo>
                  <a:lnTo>
                    <a:pt x="1216" y="881"/>
                  </a:lnTo>
                  <a:lnTo>
                    <a:pt x="1219" y="881"/>
                  </a:lnTo>
                  <a:lnTo>
                    <a:pt x="1219" y="883"/>
                  </a:lnTo>
                  <a:lnTo>
                    <a:pt x="1222" y="883"/>
                  </a:lnTo>
                  <a:lnTo>
                    <a:pt x="1224" y="883"/>
                  </a:lnTo>
                  <a:lnTo>
                    <a:pt x="1227" y="883"/>
                  </a:lnTo>
                  <a:lnTo>
                    <a:pt x="1227" y="886"/>
                  </a:lnTo>
                  <a:lnTo>
                    <a:pt x="1227" y="883"/>
                  </a:lnTo>
                  <a:lnTo>
                    <a:pt x="1227" y="886"/>
                  </a:lnTo>
                  <a:lnTo>
                    <a:pt x="1224" y="886"/>
                  </a:lnTo>
                  <a:lnTo>
                    <a:pt x="1227" y="886"/>
                  </a:lnTo>
                  <a:lnTo>
                    <a:pt x="1224" y="886"/>
                  </a:lnTo>
                  <a:lnTo>
                    <a:pt x="1227" y="886"/>
                  </a:lnTo>
                  <a:lnTo>
                    <a:pt x="1229" y="886"/>
                  </a:lnTo>
                  <a:lnTo>
                    <a:pt x="1232" y="888"/>
                  </a:lnTo>
                  <a:lnTo>
                    <a:pt x="1235" y="888"/>
                  </a:lnTo>
                  <a:lnTo>
                    <a:pt x="1235" y="891"/>
                  </a:lnTo>
                  <a:lnTo>
                    <a:pt x="1237" y="894"/>
                  </a:lnTo>
                  <a:lnTo>
                    <a:pt x="1235" y="896"/>
                  </a:lnTo>
                  <a:lnTo>
                    <a:pt x="1232" y="896"/>
                  </a:lnTo>
                  <a:lnTo>
                    <a:pt x="1232" y="899"/>
                  </a:lnTo>
                  <a:lnTo>
                    <a:pt x="1235" y="899"/>
                  </a:lnTo>
                  <a:lnTo>
                    <a:pt x="1235" y="896"/>
                  </a:lnTo>
                  <a:lnTo>
                    <a:pt x="1237" y="896"/>
                  </a:lnTo>
                  <a:lnTo>
                    <a:pt x="1240" y="896"/>
                  </a:lnTo>
                  <a:lnTo>
                    <a:pt x="1240" y="899"/>
                  </a:lnTo>
                  <a:lnTo>
                    <a:pt x="1237" y="899"/>
                  </a:lnTo>
                  <a:lnTo>
                    <a:pt x="1237" y="901"/>
                  </a:lnTo>
                  <a:lnTo>
                    <a:pt x="1240" y="901"/>
                  </a:lnTo>
                  <a:lnTo>
                    <a:pt x="1240" y="899"/>
                  </a:lnTo>
                  <a:lnTo>
                    <a:pt x="1242" y="899"/>
                  </a:lnTo>
                  <a:lnTo>
                    <a:pt x="1240" y="899"/>
                  </a:lnTo>
                  <a:lnTo>
                    <a:pt x="1240" y="901"/>
                  </a:lnTo>
                  <a:lnTo>
                    <a:pt x="1240" y="904"/>
                  </a:lnTo>
                  <a:lnTo>
                    <a:pt x="1237" y="904"/>
                  </a:lnTo>
                  <a:lnTo>
                    <a:pt x="1235" y="904"/>
                  </a:lnTo>
                  <a:lnTo>
                    <a:pt x="1235" y="907"/>
                  </a:lnTo>
                  <a:lnTo>
                    <a:pt x="1237" y="904"/>
                  </a:lnTo>
                  <a:lnTo>
                    <a:pt x="1237" y="907"/>
                  </a:lnTo>
                  <a:lnTo>
                    <a:pt x="1237" y="904"/>
                  </a:lnTo>
                  <a:lnTo>
                    <a:pt x="1237" y="907"/>
                  </a:lnTo>
                  <a:lnTo>
                    <a:pt x="1240" y="907"/>
                  </a:lnTo>
                  <a:lnTo>
                    <a:pt x="1242" y="907"/>
                  </a:lnTo>
                  <a:lnTo>
                    <a:pt x="1242" y="909"/>
                  </a:lnTo>
                  <a:lnTo>
                    <a:pt x="1240" y="909"/>
                  </a:lnTo>
                  <a:lnTo>
                    <a:pt x="1237" y="909"/>
                  </a:lnTo>
                  <a:lnTo>
                    <a:pt x="1237" y="907"/>
                  </a:lnTo>
                  <a:lnTo>
                    <a:pt x="1235" y="907"/>
                  </a:lnTo>
                  <a:lnTo>
                    <a:pt x="1235" y="904"/>
                  </a:lnTo>
                  <a:lnTo>
                    <a:pt x="1232" y="904"/>
                  </a:lnTo>
                  <a:lnTo>
                    <a:pt x="1235" y="904"/>
                  </a:lnTo>
                  <a:lnTo>
                    <a:pt x="1232" y="904"/>
                  </a:lnTo>
                  <a:lnTo>
                    <a:pt x="1232" y="901"/>
                  </a:lnTo>
                  <a:lnTo>
                    <a:pt x="1229" y="901"/>
                  </a:lnTo>
                  <a:lnTo>
                    <a:pt x="1229" y="904"/>
                  </a:lnTo>
                  <a:lnTo>
                    <a:pt x="1227" y="904"/>
                  </a:lnTo>
                  <a:lnTo>
                    <a:pt x="1224" y="904"/>
                  </a:lnTo>
                  <a:lnTo>
                    <a:pt x="1224" y="907"/>
                  </a:lnTo>
                  <a:lnTo>
                    <a:pt x="1222" y="907"/>
                  </a:lnTo>
                  <a:lnTo>
                    <a:pt x="1222" y="909"/>
                  </a:lnTo>
                  <a:lnTo>
                    <a:pt x="1224" y="909"/>
                  </a:lnTo>
                  <a:lnTo>
                    <a:pt x="1224" y="912"/>
                  </a:lnTo>
                  <a:lnTo>
                    <a:pt x="1222" y="912"/>
                  </a:lnTo>
                  <a:lnTo>
                    <a:pt x="1222" y="914"/>
                  </a:lnTo>
                  <a:lnTo>
                    <a:pt x="1219" y="914"/>
                  </a:lnTo>
                  <a:lnTo>
                    <a:pt x="1219" y="912"/>
                  </a:lnTo>
                  <a:lnTo>
                    <a:pt x="1219" y="914"/>
                  </a:lnTo>
                  <a:lnTo>
                    <a:pt x="1216" y="914"/>
                  </a:lnTo>
                  <a:lnTo>
                    <a:pt x="1216" y="912"/>
                  </a:lnTo>
                  <a:lnTo>
                    <a:pt x="1214" y="912"/>
                  </a:lnTo>
                  <a:lnTo>
                    <a:pt x="1214" y="909"/>
                  </a:lnTo>
                  <a:lnTo>
                    <a:pt x="1211" y="909"/>
                  </a:lnTo>
                  <a:lnTo>
                    <a:pt x="1211" y="907"/>
                  </a:lnTo>
                  <a:lnTo>
                    <a:pt x="1211" y="904"/>
                  </a:lnTo>
                  <a:lnTo>
                    <a:pt x="1208" y="904"/>
                  </a:lnTo>
                  <a:lnTo>
                    <a:pt x="1208" y="901"/>
                  </a:lnTo>
                  <a:lnTo>
                    <a:pt x="1206" y="901"/>
                  </a:lnTo>
                  <a:lnTo>
                    <a:pt x="1206" y="899"/>
                  </a:lnTo>
                  <a:lnTo>
                    <a:pt x="1203" y="899"/>
                  </a:lnTo>
                  <a:lnTo>
                    <a:pt x="1203" y="896"/>
                  </a:lnTo>
                  <a:lnTo>
                    <a:pt x="1203" y="899"/>
                  </a:lnTo>
                  <a:lnTo>
                    <a:pt x="1203" y="896"/>
                  </a:lnTo>
                  <a:lnTo>
                    <a:pt x="1201" y="896"/>
                  </a:lnTo>
                  <a:lnTo>
                    <a:pt x="1198" y="896"/>
                  </a:lnTo>
                  <a:lnTo>
                    <a:pt x="1198" y="894"/>
                  </a:lnTo>
                  <a:lnTo>
                    <a:pt x="1198" y="891"/>
                  </a:lnTo>
                  <a:lnTo>
                    <a:pt x="1198" y="894"/>
                  </a:lnTo>
                  <a:lnTo>
                    <a:pt x="1195" y="894"/>
                  </a:lnTo>
                  <a:lnTo>
                    <a:pt x="1195" y="891"/>
                  </a:lnTo>
                  <a:lnTo>
                    <a:pt x="1193" y="891"/>
                  </a:lnTo>
                  <a:lnTo>
                    <a:pt x="1195" y="891"/>
                  </a:lnTo>
                  <a:lnTo>
                    <a:pt x="1195" y="888"/>
                  </a:lnTo>
                  <a:lnTo>
                    <a:pt x="1193" y="888"/>
                  </a:lnTo>
                  <a:lnTo>
                    <a:pt x="1193" y="886"/>
                  </a:lnTo>
                  <a:lnTo>
                    <a:pt x="1190" y="886"/>
                  </a:lnTo>
                  <a:lnTo>
                    <a:pt x="1188" y="886"/>
                  </a:lnTo>
                  <a:lnTo>
                    <a:pt x="1188" y="888"/>
                  </a:lnTo>
                  <a:lnTo>
                    <a:pt x="1185" y="888"/>
                  </a:lnTo>
                  <a:lnTo>
                    <a:pt x="1182" y="888"/>
                  </a:lnTo>
                  <a:lnTo>
                    <a:pt x="1180" y="888"/>
                  </a:lnTo>
                  <a:lnTo>
                    <a:pt x="1180" y="891"/>
                  </a:lnTo>
                  <a:lnTo>
                    <a:pt x="1177" y="891"/>
                  </a:lnTo>
                  <a:lnTo>
                    <a:pt x="1175" y="891"/>
                  </a:lnTo>
                  <a:lnTo>
                    <a:pt x="1175" y="894"/>
                  </a:lnTo>
                  <a:lnTo>
                    <a:pt x="1172" y="894"/>
                  </a:lnTo>
                  <a:lnTo>
                    <a:pt x="1172" y="896"/>
                  </a:lnTo>
                  <a:lnTo>
                    <a:pt x="1172" y="899"/>
                  </a:lnTo>
                  <a:lnTo>
                    <a:pt x="1172" y="901"/>
                  </a:lnTo>
                  <a:lnTo>
                    <a:pt x="1172" y="899"/>
                  </a:lnTo>
                  <a:lnTo>
                    <a:pt x="1172" y="901"/>
                  </a:lnTo>
                  <a:lnTo>
                    <a:pt x="1172" y="904"/>
                  </a:lnTo>
                  <a:lnTo>
                    <a:pt x="1175" y="904"/>
                  </a:lnTo>
                  <a:lnTo>
                    <a:pt x="1172" y="904"/>
                  </a:lnTo>
                  <a:lnTo>
                    <a:pt x="1172" y="907"/>
                  </a:lnTo>
                  <a:lnTo>
                    <a:pt x="1172" y="904"/>
                  </a:lnTo>
                  <a:lnTo>
                    <a:pt x="1172" y="907"/>
                  </a:lnTo>
                  <a:lnTo>
                    <a:pt x="1172" y="909"/>
                  </a:lnTo>
                  <a:lnTo>
                    <a:pt x="1172" y="912"/>
                  </a:lnTo>
                  <a:lnTo>
                    <a:pt x="1175" y="912"/>
                  </a:lnTo>
                  <a:lnTo>
                    <a:pt x="1175" y="914"/>
                  </a:lnTo>
                  <a:lnTo>
                    <a:pt x="1175" y="917"/>
                  </a:lnTo>
                  <a:lnTo>
                    <a:pt x="1175" y="914"/>
                  </a:lnTo>
                  <a:lnTo>
                    <a:pt x="1177" y="917"/>
                  </a:lnTo>
                  <a:lnTo>
                    <a:pt x="1177" y="920"/>
                  </a:lnTo>
                  <a:lnTo>
                    <a:pt x="1180" y="922"/>
                  </a:lnTo>
                  <a:lnTo>
                    <a:pt x="1177" y="922"/>
                  </a:lnTo>
                  <a:lnTo>
                    <a:pt x="1180" y="922"/>
                  </a:lnTo>
                  <a:lnTo>
                    <a:pt x="1180" y="925"/>
                  </a:lnTo>
                  <a:lnTo>
                    <a:pt x="1177" y="925"/>
                  </a:lnTo>
                  <a:lnTo>
                    <a:pt x="1175" y="925"/>
                  </a:lnTo>
                  <a:lnTo>
                    <a:pt x="1175" y="928"/>
                  </a:lnTo>
                  <a:lnTo>
                    <a:pt x="1177" y="928"/>
                  </a:lnTo>
                  <a:lnTo>
                    <a:pt x="1177" y="930"/>
                  </a:lnTo>
                  <a:lnTo>
                    <a:pt x="1177" y="933"/>
                  </a:lnTo>
                  <a:lnTo>
                    <a:pt x="1175" y="933"/>
                  </a:lnTo>
                  <a:lnTo>
                    <a:pt x="1175" y="935"/>
                  </a:lnTo>
                  <a:lnTo>
                    <a:pt x="1175" y="938"/>
                  </a:lnTo>
                  <a:lnTo>
                    <a:pt x="1175" y="935"/>
                  </a:lnTo>
                  <a:lnTo>
                    <a:pt x="1175" y="938"/>
                  </a:lnTo>
                  <a:lnTo>
                    <a:pt x="1172" y="938"/>
                  </a:lnTo>
                  <a:lnTo>
                    <a:pt x="1172" y="941"/>
                  </a:lnTo>
                  <a:lnTo>
                    <a:pt x="1169" y="941"/>
                  </a:lnTo>
                  <a:lnTo>
                    <a:pt x="1169" y="943"/>
                  </a:lnTo>
                  <a:lnTo>
                    <a:pt x="1169" y="946"/>
                  </a:lnTo>
                  <a:lnTo>
                    <a:pt x="1169" y="948"/>
                  </a:lnTo>
                  <a:lnTo>
                    <a:pt x="1172" y="948"/>
                  </a:lnTo>
                  <a:lnTo>
                    <a:pt x="1175" y="948"/>
                  </a:lnTo>
                  <a:lnTo>
                    <a:pt x="1175" y="951"/>
                  </a:lnTo>
                  <a:lnTo>
                    <a:pt x="1172" y="951"/>
                  </a:lnTo>
                  <a:lnTo>
                    <a:pt x="1175" y="951"/>
                  </a:lnTo>
                  <a:lnTo>
                    <a:pt x="1175" y="954"/>
                  </a:lnTo>
                  <a:lnTo>
                    <a:pt x="1175" y="951"/>
                  </a:lnTo>
                  <a:lnTo>
                    <a:pt x="1172" y="951"/>
                  </a:lnTo>
                  <a:lnTo>
                    <a:pt x="1169" y="951"/>
                  </a:lnTo>
                  <a:lnTo>
                    <a:pt x="1172" y="951"/>
                  </a:lnTo>
                  <a:lnTo>
                    <a:pt x="1169" y="951"/>
                  </a:lnTo>
                  <a:lnTo>
                    <a:pt x="1172" y="951"/>
                  </a:lnTo>
                  <a:lnTo>
                    <a:pt x="1172" y="954"/>
                  </a:lnTo>
                  <a:lnTo>
                    <a:pt x="1175" y="954"/>
                  </a:lnTo>
                  <a:lnTo>
                    <a:pt x="1175" y="956"/>
                  </a:lnTo>
                  <a:lnTo>
                    <a:pt x="1177" y="956"/>
                  </a:lnTo>
                  <a:lnTo>
                    <a:pt x="1177" y="959"/>
                  </a:lnTo>
                  <a:lnTo>
                    <a:pt x="1180" y="959"/>
                  </a:lnTo>
                  <a:lnTo>
                    <a:pt x="1180" y="962"/>
                  </a:lnTo>
                  <a:lnTo>
                    <a:pt x="1180" y="964"/>
                  </a:lnTo>
                  <a:lnTo>
                    <a:pt x="1180" y="967"/>
                  </a:lnTo>
                  <a:lnTo>
                    <a:pt x="1180" y="969"/>
                  </a:lnTo>
                  <a:lnTo>
                    <a:pt x="1180" y="972"/>
                  </a:lnTo>
                  <a:lnTo>
                    <a:pt x="1182" y="972"/>
                  </a:lnTo>
                  <a:lnTo>
                    <a:pt x="1185" y="972"/>
                  </a:lnTo>
                  <a:lnTo>
                    <a:pt x="1188" y="972"/>
                  </a:lnTo>
                  <a:lnTo>
                    <a:pt x="1188" y="975"/>
                  </a:lnTo>
                  <a:lnTo>
                    <a:pt x="1188" y="977"/>
                  </a:lnTo>
                  <a:lnTo>
                    <a:pt x="1188" y="980"/>
                  </a:lnTo>
                  <a:lnTo>
                    <a:pt x="1185" y="980"/>
                  </a:lnTo>
                  <a:lnTo>
                    <a:pt x="1185" y="977"/>
                  </a:lnTo>
                  <a:lnTo>
                    <a:pt x="1185" y="980"/>
                  </a:lnTo>
                  <a:lnTo>
                    <a:pt x="1188" y="980"/>
                  </a:lnTo>
                  <a:lnTo>
                    <a:pt x="1188" y="982"/>
                  </a:lnTo>
                  <a:lnTo>
                    <a:pt x="1188" y="985"/>
                  </a:lnTo>
                  <a:lnTo>
                    <a:pt x="1190" y="985"/>
                  </a:lnTo>
                  <a:lnTo>
                    <a:pt x="1188" y="985"/>
                  </a:lnTo>
                  <a:lnTo>
                    <a:pt x="1188" y="988"/>
                  </a:lnTo>
                  <a:lnTo>
                    <a:pt x="1188" y="985"/>
                  </a:lnTo>
                  <a:lnTo>
                    <a:pt x="1185" y="985"/>
                  </a:lnTo>
                  <a:lnTo>
                    <a:pt x="1185" y="982"/>
                  </a:lnTo>
                  <a:lnTo>
                    <a:pt x="1182" y="985"/>
                  </a:lnTo>
                  <a:lnTo>
                    <a:pt x="1185" y="985"/>
                  </a:lnTo>
                  <a:lnTo>
                    <a:pt x="1182" y="985"/>
                  </a:lnTo>
                  <a:lnTo>
                    <a:pt x="1182" y="982"/>
                  </a:lnTo>
                  <a:lnTo>
                    <a:pt x="1180" y="982"/>
                  </a:lnTo>
                  <a:lnTo>
                    <a:pt x="1180" y="985"/>
                  </a:lnTo>
                  <a:lnTo>
                    <a:pt x="1180" y="988"/>
                  </a:lnTo>
                  <a:lnTo>
                    <a:pt x="1180" y="985"/>
                  </a:lnTo>
                  <a:lnTo>
                    <a:pt x="1180" y="988"/>
                  </a:lnTo>
                  <a:lnTo>
                    <a:pt x="1177" y="988"/>
                  </a:lnTo>
                  <a:lnTo>
                    <a:pt x="1177" y="990"/>
                  </a:lnTo>
                  <a:lnTo>
                    <a:pt x="1175" y="993"/>
                  </a:lnTo>
                  <a:lnTo>
                    <a:pt x="1177" y="993"/>
                  </a:lnTo>
                  <a:lnTo>
                    <a:pt x="1177" y="990"/>
                  </a:lnTo>
                  <a:lnTo>
                    <a:pt x="1177" y="993"/>
                  </a:lnTo>
                  <a:lnTo>
                    <a:pt x="1175" y="993"/>
                  </a:lnTo>
                  <a:lnTo>
                    <a:pt x="1175" y="995"/>
                  </a:lnTo>
                  <a:lnTo>
                    <a:pt x="1172" y="995"/>
                  </a:lnTo>
                  <a:lnTo>
                    <a:pt x="1172" y="998"/>
                  </a:lnTo>
                  <a:lnTo>
                    <a:pt x="1169" y="998"/>
                  </a:lnTo>
                  <a:lnTo>
                    <a:pt x="1169" y="1001"/>
                  </a:lnTo>
                  <a:lnTo>
                    <a:pt x="1167" y="1001"/>
                  </a:lnTo>
                  <a:lnTo>
                    <a:pt x="1169" y="1001"/>
                  </a:lnTo>
                  <a:lnTo>
                    <a:pt x="1169" y="1003"/>
                  </a:lnTo>
                  <a:lnTo>
                    <a:pt x="1169" y="1001"/>
                  </a:lnTo>
                  <a:lnTo>
                    <a:pt x="1169" y="1003"/>
                  </a:lnTo>
                  <a:lnTo>
                    <a:pt x="1172" y="1003"/>
                  </a:lnTo>
                  <a:lnTo>
                    <a:pt x="1172" y="1006"/>
                  </a:lnTo>
                  <a:lnTo>
                    <a:pt x="1172" y="1003"/>
                  </a:lnTo>
                  <a:lnTo>
                    <a:pt x="1172" y="1006"/>
                  </a:lnTo>
                  <a:lnTo>
                    <a:pt x="1172" y="1009"/>
                  </a:lnTo>
                  <a:lnTo>
                    <a:pt x="1172" y="1011"/>
                  </a:lnTo>
                  <a:lnTo>
                    <a:pt x="1172" y="1009"/>
                  </a:lnTo>
                  <a:lnTo>
                    <a:pt x="1172" y="1011"/>
                  </a:lnTo>
                  <a:lnTo>
                    <a:pt x="1172" y="1014"/>
                  </a:lnTo>
                  <a:lnTo>
                    <a:pt x="1172" y="1016"/>
                  </a:lnTo>
                  <a:lnTo>
                    <a:pt x="1172" y="1019"/>
                  </a:lnTo>
                  <a:lnTo>
                    <a:pt x="1172" y="1022"/>
                  </a:lnTo>
                  <a:lnTo>
                    <a:pt x="1169" y="1022"/>
                  </a:lnTo>
                  <a:lnTo>
                    <a:pt x="1172" y="1022"/>
                  </a:lnTo>
                  <a:lnTo>
                    <a:pt x="1169" y="1022"/>
                  </a:lnTo>
                  <a:lnTo>
                    <a:pt x="1172" y="1022"/>
                  </a:lnTo>
                  <a:lnTo>
                    <a:pt x="1172" y="1024"/>
                  </a:lnTo>
                  <a:lnTo>
                    <a:pt x="1169" y="1024"/>
                  </a:lnTo>
                  <a:lnTo>
                    <a:pt x="1172" y="1024"/>
                  </a:lnTo>
                  <a:lnTo>
                    <a:pt x="1172" y="1027"/>
                  </a:lnTo>
                  <a:lnTo>
                    <a:pt x="1169" y="1027"/>
                  </a:lnTo>
                  <a:lnTo>
                    <a:pt x="1169" y="1029"/>
                  </a:lnTo>
                  <a:lnTo>
                    <a:pt x="1167" y="1029"/>
                  </a:lnTo>
                  <a:lnTo>
                    <a:pt x="1164" y="1029"/>
                  </a:lnTo>
                  <a:lnTo>
                    <a:pt x="1164" y="1027"/>
                  </a:lnTo>
                  <a:lnTo>
                    <a:pt x="1164" y="1029"/>
                  </a:lnTo>
                  <a:lnTo>
                    <a:pt x="1164" y="1032"/>
                  </a:lnTo>
                  <a:lnTo>
                    <a:pt x="1164" y="1029"/>
                  </a:lnTo>
                  <a:lnTo>
                    <a:pt x="1161" y="1032"/>
                  </a:lnTo>
                  <a:lnTo>
                    <a:pt x="1161" y="1029"/>
                  </a:lnTo>
                  <a:lnTo>
                    <a:pt x="1164" y="1029"/>
                  </a:lnTo>
                  <a:lnTo>
                    <a:pt x="1161" y="1029"/>
                  </a:lnTo>
                  <a:lnTo>
                    <a:pt x="1161" y="1032"/>
                  </a:lnTo>
                  <a:lnTo>
                    <a:pt x="1159" y="1032"/>
                  </a:lnTo>
                  <a:lnTo>
                    <a:pt x="1159" y="1029"/>
                  </a:lnTo>
                  <a:lnTo>
                    <a:pt x="1156" y="1029"/>
                  </a:lnTo>
                  <a:lnTo>
                    <a:pt x="1156" y="1032"/>
                  </a:lnTo>
                  <a:lnTo>
                    <a:pt x="1156" y="1035"/>
                  </a:lnTo>
                  <a:lnTo>
                    <a:pt x="1156" y="1037"/>
                  </a:lnTo>
                  <a:lnTo>
                    <a:pt x="1154" y="1037"/>
                  </a:lnTo>
                  <a:lnTo>
                    <a:pt x="1154" y="1035"/>
                  </a:lnTo>
                  <a:lnTo>
                    <a:pt x="1151" y="1035"/>
                  </a:lnTo>
                  <a:lnTo>
                    <a:pt x="1151" y="1037"/>
                  </a:lnTo>
                  <a:lnTo>
                    <a:pt x="1154" y="1037"/>
                  </a:lnTo>
                  <a:lnTo>
                    <a:pt x="1154" y="1040"/>
                  </a:lnTo>
                  <a:lnTo>
                    <a:pt x="1151" y="1040"/>
                  </a:lnTo>
                  <a:lnTo>
                    <a:pt x="1148" y="1040"/>
                  </a:lnTo>
                  <a:lnTo>
                    <a:pt x="1148" y="1037"/>
                  </a:lnTo>
                  <a:lnTo>
                    <a:pt x="1146" y="1037"/>
                  </a:lnTo>
                  <a:lnTo>
                    <a:pt x="1143" y="1037"/>
                  </a:lnTo>
                  <a:lnTo>
                    <a:pt x="1143" y="1035"/>
                  </a:lnTo>
                  <a:lnTo>
                    <a:pt x="1141" y="1035"/>
                  </a:lnTo>
                  <a:lnTo>
                    <a:pt x="1141" y="1032"/>
                  </a:lnTo>
                  <a:lnTo>
                    <a:pt x="1143" y="1032"/>
                  </a:lnTo>
                  <a:lnTo>
                    <a:pt x="1141" y="1032"/>
                  </a:lnTo>
                  <a:lnTo>
                    <a:pt x="1138" y="1032"/>
                  </a:lnTo>
                  <a:lnTo>
                    <a:pt x="1135" y="1032"/>
                  </a:lnTo>
                  <a:lnTo>
                    <a:pt x="1135" y="1029"/>
                  </a:lnTo>
                  <a:lnTo>
                    <a:pt x="1133" y="1029"/>
                  </a:lnTo>
                  <a:lnTo>
                    <a:pt x="1135" y="1029"/>
                  </a:lnTo>
                  <a:lnTo>
                    <a:pt x="1135" y="1027"/>
                  </a:lnTo>
                  <a:lnTo>
                    <a:pt x="1133" y="1027"/>
                  </a:lnTo>
                  <a:lnTo>
                    <a:pt x="1135" y="1027"/>
                  </a:lnTo>
                  <a:lnTo>
                    <a:pt x="1133" y="1024"/>
                  </a:lnTo>
                  <a:lnTo>
                    <a:pt x="1135" y="1024"/>
                  </a:lnTo>
                  <a:lnTo>
                    <a:pt x="1133" y="1024"/>
                  </a:lnTo>
                  <a:lnTo>
                    <a:pt x="1133" y="1022"/>
                  </a:lnTo>
                  <a:lnTo>
                    <a:pt x="1135" y="1022"/>
                  </a:lnTo>
                  <a:lnTo>
                    <a:pt x="1133" y="1022"/>
                  </a:lnTo>
                  <a:lnTo>
                    <a:pt x="1133" y="1019"/>
                  </a:lnTo>
                  <a:lnTo>
                    <a:pt x="1135" y="1019"/>
                  </a:lnTo>
                  <a:lnTo>
                    <a:pt x="1133" y="1019"/>
                  </a:lnTo>
                  <a:lnTo>
                    <a:pt x="1133" y="1016"/>
                  </a:lnTo>
                  <a:lnTo>
                    <a:pt x="1133" y="1019"/>
                  </a:lnTo>
                  <a:lnTo>
                    <a:pt x="1133" y="1016"/>
                  </a:lnTo>
                  <a:lnTo>
                    <a:pt x="1133" y="1014"/>
                  </a:lnTo>
                  <a:lnTo>
                    <a:pt x="1133" y="1011"/>
                  </a:lnTo>
                  <a:lnTo>
                    <a:pt x="1130" y="1011"/>
                  </a:lnTo>
                  <a:lnTo>
                    <a:pt x="1130" y="1009"/>
                  </a:lnTo>
                  <a:lnTo>
                    <a:pt x="1130" y="1006"/>
                  </a:lnTo>
                  <a:lnTo>
                    <a:pt x="1128" y="1006"/>
                  </a:lnTo>
                  <a:lnTo>
                    <a:pt x="1128" y="1003"/>
                  </a:lnTo>
                  <a:lnTo>
                    <a:pt x="1130" y="1003"/>
                  </a:lnTo>
                  <a:lnTo>
                    <a:pt x="1130" y="1001"/>
                  </a:lnTo>
                  <a:lnTo>
                    <a:pt x="1130" y="1003"/>
                  </a:lnTo>
                  <a:lnTo>
                    <a:pt x="1133" y="1003"/>
                  </a:lnTo>
                  <a:lnTo>
                    <a:pt x="1133" y="1001"/>
                  </a:lnTo>
                  <a:lnTo>
                    <a:pt x="1133" y="998"/>
                  </a:lnTo>
                  <a:lnTo>
                    <a:pt x="1133" y="995"/>
                  </a:lnTo>
                  <a:lnTo>
                    <a:pt x="1130" y="995"/>
                  </a:lnTo>
                  <a:lnTo>
                    <a:pt x="1130" y="993"/>
                  </a:lnTo>
                  <a:lnTo>
                    <a:pt x="1130" y="990"/>
                  </a:lnTo>
                  <a:lnTo>
                    <a:pt x="1130" y="988"/>
                  </a:lnTo>
                  <a:lnTo>
                    <a:pt x="1130" y="985"/>
                  </a:lnTo>
                  <a:lnTo>
                    <a:pt x="1130" y="988"/>
                  </a:lnTo>
                  <a:lnTo>
                    <a:pt x="1130" y="985"/>
                  </a:lnTo>
                  <a:lnTo>
                    <a:pt x="1130" y="982"/>
                  </a:lnTo>
                  <a:lnTo>
                    <a:pt x="1130" y="985"/>
                  </a:lnTo>
                  <a:lnTo>
                    <a:pt x="1128" y="985"/>
                  </a:lnTo>
                  <a:lnTo>
                    <a:pt x="1128" y="982"/>
                  </a:lnTo>
                  <a:lnTo>
                    <a:pt x="1130" y="982"/>
                  </a:lnTo>
                  <a:lnTo>
                    <a:pt x="1130" y="980"/>
                  </a:lnTo>
                  <a:lnTo>
                    <a:pt x="1128" y="980"/>
                  </a:lnTo>
                  <a:lnTo>
                    <a:pt x="1128" y="977"/>
                  </a:lnTo>
                  <a:lnTo>
                    <a:pt x="1125" y="977"/>
                  </a:lnTo>
                  <a:lnTo>
                    <a:pt x="1122" y="977"/>
                  </a:lnTo>
                  <a:lnTo>
                    <a:pt x="1122" y="975"/>
                  </a:lnTo>
                  <a:lnTo>
                    <a:pt x="1120" y="975"/>
                  </a:lnTo>
                  <a:lnTo>
                    <a:pt x="1117" y="975"/>
                  </a:lnTo>
                  <a:lnTo>
                    <a:pt x="1120" y="975"/>
                  </a:lnTo>
                  <a:lnTo>
                    <a:pt x="1117" y="975"/>
                  </a:lnTo>
                  <a:lnTo>
                    <a:pt x="1117" y="972"/>
                  </a:lnTo>
                  <a:lnTo>
                    <a:pt x="1117" y="969"/>
                  </a:lnTo>
                  <a:lnTo>
                    <a:pt x="1117" y="967"/>
                  </a:lnTo>
                  <a:lnTo>
                    <a:pt x="1117" y="964"/>
                  </a:lnTo>
                  <a:lnTo>
                    <a:pt x="1117" y="962"/>
                  </a:lnTo>
                  <a:lnTo>
                    <a:pt x="1114" y="962"/>
                  </a:lnTo>
                  <a:lnTo>
                    <a:pt x="1114" y="959"/>
                  </a:lnTo>
                  <a:lnTo>
                    <a:pt x="1114" y="956"/>
                  </a:lnTo>
                  <a:lnTo>
                    <a:pt x="1114" y="954"/>
                  </a:lnTo>
                  <a:lnTo>
                    <a:pt x="1114" y="951"/>
                  </a:lnTo>
                  <a:lnTo>
                    <a:pt x="1112" y="951"/>
                  </a:lnTo>
                  <a:lnTo>
                    <a:pt x="1112" y="948"/>
                  </a:lnTo>
                  <a:lnTo>
                    <a:pt x="1112" y="946"/>
                  </a:lnTo>
                  <a:lnTo>
                    <a:pt x="1112" y="943"/>
                  </a:lnTo>
                  <a:lnTo>
                    <a:pt x="1112" y="946"/>
                  </a:lnTo>
                  <a:lnTo>
                    <a:pt x="1114" y="946"/>
                  </a:lnTo>
                  <a:lnTo>
                    <a:pt x="1114" y="943"/>
                  </a:lnTo>
                  <a:lnTo>
                    <a:pt x="1117" y="941"/>
                  </a:lnTo>
                  <a:lnTo>
                    <a:pt x="1114" y="941"/>
                  </a:lnTo>
                  <a:lnTo>
                    <a:pt x="1114" y="938"/>
                  </a:lnTo>
                  <a:lnTo>
                    <a:pt x="1114" y="935"/>
                  </a:lnTo>
                  <a:lnTo>
                    <a:pt x="1112" y="935"/>
                  </a:lnTo>
                  <a:lnTo>
                    <a:pt x="1112" y="933"/>
                  </a:lnTo>
                  <a:lnTo>
                    <a:pt x="1114" y="933"/>
                  </a:lnTo>
                  <a:lnTo>
                    <a:pt x="1114" y="930"/>
                  </a:lnTo>
                  <a:lnTo>
                    <a:pt x="1112" y="930"/>
                  </a:lnTo>
                  <a:lnTo>
                    <a:pt x="1109" y="930"/>
                  </a:lnTo>
                  <a:lnTo>
                    <a:pt x="1112" y="930"/>
                  </a:lnTo>
                  <a:lnTo>
                    <a:pt x="1112" y="933"/>
                  </a:lnTo>
                  <a:lnTo>
                    <a:pt x="1109" y="933"/>
                  </a:lnTo>
                  <a:lnTo>
                    <a:pt x="1107" y="933"/>
                  </a:lnTo>
                  <a:lnTo>
                    <a:pt x="1109" y="933"/>
                  </a:lnTo>
                  <a:lnTo>
                    <a:pt x="1107" y="933"/>
                  </a:lnTo>
                  <a:lnTo>
                    <a:pt x="1107" y="930"/>
                  </a:lnTo>
                  <a:lnTo>
                    <a:pt x="1107" y="933"/>
                  </a:lnTo>
                  <a:lnTo>
                    <a:pt x="1107" y="930"/>
                  </a:lnTo>
                  <a:lnTo>
                    <a:pt x="1107" y="933"/>
                  </a:lnTo>
                  <a:lnTo>
                    <a:pt x="1104" y="930"/>
                  </a:lnTo>
                  <a:lnTo>
                    <a:pt x="1104" y="928"/>
                  </a:lnTo>
                  <a:lnTo>
                    <a:pt x="1104" y="925"/>
                  </a:lnTo>
                  <a:lnTo>
                    <a:pt x="1101" y="925"/>
                  </a:lnTo>
                  <a:lnTo>
                    <a:pt x="1101" y="922"/>
                  </a:lnTo>
                  <a:lnTo>
                    <a:pt x="1104" y="922"/>
                  </a:lnTo>
                  <a:lnTo>
                    <a:pt x="1107" y="925"/>
                  </a:lnTo>
                  <a:lnTo>
                    <a:pt x="1107" y="922"/>
                  </a:lnTo>
                  <a:lnTo>
                    <a:pt x="1109" y="922"/>
                  </a:lnTo>
                  <a:lnTo>
                    <a:pt x="1109" y="925"/>
                  </a:lnTo>
                  <a:lnTo>
                    <a:pt x="1112" y="925"/>
                  </a:lnTo>
                  <a:lnTo>
                    <a:pt x="1114" y="925"/>
                  </a:lnTo>
                  <a:lnTo>
                    <a:pt x="1117" y="925"/>
                  </a:lnTo>
                  <a:lnTo>
                    <a:pt x="1117" y="922"/>
                  </a:lnTo>
                  <a:lnTo>
                    <a:pt x="1114" y="922"/>
                  </a:lnTo>
                  <a:lnTo>
                    <a:pt x="1117" y="922"/>
                  </a:lnTo>
                  <a:lnTo>
                    <a:pt x="1114" y="922"/>
                  </a:lnTo>
                  <a:lnTo>
                    <a:pt x="1114" y="920"/>
                  </a:lnTo>
                  <a:lnTo>
                    <a:pt x="1114" y="922"/>
                  </a:lnTo>
                  <a:lnTo>
                    <a:pt x="1114" y="920"/>
                  </a:lnTo>
                  <a:lnTo>
                    <a:pt x="1117" y="920"/>
                  </a:lnTo>
                  <a:lnTo>
                    <a:pt x="1117" y="922"/>
                  </a:lnTo>
                  <a:lnTo>
                    <a:pt x="1120" y="922"/>
                  </a:lnTo>
                  <a:lnTo>
                    <a:pt x="1122" y="922"/>
                  </a:lnTo>
                  <a:lnTo>
                    <a:pt x="1125" y="922"/>
                  </a:lnTo>
                  <a:lnTo>
                    <a:pt x="1128" y="925"/>
                  </a:lnTo>
                  <a:lnTo>
                    <a:pt x="1130" y="925"/>
                  </a:lnTo>
                  <a:lnTo>
                    <a:pt x="1133" y="925"/>
                  </a:lnTo>
                  <a:lnTo>
                    <a:pt x="1135" y="922"/>
                  </a:lnTo>
                  <a:lnTo>
                    <a:pt x="1133" y="920"/>
                  </a:lnTo>
                  <a:lnTo>
                    <a:pt x="1130" y="920"/>
                  </a:lnTo>
                  <a:lnTo>
                    <a:pt x="1130" y="917"/>
                  </a:lnTo>
                  <a:lnTo>
                    <a:pt x="1128" y="917"/>
                  </a:lnTo>
                  <a:lnTo>
                    <a:pt x="1128" y="914"/>
                  </a:lnTo>
                  <a:lnTo>
                    <a:pt x="1125" y="914"/>
                  </a:lnTo>
                  <a:lnTo>
                    <a:pt x="1125" y="912"/>
                  </a:lnTo>
                  <a:lnTo>
                    <a:pt x="1125" y="909"/>
                  </a:lnTo>
                  <a:lnTo>
                    <a:pt x="1122" y="909"/>
                  </a:lnTo>
                  <a:lnTo>
                    <a:pt x="1125" y="909"/>
                  </a:lnTo>
                  <a:lnTo>
                    <a:pt x="1125" y="907"/>
                  </a:lnTo>
                  <a:lnTo>
                    <a:pt x="1122" y="907"/>
                  </a:lnTo>
                  <a:lnTo>
                    <a:pt x="1122" y="904"/>
                  </a:lnTo>
                  <a:lnTo>
                    <a:pt x="1122" y="901"/>
                  </a:lnTo>
                  <a:lnTo>
                    <a:pt x="1122" y="904"/>
                  </a:lnTo>
                  <a:lnTo>
                    <a:pt x="1122" y="901"/>
                  </a:lnTo>
                  <a:lnTo>
                    <a:pt x="1120" y="901"/>
                  </a:lnTo>
                  <a:lnTo>
                    <a:pt x="1120" y="899"/>
                  </a:lnTo>
                  <a:lnTo>
                    <a:pt x="1117" y="899"/>
                  </a:lnTo>
                  <a:lnTo>
                    <a:pt x="1117" y="896"/>
                  </a:lnTo>
                  <a:lnTo>
                    <a:pt x="1120" y="896"/>
                  </a:lnTo>
                  <a:lnTo>
                    <a:pt x="1120" y="894"/>
                  </a:lnTo>
                  <a:lnTo>
                    <a:pt x="1117" y="894"/>
                  </a:lnTo>
                  <a:lnTo>
                    <a:pt x="1117" y="891"/>
                  </a:lnTo>
                  <a:lnTo>
                    <a:pt x="1117" y="888"/>
                  </a:lnTo>
                  <a:lnTo>
                    <a:pt x="1114" y="888"/>
                  </a:lnTo>
                  <a:lnTo>
                    <a:pt x="1114" y="886"/>
                  </a:lnTo>
                  <a:lnTo>
                    <a:pt x="1114" y="883"/>
                  </a:lnTo>
                  <a:lnTo>
                    <a:pt x="1114" y="881"/>
                  </a:lnTo>
                  <a:lnTo>
                    <a:pt x="1112" y="881"/>
                  </a:lnTo>
                  <a:lnTo>
                    <a:pt x="1112" y="878"/>
                  </a:lnTo>
                  <a:lnTo>
                    <a:pt x="1112" y="875"/>
                  </a:lnTo>
                  <a:lnTo>
                    <a:pt x="1112" y="873"/>
                  </a:lnTo>
                  <a:lnTo>
                    <a:pt x="1112" y="870"/>
                  </a:lnTo>
                  <a:lnTo>
                    <a:pt x="1109" y="870"/>
                  </a:lnTo>
                  <a:lnTo>
                    <a:pt x="1109" y="867"/>
                  </a:lnTo>
                  <a:lnTo>
                    <a:pt x="1109" y="865"/>
                  </a:lnTo>
                  <a:lnTo>
                    <a:pt x="1107" y="865"/>
                  </a:lnTo>
                  <a:lnTo>
                    <a:pt x="1109" y="865"/>
                  </a:lnTo>
                  <a:lnTo>
                    <a:pt x="1109" y="862"/>
                  </a:lnTo>
                  <a:lnTo>
                    <a:pt x="1107" y="862"/>
                  </a:lnTo>
                  <a:lnTo>
                    <a:pt x="1107" y="860"/>
                  </a:lnTo>
                  <a:lnTo>
                    <a:pt x="1107" y="862"/>
                  </a:lnTo>
                  <a:lnTo>
                    <a:pt x="1107" y="860"/>
                  </a:lnTo>
                  <a:lnTo>
                    <a:pt x="1104" y="860"/>
                  </a:lnTo>
                  <a:lnTo>
                    <a:pt x="1101" y="860"/>
                  </a:lnTo>
                  <a:lnTo>
                    <a:pt x="1101" y="862"/>
                  </a:lnTo>
                  <a:lnTo>
                    <a:pt x="1104" y="862"/>
                  </a:lnTo>
                  <a:lnTo>
                    <a:pt x="1101" y="865"/>
                  </a:lnTo>
                  <a:lnTo>
                    <a:pt x="1101" y="867"/>
                  </a:lnTo>
                  <a:lnTo>
                    <a:pt x="1104" y="867"/>
                  </a:lnTo>
                  <a:lnTo>
                    <a:pt x="1104" y="870"/>
                  </a:lnTo>
                  <a:lnTo>
                    <a:pt x="1101" y="867"/>
                  </a:lnTo>
                  <a:lnTo>
                    <a:pt x="1101" y="865"/>
                  </a:lnTo>
                  <a:lnTo>
                    <a:pt x="1099" y="865"/>
                  </a:lnTo>
                  <a:lnTo>
                    <a:pt x="1096" y="865"/>
                  </a:lnTo>
                  <a:lnTo>
                    <a:pt x="1096" y="862"/>
                  </a:lnTo>
                  <a:lnTo>
                    <a:pt x="1096" y="860"/>
                  </a:lnTo>
                  <a:lnTo>
                    <a:pt x="1096" y="862"/>
                  </a:lnTo>
                  <a:lnTo>
                    <a:pt x="1096" y="865"/>
                  </a:lnTo>
                  <a:lnTo>
                    <a:pt x="1096" y="867"/>
                  </a:lnTo>
                  <a:lnTo>
                    <a:pt x="1094" y="867"/>
                  </a:lnTo>
                  <a:lnTo>
                    <a:pt x="1091" y="867"/>
                  </a:lnTo>
                  <a:lnTo>
                    <a:pt x="1088" y="867"/>
                  </a:lnTo>
                  <a:lnTo>
                    <a:pt x="1091" y="867"/>
                  </a:lnTo>
                  <a:lnTo>
                    <a:pt x="1088" y="870"/>
                  </a:lnTo>
                  <a:lnTo>
                    <a:pt x="1088" y="873"/>
                  </a:lnTo>
                  <a:lnTo>
                    <a:pt x="1088" y="875"/>
                  </a:lnTo>
                  <a:lnTo>
                    <a:pt x="1086" y="875"/>
                  </a:lnTo>
                  <a:lnTo>
                    <a:pt x="1086" y="878"/>
                  </a:lnTo>
                  <a:lnTo>
                    <a:pt x="1091" y="881"/>
                  </a:lnTo>
                  <a:lnTo>
                    <a:pt x="1088" y="881"/>
                  </a:lnTo>
                  <a:lnTo>
                    <a:pt x="1086" y="881"/>
                  </a:lnTo>
                  <a:lnTo>
                    <a:pt x="1086" y="883"/>
                  </a:lnTo>
                  <a:lnTo>
                    <a:pt x="1088" y="883"/>
                  </a:lnTo>
                  <a:lnTo>
                    <a:pt x="1086" y="883"/>
                  </a:lnTo>
                  <a:lnTo>
                    <a:pt x="1088" y="886"/>
                  </a:lnTo>
                  <a:lnTo>
                    <a:pt x="1088" y="888"/>
                  </a:lnTo>
                  <a:lnTo>
                    <a:pt x="1086" y="888"/>
                  </a:lnTo>
                  <a:lnTo>
                    <a:pt x="1086" y="891"/>
                  </a:lnTo>
                  <a:lnTo>
                    <a:pt x="1083" y="891"/>
                  </a:lnTo>
                  <a:lnTo>
                    <a:pt x="1083" y="894"/>
                  </a:lnTo>
                  <a:lnTo>
                    <a:pt x="1083" y="896"/>
                  </a:lnTo>
                  <a:lnTo>
                    <a:pt x="1081" y="896"/>
                  </a:lnTo>
                  <a:lnTo>
                    <a:pt x="1081" y="899"/>
                  </a:lnTo>
                  <a:lnTo>
                    <a:pt x="1081" y="901"/>
                  </a:lnTo>
                  <a:lnTo>
                    <a:pt x="1081" y="899"/>
                  </a:lnTo>
                  <a:lnTo>
                    <a:pt x="1078" y="899"/>
                  </a:lnTo>
                  <a:lnTo>
                    <a:pt x="1078" y="901"/>
                  </a:lnTo>
                  <a:lnTo>
                    <a:pt x="1075" y="901"/>
                  </a:lnTo>
                  <a:lnTo>
                    <a:pt x="1075" y="904"/>
                  </a:lnTo>
                  <a:lnTo>
                    <a:pt x="1075" y="901"/>
                  </a:lnTo>
                  <a:lnTo>
                    <a:pt x="1075" y="904"/>
                  </a:lnTo>
                  <a:lnTo>
                    <a:pt x="1073" y="904"/>
                  </a:lnTo>
                  <a:lnTo>
                    <a:pt x="1073" y="901"/>
                  </a:lnTo>
                  <a:lnTo>
                    <a:pt x="1073" y="904"/>
                  </a:lnTo>
                  <a:lnTo>
                    <a:pt x="1073" y="901"/>
                  </a:lnTo>
                  <a:lnTo>
                    <a:pt x="1070" y="901"/>
                  </a:lnTo>
                  <a:lnTo>
                    <a:pt x="1070" y="899"/>
                  </a:lnTo>
                  <a:lnTo>
                    <a:pt x="1068" y="899"/>
                  </a:lnTo>
                  <a:lnTo>
                    <a:pt x="1070" y="899"/>
                  </a:lnTo>
                  <a:lnTo>
                    <a:pt x="1068" y="899"/>
                  </a:lnTo>
                  <a:lnTo>
                    <a:pt x="1068" y="901"/>
                  </a:lnTo>
                  <a:lnTo>
                    <a:pt x="1065" y="901"/>
                  </a:lnTo>
                  <a:lnTo>
                    <a:pt x="1065" y="904"/>
                  </a:lnTo>
                  <a:lnTo>
                    <a:pt x="1062" y="904"/>
                  </a:lnTo>
                  <a:lnTo>
                    <a:pt x="1062" y="901"/>
                  </a:lnTo>
                  <a:lnTo>
                    <a:pt x="1065" y="901"/>
                  </a:lnTo>
                  <a:lnTo>
                    <a:pt x="1062" y="901"/>
                  </a:lnTo>
                  <a:lnTo>
                    <a:pt x="1065" y="901"/>
                  </a:lnTo>
                  <a:lnTo>
                    <a:pt x="1062" y="901"/>
                  </a:lnTo>
                  <a:lnTo>
                    <a:pt x="1060" y="901"/>
                  </a:lnTo>
                  <a:lnTo>
                    <a:pt x="1057" y="901"/>
                  </a:lnTo>
                  <a:lnTo>
                    <a:pt x="1054" y="901"/>
                  </a:lnTo>
                  <a:lnTo>
                    <a:pt x="1052" y="901"/>
                  </a:lnTo>
                  <a:lnTo>
                    <a:pt x="1052" y="904"/>
                  </a:lnTo>
                  <a:lnTo>
                    <a:pt x="1052" y="907"/>
                  </a:lnTo>
                  <a:lnTo>
                    <a:pt x="1052" y="909"/>
                  </a:lnTo>
                  <a:lnTo>
                    <a:pt x="1052" y="912"/>
                  </a:lnTo>
                  <a:lnTo>
                    <a:pt x="1052" y="909"/>
                  </a:lnTo>
                  <a:lnTo>
                    <a:pt x="1052" y="912"/>
                  </a:lnTo>
                  <a:lnTo>
                    <a:pt x="1049" y="912"/>
                  </a:lnTo>
                  <a:lnTo>
                    <a:pt x="1049" y="914"/>
                  </a:lnTo>
                  <a:lnTo>
                    <a:pt x="1052" y="914"/>
                  </a:lnTo>
                  <a:lnTo>
                    <a:pt x="1049" y="914"/>
                  </a:lnTo>
                  <a:lnTo>
                    <a:pt x="1049" y="917"/>
                  </a:lnTo>
                  <a:lnTo>
                    <a:pt x="1049" y="920"/>
                  </a:lnTo>
                  <a:lnTo>
                    <a:pt x="1049" y="922"/>
                  </a:lnTo>
                  <a:lnTo>
                    <a:pt x="1047" y="922"/>
                  </a:lnTo>
                  <a:lnTo>
                    <a:pt x="1044" y="922"/>
                  </a:lnTo>
                  <a:lnTo>
                    <a:pt x="1047" y="922"/>
                  </a:lnTo>
                  <a:lnTo>
                    <a:pt x="1047" y="925"/>
                  </a:lnTo>
                  <a:lnTo>
                    <a:pt x="1044" y="925"/>
                  </a:lnTo>
                  <a:lnTo>
                    <a:pt x="1044" y="928"/>
                  </a:lnTo>
                  <a:lnTo>
                    <a:pt x="1044" y="925"/>
                  </a:lnTo>
                  <a:lnTo>
                    <a:pt x="1041" y="925"/>
                  </a:lnTo>
                  <a:lnTo>
                    <a:pt x="1041" y="928"/>
                  </a:lnTo>
                  <a:lnTo>
                    <a:pt x="1044" y="928"/>
                  </a:lnTo>
                  <a:lnTo>
                    <a:pt x="1044" y="930"/>
                  </a:lnTo>
                  <a:lnTo>
                    <a:pt x="1041" y="933"/>
                  </a:lnTo>
                  <a:lnTo>
                    <a:pt x="1039" y="933"/>
                  </a:lnTo>
                  <a:lnTo>
                    <a:pt x="1036" y="933"/>
                  </a:lnTo>
                  <a:lnTo>
                    <a:pt x="1034" y="933"/>
                  </a:lnTo>
                  <a:lnTo>
                    <a:pt x="1034" y="930"/>
                  </a:lnTo>
                  <a:lnTo>
                    <a:pt x="1034" y="928"/>
                  </a:lnTo>
                  <a:lnTo>
                    <a:pt x="1031" y="930"/>
                  </a:lnTo>
                  <a:lnTo>
                    <a:pt x="1028" y="928"/>
                  </a:lnTo>
                  <a:lnTo>
                    <a:pt x="1028" y="925"/>
                  </a:lnTo>
                  <a:lnTo>
                    <a:pt x="1026" y="925"/>
                  </a:lnTo>
                  <a:lnTo>
                    <a:pt x="1028" y="925"/>
                  </a:lnTo>
                  <a:lnTo>
                    <a:pt x="1028" y="922"/>
                  </a:lnTo>
                  <a:lnTo>
                    <a:pt x="1026" y="922"/>
                  </a:lnTo>
                  <a:lnTo>
                    <a:pt x="1026" y="920"/>
                  </a:lnTo>
                  <a:lnTo>
                    <a:pt x="1023" y="920"/>
                  </a:lnTo>
                  <a:lnTo>
                    <a:pt x="1023" y="917"/>
                  </a:lnTo>
                  <a:lnTo>
                    <a:pt x="1021" y="917"/>
                  </a:lnTo>
                  <a:lnTo>
                    <a:pt x="1021" y="914"/>
                  </a:lnTo>
                  <a:lnTo>
                    <a:pt x="1018" y="914"/>
                  </a:lnTo>
                  <a:lnTo>
                    <a:pt x="1018" y="917"/>
                  </a:lnTo>
                  <a:lnTo>
                    <a:pt x="1018" y="914"/>
                  </a:lnTo>
                  <a:lnTo>
                    <a:pt x="1018" y="917"/>
                  </a:lnTo>
                  <a:lnTo>
                    <a:pt x="1018" y="914"/>
                  </a:lnTo>
                  <a:lnTo>
                    <a:pt x="1018" y="917"/>
                  </a:lnTo>
                  <a:lnTo>
                    <a:pt x="1018" y="914"/>
                  </a:lnTo>
                  <a:lnTo>
                    <a:pt x="1015" y="914"/>
                  </a:lnTo>
                  <a:lnTo>
                    <a:pt x="1018" y="914"/>
                  </a:lnTo>
                  <a:lnTo>
                    <a:pt x="1018" y="912"/>
                  </a:lnTo>
                  <a:lnTo>
                    <a:pt x="1015" y="912"/>
                  </a:lnTo>
                  <a:lnTo>
                    <a:pt x="1015" y="909"/>
                  </a:lnTo>
                  <a:lnTo>
                    <a:pt x="1013" y="909"/>
                  </a:lnTo>
                  <a:lnTo>
                    <a:pt x="1013" y="907"/>
                  </a:lnTo>
                  <a:lnTo>
                    <a:pt x="1015" y="907"/>
                  </a:lnTo>
                  <a:lnTo>
                    <a:pt x="1015" y="904"/>
                  </a:lnTo>
                  <a:lnTo>
                    <a:pt x="1015" y="901"/>
                  </a:lnTo>
                  <a:lnTo>
                    <a:pt x="1015" y="904"/>
                  </a:lnTo>
                  <a:lnTo>
                    <a:pt x="1013" y="904"/>
                  </a:lnTo>
                  <a:lnTo>
                    <a:pt x="1013" y="901"/>
                  </a:lnTo>
                  <a:lnTo>
                    <a:pt x="1010" y="901"/>
                  </a:lnTo>
                  <a:lnTo>
                    <a:pt x="1010" y="899"/>
                  </a:lnTo>
                  <a:lnTo>
                    <a:pt x="1010" y="896"/>
                  </a:lnTo>
                  <a:lnTo>
                    <a:pt x="1010" y="899"/>
                  </a:lnTo>
                  <a:lnTo>
                    <a:pt x="1007" y="899"/>
                  </a:lnTo>
                  <a:lnTo>
                    <a:pt x="1007" y="896"/>
                  </a:lnTo>
                  <a:lnTo>
                    <a:pt x="1005" y="896"/>
                  </a:lnTo>
                  <a:lnTo>
                    <a:pt x="1007" y="896"/>
                  </a:lnTo>
                  <a:lnTo>
                    <a:pt x="1005" y="896"/>
                  </a:lnTo>
                  <a:lnTo>
                    <a:pt x="1005" y="894"/>
                  </a:lnTo>
                  <a:lnTo>
                    <a:pt x="1002" y="894"/>
                  </a:lnTo>
                  <a:lnTo>
                    <a:pt x="1005" y="894"/>
                  </a:lnTo>
                  <a:lnTo>
                    <a:pt x="1002" y="894"/>
                  </a:lnTo>
                  <a:lnTo>
                    <a:pt x="1000" y="894"/>
                  </a:lnTo>
                  <a:lnTo>
                    <a:pt x="1000" y="891"/>
                  </a:lnTo>
                  <a:lnTo>
                    <a:pt x="1000" y="888"/>
                  </a:lnTo>
                  <a:lnTo>
                    <a:pt x="1000" y="886"/>
                  </a:lnTo>
                  <a:lnTo>
                    <a:pt x="1000" y="883"/>
                  </a:lnTo>
                  <a:lnTo>
                    <a:pt x="1000" y="881"/>
                  </a:lnTo>
                  <a:lnTo>
                    <a:pt x="1002" y="881"/>
                  </a:lnTo>
                  <a:lnTo>
                    <a:pt x="1002" y="878"/>
                  </a:lnTo>
                  <a:lnTo>
                    <a:pt x="1002" y="875"/>
                  </a:lnTo>
                  <a:lnTo>
                    <a:pt x="1005" y="875"/>
                  </a:lnTo>
                  <a:lnTo>
                    <a:pt x="1002" y="875"/>
                  </a:lnTo>
                  <a:lnTo>
                    <a:pt x="1002" y="873"/>
                  </a:lnTo>
                  <a:lnTo>
                    <a:pt x="1002" y="875"/>
                  </a:lnTo>
                  <a:lnTo>
                    <a:pt x="1002" y="873"/>
                  </a:lnTo>
                  <a:lnTo>
                    <a:pt x="1002" y="870"/>
                  </a:lnTo>
                  <a:lnTo>
                    <a:pt x="1000" y="870"/>
                  </a:lnTo>
                  <a:lnTo>
                    <a:pt x="997" y="870"/>
                  </a:lnTo>
                  <a:lnTo>
                    <a:pt x="994" y="870"/>
                  </a:lnTo>
                  <a:lnTo>
                    <a:pt x="994" y="867"/>
                  </a:lnTo>
                  <a:lnTo>
                    <a:pt x="992" y="867"/>
                  </a:lnTo>
                  <a:lnTo>
                    <a:pt x="992" y="865"/>
                  </a:lnTo>
                  <a:lnTo>
                    <a:pt x="992" y="867"/>
                  </a:lnTo>
                  <a:lnTo>
                    <a:pt x="992" y="865"/>
                  </a:lnTo>
                  <a:lnTo>
                    <a:pt x="992" y="867"/>
                  </a:lnTo>
                  <a:lnTo>
                    <a:pt x="992" y="865"/>
                  </a:lnTo>
                  <a:lnTo>
                    <a:pt x="992" y="862"/>
                  </a:lnTo>
                  <a:lnTo>
                    <a:pt x="994" y="862"/>
                  </a:lnTo>
                  <a:lnTo>
                    <a:pt x="994" y="865"/>
                  </a:lnTo>
                  <a:lnTo>
                    <a:pt x="997" y="865"/>
                  </a:lnTo>
                  <a:lnTo>
                    <a:pt x="1000" y="865"/>
                  </a:lnTo>
                  <a:lnTo>
                    <a:pt x="1000" y="862"/>
                  </a:lnTo>
                  <a:lnTo>
                    <a:pt x="1002" y="862"/>
                  </a:lnTo>
                  <a:lnTo>
                    <a:pt x="1005" y="862"/>
                  </a:lnTo>
                  <a:lnTo>
                    <a:pt x="1007" y="862"/>
                  </a:lnTo>
                  <a:lnTo>
                    <a:pt x="1010" y="862"/>
                  </a:lnTo>
                  <a:lnTo>
                    <a:pt x="1013" y="862"/>
                  </a:lnTo>
                  <a:lnTo>
                    <a:pt x="1015" y="862"/>
                  </a:lnTo>
                  <a:lnTo>
                    <a:pt x="1015" y="865"/>
                  </a:lnTo>
                  <a:lnTo>
                    <a:pt x="1018" y="865"/>
                  </a:lnTo>
                  <a:lnTo>
                    <a:pt x="1018" y="867"/>
                  </a:lnTo>
                  <a:lnTo>
                    <a:pt x="1021" y="867"/>
                  </a:lnTo>
                  <a:lnTo>
                    <a:pt x="1023" y="867"/>
                  </a:lnTo>
                  <a:lnTo>
                    <a:pt x="1026" y="867"/>
                  </a:lnTo>
                  <a:lnTo>
                    <a:pt x="1023" y="867"/>
                  </a:lnTo>
                  <a:lnTo>
                    <a:pt x="1026" y="867"/>
                  </a:lnTo>
                  <a:lnTo>
                    <a:pt x="1026" y="865"/>
                  </a:lnTo>
                  <a:lnTo>
                    <a:pt x="1026" y="862"/>
                  </a:lnTo>
                  <a:lnTo>
                    <a:pt x="1026" y="860"/>
                  </a:lnTo>
                  <a:lnTo>
                    <a:pt x="1023" y="857"/>
                  </a:lnTo>
                  <a:lnTo>
                    <a:pt x="1021" y="854"/>
                  </a:lnTo>
                  <a:lnTo>
                    <a:pt x="1018" y="854"/>
                  </a:lnTo>
                  <a:lnTo>
                    <a:pt x="1021" y="854"/>
                  </a:lnTo>
                  <a:lnTo>
                    <a:pt x="1023" y="852"/>
                  </a:lnTo>
                  <a:lnTo>
                    <a:pt x="1021" y="852"/>
                  </a:lnTo>
                  <a:lnTo>
                    <a:pt x="1021" y="849"/>
                  </a:lnTo>
                  <a:lnTo>
                    <a:pt x="1021" y="852"/>
                  </a:lnTo>
                  <a:lnTo>
                    <a:pt x="1021" y="849"/>
                  </a:lnTo>
                  <a:lnTo>
                    <a:pt x="1018" y="849"/>
                  </a:lnTo>
                  <a:lnTo>
                    <a:pt x="1018" y="847"/>
                  </a:lnTo>
                  <a:lnTo>
                    <a:pt x="1015" y="847"/>
                  </a:lnTo>
                  <a:lnTo>
                    <a:pt x="1018" y="847"/>
                  </a:lnTo>
                  <a:lnTo>
                    <a:pt x="1015" y="847"/>
                  </a:lnTo>
                  <a:lnTo>
                    <a:pt x="1015" y="844"/>
                  </a:lnTo>
                  <a:lnTo>
                    <a:pt x="1013" y="844"/>
                  </a:lnTo>
                  <a:lnTo>
                    <a:pt x="1013" y="841"/>
                  </a:lnTo>
                  <a:lnTo>
                    <a:pt x="1010" y="841"/>
                  </a:lnTo>
                  <a:lnTo>
                    <a:pt x="1007" y="841"/>
                  </a:lnTo>
                  <a:lnTo>
                    <a:pt x="1007" y="839"/>
                  </a:lnTo>
                  <a:lnTo>
                    <a:pt x="1005" y="839"/>
                  </a:lnTo>
                  <a:lnTo>
                    <a:pt x="1005" y="836"/>
                  </a:lnTo>
                  <a:lnTo>
                    <a:pt x="1002" y="836"/>
                  </a:lnTo>
                  <a:lnTo>
                    <a:pt x="1002" y="839"/>
                  </a:lnTo>
                  <a:lnTo>
                    <a:pt x="1000" y="839"/>
                  </a:lnTo>
                  <a:lnTo>
                    <a:pt x="1000" y="836"/>
                  </a:lnTo>
                  <a:lnTo>
                    <a:pt x="1000" y="839"/>
                  </a:lnTo>
                  <a:lnTo>
                    <a:pt x="1000" y="836"/>
                  </a:lnTo>
                  <a:lnTo>
                    <a:pt x="997" y="836"/>
                  </a:lnTo>
                  <a:lnTo>
                    <a:pt x="997" y="839"/>
                  </a:lnTo>
                  <a:lnTo>
                    <a:pt x="997" y="836"/>
                  </a:lnTo>
                  <a:lnTo>
                    <a:pt x="994" y="836"/>
                  </a:lnTo>
                  <a:lnTo>
                    <a:pt x="994" y="834"/>
                  </a:lnTo>
                  <a:lnTo>
                    <a:pt x="992" y="834"/>
                  </a:lnTo>
                  <a:lnTo>
                    <a:pt x="992" y="831"/>
                  </a:lnTo>
                  <a:lnTo>
                    <a:pt x="994" y="831"/>
                  </a:lnTo>
                  <a:lnTo>
                    <a:pt x="994" y="828"/>
                  </a:lnTo>
                  <a:lnTo>
                    <a:pt x="992" y="828"/>
                  </a:lnTo>
                  <a:lnTo>
                    <a:pt x="992" y="826"/>
                  </a:lnTo>
                  <a:lnTo>
                    <a:pt x="992" y="823"/>
                  </a:lnTo>
                  <a:lnTo>
                    <a:pt x="989" y="823"/>
                  </a:lnTo>
                  <a:lnTo>
                    <a:pt x="989" y="820"/>
                  </a:lnTo>
                  <a:lnTo>
                    <a:pt x="987" y="820"/>
                  </a:lnTo>
                  <a:lnTo>
                    <a:pt x="987" y="818"/>
                  </a:lnTo>
                  <a:lnTo>
                    <a:pt x="984" y="818"/>
                  </a:lnTo>
                  <a:lnTo>
                    <a:pt x="981" y="818"/>
                  </a:lnTo>
                  <a:lnTo>
                    <a:pt x="981" y="815"/>
                  </a:lnTo>
                  <a:lnTo>
                    <a:pt x="981" y="818"/>
                  </a:lnTo>
                  <a:lnTo>
                    <a:pt x="981" y="815"/>
                  </a:lnTo>
                  <a:lnTo>
                    <a:pt x="979" y="815"/>
                  </a:lnTo>
                  <a:lnTo>
                    <a:pt x="979" y="818"/>
                  </a:lnTo>
                  <a:lnTo>
                    <a:pt x="979" y="820"/>
                  </a:lnTo>
                  <a:lnTo>
                    <a:pt x="976" y="820"/>
                  </a:lnTo>
                  <a:lnTo>
                    <a:pt x="976" y="823"/>
                  </a:lnTo>
                  <a:lnTo>
                    <a:pt x="976" y="826"/>
                  </a:lnTo>
                  <a:lnTo>
                    <a:pt x="974" y="823"/>
                  </a:lnTo>
                  <a:lnTo>
                    <a:pt x="971" y="823"/>
                  </a:lnTo>
                  <a:lnTo>
                    <a:pt x="968" y="823"/>
                  </a:lnTo>
                  <a:lnTo>
                    <a:pt x="971" y="823"/>
                  </a:lnTo>
                  <a:lnTo>
                    <a:pt x="968" y="823"/>
                  </a:lnTo>
                  <a:lnTo>
                    <a:pt x="968" y="820"/>
                  </a:lnTo>
                  <a:lnTo>
                    <a:pt x="968" y="823"/>
                  </a:lnTo>
                  <a:lnTo>
                    <a:pt x="968" y="820"/>
                  </a:lnTo>
                  <a:lnTo>
                    <a:pt x="968" y="823"/>
                  </a:lnTo>
                  <a:lnTo>
                    <a:pt x="966" y="823"/>
                  </a:lnTo>
                  <a:lnTo>
                    <a:pt x="966" y="820"/>
                  </a:lnTo>
                  <a:lnTo>
                    <a:pt x="963" y="820"/>
                  </a:lnTo>
                  <a:lnTo>
                    <a:pt x="966" y="820"/>
                  </a:lnTo>
                  <a:lnTo>
                    <a:pt x="963" y="820"/>
                  </a:lnTo>
                  <a:lnTo>
                    <a:pt x="963" y="818"/>
                  </a:lnTo>
                  <a:lnTo>
                    <a:pt x="960" y="818"/>
                  </a:lnTo>
                  <a:lnTo>
                    <a:pt x="960" y="815"/>
                  </a:lnTo>
                  <a:lnTo>
                    <a:pt x="958" y="818"/>
                  </a:lnTo>
                  <a:lnTo>
                    <a:pt x="958" y="815"/>
                  </a:lnTo>
                  <a:lnTo>
                    <a:pt x="960" y="815"/>
                  </a:lnTo>
                  <a:lnTo>
                    <a:pt x="958" y="815"/>
                  </a:lnTo>
                  <a:lnTo>
                    <a:pt x="955" y="813"/>
                  </a:lnTo>
                  <a:lnTo>
                    <a:pt x="955" y="810"/>
                  </a:lnTo>
                  <a:lnTo>
                    <a:pt x="953" y="813"/>
                  </a:lnTo>
                  <a:lnTo>
                    <a:pt x="953" y="810"/>
                  </a:lnTo>
                  <a:lnTo>
                    <a:pt x="955" y="810"/>
                  </a:lnTo>
                  <a:lnTo>
                    <a:pt x="953" y="810"/>
                  </a:lnTo>
                  <a:lnTo>
                    <a:pt x="953" y="807"/>
                  </a:lnTo>
                  <a:lnTo>
                    <a:pt x="950" y="805"/>
                  </a:lnTo>
                  <a:lnTo>
                    <a:pt x="950" y="802"/>
                  </a:lnTo>
                  <a:lnTo>
                    <a:pt x="947" y="802"/>
                  </a:lnTo>
                  <a:lnTo>
                    <a:pt x="945" y="802"/>
                  </a:lnTo>
                  <a:lnTo>
                    <a:pt x="945" y="800"/>
                  </a:lnTo>
                  <a:lnTo>
                    <a:pt x="942" y="800"/>
                  </a:lnTo>
                  <a:lnTo>
                    <a:pt x="942" y="797"/>
                  </a:lnTo>
                  <a:lnTo>
                    <a:pt x="940" y="797"/>
                  </a:lnTo>
                  <a:lnTo>
                    <a:pt x="940" y="794"/>
                  </a:lnTo>
                  <a:lnTo>
                    <a:pt x="937" y="794"/>
                  </a:lnTo>
                  <a:lnTo>
                    <a:pt x="940" y="794"/>
                  </a:lnTo>
                  <a:lnTo>
                    <a:pt x="937" y="794"/>
                  </a:lnTo>
                  <a:lnTo>
                    <a:pt x="940" y="794"/>
                  </a:lnTo>
                  <a:lnTo>
                    <a:pt x="937" y="792"/>
                  </a:lnTo>
                  <a:lnTo>
                    <a:pt x="937" y="789"/>
                  </a:lnTo>
                  <a:lnTo>
                    <a:pt x="937" y="787"/>
                  </a:lnTo>
                  <a:lnTo>
                    <a:pt x="934" y="787"/>
                  </a:lnTo>
                  <a:lnTo>
                    <a:pt x="934" y="784"/>
                  </a:lnTo>
                  <a:lnTo>
                    <a:pt x="934" y="781"/>
                  </a:lnTo>
                  <a:lnTo>
                    <a:pt x="932" y="781"/>
                  </a:lnTo>
                  <a:lnTo>
                    <a:pt x="932" y="779"/>
                  </a:lnTo>
                  <a:lnTo>
                    <a:pt x="932" y="776"/>
                  </a:lnTo>
                  <a:lnTo>
                    <a:pt x="934" y="776"/>
                  </a:lnTo>
                  <a:lnTo>
                    <a:pt x="932" y="776"/>
                  </a:lnTo>
                  <a:lnTo>
                    <a:pt x="934" y="773"/>
                  </a:lnTo>
                  <a:lnTo>
                    <a:pt x="934" y="771"/>
                  </a:lnTo>
                  <a:lnTo>
                    <a:pt x="937" y="768"/>
                  </a:lnTo>
                  <a:lnTo>
                    <a:pt x="940" y="768"/>
                  </a:lnTo>
                  <a:lnTo>
                    <a:pt x="942" y="766"/>
                  </a:lnTo>
                  <a:lnTo>
                    <a:pt x="942" y="763"/>
                  </a:lnTo>
                  <a:lnTo>
                    <a:pt x="942" y="760"/>
                  </a:lnTo>
                  <a:lnTo>
                    <a:pt x="945" y="760"/>
                  </a:lnTo>
                  <a:lnTo>
                    <a:pt x="945" y="758"/>
                  </a:lnTo>
                  <a:lnTo>
                    <a:pt x="945" y="755"/>
                  </a:lnTo>
                  <a:lnTo>
                    <a:pt x="945" y="753"/>
                  </a:lnTo>
                  <a:lnTo>
                    <a:pt x="945" y="750"/>
                  </a:lnTo>
                  <a:lnTo>
                    <a:pt x="947" y="750"/>
                  </a:lnTo>
                  <a:lnTo>
                    <a:pt x="947" y="747"/>
                  </a:lnTo>
                  <a:lnTo>
                    <a:pt x="947" y="745"/>
                  </a:lnTo>
                  <a:lnTo>
                    <a:pt x="950" y="745"/>
                  </a:lnTo>
                  <a:lnTo>
                    <a:pt x="950" y="742"/>
                  </a:lnTo>
                  <a:lnTo>
                    <a:pt x="950" y="739"/>
                  </a:lnTo>
                  <a:lnTo>
                    <a:pt x="953" y="739"/>
                  </a:lnTo>
                  <a:lnTo>
                    <a:pt x="953" y="742"/>
                  </a:lnTo>
                  <a:lnTo>
                    <a:pt x="955" y="742"/>
                  </a:lnTo>
                  <a:lnTo>
                    <a:pt x="955" y="745"/>
                  </a:lnTo>
                  <a:lnTo>
                    <a:pt x="958" y="745"/>
                  </a:lnTo>
                  <a:lnTo>
                    <a:pt x="958" y="742"/>
                  </a:lnTo>
                  <a:lnTo>
                    <a:pt x="960" y="742"/>
                  </a:lnTo>
                  <a:lnTo>
                    <a:pt x="960" y="745"/>
                  </a:lnTo>
                  <a:lnTo>
                    <a:pt x="963" y="745"/>
                  </a:lnTo>
                  <a:lnTo>
                    <a:pt x="966" y="745"/>
                  </a:lnTo>
                  <a:lnTo>
                    <a:pt x="966" y="742"/>
                  </a:lnTo>
                  <a:lnTo>
                    <a:pt x="968" y="742"/>
                  </a:lnTo>
                  <a:lnTo>
                    <a:pt x="971" y="742"/>
                  </a:lnTo>
                  <a:lnTo>
                    <a:pt x="974" y="739"/>
                  </a:lnTo>
                  <a:lnTo>
                    <a:pt x="976" y="739"/>
                  </a:lnTo>
                  <a:lnTo>
                    <a:pt x="976" y="742"/>
                  </a:lnTo>
                  <a:lnTo>
                    <a:pt x="979" y="742"/>
                  </a:lnTo>
                  <a:lnTo>
                    <a:pt x="979" y="739"/>
                  </a:lnTo>
                  <a:lnTo>
                    <a:pt x="981" y="739"/>
                  </a:lnTo>
                  <a:lnTo>
                    <a:pt x="984" y="739"/>
                  </a:lnTo>
                  <a:lnTo>
                    <a:pt x="987" y="739"/>
                  </a:lnTo>
                  <a:lnTo>
                    <a:pt x="987" y="737"/>
                  </a:lnTo>
                  <a:lnTo>
                    <a:pt x="984" y="737"/>
                  </a:lnTo>
                  <a:lnTo>
                    <a:pt x="984" y="734"/>
                  </a:lnTo>
                  <a:lnTo>
                    <a:pt x="981" y="734"/>
                  </a:lnTo>
                  <a:lnTo>
                    <a:pt x="981" y="732"/>
                  </a:lnTo>
                  <a:lnTo>
                    <a:pt x="979" y="732"/>
                  </a:lnTo>
                  <a:lnTo>
                    <a:pt x="976" y="732"/>
                  </a:lnTo>
                  <a:lnTo>
                    <a:pt x="974" y="732"/>
                  </a:lnTo>
                  <a:lnTo>
                    <a:pt x="971" y="732"/>
                  </a:lnTo>
                  <a:lnTo>
                    <a:pt x="971" y="729"/>
                  </a:lnTo>
                  <a:lnTo>
                    <a:pt x="968" y="729"/>
                  </a:lnTo>
                  <a:lnTo>
                    <a:pt x="966" y="726"/>
                  </a:lnTo>
                  <a:lnTo>
                    <a:pt x="963" y="726"/>
                  </a:lnTo>
                  <a:lnTo>
                    <a:pt x="963" y="724"/>
                  </a:lnTo>
                  <a:lnTo>
                    <a:pt x="960" y="724"/>
                  </a:lnTo>
                  <a:lnTo>
                    <a:pt x="960" y="721"/>
                  </a:lnTo>
                  <a:lnTo>
                    <a:pt x="958" y="721"/>
                  </a:lnTo>
                  <a:lnTo>
                    <a:pt x="958" y="716"/>
                  </a:lnTo>
                  <a:lnTo>
                    <a:pt x="960" y="716"/>
                  </a:lnTo>
                  <a:lnTo>
                    <a:pt x="960" y="713"/>
                  </a:lnTo>
                  <a:lnTo>
                    <a:pt x="960" y="711"/>
                  </a:lnTo>
                  <a:lnTo>
                    <a:pt x="960" y="708"/>
                  </a:lnTo>
                  <a:lnTo>
                    <a:pt x="960" y="706"/>
                  </a:lnTo>
                  <a:lnTo>
                    <a:pt x="960" y="703"/>
                  </a:lnTo>
                  <a:lnTo>
                    <a:pt x="960" y="700"/>
                  </a:lnTo>
                  <a:lnTo>
                    <a:pt x="960" y="698"/>
                  </a:lnTo>
                  <a:lnTo>
                    <a:pt x="960" y="695"/>
                  </a:lnTo>
                  <a:lnTo>
                    <a:pt x="960" y="692"/>
                  </a:lnTo>
                  <a:lnTo>
                    <a:pt x="960" y="690"/>
                  </a:lnTo>
                  <a:lnTo>
                    <a:pt x="960" y="687"/>
                  </a:lnTo>
                  <a:lnTo>
                    <a:pt x="960" y="685"/>
                  </a:lnTo>
                  <a:lnTo>
                    <a:pt x="960" y="682"/>
                  </a:lnTo>
                  <a:lnTo>
                    <a:pt x="963" y="679"/>
                  </a:lnTo>
                  <a:lnTo>
                    <a:pt x="963" y="677"/>
                  </a:lnTo>
                  <a:lnTo>
                    <a:pt x="963" y="674"/>
                  </a:lnTo>
                  <a:lnTo>
                    <a:pt x="966" y="672"/>
                  </a:lnTo>
                  <a:lnTo>
                    <a:pt x="966" y="669"/>
                  </a:lnTo>
                  <a:lnTo>
                    <a:pt x="966" y="666"/>
                  </a:lnTo>
                  <a:lnTo>
                    <a:pt x="968" y="664"/>
                  </a:lnTo>
                  <a:lnTo>
                    <a:pt x="968" y="661"/>
                  </a:lnTo>
                  <a:lnTo>
                    <a:pt x="966" y="661"/>
                  </a:lnTo>
                  <a:lnTo>
                    <a:pt x="966" y="659"/>
                  </a:lnTo>
                  <a:lnTo>
                    <a:pt x="966" y="661"/>
                  </a:lnTo>
                  <a:lnTo>
                    <a:pt x="966" y="659"/>
                  </a:lnTo>
                  <a:lnTo>
                    <a:pt x="966" y="656"/>
                  </a:lnTo>
                  <a:lnTo>
                    <a:pt x="968" y="656"/>
                  </a:lnTo>
                  <a:lnTo>
                    <a:pt x="968" y="653"/>
                  </a:lnTo>
                  <a:lnTo>
                    <a:pt x="968" y="651"/>
                  </a:lnTo>
                  <a:lnTo>
                    <a:pt x="968" y="648"/>
                  </a:lnTo>
                  <a:lnTo>
                    <a:pt x="971" y="648"/>
                  </a:lnTo>
                  <a:lnTo>
                    <a:pt x="968" y="648"/>
                  </a:lnTo>
                  <a:lnTo>
                    <a:pt x="968" y="645"/>
                  </a:lnTo>
                  <a:lnTo>
                    <a:pt x="966" y="645"/>
                  </a:lnTo>
                  <a:lnTo>
                    <a:pt x="963" y="645"/>
                  </a:lnTo>
                  <a:lnTo>
                    <a:pt x="963" y="648"/>
                  </a:lnTo>
                  <a:lnTo>
                    <a:pt x="960" y="651"/>
                  </a:lnTo>
                  <a:lnTo>
                    <a:pt x="960" y="653"/>
                  </a:lnTo>
                  <a:lnTo>
                    <a:pt x="958" y="653"/>
                  </a:lnTo>
                  <a:lnTo>
                    <a:pt x="955" y="653"/>
                  </a:lnTo>
                  <a:lnTo>
                    <a:pt x="955" y="656"/>
                  </a:lnTo>
                  <a:lnTo>
                    <a:pt x="953" y="656"/>
                  </a:lnTo>
                  <a:lnTo>
                    <a:pt x="953" y="659"/>
                  </a:lnTo>
                  <a:lnTo>
                    <a:pt x="950" y="659"/>
                  </a:lnTo>
                  <a:lnTo>
                    <a:pt x="950" y="661"/>
                  </a:lnTo>
                  <a:lnTo>
                    <a:pt x="947" y="661"/>
                  </a:lnTo>
                  <a:lnTo>
                    <a:pt x="947" y="664"/>
                  </a:lnTo>
                  <a:lnTo>
                    <a:pt x="945" y="664"/>
                  </a:lnTo>
                  <a:lnTo>
                    <a:pt x="945" y="661"/>
                  </a:lnTo>
                  <a:lnTo>
                    <a:pt x="942" y="661"/>
                  </a:lnTo>
                  <a:lnTo>
                    <a:pt x="942" y="664"/>
                  </a:lnTo>
                  <a:lnTo>
                    <a:pt x="942" y="661"/>
                  </a:lnTo>
                  <a:lnTo>
                    <a:pt x="940" y="659"/>
                  </a:lnTo>
                  <a:lnTo>
                    <a:pt x="937" y="659"/>
                  </a:lnTo>
                  <a:lnTo>
                    <a:pt x="937" y="656"/>
                  </a:lnTo>
                  <a:lnTo>
                    <a:pt x="934" y="656"/>
                  </a:lnTo>
                  <a:lnTo>
                    <a:pt x="932" y="656"/>
                  </a:lnTo>
                  <a:lnTo>
                    <a:pt x="932" y="653"/>
                  </a:lnTo>
                  <a:lnTo>
                    <a:pt x="929" y="653"/>
                  </a:lnTo>
                  <a:lnTo>
                    <a:pt x="927" y="653"/>
                  </a:lnTo>
                  <a:lnTo>
                    <a:pt x="924" y="653"/>
                  </a:lnTo>
                  <a:lnTo>
                    <a:pt x="921" y="653"/>
                  </a:lnTo>
                  <a:lnTo>
                    <a:pt x="921" y="651"/>
                  </a:lnTo>
                  <a:lnTo>
                    <a:pt x="919" y="651"/>
                  </a:lnTo>
                  <a:lnTo>
                    <a:pt x="916" y="651"/>
                  </a:lnTo>
                  <a:lnTo>
                    <a:pt x="913" y="648"/>
                  </a:lnTo>
                  <a:lnTo>
                    <a:pt x="911" y="648"/>
                  </a:lnTo>
                  <a:lnTo>
                    <a:pt x="908" y="648"/>
                  </a:lnTo>
                  <a:lnTo>
                    <a:pt x="908" y="645"/>
                  </a:lnTo>
                  <a:lnTo>
                    <a:pt x="906" y="645"/>
                  </a:lnTo>
                  <a:lnTo>
                    <a:pt x="903" y="645"/>
                  </a:lnTo>
                  <a:lnTo>
                    <a:pt x="900" y="645"/>
                  </a:lnTo>
                  <a:lnTo>
                    <a:pt x="900" y="643"/>
                  </a:lnTo>
                  <a:lnTo>
                    <a:pt x="900" y="645"/>
                  </a:lnTo>
                  <a:lnTo>
                    <a:pt x="900" y="643"/>
                  </a:lnTo>
                  <a:lnTo>
                    <a:pt x="898" y="643"/>
                  </a:lnTo>
                  <a:lnTo>
                    <a:pt x="895" y="643"/>
                  </a:lnTo>
                  <a:lnTo>
                    <a:pt x="893" y="643"/>
                  </a:lnTo>
                  <a:lnTo>
                    <a:pt x="890" y="643"/>
                  </a:lnTo>
                  <a:lnTo>
                    <a:pt x="890" y="640"/>
                  </a:lnTo>
                  <a:lnTo>
                    <a:pt x="887" y="640"/>
                  </a:lnTo>
                  <a:lnTo>
                    <a:pt x="885" y="640"/>
                  </a:lnTo>
                  <a:lnTo>
                    <a:pt x="885" y="638"/>
                  </a:lnTo>
                  <a:lnTo>
                    <a:pt x="882" y="635"/>
                  </a:lnTo>
                  <a:lnTo>
                    <a:pt x="880" y="635"/>
                  </a:lnTo>
                  <a:lnTo>
                    <a:pt x="880" y="632"/>
                  </a:lnTo>
                  <a:lnTo>
                    <a:pt x="877" y="632"/>
                  </a:lnTo>
                  <a:lnTo>
                    <a:pt x="874" y="632"/>
                  </a:lnTo>
                  <a:lnTo>
                    <a:pt x="872" y="630"/>
                  </a:lnTo>
                  <a:lnTo>
                    <a:pt x="872" y="627"/>
                  </a:lnTo>
                  <a:lnTo>
                    <a:pt x="869" y="627"/>
                  </a:lnTo>
                  <a:lnTo>
                    <a:pt x="867" y="625"/>
                  </a:lnTo>
                  <a:lnTo>
                    <a:pt x="867" y="622"/>
                  </a:lnTo>
                  <a:lnTo>
                    <a:pt x="864" y="622"/>
                  </a:lnTo>
                  <a:lnTo>
                    <a:pt x="864" y="619"/>
                  </a:lnTo>
                  <a:lnTo>
                    <a:pt x="861" y="619"/>
                  </a:lnTo>
                  <a:lnTo>
                    <a:pt x="861" y="617"/>
                  </a:lnTo>
                  <a:lnTo>
                    <a:pt x="861" y="614"/>
                  </a:lnTo>
                  <a:lnTo>
                    <a:pt x="861" y="612"/>
                  </a:lnTo>
                  <a:lnTo>
                    <a:pt x="864" y="612"/>
                  </a:lnTo>
                  <a:lnTo>
                    <a:pt x="864" y="609"/>
                  </a:lnTo>
                  <a:lnTo>
                    <a:pt x="867" y="606"/>
                  </a:lnTo>
                  <a:lnTo>
                    <a:pt x="869" y="606"/>
                  </a:lnTo>
                  <a:lnTo>
                    <a:pt x="869" y="604"/>
                  </a:lnTo>
                  <a:lnTo>
                    <a:pt x="869" y="601"/>
                  </a:lnTo>
                  <a:lnTo>
                    <a:pt x="872" y="601"/>
                  </a:lnTo>
                  <a:lnTo>
                    <a:pt x="872" y="598"/>
                  </a:lnTo>
                  <a:lnTo>
                    <a:pt x="869" y="598"/>
                  </a:lnTo>
                  <a:lnTo>
                    <a:pt x="869" y="596"/>
                  </a:lnTo>
                  <a:lnTo>
                    <a:pt x="867" y="593"/>
                  </a:lnTo>
                  <a:lnTo>
                    <a:pt x="864" y="593"/>
                  </a:lnTo>
                  <a:lnTo>
                    <a:pt x="864" y="596"/>
                  </a:lnTo>
                  <a:lnTo>
                    <a:pt x="864" y="598"/>
                  </a:lnTo>
                  <a:lnTo>
                    <a:pt x="861" y="598"/>
                  </a:lnTo>
                  <a:lnTo>
                    <a:pt x="861" y="601"/>
                  </a:lnTo>
                  <a:lnTo>
                    <a:pt x="861" y="604"/>
                  </a:lnTo>
                  <a:lnTo>
                    <a:pt x="861" y="606"/>
                  </a:lnTo>
                  <a:lnTo>
                    <a:pt x="859" y="606"/>
                  </a:lnTo>
                  <a:lnTo>
                    <a:pt x="856" y="606"/>
                  </a:lnTo>
                  <a:lnTo>
                    <a:pt x="856" y="609"/>
                  </a:lnTo>
                  <a:lnTo>
                    <a:pt x="853" y="609"/>
                  </a:lnTo>
                  <a:lnTo>
                    <a:pt x="851" y="606"/>
                  </a:lnTo>
                  <a:lnTo>
                    <a:pt x="851" y="609"/>
                  </a:lnTo>
                  <a:lnTo>
                    <a:pt x="848" y="609"/>
                  </a:lnTo>
                  <a:lnTo>
                    <a:pt x="848" y="612"/>
                  </a:lnTo>
                  <a:lnTo>
                    <a:pt x="846" y="609"/>
                  </a:lnTo>
                  <a:lnTo>
                    <a:pt x="843" y="609"/>
                  </a:lnTo>
                  <a:lnTo>
                    <a:pt x="843" y="606"/>
                  </a:lnTo>
                  <a:lnTo>
                    <a:pt x="840" y="609"/>
                  </a:lnTo>
                  <a:lnTo>
                    <a:pt x="838" y="609"/>
                  </a:lnTo>
                  <a:lnTo>
                    <a:pt x="835" y="609"/>
                  </a:lnTo>
                  <a:lnTo>
                    <a:pt x="835" y="612"/>
                  </a:lnTo>
                  <a:lnTo>
                    <a:pt x="835" y="614"/>
                  </a:lnTo>
                  <a:lnTo>
                    <a:pt x="835" y="617"/>
                  </a:lnTo>
                  <a:lnTo>
                    <a:pt x="833" y="617"/>
                  </a:lnTo>
                  <a:lnTo>
                    <a:pt x="830" y="617"/>
                  </a:lnTo>
                  <a:lnTo>
                    <a:pt x="827" y="617"/>
                  </a:lnTo>
                  <a:lnTo>
                    <a:pt x="827" y="614"/>
                  </a:lnTo>
                  <a:lnTo>
                    <a:pt x="825" y="614"/>
                  </a:lnTo>
                  <a:lnTo>
                    <a:pt x="825" y="612"/>
                  </a:lnTo>
                  <a:lnTo>
                    <a:pt x="822" y="612"/>
                  </a:lnTo>
                  <a:lnTo>
                    <a:pt x="822" y="609"/>
                  </a:lnTo>
                  <a:lnTo>
                    <a:pt x="822" y="606"/>
                  </a:lnTo>
                  <a:lnTo>
                    <a:pt x="822" y="604"/>
                  </a:lnTo>
                  <a:lnTo>
                    <a:pt x="822" y="601"/>
                  </a:lnTo>
                  <a:lnTo>
                    <a:pt x="822" y="598"/>
                  </a:lnTo>
                  <a:lnTo>
                    <a:pt x="822" y="596"/>
                  </a:lnTo>
                  <a:lnTo>
                    <a:pt x="825" y="596"/>
                  </a:lnTo>
                  <a:lnTo>
                    <a:pt x="825" y="593"/>
                  </a:lnTo>
                  <a:lnTo>
                    <a:pt x="825" y="591"/>
                  </a:lnTo>
                  <a:lnTo>
                    <a:pt x="827" y="591"/>
                  </a:lnTo>
                  <a:lnTo>
                    <a:pt x="827" y="588"/>
                  </a:lnTo>
                  <a:lnTo>
                    <a:pt x="827" y="585"/>
                  </a:lnTo>
                  <a:lnTo>
                    <a:pt x="827" y="583"/>
                  </a:lnTo>
                  <a:lnTo>
                    <a:pt x="830" y="583"/>
                  </a:lnTo>
                  <a:lnTo>
                    <a:pt x="827" y="583"/>
                  </a:lnTo>
                  <a:lnTo>
                    <a:pt x="830" y="583"/>
                  </a:lnTo>
                  <a:lnTo>
                    <a:pt x="830" y="580"/>
                  </a:lnTo>
                  <a:lnTo>
                    <a:pt x="830" y="578"/>
                  </a:lnTo>
                  <a:lnTo>
                    <a:pt x="830" y="575"/>
                  </a:lnTo>
                  <a:lnTo>
                    <a:pt x="830" y="572"/>
                  </a:lnTo>
                  <a:lnTo>
                    <a:pt x="830" y="570"/>
                  </a:lnTo>
                  <a:lnTo>
                    <a:pt x="830" y="567"/>
                  </a:lnTo>
                  <a:lnTo>
                    <a:pt x="833" y="567"/>
                  </a:lnTo>
                  <a:lnTo>
                    <a:pt x="835" y="564"/>
                  </a:lnTo>
                  <a:lnTo>
                    <a:pt x="838" y="564"/>
                  </a:lnTo>
                  <a:lnTo>
                    <a:pt x="838" y="562"/>
                  </a:lnTo>
                  <a:lnTo>
                    <a:pt x="838" y="559"/>
                  </a:lnTo>
                  <a:lnTo>
                    <a:pt x="838" y="557"/>
                  </a:lnTo>
                  <a:lnTo>
                    <a:pt x="835" y="557"/>
                  </a:lnTo>
                  <a:lnTo>
                    <a:pt x="838" y="557"/>
                  </a:lnTo>
                  <a:lnTo>
                    <a:pt x="838" y="554"/>
                  </a:lnTo>
                  <a:lnTo>
                    <a:pt x="840" y="554"/>
                  </a:lnTo>
                  <a:lnTo>
                    <a:pt x="840" y="551"/>
                  </a:lnTo>
                  <a:lnTo>
                    <a:pt x="838" y="554"/>
                  </a:lnTo>
                  <a:lnTo>
                    <a:pt x="835" y="554"/>
                  </a:lnTo>
                  <a:lnTo>
                    <a:pt x="835" y="551"/>
                  </a:lnTo>
                  <a:lnTo>
                    <a:pt x="835" y="554"/>
                  </a:lnTo>
                  <a:lnTo>
                    <a:pt x="835" y="557"/>
                  </a:lnTo>
                  <a:lnTo>
                    <a:pt x="833" y="557"/>
                  </a:lnTo>
                  <a:lnTo>
                    <a:pt x="830" y="557"/>
                  </a:lnTo>
                  <a:lnTo>
                    <a:pt x="827" y="557"/>
                  </a:lnTo>
                  <a:lnTo>
                    <a:pt x="827" y="554"/>
                  </a:lnTo>
                  <a:lnTo>
                    <a:pt x="825" y="554"/>
                  </a:lnTo>
                  <a:lnTo>
                    <a:pt x="822" y="554"/>
                  </a:lnTo>
                  <a:lnTo>
                    <a:pt x="820" y="554"/>
                  </a:lnTo>
                  <a:lnTo>
                    <a:pt x="820" y="551"/>
                  </a:lnTo>
                  <a:lnTo>
                    <a:pt x="820" y="549"/>
                  </a:lnTo>
                  <a:lnTo>
                    <a:pt x="820" y="546"/>
                  </a:lnTo>
                  <a:lnTo>
                    <a:pt x="817" y="546"/>
                  </a:lnTo>
                  <a:lnTo>
                    <a:pt x="817" y="544"/>
                  </a:lnTo>
                  <a:lnTo>
                    <a:pt x="817" y="541"/>
                  </a:lnTo>
                  <a:lnTo>
                    <a:pt x="820" y="541"/>
                  </a:lnTo>
                  <a:lnTo>
                    <a:pt x="822" y="541"/>
                  </a:lnTo>
                  <a:lnTo>
                    <a:pt x="822" y="538"/>
                  </a:lnTo>
                  <a:lnTo>
                    <a:pt x="825" y="538"/>
                  </a:lnTo>
                  <a:lnTo>
                    <a:pt x="825" y="536"/>
                  </a:lnTo>
                  <a:lnTo>
                    <a:pt x="822" y="536"/>
                  </a:lnTo>
                  <a:lnTo>
                    <a:pt x="820" y="536"/>
                  </a:lnTo>
                  <a:lnTo>
                    <a:pt x="817" y="536"/>
                  </a:lnTo>
                  <a:lnTo>
                    <a:pt x="817" y="538"/>
                  </a:lnTo>
                  <a:lnTo>
                    <a:pt x="817" y="536"/>
                  </a:lnTo>
                  <a:lnTo>
                    <a:pt x="814" y="533"/>
                  </a:lnTo>
                  <a:lnTo>
                    <a:pt x="814" y="531"/>
                  </a:lnTo>
                  <a:lnTo>
                    <a:pt x="814" y="528"/>
                  </a:lnTo>
                  <a:lnTo>
                    <a:pt x="814" y="525"/>
                  </a:lnTo>
                  <a:lnTo>
                    <a:pt x="817" y="525"/>
                  </a:lnTo>
                  <a:lnTo>
                    <a:pt x="820" y="525"/>
                  </a:lnTo>
                  <a:lnTo>
                    <a:pt x="820" y="523"/>
                  </a:lnTo>
                  <a:lnTo>
                    <a:pt x="822" y="523"/>
                  </a:lnTo>
                  <a:lnTo>
                    <a:pt x="825" y="520"/>
                  </a:lnTo>
                  <a:lnTo>
                    <a:pt x="827" y="520"/>
                  </a:lnTo>
                  <a:lnTo>
                    <a:pt x="830" y="520"/>
                  </a:lnTo>
                  <a:lnTo>
                    <a:pt x="830" y="517"/>
                  </a:lnTo>
                  <a:lnTo>
                    <a:pt x="830" y="515"/>
                  </a:lnTo>
                  <a:lnTo>
                    <a:pt x="833" y="515"/>
                  </a:lnTo>
                  <a:lnTo>
                    <a:pt x="835" y="515"/>
                  </a:lnTo>
                  <a:lnTo>
                    <a:pt x="835" y="517"/>
                  </a:lnTo>
                  <a:lnTo>
                    <a:pt x="835" y="515"/>
                  </a:lnTo>
                  <a:lnTo>
                    <a:pt x="838" y="515"/>
                  </a:lnTo>
                  <a:lnTo>
                    <a:pt x="838" y="517"/>
                  </a:lnTo>
                  <a:lnTo>
                    <a:pt x="840" y="517"/>
                  </a:lnTo>
                  <a:lnTo>
                    <a:pt x="840" y="520"/>
                  </a:lnTo>
                  <a:lnTo>
                    <a:pt x="843" y="520"/>
                  </a:lnTo>
                  <a:lnTo>
                    <a:pt x="843" y="523"/>
                  </a:lnTo>
                  <a:lnTo>
                    <a:pt x="843" y="525"/>
                  </a:lnTo>
                  <a:lnTo>
                    <a:pt x="843" y="528"/>
                  </a:lnTo>
                  <a:lnTo>
                    <a:pt x="843" y="525"/>
                  </a:lnTo>
                  <a:lnTo>
                    <a:pt x="846" y="525"/>
                  </a:lnTo>
                  <a:lnTo>
                    <a:pt x="843" y="525"/>
                  </a:lnTo>
                  <a:lnTo>
                    <a:pt x="846" y="525"/>
                  </a:lnTo>
                  <a:lnTo>
                    <a:pt x="846" y="523"/>
                  </a:lnTo>
                  <a:lnTo>
                    <a:pt x="846" y="520"/>
                  </a:lnTo>
                  <a:lnTo>
                    <a:pt x="848" y="520"/>
                  </a:lnTo>
                  <a:lnTo>
                    <a:pt x="846" y="517"/>
                  </a:lnTo>
                  <a:lnTo>
                    <a:pt x="848" y="520"/>
                  </a:lnTo>
                  <a:lnTo>
                    <a:pt x="848" y="517"/>
                  </a:lnTo>
                  <a:lnTo>
                    <a:pt x="848" y="515"/>
                  </a:lnTo>
                  <a:lnTo>
                    <a:pt x="848" y="512"/>
                  </a:lnTo>
                  <a:lnTo>
                    <a:pt x="848" y="510"/>
                  </a:lnTo>
                  <a:lnTo>
                    <a:pt x="848" y="507"/>
                  </a:lnTo>
                  <a:lnTo>
                    <a:pt x="851" y="507"/>
                  </a:lnTo>
                  <a:lnTo>
                    <a:pt x="838" y="510"/>
                  </a:lnTo>
                  <a:lnTo>
                    <a:pt x="838" y="507"/>
                  </a:lnTo>
                  <a:lnTo>
                    <a:pt x="835" y="507"/>
                  </a:lnTo>
                  <a:lnTo>
                    <a:pt x="833" y="507"/>
                  </a:lnTo>
                  <a:lnTo>
                    <a:pt x="830" y="507"/>
                  </a:lnTo>
                  <a:lnTo>
                    <a:pt x="827" y="507"/>
                  </a:lnTo>
                  <a:lnTo>
                    <a:pt x="827" y="510"/>
                  </a:lnTo>
                  <a:lnTo>
                    <a:pt x="825" y="510"/>
                  </a:lnTo>
                  <a:lnTo>
                    <a:pt x="822" y="510"/>
                  </a:lnTo>
                  <a:lnTo>
                    <a:pt x="822" y="507"/>
                  </a:lnTo>
                  <a:lnTo>
                    <a:pt x="822" y="510"/>
                  </a:lnTo>
                  <a:lnTo>
                    <a:pt x="822" y="507"/>
                  </a:lnTo>
                  <a:lnTo>
                    <a:pt x="820" y="510"/>
                  </a:lnTo>
                  <a:lnTo>
                    <a:pt x="822" y="507"/>
                  </a:lnTo>
                  <a:lnTo>
                    <a:pt x="820" y="507"/>
                  </a:lnTo>
                  <a:lnTo>
                    <a:pt x="820" y="504"/>
                  </a:lnTo>
                  <a:lnTo>
                    <a:pt x="817" y="507"/>
                  </a:lnTo>
                  <a:lnTo>
                    <a:pt x="820" y="504"/>
                  </a:lnTo>
                  <a:lnTo>
                    <a:pt x="817" y="504"/>
                  </a:lnTo>
                  <a:lnTo>
                    <a:pt x="814" y="504"/>
                  </a:lnTo>
                  <a:lnTo>
                    <a:pt x="814" y="507"/>
                  </a:lnTo>
                  <a:lnTo>
                    <a:pt x="814" y="504"/>
                  </a:lnTo>
                  <a:lnTo>
                    <a:pt x="814" y="502"/>
                  </a:lnTo>
                  <a:lnTo>
                    <a:pt x="812" y="502"/>
                  </a:lnTo>
                  <a:lnTo>
                    <a:pt x="809" y="502"/>
                  </a:lnTo>
                  <a:lnTo>
                    <a:pt x="809" y="504"/>
                  </a:lnTo>
                  <a:lnTo>
                    <a:pt x="806" y="504"/>
                  </a:lnTo>
                  <a:lnTo>
                    <a:pt x="804" y="507"/>
                  </a:lnTo>
                  <a:lnTo>
                    <a:pt x="801" y="507"/>
                  </a:lnTo>
                  <a:lnTo>
                    <a:pt x="801" y="510"/>
                  </a:lnTo>
                  <a:lnTo>
                    <a:pt x="801" y="512"/>
                  </a:lnTo>
                  <a:lnTo>
                    <a:pt x="801" y="510"/>
                  </a:lnTo>
                  <a:lnTo>
                    <a:pt x="799" y="510"/>
                  </a:lnTo>
                  <a:lnTo>
                    <a:pt x="796" y="510"/>
                  </a:lnTo>
                  <a:lnTo>
                    <a:pt x="796" y="512"/>
                  </a:lnTo>
                  <a:lnTo>
                    <a:pt x="793" y="512"/>
                  </a:lnTo>
                  <a:lnTo>
                    <a:pt x="791" y="512"/>
                  </a:lnTo>
                  <a:lnTo>
                    <a:pt x="791" y="515"/>
                  </a:lnTo>
                  <a:lnTo>
                    <a:pt x="788" y="515"/>
                  </a:lnTo>
                  <a:lnTo>
                    <a:pt x="791" y="515"/>
                  </a:lnTo>
                  <a:lnTo>
                    <a:pt x="788" y="515"/>
                  </a:lnTo>
                  <a:lnTo>
                    <a:pt x="786" y="515"/>
                  </a:lnTo>
                  <a:lnTo>
                    <a:pt x="783" y="515"/>
                  </a:lnTo>
                  <a:lnTo>
                    <a:pt x="783" y="512"/>
                  </a:lnTo>
                  <a:lnTo>
                    <a:pt x="780" y="512"/>
                  </a:lnTo>
                  <a:lnTo>
                    <a:pt x="778" y="512"/>
                  </a:lnTo>
                  <a:lnTo>
                    <a:pt x="775" y="512"/>
                  </a:lnTo>
                  <a:lnTo>
                    <a:pt x="773" y="512"/>
                  </a:lnTo>
                  <a:lnTo>
                    <a:pt x="773" y="515"/>
                  </a:lnTo>
                  <a:lnTo>
                    <a:pt x="770" y="515"/>
                  </a:lnTo>
                  <a:lnTo>
                    <a:pt x="767" y="515"/>
                  </a:lnTo>
                  <a:lnTo>
                    <a:pt x="765" y="515"/>
                  </a:lnTo>
                  <a:lnTo>
                    <a:pt x="765" y="517"/>
                  </a:lnTo>
                  <a:lnTo>
                    <a:pt x="762" y="517"/>
                  </a:lnTo>
                  <a:lnTo>
                    <a:pt x="759" y="517"/>
                  </a:lnTo>
                  <a:lnTo>
                    <a:pt x="757" y="517"/>
                  </a:lnTo>
                  <a:lnTo>
                    <a:pt x="754" y="517"/>
                  </a:lnTo>
                  <a:lnTo>
                    <a:pt x="754" y="520"/>
                  </a:lnTo>
                  <a:lnTo>
                    <a:pt x="752" y="520"/>
                  </a:lnTo>
                  <a:lnTo>
                    <a:pt x="752" y="523"/>
                  </a:lnTo>
                  <a:lnTo>
                    <a:pt x="752" y="528"/>
                  </a:lnTo>
                  <a:lnTo>
                    <a:pt x="752" y="531"/>
                  </a:lnTo>
                  <a:lnTo>
                    <a:pt x="752" y="533"/>
                  </a:lnTo>
                  <a:lnTo>
                    <a:pt x="752" y="536"/>
                  </a:lnTo>
                  <a:lnTo>
                    <a:pt x="752" y="538"/>
                  </a:lnTo>
                  <a:lnTo>
                    <a:pt x="754" y="538"/>
                  </a:lnTo>
                  <a:lnTo>
                    <a:pt x="754" y="541"/>
                  </a:lnTo>
                  <a:lnTo>
                    <a:pt x="752" y="544"/>
                  </a:lnTo>
                  <a:lnTo>
                    <a:pt x="749" y="544"/>
                  </a:lnTo>
                  <a:lnTo>
                    <a:pt x="749" y="546"/>
                  </a:lnTo>
                  <a:lnTo>
                    <a:pt x="746" y="546"/>
                  </a:lnTo>
                  <a:lnTo>
                    <a:pt x="749" y="546"/>
                  </a:lnTo>
                  <a:lnTo>
                    <a:pt x="746" y="546"/>
                  </a:lnTo>
                  <a:lnTo>
                    <a:pt x="746" y="549"/>
                  </a:lnTo>
                  <a:lnTo>
                    <a:pt x="746" y="546"/>
                  </a:lnTo>
                  <a:lnTo>
                    <a:pt x="744" y="546"/>
                  </a:lnTo>
                  <a:lnTo>
                    <a:pt x="744" y="544"/>
                  </a:lnTo>
                  <a:lnTo>
                    <a:pt x="741" y="544"/>
                  </a:lnTo>
                  <a:lnTo>
                    <a:pt x="741" y="541"/>
                  </a:lnTo>
                  <a:lnTo>
                    <a:pt x="741" y="544"/>
                  </a:lnTo>
                  <a:lnTo>
                    <a:pt x="739" y="544"/>
                  </a:lnTo>
                  <a:lnTo>
                    <a:pt x="741" y="546"/>
                  </a:lnTo>
                  <a:lnTo>
                    <a:pt x="741" y="549"/>
                  </a:lnTo>
                  <a:lnTo>
                    <a:pt x="741" y="551"/>
                  </a:lnTo>
                  <a:lnTo>
                    <a:pt x="739" y="551"/>
                  </a:lnTo>
                  <a:lnTo>
                    <a:pt x="739" y="554"/>
                  </a:lnTo>
                  <a:lnTo>
                    <a:pt x="736" y="554"/>
                  </a:lnTo>
                  <a:lnTo>
                    <a:pt x="736" y="557"/>
                  </a:lnTo>
                  <a:lnTo>
                    <a:pt x="739" y="557"/>
                  </a:lnTo>
                  <a:lnTo>
                    <a:pt x="741" y="557"/>
                  </a:lnTo>
                  <a:lnTo>
                    <a:pt x="741" y="554"/>
                  </a:lnTo>
                  <a:lnTo>
                    <a:pt x="744" y="554"/>
                  </a:lnTo>
                  <a:lnTo>
                    <a:pt x="744" y="557"/>
                  </a:lnTo>
                  <a:lnTo>
                    <a:pt x="744" y="559"/>
                  </a:lnTo>
                  <a:lnTo>
                    <a:pt x="744" y="562"/>
                  </a:lnTo>
                  <a:lnTo>
                    <a:pt x="744" y="564"/>
                  </a:lnTo>
                  <a:lnTo>
                    <a:pt x="741" y="564"/>
                  </a:lnTo>
                  <a:lnTo>
                    <a:pt x="739" y="564"/>
                  </a:lnTo>
                  <a:lnTo>
                    <a:pt x="739" y="567"/>
                  </a:lnTo>
                  <a:lnTo>
                    <a:pt x="741" y="567"/>
                  </a:lnTo>
                  <a:lnTo>
                    <a:pt x="741" y="570"/>
                  </a:lnTo>
                  <a:lnTo>
                    <a:pt x="741" y="572"/>
                  </a:lnTo>
                  <a:lnTo>
                    <a:pt x="744" y="572"/>
                  </a:lnTo>
                  <a:lnTo>
                    <a:pt x="746" y="572"/>
                  </a:lnTo>
                  <a:lnTo>
                    <a:pt x="749" y="572"/>
                  </a:lnTo>
                  <a:lnTo>
                    <a:pt x="752" y="572"/>
                  </a:lnTo>
                  <a:lnTo>
                    <a:pt x="752" y="575"/>
                  </a:lnTo>
                  <a:lnTo>
                    <a:pt x="754" y="575"/>
                  </a:lnTo>
                  <a:lnTo>
                    <a:pt x="754" y="578"/>
                  </a:lnTo>
                  <a:lnTo>
                    <a:pt x="757" y="578"/>
                  </a:lnTo>
                  <a:lnTo>
                    <a:pt x="757" y="580"/>
                  </a:lnTo>
                  <a:lnTo>
                    <a:pt x="757" y="583"/>
                  </a:lnTo>
                  <a:lnTo>
                    <a:pt x="754" y="583"/>
                  </a:lnTo>
                  <a:lnTo>
                    <a:pt x="754" y="585"/>
                  </a:lnTo>
                  <a:lnTo>
                    <a:pt x="754" y="588"/>
                  </a:lnTo>
                  <a:lnTo>
                    <a:pt x="752" y="588"/>
                  </a:lnTo>
                  <a:lnTo>
                    <a:pt x="752" y="585"/>
                  </a:lnTo>
                  <a:lnTo>
                    <a:pt x="749" y="585"/>
                  </a:lnTo>
                  <a:lnTo>
                    <a:pt x="749" y="583"/>
                  </a:lnTo>
                  <a:lnTo>
                    <a:pt x="746" y="583"/>
                  </a:lnTo>
                  <a:lnTo>
                    <a:pt x="744" y="583"/>
                  </a:lnTo>
                  <a:lnTo>
                    <a:pt x="741" y="583"/>
                  </a:lnTo>
                  <a:lnTo>
                    <a:pt x="741" y="585"/>
                  </a:lnTo>
                  <a:lnTo>
                    <a:pt x="741" y="588"/>
                  </a:lnTo>
                  <a:lnTo>
                    <a:pt x="739" y="588"/>
                  </a:lnTo>
                  <a:lnTo>
                    <a:pt x="736" y="588"/>
                  </a:lnTo>
                  <a:lnTo>
                    <a:pt x="736" y="585"/>
                  </a:lnTo>
                  <a:lnTo>
                    <a:pt x="733" y="585"/>
                  </a:lnTo>
                  <a:lnTo>
                    <a:pt x="733" y="583"/>
                  </a:lnTo>
                  <a:lnTo>
                    <a:pt x="733" y="580"/>
                  </a:lnTo>
                  <a:lnTo>
                    <a:pt x="731" y="580"/>
                  </a:lnTo>
                  <a:lnTo>
                    <a:pt x="728" y="580"/>
                  </a:lnTo>
                  <a:lnTo>
                    <a:pt x="726" y="580"/>
                  </a:lnTo>
                  <a:lnTo>
                    <a:pt x="723" y="580"/>
                  </a:lnTo>
                  <a:lnTo>
                    <a:pt x="723" y="578"/>
                  </a:lnTo>
                  <a:lnTo>
                    <a:pt x="723" y="580"/>
                  </a:lnTo>
                  <a:lnTo>
                    <a:pt x="720" y="580"/>
                  </a:lnTo>
                  <a:lnTo>
                    <a:pt x="720" y="583"/>
                  </a:lnTo>
                  <a:lnTo>
                    <a:pt x="720" y="585"/>
                  </a:lnTo>
                  <a:lnTo>
                    <a:pt x="720" y="588"/>
                  </a:lnTo>
                  <a:lnTo>
                    <a:pt x="720" y="591"/>
                  </a:lnTo>
                  <a:lnTo>
                    <a:pt x="718" y="591"/>
                  </a:lnTo>
                  <a:lnTo>
                    <a:pt x="718" y="593"/>
                  </a:lnTo>
                  <a:lnTo>
                    <a:pt x="715" y="593"/>
                  </a:lnTo>
                  <a:lnTo>
                    <a:pt x="715" y="596"/>
                  </a:lnTo>
                  <a:lnTo>
                    <a:pt x="713" y="596"/>
                  </a:lnTo>
                  <a:lnTo>
                    <a:pt x="710" y="596"/>
                  </a:lnTo>
                  <a:lnTo>
                    <a:pt x="707" y="596"/>
                  </a:lnTo>
                  <a:lnTo>
                    <a:pt x="705" y="596"/>
                  </a:lnTo>
                  <a:lnTo>
                    <a:pt x="705" y="593"/>
                  </a:lnTo>
                  <a:lnTo>
                    <a:pt x="705" y="591"/>
                  </a:lnTo>
                  <a:lnTo>
                    <a:pt x="705" y="588"/>
                  </a:lnTo>
                  <a:lnTo>
                    <a:pt x="705" y="585"/>
                  </a:lnTo>
                  <a:lnTo>
                    <a:pt x="705" y="583"/>
                  </a:lnTo>
                  <a:lnTo>
                    <a:pt x="707" y="583"/>
                  </a:lnTo>
                  <a:lnTo>
                    <a:pt x="707" y="580"/>
                  </a:lnTo>
                  <a:lnTo>
                    <a:pt x="705" y="578"/>
                  </a:lnTo>
                  <a:lnTo>
                    <a:pt x="702" y="578"/>
                  </a:lnTo>
                  <a:lnTo>
                    <a:pt x="699" y="578"/>
                  </a:lnTo>
                  <a:lnTo>
                    <a:pt x="699" y="575"/>
                  </a:lnTo>
                  <a:lnTo>
                    <a:pt x="697" y="575"/>
                  </a:lnTo>
                  <a:lnTo>
                    <a:pt x="694" y="572"/>
                  </a:lnTo>
                  <a:lnTo>
                    <a:pt x="694" y="570"/>
                  </a:lnTo>
                  <a:lnTo>
                    <a:pt x="694" y="567"/>
                  </a:lnTo>
                  <a:lnTo>
                    <a:pt x="692" y="570"/>
                  </a:lnTo>
                  <a:lnTo>
                    <a:pt x="692" y="567"/>
                  </a:lnTo>
                  <a:lnTo>
                    <a:pt x="692" y="564"/>
                  </a:lnTo>
                  <a:lnTo>
                    <a:pt x="689" y="564"/>
                  </a:lnTo>
                  <a:lnTo>
                    <a:pt x="689" y="562"/>
                  </a:lnTo>
                  <a:lnTo>
                    <a:pt x="686" y="559"/>
                  </a:lnTo>
                  <a:lnTo>
                    <a:pt x="686" y="557"/>
                  </a:lnTo>
                  <a:lnTo>
                    <a:pt x="684" y="557"/>
                  </a:lnTo>
                  <a:lnTo>
                    <a:pt x="684" y="554"/>
                  </a:lnTo>
                  <a:lnTo>
                    <a:pt x="681" y="557"/>
                  </a:lnTo>
                  <a:lnTo>
                    <a:pt x="681" y="559"/>
                  </a:lnTo>
                  <a:lnTo>
                    <a:pt x="684" y="562"/>
                  </a:lnTo>
                  <a:lnTo>
                    <a:pt x="684" y="564"/>
                  </a:lnTo>
                  <a:lnTo>
                    <a:pt x="684" y="567"/>
                  </a:lnTo>
                  <a:lnTo>
                    <a:pt x="684" y="570"/>
                  </a:lnTo>
                  <a:lnTo>
                    <a:pt x="684" y="572"/>
                  </a:lnTo>
                  <a:lnTo>
                    <a:pt x="686" y="572"/>
                  </a:lnTo>
                  <a:lnTo>
                    <a:pt x="686" y="575"/>
                  </a:lnTo>
                  <a:lnTo>
                    <a:pt x="689" y="575"/>
                  </a:lnTo>
                  <a:lnTo>
                    <a:pt x="689" y="578"/>
                  </a:lnTo>
                  <a:lnTo>
                    <a:pt x="689" y="580"/>
                  </a:lnTo>
                  <a:lnTo>
                    <a:pt x="689" y="583"/>
                  </a:lnTo>
                  <a:lnTo>
                    <a:pt x="689" y="585"/>
                  </a:lnTo>
                  <a:lnTo>
                    <a:pt x="686" y="585"/>
                  </a:lnTo>
                  <a:lnTo>
                    <a:pt x="684" y="585"/>
                  </a:lnTo>
                  <a:lnTo>
                    <a:pt x="681" y="585"/>
                  </a:lnTo>
                  <a:lnTo>
                    <a:pt x="681" y="588"/>
                  </a:lnTo>
                  <a:lnTo>
                    <a:pt x="679" y="588"/>
                  </a:lnTo>
                  <a:lnTo>
                    <a:pt x="676" y="588"/>
                  </a:lnTo>
                  <a:lnTo>
                    <a:pt x="673" y="588"/>
                  </a:lnTo>
                  <a:lnTo>
                    <a:pt x="671" y="588"/>
                  </a:lnTo>
                  <a:lnTo>
                    <a:pt x="668" y="588"/>
                  </a:lnTo>
                  <a:lnTo>
                    <a:pt x="666" y="588"/>
                  </a:lnTo>
                  <a:lnTo>
                    <a:pt x="666" y="591"/>
                  </a:lnTo>
                  <a:lnTo>
                    <a:pt x="663" y="593"/>
                  </a:lnTo>
                  <a:lnTo>
                    <a:pt x="663" y="596"/>
                  </a:lnTo>
                  <a:lnTo>
                    <a:pt x="660" y="596"/>
                  </a:lnTo>
                  <a:lnTo>
                    <a:pt x="658" y="596"/>
                  </a:lnTo>
                  <a:lnTo>
                    <a:pt x="658" y="593"/>
                  </a:lnTo>
                  <a:lnTo>
                    <a:pt x="658" y="591"/>
                  </a:lnTo>
                  <a:lnTo>
                    <a:pt x="660" y="588"/>
                  </a:lnTo>
                  <a:lnTo>
                    <a:pt x="660" y="585"/>
                  </a:lnTo>
                  <a:lnTo>
                    <a:pt x="663" y="585"/>
                  </a:lnTo>
                  <a:lnTo>
                    <a:pt x="663" y="583"/>
                  </a:lnTo>
                  <a:lnTo>
                    <a:pt x="666" y="580"/>
                  </a:lnTo>
                  <a:lnTo>
                    <a:pt x="666" y="578"/>
                  </a:lnTo>
                  <a:lnTo>
                    <a:pt x="666" y="575"/>
                  </a:lnTo>
                  <a:lnTo>
                    <a:pt x="666" y="572"/>
                  </a:lnTo>
                  <a:lnTo>
                    <a:pt x="666" y="570"/>
                  </a:lnTo>
                  <a:lnTo>
                    <a:pt x="663" y="570"/>
                  </a:lnTo>
                  <a:lnTo>
                    <a:pt x="663" y="567"/>
                  </a:lnTo>
                  <a:lnTo>
                    <a:pt x="660" y="567"/>
                  </a:lnTo>
                  <a:lnTo>
                    <a:pt x="663" y="567"/>
                  </a:lnTo>
                  <a:lnTo>
                    <a:pt x="655" y="570"/>
                  </a:lnTo>
                  <a:lnTo>
                    <a:pt x="652" y="570"/>
                  </a:lnTo>
                  <a:lnTo>
                    <a:pt x="655" y="570"/>
                  </a:lnTo>
                  <a:lnTo>
                    <a:pt x="663" y="567"/>
                  </a:lnTo>
                  <a:lnTo>
                    <a:pt x="663" y="564"/>
                  </a:lnTo>
                  <a:lnTo>
                    <a:pt x="663" y="562"/>
                  </a:lnTo>
                  <a:lnTo>
                    <a:pt x="660" y="562"/>
                  </a:lnTo>
                  <a:lnTo>
                    <a:pt x="660" y="564"/>
                  </a:lnTo>
                  <a:lnTo>
                    <a:pt x="660" y="562"/>
                  </a:lnTo>
                  <a:lnTo>
                    <a:pt x="658" y="559"/>
                  </a:lnTo>
                  <a:lnTo>
                    <a:pt x="658" y="557"/>
                  </a:lnTo>
                  <a:lnTo>
                    <a:pt x="655" y="557"/>
                  </a:lnTo>
                  <a:lnTo>
                    <a:pt x="652" y="557"/>
                  </a:lnTo>
                  <a:lnTo>
                    <a:pt x="655" y="557"/>
                  </a:lnTo>
                  <a:lnTo>
                    <a:pt x="655" y="559"/>
                  </a:lnTo>
                  <a:lnTo>
                    <a:pt x="652" y="559"/>
                  </a:lnTo>
                  <a:lnTo>
                    <a:pt x="652" y="557"/>
                  </a:lnTo>
                  <a:lnTo>
                    <a:pt x="650" y="557"/>
                  </a:lnTo>
                  <a:lnTo>
                    <a:pt x="650" y="559"/>
                  </a:lnTo>
                  <a:lnTo>
                    <a:pt x="647" y="559"/>
                  </a:lnTo>
                  <a:lnTo>
                    <a:pt x="645" y="557"/>
                  </a:lnTo>
                  <a:lnTo>
                    <a:pt x="645" y="559"/>
                  </a:lnTo>
                  <a:lnTo>
                    <a:pt x="642" y="557"/>
                  </a:lnTo>
                  <a:lnTo>
                    <a:pt x="642" y="554"/>
                  </a:lnTo>
                  <a:lnTo>
                    <a:pt x="639" y="554"/>
                  </a:lnTo>
                  <a:lnTo>
                    <a:pt x="642" y="554"/>
                  </a:lnTo>
                  <a:lnTo>
                    <a:pt x="639" y="554"/>
                  </a:lnTo>
                  <a:lnTo>
                    <a:pt x="642" y="554"/>
                  </a:lnTo>
                  <a:lnTo>
                    <a:pt x="639" y="554"/>
                  </a:lnTo>
                  <a:lnTo>
                    <a:pt x="639" y="551"/>
                  </a:lnTo>
                  <a:lnTo>
                    <a:pt x="639" y="549"/>
                  </a:lnTo>
                  <a:lnTo>
                    <a:pt x="642" y="549"/>
                  </a:lnTo>
                  <a:lnTo>
                    <a:pt x="642" y="546"/>
                  </a:lnTo>
                  <a:lnTo>
                    <a:pt x="642" y="544"/>
                  </a:lnTo>
                  <a:lnTo>
                    <a:pt x="642" y="541"/>
                  </a:lnTo>
                  <a:lnTo>
                    <a:pt x="642" y="538"/>
                  </a:lnTo>
                  <a:lnTo>
                    <a:pt x="639" y="538"/>
                  </a:lnTo>
                  <a:lnTo>
                    <a:pt x="639" y="536"/>
                  </a:lnTo>
                  <a:lnTo>
                    <a:pt x="639" y="533"/>
                  </a:lnTo>
                  <a:lnTo>
                    <a:pt x="637" y="533"/>
                  </a:lnTo>
                  <a:lnTo>
                    <a:pt x="634" y="533"/>
                  </a:lnTo>
                  <a:lnTo>
                    <a:pt x="634" y="536"/>
                  </a:lnTo>
                  <a:lnTo>
                    <a:pt x="632" y="536"/>
                  </a:lnTo>
                  <a:lnTo>
                    <a:pt x="632" y="538"/>
                  </a:lnTo>
                  <a:lnTo>
                    <a:pt x="634" y="538"/>
                  </a:lnTo>
                  <a:lnTo>
                    <a:pt x="632" y="538"/>
                  </a:lnTo>
                  <a:lnTo>
                    <a:pt x="632" y="536"/>
                  </a:lnTo>
                  <a:lnTo>
                    <a:pt x="632" y="538"/>
                  </a:lnTo>
                  <a:lnTo>
                    <a:pt x="629" y="538"/>
                  </a:lnTo>
                  <a:lnTo>
                    <a:pt x="629" y="536"/>
                  </a:lnTo>
                  <a:lnTo>
                    <a:pt x="629" y="538"/>
                  </a:lnTo>
                  <a:lnTo>
                    <a:pt x="629" y="541"/>
                  </a:lnTo>
                  <a:lnTo>
                    <a:pt x="629" y="544"/>
                  </a:lnTo>
                  <a:lnTo>
                    <a:pt x="629" y="546"/>
                  </a:lnTo>
                  <a:lnTo>
                    <a:pt x="626" y="546"/>
                  </a:lnTo>
                  <a:lnTo>
                    <a:pt x="626" y="549"/>
                  </a:lnTo>
                  <a:lnTo>
                    <a:pt x="626" y="551"/>
                  </a:lnTo>
                  <a:lnTo>
                    <a:pt x="624" y="551"/>
                  </a:lnTo>
                  <a:lnTo>
                    <a:pt x="624" y="554"/>
                  </a:lnTo>
                  <a:lnTo>
                    <a:pt x="624" y="557"/>
                  </a:lnTo>
                  <a:lnTo>
                    <a:pt x="621" y="557"/>
                  </a:lnTo>
                  <a:lnTo>
                    <a:pt x="619" y="557"/>
                  </a:lnTo>
                  <a:lnTo>
                    <a:pt x="616" y="557"/>
                  </a:lnTo>
                  <a:lnTo>
                    <a:pt x="616" y="559"/>
                  </a:lnTo>
                  <a:lnTo>
                    <a:pt x="613" y="559"/>
                  </a:lnTo>
                  <a:lnTo>
                    <a:pt x="611" y="559"/>
                  </a:lnTo>
                  <a:lnTo>
                    <a:pt x="611" y="557"/>
                  </a:lnTo>
                  <a:lnTo>
                    <a:pt x="608" y="557"/>
                  </a:lnTo>
                  <a:lnTo>
                    <a:pt x="605" y="557"/>
                  </a:lnTo>
                  <a:lnTo>
                    <a:pt x="605" y="554"/>
                  </a:lnTo>
                  <a:lnTo>
                    <a:pt x="603" y="554"/>
                  </a:lnTo>
                  <a:lnTo>
                    <a:pt x="600" y="551"/>
                  </a:lnTo>
                  <a:lnTo>
                    <a:pt x="598" y="551"/>
                  </a:lnTo>
                  <a:lnTo>
                    <a:pt x="598" y="549"/>
                  </a:lnTo>
                  <a:lnTo>
                    <a:pt x="595" y="549"/>
                  </a:lnTo>
                  <a:lnTo>
                    <a:pt x="592" y="549"/>
                  </a:lnTo>
                  <a:lnTo>
                    <a:pt x="592" y="546"/>
                  </a:lnTo>
                  <a:lnTo>
                    <a:pt x="590" y="546"/>
                  </a:lnTo>
                  <a:lnTo>
                    <a:pt x="590" y="544"/>
                  </a:lnTo>
                  <a:lnTo>
                    <a:pt x="587" y="544"/>
                  </a:lnTo>
                  <a:lnTo>
                    <a:pt x="587" y="541"/>
                  </a:lnTo>
                  <a:lnTo>
                    <a:pt x="587" y="538"/>
                  </a:lnTo>
                  <a:lnTo>
                    <a:pt x="585" y="538"/>
                  </a:lnTo>
                  <a:lnTo>
                    <a:pt x="585" y="536"/>
                  </a:lnTo>
                  <a:lnTo>
                    <a:pt x="585" y="533"/>
                  </a:lnTo>
                  <a:lnTo>
                    <a:pt x="582" y="533"/>
                  </a:lnTo>
                  <a:lnTo>
                    <a:pt x="582" y="531"/>
                  </a:lnTo>
                  <a:lnTo>
                    <a:pt x="582" y="528"/>
                  </a:lnTo>
                  <a:lnTo>
                    <a:pt x="579" y="528"/>
                  </a:lnTo>
                  <a:lnTo>
                    <a:pt x="579" y="525"/>
                  </a:lnTo>
                  <a:lnTo>
                    <a:pt x="579" y="523"/>
                  </a:lnTo>
                  <a:lnTo>
                    <a:pt x="579" y="520"/>
                  </a:lnTo>
                  <a:lnTo>
                    <a:pt x="577" y="520"/>
                  </a:lnTo>
                  <a:lnTo>
                    <a:pt x="577" y="517"/>
                  </a:lnTo>
                  <a:lnTo>
                    <a:pt x="574" y="517"/>
                  </a:lnTo>
                  <a:lnTo>
                    <a:pt x="574" y="520"/>
                  </a:lnTo>
                  <a:lnTo>
                    <a:pt x="572" y="523"/>
                  </a:lnTo>
                  <a:lnTo>
                    <a:pt x="572" y="520"/>
                  </a:lnTo>
                  <a:lnTo>
                    <a:pt x="574" y="520"/>
                  </a:lnTo>
                  <a:lnTo>
                    <a:pt x="574" y="517"/>
                  </a:lnTo>
                  <a:lnTo>
                    <a:pt x="577" y="517"/>
                  </a:lnTo>
                  <a:lnTo>
                    <a:pt x="577" y="515"/>
                  </a:lnTo>
                  <a:lnTo>
                    <a:pt x="577" y="512"/>
                  </a:lnTo>
                  <a:lnTo>
                    <a:pt x="577" y="510"/>
                  </a:lnTo>
                  <a:lnTo>
                    <a:pt x="577" y="507"/>
                  </a:lnTo>
                  <a:lnTo>
                    <a:pt x="574" y="507"/>
                  </a:lnTo>
                  <a:lnTo>
                    <a:pt x="574" y="504"/>
                  </a:lnTo>
                  <a:lnTo>
                    <a:pt x="572" y="504"/>
                  </a:lnTo>
                  <a:lnTo>
                    <a:pt x="572" y="502"/>
                  </a:lnTo>
                  <a:lnTo>
                    <a:pt x="569" y="502"/>
                  </a:lnTo>
                  <a:lnTo>
                    <a:pt x="566" y="502"/>
                  </a:lnTo>
                  <a:lnTo>
                    <a:pt x="564" y="502"/>
                  </a:lnTo>
                  <a:lnTo>
                    <a:pt x="561" y="502"/>
                  </a:lnTo>
                  <a:lnTo>
                    <a:pt x="564" y="502"/>
                  </a:lnTo>
                  <a:lnTo>
                    <a:pt x="561" y="502"/>
                  </a:lnTo>
                  <a:lnTo>
                    <a:pt x="561" y="499"/>
                  </a:lnTo>
                  <a:lnTo>
                    <a:pt x="561" y="497"/>
                  </a:lnTo>
                  <a:lnTo>
                    <a:pt x="561" y="494"/>
                  </a:lnTo>
                  <a:lnTo>
                    <a:pt x="559" y="494"/>
                  </a:lnTo>
                  <a:lnTo>
                    <a:pt x="553" y="491"/>
                  </a:lnTo>
                  <a:lnTo>
                    <a:pt x="553" y="489"/>
                  </a:lnTo>
                  <a:lnTo>
                    <a:pt x="553" y="486"/>
                  </a:lnTo>
                  <a:lnTo>
                    <a:pt x="551" y="486"/>
                  </a:lnTo>
                  <a:lnTo>
                    <a:pt x="551" y="489"/>
                  </a:lnTo>
                  <a:lnTo>
                    <a:pt x="548" y="489"/>
                  </a:lnTo>
                  <a:lnTo>
                    <a:pt x="545" y="486"/>
                  </a:lnTo>
                  <a:lnTo>
                    <a:pt x="545" y="484"/>
                  </a:lnTo>
                  <a:lnTo>
                    <a:pt x="545" y="486"/>
                  </a:lnTo>
                  <a:lnTo>
                    <a:pt x="543" y="486"/>
                  </a:lnTo>
                  <a:lnTo>
                    <a:pt x="543" y="489"/>
                  </a:lnTo>
                  <a:lnTo>
                    <a:pt x="540" y="489"/>
                  </a:lnTo>
                  <a:lnTo>
                    <a:pt x="540" y="491"/>
                  </a:lnTo>
                  <a:lnTo>
                    <a:pt x="538" y="491"/>
                  </a:lnTo>
                  <a:lnTo>
                    <a:pt x="535" y="491"/>
                  </a:lnTo>
                  <a:lnTo>
                    <a:pt x="535" y="494"/>
                  </a:lnTo>
                  <a:lnTo>
                    <a:pt x="532" y="494"/>
                  </a:lnTo>
                  <a:lnTo>
                    <a:pt x="530" y="494"/>
                  </a:lnTo>
                  <a:lnTo>
                    <a:pt x="527" y="494"/>
                  </a:lnTo>
                  <a:lnTo>
                    <a:pt x="525" y="494"/>
                  </a:lnTo>
                  <a:lnTo>
                    <a:pt x="522" y="494"/>
                  </a:lnTo>
                  <a:lnTo>
                    <a:pt x="522" y="491"/>
                  </a:lnTo>
                  <a:lnTo>
                    <a:pt x="522" y="494"/>
                  </a:lnTo>
                  <a:lnTo>
                    <a:pt x="522" y="497"/>
                  </a:lnTo>
                  <a:lnTo>
                    <a:pt x="522" y="499"/>
                  </a:lnTo>
                  <a:lnTo>
                    <a:pt x="522" y="502"/>
                  </a:lnTo>
                  <a:lnTo>
                    <a:pt x="519" y="502"/>
                  </a:lnTo>
                  <a:lnTo>
                    <a:pt x="517" y="502"/>
                  </a:lnTo>
                  <a:lnTo>
                    <a:pt x="517" y="504"/>
                  </a:lnTo>
                  <a:lnTo>
                    <a:pt x="514" y="504"/>
                  </a:lnTo>
                  <a:lnTo>
                    <a:pt x="514" y="507"/>
                  </a:lnTo>
                  <a:lnTo>
                    <a:pt x="512" y="507"/>
                  </a:lnTo>
                  <a:lnTo>
                    <a:pt x="512" y="510"/>
                  </a:lnTo>
                  <a:lnTo>
                    <a:pt x="512" y="512"/>
                  </a:lnTo>
                  <a:lnTo>
                    <a:pt x="509" y="512"/>
                  </a:lnTo>
                  <a:lnTo>
                    <a:pt x="509" y="515"/>
                  </a:lnTo>
                  <a:lnTo>
                    <a:pt x="512" y="515"/>
                  </a:lnTo>
                  <a:lnTo>
                    <a:pt x="509" y="515"/>
                  </a:lnTo>
                  <a:lnTo>
                    <a:pt x="506" y="517"/>
                  </a:lnTo>
                  <a:lnTo>
                    <a:pt x="506" y="515"/>
                  </a:lnTo>
                  <a:lnTo>
                    <a:pt x="504" y="515"/>
                  </a:lnTo>
                  <a:lnTo>
                    <a:pt x="504" y="512"/>
                  </a:lnTo>
                  <a:lnTo>
                    <a:pt x="504" y="510"/>
                  </a:lnTo>
                  <a:lnTo>
                    <a:pt x="506" y="510"/>
                  </a:lnTo>
                  <a:lnTo>
                    <a:pt x="506" y="507"/>
                  </a:lnTo>
                  <a:lnTo>
                    <a:pt x="504" y="507"/>
                  </a:lnTo>
                  <a:lnTo>
                    <a:pt x="504" y="504"/>
                  </a:lnTo>
                  <a:lnTo>
                    <a:pt x="501" y="504"/>
                  </a:lnTo>
                  <a:lnTo>
                    <a:pt x="501" y="502"/>
                  </a:lnTo>
                  <a:lnTo>
                    <a:pt x="498" y="502"/>
                  </a:lnTo>
                  <a:lnTo>
                    <a:pt x="498" y="499"/>
                  </a:lnTo>
                  <a:lnTo>
                    <a:pt x="496" y="499"/>
                  </a:lnTo>
                  <a:lnTo>
                    <a:pt x="493" y="499"/>
                  </a:lnTo>
                  <a:lnTo>
                    <a:pt x="491" y="497"/>
                  </a:lnTo>
                  <a:lnTo>
                    <a:pt x="488" y="497"/>
                  </a:lnTo>
                  <a:lnTo>
                    <a:pt x="488" y="499"/>
                  </a:lnTo>
                  <a:lnTo>
                    <a:pt x="485" y="499"/>
                  </a:lnTo>
                  <a:lnTo>
                    <a:pt x="485" y="502"/>
                  </a:lnTo>
                  <a:lnTo>
                    <a:pt x="483" y="502"/>
                  </a:lnTo>
                  <a:lnTo>
                    <a:pt x="483" y="504"/>
                  </a:lnTo>
                  <a:lnTo>
                    <a:pt x="480" y="504"/>
                  </a:lnTo>
                  <a:lnTo>
                    <a:pt x="478" y="507"/>
                  </a:lnTo>
                  <a:lnTo>
                    <a:pt x="478" y="510"/>
                  </a:lnTo>
                  <a:lnTo>
                    <a:pt x="480" y="510"/>
                  </a:lnTo>
                  <a:lnTo>
                    <a:pt x="478" y="510"/>
                  </a:lnTo>
                  <a:lnTo>
                    <a:pt x="480" y="510"/>
                  </a:lnTo>
                  <a:lnTo>
                    <a:pt x="480" y="512"/>
                  </a:lnTo>
                  <a:lnTo>
                    <a:pt x="478" y="512"/>
                  </a:lnTo>
                  <a:lnTo>
                    <a:pt x="478" y="515"/>
                  </a:lnTo>
                  <a:lnTo>
                    <a:pt x="478" y="517"/>
                  </a:lnTo>
                  <a:lnTo>
                    <a:pt x="475" y="517"/>
                  </a:lnTo>
                  <a:lnTo>
                    <a:pt x="475" y="520"/>
                  </a:lnTo>
                  <a:lnTo>
                    <a:pt x="475" y="523"/>
                  </a:lnTo>
                  <a:lnTo>
                    <a:pt x="472" y="523"/>
                  </a:lnTo>
                  <a:lnTo>
                    <a:pt x="472" y="525"/>
                  </a:lnTo>
                  <a:lnTo>
                    <a:pt x="470" y="528"/>
                  </a:lnTo>
                  <a:lnTo>
                    <a:pt x="470" y="531"/>
                  </a:lnTo>
                  <a:lnTo>
                    <a:pt x="470" y="533"/>
                  </a:lnTo>
                  <a:lnTo>
                    <a:pt x="470" y="536"/>
                  </a:lnTo>
                  <a:lnTo>
                    <a:pt x="470" y="538"/>
                  </a:lnTo>
                  <a:lnTo>
                    <a:pt x="470" y="541"/>
                  </a:lnTo>
                  <a:lnTo>
                    <a:pt x="470" y="544"/>
                  </a:lnTo>
                  <a:lnTo>
                    <a:pt x="467" y="544"/>
                  </a:lnTo>
                  <a:lnTo>
                    <a:pt x="470" y="546"/>
                  </a:lnTo>
                  <a:lnTo>
                    <a:pt x="467" y="546"/>
                  </a:lnTo>
                  <a:lnTo>
                    <a:pt x="467" y="549"/>
                  </a:lnTo>
                  <a:lnTo>
                    <a:pt x="467" y="551"/>
                  </a:lnTo>
                  <a:lnTo>
                    <a:pt x="467" y="557"/>
                  </a:lnTo>
                  <a:lnTo>
                    <a:pt x="467" y="559"/>
                  </a:lnTo>
                  <a:lnTo>
                    <a:pt x="467" y="562"/>
                  </a:lnTo>
                  <a:lnTo>
                    <a:pt x="465" y="562"/>
                  </a:lnTo>
                  <a:lnTo>
                    <a:pt x="465" y="564"/>
                  </a:lnTo>
                  <a:lnTo>
                    <a:pt x="467" y="564"/>
                  </a:lnTo>
                  <a:lnTo>
                    <a:pt x="467" y="567"/>
                  </a:lnTo>
                  <a:lnTo>
                    <a:pt x="467" y="570"/>
                  </a:lnTo>
                  <a:lnTo>
                    <a:pt x="467" y="572"/>
                  </a:lnTo>
                  <a:lnTo>
                    <a:pt x="467" y="575"/>
                  </a:lnTo>
                  <a:lnTo>
                    <a:pt x="467" y="578"/>
                  </a:lnTo>
                  <a:lnTo>
                    <a:pt x="470" y="580"/>
                  </a:lnTo>
                  <a:lnTo>
                    <a:pt x="470" y="583"/>
                  </a:lnTo>
                  <a:lnTo>
                    <a:pt x="472" y="585"/>
                  </a:lnTo>
                  <a:lnTo>
                    <a:pt x="475" y="588"/>
                  </a:lnTo>
                  <a:lnTo>
                    <a:pt x="475" y="591"/>
                  </a:lnTo>
                  <a:lnTo>
                    <a:pt x="478" y="593"/>
                  </a:lnTo>
                  <a:lnTo>
                    <a:pt x="478" y="596"/>
                  </a:lnTo>
                  <a:lnTo>
                    <a:pt x="475" y="598"/>
                  </a:lnTo>
                  <a:lnTo>
                    <a:pt x="467" y="598"/>
                  </a:lnTo>
                  <a:lnTo>
                    <a:pt x="459" y="606"/>
                  </a:lnTo>
                  <a:lnTo>
                    <a:pt x="457" y="612"/>
                  </a:lnTo>
                  <a:lnTo>
                    <a:pt x="454" y="614"/>
                  </a:lnTo>
                  <a:lnTo>
                    <a:pt x="462" y="619"/>
                  </a:lnTo>
                  <a:lnTo>
                    <a:pt x="465" y="622"/>
                  </a:lnTo>
                  <a:lnTo>
                    <a:pt x="462" y="622"/>
                  </a:lnTo>
                  <a:lnTo>
                    <a:pt x="462" y="619"/>
                  </a:lnTo>
                  <a:lnTo>
                    <a:pt x="459" y="619"/>
                  </a:lnTo>
                  <a:lnTo>
                    <a:pt x="454" y="614"/>
                  </a:lnTo>
                  <a:lnTo>
                    <a:pt x="451" y="617"/>
                  </a:lnTo>
                  <a:lnTo>
                    <a:pt x="449" y="619"/>
                  </a:lnTo>
                  <a:lnTo>
                    <a:pt x="449" y="622"/>
                  </a:lnTo>
                  <a:lnTo>
                    <a:pt x="446" y="622"/>
                  </a:lnTo>
                  <a:lnTo>
                    <a:pt x="441" y="630"/>
                  </a:lnTo>
                  <a:lnTo>
                    <a:pt x="438" y="632"/>
                  </a:lnTo>
                  <a:lnTo>
                    <a:pt x="438" y="635"/>
                  </a:lnTo>
                  <a:lnTo>
                    <a:pt x="436" y="635"/>
                  </a:lnTo>
                  <a:lnTo>
                    <a:pt x="431" y="640"/>
                  </a:lnTo>
                  <a:lnTo>
                    <a:pt x="431" y="638"/>
                  </a:lnTo>
                  <a:lnTo>
                    <a:pt x="428" y="640"/>
                  </a:lnTo>
                  <a:lnTo>
                    <a:pt x="425" y="640"/>
                  </a:lnTo>
                  <a:lnTo>
                    <a:pt x="423" y="640"/>
                  </a:lnTo>
                  <a:lnTo>
                    <a:pt x="420" y="640"/>
                  </a:lnTo>
                  <a:lnTo>
                    <a:pt x="420" y="643"/>
                  </a:lnTo>
                  <a:lnTo>
                    <a:pt x="420" y="640"/>
                  </a:lnTo>
                  <a:lnTo>
                    <a:pt x="418" y="643"/>
                  </a:lnTo>
                  <a:lnTo>
                    <a:pt x="415" y="648"/>
                  </a:lnTo>
                  <a:lnTo>
                    <a:pt x="418" y="648"/>
                  </a:lnTo>
                  <a:lnTo>
                    <a:pt x="420" y="651"/>
                  </a:lnTo>
                  <a:lnTo>
                    <a:pt x="425" y="651"/>
                  </a:lnTo>
                  <a:lnTo>
                    <a:pt x="431" y="653"/>
                  </a:lnTo>
                  <a:lnTo>
                    <a:pt x="433" y="653"/>
                  </a:lnTo>
                  <a:lnTo>
                    <a:pt x="436" y="653"/>
                  </a:lnTo>
                  <a:lnTo>
                    <a:pt x="438" y="653"/>
                  </a:lnTo>
                  <a:lnTo>
                    <a:pt x="441" y="653"/>
                  </a:lnTo>
                  <a:lnTo>
                    <a:pt x="444" y="651"/>
                  </a:lnTo>
                  <a:lnTo>
                    <a:pt x="446" y="651"/>
                  </a:lnTo>
                  <a:lnTo>
                    <a:pt x="451" y="651"/>
                  </a:lnTo>
                  <a:lnTo>
                    <a:pt x="454" y="653"/>
                  </a:lnTo>
                  <a:lnTo>
                    <a:pt x="454" y="656"/>
                  </a:lnTo>
                  <a:lnTo>
                    <a:pt x="451" y="661"/>
                  </a:lnTo>
                  <a:lnTo>
                    <a:pt x="451" y="664"/>
                  </a:lnTo>
                  <a:lnTo>
                    <a:pt x="451" y="666"/>
                  </a:lnTo>
                  <a:lnTo>
                    <a:pt x="451" y="669"/>
                  </a:lnTo>
                  <a:lnTo>
                    <a:pt x="449" y="669"/>
                  </a:lnTo>
                  <a:lnTo>
                    <a:pt x="451" y="672"/>
                  </a:lnTo>
                  <a:lnTo>
                    <a:pt x="454" y="672"/>
                  </a:lnTo>
                  <a:lnTo>
                    <a:pt x="454" y="674"/>
                  </a:lnTo>
                  <a:lnTo>
                    <a:pt x="457" y="674"/>
                  </a:lnTo>
                  <a:lnTo>
                    <a:pt x="457" y="677"/>
                  </a:lnTo>
                  <a:lnTo>
                    <a:pt x="457" y="679"/>
                  </a:lnTo>
                  <a:lnTo>
                    <a:pt x="454" y="679"/>
                  </a:lnTo>
                  <a:lnTo>
                    <a:pt x="454" y="682"/>
                  </a:lnTo>
                  <a:lnTo>
                    <a:pt x="454" y="685"/>
                  </a:lnTo>
                  <a:lnTo>
                    <a:pt x="451" y="685"/>
                  </a:lnTo>
                  <a:lnTo>
                    <a:pt x="451" y="687"/>
                  </a:lnTo>
                  <a:lnTo>
                    <a:pt x="451" y="690"/>
                  </a:lnTo>
                  <a:lnTo>
                    <a:pt x="449" y="690"/>
                  </a:lnTo>
                  <a:lnTo>
                    <a:pt x="449" y="692"/>
                  </a:lnTo>
                  <a:lnTo>
                    <a:pt x="449" y="695"/>
                  </a:lnTo>
                  <a:lnTo>
                    <a:pt x="446" y="695"/>
                  </a:lnTo>
                  <a:lnTo>
                    <a:pt x="446" y="698"/>
                  </a:lnTo>
                  <a:lnTo>
                    <a:pt x="446" y="700"/>
                  </a:lnTo>
                  <a:lnTo>
                    <a:pt x="444" y="700"/>
                  </a:lnTo>
                  <a:lnTo>
                    <a:pt x="444" y="703"/>
                  </a:lnTo>
                  <a:lnTo>
                    <a:pt x="441" y="703"/>
                  </a:lnTo>
                  <a:lnTo>
                    <a:pt x="444" y="703"/>
                  </a:lnTo>
                  <a:lnTo>
                    <a:pt x="444" y="706"/>
                  </a:lnTo>
                  <a:lnTo>
                    <a:pt x="441" y="706"/>
                  </a:lnTo>
                  <a:lnTo>
                    <a:pt x="441" y="703"/>
                  </a:lnTo>
                  <a:lnTo>
                    <a:pt x="441" y="706"/>
                  </a:lnTo>
                  <a:lnTo>
                    <a:pt x="441" y="708"/>
                  </a:lnTo>
                  <a:lnTo>
                    <a:pt x="438" y="708"/>
                  </a:lnTo>
                  <a:lnTo>
                    <a:pt x="438" y="711"/>
                  </a:lnTo>
                  <a:lnTo>
                    <a:pt x="436" y="711"/>
                  </a:lnTo>
                  <a:lnTo>
                    <a:pt x="436" y="713"/>
                  </a:lnTo>
                  <a:lnTo>
                    <a:pt x="433" y="713"/>
                  </a:lnTo>
                  <a:lnTo>
                    <a:pt x="433" y="716"/>
                  </a:lnTo>
                  <a:lnTo>
                    <a:pt x="433" y="719"/>
                  </a:lnTo>
                  <a:lnTo>
                    <a:pt x="433" y="716"/>
                  </a:lnTo>
                  <a:lnTo>
                    <a:pt x="433" y="719"/>
                  </a:lnTo>
                  <a:lnTo>
                    <a:pt x="431" y="719"/>
                  </a:lnTo>
                  <a:lnTo>
                    <a:pt x="431" y="721"/>
                  </a:lnTo>
                  <a:lnTo>
                    <a:pt x="428" y="721"/>
                  </a:lnTo>
                  <a:lnTo>
                    <a:pt x="428" y="724"/>
                  </a:lnTo>
                  <a:lnTo>
                    <a:pt x="428" y="726"/>
                  </a:lnTo>
                  <a:lnTo>
                    <a:pt x="431" y="726"/>
                  </a:lnTo>
                  <a:lnTo>
                    <a:pt x="431" y="729"/>
                  </a:lnTo>
                  <a:lnTo>
                    <a:pt x="428" y="729"/>
                  </a:lnTo>
                  <a:lnTo>
                    <a:pt x="431" y="729"/>
                  </a:lnTo>
                  <a:lnTo>
                    <a:pt x="431" y="732"/>
                  </a:lnTo>
                  <a:lnTo>
                    <a:pt x="431" y="734"/>
                  </a:lnTo>
                  <a:lnTo>
                    <a:pt x="431" y="737"/>
                  </a:lnTo>
                  <a:lnTo>
                    <a:pt x="431" y="739"/>
                  </a:lnTo>
                  <a:lnTo>
                    <a:pt x="431" y="742"/>
                  </a:lnTo>
                  <a:lnTo>
                    <a:pt x="433" y="745"/>
                  </a:lnTo>
                  <a:lnTo>
                    <a:pt x="433" y="747"/>
                  </a:lnTo>
                  <a:lnTo>
                    <a:pt x="433" y="745"/>
                  </a:lnTo>
                  <a:lnTo>
                    <a:pt x="433" y="747"/>
                  </a:lnTo>
                  <a:lnTo>
                    <a:pt x="433" y="750"/>
                  </a:lnTo>
                  <a:lnTo>
                    <a:pt x="436" y="750"/>
                  </a:lnTo>
                  <a:lnTo>
                    <a:pt x="436" y="753"/>
                  </a:lnTo>
                  <a:lnTo>
                    <a:pt x="436" y="755"/>
                  </a:lnTo>
                  <a:lnTo>
                    <a:pt x="438" y="755"/>
                  </a:lnTo>
                  <a:lnTo>
                    <a:pt x="438" y="758"/>
                  </a:lnTo>
                  <a:lnTo>
                    <a:pt x="441" y="758"/>
                  </a:lnTo>
                  <a:lnTo>
                    <a:pt x="441" y="760"/>
                  </a:lnTo>
                  <a:lnTo>
                    <a:pt x="438" y="760"/>
                  </a:lnTo>
                  <a:lnTo>
                    <a:pt x="438" y="763"/>
                  </a:lnTo>
                  <a:lnTo>
                    <a:pt x="438" y="766"/>
                  </a:lnTo>
                  <a:lnTo>
                    <a:pt x="438" y="768"/>
                  </a:lnTo>
                  <a:lnTo>
                    <a:pt x="436" y="768"/>
                  </a:lnTo>
                  <a:lnTo>
                    <a:pt x="438" y="768"/>
                  </a:lnTo>
                  <a:lnTo>
                    <a:pt x="438" y="771"/>
                  </a:lnTo>
                  <a:lnTo>
                    <a:pt x="438" y="773"/>
                  </a:lnTo>
                  <a:lnTo>
                    <a:pt x="438" y="776"/>
                  </a:lnTo>
                  <a:lnTo>
                    <a:pt x="441" y="776"/>
                  </a:lnTo>
                  <a:lnTo>
                    <a:pt x="441" y="779"/>
                  </a:lnTo>
                  <a:lnTo>
                    <a:pt x="444" y="779"/>
                  </a:lnTo>
                  <a:lnTo>
                    <a:pt x="444" y="781"/>
                  </a:lnTo>
                  <a:lnTo>
                    <a:pt x="444" y="779"/>
                  </a:lnTo>
                  <a:lnTo>
                    <a:pt x="446" y="779"/>
                  </a:lnTo>
                  <a:lnTo>
                    <a:pt x="449" y="779"/>
                  </a:lnTo>
                  <a:lnTo>
                    <a:pt x="449" y="781"/>
                  </a:lnTo>
                  <a:lnTo>
                    <a:pt x="451" y="781"/>
                  </a:lnTo>
                  <a:lnTo>
                    <a:pt x="451" y="784"/>
                  </a:lnTo>
                  <a:lnTo>
                    <a:pt x="449" y="784"/>
                  </a:lnTo>
                  <a:lnTo>
                    <a:pt x="451" y="784"/>
                  </a:lnTo>
                  <a:lnTo>
                    <a:pt x="451" y="787"/>
                  </a:lnTo>
                  <a:lnTo>
                    <a:pt x="451" y="789"/>
                  </a:lnTo>
                  <a:lnTo>
                    <a:pt x="451" y="792"/>
                  </a:lnTo>
                  <a:lnTo>
                    <a:pt x="454" y="792"/>
                  </a:lnTo>
                  <a:lnTo>
                    <a:pt x="457" y="792"/>
                  </a:lnTo>
                  <a:lnTo>
                    <a:pt x="457" y="794"/>
                  </a:lnTo>
                  <a:lnTo>
                    <a:pt x="457" y="797"/>
                  </a:lnTo>
                  <a:lnTo>
                    <a:pt x="457" y="800"/>
                  </a:lnTo>
                  <a:lnTo>
                    <a:pt x="457" y="802"/>
                  </a:lnTo>
                  <a:lnTo>
                    <a:pt x="457" y="805"/>
                  </a:lnTo>
                  <a:lnTo>
                    <a:pt x="459" y="805"/>
                  </a:lnTo>
                  <a:lnTo>
                    <a:pt x="459" y="807"/>
                  </a:lnTo>
                  <a:lnTo>
                    <a:pt x="462" y="807"/>
                  </a:lnTo>
                  <a:lnTo>
                    <a:pt x="462" y="805"/>
                  </a:lnTo>
                  <a:lnTo>
                    <a:pt x="462" y="807"/>
                  </a:lnTo>
                  <a:lnTo>
                    <a:pt x="462" y="805"/>
                  </a:lnTo>
                  <a:lnTo>
                    <a:pt x="462" y="807"/>
                  </a:lnTo>
                  <a:lnTo>
                    <a:pt x="465" y="805"/>
                  </a:lnTo>
                  <a:lnTo>
                    <a:pt x="465" y="807"/>
                  </a:lnTo>
                  <a:lnTo>
                    <a:pt x="465" y="805"/>
                  </a:lnTo>
                  <a:lnTo>
                    <a:pt x="467" y="805"/>
                  </a:lnTo>
                  <a:lnTo>
                    <a:pt x="467" y="807"/>
                  </a:lnTo>
                  <a:lnTo>
                    <a:pt x="470" y="807"/>
                  </a:lnTo>
                  <a:lnTo>
                    <a:pt x="472" y="807"/>
                  </a:lnTo>
                  <a:lnTo>
                    <a:pt x="475" y="807"/>
                  </a:lnTo>
                  <a:lnTo>
                    <a:pt x="478" y="807"/>
                  </a:lnTo>
                  <a:lnTo>
                    <a:pt x="478" y="810"/>
                  </a:lnTo>
                  <a:lnTo>
                    <a:pt x="478" y="813"/>
                  </a:lnTo>
                  <a:lnTo>
                    <a:pt x="480" y="813"/>
                  </a:lnTo>
                  <a:lnTo>
                    <a:pt x="483" y="813"/>
                  </a:lnTo>
                  <a:lnTo>
                    <a:pt x="485" y="813"/>
                  </a:lnTo>
                  <a:lnTo>
                    <a:pt x="485" y="815"/>
                  </a:lnTo>
                  <a:lnTo>
                    <a:pt x="485" y="818"/>
                  </a:lnTo>
                  <a:lnTo>
                    <a:pt x="488" y="820"/>
                  </a:lnTo>
                  <a:lnTo>
                    <a:pt x="488" y="823"/>
                  </a:lnTo>
                  <a:lnTo>
                    <a:pt x="488" y="826"/>
                  </a:lnTo>
                  <a:lnTo>
                    <a:pt x="488" y="828"/>
                  </a:lnTo>
                  <a:lnTo>
                    <a:pt x="485" y="828"/>
                  </a:lnTo>
                  <a:lnTo>
                    <a:pt x="485" y="831"/>
                  </a:lnTo>
                  <a:lnTo>
                    <a:pt x="483" y="831"/>
                  </a:lnTo>
                  <a:lnTo>
                    <a:pt x="480" y="831"/>
                  </a:lnTo>
                  <a:lnTo>
                    <a:pt x="478" y="831"/>
                  </a:lnTo>
                  <a:lnTo>
                    <a:pt x="478" y="834"/>
                  </a:lnTo>
                  <a:lnTo>
                    <a:pt x="478" y="831"/>
                  </a:lnTo>
                  <a:lnTo>
                    <a:pt x="478" y="834"/>
                  </a:lnTo>
                  <a:lnTo>
                    <a:pt x="475" y="834"/>
                  </a:lnTo>
                  <a:lnTo>
                    <a:pt x="475" y="836"/>
                  </a:lnTo>
                  <a:lnTo>
                    <a:pt x="472" y="836"/>
                  </a:lnTo>
                  <a:lnTo>
                    <a:pt x="475" y="836"/>
                  </a:lnTo>
                  <a:lnTo>
                    <a:pt x="475" y="839"/>
                  </a:lnTo>
                  <a:lnTo>
                    <a:pt x="472" y="839"/>
                  </a:lnTo>
                  <a:lnTo>
                    <a:pt x="472" y="841"/>
                  </a:lnTo>
                  <a:lnTo>
                    <a:pt x="475" y="841"/>
                  </a:lnTo>
                  <a:lnTo>
                    <a:pt x="475" y="844"/>
                  </a:lnTo>
                  <a:lnTo>
                    <a:pt x="475" y="847"/>
                  </a:lnTo>
                  <a:lnTo>
                    <a:pt x="475" y="849"/>
                  </a:lnTo>
                  <a:lnTo>
                    <a:pt x="478" y="849"/>
                  </a:lnTo>
                  <a:lnTo>
                    <a:pt x="478" y="852"/>
                  </a:lnTo>
                  <a:lnTo>
                    <a:pt x="480" y="854"/>
                  </a:lnTo>
                  <a:lnTo>
                    <a:pt x="478" y="854"/>
                  </a:lnTo>
                  <a:lnTo>
                    <a:pt x="480" y="854"/>
                  </a:lnTo>
                  <a:lnTo>
                    <a:pt x="480" y="857"/>
                  </a:lnTo>
                  <a:lnTo>
                    <a:pt x="483" y="857"/>
                  </a:lnTo>
                  <a:lnTo>
                    <a:pt x="483" y="860"/>
                  </a:lnTo>
                  <a:lnTo>
                    <a:pt x="483" y="862"/>
                  </a:lnTo>
                  <a:lnTo>
                    <a:pt x="480" y="862"/>
                  </a:lnTo>
                  <a:lnTo>
                    <a:pt x="480" y="865"/>
                  </a:lnTo>
                  <a:lnTo>
                    <a:pt x="478" y="865"/>
                  </a:lnTo>
                  <a:lnTo>
                    <a:pt x="478" y="867"/>
                  </a:lnTo>
                  <a:lnTo>
                    <a:pt x="475" y="867"/>
                  </a:lnTo>
                  <a:lnTo>
                    <a:pt x="475" y="865"/>
                  </a:lnTo>
                  <a:lnTo>
                    <a:pt x="472" y="865"/>
                  </a:lnTo>
                  <a:lnTo>
                    <a:pt x="472" y="867"/>
                  </a:lnTo>
                  <a:lnTo>
                    <a:pt x="470" y="867"/>
                  </a:lnTo>
                  <a:lnTo>
                    <a:pt x="467" y="867"/>
                  </a:lnTo>
                  <a:lnTo>
                    <a:pt x="465" y="867"/>
                  </a:lnTo>
                  <a:lnTo>
                    <a:pt x="465" y="870"/>
                  </a:lnTo>
                  <a:lnTo>
                    <a:pt x="462" y="870"/>
                  </a:lnTo>
                  <a:lnTo>
                    <a:pt x="462" y="873"/>
                  </a:lnTo>
                  <a:lnTo>
                    <a:pt x="465" y="873"/>
                  </a:lnTo>
                  <a:lnTo>
                    <a:pt x="465" y="875"/>
                  </a:lnTo>
                  <a:lnTo>
                    <a:pt x="465" y="878"/>
                  </a:lnTo>
                  <a:lnTo>
                    <a:pt x="465" y="875"/>
                  </a:lnTo>
                  <a:lnTo>
                    <a:pt x="462" y="875"/>
                  </a:lnTo>
                  <a:lnTo>
                    <a:pt x="462" y="878"/>
                  </a:lnTo>
                  <a:lnTo>
                    <a:pt x="462" y="881"/>
                  </a:lnTo>
                  <a:lnTo>
                    <a:pt x="462" y="878"/>
                  </a:lnTo>
                  <a:lnTo>
                    <a:pt x="459" y="878"/>
                  </a:lnTo>
                  <a:lnTo>
                    <a:pt x="459" y="881"/>
                  </a:lnTo>
                  <a:lnTo>
                    <a:pt x="462" y="881"/>
                  </a:lnTo>
                  <a:lnTo>
                    <a:pt x="462" y="883"/>
                  </a:lnTo>
                  <a:lnTo>
                    <a:pt x="462" y="886"/>
                  </a:lnTo>
                  <a:lnTo>
                    <a:pt x="462" y="888"/>
                  </a:lnTo>
                  <a:lnTo>
                    <a:pt x="459" y="888"/>
                  </a:lnTo>
                  <a:lnTo>
                    <a:pt x="459" y="891"/>
                  </a:lnTo>
                  <a:lnTo>
                    <a:pt x="459" y="894"/>
                  </a:lnTo>
                  <a:lnTo>
                    <a:pt x="459" y="896"/>
                  </a:lnTo>
                  <a:lnTo>
                    <a:pt x="459" y="899"/>
                  </a:lnTo>
                  <a:lnTo>
                    <a:pt x="457" y="899"/>
                  </a:lnTo>
                  <a:lnTo>
                    <a:pt x="457" y="896"/>
                  </a:lnTo>
                  <a:lnTo>
                    <a:pt x="457" y="899"/>
                  </a:lnTo>
                  <a:lnTo>
                    <a:pt x="454" y="899"/>
                  </a:lnTo>
                  <a:lnTo>
                    <a:pt x="457" y="899"/>
                  </a:lnTo>
                  <a:lnTo>
                    <a:pt x="454" y="899"/>
                  </a:lnTo>
                  <a:lnTo>
                    <a:pt x="454" y="896"/>
                  </a:lnTo>
                  <a:lnTo>
                    <a:pt x="451" y="896"/>
                  </a:lnTo>
                  <a:lnTo>
                    <a:pt x="451" y="894"/>
                  </a:lnTo>
                  <a:lnTo>
                    <a:pt x="449" y="894"/>
                  </a:lnTo>
                  <a:lnTo>
                    <a:pt x="446" y="894"/>
                  </a:lnTo>
                  <a:lnTo>
                    <a:pt x="444" y="894"/>
                  </a:lnTo>
                  <a:lnTo>
                    <a:pt x="444" y="891"/>
                  </a:lnTo>
                  <a:lnTo>
                    <a:pt x="446" y="891"/>
                  </a:lnTo>
                  <a:lnTo>
                    <a:pt x="446" y="888"/>
                  </a:lnTo>
                  <a:lnTo>
                    <a:pt x="446" y="886"/>
                  </a:lnTo>
                  <a:lnTo>
                    <a:pt x="444" y="886"/>
                  </a:lnTo>
                  <a:lnTo>
                    <a:pt x="444" y="883"/>
                  </a:lnTo>
                  <a:lnTo>
                    <a:pt x="441" y="883"/>
                  </a:lnTo>
                  <a:lnTo>
                    <a:pt x="441" y="881"/>
                  </a:lnTo>
                  <a:lnTo>
                    <a:pt x="441" y="878"/>
                  </a:lnTo>
                  <a:lnTo>
                    <a:pt x="438" y="878"/>
                  </a:lnTo>
                  <a:lnTo>
                    <a:pt x="438" y="875"/>
                  </a:lnTo>
                  <a:lnTo>
                    <a:pt x="438" y="873"/>
                  </a:lnTo>
                  <a:lnTo>
                    <a:pt x="436" y="873"/>
                  </a:lnTo>
                  <a:lnTo>
                    <a:pt x="436" y="875"/>
                  </a:lnTo>
                  <a:lnTo>
                    <a:pt x="436" y="873"/>
                  </a:lnTo>
                  <a:lnTo>
                    <a:pt x="436" y="870"/>
                  </a:lnTo>
                  <a:lnTo>
                    <a:pt x="436" y="867"/>
                  </a:lnTo>
                  <a:lnTo>
                    <a:pt x="433" y="867"/>
                  </a:lnTo>
                  <a:lnTo>
                    <a:pt x="433" y="865"/>
                  </a:lnTo>
                  <a:lnTo>
                    <a:pt x="431" y="862"/>
                  </a:lnTo>
                  <a:lnTo>
                    <a:pt x="431" y="860"/>
                  </a:lnTo>
                  <a:lnTo>
                    <a:pt x="428" y="860"/>
                  </a:lnTo>
                  <a:lnTo>
                    <a:pt x="428" y="857"/>
                  </a:lnTo>
                  <a:lnTo>
                    <a:pt x="428" y="854"/>
                  </a:lnTo>
                  <a:lnTo>
                    <a:pt x="428" y="852"/>
                  </a:lnTo>
                  <a:lnTo>
                    <a:pt x="428" y="849"/>
                  </a:lnTo>
                  <a:lnTo>
                    <a:pt x="425" y="849"/>
                  </a:lnTo>
                  <a:lnTo>
                    <a:pt x="428" y="849"/>
                  </a:lnTo>
                  <a:lnTo>
                    <a:pt x="425" y="849"/>
                  </a:lnTo>
                  <a:lnTo>
                    <a:pt x="428" y="849"/>
                  </a:lnTo>
                  <a:lnTo>
                    <a:pt x="425" y="849"/>
                  </a:lnTo>
                  <a:lnTo>
                    <a:pt x="428" y="849"/>
                  </a:lnTo>
                  <a:lnTo>
                    <a:pt x="428" y="847"/>
                  </a:lnTo>
                  <a:lnTo>
                    <a:pt x="425" y="847"/>
                  </a:lnTo>
                  <a:lnTo>
                    <a:pt x="425" y="844"/>
                  </a:lnTo>
                  <a:lnTo>
                    <a:pt x="428" y="841"/>
                  </a:lnTo>
                  <a:lnTo>
                    <a:pt x="425" y="839"/>
                  </a:lnTo>
                  <a:lnTo>
                    <a:pt x="428" y="841"/>
                  </a:lnTo>
                  <a:lnTo>
                    <a:pt x="431" y="841"/>
                  </a:lnTo>
                  <a:lnTo>
                    <a:pt x="431" y="839"/>
                  </a:lnTo>
                  <a:lnTo>
                    <a:pt x="428" y="839"/>
                  </a:lnTo>
                  <a:lnTo>
                    <a:pt x="428" y="836"/>
                  </a:lnTo>
                  <a:lnTo>
                    <a:pt x="431" y="839"/>
                  </a:lnTo>
                  <a:lnTo>
                    <a:pt x="431" y="836"/>
                  </a:lnTo>
                  <a:lnTo>
                    <a:pt x="433" y="836"/>
                  </a:lnTo>
                  <a:lnTo>
                    <a:pt x="431" y="836"/>
                  </a:lnTo>
                  <a:lnTo>
                    <a:pt x="433" y="836"/>
                  </a:lnTo>
                  <a:lnTo>
                    <a:pt x="433" y="834"/>
                  </a:lnTo>
                  <a:lnTo>
                    <a:pt x="433" y="831"/>
                  </a:lnTo>
                  <a:lnTo>
                    <a:pt x="433" y="828"/>
                  </a:lnTo>
                  <a:lnTo>
                    <a:pt x="433" y="826"/>
                  </a:lnTo>
                  <a:lnTo>
                    <a:pt x="436" y="826"/>
                  </a:lnTo>
                  <a:lnTo>
                    <a:pt x="436" y="823"/>
                  </a:lnTo>
                  <a:lnTo>
                    <a:pt x="436" y="820"/>
                  </a:lnTo>
                  <a:lnTo>
                    <a:pt x="436" y="818"/>
                  </a:lnTo>
                  <a:lnTo>
                    <a:pt x="436" y="815"/>
                  </a:lnTo>
                  <a:lnTo>
                    <a:pt x="433" y="815"/>
                  </a:lnTo>
                  <a:lnTo>
                    <a:pt x="431" y="815"/>
                  </a:lnTo>
                  <a:lnTo>
                    <a:pt x="431" y="818"/>
                  </a:lnTo>
                  <a:lnTo>
                    <a:pt x="431" y="820"/>
                  </a:lnTo>
                  <a:lnTo>
                    <a:pt x="431" y="823"/>
                  </a:lnTo>
                  <a:lnTo>
                    <a:pt x="428" y="823"/>
                  </a:lnTo>
                  <a:lnTo>
                    <a:pt x="428" y="826"/>
                  </a:lnTo>
                  <a:lnTo>
                    <a:pt x="425" y="826"/>
                  </a:lnTo>
                  <a:lnTo>
                    <a:pt x="425" y="828"/>
                  </a:lnTo>
                  <a:lnTo>
                    <a:pt x="423" y="828"/>
                  </a:lnTo>
                  <a:lnTo>
                    <a:pt x="423" y="831"/>
                  </a:lnTo>
                  <a:lnTo>
                    <a:pt x="420" y="831"/>
                  </a:lnTo>
                  <a:lnTo>
                    <a:pt x="420" y="834"/>
                  </a:lnTo>
                  <a:lnTo>
                    <a:pt x="418" y="834"/>
                  </a:lnTo>
                  <a:lnTo>
                    <a:pt x="418" y="836"/>
                  </a:lnTo>
                  <a:lnTo>
                    <a:pt x="415" y="836"/>
                  </a:lnTo>
                  <a:lnTo>
                    <a:pt x="415" y="839"/>
                  </a:lnTo>
                  <a:lnTo>
                    <a:pt x="412" y="839"/>
                  </a:lnTo>
                  <a:lnTo>
                    <a:pt x="410" y="839"/>
                  </a:lnTo>
                  <a:lnTo>
                    <a:pt x="410" y="841"/>
                  </a:lnTo>
                  <a:lnTo>
                    <a:pt x="410" y="839"/>
                  </a:lnTo>
                  <a:lnTo>
                    <a:pt x="407" y="839"/>
                  </a:lnTo>
                  <a:lnTo>
                    <a:pt x="405" y="839"/>
                  </a:lnTo>
                  <a:lnTo>
                    <a:pt x="405" y="836"/>
                  </a:lnTo>
                  <a:lnTo>
                    <a:pt x="402" y="836"/>
                  </a:lnTo>
                  <a:lnTo>
                    <a:pt x="399" y="836"/>
                  </a:lnTo>
                  <a:lnTo>
                    <a:pt x="397" y="836"/>
                  </a:lnTo>
                  <a:lnTo>
                    <a:pt x="394" y="836"/>
                  </a:lnTo>
                  <a:lnTo>
                    <a:pt x="394" y="839"/>
                  </a:lnTo>
                  <a:lnTo>
                    <a:pt x="391" y="839"/>
                  </a:lnTo>
                  <a:lnTo>
                    <a:pt x="391" y="836"/>
                  </a:lnTo>
                  <a:lnTo>
                    <a:pt x="389" y="836"/>
                  </a:lnTo>
                  <a:lnTo>
                    <a:pt x="386" y="836"/>
                  </a:lnTo>
                  <a:lnTo>
                    <a:pt x="386" y="839"/>
                  </a:lnTo>
                  <a:lnTo>
                    <a:pt x="386" y="836"/>
                  </a:lnTo>
                  <a:lnTo>
                    <a:pt x="386" y="839"/>
                  </a:lnTo>
                  <a:lnTo>
                    <a:pt x="386" y="841"/>
                  </a:lnTo>
                  <a:lnTo>
                    <a:pt x="384" y="841"/>
                  </a:lnTo>
                  <a:lnTo>
                    <a:pt x="381" y="841"/>
                  </a:lnTo>
                  <a:lnTo>
                    <a:pt x="381" y="844"/>
                  </a:lnTo>
                  <a:lnTo>
                    <a:pt x="381" y="841"/>
                  </a:lnTo>
                  <a:lnTo>
                    <a:pt x="381" y="844"/>
                  </a:lnTo>
                  <a:lnTo>
                    <a:pt x="378" y="844"/>
                  </a:lnTo>
                  <a:lnTo>
                    <a:pt x="381" y="844"/>
                  </a:lnTo>
                  <a:lnTo>
                    <a:pt x="381" y="847"/>
                  </a:lnTo>
                  <a:lnTo>
                    <a:pt x="378" y="847"/>
                  </a:lnTo>
                  <a:lnTo>
                    <a:pt x="378" y="849"/>
                  </a:lnTo>
                  <a:lnTo>
                    <a:pt x="381" y="849"/>
                  </a:lnTo>
                  <a:lnTo>
                    <a:pt x="378" y="849"/>
                  </a:lnTo>
                  <a:lnTo>
                    <a:pt x="381" y="849"/>
                  </a:lnTo>
                  <a:lnTo>
                    <a:pt x="378" y="849"/>
                  </a:lnTo>
                  <a:lnTo>
                    <a:pt x="378" y="852"/>
                  </a:lnTo>
                  <a:lnTo>
                    <a:pt x="378" y="849"/>
                  </a:lnTo>
                  <a:lnTo>
                    <a:pt x="378" y="852"/>
                  </a:lnTo>
                  <a:lnTo>
                    <a:pt x="378" y="849"/>
                  </a:lnTo>
                  <a:lnTo>
                    <a:pt x="376" y="849"/>
                  </a:lnTo>
                  <a:lnTo>
                    <a:pt x="376" y="847"/>
                  </a:lnTo>
                  <a:lnTo>
                    <a:pt x="376" y="849"/>
                  </a:lnTo>
                  <a:lnTo>
                    <a:pt x="376" y="847"/>
                  </a:lnTo>
                  <a:lnTo>
                    <a:pt x="373" y="847"/>
                  </a:lnTo>
                  <a:lnTo>
                    <a:pt x="373" y="849"/>
                  </a:lnTo>
                  <a:lnTo>
                    <a:pt x="373" y="847"/>
                  </a:lnTo>
                  <a:lnTo>
                    <a:pt x="373" y="844"/>
                  </a:lnTo>
                  <a:lnTo>
                    <a:pt x="376" y="844"/>
                  </a:lnTo>
                  <a:lnTo>
                    <a:pt x="376" y="841"/>
                  </a:lnTo>
                  <a:lnTo>
                    <a:pt x="376" y="839"/>
                  </a:lnTo>
                  <a:lnTo>
                    <a:pt x="376" y="836"/>
                  </a:lnTo>
                  <a:lnTo>
                    <a:pt x="376" y="834"/>
                  </a:lnTo>
                  <a:lnTo>
                    <a:pt x="376" y="831"/>
                  </a:lnTo>
                  <a:lnTo>
                    <a:pt x="376" y="828"/>
                  </a:lnTo>
                  <a:lnTo>
                    <a:pt x="378" y="828"/>
                  </a:lnTo>
                  <a:lnTo>
                    <a:pt x="378" y="826"/>
                  </a:lnTo>
                  <a:lnTo>
                    <a:pt x="376" y="823"/>
                  </a:lnTo>
                  <a:lnTo>
                    <a:pt x="373" y="823"/>
                  </a:lnTo>
                  <a:lnTo>
                    <a:pt x="376" y="823"/>
                  </a:lnTo>
                  <a:lnTo>
                    <a:pt x="376" y="820"/>
                  </a:lnTo>
                  <a:lnTo>
                    <a:pt x="376" y="818"/>
                  </a:lnTo>
                  <a:lnTo>
                    <a:pt x="378" y="818"/>
                  </a:lnTo>
                  <a:lnTo>
                    <a:pt x="378" y="815"/>
                  </a:lnTo>
                  <a:lnTo>
                    <a:pt x="378" y="818"/>
                  </a:lnTo>
                  <a:lnTo>
                    <a:pt x="381" y="818"/>
                  </a:lnTo>
                  <a:lnTo>
                    <a:pt x="381" y="815"/>
                  </a:lnTo>
                  <a:lnTo>
                    <a:pt x="384" y="815"/>
                  </a:lnTo>
                  <a:lnTo>
                    <a:pt x="389" y="815"/>
                  </a:lnTo>
                  <a:lnTo>
                    <a:pt x="391" y="813"/>
                  </a:lnTo>
                  <a:lnTo>
                    <a:pt x="391" y="815"/>
                  </a:lnTo>
                  <a:lnTo>
                    <a:pt x="394" y="815"/>
                  </a:lnTo>
                  <a:lnTo>
                    <a:pt x="394" y="813"/>
                  </a:lnTo>
                  <a:lnTo>
                    <a:pt x="397" y="813"/>
                  </a:lnTo>
                  <a:lnTo>
                    <a:pt x="397" y="810"/>
                  </a:lnTo>
                  <a:lnTo>
                    <a:pt x="397" y="807"/>
                  </a:lnTo>
                  <a:lnTo>
                    <a:pt x="399" y="807"/>
                  </a:lnTo>
                  <a:lnTo>
                    <a:pt x="402" y="807"/>
                  </a:lnTo>
                  <a:lnTo>
                    <a:pt x="402" y="805"/>
                  </a:lnTo>
                  <a:lnTo>
                    <a:pt x="405" y="805"/>
                  </a:lnTo>
                  <a:lnTo>
                    <a:pt x="405" y="802"/>
                  </a:lnTo>
                  <a:lnTo>
                    <a:pt x="407" y="802"/>
                  </a:lnTo>
                  <a:lnTo>
                    <a:pt x="407" y="800"/>
                  </a:lnTo>
                  <a:lnTo>
                    <a:pt x="407" y="797"/>
                  </a:lnTo>
                  <a:lnTo>
                    <a:pt x="407" y="794"/>
                  </a:lnTo>
                  <a:lnTo>
                    <a:pt x="410" y="794"/>
                  </a:lnTo>
                  <a:lnTo>
                    <a:pt x="412" y="792"/>
                  </a:lnTo>
                  <a:lnTo>
                    <a:pt x="412" y="789"/>
                  </a:lnTo>
                  <a:lnTo>
                    <a:pt x="412" y="787"/>
                  </a:lnTo>
                  <a:lnTo>
                    <a:pt x="415" y="787"/>
                  </a:lnTo>
                  <a:lnTo>
                    <a:pt x="415" y="784"/>
                  </a:lnTo>
                  <a:lnTo>
                    <a:pt x="415" y="781"/>
                  </a:lnTo>
                  <a:lnTo>
                    <a:pt x="415" y="779"/>
                  </a:lnTo>
                  <a:lnTo>
                    <a:pt x="415" y="776"/>
                  </a:lnTo>
                  <a:lnTo>
                    <a:pt x="412" y="776"/>
                  </a:lnTo>
                  <a:lnTo>
                    <a:pt x="415" y="776"/>
                  </a:lnTo>
                  <a:lnTo>
                    <a:pt x="415" y="773"/>
                  </a:lnTo>
                  <a:lnTo>
                    <a:pt x="412" y="773"/>
                  </a:lnTo>
                  <a:lnTo>
                    <a:pt x="412" y="771"/>
                  </a:lnTo>
                  <a:lnTo>
                    <a:pt x="412" y="768"/>
                  </a:lnTo>
                  <a:lnTo>
                    <a:pt x="412" y="766"/>
                  </a:lnTo>
                  <a:lnTo>
                    <a:pt x="415" y="766"/>
                  </a:lnTo>
                  <a:lnTo>
                    <a:pt x="415" y="763"/>
                  </a:lnTo>
                  <a:lnTo>
                    <a:pt x="415" y="760"/>
                  </a:lnTo>
                  <a:lnTo>
                    <a:pt x="415" y="758"/>
                  </a:lnTo>
                  <a:lnTo>
                    <a:pt x="415" y="755"/>
                  </a:lnTo>
                  <a:lnTo>
                    <a:pt x="412" y="755"/>
                  </a:lnTo>
                  <a:lnTo>
                    <a:pt x="412" y="753"/>
                  </a:lnTo>
                  <a:lnTo>
                    <a:pt x="410" y="753"/>
                  </a:lnTo>
                  <a:lnTo>
                    <a:pt x="410" y="750"/>
                  </a:lnTo>
                  <a:lnTo>
                    <a:pt x="407" y="747"/>
                  </a:lnTo>
                  <a:lnTo>
                    <a:pt x="405" y="747"/>
                  </a:lnTo>
                  <a:lnTo>
                    <a:pt x="405" y="745"/>
                  </a:lnTo>
                  <a:lnTo>
                    <a:pt x="405" y="742"/>
                  </a:lnTo>
                  <a:lnTo>
                    <a:pt x="402" y="742"/>
                  </a:lnTo>
                  <a:lnTo>
                    <a:pt x="402" y="739"/>
                  </a:lnTo>
                  <a:lnTo>
                    <a:pt x="399" y="732"/>
                  </a:lnTo>
                  <a:lnTo>
                    <a:pt x="399" y="729"/>
                  </a:lnTo>
                  <a:lnTo>
                    <a:pt x="399" y="726"/>
                  </a:lnTo>
                  <a:lnTo>
                    <a:pt x="397" y="726"/>
                  </a:lnTo>
                  <a:lnTo>
                    <a:pt x="397" y="724"/>
                  </a:lnTo>
                  <a:lnTo>
                    <a:pt x="397" y="721"/>
                  </a:lnTo>
                  <a:lnTo>
                    <a:pt x="397" y="719"/>
                  </a:lnTo>
                  <a:lnTo>
                    <a:pt x="394" y="719"/>
                  </a:lnTo>
                  <a:lnTo>
                    <a:pt x="391" y="719"/>
                  </a:lnTo>
                  <a:lnTo>
                    <a:pt x="391" y="721"/>
                  </a:lnTo>
                  <a:lnTo>
                    <a:pt x="389" y="721"/>
                  </a:lnTo>
                  <a:lnTo>
                    <a:pt x="386" y="721"/>
                  </a:lnTo>
                  <a:lnTo>
                    <a:pt x="384" y="721"/>
                  </a:lnTo>
                  <a:lnTo>
                    <a:pt x="384" y="719"/>
                  </a:lnTo>
                  <a:lnTo>
                    <a:pt x="381" y="716"/>
                  </a:lnTo>
                  <a:lnTo>
                    <a:pt x="376" y="713"/>
                  </a:lnTo>
                  <a:lnTo>
                    <a:pt x="373" y="713"/>
                  </a:lnTo>
                  <a:lnTo>
                    <a:pt x="373" y="711"/>
                  </a:lnTo>
                  <a:lnTo>
                    <a:pt x="371" y="711"/>
                  </a:lnTo>
                  <a:lnTo>
                    <a:pt x="371" y="708"/>
                  </a:lnTo>
                  <a:lnTo>
                    <a:pt x="368" y="708"/>
                  </a:lnTo>
                  <a:lnTo>
                    <a:pt x="368" y="706"/>
                  </a:lnTo>
                  <a:lnTo>
                    <a:pt x="365" y="703"/>
                  </a:lnTo>
                  <a:lnTo>
                    <a:pt x="363" y="703"/>
                  </a:lnTo>
                  <a:lnTo>
                    <a:pt x="360" y="703"/>
                  </a:lnTo>
                  <a:lnTo>
                    <a:pt x="358" y="706"/>
                  </a:lnTo>
                  <a:lnTo>
                    <a:pt x="355" y="706"/>
                  </a:lnTo>
                  <a:lnTo>
                    <a:pt x="355" y="708"/>
                  </a:lnTo>
                  <a:lnTo>
                    <a:pt x="358" y="708"/>
                  </a:lnTo>
                  <a:lnTo>
                    <a:pt x="360" y="708"/>
                  </a:lnTo>
                  <a:lnTo>
                    <a:pt x="360" y="711"/>
                  </a:lnTo>
                  <a:lnTo>
                    <a:pt x="363" y="713"/>
                  </a:lnTo>
                  <a:lnTo>
                    <a:pt x="363" y="716"/>
                  </a:lnTo>
                  <a:lnTo>
                    <a:pt x="365" y="716"/>
                  </a:lnTo>
                  <a:lnTo>
                    <a:pt x="365" y="719"/>
                  </a:lnTo>
                  <a:lnTo>
                    <a:pt x="363" y="716"/>
                  </a:lnTo>
                  <a:lnTo>
                    <a:pt x="363" y="719"/>
                  </a:lnTo>
                  <a:lnTo>
                    <a:pt x="363" y="721"/>
                  </a:lnTo>
                  <a:lnTo>
                    <a:pt x="363" y="724"/>
                  </a:lnTo>
                  <a:lnTo>
                    <a:pt x="365" y="724"/>
                  </a:lnTo>
                  <a:lnTo>
                    <a:pt x="365" y="726"/>
                  </a:lnTo>
                  <a:lnTo>
                    <a:pt x="365" y="729"/>
                  </a:lnTo>
                  <a:lnTo>
                    <a:pt x="363" y="729"/>
                  </a:lnTo>
                  <a:lnTo>
                    <a:pt x="363" y="732"/>
                  </a:lnTo>
                  <a:lnTo>
                    <a:pt x="360" y="732"/>
                  </a:lnTo>
                  <a:lnTo>
                    <a:pt x="360" y="729"/>
                  </a:lnTo>
                  <a:lnTo>
                    <a:pt x="358" y="729"/>
                  </a:lnTo>
                  <a:lnTo>
                    <a:pt x="358" y="726"/>
                  </a:lnTo>
                  <a:lnTo>
                    <a:pt x="355" y="726"/>
                  </a:lnTo>
                  <a:lnTo>
                    <a:pt x="355" y="729"/>
                  </a:lnTo>
                  <a:lnTo>
                    <a:pt x="352" y="729"/>
                  </a:lnTo>
                  <a:lnTo>
                    <a:pt x="352" y="726"/>
                  </a:lnTo>
                  <a:lnTo>
                    <a:pt x="352" y="729"/>
                  </a:lnTo>
                  <a:lnTo>
                    <a:pt x="352" y="732"/>
                  </a:lnTo>
                  <a:lnTo>
                    <a:pt x="355" y="732"/>
                  </a:lnTo>
                  <a:lnTo>
                    <a:pt x="355" y="734"/>
                  </a:lnTo>
                  <a:lnTo>
                    <a:pt x="355" y="737"/>
                  </a:lnTo>
                  <a:lnTo>
                    <a:pt x="355" y="739"/>
                  </a:lnTo>
                  <a:lnTo>
                    <a:pt x="355" y="737"/>
                  </a:lnTo>
                  <a:lnTo>
                    <a:pt x="355" y="739"/>
                  </a:lnTo>
                  <a:lnTo>
                    <a:pt x="355" y="737"/>
                  </a:lnTo>
                  <a:lnTo>
                    <a:pt x="355" y="739"/>
                  </a:lnTo>
                  <a:lnTo>
                    <a:pt x="358" y="739"/>
                  </a:lnTo>
                  <a:lnTo>
                    <a:pt x="355" y="739"/>
                  </a:lnTo>
                  <a:lnTo>
                    <a:pt x="355" y="742"/>
                  </a:lnTo>
                  <a:lnTo>
                    <a:pt x="355" y="745"/>
                  </a:lnTo>
                  <a:lnTo>
                    <a:pt x="355" y="747"/>
                  </a:lnTo>
                  <a:lnTo>
                    <a:pt x="352" y="747"/>
                  </a:lnTo>
                  <a:lnTo>
                    <a:pt x="352" y="745"/>
                  </a:lnTo>
                  <a:lnTo>
                    <a:pt x="350" y="745"/>
                  </a:lnTo>
                  <a:lnTo>
                    <a:pt x="347" y="745"/>
                  </a:lnTo>
                  <a:lnTo>
                    <a:pt x="344" y="745"/>
                  </a:lnTo>
                  <a:lnTo>
                    <a:pt x="342" y="745"/>
                  </a:lnTo>
                  <a:lnTo>
                    <a:pt x="339" y="745"/>
                  </a:lnTo>
                  <a:lnTo>
                    <a:pt x="339" y="742"/>
                  </a:lnTo>
                  <a:lnTo>
                    <a:pt x="339" y="739"/>
                  </a:lnTo>
                  <a:lnTo>
                    <a:pt x="337" y="739"/>
                  </a:lnTo>
                  <a:lnTo>
                    <a:pt x="334" y="739"/>
                  </a:lnTo>
                  <a:lnTo>
                    <a:pt x="334" y="737"/>
                  </a:lnTo>
                  <a:lnTo>
                    <a:pt x="334" y="734"/>
                  </a:lnTo>
                  <a:lnTo>
                    <a:pt x="331" y="734"/>
                  </a:lnTo>
                  <a:lnTo>
                    <a:pt x="331" y="737"/>
                  </a:lnTo>
                  <a:lnTo>
                    <a:pt x="331" y="734"/>
                  </a:lnTo>
                  <a:lnTo>
                    <a:pt x="329" y="734"/>
                  </a:lnTo>
                  <a:lnTo>
                    <a:pt x="329" y="737"/>
                  </a:lnTo>
                  <a:lnTo>
                    <a:pt x="331" y="737"/>
                  </a:lnTo>
                  <a:lnTo>
                    <a:pt x="331" y="739"/>
                  </a:lnTo>
                  <a:lnTo>
                    <a:pt x="331" y="742"/>
                  </a:lnTo>
                  <a:lnTo>
                    <a:pt x="334" y="742"/>
                  </a:lnTo>
                  <a:lnTo>
                    <a:pt x="334" y="745"/>
                  </a:lnTo>
                  <a:lnTo>
                    <a:pt x="334" y="747"/>
                  </a:lnTo>
                  <a:lnTo>
                    <a:pt x="337" y="750"/>
                  </a:lnTo>
                  <a:lnTo>
                    <a:pt x="337" y="755"/>
                  </a:lnTo>
                  <a:lnTo>
                    <a:pt x="337" y="758"/>
                  </a:lnTo>
                  <a:lnTo>
                    <a:pt x="337" y="760"/>
                  </a:lnTo>
                  <a:lnTo>
                    <a:pt x="334" y="760"/>
                  </a:lnTo>
                  <a:lnTo>
                    <a:pt x="331" y="760"/>
                  </a:lnTo>
                  <a:lnTo>
                    <a:pt x="334" y="760"/>
                  </a:lnTo>
                  <a:lnTo>
                    <a:pt x="331" y="760"/>
                  </a:lnTo>
                  <a:lnTo>
                    <a:pt x="334" y="763"/>
                  </a:lnTo>
                  <a:lnTo>
                    <a:pt x="331" y="763"/>
                  </a:lnTo>
                  <a:lnTo>
                    <a:pt x="334" y="763"/>
                  </a:lnTo>
                  <a:lnTo>
                    <a:pt x="331" y="763"/>
                  </a:lnTo>
                  <a:lnTo>
                    <a:pt x="331" y="766"/>
                  </a:lnTo>
                  <a:lnTo>
                    <a:pt x="337" y="766"/>
                  </a:lnTo>
                  <a:lnTo>
                    <a:pt x="339" y="768"/>
                  </a:lnTo>
                  <a:lnTo>
                    <a:pt x="339" y="771"/>
                  </a:lnTo>
                  <a:lnTo>
                    <a:pt x="337" y="773"/>
                  </a:lnTo>
                  <a:lnTo>
                    <a:pt x="334" y="773"/>
                  </a:lnTo>
                  <a:lnTo>
                    <a:pt x="334" y="768"/>
                  </a:lnTo>
                  <a:lnTo>
                    <a:pt x="331" y="768"/>
                  </a:lnTo>
                  <a:lnTo>
                    <a:pt x="329" y="768"/>
                  </a:lnTo>
                  <a:lnTo>
                    <a:pt x="331" y="773"/>
                  </a:lnTo>
                  <a:lnTo>
                    <a:pt x="329" y="773"/>
                  </a:lnTo>
                  <a:lnTo>
                    <a:pt x="326" y="773"/>
                  </a:lnTo>
                  <a:lnTo>
                    <a:pt x="331" y="773"/>
                  </a:lnTo>
                  <a:lnTo>
                    <a:pt x="329" y="773"/>
                  </a:lnTo>
                  <a:lnTo>
                    <a:pt x="329" y="776"/>
                  </a:lnTo>
                  <a:lnTo>
                    <a:pt x="329" y="779"/>
                  </a:lnTo>
                  <a:lnTo>
                    <a:pt x="326" y="779"/>
                  </a:lnTo>
                  <a:lnTo>
                    <a:pt x="329" y="779"/>
                  </a:lnTo>
                  <a:lnTo>
                    <a:pt x="329" y="781"/>
                  </a:lnTo>
                  <a:lnTo>
                    <a:pt x="331" y="781"/>
                  </a:lnTo>
                  <a:lnTo>
                    <a:pt x="329" y="781"/>
                  </a:lnTo>
                  <a:lnTo>
                    <a:pt x="326" y="784"/>
                  </a:lnTo>
                  <a:lnTo>
                    <a:pt x="329" y="789"/>
                  </a:lnTo>
                  <a:lnTo>
                    <a:pt x="329" y="792"/>
                  </a:lnTo>
                  <a:lnTo>
                    <a:pt x="329" y="794"/>
                  </a:lnTo>
                  <a:lnTo>
                    <a:pt x="331" y="794"/>
                  </a:lnTo>
                  <a:lnTo>
                    <a:pt x="331" y="797"/>
                  </a:lnTo>
                  <a:lnTo>
                    <a:pt x="329" y="797"/>
                  </a:lnTo>
                  <a:lnTo>
                    <a:pt x="329" y="794"/>
                  </a:lnTo>
                  <a:lnTo>
                    <a:pt x="331" y="794"/>
                  </a:lnTo>
                  <a:lnTo>
                    <a:pt x="329" y="794"/>
                  </a:lnTo>
                  <a:lnTo>
                    <a:pt x="329" y="792"/>
                  </a:lnTo>
                  <a:lnTo>
                    <a:pt x="326" y="792"/>
                  </a:lnTo>
                  <a:lnTo>
                    <a:pt x="326" y="789"/>
                  </a:lnTo>
                  <a:lnTo>
                    <a:pt x="326" y="787"/>
                  </a:lnTo>
                  <a:lnTo>
                    <a:pt x="324" y="787"/>
                  </a:lnTo>
                  <a:lnTo>
                    <a:pt x="324" y="784"/>
                  </a:lnTo>
                  <a:lnTo>
                    <a:pt x="324" y="787"/>
                  </a:lnTo>
                  <a:lnTo>
                    <a:pt x="324" y="784"/>
                  </a:lnTo>
                  <a:lnTo>
                    <a:pt x="321" y="784"/>
                  </a:lnTo>
                  <a:lnTo>
                    <a:pt x="321" y="787"/>
                  </a:lnTo>
                  <a:lnTo>
                    <a:pt x="321" y="784"/>
                  </a:lnTo>
                  <a:lnTo>
                    <a:pt x="318" y="784"/>
                  </a:lnTo>
                  <a:lnTo>
                    <a:pt x="318" y="787"/>
                  </a:lnTo>
                  <a:lnTo>
                    <a:pt x="321" y="789"/>
                  </a:lnTo>
                  <a:lnTo>
                    <a:pt x="318" y="789"/>
                  </a:lnTo>
                  <a:lnTo>
                    <a:pt x="318" y="787"/>
                  </a:lnTo>
                  <a:lnTo>
                    <a:pt x="316" y="787"/>
                  </a:lnTo>
                  <a:lnTo>
                    <a:pt x="316" y="789"/>
                  </a:lnTo>
                  <a:lnTo>
                    <a:pt x="316" y="787"/>
                  </a:lnTo>
                  <a:lnTo>
                    <a:pt x="316" y="789"/>
                  </a:lnTo>
                  <a:lnTo>
                    <a:pt x="313" y="789"/>
                  </a:lnTo>
                  <a:lnTo>
                    <a:pt x="313" y="792"/>
                  </a:lnTo>
                  <a:lnTo>
                    <a:pt x="311" y="792"/>
                  </a:lnTo>
                  <a:lnTo>
                    <a:pt x="311" y="797"/>
                  </a:lnTo>
                  <a:lnTo>
                    <a:pt x="308" y="800"/>
                  </a:lnTo>
                  <a:lnTo>
                    <a:pt x="308" y="797"/>
                  </a:lnTo>
                  <a:lnTo>
                    <a:pt x="308" y="800"/>
                  </a:lnTo>
                  <a:lnTo>
                    <a:pt x="305" y="802"/>
                  </a:lnTo>
                  <a:lnTo>
                    <a:pt x="305" y="805"/>
                  </a:lnTo>
                  <a:lnTo>
                    <a:pt x="311" y="805"/>
                  </a:lnTo>
                  <a:lnTo>
                    <a:pt x="305" y="805"/>
                  </a:lnTo>
                  <a:lnTo>
                    <a:pt x="305" y="807"/>
                  </a:lnTo>
                  <a:lnTo>
                    <a:pt x="308" y="807"/>
                  </a:lnTo>
                  <a:lnTo>
                    <a:pt x="308" y="810"/>
                  </a:lnTo>
                  <a:lnTo>
                    <a:pt x="308" y="813"/>
                  </a:lnTo>
                  <a:lnTo>
                    <a:pt x="321" y="828"/>
                  </a:lnTo>
                  <a:lnTo>
                    <a:pt x="324" y="828"/>
                  </a:lnTo>
                  <a:lnTo>
                    <a:pt x="324" y="831"/>
                  </a:lnTo>
                  <a:lnTo>
                    <a:pt x="324" y="834"/>
                  </a:lnTo>
                  <a:lnTo>
                    <a:pt x="321" y="834"/>
                  </a:lnTo>
                  <a:lnTo>
                    <a:pt x="316" y="836"/>
                  </a:lnTo>
                  <a:lnTo>
                    <a:pt x="313" y="839"/>
                  </a:lnTo>
                  <a:lnTo>
                    <a:pt x="311" y="839"/>
                  </a:lnTo>
                  <a:lnTo>
                    <a:pt x="305" y="841"/>
                  </a:lnTo>
                  <a:lnTo>
                    <a:pt x="303" y="841"/>
                  </a:lnTo>
                  <a:lnTo>
                    <a:pt x="284" y="847"/>
                  </a:lnTo>
                  <a:lnTo>
                    <a:pt x="282" y="849"/>
                  </a:lnTo>
                  <a:lnTo>
                    <a:pt x="279" y="852"/>
                  </a:lnTo>
                  <a:lnTo>
                    <a:pt x="277" y="852"/>
                  </a:lnTo>
                  <a:lnTo>
                    <a:pt x="292" y="852"/>
                  </a:lnTo>
                  <a:lnTo>
                    <a:pt x="295" y="852"/>
                  </a:lnTo>
                  <a:lnTo>
                    <a:pt x="297" y="852"/>
                  </a:lnTo>
                  <a:lnTo>
                    <a:pt x="300" y="852"/>
                  </a:lnTo>
                  <a:lnTo>
                    <a:pt x="303" y="852"/>
                  </a:lnTo>
                  <a:lnTo>
                    <a:pt x="305" y="852"/>
                  </a:lnTo>
                  <a:lnTo>
                    <a:pt x="308" y="852"/>
                  </a:lnTo>
                  <a:lnTo>
                    <a:pt x="308" y="854"/>
                  </a:lnTo>
                  <a:lnTo>
                    <a:pt x="311" y="854"/>
                  </a:lnTo>
                  <a:lnTo>
                    <a:pt x="313" y="854"/>
                  </a:lnTo>
                  <a:lnTo>
                    <a:pt x="316" y="854"/>
                  </a:lnTo>
                  <a:lnTo>
                    <a:pt x="318" y="854"/>
                  </a:lnTo>
                  <a:lnTo>
                    <a:pt x="321" y="854"/>
                  </a:lnTo>
                  <a:lnTo>
                    <a:pt x="321" y="857"/>
                  </a:lnTo>
                  <a:lnTo>
                    <a:pt x="324" y="857"/>
                  </a:lnTo>
                  <a:lnTo>
                    <a:pt x="326" y="857"/>
                  </a:lnTo>
                  <a:lnTo>
                    <a:pt x="329" y="857"/>
                  </a:lnTo>
                  <a:lnTo>
                    <a:pt x="329" y="854"/>
                  </a:lnTo>
                  <a:lnTo>
                    <a:pt x="329" y="852"/>
                  </a:lnTo>
                  <a:lnTo>
                    <a:pt x="329" y="849"/>
                  </a:lnTo>
                  <a:lnTo>
                    <a:pt x="329" y="847"/>
                  </a:lnTo>
                  <a:lnTo>
                    <a:pt x="331" y="847"/>
                  </a:lnTo>
                  <a:lnTo>
                    <a:pt x="331" y="844"/>
                  </a:lnTo>
                  <a:lnTo>
                    <a:pt x="334" y="844"/>
                  </a:lnTo>
                  <a:lnTo>
                    <a:pt x="337" y="844"/>
                  </a:lnTo>
                  <a:lnTo>
                    <a:pt x="337" y="847"/>
                  </a:lnTo>
                  <a:lnTo>
                    <a:pt x="337" y="849"/>
                  </a:lnTo>
                  <a:lnTo>
                    <a:pt x="337" y="852"/>
                  </a:lnTo>
                  <a:lnTo>
                    <a:pt x="334" y="852"/>
                  </a:lnTo>
                  <a:lnTo>
                    <a:pt x="334" y="854"/>
                  </a:lnTo>
                  <a:lnTo>
                    <a:pt x="331" y="854"/>
                  </a:lnTo>
                  <a:lnTo>
                    <a:pt x="331" y="857"/>
                  </a:lnTo>
                  <a:lnTo>
                    <a:pt x="334" y="857"/>
                  </a:lnTo>
                  <a:lnTo>
                    <a:pt x="334" y="860"/>
                  </a:lnTo>
                  <a:lnTo>
                    <a:pt x="334" y="862"/>
                  </a:lnTo>
                  <a:lnTo>
                    <a:pt x="337" y="862"/>
                  </a:lnTo>
                  <a:lnTo>
                    <a:pt x="337" y="865"/>
                  </a:lnTo>
                  <a:lnTo>
                    <a:pt x="339" y="865"/>
                  </a:lnTo>
                  <a:lnTo>
                    <a:pt x="339" y="867"/>
                  </a:lnTo>
                  <a:lnTo>
                    <a:pt x="342" y="867"/>
                  </a:lnTo>
                  <a:lnTo>
                    <a:pt x="344" y="867"/>
                  </a:lnTo>
                  <a:lnTo>
                    <a:pt x="347" y="867"/>
                  </a:lnTo>
                  <a:lnTo>
                    <a:pt x="347" y="865"/>
                  </a:lnTo>
                  <a:lnTo>
                    <a:pt x="350" y="865"/>
                  </a:lnTo>
                  <a:lnTo>
                    <a:pt x="350" y="862"/>
                  </a:lnTo>
                  <a:lnTo>
                    <a:pt x="352" y="862"/>
                  </a:lnTo>
                  <a:lnTo>
                    <a:pt x="355" y="862"/>
                  </a:lnTo>
                  <a:lnTo>
                    <a:pt x="355" y="865"/>
                  </a:lnTo>
                  <a:lnTo>
                    <a:pt x="355" y="867"/>
                  </a:lnTo>
                  <a:lnTo>
                    <a:pt x="355" y="870"/>
                  </a:lnTo>
                  <a:lnTo>
                    <a:pt x="358" y="870"/>
                  </a:lnTo>
                  <a:lnTo>
                    <a:pt x="358" y="873"/>
                  </a:lnTo>
                  <a:lnTo>
                    <a:pt x="360" y="873"/>
                  </a:lnTo>
                  <a:lnTo>
                    <a:pt x="360" y="875"/>
                  </a:lnTo>
                  <a:lnTo>
                    <a:pt x="360" y="878"/>
                  </a:lnTo>
                  <a:lnTo>
                    <a:pt x="363" y="878"/>
                  </a:lnTo>
                  <a:lnTo>
                    <a:pt x="363" y="881"/>
                  </a:lnTo>
                  <a:lnTo>
                    <a:pt x="365" y="881"/>
                  </a:lnTo>
                  <a:lnTo>
                    <a:pt x="365" y="883"/>
                  </a:lnTo>
                  <a:lnTo>
                    <a:pt x="368" y="883"/>
                  </a:lnTo>
                  <a:lnTo>
                    <a:pt x="371" y="883"/>
                  </a:lnTo>
                  <a:lnTo>
                    <a:pt x="368" y="883"/>
                  </a:lnTo>
                  <a:lnTo>
                    <a:pt x="368" y="886"/>
                  </a:lnTo>
                  <a:lnTo>
                    <a:pt x="371" y="886"/>
                  </a:lnTo>
                  <a:lnTo>
                    <a:pt x="371" y="888"/>
                  </a:lnTo>
                  <a:lnTo>
                    <a:pt x="371" y="891"/>
                  </a:lnTo>
                  <a:lnTo>
                    <a:pt x="368" y="891"/>
                  </a:lnTo>
                  <a:lnTo>
                    <a:pt x="368" y="894"/>
                  </a:lnTo>
                  <a:lnTo>
                    <a:pt x="371" y="894"/>
                  </a:lnTo>
                  <a:lnTo>
                    <a:pt x="368" y="894"/>
                  </a:lnTo>
                  <a:lnTo>
                    <a:pt x="368" y="896"/>
                  </a:lnTo>
                  <a:lnTo>
                    <a:pt x="368" y="899"/>
                  </a:lnTo>
                  <a:lnTo>
                    <a:pt x="368" y="901"/>
                  </a:lnTo>
                  <a:lnTo>
                    <a:pt x="368" y="904"/>
                  </a:lnTo>
                  <a:lnTo>
                    <a:pt x="371" y="904"/>
                  </a:lnTo>
                  <a:lnTo>
                    <a:pt x="373" y="904"/>
                  </a:lnTo>
                  <a:lnTo>
                    <a:pt x="373" y="901"/>
                  </a:lnTo>
                  <a:lnTo>
                    <a:pt x="376" y="901"/>
                  </a:lnTo>
                  <a:lnTo>
                    <a:pt x="376" y="899"/>
                  </a:lnTo>
                  <a:lnTo>
                    <a:pt x="378" y="899"/>
                  </a:lnTo>
                  <a:lnTo>
                    <a:pt x="378" y="896"/>
                  </a:lnTo>
                  <a:lnTo>
                    <a:pt x="381" y="896"/>
                  </a:lnTo>
                  <a:lnTo>
                    <a:pt x="384" y="896"/>
                  </a:lnTo>
                  <a:lnTo>
                    <a:pt x="386" y="896"/>
                  </a:lnTo>
                  <a:lnTo>
                    <a:pt x="389" y="896"/>
                  </a:lnTo>
                  <a:lnTo>
                    <a:pt x="391" y="896"/>
                  </a:lnTo>
                  <a:lnTo>
                    <a:pt x="394" y="896"/>
                  </a:lnTo>
                  <a:lnTo>
                    <a:pt x="397" y="896"/>
                  </a:lnTo>
                  <a:lnTo>
                    <a:pt x="399" y="896"/>
                  </a:lnTo>
                  <a:lnTo>
                    <a:pt x="402" y="899"/>
                  </a:lnTo>
                  <a:lnTo>
                    <a:pt x="399" y="899"/>
                  </a:lnTo>
                  <a:lnTo>
                    <a:pt x="402" y="899"/>
                  </a:lnTo>
                  <a:lnTo>
                    <a:pt x="399" y="899"/>
                  </a:lnTo>
                  <a:lnTo>
                    <a:pt x="399" y="901"/>
                  </a:lnTo>
                  <a:lnTo>
                    <a:pt x="399" y="899"/>
                  </a:lnTo>
                  <a:lnTo>
                    <a:pt x="399" y="901"/>
                  </a:lnTo>
                  <a:lnTo>
                    <a:pt x="402" y="901"/>
                  </a:lnTo>
                  <a:lnTo>
                    <a:pt x="399" y="901"/>
                  </a:lnTo>
                  <a:lnTo>
                    <a:pt x="402" y="901"/>
                  </a:lnTo>
                  <a:lnTo>
                    <a:pt x="402" y="904"/>
                  </a:lnTo>
                  <a:lnTo>
                    <a:pt x="405" y="904"/>
                  </a:lnTo>
                  <a:lnTo>
                    <a:pt x="402" y="904"/>
                  </a:lnTo>
                  <a:lnTo>
                    <a:pt x="402" y="907"/>
                  </a:lnTo>
                  <a:lnTo>
                    <a:pt x="405" y="907"/>
                  </a:lnTo>
                  <a:lnTo>
                    <a:pt x="402" y="907"/>
                  </a:lnTo>
                  <a:lnTo>
                    <a:pt x="402" y="909"/>
                  </a:lnTo>
                  <a:lnTo>
                    <a:pt x="405" y="909"/>
                  </a:lnTo>
                  <a:lnTo>
                    <a:pt x="405" y="912"/>
                  </a:lnTo>
                  <a:lnTo>
                    <a:pt x="402" y="912"/>
                  </a:lnTo>
                  <a:lnTo>
                    <a:pt x="402" y="914"/>
                  </a:lnTo>
                  <a:lnTo>
                    <a:pt x="399" y="914"/>
                  </a:lnTo>
                  <a:lnTo>
                    <a:pt x="397" y="917"/>
                  </a:lnTo>
                  <a:lnTo>
                    <a:pt x="394" y="917"/>
                  </a:lnTo>
                  <a:lnTo>
                    <a:pt x="391" y="920"/>
                  </a:lnTo>
                  <a:lnTo>
                    <a:pt x="389" y="920"/>
                  </a:lnTo>
                  <a:lnTo>
                    <a:pt x="389" y="922"/>
                  </a:lnTo>
                  <a:lnTo>
                    <a:pt x="386" y="922"/>
                  </a:lnTo>
                  <a:lnTo>
                    <a:pt x="386" y="925"/>
                  </a:lnTo>
                  <a:lnTo>
                    <a:pt x="386" y="922"/>
                  </a:lnTo>
                  <a:lnTo>
                    <a:pt x="386" y="925"/>
                  </a:lnTo>
                  <a:lnTo>
                    <a:pt x="386" y="928"/>
                  </a:lnTo>
                  <a:lnTo>
                    <a:pt x="386" y="930"/>
                  </a:lnTo>
                  <a:lnTo>
                    <a:pt x="386" y="933"/>
                  </a:lnTo>
                  <a:lnTo>
                    <a:pt x="389" y="933"/>
                  </a:lnTo>
                  <a:lnTo>
                    <a:pt x="391" y="933"/>
                  </a:lnTo>
                  <a:lnTo>
                    <a:pt x="391" y="935"/>
                  </a:lnTo>
                  <a:lnTo>
                    <a:pt x="389" y="933"/>
                  </a:lnTo>
                  <a:lnTo>
                    <a:pt x="389" y="935"/>
                  </a:lnTo>
                  <a:lnTo>
                    <a:pt x="389" y="933"/>
                  </a:lnTo>
                  <a:lnTo>
                    <a:pt x="389" y="935"/>
                  </a:lnTo>
                  <a:lnTo>
                    <a:pt x="386" y="935"/>
                  </a:lnTo>
                  <a:lnTo>
                    <a:pt x="386" y="933"/>
                  </a:lnTo>
                  <a:lnTo>
                    <a:pt x="386" y="935"/>
                  </a:lnTo>
                  <a:lnTo>
                    <a:pt x="384" y="935"/>
                  </a:lnTo>
                  <a:lnTo>
                    <a:pt x="384" y="933"/>
                  </a:lnTo>
                  <a:lnTo>
                    <a:pt x="384" y="935"/>
                  </a:lnTo>
                  <a:lnTo>
                    <a:pt x="384" y="933"/>
                  </a:lnTo>
                  <a:lnTo>
                    <a:pt x="384" y="935"/>
                  </a:lnTo>
                  <a:lnTo>
                    <a:pt x="381" y="938"/>
                  </a:lnTo>
                  <a:lnTo>
                    <a:pt x="381" y="941"/>
                  </a:lnTo>
                  <a:lnTo>
                    <a:pt x="381" y="943"/>
                  </a:lnTo>
                  <a:lnTo>
                    <a:pt x="381" y="946"/>
                  </a:lnTo>
                  <a:lnTo>
                    <a:pt x="381" y="948"/>
                  </a:lnTo>
                  <a:lnTo>
                    <a:pt x="384" y="948"/>
                  </a:lnTo>
                  <a:lnTo>
                    <a:pt x="381" y="948"/>
                  </a:lnTo>
                  <a:lnTo>
                    <a:pt x="381" y="951"/>
                  </a:lnTo>
                  <a:lnTo>
                    <a:pt x="384" y="951"/>
                  </a:lnTo>
                  <a:lnTo>
                    <a:pt x="384" y="954"/>
                  </a:lnTo>
                  <a:lnTo>
                    <a:pt x="381" y="954"/>
                  </a:lnTo>
                  <a:lnTo>
                    <a:pt x="378" y="954"/>
                  </a:lnTo>
                  <a:lnTo>
                    <a:pt x="381" y="954"/>
                  </a:lnTo>
                  <a:lnTo>
                    <a:pt x="381" y="956"/>
                  </a:lnTo>
                  <a:lnTo>
                    <a:pt x="378" y="956"/>
                  </a:lnTo>
                  <a:lnTo>
                    <a:pt x="378" y="959"/>
                  </a:lnTo>
                  <a:lnTo>
                    <a:pt x="376" y="959"/>
                  </a:lnTo>
                  <a:lnTo>
                    <a:pt x="376" y="962"/>
                  </a:lnTo>
                  <a:lnTo>
                    <a:pt x="378" y="962"/>
                  </a:lnTo>
                  <a:lnTo>
                    <a:pt x="378" y="964"/>
                  </a:lnTo>
                  <a:lnTo>
                    <a:pt x="378" y="967"/>
                  </a:lnTo>
                  <a:lnTo>
                    <a:pt x="378" y="964"/>
                  </a:lnTo>
                  <a:lnTo>
                    <a:pt x="378" y="967"/>
                  </a:lnTo>
                  <a:lnTo>
                    <a:pt x="378" y="969"/>
                  </a:lnTo>
                  <a:lnTo>
                    <a:pt x="381" y="969"/>
                  </a:lnTo>
                  <a:lnTo>
                    <a:pt x="378" y="969"/>
                  </a:lnTo>
                  <a:lnTo>
                    <a:pt x="378" y="972"/>
                  </a:lnTo>
                  <a:lnTo>
                    <a:pt x="381" y="972"/>
                  </a:lnTo>
                  <a:lnTo>
                    <a:pt x="381" y="975"/>
                  </a:lnTo>
                  <a:lnTo>
                    <a:pt x="384" y="975"/>
                  </a:lnTo>
                  <a:lnTo>
                    <a:pt x="381" y="975"/>
                  </a:lnTo>
                  <a:lnTo>
                    <a:pt x="381" y="977"/>
                  </a:lnTo>
                  <a:lnTo>
                    <a:pt x="381" y="980"/>
                  </a:lnTo>
                  <a:lnTo>
                    <a:pt x="384" y="977"/>
                  </a:lnTo>
                  <a:lnTo>
                    <a:pt x="384" y="980"/>
                  </a:lnTo>
                  <a:lnTo>
                    <a:pt x="381" y="980"/>
                  </a:lnTo>
                  <a:lnTo>
                    <a:pt x="378" y="980"/>
                  </a:lnTo>
                  <a:lnTo>
                    <a:pt x="376" y="980"/>
                  </a:lnTo>
                  <a:lnTo>
                    <a:pt x="378" y="980"/>
                  </a:lnTo>
                  <a:lnTo>
                    <a:pt x="378" y="982"/>
                  </a:lnTo>
                  <a:lnTo>
                    <a:pt x="378" y="980"/>
                  </a:lnTo>
                  <a:lnTo>
                    <a:pt x="381" y="980"/>
                  </a:lnTo>
                  <a:lnTo>
                    <a:pt x="381" y="982"/>
                  </a:lnTo>
                  <a:lnTo>
                    <a:pt x="381" y="985"/>
                  </a:lnTo>
                  <a:lnTo>
                    <a:pt x="381" y="988"/>
                  </a:lnTo>
                  <a:lnTo>
                    <a:pt x="378" y="988"/>
                  </a:lnTo>
                  <a:lnTo>
                    <a:pt x="378" y="990"/>
                  </a:lnTo>
                  <a:lnTo>
                    <a:pt x="381" y="990"/>
                  </a:lnTo>
                  <a:lnTo>
                    <a:pt x="381" y="993"/>
                  </a:lnTo>
                  <a:lnTo>
                    <a:pt x="381" y="995"/>
                  </a:lnTo>
                  <a:lnTo>
                    <a:pt x="384" y="995"/>
                  </a:lnTo>
                  <a:lnTo>
                    <a:pt x="381" y="998"/>
                  </a:lnTo>
                  <a:lnTo>
                    <a:pt x="384" y="998"/>
                  </a:lnTo>
                  <a:lnTo>
                    <a:pt x="386" y="998"/>
                  </a:lnTo>
                  <a:lnTo>
                    <a:pt x="384" y="998"/>
                  </a:lnTo>
                  <a:lnTo>
                    <a:pt x="386" y="1001"/>
                  </a:lnTo>
                  <a:lnTo>
                    <a:pt x="386" y="998"/>
                  </a:lnTo>
                  <a:lnTo>
                    <a:pt x="386" y="1001"/>
                  </a:lnTo>
                  <a:lnTo>
                    <a:pt x="386" y="1003"/>
                  </a:lnTo>
                  <a:lnTo>
                    <a:pt x="386" y="1006"/>
                  </a:lnTo>
                  <a:lnTo>
                    <a:pt x="386" y="1009"/>
                  </a:lnTo>
                  <a:lnTo>
                    <a:pt x="389" y="1009"/>
                  </a:lnTo>
                  <a:lnTo>
                    <a:pt x="389" y="1011"/>
                  </a:lnTo>
                  <a:lnTo>
                    <a:pt x="389" y="1014"/>
                  </a:lnTo>
                  <a:lnTo>
                    <a:pt x="391" y="1014"/>
                  </a:lnTo>
                  <a:lnTo>
                    <a:pt x="391" y="1011"/>
                  </a:lnTo>
                  <a:lnTo>
                    <a:pt x="394" y="1011"/>
                  </a:lnTo>
                  <a:lnTo>
                    <a:pt x="394" y="1014"/>
                  </a:lnTo>
                  <a:lnTo>
                    <a:pt x="397" y="1014"/>
                  </a:lnTo>
                  <a:lnTo>
                    <a:pt x="407" y="1016"/>
                  </a:lnTo>
                  <a:lnTo>
                    <a:pt x="410" y="1016"/>
                  </a:lnTo>
                  <a:lnTo>
                    <a:pt x="412" y="1016"/>
                  </a:lnTo>
                  <a:lnTo>
                    <a:pt x="410" y="1016"/>
                  </a:lnTo>
                  <a:lnTo>
                    <a:pt x="412" y="1016"/>
                  </a:lnTo>
                  <a:lnTo>
                    <a:pt x="412" y="1019"/>
                  </a:lnTo>
                  <a:lnTo>
                    <a:pt x="410" y="1022"/>
                  </a:lnTo>
                  <a:lnTo>
                    <a:pt x="410" y="1027"/>
                  </a:lnTo>
                  <a:lnTo>
                    <a:pt x="407" y="1029"/>
                  </a:lnTo>
                  <a:lnTo>
                    <a:pt x="410" y="1029"/>
                  </a:lnTo>
                  <a:lnTo>
                    <a:pt x="412" y="1029"/>
                  </a:lnTo>
                  <a:lnTo>
                    <a:pt x="412" y="1032"/>
                  </a:lnTo>
                  <a:lnTo>
                    <a:pt x="415" y="1032"/>
                  </a:lnTo>
                  <a:lnTo>
                    <a:pt x="415" y="1035"/>
                  </a:lnTo>
                  <a:lnTo>
                    <a:pt x="412" y="1035"/>
                  </a:lnTo>
                  <a:lnTo>
                    <a:pt x="415" y="1035"/>
                  </a:lnTo>
                  <a:lnTo>
                    <a:pt x="415" y="1037"/>
                  </a:lnTo>
                  <a:lnTo>
                    <a:pt x="415" y="1040"/>
                  </a:lnTo>
                  <a:lnTo>
                    <a:pt x="418" y="1040"/>
                  </a:lnTo>
                  <a:lnTo>
                    <a:pt x="418" y="1042"/>
                  </a:lnTo>
                  <a:lnTo>
                    <a:pt x="418" y="1045"/>
                  </a:lnTo>
                  <a:lnTo>
                    <a:pt x="418" y="1048"/>
                  </a:lnTo>
                  <a:lnTo>
                    <a:pt x="420" y="1048"/>
                  </a:lnTo>
                  <a:lnTo>
                    <a:pt x="420" y="1050"/>
                  </a:lnTo>
                  <a:lnTo>
                    <a:pt x="420" y="1053"/>
                  </a:lnTo>
                  <a:lnTo>
                    <a:pt x="423" y="1053"/>
                  </a:lnTo>
                  <a:lnTo>
                    <a:pt x="420" y="1053"/>
                  </a:lnTo>
                  <a:lnTo>
                    <a:pt x="420" y="1056"/>
                  </a:lnTo>
                  <a:lnTo>
                    <a:pt x="420" y="1058"/>
                  </a:lnTo>
                  <a:lnTo>
                    <a:pt x="418" y="1058"/>
                  </a:lnTo>
                  <a:lnTo>
                    <a:pt x="418" y="1061"/>
                  </a:lnTo>
                  <a:lnTo>
                    <a:pt x="418" y="1063"/>
                  </a:lnTo>
                  <a:lnTo>
                    <a:pt x="418" y="1066"/>
                  </a:lnTo>
                  <a:lnTo>
                    <a:pt x="418" y="1069"/>
                  </a:lnTo>
                  <a:lnTo>
                    <a:pt x="420" y="1069"/>
                  </a:lnTo>
                  <a:lnTo>
                    <a:pt x="420" y="1071"/>
                  </a:lnTo>
                  <a:lnTo>
                    <a:pt x="420" y="1074"/>
                  </a:lnTo>
                  <a:lnTo>
                    <a:pt x="420" y="1076"/>
                  </a:lnTo>
                  <a:lnTo>
                    <a:pt x="423" y="1076"/>
                  </a:lnTo>
                  <a:lnTo>
                    <a:pt x="423" y="1079"/>
                  </a:lnTo>
                  <a:lnTo>
                    <a:pt x="423" y="1082"/>
                  </a:lnTo>
                  <a:lnTo>
                    <a:pt x="425" y="1082"/>
                  </a:lnTo>
                  <a:lnTo>
                    <a:pt x="428" y="1082"/>
                  </a:lnTo>
                  <a:lnTo>
                    <a:pt x="428" y="1084"/>
                  </a:lnTo>
                  <a:lnTo>
                    <a:pt x="428" y="1082"/>
                  </a:lnTo>
                  <a:lnTo>
                    <a:pt x="428" y="1084"/>
                  </a:lnTo>
                  <a:lnTo>
                    <a:pt x="431" y="1084"/>
                  </a:lnTo>
                  <a:lnTo>
                    <a:pt x="431" y="1087"/>
                  </a:lnTo>
                  <a:lnTo>
                    <a:pt x="431" y="1089"/>
                  </a:lnTo>
                  <a:lnTo>
                    <a:pt x="431" y="1092"/>
                  </a:lnTo>
                  <a:lnTo>
                    <a:pt x="433" y="1092"/>
                  </a:lnTo>
                  <a:lnTo>
                    <a:pt x="433" y="1095"/>
                  </a:lnTo>
                  <a:lnTo>
                    <a:pt x="436" y="1095"/>
                  </a:lnTo>
                  <a:lnTo>
                    <a:pt x="433" y="1095"/>
                  </a:lnTo>
                  <a:lnTo>
                    <a:pt x="436" y="1095"/>
                  </a:lnTo>
                  <a:lnTo>
                    <a:pt x="436" y="1097"/>
                  </a:lnTo>
                  <a:lnTo>
                    <a:pt x="433" y="1095"/>
                  </a:lnTo>
                  <a:lnTo>
                    <a:pt x="433" y="1097"/>
                  </a:lnTo>
                  <a:lnTo>
                    <a:pt x="436" y="1097"/>
                  </a:lnTo>
                  <a:lnTo>
                    <a:pt x="433" y="1097"/>
                  </a:lnTo>
                  <a:lnTo>
                    <a:pt x="433" y="1100"/>
                  </a:lnTo>
                  <a:lnTo>
                    <a:pt x="433" y="1103"/>
                  </a:lnTo>
                  <a:lnTo>
                    <a:pt x="433" y="1105"/>
                  </a:lnTo>
                  <a:lnTo>
                    <a:pt x="433" y="1108"/>
                  </a:lnTo>
                  <a:lnTo>
                    <a:pt x="431" y="1108"/>
                  </a:lnTo>
                  <a:lnTo>
                    <a:pt x="431" y="1110"/>
                  </a:lnTo>
                  <a:lnTo>
                    <a:pt x="433" y="1110"/>
                  </a:lnTo>
                  <a:lnTo>
                    <a:pt x="431" y="1110"/>
                  </a:lnTo>
                  <a:lnTo>
                    <a:pt x="431" y="1113"/>
                  </a:lnTo>
                  <a:lnTo>
                    <a:pt x="431" y="1116"/>
                  </a:lnTo>
                  <a:lnTo>
                    <a:pt x="431" y="1118"/>
                  </a:lnTo>
                  <a:lnTo>
                    <a:pt x="433" y="1118"/>
                  </a:lnTo>
                  <a:lnTo>
                    <a:pt x="431" y="1118"/>
                  </a:lnTo>
                  <a:lnTo>
                    <a:pt x="431" y="1121"/>
                  </a:lnTo>
                  <a:lnTo>
                    <a:pt x="431" y="1123"/>
                  </a:lnTo>
                  <a:lnTo>
                    <a:pt x="431" y="1126"/>
                  </a:lnTo>
                  <a:lnTo>
                    <a:pt x="431" y="1129"/>
                  </a:lnTo>
                  <a:lnTo>
                    <a:pt x="433" y="1129"/>
                  </a:lnTo>
                  <a:lnTo>
                    <a:pt x="433" y="1131"/>
                  </a:lnTo>
                  <a:lnTo>
                    <a:pt x="433" y="1129"/>
                  </a:lnTo>
                  <a:lnTo>
                    <a:pt x="433" y="1131"/>
                  </a:lnTo>
                  <a:lnTo>
                    <a:pt x="433" y="1134"/>
                  </a:lnTo>
                  <a:lnTo>
                    <a:pt x="433" y="1137"/>
                  </a:lnTo>
                  <a:lnTo>
                    <a:pt x="433" y="1139"/>
                  </a:lnTo>
                  <a:lnTo>
                    <a:pt x="433" y="1142"/>
                  </a:lnTo>
                  <a:lnTo>
                    <a:pt x="433" y="1144"/>
                  </a:lnTo>
                  <a:lnTo>
                    <a:pt x="431" y="1144"/>
                  </a:lnTo>
                  <a:lnTo>
                    <a:pt x="431" y="1147"/>
                  </a:lnTo>
                  <a:lnTo>
                    <a:pt x="431" y="1150"/>
                  </a:lnTo>
                  <a:lnTo>
                    <a:pt x="428" y="1150"/>
                  </a:lnTo>
                  <a:lnTo>
                    <a:pt x="431" y="1152"/>
                  </a:lnTo>
                  <a:lnTo>
                    <a:pt x="431" y="1155"/>
                  </a:lnTo>
                  <a:lnTo>
                    <a:pt x="433" y="1155"/>
                  </a:lnTo>
                  <a:lnTo>
                    <a:pt x="433" y="1157"/>
                  </a:lnTo>
                  <a:lnTo>
                    <a:pt x="436" y="1157"/>
                  </a:lnTo>
                  <a:lnTo>
                    <a:pt x="438" y="1157"/>
                  </a:lnTo>
                  <a:lnTo>
                    <a:pt x="441" y="1157"/>
                  </a:lnTo>
                  <a:lnTo>
                    <a:pt x="444" y="1157"/>
                  </a:lnTo>
                  <a:lnTo>
                    <a:pt x="444" y="1160"/>
                  </a:lnTo>
                  <a:lnTo>
                    <a:pt x="444" y="1157"/>
                  </a:lnTo>
                  <a:lnTo>
                    <a:pt x="446" y="1157"/>
                  </a:lnTo>
                  <a:lnTo>
                    <a:pt x="449" y="1157"/>
                  </a:lnTo>
                  <a:lnTo>
                    <a:pt x="449" y="1160"/>
                  </a:lnTo>
                  <a:lnTo>
                    <a:pt x="451" y="1160"/>
                  </a:lnTo>
                  <a:lnTo>
                    <a:pt x="454" y="1160"/>
                  </a:lnTo>
                  <a:lnTo>
                    <a:pt x="457" y="1160"/>
                  </a:lnTo>
                  <a:lnTo>
                    <a:pt x="459" y="1160"/>
                  </a:lnTo>
                  <a:lnTo>
                    <a:pt x="462" y="1160"/>
                  </a:lnTo>
                  <a:lnTo>
                    <a:pt x="462" y="1163"/>
                  </a:lnTo>
                  <a:lnTo>
                    <a:pt x="462" y="1160"/>
                  </a:lnTo>
                  <a:lnTo>
                    <a:pt x="462" y="1163"/>
                  </a:lnTo>
                  <a:lnTo>
                    <a:pt x="465" y="1163"/>
                  </a:lnTo>
                  <a:lnTo>
                    <a:pt x="465" y="1160"/>
                  </a:lnTo>
                  <a:lnTo>
                    <a:pt x="465" y="1163"/>
                  </a:lnTo>
                  <a:lnTo>
                    <a:pt x="467" y="1163"/>
                  </a:lnTo>
                  <a:lnTo>
                    <a:pt x="470" y="1163"/>
                  </a:lnTo>
                  <a:lnTo>
                    <a:pt x="470" y="1165"/>
                  </a:lnTo>
                  <a:lnTo>
                    <a:pt x="472" y="1165"/>
                  </a:lnTo>
                  <a:lnTo>
                    <a:pt x="475" y="1165"/>
                  </a:lnTo>
                  <a:lnTo>
                    <a:pt x="475" y="1168"/>
                  </a:lnTo>
                  <a:lnTo>
                    <a:pt x="475" y="1170"/>
                  </a:lnTo>
                  <a:lnTo>
                    <a:pt x="478" y="1170"/>
                  </a:lnTo>
                  <a:lnTo>
                    <a:pt x="475" y="1170"/>
                  </a:lnTo>
                  <a:lnTo>
                    <a:pt x="475" y="1173"/>
                  </a:lnTo>
                  <a:lnTo>
                    <a:pt x="478" y="1176"/>
                  </a:lnTo>
                  <a:lnTo>
                    <a:pt x="478" y="1178"/>
                  </a:lnTo>
                  <a:lnTo>
                    <a:pt x="478" y="1176"/>
                  </a:lnTo>
                  <a:lnTo>
                    <a:pt x="480" y="1178"/>
                  </a:lnTo>
                  <a:lnTo>
                    <a:pt x="478" y="1178"/>
                  </a:lnTo>
                  <a:lnTo>
                    <a:pt x="480" y="1178"/>
                  </a:lnTo>
                  <a:lnTo>
                    <a:pt x="480" y="1181"/>
                  </a:lnTo>
                  <a:lnTo>
                    <a:pt x="478" y="1181"/>
                  </a:lnTo>
                  <a:lnTo>
                    <a:pt x="480" y="1181"/>
                  </a:lnTo>
                  <a:lnTo>
                    <a:pt x="480" y="1184"/>
                  </a:lnTo>
                  <a:lnTo>
                    <a:pt x="483" y="1186"/>
                  </a:lnTo>
                  <a:lnTo>
                    <a:pt x="485" y="1186"/>
                  </a:lnTo>
                  <a:lnTo>
                    <a:pt x="488" y="1184"/>
                  </a:lnTo>
                  <a:lnTo>
                    <a:pt x="491" y="1184"/>
                  </a:lnTo>
                  <a:lnTo>
                    <a:pt x="491" y="1181"/>
                  </a:lnTo>
                  <a:lnTo>
                    <a:pt x="493" y="1181"/>
                  </a:lnTo>
                  <a:lnTo>
                    <a:pt x="496" y="1181"/>
                  </a:lnTo>
                  <a:lnTo>
                    <a:pt x="498" y="1181"/>
                  </a:lnTo>
                  <a:lnTo>
                    <a:pt x="498" y="1178"/>
                  </a:lnTo>
                  <a:lnTo>
                    <a:pt x="501" y="1178"/>
                  </a:lnTo>
                  <a:lnTo>
                    <a:pt x="504" y="1178"/>
                  </a:lnTo>
                  <a:lnTo>
                    <a:pt x="504" y="1176"/>
                  </a:lnTo>
                  <a:lnTo>
                    <a:pt x="506" y="1176"/>
                  </a:lnTo>
                  <a:lnTo>
                    <a:pt x="509" y="1176"/>
                  </a:lnTo>
                  <a:lnTo>
                    <a:pt x="509" y="1173"/>
                  </a:lnTo>
                  <a:lnTo>
                    <a:pt x="512" y="1173"/>
                  </a:lnTo>
                  <a:lnTo>
                    <a:pt x="514" y="1173"/>
                  </a:lnTo>
                  <a:lnTo>
                    <a:pt x="517" y="1173"/>
                  </a:lnTo>
                  <a:lnTo>
                    <a:pt x="517" y="1170"/>
                  </a:lnTo>
                  <a:lnTo>
                    <a:pt x="517" y="1168"/>
                  </a:lnTo>
                  <a:lnTo>
                    <a:pt x="519" y="1168"/>
                  </a:lnTo>
                  <a:lnTo>
                    <a:pt x="522" y="1168"/>
                  </a:lnTo>
                  <a:lnTo>
                    <a:pt x="525" y="1168"/>
                  </a:lnTo>
                  <a:lnTo>
                    <a:pt x="527" y="1168"/>
                  </a:lnTo>
                  <a:lnTo>
                    <a:pt x="530" y="1168"/>
                  </a:lnTo>
                  <a:lnTo>
                    <a:pt x="532" y="1168"/>
                  </a:lnTo>
                  <a:lnTo>
                    <a:pt x="535" y="1168"/>
                  </a:lnTo>
                  <a:lnTo>
                    <a:pt x="538" y="1168"/>
                  </a:lnTo>
                  <a:lnTo>
                    <a:pt x="538" y="1165"/>
                  </a:lnTo>
                  <a:lnTo>
                    <a:pt x="540" y="1165"/>
                  </a:lnTo>
                  <a:lnTo>
                    <a:pt x="543" y="1165"/>
                  </a:lnTo>
                  <a:lnTo>
                    <a:pt x="540" y="1165"/>
                  </a:lnTo>
                  <a:lnTo>
                    <a:pt x="543" y="1165"/>
                  </a:lnTo>
                  <a:lnTo>
                    <a:pt x="543" y="1168"/>
                  </a:lnTo>
                  <a:lnTo>
                    <a:pt x="545" y="1168"/>
                  </a:lnTo>
                  <a:lnTo>
                    <a:pt x="545" y="1170"/>
                  </a:lnTo>
                  <a:lnTo>
                    <a:pt x="545" y="1173"/>
                  </a:lnTo>
                  <a:lnTo>
                    <a:pt x="543" y="1173"/>
                  </a:lnTo>
                  <a:lnTo>
                    <a:pt x="545" y="1173"/>
                  </a:lnTo>
                  <a:lnTo>
                    <a:pt x="545" y="1176"/>
                  </a:lnTo>
                  <a:lnTo>
                    <a:pt x="548" y="1176"/>
                  </a:lnTo>
                  <a:lnTo>
                    <a:pt x="548" y="1178"/>
                  </a:lnTo>
                  <a:lnTo>
                    <a:pt x="551" y="1178"/>
                  </a:lnTo>
                  <a:lnTo>
                    <a:pt x="553" y="1178"/>
                  </a:lnTo>
                  <a:lnTo>
                    <a:pt x="556" y="1178"/>
                  </a:lnTo>
                  <a:lnTo>
                    <a:pt x="559" y="1178"/>
                  </a:lnTo>
                  <a:lnTo>
                    <a:pt x="561" y="1178"/>
                  </a:lnTo>
                  <a:lnTo>
                    <a:pt x="561" y="1181"/>
                  </a:lnTo>
                  <a:lnTo>
                    <a:pt x="564" y="1181"/>
                  </a:lnTo>
                  <a:lnTo>
                    <a:pt x="566" y="1181"/>
                  </a:lnTo>
                  <a:lnTo>
                    <a:pt x="566" y="1178"/>
                  </a:lnTo>
                  <a:lnTo>
                    <a:pt x="569" y="1178"/>
                  </a:lnTo>
                  <a:lnTo>
                    <a:pt x="572" y="1178"/>
                  </a:lnTo>
                  <a:lnTo>
                    <a:pt x="572" y="1176"/>
                  </a:lnTo>
                  <a:lnTo>
                    <a:pt x="574" y="1176"/>
                  </a:lnTo>
                  <a:lnTo>
                    <a:pt x="572" y="1176"/>
                  </a:lnTo>
                  <a:lnTo>
                    <a:pt x="572" y="1173"/>
                  </a:lnTo>
                  <a:lnTo>
                    <a:pt x="572" y="1170"/>
                  </a:lnTo>
                  <a:lnTo>
                    <a:pt x="574" y="1170"/>
                  </a:lnTo>
                  <a:lnTo>
                    <a:pt x="574" y="1168"/>
                  </a:lnTo>
                  <a:lnTo>
                    <a:pt x="577" y="1168"/>
                  </a:lnTo>
                  <a:lnTo>
                    <a:pt x="579" y="1168"/>
                  </a:lnTo>
                  <a:lnTo>
                    <a:pt x="579" y="1170"/>
                  </a:lnTo>
                  <a:lnTo>
                    <a:pt x="582" y="1170"/>
                  </a:lnTo>
                  <a:lnTo>
                    <a:pt x="582" y="1173"/>
                  </a:lnTo>
                  <a:lnTo>
                    <a:pt x="579" y="1173"/>
                  </a:lnTo>
                  <a:lnTo>
                    <a:pt x="579" y="1170"/>
                  </a:lnTo>
                  <a:lnTo>
                    <a:pt x="577" y="1173"/>
                  </a:lnTo>
                  <a:lnTo>
                    <a:pt x="579" y="1173"/>
                  </a:lnTo>
                  <a:lnTo>
                    <a:pt x="582" y="1173"/>
                  </a:lnTo>
                  <a:lnTo>
                    <a:pt x="579" y="1173"/>
                  </a:lnTo>
                  <a:lnTo>
                    <a:pt x="582" y="1173"/>
                  </a:lnTo>
                  <a:lnTo>
                    <a:pt x="582" y="1176"/>
                  </a:lnTo>
                  <a:lnTo>
                    <a:pt x="582" y="1178"/>
                  </a:lnTo>
                  <a:lnTo>
                    <a:pt x="582" y="1181"/>
                  </a:lnTo>
                  <a:lnTo>
                    <a:pt x="579" y="1181"/>
                  </a:lnTo>
                  <a:lnTo>
                    <a:pt x="582" y="1181"/>
                  </a:lnTo>
                  <a:lnTo>
                    <a:pt x="582" y="1184"/>
                  </a:lnTo>
                  <a:lnTo>
                    <a:pt x="579" y="1184"/>
                  </a:lnTo>
                  <a:lnTo>
                    <a:pt x="577" y="1181"/>
                  </a:lnTo>
                  <a:lnTo>
                    <a:pt x="574" y="1181"/>
                  </a:lnTo>
                  <a:lnTo>
                    <a:pt x="572" y="1181"/>
                  </a:lnTo>
                  <a:lnTo>
                    <a:pt x="572" y="1184"/>
                  </a:lnTo>
                  <a:lnTo>
                    <a:pt x="572" y="1186"/>
                  </a:lnTo>
                  <a:lnTo>
                    <a:pt x="574" y="1186"/>
                  </a:lnTo>
                  <a:lnTo>
                    <a:pt x="577" y="1189"/>
                  </a:lnTo>
                  <a:lnTo>
                    <a:pt x="577" y="1191"/>
                  </a:lnTo>
                  <a:lnTo>
                    <a:pt x="579" y="1191"/>
                  </a:lnTo>
                  <a:lnTo>
                    <a:pt x="579" y="1194"/>
                  </a:lnTo>
                  <a:lnTo>
                    <a:pt x="579" y="1197"/>
                  </a:lnTo>
                  <a:lnTo>
                    <a:pt x="582" y="1197"/>
                  </a:lnTo>
                  <a:lnTo>
                    <a:pt x="582" y="1199"/>
                  </a:lnTo>
                  <a:lnTo>
                    <a:pt x="585" y="1199"/>
                  </a:lnTo>
                  <a:lnTo>
                    <a:pt x="585" y="1202"/>
                  </a:lnTo>
                  <a:lnTo>
                    <a:pt x="585" y="1204"/>
                  </a:lnTo>
                  <a:lnTo>
                    <a:pt x="585" y="1207"/>
                  </a:lnTo>
                  <a:lnTo>
                    <a:pt x="582" y="1207"/>
                  </a:lnTo>
                  <a:lnTo>
                    <a:pt x="582" y="1204"/>
                  </a:lnTo>
                  <a:lnTo>
                    <a:pt x="582" y="1207"/>
                  </a:lnTo>
                  <a:lnTo>
                    <a:pt x="585" y="1207"/>
                  </a:lnTo>
                  <a:lnTo>
                    <a:pt x="585" y="1210"/>
                  </a:lnTo>
                  <a:lnTo>
                    <a:pt x="585" y="1212"/>
                  </a:lnTo>
                  <a:lnTo>
                    <a:pt x="587" y="1212"/>
                  </a:lnTo>
                  <a:lnTo>
                    <a:pt x="585" y="1212"/>
                  </a:lnTo>
                  <a:lnTo>
                    <a:pt x="587" y="1212"/>
                  </a:lnTo>
                  <a:lnTo>
                    <a:pt x="587" y="1215"/>
                  </a:lnTo>
                  <a:lnTo>
                    <a:pt x="587" y="1217"/>
                  </a:lnTo>
                  <a:lnTo>
                    <a:pt x="585" y="1217"/>
                  </a:lnTo>
                  <a:lnTo>
                    <a:pt x="585" y="1220"/>
                  </a:lnTo>
                  <a:lnTo>
                    <a:pt x="582" y="1220"/>
                  </a:lnTo>
                  <a:lnTo>
                    <a:pt x="582" y="1223"/>
                  </a:lnTo>
                  <a:lnTo>
                    <a:pt x="585" y="1223"/>
                  </a:lnTo>
                  <a:lnTo>
                    <a:pt x="582" y="1223"/>
                  </a:lnTo>
                  <a:lnTo>
                    <a:pt x="585" y="1223"/>
                  </a:lnTo>
                  <a:lnTo>
                    <a:pt x="582" y="1223"/>
                  </a:lnTo>
                  <a:lnTo>
                    <a:pt x="582" y="1225"/>
                  </a:lnTo>
                  <a:lnTo>
                    <a:pt x="585" y="1225"/>
                  </a:lnTo>
                  <a:lnTo>
                    <a:pt x="585" y="1228"/>
                  </a:lnTo>
                  <a:lnTo>
                    <a:pt x="585" y="1231"/>
                  </a:lnTo>
                  <a:lnTo>
                    <a:pt x="585" y="1233"/>
                  </a:lnTo>
                  <a:lnTo>
                    <a:pt x="587" y="1233"/>
                  </a:lnTo>
                  <a:lnTo>
                    <a:pt x="587" y="1236"/>
                  </a:lnTo>
                  <a:lnTo>
                    <a:pt x="590" y="1236"/>
                  </a:lnTo>
                  <a:lnTo>
                    <a:pt x="592" y="1236"/>
                  </a:lnTo>
                  <a:lnTo>
                    <a:pt x="595" y="1236"/>
                  </a:lnTo>
                  <a:lnTo>
                    <a:pt x="595" y="1238"/>
                  </a:lnTo>
                  <a:lnTo>
                    <a:pt x="598" y="1238"/>
                  </a:lnTo>
                  <a:lnTo>
                    <a:pt x="600" y="1238"/>
                  </a:lnTo>
                  <a:lnTo>
                    <a:pt x="600" y="1241"/>
                  </a:lnTo>
                  <a:lnTo>
                    <a:pt x="600" y="1238"/>
                  </a:lnTo>
                  <a:lnTo>
                    <a:pt x="600" y="1241"/>
                  </a:lnTo>
                  <a:lnTo>
                    <a:pt x="603" y="1241"/>
                  </a:lnTo>
                  <a:lnTo>
                    <a:pt x="605" y="1241"/>
                  </a:lnTo>
                  <a:lnTo>
                    <a:pt x="605" y="1244"/>
                  </a:lnTo>
                  <a:lnTo>
                    <a:pt x="603" y="1244"/>
                  </a:lnTo>
                  <a:lnTo>
                    <a:pt x="605" y="1244"/>
                  </a:lnTo>
                  <a:lnTo>
                    <a:pt x="605" y="1246"/>
                  </a:lnTo>
                  <a:lnTo>
                    <a:pt x="605" y="1249"/>
                  </a:lnTo>
                  <a:lnTo>
                    <a:pt x="603" y="1249"/>
                  </a:lnTo>
                  <a:lnTo>
                    <a:pt x="603" y="1251"/>
                  </a:lnTo>
                  <a:lnTo>
                    <a:pt x="603" y="1249"/>
                  </a:lnTo>
                  <a:lnTo>
                    <a:pt x="603" y="1251"/>
                  </a:lnTo>
                  <a:lnTo>
                    <a:pt x="600" y="1251"/>
                  </a:lnTo>
                  <a:lnTo>
                    <a:pt x="600" y="1254"/>
                  </a:lnTo>
                  <a:lnTo>
                    <a:pt x="598" y="1254"/>
                  </a:lnTo>
                  <a:lnTo>
                    <a:pt x="598" y="1257"/>
                  </a:lnTo>
                  <a:lnTo>
                    <a:pt x="600" y="1257"/>
                  </a:lnTo>
                  <a:lnTo>
                    <a:pt x="600" y="1259"/>
                  </a:lnTo>
                  <a:lnTo>
                    <a:pt x="603" y="1259"/>
                  </a:lnTo>
                  <a:lnTo>
                    <a:pt x="605" y="1259"/>
                  </a:lnTo>
                  <a:lnTo>
                    <a:pt x="605" y="1262"/>
                  </a:lnTo>
                  <a:lnTo>
                    <a:pt x="605" y="1264"/>
                  </a:lnTo>
                  <a:lnTo>
                    <a:pt x="605" y="1267"/>
                  </a:lnTo>
                  <a:lnTo>
                    <a:pt x="605" y="1270"/>
                  </a:lnTo>
                  <a:lnTo>
                    <a:pt x="603" y="1270"/>
                  </a:lnTo>
                  <a:lnTo>
                    <a:pt x="603" y="1272"/>
                  </a:lnTo>
                  <a:lnTo>
                    <a:pt x="600" y="1275"/>
                  </a:lnTo>
                  <a:lnTo>
                    <a:pt x="600" y="1278"/>
                  </a:lnTo>
                  <a:lnTo>
                    <a:pt x="598" y="1278"/>
                  </a:lnTo>
                  <a:lnTo>
                    <a:pt x="598" y="1280"/>
                  </a:lnTo>
                  <a:lnTo>
                    <a:pt x="598" y="1283"/>
                  </a:lnTo>
                  <a:lnTo>
                    <a:pt x="595" y="1283"/>
                  </a:lnTo>
                  <a:lnTo>
                    <a:pt x="592" y="1283"/>
                  </a:lnTo>
                  <a:lnTo>
                    <a:pt x="592" y="1285"/>
                  </a:lnTo>
                  <a:lnTo>
                    <a:pt x="592" y="1288"/>
                  </a:lnTo>
                  <a:lnTo>
                    <a:pt x="590" y="1288"/>
                  </a:lnTo>
                  <a:lnTo>
                    <a:pt x="590" y="1291"/>
                  </a:lnTo>
                  <a:lnTo>
                    <a:pt x="587" y="1291"/>
                  </a:lnTo>
                  <a:lnTo>
                    <a:pt x="587" y="1293"/>
                  </a:lnTo>
                  <a:lnTo>
                    <a:pt x="590" y="1296"/>
                  </a:lnTo>
                  <a:lnTo>
                    <a:pt x="592" y="1296"/>
                  </a:lnTo>
                  <a:lnTo>
                    <a:pt x="592" y="1298"/>
                  </a:lnTo>
                  <a:lnTo>
                    <a:pt x="595" y="1298"/>
                  </a:lnTo>
                  <a:lnTo>
                    <a:pt x="598" y="1298"/>
                  </a:lnTo>
                  <a:lnTo>
                    <a:pt x="600" y="1298"/>
                  </a:lnTo>
                  <a:lnTo>
                    <a:pt x="603" y="1298"/>
                  </a:lnTo>
                  <a:lnTo>
                    <a:pt x="603" y="1301"/>
                  </a:lnTo>
                  <a:lnTo>
                    <a:pt x="603" y="1298"/>
                  </a:lnTo>
                  <a:lnTo>
                    <a:pt x="603" y="1301"/>
                  </a:lnTo>
                  <a:lnTo>
                    <a:pt x="605" y="1301"/>
                  </a:lnTo>
                  <a:lnTo>
                    <a:pt x="605" y="1298"/>
                  </a:lnTo>
                  <a:lnTo>
                    <a:pt x="608" y="1298"/>
                  </a:lnTo>
                  <a:lnTo>
                    <a:pt x="608" y="1296"/>
                  </a:lnTo>
                  <a:lnTo>
                    <a:pt x="608" y="1298"/>
                  </a:lnTo>
                  <a:lnTo>
                    <a:pt x="611" y="1298"/>
                  </a:lnTo>
                  <a:lnTo>
                    <a:pt x="608" y="1298"/>
                  </a:lnTo>
                  <a:lnTo>
                    <a:pt x="608" y="1301"/>
                  </a:lnTo>
                  <a:lnTo>
                    <a:pt x="608" y="1304"/>
                  </a:lnTo>
                  <a:lnTo>
                    <a:pt x="611" y="1304"/>
                  </a:lnTo>
                  <a:lnTo>
                    <a:pt x="611" y="1301"/>
                  </a:lnTo>
                  <a:lnTo>
                    <a:pt x="611" y="1304"/>
                  </a:lnTo>
                  <a:lnTo>
                    <a:pt x="608" y="1304"/>
                  </a:lnTo>
                  <a:lnTo>
                    <a:pt x="608" y="1306"/>
                  </a:lnTo>
                  <a:lnTo>
                    <a:pt x="605" y="1306"/>
                  </a:lnTo>
                  <a:lnTo>
                    <a:pt x="605" y="1309"/>
                  </a:lnTo>
                  <a:lnTo>
                    <a:pt x="605" y="1312"/>
                  </a:lnTo>
                  <a:lnTo>
                    <a:pt x="605" y="1314"/>
                  </a:lnTo>
                  <a:lnTo>
                    <a:pt x="603" y="1314"/>
                  </a:lnTo>
                  <a:lnTo>
                    <a:pt x="603" y="1317"/>
                  </a:lnTo>
                  <a:lnTo>
                    <a:pt x="603" y="1319"/>
                  </a:lnTo>
                  <a:lnTo>
                    <a:pt x="603" y="1322"/>
                  </a:lnTo>
                  <a:lnTo>
                    <a:pt x="605" y="1322"/>
                  </a:lnTo>
                  <a:lnTo>
                    <a:pt x="605" y="1325"/>
                  </a:lnTo>
                  <a:lnTo>
                    <a:pt x="608" y="1325"/>
                  </a:lnTo>
                  <a:lnTo>
                    <a:pt x="611" y="1325"/>
                  </a:lnTo>
                  <a:lnTo>
                    <a:pt x="611" y="1322"/>
                  </a:lnTo>
                  <a:lnTo>
                    <a:pt x="613" y="1322"/>
                  </a:lnTo>
                  <a:lnTo>
                    <a:pt x="616" y="1322"/>
                  </a:lnTo>
                  <a:lnTo>
                    <a:pt x="616" y="1325"/>
                  </a:lnTo>
                  <a:lnTo>
                    <a:pt x="619" y="1325"/>
                  </a:lnTo>
                  <a:lnTo>
                    <a:pt x="621" y="1325"/>
                  </a:lnTo>
                  <a:lnTo>
                    <a:pt x="621" y="1322"/>
                  </a:lnTo>
                  <a:lnTo>
                    <a:pt x="624" y="1322"/>
                  </a:lnTo>
                  <a:lnTo>
                    <a:pt x="626" y="1322"/>
                  </a:lnTo>
                  <a:lnTo>
                    <a:pt x="629" y="1322"/>
                  </a:lnTo>
                  <a:lnTo>
                    <a:pt x="632" y="1322"/>
                  </a:lnTo>
                  <a:lnTo>
                    <a:pt x="634" y="1319"/>
                  </a:lnTo>
                  <a:lnTo>
                    <a:pt x="634" y="1317"/>
                  </a:lnTo>
                  <a:lnTo>
                    <a:pt x="634" y="1314"/>
                  </a:lnTo>
                  <a:lnTo>
                    <a:pt x="634" y="1312"/>
                  </a:lnTo>
                  <a:lnTo>
                    <a:pt x="634" y="1309"/>
                  </a:lnTo>
                  <a:lnTo>
                    <a:pt x="634" y="1306"/>
                  </a:lnTo>
                  <a:lnTo>
                    <a:pt x="632" y="1306"/>
                  </a:lnTo>
                  <a:lnTo>
                    <a:pt x="632" y="1304"/>
                  </a:lnTo>
                  <a:lnTo>
                    <a:pt x="632" y="1301"/>
                  </a:lnTo>
                  <a:lnTo>
                    <a:pt x="629" y="1301"/>
                  </a:lnTo>
                  <a:lnTo>
                    <a:pt x="629" y="1298"/>
                  </a:lnTo>
                  <a:lnTo>
                    <a:pt x="626" y="1298"/>
                  </a:lnTo>
                  <a:lnTo>
                    <a:pt x="624" y="1298"/>
                  </a:lnTo>
                  <a:lnTo>
                    <a:pt x="624" y="1296"/>
                  </a:lnTo>
                  <a:lnTo>
                    <a:pt x="626" y="1296"/>
                  </a:lnTo>
                  <a:lnTo>
                    <a:pt x="629" y="1296"/>
                  </a:lnTo>
                  <a:lnTo>
                    <a:pt x="629" y="1293"/>
                  </a:lnTo>
                  <a:lnTo>
                    <a:pt x="632" y="1293"/>
                  </a:lnTo>
                  <a:lnTo>
                    <a:pt x="634" y="1293"/>
                  </a:lnTo>
                  <a:lnTo>
                    <a:pt x="634" y="1291"/>
                  </a:lnTo>
                  <a:lnTo>
                    <a:pt x="637" y="1291"/>
                  </a:lnTo>
                  <a:lnTo>
                    <a:pt x="637" y="1288"/>
                  </a:lnTo>
                  <a:lnTo>
                    <a:pt x="639" y="1288"/>
                  </a:lnTo>
                  <a:lnTo>
                    <a:pt x="639" y="1285"/>
                  </a:lnTo>
                  <a:lnTo>
                    <a:pt x="639" y="1283"/>
                  </a:lnTo>
                  <a:lnTo>
                    <a:pt x="642" y="1283"/>
                  </a:lnTo>
                  <a:lnTo>
                    <a:pt x="645" y="1283"/>
                  </a:lnTo>
                  <a:lnTo>
                    <a:pt x="645" y="1280"/>
                  </a:lnTo>
                  <a:lnTo>
                    <a:pt x="647" y="1280"/>
                  </a:lnTo>
                  <a:lnTo>
                    <a:pt x="647" y="1278"/>
                  </a:lnTo>
                  <a:lnTo>
                    <a:pt x="650" y="1278"/>
                  </a:lnTo>
                  <a:lnTo>
                    <a:pt x="650" y="1275"/>
                  </a:lnTo>
                  <a:lnTo>
                    <a:pt x="652" y="1275"/>
                  </a:lnTo>
                  <a:lnTo>
                    <a:pt x="652" y="1272"/>
                  </a:lnTo>
                  <a:lnTo>
                    <a:pt x="655" y="1272"/>
                  </a:lnTo>
                  <a:lnTo>
                    <a:pt x="655" y="1270"/>
                  </a:lnTo>
                  <a:lnTo>
                    <a:pt x="658" y="1270"/>
                  </a:lnTo>
                  <a:lnTo>
                    <a:pt x="658" y="1267"/>
                  </a:lnTo>
                  <a:lnTo>
                    <a:pt x="660" y="1267"/>
                  </a:lnTo>
                  <a:lnTo>
                    <a:pt x="663" y="1267"/>
                  </a:lnTo>
                  <a:lnTo>
                    <a:pt x="663" y="1270"/>
                  </a:lnTo>
                  <a:lnTo>
                    <a:pt x="666" y="1270"/>
                  </a:lnTo>
                  <a:lnTo>
                    <a:pt x="668" y="1270"/>
                  </a:lnTo>
                  <a:lnTo>
                    <a:pt x="668" y="1272"/>
                  </a:lnTo>
                  <a:lnTo>
                    <a:pt x="668" y="1270"/>
                  </a:lnTo>
                  <a:lnTo>
                    <a:pt x="668" y="1272"/>
                  </a:lnTo>
                  <a:lnTo>
                    <a:pt x="668" y="1270"/>
                  </a:lnTo>
                  <a:lnTo>
                    <a:pt x="671" y="1270"/>
                  </a:lnTo>
                  <a:lnTo>
                    <a:pt x="673" y="1270"/>
                  </a:lnTo>
                  <a:lnTo>
                    <a:pt x="673" y="1272"/>
                  </a:lnTo>
                  <a:lnTo>
                    <a:pt x="676" y="1272"/>
                  </a:lnTo>
                  <a:lnTo>
                    <a:pt x="679" y="1272"/>
                  </a:lnTo>
                  <a:lnTo>
                    <a:pt x="679" y="1275"/>
                  </a:lnTo>
                  <a:lnTo>
                    <a:pt x="681" y="1275"/>
                  </a:lnTo>
                  <a:lnTo>
                    <a:pt x="684" y="1275"/>
                  </a:lnTo>
                  <a:lnTo>
                    <a:pt x="684" y="1272"/>
                  </a:lnTo>
                  <a:lnTo>
                    <a:pt x="686" y="1272"/>
                  </a:lnTo>
                  <a:lnTo>
                    <a:pt x="689" y="1272"/>
                  </a:lnTo>
                  <a:lnTo>
                    <a:pt x="686" y="1272"/>
                  </a:lnTo>
                  <a:lnTo>
                    <a:pt x="686" y="1270"/>
                  </a:lnTo>
                  <a:lnTo>
                    <a:pt x="689" y="1272"/>
                  </a:lnTo>
                  <a:lnTo>
                    <a:pt x="689" y="1270"/>
                  </a:lnTo>
                  <a:lnTo>
                    <a:pt x="689" y="1267"/>
                  </a:lnTo>
                  <a:lnTo>
                    <a:pt x="692" y="1267"/>
                  </a:lnTo>
                  <a:lnTo>
                    <a:pt x="692" y="1264"/>
                  </a:lnTo>
                  <a:lnTo>
                    <a:pt x="694" y="1264"/>
                  </a:lnTo>
                  <a:lnTo>
                    <a:pt x="694" y="1267"/>
                  </a:lnTo>
                  <a:lnTo>
                    <a:pt x="694" y="1264"/>
                  </a:lnTo>
                  <a:lnTo>
                    <a:pt x="697" y="1264"/>
                  </a:lnTo>
                  <a:lnTo>
                    <a:pt x="697" y="1267"/>
                  </a:lnTo>
                  <a:lnTo>
                    <a:pt x="697" y="1270"/>
                  </a:lnTo>
                  <a:lnTo>
                    <a:pt x="694" y="1270"/>
                  </a:lnTo>
                  <a:lnTo>
                    <a:pt x="697" y="1272"/>
                  </a:lnTo>
                  <a:lnTo>
                    <a:pt x="699" y="1275"/>
                  </a:lnTo>
                  <a:lnTo>
                    <a:pt x="702" y="1272"/>
                  </a:lnTo>
                  <a:lnTo>
                    <a:pt x="702" y="1275"/>
                  </a:lnTo>
                  <a:lnTo>
                    <a:pt x="702" y="1272"/>
                  </a:lnTo>
                  <a:lnTo>
                    <a:pt x="705" y="1272"/>
                  </a:lnTo>
                  <a:lnTo>
                    <a:pt x="705" y="1275"/>
                  </a:lnTo>
                  <a:lnTo>
                    <a:pt x="707" y="1275"/>
                  </a:lnTo>
                  <a:lnTo>
                    <a:pt x="707" y="1278"/>
                  </a:lnTo>
                  <a:lnTo>
                    <a:pt x="707" y="1280"/>
                  </a:lnTo>
                  <a:lnTo>
                    <a:pt x="710" y="1280"/>
                  </a:lnTo>
                  <a:lnTo>
                    <a:pt x="710" y="1283"/>
                  </a:lnTo>
                  <a:lnTo>
                    <a:pt x="707" y="1283"/>
                  </a:lnTo>
                  <a:lnTo>
                    <a:pt x="710" y="1283"/>
                  </a:lnTo>
                  <a:lnTo>
                    <a:pt x="707" y="1285"/>
                  </a:lnTo>
                  <a:lnTo>
                    <a:pt x="705" y="1285"/>
                  </a:lnTo>
                  <a:lnTo>
                    <a:pt x="702" y="1285"/>
                  </a:lnTo>
                  <a:lnTo>
                    <a:pt x="699" y="1288"/>
                  </a:lnTo>
                  <a:lnTo>
                    <a:pt x="699" y="1291"/>
                  </a:lnTo>
                  <a:lnTo>
                    <a:pt x="702" y="1291"/>
                  </a:lnTo>
                  <a:lnTo>
                    <a:pt x="705" y="1291"/>
                  </a:lnTo>
                  <a:lnTo>
                    <a:pt x="705" y="1293"/>
                  </a:lnTo>
                  <a:lnTo>
                    <a:pt x="707" y="1293"/>
                  </a:lnTo>
                  <a:lnTo>
                    <a:pt x="707" y="1296"/>
                  </a:lnTo>
                  <a:lnTo>
                    <a:pt x="710" y="1296"/>
                  </a:lnTo>
                  <a:lnTo>
                    <a:pt x="713" y="1296"/>
                  </a:lnTo>
                  <a:lnTo>
                    <a:pt x="713" y="1298"/>
                  </a:lnTo>
                  <a:lnTo>
                    <a:pt x="713" y="1301"/>
                  </a:lnTo>
                  <a:lnTo>
                    <a:pt x="715" y="1301"/>
                  </a:lnTo>
                  <a:lnTo>
                    <a:pt x="718" y="1301"/>
                  </a:lnTo>
                  <a:lnTo>
                    <a:pt x="720" y="1301"/>
                  </a:lnTo>
                  <a:lnTo>
                    <a:pt x="720" y="1304"/>
                  </a:lnTo>
                  <a:lnTo>
                    <a:pt x="720" y="1306"/>
                  </a:lnTo>
                  <a:lnTo>
                    <a:pt x="723" y="1306"/>
                  </a:lnTo>
                  <a:lnTo>
                    <a:pt x="723" y="1309"/>
                  </a:lnTo>
                  <a:lnTo>
                    <a:pt x="726" y="1309"/>
                  </a:lnTo>
                  <a:lnTo>
                    <a:pt x="728" y="1309"/>
                  </a:lnTo>
                  <a:lnTo>
                    <a:pt x="728" y="1312"/>
                  </a:lnTo>
                  <a:lnTo>
                    <a:pt x="731" y="1312"/>
                  </a:lnTo>
                  <a:lnTo>
                    <a:pt x="731" y="1314"/>
                  </a:lnTo>
                  <a:lnTo>
                    <a:pt x="731" y="1312"/>
                  </a:lnTo>
                  <a:lnTo>
                    <a:pt x="733" y="1314"/>
                  </a:lnTo>
                  <a:lnTo>
                    <a:pt x="731" y="1314"/>
                  </a:lnTo>
                  <a:lnTo>
                    <a:pt x="733" y="1314"/>
                  </a:lnTo>
                  <a:lnTo>
                    <a:pt x="731" y="1314"/>
                  </a:lnTo>
                  <a:lnTo>
                    <a:pt x="733" y="1314"/>
                  </a:lnTo>
                  <a:lnTo>
                    <a:pt x="733" y="1317"/>
                  </a:lnTo>
                  <a:lnTo>
                    <a:pt x="736" y="1317"/>
                  </a:lnTo>
                  <a:lnTo>
                    <a:pt x="736" y="1319"/>
                  </a:lnTo>
                  <a:lnTo>
                    <a:pt x="739" y="1322"/>
                  </a:lnTo>
                  <a:lnTo>
                    <a:pt x="739" y="1325"/>
                  </a:lnTo>
                  <a:lnTo>
                    <a:pt x="741" y="1325"/>
                  </a:lnTo>
                  <a:lnTo>
                    <a:pt x="741" y="1327"/>
                  </a:lnTo>
                  <a:lnTo>
                    <a:pt x="744" y="1330"/>
                  </a:lnTo>
                  <a:lnTo>
                    <a:pt x="744" y="1327"/>
                  </a:lnTo>
                  <a:lnTo>
                    <a:pt x="746" y="1327"/>
                  </a:lnTo>
                  <a:lnTo>
                    <a:pt x="746" y="1330"/>
                  </a:lnTo>
                  <a:lnTo>
                    <a:pt x="746" y="1332"/>
                  </a:lnTo>
                  <a:lnTo>
                    <a:pt x="749" y="1332"/>
                  </a:lnTo>
                  <a:lnTo>
                    <a:pt x="752" y="1335"/>
                  </a:lnTo>
                  <a:lnTo>
                    <a:pt x="754" y="1335"/>
                  </a:lnTo>
                  <a:lnTo>
                    <a:pt x="757" y="1335"/>
                  </a:lnTo>
                  <a:lnTo>
                    <a:pt x="757" y="1338"/>
                  </a:lnTo>
                  <a:lnTo>
                    <a:pt x="759" y="1338"/>
                  </a:lnTo>
                  <a:lnTo>
                    <a:pt x="759" y="1340"/>
                  </a:lnTo>
                  <a:lnTo>
                    <a:pt x="757" y="1340"/>
                  </a:lnTo>
                  <a:lnTo>
                    <a:pt x="759" y="1340"/>
                  </a:lnTo>
                  <a:lnTo>
                    <a:pt x="759" y="1343"/>
                  </a:lnTo>
                  <a:lnTo>
                    <a:pt x="762" y="1345"/>
                  </a:lnTo>
                  <a:lnTo>
                    <a:pt x="762" y="1348"/>
                  </a:lnTo>
                  <a:lnTo>
                    <a:pt x="762" y="1351"/>
                  </a:lnTo>
                  <a:lnTo>
                    <a:pt x="762" y="1353"/>
                  </a:lnTo>
                  <a:lnTo>
                    <a:pt x="759" y="1353"/>
                  </a:lnTo>
                  <a:lnTo>
                    <a:pt x="757" y="1353"/>
                  </a:lnTo>
                  <a:lnTo>
                    <a:pt x="757" y="1356"/>
                  </a:lnTo>
                  <a:lnTo>
                    <a:pt x="759" y="1356"/>
                  </a:lnTo>
                  <a:lnTo>
                    <a:pt x="762" y="1356"/>
                  </a:lnTo>
                  <a:lnTo>
                    <a:pt x="762" y="1359"/>
                  </a:lnTo>
                  <a:lnTo>
                    <a:pt x="765" y="1359"/>
                  </a:lnTo>
                  <a:lnTo>
                    <a:pt x="767" y="1359"/>
                  </a:lnTo>
                  <a:lnTo>
                    <a:pt x="767" y="1361"/>
                  </a:lnTo>
                  <a:lnTo>
                    <a:pt x="770" y="1361"/>
                  </a:lnTo>
                  <a:lnTo>
                    <a:pt x="770" y="1364"/>
                  </a:lnTo>
                  <a:lnTo>
                    <a:pt x="770" y="1366"/>
                  </a:lnTo>
                  <a:lnTo>
                    <a:pt x="770" y="1369"/>
                  </a:lnTo>
                  <a:lnTo>
                    <a:pt x="770" y="1372"/>
                  </a:lnTo>
                  <a:lnTo>
                    <a:pt x="773" y="1372"/>
                  </a:lnTo>
                  <a:lnTo>
                    <a:pt x="773" y="1374"/>
                  </a:lnTo>
                  <a:lnTo>
                    <a:pt x="773" y="1377"/>
                  </a:lnTo>
                  <a:lnTo>
                    <a:pt x="770" y="1377"/>
                  </a:lnTo>
                  <a:lnTo>
                    <a:pt x="767" y="1377"/>
                  </a:lnTo>
                  <a:lnTo>
                    <a:pt x="765" y="1377"/>
                  </a:lnTo>
                  <a:lnTo>
                    <a:pt x="762" y="1377"/>
                  </a:lnTo>
                  <a:lnTo>
                    <a:pt x="762" y="1379"/>
                  </a:lnTo>
                  <a:lnTo>
                    <a:pt x="765" y="1379"/>
                  </a:lnTo>
                  <a:lnTo>
                    <a:pt x="767" y="1379"/>
                  </a:lnTo>
                  <a:lnTo>
                    <a:pt x="770" y="1379"/>
                  </a:lnTo>
                  <a:lnTo>
                    <a:pt x="770" y="1382"/>
                  </a:lnTo>
                  <a:lnTo>
                    <a:pt x="767" y="1382"/>
                  </a:lnTo>
                  <a:lnTo>
                    <a:pt x="765" y="1382"/>
                  </a:lnTo>
                  <a:lnTo>
                    <a:pt x="762" y="1382"/>
                  </a:lnTo>
                  <a:lnTo>
                    <a:pt x="762" y="1385"/>
                  </a:lnTo>
                  <a:lnTo>
                    <a:pt x="759" y="1385"/>
                  </a:lnTo>
                  <a:lnTo>
                    <a:pt x="757" y="1385"/>
                  </a:lnTo>
                  <a:lnTo>
                    <a:pt x="754" y="1385"/>
                  </a:lnTo>
                  <a:lnTo>
                    <a:pt x="752" y="1385"/>
                  </a:lnTo>
                  <a:lnTo>
                    <a:pt x="749" y="1387"/>
                  </a:lnTo>
                  <a:lnTo>
                    <a:pt x="746" y="1387"/>
                  </a:lnTo>
                  <a:lnTo>
                    <a:pt x="746" y="1390"/>
                  </a:lnTo>
                  <a:lnTo>
                    <a:pt x="749" y="1390"/>
                  </a:lnTo>
                  <a:lnTo>
                    <a:pt x="749" y="1392"/>
                  </a:lnTo>
                  <a:lnTo>
                    <a:pt x="752" y="1392"/>
                  </a:lnTo>
                  <a:lnTo>
                    <a:pt x="754" y="1392"/>
                  </a:lnTo>
                  <a:lnTo>
                    <a:pt x="754" y="1395"/>
                  </a:lnTo>
                  <a:lnTo>
                    <a:pt x="757" y="1395"/>
                  </a:lnTo>
                  <a:lnTo>
                    <a:pt x="759" y="1395"/>
                  </a:lnTo>
                  <a:lnTo>
                    <a:pt x="759" y="1398"/>
                  </a:lnTo>
                  <a:lnTo>
                    <a:pt x="757" y="1398"/>
                  </a:lnTo>
                  <a:lnTo>
                    <a:pt x="754" y="1398"/>
                  </a:lnTo>
                  <a:lnTo>
                    <a:pt x="754" y="1400"/>
                  </a:lnTo>
                  <a:lnTo>
                    <a:pt x="757" y="1400"/>
                  </a:lnTo>
                  <a:lnTo>
                    <a:pt x="759" y="1403"/>
                  </a:lnTo>
                  <a:lnTo>
                    <a:pt x="759" y="1406"/>
                  </a:lnTo>
                  <a:lnTo>
                    <a:pt x="759" y="1408"/>
                  </a:lnTo>
                  <a:lnTo>
                    <a:pt x="759" y="1411"/>
                  </a:lnTo>
                  <a:lnTo>
                    <a:pt x="759" y="1413"/>
                  </a:lnTo>
                  <a:lnTo>
                    <a:pt x="757" y="1413"/>
                  </a:lnTo>
                  <a:lnTo>
                    <a:pt x="757" y="1416"/>
                  </a:lnTo>
                  <a:lnTo>
                    <a:pt x="757" y="1419"/>
                  </a:lnTo>
                  <a:lnTo>
                    <a:pt x="754" y="1419"/>
                  </a:lnTo>
                  <a:lnTo>
                    <a:pt x="754" y="1421"/>
                  </a:lnTo>
                  <a:lnTo>
                    <a:pt x="754" y="1424"/>
                  </a:lnTo>
                  <a:lnTo>
                    <a:pt x="754" y="1426"/>
                  </a:lnTo>
                  <a:lnTo>
                    <a:pt x="752" y="1426"/>
                  </a:lnTo>
                  <a:lnTo>
                    <a:pt x="752" y="1429"/>
                  </a:lnTo>
                  <a:lnTo>
                    <a:pt x="749" y="1429"/>
                  </a:lnTo>
                  <a:lnTo>
                    <a:pt x="746" y="1429"/>
                  </a:lnTo>
                  <a:lnTo>
                    <a:pt x="744" y="1429"/>
                  </a:lnTo>
                  <a:lnTo>
                    <a:pt x="744" y="1432"/>
                  </a:lnTo>
                  <a:lnTo>
                    <a:pt x="741" y="1432"/>
                  </a:lnTo>
                  <a:lnTo>
                    <a:pt x="744" y="1432"/>
                  </a:lnTo>
                  <a:lnTo>
                    <a:pt x="744" y="1434"/>
                  </a:lnTo>
                  <a:lnTo>
                    <a:pt x="741" y="1434"/>
                  </a:lnTo>
                  <a:lnTo>
                    <a:pt x="741" y="1432"/>
                  </a:lnTo>
                  <a:lnTo>
                    <a:pt x="739" y="1432"/>
                  </a:lnTo>
                  <a:lnTo>
                    <a:pt x="736" y="1432"/>
                  </a:lnTo>
                  <a:lnTo>
                    <a:pt x="736" y="1429"/>
                  </a:lnTo>
                  <a:lnTo>
                    <a:pt x="733" y="1429"/>
                  </a:lnTo>
                  <a:lnTo>
                    <a:pt x="733" y="1432"/>
                  </a:lnTo>
                  <a:lnTo>
                    <a:pt x="731" y="1432"/>
                  </a:lnTo>
                  <a:lnTo>
                    <a:pt x="728" y="1432"/>
                  </a:lnTo>
                  <a:lnTo>
                    <a:pt x="726" y="1432"/>
                  </a:lnTo>
                  <a:lnTo>
                    <a:pt x="723" y="1432"/>
                  </a:lnTo>
                  <a:lnTo>
                    <a:pt x="720" y="1432"/>
                  </a:lnTo>
                  <a:lnTo>
                    <a:pt x="720" y="1434"/>
                  </a:lnTo>
                  <a:lnTo>
                    <a:pt x="718" y="1434"/>
                  </a:lnTo>
                  <a:lnTo>
                    <a:pt x="718" y="1437"/>
                  </a:lnTo>
                  <a:lnTo>
                    <a:pt x="720" y="1437"/>
                  </a:lnTo>
                  <a:lnTo>
                    <a:pt x="720" y="1439"/>
                  </a:lnTo>
                  <a:lnTo>
                    <a:pt x="718" y="1439"/>
                  </a:lnTo>
                  <a:lnTo>
                    <a:pt x="718" y="1442"/>
                  </a:lnTo>
                  <a:lnTo>
                    <a:pt x="718" y="1439"/>
                  </a:lnTo>
                  <a:lnTo>
                    <a:pt x="715" y="1439"/>
                  </a:lnTo>
                  <a:lnTo>
                    <a:pt x="713" y="1439"/>
                  </a:lnTo>
                  <a:lnTo>
                    <a:pt x="713" y="1442"/>
                  </a:lnTo>
                  <a:lnTo>
                    <a:pt x="713" y="1439"/>
                  </a:lnTo>
                  <a:lnTo>
                    <a:pt x="715" y="1442"/>
                  </a:lnTo>
                  <a:lnTo>
                    <a:pt x="713" y="1442"/>
                  </a:lnTo>
                  <a:lnTo>
                    <a:pt x="710" y="1442"/>
                  </a:lnTo>
                  <a:lnTo>
                    <a:pt x="710" y="1445"/>
                  </a:lnTo>
                  <a:lnTo>
                    <a:pt x="707" y="1445"/>
                  </a:lnTo>
                  <a:lnTo>
                    <a:pt x="710" y="1445"/>
                  </a:lnTo>
                  <a:lnTo>
                    <a:pt x="707" y="1445"/>
                  </a:lnTo>
                  <a:lnTo>
                    <a:pt x="710" y="1445"/>
                  </a:lnTo>
                  <a:lnTo>
                    <a:pt x="707" y="1445"/>
                  </a:lnTo>
                  <a:lnTo>
                    <a:pt x="705" y="1445"/>
                  </a:lnTo>
                  <a:lnTo>
                    <a:pt x="705" y="1447"/>
                  </a:lnTo>
                  <a:lnTo>
                    <a:pt x="705" y="1445"/>
                  </a:lnTo>
                  <a:lnTo>
                    <a:pt x="705" y="1447"/>
                  </a:lnTo>
                  <a:lnTo>
                    <a:pt x="702" y="1447"/>
                  </a:lnTo>
                  <a:lnTo>
                    <a:pt x="705" y="1447"/>
                  </a:lnTo>
                  <a:lnTo>
                    <a:pt x="705" y="1450"/>
                  </a:lnTo>
                  <a:lnTo>
                    <a:pt x="702" y="1450"/>
                  </a:lnTo>
                  <a:lnTo>
                    <a:pt x="702" y="1447"/>
                  </a:lnTo>
                  <a:lnTo>
                    <a:pt x="702" y="1450"/>
                  </a:lnTo>
                  <a:lnTo>
                    <a:pt x="702" y="1447"/>
                  </a:lnTo>
                  <a:lnTo>
                    <a:pt x="702" y="1450"/>
                  </a:lnTo>
                  <a:lnTo>
                    <a:pt x="699" y="1450"/>
                  </a:lnTo>
                  <a:lnTo>
                    <a:pt x="699" y="1453"/>
                  </a:lnTo>
                  <a:lnTo>
                    <a:pt x="699" y="1450"/>
                  </a:lnTo>
                  <a:lnTo>
                    <a:pt x="699" y="1453"/>
                  </a:lnTo>
                  <a:lnTo>
                    <a:pt x="699" y="1450"/>
                  </a:lnTo>
                  <a:lnTo>
                    <a:pt x="699" y="1453"/>
                  </a:lnTo>
                  <a:lnTo>
                    <a:pt x="699" y="1450"/>
                  </a:lnTo>
                  <a:lnTo>
                    <a:pt x="699" y="1453"/>
                  </a:lnTo>
                  <a:lnTo>
                    <a:pt x="699" y="1450"/>
                  </a:lnTo>
                  <a:lnTo>
                    <a:pt x="699" y="1453"/>
                  </a:lnTo>
                  <a:lnTo>
                    <a:pt x="699" y="1455"/>
                  </a:lnTo>
                  <a:lnTo>
                    <a:pt x="697" y="1455"/>
                  </a:lnTo>
                  <a:lnTo>
                    <a:pt x="699" y="1455"/>
                  </a:lnTo>
                  <a:lnTo>
                    <a:pt x="697" y="1455"/>
                  </a:lnTo>
                  <a:lnTo>
                    <a:pt x="699" y="1455"/>
                  </a:lnTo>
                  <a:lnTo>
                    <a:pt x="699" y="1458"/>
                  </a:lnTo>
                  <a:lnTo>
                    <a:pt x="697" y="1458"/>
                  </a:lnTo>
                  <a:lnTo>
                    <a:pt x="694" y="1458"/>
                  </a:lnTo>
                  <a:lnTo>
                    <a:pt x="694" y="1460"/>
                  </a:lnTo>
                  <a:lnTo>
                    <a:pt x="692" y="1460"/>
                  </a:lnTo>
                  <a:lnTo>
                    <a:pt x="692" y="1463"/>
                  </a:lnTo>
                  <a:lnTo>
                    <a:pt x="689" y="1463"/>
                  </a:lnTo>
                  <a:lnTo>
                    <a:pt x="692" y="1463"/>
                  </a:lnTo>
                  <a:lnTo>
                    <a:pt x="692" y="1466"/>
                  </a:lnTo>
                  <a:lnTo>
                    <a:pt x="689" y="1466"/>
                  </a:lnTo>
                  <a:lnTo>
                    <a:pt x="692" y="1466"/>
                  </a:lnTo>
                  <a:lnTo>
                    <a:pt x="689" y="1466"/>
                  </a:lnTo>
                  <a:lnTo>
                    <a:pt x="689" y="1468"/>
                  </a:lnTo>
                  <a:lnTo>
                    <a:pt x="689" y="1471"/>
                  </a:lnTo>
                  <a:lnTo>
                    <a:pt x="689" y="1473"/>
                  </a:lnTo>
                  <a:lnTo>
                    <a:pt x="686" y="1473"/>
                  </a:lnTo>
                  <a:lnTo>
                    <a:pt x="686" y="1476"/>
                  </a:lnTo>
                  <a:lnTo>
                    <a:pt x="684" y="1476"/>
                  </a:lnTo>
                  <a:lnTo>
                    <a:pt x="681" y="1476"/>
                  </a:lnTo>
                  <a:lnTo>
                    <a:pt x="684" y="1476"/>
                  </a:lnTo>
                  <a:lnTo>
                    <a:pt x="681" y="1476"/>
                  </a:lnTo>
                  <a:lnTo>
                    <a:pt x="681" y="1473"/>
                  </a:lnTo>
                  <a:lnTo>
                    <a:pt x="681" y="1476"/>
                  </a:lnTo>
                  <a:lnTo>
                    <a:pt x="681" y="1479"/>
                  </a:lnTo>
                  <a:lnTo>
                    <a:pt x="679" y="1479"/>
                  </a:lnTo>
                  <a:lnTo>
                    <a:pt x="676" y="1479"/>
                  </a:lnTo>
                  <a:lnTo>
                    <a:pt x="673" y="1479"/>
                  </a:lnTo>
                  <a:lnTo>
                    <a:pt x="673" y="1476"/>
                  </a:lnTo>
                  <a:lnTo>
                    <a:pt x="671" y="1476"/>
                  </a:lnTo>
                  <a:lnTo>
                    <a:pt x="671" y="1479"/>
                  </a:lnTo>
                  <a:lnTo>
                    <a:pt x="673" y="1479"/>
                  </a:lnTo>
                  <a:lnTo>
                    <a:pt x="671" y="1479"/>
                  </a:lnTo>
                  <a:lnTo>
                    <a:pt x="668" y="1479"/>
                  </a:lnTo>
                  <a:lnTo>
                    <a:pt x="666" y="1479"/>
                  </a:lnTo>
                  <a:lnTo>
                    <a:pt x="666" y="1476"/>
                  </a:lnTo>
                  <a:lnTo>
                    <a:pt x="666" y="1479"/>
                  </a:lnTo>
                  <a:lnTo>
                    <a:pt x="663" y="1479"/>
                  </a:lnTo>
                  <a:lnTo>
                    <a:pt x="663" y="1476"/>
                  </a:lnTo>
                  <a:lnTo>
                    <a:pt x="660" y="1476"/>
                  </a:lnTo>
                  <a:lnTo>
                    <a:pt x="658" y="1476"/>
                  </a:lnTo>
                  <a:lnTo>
                    <a:pt x="658" y="1473"/>
                  </a:lnTo>
                  <a:lnTo>
                    <a:pt x="658" y="1476"/>
                  </a:lnTo>
                  <a:lnTo>
                    <a:pt x="658" y="1473"/>
                  </a:lnTo>
                  <a:lnTo>
                    <a:pt x="655" y="1473"/>
                  </a:lnTo>
                  <a:lnTo>
                    <a:pt x="652" y="1473"/>
                  </a:lnTo>
                  <a:lnTo>
                    <a:pt x="652" y="1471"/>
                  </a:lnTo>
                  <a:lnTo>
                    <a:pt x="652" y="1473"/>
                  </a:lnTo>
                  <a:lnTo>
                    <a:pt x="652" y="1471"/>
                  </a:lnTo>
                  <a:lnTo>
                    <a:pt x="652" y="1468"/>
                  </a:lnTo>
                  <a:lnTo>
                    <a:pt x="650" y="1468"/>
                  </a:lnTo>
                  <a:lnTo>
                    <a:pt x="647" y="1468"/>
                  </a:lnTo>
                  <a:lnTo>
                    <a:pt x="647" y="1471"/>
                  </a:lnTo>
                  <a:lnTo>
                    <a:pt x="645" y="1471"/>
                  </a:lnTo>
                  <a:lnTo>
                    <a:pt x="645" y="1473"/>
                  </a:lnTo>
                  <a:lnTo>
                    <a:pt x="642" y="1473"/>
                  </a:lnTo>
                  <a:lnTo>
                    <a:pt x="642" y="1471"/>
                  </a:lnTo>
                  <a:lnTo>
                    <a:pt x="639" y="1471"/>
                  </a:lnTo>
                  <a:lnTo>
                    <a:pt x="637" y="1471"/>
                  </a:lnTo>
                  <a:lnTo>
                    <a:pt x="634" y="1471"/>
                  </a:lnTo>
                  <a:lnTo>
                    <a:pt x="632" y="1471"/>
                  </a:lnTo>
                  <a:lnTo>
                    <a:pt x="632" y="1468"/>
                  </a:lnTo>
                  <a:lnTo>
                    <a:pt x="632" y="1471"/>
                  </a:lnTo>
                  <a:lnTo>
                    <a:pt x="632" y="1468"/>
                  </a:lnTo>
                  <a:lnTo>
                    <a:pt x="629" y="1468"/>
                  </a:lnTo>
                  <a:lnTo>
                    <a:pt x="626" y="1468"/>
                  </a:lnTo>
                  <a:lnTo>
                    <a:pt x="624" y="1468"/>
                  </a:lnTo>
                  <a:lnTo>
                    <a:pt x="621" y="1466"/>
                  </a:lnTo>
                  <a:lnTo>
                    <a:pt x="619" y="1466"/>
                  </a:lnTo>
                  <a:lnTo>
                    <a:pt x="619" y="1463"/>
                  </a:lnTo>
                  <a:lnTo>
                    <a:pt x="619" y="1460"/>
                  </a:lnTo>
                  <a:lnTo>
                    <a:pt x="619" y="1458"/>
                  </a:lnTo>
                  <a:lnTo>
                    <a:pt x="619" y="1455"/>
                  </a:lnTo>
                  <a:lnTo>
                    <a:pt x="621" y="1455"/>
                  </a:lnTo>
                  <a:lnTo>
                    <a:pt x="621" y="1453"/>
                  </a:lnTo>
                  <a:lnTo>
                    <a:pt x="624" y="1453"/>
                  </a:lnTo>
                  <a:lnTo>
                    <a:pt x="624" y="1450"/>
                  </a:lnTo>
                  <a:lnTo>
                    <a:pt x="621" y="1450"/>
                  </a:lnTo>
                  <a:lnTo>
                    <a:pt x="624" y="1450"/>
                  </a:lnTo>
                  <a:lnTo>
                    <a:pt x="621" y="1450"/>
                  </a:lnTo>
                  <a:lnTo>
                    <a:pt x="621" y="1447"/>
                  </a:lnTo>
                  <a:lnTo>
                    <a:pt x="621" y="1445"/>
                  </a:lnTo>
                  <a:lnTo>
                    <a:pt x="619" y="1445"/>
                  </a:lnTo>
                  <a:lnTo>
                    <a:pt x="616" y="1445"/>
                  </a:lnTo>
                  <a:lnTo>
                    <a:pt x="613" y="1445"/>
                  </a:lnTo>
                  <a:lnTo>
                    <a:pt x="611" y="1445"/>
                  </a:lnTo>
                  <a:lnTo>
                    <a:pt x="608" y="1445"/>
                  </a:lnTo>
                  <a:lnTo>
                    <a:pt x="605" y="1445"/>
                  </a:lnTo>
                  <a:lnTo>
                    <a:pt x="605" y="1442"/>
                  </a:lnTo>
                  <a:lnTo>
                    <a:pt x="605" y="1445"/>
                  </a:lnTo>
                  <a:lnTo>
                    <a:pt x="603" y="1445"/>
                  </a:lnTo>
                  <a:lnTo>
                    <a:pt x="603" y="1442"/>
                  </a:lnTo>
                  <a:lnTo>
                    <a:pt x="600" y="1442"/>
                  </a:lnTo>
                  <a:lnTo>
                    <a:pt x="600" y="1439"/>
                  </a:lnTo>
                  <a:lnTo>
                    <a:pt x="598" y="1439"/>
                  </a:lnTo>
                  <a:lnTo>
                    <a:pt x="598" y="1442"/>
                  </a:lnTo>
                  <a:lnTo>
                    <a:pt x="595" y="1442"/>
                  </a:lnTo>
                  <a:lnTo>
                    <a:pt x="592" y="1442"/>
                  </a:lnTo>
                  <a:lnTo>
                    <a:pt x="590" y="1442"/>
                  </a:lnTo>
                  <a:lnTo>
                    <a:pt x="590" y="1445"/>
                  </a:lnTo>
                  <a:lnTo>
                    <a:pt x="590" y="1447"/>
                  </a:lnTo>
                  <a:lnTo>
                    <a:pt x="590" y="1445"/>
                  </a:lnTo>
                  <a:lnTo>
                    <a:pt x="590" y="1447"/>
                  </a:lnTo>
                  <a:lnTo>
                    <a:pt x="587" y="1447"/>
                  </a:lnTo>
                  <a:lnTo>
                    <a:pt x="587" y="1450"/>
                  </a:lnTo>
                  <a:lnTo>
                    <a:pt x="587" y="1453"/>
                  </a:lnTo>
                  <a:lnTo>
                    <a:pt x="585" y="1453"/>
                  </a:lnTo>
                  <a:lnTo>
                    <a:pt x="582" y="1453"/>
                  </a:lnTo>
                  <a:lnTo>
                    <a:pt x="582" y="1455"/>
                  </a:lnTo>
                  <a:lnTo>
                    <a:pt x="582" y="1458"/>
                  </a:lnTo>
                  <a:lnTo>
                    <a:pt x="579" y="1458"/>
                  </a:lnTo>
                  <a:lnTo>
                    <a:pt x="577" y="1458"/>
                  </a:lnTo>
                  <a:lnTo>
                    <a:pt x="577" y="1460"/>
                  </a:lnTo>
                  <a:lnTo>
                    <a:pt x="574" y="1460"/>
                  </a:lnTo>
                  <a:lnTo>
                    <a:pt x="574" y="1463"/>
                  </a:lnTo>
                  <a:lnTo>
                    <a:pt x="572" y="1463"/>
                  </a:lnTo>
                  <a:lnTo>
                    <a:pt x="569" y="1463"/>
                  </a:lnTo>
                  <a:lnTo>
                    <a:pt x="569" y="1466"/>
                  </a:lnTo>
                  <a:lnTo>
                    <a:pt x="569" y="1468"/>
                  </a:lnTo>
                  <a:lnTo>
                    <a:pt x="566" y="1468"/>
                  </a:lnTo>
                  <a:lnTo>
                    <a:pt x="566" y="1471"/>
                  </a:lnTo>
                  <a:lnTo>
                    <a:pt x="566" y="1473"/>
                  </a:lnTo>
                  <a:lnTo>
                    <a:pt x="566" y="1476"/>
                  </a:lnTo>
                  <a:lnTo>
                    <a:pt x="566" y="1479"/>
                  </a:lnTo>
                  <a:lnTo>
                    <a:pt x="566" y="1481"/>
                  </a:lnTo>
                  <a:lnTo>
                    <a:pt x="566" y="1484"/>
                  </a:lnTo>
                  <a:lnTo>
                    <a:pt x="569" y="1484"/>
                  </a:lnTo>
                  <a:lnTo>
                    <a:pt x="569" y="1487"/>
                  </a:lnTo>
                  <a:lnTo>
                    <a:pt x="572" y="1487"/>
                  </a:lnTo>
                  <a:lnTo>
                    <a:pt x="572" y="1489"/>
                  </a:lnTo>
                  <a:lnTo>
                    <a:pt x="574" y="1489"/>
                  </a:lnTo>
                  <a:lnTo>
                    <a:pt x="577" y="1489"/>
                  </a:lnTo>
                  <a:lnTo>
                    <a:pt x="577" y="1492"/>
                  </a:lnTo>
                  <a:lnTo>
                    <a:pt x="579" y="1492"/>
                  </a:lnTo>
                  <a:lnTo>
                    <a:pt x="582" y="1492"/>
                  </a:lnTo>
                  <a:lnTo>
                    <a:pt x="585" y="1492"/>
                  </a:lnTo>
                  <a:lnTo>
                    <a:pt x="587" y="1492"/>
                  </a:lnTo>
                  <a:lnTo>
                    <a:pt x="587" y="1494"/>
                  </a:lnTo>
                  <a:lnTo>
                    <a:pt x="590" y="1494"/>
                  </a:lnTo>
                  <a:lnTo>
                    <a:pt x="587" y="1494"/>
                  </a:lnTo>
                  <a:lnTo>
                    <a:pt x="587" y="1497"/>
                  </a:lnTo>
                  <a:lnTo>
                    <a:pt x="587" y="1500"/>
                  </a:lnTo>
                  <a:lnTo>
                    <a:pt x="585" y="1500"/>
                  </a:lnTo>
                  <a:lnTo>
                    <a:pt x="582" y="1500"/>
                  </a:lnTo>
                  <a:lnTo>
                    <a:pt x="582" y="1502"/>
                  </a:lnTo>
                  <a:lnTo>
                    <a:pt x="582" y="1500"/>
                  </a:lnTo>
                  <a:lnTo>
                    <a:pt x="579" y="1500"/>
                  </a:lnTo>
                  <a:lnTo>
                    <a:pt x="579" y="1502"/>
                  </a:lnTo>
                  <a:lnTo>
                    <a:pt x="577" y="1502"/>
                  </a:lnTo>
                  <a:lnTo>
                    <a:pt x="579" y="1502"/>
                  </a:lnTo>
                  <a:lnTo>
                    <a:pt x="577" y="1502"/>
                  </a:lnTo>
                  <a:lnTo>
                    <a:pt x="577" y="1505"/>
                  </a:lnTo>
                  <a:lnTo>
                    <a:pt x="577" y="1502"/>
                  </a:lnTo>
                  <a:lnTo>
                    <a:pt x="574" y="1502"/>
                  </a:lnTo>
                  <a:lnTo>
                    <a:pt x="574" y="1505"/>
                  </a:lnTo>
                  <a:lnTo>
                    <a:pt x="572" y="1505"/>
                  </a:lnTo>
                  <a:lnTo>
                    <a:pt x="574" y="1505"/>
                  </a:lnTo>
                  <a:lnTo>
                    <a:pt x="574" y="1507"/>
                  </a:lnTo>
                  <a:lnTo>
                    <a:pt x="572" y="1507"/>
                  </a:lnTo>
                  <a:lnTo>
                    <a:pt x="572" y="1510"/>
                  </a:lnTo>
                  <a:lnTo>
                    <a:pt x="569" y="1510"/>
                  </a:lnTo>
                  <a:lnTo>
                    <a:pt x="569" y="1513"/>
                  </a:lnTo>
                  <a:lnTo>
                    <a:pt x="566" y="1513"/>
                  </a:lnTo>
                  <a:lnTo>
                    <a:pt x="566" y="1515"/>
                  </a:lnTo>
                  <a:lnTo>
                    <a:pt x="566" y="1518"/>
                  </a:lnTo>
                  <a:lnTo>
                    <a:pt x="569" y="1518"/>
                  </a:lnTo>
                  <a:lnTo>
                    <a:pt x="569" y="1520"/>
                  </a:lnTo>
                  <a:lnTo>
                    <a:pt x="566" y="1520"/>
                  </a:lnTo>
                  <a:lnTo>
                    <a:pt x="566" y="1523"/>
                  </a:lnTo>
                  <a:lnTo>
                    <a:pt x="566" y="1526"/>
                  </a:lnTo>
                  <a:lnTo>
                    <a:pt x="566" y="1528"/>
                  </a:lnTo>
                  <a:lnTo>
                    <a:pt x="566" y="1531"/>
                  </a:lnTo>
                  <a:lnTo>
                    <a:pt x="566" y="1534"/>
                  </a:lnTo>
                  <a:lnTo>
                    <a:pt x="569" y="1534"/>
                  </a:lnTo>
                  <a:lnTo>
                    <a:pt x="569" y="1536"/>
                  </a:lnTo>
                  <a:lnTo>
                    <a:pt x="569" y="1539"/>
                  </a:lnTo>
                  <a:lnTo>
                    <a:pt x="572" y="1539"/>
                  </a:lnTo>
                  <a:lnTo>
                    <a:pt x="572" y="1541"/>
                  </a:lnTo>
                  <a:lnTo>
                    <a:pt x="574" y="1541"/>
                  </a:lnTo>
                  <a:lnTo>
                    <a:pt x="574" y="1544"/>
                  </a:lnTo>
                  <a:lnTo>
                    <a:pt x="577" y="1544"/>
                  </a:lnTo>
                  <a:lnTo>
                    <a:pt x="579" y="1544"/>
                  </a:lnTo>
                  <a:lnTo>
                    <a:pt x="579" y="1547"/>
                  </a:lnTo>
                  <a:lnTo>
                    <a:pt x="582" y="1547"/>
                  </a:lnTo>
                  <a:lnTo>
                    <a:pt x="585" y="1547"/>
                  </a:lnTo>
                  <a:lnTo>
                    <a:pt x="587" y="1547"/>
                  </a:lnTo>
                  <a:lnTo>
                    <a:pt x="590" y="1547"/>
                  </a:lnTo>
                  <a:lnTo>
                    <a:pt x="590" y="1549"/>
                  </a:lnTo>
                  <a:lnTo>
                    <a:pt x="592" y="1549"/>
                  </a:lnTo>
                  <a:lnTo>
                    <a:pt x="595" y="1549"/>
                  </a:lnTo>
                  <a:lnTo>
                    <a:pt x="598" y="1549"/>
                  </a:lnTo>
                  <a:lnTo>
                    <a:pt x="600" y="1549"/>
                  </a:lnTo>
                  <a:lnTo>
                    <a:pt x="603" y="1549"/>
                  </a:lnTo>
                  <a:lnTo>
                    <a:pt x="603" y="1552"/>
                  </a:lnTo>
                  <a:lnTo>
                    <a:pt x="603" y="1549"/>
                  </a:lnTo>
                  <a:lnTo>
                    <a:pt x="603" y="1552"/>
                  </a:lnTo>
                  <a:lnTo>
                    <a:pt x="603" y="1549"/>
                  </a:lnTo>
                  <a:lnTo>
                    <a:pt x="603" y="1552"/>
                  </a:lnTo>
                  <a:lnTo>
                    <a:pt x="605" y="1552"/>
                  </a:lnTo>
                  <a:lnTo>
                    <a:pt x="603" y="1552"/>
                  </a:lnTo>
                  <a:lnTo>
                    <a:pt x="605" y="1552"/>
                  </a:lnTo>
                  <a:lnTo>
                    <a:pt x="605" y="1554"/>
                  </a:lnTo>
                  <a:lnTo>
                    <a:pt x="608" y="1554"/>
                  </a:lnTo>
                  <a:lnTo>
                    <a:pt x="611" y="1554"/>
                  </a:lnTo>
                  <a:lnTo>
                    <a:pt x="613" y="1554"/>
                  </a:lnTo>
                  <a:lnTo>
                    <a:pt x="613" y="1552"/>
                  </a:lnTo>
                  <a:lnTo>
                    <a:pt x="616" y="1552"/>
                  </a:lnTo>
                  <a:lnTo>
                    <a:pt x="616" y="1549"/>
                  </a:lnTo>
                  <a:lnTo>
                    <a:pt x="619" y="1549"/>
                  </a:lnTo>
                  <a:lnTo>
                    <a:pt x="621" y="1549"/>
                  </a:lnTo>
                  <a:lnTo>
                    <a:pt x="621" y="1552"/>
                  </a:lnTo>
                  <a:lnTo>
                    <a:pt x="624" y="1552"/>
                  </a:lnTo>
                  <a:lnTo>
                    <a:pt x="624" y="1549"/>
                  </a:lnTo>
                  <a:lnTo>
                    <a:pt x="624" y="1552"/>
                  </a:lnTo>
                  <a:lnTo>
                    <a:pt x="626" y="1552"/>
                  </a:lnTo>
                  <a:lnTo>
                    <a:pt x="626" y="1549"/>
                  </a:lnTo>
                  <a:lnTo>
                    <a:pt x="626" y="1552"/>
                  </a:lnTo>
                  <a:lnTo>
                    <a:pt x="629" y="1552"/>
                  </a:lnTo>
                  <a:lnTo>
                    <a:pt x="632" y="1552"/>
                  </a:lnTo>
                  <a:lnTo>
                    <a:pt x="634" y="1552"/>
                  </a:lnTo>
                  <a:lnTo>
                    <a:pt x="634" y="1549"/>
                  </a:lnTo>
                  <a:lnTo>
                    <a:pt x="634" y="1552"/>
                  </a:lnTo>
                  <a:lnTo>
                    <a:pt x="634" y="1549"/>
                  </a:lnTo>
                  <a:lnTo>
                    <a:pt x="637" y="1549"/>
                  </a:lnTo>
                  <a:lnTo>
                    <a:pt x="637" y="1552"/>
                  </a:lnTo>
                  <a:lnTo>
                    <a:pt x="637" y="1554"/>
                  </a:lnTo>
                  <a:lnTo>
                    <a:pt x="639" y="1554"/>
                  </a:lnTo>
                  <a:lnTo>
                    <a:pt x="637" y="1554"/>
                  </a:lnTo>
                  <a:lnTo>
                    <a:pt x="637" y="1557"/>
                  </a:lnTo>
                  <a:lnTo>
                    <a:pt x="634" y="1557"/>
                  </a:lnTo>
                  <a:lnTo>
                    <a:pt x="634" y="1560"/>
                  </a:lnTo>
                  <a:lnTo>
                    <a:pt x="634" y="1562"/>
                  </a:lnTo>
                  <a:lnTo>
                    <a:pt x="634" y="1565"/>
                  </a:lnTo>
                  <a:lnTo>
                    <a:pt x="632" y="1565"/>
                  </a:lnTo>
                  <a:lnTo>
                    <a:pt x="629" y="1565"/>
                  </a:lnTo>
                  <a:lnTo>
                    <a:pt x="629" y="1567"/>
                  </a:lnTo>
                  <a:lnTo>
                    <a:pt x="626" y="1567"/>
                  </a:lnTo>
                  <a:lnTo>
                    <a:pt x="626" y="1570"/>
                  </a:lnTo>
                  <a:lnTo>
                    <a:pt x="624" y="1570"/>
                  </a:lnTo>
                  <a:lnTo>
                    <a:pt x="621" y="1573"/>
                  </a:lnTo>
                  <a:lnTo>
                    <a:pt x="621" y="1570"/>
                  </a:lnTo>
                  <a:lnTo>
                    <a:pt x="619" y="1570"/>
                  </a:lnTo>
                  <a:lnTo>
                    <a:pt x="616" y="1570"/>
                  </a:lnTo>
                  <a:lnTo>
                    <a:pt x="616" y="1573"/>
                  </a:lnTo>
                  <a:lnTo>
                    <a:pt x="616" y="1575"/>
                  </a:lnTo>
                  <a:lnTo>
                    <a:pt x="613" y="1575"/>
                  </a:lnTo>
                  <a:lnTo>
                    <a:pt x="613" y="1578"/>
                  </a:lnTo>
                  <a:lnTo>
                    <a:pt x="611" y="1578"/>
                  </a:lnTo>
                  <a:lnTo>
                    <a:pt x="611" y="1581"/>
                  </a:lnTo>
                  <a:lnTo>
                    <a:pt x="608" y="1581"/>
                  </a:lnTo>
                  <a:lnTo>
                    <a:pt x="608" y="1583"/>
                  </a:lnTo>
                  <a:lnTo>
                    <a:pt x="608" y="1586"/>
                  </a:lnTo>
                  <a:lnTo>
                    <a:pt x="608" y="1588"/>
                  </a:lnTo>
                  <a:lnTo>
                    <a:pt x="608" y="1591"/>
                  </a:lnTo>
                  <a:lnTo>
                    <a:pt x="608" y="1594"/>
                  </a:lnTo>
                  <a:lnTo>
                    <a:pt x="605" y="1594"/>
                  </a:lnTo>
                  <a:lnTo>
                    <a:pt x="608" y="1594"/>
                  </a:lnTo>
                  <a:lnTo>
                    <a:pt x="608" y="1596"/>
                  </a:lnTo>
                  <a:lnTo>
                    <a:pt x="608" y="1599"/>
                  </a:lnTo>
                  <a:lnTo>
                    <a:pt x="608" y="1601"/>
                  </a:lnTo>
                  <a:lnTo>
                    <a:pt x="611" y="1601"/>
                  </a:lnTo>
                  <a:lnTo>
                    <a:pt x="611" y="1604"/>
                  </a:lnTo>
                  <a:lnTo>
                    <a:pt x="613" y="1604"/>
                  </a:lnTo>
                  <a:lnTo>
                    <a:pt x="613" y="1607"/>
                  </a:lnTo>
                  <a:lnTo>
                    <a:pt x="616" y="1607"/>
                  </a:lnTo>
                  <a:lnTo>
                    <a:pt x="619" y="1607"/>
                  </a:lnTo>
                  <a:lnTo>
                    <a:pt x="621" y="1607"/>
                  </a:lnTo>
                  <a:lnTo>
                    <a:pt x="624" y="1607"/>
                  </a:lnTo>
                  <a:lnTo>
                    <a:pt x="626" y="1607"/>
                  </a:lnTo>
                  <a:lnTo>
                    <a:pt x="629" y="1607"/>
                  </a:lnTo>
                  <a:lnTo>
                    <a:pt x="629" y="1604"/>
                  </a:lnTo>
                  <a:lnTo>
                    <a:pt x="629" y="1601"/>
                  </a:lnTo>
                  <a:lnTo>
                    <a:pt x="632" y="1601"/>
                  </a:lnTo>
                  <a:lnTo>
                    <a:pt x="632" y="1599"/>
                  </a:lnTo>
                  <a:lnTo>
                    <a:pt x="629" y="1599"/>
                  </a:lnTo>
                  <a:lnTo>
                    <a:pt x="629" y="1596"/>
                  </a:lnTo>
                  <a:lnTo>
                    <a:pt x="632" y="1596"/>
                  </a:lnTo>
                  <a:lnTo>
                    <a:pt x="632" y="1594"/>
                  </a:lnTo>
                  <a:lnTo>
                    <a:pt x="632" y="1591"/>
                  </a:lnTo>
                  <a:lnTo>
                    <a:pt x="629" y="1591"/>
                  </a:lnTo>
                  <a:lnTo>
                    <a:pt x="632" y="1591"/>
                  </a:lnTo>
                  <a:lnTo>
                    <a:pt x="629" y="1591"/>
                  </a:lnTo>
                  <a:lnTo>
                    <a:pt x="629" y="1588"/>
                  </a:lnTo>
                  <a:lnTo>
                    <a:pt x="632" y="1588"/>
                  </a:lnTo>
                  <a:lnTo>
                    <a:pt x="632" y="1586"/>
                  </a:lnTo>
                  <a:lnTo>
                    <a:pt x="632" y="1583"/>
                  </a:lnTo>
                  <a:lnTo>
                    <a:pt x="632" y="1581"/>
                  </a:lnTo>
                  <a:lnTo>
                    <a:pt x="629" y="1581"/>
                  </a:lnTo>
                  <a:lnTo>
                    <a:pt x="629" y="1578"/>
                  </a:lnTo>
                  <a:lnTo>
                    <a:pt x="632" y="1578"/>
                  </a:lnTo>
                  <a:lnTo>
                    <a:pt x="634" y="1578"/>
                  </a:lnTo>
                  <a:lnTo>
                    <a:pt x="632" y="1575"/>
                  </a:lnTo>
                  <a:lnTo>
                    <a:pt x="632" y="1573"/>
                  </a:lnTo>
                  <a:lnTo>
                    <a:pt x="632" y="1575"/>
                  </a:lnTo>
                  <a:lnTo>
                    <a:pt x="634" y="1575"/>
                  </a:lnTo>
                  <a:lnTo>
                    <a:pt x="637" y="1575"/>
                  </a:lnTo>
                  <a:lnTo>
                    <a:pt x="637" y="1573"/>
                  </a:lnTo>
                  <a:lnTo>
                    <a:pt x="639" y="1573"/>
                  </a:lnTo>
                  <a:lnTo>
                    <a:pt x="642" y="1573"/>
                  </a:lnTo>
                  <a:lnTo>
                    <a:pt x="642" y="1570"/>
                  </a:lnTo>
                  <a:lnTo>
                    <a:pt x="645" y="1570"/>
                  </a:lnTo>
                  <a:lnTo>
                    <a:pt x="647" y="1570"/>
                  </a:lnTo>
                  <a:lnTo>
                    <a:pt x="647" y="1567"/>
                  </a:lnTo>
                  <a:lnTo>
                    <a:pt x="650" y="1567"/>
                  </a:lnTo>
                  <a:lnTo>
                    <a:pt x="650" y="1565"/>
                  </a:lnTo>
                  <a:lnTo>
                    <a:pt x="650" y="1562"/>
                  </a:lnTo>
                  <a:lnTo>
                    <a:pt x="650" y="1560"/>
                  </a:lnTo>
                  <a:lnTo>
                    <a:pt x="652" y="1560"/>
                  </a:lnTo>
                  <a:lnTo>
                    <a:pt x="652" y="1557"/>
                  </a:lnTo>
                  <a:lnTo>
                    <a:pt x="652" y="1554"/>
                  </a:lnTo>
                  <a:lnTo>
                    <a:pt x="655" y="1554"/>
                  </a:lnTo>
                  <a:lnTo>
                    <a:pt x="655" y="1552"/>
                  </a:lnTo>
                  <a:lnTo>
                    <a:pt x="658" y="1552"/>
                  </a:lnTo>
                  <a:lnTo>
                    <a:pt x="658" y="1549"/>
                  </a:lnTo>
                  <a:lnTo>
                    <a:pt x="660" y="1549"/>
                  </a:lnTo>
                  <a:lnTo>
                    <a:pt x="660" y="1547"/>
                  </a:lnTo>
                  <a:lnTo>
                    <a:pt x="663" y="1547"/>
                  </a:lnTo>
                  <a:lnTo>
                    <a:pt x="663" y="1544"/>
                  </a:lnTo>
                  <a:lnTo>
                    <a:pt x="666" y="1544"/>
                  </a:lnTo>
                  <a:lnTo>
                    <a:pt x="666" y="1541"/>
                  </a:lnTo>
                  <a:lnTo>
                    <a:pt x="668" y="1541"/>
                  </a:lnTo>
                  <a:lnTo>
                    <a:pt x="668" y="1539"/>
                  </a:lnTo>
                  <a:lnTo>
                    <a:pt x="671" y="1539"/>
                  </a:lnTo>
                  <a:lnTo>
                    <a:pt x="673" y="1539"/>
                  </a:lnTo>
                  <a:lnTo>
                    <a:pt x="676" y="1539"/>
                  </a:lnTo>
                  <a:lnTo>
                    <a:pt x="679" y="1539"/>
                  </a:lnTo>
                  <a:lnTo>
                    <a:pt x="681" y="1539"/>
                  </a:lnTo>
                  <a:lnTo>
                    <a:pt x="684" y="1539"/>
                  </a:lnTo>
                  <a:lnTo>
                    <a:pt x="686" y="1539"/>
                  </a:lnTo>
                  <a:lnTo>
                    <a:pt x="686" y="1541"/>
                  </a:lnTo>
                  <a:lnTo>
                    <a:pt x="689" y="1541"/>
                  </a:lnTo>
                  <a:lnTo>
                    <a:pt x="689" y="1544"/>
                  </a:lnTo>
                  <a:lnTo>
                    <a:pt x="692" y="1544"/>
                  </a:lnTo>
                  <a:lnTo>
                    <a:pt x="694" y="1544"/>
                  </a:lnTo>
                  <a:lnTo>
                    <a:pt x="694" y="1547"/>
                  </a:lnTo>
                  <a:lnTo>
                    <a:pt x="692" y="1547"/>
                  </a:lnTo>
                  <a:lnTo>
                    <a:pt x="694" y="1547"/>
                  </a:lnTo>
                  <a:lnTo>
                    <a:pt x="692" y="1547"/>
                  </a:lnTo>
                  <a:lnTo>
                    <a:pt x="694" y="1547"/>
                  </a:lnTo>
                  <a:lnTo>
                    <a:pt x="697" y="1549"/>
                  </a:lnTo>
                  <a:lnTo>
                    <a:pt x="694" y="1549"/>
                  </a:lnTo>
                  <a:lnTo>
                    <a:pt x="692" y="1549"/>
                  </a:lnTo>
                  <a:lnTo>
                    <a:pt x="692" y="1552"/>
                  </a:lnTo>
                  <a:lnTo>
                    <a:pt x="689" y="1552"/>
                  </a:lnTo>
                  <a:lnTo>
                    <a:pt x="686" y="1552"/>
                  </a:lnTo>
                  <a:lnTo>
                    <a:pt x="686" y="1554"/>
                  </a:lnTo>
                  <a:lnTo>
                    <a:pt x="684" y="1554"/>
                  </a:lnTo>
                  <a:lnTo>
                    <a:pt x="684" y="1552"/>
                  </a:lnTo>
                  <a:lnTo>
                    <a:pt x="681" y="1552"/>
                  </a:lnTo>
                  <a:lnTo>
                    <a:pt x="679" y="1554"/>
                  </a:lnTo>
                  <a:lnTo>
                    <a:pt x="679" y="1552"/>
                  </a:lnTo>
                  <a:lnTo>
                    <a:pt x="676" y="1552"/>
                  </a:lnTo>
                  <a:lnTo>
                    <a:pt x="676" y="1554"/>
                  </a:lnTo>
                  <a:lnTo>
                    <a:pt x="673" y="1554"/>
                  </a:lnTo>
                  <a:lnTo>
                    <a:pt x="673" y="1552"/>
                  </a:lnTo>
                  <a:lnTo>
                    <a:pt x="673" y="1554"/>
                  </a:lnTo>
                  <a:lnTo>
                    <a:pt x="673" y="1557"/>
                  </a:lnTo>
                  <a:lnTo>
                    <a:pt x="673" y="1560"/>
                  </a:lnTo>
                  <a:lnTo>
                    <a:pt x="673" y="1562"/>
                  </a:lnTo>
                  <a:lnTo>
                    <a:pt x="673" y="1565"/>
                  </a:lnTo>
                  <a:lnTo>
                    <a:pt x="673" y="1567"/>
                  </a:lnTo>
                  <a:lnTo>
                    <a:pt x="671" y="1567"/>
                  </a:lnTo>
                  <a:lnTo>
                    <a:pt x="671" y="1570"/>
                  </a:lnTo>
                  <a:lnTo>
                    <a:pt x="671" y="1573"/>
                  </a:lnTo>
                  <a:lnTo>
                    <a:pt x="673" y="1573"/>
                  </a:lnTo>
                  <a:lnTo>
                    <a:pt x="673" y="1575"/>
                  </a:lnTo>
                  <a:lnTo>
                    <a:pt x="673" y="1578"/>
                  </a:lnTo>
                  <a:lnTo>
                    <a:pt x="673" y="1581"/>
                  </a:lnTo>
                  <a:lnTo>
                    <a:pt x="673" y="1583"/>
                  </a:lnTo>
                  <a:lnTo>
                    <a:pt x="673" y="1586"/>
                  </a:lnTo>
                  <a:lnTo>
                    <a:pt x="676" y="1586"/>
                  </a:lnTo>
                  <a:lnTo>
                    <a:pt x="676" y="1588"/>
                  </a:lnTo>
                  <a:lnTo>
                    <a:pt x="676" y="1591"/>
                  </a:lnTo>
                  <a:lnTo>
                    <a:pt x="679" y="1591"/>
                  </a:lnTo>
                  <a:lnTo>
                    <a:pt x="679" y="1594"/>
                  </a:lnTo>
                  <a:lnTo>
                    <a:pt x="679" y="1596"/>
                  </a:lnTo>
                  <a:lnTo>
                    <a:pt x="679" y="1599"/>
                  </a:lnTo>
                  <a:lnTo>
                    <a:pt x="681" y="1599"/>
                  </a:lnTo>
                  <a:lnTo>
                    <a:pt x="679" y="1599"/>
                  </a:lnTo>
                  <a:lnTo>
                    <a:pt x="679" y="1601"/>
                  </a:lnTo>
                  <a:lnTo>
                    <a:pt x="681" y="1601"/>
                  </a:lnTo>
                  <a:lnTo>
                    <a:pt x="684" y="1601"/>
                  </a:lnTo>
                  <a:lnTo>
                    <a:pt x="684" y="1604"/>
                  </a:lnTo>
                  <a:lnTo>
                    <a:pt x="684" y="1601"/>
                  </a:lnTo>
                  <a:lnTo>
                    <a:pt x="684" y="1604"/>
                  </a:lnTo>
                  <a:lnTo>
                    <a:pt x="681" y="1604"/>
                  </a:lnTo>
                  <a:lnTo>
                    <a:pt x="684" y="1604"/>
                  </a:lnTo>
                  <a:lnTo>
                    <a:pt x="684" y="1607"/>
                  </a:lnTo>
                  <a:lnTo>
                    <a:pt x="681" y="1607"/>
                  </a:lnTo>
                  <a:lnTo>
                    <a:pt x="681" y="1609"/>
                  </a:lnTo>
                  <a:lnTo>
                    <a:pt x="681" y="1612"/>
                  </a:lnTo>
                  <a:lnTo>
                    <a:pt x="684" y="1612"/>
                  </a:lnTo>
                  <a:lnTo>
                    <a:pt x="686" y="1615"/>
                  </a:lnTo>
                  <a:lnTo>
                    <a:pt x="686" y="1617"/>
                  </a:lnTo>
                  <a:lnTo>
                    <a:pt x="689" y="1620"/>
                  </a:lnTo>
                  <a:lnTo>
                    <a:pt x="694" y="1625"/>
                  </a:lnTo>
                  <a:lnTo>
                    <a:pt x="699" y="1630"/>
                  </a:lnTo>
                  <a:lnTo>
                    <a:pt x="707" y="1635"/>
                  </a:lnTo>
                  <a:lnTo>
                    <a:pt x="707" y="1638"/>
                  </a:lnTo>
                  <a:lnTo>
                    <a:pt x="705" y="1638"/>
                  </a:lnTo>
                  <a:lnTo>
                    <a:pt x="702" y="1638"/>
                  </a:lnTo>
                  <a:lnTo>
                    <a:pt x="699" y="1638"/>
                  </a:lnTo>
                  <a:lnTo>
                    <a:pt x="699" y="1635"/>
                  </a:lnTo>
                  <a:lnTo>
                    <a:pt x="697" y="1635"/>
                  </a:lnTo>
                  <a:lnTo>
                    <a:pt x="697" y="1633"/>
                  </a:lnTo>
                  <a:lnTo>
                    <a:pt x="686" y="1625"/>
                  </a:lnTo>
                  <a:lnTo>
                    <a:pt x="684" y="1622"/>
                  </a:lnTo>
                  <a:lnTo>
                    <a:pt x="681" y="1622"/>
                  </a:lnTo>
                  <a:lnTo>
                    <a:pt x="681" y="1620"/>
                  </a:lnTo>
                  <a:lnTo>
                    <a:pt x="681" y="1622"/>
                  </a:lnTo>
                  <a:lnTo>
                    <a:pt x="679" y="1625"/>
                  </a:lnTo>
                  <a:lnTo>
                    <a:pt x="676" y="1625"/>
                  </a:lnTo>
                  <a:lnTo>
                    <a:pt x="676" y="1628"/>
                  </a:lnTo>
                  <a:lnTo>
                    <a:pt x="676" y="1630"/>
                  </a:lnTo>
                  <a:lnTo>
                    <a:pt x="673" y="1630"/>
                  </a:lnTo>
                  <a:lnTo>
                    <a:pt x="673" y="1633"/>
                  </a:lnTo>
                  <a:lnTo>
                    <a:pt x="676" y="1633"/>
                  </a:lnTo>
                  <a:lnTo>
                    <a:pt x="676" y="1635"/>
                  </a:lnTo>
                  <a:lnTo>
                    <a:pt x="673" y="1635"/>
                  </a:lnTo>
                  <a:lnTo>
                    <a:pt x="673" y="1638"/>
                  </a:lnTo>
                  <a:lnTo>
                    <a:pt x="673" y="1641"/>
                  </a:lnTo>
                  <a:lnTo>
                    <a:pt x="671" y="1641"/>
                  </a:lnTo>
                  <a:lnTo>
                    <a:pt x="673" y="1641"/>
                  </a:lnTo>
                  <a:lnTo>
                    <a:pt x="673" y="1643"/>
                  </a:lnTo>
                  <a:lnTo>
                    <a:pt x="673" y="1641"/>
                  </a:lnTo>
                  <a:lnTo>
                    <a:pt x="676" y="1641"/>
                  </a:lnTo>
                  <a:lnTo>
                    <a:pt x="676" y="1643"/>
                  </a:lnTo>
                  <a:lnTo>
                    <a:pt x="679" y="1643"/>
                  </a:lnTo>
                  <a:lnTo>
                    <a:pt x="681" y="1643"/>
                  </a:lnTo>
                  <a:lnTo>
                    <a:pt x="681" y="1646"/>
                  </a:lnTo>
                  <a:lnTo>
                    <a:pt x="684" y="1646"/>
                  </a:lnTo>
                  <a:lnTo>
                    <a:pt x="686" y="1648"/>
                  </a:lnTo>
                  <a:lnTo>
                    <a:pt x="689" y="1651"/>
                  </a:lnTo>
                  <a:lnTo>
                    <a:pt x="689" y="1648"/>
                  </a:lnTo>
                  <a:lnTo>
                    <a:pt x="689" y="1651"/>
                  </a:lnTo>
                  <a:lnTo>
                    <a:pt x="692" y="1651"/>
                  </a:lnTo>
                  <a:lnTo>
                    <a:pt x="689" y="1651"/>
                  </a:lnTo>
                  <a:lnTo>
                    <a:pt x="694" y="1648"/>
                  </a:lnTo>
                  <a:lnTo>
                    <a:pt x="697" y="1648"/>
                  </a:lnTo>
                  <a:lnTo>
                    <a:pt x="697" y="1646"/>
                  </a:lnTo>
                  <a:lnTo>
                    <a:pt x="699" y="1646"/>
                  </a:lnTo>
                  <a:lnTo>
                    <a:pt x="699" y="1643"/>
                  </a:lnTo>
                  <a:lnTo>
                    <a:pt x="702" y="1643"/>
                  </a:lnTo>
                  <a:lnTo>
                    <a:pt x="702" y="1646"/>
                  </a:lnTo>
                  <a:lnTo>
                    <a:pt x="705" y="1646"/>
                  </a:lnTo>
                  <a:lnTo>
                    <a:pt x="707" y="1646"/>
                  </a:lnTo>
                  <a:lnTo>
                    <a:pt x="710" y="1646"/>
                  </a:lnTo>
                  <a:lnTo>
                    <a:pt x="710" y="1643"/>
                  </a:lnTo>
                  <a:lnTo>
                    <a:pt x="713" y="1643"/>
                  </a:lnTo>
                  <a:lnTo>
                    <a:pt x="713" y="1641"/>
                  </a:lnTo>
                  <a:lnTo>
                    <a:pt x="713" y="1638"/>
                  </a:lnTo>
                  <a:lnTo>
                    <a:pt x="715" y="1638"/>
                  </a:lnTo>
                  <a:lnTo>
                    <a:pt x="715" y="1635"/>
                  </a:lnTo>
                  <a:lnTo>
                    <a:pt x="718" y="1635"/>
                  </a:lnTo>
                  <a:lnTo>
                    <a:pt x="720" y="1635"/>
                  </a:lnTo>
                  <a:lnTo>
                    <a:pt x="720" y="1638"/>
                  </a:lnTo>
                  <a:lnTo>
                    <a:pt x="723" y="1638"/>
                  </a:lnTo>
                  <a:lnTo>
                    <a:pt x="720" y="1638"/>
                  </a:lnTo>
                  <a:lnTo>
                    <a:pt x="723" y="1638"/>
                  </a:lnTo>
                  <a:lnTo>
                    <a:pt x="723" y="1641"/>
                  </a:lnTo>
                  <a:lnTo>
                    <a:pt x="726" y="1641"/>
                  </a:lnTo>
                  <a:lnTo>
                    <a:pt x="726" y="1643"/>
                  </a:lnTo>
                  <a:lnTo>
                    <a:pt x="726" y="1646"/>
                  </a:lnTo>
                  <a:lnTo>
                    <a:pt x="728" y="1646"/>
                  </a:lnTo>
                  <a:lnTo>
                    <a:pt x="728" y="1648"/>
                  </a:lnTo>
                  <a:lnTo>
                    <a:pt x="728" y="1651"/>
                  </a:lnTo>
                  <a:lnTo>
                    <a:pt x="728" y="1654"/>
                  </a:lnTo>
                  <a:lnTo>
                    <a:pt x="731" y="1654"/>
                  </a:lnTo>
                  <a:lnTo>
                    <a:pt x="728" y="1654"/>
                  </a:lnTo>
                  <a:lnTo>
                    <a:pt x="731" y="1654"/>
                  </a:lnTo>
                  <a:lnTo>
                    <a:pt x="731" y="1656"/>
                  </a:lnTo>
                  <a:lnTo>
                    <a:pt x="728" y="1656"/>
                  </a:lnTo>
                  <a:lnTo>
                    <a:pt x="726" y="1656"/>
                  </a:lnTo>
                  <a:lnTo>
                    <a:pt x="726" y="1659"/>
                  </a:lnTo>
                  <a:lnTo>
                    <a:pt x="723" y="1662"/>
                  </a:lnTo>
                  <a:lnTo>
                    <a:pt x="726" y="1662"/>
                  </a:lnTo>
                  <a:lnTo>
                    <a:pt x="726" y="1664"/>
                  </a:lnTo>
                  <a:lnTo>
                    <a:pt x="726" y="1667"/>
                  </a:lnTo>
                  <a:lnTo>
                    <a:pt x="723" y="1667"/>
                  </a:lnTo>
                  <a:lnTo>
                    <a:pt x="723" y="1664"/>
                  </a:lnTo>
                  <a:lnTo>
                    <a:pt x="723" y="1667"/>
                  </a:lnTo>
                  <a:lnTo>
                    <a:pt x="726" y="1667"/>
                  </a:lnTo>
                  <a:lnTo>
                    <a:pt x="726" y="1669"/>
                  </a:lnTo>
                  <a:lnTo>
                    <a:pt x="723" y="1669"/>
                  </a:lnTo>
                  <a:lnTo>
                    <a:pt x="726" y="1669"/>
                  </a:lnTo>
                  <a:lnTo>
                    <a:pt x="726" y="1672"/>
                  </a:lnTo>
                  <a:lnTo>
                    <a:pt x="723" y="1672"/>
                  </a:lnTo>
                  <a:lnTo>
                    <a:pt x="723" y="1675"/>
                  </a:lnTo>
                  <a:lnTo>
                    <a:pt x="720" y="1675"/>
                  </a:lnTo>
                  <a:lnTo>
                    <a:pt x="718" y="1675"/>
                  </a:lnTo>
                  <a:lnTo>
                    <a:pt x="718" y="1677"/>
                  </a:lnTo>
                  <a:lnTo>
                    <a:pt x="715" y="1677"/>
                  </a:lnTo>
                  <a:lnTo>
                    <a:pt x="713" y="1677"/>
                  </a:lnTo>
                  <a:lnTo>
                    <a:pt x="713" y="1675"/>
                  </a:lnTo>
                  <a:lnTo>
                    <a:pt x="710" y="1675"/>
                  </a:lnTo>
                  <a:lnTo>
                    <a:pt x="710" y="1672"/>
                  </a:lnTo>
                  <a:lnTo>
                    <a:pt x="710" y="1675"/>
                  </a:lnTo>
                  <a:lnTo>
                    <a:pt x="713" y="1675"/>
                  </a:lnTo>
                  <a:lnTo>
                    <a:pt x="713" y="1677"/>
                  </a:lnTo>
                  <a:lnTo>
                    <a:pt x="710" y="1677"/>
                  </a:lnTo>
                  <a:lnTo>
                    <a:pt x="710" y="1675"/>
                  </a:lnTo>
                  <a:lnTo>
                    <a:pt x="707" y="1675"/>
                  </a:lnTo>
                  <a:lnTo>
                    <a:pt x="707" y="1677"/>
                  </a:lnTo>
                  <a:lnTo>
                    <a:pt x="710" y="1677"/>
                  </a:lnTo>
                  <a:lnTo>
                    <a:pt x="710" y="1680"/>
                  </a:lnTo>
                  <a:lnTo>
                    <a:pt x="713" y="1680"/>
                  </a:lnTo>
                  <a:lnTo>
                    <a:pt x="713" y="1682"/>
                  </a:lnTo>
                  <a:lnTo>
                    <a:pt x="715" y="1682"/>
                  </a:lnTo>
                  <a:lnTo>
                    <a:pt x="715" y="1685"/>
                  </a:lnTo>
                  <a:lnTo>
                    <a:pt x="713" y="1685"/>
                  </a:lnTo>
                  <a:lnTo>
                    <a:pt x="713" y="1682"/>
                  </a:lnTo>
                  <a:lnTo>
                    <a:pt x="710" y="1682"/>
                  </a:lnTo>
                  <a:lnTo>
                    <a:pt x="707" y="1682"/>
                  </a:lnTo>
                  <a:lnTo>
                    <a:pt x="705" y="1682"/>
                  </a:lnTo>
                  <a:lnTo>
                    <a:pt x="702" y="1682"/>
                  </a:lnTo>
                  <a:lnTo>
                    <a:pt x="702" y="1680"/>
                  </a:lnTo>
                  <a:lnTo>
                    <a:pt x="699" y="1680"/>
                  </a:lnTo>
                  <a:lnTo>
                    <a:pt x="697" y="1680"/>
                  </a:lnTo>
                  <a:lnTo>
                    <a:pt x="697" y="1677"/>
                  </a:lnTo>
                  <a:lnTo>
                    <a:pt x="694" y="1677"/>
                  </a:lnTo>
                  <a:lnTo>
                    <a:pt x="694" y="1675"/>
                  </a:lnTo>
                  <a:lnTo>
                    <a:pt x="694" y="1672"/>
                  </a:lnTo>
                  <a:lnTo>
                    <a:pt x="692" y="1672"/>
                  </a:lnTo>
                  <a:lnTo>
                    <a:pt x="692" y="1675"/>
                  </a:lnTo>
                  <a:lnTo>
                    <a:pt x="692" y="1672"/>
                  </a:lnTo>
                  <a:lnTo>
                    <a:pt x="689" y="1672"/>
                  </a:lnTo>
                  <a:lnTo>
                    <a:pt x="686" y="1672"/>
                  </a:lnTo>
                  <a:lnTo>
                    <a:pt x="686" y="1669"/>
                  </a:lnTo>
                  <a:lnTo>
                    <a:pt x="686" y="1667"/>
                  </a:lnTo>
                  <a:lnTo>
                    <a:pt x="684" y="1667"/>
                  </a:lnTo>
                  <a:lnTo>
                    <a:pt x="684" y="1664"/>
                  </a:lnTo>
                  <a:lnTo>
                    <a:pt x="681" y="1664"/>
                  </a:lnTo>
                  <a:lnTo>
                    <a:pt x="681" y="1667"/>
                  </a:lnTo>
                  <a:lnTo>
                    <a:pt x="681" y="1664"/>
                  </a:lnTo>
                  <a:lnTo>
                    <a:pt x="679" y="1664"/>
                  </a:lnTo>
                  <a:lnTo>
                    <a:pt x="676" y="1664"/>
                  </a:lnTo>
                  <a:lnTo>
                    <a:pt x="676" y="1667"/>
                  </a:lnTo>
                  <a:lnTo>
                    <a:pt x="673" y="1667"/>
                  </a:lnTo>
                  <a:lnTo>
                    <a:pt x="676" y="1667"/>
                  </a:lnTo>
                  <a:lnTo>
                    <a:pt x="676" y="1664"/>
                  </a:lnTo>
                  <a:lnTo>
                    <a:pt x="673" y="1664"/>
                  </a:lnTo>
                  <a:lnTo>
                    <a:pt x="673" y="1667"/>
                  </a:lnTo>
                  <a:lnTo>
                    <a:pt x="673" y="1669"/>
                  </a:lnTo>
                  <a:lnTo>
                    <a:pt x="671" y="1669"/>
                  </a:lnTo>
                  <a:lnTo>
                    <a:pt x="673" y="1669"/>
                  </a:lnTo>
                  <a:lnTo>
                    <a:pt x="671" y="1669"/>
                  </a:lnTo>
                  <a:lnTo>
                    <a:pt x="671" y="1672"/>
                  </a:lnTo>
                  <a:lnTo>
                    <a:pt x="673" y="1672"/>
                  </a:lnTo>
                  <a:lnTo>
                    <a:pt x="671" y="1672"/>
                  </a:lnTo>
                  <a:lnTo>
                    <a:pt x="671" y="1675"/>
                  </a:lnTo>
                  <a:lnTo>
                    <a:pt x="668" y="1675"/>
                  </a:lnTo>
                  <a:lnTo>
                    <a:pt x="668" y="1677"/>
                  </a:lnTo>
                  <a:lnTo>
                    <a:pt x="668" y="1680"/>
                  </a:lnTo>
                  <a:lnTo>
                    <a:pt x="671" y="1680"/>
                  </a:lnTo>
                  <a:lnTo>
                    <a:pt x="671" y="1682"/>
                  </a:lnTo>
                  <a:lnTo>
                    <a:pt x="668" y="1680"/>
                  </a:lnTo>
                  <a:lnTo>
                    <a:pt x="666" y="1680"/>
                  </a:lnTo>
                  <a:lnTo>
                    <a:pt x="668" y="1680"/>
                  </a:lnTo>
                  <a:lnTo>
                    <a:pt x="668" y="1682"/>
                  </a:lnTo>
                  <a:lnTo>
                    <a:pt x="671" y="1682"/>
                  </a:lnTo>
                  <a:lnTo>
                    <a:pt x="671" y="1685"/>
                  </a:lnTo>
                  <a:lnTo>
                    <a:pt x="673" y="1688"/>
                  </a:lnTo>
                  <a:lnTo>
                    <a:pt x="671" y="1688"/>
                  </a:lnTo>
                  <a:lnTo>
                    <a:pt x="673" y="1688"/>
                  </a:lnTo>
                  <a:lnTo>
                    <a:pt x="673" y="1690"/>
                  </a:lnTo>
                  <a:lnTo>
                    <a:pt x="676" y="1693"/>
                  </a:lnTo>
                  <a:lnTo>
                    <a:pt x="676" y="1695"/>
                  </a:lnTo>
                  <a:lnTo>
                    <a:pt x="673" y="1695"/>
                  </a:lnTo>
                  <a:lnTo>
                    <a:pt x="673" y="1693"/>
                  </a:lnTo>
                  <a:lnTo>
                    <a:pt x="673" y="1695"/>
                  </a:lnTo>
                  <a:lnTo>
                    <a:pt x="673" y="1698"/>
                  </a:lnTo>
                  <a:lnTo>
                    <a:pt x="676" y="1698"/>
                  </a:lnTo>
                  <a:lnTo>
                    <a:pt x="673" y="1698"/>
                  </a:lnTo>
                  <a:lnTo>
                    <a:pt x="676" y="1698"/>
                  </a:lnTo>
                  <a:lnTo>
                    <a:pt x="676" y="1701"/>
                  </a:lnTo>
                  <a:lnTo>
                    <a:pt x="673" y="1701"/>
                  </a:lnTo>
                  <a:lnTo>
                    <a:pt x="673" y="1703"/>
                  </a:lnTo>
                  <a:lnTo>
                    <a:pt x="676" y="1703"/>
                  </a:lnTo>
                  <a:lnTo>
                    <a:pt x="676" y="1706"/>
                  </a:lnTo>
                  <a:lnTo>
                    <a:pt x="679" y="1706"/>
                  </a:lnTo>
                  <a:lnTo>
                    <a:pt x="679" y="1709"/>
                  </a:lnTo>
                  <a:lnTo>
                    <a:pt x="676" y="1709"/>
                  </a:lnTo>
                  <a:lnTo>
                    <a:pt x="676" y="1706"/>
                  </a:lnTo>
                  <a:lnTo>
                    <a:pt x="676" y="1709"/>
                  </a:lnTo>
                  <a:lnTo>
                    <a:pt x="673" y="1709"/>
                  </a:lnTo>
                  <a:lnTo>
                    <a:pt x="673" y="1706"/>
                  </a:lnTo>
                  <a:lnTo>
                    <a:pt x="673" y="1709"/>
                  </a:lnTo>
                  <a:lnTo>
                    <a:pt x="673" y="1711"/>
                  </a:lnTo>
                  <a:lnTo>
                    <a:pt x="673" y="1714"/>
                  </a:lnTo>
                  <a:lnTo>
                    <a:pt x="671" y="1714"/>
                  </a:lnTo>
                  <a:lnTo>
                    <a:pt x="673" y="1714"/>
                  </a:lnTo>
                  <a:lnTo>
                    <a:pt x="671" y="1714"/>
                  </a:lnTo>
                  <a:lnTo>
                    <a:pt x="671" y="1716"/>
                  </a:lnTo>
                  <a:lnTo>
                    <a:pt x="668" y="1719"/>
                  </a:lnTo>
                  <a:lnTo>
                    <a:pt x="666" y="1722"/>
                  </a:lnTo>
                  <a:lnTo>
                    <a:pt x="663" y="1722"/>
                  </a:lnTo>
                  <a:lnTo>
                    <a:pt x="660" y="1722"/>
                  </a:lnTo>
                  <a:lnTo>
                    <a:pt x="660" y="1719"/>
                  </a:lnTo>
                  <a:lnTo>
                    <a:pt x="660" y="1716"/>
                  </a:lnTo>
                  <a:lnTo>
                    <a:pt x="660" y="1719"/>
                  </a:lnTo>
                  <a:lnTo>
                    <a:pt x="658" y="1719"/>
                  </a:lnTo>
                  <a:lnTo>
                    <a:pt x="658" y="1716"/>
                  </a:lnTo>
                  <a:lnTo>
                    <a:pt x="655" y="1716"/>
                  </a:lnTo>
                  <a:lnTo>
                    <a:pt x="652" y="1716"/>
                  </a:lnTo>
                  <a:lnTo>
                    <a:pt x="650" y="1716"/>
                  </a:lnTo>
                  <a:lnTo>
                    <a:pt x="650" y="1714"/>
                  </a:lnTo>
                  <a:lnTo>
                    <a:pt x="647" y="1714"/>
                  </a:lnTo>
                  <a:lnTo>
                    <a:pt x="647" y="1711"/>
                  </a:lnTo>
                  <a:lnTo>
                    <a:pt x="645" y="1711"/>
                  </a:lnTo>
                  <a:lnTo>
                    <a:pt x="645" y="1709"/>
                  </a:lnTo>
                  <a:lnTo>
                    <a:pt x="645" y="1711"/>
                  </a:lnTo>
                  <a:lnTo>
                    <a:pt x="647" y="1711"/>
                  </a:lnTo>
                  <a:lnTo>
                    <a:pt x="647" y="1709"/>
                  </a:lnTo>
                  <a:lnTo>
                    <a:pt x="647" y="1706"/>
                  </a:lnTo>
                  <a:lnTo>
                    <a:pt x="645" y="1706"/>
                  </a:lnTo>
                  <a:lnTo>
                    <a:pt x="645" y="1703"/>
                  </a:lnTo>
                  <a:lnTo>
                    <a:pt x="645" y="1706"/>
                  </a:lnTo>
                  <a:lnTo>
                    <a:pt x="647" y="1703"/>
                  </a:lnTo>
                  <a:lnTo>
                    <a:pt x="647" y="1701"/>
                  </a:lnTo>
                  <a:lnTo>
                    <a:pt x="645" y="1701"/>
                  </a:lnTo>
                  <a:lnTo>
                    <a:pt x="645" y="1698"/>
                  </a:lnTo>
                  <a:lnTo>
                    <a:pt x="645" y="1695"/>
                  </a:lnTo>
                  <a:lnTo>
                    <a:pt x="642" y="1695"/>
                  </a:lnTo>
                  <a:lnTo>
                    <a:pt x="645" y="1695"/>
                  </a:lnTo>
                  <a:lnTo>
                    <a:pt x="642" y="1695"/>
                  </a:lnTo>
                  <a:lnTo>
                    <a:pt x="642" y="1693"/>
                  </a:lnTo>
                  <a:lnTo>
                    <a:pt x="639" y="1693"/>
                  </a:lnTo>
                  <a:lnTo>
                    <a:pt x="639" y="1690"/>
                  </a:lnTo>
                  <a:lnTo>
                    <a:pt x="637" y="1690"/>
                  </a:lnTo>
                  <a:lnTo>
                    <a:pt x="637" y="1688"/>
                  </a:lnTo>
                  <a:lnTo>
                    <a:pt x="637" y="1685"/>
                  </a:lnTo>
                  <a:lnTo>
                    <a:pt x="634" y="1685"/>
                  </a:lnTo>
                  <a:lnTo>
                    <a:pt x="634" y="1682"/>
                  </a:lnTo>
                  <a:lnTo>
                    <a:pt x="634" y="1680"/>
                  </a:lnTo>
                  <a:lnTo>
                    <a:pt x="634" y="1677"/>
                  </a:lnTo>
                  <a:lnTo>
                    <a:pt x="632" y="1677"/>
                  </a:lnTo>
                  <a:lnTo>
                    <a:pt x="632" y="1675"/>
                  </a:lnTo>
                  <a:lnTo>
                    <a:pt x="629" y="1675"/>
                  </a:lnTo>
                  <a:lnTo>
                    <a:pt x="626" y="1675"/>
                  </a:lnTo>
                  <a:lnTo>
                    <a:pt x="626" y="1672"/>
                  </a:lnTo>
                  <a:lnTo>
                    <a:pt x="624" y="1672"/>
                  </a:lnTo>
                  <a:lnTo>
                    <a:pt x="621" y="1672"/>
                  </a:lnTo>
                  <a:lnTo>
                    <a:pt x="621" y="1669"/>
                  </a:lnTo>
                  <a:lnTo>
                    <a:pt x="619" y="1669"/>
                  </a:lnTo>
                  <a:lnTo>
                    <a:pt x="616" y="1669"/>
                  </a:lnTo>
                  <a:lnTo>
                    <a:pt x="613" y="1669"/>
                  </a:lnTo>
                  <a:lnTo>
                    <a:pt x="611" y="1669"/>
                  </a:lnTo>
                  <a:lnTo>
                    <a:pt x="611" y="1667"/>
                  </a:lnTo>
                  <a:lnTo>
                    <a:pt x="608" y="1667"/>
                  </a:lnTo>
                  <a:lnTo>
                    <a:pt x="605" y="1667"/>
                  </a:lnTo>
                  <a:lnTo>
                    <a:pt x="605" y="1664"/>
                  </a:lnTo>
                  <a:lnTo>
                    <a:pt x="603" y="1664"/>
                  </a:lnTo>
                  <a:lnTo>
                    <a:pt x="603" y="1662"/>
                  </a:lnTo>
                  <a:lnTo>
                    <a:pt x="600" y="1662"/>
                  </a:lnTo>
                  <a:lnTo>
                    <a:pt x="598" y="1662"/>
                  </a:lnTo>
                  <a:lnTo>
                    <a:pt x="595" y="1662"/>
                  </a:lnTo>
                  <a:lnTo>
                    <a:pt x="592" y="1662"/>
                  </a:lnTo>
                  <a:lnTo>
                    <a:pt x="592" y="1659"/>
                  </a:lnTo>
                  <a:lnTo>
                    <a:pt x="590" y="1659"/>
                  </a:lnTo>
                  <a:lnTo>
                    <a:pt x="590" y="1656"/>
                  </a:lnTo>
                  <a:lnTo>
                    <a:pt x="590" y="1654"/>
                  </a:lnTo>
                  <a:lnTo>
                    <a:pt x="587" y="1654"/>
                  </a:lnTo>
                  <a:lnTo>
                    <a:pt x="587" y="1651"/>
                  </a:lnTo>
                  <a:lnTo>
                    <a:pt x="587" y="1648"/>
                  </a:lnTo>
                  <a:lnTo>
                    <a:pt x="587" y="1646"/>
                  </a:lnTo>
                  <a:lnTo>
                    <a:pt x="587" y="1643"/>
                  </a:lnTo>
                  <a:lnTo>
                    <a:pt x="587" y="1641"/>
                  </a:lnTo>
                  <a:lnTo>
                    <a:pt x="587" y="1638"/>
                  </a:lnTo>
                  <a:lnTo>
                    <a:pt x="585" y="1638"/>
                  </a:lnTo>
                  <a:lnTo>
                    <a:pt x="582" y="1635"/>
                  </a:lnTo>
                  <a:lnTo>
                    <a:pt x="579" y="1633"/>
                  </a:lnTo>
                  <a:lnTo>
                    <a:pt x="574" y="1635"/>
                  </a:lnTo>
                  <a:lnTo>
                    <a:pt x="574" y="1638"/>
                  </a:lnTo>
                  <a:lnTo>
                    <a:pt x="572" y="1635"/>
                  </a:lnTo>
                  <a:lnTo>
                    <a:pt x="574" y="1635"/>
                  </a:lnTo>
                  <a:lnTo>
                    <a:pt x="577" y="1633"/>
                  </a:lnTo>
                  <a:lnTo>
                    <a:pt x="579" y="1630"/>
                  </a:lnTo>
                  <a:lnTo>
                    <a:pt x="577" y="1630"/>
                  </a:lnTo>
                  <a:lnTo>
                    <a:pt x="577" y="1628"/>
                  </a:lnTo>
                  <a:lnTo>
                    <a:pt x="577" y="1630"/>
                  </a:lnTo>
                  <a:lnTo>
                    <a:pt x="574" y="1630"/>
                  </a:lnTo>
                  <a:lnTo>
                    <a:pt x="577" y="1630"/>
                  </a:lnTo>
                  <a:lnTo>
                    <a:pt x="574" y="1630"/>
                  </a:lnTo>
                  <a:lnTo>
                    <a:pt x="572" y="1630"/>
                  </a:lnTo>
                  <a:lnTo>
                    <a:pt x="572" y="1633"/>
                  </a:lnTo>
                  <a:lnTo>
                    <a:pt x="569" y="1633"/>
                  </a:lnTo>
                  <a:lnTo>
                    <a:pt x="569" y="1630"/>
                  </a:lnTo>
                  <a:lnTo>
                    <a:pt x="566" y="1630"/>
                  </a:lnTo>
                  <a:lnTo>
                    <a:pt x="564" y="1630"/>
                  </a:lnTo>
                  <a:lnTo>
                    <a:pt x="564" y="1628"/>
                  </a:lnTo>
                  <a:lnTo>
                    <a:pt x="561" y="1628"/>
                  </a:lnTo>
                  <a:lnTo>
                    <a:pt x="559" y="1628"/>
                  </a:lnTo>
                  <a:lnTo>
                    <a:pt x="556" y="1628"/>
                  </a:lnTo>
                  <a:lnTo>
                    <a:pt x="553" y="1628"/>
                  </a:lnTo>
                  <a:lnTo>
                    <a:pt x="551" y="1628"/>
                  </a:lnTo>
                  <a:lnTo>
                    <a:pt x="551" y="1630"/>
                  </a:lnTo>
                  <a:lnTo>
                    <a:pt x="551" y="1628"/>
                  </a:lnTo>
                  <a:lnTo>
                    <a:pt x="548" y="1628"/>
                  </a:lnTo>
                  <a:lnTo>
                    <a:pt x="545" y="1628"/>
                  </a:lnTo>
                  <a:lnTo>
                    <a:pt x="545" y="1630"/>
                  </a:lnTo>
                  <a:lnTo>
                    <a:pt x="545" y="1628"/>
                  </a:lnTo>
                  <a:lnTo>
                    <a:pt x="543" y="1628"/>
                  </a:lnTo>
                  <a:lnTo>
                    <a:pt x="540" y="1628"/>
                  </a:lnTo>
                  <a:lnTo>
                    <a:pt x="538" y="1628"/>
                  </a:lnTo>
                  <a:lnTo>
                    <a:pt x="535" y="1628"/>
                  </a:lnTo>
                  <a:lnTo>
                    <a:pt x="535" y="1625"/>
                  </a:lnTo>
                  <a:lnTo>
                    <a:pt x="535" y="1628"/>
                  </a:lnTo>
                  <a:lnTo>
                    <a:pt x="535" y="1625"/>
                  </a:lnTo>
                  <a:lnTo>
                    <a:pt x="535" y="1628"/>
                  </a:lnTo>
                  <a:lnTo>
                    <a:pt x="532" y="1628"/>
                  </a:lnTo>
                  <a:lnTo>
                    <a:pt x="532" y="1625"/>
                  </a:lnTo>
                  <a:lnTo>
                    <a:pt x="530" y="1625"/>
                  </a:lnTo>
                  <a:lnTo>
                    <a:pt x="527" y="1625"/>
                  </a:lnTo>
                  <a:lnTo>
                    <a:pt x="527" y="1622"/>
                  </a:lnTo>
                  <a:lnTo>
                    <a:pt x="525" y="1622"/>
                  </a:lnTo>
                  <a:lnTo>
                    <a:pt x="525" y="1620"/>
                  </a:lnTo>
                  <a:lnTo>
                    <a:pt x="522" y="1620"/>
                  </a:lnTo>
                  <a:lnTo>
                    <a:pt x="519" y="1620"/>
                  </a:lnTo>
                  <a:lnTo>
                    <a:pt x="517" y="1620"/>
                  </a:lnTo>
                  <a:lnTo>
                    <a:pt x="517" y="1622"/>
                  </a:lnTo>
                  <a:lnTo>
                    <a:pt x="514" y="1622"/>
                  </a:lnTo>
                  <a:lnTo>
                    <a:pt x="514" y="1625"/>
                  </a:lnTo>
                  <a:lnTo>
                    <a:pt x="512" y="1625"/>
                  </a:lnTo>
                  <a:lnTo>
                    <a:pt x="514" y="1625"/>
                  </a:lnTo>
                  <a:lnTo>
                    <a:pt x="514" y="1628"/>
                  </a:lnTo>
                  <a:lnTo>
                    <a:pt x="514" y="1630"/>
                  </a:lnTo>
                  <a:lnTo>
                    <a:pt x="514" y="1633"/>
                  </a:lnTo>
                  <a:lnTo>
                    <a:pt x="517" y="1633"/>
                  </a:lnTo>
                  <a:lnTo>
                    <a:pt x="517" y="1635"/>
                  </a:lnTo>
                  <a:lnTo>
                    <a:pt x="517" y="1638"/>
                  </a:lnTo>
                  <a:lnTo>
                    <a:pt x="519" y="1638"/>
                  </a:lnTo>
                  <a:lnTo>
                    <a:pt x="519" y="1641"/>
                  </a:lnTo>
                  <a:lnTo>
                    <a:pt x="519" y="1643"/>
                  </a:lnTo>
                  <a:lnTo>
                    <a:pt x="519" y="1646"/>
                  </a:lnTo>
                  <a:lnTo>
                    <a:pt x="519" y="1648"/>
                  </a:lnTo>
                  <a:lnTo>
                    <a:pt x="517" y="1648"/>
                  </a:lnTo>
                  <a:lnTo>
                    <a:pt x="517" y="1651"/>
                  </a:lnTo>
                  <a:lnTo>
                    <a:pt x="514" y="1651"/>
                  </a:lnTo>
                  <a:lnTo>
                    <a:pt x="512" y="1651"/>
                  </a:lnTo>
                  <a:lnTo>
                    <a:pt x="512" y="1648"/>
                  </a:lnTo>
                  <a:lnTo>
                    <a:pt x="512" y="1651"/>
                  </a:lnTo>
                  <a:lnTo>
                    <a:pt x="509" y="1651"/>
                  </a:lnTo>
                  <a:lnTo>
                    <a:pt x="509" y="1648"/>
                  </a:lnTo>
                  <a:lnTo>
                    <a:pt x="509" y="1651"/>
                  </a:lnTo>
                  <a:lnTo>
                    <a:pt x="506" y="1651"/>
                  </a:lnTo>
                  <a:lnTo>
                    <a:pt x="504" y="1654"/>
                  </a:lnTo>
                  <a:lnTo>
                    <a:pt x="504" y="1656"/>
                  </a:lnTo>
                  <a:lnTo>
                    <a:pt x="501" y="1656"/>
                  </a:lnTo>
                  <a:lnTo>
                    <a:pt x="501" y="1659"/>
                  </a:lnTo>
                  <a:lnTo>
                    <a:pt x="498" y="1659"/>
                  </a:lnTo>
                  <a:lnTo>
                    <a:pt x="498" y="1662"/>
                  </a:lnTo>
                  <a:lnTo>
                    <a:pt x="496" y="1662"/>
                  </a:lnTo>
                  <a:lnTo>
                    <a:pt x="496" y="1664"/>
                  </a:lnTo>
                  <a:lnTo>
                    <a:pt x="496" y="1667"/>
                  </a:lnTo>
                  <a:lnTo>
                    <a:pt x="496" y="1669"/>
                  </a:lnTo>
                  <a:lnTo>
                    <a:pt x="493" y="1669"/>
                  </a:lnTo>
                  <a:lnTo>
                    <a:pt x="496" y="1669"/>
                  </a:lnTo>
                  <a:lnTo>
                    <a:pt x="496" y="1672"/>
                  </a:lnTo>
                  <a:lnTo>
                    <a:pt x="493" y="1672"/>
                  </a:lnTo>
                  <a:lnTo>
                    <a:pt x="496" y="1672"/>
                  </a:lnTo>
                  <a:lnTo>
                    <a:pt x="493" y="1672"/>
                  </a:lnTo>
                  <a:lnTo>
                    <a:pt x="491" y="1672"/>
                  </a:lnTo>
                  <a:lnTo>
                    <a:pt x="491" y="1669"/>
                  </a:lnTo>
                  <a:lnTo>
                    <a:pt x="491" y="1672"/>
                  </a:lnTo>
                  <a:lnTo>
                    <a:pt x="488" y="1672"/>
                  </a:lnTo>
                  <a:lnTo>
                    <a:pt x="488" y="1675"/>
                  </a:lnTo>
                  <a:lnTo>
                    <a:pt x="485" y="1675"/>
                  </a:lnTo>
                  <a:lnTo>
                    <a:pt x="485" y="1677"/>
                  </a:lnTo>
                  <a:lnTo>
                    <a:pt x="485" y="1680"/>
                  </a:lnTo>
                  <a:lnTo>
                    <a:pt x="483" y="1680"/>
                  </a:lnTo>
                  <a:lnTo>
                    <a:pt x="485" y="1682"/>
                  </a:lnTo>
                  <a:lnTo>
                    <a:pt x="485" y="1685"/>
                  </a:lnTo>
                  <a:lnTo>
                    <a:pt x="483" y="1685"/>
                  </a:lnTo>
                  <a:lnTo>
                    <a:pt x="480" y="1685"/>
                  </a:lnTo>
                  <a:lnTo>
                    <a:pt x="480" y="1688"/>
                  </a:lnTo>
                  <a:lnTo>
                    <a:pt x="478" y="1688"/>
                  </a:lnTo>
                  <a:lnTo>
                    <a:pt x="480" y="1688"/>
                  </a:lnTo>
                  <a:lnTo>
                    <a:pt x="480" y="1690"/>
                  </a:lnTo>
                  <a:lnTo>
                    <a:pt x="480" y="1693"/>
                  </a:lnTo>
                  <a:lnTo>
                    <a:pt x="480" y="1695"/>
                  </a:lnTo>
                  <a:lnTo>
                    <a:pt x="478" y="1695"/>
                  </a:lnTo>
                  <a:lnTo>
                    <a:pt x="480" y="1698"/>
                  </a:lnTo>
                  <a:lnTo>
                    <a:pt x="478" y="1698"/>
                  </a:lnTo>
                  <a:lnTo>
                    <a:pt x="478" y="1701"/>
                  </a:lnTo>
                  <a:lnTo>
                    <a:pt x="475" y="1701"/>
                  </a:lnTo>
                  <a:lnTo>
                    <a:pt x="475" y="1703"/>
                  </a:lnTo>
                  <a:lnTo>
                    <a:pt x="475" y="1701"/>
                  </a:lnTo>
                  <a:lnTo>
                    <a:pt x="475" y="1703"/>
                  </a:lnTo>
                  <a:lnTo>
                    <a:pt x="472" y="1703"/>
                  </a:lnTo>
                  <a:lnTo>
                    <a:pt x="472" y="1701"/>
                  </a:lnTo>
                  <a:lnTo>
                    <a:pt x="470" y="1701"/>
                  </a:lnTo>
                  <a:lnTo>
                    <a:pt x="467" y="1701"/>
                  </a:lnTo>
                  <a:lnTo>
                    <a:pt x="465" y="1701"/>
                  </a:lnTo>
                  <a:lnTo>
                    <a:pt x="462" y="1701"/>
                  </a:lnTo>
                  <a:lnTo>
                    <a:pt x="459" y="1701"/>
                  </a:lnTo>
                  <a:lnTo>
                    <a:pt x="459" y="1698"/>
                  </a:lnTo>
                  <a:lnTo>
                    <a:pt x="457" y="1698"/>
                  </a:lnTo>
                  <a:lnTo>
                    <a:pt x="454" y="1698"/>
                  </a:lnTo>
                  <a:lnTo>
                    <a:pt x="454" y="1701"/>
                  </a:lnTo>
                  <a:lnTo>
                    <a:pt x="451" y="1701"/>
                  </a:lnTo>
                  <a:lnTo>
                    <a:pt x="451" y="1703"/>
                  </a:lnTo>
                  <a:lnTo>
                    <a:pt x="449" y="1703"/>
                  </a:lnTo>
                  <a:lnTo>
                    <a:pt x="449" y="1701"/>
                  </a:lnTo>
                  <a:lnTo>
                    <a:pt x="446" y="1701"/>
                  </a:lnTo>
                  <a:lnTo>
                    <a:pt x="446" y="1698"/>
                  </a:lnTo>
                  <a:lnTo>
                    <a:pt x="446" y="1695"/>
                  </a:lnTo>
                  <a:lnTo>
                    <a:pt x="444" y="1695"/>
                  </a:lnTo>
                  <a:lnTo>
                    <a:pt x="444" y="1693"/>
                  </a:lnTo>
                  <a:lnTo>
                    <a:pt x="444" y="1690"/>
                  </a:lnTo>
                  <a:lnTo>
                    <a:pt x="441" y="1690"/>
                  </a:lnTo>
                  <a:lnTo>
                    <a:pt x="441" y="1688"/>
                  </a:lnTo>
                  <a:lnTo>
                    <a:pt x="441" y="1685"/>
                  </a:lnTo>
                  <a:lnTo>
                    <a:pt x="438" y="1685"/>
                  </a:lnTo>
                  <a:lnTo>
                    <a:pt x="438" y="1682"/>
                  </a:lnTo>
                  <a:lnTo>
                    <a:pt x="436" y="1682"/>
                  </a:lnTo>
                  <a:lnTo>
                    <a:pt x="436" y="1680"/>
                  </a:lnTo>
                  <a:lnTo>
                    <a:pt x="436" y="1677"/>
                  </a:lnTo>
                  <a:lnTo>
                    <a:pt x="433" y="1677"/>
                  </a:lnTo>
                  <a:lnTo>
                    <a:pt x="433" y="1675"/>
                  </a:lnTo>
                  <a:lnTo>
                    <a:pt x="433" y="1672"/>
                  </a:lnTo>
                  <a:lnTo>
                    <a:pt x="431" y="1672"/>
                  </a:lnTo>
                  <a:lnTo>
                    <a:pt x="431" y="1669"/>
                  </a:lnTo>
                  <a:lnTo>
                    <a:pt x="431" y="1667"/>
                  </a:lnTo>
                  <a:lnTo>
                    <a:pt x="428" y="1667"/>
                  </a:lnTo>
                  <a:lnTo>
                    <a:pt x="428" y="1664"/>
                  </a:lnTo>
                  <a:lnTo>
                    <a:pt x="425" y="1662"/>
                  </a:lnTo>
                  <a:lnTo>
                    <a:pt x="425" y="1659"/>
                  </a:lnTo>
                  <a:lnTo>
                    <a:pt x="423" y="1659"/>
                  </a:lnTo>
                  <a:lnTo>
                    <a:pt x="423" y="1656"/>
                  </a:lnTo>
                  <a:lnTo>
                    <a:pt x="423" y="1654"/>
                  </a:lnTo>
                  <a:lnTo>
                    <a:pt x="420" y="1654"/>
                  </a:lnTo>
                  <a:lnTo>
                    <a:pt x="420" y="1651"/>
                  </a:lnTo>
                  <a:lnTo>
                    <a:pt x="420" y="1648"/>
                  </a:lnTo>
                  <a:lnTo>
                    <a:pt x="418" y="1648"/>
                  </a:lnTo>
                  <a:lnTo>
                    <a:pt x="418" y="1646"/>
                  </a:lnTo>
                  <a:lnTo>
                    <a:pt x="418" y="1643"/>
                  </a:lnTo>
                  <a:lnTo>
                    <a:pt x="415" y="1643"/>
                  </a:lnTo>
                  <a:lnTo>
                    <a:pt x="415" y="1641"/>
                  </a:lnTo>
                  <a:lnTo>
                    <a:pt x="412" y="1641"/>
                  </a:lnTo>
                  <a:lnTo>
                    <a:pt x="412" y="1638"/>
                  </a:lnTo>
                  <a:lnTo>
                    <a:pt x="407" y="1628"/>
                  </a:lnTo>
                  <a:lnTo>
                    <a:pt x="402" y="1633"/>
                  </a:lnTo>
                  <a:lnTo>
                    <a:pt x="394" y="1617"/>
                  </a:lnTo>
                  <a:lnTo>
                    <a:pt x="418" y="1609"/>
                  </a:lnTo>
                  <a:lnTo>
                    <a:pt x="410" y="1591"/>
                  </a:lnTo>
                  <a:lnTo>
                    <a:pt x="410" y="1588"/>
                  </a:lnTo>
                  <a:lnTo>
                    <a:pt x="407" y="1591"/>
                  </a:lnTo>
                  <a:lnTo>
                    <a:pt x="405" y="1591"/>
                  </a:lnTo>
                  <a:lnTo>
                    <a:pt x="399" y="1594"/>
                  </a:lnTo>
                  <a:lnTo>
                    <a:pt x="389" y="1599"/>
                  </a:lnTo>
                  <a:lnTo>
                    <a:pt x="389" y="1596"/>
                  </a:lnTo>
                  <a:lnTo>
                    <a:pt x="386" y="1594"/>
                  </a:lnTo>
                  <a:lnTo>
                    <a:pt x="384" y="1594"/>
                  </a:lnTo>
                  <a:lnTo>
                    <a:pt x="384" y="1596"/>
                  </a:lnTo>
                  <a:lnTo>
                    <a:pt x="386" y="1596"/>
                  </a:lnTo>
                  <a:lnTo>
                    <a:pt x="384" y="1596"/>
                  </a:lnTo>
                  <a:lnTo>
                    <a:pt x="381" y="1596"/>
                  </a:lnTo>
                  <a:lnTo>
                    <a:pt x="381" y="1599"/>
                  </a:lnTo>
                  <a:lnTo>
                    <a:pt x="384" y="1599"/>
                  </a:lnTo>
                  <a:lnTo>
                    <a:pt x="384" y="1601"/>
                  </a:lnTo>
                  <a:lnTo>
                    <a:pt x="381" y="1601"/>
                  </a:lnTo>
                  <a:lnTo>
                    <a:pt x="378" y="1601"/>
                  </a:lnTo>
                  <a:lnTo>
                    <a:pt x="378" y="1599"/>
                  </a:lnTo>
                  <a:lnTo>
                    <a:pt x="378" y="1596"/>
                  </a:lnTo>
                  <a:lnTo>
                    <a:pt x="378" y="1594"/>
                  </a:lnTo>
                  <a:lnTo>
                    <a:pt x="378" y="1591"/>
                  </a:lnTo>
                  <a:lnTo>
                    <a:pt x="376" y="1591"/>
                  </a:lnTo>
                  <a:lnTo>
                    <a:pt x="376" y="1588"/>
                  </a:lnTo>
                  <a:lnTo>
                    <a:pt x="376" y="1591"/>
                  </a:lnTo>
                  <a:lnTo>
                    <a:pt x="376" y="1588"/>
                  </a:lnTo>
                  <a:lnTo>
                    <a:pt x="373" y="1588"/>
                  </a:lnTo>
                  <a:lnTo>
                    <a:pt x="373" y="1586"/>
                  </a:lnTo>
                  <a:lnTo>
                    <a:pt x="373" y="1588"/>
                  </a:lnTo>
                  <a:lnTo>
                    <a:pt x="373" y="1586"/>
                  </a:lnTo>
                  <a:lnTo>
                    <a:pt x="373" y="1583"/>
                  </a:lnTo>
                  <a:lnTo>
                    <a:pt x="371" y="1583"/>
                  </a:lnTo>
                  <a:lnTo>
                    <a:pt x="371" y="1586"/>
                  </a:lnTo>
                  <a:lnTo>
                    <a:pt x="371" y="1583"/>
                  </a:lnTo>
                  <a:lnTo>
                    <a:pt x="371" y="1586"/>
                  </a:lnTo>
                  <a:lnTo>
                    <a:pt x="371" y="1583"/>
                  </a:lnTo>
                  <a:lnTo>
                    <a:pt x="368" y="1583"/>
                  </a:lnTo>
                  <a:lnTo>
                    <a:pt x="371" y="1583"/>
                  </a:lnTo>
                  <a:lnTo>
                    <a:pt x="371" y="1581"/>
                  </a:lnTo>
                  <a:lnTo>
                    <a:pt x="373" y="1581"/>
                  </a:lnTo>
                  <a:lnTo>
                    <a:pt x="373" y="1578"/>
                  </a:lnTo>
                  <a:lnTo>
                    <a:pt x="371" y="1578"/>
                  </a:lnTo>
                  <a:lnTo>
                    <a:pt x="371" y="1575"/>
                  </a:lnTo>
                  <a:lnTo>
                    <a:pt x="371" y="1573"/>
                  </a:lnTo>
                  <a:lnTo>
                    <a:pt x="371" y="1570"/>
                  </a:lnTo>
                  <a:lnTo>
                    <a:pt x="373" y="1567"/>
                  </a:lnTo>
                  <a:lnTo>
                    <a:pt x="371" y="1567"/>
                  </a:lnTo>
                  <a:lnTo>
                    <a:pt x="371" y="1565"/>
                  </a:lnTo>
                  <a:lnTo>
                    <a:pt x="371" y="1567"/>
                  </a:lnTo>
                  <a:lnTo>
                    <a:pt x="373" y="1567"/>
                  </a:lnTo>
                  <a:lnTo>
                    <a:pt x="373" y="1565"/>
                  </a:lnTo>
                  <a:lnTo>
                    <a:pt x="373" y="1562"/>
                  </a:lnTo>
                  <a:lnTo>
                    <a:pt x="373" y="1560"/>
                  </a:lnTo>
                  <a:lnTo>
                    <a:pt x="376" y="1560"/>
                  </a:lnTo>
                  <a:lnTo>
                    <a:pt x="376" y="1562"/>
                  </a:lnTo>
                  <a:lnTo>
                    <a:pt x="376" y="1560"/>
                  </a:lnTo>
                  <a:lnTo>
                    <a:pt x="376" y="1557"/>
                  </a:lnTo>
                  <a:lnTo>
                    <a:pt x="378" y="1557"/>
                  </a:lnTo>
                  <a:lnTo>
                    <a:pt x="376" y="1557"/>
                  </a:lnTo>
                  <a:lnTo>
                    <a:pt x="378" y="1557"/>
                  </a:lnTo>
                  <a:lnTo>
                    <a:pt x="378" y="1554"/>
                  </a:lnTo>
                  <a:lnTo>
                    <a:pt x="381" y="1554"/>
                  </a:lnTo>
                  <a:lnTo>
                    <a:pt x="381" y="1552"/>
                  </a:lnTo>
                  <a:lnTo>
                    <a:pt x="384" y="1552"/>
                  </a:lnTo>
                  <a:lnTo>
                    <a:pt x="384" y="1549"/>
                  </a:lnTo>
                  <a:lnTo>
                    <a:pt x="381" y="1549"/>
                  </a:lnTo>
                  <a:lnTo>
                    <a:pt x="384" y="1549"/>
                  </a:lnTo>
                  <a:lnTo>
                    <a:pt x="386" y="1549"/>
                  </a:lnTo>
                  <a:lnTo>
                    <a:pt x="384" y="1549"/>
                  </a:lnTo>
                  <a:lnTo>
                    <a:pt x="386" y="1549"/>
                  </a:lnTo>
                  <a:lnTo>
                    <a:pt x="389" y="1549"/>
                  </a:lnTo>
                  <a:lnTo>
                    <a:pt x="389" y="1547"/>
                  </a:lnTo>
                  <a:lnTo>
                    <a:pt x="389" y="1544"/>
                  </a:lnTo>
                  <a:lnTo>
                    <a:pt x="391" y="1544"/>
                  </a:lnTo>
                  <a:lnTo>
                    <a:pt x="391" y="1541"/>
                  </a:lnTo>
                  <a:lnTo>
                    <a:pt x="391" y="1539"/>
                  </a:lnTo>
                  <a:lnTo>
                    <a:pt x="394" y="1536"/>
                  </a:lnTo>
                  <a:lnTo>
                    <a:pt x="394" y="1534"/>
                  </a:lnTo>
                  <a:lnTo>
                    <a:pt x="394" y="1531"/>
                  </a:lnTo>
                  <a:lnTo>
                    <a:pt x="394" y="1528"/>
                  </a:lnTo>
                  <a:lnTo>
                    <a:pt x="394" y="1526"/>
                  </a:lnTo>
                  <a:lnTo>
                    <a:pt x="391" y="1526"/>
                  </a:lnTo>
                  <a:lnTo>
                    <a:pt x="389" y="1526"/>
                  </a:lnTo>
                  <a:lnTo>
                    <a:pt x="389" y="1523"/>
                  </a:lnTo>
                  <a:lnTo>
                    <a:pt x="386" y="1523"/>
                  </a:lnTo>
                  <a:lnTo>
                    <a:pt x="384" y="1520"/>
                  </a:lnTo>
                  <a:lnTo>
                    <a:pt x="386" y="1520"/>
                  </a:lnTo>
                  <a:lnTo>
                    <a:pt x="386" y="1518"/>
                  </a:lnTo>
                  <a:lnTo>
                    <a:pt x="386" y="1515"/>
                  </a:lnTo>
                  <a:lnTo>
                    <a:pt x="389" y="1515"/>
                  </a:lnTo>
                  <a:lnTo>
                    <a:pt x="389" y="1513"/>
                  </a:lnTo>
                  <a:lnTo>
                    <a:pt x="389" y="1510"/>
                  </a:lnTo>
                  <a:lnTo>
                    <a:pt x="391" y="1510"/>
                  </a:lnTo>
                  <a:lnTo>
                    <a:pt x="391" y="1507"/>
                  </a:lnTo>
                  <a:lnTo>
                    <a:pt x="394" y="1507"/>
                  </a:lnTo>
                  <a:lnTo>
                    <a:pt x="394" y="1505"/>
                  </a:lnTo>
                  <a:lnTo>
                    <a:pt x="394" y="1502"/>
                  </a:lnTo>
                  <a:lnTo>
                    <a:pt x="397" y="1502"/>
                  </a:lnTo>
                  <a:lnTo>
                    <a:pt x="397" y="1500"/>
                  </a:lnTo>
                  <a:lnTo>
                    <a:pt x="397" y="1497"/>
                  </a:lnTo>
                  <a:lnTo>
                    <a:pt x="399" y="1494"/>
                  </a:lnTo>
                  <a:lnTo>
                    <a:pt x="402" y="1492"/>
                  </a:lnTo>
                  <a:lnTo>
                    <a:pt x="405" y="1487"/>
                  </a:lnTo>
                  <a:lnTo>
                    <a:pt x="407" y="1484"/>
                  </a:lnTo>
                  <a:lnTo>
                    <a:pt x="407" y="1481"/>
                  </a:lnTo>
                  <a:lnTo>
                    <a:pt x="410" y="1479"/>
                  </a:lnTo>
                  <a:lnTo>
                    <a:pt x="410" y="1476"/>
                  </a:lnTo>
                  <a:lnTo>
                    <a:pt x="412" y="1473"/>
                  </a:lnTo>
                  <a:lnTo>
                    <a:pt x="412" y="1471"/>
                  </a:lnTo>
                  <a:lnTo>
                    <a:pt x="415" y="1471"/>
                  </a:lnTo>
                  <a:lnTo>
                    <a:pt x="415" y="1468"/>
                  </a:lnTo>
                  <a:lnTo>
                    <a:pt x="415" y="1466"/>
                  </a:lnTo>
                  <a:lnTo>
                    <a:pt x="418" y="1466"/>
                  </a:lnTo>
                  <a:lnTo>
                    <a:pt x="418" y="1463"/>
                  </a:lnTo>
                  <a:lnTo>
                    <a:pt x="420" y="1458"/>
                  </a:lnTo>
                  <a:lnTo>
                    <a:pt x="423" y="1458"/>
                  </a:lnTo>
                  <a:lnTo>
                    <a:pt x="423" y="1455"/>
                  </a:lnTo>
                  <a:lnTo>
                    <a:pt x="423" y="1453"/>
                  </a:lnTo>
                  <a:lnTo>
                    <a:pt x="423" y="1450"/>
                  </a:lnTo>
                  <a:lnTo>
                    <a:pt x="423" y="1447"/>
                  </a:lnTo>
                  <a:lnTo>
                    <a:pt x="423" y="1445"/>
                  </a:lnTo>
                  <a:lnTo>
                    <a:pt x="423" y="1442"/>
                  </a:lnTo>
                  <a:lnTo>
                    <a:pt x="423" y="1439"/>
                  </a:lnTo>
                  <a:lnTo>
                    <a:pt x="423" y="1434"/>
                  </a:lnTo>
                  <a:lnTo>
                    <a:pt x="415" y="1434"/>
                  </a:lnTo>
                  <a:lnTo>
                    <a:pt x="407" y="1434"/>
                  </a:lnTo>
                  <a:lnTo>
                    <a:pt x="399" y="1434"/>
                  </a:lnTo>
                  <a:lnTo>
                    <a:pt x="391" y="1434"/>
                  </a:lnTo>
                  <a:lnTo>
                    <a:pt x="386" y="1434"/>
                  </a:lnTo>
                  <a:lnTo>
                    <a:pt x="386" y="1432"/>
                  </a:lnTo>
                  <a:lnTo>
                    <a:pt x="386" y="1429"/>
                  </a:lnTo>
                  <a:lnTo>
                    <a:pt x="386" y="1426"/>
                  </a:lnTo>
                  <a:lnTo>
                    <a:pt x="386" y="1403"/>
                  </a:lnTo>
                  <a:lnTo>
                    <a:pt x="386" y="1400"/>
                  </a:lnTo>
                  <a:lnTo>
                    <a:pt x="386" y="1398"/>
                  </a:lnTo>
                  <a:lnTo>
                    <a:pt x="384" y="1398"/>
                  </a:lnTo>
                  <a:lnTo>
                    <a:pt x="381" y="1398"/>
                  </a:lnTo>
                  <a:lnTo>
                    <a:pt x="378" y="1395"/>
                  </a:lnTo>
                  <a:lnTo>
                    <a:pt x="376" y="1395"/>
                  </a:lnTo>
                  <a:lnTo>
                    <a:pt x="376" y="1392"/>
                  </a:lnTo>
                  <a:lnTo>
                    <a:pt x="373" y="1392"/>
                  </a:lnTo>
                  <a:lnTo>
                    <a:pt x="371" y="1392"/>
                  </a:lnTo>
                  <a:lnTo>
                    <a:pt x="371" y="1390"/>
                  </a:lnTo>
                  <a:lnTo>
                    <a:pt x="368" y="1390"/>
                  </a:lnTo>
                  <a:lnTo>
                    <a:pt x="368" y="1387"/>
                  </a:lnTo>
                  <a:lnTo>
                    <a:pt x="368" y="1385"/>
                  </a:lnTo>
                  <a:lnTo>
                    <a:pt x="365" y="1385"/>
                  </a:lnTo>
                  <a:lnTo>
                    <a:pt x="365" y="1382"/>
                  </a:lnTo>
                  <a:lnTo>
                    <a:pt x="363" y="1379"/>
                  </a:lnTo>
                  <a:lnTo>
                    <a:pt x="365" y="1379"/>
                  </a:lnTo>
                  <a:lnTo>
                    <a:pt x="365" y="1377"/>
                  </a:lnTo>
                  <a:lnTo>
                    <a:pt x="365" y="1374"/>
                  </a:lnTo>
                  <a:lnTo>
                    <a:pt x="363" y="1374"/>
                  </a:lnTo>
                  <a:lnTo>
                    <a:pt x="363" y="1372"/>
                  </a:lnTo>
                  <a:lnTo>
                    <a:pt x="363" y="1369"/>
                  </a:lnTo>
                  <a:lnTo>
                    <a:pt x="363" y="1366"/>
                  </a:lnTo>
                  <a:lnTo>
                    <a:pt x="363" y="1364"/>
                  </a:lnTo>
                  <a:lnTo>
                    <a:pt x="363" y="1361"/>
                  </a:lnTo>
                  <a:lnTo>
                    <a:pt x="363" y="1359"/>
                  </a:lnTo>
                  <a:lnTo>
                    <a:pt x="363" y="1356"/>
                  </a:lnTo>
                  <a:lnTo>
                    <a:pt x="365" y="1356"/>
                  </a:lnTo>
                  <a:lnTo>
                    <a:pt x="365" y="1353"/>
                  </a:lnTo>
                  <a:lnTo>
                    <a:pt x="365" y="1351"/>
                  </a:lnTo>
                  <a:lnTo>
                    <a:pt x="368" y="1351"/>
                  </a:lnTo>
                  <a:lnTo>
                    <a:pt x="368" y="1348"/>
                  </a:lnTo>
                  <a:lnTo>
                    <a:pt x="368" y="1345"/>
                  </a:lnTo>
                  <a:lnTo>
                    <a:pt x="371" y="1345"/>
                  </a:lnTo>
                  <a:lnTo>
                    <a:pt x="371" y="1343"/>
                  </a:lnTo>
                  <a:lnTo>
                    <a:pt x="371" y="1340"/>
                  </a:lnTo>
                  <a:lnTo>
                    <a:pt x="373" y="1340"/>
                  </a:lnTo>
                  <a:lnTo>
                    <a:pt x="373" y="1338"/>
                  </a:lnTo>
                  <a:lnTo>
                    <a:pt x="376" y="1335"/>
                  </a:lnTo>
                  <a:lnTo>
                    <a:pt x="376" y="1332"/>
                  </a:lnTo>
                  <a:lnTo>
                    <a:pt x="378" y="1330"/>
                  </a:lnTo>
                  <a:lnTo>
                    <a:pt x="378" y="1327"/>
                  </a:lnTo>
                  <a:lnTo>
                    <a:pt x="381" y="1325"/>
                  </a:lnTo>
                  <a:lnTo>
                    <a:pt x="381" y="1322"/>
                  </a:lnTo>
                  <a:lnTo>
                    <a:pt x="384" y="1322"/>
                  </a:lnTo>
                  <a:lnTo>
                    <a:pt x="384" y="1319"/>
                  </a:lnTo>
                  <a:lnTo>
                    <a:pt x="384" y="1317"/>
                  </a:lnTo>
                  <a:lnTo>
                    <a:pt x="386" y="1317"/>
                  </a:lnTo>
                  <a:lnTo>
                    <a:pt x="386" y="1314"/>
                  </a:lnTo>
                  <a:lnTo>
                    <a:pt x="386" y="1312"/>
                  </a:lnTo>
                  <a:lnTo>
                    <a:pt x="389" y="1312"/>
                  </a:lnTo>
                  <a:lnTo>
                    <a:pt x="389" y="1309"/>
                  </a:lnTo>
                  <a:lnTo>
                    <a:pt x="386" y="1309"/>
                  </a:lnTo>
                  <a:lnTo>
                    <a:pt x="384" y="1309"/>
                  </a:lnTo>
                  <a:lnTo>
                    <a:pt x="381" y="1309"/>
                  </a:lnTo>
                  <a:lnTo>
                    <a:pt x="381" y="1306"/>
                  </a:lnTo>
                  <a:lnTo>
                    <a:pt x="381" y="1304"/>
                  </a:lnTo>
                  <a:lnTo>
                    <a:pt x="381" y="1301"/>
                  </a:lnTo>
                  <a:lnTo>
                    <a:pt x="381" y="1298"/>
                  </a:lnTo>
                  <a:lnTo>
                    <a:pt x="384" y="1298"/>
                  </a:lnTo>
                  <a:lnTo>
                    <a:pt x="384" y="1296"/>
                  </a:lnTo>
                  <a:lnTo>
                    <a:pt x="381" y="1296"/>
                  </a:lnTo>
                  <a:lnTo>
                    <a:pt x="381" y="1293"/>
                  </a:lnTo>
                  <a:lnTo>
                    <a:pt x="381" y="1291"/>
                  </a:lnTo>
                  <a:lnTo>
                    <a:pt x="378" y="1291"/>
                  </a:lnTo>
                  <a:lnTo>
                    <a:pt x="378" y="1288"/>
                  </a:lnTo>
                  <a:lnTo>
                    <a:pt x="381" y="1288"/>
                  </a:lnTo>
                  <a:lnTo>
                    <a:pt x="378" y="1288"/>
                  </a:lnTo>
                  <a:lnTo>
                    <a:pt x="378" y="1285"/>
                  </a:lnTo>
                  <a:lnTo>
                    <a:pt x="376" y="1285"/>
                  </a:lnTo>
                  <a:lnTo>
                    <a:pt x="376" y="1283"/>
                  </a:lnTo>
                  <a:lnTo>
                    <a:pt x="373" y="1283"/>
                  </a:lnTo>
                  <a:lnTo>
                    <a:pt x="373" y="1280"/>
                  </a:lnTo>
                  <a:lnTo>
                    <a:pt x="373" y="1278"/>
                  </a:lnTo>
                  <a:lnTo>
                    <a:pt x="371" y="1278"/>
                  </a:lnTo>
                  <a:lnTo>
                    <a:pt x="371" y="1280"/>
                  </a:lnTo>
                  <a:lnTo>
                    <a:pt x="368" y="1280"/>
                  </a:lnTo>
                  <a:lnTo>
                    <a:pt x="371" y="1280"/>
                  </a:lnTo>
                  <a:lnTo>
                    <a:pt x="368" y="1283"/>
                  </a:lnTo>
                  <a:lnTo>
                    <a:pt x="368" y="1285"/>
                  </a:lnTo>
                  <a:lnTo>
                    <a:pt x="368" y="1288"/>
                  </a:lnTo>
                  <a:lnTo>
                    <a:pt x="368" y="1291"/>
                  </a:lnTo>
                  <a:lnTo>
                    <a:pt x="371" y="1296"/>
                  </a:lnTo>
                  <a:lnTo>
                    <a:pt x="371" y="1298"/>
                  </a:lnTo>
                  <a:lnTo>
                    <a:pt x="373" y="1304"/>
                  </a:lnTo>
                  <a:lnTo>
                    <a:pt x="376" y="1306"/>
                  </a:lnTo>
                  <a:lnTo>
                    <a:pt x="376" y="1309"/>
                  </a:lnTo>
                  <a:lnTo>
                    <a:pt x="376" y="1312"/>
                  </a:lnTo>
                  <a:lnTo>
                    <a:pt x="376" y="1314"/>
                  </a:lnTo>
                  <a:lnTo>
                    <a:pt x="376" y="1317"/>
                  </a:lnTo>
                  <a:lnTo>
                    <a:pt x="373" y="1317"/>
                  </a:lnTo>
                  <a:lnTo>
                    <a:pt x="373" y="1319"/>
                  </a:lnTo>
                  <a:lnTo>
                    <a:pt x="373" y="1322"/>
                  </a:lnTo>
                  <a:lnTo>
                    <a:pt x="371" y="1322"/>
                  </a:lnTo>
                  <a:lnTo>
                    <a:pt x="371" y="1325"/>
                  </a:lnTo>
                  <a:lnTo>
                    <a:pt x="371" y="1327"/>
                  </a:lnTo>
                  <a:lnTo>
                    <a:pt x="368" y="1327"/>
                  </a:lnTo>
                  <a:lnTo>
                    <a:pt x="368" y="1330"/>
                  </a:lnTo>
                  <a:lnTo>
                    <a:pt x="368" y="1332"/>
                  </a:lnTo>
                  <a:lnTo>
                    <a:pt x="365" y="1332"/>
                  </a:lnTo>
                  <a:lnTo>
                    <a:pt x="365" y="1335"/>
                  </a:lnTo>
                  <a:lnTo>
                    <a:pt x="365" y="1338"/>
                  </a:lnTo>
                  <a:lnTo>
                    <a:pt x="363" y="1338"/>
                  </a:lnTo>
                  <a:lnTo>
                    <a:pt x="363" y="1340"/>
                  </a:lnTo>
                  <a:lnTo>
                    <a:pt x="363" y="1343"/>
                  </a:lnTo>
                  <a:lnTo>
                    <a:pt x="360" y="1343"/>
                  </a:lnTo>
                  <a:lnTo>
                    <a:pt x="360" y="1345"/>
                  </a:lnTo>
                  <a:lnTo>
                    <a:pt x="358" y="1345"/>
                  </a:lnTo>
                  <a:lnTo>
                    <a:pt x="358" y="1348"/>
                  </a:lnTo>
                  <a:lnTo>
                    <a:pt x="355" y="1348"/>
                  </a:lnTo>
                  <a:lnTo>
                    <a:pt x="352" y="1348"/>
                  </a:lnTo>
                  <a:lnTo>
                    <a:pt x="350" y="1348"/>
                  </a:lnTo>
                  <a:lnTo>
                    <a:pt x="350" y="1351"/>
                  </a:lnTo>
                  <a:lnTo>
                    <a:pt x="350" y="1348"/>
                  </a:lnTo>
                  <a:lnTo>
                    <a:pt x="347" y="1348"/>
                  </a:lnTo>
                  <a:lnTo>
                    <a:pt x="344" y="1348"/>
                  </a:lnTo>
                  <a:lnTo>
                    <a:pt x="344" y="1351"/>
                  </a:lnTo>
                  <a:lnTo>
                    <a:pt x="342" y="1351"/>
                  </a:lnTo>
                  <a:lnTo>
                    <a:pt x="342" y="1348"/>
                  </a:lnTo>
                  <a:lnTo>
                    <a:pt x="339" y="1348"/>
                  </a:lnTo>
                  <a:lnTo>
                    <a:pt x="339" y="1351"/>
                  </a:lnTo>
                  <a:lnTo>
                    <a:pt x="339" y="1348"/>
                  </a:lnTo>
                  <a:lnTo>
                    <a:pt x="337" y="1351"/>
                  </a:lnTo>
                  <a:lnTo>
                    <a:pt x="334" y="1351"/>
                  </a:lnTo>
                  <a:lnTo>
                    <a:pt x="334" y="1348"/>
                  </a:lnTo>
                  <a:lnTo>
                    <a:pt x="334" y="1345"/>
                  </a:lnTo>
                  <a:lnTo>
                    <a:pt x="331" y="1345"/>
                  </a:lnTo>
                  <a:lnTo>
                    <a:pt x="329" y="1345"/>
                  </a:lnTo>
                  <a:lnTo>
                    <a:pt x="326" y="1348"/>
                  </a:lnTo>
                  <a:lnTo>
                    <a:pt x="324" y="1348"/>
                  </a:lnTo>
                  <a:lnTo>
                    <a:pt x="324" y="1351"/>
                  </a:lnTo>
                  <a:lnTo>
                    <a:pt x="321" y="1348"/>
                  </a:lnTo>
                  <a:lnTo>
                    <a:pt x="321" y="1351"/>
                  </a:lnTo>
                  <a:lnTo>
                    <a:pt x="318" y="1351"/>
                  </a:lnTo>
                  <a:lnTo>
                    <a:pt x="316" y="1351"/>
                  </a:lnTo>
                  <a:lnTo>
                    <a:pt x="313" y="1351"/>
                  </a:lnTo>
                  <a:lnTo>
                    <a:pt x="311" y="1351"/>
                  </a:lnTo>
                  <a:lnTo>
                    <a:pt x="308" y="1351"/>
                  </a:lnTo>
                  <a:lnTo>
                    <a:pt x="305" y="1351"/>
                  </a:lnTo>
                  <a:lnTo>
                    <a:pt x="305" y="1353"/>
                  </a:lnTo>
                  <a:lnTo>
                    <a:pt x="303" y="1353"/>
                  </a:lnTo>
                  <a:lnTo>
                    <a:pt x="303" y="1361"/>
                  </a:lnTo>
                  <a:lnTo>
                    <a:pt x="292" y="1361"/>
                  </a:lnTo>
                  <a:lnTo>
                    <a:pt x="292" y="1366"/>
                  </a:lnTo>
                  <a:lnTo>
                    <a:pt x="287" y="1369"/>
                  </a:lnTo>
                  <a:lnTo>
                    <a:pt x="284" y="1369"/>
                  </a:lnTo>
                  <a:lnTo>
                    <a:pt x="284" y="1372"/>
                  </a:lnTo>
                  <a:lnTo>
                    <a:pt x="287" y="1372"/>
                  </a:lnTo>
                  <a:lnTo>
                    <a:pt x="284" y="1372"/>
                  </a:lnTo>
                  <a:lnTo>
                    <a:pt x="284" y="1374"/>
                  </a:lnTo>
                  <a:lnTo>
                    <a:pt x="287" y="1374"/>
                  </a:lnTo>
                  <a:lnTo>
                    <a:pt x="287" y="1377"/>
                  </a:lnTo>
                  <a:lnTo>
                    <a:pt x="287" y="1379"/>
                  </a:lnTo>
                  <a:lnTo>
                    <a:pt x="287" y="1382"/>
                  </a:lnTo>
                  <a:lnTo>
                    <a:pt x="284" y="1382"/>
                  </a:lnTo>
                  <a:lnTo>
                    <a:pt x="284" y="1385"/>
                  </a:lnTo>
                  <a:lnTo>
                    <a:pt x="284" y="1387"/>
                  </a:lnTo>
                  <a:lnTo>
                    <a:pt x="282" y="1387"/>
                  </a:lnTo>
                  <a:lnTo>
                    <a:pt x="282" y="1390"/>
                  </a:lnTo>
                  <a:lnTo>
                    <a:pt x="282" y="1387"/>
                  </a:lnTo>
                  <a:lnTo>
                    <a:pt x="279" y="1387"/>
                  </a:lnTo>
                  <a:lnTo>
                    <a:pt x="279" y="1385"/>
                  </a:lnTo>
                  <a:lnTo>
                    <a:pt x="277" y="1385"/>
                  </a:lnTo>
                  <a:lnTo>
                    <a:pt x="277" y="1387"/>
                  </a:lnTo>
                  <a:lnTo>
                    <a:pt x="274" y="1387"/>
                  </a:lnTo>
                  <a:lnTo>
                    <a:pt x="271" y="1387"/>
                  </a:lnTo>
                  <a:lnTo>
                    <a:pt x="271" y="1390"/>
                  </a:lnTo>
                  <a:lnTo>
                    <a:pt x="274" y="1390"/>
                  </a:lnTo>
                  <a:lnTo>
                    <a:pt x="274" y="1392"/>
                  </a:lnTo>
                  <a:lnTo>
                    <a:pt x="271" y="1392"/>
                  </a:lnTo>
                  <a:lnTo>
                    <a:pt x="271" y="1395"/>
                  </a:lnTo>
                  <a:lnTo>
                    <a:pt x="271" y="1392"/>
                  </a:lnTo>
                  <a:lnTo>
                    <a:pt x="271" y="1395"/>
                  </a:lnTo>
                  <a:lnTo>
                    <a:pt x="269" y="1395"/>
                  </a:lnTo>
                  <a:lnTo>
                    <a:pt x="271" y="1395"/>
                  </a:lnTo>
                  <a:lnTo>
                    <a:pt x="269" y="1395"/>
                  </a:lnTo>
                  <a:lnTo>
                    <a:pt x="269" y="1398"/>
                  </a:lnTo>
                  <a:lnTo>
                    <a:pt x="266" y="1398"/>
                  </a:lnTo>
                  <a:lnTo>
                    <a:pt x="266" y="1400"/>
                  </a:lnTo>
                  <a:lnTo>
                    <a:pt x="264" y="1398"/>
                  </a:lnTo>
                  <a:lnTo>
                    <a:pt x="266" y="1398"/>
                  </a:lnTo>
                  <a:lnTo>
                    <a:pt x="264" y="1398"/>
                  </a:lnTo>
                  <a:lnTo>
                    <a:pt x="261" y="1398"/>
                  </a:lnTo>
                  <a:lnTo>
                    <a:pt x="261" y="1400"/>
                  </a:lnTo>
                  <a:lnTo>
                    <a:pt x="258" y="1400"/>
                  </a:lnTo>
                  <a:lnTo>
                    <a:pt x="258" y="1403"/>
                  </a:lnTo>
                  <a:lnTo>
                    <a:pt x="261" y="1403"/>
                  </a:lnTo>
                  <a:lnTo>
                    <a:pt x="261" y="1406"/>
                  </a:lnTo>
                  <a:lnTo>
                    <a:pt x="261" y="1408"/>
                  </a:lnTo>
                  <a:lnTo>
                    <a:pt x="258" y="1408"/>
                  </a:lnTo>
                  <a:lnTo>
                    <a:pt x="258" y="1411"/>
                  </a:lnTo>
                  <a:lnTo>
                    <a:pt x="256" y="1411"/>
                  </a:lnTo>
                  <a:lnTo>
                    <a:pt x="256" y="1413"/>
                  </a:lnTo>
                  <a:lnTo>
                    <a:pt x="253" y="1413"/>
                  </a:lnTo>
                  <a:lnTo>
                    <a:pt x="253" y="1411"/>
                  </a:lnTo>
                  <a:lnTo>
                    <a:pt x="251" y="1411"/>
                  </a:lnTo>
                  <a:lnTo>
                    <a:pt x="251" y="1413"/>
                  </a:lnTo>
                  <a:lnTo>
                    <a:pt x="253" y="1413"/>
                  </a:lnTo>
                  <a:lnTo>
                    <a:pt x="251" y="1413"/>
                  </a:lnTo>
                  <a:lnTo>
                    <a:pt x="251" y="1416"/>
                  </a:lnTo>
                  <a:lnTo>
                    <a:pt x="251" y="1419"/>
                  </a:lnTo>
                  <a:lnTo>
                    <a:pt x="253" y="1419"/>
                  </a:lnTo>
                  <a:lnTo>
                    <a:pt x="251" y="1419"/>
                  </a:lnTo>
                  <a:lnTo>
                    <a:pt x="251" y="1421"/>
                  </a:lnTo>
                  <a:lnTo>
                    <a:pt x="248" y="1421"/>
                  </a:lnTo>
                  <a:lnTo>
                    <a:pt x="248" y="1424"/>
                  </a:lnTo>
                  <a:lnTo>
                    <a:pt x="245" y="1424"/>
                  </a:lnTo>
                  <a:lnTo>
                    <a:pt x="245" y="1426"/>
                  </a:lnTo>
                  <a:lnTo>
                    <a:pt x="243" y="1426"/>
                  </a:lnTo>
                  <a:lnTo>
                    <a:pt x="243" y="1429"/>
                  </a:lnTo>
                  <a:lnTo>
                    <a:pt x="240" y="1429"/>
                  </a:lnTo>
                  <a:lnTo>
                    <a:pt x="240" y="1432"/>
                  </a:lnTo>
                  <a:lnTo>
                    <a:pt x="237" y="1432"/>
                  </a:lnTo>
                  <a:lnTo>
                    <a:pt x="237" y="1429"/>
                  </a:lnTo>
                  <a:lnTo>
                    <a:pt x="240" y="1429"/>
                  </a:lnTo>
                  <a:lnTo>
                    <a:pt x="237" y="1429"/>
                  </a:lnTo>
                  <a:lnTo>
                    <a:pt x="235" y="1429"/>
                  </a:lnTo>
                  <a:lnTo>
                    <a:pt x="235" y="1432"/>
                  </a:lnTo>
                  <a:lnTo>
                    <a:pt x="237" y="1432"/>
                  </a:lnTo>
                  <a:lnTo>
                    <a:pt x="235" y="1432"/>
                  </a:lnTo>
                  <a:lnTo>
                    <a:pt x="235" y="1429"/>
                  </a:lnTo>
                  <a:lnTo>
                    <a:pt x="235" y="1432"/>
                  </a:lnTo>
                  <a:lnTo>
                    <a:pt x="232" y="1432"/>
                  </a:lnTo>
                  <a:lnTo>
                    <a:pt x="232" y="1434"/>
                  </a:lnTo>
                  <a:lnTo>
                    <a:pt x="230" y="1434"/>
                  </a:lnTo>
                  <a:lnTo>
                    <a:pt x="232" y="1434"/>
                  </a:lnTo>
                  <a:lnTo>
                    <a:pt x="232" y="1437"/>
                  </a:lnTo>
                  <a:lnTo>
                    <a:pt x="230" y="1437"/>
                  </a:lnTo>
                  <a:lnTo>
                    <a:pt x="232" y="1437"/>
                  </a:lnTo>
                  <a:lnTo>
                    <a:pt x="232" y="1439"/>
                  </a:lnTo>
                  <a:lnTo>
                    <a:pt x="230" y="1439"/>
                  </a:lnTo>
                  <a:lnTo>
                    <a:pt x="230" y="1442"/>
                  </a:lnTo>
                  <a:lnTo>
                    <a:pt x="227" y="1442"/>
                  </a:lnTo>
                  <a:lnTo>
                    <a:pt x="224" y="1442"/>
                  </a:lnTo>
                  <a:lnTo>
                    <a:pt x="224" y="1445"/>
                  </a:lnTo>
                  <a:lnTo>
                    <a:pt x="224" y="1442"/>
                  </a:lnTo>
                  <a:lnTo>
                    <a:pt x="224" y="1445"/>
                  </a:lnTo>
                  <a:lnTo>
                    <a:pt x="222" y="1445"/>
                  </a:lnTo>
                  <a:lnTo>
                    <a:pt x="224" y="1445"/>
                  </a:lnTo>
                  <a:lnTo>
                    <a:pt x="224" y="1447"/>
                  </a:lnTo>
                  <a:lnTo>
                    <a:pt x="222" y="1447"/>
                  </a:lnTo>
                  <a:lnTo>
                    <a:pt x="224" y="1447"/>
                  </a:lnTo>
                  <a:lnTo>
                    <a:pt x="222" y="1447"/>
                  </a:lnTo>
                  <a:lnTo>
                    <a:pt x="222" y="1450"/>
                  </a:lnTo>
                  <a:lnTo>
                    <a:pt x="222" y="1453"/>
                  </a:lnTo>
                  <a:lnTo>
                    <a:pt x="219" y="1453"/>
                  </a:lnTo>
                  <a:lnTo>
                    <a:pt x="219" y="1455"/>
                  </a:lnTo>
                  <a:lnTo>
                    <a:pt x="219" y="1453"/>
                  </a:lnTo>
                  <a:lnTo>
                    <a:pt x="219" y="1455"/>
                  </a:lnTo>
                  <a:lnTo>
                    <a:pt x="219" y="1453"/>
                  </a:lnTo>
                  <a:lnTo>
                    <a:pt x="217" y="1453"/>
                  </a:lnTo>
                  <a:lnTo>
                    <a:pt x="217" y="1455"/>
                  </a:lnTo>
                  <a:lnTo>
                    <a:pt x="214" y="1455"/>
                  </a:lnTo>
                  <a:lnTo>
                    <a:pt x="217" y="1455"/>
                  </a:lnTo>
                  <a:lnTo>
                    <a:pt x="214" y="1458"/>
                  </a:lnTo>
                  <a:lnTo>
                    <a:pt x="214" y="1460"/>
                  </a:lnTo>
                  <a:lnTo>
                    <a:pt x="211" y="1460"/>
                  </a:lnTo>
                  <a:lnTo>
                    <a:pt x="209" y="1460"/>
                  </a:lnTo>
                  <a:lnTo>
                    <a:pt x="209" y="1463"/>
                  </a:lnTo>
                  <a:lnTo>
                    <a:pt x="209" y="1460"/>
                  </a:lnTo>
                  <a:lnTo>
                    <a:pt x="206" y="1460"/>
                  </a:lnTo>
                  <a:lnTo>
                    <a:pt x="204" y="1460"/>
                  </a:lnTo>
                  <a:lnTo>
                    <a:pt x="204" y="1463"/>
                  </a:lnTo>
                  <a:lnTo>
                    <a:pt x="206" y="1463"/>
                  </a:lnTo>
                  <a:lnTo>
                    <a:pt x="209" y="1466"/>
                  </a:lnTo>
                  <a:lnTo>
                    <a:pt x="209" y="1468"/>
                  </a:lnTo>
                  <a:lnTo>
                    <a:pt x="206" y="1468"/>
                  </a:lnTo>
                  <a:lnTo>
                    <a:pt x="206" y="1471"/>
                  </a:lnTo>
                  <a:lnTo>
                    <a:pt x="204" y="1468"/>
                  </a:lnTo>
                  <a:lnTo>
                    <a:pt x="204" y="1471"/>
                  </a:lnTo>
                  <a:lnTo>
                    <a:pt x="204" y="1473"/>
                  </a:lnTo>
                  <a:lnTo>
                    <a:pt x="204" y="1476"/>
                  </a:lnTo>
                  <a:lnTo>
                    <a:pt x="201" y="1476"/>
                  </a:lnTo>
                  <a:lnTo>
                    <a:pt x="198" y="1479"/>
                  </a:lnTo>
                  <a:lnTo>
                    <a:pt x="198" y="1481"/>
                  </a:lnTo>
                  <a:lnTo>
                    <a:pt x="196" y="1481"/>
                  </a:lnTo>
                  <a:lnTo>
                    <a:pt x="196" y="1484"/>
                  </a:lnTo>
                  <a:lnTo>
                    <a:pt x="193" y="1484"/>
                  </a:lnTo>
                  <a:lnTo>
                    <a:pt x="193" y="1487"/>
                  </a:lnTo>
                  <a:lnTo>
                    <a:pt x="190" y="1487"/>
                  </a:lnTo>
                  <a:lnTo>
                    <a:pt x="190" y="1484"/>
                  </a:lnTo>
                  <a:lnTo>
                    <a:pt x="188" y="1484"/>
                  </a:lnTo>
                  <a:lnTo>
                    <a:pt x="185" y="1484"/>
                  </a:lnTo>
                  <a:lnTo>
                    <a:pt x="183" y="1484"/>
                  </a:lnTo>
                  <a:lnTo>
                    <a:pt x="180" y="1487"/>
                  </a:lnTo>
                  <a:lnTo>
                    <a:pt x="177" y="1487"/>
                  </a:lnTo>
                  <a:lnTo>
                    <a:pt x="177" y="1484"/>
                  </a:lnTo>
                  <a:lnTo>
                    <a:pt x="177" y="1481"/>
                  </a:lnTo>
                  <a:lnTo>
                    <a:pt x="180" y="1479"/>
                  </a:lnTo>
                  <a:lnTo>
                    <a:pt x="180" y="1476"/>
                  </a:lnTo>
                  <a:lnTo>
                    <a:pt x="180" y="1473"/>
                  </a:lnTo>
                  <a:lnTo>
                    <a:pt x="177" y="1473"/>
                  </a:lnTo>
                  <a:lnTo>
                    <a:pt x="177" y="1471"/>
                  </a:lnTo>
                  <a:lnTo>
                    <a:pt x="175" y="1468"/>
                  </a:lnTo>
                  <a:lnTo>
                    <a:pt x="172" y="1466"/>
                  </a:lnTo>
                  <a:lnTo>
                    <a:pt x="172" y="1460"/>
                  </a:lnTo>
                  <a:lnTo>
                    <a:pt x="172" y="1458"/>
                  </a:lnTo>
                  <a:lnTo>
                    <a:pt x="172" y="1455"/>
                  </a:lnTo>
                  <a:lnTo>
                    <a:pt x="175" y="1453"/>
                  </a:lnTo>
                  <a:lnTo>
                    <a:pt x="175" y="1450"/>
                  </a:lnTo>
                  <a:lnTo>
                    <a:pt x="172" y="1447"/>
                  </a:lnTo>
                  <a:lnTo>
                    <a:pt x="172" y="1445"/>
                  </a:lnTo>
                  <a:lnTo>
                    <a:pt x="172" y="1442"/>
                  </a:lnTo>
                  <a:lnTo>
                    <a:pt x="170" y="1439"/>
                  </a:lnTo>
                  <a:lnTo>
                    <a:pt x="172" y="1437"/>
                  </a:lnTo>
                  <a:lnTo>
                    <a:pt x="170" y="1434"/>
                  </a:lnTo>
                  <a:lnTo>
                    <a:pt x="170" y="1432"/>
                  </a:lnTo>
                  <a:lnTo>
                    <a:pt x="172" y="1432"/>
                  </a:lnTo>
                  <a:lnTo>
                    <a:pt x="175" y="1432"/>
                  </a:lnTo>
                  <a:lnTo>
                    <a:pt x="175" y="1429"/>
                  </a:lnTo>
                  <a:lnTo>
                    <a:pt x="175" y="1426"/>
                  </a:lnTo>
                  <a:lnTo>
                    <a:pt x="177" y="1426"/>
                  </a:lnTo>
                  <a:lnTo>
                    <a:pt x="177" y="1424"/>
                  </a:lnTo>
                  <a:lnTo>
                    <a:pt x="180" y="1424"/>
                  </a:lnTo>
                  <a:lnTo>
                    <a:pt x="180" y="1421"/>
                  </a:lnTo>
                  <a:lnTo>
                    <a:pt x="180" y="1419"/>
                  </a:lnTo>
                  <a:lnTo>
                    <a:pt x="180" y="1416"/>
                  </a:lnTo>
                  <a:lnTo>
                    <a:pt x="180" y="1413"/>
                  </a:lnTo>
                  <a:lnTo>
                    <a:pt x="183" y="1413"/>
                  </a:lnTo>
                  <a:lnTo>
                    <a:pt x="185" y="1413"/>
                  </a:lnTo>
                  <a:lnTo>
                    <a:pt x="185" y="1411"/>
                  </a:lnTo>
                  <a:lnTo>
                    <a:pt x="188" y="1411"/>
                  </a:lnTo>
                  <a:lnTo>
                    <a:pt x="190" y="1408"/>
                  </a:lnTo>
                  <a:lnTo>
                    <a:pt x="193" y="1408"/>
                  </a:lnTo>
                  <a:lnTo>
                    <a:pt x="196" y="1406"/>
                  </a:lnTo>
                  <a:lnTo>
                    <a:pt x="198" y="1406"/>
                  </a:lnTo>
                  <a:lnTo>
                    <a:pt x="201" y="1406"/>
                  </a:lnTo>
                  <a:lnTo>
                    <a:pt x="198" y="1408"/>
                  </a:lnTo>
                  <a:lnTo>
                    <a:pt x="201" y="1408"/>
                  </a:lnTo>
                  <a:lnTo>
                    <a:pt x="204" y="1411"/>
                  </a:lnTo>
                  <a:lnTo>
                    <a:pt x="206" y="1411"/>
                  </a:lnTo>
                  <a:lnTo>
                    <a:pt x="206" y="1408"/>
                  </a:lnTo>
                  <a:lnTo>
                    <a:pt x="206" y="1406"/>
                  </a:lnTo>
                  <a:lnTo>
                    <a:pt x="206" y="1403"/>
                  </a:lnTo>
                  <a:lnTo>
                    <a:pt x="204" y="1400"/>
                  </a:lnTo>
                  <a:lnTo>
                    <a:pt x="201" y="1398"/>
                  </a:lnTo>
                  <a:lnTo>
                    <a:pt x="204" y="1398"/>
                  </a:lnTo>
                  <a:lnTo>
                    <a:pt x="204" y="1395"/>
                  </a:lnTo>
                  <a:lnTo>
                    <a:pt x="206" y="1395"/>
                  </a:lnTo>
                  <a:lnTo>
                    <a:pt x="209" y="1392"/>
                  </a:lnTo>
                  <a:lnTo>
                    <a:pt x="206" y="1390"/>
                  </a:lnTo>
                  <a:lnTo>
                    <a:pt x="206" y="1387"/>
                  </a:lnTo>
                  <a:lnTo>
                    <a:pt x="206" y="1385"/>
                  </a:lnTo>
                  <a:lnTo>
                    <a:pt x="206" y="1382"/>
                  </a:lnTo>
                  <a:lnTo>
                    <a:pt x="204" y="1382"/>
                  </a:lnTo>
                  <a:lnTo>
                    <a:pt x="204" y="1379"/>
                  </a:lnTo>
                  <a:lnTo>
                    <a:pt x="201" y="1379"/>
                  </a:lnTo>
                  <a:lnTo>
                    <a:pt x="201" y="1377"/>
                  </a:lnTo>
                  <a:lnTo>
                    <a:pt x="201" y="1374"/>
                  </a:lnTo>
                  <a:lnTo>
                    <a:pt x="198" y="1372"/>
                  </a:lnTo>
                  <a:lnTo>
                    <a:pt x="198" y="1369"/>
                  </a:lnTo>
                  <a:lnTo>
                    <a:pt x="198" y="1366"/>
                  </a:lnTo>
                  <a:lnTo>
                    <a:pt x="198" y="1364"/>
                  </a:lnTo>
                  <a:lnTo>
                    <a:pt x="196" y="1364"/>
                  </a:lnTo>
                  <a:lnTo>
                    <a:pt x="196" y="1361"/>
                  </a:lnTo>
                  <a:lnTo>
                    <a:pt x="193" y="1361"/>
                  </a:lnTo>
                  <a:lnTo>
                    <a:pt x="193" y="1359"/>
                  </a:lnTo>
                  <a:lnTo>
                    <a:pt x="190" y="1356"/>
                  </a:lnTo>
                  <a:lnTo>
                    <a:pt x="193" y="1353"/>
                  </a:lnTo>
                  <a:lnTo>
                    <a:pt x="196" y="1351"/>
                  </a:lnTo>
                  <a:lnTo>
                    <a:pt x="196" y="1348"/>
                  </a:lnTo>
                  <a:lnTo>
                    <a:pt x="193" y="1345"/>
                  </a:lnTo>
                  <a:lnTo>
                    <a:pt x="193" y="1343"/>
                  </a:lnTo>
                  <a:lnTo>
                    <a:pt x="193" y="1340"/>
                  </a:lnTo>
                  <a:lnTo>
                    <a:pt x="190" y="1340"/>
                  </a:lnTo>
                  <a:lnTo>
                    <a:pt x="188" y="1338"/>
                  </a:lnTo>
                  <a:lnTo>
                    <a:pt x="185" y="1338"/>
                  </a:lnTo>
                  <a:lnTo>
                    <a:pt x="183" y="1338"/>
                  </a:lnTo>
                  <a:lnTo>
                    <a:pt x="183" y="1335"/>
                  </a:lnTo>
                  <a:lnTo>
                    <a:pt x="180" y="1335"/>
                  </a:lnTo>
                  <a:lnTo>
                    <a:pt x="180" y="1332"/>
                  </a:lnTo>
                  <a:lnTo>
                    <a:pt x="177" y="1332"/>
                  </a:lnTo>
                  <a:lnTo>
                    <a:pt x="177" y="1330"/>
                  </a:lnTo>
                  <a:lnTo>
                    <a:pt x="175" y="1327"/>
                  </a:lnTo>
                  <a:lnTo>
                    <a:pt x="172" y="1327"/>
                  </a:lnTo>
                  <a:lnTo>
                    <a:pt x="172" y="1325"/>
                  </a:lnTo>
                  <a:lnTo>
                    <a:pt x="175" y="1322"/>
                  </a:lnTo>
                  <a:lnTo>
                    <a:pt x="172" y="1322"/>
                  </a:lnTo>
                  <a:lnTo>
                    <a:pt x="170" y="1319"/>
                  </a:lnTo>
                  <a:lnTo>
                    <a:pt x="170" y="1317"/>
                  </a:lnTo>
                  <a:lnTo>
                    <a:pt x="170" y="1319"/>
                  </a:lnTo>
                  <a:lnTo>
                    <a:pt x="167" y="1319"/>
                  </a:lnTo>
                  <a:lnTo>
                    <a:pt x="167" y="1317"/>
                  </a:lnTo>
                  <a:lnTo>
                    <a:pt x="164" y="1317"/>
                  </a:lnTo>
                  <a:lnTo>
                    <a:pt x="162" y="1317"/>
                  </a:lnTo>
                  <a:lnTo>
                    <a:pt x="162" y="1314"/>
                  </a:lnTo>
                  <a:lnTo>
                    <a:pt x="159" y="1314"/>
                  </a:lnTo>
                  <a:lnTo>
                    <a:pt x="162" y="1314"/>
                  </a:lnTo>
                  <a:lnTo>
                    <a:pt x="162" y="1312"/>
                  </a:lnTo>
                  <a:lnTo>
                    <a:pt x="162" y="1309"/>
                  </a:lnTo>
                  <a:lnTo>
                    <a:pt x="159" y="1309"/>
                  </a:lnTo>
                  <a:lnTo>
                    <a:pt x="159" y="1306"/>
                  </a:lnTo>
                  <a:lnTo>
                    <a:pt x="162" y="1306"/>
                  </a:lnTo>
                  <a:lnTo>
                    <a:pt x="162" y="1304"/>
                  </a:lnTo>
                  <a:lnTo>
                    <a:pt x="162" y="1301"/>
                  </a:lnTo>
                  <a:lnTo>
                    <a:pt x="162" y="1298"/>
                  </a:lnTo>
                  <a:lnTo>
                    <a:pt x="164" y="1296"/>
                  </a:lnTo>
                  <a:lnTo>
                    <a:pt x="164" y="1293"/>
                  </a:lnTo>
                  <a:lnTo>
                    <a:pt x="164" y="1291"/>
                  </a:lnTo>
                  <a:lnTo>
                    <a:pt x="164" y="1288"/>
                  </a:lnTo>
                  <a:lnTo>
                    <a:pt x="167" y="1288"/>
                  </a:lnTo>
                  <a:lnTo>
                    <a:pt x="167" y="1285"/>
                  </a:lnTo>
                  <a:lnTo>
                    <a:pt x="164" y="1283"/>
                  </a:lnTo>
                  <a:lnTo>
                    <a:pt x="167" y="1283"/>
                  </a:lnTo>
                  <a:lnTo>
                    <a:pt x="167" y="1280"/>
                  </a:lnTo>
                  <a:lnTo>
                    <a:pt x="170" y="1280"/>
                  </a:lnTo>
                  <a:lnTo>
                    <a:pt x="170" y="1278"/>
                  </a:lnTo>
                  <a:lnTo>
                    <a:pt x="172" y="1278"/>
                  </a:lnTo>
                  <a:lnTo>
                    <a:pt x="175" y="1278"/>
                  </a:lnTo>
                  <a:lnTo>
                    <a:pt x="177" y="1278"/>
                  </a:lnTo>
                  <a:lnTo>
                    <a:pt x="177" y="1275"/>
                  </a:lnTo>
                  <a:lnTo>
                    <a:pt x="177" y="1272"/>
                  </a:lnTo>
                  <a:lnTo>
                    <a:pt x="177" y="1270"/>
                  </a:lnTo>
                  <a:lnTo>
                    <a:pt x="177" y="1267"/>
                  </a:lnTo>
                  <a:lnTo>
                    <a:pt x="177" y="1264"/>
                  </a:lnTo>
                  <a:lnTo>
                    <a:pt x="180" y="1267"/>
                  </a:lnTo>
                  <a:lnTo>
                    <a:pt x="180" y="1264"/>
                  </a:lnTo>
                  <a:lnTo>
                    <a:pt x="183" y="1264"/>
                  </a:lnTo>
                  <a:lnTo>
                    <a:pt x="183" y="1262"/>
                  </a:lnTo>
                  <a:lnTo>
                    <a:pt x="185" y="1262"/>
                  </a:lnTo>
                  <a:lnTo>
                    <a:pt x="185" y="1264"/>
                  </a:lnTo>
                  <a:lnTo>
                    <a:pt x="188" y="1264"/>
                  </a:lnTo>
                  <a:lnTo>
                    <a:pt x="190" y="1264"/>
                  </a:lnTo>
                  <a:lnTo>
                    <a:pt x="190" y="1262"/>
                  </a:lnTo>
                  <a:lnTo>
                    <a:pt x="190" y="1259"/>
                  </a:lnTo>
                  <a:lnTo>
                    <a:pt x="190" y="1257"/>
                  </a:lnTo>
                  <a:lnTo>
                    <a:pt x="193" y="1257"/>
                  </a:lnTo>
                  <a:lnTo>
                    <a:pt x="196" y="1257"/>
                  </a:lnTo>
                  <a:lnTo>
                    <a:pt x="196" y="1254"/>
                  </a:lnTo>
                  <a:lnTo>
                    <a:pt x="196" y="1251"/>
                  </a:lnTo>
                  <a:lnTo>
                    <a:pt x="193" y="1251"/>
                  </a:lnTo>
                  <a:lnTo>
                    <a:pt x="193" y="1249"/>
                  </a:lnTo>
                  <a:lnTo>
                    <a:pt x="193" y="1246"/>
                  </a:lnTo>
                  <a:lnTo>
                    <a:pt x="196" y="1246"/>
                  </a:lnTo>
                  <a:lnTo>
                    <a:pt x="196" y="1244"/>
                  </a:lnTo>
                  <a:lnTo>
                    <a:pt x="198" y="1244"/>
                  </a:lnTo>
                  <a:lnTo>
                    <a:pt x="198" y="1241"/>
                  </a:lnTo>
                  <a:lnTo>
                    <a:pt x="201" y="1241"/>
                  </a:lnTo>
                  <a:lnTo>
                    <a:pt x="201" y="1238"/>
                  </a:lnTo>
                  <a:lnTo>
                    <a:pt x="204" y="1238"/>
                  </a:lnTo>
                  <a:lnTo>
                    <a:pt x="206" y="1238"/>
                  </a:lnTo>
                  <a:lnTo>
                    <a:pt x="209" y="1238"/>
                  </a:lnTo>
                  <a:lnTo>
                    <a:pt x="206" y="1236"/>
                  </a:lnTo>
                  <a:lnTo>
                    <a:pt x="206" y="1233"/>
                  </a:lnTo>
                  <a:lnTo>
                    <a:pt x="204" y="1233"/>
                  </a:lnTo>
                  <a:lnTo>
                    <a:pt x="204" y="1231"/>
                  </a:lnTo>
                  <a:lnTo>
                    <a:pt x="204" y="1228"/>
                  </a:lnTo>
                  <a:lnTo>
                    <a:pt x="201" y="1228"/>
                  </a:lnTo>
                  <a:lnTo>
                    <a:pt x="198" y="1228"/>
                  </a:lnTo>
                  <a:lnTo>
                    <a:pt x="198" y="1225"/>
                  </a:lnTo>
                  <a:lnTo>
                    <a:pt x="198" y="1223"/>
                  </a:lnTo>
                  <a:lnTo>
                    <a:pt x="196" y="1223"/>
                  </a:lnTo>
                  <a:lnTo>
                    <a:pt x="193" y="1220"/>
                  </a:lnTo>
                  <a:lnTo>
                    <a:pt x="190" y="1220"/>
                  </a:lnTo>
                  <a:lnTo>
                    <a:pt x="188" y="1223"/>
                  </a:lnTo>
                  <a:lnTo>
                    <a:pt x="188" y="1220"/>
                  </a:lnTo>
                  <a:lnTo>
                    <a:pt x="185" y="1220"/>
                  </a:lnTo>
                  <a:lnTo>
                    <a:pt x="183" y="1220"/>
                  </a:lnTo>
                  <a:lnTo>
                    <a:pt x="180" y="1220"/>
                  </a:lnTo>
                  <a:lnTo>
                    <a:pt x="177" y="1220"/>
                  </a:lnTo>
                  <a:lnTo>
                    <a:pt x="177" y="1217"/>
                  </a:lnTo>
                  <a:lnTo>
                    <a:pt x="177" y="1215"/>
                  </a:lnTo>
                  <a:lnTo>
                    <a:pt x="177" y="1212"/>
                  </a:lnTo>
                  <a:lnTo>
                    <a:pt x="175" y="1212"/>
                  </a:lnTo>
                  <a:lnTo>
                    <a:pt x="180" y="1199"/>
                  </a:lnTo>
                  <a:lnTo>
                    <a:pt x="183" y="1197"/>
                  </a:lnTo>
                  <a:lnTo>
                    <a:pt x="183" y="1194"/>
                  </a:lnTo>
                  <a:lnTo>
                    <a:pt x="180" y="1191"/>
                  </a:lnTo>
                  <a:lnTo>
                    <a:pt x="183" y="1186"/>
                  </a:lnTo>
                  <a:lnTo>
                    <a:pt x="185" y="1184"/>
                  </a:lnTo>
                  <a:lnTo>
                    <a:pt x="185" y="1181"/>
                  </a:lnTo>
                  <a:lnTo>
                    <a:pt x="185" y="1178"/>
                  </a:lnTo>
                  <a:lnTo>
                    <a:pt x="188" y="1178"/>
                  </a:lnTo>
                  <a:lnTo>
                    <a:pt x="188" y="1176"/>
                  </a:lnTo>
                  <a:lnTo>
                    <a:pt x="188" y="1173"/>
                  </a:lnTo>
                  <a:lnTo>
                    <a:pt x="188" y="1170"/>
                  </a:lnTo>
                  <a:lnTo>
                    <a:pt x="188" y="1165"/>
                  </a:lnTo>
                  <a:lnTo>
                    <a:pt x="185" y="1165"/>
                  </a:lnTo>
                  <a:lnTo>
                    <a:pt x="183" y="1165"/>
                  </a:lnTo>
                  <a:lnTo>
                    <a:pt x="180" y="1165"/>
                  </a:lnTo>
                  <a:lnTo>
                    <a:pt x="180" y="1168"/>
                  </a:lnTo>
                  <a:lnTo>
                    <a:pt x="177" y="1170"/>
                  </a:lnTo>
                  <a:lnTo>
                    <a:pt x="177" y="1173"/>
                  </a:lnTo>
                  <a:lnTo>
                    <a:pt x="175" y="1173"/>
                  </a:lnTo>
                  <a:lnTo>
                    <a:pt x="172" y="1173"/>
                  </a:lnTo>
                  <a:lnTo>
                    <a:pt x="172" y="1170"/>
                  </a:lnTo>
                  <a:lnTo>
                    <a:pt x="172" y="1173"/>
                  </a:lnTo>
                  <a:lnTo>
                    <a:pt x="170" y="1178"/>
                  </a:lnTo>
                  <a:lnTo>
                    <a:pt x="167" y="1181"/>
                  </a:lnTo>
                  <a:lnTo>
                    <a:pt x="167" y="1184"/>
                  </a:lnTo>
                  <a:lnTo>
                    <a:pt x="164" y="1184"/>
                  </a:lnTo>
                  <a:lnTo>
                    <a:pt x="162" y="1184"/>
                  </a:lnTo>
                  <a:lnTo>
                    <a:pt x="157" y="1186"/>
                  </a:lnTo>
                  <a:lnTo>
                    <a:pt x="154" y="1184"/>
                  </a:lnTo>
                  <a:lnTo>
                    <a:pt x="151" y="1184"/>
                  </a:lnTo>
                  <a:lnTo>
                    <a:pt x="149" y="1184"/>
                  </a:lnTo>
                  <a:lnTo>
                    <a:pt x="149" y="1181"/>
                  </a:lnTo>
                  <a:lnTo>
                    <a:pt x="146" y="1181"/>
                  </a:lnTo>
                  <a:lnTo>
                    <a:pt x="143" y="1173"/>
                  </a:lnTo>
                  <a:lnTo>
                    <a:pt x="143" y="1170"/>
                  </a:lnTo>
                  <a:lnTo>
                    <a:pt x="141" y="1168"/>
                  </a:lnTo>
                  <a:lnTo>
                    <a:pt x="138" y="1168"/>
                  </a:lnTo>
                  <a:lnTo>
                    <a:pt x="136" y="1168"/>
                  </a:lnTo>
                  <a:lnTo>
                    <a:pt x="136" y="1165"/>
                  </a:lnTo>
                  <a:lnTo>
                    <a:pt x="133" y="1163"/>
                  </a:lnTo>
                  <a:lnTo>
                    <a:pt x="133" y="1160"/>
                  </a:lnTo>
                  <a:lnTo>
                    <a:pt x="130" y="1160"/>
                  </a:lnTo>
                  <a:lnTo>
                    <a:pt x="128" y="1160"/>
                  </a:lnTo>
                  <a:lnTo>
                    <a:pt x="125" y="1160"/>
                  </a:lnTo>
                  <a:lnTo>
                    <a:pt x="123" y="1160"/>
                  </a:lnTo>
                  <a:lnTo>
                    <a:pt x="120" y="1160"/>
                  </a:lnTo>
                  <a:lnTo>
                    <a:pt x="115" y="1163"/>
                  </a:lnTo>
                  <a:lnTo>
                    <a:pt x="115" y="1160"/>
                  </a:lnTo>
                  <a:lnTo>
                    <a:pt x="112" y="1160"/>
                  </a:lnTo>
                  <a:lnTo>
                    <a:pt x="110" y="1160"/>
                  </a:lnTo>
                  <a:lnTo>
                    <a:pt x="110" y="1157"/>
                  </a:lnTo>
                  <a:lnTo>
                    <a:pt x="107" y="1155"/>
                  </a:lnTo>
                  <a:lnTo>
                    <a:pt x="104" y="1152"/>
                  </a:lnTo>
                  <a:lnTo>
                    <a:pt x="104" y="1150"/>
                  </a:lnTo>
                  <a:lnTo>
                    <a:pt x="102" y="1147"/>
                  </a:lnTo>
                  <a:lnTo>
                    <a:pt x="99" y="1147"/>
                  </a:lnTo>
                  <a:lnTo>
                    <a:pt x="99" y="1144"/>
                  </a:lnTo>
                  <a:lnTo>
                    <a:pt x="99" y="1142"/>
                  </a:lnTo>
                  <a:lnTo>
                    <a:pt x="97" y="1142"/>
                  </a:lnTo>
                  <a:lnTo>
                    <a:pt x="97" y="1139"/>
                  </a:lnTo>
                  <a:lnTo>
                    <a:pt x="97" y="1137"/>
                  </a:lnTo>
                  <a:lnTo>
                    <a:pt x="97" y="1134"/>
                  </a:lnTo>
                  <a:lnTo>
                    <a:pt x="94" y="1134"/>
                  </a:lnTo>
                  <a:lnTo>
                    <a:pt x="94" y="1131"/>
                  </a:lnTo>
                  <a:lnTo>
                    <a:pt x="94" y="1129"/>
                  </a:lnTo>
                  <a:lnTo>
                    <a:pt x="94" y="1126"/>
                  </a:lnTo>
                  <a:lnTo>
                    <a:pt x="91" y="1126"/>
                  </a:lnTo>
                  <a:lnTo>
                    <a:pt x="91" y="1123"/>
                  </a:lnTo>
                  <a:lnTo>
                    <a:pt x="91" y="1121"/>
                  </a:lnTo>
                  <a:lnTo>
                    <a:pt x="91" y="1118"/>
                  </a:lnTo>
                  <a:lnTo>
                    <a:pt x="89" y="1110"/>
                  </a:lnTo>
                  <a:lnTo>
                    <a:pt x="89" y="1108"/>
                  </a:lnTo>
                  <a:lnTo>
                    <a:pt x="86" y="1105"/>
                  </a:lnTo>
                  <a:lnTo>
                    <a:pt x="83" y="1103"/>
                  </a:lnTo>
                  <a:lnTo>
                    <a:pt x="83" y="1100"/>
                  </a:lnTo>
                  <a:lnTo>
                    <a:pt x="83" y="1097"/>
                  </a:lnTo>
                  <a:lnTo>
                    <a:pt x="81" y="1097"/>
                  </a:lnTo>
                  <a:lnTo>
                    <a:pt x="78" y="1097"/>
                  </a:lnTo>
                  <a:lnTo>
                    <a:pt x="78" y="1095"/>
                  </a:lnTo>
                  <a:lnTo>
                    <a:pt x="78" y="1092"/>
                  </a:lnTo>
                  <a:lnTo>
                    <a:pt x="78" y="1089"/>
                  </a:lnTo>
                  <a:lnTo>
                    <a:pt x="76" y="1089"/>
                  </a:lnTo>
                  <a:lnTo>
                    <a:pt x="76" y="1087"/>
                  </a:lnTo>
                  <a:lnTo>
                    <a:pt x="73" y="1087"/>
                  </a:lnTo>
                  <a:lnTo>
                    <a:pt x="70" y="1084"/>
                  </a:lnTo>
                  <a:lnTo>
                    <a:pt x="70" y="1082"/>
                  </a:lnTo>
                  <a:lnTo>
                    <a:pt x="70" y="1079"/>
                  </a:lnTo>
                  <a:lnTo>
                    <a:pt x="70" y="1074"/>
                  </a:lnTo>
                  <a:lnTo>
                    <a:pt x="70" y="1071"/>
                  </a:lnTo>
                  <a:lnTo>
                    <a:pt x="70" y="1069"/>
                  </a:lnTo>
                  <a:lnTo>
                    <a:pt x="68" y="1069"/>
                  </a:lnTo>
                  <a:lnTo>
                    <a:pt x="68" y="1066"/>
                  </a:lnTo>
                  <a:lnTo>
                    <a:pt x="65" y="1066"/>
                  </a:lnTo>
                  <a:lnTo>
                    <a:pt x="65" y="1063"/>
                  </a:lnTo>
                  <a:lnTo>
                    <a:pt x="63" y="1063"/>
                  </a:lnTo>
                  <a:lnTo>
                    <a:pt x="63" y="1061"/>
                  </a:lnTo>
                  <a:lnTo>
                    <a:pt x="63" y="1058"/>
                  </a:lnTo>
                  <a:lnTo>
                    <a:pt x="65" y="1058"/>
                  </a:lnTo>
                  <a:lnTo>
                    <a:pt x="65" y="1056"/>
                  </a:lnTo>
                  <a:lnTo>
                    <a:pt x="65" y="1053"/>
                  </a:lnTo>
                  <a:lnTo>
                    <a:pt x="68" y="1053"/>
                  </a:lnTo>
                  <a:lnTo>
                    <a:pt x="65" y="1053"/>
                  </a:lnTo>
                  <a:lnTo>
                    <a:pt x="65" y="1050"/>
                  </a:lnTo>
                  <a:lnTo>
                    <a:pt x="65" y="1048"/>
                  </a:lnTo>
                  <a:lnTo>
                    <a:pt x="63" y="1048"/>
                  </a:lnTo>
                  <a:lnTo>
                    <a:pt x="57" y="1048"/>
                  </a:lnTo>
                  <a:lnTo>
                    <a:pt x="55" y="1048"/>
                  </a:lnTo>
                  <a:lnTo>
                    <a:pt x="52" y="1048"/>
                  </a:lnTo>
                  <a:lnTo>
                    <a:pt x="50" y="1048"/>
                  </a:lnTo>
                  <a:lnTo>
                    <a:pt x="47" y="1050"/>
                  </a:lnTo>
                  <a:lnTo>
                    <a:pt x="42" y="1050"/>
                  </a:lnTo>
                  <a:lnTo>
                    <a:pt x="39" y="1050"/>
                  </a:lnTo>
                  <a:lnTo>
                    <a:pt x="36" y="1050"/>
                  </a:lnTo>
                  <a:lnTo>
                    <a:pt x="34" y="1050"/>
                  </a:lnTo>
                  <a:lnTo>
                    <a:pt x="31" y="1050"/>
                  </a:lnTo>
                  <a:lnTo>
                    <a:pt x="29" y="1050"/>
                  </a:lnTo>
                  <a:lnTo>
                    <a:pt x="29" y="1048"/>
                  </a:lnTo>
                  <a:lnTo>
                    <a:pt x="26" y="1048"/>
                  </a:lnTo>
                  <a:lnTo>
                    <a:pt x="0" y="878"/>
                  </a:lnTo>
                  <a:lnTo>
                    <a:pt x="3" y="875"/>
                  </a:lnTo>
                  <a:lnTo>
                    <a:pt x="5" y="867"/>
                  </a:lnTo>
                  <a:lnTo>
                    <a:pt x="3" y="867"/>
                  </a:lnTo>
                  <a:lnTo>
                    <a:pt x="3" y="865"/>
                  </a:lnTo>
                  <a:lnTo>
                    <a:pt x="3" y="862"/>
                  </a:lnTo>
                  <a:lnTo>
                    <a:pt x="5" y="862"/>
                  </a:lnTo>
                  <a:lnTo>
                    <a:pt x="5" y="860"/>
                  </a:lnTo>
                  <a:lnTo>
                    <a:pt x="8" y="860"/>
                  </a:lnTo>
                  <a:lnTo>
                    <a:pt x="8" y="857"/>
                  </a:lnTo>
                  <a:lnTo>
                    <a:pt x="5" y="857"/>
                  </a:lnTo>
                  <a:lnTo>
                    <a:pt x="5" y="854"/>
                  </a:lnTo>
                  <a:lnTo>
                    <a:pt x="8" y="854"/>
                  </a:lnTo>
                  <a:lnTo>
                    <a:pt x="8" y="852"/>
                  </a:lnTo>
                  <a:lnTo>
                    <a:pt x="5" y="852"/>
                  </a:lnTo>
                  <a:lnTo>
                    <a:pt x="5" y="849"/>
                  </a:lnTo>
                  <a:lnTo>
                    <a:pt x="5" y="847"/>
                  </a:lnTo>
                  <a:lnTo>
                    <a:pt x="8" y="847"/>
                  </a:lnTo>
                  <a:lnTo>
                    <a:pt x="10" y="844"/>
                  </a:lnTo>
                  <a:lnTo>
                    <a:pt x="13" y="844"/>
                  </a:lnTo>
                  <a:lnTo>
                    <a:pt x="13" y="841"/>
                  </a:lnTo>
                  <a:lnTo>
                    <a:pt x="10" y="841"/>
                  </a:lnTo>
                  <a:lnTo>
                    <a:pt x="10" y="839"/>
                  </a:lnTo>
                  <a:lnTo>
                    <a:pt x="10" y="836"/>
                  </a:lnTo>
                  <a:lnTo>
                    <a:pt x="10" y="834"/>
                  </a:lnTo>
                  <a:lnTo>
                    <a:pt x="13" y="834"/>
                  </a:lnTo>
                  <a:lnTo>
                    <a:pt x="13" y="831"/>
                  </a:lnTo>
                  <a:lnTo>
                    <a:pt x="10" y="831"/>
                  </a:lnTo>
                  <a:lnTo>
                    <a:pt x="29" y="828"/>
                  </a:lnTo>
                  <a:lnTo>
                    <a:pt x="29" y="826"/>
                  </a:lnTo>
                  <a:lnTo>
                    <a:pt x="29" y="823"/>
                  </a:lnTo>
                  <a:lnTo>
                    <a:pt x="29" y="820"/>
                  </a:lnTo>
                  <a:lnTo>
                    <a:pt x="29" y="818"/>
                  </a:lnTo>
                  <a:lnTo>
                    <a:pt x="29" y="815"/>
                  </a:lnTo>
                  <a:lnTo>
                    <a:pt x="26" y="815"/>
                  </a:lnTo>
                  <a:lnTo>
                    <a:pt x="26" y="813"/>
                  </a:lnTo>
                  <a:lnTo>
                    <a:pt x="26" y="810"/>
                  </a:lnTo>
                  <a:lnTo>
                    <a:pt x="26" y="807"/>
                  </a:lnTo>
                  <a:lnTo>
                    <a:pt x="26" y="805"/>
                  </a:lnTo>
                  <a:lnTo>
                    <a:pt x="23" y="805"/>
                  </a:lnTo>
                  <a:lnTo>
                    <a:pt x="23" y="802"/>
                  </a:lnTo>
                  <a:lnTo>
                    <a:pt x="23" y="800"/>
                  </a:lnTo>
                  <a:lnTo>
                    <a:pt x="23" y="797"/>
                  </a:lnTo>
                  <a:lnTo>
                    <a:pt x="23" y="794"/>
                  </a:lnTo>
                  <a:lnTo>
                    <a:pt x="23" y="792"/>
                  </a:lnTo>
                  <a:lnTo>
                    <a:pt x="23" y="789"/>
                  </a:lnTo>
                  <a:lnTo>
                    <a:pt x="23" y="787"/>
                  </a:lnTo>
                  <a:lnTo>
                    <a:pt x="23" y="784"/>
                  </a:lnTo>
                  <a:lnTo>
                    <a:pt x="23" y="781"/>
                  </a:lnTo>
                  <a:lnTo>
                    <a:pt x="23" y="779"/>
                  </a:lnTo>
                  <a:lnTo>
                    <a:pt x="21" y="779"/>
                  </a:lnTo>
                  <a:lnTo>
                    <a:pt x="23" y="779"/>
                  </a:lnTo>
                  <a:lnTo>
                    <a:pt x="23" y="776"/>
                  </a:lnTo>
                  <a:lnTo>
                    <a:pt x="26" y="776"/>
                  </a:lnTo>
                  <a:lnTo>
                    <a:pt x="29" y="776"/>
                  </a:lnTo>
                  <a:lnTo>
                    <a:pt x="29" y="773"/>
                  </a:lnTo>
                  <a:lnTo>
                    <a:pt x="31" y="773"/>
                  </a:lnTo>
                  <a:lnTo>
                    <a:pt x="31" y="771"/>
                  </a:lnTo>
                  <a:lnTo>
                    <a:pt x="34" y="771"/>
                  </a:lnTo>
                  <a:lnTo>
                    <a:pt x="34" y="768"/>
                  </a:lnTo>
                  <a:lnTo>
                    <a:pt x="36" y="768"/>
                  </a:lnTo>
                  <a:lnTo>
                    <a:pt x="36" y="766"/>
                  </a:lnTo>
                  <a:lnTo>
                    <a:pt x="36" y="763"/>
                  </a:lnTo>
                  <a:lnTo>
                    <a:pt x="36" y="760"/>
                  </a:lnTo>
                  <a:lnTo>
                    <a:pt x="36" y="758"/>
                  </a:lnTo>
                  <a:lnTo>
                    <a:pt x="39" y="755"/>
                  </a:lnTo>
                  <a:lnTo>
                    <a:pt x="39" y="753"/>
                  </a:lnTo>
                  <a:lnTo>
                    <a:pt x="42" y="753"/>
                  </a:lnTo>
                  <a:lnTo>
                    <a:pt x="39" y="750"/>
                  </a:lnTo>
                  <a:lnTo>
                    <a:pt x="42" y="747"/>
                  </a:lnTo>
                  <a:lnTo>
                    <a:pt x="44" y="745"/>
                  </a:lnTo>
                  <a:lnTo>
                    <a:pt x="44" y="742"/>
                  </a:lnTo>
                  <a:lnTo>
                    <a:pt x="47" y="742"/>
                  </a:lnTo>
                  <a:lnTo>
                    <a:pt x="47" y="739"/>
                  </a:lnTo>
                  <a:lnTo>
                    <a:pt x="47" y="737"/>
                  </a:lnTo>
                  <a:lnTo>
                    <a:pt x="50" y="737"/>
                  </a:lnTo>
                  <a:lnTo>
                    <a:pt x="50" y="734"/>
                  </a:lnTo>
                  <a:lnTo>
                    <a:pt x="50" y="732"/>
                  </a:lnTo>
                  <a:lnTo>
                    <a:pt x="50" y="729"/>
                  </a:lnTo>
                  <a:lnTo>
                    <a:pt x="50" y="726"/>
                  </a:lnTo>
                  <a:lnTo>
                    <a:pt x="50" y="724"/>
                  </a:lnTo>
                  <a:lnTo>
                    <a:pt x="50" y="721"/>
                  </a:lnTo>
                  <a:lnTo>
                    <a:pt x="50" y="719"/>
                  </a:lnTo>
                  <a:lnTo>
                    <a:pt x="52" y="716"/>
                  </a:lnTo>
                  <a:lnTo>
                    <a:pt x="52" y="719"/>
                  </a:lnTo>
                  <a:lnTo>
                    <a:pt x="55" y="719"/>
                  </a:lnTo>
                  <a:lnTo>
                    <a:pt x="57" y="719"/>
                  </a:lnTo>
                  <a:lnTo>
                    <a:pt x="60" y="719"/>
                  </a:lnTo>
                  <a:lnTo>
                    <a:pt x="60" y="716"/>
                  </a:lnTo>
                  <a:lnTo>
                    <a:pt x="63" y="716"/>
                  </a:lnTo>
                  <a:lnTo>
                    <a:pt x="63" y="719"/>
                  </a:lnTo>
                  <a:lnTo>
                    <a:pt x="65" y="719"/>
                  </a:lnTo>
                  <a:lnTo>
                    <a:pt x="65" y="716"/>
                  </a:lnTo>
                  <a:lnTo>
                    <a:pt x="68" y="716"/>
                  </a:lnTo>
                  <a:lnTo>
                    <a:pt x="70" y="716"/>
                  </a:lnTo>
                  <a:lnTo>
                    <a:pt x="73" y="716"/>
                  </a:lnTo>
                  <a:lnTo>
                    <a:pt x="76" y="716"/>
                  </a:lnTo>
                  <a:lnTo>
                    <a:pt x="78" y="716"/>
                  </a:lnTo>
                  <a:lnTo>
                    <a:pt x="81" y="716"/>
                  </a:lnTo>
                  <a:lnTo>
                    <a:pt x="83" y="716"/>
                  </a:lnTo>
                  <a:lnTo>
                    <a:pt x="86" y="716"/>
                  </a:lnTo>
                  <a:lnTo>
                    <a:pt x="89" y="716"/>
                  </a:lnTo>
                  <a:lnTo>
                    <a:pt x="91" y="716"/>
                  </a:lnTo>
                  <a:lnTo>
                    <a:pt x="94" y="716"/>
                  </a:lnTo>
                  <a:lnTo>
                    <a:pt x="97" y="716"/>
                  </a:lnTo>
                  <a:lnTo>
                    <a:pt x="97" y="713"/>
                  </a:lnTo>
                  <a:lnTo>
                    <a:pt x="99" y="713"/>
                  </a:lnTo>
                  <a:lnTo>
                    <a:pt x="102" y="713"/>
                  </a:lnTo>
                  <a:lnTo>
                    <a:pt x="104" y="713"/>
                  </a:lnTo>
                  <a:lnTo>
                    <a:pt x="104" y="711"/>
                  </a:lnTo>
                  <a:lnTo>
                    <a:pt x="104" y="713"/>
                  </a:lnTo>
                  <a:lnTo>
                    <a:pt x="104" y="711"/>
                  </a:lnTo>
                  <a:lnTo>
                    <a:pt x="107" y="711"/>
                  </a:lnTo>
                  <a:lnTo>
                    <a:pt x="110" y="711"/>
                  </a:lnTo>
                  <a:lnTo>
                    <a:pt x="110" y="708"/>
                  </a:lnTo>
                  <a:lnTo>
                    <a:pt x="112" y="708"/>
                  </a:lnTo>
                  <a:lnTo>
                    <a:pt x="115" y="708"/>
                  </a:lnTo>
                  <a:lnTo>
                    <a:pt x="115" y="706"/>
                  </a:lnTo>
                  <a:lnTo>
                    <a:pt x="117" y="703"/>
                  </a:lnTo>
                  <a:lnTo>
                    <a:pt x="117" y="700"/>
                  </a:lnTo>
                  <a:lnTo>
                    <a:pt x="123" y="698"/>
                  </a:lnTo>
                  <a:lnTo>
                    <a:pt x="125" y="698"/>
                  </a:lnTo>
                  <a:lnTo>
                    <a:pt x="130" y="695"/>
                  </a:lnTo>
                  <a:lnTo>
                    <a:pt x="133" y="695"/>
                  </a:lnTo>
                  <a:lnTo>
                    <a:pt x="136" y="695"/>
                  </a:lnTo>
                  <a:lnTo>
                    <a:pt x="138" y="695"/>
                  </a:lnTo>
                  <a:lnTo>
                    <a:pt x="138" y="692"/>
                  </a:lnTo>
                  <a:lnTo>
                    <a:pt x="141" y="692"/>
                  </a:lnTo>
                  <a:lnTo>
                    <a:pt x="141" y="690"/>
                  </a:lnTo>
                  <a:lnTo>
                    <a:pt x="143" y="690"/>
                  </a:lnTo>
                  <a:lnTo>
                    <a:pt x="146" y="687"/>
                  </a:lnTo>
                  <a:lnTo>
                    <a:pt x="149" y="685"/>
                  </a:lnTo>
                  <a:lnTo>
                    <a:pt x="151" y="682"/>
                  </a:lnTo>
                  <a:lnTo>
                    <a:pt x="154" y="682"/>
                  </a:lnTo>
                  <a:lnTo>
                    <a:pt x="154" y="679"/>
                  </a:lnTo>
                  <a:lnTo>
                    <a:pt x="157" y="679"/>
                  </a:lnTo>
                  <a:lnTo>
                    <a:pt x="157" y="677"/>
                  </a:lnTo>
                  <a:lnTo>
                    <a:pt x="159" y="677"/>
                  </a:lnTo>
                  <a:lnTo>
                    <a:pt x="159" y="674"/>
                  </a:lnTo>
                  <a:lnTo>
                    <a:pt x="162" y="674"/>
                  </a:lnTo>
                  <a:lnTo>
                    <a:pt x="164" y="672"/>
                  </a:lnTo>
                  <a:lnTo>
                    <a:pt x="164" y="669"/>
                  </a:lnTo>
                  <a:lnTo>
                    <a:pt x="167" y="669"/>
                  </a:lnTo>
                  <a:lnTo>
                    <a:pt x="167" y="666"/>
                  </a:lnTo>
                  <a:lnTo>
                    <a:pt x="170" y="666"/>
                  </a:lnTo>
                  <a:lnTo>
                    <a:pt x="170" y="664"/>
                  </a:lnTo>
                  <a:lnTo>
                    <a:pt x="170" y="661"/>
                  </a:lnTo>
                  <a:lnTo>
                    <a:pt x="175" y="659"/>
                  </a:lnTo>
                  <a:lnTo>
                    <a:pt x="175" y="656"/>
                  </a:lnTo>
                  <a:lnTo>
                    <a:pt x="177" y="656"/>
                  </a:lnTo>
                  <a:lnTo>
                    <a:pt x="177" y="653"/>
                  </a:lnTo>
                  <a:lnTo>
                    <a:pt x="177" y="651"/>
                  </a:lnTo>
                  <a:lnTo>
                    <a:pt x="180" y="651"/>
                  </a:lnTo>
                  <a:lnTo>
                    <a:pt x="180" y="648"/>
                  </a:lnTo>
                  <a:lnTo>
                    <a:pt x="183" y="645"/>
                  </a:lnTo>
                  <a:lnTo>
                    <a:pt x="183" y="643"/>
                  </a:lnTo>
                  <a:lnTo>
                    <a:pt x="185" y="643"/>
                  </a:lnTo>
                  <a:lnTo>
                    <a:pt x="185" y="640"/>
                  </a:lnTo>
                  <a:lnTo>
                    <a:pt x="188" y="640"/>
                  </a:lnTo>
                  <a:lnTo>
                    <a:pt x="188" y="638"/>
                  </a:lnTo>
                  <a:lnTo>
                    <a:pt x="190" y="638"/>
                  </a:lnTo>
                  <a:lnTo>
                    <a:pt x="196" y="635"/>
                  </a:lnTo>
                  <a:lnTo>
                    <a:pt x="198" y="635"/>
                  </a:lnTo>
                  <a:lnTo>
                    <a:pt x="201" y="635"/>
                  </a:lnTo>
                  <a:lnTo>
                    <a:pt x="201" y="632"/>
                  </a:lnTo>
                  <a:lnTo>
                    <a:pt x="198" y="630"/>
                  </a:lnTo>
                  <a:lnTo>
                    <a:pt x="198" y="627"/>
                  </a:lnTo>
                  <a:lnTo>
                    <a:pt x="201" y="627"/>
                  </a:lnTo>
                  <a:lnTo>
                    <a:pt x="204" y="627"/>
                  </a:lnTo>
                  <a:lnTo>
                    <a:pt x="206" y="625"/>
                  </a:lnTo>
                  <a:lnTo>
                    <a:pt x="211" y="617"/>
                  </a:lnTo>
                  <a:lnTo>
                    <a:pt x="211" y="614"/>
                  </a:lnTo>
                  <a:lnTo>
                    <a:pt x="214" y="614"/>
                  </a:lnTo>
                  <a:lnTo>
                    <a:pt x="214" y="612"/>
                  </a:lnTo>
                  <a:lnTo>
                    <a:pt x="217" y="612"/>
                  </a:lnTo>
                  <a:lnTo>
                    <a:pt x="217" y="609"/>
                  </a:lnTo>
                  <a:lnTo>
                    <a:pt x="217" y="606"/>
                  </a:lnTo>
                  <a:lnTo>
                    <a:pt x="214" y="604"/>
                  </a:lnTo>
                  <a:lnTo>
                    <a:pt x="214" y="601"/>
                  </a:lnTo>
                  <a:lnTo>
                    <a:pt x="217" y="601"/>
                  </a:lnTo>
                  <a:lnTo>
                    <a:pt x="219" y="598"/>
                  </a:lnTo>
                  <a:lnTo>
                    <a:pt x="219" y="596"/>
                  </a:lnTo>
                  <a:lnTo>
                    <a:pt x="219" y="593"/>
                  </a:lnTo>
                  <a:lnTo>
                    <a:pt x="222" y="591"/>
                  </a:lnTo>
                  <a:lnTo>
                    <a:pt x="222" y="588"/>
                  </a:lnTo>
                  <a:lnTo>
                    <a:pt x="222" y="585"/>
                  </a:lnTo>
                  <a:lnTo>
                    <a:pt x="224" y="585"/>
                  </a:lnTo>
                  <a:lnTo>
                    <a:pt x="224" y="583"/>
                  </a:lnTo>
                  <a:lnTo>
                    <a:pt x="222" y="580"/>
                  </a:lnTo>
                  <a:lnTo>
                    <a:pt x="222" y="578"/>
                  </a:lnTo>
                  <a:lnTo>
                    <a:pt x="222" y="575"/>
                  </a:lnTo>
                  <a:lnTo>
                    <a:pt x="217" y="572"/>
                  </a:lnTo>
                  <a:lnTo>
                    <a:pt x="282" y="572"/>
                  </a:lnTo>
                  <a:lnTo>
                    <a:pt x="282" y="554"/>
                  </a:lnTo>
                  <a:lnTo>
                    <a:pt x="282" y="551"/>
                  </a:lnTo>
                  <a:lnTo>
                    <a:pt x="279" y="551"/>
                  </a:lnTo>
                  <a:lnTo>
                    <a:pt x="277" y="551"/>
                  </a:lnTo>
                  <a:lnTo>
                    <a:pt x="274" y="549"/>
                  </a:lnTo>
                  <a:lnTo>
                    <a:pt x="271" y="549"/>
                  </a:lnTo>
                  <a:lnTo>
                    <a:pt x="271" y="546"/>
                  </a:lnTo>
                  <a:lnTo>
                    <a:pt x="269" y="546"/>
                  </a:lnTo>
                  <a:lnTo>
                    <a:pt x="269" y="544"/>
                  </a:lnTo>
                  <a:lnTo>
                    <a:pt x="269" y="536"/>
                  </a:lnTo>
                  <a:lnTo>
                    <a:pt x="266" y="523"/>
                  </a:lnTo>
                  <a:lnTo>
                    <a:pt x="266" y="520"/>
                  </a:lnTo>
                  <a:lnTo>
                    <a:pt x="269" y="520"/>
                  </a:lnTo>
                  <a:lnTo>
                    <a:pt x="269" y="517"/>
                  </a:lnTo>
                  <a:lnTo>
                    <a:pt x="269" y="515"/>
                  </a:lnTo>
                  <a:lnTo>
                    <a:pt x="269" y="512"/>
                  </a:lnTo>
                  <a:lnTo>
                    <a:pt x="269" y="510"/>
                  </a:lnTo>
                  <a:lnTo>
                    <a:pt x="269" y="507"/>
                  </a:lnTo>
                  <a:lnTo>
                    <a:pt x="297" y="478"/>
                  </a:lnTo>
                  <a:lnTo>
                    <a:pt x="308" y="470"/>
                  </a:lnTo>
                  <a:lnTo>
                    <a:pt x="313" y="465"/>
                  </a:lnTo>
                  <a:lnTo>
                    <a:pt x="352" y="465"/>
                  </a:lnTo>
                  <a:lnTo>
                    <a:pt x="420" y="468"/>
                  </a:lnTo>
                  <a:lnTo>
                    <a:pt x="420" y="470"/>
                  </a:lnTo>
                  <a:lnTo>
                    <a:pt x="423" y="470"/>
                  </a:lnTo>
                  <a:lnTo>
                    <a:pt x="423" y="468"/>
                  </a:lnTo>
                  <a:lnTo>
                    <a:pt x="425" y="468"/>
                  </a:lnTo>
                  <a:lnTo>
                    <a:pt x="428" y="468"/>
                  </a:lnTo>
                  <a:lnTo>
                    <a:pt x="431" y="468"/>
                  </a:lnTo>
                  <a:lnTo>
                    <a:pt x="433" y="468"/>
                  </a:lnTo>
                  <a:lnTo>
                    <a:pt x="433" y="465"/>
                  </a:lnTo>
                  <a:lnTo>
                    <a:pt x="436" y="465"/>
                  </a:lnTo>
                  <a:lnTo>
                    <a:pt x="436" y="463"/>
                  </a:lnTo>
                  <a:lnTo>
                    <a:pt x="438" y="463"/>
                  </a:lnTo>
                  <a:lnTo>
                    <a:pt x="441" y="457"/>
                  </a:lnTo>
                  <a:lnTo>
                    <a:pt x="441" y="455"/>
                  </a:lnTo>
                  <a:lnTo>
                    <a:pt x="444" y="455"/>
                  </a:lnTo>
                  <a:lnTo>
                    <a:pt x="444" y="452"/>
                  </a:lnTo>
                  <a:lnTo>
                    <a:pt x="444" y="450"/>
                  </a:lnTo>
                  <a:lnTo>
                    <a:pt x="446" y="450"/>
                  </a:lnTo>
                  <a:lnTo>
                    <a:pt x="446" y="447"/>
                  </a:lnTo>
                  <a:lnTo>
                    <a:pt x="446" y="444"/>
                  </a:lnTo>
                  <a:lnTo>
                    <a:pt x="446" y="442"/>
                  </a:lnTo>
                  <a:lnTo>
                    <a:pt x="446" y="439"/>
                  </a:lnTo>
                  <a:lnTo>
                    <a:pt x="449" y="439"/>
                  </a:lnTo>
                  <a:lnTo>
                    <a:pt x="451" y="439"/>
                  </a:lnTo>
                  <a:lnTo>
                    <a:pt x="451" y="436"/>
                  </a:lnTo>
                  <a:lnTo>
                    <a:pt x="454" y="436"/>
                  </a:lnTo>
                  <a:lnTo>
                    <a:pt x="457" y="436"/>
                  </a:lnTo>
                  <a:lnTo>
                    <a:pt x="459" y="436"/>
                  </a:lnTo>
                  <a:lnTo>
                    <a:pt x="459" y="434"/>
                  </a:lnTo>
                  <a:lnTo>
                    <a:pt x="459" y="431"/>
                  </a:lnTo>
                  <a:lnTo>
                    <a:pt x="465" y="431"/>
                  </a:lnTo>
                  <a:lnTo>
                    <a:pt x="465" y="429"/>
                  </a:lnTo>
                  <a:lnTo>
                    <a:pt x="470" y="426"/>
                  </a:lnTo>
                  <a:lnTo>
                    <a:pt x="472" y="423"/>
                  </a:lnTo>
                  <a:lnTo>
                    <a:pt x="475" y="423"/>
                  </a:lnTo>
                  <a:lnTo>
                    <a:pt x="480" y="426"/>
                  </a:lnTo>
                  <a:lnTo>
                    <a:pt x="480" y="429"/>
                  </a:lnTo>
                  <a:lnTo>
                    <a:pt x="483" y="426"/>
                  </a:lnTo>
                  <a:lnTo>
                    <a:pt x="485" y="429"/>
                  </a:lnTo>
                  <a:lnTo>
                    <a:pt x="488" y="429"/>
                  </a:lnTo>
                  <a:lnTo>
                    <a:pt x="491" y="431"/>
                  </a:lnTo>
                  <a:lnTo>
                    <a:pt x="493" y="431"/>
                  </a:lnTo>
                  <a:lnTo>
                    <a:pt x="496" y="431"/>
                  </a:lnTo>
                  <a:lnTo>
                    <a:pt x="498" y="431"/>
                  </a:lnTo>
                  <a:lnTo>
                    <a:pt x="504" y="434"/>
                  </a:lnTo>
                  <a:lnTo>
                    <a:pt x="506" y="434"/>
                  </a:lnTo>
                  <a:lnTo>
                    <a:pt x="509" y="434"/>
                  </a:lnTo>
                  <a:lnTo>
                    <a:pt x="509" y="436"/>
                  </a:lnTo>
                  <a:lnTo>
                    <a:pt x="512" y="436"/>
                  </a:lnTo>
                  <a:lnTo>
                    <a:pt x="514" y="439"/>
                  </a:lnTo>
                  <a:lnTo>
                    <a:pt x="517" y="436"/>
                  </a:lnTo>
                  <a:lnTo>
                    <a:pt x="517" y="434"/>
                  </a:lnTo>
                  <a:lnTo>
                    <a:pt x="517" y="431"/>
                  </a:lnTo>
                  <a:lnTo>
                    <a:pt x="519" y="426"/>
                  </a:lnTo>
                  <a:lnTo>
                    <a:pt x="522" y="423"/>
                  </a:lnTo>
                  <a:lnTo>
                    <a:pt x="522" y="418"/>
                  </a:lnTo>
                  <a:lnTo>
                    <a:pt x="525" y="416"/>
                  </a:lnTo>
                  <a:lnTo>
                    <a:pt x="525" y="413"/>
                  </a:lnTo>
                  <a:lnTo>
                    <a:pt x="530" y="410"/>
                  </a:lnTo>
                  <a:lnTo>
                    <a:pt x="530" y="408"/>
                  </a:lnTo>
                  <a:lnTo>
                    <a:pt x="532" y="408"/>
                  </a:lnTo>
                  <a:lnTo>
                    <a:pt x="535" y="405"/>
                  </a:lnTo>
                  <a:lnTo>
                    <a:pt x="535" y="403"/>
                  </a:lnTo>
                  <a:lnTo>
                    <a:pt x="538" y="400"/>
                  </a:lnTo>
                  <a:lnTo>
                    <a:pt x="540" y="395"/>
                  </a:lnTo>
                  <a:lnTo>
                    <a:pt x="540" y="392"/>
                  </a:lnTo>
                  <a:lnTo>
                    <a:pt x="543" y="392"/>
                  </a:lnTo>
                  <a:lnTo>
                    <a:pt x="543" y="389"/>
                  </a:lnTo>
                  <a:lnTo>
                    <a:pt x="545" y="389"/>
                  </a:lnTo>
                  <a:lnTo>
                    <a:pt x="548" y="387"/>
                  </a:lnTo>
                  <a:lnTo>
                    <a:pt x="551" y="384"/>
                  </a:lnTo>
                  <a:lnTo>
                    <a:pt x="553" y="382"/>
                  </a:lnTo>
                  <a:lnTo>
                    <a:pt x="556" y="379"/>
                  </a:lnTo>
                  <a:lnTo>
                    <a:pt x="556" y="376"/>
                  </a:lnTo>
                  <a:lnTo>
                    <a:pt x="559" y="374"/>
                  </a:lnTo>
                  <a:lnTo>
                    <a:pt x="561" y="369"/>
                  </a:lnTo>
                  <a:lnTo>
                    <a:pt x="561" y="366"/>
                  </a:lnTo>
                  <a:lnTo>
                    <a:pt x="564" y="363"/>
                  </a:lnTo>
                  <a:lnTo>
                    <a:pt x="564" y="361"/>
                  </a:lnTo>
                  <a:lnTo>
                    <a:pt x="561" y="358"/>
                  </a:lnTo>
                  <a:lnTo>
                    <a:pt x="561" y="356"/>
                  </a:lnTo>
                  <a:lnTo>
                    <a:pt x="561" y="350"/>
                  </a:lnTo>
                  <a:lnTo>
                    <a:pt x="559" y="348"/>
                  </a:lnTo>
                  <a:lnTo>
                    <a:pt x="556" y="345"/>
                  </a:lnTo>
                  <a:lnTo>
                    <a:pt x="556" y="342"/>
                  </a:lnTo>
                  <a:lnTo>
                    <a:pt x="556" y="340"/>
                  </a:lnTo>
                  <a:lnTo>
                    <a:pt x="559" y="335"/>
                  </a:lnTo>
                  <a:lnTo>
                    <a:pt x="559" y="332"/>
                  </a:lnTo>
                  <a:lnTo>
                    <a:pt x="559" y="327"/>
                  </a:lnTo>
                  <a:lnTo>
                    <a:pt x="561" y="324"/>
                  </a:lnTo>
                  <a:lnTo>
                    <a:pt x="564" y="324"/>
                  </a:lnTo>
                  <a:lnTo>
                    <a:pt x="564" y="319"/>
                  </a:lnTo>
                  <a:lnTo>
                    <a:pt x="566" y="314"/>
                  </a:lnTo>
                  <a:lnTo>
                    <a:pt x="569" y="314"/>
                  </a:lnTo>
                  <a:lnTo>
                    <a:pt x="572" y="311"/>
                  </a:lnTo>
                  <a:lnTo>
                    <a:pt x="577" y="311"/>
                  </a:lnTo>
                  <a:lnTo>
                    <a:pt x="579" y="309"/>
                  </a:lnTo>
                  <a:lnTo>
                    <a:pt x="590" y="306"/>
                  </a:lnTo>
                  <a:lnTo>
                    <a:pt x="590" y="303"/>
                  </a:lnTo>
                  <a:lnTo>
                    <a:pt x="592" y="301"/>
                  </a:lnTo>
                  <a:lnTo>
                    <a:pt x="592" y="298"/>
                  </a:lnTo>
                  <a:lnTo>
                    <a:pt x="595" y="298"/>
                  </a:lnTo>
                  <a:lnTo>
                    <a:pt x="598" y="301"/>
                  </a:lnTo>
                  <a:lnTo>
                    <a:pt x="603" y="303"/>
                  </a:lnTo>
                  <a:lnTo>
                    <a:pt x="605" y="303"/>
                  </a:lnTo>
                  <a:lnTo>
                    <a:pt x="605" y="306"/>
                  </a:lnTo>
                  <a:lnTo>
                    <a:pt x="611" y="306"/>
                  </a:lnTo>
                  <a:lnTo>
                    <a:pt x="616" y="303"/>
                  </a:lnTo>
                  <a:lnTo>
                    <a:pt x="619" y="303"/>
                  </a:lnTo>
                  <a:lnTo>
                    <a:pt x="624" y="306"/>
                  </a:lnTo>
                  <a:lnTo>
                    <a:pt x="629" y="309"/>
                  </a:lnTo>
                  <a:lnTo>
                    <a:pt x="632" y="309"/>
                  </a:lnTo>
                  <a:lnTo>
                    <a:pt x="634" y="309"/>
                  </a:lnTo>
                  <a:lnTo>
                    <a:pt x="637" y="309"/>
                  </a:lnTo>
                  <a:lnTo>
                    <a:pt x="639" y="309"/>
                  </a:lnTo>
                  <a:lnTo>
                    <a:pt x="642" y="309"/>
                  </a:lnTo>
                  <a:lnTo>
                    <a:pt x="647" y="311"/>
                  </a:lnTo>
                  <a:lnTo>
                    <a:pt x="650" y="311"/>
                  </a:lnTo>
                  <a:lnTo>
                    <a:pt x="652" y="311"/>
                  </a:lnTo>
                  <a:lnTo>
                    <a:pt x="655" y="311"/>
                  </a:lnTo>
                  <a:lnTo>
                    <a:pt x="663" y="309"/>
                  </a:lnTo>
                  <a:lnTo>
                    <a:pt x="666" y="309"/>
                  </a:lnTo>
                  <a:lnTo>
                    <a:pt x="668" y="309"/>
                  </a:lnTo>
                  <a:lnTo>
                    <a:pt x="671" y="309"/>
                  </a:lnTo>
                  <a:lnTo>
                    <a:pt x="676" y="311"/>
                  </a:lnTo>
                  <a:lnTo>
                    <a:pt x="681" y="311"/>
                  </a:lnTo>
                  <a:lnTo>
                    <a:pt x="684" y="314"/>
                  </a:lnTo>
                  <a:lnTo>
                    <a:pt x="689" y="316"/>
                  </a:lnTo>
                  <a:lnTo>
                    <a:pt x="692" y="316"/>
                  </a:lnTo>
                  <a:lnTo>
                    <a:pt x="694" y="316"/>
                  </a:lnTo>
                  <a:lnTo>
                    <a:pt x="697" y="314"/>
                  </a:lnTo>
                  <a:lnTo>
                    <a:pt x="699" y="314"/>
                  </a:lnTo>
                  <a:lnTo>
                    <a:pt x="702" y="311"/>
                  </a:lnTo>
                  <a:lnTo>
                    <a:pt x="702" y="309"/>
                  </a:lnTo>
                  <a:lnTo>
                    <a:pt x="707" y="306"/>
                  </a:lnTo>
                  <a:lnTo>
                    <a:pt x="715" y="303"/>
                  </a:lnTo>
                  <a:lnTo>
                    <a:pt x="718" y="301"/>
                  </a:lnTo>
                  <a:lnTo>
                    <a:pt x="720" y="298"/>
                  </a:lnTo>
                  <a:lnTo>
                    <a:pt x="720" y="295"/>
                  </a:lnTo>
                  <a:lnTo>
                    <a:pt x="720" y="293"/>
                  </a:lnTo>
                  <a:lnTo>
                    <a:pt x="715" y="288"/>
                  </a:lnTo>
                  <a:lnTo>
                    <a:pt x="715" y="285"/>
                  </a:lnTo>
                  <a:lnTo>
                    <a:pt x="715" y="282"/>
                  </a:lnTo>
                  <a:lnTo>
                    <a:pt x="720" y="277"/>
                  </a:lnTo>
                  <a:lnTo>
                    <a:pt x="723" y="277"/>
                  </a:lnTo>
                  <a:lnTo>
                    <a:pt x="723" y="275"/>
                  </a:lnTo>
                  <a:lnTo>
                    <a:pt x="728" y="272"/>
                  </a:lnTo>
                  <a:lnTo>
                    <a:pt x="728" y="269"/>
                  </a:lnTo>
                  <a:lnTo>
                    <a:pt x="728" y="267"/>
                  </a:lnTo>
                  <a:lnTo>
                    <a:pt x="726" y="264"/>
                  </a:lnTo>
                  <a:lnTo>
                    <a:pt x="723" y="259"/>
                  </a:lnTo>
                  <a:lnTo>
                    <a:pt x="720" y="256"/>
                  </a:lnTo>
                  <a:lnTo>
                    <a:pt x="720" y="254"/>
                  </a:lnTo>
                  <a:lnTo>
                    <a:pt x="723" y="248"/>
                  </a:lnTo>
                  <a:lnTo>
                    <a:pt x="723" y="246"/>
                  </a:lnTo>
                  <a:lnTo>
                    <a:pt x="720" y="233"/>
                  </a:lnTo>
                  <a:lnTo>
                    <a:pt x="720" y="230"/>
                  </a:lnTo>
                  <a:lnTo>
                    <a:pt x="720" y="228"/>
                  </a:lnTo>
                  <a:lnTo>
                    <a:pt x="720" y="225"/>
                  </a:lnTo>
                  <a:lnTo>
                    <a:pt x="723" y="222"/>
                  </a:lnTo>
                  <a:lnTo>
                    <a:pt x="723" y="220"/>
                  </a:lnTo>
                  <a:lnTo>
                    <a:pt x="723" y="217"/>
                  </a:lnTo>
                  <a:lnTo>
                    <a:pt x="723" y="214"/>
                  </a:lnTo>
                  <a:lnTo>
                    <a:pt x="726" y="212"/>
                  </a:lnTo>
                  <a:lnTo>
                    <a:pt x="726" y="209"/>
                  </a:lnTo>
                  <a:lnTo>
                    <a:pt x="731" y="204"/>
                  </a:lnTo>
                  <a:lnTo>
                    <a:pt x="733" y="201"/>
                  </a:lnTo>
                  <a:lnTo>
                    <a:pt x="736" y="199"/>
                  </a:lnTo>
                  <a:lnTo>
                    <a:pt x="741" y="201"/>
                  </a:lnTo>
                  <a:lnTo>
                    <a:pt x="752" y="201"/>
                  </a:lnTo>
                  <a:lnTo>
                    <a:pt x="754" y="201"/>
                  </a:lnTo>
                  <a:lnTo>
                    <a:pt x="757" y="201"/>
                  </a:lnTo>
                  <a:lnTo>
                    <a:pt x="759" y="204"/>
                  </a:lnTo>
                  <a:lnTo>
                    <a:pt x="762" y="207"/>
                  </a:lnTo>
                  <a:lnTo>
                    <a:pt x="765" y="207"/>
                  </a:lnTo>
                  <a:lnTo>
                    <a:pt x="767" y="207"/>
                  </a:lnTo>
                  <a:lnTo>
                    <a:pt x="778" y="207"/>
                  </a:lnTo>
                  <a:lnTo>
                    <a:pt x="778" y="209"/>
                  </a:lnTo>
                  <a:lnTo>
                    <a:pt x="786" y="209"/>
                  </a:lnTo>
                  <a:lnTo>
                    <a:pt x="788" y="209"/>
                  </a:lnTo>
                  <a:lnTo>
                    <a:pt x="793" y="209"/>
                  </a:lnTo>
                  <a:lnTo>
                    <a:pt x="814" y="212"/>
                  </a:lnTo>
                  <a:lnTo>
                    <a:pt x="817" y="212"/>
                  </a:lnTo>
                  <a:lnTo>
                    <a:pt x="820" y="212"/>
                  </a:lnTo>
                  <a:lnTo>
                    <a:pt x="822" y="212"/>
                  </a:lnTo>
                  <a:lnTo>
                    <a:pt x="822" y="214"/>
                  </a:lnTo>
                  <a:lnTo>
                    <a:pt x="825" y="217"/>
                  </a:lnTo>
                  <a:lnTo>
                    <a:pt x="833" y="220"/>
                  </a:lnTo>
                  <a:lnTo>
                    <a:pt x="833" y="222"/>
                  </a:lnTo>
                  <a:lnTo>
                    <a:pt x="838" y="228"/>
                  </a:lnTo>
                  <a:lnTo>
                    <a:pt x="843" y="230"/>
                  </a:lnTo>
                  <a:lnTo>
                    <a:pt x="846" y="233"/>
                  </a:lnTo>
                  <a:lnTo>
                    <a:pt x="851" y="233"/>
                  </a:lnTo>
                  <a:lnTo>
                    <a:pt x="851" y="235"/>
                  </a:lnTo>
                  <a:lnTo>
                    <a:pt x="853" y="235"/>
                  </a:lnTo>
                  <a:lnTo>
                    <a:pt x="856" y="238"/>
                  </a:lnTo>
                  <a:lnTo>
                    <a:pt x="859" y="241"/>
                  </a:lnTo>
                  <a:lnTo>
                    <a:pt x="861" y="243"/>
                  </a:lnTo>
                  <a:lnTo>
                    <a:pt x="861" y="248"/>
                  </a:lnTo>
                  <a:lnTo>
                    <a:pt x="859" y="254"/>
                  </a:lnTo>
                  <a:lnTo>
                    <a:pt x="856" y="261"/>
                  </a:lnTo>
                  <a:lnTo>
                    <a:pt x="859" y="264"/>
                  </a:lnTo>
                  <a:lnTo>
                    <a:pt x="861" y="267"/>
                  </a:lnTo>
                  <a:lnTo>
                    <a:pt x="867" y="275"/>
                  </a:lnTo>
                  <a:lnTo>
                    <a:pt x="869" y="277"/>
                  </a:lnTo>
                  <a:lnTo>
                    <a:pt x="869" y="280"/>
                  </a:lnTo>
                  <a:lnTo>
                    <a:pt x="872" y="285"/>
                  </a:lnTo>
                  <a:lnTo>
                    <a:pt x="874" y="288"/>
                  </a:lnTo>
                  <a:lnTo>
                    <a:pt x="877" y="290"/>
                  </a:lnTo>
                  <a:lnTo>
                    <a:pt x="880" y="290"/>
                  </a:lnTo>
                  <a:lnTo>
                    <a:pt x="880" y="293"/>
                  </a:lnTo>
                  <a:lnTo>
                    <a:pt x="882" y="293"/>
                  </a:lnTo>
                  <a:lnTo>
                    <a:pt x="911" y="306"/>
                  </a:lnTo>
                  <a:lnTo>
                    <a:pt x="916" y="309"/>
                  </a:lnTo>
                  <a:lnTo>
                    <a:pt x="919" y="309"/>
                  </a:lnTo>
                  <a:lnTo>
                    <a:pt x="921" y="309"/>
                  </a:lnTo>
                  <a:lnTo>
                    <a:pt x="934" y="316"/>
                  </a:lnTo>
                  <a:lnTo>
                    <a:pt x="940" y="316"/>
                  </a:lnTo>
                  <a:lnTo>
                    <a:pt x="945" y="316"/>
                  </a:lnTo>
                  <a:lnTo>
                    <a:pt x="947" y="316"/>
                  </a:lnTo>
                  <a:lnTo>
                    <a:pt x="950" y="316"/>
                  </a:lnTo>
                  <a:lnTo>
                    <a:pt x="955" y="314"/>
                  </a:lnTo>
                  <a:lnTo>
                    <a:pt x="958" y="311"/>
                  </a:lnTo>
                  <a:lnTo>
                    <a:pt x="960" y="309"/>
                  </a:lnTo>
                  <a:lnTo>
                    <a:pt x="963" y="306"/>
                  </a:lnTo>
                  <a:lnTo>
                    <a:pt x="963" y="303"/>
                  </a:lnTo>
                  <a:lnTo>
                    <a:pt x="966" y="301"/>
                  </a:lnTo>
                  <a:lnTo>
                    <a:pt x="968" y="301"/>
                  </a:lnTo>
                  <a:lnTo>
                    <a:pt x="971" y="301"/>
                  </a:lnTo>
                  <a:lnTo>
                    <a:pt x="971" y="298"/>
                  </a:lnTo>
                  <a:lnTo>
                    <a:pt x="974" y="298"/>
                  </a:lnTo>
                  <a:lnTo>
                    <a:pt x="976" y="295"/>
                  </a:lnTo>
                  <a:lnTo>
                    <a:pt x="979" y="293"/>
                  </a:lnTo>
                  <a:lnTo>
                    <a:pt x="981" y="288"/>
                  </a:lnTo>
                  <a:lnTo>
                    <a:pt x="984" y="282"/>
                  </a:lnTo>
                  <a:lnTo>
                    <a:pt x="987" y="280"/>
                  </a:lnTo>
                  <a:lnTo>
                    <a:pt x="989" y="280"/>
                  </a:lnTo>
                  <a:lnTo>
                    <a:pt x="992" y="282"/>
                  </a:lnTo>
                  <a:lnTo>
                    <a:pt x="994" y="282"/>
                  </a:lnTo>
                  <a:lnTo>
                    <a:pt x="997" y="285"/>
                  </a:lnTo>
                  <a:lnTo>
                    <a:pt x="1000" y="285"/>
                  </a:lnTo>
                  <a:lnTo>
                    <a:pt x="1002" y="290"/>
                  </a:lnTo>
                  <a:lnTo>
                    <a:pt x="1002" y="293"/>
                  </a:lnTo>
                  <a:lnTo>
                    <a:pt x="1005" y="293"/>
                  </a:lnTo>
                  <a:lnTo>
                    <a:pt x="1005" y="295"/>
                  </a:lnTo>
                  <a:lnTo>
                    <a:pt x="1007" y="298"/>
                  </a:lnTo>
                  <a:lnTo>
                    <a:pt x="1010" y="298"/>
                  </a:lnTo>
                  <a:lnTo>
                    <a:pt x="1013" y="301"/>
                  </a:lnTo>
                  <a:lnTo>
                    <a:pt x="1015" y="303"/>
                  </a:lnTo>
                  <a:lnTo>
                    <a:pt x="1015" y="306"/>
                  </a:lnTo>
                  <a:lnTo>
                    <a:pt x="1021" y="309"/>
                  </a:lnTo>
                  <a:lnTo>
                    <a:pt x="1021" y="311"/>
                  </a:lnTo>
                  <a:lnTo>
                    <a:pt x="1023" y="314"/>
                  </a:lnTo>
                  <a:lnTo>
                    <a:pt x="1026" y="316"/>
                  </a:lnTo>
                  <a:lnTo>
                    <a:pt x="1028" y="316"/>
                  </a:lnTo>
                  <a:lnTo>
                    <a:pt x="1031" y="319"/>
                  </a:lnTo>
                  <a:lnTo>
                    <a:pt x="1031" y="322"/>
                  </a:lnTo>
                  <a:lnTo>
                    <a:pt x="1034" y="322"/>
                  </a:lnTo>
                  <a:lnTo>
                    <a:pt x="1036" y="327"/>
                  </a:lnTo>
                  <a:lnTo>
                    <a:pt x="1036" y="332"/>
                  </a:lnTo>
                  <a:lnTo>
                    <a:pt x="1039" y="335"/>
                  </a:lnTo>
                  <a:lnTo>
                    <a:pt x="1039" y="337"/>
                  </a:lnTo>
                  <a:lnTo>
                    <a:pt x="1044" y="342"/>
                  </a:lnTo>
                  <a:lnTo>
                    <a:pt x="1047" y="345"/>
                  </a:lnTo>
                  <a:lnTo>
                    <a:pt x="1047" y="348"/>
                  </a:lnTo>
                  <a:lnTo>
                    <a:pt x="1047" y="350"/>
                  </a:lnTo>
                  <a:lnTo>
                    <a:pt x="1049" y="350"/>
                  </a:lnTo>
                  <a:lnTo>
                    <a:pt x="1052" y="350"/>
                  </a:lnTo>
                  <a:lnTo>
                    <a:pt x="1054" y="350"/>
                  </a:lnTo>
                  <a:lnTo>
                    <a:pt x="1054" y="353"/>
                  </a:lnTo>
                  <a:lnTo>
                    <a:pt x="1057" y="350"/>
                  </a:lnTo>
                  <a:lnTo>
                    <a:pt x="1060" y="350"/>
                  </a:lnTo>
                  <a:lnTo>
                    <a:pt x="1062" y="353"/>
                  </a:lnTo>
                  <a:lnTo>
                    <a:pt x="1065" y="356"/>
                  </a:lnTo>
                  <a:lnTo>
                    <a:pt x="1070" y="356"/>
                  </a:lnTo>
                  <a:lnTo>
                    <a:pt x="1075" y="356"/>
                  </a:lnTo>
                  <a:lnTo>
                    <a:pt x="1078" y="356"/>
                  </a:lnTo>
                  <a:lnTo>
                    <a:pt x="1083" y="358"/>
                  </a:lnTo>
                  <a:lnTo>
                    <a:pt x="1086" y="358"/>
                  </a:lnTo>
                  <a:lnTo>
                    <a:pt x="1091" y="363"/>
                  </a:lnTo>
                  <a:lnTo>
                    <a:pt x="1099" y="366"/>
                  </a:lnTo>
                  <a:lnTo>
                    <a:pt x="1101" y="369"/>
                  </a:lnTo>
                  <a:lnTo>
                    <a:pt x="1107" y="371"/>
                  </a:lnTo>
                  <a:lnTo>
                    <a:pt x="1109" y="374"/>
                  </a:lnTo>
                  <a:lnTo>
                    <a:pt x="1109" y="376"/>
                  </a:lnTo>
                  <a:lnTo>
                    <a:pt x="1109" y="379"/>
                  </a:lnTo>
                  <a:lnTo>
                    <a:pt x="1107" y="379"/>
                  </a:lnTo>
                  <a:lnTo>
                    <a:pt x="1107" y="382"/>
                  </a:lnTo>
                  <a:lnTo>
                    <a:pt x="1107" y="384"/>
                  </a:lnTo>
                  <a:lnTo>
                    <a:pt x="1104" y="387"/>
                  </a:lnTo>
                  <a:lnTo>
                    <a:pt x="1104" y="389"/>
                  </a:lnTo>
                  <a:lnTo>
                    <a:pt x="1099" y="389"/>
                  </a:lnTo>
                  <a:lnTo>
                    <a:pt x="1099" y="392"/>
                  </a:lnTo>
                  <a:lnTo>
                    <a:pt x="1099" y="395"/>
                  </a:lnTo>
                  <a:lnTo>
                    <a:pt x="1101" y="395"/>
                  </a:lnTo>
                  <a:lnTo>
                    <a:pt x="1104" y="395"/>
                  </a:lnTo>
                  <a:lnTo>
                    <a:pt x="1109" y="395"/>
                  </a:lnTo>
                  <a:lnTo>
                    <a:pt x="1109" y="397"/>
                  </a:lnTo>
                  <a:lnTo>
                    <a:pt x="1112" y="397"/>
                  </a:lnTo>
                  <a:lnTo>
                    <a:pt x="1114" y="397"/>
                  </a:lnTo>
                  <a:lnTo>
                    <a:pt x="1120" y="397"/>
                  </a:lnTo>
                  <a:lnTo>
                    <a:pt x="1125" y="395"/>
                  </a:lnTo>
                  <a:lnTo>
                    <a:pt x="1130" y="395"/>
                  </a:lnTo>
                  <a:lnTo>
                    <a:pt x="1135" y="395"/>
                  </a:lnTo>
                  <a:lnTo>
                    <a:pt x="1138" y="397"/>
                  </a:lnTo>
                  <a:lnTo>
                    <a:pt x="1138" y="395"/>
                  </a:lnTo>
                  <a:lnTo>
                    <a:pt x="1138" y="392"/>
                  </a:lnTo>
                  <a:lnTo>
                    <a:pt x="1138" y="389"/>
                  </a:lnTo>
                  <a:lnTo>
                    <a:pt x="1141" y="387"/>
                  </a:lnTo>
                  <a:lnTo>
                    <a:pt x="1143" y="384"/>
                  </a:lnTo>
                  <a:lnTo>
                    <a:pt x="1143" y="382"/>
                  </a:lnTo>
                  <a:lnTo>
                    <a:pt x="1146" y="382"/>
                  </a:lnTo>
                  <a:lnTo>
                    <a:pt x="1148" y="379"/>
                  </a:lnTo>
                  <a:lnTo>
                    <a:pt x="1161" y="382"/>
                  </a:lnTo>
                  <a:lnTo>
                    <a:pt x="1164" y="379"/>
                  </a:lnTo>
                  <a:lnTo>
                    <a:pt x="1164" y="376"/>
                  </a:lnTo>
                  <a:lnTo>
                    <a:pt x="1167" y="376"/>
                  </a:lnTo>
                  <a:lnTo>
                    <a:pt x="1169" y="374"/>
                  </a:lnTo>
                  <a:lnTo>
                    <a:pt x="1172" y="374"/>
                  </a:lnTo>
                  <a:lnTo>
                    <a:pt x="1175" y="369"/>
                  </a:lnTo>
                  <a:lnTo>
                    <a:pt x="1175" y="366"/>
                  </a:lnTo>
                  <a:lnTo>
                    <a:pt x="1177" y="361"/>
                  </a:lnTo>
                  <a:lnTo>
                    <a:pt x="1180" y="356"/>
                  </a:lnTo>
                  <a:lnTo>
                    <a:pt x="1182" y="350"/>
                  </a:lnTo>
                  <a:lnTo>
                    <a:pt x="1185" y="348"/>
                  </a:lnTo>
                  <a:lnTo>
                    <a:pt x="1185" y="345"/>
                  </a:lnTo>
                  <a:lnTo>
                    <a:pt x="1190" y="340"/>
                  </a:lnTo>
                  <a:lnTo>
                    <a:pt x="1193" y="337"/>
                  </a:lnTo>
                  <a:lnTo>
                    <a:pt x="1195" y="332"/>
                  </a:lnTo>
                  <a:lnTo>
                    <a:pt x="1198" y="329"/>
                  </a:lnTo>
                  <a:lnTo>
                    <a:pt x="1201" y="327"/>
                  </a:lnTo>
                  <a:lnTo>
                    <a:pt x="1203" y="324"/>
                  </a:lnTo>
                  <a:lnTo>
                    <a:pt x="1203" y="322"/>
                  </a:lnTo>
                  <a:lnTo>
                    <a:pt x="1211" y="316"/>
                  </a:lnTo>
                  <a:lnTo>
                    <a:pt x="1214" y="314"/>
                  </a:lnTo>
                  <a:lnTo>
                    <a:pt x="1216" y="311"/>
                  </a:lnTo>
                  <a:lnTo>
                    <a:pt x="1219" y="309"/>
                  </a:lnTo>
                  <a:lnTo>
                    <a:pt x="1219" y="306"/>
                  </a:lnTo>
                  <a:lnTo>
                    <a:pt x="1222" y="306"/>
                  </a:lnTo>
                  <a:lnTo>
                    <a:pt x="1222" y="303"/>
                  </a:lnTo>
                  <a:lnTo>
                    <a:pt x="1222" y="301"/>
                  </a:lnTo>
                  <a:lnTo>
                    <a:pt x="1224" y="295"/>
                  </a:lnTo>
                  <a:lnTo>
                    <a:pt x="1224" y="290"/>
                  </a:lnTo>
                  <a:lnTo>
                    <a:pt x="1227" y="288"/>
                  </a:lnTo>
                  <a:lnTo>
                    <a:pt x="1227" y="285"/>
                  </a:lnTo>
                  <a:lnTo>
                    <a:pt x="1224" y="282"/>
                  </a:lnTo>
                  <a:lnTo>
                    <a:pt x="1224" y="280"/>
                  </a:lnTo>
                  <a:lnTo>
                    <a:pt x="1224" y="277"/>
                  </a:lnTo>
                  <a:lnTo>
                    <a:pt x="1224" y="275"/>
                  </a:lnTo>
                  <a:lnTo>
                    <a:pt x="1227" y="267"/>
                  </a:lnTo>
                  <a:lnTo>
                    <a:pt x="1227" y="264"/>
                  </a:lnTo>
                  <a:lnTo>
                    <a:pt x="1229" y="264"/>
                  </a:lnTo>
                  <a:lnTo>
                    <a:pt x="1229" y="261"/>
                  </a:lnTo>
                  <a:lnTo>
                    <a:pt x="1227" y="259"/>
                  </a:lnTo>
                  <a:lnTo>
                    <a:pt x="1232" y="256"/>
                  </a:lnTo>
                  <a:lnTo>
                    <a:pt x="1232" y="254"/>
                  </a:lnTo>
                  <a:lnTo>
                    <a:pt x="1235" y="251"/>
                  </a:lnTo>
                  <a:lnTo>
                    <a:pt x="1235" y="246"/>
                  </a:lnTo>
                  <a:lnTo>
                    <a:pt x="1237" y="246"/>
                  </a:lnTo>
                  <a:lnTo>
                    <a:pt x="1240" y="243"/>
                  </a:lnTo>
                  <a:lnTo>
                    <a:pt x="1242" y="241"/>
                  </a:lnTo>
                  <a:lnTo>
                    <a:pt x="1245" y="238"/>
                  </a:lnTo>
                  <a:lnTo>
                    <a:pt x="1245" y="235"/>
                  </a:lnTo>
                  <a:lnTo>
                    <a:pt x="1242" y="230"/>
                  </a:lnTo>
                  <a:lnTo>
                    <a:pt x="1242" y="225"/>
                  </a:lnTo>
                  <a:lnTo>
                    <a:pt x="1242" y="220"/>
                  </a:lnTo>
                  <a:lnTo>
                    <a:pt x="1235" y="214"/>
                  </a:lnTo>
                  <a:lnTo>
                    <a:pt x="1232" y="212"/>
                  </a:lnTo>
                  <a:lnTo>
                    <a:pt x="1232" y="207"/>
                  </a:lnTo>
                  <a:lnTo>
                    <a:pt x="1229" y="204"/>
                  </a:lnTo>
                  <a:lnTo>
                    <a:pt x="1232" y="194"/>
                  </a:lnTo>
                  <a:lnTo>
                    <a:pt x="1229" y="188"/>
                  </a:lnTo>
                  <a:lnTo>
                    <a:pt x="1227" y="183"/>
                  </a:lnTo>
                  <a:lnTo>
                    <a:pt x="1229" y="181"/>
                  </a:lnTo>
                  <a:lnTo>
                    <a:pt x="1229" y="178"/>
                  </a:lnTo>
                  <a:lnTo>
                    <a:pt x="1229" y="175"/>
                  </a:lnTo>
                  <a:lnTo>
                    <a:pt x="1229" y="173"/>
                  </a:lnTo>
                  <a:lnTo>
                    <a:pt x="1229" y="167"/>
                  </a:lnTo>
                  <a:lnTo>
                    <a:pt x="1235" y="162"/>
                  </a:lnTo>
                  <a:lnTo>
                    <a:pt x="1235" y="160"/>
                  </a:lnTo>
                  <a:lnTo>
                    <a:pt x="1235" y="157"/>
                  </a:lnTo>
                  <a:lnTo>
                    <a:pt x="1232" y="154"/>
                  </a:lnTo>
                  <a:lnTo>
                    <a:pt x="1232" y="149"/>
                  </a:lnTo>
                  <a:lnTo>
                    <a:pt x="1229" y="147"/>
                  </a:lnTo>
                  <a:lnTo>
                    <a:pt x="1227" y="144"/>
                  </a:lnTo>
                  <a:lnTo>
                    <a:pt x="1224" y="141"/>
                  </a:lnTo>
                  <a:lnTo>
                    <a:pt x="1219" y="141"/>
                  </a:lnTo>
                  <a:lnTo>
                    <a:pt x="1216" y="139"/>
                  </a:lnTo>
                  <a:lnTo>
                    <a:pt x="1214" y="141"/>
                  </a:lnTo>
                  <a:lnTo>
                    <a:pt x="1214" y="139"/>
                  </a:lnTo>
                  <a:lnTo>
                    <a:pt x="1211" y="131"/>
                  </a:lnTo>
                  <a:lnTo>
                    <a:pt x="1208" y="126"/>
                  </a:lnTo>
                  <a:lnTo>
                    <a:pt x="1211" y="120"/>
                  </a:lnTo>
                  <a:lnTo>
                    <a:pt x="1211" y="115"/>
                  </a:lnTo>
                  <a:lnTo>
                    <a:pt x="1211" y="113"/>
                  </a:lnTo>
                  <a:lnTo>
                    <a:pt x="1214" y="110"/>
                  </a:lnTo>
                  <a:lnTo>
                    <a:pt x="1214" y="107"/>
                  </a:lnTo>
                  <a:lnTo>
                    <a:pt x="1216" y="105"/>
                  </a:lnTo>
                  <a:lnTo>
                    <a:pt x="1216" y="100"/>
                  </a:lnTo>
                  <a:lnTo>
                    <a:pt x="1216" y="94"/>
                  </a:lnTo>
                  <a:lnTo>
                    <a:pt x="1216" y="92"/>
                  </a:lnTo>
                  <a:lnTo>
                    <a:pt x="1214" y="86"/>
                  </a:lnTo>
                  <a:lnTo>
                    <a:pt x="1211" y="81"/>
                  </a:lnTo>
                  <a:lnTo>
                    <a:pt x="1208" y="73"/>
                  </a:lnTo>
                  <a:lnTo>
                    <a:pt x="1208" y="66"/>
                  </a:lnTo>
                  <a:lnTo>
                    <a:pt x="1242" y="58"/>
                  </a:lnTo>
                  <a:lnTo>
                    <a:pt x="1242" y="60"/>
                  </a:lnTo>
                  <a:lnTo>
                    <a:pt x="1242" y="63"/>
                  </a:lnTo>
                  <a:lnTo>
                    <a:pt x="1245" y="66"/>
                  </a:lnTo>
                  <a:lnTo>
                    <a:pt x="1245" y="68"/>
                  </a:lnTo>
                  <a:lnTo>
                    <a:pt x="1248" y="71"/>
                  </a:lnTo>
                  <a:close/>
                  <a:moveTo>
                    <a:pt x="1475" y="11"/>
                  </a:moveTo>
                  <a:lnTo>
                    <a:pt x="1477" y="11"/>
                  </a:lnTo>
                  <a:lnTo>
                    <a:pt x="1477" y="13"/>
                  </a:lnTo>
                  <a:lnTo>
                    <a:pt x="1475" y="13"/>
                  </a:lnTo>
                  <a:lnTo>
                    <a:pt x="1477" y="13"/>
                  </a:lnTo>
                  <a:lnTo>
                    <a:pt x="1475" y="13"/>
                  </a:lnTo>
                  <a:lnTo>
                    <a:pt x="1475" y="11"/>
                  </a:lnTo>
                  <a:close/>
                  <a:moveTo>
                    <a:pt x="1475" y="8"/>
                  </a:moveTo>
                  <a:lnTo>
                    <a:pt x="1475" y="11"/>
                  </a:lnTo>
                  <a:lnTo>
                    <a:pt x="1475" y="13"/>
                  </a:lnTo>
                  <a:lnTo>
                    <a:pt x="1472" y="13"/>
                  </a:lnTo>
                  <a:lnTo>
                    <a:pt x="1472" y="11"/>
                  </a:lnTo>
                  <a:lnTo>
                    <a:pt x="1475" y="11"/>
                  </a:lnTo>
                  <a:lnTo>
                    <a:pt x="1475" y="8"/>
                  </a:lnTo>
                  <a:close/>
                  <a:moveTo>
                    <a:pt x="1477" y="8"/>
                  </a:moveTo>
                  <a:lnTo>
                    <a:pt x="1477" y="11"/>
                  </a:lnTo>
                  <a:lnTo>
                    <a:pt x="1477" y="8"/>
                  </a:lnTo>
                  <a:lnTo>
                    <a:pt x="1477" y="11"/>
                  </a:lnTo>
                  <a:lnTo>
                    <a:pt x="1480" y="11"/>
                  </a:lnTo>
                  <a:lnTo>
                    <a:pt x="1480" y="13"/>
                  </a:lnTo>
                  <a:lnTo>
                    <a:pt x="1480" y="11"/>
                  </a:lnTo>
                  <a:lnTo>
                    <a:pt x="1477" y="11"/>
                  </a:lnTo>
                  <a:lnTo>
                    <a:pt x="1477" y="13"/>
                  </a:lnTo>
                  <a:lnTo>
                    <a:pt x="1477" y="11"/>
                  </a:lnTo>
                  <a:lnTo>
                    <a:pt x="1477" y="8"/>
                  </a:lnTo>
                  <a:close/>
                  <a:moveTo>
                    <a:pt x="1480" y="6"/>
                  </a:moveTo>
                  <a:lnTo>
                    <a:pt x="1483" y="6"/>
                  </a:lnTo>
                  <a:lnTo>
                    <a:pt x="1483" y="8"/>
                  </a:lnTo>
                  <a:lnTo>
                    <a:pt x="1480" y="11"/>
                  </a:lnTo>
                  <a:lnTo>
                    <a:pt x="1483" y="11"/>
                  </a:lnTo>
                  <a:lnTo>
                    <a:pt x="1480" y="11"/>
                  </a:lnTo>
                  <a:lnTo>
                    <a:pt x="1483" y="11"/>
                  </a:lnTo>
                  <a:lnTo>
                    <a:pt x="1480" y="11"/>
                  </a:lnTo>
                  <a:lnTo>
                    <a:pt x="1480" y="8"/>
                  </a:lnTo>
                  <a:lnTo>
                    <a:pt x="1480" y="11"/>
                  </a:lnTo>
                  <a:lnTo>
                    <a:pt x="1480" y="8"/>
                  </a:lnTo>
                  <a:lnTo>
                    <a:pt x="1480" y="6"/>
                  </a:lnTo>
                  <a:close/>
                  <a:moveTo>
                    <a:pt x="1472" y="0"/>
                  </a:moveTo>
                  <a:lnTo>
                    <a:pt x="1472" y="3"/>
                  </a:lnTo>
                  <a:lnTo>
                    <a:pt x="1472" y="6"/>
                  </a:lnTo>
                  <a:lnTo>
                    <a:pt x="1475" y="8"/>
                  </a:lnTo>
                  <a:lnTo>
                    <a:pt x="1472" y="11"/>
                  </a:lnTo>
                  <a:lnTo>
                    <a:pt x="1472" y="8"/>
                  </a:lnTo>
                  <a:lnTo>
                    <a:pt x="1469" y="8"/>
                  </a:lnTo>
                  <a:lnTo>
                    <a:pt x="1469" y="11"/>
                  </a:lnTo>
                  <a:lnTo>
                    <a:pt x="1467" y="11"/>
                  </a:lnTo>
                  <a:lnTo>
                    <a:pt x="1467" y="8"/>
                  </a:lnTo>
                  <a:lnTo>
                    <a:pt x="1464" y="8"/>
                  </a:lnTo>
                  <a:lnTo>
                    <a:pt x="1464" y="6"/>
                  </a:lnTo>
                  <a:lnTo>
                    <a:pt x="1467" y="6"/>
                  </a:lnTo>
                  <a:lnTo>
                    <a:pt x="1469" y="6"/>
                  </a:lnTo>
                  <a:lnTo>
                    <a:pt x="1469" y="3"/>
                  </a:lnTo>
                  <a:lnTo>
                    <a:pt x="1469" y="0"/>
                  </a:lnTo>
                  <a:lnTo>
                    <a:pt x="1467" y="0"/>
                  </a:lnTo>
                  <a:lnTo>
                    <a:pt x="1469" y="0"/>
                  </a:lnTo>
                  <a:lnTo>
                    <a:pt x="1469" y="3"/>
                  </a:lnTo>
                  <a:lnTo>
                    <a:pt x="1469" y="0"/>
                  </a:lnTo>
                  <a:lnTo>
                    <a:pt x="1472" y="0"/>
                  </a:lnTo>
                  <a:close/>
                </a:path>
              </a:pathLst>
            </a:custGeom>
            <a:no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800" kern="1200">
                <a:solidFill>
                  <a:prstClr val="black"/>
                </a:solidFill>
                <a:latin typeface="Century Gothic"/>
                <a:ea typeface="+mn-ea"/>
                <a:cs typeface="+mn-cs"/>
              </a:endParaRPr>
            </a:p>
          </p:txBody>
        </p:sp>
        <p:sp>
          <p:nvSpPr>
            <p:cNvPr id="322" name="Freeform 112"/>
            <p:cNvSpPr>
              <a:spLocks/>
            </p:cNvSpPr>
            <p:nvPr/>
          </p:nvSpPr>
          <p:spPr bwMode="auto">
            <a:xfrm>
              <a:off x="4662" y="3172"/>
              <a:ext cx="5" cy="2"/>
            </a:xfrm>
            <a:custGeom>
              <a:avLst/>
              <a:gdLst>
                <a:gd name="T0" fmla="*/ 3 w 5"/>
                <a:gd name="T1" fmla="*/ 0 h 2"/>
                <a:gd name="T2" fmla="*/ 5 w 5"/>
                <a:gd name="T3" fmla="*/ 0 h 2"/>
                <a:gd name="T4" fmla="*/ 5 w 5"/>
                <a:gd name="T5" fmla="*/ 2 h 2"/>
                <a:gd name="T6" fmla="*/ 3 w 5"/>
                <a:gd name="T7" fmla="*/ 2 h 2"/>
                <a:gd name="T8" fmla="*/ 3 w 5"/>
                <a:gd name="T9" fmla="*/ 0 h 2"/>
                <a:gd name="T10" fmla="*/ 0 w 5"/>
                <a:gd name="T11" fmla="*/ 0 h 2"/>
                <a:gd name="T12" fmla="*/ 3 w 5"/>
                <a:gd name="T1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2">
                  <a:moveTo>
                    <a:pt x="3" y="0"/>
                  </a:moveTo>
                  <a:lnTo>
                    <a:pt x="5" y="0"/>
                  </a:lnTo>
                  <a:lnTo>
                    <a:pt x="5" y="2"/>
                  </a:lnTo>
                  <a:lnTo>
                    <a:pt x="3" y="2"/>
                  </a:lnTo>
                  <a:lnTo>
                    <a:pt x="3" y="0"/>
                  </a:lnTo>
                  <a:lnTo>
                    <a:pt x="0" y="0"/>
                  </a:lnTo>
                  <a:lnTo>
                    <a:pt x="3" y="0"/>
                  </a:lnTo>
                </a:path>
              </a:pathLst>
            </a:custGeom>
            <a:noFill/>
            <a:ln w="4763">
              <a:solidFill>
                <a:srgbClr val="6E6E6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800" kern="1200">
                <a:solidFill>
                  <a:prstClr val="black"/>
                </a:solidFill>
                <a:latin typeface="Century Gothic"/>
                <a:ea typeface="+mn-ea"/>
                <a:cs typeface="+mn-cs"/>
              </a:endParaRPr>
            </a:p>
          </p:txBody>
        </p:sp>
        <p:sp>
          <p:nvSpPr>
            <p:cNvPr id="323" name="Freeform 113"/>
            <p:cNvSpPr>
              <a:spLocks/>
            </p:cNvSpPr>
            <p:nvPr/>
          </p:nvSpPr>
          <p:spPr bwMode="auto">
            <a:xfrm>
              <a:off x="4579" y="3156"/>
              <a:ext cx="5" cy="5"/>
            </a:xfrm>
            <a:custGeom>
              <a:avLst/>
              <a:gdLst>
                <a:gd name="T0" fmla="*/ 2 w 5"/>
                <a:gd name="T1" fmla="*/ 0 h 5"/>
                <a:gd name="T2" fmla="*/ 2 w 5"/>
                <a:gd name="T3" fmla="*/ 3 h 5"/>
                <a:gd name="T4" fmla="*/ 5 w 5"/>
                <a:gd name="T5" fmla="*/ 3 h 5"/>
                <a:gd name="T6" fmla="*/ 5 w 5"/>
                <a:gd name="T7" fmla="*/ 5 h 5"/>
                <a:gd name="T8" fmla="*/ 2 w 5"/>
                <a:gd name="T9" fmla="*/ 5 h 5"/>
                <a:gd name="T10" fmla="*/ 0 w 5"/>
                <a:gd name="T11" fmla="*/ 3 h 5"/>
                <a:gd name="T12" fmla="*/ 0 w 5"/>
                <a:gd name="T13" fmla="*/ 0 h 5"/>
                <a:gd name="T14" fmla="*/ 2 w 5"/>
                <a:gd name="T1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" h="5">
                  <a:moveTo>
                    <a:pt x="2" y="0"/>
                  </a:moveTo>
                  <a:lnTo>
                    <a:pt x="2" y="3"/>
                  </a:lnTo>
                  <a:lnTo>
                    <a:pt x="5" y="3"/>
                  </a:lnTo>
                  <a:lnTo>
                    <a:pt x="5" y="5"/>
                  </a:lnTo>
                  <a:lnTo>
                    <a:pt x="2" y="5"/>
                  </a:lnTo>
                  <a:lnTo>
                    <a:pt x="0" y="3"/>
                  </a:lnTo>
                  <a:lnTo>
                    <a:pt x="0" y="0"/>
                  </a:lnTo>
                  <a:lnTo>
                    <a:pt x="2" y="0"/>
                  </a:lnTo>
                </a:path>
              </a:pathLst>
            </a:custGeom>
            <a:noFill/>
            <a:ln w="4763">
              <a:solidFill>
                <a:srgbClr val="6E6E6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800" kern="1200">
                <a:solidFill>
                  <a:prstClr val="black"/>
                </a:solidFill>
                <a:latin typeface="Century Gothic"/>
                <a:ea typeface="+mn-ea"/>
                <a:cs typeface="+mn-cs"/>
              </a:endParaRPr>
            </a:p>
          </p:txBody>
        </p:sp>
        <p:sp>
          <p:nvSpPr>
            <p:cNvPr id="324" name="Freeform 114"/>
            <p:cNvSpPr>
              <a:spLocks/>
            </p:cNvSpPr>
            <p:nvPr/>
          </p:nvSpPr>
          <p:spPr bwMode="auto">
            <a:xfrm>
              <a:off x="4592" y="3153"/>
              <a:ext cx="0" cy="6"/>
            </a:xfrm>
            <a:custGeom>
              <a:avLst/>
              <a:gdLst>
                <a:gd name="T0" fmla="*/ 6 h 6"/>
                <a:gd name="T1" fmla="*/ 3 h 6"/>
                <a:gd name="T2" fmla="*/ 0 h 6"/>
                <a:gd name="T3" fmla="*/ 3 h 6"/>
                <a:gd name="T4" fmla="*/ 6 h 6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  <a:cxn ang="0">
                  <a:pos x="0" y="T4"/>
                </a:cxn>
              </a:cxnLst>
              <a:rect l="0" t="0" r="r" b="b"/>
              <a:pathLst>
                <a:path h="6">
                  <a:moveTo>
                    <a:pt x="0" y="6"/>
                  </a:moveTo>
                  <a:lnTo>
                    <a:pt x="0" y="3"/>
                  </a:lnTo>
                  <a:lnTo>
                    <a:pt x="0" y="0"/>
                  </a:lnTo>
                  <a:lnTo>
                    <a:pt x="0" y="3"/>
                  </a:lnTo>
                  <a:lnTo>
                    <a:pt x="0" y="6"/>
                  </a:lnTo>
                </a:path>
              </a:pathLst>
            </a:custGeom>
            <a:noFill/>
            <a:ln w="4763">
              <a:solidFill>
                <a:srgbClr val="6E6E6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800" kern="1200">
                <a:solidFill>
                  <a:prstClr val="black"/>
                </a:solidFill>
                <a:latin typeface="Century Gothic"/>
                <a:ea typeface="+mn-ea"/>
                <a:cs typeface="+mn-cs"/>
              </a:endParaRPr>
            </a:p>
          </p:txBody>
        </p:sp>
        <p:sp>
          <p:nvSpPr>
            <p:cNvPr id="325" name="Freeform 115"/>
            <p:cNvSpPr>
              <a:spLocks/>
            </p:cNvSpPr>
            <p:nvPr/>
          </p:nvSpPr>
          <p:spPr bwMode="auto">
            <a:xfrm>
              <a:off x="4592" y="3151"/>
              <a:ext cx="0" cy="2"/>
            </a:xfrm>
            <a:custGeom>
              <a:avLst/>
              <a:gdLst>
                <a:gd name="T0" fmla="*/ 2 h 2"/>
                <a:gd name="T1" fmla="*/ 0 h 2"/>
                <a:gd name="T2" fmla="*/ 2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2"/>
                  </a:moveTo>
                  <a:lnTo>
                    <a:pt x="0" y="0"/>
                  </a:lnTo>
                  <a:lnTo>
                    <a:pt x="0" y="2"/>
                  </a:lnTo>
                </a:path>
              </a:pathLst>
            </a:custGeom>
            <a:noFill/>
            <a:ln w="4763">
              <a:solidFill>
                <a:srgbClr val="6E6E6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800" kern="1200">
                <a:solidFill>
                  <a:prstClr val="black"/>
                </a:solidFill>
                <a:latin typeface="Century Gothic"/>
                <a:ea typeface="+mn-ea"/>
                <a:cs typeface="+mn-cs"/>
              </a:endParaRPr>
            </a:p>
          </p:txBody>
        </p:sp>
        <p:sp>
          <p:nvSpPr>
            <p:cNvPr id="326" name="Freeform 116"/>
            <p:cNvSpPr>
              <a:spLocks/>
            </p:cNvSpPr>
            <p:nvPr/>
          </p:nvSpPr>
          <p:spPr bwMode="auto">
            <a:xfrm>
              <a:off x="5129" y="3044"/>
              <a:ext cx="19" cy="15"/>
            </a:xfrm>
            <a:custGeom>
              <a:avLst/>
              <a:gdLst>
                <a:gd name="T0" fmla="*/ 11 w 19"/>
                <a:gd name="T1" fmla="*/ 0 h 15"/>
                <a:gd name="T2" fmla="*/ 11 w 19"/>
                <a:gd name="T3" fmla="*/ 2 h 15"/>
                <a:gd name="T4" fmla="*/ 14 w 19"/>
                <a:gd name="T5" fmla="*/ 2 h 15"/>
                <a:gd name="T6" fmla="*/ 16 w 19"/>
                <a:gd name="T7" fmla="*/ 5 h 15"/>
                <a:gd name="T8" fmla="*/ 16 w 19"/>
                <a:gd name="T9" fmla="*/ 7 h 15"/>
                <a:gd name="T10" fmla="*/ 16 w 19"/>
                <a:gd name="T11" fmla="*/ 10 h 15"/>
                <a:gd name="T12" fmla="*/ 19 w 19"/>
                <a:gd name="T13" fmla="*/ 10 h 15"/>
                <a:gd name="T14" fmla="*/ 19 w 19"/>
                <a:gd name="T15" fmla="*/ 13 h 15"/>
                <a:gd name="T16" fmla="*/ 19 w 19"/>
                <a:gd name="T17" fmla="*/ 15 h 15"/>
                <a:gd name="T18" fmla="*/ 16 w 19"/>
                <a:gd name="T19" fmla="*/ 15 h 15"/>
                <a:gd name="T20" fmla="*/ 14 w 19"/>
                <a:gd name="T21" fmla="*/ 15 h 15"/>
                <a:gd name="T22" fmla="*/ 11 w 19"/>
                <a:gd name="T23" fmla="*/ 15 h 15"/>
                <a:gd name="T24" fmla="*/ 8 w 19"/>
                <a:gd name="T25" fmla="*/ 13 h 15"/>
                <a:gd name="T26" fmla="*/ 6 w 19"/>
                <a:gd name="T27" fmla="*/ 13 h 15"/>
                <a:gd name="T28" fmla="*/ 3 w 19"/>
                <a:gd name="T29" fmla="*/ 10 h 15"/>
                <a:gd name="T30" fmla="*/ 0 w 19"/>
                <a:gd name="T31" fmla="*/ 10 h 15"/>
                <a:gd name="T32" fmla="*/ 0 w 19"/>
                <a:gd name="T33" fmla="*/ 7 h 15"/>
                <a:gd name="T34" fmla="*/ 3 w 19"/>
                <a:gd name="T35" fmla="*/ 7 h 15"/>
                <a:gd name="T36" fmla="*/ 0 w 19"/>
                <a:gd name="T37" fmla="*/ 7 h 15"/>
                <a:gd name="T38" fmla="*/ 0 w 19"/>
                <a:gd name="T39" fmla="*/ 5 h 15"/>
                <a:gd name="T40" fmla="*/ 3 w 19"/>
                <a:gd name="T41" fmla="*/ 5 h 15"/>
                <a:gd name="T42" fmla="*/ 0 w 19"/>
                <a:gd name="T43" fmla="*/ 5 h 15"/>
                <a:gd name="T44" fmla="*/ 0 w 19"/>
                <a:gd name="T45" fmla="*/ 2 h 15"/>
                <a:gd name="T46" fmla="*/ 0 w 19"/>
                <a:gd name="T47" fmla="*/ 0 h 15"/>
                <a:gd name="T48" fmla="*/ 3 w 19"/>
                <a:gd name="T49" fmla="*/ 0 h 15"/>
                <a:gd name="T50" fmla="*/ 6 w 19"/>
                <a:gd name="T51" fmla="*/ 0 h 15"/>
                <a:gd name="T52" fmla="*/ 8 w 19"/>
                <a:gd name="T53" fmla="*/ 0 h 15"/>
                <a:gd name="T54" fmla="*/ 11 w 19"/>
                <a:gd name="T55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9" h="15">
                  <a:moveTo>
                    <a:pt x="11" y="0"/>
                  </a:moveTo>
                  <a:lnTo>
                    <a:pt x="11" y="2"/>
                  </a:lnTo>
                  <a:lnTo>
                    <a:pt x="14" y="2"/>
                  </a:lnTo>
                  <a:lnTo>
                    <a:pt x="16" y="5"/>
                  </a:lnTo>
                  <a:lnTo>
                    <a:pt x="16" y="7"/>
                  </a:lnTo>
                  <a:lnTo>
                    <a:pt x="16" y="10"/>
                  </a:lnTo>
                  <a:lnTo>
                    <a:pt x="19" y="10"/>
                  </a:lnTo>
                  <a:lnTo>
                    <a:pt x="19" y="13"/>
                  </a:lnTo>
                  <a:lnTo>
                    <a:pt x="19" y="15"/>
                  </a:lnTo>
                  <a:lnTo>
                    <a:pt x="16" y="15"/>
                  </a:lnTo>
                  <a:lnTo>
                    <a:pt x="14" y="15"/>
                  </a:lnTo>
                  <a:lnTo>
                    <a:pt x="11" y="15"/>
                  </a:lnTo>
                  <a:lnTo>
                    <a:pt x="8" y="13"/>
                  </a:lnTo>
                  <a:lnTo>
                    <a:pt x="6" y="13"/>
                  </a:lnTo>
                  <a:lnTo>
                    <a:pt x="3" y="10"/>
                  </a:lnTo>
                  <a:lnTo>
                    <a:pt x="0" y="10"/>
                  </a:lnTo>
                  <a:lnTo>
                    <a:pt x="0" y="7"/>
                  </a:lnTo>
                  <a:lnTo>
                    <a:pt x="3" y="7"/>
                  </a:lnTo>
                  <a:lnTo>
                    <a:pt x="0" y="7"/>
                  </a:lnTo>
                  <a:lnTo>
                    <a:pt x="0" y="5"/>
                  </a:lnTo>
                  <a:lnTo>
                    <a:pt x="3" y="5"/>
                  </a:lnTo>
                  <a:lnTo>
                    <a:pt x="0" y="5"/>
                  </a:lnTo>
                  <a:lnTo>
                    <a:pt x="0" y="2"/>
                  </a:lnTo>
                  <a:lnTo>
                    <a:pt x="0" y="0"/>
                  </a:lnTo>
                  <a:lnTo>
                    <a:pt x="3" y="0"/>
                  </a:lnTo>
                  <a:lnTo>
                    <a:pt x="6" y="0"/>
                  </a:lnTo>
                  <a:lnTo>
                    <a:pt x="8" y="0"/>
                  </a:lnTo>
                  <a:lnTo>
                    <a:pt x="11" y="0"/>
                  </a:lnTo>
                </a:path>
              </a:pathLst>
            </a:custGeom>
            <a:noFill/>
            <a:ln w="4763">
              <a:solidFill>
                <a:srgbClr val="6E6E6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800" kern="1200">
                <a:solidFill>
                  <a:prstClr val="black"/>
                </a:solidFill>
                <a:latin typeface="Century Gothic"/>
                <a:ea typeface="+mn-ea"/>
                <a:cs typeface="+mn-cs"/>
              </a:endParaRPr>
            </a:p>
          </p:txBody>
        </p:sp>
        <p:sp>
          <p:nvSpPr>
            <p:cNvPr id="327" name="Freeform 117"/>
            <p:cNvSpPr>
              <a:spLocks/>
            </p:cNvSpPr>
            <p:nvPr/>
          </p:nvSpPr>
          <p:spPr bwMode="auto">
            <a:xfrm>
              <a:off x="5189" y="3033"/>
              <a:ext cx="6" cy="3"/>
            </a:xfrm>
            <a:custGeom>
              <a:avLst/>
              <a:gdLst>
                <a:gd name="T0" fmla="*/ 3 w 6"/>
                <a:gd name="T1" fmla="*/ 3 h 3"/>
                <a:gd name="T2" fmla="*/ 0 w 6"/>
                <a:gd name="T3" fmla="*/ 3 h 3"/>
                <a:gd name="T4" fmla="*/ 3 w 6"/>
                <a:gd name="T5" fmla="*/ 3 h 3"/>
                <a:gd name="T6" fmla="*/ 3 w 6"/>
                <a:gd name="T7" fmla="*/ 0 h 3"/>
                <a:gd name="T8" fmla="*/ 6 w 6"/>
                <a:gd name="T9" fmla="*/ 0 h 3"/>
                <a:gd name="T10" fmla="*/ 6 w 6"/>
                <a:gd name="T11" fmla="*/ 3 h 3"/>
                <a:gd name="T12" fmla="*/ 3 w 6"/>
                <a:gd name="T13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3">
                  <a:moveTo>
                    <a:pt x="3" y="3"/>
                  </a:moveTo>
                  <a:lnTo>
                    <a:pt x="0" y="3"/>
                  </a:lnTo>
                  <a:lnTo>
                    <a:pt x="3" y="3"/>
                  </a:lnTo>
                  <a:lnTo>
                    <a:pt x="3" y="0"/>
                  </a:lnTo>
                  <a:lnTo>
                    <a:pt x="6" y="0"/>
                  </a:lnTo>
                  <a:lnTo>
                    <a:pt x="6" y="3"/>
                  </a:lnTo>
                  <a:lnTo>
                    <a:pt x="3" y="3"/>
                  </a:lnTo>
                </a:path>
              </a:pathLst>
            </a:custGeom>
            <a:noFill/>
            <a:ln w="4763">
              <a:solidFill>
                <a:srgbClr val="6E6E6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800" kern="1200">
                <a:solidFill>
                  <a:prstClr val="black"/>
                </a:solidFill>
                <a:latin typeface="Century Gothic"/>
                <a:ea typeface="+mn-ea"/>
                <a:cs typeface="+mn-cs"/>
              </a:endParaRPr>
            </a:p>
          </p:txBody>
        </p:sp>
        <p:sp>
          <p:nvSpPr>
            <p:cNvPr id="328" name="Freeform 118"/>
            <p:cNvSpPr>
              <a:spLocks/>
            </p:cNvSpPr>
            <p:nvPr/>
          </p:nvSpPr>
          <p:spPr bwMode="auto">
            <a:xfrm>
              <a:off x="5189" y="3017"/>
              <a:ext cx="8" cy="8"/>
            </a:xfrm>
            <a:custGeom>
              <a:avLst/>
              <a:gdLst>
                <a:gd name="T0" fmla="*/ 6 w 8"/>
                <a:gd name="T1" fmla="*/ 0 h 8"/>
                <a:gd name="T2" fmla="*/ 6 w 8"/>
                <a:gd name="T3" fmla="*/ 3 h 8"/>
                <a:gd name="T4" fmla="*/ 8 w 8"/>
                <a:gd name="T5" fmla="*/ 3 h 8"/>
                <a:gd name="T6" fmla="*/ 8 w 8"/>
                <a:gd name="T7" fmla="*/ 6 h 8"/>
                <a:gd name="T8" fmla="*/ 6 w 8"/>
                <a:gd name="T9" fmla="*/ 8 h 8"/>
                <a:gd name="T10" fmla="*/ 6 w 8"/>
                <a:gd name="T11" fmla="*/ 6 h 8"/>
                <a:gd name="T12" fmla="*/ 3 w 8"/>
                <a:gd name="T13" fmla="*/ 6 h 8"/>
                <a:gd name="T14" fmla="*/ 3 w 8"/>
                <a:gd name="T15" fmla="*/ 3 h 8"/>
                <a:gd name="T16" fmla="*/ 0 w 8"/>
                <a:gd name="T17" fmla="*/ 3 h 8"/>
                <a:gd name="T18" fmla="*/ 0 w 8"/>
                <a:gd name="T19" fmla="*/ 0 h 8"/>
                <a:gd name="T20" fmla="*/ 3 w 8"/>
                <a:gd name="T21" fmla="*/ 0 h 8"/>
                <a:gd name="T22" fmla="*/ 6 w 8"/>
                <a:gd name="T2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" h="8">
                  <a:moveTo>
                    <a:pt x="6" y="0"/>
                  </a:moveTo>
                  <a:lnTo>
                    <a:pt x="6" y="3"/>
                  </a:lnTo>
                  <a:lnTo>
                    <a:pt x="8" y="3"/>
                  </a:lnTo>
                  <a:lnTo>
                    <a:pt x="8" y="6"/>
                  </a:lnTo>
                  <a:lnTo>
                    <a:pt x="6" y="8"/>
                  </a:lnTo>
                  <a:lnTo>
                    <a:pt x="6" y="6"/>
                  </a:lnTo>
                  <a:lnTo>
                    <a:pt x="3" y="6"/>
                  </a:lnTo>
                  <a:lnTo>
                    <a:pt x="3" y="3"/>
                  </a:lnTo>
                  <a:lnTo>
                    <a:pt x="0" y="3"/>
                  </a:lnTo>
                  <a:lnTo>
                    <a:pt x="0" y="0"/>
                  </a:lnTo>
                  <a:lnTo>
                    <a:pt x="3" y="0"/>
                  </a:lnTo>
                  <a:lnTo>
                    <a:pt x="6" y="0"/>
                  </a:lnTo>
                </a:path>
              </a:pathLst>
            </a:custGeom>
            <a:noFill/>
            <a:ln w="4763">
              <a:solidFill>
                <a:srgbClr val="6E6E6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800" kern="1200">
                <a:solidFill>
                  <a:prstClr val="black"/>
                </a:solidFill>
                <a:latin typeface="Century Gothic"/>
                <a:ea typeface="+mn-ea"/>
                <a:cs typeface="+mn-cs"/>
              </a:endParaRPr>
            </a:p>
          </p:txBody>
        </p:sp>
        <p:sp>
          <p:nvSpPr>
            <p:cNvPr id="329" name="Freeform 119"/>
            <p:cNvSpPr>
              <a:spLocks/>
            </p:cNvSpPr>
            <p:nvPr/>
          </p:nvSpPr>
          <p:spPr bwMode="auto">
            <a:xfrm>
              <a:off x="4576" y="3012"/>
              <a:ext cx="157" cy="194"/>
            </a:xfrm>
            <a:custGeom>
              <a:avLst/>
              <a:gdLst>
                <a:gd name="T0" fmla="*/ 136 w 157"/>
                <a:gd name="T1" fmla="*/ 8 h 194"/>
                <a:gd name="T2" fmla="*/ 128 w 157"/>
                <a:gd name="T3" fmla="*/ 16 h 194"/>
                <a:gd name="T4" fmla="*/ 136 w 157"/>
                <a:gd name="T5" fmla="*/ 24 h 194"/>
                <a:gd name="T6" fmla="*/ 144 w 157"/>
                <a:gd name="T7" fmla="*/ 26 h 194"/>
                <a:gd name="T8" fmla="*/ 146 w 157"/>
                <a:gd name="T9" fmla="*/ 39 h 194"/>
                <a:gd name="T10" fmla="*/ 131 w 157"/>
                <a:gd name="T11" fmla="*/ 34 h 194"/>
                <a:gd name="T12" fmla="*/ 136 w 157"/>
                <a:gd name="T13" fmla="*/ 45 h 194"/>
                <a:gd name="T14" fmla="*/ 133 w 157"/>
                <a:gd name="T15" fmla="*/ 47 h 194"/>
                <a:gd name="T16" fmla="*/ 133 w 157"/>
                <a:gd name="T17" fmla="*/ 58 h 194"/>
                <a:gd name="T18" fmla="*/ 138 w 157"/>
                <a:gd name="T19" fmla="*/ 63 h 194"/>
                <a:gd name="T20" fmla="*/ 136 w 157"/>
                <a:gd name="T21" fmla="*/ 66 h 194"/>
                <a:gd name="T22" fmla="*/ 146 w 157"/>
                <a:gd name="T23" fmla="*/ 76 h 194"/>
                <a:gd name="T24" fmla="*/ 154 w 157"/>
                <a:gd name="T25" fmla="*/ 79 h 194"/>
                <a:gd name="T26" fmla="*/ 154 w 157"/>
                <a:gd name="T27" fmla="*/ 84 h 194"/>
                <a:gd name="T28" fmla="*/ 154 w 157"/>
                <a:gd name="T29" fmla="*/ 100 h 194"/>
                <a:gd name="T30" fmla="*/ 141 w 157"/>
                <a:gd name="T31" fmla="*/ 97 h 194"/>
                <a:gd name="T32" fmla="*/ 133 w 157"/>
                <a:gd name="T33" fmla="*/ 105 h 194"/>
                <a:gd name="T34" fmla="*/ 138 w 157"/>
                <a:gd name="T35" fmla="*/ 115 h 194"/>
                <a:gd name="T36" fmla="*/ 138 w 157"/>
                <a:gd name="T37" fmla="*/ 131 h 194"/>
                <a:gd name="T38" fmla="*/ 131 w 157"/>
                <a:gd name="T39" fmla="*/ 144 h 194"/>
                <a:gd name="T40" fmla="*/ 133 w 157"/>
                <a:gd name="T41" fmla="*/ 147 h 194"/>
                <a:gd name="T42" fmla="*/ 128 w 157"/>
                <a:gd name="T43" fmla="*/ 157 h 194"/>
                <a:gd name="T44" fmla="*/ 120 w 157"/>
                <a:gd name="T45" fmla="*/ 154 h 194"/>
                <a:gd name="T46" fmla="*/ 112 w 157"/>
                <a:gd name="T47" fmla="*/ 147 h 194"/>
                <a:gd name="T48" fmla="*/ 102 w 157"/>
                <a:gd name="T49" fmla="*/ 147 h 194"/>
                <a:gd name="T50" fmla="*/ 97 w 157"/>
                <a:gd name="T51" fmla="*/ 152 h 194"/>
                <a:gd name="T52" fmla="*/ 97 w 157"/>
                <a:gd name="T53" fmla="*/ 144 h 194"/>
                <a:gd name="T54" fmla="*/ 84 w 157"/>
                <a:gd name="T55" fmla="*/ 147 h 194"/>
                <a:gd name="T56" fmla="*/ 81 w 157"/>
                <a:gd name="T57" fmla="*/ 154 h 194"/>
                <a:gd name="T58" fmla="*/ 73 w 157"/>
                <a:gd name="T59" fmla="*/ 162 h 194"/>
                <a:gd name="T60" fmla="*/ 81 w 157"/>
                <a:gd name="T61" fmla="*/ 167 h 194"/>
                <a:gd name="T62" fmla="*/ 84 w 157"/>
                <a:gd name="T63" fmla="*/ 180 h 194"/>
                <a:gd name="T64" fmla="*/ 78 w 157"/>
                <a:gd name="T65" fmla="*/ 186 h 194"/>
                <a:gd name="T66" fmla="*/ 71 w 157"/>
                <a:gd name="T67" fmla="*/ 194 h 194"/>
                <a:gd name="T68" fmla="*/ 68 w 157"/>
                <a:gd name="T69" fmla="*/ 188 h 194"/>
                <a:gd name="T70" fmla="*/ 60 w 157"/>
                <a:gd name="T71" fmla="*/ 186 h 194"/>
                <a:gd name="T72" fmla="*/ 58 w 157"/>
                <a:gd name="T73" fmla="*/ 183 h 194"/>
                <a:gd name="T74" fmla="*/ 60 w 157"/>
                <a:gd name="T75" fmla="*/ 170 h 194"/>
                <a:gd name="T76" fmla="*/ 68 w 157"/>
                <a:gd name="T77" fmla="*/ 157 h 194"/>
                <a:gd name="T78" fmla="*/ 60 w 157"/>
                <a:gd name="T79" fmla="*/ 154 h 194"/>
                <a:gd name="T80" fmla="*/ 50 w 157"/>
                <a:gd name="T81" fmla="*/ 149 h 194"/>
                <a:gd name="T82" fmla="*/ 44 w 157"/>
                <a:gd name="T83" fmla="*/ 149 h 194"/>
                <a:gd name="T84" fmla="*/ 37 w 157"/>
                <a:gd name="T85" fmla="*/ 147 h 194"/>
                <a:gd name="T86" fmla="*/ 24 w 157"/>
                <a:gd name="T87" fmla="*/ 139 h 194"/>
                <a:gd name="T88" fmla="*/ 16 w 157"/>
                <a:gd name="T89" fmla="*/ 136 h 194"/>
                <a:gd name="T90" fmla="*/ 8 w 157"/>
                <a:gd name="T91" fmla="*/ 128 h 194"/>
                <a:gd name="T92" fmla="*/ 3 w 157"/>
                <a:gd name="T93" fmla="*/ 118 h 194"/>
                <a:gd name="T94" fmla="*/ 5 w 157"/>
                <a:gd name="T95" fmla="*/ 107 h 194"/>
                <a:gd name="T96" fmla="*/ 5 w 157"/>
                <a:gd name="T97" fmla="*/ 92 h 194"/>
                <a:gd name="T98" fmla="*/ 5 w 157"/>
                <a:gd name="T99" fmla="*/ 81 h 194"/>
                <a:gd name="T100" fmla="*/ 11 w 157"/>
                <a:gd name="T101" fmla="*/ 71 h 194"/>
                <a:gd name="T102" fmla="*/ 16 w 157"/>
                <a:gd name="T103" fmla="*/ 60 h 194"/>
                <a:gd name="T104" fmla="*/ 24 w 157"/>
                <a:gd name="T105" fmla="*/ 53 h 194"/>
                <a:gd name="T106" fmla="*/ 34 w 157"/>
                <a:gd name="T107" fmla="*/ 42 h 194"/>
                <a:gd name="T108" fmla="*/ 47 w 157"/>
                <a:gd name="T109" fmla="*/ 34 h 194"/>
                <a:gd name="T110" fmla="*/ 58 w 157"/>
                <a:gd name="T111" fmla="*/ 45 h 194"/>
                <a:gd name="T112" fmla="*/ 71 w 157"/>
                <a:gd name="T113" fmla="*/ 42 h 194"/>
                <a:gd name="T114" fmla="*/ 78 w 157"/>
                <a:gd name="T115" fmla="*/ 39 h 194"/>
                <a:gd name="T116" fmla="*/ 84 w 157"/>
                <a:gd name="T117" fmla="*/ 29 h 194"/>
                <a:gd name="T118" fmla="*/ 94 w 157"/>
                <a:gd name="T119" fmla="*/ 19 h 194"/>
                <a:gd name="T120" fmla="*/ 107 w 157"/>
                <a:gd name="T121" fmla="*/ 11 h 194"/>
                <a:gd name="T122" fmla="*/ 120 w 157"/>
                <a:gd name="T123" fmla="*/ 8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57" h="194">
                  <a:moveTo>
                    <a:pt x="131" y="0"/>
                  </a:moveTo>
                  <a:lnTo>
                    <a:pt x="133" y="0"/>
                  </a:lnTo>
                  <a:lnTo>
                    <a:pt x="136" y="0"/>
                  </a:lnTo>
                  <a:lnTo>
                    <a:pt x="136" y="3"/>
                  </a:lnTo>
                  <a:lnTo>
                    <a:pt x="136" y="5"/>
                  </a:lnTo>
                  <a:lnTo>
                    <a:pt x="133" y="5"/>
                  </a:lnTo>
                  <a:lnTo>
                    <a:pt x="133" y="8"/>
                  </a:lnTo>
                  <a:lnTo>
                    <a:pt x="136" y="8"/>
                  </a:lnTo>
                  <a:lnTo>
                    <a:pt x="133" y="8"/>
                  </a:lnTo>
                  <a:lnTo>
                    <a:pt x="131" y="8"/>
                  </a:lnTo>
                  <a:lnTo>
                    <a:pt x="128" y="8"/>
                  </a:lnTo>
                  <a:lnTo>
                    <a:pt x="128" y="11"/>
                  </a:lnTo>
                  <a:lnTo>
                    <a:pt x="131" y="11"/>
                  </a:lnTo>
                  <a:lnTo>
                    <a:pt x="131" y="13"/>
                  </a:lnTo>
                  <a:lnTo>
                    <a:pt x="128" y="13"/>
                  </a:lnTo>
                  <a:lnTo>
                    <a:pt x="128" y="16"/>
                  </a:lnTo>
                  <a:lnTo>
                    <a:pt x="128" y="19"/>
                  </a:lnTo>
                  <a:lnTo>
                    <a:pt x="131" y="19"/>
                  </a:lnTo>
                  <a:lnTo>
                    <a:pt x="131" y="21"/>
                  </a:lnTo>
                  <a:lnTo>
                    <a:pt x="133" y="21"/>
                  </a:lnTo>
                  <a:lnTo>
                    <a:pt x="133" y="19"/>
                  </a:lnTo>
                  <a:lnTo>
                    <a:pt x="133" y="21"/>
                  </a:lnTo>
                  <a:lnTo>
                    <a:pt x="136" y="21"/>
                  </a:lnTo>
                  <a:lnTo>
                    <a:pt x="136" y="24"/>
                  </a:lnTo>
                  <a:lnTo>
                    <a:pt x="138" y="24"/>
                  </a:lnTo>
                  <a:lnTo>
                    <a:pt x="138" y="26"/>
                  </a:lnTo>
                  <a:lnTo>
                    <a:pt x="138" y="24"/>
                  </a:lnTo>
                  <a:lnTo>
                    <a:pt x="138" y="26"/>
                  </a:lnTo>
                  <a:lnTo>
                    <a:pt x="138" y="24"/>
                  </a:lnTo>
                  <a:lnTo>
                    <a:pt x="138" y="26"/>
                  </a:lnTo>
                  <a:lnTo>
                    <a:pt x="141" y="26"/>
                  </a:lnTo>
                  <a:lnTo>
                    <a:pt x="144" y="26"/>
                  </a:lnTo>
                  <a:lnTo>
                    <a:pt x="146" y="26"/>
                  </a:lnTo>
                  <a:lnTo>
                    <a:pt x="146" y="29"/>
                  </a:lnTo>
                  <a:lnTo>
                    <a:pt x="146" y="32"/>
                  </a:lnTo>
                  <a:lnTo>
                    <a:pt x="149" y="32"/>
                  </a:lnTo>
                  <a:lnTo>
                    <a:pt x="149" y="34"/>
                  </a:lnTo>
                  <a:lnTo>
                    <a:pt x="149" y="37"/>
                  </a:lnTo>
                  <a:lnTo>
                    <a:pt x="146" y="37"/>
                  </a:lnTo>
                  <a:lnTo>
                    <a:pt x="146" y="39"/>
                  </a:lnTo>
                  <a:lnTo>
                    <a:pt x="144" y="39"/>
                  </a:lnTo>
                  <a:lnTo>
                    <a:pt x="141" y="39"/>
                  </a:lnTo>
                  <a:lnTo>
                    <a:pt x="138" y="39"/>
                  </a:lnTo>
                  <a:lnTo>
                    <a:pt x="138" y="37"/>
                  </a:lnTo>
                  <a:lnTo>
                    <a:pt x="136" y="37"/>
                  </a:lnTo>
                  <a:lnTo>
                    <a:pt x="136" y="34"/>
                  </a:lnTo>
                  <a:lnTo>
                    <a:pt x="133" y="34"/>
                  </a:lnTo>
                  <a:lnTo>
                    <a:pt x="131" y="34"/>
                  </a:lnTo>
                  <a:lnTo>
                    <a:pt x="131" y="37"/>
                  </a:lnTo>
                  <a:lnTo>
                    <a:pt x="133" y="37"/>
                  </a:lnTo>
                  <a:lnTo>
                    <a:pt x="136" y="37"/>
                  </a:lnTo>
                  <a:lnTo>
                    <a:pt x="136" y="39"/>
                  </a:lnTo>
                  <a:lnTo>
                    <a:pt x="136" y="42"/>
                  </a:lnTo>
                  <a:lnTo>
                    <a:pt x="138" y="42"/>
                  </a:lnTo>
                  <a:lnTo>
                    <a:pt x="136" y="42"/>
                  </a:lnTo>
                  <a:lnTo>
                    <a:pt x="136" y="45"/>
                  </a:lnTo>
                  <a:lnTo>
                    <a:pt x="138" y="45"/>
                  </a:lnTo>
                  <a:lnTo>
                    <a:pt x="138" y="47"/>
                  </a:lnTo>
                  <a:lnTo>
                    <a:pt x="136" y="47"/>
                  </a:lnTo>
                  <a:lnTo>
                    <a:pt x="133" y="47"/>
                  </a:lnTo>
                  <a:lnTo>
                    <a:pt x="133" y="45"/>
                  </a:lnTo>
                  <a:lnTo>
                    <a:pt x="131" y="45"/>
                  </a:lnTo>
                  <a:lnTo>
                    <a:pt x="133" y="45"/>
                  </a:lnTo>
                  <a:lnTo>
                    <a:pt x="133" y="47"/>
                  </a:lnTo>
                  <a:lnTo>
                    <a:pt x="133" y="50"/>
                  </a:lnTo>
                  <a:lnTo>
                    <a:pt x="133" y="53"/>
                  </a:lnTo>
                  <a:lnTo>
                    <a:pt x="133" y="55"/>
                  </a:lnTo>
                  <a:lnTo>
                    <a:pt x="136" y="55"/>
                  </a:lnTo>
                  <a:lnTo>
                    <a:pt x="133" y="55"/>
                  </a:lnTo>
                  <a:lnTo>
                    <a:pt x="131" y="55"/>
                  </a:lnTo>
                  <a:lnTo>
                    <a:pt x="133" y="55"/>
                  </a:lnTo>
                  <a:lnTo>
                    <a:pt x="133" y="58"/>
                  </a:lnTo>
                  <a:lnTo>
                    <a:pt x="136" y="58"/>
                  </a:lnTo>
                  <a:lnTo>
                    <a:pt x="136" y="60"/>
                  </a:lnTo>
                  <a:lnTo>
                    <a:pt x="136" y="58"/>
                  </a:lnTo>
                  <a:lnTo>
                    <a:pt x="138" y="58"/>
                  </a:lnTo>
                  <a:lnTo>
                    <a:pt x="138" y="60"/>
                  </a:lnTo>
                  <a:lnTo>
                    <a:pt x="138" y="63"/>
                  </a:lnTo>
                  <a:lnTo>
                    <a:pt x="141" y="63"/>
                  </a:lnTo>
                  <a:lnTo>
                    <a:pt x="138" y="63"/>
                  </a:lnTo>
                  <a:lnTo>
                    <a:pt x="141" y="63"/>
                  </a:lnTo>
                  <a:lnTo>
                    <a:pt x="141" y="66"/>
                  </a:lnTo>
                  <a:lnTo>
                    <a:pt x="138" y="66"/>
                  </a:lnTo>
                  <a:lnTo>
                    <a:pt x="141" y="66"/>
                  </a:lnTo>
                  <a:lnTo>
                    <a:pt x="138" y="66"/>
                  </a:lnTo>
                  <a:lnTo>
                    <a:pt x="138" y="68"/>
                  </a:lnTo>
                  <a:lnTo>
                    <a:pt x="138" y="66"/>
                  </a:lnTo>
                  <a:lnTo>
                    <a:pt x="136" y="66"/>
                  </a:lnTo>
                  <a:lnTo>
                    <a:pt x="136" y="68"/>
                  </a:lnTo>
                  <a:lnTo>
                    <a:pt x="136" y="71"/>
                  </a:lnTo>
                  <a:lnTo>
                    <a:pt x="138" y="71"/>
                  </a:lnTo>
                  <a:lnTo>
                    <a:pt x="138" y="73"/>
                  </a:lnTo>
                  <a:lnTo>
                    <a:pt x="141" y="73"/>
                  </a:lnTo>
                  <a:lnTo>
                    <a:pt x="144" y="73"/>
                  </a:lnTo>
                  <a:lnTo>
                    <a:pt x="146" y="73"/>
                  </a:lnTo>
                  <a:lnTo>
                    <a:pt x="146" y="76"/>
                  </a:lnTo>
                  <a:lnTo>
                    <a:pt x="149" y="76"/>
                  </a:lnTo>
                  <a:lnTo>
                    <a:pt x="149" y="73"/>
                  </a:lnTo>
                  <a:lnTo>
                    <a:pt x="151" y="73"/>
                  </a:lnTo>
                  <a:lnTo>
                    <a:pt x="151" y="76"/>
                  </a:lnTo>
                  <a:lnTo>
                    <a:pt x="154" y="76"/>
                  </a:lnTo>
                  <a:lnTo>
                    <a:pt x="154" y="79"/>
                  </a:lnTo>
                  <a:lnTo>
                    <a:pt x="157" y="79"/>
                  </a:lnTo>
                  <a:lnTo>
                    <a:pt x="154" y="79"/>
                  </a:lnTo>
                  <a:lnTo>
                    <a:pt x="154" y="81"/>
                  </a:lnTo>
                  <a:lnTo>
                    <a:pt x="154" y="84"/>
                  </a:lnTo>
                  <a:lnTo>
                    <a:pt x="157" y="84"/>
                  </a:lnTo>
                  <a:lnTo>
                    <a:pt x="154" y="84"/>
                  </a:lnTo>
                  <a:lnTo>
                    <a:pt x="157" y="84"/>
                  </a:lnTo>
                  <a:lnTo>
                    <a:pt x="157" y="86"/>
                  </a:lnTo>
                  <a:lnTo>
                    <a:pt x="154" y="86"/>
                  </a:lnTo>
                  <a:lnTo>
                    <a:pt x="154" y="84"/>
                  </a:lnTo>
                  <a:lnTo>
                    <a:pt x="154" y="86"/>
                  </a:lnTo>
                  <a:lnTo>
                    <a:pt x="151" y="86"/>
                  </a:lnTo>
                  <a:lnTo>
                    <a:pt x="154" y="86"/>
                  </a:lnTo>
                  <a:lnTo>
                    <a:pt x="154" y="89"/>
                  </a:lnTo>
                  <a:lnTo>
                    <a:pt x="154" y="92"/>
                  </a:lnTo>
                  <a:lnTo>
                    <a:pt x="154" y="94"/>
                  </a:lnTo>
                  <a:lnTo>
                    <a:pt x="154" y="97"/>
                  </a:lnTo>
                  <a:lnTo>
                    <a:pt x="154" y="100"/>
                  </a:lnTo>
                  <a:lnTo>
                    <a:pt x="154" y="102"/>
                  </a:lnTo>
                  <a:lnTo>
                    <a:pt x="151" y="102"/>
                  </a:lnTo>
                  <a:lnTo>
                    <a:pt x="149" y="102"/>
                  </a:lnTo>
                  <a:lnTo>
                    <a:pt x="149" y="100"/>
                  </a:lnTo>
                  <a:lnTo>
                    <a:pt x="146" y="100"/>
                  </a:lnTo>
                  <a:lnTo>
                    <a:pt x="144" y="100"/>
                  </a:lnTo>
                  <a:lnTo>
                    <a:pt x="141" y="100"/>
                  </a:lnTo>
                  <a:lnTo>
                    <a:pt x="141" y="97"/>
                  </a:lnTo>
                  <a:lnTo>
                    <a:pt x="138" y="97"/>
                  </a:lnTo>
                  <a:lnTo>
                    <a:pt x="138" y="100"/>
                  </a:lnTo>
                  <a:lnTo>
                    <a:pt x="136" y="100"/>
                  </a:lnTo>
                  <a:lnTo>
                    <a:pt x="136" y="102"/>
                  </a:lnTo>
                  <a:lnTo>
                    <a:pt x="133" y="102"/>
                  </a:lnTo>
                  <a:lnTo>
                    <a:pt x="133" y="105"/>
                  </a:lnTo>
                  <a:lnTo>
                    <a:pt x="136" y="105"/>
                  </a:lnTo>
                  <a:lnTo>
                    <a:pt x="133" y="105"/>
                  </a:lnTo>
                  <a:lnTo>
                    <a:pt x="133" y="107"/>
                  </a:lnTo>
                  <a:lnTo>
                    <a:pt x="133" y="110"/>
                  </a:lnTo>
                  <a:lnTo>
                    <a:pt x="131" y="110"/>
                  </a:lnTo>
                  <a:lnTo>
                    <a:pt x="131" y="113"/>
                  </a:lnTo>
                  <a:lnTo>
                    <a:pt x="133" y="113"/>
                  </a:lnTo>
                  <a:lnTo>
                    <a:pt x="136" y="113"/>
                  </a:lnTo>
                  <a:lnTo>
                    <a:pt x="136" y="115"/>
                  </a:lnTo>
                  <a:lnTo>
                    <a:pt x="138" y="115"/>
                  </a:lnTo>
                  <a:lnTo>
                    <a:pt x="138" y="118"/>
                  </a:lnTo>
                  <a:lnTo>
                    <a:pt x="138" y="120"/>
                  </a:lnTo>
                  <a:lnTo>
                    <a:pt x="138" y="123"/>
                  </a:lnTo>
                  <a:lnTo>
                    <a:pt x="138" y="126"/>
                  </a:lnTo>
                  <a:lnTo>
                    <a:pt x="138" y="128"/>
                  </a:lnTo>
                  <a:lnTo>
                    <a:pt x="141" y="128"/>
                  </a:lnTo>
                  <a:lnTo>
                    <a:pt x="141" y="131"/>
                  </a:lnTo>
                  <a:lnTo>
                    <a:pt x="138" y="131"/>
                  </a:lnTo>
                  <a:lnTo>
                    <a:pt x="138" y="133"/>
                  </a:lnTo>
                  <a:lnTo>
                    <a:pt x="136" y="133"/>
                  </a:lnTo>
                  <a:lnTo>
                    <a:pt x="136" y="136"/>
                  </a:lnTo>
                  <a:lnTo>
                    <a:pt x="136" y="139"/>
                  </a:lnTo>
                  <a:lnTo>
                    <a:pt x="136" y="141"/>
                  </a:lnTo>
                  <a:lnTo>
                    <a:pt x="133" y="141"/>
                  </a:lnTo>
                  <a:lnTo>
                    <a:pt x="133" y="144"/>
                  </a:lnTo>
                  <a:lnTo>
                    <a:pt x="131" y="144"/>
                  </a:lnTo>
                  <a:lnTo>
                    <a:pt x="131" y="147"/>
                  </a:lnTo>
                  <a:lnTo>
                    <a:pt x="131" y="149"/>
                  </a:lnTo>
                  <a:lnTo>
                    <a:pt x="133" y="149"/>
                  </a:lnTo>
                  <a:lnTo>
                    <a:pt x="131" y="149"/>
                  </a:lnTo>
                  <a:lnTo>
                    <a:pt x="131" y="152"/>
                  </a:lnTo>
                  <a:lnTo>
                    <a:pt x="133" y="152"/>
                  </a:lnTo>
                  <a:lnTo>
                    <a:pt x="133" y="149"/>
                  </a:lnTo>
                  <a:lnTo>
                    <a:pt x="133" y="147"/>
                  </a:lnTo>
                  <a:lnTo>
                    <a:pt x="133" y="149"/>
                  </a:lnTo>
                  <a:lnTo>
                    <a:pt x="136" y="149"/>
                  </a:lnTo>
                  <a:lnTo>
                    <a:pt x="136" y="152"/>
                  </a:lnTo>
                  <a:lnTo>
                    <a:pt x="133" y="152"/>
                  </a:lnTo>
                  <a:lnTo>
                    <a:pt x="133" y="154"/>
                  </a:lnTo>
                  <a:lnTo>
                    <a:pt x="133" y="157"/>
                  </a:lnTo>
                  <a:lnTo>
                    <a:pt x="131" y="157"/>
                  </a:lnTo>
                  <a:lnTo>
                    <a:pt x="128" y="157"/>
                  </a:lnTo>
                  <a:lnTo>
                    <a:pt x="128" y="160"/>
                  </a:lnTo>
                  <a:lnTo>
                    <a:pt x="128" y="157"/>
                  </a:lnTo>
                  <a:lnTo>
                    <a:pt x="128" y="154"/>
                  </a:lnTo>
                  <a:lnTo>
                    <a:pt x="128" y="157"/>
                  </a:lnTo>
                  <a:lnTo>
                    <a:pt x="125" y="157"/>
                  </a:lnTo>
                  <a:lnTo>
                    <a:pt x="123" y="157"/>
                  </a:lnTo>
                  <a:lnTo>
                    <a:pt x="123" y="154"/>
                  </a:lnTo>
                  <a:lnTo>
                    <a:pt x="120" y="154"/>
                  </a:lnTo>
                  <a:lnTo>
                    <a:pt x="120" y="157"/>
                  </a:lnTo>
                  <a:lnTo>
                    <a:pt x="120" y="154"/>
                  </a:lnTo>
                  <a:lnTo>
                    <a:pt x="118" y="154"/>
                  </a:lnTo>
                  <a:lnTo>
                    <a:pt x="118" y="152"/>
                  </a:lnTo>
                  <a:lnTo>
                    <a:pt x="115" y="152"/>
                  </a:lnTo>
                  <a:lnTo>
                    <a:pt x="112" y="152"/>
                  </a:lnTo>
                  <a:lnTo>
                    <a:pt x="112" y="149"/>
                  </a:lnTo>
                  <a:lnTo>
                    <a:pt x="112" y="147"/>
                  </a:lnTo>
                  <a:lnTo>
                    <a:pt x="110" y="147"/>
                  </a:lnTo>
                  <a:lnTo>
                    <a:pt x="110" y="149"/>
                  </a:lnTo>
                  <a:lnTo>
                    <a:pt x="107" y="149"/>
                  </a:lnTo>
                  <a:lnTo>
                    <a:pt x="107" y="152"/>
                  </a:lnTo>
                  <a:lnTo>
                    <a:pt x="104" y="152"/>
                  </a:lnTo>
                  <a:lnTo>
                    <a:pt x="104" y="149"/>
                  </a:lnTo>
                  <a:lnTo>
                    <a:pt x="102" y="149"/>
                  </a:lnTo>
                  <a:lnTo>
                    <a:pt x="102" y="147"/>
                  </a:lnTo>
                  <a:lnTo>
                    <a:pt x="99" y="147"/>
                  </a:lnTo>
                  <a:lnTo>
                    <a:pt x="99" y="144"/>
                  </a:lnTo>
                  <a:lnTo>
                    <a:pt x="99" y="147"/>
                  </a:lnTo>
                  <a:lnTo>
                    <a:pt x="99" y="149"/>
                  </a:lnTo>
                  <a:lnTo>
                    <a:pt x="99" y="152"/>
                  </a:lnTo>
                  <a:lnTo>
                    <a:pt x="97" y="152"/>
                  </a:lnTo>
                  <a:lnTo>
                    <a:pt x="97" y="149"/>
                  </a:lnTo>
                  <a:lnTo>
                    <a:pt x="97" y="152"/>
                  </a:lnTo>
                  <a:lnTo>
                    <a:pt x="94" y="149"/>
                  </a:lnTo>
                  <a:lnTo>
                    <a:pt x="97" y="149"/>
                  </a:lnTo>
                  <a:lnTo>
                    <a:pt x="94" y="149"/>
                  </a:lnTo>
                  <a:lnTo>
                    <a:pt x="94" y="147"/>
                  </a:lnTo>
                  <a:lnTo>
                    <a:pt x="97" y="147"/>
                  </a:lnTo>
                  <a:lnTo>
                    <a:pt x="94" y="147"/>
                  </a:lnTo>
                  <a:lnTo>
                    <a:pt x="94" y="144"/>
                  </a:lnTo>
                  <a:lnTo>
                    <a:pt x="97" y="144"/>
                  </a:lnTo>
                  <a:lnTo>
                    <a:pt x="94" y="144"/>
                  </a:lnTo>
                  <a:lnTo>
                    <a:pt x="97" y="144"/>
                  </a:lnTo>
                  <a:lnTo>
                    <a:pt x="94" y="144"/>
                  </a:lnTo>
                  <a:lnTo>
                    <a:pt x="91" y="144"/>
                  </a:lnTo>
                  <a:lnTo>
                    <a:pt x="89" y="144"/>
                  </a:lnTo>
                  <a:lnTo>
                    <a:pt x="86" y="144"/>
                  </a:lnTo>
                  <a:lnTo>
                    <a:pt x="86" y="147"/>
                  </a:lnTo>
                  <a:lnTo>
                    <a:pt x="84" y="147"/>
                  </a:lnTo>
                  <a:lnTo>
                    <a:pt x="84" y="149"/>
                  </a:lnTo>
                  <a:lnTo>
                    <a:pt x="84" y="152"/>
                  </a:lnTo>
                  <a:lnTo>
                    <a:pt x="86" y="152"/>
                  </a:lnTo>
                  <a:lnTo>
                    <a:pt x="86" y="154"/>
                  </a:lnTo>
                  <a:lnTo>
                    <a:pt x="86" y="157"/>
                  </a:lnTo>
                  <a:lnTo>
                    <a:pt x="84" y="157"/>
                  </a:lnTo>
                  <a:lnTo>
                    <a:pt x="84" y="154"/>
                  </a:lnTo>
                  <a:lnTo>
                    <a:pt x="81" y="154"/>
                  </a:lnTo>
                  <a:lnTo>
                    <a:pt x="81" y="152"/>
                  </a:lnTo>
                  <a:lnTo>
                    <a:pt x="81" y="154"/>
                  </a:lnTo>
                  <a:lnTo>
                    <a:pt x="81" y="157"/>
                  </a:lnTo>
                  <a:lnTo>
                    <a:pt x="78" y="157"/>
                  </a:lnTo>
                  <a:lnTo>
                    <a:pt x="76" y="157"/>
                  </a:lnTo>
                  <a:lnTo>
                    <a:pt x="73" y="157"/>
                  </a:lnTo>
                  <a:lnTo>
                    <a:pt x="73" y="160"/>
                  </a:lnTo>
                  <a:lnTo>
                    <a:pt x="73" y="162"/>
                  </a:lnTo>
                  <a:lnTo>
                    <a:pt x="73" y="160"/>
                  </a:lnTo>
                  <a:lnTo>
                    <a:pt x="76" y="162"/>
                  </a:lnTo>
                  <a:lnTo>
                    <a:pt x="76" y="160"/>
                  </a:lnTo>
                  <a:lnTo>
                    <a:pt x="76" y="162"/>
                  </a:lnTo>
                  <a:lnTo>
                    <a:pt x="78" y="162"/>
                  </a:lnTo>
                  <a:lnTo>
                    <a:pt x="78" y="165"/>
                  </a:lnTo>
                  <a:lnTo>
                    <a:pt x="81" y="165"/>
                  </a:lnTo>
                  <a:lnTo>
                    <a:pt x="81" y="167"/>
                  </a:lnTo>
                  <a:lnTo>
                    <a:pt x="81" y="170"/>
                  </a:lnTo>
                  <a:lnTo>
                    <a:pt x="84" y="170"/>
                  </a:lnTo>
                  <a:lnTo>
                    <a:pt x="81" y="170"/>
                  </a:lnTo>
                  <a:lnTo>
                    <a:pt x="84" y="170"/>
                  </a:lnTo>
                  <a:lnTo>
                    <a:pt x="84" y="173"/>
                  </a:lnTo>
                  <a:lnTo>
                    <a:pt x="84" y="175"/>
                  </a:lnTo>
                  <a:lnTo>
                    <a:pt x="84" y="178"/>
                  </a:lnTo>
                  <a:lnTo>
                    <a:pt x="84" y="180"/>
                  </a:lnTo>
                  <a:lnTo>
                    <a:pt x="81" y="180"/>
                  </a:lnTo>
                  <a:lnTo>
                    <a:pt x="81" y="183"/>
                  </a:lnTo>
                  <a:lnTo>
                    <a:pt x="78" y="183"/>
                  </a:lnTo>
                  <a:lnTo>
                    <a:pt x="76" y="183"/>
                  </a:lnTo>
                  <a:lnTo>
                    <a:pt x="78" y="183"/>
                  </a:lnTo>
                  <a:lnTo>
                    <a:pt x="76" y="183"/>
                  </a:lnTo>
                  <a:lnTo>
                    <a:pt x="76" y="186"/>
                  </a:lnTo>
                  <a:lnTo>
                    <a:pt x="78" y="186"/>
                  </a:lnTo>
                  <a:lnTo>
                    <a:pt x="78" y="188"/>
                  </a:lnTo>
                  <a:lnTo>
                    <a:pt x="76" y="188"/>
                  </a:lnTo>
                  <a:lnTo>
                    <a:pt x="78" y="188"/>
                  </a:lnTo>
                  <a:lnTo>
                    <a:pt x="78" y="191"/>
                  </a:lnTo>
                  <a:lnTo>
                    <a:pt x="76" y="191"/>
                  </a:lnTo>
                  <a:lnTo>
                    <a:pt x="73" y="191"/>
                  </a:lnTo>
                  <a:lnTo>
                    <a:pt x="73" y="194"/>
                  </a:lnTo>
                  <a:lnTo>
                    <a:pt x="71" y="194"/>
                  </a:lnTo>
                  <a:lnTo>
                    <a:pt x="73" y="191"/>
                  </a:lnTo>
                  <a:lnTo>
                    <a:pt x="71" y="191"/>
                  </a:lnTo>
                  <a:lnTo>
                    <a:pt x="68" y="191"/>
                  </a:lnTo>
                  <a:lnTo>
                    <a:pt x="68" y="194"/>
                  </a:lnTo>
                  <a:lnTo>
                    <a:pt x="65" y="194"/>
                  </a:lnTo>
                  <a:lnTo>
                    <a:pt x="65" y="191"/>
                  </a:lnTo>
                  <a:lnTo>
                    <a:pt x="65" y="188"/>
                  </a:lnTo>
                  <a:lnTo>
                    <a:pt x="68" y="188"/>
                  </a:lnTo>
                  <a:lnTo>
                    <a:pt x="65" y="188"/>
                  </a:lnTo>
                  <a:lnTo>
                    <a:pt x="65" y="186"/>
                  </a:lnTo>
                  <a:lnTo>
                    <a:pt x="63" y="186"/>
                  </a:lnTo>
                  <a:lnTo>
                    <a:pt x="65" y="186"/>
                  </a:lnTo>
                  <a:lnTo>
                    <a:pt x="65" y="188"/>
                  </a:lnTo>
                  <a:lnTo>
                    <a:pt x="63" y="188"/>
                  </a:lnTo>
                  <a:lnTo>
                    <a:pt x="60" y="188"/>
                  </a:lnTo>
                  <a:lnTo>
                    <a:pt x="60" y="186"/>
                  </a:lnTo>
                  <a:lnTo>
                    <a:pt x="63" y="186"/>
                  </a:lnTo>
                  <a:lnTo>
                    <a:pt x="63" y="188"/>
                  </a:lnTo>
                  <a:lnTo>
                    <a:pt x="63" y="186"/>
                  </a:lnTo>
                  <a:lnTo>
                    <a:pt x="60" y="186"/>
                  </a:lnTo>
                  <a:lnTo>
                    <a:pt x="60" y="183"/>
                  </a:lnTo>
                  <a:lnTo>
                    <a:pt x="60" y="186"/>
                  </a:lnTo>
                  <a:lnTo>
                    <a:pt x="58" y="186"/>
                  </a:lnTo>
                  <a:lnTo>
                    <a:pt x="58" y="183"/>
                  </a:lnTo>
                  <a:lnTo>
                    <a:pt x="55" y="183"/>
                  </a:lnTo>
                  <a:lnTo>
                    <a:pt x="55" y="180"/>
                  </a:lnTo>
                  <a:lnTo>
                    <a:pt x="58" y="180"/>
                  </a:lnTo>
                  <a:lnTo>
                    <a:pt x="58" y="178"/>
                  </a:lnTo>
                  <a:lnTo>
                    <a:pt x="58" y="175"/>
                  </a:lnTo>
                  <a:lnTo>
                    <a:pt x="58" y="173"/>
                  </a:lnTo>
                  <a:lnTo>
                    <a:pt x="60" y="173"/>
                  </a:lnTo>
                  <a:lnTo>
                    <a:pt x="60" y="170"/>
                  </a:lnTo>
                  <a:lnTo>
                    <a:pt x="63" y="170"/>
                  </a:lnTo>
                  <a:lnTo>
                    <a:pt x="63" y="167"/>
                  </a:lnTo>
                  <a:lnTo>
                    <a:pt x="65" y="167"/>
                  </a:lnTo>
                  <a:lnTo>
                    <a:pt x="65" y="165"/>
                  </a:lnTo>
                  <a:lnTo>
                    <a:pt x="68" y="165"/>
                  </a:lnTo>
                  <a:lnTo>
                    <a:pt x="68" y="162"/>
                  </a:lnTo>
                  <a:lnTo>
                    <a:pt x="68" y="160"/>
                  </a:lnTo>
                  <a:lnTo>
                    <a:pt x="68" y="157"/>
                  </a:lnTo>
                  <a:lnTo>
                    <a:pt x="65" y="157"/>
                  </a:lnTo>
                  <a:lnTo>
                    <a:pt x="65" y="154"/>
                  </a:lnTo>
                  <a:lnTo>
                    <a:pt x="63" y="154"/>
                  </a:lnTo>
                  <a:lnTo>
                    <a:pt x="65" y="154"/>
                  </a:lnTo>
                  <a:lnTo>
                    <a:pt x="63" y="154"/>
                  </a:lnTo>
                  <a:lnTo>
                    <a:pt x="63" y="152"/>
                  </a:lnTo>
                  <a:lnTo>
                    <a:pt x="60" y="152"/>
                  </a:lnTo>
                  <a:lnTo>
                    <a:pt x="60" y="154"/>
                  </a:lnTo>
                  <a:lnTo>
                    <a:pt x="58" y="154"/>
                  </a:lnTo>
                  <a:lnTo>
                    <a:pt x="58" y="152"/>
                  </a:lnTo>
                  <a:lnTo>
                    <a:pt x="55" y="152"/>
                  </a:lnTo>
                  <a:lnTo>
                    <a:pt x="58" y="152"/>
                  </a:lnTo>
                  <a:lnTo>
                    <a:pt x="58" y="149"/>
                  </a:lnTo>
                  <a:lnTo>
                    <a:pt x="55" y="149"/>
                  </a:lnTo>
                  <a:lnTo>
                    <a:pt x="52" y="149"/>
                  </a:lnTo>
                  <a:lnTo>
                    <a:pt x="50" y="149"/>
                  </a:lnTo>
                  <a:lnTo>
                    <a:pt x="47" y="149"/>
                  </a:lnTo>
                  <a:lnTo>
                    <a:pt x="47" y="152"/>
                  </a:lnTo>
                  <a:lnTo>
                    <a:pt x="47" y="149"/>
                  </a:lnTo>
                  <a:lnTo>
                    <a:pt x="50" y="149"/>
                  </a:lnTo>
                  <a:lnTo>
                    <a:pt x="47" y="149"/>
                  </a:lnTo>
                  <a:lnTo>
                    <a:pt x="44" y="149"/>
                  </a:lnTo>
                  <a:lnTo>
                    <a:pt x="44" y="147"/>
                  </a:lnTo>
                  <a:lnTo>
                    <a:pt x="44" y="149"/>
                  </a:lnTo>
                  <a:lnTo>
                    <a:pt x="42" y="149"/>
                  </a:lnTo>
                  <a:lnTo>
                    <a:pt x="42" y="147"/>
                  </a:lnTo>
                  <a:lnTo>
                    <a:pt x="39" y="147"/>
                  </a:lnTo>
                  <a:lnTo>
                    <a:pt x="39" y="144"/>
                  </a:lnTo>
                  <a:lnTo>
                    <a:pt x="39" y="147"/>
                  </a:lnTo>
                  <a:lnTo>
                    <a:pt x="37" y="147"/>
                  </a:lnTo>
                  <a:lnTo>
                    <a:pt x="37" y="144"/>
                  </a:lnTo>
                  <a:lnTo>
                    <a:pt x="37" y="147"/>
                  </a:lnTo>
                  <a:lnTo>
                    <a:pt x="34" y="147"/>
                  </a:lnTo>
                  <a:lnTo>
                    <a:pt x="34" y="144"/>
                  </a:lnTo>
                  <a:lnTo>
                    <a:pt x="31" y="144"/>
                  </a:lnTo>
                  <a:lnTo>
                    <a:pt x="29" y="144"/>
                  </a:lnTo>
                  <a:lnTo>
                    <a:pt x="29" y="141"/>
                  </a:lnTo>
                  <a:lnTo>
                    <a:pt x="26" y="141"/>
                  </a:lnTo>
                  <a:lnTo>
                    <a:pt x="24" y="141"/>
                  </a:lnTo>
                  <a:lnTo>
                    <a:pt x="24" y="139"/>
                  </a:lnTo>
                  <a:lnTo>
                    <a:pt x="21" y="139"/>
                  </a:lnTo>
                  <a:lnTo>
                    <a:pt x="21" y="141"/>
                  </a:lnTo>
                  <a:lnTo>
                    <a:pt x="18" y="141"/>
                  </a:lnTo>
                  <a:lnTo>
                    <a:pt x="18" y="139"/>
                  </a:lnTo>
                  <a:lnTo>
                    <a:pt x="18" y="136"/>
                  </a:lnTo>
                  <a:lnTo>
                    <a:pt x="16" y="136"/>
                  </a:lnTo>
                  <a:lnTo>
                    <a:pt x="18" y="136"/>
                  </a:lnTo>
                  <a:lnTo>
                    <a:pt x="16" y="136"/>
                  </a:lnTo>
                  <a:lnTo>
                    <a:pt x="16" y="133"/>
                  </a:lnTo>
                  <a:lnTo>
                    <a:pt x="13" y="133"/>
                  </a:lnTo>
                  <a:lnTo>
                    <a:pt x="11" y="133"/>
                  </a:lnTo>
                  <a:lnTo>
                    <a:pt x="11" y="131"/>
                  </a:lnTo>
                  <a:lnTo>
                    <a:pt x="13" y="131"/>
                  </a:lnTo>
                  <a:lnTo>
                    <a:pt x="11" y="131"/>
                  </a:lnTo>
                  <a:lnTo>
                    <a:pt x="8" y="131"/>
                  </a:lnTo>
                  <a:lnTo>
                    <a:pt x="8" y="128"/>
                  </a:lnTo>
                  <a:lnTo>
                    <a:pt x="5" y="128"/>
                  </a:lnTo>
                  <a:lnTo>
                    <a:pt x="5" y="126"/>
                  </a:lnTo>
                  <a:lnTo>
                    <a:pt x="3" y="126"/>
                  </a:lnTo>
                  <a:lnTo>
                    <a:pt x="3" y="123"/>
                  </a:lnTo>
                  <a:lnTo>
                    <a:pt x="0" y="123"/>
                  </a:lnTo>
                  <a:lnTo>
                    <a:pt x="0" y="120"/>
                  </a:lnTo>
                  <a:lnTo>
                    <a:pt x="0" y="118"/>
                  </a:lnTo>
                  <a:lnTo>
                    <a:pt x="3" y="118"/>
                  </a:lnTo>
                  <a:lnTo>
                    <a:pt x="5" y="118"/>
                  </a:lnTo>
                  <a:lnTo>
                    <a:pt x="5" y="115"/>
                  </a:lnTo>
                  <a:lnTo>
                    <a:pt x="8" y="113"/>
                  </a:lnTo>
                  <a:lnTo>
                    <a:pt x="8" y="110"/>
                  </a:lnTo>
                  <a:lnTo>
                    <a:pt x="5" y="110"/>
                  </a:lnTo>
                  <a:lnTo>
                    <a:pt x="8" y="110"/>
                  </a:lnTo>
                  <a:lnTo>
                    <a:pt x="8" y="107"/>
                  </a:lnTo>
                  <a:lnTo>
                    <a:pt x="5" y="107"/>
                  </a:lnTo>
                  <a:lnTo>
                    <a:pt x="8" y="107"/>
                  </a:lnTo>
                  <a:lnTo>
                    <a:pt x="8" y="105"/>
                  </a:lnTo>
                  <a:lnTo>
                    <a:pt x="8" y="102"/>
                  </a:lnTo>
                  <a:lnTo>
                    <a:pt x="5" y="102"/>
                  </a:lnTo>
                  <a:lnTo>
                    <a:pt x="5" y="100"/>
                  </a:lnTo>
                  <a:lnTo>
                    <a:pt x="5" y="97"/>
                  </a:lnTo>
                  <a:lnTo>
                    <a:pt x="5" y="94"/>
                  </a:lnTo>
                  <a:lnTo>
                    <a:pt x="5" y="92"/>
                  </a:lnTo>
                  <a:lnTo>
                    <a:pt x="5" y="89"/>
                  </a:lnTo>
                  <a:lnTo>
                    <a:pt x="3" y="89"/>
                  </a:lnTo>
                  <a:lnTo>
                    <a:pt x="3" y="86"/>
                  </a:lnTo>
                  <a:lnTo>
                    <a:pt x="3" y="84"/>
                  </a:lnTo>
                  <a:lnTo>
                    <a:pt x="3" y="86"/>
                  </a:lnTo>
                  <a:lnTo>
                    <a:pt x="3" y="84"/>
                  </a:lnTo>
                  <a:lnTo>
                    <a:pt x="3" y="81"/>
                  </a:lnTo>
                  <a:lnTo>
                    <a:pt x="5" y="81"/>
                  </a:lnTo>
                  <a:lnTo>
                    <a:pt x="5" y="79"/>
                  </a:lnTo>
                  <a:lnTo>
                    <a:pt x="5" y="76"/>
                  </a:lnTo>
                  <a:lnTo>
                    <a:pt x="8" y="76"/>
                  </a:lnTo>
                  <a:lnTo>
                    <a:pt x="8" y="73"/>
                  </a:lnTo>
                  <a:lnTo>
                    <a:pt x="8" y="76"/>
                  </a:lnTo>
                  <a:lnTo>
                    <a:pt x="8" y="73"/>
                  </a:lnTo>
                  <a:lnTo>
                    <a:pt x="11" y="73"/>
                  </a:lnTo>
                  <a:lnTo>
                    <a:pt x="11" y="71"/>
                  </a:lnTo>
                  <a:lnTo>
                    <a:pt x="11" y="68"/>
                  </a:lnTo>
                  <a:lnTo>
                    <a:pt x="13" y="68"/>
                  </a:lnTo>
                  <a:lnTo>
                    <a:pt x="13" y="66"/>
                  </a:lnTo>
                  <a:lnTo>
                    <a:pt x="16" y="66"/>
                  </a:lnTo>
                  <a:lnTo>
                    <a:pt x="16" y="63"/>
                  </a:lnTo>
                  <a:lnTo>
                    <a:pt x="18" y="63"/>
                  </a:lnTo>
                  <a:lnTo>
                    <a:pt x="16" y="63"/>
                  </a:lnTo>
                  <a:lnTo>
                    <a:pt x="16" y="60"/>
                  </a:lnTo>
                  <a:lnTo>
                    <a:pt x="18" y="60"/>
                  </a:lnTo>
                  <a:lnTo>
                    <a:pt x="18" y="58"/>
                  </a:lnTo>
                  <a:lnTo>
                    <a:pt x="21" y="58"/>
                  </a:lnTo>
                  <a:lnTo>
                    <a:pt x="21" y="55"/>
                  </a:lnTo>
                  <a:lnTo>
                    <a:pt x="18" y="55"/>
                  </a:lnTo>
                  <a:lnTo>
                    <a:pt x="21" y="55"/>
                  </a:lnTo>
                  <a:lnTo>
                    <a:pt x="21" y="53"/>
                  </a:lnTo>
                  <a:lnTo>
                    <a:pt x="24" y="53"/>
                  </a:lnTo>
                  <a:lnTo>
                    <a:pt x="24" y="50"/>
                  </a:lnTo>
                  <a:lnTo>
                    <a:pt x="26" y="50"/>
                  </a:lnTo>
                  <a:lnTo>
                    <a:pt x="26" y="47"/>
                  </a:lnTo>
                  <a:lnTo>
                    <a:pt x="29" y="47"/>
                  </a:lnTo>
                  <a:lnTo>
                    <a:pt x="29" y="45"/>
                  </a:lnTo>
                  <a:lnTo>
                    <a:pt x="31" y="45"/>
                  </a:lnTo>
                  <a:lnTo>
                    <a:pt x="31" y="42"/>
                  </a:lnTo>
                  <a:lnTo>
                    <a:pt x="34" y="42"/>
                  </a:lnTo>
                  <a:lnTo>
                    <a:pt x="37" y="42"/>
                  </a:lnTo>
                  <a:lnTo>
                    <a:pt x="37" y="39"/>
                  </a:lnTo>
                  <a:lnTo>
                    <a:pt x="39" y="39"/>
                  </a:lnTo>
                  <a:lnTo>
                    <a:pt x="39" y="37"/>
                  </a:lnTo>
                  <a:lnTo>
                    <a:pt x="42" y="37"/>
                  </a:lnTo>
                  <a:lnTo>
                    <a:pt x="44" y="37"/>
                  </a:lnTo>
                  <a:lnTo>
                    <a:pt x="44" y="34"/>
                  </a:lnTo>
                  <a:lnTo>
                    <a:pt x="47" y="34"/>
                  </a:lnTo>
                  <a:lnTo>
                    <a:pt x="47" y="37"/>
                  </a:lnTo>
                  <a:lnTo>
                    <a:pt x="50" y="37"/>
                  </a:lnTo>
                  <a:lnTo>
                    <a:pt x="50" y="39"/>
                  </a:lnTo>
                  <a:lnTo>
                    <a:pt x="52" y="39"/>
                  </a:lnTo>
                  <a:lnTo>
                    <a:pt x="52" y="42"/>
                  </a:lnTo>
                  <a:lnTo>
                    <a:pt x="55" y="42"/>
                  </a:lnTo>
                  <a:lnTo>
                    <a:pt x="55" y="45"/>
                  </a:lnTo>
                  <a:lnTo>
                    <a:pt x="58" y="45"/>
                  </a:lnTo>
                  <a:lnTo>
                    <a:pt x="58" y="47"/>
                  </a:lnTo>
                  <a:lnTo>
                    <a:pt x="58" y="45"/>
                  </a:lnTo>
                  <a:lnTo>
                    <a:pt x="60" y="45"/>
                  </a:lnTo>
                  <a:lnTo>
                    <a:pt x="63" y="45"/>
                  </a:lnTo>
                  <a:lnTo>
                    <a:pt x="65" y="45"/>
                  </a:lnTo>
                  <a:lnTo>
                    <a:pt x="68" y="45"/>
                  </a:lnTo>
                  <a:lnTo>
                    <a:pt x="71" y="45"/>
                  </a:lnTo>
                  <a:lnTo>
                    <a:pt x="71" y="42"/>
                  </a:lnTo>
                  <a:lnTo>
                    <a:pt x="73" y="42"/>
                  </a:lnTo>
                  <a:lnTo>
                    <a:pt x="76" y="42"/>
                  </a:lnTo>
                  <a:lnTo>
                    <a:pt x="76" y="39"/>
                  </a:lnTo>
                  <a:lnTo>
                    <a:pt x="73" y="39"/>
                  </a:lnTo>
                  <a:lnTo>
                    <a:pt x="73" y="37"/>
                  </a:lnTo>
                  <a:lnTo>
                    <a:pt x="73" y="39"/>
                  </a:lnTo>
                  <a:lnTo>
                    <a:pt x="76" y="39"/>
                  </a:lnTo>
                  <a:lnTo>
                    <a:pt x="78" y="39"/>
                  </a:lnTo>
                  <a:lnTo>
                    <a:pt x="78" y="37"/>
                  </a:lnTo>
                  <a:lnTo>
                    <a:pt x="78" y="34"/>
                  </a:lnTo>
                  <a:lnTo>
                    <a:pt x="78" y="32"/>
                  </a:lnTo>
                  <a:lnTo>
                    <a:pt x="78" y="29"/>
                  </a:lnTo>
                  <a:lnTo>
                    <a:pt x="81" y="29"/>
                  </a:lnTo>
                  <a:lnTo>
                    <a:pt x="84" y="29"/>
                  </a:lnTo>
                  <a:lnTo>
                    <a:pt x="84" y="26"/>
                  </a:lnTo>
                  <a:lnTo>
                    <a:pt x="84" y="29"/>
                  </a:lnTo>
                  <a:lnTo>
                    <a:pt x="84" y="26"/>
                  </a:lnTo>
                  <a:lnTo>
                    <a:pt x="86" y="26"/>
                  </a:lnTo>
                  <a:lnTo>
                    <a:pt x="86" y="24"/>
                  </a:lnTo>
                  <a:lnTo>
                    <a:pt x="89" y="24"/>
                  </a:lnTo>
                  <a:lnTo>
                    <a:pt x="89" y="21"/>
                  </a:lnTo>
                  <a:lnTo>
                    <a:pt x="91" y="21"/>
                  </a:lnTo>
                  <a:lnTo>
                    <a:pt x="91" y="19"/>
                  </a:lnTo>
                  <a:lnTo>
                    <a:pt x="94" y="19"/>
                  </a:lnTo>
                  <a:lnTo>
                    <a:pt x="94" y="16"/>
                  </a:lnTo>
                  <a:lnTo>
                    <a:pt x="97" y="16"/>
                  </a:lnTo>
                  <a:lnTo>
                    <a:pt x="97" y="13"/>
                  </a:lnTo>
                  <a:lnTo>
                    <a:pt x="99" y="13"/>
                  </a:lnTo>
                  <a:lnTo>
                    <a:pt x="102" y="13"/>
                  </a:lnTo>
                  <a:lnTo>
                    <a:pt x="104" y="13"/>
                  </a:lnTo>
                  <a:lnTo>
                    <a:pt x="104" y="11"/>
                  </a:lnTo>
                  <a:lnTo>
                    <a:pt x="107" y="11"/>
                  </a:lnTo>
                  <a:lnTo>
                    <a:pt x="107" y="8"/>
                  </a:lnTo>
                  <a:lnTo>
                    <a:pt x="110" y="8"/>
                  </a:lnTo>
                  <a:lnTo>
                    <a:pt x="112" y="8"/>
                  </a:lnTo>
                  <a:lnTo>
                    <a:pt x="112" y="5"/>
                  </a:lnTo>
                  <a:lnTo>
                    <a:pt x="112" y="8"/>
                  </a:lnTo>
                  <a:lnTo>
                    <a:pt x="115" y="11"/>
                  </a:lnTo>
                  <a:lnTo>
                    <a:pt x="118" y="11"/>
                  </a:lnTo>
                  <a:lnTo>
                    <a:pt x="120" y="8"/>
                  </a:lnTo>
                  <a:lnTo>
                    <a:pt x="123" y="8"/>
                  </a:lnTo>
                  <a:lnTo>
                    <a:pt x="123" y="5"/>
                  </a:lnTo>
                  <a:lnTo>
                    <a:pt x="123" y="3"/>
                  </a:lnTo>
                  <a:lnTo>
                    <a:pt x="125" y="3"/>
                  </a:lnTo>
                  <a:lnTo>
                    <a:pt x="125" y="0"/>
                  </a:lnTo>
                  <a:lnTo>
                    <a:pt x="128" y="0"/>
                  </a:lnTo>
                  <a:lnTo>
                    <a:pt x="131" y="0"/>
                  </a:lnTo>
                </a:path>
              </a:pathLst>
            </a:custGeom>
            <a:noFill/>
            <a:ln w="4763">
              <a:solidFill>
                <a:srgbClr val="6E6E6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800" kern="1200">
                <a:solidFill>
                  <a:prstClr val="black"/>
                </a:solidFill>
                <a:latin typeface="Century Gothic"/>
                <a:ea typeface="+mn-ea"/>
                <a:cs typeface="+mn-cs"/>
              </a:endParaRPr>
            </a:p>
          </p:txBody>
        </p:sp>
        <p:sp>
          <p:nvSpPr>
            <p:cNvPr id="330" name="Rectangle 120"/>
            <p:cNvSpPr>
              <a:spLocks noChangeArrowheads="1"/>
            </p:cNvSpPr>
            <p:nvPr/>
          </p:nvSpPr>
          <p:spPr bwMode="auto">
            <a:xfrm>
              <a:off x="5192" y="3002"/>
              <a:ext cx="3" cy="2"/>
            </a:xfrm>
            <a:prstGeom prst="rect">
              <a:avLst/>
            </a:prstGeom>
            <a:noFill/>
            <a:ln w="4763">
              <a:solidFill>
                <a:srgbClr val="6E6E6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800" kern="1200">
                <a:solidFill>
                  <a:prstClr val="black"/>
                </a:solidFill>
                <a:latin typeface="Century Gothic"/>
                <a:ea typeface="+mn-ea"/>
                <a:cs typeface="+mn-cs"/>
              </a:endParaRPr>
            </a:p>
          </p:txBody>
        </p:sp>
        <p:sp>
          <p:nvSpPr>
            <p:cNvPr id="331" name="Freeform 121"/>
            <p:cNvSpPr>
              <a:spLocks/>
            </p:cNvSpPr>
            <p:nvPr/>
          </p:nvSpPr>
          <p:spPr bwMode="auto">
            <a:xfrm>
              <a:off x="5150" y="2994"/>
              <a:ext cx="42" cy="71"/>
            </a:xfrm>
            <a:custGeom>
              <a:avLst/>
              <a:gdLst>
                <a:gd name="T0" fmla="*/ 34 w 42"/>
                <a:gd name="T1" fmla="*/ 5 h 71"/>
                <a:gd name="T2" fmla="*/ 37 w 42"/>
                <a:gd name="T3" fmla="*/ 10 h 71"/>
                <a:gd name="T4" fmla="*/ 37 w 42"/>
                <a:gd name="T5" fmla="*/ 16 h 71"/>
                <a:gd name="T6" fmla="*/ 34 w 42"/>
                <a:gd name="T7" fmla="*/ 21 h 71"/>
                <a:gd name="T8" fmla="*/ 39 w 42"/>
                <a:gd name="T9" fmla="*/ 26 h 71"/>
                <a:gd name="T10" fmla="*/ 42 w 42"/>
                <a:gd name="T11" fmla="*/ 31 h 71"/>
                <a:gd name="T12" fmla="*/ 37 w 42"/>
                <a:gd name="T13" fmla="*/ 34 h 71"/>
                <a:gd name="T14" fmla="*/ 39 w 42"/>
                <a:gd name="T15" fmla="*/ 34 h 71"/>
                <a:gd name="T16" fmla="*/ 42 w 42"/>
                <a:gd name="T17" fmla="*/ 39 h 71"/>
                <a:gd name="T18" fmla="*/ 37 w 42"/>
                <a:gd name="T19" fmla="*/ 42 h 71"/>
                <a:gd name="T20" fmla="*/ 37 w 42"/>
                <a:gd name="T21" fmla="*/ 42 h 71"/>
                <a:gd name="T22" fmla="*/ 34 w 42"/>
                <a:gd name="T23" fmla="*/ 42 h 71"/>
                <a:gd name="T24" fmla="*/ 32 w 42"/>
                <a:gd name="T25" fmla="*/ 42 h 71"/>
                <a:gd name="T26" fmla="*/ 34 w 42"/>
                <a:gd name="T27" fmla="*/ 47 h 71"/>
                <a:gd name="T28" fmla="*/ 37 w 42"/>
                <a:gd name="T29" fmla="*/ 52 h 71"/>
                <a:gd name="T30" fmla="*/ 39 w 42"/>
                <a:gd name="T31" fmla="*/ 57 h 71"/>
                <a:gd name="T32" fmla="*/ 39 w 42"/>
                <a:gd name="T33" fmla="*/ 60 h 71"/>
                <a:gd name="T34" fmla="*/ 39 w 42"/>
                <a:gd name="T35" fmla="*/ 63 h 71"/>
                <a:gd name="T36" fmla="*/ 32 w 42"/>
                <a:gd name="T37" fmla="*/ 63 h 71"/>
                <a:gd name="T38" fmla="*/ 24 w 42"/>
                <a:gd name="T39" fmla="*/ 60 h 71"/>
                <a:gd name="T40" fmla="*/ 19 w 42"/>
                <a:gd name="T41" fmla="*/ 57 h 71"/>
                <a:gd name="T42" fmla="*/ 16 w 42"/>
                <a:gd name="T43" fmla="*/ 57 h 71"/>
                <a:gd name="T44" fmla="*/ 13 w 42"/>
                <a:gd name="T45" fmla="*/ 57 h 71"/>
                <a:gd name="T46" fmla="*/ 16 w 42"/>
                <a:gd name="T47" fmla="*/ 63 h 71"/>
                <a:gd name="T48" fmla="*/ 16 w 42"/>
                <a:gd name="T49" fmla="*/ 65 h 71"/>
                <a:gd name="T50" fmla="*/ 16 w 42"/>
                <a:gd name="T51" fmla="*/ 68 h 71"/>
                <a:gd name="T52" fmla="*/ 11 w 42"/>
                <a:gd name="T53" fmla="*/ 65 h 71"/>
                <a:gd name="T54" fmla="*/ 6 w 42"/>
                <a:gd name="T55" fmla="*/ 60 h 71"/>
                <a:gd name="T56" fmla="*/ 6 w 42"/>
                <a:gd name="T57" fmla="*/ 57 h 71"/>
                <a:gd name="T58" fmla="*/ 8 w 42"/>
                <a:gd name="T59" fmla="*/ 52 h 71"/>
                <a:gd name="T60" fmla="*/ 6 w 42"/>
                <a:gd name="T61" fmla="*/ 47 h 71"/>
                <a:gd name="T62" fmla="*/ 0 w 42"/>
                <a:gd name="T63" fmla="*/ 44 h 71"/>
                <a:gd name="T64" fmla="*/ 0 w 42"/>
                <a:gd name="T65" fmla="*/ 37 h 71"/>
                <a:gd name="T66" fmla="*/ 0 w 42"/>
                <a:gd name="T67" fmla="*/ 31 h 71"/>
                <a:gd name="T68" fmla="*/ 0 w 42"/>
                <a:gd name="T69" fmla="*/ 29 h 71"/>
                <a:gd name="T70" fmla="*/ 0 w 42"/>
                <a:gd name="T71" fmla="*/ 26 h 71"/>
                <a:gd name="T72" fmla="*/ 6 w 42"/>
                <a:gd name="T73" fmla="*/ 23 h 71"/>
                <a:gd name="T74" fmla="*/ 13 w 42"/>
                <a:gd name="T75" fmla="*/ 23 h 71"/>
                <a:gd name="T76" fmla="*/ 19 w 42"/>
                <a:gd name="T77" fmla="*/ 26 h 71"/>
                <a:gd name="T78" fmla="*/ 21 w 42"/>
                <a:gd name="T79" fmla="*/ 31 h 71"/>
                <a:gd name="T80" fmla="*/ 29 w 42"/>
                <a:gd name="T81" fmla="*/ 31 h 71"/>
                <a:gd name="T82" fmla="*/ 26 w 42"/>
                <a:gd name="T83" fmla="*/ 26 h 71"/>
                <a:gd name="T84" fmla="*/ 29 w 42"/>
                <a:gd name="T85" fmla="*/ 23 h 71"/>
                <a:gd name="T86" fmla="*/ 29 w 42"/>
                <a:gd name="T87" fmla="*/ 21 h 71"/>
                <a:gd name="T88" fmla="*/ 32 w 42"/>
                <a:gd name="T89" fmla="*/ 18 h 71"/>
                <a:gd name="T90" fmla="*/ 29 w 42"/>
                <a:gd name="T91" fmla="*/ 13 h 71"/>
                <a:gd name="T92" fmla="*/ 32 w 42"/>
                <a:gd name="T93" fmla="*/ 10 h 71"/>
                <a:gd name="T94" fmla="*/ 29 w 42"/>
                <a:gd name="T95" fmla="*/ 8 h 71"/>
                <a:gd name="T96" fmla="*/ 32 w 42"/>
                <a:gd name="T97" fmla="*/ 8 h 71"/>
                <a:gd name="T98" fmla="*/ 26 w 42"/>
                <a:gd name="T99" fmla="*/ 3 h 71"/>
                <a:gd name="T100" fmla="*/ 29 w 42"/>
                <a:gd name="T101" fmla="*/ 3 h 71"/>
                <a:gd name="T102" fmla="*/ 34 w 42"/>
                <a:gd name="T103" fmla="*/ 5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42" h="71">
                  <a:moveTo>
                    <a:pt x="34" y="5"/>
                  </a:moveTo>
                  <a:lnTo>
                    <a:pt x="34" y="3"/>
                  </a:lnTo>
                  <a:lnTo>
                    <a:pt x="34" y="5"/>
                  </a:lnTo>
                  <a:lnTo>
                    <a:pt x="37" y="5"/>
                  </a:lnTo>
                  <a:lnTo>
                    <a:pt x="37" y="8"/>
                  </a:lnTo>
                  <a:lnTo>
                    <a:pt x="37" y="10"/>
                  </a:lnTo>
                  <a:lnTo>
                    <a:pt x="34" y="10"/>
                  </a:lnTo>
                  <a:lnTo>
                    <a:pt x="34" y="13"/>
                  </a:lnTo>
                  <a:lnTo>
                    <a:pt x="37" y="16"/>
                  </a:lnTo>
                  <a:lnTo>
                    <a:pt x="37" y="18"/>
                  </a:lnTo>
                  <a:lnTo>
                    <a:pt x="37" y="21"/>
                  </a:lnTo>
                  <a:lnTo>
                    <a:pt x="34" y="21"/>
                  </a:lnTo>
                  <a:lnTo>
                    <a:pt x="34" y="23"/>
                  </a:lnTo>
                  <a:lnTo>
                    <a:pt x="37" y="23"/>
                  </a:lnTo>
                  <a:lnTo>
                    <a:pt x="39" y="26"/>
                  </a:lnTo>
                  <a:lnTo>
                    <a:pt x="39" y="29"/>
                  </a:lnTo>
                  <a:lnTo>
                    <a:pt x="39" y="31"/>
                  </a:lnTo>
                  <a:lnTo>
                    <a:pt x="42" y="31"/>
                  </a:lnTo>
                  <a:lnTo>
                    <a:pt x="42" y="34"/>
                  </a:lnTo>
                  <a:lnTo>
                    <a:pt x="39" y="34"/>
                  </a:lnTo>
                  <a:lnTo>
                    <a:pt x="37" y="34"/>
                  </a:lnTo>
                  <a:lnTo>
                    <a:pt x="34" y="34"/>
                  </a:lnTo>
                  <a:lnTo>
                    <a:pt x="37" y="34"/>
                  </a:lnTo>
                  <a:lnTo>
                    <a:pt x="39" y="34"/>
                  </a:lnTo>
                  <a:lnTo>
                    <a:pt x="39" y="37"/>
                  </a:lnTo>
                  <a:lnTo>
                    <a:pt x="42" y="37"/>
                  </a:lnTo>
                  <a:lnTo>
                    <a:pt x="42" y="39"/>
                  </a:lnTo>
                  <a:lnTo>
                    <a:pt x="42" y="42"/>
                  </a:lnTo>
                  <a:lnTo>
                    <a:pt x="39" y="42"/>
                  </a:lnTo>
                  <a:lnTo>
                    <a:pt x="37" y="42"/>
                  </a:lnTo>
                  <a:lnTo>
                    <a:pt x="37" y="39"/>
                  </a:lnTo>
                  <a:lnTo>
                    <a:pt x="34" y="42"/>
                  </a:lnTo>
                  <a:lnTo>
                    <a:pt x="37" y="42"/>
                  </a:lnTo>
                  <a:lnTo>
                    <a:pt x="37" y="44"/>
                  </a:lnTo>
                  <a:lnTo>
                    <a:pt x="34" y="44"/>
                  </a:lnTo>
                  <a:lnTo>
                    <a:pt x="34" y="42"/>
                  </a:lnTo>
                  <a:lnTo>
                    <a:pt x="32" y="42"/>
                  </a:lnTo>
                  <a:lnTo>
                    <a:pt x="32" y="39"/>
                  </a:lnTo>
                  <a:lnTo>
                    <a:pt x="32" y="42"/>
                  </a:lnTo>
                  <a:lnTo>
                    <a:pt x="32" y="44"/>
                  </a:lnTo>
                  <a:lnTo>
                    <a:pt x="34" y="44"/>
                  </a:lnTo>
                  <a:lnTo>
                    <a:pt x="34" y="47"/>
                  </a:lnTo>
                  <a:lnTo>
                    <a:pt x="37" y="47"/>
                  </a:lnTo>
                  <a:lnTo>
                    <a:pt x="37" y="50"/>
                  </a:lnTo>
                  <a:lnTo>
                    <a:pt x="37" y="52"/>
                  </a:lnTo>
                  <a:lnTo>
                    <a:pt x="39" y="52"/>
                  </a:lnTo>
                  <a:lnTo>
                    <a:pt x="39" y="55"/>
                  </a:lnTo>
                  <a:lnTo>
                    <a:pt x="39" y="57"/>
                  </a:lnTo>
                  <a:lnTo>
                    <a:pt x="42" y="57"/>
                  </a:lnTo>
                  <a:lnTo>
                    <a:pt x="42" y="60"/>
                  </a:lnTo>
                  <a:lnTo>
                    <a:pt x="39" y="60"/>
                  </a:lnTo>
                  <a:lnTo>
                    <a:pt x="42" y="60"/>
                  </a:lnTo>
                  <a:lnTo>
                    <a:pt x="39" y="60"/>
                  </a:lnTo>
                  <a:lnTo>
                    <a:pt x="39" y="63"/>
                  </a:lnTo>
                  <a:lnTo>
                    <a:pt x="37" y="63"/>
                  </a:lnTo>
                  <a:lnTo>
                    <a:pt x="34" y="63"/>
                  </a:lnTo>
                  <a:lnTo>
                    <a:pt x="32" y="63"/>
                  </a:lnTo>
                  <a:lnTo>
                    <a:pt x="29" y="63"/>
                  </a:lnTo>
                  <a:lnTo>
                    <a:pt x="26" y="60"/>
                  </a:lnTo>
                  <a:lnTo>
                    <a:pt x="24" y="60"/>
                  </a:lnTo>
                  <a:lnTo>
                    <a:pt x="24" y="57"/>
                  </a:lnTo>
                  <a:lnTo>
                    <a:pt x="21" y="57"/>
                  </a:lnTo>
                  <a:lnTo>
                    <a:pt x="19" y="57"/>
                  </a:lnTo>
                  <a:lnTo>
                    <a:pt x="16" y="55"/>
                  </a:lnTo>
                  <a:lnTo>
                    <a:pt x="13" y="55"/>
                  </a:lnTo>
                  <a:lnTo>
                    <a:pt x="16" y="57"/>
                  </a:lnTo>
                  <a:lnTo>
                    <a:pt x="19" y="57"/>
                  </a:lnTo>
                  <a:lnTo>
                    <a:pt x="16" y="57"/>
                  </a:lnTo>
                  <a:lnTo>
                    <a:pt x="13" y="57"/>
                  </a:lnTo>
                  <a:lnTo>
                    <a:pt x="13" y="60"/>
                  </a:lnTo>
                  <a:lnTo>
                    <a:pt x="16" y="60"/>
                  </a:lnTo>
                  <a:lnTo>
                    <a:pt x="16" y="63"/>
                  </a:lnTo>
                  <a:lnTo>
                    <a:pt x="13" y="63"/>
                  </a:lnTo>
                  <a:lnTo>
                    <a:pt x="13" y="65"/>
                  </a:lnTo>
                  <a:lnTo>
                    <a:pt x="16" y="65"/>
                  </a:lnTo>
                  <a:lnTo>
                    <a:pt x="16" y="68"/>
                  </a:lnTo>
                  <a:lnTo>
                    <a:pt x="16" y="71"/>
                  </a:lnTo>
                  <a:lnTo>
                    <a:pt x="16" y="68"/>
                  </a:lnTo>
                  <a:lnTo>
                    <a:pt x="13" y="68"/>
                  </a:lnTo>
                  <a:lnTo>
                    <a:pt x="11" y="68"/>
                  </a:lnTo>
                  <a:lnTo>
                    <a:pt x="11" y="65"/>
                  </a:lnTo>
                  <a:lnTo>
                    <a:pt x="8" y="65"/>
                  </a:lnTo>
                  <a:lnTo>
                    <a:pt x="6" y="63"/>
                  </a:lnTo>
                  <a:lnTo>
                    <a:pt x="6" y="60"/>
                  </a:lnTo>
                  <a:lnTo>
                    <a:pt x="3" y="60"/>
                  </a:lnTo>
                  <a:lnTo>
                    <a:pt x="3" y="57"/>
                  </a:lnTo>
                  <a:lnTo>
                    <a:pt x="6" y="57"/>
                  </a:lnTo>
                  <a:lnTo>
                    <a:pt x="6" y="55"/>
                  </a:lnTo>
                  <a:lnTo>
                    <a:pt x="6" y="52"/>
                  </a:lnTo>
                  <a:lnTo>
                    <a:pt x="8" y="52"/>
                  </a:lnTo>
                  <a:lnTo>
                    <a:pt x="8" y="50"/>
                  </a:lnTo>
                  <a:lnTo>
                    <a:pt x="6" y="50"/>
                  </a:lnTo>
                  <a:lnTo>
                    <a:pt x="6" y="47"/>
                  </a:lnTo>
                  <a:lnTo>
                    <a:pt x="3" y="47"/>
                  </a:lnTo>
                  <a:lnTo>
                    <a:pt x="3" y="44"/>
                  </a:lnTo>
                  <a:lnTo>
                    <a:pt x="0" y="44"/>
                  </a:lnTo>
                  <a:lnTo>
                    <a:pt x="0" y="42"/>
                  </a:lnTo>
                  <a:lnTo>
                    <a:pt x="0" y="39"/>
                  </a:lnTo>
                  <a:lnTo>
                    <a:pt x="0" y="37"/>
                  </a:lnTo>
                  <a:lnTo>
                    <a:pt x="3" y="37"/>
                  </a:lnTo>
                  <a:lnTo>
                    <a:pt x="0" y="34"/>
                  </a:lnTo>
                  <a:lnTo>
                    <a:pt x="0" y="31"/>
                  </a:lnTo>
                  <a:lnTo>
                    <a:pt x="3" y="31"/>
                  </a:lnTo>
                  <a:lnTo>
                    <a:pt x="3" y="29"/>
                  </a:lnTo>
                  <a:lnTo>
                    <a:pt x="0" y="29"/>
                  </a:lnTo>
                  <a:lnTo>
                    <a:pt x="0" y="26"/>
                  </a:lnTo>
                  <a:lnTo>
                    <a:pt x="3" y="26"/>
                  </a:lnTo>
                  <a:lnTo>
                    <a:pt x="0" y="26"/>
                  </a:lnTo>
                  <a:lnTo>
                    <a:pt x="0" y="23"/>
                  </a:lnTo>
                  <a:lnTo>
                    <a:pt x="3" y="23"/>
                  </a:lnTo>
                  <a:lnTo>
                    <a:pt x="6" y="23"/>
                  </a:lnTo>
                  <a:lnTo>
                    <a:pt x="8" y="23"/>
                  </a:lnTo>
                  <a:lnTo>
                    <a:pt x="11" y="23"/>
                  </a:lnTo>
                  <a:lnTo>
                    <a:pt x="13" y="23"/>
                  </a:lnTo>
                  <a:lnTo>
                    <a:pt x="13" y="26"/>
                  </a:lnTo>
                  <a:lnTo>
                    <a:pt x="16" y="26"/>
                  </a:lnTo>
                  <a:lnTo>
                    <a:pt x="19" y="26"/>
                  </a:lnTo>
                  <a:lnTo>
                    <a:pt x="19" y="29"/>
                  </a:lnTo>
                  <a:lnTo>
                    <a:pt x="21" y="29"/>
                  </a:lnTo>
                  <a:lnTo>
                    <a:pt x="21" y="31"/>
                  </a:lnTo>
                  <a:lnTo>
                    <a:pt x="24" y="31"/>
                  </a:lnTo>
                  <a:lnTo>
                    <a:pt x="26" y="31"/>
                  </a:lnTo>
                  <a:lnTo>
                    <a:pt x="29" y="31"/>
                  </a:lnTo>
                  <a:lnTo>
                    <a:pt x="26" y="31"/>
                  </a:lnTo>
                  <a:lnTo>
                    <a:pt x="26" y="29"/>
                  </a:lnTo>
                  <a:lnTo>
                    <a:pt x="26" y="26"/>
                  </a:lnTo>
                  <a:lnTo>
                    <a:pt x="26" y="23"/>
                  </a:lnTo>
                  <a:lnTo>
                    <a:pt x="29" y="26"/>
                  </a:lnTo>
                  <a:lnTo>
                    <a:pt x="29" y="23"/>
                  </a:lnTo>
                  <a:lnTo>
                    <a:pt x="32" y="23"/>
                  </a:lnTo>
                  <a:lnTo>
                    <a:pt x="29" y="23"/>
                  </a:lnTo>
                  <a:lnTo>
                    <a:pt x="29" y="21"/>
                  </a:lnTo>
                  <a:lnTo>
                    <a:pt x="32" y="21"/>
                  </a:lnTo>
                  <a:lnTo>
                    <a:pt x="29" y="18"/>
                  </a:lnTo>
                  <a:lnTo>
                    <a:pt x="32" y="18"/>
                  </a:lnTo>
                  <a:lnTo>
                    <a:pt x="32" y="16"/>
                  </a:lnTo>
                  <a:lnTo>
                    <a:pt x="29" y="16"/>
                  </a:lnTo>
                  <a:lnTo>
                    <a:pt x="29" y="13"/>
                  </a:lnTo>
                  <a:lnTo>
                    <a:pt x="32" y="16"/>
                  </a:lnTo>
                  <a:lnTo>
                    <a:pt x="32" y="13"/>
                  </a:lnTo>
                  <a:lnTo>
                    <a:pt x="32" y="10"/>
                  </a:lnTo>
                  <a:lnTo>
                    <a:pt x="29" y="10"/>
                  </a:lnTo>
                  <a:lnTo>
                    <a:pt x="32" y="10"/>
                  </a:lnTo>
                  <a:lnTo>
                    <a:pt x="29" y="8"/>
                  </a:lnTo>
                  <a:lnTo>
                    <a:pt x="32" y="8"/>
                  </a:lnTo>
                  <a:lnTo>
                    <a:pt x="32" y="5"/>
                  </a:lnTo>
                  <a:lnTo>
                    <a:pt x="32" y="8"/>
                  </a:lnTo>
                  <a:lnTo>
                    <a:pt x="29" y="5"/>
                  </a:lnTo>
                  <a:lnTo>
                    <a:pt x="26" y="5"/>
                  </a:lnTo>
                  <a:lnTo>
                    <a:pt x="26" y="3"/>
                  </a:lnTo>
                  <a:lnTo>
                    <a:pt x="29" y="3"/>
                  </a:lnTo>
                  <a:lnTo>
                    <a:pt x="29" y="0"/>
                  </a:lnTo>
                  <a:lnTo>
                    <a:pt x="29" y="3"/>
                  </a:lnTo>
                  <a:lnTo>
                    <a:pt x="32" y="3"/>
                  </a:lnTo>
                  <a:lnTo>
                    <a:pt x="32" y="5"/>
                  </a:lnTo>
                  <a:lnTo>
                    <a:pt x="34" y="5"/>
                  </a:lnTo>
                </a:path>
              </a:pathLst>
            </a:custGeom>
            <a:noFill/>
            <a:ln w="4763">
              <a:solidFill>
                <a:srgbClr val="6E6E6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800" kern="1200">
                <a:solidFill>
                  <a:prstClr val="black"/>
                </a:solidFill>
                <a:latin typeface="Century Gothic"/>
                <a:ea typeface="+mn-ea"/>
                <a:cs typeface="+mn-cs"/>
              </a:endParaRPr>
            </a:p>
          </p:txBody>
        </p:sp>
        <p:sp>
          <p:nvSpPr>
            <p:cNvPr id="332" name="Rectangle 122"/>
            <p:cNvSpPr>
              <a:spLocks noChangeArrowheads="1"/>
            </p:cNvSpPr>
            <p:nvPr/>
          </p:nvSpPr>
          <p:spPr bwMode="auto">
            <a:xfrm>
              <a:off x="5182" y="2994"/>
              <a:ext cx="2" cy="3"/>
            </a:xfrm>
            <a:prstGeom prst="rect">
              <a:avLst/>
            </a:prstGeom>
            <a:noFill/>
            <a:ln w="4763">
              <a:solidFill>
                <a:srgbClr val="6E6E6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800" kern="1200">
                <a:solidFill>
                  <a:prstClr val="black"/>
                </a:solidFill>
                <a:latin typeface="Century Gothic"/>
                <a:ea typeface="+mn-ea"/>
                <a:cs typeface="+mn-cs"/>
              </a:endParaRPr>
            </a:p>
          </p:txBody>
        </p:sp>
        <p:sp>
          <p:nvSpPr>
            <p:cNvPr id="333" name="Freeform 123"/>
            <p:cNvSpPr>
              <a:spLocks/>
            </p:cNvSpPr>
            <p:nvPr/>
          </p:nvSpPr>
          <p:spPr bwMode="auto">
            <a:xfrm>
              <a:off x="5184" y="2991"/>
              <a:ext cx="5" cy="6"/>
            </a:xfrm>
            <a:custGeom>
              <a:avLst/>
              <a:gdLst>
                <a:gd name="T0" fmla="*/ 3 w 5"/>
                <a:gd name="T1" fmla="*/ 3 h 6"/>
                <a:gd name="T2" fmla="*/ 5 w 5"/>
                <a:gd name="T3" fmla="*/ 3 h 6"/>
                <a:gd name="T4" fmla="*/ 3 w 5"/>
                <a:gd name="T5" fmla="*/ 6 h 6"/>
                <a:gd name="T6" fmla="*/ 3 w 5"/>
                <a:gd name="T7" fmla="*/ 3 h 6"/>
                <a:gd name="T8" fmla="*/ 0 w 5"/>
                <a:gd name="T9" fmla="*/ 3 h 6"/>
                <a:gd name="T10" fmla="*/ 0 w 5"/>
                <a:gd name="T11" fmla="*/ 0 h 6"/>
                <a:gd name="T12" fmla="*/ 3 w 5"/>
                <a:gd name="T13" fmla="*/ 0 h 6"/>
                <a:gd name="T14" fmla="*/ 3 w 5"/>
                <a:gd name="T15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" h="6">
                  <a:moveTo>
                    <a:pt x="3" y="3"/>
                  </a:moveTo>
                  <a:lnTo>
                    <a:pt x="5" y="3"/>
                  </a:lnTo>
                  <a:lnTo>
                    <a:pt x="3" y="6"/>
                  </a:lnTo>
                  <a:lnTo>
                    <a:pt x="3" y="3"/>
                  </a:lnTo>
                  <a:lnTo>
                    <a:pt x="0" y="3"/>
                  </a:lnTo>
                  <a:lnTo>
                    <a:pt x="0" y="0"/>
                  </a:lnTo>
                  <a:lnTo>
                    <a:pt x="3" y="0"/>
                  </a:lnTo>
                  <a:lnTo>
                    <a:pt x="3" y="3"/>
                  </a:lnTo>
                </a:path>
              </a:pathLst>
            </a:custGeom>
            <a:noFill/>
            <a:ln w="4763">
              <a:solidFill>
                <a:srgbClr val="6E6E6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800" kern="1200">
                <a:solidFill>
                  <a:prstClr val="black"/>
                </a:solidFill>
                <a:latin typeface="Century Gothic"/>
                <a:ea typeface="+mn-ea"/>
                <a:cs typeface="+mn-cs"/>
              </a:endParaRPr>
            </a:p>
          </p:txBody>
        </p:sp>
        <p:sp>
          <p:nvSpPr>
            <p:cNvPr id="334" name="Freeform 124"/>
            <p:cNvSpPr>
              <a:spLocks/>
            </p:cNvSpPr>
            <p:nvPr/>
          </p:nvSpPr>
          <p:spPr bwMode="auto">
            <a:xfrm>
              <a:off x="5176" y="2991"/>
              <a:ext cx="6" cy="3"/>
            </a:xfrm>
            <a:custGeom>
              <a:avLst/>
              <a:gdLst>
                <a:gd name="T0" fmla="*/ 6 w 6"/>
                <a:gd name="T1" fmla="*/ 0 h 3"/>
                <a:gd name="T2" fmla="*/ 6 w 6"/>
                <a:gd name="T3" fmla="*/ 3 h 3"/>
                <a:gd name="T4" fmla="*/ 3 w 6"/>
                <a:gd name="T5" fmla="*/ 3 h 3"/>
                <a:gd name="T6" fmla="*/ 0 w 6"/>
                <a:gd name="T7" fmla="*/ 3 h 3"/>
                <a:gd name="T8" fmla="*/ 0 w 6"/>
                <a:gd name="T9" fmla="*/ 0 h 3"/>
                <a:gd name="T10" fmla="*/ 3 w 6"/>
                <a:gd name="T11" fmla="*/ 0 h 3"/>
                <a:gd name="T12" fmla="*/ 6 w 6"/>
                <a:gd name="T1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" h="3">
                  <a:moveTo>
                    <a:pt x="6" y="0"/>
                  </a:moveTo>
                  <a:lnTo>
                    <a:pt x="6" y="3"/>
                  </a:lnTo>
                  <a:lnTo>
                    <a:pt x="3" y="3"/>
                  </a:lnTo>
                  <a:lnTo>
                    <a:pt x="0" y="3"/>
                  </a:lnTo>
                  <a:lnTo>
                    <a:pt x="0" y="0"/>
                  </a:lnTo>
                  <a:lnTo>
                    <a:pt x="3" y="0"/>
                  </a:lnTo>
                  <a:lnTo>
                    <a:pt x="6" y="0"/>
                  </a:lnTo>
                </a:path>
              </a:pathLst>
            </a:custGeom>
            <a:noFill/>
            <a:ln w="4763">
              <a:solidFill>
                <a:srgbClr val="6E6E6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800" kern="1200">
                <a:solidFill>
                  <a:prstClr val="black"/>
                </a:solidFill>
                <a:latin typeface="Century Gothic"/>
                <a:ea typeface="+mn-ea"/>
                <a:cs typeface="+mn-cs"/>
              </a:endParaRPr>
            </a:p>
          </p:txBody>
        </p:sp>
        <p:sp>
          <p:nvSpPr>
            <p:cNvPr id="335" name="Freeform 125"/>
            <p:cNvSpPr>
              <a:spLocks/>
            </p:cNvSpPr>
            <p:nvPr/>
          </p:nvSpPr>
          <p:spPr bwMode="auto">
            <a:xfrm>
              <a:off x="5182" y="2984"/>
              <a:ext cx="5" cy="5"/>
            </a:xfrm>
            <a:custGeom>
              <a:avLst/>
              <a:gdLst>
                <a:gd name="T0" fmla="*/ 5 w 5"/>
                <a:gd name="T1" fmla="*/ 2 h 5"/>
                <a:gd name="T2" fmla="*/ 5 w 5"/>
                <a:gd name="T3" fmla="*/ 5 h 5"/>
                <a:gd name="T4" fmla="*/ 5 w 5"/>
                <a:gd name="T5" fmla="*/ 2 h 5"/>
                <a:gd name="T6" fmla="*/ 2 w 5"/>
                <a:gd name="T7" fmla="*/ 2 h 5"/>
                <a:gd name="T8" fmla="*/ 2 w 5"/>
                <a:gd name="T9" fmla="*/ 5 h 5"/>
                <a:gd name="T10" fmla="*/ 0 w 5"/>
                <a:gd name="T11" fmla="*/ 5 h 5"/>
                <a:gd name="T12" fmla="*/ 0 w 5"/>
                <a:gd name="T13" fmla="*/ 2 h 5"/>
                <a:gd name="T14" fmla="*/ 2 w 5"/>
                <a:gd name="T15" fmla="*/ 2 h 5"/>
                <a:gd name="T16" fmla="*/ 2 w 5"/>
                <a:gd name="T17" fmla="*/ 0 h 5"/>
                <a:gd name="T18" fmla="*/ 5 w 5"/>
                <a:gd name="T19" fmla="*/ 0 h 5"/>
                <a:gd name="T20" fmla="*/ 5 w 5"/>
                <a:gd name="T21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" h="5">
                  <a:moveTo>
                    <a:pt x="5" y="2"/>
                  </a:moveTo>
                  <a:lnTo>
                    <a:pt x="5" y="5"/>
                  </a:lnTo>
                  <a:lnTo>
                    <a:pt x="5" y="2"/>
                  </a:lnTo>
                  <a:lnTo>
                    <a:pt x="2" y="2"/>
                  </a:lnTo>
                  <a:lnTo>
                    <a:pt x="2" y="5"/>
                  </a:lnTo>
                  <a:lnTo>
                    <a:pt x="0" y="5"/>
                  </a:lnTo>
                  <a:lnTo>
                    <a:pt x="0" y="2"/>
                  </a:lnTo>
                  <a:lnTo>
                    <a:pt x="2" y="2"/>
                  </a:lnTo>
                  <a:lnTo>
                    <a:pt x="2" y="0"/>
                  </a:lnTo>
                  <a:lnTo>
                    <a:pt x="5" y="0"/>
                  </a:lnTo>
                  <a:lnTo>
                    <a:pt x="5" y="2"/>
                  </a:lnTo>
                </a:path>
              </a:pathLst>
            </a:custGeom>
            <a:noFill/>
            <a:ln w="4763">
              <a:solidFill>
                <a:srgbClr val="6E6E6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800" kern="1200">
                <a:solidFill>
                  <a:prstClr val="black"/>
                </a:solidFill>
                <a:latin typeface="Century Gothic"/>
                <a:ea typeface="+mn-ea"/>
                <a:cs typeface="+mn-cs"/>
              </a:endParaRPr>
            </a:p>
          </p:txBody>
        </p:sp>
        <p:sp>
          <p:nvSpPr>
            <p:cNvPr id="336" name="Freeform 126"/>
            <p:cNvSpPr>
              <a:spLocks/>
            </p:cNvSpPr>
            <p:nvPr/>
          </p:nvSpPr>
          <p:spPr bwMode="auto">
            <a:xfrm>
              <a:off x="5189" y="2984"/>
              <a:ext cx="3" cy="2"/>
            </a:xfrm>
            <a:custGeom>
              <a:avLst/>
              <a:gdLst>
                <a:gd name="T0" fmla="*/ 3 w 3"/>
                <a:gd name="T1" fmla="*/ 0 h 2"/>
                <a:gd name="T2" fmla="*/ 3 w 3"/>
                <a:gd name="T3" fmla="*/ 2 h 2"/>
                <a:gd name="T4" fmla="*/ 3 w 3"/>
                <a:gd name="T5" fmla="*/ 0 h 2"/>
                <a:gd name="T6" fmla="*/ 0 w 3"/>
                <a:gd name="T7" fmla="*/ 0 h 2"/>
                <a:gd name="T8" fmla="*/ 3 w 3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lnTo>
                    <a:pt x="3" y="2"/>
                  </a:lnTo>
                  <a:lnTo>
                    <a:pt x="3" y="0"/>
                  </a:lnTo>
                  <a:lnTo>
                    <a:pt x="0" y="0"/>
                  </a:lnTo>
                  <a:lnTo>
                    <a:pt x="3" y="0"/>
                  </a:lnTo>
                </a:path>
              </a:pathLst>
            </a:custGeom>
            <a:noFill/>
            <a:ln w="4763">
              <a:solidFill>
                <a:srgbClr val="6E6E6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800" kern="1200">
                <a:solidFill>
                  <a:prstClr val="black"/>
                </a:solidFill>
                <a:latin typeface="Century Gothic"/>
                <a:ea typeface="+mn-ea"/>
                <a:cs typeface="+mn-cs"/>
              </a:endParaRPr>
            </a:p>
          </p:txBody>
        </p:sp>
        <p:sp>
          <p:nvSpPr>
            <p:cNvPr id="337" name="Freeform 127"/>
            <p:cNvSpPr>
              <a:spLocks/>
            </p:cNvSpPr>
            <p:nvPr/>
          </p:nvSpPr>
          <p:spPr bwMode="auto">
            <a:xfrm>
              <a:off x="5124" y="2970"/>
              <a:ext cx="8" cy="8"/>
            </a:xfrm>
            <a:custGeom>
              <a:avLst/>
              <a:gdLst>
                <a:gd name="T0" fmla="*/ 5 w 8"/>
                <a:gd name="T1" fmla="*/ 0 h 8"/>
                <a:gd name="T2" fmla="*/ 5 w 8"/>
                <a:gd name="T3" fmla="*/ 3 h 8"/>
                <a:gd name="T4" fmla="*/ 8 w 8"/>
                <a:gd name="T5" fmla="*/ 3 h 8"/>
                <a:gd name="T6" fmla="*/ 5 w 8"/>
                <a:gd name="T7" fmla="*/ 3 h 8"/>
                <a:gd name="T8" fmla="*/ 5 w 8"/>
                <a:gd name="T9" fmla="*/ 6 h 8"/>
                <a:gd name="T10" fmla="*/ 5 w 8"/>
                <a:gd name="T11" fmla="*/ 8 h 8"/>
                <a:gd name="T12" fmla="*/ 3 w 8"/>
                <a:gd name="T13" fmla="*/ 8 h 8"/>
                <a:gd name="T14" fmla="*/ 3 w 8"/>
                <a:gd name="T15" fmla="*/ 6 h 8"/>
                <a:gd name="T16" fmla="*/ 0 w 8"/>
                <a:gd name="T17" fmla="*/ 6 h 8"/>
                <a:gd name="T18" fmla="*/ 0 w 8"/>
                <a:gd name="T19" fmla="*/ 3 h 8"/>
                <a:gd name="T20" fmla="*/ 3 w 8"/>
                <a:gd name="T21" fmla="*/ 3 h 8"/>
                <a:gd name="T22" fmla="*/ 3 w 8"/>
                <a:gd name="T23" fmla="*/ 0 h 8"/>
                <a:gd name="T24" fmla="*/ 5 w 8"/>
                <a:gd name="T2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8">
                  <a:moveTo>
                    <a:pt x="5" y="0"/>
                  </a:moveTo>
                  <a:lnTo>
                    <a:pt x="5" y="3"/>
                  </a:lnTo>
                  <a:lnTo>
                    <a:pt x="8" y="3"/>
                  </a:lnTo>
                  <a:lnTo>
                    <a:pt x="5" y="3"/>
                  </a:lnTo>
                  <a:lnTo>
                    <a:pt x="5" y="6"/>
                  </a:lnTo>
                  <a:lnTo>
                    <a:pt x="5" y="8"/>
                  </a:lnTo>
                  <a:lnTo>
                    <a:pt x="3" y="8"/>
                  </a:lnTo>
                  <a:lnTo>
                    <a:pt x="3" y="6"/>
                  </a:lnTo>
                  <a:lnTo>
                    <a:pt x="0" y="6"/>
                  </a:lnTo>
                  <a:lnTo>
                    <a:pt x="0" y="3"/>
                  </a:lnTo>
                  <a:lnTo>
                    <a:pt x="3" y="3"/>
                  </a:lnTo>
                  <a:lnTo>
                    <a:pt x="3" y="0"/>
                  </a:lnTo>
                  <a:lnTo>
                    <a:pt x="5" y="0"/>
                  </a:lnTo>
                </a:path>
              </a:pathLst>
            </a:custGeom>
            <a:noFill/>
            <a:ln w="4763">
              <a:solidFill>
                <a:srgbClr val="6E6E6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800" kern="1200">
                <a:solidFill>
                  <a:prstClr val="black"/>
                </a:solidFill>
                <a:latin typeface="Century Gothic"/>
                <a:ea typeface="+mn-ea"/>
                <a:cs typeface="+mn-cs"/>
              </a:endParaRPr>
            </a:p>
          </p:txBody>
        </p:sp>
        <p:sp>
          <p:nvSpPr>
            <p:cNvPr id="338" name="Rectangle 128"/>
            <p:cNvSpPr>
              <a:spLocks noChangeArrowheads="1"/>
            </p:cNvSpPr>
            <p:nvPr/>
          </p:nvSpPr>
          <p:spPr bwMode="auto">
            <a:xfrm>
              <a:off x="5317" y="2957"/>
              <a:ext cx="3" cy="3"/>
            </a:xfrm>
            <a:prstGeom prst="rect">
              <a:avLst/>
            </a:prstGeom>
            <a:noFill/>
            <a:ln w="4763">
              <a:solidFill>
                <a:srgbClr val="6E6E6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800" kern="1200">
                <a:solidFill>
                  <a:prstClr val="black"/>
                </a:solidFill>
                <a:latin typeface="Century Gothic"/>
                <a:ea typeface="+mn-ea"/>
                <a:cs typeface="+mn-cs"/>
              </a:endParaRPr>
            </a:p>
          </p:txBody>
        </p:sp>
        <p:sp>
          <p:nvSpPr>
            <p:cNvPr id="339" name="Freeform 129"/>
            <p:cNvSpPr>
              <a:spLocks/>
            </p:cNvSpPr>
            <p:nvPr/>
          </p:nvSpPr>
          <p:spPr bwMode="auto">
            <a:xfrm>
              <a:off x="4568" y="2952"/>
              <a:ext cx="8" cy="5"/>
            </a:xfrm>
            <a:custGeom>
              <a:avLst/>
              <a:gdLst>
                <a:gd name="T0" fmla="*/ 3 w 8"/>
                <a:gd name="T1" fmla="*/ 0 h 5"/>
                <a:gd name="T2" fmla="*/ 5 w 8"/>
                <a:gd name="T3" fmla="*/ 0 h 5"/>
                <a:gd name="T4" fmla="*/ 8 w 8"/>
                <a:gd name="T5" fmla="*/ 0 h 5"/>
                <a:gd name="T6" fmla="*/ 8 w 8"/>
                <a:gd name="T7" fmla="*/ 3 h 5"/>
                <a:gd name="T8" fmla="*/ 5 w 8"/>
                <a:gd name="T9" fmla="*/ 3 h 5"/>
                <a:gd name="T10" fmla="*/ 8 w 8"/>
                <a:gd name="T11" fmla="*/ 3 h 5"/>
                <a:gd name="T12" fmla="*/ 8 w 8"/>
                <a:gd name="T13" fmla="*/ 5 h 5"/>
                <a:gd name="T14" fmla="*/ 5 w 8"/>
                <a:gd name="T15" fmla="*/ 5 h 5"/>
                <a:gd name="T16" fmla="*/ 3 w 8"/>
                <a:gd name="T17" fmla="*/ 5 h 5"/>
                <a:gd name="T18" fmla="*/ 0 w 8"/>
                <a:gd name="T19" fmla="*/ 5 h 5"/>
                <a:gd name="T20" fmla="*/ 0 w 8"/>
                <a:gd name="T21" fmla="*/ 3 h 5"/>
                <a:gd name="T22" fmla="*/ 3 w 8"/>
                <a:gd name="T23" fmla="*/ 3 h 5"/>
                <a:gd name="T24" fmla="*/ 3 w 8"/>
                <a:gd name="T2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5">
                  <a:moveTo>
                    <a:pt x="3" y="0"/>
                  </a:moveTo>
                  <a:lnTo>
                    <a:pt x="5" y="0"/>
                  </a:lnTo>
                  <a:lnTo>
                    <a:pt x="8" y="0"/>
                  </a:lnTo>
                  <a:lnTo>
                    <a:pt x="8" y="3"/>
                  </a:lnTo>
                  <a:lnTo>
                    <a:pt x="5" y="3"/>
                  </a:lnTo>
                  <a:lnTo>
                    <a:pt x="8" y="3"/>
                  </a:lnTo>
                  <a:lnTo>
                    <a:pt x="8" y="5"/>
                  </a:lnTo>
                  <a:lnTo>
                    <a:pt x="5" y="5"/>
                  </a:lnTo>
                  <a:lnTo>
                    <a:pt x="3" y="5"/>
                  </a:lnTo>
                  <a:lnTo>
                    <a:pt x="0" y="5"/>
                  </a:lnTo>
                  <a:lnTo>
                    <a:pt x="0" y="3"/>
                  </a:lnTo>
                  <a:lnTo>
                    <a:pt x="3" y="3"/>
                  </a:lnTo>
                  <a:lnTo>
                    <a:pt x="3" y="0"/>
                  </a:lnTo>
                </a:path>
              </a:pathLst>
            </a:custGeom>
            <a:noFill/>
            <a:ln w="4763">
              <a:solidFill>
                <a:srgbClr val="6E6E6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800" kern="1200">
                <a:solidFill>
                  <a:prstClr val="black"/>
                </a:solidFill>
                <a:latin typeface="Century Gothic"/>
                <a:ea typeface="+mn-ea"/>
                <a:cs typeface="+mn-cs"/>
              </a:endParaRPr>
            </a:p>
          </p:txBody>
        </p:sp>
        <p:sp>
          <p:nvSpPr>
            <p:cNvPr id="340" name="Freeform 130"/>
            <p:cNvSpPr>
              <a:spLocks/>
            </p:cNvSpPr>
            <p:nvPr/>
          </p:nvSpPr>
          <p:spPr bwMode="auto">
            <a:xfrm>
              <a:off x="5330" y="2944"/>
              <a:ext cx="13" cy="13"/>
            </a:xfrm>
            <a:custGeom>
              <a:avLst/>
              <a:gdLst>
                <a:gd name="T0" fmla="*/ 8 w 13"/>
                <a:gd name="T1" fmla="*/ 6 h 13"/>
                <a:gd name="T2" fmla="*/ 11 w 13"/>
                <a:gd name="T3" fmla="*/ 6 h 13"/>
                <a:gd name="T4" fmla="*/ 11 w 13"/>
                <a:gd name="T5" fmla="*/ 8 h 13"/>
                <a:gd name="T6" fmla="*/ 13 w 13"/>
                <a:gd name="T7" fmla="*/ 8 h 13"/>
                <a:gd name="T8" fmla="*/ 13 w 13"/>
                <a:gd name="T9" fmla="*/ 11 h 13"/>
                <a:gd name="T10" fmla="*/ 13 w 13"/>
                <a:gd name="T11" fmla="*/ 13 h 13"/>
                <a:gd name="T12" fmla="*/ 11 w 13"/>
                <a:gd name="T13" fmla="*/ 13 h 13"/>
                <a:gd name="T14" fmla="*/ 8 w 13"/>
                <a:gd name="T15" fmla="*/ 13 h 13"/>
                <a:gd name="T16" fmla="*/ 6 w 13"/>
                <a:gd name="T17" fmla="*/ 13 h 13"/>
                <a:gd name="T18" fmla="*/ 6 w 13"/>
                <a:gd name="T19" fmla="*/ 11 h 13"/>
                <a:gd name="T20" fmla="*/ 6 w 13"/>
                <a:gd name="T21" fmla="*/ 8 h 13"/>
                <a:gd name="T22" fmla="*/ 3 w 13"/>
                <a:gd name="T23" fmla="*/ 8 h 13"/>
                <a:gd name="T24" fmla="*/ 3 w 13"/>
                <a:gd name="T25" fmla="*/ 6 h 13"/>
                <a:gd name="T26" fmla="*/ 0 w 13"/>
                <a:gd name="T27" fmla="*/ 6 h 13"/>
                <a:gd name="T28" fmla="*/ 0 w 13"/>
                <a:gd name="T29" fmla="*/ 3 h 13"/>
                <a:gd name="T30" fmla="*/ 0 w 13"/>
                <a:gd name="T31" fmla="*/ 0 h 13"/>
                <a:gd name="T32" fmla="*/ 3 w 13"/>
                <a:gd name="T33" fmla="*/ 0 h 13"/>
                <a:gd name="T34" fmla="*/ 6 w 13"/>
                <a:gd name="T35" fmla="*/ 0 h 13"/>
                <a:gd name="T36" fmla="*/ 6 w 13"/>
                <a:gd name="T37" fmla="*/ 3 h 13"/>
                <a:gd name="T38" fmla="*/ 8 w 13"/>
                <a:gd name="T39" fmla="*/ 3 h 13"/>
                <a:gd name="T40" fmla="*/ 8 w 13"/>
                <a:gd name="T41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3" h="13">
                  <a:moveTo>
                    <a:pt x="8" y="6"/>
                  </a:moveTo>
                  <a:lnTo>
                    <a:pt x="11" y="6"/>
                  </a:lnTo>
                  <a:lnTo>
                    <a:pt x="11" y="8"/>
                  </a:lnTo>
                  <a:lnTo>
                    <a:pt x="13" y="8"/>
                  </a:lnTo>
                  <a:lnTo>
                    <a:pt x="13" y="11"/>
                  </a:lnTo>
                  <a:lnTo>
                    <a:pt x="13" y="13"/>
                  </a:lnTo>
                  <a:lnTo>
                    <a:pt x="11" y="13"/>
                  </a:lnTo>
                  <a:lnTo>
                    <a:pt x="8" y="13"/>
                  </a:lnTo>
                  <a:lnTo>
                    <a:pt x="6" y="13"/>
                  </a:lnTo>
                  <a:lnTo>
                    <a:pt x="6" y="11"/>
                  </a:lnTo>
                  <a:lnTo>
                    <a:pt x="6" y="8"/>
                  </a:lnTo>
                  <a:lnTo>
                    <a:pt x="3" y="8"/>
                  </a:lnTo>
                  <a:lnTo>
                    <a:pt x="3" y="6"/>
                  </a:lnTo>
                  <a:lnTo>
                    <a:pt x="0" y="6"/>
                  </a:lnTo>
                  <a:lnTo>
                    <a:pt x="0" y="3"/>
                  </a:lnTo>
                  <a:lnTo>
                    <a:pt x="0" y="0"/>
                  </a:lnTo>
                  <a:lnTo>
                    <a:pt x="3" y="0"/>
                  </a:lnTo>
                  <a:lnTo>
                    <a:pt x="6" y="0"/>
                  </a:lnTo>
                  <a:lnTo>
                    <a:pt x="6" y="3"/>
                  </a:lnTo>
                  <a:lnTo>
                    <a:pt x="8" y="3"/>
                  </a:lnTo>
                  <a:lnTo>
                    <a:pt x="8" y="6"/>
                  </a:lnTo>
                </a:path>
              </a:pathLst>
            </a:custGeom>
            <a:noFill/>
            <a:ln w="4763">
              <a:solidFill>
                <a:srgbClr val="6E6E6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800" kern="1200">
                <a:solidFill>
                  <a:prstClr val="black"/>
                </a:solidFill>
                <a:latin typeface="Century Gothic"/>
                <a:ea typeface="+mn-ea"/>
                <a:cs typeface="+mn-cs"/>
              </a:endParaRPr>
            </a:p>
          </p:txBody>
        </p:sp>
        <p:sp>
          <p:nvSpPr>
            <p:cNvPr id="341" name="Freeform 131"/>
            <p:cNvSpPr>
              <a:spLocks/>
            </p:cNvSpPr>
            <p:nvPr/>
          </p:nvSpPr>
          <p:spPr bwMode="auto">
            <a:xfrm>
              <a:off x="5336" y="2944"/>
              <a:ext cx="2" cy="3"/>
            </a:xfrm>
            <a:custGeom>
              <a:avLst/>
              <a:gdLst>
                <a:gd name="T0" fmla="*/ 0 w 2"/>
                <a:gd name="T1" fmla="*/ 0 h 3"/>
                <a:gd name="T2" fmla="*/ 2 w 2"/>
                <a:gd name="T3" fmla="*/ 0 h 3"/>
                <a:gd name="T4" fmla="*/ 2 w 2"/>
                <a:gd name="T5" fmla="*/ 3 h 3"/>
                <a:gd name="T6" fmla="*/ 2 w 2"/>
                <a:gd name="T7" fmla="*/ 0 h 3"/>
                <a:gd name="T8" fmla="*/ 0 w 2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lnTo>
                    <a:pt x="2" y="0"/>
                  </a:lnTo>
                  <a:lnTo>
                    <a:pt x="2" y="3"/>
                  </a:lnTo>
                  <a:lnTo>
                    <a:pt x="2" y="0"/>
                  </a:lnTo>
                  <a:lnTo>
                    <a:pt x="0" y="0"/>
                  </a:lnTo>
                </a:path>
              </a:pathLst>
            </a:custGeom>
            <a:noFill/>
            <a:ln w="4763">
              <a:solidFill>
                <a:srgbClr val="6E6E6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800" kern="1200">
                <a:solidFill>
                  <a:prstClr val="black"/>
                </a:solidFill>
                <a:latin typeface="Century Gothic"/>
                <a:ea typeface="+mn-ea"/>
                <a:cs typeface="+mn-cs"/>
              </a:endParaRPr>
            </a:p>
          </p:txBody>
        </p:sp>
        <p:sp>
          <p:nvSpPr>
            <p:cNvPr id="342" name="Freeform 132"/>
            <p:cNvSpPr>
              <a:spLocks/>
            </p:cNvSpPr>
            <p:nvPr/>
          </p:nvSpPr>
          <p:spPr bwMode="auto">
            <a:xfrm>
              <a:off x="5307" y="2934"/>
              <a:ext cx="8" cy="8"/>
            </a:xfrm>
            <a:custGeom>
              <a:avLst/>
              <a:gdLst>
                <a:gd name="T0" fmla="*/ 5 w 8"/>
                <a:gd name="T1" fmla="*/ 0 h 8"/>
                <a:gd name="T2" fmla="*/ 8 w 8"/>
                <a:gd name="T3" fmla="*/ 0 h 8"/>
                <a:gd name="T4" fmla="*/ 8 w 8"/>
                <a:gd name="T5" fmla="*/ 3 h 8"/>
                <a:gd name="T6" fmla="*/ 8 w 8"/>
                <a:gd name="T7" fmla="*/ 5 h 8"/>
                <a:gd name="T8" fmla="*/ 8 w 8"/>
                <a:gd name="T9" fmla="*/ 8 h 8"/>
                <a:gd name="T10" fmla="*/ 5 w 8"/>
                <a:gd name="T11" fmla="*/ 8 h 8"/>
                <a:gd name="T12" fmla="*/ 3 w 8"/>
                <a:gd name="T13" fmla="*/ 8 h 8"/>
                <a:gd name="T14" fmla="*/ 3 w 8"/>
                <a:gd name="T15" fmla="*/ 5 h 8"/>
                <a:gd name="T16" fmla="*/ 0 w 8"/>
                <a:gd name="T17" fmla="*/ 5 h 8"/>
                <a:gd name="T18" fmla="*/ 3 w 8"/>
                <a:gd name="T19" fmla="*/ 5 h 8"/>
                <a:gd name="T20" fmla="*/ 3 w 8"/>
                <a:gd name="T21" fmla="*/ 3 h 8"/>
                <a:gd name="T22" fmla="*/ 3 w 8"/>
                <a:gd name="T23" fmla="*/ 0 h 8"/>
                <a:gd name="T24" fmla="*/ 5 w 8"/>
                <a:gd name="T2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8">
                  <a:moveTo>
                    <a:pt x="5" y="0"/>
                  </a:moveTo>
                  <a:lnTo>
                    <a:pt x="8" y="0"/>
                  </a:lnTo>
                  <a:lnTo>
                    <a:pt x="8" y="3"/>
                  </a:lnTo>
                  <a:lnTo>
                    <a:pt x="8" y="5"/>
                  </a:lnTo>
                  <a:lnTo>
                    <a:pt x="8" y="8"/>
                  </a:lnTo>
                  <a:lnTo>
                    <a:pt x="5" y="8"/>
                  </a:lnTo>
                  <a:lnTo>
                    <a:pt x="3" y="8"/>
                  </a:lnTo>
                  <a:lnTo>
                    <a:pt x="3" y="5"/>
                  </a:lnTo>
                  <a:lnTo>
                    <a:pt x="0" y="5"/>
                  </a:lnTo>
                  <a:lnTo>
                    <a:pt x="3" y="5"/>
                  </a:lnTo>
                  <a:lnTo>
                    <a:pt x="3" y="3"/>
                  </a:lnTo>
                  <a:lnTo>
                    <a:pt x="3" y="0"/>
                  </a:lnTo>
                  <a:lnTo>
                    <a:pt x="5" y="0"/>
                  </a:lnTo>
                </a:path>
              </a:pathLst>
            </a:custGeom>
            <a:noFill/>
            <a:ln w="4763">
              <a:solidFill>
                <a:srgbClr val="6E6E6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800" kern="1200">
                <a:solidFill>
                  <a:prstClr val="black"/>
                </a:solidFill>
                <a:latin typeface="Century Gothic"/>
                <a:ea typeface="+mn-ea"/>
                <a:cs typeface="+mn-cs"/>
              </a:endParaRPr>
            </a:p>
          </p:txBody>
        </p:sp>
        <p:sp>
          <p:nvSpPr>
            <p:cNvPr id="343" name="Freeform 133"/>
            <p:cNvSpPr>
              <a:spLocks/>
            </p:cNvSpPr>
            <p:nvPr/>
          </p:nvSpPr>
          <p:spPr bwMode="auto">
            <a:xfrm>
              <a:off x="5132" y="2900"/>
              <a:ext cx="47" cy="76"/>
            </a:xfrm>
            <a:custGeom>
              <a:avLst/>
              <a:gdLst>
                <a:gd name="T0" fmla="*/ 39 w 47"/>
                <a:gd name="T1" fmla="*/ 3 h 76"/>
                <a:gd name="T2" fmla="*/ 44 w 47"/>
                <a:gd name="T3" fmla="*/ 5 h 76"/>
                <a:gd name="T4" fmla="*/ 47 w 47"/>
                <a:gd name="T5" fmla="*/ 10 h 76"/>
                <a:gd name="T6" fmla="*/ 44 w 47"/>
                <a:gd name="T7" fmla="*/ 16 h 76"/>
                <a:gd name="T8" fmla="*/ 39 w 47"/>
                <a:gd name="T9" fmla="*/ 18 h 76"/>
                <a:gd name="T10" fmla="*/ 34 w 47"/>
                <a:gd name="T11" fmla="*/ 16 h 76"/>
                <a:gd name="T12" fmla="*/ 34 w 47"/>
                <a:gd name="T13" fmla="*/ 18 h 76"/>
                <a:gd name="T14" fmla="*/ 39 w 47"/>
                <a:gd name="T15" fmla="*/ 21 h 76"/>
                <a:gd name="T16" fmla="*/ 39 w 47"/>
                <a:gd name="T17" fmla="*/ 23 h 76"/>
                <a:gd name="T18" fmla="*/ 42 w 47"/>
                <a:gd name="T19" fmla="*/ 29 h 76"/>
                <a:gd name="T20" fmla="*/ 39 w 47"/>
                <a:gd name="T21" fmla="*/ 29 h 76"/>
                <a:gd name="T22" fmla="*/ 39 w 47"/>
                <a:gd name="T23" fmla="*/ 31 h 76"/>
                <a:gd name="T24" fmla="*/ 34 w 47"/>
                <a:gd name="T25" fmla="*/ 34 h 76"/>
                <a:gd name="T26" fmla="*/ 31 w 47"/>
                <a:gd name="T27" fmla="*/ 34 h 76"/>
                <a:gd name="T28" fmla="*/ 29 w 47"/>
                <a:gd name="T29" fmla="*/ 39 h 76"/>
                <a:gd name="T30" fmla="*/ 29 w 47"/>
                <a:gd name="T31" fmla="*/ 42 h 76"/>
                <a:gd name="T32" fmla="*/ 31 w 47"/>
                <a:gd name="T33" fmla="*/ 42 h 76"/>
                <a:gd name="T34" fmla="*/ 26 w 47"/>
                <a:gd name="T35" fmla="*/ 44 h 76"/>
                <a:gd name="T36" fmla="*/ 29 w 47"/>
                <a:gd name="T37" fmla="*/ 44 h 76"/>
                <a:gd name="T38" fmla="*/ 24 w 47"/>
                <a:gd name="T39" fmla="*/ 47 h 76"/>
                <a:gd name="T40" fmla="*/ 26 w 47"/>
                <a:gd name="T41" fmla="*/ 52 h 76"/>
                <a:gd name="T42" fmla="*/ 29 w 47"/>
                <a:gd name="T43" fmla="*/ 57 h 76"/>
                <a:gd name="T44" fmla="*/ 26 w 47"/>
                <a:gd name="T45" fmla="*/ 63 h 76"/>
                <a:gd name="T46" fmla="*/ 24 w 47"/>
                <a:gd name="T47" fmla="*/ 68 h 76"/>
                <a:gd name="T48" fmla="*/ 18 w 47"/>
                <a:gd name="T49" fmla="*/ 70 h 76"/>
                <a:gd name="T50" fmla="*/ 16 w 47"/>
                <a:gd name="T51" fmla="*/ 70 h 76"/>
                <a:gd name="T52" fmla="*/ 13 w 47"/>
                <a:gd name="T53" fmla="*/ 76 h 76"/>
                <a:gd name="T54" fmla="*/ 11 w 47"/>
                <a:gd name="T55" fmla="*/ 76 h 76"/>
                <a:gd name="T56" fmla="*/ 5 w 47"/>
                <a:gd name="T57" fmla="*/ 73 h 76"/>
                <a:gd name="T58" fmla="*/ 3 w 47"/>
                <a:gd name="T59" fmla="*/ 68 h 76"/>
                <a:gd name="T60" fmla="*/ 0 w 47"/>
                <a:gd name="T61" fmla="*/ 63 h 76"/>
                <a:gd name="T62" fmla="*/ 3 w 47"/>
                <a:gd name="T63" fmla="*/ 63 h 76"/>
                <a:gd name="T64" fmla="*/ 3 w 47"/>
                <a:gd name="T65" fmla="*/ 60 h 76"/>
                <a:gd name="T66" fmla="*/ 5 w 47"/>
                <a:gd name="T67" fmla="*/ 55 h 76"/>
                <a:gd name="T68" fmla="*/ 3 w 47"/>
                <a:gd name="T69" fmla="*/ 50 h 76"/>
                <a:gd name="T70" fmla="*/ 5 w 47"/>
                <a:gd name="T71" fmla="*/ 44 h 76"/>
                <a:gd name="T72" fmla="*/ 5 w 47"/>
                <a:gd name="T73" fmla="*/ 42 h 76"/>
                <a:gd name="T74" fmla="*/ 5 w 47"/>
                <a:gd name="T75" fmla="*/ 34 h 76"/>
                <a:gd name="T76" fmla="*/ 5 w 47"/>
                <a:gd name="T77" fmla="*/ 31 h 76"/>
                <a:gd name="T78" fmla="*/ 11 w 47"/>
                <a:gd name="T79" fmla="*/ 29 h 76"/>
                <a:gd name="T80" fmla="*/ 13 w 47"/>
                <a:gd name="T81" fmla="*/ 23 h 76"/>
                <a:gd name="T82" fmla="*/ 18 w 47"/>
                <a:gd name="T83" fmla="*/ 21 h 76"/>
                <a:gd name="T84" fmla="*/ 24 w 47"/>
                <a:gd name="T85" fmla="*/ 18 h 76"/>
                <a:gd name="T86" fmla="*/ 29 w 47"/>
                <a:gd name="T87" fmla="*/ 16 h 76"/>
                <a:gd name="T88" fmla="*/ 26 w 47"/>
                <a:gd name="T89" fmla="*/ 10 h 76"/>
                <a:gd name="T90" fmla="*/ 26 w 47"/>
                <a:gd name="T91" fmla="*/ 3 h 76"/>
                <a:gd name="T92" fmla="*/ 29 w 47"/>
                <a:gd name="T93" fmla="*/ 3 h 76"/>
                <a:gd name="T94" fmla="*/ 34 w 47"/>
                <a:gd name="T95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7" h="76">
                  <a:moveTo>
                    <a:pt x="37" y="0"/>
                  </a:moveTo>
                  <a:lnTo>
                    <a:pt x="39" y="0"/>
                  </a:lnTo>
                  <a:lnTo>
                    <a:pt x="39" y="3"/>
                  </a:lnTo>
                  <a:lnTo>
                    <a:pt x="42" y="3"/>
                  </a:lnTo>
                  <a:lnTo>
                    <a:pt x="42" y="5"/>
                  </a:lnTo>
                  <a:lnTo>
                    <a:pt x="44" y="5"/>
                  </a:lnTo>
                  <a:lnTo>
                    <a:pt x="44" y="8"/>
                  </a:lnTo>
                  <a:lnTo>
                    <a:pt x="47" y="8"/>
                  </a:lnTo>
                  <a:lnTo>
                    <a:pt x="47" y="10"/>
                  </a:lnTo>
                  <a:lnTo>
                    <a:pt x="47" y="13"/>
                  </a:lnTo>
                  <a:lnTo>
                    <a:pt x="44" y="13"/>
                  </a:lnTo>
                  <a:lnTo>
                    <a:pt x="44" y="16"/>
                  </a:lnTo>
                  <a:lnTo>
                    <a:pt x="42" y="16"/>
                  </a:lnTo>
                  <a:lnTo>
                    <a:pt x="42" y="18"/>
                  </a:lnTo>
                  <a:lnTo>
                    <a:pt x="39" y="18"/>
                  </a:lnTo>
                  <a:lnTo>
                    <a:pt x="37" y="18"/>
                  </a:lnTo>
                  <a:lnTo>
                    <a:pt x="34" y="18"/>
                  </a:lnTo>
                  <a:lnTo>
                    <a:pt x="34" y="16"/>
                  </a:lnTo>
                  <a:lnTo>
                    <a:pt x="31" y="16"/>
                  </a:lnTo>
                  <a:lnTo>
                    <a:pt x="31" y="18"/>
                  </a:lnTo>
                  <a:lnTo>
                    <a:pt x="34" y="18"/>
                  </a:lnTo>
                  <a:lnTo>
                    <a:pt x="34" y="21"/>
                  </a:lnTo>
                  <a:lnTo>
                    <a:pt x="37" y="21"/>
                  </a:lnTo>
                  <a:lnTo>
                    <a:pt x="39" y="21"/>
                  </a:lnTo>
                  <a:lnTo>
                    <a:pt x="39" y="23"/>
                  </a:lnTo>
                  <a:lnTo>
                    <a:pt x="37" y="23"/>
                  </a:lnTo>
                  <a:lnTo>
                    <a:pt x="39" y="23"/>
                  </a:lnTo>
                  <a:lnTo>
                    <a:pt x="39" y="26"/>
                  </a:lnTo>
                  <a:lnTo>
                    <a:pt x="42" y="26"/>
                  </a:lnTo>
                  <a:lnTo>
                    <a:pt x="42" y="29"/>
                  </a:lnTo>
                  <a:lnTo>
                    <a:pt x="39" y="29"/>
                  </a:lnTo>
                  <a:lnTo>
                    <a:pt x="39" y="26"/>
                  </a:lnTo>
                  <a:lnTo>
                    <a:pt x="39" y="29"/>
                  </a:lnTo>
                  <a:lnTo>
                    <a:pt x="37" y="29"/>
                  </a:lnTo>
                  <a:lnTo>
                    <a:pt x="37" y="31"/>
                  </a:lnTo>
                  <a:lnTo>
                    <a:pt x="39" y="31"/>
                  </a:lnTo>
                  <a:lnTo>
                    <a:pt x="39" y="34"/>
                  </a:lnTo>
                  <a:lnTo>
                    <a:pt x="37" y="34"/>
                  </a:lnTo>
                  <a:lnTo>
                    <a:pt x="34" y="34"/>
                  </a:lnTo>
                  <a:lnTo>
                    <a:pt x="31" y="34"/>
                  </a:lnTo>
                  <a:lnTo>
                    <a:pt x="34" y="34"/>
                  </a:lnTo>
                  <a:lnTo>
                    <a:pt x="31" y="34"/>
                  </a:lnTo>
                  <a:lnTo>
                    <a:pt x="31" y="37"/>
                  </a:lnTo>
                  <a:lnTo>
                    <a:pt x="29" y="37"/>
                  </a:lnTo>
                  <a:lnTo>
                    <a:pt x="29" y="39"/>
                  </a:lnTo>
                  <a:lnTo>
                    <a:pt x="31" y="39"/>
                  </a:lnTo>
                  <a:lnTo>
                    <a:pt x="29" y="39"/>
                  </a:lnTo>
                  <a:lnTo>
                    <a:pt x="29" y="42"/>
                  </a:lnTo>
                  <a:lnTo>
                    <a:pt x="31" y="42"/>
                  </a:lnTo>
                  <a:lnTo>
                    <a:pt x="29" y="42"/>
                  </a:lnTo>
                  <a:lnTo>
                    <a:pt x="31" y="42"/>
                  </a:lnTo>
                  <a:lnTo>
                    <a:pt x="29" y="42"/>
                  </a:lnTo>
                  <a:lnTo>
                    <a:pt x="26" y="42"/>
                  </a:lnTo>
                  <a:lnTo>
                    <a:pt x="26" y="44"/>
                  </a:lnTo>
                  <a:lnTo>
                    <a:pt x="29" y="44"/>
                  </a:lnTo>
                  <a:lnTo>
                    <a:pt x="31" y="44"/>
                  </a:lnTo>
                  <a:lnTo>
                    <a:pt x="29" y="44"/>
                  </a:lnTo>
                  <a:lnTo>
                    <a:pt x="29" y="47"/>
                  </a:lnTo>
                  <a:lnTo>
                    <a:pt x="26" y="47"/>
                  </a:lnTo>
                  <a:lnTo>
                    <a:pt x="24" y="47"/>
                  </a:lnTo>
                  <a:lnTo>
                    <a:pt x="24" y="50"/>
                  </a:lnTo>
                  <a:lnTo>
                    <a:pt x="24" y="52"/>
                  </a:lnTo>
                  <a:lnTo>
                    <a:pt x="26" y="52"/>
                  </a:lnTo>
                  <a:lnTo>
                    <a:pt x="29" y="52"/>
                  </a:lnTo>
                  <a:lnTo>
                    <a:pt x="29" y="55"/>
                  </a:lnTo>
                  <a:lnTo>
                    <a:pt x="29" y="57"/>
                  </a:lnTo>
                  <a:lnTo>
                    <a:pt x="29" y="60"/>
                  </a:lnTo>
                  <a:lnTo>
                    <a:pt x="29" y="63"/>
                  </a:lnTo>
                  <a:lnTo>
                    <a:pt x="26" y="63"/>
                  </a:lnTo>
                  <a:lnTo>
                    <a:pt x="26" y="65"/>
                  </a:lnTo>
                  <a:lnTo>
                    <a:pt x="26" y="68"/>
                  </a:lnTo>
                  <a:lnTo>
                    <a:pt x="24" y="68"/>
                  </a:lnTo>
                  <a:lnTo>
                    <a:pt x="24" y="70"/>
                  </a:lnTo>
                  <a:lnTo>
                    <a:pt x="21" y="70"/>
                  </a:lnTo>
                  <a:lnTo>
                    <a:pt x="18" y="70"/>
                  </a:lnTo>
                  <a:lnTo>
                    <a:pt x="16" y="70"/>
                  </a:lnTo>
                  <a:lnTo>
                    <a:pt x="16" y="68"/>
                  </a:lnTo>
                  <a:lnTo>
                    <a:pt x="16" y="70"/>
                  </a:lnTo>
                  <a:lnTo>
                    <a:pt x="16" y="73"/>
                  </a:lnTo>
                  <a:lnTo>
                    <a:pt x="13" y="73"/>
                  </a:lnTo>
                  <a:lnTo>
                    <a:pt x="13" y="76"/>
                  </a:lnTo>
                  <a:lnTo>
                    <a:pt x="13" y="73"/>
                  </a:lnTo>
                  <a:lnTo>
                    <a:pt x="11" y="73"/>
                  </a:lnTo>
                  <a:lnTo>
                    <a:pt x="11" y="76"/>
                  </a:lnTo>
                  <a:lnTo>
                    <a:pt x="11" y="73"/>
                  </a:lnTo>
                  <a:lnTo>
                    <a:pt x="8" y="73"/>
                  </a:lnTo>
                  <a:lnTo>
                    <a:pt x="5" y="73"/>
                  </a:lnTo>
                  <a:lnTo>
                    <a:pt x="3" y="73"/>
                  </a:lnTo>
                  <a:lnTo>
                    <a:pt x="3" y="70"/>
                  </a:lnTo>
                  <a:lnTo>
                    <a:pt x="3" y="68"/>
                  </a:lnTo>
                  <a:lnTo>
                    <a:pt x="3" y="65"/>
                  </a:lnTo>
                  <a:lnTo>
                    <a:pt x="0" y="65"/>
                  </a:lnTo>
                  <a:lnTo>
                    <a:pt x="0" y="63"/>
                  </a:lnTo>
                  <a:lnTo>
                    <a:pt x="3" y="63"/>
                  </a:lnTo>
                  <a:lnTo>
                    <a:pt x="3" y="65"/>
                  </a:lnTo>
                  <a:lnTo>
                    <a:pt x="3" y="63"/>
                  </a:lnTo>
                  <a:lnTo>
                    <a:pt x="3" y="60"/>
                  </a:lnTo>
                  <a:lnTo>
                    <a:pt x="5" y="60"/>
                  </a:lnTo>
                  <a:lnTo>
                    <a:pt x="3" y="60"/>
                  </a:lnTo>
                  <a:lnTo>
                    <a:pt x="3" y="57"/>
                  </a:lnTo>
                  <a:lnTo>
                    <a:pt x="3" y="55"/>
                  </a:lnTo>
                  <a:lnTo>
                    <a:pt x="5" y="55"/>
                  </a:lnTo>
                  <a:lnTo>
                    <a:pt x="5" y="52"/>
                  </a:lnTo>
                  <a:lnTo>
                    <a:pt x="3" y="52"/>
                  </a:lnTo>
                  <a:lnTo>
                    <a:pt x="3" y="50"/>
                  </a:lnTo>
                  <a:lnTo>
                    <a:pt x="5" y="50"/>
                  </a:lnTo>
                  <a:lnTo>
                    <a:pt x="5" y="47"/>
                  </a:lnTo>
                  <a:lnTo>
                    <a:pt x="5" y="44"/>
                  </a:lnTo>
                  <a:lnTo>
                    <a:pt x="8" y="44"/>
                  </a:lnTo>
                  <a:lnTo>
                    <a:pt x="8" y="42"/>
                  </a:lnTo>
                  <a:lnTo>
                    <a:pt x="5" y="42"/>
                  </a:lnTo>
                  <a:lnTo>
                    <a:pt x="5" y="39"/>
                  </a:lnTo>
                  <a:lnTo>
                    <a:pt x="5" y="37"/>
                  </a:lnTo>
                  <a:lnTo>
                    <a:pt x="5" y="34"/>
                  </a:lnTo>
                  <a:lnTo>
                    <a:pt x="3" y="34"/>
                  </a:lnTo>
                  <a:lnTo>
                    <a:pt x="3" y="31"/>
                  </a:lnTo>
                  <a:lnTo>
                    <a:pt x="5" y="31"/>
                  </a:lnTo>
                  <a:lnTo>
                    <a:pt x="5" y="29"/>
                  </a:lnTo>
                  <a:lnTo>
                    <a:pt x="8" y="29"/>
                  </a:lnTo>
                  <a:lnTo>
                    <a:pt x="11" y="29"/>
                  </a:lnTo>
                  <a:lnTo>
                    <a:pt x="11" y="26"/>
                  </a:lnTo>
                  <a:lnTo>
                    <a:pt x="13" y="26"/>
                  </a:lnTo>
                  <a:lnTo>
                    <a:pt x="13" y="23"/>
                  </a:lnTo>
                  <a:lnTo>
                    <a:pt x="16" y="23"/>
                  </a:lnTo>
                  <a:lnTo>
                    <a:pt x="18" y="23"/>
                  </a:lnTo>
                  <a:lnTo>
                    <a:pt x="18" y="21"/>
                  </a:lnTo>
                  <a:lnTo>
                    <a:pt x="21" y="21"/>
                  </a:lnTo>
                  <a:lnTo>
                    <a:pt x="21" y="18"/>
                  </a:lnTo>
                  <a:lnTo>
                    <a:pt x="24" y="18"/>
                  </a:lnTo>
                  <a:lnTo>
                    <a:pt x="24" y="16"/>
                  </a:lnTo>
                  <a:lnTo>
                    <a:pt x="26" y="16"/>
                  </a:lnTo>
                  <a:lnTo>
                    <a:pt x="29" y="16"/>
                  </a:lnTo>
                  <a:lnTo>
                    <a:pt x="29" y="13"/>
                  </a:lnTo>
                  <a:lnTo>
                    <a:pt x="26" y="13"/>
                  </a:lnTo>
                  <a:lnTo>
                    <a:pt x="26" y="10"/>
                  </a:lnTo>
                  <a:lnTo>
                    <a:pt x="26" y="8"/>
                  </a:lnTo>
                  <a:lnTo>
                    <a:pt x="26" y="5"/>
                  </a:lnTo>
                  <a:lnTo>
                    <a:pt x="26" y="3"/>
                  </a:lnTo>
                  <a:lnTo>
                    <a:pt x="26" y="0"/>
                  </a:lnTo>
                  <a:lnTo>
                    <a:pt x="29" y="0"/>
                  </a:lnTo>
                  <a:lnTo>
                    <a:pt x="29" y="3"/>
                  </a:lnTo>
                  <a:lnTo>
                    <a:pt x="31" y="3"/>
                  </a:lnTo>
                  <a:lnTo>
                    <a:pt x="31" y="0"/>
                  </a:lnTo>
                  <a:lnTo>
                    <a:pt x="34" y="0"/>
                  </a:lnTo>
                  <a:lnTo>
                    <a:pt x="37" y="0"/>
                  </a:lnTo>
                </a:path>
              </a:pathLst>
            </a:custGeom>
            <a:noFill/>
            <a:ln w="4763">
              <a:solidFill>
                <a:srgbClr val="6E6E6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800" kern="1200">
                <a:solidFill>
                  <a:prstClr val="black"/>
                </a:solidFill>
                <a:latin typeface="Century Gothic"/>
                <a:ea typeface="+mn-ea"/>
                <a:cs typeface="+mn-cs"/>
              </a:endParaRPr>
            </a:p>
          </p:txBody>
        </p:sp>
        <p:sp>
          <p:nvSpPr>
            <p:cNvPr id="344" name="Freeform 134"/>
            <p:cNvSpPr>
              <a:spLocks/>
            </p:cNvSpPr>
            <p:nvPr/>
          </p:nvSpPr>
          <p:spPr bwMode="auto">
            <a:xfrm>
              <a:off x="5179" y="2890"/>
              <a:ext cx="0" cy="2"/>
            </a:xfrm>
            <a:custGeom>
              <a:avLst/>
              <a:gdLst>
                <a:gd name="T0" fmla="*/ 0 h 2"/>
                <a:gd name="T1" fmla="*/ 2 h 2"/>
                <a:gd name="T2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2"/>
                  </a:lnTo>
                  <a:lnTo>
                    <a:pt x="0" y="0"/>
                  </a:lnTo>
                </a:path>
              </a:pathLst>
            </a:custGeom>
            <a:noFill/>
            <a:ln w="4763">
              <a:solidFill>
                <a:srgbClr val="6E6E6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800" kern="1200">
                <a:solidFill>
                  <a:prstClr val="black"/>
                </a:solidFill>
                <a:latin typeface="Century Gothic"/>
                <a:ea typeface="+mn-ea"/>
                <a:cs typeface="+mn-cs"/>
              </a:endParaRPr>
            </a:p>
          </p:txBody>
        </p:sp>
        <p:sp>
          <p:nvSpPr>
            <p:cNvPr id="345" name="Freeform 135"/>
            <p:cNvSpPr>
              <a:spLocks/>
            </p:cNvSpPr>
            <p:nvPr/>
          </p:nvSpPr>
          <p:spPr bwMode="auto">
            <a:xfrm>
              <a:off x="5171" y="2890"/>
              <a:ext cx="8" cy="10"/>
            </a:xfrm>
            <a:custGeom>
              <a:avLst/>
              <a:gdLst>
                <a:gd name="T0" fmla="*/ 3 w 8"/>
                <a:gd name="T1" fmla="*/ 0 h 10"/>
                <a:gd name="T2" fmla="*/ 5 w 8"/>
                <a:gd name="T3" fmla="*/ 0 h 10"/>
                <a:gd name="T4" fmla="*/ 5 w 8"/>
                <a:gd name="T5" fmla="*/ 2 h 10"/>
                <a:gd name="T6" fmla="*/ 3 w 8"/>
                <a:gd name="T7" fmla="*/ 2 h 10"/>
                <a:gd name="T8" fmla="*/ 3 w 8"/>
                <a:gd name="T9" fmla="*/ 5 h 10"/>
                <a:gd name="T10" fmla="*/ 5 w 8"/>
                <a:gd name="T11" fmla="*/ 5 h 10"/>
                <a:gd name="T12" fmla="*/ 8 w 8"/>
                <a:gd name="T13" fmla="*/ 5 h 10"/>
                <a:gd name="T14" fmla="*/ 8 w 8"/>
                <a:gd name="T15" fmla="*/ 7 h 10"/>
                <a:gd name="T16" fmla="*/ 8 w 8"/>
                <a:gd name="T17" fmla="*/ 10 h 10"/>
                <a:gd name="T18" fmla="*/ 5 w 8"/>
                <a:gd name="T19" fmla="*/ 10 h 10"/>
                <a:gd name="T20" fmla="*/ 5 w 8"/>
                <a:gd name="T21" fmla="*/ 7 h 10"/>
                <a:gd name="T22" fmla="*/ 3 w 8"/>
                <a:gd name="T23" fmla="*/ 7 h 10"/>
                <a:gd name="T24" fmla="*/ 0 w 8"/>
                <a:gd name="T25" fmla="*/ 7 h 10"/>
                <a:gd name="T26" fmla="*/ 0 w 8"/>
                <a:gd name="T27" fmla="*/ 5 h 10"/>
                <a:gd name="T28" fmla="*/ 0 w 8"/>
                <a:gd name="T29" fmla="*/ 2 h 10"/>
                <a:gd name="T30" fmla="*/ 0 w 8"/>
                <a:gd name="T31" fmla="*/ 0 h 10"/>
                <a:gd name="T32" fmla="*/ 3 w 8"/>
                <a:gd name="T33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" h="10">
                  <a:moveTo>
                    <a:pt x="3" y="0"/>
                  </a:moveTo>
                  <a:lnTo>
                    <a:pt x="5" y="0"/>
                  </a:lnTo>
                  <a:lnTo>
                    <a:pt x="5" y="2"/>
                  </a:lnTo>
                  <a:lnTo>
                    <a:pt x="3" y="2"/>
                  </a:lnTo>
                  <a:lnTo>
                    <a:pt x="3" y="5"/>
                  </a:lnTo>
                  <a:lnTo>
                    <a:pt x="5" y="5"/>
                  </a:lnTo>
                  <a:lnTo>
                    <a:pt x="8" y="5"/>
                  </a:lnTo>
                  <a:lnTo>
                    <a:pt x="8" y="7"/>
                  </a:lnTo>
                  <a:lnTo>
                    <a:pt x="8" y="10"/>
                  </a:lnTo>
                  <a:lnTo>
                    <a:pt x="5" y="10"/>
                  </a:lnTo>
                  <a:lnTo>
                    <a:pt x="5" y="7"/>
                  </a:lnTo>
                  <a:lnTo>
                    <a:pt x="3" y="7"/>
                  </a:lnTo>
                  <a:lnTo>
                    <a:pt x="0" y="7"/>
                  </a:lnTo>
                  <a:lnTo>
                    <a:pt x="0" y="5"/>
                  </a:lnTo>
                  <a:lnTo>
                    <a:pt x="0" y="2"/>
                  </a:lnTo>
                  <a:lnTo>
                    <a:pt x="0" y="0"/>
                  </a:lnTo>
                  <a:lnTo>
                    <a:pt x="3" y="0"/>
                  </a:lnTo>
                </a:path>
              </a:pathLst>
            </a:custGeom>
            <a:noFill/>
            <a:ln w="4763">
              <a:solidFill>
                <a:srgbClr val="6E6E6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800" kern="1200">
                <a:solidFill>
                  <a:prstClr val="black"/>
                </a:solidFill>
                <a:latin typeface="Century Gothic"/>
                <a:ea typeface="+mn-ea"/>
                <a:cs typeface="+mn-cs"/>
              </a:endParaRPr>
            </a:p>
          </p:txBody>
        </p:sp>
        <p:sp>
          <p:nvSpPr>
            <p:cNvPr id="346" name="Freeform 136"/>
            <p:cNvSpPr>
              <a:spLocks/>
            </p:cNvSpPr>
            <p:nvPr/>
          </p:nvSpPr>
          <p:spPr bwMode="auto">
            <a:xfrm>
              <a:off x="4848" y="2837"/>
              <a:ext cx="31" cy="37"/>
            </a:xfrm>
            <a:custGeom>
              <a:avLst/>
              <a:gdLst>
                <a:gd name="T0" fmla="*/ 23 w 31"/>
                <a:gd name="T1" fmla="*/ 0 h 37"/>
                <a:gd name="T2" fmla="*/ 26 w 31"/>
                <a:gd name="T3" fmla="*/ 3 h 37"/>
                <a:gd name="T4" fmla="*/ 26 w 31"/>
                <a:gd name="T5" fmla="*/ 8 h 37"/>
                <a:gd name="T6" fmla="*/ 28 w 31"/>
                <a:gd name="T7" fmla="*/ 11 h 37"/>
                <a:gd name="T8" fmla="*/ 28 w 31"/>
                <a:gd name="T9" fmla="*/ 16 h 37"/>
                <a:gd name="T10" fmla="*/ 31 w 31"/>
                <a:gd name="T11" fmla="*/ 19 h 37"/>
                <a:gd name="T12" fmla="*/ 31 w 31"/>
                <a:gd name="T13" fmla="*/ 24 h 37"/>
                <a:gd name="T14" fmla="*/ 31 w 31"/>
                <a:gd name="T15" fmla="*/ 29 h 37"/>
                <a:gd name="T16" fmla="*/ 28 w 31"/>
                <a:gd name="T17" fmla="*/ 32 h 37"/>
                <a:gd name="T18" fmla="*/ 26 w 31"/>
                <a:gd name="T19" fmla="*/ 34 h 37"/>
                <a:gd name="T20" fmla="*/ 23 w 31"/>
                <a:gd name="T21" fmla="*/ 32 h 37"/>
                <a:gd name="T22" fmla="*/ 20 w 31"/>
                <a:gd name="T23" fmla="*/ 34 h 37"/>
                <a:gd name="T24" fmla="*/ 18 w 31"/>
                <a:gd name="T25" fmla="*/ 37 h 37"/>
                <a:gd name="T26" fmla="*/ 18 w 31"/>
                <a:gd name="T27" fmla="*/ 32 h 37"/>
                <a:gd name="T28" fmla="*/ 15 w 31"/>
                <a:gd name="T29" fmla="*/ 29 h 37"/>
                <a:gd name="T30" fmla="*/ 15 w 31"/>
                <a:gd name="T31" fmla="*/ 29 h 37"/>
                <a:gd name="T32" fmla="*/ 15 w 31"/>
                <a:gd name="T33" fmla="*/ 29 h 37"/>
                <a:gd name="T34" fmla="*/ 13 w 31"/>
                <a:gd name="T35" fmla="*/ 32 h 37"/>
                <a:gd name="T36" fmla="*/ 10 w 31"/>
                <a:gd name="T37" fmla="*/ 29 h 37"/>
                <a:gd name="T38" fmla="*/ 7 w 31"/>
                <a:gd name="T39" fmla="*/ 26 h 37"/>
                <a:gd name="T40" fmla="*/ 7 w 31"/>
                <a:gd name="T41" fmla="*/ 21 h 37"/>
                <a:gd name="T42" fmla="*/ 5 w 31"/>
                <a:gd name="T43" fmla="*/ 19 h 37"/>
                <a:gd name="T44" fmla="*/ 5 w 31"/>
                <a:gd name="T45" fmla="*/ 24 h 37"/>
                <a:gd name="T46" fmla="*/ 2 w 31"/>
                <a:gd name="T47" fmla="*/ 21 h 37"/>
                <a:gd name="T48" fmla="*/ 2 w 31"/>
                <a:gd name="T49" fmla="*/ 21 h 37"/>
                <a:gd name="T50" fmla="*/ 2 w 31"/>
                <a:gd name="T51" fmla="*/ 21 h 37"/>
                <a:gd name="T52" fmla="*/ 0 w 31"/>
                <a:gd name="T53" fmla="*/ 19 h 37"/>
                <a:gd name="T54" fmla="*/ 0 w 31"/>
                <a:gd name="T55" fmla="*/ 19 h 37"/>
                <a:gd name="T56" fmla="*/ 2 w 31"/>
                <a:gd name="T57" fmla="*/ 16 h 37"/>
                <a:gd name="T58" fmla="*/ 5 w 31"/>
                <a:gd name="T59" fmla="*/ 13 h 37"/>
                <a:gd name="T60" fmla="*/ 5 w 31"/>
                <a:gd name="T61" fmla="*/ 13 h 37"/>
                <a:gd name="T62" fmla="*/ 7 w 31"/>
                <a:gd name="T63" fmla="*/ 11 h 37"/>
                <a:gd name="T64" fmla="*/ 10 w 31"/>
                <a:gd name="T65" fmla="*/ 8 h 37"/>
                <a:gd name="T66" fmla="*/ 13 w 31"/>
                <a:gd name="T67" fmla="*/ 5 h 37"/>
                <a:gd name="T68" fmla="*/ 13 w 31"/>
                <a:gd name="T69" fmla="*/ 5 h 37"/>
                <a:gd name="T70" fmla="*/ 15 w 31"/>
                <a:gd name="T71" fmla="*/ 3 h 37"/>
                <a:gd name="T72" fmla="*/ 15 w 31"/>
                <a:gd name="T73" fmla="*/ 3 h 37"/>
                <a:gd name="T74" fmla="*/ 18 w 31"/>
                <a:gd name="T75" fmla="*/ 0 h 37"/>
                <a:gd name="T76" fmla="*/ 20 w 31"/>
                <a:gd name="T77" fmla="*/ 3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31" h="37">
                  <a:moveTo>
                    <a:pt x="20" y="0"/>
                  </a:moveTo>
                  <a:lnTo>
                    <a:pt x="23" y="0"/>
                  </a:lnTo>
                  <a:lnTo>
                    <a:pt x="23" y="3"/>
                  </a:lnTo>
                  <a:lnTo>
                    <a:pt x="26" y="3"/>
                  </a:lnTo>
                  <a:lnTo>
                    <a:pt x="26" y="5"/>
                  </a:lnTo>
                  <a:lnTo>
                    <a:pt x="26" y="8"/>
                  </a:lnTo>
                  <a:lnTo>
                    <a:pt x="28" y="8"/>
                  </a:lnTo>
                  <a:lnTo>
                    <a:pt x="28" y="11"/>
                  </a:lnTo>
                  <a:lnTo>
                    <a:pt x="28" y="13"/>
                  </a:lnTo>
                  <a:lnTo>
                    <a:pt x="28" y="16"/>
                  </a:lnTo>
                  <a:lnTo>
                    <a:pt x="28" y="19"/>
                  </a:lnTo>
                  <a:lnTo>
                    <a:pt x="31" y="19"/>
                  </a:lnTo>
                  <a:lnTo>
                    <a:pt x="31" y="21"/>
                  </a:lnTo>
                  <a:lnTo>
                    <a:pt x="31" y="24"/>
                  </a:lnTo>
                  <a:lnTo>
                    <a:pt x="31" y="26"/>
                  </a:lnTo>
                  <a:lnTo>
                    <a:pt x="31" y="29"/>
                  </a:lnTo>
                  <a:lnTo>
                    <a:pt x="31" y="32"/>
                  </a:lnTo>
                  <a:lnTo>
                    <a:pt x="28" y="32"/>
                  </a:lnTo>
                  <a:lnTo>
                    <a:pt x="28" y="34"/>
                  </a:lnTo>
                  <a:lnTo>
                    <a:pt x="26" y="34"/>
                  </a:lnTo>
                  <a:lnTo>
                    <a:pt x="23" y="34"/>
                  </a:lnTo>
                  <a:lnTo>
                    <a:pt x="23" y="32"/>
                  </a:lnTo>
                  <a:lnTo>
                    <a:pt x="20" y="32"/>
                  </a:lnTo>
                  <a:lnTo>
                    <a:pt x="20" y="34"/>
                  </a:lnTo>
                  <a:lnTo>
                    <a:pt x="20" y="37"/>
                  </a:lnTo>
                  <a:lnTo>
                    <a:pt x="18" y="37"/>
                  </a:lnTo>
                  <a:lnTo>
                    <a:pt x="18" y="34"/>
                  </a:lnTo>
                  <a:lnTo>
                    <a:pt x="18" y="32"/>
                  </a:lnTo>
                  <a:lnTo>
                    <a:pt x="18" y="29"/>
                  </a:lnTo>
                  <a:lnTo>
                    <a:pt x="15" y="29"/>
                  </a:lnTo>
                  <a:lnTo>
                    <a:pt x="15" y="32"/>
                  </a:lnTo>
                  <a:lnTo>
                    <a:pt x="15" y="29"/>
                  </a:lnTo>
                  <a:lnTo>
                    <a:pt x="15" y="32"/>
                  </a:lnTo>
                  <a:lnTo>
                    <a:pt x="15" y="29"/>
                  </a:lnTo>
                  <a:lnTo>
                    <a:pt x="13" y="29"/>
                  </a:lnTo>
                  <a:lnTo>
                    <a:pt x="13" y="32"/>
                  </a:lnTo>
                  <a:lnTo>
                    <a:pt x="10" y="32"/>
                  </a:lnTo>
                  <a:lnTo>
                    <a:pt x="10" y="29"/>
                  </a:lnTo>
                  <a:lnTo>
                    <a:pt x="10" y="26"/>
                  </a:lnTo>
                  <a:lnTo>
                    <a:pt x="7" y="26"/>
                  </a:lnTo>
                  <a:lnTo>
                    <a:pt x="7" y="24"/>
                  </a:lnTo>
                  <a:lnTo>
                    <a:pt x="7" y="21"/>
                  </a:lnTo>
                  <a:lnTo>
                    <a:pt x="7" y="19"/>
                  </a:lnTo>
                  <a:lnTo>
                    <a:pt x="5" y="19"/>
                  </a:lnTo>
                  <a:lnTo>
                    <a:pt x="5" y="21"/>
                  </a:lnTo>
                  <a:lnTo>
                    <a:pt x="5" y="24"/>
                  </a:lnTo>
                  <a:lnTo>
                    <a:pt x="2" y="24"/>
                  </a:lnTo>
                  <a:lnTo>
                    <a:pt x="2" y="21"/>
                  </a:lnTo>
                  <a:lnTo>
                    <a:pt x="2" y="19"/>
                  </a:lnTo>
                  <a:lnTo>
                    <a:pt x="2" y="21"/>
                  </a:lnTo>
                  <a:lnTo>
                    <a:pt x="2" y="24"/>
                  </a:lnTo>
                  <a:lnTo>
                    <a:pt x="2" y="21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2" y="19"/>
                  </a:lnTo>
                  <a:lnTo>
                    <a:pt x="0" y="19"/>
                  </a:lnTo>
                  <a:lnTo>
                    <a:pt x="0" y="16"/>
                  </a:lnTo>
                  <a:lnTo>
                    <a:pt x="2" y="16"/>
                  </a:lnTo>
                  <a:lnTo>
                    <a:pt x="2" y="13"/>
                  </a:lnTo>
                  <a:lnTo>
                    <a:pt x="5" y="13"/>
                  </a:lnTo>
                  <a:lnTo>
                    <a:pt x="2" y="13"/>
                  </a:lnTo>
                  <a:lnTo>
                    <a:pt x="5" y="13"/>
                  </a:lnTo>
                  <a:lnTo>
                    <a:pt x="5" y="11"/>
                  </a:lnTo>
                  <a:lnTo>
                    <a:pt x="7" y="11"/>
                  </a:lnTo>
                  <a:lnTo>
                    <a:pt x="7" y="8"/>
                  </a:lnTo>
                  <a:lnTo>
                    <a:pt x="10" y="8"/>
                  </a:lnTo>
                  <a:lnTo>
                    <a:pt x="10" y="5"/>
                  </a:lnTo>
                  <a:lnTo>
                    <a:pt x="13" y="5"/>
                  </a:lnTo>
                  <a:lnTo>
                    <a:pt x="13" y="3"/>
                  </a:lnTo>
                  <a:lnTo>
                    <a:pt x="13" y="5"/>
                  </a:lnTo>
                  <a:lnTo>
                    <a:pt x="15" y="5"/>
                  </a:lnTo>
                  <a:lnTo>
                    <a:pt x="15" y="3"/>
                  </a:lnTo>
                  <a:lnTo>
                    <a:pt x="18" y="3"/>
                  </a:lnTo>
                  <a:lnTo>
                    <a:pt x="15" y="3"/>
                  </a:lnTo>
                  <a:lnTo>
                    <a:pt x="15" y="0"/>
                  </a:lnTo>
                  <a:lnTo>
                    <a:pt x="18" y="0"/>
                  </a:lnTo>
                  <a:lnTo>
                    <a:pt x="18" y="3"/>
                  </a:lnTo>
                  <a:lnTo>
                    <a:pt x="20" y="3"/>
                  </a:lnTo>
                  <a:lnTo>
                    <a:pt x="20" y="0"/>
                  </a:lnTo>
                </a:path>
              </a:pathLst>
            </a:custGeom>
            <a:noFill/>
            <a:ln w="4763">
              <a:solidFill>
                <a:srgbClr val="6E6E6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800" kern="1200">
                <a:solidFill>
                  <a:prstClr val="black"/>
                </a:solidFill>
                <a:latin typeface="Century Gothic"/>
                <a:ea typeface="+mn-ea"/>
                <a:cs typeface="+mn-cs"/>
              </a:endParaRPr>
            </a:p>
          </p:txBody>
        </p:sp>
        <p:sp>
          <p:nvSpPr>
            <p:cNvPr id="347" name="Freeform 137"/>
            <p:cNvSpPr>
              <a:spLocks/>
            </p:cNvSpPr>
            <p:nvPr/>
          </p:nvSpPr>
          <p:spPr bwMode="auto">
            <a:xfrm>
              <a:off x="4895" y="2631"/>
              <a:ext cx="10" cy="8"/>
            </a:xfrm>
            <a:custGeom>
              <a:avLst/>
              <a:gdLst>
                <a:gd name="T0" fmla="*/ 5 w 10"/>
                <a:gd name="T1" fmla="*/ 0 h 8"/>
                <a:gd name="T2" fmla="*/ 5 w 10"/>
                <a:gd name="T3" fmla="*/ 3 h 8"/>
                <a:gd name="T4" fmla="*/ 5 w 10"/>
                <a:gd name="T5" fmla="*/ 0 h 8"/>
                <a:gd name="T6" fmla="*/ 7 w 10"/>
                <a:gd name="T7" fmla="*/ 3 h 8"/>
                <a:gd name="T8" fmla="*/ 10 w 10"/>
                <a:gd name="T9" fmla="*/ 3 h 8"/>
                <a:gd name="T10" fmla="*/ 7 w 10"/>
                <a:gd name="T11" fmla="*/ 5 h 8"/>
                <a:gd name="T12" fmla="*/ 7 w 10"/>
                <a:gd name="T13" fmla="*/ 3 h 8"/>
                <a:gd name="T14" fmla="*/ 5 w 10"/>
                <a:gd name="T15" fmla="*/ 3 h 8"/>
                <a:gd name="T16" fmla="*/ 5 w 10"/>
                <a:gd name="T17" fmla="*/ 5 h 8"/>
                <a:gd name="T18" fmla="*/ 2 w 10"/>
                <a:gd name="T19" fmla="*/ 5 h 8"/>
                <a:gd name="T20" fmla="*/ 2 w 10"/>
                <a:gd name="T21" fmla="*/ 8 h 8"/>
                <a:gd name="T22" fmla="*/ 5 w 10"/>
                <a:gd name="T23" fmla="*/ 8 h 8"/>
                <a:gd name="T24" fmla="*/ 2 w 10"/>
                <a:gd name="T25" fmla="*/ 8 h 8"/>
                <a:gd name="T26" fmla="*/ 0 w 10"/>
                <a:gd name="T27" fmla="*/ 8 h 8"/>
                <a:gd name="T28" fmla="*/ 0 w 10"/>
                <a:gd name="T29" fmla="*/ 5 h 8"/>
                <a:gd name="T30" fmla="*/ 2 w 10"/>
                <a:gd name="T31" fmla="*/ 5 h 8"/>
                <a:gd name="T32" fmla="*/ 2 w 10"/>
                <a:gd name="T33" fmla="*/ 3 h 8"/>
                <a:gd name="T34" fmla="*/ 2 w 10"/>
                <a:gd name="T35" fmla="*/ 0 h 8"/>
                <a:gd name="T36" fmla="*/ 5 w 10"/>
                <a:gd name="T3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0" h="8">
                  <a:moveTo>
                    <a:pt x="5" y="0"/>
                  </a:moveTo>
                  <a:lnTo>
                    <a:pt x="5" y="3"/>
                  </a:lnTo>
                  <a:lnTo>
                    <a:pt x="5" y="0"/>
                  </a:lnTo>
                  <a:lnTo>
                    <a:pt x="7" y="3"/>
                  </a:lnTo>
                  <a:lnTo>
                    <a:pt x="10" y="3"/>
                  </a:lnTo>
                  <a:lnTo>
                    <a:pt x="7" y="5"/>
                  </a:lnTo>
                  <a:lnTo>
                    <a:pt x="7" y="3"/>
                  </a:lnTo>
                  <a:lnTo>
                    <a:pt x="5" y="3"/>
                  </a:lnTo>
                  <a:lnTo>
                    <a:pt x="5" y="5"/>
                  </a:lnTo>
                  <a:lnTo>
                    <a:pt x="2" y="5"/>
                  </a:lnTo>
                  <a:lnTo>
                    <a:pt x="2" y="8"/>
                  </a:lnTo>
                  <a:lnTo>
                    <a:pt x="5" y="8"/>
                  </a:lnTo>
                  <a:lnTo>
                    <a:pt x="2" y="8"/>
                  </a:lnTo>
                  <a:lnTo>
                    <a:pt x="0" y="8"/>
                  </a:lnTo>
                  <a:lnTo>
                    <a:pt x="0" y="5"/>
                  </a:lnTo>
                  <a:lnTo>
                    <a:pt x="2" y="5"/>
                  </a:lnTo>
                  <a:lnTo>
                    <a:pt x="2" y="3"/>
                  </a:lnTo>
                  <a:lnTo>
                    <a:pt x="2" y="0"/>
                  </a:lnTo>
                  <a:lnTo>
                    <a:pt x="5" y="0"/>
                  </a:lnTo>
                </a:path>
              </a:pathLst>
            </a:custGeom>
            <a:noFill/>
            <a:ln w="4763">
              <a:solidFill>
                <a:srgbClr val="6E6E6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800" kern="1200">
                <a:solidFill>
                  <a:prstClr val="black"/>
                </a:solidFill>
                <a:latin typeface="Century Gothic"/>
                <a:ea typeface="+mn-ea"/>
                <a:cs typeface="+mn-cs"/>
              </a:endParaRPr>
            </a:p>
          </p:txBody>
        </p:sp>
        <p:sp>
          <p:nvSpPr>
            <p:cNvPr id="348" name="Rectangle 138"/>
            <p:cNvSpPr>
              <a:spLocks noChangeArrowheads="1"/>
            </p:cNvSpPr>
            <p:nvPr/>
          </p:nvSpPr>
          <p:spPr bwMode="auto">
            <a:xfrm>
              <a:off x="4905" y="2628"/>
              <a:ext cx="3" cy="3"/>
            </a:xfrm>
            <a:prstGeom prst="rect">
              <a:avLst/>
            </a:prstGeom>
            <a:noFill/>
            <a:ln w="4763">
              <a:solidFill>
                <a:srgbClr val="6E6E6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800" kern="1200">
                <a:solidFill>
                  <a:prstClr val="black"/>
                </a:solidFill>
                <a:latin typeface="Century Gothic"/>
                <a:ea typeface="+mn-ea"/>
                <a:cs typeface="+mn-cs"/>
              </a:endParaRPr>
            </a:p>
          </p:txBody>
        </p:sp>
        <p:sp>
          <p:nvSpPr>
            <p:cNvPr id="349" name="Rectangle 139"/>
            <p:cNvSpPr>
              <a:spLocks noChangeArrowheads="1"/>
            </p:cNvSpPr>
            <p:nvPr/>
          </p:nvSpPr>
          <p:spPr bwMode="auto">
            <a:xfrm>
              <a:off x="4848" y="2626"/>
              <a:ext cx="2" cy="2"/>
            </a:xfrm>
            <a:prstGeom prst="rect">
              <a:avLst/>
            </a:prstGeom>
            <a:noFill/>
            <a:ln w="4763">
              <a:solidFill>
                <a:srgbClr val="6E6E6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800" kern="1200">
                <a:solidFill>
                  <a:prstClr val="black"/>
                </a:solidFill>
                <a:latin typeface="Century Gothic"/>
                <a:ea typeface="+mn-ea"/>
                <a:cs typeface="+mn-cs"/>
              </a:endParaRPr>
            </a:p>
          </p:txBody>
        </p:sp>
        <p:sp>
          <p:nvSpPr>
            <p:cNvPr id="350" name="Freeform 140"/>
            <p:cNvSpPr>
              <a:spLocks/>
            </p:cNvSpPr>
            <p:nvPr/>
          </p:nvSpPr>
          <p:spPr bwMode="auto">
            <a:xfrm>
              <a:off x="4908" y="2620"/>
              <a:ext cx="18" cy="11"/>
            </a:xfrm>
            <a:custGeom>
              <a:avLst/>
              <a:gdLst>
                <a:gd name="T0" fmla="*/ 7 w 18"/>
                <a:gd name="T1" fmla="*/ 0 h 11"/>
                <a:gd name="T2" fmla="*/ 10 w 18"/>
                <a:gd name="T3" fmla="*/ 0 h 11"/>
                <a:gd name="T4" fmla="*/ 10 w 18"/>
                <a:gd name="T5" fmla="*/ 3 h 11"/>
                <a:gd name="T6" fmla="*/ 13 w 18"/>
                <a:gd name="T7" fmla="*/ 3 h 11"/>
                <a:gd name="T8" fmla="*/ 13 w 18"/>
                <a:gd name="T9" fmla="*/ 6 h 11"/>
                <a:gd name="T10" fmla="*/ 10 w 18"/>
                <a:gd name="T11" fmla="*/ 6 h 11"/>
                <a:gd name="T12" fmla="*/ 13 w 18"/>
                <a:gd name="T13" fmla="*/ 6 h 11"/>
                <a:gd name="T14" fmla="*/ 13 w 18"/>
                <a:gd name="T15" fmla="*/ 8 h 11"/>
                <a:gd name="T16" fmla="*/ 15 w 18"/>
                <a:gd name="T17" fmla="*/ 8 h 11"/>
                <a:gd name="T18" fmla="*/ 15 w 18"/>
                <a:gd name="T19" fmla="*/ 11 h 11"/>
                <a:gd name="T20" fmla="*/ 18 w 18"/>
                <a:gd name="T21" fmla="*/ 11 h 11"/>
                <a:gd name="T22" fmla="*/ 15 w 18"/>
                <a:gd name="T23" fmla="*/ 11 h 11"/>
                <a:gd name="T24" fmla="*/ 13 w 18"/>
                <a:gd name="T25" fmla="*/ 11 h 11"/>
                <a:gd name="T26" fmla="*/ 10 w 18"/>
                <a:gd name="T27" fmla="*/ 11 h 11"/>
                <a:gd name="T28" fmla="*/ 7 w 18"/>
                <a:gd name="T29" fmla="*/ 11 h 11"/>
                <a:gd name="T30" fmla="*/ 5 w 18"/>
                <a:gd name="T31" fmla="*/ 11 h 11"/>
                <a:gd name="T32" fmla="*/ 2 w 18"/>
                <a:gd name="T33" fmla="*/ 11 h 11"/>
                <a:gd name="T34" fmla="*/ 2 w 18"/>
                <a:gd name="T35" fmla="*/ 8 h 11"/>
                <a:gd name="T36" fmla="*/ 0 w 18"/>
                <a:gd name="T37" fmla="*/ 8 h 11"/>
                <a:gd name="T38" fmla="*/ 0 w 18"/>
                <a:gd name="T39" fmla="*/ 6 h 11"/>
                <a:gd name="T40" fmla="*/ 2 w 18"/>
                <a:gd name="T41" fmla="*/ 6 h 11"/>
                <a:gd name="T42" fmla="*/ 0 w 18"/>
                <a:gd name="T43" fmla="*/ 6 h 11"/>
                <a:gd name="T44" fmla="*/ 0 w 18"/>
                <a:gd name="T45" fmla="*/ 3 h 11"/>
                <a:gd name="T46" fmla="*/ 2 w 18"/>
                <a:gd name="T47" fmla="*/ 3 h 11"/>
                <a:gd name="T48" fmla="*/ 5 w 18"/>
                <a:gd name="T49" fmla="*/ 3 h 11"/>
                <a:gd name="T50" fmla="*/ 5 w 18"/>
                <a:gd name="T51" fmla="*/ 0 h 11"/>
                <a:gd name="T52" fmla="*/ 7 w 18"/>
                <a:gd name="T53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8" h="11">
                  <a:moveTo>
                    <a:pt x="7" y="0"/>
                  </a:moveTo>
                  <a:lnTo>
                    <a:pt x="10" y="0"/>
                  </a:lnTo>
                  <a:lnTo>
                    <a:pt x="10" y="3"/>
                  </a:lnTo>
                  <a:lnTo>
                    <a:pt x="13" y="3"/>
                  </a:lnTo>
                  <a:lnTo>
                    <a:pt x="13" y="6"/>
                  </a:lnTo>
                  <a:lnTo>
                    <a:pt x="10" y="6"/>
                  </a:lnTo>
                  <a:lnTo>
                    <a:pt x="13" y="6"/>
                  </a:lnTo>
                  <a:lnTo>
                    <a:pt x="13" y="8"/>
                  </a:lnTo>
                  <a:lnTo>
                    <a:pt x="15" y="8"/>
                  </a:lnTo>
                  <a:lnTo>
                    <a:pt x="15" y="11"/>
                  </a:lnTo>
                  <a:lnTo>
                    <a:pt x="18" y="11"/>
                  </a:lnTo>
                  <a:lnTo>
                    <a:pt x="15" y="11"/>
                  </a:lnTo>
                  <a:lnTo>
                    <a:pt x="13" y="11"/>
                  </a:lnTo>
                  <a:lnTo>
                    <a:pt x="10" y="11"/>
                  </a:lnTo>
                  <a:lnTo>
                    <a:pt x="7" y="11"/>
                  </a:lnTo>
                  <a:lnTo>
                    <a:pt x="5" y="11"/>
                  </a:lnTo>
                  <a:lnTo>
                    <a:pt x="2" y="11"/>
                  </a:lnTo>
                  <a:lnTo>
                    <a:pt x="2" y="8"/>
                  </a:lnTo>
                  <a:lnTo>
                    <a:pt x="0" y="8"/>
                  </a:lnTo>
                  <a:lnTo>
                    <a:pt x="0" y="6"/>
                  </a:lnTo>
                  <a:lnTo>
                    <a:pt x="2" y="6"/>
                  </a:lnTo>
                  <a:lnTo>
                    <a:pt x="0" y="6"/>
                  </a:lnTo>
                  <a:lnTo>
                    <a:pt x="0" y="3"/>
                  </a:lnTo>
                  <a:lnTo>
                    <a:pt x="2" y="3"/>
                  </a:lnTo>
                  <a:lnTo>
                    <a:pt x="5" y="3"/>
                  </a:lnTo>
                  <a:lnTo>
                    <a:pt x="5" y="0"/>
                  </a:lnTo>
                  <a:lnTo>
                    <a:pt x="7" y="0"/>
                  </a:lnTo>
                </a:path>
              </a:pathLst>
            </a:custGeom>
            <a:noFill/>
            <a:ln w="4763">
              <a:solidFill>
                <a:srgbClr val="6E6E6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800" kern="1200">
                <a:solidFill>
                  <a:prstClr val="black"/>
                </a:solidFill>
                <a:latin typeface="Century Gothic"/>
                <a:ea typeface="+mn-ea"/>
                <a:cs typeface="+mn-cs"/>
              </a:endParaRPr>
            </a:p>
          </p:txBody>
        </p:sp>
        <p:sp>
          <p:nvSpPr>
            <p:cNvPr id="351" name="Freeform 141"/>
            <p:cNvSpPr>
              <a:spLocks/>
            </p:cNvSpPr>
            <p:nvPr/>
          </p:nvSpPr>
          <p:spPr bwMode="auto">
            <a:xfrm>
              <a:off x="4840" y="2610"/>
              <a:ext cx="8" cy="13"/>
            </a:xfrm>
            <a:custGeom>
              <a:avLst/>
              <a:gdLst>
                <a:gd name="T0" fmla="*/ 0 w 8"/>
                <a:gd name="T1" fmla="*/ 3 h 13"/>
                <a:gd name="T2" fmla="*/ 2 w 8"/>
                <a:gd name="T3" fmla="*/ 3 h 13"/>
                <a:gd name="T4" fmla="*/ 0 w 8"/>
                <a:gd name="T5" fmla="*/ 5 h 13"/>
                <a:gd name="T6" fmla="*/ 2 w 8"/>
                <a:gd name="T7" fmla="*/ 5 h 13"/>
                <a:gd name="T8" fmla="*/ 2 w 8"/>
                <a:gd name="T9" fmla="*/ 8 h 13"/>
                <a:gd name="T10" fmla="*/ 2 w 8"/>
                <a:gd name="T11" fmla="*/ 5 h 13"/>
                <a:gd name="T12" fmla="*/ 5 w 8"/>
                <a:gd name="T13" fmla="*/ 5 h 13"/>
                <a:gd name="T14" fmla="*/ 8 w 8"/>
                <a:gd name="T15" fmla="*/ 8 h 13"/>
                <a:gd name="T16" fmla="*/ 8 w 8"/>
                <a:gd name="T17" fmla="*/ 10 h 13"/>
                <a:gd name="T18" fmla="*/ 5 w 8"/>
                <a:gd name="T19" fmla="*/ 10 h 13"/>
                <a:gd name="T20" fmla="*/ 5 w 8"/>
                <a:gd name="T21" fmla="*/ 13 h 13"/>
                <a:gd name="T22" fmla="*/ 2 w 8"/>
                <a:gd name="T23" fmla="*/ 13 h 13"/>
                <a:gd name="T24" fmla="*/ 2 w 8"/>
                <a:gd name="T25" fmla="*/ 10 h 13"/>
                <a:gd name="T26" fmla="*/ 2 w 8"/>
                <a:gd name="T27" fmla="*/ 8 h 13"/>
                <a:gd name="T28" fmla="*/ 0 w 8"/>
                <a:gd name="T29" fmla="*/ 8 h 13"/>
                <a:gd name="T30" fmla="*/ 0 w 8"/>
                <a:gd name="T31" fmla="*/ 10 h 13"/>
                <a:gd name="T32" fmla="*/ 0 w 8"/>
                <a:gd name="T33" fmla="*/ 8 h 13"/>
                <a:gd name="T34" fmla="*/ 0 w 8"/>
                <a:gd name="T35" fmla="*/ 5 h 13"/>
                <a:gd name="T36" fmla="*/ 0 w 8"/>
                <a:gd name="T37" fmla="*/ 3 h 13"/>
                <a:gd name="T38" fmla="*/ 0 w 8"/>
                <a:gd name="T39" fmla="*/ 0 h 13"/>
                <a:gd name="T40" fmla="*/ 0 w 8"/>
                <a:gd name="T41" fmla="*/ 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" h="13">
                  <a:moveTo>
                    <a:pt x="0" y="3"/>
                  </a:moveTo>
                  <a:lnTo>
                    <a:pt x="2" y="3"/>
                  </a:lnTo>
                  <a:lnTo>
                    <a:pt x="0" y="5"/>
                  </a:lnTo>
                  <a:lnTo>
                    <a:pt x="2" y="5"/>
                  </a:lnTo>
                  <a:lnTo>
                    <a:pt x="2" y="8"/>
                  </a:lnTo>
                  <a:lnTo>
                    <a:pt x="2" y="5"/>
                  </a:lnTo>
                  <a:lnTo>
                    <a:pt x="5" y="5"/>
                  </a:lnTo>
                  <a:lnTo>
                    <a:pt x="8" y="8"/>
                  </a:lnTo>
                  <a:lnTo>
                    <a:pt x="8" y="10"/>
                  </a:lnTo>
                  <a:lnTo>
                    <a:pt x="5" y="10"/>
                  </a:lnTo>
                  <a:lnTo>
                    <a:pt x="5" y="13"/>
                  </a:lnTo>
                  <a:lnTo>
                    <a:pt x="2" y="13"/>
                  </a:lnTo>
                  <a:lnTo>
                    <a:pt x="2" y="10"/>
                  </a:lnTo>
                  <a:lnTo>
                    <a:pt x="2" y="8"/>
                  </a:lnTo>
                  <a:lnTo>
                    <a:pt x="0" y="8"/>
                  </a:lnTo>
                  <a:lnTo>
                    <a:pt x="0" y="10"/>
                  </a:lnTo>
                  <a:lnTo>
                    <a:pt x="0" y="8"/>
                  </a:lnTo>
                  <a:lnTo>
                    <a:pt x="0" y="5"/>
                  </a:lnTo>
                  <a:lnTo>
                    <a:pt x="0" y="3"/>
                  </a:lnTo>
                  <a:lnTo>
                    <a:pt x="0" y="0"/>
                  </a:lnTo>
                  <a:lnTo>
                    <a:pt x="0" y="3"/>
                  </a:lnTo>
                </a:path>
              </a:pathLst>
            </a:custGeom>
            <a:noFill/>
            <a:ln w="4763">
              <a:solidFill>
                <a:srgbClr val="6E6E6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800" kern="1200">
                <a:solidFill>
                  <a:prstClr val="black"/>
                </a:solidFill>
                <a:latin typeface="Century Gothic"/>
                <a:ea typeface="+mn-ea"/>
                <a:cs typeface="+mn-cs"/>
              </a:endParaRPr>
            </a:p>
          </p:txBody>
        </p:sp>
        <p:sp>
          <p:nvSpPr>
            <p:cNvPr id="352" name="Freeform 142"/>
            <p:cNvSpPr>
              <a:spLocks/>
            </p:cNvSpPr>
            <p:nvPr/>
          </p:nvSpPr>
          <p:spPr bwMode="auto">
            <a:xfrm>
              <a:off x="4889" y="2600"/>
              <a:ext cx="3" cy="5"/>
            </a:xfrm>
            <a:custGeom>
              <a:avLst/>
              <a:gdLst>
                <a:gd name="T0" fmla="*/ 3 w 3"/>
                <a:gd name="T1" fmla="*/ 5 h 5"/>
                <a:gd name="T2" fmla="*/ 0 w 3"/>
                <a:gd name="T3" fmla="*/ 5 h 5"/>
                <a:gd name="T4" fmla="*/ 0 w 3"/>
                <a:gd name="T5" fmla="*/ 2 h 5"/>
                <a:gd name="T6" fmla="*/ 0 w 3"/>
                <a:gd name="T7" fmla="*/ 0 h 5"/>
                <a:gd name="T8" fmla="*/ 3 w 3"/>
                <a:gd name="T9" fmla="*/ 0 h 5"/>
                <a:gd name="T10" fmla="*/ 3 w 3"/>
                <a:gd name="T11" fmla="*/ 2 h 5"/>
                <a:gd name="T12" fmla="*/ 3 w 3"/>
                <a:gd name="T1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5">
                  <a:moveTo>
                    <a:pt x="3" y="5"/>
                  </a:moveTo>
                  <a:lnTo>
                    <a:pt x="0" y="5"/>
                  </a:lnTo>
                  <a:lnTo>
                    <a:pt x="0" y="2"/>
                  </a:lnTo>
                  <a:lnTo>
                    <a:pt x="0" y="0"/>
                  </a:lnTo>
                  <a:lnTo>
                    <a:pt x="3" y="0"/>
                  </a:lnTo>
                  <a:lnTo>
                    <a:pt x="3" y="2"/>
                  </a:lnTo>
                  <a:lnTo>
                    <a:pt x="3" y="5"/>
                  </a:lnTo>
                </a:path>
              </a:pathLst>
            </a:custGeom>
            <a:noFill/>
            <a:ln w="4763">
              <a:solidFill>
                <a:srgbClr val="6E6E6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800" kern="1200">
                <a:solidFill>
                  <a:prstClr val="black"/>
                </a:solidFill>
                <a:latin typeface="Century Gothic"/>
                <a:ea typeface="+mn-ea"/>
                <a:cs typeface="+mn-cs"/>
              </a:endParaRPr>
            </a:p>
          </p:txBody>
        </p:sp>
        <p:sp>
          <p:nvSpPr>
            <p:cNvPr id="353" name="Freeform 143"/>
            <p:cNvSpPr>
              <a:spLocks/>
            </p:cNvSpPr>
            <p:nvPr/>
          </p:nvSpPr>
          <p:spPr bwMode="auto">
            <a:xfrm>
              <a:off x="4884" y="2600"/>
              <a:ext cx="5" cy="5"/>
            </a:xfrm>
            <a:custGeom>
              <a:avLst/>
              <a:gdLst>
                <a:gd name="T0" fmla="*/ 3 w 5"/>
                <a:gd name="T1" fmla="*/ 0 h 5"/>
                <a:gd name="T2" fmla="*/ 3 w 5"/>
                <a:gd name="T3" fmla="*/ 2 h 5"/>
                <a:gd name="T4" fmla="*/ 5 w 5"/>
                <a:gd name="T5" fmla="*/ 2 h 5"/>
                <a:gd name="T6" fmla="*/ 5 w 5"/>
                <a:gd name="T7" fmla="*/ 5 h 5"/>
                <a:gd name="T8" fmla="*/ 3 w 5"/>
                <a:gd name="T9" fmla="*/ 5 h 5"/>
                <a:gd name="T10" fmla="*/ 3 w 5"/>
                <a:gd name="T11" fmla="*/ 2 h 5"/>
                <a:gd name="T12" fmla="*/ 0 w 5"/>
                <a:gd name="T13" fmla="*/ 2 h 5"/>
                <a:gd name="T14" fmla="*/ 3 w 5"/>
                <a:gd name="T15" fmla="*/ 2 h 5"/>
                <a:gd name="T16" fmla="*/ 3 w 5"/>
                <a:gd name="T1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5">
                  <a:moveTo>
                    <a:pt x="3" y="0"/>
                  </a:moveTo>
                  <a:lnTo>
                    <a:pt x="3" y="2"/>
                  </a:lnTo>
                  <a:lnTo>
                    <a:pt x="5" y="2"/>
                  </a:lnTo>
                  <a:lnTo>
                    <a:pt x="5" y="5"/>
                  </a:lnTo>
                  <a:lnTo>
                    <a:pt x="3" y="5"/>
                  </a:lnTo>
                  <a:lnTo>
                    <a:pt x="3" y="2"/>
                  </a:lnTo>
                  <a:lnTo>
                    <a:pt x="0" y="2"/>
                  </a:lnTo>
                  <a:lnTo>
                    <a:pt x="3" y="2"/>
                  </a:lnTo>
                  <a:lnTo>
                    <a:pt x="3" y="0"/>
                  </a:lnTo>
                </a:path>
              </a:pathLst>
            </a:custGeom>
            <a:noFill/>
            <a:ln w="4763">
              <a:solidFill>
                <a:srgbClr val="6E6E6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800" kern="1200">
                <a:solidFill>
                  <a:prstClr val="black"/>
                </a:solidFill>
                <a:latin typeface="Century Gothic"/>
                <a:ea typeface="+mn-ea"/>
                <a:cs typeface="+mn-cs"/>
              </a:endParaRPr>
            </a:p>
          </p:txBody>
        </p:sp>
        <p:sp>
          <p:nvSpPr>
            <p:cNvPr id="354" name="Freeform 144"/>
            <p:cNvSpPr>
              <a:spLocks/>
            </p:cNvSpPr>
            <p:nvPr/>
          </p:nvSpPr>
          <p:spPr bwMode="auto">
            <a:xfrm>
              <a:off x="4834" y="2594"/>
              <a:ext cx="8" cy="13"/>
            </a:xfrm>
            <a:custGeom>
              <a:avLst/>
              <a:gdLst>
                <a:gd name="T0" fmla="*/ 8 w 8"/>
                <a:gd name="T1" fmla="*/ 8 h 13"/>
                <a:gd name="T2" fmla="*/ 8 w 8"/>
                <a:gd name="T3" fmla="*/ 11 h 13"/>
                <a:gd name="T4" fmla="*/ 6 w 8"/>
                <a:gd name="T5" fmla="*/ 11 h 13"/>
                <a:gd name="T6" fmla="*/ 8 w 8"/>
                <a:gd name="T7" fmla="*/ 11 h 13"/>
                <a:gd name="T8" fmla="*/ 8 w 8"/>
                <a:gd name="T9" fmla="*/ 13 h 13"/>
                <a:gd name="T10" fmla="*/ 6 w 8"/>
                <a:gd name="T11" fmla="*/ 13 h 13"/>
                <a:gd name="T12" fmla="*/ 3 w 8"/>
                <a:gd name="T13" fmla="*/ 13 h 13"/>
                <a:gd name="T14" fmla="*/ 3 w 8"/>
                <a:gd name="T15" fmla="*/ 11 h 13"/>
                <a:gd name="T16" fmla="*/ 3 w 8"/>
                <a:gd name="T17" fmla="*/ 8 h 13"/>
                <a:gd name="T18" fmla="*/ 3 w 8"/>
                <a:gd name="T19" fmla="*/ 6 h 13"/>
                <a:gd name="T20" fmla="*/ 0 w 8"/>
                <a:gd name="T21" fmla="*/ 6 h 13"/>
                <a:gd name="T22" fmla="*/ 0 w 8"/>
                <a:gd name="T23" fmla="*/ 3 h 13"/>
                <a:gd name="T24" fmla="*/ 0 w 8"/>
                <a:gd name="T25" fmla="*/ 0 h 13"/>
                <a:gd name="T26" fmla="*/ 3 w 8"/>
                <a:gd name="T27" fmla="*/ 0 h 13"/>
                <a:gd name="T28" fmla="*/ 6 w 8"/>
                <a:gd name="T29" fmla="*/ 0 h 13"/>
                <a:gd name="T30" fmla="*/ 6 w 8"/>
                <a:gd name="T31" fmla="*/ 3 h 13"/>
                <a:gd name="T32" fmla="*/ 6 w 8"/>
                <a:gd name="T33" fmla="*/ 6 h 13"/>
                <a:gd name="T34" fmla="*/ 8 w 8"/>
                <a:gd name="T35" fmla="*/ 6 h 13"/>
                <a:gd name="T36" fmla="*/ 8 w 8"/>
                <a:gd name="T37" fmla="*/ 8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8" h="13">
                  <a:moveTo>
                    <a:pt x="8" y="8"/>
                  </a:moveTo>
                  <a:lnTo>
                    <a:pt x="8" y="11"/>
                  </a:lnTo>
                  <a:lnTo>
                    <a:pt x="6" y="11"/>
                  </a:lnTo>
                  <a:lnTo>
                    <a:pt x="8" y="11"/>
                  </a:lnTo>
                  <a:lnTo>
                    <a:pt x="8" y="13"/>
                  </a:lnTo>
                  <a:lnTo>
                    <a:pt x="6" y="13"/>
                  </a:lnTo>
                  <a:lnTo>
                    <a:pt x="3" y="13"/>
                  </a:lnTo>
                  <a:lnTo>
                    <a:pt x="3" y="11"/>
                  </a:lnTo>
                  <a:lnTo>
                    <a:pt x="3" y="8"/>
                  </a:lnTo>
                  <a:lnTo>
                    <a:pt x="3" y="6"/>
                  </a:lnTo>
                  <a:lnTo>
                    <a:pt x="0" y="6"/>
                  </a:lnTo>
                  <a:lnTo>
                    <a:pt x="0" y="3"/>
                  </a:lnTo>
                  <a:lnTo>
                    <a:pt x="0" y="0"/>
                  </a:lnTo>
                  <a:lnTo>
                    <a:pt x="3" y="0"/>
                  </a:lnTo>
                  <a:lnTo>
                    <a:pt x="6" y="0"/>
                  </a:lnTo>
                  <a:lnTo>
                    <a:pt x="6" y="3"/>
                  </a:lnTo>
                  <a:lnTo>
                    <a:pt x="6" y="6"/>
                  </a:lnTo>
                  <a:lnTo>
                    <a:pt x="8" y="6"/>
                  </a:lnTo>
                  <a:lnTo>
                    <a:pt x="8" y="8"/>
                  </a:lnTo>
                </a:path>
              </a:pathLst>
            </a:custGeom>
            <a:noFill/>
            <a:ln w="4763">
              <a:solidFill>
                <a:srgbClr val="6E6E6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800" kern="1200">
                <a:solidFill>
                  <a:prstClr val="black"/>
                </a:solidFill>
                <a:latin typeface="Century Gothic"/>
                <a:ea typeface="+mn-ea"/>
                <a:cs typeface="+mn-cs"/>
              </a:endParaRPr>
            </a:p>
          </p:txBody>
        </p:sp>
        <p:sp>
          <p:nvSpPr>
            <p:cNvPr id="355" name="Rectangle 145"/>
            <p:cNvSpPr>
              <a:spLocks noChangeArrowheads="1"/>
            </p:cNvSpPr>
            <p:nvPr/>
          </p:nvSpPr>
          <p:spPr bwMode="auto">
            <a:xfrm>
              <a:off x="4816" y="2592"/>
              <a:ext cx="3" cy="2"/>
            </a:xfrm>
            <a:prstGeom prst="rect">
              <a:avLst/>
            </a:prstGeom>
            <a:noFill/>
            <a:ln w="4763">
              <a:solidFill>
                <a:srgbClr val="6E6E6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800" kern="1200">
                <a:solidFill>
                  <a:prstClr val="black"/>
                </a:solidFill>
                <a:latin typeface="Century Gothic"/>
                <a:ea typeface="+mn-ea"/>
                <a:cs typeface="+mn-cs"/>
              </a:endParaRPr>
            </a:p>
          </p:txBody>
        </p:sp>
        <p:sp>
          <p:nvSpPr>
            <p:cNvPr id="356" name="Rectangle 146"/>
            <p:cNvSpPr>
              <a:spLocks noChangeArrowheads="1"/>
            </p:cNvSpPr>
            <p:nvPr/>
          </p:nvSpPr>
          <p:spPr bwMode="auto">
            <a:xfrm>
              <a:off x="4829" y="2592"/>
              <a:ext cx="3" cy="2"/>
            </a:xfrm>
            <a:prstGeom prst="rect">
              <a:avLst/>
            </a:prstGeom>
            <a:noFill/>
            <a:ln w="4763">
              <a:solidFill>
                <a:srgbClr val="6E6E6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800" kern="1200">
                <a:solidFill>
                  <a:prstClr val="black"/>
                </a:solidFill>
                <a:latin typeface="Century Gothic"/>
                <a:ea typeface="+mn-ea"/>
                <a:cs typeface="+mn-cs"/>
              </a:endParaRPr>
            </a:p>
          </p:txBody>
        </p:sp>
        <p:sp>
          <p:nvSpPr>
            <p:cNvPr id="357" name="Freeform 147"/>
            <p:cNvSpPr>
              <a:spLocks/>
            </p:cNvSpPr>
            <p:nvPr/>
          </p:nvSpPr>
          <p:spPr bwMode="auto">
            <a:xfrm>
              <a:off x="4827" y="2571"/>
              <a:ext cx="2" cy="2"/>
            </a:xfrm>
            <a:custGeom>
              <a:avLst/>
              <a:gdLst>
                <a:gd name="T0" fmla="*/ 2 w 2"/>
                <a:gd name="T1" fmla="*/ 0 h 2"/>
                <a:gd name="T2" fmla="*/ 2 w 2"/>
                <a:gd name="T3" fmla="*/ 2 h 2"/>
                <a:gd name="T4" fmla="*/ 0 w 2"/>
                <a:gd name="T5" fmla="*/ 0 h 2"/>
                <a:gd name="T6" fmla="*/ 2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2" y="0"/>
                  </a:moveTo>
                  <a:lnTo>
                    <a:pt x="2" y="2"/>
                  </a:lnTo>
                  <a:lnTo>
                    <a:pt x="0" y="0"/>
                  </a:lnTo>
                  <a:lnTo>
                    <a:pt x="2" y="0"/>
                  </a:lnTo>
                </a:path>
              </a:pathLst>
            </a:custGeom>
            <a:noFill/>
            <a:ln w="4763">
              <a:solidFill>
                <a:srgbClr val="6E6E6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800" kern="1200">
                <a:solidFill>
                  <a:prstClr val="black"/>
                </a:solidFill>
                <a:latin typeface="Century Gothic"/>
                <a:ea typeface="+mn-ea"/>
                <a:cs typeface="+mn-cs"/>
              </a:endParaRPr>
            </a:p>
          </p:txBody>
        </p:sp>
        <p:sp>
          <p:nvSpPr>
            <p:cNvPr id="358" name="Freeform 148"/>
            <p:cNvSpPr>
              <a:spLocks/>
            </p:cNvSpPr>
            <p:nvPr/>
          </p:nvSpPr>
          <p:spPr bwMode="auto">
            <a:xfrm>
              <a:off x="5320" y="2568"/>
              <a:ext cx="5" cy="8"/>
            </a:xfrm>
            <a:custGeom>
              <a:avLst/>
              <a:gdLst>
                <a:gd name="T0" fmla="*/ 3 w 5"/>
                <a:gd name="T1" fmla="*/ 3 h 8"/>
                <a:gd name="T2" fmla="*/ 5 w 5"/>
                <a:gd name="T3" fmla="*/ 3 h 8"/>
                <a:gd name="T4" fmla="*/ 5 w 5"/>
                <a:gd name="T5" fmla="*/ 5 h 8"/>
                <a:gd name="T6" fmla="*/ 5 w 5"/>
                <a:gd name="T7" fmla="*/ 8 h 8"/>
                <a:gd name="T8" fmla="*/ 5 w 5"/>
                <a:gd name="T9" fmla="*/ 5 h 8"/>
                <a:gd name="T10" fmla="*/ 3 w 5"/>
                <a:gd name="T11" fmla="*/ 5 h 8"/>
                <a:gd name="T12" fmla="*/ 0 w 5"/>
                <a:gd name="T13" fmla="*/ 5 h 8"/>
                <a:gd name="T14" fmla="*/ 0 w 5"/>
                <a:gd name="T15" fmla="*/ 3 h 8"/>
                <a:gd name="T16" fmla="*/ 3 w 5"/>
                <a:gd name="T17" fmla="*/ 3 h 8"/>
                <a:gd name="T18" fmla="*/ 3 w 5"/>
                <a:gd name="T19" fmla="*/ 0 h 8"/>
                <a:gd name="T20" fmla="*/ 3 w 5"/>
                <a:gd name="T21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" h="8">
                  <a:moveTo>
                    <a:pt x="3" y="3"/>
                  </a:moveTo>
                  <a:lnTo>
                    <a:pt x="5" y="3"/>
                  </a:lnTo>
                  <a:lnTo>
                    <a:pt x="5" y="5"/>
                  </a:lnTo>
                  <a:lnTo>
                    <a:pt x="5" y="8"/>
                  </a:lnTo>
                  <a:lnTo>
                    <a:pt x="5" y="5"/>
                  </a:lnTo>
                  <a:lnTo>
                    <a:pt x="3" y="5"/>
                  </a:lnTo>
                  <a:lnTo>
                    <a:pt x="0" y="5"/>
                  </a:lnTo>
                  <a:lnTo>
                    <a:pt x="0" y="3"/>
                  </a:lnTo>
                  <a:lnTo>
                    <a:pt x="3" y="3"/>
                  </a:lnTo>
                  <a:lnTo>
                    <a:pt x="3" y="0"/>
                  </a:lnTo>
                  <a:lnTo>
                    <a:pt x="3" y="3"/>
                  </a:lnTo>
                </a:path>
              </a:pathLst>
            </a:custGeom>
            <a:noFill/>
            <a:ln w="4763">
              <a:solidFill>
                <a:srgbClr val="6E6E6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800" kern="1200">
                <a:solidFill>
                  <a:prstClr val="black"/>
                </a:solidFill>
                <a:latin typeface="Century Gothic"/>
                <a:ea typeface="+mn-ea"/>
                <a:cs typeface="+mn-cs"/>
              </a:endParaRPr>
            </a:p>
          </p:txBody>
        </p:sp>
        <p:sp>
          <p:nvSpPr>
            <p:cNvPr id="359" name="Rectangle 149"/>
            <p:cNvSpPr>
              <a:spLocks noChangeArrowheads="1"/>
            </p:cNvSpPr>
            <p:nvPr/>
          </p:nvSpPr>
          <p:spPr bwMode="auto">
            <a:xfrm>
              <a:off x="4821" y="2566"/>
              <a:ext cx="3" cy="2"/>
            </a:xfrm>
            <a:prstGeom prst="rect">
              <a:avLst/>
            </a:prstGeom>
            <a:noFill/>
            <a:ln w="4763">
              <a:solidFill>
                <a:srgbClr val="6E6E6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800" kern="1200">
                <a:solidFill>
                  <a:prstClr val="black"/>
                </a:solidFill>
                <a:latin typeface="Century Gothic"/>
                <a:ea typeface="+mn-ea"/>
                <a:cs typeface="+mn-cs"/>
              </a:endParaRPr>
            </a:p>
          </p:txBody>
        </p:sp>
        <p:sp>
          <p:nvSpPr>
            <p:cNvPr id="360" name="Freeform 150"/>
            <p:cNvSpPr>
              <a:spLocks/>
            </p:cNvSpPr>
            <p:nvPr/>
          </p:nvSpPr>
          <p:spPr bwMode="auto">
            <a:xfrm>
              <a:off x="4827" y="2566"/>
              <a:ext cx="0" cy="2"/>
            </a:xfrm>
            <a:custGeom>
              <a:avLst/>
              <a:gdLst>
                <a:gd name="T0" fmla="*/ 0 h 2"/>
                <a:gd name="T1" fmla="*/ 2 h 2"/>
                <a:gd name="T2" fmla="*/ 0 h 2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2">
                  <a:moveTo>
                    <a:pt x="0" y="0"/>
                  </a:moveTo>
                  <a:lnTo>
                    <a:pt x="0" y="2"/>
                  </a:lnTo>
                  <a:lnTo>
                    <a:pt x="0" y="0"/>
                  </a:lnTo>
                </a:path>
              </a:pathLst>
            </a:custGeom>
            <a:noFill/>
            <a:ln w="4763">
              <a:solidFill>
                <a:srgbClr val="6E6E6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800" kern="1200">
                <a:solidFill>
                  <a:prstClr val="black"/>
                </a:solidFill>
                <a:latin typeface="Century Gothic"/>
                <a:ea typeface="+mn-ea"/>
                <a:cs typeface="+mn-cs"/>
              </a:endParaRPr>
            </a:p>
          </p:txBody>
        </p:sp>
        <p:sp>
          <p:nvSpPr>
            <p:cNvPr id="361" name="Freeform 151"/>
            <p:cNvSpPr>
              <a:spLocks/>
            </p:cNvSpPr>
            <p:nvPr/>
          </p:nvSpPr>
          <p:spPr bwMode="auto">
            <a:xfrm>
              <a:off x="5291" y="2563"/>
              <a:ext cx="3" cy="5"/>
            </a:xfrm>
            <a:custGeom>
              <a:avLst/>
              <a:gdLst>
                <a:gd name="T0" fmla="*/ 3 w 3"/>
                <a:gd name="T1" fmla="*/ 5 h 5"/>
                <a:gd name="T2" fmla="*/ 0 w 3"/>
                <a:gd name="T3" fmla="*/ 5 h 5"/>
                <a:gd name="T4" fmla="*/ 0 w 3"/>
                <a:gd name="T5" fmla="*/ 3 h 5"/>
                <a:gd name="T6" fmla="*/ 0 w 3"/>
                <a:gd name="T7" fmla="*/ 0 h 5"/>
                <a:gd name="T8" fmla="*/ 3 w 3"/>
                <a:gd name="T9" fmla="*/ 0 h 5"/>
                <a:gd name="T10" fmla="*/ 3 w 3"/>
                <a:gd name="T11" fmla="*/ 3 h 5"/>
                <a:gd name="T12" fmla="*/ 3 w 3"/>
                <a:gd name="T1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5">
                  <a:moveTo>
                    <a:pt x="3" y="5"/>
                  </a:moveTo>
                  <a:lnTo>
                    <a:pt x="0" y="5"/>
                  </a:lnTo>
                  <a:lnTo>
                    <a:pt x="0" y="3"/>
                  </a:lnTo>
                  <a:lnTo>
                    <a:pt x="0" y="0"/>
                  </a:lnTo>
                  <a:lnTo>
                    <a:pt x="3" y="0"/>
                  </a:lnTo>
                  <a:lnTo>
                    <a:pt x="3" y="3"/>
                  </a:lnTo>
                  <a:lnTo>
                    <a:pt x="3" y="5"/>
                  </a:lnTo>
                </a:path>
              </a:pathLst>
            </a:custGeom>
            <a:noFill/>
            <a:ln w="4763">
              <a:solidFill>
                <a:srgbClr val="6E6E6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800" kern="1200">
                <a:solidFill>
                  <a:prstClr val="black"/>
                </a:solidFill>
                <a:latin typeface="Century Gothic"/>
                <a:ea typeface="+mn-ea"/>
                <a:cs typeface="+mn-cs"/>
              </a:endParaRPr>
            </a:p>
          </p:txBody>
        </p:sp>
        <p:sp>
          <p:nvSpPr>
            <p:cNvPr id="362" name="Freeform 152"/>
            <p:cNvSpPr>
              <a:spLocks/>
            </p:cNvSpPr>
            <p:nvPr/>
          </p:nvSpPr>
          <p:spPr bwMode="auto">
            <a:xfrm>
              <a:off x="4829" y="2550"/>
              <a:ext cx="3" cy="3"/>
            </a:xfrm>
            <a:custGeom>
              <a:avLst/>
              <a:gdLst>
                <a:gd name="T0" fmla="*/ 0 w 3"/>
                <a:gd name="T1" fmla="*/ 0 h 3"/>
                <a:gd name="T2" fmla="*/ 3 w 3"/>
                <a:gd name="T3" fmla="*/ 0 h 3"/>
                <a:gd name="T4" fmla="*/ 0 w 3"/>
                <a:gd name="T5" fmla="*/ 0 h 3"/>
                <a:gd name="T6" fmla="*/ 3 w 3"/>
                <a:gd name="T7" fmla="*/ 0 h 3"/>
                <a:gd name="T8" fmla="*/ 0 w 3"/>
                <a:gd name="T9" fmla="*/ 0 h 3"/>
                <a:gd name="T10" fmla="*/ 3 w 3"/>
                <a:gd name="T11" fmla="*/ 0 h 3"/>
                <a:gd name="T12" fmla="*/ 0 w 3"/>
                <a:gd name="T13" fmla="*/ 0 h 3"/>
                <a:gd name="T14" fmla="*/ 0 w 3"/>
                <a:gd name="T15" fmla="*/ 3 h 3"/>
                <a:gd name="T16" fmla="*/ 0 w 3"/>
                <a:gd name="T1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lnTo>
                    <a:pt x="3" y="0"/>
                  </a:lnTo>
                  <a:lnTo>
                    <a:pt x="0" y="0"/>
                  </a:lnTo>
                  <a:lnTo>
                    <a:pt x="3" y="0"/>
                  </a:lnTo>
                  <a:lnTo>
                    <a:pt x="0" y="0"/>
                  </a:lnTo>
                  <a:lnTo>
                    <a:pt x="3" y="0"/>
                  </a:lnTo>
                  <a:lnTo>
                    <a:pt x="0" y="0"/>
                  </a:lnTo>
                  <a:lnTo>
                    <a:pt x="0" y="3"/>
                  </a:lnTo>
                  <a:lnTo>
                    <a:pt x="0" y="0"/>
                  </a:lnTo>
                </a:path>
              </a:pathLst>
            </a:custGeom>
            <a:noFill/>
            <a:ln w="4763">
              <a:solidFill>
                <a:srgbClr val="6E6E6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800" kern="1200">
                <a:solidFill>
                  <a:prstClr val="black"/>
                </a:solidFill>
                <a:latin typeface="Century Gothic"/>
                <a:ea typeface="+mn-ea"/>
                <a:cs typeface="+mn-cs"/>
              </a:endParaRPr>
            </a:p>
          </p:txBody>
        </p:sp>
        <p:sp>
          <p:nvSpPr>
            <p:cNvPr id="363" name="Freeform 153"/>
            <p:cNvSpPr>
              <a:spLocks/>
            </p:cNvSpPr>
            <p:nvPr/>
          </p:nvSpPr>
          <p:spPr bwMode="auto">
            <a:xfrm>
              <a:off x="5325" y="2539"/>
              <a:ext cx="8" cy="3"/>
            </a:xfrm>
            <a:custGeom>
              <a:avLst/>
              <a:gdLst>
                <a:gd name="T0" fmla="*/ 5 w 8"/>
                <a:gd name="T1" fmla="*/ 0 h 3"/>
                <a:gd name="T2" fmla="*/ 5 w 8"/>
                <a:gd name="T3" fmla="*/ 3 h 3"/>
                <a:gd name="T4" fmla="*/ 8 w 8"/>
                <a:gd name="T5" fmla="*/ 3 h 3"/>
                <a:gd name="T6" fmla="*/ 5 w 8"/>
                <a:gd name="T7" fmla="*/ 3 h 3"/>
                <a:gd name="T8" fmla="*/ 3 w 8"/>
                <a:gd name="T9" fmla="*/ 3 h 3"/>
                <a:gd name="T10" fmla="*/ 3 w 8"/>
                <a:gd name="T11" fmla="*/ 0 h 3"/>
                <a:gd name="T12" fmla="*/ 0 w 8"/>
                <a:gd name="T13" fmla="*/ 0 h 3"/>
                <a:gd name="T14" fmla="*/ 3 w 8"/>
                <a:gd name="T15" fmla="*/ 0 h 3"/>
                <a:gd name="T16" fmla="*/ 5 w 8"/>
                <a:gd name="T1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3">
                  <a:moveTo>
                    <a:pt x="5" y="0"/>
                  </a:moveTo>
                  <a:lnTo>
                    <a:pt x="5" y="3"/>
                  </a:lnTo>
                  <a:lnTo>
                    <a:pt x="8" y="3"/>
                  </a:lnTo>
                  <a:lnTo>
                    <a:pt x="5" y="3"/>
                  </a:lnTo>
                  <a:lnTo>
                    <a:pt x="3" y="3"/>
                  </a:lnTo>
                  <a:lnTo>
                    <a:pt x="3" y="0"/>
                  </a:lnTo>
                  <a:lnTo>
                    <a:pt x="0" y="0"/>
                  </a:lnTo>
                  <a:lnTo>
                    <a:pt x="3" y="0"/>
                  </a:lnTo>
                  <a:lnTo>
                    <a:pt x="5" y="0"/>
                  </a:lnTo>
                </a:path>
              </a:pathLst>
            </a:custGeom>
            <a:noFill/>
            <a:ln w="4763">
              <a:solidFill>
                <a:srgbClr val="6E6E6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800" kern="1200">
                <a:solidFill>
                  <a:prstClr val="black"/>
                </a:solidFill>
                <a:latin typeface="Century Gothic"/>
                <a:ea typeface="+mn-ea"/>
                <a:cs typeface="+mn-cs"/>
              </a:endParaRPr>
            </a:p>
          </p:txBody>
        </p:sp>
        <p:sp>
          <p:nvSpPr>
            <p:cNvPr id="364" name="Rectangle 154"/>
            <p:cNvSpPr>
              <a:spLocks noChangeArrowheads="1"/>
            </p:cNvSpPr>
            <p:nvPr/>
          </p:nvSpPr>
          <p:spPr bwMode="auto">
            <a:xfrm>
              <a:off x="5359" y="2529"/>
              <a:ext cx="3" cy="3"/>
            </a:xfrm>
            <a:prstGeom prst="rect">
              <a:avLst/>
            </a:prstGeom>
            <a:noFill/>
            <a:ln w="4763">
              <a:solidFill>
                <a:srgbClr val="6E6E6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800" kern="1200">
                <a:solidFill>
                  <a:prstClr val="black"/>
                </a:solidFill>
                <a:latin typeface="Century Gothic"/>
                <a:ea typeface="+mn-ea"/>
                <a:cs typeface="+mn-cs"/>
              </a:endParaRPr>
            </a:p>
          </p:txBody>
        </p:sp>
        <p:sp>
          <p:nvSpPr>
            <p:cNvPr id="365" name="Freeform 155"/>
            <p:cNvSpPr>
              <a:spLocks/>
            </p:cNvSpPr>
            <p:nvPr/>
          </p:nvSpPr>
          <p:spPr bwMode="auto">
            <a:xfrm>
              <a:off x="5346" y="2524"/>
              <a:ext cx="8" cy="8"/>
            </a:xfrm>
            <a:custGeom>
              <a:avLst/>
              <a:gdLst>
                <a:gd name="T0" fmla="*/ 8 w 8"/>
                <a:gd name="T1" fmla="*/ 0 h 8"/>
                <a:gd name="T2" fmla="*/ 8 w 8"/>
                <a:gd name="T3" fmla="*/ 2 h 8"/>
                <a:gd name="T4" fmla="*/ 8 w 8"/>
                <a:gd name="T5" fmla="*/ 5 h 8"/>
                <a:gd name="T6" fmla="*/ 8 w 8"/>
                <a:gd name="T7" fmla="*/ 8 h 8"/>
                <a:gd name="T8" fmla="*/ 8 w 8"/>
                <a:gd name="T9" fmla="*/ 5 h 8"/>
                <a:gd name="T10" fmla="*/ 5 w 8"/>
                <a:gd name="T11" fmla="*/ 5 h 8"/>
                <a:gd name="T12" fmla="*/ 5 w 8"/>
                <a:gd name="T13" fmla="*/ 2 h 8"/>
                <a:gd name="T14" fmla="*/ 3 w 8"/>
                <a:gd name="T15" fmla="*/ 2 h 8"/>
                <a:gd name="T16" fmla="*/ 3 w 8"/>
                <a:gd name="T17" fmla="*/ 0 h 8"/>
                <a:gd name="T18" fmla="*/ 0 w 8"/>
                <a:gd name="T19" fmla="*/ 0 h 8"/>
                <a:gd name="T20" fmla="*/ 3 w 8"/>
                <a:gd name="T21" fmla="*/ 0 h 8"/>
                <a:gd name="T22" fmla="*/ 5 w 8"/>
                <a:gd name="T23" fmla="*/ 0 h 8"/>
                <a:gd name="T24" fmla="*/ 8 w 8"/>
                <a:gd name="T2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8">
                  <a:moveTo>
                    <a:pt x="8" y="0"/>
                  </a:moveTo>
                  <a:lnTo>
                    <a:pt x="8" y="2"/>
                  </a:lnTo>
                  <a:lnTo>
                    <a:pt x="8" y="5"/>
                  </a:lnTo>
                  <a:lnTo>
                    <a:pt x="8" y="8"/>
                  </a:lnTo>
                  <a:lnTo>
                    <a:pt x="8" y="5"/>
                  </a:lnTo>
                  <a:lnTo>
                    <a:pt x="5" y="5"/>
                  </a:lnTo>
                  <a:lnTo>
                    <a:pt x="5" y="2"/>
                  </a:lnTo>
                  <a:lnTo>
                    <a:pt x="3" y="2"/>
                  </a:lnTo>
                  <a:lnTo>
                    <a:pt x="3" y="0"/>
                  </a:lnTo>
                  <a:lnTo>
                    <a:pt x="0" y="0"/>
                  </a:lnTo>
                  <a:lnTo>
                    <a:pt x="3" y="0"/>
                  </a:lnTo>
                  <a:lnTo>
                    <a:pt x="5" y="0"/>
                  </a:lnTo>
                  <a:lnTo>
                    <a:pt x="8" y="0"/>
                  </a:lnTo>
                </a:path>
              </a:pathLst>
            </a:custGeom>
            <a:noFill/>
            <a:ln w="4763">
              <a:solidFill>
                <a:srgbClr val="6E6E6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800" kern="1200">
                <a:solidFill>
                  <a:prstClr val="black"/>
                </a:solidFill>
                <a:latin typeface="Century Gothic"/>
                <a:ea typeface="+mn-ea"/>
                <a:cs typeface="+mn-cs"/>
              </a:endParaRPr>
            </a:p>
          </p:txBody>
        </p:sp>
        <p:sp>
          <p:nvSpPr>
            <p:cNvPr id="366" name="Freeform 156"/>
            <p:cNvSpPr>
              <a:spLocks/>
            </p:cNvSpPr>
            <p:nvPr/>
          </p:nvSpPr>
          <p:spPr bwMode="auto">
            <a:xfrm>
              <a:off x="5338" y="2524"/>
              <a:ext cx="11" cy="8"/>
            </a:xfrm>
            <a:custGeom>
              <a:avLst/>
              <a:gdLst>
                <a:gd name="T0" fmla="*/ 11 w 11"/>
                <a:gd name="T1" fmla="*/ 8 h 8"/>
                <a:gd name="T2" fmla="*/ 8 w 11"/>
                <a:gd name="T3" fmla="*/ 8 h 8"/>
                <a:gd name="T4" fmla="*/ 5 w 11"/>
                <a:gd name="T5" fmla="*/ 8 h 8"/>
                <a:gd name="T6" fmla="*/ 3 w 11"/>
                <a:gd name="T7" fmla="*/ 8 h 8"/>
                <a:gd name="T8" fmla="*/ 3 w 11"/>
                <a:gd name="T9" fmla="*/ 5 h 8"/>
                <a:gd name="T10" fmla="*/ 0 w 11"/>
                <a:gd name="T11" fmla="*/ 5 h 8"/>
                <a:gd name="T12" fmla="*/ 0 w 11"/>
                <a:gd name="T13" fmla="*/ 2 h 8"/>
                <a:gd name="T14" fmla="*/ 0 w 11"/>
                <a:gd name="T15" fmla="*/ 0 h 8"/>
                <a:gd name="T16" fmla="*/ 3 w 11"/>
                <a:gd name="T17" fmla="*/ 0 h 8"/>
                <a:gd name="T18" fmla="*/ 5 w 11"/>
                <a:gd name="T19" fmla="*/ 0 h 8"/>
                <a:gd name="T20" fmla="*/ 8 w 11"/>
                <a:gd name="T21" fmla="*/ 0 h 8"/>
                <a:gd name="T22" fmla="*/ 8 w 11"/>
                <a:gd name="T23" fmla="*/ 2 h 8"/>
                <a:gd name="T24" fmla="*/ 11 w 11"/>
                <a:gd name="T25" fmla="*/ 2 h 8"/>
                <a:gd name="T26" fmla="*/ 11 w 11"/>
                <a:gd name="T27" fmla="*/ 5 h 8"/>
                <a:gd name="T28" fmla="*/ 8 w 11"/>
                <a:gd name="T29" fmla="*/ 5 h 8"/>
                <a:gd name="T30" fmla="*/ 11 w 11"/>
                <a:gd name="T31" fmla="*/ 5 h 8"/>
                <a:gd name="T32" fmla="*/ 11 w 11"/>
                <a:gd name="T3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1" h="8">
                  <a:moveTo>
                    <a:pt x="11" y="8"/>
                  </a:moveTo>
                  <a:lnTo>
                    <a:pt x="8" y="8"/>
                  </a:lnTo>
                  <a:lnTo>
                    <a:pt x="5" y="8"/>
                  </a:lnTo>
                  <a:lnTo>
                    <a:pt x="3" y="8"/>
                  </a:lnTo>
                  <a:lnTo>
                    <a:pt x="3" y="5"/>
                  </a:lnTo>
                  <a:lnTo>
                    <a:pt x="0" y="5"/>
                  </a:lnTo>
                  <a:lnTo>
                    <a:pt x="0" y="2"/>
                  </a:lnTo>
                  <a:lnTo>
                    <a:pt x="0" y="0"/>
                  </a:lnTo>
                  <a:lnTo>
                    <a:pt x="3" y="0"/>
                  </a:lnTo>
                  <a:lnTo>
                    <a:pt x="5" y="0"/>
                  </a:lnTo>
                  <a:lnTo>
                    <a:pt x="8" y="0"/>
                  </a:lnTo>
                  <a:lnTo>
                    <a:pt x="8" y="2"/>
                  </a:lnTo>
                  <a:lnTo>
                    <a:pt x="11" y="2"/>
                  </a:lnTo>
                  <a:lnTo>
                    <a:pt x="11" y="5"/>
                  </a:lnTo>
                  <a:lnTo>
                    <a:pt x="8" y="5"/>
                  </a:lnTo>
                  <a:lnTo>
                    <a:pt x="11" y="5"/>
                  </a:lnTo>
                  <a:lnTo>
                    <a:pt x="11" y="8"/>
                  </a:lnTo>
                </a:path>
              </a:pathLst>
            </a:custGeom>
            <a:noFill/>
            <a:ln w="4763">
              <a:solidFill>
                <a:srgbClr val="6E6E6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800" kern="1200">
                <a:solidFill>
                  <a:prstClr val="black"/>
                </a:solidFill>
                <a:latin typeface="Century Gothic"/>
                <a:ea typeface="+mn-ea"/>
                <a:cs typeface="+mn-cs"/>
              </a:endParaRPr>
            </a:p>
          </p:txBody>
        </p:sp>
        <p:sp>
          <p:nvSpPr>
            <p:cNvPr id="367" name="Freeform 157"/>
            <p:cNvSpPr>
              <a:spLocks/>
            </p:cNvSpPr>
            <p:nvPr/>
          </p:nvSpPr>
          <p:spPr bwMode="auto">
            <a:xfrm>
              <a:off x="4900" y="2519"/>
              <a:ext cx="8" cy="18"/>
            </a:xfrm>
            <a:custGeom>
              <a:avLst/>
              <a:gdLst>
                <a:gd name="T0" fmla="*/ 0 w 8"/>
                <a:gd name="T1" fmla="*/ 2 h 18"/>
                <a:gd name="T2" fmla="*/ 2 w 8"/>
                <a:gd name="T3" fmla="*/ 2 h 18"/>
                <a:gd name="T4" fmla="*/ 2 w 8"/>
                <a:gd name="T5" fmla="*/ 5 h 18"/>
                <a:gd name="T6" fmla="*/ 5 w 8"/>
                <a:gd name="T7" fmla="*/ 5 h 18"/>
                <a:gd name="T8" fmla="*/ 5 w 8"/>
                <a:gd name="T9" fmla="*/ 7 h 18"/>
                <a:gd name="T10" fmla="*/ 5 w 8"/>
                <a:gd name="T11" fmla="*/ 10 h 18"/>
                <a:gd name="T12" fmla="*/ 5 w 8"/>
                <a:gd name="T13" fmla="*/ 13 h 18"/>
                <a:gd name="T14" fmla="*/ 8 w 8"/>
                <a:gd name="T15" fmla="*/ 13 h 18"/>
                <a:gd name="T16" fmla="*/ 8 w 8"/>
                <a:gd name="T17" fmla="*/ 15 h 18"/>
                <a:gd name="T18" fmla="*/ 5 w 8"/>
                <a:gd name="T19" fmla="*/ 15 h 18"/>
                <a:gd name="T20" fmla="*/ 5 w 8"/>
                <a:gd name="T21" fmla="*/ 18 h 18"/>
                <a:gd name="T22" fmla="*/ 2 w 8"/>
                <a:gd name="T23" fmla="*/ 18 h 18"/>
                <a:gd name="T24" fmla="*/ 2 w 8"/>
                <a:gd name="T25" fmla="*/ 15 h 18"/>
                <a:gd name="T26" fmla="*/ 0 w 8"/>
                <a:gd name="T27" fmla="*/ 15 h 18"/>
                <a:gd name="T28" fmla="*/ 2 w 8"/>
                <a:gd name="T29" fmla="*/ 15 h 18"/>
                <a:gd name="T30" fmla="*/ 0 w 8"/>
                <a:gd name="T31" fmla="*/ 13 h 18"/>
                <a:gd name="T32" fmla="*/ 0 w 8"/>
                <a:gd name="T33" fmla="*/ 10 h 18"/>
                <a:gd name="T34" fmla="*/ 0 w 8"/>
                <a:gd name="T35" fmla="*/ 7 h 18"/>
                <a:gd name="T36" fmla="*/ 0 w 8"/>
                <a:gd name="T37" fmla="*/ 5 h 18"/>
                <a:gd name="T38" fmla="*/ 0 w 8"/>
                <a:gd name="T39" fmla="*/ 2 h 18"/>
                <a:gd name="T40" fmla="*/ 0 w 8"/>
                <a:gd name="T41" fmla="*/ 0 h 18"/>
                <a:gd name="T42" fmla="*/ 0 w 8"/>
                <a:gd name="T43" fmla="*/ 2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8" h="18">
                  <a:moveTo>
                    <a:pt x="0" y="2"/>
                  </a:moveTo>
                  <a:lnTo>
                    <a:pt x="2" y="2"/>
                  </a:lnTo>
                  <a:lnTo>
                    <a:pt x="2" y="5"/>
                  </a:lnTo>
                  <a:lnTo>
                    <a:pt x="5" y="5"/>
                  </a:lnTo>
                  <a:lnTo>
                    <a:pt x="5" y="7"/>
                  </a:lnTo>
                  <a:lnTo>
                    <a:pt x="5" y="10"/>
                  </a:lnTo>
                  <a:lnTo>
                    <a:pt x="5" y="13"/>
                  </a:lnTo>
                  <a:lnTo>
                    <a:pt x="8" y="13"/>
                  </a:lnTo>
                  <a:lnTo>
                    <a:pt x="8" y="15"/>
                  </a:lnTo>
                  <a:lnTo>
                    <a:pt x="5" y="15"/>
                  </a:lnTo>
                  <a:lnTo>
                    <a:pt x="5" y="18"/>
                  </a:lnTo>
                  <a:lnTo>
                    <a:pt x="2" y="18"/>
                  </a:lnTo>
                  <a:lnTo>
                    <a:pt x="2" y="15"/>
                  </a:lnTo>
                  <a:lnTo>
                    <a:pt x="0" y="15"/>
                  </a:lnTo>
                  <a:lnTo>
                    <a:pt x="2" y="15"/>
                  </a:lnTo>
                  <a:lnTo>
                    <a:pt x="0" y="13"/>
                  </a:lnTo>
                  <a:lnTo>
                    <a:pt x="0" y="10"/>
                  </a:lnTo>
                  <a:lnTo>
                    <a:pt x="0" y="7"/>
                  </a:lnTo>
                  <a:lnTo>
                    <a:pt x="0" y="5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2"/>
                  </a:lnTo>
                </a:path>
              </a:pathLst>
            </a:custGeom>
            <a:noFill/>
            <a:ln w="4763">
              <a:solidFill>
                <a:srgbClr val="6E6E6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800" kern="1200">
                <a:solidFill>
                  <a:prstClr val="black"/>
                </a:solidFill>
                <a:latin typeface="Century Gothic"/>
                <a:ea typeface="+mn-ea"/>
                <a:cs typeface="+mn-cs"/>
              </a:endParaRPr>
            </a:p>
          </p:txBody>
        </p:sp>
        <p:sp>
          <p:nvSpPr>
            <p:cNvPr id="368" name="Freeform 158"/>
            <p:cNvSpPr>
              <a:spLocks/>
            </p:cNvSpPr>
            <p:nvPr/>
          </p:nvSpPr>
          <p:spPr bwMode="auto">
            <a:xfrm>
              <a:off x="5137" y="2500"/>
              <a:ext cx="6" cy="6"/>
            </a:xfrm>
            <a:custGeom>
              <a:avLst/>
              <a:gdLst>
                <a:gd name="T0" fmla="*/ 3 w 6"/>
                <a:gd name="T1" fmla="*/ 6 h 6"/>
                <a:gd name="T2" fmla="*/ 3 w 6"/>
                <a:gd name="T3" fmla="*/ 3 h 6"/>
                <a:gd name="T4" fmla="*/ 0 w 6"/>
                <a:gd name="T5" fmla="*/ 3 h 6"/>
                <a:gd name="T6" fmla="*/ 3 w 6"/>
                <a:gd name="T7" fmla="*/ 3 h 6"/>
                <a:gd name="T8" fmla="*/ 0 w 6"/>
                <a:gd name="T9" fmla="*/ 3 h 6"/>
                <a:gd name="T10" fmla="*/ 3 w 6"/>
                <a:gd name="T11" fmla="*/ 0 h 6"/>
                <a:gd name="T12" fmla="*/ 6 w 6"/>
                <a:gd name="T13" fmla="*/ 0 h 6"/>
                <a:gd name="T14" fmla="*/ 3 w 6"/>
                <a:gd name="T15" fmla="*/ 3 h 6"/>
                <a:gd name="T16" fmla="*/ 3 w 6"/>
                <a:gd name="T1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" h="6">
                  <a:moveTo>
                    <a:pt x="3" y="6"/>
                  </a:moveTo>
                  <a:lnTo>
                    <a:pt x="3" y="3"/>
                  </a:lnTo>
                  <a:lnTo>
                    <a:pt x="0" y="3"/>
                  </a:lnTo>
                  <a:lnTo>
                    <a:pt x="3" y="3"/>
                  </a:lnTo>
                  <a:lnTo>
                    <a:pt x="0" y="3"/>
                  </a:lnTo>
                  <a:lnTo>
                    <a:pt x="3" y="0"/>
                  </a:lnTo>
                  <a:lnTo>
                    <a:pt x="6" y="0"/>
                  </a:lnTo>
                  <a:lnTo>
                    <a:pt x="3" y="3"/>
                  </a:lnTo>
                  <a:lnTo>
                    <a:pt x="3" y="6"/>
                  </a:lnTo>
                </a:path>
              </a:pathLst>
            </a:custGeom>
            <a:noFill/>
            <a:ln w="4763">
              <a:solidFill>
                <a:srgbClr val="6E6E6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800" kern="1200">
                <a:solidFill>
                  <a:prstClr val="black"/>
                </a:solidFill>
                <a:latin typeface="Century Gothic"/>
                <a:ea typeface="+mn-ea"/>
                <a:cs typeface="+mn-cs"/>
              </a:endParaRPr>
            </a:p>
          </p:txBody>
        </p:sp>
        <p:sp>
          <p:nvSpPr>
            <p:cNvPr id="369" name="Freeform 159"/>
            <p:cNvSpPr>
              <a:spLocks/>
            </p:cNvSpPr>
            <p:nvPr/>
          </p:nvSpPr>
          <p:spPr bwMode="auto">
            <a:xfrm>
              <a:off x="5260" y="2443"/>
              <a:ext cx="86" cy="130"/>
            </a:xfrm>
            <a:custGeom>
              <a:avLst/>
              <a:gdLst>
                <a:gd name="T0" fmla="*/ 47 w 86"/>
                <a:gd name="T1" fmla="*/ 2 h 130"/>
                <a:gd name="T2" fmla="*/ 44 w 86"/>
                <a:gd name="T3" fmla="*/ 8 h 130"/>
                <a:gd name="T4" fmla="*/ 39 w 86"/>
                <a:gd name="T5" fmla="*/ 5 h 130"/>
                <a:gd name="T6" fmla="*/ 37 w 86"/>
                <a:gd name="T7" fmla="*/ 5 h 130"/>
                <a:gd name="T8" fmla="*/ 44 w 86"/>
                <a:gd name="T9" fmla="*/ 10 h 130"/>
                <a:gd name="T10" fmla="*/ 47 w 86"/>
                <a:gd name="T11" fmla="*/ 16 h 130"/>
                <a:gd name="T12" fmla="*/ 55 w 86"/>
                <a:gd name="T13" fmla="*/ 21 h 130"/>
                <a:gd name="T14" fmla="*/ 57 w 86"/>
                <a:gd name="T15" fmla="*/ 21 h 130"/>
                <a:gd name="T16" fmla="*/ 60 w 86"/>
                <a:gd name="T17" fmla="*/ 26 h 130"/>
                <a:gd name="T18" fmla="*/ 60 w 86"/>
                <a:gd name="T19" fmla="*/ 31 h 130"/>
                <a:gd name="T20" fmla="*/ 60 w 86"/>
                <a:gd name="T21" fmla="*/ 34 h 130"/>
                <a:gd name="T22" fmla="*/ 63 w 86"/>
                <a:gd name="T23" fmla="*/ 39 h 130"/>
                <a:gd name="T24" fmla="*/ 65 w 86"/>
                <a:gd name="T25" fmla="*/ 47 h 130"/>
                <a:gd name="T26" fmla="*/ 68 w 86"/>
                <a:gd name="T27" fmla="*/ 49 h 130"/>
                <a:gd name="T28" fmla="*/ 73 w 86"/>
                <a:gd name="T29" fmla="*/ 57 h 130"/>
                <a:gd name="T30" fmla="*/ 65 w 86"/>
                <a:gd name="T31" fmla="*/ 57 h 130"/>
                <a:gd name="T32" fmla="*/ 63 w 86"/>
                <a:gd name="T33" fmla="*/ 63 h 130"/>
                <a:gd name="T34" fmla="*/ 63 w 86"/>
                <a:gd name="T35" fmla="*/ 65 h 130"/>
                <a:gd name="T36" fmla="*/ 68 w 86"/>
                <a:gd name="T37" fmla="*/ 73 h 130"/>
                <a:gd name="T38" fmla="*/ 70 w 86"/>
                <a:gd name="T39" fmla="*/ 78 h 130"/>
                <a:gd name="T40" fmla="*/ 76 w 86"/>
                <a:gd name="T41" fmla="*/ 86 h 130"/>
                <a:gd name="T42" fmla="*/ 81 w 86"/>
                <a:gd name="T43" fmla="*/ 89 h 130"/>
                <a:gd name="T44" fmla="*/ 83 w 86"/>
                <a:gd name="T45" fmla="*/ 94 h 130"/>
                <a:gd name="T46" fmla="*/ 76 w 86"/>
                <a:gd name="T47" fmla="*/ 94 h 130"/>
                <a:gd name="T48" fmla="*/ 73 w 86"/>
                <a:gd name="T49" fmla="*/ 94 h 130"/>
                <a:gd name="T50" fmla="*/ 68 w 86"/>
                <a:gd name="T51" fmla="*/ 96 h 130"/>
                <a:gd name="T52" fmla="*/ 63 w 86"/>
                <a:gd name="T53" fmla="*/ 96 h 130"/>
                <a:gd name="T54" fmla="*/ 60 w 86"/>
                <a:gd name="T55" fmla="*/ 102 h 130"/>
                <a:gd name="T56" fmla="*/ 55 w 86"/>
                <a:gd name="T57" fmla="*/ 99 h 130"/>
                <a:gd name="T58" fmla="*/ 57 w 86"/>
                <a:gd name="T59" fmla="*/ 104 h 130"/>
                <a:gd name="T60" fmla="*/ 55 w 86"/>
                <a:gd name="T61" fmla="*/ 115 h 130"/>
                <a:gd name="T62" fmla="*/ 52 w 86"/>
                <a:gd name="T63" fmla="*/ 115 h 130"/>
                <a:gd name="T64" fmla="*/ 57 w 86"/>
                <a:gd name="T65" fmla="*/ 123 h 130"/>
                <a:gd name="T66" fmla="*/ 52 w 86"/>
                <a:gd name="T67" fmla="*/ 130 h 130"/>
                <a:gd name="T68" fmla="*/ 44 w 86"/>
                <a:gd name="T69" fmla="*/ 125 h 130"/>
                <a:gd name="T70" fmla="*/ 37 w 86"/>
                <a:gd name="T71" fmla="*/ 120 h 130"/>
                <a:gd name="T72" fmla="*/ 39 w 86"/>
                <a:gd name="T73" fmla="*/ 115 h 130"/>
                <a:gd name="T74" fmla="*/ 39 w 86"/>
                <a:gd name="T75" fmla="*/ 107 h 130"/>
                <a:gd name="T76" fmla="*/ 39 w 86"/>
                <a:gd name="T77" fmla="*/ 99 h 130"/>
                <a:gd name="T78" fmla="*/ 37 w 86"/>
                <a:gd name="T79" fmla="*/ 94 h 130"/>
                <a:gd name="T80" fmla="*/ 34 w 86"/>
                <a:gd name="T81" fmla="*/ 94 h 130"/>
                <a:gd name="T82" fmla="*/ 37 w 86"/>
                <a:gd name="T83" fmla="*/ 83 h 130"/>
                <a:gd name="T84" fmla="*/ 29 w 86"/>
                <a:gd name="T85" fmla="*/ 83 h 130"/>
                <a:gd name="T86" fmla="*/ 21 w 86"/>
                <a:gd name="T87" fmla="*/ 83 h 130"/>
                <a:gd name="T88" fmla="*/ 16 w 86"/>
                <a:gd name="T89" fmla="*/ 76 h 130"/>
                <a:gd name="T90" fmla="*/ 10 w 86"/>
                <a:gd name="T91" fmla="*/ 68 h 130"/>
                <a:gd name="T92" fmla="*/ 10 w 86"/>
                <a:gd name="T93" fmla="*/ 60 h 130"/>
                <a:gd name="T94" fmla="*/ 8 w 86"/>
                <a:gd name="T95" fmla="*/ 55 h 130"/>
                <a:gd name="T96" fmla="*/ 3 w 86"/>
                <a:gd name="T97" fmla="*/ 52 h 130"/>
                <a:gd name="T98" fmla="*/ 0 w 86"/>
                <a:gd name="T99" fmla="*/ 47 h 130"/>
                <a:gd name="T100" fmla="*/ 3 w 86"/>
                <a:gd name="T101" fmla="*/ 42 h 130"/>
                <a:gd name="T102" fmla="*/ 3 w 86"/>
                <a:gd name="T103" fmla="*/ 34 h 130"/>
                <a:gd name="T104" fmla="*/ 3 w 86"/>
                <a:gd name="T105" fmla="*/ 26 h 130"/>
                <a:gd name="T106" fmla="*/ 3 w 86"/>
                <a:gd name="T107" fmla="*/ 23 h 130"/>
                <a:gd name="T108" fmla="*/ 0 w 86"/>
                <a:gd name="T109" fmla="*/ 13 h 130"/>
                <a:gd name="T110" fmla="*/ 5 w 86"/>
                <a:gd name="T111" fmla="*/ 10 h 130"/>
                <a:gd name="T112" fmla="*/ 13 w 86"/>
                <a:gd name="T113" fmla="*/ 5 h 130"/>
                <a:gd name="T114" fmla="*/ 23 w 86"/>
                <a:gd name="T115" fmla="*/ 2 h 130"/>
                <a:gd name="T116" fmla="*/ 31 w 86"/>
                <a:gd name="T117" fmla="*/ 2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86" h="130">
                  <a:moveTo>
                    <a:pt x="39" y="0"/>
                  </a:moveTo>
                  <a:lnTo>
                    <a:pt x="42" y="0"/>
                  </a:lnTo>
                  <a:lnTo>
                    <a:pt x="44" y="0"/>
                  </a:lnTo>
                  <a:lnTo>
                    <a:pt x="47" y="0"/>
                  </a:lnTo>
                  <a:lnTo>
                    <a:pt x="47" y="2"/>
                  </a:lnTo>
                  <a:lnTo>
                    <a:pt x="44" y="2"/>
                  </a:lnTo>
                  <a:lnTo>
                    <a:pt x="44" y="5"/>
                  </a:lnTo>
                  <a:lnTo>
                    <a:pt x="47" y="5"/>
                  </a:lnTo>
                  <a:lnTo>
                    <a:pt x="47" y="8"/>
                  </a:lnTo>
                  <a:lnTo>
                    <a:pt x="44" y="8"/>
                  </a:lnTo>
                  <a:lnTo>
                    <a:pt x="44" y="5"/>
                  </a:lnTo>
                  <a:lnTo>
                    <a:pt x="42" y="5"/>
                  </a:lnTo>
                  <a:lnTo>
                    <a:pt x="42" y="2"/>
                  </a:lnTo>
                  <a:lnTo>
                    <a:pt x="42" y="5"/>
                  </a:lnTo>
                  <a:lnTo>
                    <a:pt x="39" y="5"/>
                  </a:lnTo>
                  <a:lnTo>
                    <a:pt x="37" y="5"/>
                  </a:lnTo>
                  <a:lnTo>
                    <a:pt x="39" y="5"/>
                  </a:lnTo>
                  <a:lnTo>
                    <a:pt x="42" y="5"/>
                  </a:lnTo>
                  <a:lnTo>
                    <a:pt x="39" y="5"/>
                  </a:lnTo>
                  <a:lnTo>
                    <a:pt x="37" y="5"/>
                  </a:lnTo>
                  <a:lnTo>
                    <a:pt x="37" y="8"/>
                  </a:lnTo>
                  <a:lnTo>
                    <a:pt x="37" y="10"/>
                  </a:lnTo>
                  <a:lnTo>
                    <a:pt x="39" y="10"/>
                  </a:lnTo>
                  <a:lnTo>
                    <a:pt x="42" y="10"/>
                  </a:lnTo>
                  <a:lnTo>
                    <a:pt x="44" y="10"/>
                  </a:lnTo>
                  <a:lnTo>
                    <a:pt x="44" y="13"/>
                  </a:lnTo>
                  <a:lnTo>
                    <a:pt x="47" y="13"/>
                  </a:lnTo>
                  <a:lnTo>
                    <a:pt x="47" y="16"/>
                  </a:lnTo>
                  <a:lnTo>
                    <a:pt x="50" y="16"/>
                  </a:lnTo>
                  <a:lnTo>
                    <a:pt x="47" y="16"/>
                  </a:lnTo>
                  <a:lnTo>
                    <a:pt x="47" y="18"/>
                  </a:lnTo>
                  <a:lnTo>
                    <a:pt x="50" y="18"/>
                  </a:lnTo>
                  <a:lnTo>
                    <a:pt x="52" y="18"/>
                  </a:lnTo>
                  <a:lnTo>
                    <a:pt x="55" y="18"/>
                  </a:lnTo>
                  <a:lnTo>
                    <a:pt x="55" y="21"/>
                  </a:lnTo>
                  <a:lnTo>
                    <a:pt x="57" y="21"/>
                  </a:lnTo>
                  <a:lnTo>
                    <a:pt x="57" y="23"/>
                  </a:lnTo>
                  <a:lnTo>
                    <a:pt x="60" y="23"/>
                  </a:lnTo>
                  <a:lnTo>
                    <a:pt x="57" y="23"/>
                  </a:lnTo>
                  <a:lnTo>
                    <a:pt x="57" y="21"/>
                  </a:lnTo>
                  <a:lnTo>
                    <a:pt x="55" y="21"/>
                  </a:lnTo>
                  <a:lnTo>
                    <a:pt x="55" y="23"/>
                  </a:lnTo>
                  <a:lnTo>
                    <a:pt x="57" y="23"/>
                  </a:lnTo>
                  <a:lnTo>
                    <a:pt x="57" y="26"/>
                  </a:lnTo>
                  <a:lnTo>
                    <a:pt x="60" y="26"/>
                  </a:lnTo>
                  <a:lnTo>
                    <a:pt x="63" y="26"/>
                  </a:lnTo>
                  <a:lnTo>
                    <a:pt x="60" y="29"/>
                  </a:lnTo>
                  <a:lnTo>
                    <a:pt x="63" y="29"/>
                  </a:lnTo>
                  <a:lnTo>
                    <a:pt x="60" y="29"/>
                  </a:lnTo>
                  <a:lnTo>
                    <a:pt x="60" y="31"/>
                  </a:lnTo>
                  <a:lnTo>
                    <a:pt x="63" y="31"/>
                  </a:lnTo>
                  <a:lnTo>
                    <a:pt x="63" y="34"/>
                  </a:lnTo>
                  <a:lnTo>
                    <a:pt x="60" y="34"/>
                  </a:lnTo>
                  <a:lnTo>
                    <a:pt x="60" y="31"/>
                  </a:lnTo>
                  <a:lnTo>
                    <a:pt x="60" y="34"/>
                  </a:lnTo>
                  <a:lnTo>
                    <a:pt x="63" y="34"/>
                  </a:lnTo>
                  <a:lnTo>
                    <a:pt x="60" y="34"/>
                  </a:lnTo>
                  <a:lnTo>
                    <a:pt x="60" y="36"/>
                  </a:lnTo>
                  <a:lnTo>
                    <a:pt x="63" y="36"/>
                  </a:lnTo>
                  <a:lnTo>
                    <a:pt x="63" y="39"/>
                  </a:lnTo>
                  <a:lnTo>
                    <a:pt x="65" y="42"/>
                  </a:lnTo>
                  <a:lnTo>
                    <a:pt x="65" y="44"/>
                  </a:lnTo>
                  <a:lnTo>
                    <a:pt x="68" y="44"/>
                  </a:lnTo>
                  <a:lnTo>
                    <a:pt x="68" y="47"/>
                  </a:lnTo>
                  <a:lnTo>
                    <a:pt x="65" y="47"/>
                  </a:lnTo>
                  <a:lnTo>
                    <a:pt x="68" y="49"/>
                  </a:lnTo>
                  <a:lnTo>
                    <a:pt x="68" y="47"/>
                  </a:lnTo>
                  <a:lnTo>
                    <a:pt x="70" y="47"/>
                  </a:lnTo>
                  <a:lnTo>
                    <a:pt x="70" y="49"/>
                  </a:lnTo>
                  <a:lnTo>
                    <a:pt x="68" y="49"/>
                  </a:lnTo>
                  <a:lnTo>
                    <a:pt x="70" y="49"/>
                  </a:lnTo>
                  <a:lnTo>
                    <a:pt x="70" y="52"/>
                  </a:lnTo>
                  <a:lnTo>
                    <a:pt x="73" y="52"/>
                  </a:lnTo>
                  <a:lnTo>
                    <a:pt x="73" y="55"/>
                  </a:lnTo>
                  <a:lnTo>
                    <a:pt x="73" y="57"/>
                  </a:lnTo>
                  <a:lnTo>
                    <a:pt x="70" y="57"/>
                  </a:lnTo>
                  <a:lnTo>
                    <a:pt x="70" y="60"/>
                  </a:lnTo>
                  <a:lnTo>
                    <a:pt x="68" y="60"/>
                  </a:lnTo>
                  <a:lnTo>
                    <a:pt x="68" y="57"/>
                  </a:lnTo>
                  <a:lnTo>
                    <a:pt x="65" y="57"/>
                  </a:lnTo>
                  <a:lnTo>
                    <a:pt x="65" y="60"/>
                  </a:lnTo>
                  <a:lnTo>
                    <a:pt x="65" y="57"/>
                  </a:lnTo>
                  <a:lnTo>
                    <a:pt x="65" y="60"/>
                  </a:lnTo>
                  <a:lnTo>
                    <a:pt x="63" y="60"/>
                  </a:lnTo>
                  <a:lnTo>
                    <a:pt x="63" y="63"/>
                  </a:lnTo>
                  <a:lnTo>
                    <a:pt x="65" y="63"/>
                  </a:lnTo>
                  <a:lnTo>
                    <a:pt x="63" y="63"/>
                  </a:lnTo>
                  <a:lnTo>
                    <a:pt x="65" y="63"/>
                  </a:lnTo>
                  <a:lnTo>
                    <a:pt x="65" y="65"/>
                  </a:lnTo>
                  <a:lnTo>
                    <a:pt x="63" y="65"/>
                  </a:lnTo>
                  <a:lnTo>
                    <a:pt x="63" y="68"/>
                  </a:lnTo>
                  <a:lnTo>
                    <a:pt x="63" y="70"/>
                  </a:lnTo>
                  <a:lnTo>
                    <a:pt x="65" y="70"/>
                  </a:lnTo>
                  <a:lnTo>
                    <a:pt x="65" y="73"/>
                  </a:lnTo>
                  <a:lnTo>
                    <a:pt x="68" y="73"/>
                  </a:lnTo>
                  <a:lnTo>
                    <a:pt x="68" y="76"/>
                  </a:lnTo>
                  <a:lnTo>
                    <a:pt x="70" y="76"/>
                  </a:lnTo>
                  <a:lnTo>
                    <a:pt x="73" y="76"/>
                  </a:lnTo>
                  <a:lnTo>
                    <a:pt x="70" y="76"/>
                  </a:lnTo>
                  <a:lnTo>
                    <a:pt x="70" y="78"/>
                  </a:lnTo>
                  <a:lnTo>
                    <a:pt x="73" y="78"/>
                  </a:lnTo>
                  <a:lnTo>
                    <a:pt x="73" y="81"/>
                  </a:lnTo>
                  <a:lnTo>
                    <a:pt x="76" y="81"/>
                  </a:lnTo>
                  <a:lnTo>
                    <a:pt x="76" y="83"/>
                  </a:lnTo>
                  <a:lnTo>
                    <a:pt x="76" y="86"/>
                  </a:lnTo>
                  <a:lnTo>
                    <a:pt x="73" y="86"/>
                  </a:lnTo>
                  <a:lnTo>
                    <a:pt x="76" y="86"/>
                  </a:lnTo>
                  <a:lnTo>
                    <a:pt x="76" y="89"/>
                  </a:lnTo>
                  <a:lnTo>
                    <a:pt x="78" y="89"/>
                  </a:lnTo>
                  <a:lnTo>
                    <a:pt x="81" y="89"/>
                  </a:lnTo>
                  <a:lnTo>
                    <a:pt x="81" y="91"/>
                  </a:lnTo>
                  <a:lnTo>
                    <a:pt x="83" y="91"/>
                  </a:lnTo>
                  <a:lnTo>
                    <a:pt x="83" y="94"/>
                  </a:lnTo>
                  <a:lnTo>
                    <a:pt x="86" y="94"/>
                  </a:lnTo>
                  <a:lnTo>
                    <a:pt x="83" y="94"/>
                  </a:lnTo>
                  <a:lnTo>
                    <a:pt x="81" y="94"/>
                  </a:lnTo>
                  <a:lnTo>
                    <a:pt x="78" y="94"/>
                  </a:lnTo>
                  <a:lnTo>
                    <a:pt x="78" y="91"/>
                  </a:lnTo>
                  <a:lnTo>
                    <a:pt x="76" y="91"/>
                  </a:lnTo>
                  <a:lnTo>
                    <a:pt x="76" y="94"/>
                  </a:lnTo>
                  <a:lnTo>
                    <a:pt x="73" y="94"/>
                  </a:lnTo>
                  <a:lnTo>
                    <a:pt x="73" y="91"/>
                  </a:lnTo>
                  <a:lnTo>
                    <a:pt x="70" y="91"/>
                  </a:lnTo>
                  <a:lnTo>
                    <a:pt x="70" y="94"/>
                  </a:lnTo>
                  <a:lnTo>
                    <a:pt x="73" y="94"/>
                  </a:lnTo>
                  <a:lnTo>
                    <a:pt x="73" y="96"/>
                  </a:lnTo>
                  <a:lnTo>
                    <a:pt x="76" y="96"/>
                  </a:lnTo>
                  <a:lnTo>
                    <a:pt x="73" y="96"/>
                  </a:lnTo>
                  <a:lnTo>
                    <a:pt x="70" y="96"/>
                  </a:lnTo>
                  <a:lnTo>
                    <a:pt x="68" y="96"/>
                  </a:lnTo>
                  <a:lnTo>
                    <a:pt x="68" y="94"/>
                  </a:lnTo>
                  <a:lnTo>
                    <a:pt x="65" y="94"/>
                  </a:lnTo>
                  <a:lnTo>
                    <a:pt x="63" y="94"/>
                  </a:lnTo>
                  <a:lnTo>
                    <a:pt x="65" y="94"/>
                  </a:lnTo>
                  <a:lnTo>
                    <a:pt x="63" y="96"/>
                  </a:lnTo>
                  <a:lnTo>
                    <a:pt x="65" y="96"/>
                  </a:lnTo>
                  <a:lnTo>
                    <a:pt x="63" y="96"/>
                  </a:lnTo>
                  <a:lnTo>
                    <a:pt x="60" y="96"/>
                  </a:lnTo>
                  <a:lnTo>
                    <a:pt x="60" y="99"/>
                  </a:lnTo>
                  <a:lnTo>
                    <a:pt x="60" y="102"/>
                  </a:lnTo>
                  <a:lnTo>
                    <a:pt x="57" y="102"/>
                  </a:lnTo>
                  <a:lnTo>
                    <a:pt x="60" y="102"/>
                  </a:lnTo>
                  <a:lnTo>
                    <a:pt x="57" y="102"/>
                  </a:lnTo>
                  <a:lnTo>
                    <a:pt x="57" y="99"/>
                  </a:lnTo>
                  <a:lnTo>
                    <a:pt x="55" y="99"/>
                  </a:lnTo>
                  <a:lnTo>
                    <a:pt x="52" y="99"/>
                  </a:lnTo>
                  <a:lnTo>
                    <a:pt x="52" y="102"/>
                  </a:lnTo>
                  <a:lnTo>
                    <a:pt x="55" y="102"/>
                  </a:lnTo>
                  <a:lnTo>
                    <a:pt x="55" y="104"/>
                  </a:lnTo>
                  <a:lnTo>
                    <a:pt x="57" y="104"/>
                  </a:lnTo>
                  <a:lnTo>
                    <a:pt x="57" y="107"/>
                  </a:lnTo>
                  <a:lnTo>
                    <a:pt x="57" y="110"/>
                  </a:lnTo>
                  <a:lnTo>
                    <a:pt x="57" y="112"/>
                  </a:lnTo>
                  <a:lnTo>
                    <a:pt x="55" y="112"/>
                  </a:lnTo>
                  <a:lnTo>
                    <a:pt x="55" y="115"/>
                  </a:lnTo>
                  <a:lnTo>
                    <a:pt x="52" y="115"/>
                  </a:lnTo>
                  <a:lnTo>
                    <a:pt x="52" y="112"/>
                  </a:lnTo>
                  <a:lnTo>
                    <a:pt x="50" y="112"/>
                  </a:lnTo>
                  <a:lnTo>
                    <a:pt x="50" y="115"/>
                  </a:lnTo>
                  <a:lnTo>
                    <a:pt x="52" y="115"/>
                  </a:lnTo>
                  <a:lnTo>
                    <a:pt x="52" y="117"/>
                  </a:lnTo>
                  <a:lnTo>
                    <a:pt x="55" y="117"/>
                  </a:lnTo>
                  <a:lnTo>
                    <a:pt x="55" y="120"/>
                  </a:lnTo>
                  <a:lnTo>
                    <a:pt x="57" y="120"/>
                  </a:lnTo>
                  <a:lnTo>
                    <a:pt x="57" y="123"/>
                  </a:lnTo>
                  <a:lnTo>
                    <a:pt x="57" y="125"/>
                  </a:lnTo>
                  <a:lnTo>
                    <a:pt x="57" y="128"/>
                  </a:lnTo>
                  <a:lnTo>
                    <a:pt x="57" y="130"/>
                  </a:lnTo>
                  <a:lnTo>
                    <a:pt x="55" y="130"/>
                  </a:lnTo>
                  <a:lnTo>
                    <a:pt x="52" y="130"/>
                  </a:lnTo>
                  <a:lnTo>
                    <a:pt x="50" y="130"/>
                  </a:lnTo>
                  <a:lnTo>
                    <a:pt x="47" y="130"/>
                  </a:lnTo>
                  <a:lnTo>
                    <a:pt x="47" y="128"/>
                  </a:lnTo>
                  <a:lnTo>
                    <a:pt x="44" y="128"/>
                  </a:lnTo>
                  <a:lnTo>
                    <a:pt x="44" y="125"/>
                  </a:lnTo>
                  <a:lnTo>
                    <a:pt x="42" y="125"/>
                  </a:lnTo>
                  <a:lnTo>
                    <a:pt x="39" y="125"/>
                  </a:lnTo>
                  <a:lnTo>
                    <a:pt x="39" y="123"/>
                  </a:lnTo>
                  <a:lnTo>
                    <a:pt x="37" y="123"/>
                  </a:lnTo>
                  <a:lnTo>
                    <a:pt x="37" y="120"/>
                  </a:lnTo>
                  <a:lnTo>
                    <a:pt x="34" y="120"/>
                  </a:lnTo>
                  <a:lnTo>
                    <a:pt x="34" y="117"/>
                  </a:lnTo>
                  <a:lnTo>
                    <a:pt x="34" y="115"/>
                  </a:lnTo>
                  <a:lnTo>
                    <a:pt x="37" y="115"/>
                  </a:lnTo>
                  <a:lnTo>
                    <a:pt x="39" y="115"/>
                  </a:lnTo>
                  <a:lnTo>
                    <a:pt x="39" y="112"/>
                  </a:lnTo>
                  <a:lnTo>
                    <a:pt x="37" y="112"/>
                  </a:lnTo>
                  <a:lnTo>
                    <a:pt x="37" y="110"/>
                  </a:lnTo>
                  <a:lnTo>
                    <a:pt x="37" y="107"/>
                  </a:lnTo>
                  <a:lnTo>
                    <a:pt x="39" y="107"/>
                  </a:lnTo>
                  <a:lnTo>
                    <a:pt x="37" y="107"/>
                  </a:lnTo>
                  <a:lnTo>
                    <a:pt x="37" y="104"/>
                  </a:lnTo>
                  <a:lnTo>
                    <a:pt x="39" y="104"/>
                  </a:lnTo>
                  <a:lnTo>
                    <a:pt x="39" y="102"/>
                  </a:lnTo>
                  <a:lnTo>
                    <a:pt x="39" y="99"/>
                  </a:lnTo>
                  <a:lnTo>
                    <a:pt x="37" y="99"/>
                  </a:lnTo>
                  <a:lnTo>
                    <a:pt x="39" y="99"/>
                  </a:lnTo>
                  <a:lnTo>
                    <a:pt x="39" y="96"/>
                  </a:lnTo>
                  <a:lnTo>
                    <a:pt x="37" y="96"/>
                  </a:lnTo>
                  <a:lnTo>
                    <a:pt x="37" y="94"/>
                  </a:lnTo>
                  <a:lnTo>
                    <a:pt x="39" y="94"/>
                  </a:lnTo>
                  <a:lnTo>
                    <a:pt x="39" y="91"/>
                  </a:lnTo>
                  <a:lnTo>
                    <a:pt x="37" y="91"/>
                  </a:lnTo>
                  <a:lnTo>
                    <a:pt x="37" y="94"/>
                  </a:lnTo>
                  <a:lnTo>
                    <a:pt x="34" y="94"/>
                  </a:lnTo>
                  <a:lnTo>
                    <a:pt x="34" y="91"/>
                  </a:lnTo>
                  <a:lnTo>
                    <a:pt x="34" y="89"/>
                  </a:lnTo>
                  <a:lnTo>
                    <a:pt x="37" y="89"/>
                  </a:lnTo>
                  <a:lnTo>
                    <a:pt x="37" y="86"/>
                  </a:lnTo>
                  <a:lnTo>
                    <a:pt x="37" y="83"/>
                  </a:lnTo>
                  <a:lnTo>
                    <a:pt x="34" y="83"/>
                  </a:lnTo>
                  <a:lnTo>
                    <a:pt x="34" y="86"/>
                  </a:lnTo>
                  <a:lnTo>
                    <a:pt x="31" y="86"/>
                  </a:lnTo>
                  <a:lnTo>
                    <a:pt x="29" y="86"/>
                  </a:lnTo>
                  <a:lnTo>
                    <a:pt x="29" y="83"/>
                  </a:lnTo>
                  <a:lnTo>
                    <a:pt x="26" y="83"/>
                  </a:lnTo>
                  <a:lnTo>
                    <a:pt x="23" y="83"/>
                  </a:lnTo>
                  <a:lnTo>
                    <a:pt x="23" y="81"/>
                  </a:lnTo>
                  <a:lnTo>
                    <a:pt x="21" y="81"/>
                  </a:lnTo>
                  <a:lnTo>
                    <a:pt x="21" y="83"/>
                  </a:lnTo>
                  <a:lnTo>
                    <a:pt x="21" y="81"/>
                  </a:lnTo>
                  <a:lnTo>
                    <a:pt x="18" y="81"/>
                  </a:lnTo>
                  <a:lnTo>
                    <a:pt x="18" y="78"/>
                  </a:lnTo>
                  <a:lnTo>
                    <a:pt x="16" y="78"/>
                  </a:lnTo>
                  <a:lnTo>
                    <a:pt x="16" y="76"/>
                  </a:lnTo>
                  <a:lnTo>
                    <a:pt x="16" y="73"/>
                  </a:lnTo>
                  <a:lnTo>
                    <a:pt x="13" y="73"/>
                  </a:lnTo>
                  <a:lnTo>
                    <a:pt x="13" y="70"/>
                  </a:lnTo>
                  <a:lnTo>
                    <a:pt x="10" y="70"/>
                  </a:lnTo>
                  <a:lnTo>
                    <a:pt x="10" y="68"/>
                  </a:lnTo>
                  <a:lnTo>
                    <a:pt x="10" y="65"/>
                  </a:lnTo>
                  <a:lnTo>
                    <a:pt x="8" y="65"/>
                  </a:lnTo>
                  <a:lnTo>
                    <a:pt x="8" y="63"/>
                  </a:lnTo>
                  <a:lnTo>
                    <a:pt x="8" y="60"/>
                  </a:lnTo>
                  <a:lnTo>
                    <a:pt x="10" y="60"/>
                  </a:lnTo>
                  <a:lnTo>
                    <a:pt x="13" y="60"/>
                  </a:lnTo>
                  <a:lnTo>
                    <a:pt x="13" y="57"/>
                  </a:lnTo>
                  <a:lnTo>
                    <a:pt x="10" y="57"/>
                  </a:lnTo>
                  <a:lnTo>
                    <a:pt x="8" y="57"/>
                  </a:lnTo>
                  <a:lnTo>
                    <a:pt x="8" y="55"/>
                  </a:lnTo>
                  <a:lnTo>
                    <a:pt x="10" y="55"/>
                  </a:lnTo>
                  <a:lnTo>
                    <a:pt x="8" y="55"/>
                  </a:lnTo>
                  <a:lnTo>
                    <a:pt x="8" y="52"/>
                  </a:lnTo>
                  <a:lnTo>
                    <a:pt x="5" y="52"/>
                  </a:lnTo>
                  <a:lnTo>
                    <a:pt x="3" y="52"/>
                  </a:lnTo>
                  <a:lnTo>
                    <a:pt x="3" y="49"/>
                  </a:lnTo>
                  <a:lnTo>
                    <a:pt x="5" y="49"/>
                  </a:lnTo>
                  <a:lnTo>
                    <a:pt x="3" y="49"/>
                  </a:lnTo>
                  <a:lnTo>
                    <a:pt x="0" y="49"/>
                  </a:lnTo>
                  <a:lnTo>
                    <a:pt x="0" y="47"/>
                  </a:lnTo>
                  <a:lnTo>
                    <a:pt x="0" y="44"/>
                  </a:lnTo>
                  <a:lnTo>
                    <a:pt x="0" y="42"/>
                  </a:lnTo>
                  <a:lnTo>
                    <a:pt x="3" y="42"/>
                  </a:lnTo>
                  <a:lnTo>
                    <a:pt x="5" y="42"/>
                  </a:lnTo>
                  <a:lnTo>
                    <a:pt x="3" y="42"/>
                  </a:lnTo>
                  <a:lnTo>
                    <a:pt x="3" y="39"/>
                  </a:lnTo>
                  <a:lnTo>
                    <a:pt x="5" y="39"/>
                  </a:lnTo>
                  <a:lnTo>
                    <a:pt x="3" y="39"/>
                  </a:lnTo>
                  <a:lnTo>
                    <a:pt x="3" y="36"/>
                  </a:lnTo>
                  <a:lnTo>
                    <a:pt x="3" y="34"/>
                  </a:lnTo>
                  <a:lnTo>
                    <a:pt x="3" y="31"/>
                  </a:lnTo>
                  <a:lnTo>
                    <a:pt x="0" y="31"/>
                  </a:lnTo>
                  <a:lnTo>
                    <a:pt x="0" y="29"/>
                  </a:lnTo>
                  <a:lnTo>
                    <a:pt x="3" y="29"/>
                  </a:lnTo>
                  <a:lnTo>
                    <a:pt x="3" y="26"/>
                  </a:lnTo>
                  <a:lnTo>
                    <a:pt x="0" y="26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3" y="21"/>
                  </a:lnTo>
                  <a:lnTo>
                    <a:pt x="3" y="23"/>
                  </a:lnTo>
                  <a:lnTo>
                    <a:pt x="3" y="21"/>
                  </a:lnTo>
                  <a:lnTo>
                    <a:pt x="0" y="21"/>
                  </a:lnTo>
                  <a:lnTo>
                    <a:pt x="0" y="18"/>
                  </a:lnTo>
                  <a:lnTo>
                    <a:pt x="0" y="16"/>
                  </a:lnTo>
                  <a:lnTo>
                    <a:pt x="0" y="13"/>
                  </a:lnTo>
                  <a:lnTo>
                    <a:pt x="3" y="13"/>
                  </a:lnTo>
                  <a:lnTo>
                    <a:pt x="3" y="10"/>
                  </a:lnTo>
                  <a:lnTo>
                    <a:pt x="5" y="10"/>
                  </a:lnTo>
                  <a:lnTo>
                    <a:pt x="5" y="8"/>
                  </a:lnTo>
                  <a:lnTo>
                    <a:pt x="5" y="10"/>
                  </a:lnTo>
                  <a:lnTo>
                    <a:pt x="8" y="10"/>
                  </a:lnTo>
                  <a:lnTo>
                    <a:pt x="10" y="10"/>
                  </a:lnTo>
                  <a:lnTo>
                    <a:pt x="10" y="8"/>
                  </a:lnTo>
                  <a:lnTo>
                    <a:pt x="10" y="5"/>
                  </a:lnTo>
                  <a:lnTo>
                    <a:pt x="13" y="5"/>
                  </a:lnTo>
                  <a:lnTo>
                    <a:pt x="16" y="5"/>
                  </a:lnTo>
                  <a:lnTo>
                    <a:pt x="18" y="5"/>
                  </a:lnTo>
                  <a:lnTo>
                    <a:pt x="18" y="2"/>
                  </a:lnTo>
                  <a:lnTo>
                    <a:pt x="21" y="2"/>
                  </a:lnTo>
                  <a:lnTo>
                    <a:pt x="23" y="2"/>
                  </a:lnTo>
                  <a:lnTo>
                    <a:pt x="23" y="5"/>
                  </a:lnTo>
                  <a:lnTo>
                    <a:pt x="26" y="5"/>
                  </a:lnTo>
                  <a:lnTo>
                    <a:pt x="29" y="5"/>
                  </a:lnTo>
                  <a:lnTo>
                    <a:pt x="31" y="5"/>
                  </a:lnTo>
                  <a:lnTo>
                    <a:pt x="31" y="2"/>
                  </a:lnTo>
                  <a:lnTo>
                    <a:pt x="34" y="2"/>
                  </a:lnTo>
                  <a:lnTo>
                    <a:pt x="37" y="2"/>
                  </a:lnTo>
                  <a:lnTo>
                    <a:pt x="37" y="0"/>
                  </a:lnTo>
                  <a:lnTo>
                    <a:pt x="39" y="0"/>
                  </a:lnTo>
                </a:path>
              </a:pathLst>
            </a:custGeom>
            <a:noFill/>
            <a:ln w="4763">
              <a:solidFill>
                <a:srgbClr val="6E6E6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800" kern="1200">
                <a:solidFill>
                  <a:prstClr val="black"/>
                </a:solidFill>
                <a:latin typeface="Century Gothic"/>
                <a:ea typeface="+mn-ea"/>
                <a:cs typeface="+mn-cs"/>
              </a:endParaRPr>
            </a:p>
          </p:txBody>
        </p:sp>
        <p:sp>
          <p:nvSpPr>
            <p:cNvPr id="370" name="Freeform 160"/>
            <p:cNvSpPr>
              <a:spLocks/>
            </p:cNvSpPr>
            <p:nvPr/>
          </p:nvSpPr>
          <p:spPr bwMode="auto">
            <a:xfrm>
              <a:off x="5299" y="2430"/>
              <a:ext cx="11" cy="8"/>
            </a:xfrm>
            <a:custGeom>
              <a:avLst/>
              <a:gdLst>
                <a:gd name="T0" fmla="*/ 8 w 11"/>
                <a:gd name="T1" fmla="*/ 5 h 8"/>
                <a:gd name="T2" fmla="*/ 11 w 11"/>
                <a:gd name="T3" fmla="*/ 8 h 8"/>
                <a:gd name="T4" fmla="*/ 8 w 11"/>
                <a:gd name="T5" fmla="*/ 8 h 8"/>
                <a:gd name="T6" fmla="*/ 5 w 11"/>
                <a:gd name="T7" fmla="*/ 8 h 8"/>
                <a:gd name="T8" fmla="*/ 3 w 11"/>
                <a:gd name="T9" fmla="*/ 8 h 8"/>
                <a:gd name="T10" fmla="*/ 3 w 11"/>
                <a:gd name="T11" fmla="*/ 5 h 8"/>
                <a:gd name="T12" fmla="*/ 3 w 11"/>
                <a:gd name="T13" fmla="*/ 8 h 8"/>
                <a:gd name="T14" fmla="*/ 3 w 11"/>
                <a:gd name="T15" fmla="*/ 5 h 8"/>
                <a:gd name="T16" fmla="*/ 0 w 11"/>
                <a:gd name="T17" fmla="*/ 5 h 8"/>
                <a:gd name="T18" fmla="*/ 0 w 11"/>
                <a:gd name="T19" fmla="*/ 2 h 8"/>
                <a:gd name="T20" fmla="*/ 0 w 11"/>
                <a:gd name="T21" fmla="*/ 0 h 8"/>
                <a:gd name="T22" fmla="*/ 3 w 11"/>
                <a:gd name="T23" fmla="*/ 0 h 8"/>
                <a:gd name="T24" fmla="*/ 5 w 11"/>
                <a:gd name="T25" fmla="*/ 0 h 8"/>
                <a:gd name="T26" fmla="*/ 5 w 11"/>
                <a:gd name="T27" fmla="*/ 2 h 8"/>
                <a:gd name="T28" fmla="*/ 8 w 11"/>
                <a:gd name="T29" fmla="*/ 2 h 8"/>
                <a:gd name="T30" fmla="*/ 8 w 11"/>
                <a:gd name="T31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" h="8">
                  <a:moveTo>
                    <a:pt x="8" y="5"/>
                  </a:moveTo>
                  <a:lnTo>
                    <a:pt x="11" y="8"/>
                  </a:lnTo>
                  <a:lnTo>
                    <a:pt x="8" y="8"/>
                  </a:lnTo>
                  <a:lnTo>
                    <a:pt x="5" y="8"/>
                  </a:lnTo>
                  <a:lnTo>
                    <a:pt x="3" y="8"/>
                  </a:lnTo>
                  <a:lnTo>
                    <a:pt x="3" y="5"/>
                  </a:lnTo>
                  <a:lnTo>
                    <a:pt x="3" y="8"/>
                  </a:lnTo>
                  <a:lnTo>
                    <a:pt x="3" y="5"/>
                  </a:lnTo>
                  <a:lnTo>
                    <a:pt x="0" y="5"/>
                  </a:lnTo>
                  <a:lnTo>
                    <a:pt x="0" y="2"/>
                  </a:lnTo>
                  <a:lnTo>
                    <a:pt x="0" y="0"/>
                  </a:lnTo>
                  <a:lnTo>
                    <a:pt x="3" y="0"/>
                  </a:lnTo>
                  <a:lnTo>
                    <a:pt x="5" y="0"/>
                  </a:lnTo>
                  <a:lnTo>
                    <a:pt x="5" y="2"/>
                  </a:lnTo>
                  <a:lnTo>
                    <a:pt x="8" y="2"/>
                  </a:lnTo>
                  <a:lnTo>
                    <a:pt x="8" y="5"/>
                  </a:lnTo>
                </a:path>
              </a:pathLst>
            </a:custGeom>
            <a:noFill/>
            <a:ln w="4763">
              <a:solidFill>
                <a:srgbClr val="6E6E6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800" kern="1200">
                <a:solidFill>
                  <a:prstClr val="black"/>
                </a:solidFill>
                <a:latin typeface="Century Gothic"/>
                <a:ea typeface="+mn-ea"/>
                <a:cs typeface="+mn-cs"/>
              </a:endParaRPr>
            </a:p>
          </p:txBody>
        </p:sp>
        <p:sp>
          <p:nvSpPr>
            <p:cNvPr id="371" name="Freeform 161"/>
            <p:cNvSpPr>
              <a:spLocks/>
            </p:cNvSpPr>
            <p:nvPr/>
          </p:nvSpPr>
          <p:spPr bwMode="auto">
            <a:xfrm>
              <a:off x="4754" y="2430"/>
              <a:ext cx="7" cy="10"/>
            </a:xfrm>
            <a:custGeom>
              <a:avLst/>
              <a:gdLst>
                <a:gd name="T0" fmla="*/ 2 w 7"/>
                <a:gd name="T1" fmla="*/ 2 h 10"/>
                <a:gd name="T2" fmla="*/ 2 w 7"/>
                <a:gd name="T3" fmla="*/ 0 h 10"/>
                <a:gd name="T4" fmla="*/ 2 w 7"/>
                <a:gd name="T5" fmla="*/ 2 h 10"/>
                <a:gd name="T6" fmla="*/ 2 w 7"/>
                <a:gd name="T7" fmla="*/ 0 h 10"/>
                <a:gd name="T8" fmla="*/ 2 w 7"/>
                <a:gd name="T9" fmla="*/ 2 h 10"/>
                <a:gd name="T10" fmla="*/ 5 w 7"/>
                <a:gd name="T11" fmla="*/ 2 h 10"/>
                <a:gd name="T12" fmla="*/ 7 w 7"/>
                <a:gd name="T13" fmla="*/ 5 h 10"/>
                <a:gd name="T14" fmla="*/ 7 w 7"/>
                <a:gd name="T15" fmla="*/ 8 h 10"/>
                <a:gd name="T16" fmla="*/ 7 w 7"/>
                <a:gd name="T17" fmla="*/ 10 h 10"/>
                <a:gd name="T18" fmla="*/ 7 w 7"/>
                <a:gd name="T19" fmla="*/ 8 h 10"/>
                <a:gd name="T20" fmla="*/ 5 w 7"/>
                <a:gd name="T21" fmla="*/ 8 h 10"/>
                <a:gd name="T22" fmla="*/ 5 w 7"/>
                <a:gd name="T23" fmla="*/ 5 h 10"/>
                <a:gd name="T24" fmla="*/ 2 w 7"/>
                <a:gd name="T25" fmla="*/ 5 h 10"/>
                <a:gd name="T26" fmla="*/ 2 w 7"/>
                <a:gd name="T27" fmla="*/ 2 h 10"/>
                <a:gd name="T28" fmla="*/ 2 w 7"/>
                <a:gd name="T29" fmla="*/ 5 h 10"/>
                <a:gd name="T30" fmla="*/ 0 w 7"/>
                <a:gd name="T31" fmla="*/ 5 h 10"/>
                <a:gd name="T32" fmla="*/ 0 w 7"/>
                <a:gd name="T33" fmla="*/ 2 h 10"/>
                <a:gd name="T34" fmla="*/ 0 w 7"/>
                <a:gd name="T35" fmla="*/ 0 h 10"/>
                <a:gd name="T36" fmla="*/ 2 w 7"/>
                <a:gd name="T37" fmla="*/ 0 h 10"/>
                <a:gd name="T38" fmla="*/ 0 w 7"/>
                <a:gd name="T39" fmla="*/ 0 h 10"/>
                <a:gd name="T40" fmla="*/ 2 w 7"/>
                <a:gd name="T41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" h="10">
                  <a:moveTo>
                    <a:pt x="2" y="2"/>
                  </a:moveTo>
                  <a:lnTo>
                    <a:pt x="2" y="0"/>
                  </a:lnTo>
                  <a:lnTo>
                    <a:pt x="2" y="2"/>
                  </a:lnTo>
                  <a:lnTo>
                    <a:pt x="2" y="0"/>
                  </a:lnTo>
                  <a:lnTo>
                    <a:pt x="2" y="2"/>
                  </a:lnTo>
                  <a:lnTo>
                    <a:pt x="5" y="2"/>
                  </a:lnTo>
                  <a:lnTo>
                    <a:pt x="7" y="5"/>
                  </a:lnTo>
                  <a:lnTo>
                    <a:pt x="7" y="8"/>
                  </a:lnTo>
                  <a:lnTo>
                    <a:pt x="7" y="10"/>
                  </a:lnTo>
                  <a:lnTo>
                    <a:pt x="7" y="8"/>
                  </a:lnTo>
                  <a:lnTo>
                    <a:pt x="5" y="8"/>
                  </a:lnTo>
                  <a:lnTo>
                    <a:pt x="5" y="5"/>
                  </a:lnTo>
                  <a:lnTo>
                    <a:pt x="2" y="5"/>
                  </a:lnTo>
                  <a:lnTo>
                    <a:pt x="2" y="2"/>
                  </a:lnTo>
                  <a:lnTo>
                    <a:pt x="2" y="5"/>
                  </a:lnTo>
                  <a:lnTo>
                    <a:pt x="0" y="5"/>
                  </a:lnTo>
                  <a:lnTo>
                    <a:pt x="0" y="2"/>
                  </a:lnTo>
                  <a:lnTo>
                    <a:pt x="0" y="0"/>
                  </a:lnTo>
                  <a:lnTo>
                    <a:pt x="2" y="0"/>
                  </a:lnTo>
                  <a:lnTo>
                    <a:pt x="0" y="0"/>
                  </a:lnTo>
                  <a:lnTo>
                    <a:pt x="2" y="2"/>
                  </a:lnTo>
                </a:path>
              </a:pathLst>
            </a:custGeom>
            <a:noFill/>
            <a:ln w="4763">
              <a:solidFill>
                <a:srgbClr val="6E6E6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800" kern="1200">
                <a:solidFill>
                  <a:prstClr val="black"/>
                </a:solidFill>
                <a:latin typeface="Century Gothic"/>
                <a:ea typeface="+mn-ea"/>
                <a:cs typeface="+mn-cs"/>
              </a:endParaRPr>
            </a:p>
          </p:txBody>
        </p:sp>
        <p:sp>
          <p:nvSpPr>
            <p:cNvPr id="372" name="Freeform 162"/>
            <p:cNvSpPr>
              <a:spLocks/>
            </p:cNvSpPr>
            <p:nvPr/>
          </p:nvSpPr>
          <p:spPr bwMode="auto">
            <a:xfrm>
              <a:off x="4756" y="2427"/>
              <a:ext cx="3" cy="3"/>
            </a:xfrm>
            <a:custGeom>
              <a:avLst/>
              <a:gdLst>
                <a:gd name="T0" fmla="*/ 3 w 3"/>
                <a:gd name="T1" fmla="*/ 0 h 3"/>
                <a:gd name="T2" fmla="*/ 3 w 3"/>
                <a:gd name="T3" fmla="*/ 3 h 3"/>
                <a:gd name="T4" fmla="*/ 3 w 3"/>
                <a:gd name="T5" fmla="*/ 0 h 3"/>
                <a:gd name="T6" fmla="*/ 0 w 3"/>
                <a:gd name="T7" fmla="*/ 0 h 3"/>
                <a:gd name="T8" fmla="*/ 3 w 3"/>
                <a:gd name="T9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lnTo>
                    <a:pt x="3" y="3"/>
                  </a:lnTo>
                  <a:lnTo>
                    <a:pt x="3" y="0"/>
                  </a:lnTo>
                  <a:lnTo>
                    <a:pt x="0" y="0"/>
                  </a:lnTo>
                  <a:lnTo>
                    <a:pt x="3" y="0"/>
                  </a:lnTo>
                </a:path>
              </a:pathLst>
            </a:custGeom>
            <a:noFill/>
            <a:ln w="4763">
              <a:solidFill>
                <a:srgbClr val="6E6E6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800" kern="1200">
                <a:solidFill>
                  <a:prstClr val="black"/>
                </a:solidFill>
                <a:latin typeface="Century Gothic"/>
                <a:ea typeface="+mn-ea"/>
                <a:cs typeface="+mn-cs"/>
              </a:endParaRPr>
            </a:p>
          </p:txBody>
        </p:sp>
        <p:sp>
          <p:nvSpPr>
            <p:cNvPr id="373" name="Freeform 163"/>
            <p:cNvSpPr>
              <a:spLocks/>
            </p:cNvSpPr>
            <p:nvPr/>
          </p:nvSpPr>
          <p:spPr bwMode="auto">
            <a:xfrm>
              <a:off x="5315" y="2396"/>
              <a:ext cx="15" cy="10"/>
            </a:xfrm>
            <a:custGeom>
              <a:avLst/>
              <a:gdLst>
                <a:gd name="T0" fmla="*/ 2 w 15"/>
                <a:gd name="T1" fmla="*/ 2 h 10"/>
                <a:gd name="T2" fmla="*/ 5 w 15"/>
                <a:gd name="T3" fmla="*/ 2 h 10"/>
                <a:gd name="T4" fmla="*/ 8 w 15"/>
                <a:gd name="T5" fmla="*/ 2 h 10"/>
                <a:gd name="T6" fmla="*/ 10 w 15"/>
                <a:gd name="T7" fmla="*/ 2 h 10"/>
                <a:gd name="T8" fmla="*/ 10 w 15"/>
                <a:gd name="T9" fmla="*/ 5 h 10"/>
                <a:gd name="T10" fmla="*/ 13 w 15"/>
                <a:gd name="T11" fmla="*/ 5 h 10"/>
                <a:gd name="T12" fmla="*/ 15 w 15"/>
                <a:gd name="T13" fmla="*/ 5 h 10"/>
                <a:gd name="T14" fmla="*/ 15 w 15"/>
                <a:gd name="T15" fmla="*/ 8 h 10"/>
                <a:gd name="T16" fmla="*/ 13 w 15"/>
                <a:gd name="T17" fmla="*/ 8 h 10"/>
                <a:gd name="T18" fmla="*/ 10 w 15"/>
                <a:gd name="T19" fmla="*/ 8 h 10"/>
                <a:gd name="T20" fmla="*/ 8 w 15"/>
                <a:gd name="T21" fmla="*/ 8 h 10"/>
                <a:gd name="T22" fmla="*/ 8 w 15"/>
                <a:gd name="T23" fmla="*/ 10 h 10"/>
                <a:gd name="T24" fmla="*/ 5 w 15"/>
                <a:gd name="T25" fmla="*/ 10 h 10"/>
                <a:gd name="T26" fmla="*/ 5 w 15"/>
                <a:gd name="T27" fmla="*/ 8 h 10"/>
                <a:gd name="T28" fmla="*/ 2 w 15"/>
                <a:gd name="T29" fmla="*/ 8 h 10"/>
                <a:gd name="T30" fmla="*/ 2 w 15"/>
                <a:gd name="T31" fmla="*/ 5 h 10"/>
                <a:gd name="T32" fmla="*/ 0 w 15"/>
                <a:gd name="T33" fmla="*/ 5 h 10"/>
                <a:gd name="T34" fmla="*/ 0 w 15"/>
                <a:gd name="T35" fmla="*/ 2 h 10"/>
                <a:gd name="T36" fmla="*/ 2 w 15"/>
                <a:gd name="T37" fmla="*/ 2 h 10"/>
                <a:gd name="T38" fmla="*/ 2 w 15"/>
                <a:gd name="T39" fmla="*/ 0 h 10"/>
                <a:gd name="T40" fmla="*/ 2 w 15"/>
                <a:gd name="T41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5" h="10">
                  <a:moveTo>
                    <a:pt x="2" y="2"/>
                  </a:moveTo>
                  <a:lnTo>
                    <a:pt x="5" y="2"/>
                  </a:lnTo>
                  <a:lnTo>
                    <a:pt x="8" y="2"/>
                  </a:lnTo>
                  <a:lnTo>
                    <a:pt x="10" y="2"/>
                  </a:lnTo>
                  <a:lnTo>
                    <a:pt x="10" y="5"/>
                  </a:lnTo>
                  <a:lnTo>
                    <a:pt x="13" y="5"/>
                  </a:lnTo>
                  <a:lnTo>
                    <a:pt x="15" y="5"/>
                  </a:lnTo>
                  <a:lnTo>
                    <a:pt x="15" y="8"/>
                  </a:lnTo>
                  <a:lnTo>
                    <a:pt x="13" y="8"/>
                  </a:lnTo>
                  <a:lnTo>
                    <a:pt x="10" y="8"/>
                  </a:lnTo>
                  <a:lnTo>
                    <a:pt x="8" y="8"/>
                  </a:lnTo>
                  <a:lnTo>
                    <a:pt x="8" y="10"/>
                  </a:lnTo>
                  <a:lnTo>
                    <a:pt x="5" y="10"/>
                  </a:lnTo>
                  <a:lnTo>
                    <a:pt x="5" y="8"/>
                  </a:lnTo>
                  <a:lnTo>
                    <a:pt x="2" y="8"/>
                  </a:lnTo>
                  <a:lnTo>
                    <a:pt x="2" y="5"/>
                  </a:lnTo>
                  <a:lnTo>
                    <a:pt x="0" y="5"/>
                  </a:lnTo>
                  <a:lnTo>
                    <a:pt x="0" y="2"/>
                  </a:lnTo>
                  <a:lnTo>
                    <a:pt x="2" y="2"/>
                  </a:lnTo>
                  <a:lnTo>
                    <a:pt x="2" y="0"/>
                  </a:lnTo>
                  <a:lnTo>
                    <a:pt x="2" y="2"/>
                  </a:lnTo>
                </a:path>
              </a:pathLst>
            </a:custGeom>
            <a:noFill/>
            <a:ln w="4763">
              <a:solidFill>
                <a:srgbClr val="6E6E6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800" kern="1200">
                <a:solidFill>
                  <a:prstClr val="black"/>
                </a:solidFill>
                <a:latin typeface="Century Gothic"/>
                <a:ea typeface="+mn-ea"/>
                <a:cs typeface="+mn-cs"/>
              </a:endParaRPr>
            </a:p>
          </p:txBody>
        </p:sp>
        <p:sp>
          <p:nvSpPr>
            <p:cNvPr id="374" name="Freeform 164"/>
            <p:cNvSpPr>
              <a:spLocks/>
            </p:cNvSpPr>
            <p:nvPr/>
          </p:nvSpPr>
          <p:spPr bwMode="auto">
            <a:xfrm>
              <a:off x="4913" y="2396"/>
              <a:ext cx="5" cy="8"/>
            </a:xfrm>
            <a:custGeom>
              <a:avLst/>
              <a:gdLst>
                <a:gd name="T0" fmla="*/ 0 w 5"/>
                <a:gd name="T1" fmla="*/ 0 h 8"/>
                <a:gd name="T2" fmla="*/ 0 w 5"/>
                <a:gd name="T3" fmla="*/ 2 h 8"/>
                <a:gd name="T4" fmla="*/ 2 w 5"/>
                <a:gd name="T5" fmla="*/ 2 h 8"/>
                <a:gd name="T6" fmla="*/ 2 w 5"/>
                <a:gd name="T7" fmla="*/ 5 h 8"/>
                <a:gd name="T8" fmla="*/ 5 w 5"/>
                <a:gd name="T9" fmla="*/ 5 h 8"/>
                <a:gd name="T10" fmla="*/ 5 w 5"/>
                <a:gd name="T11" fmla="*/ 8 h 8"/>
                <a:gd name="T12" fmla="*/ 2 w 5"/>
                <a:gd name="T13" fmla="*/ 8 h 8"/>
                <a:gd name="T14" fmla="*/ 2 w 5"/>
                <a:gd name="T15" fmla="*/ 5 h 8"/>
                <a:gd name="T16" fmla="*/ 0 w 5"/>
                <a:gd name="T17" fmla="*/ 8 h 8"/>
                <a:gd name="T18" fmla="*/ 0 w 5"/>
                <a:gd name="T19" fmla="*/ 5 h 8"/>
                <a:gd name="T20" fmla="*/ 0 w 5"/>
                <a:gd name="T21" fmla="*/ 2 h 8"/>
                <a:gd name="T22" fmla="*/ 0 w 5"/>
                <a:gd name="T2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8">
                  <a:moveTo>
                    <a:pt x="0" y="0"/>
                  </a:moveTo>
                  <a:lnTo>
                    <a:pt x="0" y="2"/>
                  </a:lnTo>
                  <a:lnTo>
                    <a:pt x="2" y="2"/>
                  </a:lnTo>
                  <a:lnTo>
                    <a:pt x="2" y="5"/>
                  </a:lnTo>
                  <a:lnTo>
                    <a:pt x="5" y="5"/>
                  </a:lnTo>
                  <a:lnTo>
                    <a:pt x="5" y="8"/>
                  </a:lnTo>
                  <a:lnTo>
                    <a:pt x="2" y="8"/>
                  </a:lnTo>
                  <a:lnTo>
                    <a:pt x="2" y="5"/>
                  </a:lnTo>
                  <a:lnTo>
                    <a:pt x="0" y="8"/>
                  </a:lnTo>
                  <a:lnTo>
                    <a:pt x="0" y="5"/>
                  </a:lnTo>
                  <a:lnTo>
                    <a:pt x="0" y="2"/>
                  </a:lnTo>
                  <a:lnTo>
                    <a:pt x="0" y="0"/>
                  </a:lnTo>
                </a:path>
              </a:pathLst>
            </a:custGeom>
            <a:noFill/>
            <a:ln w="4763">
              <a:solidFill>
                <a:srgbClr val="6E6E6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800" kern="1200">
                <a:solidFill>
                  <a:prstClr val="black"/>
                </a:solidFill>
                <a:latin typeface="Century Gothic"/>
                <a:ea typeface="+mn-ea"/>
                <a:cs typeface="+mn-cs"/>
              </a:endParaRPr>
            </a:p>
          </p:txBody>
        </p:sp>
        <p:sp>
          <p:nvSpPr>
            <p:cNvPr id="375" name="Freeform 165"/>
            <p:cNvSpPr>
              <a:spLocks/>
            </p:cNvSpPr>
            <p:nvPr/>
          </p:nvSpPr>
          <p:spPr bwMode="auto">
            <a:xfrm>
              <a:off x="5307" y="2396"/>
              <a:ext cx="8" cy="10"/>
            </a:xfrm>
            <a:custGeom>
              <a:avLst/>
              <a:gdLst>
                <a:gd name="T0" fmla="*/ 8 w 8"/>
                <a:gd name="T1" fmla="*/ 0 h 10"/>
                <a:gd name="T2" fmla="*/ 8 w 8"/>
                <a:gd name="T3" fmla="*/ 2 h 10"/>
                <a:gd name="T4" fmla="*/ 8 w 8"/>
                <a:gd name="T5" fmla="*/ 5 h 10"/>
                <a:gd name="T6" fmla="*/ 8 w 8"/>
                <a:gd name="T7" fmla="*/ 8 h 10"/>
                <a:gd name="T8" fmla="*/ 5 w 8"/>
                <a:gd name="T9" fmla="*/ 8 h 10"/>
                <a:gd name="T10" fmla="*/ 5 w 8"/>
                <a:gd name="T11" fmla="*/ 10 h 10"/>
                <a:gd name="T12" fmla="*/ 3 w 8"/>
                <a:gd name="T13" fmla="*/ 10 h 10"/>
                <a:gd name="T14" fmla="*/ 3 w 8"/>
                <a:gd name="T15" fmla="*/ 8 h 10"/>
                <a:gd name="T16" fmla="*/ 3 w 8"/>
                <a:gd name="T17" fmla="*/ 5 h 10"/>
                <a:gd name="T18" fmla="*/ 0 w 8"/>
                <a:gd name="T19" fmla="*/ 5 h 10"/>
                <a:gd name="T20" fmla="*/ 0 w 8"/>
                <a:gd name="T21" fmla="*/ 2 h 10"/>
                <a:gd name="T22" fmla="*/ 3 w 8"/>
                <a:gd name="T23" fmla="*/ 2 h 10"/>
                <a:gd name="T24" fmla="*/ 3 w 8"/>
                <a:gd name="T25" fmla="*/ 5 h 10"/>
                <a:gd name="T26" fmla="*/ 3 w 8"/>
                <a:gd name="T27" fmla="*/ 2 h 10"/>
                <a:gd name="T28" fmla="*/ 5 w 8"/>
                <a:gd name="T29" fmla="*/ 2 h 10"/>
                <a:gd name="T30" fmla="*/ 5 w 8"/>
                <a:gd name="T31" fmla="*/ 0 h 10"/>
                <a:gd name="T32" fmla="*/ 8 w 8"/>
                <a:gd name="T33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" h="10">
                  <a:moveTo>
                    <a:pt x="8" y="0"/>
                  </a:moveTo>
                  <a:lnTo>
                    <a:pt x="8" y="2"/>
                  </a:lnTo>
                  <a:lnTo>
                    <a:pt x="8" y="5"/>
                  </a:lnTo>
                  <a:lnTo>
                    <a:pt x="8" y="8"/>
                  </a:lnTo>
                  <a:lnTo>
                    <a:pt x="5" y="8"/>
                  </a:lnTo>
                  <a:lnTo>
                    <a:pt x="5" y="10"/>
                  </a:lnTo>
                  <a:lnTo>
                    <a:pt x="3" y="10"/>
                  </a:lnTo>
                  <a:lnTo>
                    <a:pt x="3" y="8"/>
                  </a:lnTo>
                  <a:lnTo>
                    <a:pt x="3" y="5"/>
                  </a:lnTo>
                  <a:lnTo>
                    <a:pt x="0" y="5"/>
                  </a:lnTo>
                  <a:lnTo>
                    <a:pt x="0" y="2"/>
                  </a:lnTo>
                  <a:lnTo>
                    <a:pt x="3" y="2"/>
                  </a:lnTo>
                  <a:lnTo>
                    <a:pt x="3" y="5"/>
                  </a:lnTo>
                  <a:lnTo>
                    <a:pt x="3" y="2"/>
                  </a:lnTo>
                  <a:lnTo>
                    <a:pt x="5" y="2"/>
                  </a:lnTo>
                  <a:lnTo>
                    <a:pt x="5" y="0"/>
                  </a:lnTo>
                  <a:lnTo>
                    <a:pt x="8" y="0"/>
                  </a:lnTo>
                </a:path>
              </a:pathLst>
            </a:custGeom>
            <a:noFill/>
            <a:ln w="4763">
              <a:solidFill>
                <a:srgbClr val="6E6E6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800" kern="1200">
                <a:solidFill>
                  <a:prstClr val="black"/>
                </a:solidFill>
                <a:latin typeface="Century Gothic"/>
                <a:ea typeface="+mn-ea"/>
                <a:cs typeface="+mn-cs"/>
              </a:endParaRPr>
            </a:p>
          </p:txBody>
        </p:sp>
        <p:sp>
          <p:nvSpPr>
            <p:cNvPr id="376" name="Freeform 166"/>
            <p:cNvSpPr>
              <a:spLocks/>
            </p:cNvSpPr>
            <p:nvPr/>
          </p:nvSpPr>
          <p:spPr bwMode="auto">
            <a:xfrm>
              <a:off x="5135" y="2393"/>
              <a:ext cx="99" cy="128"/>
            </a:xfrm>
            <a:custGeom>
              <a:avLst/>
              <a:gdLst>
                <a:gd name="T0" fmla="*/ 88 w 99"/>
                <a:gd name="T1" fmla="*/ 3 h 128"/>
                <a:gd name="T2" fmla="*/ 99 w 99"/>
                <a:gd name="T3" fmla="*/ 5 h 128"/>
                <a:gd name="T4" fmla="*/ 91 w 99"/>
                <a:gd name="T5" fmla="*/ 13 h 128"/>
                <a:gd name="T6" fmla="*/ 91 w 99"/>
                <a:gd name="T7" fmla="*/ 21 h 128"/>
                <a:gd name="T8" fmla="*/ 86 w 99"/>
                <a:gd name="T9" fmla="*/ 26 h 128"/>
                <a:gd name="T10" fmla="*/ 78 w 99"/>
                <a:gd name="T11" fmla="*/ 26 h 128"/>
                <a:gd name="T12" fmla="*/ 75 w 99"/>
                <a:gd name="T13" fmla="*/ 29 h 128"/>
                <a:gd name="T14" fmla="*/ 81 w 99"/>
                <a:gd name="T15" fmla="*/ 34 h 128"/>
                <a:gd name="T16" fmla="*/ 70 w 99"/>
                <a:gd name="T17" fmla="*/ 29 h 128"/>
                <a:gd name="T18" fmla="*/ 70 w 99"/>
                <a:gd name="T19" fmla="*/ 34 h 128"/>
                <a:gd name="T20" fmla="*/ 68 w 99"/>
                <a:gd name="T21" fmla="*/ 37 h 128"/>
                <a:gd name="T22" fmla="*/ 60 w 99"/>
                <a:gd name="T23" fmla="*/ 42 h 128"/>
                <a:gd name="T24" fmla="*/ 60 w 99"/>
                <a:gd name="T25" fmla="*/ 50 h 128"/>
                <a:gd name="T26" fmla="*/ 60 w 99"/>
                <a:gd name="T27" fmla="*/ 58 h 128"/>
                <a:gd name="T28" fmla="*/ 65 w 99"/>
                <a:gd name="T29" fmla="*/ 63 h 128"/>
                <a:gd name="T30" fmla="*/ 62 w 99"/>
                <a:gd name="T31" fmla="*/ 66 h 128"/>
                <a:gd name="T32" fmla="*/ 62 w 99"/>
                <a:gd name="T33" fmla="*/ 79 h 128"/>
                <a:gd name="T34" fmla="*/ 62 w 99"/>
                <a:gd name="T35" fmla="*/ 86 h 128"/>
                <a:gd name="T36" fmla="*/ 54 w 99"/>
                <a:gd name="T37" fmla="*/ 86 h 128"/>
                <a:gd name="T38" fmla="*/ 52 w 99"/>
                <a:gd name="T39" fmla="*/ 92 h 128"/>
                <a:gd name="T40" fmla="*/ 44 w 99"/>
                <a:gd name="T41" fmla="*/ 97 h 128"/>
                <a:gd name="T42" fmla="*/ 39 w 99"/>
                <a:gd name="T43" fmla="*/ 89 h 128"/>
                <a:gd name="T44" fmla="*/ 28 w 99"/>
                <a:gd name="T45" fmla="*/ 92 h 128"/>
                <a:gd name="T46" fmla="*/ 21 w 99"/>
                <a:gd name="T47" fmla="*/ 97 h 128"/>
                <a:gd name="T48" fmla="*/ 18 w 99"/>
                <a:gd name="T49" fmla="*/ 107 h 128"/>
                <a:gd name="T50" fmla="*/ 15 w 99"/>
                <a:gd name="T51" fmla="*/ 113 h 128"/>
                <a:gd name="T52" fmla="*/ 23 w 99"/>
                <a:gd name="T53" fmla="*/ 120 h 128"/>
                <a:gd name="T54" fmla="*/ 18 w 99"/>
                <a:gd name="T55" fmla="*/ 128 h 128"/>
                <a:gd name="T56" fmla="*/ 10 w 99"/>
                <a:gd name="T57" fmla="*/ 123 h 128"/>
                <a:gd name="T58" fmla="*/ 10 w 99"/>
                <a:gd name="T59" fmla="*/ 115 h 128"/>
                <a:gd name="T60" fmla="*/ 8 w 99"/>
                <a:gd name="T61" fmla="*/ 110 h 128"/>
                <a:gd name="T62" fmla="*/ 2 w 99"/>
                <a:gd name="T63" fmla="*/ 105 h 128"/>
                <a:gd name="T64" fmla="*/ 5 w 99"/>
                <a:gd name="T65" fmla="*/ 97 h 128"/>
                <a:gd name="T66" fmla="*/ 2 w 99"/>
                <a:gd name="T67" fmla="*/ 92 h 128"/>
                <a:gd name="T68" fmla="*/ 0 w 99"/>
                <a:gd name="T69" fmla="*/ 86 h 128"/>
                <a:gd name="T70" fmla="*/ 5 w 99"/>
                <a:gd name="T71" fmla="*/ 79 h 128"/>
                <a:gd name="T72" fmla="*/ 8 w 99"/>
                <a:gd name="T73" fmla="*/ 73 h 128"/>
                <a:gd name="T74" fmla="*/ 15 w 99"/>
                <a:gd name="T75" fmla="*/ 66 h 128"/>
                <a:gd name="T76" fmla="*/ 13 w 99"/>
                <a:gd name="T77" fmla="*/ 55 h 128"/>
                <a:gd name="T78" fmla="*/ 15 w 99"/>
                <a:gd name="T79" fmla="*/ 50 h 128"/>
                <a:gd name="T80" fmla="*/ 15 w 99"/>
                <a:gd name="T81" fmla="*/ 42 h 128"/>
                <a:gd name="T82" fmla="*/ 18 w 99"/>
                <a:gd name="T83" fmla="*/ 37 h 128"/>
                <a:gd name="T84" fmla="*/ 23 w 99"/>
                <a:gd name="T85" fmla="*/ 32 h 128"/>
                <a:gd name="T86" fmla="*/ 26 w 99"/>
                <a:gd name="T87" fmla="*/ 26 h 128"/>
                <a:gd name="T88" fmla="*/ 31 w 99"/>
                <a:gd name="T89" fmla="*/ 19 h 128"/>
                <a:gd name="T90" fmla="*/ 39 w 99"/>
                <a:gd name="T91" fmla="*/ 13 h 128"/>
                <a:gd name="T92" fmla="*/ 47 w 99"/>
                <a:gd name="T93" fmla="*/ 21 h 128"/>
                <a:gd name="T94" fmla="*/ 54 w 99"/>
                <a:gd name="T95" fmla="*/ 29 h 128"/>
                <a:gd name="T96" fmla="*/ 65 w 99"/>
                <a:gd name="T97" fmla="*/ 26 h 128"/>
                <a:gd name="T98" fmla="*/ 68 w 99"/>
                <a:gd name="T99" fmla="*/ 21 h 128"/>
                <a:gd name="T100" fmla="*/ 73 w 99"/>
                <a:gd name="T101" fmla="*/ 13 h 128"/>
                <a:gd name="T102" fmla="*/ 73 w 99"/>
                <a:gd name="T103" fmla="*/ 5 h 128"/>
                <a:gd name="T104" fmla="*/ 78 w 99"/>
                <a:gd name="T105" fmla="*/ 0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9" h="128">
                  <a:moveTo>
                    <a:pt x="81" y="0"/>
                  </a:moveTo>
                  <a:lnTo>
                    <a:pt x="83" y="0"/>
                  </a:lnTo>
                  <a:lnTo>
                    <a:pt x="83" y="3"/>
                  </a:lnTo>
                  <a:lnTo>
                    <a:pt x="86" y="3"/>
                  </a:lnTo>
                  <a:lnTo>
                    <a:pt x="88" y="3"/>
                  </a:lnTo>
                  <a:lnTo>
                    <a:pt x="91" y="3"/>
                  </a:lnTo>
                  <a:lnTo>
                    <a:pt x="91" y="5"/>
                  </a:lnTo>
                  <a:lnTo>
                    <a:pt x="94" y="5"/>
                  </a:lnTo>
                  <a:lnTo>
                    <a:pt x="96" y="5"/>
                  </a:lnTo>
                  <a:lnTo>
                    <a:pt x="99" y="5"/>
                  </a:lnTo>
                  <a:lnTo>
                    <a:pt x="99" y="8"/>
                  </a:lnTo>
                  <a:lnTo>
                    <a:pt x="96" y="8"/>
                  </a:lnTo>
                  <a:lnTo>
                    <a:pt x="94" y="8"/>
                  </a:lnTo>
                  <a:lnTo>
                    <a:pt x="91" y="11"/>
                  </a:lnTo>
                  <a:lnTo>
                    <a:pt x="91" y="13"/>
                  </a:lnTo>
                  <a:lnTo>
                    <a:pt x="94" y="13"/>
                  </a:lnTo>
                  <a:lnTo>
                    <a:pt x="91" y="13"/>
                  </a:lnTo>
                  <a:lnTo>
                    <a:pt x="91" y="16"/>
                  </a:lnTo>
                  <a:lnTo>
                    <a:pt x="91" y="19"/>
                  </a:lnTo>
                  <a:lnTo>
                    <a:pt x="91" y="21"/>
                  </a:lnTo>
                  <a:lnTo>
                    <a:pt x="91" y="24"/>
                  </a:lnTo>
                  <a:lnTo>
                    <a:pt x="88" y="26"/>
                  </a:lnTo>
                  <a:lnTo>
                    <a:pt x="88" y="29"/>
                  </a:lnTo>
                  <a:lnTo>
                    <a:pt x="86" y="29"/>
                  </a:lnTo>
                  <a:lnTo>
                    <a:pt x="86" y="26"/>
                  </a:lnTo>
                  <a:lnTo>
                    <a:pt x="83" y="26"/>
                  </a:lnTo>
                  <a:lnTo>
                    <a:pt x="81" y="26"/>
                  </a:lnTo>
                  <a:lnTo>
                    <a:pt x="83" y="26"/>
                  </a:lnTo>
                  <a:lnTo>
                    <a:pt x="81" y="26"/>
                  </a:lnTo>
                  <a:lnTo>
                    <a:pt x="78" y="26"/>
                  </a:lnTo>
                  <a:lnTo>
                    <a:pt x="78" y="24"/>
                  </a:lnTo>
                  <a:lnTo>
                    <a:pt x="78" y="26"/>
                  </a:lnTo>
                  <a:lnTo>
                    <a:pt x="75" y="29"/>
                  </a:lnTo>
                  <a:lnTo>
                    <a:pt x="78" y="29"/>
                  </a:lnTo>
                  <a:lnTo>
                    <a:pt x="75" y="29"/>
                  </a:lnTo>
                  <a:lnTo>
                    <a:pt x="73" y="29"/>
                  </a:lnTo>
                  <a:lnTo>
                    <a:pt x="75" y="29"/>
                  </a:lnTo>
                  <a:lnTo>
                    <a:pt x="75" y="32"/>
                  </a:lnTo>
                  <a:lnTo>
                    <a:pt x="78" y="32"/>
                  </a:lnTo>
                  <a:lnTo>
                    <a:pt x="81" y="34"/>
                  </a:lnTo>
                  <a:lnTo>
                    <a:pt x="78" y="34"/>
                  </a:lnTo>
                  <a:lnTo>
                    <a:pt x="75" y="34"/>
                  </a:lnTo>
                  <a:lnTo>
                    <a:pt x="73" y="34"/>
                  </a:lnTo>
                  <a:lnTo>
                    <a:pt x="70" y="32"/>
                  </a:lnTo>
                  <a:lnTo>
                    <a:pt x="70" y="29"/>
                  </a:lnTo>
                  <a:lnTo>
                    <a:pt x="68" y="29"/>
                  </a:lnTo>
                  <a:lnTo>
                    <a:pt x="70" y="32"/>
                  </a:lnTo>
                  <a:lnTo>
                    <a:pt x="68" y="32"/>
                  </a:lnTo>
                  <a:lnTo>
                    <a:pt x="70" y="32"/>
                  </a:lnTo>
                  <a:lnTo>
                    <a:pt x="70" y="34"/>
                  </a:lnTo>
                  <a:lnTo>
                    <a:pt x="73" y="34"/>
                  </a:lnTo>
                  <a:lnTo>
                    <a:pt x="73" y="37"/>
                  </a:lnTo>
                  <a:lnTo>
                    <a:pt x="70" y="37"/>
                  </a:lnTo>
                  <a:lnTo>
                    <a:pt x="68" y="39"/>
                  </a:lnTo>
                  <a:lnTo>
                    <a:pt x="68" y="37"/>
                  </a:lnTo>
                  <a:lnTo>
                    <a:pt x="65" y="37"/>
                  </a:lnTo>
                  <a:lnTo>
                    <a:pt x="62" y="37"/>
                  </a:lnTo>
                  <a:lnTo>
                    <a:pt x="60" y="37"/>
                  </a:lnTo>
                  <a:lnTo>
                    <a:pt x="60" y="39"/>
                  </a:lnTo>
                  <a:lnTo>
                    <a:pt x="60" y="42"/>
                  </a:lnTo>
                  <a:lnTo>
                    <a:pt x="60" y="45"/>
                  </a:lnTo>
                  <a:lnTo>
                    <a:pt x="62" y="45"/>
                  </a:lnTo>
                  <a:lnTo>
                    <a:pt x="62" y="47"/>
                  </a:lnTo>
                  <a:lnTo>
                    <a:pt x="60" y="47"/>
                  </a:lnTo>
                  <a:lnTo>
                    <a:pt x="60" y="50"/>
                  </a:lnTo>
                  <a:lnTo>
                    <a:pt x="57" y="50"/>
                  </a:lnTo>
                  <a:lnTo>
                    <a:pt x="57" y="52"/>
                  </a:lnTo>
                  <a:lnTo>
                    <a:pt x="57" y="55"/>
                  </a:lnTo>
                  <a:lnTo>
                    <a:pt x="60" y="55"/>
                  </a:lnTo>
                  <a:lnTo>
                    <a:pt x="60" y="58"/>
                  </a:lnTo>
                  <a:lnTo>
                    <a:pt x="62" y="58"/>
                  </a:lnTo>
                  <a:lnTo>
                    <a:pt x="62" y="60"/>
                  </a:lnTo>
                  <a:lnTo>
                    <a:pt x="62" y="58"/>
                  </a:lnTo>
                  <a:lnTo>
                    <a:pt x="65" y="60"/>
                  </a:lnTo>
                  <a:lnTo>
                    <a:pt x="65" y="63"/>
                  </a:lnTo>
                  <a:lnTo>
                    <a:pt x="68" y="66"/>
                  </a:lnTo>
                  <a:lnTo>
                    <a:pt x="68" y="68"/>
                  </a:lnTo>
                  <a:lnTo>
                    <a:pt x="65" y="68"/>
                  </a:lnTo>
                  <a:lnTo>
                    <a:pt x="65" y="66"/>
                  </a:lnTo>
                  <a:lnTo>
                    <a:pt x="62" y="66"/>
                  </a:lnTo>
                  <a:lnTo>
                    <a:pt x="62" y="68"/>
                  </a:lnTo>
                  <a:lnTo>
                    <a:pt x="62" y="71"/>
                  </a:lnTo>
                  <a:lnTo>
                    <a:pt x="62" y="73"/>
                  </a:lnTo>
                  <a:lnTo>
                    <a:pt x="62" y="76"/>
                  </a:lnTo>
                  <a:lnTo>
                    <a:pt x="62" y="79"/>
                  </a:lnTo>
                  <a:lnTo>
                    <a:pt x="65" y="79"/>
                  </a:lnTo>
                  <a:lnTo>
                    <a:pt x="65" y="81"/>
                  </a:lnTo>
                  <a:lnTo>
                    <a:pt x="65" y="84"/>
                  </a:lnTo>
                  <a:lnTo>
                    <a:pt x="65" y="86"/>
                  </a:lnTo>
                  <a:lnTo>
                    <a:pt x="62" y="86"/>
                  </a:lnTo>
                  <a:lnTo>
                    <a:pt x="60" y="86"/>
                  </a:lnTo>
                  <a:lnTo>
                    <a:pt x="57" y="86"/>
                  </a:lnTo>
                  <a:lnTo>
                    <a:pt x="57" y="84"/>
                  </a:lnTo>
                  <a:lnTo>
                    <a:pt x="54" y="84"/>
                  </a:lnTo>
                  <a:lnTo>
                    <a:pt x="54" y="86"/>
                  </a:lnTo>
                  <a:lnTo>
                    <a:pt x="52" y="86"/>
                  </a:lnTo>
                  <a:lnTo>
                    <a:pt x="52" y="89"/>
                  </a:lnTo>
                  <a:lnTo>
                    <a:pt x="54" y="89"/>
                  </a:lnTo>
                  <a:lnTo>
                    <a:pt x="54" y="92"/>
                  </a:lnTo>
                  <a:lnTo>
                    <a:pt x="52" y="92"/>
                  </a:lnTo>
                  <a:lnTo>
                    <a:pt x="52" y="94"/>
                  </a:lnTo>
                  <a:lnTo>
                    <a:pt x="52" y="97"/>
                  </a:lnTo>
                  <a:lnTo>
                    <a:pt x="49" y="97"/>
                  </a:lnTo>
                  <a:lnTo>
                    <a:pt x="47" y="97"/>
                  </a:lnTo>
                  <a:lnTo>
                    <a:pt x="44" y="97"/>
                  </a:lnTo>
                  <a:lnTo>
                    <a:pt x="41" y="97"/>
                  </a:lnTo>
                  <a:lnTo>
                    <a:pt x="39" y="97"/>
                  </a:lnTo>
                  <a:lnTo>
                    <a:pt x="39" y="94"/>
                  </a:lnTo>
                  <a:lnTo>
                    <a:pt x="39" y="92"/>
                  </a:lnTo>
                  <a:lnTo>
                    <a:pt x="39" y="89"/>
                  </a:lnTo>
                  <a:lnTo>
                    <a:pt x="36" y="89"/>
                  </a:lnTo>
                  <a:lnTo>
                    <a:pt x="34" y="89"/>
                  </a:lnTo>
                  <a:lnTo>
                    <a:pt x="31" y="89"/>
                  </a:lnTo>
                  <a:lnTo>
                    <a:pt x="31" y="92"/>
                  </a:lnTo>
                  <a:lnTo>
                    <a:pt x="28" y="92"/>
                  </a:lnTo>
                  <a:lnTo>
                    <a:pt x="26" y="92"/>
                  </a:lnTo>
                  <a:lnTo>
                    <a:pt x="26" y="94"/>
                  </a:lnTo>
                  <a:lnTo>
                    <a:pt x="23" y="94"/>
                  </a:lnTo>
                  <a:lnTo>
                    <a:pt x="23" y="97"/>
                  </a:lnTo>
                  <a:lnTo>
                    <a:pt x="21" y="97"/>
                  </a:lnTo>
                  <a:lnTo>
                    <a:pt x="21" y="99"/>
                  </a:lnTo>
                  <a:lnTo>
                    <a:pt x="21" y="102"/>
                  </a:lnTo>
                  <a:lnTo>
                    <a:pt x="21" y="105"/>
                  </a:lnTo>
                  <a:lnTo>
                    <a:pt x="21" y="107"/>
                  </a:lnTo>
                  <a:lnTo>
                    <a:pt x="18" y="107"/>
                  </a:lnTo>
                  <a:lnTo>
                    <a:pt x="15" y="107"/>
                  </a:lnTo>
                  <a:lnTo>
                    <a:pt x="13" y="107"/>
                  </a:lnTo>
                  <a:lnTo>
                    <a:pt x="13" y="110"/>
                  </a:lnTo>
                  <a:lnTo>
                    <a:pt x="15" y="110"/>
                  </a:lnTo>
                  <a:lnTo>
                    <a:pt x="15" y="113"/>
                  </a:lnTo>
                  <a:lnTo>
                    <a:pt x="18" y="113"/>
                  </a:lnTo>
                  <a:lnTo>
                    <a:pt x="18" y="115"/>
                  </a:lnTo>
                  <a:lnTo>
                    <a:pt x="21" y="115"/>
                  </a:lnTo>
                  <a:lnTo>
                    <a:pt x="23" y="118"/>
                  </a:lnTo>
                  <a:lnTo>
                    <a:pt x="23" y="120"/>
                  </a:lnTo>
                  <a:lnTo>
                    <a:pt x="23" y="123"/>
                  </a:lnTo>
                  <a:lnTo>
                    <a:pt x="21" y="123"/>
                  </a:lnTo>
                  <a:lnTo>
                    <a:pt x="21" y="126"/>
                  </a:lnTo>
                  <a:lnTo>
                    <a:pt x="21" y="128"/>
                  </a:lnTo>
                  <a:lnTo>
                    <a:pt x="18" y="128"/>
                  </a:lnTo>
                  <a:lnTo>
                    <a:pt x="15" y="128"/>
                  </a:lnTo>
                  <a:lnTo>
                    <a:pt x="15" y="126"/>
                  </a:lnTo>
                  <a:lnTo>
                    <a:pt x="13" y="126"/>
                  </a:lnTo>
                  <a:lnTo>
                    <a:pt x="13" y="123"/>
                  </a:lnTo>
                  <a:lnTo>
                    <a:pt x="10" y="123"/>
                  </a:lnTo>
                  <a:lnTo>
                    <a:pt x="10" y="120"/>
                  </a:lnTo>
                  <a:lnTo>
                    <a:pt x="10" y="118"/>
                  </a:lnTo>
                  <a:lnTo>
                    <a:pt x="13" y="118"/>
                  </a:lnTo>
                  <a:lnTo>
                    <a:pt x="13" y="115"/>
                  </a:lnTo>
                  <a:lnTo>
                    <a:pt x="10" y="115"/>
                  </a:lnTo>
                  <a:lnTo>
                    <a:pt x="8" y="115"/>
                  </a:lnTo>
                  <a:lnTo>
                    <a:pt x="8" y="113"/>
                  </a:lnTo>
                  <a:lnTo>
                    <a:pt x="8" y="110"/>
                  </a:lnTo>
                  <a:lnTo>
                    <a:pt x="8" y="113"/>
                  </a:lnTo>
                  <a:lnTo>
                    <a:pt x="8" y="110"/>
                  </a:lnTo>
                  <a:lnTo>
                    <a:pt x="8" y="107"/>
                  </a:lnTo>
                  <a:lnTo>
                    <a:pt x="8" y="105"/>
                  </a:lnTo>
                  <a:lnTo>
                    <a:pt x="8" y="107"/>
                  </a:lnTo>
                  <a:lnTo>
                    <a:pt x="5" y="107"/>
                  </a:lnTo>
                  <a:lnTo>
                    <a:pt x="2" y="105"/>
                  </a:lnTo>
                  <a:lnTo>
                    <a:pt x="5" y="105"/>
                  </a:lnTo>
                  <a:lnTo>
                    <a:pt x="5" y="102"/>
                  </a:lnTo>
                  <a:lnTo>
                    <a:pt x="5" y="99"/>
                  </a:lnTo>
                  <a:lnTo>
                    <a:pt x="2" y="99"/>
                  </a:lnTo>
                  <a:lnTo>
                    <a:pt x="5" y="97"/>
                  </a:lnTo>
                  <a:lnTo>
                    <a:pt x="5" y="94"/>
                  </a:lnTo>
                  <a:lnTo>
                    <a:pt x="2" y="94"/>
                  </a:lnTo>
                  <a:lnTo>
                    <a:pt x="0" y="94"/>
                  </a:lnTo>
                  <a:lnTo>
                    <a:pt x="0" y="92"/>
                  </a:lnTo>
                  <a:lnTo>
                    <a:pt x="2" y="92"/>
                  </a:lnTo>
                  <a:lnTo>
                    <a:pt x="0" y="92"/>
                  </a:lnTo>
                  <a:lnTo>
                    <a:pt x="0" y="89"/>
                  </a:lnTo>
                  <a:lnTo>
                    <a:pt x="0" y="86"/>
                  </a:lnTo>
                  <a:lnTo>
                    <a:pt x="2" y="86"/>
                  </a:lnTo>
                  <a:lnTo>
                    <a:pt x="0" y="86"/>
                  </a:lnTo>
                  <a:lnTo>
                    <a:pt x="0" y="84"/>
                  </a:lnTo>
                  <a:lnTo>
                    <a:pt x="0" y="81"/>
                  </a:lnTo>
                  <a:lnTo>
                    <a:pt x="0" y="79"/>
                  </a:lnTo>
                  <a:lnTo>
                    <a:pt x="2" y="79"/>
                  </a:lnTo>
                  <a:lnTo>
                    <a:pt x="5" y="79"/>
                  </a:lnTo>
                  <a:lnTo>
                    <a:pt x="2" y="79"/>
                  </a:lnTo>
                  <a:lnTo>
                    <a:pt x="2" y="76"/>
                  </a:lnTo>
                  <a:lnTo>
                    <a:pt x="5" y="76"/>
                  </a:lnTo>
                  <a:lnTo>
                    <a:pt x="5" y="73"/>
                  </a:lnTo>
                  <a:lnTo>
                    <a:pt x="8" y="73"/>
                  </a:lnTo>
                  <a:lnTo>
                    <a:pt x="10" y="73"/>
                  </a:lnTo>
                  <a:lnTo>
                    <a:pt x="10" y="71"/>
                  </a:lnTo>
                  <a:lnTo>
                    <a:pt x="13" y="71"/>
                  </a:lnTo>
                  <a:lnTo>
                    <a:pt x="13" y="68"/>
                  </a:lnTo>
                  <a:lnTo>
                    <a:pt x="15" y="66"/>
                  </a:lnTo>
                  <a:lnTo>
                    <a:pt x="15" y="63"/>
                  </a:lnTo>
                  <a:lnTo>
                    <a:pt x="15" y="60"/>
                  </a:lnTo>
                  <a:lnTo>
                    <a:pt x="15" y="58"/>
                  </a:lnTo>
                  <a:lnTo>
                    <a:pt x="13" y="58"/>
                  </a:lnTo>
                  <a:lnTo>
                    <a:pt x="13" y="55"/>
                  </a:lnTo>
                  <a:lnTo>
                    <a:pt x="13" y="52"/>
                  </a:lnTo>
                  <a:lnTo>
                    <a:pt x="13" y="50"/>
                  </a:lnTo>
                  <a:lnTo>
                    <a:pt x="10" y="50"/>
                  </a:lnTo>
                  <a:lnTo>
                    <a:pt x="13" y="50"/>
                  </a:lnTo>
                  <a:lnTo>
                    <a:pt x="15" y="50"/>
                  </a:lnTo>
                  <a:lnTo>
                    <a:pt x="18" y="50"/>
                  </a:lnTo>
                  <a:lnTo>
                    <a:pt x="18" y="47"/>
                  </a:lnTo>
                  <a:lnTo>
                    <a:pt x="18" y="45"/>
                  </a:lnTo>
                  <a:lnTo>
                    <a:pt x="18" y="42"/>
                  </a:lnTo>
                  <a:lnTo>
                    <a:pt x="15" y="42"/>
                  </a:lnTo>
                  <a:lnTo>
                    <a:pt x="18" y="42"/>
                  </a:lnTo>
                  <a:lnTo>
                    <a:pt x="15" y="42"/>
                  </a:lnTo>
                  <a:lnTo>
                    <a:pt x="15" y="39"/>
                  </a:lnTo>
                  <a:lnTo>
                    <a:pt x="18" y="39"/>
                  </a:lnTo>
                  <a:lnTo>
                    <a:pt x="18" y="37"/>
                  </a:lnTo>
                  <a:lnTo>
                    <a:pt x="21" y="37"/>
                  </a:lnTo>
                  <a:lnTo>
                    <a:pt x="18" y="34"/>
                  </a:lnTo>
                  <a:lnTo>
                    <a:pt x="21" y="34"/>
                  </a:lnTo>
                  <a:lnTo>
                    <a:pt x="21" y="32"/>
                  </a:lnTo>
                  <a:lnTo>
                    <a:pt x="23" y="32"/>
                  </a:lnTo>
                  <a:lnTo>
                    <a:pt x="21" y="32"/>
                  </a:lnTo>
                  <a:lnTo>
                    <a:pt x="23" y="32"/>
                  </a:lnTo>
                  <a:lnTo>
                    <a:pt x="23" y="29"/>
                  </a:lnTo>
                  <a:lnTo>
                    <a:pt x="23" y="26"/>
                  </a:lnTo>
                  <a:lnTo>
                    <a:pt x="26" y="26"/>
                  </a:lnTo>
                  <a:lnTo>
                    <a:pt x="28" y="26"/>
                  </a:lnTo>
                  <a:lnTo>
                    <a:pt x="28" y="24"/>
                  </a:lnTo>
                  <a:lnTo>
                    <a:pt x="28" y="21"/>
                  </a:lnTo>
                  <a:lnTo>
                    <a:pt x="31" y="21"/>
                  </a:lnTo>
                  <a:lnTo>
                    <a:pt x="31" y="19"/>
                  </a:lnTo>
                  <a:lnTo>
                    <a:pt x="34" y="19"/>
                  </a:lnTo>
                  <a:lnTo>
                    <a:pt x="34" y="16"/>
                  </a:lnTo>
                  <a:lnTo>
                    <a:pt x="34" y="13"/>
                  </a:lnTo>
                  <a:lnTo>
                    <a:pt x="36" y="13"/>
                  </a:lnTo>
                  <a:lnTo>
                    <a:pt x="39" y="13"/>
                  </a:lnTo>
                  <a:lnTo>
                    <a:pt x="41" y="16"/>
                  </a:lnTo>
                  <a:lnTo>
                    <a:pt x="44" y="16"/>
                  </a:lnTo>
                  <a:lnTo>
                    <a:pt x="44" y="19"/>
                  </a:lnTo>
                  <a:lnTo>
                    <a:pt x="47" y="19"/>
                  </a:lnTo>
                  <a:lnTo>
                    <a:pt x="47" y="21"/>
                  </a:lnTo>
                  <a:lnTo>
                    <a:pt x="49" y="21"/>
                  </a:lnTo>
                  <a:lnTo>
                    <a:pt x="52" y="24"/>
                  </a:lnTo>
                  <a:lnTo>
                    <a:pt x="52" y="26"/>
                  </a:lnTo>
                  <a:lnTo>
                    <a:pt x="54" y="26"/>
                  </a:lnTo>
                  <a:lnTo>
                    <a:pt x="54" y="29"/>
                  </a:lnTo>
                  <a:lnTo>
                    <a:pt x="57" y="29"/>
                  </a:lnTo>
                  <a:lnTo>
                    <a:pt x="60" y="29"/>
                  </a:lnTo>
                  <a:lnTo>
                    <a:pt x="62" y="29"/>
                  </a:lnTo>
                  <a:lnTo>
                    <a:pt x="62" y="26"/>
                  </a:lnTo>
                  <a:lnTo>
                    <a:pt x="65" y="26"/>
                  </a:lnTo>
                  <a:lnTo>
                    <a:pt x="68" y="26"/>
                  </a:lnTo>
                  <a:lnTo>
                    <a:pt x="65" y="26"/>
                  </a:lnTo>
                  <a:lnTo>
                    <a:pt x="65" y="24"/>
                  </a:lnTo>
                  <a:lnTo>
                    <a:pt x="68" y="24"/>
                  </a:lnTo>
                  <a:lnTo>
                    <a:pt x="68" y="21"/>
                  </a:lnTo>
                  <a:lnTo>
                    <a:pt x="70" y="21"/>
                  </a:lnTo>
                  <a:lnTo>
                    <a:pt x="70" y="19"/>
                  </a:lnTo>
                  <a:lnTo>
                    <a:pt x="70" y="16"/>
                  </a:lnTo>
                  <a:lnTo>
                    <a:pt x="70" y="13"/>
                  </a:lnTo>
                  <a:lnTo>
                    <a:pt x="73" y="13"/>
                  </a:lnTo>
                  <a:lnTo>
                    <a:pt x="70" y="13"/>
                  </a:lnTo>
                  <a:lnTo>
                    <a:pt x="70" y="11"/>
                  </a:lnTo>
                  <a:lnTo>
                    <a:pt x="73" y="11"/>
                  </a:lnTo>
                  <a:lnTo>
                    <a:pt x="73" y="8"/>
                  </a:lnTo>
                  <a:lnTo>
                    <a:pt x="73" y="5"/>
                  </a:lnTo>
                  <a:lnTo>
                    <a:pt x="75" y="5"/>
                  </a:lnTo>
                  <a:lnTo>
                    <a:pt x="73" y="5"/>
                  </a:lnTo>
                  <a:lnTo>
                    <a:pt x="73" y="3"/>
                  </a:lnTo>
                  <a:lnTo>
                    <a:pt x="75" y="3"/>
                  </a:lnTo>
                  <a:lnTo>
                    <a:pt x="78" y="0"/>
                  </a:lnTo>
                  <a:lnTo>
                    <a:pt x="81" y="0"/>
                  </a:lnTo>
                </a:path>
              </a:pathLst>
            </a:custGeom>
            <a:noFill/>
            <a:ln w="4763">
              <a:solidFill>
                <a:srgbClr val="6E6E6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800" kern="1200">
                <a:solidFill>
                  <a:prstClr val="black"/>
                </a:solidFill>
                <a:latin typeface="Century Gothic"/>
                <a:ea typeface="+mn-ea"/>
                <a:cs typeface="+mn-cs"/>
              </a:endParaRPr>
            </a:p>
          </p:txBody>
        </p:sp>
        <p:sp>
          <p:nvSpPr>
            <p:cNvPr id="377" name="Freeform 167"/>
            <p:cNvSpPr>
              <a:spLocks/>
            </p:cNvSpPr>
            <p:nvPr/>
          </p:nvSpPr>
          <p:spPr bwMode="auto">
            <a:xfrm>
              <a:off x="5317" y="2391"/>
              <a:ext cx="16" cy="7"/>
            </a:xfrm>
            <a:custGeom>
              <a:avLst/>
              <a:gdLst>
                <a:gd name="T0" fmla="*/ 6 w 16"/>
                <a:gd name="T1" fmla="*/ 0 h 7"/>
                <a:gd name="T2" fmla="*/ 8 w 16"/>
                <a:gd name="T3" fmla="*/ 0 h 7"/>
                <a:gd name="T4" fmla="*/ 11 w 16"/>
                <a:gd name="T5" fmla="*/ 0 h 7"/>
                <a:gd name="T6" fmla="*/ 13 w 16"/>
                <a:gd name="T7" fmla="*/ 0 h 7"/>
                <a:gd name="T8" fmla="*/ 13 w 16"/>
                <a:gd name="T9" fmla="*/ 2 h 7"/>
                <a:gd name="T10" fmla="*/ 13 w 16"/>
                <a:gd name="T11" fmla="*/ 5 h 7"/>
                <a:gd name="T12" fmla="*/ 16 w 16"/>
                <a:gd name="T13" fmla="*/ 5 h 7"/>
                <a:gd name="T14" fmla="*/ 13 w 16"/>
                <a:gd name="T15" fmla="*/ 5 h 7"/>
                <a:gd name="T16" fmla="*/ 13 w 16"/>
                <a:gd name="T17" fmla="*/ 7 h 7"/>
                <a:gd name="T18" fmla="*/ 13 w 16"/>
                <a:gd name="T19" fmla="*/ 5 h 7"/>
                <a:gd name="T20" fmla="*/ 13 w 16"/>
                <a:gd name="T21" fmla="*/ 7 h 7"/>
                <a:gd name="T22" fmla="*/ 11 w 16"/>
                <a:gd name="T23" fmla="*/ 7 h 7"/>
                <a:gd name="T24" fmla="*/ 11 w 16"/>
                <a:gd name="T25" fmla="*/ 5 h 7"/>
                <a:gd name="T26" fmla="*/ 8 w 16"/>
                <a:gd name="T27" fmla="*/ 5 h 7"/>
                <a:gd name="T28" fmla="*/ 6 w 16"/>
                <a:gd name="T29" fmla="*/ 5 h 7"/>
                <a:gd name="T30" fmla="*/ 3 w 16"/>
                <a:gd name="T31" fmla="*/ 5 h 7"/>
                <a:gd name="T32" fmla="*/ 0 w 16"/>
                <a:gd name="T33" fmla="*/ 5 h 7"/>
                <a:gd name="T34" fmla="*/ 0 w 16"/>
                <a:gd name="T35" fmla="*/ 2 h 7"/>
                <a:gd name="T36" fmla="*/ 0 w 16"/>
                <a:gd name="T37" fmla="*/ 0 h 7"/>
                <a:gd name="T38" fmla="*/ 3 w 16"/>
                <a:gd name="T39" fmla="*/ 0 h 7"/>
                <a:gd name="T40" fmla="*/ 6 w 16"/>
                <a:gd name="T41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6" h="7">
                  <a:moveTo>
                    <a:pt x="6" y="0"/>
                  </a:moveTo>
                  <a:lnTo>
                    <a:pt x="8" y="0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3" y="2"/>
                  </a:lnTo>
                  <a:lnTo>
                    <a:pt x="13" y="5"/>
                  </a:lnTo>
                  <a:lnTo>
                    <a:pt x="16" y="5"/>
                  </a:lnTo>
                  <a:lnTo>
                    <a:pt x="13" y="5"/>
                  </a:lnTo>
                  <a:lnTo>
                    <a:pt x="13" y="7"/>
                  </a:lnTo>
                  <a:lnTo>
                    <a:pt x="13" y="5"/>
                  </a:lnTo>
                  <a:lnTo>
                    <a:pt x="13" y="7"/>
                  </a:lnTo>
                  <a:lnTo>
                    <a:pt x="11" y="7"/>
                  </a:lnTo>
                  <a:lnTo>
                    <a:pt x="11" y="5"/>
                  </a:lnTo>
                  <a:lnTo>
                    <a:pt x="8" y="5"/>
                  </a:lnTo>
                  <a:lnTo>
                    <a:pt x="6" y="5"/>
                  </a:lnTo>
                  <a:lnTo>
                    <a:pt x="3" y="5"/>
                  </a:lnTo>
                  <a:lnTo>
                    <a:pt x="0" y="5"/>
                  </a:lnTo>
                  <a:lnTo>
                    <a:pt x="0" y="2"/>
                  </a:lnTo>
                  <a:lnTo>
                    <a:pt x="0" y="0"/>
                  </a:lnTo>
                  <a:lnTo>
                    <a:pt x="3" y="0"/>
                  </a:lnTo>
                  <a:lnTo>
                    <a:pt x="6" y="0"/>
                  </a:lnTo>
                </a:path>
              </a:pathLst>
            </a:custGeom>
            <a:noFill/>
            <a:ln w="4763">
              <a:solidFill>
                <a:srgbClr val="6E6E6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800" kern="1200">
                <a:solidFill>
                  <a:prstClr val="black"/>
                </a:solidFill>
                <a:latin typeface="Century Gothic"/>
                <a:ea typeface="+mn-ea"/>
                <a:cs typeface="+mn-cs"/>
              </a:endParaRPr>
            </a:p>
          </p:txBody>
        </p:sp>
        <p:sp>
          <p:nvSpPr>
            <p:cNvPr id="378" name="Rectangle 168"/>
            <p:cNvSpPr>
              <a:spLocks noChangeArrowheads="1"/>
            </p:cNvSpPr>
            <p:nvPr/>
          </p:nvSpPr>
          <p:spPr bwMode="auto">
            <a:xfrm>
              <a:off x="5268" y="2359"/>
              <a:ext cx="2" cy="3"/>
            </a:xfrm>
            <a:prstGeom prst="rect">
              <a:avLst/>
            </a:prstGeom>
            <a:noFill/>
            <a:ln w="4763">
              <a:solidFill>
                <a:srgbClr val="6E6E6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800" kern="1200">
                <a:solidFill>
                  <a:prstClr val="black"/>
                </a:solidFill>
                <a:latin typeface="Century Gothic"/>
                <a:ea typeface="+mn-ea"/>
                <a:cs typeface="+mn-cs"/>
              </a:endParaRPr>
            </a:p>
          </p:txBody>
        </p:sp>
        <p:sp>
          <p:nvSpPr>
            <p:cNvPr id="379" name="Freeform 169"/>
            <p:cNvSpPr>
              <a:spLocks/>
            </p:cNvSpPr>
            <p:nvPr/>
          </p:nvSpPr>
          <p:spPr bwMode="auto">
            <a:xfrm>
              <a:off x="5310" y="2357"/>
              <a:ext cx="2" cy="5"/>
            </a:xfrm>
            <a:custGeom>
              <a:avLst/>
              <a:gdLst>
                <a:gd name="T0" fmla="*/ 2 w 2"/>
                <a:gd name="T1" fmla="*/ 5 h 5"/>
                <a:gd name="T2" fmla="*/ 0 w 2"/>
                <a:gd name="T3" fmla="*/ 5 h 5"/>
                <a:gd name="T4" fmla="*/ 0 w 2"/>
                <a:gd name="T5" fmla="*/ 2 h 5"/>
                <a:gd name="T6" fmla="*/ 0 w 2"/>
                <a:gd name="T7" fmla="*/ 0 h 5"/>
                <a:gd name="T8" fmla="*/ 2 w 2"/>
                <a:gd name="T9" fmla="*/ 0 h 5"/>
                <a:gd name="T10" fmla="*/ 2 w 2"/>
                <a:gd name="T11" fmla="*/ 2 h 5"/>
                <a:gd name="T12" fmla="*/ 2 w 2"/>
                <a:gd name="T1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" h="5">
                  <a:moveTo>
                    <a:pt x="2" y="5"/>
                  </a:moveTo>
                  <a:lnTo>
                    <a:pt x="0" y="5"/>
                  </a:lnTo>
                  <a:lnTo>
                    <a:pt x="0" y="2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2" y="5"/>
                  </a:lnTo>
                </a:path>
              </a:pathLst>
            </a:custGeom>
            <a:noFill/>
            <a:ln w="4763">
              <a:solidFill>
                <a:srgbClr val="6E6E6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800" kern="1200">
                <a:solidFill>
                  <a:prstClr val="black"/>
                </a:solidFill>
                <a:latin typeface="Century Gothic"/>
                <a:ea typeface="+mn-ea"/>
                <a:cs typeface="+mn-cs"/>
              </a:endParaRPr>
            </a:p>
          </p:txBody>
        </p:sp>
        <p:sp>
          <p:nvSpPr>
            <p:cNvPr id="380" name="Freeform 170"/>
            <p:cNvSpPr>
              <a:spLocks/>
            </p:cNvSpPr>
            <p:nvPr/>
          </p:nvSpPr>
          <p:spPr bwMode="auto">
            <a:xfrm>
              <a:off x="5315" y="2354"/>
              <a:ext cx="5" cy="8"/>
            </a:xfrm>
            <a:custGeom>
              <a:avLst/>
              <a:gdLst>
                <a:gd name="T0" fmla="*/ 2 w 5"/>
                <a:gd name="T1" fmla="*/ 3 h 8"/>
                <a:gd name="T2" fmla="*/ 2 w 5"/>
                <a:gd name="T3" fmla="*/ 0 h 8"/>
                <a:gd name="T4" fmla="*/ 2 w 5"/>
                <a:gd name="T5" fmla="*/ 3 h 8"/>
                <a:gd name="T6" fmla="*/ 5 w 5"/>
                <a:gd name="T7" fmla="*/ 3 h 8"/>
                <a:gd name="T8" fmla="*/ 5 w 5"/>
                <a:gd name="T9" fmla="*/ 5 h 8"/>
                <a:gd name="T10" fmla="*/ 5 w 5"/>
                <a:gd name="T11" fmla="*/ 8 h 8"/>
                <a:gd name="T12" fmla="*/ 2 w 5"/>
                <a:gd name="T13" fmla="*/ 8 h 8"/>
                <a:gd name="T14" fmla="*/ 2 w 5"/>
                <a:gd name="T15" fmla="*/ 5 h 8"/>
                <a:gd name="T16" fmla="*/ 0 w 5"/>
                <a:gd name="T17" fmla="*/ 5 h 8"/>
                <a:gd name="T18" fmla="*/ 0 w 5"/>
                <a:gd name="T19" fmla="*/ 3 h 8"/>
                <a:gd name="T20" fmla="*/ 2 w 5"/>
                <a:gd name="T21" fmla="*/ 3 h 8"/>
                <a:gd name="T22" fmla="*/ 0 w 5"/>
                <a:gd name="T23" fmla="*/ 3 h 8"/>
                <a:gd name="T24" fmla="*/ 0 w 5"/>
                <a:gd name="T25" fmla="*/ 0 h 8"/>
                <a:gd name="T26" fmla="*/ 2 w 5"/>
                <a:gd name="T27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" h="8">
                  <a:moveTo>
                    <a:pt x="2" y="3"/>
                  </a:moveTo>
                  <a:lnTo>
                    <a:pt x="2" y="0"/>
                  </a:lnTo>
                  <a:lnTo>
                    <a:pt x="2" y="3"/>
                  </a:lnTo>
                  <a:lnTo>
                    <a:pt x="5" y="3"/>
                  </a:lnTo>
                  <a:lnTo>
                    <a:pt x="5" y="5"/>
                  </a:lnTo>
                  <a:lnTo>
                    <a:pt x="5" y="8"/>
                  </a:lnTo>
                  <a:lnTo>
                    <a:pt x="2" y="8"/>
                  </a:lnTo>
                  <a:lnTo>
                    <a:pt x="2" y="5"/>
                  </a:lnTo>
                  <a:lnTo>
                    <a:pt x="0" y="5"/>
                  </a:lnTo>
                  <a:lnTo>
                    <a:pt x="0" y="3"/>
                  </a:lnTo>
                  <a:lnTo>
                    <a:pt x="2" y="3"/>
                  </a:lnTo>
                  <a:lnTo>
                    <a:pt x="0" y="3"/>
                  </a:lnTo>
                  <a:lnTo>
                    <a:pt x="0" y="0"/>
                  </a:lnTo>
                  <a:lnTo>
                    <a:pt x="2" y="3"/>
                  </a:lnTo>
                </a:path>
              </a:pathLst>
            </a:custGeom>
            <a:noFill/>
            <a:ln w="4763">
              <a:solidFill>
                <a:srgbClr val="6E6E6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800" kern="1200">
                <a:solidFill>
                  <a:prstClr val="black"/>
                </a:solidFill>
                <a:latin typeface="Century Gothic"/>
                <a:ea typeface="+mn-ea"/>
                <a:cs typeface="+mn-cs"/>
              </a:endParaRPr>
            </a:p>
          </p:txBody>
        </p:sp>
        <p:sp>
          <p:nvSpPr>
            <p:cNvPr id="381" name="Freeform 171"/>
            <p:cNvSpPr>
              <a:spLocks/>
            </p:cNvSpPr>
            <p:nvPr/>
          </p:nvSpPr>
          <p:spPr bwMode="auto">
            <a:xfrm>
              <a:off x="5312" y="2354"/>
              <a:ext cx="3" cy="5"/>
            </a:xfrm>
            <a:custGeom>
              <a:avLst/>
              <a:gdLst>
                <a:gd name="T0" fmla="*/ 0 w 3"/>
                <a:gd name="T1" fmla="*/ 3 h 5"/>
                <a:gd name="T2" fmla="*/ 3 w 3"/>
                <a:gd name="T3" fmla="*/ 3 h 5"/>
                <a:gd name="T4" fmla="*/ 3 w 3"/>
                <a:gd name="T5" fmla="*/ 5 h 5"/>
                <a:gd name="T6" fmla="*/ 0 w 3"/>
                <a:gd name="T7" fmla="*/ 5 h 5"/>
                <a:gd name="T8" fmla="*/ 0 w 3"/>
                <a:gd name="T9" fmla="*/ 3 h 5"/>
                <a:gd name="T10" fmla="*/ 0 w 3"/>
                <a:gd name="T11" fmla="*/ 0 h 5"/>
                <a:gd name="T12" fmla="*/ 0 w 3"/>
                <a:gd name="T13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5">
                  <a:moveTo>
                    <a:pt x="0" y="3"/>
                  </a:moveTo>
                  <a:lnTo>
                    <a:pt x="3" y="3"/>
                  </a:lnTo>
                  <a:lnTo>
                    <a:pt x="3" y="5"/>
                  </a:lnTo>
                  <a:lnTo>
                    <a:pt x="0" y="5"/>
                  </a:lnTo>
                  <a:lnTo>
                    <a:pt x="0" y="3"/>
                  </a:lnTo>
                  <a:lnTo>
                    <a:pt x="0" y="0"/>
                  </a:lnTo>
                  <a:lnTo>
                    <a:pt x="0" y="3"/>
                  </a:lnTo>
                </a:path>
              </a:pathLst>
            </a:custGeom>
            <a:noFill/>
            <a:ln w="4763">
              <a:solidFill>
                <a:srgbClr val="6E6E6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800" kern="1200">
                <a:solidFill>
                  <a:prstClr val="black"/>
                </a:solidFill>
                <a:latin typeface="Century Gothic"/>
                <a:ea typeface="+mn-ea"/>
                <a:cs typeface="+mn-cs"/>
              </a:endParaRPr>
            </a:p>
          </p:txBody>
        </p:sp>
        <p:sp>
          <p:nvSpPr>
            <p:cNvPr id="382" name="Freeform 172"/>
            <p:cNvSpPr>
              <a:spLocks/>
            </p:cNvSpPr>
            <p:nvPr/>
          </p:nvSpPr>
          <p:spPr bwMode="auto">
            <a:xfrm>
              <a:off x="4683" y="2346"/>
              <a:ext cx="81" cy="89"/>
            </a:xfrm>
            <a:custGeom>
              <a:avLst/>
              <a:gdLst>
                <a:gd name="T0" fmla="*/ 11 w 81"/>
                <a:gd name="T1" fmla="*/ 3 h 89"/>
                <a:gd name="T2" fmla="*/ 18 w 81"/>
                <a:gd name="T3" fmla="*/ 3 h 89"/>
                <a:gd name="T4" fmla="*/ 21 w 81"/>
                <a:gd name="T5" fmla="*/ 8 h 89"/>
                <a:gd name="T6" fmla="*/ 24 w 81"/>
                <a:gd name="T7" fmla="*/ 11 h 89"/>
                <a:gd name="T8" fmla="*/ 26 w 81"/>
                <a:gd name="T9" fmla="*/ 16 h 89"/>
                <a:gd name="T10" fmla="*/ 31 w 81"/>
                <a:gd name="T11" fmla="*/ 18 h 89"/>
                <a:gd name="T12" fmla="*/ 34 w 81"/>
                <a:gd name="T13" fmla="*/ 18 h 89"/>
                <a:gd name="T14" fmla="*/ 37 w 81"/>
                <a:gd name="T15" fmla="*/ 18 h 89"/>
                <a:gd name="T16" fmla="*/ 37 w 81"/>
                <a:gd name="T17" fmla="*/ 21 h 89"/>
                <a:gd name="T18" fmla="*/ 39 w 81"/>
                <a:gd name="T19" fmla="*/ 26 h 89"/>
                <a:gd name="T20" fmla="*/ 47 w 81"/>
                <a:gd name="T21" fmla="*/ 26 h 89"/>
                <a:gd name="T22" fmla="*/ 47 w 81"/>
                <a:gd name="T23" fmla="*/ 29 h 89"/>
                <a:gd name="T24" fmla="*/ 50 w 81"/>
                <a:gd name="T25" fmla="*/ 29 h 89"/>
                <a:gd name="T26" fmla="*/ 55 w 81"/>
                <a:gd name="T27" fmla="*/ 32 h 89"/>
                <a:gd name="T28" fmla="*/ 52 w 81"/>
                <a:gd name="T29" fmla="*/ 32 h 89"/>
                <a:gd name="T30" fmla="*/ 50 w 81"/>
                <a:gd name="T31" fmla="*/ 37 h 89"/>
                <a:gd name="T32" fmla="*/ 55 w 81"/>
                <a:gd name="T33" fmla="*/ 39 h 89"/>
                <a:gd name="T34" fmla="*/ 58 w 81"/>
                <a:gd name="T35" fmla="*/ 45 h 89"/>
                <a:gd name="T36" fmla="*/ 60 w 81"/>
                <a:gd name="T37" fmla="*/ 45 h 89"/>
                <a:gd name="T38" fmla="*/ 63 w 81"/>
                <a:gd name="T39" fmla="*/ 45 h 89"/>
                <a:gd name="T40" fmla="*/ 68 w 81"/>
                <a:gd name="T41" fmla="*/ 47 h 89"/>
                <a:gd name="T42" fmla="*/ 65 w 81"/>
                <a:gd name="T43" fmla="*/ 47 h 89"/>
                <a:gd name="T44" fmla="*/ 65 w 81"/>
                <a:gd name="T45" fmla="*/ 50 h 89"/>
                <a:gd name="T46" fmla="*/ 65 w 81"/>
                <a:gd name="T47" fmla="*/ 52 h 89"/>
                <a:gd name="T48" fmla="*/ 71 w 81"/>
                <a:gd name="T49" fmla="*/ 55 h 89"/>
                <a:gd name="T50" fmla="*/ 78 w 81"/>
                <a:gd name="T51" fmla="*/ 55 h 89"/>
                <a:gd name="T52" fmla="*/ 78 w 81"/>
                <a:gd name="T53" fmla="*/ 63 h 89"/>
                <a:gd name="T54" fmla="*/ 78 w 81"/>
                <a:gd name="T55" fmla="*/ 66 h 89"/>
                <a:gd name="T56" fmla="*/ 76 w 81"/>
                <a:gd name="T57" fmla="*/ 71 h 89"/>
                <a:gd name="T58" fmla="*/ 71 w 81"/>
                <a:gd name="T59" fmla="*/ 68 h 89"/>
                <a:gd name="T60" fmla="*/ 68 w 81"/>
                <a:gd name="T61" fmla="*/ 73 h 89"/>
                <a:gd name="T62" fmla="*/ 73 w 81"/>
                <a:gd name="T63" fmla="*/ 76 h 89"/>
                <a:gd name="T64" fmla="*/ 71 w 81"/>
                <a:gd name="T65" fmla="*/ 84 h 89"/>
                <a:gd name="T66" fmla="*/ 68 w 81"/>
                <a:gd name="T67" fmla="*/ 84 h 89"/>
                <a:gd name="T68" fmla="*/ 63 w 81"/>
                <a:gd name="T69" fmla="*/ 86 h 89"/>
                <a:gd name="T70" fmla="*/ 60 w 81"/>
                <a:gd name="T71" fmla="*/ 86 h 89"/>
                <a:gd name="T72" fmla="*/ 60 w 81"/>
                <a:gd name="T73" fmla="*/ 89 h 89"/>
                <a:gd name="T74" fmla="*/ 52 w 81"/>
                <a:gd name="T75" fmla="*/ 89 h 89"/>
                <a:gd name="T76" fmla="*/ 50 w 81"/>
                <a:gd name="T77" fmla="*/ 84 h 89"/>
                <a:gd name="T78" fmla="*/ 47 w 81"/>
                <a:gd name="T79" fmla="*/ 86 h 89"/>
                <a:gd name="T80" fmla="*/ 44 w 81"/>
                <a:gd name="T81" fmla="*/ 86 h 89"/>
                <a:gd name="T82" fmla="*/ 39 w 81"/>
                <a:gd name="T83" fmla="*/ 84 h 89"/>
                <a:gd name="T84" fmla="*/ 31 w 81"/>
                <a:gd name="T85" fmla="*/ 84 h 89"/>
                <a:gd name="T86" fmla="*/ 29 w 81"/>
                <a:gd name="T87" fmla="*/ 84 h 89"/>
                <a:gd name="T88" fmla="*/ 29 w 81"/>
                <a:gd name="T89" fmla="*/ 81 h 89"/>
                <a:gd name="T90" fmla="*/ 24 w 81"/>
                <a:gd name="T91" fmla="*/ 79 h 89"/>
                <a:gd name="T92" fmla="*/ 21 w 81"/>
                <a:gd name="T93" fmla="*/ 79 h 89"/>
                <a:gd name="T94" fmla="*/ 18 w 81"/>
                <a:gd name="T95" fmla="*/ 71 h 89"/>
                <a:gd name="T96" fmla="*/ 16 w 81"/>
                <a:gd name="T97" fmla="*/ 66 h 89"/>
                <a:gd name="T98" fmla="*/ 13 w 81"/>
                <a:gd name="T99" fmla="*/ 60 h 89"/>
                <a:gd name="T100" fmla="*/ 11 w 81"/>
                <a:gd name="T101" fmla="*/ 55 h 89"/>
                <a:gd name="T102" fmla="*/ 8 w 81"/>
                <a:gd name="T103" fmla="*/ 50 h 89"/>
                <a:gd name="T104" fmla="*/ 5 w 81"/>
                <a:gd name="T105" fmla="*/ 45 h 89"/>
                <a:gd name="T106" fmla="*/ 0 w 81"/>
                <a:gd name="T107" fmla="*/ 42 h 89"/>
                <a:gd name="T108" fmla="*/ 0 w 81"/>
                <a:gd name="T109" fmla="*/ 34 h 89"/>
                <a:gd name="T110" fmla="*/ 3 w 81"/>
                <a:gd name="T111" fmla="*/ 26 h 89"/>
                <a:gd name="T112" fmla="*/ 5 w 81"/>
                <a:gd name="T113" fmla="*/ 18 h 89"/>
                <a:gd name="T114" fmla="*/ 8 w 81"/>
                <a:gd name="T115" fmla="*/ 11 h 89"/>
                <a:gd name="T116" fmla="*/ 8 w 81"/>
                <a:gd name="T117" fmla="*/ 3 h 89"/>
                <a:gd name="T118" fmla="*/ 8 w 81"/>
                <a:gd name="T119" fmla="*/ 0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81" h="89">
                  <a:moveTo>
                    <a:pt x="11" y="3"/>
                  </a:moveTo>
                  <a:lnTo>
                    <a:pt x="11" y="0"/>
                  </a:lnTo>
                  <a:lnTo>
                    <a:pt x="11" y="3"/>
                  </a:lnTo>
                  <a:lnTo>
                    <a:pt x="13" y="3"/>
                  </a:lnTo>
                  <a:lnTo>
                    <a:pt x="16" y="3"/>
                  </a:lnTo>
                  <a:lnTo>
                    <a:pt x="18" y="3"/>
                  </a:lnTo>
                  <a:lnTo>
                    <a:pt x="18" y="5"/>
                  </a:lnTo>
                  <a:lnTo>
                    <a:pt x="21" y="5"/>
                  </a:lnTo>
                  <a:lnTo>
                    <a:pt x="21" y="8"/>
                  </a:lnTo>
                  <a:lnTo>
                    <a:pt x="21" y="11"/>
                  </a:lnTo>
                  <a:lnTo>
                    <a:pt x="24" y="8"/>
                  </a:lnTo>
                  <a:lnTo>
                    <a:pt x="24" y="11"/>
                  </a:lnTo>
                  <a:lnTo>
                    <a:pt x="26" y="11"/>
                  </a:lnTo>
                  <a:lnTo>
                    <a:pt x="26" y="13"/>
                  </a:lnTo>
                  <a:lnTo>
                    <a:pt x="26" y="16"/>
                  </a:lnTo>
                  <a:lnTo>
                    <a:pt x="29" y="16"/>
                  </a:lnTo>
                  <a:lnTo>
                    <a:pt x="29" y="18"/>
                  </a:lnTo>
                  <a:lnTo>
                    <a:pt x="31" y="18"/>
                  </a:lnTo>
                  <a:lnTo>
                    <a:pt x="31" y="16"/>
                  </a:lnTo>
                  <a:lnTo>
                    <a:pt x="34" y="16"/>
                  </a:lnTo>
                  <a:lnTo>
                    <a:pt x="34" y="18"/>
                  </a:lnTo>
                  <a:lnTo>
                    <a:pt x="31" y="18"/>
                  </a:lnTo>
                  <a:lnTo>
                    <a:pt x="34" y="18"/>
                  </a:lnTo>
                  <a:lnTo>
                    <a:pt x="37" y="18"/>
                  </a:lnTo>
                  <a:lnTo>
                    <a:pt x="34" y="18"/>
                  </a:lnTo>
                  <a:lnTo>
                    <a:pt x="34" y="21"/>
                  </a:lnTo>
                  <a:lnTo>
                    <a:pt x="37" y="21"/>
                  </a:lnTo>
                  <a:lnTo>
                    <a:pt x="37" y="24"/>
                  </a:lnTo>
                  <a:lnTo>
                    <a:pt x="39" y="24"/>
                  </a:lnTo>
                  <a:lnTo>
                    <a:pt x="39" y="26"/>
                  </a:lnTo>
                  <a:lnTo>
                    <a:pt x="42" y="26"/>
                  </a:lnTo>
                  <a:lnTo>
                    <a:pt x="44" y="26"/>
                  </a:lnTo>
                  <a:lnTo>
                    <a:pt x="47" y="26"/>
                  </a:lnTo>
                  <a:lnTo>
                    <a:pt x="47" y="29"/>
                  </a:lnTo>
                  <a:lnTo>
                    <a:pt x="44" y="29"/>
                  </a:lnTo>
                  <a:lnTo>
                    <a:pt x="47" y="29"/>
                  </a:lnTo>
                  <a:lnTo>
                    <a:pt x="44" y="29"/>
                  </a:lnTo>
                  <a:lnTo>
                    <a:pt x="47" y="29"/>
                  </a:lnTo>
                  <a:lnTo>
                    <a:pt x="50" y="29"/>
                  </a:lnTo>
                  <a:lnTo>
                    <a:pt x="50" y="32"/>
                  </a:lnTo>
                  <a:lnTo>
                    <a:pt x="52" y="32"/>
                  </a:lnTo>
                  <a:lnTo>
                    <a:pt x="55" y="32"/>
                  </a:lnTo>
                  <a:lnTo>
                    <a:pt x="55" y="34"/>
                  </a:lnTo>
                  <a:lnTo>
                    <a:pt x="55" y="32"/>
                  </a:lnTo>
                  <a:lnTo>
                    <a:pt x="52" y="32"/>
                  </a:lnTo>
                  <a:lnTo>
                    <a:pt x="52" y="34"/>
                  </a:lnTo>
                  <a:lnTo>
                    <a:pt x="50" y="34"/>
                  </a:lnTo>
                  <a:lnTo>
                    <a:pt x="50" y="37"/>
                  </a:lnTo>
                  <a:lnTo>
                    <a:pt x="52" y="37"/>
                  </a:lnTo>
                  <a:lnTo>
                    <a:pt x="52" y="39"/>
                  </a:lnTo>
                  <a:lnTo>
                    <a:pt x="55" y="39"/>
                  </a:lnTo>
                  <a:lnTo>
                    <a:pt x="55" y="42"/>
                  </a:lnTo>
                  <a:lnTo>
                    <a:pt x="58" y="42"/>
                  </a:lnTo>
                  <a:lnTo>
                    <a:pt x="58" y="45"/>
                  </a:lnTo>
                  <a:lnTo>
                    <a:pt x="60" y="45"/>
                  </a:lnTo>
                  <a:lnTo>
                    <a:pt x="60" y="42"/>
                  </a:lnTo>
                  <a:lnTo>
                    <a:pt x="60" y="45"/>
                  </a:lnTo>
                  <a:lnTo>
                    <a:pt x="60" y="42"/>
                  </a:lnTo>
                  <a:lnTo>
                    <a:pt x="60" y="45"/>
                  </a:lnTo>
                  <a:lnTo>
                    <a:pt x="63" y="45"/>
                  </a:lnTo>
                  <a:lnTo>
                    <a:pt x="65" y="45"/>
                  </a:lnTo>
                  <a:lnTo>
                    <a:pt x="68" y="45"/>
                  </a:lnTo>
                  <a:lnTo>
                    <a:pt x="68" y="47"/>
                  </a:lnTo>
                  <a:lnTo>
                    <a:pt x="68" y="45"/>
                  </a:lnTo>
                  <a:lnTo>
                    <a:pt x="65" y="45"/>
                  </a:lnTo>
                  <a:lnTo>
                    <a:pt x="65" y="47"/>
                  </a:lnTo>
                  <a:lnTo>
                    <a:pt x="65" y="45"/>
                  </a:lnTo>
                  <a:lnTo>
                    <a:pt x="65" y="47"/>
                  </a:lnTo>
                  <a:lnTo>
                    <a:pt x="65" y="50"/>
                  </a:lnTo>
                  <a:lnTo>
                    <a:pt x="68" y="50"/>
                  </a:lnTo>
                  <a:lnTo>
                    <a:pt x="68" y="52"/>
                  </a:lnTo>
                  <a:lnTo>
                    <a:pt x="65" y="52"/>
                  </a:lnTo>
                  <a:lnTo>
                    <a:pt x="68" y="52"/>
                  </a:lnTo>
                  <a:lnTo>
                    <a:pt x="71" y="52"/>
                  </a:lnTo>
                  <a:lnTo>
                    <a:pt x="71" y="55"/>
                  </a:lnTo>
                  <a:lnTo>
                    <a:pt x="73" y="55"/>
                  </a:lnTo>
                  <a:lnTo>
                    <a:pt x="76" y="55"/>
                  </a:lnTo>
                  <a:lnTo>
                    <a:pt x="78" y="55"/>
                  </a:lnTo>
                  <a:lnTo>
                    <a:pt x="78" y="58"/>
                  </a:lnTo>
                  <a:lnTo>
                    <a:pt x="78" y="60"/>
                  </a:lnTo>
                  <a:lnTo>
                    <a:pt x="78" y="63"/>
                  </a:lnTo>
                  <a:lnTo>
                    <a:pt x="81" y="63"/>
                  </a:lnTo>
                  <a:lnTo>
                    <a:pt x="78" y="63"/>
                  </a:lnTo>
                  <a:lnTo>
                    <a:pt x="78" y="66"/>
                  </a:lnTo>
                  <a:lnTo>
                    <a:pt x="78" y="68"/>
                  </a:lnTo>
                  <a:lnTo>
                    <a:pt x="76" y="68"/>
                  </a:lnTo>
                  <a:lnTo>
                    <a:pt x="76" y="71"/>
                  </a:lnTo>
                  <a:lnTo>
                    <a:pt x="73" y="71"/>
                  </a:lnTo>
                  <a:lnTo>
                    <a:pt x="73" y="68"/>
                  </a:lnTo>
                  <a:lnTo>
                    <a:pt x="71" y="68"/>
                  </a:lnTo>
                  <a:lnTo>
                    <a:pt x="71" y="71"/>
                  </a:lnTo>
                  <a:lnTo>
                    <a:pt x="68" y="71"/>
                  </a:lnTo>
                  <a:lnTo>
                    <a:pt x="68" y="73"/>
                  </a:lnTo>
                  <a:lnTo>
                    <a:pt x="68" y="76"/>
                  </a:lnTo>
                  <a:lnTo>
                    <a:pt x="71" y="76"/>
                  </a:lnTo>
                  <a:lnTo>
                    <a:pt x="73" y="76"/>
                  </a:lnTo>
                  <a:lnTo>
                    <a:pt x="73" y="79"/>
                  </a:lnTo>
                  <a:lnTo>
                    <a:pt x="73" y="81"/>
                  </a:lnTo>
                  <a:lnTo>
                    <a:pt x="71" y="84"/>
                  </a:lnTo>
                  <a:lnTo>
                    <a:pt x="71" y="86"/>
                  </a:lnTo>
                  <a:lnTo>
                    <a:pt x="68" y="86"/>
                  </a:lnTo>
                  <a:lnTo>
                    <a:pt x="68" y="84"/>
                  </a:lnTo>
                  <a:lnTo>
                    <a:pt x="68" y="86"/>
                  </a:lnTo>
                  <a:lnTo>
                    <a:pt x="65" y="86"/>
                  </a:lnTo>
                  <a:lnTo>
                    <a:pt x="63" y="86"/>
                  </a:lnTo>
                  <a:lnTo>
                    <a:pt x="63" y="89"/>
                  </a:lnTo>
                  <a:lnTo>
                    <a:pt x="60" y="89"/>
                  </a:lnTo>
                  <a:lnTo>
                    <a:pt x="60" y="86"/>
                  </a:lnTo>
                  <a:lnTo>
                    <a:pt x="63" y="86"/>
                  </a:lnTo>
                  <a:lnTo>
                    <a:pt x="60" y="86"/>
                  </a:lnTo>
                  <a:lnTo>
                    <a:pt x="60" y="89"/>
                  </a:lnTo>
                  <a:lnTo>
                    <a:pt x="58" y="89"/>
                  </a:lnTo>
                  <a:lnTo>
                    <a:pt x="55" y="89"/>
                  </a:lnTo>
                  <a:lnTo>
                    <a:pt x="52" y="89"/>
                  </a:lnTo>
                  <a:lnTo>
                    <a:pt x="52" y="86"/>
                  </a:lnTo>
                  <a:lnTo>
                    <a:pt x="50" y="86"/>
                  </a:lnTo>
                  <a:lnTo>
                    <a:pt x="50" y="84"/>
                  </a:lnTo>
                  <a:lnTo>
                    <a:pt x="47" y="84"/>
                  </a:lnTo>
                  <a:lnTo>
                    <a:pt x="50" y="86"/>
                  </a:lnTo>
                  <a:lnTo>
                    <a:pt x="47" y="86"/>
                  </a:lnTo>
                  <a:lnTo>
                    <a:pt x="47" y="84"/>
                  </a:lnTo>
                  <a:lnTo>
                    <a:pt x="44" y="84"/>
                  </a:lnTo>
                  <a:lnTo>
                    <a:pt x="44" y="86"/>
                  </a:lnTo>
                  <a:lnTo>
                    <a:pt x="42" y="86"/>
                  </a:lnTo>
                  <a:lnTo>
                    <a:pt x="39" y="86"/>
                  </a:lnTo>
                  <a:lnTo>
                    <a:pt x="39" y="84"/>
                  </a:lnTo>
                  <a:lnTo>
                    <a:pt x="37" y="84"/>
                  </a:lnTo>
                  <a:lnTo>
                    <a:pt x="34" y="84"/>
                  </a:lnTo>
                  <a:lnTo>
                    <a:pt x="31" y="84"/>
                  </a:lnTo>
                  <a:lnTo>
                    <a:pt x="29" y="84"/>
                  </a:lnTo>
                  <a:lnTo>
                    <a:pt x="29" y="81"/>
                  </a:lnTo>
                  <a:lnTo>
                    <a:pt x="29" y="84"/>
                  </a:lnTo>
                  <a:lnTo>
                    <a:pt x="29" y="81"/>
                  </a:lnTo>
                  <a:lnTo>
                    <a:pt x="31" y="81"/>
                  </a:lnTo>
                  <a:lnTo>
                    <a:pt x="29" y="81"/>
                  </a:lnTo>
                  <a:lnTo>
                    <a:pt x="26" y="81"/>
                  </a:lnTo>
                  <a:lnTo>
                    <a:pt x="26" y="79"/>
                  </a:lnTo>
                  <a:lnTo>
                    <a:pt x="24" y="79"/>
                  </a:lnTo>
                  <a:lnTo>
                    <a:pt x="24" y="76"/>
                  </a:lnTo>
                  <a:lnTo>
                    <a:pt x="21" y="76"/>
                  </a:lnTo>
                  <a:lnTo>
                    <a:pt x="21" y="79"/>
                  </a:lnTo>
                  <a:lnTo>
                    <a:pt x="21" y="76"/>
                  </a:lnTo>
                  <a:lnTo>
                    <a:pt x="18" y="73"/>
                  </a:lnTo>
                  <a:lnTo>
                    <a:pt x="18" y="71"/>
                  </a:lnTo>
                  <a:lnTo>
                    <a:pt x="16" y="71"/>
                  </a:lnTo>
                  <a:lnTo>
                    <a:pt x="16" y="68"/>
                  </a:lnTo>
                  <a:lnTo>
                    <a:pt x="16" y="66"/>
                  </a:lnTo>
                  <a:lnTo>
                    <a:pt x="16" y="63"/>
                  </a:lnTo>
                  <a:lnTo>
                    <a:pt x="16" y="60"/>
                  </a:lnTo>
                  <a:lnTo>
                    <a:pt x="13" y="60"/>
                  </a:lnTo>
                  <a:lnTo>
                    <a:pt x="13" y="58"/>
                  </a:lnTo>
                  <a:lnTo>
                    <a:pt x="11" y="58"/>
                  </a:lnTo>
                  <a:lnTo>
                    <a:pt x="11" y="55"/>
                  </a:lnTo>
                  <a:lnTo>
                    <a:pt x="8" y="55"/>
                  </a:lnTo>
                  <a:lnTo>
                    <a:pt x="8" y="52"/>
                  </a:lnTo>
                  <a:lnTo>
                    <a:pt x="8" y="50"/>
                  </a:lnTo>
                  <a:lnTo>
                    <a:pt x="8" y="47"/>
                  </a:lnTo>
                  <a:lnTo>
                    <a:pt x="5" y="47"/>
                  </a:lnTo>
                  <a:lnTo>
                    <a:pt x="5" y="45"/>
                  </a:lnTo>
                  <a:lnTo>
                    <a:pt x="3" y="45"/>
                  </a:lnTo>
                  <a:lnTo>
                    <a:pt x="3" y="42"/>
                  </a:lnTo>
                  <a:lnTo>
                    <a:pt x="0" y="42"/>
                  </a:lnTo>
                  <a:lnTo>
                    <a:pt x="0" y="39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3" y="32"/>
                  </a:lnTo>
                  <a:lnTo>
                    <a:pt x="3" y="29"/>
                  </a:lnTo>
                  <a:lnTo>
                    <a:pt x="3" y="26"/>
                  </a:lnTo>
                  <a:lnTo>
                    <a:pt x="3" y="24"/>
                  </a:lnTo>
                  <a:lnTo>
                    <a:pt x="5" y="21"/>
                  </a:lnTo>
                  <a:lnTo>
                    <a:pt x="5" y="18"/>
                  </a:lnTo>
                  <a:lnTo>
                    <a:pt x="5" y="16"/>
                  </a:lnTo>
                  <a:lnTo>
                    <a:pt x="5" y="13"/>
                  </a:lnTo>
                  <a:lnTo>
                    <a:pt x="8" y="11"/>
                  </a:lnTo>
                  <a:lnTo>
                    <a:pt x="8" y="8"/>
                  </a:lnTo>
                  <a:lnTo>
                    <a:pt x="8" y="5"/>
                  </a:lnTo>
                  <a:lnTo>
                    <a:pt x="8" y="3"/>
                  </a:lnTo>
                  <a:lnTo>
                    <a:pt x="5" y="3"/>
                  </a:lnTo>
                  <a:lnTo>
                    <a:pt x="8" y="3"/>
                  </a:lnTo>
                  <a:lnTo>
                    <a:pt x="8" y="0"/>
                  </a:lnTo>
                  <a:lnTo>
                    <a:pt x="11" y="3"/>
                  </a:lnTo>
                </a:path>
              </a:pathLst>
            </a:custGeom>
            <a:noFill/>
            <a:ln w="4763">
              <a:solidFill>
                <a:srgbClr val="6E6E6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800" kern="1200">
                <a:solidFill>
                  <a:prstClr val="black"/>
                </a:solidFill>
                <a:latin typeface="Century Gothic"/>
                <a:ea typeface="+mn-ea"/>
                <a:cs typeface="+mn-cs"/>
              </a:endParaRPr>
            </a:p>
          </p:txBody>
        </p:sp>
        <p:sp>
          <p:nvSpPr>
            <p:cNvPr id="383" name="Freeform 173"/>
            <p:cNvSpPr>
              <a:spLocks/>
            </p:cNvSpPr>
            <p:nvPr/>
          </p:nvSpPr>
          <p:spPr bwMode="auto">
            <a:xfrm>
              <a:off x="5354" y="2333"/>
              <a:ext cx="3" cy="5"/>
            </a:xfrm>
            <a:custGeom>
              <a:avLst/>
              <a:gdLst>
                <a:gd name="T0" fmla="*/ 0 w 3"/>
                <a:gd name="T1" fmla="*/ 0 h 5"/>
                <a:gd name="T2" fmla="*/ 3 w 3"/>
                <a:gd name="T3" fmla="*/ 0 h 5"/>
                <a:gd name="T4" fmla="*/ 3 w 3"/>
                <a:gd name="T5" fmla="*/ 3 h 5"/>
                <a:gd name="T6" fmla="*/ 3 w 3"/>
                <a:gd name="T7" fmla="*/ 5 h 5"/>
                <a:gd name="T8" fmla="*/ 0 w 3"/>
                <a:gd name="T9" fmla="*/ 5 h 5"/>
                <a:gd name="T10" fmla="*/ 0 w 3"/>
                <a:gd name="T11" fmla="*/ 3 h 5"/>
                <a:gd name="T12" fmla="*/ 0 w 3"/>
                <a:gd name="T1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5">
                  <a:moveTo>
                    <a:pt x="0" y="0"/>
                  </a:moveTo>
                  <a:lnTo>
                    <a:pt x="3" y="0"/>
                  </a:lnTo>
                  <a:lnTo>
                    <a:pt x="3" y="3"/>
                  </a:lnTo>
                  <a:lnTo>
                    <a:pt x="3" y="5"/>
                  </a:lnTo>
                  <a:lnTo>
                    <a:pt x="0" y="5"/>
                  </a:lnTo>
                  <a:lnTo>
                    <a:pt x="0" y="3"/>
                  </a:lnTo>
                  <a:lnTo>
                    <a:pt x="0" y="0"/>
                  </a:lnTo>
                </a:path>
              </a:pathLst>
            </a:custGeom>
            <a:noFill/>
            <a:ln w="4763">
              <a:solidFill>
                <a:srgbClr val="6E6E6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800" kern="1200">
                <a:solidFill>
                  <a:prstClr val="black"/>
                </a:solidFill>
                <a:latin typeface="Century Gothic"/>
                <a:ea typeface="+mn-ea"/>
                <a:cs typeface="+mn-cs"/>
              </a:endParaRPr>
            </a:p>
          </p:txBody>
        </p:sp>
        <p:sp>
          <p:nvSpPr>
            <p:cNvPr id="384" name="Freeform 174"/>
            <p:cNvSpPr>
              <a:spLocks/>
            </p:cNvSpPr>
            <p:nvPr/>
          </p:nvSpPr>
          <p:spPr bwMode="auto">
            <a:xfrm>
              <a:off x="5338" y="2325"/>
              <a:ext cx="68" cy="60"/>
            </a:xfrm>
            <a:custGeom>
              <a:avLst/>
              <a:gdLst>
                <a:gd name="T0" fmla="*/ 8 w 68"/>
                <a:gd name="T1" fmla="*/ 6 h 60"/>
                <a:gd name="T2" fmla="*/ 3 w 68"/>
                <a:gd name="T3" fmla="*/ 8 h 60"/>
                <a:gd name="T4" fmla="*/ 8 w 68"/>
                <a:gd name="T5" fmla="*/ 6 h 60"/>
                <a:gd name="T6" fmla="*/ 13 w 68"/>
                <a:gd name="T7" fmla="*/ 8 h 60"/>
                <a:gd name="T8" fmla="*/ 16 w 68"/>
                <a:gd name="T9" fmla="*/ 16 h 60"/>
                <a:gd name="T10" fmla="*/ 13 w 68"/>
                <a:gd name="T11" fmla="*/ 16 h 60"/>
                <a:gd name="T12" fmla="*/ 13 w 68"/>
                <a:gd name="T13" fmla="*/ 19 h 60"/>
                <a:gd name="T14" fmla="*/ 16 w 68"/>
                <a:gd name="T15" fmla="*/ 19 h 60"/>
                <a:gd name="T16" fmla="*/ 19 w 68"/>
                <a:gd name="T17" fmla="*/ 19 h 60"/>
                <a:gd name="T18" fmla="*/ 19 w 68"/>
                <a:gd name="T19" fmla="*/ 21 h 60"/>
                <a:gd name="T20" fmla="*/ 21 w 68"/>
                <a:gd name="T21" fmla="*/ 21 h 60"/>
                <a:gd name="T22" fmla="*/ 24 w 68"/>
                <a:gd name="T23" fmla="*/ 24 h 60"/>
                <a:gd name="T24" fmla="*/ 24 w 68"/>
                <a:gd name="T25" fmla="*/ 29 h 60"/>
                <a:gd name="T26" fmla="*/ 29 w 68"/>
                <a:gd name="T27" fmla="*/ 32 h 60"/>
                <a:gd name="T28" fmla="*/ 34 w 68"/>
                <a:gd name="T29" fmla="*/ 34 h 60"/>
                <a:gd name="T30" fmla="*/ 37 w 68"/>
                <a:gd name="T31" fmla="*/ 34 h 60"/>
                <a:gd name="T32" fmla="*/ 45 w 68"/>
                <a:gd name="T33" fmla="*/ 32 h 60"/>
                <a:gd name="T34" fmla="*/ 47 w 68"/>
                <a:gd name="T35" fmla="*/ 39 h 60"/>
                <a:gd name="T36" fmla="*/ 50 w 68"/>
                <a:gd name="T37" fmla="*/ 45 h 60"/>
                <a:gd name="T38" fmla="*/ 50 w 68"/>
                <a:gd name="T39" fmla="*/ 42 h 60"/>
                <a:gd name="T40" fmla="*/ 55 w 68"/>
                <a:gd name="T41" fmla="*/ 45 h 60"/>
                <a:gd name="T42" fmla="*/ 60 w 68"/>
                <a:gd name="T43" fmla="*/ 47 h 60"/>
                <a:gd name="T44" fmla="*/ 66 w 68"/>
                <a:gd name="T45" fmla="*/ 50 h 60"/>
                <a:gd name="T46" fmla="*/ 68 w 68"/>
                <a:gd name="T47" fmla="*/ 55 h 60"/>
                <a:gd name="T48" fmla="*/ 66 w 68"/>
                <a:gd name="T49" fmla="*/ 60 h 60"/>
                <a:gd name="T50" fmla="*/ 60 w 68"/>
                <a:gd name="T51" fmla="*/ 58 h 60"/>
                <a:gd name="T52" fmla="*/ 58 w 68"/>
                <a:gd name="T53" fmla="*/ 58 h 60"/>
                <a:gd name="T54" fmla="*/ 55 w 68"/>
                <a:gd name="T55" fmla="*/ 53 h 60"/>
                <a:gd name="T56" fmla="*/ 52 w 68"/>
                <a:gd name="T57" fmla="*/ 53 h 60"/>
                <a:gd name="T58" fmla="*/ 50 w 68"/>
                <a:gd name="T59" fmla="*/ 53 h 60"/>
                <a:gd name="T60" fmla="*/ 50 w 68"/>
                <a:gd name="T61" fmla="*/ 55 h 60"/>
                <a:gd name="T62" fmla="*/ 45 w 68"/>
                <a:gd name="T63" fmla="*/ 58 h 60"/>
                <a:gd name="T64" fmla="*/ 39 w 68"/>
                <a:gd name="T65" fmla="*/ 55 h 60"/>
                <a:gd name="T66" fmla="*/ 34 w 68"/>
                <a:gd name="T67" fmla="*/ 58 h 60"/>
                <a:gd name="T68" fmla="*/ 32 w 68"/>
                <a:gd name="T69" fmla="*/ 53 h 60"/>
                <a:gd name="T70" fmla="*/ 29 w 68"/>
                <a:gd name="T71" fmla="*/ 53 h 60"/>
                <a:gd name="T72" fmla="*/ 26 w 68"/>
                <a:gd name="T73" fmla="*/ 53 h 60"/>
                <a:gd name="T74" fmla="*/ 29 w 68"/>
                <a:gd name="T75" fmla="*/ 58 h 60"/>
                <a:gd name="T76" fmla="*/ 26 w 68"/>
                <a:gd name="T77" fmla="*/ 53 h 60"/>
                <a:gd name="T78" fmla="*/ 21 w 68"/>
                <a:gd name="T79" fmla="*/ 50 h 60"/>
                <a:gd name="T80" fmla="*/ 16 w 68"/>
                <a:gd name="T81" fmla="*/ 53 h 60"/>
                <a:gd name="T82" fmla="*/ 16 w 68"/>
                <a:gd name="T83" fmla="*/ 55 h 60"/>
                <a:gd name="T84" fmla="*/ 13 w 68"/>
                <a:gd name="T85" fmla="*/ 50 h 60"/>
                <a:gd name="T86" fmla="*/ 16 w 68"/>
                <a:gd name="T87" fmla="*/ 45 h 60"/>
                <a:gd name="T88" fmla="*/ 16 w 68"/>
                <a:gd name="T89" fmla="*/ 39 h 60"/>
                <a:gd name="T90" fmla="*/ 13 w 68"/>
                <a:gd name="T91" fmla="*/ 39 h 60"/>
                <a:gd name="T92" fmla="*/ 11 w 68"/>
                <a:gd name="T93" fmla="*/ 39 h 60"/>
                <a:gd name="T94" fmla="*/ 8 w 68"/>
                <a:gd name="T95" fmla="*/ 34 h 60"/>
                <a:gd name="T96" fmla="*/ 8 w 68"/>
                <a:gd name="T97" fmla="*/ 26 h 60"/>
                <a:gd name="T98" fmla="*/ 5 w 68"/>
                <a:gd name="T99" fmla="*/ 24 h 60"/>
                <a:gd name="T100" fmla="*/ 0 w 68"/>
                <a:gd name="T101" fmla="*/ 19 h 60"/>
                <a:gd name="T102" fmla="*/ 0 w 68"/>
                <a:gd name="T103" fmla="*/ 11 h 60"/>
                <a:gd name="T104" fmla="*/ 3 w 68"/>
                <a:gd name="T105" fmla="*/ 6 h 60"/>
                <a:gd name="T106" fmla="*/ 3 w 68"/>
                <a:gd name="T107" fmla="*/ 3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68" h="60">
                  <a:moveTo>
                    <a:pt x="8" y="0"/>
                  </a:moveTo>
                  <a:lnTo>
                    <a:pt x="8" y="3"/>
                  </a:lnTo>
                  <a:lnTo>
                    <a:pt x="8" y="6"/>
                  </a:lnTo>
                  <a:lnTo>
                    <a:pt x="5" y="6"/>
                  </a:lnTo>
                  <a:lnTo>
                    <a:pt x="3" y="6"/>
                  </a:lnTo>
                  <a:lnTo>
                    <a:pt x="3" y="8"/>
                  </a:lnTo>
                  <a:lnTo>
                    <a:pt x="5" y="8"/>
                  </a:lnTo>
                  <a:lnTo>
                    <a:pt x="5" y="6"/>
                  </a:lnTo>
                  <a:lnTo>
                    <a:pt x="8" y="6"/>
                  </a:lnTo>
                  <a:lnTo>
                    <a:pt x="11" y="6"/>
                  </a:lnTo>
                  <a:lnTo>
                    <a:pt x="11" y="8"/>
                  </a:lnTo>
                  <a:lnTo>
                    <a:pt x="13" y="8"/>
                  </a:lnTo>
                  <a:lnTo>
                    <a:pt x="16" y="11"/>
                  </a:lnTo>
                  <a:lnTo>
                    <a:pt x="16" y="13"/>
                  </a:lnTo>
                  <a:lnTo>
                    <a:pt x="16" y="16"/>
                  </a:lnTo>
                  <a:lnTo>
                    <a:pt x="13" y="16"/>
                  </a:lnTo>
                  <a:lnTo>
                    <a:pt x="11" y="16"/>
                  </a:lnTo>
                  <a:lnTo>
                    <a:pt x="13" y="16"/>
                  </a:lnTo>
                  <a:lnTo>
                    <a:pt x="13" y="19"/>
                  </a:lnTo>
                  <a:lnTo>
                    <a:pt x="13" y="16"/>
                  </a:lnTo>
                  <a:lnTo>
                    <a:pt x="13" y="19"/>
                  </a:lnTo>
                  <a:lnTo>
                    <a:pt x="13" y="21"/>
                  </a:lnTo>
                  <a:lnTo>
                    <a:pt x="16" y="21"/>
                  </a:lnTo>
                  <a:lnTo>
                    <a:pt x="16" y="19"/>
                  </a:lnTo>
                  <a:lnTo>
                    <a:pt x="19" y="19"/>
                  </a:lnTo>
                  <a:lnTo>
                    <a:pt x="21" y="19"/>
                  </a:lnTo>
                  <a:lnTo>
                    <a:pt x="19" y="19"/>
                  </a:lnTo>
                  <a:lnTo>
                    <a:pt x="19" y="21"/>
                  </a:lnTo>
                  <a:lnTo>
                    <a:pt x="16" y="21"/>
                  </a:lnTo>
                  <a:lnTo>
                    <a:pt x="19" y="21"/>
                  </a:lnTo>
                  <a:lnTo>
                    <a:pt x="21" y="21"/>
                  </a:lnTo>
                  <a:lnTo>
                    <a:pt x="21" y="24"/>
                  </a:lnTo>
                  <a:lnTo>
                    <a:pt x="21" y="21"/>
                  </a:lnTo>
                  <a:lnTo>
                    <a:pt x="24" y="24"/>
                  </a:lnTo>
                  <a:lnTo>
                    <a:pt x="24" y="21"/>
                  </a:lnTo>
                  <a:lnTo>
                    <a:pt x="24" y="24"/>
                  </a:lnTo>
                  <a:lnTo>
                    <a:pt x="26" y="24"/>
                  </a:lnTo>
                  <a:lnTo>
                    <a:pt x="26" y="26"/>
                  </a:lnTo>
                  <a:lnTo>
                    <a:pt x="24" y="29"/>
                  </a:lnTo>
                  <a:lnTo>
                    <a:pt x="24" y="32"/>
                  </a:lnTo>
                  <a:lnTo>
                    <a:pt x="26" y="32"/>
                  </a:lnTo>
                  <a:lnTo>
                    <a:pt x="29" y="32"/>
                  </a:lnTo>
                  <a:lnTo>
                    <a:pt x="32" y="32"/>
                  </a:lnTo>
                  <a:lnTo>
                    <a:pt x="32" y="34"/>
                  </a:lnTo>
                  <a:lnTo>
                    <a:pt x="34" y="34"/>
                  </a:lnTo>
                  <a:lnTo>
                    <a:pt x="34" y="32"/>
                  </a:lnTo>
                  <a:lnTo>
                    <a:pt x="34" y="34"/>
                  </a:lnTo>
                  <a:lnTo>
                    <a:pt x="37" y="34"/>
                  </a:lnTo>
                  <a:lnTo>
                    <a:pt x="39" y="32"/>
                  </a:lnTo>
                  <a:lnTo>
                    <a:pt x="42" y="32"/>
                  </a:lnTo>
                  <a:lnTo>
                    <a:pt x="45" y="32"/>
                  </a:lnTo>
                  <a:lnTo>
                    <a:pt x="45" y="34"/>
                  </a:lnTo>
                  <a:lnTo>
                    <a:pt x="45" y="37"/>
                  </a:lnTo>
                  <a:lnTo>
                    <a:pt x="47" y="39"/>
                  </a:lnTo>
                  <a:lnTo>
                    <a:pt x="47" y="42"/>
                  </a:lnTo>
                  <a:lnTo>
                    <a:pt x="47" y="45"/>
                  </a:lnTo>
                  <a:lnTo>
                    <a:pt x="50" y="45"/>
                  </a:lnTo>
                  <a:lnTo>
                    <a:pt x="50" y="42"/>
                  </a:lnTo>
                  <a:lnTo>
                    <a:pt x="50" y="45"/>
                  </a:lnTo>
                  <a:lnTo>
                    <a:pt x="50" y="42"/>
                  </a:lnTo>
                  <a:lnTo>
                    <a:pt x="52" y="42"/>
                  </a:lnTo>
                  <a:lnTo>
                    <a:pt x="55" y="42"/>
                  </a:lnTo>
                  <a:lnTo>
                    <a:pt x="55" y="45"/>
                  </a:lnTo>
                  <a:lnTo>
                    <a:pt x="58" y="45"/>
                  </a:lnTo>
                  <a:lnTo>
                    <a:pt x="60" y="45"/>
                  </a:lnTo>
                  <a:lnTo>
                    <a:pt x="60" y="47"/>
                  </a:lnTo>
                  <a:lnTo>
                    <a:pt x="63" y="47"/>
                  </a:lnTo>
                  <a:lnTo>
                    <a:pt x="63" y="50"/>
                  </a:lnTo>
                  <a:lnTo>
                    <a:pt x="66" y="50"/>
                  </a:lnTo>
                  <a:lnTo>
                    <a:pt x="68" y="50"/>
                  </a:lnTo>
                  <a:lnTo>
                    <a:pt x="68" y="53"/>
                  </a:lnTo>
                  <a:lnTo>
                    <a:pt x="68" y="55"/>
                  </a:lnTo>
                  <a:lnTo>
                    <a:pt x="68" y="58"/>
                  </a:lnTo>
                  <a:lnTo>
                    <a:pt x="66" y="58"/>
                  </a:lnTo>
                  <a:lnTo>
                    <a:pt x="66" y="60"/>
                  </a:lnTo>
                  <a:lnTo>
                    <a:pt x="63" y="60"/>
                  </a:lnTo>
                  <a:lnTo>
                    <a:pt x="63" y="58"/>
                  </a:lnTo>
                  <a:lnTo>
                    <a:pt x="60" y="58"/>
                  </a:lnTo>
                  <a:lnTo>
                    <a:pt x="60" y="55"/>
                  </a:lnTo>
                  <a:lnTo>
                    <a:pt x="60" y="58"/>
                  </a:lnTo>
                  <a:lnTo>
                    <a:pt x="58" y="58"/>
                  </a:lnTo>
                  <a:lnTo>
                    <a:pt x="58" y="55"/>
                  </a:lnTo>
                  <a:lnTo>
                    <a:pt x="55" y="55"/>
                  </a:lnTo>
                  <a:lnTo>
                    <a:pt x="55" y="53"/>
                  </a:lnTo>
                  <a:lnTo>
                    <a:pt x="52" y="53"/>
                  </a:lnTo>
                  <a:lnTo>
                    <a:pt x="52" y="50"/>
                  </a:lnTo>
                  <a:lnTo>
                    <a:pt x="52" y="53"/>
                  </a:lnTo>
                  <a:lnTo>
                    <a:pt x="52" y="55"/>
                  </a:lnTo>
                  <a:lnTo>
                    <a:pt x="52" y="53"/>
                  </a:lnTo>
                  <a:lnTo>
                    <a:pt x="50" y="53"/>
                  </a:lnTo>
                  <a:lnTo>
                    <a:pt x="50" y="50"/>
                  </a:lnTo>
                  <a:lnTo>
                    <a:pt x="50" y="53"/>
                  </a:lnTo>
                  <a:lnTo>
                    <a:pt x="50" y="55"/>
                  </a:lnTo>
                  <a:lnTo>
                    <a:pt x="47" y="55"/>
                  </a:lnTo>
                  <a:lnTo>
                    <a:pt x="45" y="55"/>
                  </a:lnTo>
                  <a:lnTo>
                    <a:pt x="45" y="58"/>
                  </a:lnTo>
                  <a:lnTo>
                    <a:pt x="42" y="58"/>
                  </a:lnTo>
                  <a:lnTo>
                    <a:pt x="42" y="55"/>
                  </a:lnTo>
                  <a:lnTo>
                    <a:pt x="39" y="55"/>
                  </a:lnTo>
                  <a:lnTo>
                    <a:pt x="39" y="58"/>
                  </a:lnTo>
                  <a:lnTo>
                    <a:pt x="37" y="58"/>
                  </a:lnTo>
                  <a:lnTo>
                    <a:pt x="34" y="58"/>
                  </a:lnTo>
                  <a:lnTo>
                    <a:pt x="34" y="55"/>
                  </a:lnTo>
                  <a:lnTo>
                    <a:pt x="32" y="55"/>
                  </a:lnTo>
                  <a:lnTo>
                    <a:pt x="32" y="53"/>
                  </a:lnTo>
                  <a:lnTo>
                    <a:pt x="29" y="53"/>
                  </a:lnTo>
                  <a:lnTo>
                    <a:pt x="26" y="53"/>
                  </a:lnTo>
                  <a:lnTo>
                    <a:pt x="29" y="53"/>
                  </a:lnTo>
                  <a:lnTo>
                    <a:pt x="29" y="55"/>
                  </a:lnTo>
                  <a:lnTo>
                    <a:pt x="26" y="55"/>
                  </a:lnTo>
                  <a:lnTo>
                    <a:pt x="26" y="53"/>
                  </a:lnTo>
                  <a:lnTo>
                    <a:pt x="26" y="55"/>
                  </a:lnTo>
                  <a:lnTo>
                    <a:pt x="29" y="55"/>
                  </a:lnTo>
                  <a:lnTo>
                    <a:pt x="29" y="58"/>
                  </a:lnTo>
                  <a:lnTo>
                    <a:pt x="29" y="55"/>
                  </a:lnTo>
                  <a:lnTo>
                    <a:pt x="26" y="55"/>
                  </a:lnTo>
                  <a:lnTo>
                    <a:pt x="26" y="53"/>
                  </a:lnTo>
                  <a:lnTo>
                    <a:pt x="24" y="50"/>
                  </a:lnTo>
                  <a:lnTo>
                    <a:pt x="24" y="53"/>
                  </a:lnTo>
                  <a:lnTo>
                    <a:pt x="21" y="50"/>
                  </a:lnTo>
                  <a:lnTo>
                    <a:pt x="19" y="50"/>
                  </a:lnTo>
                  <a:lnTo>
                    <a:pt x="19" y="53"/>
                  </a:lnTo>
                  <a:lnTo>
                    <a:pt x="16" y="53"/>
                  </a:lnTo>
                  <a:lnTo>
                    <a:pt x="16" y="55"/>
                  </a:lnTo>
                  <a:lnTo>
                    <a:pt x="19" y="55"/>
                  </a:lnTo>
                  <a:lnTo>
                    <a:pt x="16" y="55"/>
                  </a:lnTo>
                  <a:lnTo>
                    <a:pt x="16" y="53"/>
                  </a:lnTo>
                  <a:lnTo>
                    <a:pt x="13" y="53"/>
                  </a:lnTo>
                  <a:lnTo>
                    <a:pt x="13" y="50"/>
                  </a:lnTo>
                  <a:lnTo>
                    <a:pt x="13" y="47"/>
                  </a:lnTo>
                  <a:lnTo>
                    <a:pt x="13" y="45"/>
                  </a:lnTo>
                  <a:lnTo>
                    <a:pt x="16" y="45"/>
                  </a:lnTo>
                  <a:lnTo>
                    <a:pt x="13" y="45"/>
                  </a:lnTo>
                  <a:lnTo>
                    <a:pt x="16" y="42"/>
                  </a:lnTo>
                  <a:lnTo>
                    <a:pt x="16" y="39"/>
                  </a:lnTo>
                  <a:lnTo>
                    <a:pt x="16" y="42"/>
                  </a:lnTo>
                  <a:lnTo>
                    <a:pt x="13" y="42"/>
                  </a:lnTo>
                  <a:lnTo>
                    <a:pt x="13" y="39"/>
                  </a:lnTo>
                  <a:lnTo>
                    <a:pt x="13" y="42"/>
                  </a:lnTo>
                  <a:lnTo>
                    <a:pt x="11" y="42"/>
                  </a:lnTo>
                  <a:lnTo>
                    <a:pt x="11" y="39"/>
                  </a:lnTo>
                  <a:lnTo>
                    <a:pt x="8" y="39"/>
                  </a:lnTo>
                  <a:lnTo>
                    <a:pt x="8" y="37"/>
                  </a:lnTo>
                  <a:lnTo>
                    <a:pt x="8" y="34"/>
                  </a:lnTo>
                  <a:lnTo>
                    <a:pt x="8" y="32"/>
                  </a:lnTo>
                  <a:lnTo>
                    <a:pt x="8" y="29"/>
                  </a:lnTo>
                  <a:lnTo>
                    <a:pt x="8" y="26"/>
                  </a:lnTo>
                  <a:lnTo>
                    <a:pt x="11" y="24"/>
                  </a:lnTo>
                  <a:lnTo>
                    <a:pt x="8" y="24"/>
                  </a:lnTo>
                  <a:lnTo>
                    <a:pt x="5" y="24"/>
                  </a:lnTo>
                  <a:lnTo>
                    <a:pt x="5" y="21"/>
                  </a:lnTo>
                  <a:lnTo>
                    <a:pt x="3" y="19"/>
                  </a:lnTo>
                  <a:lnTo>
                    <a:pt x="0" y="19"/>
                  </a:lnTo>
                  <a:lnTo>
                    <a:pt x="0" y="16"/>
                  </a:lnTo>
                  <a:lnTo>
                    <a:pt x="0" y="13"/>
                  </a:lnTo>
                  <a:lnTo>
                    <a:pt x="0" y="11"/>
                  </a:lnTo>
                  <a:lnTo>
                    <a:pt x="3" y="11"/>
                  </a:lnTo>
                  <a:lnTo>
                    <a:pt x="3" y="8"/>
                  </a:lnTo>
                  <a:lnTo>
                    <a:pt x="3" y="6"/>
                  </a:lnTo>
                  <a:lnTo>
                    <a:pt x="0" y="6"/>
                  </a:lnTo>
                  <a:lnTo>
                    <a:pt x="0" y="3"/>
                  </a:lnTo>
                  <a:lnTo>
                    <a:pt x="3" y="3"/>
                  </a:lnTo>
                  <a:lnTo>
                    <a:pt x="5" y="0"/>
                  </a:lnTo>
                  <a:lnTo>
                    <a:pt x="8" y="0"/>
                  </a:lnTo>
                </a:path>
              </a:pathLst>
            </a:custGeom>
            <a:noFill/>
            <a:ln w="4763">
              <a:solidFill>
                <a:srgbClr val="6E6E6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800" kern="1200">
                <a:solidFill>
                  <a:prstClr val="black"/>
                </a:solidFill>
                <a:latin typeface="Century Gothic"/>
                <a:ea typeface="+mn-ea"/>
                <a:cs typeface="+mn-cs"/>
              </a:endParaRPr>
            </a:p>
          </p:txBody>
        </p:sp>
        <p:sp>
          <p:nvSpPr>
            <p:cNvPr id="385" name="Freeform 175"/>
            <p:cNvSpPr>
              <a:spLocks/>
            </p:cNvSpPr>
            <p:nvPr/>
          </p:nvSpPr>
          <p:spPr bwMode="auto">
            <a:xfrm>
              <a:off x="5330" y="2320"/>
              <a:ext cx="16" cy="8"/>
            </a:xfrm>
            <a:custGeom>
              <a:avLst/>
              <a:gdLst>
                <a:gd name="T0" fmla="*/ 13 w 16"/>
                <a:gd name="T1" fmla="*/ 0 h 8"/>
                <a:gd name="T2" fmla="*/ 13 w 16"/>
                <a:gd name="T3" fmla="*/ 3 h 8"/>
                <a:gd name="T4" fmla="*/ 16 w 16"/>
                <a:gd name="T5" fmla="*/ 3 h 8"/>
                <a:gd name="T6" fmla="*/ 13 w 16"/>
                <a:gd name="T7" fmla="*/ 3 h 8"/>
                <a:gd name="T8" fmla="*/ 13 w 16"/>
                <a:gd name="T9" fmla="*/ 5 h 8"/>
                <a:gd name="T10" fmla="*/ 11 w 16"/>
                <a:gd name="T11" fmla="*/ 5 h 8"/>
                <a:gd name="T12" fmla="*/ 8 w 16"/>
                <a:gd name="T13" fmla="*/ 5 h 8"/>
                <a:gd name="T14" fmla="*/ 6 w 16"/>
                <a:gd name="T15" fmla="*/ 5 h 8"/>
                <a:gd name="T16" fmla="*/ 3 w 16"/>
                <a:gd name="T17" fmla="*/ 5 h 8"/>
                <a:gd name="T18" fmla="*/ 3 w 16"/>
                <a:gd name="T19" fmla="*/ 8 h 8"/>
                <a:gd name="T20" fmla="*/ 3 w 16"/>
                <a:gd name="T21" fmla="*/ 5 h 8"/>
                <a:gd name="T22" fmla="*/ 0 w 16"/>
                <a:gd name="T23" fmla="*/ 5 h 8"/>
                <a:gd name="T24" fmla="*/ 0 w 16"/>
                <a:gd name="T25" fmla="*/ 3 h 8"/>
                <a:gd name="T26" fmla="*/ 0 w 16"/>
                <a:gd name="T27" fmla="*/ 5 h 8"/>
                <a:gd name="T28" fmla="*/ 0 w 16"/>
                <a:gd name="T29" fmla="*/ 3 h 8"/>
                <a:gd name="T30" fmla="*/ 3 w 16"/>
                <a:gd name="T31" fmla="*/ 3 h 8"/>
                <a:gd name="T32" fmla="*/ 3 w 16"/>
                <a:gd name="T33" fmla="*/ 0 h 8"/>
                <a:gd name="T34" fmla="*/ 3 w 16"/>
                <a:gd name="T35" fmla="*/ 3 h 8"/>
                <a:gd name="T36" fmla="*/ 6 w 16"/>
                <a:gd name="T37" fmla="*/ 3 h 8"/>
                <a:gd name="T38" fmla="*/ 8 w 16"/>
                <a:gd name="T39" fmla="*/ 3 h 8"/>
                <a:gd name="T40" fmla="*/ 11 w 16"/>
                <a:gd name="T41" fmla="*/ 0 h 8"/>
                <a:gd name="T42" fmla="*/ 11 w 16"/>
                <a:gd name="T43" fmla="*/ 3 h 8"/>
                <a:gd name="T44" fmla="*/ 11 w 16"/>
                <a:gd name="T45" fmla="*/ 0 h 8"/>
                <a:gd name="T46" fmla="*/ 13 w 16"/>
                <a:gd name="T4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6" h="8">
                  <a:moveTo>
                    <a:pt x="13" y="0"/>
                  </a:moveTo>
                  <a:lnTo>
                    <a:pt x="13" y="3"/>
                  </a:lnTo>
                  <a:lnTo>
                    <a:pt x="16" y="3"/>
                  </a:lnTo>
                  <a:lnTo>
                    <a:pt x="13" y="3"/>
                  </a:lnTo>
                  <a:lnTo>
                    <a:pt x="13" y="5"/>
                  </a:lnTo>
                  <a:lnTo>
                    <a:pt x="11" y="5"/>
                  </a:lnTo>
                  <a:lnTo>
                    <a:pt x="8" y="5"/>
                  </a:lnTo>
                  <a:lnTo>
                    <a:pt x="6" y="5"/>
                  </a:lnTo>
                  <a:lnTo>
                    <a:pt x="3" y="5"/>
                  </a:lnTo>
                  <a:lnTo>
                    <a:pt x="3" y="8"/>
                  </a:lnTo>
                  <a:lnTo>
                    <a:pt x="3" y="5"/>
                  </a:lnTo>
                  <a:lnTo>
                    <a:pt x="0" y="5"/>
                  </a:lnTo>
                  <a:lnTo>
                    <a:pt x="0" y="3"/>
                  </a:lnTo>
                  <a:lnTo>
                    <a:pt x="0" y="5"/>
                  </a:lnTo>
                  <a:lnTo>
                    <a:pt x="0" y="3"/>
                  </a:lnTo>
                  <a:lnTo>
                    <a:pt x="3" y="3"/>
                  </a:lnTo>
                  <a:lnTo>
                    <a:pt x="3" y="0"/>
                  </a:lnTo>
                  <a:lnTo>
                    <a:pt x="3" y="3"/>
                  </a:lnTo>
                  <a:lnTo>
                    <a:pt x="6" y="3"/>
                  </a:lnTo>
                  <a:lnTo>
                    <a:pt x="8" y="3"/>
                  </a:lnTo>
                  <a:lnTo>
                    <a:pt x="11" y="0"/>
                  </a:lnTo>
                  <a:lnTo>
                    <a:pt x="11" y="3"/>
                  </a:lnTo>
                  <a:lnTo>
                    <a:pt x="11" y="0"/>
                  </a:lnTo>
                  <a:lnTo>
                    <a:pt x="13" y="0"/>
                  </a:lnTo>
                </a:path>
              </a:pathLst>
            </a:custGeom>
            <a:noFill/>
            <a:ln w="4763">
              <a:solidFill>
                <a:srgbClr val="6E6E6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800" kern="1200">
                <a:solidFill>
                  <a:prstClr val="black"/>
                </a:solidFill>
                <a:latin typeface="Century Gothic"/>
                <a:ea typeface="+mn-ea"/>
                <a:cs typeface="+mn-cs"/>
              </a:endParaRPr>
            </a:p>
          </p:txBody>
        </p:sp>
        <p:sp>
          <p:nvSpPr>
            <p:cNvPr id="386" name="Freeform 176"/>
            <p:cNvSpPr>
              <a:spLocks/>
            </p:cNvSpPr>
            <p:nvPr/>
          </p:nvSpPr>
          <p:spPr bwMode="auto">
            <a:xfrm>
              <a:off x="5336" y="2317"/>
              <a:ext cx="5" cy="6"/>
            </a:xfrm>
            <a:custGeom>
              <a:avLst/>
              <a:gdLst>
                <a:gd name="T0" fmla="*/ 2 w 5"/>
                <a:gd name="T1" fmla="*/ 3 h 6"/>
                <a:gd name="T2" fmla="*/ 5 w 5"/>
                <a:gd name="T3" fmla="*/ 3 h 6"/>
                <a:gd name="T4" fmla="*/ 2 w 5"/>
                <a:gd name="T5" fmla="*/ 3 h 6"/>
                <a:gd name="T6" fmla="*/ 2 w 5"/>
                <a:gd name="T7" fmla="*/ 6 h 6"/>
                <a:gd name="T8" fmla="*/ 0 w 5"/>
                <a:gd name="T9" fmla="*/ 6 h 6"/>
                <a:gd name="T10" fmla="*/ 0 w 5"/>
                <a:gd name="T11" fmla="*/ 3 h 6"/>
                <a:gd name="T12" fmla="*/ 0 w 5"/>
                <a:gd name="T13" fmla="*/ 0 h 6"/>
                <a:gd name="T14" fmla="*/ 2 w 5"/>
                <a:gd name="T15" fmla="*/ 0 h 6"/>
                <a:gd name="T16" fmla="*/ 2 w 5"/>
                <a:gd name="T17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" h="6">
                  <a:moveTo>
                    <a:pt x="2" y="3"/>
                  </a:moveTo>
                  <a:lnTo>
                    <a:pt x="5" y="3"/>
                  </a:lnTo>
                  <a:lnTo>
                    <a:pt x="2" y="3"/>
                  </a:lnTo>
                  <a:lnTo>
                    <a:pt x="2" y="6"/>
                  </a:lnTo>
                  <a:lnTo>
                    <a:pt x="0" y="6"/>
                  </a:lnTo>
                  <a:lnTo>
                    <a:pt x="0" y="3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3"/>
                  </a:lnTo>
                </a:path>
              </a:pathLst>
            </a:custGeom>
            <a:noFill/>
            <a:ln w="4763">
              <a:solidFill>
                <a:srgbClr val="6E6E6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800" kern="1200">
                <a:solidFill>
                  <a:prstClr val="black"/>
                </a:solidFill>
                <a:latin typeface="Century Gothic"/>
                <a:ea typeface="+mn-ea"/>
                <a:cs typeface="+mn-cs"/>
              </a:endParaRPr>
            </a:p>
          </p:txBody>
        </p:sp>
        <p:sp>
          <p:nvSpPr>
            <p:cNvPr id="387" name="Rectangle 177"/>
            <p:cNvSpPr>
              <a:spLocks noChangeArrowheads="1"/>
            </p:cNvSpPr>
            <p:nvPr/>
          </p:nvSpPr>
          <p:spPr bwMode="auto">
            <a:xfrm>
              <a:off x="5338" y="2315"/>
              <a:ext cx="3" cy="2"/>
            </a:xfrm>
            <a:prstGeom prst="rect">
              <a:avLst/>
            </a:prstGeom>
            <a:noFill/>
            <a:ln w="4763">
              <a:solidFill>
                <a:srgbClr val="6E6E6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800" kern="1200">
                <a:solidFill>
                  <a:prstClr val="black"/>
                </a:solidFill>
                <a:latin typeface="Century Gothic"/>
                <a:ea typeface="+mn-ea"/>
                <a:cs typeface="+mn-cs"/>
              </a:endParaRPr>
            </a:p>
          </p:txBody>
        </p:sp>
        <p:sp>
          <p:nvSpPr>
            <p:cNvPr id="388" name="Freeform 178"/>
            <p:cNvSpPr>
              <a:spLocks/>
            </p:cNvSpPr>
            <p:nvPr/>
          </p:nvSpPr>
          <p:spPr bwMode="auto">
            <a:xfrm>
              <a:off x="5317" y="2299"/>
              <a:ext cx="3" cy="8"/>
            </a:xfrm>
            <a:custGeom>
              <a:avLst/>
              <a:gdLst>
                <a:gd name="T0" fmla="*/ 3 w 3"/>
                <a:gd name="T1" fmla="*/ 3 h 8"/>
                <a:gd name="T2" fmla="*/ 3 w 3"/>
                <a:gd name="T3" fmla="*/ 5 h 8"/>
                <a:gd name="T4" fmla="*/ 3 w 3"/>
                <a:gd name="T5" fmla="*/ 8 h 8"/>
                <a:gd name="T6" fmla="*/ 0 w 3"/>
                <a:gd name="T7" fmla="*/ 8 h 8"/>
                <a:gd name="T8" fmla="*/ 0 w 3"/>
                <a:gd name="T9" fmla="*/ 5 h 8"/>
                <a:gd name="T10" fmla="*/ 0 w 3"/>
                <a:gd name="T11" fmla="*/ 3 h 8"/>
                <a:gd name="T12" fmla="*/ 0 w 3"/>
                <a:gd name="T13" fmla="*/ 0 h 8"/>
                <a:gd name="T14" fmla="*/ 3 w 3"/>
                <a:gd name="T15" fmla="*/ 0 h 8"/>
                <a:gd name="T16" fmla="*/ 3 w 3"/>
                <a:gd name="T17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8">
                  <a:moveTo>
                    <a:pt x="3" y="3"/>
                  </a:moveTo>
                  <a:lnTo>
                    <a:pt x="3" y="5"/>
                  </a:lnTo>
                  <a:lnTo>
                    <a:pt x="3" y="8"/>
                  </a:lnTo>
                  <a:lnTo>
                    <a:pt x="0" y="8"/>
                  </a:lnTo>
                  <a:lnTo>
                    <a:pt x="0" y="5"/>
                  </a:lnTo>
                  <a:lnTo>
                    <a:pt x="0" y="3"/>
                  </a:lnTo>
                  <a:lnTo>
                    <a:pt x="0" y="0"/>
                  </a:lnTo>
                  <a:lnTo>
                    <a:pt x="3" y="0"/>
                  </a:lnTo>
                  <a:lnTo>
                    <a:pt x="3" y="3"/>
                  </a:lnTo>
                </a:path>
              </a:pathLst>
            </a:custGeom>
            <a:noFill/>
            <a:ln w="4763">
              <a:solidFill>
                <a:srgbClr val="6E6E6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800" kern="1200">
                <a:solidFill>
                  <a:prstClr val="black"/>
                </a:solidFill>
                <a:latin typeface="Century Gothic"/>
                <a:ea typeface="+mn-ea"/>
                <a:cs typeface="+mn-cs"/>
              </a:endParaRPr>
            </a:p>
          </p:txBody>
        </p:sp>
        <p:sp>
          <p:nvSpPr>
            <p:cNvPr id="389" name="Freeform 179"/>
            <p:cNvSpPr>
              <a:spLocks/>
            </p:cNvSpPr>
            <p:nvPr/>
          </p:nvSpPr>
          <p:spPr bwMode="auto">
            <a:xfrm>
              <a:off x="5022" y="2297"/>
              <a:ext cx="27" cy="28"/>
            </a:xfrm>
            <a:custGeom>
              <a:avLst/>
              <a:gdLst>
                <a:gd name="T0" fmla="*/ 13 w 27"/>
                <a:gd name="T1" fmla="*/ 0 h 28"/>
                <a:gd name="T2" fmla="*/ 16 w 27"/>
                <a:gd name="T3" fmla="*/ 0 h 28"/>
                <a:gd name="T4" fmla="*/ 19 w 27"/>
                <a:gd name="T5" fmla="*/ 0 h 28"/>
                <a:gd name="T6" fmla="*/ 19 w 27"/>
                <a:gd name="T7" fmla="*/ 2 h 28"/>
                <a:gd name="T8" fmla="*/ 16 w 27"/>
                <a:gd name="T9" fmla="*/ 2 h 28"/>
                <a:gd name="T10" fmla="*/ 19 w 27"/>
                <a:gd name="T11" fmla="*/ 2 h 28"/>
                <a:gd name="T12" fmla="*/ 19 w 27"/>
                <a:gd name="T13" fmla="*/ 5 h 28"/>
                <a:gd name="T14" fmla="*/ 19 w 27"/>
                <a:gd name="T15" fmla="*/ 7 h 28"/>
                <a:gd name="T16" fmla="*/ 19 w 27"/>
                <a:gd name="T17" fmla="*/ 10 h 28"/>
                <a:gd name="T18" fmla="*/ 19 w 27"/>
                <a:gd name="T19" fmla="*/ 13 h 28"/>
                <a:gd name="T20" fmla="*/ 21 w 27"/>
                <a:gd name="T21" fmla="*/ 13 h 28"/>
                <a:gd name="T22" fmla="*/ 21 w 27"/>
                <a:gd name="T23" fmla="*/ 15 h 28"/>
                <a:gd name="T24" fmla="*/ 21 w 27"/>
                <a:gd name="T25" fmla="*/ 18 h 28"/>
                <a:gd name="T26" fmla="*/ 24 w 27"/>
                <a:gd name="T27" fmla="*/ 18 h 28"/>
                <a:gd name="T28" fmla="*/ 24 w 27"/>
                <a:gd name="T29" fmla="*/ 20 h 28"/>
                <a:gd name="T30" fmla="*/ 27 w 27"/>
                <a:gd name="T31" fmla="*/ 20 h 28"/>
                <a:gd name="T32" fmla="*/ 27 w 27"/>
                <a:gd name="T33" fmla="*/ 23 h 28"/>
                <a:gd name="T34" fmla="*/ 24 w 27"/>
                <a:gd name="T35" fmla="*/ 23 h 28"/>
                <a:gd name="T36" fmla="*/ 27 w 27"/>
                <a:gd name="T37" fmla="*/ 23 h 28"/>
                <a:gd name="T38" fmla="*/ 24 w 27"/>
                <a:gd name="T39" fmla="*/ 23 h 28"/>
                <a:gd name="T40" fmla="*/ 27 w 27"/>
                <a:gd name="T41" fmla="*/ 23 h 28"/>
                <a:gd name="T42" fmla="*/ 24 w 27"/>
                <a:gd name="T43" fmla="*/ 20 h 28"/>
                <a:gd name="T44" fmla="*/ 27 w 27"/>
                <a:gd name="T45" fmla="*/ 20 h 28"/>
                <a:gd name="T46" fmla="*/ 24 w 27"/>
                <a:gd name="T47" fmla="*/ 20 h 28"/>
                <a:gd name="T48" fmla="*/ 27 w 27"/>
                <a:gd name="T49" fmla="*/ 20 h 28"/>
                <a:gd name="T50" fmla="*/ 24 w 27"/>
                <a:gd name="T51" fmla="*/ 20 h 28"/>
                <a:gd name="T52" fmla="*/ 24 w 27"/>
                <a:gd name="T53" fmla="*/ 23 h 28"/>
                <a:gd name="T54" fmla="*/ 24 w 27"/>
                <a:gd name="T55" fmla="*/ 26 h 28"/>
                <a:gd name="T56" fmla="*/ 21 w 27"/>
                <a:gd name="T57" fmla="*/ 26 h 28"/>
                <a:gd name="T58" fmla="*/ 19 w 27"/>
                <a:gd name="T59" fmla="*/ 26 h 28"/>
                <a:gd name="T60" fmla="*/ 16 w 27"/>
                <a:gd name="T61" fmla="*/ 26 h 28"/>
                <a:gd name="T62" fmla="*/ 16 w 27"/>
                <a:gd name="T63" fmla="*/ 23 h 28"/>
                <a:gd name="T64" fmla="*/ 13 w 27"/>
                <a:gd name="T65" fmla="*/ 26 h 28"/>
                <a:gd name="T66" fmla="*/ 13 w 27"/>
                <a:gd name="T67" fmla="*/ 28 h 28"/>
                <a:gd name="T68" fmla="*/ 11 w 27"/>
                <a:gd name="T69" fmla="*/ 28 h 28"/>
                <a:gd name="T70" fmla="*/ 11 w 27"/>
                <a:gd name="T71" fmla="*/ 26 h 28"/>
                <a:gd name="T72" fmla="*/ 8 w 27"/>
                <a:gd name="T73" fmla="*/ 26 h 28"/>
                <a:gd name="T74" fmla="*/ 8 w 27"/>
                <a:gd name="T75" fmla="*/ 28 h 28"/>
                <a:gd name="T76" fmla="*/ 8 w 27"/>
                <a:gd name="T77" fmla="*/ 26 h 28"/>
                <a:gd name="T78" fmla="*/ 6 w 27"/>
                <a:gd name="T79" fmla="*/ 26 h 28"/>
                <a:gd name="T80" fmla="*/ 3 w 27"/>
                <a:gd name="T81" fmla="*/ 26 h 28"/>
                <a:gd name="T82" fmla="*/ 3 w 27"/>
                <a:gd name="T83" fmla="*/ 23 h 28"/>
                <a:gd name="T84" fmla="*/ 0 w 27"/>
                <a:gd name="T85" fmla="*/ 23 h 28"/>
                <a:gd name="T86" fmla="*/ 0 w 27"/>
                <a:gd name="T87" fmla="*/ 20 h 28"/>
                <a:gd name="T88" fmla="*/ 0 w 27"/>
                <a:gd name="T89" fmla="*/ 18 h 28"/>
                <a:gd name="T90" fmla="*/ 0 w 27"/>
                <a:gd name="T91" fmla="*/ 15 h 28"/>
                <a:gd name="T92" fmla="*/ 3 w 27"/>
                <a:gd name="T93" fmla="*/ 15 h 28"/>
                <a:gd name="T94" fmla="*/ 3 w 27"/>
                <a:gd name="T95" fmla="*/ 13 h 28"/>
                <a:gd name="T96" fmla="*/ 3 w 27"/>
                <a:gd name="T97" fmla="*/ 10 h 28"/>
                <a:gd name="T98" fmla="*/ 3 w 27"/>
                <a:gd name="T99" fmla="*/ 7 h 28"/>
                <a:gd name="T100" fmla="*/ 3 w 27"/>
                <a:gd name="T101" fmla="*/ 5 h 28"/>
                <a:gd name="T102" fmla="*/ 3 w 27"/>
                <a:gd name="T103" fmla="*/ 2 h 28"/>
                <a:gd name="T104" fmla="*/ 6 w 27"/>
                <a:gd name="T105" fmla="*/ 2 h 28"/>
                <a:gd name="T106" fmla="*/ 6 w 27"/>
                <a:gd name="T107" fmla="*/ 0 h 28"/>
                <a:gd name="T108" fmla="*/ 6 w 27"/>
                <a:gd name="T109" fmla="*/ 2 h 28"/>
                <a:gd name="T110" fmla="*/ 8 w 27"/>
                <a:gd name="T111" fmla="*/ 2 h 28"/>
                <a:gd name="T112" fmla="*/ 6 w 27"/>
                <a:gd name="T113" fmla="*/ 2 h 28"/>
                <a:gd name="T114" fmla="*/ 6 w 27"/>
                <a:gd name="T115" fmla="*/ 0 h 28"/>
                <a:gd name="T116" fmla="*/ 8 w 27"/>
                <a:gd name="T117" fmla="*/ 0 h 28"/>
                <a:gd name="T118" fmla="*/ 11 w 27"/>
                <a:gd name="T119" fmla="*/ 0 h 28"/>
                <a:gd name="T120" fmla="*/ 13 w 27"/>
                <a:gd name="T121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27" h="28">
                  <a:moveTo>
                    <a:pt x="13" y="0"/>
                  </a:moveTo>
                  <a:lnTo>
                    <a:pt x="16" y="0"/>
                  </a:lnTo>
                  <a:lnTo>
                    <a:pt x="19" y="0"/>
                  </a:lnTo>
                  <a:lnTo>
                    <a:pt x="19" y="2"/>
                  </a:lnTo>
                  <a:lnTo>
                    <a:pt x="16" y="2"/>
                  </a:lnTo>
                  <a:lnTo>
                    <a:pt x="19" y="2"/>
                  </a:lnTo>
                  <a:lnTo>
                    <a:pt x="19" y="5"/>
                  </a:lnTo>
                  <a:lnTo>
                    <a:pt x="19" y="7"/>
                  </a:lnTo>
                  <a:lnTo>
                    <a:pt x="19" y="10"/>
                  </a:lnTo>
                  <a:lnTo>
                    <a:pt x="19" y="13"/>
                  </a:lnTo>
                  <a:lnTo>
                    <a:pt x="21" y="13"/>
                  </a:lnTo>
                  <a:lnTo>
                    <a:pt x="21" y="15"/>
                  </a:lnTo>
                  <a:lnTo>
                    <a:pt x="21" y="18"/>
                  </a:lnTo>
                  <a:lnTo>
                    <a:pt x="24" y="18"/>
                  </a:lnTo>
                  <a:lnTo>
                    <a:pt x="24" y="20"/>
                  </a:lnTo>
                  <a:lnTo>
                    <a:pt x="27" y="20"/>
                  </a:lnTo>
                  <a:lnTo>
                    <a:pt x="27" y="23"/>
                  </a:lnTo>
                  <a:lnTo>
                    <a:pt x="24" y="23"/>
                  </a:lnTo>
                  <a:lnTo>
                    <a:pt x="27" y="23"/>
                  </a:lnTo>
                  <a:lnTo>
                    <a:pt x="24" y="23"/>
                  </a:lnTo>
                  <a:lnTo>
                    <a:pt x="27" y="23"/>
                  </a:lnTo>
                  <a:lnTo>
                    <a:pt x="24" y="20"/>
                  </a:lnTo>
                  <a:lnTo>
                    <a:pt x="27" y="20"/>
                  </a:lnTo>
                  <a:lnTo>
                    <a:pt x="24" y="20"/>
                  </a:lnTo>
                  <a:lnTo>
                    <a:pt x="27" y="20"/>
                  </a:lnTo>
                  <a:lnTo>
                    <a:pt x="24" y="20"/>
                  </a:lnTo>
                  <a:lnTo>
                    <a:pt x="24" y="23"/>
                  </a:lnTo>
                  <a:lnTo>
                    <a:pt x="24" y="26"/>
                  </a:lnTo>
                  <a:lnTo>
                    <a:pt x="21" y="26"/>
                  </a:lnTo>
                  <a:lnTo>
                    <a:pt x="19" y="26"/>
                  </a:lnTo>
                  <a:lnTo>
                    <a:pt x="16" y="26"/>
                  </a:lnTo>
                  <a:lnTo>
                    <a:pt x="16" y="23"/>
                  </a:lnTo>
                  <a:lnTo>
                    <a:pt x="13" y="26"/>
                  </a:lnTo>
                  <a:lnTo>
                    <a:pt x="13" y="28"/>
                  </a:lnTo>
                  <a:lnTo>
                    <a:pt x="11" y="28"/>
                  </a:lnTo>
                  <a:lnTo>
                    <a:pt x="11" y="26"/>
                  </a:lnTo>
                  <a:lnTo>
                    <a:pt x="8" y="26"/>
                  </a:lnTo>
                  <a:lnTo>
                    <a:pt x="8" y="28"/>
                  </a:lnTo>
                  <a:lnTo>
                    <a:pt x="8" y="26"/>
                  </a:lnTo>
                  <a:lnTo>
                    <a:pt x="6" y="26"/>
                  </a:lnTo>
                  <a:lnTo>
                    <a:pt x="3" y="26"/>
                  </a:lnTo>
                  <a:lnTo>
                    <a:pt x="3" y="23"/>
                  </a:lnTo>
                  <a:lnTo>
                    <a:pt x="0" y="23"/>
                  </a:lnTo>
                  <a:lnTo>
                    <a:pt x="0" y="20"/>
                  </a:lnTo>
                  <a:lnTo>
                    <a:pt x="0" y="18"/>
                  </a:lnTo>
                  <a:lnTo>
                    <a:pt x="0" y="15"/>
                  </a:lnTo>
                  <a:lnTo>
                    <a:pt x="3" y="15"/>
                  </a:lnTo>
                  <a:lnTo>
                    <a:pt x="3" y="13"/>
                  </a:lnTo>
                  <a:lnTo>
                    <a:pt x="3" y="10"/>
                  </a:lnTo>
                  <a:lnTo>
                    <a:pt x="3" y="7"/>
                  </a:lnTo>
                  <a:lnTo>
                    <a:pt x="3" y="5"/>
                  </a:lnTo>
                  <a:lnTo>
                    <a:pt x="3" y="2"/>
                  </a:lnTo>
                  <a:lnTo>
                    <a:pt x="6" y="2"/>
                  </a:lnTo>
                  <a:lnTo>
                    <a:pt x="6" y="0"/>
                  </a:lnTo>
                  <a:lnTo>
                    <a:pt x="6" y="2"/>
                  </a:lnTo>
                  <a:lnTo>
                    <a:pt x="8" y="2"/>
                  </a:lnTo>
                  <a:lnTo>
                    <a:pt x="6" y="2"/>
                  </a:lnTo>
                  <a:lnTo>
                    <a:pt x="6" y="0"/>
                  </a:lnTo>
                  <a:lnTo>
                    <a:pt x="8" y="0"/>
                  </a:lnTo>
                  <a:lnTo>
                    <a:pt x="11" y="0"/>
                  </a:lnTo>
                  <a:lnTo>
                    <a:pt x="13" y="0"/>
                  </a:lnTo>
                </a:path>
              </a:pathLst>
            </a:custGeom>
            <a:noFill/>
            <a:ln w="4763">
              <a:solidFill>
                <a:srgbClr val="6E6E6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800" kern="1200">
                <a:solidFill>
                  <a:prstClr val="black"/>
                </a:solidFill>
                <a:latin typeface="Century Gothic"/>
                <a:ea typeface="+mn-ea"/>
                <a:cs typeface="+mn-cs"/>
              </a:endParaRPr>
            </a:p>
          </p:txBody>
        </p:sp>
        <p:sp>
          <p:nvSpPr>
            <p:cNvPr id="390" name="Freeform 180"/>
            <p:cNvSpPr>
              <a:spLocks/>
            </p:cNvSpPr>
            <p:nvPr/>
          </p:nvSpPr>
          <p:spPr bwMode="auto">
            <a:xfrm>
              <a:off x="5375" y="2278"/>
              <a:ext cx="10" cy="6"/>
            </a:xfrm>
            <a:custGeom>
              <a:avLst/>
              <a:gdLst>
                <a:gd name="T0" fmla="*/ 0 w 10"/>
                <a:gd name="T1" fmla="*/ 0 h 6"/>
                <a:gd name="T2" fmla="*/ 2 w 10"/>
                <a:gd name="T3" fmla="*/ 0 h 6"/>
                <a:gd name="T4" fmla="*/ 5 w 10"/>
                <a:gd name="T5" fmla="*/ 0 h 6"/>
                <a:gd name="T6" fmla="*/ 8 w 10"/>
                <a:gd name="T7" fmla="*/ 0 h 6"/>
                <a:gd name="T8" fmla="*/ 5 w 10"/>
                <a:gd name="T9" fmla="*/ 0 h 6"/>
                <a:gd name="T10" fmla="*/ 8 w 10"/>
                <a:gd name="T11" fmla="*/ 3 h 6"/>
                <a:gd name="T12" fmla="*/ 8 w 10"/>
                <a:gd name="T13" fmla="*/ 0 h 6"/>
                <a:gd name="T14" fmla="*/ 8 w 10"/>
                <a:gd name="T15" fmla="*/ 3 h 6"/>
                <a:gd name="T16" fmla="*/ 10 w 10"/>
                <a:gd name="T17" fmla="*/ 3 h 6"/>
                <a:gd name="T18" fmla="*/ 10 w 10"/>
                <a:gd name="T19" fmla="*/ 6 h 6"/>
                <a:gd name="T20" fmla="*/ 8 w 10"/>
                <a:gd name="T21" fmla="*/ 6 h 6"/>
                <a:gd name="T22" fmla="*/ 5 w 10"/>
                <a:gd name="T23" fmla="*/ 6 h 6"/>
                <a:gd name="T24" fmla="*/ 2 w 10"/>
                <a:gd name="T25" fmla="*/ 6 h 6"/>
                <a:gd name="T26" fmla="*/ 0 w 10"/>
                <a:gd name="T27" fmla="*/ 6 h 6"/>
                <a:gd name="T28" fmla="*/ 0 w 10"/>
                <a:gd name="T29" fmla="*/ 3 h 6"/>
                <a:gd name="T30" fmla="*/ 0 w 10"/>
                <a:gd name="T3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0" h="6">
                  <a:moveTo>
                    <a:pt x="0" y="0"/>
                  </a:moveTo>
                  <a:lnTo>
                    <a:pt x="2" y="0"/>
                  </a:lnTo>
                  <a:lnTo>
                    <a:pt x="5" y="0"/>
                  </a:lnTo>
                  <a:lnTo>
                    <a:pt x="8" y="0"/>
                  </a:lnTo>
                  <a:lnTo>
                    <a:pt x="5" y="0"/>
                  </a:lnTo>
                  <a:lnTo>
                    <a:pt x="8" y="3"/>
                  </a:lnTo>
                  <a:lnTo>
                    <a:pt x="8" y="0"/>
                  </a:lnTo>
                  <a:lnTo>
                    <a:pt x="8" y="3"/>
                  </a:lnTo>
                  <a:lnTo>
                    <a:pt x="10" y="3"/>
                  </a:lnTo>
                  <a:lnTo>
                    <a:pt x="10" y="6"/>
                  </a:lnTo>
                  <a:lnTo>
                    <a:pt x="8" y="6"/>
                  </a:lnTo>
                  <a:lnTo>
                    <a:pt x="5" y="6"/>
                  </a:lnTo>
                  <a:lnTo>
                    <a:pt x="2" y="6"/>
                  </a:lnTo>
                  <a:lnTo>
                    <a:pt x="0" y="6"/>
                  </a:lnTo>
                  <a:lnTo>
                    <a:pt x="0" y="3"/>
                  </a:lnTo>
                  <a:lnTo>
                    <a:pt x="0" y="0"/>
                  </a:lnTo>
                </a:path>
              </a:pathLst>
            </a:custGeom>
            <a:noFill/>
            <a:ln w="4763">
              <a:solidFill>
                <a:srgbClr val="6E6E6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800" kern="1200">
                <a:solidFill>
                  <a:prstClr val="black"/>
                </a:solidFill>
                <a:latin typeface="Century Gothic"/>
                <a:ea typeface="+mn-ea"/>
                <a:cs typeface="+mn-cs"/>
              </a:endParaRPr>
            </a:p>
          </p:txBody>
        </p:sp>
        <p:sp>
          <p:nvSpPr>
            <p:cNvPr id="391" name="Freeform 181"/>
            <p:cNvSpPr>
              <a:spLocks/>
            </p:cNvSpPr>
            <p:nvPr/>
          </p:nvSpPr>
          <p:spPr bwMode="auto">
            <a:xfrm>
              <a:off x="5377" y="2276"/>
              <a:ext cx="3" cy="0"/>
            </a:xfrm>
            <a:custGeom>
              <a:avLst/>
              <a:gdLst>
                <a:gd name="T0" fmla="*/ 3 w 3"/>
                <a:gd name="T1" fmla="*/ 0 w 3"/>
                <a:gd name="T2" fmla="*/ 3 w 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3">
                  <a:moveTo>
                    <a:pt x="3" y="0"/>
                  </a:moveTo>
                  <a:lnTo>
                    <a:pt x="0" y="0"/>
                  </a:lnTo>
                  <a:lnTo>
                    <a:pt x="3" y="0"/>
                  </a:lnTo>
                </a:path>
              </a:pathLst>
            </a:custGeom>
            <a:noFill/>
            <a:ln w="4763">
              <a:solidFill>
                <a:srgbClr val="6E6E6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800" kern="1200">
                <a:solidFill>
                  <a:prstClr val="black"/>
                </a:solidFill>
                <a:latin typeface="Century Gothic"/>
                <a:ea typeface="+mn-ea"/>
                <a:cs typeface="+mn-cs"/>
              </a:endParaRPr>
            </a:p>
          </p:txBody>
        </p:sp>
        <p:sp>
          <p:nvSpPr>
            <p:cNvPr id="392" name="Freeform 182"/>
            <p:cNvSpPr>
              <a:spLocks/>
            </p:cNvSpPr>
            <p:nvPr/>
          </p:nvSpPr>
          <p:spPr bwMode="auto">
            <a:xfrm>
              <a:off x="5255" y="2273"/>
              <a:ext cx="65" cy="105"/>
            </a:xfrm>
            <a:custGeom>
              <a:avLst/>
              <a:gdLst>
                <a:gd name="T0" fmla="*/ 52 w 65"/>
                <a:gd name="T1" fmla="*/ 3 h 105"/>
                <a:gd name="T2" fmla="*/ 52 w 65"/>
                <a:gd name="T3" fmla="*/ 5 h 105"/>
                <a:gd name="T4" fmla="*/ 62 w 65"/>
                <a:gd name="T5" fmla="*/ 11 h 105"/>
                <a:gd name="T6" fmla="*/ 62 w 65"/>
                <a:gd name="T7" fmla="*/ 18 h 105"/>
                <a:gd name="T8" fmla="*/ 60 w 65"/>
                <a:gd name="T9" fmla="*/ 26 h 105"/>
                <a:gd name="T10" fmla="*/ 62 w 65"/>
                <a:gd name="T11" fmla="*/ 37 h 105"/>
                <a:gd name="T12" fmla="*/ 60 w 65"/>
                <a:gd name="T13" fmla="*/ 42 h 105"/>
                <a:gd name="T14" fmla="*/ 57 w 65"/>
                <a:gd name="T15" fmla="*/ 42 h 105"/>
                <a:gd name="T16" fmla="*/ 55 w 65"/>
                <a:gd name="T17" fmla="*/ 50 h 105"/>
                <a:gd name="T18" fmla="*/ 47 w 65"/>
                <a:gd name="T19" fmla="*/ 55 h 105"/>
                <a:gd name="T20" fmla="*/ 49 w 65"/>
                <a:gd name="T21" fmla="*/ 65 h 105"/>
                <a:gd name="T22" fmla="*/ 52 w 65"/>
                <a:gd name="T23" fmla="*/ 68 h 105"/>
                <a:gd name="T24" fmla="*/ 52 w 65"/>
                <a:gd name="T25" fmla="*/ 76 h 105"/>
                <a:gd name="T26" fmla="*/ 55 w 65"/>
                <a:gd name="T27" fmla="*/ 81 h 105"/>
                <a:gd name="T28" fmla="*/ 52 w 65"/>
                <a:gd name="T29" fmla="*/ 86 h 105"/>
                <a:gd name="T30" fmla="*/ 49 w 65"/>
                <a:gd name="T31" fmla="*/ 86 h 105"/>
                <a:gd name="T32" fmla="*/ 44 w 65"/>
                <a:gd name="T33" fmla="*/ 89 h 105"/>
                <a:gd name="T34" fmla="*/ 44 w 65"/>
                <a:gd name="T35" fmla="*/ 94 h 105"/>
                <a:gd name="T36" fmla="*/ 49 w 65"/>
                <a:gd name="T37" fmla="*/ 97 h 105"/>
                <a:gd name="T38" fmla="*/ 49 w 65"/>
                <a:gd name="T39" fmla="*/ 105 h 105"/>
                <a:gd name="T40" fmla="*/ 44 w 65"/>
                <a:gd name="T41" fmla="*/ 97 h 105"/>
                <a:gd name="T42" fmla="*/ 42 w 65"/>
                <a:gd name="T43" fmla="*/ 97 h 105"/>
                <a:gd name="T44" fmla="*/ 34 w 65"/>
                <a:gd name="T45" fmla="*/ 91 h 105"/>
                <a:gd name="T46" fmla="*/ 28 w 65"/>
                <a:gd name="T47" fmla="*/ 91 h 105"/>
                <a:gd name="T48" fmla="*/ 23 w 65"/>
                <a:gd name="T49" fmla="*/ 84 h 105"/>
                <a:gd name="T50" fmla="*/ 18 w 65"/>
                <a:gd name="T51" fmla="*/ 86 h 105"/>
                <a:gd name="T52" fmla="*/ 15 w 65"/>
                <a:gd name="T53" fmla="*/ 81 h 105"/>
                <a:gd name="T54" fmla="*/ 10 w 65"/>
                <a:gd name="T55" fmla="*/ 84 h 105"/>
                <a:gd name="T56" fmla="*/ 8 w 65"/>
                <a:gd name="T57" fmla="*/ 89 h 105"/>
                <a:gd name="T58" fmla="*/ 2 w 65"/>
                <a:gd name="T59" fmla="*/ 86 h 105"/>
                <a:gd name="T60" fmla="*/ 2 w 65"/>
                <a:gd name="T61" fmla="*/ 78 h 105"/>
                <a:gd name="T62" fmla="*/ 2 w 65"/>
                <a:gd name="T63" fmla="*/ 76 h 105"/>
                <a:gd name="T64" fmla="*/ 5 w 65"/>
                <a:gd name="T65" fmla="*/ 71 h 105"/>
                <a:gd name="T66" fmla="*/ 5 w 65"/>
                <a:gd name="T67" fmla="*/ 68 h 105"/>
                <a:gd name="T68" fmla="*/ 10 w 65"/>
                <a:gd name="T69" fmla="*/ 60 h 105"/>
                <a:gd name="T70" fmla="*/ 2 w 65"/>
                <a:gd name="T71" fmla="*/ 55 h 105"/>
                <a:gd name="T72" fmla="*/ 8 w 65"/>
                <a:gd name="T73" fmla="*/ 52 h 105"/>
                <a:gd name="T74" fmla="*/ 2 w 65"/>
                <a:gd name="T75" fmla="*/ 50 h 105"/>
                <a:gd name="T76" fmla="*/ 2 w 65"/>
                <a:gd name="T77" fmla="*/ 50 h 105"/>
                <a:gd name="T78" fmla="*/ 2 w 65"/>
                <a:gd name="T79" fmla="*/ 42 h 105"/>
                <a:gd name="T80" fmla="*/ 8 w 65"/>
                <a:gd name="T81" fmla="*/ 34 h 105"/>
                <a:gd name="T82" fmla="*/ 5 w 65"/>
                <a:gd name="T83" fmla="*/ 29 h 105"/>
                <a:gd name="T84" fmla="*/ 5 w 65"/>
                <a:gd name="T85" fmla="*/ 21 h 105"/>
                <a:gd name="T86" fmla="*/ 5 w 65"/>
                <a:gd name="T87" fmla="*/ 13 h 105"/>
                <a:gd name="T88" fmla="*/ 8 w 65"/>
                <a:gd name="T89" fmla="*/ 8 h 105"/>
                <a:gd name="T90" fmla="*/ 13 w 65"/>
                <a:gd name="T91" fmla="*/ 11 h 105"/>
                <a:gd name="T92" fmla="*/ 18 w 65"/>
                <a:gd name="T93" fmla="*/ 8 h 105"/>
                <a:gd name="T94" fmla="*/ 23 w 65"/>
                <a:gd name="T95" fmla="*/ 11 h 105"/>
                <a:gd name="T96" fmla="*/ 28 w 65"/>
                <a:gd name="T97" fmla="*/ 16 h 105"/>
                <a:gd name="T98" fmla="*/ 34 w 65"/>
                <a:gd name="T99" fmla="*/ 18 h 105"/>
                <a:gd name="T100" fmla="*/ 42 w 65"/>
                <a:gd name="T101" fmla="*/ 16 h 105"/>
                <a:gd name="T102" fmla="*/ 44 w 65"/>
                <a:gd name="T103" fmla="*/ 5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65" h="105">
                  <a:moveTo>
                    <a:pt x="47" y="0"/>
                  </a:moveTo>
                  <a:lnTo>
                    <a:pt x="49" y="3"/>
                  </a:lnTo>
                  <a:lnTo>
                    <a:pt x="49" y="0"/>
                  </a:lnTo>
                  <a:lnTo>
                    <a:pt x="49" y="3"/>
                  </a:lnTo>
                  <a:lnTo>
                    <a:pt x="52" y="3"/>
                  </a:lnTo>
                  <a:lnTo>
                    <a:pt x="55" y="3"/>
                  </a:lnTo>
                  <a:lnTo>
                    <a:pt x="52" y="3"/>
                  </a:lnTo>
                  <a:lnTo>
                    <a:pt x="49" y="3"/>
                  </a:lnTo>
                  <a:lnTo>
                    <a:pt x="49" y="5"/>
                  </a:lnTo>
                  <a:lnTo>
                    <a:pt x="52" y="5"/>
                  </a:lnTo>
                  <a:lnTo>
                    <a:pt x="55" y="5"/>
                  </a:lnTo>
                  <a:lnTo>
                    <a:pt x="57" y="5"/>
                  </a:lnTo>
                  <a:lnTo>
                    <a:pt x="60" y="8"/>
                  </a:lnTo>
                  <a:lnTo>
                    <a:pt x="62" y="8"/>
                  </a:lnTo>
                  <a:lnTo>
                    <a:pt x="62" y="11"/>
                  </a:lnTo>
                  <a:lnTo>
                    <a:pt x="62" y="13"/>
                  </a:lnTo>
                  <a:lnTo>
                    <a:pt x="62" y="16"/>
                  </a:lnTo>
                  <a:lnTo>
                    <a:pt x="65" y="16"/>
                  </a:lnTo>
                  <a:lnTo>
                    <a:pt x="65" y="18"/>
                  </a:lnTo>
                  <a:lnTo>
                    <a:pt x="62" y="18"/>
                  </a:lnTo>
                  <a:lnTo>
                    <a:pt x="65" y="21"/>
                  </a:lnTo>
                  <a:lnTo>
                    <a:pt x="62" y="21"/>
                  </a:lnTo>
                  <a:lnTo>
                    <a:pt x="62" y="24"/>
                  </a:lnTo>
                  <a:lnTo>
                    <a:pt x="62" y="26"/>
                  </a:lnTo>
                  <a:lnTo>
                    <a:pt x="60" y="26"/>
                  </a:lnTo>
                  <a:lnTo>
                    <a:pt x="60" y="29"/>
                  </a:lnTo>
                  <a:lnTo>
                    <a:pt x="60" y="31"/>
                  </a:lnTo>
                  <a:lnTo>
                    <a:pt x="62" y="31"/>
                  </a:lnTo>
                  <a:lnTo>
                    <a:pt x="62" y="34"/>
                  </a:lnTo>
                  <a:lnTo>
                    <a:pt x="62" y="37"/>
                  </a:lnTo>
                  <a:lnTo>
                    <a:pt x="62" y="39"/>
                  </a:lnTo>
                  <a:lnTo>
                    <a:pt x="62" y="42"/>
                  </a:lnTo>
                  <a:lnTo>
                    <a:pt x="62" y="39"/>
                  </a:lnTo>
                  <a:lnTo>
                    <a:pt x="62" y="42"/>
                  </a:lnTo>
                  <a:lnTo>
                    <a:pt x="60" y="42"/>
                  </a:lnTo>
                  <a:lnTo>
                    <a:pt x="60" y="39"/>
                  </a:lnTo>
                  <a:lnTo>
                    <a:pt x="60" y="42"/>
                  </a:lnTo>
                  <a:lnTo>
                    <a:pt x="60" y="39"/>
                  </a:lnTo>
                  <a:lnTo>
                    <a:pt x="57" y="39"/>
                  </a:lnTo>
                  <a:lnTo>
                    <a:pt x="57" y="42"/>
                  </a:lnTo>
                  <a:lnTo>
                    <a:pt x="57" y="44"/>
                  </a:lnTo>
                  <a:lnTo>
                    <a:pt x="55" y="44"/>
                  </a:lnTo>
                  <a:lnTo>
                    <a:pt x="57" y="47"/>
                  </a:lnTo>
                  <a:lnTo>
                    <a:pt x="57" y="50"/>
                  </a:lnTo>
                  <a:lnTo>
                    <a:pt x="55" y="50"/>
                  </a:lnTo>
                  <a:lnTo>
                    <a:pt x="52" y="50"/>
                  </a:lnTo>
                  <a:lnTo>
                    <a:pt x="49" y="50"/>
                  </a:lnTo>
                  <a:lnTo>
                    <a:pt x="49" y="52"/>
                  </a:lnTo>
                  <a:lnTo>
                    <a:pt x="49" y="55"/>
                  </a:lnTo>
                  <a:lnTo>
                    <a:pt x="47" y="55"/>
                  </a:lnTo>
                  <a:lnTo>
                    <a:pt x="47" y="58"/>
                  </a:lnTo>
                  <a:lnTo>
                    <a:pt x="49" y="58"/>
                  </a:lnTo>
                  <a:lnTo>
                    <a:pt x="49" y="60"/>
                  </a:lnTo>
                  <a:lnTo>
                    <a:pt x="49" y="63"/>
                  </a:lnTo>
                  <a:lnTo>
                    <a:pt x="49" y="65"/>
                  </a:lnTo>
                  <a:lnTo>
                    <a:pt x="49" y="63"/>
                  </a:lnTo>
                  <a:lnTo>
                    <a:pt x="49" y="65"/>
                  </a:lnTo>
                  <a:lnTo>
                    <a:pt x="49" y="68"/>
                  </a:lnTo>
                  <a:lnTo>
                    <a:pt x="49" y="71"/>
                  </a:lnTo>
                  <a:lnTo>
                    <a:pt x="52" y="68"/>
                  </a:lnTo>
                  <a:lnTo>
                    <a:pt x="52" y="71"/>
                  </a:lnTo>
                  <a:lnTo>
                    <a:pt x="49" y="71"/>
                  </a:lnTo>
                  <a:lnTo>
                    <a:pt x="49" y="73"/>
                  </a:lnTo>
                  <a:lnTo>
                    <a:pt x="52" y="73"/>
                  </a:lnTo>
                  <a:lnTo>
                    <a:pt x="52" y="76"/>
                  </a:lnTo>
                  <a:lnTo>
                    <a:pt x="52" y="78"/>
                  </a:lnTo>
                  <a:lnTo>
                    <a:pt x="55" y="78"/>
                  </a:lnTo>
                  <a:lnTo>
                    <a:pt x="55" y="81"/>
                  </a:lnTo>
                  <a:lnTo>
                    <a:pt x="52" y="81"/>
                  </a:lnTo>
                  <a:lnTo>
                    <a:pt x="55" y="81"/>
                  </a:lnTo>
                  <a:lnTo>
                    <a:pt x="55" y="84"/>
                  </a:lnTo>
                  <a:lnTo>
                    <a:pt x="55" y="86"/>
                  </a:lnTo>
                  <a:lnTo>
                    <a:pt x="55" y="89"/>
                  </a:lnTo>
                  <a:lnTo>
                    <a:pt x="52" y="89"/>
                  </a:lnTo>
                  <a:lnTo>
                    <a:pt x="52" y="86"/>
                  </a:lnTo>
                  <a:lnTo>
                    <a:pt x="52" y="89"/>
                  </a:lnTo>
                  <a:lnTo>
                    <a:pt x="52" y="86"/>
                  </a:lnTo>
                  <a:lnTo>
                    <a:pt x="49" y="86"/>
                  </a:lnTo>
                  <a:lnTo>
                    <a:pt x="49" y="89"/>
                  </a:lnTo>
                  <a:lnTo>
                    <a:pt x="49" y="86"/>
                  </a:lnTo>
                  <a:lnTo>
                    <a:pt x="47" y="86"/>
                  </a:lnTo>
                  <a:lnTo>
                    <a:pt x="47" y="89"/>
                  </a:lnTo>
                  <a:lnTo>
                    <a:pt x="47" y="86"/>
                  </a:lnTo>
                  <a:lnTo>
                    <a:pt x="47" y="89"/>
                  </a:lnTo>
                  <a:lnTo>
                    <a:pt x="44" y="89"/>
                  </a:lnTo>
                  <a:lnTo>
                    <a:pt x="47" y="89"/>
                  </a:lnTo>
                  <a:lnTo>
                    <a:pt x="44" y="89"/>
                  </a:lnTo>
                  <a:lnTo>
                    <a:pt x="44" y="91"/>
                  </a:lnTo>
                  <a:lnTo>
                    <a:pt x="42" y="94"/>
                  </a:lnTo>
                  <a:lnTo>
                    <a:pt x="44" y="94"/>
                  </a:lnTo>
                  <a:lnTo>
                    <a:pt x="44" y="91"/>
                  </a:lnTo>
                  <a:lnTo>
                    <a:pt x="44" y="94"/>
                  </a:lnTo>
                  <a:lnTo>
                    <a:pt x="47" y="94"/>
                  </a:lnTo>
                  <a:lnTo>
                    <a:pt x="49" y="94"/>
                  </a:lnTo>
                  <a:lnTo>
                    <a:pt x="49" y="97"/>
                  </a:lnTo>
                  <a:lnTo>
                    <a:pt x="52" y="97"/>
                  </a:lnTo>
                  <a:lnTo>
                    <a:pt x="52" y="99"/>
                  </a:lnTo>
                  <a:lnTo>
                    <a:pt x="52" y="102"/>
                  </a:lnTo>
                  <a:lnTo>
                    <a:pt x="49" y="102"/>
                  </a:lnTo>
                  <a:lnTo>
                    <a:pt x="49" y="105"/>
                  </a:lnTo>
                  <a:lnTo>
                    <a:pt x="47" y="105"/>
                  </a:lnTo>
                  <a:lnTo>
                    <a:pt x="47" y="102"/>
                  </a:lnTo>
                  <a:lnTo>
                    <a:pt x="44" y="102"/>
                  </a:lnTo>
                  <a:lnTo>
                    <a:pt x="44" y="99"/>
                  </a:lnTo>
                  <a:lnTo>
                    <a:pt x="44" y="97"/>
                  </a:lnTo>
                  <a:lnTo>
                    <a:pt x="42" y="97"/>
                  </a:lnTo>
                  <a:lnTo>
                    <a:pt x="42" y="99"/>
                  </a:lnTo>
                  <a:lnTo>
                    <a:pt x="39" y="99"/>
                  </a:lnTo>
                  <a:lnTo>
                    <a:pt x="39" y="97"/>
                  </a:lnTo>
                  <a:lnTo>
                    <a:pt x="42" y="97"/>
                  </a:lnTo>
                  <a:lnTo>
                    <a:pt x="39" y="97"/>
                  </a:lnTo>
                  <a:lnTo>
                    <a:pt x="39" y="94"/>
                  </a:lnTo>
                  <a:lnTo>
                    <a:pt x="36" y="94"/>
                  </a:lnTo>
                  <a:lnTo>
                    <a:pt x="36" y="91"/>
                  </a:lnTo>
                  <a:lnTo>
                    <a:pt x="34" y="91"/>
                  </a:lnTo>
                  <a:lnTo>
                    <a:pt x="34" y="94"/>
                  </a:lnTo>
                  <a:lnTo>
                    <a:pt x="34" y="97"/>
                  </a:lnTo>
                  <a:lnTo>
                    <a:pt x="31" y="97"/>
                  </a:lnTo>
                  <a:lnTo>
                    <a:pt x="31" y="94"/>
                  </a:lnTo>
                  <a:lnTo>
                    <a:pt x="28" y="91"/>
                  </a:lnTo>
                  <a:lnTo>
                    <a:pt x="28" y="89"/>
                  </a:lnTo>
                  <a:lnTo>
                    <a:pt x="26" y="89"/>
                  </a:lnTo>
                  <a:lnTo>
                    <a:pt x="23" y="89"/>
                  </a:lnTo>
                  <a:lnTo>
                    <a:pt x="23" y="86"/>
                  </a:lnTo>
                  <a:lnTo>
                    <a:pt x="23" y="84"/>
                  </a:lnTo>
                  <a:lnTo>
                    <a:pt x="23" y="86"/>
                  </a:lnTo>
                  <a:lnTo>
                    <a:pt x="21" y="86"/>
                  </a:lnTo>
                  <a:lnTo>
                    <a:pt x="21" y="84"/>
                  </a:lnTo>
                  <a:lnTo>
                    <a:pt x="18" y="84"/>
                  </a:lnTo>
                  <a:lnTo>
                    <a:pt x="18" y="86"/>
                  </a:lnTo>
                  <a:lnTo>
                    <a:pt x="18" y="84"/>
                  </a:lnTo>
                  <a:lnTo>
                    <a:pt x="15" y="84"/>
                  </a:lnTo>
                  <a:lnTo>
                    <a:pt x="15" y="81"/>
                  </a:lnTo>
                  <a:lnTo>
                    <a:pt x="15" y="84"/>
                  </a:lnTo>
                  <a:lnTo>
                    <a:pt x="15" y="81"/>
                  </a:lnTo>
                  <a:lnTo>
                    <a:pt x="15" y="84"/>
                  </a:lnTo>
                  <a:lnTo>
                    <a:pt x="15" y="81"/>
                  </a:lnTo>
                  <a:lnTo>
                    <a:pt x="15" y="84"/>
                  </a:lnTo>
                  <a:lnTo>
                    <a:pt x="13" y="84"/>
                  </a:lnTo>
                  <a:lnTo>
                    <a:pt x="10" y="84"/>
                  </a:lnTo>
                  <a:lnTo>
                    <a:pt x="10" y="86"/>
                  </a:lnTo>
                  <a:lnTo>
                    <a:pt x="10" y="84"/>
                  </a:lnTo>
                  <a:lnTo>
                    <a:pt x="8" y="84"/>
                  </a:lnTo>
                  <a:lnTo>
                    <a:pt x="8" y="86"/>
                  </a:lnTo>
                  <a:lnTo>
                    <a:pt x="8" y="89"/>
                  </a:lnTo>
                  <a:lnTo>
                    <a:pt x="5" y="89"/>
                  </a:lnTo>
                  <a:lnTo>
                    <a:pt x="5" y="91"/>
                  </a:lnTo>
                  <a:lnTo>
                    <a:pt x="2" y="91"/>
                  </a:lnTo>
                  <a:lnTo>
                    <a:pt x="2" y="89"/>
                  </a:lnTo>
                  <a:lnTo>
                    <a:pt x="2" y="86"/>
                  </a:lnTo>
                  <a:lnTo>
                    <a:pt x="2" y="84"/>
                  </a:lnTo>
                  <a:lnTo>
                    <a:pt x="0" y="84"/>
                  </a:lnTo>
                  <a:lnTo>
                    <a:pt x="0" y="81"/>
                  </a:lnTo>
                  <a:lnTo>
                    <a:pt x="2" y="81"/>
                  </a:lnTo>
                  <a:lnTo>
                    <a:pt x="2" y="78"/>
                  </a:lnTo>
                  <a:lnTo>
                    <a:pt x="0" y="78"/>
                  </a:lnTo>
                  <a:lnTo>
                    <a:pt x="2" y="78"/>
                  </a:lnTo>
                  <a:lnTo>
                    <a:pt x="0" y="78"/>
                  </a:lnTo>
                  <a:lnTo>
                    <a:pt x="0" y="76"/>
                  </a:lnTo>
                  <a:lnTo>
                    <a:pt x="2" y="76"/>
                  </a:lnTo>
                  <a:lnTo>
                    <a:pt x="5" y="76"/>
                  </a:lnTo>
                  <a:lnTo>
                    <a:pt x="5" y="73"/>
                  </a:lnTo>
                  <a:lnTo>
                    <a:pt x="2" y="73"/>
                  </a:lnTo>
                  <a:lnTo>
                    <a:pt x="5" y="73"/>
                  </a:lnTo>
                  <a:lnTo>
                    <a:pt x="5" y="71"/>
                  </a:lnTo>
                  <a:lnTo>
                    <a:pt x="5" y="68"/>
                  </a:lnTo>
                  <a:lnTo>
                    <a:pt x="5" y="71"/>
                  </a:lnTo>
                  <a:lnTo>
                    <a:pt x="8" y="71"/>
                  </a:lnTo>
                  <a:lnTo>
                    <a:pt x="5" y="71"/>
                  </a:lnTo>
                  <a:lnTo>
                    <a:pt x="5" y="68"/>
                  </a:lnTo>
                  <a:lnTo>
                    <a:pt x="8" y="68"/>
                  </a:lnTo>
                  <a:lnTo>
                    <a:pt x="10" y="68"/>
                  </a:lnTo>
                  <a:lnTo>
                    <a:pt x="10" y="65"/>
                  </a:lnTo>
                  <a:lnTo>
                    <a:pt x="10" y="63"/>
                  </a:lnTo>
                  <a:lnTo>
                    <a:pt x="10" y="60"/>
                  </a:lnTo>
                  <a:lnTo>
                    <a:pt x="8" y="60"/>
                  </a:lnTo>
                  <a:lnTo>
                    <a:pt x="8" y="58"/>
                  </a:lnTo>
                  <a:lnTo>
                    <a:pt x="5" y="58"/>
                  </a:lnTo>
                  <a:lnTo>
                    <a:pt x="5" y="55"/>
                  </a:lnTo>
                  <a:lnTo>
                    <a:pt x="2" y="55"/>
                  </a:lnTo>
                  <a:lnTo>
                    <a:pt x="2" y="52"/>
                  </a:lnTo>
                  <a:lnTo>
                    <a:pt x="5" y="52"/>
                  </a:lnTo>
                  <a:lnTo>
                    <a:pt x="5" y="55"/>
                  </a:lnTo>
                  <a:lnTo>
                    <a:pt x="8" y="55"/>
                  </a:lnTo>
                  <a:lnTo>
                    <a:pt x="8" y="52"/>
                  </a:lnTo>
                  <a:lnTo>
                    <a:pt x="5" y="52"/>
                  </a:lnTo>
                  <a:lnTo>
                    <a:pt x="5" y="50"/>
                  </a:lnTo>
                  <a:lnTo>
                    <a:pt x="2" y="50"/>
                  </a:lnTo>
                  <a:lnTo>
                    <a:pt x="5" y="50"/>
                  </a:lnTo>
                  <a:lnTo>
                    <a:pt x="2" y="50"/>
                  </a:lnTo>
                  <a:lnTo>
                    <a:pt x="5" y="50"/>
                  </a:lnTo>
                  <a:lnTo>
                    <a:pt x="5" y="47"/>
                  </a:lnTo>
                  <a:lnTo>
                    <a:pt x="5" y="50"/>
                  </a:lnTo>
                  <a:lnTo>
                    <a:pt x="2" y="47"/>
                  </a:lnTo>
                  <a:lnTo>
                    <a:pt x="2" y="50"/>
                  </a:lnTo>
                  <a:lnTo>
                    <a:pt x="2" y="47"/>
                  </a:lnTo>
                  <a:lnTo>
                    <a:pt x="2" y="44"/>
                  </a:lnTo>
                  <a:lnTo>
                    <a:pt x="2" y="42"/>
                  </a:lnTo>
                  <a:lnTo>
                    <a:pt x="0" y="42"/>
                  </a:lnTo>
                  <a:lnTo>
                    <a:pt x="2" y="42"/>
                  </a:lnTo>
                  <a:lnTo>
                    <a:pt x="2" y="39"/>
                  </a:lnTo>
                  <a:lnTo>
                    <a:pt x="2" y="37"/>
                  </a:lnTo>
                  <a:lnTo>
                    <a:pt x="5" y="37"/>
                  </a:lnTo>
                  <a:lnTo>
                    <a:pt x="5" y="34"/>
                  </a:lnTo>
                  <a:lnTo>
                    <a:pt x="8" y="34"/>
                  </a:lnTo>
                  <a:lnTo>
                    <a:pt x="8" y="31"/>
                  </a:lnTo>
                  <a:lnTo>
                    <a:pt x="8" y="29"/>
                  </a:lnTo>
                  <a:lnTo>
                    <a:pt x="5" y="29"/>
                  </a:lnTo>
                  <a:lnTo>
                    <a:pt x="8" y="29"/>
                  </a:lnTo>
                  <a:lnTo>
                    <a:pt x="5" y="29"/>
                  </a:lnTo>
                  <a:lnTo>
                    <a:pt x="5" y="26"/>
                  </a:lnTo>
                  <a:lnTo>
                    <a:pt x="8" y="26"/>
                  </a:lnTo>
                  <a:lnTo>
                    <a:pt x="5" y="26"/>
                  </a:lnTo>
                  <a:lnTo>
                    <a:pt x="5" y="24"/>
                  </a:lnTo>
                  <a:lnTo>
                    <a:pt x="5" y="21"/>
                  </a:lnTo>
                  <a:lnTo>
                    <a:pt x="5" y="18"/>
                  </a:lnTo>
                  <a:lnTo>
                    <a:pt x="5" y="16"/>
                  </a:lnTo>
                  <a:lnTo>
                    <a:pt x="5" y="13"/>
                  </a:lnTo>
                  <a:lnTo>
                    <a:pt x="8" y="13"/>
                  </a:lnTo>
                  <a:lnTo>
                    <a:pt x="5" y="13"/>
                  </a:lnTo>
                  <a:lnTo>
                    <a:pt x="5" y="11"/>
                  </a:lnTo>
                  <a:lnTo>
                    <a:pt x="8" y="11"/>
                  </a:lnTo>
                  <a:lnTo>
                    <a:pt x="8" y="8"/>
                  </a:lnTo>
                  <a:lnTo>
                    <a:pt x="8" y="11"/>
                  </a:lnTo>
                  <a:lnTo>
                    <a:pt x="8" y="8"/>
                  </a:lnTo>
                  <a:lnTo>
                    <a:pt x="10" y="8"/>
                  </a:lnTo>
                  <a:lnTo>
                    <a:pt x="10" y="11"/>
                  </a:lnTo>
                  <a:lnTo>
                    <a:pt x="13" y="11"/>
                  </a:lnTo>
                  <a:lnTo>
                    <a:pt x="13" y="13"/>
                  </a:lnTo>
                  <a:lnTo>
                    <a:pt x="13" y="11"/>
                  </a:lnTo>
                  <a:lnTo>
                    <a:pt x="15" y="11"/>
                  </a:lnTo>
                  <a:lnTo>
                    <a:pt x="18" y="11"/>
                  </a:lnTo>
                  <a:lnTo>
                    <a:pt x="18" y="13"/>
                  </a:lnTo>
                  <a:lnTo>
                    <a:pt x="18" y="11"/>
                  </a:lnTo>
                  <a:lnTo>
                    <a:pt x="18" y="8"/>
                  </a:lnTo>
                  <a:lnTo>
                    <a:pt x="18" y="11"/>
                  </a:lnTo>
                  <a:lnTo>
                    <a:pt x="18" y="8"/>
                  </a:lnTo>
                  <a:lnTo>
                    <a:pt x="21" y="8"/>
                  </a:lnTo>
                  <a:lnTo>
                    <a:pt x="21" y="11"/>
                  </a:lnTo>
                  <a:lnTo>
                    <a:pt x="23" y="11"/>
                  </a:lnTo>
                  <a:lnTo>
                    <a:pt x="26" y="11"/>
                  </a:lnTo>
                  <a:lnTo>
                    <a:pt x="26" y="13"/>
                  </a:lnTo>
                  <a:lnTo>
                    <a:pt x="28" y="16"/>
                  </a:lnTo>
                  <a:lnTo>
                    <a:pt x="28" y="13"/>
                  </a:lnTo>
                  <a:lnTo>
                    <a:pt x="28" y="16"/>
                  </a:lnTo>
                  <a:lnTo>
                    <a:pt x="31" y="16"/>
                  </a:lnTo>
                  <a:lnTo>
                    <a:pt x="31" y="13"/>
                  </a:lnTo>
                  <a:lnTo>
                    <a:pt x="31" y="16"/>
                  </a:lnTo>
                  <a:lnTo>
                    <a:pt x="31" y="18"/>
                  </a:lnTo>
                  <a:lnTo>
                    <a:pt x="34" y="18"/>
                  </a:lnTo>
                  <a:lnTo>
                    <a:pt x="34" y="21"/>
                  </a:lnTo>
                  <a:lnTo>
                    <a:pt x="36" y="21"/>
                  </a:lnTo>
                  <a:lnTo>
                    <a:pt x="39" y="18"/>
                  </a:lnTo>
                  <a:lnTo>
                    <a:pt x="42" y="18"/>
                  </a:lnTo>
                  <a:lnTo>
                    <a:pt x="42" y="16"/>
                  </a:lnTo>
                  <a:lnTo>
                    <a:pt x="42" y="13"/>
                  </a:lnTo>
                  <a:lnTo>
                    <a:pt x="42" y="11"/>
                  </a:lnTo>
                  <a:lnTo>
                    <a:pt x="42" y="8"/>
                  </a:lnTo>
                  <a:lnTo>
                    <a:pt x="42" y="5"/>
                  </a:lnTo>
                  <a:lnTo>
                    <a:pt x="44" y="5"/>
                  </a:lnTo>
                  <a:lnTo>
                    <a:pt x="44" y="3"/>
                  </a:lnTo>
                  <a:lnTo>
                    <a:pt x="47" y="3"/>
                  </a:lnTo>
                  <a:lnTo>
                    <a:pt x="47" y="0"/>
                  </a:lnTo>
                </a:path>
              </a:pathLst>
            </a:custGeom>
            <a:noFill/>
            <a:ln w="4763">
              <a:solidFill>
                <a:srgbClr val="6E6E6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800" kern="1200">
                <a:solidFill>
                  <a:prstClr val="black"/>
                </a:solidFill>
                <a:latin typeface="Century Gothic"/>
                <a:ea typeface="+mn-ea"/>
                <a:cs typeface="+mn-cs"/>
              </a:endParaRPr>
            </a:p>
          </p:txBody>
        </p:sp>
        <p:sp>
          <p:nvSpPr>
            <p:cNvPr id="393" name="Freeform 183"/>
            <p:cNvSpPr>
              <a:spLocks/>
            </p:cNvSpPr>
            <p:nvPr/>
          </p:nvSpPr>
          <p:spPr bwMode="auto">
            <a:xfrm>
              <a:off x="4876" y="2255"/>
              <a:ext cx="128" cy="149"/>
            </a:xfrm>
            <a:custGeom>
              <a:avLst/>
              <a:gdLst>
                <a:gd name="T0" fmla="*/ 68 w 128"/>
                <a:gd name="T1" fmla="*/ 2 h 149"/>
                <a:gd name="T2" fmla="*/ 79 w 128"/>
                <a:gd name="T3" fmla="*/ 8 h 149"/>
                <a:gd name="T4" fmla="*/ 89 w 128"/>
                <a:gd name="T5" fmla="*/ 13 h 149"/>
                <a:gd name="T6" fmla="*/ 92 w 128"/>
                <a:gd name="T7" fmla="*/ 26 h 149"/>
                <a:gd name="T8" fmla="*/ 97 w 128"/>
                <a:gd name="T9" fmla="*/ 36 h 149"/>
                <a:gd name="T10" fmla="*/ 99 w 128"/>
                <a:gd name="T11" fmla="*/ 44 h 149"/>
                <a:gd name="T12" fmla="*/ 102 w 128"/>
                <a:gd name="T13" fmla="*/ 52 h 149"/>
                <a:gd name="T14" fmla="*/ 107 w 128"/>
                <a:gd name="T15" fmla="*/ 57 h 149"/>
                <a:gd name="T16" fmla="*/ 110 w 128"/>
                <a:gd name="T17" fmla="*/ 60 h 149"/>
                <a:gd name="T18" fmla="*/ 120 w 128"/>
                <a:gd name="T19" fmla="*/ 68 h 149"/>
                <a:gd name="T20" fmla="*/ 128 w 128"/>
                <a:gd name="T21" fmla="*/ 76 h 149"/>
                <a:gd name="T22" fmla="*/ 128 w 128"/>
                <a:gd name="T23" fmla="*/ 81 h 149"/>
                <a:gd name="T24" fmla="*/ 126 w 128"/>
                <a:gd name="T25" fmla="*/ 89 h 149"/>
                <a:gd name="T26" fmla="*/ 128 w 128"/>
                <a:gd name="T27" fmla="*/ 96 h 149"/>
                <a:gd name="T28" fmla="*/ 128 w 128"/>
                <a:gd name="T29" fmla="*/ 96 h 149"/>
                <a:gd name="T30" fmla="*/ 126 w 128"/>
                <a:gd name="T31" fmla="*/ 104 h 149"/>
                <a:gd name="T32" fmla="*/ 128 w 128"/>
                <a:gd name="T33" fmla="*/ 120 h 149"/>
                <a:gd name="T34" fmla="*/ 120 w 128"/>
                <a:gd name="T35" fmla="*/ 128 h 149"/>
                <a:gd name="T36" fmla="*/ 110 w 128"/>
                <a:gd name="T37" fmla="*/ 125 h 149"/>
                <a:gd name="T38" fmla="*/ 107 w 128"/>
                <a:gd name="T39" fmla="*/ 133 h 149"/>
                <a:gd name="T40" fmla="*/ 107 w 128"/>
                <a:gd name="T41" fmla="*/ 136 h 149"/>
                <a:gd name="T42" fmla="*/ 107 w 128"/>
                <a:gd name="T43" fmla="*/ 143 h 149"/>
                <a:gd name="T44" fmla="*/ 102 w 128"/>
                <a:gd name="T45" fmla="*/ 133 h 149"/>
                <a:gd name="T46" fmla="*/ 102 w 128"/>
                <a:gd name="T47" fmla="*/ 141 h 149"/>
                <a:gd name="T48" fmla="*/ 97 w 128"/>
                <a:gd name="T49" fmla="*/ 146 h 149"/>
                <a:gd name="T50" fmla="*/ 89 w 128"/>
                <a:gd name="T51" fmla="*/ 149 h 149"/>
                <a:gd name="T52" fmla="*/ 86 w 128"/>
                <a:gd name="T53" fmla="*/ 141 h 149"/>
                <a:gd name="T54" fmla="*/ 79 w 128"/>
                <a:gd name="T55" fmla="*/ 133 h 149"/>
                <a:gd name="T56" fmla="*/ 71 w 128"/>
                <a:gd name="T57" fmla="*/ 136 h 149"/>
                <a:gd name="T58" fmla="*/ 63 w 128"/>
                <a:gd name="T59" fmla="*/ 138 h 149"/>
                <a:gd name="T60" fmla="*/ 60 w 128"/>
                <a:gd name="T61" fmla="*/ 136 h 149"/>
                <a:gd name="T62" fmla="*/ 58 w 128"/>
                <a:gd name="T63" fmla="*/ 133 h 149"/>
                <a:gd name="T64" fmla="*/ 50 w 128"/>
                <a:gd name="T65" fmla="*/ 143 h 149"/>
                <a:gd name="T66" fmla="*/ 39 w 128"/>
                <a:gd name="T67" fmla="*/ 141 h 149"/>
                <a:gd name="T68" fmla="*/ 39 w 128"/>
                <a:gd name="T69" fmla="*/ 133 h 149"/>
                <a:gd name="T70" fmla="*/ 34 w 128"/>
                <a:gd name="T71" fmla="*/ 123 h 149"/>
                <a:gd name="T72" fmla="*/ 32 w 128"/>
                <a:gd name="T73" fmla="*/ 117 h 149"/>
                <a:gd name="T74" fmla="*/ 26 w 128"/>
                <a:gd name="T75" fmla="*/ 112 h 149"/>
                <a:gd name="T76" fmla="*/ 26 w 128"/>
                <a:gd name="T77" fmla="*/ 107 h 149"/>
                <a:gd name="T78" fmla="*/ 32 w 128"/>
                <a:gd name="T79" fmla="*/ 102 h 149"/>
                <a:gd name="T80" fmla="*/ 32 w 128"/>
                <a:gd name="T81" fmla="*/ 96 h 149"/>
                <a:gd name="T82" fmla="*/ 24 w 128"/>
                <a:gd name="T83" fmla="*/ 94 h 149"/>
                <a:gd name="T84" fmla="*/ 19 w 128"/>
                <a:gd name="T85" fmla="*/ 83 h 149"/>
                <a:gd name="T86" fmla="*/ 19 w 128"/>
                <a:gd name="T87" fmla="*/ 73 h 149"/>
                <a:gd name="T88" fmla="*/ 19 w 128"/>
                <a:gd name="T89" fmla="*/ 68 h 149"/>
                <a:gd name="T90" fmla="*/ 16 w 128"/>
                <a:gd name="T91" fmla="*/ 60 h 149"/>
                <a:gd name="T92" fmla="*/ 8 w 128"/>
                <a:gd name="T93" fmla="*/ 49 h 149"/>
                <a:gd name="T94" fmla="*/ 3 w 128"/>
                <a:gd name="T95" fmla="*/ 39 h 149"/>
                <a:gd name="T96" fmla="*/ 0 w 128"/>
                <a:gd name="T97" fmla="*/ 31 h 149"/>
                <a:gd name="T98" fmla="*/ 5 w 128"/>
                <a:gd name="T99" fmla="*/ 26 h 149"/>
                <a:gd name="T100" fmla="*/ 11 w 128"/>
                <a:gd name="T101" fmla="*/ 21 h 149"/>
                <a:gd name="T102" fmla="*/ 13 w 128"/>
                <a:gd name="T103" fmla="*/ 13 h 149"/>
                <a:gd name="T104" fmla="*/ 19 w 128"/>
                <a:gd name="T105" fmla="*/ 13 h 149"/>
                <a:gd name="T106" fmla="*/ 29 w 128"/>
                <a:gd name="T107" fmla="*/ 13 h 149"/>
                <a:gd name="T108" fmla="*/ 39 w 128"/>
                <a:gd name="T109" fmla="*/ 8 h 149"/>
                <a:gd name="T110" fmla="*/ 50 w 128"/>
                <a:gd name="T111" fmla="*/ 2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28" h="149">
                  <a:moveTo>
                    <a:pt x="58" y="0"/>
                  </a:moveTo>
                  <a:lnTo>
                    <a:pt x="58" y="2"/>
                  </a:lnTo>
                  <a:lnTo>
                    <a:pt x="60" y="2"/>
                  </a:lnTo>
                  <a:lnTo>
                    <a:pt x="63" y="2"/>
                  </a:lnTo>
                  <a:lnTo>
                    <a:pt x="66" y="2"/>
                  </a:lnTo>
                  <a:lnTo>
                    <a:pt x="68" y="2"/>
                  </a:lnTo>
                  <a:lnTo>
                    <a:pt x="68" y="5"/>
                  </a:lnTo>
                  <a:lnTo>
                    <a:pt x="71" y="5"/>
                  </a:lnTo>
                  <a:lnTo>
                    <a:pt x="73" y="5"/>
                  </a:lnTo>
                  <a:lnTo>
                    <a:pt x="76" y="5"/>
                  </a:lnTo>
                  <a:lnTo>
                    <a:pt x="76" y="8"/>
                  </a:lnTo>
                  <a:lnTo>
                    <a:pt x="79" y="8"/>
                  </a:lnTo>
                  <a:lnTo>
                    <a:pt x="79" y="10"/>
                  </a:lnTo>
                  <a:lnTo>
                    <a:pt x="81" y="10"/>
                  </a:lnTo>
                  <a:lnTo>
                    <a:pt x="84" y="10"/>
                  </a:lnTo>
                  <a:lnTo>
                    <a:pt x="86" y="10"/>
                  </a:lnTo>
                  <a:lnTo>
                    <a:pt x="89" y="10"/>
                  </a:lnTo>
                  <a:lnTo>
                    <a:pt x="89" y="13"/>
                  </a:lnTo>
                  <a:lnTo>
                    <a:pt x="89" y="15"/>
                  </a:lnTo>
                  <a:lnTo>
                    <a:pt x="92" y="15"/>
                  </a:lnTo>
                  <a:lnTo>
                    <a:pt x="92" y="18"/>
                  </a:lnTo>
                  <a:lnTo>
                    <a:pt x="92" y="21"/>
                  </a:lnTo>
                  <a:lnTo>
                    <a:pt x="92" y="23"/>
                  </a:lnTo>
                  <a:lnTo>
                    <a:pt x="92" y="26"/>
                  </a:lnTo>
                  <a:lnTo>
                    <a:pt x="94" y="26"/>
                  </a:lnTo>
                  <a:lnTo>
                    <a:pt x="94" y="29"/>
                  </a:lnTo>
                  <a:lnTo>
                    <a:pt x="94" y="31"/>
                  </a:lnTo>
                  <a:lnTo>
                    <a:pt x="94" y="34"/>
                  </a:lnTo>
                  <a:lnTo>
                    <a:pt x="94" y="36"/>
                  </a:lnTo>
                  <a:lnTo>
                    <a:pt x="97" y="36"/>
                  </a:lnTo>
                  <a:lnTo>
                    <a:pt x="99" y="36"/>
                  </a:lnTo>
                  <a:lnTo>
                    <a:pt x="99" y="39"/>
                  </a:lnTo>
                  <a:lnTo>
                    <a:pt x="102" y="39"/>
                  </a:lnTo>
                  <a:lnTo>
                    <a:pt x="102" y="42"/>
                  </a:lnTo>
                  <a:lnTo>
                    <a:pt x="102" y="44"/>
                  </a:lnTo>
                  <a:lnTo>
                    <a:pt x="99" y="44"/>
                  </a:lnTo>
                  <a:lnTo>
                    <a:pt x="102" y="44"/>
                  </a:lnTo>
                  <a:lnTo>
                    <a:pt x="102" y="47"/>
                  </a:lnTo>
                  <a:lnTo>
                    <a:pt x="102" y="49"/>
                  </a:lnTo>
                  <a:lnTo>
                    <a:pt x="99" y="49"/>
                  </a:lnTo>
                  <a:lnTo>
                    <a:pt x="99" y="52"/>
                  </a:lnTo>
                  <a:lnTo>
                    <a:pt x="102" y="52"/>
                  </a:lnTo>
                  <a:lnTo>
                    <a:pt x="102" y="55"/>
                  </a:lnTo>
                  <a:lnTo>
                    <a:pt x="105" y="55"/>
                  </a:lnTo>
                  <a:lnTo>
                    <a:pt x="102" y="55"/>
                  </a:lnTo>
                  <a:lnTo>
                    <a:pt x="105" y="55"/>
                  </a:lnTo>
                  <a:lnTo>
                    <a:pt x="105" y="57"/>
                  </a:lnTo>
                  <a:lnTo>
                    <a:pt x="107" y="57"/>
                  </a:lnTo>
                  <a:lnTo>
                    <a:pt x="107" y="60"/>
                  </a:lnTo>
                  <a:lnTo>
                    <a:pt x="110" y="60"/>
                  </a:lnTo>
                  <a:lnTo>
                    <a:pt x="107" y="60"/>
                  </a:lnTo>
                  <a:lnTo>
                    <a:pt x="110" y="60"/>
                  </a:lnTo>
                  <a:lnTo>
                    <a:pt x="110" y="62"/>
                  </a:lnTo>
                  <a:lnTo>
                    <a:pt x="110" y="60"/>
                  </a:lnTo>
                  <a:lnTo>
                    <a:pt x="110" y="62"/>
                  </a:lnTo>
                  <a:lnTo>
                    <a:pt x="112" y="62"/>
                  </a:lnTo>
                  <a:lnTo>
                    <a:pt x="115" y="62"/>
                  </a:lnTo>
                  <a:lnTo>
                    <a:pt x="118" y="65"/>
                  </a:lnTo>
                  <a:lnTo>
                    <a:pt x="118" y="68"/>
                  </a:lnTo>
                  <a:lnTo>
                    <a:pt x="120" y="68"/>
                  </a:lnTo>
                  <a:lnTo>
                    <a:pt x="123" y="68"/>
                  </a:lnTo>
                  <a:lnTo>
                    <a:pt x="123" y="70"/>
                  </a:lnTo>
                  <a:lnTo>
                    <a:pt x="126" y="70"/>
                  </a:lnTo>
                  <a:lnTo>
                    <a:pt x="126" y="73"/>
                  </a:lnTo>
                  <a:lnTo>
                    <a:pt x="126" y="76"/>
                  </a:lnTo>
                  <a:lnTo>
                    <a:pt x="128" y="76"/>
                  </a:lnTo>
                  <a:lnTo>
                    <a:pt x="126" y="76"/>
                  </a:lnTo>
                  <a:lnTo>
                    <a:pt x="123" y="76"/>
                  </a:lnTo>
                  <a:lnTo>
                    <a:pt x="123" y="78"/>
                  </a:lnTo>
                  <a:lnTo>
                    <a:pt x="126" y="78"/>
                  </a:lnTo>
                  <a:lnTo>
                    <a:pt x="126" y="81"/>
                  </a:lnTo>
                  <a:lnTo>
                    <a:pt x="128" y="81"/>
                  </a:lnTo>
                  <a:lnTo>
                    <a:pt x="128" y="83"/>
                  </a:lnTo>
                  <a:lnTo>
                    <a:pt x="128" y="86"/>
                  </a:lnTo>
                  <a:lnTo>
                    <a:pt x="126" y="86"/>
                  </a:lnTo>
                  <a:lnTo>
                    <a:pt x="128" y="86"/>
                  </a:lnTo>
                  <a:lnTo>
                    <a:pt x="126" y="86"/>
                  </a:lnTo>
                  <a:lnTo>
                    <a:pt x="126" y="89"/>
                  </a:lnTo>
                  <a:lnTo>
                    <a:pt x="128" y="89"/>
                  </a:lnTo>
                  <a:lnTo>
                    <a:pt x="126" y="89"/>
                  </a:lnTo>
                  <a:lnTo>
                    <a:pt x="128" y="89"/>
                  </a:lnTo>
                  <a:lnTo>
                    <a:pt x="128" y="91"/>
                  </a:lnTo>
                  <a:lnTo>
                    <a:pt x="128" y="94"/>
                  </a:lnTo>
                  <a:lnTo>
                    <a:pt x="128" y="96"/>
                  </a:lnTo>
                  <a:lnTo>
                    <a:pt x="128" y="99"/>
                  </a:lnTo>
                  <a:lnTo>
                    <a:pt x="128" y="102"/>
                  </a:lnTo>
                  <a:lnTo>
                    <a:pt x="126" y="102"/>
                  </a:lnTo>
                  <a:lnTo>
                    <a:pt x="126" y="99"/>
                  </a:lnTo>
                  <a:lnTo>
                    <a:pt x="128" y="99"/>
                  </a:lnTo>
                  <a:lnTo>
                    <a:pt x="128" y="96"/>
                  </a:lnTo>
                  <a:lnTo>
                    <a:pt x="128" y="99"/>
                  </a:lnTo>
                  <a:lnTo>
                    <a:pt x="126" y="99"/>
                  </a:lnTo>
                  <a:lnTo>
                    <a:pt x="126" y="102"/>
                  </a:lnTo>
                  <a:lnTo>
                    <a:pt x="126" y="104"/>
                  </a:lnTo>
                  <a:lnTo>
                    <a:pt x="126" y="107"/>
                  </a:lnTo>
                  <a:lnTo>
                    <a:pt x="126" y="104"/>
                  </a:lnTo>
                  <a:lnTo>
                    <a:pt x="126" y="107"/>
                  </a:lnTo>
                  <a:lnTo>
                    <a:pt x="126" y="109"/>
                  </a:lnTo>
                  <a:lnTo>
                    <a:pt x="126" y="112"/>
                  </a:lnTo>
                  <a:lnTo>
                    <a:pt x="126" y="115"/>
                  </a:lnTo>
                  <a:lnTo>
                    <a:pt x="128" y="117"/>
                  </a:lnTo>
                  <a:lnTo>
                    <a:pt x="128" y="120"/>
                  </a:lnTo>
                  <a:lnTo>
                    <a:pt x="128" y="123"/>
                  </a:lnTo>
                  <a:lnTo>
                    <a:pt x="126" y="123"/>
                  </a:lnTo>
                  <a:lnTo>
                    <a:pt x="126" y="125"/>
                  </a:lnTo>
                  <a:lnTo>
                    <a:pt x="126" y="128"/>
                  </a:lnTo>
                  <a:lnTo>
                    <a:pt x="123" y="128"/>
                  </a:lnTo>
                  <a:lnTo>
                    <a:pt x="120" y="128"/>
                  </a:lnTo>
                  <a:lnTo>
                    <a:pt x="118" y="128"/>
                  </a:lnTo>
                  <a:lnTo>
                    <a:pt x="115" y="125"/>
                  </a:lnTo>
                  <a:lnTo>
                    <a:pt x="115" y="128"/>
                  </a:lnTo>
                  <a:lnTo>
                    <a:pt x="112" y="128"/>
                  </a:lnTo>
                  <a:lnTo>
                    <a:pt x="110" y="128"/>
                  </a:lnTo>
                  <a:lnTo>
                    <a:pt x="110" y="125"/>
                  </a:lnTo>
                  <a:lnTo>
                    <a:pt x="110" y="128"/>
                  </a:lnTo>
                  <a:lnTo>
                    <a:pt x="110" y="130"/>
                  </a:lnTo>
                  <a:lnTo>
                    <a:pt x="107" y="130"/>
                  </a:lnTo>
                  <a:lnTo>
                    <a:pt x="107" y="128"/>
                  </a:lnTo>
                  <a:lnTo>
                    <a:pt x="107" y="130"/>
                  </a:lnTo>
                  <a:lnTo>
                    <a:pt x="107" y="133"/>
                  </a:lnTo>
                  <a:lnTo>
                    <a:pt x="105" y="133"/>
                  </a:lnTo>
                  <a:lnTo>
                    <a:pt x="102" y="133"/>
                  </a:lnTo>
                  <a:lnTo>
                    <a:pt x="102" y="130"/>
                  </a:lnTo>
                  <a:lnTo>
                    <a:pt x="102" y="133"/>
                  </a:lnTo>
                  <a:lnTo>
                    <a:pt x="105" y="133"/>
                  </a:lnTo>
                  <a:lnTo>
                    <a:pt x="107" y="136"/>
                  </a:lnTo>
                  <a:lnTo>
                    <a:pt x="107" y="138"/>
                  </a:lnTo>
                  <a:lnTo>
                    <a:pt x="107" y="141"/>
                  </a:lnTo>
                  <a:lnTo>
                    <a:pt x="105" y="141"/>
                  </a:lnTo>
                  <a:lnTo>
                    <a:pt x="107" y="141"/>
                  </a:lnTo>
                  <a:lnTo>
                    <a:pt x="105" y="141"/>
                  </a:lnTo>
                  <a:lnTo>
                    <a:pt x="107" y="143"/>
                  </a:lnTo>
                  <a:lnTo>
                    <a:pt x="105" y="143"/>
                  </a:lnTo>
                  <a:lnTo>
                    <a:pt x="105" y="141"/>
                  </a:lnTo>
                  <a:lnTo>
                    <a:pt x="102" y="141"/>
                  </a:lnTo>
                  <a:lnTo>
                    <a:pt x="102" y="138"/>
                  </a:lnTo>
                  <a:lnTo>
                    <a:pt x="102" y="136"/>
                  </a:lnTo>
                  <a:lnTo>
                    <a:pt x="102" y="133"/>
                  </a:lnTo>
                  <a:lnTo>
                    <a:pt x="99" y="133"/>
                  </a:lnTo>
                  <a:lnTo>
                    <a:pt x="99" y="136"/>
                  </a:lnTo>
                  <a:lnTo>
                    <a:pt x="99" y="138"/>
                  </a:lnTo>
                  <a:lnTo>
                    <a:pt x="102" y="138"/>
                  </a:lnTo>
                  <a:lnTo>
                    <a:pt x="99" y="141"/>
                  </a:lnTo>
                  <a:lnTo>
                    <a:pt x="102" y="141"/>
                  </a:lnTo>
                  <a:lnTo>
                    <a:pt x="102" y="143"/>
                  </a:lnTo>
                  <a:lnTo>
                    <a:pt x="99" y="143"/>
                  </a:lnTo>
                  <a:lnTo>
                    <a:pt x="97" y="143"/>
                  </a:lnTo>
                  <a:lnTo>
                    <a:pt x="94" y="143"/>
                  </a:lnTo>
                  <a:lnTo>
                    <a:pt x="97" y="143"/>
                  </a:lnTo>
                  <a:lnTo>
                    <a:pt x="97" y="146"/>
                  </a:lnTo>
                  <a:lnTo>
                    <a:pt x="94" y="146"/>
                  </a:lnTo>
                  <a:lnTo>
                    <a:pt x="97" y="146"/>
                  </a:lnTo>
                  <a:lnTo>
                    <a:pt x="97" y="149"/>
                  </a:lnTo>
                  <a:lnTo>
                    <a:pt x="94" y="149"/>
                  </a:lnTo>
                  <a:lnTo>
                    <a:pt x="92" y="149"/>
                  </a:lnTo>
                  <a:lnTo>
                    <a:pt x="89" y="149"/>
                  </a:lnTo>
                  <a:lnTo>
                    <a:pt x="89" y="146"/>
                  </a:lnTo>
                  <a:lnTo>
                    <a:pt x="92" y="146"/>
                  </a:lnTo>
                  <a:lnTo>
                    <a:pt x="89" y="146"/>
                  </a:lnTo>
                  <a:lnTo>
                    <a:pt x="89" y="143"/>
                  </a:lnTo>
                  <a:lnTo>
                    <a:pt x="86" y="143"/>
                  </a:lnTo>
                  <a:lnTo>
                    <a:pt x="86" y="141"/>
                  </a:lnTo>
                  <a:lnTo>
                    <a:pt x="84" y="141"/>
                  </a:lnTo>
                  <a:lnTo>
                    <a:pt x="84" y="138"/>
                  </a:lnTo>
                  <a:lnTo>
                    <a:pt x="81" y="138"/>
                  </a:lnTo>
                  <a:lnTo>
                    <a:pt x="81" y="136"/>
                  </a:lnTo>
                  <a:lnTo>
                    <a:pt x="79" y="136"/>
                  </a:lnTo>
                  <a:lnTo>
                    <a:pt x="79" y="133"/>
                  </a:lnTo>
                  <a:lnTo>
                    <a:pt x="76" y="133"/>
                  </a:lnTo>
                  <a:lnTo>
                    <a:pt x="76" y="130"/>
                  </a:lnTo>
                  <a:lnTo>
                    <a:pt x="76" y="133"/>
                  </a:lnTo>
                  <a:lnTo>
                    <a:pt x="76" y="136"/>
                  </a:lnTo>
                  <a:lnTo>
                    <a:pt x="73" y="136"/>
                  </a:lnTo>
                  <a:lnTo>
                    <a:pt x="71" y="136"/>
                  </a:lnTo>
                  <a:lnTo>
                    <a:pt x="68" y="136"/>
                  </a:lnTo>
                  <a:lnTo>
                    <a:pt x="68" y="138"/>
                  </a:lnTo>
                  <a:lnTo>
                    <a:pt x="66" y="138"/>
                  </a:lnTo>
                  <a:lnTo>
                    <a:pt x="63" y="138"/>
                  </a:lnTo>
                  <a:lnTo>
                    <a:pt x="63" y="141"/>
                  </a:lnTo>
                  <a:lnTo>
                    <a:pt x="63" y="138"/>
                  </a:lnTo>
                  <a:lnTo>
                    <a:pt x="63" y="136"/>
                  </a:lnTo>
                  <a:lnTo>
                    <a:pt x="60" y="136"/>
                  </a:lnTo>
                  <a:lnTo>
                    <a:pt x="60" y="138"/>
                  </a:lnTo>
                  <a:lnTo>
                    <a:pt x="58" y="138"/>
                  </a:lnTo>
                  <a:lnTo>
                    <a:pt x="58" y="136"/>
                  </a:lnTo>
                  <a:lnTo>
                    <a:pt x="60" y="136"/>
                  </a:lnTo>
                  <a:lnTo>
                    <a:pt x="58" y="136"/>
                  </a:lnTo>
                  <a:lnTo>
                    <a:pt x="60" y="136"/>
                  </a:lnTo>
                  <a:lnTo>
                    <a:pt x="60" y="133"/>
                  </a:lnTo>
                  <a:lnTo>
                    <a:pt x="60" y="130"/>
                  </a:lnTo>
                  <a:lnTo>
                    <a:pt x="60" y="133"/>
                  </a:lnTo>
                  <a:lnTo>
                    <a:pt x="58" y="133"/>
                  </a:lnTo>
                  <a:lnTo>
                    <a:pt x="58" y="136"/>
                  </a:lnTo>
                  <a:lnTo>
                    <a:pt x="55" y="136"/>
                  </a:lnTo>
                  <a:lnTo>
                    <a:pt x="55" y="138"/>
                  </a:lnTo>
                  <a:lnTo>
                    <a:pt x="52" y="138"/>
                  </a:lnTo>
                  <a:lnTo>
                    <a:pt x="52" y="141"/>
                  </a:lnTo>
                  <a:lnTo>
                    <a:pt x="50" y="143"/>
                  </a:lnTo>
                  <a:lnTo>
                    <a:pt x="50" y="141"/>
                  </a:lnTo>
                  <a:lnTo>
                    <a:pt x="50" y="143"/>
                  </a:lnTo>
                  <a:lnTo>
                    <a:pt x="47" y="143"/>
                  </a:lnTo>
                  <a:lnTo>
                    <a:pt x="45" y="143"/>
                  </a:lnTo>
                  <a:lnTo>
                    <a:pt x="42" y="141"/>
                  </a:lnTo>
                  <a:lnTo>
                    <a:pt x="39" y="141"/>
                  </a:lnTo>
                  <a:lnTo>
                    <a:pt x="39" y="138"/>
                  </a:lnTo>
                  <a:lnTo>
                    <a:pt x="37" y="138"/>
                  </a:lnTo>
                  <a:lnTo>
                    <a:pt x="37" y="136"/>
                  </a:lnTo>
                  <a:lnTo>
                    <a:pt x="39" y="133"/>
                  </a:lnTo>
                  <a:lnTo>
                    <a:pt x="37" y="133"/>
                  </a:lnTo>
                  <a:lnTo>
                    <a:pt x="39" y="133"/>
                  </a:lnTo>
                  <a:lnTo>
                    <a:pt x="37" y="133"/>
                  </a:lnTo>
                  <a:lnTo>
                    <a:pt x="37" y="130"/>
                  </a:lnTo>
                  <a:lnTo>
                    <a:pt x="37" y="128"/>
                  </a:lnTo>
                  <a:lnTo>
                    <a:pt x="34" y="128"/>
                  </a:lnTo>
                  <a:lnTo>
                    <a:pt x="34" y="125"/>
                  </a:lnTo>
                  <a:lnTo>
                    <a:pt x="34" y="123"/>
                  </a:lnTo>
                  <a:lnTo>
                    <a:pt x="32" y="123"/>
                  </a:lnTo>
                  <a:lnTo>
                    <a:pt x="34" y="123"/>
                  </a:lnTo>
                  <a:lnTo>
                    <a:pt x="32" y="123"/>
                  </a:lnTo>
                  <a:lnTo>
                    <a:pt x="32" y="120"/>
                  </a:lnTo>
                  <a:lnTo>
                    <a:pt x="29" y="120"/>
                  </a:lnTo>
                  <a:lnTo>
                    <a:pt x="32" y="117"/>
                  </a:lnTo>
                  <a:lnTo>
                    <a:pt x="32" y="120"/>
                  </a:lnTo>
                  <a:lnTo>
                    <a:pt x="32" y="117"/>
                  </a:lnTo>
                  <a:lnTo>
                    <a:pt x="29" y="117"/>
                  </a:lnTo>
                  <a:lnTo>
                    <a:pt x="29" y="115"/>
                  </a:lnTo>
                  <a:lnTo>
                    <a:pt x="29" y="112"/>
                  </a:lnTo>
                  <a:lnTo>
                    <a:pt x="26" y="112"/>
                  </a:lnTo>
                  <a:lnTo>
                    <a:pt x="29" y="112"/>
                  </a:lnTo>
                  <a:lnTo>
                    <a:pt x="32" y="112"/>
                  </a:lnTo>
                  <a:lnTo>
                    <a:pt x="29" y="112"/>
                  </a:lnTo>
                  <a:lnTo>
                    <a:pt x="29" y="109"/>
                  </a:lnTo>
                  <a:lnTo>
                    <a:pt x="26" y="109"/>
                  </a:lnTo>
                  <a:lnTo>
                    <a:pt x="26" y="107"/>
                  </a:lnTo>
                  <a:lnTo>
                    <a:pt x="24" y="107"/>
                  </a:lnTo>
                  <a:lnTo>
                    <a:pt x="24" y="104"/>
                  </a:lnTo>
                  <a:lnTo>
                    <a:pt x="26" y="104"/>
                  </a:lnTo>
                  <a:lnTo>
                    <a:pt x="26" y="102"/>
                  </a:lnTo>
                  <a:lnTo>
                    <a:pt x="29" y="102"/>
                  </a:lnTo>
                  <a:lnTo>
                    <a:pt x="32" y="102"/>
                  </a:lnTo>
                  <a:lnTo>
                    <a:pt x="32" y="99"/>
                  </a:lnTo>
                  <a:lnTo>
                    <a:pt x="34" y="99"/>
                  </a:lnTo>
                  <a:lnTo>
                    <a:pt x="34" y="96"/>
                  </a:lnTo>
                  <a:lnTo>
                    <a:pt x="32" y="96"/>
                  </a:lnTo>
                  <a:lnTo>
                    <a:pt x="32" y="94"/>
                  </a:lnTo>
                  <a:lnTo>
                    <a:pt x="32" y="96"/>
                  </a:lnTo>
                  <a:lnTo>
                    <a:pt x="29" y="96"/>
                  </a:lnTo>
                  <a:lnTo>
                    <a:pt x="29" y="94"/>
                  </a:lnTo>
                  <a:lnTo>
                    <a:pt x="26" y="94"/>
                  </a:lnTo>
                  <a:lnTo>
                    <a:pt x="24" y="94"/>
                  </a:lnTo>
                  <a:lnTo>
                    <a:pt x="24" y="91"/>
                  </a:lnTo>
                  <a:lnTo>
                    <a:pt x="24" y="94"/>
                  </a:lnTo>
                  <a:lnTo>
                    <a:pt x="24" y="91"/>
                  </a:lnTo>
                  <a:lnTo>
                    <a:pt x="21" y="91"/>
                  </a:lnTo>
                  <a:lnTo>
                    <a:pt x="21" y="89"/>
                  </a:lnTo>
                  <a:lnTo>
                    <a:pt x="19" y="89"/>
                  </a:lnTo>
                  <a:lnTo>
                    <a:pt x="19" y="86"/>
                  </a:lnTo>
                  <a:lnTo>
                    <a:pt x="19" y="83"/>
                  </a:lnTo>
                  <a:lnTo>
                    <a:pt x="19" y="81"/>
                  </a:lnTo>
                  <a:lnTo>
                    <a:pt x="16" y="81"/>
                  </a:lnTo>
                  <a:lnTo>
                    <a:pt x="16" y="78"/>
                  </a:lnTo>
                  <a:lnTo>
                    <a:pt x="16" y="76"/>
                  </a:lnTo>
                  <a:lnTo>
                    <a:pt x="19" y="76"/>
                  </a:lnTo>
                  <a:lnTo>
                    <a:pt x="19" y="73"/>
                  </a:lnTo>
                  <a:lnTo>
                    <a:pt x="16" y="73"/>
                  </a:lnTo>
                  <a:lnTo>
                    <a:pt x="16" y="70"/>
                  </a:lnTo>
                  <a:lnTo>
                    <a:pt x="19" y="70"/>
                  </a:lnTo>
                  <a:lnTo>
                    <a:pt x="21" y="70"/>
                  </a:lnTo>
                  <a:lnTo>
                    <a:pt x="21" y="68"/>
                  </a:lnTo>
                  <a:lnTo>
                    <a:pt x="19" y="68"/>
                  </a:lnTo>
                  <a:lnTo>
                    <a:pt x="19" y="65"/>
                  </a:lnTo>
                  <a:lnTo>
                    <a:pt x="19" y="62"/>
                  </a:lnTo>
                  <a:lnTo>
                    <a:pt x="16" y="62"/>
                  </a:lnTo>
                  <a:lnTo>
                    <a:pt x="16" y="60"/>
                  </a:lnTo>
                  <a:lnTo>
                    <a:pt x="16" y="62"/>
                  </a:lnTo>
                  <a:lnTo>
                    <a:pt x="16" y="60"/>
                  </a:lnTo>
                  <a:lnTo>
                    <a:pt x="13" y="60"/>
                  </a:lnTo>
                  <a:lnTo>
                    <a:pt x="13" y="57"/>
                  </a:lnTo>
                  <a:lnTo>
                    <a:pt x="11" y="55"/>
                  </a:lnTo>
                  <a:lnTo>
                    <a:pt x="11" y="52"/>
                  </a:lnTo>
                  <a:lnTo>
                    <a:pt x="8" y="52"/>
                  </a:lnTo>
                  <a:lnTo>
                    <a:pt x="8" y="49"/>
                  </a:lnTo>
                  <a:lnTo>
                    <a:pt x="8" y="47"/>
                  </a:lnTo>
                  <a:lnTo>
                    <a:pt x="5" y="47"/>
                  </a:lnTo>
                  <a:lnTo>
                    <a:pt x="5" y="44"/>
                  </a:lnTo>
                  <a:lnTo>
                    <a:pt x="5" y="42"/>
                  </a:lnTo>
                  <a:lnTo>
                    <a:pt x="3" y="42"/>
                  </a:lnTo>
                  <a:lnTo>
                    <a:pt x="3" y="39"/>
                  </a:lnTo>
                  <a:lnTo>
                    <a:pt x="0" y="39"/>
                  </a:lnTo>
                  <a:lnTo>
                    <a:pt x="0" y="36"/>
                  </a:lnTo>
                  <a:lnTo>
                    <a:pt x="3" y="36"/>
                  </a:lnTo>
                  <a:lnTo>
                    <a:pt x="0" y="36"/>
                  </a:lnTo>
                  <a:lnTo>
                    <a:pt x="0" y="34"/>
                  </a:lnTo>
                  <a:lnTo>
                    <a:pt x="0" y="31"/>
                  </a:lnTo>
                  <a:lnTo>
                    <a:pt x="0" y="29"/>
                  </a:lnTo>
                  <a:lnTo>
                    <a:pt x="0" y="31"/>
                  </a:lnTo>
                  <a:lnTo>
                    <a:pt x="3" y="31"/>
                  </a:lnTo>
                  <a:lnTo>
                    <a:pt x="3" y="29"/>
                  </a:lnTo>
                  <a:lnTo>
                    <a:pt x="5" y="29"/>
                  </a:lnTo>
                  <a:lnTo>
                    <a:pt x="5" y="26"/>
                  </a:lnTo>
                  <a:lnTo>
                    <a:pt x="8" y="26"/>
                  </a:lnTo>
                  <a:lnTo>
                    <a:pt x="8" y="23"/>
                  </a:lnTo>
                  <a:lnTo>
                    <a:pt x="11" y="23"/>
                  </a:lnTo>
                  <a:lnTo>
                    <a:pt x="8" y="23"/>
                  </a:lnTo>
                  <a:lnTo>
                    <a:pt x="11" y="23"/>
                  </a:lnTo>
                  <a:lnTo>
                    <a:pt x="11" y="21"/>
                  </a:lnTo>
                  <a:lnTo>
                    <a:pt x="8" y="21"/>
                  </a:lnTo>
                  <a:lnTo>
                    <a:pt x="11" y="21"/>
                  </a:lnTo>
                  <a:lnTo>
                    <a:pt x="11" y="18"/>
                  </a:lnTo>
                  <a:lnTo>
                    <a:pt x="11" y="15"/>
                  </a:lnTo>
                  <a:lnTo>
                    <a:pt x="13" y="15"/>
                  </a:lnTo>
                  <a:lnTo>
                    <a:pt x="13" y="13"/>
                  </a:lnTo>
                  <a:lnTo>
                    <a:pt x="13" y="10"/>
                  </a:lnTo>
                  <a:lnTo>
                    <a:pt x="13" y="13"/>
                  </a:lnTo>
                  <a:lnTo>
                    <a:pt x="13" y="10"/>
                  </a:lnTo>
                  <a:lnTo>
                    <a:pt x="13" y="13"/>
                  </a:lnTo>
                  <a:lnTo>
                    <a:pt x="16" y="13"/>
                  </a:lnTo>
                  <a:lnTo>
                    <a:pt x="19" y="13"/>
                  </a:lnTo>
                  <a:lnTo>
                    <a:pt x="19" y="10"/>
                  </a:lnTo>
                  <a:lnTo>
                    <a:pt x="21" y="10"/>
                  </a:lnTo>
                  <a:lnTo>
                    <a:pt x="24" y="10"/>
                  </a:lnTo>
                  <a:lnTo>
                    <a:pt x="24" y="13"/>
                  </a:lnTo>
                  <a:lnTo>
                    <a:pt x="26" y="13"/>
                  </a:lnTo>
                  <a:lnTo>
                    <a:pt x="29" y="13"/>
                  </a:lnTo>
                  <a:lnTo>
                    <a:pt x="32" y="13"/>
                  </a:lnTo>
                  <a:lnTo>
                    <a:pt x="32" y="10"/>
                  </a:lnTo>
                  <a:lnTo>
                    <a:pt x="34" y="10"/>
                  </a:lnTo>
                  <a:lnTo>
                    <a:pt x="37" y="10"/>
                  </a:lnTo>
                  <a:lnTo>
                    <a:pt x="37" y="8"/>
                  </a:lnTo>
                  <a:lnTo>
                    <a:pt x="39" y="8"/>
                  </a:lnTo>
                  <a:lnTo>
                    <a:pt x="39" y="5"/>
                  </a:lnTo>
                  <a:lnTo>
                    <a:pt x="42" y="5"/>
                  </a:lnTo>
                  <a:lnTo>
                    <a:pt x="45" y="5"/>
                  </a:lnTo>
                  <a:lnTo>
                    <a:pt x="47" y="5"/>
                  </a:lnTo>
                  <a:lnTo>
                    <a:pt x="47" y="2"/>
                  </a:lnTo>
                  <a:lnTo>
                    <a:pt x="50" y="2"/>
                  </a:lnTo>
                  <a:lnTo>
                    <a:pt x="52" y="2"/>
                  </a:lnTo>
                  <a:lnTo>
                    <a:pt x="52" y="0"/>
                  </a:lnTo>
                  <a:lnTo>
                    <a:pt x="55" y="0"/>
                  </a:lnTo>
                  <a:lnTo>
                    <a:pt x="58" y="0"/>
                  </a:lnTo>
                </a:path>
              </a:pathLst>
            </a:custGeom>
            <a:noFill/>
            <a:ln w="4763">
              <a:solidFill>
                <a:srgbClr val="6E6E6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800" kern="1200">
                <a:solidFill>
                  <a:prstClr val="black"/>
                </a:solidFill>
                <a:latin typeface="Century Gothic"/>
                <a:ea typeface="+mn-ea"/>
                <a:cs typeface="+mn-cs"/>
              </a:endParaRPr>
            </a:p>
          </p:txBody>
        </p:sp>
        <p:sp>
          <p:nvSpPr>
            <p:cNvPr id="394" name="Freeform 184"/>
            <p:cNvSpPr>
              <a:spLocks/>
            </p:cNvSpPr>
            <p:nvPr/>
          </p:nvSpPr>
          <p:spPr bwMode="auto">
            <a:xfrm>
              <a:off x="5179" y="2247"/>
              <a:ext cx="8" cy="8"/>
            </a:xfrm>
            <a:custGeom>
              <a:avLst/>
              <a:gdLst>
                <a:gd name="T0" fmla="*/ 5 w 8"/>
                <a:gd name="T1" fmla="*/ 0 h 8"/>
                <a:gd name="T2" fmla="*/ 8 w 8"/>
                <a:gd name="T3" fmla="*/ 0 h 8"/>
                <a:gd name="T4" fmla="*/ 5 w 8"/>
                <a:gd name="T5" fmla="*/ 0 h 8"/>
                <a:gd name="T6" fmla="*/ 8 w 8"/>
                <a:gd name="T7" fmla="*/ 0 h 8"/>
                <a:gd name="T8" fmla="*/ 5 w 8"/>
                <a:gd name="T9" fmla="*/ 3 h 8"/>
                <a:gd name="T10" fmla="*/ 8 w 8"/>
                <a:gd name="T11" fmla="*/ 3 h 8"/>
                <a:gd name="T12" fmla="*/ 8 w 8"/>
                <a:gd name="T13" fmla="*/ 5 h 8"/>
                <a:gd name="T14" fmla="*/ 5 w 8"/>
                <a:gd name="T15" fmla="*/ 5 h 8"/>
                <a:gd name="T16" fmla="*/ 5 w 8"/>
                <a:gd name="T17" fmla="*/ 8 h 8"/>
                <a:gd name="T18" fmla="*/ 3 w 8"/>
                <a:gd name="T19" fmla="*/ 8 h 8"/>
                <a:gd name="T20" fmla="*/ 3 w 8"/>
                <a:gd name="T21" fmla="*/ 5 h 8"/>
                <a:gd name="T22" fmla="*/ 0 w 8"/>
                <a:gd name="T23" fmla="*/ 5 h 8"/>
                <a:gd name="T24" fmla="*/ 0 w 8"/>
                <a:gd name="T25" fmla="*/ 3 h 8"/>
                <a:gd name="T26" fmla="*/ 3 w 8"/>
                <a:gd name="T27" fmla="*/ 3 h 8"/>
                <a:gd name="T28" fmla="*/ 3 w 8"/>
                <a:gd name="T29" fmla="*/ 0 h 8"/>
                <a:gd name="T30" fmla="*/ 5 w 8"/>
                <a:gd name="T31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8" h="8">
                  <a:moveTo>
                    <a:pt x="5" y="0"/>
                  </a:moveTo>
                  <a:lnTo>
                    <a:pt x="8" y="0"/>
                  </a:lnTo>
                  <a:lnTo>
                    <a:pt x="5" y="0"/>
                  </a:lnTo>
                  <a:lnTo>
                    <a:pt x="8" y="0"/>
                  </a:lnTo>
                  <a:lnTo>
                    <a:pt x="5" y="3"/>
                  </a:lnTo>
                  <a:lnTo>
                    <a:pt x="8" y="3"/>
                  </a:lnTo>
                  <a:lnTo>
                    <a:pt x="8" y="5"/>
                  </a:lnTo>
                  <a:lnTo>
                    <a:pt x="5" y="5"/>
                  </a:lnTo>
                  <a:lnTo>
                    <a:pt x="5" y="8"/>
                  </a:lnTo>
                  <a:lnTo>
                    <a:pt x="3" y="8"/>
                  </a:lnTo>
                  <a:lnTo>
                    <a:pt x="3" y="5"/>
                  </a:lnTo>
                  <a:lnTo>
                    <a:pt x="0" y="5"/>
                  </a:lnTo>
                  <a:lnTo>
                    <a:pt x="0" y="3"/>
                  </a:lnTo>
                  <a:lnTo>
                    <a:pt x="3" y="3"/>
                  </a:lnTo>
                  <a:lnTo>
                    <a:pt x="3" y="0"/>
                  </a:lnTo>
                  <a:lnTo>
                    <a:pt x="5" y="0"/>
                  </a:lnTo>
                </a:path>
              </a:pathLst>
            </a:custGeom>
            <a:noFill/>
            <a:ln w="4763">
              <a:solidFill>
                <a:srgbClr val="6E6E6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800" kern="1200">
                <a:solidFill>
                  <a:prstClr val="black"/>
                </a:solidFill>
                <a:latin typeface="Century Gothic"/>
                <a:ea typeface="+mn-ea"/>
                <a:cs typeface="+mn-cs"/>
              </a:endParaRPr>
            </a:p>
          </p:txBody>
        </p:sp>
        <p:sp>
          <p:nvSpPr>
            <p:cNvPr id="395" name="Freeform 185"/>
            <p:cNvSpPr>
              <a:spLocks/>
            </p:cNvSpPr>
            <p:nvPr/>
          </p:nvSpPr>
          <p:spPr bwMode="auto">
            <a:xfrm>
              <a:off x="5257" y="2237"/>
              <a:ext cx="3" cy="5"/>
            </a:xfrm>
            <a:custGeom>
              <a:avLst/>
              <a:gdLst>
                <a:gd name="T0" fmla="*/ 0 w 3"/>
                <a:gd name="T1" fmla="*/ 2 h 5"/>
                <a:gd name="T2" fmla="*/ 3 w 3"/>
                <a:gd name="T3" fmla="*/ 2 h 5"/>
                <a:gd name="T4" fmla="*/ 3 w 3"/>
                <a:gd name="T5" fmla="*/ 5 h 5"/>
                <a:gd name="T6" fmla="*/ 0 w 3"/>
                <a:gd name="T7" fmla="*/ 5 h 5"/>
                <a:gd name="T8" fmla="*/ 0 w 3"/>
                <a:gd name="T9" fmla="*/ 2 h 5"/>
                <a:gd name="T10" fmla="*/ 0 w 3"/>
                <a:gd name="T11" fmla="*/ 0 h 5"/>
                <a:gd name="T12" fmla="*/ 0 w 3"/>
                <a:gd name="T13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" h="5">
                  <a:moveTo>
                    <a:pt x="0" y="2"/>
                  </a:moveTo>
                  <a:lnTo>
                    <a:pt x="3" y="2"/>
                  </a:lnTo>
                  <a:lnTo>
                    <a:pt x="3" y="5"/>
                  </a:lnTo>
                  <a:lnTo>
                    <a:pt x="0" y="5"/>
                  </a:lnTo>
                  <a:lnTo>
                    <a:pt x="0" y="2"/>
                  </a:lnTo>
                  <a:lnTo>
                    <a:pt x="0" y="0"/>
                  </a:lnTo>
                  <a:lnTo>
                    <a:pt x="0" y="2"/>
                  </a:lnTo>
                </a:path>
              </a:pathLst>
            </a:custGeom>
            <a:noFill/>
            <a:ln w="4763">
              <a:solidFill>
                <a:srgbClr val="6E6E6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800" kern="1200">
                <a:solidFill>
                  <a:prstClr val="black"/>
                </a:solidFill>
                <a:latin typeface="Century Gothic"/>
                <a:ea typeface="+mn-ea"/>
                <a:cs typeface="+mn-cs"/>
              </a:endParaRPr>
            </a:p>
          </p:txBody>
        </p:sp>
        <p:sp>
          <p:nvSpPr>
            <p:cNvPr id="396" name="Freeform 186"/>
            <p:cNvSpPr>
              <a:spLocks/>
            </p:cNvSpPr>
            <p:nvPr/>
          </p:nvSpPr>
          <p:spPr bwMode="auto">
            <a:xfrm>
              <a:off x="5325" y="2221"/>
              <a:ext cx="13" cy="13"/>
            </a:xfrm>
            <a:custGeom>
              <a:avLst/>
              <a:gdLst>
                <a:gd name="T0" fmla="*/ 11 w 13"/>
                <a:gd name="T1" fmla="*/ 0 h 13"/>
                <a:gd name="T2" fmla="*/ 13 w 13"/>
                <a:gd name="T3" fmla="*/ 0 h 13"/>
                <a:gd name="T4" fmla="*/ 13 w 13"/>
                <a:gd name="T5" fmla="*/ 2 h 13"/>
                <a:gd name="T6" fmla="*/ 13 w 13"/>
                <a:gd name="T7" fmla="*/ 5 h 13"/>
                <a:gd name="T8" fmla="*/ 13 w 13"/>
                <a:gd name="T9" fmla="*/ 8 h 13"/>
                <a:gd name="T10" fmla="*/ 13 w 13"/>
                <a:gd name="T11" fmla="*/ 10 h 13"/>
                <a:gd name="T12" fmla="*/ 11 w 13"/>
                <a:gd name="T13" fmla="*/ 10 h 13"/>
                <a:gd name="T14" fmla="*/ 11 w 13"/>
                <a:gd name="T15" fmla="*/ 13 h 13"/>
                <a:gd name="T16" fmla="*/ 11 w 13"/>
                <a:gd name="T17" fmla="*/ 10 h 13"/>
                <a:gd name="T18" fmla="*/ 8 w 13"/>
                <a:gd name="T19" fmla="*/ 10 h 13"/>
                <a:gd name="T20" fmla="*/ 8 w 13"/>
                <a:gd name="T21" fmla="*/ 13 h 13"/>
                <a:gd name="T22" fmla="*/ 11 w 13"/>
                <a:gd name="T23" fmla="*/ 13 h 13"/>
                <a:gd name="T24" fmla="*/ 8 w 13"/>
                <a:gd name="T25" fmla="*/ 13 h 13"/>
                <a:gd name="T26" fmla="*/ 8 w 13"/>
                <a:gd name="T27" fmla="*/ 10 h 13"/>
                <a:gd name="T28" fmla="*/ 5 w 13"/>
                <a:gd name="T29" fmla="*/ 10 h 13"/>
                <a:gd name="T30" fmla="*/ 3 w 13"/>
                <a:gd name="T31" fmla="*/ 10 h 13"/>
                <a:gd name="T32" fmla="*/ 3 w 13"/>
                <a:gd name="T33" fmla="*/ 8 h 13"/>
                <a:gd name="T34" fmla="*/ 0 w 13"/>
                <a:gd name="T35" fmla="*/ 8 h 13"/>
                <a:gd name="T36" fmla="*/ 3 w 13"/>
                <a:gd name="T37" fmla="*/ 5 h 13"/>
                <a:gd name="T38" fmla="*/ 3 w 13"/>
                <a:gd name="T39" fmla="*/ 2 h 13"/>
                <a:gd name="T40" fmla="*/ 3 w 13"/>
                <a:gd name="T41" fmla="*/ 5 h 13"/>
                <a:gd name="T42" fmla="*/ 3 w 13"/>
                <a:gd name="T43" fmla="*/ 2 h 13"/>
                <a:gd name="T44" fmla="*/ 5 w 13"/>
                <a:gd name="T45" fmla="*/ 2 h 13"/>
                <a:gd name="T46" fmla="*/ 8 w 13"/>
                <a:gd name="T47" fmla="*/ 0 h 13"/>
                <a:gd name="T48" fmla="*/ 11 w 13"/>
                <a:gd name="T4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3" h="13">
                  <a:moveTo>
                    <a:pt x="11" y="0"/>
                  </a:moveTo>
                  <a:lnTo>
                    <a:pt x="13" y="0"/>
                  </a:lnTo>
                  <a:lnTo>
                    <a:pt x="13" y="2"/>
                  </a:lnTo>
                  <a:lnTo>
                    <a:pt x="13" y="5"/>
                  </a:lnTo>
                  <a:lnTo>
                    <a:pt x="13" y="8"/>
                  </a:lnTo>
                  <a:lnTo>
                    <a:pt x="13" y="10"/>
                  </a:lnTo>
                  <a:lnTo>
                    <a:pt x="11" y="10"/>
                  </a:lnTo>
                  <a:lnTo>
                    <a:pt x="11" y="13"/>
                  </a:lnTo>
                  <a:lnTo>
                    <a:pt x="11" y="10"/>
                  </a:lnTo>
                  <a:lnTo>
                    <a:pt x="8" y="10"/>
                  </a:lnTo>
                  <a:lnTo>
                    <a:pt x="8" y="13"/>
                  </a:lnTo>
                  <a:lnTo>
                    <a:pt x="11" y="13"/>
                  </a:lnTo>
                  <a:lnTo>
                    <a:pt x="8" y="13"/>
                  </a:lnTo>
                  <a:lnTo>
                    <a:pt x="8" y="10"/>
                  </a:lnTo>
                  <a:lnTo>
                    <a:pt x="5" y="10"/>
                  </a:lnTo>
                  <a:lnTo>
                    <a:pt x="3" y="10"/>
                  </a:lnTo>
                  <a:lnTo>
                    <a:pt x="3" y="8"/>
                  </a:lnTo>
                  <a:lnTo>
                    <a:pt x="0" y="8"/>
                  </a:lnTo>
                  <a:lnTo>
                    <a:pt x="3" y="5"/>
                  </a:lnTo>
                  <a:lnTo>
                    <a:pt x="3" y="2"/>
                  </a:lnTo>
                  <a:lnTo>
                    <a:pt x="3" y="5"/>
                  </a:lnTo>
                  <a:lnTo>
                    <a:pt x="3" y="2"/>
                  </a:lnTo>
                  <a:lnTo>
                    <a:pt x="5" y="2"/>
                  </a:lnTo>
                  <a:lnTo>
                    <a:pt x="8" y="0"/>
                  </a:lnTo>
                  <a:lnTo>
                    <a:pt x="11" y="0"/>
                  </a:lnTo>
                </a:path>
              </a:pathLst>
            </a:custGeom>
            <a:noFill/>
            <a:ln w="4763">
              <a:solidFill>
                <a:srgbClr val="6E6E6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800" kern="1200">
                <a:solidFill>
                  <a:prstClr val="black"/>
                </a:solidFill>
                <a:latin typeface="Century Gothic"/>
                <a:ea typeface="+mn-ea"/>
                <a:cs typeface="+mn-cs"/>
              </a:endParaRPr>
            </a:p>
          </p:txBody>
        </p:sp>
        <p:sp>
          <p:nvSpPr>
            <p:cNvPr id="397" name="Freeform 187"/>
            <p:cNvSpPr>
              <a:spLocks/>
            </p:cNvSpPr>
            <p:nvPr/>
          </p:nvSpPr>
          <p:spPr bwMode="auto">
            <a:xfrm>
              <a:off x="5250" y="2208"/>
              <a:ext cx="2" cy="5"/>
            </a:xfrm>
            <a:custGeom>
              <a:avLst/>
              <a:gdLst>
                <a:gd name="T0" fmla="*/ 2 w 2"/>
                <a:gd name="T1" fmla="*/ 2 h 5"/>
                <a:gd name="T2" fmla="*/ 2 w 2"/>
                <a:gd name="T3" fmla="*/ 5 h 5"/>
                <a:gd name="T4" fmla="*/ 0 w 2"/>
                <a:gd name="T5" fmla="*/ 5 h 5"/>
                <a:gd name="T6" fmla="*/ 0 w 2"/>
                <a:gd name="T7" fmla="*/ 2 h 5"/>
                <a:gd name="T8" fmla="*/ 2 w 2"/>
                <a:gd name="T9" fmla="*/ 0 h 5"/>
                <a:gd name="T10" fmla="*/ 2 w 2"/>
                <a:gd name="T11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5">
                  <a:moveTo>
                    <a:pt x="2" y="2"/>
                  </a:moveTo>
                  <a:lnTo>
                    <a:pt x="2" y="5"/>
                  </a:lnTo>
                  <a:lnTo>
                    <a:pt x="0" y="5"/>
                  </a:lnTo>
                  <a:lnTo>
                    <a:pt x="0" y="2"/>
                  </a:lnTo>
                  <a:lnTo>
                    <a:pt x="2" y="0"/>
                  </a:lnTo>
                  <a:lnTo>
                    <a:pt x="2" y="2"/>
                  </a:lnTo>
                </a:path>
              </a:pathLst>
            </a:custGeom>
            <a:noFill/>
            <a:ln w="4763">
              <a:solidFill>
                <a:srgbClr val="6E6E6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800" kern="1200">
                <a:solidFill>
                  <a:prstClr val="black"/>
                </a:solidFill>
                <a:latin typeface="Century Gothic"/>
                <a:ea typeface="+mn-ea"/>
                <a:cs typeface="+mn-cs"/>
              </a:endParaRPr>
            </a:p>
          </p:txBody>
        </p:sp>
        <p:sp>
          <p:nvSpPr>
            <p:cNvPr id="398" name="Freeform 188"/>
            <p:cNvSpPr>
              <a:spLocks/>
            </p:cNvSpPr>
            <p:nvPr/>
          </p:nvSpPr>
          <p:spPr bwMode="auto">
            <a:xfrm>
              <a:off x="5299" y="2197"/>
              <a:ext cx="5" cy="3"/>
            </a:xfrm>
            <a:custGeom>
              <a:avLst/>
              <a:gdLst>
                <a:gd name="T0" fmla="*/ 0 w 5"/>
                <a:gd name="T1" fmla="*/ 0 h 3"/>
                <a:gd name="T2" fmla="*/ 3 w 5"/>
                <a:gd name="T3" fmla="*/ 0 h 3"/>
                <a:gd name="T4" fmla="*/ 5 w 5"/>
                <a:gd name="T5" fmla="*/ 0 h 3"/>
                <a:gd name="T6" fmla="*/ 5 w 5"/>
                <a:gd name="T7" fmla="*/ 3 h 3"/>
                <a:gd name="T8" fmla="*/ 3 w 5"/>
                <a:gd name="T9" fmla="*/ 3 h 3"/>
                <a:gd name="T10" fmla="*/ 0 w 5"/>
                <a:gd name="T11" fmla="*/ 3 h 3"/>
                <a:gd name="T12" fmla="*/ 0 w 5"/>
                <a:gd name="T1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3">
                  <a:moveTo>
                    <a:pt x="0" y="0"/>
                  </a:moveTo>
                  <a:lnTo>
                    <a:pt x="3" y="0"/>
                  </a:lnTo>
                  <a:lnTo>
                    <a:pt x="5" y="0"/>
                  </a:lnTo>
                  <a:lnTo>
                    <a:pt x="5" y="3"/>
                  </a:lnTo>
                  <a:lnTo>
                    <a:pt x="3" y="3"/>
                  </a:lnTo>
                  <a:lnTo>
                    <a:pt x="0" y="3"/>
                  </a:lnTo>
                  <a:lnTo>
                    <a:pt x="0" y="0"/>
                  </a:lnTo>
                </a:path>
              </a:pathLst>
            </a:custGeom>
            <a:noFill/>
            <a:ln w="4763">
              <a:solidFill>
                <a:srgbClr val="6E6E6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800" kern="1200">
                <a:solidFill>
                  <a:prstClr val="black"/>
                </a:solidFill>
                <a:latin typeface="Century Gothic"/>
                <a:ea typeface="+mn-ea"/>
                <a:cs typeface="+mn-cs"/>
              </a:endParaRPr>
            </a:p>
          </p:txBody>
        </p:sp>
        <p:sp>
          <p:nvSpPr>
            <p:cNvPr id="399" name="Rectangle 189"/>
            <p:cNvSpPr>
              <a:spLocks noChangeArrowheads="1"/>
            </p:cNvSpPr>
            <p:nvPr/>
          </p:nvSpPr>
          <p:spPr bwMode="auto">
            <a:xfrm>
              <a:off x="5297" y="2189"/>
              <a:ext cx="2" cy="3"/>
            </a:xfrm>
            <a:prstGeom prst="rect">
              <a:avLst/>
            </a:prstGeom>
            <a:noFill/>
            <a:ln w="4763">
              <a:solidFill>
                <a:srgbClr val="6E6E6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800" kern="1200">
                <a:solidFill>
                  <a:prstClr val="black"/>
                </a:solidFill>
                <a:latin typeface="Century Gothic"/>
                <a:ea typeface="+mn-ea"/>
                <a:cs typeface="+mn-cs"/>
              </a:endParaRPr>
            </a:p>
          </p:txBody>
        </p:sp>
        <p:sp>
          <p:nvSpPr>
            <p:cNvPr id="400" name="Rectangle 190"/>
            <p:cNvSpPr>
              <a:spLocks noChangeArrowheads="1"/>
            </p:cNvSpPr>
            <p:nvPr/>
          </p:nvSpPr>
          <p:spPr bwMode="auto">
            <a:xfrm>
              <a:off x="5299" y="2184"/>
              <a:ext cx="3" cy="3"/>
            </a:xfrm>
            <a:prstGeom prst="rect">
              <a:avLst/>
            </a:prstGeom>
            <a:noFill/>
            <a:ln w="4763">
              <a:solidFill>
                <a:srgbClr val="6E6E6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800" kern="1200">
                <a:solidFill>
                  <a:prstClr val="black"/>
                </a:solidFill>
                <a:latin typeface="Century Gothic"/>
                <a:ea typeface="+mn-ea"/>
                <a:cs typeface="+mn-cs"/>
              </a:endParaRPr>
            </a:p>
          </p:txBody>
        </p:sp>
        <p:sp>
          <p:nvSpPr>
            <p:cNvPr id="401" name="Freeform 191"/>
            <p:cNvSpPr>
              <a:spLocks/>
            </p:cNvSpPr>
            <p:nvPr/>
          </p:nvSpPr>
          <p:spPr bwMode="auto">
            <a:xfrm>
              <a:off x="5153" y="2176"/>
              <a:ext cx="5" cy="11"/>
            </a:xfrm>
            <a:custGeom>
              <a:avLst/>
              <a:gdLst>
                <a:gd name="T0" fmla="*/ 3 w 5"/>
                <a:gd name="T1" fmla="*/ 0 h 11"/>
                <a:gd name="T2" fmla="*/ 3 w 5"/>
                <a:gd name="T3" fmla="*/ 3 h 11"/>
                <a:gd name="T4" fmla="*/ 5 w 5"/>
                <a:gd name="T5" fmla="*/ 3 h 11"/>
                <a:gd name="T6" fmla="*/ 5 w 5"/>
                <a:gd name="T7" fmla="*/ 6 h 11"/>
                <a:gd name="T8" fmla="*/ 3 w 5"/>
                <a:gd name="T9" fmla="*/ 6 h 11"/>
                <a:gd name="T10" fmla="*/ 3 w 5"/>
                <a:gd name="T11" fmla="*/ 8 h 11"/>
                <a:gd name="T12" fmla="*/ 0 w 5"/>
                <a:gd name="T13" fmla="*/ 11 h 11"/>
                <a:gd name="T14" fmla="*/ 0 w 5"/>
                <a:gd name="T15" fmla="*/ 8 h 11"/>
                <a:gd name="T16" fmla="*/ 0 w 5"/>
                <a:gd name="T17" fmla="*/ 6 h 11"/>
                <a:gd name="T18" fmla="*/ 0 w 5"/>
                <a:gd name="T19" fmla="*/ 3 h 11"/>
                <a:gd name="T20" fmla="*/ 0 w 5"/>
                <a:gd name="T21" fmla="*/ 0 h 11"/>
                <a:gd name="T22" fmla="*/ 3 w 5"/>
                <a:gd name="T23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11">
                  <a:moveTo>
                    <a:pt x="3" y="0"/>
                  </a:moveTo>
                  <a:lnTo>
                    <a:pt x="3" y="3"/>
                  </a:lnTo>
                  <a:lnTo>
                    <a:pt x="5" y="3"/>
                  </a:lnTo>
                  <a:lnTo>
                    <a:pt x="5" y="6"/>
                  </a:lnTo>
                  <a:lnTo>
                    <a:pt x="3" y="6"/>
                  </a:lnTo>
                  <a:lnTo>
                    <a:pt x="3" y="8"/>
                  </a:lnTo>
                  <a:lnTo>
                    <a:pt x="0" y="11"/>
                  </a:lnTo>
                  <a:lnTo>
                    <a:pt x="0" y="8"/>
                  </a:lnTo>
                  <a:lnTo>
                    <a:pt x="0" y="6"/>
                  </a:lnTo>
                  <a:lnTo>
                    <a:pt x="0" y="3"/>
                  </a:lnTo>
                  <a:lnTo>
                    <a:pt x="0" y="0"/>
                  </a:lnTo>
                  <a:lnTo>
                    <a:pt x="3" y="0"/>
                  </a:lnTo>
                </a:path>
              </a:pathLst>
            </a:custGeom>
            <a:noFill/>
            <a:ln w="4763">
              <a:solidFill>
                <a:srgbClr val="6E6E6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800" kern="1200">
                <a:solidFill>
                  <a:prstClr val="black"/>
                </a:solidFill>
                <a:latin typeface="Century Gothic"/>
                <a:ea typeface="+mn-ea"/>
                <a:cs typeface="+mn-cs"/>
              </a:endParaRPr>
            </a:p>
          </p:txBody>
        </p:sp>
        <p:sp>
          <p:nvSpPr>
            <p:cNvPr id="402" name="Freeform 192"/>
            <p:cNvSpPr>
              <a:spLocks/>
            </p:cNvSpPr>
            <p:nvPr/>
          </p:nvSpPr>
          <p:spPr bwMode="auto">
            <a:xfrm>
              <a:off x="4986" y="2171"/>
              <a:ext cx="5" cy="3"/>
            </a:xfrm>
            <a:custGeom>
              <a:avLst/>
              <a:gdLst>
                <a:gd name="T0" fmla="*/ 2 w 5"/>
                <a:gd name="T1" fmla="*/ 3 h 3"/>
                <a:gd name="T2" fmla="*/ 0 w 5"/>
                <a:gd name="T3" fmla="*/ 3 h 3"/>
                <a:gd name="T4" fmla="*/ 0 w 5"/>
                <a:gd name="T5" fmla="*/ 0 h 3"/>
                <a:gd name="T6" fmla="*/ 2 w 5"/>
                <a:gd name="T7" fmla="*/ 0 h 3"/>
                <a:gd name="T8" fmla="*/ 5 w 5"/>
                <a:gd name="T9" fmla="*/ 0 h 3"/>
                <a:gd name="T10" fmla="*/ 5 w 5"/>
                <a:gd name="T11" fmla="*/ 3 h 3"/>
                <a:gd name="T12" fmla="*/ 2 w 5"/>
                <a:gd name="T13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" h="3">
                  <a:moveTo>
                    <a:pt x="2" y="3"/>
                  </a:moveTo>
                  <a:lnTo>
                    <a:pt x="0" y="3"/>
                  </a:lnTo>
                  <a:lnTo>
                    <a:pt x="0" y="0"/>
                  </a:lnTo>
                  <a:lnTo>
                    <a:pt x="2" y="0"/>
                  </a:lnTo>
                  <a:lnTo>
                    <a:pt x="5" y="0"/>
                  </a:lnTo>
                  <a:lnTo>
                    <a:pt x="5" y="3"/>
                  </a:lnTo>
                  <a:lnTo>
                    <a:pt x="2" y="3"/>
                  </a:lnTo>
                </a:path>
              </a:pathLst>
            </a:custGeom>
            <a:noFill/>
            <a:ln w="4763">
              <a:solidFill>
                <a:srgbClr val="6E6E6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800" kern="1200">
                <a:solidFill>
                  <a:prstClr val="black"/>
                </a:solidFill>
                <a:latin typeface="Century Gothic"/>
                <a:ea typeface="+mn-ea"/>
                <a:cs typeface="+mn-cs"/>
              </a:endParaRPr>
            </a:p>
          </p:txBody>
        </p:sp>
        <p:sp>
          <p:nvSpPr>
            <p:cNvPr id="403" name="Rectangle 193"/>
            <p:cNvSpPr>
              <a:spLocks noChangeArrowheads="1"/>
            </p:cNvSpPr>
            <p:nvPr/>
          </p:nvSpPr>
          <p:spPr bwMode="auto">
            <a:xfrm>
              <a:off x="5349" y="2166"/>
              <a:ext cx="2" cy="3"/>
            </a:xfrm>
            <a:prstGeom prst="rect">
              <a:avLst/>
            </a:prstGeom>
            <a:noFill/>
            <a:ln w="4763">
              <a:solidFill>
                <a:srgbClr val="6E6E6E"/>
              </a:solidFill>
              <a:prstDash val="solid"/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800" kern="1200">
                <a:solidFill>
                  <a:prstClr val="black"/>
                </a:solidFill>
                <a:latin typeface="Century Gothic"/>
                <a:ea typeface="+mn-ea"/>
                <a:cs typeface="+mn-cs"/>
              </a:endParaRPr>
            </a:p>
          </p:txBody>
        </p:sp>
        <p:sp>
          <p:nvSpPr>
            <p:cNvPr id="404" name="Freeform 194"/>
            <p:cNvSpPr>
              <a:spLocks/>
            </p:cNvSpPr>
            <p:nvPr/>
          </p:nvSpPr>
          <p:spPr bwMode="auto">
            <a:xfrm>
              <a:off x="4448" y="2156"/>
              <a:ext cx="5" cy="0"/>
            </a:xfrm>
            <a:custGeom>
              <a:avLst/>
              <a:gdLst>
                <a:gd name="T0" fmla="*/ 3 w 5"/>
                <a:gd name="T1" fmla="*/ 5 w 5"/>
                <a:gd name="T2" fmla="*/ 3 w 5"/>
                <a:gd name="T3" fmla="*/ 0 w 5"/>
                <a:gd name="T4" fmla="*/ 3 w 5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5">
                  <a:moveTo>
                    <a:pt x="3" y="0"/>
                  </a:moveTo>
                  <a:lnTo>
                    <a:pt x="5" y="0"/>
                  </a:lnTo>
                  <a:lnTo>
                    <a:pt x="3" y="0"/>
                  </a:lnTo>
                  <a:lnTo>
                    <a:pt x="0" y="0"/>
                  </a:lnTo>
                  <a:lnTo>
                    <a:pt x="3" y="0"/>
                  </a:lnTo>
                </a:path>
              </a:pathLst>
            </a:custGeom>
            <a:noFill/>
            <a:ln w="4763">
              <a:solidFill>
                <a:srgbClr val="6E6E6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800" kern="1200">
                <a:solidFill>
                  <a:prstClr val="black"/>
                </a:solidFill>
                <a:latin typeface="Century Gothic"/>
                <a:ea typeface="+mn-ea"/>
                <a:cs typeface="+mn-cs"/>
              </a:endParaRPr>
            </a:p>
          </p:txBody>
        </p:sp>
        <p:sp>
          <p:nvSpPr>
            <p:cNvPr id="405" name="Freeform 195"/>
            <p:cNvSpPr>
              <a:spLocks/>
            </p:cNvSpPr>
            <p:nvPr/>
          </p:nvSpPr>
          <p:spPr bwMode="auto">
            <a:xfrm>
              <a:off x="5169" y="2142"/>
              <a:ext cx="10" cy="14"/>
            </a:xfrm>
            <a:custGeom>
              <a:avLst/>
              <a:gdLst>
                <a:gd name="T0" fmla="*/ 2 w 10"/>
                <a:gd name="T1" fmla="*/ 0 h 14"/>
                <a:gd name="T2" fmla="*/ 2 w 10"/>
                <a:gd name="T3" fmla="*/ 3 h 14"/>
                <a:gd name="T4" fmla="*/ 5 w 10"/>
                <a:gd name="T5" fmla="*/ 3 h 14"/>
                <a:gd name="T6" fmla="*/ 5 w 10"/>
                <a:gd name="T7" fmla="*/ 6 h 14"/>
                <a:gd name="T8" fmla="*/ 5 w 10"/>
                <a:gd name="T9" fmla="*/ 8 h 14"/>
                <a:gd name="T10" fmla="*/ 7 w 10"/>
                <a:gd name="T11" fmla="*/ 8 h 14"/>
                <a:gd name="T12" fmla="*/ 7 w 10"/>
                <a:gd name="T13" fmla="*/ 11 h 14"/>
                <a:gd name="T14" fmla="*/ 10 w 10"/>
                <a:gd name="T15" fmla="*/ 11 h 14"/>
                <a:gd name="T16" fmla="*/ 10 w 10"/>
                <a:gd name="T17" fmla="*/ 14 h 14"/>
                <a:gd name="T18" fmla="*/ 7 w 10"/>
                <a:gd name="T19" fmla="*/ 14 h 14"/>
                <a:gd name="T20" fmla="*/ 5 w 10"/>
                <a:gd name="T21" fmla="*/ 14 h 14"/>
                <a:gd name="T22" fmla="*/ 5 w 10"/>
                <a:gd name="T23" fmla="*/ 11 h 14"/>
                <a:gd name="T24" fmla="*/ 2 w 10"/>
                <a:gd name="T25" fmla="*/ 11 h 14"/>
                <a:gd name="T26" fmla="*/ 2 w 10"/>
                <a:gd name="T27" fmla="*/ 8 h 14"/>
                <a:gd name="T28" fmla="*/ 0 w 10"/>
                <a:gd name="T29" fmla="*/ 8 h 14"/>
                <a:gd name="T30" fmla="*/ 0 w 10"/>
                <a:gd name="T31" fmla="*/ 6 h 14"/>
                <a:gd name="T32" fmla="*/ 0 w 10"/>
                <a:gd name="T33" fmla="*/ 8 h 14"/>
                <a:gd name="T34" fmla="*/ 0 w 10"/>
                <a:gd name="T35" fmla="*/ 6 h 14"/>
                <a:gd name="T36" fmla="*/ 0 w 10"/>
                <a:gd name="T37" fmla="*/ 8 h 14"/>
                <a:gd name="T38" fmla="*/ 0 w 10"/>
                <a:gd name="T39" fmla="*/ 6 h 14"/>
                <a:gd name="T40" fmla="*/ 0 w 10"/>
                <a:gd name="T41" fmla="*/ 3 h 14"/>
                <a:gd name="T42" fmla="*/ 2 w 10"/>
                <a:gd name="T43" fmla="*/ 3 h 14"/>
                <a:gd name="T44" fmla="*/ 2 w 10"/>
                <a:gd name="T45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0" h="14">
                  <a:moveTo>
                    <a:pt x="2" y="0"/>
                  </a:moveTo>
                  <a:lnTo>
                    <a:pt x="2" y="3"/>
                  </a:lnTo>
                  <a:lnTo>
                    <a:pt x="5" y="3"/>
                  </a:lnTo>
                  <a:lnTo>
                    <a:pt x="5" y="6"/>
                  </a:lnTo>
                  <a:lnTo>
                    <a:pt x="5" y="8"/>
                  </a:lnTo>
                  <a:lnTo>
                    <a:pt x="7" y="8"/>
                  </a:lnTo>
                  <a:lnTo>
                    <a:pt x="7" y="11"/>
                  </a:lnTo>
                  <a:lnTo>
                    <a:pt x="10" y="11"/>
                  </a:lnTo>
                  <a:lnTo>
                    <a:pt x="10" y="14"/>
                  </a:lnTo>
                  <a:lnTo>
                    <a:pt x="7" y="14"/>
                  </a:lnTo>
                  <a:lnTo>
                    <a:pt x="5" y="14"/>
                  </a:lnTo>
                  <a:lnTo>
                    <a:pt x="5" y="11"/>
                  </a:lnTo>
                  <a:lnTo>
                    <a:pt x="2" y="11"/>
                  </a:lnTo>
                  <a:lnTo>
                    <a:pt x="2" y="8"/>
                  </a:lnTo>
                  <a:lnTo>
                    <a:pt x="0" y="8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6"/>
                  </a:lnTo>
                  <a:lnTo>
                    <a:pt x="0" y="8"/>
                  </a:lnTo>
                  <a:lnTo>
                    <a:pt x="0" y="6"/>
                  </a:lnTo>
                  <a:lnTo>
                    <a:pt x="0" y="3"/>
                  </a:lnTo>
                  <a:lnTo>
                    <a:pt x="2" y="3"/>
                  </a:lnTo>
                  <a:lnTo>
                    <a:pt x="2" y="0"/>
                  </a:lnTo>
                </a:path>
              </a:pathLst>
            </a:custGeom>
            <a:noFill/>
            <a:ln w="4763">
              <a:solidFill>
                <a:srgbClr val="6E6E6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800" kern="1200">
                <a:solidFill>
                  <a:prstClr val="black"/>
                </a:solidFill>
                <a:latin typeface="Century Gothic"/>
                <a:ea typeface="+mn-ea"/>
                <a:cs typeface="+mn-cs"/>
              </a:endParaRPr>
            </a:p>
          </p:txBody>
        </p:sp>
        <p:sp>
          <p:nvSpPr>
            <p:cNvPr id="406" name="Freeform 196"/>
            <p:cNvSpPr>
              <a:spLocks/>
            </p:cNvSpPr>
            <p:nvPr/>
          </p:nvSpPr>
          <p:spPr bwMode="auto">
            <a:xfrm>
              <a:off x="5398" y="2095"/>
              <a:ext cx="19" cy="16"/>
            </a:xfrm>
            <a:custGeom>
              <a:avLst/>
              <a:gdLst>
                <a:gd name="T0" fmla="*/ 3 w 19"/>
                <a:gd name="T1" fmla="*/ 0 h 16"/>
                <a:gd name="T2" fmla="*/ 6 w 19"/>
                <a:gd name="T3" fmla="*/ 0 h 16"/>
                <a:gd name="T4" fmla="*/ 6 w 19"/>
                <a:gd name="T5" fmla="*/ 3 h 16"/>
                <a:gd name="T6" fmla="*/ 8 w 19"/>
                <a:gd name="T7" fmla="*/ 3 h 16"/>
                <a:gd name="T8" fmla="*/ 11 w 19"/>
                <a:gd name="T9" fmla="*/ 6 h 16"/>
                <a:gd name="T10" fmla="*/ 13 w 19"/>
                <a:gd name="T11" fmla="*/ 6 h 16"/>
                <a:gd name="T12" fmla="*/ 13 w 19"/>
                <a:gd name="T13" fmla="*/ 8 h 16"/>
                <a:gd name="T14" fmla="*/ 16 w 19"/>
                <a:gd name="T15" fmla="*/ 8 h 16"/>
                <a:gd name="T16" fmla="*/ 16 w 19"/>
                <a:gd name="T17" fmla="*/ 11 h 16"/>
                <a:gd name="T18" fmla="*/ 19 w 19"/>
                <a:gd name="T19" fmla="*/ 11 h 16"/>
                <a:gd name="T20" fmla="*/ 19 w 19"/>
                <a:gd name="T21" fmla="*/ 14 h 16"/>
                <a:gd name="T22" fmla="*/ 19 w 19"/>
                <a:gd name="T23" fmla="*/ 16 h 16"/>
                <a:gd name="T24" fmla="*/ 16 w 19"/>
                <a:gd name="T25" fmla="*/ 16 h 16"/>
                <a:gd name="T26" fmla="*/ 13 w 19"/>
                <a:gd name="T27" fmla="*/ 14 h 16"/>
                <a:gd name="T28" fmla="*/ 11 w 19"/>
                <a:gd name="T29" fmla="*/ 14 h 16"/>
                <a:gd name="T30" fmla="*/ 8 w 19"/>
                <a:gd name="T31" fmla="*/ 14 h 16"/>
                <a:gd name="T32" fmla="*/ 8 w 19"/>
                <a:gd name="T33" fmla="*/ 11 h 16"/>
                <a:gd name="T34" fmla="*/ 6 w 19"/>
                <a:gd name="T35" fmla="*/ 11 h 16"/>
                <a:gd name="T36" fmla="*/ 6 w 19"/>
                <a:gd name="T37" fmla="*/ 8 h 16"/>
                <a:gd name="T38" fmla="*/ 3 w 19"/>
                <a:gd name="T39" fmla="*/ 6 h 16"/>
                <a:gd name="T40" fmla="*/ 0 w 19"/>
                <a:gd name="T41" fmla="*/ 6 h 16"/>
                <a:gd name="T42" fmla="*/ 0 w 19"/>
                <a:gd name="T43" fmla="*/ 3 h 16"/>
                <a:gd name="T44" fmla="*/ 0 w 19"/>
                <a:gd name="T45" fmla="*/ 0 h 16"/>
                <a:gd name="T46" fmla="*/ 3 w 19"/>
                <a:gd name="T4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9" h="16">
                  <a:moveTo>
                    <a:pt x="3" y="0"/>
                  </a:moveTo>
                  <a:lnTo>
                    <a:pt x="6" y="0"/>
                  </a:lnTo>
                  <a:lnTo>
                    <a:pt x="6" y="3"/>
                  </a:lnTo>
                  <a:lnTo>
                    <a:pt x="8" y="3"/>
                  </a:lnTo>
                  <a:lnTo>
                    <a:pt x="11" y="6"/>
                  </a:lnTo>
                  <a:lnTo>
                    <a:pt x="13" y="6"/>
                  </a:lnTo>
                  <a:lnTo>
                    <a:pt x="13" y="8"/>
                  </a:lnTo>
                  <a:lnTo>
                    <a:pt x="16" y="8"/>
                  </a:lnTo>
                  <a:lnTo>
                    <a:pt x="16" y="11"/>
                  </a:lnTo>
                  <a:lnTo>
                    <a:pt x="19" y="11"/>
                  </a:lnTo>
                  <a:lnTo>
                    <a:pt x="19" y="14"/>
                  </a:lnTo>
                  <a:lnTo>
                    <a:pt x="19" y="16"/>
                  </a:lnTo>
                  <a:lnTo>
                    <a:pt x="16" y="16"/>
                  </a:lnTo>
                  <a:lnTo>
                    <a:pt x="13" y="14"/>
                  </a:lnTo>
                  <a:lnTo>
                    <a:pt x="11" y="14"/>
                  </a:lnTo>
                  <a:lnTo>
                    <a:pt x="8" y="14"/>
                  </a:lnTo>
                  <a:lnTo>
                    <a:pt x="8" y="11"/>
                  </a:lnTo>
                  <a:lnTo>
                    <a:pt x="6" y="11"/>
                  </a:lnTo>
                  <a:lnTo>
                    <a:pt x="6" y="8"/>
                  </a:lnTo>
                  <a:lnTo>
                    <a:pt x="3" y="6"/>
                  </a:lnTo>
                  <a:lnTo>
                    <a:pt x="0" y="6"/>
                  </a:lnTo>
                  <a:lnTo>
                    <a:pt x="0" y="3"/>
                  </a:lnTo>
                  <a:lnTo>
                    <a:pt x="0" y="0"/>
                  </a:lnTo>
                  <a:lnTo>
                    <a:pt x="3" y="0"/>
                  </a:lnTo>
                </a:path>
              </a:pathLst>
            </a:custGeom>
            <a:noFill/>
            <a:ln w="4763">
              <a:solidFill>
                <a:srgbClr val="6E6E6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800" kern="1200">
                <a:solidFill>
                  <a:prstClr val="black"/>
                </a:solidFill>
                <a:latin typeface="Century Gothic"/>
                <a:ea typeface="+mn-ea"/>
                <a:cs typeface="+mn-cs"/>
              </a:endParaRPr>
            </a:p>
          </p:txBody>
        </p:sp>
        <p:sp>
          <p:nvSpPr>
            <p:cNvPr id="407" name="Freeform 197"/>
            <p:cNvSpPr>
              <a:spLocks/>
            </p:cNvSpPr>
            <p:nvPr/>
          </p:nvSpPr>
          <p:spPr bwMode="auto">
            <a:xfrm>
              <a:off x="5513" y="2046"/>
              <a:ext cx="13" cy="18"/>
            </a:xfrm>
            <a:custGeom>
              <a:avLst/>
              <a:gdLst>
                <a:gd name="T0" fmla="*/ 3 w 13"/>
                <a:gd name="T1" fmla="*/ 0 h 18"/>
                <a:gd name="T2" fmla="*/ 5 w 13"/>
                <a:gd name="T3" fmla="*/ 0 h 18"/>
                <a:gd name="T4" fmla="*/ 8 w 13"/>
                <a:gd name="T5" fmla="*/ 0 h 18"/>
                <a:gd name="T6" fmla="*/ 11 w 13"/>
                <a:gd name="T7" fmla="*/ 0 h 18"/>
                <a:gd name="T8" fmla="*/ 11 w 13"/>
                <a:gd name="T9" fmla="*/ 2 h 18"/>
                <a:gd name="T10" fmla="*/ 8 w 13"/>
                <a:gd name="T11" fmla="*/ 2 h 18"/>
                <a:gd name="T12" fmla="*/ 8 w 13"/>
                <a:gd name="T13" fmla="*/ 5 h 18"/>
                <a:gd name="T14" fmla="*/ 11 w 13"/>
                <a:gd name="T15" fmla="*/ 8 h 18"/>
                <a:gd name="T16" fmla="*/ 11 w 13"/>
                <a:gd name="T17" fmla="*/ 10 h 18"/>
                <a:gd name="T18" fmla="*/ 11 w 13"/>
                <a:gd name="T19" fmla="*/ 13 h 18"/>
                <a:gd name="T20" fmla="*/ 11 w 13"/>
                <a:gd name="T21" fmla="*/ 16 h 18"/>
                <a:gd name="T22" fmla="*/ 13 w 13"/>
                <a:gd name="T23" fmla="*/ 16 h 18"/>
                <a:gd name="T24" fmla="*/ 11 w 13"/>
                <a:gd name="T25" fmla="*/ 16 h 18"/>
                <a:gd name="T26" fmla="*/ 13 w 13"/>
                <a:gd name="T27" fmla="*/ 16 h 18"/>
                <a:gd name="T28" fmla="*/ 13 w 13"/>
                <a:gd name="T29" fmla="*/ 18 h 18"/>
                <a:gd name="T30" fmla="*/ 11 w 13"/>
                <a:gd name="T31" fmla="*/ 18 h 18"/>
                <a:gd name="T32" fmla="*/ 8 w 13"/>
                <a:gd name="T33" fmla="*/ 18 h 18"/>
                <a:gd name="T34" fmla="*/ 8 w 13"/>
                <a:gd name="T35" fmla="*/ 16 h 18"/>
                <a:gd name="T36" fmla="*/ 5 w 13"/>
                <a:gd name="T37" fmla="*/ 16 h 18"/>
                <a:gd name="T38" fmla="*/ 5 w 13"/>
                <a:gd name="T39" fmla="*/ 13 h 18"/>
                <a:gd name="T40" fmla="*/ 3 w 13"/>
                <a:gd name="T41" fmla="*/ 13 h 18"/>
                <a:gd name="T42" fmla="*/ 3 w 13"/>
                <a:gd name="T43" fmla="*/ 10 h 18"/>
                <a:gd name="T44" fmla="*/ 0 w 13"/>
                <a:gd name="T45" fmla="*/ 8 h 18"/>
                <a:gd name="T46" fmla="*/ 0 w 13"/>
                <a:gd name="T47" fmla="*/ 5 h 18"/>
                <a:gd name="T48" fmla="*/ 0 w 13"/>
                <a:gd name="T49" fmla="*/ 2 h 18"/>
                <a:gd name="T50" fmla="*/ 0 w 13"/>
                <a:gd name="T51" fmla="*/ 0 h 18"/>
                <a:gd name="T52" fmla="*/ 3 w 13"/>
                <a:gd name="T53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3" h="18">
                  <a:moveTo>
                    <a:pt x="3" y="0"/>
                  </a:moveTo>
                  <a:lnTo>
                    <a:pt x="5" y="0"/>
                  </a:lnTo>
                  <a:lnTo>
                    <a:pt x="8" y="0"/>
                  </a:lnTo>
                  <a:lnTo>
                    <a:pt x="11" y="0"/>
                  </a:lnTo>
                  <a:lnTo>
                    <a:pt x="11" y="2"/>
                  </a:lnTo>
                  <a:lnTo>
                    <a:pt x="8" y="2"/>
                  </a:lnTo>
                  <a:lnTo>
                    <a:pt x="8" y="5"/>
                  </a:lnTo>
                  <a:lnTo>
                    <a:pt x="11" y="8"/>
                  </a:lnTo>
                  <a:lnTo>
                    <a:pt x="11" y="10"/>
                  </a:lnTo>
                  <a:lnTo>
                    <a:pt x="11" y="13"/>
                  </a:lnTo>
                  <a:lnTo>
                    <a:pt x="11" y="16"/>
                  </a:lnTo>
                  <a:lnTo>
                    <a:pt x="13" y="16"/>
                  </a:lnTo>
                  <a:lnTo>
                    <a:pt x="11" y="16"/>
                  </a:lnTo>
                  <a:lnTo>
                    <a:pt x="13" y="16"/>
                  </a:lnTo>
                  <a:lnTo>
                    <a:pt x="13" y="18"/>
                  </a:lnTo>
                  <a:lnTo>
                    <a:pt x="11" y="18"/>
                  </a:lnTo>
                  <a:lnTo>
                    <a:pt x="8" y="18"/>
                  </a:lnTo>
                  <a:lnTo>
                    <a:pt x="8" y="16"/>
                  </a:lnTo>
                  <a:lnTo>
                    <a:pt x="5" y="16"/>
                  </a:lnTo>
                  <a:lnTo>
                    <a:pt x="5" y="13"/>
                  </a:lnTo>
                  <a:lnTo>
                    <a:pt x="3" y="13"/>
                  </a:lnTo>
                  <a:lnTo>
                    <a:pt x="3" y="10"/>
                  </a:lnTo>
                  <a:lnTo>
                    <a:pt x="0" y="8"/>
                  </a:lnTo>
                  <a:lnTo>
                    <a:pt x="0" y="5"/>
                  </a:lnTo>
                  <a:lnTo>
                    <a:pt x="0" y="2"/>
                  </a:lnTo>
                  <a:lnTo>
                    <a:pt x="0" y="0"/>
                  </a:lnTo>
                  <a:lnTo>
                    <a:pt x="3" y="0"/>
                  </a:lnTo>
                </a:path>
              </a:pathLst>
            </a:custGeom>
            <a:noFill/>
            <a:ln w="4763">
              <a:solidFill>
                <a:srgbClr val="6E6E6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800" kern="1200">
                <a:solidFill>
                  <a:prstClr val="black"/>
                </a:solidFill>
                <a:latin typeface="Century Gothic"/>
                <a:ea typeface="+mn-ea"/>
                <a:cs typeface="+mn-cs"/>
              </a:endParaRPr>
            </a:p>
          </p:txBody>
        </p:sp>
        <p:sp>
          <p:nvSpPr>
            <p:cNvPr id="408" name="Freeform 198"/>
            <p:cNvSpPr>
              <a:spLocks/>
            </p:cNvSpPr>
            <p:nvPr/>
          </p:nvSpPr>
          <p:spPr bwMode="auto">
            <a:xfrm>
              <a:off x="4944" y="2022"/>
              <a:ext cx="16" cy="8"/>
            </a:xfrm>
            <a:custGeom>
              <a:avLst/>
              <a:gdLst>
                <a:gd name="T0" fmla="*/ 11 w 16"/>
                <a:gd name="T1" fmla="*/ 0 h 8"/>
                <a:gd name="T2" fmla="*/ 13 w 16"/>
                <a:gd name="T3" fmla="*/ 0 h 8"/>
                <a:gd name="T4" fmla="*/ 13 w 16"/>
                <a:gd name="T5" fmla="*/ 3 h 8"/>
                <a:gd name="T6" fmla="*/ 16 w 16"/>
                <a:gd name="T7" fmla="*/ 3 h 8"/>
                <a:gd name="T8" fmla="*/ 16 w 16"/>
                <a:gd name="T9" fmla="*/ 6 h 8"/>
                <a:gd name="T10" fmla="*/ 13 w 16"/>
                <a:gd name="T11" fmla="*/ 6 h 8"/>
                <a:gd name="T12" fmla="*/ 13 w 16"/>
                <a:gd name="T13" fmla="*/ 8 h 8"/>
                <a:gd name="T14" fmla="*/ 11 w 16"/>
                <a:gd name="T15" fmla="*/ 8 h 8"/>
                <a:gd name="T16" fmla="*/ 8 w 16"/>
                <a:gd name="T17" fmla="*/ 8 h 8"/>
                <a:gd name="T18" fmla="*/ 5 w 16"/>
                <a:gd name="T19" fmla="*/ 8 h 8"/>
                <a:gd name="T20" fmla="*/ 3 w 16"/>
                <a:gd name="T21" fmla="*/ 8 h 8"/>
                <a:gd name="T22" fmla="*/ 3 w 16"/>
                <a:gd name="T23" fmla="*/ 6 h 8"/>
                <a:gd name="T24" fmla="*/ 0 w 16"/>
                <a:gd name="T25" fmla="*/ 6 h 8"/>
                <a:gd name="T26" fmla="*/ 0 w 16"/>
                <a:gd name="T27" fmla="*/ 3 h 8"/>
                <a:gd name="T28" fmla="*/ 0 w 16"/>
                <a:gd name="T29" fmla="*/ 0 h 8"/>
                <a:gd name="T30" fmla="*/ 3 w 16"/>
                <a:gd name="T31" fmla="*/ 0 h 8"/>
                <a:gd name="T32" fmla="*/ 5 w 16"/>
                <a:gd name="T33" fmla="*/ 0 h 8"/>
                <a:gd name="T34" fmla="*/ 8 w 16"/>
                <a:gd name="T35" fmla="*/ 0 h 8"/>
                <a:gd name="T36" fmla="*/ 11 w 16"/>
                <a:gd name="T3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6" h="8">
                  <a:moveTo>
                    <a:pt x="11" y="0"/>
                  </a:moveTo>
                  <a:lnTo>
                    <a:pt x="13" y="0"/>
                  </a:lnTo>
                  <a:lnTo>
                    <a:pt x="13" y="3"/>
                  </a:lnTo>
                  <a:lnTo>
                    <a:pt x="16" y="3"/>
                  </a:lnTo>
                  <a:lnTo>
                    <a:pt x="16" y="6"/>
                  </a:lnTo>
                  <a:lnTo>
                    <a:pt x="13" y="6"/>
                  </a:lnTo>
                  <a:lnTo>
                    <a:pt x="13" y="8"/>
                  </a:lnTo>
                  <a:lnTo>
                    <a:pt x="11" y="8"/>
                  </a:lnTo>
                  <a:lnTo>
                    <a:pt x="8" y="8"/>
                  </a:lnTo>
                  <a:lnTo>
                    <a:pt x="5" y="8"/>
                  </a:lnTo>
                  <a:lnTo>
                    <a:pt x="3" y="8"/>
                  </a:lnTo>
                  <a:lnTo>
                    <a:pt x="3" y="6"/>
                  </a:lnTo>
                  <a:lnTo>
                    <a:pt x="0" y="6"/>
                  </a:lnTo>
                  <a:lnTo>
                    <a:pt x="0" y="3"/>
                  </a:lnTo>
                  <a:lnTo>
                    <a:pt x="0" y="0"/>
                  </a:lnTo>
                  <a:lnTo>
                    <a:pt x="3" y="0"/>
                  </a:lnTo>
                  <a:lnTo>
                    <a:pt x="5" y="0"/>
                  </a:lnTo>
                  <a:lnTo>
                    <a:pt x="8" y="0"/>
                  </a:lnTo>
                  <a:lnTo>
                    <a:pt x="11" y="0"/>
                  </a:lnTo>
                </a:path>
              </a:pathLst>
            </a:custGeom>
            <a:noFill/>
            <a:ln w="4763">
              <a:solidFill>
                <a:srgbClr val="6E6E6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800" kern="1200">
                <a:solidFill>
                  <a:prstClr val="black"/>
                </a:solidFill>
                <a:latin typeface="Century Gothic"/>
                <a:ea typeface="+mn-ea"/>
                <a:cs typeface="+mn-cs"/>
              </a:endParaRPr>
            </a:p>
          </p:txBody>
        </p:sp>
        <p:sp>
          <p:nvSpPr>
            <p:cNvPr id="409" name="Freeform 199"/>
            <p:cNvSpPr>
              <a:spLocks/>
            </p:cNvSpPr>
            <p:nvPr/>
          </p:nvSpPr>
          <p:spPr bwMode="auto">
            <a:xfrm>
              <a:off x="4435" y="1983"/>
              <a:ext cx="5" cy="5"/>
            </a:xfrm>
            <a:custGeom>
              <a:avLst/>
              <a:gdLst>
                <a:gd name="T0" fmla="*/ 3 w 5"/>
                <a:gd name="T1" fmla="*/ 3 h 5"/>
                <a:gd name="T2" fmla="*/ 5 w 5"/>
                <a:gd name="T3" fmla="*/ 3 h 5"/>
                <a:gd name="T4" fmla="*/ 5 w 5"/>
                <a:gd name="T5" fmla="*/ 5 h 5"/>
                <a:gd name="T6" fmla="*/ 3 w 5"/>
                <a:gd name="T7" fmla="*/ 5 h 5"/>
                <a:gd name="T8" fmla="*/ 5 w 5"/>
                <a:gd name="T9" fmla="*/ 3 h 5"/>
                <a:gd name="T10" fmla="*/ 3 w 5"/>
                <a:gd name="T11" fmla="*/ 3 h 5"/>
                <a:gd name="T12" fmla="*/ 0 w 5"/>
                <a:gd name="T13" fmla="*/ 3 h 5"/>
                <a:gd name="T14" fmla="*/ 0 w 5"/>
                <a:gd name="T15" fmla="*/ 0 h 5"/>
                <a:gd name="T16" fmla="*/ 3 w 5"/>
                <a:gd name="T17" fmla="*/ 0 h 5"/>
                <a:gd name="T18" fmla="*/ 3 w 5"/>
                <a:gd name="T19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" h="5">
                  <a:moveTo>
                    <a:pt x="3" y="3"/>
                  </a:moveTo>
                  <a:lnTo>
                    <a:pt x="5" y="3"/>
                  </a:lnTo>
                  <a:lnTo>
                    <a:pt x="5" y="5"/>
                  </a:lnTo>
                  <a:lnTo>
                    <a:pt x="3" y="5"/>
                  </a:lnTo>
                  <a:lnTo>
                    <a:pt x="5" y="3"/>
                  </a:lnTo>
                  <a:lnTo>
                    <a:pt x="3" y="3"/>
                  </a:lnTo>
                  <a:lnTo>
                    <a:pt x="0" y="3"/>
                  </a:lnTo>
                  <a:lnTo>
                    <a:pt x="0" y="0"/>
                  </a:lnTo>
                  <a:lnTo>
                    <a:pt x="3" y="0"/>
                  </a:lnTo>
                  <a:lnTo>
                    <a:pt x="3" y="3"/>
                  </a:lnTo>
                </a:path>
              </a:pathLst>
            </a:custGeom>
            <a:noFill/>
            <a:ln w="4763">
              <a:solidFill>
                <a:srgbClr val="6E6E6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800" kern="1200">
                <a:solidFill>
                  <a:prstClr val="black"/>
                </a:solidFill>
                <a:latin typeface="Century Gothic"/>
                <a:ea typeface="+mn-ea"/>
                <a:cs typeface="+mn-cs"/>
              </a:endParaRPr>
            </a:p>
          </p:txBody>
        </p:sp>
        <p:sp>
          <p:nvSpPr>
            <p:cNvPr id="410" name="Freeform 200"/>
            <p:cNvSpPr>
              <a:spLocks/>
            </p:cNvSpPr>
            <p:nvPr/>
          </p:nvSpPr>
          <p:spPr bwMode="auto">
            <a:xfrm>
              <a:off x="4751" y="1981"/>
              <a:ext cx="10" cy="10"/>
            </a:xfrm>
            <a:custGeom>
              <a:avLst/>
              <a:gdLst>
                <a:gd name="T0" fmla="*/ 8 w 10"/>
                <a:gd name="T1" fmla="*/ 10 h 10"/>
                <a:gd name="T2" fmla="*/ 5 w 10"/>
                <a:gd name="T3" fmla="*/ 10 h 10"/>
                <a:gd name="T4" fmla="*/ 3 w 10"/>
                <a:gd name="T5" fmla="*/ 10 h 10"/>
                <a:gd name="T6" fmla="*/ 0 w 10"/>
                <a:gd name="T7" fmla="*/ 7 h 10"/>
                <a:gd name="T8" fmla="*/ 0 w 10"/>
                <a:gd name="T9" fmla="*/ 5 h 10"/>
                <a:gd name="T10" fmla="*/ 0 w 10"/>
                <a:gd name="T11" fmla="*/ 2 h 10"/>
                <a:gd name="T12" fmla="*/ 3 w 10"/>
                <a:gd name="T13" fmla="*/ 2 h 10"/>
                <a:gd name="T14" fmla="*/ 3 w 10"/>
                <a:gd name="T15" fmla="*/ 0 h 10"/>
                <a:gd name="T16" fmla="*/ 5 w 10"/>
                <a:gd name="T17" fmla="*/ 0 h 10"/>
                <a:gd name="T18" fmla="*/ 5 w 10"/>
                <a:gd name="T19" fmla="*/ 2 h 10"/>
                <a:gd name="T20" fmla="*/ 8 w 10"/>
                <a:gd name="T21" fmla="*/ 2 h 10"/>
                <a:gd name="T22" fmla="*/ 8 w 10"/>
                <a:gd name="T23" fmla="*/ 5 h 10"/>
                <a:gd name="T24" fmla="*/ 8 w 10"/>
                <a:gd name="T25" fmla="*/ 7 h 10"/>
                <a:gd name="T26" fmla="*/ 10 w 10"/>
                <a:gd name="T27" fmla="*/ 7 h 10"/>
                <a:gd name="T28" fmla="*/ 8 w 10"/>
                <a:gd name="T29" fmla="*/ 7 h 10"/>
                <a:gd name="T30" fmla="*/ 8 w 10"/>
                <a:gd name="T31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0" h="10">
                  <a:moveTo>
                    <a:pt x="8" y="10"/>
                  </a:moveTo>
                  <a:lnTo>
                    <a:pt x="5" y="10"/>
                  </a:lnTo>
                  <a:lnTo>
                    <a:pt x="3" y="10"/>
                  </a:lnTo>
                  <a:lnTo>
                    <a:pt x="0" y="7"/>
                  </a:lnTo>
                  <a:lnTo>
                    <a:pt x="0" y="5"/>
                  </a:lnTo>
                  <a:lnTo>
                    <a:pt x="0" y="2"/>
                  </a:lnTo>
                  <a:lnTo>
                    <a:pt x="3" y="2"/>
                  </a:lnTo>
                  <a:lnTo>
                    <a:pt x="3" y="0"/>
                  </a:lnTo>
                  <a:lnTo>
                    <a:pt x="5" y="0"/>
                  </a:lnTo>
                  <a:lnTo>
                    <a:pt x="5" y="2"/>
                  </a:lnTo>
                  <a:lnTo>
                    <a:pt x="8" y="2"/>
                  </a:lnTo>
                  <a:lnTo>
                    <a:pt x="8" y="5"/>
                  </a:lnTo>
                  <a:lnTo>
                    <a:pt x="8" y="7"/>
                  </a:lnTo>
                  <a:lnTo>
                    <a:pt x="10" y="7"/>
                  </a:lnTo>
                  <a:lnTo>
                    <a:pt x="8" y="7"/>
                  </a:lnTo>
                  <a:lnTo>
                    <a:pt x="8" y="10"/>
                  </a:lnTo>
                </a:path>
              </a:pathLst>
            </a:custGeom>
            <a:noFill/>
            <a:ln w="4763">
              <a:solidFill>
                <a:srgbClr val="6E6E6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800" kern="1200">
                <a:solidFill>
                  <a:prstClr val="black"/>
                </a:solidFill>
                <a:latin typeface="Century Gothic"/>
                <a:ea typeface="+mn-ea"/>
                <a:cs typeface="+mn-cs"/>
              </a:endParaRPr>
            </a:p>
          </p:txBody>
        </p:sp>
        <p:sp>
          <p:nvSpPr>
            <p:cNvPr id="411" name="Freeform 201"/>
            <p:cNvSpPr>
              <a:spLocks/>
            </p:cNvSpPr>
            <p:nvPr/>
          </p:nvSpPr>
          <p:spPr bwMode="auto">
            <a:xfrm>
              <a:off x="4699" y="1981"/>
              <a:ext cx="15" cy="18"/>
            </a:xfrm>
            <a:custGeom>
              <a:avLst/>
              <a:gdLst>
                <a:gd name="T0" fmla="*/ 10 w 15"/>
                <a:gd name="T1" fmla="*/ 7 h 18"/>
                <a:gd name="T2" fmla="*/ 13 w 15"/>
                <a:gd name="T3" fmla="*/ 7 h 18"/>
                <a:gd name="T4" fmla="*/ 15 w 15"/>
                <a:gd name="T5" fmla="*/ 7 h 18"/>
                <a:gd name="T6" fmla="*/ 15 w 15"/>
                <a:gd name="T7" fmla="*/ 10 h 18"/>
                <a:gd name="T8" fmla="*/ 13 w 15"/>
                <a:gd name="T9" fmla="*/ 10 h 18"/>
                <a:gd name="T10" fmla="*/ 13 w 15"/>
                <a:gd name="T11" fmla="*/ 13 h 18"/>
                <a:gd name="T12" fmla="*/ 10 w 15"/>
                <a:gd name="T13" fmla="*/ 13 h 18"/>
                <a:gd name="T14" fmla="*/ 10 w 15"/>
                <a:gd name="T15" fmla="*/ 15 h 18"/>
                <a:gd name="T16" fmla="*/ 8 w 15"/>
                <a:gd name="T17" fmla="*/ 15 h 18"/>
                <a:gd name="T18" fmla="*/ 8 w 15"/>
                <a:gd name="T19" fmla="*/ 18 h 18"/>
                <a:gd name="T20" fmla="*/ 8 w 15"/>
                <a:gd name="T21" fmla="*/ 15 h 18"/>
                <a:gd name="T22" fmla="*/ 5 w 15"/>
                <a:gd name="T23" fmla="*/ 15 h 18"/>
                <a:gd name="T24" fmla="*/ 5 w 15"/>
                <a:gd name="T25" fmla="*/ 13 h 18"/>
                <a:gd name="T26" fmla="*/ 2 w 15"/>
                <a:gd name="T27" fmla="*/ 13 h 18"/>
                <a:gd name="T28" fmla="*/ 2 w 15"/>
                <a:gd name="T29" fmla="*/ 10 h 18"/>
                <a:gd name="T30" fmla="*/ 2 w 15"/>
                <a:gd name="T31" fmla="*/ 7 h 18"/>
                <a:gd name="T32" fmla="*/ 0 w 15"/>
                <a:gd name="T33" fmla="*/ 7 h 18"/>
                <a:gd name="T34" fmla="*/ 0 w 15"/>
                <a:gd name="T35" fmla="*/ 5 h 18"/>
                <a:gd name="T36" fmla="*/ 0 w 15"/>
                <a:gd name="T37" fmla="*/ 2 h 18"/>
                <a:gd name="T38" fmla="*/ 0 w 15"/>
                <a:gd name="T39" fmla="*/ 0 h 18"/>
                <a:gd name="T40" fmla="*/ 2 w 15"/>
                <a:gd name="T41" fmla="*/ 0 h 18"/>
                <a:gd name="T42" fmla="*/ 2 w 15"/>
                <a:gd name="T43" fmla="*/ 2 h 18"/>
                <a:gd name="T44" fmla="*/ 5 w 15"/>
                <a:gd name="T45" fmla="*/ 2 h 18"/>
                <a:gd name="T46" fmla="*/ 5 w 15"/>
                <a:gd name="T47" fmla="*/ 5 h 18"/>
                <a:gd name="T48" fmla="*/ 8 w 15"/>
                <a:gd name="T49" fmla="*/ 5 h 18"/>
                <a:gd name="T50" fmla="*/ 10 w 15"/>
                <a:gd name="T51" fmla="*/ 5 h 18"/>
                <a:gd name="T52" fmla="*/ 10 w 15"/>
                <a:gd name="T53" fmla="*/ 7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5" h="18">
                  <a:moveTo>
                    <a:pt x="10" y="7"/>
                  </a:moveTo>
                  <a:lnTo>
                    <a:pt x="13" y="7"/>
                  </a:lnTo>
                  <a:lnTo>
                    <a:pt x="15" y="7"/>
                  </a:lnTo>
                  <a:lnTo>
                    <a:pt x="15" y="10"/>
                  </a:lnTo>
                  <a:lnTo>
                    <a:pt x="13" y="10"/>
                  </a:lnTo>
                  <a:lnTo>
                    <a:pt x="13" y="13"/>
                  </a:lnTo>
                  <a:lnTo>
                    <a:pt x="10" y="13"/>
                  </a:lnTo>
                  <a:lnTo>
                    <a:pt x="10" y="15"/>
                  </a:lnTo>
                  <a:lnTo>
                    <a:pt x="8" y="15"/>
                  </a:lnTo>
                  <a:lnTo>
                    <a:pt x="8" y="18"/>
                  </a:lnTo>
                  <a:lnTo>
                    <a:pt x="8" y="15"/>
                  </a:lnTo>
                  <a:lnTo>
                    <a:pt x="5" y="15"/>
                  </a:lnTo>
                  <a:lnTo>
                    <a:pt x="5" y="13"/>
                  </a:lnTo>
                  <a:lnTo>
                    <a:pt x="2" y="13"/>
                  </a:lnTo>
                  <a:lnTo>
                    <a:pt x="2" y="10"/>
                  </a:lnTo>
                  <a:lnTo>
                    <a:pt x="2" y="7"/>
                  </a:lnTo>
                  <a:lnTo>
                    <a:pt x="0" y="7"/>
                  </a:lnTo>
                  <a:lnTo>
                    <a:pt x="0" y="5"/>
                  </a:lnTo>
                  <a:lnTo>
                    <a:pt x="0" y="2"/>
                  </a:lnTo>
                  <a:lnTo>
                    <a:pt x="0" y="0"/>
                  </a:lnTo>
                  <a:lnTo>
                    <a:pt x="2" y="0"/>
                  </a:lnTo>
                  <a:lnTo>
                    <a:pt x="2" y="2"/>
                  </a:lnTo>
                  <a:lnTo>
                    <a:pt x="5" y="2"/>
                  </a:lnTo>
                  <a:lnTo>
                    <a:pt x="5" y="5"/>
                  </a:lnTo>
                  <a:lnTo>
                    <a:pt x="8" y="5"/>
                  </a:lnTo>
                  <a:lnTo>
                    <a:pt x="10" y="5"/>
                  </a:lnTo>
                  <a:lnTo>
                    <a:pt x="10" y="7"/>
                  </a:lnTo>
                </a:path>
              </a:pathLst>
            </a:custGeom>
            <a:noFill/>
            <a:ln w="4763">
              <a:solidFill>
                <a:srgbClr val="6E6E6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800" kern="1200">
                <a:solidFill>
                  <a:prstClr val="black"/>
                </a:solidFill>
                <a:latin typeface="Century Gothic"/>
                <a:ea typeface="+mn-ea"/>
                <a:cs typeface="+mn-cs"/>
              </a:endParaRPr>
            </a:p>
          </p:txBody>
        </p:sp>
        <p:sp>
          <p:nvSpPr>
            <p:cNvPr id="412" name="Freeform 202"/>
            <p:cNvSpPr>
              <a:spLocks/>
            </p:cNvSpPr>
            <p:nvPr/>
          </p:nvSpPr>
          <p:spPr bwMode="auto">
            <a:xfrm>
              <a:off x="4699" y="1960"/>
              <a:ext cx="15" cy="10"/>
            </a:xfrm>
            <a:custGeom>
              <a:avLst/>
              <a:gdLst>
                <a:gd name="T0" fmla="*/ 13 w 15"/>
                <a:gd name="T1" fmla="*/ 2 h 10"/>
                <a:gd name="T2" fmla="*/ 13 w 15"/>
                <a:gd name="T3" fmla="*/ 5 h 10"/>
                <a:gd name="T4" fmla="*/ 15 w 15"/>
                <a:gd name="T5" fmla="*/ 5 h 10"/>
                <a:gd name="T6" fmla="*/ 15 w 15"/>
                <a:gd name="T7" fmla="*/ 7 h 10"/>
                <a:gd name="T8" fmla="*/ 13 w 15"/>
                <a:gd name="T9" fmla="*/ 7 h 10"/>
                <a:gd name="T10" fmla="*/ 13 w 15"/>
                <a:gd name="T11" fmla="*/ 10 h 10"/>
                <a:gd name="T12" fmla="*/ 10 w 15"/>
                <a:gd name="T13" fmla="*/ 10 h 10"/>
                <a:gd name="T14" fmla="*/ 8 w 15"/>
                <a:gd name="T15" fmla="*/ 10 h 10"/>
                <a:gd name="T16" fmla="*/ 8 w 15"/>
                <a:gd name="T17" fmla="*/ 7 h 10"/>
                <a:gd name="T18" fmla="*/ 8 w 15"/>
                <a:gd name="T19" fmla="*/ 5 h 10"/>
                <a:gd name="T20" fmla="*/ 8 w 15"/>
                <a:gd name="T21" fmla="*/ 7 h 10"/>
                <a:gd name="T22" fmla="*/ 5 w 15"/>
                <a:gd name="T23" fmla="*/ 7 h 10"/>
                <a:gd name="T24" fmla="*/ 5 w 15"/>
                <a:gd name="T25" fmla="*/ 10 h 10"/>
                <a:gd name="T26" fmla="*/ 2 w 15"/>
                <a:gd name="T27" fmla="*/ 10 h 10"/>
                <a:gd name="T28" fmla="*/ 2 w 15"/>
                <a:gd name="T29" fmla="*/ 7 h 10"/>
                <a:gd name="T30" fmla="*/ 2 w 15"/>
                <a:gd name="T31" fmla="*/ 5 h 10"/>
                <a:gd name="T32" fmla="*/ 0 w 15"/>
                <a:gd name="T33" fmla="*/ 5 h 10"/>
                <a:gd name="T34" fmla="*/ 2 w 15"/>
                <a:gd name="T35" fmla="*/ 5 h 10"/>
                <a:gd name="T36" fmla="*/ 2 w 15"/>
                <a:gd name="T37" fmla="*/ 2 h 10"/>
                <a:gd name="T38" fmla="*/ 5 w 15"/>
                <a:gd name="T39" fmla="*/ 2 h 10"/>
                <a:gd name="T40" fmla="*/ 5 w 15"/>
                <a:gd name="T41" fmla="*/ 0 h 10"/>
                <a:gd name="T42" fmla="*/ 8 w 15"/>
                <a:gd name="T43" fmla="*/ 0 h 10"/>
                <a:gd name="T44" fmla="*/ 10 w 15"/>
                <a:gd name="T45" fmla="*/ 0 h 10"/>
                <a:gd name="T46" fmla="*/ 10 w 15"/>
                <a:gd name="T47" fmla="*/ 2 h 10"/>
                <a:gd name="T48" fmla="*/ 13 w 15"/>
                <a:gd name="T49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5" h="10">
                  <a:moveTo>
                    <a:pt x="13" y="2"/>
                  </a:moveTo>
                  <a:lnTo>
                    <a:pt x="13" y="5"/>
                  </a:lnTo>
                  <a:lnTo>
                    <a:pt x="15" y="5"/>
                  </a:lnTo>
                  <a:lnTo>
                    <a:pt x="15" y="7"/>
                  </a:lnTo>
                  <a:lnTo>
                    <a:pt x="13" y="7"/>
                  </a:lnTo>
                  <a:lnTo>
                    <a:pt x="13" y="10"/>
                  </a:lnTo>
                  <a:lnTo>
                    <a:pt x="10" y="10"/>
                  </a:lnTo>
                  <a:lnTo>
                    <a:pt x="8" y="10"/>
                  </a:lnTo>
                  <a:lnTo>
                    <a:pt x="8" y="7"/>
                  </a:lnTo>
                  <a:lnTo>
                    <a:pt x="8" y="5"/>
                  </a:lnTo>
                  <a:lnTo>
                    <a:pt x="8" y="7"/>
                  </a:lnTo>
                  <a:lnTo>
                    <a:pt x="5" y="7"/>
                  </a:lnTo>
                  <a:lnTo>
                    <a:pt x="5" y="10"/>
                  </a:lnTo>
                  <a:lnTo>
                    <a:pt x="2" y="10"/>
                  </a:lnTo>
                  <a:lnTo>
                    <a:pt x="2" y="7"/>
                  </a:lnTo>
                  <a:lnTo>
                    <a:pt x="2" y="5"/>
                  </a:lnTo>
                  <a:lnTo>
                    <a:pt x="0" y="5"/>
                  </a:lnTo>
                  <a:lnTo>
                    <a:pt x="2" y="5"/>
                  </a:lnTo>
                  <a:lnTo>
                    <a:pt x="2" y="2"/>
                  </a:lnTo>
                  <a:lnTo>
                    <a:pt x="5" y="2"/>
                  </a:lnTo>
                  <a:lnTo>
                    <a:pt x="5" y="0"/>
                  </a:lnTo>
                  <a:lnTo>
                    <a:pt x="8" y="0"/>
                  </a:lnTo>
                  <a:lnTo>
                    <a:pt x="10" y="0"/>
                  </a:lnTo>
                  <a:lnTo>
                    <a:pt x="10" y="2"/>
                  </a:lnTo>
                  <a:lnTo>
                    <a:pt x="13" y="2"/>
                  </a:lnTo>
                </a:path>
              </a:pathLst>
            </a:custGeom>
            <a:noFill/>
            <a:ln w="4763">
              <a:solidFill>
                <a:srgbClr val="6E6E6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800" kern="1200">
                <a:solidFill>
                  <a:prstClr val="black"/>
                </a:solidFill>
                <a:latin typeface="Century Gothic"/>
                <a:ea typeface="+mn-ea"/>
                <a:cs typeface="+mn-cs"/>
              </a:endParaRPr>
            </a:p>
          </p:txBody>
        </p:sp>
        <p:sp>
          <p:nvSpPr>
            <p:cNvPr id="413" name="Freeform 203"/>
            <p:cNvSpPr>
              <a:spLocks/>
            </p:cNvSpPr>
            <p:nvPr/>
          </p:nvSpPr>
          <p:spPr bwMode="auto">
            <a:xfrm>
              <a:off x="4623" y="1947"/>
              <a:ext cx="102" cy="206"/>
            </a:xfrm>
            <a:custGeom>
              <a:avLst/>
              <a:gdLst>
                <a:gd name="T0" fmla="*/ 78 w 102"/>
                <a:gd name="T1" fmla="*/ 7 h 206"/>
                <a:gd name="T2" fmla="*/ 73 w 102"/>
                <a:gd name="T3" fmla="*/ 20 h 206"/>
                <a:gd name="T4" fmla="*/ 60 w 102"/>
                <a:gd name="T5" fmla="*/ 20 h 206"/>
                <a:gd name="T6" fmla="*/ 63 w 102"/>
                <a:gd name="T7" fmla="*/ 26 h 206"/>
                <a:gd name="T8" fmla="*/ 60 w 102"/>
                <a:gd name="T9" fmla="*/ 31 h 206"/>
                <a:gd name="T10" fmla="*/ 71 w 102"/>
                <a:gd name="T11" fmla="*/ 39 h 206"/>
                <a:gd name="T12" fmla="*/ 68 w 102"/>
                <a:gd name="T13" fmla="*/ 52 h 206"/>
                <a:gd name="T14" fmla="*/ 73 w 102"/>
                <a:gd name="T15" fmla="*/ 65 h 206"/>
                <a:gd name="T16" fmla="*/ 86 w 102"/>
                <a:gd name="T17" fmla="*/ 70 h 206"/>
                <a:gd name="T18" fmla="*/ 84 w 102"/>
                <a:gd name="T19" fmla="*/ 81 h 206"/>
                <a:gd name="T20" fmla="*/ 97 w 102"/>
                <a:gd name="T21" fmla="*/ 86 h 206"/>
                <a:gd name="T22" fmla="*/ 99 w 102"/>
                <a:gd name="T23" fmla="*/ 91 h 206"/>
                <a:gd name="T24" fmla="*/ 102 w 102"/>
                <a:gd name="T25" fmla="*/ 99 h 206"/>
                <a:gd name="T26" fmla="*/ 99 w 102"/>
                <a:gd name="T27" fmla="*/ 104 h 206"/>
                <a:gd name="T28" fmla="*/ 91 w 102"/>
                <a:gd name="T29" fmla="*/ 109 h 206"/>
                <a:gd name="T30" fmla="*/ 89 w 102"/>
                <a:gd name="T31" fmla="*/ 120 h 206"/>
                <a:gd name="T32" fmla="*/ 91 w 102"/>
                <a:gd name="T33" fmla="*/ 135 h 206"/>
                <a:gd name="T34" fmla="*/ 91 w 102"/>
                <a:gd name="T35" fmla="*/ 154 h 206"/>
                <a:gd name="T36" fmla="*/ 94 w 102"/>
                <a:gd name="T37" fmla="*/ 164 h 206"/>
                <a:gd name="T38" fmla="*/ 99 w 102"/>
                <a:gd name="T39" fmla="*/ 177 h 206"/>
                <a:gd name="T40" fmla="*/ 97 w 102"/>
                <a:gd name="T41" fmla="*/ 190 h 206"/>
                <a:gd name="T42" fmla="*/ 102 w 102"/>
                <a:gd name="T43" fmla="*/ 198 h 206"/>
                <a:gd name="T44" fmla="*/ 97 w 102"/>
                <a:gd name="T45" fmla="*/ 198 h 206"/>
                <a:gd name="T46" fmla="*/ 91 w 102"/>
                <a:gd name="T47" fmla="*/ 206 h 206"/>
                <a:gd name="T48" fmla="*/ 81 w 102"/>
                <a:gd name="T49" fmla="*/ 203 h 206"/>
                <a:gd name="T50" fmla="*/ 81 w 102"/>
                <a:gd name="T51" fmla="*/ 190 h 206"/>
                <a:gd name="T52" fmla="*/ 89 w 102"/>
                <a:gd name="T53" fmla="*/ 177 h 206"/>
                <a:gd name="T54" fmla="*/ 81 w 102"/>
                <a:gd name="T55" fmla="*/ 169 h 206"/>
                <a:gd name="T56" fmla="*/ 76 w 102"/>
                <a:gd name="T57" fmla="*/ 167 h 206"/>
                <a:gd name="T58" fmla="*/ 71 w 102"/>
                <a:gd name="T59" fmla="*/ 164 h 206"/>
                <a:gd name="T60" fmla="*/ 68 w 102"/>
                <a:gd name="T61" fmla="*/ 164 h 206"/>
                <a:gd name="T62" fmla="*/ 60 w 102"/>
                <a:gd name="T63" fmla="*/ 164 h 206"/>
                <a:gd name="T64" fmla="*/ 60 w 102"/>
                <a:gd name="T65" fmla="*/ 156 h 206"/>
                <a:gd name="T66" fmla="*/ 57 w 102"/>
                <a:gd name="T67" fmla="*/ 141 h 206"/>
                <a:gd name="T68" fmla="*/ 55 w 102"/>
                <a:gd name="T69" fmla="*/ 125 h 206"/>
                <a:gd name="T70" fmla="*/ 55 w 102"/>
                <a:gd name="T71" fmla="*/ 117 h 206"/>
                <a:gd name="T72" fmla="*/ 47 w 102"/>
                <a:gd name="T73" fmla="*/ 107 h 206"/>
                <a:gd name="T74" fmla="*/ 34 w 102"/>
                <a:gd name="T75" fmla="*/ 99 h 206"/>
                <a:gd name="T76" fmla="*/ 26 w 102"/>
                <a:gd name="T77" fmla="*/ 88 h 206"/>
                <a:gd name="T78" fmla="*/ 16 w 102"/>
                <a:gd name="T79" fmla="*/ 99 h 206"/>
                <a:gd name="T80" fmla="*/ 13 w 102"/>
                <a:gd name="T81" fmla="*/ 112 h 206"/>
                <a:gd name="T82" fmla="*/ 11 w 102"/>
                <a:gd name="T83" fmla="*/ 122 h 206"/>
                <a:gd name="T84" fmla="*/ 0 w 102"/>
                <a:gd name="T85" fmla="*/ 115 h 206"/>
                <a:gd name="T86" fmla="*/ 8 w 102"/>
                <a:gd name="T87" fmla="*/ 104 h 206"/>
                <a:gd name="T88" fmla="*/ 16 w 102"/>
                <a:gd name="T89" fmla="*/ 99 h 206"/>
                <a:gd name="T90" fmla="*/ 21 w 102"/>
                <a:gd name="T91" fmla="*/ 86 h 206"/>
                <a:gd name="T92" fmla="*/ 18 w 102"/>
                <a:gd name="T93" fmla="*/ 78 h 206"/>
                <a:gd name="T94" fmla="*/ 11 w 102"/>
                <a:gd name="T95" fmla="*/ 78 h 206"/>
                <a:gd name="T96" fmla="*/ 16 w 102"/>
                <a:gd name="T97" fmla="*/ 70 h 206"/>
                <a:gd name="T98" fmla="*/ 26 w 102"/>
                <a:gd name="T99" fmla="*/ 67 h 206"/>
                <a:gd name="T100" fmla="*/ 34 w 102"/>
                <a:gd name="T101" fmla="*/ 57 h 206"/>
                <a:gd name="T102" fmla="*/ 39 w 102"/>
                <a:gd name="T103" fmla="*/ 44 h 206"/>
                <a:gd name="T104" fmla="*/ 47 w 102"/>
                <a:gd name="T105" fmla="*/ 34 h 206"/>
                <a:gd name="T106" fmla="*/ 39 w 102"/>
                <a:gd name="T107" fmla="*/ 31 h 206"/>
                <a:gd name="T108" fmla="*/ 47 w 102"/>
                <a:gd name="T109" fmla="*/ 23 h 206"/>
                <a:gd name="T110" fmla="*/ 52 w 102"/>
                <a:gd name="T111" fmla="*/ 13 h 206"/>
                <a:gd name="T112" fmla="*/ 63 w 102"/>
                <a:gd name="T113" fmla="*/ 5 h 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02" h="206">
                  <a:moveTo>
                    <a:pt x="68" y="0"/>
                  </a:moveTo>
                  <a:lnTo>
                    <a:pt x="71" y="0"/>
                  </a:lnTo>
                  <a:lnTo>
                    <a:pt x="73" y="2"/>
                  </a:lnTo>
                  <a:lnTo>
                    <a:pt x="76" y="2"/>
                  </a:lnTo>
                  <a:lnTo>
                    <a:pt x="78" y="2"/>
                  </a:lnTo>
                  <a:lnTo>
                    <a:pt x="78" y="5"/>
                  </a:lnTo>
                  <a:lnTo>
                    <a:pt x="78" y="7"/>
                  </a:lnTo>
                  <a:lnTo>
                    <a:pt x="78" y="10"/>
                  </a:lnTo>
                  <a:lnTo>
                    <a:pt x="78" y="13"/>
                  </a:lnTo>
                  <a:lnTo>
                    <a:pt x="76" y="13"/>
                  </a:lnTo>
                  <a:lnTo>
                    <a:pt x="76" y="15"/>
                  </a:lnTo>
                  <a:lnTo>
                    <a:pt x="76" y="18"/>
                  </a:lnTo>
                  <a:lnTo>
                    <a:pt x="73" y="18"/>
                  </a:lnTo>
                  <a:lnTo>
                    <a:pt x="73" y="20"/>
                  </a:lnTo>
                  <a:lnTo>
                    <a:pt x="71" y="20"/>
                  </a:lnTo>
                  <a:lnTo>
                    <a:pt x="71" y="18"/>
                  </a:lnTo>
                  <a:lnTo>
                    <a:pt x="68" y="18"/>
                  </a:lnTo>
                  <a:lnTo>
                    <a:pt x="65" y="18"/>
                  </a:lnTo>
                  <a:lnTo>
                    <a:pt x="65" y="20"/>
                  </a:lnTo>
                  <a:lnTo>
                    <a:pt x="63" y="20"/>
                  </a:lnTo>
                  <a:lnTo>
                    <a:pt x="60" y="20"/>
                  </a:lnTo>
                  <a:lnTo>
                    <a:pt x="60" y="18"/>
                  </a:lnTo>
                  <a:lnTo>
                    <a:pt x="57" y="18"/>
                  </a:lnTo>
                  <a:lnTo>
                    <a:pt x="57" y="20"/>
                  </a:lnTo>
                  <a:lnTo>
                    <a:pt x="60" y="20"/>
                  </a:lnTo>
                  <a:lnTo>
                    <a:pt x="60" y="23"/>
                  </a:lnTo>
                  <a:lnTo>
                    <a:pt x="60" y="26"/>
                  </a:lnTo>
                  <a:lnTo>
                    <a:pt x="63" y="26"/>
                  </a:lnTo>
                  <a:lnTo>
                    <a:pt x="65" y="26"/>
                  </a:lnTo>
                  <a:lnTo>
                    <a:pt x="63" y="26"/>
                  </a:lnTo>
                  <a:lnTo>
                    <a:pt x="63" y="28"/>
                  </a:lnTo>
                  <a:lnTo>
                    <a:pt x="63" y="26"/>
                  </a:lnTo>
                  <a:lnTo>
                    <a:pt x="60" y="26"/>
                  </a:lnTo>
                  <a:lnTo>
                    <a:pt x="60" y="28"/>
                  </a:lnTo>
                  <a:lnTo>
                    <a:pt x="60" y="31"/>
                  </a:lnTo>
                  <a:lnTo>
                    <a:pt x="63" y="31"/>
                  </a:lnTo>
                  <a:lnTo>
                    <a:pt x="63" y="34"/>
                  </a:lnTo>
                  <a:lnTo>
                    <a:pt x="65" y="34"/>
                  </a:lnTo>
                  <a:lnTo>
                    <a:pt x="65" y="36"/>
                  </a:lnTo>
                  <a:lnTo>
                    <a:pt x="68" y="36"/>
                  </a:lnTo>
                  <a:lnTo>
                    <a:pt x="68" y="39"/>
                  </a:lnTo>
                  <a:lnTo>
                    <a:pt x="71" y="39"/>
                  </a:lnTo>
                  <a:lnTo>
                    <a:pt x="71" y="41"/>
                  </a:lnTo>
                  <a:lnTo>
                    <a:pt x="73" y="41"/>
                  </a:lnTo>
                  <a:lnTo>
                    <a:pt x="73" y="44"/>
                  </a:lnTo>
                  <a:lnTo>
                    <a:pt x="71" y="44"/>
                  </a:lnTo>
                  <a:lnTo>
                    <a:pt x="68" y="47"/>
                  </a:lnTo>
                  <a:lnTo>
                    <a:pt x="68" y="49"/>
                  </a:lnTo>
                  <a:lnTo>
                    <a:pt x="68" y="52"/>
                  </a:lnTo>
                  <a:lnTo>
                    <a:pt x="68" y="54"/>
                  </a:lnTo>
                  <a:lnTo>
                    <a:pt x="71" y="54"/>
                  </a:lnTo>
                  <a:lnTo>
                    <a:pt x="71" y="57"/>
                  </a:lnTo>
                  <a:lnTo>
                    <a:pt x="71" y="60"/>
                  </a:lnTo>
                  <a:lnTo>
                    <a:pt x="73" y="60"/>
                  </a:lnTo>
                  <a:lnTo>
                    <a:pt x="73" y="62"/>
                  </a:lnTo>
                  <a:lnTo>
                    <a:pt x="73" y="65"/>
                  </a:lnTo>
                  <a:lnTo>
                    <a:pt x="76" y="65"/>
                  </a:lnTo>
                  <a:lnTo>
                    <a:pt x="76" y="67"/>
                  </a:lnTo>
                  <a:lnTo>
                    <a:pt x="76" y="70"/>
                  </a:lnTo>
                  <a:lnTo>
                    <a:pt x="78" y="70"/>
                  </a:lnTo>
                  <a:lnTo>
                    <a:pt x="81" y="70"/>
                  </a:lnTo>
                  <a:lnTo>
                    <a:pt x="84" y="70"/>
                  </a:lnTo>
                  <a:lnTo>
                    <a:pt x="86" y="70"/>
                  </a:lnTo>
                  <a:lnTo>
                    <a:pt x="86" y="73"/>
                  </a:lnTo>
                  <a:lnTo>
                    <a:pt x="84" y="73"/>
                  </a:lnTo>
                  <a:lnTo>
                    <a:pt x="84" y="75"/>
                  </a:lnTo>
                  <a:lnTo>
                    <a:pt x="81" y="75"/>
                  </a:lnTo>
                  <a:lnTo>
                    <a:pt x="81" y="78"/>
                  </a:lnTo>
                  <a:lnTo>
                    <a:pt x="84" y="78"/>
                  </a:lnTo>
                  <a:lnTo>
                    <a:pt x="84" y="81"/>
                  </a:lnTo>
                  <a:lnTo>
                    <a:pt x="84" y="83"/>
                  </a:lnTo>
                  <a:lnTo>
                    <a:pt x="86" y="83"/>
                  </a:lnTo>
                  <a:lnTo>
                    <a:pt x="89" y="83"/>
                  </a:lnTo>
                  <a:lnTo>
                    <a:pt x="91" y="83"/>
                  </a:lnTo>
                  <a:lnTo>
                    <a:pt x="94" y="83"/>
                  </a:lnTo>
                  <a:lnTo>
                    <a:pt x="94" y="86"/>
                  </a:lnTo>
                  <a:lnTo>
                    <a:pt x="97" y="86"/>
                  </a:lnTo>
                  <a:lnTo>
                    <a:pt x="97" y="88"/>
                  </a:lnTo>
                  <a:lnTo>
                    <a:pt x="99" y="88"/>
                  </a:lnTo>
                  <a:lnTo>
                    <a:pt x="102" y="88"/>
                  </a:lnTo>
                  <a:lnTo>
                    <a:pt x="99" y="88"/>
                  </a:lnTo>
                  <a:lnTo>
                    <a:pt x="99" y="91"/>
                  </a:lnTo>
                  <a:lnTo>
                    <a:pt x="99" y="88"/>
                  </a:lnTo>
                  <a:lnTo>
                    <a:pt x="99" y="91"/>
                  </a:lnTo>
                  <a:lnTo>
                    <a:pt x="102" y="91"/>
                  </a:lnTo>
                  <a:lnTo>
                    <a:pt x="102" y="88"/>
                  </a:lnTo>
                  <a:lnTo>
                    <a:pt x="102" y="91"/>
                  </a:lnTo>
                  <a:lnTo>
                    <a:pt x="102" y="94"/>
                  </a:lnTo>
                  <a:lnTo>
                    <a:pt x="99" y="96"/>
                  </a:lnTo>
                  <a:lnTo>
                    <a:pt x="102" y="96"/>
                  </a:lnTo>
                  <a:lnTo>
                    <a:pt x="102" y="99"/>
                  </a:lnTo>
                  <a:lnTo>
                    <a:pt x="102" y="101"/>
                  </a:lnTo>
                  <a:lnTo>
                    <a:pt x="99" y="101"/>
                  </a:lnTo>
                  <a:lnTo>
                    <a:pt x="102" y="101"/>
                  </a:lnTo>
                  <a:lnTo>
                    <a:pt x="102" y="104"/>
                  </a:lnTo>
                  <a:lnTo>
                    <a:pt x="99" y="104"/>
                  </a:lnTo>
                  <a:lnTo>
                    <a:pt x="99" y="107"/>
                  </a:lnTo>
                  <a:lnTo>
                    <a:pt x="99" y="104"/>
                  </a:lnTo>
                  <a:lnTo>
                    <a:pt x="99" y="107"/>
                  </a:lnTo>
                  <a:lnTo>
                    <a:pt x="97" y="107"/>
                  </a:lnTo>
                  <a:lnTo>
                    <a:pt x="94" y="107"/>
                  </a:lnTo>
                  <a:lnTo>
                    <a:pt x="97" y="107"/>
                  </a:lnTo>
                  <a:lnTo>
                    <a:pt x="94" y="107"/>
                  </a:lnTo>
                  <a:lnTo>
                    <a:pt x="94" y="109"/>
                  </a:lnTo>
                  <a:lnTo>
                    <a:pt x="91" y="109"/>
                  </a:lnTo>
                  <a:lnTo>
                    <a:pt x="89" y="109"/>
                  </a:lnTo>
                  <a:lnTo>
                    <a:pt x="89" y="112"/>
                  </a:lnTo>
                  <a:lnTo>
                    <a:pt x="89" y="115"/>
                  </a:lnTo>
                  <a:lnTo>
                    <a:pt x="86" y="115"/>
                  </a:lnTo>
                  <a:lnTo>
                    <a:pt x="86" y="117"/>
                  </a:lnTo>
                  <a:lnTo>
                    <a:pt x="86" y="120"/>
                  </a:lnTo>
                  <a:lnTo>
                    <a:pt x="89" y="120"/>
                  </a:lnTo>
                  <a:lnTo>
                    <a:pt x="89" y="122"/>
                  </a:lnTo>
                  <a:lnTo>
                    <a:pt x="89" y="125"/>
                  </a:lnTo>
                  <a:lnTo>
                    <a:pt x="89" y="128"/>
                  </a:lnTo>
                  <a:lnTo>
                    <a:pt x="89" y="130"/>
                  </a:lnTo>
                  <a:lnTo>
                    <a:pt x="89" y="133"/>
                  </a:lnTo>
                  <a:lnTo>
                    <a:pt x="89" y="135"/>
                  </a:lnTo>
                  <a:lnTo>
                    <a:pt x="91" y="135"/>
                  </a:lnTo>
                  <a:lnTo>
                    <a:pt x="91" y="138"/>
                  </a:lnTo>
                  <a:lnTo>
                    <a:pt x="91" y="141"/>
                  </a:lnTo>
                  <a:lnTo>
                    <a:pt x="91" y="143"/>
                  </a:lnTo>
                  <a:lnTo>
                    <a:pt x="91" y="146"/>
                  </a:lnTo>
                  <a:lnTo>
                    <a:pt x="91" y="148"/>
                  </a:lnTo>
                  <a:lnTo>
                    <a:pt x="91" y="151"/>
                  </a:lnTo>
                  <a:lnTo>
                    <a:pt x="91" y="154"/>
                  </a:lnTo>
                  <a:lnTo>
                    <a:pt x="91" y="156"/>
                  </a:lnTo>
                  <a:lnTo>
                    <a:pt x="91" y="154"/>
                  </a:lnTo>
                  <a:lnTo>
                    <a:pt x="91" y="156"/>
                  </a:lnTo>
                  <a:lnTo>
                    <a:pt x="91" y="159"/>
                  </a:lnTo>
                  <a:lnTo>
                    <a:pt x="91" y="162"/>
                  </a:lnTo>
                  <a:lnTo>
                    <a:pt x="94" y="162"/>
                  </a:lnTo>
                  <a:lnTo>
                    <a:pt x="94" y="164"/>
                  </a:lnTo>
                  <a:lnTo>
                    <a:pt x="94" y="167"/>
                  </a:lnTo>
                  <a:lnTo>
                    <a:pt x="94" y="169"/>
                  </a:lnTo>
                  <a:lnTo>
                    <a:pt x="94" y="172"/>
                  </a:lnTo>
                  <a:lnTo>
                    <a:pt x="97" y="172"/>
                  </a:lnTo>
                  <a:lnTo>
                    <a:pt x="97" y="175"/>
                  </a:lnTo>
                  <a:lnTo>
                    <a:pt x="97" y="177"/>
                  </a:lnTo>
                  <a:lnTo>
                    <a:pt x="99" y="177"/>
                  </a:lnTo>
                  <a:lnTo>
                    <a:pt x="99" y="180"/>
                  </a:lnTo>
                  <a:lnTo>
                    <a:pt x="99" y="182"/>
                  </a:lnTo>
                  <a:lnTo>
                    <a:pt x="99" y="185"/>
                  </a:lnTo>
                  <a:lnTo>
                    <a:pt x="102" y="185"/>
                  </a:lnTo>
                  <a:lnTo>
                    <a:pt x="102" y="188"/>
                  </a:lnTo>
                  <a:lnTo>
                    <a:pt x="99" y="188"/>
                  </a:lnTo>
                  <a:lnTo>
                    <a:pt x="97" y="190"/>
                  </a:lnTo>
                  <a:lnTo>
                    <a:pt x="99" y="190"/>
                  </a:lnTo>
                  <a:lnTo>
                    <a:pt x="97" y="190"/>
                  </a:lnTo>
                  <a:lnTo>
                    <a:pt x="99" y="190"/>
                  </a:lnTo>
                  <a:lnTo>
                    <a:pt x="99" y="193"/>
                  </a:lnTo>
                  <a:lnTo>
                    <a:pt x="99" y="195"/>
                  </a:lnTo>
                  <a:lnTo>
                    <a:pt x="102" y="195"/>
                  </a:lnTo>
                  <a:lnTo>
                    <a:pt x="102" y="198"/>
                  </a:lnTo>
                  <a:lnTo>
                    <a:pt x="102" y="201"/>
                  </a:lnTo>
                  <a:lnTo>
                    <a:pt x="99" y="201"/>
                  </a:lnTo>
                  <a:lnTo>
                    <a:pt x="99" y="198"/>
                  </a:lnTo>
                  <a:lnTo>
                    <a:pt x="97" y="195"/>
                  </a:lnTo>
                  <a:lnTo>
                    <a:pt x="94" y="195"/>
                  </a:lnTo>
                  <a:lnTo>
                    <a:pt x="94" y="198"/>
                  </a:lnTo>
                  <a:lnTo>
                    <a:pt x="97" y="198"/>
                  </a:lnTo>
                  <a:lnTo>
                    <a:pt x="94" y="198"/>
                  </a:lnTo>
                  <a:lnTo>
                    <a:pt x="94" y="201"/>
                  </a:lnTo>
                  <a:lnTo>
                    <a:pt x="94" y="203"/>
                  </a:lnTo>
                  <a:lnTo>
                    <a:pt x="91" y="203"/>
                  </a:lnTo>
                  <a:lnTo>
                    <a:pt x="91" y="206"/>
                  </a:lnTo>
                  <a:lnTo>
                    <a:pt x="91" y="203"/>
                  </a:lnTo>
                  <a:lnTo>
                    <a:pt x="91" y="206"/>
                  </a:lnTo>
                  <a:lnTo>
                    <a:pt x="89" y="206"/>
                  </a:lnTo>
                  <a:lnTo>
                    <a:pt x="86" y="206"/>
                  </a:lnTo>
                  <a:lnTo>
                    <a:pt x="86" y="203"/>
                  </a:lnTo>
                  <a:lnTo>
                    <a:pt x="86" y="201"/>
                  </a:lnTo>
                  <a:lnTo>
                    <a:pt x="84" y="201"/>
                  </a:lnTo>
                  <a:lnTo>
                    <a:pt x="84" y="203"/>
                  </a:lnTo>
                  <a:lnTo>
                    <a:pt x="81" y="203"/>
                  </a:lnTo>
                  <a:lnTo>
                    <a:pt x="81" y="201"/>
                  </a:lnTo>
                  <a:lnTo>
                    <a:pt x="78" y="201"/>
                  </a:lnTo>
                  <a:lnTo>
                    <a:pt x="78" y="198"/>
                  </a:lnTo>
                  <a:lnTo>
                    <a:pt x="78" y="195"/>
                  </a:lnTo>
                  <a:lnTo>
                    <a:pt x="78" y="193"/>
                  </a:lnTo>
                  <a:lnTo>
                    <a:pt x="81" y="193"/>
                  </a:lnTo>
                  <a:lnTo>
                    <a:pt x="81" y="190"/>
                  </a:lnTo>
                  <a:lnTo>
                    <a:pt x="81" y="188"/>
                  </a:lnTo>
                  <a:lnTo>
                    <a:pt x="81" y="185"/>
                  </a:lnTo>
                  <a:lnTo>
                    <a:pt x="84" y="185"/>
                  </a:lnTo>
                  <a:lnTo>
                    <a:pt x="86" y="185"/>
                  </a:lnTo>
                  <a:lnTo>
                    <a:pt x="86" y="182"/>
                  </a:lnTo>
                  <a:lnTo>
                    <a:pt x="89" y="180"/>
                  </a:lnTo>
                  <a:lnTo>
                    <a:pt x="89" y="177"/>
                  </a:lnTo>
                  <a:lnTo>
                    <a:pt x="89" y="175"/>
                  </a:lnTo>
                  <a:lnTo>
                    <a:pt x="86" y="172"/>
                  </a:lnTo>
                  <a:lnTo>
                    <a:pt x="86" y="169"/>
                  </a:lnTo>
                  <a:lnTo>
                    <a:pt x="84" y="169"/>
                  </a:lnTo>
                  <a:lnTo>
                    <a:pt x="81" y="169"/>
                  </a:lnTo>
                  <a:lnTo>
                    <a:pt x="84" y="169"/>
                  </a:lnTo>
                  <a:lnTo>
                    <a:pt x="81" y="169"/>
                  </a:lnTo>
                  <a:lnTo>
                    <a:pt x="78" y="169"/>
                  </a:lnTo>
                  <a:lnTo>
                    <a:pt x="81" y="169"/>
                  </a:lnTo>
                  <a:lnTo>
                    <a:pt x="78" y="169"/>
                  </a:lnTo>
                  <a:lnTo>
                    <a:pt x="81" y="169"/>
                  </a:lnTo>
                  <a:lnTo>
                    <a:pt x="78" y="169"/>
                  </a:lnTo>
                  <a:lnTo>
                    <a:pt x="78" y="167"/>
                  </a:lnTo>
                  <a:lnTo>
                    <a:pt x="76" y="167"/>
                  </a:lnTo>
                  <a:lnTo>
                    <a:pt x="76" y="169"/>
                  </a:lnTo>
                  <a:lnTo>
                    <a:pt x="76" y="167"/>
                  </a:lnTo>
                  <a:lnTo>
                    <a:pt x="73" y="167"/>
                  </a:lnTo>
                  <a:lnTo>
                    <a:pt x="76" y="167"/>
                  </a:lnTo>
                  <a:lnTo>
                    <a:pt x="73" y="167"/>
                  </a:lnTo>
                  <a:lnTo>
                    <a:pt x="73" y="164"/>
                  </a:lnTo>
                  <a:lnTo>
                    <a:pt x="71" y="164"/>
                  </a:lnTo>
                  <a:lnTo>
                    <a:pt x="71" y="162"/>
                  </a:lnTo>
                  <a:lnTo>
                    <a:pt x="71" y="164"/>
                  </a:lnTo>
                  <a:lnTo>
                    <a:pt x="68" y="164"/>
                  </a:lnTo>
                  <a:lnTo>
                    <a:pt x="71" y="164"/>
                  </a:lnTo>
                  <a:lnTo>
                    <a:pt x="68" y="164"/>
                  </a:lnTo>
                  <a:lnTo>
                    <a:pt x="68" y="162"/>
                  </a:lnTo>
                  <a:lnTo>
                    <a:pt x="68" y="164"/>
                  </a:lnTo>
                  <a:lnTo>
                    <a:pt x="68" y="162"/>
                  </a:lnTo>
                  <a:lnTo>
                    <a:pt x="68" y="164"/>
                  </a:lnTo>
                  <a:lnTo>
                    <a:pt x="65" y="164"/>
                  </a:lnTo>
                  <a:lnTo>
                    <a:pt x="68" y="164"/>
                  </a:lnTo>
                  <a:lnTo>
                    <a:pt x="65" y="164"/>
                  </a:lnTo>
                  <a:lnTo>
                    <a:pt x="63" y="164"/>
                  </a:lnTo>
                  <a:lnTo>
                    <a:pt x="60" y="164"/>
                  </a:lnTo>
                  <a:lnTo>
                    <a:pt x="60" y="167"/>
                  </a:lnTo>
                  <a:lnTo>
                    <a:pt x="60" y="164"/>
                  </a:lnTo>
                  <a:lnTo>
                    <a:pt x="60" y="162"/>
                  </a:lnTo>
                  <a:lnTo>
                    <a:pt x="63" y="162"/>
                  </a:lnTo>
                  <a:lnTo>
                    <a:pt x="60" y="162"/>
                  </a:lnTo>
                  <a:lnTo>
                    <a:pt x="60" y="159"/>
                  </a:lnTo>
                  <a:lnTo>
                    <a:pt x="60" y="156"/>
                  </a:lnTo>
                  <a:lnTo>
                    <a:pt x="63" y="156"/>
                  </a:lnTo>
                  <a:lnTo>
                    <a:pt x="63" y="154"/>
                  </a:lnTo>
                  <a:lnTo>
                    <a:pt x="63" y="151"/>
                  </a:lnTo>
                  <a:lnTo>
                    <a:pt x="63" y="148"/>
                  </a:lnTo>
                  <a:lnTo>
                    <a:pt x="60" y="146"/>
                  </a:lnTo>
                  <a:lnTo>
                    <a:pt x="57" y="143"/>
                  </a:lnTo>
                  <a:lnTo>
                    <a:pt x="57" y="141"/>
                  </a:lnTo>
                  <a:lnTo>
                    <a:pt x="57" y="138"/>
                  </a:lnTo>
                  <a:lnTo>
                    <a:pt x="57" y="135"/>
                  </a:lnTo>
                  <a:lnTo>
                    <a:pt x="57" y="133"/>
                  </a:lnTo>
                  <a:lnTo>
                    <a:pt x="57" y="130"/>
                  </a:lnTo>
                  <a:lnTo>
                    <a:pt x="57" y="128"/>
                  </a:lnTo>
                  <a:lnTo>
                    <a:pt x="55" y="128"/>
                  </a:lnTo>
                  <a:lnTo>
                    <a:pt x="55" y="125"/>
                  </a:lnTo>
                  <a:lnTo>
                    <a:pt x="57" y="125"/>
                  </a:lnTo>
                  <a:lnTo>
                    <a:pt x="55" y="125"/>
                  </a:lnTo>
                  <a:lnTo>
                    <a:pt x="55" y="122"/>
                  </a:lnTo>
                  <a:lnTo>
                    <a:pt x="55" y="120"/>
                  </a:lnTo>
                  <a:lnTo>
                    <a:pt x="55" y="117"/>
                  </a:lnTo>
                  <a:lnTo>
                    <a:pt x="57" y="117"/>
                  </a:lnTo>
                  <a:lnTo>
                    <a:pt x="55" y="117"/>
                  </a:lnTo>
                  <a:lnTo>
                    <a:pt x="55" y="115"/>
                  </a:lnTo>
                  <a:lnTo>
                    <a:pt x="55" y="112"/>
                  </a:lnTo>
                  <a:lnTo>
                    <a:pt x="52" y="112"/>
                  </a:lnTo>
                  <a:lnTo>
                    <a:pt x="50" y="112"/>
                  </a:lnTo>
                  <a:lnTo>
                    <a:pt x="50" y="109"/>
                  </a:lnTo>
                  <a:lnTo>
                    <a:pt x="50" y="107"/>
                  </a:lnTo>
                  <a:lnTo>
                    <a:pt x="47" y="107"/>
                  </a:lnTo>
                  <a:lnTo>
                    <a:pt x="47" y="104"/>
                  </a:lnTo>
                  <a:lnTo>
                    <a:pt x="44" y="104"/>
                  </a:lnTo>
                  <a:lnTo>
                    <a:pt x="44" y="101"/>
                  </a:lnTo>
                  <a:lnTo>
                    <a:pt x="42" y="101"/>
                  </a:lnTo>
                  <a:lnTo>
                    <a:pt x="39" y="101"/>
                  </a:lnTo>
                  <a:lnTo>
                    <a:pt x="37" y="99"/>
                  </a:lnTo>
                  <a:lnTo>
                    <a:pt x="34" y="99"/>
                  </a:lnTo>
                  <a:lnTo>
                    <a:pt x="34" y="96"/>
                  </a:lnTo>
                  <a:lnTo>
                    <a:pt x="31" y="96"/>
                  </a:lnTo>
                  <a:lnTo>
                    <a:pt x="31" y="94"/>
                  </a:lnTo>
                  <a:lnTo>
                    <a:pt x="29" y="94"/>
                  </a:lnTo>
                  <a:lnTo>
                    <a:pt x="29" y="91"/>
                  </a:lnTo>
                  <a:lnTo>
                    <a:pt x="26" y="91"/>
                  </a:lnTo>
                  <a:lnTo>
                    <a:pt x="26" y="88"/>
                  </a:lnTo>
                  <a:lnTo>
                    <a:pt x="24" y="88"/>
                  </a:lnTo>
                  <a:lnTo>
                    <a:pt x="21" y="88"/>
                  </a:lnTo>
                  <a:lnTo>
                    <a:pt x="21" y="91"/>
                  </a:lnTo>
                  <a:lnTo>
                    <a:pt x="18" y="94"/>
                  </a:lnTo>
                  <a:lnTo>
                    <a:pt x="18" y="96"/>
                  </a:lnTo>
                  <a:lnTo>
                    <a:pt x="18" y="99"/>
                  </a:lnTo>
                  <a:lnTo>
                    <a:pt x="16" y="99"/>
                  </a:lnTo>
                  <a:lnTo>
                    <a:pt x="16" y="101"/>
                  </a:lnTo>
                  <a:lnTo>
                    <a:pt x="13" y="104"/>
                  </a:lnTo>
                  <a:lnTo>
                    <a:pt x="13" y="107"/>
                  </a:lnTo>
                  <a:lnTo>
                    <a:pt x="13" y="109"/>
                  </a:lnTo>
                  <a:lnTo>
                    <a:pt x="11" y="109"/>
                  </a:lnTo>
                  <a:lnTo>
                    <a:pt x="11" y="112"/>
                  </a:lnTo>
                  <a:lnTo>
                    <a:pt x="13" y="112"/>
                  </a:lnTo>
                  <a:lnTo>
                    <a:pt x="13" y="115"/>
                  </a:lnTo>
                  <a:lnTo>
                    <a:pt x="13" y="117"/>
                  </a:lnTo>
                  <a:lnTo>
                    <a:pt x="11" y="117"/>
                  </a:lnTo>
                  <a:lnTo>
                    <a:pt x="13" y="117"/>
                  </a:lnTo>
                  <a:lnTo>
                    <a:pt x="13" y="120"/>
                  </a:lnTo>
                  <a:lnTo>
                    <a:pt x="11" y="120"/>
                  </a:lnTo>
                  <a:lnTo>
                    <a:pt x="11" y="122"/>
                  </a:lnTo>
                  <a:lnTo>
                    <a:pt x="8" y="122"/>
                  </a:lnTo>
                  <a:lnTo>
                    <a:pt x="8" y="120"/>
                  </a:lnTo>
                  <a:lnTo>
                    <a:pt x="5" y="120"/>
                  </a:lnTo>
                  <a:lnTo>
                    <a:pt x="5" y="117"/>
                  </a:lnTo>
                  <a:lnTo>
                    <a:pt x="3" y="117"/>
                  </a:lnTo>
                  <a:lnTo>
                    <a:pt x="3" y="115"/>
                  </a:lnTo>
                  <a:lnTo>
                    <a:pt x="0" y="115"/>
                  </a:lnTo>
                  <a:lnTo>
                    <a:pt x="3" y="115"/>
                  </a:lnTo>
                  <a:lnTo>
                    <a:pt x="3" y="112"/>
                  </a:lnTo>
                  <a:lnTo>
                    <a:pt x="5" y="112"/>
                  </a:lnTo>
                  <a:lnTo>
                    <a:pt x="5" y="109"/>
                  </a:lnTo>
                  <a:lnTo>
                    <a:pt x="5" y="107"/>
                  </a:lnTo>
                  <a:lnTo>
                    <a:pt x="8" y="107"/>
                  </a:lnTo>
                  <a:lnTo>
                    <a:pt x="8" y="104"/>
                  </a:lnTo>
                  <a:lnTo>
                    <a:pt x="11" y="104"/>
                  </a:lnTo>
                  <a:lnTo>
                    <a:pt x="11" y="101"/>
                  </a:lnTo>
                  <a:lnTo>
                    <a:pt x="11" y="104"/>
                  </a:lnTo>
                  <a:lnTo>
                    <a:pt x="11" y="101"/>
                  </a:lnTo>
                  <a:lnTo>
                    <a:pt x="13" y="101"/>
                  </a:lnTo>
                  <a:lnTo>
                    <a:pt x="16" y="101"/>
                  </a:lnTo>
                  <a:lnTo>
                    <a:pt x="16" y="99"/>
                  </a:lnTo>
                  <a:lnTo>
                    <a:pt x="16" y="96"/>
                  </a:lnTo>
                  <a:lnTo>
                    <a:pt x="18" y="96"/>
                  </a:lnTo>
                  <a:lnTo>
                    <a:pt x="18" y="94"/>
                  </a:lnTo>
                  <a:lnTo>
                    <a:pt x="18" y="91"/>
                  </a:lnTo>
                  <a:lnTo>
                    <a:pt x="21" y="91"/>
                  </a:lnTo>
                  <a:lnTo>
                    <a:pt x="21" y="88"/>
                  </a:lnTo>
                  <a:lnTo>
                    <a:pt x="21" y="86"/>
                  </a:lnTo>
                  <a:lnTo>
                    <a:pt x="24" y="86"/>
                  </a:lnTo>
                  <a:lnTo>
                    <a:pt x="24" y="83"/>
                  </a:lnTo>
                  <a:lnTo>
                    <a:pt x="21" y="83"/>
                  </a:lnTo>
                  <a:lnTo>
                    <a:pt x="24" y="83"/>
                  </a:lnTo>
                  <a:lnTo>
                    <a:pt x="21" y="83"/>
                  </a:lnTo>
                  <a:lnTo>
                    <a:pt x="21" y="81"/>
                  </a:lnTo>
                  <a:lnTo>
                    <a:pt x="18" y="78"/>
                  </a:lnTo>
                  <a:lnTo>
                    <a:pt x="16" y="78"/>
                  </a:lnTo>
                  <a:lnTo>
                    <a:pt x="16" y="81"/>
                  </a:lnTo>
                  <a:lnTo>
                    <a:pt x="16" y="78"/>
                  </a:lnTo>
                  <a:lnTo>
                    <a:pt x="13" y="78"/>
                  </a:lnTo>
                  <a:lnTo>
                    <a:pt x="13" y="75"/>
                  </a:lnTo>
                  <a:lnTo>
                    <a:pt x="13" y="78"/>
                  </a:lnTo>
                  <a:lnTo>
                    <a:pt x="11" y="78"/>
                  </a:lnTo>
                  <a:lnTo>
                    <a:pt x="11" y="75"/>
                  </a:lnTo>
                  <a:lnTo>
                    <a:pt x="13" y="75"/>
                  </a:lnTo>
                  <a:lnTo>
                    <a:pt x="13" y="73"/>
                  </a:lnTo>
                  <a:lnTo>
                    <a:pt x="13" y="75"/>
                  </a:lnTo>
                  <a:lnTo>
                    <a:pt x="16" y="75"/>
                  </a:lnTo>
                  <a:lnTo>
                    <a:pt x="16" y="73"/>
                  </a:lnTo>
                  <a:lnTo>
                    <a:pt x="16" y="70"/>
                  </a:lnTo>
                  <a:lnTo>
                    <a:pt x="16" y="73"/>
                  </a:lnTo>
                  <a:lnTo>
                    <a:pt x="18" y="73"/>
                  </a:lnTo>
                  <a:lnTo>
                    <a:pt x="21" y="73"/>
                  </a:lnTo>
                  <a:lnTo>
                    <a:pt x="21" y="70"/>
                  </a:lnTo>
                  <a:lnTo>
                    <a:pt x="24" y="70"/>
                  </a:lnTo>
                  <a:lnTo>
                    <a:pt x="24" y="67"/>
                  </a:lnTo>
                  <a:lnTo>
                    <a:pt x="26" y="67"/>
                  </a:lnTo>
                  <a:lnTo>
                    <a:pt x="29" y="67"/>
                  </a:lnTo>
                  <a:lnTo>
                    <a:pt x="29" y="65"/>
                  </a:lnTo>
                  <a:lnTo>
                    <a:pt x="31" y="65"/>
                  </a:lnTo>
                  <a:lnTo>
                    <a:pt x="31" y="62"/>
                  </a:lnTo>
                  <a:lnTo>
                    <a:pt x="31" y="60"/>
                  </a:lnTo>
                  <a:lnTo>
                    <a:pt x="34" y="60"/>
                  </a:lnTo>
                  <a:lnTo>
                    <a:pt x="34" y="57"/>
                  </a:lnTo>
                  <a:lnTo>
                    <a:pt x="37" y="57"/>
                  </a:lnTo>
                  <a:lnTo>
                    <a:pt x="37" y="54"/>
                  </a:lnTo>
                  <a:lnTo>
                    <a:pt x="37" y="52"/>
                  </a:lnTo>
                  <a:lnTo>
                    <a:pt x="37" y="49"/>
                  </a:lnTo>
                  <a:lnTo>
                    <a:pt x="37" y="47"/>
                  </a:lnTo>
                  <a:lnTo>
                    <a:pt x="39" y="47"/>
                  </a:lnTo>
                  <a:lnTo>
                    <a:pt x="39" y="44"/>
                  </a:lnTo>
                  <a:lnTo>
                    <a:pt x="42" y="44"/>
                  </a:lnTo>
                  <a:lnTo>
                    <a:pt x="42" y="41"/>
                  </a:lnTo>
                  <a:lnTo>
                    <a:pt x="42" y="39"/>
                  </a:lnTo>
                  <a:lnTo>
                    <a:pt x="44" y="39"/>
                  </a:lnTo>
                  <a:lnTo>
                    <a:pt x="44" y="36"/>
                  </a:lnTo>
                  <a:lnTo>
                    <a:pt x="47" y="36"/>
                  </a:lnTo>
                  <a:lnTo>
                    <a:pt x="47" y="34"/>
                  </a:lnTo>
                  <a:lnTo>
                    <a:pt x="44" y="34"/>
                  </a:lnTo>
                  <a:lnTo>
                    <a:pt x="44" y="31"/>
                  </a:lnTo>
                  <a:lnTo>
                    <a:pt x="42" y="34"/>
                  </a:lnTo>
                  <a:lnTo>
                    <a:pt x="44" y="31"/>
                  </a:lnTo>
                  <a:lnTo>
                    <a:pt x="42" y="31"/>
                  </a:lnTo>
                  <a:lnTo>
                    <a:pt x="42" y="28"/>
                  </a:lnTo>
                  <a:lnTo>
                    <a:pt x="39" y="31"/>
                  </a:lnTo>
                  <a:lnTo>
                    <a:pt x="42" y="28"/>
                  </a:lnTo>
                  <a:lnTo>
                    <a:pt x="39" y="28"/>
                  </a:lnTo>
                  <a:lnTo>
                    <a:pt x="39" y="26"/>
                  </a:lnTo>
                  <a:lnTo>
                    <a:pt x="42" y="26"/>
                  </a:lnTo>
                  <a:lnTo>
                    <a:pt x="44" y="26"/>
                  </a:lnTo>
                  <a:lnTo>
                    <a:pt x="44" y="23"/>
                  </a:lnTo>
                  <a:lnTo>
                    <a:pt x="47" y="23"/>
                  </a:lnTo>
                  <a:lnTo>
                    <a:pt x="47" y="20"/>
                  </a:lnTo>
                  <a:lnTo>
                    <a:pt x="47" y="18"/>
                  </a:lnTo>
                  <a:lnTo>
                    <a:pt x="47" y="15"/>
                  </a:lnTo>
                  <a:lnTo>
                    <a:pt x="50" y="15"/>
                  </a:lnTo>
                  <a:lnTo>
                    <a:pt x="50" y="13"/>
                  </a:lnTo>
                  <a:lnTo>
                    <a:pt x="52" y="10"/>
                  </a:lnTo>
                  <a:lnTo>
                    <a:pt x="52" y="13"/>
                  </a:lnTo>
                  <a:lnTo>
                    <a:pt x="55" y="13"/>
                  </a:lnTo>
                  <a:lnTo>
                    <a:pt x="57" y="13"/>
                  </a:lnTo>
                  <a:lnTo>
                    <a:pt x="57" y="10"/>
                  </a:lnTo>
                  <a:lnTo>
                    <a:pt x="60" y="10"/>
                  </a:lnTo>
                  <a:lnTo>
                    <a:pt x="60" y="7"/>
                  </a:lnTo>
                  <a:lnTo>
                    <a:pt x="63" y="7"/>
                  </a:lnTo>
                  <a:lnTo>
                    <a:pt x="63" y="5"/>
                  </a:lnTo>
                  <a:lnTo>
                    <a:pt x="63" y="2"/>
                  </a:lnTo>
                  <a:lnTo>
                    <a:pt x="65" y="2"/>
                  </a:lnTo>
                  <a:lnTo>
                    <a:pt x="68" y="2"/>
                  </a:lnTo>
                  <a:lnTo>
                    <a:pt x="68" y="0"/>
                  </a:lnTo>
                </a:path>
              </a:pathLst>
            </a:custGeom>
            <a:noFill/>
            <a:ln w="4763">
              <a:solidFill>
                <a:srgbClr val="6E6E6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800" kern="1200">
                <a:solidFill>
                  <a:prstClr val="black"/>
                </a:solidFill>
                <a:latin typeface="Century Gothic"/>
                <a:ea typeface="+mn-ea"/>
                <a:cs typeface="+mn-cs"/>
              </a:endParaRPr>
            </a:p>
          </p:txBody>
        </p:sp>
        <p:sp>
          <p:nvSpPr>
            <p:cNvPr id="414" name="Freeform 204"/>
            <p:cNvSpPr>
              <a:spLocks/>
            </p:cNvSpPr>
            <p:nvPr/>
          </p:nvSpPr>
          <p:spPr bwMode="auto">
            <a:xfrm>
              <a:off x="4738" y="1947"/>
              <a:ext cx="26" cy="26"/>
            </a:xfrm>
            <a:custGeom>
              <a:avLst/>
              <a:gdLst>
                <a:gd name="T0" fmla="*/ 10 w 26"/>
                <a:gd name="T1" fmla="*/ 7 h 26"/>
                <a:gd name="T2" fmla="*/ 13 w 26"/>
                <a:gd name="T3" fmla="*/ 7 h 26"/>
                <a:gd name="T4" fmla="*/ 16 w 26"/>
                <a:gd name="T5" fmla="*/ 7 h 26"/>
                <a:gd name="T6" fmla="*/ 18 w 26"/>
                <a:gd name="T7" fmla="*/ 7 h 26"/>
                <a:gd name="T8" fmla="*/ 16 w 26"/>
                <a:gd name="T9" fmla="*/ 7 h 26"/>
                <a:gd name="T10" fmla="*/ 16 w 26"/>
                <a:gd name="T11" fmla="*/ 5 h 26"/>
                <a:gd name="T12" fmla="*/ 18 w 26"/>
                <a:gd name="T13" fmla="*/ 5 h 26"/>
                <a:gd name="T14" fmla="*/ 18 w 26"/>
                <a:gd name="T15" fmla="*/ 7 h 26"/>
                <a:gd name="T16" fmla="*/ 21 w 26"/>
                <a:gd name="T17" fmla="*/ 7 h 26"/>
                <a:gd name="T18" fmla="*/ 23 w 26"/>
                <a:gd name="T19" fmla="*/ 7 h 26"/>
                <a:gd name="T20" fmla="*/ 23 w 26"/>
                <a:gd name="T21" fmla="*/ 10 h 26"/>
                <a:gd name="T22" fmla="*/ 23 w 26"/>
                <a:gd name="T23" fmla="*/ 13 h 26"/>
                <a:gd name="T24" fmla="*/ 26 w 26"/>
                <a:gd name="T25" fmla="*/ 15 h 26"/>
                <a:gd name="T26" fmla="*/ 26 w 26"/>
                <a:gd name="T27" fmla="*/ 18 h 26"/>
                <a:gd name="T28" fmla="*/ 26 w 26"/>
                <a:gd name="T29" fmla="*/ 20 h 26"/>
                <a:gd name="T30" fmla="*/ 23 w 26"/>
                <a:gd name="T31" fmla="*/ 20 h 26"/>
                <a:gd name="T32" fmla="*/ 23 w 26"/>
                <a:gd name="T33" fmla="*/ 23 h 26"/>
                <a:gd name="T34" fmla="*/ 23 w 26"/>
                <a:gd name="T35" fmla="*/ 26 h 26"/>
                <a:gd name="T36" fmla="*/ 21 w 26"/>
                <a:gd name="T37" fmla="*/ 26 h 26"/>
                <a:gd name="T38" fmla="*/ 18 w 26"/>
                <a:gd name="T39" fmla="*/ 26 h 26"/>
                <a:gd name="T40" fmla="*/ 16 w 26"/>
                <a:gd name="T41" fmla="*/ 26 h 26"/>
                <a:gd name="T42" fmla="*/ 13 w 26"/>
                <a:gd name="T43" fmla="*/ 26 h 26"/>
                <a:gd name="T44" fmla="*/ 10 w 26"/>
                <a:gd name="T45" fmla="*/ 26 h 26"/>
                <a:gd name="T46" fmla="*/ 10 w 26"/>
                <a:gd name="T47" fmla="*/ 23 h 26"/>
                <a:gd name="T48" fmla="*/ 8 w 26"/>
                <a:gd name="T49" fmla="*/ 23 h 26"/>
                <a:gd name="T50" fmla="*/ 8 w 26"/>
                <a:gd name="T51" fmla="*/ 20 h 26"/>
                <a:gd name="T52" fmla="*/ 8 w 26"/>
                <a:gd name="T53" fmla="*/ 18 h 26"/>
                <a:gd name="T54" fmla="*/ 8 w 26"/>
                <a:gd name="T55" fmla="*/ 15 h 26"/>
                <a:gd name="T56" fmla="*/ 10 w 26"/>
                <a:gd name="T57" fmla="*/ 15 h 26"/>
                <a:gd name="T58" fmla="*/ 10 w 26"/>
                <a:gd name="T59" fmla="*/ 13 h 26"/>
                <a:gd name="T60" fmla="*/ 8 w 26"/>
                <a:gd name="T61" fmla="*/ 13 h 26"/>
                <a:gd name="T62" fmla="*/ 8 w 26"/>
                <a:gd name="T63" fmla="*/ 10 h 26"/>
                <a:gd name="T64" fmla="*/ 5 w 26"/>
                <a:gd name="T65" fmla="*/ 10 h 26"/>
                <a:gd name="T66" fmla="*/ 5 w 26"/>
                <a:gd name="T67" fmla="*/ 7 h 26"/>
                <a:gd name="T68" fmla="*/ 3 w 26"/>
                <a:gd name="T69" fmla="*/ 7 h 26"/>
                <a:gd name="T70" fmla="*/ 3 w 26"/>
                <a:gd name="T71" fmla="*/ 5 h 26"/>
                <a:gd name="T72" fmla="*/ 0 w 26"/>
                <a:gd name="T73" fmla="*/ 5 h 26"/>
                <a:gd name="T74" fmla="*/ 3 w 26"/>
                <a:gd name="T75" fmla="*/ 5 h 26"/>
                <a:gd name="T76" fmla="*/ 3 w 26"/>
                <a:gd name="T77" fmla="*/ 2 h 26"/>
                <a:gd name="T78" fmla="*/ 5 w 26"/>
                <a:gd name="T79" fmla="*/ 2 h 26"/>
                <a:gd name="T80" fmla="*/ 5 w 26"/>
                <a:gd name="T81" fmla="*/ 0 h 26"/>
                <a:gd name="T82" fmla="*/ 8 w 26"/>
                <a:gd name="T83" fmla="*/ 0 h 26"/>
                <a:gd name="T84" fmla="*/ 8 w 26"/>
                <a:gd name="T85" fmla="*/ 2 h 26"/>
                <a:gd name="T86" fmla="*/ 8 w 26"/>
                <a:gd name="T87" fmla="*/ 5 h 26"/>
                <a:gd name="T88" fmla="*/ 10 w 26"/>
                <a:gd name="T89" fmla="*/ 5 h 26"/>
                <a:gd name="T90" fmla="*/ 10 w 26"/>
                <a:gd name="T91" fmla="*/ 7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26" h="26">
                  <a:moveTo>
                    <a:pt x="10" y="7"/>
                  </a:moveTo>
                  <a:lnTo>
                    <a:pt x="13" y="7"/>
                  </a:lnTo>
                  <a:lnTo>
                    <a:pt x="16" y="7"/>
                  </a:lnTo>
                  <a:lnTo>
                    <a:pt x="18" y="7"/>
                  </a:lnTo>
                  <a:lnTo>
                    <a:pt x="16" y="7"/>
                  </a:lnTo>
                  <a:lnTo>
                    <a:pt x="16" y="5"/>
                  </a:lnTo>
                  <a:lnTo>
                    <a:pt x="18" y="5"/>
                  </a:lnTo>
                  <a:lnTo>
                    <a:pt x="18" y="7"/>
                  </a:lnTo>
                  <a:lnTo>
                    <a:pt x="21" y="7"/>
                  </a:lnTo>
                  <a:lnTo>
                    <a:pt x="23" y="7"/>
                  </a:lnTo>
                  <a:lnTo>
                    <a:pt x="23" y="10"/>
                  </a:lnTo>
                  <a:lnTo>
                    <a:pt x="23" y="13"/>
                  </a:lnTo>
                  <a:lnTo>
                    <a:pt x="26" y="15"/>
                  </a:lnTo>
                  <a:lnTo>
                    <a:pt x="26" y="18"/>
                  </a:lnTo>
                  <a:lnTo>
                    <a:pt x="26" y="20"/>
                  </a:lnTo>
                  <a:lnTo>
                    <a:pt x="23" y="20"/>
                  </a:lnTo>
                  <a:lnTo>
                    <a:pt x="23" y="23"/>
                  </a:lnTo>
                  <a:lnTo>
                    <a:pt x="23" y="26"/>
                  </a:lnTo>
                  <a:lnTo>
                    <a:pt x="21" y="26"/>
                  </a:lnTo>
                  <a:lnTo>
                    <a:pt x="18" y="26"/>
                  </a:lnTo>
                  <a:lnTo>
                    <a:pt x="16" y="26"/>
                  </a:lnTo>
                  <a:lnTo>
                    <a:pt x="13" y="26"/>
                  </a:lnTo>
                  <a:lnTo>
                    <a:pt x="10" y="26"/>
                  </a:lnTo>
                  <a:lnTo>
                    <a:pt x="10" y="23"/>
                  </a:lnTo>
                  <a:lnTo>
                    <a:pt x="8" y="23"/>
                  </a:lnTo>
                  <a:lnTo>
                    <a:pt x="8" y="20"/>
                  </a:lnTo>
                  <a:lnTo>
                    <a:pt x="8" y="18"/>
                  </a:lnTo>
                  <a:lnTo>
                    <a:pt x="8" y="15"/>
                  </a:lnTo>
                  <a:lnTo>
                    <a:pt x="10" y="15"/>
                  </a:lnTo>
                  <a:lnTo>
                    <a:pt x="10" y="13"/>
                  </a:lnTo>
                  <a:lnTo>
                    <a:pt x="8" y="13"/>
                  </a:lnTo>
                  <a:lnTo>
                    <a:pt x="8" y="10"/>
                  </a:lnTo>
                  <a:lnTo>
                    <a:pt x="5" y="10"/>
                  </a:lnTo>
                  <a:lnTo>
                    <a:pt x="5" y="7"/>
                  </a:lnTo>
                  <a:lnTo>
                    <a:pt x="3" y="7"/>
                  </a:lnTo>
                  <a:lnTo>
                    <a:pt x="3" y="5"/>
                  </a:lnTo>
                  <a:lnTo>
                    <a:pt x="0" y="5"/>
                  </a:lnTo>
                  <a:lnTo>
                    <a:pt x="3" y="5"/>
                  </a:lnTo>
                  <a:lnTo>
                    <a:pt x="3" y="2"/>
                  </a:lnTo>
                  <a:lnTo>
                    <a:pt x="5" y="2"/>
                  </a:lnTo>
                  <a:lnTo>
                    <a:pt x="5" y="0"/>
                  </a:lnTo>
                  <a:lnTo>
                    <a:pt x="8" y="0"/>
                  </a:lnTo>
                  <a:lnTo>
                    <a:pt x="8" y="2"/>
                  </a:lnTo>
                  <a:lnTo>
                    <a:pt x="8" y="5"/>
                  </a:lnTo>
                  <a:lnTo>
                    <a:pt x="10" y="5"/>
                  </a:lnTo>
                  <a:lnTo>
                    <a:pt x="10" y="7"/>
                  </a:lnTo>
                </a:path>
              </a:pathLst>
            </a:custGeom>
            <a:noFill/>
            <a:ln w="4763">
              <a:solidFill>
                <a:srgbClr val="6E6E6E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800" kern="1200">
                <a:solidFill>
                  <a:prstClr val="black"/>
                </a:solidFill>
                <a:latin typeface="Century Gothic"/>
                <a:ea typeface="+mn-ea"/>
                <a:cs typeface="+mn-cs"/>
              </a:endParaRPr>
            </a:p>
          </p:txBody>
        </p:sp>
      </p:grpSp>
      <p:sp>
        <p:nvSpPr>
          <p:cNvPr id="42" name="Freeform 206"/>
          <p:cNvSpPr>
            <a:spLocks/>
          </p:cNvSpPr>
          <p:nvPr/>
        </p:nvSpPr>
        <p:spPr bwMode="auto">
          <a:xfrm>
            <a:off x="6774473" y="3065464"/>
            <a:ext cx="30774" cy="36513"/>
          </a:xfrm>
          <a:custGeom>
            <a:avLst/>
            <a:gdLst>
              <a:gd name="T0" fmla="*/ 15 w 21"/>
              <a:gd name="T1" fmla="*/ 8 h 23"/>
              <a:gd name="T2" fmla="*/ 15 w 21"/>
              <a:gd name="T3" fmla="*/ 10 h 23"/>
              <a:gd name="T4" fmla="*/ 15 w 21"/>
              <a:gd name="T5" fmla="*/ 13 h 23"/>
              <a:gd name="T6" fmla="*/ 18 w 21"/>
              <a:gd name="T7" fmla="*/ 13 h 23"/>
              <a:gd name="T8" fmla="*/ 21 w 21"/>
              <a:gd name="T9" fmla="*/ 13 h 23"/>
              <a:gd name="T10" fmla="*/ 18 w 21"/>
              <a:gd name="T11" fmla="*/ 13 h 23"/>
              <a:gd name="T12" fmla="*/ 15 w 21"/>
              <a:gd name="T13" fmla="*/ 13 h 23"/>
              <a:gd name="T14" fmla="*/ 15 w 21"/>
              <a:gd name="T15" fmla="*/ 16 h 23"/>
              <a:gd name="T16" fmla="*/ 15 w 21"/>
              <a:gd name="T17" fmla="*/ 18 h 23"/>
              <a:gd name="T18" fmla="*/ 13 w 21"/>
              <a:gd name="T19" fmla="*/ 18 h 23"/>
              <a:gd name="T20" fmla="*/ 13 w 21"/>
              <a:gd name="T21" fmla="*/ 21 h 23"/>
              <a:gd name="T22" fmla="*/ 10 w 21"/>
              <a:gd name="T23" fmla="*/ 21 h 23"/>
              <a:gd name="T24" fmla="*/ 10 w 21"/>
              <a:gd name="T25" fmla="*/ 23 h 23"/>
              <a:gd name="T26" fmla="*/ 10 w 21"/>
              <a:gd name="T27" fmla="*/ 21 h 23"/>
              <a:gd name="T28" fmla="*/ 7 w 21"/>
              <a:gd name="T29" fmla="*/ 21 h 23"/>
              <a:gd name="T30" fmla="*/ 5 w 21"/>
              <a:gd name="T31" fmla="*/ 21 h 23"/>
              <a:gd name="T32" fmla="*/ 5 w 21"/>
              <a:gd name="T33" fmla="*/ 18 h 23"/>
              <a:gd name="T34" fmla="*/ 2 w 21"/>
              <a:gd name="T35" fmla="*/ 21 h 23"/>
              <a:gd name="T36" fmla="*/ 2 w 21"/>
              <a:gd name="T37" fmla="*/ 18 h 23"/>
              <a:gd name="T38" fmla="*/ 2 w 21"/>
              <a:gd name="T39" fmla="*/ 21 h 23"/>
              <a:gd name="T40" fmla="*/ 2 w 21"/>
              <a:gd name="T41" fmla="*/ 18 h 23"/>
              <a:gd name="T42" fmla="*/ 0 w 21"/>
              <a:gd name="T43" fmla="*/ 18 h 23"/>
              <a:gd name="T44" fmla="*/ 0 w 21"/>
              <a:gd name="T45" fmla="*/ 16 h 23"/>
              <a:gd name="T46" fmla="*/ 0 w 21"/>
              <a:gd name="T47" fmla="*/ 13 h 23"/>
              <a:gd name="T48" fmla="*/ 0 w 21"/>
              <a:gd name="T49" fmla="*/ 10 h 23"/>
              <a:gd name="T50" fmla="*/ 0 w 21"/>
              <a:gd name="T51" fmla="*/ 8 h 23"/>
              <a:gd name="T52" fmla="*/ 2 w 21"/>
              <a:gd name="T53" fmla="*/ 8 h 23"/>
              <a:gd name="T54" fmla="*/ 5 w 21"/>
              <a:gd name="T55" fmla="*/ 8 h 23"/>
              <a:gd name="T56" fmla="*/ 7 w 21"/>
              <a:gd name="T57" fmla="*/ 8 h 23"/>
              <a:gd name="T58" fmla="*/ 10 w 21"/>
              <a:gd name="T59" fmla="*/ 8 h 23"/>
              <a:gd name="T60" fmla="*/ 10 w 21"/>
              <a:gd name="T61" fmla="*/ 5 h 23"/>
              <a:gd name="T62" fmla="*/ 13 w 21"/>
              <a:gd name="T63" fmla="*/ 5 h 23"/>
              <a:gd name="T64" fmla="*/ 13 w 21"/>
              <a:gd name="T65" fmla="*/ 3 h 23"/>
              <a:gd name="T66" fmla="*/ 13 w 21"/>
              <a:gd name="T67" fmla="*/ 0 h 23"/>
              <a:gd name="T68" fmla="*/ 15 w 21"/>
              <a:gd name="T69" fmla="*/ 0 h 23"/>
              <a:gd name="T70" fmla="*/ 18 w 21"/>
              <a:gd name="T71" fmla="*/ 0 h 23"/>
              <a:gd name="T72" fmla="*/ 21 w 21"/>
              <a:gd name="T73" fmla="*/ 0 h 23"/>
              <a:gd name="T74" fmla="*/ 18 w 21"/>
              <a:gd name="T75" fmla="*/ 0 h 23"/>
              <a:gd name="T76" fmla="*/ 18 w 21"/>
              <a:gd name="T77" fmla="*/ 3 h 23"/>
              <a:gd name="T78" fmla="*/ 18 w 21"/>
              <a:gd name="T79" fmla="*/ 5 h 23"/>
              <a:gd name="T80" fmla="*/ 18 w 21"/>
              <a:gd name="T81" fmla="*/ 8 h 23"/>
              <a:gd name="T82" fmla="*/ 15 w 21"/>
              <a:gd name="T83" fmla="*/ 8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21" h="23">
                <a:moveTo>
                  <a:pt x="15" y="8"/>
                </a:moveTo>
                <a:lnTo>
                  <a:pt x="15" y="10"/>
                </a:lnTo>
                <a:lnTo>
                  <a:pt x="15" y="13"/>
                </a:lnTo>
                <a:lnTo>
                  <a:pt x="18" y="13"/>
                </a:lnTo>
                <a:lnTo>
                  <a:pt x="21" y="13"/>
                </a:lnTo>
                <a:lnTo>
                  <a:pt x="18" y="13"/>
                </a:lnTo>
                <a:lnTo>
                  <a:pt x="15" y="13"/>
                </a:lnTo>
                <a:lnTo>
                  <a:pt x="15" y="16"/>
                </a:lnTo>
                <a:lnTo>
                  <a:pt x="15" y="18"/>
                </a:lnTo>
                <a:lnTo>
                  <a:pt x="13" y="18"/>
                </a:lnTo>
                <a:lnTo>
                  <a:pt x="13" y="21"/>
                </a:lnTo>
                <a:lnTo>
                  <a:pt x="10" y="21"/>
                </a:lnTo>
                <a:lnTo>
                  <a:pt x="10" y="23"/>
                </a:lnTo>
                <a:lnTo>
                  <a:pt x="10" y="21"/>
                </a:lnTo>
                <a:lnTo>
                  <a:pt x="7" y="21"/>
                </a:lnTo>
                <a:lnTo>
                  <a:pt x="5" y="21"/>
                </a:lnTo>
                <a:lnTo>
                  <a:pt x="5" y="18"/>
                </a:lnTo>
                <a:lnTo>
                  <a:pt x="2" y="21"/>
                </a:lnTo>
                <a:lnTo>
                  <a:pt x="2" y="18"/>
                </a:lnTo>
                <a:lnTo>
                  <a:pt x="2" y="21"/>
                </a:lnTo>
                <a:lnTo>
                  <a:pt x="2" y="18"/>
                </a:lnTo>
                <a:lnTo>
                  <a:pt x="0" y="18"/>
                </a:lnTo>
                <a:lnTo>
                  <a:pt x="0" y="16"/>
                </a:lnTo>
                <a:lnTo>
                  <a:pt x="0" y="13"/>
                </a:lnTo>
                <a:lnTo>
                  <a:pt x="0" y="10"/>
                </a:lnTo>
                <a:lnTo>
                  <a:pt x="0" y="8"/>
                </a:lnTo>
                <a:lnTo>
                  <a:pt x="2" y="8"/>
                </a:lnTo>
                <a:lnTo>
                  <a:pt x="5" y="8"/>
                </a:lnTo>
                <a:lnTo>
                  <a:pt x="7" y="8"/>
                </a:lnTo>
                <a:lnTo>
                  <a:pt x="10" y="8"/>
                </a:lnTo>
                <a:lnTo>
                  <a:pt x="10" y="5"/>
                </a:lnTo>
                <a:lnTo>
                  <a:pt x="13" y="5"/>
                </a:lnTo>
                <a:lnTo>
                  <a:pt x="13" y="3"/>
                </a:lnTo>
                <a:lnTo>
                  <a:pt x="13" y="0"/>
                </a:lnTo>
                <a:lnTo>
                  <a:pt x="15" y="0"/>
                </a:lnTo>
                <a:lnTo>
                  <a:pt x="18" y="0"/>
                </a:lnTo>
                <a:lnTo>
                  <a:pt x="21" y="0"/>
                </a:lnTo>
                <a:lnTo>
                  <a:pt x="18" y="0"/>
                </a:lnTo>
                <a:lnTo>
                  <a:pt x="18" y="3"/>
                </a:lnTo>
                <a:lnTo>
                  <a:pt x="18" y="5"/>
                </a:lnTo>
                <a:lnTo>
                  <a:pt x="18" y="8"/>
                </a:lnTo>
                <a:lnTo>
                  <a:pt x="15" y="8"/>
                </a:lnTo>
              </a:path>
            </a:pathLst>
          </a:custGeom>
          <a:noFill/>
          <a:ln w="4763">
            <a:solidFill>
              <a:srgbClr val="6E6E6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43" name="Freeform 207"/>
          <p:cNvSpPr>
            <a:spLocks/>
          </p:cNvSpPr>
          <p:nvPr/>
        </p:nvSpPr>
        <p:spPr bwMode="auto">
          <a:xfrm>
            <a:off x="7221415" y="3049589"/>
            <a:ext cx="111369" cy="169863"/>
          </a:xfrm>
          <a:custGeom>
            <a:avLst/>
            <a:gdLst>
              <a:gd name="T0" fmla="*/ 21 w 76"/>
              <a:gd name="T1" fmla="*/ 2 h 107"/>
              <a:gd name="T2" fmla="*/ 26 w 76"/>
              <a:gd name="T3" fmla="*/ 7 h 107"/>
              <a:gd name="T4" fmla="*/ 29 w 76"/>
              <a:gd name="T5" fmla="*/ 10 h 107"/>
              <a:gd name="T6" fmla="*/ 37 w 76"/>
              <a:gd name="T7" fmla="*/ 7 h 107"/>
              <a:gd name="T8" fmla="*/ 44 w 76"/>
              <a:gd name="T9" fmla="*/ 10 h 107"/>
              <a:gd name="T10" fmla="*/ 50 w 76"/>
              <a:gd name="T11" fmla="*/ 15 h 107"/>
              <a:gd name="T12" fmla="*/ 57 w 76"/>
              <a:gd name="T13" fmla="*/ 18 h 107"/>
              <a:gd name="T14" fmla="*/ 63 w 76"/>
              <a:gd name="T15" fmla="*/ 23 h 107"/>
              <a:gd name="T16" fmla="*/ 73 w 76"/>
              <a:gd name="T17" fmla="*/ 28 h 107"/>
              <a:gd name="T18" fmla="*/ 76 w 76"/>
              <a:gd name="T19" fmla="*/ 36 h 107"/>
              <a:gd name="T20" fmla="*/ 76 w 76"/>
              <a:gd name="T21" fmla="*/ 47 h 107"/>
              <a:gd name="T22" fmla="*/ 76 w 76"/>
              <a:gd name="T23" fmla="*/ 57 h 107"/>
              <a:gd name="T24" fmla="*/ 70 w 76"/>
              <a:gd name="T25" fmla="*/ 62 h 107"/>
              <a:gd name="T26" fmla="*/ 65 w 76"/>
              <a:gd name="T27" fmla="*/ 67 h 107"/>
              <a:gd name="T28" fmla="*/ 70 w 76"/>
              <a:gd name="T29" fmla="*/ 73 h 107"/>
              <a:gd name="T30" fmla="*/ 70 w 76"/>
              <a:gd name="T31" fmla="*/ 78 h 107"/>
              <a:gd name="T32" fmla="*/ 70 w 76"/>
              <a:gd name="T33" fmla="*/ 83 h 107"/>
              <a:gd name="T34" fmla="*/ 70 w 76"/>
              <a:gd name="T35" fmla="*/ 94 h 107"/>
              <a:gd name="T36" fmla="*/ 68 w 76"/>
              <a:gd name="T37" fmla="*/ 101 h 107"/>
              <a:gd name="T38" fmla="*/ 65 w 76"/>
              <a:gd name="T39" fmla="*/ 101 h 107"/>
              <a:gd name="T40" fmla="*/ 60 w 76"/>
              <a:gd name="T41" fmla="*/ 107 h 107"/>
              <a:gd name="T42" fmla="*/ 55 w 76"/>
              <a:gd name="T43" fmla="*/ 101 h 107"/>
              <a:gd name="T44" fmla="*/ 55 w 76"/>
              <a:gd name="T45" fmla="*/ 101 h 107"/>
              <a:gd name="T46" fmla="*/ 57 w 76"/>
              <a:gd name="T47" fmla="*/ 94 h 107"/>
              <a:gd name="T48" fmla="*/ 52 w 76"/>
              <a:gd name="T49" fmla="*/ 86 h 107"/>
              <a:gd name="T50" fmla="*/ 50 w 76"/>
              <a:gd name="T51" fmla="*/ 78 h 107"/>
              <a:gd name="T52" fmla="*/ 44 w 76"/>
              <a:gd name="T53" fmla="*/ 73 h 107"/>
              <a:gd name="T54" fmla="*/ 44 w 76"/>
              <a:gd name="T55" fmla="*/ 62 h 107"/>
              <a:gd name="T56" fmla="*/ 44 w 76"/>
              <a:gd name="T57" fmla="*/ 54 h 107"/>
              <a:gd name="T58" fmla="*/ 44 w 76"/>
              <a:gd name="T59" fmla="*/ 49 h 107"/>
              <a:gd name="T60" fmla="*/ 47 w 76"/>
              <a:gd name="T61" fmla="*/ 41 h 107"/>
              <a:gd name="T62" fmla="*/ 44 w 76"/>
              <a:gd name="T63" fmla="*/ 33 h 107"/>
              <a:gd name="T64" fmla="*/ 39 w 76"/>
              <a:gd name="T65" fmla="*/ 28 h 107"/>
              <a:gd name="T66" fmla="*/ 34 w 76"/>
              <a:gd name="T67" fmla="*/ 23 h 107"/>
              <a:gd name="T68" fmla="*/ 31 w 76"/>
              <a:gd name="T69" fmla="*/ 31 h 107"/>
              <a:gd name="T70" fmla="*/ 31 w 76"/>
              <a:gd name="T71" fmla="*/ 41 h 107"/>
              <a:gd name="T72" fmla="*/ 26 w 76"/>
              <a:gd name="T73" fmla="*/ 49 h 107"/>
              <a:gd name="T74" fmla="*/ 24 w 76"/>
              <a:gd name="T75" fmla="*/ 57 h 107"/>
              <a:gd name="T76" fmla="*/ 18 w 76"/>
              <a:gd name="T77" fmla="*/ 57 h 107"/>
              <a:gd name="T78" fmla="*/ 16 w 76"/>
              <a:gd name="T79" fmla="*/ 49 h 107"/>
              <a:gd name="T80" fmla="*/ 10 w 76"/>
              <a:gd name="T81" fmla="*/ 49 h 107"/>
              <a:gd name="T82" fmla="*/ 8 w 76"/>
              <a:gd name="T83" fmla="*/ 41 h 107"/>
              <a:gd name="T84" fmla="*/ 0 w 76"/>
              <a:gd name="T85" fmla="*/ 36 h 107"/>
              <a:gd name="T86" fmla="*/ 5 w 76"/>
              <a:gd name="T87" fmla="*/ 31 h 107"/>
              <a:gd name="T88" fmla="*/ 0 w 76"/>
              <a:gd name="T89" fmla="*/ 26 h 107"/>
              <a:gd name="T90" fmla="*/ 3 w 76"/>
              <a:gd name="T91" fmla="*/ 23 h 107"/>
              <a:gd name="T92" fmla="*/ 3 w 76"/>
              <a:gd name="T93" fmla="*/ 13 h 107"/>
              <a:gd name="T94" fmla="*/ 3 w 76"/>
              <a:gd name="T95" fmla="*/ 7 h 107"/>
              <a:gd name="T96" fmla="*/ 5 w 76"/>
              <a:gd name="T97" fmla="*/ 5 h 107"/>
              <a:gd name="T98" fmla="*/ 13 w 76"/>
              <a:gd name="T99" fmla="*/ 7 h 107"/>
              <a:gd name="T100" fmla="*/ 16 w 76"/>
              <a:gd name="T101" fmla="*/ 0 h 1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76" h="107">
                <a:moveTo>
                  <a:pt x="16" y="0"/>
                </a:moveTo>
                <a:lnTo>
                  <a:pt x="18" y="0"/>
                </a:lnTo>
                <a:lnTo>
                  <a:pt x="21" y="0"/>
                </a:lnTo>
                <a:lnTo>
                  <a:pt x="21" y="2"/>
                </a:lnTo>
                <a:lnTo>
                  <a:pt x="21" y="5"/>
                </a:lnTo>
                <a:lnTo>
                  <a:pt x="24" y="5"/>
                </a:lnTo>
                <a:lnTo>
                  <a:pt x="24" y="7"/>
                </a:lnTo>
                <a:lnTo>
                  <a:pt x="26" y="7"/>
                </a:lnTo>
                <a:lnTo>
                  <a:pt x="26" y="10"/>
                </a:lnTo>
                <a:lnTo>
                  <a:pt x="29" y="10"/>
                </a:lnTo>
                <a:lnTo>
                  <a:pt x="29" y="13"/>
                </a:lnTo>
                <a:lnTo>
                  <a:pt x="29" y="10"/>
                </a:lnTo>
                <a:lnTo>
                  <a:pt x="31" y="10"/>
                </a:lnTo>
                <a:lnTo>
                  <a:pt x="31" y="7"/>
                </a:lnTo>
                <a:lnTo>
                  <a:pt x="34" y="7"/>
                </a:lnTo>
                <a:lnTo>
                  <a:pt x="37" y="7"/>
                </a:lnTo>
                <a:lnTo>
                  <a:pt x="39" y="7"/>
                </a:lnTo>
                <a:lnTo>
                  <a:pt x="39" y="10"/>
                </a:lnTo>
                <a:lnTo>
                  <a:pt x="42" y="10"/>
                </a:lnTo>
                <a:lnTo>
                  <a:pt x="44" y="10"/>
                </a:lnTo>
                <a:lnTo>
                  <a:pt x="44" y="13"/>
                </a:lnTo>
                <a:lnTo>
                  <a:pt x="47" y="13"/>
                </a:lnTo>
                <a:lnTo>
                  <a:pt x="50" y="13"/>
                </a:lnTo>
                <a:lnTo>
                  <a:pt x="50" y="15"/>
                </a:lnTo>
                <a:lnTo>
                  <a:pt x="52" y="15"/>
                </a:lnTo>
                <a:lnTo>
                  <a:pt x="55" y="15"/>
                </a:lnTo>
                <a:lnTo>
                  <a:pt x="55" y="18"/>
                </a:lnTo>
                <a:lnTo>
                  <a:pt x="57" y="18"/>
                </a:lnTo>
                <a:lnTo>
                  <a:pt x="57" y="20"/>
                </a:lnTo>
                <a:lnTo>
                  <a:pt x="60" y="20"/>
                </a:lnTo>
                <a:lnTo>
                  <a:pt x="60" y="23"/>
                </a:lnTo>
                <a:lnTo>
                  <a:pt x="63" y="23"/>
                </a:lnTo>
                <a:lnTo>
                  <a:pt x="65" y="26"/>
                </a:lnTo>
                <a:lnTo>
                  <a:pt x="68" y="28"/>
                </a:lnTo>
                <a:lnTo>
                  <a:pt x="70" y="28"/>
                </a:lnTo>
                <a:lnTo>
                  <a:pt x="73" y="28"/>
                </a:lnTo>
                <a:lnTo>
                  <a:pt x="73" y="31"/>
                </a:lnTo>
                <a:lnTo>
                  <a:pt x="76" y="31"/>
                </a:lnTo>
                <a:lnTo>
                  <a:pt x="76" y="33"/>
                </a:lnTo>
                <a:lnTo>
                  <a:pt x="76" y="36"/>
                </a:lnTo>
                <a:lnTo>
                  <a:pt x="76" y="39"/>
                </a:lnTo>
                <a:lnTo>
                  <a:pt x="76" y="41"/>
                </a:lnTo>
                <a:lnTo>
                  <a:pt x="76" y="44"/>
                </a:lnTo>
                <a:lnTo>
                  <a:pt x="76" y="47"/>
                </a:lnTo>
                <a:lnTo>
                  <a:pt x="76" y="49"/>
                </a:lnTo>
                <a:lnTo>
                  <a:pt x="76" y="52"/>
                </a:lnTo>
                <a:lnTo>
                  <a:pt x="76" y="54"/>
                </a:lnTo>
                <a:lnTo>
                  <a:pt x="76" y="57"/>
                </a:lnTo>
                <a:lnTo>
                  <a:pt x="76" y="60"/>
                </a:lnTo>
                <a:lnTo>
                  <a:pt x="73" y="60"/>
                </a:lnTo>
                <a:lnTo>
                  <a:pt x="70" y="60"/>
                </a:lnTo>
                <a:lnTo>
                  <a:pt x="70" y="62"/>
                </a:lnTo>
                <a:lnTo>
                  <a:pt x="68" y="62"/>
                </a:lnTo>
                <a:lnTo>
                  <a:pt x="65" y="62"/>
                </a:lnTo>
                <a:lnTo>
                  <a:pt x="65" y="65"/>
                </a:lnTo>
                <a:lnTo>
                  <a:pt x="65" y="67"/>
                </a:lnTo>
                <a:lnTo>
                  <a:pt x="68" y="67"/>
                </a:lnTo>
                <a:lnTo>
                  <a:pt x="68" y="70"/>
                </a:lnTo>
                <a:lnTo>
                  <a:pt x="70" y="70"/>
                </a:lnTo>
                <a:lnTo>
                  <a:pt x="70" y="73"/>
                </a:lnTo>
                <a:lnTo>
                  <a:pt x="68" y="73"/>
                </a:lnTo>
                <a:lnTo>
                  <a:pt x="68" y="75"/>
                </a:lnTo>
                <a:lnTo>
                  <a:pt x="70" y="75"/>
                </a:lnTo>
                <a:lnTo>
                  <a:pt x="70" y="78"/>
                </a:lnTo>
                <a:lnTo>
                  <a:pt x="68" y="78"/>
                </a:lnTo>
                <a:lnTo>
                  <a:pt x="68" y="80"/>
                </a:lnTo>
                <a:lnTo>
                  <a:pt x="68" y="83"/>
                </a:lnTo>
                <a:lnTo>
                  <a:pt x="70" y="83"/>
                </a:lnTo>
                <a:lnTo>
                  <a:pt x="70" y="86"/>
                </a:lnTo>
                <a:lnTo>
                  <a:pt x="70" y="88"/>
                </a:lnTo>
                <a:lnTo>
                  <a:pt x="70" y="91"/>
                </a:lnTo>
                <a:lnTo>
                  <a:pt x="70" y="94"/>
                </a:lnTo>
                <a:lnTo>
                  <a:pt x="70" y="96"/>
                </a:lnTo>
                <a:lnTo>
                  <a:pt x="70" y="99"/>
                </a:lnTo>
                <a:lnTo>
                  <a:pt x="68" y="99"/>
                </a:lnTo>
                <a:lnTo>
                  <a:pt x="68" y="101"/>
                </a:lnTo>
                <a:lnTo>
                  <a:pt x="68" y="104"/>
                </a:lnTo>
                <a:lnTo>
                  <a:pt x="65" y="101"/>
                </a:lnTo>
                <a:lnTo>
                  <a:pt x="65" y="104"/>
                </a:lnTo>
                <a:lnTo>
                  <a:pt x="65" y="101"/>
                </a:lnTo>
                <a:lnTo>
                  <a:pt x="63" y="101"/>
                </a:lnTo>
                <a:lnTo>
                  <a:pt x="63" y="104"/>
                </a:lnTo>
                <a:lnTo>
                  <a:pt x="60" y="104"/>
                </a:lnTo>
                <a:lnTo>
                  <a:pt x="60" y="107"/>
                </a:lnTo>
                <a:lnTo>
                  <a:pt x="57" y="107"/>
                </a:lnTo>
                <a:lnTo>
                  <a:pt x="57" y="104"/>
                </a:lnTo>
                <a:lnTo>
                  <a:pt x="55" y="104"/>
                </a:lnTo>
                <a:lnTo>
                  <a:pt x="55" y="101"/>
                </a:lnTo>
                <a:lnTo>
                  <a:pt x="55" y="104"/>
                </a:lnTo>
                <a:lnTo>
                  <a:pt x="55" y="101"/>
                </a:lnTo>
                <a:lnTo>
                  <a:pt x="57" y="101"/>
                </a:lnTo>
                <a:lnTo>
                  <a:pt x="55" y="101"/>
                </a:lnTo>
                <a:lnTo>
                  <a:pt x="57" y="99"/>
                </a:lnTo>
                <a:lnTo>
                  <a:pt x="55" y="99"/>
                </a:lnTo>
                <a:lnTo>
                  <a:pt x="57" y="96"/>
                </a:lnTo>
                <a:lnTo>
                  <a:pt x="57" y="94"/>
                </a:lnTo>
                <a:lnTo>
                  <a:pt x="55" y="94"/>
                </a:lnTo>
                <a:lnTo>
                  <a:pt x="55" y="91"/>
                </a:lnTo>
                <a:lnTo>
                  <a:pt x="55" y="88"/>
                </a:lnTo>
                <a:lnTo>
                  <a:pt x="52" y="86"/>
                </a:lnTo>
                <a:lnTo>
                  <a:pt x="52" y="83"/>
                </a:lnTo>
                <a:lnTo>
                  <a:pt x="50" y="83"/>
                </a:lnTo>
                <a:lnTo>
                  <a:pt x="50" y="80"/>
                </a:lnTo>
                <a:lnTo>
                  <a:pt x="50" y="78"/>
                </a:lnTo>
                <a:lnTo>
                  <a:pt x="50" y="75"/>
                </a:lnTo>
                <a:lnTo>
                  <a:pt x="47" y="75"/>
                </a:lnTo>
                <a:lnTo>
                  <a:pt x="47" y="73"/>
                </a:lnTo>
                <a:lnTo>
                  <a:pt x="44" y="73"/>
                </a:lnTo>
                <a:lnTo>
                  <a:pt x="44" y="70"/>
                </a:lnTo>
                <a:lnTo>
                  <a:pt x="44" y="67"/>
                </a:lnTo>
                <a:lnTo>
                  <a:pt x="44" y="65"/>
                </a:lnTo>
                <a:lnTo>
                  <a:pt x="44" y="62"/>
                </a:lnTo>
                <a:lnTo>
                  <a:pt x="44" y="60"/>
                </a:lnTo>
                <a:lnTo>
                  <a:pt x="42" y="60"/>
                </a:lnTo>
                <a:lnTo>
                  <a:pt x="42" y="57"/>
                </a:lnTo>
                <a:lnTo>
                  <a:pt x="44" y="54"/>
                </a:lnTo>
                <a:lnTo>
                  <a:pt x="47" y="54"/>
                </a:lnTo>
                <a:lnTo>
                  <a:pt x="47" y="52"/>
                </a:lnTo>
                <a:lnTo>
                  <a:pt x="44" y="52"/>
                </a:lnTo>
                <a:lnTo>
                  <a:pt x="44" y="49"/>
                </a:lnTo>
                <a:lnTo>
                  <a:pt x="44" y="47"/>
                </a:lnTo>
                <a:lnTo>
                  <a:pt x="44" y="44"/>
                </a:lnTo>
                <a:lnTo>
                  <a:pt x="44" y="41"/>
                </a:lnTo>
                <a:lnTo>
                  <a:pt x="47" y="41"/>
                </a:lnTo>
                <a:lnTo>
                  <a:pt x="47" y="39"/>
                </a:lnTo>
                <a:lnTo>
                  <a:pt x="47" y="36"/>
                </a:lnTo>
                <a:lnTo>
                  <a:pt x="44" y="36"/>
                </a:lnTo>
                <a:lnTo>
                  <a:pt x="44" y="33"/>
                </a:lnTo>
                <a:lnTo>
                  <a:pt x="44" y="31"/>
                </a:lnTo>
                <a:lnTo>
                  <a:pt x="42" y="31"/>
                </a:lnTo>
                <a:lnTo>
                  <a:pt x="39" y="31"/>
                </a:lnTo>
                <a:lnTo>
                  <a:pt x="39" y="28"/>
                </a:lnTo>
                <a:lnTo>
                  <a:pt x="37" y="28"/>
                </a:lnTo>
                <a:lnTo>
                  <a:pt x="37" y="26"/>
                </a:lnTo>
                <a:lnTo>
                  <a:pt x="34" y="26"/>
                </a:lnTo>
                <a:lnTo>
                  <a:pt x="34" y="23"/>
                </a:lnTo>
                <a:lnTo>
                  <a:pt x="31" y="23"/>
                </a:lnTo>
                <a:lnTo>
                  <a:pt x="31" y="26"/>
                </a:lnTo>
                <a:lnTo>
                  <a:pt x="31" y="28"/>
                </a:lnTo>
                <a:lnTo>
                  <a:pt x="31" y="31"/>
                </a:lnTo>
                <a:lnTo>
                  <a:pt x="31" y="33"/>
                </a:lnTo>
                <a:lnTo>
                  <a:pt x="31" y="36"/>
                </a:lnTo>
                <a:lnTo>
                  <a:pt x="31" y="39"/>
                </a:lnTo>
                <a:lnTo>
                  <a:pt x="31" y="41"/>
                </a:lnTo>
                <a:lnTo>
                  <a:pt x="31" y="44"/>
                </a:lnTo>
                <a:lnTo>
                  <a:pt x="29" y="47"/>
                </a:lnTo>
                <a:lnTo>
                  <a:pt x="26" y="47"/>
                </a:lnTo>
                <a:lnTo>
                  <a:pt x="26" y="49"/>
                </a:lnTo>
                <a:lnTo>
                  <a:pt x="24" y="49"/>
                </a:lnTo>
                <a:lnTo>
                  <a:pt x="24" y="52"/>
                </a:lnTo>
                <a:lnTo>
                  <a:pt x="24" y="54"/>
                </a:lnTo>
                <a:lnTo>
                  <a:pt x="24" y="57"/>
                </a:lnTo>
                <a:lnTo>
                  <a:pt x="21" y="57"/>
                </a:lnTo>
                <a:lnTo>
                  <a:pt x="18" y="57"/>
                </a:lnTo>
                <a:lnTo>
                  <a:pt x="16" y="57"/>
                </a:lnTo>
                <a:lnTo>
                  <a:pt x="18" y="57"/>
                </a:lnTo>
                <a:lnTo>
                  <a:pt x="18" y="54"/>
                </a:lnTo>
                <a:lnTo>
                  <a:pt x="18" y="52"/>
                </a:lnTo>
                <a:lnTo>
                  <a:pt x="16" y="52"/>
                </a:lnTo>
                <a:lnTo>
                  <a:pt x="16" y="49"/>
                </a:lnTo>
                <a:lnTo>
                  <a:pt x="13" y="49"/>
                </a:lnTo>
                <a:lnTo>
                  <a:pt x="13" y="52"/>
                </a:lnTo>
                <a:lnTo>
                  <a:pt x="13" y="49"/>
                </a:lnTo>
                <a:lnTo>
                  <a:pt x="10" y="49"/>
                </a:lnTo>
                <a:lnTo>
                  <a:pt x="10" y="47"/>
                </a:lnTo>
                <a:lnTo>
                  <a:pt x="10" y="44"/>
                </a:lnTo>
                <a:lnTo>
                  <a:pt x="8" y="44"/>
                </a:lnTo>
                <a:lnTo>
                  <a:pt x="8" y="41"/>
                </a:lnTo>
                <a:lnTo>
                  <a:pt x="5" y="41"/>
                </a:lnTo>
                <a:lnTo>
                  <a:pt x="3" y="41"/>
                </a:lnTo>
                <a:lnTo>
                  <a:pt x="0" y="39"/>
                </a:lnTo>
                <a:lnTo>
                  <a:pt x="0" y="36"/>
                </a:lnTo>
                <a:lnTo>
                  <a:pt x="0" y="33"/>
                </a:lnTo>
                <a:lnTo>
                  <a:pt x="3" y="33"/>
                </a:lnTo>
                <a:lnTo>
                  <a:pt x="5" y="33"/>
                </a:lnTo>
                <a:lnTo>
                  <a:pt x="5" y="31"/>
                </a:lnTo>
                <a:lnTo>
                  <a:pt x="3" y="31"/>
                </a:lnTo>
                <a:lnTo>
                  <a:pt x="3" y="28"/>
                </a:lnTo>
                <a:lnTo>
                  <a:pt x="3" y="26"/>
                </a:lnTo>
                <a:lnTo>
                  <a:pt x="0" y="26"/>
                </a:lnTo>
                <a:lnTo>
                  <a:pt x="3" y="26"/>
                </a:lnTo>
                <a:lnTo>
                  <a:pt x="3" y="23"/>
                </a:lnTo>
                <a:lnTo>
                  <a:pt x="0" y="23"/>
                </a:lnTo>
                <a:lnTo>
                  <a:pt x="3" y="23"/>
                </a:lnTo>
                <a:lnTo>
                  <a:pt x="3" y="20"/>
                </a:lnTo>
                <a:lnTo>
                  <a:pt x="3" y="18"/>
                </a:lnTo>
                <a:lnTo>
                  <a:pt x="3" y="15"/>
                </a:lnTo>
                <a:lnTo>
                  <a:pt x="3" y="13"/>
                </a:lnTo>
                <a:lnTo>
                  <a:pt x="0" y="13"/>
                </a:lnTo>
                <a:lnTo>
                  <a:pt x="0" y="10"/>
                </a:lnTo>
                <a:lnTo>
                  <a:pt x="3" y="10"/>
                </a:lnTo>
                <a:lnTo>
                  <a:pt x="3" y="7"/>
                </a:lnTo>
                <a:lnTo>
                  <a:pt x="5" y="7"/>
                </a:lnTo>
                <a:lnTo>
                  <a:pt x="3" y="7"/>
                </a:lnTo>
                <a:lnTo>
                  <a:pt x="3" y="5"/>
                </a:lnTo>
                <a:lnTo>
                  <a:pt x="5" y="5"/>
                </a:lnTo>
                <a:lnTo>
                  <a:pt x="8" y="5"/>
                </a:lnTo>
                <a:lnTo>
                  <a:pt x="8" y="7"/>
                </a:lnTo>
                <a:lnTo>
                  <a:pt x="10" y="7"/>
                </a:lnTo>
                <a:lnTo>
                  <a:pt x="13" y="7"/>
                </a:lnTo>
                <a:lnTo>
                  <a:pt x="13" y="5"/>
                </a:lnTo>
                <a:lnTo>
                  <a:pt x="13" y="2"/>
                </a:lnTo>
                <a:lnTo>
                  <a:pt x="13" y="0"/>
                </a:lnTo>
                <a:lnTo>
                  <a:pt x="16" y="0"/>
                </a:lnTo>
              </a:path>
            </a:pathLst>
          </a:custGeom>
          <a:noFill/>
          <a:ln w="4763">
            <a:solidFill>
              <a:srgbClr val="6E6E6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44" name="Freeform 208"/>
          <p:cNvSpPr>
            <a:spLocks/>
          </p:cNvSpPr>
          <p:nvPr/>
        </p:nvSpPr>
        <p:spPr bwMode="auto">
          <a:xfrm>
            <a:off x="6812574" y="3003551"/>
            <a:ext cx="26377" cy="28575"/>
          </a:xfrm>
          <a:custGeom>
            <a:avLst/>
            <a:gdLst>
              <a:gd name="T0" fmla="*/ 2 w 18"/>
              <a:gd name="T1" fmla="*/ 0 h 18"/>
              <a:gd name="T2" fmla="*/ 5 w 18"/>
              <a:gd name="T3" fmla="*/ 0 h 18"/>
              <a:gd name="T4" fmla="*/ 5 w 18"/>
              <a:gd name="T5" fmla="*/ 2 h 18"/>
              <a:gd name="T6" fmla="*/ 8 w 18"/>
              <a:gd name="T7" fmla="*/ 2 h 18"/>
              <a:gd name="T8" fmla="*/ 8 w 18"/>
              <a:gd name="T9" fmla="*/ 5 h 18"/>
              <a:gd name="T10" fmla="*/ 10 w 18"/>
              <a:gd name="T11" fmla="*/ 5 h 18"/>
              <a:gd name="T12" fmla="*/ 13 w 18"/>
              <a:gd name="T13" fmla="*/ 5 h 18"/>
              <a:gd name="T14" fmla="*/ 13 w 18"/>
              <a:gd name="T15" fmla="*/ 8 h 18"/>
              <a:gd name="T16" fmla="*/ 15 w 18"/>
              <a:gd name="T17" fmla="*/ 8 h 18"/>
              <a:gd name="T18" fmla="*/ 15 w 18"/>
              <a:gd name="T19" fmla="*/ 10 h 18"/>
              <a:gd name="T20" fmla="*/ 18 w 18"/>
              <a:gd name="T21" fmla="*/ 13 h 18"/>
              <a:gd name="T22" fmla="*/ 15 w 18"/>
              <a:gd name="T23" fmla="*/ 13 h 18"/>
              <a:gd name="T24" fmla="*/ 15 w 18"/>
              <a:gd name="T25" fmla="*/ 15 h 18"/>
              <a:gd name="T26" fmla="*/ 15 w 18"/>
              <a:gd name="T27" fmla="*/ 18 h 18"/>
              <a:gd name="T28" fmla="*/ 13 w 18"/>
              <a:gd name="T29" fmla="*/ 18 h 18"/>
              <a:gd name="T30" fmla="*/ 10 w 18"/>
              <a:gd name="T31" fmla="*/ 18 h 18"/>
              <a:gd name="T32" fmla="*/ 10 w 18"/>
              <a:gd name="T33" fmla="*/ 15 h 18"/>
              <a:gd name="T34" fmla="*/ 8 w 18"/>
              <a:gd name="T35" fmla="*/ 15 h 18"/>
              <a:gd name="T36" fmla="*/ 8 w 18"/>
              <a:gd name="T37" fmla="*/ 13 h 18"/>
              <a:gd name="T38" fmla="*/ 8 w 18"/>
              <a:gd name="T39" fmla="*/ 10 h 18"/>
              <a:gd name="T40" fmla="*/ 5 w 18"/>
              <a:gd name="T41" fmla="*/ 10 h 18"/>
              <a:gd name="T42" fmla="*/ 5 w 18"/>
              <a:gd name="T43" fmla="*/ 8 h 18"/>
              <a:gd name="T44" fmla="*/ 2 w 18"/>
              <a:gd name="T45" fmla="*/ 8 h 18"/>
              <a:gd name="T46" fmla="*/ 0 w 18"/>
              <a:gd name="T47" fmla="*/ 8 h 18"/>
              <a:gd name="T48" fmla="*/ 0 w 18"/>
              <a:gd name="T49" fmla="*/ 5 h 18"/>
              <a:gd name="T50" fmla="*/ 0 w 18"/>
              <a:gd name="T51" fmla="*/ 2 h 18"/>
              <a:gd name="T52" fmla="*/ 0 w 18"/>
              <a:gd name="T53" fmla="*/ 0 h 18"/>
              <a:gd name="T54" fmla="*/ 2 w 18"/>
              <a:gd name="T55" fmla="*/ 0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8" h="18">
                <a:moveTo>
                  <a:pt x="2" y="0"/>
                </a:moveTo>
                <a:lnTo>
                  <a:pt x="5" y="0"/>
                </a:lnTo>
                <a:lnTo>
                  <a:pt x="5" y="2"/>
                </a:lnTo>
                <a:lnTo>
                  <a:pt x="8" y="2"/>
                </a:lnTo>
                <a:lnTo>
                  <a:pt x="8" y="5"/>
                </a:lnTo>
                <a:lnTo>
                  <a:pt x="10" y="5"/>
                </a:lnTo>
                <a:lnTo>
                  <a:pt x="13" y="5"/>
                </a:lnTo>
                <a:lnTo>
                  <a:pt x="13" y="8"/>
                </a:lnTo>
                <a:lnTo>
                  <a:pt x="15" y="8"/>
                </a:lnTo>
                <a:lnTo>
                  <a:pt x="15" y="10"/>
                </a:lnTo>
                <a:lnTo>
                  <a:pt x="18" y="13"/>
                </a:lnTo>
                <a:lnTo>
                  <a:pt x="15" y="13"/>
                </a:lnTo>
                <a:lnTo>
                  <a:pt x="15" y="15"/>
                </a:lnTo>
                <a:lnTo>
                  <a:pt x="15" y="18"/>
                </a:lnTo>
                <a:lnTo>
                  <a:pt x="13" y="18"/>
                </a:lnTo>
                <a:lnTo>
                  <a:pt x="10" y="18"/>
                </a:lnTo>
                <a:lnTo>
                  <a:pt x="10" y="15"/>
                </a:lnTo>
                <a:lnTo>
                  <a:pt x="8" y="15"/>
                </a:lnTo>
                <a:lnTo>
                  <a:pt x="8" y="13"/>
                </a:lnTo>
                <a:lnTo>
                  <a:pt x="8" y="10"/>
                </a:lnTo>
                <a:lnTo>
                  <a:pt x="5" y="10"/>
                </a:lnTo>
                <a:lnTo>
                  <a:pt x="5" y="8"/>
                </a:lnTo>
                <a:lnTo>
                  <a:pt x="2" y="8"/>
                </a:lnTo>
                <a:lnTo>
                  <a:pt x="0" y="8"/>
                </a:lnTo>
                <a:lnTo>
                  <a:pt x="0" y="5"/>
                </a:lnTo>
                <a:lnTo>
                  <a:pt x="0" y="2"/>
                </a:lnTo>
                <a:lnTo>
                  <a:pt x="0" y="0"/>
                </a:lnTo>
                <a:lnTo>
                  <a:pt x="2" y="0"/>
                </a:lnTo>
              </a:path>
            </a:pathLst>
          </a:custGeom>
          <a:noFill/>
          <a:ln w="4763">
            <a:solidFill>
              <a:srgbClr val="6E6E6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45" name="Freeform 209"/>
          <p:cNvSpPr>
            <a:spLocks/>
          </p:cNvSpPr>
          <p:nvPr/>
        </p:nvSpPr>
        <p:spPr bwMode="auto">
          <a:xfrm>
            <a:off x="6972300" y="2990851"/>
            <a:ext cx="341435" cy="563563"/>
          </a:xfrm>
          <a:custGeom>
            <a:avLst/>
            <a:gdLst>
              <a:gd name="T0" fmla="*/ 79 w 233"/>
              <a:gd name="T1" fmla="*/ 16 h 355"/>
              <a:gd name="T2" fmla="*/ 110 w 233"/>
              <a:gd name="T3" fmla="*/ 10 h 355"/>
              <a:gd name="T4" fmla="*/ 105 w 233"/>
              <a:gd name="T5" fmla="*/ 31 h 355"/>
              <a:gd name="T6" fmla="*/ 100 w 233"/>
              <a:gd name="T7" fmla="*/ 47 h 355"/>
              <a:gd name="T8" fmla="*/ 86 w 233"/>
              <a:gd name="T9" fmla="*/ 60 h 355"/>
              <a:gd name="T10" fmla="*/ 79 w 233"/>
              <a:gd name="T11" fmla="*/ 78 h 355"/>
              <a:gd name="T12" fmla="*/ 68 w 233"/>
              <a:gd name="T13" fmla="*/ 89 h 355"/>
              <a:gd name="T14" fmla="*/ 86 w 233"/>
              <a:gd name="T15" fmla="*/ 76 h 355"/>
              <a:gd name="T16" fmla="*/ 102 w 233"/>
              <a:gd name="T17" fmla="*/ 65 h 355"/>
              <a:gd name="T18" fmla="*/ 110 w 233"/>
              <a:gd name="T19" fmla="*/ 44 h 355"/>
              <a:gd name="T20" fmla="*/ 128 w 233"/>
              <a:gd name="T21" fmla="*/ 23 h 355"/>
              <a:gd name="T22" fmla="*/ 144 w 233"/>
              <a:gd name="T23" fmla="*/ 44 h 355"/>
              <a:gd name="T24" fmla="*/ 139 w 233"/>
              <a:gd name="T25" fmla="*/ 63 h 355"/>
              <a:gd name="T26" fmla="*/ 147 w 233"/>
              <a:gd name="T27" fmla="*/ 94 h 355"/>
              <a:gd name="T28" fmla="*/ 160 w 233"/>
              <a:gd name="T29" fmla="*/ 112 h 355"/>
              <a:gd name="T30" fmla="*/ 170 w 233"/>
              <a:gd name="T31" fmla="*/ 144 h 355"/>
              <a:gd name="T32" fmla="*/ 160 w 233"/>
              <a:gd name="T33" fmla="*/ 149 h 355"/>
              <a:gd name="T34" fmla="*/ 162 w 233"/>
              <a:gd name="T35" fmla="*/ 180 h 355"/>
              <a:gd name="T36" fmla="*/ 170 w 233"/>
              <a:gd name="T37" fmla="*/ 209 h 355"/>
              <a:gd name="T38" fmla="*/ 170 w 233"/>
              <a:gd name="T39" fmla="*/ 191 h 355"/>
              <a:gd name="T40" fmla="*/ 196 w 233"/>
              <a:gd name="T41" fmla="*/ 201 h 355"/>
              <a:gd name="T42" fmla="*/ 214 w 233"/>
              <a:gd name="T43" fmla="*/ 214 h 355"/>
              <a:gd name="T44" fmla="*/ 227 w 233"/>
              <a:gd name="T45" fmla="*/ 232 h 355"/>
              <a:gd name="T46" fmla="*/ 220 w 233"/>
              <a:gd name="T47" fmla="*/ 253 h 355"/>
              <a:gd name="T48" fmla="*/ 225 w 233"/>
              <a:gd name="T49" fmla="*/ 279 h 355"/>
              <a:gd name="T50" fmla="*/ 212 w 233"/>
              <a:gd name="T51" fmla="*/ 287 h 355"/>
              <a:gd name="T52" fmla="*/ 209 w 233"/>
              <a:gd name="T53" fmla="*/ 303 h 355"/>
              <a:gd name="T54" fmla="*/ 194 w 233"/>
              <a:gd name="T55" fmla="*/ 313 h 355"/>
              <a:gd name="T56" fmla="*/ 207 w 233"/>
              <a:gd name="T57" fmla="*/ 340 h 355"/>
              <a:gd name="T58" fmla="*/ 180 w 233"/>
              <a:gd name="T59" fmla="*/ 355 h 355"/>
              <a:gd name="T60" fmla="*/ 152 w 233"/>
              <a:gd name="T61" fmla="*/ 345 h 355"/>
              <a:gd name="T62" fmla="*/ 133 w 233"/>
              <a:gd name="T63" fmla="*/ 337 h 355"/>
              <a:gd name="T64" fmla="*/ 113 w 233"/>
              <a:gd name="T65" fmla="*/ 319 h 355"/>
              <a:gd name="T66" fmla="*/ 97 w 233"/>
              <a:gd name="T67" fmla="*/ 345 h 355"/>
              <a:gd name="T68" fmla="*/ 79 w 233"/>
              <a:gd name="T69" fmla="*/ 334 h 355"/>
              <a:gd name="T70" fmla="*/ 71 w 233"/>
              <a:gd name="T71" fmla="*/ 326 h 355"/>
              <a:gd name="T72" fmla="*/ 55 w 233"/>
              <a:gd name="T73" fmla="*/ 316 h 355"/>
              <a:gd name="T74" fmla="*/ 40 w 233"/>
              <a:gd name="T75" fmla="*/ 295 h 355"/>
              <a:gd name="T76" fmla="*/ 29 w 233"/>
              <a:gd name="T77" fmla="*/ 274 h 355"/>
              <a:gd name="T78" fmla="*/ 32 w 233"/>
              <a:gd name="T79" fmla="*/ 251 h 355"/>
              <a:gd name="T80" fmla="*/ 40 w 233"/>
              <a:gd name="T81" fmla="*/ 230 h 355"/>
              <a:gd name="T82" fmla="*/ 42 w 233"/>
              <a:gd name="T83" fmla="*/ 204 h 355"/>
              <a:gd name="T84" fmla="*/ 58 w 233"/>
              <a:gd name="T85" fmla="*/ 193 h 355"/>
              <a:gd name="T86" fmla="*/ 53 w 233"/>
              <a:gd name="T87" fmla="*/ 175 h 355"/>
              <a:gd name="T88" fmla="*/ 42 w 233"/>
              <a:gd name="T89" fmla="*/ 146 h 355"/>
              <a:gd name="T90" fmla="*/ 37 w 233"/>
              <a:gd name="T91" fmla="*/ 120 h 355"/>
              <a:gd name="T92" fmla="*/ 21 w 233"/>
              <a:gd name="T93" fmla="*/ 131 h 355"/>
              <a:gd name="T94" fmla="*/ 16 w 233"/>
              <a:gd name="T95" fmla="*/ 99 h 355"/>
              <a:gd name="T96" fmla="*/ 34 w 233"/>
              <a:gd name="T97" fmla="*/ 89 h 355"/>
              <a:gd name="T98" fmla="*/ 37 w 233"/>
              <a:gd name="T99" fmla="*/ 76 h 355"/>
              <a:gd name="T100" fmla="*/ 24 w 233"/>
              <a:gd name="T101" fmla="*/ 52 h 355"/>
              <a:gd name="T102" fmla="*/ 3 w 233"/>
              <a:gd name="T103" fmla="*/ 50 h 355"/>
              <a:gd name="T104" fmla="*/ 3 w 233"/>
              <a:gd name="T105" fmla="*/ 26 h 355"/>
              <a:gd name="T106" fmla="*/ 16 w 233"/>
              <a:gd name="T107" fmla="*/ 5 h 355"/>
              <a:gd name="T108" fmla="*/ 37 w 233"/>
              <a:gd name="T109" fmla="*/ 10 h 355"/>
              <a:gd name="T110" fmla="*/ 50 w 233"/>
              <a:gd name="T111" fmla="*/ 34 h 355"/>
              <a:gd name="T112" fmla="*/ 37 w 233"/>
              <a:gd name="T113" fmla="*/ 57 h 355"/>
              <a:gd name="T114" fmla="*/ 42 w 233"/>
              <a:gd name="T115" fmla="*/ 68 h 355"/>
              <a:gd name="T116" fmla="*/ 53 w 233"/>
              <a:gd name="T117" fmla="*/ 63 h 355"/>
              <a:gd name="T118" fmla="*/ 55 w 233"/>
              <a:gd name="T119" fmla="*/ 68 h 355"/>
              <a:gd name="T120" fmla="*/ 66 w 233"/>
              <a:gd name="T121" fmla="*/ 50 h 355"/>
              <a:gd name="T122" fmla="*/ 68 w 233"/>
              <a:gd name="T123" fmla="*/ 39 h 355"/>
              <a:gd name="T124" fmla="*/ 73 w 233"/>
              <a:gd name="T125" fmla="*/ 13 h 3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33" h="355">
                <a:moveTo>
                  <a:pt x="58" y="0"/>
                </a:moveTo>
                <a:lnTo>
                  <a:pt x="60" y="0"/>
                </a:lnTo>
                <a:lnTo>
                  <a:pt x="60" y="3"/>
                </a:lnTo>
                <a:lnTo>
                  <a:pt x="60" y="5"/>
                </a:lnTo>
                <a:lnTo>
                  <a:pt x="63" y="5"/>
                </a:lnTo>
                <a:lnTo>
                  <a:pt x="63" y="3"/>
                </a:lnTo>
                <a:lnTo>
                  <a:pt x="66" y="3"/>
                </a:lnTo>
                <a:lnTo>
                  <a:pt x="68" y="3"/>
                </a:lnTo>
                <a:lnTo>
                  <a:pt x="68" y="5"/>
                </a:lnTo>
                <a:lnTo>
                  <a:pt x="68" y="8"/>
                </a:lnTo>
                <a:lnTo>
                  <a:pt x="71" y="8"/>
                </a:lnTo>
                <a:lnTo>
                  <a:pt x="71" y="10"/>
                </a:lnTo>
                <a:lnTo>
                  <a:pt x="73" y="10"/>
                </a:lnTo>
                <a:lnTo>
                  <a:pt x="73" y="13"/>
                </a:lnTo>
                <a:lnTo>
                  <a:pt x="76" y="13"/>
                </a:lnTo>
                <a:lnTo>
                  <a:pt x="79" y="16"/>
                </a:lnTo>
                <a:lnTo>
                  <a:pt x="81" y="16"/>
                </a:lnTo>
                <a:lnTo>
                  <a:pt x="81" y="13"/>
                </a:lnTo>
                <a:lnTo>
                  <a:pt x="84" y="13"/>
                </a:lnTo>
                <a:lnTo>
                  <a:pt x="86" y="13"/>
                </a:lnTo>
                <a:lnTo>
                  <a:pt x="86" y="10"/>
                </a:lnTo>
                <a:lnTo>
                  <a:pt x="89" y="10"/>
                </a:lnTo>
                <a:lnTo>
                  <a:pt x="92" y="10"/>
                </a:lnTo>
                <a:lnTo>
                  <a:pt x="94" y="10"/>
                </a:lnTo>
                <a:lnTo>
                  <a:pt x="94" y="8"/>
                </a:lnTo>
                <a:lnTo>
                  <a:pt x="97" y="8"/>
                </a:lnTo>
                <a:lnTo>
                  <a:pt x="100" y="8"/>
                </a:lnTo>
                <a:lnTo>
                  <a:pt x="102" y="8"/>
                </a:lnTo>
                <a:lnTo>
                  <a:pt x="105" y="8"/>
                </a:lnTo>
                <a:lnTo>
                  <a:pt x="107" y="8"/>
                </a:lnTo>
                <a:lnTo>
                  <a:pt x="110" y="8"/>
                </a:lnTo>
                <a:lnTo>
                  <a:pt x="110" y="10"/>
                </a:lnTo>
                <a:lnTo>
                  <a:pt x="110" y="13"/>
                </a:lnTo>
                <a:lnTo>
                  <a:pt x="113" y="13"/>
                </a:lnTo>
                <a:lnTo>
                  <a:pt x="113" y="16"/>
                </a:lnTo>
                <a:lnTo>
                  <a:pt x="110" y="16"/>
                </a:lnTo>
                <a:lnTo>
                  <a:pt x="110" y="18"/>
                </a:lnTo>
                <a:lnTo>
                  <a:pt x="113" y="18"/>
                </a:lnTo>
                <a:lnTo>
                  <a:pt x="113" y="21"/>
                </a:lnTo>
                <a:lnTo>
                  <a:pt x="110" y="21"/>
                </a:lnTo>
                <a:lnTo>
                  <a:pt x="110" y="23"/>
                </a:lnTo>
                <a:lnTo>
                  <a:pt x="110" y="26"/>
                </a:lnTo>
                <a:lnTo>
                  <a:pt x="107" y="26"/>
                </a:lnTo>
                <a:lnTo>
                  <a:pt x="107" y="29"/>
                </a:lnTo>
                <a:lnTo>
                  <a:pt x="107" y="31"/>
                </a:lnTo>
                <a:lnTo>
                  <a:pt x="105" y="31"/>
                </a:lnTo>
                <a:lnTo>
                  <a:pt x="105" y="34"/>
                </a:lnTo>
                <a:lnTo>
                  <a:pt x="105" y="31"/>
                </a:lnTo>
                <a:lnTo>
                  <a:pt x="105" y="34"/>
                </a:lnTo>
                <a:lnTo>
                  <a:pt x="105" y="31"/>
                </a:lnTo>
                <a:lnTo>
                  <a:pt x="102" y="31"/>
                </a:lnTo>
                <a:lnTo>
                  <a:pt x="100" y="31"/>
                </a:lnTo>
                <a:lnTo>
                  <a:pt x="102" y="31"/>
                </a:lnTo>
                <a:lnTo>
                  <a:pt x="102" y="34"/>
                </a:lnTo>
                <a:lnTo>
                  <a:pt x="100" y="34"/>
                </a:lnTo>
                <a:lnTo>
                  <a:pt x="100" y="37"/>
                </a:lnTo>
                <a:lnTo>
                  <a:pt x="100" y="39"/>
                </a:lnTo>
                <a:lnTo>
                  <a:pt x="100" y="42"/>
                </a:lnTo>
                <a:lnTo>
                  <a:pt x="102" y="42"/>
                </a:lnTo>
                <a:lnTo>
                  <a:pt x="102" y="44"/>
                </a:lnTo>
                <a:lnTo>
                  <a:pt x="102" y="47"/>
                </a:lnTo>
                <a:lnTo>
                  <a:pt x="102" y="50"/>
                </a:lnTo>
                <a:lnTo>
                  <a:pt x="100" y="50"/>
                </a:lnTo>
                <a:lnTo>
                  <a:pt x="100" y="47"/>
                </a:lnTo>
                <a:lnTo>
                  <a:pt x="97" y="47"/>
                </a:lnTo>
                <a:lnTo>
                  <a:pt x="97" y="44"/>
                </a:lnTo>
                <a:lnTo>
                  <a:pt x="94" y="44"/>
                </a:lnTo>
                <a:lnTo>
                  <a:pt x="94" y="47"/>
                </a:lnTo>
                <a:lnTo>
                  <a:pt x="92" y="47"/>
                </a:lnTo>
                <a:lnTo>
                  <a:pt x="92" y="50"/>
                </a:lnTo>
                <a:lnTo>
                  <a:pt x="94" y="50"/>
                </a:lnTo>
                <a:lnTo>
                  <a:pt x="94" y="52"/>
                </a:lnTo>
                <a:lnTo>
                  <a:pt x="97" y="52"/>
                </a:lnTo>
                <a:lnTo>
                  <a:pt x="97" y="55"/>
                </a:lnTo>
                <a:lnTo>
                  <a:pt x="97" y="57"/>
                </a:lnTo>
                <a:lnTo>
                  <a:pt x="94" y="57"/>
                </a:lnTo>
                <a:lnTo>
                  <a:pt x="92" y="57"/>
                </a:lnTo>
                <a:lnTo>
                  <a:pt x="89" y="57"/>
                </a:lnTo>
                <a:lnTo>
                  <a:pt x="86" y="57"/>
                </a:lnTo>
                <a:lnTo>
                  <a:pt x="86" y="60"/>
                </a:lnTo>
                <a:lnTo>
                  <a:pt x="89" y="60"/>
                </a:lnTo>
                <a:lnTo>
                  <a:pt x="89" y="63"/>
                </a:lnTo>
                <a:lnTo>
                  <a:pt x="86" y="63"/>
                </a:lnTo>
                <a:lnTo>
                  <a:pt x="86" y="65"/>
                </a:lnTo>
                <a:lnTo>
                  <a:pt x="86" y="63"/>
                </a:lnTo>
                <a:lnTo>
                  <a:pt x="84" y="63"/>
                </a:lnTo>
                <a:lnTo>
                  <a:pt x="84" y="65"/>
                </a:lnTo>
                <a:lnTo>
                  <a:pt x="86" y="65"/>
                </a:lnTo>
                <a:lnTo>
                  <a:pt x="86" y="68"/>
                </a:lnTo>
                <a:lnTo>
                  <a:pt x="84" y="68"/>
                </a:lnTo>
                <a:lnTo>
                  <a:pt x="84" y="70"/>
                </a:lnTo>
                <a:lnTo>
                  <a:pt x="84" y="73"/>
                </a:lnTo>
                <a:lnTo>
                  <a:pt x="81" y="73"/>
                </a:lnTo>
                <a:lnTo>
                  <a:pt x="79" y="73"/>
                </a:lnTo>
                <a:lnTo>
                  <a:pt x="79" y="76"/>
                </a:lnTo>
                <a:lnTo>
                  <a:pt x="79" y="78"/>
                </a:lnTo>
                <a:lnTo>
                  <a:pt x="76" y="78"/>
                </a:lnTo>
                <a:lnTo>
                  <a:pt x="76" y="81"/>
                </a:lnTo>
                <a:lnTo>
                  <a:pt x="73" y="81"/>
                </a:lnTo>
                <a:lnTo>
                  <a:pt x="73" y="84"/>
                </a:lnTo>
                <a:lnTo>
                  <a:pt x="71" y="84"/>
                </a:lnTo>
                <a:lnTo>
                  <a:pt x="71" y="86"/>
                </a:lnTo>
                <a:lnTo>
                  <a:pt x="68" y="89"/>
                </a:lnTo>
                <a:lnTo>
                  <a:pt x="68" y="91"/>
                </a:lnTo>
                <a:lnTo>
                  <a:pt x="66" y="91"/>
                </a:lnTo>
                <a:lnTo>
                  <a:pt x="63" y="94"/>
                </a:lnTo>
                <a:lnTo>
                  <a:pt x="63" y="97"/>
                </a:lnTo>
                <a:lnTo>
                  <a:pt x="66" y="97"/>
                </a:lnTo>
                <a:lnTo>
                  <a:pt x="66" y="94"/>
                </a:lnTo>
                <a:lnTo>
                  <a:pt x="66" y="91"/>
                </a:lnTo>
                <a:lnTo>
                  <a:pt x="68" y="91"/>
                </a:lnTo>
                <a:lnTo>
                  <a:pt x="68" y="89"/>
                </a:lnTo>
                <a:lnTo>
                  <a:pt x="71" y="89"/>
                </a:lnTo>
                <a:lnTo>
                  <a:pt x="71" y="86"/>
                </a:lnTo>
                <a:lnTo>
                  <a:pt x="73" y="86"/>
                </a:lnTo>
                <a:lnTo>
                  <a:pt x="73" y="84"/>
                </a:lnTo>
                <a:lnTo>
                  <a:pt x="76" y="84"/>
                </a:lnTo>
                <a:lnTo>
                  <a:pt x="76" y="81"/>
                </a:lnTo>
                <a:lnTo>
                  <a:pt x="79" y="81"/>
                </a:lnTo>
                <a:lnTo>
                  <a:pt x="79" y="78"/>
                </a:lnTo>
                <a:lnTo>
                  <a:pt x="81" y="78"/>
                </a:lnTo>
                <a:lnTo>
                  <a:pt x="81" y="81"/>
                </a:lnTo>
                <a:lnTo>
                  <a:pt x="84" y="81"/>
                </a:lnTo>
                <a:lnTo>
                  <a:pt x="86" y="81"/>
                </a:lnTo>
                <a:lnTo>
                  <a:pt x="86" y="78"/>
                </a:lnTo>
                <a:lnTo>
                  <a:pt x="84" y="78"/>
                </a:lnTo>
                <a:lnTo>
                  <a:pt x="84" y="76"/>
                </a:lnTo>
                <a:lnTo>
                  <a:pt x="86" y="76"/>
                </a:lnTo>
                <a:lnTo>
                  <a:pt x="86" y="73"/>
                </a:lnTo>
                <a:lnTo>
                  <a:pt x="89" y="73"/>
                </a:lnTo>
                <a:lnTo>
                  <a:pt x="89" y="70"/>
                </a:lnTo>
                <a:lnTo>
                  <a:pt x="89" y="68"/>
                </a:lnTo>
                <a:lnTo>
                  <a:pt x="92" y="68"/>
                </a:lnTo>
                <a:lnTo>
                  <a:pt x="92" y="65"/>
                </a:lnTo>
                <a:lnTo>
                  <a:pt x="94" y="65"/>
                </a:lnTo>
                <a:lnTo>
                  <a:pt x="94" y="68"/>
                </a:lnTo>
                <a:lnTo>
                  <a:pt x="97" y="68"/>
                </a:lnTo>
                <a:lnTo>
                  <a:pt x="97" y="70"/>
                </a:lnTo>
                <a:lnTo>
                  <a:pt x="97" y="73"/>
                </a:lnTo>
                <a:lnTo>
                  <a:pt x="100" y="73"/>
                </a:lnTo>
                <a:lnTo>
                  <a:pt x="102" y="73"/>
                </a:lnTo>
                <a:lnTo>
                  <a:pt x="102" y="70"/>
                </a:lnTo>
                <a:lnTo>
                  <a:pt x="102" y="68"/>
                </a:lnTo>
                <a:lnTo>
                  <a:pt x="102" y="65"/>
                </a:lnTo>
                <a:lnTo>
                  <a:pt x="102" y="63"/>
                </a:lnTo>
                <a:lnTo>
                  <a:pt x="102" y="60"/>
                </a:lnTo>
                <a:lnTo>
                  <a:pt x="102" y="57"/>
                </a:lnTo>
                <a:lnTo>
                  <a:pt x="105" y="57"/>
                </a:lnTo>
                <a:lnTo>
                  <a:pt x="105" y="55"/>
                </a:lnTo>
                <a:lnTo>
                  <a:pt x="107" y="55"/>
                </a:lnTo>
                <a:lnTo>
                  <a:pt x="107" y="57"/>
                </a:lnTo>
                <a:lnTo>
                  <a:pt x="107" y="60"/>
                </a:lnTo>
                <a:lnTo>
                  <a:pt x="107" y="63"/>
                </a:lnTo>
                <a:lnTo>
                  <a:pt x="110" y="60"/>
                </a:lnTo>
                <a:lnTo>
                  <a:pt x="110" y="57"/>
                </a:lnTo>
                <a:lnTo>
                  <a:pt x="110" y="55"/>
                </a:lnTo>
                <a:lnTo>
                  <a:pt x="110" y="52"/>
                </a:lnTo>
                <a:lnTo>
                  <a:pt x="110" y="50"/>
                </a:lnTo>
                <a:lnTo>
                  <a:pt x="110" y="47"/>
                </a:lnTo>
                <a:lnTo>
                  <a:pt x="110" y="44"/>
                </a:lnTo>
                <a:lnTo>
                  <a:pt x="113" y="44"/>
                </a:lnTo>
                <a:lnTo>
                  <a:pt x="113" y="42"/>
                </a:lnTo>
                <a:lnTo>
                  <a:pt x="115" y="42"/>
                </a:lnTo>
                <a:lnTo>
                  <a:pt x="113" y="39"/>
                </a:lnTo>
                <a:lnTo>
                  <a:pt x="115" y="39"/>
                </a:lnTo>
                <a:lnTo>
                  <a:pt x="115" y="37"/>
                </a:lnTo>
                <a:lnTo>
                  <a:pt x="115" y="34"/>
                </a:lnTo>
                <a:lnTo>
                  <a:pt x="118" y="34"/>
                </a:lnTo>
                <a:lnTo>
                  <a:pt x="118" y="31"/>
                </a:lnTo>
                <a:lnTo>
                  <a:pt x="120" y="31"/>
                </a:lnTo>
                <a:lnTo>
                  <a:pt x="120" y="29"/>
                </a:lnTo>
                <a:lnTo>
                  <a:pt x="123" y="29"/>
                </a:lnTo>
                <a:lnTo>
                  <a:pt x="123" y="26"/>
                </a:lnTo>
                <a:lnTo>
                  <a:pt x="126" y="26"/>
                </a:lnTo>
                <a:lnTo>
                  <a:pt x="126" y="23"/>
                </a:lnTo>
                <a:lnTo>
                  <a:pt x="128" y="23"/>
                </a:lnTo>
                <a:lnTo>
                  <a:pt x="131" y="23"/>
                </a:lnTo>
                <a:lnTo>
                  <a:pt x="133" y="23"/>
                </a:lnTo>
                <a:lnTo>
                  <a:pt x="133" y="26"/>
                </a:lnTo>
                <a:lnTo>
                  <a:pt x="136" y="29"/>
                </a:lnTo>
                <a:lnTo>
                  <a:pt x="139" y="29"/>
                </a:lnTo>
                <a:lnTo>
                  <a:pt x="141" y="29"/>
                </a:lnTo>
                <a:lnTo>
                  <a:pt x="144" y="29"/>
                </a:lnTo>
                <a:lnTo>
                  <a:pt x="147" y="31"/>
                </a:lnTo>
                <a:lnTo>
                  <a:pt x="147" y="34"/>
                </a:lnTo>
                <a:lnTo>
                  <a:pt x="144" y="34"/>
                </a:lnTo>
                <a:lnTo>
                  <a:pt x="144" y="37"/>
                </a:lnTo>
                <a:lnTo>
                  <a:pt x="141" y="37"/>
                </a:lnTo>
                <a:lnTo>
                  <a:pt x="141" y="39"/>
                </a:lnTo>
                <a:lnTo>
                  <a:pt x="141" y="42"/>
                </a:lnTo>
                <a:lnTo>
                  <a:pt x="141" y="44"/>
                </a:lnTo>
                <a:lnTo>
                  <a:pt x="144" y="44"/>
                </a:lnTo>
                <a:lnTo>
                  <a:pt x="144" y="42"/>
                </a:lnTo>
                <a:lnTo>
                  <a:pt x="147" y="42"/>
                </a:lnTo>
                <a:lnTo>
                  <a:pt x="147" y="44"/>
                </a:lnTo>
                <a:lnTo>
                  <a:pt x="147" y="47"/>
                </a:lnTo>
                <a:lnTo>
                  <a:pt x="147" y="50"/>
                </a:lnTo>
                <a:lnTo>
                  <a:pt x="144" y="50"/>
                </a:lnTo>
                <a:lnTo>
                  <a:pt x="144" y="52"/>
                </a:lnTo>
                <a:lnTo>
                  <a:pt x="144" y="55"/>
                </a:lnTo>
                <a:lnTo>
                  <a:pt x="144" y="52"/>
                </a:lnTo>
                <a:lnTo>
                  <a:pt x="141" y="52"/>
                </a:lnTo>
                <a:lnTo>
                  <a:pt x="139" y="50"/>
                </a:lnTo>
                <a:lnTo>
                  <a:pt x="139" y="52"/>
                </a:lnTo>
                <a:lnTo>
                  <a:pt x="136" y="55"/>
                </a:lnTo>
                <a:lnTo>
                  <a:pt x="136" y="57"/>
                </a:lnTo>
                <a:lnTo>
                  <a:pt x="139" y="60"/>
                </a:lnTo>
                <a:lnTo>
                  <a:pt x="139" y="63"/>
                </a:lnTo>
                <a:lnTo>
                  <a:pt x="141" y="65"/>
                </a:lnTo>
                <a:lnTo>
                  <a:pt x="141" y="68"/>
                </a:lnTo>
                <a:lnTo>
                  <a:pt x="141" y="70"/>
                </a:lnTo>
                <a:lnTo>
                  <a:pt x="141" y="73"/>
                </a:lnTo>
                <a:lnTo>
                  <a:pt x="144" y="76"/>
                </a:lnTo>
                <a:lnTo>
                  <a:pt x="144" y="78"/>
                </a:lnTo>
                <a:lnTo>
                  <a:pt x="144" y="81"/>
                </a:lnTo>
                <a:lnTo>
                  <a:pt x="141" y="84"/>
                </a:lnTo>
                <a:lnTo>
                  <a:pt x="139" y="84"/>
                </a:lnTo>
                <a:lnTo>
                  <a:pt x="139" y="86"/>
                </a:lnTo>
                <a:lnTo>
                  <a:pt x="136" y="86"/>
                </a:lnTo>
                <a:lnTo>
                  <a:pt x="139" y="89"/>
                </a:lnTo>
                <a:lnTo>
                  <a:pt x="141" y="89"/>
                </a:lnTo>
                <a:lnTo>
                  <a:pt x="141" y="91"/>
                </a:lnTo>
                <a:lnTo>
                  <a:pt x="144" y="94"/>
                </a:lnTo>
                <a:lnTo>
                  <a:pt x="147" y="94"/>
                </a:lnTo>
                <a:lnTo>
                  <a:pt x="147" y="97"/>
                </a:lnTo>
                <a:lnTo>
                  <a:pt x="147" y="99"/>
                </a:lnTo>
                <a:lnTo>
                  <a:pt x="149" y="102"/>
                </a:lnTo>
                <a:lnTo>
                  <a:pt x="149" y="107"/>
                </a:lnTo>
                <a:lnTo>
                  <a:pt x="149" y="104"/>
                </a:lnTo>
                <a:lnTo>
                  <a:pt x="152" y="104"/>
                </a:lnTo>
                <a:lnTo>
                  <a:pt x="152" y="102"/>
                </a:lnTo>
                <a:lnTo>
                  <a:pt x="154" y="102"/>
                </a:lnTo>
                <a:lnTo>
                  <a:pt x="157" y="102"/>
                </a:lnTo>
                <a:lnTo>
                  <a:pt x="160" y="102"/>
                </a:lnTo>
                <a:lnTo>
                  <a:pt x="160" y="104"/>
                </a:lnTo>
                <a:lnTo>
                  <a:pt x="160" y="107"/>
                </a:lnTo>
                <a:lnTo>
                  <a:pt x="160" y="110"/>
                </a:lnTo>
                <a:lnTo>
                  <a:pt x="162" y="110"/>
                </a:lnTo>
                <a:lnTo>
                  <a:pt x="162" y="112"/>
                </a:lnTo>
                <a:lnTo>
                  <a:pt x="160" y="112"/>
                </a:lnTo>
                <a:lnTo>
                  <a:pt x="160" y="117"/>
                </a:lnTo>
                <a:lnTo>
                  <a:pt x="160" y="120"/>
                </a:lnTo>
                <a:lnTo>
                  <a:pt x="160" y="123"/>
                </a:lnTo>
                <a:lnTo>
                  <a:pt x="165" y="123"/>
                </a:lnTo>
                <a:lnTo>
                  <a:pt x="165" y="125"/>
                </a:lnTo>
                <a:lnTo>
                  <a:pt x="165" y="128"/>
                </a:lnTo>
                <a:lnTo>
                  <a:pt x="167" y="128"/>
                </a:lnTo>
                <a:lnTo>
                  <a:pt x="167" y="131"/>
                </a:lnTo>
                <a:lnTo>
                  <a:pt x="167" y="133"/>
                </a:lnTo>
                <a:lnTo>
                  <a:pt x="170" y="133"/>
                </a:lnTo>
                <a:lnTo>
                  <a:pt x="167" y="133"/>
                </a:lnTo>
                <a:lnTo>
                  <a:pt x="167" y="136"/>
                </a:lnTo>
                <a:lnTo>
                  <a:pt x="167" y="138"/>
                </a:lnTo>
                <a:lnTo>
                  <a:pt x="170" y="138"/>
                </a:lnTo>
                <a:lnTo>
                  <a:pt x="170" y="141"/>
                </a:lnTo>
                <a:lnTo>
                  <a:pt x="170" y="144"/>
                </a:lnTo>
                <a:lnTo>
                  <a:pt x="170" y="146"/>
                </a:lnTo>
                <a:lnTo>
                  <a:pt x="170" y="149"/>
                </a:lnTo>
                <a:lnTo>
                  <a:pt x="170" y="151"/>
                </a:lnTo>
                <a:lnTo>
                  <a:pt x="173" y="151"/>
                </a:lnTo>
                <a:lnTo>
                  <a:pt x="173" y="154"/>
                </a:lnTo>
                <a:lnTo>
                  <a:pt x="170" y="154"/>
                </a:lnTo>
                <a:lnTo>
                  <a:pt x="170" y="151"/>
                </a:lnTo>
                <a:lnTo>
                  <a:pt x="167" y="151"/>
                </a:lnTo>
                <a:lnTo>
                  <a:pt x="167" y="149"/>
                </a:lnTo>
                <a:lnTo>
                  <a:pt x="165" y="149"/>
                </a:lnTo>
                <a:lnTo>
                  <a:pt x="165" y="151"/>
                </a:lnTo>
                <a:lnTo>
                  <a:pt x="165" y="149"/>
                </a:lnTo>
                <a:lnTo>
                  <a:pt x="162" y="149"/>
                </a:lnTo>
                <a:lnTo>
                  <a:pt x="162" y="151"/>
                </a:lnTo>
                <a:lnTo>
                  <a:pt x="160" y="151"/>
                </a:lnTo>
                <a:lnTo>
                  <a:pt x="160" y="149"/>
                </a:lnTo>
                <a:lnTo>
                  <a:pt x="157" y="149"/>
                </a:lnTo>
                <a:lnTo>
                  <a:pt x="157" y="151"/>
                </a:lnTo>
                <a:lnTo>
                  <a:pt x="154" y="151"/>
                </a:lnTo>
                <a:lnTo>
                  <a:pt x="154" y="154"/>
                </a:lnTo>
                <a:lnTo>
                  <a:pt x="157" y="157"/>
                </a:lnTo>
                <a:lnTo>
                  <a:pt x="160" y="157"/>
                </a:lnTo>
                <a:lnTo>
                  <a:pt x="162" y="157"/>
                </a:lnTo>
                <a:lnTo>
                  <a:pt x="162" y="159"/>
                </a:lnTo>
                <a:lnTo>
                  <a:pt x="165" y="159"/>
                </a:lnTo>
                <a:lnTo>
                  <a:pt x="165" y="162"/>
                </a:lnTo>
                <a:lnTo>
                  <a:pt x="165" y="165"/>
                </a:lnTo>
                <a:lnTo>
                  <a:pt x="162" y="167"/>
                </a:lnTo>
                <a:lnTo>
                  <a:pt x="162" y="172"/>
                </a:lnTo>
                <a:lnTo>
                  <a:pt x="162" y="175"/>
                </a:lnTo>
                <a:lnTo>
                  <a:pt x="162" y="178"/>
                </a:lnTo>
                <a:lnTo>
                  <a:pt x="162" y="180"/>
                </a:lnTo>
                <a:lnTo>
                  <a:pt x="162" y="183"/>
                </a:lnTo>
                <a:lnTo>
                  <a:pt x="160" y="183"/>
                </a:lnTo>
                <a:lnTo>
                  <a:pt x="157" y="183"/>
                </a:lnTo>
                <a:lnTo>
                  <a:pt x="154" y="185"/>
                </a:lnTo>
                <a:lnTo>
                  <a:pt x="157" y="188"/>
                </a:lnTo>
                <a:lnTo>
                  <a:pt x="157" y="191"/>
                </a:lnTo>
                <a:lnTo>
                  <a:pt x="157" y="193"/>
                </a:lnTo>
                <a:lnTo>
                  <a:pt x="160" y="193"/>
                </a:lnTo>
                <a:lnTo>
                  <a:pt x="162" y="193"/>
                </a:lnTo>
                <a:lnTo>
                  <a:pt x="165" y="196"/>
                </a:lnTo>
                <a:lnTo>
                  <a:pt x="165" y="198"/>
                </a:lnTo>
                <a:lnTo>
                  <a:pt x="167" y="201"/>
                </a:lnTo>
                <a:lnTo>
                  <a:pt x="167" y="204"/>
                </a:lnTo>
                <a:lnTo>
                  <a:pt x="167" y="206"/>
                </a:lnTo>
                <a:lnTo>
                  <a:pt x="170" y="206"/>
                </a:lnTo>
                <a:lnTo>
                  <a:pt x="170" y="209"/>
                </a:lnTo>
                <a:lnTo>
                  <a:pt x="173" y="212"/>
                </a:lnTo>
                <a:lnTo>
                  <a:pt x="175" y="214"/>
                </a:lnTo>
                <a:lnTo>
                  <a:pt x="175" y="217"/>
                </a:lnTo>
                <a:lnTo>
                  <a:pt x="175" y="214"/>
                </a:lnTo>
                <a:lnTo>
                  <a:pt x="175" y="212"/>
                </a:lnTo>
                <a:lnTo>
                  <a:pt x="173" y="209"/>
                </a:lnTo>
                <a:lnTo>
                  <a:pt x="173" y="206"/>
                </a:lnTo>
                <a:lnTo>
                  <a:pt x="170" y="206"/>
                </a:lnTo>
                <a:lnTo>
                  <a:pt x="170" y="204"/>
                </a:lnTo>
                <a:lnTo>
                  <a:pt x="170" y="201"/>
                </a:lnTo>
                <a:lnTo>
                  <a:pt x="167" y="201"/>
                </a:lnTo>
                <a:lnTo>
                  <a:pt x="167" y="198"/>
                </a:lnTo>
                <a:lnTo>
                  <a:pt x="167" y="196"/>
                </a:lnTo>
                <a:lnTo>
                  <a:pt x="167" y="193"/>
                </a:lnTo>
                <a:lnTo>
                  <a:pt x="167" y="191"/>
                </a:lnTo>
                <a:lnTo>
                  <a:pt x="170" y="191"/>
                </a:lnTo>
                <a:lnTo>
                  <a:pt x="170" y="188"/>
                </a:lnTo>
                <a:lnTo>
                  <a:pt x="170" y="191"/>
                </a:lnTo>
                <a:lnTo>
                  <a:pt x="173" y="191"/>
                </a:lnTo>
                <a:lnTo>
                  <a:pt x="175" y="193"/>
                </a:lnTo>
                <a:lnTo>
                  <a:pt x="178" y="193"/>
                </a:lnTo>
                <a:lnTo>
                  <a:pt x="180" y="196"/>
                </a:lnTo>
                <a:lnTo>
                  <a:pt x="180" y="193"/>
                </a:lnTo>
                <a:lnTo>
                  <a:pt x="183" y="193"/>
                </a:lnTo>
                <a:lnTo>
                  <a:pt x="186" y="193"/>
                </a:lnTo>
                <a:lnTo>
                  <a:pt x="186" y="196"/>
                </a:lnTo>
                <a:lnTo>
                  <a:pt x="188" y="198"/>
                </a:lnTo>
                <a:lnTo>
                  <a:pt x="188" y="201"/>
                </a:lnTo>
                <a:lnTo>
                  <a:pt x="191" y="201"/>
                </a:lnTo>
                <a:lnTo>
                  <a:pt x="191" y="198"/>
                </a:lnTo>
                <a:lnTo>
                  <a:pt x="194" y="201"/>
                </a:lnTo>
                <a:lnTo>
                  <a:pt x="196" y="201"/>
                </a:lnTo>
                <a:lnTo>
                  <a:pt x="199" y="201"/>
                </a:lnTo>
                <a:lnTo>
                  <a:pt x="199" y="204"/>
                </a:lnTo>
                <a:lnTo>
                  <a:pt x="201" y="204"/>
                </a:lnTo>
                <a:lnTo>
                  <a:pt x="204" y="204"/>
                </a:lnTo>
                <a:lnTo>
                  <a:pt x="204" y="206"/>
                </a:lnTo>
                <a:lnTo>
                  <a:pt x="204" y="209"/>
                </a:lnTo>
                <a:lnTo>
                  <a:pt x="204" y="212"/>
                </a:lnTo>
                <a:lnTo>
                  <a:pt x="204" y="214"/>
                </a:lnTo>
                <a:lnTo>
                  <a:pt x="204" y="217"/>
                </a:lnTo>
                <a:lnTo>
                  <a:pt x="204" y="214"/>
                </a:lnTo>
                <a:lnTo>
                  <a:pt x="207" y="214"/>
                </a:lnTo>
                <a:lnTo>
                  <a:pt x="209" y="214"/>
                </a:lnTo>
                <a:lnTo>
                  <a:pt x="212" y="214"/>
                </a:lnTo>
                <a:lnTo>
                  <a:pt x="212" y="212"/>
                </a:lnTo>
                <a:lnTo>
                  <a:pt x="214" y="212"/>
                </a:lnTo>
                <a:lnTo>
                  <a:pt x="214" y="214"/>
                </a:lnTo>
                <a:lnTo>
                  <a:pt x="217" y="214"/>
                </a:lnTo>
                <a:lnTo>
                  <a:pt x="220" y="214"/>
                </a:lnTo>
                <a:lnTo>
                  <a:pt x="222" y="214"/>
                </a:lnTo>
                <a:lnTo>
                  <a:pt x="222" y="217"/>
                </a:lnTo>
                <a:lnTo>
                  <a:pt x="225" y="217"/>
                </a:lnTo>
                <a:lnTo>
                  <a:pt x="225" y="219"/>
                </a:lnTo>
                <a:lnTo>
                  <a:pt x="225" y="222"/>
                </a:lnTo>
                <a:lnTo>
                  <a:pt x="225" y="225"/>
                </a:lnTo>
                <a:lnTo>
                  <a:pt x="227" y="225"/>
                </a:lnTo>
                <a:lnTo>
                  <a:pt x="227" y="227"/>
                </a:lnTo>
                <a:lnTo>
                  <a:pt x="230" y="227"/>
                </a:lnTo>
                <a:lnTo>
                  <a:pt x="233" y="227"/>
                </a:lnTo>
                <a:lnTo>
                  <a:pt x="233" y="230"/>
                </a:lnTo>
                <a:lnTo>
                  <a:pt x="230" y="230"/>
                </a:lnTo>
                <a:lnTo>
                  <a:pt x="227" y="230"/>
                </a:lnTo>
                <a:lnTo>
                  <a:pt x="227" y="232"/>
                </a:lnTo>
                <a:lnTo>
                  <a:pt x="225" y="232"/>
                </a:lnTo>
                <a:lnTo>
                  <a:pt x="225" y="235"/>
                </a:lnTo>
                <a:lnTo>
                  <a:pt x="225" y="232"/>
                </a:lnTo>
                <a:lnTo>
                  <a:pt x="225" y="235"/>
                </a:lnTo>
                <a:lnTo>
                  <a:pt x="227" y="238"/>
                </a:lnTo>
                <a:lnTo>
                  <a:pt x="227" y="240"/>
                </a:lnTo>
                <a:lnTo>
                  <a:pt x="225" y="240"/>
                </a:lnTo>
                <a:lnTo>
                  <a:pt x="222" y="240"/>
                </a:lnTo>
                <a:lnTo>
                  <a:pt x="222" y="243"/>
                </a:lnTo>
                <a:lnTo>
                  <a:pt x="220" y="243"/>
                </a:lnTo>
                <a:lnTo>
                  <a:pt x="220" y="245"/>
                </a:lnTo>
                <a:lnTo>
                  <a:pt x="217" y="245"/>
                </a:lnTo>
                <a:lnTo>
                  <a:pt x="217" y="248"/>
                </a:lnTo>
                <a:lnTo>
                  <a:pt x="217" y="251"/>
                </a:lnTo>
                <a:lnTo>
                  <a:pt x="220" y="251"/>
                </a:lnTo>
                <a:lnTo>
                  <a:pt x="220" y="253"/>
                </a:lnTo>
                <a:lnTo>
                  <a:pt x="222" y="253"/>
                </a:lnTo>
                <a:lnTo>
                  <a:pt x="222" y="256"/>
                </a:lnTo>
                <a:lnTo>
                  <a:pt x="222" y="259"/>
                </a:lnTo>
                <a:lnTo>
                  <a:pt x="222" y="261"/>
                </a:lnTo>
                <a:lnTo>
                  <a:pt x="225" y="261"/>
                </a:lnTo>
                <a:lnTo>
                  <a:pt x="225" y="264"/>
                </a:lnTo>
                <a:lnTo>
                  <a:pt x="225" y="266"/>
                </a:lnTo>
                <a:lnTo>
                  <a:pt x="227" y="266"/>
                </a:lnTo>
                <a:lnTo>
                  <a:pt x="227" y="269"/>
                </a:lnTo>
                <a:lnTo>
                  <a:pt x="227" y="272"/>
                </a:lnTo>
                <a:lnTo>
                  <a:pt x="227" y="274"/>
                </a:lnTo>
                <a:lnTo>
                  <a:pt x="225" y="274"/>
                </a:lnTo>
                <a:lnTo>
                  <a:pt x="225" y="277"/>
                </a:lnTo>
                <a:lnTo>
                  <a:pt x="227" y="277"/>
                </a:lnTo>
                <a:lnTo>
                  <a:pt x="227" y="279"/>
                </a:lnTo>
                <a:lnTo>
                  <a:pt x="225" y="279"/>
                </a:lnTo>
                <a:lnTo>
                  <a:pt x="225" y="277"/>
                </a:lnTo>
                <a:lnTo>
                  <a:pt x="222" y="277"/>
                </a:lnTo>
                <a:lnTo>
                  <a:pt x="220" y="277"/>
                </a:lnTo>
                <a:lnTo>
                  <a:pt x="220" y="274"/>
                </a:lnTo>
                <a:lnTo>
                  <a:pt x="217" y="274"/>
                </a:lnTo>
                <a:lnTo>
                  <a:pt x="217" y="277"/>
                </a:lnTo>
                <a:lnTo>
                  <a:pt x="214" y="277"/>
                </a:lnTo>
                <a:lnTo>
                  <a:pt x="214" y="274"/>
                </a:lnTo>
                <a:lnTo>
                  <a:pt x="212" y="274"/>
                </a:lnTo>
                <a:lnTo>
                  <a:pt x="212" y="277"/>
                </a:lnTo>
                <a:lnTo>
                  <a:pt x="209" y="277"/>
                </a:lnTo>
                <a:lnTo>
                  <a:pt x="209" y="279"/>
                </a:lnTo>
                <a:lnTo>
                  <a:pt x="212" y="279"/>
                </a:lnTo>
                <a:lnTo>
                  <a:pt x="212" y="282"/>
                </a:lnTo>
                <a:lnTo>
                  <a:pt x="212" y="285"/>
                </a:lnTo>
                <a:lnTo>
                  <a:pt x="212" y="287"/>
                </a:lnTo>
                <a:lnTo>
                  <a:pt x="214" y="287"/>
                </a:lnTo>
                <a:lnTo>
                  <a:pt x="214" y="290"/>
                </a:lnTo>
                <a:lnTo>
                  <a:pt x="214" y="292"/>
                </a:lnTo>
                <a:lnTo>
                  <a:pt x="217" y="292"/>
                </a:lnTo>
                <a:lnTo>
                  <a:pt x="217" y="295"/>
                </a:lnTo>
                <a:lnTo>
                  <a:pt x="220" y="298"/>
                </a:lnTo>
                <a:lnTo>
                  <a:pt x="217" y="298"/>
                </a:lnTo>
                <a:lnTo>
                  <a:pt x="217" y="300"/>
                </a:lnTo>
                <a:lnTo>
                  <a:pt x="214" y="300"/>
                </a:lnTo>
                <a:lnTo>
                  <a:pt x="212" y="300"/>
                </a:lnTo>
                <a:lnTo>
                  <a:pt x="214" y="300"/>
                </a:lnTo>
                <a:lnTo>
                  <a:pt x="214" y="303"/>
                </a:lnTo>
                <a:lnTo>
                  <a:pt x="212" y="303"/>
                </a:lnTo>
                <a:lnTo>
                  <a:pt x="214" y="303"/>
                </a:lnTo>
                <a:lnTo>
                  <a:pt x="212" y="303"/>
                </a:lnTo>
                <a:lnTo>
                  <a:pt x="209" y="303"/>
                </a:lnTo>
                <a:lnTo>
                  <a:pt x="207" y="303"/>
                </a:lnTo>
                <a:lnTo>
                  <a:pt x="207" y="306"/>
                </a:lnTo>
                <a:lnTo>
                  <a:pt x="204" y="306"/>
                </a:lnTo>
                <a:lnTo>
                  <a:pt x="204" y="303"/>
                </a:lnTo>
                <a:lnTo>
                  <a:pt x="204" y="306"/>
                </a:lnTo>
                <a:lnTo>
                  <a:pt x="204" y="303"/>
                </a:lnTo>
                <a:lnTo>
                  <a:pt x="201" y="303"/>
                </a:lnTo>
                <a:lnTo>
                  <a:pt x="199" y="303"/>
                </a:lnTo>
                <a:lnTo>
                  <a:pt x="196" y="303"/>
                </a:lnTo>
                <a:lnTo>
                  <a:pt x="196" y="306"/>
                </a:lnTo>
                <a:lnTo>
                  <a:pt x="194" y="306"/>
                </a:lnTo>
                <a:lnTo>
                  <a:pt x="194" y="308"/>
                </a:lnTo>
                <a:lnTo>
                  <a:pt x="191" y="308"/>
                </a:lnTo>
                <a:lnTo>
                  <a:pt x="191" y="311"/>
                </a:lnTo>
                <a:lnTo>
                  <a:pt x="194" y="311"/>
                </a:lnTo>
                <a:lnTo>
                  <a:pt x="194" y="313"/>
                </a:lnTo>
                <a:lnTo>
                  <a:pt x="196" y="313"/>
                </a:lnTo>
                <a:lnTo>
                  <a:pt x="196" y="316"/>
                </a:lnTo>
                <a:lnTo>
                  <a:pt x="199" y="316"/>
                </a:lnTo>
                <a:lnTo>
                  <a:pt x="199" y="319"/>
                </a:lnTo>
                <a:lnTo>
                  <a:pt x="201" y="319"/>
                </a:lnTo>
                <a:lnTo>
                  <a:pt x="201" y="321"/>
                </a:lnTo>
                <a:lnTo>
                  <a:pt x="204" y="321"/>
                </a:lnTo>
                <a:lnTo>
                  <a:pt x="204" y="324"/>
                </a:lnTo>
                <a:lnTo>
                  <a:pt x="201" y="324"/>
                </a:lnTo>
                <a:lnTo>
                  <a:pt x="201" y="326"/>
                </a:lnTo>
                <a:lnTo>
                  <a:pt x="204" y="329"/>
                </a:lnTo>
                <a:lnTo>
                  <a:pt x="204" y="332"/>
                </a:lnTo>
                <a:lnTo>
                  <a:pt x="204" y="334"/>
                </a:lnTo>
                <a:lnTo>
                  <a:pt x="204" y="337"/>
                </a:lnTo>
                <a:lnTo>
                  <a:pt x="207" y="337"/>
                </a:lnTo>
                <a:lnTo>
                  <a:pt x="207" y="340"/>
                </a:lnTo>
                <a:lnTo>
                  <a:pt x="204" y="340"/>
                </a:lnTo>
                <a:lnTo>
                  <a:pt x="204" y="342"/>
                </a:lnTo>
                <a:lnTo>
                  <a:pt x="201" y="342"/>
                </a:lnTo>
                <a:lnTo>
                  <a:pt x="201" y="345"/>
                </a:lnTo>
                <a:lnTo>
                  <a:pt x="199" y="345"/>
                </a:lnTo>
                <a:lnTo>
                  <a:pt x="199" y="347"/>
                </a:lnTo>
                <a:lnTo>
                  <a:pt x="196" y="347"/>
                </a:lnTo>
                <a:lnTo>
                  <a:pt x="196" y="350"/>
                </a:lnTo>
                <a:lnTo>
                  <a:pt x="196" y="353"/>
                </a:lnTo>
                <a:lnTo>
                  <a:pt x="194" y="353"/>
                </a:lnTo>
                <a:lnTo>
                  <a:pt x="191" y="353"/>
                </a:lnTo>
                <a:lnTo>
                  <a:pt x="191" y="355"/>
                </a:lnTo>
                <a:lnTo>
                  <a:pt x="188" y="355"/>
                </a:lnTo>
                <a:lnTo>
                  <a:pt x="186" y="355"/>
                </a:lnTo>
                <a:lnTo>
                  <a:pt x="183" y="355"/>
                </a:lnTo>
                <a:lnTo>
                  <a:pt x="180" y="355"/>
                </a:lnTo>
                <a:lnTo>
                  <a:pt x="178" y="355"/>
                </a:lnTo>
                <a:lnTo>
                  <a:pt x="175" y="355"/>
                </a:lnTo>
                <a:lnTo>
                  <a:pt x="175" y="353"/>
                </a:lnTo>
                <a:lnTo>
                  <a:pt x="173" y="353"/>
                </a:lnTo>
                <a:lnTo>
                  <a:pt x="170" y="353"/>
                </a:lnTo>
                <a:lnTo>
                  <a:pt x="170" y="350"/>
                </a:lnTo>
                <a:lnTo>
                  <a:pt x="167" y="350"/>
                </a:lnTo>
                <a:lnTo>
                  <a:pt x="165" y="350"/>
                </a:lnTo>
                <a:lnTo>
                  <a:pt x="162" y="350"/>
                </a:lnTo>
                <a:lnTo>
                  <a:pt x="162" y="347"/>
                </a:lnTo>
                <a:lnTo>
                  <a:pt x="160" y="347"/>
                </a:lnTo>
                <a:lnTo>
                  <a:pt x="157" y="347"/>
                </a:lnTo>
                <a:lnTo>
                  <a:pt x="154" y="345"/>
                </a:lnTo>
                <a:lnTo>
                  <a:pt x="152" y="345"/>
                </a:lnTo>
                <a:lnTo>
                  <a:pt x="152" y="342"/>
                </a:lnTo>
                <a:lnTo>
                  <a:pt x="152" y="345"/>
                </a:lnTo>
                <a:lnTo>
                  <a:pt x="149" y="345"/>
                </a:lnTo>
                <a:lnTo>
                  <a:pt x="147" y="345"/>
                </a:lnTo>
                <a:lnTo>
                  <a:pt x="144" y="345"/>
                </a:lnTo>
                <a:lnTo>
                  <a:pt x="144" y="342"/>
                </a:lnTo>
                <a:lnTo>
                  <a:pt x="141" y="342"/>
                </a:lnTo>
                <a:lnTo>
                  <a:pt x="141" y="345"/>
                </a:lnTo>
                <a:lnTo>
                  <a:pt x="139" y="345"/>
                </a:lnTo>
                <a:lnTo>
                  <a:pt x="136" y="345"/>
                </a:lnTo>
                <a:lnTo>
                  <a:pt x="136" y="342"/>
                </a:lnTo>
                <a:lnTo>
                  <a:pt x="136" y="340"/>
                </a:lnTo>
                <a:lnTo>
                  <a:pt x="136" y="337"/>
                </a:lnTo>
                <a:lnTo>
                  <a:pt x="133" y="337"/>
                </a:lnTo>
                <a:lnTo>
                  <a:pt x="136" y="337"/>
                </a:lnTo>
                <a:lnTo>
                  <a:pt x="133" y="337"/>
                </a:lnTo>
                <a:lnTo>
                  <a:pt x="133" y="340"/>
                </a:lnTo>
                <a:lnTo>
                  <a:pt x="133" y="337"/>
                </a:lnTo>
                <a:lnTo>
                  <a:pt x="131" y="337"/>
                </a:lnTo>
                <a:lnTo>
                  <a:pt x="128" y="334"/>
                </a:lnTo>
                <a:lnTo>
                  <a:pt x="128" y="332"/>
                </a:lnTo>
                <a:lnTo>
                  <a:pt x="126" y="332"/>
                </a:lnTo>
                <a:lnTo>
                  <a:pt x="126" y="329"/>
                </a:lnTo>
                <a:lnTo>
                  <a:pt x="123" y="329"/>
                </a:lnTo>
                <a:lnTo>
                  <a:pt x="123" y="326"/>
                </a:lnTo>
                <a:lnTo>
                  <a:pt x="120" y="326"/>
                </a:lnTo>
                <a:lnTo>
                  <a:pt x="120" y="324"/>
                </a:lnTo>
                <a:lnTo>
                  <a:pt x="120" y="321"/>
                </a:lnTo>
                <a:lnTo>
                  <a:pt x="120" y="319"/>
                </a:lnTo>
                <a:lnTo>
                  <a:pt x="118" y="319"/>
                </a:lnTo>
                <a:lnTo>
                  <a:pt x="115" y="319"/>
                </a:lnTo>
                <a:lnTo>
                  <a:pt x="115" y="316"/>
                </a:lnTo>
                <a:lnTo>
                  <a:pt x="115" y="319"/>
                </a:lnTo>
                <a:lnTo>
                  <a:pt x="113" y="319"/>
                </a:lnTo>
                <a:lnTo>
                  <a:pt x="110" y="319"/>
                </a:lnTo>
                <a:lnTo>
                  <a:pt x="107" y="319"/>
                </a:lnTo>
                <a:lnTo>
                  <a:pt x="107" y="321"/>
                </a:lnTo>
                <a:lnTo>
                  <a:pt x="107" y="324"/>
                </a:lnTo>
                <a:lnTo>
                  <a:pt x="107" y="326"/>
                </a:lnTo>
                <a:lnTo>
                  <a:pt x="107" y="329"/>
                </a:lnTo>
                <a:lnTo>
                  <a:pt x="107" y="332"/>
                </a:lnTo>
                <a:lnTo>
                  <a:pt x="107" y="334"/>
                </a:lnTo>
                <a:lnTo>
                  <a:pt x="107" y="337"/>
                </a:lnTo>
                <a:lnTo>
                  <a:pt x="105" y="337"/>
                </a:lnTo>
                <a:lnTo>
                  <a:pt x="105" y="340"/>
                </a:lnTo>
                <a:lnTo>
                  <a:pt x="105" y="342"/>
                </a:lnTo>
                <a:lnTo>
                  <a:pt x="102" y="342"/>
                </a:lnTo>
                <a:lnTo>
                  <a:pt x="100" y="342"/>
                </a:lnTo>
                <a:lnTo>
                  <a:pt x="97" y="342"/>
                </a:lnTo>
                <a:lnTo>
                  <a:pt x="97" y="345"/>
                </a:lnTo>
                <a:lnTo>
                  <a:pt x="100" y="345"/>
                </a:lnTo>
                <a:lnTo>
                  <a:pt x="97" y="345"/>
                </a:lnTo>
                <a:lnTo>
                  <a:pt x="94" y="347"/>
                </a:lnTo>
                <a:lnTo>
                  <a:pt x="94" y="345"/>
                </a:lnTo>
                <a:lnTo>
                  <a:pt x="92" y="345"/>
                </a:lnTo>
                <a:lnTo>
                  <a:pt x="92" y="342"/>
                </a:lnTo>
                <a:lnTo>
                  <a:pt x="89" y="342"/>
                </a:lnTo>
                <a:lnTo>
                  <a:pt x="86" y="342"/>
                </a:lnTo>
                <a:lnTo>
                  <a:pt x="84" y="342"/>
                </a:lnTo>
                <a:lnTo>
                  <a:pt x="84" y="340"/>
                </a:lnTo>
                <a:lnTo>
                  <a:pt x="81" y="340"/>
                </a:lnTo>
                <a:lnTo>
                  <a:pt x="81" y="337"/>
                </a:lnTo>
                <a:lnTo>
                  <a:pt x="79" y="337"/>
                </a:lnTo>
                <a:lnTo>
                  <a:pt x="79" y="334"/>
                </a:lnTo>
                <a:lnTo>
                  <a:pt x="81" y="334"/>
                </a:lnTo>
                <a:lnTo>
                  <a:pt x="79" y="334"/>
                </a:lnTo>
                <a:lnTo>
                  <a:pt x="79" y="332"/>
                </a:lnTo>
                <a:lnTo>
                  <a:pt x="79" y="329"/>
                </a:lnTo>
                <a:lnTo>
                  <a:pt x="76" y="329"/>
                </a:lnTo>
                <a:lnTo>
                  <a:pt x="76" y="332"/>
                </a:lnTo>
                <a:lnTo>
                  <a:pt x="76" y="329"/>
                </a:lnTo>
                <a:lnTo>
                  <a:pt x="73" y="329"/>
                </a:lnTo>
                <a:lnTo>
                  <a:pt x="73" y="326"/>
                </a:lnTo>
                <a:lnTo>
                  <a:pt x="76" y="326"/>
                </a:lnTo>
                <a:lnTo>
                  <a:pt x="76" y="324"/>
                </a:lnTo>
                <a:lnTo>
                  <a:pt x="73" y="326"/>
                </a:lnTo>
                <a:lnTo>
                  <a:pt x="71" y="326"/>
                </a:lnTo>
                <a:lnTo>
                  <a:pt x="73" y="326"/>
                </a:lnTo>
                <a:lnTo>
                  <a:pt x="73" y="324"/>
                </a:lnTo>
                <a:lnTo>
                  <a:pt x="71" y="326"/>
                </a:lnTo>
                <a:lnTo>
                  <a:pt x="71" y="324"/>
                </a:lnTo>
                <a:lnTo>
                  <a:pt x="71" y="326"/>
                </a:lnTo>
                <a:lnTo>
                  <a:pt x="71" y="324"/>
                </a:lnTo>
                <a:lnTo>
                  <a:pt x="68" y="324"/>
                </a:lnTo>
                <a:lnTo>
                  <a:pt x="66" y="324"/>
                </a:lnTo>
                <a:lnTo>
                  <a:pt x="66" y="326"/>
                </a:lnTo>
                <a:lnTo>
                  <a:pt x="63" y="326"/>
                </a:lnTo>
                <a:lnTo>
                  <a:pt x="63" y="324"/>
                </a:lnTo>
                <a:lnTo>
                  <a:pt x="60" y="324"/>
                </a:lnTo>
                <a:lnTo>
                  <a:pt x="60" y="321"/>
                </a:lnTo>
                <a:lnTo>
                  <a:pt x="60" y="324"/>
                </a:lnTo>
                <a:lnTo>
                  <a:pt x="58" y="324"/>
                </a:lnTo>
                <a:lnTo>
                  <a:pt x="58" y="321"/>
                </a:lnTo>
                <a:lnTo>
                  <a:pt x="58" y="319"/>
                </a:lnTo>
                <a:lnTo>
                  <a:pt x="55" y="319"/>
                </a:lnTo>
                <a:lnTo>
                  <a:pt x="58" y="319"/>
                </a:lnTo>
                <a:lnTo>
                  <a:pt x="58" y="316"/>
                </a:lnTo>
                <a:lnTo>
                  <a:pt x="55" y="316"/>
                </a:lnTo>
                <a:lnTo>
                  <a:pt x="55" y="313"/>
                </a:lnTo>
                <a:lnTo>
                  <a:pt x="53" y="313"/>
                </a:lnTo>
                <a:lnTo>
                  <a:pt x="53" y="311"/>
                </a:lnTo>
                <a:lnTo>
                  <a:pt x="50" y="311"/>
                </a:lnTo>
                <a:lnTo>
                  <a:pt x="50" y="308"/>
                </a:lnTo>
                <a:lnTo>
                  <a:pt x="47" y="308"/>
                </a:lnTo>
                <a:lnTo>
                  <a:pt x="50" y="308"/>
                </a:lnTo>
                <a:lnTo>
                  <a:pt x="47" y="308"/>
                </a:lnTo>
                <a:lnTo>
                  <a:pt x="45" y="308"/>
                </a:lnTo>
                <a:lnTo>
                  <a:pt x="45" y="306"/>
                </a:lnTo>
                <a:lnTo>
                  <a:pt x="42" y="306"/>
                </a:lnTo>
                <a:lnTo>
                  <a:pt x="42" y="303"/>
                </a:lnTo>
                <a:lnTo>
                  <a:pt x="42" y="300"/>
                </a:lnTo>
                <a:lnTo>
                  <a:pt x="42" y="298"/>
                </a:lnTo>
                <a:lnTo>
                  <a:pt x="40" y="298"/>
                </a:lnTo>
                <a:lnTo>
                  <a:pt x="40" y="295"/>
                </a:lnTo>
                <a:lnTo>
                  <a:pt x="40" y="292"/>
                </a:lnTo>
                <a:lnTo>
                  <a:pt x="40" y="290"/>
                </a:lnTo>
                <a:lnTo>
                  <a:pt x="37" y="290"/>
                </a:lnTo>
                <a:lnTo>
                  <a:pt x="37" y="287"/>
                </a:lnTo>
                <a:lnTo>
                  <a:pt x="37" y="285"/>
                </a:lnTo>
                <a:lnTo>
                  <a:pt x="37" y="282"/>
                </a:lnTo>
                <a:lnTo>
                  <a:pt x="37" y="279"/>
                </a:lnTo>
                <a:lnTo>
                  <a:pt x="34" y="279"/>
                </a:lnTo>
                <a:lnTo>
                  <a:pt x="34" y="282"/>
                </a:lnTo>
                <a:lnTo>
                  <a:pt x="34" y="279"/>
                </a:lnTo>
                <a:lnTo>
                  <a:pt x="32" y="279"/>
                </a:lnTo>
                <a:lnTo>
                  <a:pt x="32" y="277"/>
                </a:lnTo>
                <a:lnTo>
                  <a:pt x="32" y="279"/>
                </a:lnTo>
                <a:lnTo>
                  <a:pt x="32" y="277"/>
                </a:lnTo>
                <a:lnTo>
                  <a:pt x="29" y="277"/>
                </a:lnTo>
                <a:lnTo>
                  <a:pt x="29" y="274"/>
                </a:lnTo>
                <a:lnTo>
                  <a:pt x="26" y="274"/>
                </a:lnTo>
                <a:lnTo>
                  <a:pt x="26" y="272"/>
                </a:lnTo>
                <a:lnTo>
                  <a:pt x="26" y="269"/>
                </a:lnTo>
                <a:lnTo>
                  <a:pt x="29" y="269"/>
                </a:lnTo>
                <a:lnTo>
                  <a:pt x="26" y="269"/>
                </a:lnTo>
                <a:lnTo>
                  <a:pt x="26" y="266"/>
                </a:lnTo>
                <a:lnTo>
                  <a:pt x="24" y="266"/>
                </a:lnTo>
                <a:lnTo>
                  <a:pt x="24" y="264"/>
                </a:lnTo>
                <a:lnTo>
                  <a:pt x="26" y="264"/>
                </a:lnTo>
                <a:lnTo>
                  <a:pt x="26" y="261"/>
                </a:lnTo>
                <a:lnTo>
                  <a:pt x="26" y="259"/>
                </a:lnTo>
                <a:lnTo>
                  <a:pt x="29" y="259"/>
                </a:lnTo>
                <a:lnTo>
                  <a:pt x="29" y="256"/>
                </a:lnTo>
                <a:lnTo>
                  <a:pt x="29" y="253"/>
                </a:lnTo>
                <a:lnTo>
                  <a:pt x="32" y="253"/>
                </a:lnTo>
                <a:lnTo>
                  <a:pt x="32" y="251"/>
                </a:lnTo>
                <a:lnTo>
                  <a:pt x="32" y="248"/>
                </a:lnTo>
                <a:lnTo>
                  <a:pt x="29" y="245"/>
                </a:lnTo>
                <a:lnTo>
                  <a:pt x="29" y="243"/>
                </a:lnTo>
                <a:lnTo>
                  <a:pt x="26" y="243"/>
                </a:lnTo>
                <a:lnTo>
                  <a:pt x="26" y="240"/>
                </a:lnTo>
                <a:lnTo>
                  <a:pt x="29" y="240"/>
                </a:lnTo>
                <a:lnTo>
                  <a:pt x="29" y="238"/>
                </a:lnTo>
                <a:lnTo>
                  <a:pt x="32" y="238"/>
                </a:lnTo>
                <a:lnTo>
                  <a:pt x="32" y="240"/>
                </a:lnTo>
                <a:lnTo>
                  <a:pt x="34" y="240"/>
                </a:lnTo>
                <a:lnTo>
                  <a:pt x="34" y="238"/>
                </a:lnTo>
                <a:lnTo>
                  <a:pt x="37" y="238"/>
                </a:lnTo>
                <a:lnTo>
                  <a:pt x="37" y="235"/>
                </a:lnTo>
                <a:lnTo>
                  <a:pt x="40" y="235"/>
                </a:lnTo>
                <a:lnTo>
                  <a:pt x="40" y="232"/>
                </a:lnTo>
                <a:lnTo>
                  <a:pt x="40" y="230"/>
                </a:lnTo>
                <a:lnTo>
                  <a:pt x="40" y="227"/>
                </a:lnTo>
                <a:lnTo>
                  <a:pt x="42" y="227"/>
                </a:lnTo>
                <a:lnTo>
                  <a:pt x="42" y="225"/>
                </a:lnTo>
                <a:lnTo>
                  <a:pt x="45" y="225"/>
                </a:lnTo>
                <a:lnTo>
                  <a:pt x="47" y="222"/>
                </a:lnTo>
                <a:lnTo>
                  <a:pt x="50" y="222"/>
                </a:lnTo>
                <a:lnTo>
                  <a:pt x="53" y="217"/>
                </a:lnTo>
                <a:lnTo>
                  <a:pt x="53" y="214"/>
                </a:lnTo>
                <a:lnTo>
                  <a:pt x="55" y="214"/>
                </a:lnTo>
                <a:lnTo>
                  <a:pt x="55" y="212"/>
                </a:lnTo>
                <a:lnTo>
                  <a:pt x="53" y="212"/>
                </a:lnTo>
                <a:lnTo>
                  <a:pt x="50" y="209"/>
                </a:lnTo>
                <a:lnTo>
                  <a:pt x="47" y="209"/>
                </a:lnTo>
                <a:lnTo>
                  <a:pt x="47" y="206"/>
                </a:lnTo>
                <a:lnTo>
                  <a:pt x="45" y="206"/>
                </a:lnTo>
                <a:lnTo>
                  <a:pt x="42" y="204"/>
                </a:lnTo>
                <a:lnTo>
                  <a:pt x="42" y="201"/>
                </a:lnTo>
                <a:lnTo>
                  <a:pt x="42" y="196"/>
                </a:lnTo>
                <a:lnTo>
                  <a:pt x="40" y="196"/>
                </a:lnTo>
                <a:lnTo>
                  <a:pt x="40" y="193"/>
                </a:lnTo>
                <a:lnTo>
                  <a:pt x="40" y="191"/>
                </a:lnTo>
                <a:lnTo>
                  <a:pt x="40" y="188"/>
                </a:lnTo>
                <a:lnTo>
                  <a:pt x="42" y="188"/>
                </a:lnTo>
                <a:lnTo>
                  <a:pt x="42" y="185"/>
                </a:lnTo>
                <a:lnTo>
                  <a:pt x="45" y="183"/>
                </a:lnTo>
                <a:lnTo>
                  <a:pt x="47" y="183"/>
                </a:lnTo>
                <a:lnTo>
                  <a:pt x="50" y="185"/>
                </a:lnTo>
                <a:lnTo>
                  <a:pt x="50" y="188"/>
                </a:lnTo>
                <a:lnTo>
                  <a:pt x="50" y="191"/>
                </a:lnTo>
                <a:lnTo>
                  <a:pt x="53" y="191"/>
                </a:lnTo>
                <a:lnTo>
                  <a:pt x="55" y="193"/>
                </a:lnTo>
                <a:lnTo>
                  <a:pt x="58" y="193"/>
                </a:lnTo>
                <a:lnTo>
                  <a:pt x="60" y="193"/>
                </a:lnTo>
                <a:lnTo>
                  <a:pt x="63" y="196"/>
                </a:lnTo>
                <a:lnTo>
                  <a:pt x="68" y="196"/>
                </a:lnTo>
                <a:lnTo>
                  <a:pt x="68" y="193"/>
                </a:lnTo>
                <a:lnTo>
                  <a:pt x="66" y="191"/>
                </a:lnTo>
                <a:lnTo>
                  <a:pt x="66" y="188"/>
                </a:lnTo>
                <a:lnTo>
                  <a:pt x="66" y="185"/>
                </a:lnTo>
                <a:lnTo>
                  <a:pt x="63" y="185"/>
                </a:lnTo>
                <a:lnTo>
                  <a:pt x="63" y="183"/>
                </a:lnTo>
                <a:lnTo>
                  <a:pt x="60" y="183"/>
                </a:lnTo>
                <a:lnTo>
                  <a:pt x="58" y="183"/>
                </a:lnTo>
                <a:lnTo>
                  <a:pt x="58" y="180"/>
                </a:lnTo>
                <a:lnTo>
                  <a:pt x="58" y="178"/>
                </a:lnTo>
                <a:lnTo>
                  <a:pt x="55" y="178"/>
                </a:lnTo>
                <a:lnTo>
                  <a:pt x="55" y="175"/>
                </a:lnTo>
                <a:lnTo>
                  <a:pt x="53" y="175"/>
                </a:lnTo>
                <a:lnTo>
                  <a:pt x="50" y="175"/>
                </a:lnTo>
                <a:lnTo>
                  <a:pt x="47" y="172"/>
                </a:lnTo>
                <a:lnTo>
                  <a:pt x="47" y="170"/>
                </a:lnTo>
                <a:lnTo>
                  <a:pt x="45" y="167"/>
                </a:lnTo>
                <a:lnTo>
                  <a:pt x="47" y="165"/>
                </a:lnTo>
                <a:lnTo>
                  <a:pt x="45" y="165"/>
                </a:lnTo>
                <a:lnTo>
                  <a:pt x="45" y="162"/>
                </a:lnTo>
                <a:lnTo>
                  <a:pt x="45" y="159"/>
                </a:lnTo>
                <a:lnTo>
                  <a:pt x="45" y="157"/>
                </a:lnTo>
                <a:lnTo>
                  <a:pt x="47" y="157"/>
                </a:lnTo>
                <a:lnTo>
                  <a:pt x="50" y="154"/>
                </a:lnTo>
                <a:lnTo>
                  <a:pt x="47" y="154"/>
                </a:lnTo>
                <a:lnTo>
                  <a:pt x="45" y="154"/>
                </a:lnTo>
                <a:lnTo>
                  <a:pt x="42" y="154"/>
                </a:lnTo>
                <a:lnTo>
                  <a:pt x="42" y="151"/>
                </a:lnTo>
                <a:lnTo>
                  <a:pt x="42" y="146"/>
                </a:lnTo>
                <a:lnTo>
                  <a:pt x="42" y="144"/>
                </a:lnTo>
                <a:lnTo>
                  <a:pt x="40" y="144"/>
                </a:lnTo>
                <a:lnTo>
                  <a:pt x="37" y="144"/>
                </a:lnTo>
                <a:lnTo>
                  <a:pt x="40" y="141"/>
                </a:lnTo>
                <a:lnTo>
                  <a:pt x="40" y="138"/>
                </a:lnTo>
                <a:lnTo>
                  <a:pt x="42" y="138"/>
                </a:lnTo>
                <a:lnTo>
                  <a:pt x="42" y="136"/>
                </a:lnTo>
                <a:lnTo>
                  <a:pt x="45" y="133"/>
                </a:lnTo>
                <a:lnTo>
                  <a:pt x="45" y="131"/>
                </a:lnTo>
                <a:lnTo>
                  <a:pt x="42" y="131"/>
                </a:lnTo>
                <a:lnTo>
                  <a:pt x="42" y="128"/>
                </a:lnTo>
                <a:lnTo>
                  <a:pt x="42" y="125"/>
                </a:lnTo>
                <a:lnTo>
                  <a:pt x="42" y="123"/>
                </a:lnTo>
                <a:lnTo>
                  <a:pt x="42" y="120"/>
                </a:lnTo>
                <a:lnTo>
                  <a:pt x="40" y="120"/>
                </a:lnTo>
                <a:lnTo>
                  <a:pt x="37" y="120"/>
                </a:lnTo>
                <a:lnTo>
                  <a:pt x="34" y="120"/>
                </a:lnTo>
                <a:lnTo>
                  <a:pt x="34" y="117"/>
                </a:lnTo>
                <a:lnTo>
                  <a:pt x="32" y="117"/>
                </a:lnTo>
                <a:lnTo>
                  <a:pt x="29" y="117"/>
                </a:lnTo>
                <a:lnTo>
                  <a:pt x="29" y="120"/>
                </a:lnTo>
                <a:lnTo>
                  <a:pt x="29" y="123"/>
                </a:lnTo>
                <a:lnTo>
                  <a:pt x="29" y="125"/>
                </a:lnTo>
                <a:lnTo>
                  <a:pt x="32" y="125"/>
                </a:lnTo>
                <a:lnTo>
                  <a:pt x="32" y="128"/>
                </a:lnTo>
                <a:lnTo>
                  <a:pt x="32" y="131"/>
                </a:lnTo>
                <a:lnTo>
                  <a:pt x="29" y="131"/>
                </a:lnTo>
                <a:lnTo>
                  <a:pt x="29" y="133"/>
                </a:lnTo>
                <a:lnTo>
                  <a:pt x="26" y="131"/>
                </a:lnTo>
                <a:lnTo>
                  <a:pt x="24" y="131"/>
                </a:lnTo>
                <a:lnTo>
                  <a:pt x="21" y="128"/>
                </a:lnTo>
                <a:lnTo>
                  <a:pt x="21" y="131"/>
                </a:lnTo>
                <a:lnTo>
                  <a:pt x="19" y="131"/>
                </a:lnTo>
                <a:lnTo>
                  <a:pt x="19" y="128"/>
                </a:lnTo>
                <a:lnTo>
                  <a:pt x="19" y="125"/>
                </a:lnTo>
                <a:lnTo>
                  <a:pt x="19" y="123"/>
                </a:lnTo>
                <a:lnTo>
                  <a:pt x="16" y="123"/>
                </a:lnTo>
                <a:lnTo>
                  <a:pt x="13" y="123"/>
                </a:lnTo>
                <a:lnTo>
                  <a:pt x="13" y="120"/>
                </a:lnTo>
                <a:lnTo>
                  <a:pt x="13" y="117"/>
                </a:lnTo>
                <a:lnTo>
                  <a:pt x="13" y="115"/>
                </a:lnTo>
                <a:lnTo>
                  <a:pt x="13" y="112"/>
                </a:lnTo>
                <a:lnTo>
                  <a:pt x="13" y="110"/>
                </a:lnTo>
                <a:lnTo>
                  <a:pt x="16" y="110"/>
                </a:lnTo>
                <a:lnTo>
                  <a:pt x="16" y="107"/>
                </a:lnTo>
                <a:lnTo>
                  <a:pt x="16" y="104"/>
                </a:lnTo>
                <a:lnTo>
                  <a:pt x="16" y="102"/>
                </a:lnTo>
                <a:lnTo>
                  <a:pt x="16" y="99"/>
                </a:lnTo>
                <a:lnTo>
                  <a:pt x="16" y="97"/>
                </a:lnTo>
                <a:lnTo>
                  <a:pt x="19" y="97"/>
                </a:lnTo>
                <a:lnTo>
                  <a:pt x="21" y="97"/>
                </a:lnTo>
                <a:lnTo>
                  <a:pt x="24" y="97"/>
                </a:lnTo>
                <a:lnTo>
                  <a:pt x="26" y="97"/>
                </a:lnTo>
                <a:lnTo>
                  <a:pt x="26" y="99"/>
                </a:lnTo>
                <a:lnTo>
                  <a:pt x="29" y="99"/>
                </a:lnTo>
                <a:lnTo>
                  <a:pt x="32" y="99"/>
                </a:lnTo>
                <a:lnTo>
                  <a:pt x="34" y="99"/>
                </a:lnTo>
                <a:lnTo>
                  <a:pt x="37" y="99"/>
                </a:lnTo>
                <a:lnTo>
                  <a:pt x="37" y="97"/>
                </a:lnTo>
                <a:lnTo>
                  <a:pt x="34" y="94"/>
                </a:lnTo>
                <a:lnTo>
                  <a:pt x="34" y="91"/>
                </a:lnTo>
                <a:lnTo>
                  <a:pt x="32" y="91"/>
                </a:lnTo>
                <a:lnTo>
                  <a:pt x="32" y="89"/>
                </a:lnTo>
                <a:lnTo>
                  <a:pt x="34" y="89"/>
                </a:lnTo>
                <a:lnTo>
                  <a:pt x="34" y="86"/>
                </a:lnTo>
                <a:lnTo>
                  <a:pt x="34" y="84"/>
                </a:lnTo>
                <a:lnTo>
                  <a:pt x="34" y="81"/>
                </a:lnTo>
                <a:lnTo>
                  <a:pt x="37" y="81"/>
                </a:lnTo>
                <a:lnTo>
                  <a:pt x="40" y="84"/>
                </a:lnTo>
                <a:lnTo>
                  <a:pt x="40" y="86"/>
                </a:lnTo>
                <a:lnTo>
                  <a:pt x="42" y="84"/>
                </a:lnTo>
                <a:lnTo>
                  <a:pt x="42" y="86"/>
                </a:lnTo>
                <a:lnTo>
                  <a:pt x="42" y="84"/>
                </a:lnTo>
                <a:lnTo>
                  <a:pt x="45" y="84"/>
                </a:lnTo>
                <a:lnTo>
                  <a:pt x="42" y="84"/>
                </a:lnTo>
                <a:lnTo>
                  <a:pt x="42" y="81"/>
                </a:lnTo>
                <a:lnTo>
                  <a:pt x="40" y="81"/>
                </a:lnTo>
                <a:lnTo>
                  <a:pt x="37" y="81"/>
                </a:lnTo>
                <a:lnTo>
                  <a:pt x="37" y="78"/>
                </a:lnTo>
                <a:lnTo>
                  <a:pt x="37" y="76"/>
                </a:lnTo>
                <a:lnTo>
                  <a:pt x="37" y="73"/>
                </a:lnTo>
                <a:lnTo>
                  <a:pt x="34" y="73"/>
                </a:lnTo>
                <a:lnTo>
                  <a:pt x="32" y="68"/>
                </a:lnTo>
                <a:lnTo>
                  <a:pt x="32" y="65"/>
                </a:lnTo>
                <a:lnTo>
                  <a:pt x="29" y="65"/>
                </a:lnTo>
                <a:lnTo>
                  <a:pt x="26" y="68"/>
                </a:lnTo>
                <a:lnTo>
                  <a:pt x="24" y="65"/>
                </a:lnTo>
                <a:lnTo>
                  <a:pt x="24" y="63"/>
                </a:lnTo>
                <a:lnTo>
                  <a:pt x="24" y="60"/>
                </a:lnTo>
                <a:lnTo>
                  <a:pt x="21" y="60"/>
                </a:lnTo>
                <a:lnTo>
                  <a:pt x="21" y="57"/>
                </a:lnTo>
                <a:lnTo>
                  <a:pt x="24" y="57"/>
                </a:lnTo>
                <a:lnTo>
                  <a:pt x="21" y="57"/>
                </a:lnTo>
                <a:lnTo>
                  <a:pt x="24" y="57"/>
                </a:lnTo>
                <a:lnTo>
                  <a:pt x="24" y="55"/>
                </a:lnTo>
                <a:lnTo>
                  <a:pt x="24" y="52"/>
                </a:lnTo>
                <a:lnTo>
                  <a:pt x="21" y="52"/>
                </a:lnTo>
                <a:lnTo>
                  <a:pt x="21" y="55"/>
                </a:lnTo>
                <a:lnTo>
                  <a:pt x="19" y="55"/>
                </a:lnTo>
                <a:lnTo>
                  <a:pt x="19" y="57"/>
                </a:lnTo>
                <a:lnTo>
                  <a:pt x="19" y="55"/>
                </a:lnTo>
                <a:lnTo>
                  <a:pt x="16" y="55"/>
                </a:lnTo>
                <a:lnTo>
                  <a:pt x="13" y="55"/>
                </a:lnTo>
                <a:lnTo>
                  <a:pt x="13" y="52"/>
                </a:lnTo>
                <a:lnTo>
                  <a:pt x="13" y="50"/>
                </a:lnTo>
                <a:lnTo>
                  <a:pt x="13" y="47"/>
                </a:lnTo>
                <a:lnTo>
                  <a:pt x="11" y="47"/>
                </a:lnTo>
                <a:lnTo>
                  <a:pt x="11" y="44"/>
                </a:lnTo>
                <a:lnTo>
                  <a:pt x="8" y="47"/>
                </a:lnTo>
                <a:lnTo>
                  <a:pt x="8" y="50"/>
                </a:lnTo>
                <a:lnTo>
                  <a:pt x="6" y="50"/>
                </a:lnTo>
                <a:lnTo>
                  <a:pt x="3" y="50"/>
                </a:lnTo>
                <a:lnTo>
                  <a:pt x="0" y="50"/>
                </a:lnTo>
                <a:lnTo>
                  <a:pt x="0" y="47"/>
                </a:lnTo>
                <a:lnTo>
                  <a:pt x="3" y="47"/>
                </a:lnTo>
                <a:lnTo>
                  <a:pt x="3" y="44"/>
                </a:lnTo>
                <a:lnTo>
                  <a:pt x="3" y="42"/>
                </a:lnTo>
                <a:lnTo>
                  <a:pt x="3" y="39"/>
                </a:lnTo>
                <a:lnTo>
                  <a:pt x="6" y="39"/>
                </a:lnTo>
                <a:lnTo>
                  <a:pt x="6" y="37"/>
                </a:lnTo>
                <a:lnTo>
                  <a:pt x="6" y="34"/>
                </a:lnTo>
                <a:lnTo>
                  <a:pt x="3" y="34"/>
                </a:lnTo>
                <a:lnTo>
                  <a:pt x="0" y="34"/>
                </a:lnTo>
                <a:lnTo>
                  <a:pt x="3" y="34"/>
                </a:lnTo>
                <a:lnTo>
                  <a:pt x="3" y="31"/>
                </a:lnTo>
                <a:lnTo>
                  <a:pt x="0" y="29"/>
                </a:lnTo>
                <a:lnTo>
                  <a:pt x="0" y="26"/>
                </a:lnTo>
                <a:lnTo>
                  <a:pt x="3" y="26"/>
                </a:lnTo>
                <a:lnTo>
                  <a:pt x="3" y="23"/>
                </a:lnTo>
                <a:lnTo>
                  <a:pt x="3" y="21"/>
                </a:lnTo>
                <a:lnTo>
                  <a:pt x="6" y="21"/>
                </a:lnTo>
                <a:lnTo>
                  <a:pt x="6" y="18"/>
                </a:lnTo>
                <a:lnTo>
                  <a:pt x="3" y="16"/>
                </a:lnTo>
                <a:lnTo>
                  <a:pt x="3" y="13"/>
                </a:lnTo>
                <a:lnTo>
                  <a:pt x="0" y="13"/>
                </a:lnTo>
                <a:lnTo>
                  <a:pt x="0" y="10"/>
                </a:lnTo>
                <a:lnTo>
                  <a:pt x="0" y="8"/>
                </a:lnTo>
                <a:lnTo>
                  <a:pt x="3" y="8"/>
                </a:lnTo>
                <a:lnTo>
                  <a:pt x="6" y="8"/>
                </a:lnTo>
                <a:lnTo>
                  <a:pt x="6" y="5"/>
                </a:lnTo>
                <a:lnTo>
                  <a:pt x="8" y="5"/>
                </a:lnTo>
                <a:lnTo>
                  <a:pt x="11" y="5"/>
                </a:lnTo>
                <a:lnTo>
                  <a:pt x="13" y="5"/>
                </a:lnTo>
                <a:lnTo>
                  <a:pt x="16" y="5"/>
                </a:lnTo>
                <a:lnTo>
                  <a:pt x="19" y="5"/>
                </a:lnTo>
                <a:lnTo>
                  <a:pt x="21" y="5"/>
                </a:lnTo>
                <a:lnTo>
                  <a:pt x="21" y="8"/>
                </a:lnTo>
                <a:lnTo>
                  <a:pt x="24" y="8"/>
                </a:lnTo>
                <a:lnTo>
                  <a:pt x="24" y="10"/>
                </a:lnTo>
                <a:lnTo>
                  <a:pt x="21" y="10"/>
                </a:lnTo>
                <a:lnTo>
                  <a:pt x="21" y="13"/>
                </a:lnTo>
                <a:lnTo>
                  <a:pt x="21" y="16"/>
                </a:lnTo>
                <a:lnTo>
                  <a:pt x="24" y="16"/>
                </a:lnTo>
                <a:lnTo>
                  <a:pt x="26" y="16"/>
                </a:lnTo>
                <a:lnTo>
                  <a:pt x="29" y="16"/>
                </a:lnTo>
                <a:lnTo>
                  <a:pt x="32" y="16"/>
                </a:lnTo>
                <a:lnTo>
                  <a:pt x="32" y="13"/>
                </a:lnTo>
                <a:lnTo>
                  <a:pt x="34" y="13"/>
                </a:lnTo>
                <a:lnTo>
                  <a:pt x="37" y="13"/>
                </a:lnTo>
                <a:lnTo>
                  <a:pt x="37" y="10"/>
                </a:lnTo>
                <a:lnTo>
                  <a:pt x="40" y="10"/>
                </a:lnTo>
                <a:lnTo>
                  <a:pt x="42" y="10"/>
                </a:lnTo>
                <a:lnTo>
                  <a:pt x="45" y="13"/>
                </a:lnTo>
                <a:lnTo>
                  <a:pt x="42" y="16"/>
                </a:lnTo>
                <a:lnTo>
                  <a:pt x="42" y="18"/>
                </a:lnTo>
                <a:lnTo>
                  <a:pt x="40" y="18"/>
                </a:lnTo>
                <a:lnTo>
                  <a:pt x="42" y="21"/>
                </a:lnTo>
                <a:lnTo>
                  <a:pt x="42" y="23"/>
                </a:lnTo>
                <a:lnTo>
                  <a:pt x="45" y="23"/>
                </a:lnTo>
                <a:lnTo>
                  <a:pt x="45" y="21"/>
                </a:lnTo>
                <a:lnTo>
                  <a:pt x="47" y="21"/>
                </a:lnTo>
                <a:lnTo>
                  <a:pt x="47" y="23"/>
                </a:lnTo>
                <a:lnTo>
                  <a:pt x="47" y="26"/>
                </a:lnTo>
                <a:lnTo>
                  <a:pt x="47" y="29"/>
                </a:lnTo>
                <a:lnTo>
                  <a:pt x="47" y="31"/>
                </a:lnTo>
                <a:lnTo>
                  <a:pt x="50" y="34"/>
                </a:lnTo>
                <a:lnTo>
                  <a:pt x="47" y="37"/>
                </a:lnTo>
                <a:lnTo>
                  <a:pt x="50" y="37"/>
                </a:lnTo>
                <a:lnTo>
                  <a:pt x="50" y="39"/>
                </a:lnTo>
                <a:lnTo>
                  <a:pt x="47" y="39"/>
                </a:lnTo>
                <a:lnTo>
                  <a:pt x="45" y="39"/>
                </a:lnTo>
                <a:lnTo>
                  <a:pt x="45" y="42"/>
                </a:lnTo>
                <a:lnTo>
                  <a:pt x="45" y="44"/>
                </a:lnTo>
                <a:lnTo>
                  <a:pt x="42" y="44"/>
                </a:lnTo>
                <a:lnTo>
                  <a:pt x="42" y="47"/>
                </a:lnTo>
                <a:lnTo>
                  <a:pt x="45" y="47"/>
                </a:lnTo>
                <a:lnTo>
                  <a:pt x="45" y="50"/>
                </a:lnTo>
                <a:lnTo>
                  <a:pt x="42" y="52"/>
                </a:lnTo>
                <a:lnTo>
                  <a:pt x="40" y="52"/>
                </a:lnTo>
                <a:lnTo>
                  <a:pt x="37" y="52"/>
                </a:lnTo>
                <a:lnTo>
                  <a:pt x="37" y="55"/>
                </a:lnTo>
                <a:lnTo>
                  <a:pt x="37" y="57"/>
                </a:lnTo>
                <a:lnTo>
                  <a:pt x="37" y="60"/>
                </a:lnTo>
                <a:lnTo>
                  <a:pt x="34" y="60"/>
                </a:lnTo>
                <a:lnTo>
                  <a:pt x="34" y="63"/>
                </a:lnTo>
                <a:lnTo>
                  <a:pt x="32" y="63"/>
                </a:lnTo>
                <a:lnTo>
                  <a:pt x="32" y="65"/>
                </a:lnTo>
                <a:lnTo>
                  <a:pt x="32" y="68"/>
                </a:lnTo>
                <a:lnTo>
                  <a:pt x="34" y="70"/>
                </a:lnTo>
                <a:lnTo>
                  <a:pt x="34" y="73"/>
                </a:lnTo>
                <a:lnTo>
                  <a:pt x="37" y="73"/>
                </a:lnTo>
                <a:lnTo>
                  <a:pt x="37" y="70"/>
                </a:lnTo>
                <a:lnTo>
                  <a:pt x="37" y="73"/>
                </a:lnTo>
                <a:lnTo>
                  <a:pt x="40" y="70"/>
                </a:lnTo>
                <a:lnTo>
                  <a:pt x="40" y="73"/>
                </a:lnTo>
                <a:lnTo>
                  <a:pt x="42" y="73"/>
                </a:lnTo>
                <a:lnTo>
                  <a:pt x="42" y="70"/>
                </a:lnTo>
                <a:lnTo>
                  <a:pt x="42" y="68"/>
                </a:lnTo>
                <a:lnTo>
                  <a:pt x="45" y="68"/>
                </a:lnTo>
                <a:lnTo>
                  <a:pt x="45" y="65"/>
                </a:lnTo>
                <a:lnTo>
                  <a:pt x="42" y="65"/>
                </a:lnTo>
                <a:lnTo>
                  <a:pt x="45" y="65"/>
                </a:lnTo>
                <a:lnTo>
                  <a:pt x="42" y="65"/>
                </a:lnTo>
                <a:lnTo>
                  <a:pt x="42" y="63"/>
                </a:lnTo>
                <a:lnTo>
                  <a:pt x="45" y="63"/>
                </a:lnTo>
                <a:lnTo>
                  <a:pt x="45" y="60"/>
                </a:lnTo>
                <a:lnTo>
                  <a:pt x="47" y="60"/>
                </a:lnTo>
                <a:lnTo>
                  <a:pt x="47" y="57"/>
                </a:lnTo>
                <a:lnTo>
                  <a:pt x="47" y="55"/>
                </a:lnTo>
                <a:lnTo>
                  <a:pt x="50" y="55"/>
                </a:lnTo>
                <a:lnTo>
                  <a:pt x="47" y="57"/>
                </a:lnTo>
                <a:lnTo>
                  <a:pt x="50" y="57"/>
                </a:lnTo>
                <a:lnTo>
                  <a:pt x="53" y="60"/>
                </a:lnTo>
                <a:lnTo>
                  <a:pt x="53" y="63"/>
                </a:lnTo>
                <a:lnTo>
                  <a:pt x="50" y="63"/>
                </a:lnTo>
                <a:lnTo>
                  <a:pt x="50" y="65"/>
                </a:lnTo>
                <a:lnTo>
                  <a:pt x="53" y="65"/>
                </a:lnTo>
                <a:lnTo>
                  <a:pt x="50" y="65"/>
                </a:lnTo>
                <a:lnTo>
                  <a:pt x="53" y="68"/>
                </a:lnTo>
                <a:lnTo>
                  <a:pt x="50" y="68"/>
                </a:lnTo>
                <a:lnTo>
                  <a:pt x="50" y="70"/>
                </a:lnTo>
                <a:lnTo>
                  <a:pt x="50" y="73"/>
                </a:lnTo>
                <a:lnTo>
                  <a:pt x="50" y="76"/>
                </a:lnTo>
                <a:lnTo>
                  <a:pt x="53" y="76"/>
                </a:lnTo>
                <a:lnTo>
                  <a:pt x="53" y="73"/>
                </a:lnTo>
                <a:lnTo>
                  <a:pt x="53" y="70"/>
                </a:lnTo>
                <a:lnTo>
                  <a:pt x="55" y="70"/>
                </a:lnTo>
                <a:lnTo>
                  <a:pt x="53" y="70"/>
                </a:lnTo>
                <a:lnTo>
                  <a:pt x="53" y="68"/>
                </a:lnTo>
                <a:lnTo>
                  <a:pt x="55" y="68"/>
                </a:lnTo>
                <a:lnTo>
                  <a:pt x="55" y="65"/>
                </a:lnTo>
                <a:lnTo>
                  <a:pt x="55" y="68"/>
                </a:lnTo>
                <a:lnTo>
                  <a:pt x="58" y="68"/>
                </a:lnTo>
                <a:lnTo>
                  <a:pt x="58" y="65"/>
                </a:lnTo>
                <a:lnTo>
                  <a:pt x="58" y="63"/>
                </a:lnTo>
                <a:lnTo>
                  <a:pt x="58" y="60"/>
                </a:lnTo>
                <a:lnTo>
                  <a:pt x="58" y="57"/>
                </a:lnTo>
                <a:lnTo>
                  <a:pt x="58" y="55"/>
                </a:lnTo>
                <a:lnTo>
                  <a:pt x="60" y="55"/>
                </a:lnTo>
                <a:lnTo>
                  <a:pt x="63" y="52"/>
                </a:lnTo>
                <a:lnTo>
                  <a:pt x="63" y="50"/>
                </a:lnTo>
                <a:lnTo>
                  <a:pt x="60" y="50"/>
                </a:lnTo>
                <a:lnTo>
                  <a:pt x="63" y="50"/>
                </a:lnTo>
                <a:lnTo>
                  <a:pt x="63" y="47"/>
                </a:lnTo>
                <a:lnTo>
                  <a:pt x="66" y="47"/>
                </a:lnTo>
                <a:lnTo>
                  <a:pt x="66" y="50"/>
                </a:lnTo>
                <a:lnTo>
                  <a:pt x="66" y="52"/>
                </a:lnTo>
                <a:lnTo>
                  <a:pt x="68" y="52"/>
                </a:lnTo>
                <a:lnTo>
                  <a:pt x="68" y="50"/>
                </a:lnTo>
                <a:lnTo>
                  <a:pt x="68" y="52"/>
                </a:lnTo>
                <a:lnTo>
                  <a:pt x="68" y="50"/>
                </a:lnTo>
                <a:lnTo>
                  <a:pt x="66" y="50"/>
                </a:lnTo>
                <a:lnTo>
                  <a:pt x="68" y="50"/>
                </a:lnTo>
                <a:lnTo>
                  <a:pt x="71" y="50"/>
                </a:lnTo>
                <a:lnTo>
                  <a:pt x="68" y="50"/>
                </a:lnTo>
                <a:lnTo>
                  <a:pt x="68" y="47"/>
                </a:lnTo>
                <a:lnTo>
                  <a:pt x="66" y="44"/>
                </a:lnTo>
                <a:lnTo>
                  <a:pt x="66" y="42"/>
                </a:lnTo>
                <a:lnTo>
                  <a:pt x="66" y="39"/>
                </a:lnTo>
                <a:lnTo>
                  <a:pt x="68" y="39"/>
                </a:lnTo>
                <a:lnTo>
                  <a:pt x="68" y="42"/>
                </a:lnTo>
                <a:lnTo>
                  <a:pt x="68" y="39"/>
                </a:lnTo>
                <a:lnTo>
                  <a:pt x="71" y="39"/>
                </a:lnTo>
                <a:lnTo>
                  <a:pt x="71" y="37"/>
                </a:lnTo>
                <a:lnTo>
                  <a:pt x="71" y="34"/>
                </a:lnTo>
                <a:lnTo>
                  <a:pt x="73" y="34"/>
                </a:lnTo>
                <a:lnTo>
                  <a:pt x="73" y="31"/>
                </a:lnTo>
                <a:lnTo>
                  <a:pt x="73" y="29"/>
                </a:lnTo>
                <a:lnTo>
                  <a:pt x="76" y="29"/>
                </a:lnTo>
                <a:lnTo>
                  <a:pt x="76" y="26"/>
                </a:lnTo>
                <a:lnTo>
                  <a:pt x="76" y="23"/>
                </a:lnTo>
                <a:lnTo>
                  <a:pt x="76" y="21"/>
                </a:lnTo>
                <a:lnTo>
                  <a:pt x="79" y="21"/>
                </a:lnTo>
                <a:lnTo>
                  <a:pt x="79" y="18"/>
                </a:lnTo>
                <a:lnTo>
                  <a:pt x="79" y="16"/>
                </a:lnTo>
                <a:lnTo>
                  <a:pt x="76" y="16"/>
                </a:lnTo>
                <a:lnTo>
                  <a:pt x="76" y="13"/>
                </a:lnTo>
                <a:lnTo>
                  <a:pt x="73" y="13"/>
                </a:lnTo>
                <a:lnTo>
                  <a:pt x="71" y="13"/>
                </a:lnTo>
                <a:lnTo>
                  <a:pt x="71" y="10"/>
                </a:lnTo>
                <a:lnTo>
                  <a:pt x="68" y="10"/>
                </a:lnTo>
                <a:lnTo>
                  <a:pt x="68" y="8"/>
                </a:lnTo>
                <a:lnTo>
                  <a:pt x="66" y="8"/>
                </a:lnTo>
                <a:lnTo>
                  <a:pt x="63" y="8"/>
                </a:lnTo>
                <a:lnTo>
                  <a:pt x="63" y="5"/>
                </a:lnTo>
                <a:lnTo>
                  <a:pt x="60" y="5"/>
                </a:lnTo>
                <a:lnTo>
                  <a:pt x="58" y="5"/>
                </a:lnTo>
                <a:lnTo>
                  <a:pt x="58" y="3"/>
                </a:lnTo>
                <a:lnTo>
                  <a:pt x="55" y="3"/>
                </a:lnTo>
                <a:lnTo>
                  <a:pt x="53" y="3"/>
                </a:lnTo>
                <a:lnTo>
                  <a:pt x="55" y="3"/>
                </a:lnTo>
                <a:lnTo>
                  <a:pt x="58" y="3"/>
                </a:lnTo>
                <a:lnTo>
                  <a:pt x="58" y="0"/>
                </a:lnTo>
              </a:path>
            </a:pathLst>
          </a:custGeom>
          <a:noFill/>
          <a:ln w="4763">
            <a:solidFill>
              <a:srgbClr val="6E6E6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46" name="Freeform 210"/>
          <p:cNvSpPr>
            <a:spLocks/>
          </p:cNvSpPr>
          <p:nvPr/>
        </p:nvSpPr>
        <p:spPr bwMode="auto">
          <a:xfrm>
            <a:off x="6708531" y="2978151"/>
            <a:ext cx="46892" cy="49213"/>
          </a:xfrm>
          <a:custGeom>
            <a:avLst/>
            <a:gdLst>
              <a:gd name="T0" fmla="*/ 13 w 32"/>
              <a:gd name="T1" fmla="*/ 5 h 31"/>
              <a:gd name="T2" fmla="*/ 16 w 32"/>
              <a:gd name="T3" fmla="*/ 5 h 31"/>
              <a:gd name="T4" fmla="*/ 16 w 32"/>
              <a:gd name="T5" fmla="*/ 8 h 31"/>
              <a:gd name="T6" fmla="*/ 19 w 32"/>
              <a:gd name="T7" fmla="*/ 8 h 31"/>
              <a:gd name="T8" fmla="*/ 19 w 32"/>
              <a:gd name="T9" fmla="*/ 11 h 31"/>
              <a:gd name="T10" fmla="*/ 21 w 32"/>
              <a:gd name="T11" fmla="*/ 11 h 31"/>
              <a:gd name="T12" fmla="*/ 24 w 32"/>
              <a:gd name="T13" fmla="*/ 11 h 31"/>
              <a:gd name="T14" fmla="*/ 24 w 32"/>
              <a:gd name="T15" fmla="*/ 13 h 31"/>
              <a:gd name="T16" fmla="*/ 26 w 32"/>
              <a:gd name="T17" fmla="*/ 13 h 31"/>
              <a:gd name="T18" fmla="*/ 29 w 32"/>
              <a:gd name="T19" fmla="*/ 13 h 31"/>
              <a:gd name="T20" fmla="*/ 29 w 32"/>
              <a:gd name="T21" fmla="*/ 16 h 31"/>
              <a:gd name="T22" fmla="*/ 32 w 32"/>
              <a:gd name="T23" fmla="*/ 16 h 31"/>
              <a:gd name="T24" fmla="*/ 32 w 32"/>
              <a:gd name="T25" fmla="*/ 18 h 31"/>
              <a:gd name="T26" fmla="*/ 29 w 32"/>
              <a:gd name="T27" fmla="*/ 18 h 31"/>
              <a:gd name="T28" fmla="*/ 29 w 32"/>
              <a:gd name="T29" fmla="*/ 21 h 31"/>
              <a:gd name="T30" fmla="*/ 29 w 32"/>
              <a:gd name="T31" fmla="*/ 24 h 31"/>
              <a:gd name="T32" fmla="*/ 29 w 32"/>
              <a:gd name="T33" fmla="*/ 26 h 31"/>
              <a:gd name="T34" fmla="*/ 29 w 32"/>
              <a:gd name="T35" fmla="*/ 29 h 31"/>
              <a:gd name="T36" fmla="*/ 26 w 32"/>
              <a:gd name="T37" fmla="*/ 29 h 31"/>
              <a:gd name="T38" fmla="*/ 26 w 32"/>
              <a:gd name="T39" fmla="*/ 31 h 31"/>
              <a:gd name="T40" fmla="*/ 24 w 32"/>
              <a:gd name="T41" fmla="*/ 31 h 31"/>
              <a:gd name="T42" fmla="*/ 21 w 32"/>
              <a:gd name="T43" fmla="*/ 31 h 31"/>
              <a:gd name="T44" fmla="*/ 21 w 32"/>
              <a:gd name="T45" fmla="*/ 29 h 31"/>
              <a:gd name="T46" fmla="*/ 19 w 32"/>
              <a:gd name="T47" fmla="*/ 29 h 31"/>
              <a:gd name="T48" fmla="*/ 16 w 32"/>
              <a:gd name="T49" fmla="*/ 29 h 31"/>
              <a:gd name="T50" fmla="*/ 16 w 32"/>
              <a:gd name="T51" fmla="*/ 26 h 31"/>
              <a:gd name="T52" fmla="*/ 16 w 32"/>
              <a:gd name="T53" fmla="*/ 24 h 31"/>
              <a:gd name="T54" fmla="*/ 13 w 32"/>
              <a:gd name="T55" fmla="*/ 24 h 31"/>
              <a:gd name="T56" fmla="*/ 13 w 32"/>
              <a:gd name="T57" fmla="*/ 21 h 31"/>
              <a:gd name="T58" fmla="*/ 13 w 32"/>
              <a:gd name="T59" fmla="*/ 18 h 31"/>
              <a:gd name="T60" fmla="*/ 13 w 32"/>
              <a:gd name="T61" fmla="*/ 16 h 31"/>
              <a:gd name="T62" fmla="*/ 11 w 32"/>
              <a:gd name="T63" fmla="*/ 16 h 31"/>
              <a:gd name="T64" fmla="*/ 11 w 32"/>
              <a:gd name="T65" fmla="*/ 13 h 31"/>
              <a:gd name="T66" fmla="*/ 8 w 32"/>
              <a:gd name="T67" fmla="*/ 13 h 31"/>
              <a:gd name="T68" fmla="*/ 5 w 32"/>
              <a:gd name="T69" fmla="*/ 13 h 31"/>
              <a:gd name="T70" fmla="*/ 5 w 32"/>
              <a:gd name="T71" fmla="*/ 16 h 31"/>
              <a:gd name="T72" fmla="*/ 5 w 32"/>
              <a:gd name="T73" fmla="*/ 18 h 31"/>
              <a:gd name="T74" fmla="*/ 3 w 32"/>
              <a:gd name="T75" fmla="*/ 18 h 31"/>
              <a:gd name="T76" fmla="*/ 5 w 32"/>
              <a:gd name="T77" fmla="*/ 16 h 31"/>
              <a:gd name="T78" fmla="*/ 5 w 32"/>
              <a:gd name="T79" fmla="*/ 13 h 31"/>
              <a:gd name="T80" fmla="*/ 5 w 32"/>
              <a:gd name="T81" fmla="*/ 11 h 31"/>
              <a:gd name="T82" fmla="*/ 3 w 32"/>
              <a:gd name="T83" fmla="*/ 8 h 31"/>
              <a:gd name="T84" fmla="*/ 3 w 32"/>
              <a:gd name="T85" fmla="*/ 5 h 31"/>
              <a:gd name="T86" fmla="*/ 0 w 32"/>
              <a:gd name="T87" fmla="*/ 5 h 31"/>
              <a:gd name="T88" fmla="*/ 0 w 32"/>
              <a:gd name="T89" fmla="*/ 3 h 31"/>
              <a:gd name="T90" fmla="*/ 3 w 32"/>
              <a:gd name="T91" fmla="*/ 3 h 31"/>
              <a:gd name="T92" fmla="*/ 3 w 32"/>
              <a:gd name="T93" fmla="*/ 0 h 31"/>
              <a:gd name="T94" fmla="*/ 5 w 32"/>
              <a:gd name="T95" fmla="*/ 0 h 31"/>
              <a:gd name="T96" fmla="*/ 5 w 32"/>
              <a:gd name="T97" fmla="*/ 3 h 31"/>
              <a:gd name="T98" fmla="*/ 8 w 32"/>
              <a:gd name="T99" fmla="*/ 3 h 31"/>
              <a:gd name="T100" fmla="*/ 11 w 32"/>
              <a:gd name="T101" fmla="*/ 3 h 31"/>
              <a:gd name="T102" fmla="*/ 11 w 32"/>
              <a:gd name="T103" fmla="*/ 5 h 31"/>
              <a:gd name="T104" fmla="*/ 13 w 32"/>
              <a:gd name="T105" fmla="*/ 5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32" h="31">
                <a:moveTo>
                  <a:pt x="13" y="5"/>
                </a:moveTo>
                <a:lnTo>
                  <a:pt x="16" y="5"/>
                </a:lnTo>
                <a:lnTo>
                  <a:pt x="16" y="8"/>
                </a:lnTo>
                <a:lnTo>
                  <a:pt x="19" y="8"/>
                </a:lnTo>
                <a:lnTo>
                  <a:pt x="19" y="11"/>
                </a:lnTo>
                <a:lnTo>
                  <a:pt x="21" y="11"/>
                </a:lnTo>
                <a:lnTo>
                  <a:pt x="24" y="11"/>
                </a:lnTo>
                <a:lnTo>
                  <a:pt x="24" y="13"/>
                </a:lnTo>
                <a:lnTo>
                  <a:pt x="26" y="13"/>
                </a:lnTo>
                <a:lnTo>
                  <a:pt x="29" y="13"/>
                </a:lnTo>
                <a:lnTo>
                  <a:pt x="29" y="16"/>
                </a:lnTo>
                <a:lnTo>
                  <a:pt x="32" y="16"/>
                </a:lnTo>
                <a:lnTo>
                  <a:pt x="32" y="18"/>
                </a:lnTo>
                <a:lnTo>
                  <a:pt x="29" y="18"/>
                </a:lnTo>
                <a:lnTo>
                  <a:pt x="29" y="21"/>
                </a:lnTo>
                <a:lnTo>
                  <a:pt x="29" y="24"/>
                </a:lnTo>
                <a:lnTo>
                  <a:pt x="29" y="26"/>
                </a:lnTo>
                <a:lnTo>
                  <a:pt x="29" y="29"/>
                </a:lnTo>
                <a:lnTo>
                  <a:pt x="26" y="29"/>
                </a:lnTo>
                <a:lnTo>
                  <a:pt x="26" y="31"/>
                </a:lnTo>
                <a:lnTo>
                  <a:pt x="24" y="31"/>
                </a:lnTo>
                <a:lnTo>
                  <a:pt x="21" y="31"/>
                </a:lnTo>
                <a:lnTo>
                  <a:pt x="21" y="29"/>
                </a:lnTo>
                <a:lnTo>
                  <a:pt x="19" y="29"/>
                </a:lnTo>
                <a:lnTo>
                  <a:pt x="16" y="29"/>
                </a:lnTo>
                <a:lnTo>
                  <a:pt x="16" y="26"/>
                </a:lnTo>
                <a:lnTo>
                  <a:pt x="16" y="24"/>
                </a:lnTo>
                <a:lnTo>
                  <a:pt x="13" y="24"/>
                </a:lnTo>
                <a:lnTo>
                  <a:pt x="13" y="21"/>
                </a:lnTo>
                <a:lnTo>
                  <a:pt x="13" y="18"/>
                </a:lnTo>
                <a:lnTo>
                  <a:pt x="13" y="16"/>
                </a:lnTo>
                <a:lnTo>
                  <a:pt x="11" y="16"/>
                </a:lnTo>
                <a:lnTo>
                  <a:pt x="11" y="13"/>
                </a:lnTo>
                <a:lnTo>
                  <a:pt x="8" y="13"/>
                </a:lnTo>
                <a:lnTo>
                  <a:pt x="5" y="13"/>
                </a:lnTo>
                <a:lnTo>
                  <a:pt x="5" y="16"/>
                </a:lnTo>
                <a:lnTo>
                  <a:pt x="5" y="18"/>
                </a:lnTo>
                <a:lnTo>
                  <a:pt x="3" y="18"/>
                </a:lnTo>
                <a:lnTo>
                  <a:pt x="5" y="16"/>
                </a:lnTo>
                <a:lnTo>
                  <a:pt x="5" y="13"/>
                </a:lnTo>
                <a:lnTo>
                  <a:pt x="5" y="11"/>
                </a:lnTo>
                <a:lnTo>
                  <a:pt x="3" y="8"/>
                </a:lnTo>
                <a:lnTo>
                  <a:pt x="3" y="5"/>
                </a:lnTo>
                <a:lnTo>
                  <a:pt x="0" y="5"/>
                </a:lnTo>
                <a:lnTo>
                  <a:pt x="0" y="3"/>
                </a:lnTo>
                <a:lnTo>
                  <a:pt x="3" y="3"/>
                </a:lnTo>
                <a:lnTo>
                  <a:pt x="3" y="0"/>
                </a:lnTo>
                <a:lnTo>
                  <a:pt x="5" y="0"/>
                </a:lnTo>
                <a:lnTo>
                  <a:pt x="5" y="3"/>
                </a:lnTo>
                <a:lnTo>
                  <a:pt x="8" y="3"/>
                </a:lnTo>
                <a:lnTo>
                  <a:pt x="11" y="3"/>
                </a:lnTo>
                <a:lnTo>
                  <a:pt x="11" y="5"/>
                </a:lnTo>
                <a:lnTo>
                  <a:pt x="13" y="5"/>
                </a:lnTo>
              </a:path>
            </a:pathLst>
          </a:custGeom>
          <a:noFill/>
          <a:ln w="4763">
            <a:solidFill>
              <a:srgbClr val="6E6E6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47" name="Freeform 211"/>
          <p:cNvSpPr>
            <a:spLocks/>
          </p:cNvSpPr>
          <p:nvPr/>
        </p:nvSpPr>
        <p:spPr bwMode="auto">
          <a:xfrm>
            <a:off x="6736374" y="2974976"/>
            <a:ext cx="7327" cy="3175"/>
          </a:xfrm>
          <a:custGeom>
            <a:avLst/>
            <a:gdLst>
              <a:gd name="T0" fmla="*/ 5 w 5"/>
              <a:gd name="T1" fmla="*/ 2 h 2"/>
              <a:gd name="T2" fmla="*/ 2 w 5"/>
              <a:gd name="T3" fmla="*/ 2 h 2"/>
              <a:gd name="T4" fmla="*/ 0 w 5"/>
              <a:gd name="T5" fmla="*/ 2 h 2"/>
              <a:gd name="T6" fmla="*/ 0 w 5"/>
              <a:gd name="T7" fmla="*/ 0 h 2"/>
              <a:gd name="T8" fmla="*/ 2 w 5"/>
              <a:gd name="T9" fmla="*/ 0 h 2"/>
              <a:gd name="T10" fmla="*/ 2 w 5"/>
              <a:gd name="T11" fmla="*/ 2 h 2"/>
              <a:gd name="T12" fmla="*/ 5 w 5"/>
              <a:gd name="T13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5" h="2">
                <a:moveTo>
                  <a:pt x="5" y="2"/>
                </a:moveTo>
                <a:lnTo>
                  <a:pt x="2" y="2"/>
                </a:lnTo>
                <a:lnTo>
                  <a:pt x="0" y="2"/>
                </a:lnTo>
                <a:lnTo>
                  <a:pt x="0" y="0"/>
                </a:lnTo>
                <a:lnTo>
                  <a:pt x="2" y="0"/>
                </a:lnTo>
                <a:lnTo>
                  <a:pt x="2" y="2"/>
                </a:lnTo>
                <a:lnTo>
                  <a:pt x="5" y="2"/>
                </a:lnTo>
              </a:path>
            </a:pathLst>
          </a:custGeom>
          <a:noFill/>
          <a:ln w="4763">
            <a:solidFill>
              <a:srgbClr val="6E6E6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48" name="Freeform 212"/>
          <p:cNvSpPr>
            <a:spLocks/>
          </p:cNvSpPr>
          <p:nvPr/>
        </p:nvSpPr>
        <p:spPr bwMode="auto">
          <a:xfrm>
            <a:off x="7152543" y="2890838"/>
            <a:ext cx="42497" cy="58738"/>
          </a:xfrm>
          <a:custGeom>
            <a:avLst/>
            <a:gdLst>
              <a:gd name="T0" fmla="*/ 29 w 29"/>
              <a:gd name="T1" fmla="*/ 5 h 37"/>
              <a:gd name="T2" fmla="*/ 29 w 29"/>
              <a:gd name="T3" fmla="*/ 8 h 37"/>
              <a:gd name="T4" fmla="*/ 29 w 29"/>
              <a:gd name="T5" fmla="*/ 11 h 37"/>
              <a:gd name="T6" fmla="*/ 26 w 29"/>
              <a:gd name="T7" fmla="*/ 11 h 37"/>
              <a:gd name="T8" fmla="*/ 26 w 29"/>
              <a:gd name="T9" fmla="*/ 13 h 37"/>
              <a:gd name="T10" fmla="*/ 24 w 29"/>
              <a:gd name="T11" fmla="*/ 13 h 37"/>
              <a:gd name="T12" fmla="*/ 24 w 29"/>
              <a:gd name="T13" fmla="*/ 16 h 37"/>
              <a:gd name="T14" fmla="*/ 24 w 29"/>
              <a:gd name="T15" fmla="*/ 19 h 37"/>
              <a:gd name="T16" fmla="*/ 24 w 29"/>
              <a:gd name="T17" fmla="*/ 21 h 37"/>
              <a:gd name="T18" fmla="*/ 21 w 29"/>
              <a:gd name="T19" fmla="*/ 21 h 37"/>
              <a:gd name="T20" fmla="*/ 21 w 29"/>
              <a:gd name="T21" fmla="*/ 24 h 37"/>
              <a:gd name="T22" fmla="*/ 21 w 29"/>
              <a:gd name="T23" fmla="*/ 26 h 37"/>
              <a:gd name="T24" fmla="*/ 18 w 29"/>
              <a:gd name="T25" fmla="*/ 26 h 37"/>
              <a:gd name="T26" fmla="*/ 16 w 29"/>
              <a:gd name="T27" fmla="*/ 29 h 37"/>
              <a:gd name="T28" fmla="*/ 16 w 29"/>
              <a:gd name="T29" fmla="*/ 32 h 37"/>
              <a:gd name="T30" fmla="*/ 13 w 29"/>
              <a:gd name="T31" fmla="*/ 34 h 37"/>
              <a:gd name="T32" fmla="*/ 10 w 29"/>
              <a:gd name="T33" fmla="*/ 34 h 37"/>
              <a:gd name="T34" fmla="*/ 10 w 29"/>
              <a:gd name="T35" fmla="*/ 37 h 37"/>
              <a:gd name="T36" fmla="*/ 10 w 29"/>
              <a:gd name="T37" fmla="*/ 34 h 37"/>
              <a:gd name="T38" fmla="*/ 8 w 29"/>
              <a:gd name="T39" fmla="*/ 34 h 37"/>
              <a:gd name="T40" fmla="*/ 5 w 29"/>
              <a:gd name="T41" fmla="*/ 34 h 37"/>
              <a:gd name="T42" fmla="*/ 5 w 29"/>
              <a:gd name="T43" fmla="*/ 37 h 37"/>
              <a:gd name="T44" fmla="*/ 3 w 29"/>
              <a:gd name="T45" fmla="*/ 37 h 37"/>
              <a:gd name="T46" fmla="*/ 3 w 29"/>
              <a:gd name="T47" fmla="*/ 34 h 37"/>
              <a:gd name="T48" fmla="*/ 3 w 29"/>
              <a:gd name="T49" fmla="*/ 32 h 37"/>
              <a:gd name="T50" fmla="*/ 3 w 29"/>
              <a:gd name="T51" fmla="*/ 29 h 37"/>
              <a:gd name="T52" fmla="*/ 3 w 29"/>
              <a:gd name="T53" fmla="*/ 26 h 37"/>
              <a:gd name="T54" fmla="*/ 0 w 29"/>
              <a:gd name="T55" fmla="*/ 24 h 37"/>
              <a:gd name="T56" fmla="*/ 0 w 29"/>
              <a:gd name="T57" fmla="*/ 21 h 37"/>
              <a:gd name="T58" fmla="*/ 3 w 29"/>
              <a:gd name="T59" fmla="*/ 21 h 37"/>
              <a:gd name="T60" fmla="*/ 3 w 29"/>
              <a:gd name="T61" fmla="*/ 19 h 37"/>
              <a:gd name="T62" fmla="*/ 3 w 29"/>
              <a:gd name="T63" fmla="*/ 16 h 37"/>
              <a:gd name="T64" fmla="*/ 5 w 29"/>
              <a:gd name="T65" fmla="*/ 16 h 37"/>
              <a:gd name="T66" fmla="*/ 5 w 29"/>
              <a:gd name="T67" fmla="*/ 13 h 37"/>
              <a:gd name="T68" fmla="*/ 3 w 29"/>
              <a:gd name="T69" fmla="*/ 13 h 37"/>
              <a:gd name="T70" fmla="*/ 3 w 29"/>
              <a:gd name="T71" fmla="*/ 11 h 37"/>
              <a:gd name="T72" fmla="*/ 5 w 29"/>
              <a:gd name="T73" fmla="*/ 11 h 37"/>
              <a:gd name="T74" fmla="*/ 5 w 29"/>
              <a:gd name="T75" fmla="*/ 8 h 37"/>
              <a:gd name="T76" fmla="*/ 8 w 29"/>
              <a:gd name="T77" fmla="*/ 5 h 37"/>
              <a:gd name="T78" fmla="*/ 8 w 29"/>
              <a:gd name="T79" fmla="*/ 3 h 37"/>
              <a:gd name="T80" fmla="*/ 10 w 29"/>
              <a:gd name="T81" fmla="*/ 3 h 37"/>
              <a:gd name="T82" fmla="*/ 10 w 29"/>
              <a:gd name="T83" fmla="*/ 0 h 37"/>
              <a:gd name="T84" fmla="*/ 13 w 29"/>
              <a:gd name="T85" fmla="*/ 0 h 37"/>
              <a:gd name="T86" fmla="*/ 16 w 29"/>
              <a:gd name="T87" fmla="*/ 0 h 37"/>
              <a:gd name="T88" fmla="*/ 16 w 29"/>
              <a:gd name="T89" fmla="*/ 3 h 37"/>
              <a:gd name="T90" fmla="*/ 13 w 29"/>
              <a:gd name="T91" fmla="*/ 3 h 37"/>
              <a:gd name="T92" fmla="*/ 13 w 29"/>
              <a:gd name="T93" fmla="*/ 5 h 37"/>
              <a:gd name="T94" fmla="*/ 16 w 29"/>
              <a:gd name="T95" fmla="*/ 5 h 37"/>
              <a:gd name="T96" fmla="*/ 18 w 29"/>
              <a:gd name="T97" fmla="*/ 5 h 37"/>
              <a:gd name="T98" fmla="*/ 21 w 29"/>
              <a:gd name="T99" fmla="*/ 5 h 37"/>
              <a:gd name="T100" fmla="*/ 21 w 29"/>
              <a:gd name="T101" fmla="*/ 3 h 37"/>
              <a:gd name="T102" fmla="*/ 24 w 29"/>
              <a:gd name="T103" fmla="*/ 3 h 37"/>
              <a:gd name="T104" fmla="*/ 24 w 29"/>
              <a:gd name="T105" fmla="*/ 0 h 37"/>
              <a:gd name="T106" fmla="*/ 26 w 29"/>
              <a:gd name="T107" fmla="*/ 0 h 37"/>
              <a:gd name="T108" fmla="*/ 29 w 29"/>
              <a:gd name="T109" fmla="*/ 3 h 37"/>
              <a:gd name="T110" fmla="*/ 29 w 29"/>
              <a:gd name="T111" fmla="*/ 5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29" h="37">
                <a:moveTo>
                  <a:pt x="29" y="5"/>
                </a:moveTo>
                <a:lnTo>
                  <a:pt x="29" y="8"/>
                </a:lnTo>
                <a:lnTo>
                  <a:pt x="29" y="11"/>
                </a:lnTo>
                <a:lnTo>
                  <a:pt x="26" y="11"/>
                </a:lnTo>
                <a:lnTo>
                  <a:pt x="26" y="13"/>
                </a:lnTo>
                <a:lnTo>
                  <a:pt x="24" y="13"/>
                </a:lnTo>
                <a:lnTo>
                  <a:pt x="24" y="16"/>
                </a:lnTo>
                <a:lnTo>
                  <a:pt x="24" y="19"/>
                </a:lnTo>
                <a:lnTo>
                  <a:pt x="24" y="21"/>
                </a:lnTo>
                <a:lnTo>
                  <a:pt x="21" y="21"/>
                </a:lnTo>
                <a:lnTo>
                  <a:pt x="21" y="24"/>
                </a:lnTo>
                <a:lnTo>
                  <a:pt x="21" y="26"/>
                </a:lnTo>
                <a:lnTo>
                  <a:pt x="18" y="26"/>
                </a:lnTo>
                <a:lnTo>
                  <a:pt x="16" y="29"/>
                </a:lnTo>
                <a:lnTo>
                  <a:pt x="16" y="32"/>
                </a:lnTo>
                <a:lnTo>
                  <a:pt x="13" y="34"/>
                </a:lnTo>
                <a:lnTo>
                  <a:pt x="10" y="34"/>
                </a:lnTo>
                <a:lnTo>
                  <a:pt x="10" y="37"/>
                </a:lnTo>
                <a:lnTo>
                  <a:pt x="10" y="34"/>
                </a:lnTo>
                <a:lnTo>
                  <a:pt x="8" y="34"/>
                </a:lnTo>
                <a:lnTo>
                  <a:pt x="5" y="34"/>
                </a:lnTo>
                <a:lnTo>
                  <a:pt x="5" y="37"/>
                </a:lnTo>
                <a:lnTo>
                  <a:pt x="3" y="37"/>
                </a:lnTo>
                <a:lnTo>
                  <a:pt x="3" y="34"/>
                </a:lnTo>
                <a:lnTo>
                  <a:pt x="3" y="32"/>
                </a:lnTo>
                <a:lnTo>
                  <a:pt x="3" y="29"/>
                </a:lnTo>
                <a:lnTo>
                  <a:pt x="3" y="26"/>
                </a:lnTo>
                <a:lnTo>
                  <a:pt x="0" y="24"/>
                </a:lnTo>
                <a:lnTo>
                  <a:pt x="0" y="21"/>
                </a:lnTo>
                <a:lnTo>
                  <a:pt x="3" y="21"/>
                </a:lnTo>
                <a:lnTo>
                  <a:pt x="3" y="19"/>
                </a:lnTo>
                <a:lnTo>
                  <a:pt x="3" y="16"/>
                </a:lnTo>
                <a:lnTo>
                  <a:pt x="5" y="16"/>
                </a:lnTo>
                <a:lnTo>
                  <a:pt x="5" y="13"/>
                </a:lnTo>
                <a:lnTo>
                  <a:pt x="3" y="13"/>
                </a:lnTo>
                <a:lnTo>
                  <a:pt x="3" y="11"/>
                </a:lnTo>
                <a:lnTo>
                  <a:pt x="5" y="11"/>
                </a:lnTo>
                <a:lnTo>
                  <a:pt x="5" y="8"/>
                </a:lnTo>
                <a:lnTo>
                  <a:pt x="8" y="5"/>
                </a:lnTo>
                <a:lnTo>
                  <a:pt x="8" y="3"/>
                </a:lnTo>
                <a:lnTo>
                  <a:pt x="10" y="3"/>
                </a:lnTo>
                <a:lnTo>
                  <a:pt x="10" y="0"/>
                </a:lnTo>
                <a:lnTo>
                  <a:pt x="13" y="0"/>
                </a:lnTo>
                <a:lnTo>
                  <a:pt x="16" y="0"/>
                </a:lnTo>
                <a:lnTo>
                  <a:pt x="16" y="3"/>
                </a:lnTo>
                <a:lnTo>
                  <a:pt x="13" y="3"/>
                </a:lnTo>
                <a:lnTo>
                  <a:pt x="13" y="5"/>
                </a:lnTo>
                <a:lnTo>
                  <a:pt x="16" y="5"/>
                </a:lnTo>
                <a:lnTo>
                  <a:pt x="18" y="5"/>
                </a:lnTo>
                <a:lnTo>
                  <a:pt x="21" y="5"/>
                </a:lnTo>
                <a:lnTo>
                  <a:pt x="21" y="3"/>
                </a:lnTo>
                <a:lnTo>
                  <a:pt x="24" y="3"/>
                </a:lnTo>
                <a:lnTo>
                  <a:pt x="24" y="0"/>
                </a:lnTo>
                <a:lnTo>
                  <a:pt x="26" y="0"/>
                </a:lnTo>
                <a:lnTo>
                  <a:pt x="29" y="3"/>
                </a:lnTo>
                <a:lnTo>
                  <a:pt x="29" y="5"/>
                </a:lnTo>
              </a:path>
            </a:pathLst>
          </a:custGeom>
          <a:noFill/>
          <a:ln w="4763">
            <a:solidFill>
              <a:srgbClr val="6E6E6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49" name="Freeform 213"/>
          <p:cNvSpPr>
            <a:spLocks/>
          </p:cNvSpPr>
          <p:nvPr/>
        </p:nvSpPr>
        <p:spPr bwMode="auto">
          <a:xfrm>
            <a:off x="8131420" y="2152651"/>
            <a:ext cx="7327" cy="9525"/>
          </a:xfrm>
          <a:custGeom>
            <a:avLst/>
            <a:gdLst>
              <a:gd name="T0" fmla="*/ 5 w 5"/>
              <a:gd name="T1" fmla="*/ 3 h 6"/>
              <a:gd name="T2" fmla="*/ 5 w 5"/>
              <a:gd name="T3" fmla="*/ 6 h 6"/>
              <a:gd name="T4" fmla="*/ 3 w 5"/>
              <a:gd name="T5" fmla="*/ 6 h 6"/>
              <a:gd name="T6" fmla="*/ 0 w 5"/>
              <a:gd name="T7" fmla="*/ 6 h 6"/>
              <a:gd name="T8" fmla="*/ 3 w 5"/>
              <a:gd name="T9" fmla="*/ 6 h 6"/>
              <a:gd name="T10" fmla="*/ 0 w 5"/>
              <a:gd name="T11" fmla="*/ 6 h 6"/>
              <a:gd name="T12" fmla="*/ 3 w 5"/>
              <a:gd name="T13" fmla="*/ 6 h 6"/>
              <a:gd name="T14" fmla="*/ 3 w 5"/>
              <a:gd name="T15" fmla="*/ 3 h 6"/>
              <a:gd name="T16" fmla="*/ 3 w 5"/>
              <a:gd name="T17" fmla="*/ 0 h 6"/>
              <a:gd name="T18" fmla="*/ 5 w 5"/>
              <a:gd name="T19" fmla="*/ 0 h 6"/>
              <a:gd name="T20" fmla="*/ 5 w 5"/>
              <a:gd name="T21" fmla="*/ 3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5" h="6">
                <a:moveTo>
                  <a:pt x="5" y="3"/>
                </a:moveTo>
                <a:lnTo>
                  <a:pt x="5" y="6"/>
                </a:lnTo>
                <a:lnTo>
                  <a:pt x="3" y="6"/>
                </a:lnTo>
                <a:lnTo>
                  <a:pt x="0" y="6"/>
                </a:lnTo>
                <a:lnTo>
                  <a:pt x="3" y="6"/>
                </a:lnTo>
                <a:lnTo>
                  <a:pt x="0" y="6"/>
                </a:lnTo>
                <a:lnTo>
                  <a:pt x="3" y="6"/>
                </a:lnTo>
                <a:lnTo>
                  <a:pt x="3" y="3"/>
                </a:lnTo>
                <a:lnTo>
                  <a:pt x="3" y="0"/>
                </a:lnTo>
                <a:lnTo>
                  <a:pt x="5" y="0"/>
                </a:lnTo>
                <a:lnTo>
                  <a:pt x="5" y="3"/>
                </a:lnTo>
              </a:path>
            </a:pathLst>
          </a:custGeom>
          <a:noFill/>
          <a:ln w="4763">
            <a:solidFill>
              <a:srgbClr val="6E6E6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50" name="Freeform 214"/>
          <p:cNvSpPr>
            <a:spLocks/>
          </p:cNvSpPr>
          <p:nvPr/>
        </p:nvSpPr>
        <p:spPr bwMode="auto">
          <a:xfrm>
            <a:off x="8105043" y="2119314"/>
            <a:ext cx="7327" cy="9525"/>
          </a:xfrm>
          <a:custGeom>
            <a:avLst/>
            <a:gdLst>
              <a:gd name="T0" fmla="*/ 5 w 5"/>
              <a:gd name="T1" fmla="*/ 3 h 6"/>
              <a:gd name="T2" fmla="*/ 3 w 5"/>
              <a:gd name="T3" fmla="*/ 3 h 6"/>
              <a:gd name="T4" fmla="*/ 3 w 5"/>
              <a:gd name="T5" fmla="*/ 6 h 6"/>
              <a:gd name="T6" fmla="*/ 5 w 5"/>
              <a:gd name="T7" fmla="*/ 6 h 6"/>
              <a:gd name="T8" fmla="*/ 3 w 5"/>
              <a:gd name="T9" fmla="*/ 6 h 6"/>
              <a:gd name="T10" fmla="*/ 0 w 5"/>
              <a:gd name="T11" fmla="*/ 6 h 6"/>
              <a:gd name="T12" fmla="*/ 0 w 5"/>
              <a:gd name="T13" fmla="*/ 3 h 6"/>
              <a:gd name="T14" fmla="*/ 0 w 5"/>
              <a:gd name="T15" fmla="*/ 0 h 6"/>
              <a:gd name="T16" fmla="*/ 3 w 5"/>
              <a:gd name="T17" fmla="*/ 0 h 6"/>
              <a:gd name="T18" fmla="*/ 3 w 5"/>
              <a:gd name="T19" fmla="*/ 3 h 6"/>
              <a:gd name="T20" fmla="*/ 5 w 5"/>
              <a:gd name="T21" fmla="*/ 3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5" h="6">
                <a:moveTo>
                  <a:pt x="5" y="3"/>
                </a:moveTo>
                <a:lnTo>
                  <a:pt x="3" y="3"/>
                </a:lnTo>
                <a:lnTo>
                  <a:pt x="3" y="6"/>
                </a:lnTo>
                <a:lnTo>
                  <a:pt x="5" y="6"/>
                </a:lnTo>
                <a:lnTo>
                  <a:pt x="3" y="6"/>
                </a:lnTo>
                <a:lnTo>
                  <a:pt x="0" y="6"/>
                </a:lnTo>
                <a:lnTo>
                  <a:pt x="0" y="3"/>
                </a:lnTo>
                <a:lnTo>
                  <a:pt x="0" y="0"/>
                </a:lnTo>
                <a:lnTo>
                  <a:pt x="3" y="0"/>
                </a:lnTo>
                <a:lnTo>
                  <a:pt x="3" y="3"/>
                </a:lnTo>
                <a:lnTo>
                  <a:pt x="5" y="3"/>
                </a:lnTo>
              </a:path>
            </a:pathLst>
          </a:custGeom>
          <a:noFill/>
          <a:ln w="4763">
            <a:solidFill>
              <a:srgbClr val="6E6E6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51" name="Freeform 215"/>
          <p:cNvSpPr>
            <a:spLocks/>
          </p:cNvSpPr>
          <p:nvPr/>
        </p:nvSpPr>
        <p:spPr bwMode="auto">
          <a:xfrm>
            <a:off x="7810501" y="2116139"/>
            <a:ext cx="465992" cy="650875"/>
          </a:xfrm>
          <a:custGeom>
            <a:avLst/>
            <a:gdLst>
              <a:gd name="T0" fmla="*/ 8 w 318"/>
              <a:gd name="T1" fmla="*/ 21 h 410"/>
              <a:gd name="T2" fmla="*/ 31 w 318"/>
              <a:gd name="T3" fmla="*/ 42 h 410"/>
              <a:gd name="T4" fmla="*/ 50 w 318"/>
              <a:gd name="T5" fmla="*/ 31 h 410"/>
              <a:gd name="T6" fmla="*/ 65 w 318"/>
              <a:gd name="T7" fmla="*/ 26 h 410"/>
              <a:gd name="T8" fmla="*/ 86 w 318"/>
              <a:gd name="T9" fmla="*/ 39 h 410"/>
              <a:gd name="T10" fmla="*/ 125 w 318"/>
              <a:gd name="T11" fmla="*/ 44 h 410"/>
              <a:gd name="T12" fmla="*/ 149 w 318"/>
              <a:gd name="T13" fmla="*/ 29 h 410"/>
              <a:gd name="T14" fmla="*/ 175 w 318"/>
              <a:gd name="T15" fmla="*/ 26 h 410"/>
              <a:gd name="T16" fmla="*/ 193 w 318"/>
              <a:gd name="T17" fmla="*/ 21 h 410"/>
              <a:gd name="T18" fmla="*/ 204 w 318"/>
              <a:gd name="T19" fmla="*/ 8 h 410"/>
              <a:gd name="T20" fmla="*/ 201 w 318"/>
              <a:gd name="T21" fmla="*/ 18 h 410"/>
              <a:gd name="T22" fmla="*/ 198 w 318"/>
              <a:gd name="T23" fmla="*/ 31 h 410"/>
              <a:gd name="T24" fmla="*/ 214 w 318"/>
              <a:gd name="T25" fmla="*/ 34 h 410"/>
              <a:gd name="T26" fmla="*/ 230 w 318"/>
              <a:gd name="T27" fmla="*/ 42 h 410"/>
              <a:gd name="T28" fmla="*/ 245 w 318"/>
              <a:gd name="T29" fmla="*/ 52 h 410"/>
              <a:gd name="T30" fmla="*/ 274 w 318"/>
              <a:gd name="T31" fmla="*/ 49 h 410"/>
              <a:gd name="T32" fmla="*/ 271 w 318"/>
              <a:gd name="T33" fmla="*/ 65 h 410"/>
              <a:gd name="T34" fmla="*/ 264 w 318"/>
              <a:gd name="T35" fmla="*/ 68 h 410"/>
              <a:gd name="T36" fmla="*/ 258 w 318"/>
              <a:gd name="T37" fmla="*/ 89 h 410"/>
              <a:gd name="T38" fmla="*/ 240 w 318"/>
              <a:gd name="T39" fmla="*/ 102 h 410"/>
              <a:gd name="T40" fmla="*/ 230 w 318"/>
              <a:gd name="T41" fmla="*/ 110 h 410"/>
              <a:gd name="T42" fmla="*/ 243 w 318"/>
              <a:gd name="T43" fmla="*/ 130 h 410"/>
              <a:gd name="T44" fmla="*/ 253 w 318"/>
              <a:gd name="T45" fmla="*/ 146 h 410"/>
              <a:gd name="T46" fmla="*/ 245 w 318"/>
              <a:gd name="T47" fmla="*/ 162 h 410"/>
              <a:gd name="T48" fmla="*/ 261 w 318"/>
              <a:gd name="T49" fmla="*/ 180 h 410"/>
              <a:gd name="T50" fmla="*/ 277 w 318"/>
              <a:gd name="T51" fmla="*/ 190 h 410"/>
              <a:gd name="T52" fmla="*/ 298 w 318"/>
              <a:gd name="T53" fmla="*/ 198 h 410"/>
              <a:gd name="T54" fmla="*/ 300 w 318"/>
              <a:gd name="T55" fmla="*/ 222 h 410"/>
              <a:gd name="T56" fmla="*/ 303 w 318"/>
              <a:gd name="T57" fmla="*/ 235 h 410"/>
              <a:gd name="T58" fmla="*/ 318 w 318"/>
              <a:gd name="T59" fmla="*/ 258 h 410"/>
              <a:gd name="T60" fmla="*/ 308 w 318"/>
              <a:gd name="T61" fmla="*/ 264 h 410"/>
              <a:gd name="T62" fmla="*/ 287 w 318"/>
              <a:gd name="T63" fmla="*/ 266 h 410"/>
              <a:gd name="T64" fmla="*/ 277 w 318"/>
              <a:gd name="T65" fmla="*/ 271 h 410"/>
              <a:gd name="T66" fmla="*/ 253 w 318"/>
              <a:gd name="T67" fmla="*/ 253 h 410"/>
              <a:gd name="T68" fmla="*/ 230 w 318"/>
              <a:gd name="T69" fmla="*/ 238 h 410"/>
              <a:gd name="T70" fmla="*/ 227 w 318"/>
              <a:gd name="T71" fmla="*/ 217 h 410"/>
              <a:gd name="T72" fmla="*/ 211 w 318"/>
              <a:gd name="T73" fmla="*/ 196 h 410"/>
              <a:gd name="T74" fmla="*/ 198 w 318"/>
              <a:gd name="T75" fmla="*/ 193 h 410"/>
              <a:gd name="T76" fmla="*/ 175 w 318"/>
              <a:gd name="T77" fmla="*/ 193 h 410"/>
              <a:gd name="T78" fmla="*/ 151 w 318"/>
              <a:gd name="T79" fmla="*/ 190 h 410"/>
              <a:gd name="T80" fmla="*/ 131 w 318"/>
              <a:gd name="T81" fmla="*/ 206 h 410"/>
              <a:gd name="T82" fmla="*/ 123 w 318"/>
              <a:gd name="T83" fmla="*/ 217 h 410"/>
              <a:gd name="T84" fmla="*/ 107 w 318"/>
              <a:gd name="T85" fmla="*/ 227 h 410"/>
              <a:gd name="T86" fmla="*/ 89 w 318"/>
              <a:gd name="T87" fmla="*/ 258 h 410"/>
              <a:gd name="T88" fmla="*/ 89 w 318"/>
              <a:gd name="T89" fmla="*/ 282 h 410"/>
              <a:gd name="T90" fmla="*/ 89 w 318"/>
              <a:gd name="T91" fmla="*/ 292 h 410"/>
              <a:gd name="T92" fmla="*/ 73 w 318"/>
              <a:gd name="T93" fmla="*/ 279 h 410"/>
              <a:gd name="T94" fmla="*/ 52 w 318"/>
              <a:gd name="T95" fmla="*/ 269 h 410"/>
              <a:gd name="T96" fmla="*/ 55 w 318"/>
              <a:gd name="T97" fmla="*/ 285 h 410"/>
              <a:gd name="T98" fmla="*/ 60 w 318"/>
              <a:gd name="T99" fmla="*/ 292 h 410"/>
              <a:gd name="T100" fmla="*/ 57 w 318"/>
              <a:gd name="T101" fmla="*/ 305 h 410"/>
              <a:gd name="T102" fmla="*/ 57 w 318"/>
              <a:gd name="T103" fmla="*/ 324 h 410"/>
              <a:gd name="T104" fmla="*/ 52 w 318"/>
              <a:gd name="T105" fmla="*/ 342 h 410"/>
              <a:gd name="T106" fmla="*/ 55 w 318"/>
              <a:gd name="T107" fmla="*/ 347 h 410"/>
              <a:gd name="T108" fmla="*/ 50 w 318"/>
              <a:gd name="T109" fmla="*/ 358 h 410"/>
              <a:gd name="T110" fmla="*/ 44 w 318"/>
              <a:gd name="T111" fmla="*/ 368 h 410"/>
              <a:gd name="T112" fmla="*/ 26 w 318"/>
              <a:gd name="T113" fmla="*/ 373 h 410"/>
              <a:gd name="T114" fmla="*/ 3 w 318"/>
              <a:gd name="T115" fmla="*/ 376 h 410"/>
              <a:gd name="T116" fmla="*/ 23 w 318"/>
              <a:gd name="T117" fmla="*/ 394 h 410"/>
              <a:gd name="T118" fmla="*/ 31 w 318"/>
              <a:gd name="T119" fmla="*/ 405 h 4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318" h="410">
                <a:moveTo>
                  <a:pt x="3" y="0"/>
                </a:moveTo>
                <a:lnTo>
                  <a:pt x="3" y="2"/>
                </a:lnTo>
                <a:lnTo>
                  <a:pt x="3" y="5"/>
                </a:lnTo>
                <a:lnTo>
                  <a:pt x="5" y="5"/>
                </a:lnTo>
                <a:lnTo>
                  <a:pt x="5" y="8"/>
                </a:lnTo>
                <a:lnTo>
                  <a:pt x="5" y="10"/>
                </a:lnTo>
                <a:lnTo>
                  <a:pt x="8" y="10"/>
                </a:lnTo>
                <a:lnTo>
                  <a:pt x="5" y="10"/>
                </a:lnTo>
                <a:lnTo>
                  <a:pt x="8" y="10"/>
                </a:lnTo>
                <a:lnTo>
                  <a:pt x="8" y="13"/>
                </a:lnTo>
                <a:lnTo>
                  <a:pt x="8" y="15"/>
                </a:lnTo>
                <a:lnTo>
                  <a:pt x="8" y="13"/>
                </a:lnTo>
                <a:lnTo>
                  <a:pt x="8" y="15"/>
                </a:lnTo>
                <a:lnTo>
                  <a:pt x="8" y="18"/>
                </a:lnTo>
                <a:lnTo>
                  <a:pt x="10" y="18"/>
                </a:lnTo>
                <a:lnTo>
                  <a:pt x="10" y="21"/>
                </a:lnTo>
                <a:lnTo>
                  <a:pt x="8" y="21"/>
                </a:lnTo>
                <a:lnTo>
                  <a:pt x="10" y="21"/>
                </a:lnTo>
                <a:lnTo>
                  <a:pt x="10" y="23"/>
                </a:lnTo>
                <a:lnTo>
                  <a:pt x="13" y="23"/>
                </a:lnTo>
                <a:lnTo>
                  <a:pt x="13" y="26"/>
                </a:lnTo>
                <a:lnTo>
                  <a:pt x="13" y="29"/>
                </a:lnTo>
                <a:lnTo>
                  <a:pt x="13" y="31"/>
                </a:lnTo>
                <a:lnTo>
                  <a:pt x="10" y="31"/>
                </a:lnTo>
                <a:lnTo>
                  <a:pt x="13" y="34"/>
                </a:lnTo>
                <a:lnTo>
                  <a:pt x="16" y="36"/>
                </a:lnTo>
                <a:lnTo>
                  <a:pt x="18" y="36"/>
                </a:lnTo>
                <a:lnTo>
                  <a:pt x="18" y="39"/>
                </a:lnTo>
                <a:lnTo>
                  <a:pt x="21" y="39"/>
                </a:lnTo>
                <a:lnTo>
                  <a:pt x="21" y="42"/>
                </a:lnTo>
                <a:lnTo>
                  <a:pt x="23" y="42"/>
                </a:lnTo>
                <a:lnTo>
                  <a:pt x="26" y="42"/>
                </a:lnTo>
                <a:lnTo>
                  <a:pt x="29" y="42"/>
                </a:lnTo>
                <a:lnTo>
                  <a:pt x="31" y="42"/>
                </a:lnTo>
                <a:lnTo>
                  <a:pt x="34" y="42"/>
                </a:lnTo>
                <a:lnTo>
                  <a:pt x="34" y="39"/>
                </a:lnTo>
                <a:lnTo>
                  <a:pt x="37" y="39"/>
                </a:lnTo>
                <a:lnTo>
                  <a:pt x="37" y="36"/>
                </a:lnTo>
                <a:lnTo>
                  <a:pt x="39" y="36"/>
                </a:lnTo>
                <a:lnTo>
                  <a:pt x="39" y="34"/>
                </a:lnTo>
                <a:lnTo>
                  <a:pt x="42" y="34"/>
                </a:lnTo>
                <a:lnTo>
                  <a:pt x="42" y="31"/>
                </a:lnTo>
                <a:lnTo>
                  <a:pt x="42" y="34"/>
                </a:lnTo>
                <a:lnTo>
                  <a:pt x="42" y="31"/>
                </a:lnTo>
                <a:lnTo>
                  <a:pt x="44" y="31"/>
                </a:lnTo>
                <a:lnTo>
                  <a:pt x="44" y="34"/>
                </a:lnTo>
                <a:lnTo>
                  <a:pt x="47" y="34"/>
                </a:lnTo>
                <a:lnTo>
                  <a:pt x="47" y="31"/>
                </a:lnTo>
                <a:lnTo>
                  <a:pt x="50" y="31"/>
                </a:lnTo>
                <a:lnTo>
                  <a:pt x="50" y="34"/>
                </a:lnTo>
                <a:lnTo>
                  <a:pt x="50" y="31"/>
                </a:lnTo>
                <a:lnTo>
                  <a:pt x="50" y="34"/>
                </a:lnTo>
                <a:lnTo>
                  <a:pt x="52" y="34"/>
                </a:lnTo>
                <a:lnTo>
                  <a:pt x="52" y="31"/>
                </a:lnTo>
                <a:lnTo>
                  <a:pt x="55" y="31"/>
                </a:lnTo>
                <a:lnTo>
                  <a:pt x="52" y="31"/>
                </a:lnTo>
                <a:lnTo>
                  <a:pt x="55" y="31"/>
                </a:lnTo>
                <a:lnTo>
                  <a:pt x="52" y="31"/>
                </a:lnTo>
                <a:lnTo>
                  <a:pt x="52" y="34"/>
                </a:lnTo>
                <a:lnTo>
                  <a:pt x="55" y="31"/>
                </a:lnTo>
                <a:lnTo>
                  <a:pt x="57" y="31"/>
                </a:lnTo>
                <a:lnTo>
                  <a:pt x="57" y="29"/>
                </a:lnTo>
                <a:lnTo>
                  <a:pt x="57" y="26"/>
                </a:lnTo>
                <a:lnTo>
                  <a:pt x="60" y="26"/>
                </a:lnTo>
                <a:lnTo>
                  <a:pt x="60" y="29"/>
                </a:lnTo>
                <a:lnTo>
                  <a:pt x="63" y="29"/>
                </a:lnTo>
                <a:lnTo>
                  <a:pt x="63" y="26"/>
                </a:lnTo>
                <a:lnTo>
                  <a:pt x="65" y="26"/>
                </a:lnTo>
                <a:lnTo>
                  <a:pt x="68" y="26"/>
                </a:lnTo>
                <a:lnTo>
                  <a:pt x="68" y="29"/>
                </a:lnTo>
                <a:lnTo>
                  <a:pt x="68" y="26"/>
                </a:lnTo>
                <a:lnTo>
                  <a:pt x="68" y="29"/>
                </a:lnTo>
                <a:lnTo>
                  <a:pt x="70" y="29"/>
                </a:lnTo>
                <a:lnTo>
                  <a:pt x="70" y="26"/>
                </a:lnTo>
                <a:lnTo>
                  <a:pt x="73" y="26"/>
                </a:lnTo>
                <a:lnTo>
                  <a:pt x="73" y="29"/>
                </a:lnTo>
                <a:lnTo>
                  <a:pt x="73" y="26"/>
                </a:lnTo>
                <a:lnTo>
                  <a:pt x="73" y="29"/>
                </a:lnTo>
                <a:lnTo>
                  <a:pt x="73" y="31"/>
                </a:lnTo>
                <a:lnTo>
                  <a:pt x="76" y="34"/>
                </a:lnTo>
                <a:lnTo>
                  <a:pt x="78" y="36"/>
                </a:lnTo>
                <a:lnTo>
                  <a:pt x="81" y="36"/>
                </a:lnTo>
                <a:lnTo>
                  <a:pt x="81" y="39"/>
                </a:lnTo>
                <a:lnTo>
                  <a:pt x="84" y="39"/>
                </a:lnTo>
                <a:lnTo>
                  <a:pt x="86" y="39"/>
                </a:lnTo>
                <a:lnTo>
                  <a:pt x="86" y="42"/>
                </a:lnTo>
                <a:lnTo>
                  <a:pt x="89" y="42"/>
                </a:lnTo>
                <a:lnTo>
                  <a:pt x="91" y="42"/>
                </a:lnTo>
                <a:lnTo>
                  <a:pt x="94" y="44"/>
                </a:lnTo>
                <a:lnTo>
                  <a:pt x="97" y="44"/>
                </a:lnTo>
                <a:lnTo>
                  <a:pt x="99" y="44"/>
                </a:lnTo>
                <a:lnTo>
                  <a:pt x="102" y="47"/>
                </a:lnTo>
                <a:lnTo>
                  <a:pt x="104" y="47"/>
                </a:lnTo>
                <a:lnTo>
                  <a:pt x="107" y="47"/>
                </a:lnTo>
                <a:lnTo>
                  <a:pt x="110" y="47"/>
                </a:lnTo>
                <a:lnTo>
                  <a:pt x="112" y="47"/>
                </a:lnTo>
                <a:lnTo>
                  <a:pt x="115" y="47"/>
                </a:lnTo>
                <a:lnTo>
                  <a:pt x="117" y="47"/>
                </a:lnTo>
                <a:lnTo>
                  <a:pt x="120" y="47"/>
                </a:lnTo>
                <a:lnTo>
                  <a:pt x="123" y="47"/>
                </a:lnTo>
                <a:lnTo>
                  <a:pt x="123" y="44"/>
                </a:lnTo>
                <a:lnTo>
                  <a:pt x="125" y="44"/>
                </a:lnTo>
                <a:lnTo>
                  <a:pt x="128" y="44"/>
                </a:lnTo>
                <a:lnTo>
                  <a:pt x="128" y="42"/>
                </a:lnTo>
                <a:lnTo>
                  <a:pt x="131" y="42"/>
                </a:lnTo>
                <a:lnTo>
                  <a:pt x="131" y="39"/>
                </a:lnTo>
                <a:lnTo>
                  <a:pt x="131" y="42"/>
                </a:lnTo>
                <a:lnTo>
                  <a:pt x="133" y="39"/>
                </a:lnTo>
                <a:lnTo>
                  <a:pt x="136" y="36"/>
                </a:lnTo>
                <a:lnTo>
                  <a:pt x="136" y="34"/>
                </a:lnTo>
                <a:lnTo>
                  <a:pt x="138" y="34"/>
                </a:lnTo>
                <a:lnTo>
                  <a:pt x="138" y="31"/>
                </a:lnTo>
                <a:lnTo>
                  <a:pt x="141" y="31"/>
                </a:lnTo>
                <a:lnTo>
                  <a:pt x="141" y="29"/>
                </a:lnTo>
                <a:lnTo>
                  <a:pt x="144" y="29"/>
                </a:lnTo>
                <a:lnTo>
                  <a:pt x="144" y="31"/>
                </a:lnTo>
                <a:lnTo>
                  <a:pt x="146" y="31"/>
                </a:lnTo>
                <a:lnTo>
                  <a:pt x="149" y="31"/>
                </a:lnTo>
                <a:lnTo>
                  <a:pt x="149" y="29"/>
                </a:lnTo>
                <a:lnTo>
                  <a:pt x="151" y="29"/>
                </a:lnTo>
                <a:lnTo>
                  <a:pt x="154" y="29"/>
                </a:lnTo>
                <a:lnTo>
                  <a:pt x="157" y="29"/>
                </a:lnTo>
                <a:lnTo>
                  <a:pt x="159" y="29"/>
                </a:lnTo>
                <a:lnTo>
                  <a:pt x="159" y="26"/>
                </a:lnTo>
                <a:lnTo>
                  <a:pt x="162" y="26"/>
                </a:lnTo>
                <a:lnTo>
                  <a:pt x="164" y="26"/>
                </a:lnTo>
                <a:lnTo>
                  <a:pt x="164" y="23"/>
                </a:lnTo>
                <a:lnTo>
                  <a:pt x="164" y="26"/>
                </a:lnTo>
                <a:lnTo>
                  <a:pt x="167" y="26"/>
                </a:lnTo>
                <a:lnTo>
                  <a:pt x="167" y="23"/>
                </a:lnTo>
                <a:lnTo>
                  <a:pt x="170" y="23"/>
                </a:lnTo>
                <a:lnTo>
                  <a:pt x="172" y="23"/>
                </a:lnTo>
                <a:lnTo>
                  <a:pt x="175" y="23"/>
                </a:lnTo>
                <a:lnTo>
                  <a:pt x="172" y="23"/>
                </a:lnTo>
                <a:lnTo>
                  <a:pt x="175" y="23"/>
                </a:lnTo>
                <a:lnTo>
                  <a:pt x="175" y="26"/>
                </a:lnTo>
                <a:lnTo>
                  <a:pt x="175" y="23"/>
                </a:lnTo>
                <a:lnTo>
                  <a:pt x="175" y="26"/>
                </a:lnTo>
                <a:lnTo>
                  <a:pt x="175" y="23"/>
                </a:lnTo>
                <a:lnTo>
                  <a:pt x="175" y="26"/>
                </a:lnTo>
                <a:lnTo>
                  <a:pt x="177" y="26"/>
                </a:lnTo>
                <a:lnTo>
                  <a:pt x="180" y="26"/>
                </a:lnTo>
                <a:lnTo>
                  <a:pt x="183" y="26"/>
                </a:lnTo>
                <a:lnTo>
                  <a:pt x="185" y="26"/>
                </a:lnTo>
                <a:lnTo>
                  <a:pt x="188" y="26"/>
                </a:lnTo>
                <a:lnTo>
                  <a:pt x="188" y="23"/>
                </a:lnTo>
                <a:lnTo>
                  <a:pt x="191" y="23"/>
                </a:lnTo>
                <a:lnTo>
                  <a:pt x="191" y="21"/>
                </a:lnTo>
                <a:lnTo>
                  <a:pt x="191" y="23"/>
                </a:lnTo>
                <a:lnTo>
                  <a:pt x="191" y="21"/>
                </a:lnTo>
                <a:lnTo>
                  <a:pt x="191" y="23"/>
                </a:lnTo>
                <a:lnTo>
                  <a:pt x="193" y="23"/>
                </a:lnTo>
                <a:lnTo>
                  <a:pt x="193" y="21"/>
                </a:lnTo>
                <a:lnTo>
                  <a:pt x="196" y="21"/>
                </a:lnTo>
                <a:lnTo>
                  <a:pt x="196" y="18"/>
                </a:lnTo>
                <a:lnTo>
                  <a:pt x="196" y="15"/>
                </a:lnTo>
                <a:lnTo>
                  <a:pt x="196" y="13"/>
                </a:lnTo>
                <a:lnTo>
                  <a:pt x="196" y="10"/>
                </a:lnTo>
                <a:lnTo>
                  <a:pt x="198" y="10"/>
                </a:lnTo>
                <a:lnTo>
                  <a:pt x="198" y="8"/>
                </a:lnTo>
                <a:lnTo>
                  <a:pt x="198" y="10"/>
                </a:lnTo>
                <a:lnTo>
                  <a:pt x="198" y="8"/>
                </a:lnTo>
                <a:lnTo>
                  <a:pt x="198" y="10"/>
                </a:lnTo>
                <a:lnTo>
                  <a:pt x="198" y="8"/>
                </a:lnTo>
                <a:lnTo>
                  <a:pt x="198" y="10"/>
                </a:lnTo>
                <a:lnTo>
                  <a:pt x="198" y="8"/>
                </a:lnTo>
                <a:lnTo>
                  <a:pt x="198" y="5"/>
                </a:lnTo>
                <a:lnTo>
                  <a:pt x="201" y="5"/>
                </a:lnTo>
                <a:lnTo>
                  <a:pt x="201" y="8"/>
                </a:lnTo>
                <a:lnTo>
                  <a:pt x="204" y="8"/>
                </a:lnTo>
                <a:lnTo>
                  <a:pt x="204" y="10"/>
                </a:lnTo>
                <a:lnTo>
                  <a:pt x="206" y="10"/>
                </a:lnTo>
                <a:lnTo>
                  <a:pt x="204" y="10"/>
                </a:lnTo>
                <a:lnTo>
                  <a:pt x="206" y="10"/>
                </a:lnTo>
                <a:lnTo>
                  <a:pt x="206" y="13"/>
                </a:lnTo>
                <a:lnTo>
                  <a:pt x="204" y="13"/>
                </a:lnTo>
                <a:lnTo>
                  <a:pt x="201" y="13"/>
                </a:lnTo>
                <a:lnTo>
                  <a:pt x="204" y="13"/>
                </a:lnTo>
                <a:lnTo>
                  <a:pt x="204" y="15"/>
                </a:lnTo>
                <a:lnTo>
                  <a:pt x="201" y="15"/>
                </a:lnTo>
                <a:lnTo>
                  <a:pt x="204" y="15"/>
                </a:lnTo>
                <a:lnTo>
                  <a:pt x="201" y="15"/>
                </a:lnTo>
                <a:lnTo>
                  <a:pt x="204" y="15"/>
                </a:lnTo>
                <a:lnTo>
                  <a:pt x="201" y="15"/>
                </a:lnTo>
                <a:lnTo>
                  <a:pt x="201" y="18"/>
                </a:lnTo>
                <a:lnTo>
                  <a:pt x="204" y="18"/>
                </a:lnTo>
                <a:lnTo>
                  <a:pt x="201" y="18"/>
                </a:lnTo>
                <a:lnTo>
                  <a:pt x="204" y="18"/>
                </a:lnTo>
                <a:lnTo>
                  <a:pt x="204" y="21"/>
                </a:lnTo>
                <a:lnTo>
                  <a:pt x="201" y="21"/>
                </a:lnTo>
                <a:lnTo>
                  <a:pt x="201" y="18"/>
                </a:lnTo>
                <a:lnTo>
                  <a:pt x="201" y="21"/>
                </a:lnTo>
                <a:lnTo>
                  <a:pt x="204" y="21"/>
                </a:lnTo>
                <a:lnTo>
                  <a:pt x="201" y="21"/>
                </a:lnTo>
                <a:lnTo>
                  <a:pt x="201" y="23"/>
                </a:lnTo>
                <a:lnTo>
                  <a:pt x="198" y="23"/>
                </a:lnTo>
                <a:lnTo>
                  <a:pt x="198" y="26"/>
                </a:lnTo>
                <a:lnTo>
                  <a:pt x="198" y="23"/>
                </a:lnTo>
                <a:lnTo>
                  <a:pt x="201" y="26"/>
                </a:lnTo>
                <a:lnTo>
                  <a:pt x="198" y="26"/>
                </a:lnTo>
                <a:lnTo>
                  <a:pt x="201" y="26"/>
                </a:lnTo>
                <a:lnTo>
                  <a:pt x="201" y="29"/>
                </a:lnTo>
                <a:lnTo>
                  <a:pt x="198" y="29"/>
                </a:lnTo>
                <a:lnTo>
                  <a:pt x="198" y="31"/>
                </a:lnTo>
                <a:lnTo>
                  <a:pt x="201" y="31"/>
                </a:lnTo>
                <a:lnTo>
                  <a:pt x="201" y="34"/>
                </a:lnTo>
                <a:lnTo>
                  <a:pt x="198" y="34"/>
                </a:lnTo>
                <a:lnTo>
                  <a:pt x="201" y="34"/>
                </a:lnTo>
                <a:lnTo>
                  <a:pt x="201" y="36"/>
                </a:lnTo>
                <a:lnTo>
                  <a:pt x="204" y="36"/>
                </a:lnTo>
                <a:lnTo>
                  <a:pt x="204" y="39"/>
                </a:lnTo>
                <a:lnTo>
                  <a:pt x="201" y="39"/>
                </a:lnTo>
                <a:lnTo>
                  <a:pt x="204" y="39"/>
                </a:lnTo>
                <a:lnTo>
                  <a:pt x="204" y="42"/>
                </a:lnTo>
                <a:lnTo>
                  <a:pt x="206" y="42"/>
                </a:lnTo>
                <a:lnTo>
                  <a:pt x="209" y="42"/>
                </a:lnTo>
                <a:lnTo>
                  <a:pt x="209" y="39"/>
                </a:lnTo>
                <a:lnTo>
                  <a:pt x="211" y="39"/>
                </a:lnTo>
                <a:lnTo>
                  <a:pt x="211" y="36"/>
                </a:lnTo>
                <a:lnTo>
                  <a:pt x="214" y="36"/>
                </a:lnTo>
                <a:lnTo>
                  <a:pt x="214" y="34"/>
                </a:lnTo>
                <a:lnTo>
                  <a:pt x="217" y="34"/>
                </a:lnTo>
                <a:lnTo>
                  <a:pt x="217" y="31"/>
                </a:lnTo>
                <a:lnTo>
                  <a:pt x="219" y="31"/>
                </a:lnTo>
                <a:lnTo>
                  <a:pt x="219" y="29"/>
                </a:lnTo>
                <a:lnTo>
                  <a:pt x="222" y="29"/>
                </a:lnTo>
                <a:lnTo>
                  <a:pt x="224" y="29"/>
                </a:lnTo>
                <a:lnTo>
                  <a:pt x="224" y="31"/>
                </a:lnTo>
                <a:lnTo>
                  <a:pt x="224" y="34"/>
                </a:lnTo>
                <a:lnTo>
                  <a:pt x="227" y="34"/>
                </a:lnTo>
                <a:lnTo>
                  <a:pt x="227" y="36"/>
                </a:lnTo>
                <a:lnTo>
                  <a:pt x="227" y="39"/>
                </a:lnTo>
                <a:lnTo>
                  <a:pt x="227" y="42"/>
                </a:lnTo>
                <a:lnTo>
                  <a:pt x="230" y="42"/>
                </a:lnTo>
                <a:lnTo>
                  <a:pt x="230" y="39"/>
                </a:lnTo>
                <a:lnTo>
                  <a:pt x="230" y="42"/>
                </a:lnTo>
                <a:lnTo>
                  <a:pt x="230" y="39"/>
                </a:lnTo>
                <a:lnTo>
                  <a:pt x="230" y="42"/>
                </a:lnTo>
                <a:lnTo>
                  <a:pt x="232" y="42"/>
                </a:lnTo>
                <a:lnTo>
                  <a:pt x="232" y="44"/>
                </a:lnTo>
                <a:lnTo>
                  <a:pt x="232" y="47"/>
                </a:lnTo>
                <a:lnTo>
                  <a:pt x="235" y="47"/>
                </a:lnTo>
                <a:lnTo>
                  <a:pt x="232" y="49"/>
                </a:lnTo>
                <a:lnTo>
                  <a:pt x="232" y="52"/>
                </a:lnTo>
                <a:lnTo>
                  <a:pt x="235" y="52"/>
                </a:lnTo>
                <a:lnTo>
                  <a:pt x="238" y="52"/>
                </a:lnTo>
                <a:lnTo>
                  <a:pt x="238" y="55"/>
                </a:lnTo>
                <a:lnTo>
                  <a:pt x="240" y="55"/>
                </a:lnTo>
                <a:lnTo>
                  <a:pt x="240" y="57"/>
                </a:lnTo>
                <a:lnTo>
                  <a:pt x="240" y="60"/>
                </a:lnTo>
                <a:lnTo>
                  <a:pt x="243" y="60"/>
                </a:lnTo>
                <a:lnTo>
                  <a:pt x="243" y="57"/>
                </a:lnTo>
                <a:lnTo>
                  <a:pt x="243" y="55"/>
                </a:lnTo>
                <a:lnTo>
                  <a:pt x="245" y="55"/>
                </a:lnTo>
                <a:lnTo>
                  <a:pt x="245" y="52"/>
                </a:lnTo>
                <a:lnTo>
                  <a:pt x="248" y="52"/>
                </a:lnTo>
                <a:lnTo>
                  <a:pt x="248" y="49"/>
                </a:lnTo>
                <a:lnTo>
                  <a:pt x="251" y="49"/>
                </a:lnTo>
                <a:lnTo>
                  <a:pt x="251" y="52"/>
                </a:lnTo>
                <a:lnTo>
                  <a:pt x="251" y="49"/>
                </a:lnTo>
                <a:lnTo>
                  <a:pt x="253" y="49"/>
                </a:lnTo>
                <a:lnTo>
                  <a:pt x="256" y="47"/>
                </a:lnTo>
                <a:lnTo>
                  <a:pt x="256" y="49"/>
                </a:lnTo>
                <a:lnTo>
                  <a:pt x="258" y="49"/>
                </a:lnTo>
                <a:lnTo>
                  <a:pt x="261" y="49"/>
                </a:lnTo>
                <a:lnTo>
                  <a:pt x="264" y="49"/>
                </a:lnTo>
                <a:lnTo>
                  <a:pt x="266" y="49"/>
                </a:lnTo>
                <a:lnTo>
                  <a:pt x="269" y="49"/>
                </a:lnTo>
                <a:lnTo>
                  <a:pt x="269" y="47"/>
                </a:lnTo>
                <a:lnTo>
                  <a:pt x="271" y="47"/>
                </a:lnTo>
                <a:lnTo>
                  <a:pt x="274" y="47"/>
                </a:lnTo>
                <a:lnTo>
                  <a:pt x="274" y="49"/>
                </a:lnTo>
                <a:lnTo>
                  <a:pt x="277" y="49"/>
                </a:lnTo>
                <a:lnTo>
                  <a:pt x="277" y="47"/>
                </a:lnTo>
                <a:lnTo>
                  <a:pt x="279" y="47"/>
                </a:lnTo>
                <a:lnTo>
                  <a:pt x="279" y="49"/>
                </a:lnTo>
                <a:lnTo>
                  <a:pt x="279" y="52"/>
                </a:lnTo>
                <a:lnTo>
                  <a:pt x="277" y="52"/>
                </a:lnTo>
                <a:lnTo>
                  <a:pt x="277" y="55"/>
                </a:lnTo>
                <a:lnTo>
                  <a:pt x="274" y="55"/>
                </a:lnTo>
                <a:lnTo>
                  <a:pt x="274" y="57"/>
                </a:lnTo>
                <a:lnTo>
                  <a:pt x="274" y="60"/>
                </a:lnTo>
                <a:lnTo>
                  <a:pt x="274" y="63"/>
                </a:lnTo>
                <a:lnTo>
                  <a:pt x="271" y="63"/>
                </a:lnTo>
                <a:lnTo>
                  <a:pt x="269" y="63"/>
                </a:lnTo>
                <a:lnTo>
                  <a:pt x="269" y="65"/>
                </a:lnTo>
                <a:lnTo>
                  <a:pt x="271" y="65"/>
                </a:lnTo>
                <a:lnTo>
                  <a:pt x="269" y="65"/>
                </a:lnTo>
                <a:lnTo>
                  <a:pt x="271" y="65"/>
                </a:lnTo>
                <a:lnTo>
                  <a:pt x="271" y="68"/>
                </a:lnTo>
                <a:lnTo>
                  <a:pt x="271" y="65"/>
                </a:lnTo>
                <a:lnTo>
                  <a:pt x="271" y="68"/>
                </a:lnTo>
                <a:lnTo>
                  <a:pt x="271" y="65"/>
                </a:lnTo>
                <a:lnTo>
                  <a:pt x="271" y="68"/>
                </a:lnTo>
                <a:lnTo>
                  <a:pt x="271" y="65"/>
                </a:lnTo>
                <a:lnTo>
                  <a:pt x="271" y="68"/>
                </a:lnTo>
                <a:lnTo>
                  <a:pt x="271" y="65"/>
                </a:lnTo>
                <a:lnTo>
                  <a:pt x="271" y="68"/>
                </a:lnTo>
                <a:lnTo>
                  <a:pt x="269" y="65"/>
                </a:lnTo>
                <a:lnTo>
                  <a:pt x="269" y="63"/>
                </a:lnTo>
                <a:lnTo>
                  <a:pt x="269" y="65"/>
                </a:lnTo>
                <a:lnTo>
                  <a:pt x="266" y="68"/>
                </a:lnTo>
                <a:lnTo>
                  <a:pt x="269" y="68"/>
                </a:lnTo>
                <a:lnTo>
                  <a:pt x="266" y="70"/>
                </a:lnTo>
                <a:lnTo>
                  <a:pt x="264" y="70"/>
                </a:lnTo>
                <a:lnTo>
                  <a:pt x="264" y="68"/>
                </a:lnTo>
                <a:lnTo>
                  <a:pt x="264" y="65"/>
                </a:lnTo>
                <a:lnTo>
                  <a:pt x="261" y="65"/>
                </a:lnTo>
                <a:lnTo>
                  <a:pt x="258" y="65"/>
                </a:lnTo>
                <a:lnTo>
                  <a:pt x="258" y="68"/>
                </a:lnTo>
                <a:lnTo>
                  <a:pt x="261" y="70"/>
                </a:lnTo>
                <a:lnTo>
                  <a:pt x="258" y="70"/>
                </a:lnTo>
                <a:lnTo>
                  <a:pt x="258" y="73"/>
                </a:lnTo>
                <a:lnTo>
                  <a:pt x="256" y="73"/>
                </a:lnTo>
                <a:lnTo>
                  <a:pt x="256" y="76"/>
                </a:lnTo>
                <a:lnTo>
                  <a:pt x="258" y="76"/>
                </a:lnTo>
                <a:lnTo>
                  <a:pt x="258" y="78"/>
                </a:lnTo>
                <a:lnTo>
                  <a:pt x="258" y="81"/>
                </a:lnTo>
                <a:lnTo>
                  <a:pt x="258" y="83"/>
                </a:lnTo>
                <a:lnTo>
                  <a:pt x="258" y="86"/>
                </a:lnTo>
                <a:lnTo>
                  <a:pt x="258" y="89"/>
                </a:lnTo>
                <a:lnTo>
                  <a:pt x="256" y="89"/>
                </a:lnTo>
                <a:lnTo>
                  <a:pt x="258" y="89"/>
                </a:lnTo>
                <a:lnTo>
                  <a:pt x="258" y="91"/>
                </a:lnTo>
                <a:lnTo>
                  <a:pt x="258" y="94"/>
                </a:lnTo>
                <a:lnTo>
                  <a:pt x="256" y="94"/>
                </a:lnTo>
                <a:lnTo>
                  <a:pt x="256" y="96"/>
                </a:lnTo>
                <a:lnTo>
                  <a:pt x="253" y="96"/>
                </a:lnTo>
                <a:lnTo>
                  <a:pt x="253" y="99"/>
                </a:lnTo>
                <a:lnTo>
                  <a:pt x="256" y="99"/>
                </a:lnTo>
                <a:lnTo>
                  <a:pt x="253" y="99"/>
                </a:lnTo>
                <a:lnTo>
                  <a:pt x="251" y="99"/>
                </a:lnTo>
                <a:lnTo>
                  <a:pt x="251" y="96"/>
                </a:lnTo>
                <a:lnTo>
                  <a:pt x="248" y="96"/>
                </a:lnTo>
                <a:lnTo>
                  <a:pt x="248" y="99"/>
                </a:lnTo>
                <a:lnTo>
                  <a:pt x="245" y="99"/>
                </a:lnTo>
                <a:lnTo>
                  <a:pt x="243" y="99"/>
                </a:lnTo>
                <a:lnTo>
                  <a:pt x="240" y="96"/>
                </a:lnTo>
                <a:lnTo>
                  <a:pt x="240" y="99"/>
                </a:lnTo>
                <a:lnTo>
                  <a:pt x="240" y="102"/>
                </a:lnTo>
                <a:lnTo>
                  <a:pt x="243" y="102"/>
                </a:lnTo>
                <a:lnTo>
                  <a:pt x="243" y="104"/>
                </a:lnTo>
                <a:lnTo>
                  <a:pt x="240" y="104"/>
                </a:lnTo>
                <a:lnTo>
                  <a:pt x="240" y="102"/>
                </a:lnTo>
                <a:lnTo>
                  <a:pt x="240" y="104"/>
                </a:lnTo>
                <a:lnTo>
                  <a:pt x="240" y="102"/>
                </a:lnTo>
                <a:lnTo>
                  <a:pt x="240" y="104"/>
                </a:lnTo>
                <a:lnTo>
                  <a:pt x="240" y="102"/>
                </a:lnTo>
                <a:lnTo>
                  <a:pt x="240" y="104"/>
                </a:lnTo>
                <a:lnTo>
                  <a:pt x="238" y="104"/>
                </a:lnTo>
                <a:lnTo>
                  <a:pt x="235" y="104"/>
                </a:lnTo>
                <a:lnTo>
                  <a:pt x="235" y="102"/>
                </a:lnTo>
                <a:lnTo>
                  <a:pt x="235" y="104"/>
                </a:lnTo>
                <a:lnTo>
                  <a:pt x="232" y="104"/>
                </a:lnTo>
                <a:lnTo>
                  <a:pt x="232" y="107"/>
                </a:lnTo>
                <a:lnTo>
                  <a:pt x="230" y="107"/>
                </a:lnTo>
                <a:lnTo>
                  <a:pt x="230" y="110"/>
                </a:lnTo>
                <a:lnTo>
                  <a:pt x="230" y="112"/>
                </a:lnTo>
                <a:lnTo>
                  <a:pt x="232" y="112"/>
                </a:lnTo>
                <a:lnTo>
                  <a:pt x="235" y="115"/>
                </a:lnTo>
                <a:lnTo>
                  <a:pt x="238" y="115"/>
                </a:lnTo>
                <a:lnTo>
                  <a:pt x="235" y="115"/>
                </a:lnTo>
                <a:lnTo>
                  <a:pt x="238" y="117"/>
                </a:lnTo>
                <a:lnTo>
                  <a:pt x="240" y="117"/>
                </a:lnTo>
                <a:lnTo>
                  <a:pt x="238" y="117"/>
                </a:lnTo>
                <a:lnTo>
                  <a:pt x="238" y="120"/>
                </a:lnTo>
                <a:lnTo>
                  <a:pt x="240" y="120"/>
                </a:lnTo>
                <a:lnTo>
                  <a:pt x="243" y="120"/>
                </a:lnTo>
                <a:lnTo>
                  <a:pt x="243" y="123"/>
                </a:lnTo>
                <a:lnTo>
                  <a:pt x="243" y="125"/>
                </a:lnTo>
                <a:lnTo>
                  <a:pt x="240" y="125"/>
                </a:lnTo>
                <a:lnTo>
                  <a:pt x="240" y="128"/>
                </a:lnTo>
                <a:lnTo>
                  <a:pt x="243" y="128"/>
                </a:lnTo>
                <a:lnTo>
                  <a:pt x="243" y="130"/>
                </a:lnTo>
                <a:lnTo>
                  <a:pt x="243" y="133"/>
                </a:lnTo>
                <a:lnTo>
                  <a:pt x="245" y="133"/>
                </a:lnTo>
                <a:lnTo>
                  <a:pt x="248" y="133"/>
                </a:lnTo>
                <a:lnTo>
                  <a:pt x="251" y="133"/>
                </a:lnTo>
                <a:lnTo>
                  <a:pt x="253" y="133"/>
                </a:lnTo>
                <a:lnTo>
                  <a:pt x="253" y="136"/>
                </a:lnTo>
                <a:lnTo>
                  <a:pt x="251" y="136"/>
                </a:lnTo>
                <a:lnTo>
                  <a:pt x="251" y="138"/>
                </a:lnTo>
                <a:lnTo>
                  <a:pt x="253" y="138"/>
                </a:lnTo>
                <a:lnTo>
                  <a:pt x="253" y="141"/>
                </a:lnTo>
                <a:lnTo>
                  <a:pt x="251" y="141"/>
                </a:lnTo>
                <a:lnTo>
                  <a:pt x="251" y="143"/>
                </a:lnTo>
                <a:lnTo>
                  <a:pt x="253" y="143"/>
                </a:lnTo>
                <a:lnTo>
                  <a:pt x="251" y="143"/>
                </a:lnTo>
                <a:lnTo>
                  <a:pt x="251" y="146"/>
                </a:lnTo>
                <a:lnTo>
                  <a:pt x="251" y="143"/>
                </a:lnTo>
                <a:lnTo>
                  <a:pt x="253" y="146"/>
                </a:lnTo>
                <a:lnTo>
                  <a:pt x="251" y="146"/>
                </a:lnTo>
                <a:lnTo>
                  <a:pt x="251" y="149"/>
                </a:lnTo>
                <a:lnTo>
                  <a:pt x="248" y="149"/>
                </a:lnTo>
                <a:lnTo>
                  <a:pt x="251" y="149"/>
                </a:lnTo>
                <a:lnTo>
                  <a:pt x="251" y="151"/>
                </a:lnTo>
                <a:lnTo>
                  <a:pt x="248" y="151"/>
                </a:lnTo>
                <a:lnTo>
                  <a:pt x="251" y="151"/>
                </a:lnTo>
                <a:lnTo>
                  <a:pt x="251" y="154"/>
                </a:lnTo>
                <a:lnTo>
                  <a:pt x="248" y="154"/>
                </a:lnTo>
                <a:lnTo>
                  <a:pt x="248" y="151"/>
                </a:lnTo>
                <a:lnTo>
                  <a:pt x="245" y="151"/>
                </a:lnTo>
                <a:lnTo>
                  <a:pt x="245" y="154"/>
                </a:lnTo>
                <a:lnTo>
                  <a:pt x="248" y="154"/>
                </a:lnTo>
                <a:lnTo>
                  <a:pt x="248" y="157"/>
                </a:lnTo>
                <a:lnTo>
                  <a:pt x="248" y="159"/>
                </a:lnTo>
                <a:lnTo>
                  <a:pt x="248" y="162"/>
                </a:lnTo>
                <a:lnTo>
                  <a:pt x="245" y="162"/>
                </a:lnTo>
                <a:lnTo>
                  <a:pt x="245" y="164"/>
                </a:lnTo>
                <a:lnTo>
                  <a:pt x="245" y="167"/>
                </a:lnTo>
                <a:lnTo>
                  <a:pt x="243" y="167"/>
                </a:lnTo>
                <a:lnTo>
                  <a:pt x="245" y="167"/>
                </a:lnTo>
                <a:lnTo>
                  <a:pt x="245" y="170"/>
                </a:lnTo>
                <a:lnTo>
                  <a:pt x="248" y="170"/>
                </a:lnTo>
                <a:lnTo>
                  <a:pt x="251" y="170"/>
                </a:lnTo>
                <a:lnTo>
                  <a:pt x="251" y="172"/>
                </a:lnTo>
                <a:lnTo>
                  <a:pt x="248" y="172"/>
                </a:lnTo>
                <a:lnTo>
                  <a:pt x="251" y="172"/>
                </a:lnTo>
                <a:lnTo>
                  <a:pt x="251" y="175"/>
                </a:lnTo>
                <a:lnTo>
                  <a:pt x="253" y="175"/>
                </a:lnTo>
                <a:lnTo>
                  <a:pt x="253" y="177"/>
                </a:lnTo>
                <a:lnTo>
                  <a:pt x="256" y="175"/>
                </a:lnTo>
                <a:lnTo>
                  <a:pt x="256" y="177"/>
                </a:lnTo>
                <a:lnTo>
                  <a:pt x="258" y="177"/>
                </a:lnTo>
                <a:lnTo>
                  <a:pt x="261" y="180"/>
                </a:lnTo>
                <a:lnTo>
                  <a:pt x="261" y="183"/>
                </a:lnTo>
                <a:lnTo>
                  <a:pt x="264" y="183"/>
                </a:lnTo>
                <a:lnTo>
                  <a:pt x="261" y="185"/>
                </a:lnTo>
                <a:lnTo>
                  <a:pt x="264" y="185"/>
                </a:lnTo>
                <a:lnTo>
                  <a:pt x="264" y="188"/>
                </a:lnTo>
                <a:lnTo>
                  <a:pt x="264" y="190"/>
                </a:lnTo>
                <a:lnTo>
                  <a:pt x="264" y="188"/>
                </a:lnTo>
                <a:lnTo>
                  <a:pt x="266" y="188"/>
                </a:lnTo>
                <a:lnTo>
                  <a:pt x="269" y="188"/>
                </a:lnTo>
                <a:lnTo>
                  <a:pt x="266" y="188"/>
                </a:lnTo>
                <a:lnTo>
                  <a:pt x="269" y="188"/>
                </a:lnTo>
                <a:lnTo>
                  <a:pt x="269" y="190"/>
                </a:lnTo>
                <a:lnTo>
                  <a:pt x="271" y="190"/>
                </a:lnTo>
                <a:lnTo>
                  <a:pt x="274" y="190"/>
                </a:lnTo>
                <a:lnTo>
                  <a:pt x="274" y="193"/>
                </a:lnTo>
                <a:lnTo>
                  <a:pt x="274" y="190"/>
                </a:lnTo>
                <a:lnTo>
                  <a:pt x="277" y="190"/>
                </a:lnTo>
                <a:lnTo>
                  <a:pt x="277" y="193"/>
                </a:lnTo>
                <a:lnTo>
                  <a:pt x="279" y="193"/>
                </a:lnTo>
                <a:lnTo>
                  <a:pt x="282" y="193"/>
                </a:lnTo>
                <a:lnTo>
                  <a:pt x="285" y="193"/>
                </a:lnTo>
                <a:lnTo>
                  <a:pt x="285" y="196"/>
                </a:lnTo>
                <a:lnTo>
                  <a:pt x="287" y="196"/>
                </a:lnTo>
                <a:lnTo>
                  <a:pt x="287" y="198"/>
                </a:lnTo>
                <a:lnTo>
                  <a:pt x="290" y="198"/>
                </a:lnTo>
                <a:lnTo>
                  <a:pt x="290" y="201"/>
                </a:lnTo>
                <a:lnTo>
                  <a:pt x="290" y="204"/>
                </a:lnTo>
                <a:lnTo>
                  <a:pt x="290" y="201"/>
                </a:lnTo>
                <a:lnTo>
                  <a:pt x="290" y="198"/>
                </a:lnTo>
                <a:lnTo>
                  <a:pt x="292" y="198"/>
                </a:lnTo>
                <a:lnTo>
                  <a:pt x="295" y="198"/>
                </a:lnTo>
                <a:lnTo>
                  <a:pt x="295" y="201"/>
                </a:lnTo>
                <a:lnTo>
                  <a:pt x="295" y="198"/>
                </a:lnTo>
                <a:lnTo>
                  <a:pt x="298" y="198"/>
                </a:lnTo>
                <a:lnTo>
                  <a:pt x="298" y="201"/>
                </a:lnTo>
                <a:lnTo>
                  <a:pt x="300" y="201"/>
                </a:lnTo>
                <a:lnTo>
                  <a:pt x="298" y="201"/>
                </a:lnTo>
                <a:lnTo>
                  <a:pt x="298" y="204"/>
                </a:lnTo>
                <a:lnTo>
                  <a:pt x="300" y="204"/>
                </a:lnTo>
                <a:lnTo>
                  <a:pt x="300" y="206"/>
                </a:lnTo>
                <a:lnTo>
                  <a:pt x="300" y="209"/>
                </a:lnTo>
                <a:lnTo>
                  <a:pt x="298" y="209"/>
                </a:lnTo>
                <a:lnTo>
                  <a:pt x="295" y="209"/>
                </a:lnTo>
                <a:lnTo>
                  <a:pt x="295" y="211"/>
                </a:lnTo>
                <a:lnTo>
                  <a:pt x="295" y="214"/>
                </a:lnTo>
                <a:lnTo>
                  <a:pt x="295" y="217"/>
                </a:lnTo>
                <a:lnTo>
                  <a:pt x="295" y="219"/>
                </a:lnTo>
                <a:lnTo>
                  <a:pt x="298" y="219"/>
                </a:lnTo>
                <a:lnTo>
                  <a:pt x="300" y="219"/>
                </a:lnTo>
                <a:lnTo>
                  <a:pt x="298" y="222"/>
                </a:lnTo>
                <a:lnTo>
                  <a:pt x="300" y="222"/>
                </a:lnTo>
                <a:lnTo>
                  <a:pt x="303" y="222"/>
                </a:lnTo>
                <a:lnTo>
                  <a:pt x="305" y="222"/>
                </a:lnTo>
                <a:lnTo>
                  <a:pt x="305" y="224"/>
                </a:lnTo>
                <a:lnTo>
                  <a:pt x="305" y="227"/>
                </a:lnTo>
                <a:lnTo>
                  <a:pt x="308" y="227"/>
                </a:lnTo>
                <a:lnTo>
                  <a:pt x="308" y="230"/>
                </a:lnTo>
                <a:lnTo>
                  <a:pt x="305" y="230"/>
                </a:lnTo>
                <a:lnTo>
                  <a:pt x="305" y="227"/>
                </a:lnTo>
                <a:lnTo>
                  <a:pt x="305" y="230"/>
                </a:lnTo>
                <a:lnTo>
                  <a:pt x="308" y="230"/>
                </a:lnTo>
                <a:lnTo>
                  <a:pt x="308" y="232"/>
                </a:lnTo>
                <a:lnTo>
                  <a:pt x="308" y="235"/>
                </a:lnTo>
                <a:lnTo>
                  <a:pt x="305" y="235"/>
                </a:lnTo>
                <a:lnTo>
                  <a:pt x="303" y="235"/>
                </a:lnTo>
                <a:lnTo>
                  <a:pt x="305" y="235"/>
                </a:lnTo>
                <a:lnTo>
                  <a:pt x="303" y="232"/>
                </a:lnTo>
                <a:lnTo>
                  <a:pt x="303" y="235"/>
                </a:lnTo>
                <a:lnTo>
                  <a:pt x="300" y="235"/>
                </a:lnTo>
                <a:lnTo>
                  <a:pt x="298" y="235"/>
                </a:lnTo>
                <a:lnTo>
                  <a:pt x="300" y="238"/>
                </a:lnTo>
                <a:lnTo>
                  <a:pt x="303" y="238"/>
                </a:lnTo>
                <a:lnTo>
                  <a:pt x="303" y="240"/>
                </a:lnTo>
                <a:lnTo>
                  <a:pt x="305" y="243"/>
                </a:lnTo>
                <a:lnTo>
                  <a:pt x="308" y="243"/>
                </a:lnTo>
                <a:lnTo>
                  <a:pt x="308" y="245"/>
                </a:lnTo>
                <a:lnTo>
                  <a:pt x="311" y="245"/>
                </a:lnTo>
                <a:lnTo>
                  <a:pt x="313" y="245"/>
                </a:lnTo>
                <a:lnTo>
                  <a:pt x="313" y="248"/>
                </a:lnTo>
                <a:lnTo>
                  <a:pt x="313" y="251"/>
                </a:lnTo>
                <a:lnTo>
                  <a:pt x="313" y="253"/>
                </a:lnTo>
                <a:lnTo>
                  <a:pt x="313" y="256"/>
                </a:lnTo>
                <a:lnTo>
                  <a:pt x="316" y="256"/>
                </a:lnTo>
                <a:lnTo>
                  <a:pt x="316" y="258"/>
                </a:lnTo>
                <a:lnTo>
                  <a:pt x="318" y="258"/>
                </a:lnTo>
                <a:lnTo>
                  <a:pt x="318" y="261"/>
                </a:lnTo>
                <a:lnTo>
                  <a:pt x="318" y="264"/>
                </a:lnTo>
                <a:lnTo>
                  <a:pt x="316" y="264"/>
                </a:lnTo>
                <a:lnTo>
                  <a:pt x="316" y="261"/>
                </a:lnTo>
                <a:lnTo>
                  <a:pt x="316" y="264"/>
                </a:lnTo>
                <a:lnTo>
                  <a:pt x="313" y="264"/>
                </a:lnTo>
                <a:lnTo>
                  <a:pt x="313" y="261"/>
                </a:lnTo>
                <a:lnTo>
                  <a:pt x="311" y="261"/>
                </a:lnTo>
                <a:lnTo>
                  <a:pt x="311" y="258"/>
                </a:lnTo>
                <a:lnTo>
                  <a:pt x="308" y="258"/>
                </a:lnTo>
                <a:lnTo>
                  <a:pt x="308" y="256"/>
                </a:lnTo>
                <a:lnTo>
                  <a:pt x="305" y="256"/>
                </a:lnTo>
                <a:lnTo>
                  <a:pt x="305" y="258"/>
                </a:lnTo>
                <a:lnTo>
                  <a:pt x="308" y="261"/>
                </a:lnTo>
                <a:lnTo>
                  <a:pt x="305" y="261"/>
                </a:lnTo>
                <a:lnTo>
                  <a:pt x="308" y="261"/>
                </a:lnTo>
                <a:lnTo>
                  <a:pt x="308" y="264"/>
                </a:lnTo>
                <a:lnTo>
                  <a:pt x="308" y="266"/>
                </a:lnTo>
                <a:lnTo>
                  <a:pt x="308" y="269"/>
                </a:lnTo>
                <a:lnTo>
                  <a:pt x="305" y="269"/>
                </a:lnTo>
                <a:lnTo>
                  <a:pt x="305" y="266"/>
                </a:lnTo>
                <a:lnTo>
                  <a:pt x="303" y="266"/>
                </a:lnTo>
                <a:lnTo>
                  <a:pt x="303" y="269"/>
                </a:lnTo>
                <a:lnTo>
                  <a:pt x="300" y="269"/>
                </a:lnTo>
                <a:lnTo>
                  <a:pt x="298" y="269"/>
                </a:lnTo>
                <a:lnTo>
                  <a:pt x="298" y="266"/>
                </a:lnTo>
                <a:lnTo>
                  <a:pt x="295" y="266"/>
                </a:lnTo>
                <a:lnTo>
                  <a:pt x="292" y="266"/>
                </a:lnTo>
                <a:lnTo>
                  <a:pt x="292" y="269"/>
                </a:lnTo>
                <a:lnTo>
                  <a:pt x="292" y="271"/>
                </a:lnTo>
                <a:lnTo>
                  <a:pt x="290" y="271"/>
                </a:lnTo>
                <a:lnTo>
                  <a:pt x="290" y="269"/>
                </a:lnTo>
                <a:lnTo>
                  <a:pt x="287" y="269"/>
                </a:lnTo>
                <a:lnTo>
                  <a:pt x="287" y="266"/>
                </a:lnTo>
                <a:lnTo>
                  <a:pt x="287" y="269"/>
                </a:lnTo>
                <a:lnTo>
                  <a:pt x="287" y="266"/>
                </a:lnTo>
                <a:lnTo>
                  <a:pt x="285" y="266"/>
                </a:lnTo>
                <a:lnTo>
                  <a:pt x="285" y="269"/>
                </a:lnTo>
                <a:lnTo>
                  <a:pt x="285" y="266"/>
                </a:lnTo>
                <a:lnTo>
                  <a:pt x="285" y="264"/>
                </a:lnTo>
                <a:lnTo>
                  <a:pt x="285" y="261"/>
                </a:lnTo>
                <a:lnTo>
                  <a:pt x="285" y="264"/>
                </a:lnTo>
                <a:lnTo>
                  <a:pt x="282" y="264"/>
                </a:lnTo>
                <a:lnTo>
                  <a:pt x="279" y="264"/>
                </a:lnTo>
                <a:lnTo>
                  <a:pt x="279" y="261"/>
                </a:lnTo>
                <a:lnTo>
                  <a:pt x="277" y="261"/>
                </a:lnTo>
                <a:lnTo>
                  <a:pt x="277" y="264"/>
                </a:lnTo>
                <a:lnTo>
                  <a:pt x="279" y="266"/>
                </a:lnTo>
                <a:lnTo>
                  <a:pt x="279" y="269"/>
                </a:lnTo>
                <a:lnTo>
                  <a:pt x="279" y="271"/>
                </a:lnTo>
                <a:lnTo>
                  <a:pt x="277" y="271"/>
                </a:lnTo>
                <a:lnTo>
                  <a:pt x="274" y="271"/>
                </a:lnTo>
                <a:lnTo>
                  <a:pt x="271" y="271"/>
                </a:lnTo>
                <a:lnTo>
                  <a:pt x="269" y="271"/>
                </a:lnTo>
                <a:lnTo>
                  <a:pt x="266" y="271"/>
                </a:lnTo>
                <a:lnTo>
                  <a:pt x="266" y="269"/>
                </a:lnTo>
                <a:lnTo>
                  <a:pt x="266" y="271"/>
                </a:lnTo>
                <a:lnTo>
                  <a:pt x="266" y="269"/>
                </a:lnTo>
                <a:lnTo>
                  <a:pt x="264" y="269"/>
                </a:lnTo>
                <a:lnTo>
                  <a:pt x="261" y="269"/>
                </a:lnTo>
                <a:lnTo>
                  <a:pt x="261" y="266"/>
                </a:lnTo>
                <a:lnTo>
                  <a:pt x="258" y="266"/>
                </a:lnTo>
                <a:lnTo>
                  <a:pt x="256" y="264"/>
                </a:lnTo>
                <a:lnTo>
                  <a:pt x="256" y="261"/>
                </a:lnTo>
                <a:lnTo>
                  <a:pt x="256" y="258"/>
                </a:lnTo>
                <a:lnTo>
                  <a:pt x="256" y="256"/>
                </a:lnTo>
                <a:lnTo>
                  <a:pt x="256" y="253"/>
                </a:lnTo>
                <a:lnTo>
                  <a:pt x="253" y="253"/>
                </a:lnTo>
                <a:lnTo>
                  <a:pt x="253" y="251"/>
                </a:lnTo>
                <a:lnTo>
                  <a:pt x="251" y="251"/>
                </a:lnTo>
                <a:lnTo>
                  <a:pt x="251" y="248"/>
                </a:lnTo>
                <a:lnTo>
                  <a:pt x="248" y="248"/>
                </a:lnTo>
                <a:lnTo>
                  <a:pt x="245" y="248"/>
                </a:lnTo>
                <a:lnTo>
                  <a:pt x="243" y="248"/>
                </a:lnTo>
                <a:lnTo>
                  <a:pt x="240" y="248"/>
                </a:lnTo>
                <a:lnTo>
                  <a:pt x="240" y="245"/>
                </a:lnTo>
                <a:lnTo>
                  <a:pt x="238" y="245"/>
                </a:lnTo>
                <a:lnTo>
                  <a:pt x="238" y="243"/>
                </a:lnTo>
                <a:lnTo>
                  <a:pt x="238" y="240"/>
                </a:lnTo>
                <a:lnTo>
                  <a:pt x="238" y="243"/>
                </a:lnTo>
                <a:lnTo>
                  <a:pt x="235" y="243"/>
                </a:lnTo>
                <a:lnTo>
                  <a:pt x="235" y="240"/>
                </a:lnTo>
                <a:lnTo>
                  <a:pt x="232" y="240"/>
                </a:lnTo>
                <a:lnTo>
                  <a:pt x="230" y="240"/>
                </a:lnTo>
                <a:lnTo>
                  <a:pt x="230" y="238"/>
                </a:lnTo>
                <a:lnTo>
                  <a:pt x="227" y="238"/>
                </a:lnTo>
                <a:lnTo>
                  <a:pt x="227" y="235"/>
                </a:lnTo>
                <a:lnTo>
                  <a:pt x="224" y="235"/>
                </a:lnTo>
                <a:lnTo>
                  <a:pt x="224" y="232"/>
                </a:lnTo>
                <a:lnTo>
                  <a:pt x="227" y="232"/>
                </a:lnTo>
                <a:lnTo>
                  <a:pt x="227" y="230"/>
                </a:lnTo>
                <a:lnTo>
                  <a:pt x="224" y="230"/>
                </a:lnTo>
                <a:lnTo>
                  <a:pt x="227" y="230"/>
                </a:lnTo>
                <a:lnTo>
                  <a:pt x="227" y="227"/>
                </a:lnTo>
                <a:lnTo>
                  <a:pt x="224" y="227"/>
                </a:lnTo>
                <a:lnTo>
                  <a:pt x="224" y="224"/>
                </a:lnTo>
                <a:lnTo>
                  <a:pt x="224" y="222"/>
                </a:lnTo>
                <a:lnTo>
                  <a:pt x="227" y="222"/>
                </a:lnTo>
                <a:lnTo>
                  <a:pt x="227" y="219"/>
                </a:lnTo>
                <a:lnTo>
                  <a:pt x="227" y="222"/>
                </a:lnTo>
                <a:lnTo>
                  <a:pt x="227" y="219"/>
                </a:lnTo>
                <a:lnTo>
                  <a:pt x="227" y="217"/>
                </a:lnTo>
                <a:lnTo>
                  <a:pt x="227" y="214"/>
                </a:lnTo>
                <a:lnTo>
                  <a:pt x="224" y="214"/>
                </a:lnTo>
                <a:lnTo>
                  <a:pt x="224" y="211"/>
                </a:lnTo>
                <a:lnTo>
                  <a:pt x="222" y="211"/>
                </a:lnTo>
                <a:lnTo>
                  <a:pt x="219" y="211"/>
                </a:lnTo>
                <a:lnTo>
                  <a:pt x="217" y="209"/>
                </a:lnTo>
                <a:lnTo>
                  <a:pt x="214" y="209"/>
                </a:lnTo>
                <a:lnTo>
                  <a:pt x="214" y="206"/>
                </a:lnTo>
                <a:lnTo>
                  <a:pt x="217" y="206"/>
                </a:lnTo>
                <a:lnTo>
                  <a:pt x="217" y="204"/>
                </a:lnTo>
                <a:lnTo>
                  <a:pt x="214" y="204"/>
                </a:lnTo>
                <a:lnTo>
                  <a:pt x="214" y="201"/>
                </a:lnTo>
                <a:lnTo>
                  <a:pt x="211" y="201"/>
                </a:lnTo>
                <a:lnTo>
                  <a:pt x="211" y="198"/>
                </a:lnTo>
                <a:lnTo>
                  <a:pt x="214" y="198"/>
                </a:lnTo>
                <a:lnTo>
                  <a:pt x="211" y="198"/>
                </a:lnTo>
                <a:lnTo>
                  <a:pt x="211" y="196"/>
                </a:lnTo>
                <a:lnTo>
                  <a:pt x="214" y="196"/>
                </a:lnTo>
                <a:lnTo>
                  <a:pt x="211" y="196"/>
                </a:lnTo>
                <a:lnTo>
                  <a:pt x="209" y="196"/>
                </a:lnTo>
                <a:lnTo>
                  <a:pt x="211" y="196"/>
                </a:lnTo>
                <a:lnTo>
                  <a:pt x="211" y="193"/>
                </a:lnTo>
                <a:lnTo>
                  <a:pt x="209" y="193"/>
                </a:lnTo>
                <a:lnTo>
                  <a:pt x="211" y="193"/>
                </a:lnTo>
                <a:lnTo>
                  <a:pt x="209" y="193"/>
                </a:lnTo>
                <a:lnTo>
                  <a:pt x="209" y="196"/>
                </a:lnTo>
                <a:lnTo>
                  <a:pt x="206" y="196"/>
                </a:lnTo>
                <a:lnTo>
                  <a:pt x="209" y="193"/>
                </a:lnTo>
                <a:lnTo>
                  <a:pt x="206" y="193"/>
                </a:lnTo>
                <a:lnTo>
                  <a:pt x="206" y="190"/>
                </a:lnTo>
                <a:lnTo>
                  <a:pt x="204" y="190"/>
                </a:lnTo>
                <a:lnTo>
                  <a:pt x="204" y="193"/>
                </a:lnTo>
                <a:lnTo>
                  <a:pt x="201" y="193"/>
                </a:lnTo>
                <a:lnTo>
                  <a:pt x="198" y="193"/>
                </a:lnTo>
                <a:lnTo>
                  <a:pt x="196" y="193"/>
                </a:lnTo>
                <a:lnTo>
                  <a:pt x="196" y="196"/>
                </a:lnTo>
                <a:lnTo>
                  <a:pt x="193" y="196"/>
                </a:lnTo>
                <a:lnTo>
                  <a:pt x="191" y="196"/>
                </a:lnTo>
                <a:lnTo>
                  <a:pt x="191" y="198"/>
                </a:lnTo>
                <a:lnTo>
                  <a:pt x="188" y="198"/>
                </a:lnTo>
                <a:lnTo>
                  <a:pt x="188" y="196"/>
                </a:lnTo>
                <a:lnTo>
                  <a:pt x="185" y="196"/>
                </a:lnTo>
                <a:lnTo>
                  <a:pt x="185" y="198"/>
                </a:lnTo>
                <a:lnTo>
                  <a:pt x="185" y="196"/>
                </a:lnTo>
                <a:lnTo>
                  <a:pt x="185" y="198"/>
                </a:lnTo>
                <a:lnTo>
                  <a:pt x="183" y="198"/>
                </a:lnTo>
                <a:lnTo>
                  <a:pt x="183" y="196"/>
                </a:lnTo>
                <a:lnTo>
                  <a:pt x="180" y="196"/>
                </a:lnTo>
                <a:lnTo>
                  <a:pt x="177" y="196"/>
                </a:lnTo>
                <a:lnTo>
                  <a:pt x="175" y="196"/>
                </a:lnTo>
                <a:lnTo>
                  <a:pt x="175" y="193"/>
                </a:lnTo>
                <a:lnTo>
                  <a:pt x="175" y="196"/>
                </a:lnTo>
                <a:lnTo>
                  <a:pt x="172" y="196"/>
                </a:lnTo>
                <a:lnTo>
                  <a:pt x="172" y="193"/>
                </a:lnTo>
                <a:lnTo>
                  <a:pt x="170" y="196"/>
                </a:lnTo>
                <a:lnTo>
                  <a:pt x="170" y="193"/>
                </a:lnTo>
                <a:lnTo>
                  <a:pt x="167" y="193"/>
                </a:lnTo>
                <a:lnTo>
                  <a:pt x="164" y="193"/>
                </a:lnTo>
                <a:lnTo>
                  <a:pt x="164" y="190"/>
                </a:lnTo>
                <a:lnTo>
                  <a:pt x="162" y="190"/>
                </a:lnTo>
                <a:lnTo>
                  <a:pt x="162" y="193"/>
                </a:lnTo>
                <a:lnTo>
                  <a:pt x="162" y="190"/>
                </a:lnTo>
                <a:lnTo>
                  <a:pt x="159" y="190"/>
                </a:lnTo>
                <a:lnTo>
                  <a:pt x="159" y="188"/>
                </a:lnTo>
                <a:lnTo>
                  <a:pt x="157" y="188"/>
                </a:lnTo>
                <a:lnTo>
                  <a:pt x="154" y="188"/>
                </a:lnTo>
                <a:lnTo>
                  <a:pt x="154" y="190"/>
                </a:lnTo>
                <a:lnTo>
                  <a:pt x="151" y="190"/>
                </a:lnTo>
                <a:lnTo>
                  <a:pt x="149" y="190"/>
                </a:lnTo>
                <a:lnTo>
                  <a:pt x="149" y="193"/>
                </a:lnTo>
                <a:lnTo>
                  <a:pt x="146" y="193"/>
                </a:lnTo>
                <a:lnTo>
                  <a:pt x="144" y="193"/>
                </a:lnTo>
                <a:lnTo>
                  <a:pt x="144" y="196"/>
                </a:lnTo>
                <a:lnTo>
                  <a:pt x="141" y="196"/>
                </a:lnTo>
                <a:lnTo>
                  <a:pt x="144" y="198"/>
                </a:lnTo>
                <a:lnTo>
                  <a:pt x="141" y="198"/>
                </a:lnTo>
                <a:lnTo>
                  <a:pt x="138" y="201"/>
                </a:lnTo>
                <a:lnTo>
                  <a:pt x="136" y="204"/>
                </a:lnTo>
                <a:lnTo>
                  <a:pt x="133" y="204"/>
                </a:lnTo>
                <a:lnTo>
                  <a:pt x="136" y="204"/>
                </a:lnTo>
                <a:lnTo>
                  <a:pt x="133" y="204"/>
                </a:lnTo>
                <a:lnTo>
                  <a:pt x="133" y="206"/>
                </a:lnTo>
                <a:lnTo>
                  <a:pt x="133" y="204"/>
                </a:lnTo>
                <a:lnTo>
                  <a:pt x="133" y="206"/>
                </a:lnTo>
                <a:lnTo>
                  <a:pt x="131" y="206"/>
                </a:lnTo>
                <a:lnTo>
                  <a:pt x="133" y="206"/>
                </a:lnTo>
                <a:lnTo>
                  <a:pt x="133" y="209"/>
                </a:lnTo>
                <a:lnTo>
                  <a:pt x="131" y="209"/>
                </a:lnTo>
                <a:lnTo>
                  <a:pt x="131" y="206"/>
                </a:lnTo>
                <a:lnTo>
                  <a:pt x="128" y="206"/>
                </a:lnTo>
                <a:lnTo>
                  <a:pt x="128" y="209"/>
                </a:lnTo>
                <a:lnTo>
                  <a:pt x="128" y="211"/>
                </a:lnTo>
                <a:lnTo>
                  <a:pt x="125" y="211"/>
                </a:lnTo>
                <a:lnTo>
                  <a:pt x="125" y="214"/>
                </a:lnTo>
                <a:lnTo>
                  <a:pt x="125" y="217"/>
                </a:lnTo>
                <a:lnTo>
                  <a:pt x="125" y="214"/>
                </a:lnTo>
                <a:lnTo>
                  <a:pt x="123" y="214"/>
                </a:lnTo>
                <a:lnTo>
                  <a:pt x="125" y="214"/>
                </a:lnTo>
                <a:lnTo>
                  <a:pt x="123" y="214"/>
                </a:lnTo>
                <a:lnTo>
                  <a:pt x="123" y="217"/>
                </a:lnTo>
                <a:lnTo>
                  <a:pt x="125" y="217"/>
                </a:lnTo>
                <a:lnTo>
                  <a:pt x="123" y="217"/>
                </a:lnTo>
                <a:lnTo>
                  <a:pt x="123" y="219"/>
                </a:lnTo>
                <a:lnTo>
                  <a:pt x="125" y="219"/>
                </a:lnTo>
                <a:lnTo>
                  <a:pt x="123" y="219"/>
                </a:lnTo>
                <a:lnTo>
                  <a:pt x="123" y="222"/>
                </a:lnTo>
                <a:lnTo>
                  <a:pt x="123" y="224"/>
                </a:lnTo>
                <a:lnTo>
                  <a:pt x="120" y="224"/>
                </a:lnTo>
                <a:lnTo>
                  <a:pt x="120" y="222"/>
                </a:lnTo>
                <a:lnTo>
                  <a:pt x="120" y="224"/>
                </a:lnTo>
                <a:lnTo>
                  <a:pt x="117" y="224"/>
                </a:lnTo>
                <a:lnTo>
                  <a:pt x="117" y="222"/>
                </a:lnTo>
                <a:lnTo>
                  <a:pt x="117" y="224"/>
                </a:lnTo>
                <a:lnTo>
                  <a:pt x="115" y="224"/>
                </a:lnTo>
                <a:lnTo>
                  <a:pt x="115" y="222"/>
                </a:lnTo>
                <a:lnTo>
                  <a:pt x="112" y="222"/>
                </a:lnTo>
                <a:lnTo>
                  <a:pt x="110" y="222"/>
                </a:lnTo>
                <a:lnTo>
                  <a:pt x="110" y="224"/>
                </a:lnTo>
                <a:lnTo>
                  <a:pt x="107" y="227"/>
                </a:lnTo>
                <a:lnTo>
                  <a:pt x="107" y="230"/>
                </a:lnTo>
                <a:lnTo>
                  <a:pt x="104" y="230"/>
                </a:lnTo>
                <a:lnTo>
                  <a:pt x="104" y="232"/>
                </a:lnTo>
                <a:lnTo>
                  <a:pt x="102" y="232"/>
                </a:lnTo>
                <a:lnTo>
                  <a:pt x="102" y="235"/>
                </a:lnTo>
                <a:lnTo>
                  <a:pt x="99" y="238"/>
                </a:lnTo>
                <a:lnTo>
                  <a:pt x="99" y="240"/>
                </a:lnTo>
                <a:lnTo>
                  <a:pt x="99" y="243"/>
                </a:lnTo>
                <a:lnTo>
                  <a:pt x="97" y="243"/>
                </a:lnTo>
                <a:lnTo>
                  <a:pt x="97" y="245"/>
                </a:lnTo>
                <a:lnTo>
                  <a:pt x="94" y="245"/>
                </a:lnTo>
                <a:lnTo>
                  <a:pt x="94" y="248"/>
                </a:lnTo>
                <a:lnTo>
                  <a:pt x="91" y="251"/>
                </a:lnTo>
                <a:lnTo>
                  <a:pt x="91" y="253"/>
                </a:lnTo>
                <a:lnTo>
                  <a:pt x="91" y="256"/>
                </a:lnTo>
                <a:lnTo>
                  <a:pt x="89" y="256"/>
                </a:lnTo>
                <a:lnTo>
                  <a:pt x="89" y="258"/>
                </a:lnTo>
                <a:lnTo>
                  <a:pt x="86" y="261"/>
                </a:lnTo>
                <a:lnTo>
                  <a:pt x="86" y="264"/>
                </a:lnTo>
                <a:lnTo>
                  <a:pt x="86" y="266"/>
                </a:lnTo>
                <a:lnTo>
                  <a:pt x="84" y="266"/>
                </a:lnTo>
                <a:lnTo>
                  <a:pt x="84" y="269"/>
                </a:lnTo>
                <a:lnTo>
                  <a:pt x="86" y="269"/>
                </a:lnTo>
                <a:lnTo>
                  <a:pt x="86" y="271"/>
                </a:lnTo>
                <a:lnTo>
                  <a:pt x="86" y="274"/>
                </a:lnTo>
                <a:lnTo>
                  <a:pt x="89" y="274"/>
                </a:lnTo>
                <a:lnTo>
                  <a:pt x="86" y="274"/>
                </a:lnTo>
                <a:lnTo>
                  <a:pt x="86" y="277"/>
                </a:lnTo>
                <a:lnTo>
                  <a:pt x="89" y="277"/>
                </a:lnTo>
                <a:lnTo>
                  <a:pt x="89" y="279"/>
                </a:lnTo>
                <a:lnTo>
                  <a:pt x="91" y="279"/>
                </a:lnTo>
                <a:lnTo>
                  <a:pt x="94" y="282"/>
                </a:lnTo>
                <a:lnTo>
                  <a:pt x="91" y="282"/>
                </a:lnTo>
                <a:lnTo>
                  <a:pt x="89" y="282"/>
                </a:lnTo>
                <a:lnTo>
                  <a:pt x="89" y="279"/>
                </a:lnTo>
                <a:lnTo>
                  <a:pt x="89" y="282"/>
                </a:lnTo>
                <a:lnTo>
                  <a:pt x="91" y="282"/>
                </a:lnTo>
                <a:lnTo>
                  <a:pt x="91" y="285"/>
                </a:lnTo>
                <a:lnTo>
                  <a:pt x="94" y="285"/>
                </a:lnTo>
                <a:lnTo>
                  <a:pt x="94" y="287"/>
                </a:lnTo>
                <a:lnTo>
                  <a:pt x="91" y="287"/>
                </a:lnTo>
                <a:lnTo>
                  <a:pt x="94" y="287"/>
                </a:lnTo>
                <a:lnTo>
                  <a:pt x="94" y="290"/>
                </a:lnTo>
                <a:lnTo>
                  <a:pt x="91" y="290"/>
                </a:lnTo>
                <a:lnTo>
                  <a:pt x="91" y="287"/>
                </a:lnTo>
                <a:lnTo>
                  <a:pt x="91" y="290"/>
                </a:lnTo>
                <a:lnTo>
                  <a:pt x="94" y="290"/>
                </a:lnTo>
                <a:lnTo>
                  <a:pt x="94" y="292"/>
                </a:lnTo>
                <a:lnTo>
                  <a:pt x="91" y="292"/>
                </a:lnTo>
                <a:lnTo>
                  <a:pt x="91" y="295"/>
                </a:lnTo>
                <a:lnTo>
                  <a:pt x="89" y="292"/>
                </a:lnTo>
                <a:lnTo>
                  <a:pt x="89" y="295"/>
                </a:lnTo>
                <a:lnTo>
                  <a:pt x="89" y="292"/>
                </a:lnTo>
                <a:lnTo>
                  <a:pt x="89" y="295"/>
                </a:lnTo>
                <a:lnTo>
                  <a:pt x="86" y="292"/>
                </a:lnTo>
                <a:lnTo>
                  <a:pt x="86" y="295"/>
                </a:lnTo>
                <a:lnTo>
                  <a:pt x="86" y="292"/>
                </a:lnTo>
                <a:lnTo>
                  <a:pt x="86" y="295"/>
                </a:lnTo>
                <a:lnTo>
                  <a:pt x="86" y="292"/>
                </a:lnTo>
                <a:lnTo>
                  <a:pt x="84" y="292"/>
                </a:lnTo>
                <a:lnTo>
                  <a:pt x="84" y="290"/>
                </a:lnTo>
                <a:lnTo>
                  <a:pt x="81" y="290"/>
                </a:lnTo>
                <a:lnTo>
                  <a:pt x="81" y="287"/>
                </a:lnTo>
                <a:lnTo>
                  <a:pt x="78" y="285"/>
                </a:lnTo>
                <a:lnTo>
                  <a:pt x="78" y="282"/>
                </a:lnTo>
                <a:lnTo>
                  <a:pt x="76" y="282"/>
                </a:lnTo>
                <a:lnTo>
                  <a:pt x="76" y="279"/>
                </a:lnTo>
                <a:lnTo>
                  <a:pt x="73" y="279"/>
                </a:lnTo>
                <a:lnTo>
                  <a:pt x="73" y="277"/>
                </a:lnTo>
                <a:lnTo>
                  <a:pt x="70" y="277"/>
                </a:lnTo>
                <a:lnTo>
                  <a:pt x="70" y="279"/>
                </a:lnTo>
                <a:lnTo>
                  <a:pt x="68" y="279"/>
                </a:lnTo>
                <a:lnTo>
                  <a:pt x="65" y="279"/>
                </a:lnTo>
                <a:lnTo>
                  <a:pt x="65" y="282"/>
                </a:lnTo>
                <a:lnTo>
                  <a:pt x="63" y="282"/>
                </a:lnTo>
                <a:lnTo>
                  <a:pt x="63" y="279"/>
                </a:lnTo>
                <a:lnTo>
                  <a:pt x="60" y="279"/>
                </a:lnTo>
                <a:lnTo>
                  <a:pt x="60" y="277"/>
                </a:lnTo>
                <a:lnTo>
                  <a:pt x="57" y="277"/>
                </a:lnTo>
                <a:lnTo>
                  <a:pt x="57" y="274"/>
                </a:lnTo>
                <a:lnTo>
                  <a:pt x="55" y="274"/>
                </a:lnTo>
                <a:lnTo>
                  <a:pt x="52" y="274"/>
                </a:lnTo>
                <a:lnTo>
                  <a:pt x="52" y="271"/>
                </a:lnTo>
                <a:lnTo>
                  <a:pt x="50" y="269"/>
                </a:lnTo>
                <a:lnTo>
                  <a:pt x="52" y="269"/>
                </a:lnTo>
                <a:lnTo>
                  <a:pt x="50" y="266"/>
                </a:lnTo>
                <a:lnTo>
                  <a:pt x="50" y="269"/>
                </a:lnTo>
                <a:lnTo>
                  <a:pt x="50" y="271"/>
                </a:lnTo>
                <a:lnTo>
                  <a:pt x="52" y="274"/>
                </a:lnTo>
                <a:lnTo>
                  <a:pt x="55" y="274"/>
                </a:lnTo>
                <a:lnTo>
                  <a:pt x="55" y="277"/>
                </a:lnTo>
                <a:lnTo>
                  <a:pt x="57" y="277"/>
                </a:lnTo>
                <a:lnTo>
                  <a:pt x="57" y="279"/>
                </a:lnTo>
                <a:lnTo>
                  <a:pt x="55" y="279"/>
                </a:lnTo>
                <a:lnTo>
                  <a:pt x="52" y="279"/>
                </a:lnTo>
                <a:lnTo>
                  <a:pt x="55" y="279"/>
                </a:lnTo>
                <a:lnTo>
                  <a:pt x="55" y="282"/>
                </a:lnTo>
                <a:lnTo>
                  <a:pt x="55" y="279"/>
                </a:lnTo>
                <a:lnTo>
                  <a:pt x="57" y="279"/>
                </a:lnTo>
                <a:lnTo>
                  <a:pt x="55" y="279"/>
                </a:lnTo>
                <a:lnTo>
                  <a:pt x="55" y="282"/>
                </a:lnTo>
                <a:lnTo>
                  <a:pt x="55" y="285"/>
                </a:lnTo>
                <a:lnTo>
                  <a:pt x="52" y="285"/>
                </a:lnTo>
                <a:lnTo>
                  <a:pt x="55" y="285"/>
                </a:lnTo>
                <a:lnTo>
                  <a:pt x="55" y="282"/>
                </a:lnTo>
                <a:lnTo>
                  <a:pt x="57" y="282"/>
                </a:lnTo>
                <a:lnTo>
                  <a:pt x="57" y="279"/>
                </a:lnTo>
                <a:lnTo>
                  <a:pt x="60" y="279"/>
                </a:lnTo>
                <a:lnTo>
                  <a:pt x="60" y="282"/>
                </a:lnTo>
                <a:lnTo>
                  <a:pt x="63" y="282"/>
                </a:lnTo>
                <a:lnTo>
                  <a:pt x="65" y="282"/>
                </a:lnTo>
                <a:lnTo>
                  <a:pt x="68" y="282"/>
                </a:lnTo>
                <a:lnTo>
                  <a:pt x="68" y="285"/>
                </a:lnTo>
                <a:lnTo>
                  <a:pt x="68" y="287"/>
                </a:lnTo>
                <a:lnTo>
                  <a:pt x="68" y="290"/>
                </a:lnTo>
                <a:lnTo>
                  <a:pt x="68" y="292"/>
                </a:lnTo>
                <a:lnTo>
                  <a:pt x="65" y="292"/>
                </a:lnTo>
                <a:lnTo>
                  <a:pt x="63" y="292"/>
                </a:lnTo>
                <a:lnTo>
                  <a:pt x="60" y="292"/>
                </a:lnTo>
                <a:lnTo>
                  <a:pt x="60" y="295"/>
                </a:lnTo>
                <a:lnTo>
                  <a:pt x="57" y="298"/>
                </a:lnTo>
                <a:lnTo>
                  <a:pt x="57" y="300"/>
                </a:lnTo>
                <a:lnTo>
                  <a:pt x="55" y="300"/>
                </a:lnTo>
                <a:lnTo>
                  <a:pt x="52" y="300"/>
                </a:lnTo>
                <a:lnTo>
                  <a:pt x="52" y="303"/>
                </a:lnTo>
                <a:lnTo>
                  <a:pt x="52" y="300"/>
                </a:lnTo>
                <a:lnTo>
                  <a:pt x="52" y="303"/>
                </a:lnTo>
                <a:lnTo>
                  <a:pt x="52" y="300"/>
                </a:lnTo>
                <a:lnTo>
                  <a:pt x="50" y="300"/>
                </a:lnTo>
                <a:lnTo>
                  <a:pt x="50" y="303"/>
                </a:lnTo>
                <a:lnTo>
                  <a:pt x="52" y="303"/>
                </a:lnTo>
                <a:lnTo>
                  <a:pt x="55" y="303"/>
                </a:lnTo>
                <a:lnTo>
                  <a:pt x="55" y="305"/>
                </a:lnTo>
                <a:lnTo>
                  <a:pt x="57" y="305"/>
                </a:lnTo>
                <a:lnTo>
                  <a:pt x="55" y="305"/>
                </a:lnTo>
                <a:lnTo>
                  <a:pt x="57" y="305"/>
                </a:lnTo>
                <a:lnTo>
                  <a:pt x="57" y="308"/>
                </a:lnTo>
                <a:lnTo>
                  <a:pt x="57" y="311"/>
                </a:lnTo>
                <a:lnTo>
                  <a:pt x="57" y="308"/>
                </a:lnTo>
                <a:lnTo>
                  <a:pt x="57" y="311"/>
                </a:lnTo>
                <a:lnTo>
                  <a:pt x="55" y="311"/>
                </a:lnTo>
                <a:lnTo>
                  <a:pt x="55" y="313"/>
                </a:lnTo>
                <a:lnTo>
                  <a:pt x="55" y="316"/>
                </a:lnTo>
                <a:lnTo>
                  <a:pt x="55" y="313"/>
                </a:lnTo>
                <a:lnTo>
                  <a:pt x="55" y="316"/>
                </a:lnTo>
                <a:lnTo>
                  <a:pt x="55" y="318"/>
                </a:lnTo>
                <a:lnTo>
                  <a:pt x="55" y="316"/>
                </a:lnTo>
                <a:lnTo>
                  <a:pt x="52" y="316"/>
                </a:lnTo>
                <a:lnTo>
                  <a:pt x="55" y="318"/>
                </a:lnTo>
                <a:lnTo>
                  <a:pt x="52" y="318"/>
                </a:lnTo>
                <a:lnTo>
                  <a:pt x="52" y="321"/>
                </a:lnTo>
                <a:lnTo>
                  <a:pt x="55" y="321"/>
                </a:lnTo>
                <a:lnTo>
                  <a:pt x="57" y="324"/>
                </a:lnTo>
                <a:lnTo>
                  <a:pt x="57" y="326"/>
                </a:lnTo>
                <a:lnTo>
                  <a:pt x="60" y="326"/>
                </a:lnTo>
                <a:lnTo>
                  <a:pt x="60" y="329"/>
                </a:lnTo>
                <a:lnTo>
                  <a:pt x="57" y="329"/>
                </a:lnTo>
                <a:lnTo>
                  <a:pt x="57" y="332"/>
                </a:lnTo>
                <a:lnTo>
                  <a:pt x="55" y="332"/>
                </a:lnTo>
                <a:lnTo>
                  <a:pt x="55" y="334"/>
                </a:lnTo>
                <a:lnTo>
                  <a:pt x="55" y="337"/>
                </a:lnTo>
                <a:lnTo>
                  <a:pt x="52" y="337"/>
                </a:lnTo>
                <a:lnTo>
                  <a:pt x="52" y="339"/>
                </a:lnTo>
                <a:lnTo>
                  <a:pt x="55" y="339"/>
                </a:lnTo>
                <a:lnTo>
                  <a:pt x="52" y="339"/>
                </a:lnTo>
                <a:lnTo>
                  <a:pt x="55" y="339"/>
                </a:lnTo>
                <a:lnTo>
                  <a:pt x="55" y="342"/>
                </a:lnTo>
                <a:lnTo>
                  <a:pt x="55" y="345"/>
                </a:lnTo>
                <a:lnTo>
                  <a:pt x="55" y="342"/>
                </a:lnTo>
                <a:lnTo>
                  <a:pt x="52" y="342"/>
                </a:lnTo>
                <a:lnTo>
                  <a:pt x="52" y="345"/>
                </a:lnTo>
                <a:lnTo>
                  <a:pt x="55" y="345"/>
                </a:lnTo>
                <a:lnTo>
                  <a:pt x="55" y="347"/>
                </a:lnTo>
                <a:lnTo>
                  <a:pt x="55" y="345"/>
                </a:lnTo>
                <a:lnTo>
                  <a:pt x="55" y="347"/>
                </a:lnTo>
                <a:lnTo>
                  <a:pt x="55" y="345"/>
                </a:lnTo>
                <a:lnTo>
                  <a:pt x="55" y="347"/>
                </a:lnTo>
                <a:lnTo>
                  <a:pt x="55" y="345"/>
                </a:lnTo>
                <a:lnTo>
                  <a:pt x="57" y="345"/>
                </a:lnTo>
                <a:lnTo>
                  <a:pt x="57" y="347"/>
                </a:lnTo>
                <a:lnTo>
                  <a:pt x="60" y="347"/>
                </a:lnTo>
                <a:lnTo>
                  <a:pt x="60" y="350"/>
                </a:lnTo>
                <a:lnTo>
                  <a:pt x="57" y="350"/>
                </a:lnTo>
                <a:lnTo>
                  <a:pt x="57" y="347"/>
                </a:lnTo>
                <a:lnTo>
                  <a:pt x="57" y="350"/>
                </a:lnTo>
                <a:lnTo>
                  <a:pt x="57" y="347"/>
                </a:lnTo>
                <a:lnTo>
                  <a:pt x="55" y="347"/>
                </a:lnTo>
                <a:lnTo>
                  <a:pt x="57" y="347"/>
                </a:lnTo>
                <a:lnTo>
                  <a:pt x="55" y="347"/>
                </a:lnTo>
                <a:lnTo>
                  <a:pt x="52" y="347"/>
                </a:lnTo>
                <a:lnTo>
                  <a:pt x="52" y="345"/>
                </a:lnTo>
                <a:lnTo>
                  <a:pt x="52" y="347"/>
                </a:lnTo>
                <a:lnTo>
                  <a:pt x="52" y="345"/>
                </a:lnTo>
                <a:lnTo>
                  <a:pt x="50" y="345"/>
                </a:lnTo>
                <a:lnTo>
                  <a:pt x="50" y="347"/>
                </a:lnTo>
                <a:lnTo>
                  <a:pt x="47" y="347"/>
                </a:lnTo>
                <a:lnTo>
                  <a:pt x="47" y="350"/>
                </a:lnTo>
                <a:lnTo>
                  <a:pt x="50" y="352"/>
                </a:lnTo>
                <a:lnTo>
                  <a:pt x="52" y="352"/>
                </a:lnTo>
                <a:lnTo>
                  <a:pt x="52" y="355"/>
                </a:lnTo>
                <a:lnTo>
                  <a:pt x="55" y="355"/>
                </a:lnTo>
                <a:lnTo>
                  <a:pt x="52" y="355"/>
                </a:lnTo>
                <a:lnTo>
                  <a:pt x="52" y="358"/>
                </a:lnTo>
                <a:lnTo>
                  <a:pt x="50" y="358"/>
                </a:lnTo>
                <a:lnTo>
                  <a:pt x="47" y="358"/>
                </a:lnTo>
                <a:lnTo>
                  <a:pt x="44" y="358"/>
                </a:lnTo>
                <a:lnTo>
                  <a:pt x="47" y="358"/>
                </a:lnTo>
                <a:lnTo>
                  <a:pt x="47" y="360"/>
                </a:lnTo>
                <a:lnTo>
                  <a:pt x="44" y="360"/>
                </a:lnTo>
                <a:lnTo>
                  <a:pt x="42" y="358"/>
                </a:lnTo>
                <a:lnTo>
                  <a:pt x="42" y="360"/>
                </a:lnTo>
                <a:lnTo>
                  <a:pt x="44" y="360"/>
                </a:lnTo>
                <a:lnTo>
                  <a:pt x="47" y="360"/>
                </a:lnTo>
                <a:lnTo>
                  <a:pt x="50" y="360"/>
                </a:lnTo>
                <a:lnTo>
                  <a:pt x="50" y="363"/>
                </a:lnTo>
                <a:lnTo>
                  <a:pt x="47" y="363"/>
                </a:lnTo>
                <a:lnTo>
                  <a:pt x="44" y="363"/>
                </a:lnTo>
                <a:lnTo>
                  <a:pt x="44" y="365"/>
                </a:lnTo>
                <a:lnTo>
                  <a:pt x="42" y="365"/>
                </a:lnTo>
                <a:lnTo>
                  <a:pt x="44" y="365"/>
                </a:lnTo>
                <a:lnTo>
                  <a:pt x="44" y="368"/>
                </a:lnTo>
                <a:lnTo>
                  <a:pt x="42" y="368"/>
                </a:lnTo>
                <a:lnTo>
                  <a:pt x="39" y="368"/>
                </a:lnTo>
                <a:lnTo>
                  <a:pt x="37" y="368"/>
                </a:lnTo>
                <a:lnTo>
                  <a:pt x="37" y="365"/>
                </a:lnTo>
                <a:lnTo>
                  <a:pt x="39" y="365"/>
                </a:lnTo>
                <a:lnTo>
                  <a:pt x="37" y="365"/>
                </a:lnTo>
                <a:lnTo>
                  <a:pt x="34" y="365"/>
                </a:lnTo>
                <a:lnTo>
                  <a:pt x="31" y="365"/>
                </a:lnTo>
                <a:lnTo>
                  <a:pt x="34" y="368"/>
                </a:lnTo>
                <a:lnTo>
                  <a:pt x="31" y="371"/>
                </a:lnTo>
                <a:lnTo>
                  <a:pt x="34" y="371"/>
                </a:lnTo>
                <a:lnTo>
                  <a:pt x="34" y="373"/>
                </a:lnTo>
                <a:lnTo>
                  <a:pt x="31" y="373"/>
                </a:lnTo>
                <a:lnTo>
                  <a:pt x="29" y="373"/>
                </a:lnTo>
                <a:lnTo>
                  <a:pt x="29" y="371"/>
                </a:lnTo>
                <a:lnTo>
                  <a:pt x="29" y="373"/>
                </a:lnTo>
                <a:lnTo>
                  <a:pt x="26" y="373"/>
                </a:lnTo>
                <a:lnTo>
                  <a:pt x="23" y="373"/>
                </a:lnTo>
                <a:lnTo>
                  <a:pt x="21" y="373"/>
                </a:lnTo>
                <a:lnTo>
                  <a:pt x="23" y="373"/>
                </a:lnTo>
                <a:lnTo>
                  <a:pt x="23" y="376"/>
                </a:lnTo>
                <a:lnTo>
                  <a:pt x="21" y="376"/>
                </a:lnTo>
                <a:lnTo>
                  <a:pt x="18" y="376"/>
                </a:lnTo>
                <a:lnTo>
                  <a:pt x="16" y="376"/>
                </a:lnTo>
                <a:lnTo>
                  <a:pt x="13" y="376"/>
                </a:lnTo>
                <a:lnTo>
                  <a:pt x="10" y="376"/>
                </a:lnTo>
                <a:lnTo>
                  <a:pt x="8" y="376"/>
                </a:lnTo>
                <a:lnTo>
                  <a:pt x="8" y="373"/>
                </a:lnTo>
                <a:lnTo>
                  <a:pt x="5" y="373"/>
                </a:lnTo>
                <a:lnTo>
                  <a:pt x="5" y="371"/>
                </a:lnTo>
                <a:lnTo>
                  <a:pt x="3" y="371"/>
                </a:lnTo>
                <a:lnTo>
                  <a:pt x="0" y="371"/>
                </a:lnTo>
                <a:lnTo>
                  <a:pt x="3" y="373"/>
                </a:lnTo>
                <a:lnTo>
                  <a:pt x="3" y="376"/>
                </a:lnTo>
                <a:lnTo>
                  <a:pt x="5" y="376"/>
                </a:lnTo>
                <a:lnTo>
                  <a:pt x="8" y="376"/>
                </a:lnTo>
                <a:lnTo>
                  <a:pt x="8" y="379"/>
                </a:lnTo>
                <a:lnTo>
                  <a:pt x="10" y="379"/>
                </a:lnTo>
                <a:lnTo>
                  <a:pt x="13" y="379"/>
                </a:lnTo>
                <a:lnTo>
                  <a:pt x="16" y="379"/>
                </a:lnTo>
                <a:lnTo>
                  <a:pt x="16" y="381"/>
                </a:lnTo>
                <a:lnTo>
                  <a:pt x="16" y="384"/>
                </a:lnTo>
                <a:lnTo>
                  <a:pt x="18" y="386"/>
                </a:lnTo>
                <a:lnTo>
                  <a:pt x="18" y="389"/>
                </a:lnTo>
                <a:lnTo>
                  <a:pt x="18" y="392"/>
                </a:lnTo>
                <a:lnTo>
                  <a:pt x="21" y="394"/>
                </a:lnTo>
                <a:lnTo>
                  <a:pt x="18" y="394"/>
                </a:lnTo>
                <a:lnTo>
                  <a:pt x="21" y="394"/>
                </a:lnTo>
                <a:lnTo>
                  <a:pt x="21" y="397"/>
                </a:lnTo>
                <a:lnTo>
                  <a:pt x="23" y="397"/>
                </a:lnTo>
                <a:lnTo>
                  <a:pt x="23" y="394"/>
                </a:lnTo>
                <a:lnTo>
                  <a:pt x="23" y="397"/>
                </a:lnTo>
                <a:lnTo>
                  <a:pt x="26" y="397"/>
                </a:lnTo>
                <a:lnTo>
                  <a:pt x="26" y="394"/>
                </a:lnTo>
                <a:lnTo>
                  <a:pt x="26" y="397"/>
                </a:lnTo>
                <a:lnTo>
                  <a:pt x="29" y="397"/>
                </a:lnTo>
                <a:lnTo>
                  <a:pt x="29" y="394"/>
                </a:lnTo>
                <a:lnTo>
                  <a:pt x="29" y="397"/>
                </a:lnTo>
                <a:lnTo>
                  <a:pt x="29" y="394"/>
                </a:lnTo>
                <a:lnTo>
                  <a:pt x="29" y="397"/>
                </a:lnTo>
                <a:lnTo>
                  <a:pt x="31" y="397"/>
                </a:lnTo>
                <a:lnTo>
                  <a:pt x="29" y="397"/>
                </a:lnTo>
                <a:lnTo>
                  <a:pt x="29" y="399"/>
                </a:lnTo>
                <a:lnTo>
                  <a:pt x="26" y="399"/>
                </a:lnTo>
                <a:lnTo>
                  <a:pt x="29" y="399"/>
                </a:lnTo>
                <a:lnTo>
                  <a:pt x="29" y="402"/>
                </a:lnTo>
                <a:lnTo>
                  <a:pt x="31" y="402"/>
                </a:lnTo>
                <a:lnTo>
                  <a:pt x="31" y="405"/>
                </a:lnTo>
                <a:lnTo>
                  <a:pt x="34" y="405"/>
                </a:lnTo>
                <a:lnTo>
                  <a:pt x="34" y="407"/>
                </a:lnTo>
                <a:lnTo>
                  <a:pt x="37" y="407"/>
                </a:lnTo>
                <a:lnTo>
                  <a:pt x="37" y="410"/>
                </a:lnTo>
              </a:path>
            </a:pathLst>
          </a:custGeom>
          <a:noFill/>
          <a:ln w="4763">
            <a:solidFill>
              <a:srgbClr val="6E6E6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52" name="Freeform 216"/>
          <p:cNvSpPr>
            <a:spLocks/>
          </p:cNvSpPr>
          <p:nvPr/>
        </p:nvSpPr>
        <p:spPr bwMode="auto">
          <a:xfrm>
            <a:off x="7703528" y="2741613"/>
            <a:ext cx="401515" cy="750888"/>
          </a:xfrm>
          <a:custGeom>
            <a:avLst/>
            <a:gdLst>
              <a:gd name="T0" fmla="*/ 138 w 274"/>
              <a:gd name="T1" fmla="*/ 0 h 473"/>
              <a:gd name="T2" fmla="*/ 151 w 274"/>
              <a:gd name="T3" fmla="*/ 11 h 473"/>
              <a:gd name="T4" fmla="*/ 167 w 274"/>
              <a:gd name="T5" fmla="*/ 21 h 473"/>
              <a:gd name="T6" fmla="*/ 180 w 274"/>
              <a:gd name="T7" fmla="*/ 37 h 473"/>
              <a:gd name="T8" fmla="*/ 185 w 274"/>
              <a:gd name="T9" fmla="*/ 60 h 473"/>
              <a:gd name="T10" fmla="*/ 206 w 274"/>
              <a:gd name="T11" fmla="*/ 68 h 473"/>
              <a:gd name="T12" fmla="*/ 222 w 274"/>
              <a:gd name="T13" fmla="*/ 76 h 473"/>
              <a:gd name="T14" fmla="*/ 232 w 274"/>
              <a:gd name="T15" fmla="*/ 79 h 473"/>
              <a:gd name="T16" fmla="*/ 253 w 274"/>
              <a:gd name="T17" fmla="*/ 86 h 473"/>
              <a:gd name="T18" fmla="*/ 261 w 274"/>
              <a:gd name="T19" fmla="*/ 99 h 473"/>
              <a:gd name="T20" fmla="*/ 261 w 274"/>
              <a:gd name="T21" fmla="*/ 128 h 473"/>
              <a:gd name="T22" fmla="*/ 261 w 274"/>
              <a:gd name="T23" fmla="*/ 152 h 473"/>
              <a:gd name="T24" fmla="*/ 269 w 274"/>
              <a:gd name="T25" fmla="*/ 162 h 473"/>
              <a:gd name="T26" fmla="*/ 269 w 274"/>
              <a:gd name="T27" fmla="*/ 180 h 473"/>
              <a:gd name="T28" fmla="*/ 264 w 274"/>
              <a:gd name="T29" fmla="*/ 194 h 473"/>
              <a:gd name="T30" fmla="*/ 256 w 274"/>
              <a:gd name="T31" fmla="*/ 199 h 473"/>
              <a:gd name="T32" fmla="*/ 240 w 274"/>
              <a:gd name="T33" fmla="*/ 196 h 473"/>
              <a:gd name="T34" fmla="*/ 235 w 274"/>
              <a:gd name="T35" fmla="*/ 201 h 473"/>
              <a:gd name="T36" fmla="*/ 243 w 274"/>
              <a:gd name="T37" fmla="*/ 217 h 473"/>
              <a:gd name="T38" fmla="*/ 258 w 274"/>
              <a:gd name="T39" fmla="*/ 243 h 473"/>
              <a:gd name="T40" fmla="*/ 258 w 274"/>
              <a:gd name="T41" fmla="*/ 256 h 473"/>
              <a:gd name="T42" fmla="*/ 271 w 274"/>
              <a:gd name="T43" fmla="*/ 274 h 473"/>
              <a:gd name="T44" fmla="*/ 256 w 274"/>
              <a:gd name="T45" fmla="*/ 277 h 473"/>
              <a:gd name="T46" fmla="*/ 258 w 274"/>
              <a:gd name="T47" fmla="*/ 293 h 473"/>
              <a:gd name="T48" fmla="*/ 258 w 274"/>
              <a:gd name="T49" fmla="*/ 301 h 473"/>
              <a:gd name="T50" fmla="*/ 237 w 274"/>
              <a:gd name="T51" fmla="*/ 295 h 473"/>
              <a:gd name="T52" fmla="*/ 227 w 274"/>
              <a:gd name="T53" fmla="*/ 282 h 473"/>
              <a:gd name="T54" fmla="*/ 224 w 274"/>
              <a:gd name="T55" fmla="*/ 267 h 473"/>
              <a:gd name="T56" fmla="*/ 206 w 274"/>
              <a:gd name="T57" fmla="*/ 243 h 473"/>
              <a:gd name="T58" fmla="*/ 201 w 274"/>
              <a:gd name="T59" fmla="*/ 225 h 473"/>
              <a:gd name="T60" fmla="*/ 198 w 274"/>
              <a:gd name="T61" fmla="*/ 212 h 473"/>
              <a:gd name="T62" fmla="*/ 180 w 274"/>
              <a:gd name="T63" fmla="*/ 220 h 473"/>
              <a:gd name="T64" fmla="*/ 159 w 274"/>
              <a:gd name="T65" fmla="*/ 217 h 473"/>
              <a:gd name="T66" fmla="*/ 138 w 274"/>
              <a:gd name="T67" fmla="*/ 227 h 473"/>
              <a:gd name="T68" fmla="*/ 138 w 274"/>
              <a:gd name="T69" fmla="*/ 251 h 473"/>
              <a:gd name="T70" fmla="*/ 149 w 274"/>
              <a:gd name="T71" fmla="*/ 267 h 473"/>
              <a:gd name="T72" fmla="*/ 170 w 274"/>
              <a:gd name="T73" fmla="*/ 288 h 473"/>
              <a:gd name="T74" fmla="*/ 183 w 274"/>
              <a:gd name="T75" fmla="*/ 308 h 473"/>
              <a:gd name="T76" fmla="*/ 154 w 274"/>
              <a:gd name="T77" fmla="*/ 319 h 473"/>
              <a:gd name="T78" fmla="*/ 128 w 274"/>
              <a:gd name="T79" fmla="*/ 350 h 473"/>
              <a:gd name="T80" fmla="*/ 143 w 274"/>
              <a:gd name="T81" fmla="*/ 358 h 473"/>
              <a:gd name="T82" fmla="*/ 149 w 274"/>
              <a:gd name="T83" fmla="*/ 369 h 473"/>
              <a:gd name="T84" fmla="*/ 130 w 274"/>
              <a:gd name="T85" fmla="*/ 371 h 473"/>
              <a:gd name="T86" fmla="*/ 128 w 274"/>
              <a:gd name="T87" fmla="*/ 387 h 473"/>
              <a:gd name="T88" fmla="*/ 125 w 274"/>
              <a:gd name="T89" fmla="*/ 400 h 473"/>
              <a:gd name="T90" fmla="*/ 104 w 274"/>
              <a:gd name="T91" fmla="*/ 405 h 473"/>
              <a:gd name="T92" fmla="*/ 102 w 274"/>
              <a:gd name="T93" fmla="*/ 421 h 473"/>
              <a:gd name="T94" fmla="*/ 83 w 274"/>
              <a:gd name="T95" fmla="*/ 408 h 473"/>
              <a:gd name="T96" fmla="*/ 73 w 274"/>
              <a:gd name="T97" fmla="*/ 405 h 473"/>
              <a:gd name="T98" fmla="*/ 60 w 274"/>
              <a:gd name="T99" fmla="*/ 397 h 473"/>
              <a:gd name="T100" fmla="*/ 47 w 274"/>
              <a:gd name="T101" fmla="*/ 402 h 473"/>
              <a:gd name="T102" fmla="*/ 42 w 274"/>
              <a:gd name="T103" fmla="*/ 416 h 473"/>
              <a:gd name="T104" fmla="*/ 63 w 274"/>
              <a:gd name="T105" fmla="*/ 426 h 473"/>
              <a:gd name="T106" fmla="*/ 68 w 274"/>
              <a:gd name="T107" fmla="*/ 439 h 473"/>
              <a:gd name="T108" fmla="*/ 63 w 274"/>
              <a:gd name="T109" fmla="*/ 439 h 473"/>
              <a:gd name="T110" fmla="*/ 44 w 274"/>
              <a:gd name="T111" fmla="*/ 449 h 473"/>
              <a:gd name="T112" fmla="*/ 26 w 274"/>
              <a:gd name="T113" fmla="*/ 429 h 473"/>
              <a:gd name="T114" fmla="*/ 5 w 274"/>
              <a:gd name="T115" fmla="*/ 426 h 473"/>
              <a:gd name="T116" fmla="*/ 3 w 274"/>
              <a:gd name="T117" fmla="*/ 447 h 473"/>
              <a:gd name="T118" fmla="*/ 3 w 274"/>
              <a:gd name="T119" fmla="*/ 470 h 4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274" h="473">
                <a:moveTo>
                  <a:pt x="110" y="16"/>
                </a:moveTo>
                <a:lnTo>
                  <a:pt x="112" y="16"/>
                </a:lnTo>
                <a:lnTo>
                  <a:pt x="115" y="16"/>
                </a:lnTo>
                <a:lnTo>
                  <a:pt x="117" y="16"/>
                </a:lnTo>
                <a:lnTo>
                  <a:pt x="120" y="13"/>
                </a:lnTo>
                <a:lnTo>
                  <a:pt x="123" y="13"/>
                </a:lnTo>
                <a:lnTo>
                  <a:pt x="123" y="11"/>
                </a:lnTo>
                <a:lnTo>
                  <a:pt x="123" y="8"/>
                </a:lnTo>
                <a:lnTo>
                  <a:pt x="125" y="8"/>
                </a:lnTo>
                <a:lnTo>
                  <a:pt x="125" y="5"/>
                </a:lnTo>
                <a:lnTo>
                  <a:pt x="128" y="5"/>
                </a:lnTo>
                <a:lnTo>
                  <a:pt x="128" y="3"/>
                </a:lnTo>
                <a:lnTo>
                  <a:pt x="130" y="3"/>
                </a:lnTo>
                <a:lnTo>
                  <a:pt x="130" y="0"/>
                </a:lnTo>
                <a:lnTo>
                  <a:pt x="133" y="0"/>
                </a:lnTo>
                <a:lnTo>
                  <a:pt x="136" y="0"/>
                </a:lnTo>
                <a:lnTo>
                  <a:pt x="138" y="0"/>
                </a:lnTo>
                <a:lnTo>
                  <a:pt x="141" y="0"/>
                </a:lnTo>
                <a:lnTo>
                  <a:pt x="143" y="0"/>
                </a:lnTo>
                <a:lnTo>
                  <a:pt x="143" y="3"/>
                </a:lnTo>
                <a:lnTo>
                  <a:pt x="143" y="0"/>
                </a:lnTo>
                <a:lnTo>
                  <a:pt x="143" y="3"/>
                </a:lnTo>
                <a:lnTo>
                  <a:pt x="146" y="3"/>
                </a:lnTo>
                <a:lnTo>
                  <a:pt x="146" y="5"/>
                </a:lnTo>
                <a:lnTo>
                  <a:pt x="146" y="8"/>
                </a:lnTo>
                <a:lnTo>
                  <a:pt x="146" y="11"/>
                </a:lnTo>
                <a:lnTo>
                  <a:pt x="146" y="13"/>
                </a:lnTo>
                <a:lnTo>
                  <a:pt x="143" y="13"/>
                </a:lnTo>
                <a:lnTo>
                  <a:pt x="143" y="16"/>
                </a:lnTo>
                <a:lnTo>
                  <a:pt x="146" y="16"/>
                </a:lnTo>
                <a:lnTo>
                  <a:pt x="146" y="13"/>
                </a:lnTo>
                <a:lnTo>
                  <a:pt x="149" y="13"/>
                </a:lnTo>
                <a:lnTo>
                  <a:pt x="151" y="13"/>
                </a:lnTo>
                <a:lnTo>
                  <a:pt x="151" y="11"/>
                </a:lnTo>
                <a:lnTo>
                  <a:pt x="154" y="11"/>
                </a:lnTo>
                <a:lnTo>
                  <a:pt x="154" y="13"/>
                </a:lnTo>
                <a:lnTo>
                  <a:pt x="157" y="13"/>
                </a:lnTo>
                <a:lnTo>
                  <a:pt x="157" y="16"/>
                </a:lnTo>
                <a:lnTo>
                  <a:pt x="159" y="16"/>
                </a:lnTo>
                <a:lnTo>
                  <a:pt x="159" y="19"/>
                </a:lnTo>
                <a:lnTo>
                  <a:pt x="159" y="21"/>
                </a:lnTo>
                <a:lnTo>
                  <a:pt x="159" y="24"/>
                </a:lnTo>
                <a:lnTo>
                  <a:pt x="162" y="24"/>
                </a:lnTo>
                <a:lnTo>
                  <a:pt x="162" y="21"/>
                </a:lnTo>
                <a:lnTo>
                  <a:pt x="162" y="24"/>
                </a:lnTo>
                <a:lnTo>
                  <a:pt x="162" y="21"/>
                </a:lnTo>
                <a:lnTo>
                  <a:pt x="162" y="19"/>
                </a:lnTo>
                <a:lnTo>
                  <a:pt x="162" y="21"/>
                </a:lnTo>
                <a:lnTo>
                  <a:pt x="164" y="19"/>
                </a:lnTo>
                <a:lnTo>
                  <a:pt x="164" y="21"/>
                </a:lnTo>
                <a:lnTo>
                  <a:pt x="167" y="21"/>
                </a:lnTo>
                <a:lnTo>
                  <a:pt x="164" y="21"/>
                </a:lnTo>
                <a:lnTo>
                  <a:pt x="164" y="24"/>
                </a:lnTo>
                <a:lnTo>
                  <a:pt x="167" y="21"/>
                </a:lnTo>
                <a:lnTo>
                  <a:pt x="170" y="21"/>
                </a:lnTo>
                <a:lnTo>
                  <a:pt x="170" y="19"/>
                </a:lnTo>
                <a:lnTo>
                  <a:pt x="172" y="21"/>
                </a:lnTo>
                <a:lnTo>
                  <a:pt x="172" y="24"/>
                </a:lnTo>
                <a:lnTo>
                  <a:pt x="175" y="24"/>
                </a:lnTo>
                <a:lnTo>
                  <a:pt x="175" y="26"/>
                </a:lnTo>
                <a:lnTo>
                  <a:pt x="172" y="26"/>
                </a:lnTo>
                <a:lnTo>
                  <a:pt x="175" y="26"/>
                </a:lnTo>
                <a:lnTo>
                  <a:pt x="175" y="29"/>
                </a:lnTo>
                <a:lnTo>
                  <a:pt x="177" y="29"/>
                </a:lnTo>
                <a:lnTo>
                  <a:pt x="177" y="32"/>
                </a:lnTo>
                <a:lnTo>
                  <a:pt x="177" y="34"/>
                </a:lnTo>
                <a:lnTo>
                  <a:pt x="180" y="34"/>
                </a:lnTo>
                <a:lnTo>
                  <a:pt x="180" y="37"/>
                </a:lnTo>
                <a:lnTo>
                  <a:pt x="183" y="37"/>
                </a:lnTo>
                <a:lnTo>
                  <a:pt x="183" y="39"/>
                </a:lnTo>
                <a:lnTo>
                  <a:pt x="180" y="39"/>
                </a:lnTo>
                <a:lnTo>
                  <a:pt x="183" y="39"/>
                </a:lnTo>
                <a:lnTo>
                  <a:pt x="183" y="42"/>
                </a:lnTo>
                <a:lnTo>
                  <a:pt x="185" y="42"/>
                </a:lnTo>
                <a:lnTo>
                  <a:pt x="185" y="45"/>
                </a:lnTo>
                <a:lnTo>
                  <a:pt x="188" y="45"/>
                </a:lnTo>
                <a:lnTo>
                  <a:pt x="188" y="47"/>
                </a:lnTo>
                <a:lnTo>
                  <a:pt x="188" y="50"/>
                </a:lnTo>
                <a:lnTo>
                  <a:pt x="188" y="52"/>
                </a:lnTo>
                <a:lnTo>
                  <a:pt x="188" y="55"/>
                </a:lnTo>
                <a:lnTo>
                  <a:pt x="188" y="58"/>
                </a:lnTo>
                <a:lnTo>
                  <a:pt x="188" y="60"/>
                </a:lnTo>
                <a:lnTo>
                  <a:pt x="185" y="60"/>
                </a:lnTo>
                <a:lnTo>
                  <a:pt x="188" y="60"/>
                </a:lnTo>
                <a:lnTo>
                  <a:pt x="185" y="60"/>
                </a:lnTo>
                <a:lnTo>
                  <a:pt x="188" y="60"/>
                </a:lnTo>
                <a:lnTo>
                  <a:pt x="190" y="60"/>
                </a:lnTo>
                <a:lnTo>
                  <a:pt x="193" y="60"/>
                </a:lnTo>
                <a:lnTo>
                  <a:pt x="193" y="63"/>
                </a:lnTo>
                <a:lnTo>
                  <a:pt x="193" y="60"/>
                </a:lnTo>
                <a:lnTo>
                  <a:pt x="196" y="60"/>
                </a:lnTo>
                <a:lnTo>
                  <a:pt x="196" y="63"/>
                </a:lnTo>
                <a:lnTo>
                  <a:pt x="198" y="63"/>
                </a:lnTo>
                <a:lnTo>
                  <a:pt x="196" y="63"/>
                </a:lnTo>
                <a:lnTo>
                  <a:pt x="196" y="60"/>
                </a:lnTo>
                <a:lnTo>
                  <a:pt x="198" y="60"/>
                </a:lnTo>
                <a:lnTo>
                  <a:pt x="201" y="60"/>
                </a:lnTo>
                <a:lnTo>
                  <a:pt x="201" y="63"/>
                </a:lnTo>
                <a:lnTo>
                  <a:pt x="204" y="63"/>
                </a:lnTo>
                <a:lnTo>
                  <a:pt x="204" y="66"/>
                </a:lnTo>
                <a:lnTo>
                  <a:pt x="206" y="66"/>
                </a:lnTo>
                <a:lnTo>
                  <a:pt x="206" y="68"/>
                </a:lnTo>
                <a:lnTo>
                  <a:pt x="206" y="71"/>
                </a:lnTo>
                <a:lnTo>
                  <a:pt x="206" y="73"/>
                </a:lnTo>
                <a:lnTo>
                  <a:pt x="209" y="73"/>
                </a:lnTo>
                <a:lnTo>
                  <a:pt x="209" y="76"/>
                </a:lnTo>
                <a:lnTo>
                  <a:pt x="211" y="76"/>
                </a:lnTo>
                <a:lnTo>
                  <a:pt x="211" y="79"/>
                </a:lnTo>
                <a:lnTo>
                  <a:pt x="211" y="81"/>
                </a:lnTo>
                <a:lnTo>
                  <a:pt x="214" y="81"/>
                </a:lnTo>
                <a:lnTo>
                  <a:pt x="217" y="81"/>
                </a:lnTo>
                <a:lnTo>
                  <a:pt x="219" y="81"/>
                </a:lnTo>
                <a:lnTo>
                  <a:pt x="219" y="79"/>
                </a:lnTo>
                <a:lnTo>
                  <a:pt x="219" y="76"/>
                </a:lnTo>
                <a:lnTo>
                  <a:pt x="222" y="76"/>
                </a:lnTo>
                <a:lnTo>
                  <a:pt x="219" y="76"/>
                </a:lnTo>
                <a:lnTo>
                  <a:pt x="222" y="76"/>
                </a:lnTo>
                <a:lnTo>
                  <a:pt x="222" y="73"/>
                </a:lnTo>
                <a:lnTo>
                  <a:pt x="222" y="76"/>
                </a:lnTo>
                <a:lnTo>
                  <a:pt x="224" y="76"/>
                </a:lnTo>
                <a:lnTo>
                  <a:pt x="224" y="73"/>
                </a:lnTo>
                <a:lnTo>
                  <a:pt x="222" y="73"/>
                </a:lnTo>
                <a:lnTo>
                  <a:pt x="224" y="73"/>
                </a:lnTo>
                <a:lnTo>
                  <a:pt x="224" y="71"/>
                </a:lnTo>
                <a:lnTo>
                  <a:pt x="227" y="71"/>
                </a:lnTo>
                <a:lnTo>
                  <a:pt x="230" y="71"/>
                </a:lnTo>
                <a:lnTo>
                  <a:pt x="232" y="71"/>
                </a:lnTo>
                <a:lnTo>
                  <a:pt x="232" y="73"/>
                </a:lnTo>
                <a:lnTo>
                  <a:pt x="230" y="73"/>
                </a:lnTo>
                <a:lnTo>
                  <a:pt x="230" y="76"/>
                </a:lnTo>
                <a:lnTo>
                  <a:pt x="230" y="73"/>
                </a:lnTo>
                <a:lnTo>
                  <a:pt x="232" y="73"/>
                </a:lnTo>
                <a:lnTo>
                  <a:pt x="232" y="76"/>
                </a:lnTo>
                <a:lnTo>
                  <a:pt x="235" y="76"/>
                </a:lnTo>
                <a:lnTo>
                  <a:pt x="232" y="76"/>
                </a:lnTo>
                <a:lnTo>
                  <a:pt x="232" y="79"/>
                </a:lnTo>
                <a:lnTo>
                  <a:pt x="235" y="79"/>
                </a:lnTo>
                <a:lnTo>
                  <a:pt x="232" y="79"/>
                </a:lnTo>
                <a:lnTo>
                  <a:pt x="235" y="79"/>
                </a:lnTo>
                <a:lnTo>
                  <a:pt x="237" y="79"/>
                </a:lnTo>
                <a:lnTo>
                  <a:pt x="240" y="79"/>
                </a:lnTo>
                <a:lnTo>
                  <a:pt x="240" y="81"/>
                </a:lnTo>
                <a:lnTo>
                  <a:pt x="240" y="84"/>
                </a:lnTo>
                <a:lnTo>
                  <a:pt x="243" y="84"/>
                </a:lnTo>
                <a:lnTo>
                  <a:pt x="245" y="84"/>
                </a:lnTo>
                <a:lnTo>
                  <a:pt x="248" y="81"/>
                </a:lnTo>
                <a:lnTo>
                  <a:pt x="248" y="84"/>
                </a:lnTo>
                <a:lnTo>
                  <a:pt x="250" y="84"/>
                </a:lnTo>
                <a:lnTo>
                  <a:pt x="248" y="84"/>
                </a:lnTo>
                <a:lnTo>
                  <a:pt x="248" y="86"/>
                </a:lnTo>
                <a:lnTo>
                  <a:pt x="250" y="86"/>
                </a:lnTo>
                <a:lnTo>
                  <a:pt x="253" y="84"/>
                </a:lnTo>
                <a:lnTo>
                  <a:pt x="253" y="86"/>
                </a:lnTo>
                <a:lnTo>
                  <a:pt x="256" y="86"/>
                </a:lnTo>
                <a:lnTo>
                  <a:pt x="256" y="89"/>
                </a:lnTo>
                <a:lnTo>
                  <a:pt x="256" y="92"/>
                </a:lnTo>
                <a:lnTo>
                  <a:pt x="258" y="92"/>
                </a:lnTo>
                <a:lnTo>
                  <a:pt x="256" y="92"/>
                </a:lnTo>
                <a:lnTo>
                  <a:pt x="258" y="92"/>
                </a:lnTo>
                <a:lnTo>
                  <a:pt x="261" y="92"/>
                </a:lnTo>
                <a:lnTo>
                  <a:pt x="261" y="94"/>
                </a:lnTo>
                <a:lnTo>
                  <a:pt x="264" y="94"/>
                </a:lnTo>
                <a:lnTo>
                  <a:pt x="264" y="97"/>
                </a:lnTo>
                <a:lnTo>
                  <a:pt x="266" y="97"/>
                </a:lnTo>
                <a:lnTo>
                  <a:pt x="264" y="99"/>
                </a:lnTo>
                <a:lnTo>
                  <a:pt x="264" y="97"/>
                </a:lnTo>
                <a:lnTo>
                  <a:pt x="261" y="97"/>
                </a:lnTo>
                <a:lnTo>
                  <a:pt x="258" y="97"/>
                </a:lnTo>
                <a:lnTo>
                  <a:pt x="258" y="99"/>
                </a:lnTo>
                <a:lnTo>
                  <a:pt x="261" y="99"/>
                </a:lnTo>
                <a:lnTo>
                  <a:pt x="261" y="102"/>
                </a:lnTo>
                <a:lnTo>
                  <a:pt x="264" y="102"/>
                </a:lnTo>
                <a:lnTo>
                  <a:pt x="264" y="105"/>
                </a:lnTo>
                <a:lnTo>
                  <a:pt x="264" y="107"/>
                </a:lnTo>
                <a:lnTo>
                  <a:pt x="264" y="110"/>
                </a:lnTo>
                <a:lnTo>
                  <a:pt x="264" y="113"/>
                </a:lnTo>
                <a:lnTo>
                  <a:pt x="261" y="113"/>
                </a:lnTo>
                <a:lnTo>
                  <a:pt x="261" y="115"/>
                </a:lnTo>
                <a:lnTo>
                  <a:pt x="258" y="115"/>
                </a:lnTo>
                <a:lnTo>
                  <a:pt x="256" y="115"/>
                </a:lnTo>
                <a:lnTo>
                  <a:pt x="258" y="115"/>
                </a:lnTo>
                <a:lnTo>
                  <a:pt x="258" y="118"/>
                </a:lnTo>
                <a:lnTo>
                  <a:pt x="261" y="118"/>
                </a:lnTo>
                <a:lnTo>
                  <a:pt x="261" y="120"/>
                </a:lnTo>
                <a:lnTo>
                  <a:pt x="261" y="123"/>
                </a:lnTo>
                <a:lnTo>
                  <a:pt x="261" y="126"/>
                </a:lnTo>
                <a:lnTo>
                  <a:pt x="261" y="128"/>
                </a:lnTo>
                <a:lnTo>
                  <a:pt x="261" y="131"/>
                </a:lnTo>
                <a:lnTo>
                  <a:pt x="258" y="131"/>
                </a:lnTo>
                <a:lnTo>
                  <a:pt x="258" y="133"/>
                </a:lnTo>
                <a:lnTo>
                  <a:pt x="261" y="133"/>
                </a:lnTo>
                <a:lnTo>
                  <a:pt x="261" y="136"/>
                </a:lnTo>
                <a:lnTo>
                  <a:pt x="261" y="139"/>
                </a:lnTo>
                <a:lnTo>
                  <a:pt x="261" y="141"/>
                </a:lnTo>
                <a:lnTo>
                  <a:pt x="261" y="144"/>
                </a:lnTo>
                <a:lnTo>
                  <a:pt x="261" y="147"/>
                </a:lnTo>
                <a:lnTo>
                  <a:pt x="261" y="144"/>
                </a:lnTo>
                <a:lnTo>
                  <a:pt x="261" y="147"/>
                </a:lnTo>
                <a:lnTo>
                  <a:pt x="258" y="147"/>
                </a:lnTo>
                <a:lnTo>
                  <a:pt x="258" y="149"/>
                </a:lnTo>
                <a:lnTo>
                  <a:pt x="261" y="149"/>
                </a:lnTo>
                <a:lnTo>
                  <a:pt x="258" y="149"/>
                </a:lnTo>
                <a:lnTo>
                  <a:pt x="258" y="152"/>
                </a:lnTo>
                <a:lnTo>
                  <a:pt x="261" y="152"/>
                </a:lnTo>
                <a:lnTo>
                  <a:pt x="258" y="152"/>
                </a:lnTo>
                <a:lnTo>
                  <a:pt x="258" y="154"/>
                </a:lnTo>
                <a:lnTo>
                  <a:pt x="261" y="154"/>
                </a:lnTo>
                <a:lnTo>
                  <a:pt x="258" y="154"/>
                </a:lnTo>
                <a:lnTo>
                  <a:pt x="261" y="154"/>
                </a:lnTo>
                <a:lnTo>
                  <a:pt x="264" y="154"/>
                </a:lnTo>
                <a:lnTo>
                  <a:pt x="264" y="157"/>
                </a:lnTo>
                <a:lnTo>
                  <a:pt x="264" y="160"/>
                </a:lnTo>
                <a:lnTo>
                  <a:pt x="266" y="160"/>
                </a:lnTo>
                <a:lnTo>
                  <a:pt x="269" y="160"/>
                </a:lnTo>
                <a:lnTo>
                  <a:pt x="269" y="162"/>
                </a:lnTo>
                <a:lnTo>
                  <a:pt x="271" y="162"/>
                </a:lnTo>
                <a:lnTo>
                  <a:pt x="269" y="162"/>
                </a:lnTo>
                <a:lnTo>
                  <a:pt x="271" y="162"/>
                </a:lnTo>
                <a:lnTo>
                  <a:pt x="271" y="165"/>
                </a:lnTo>
                <a:lnTo>
                  <a:pt x="269" y="165"/>
                </a:lnTo>
                <a:lnTo>
                  <a:pt x="269" y="162"/>
                </a:lnTo>
                <a:lnTo>
                  <a:pt x="266" y="162"/>
                </a:lnTo>
                <a:lnTo>
                  <a:pt x="266" y="165"/>
                </a:lnTo>
                <a:lnTo>
                  <a:pt x="269" y="165"/>
                </a:lnTo>
                <a:lnTo>
                  <a:pt x="269" y="167"/>
                </a:lnTo>
                <a:lnTo>
                  <a:pt x="271" y="170"/>
                </a:lnTo>
                <a:lnTo>
                  <a:pt x="269" y="170"/>
                </a:lnTo>
                <a:lnTo>
                  <a:pt x="266" y="170"/>
                </a:lnTo>
                <a:lnTo>
                  <a:pt x="269" y="170"/>
                </a:lnTo>
                <a:lnTo>
                  <a:pt x="266" y="170"/>
                </a:lnTo>
                <a:lnTo>
                  <a:pt x="266" y="173"/>
                </a:lnTo>
                <a:lnTo>
                  <a:pt x="269" y="173"/>
                </a:lnTo>
                <a:lnTo>
                  <a:pt x="269" y="175"/>
                </a:lnTo>
                <a:lnTo>
                  <a:pt x="266" y="175"/>
                </a:lnTo>
                <a:lnTo>
                  <a:pt x="269" y="175"/>
                </a:lnTo>
                <a:lnTo>
                  <a:pt x="271" y="178"/>
                </a:lnTo>
                <a:lnTo>
                  <a:pt x="271" y="180"/>
                </a:lnTo>
                <a:lnTo>
                  <a:pt x="269" y="180"/>
                </a:lnTo>
                <a:lnTo>
                  <a:pt x="269" y="183"/>
                </a:lnTo>
                <a:lnTo>
                  <a:pt x="271" y="183"/>
                </a:lnTo>
                <a:lnTo>
                  <a:pt x="271" y="180"/>
                </a:lnTo>
                <a:lnTo>
                  <a:pt x="271" y="183"/>
                </a:lnTo>
                <a:lnTo>
                  <a:pt x="274" y="183"/>
                </a:lnTo>
                <a:lnTo>
                  <a:pt x="274" y="186"/>
                </a:lnTo>
                <a:lnTo>
                  <a:pt x="271" y="186"/>
                </a:lnTo>
                <a:lnTo>
                  <a:pt x="271" y="188"/>
                </a:lnTo>
                <a:lnTo>
                  <a:pt x="271" y="191"/>
                </a:lnTo>
                <a:lnTo>
                  <a:pt x="271" y="194"/>
                </a:lnTo>
                <a:lnTo>
                  <a:pt x="269" y="194"/>
                </a:lnTo>
                <a:lnTo>
                  <a:pt x="271" y="194"/>
                </a:lnTo>
                <a:lnTo>
                  <a:pt x="269" y="194"/>
                </a:lnTo>
                <a:lnTo>
                  <a:pt x="269" y="196"/>
                </a:lnTo>
                <a:lnTo>
                  <a:pt x="266" y="196"/>
                </a:lnTo>
                <a:lnTo>
                  <a:pt x="264" y="196"/>
                </a:lnTo>
                <a:lnTo>
                  <a:pt x="264" y="194"/>
                </a:lnTo>
                <a:lnTo>
                  <a:pt x="264" y="191"/>
                </a:lnTo>
                <a:lnTo>
                  <a:pt x="266" y="191"/>
                </a:lnTo>
                <a:lnTo>
                  <a:pt x="264" y="191"/>
                </a:lnTo>
                <a:lnTo>
                  <a:pt x="266" y="191"/>
                </a:lnTo>
                <a:lnTo>
                  <a:pt x="264" y="191"/>
                </a:lnTo>
                <a:lnTo>
                  <a:pt x="264" y="188"/>
                </a:lnTo>
                <a:lnTo>
                  <a:pt x="264" y="191"/>
                </a:lnTo>
                <a:lnTo>
                  <a:pt x="264" y="194"/>
                </a:lnTo>
                <a:lnTo>
                  <a:pt x="261" y="194"/>
                </a:lnTo>
                <a:lnTo>
                  <a:pt x="261" y="196"/>
                </a:lnTo>
                <a:lnTo>
                  <a:pt x="258" y="196"/>
                </a:lnTo>
                <a:lnTo>
                  <a:pt x="258" y="194"/>
                </a:lnTo>
                <a:lnTo>
                  <a:pt x="258" y="191"/>
                </a:lnTo>
                <a:lnTo>
                  <a:pt x="258" y="194"/>
                </a:lnTo>
                <a:lnTo>
                  <a:pt x="258" y="196"/>
                </a:lnTo>
                <a:lnTo>
                  <a:pt x="258" y="199"/>
                </a:lnTo>
                <a:lnTo>
                  <a:pt x="256" y="199"/>
                </a:lnTo>
                <a:lnTo>
                  <a:pt x="256" y="196"/>
                </a:lnTo>
                <a:lnTo>
                  <a:pt x="256" y="194"/>
                </a:lnTo>
                <a:lnTo>
                  <a:pt x="256" y="196"/>
                </a:lnTo>
                <a:lnTo>
                  <a:pt x="253" y="196"/>
                </a:lnTo>
                <a:lnTo>
                  <a:pt x="250" y="196"/>
                </a:lnTo>
                <a:lnTo>
                  <a:pt x="248" y="196"/>
                </a:lnTo>
                <a:lnTo>
                  <a:pt x="248" y="199"/>
                </a:lnTo>
                <a:lnTo>
                  <a:pt x="245" y="199"/>
                </a:lnTo>
                <a:lnTo>
                  <a:pt x="245" y="196"/>
                </a:lnTo>
                <a:lnTo>
                  <a:pt x="245" y="194"/>
                </a:lnTo>
                <a:lnTo>
                  <a:pt x="243" y="194"/>
                </a:lnTo>
                <a:lnTo>
                  <a:pt x="240" y="194"/>
                </a:lnTo>
                <a:lnTo>
                  <a:pt x="243" y="194"/>
                </a:lnTo>
                <a:lnTo>
                  <a:pt x="243" y="196"/>
                </a:lnTo>
                <a:lnTo>
                  <a:pt x="240" y="196"/>
                </a:lnTo>
                <a:lnTo>
                  <a:pt x="240" y="194"/>
                </a:lnTo>
                <a:lnTo>
                  <a:pt x="240" y="196"/>
                </a:lnTo>
                <a:lnTo>
                  <a:pt x="237" y="196"/>
                </a:lnTo>
                <a:lnTo>
                  <a:pt x="237" y="194"/>
                </a:lnTo>
                <a:lnTo>
                  <a:pt x="235" y="194"/>
                </a:lnTo>
                <a:lnTo>
                  <a:pt x="232" y="191"/>
                </a:lnTo>
                <a:lnTo>
                  <a:pt x="230" y="191"/>
                </a:lnTo>
                <a:lnTo>
                  <a:pt x="232" y="191"/>
                </a:lnTo>
                <a:lnTo>
                  <a:pt x="232" y="194"/>
                </a:lnTo>
                <a:lnTo>
                  <a:pt x="232" y="196"/>
                </a:lnTo>
                <a:lnTo>
                  <a:pt x="230" y="196"/>
                </a:lnTo>
                <a:lnTo>
                  <a:pt x="230" y="194"/>
                </a:lnTo>
                <a:lnTo>
                  <a:pt x="230" y="196"/>
                </a:lnTo>
                <a:lnTo>
                  <a:pt x="232" y="196"/>
                </a:lnTo>
                <a:lnTo>
                  <a:pt x="232" y="199"/>
                </a:lnTo>
                <a:lnTo>
                  <a:pt x="235" y="199"/>
                </a:lnTo>
                <a:lnTo>
                  <a:pt x="235" y="201"/>
                </a:lnTo>
                <a:lnTo>
                  <a:pt x="235" y="199"/>
                </a:lnTo>
                <a:lnTo>
                  <a:pt x="235" y="201"/>
                </a:lnTo>
                <a:lnTo>
                  <a:pt x="232" y="201"/>
                </a:lnTo>
                <a:lnTo>
                  <a:pt x="232" y="204"/>
                </a:lnTo>
                <a:lnTo>
                  <a:pt x="235" y="204"/>
                </a:lnTo>
                <a:lnTo>
                  <a:pt x="237" y="204"/>
                </a:lnTo>
                <a:lnTo>
                  <a:pt x="237" y="207"/>
                </a:lnTo>
                <a:lnTo>
                  <a:pt x="237" y="209"/>
                </a:lnTo>
                <a:lnTo>
                  <a:pt x="235" y="209"/>
                </a:lnTo>
                <a:lnTo>
                  <a:pt x="235" y="212"/>
                </a:lnTo>
                <a:lnTo>
                  <a:pt x="235" y="209"/>
                </a:lnTo>
                <a:lnTo>
                  <a:pt x="237" y="209"/>
                </a:lnTo>
                <a:lnTo>
                  <a:pt x="240" y="212"/>
                </a:lnTo>
                <a:lnTo>
                  <a:pt x="240" y="214"/>
                </a:lnTo>
                <a:lnTo>
                  <a:pt x="237" y="214"/>
                </a:lnTo>
                <a:lnTo>
                  <a:pt x="237" y="217"/>
                </a:lnTo>
                <a:lnTo>
                  <a:pt x="240" y="214"/>
                </a:lnTo>
                <a:lnTo>
                  <a:pt x="243" y="214"/>
                </a:lnTo>
                <a:lnTo>
                  <a:pt x="243" y="217"/>
                </a:lnTo>
                <a:lnTo>
                  <a:pt x="245" y="217"/>
                </a:lnTo>
                <a:lnTo>
                  <a:pt x="245" y="220"/>
                </a:lnTo>
                <a:lnTo>
                  <a:pt x="245" y="222"/>
                </a:lnTo>
                <a:lnTo>
                  <a:pt x="248" y="222"/>
                </a:lnTo>
                <a:lnTo>
                  <a:pt x="248" y="225"/>
                </a:lnTo>
                <a:lnTo>
                  <a:pt x="248" y="227"/>
                </a:lnTo>
                <a:lnTo>
                  <a:pt x="250" y="227"/>
                </a:lnTo>
                <a:lnTo>
                  <a:pt x="250" y="230"/>
                </a:lnTo>
                <a:lnTo>
                  <a:pt x="250" y="233"/>
                </a:lnTo>
                <a:lnTo>
                  <a:pt x="253" y="233"/>
                </a:lnTo>
                <a:lnTo>
                  <a:pt x="253" y="235"/>
                </a:lnTo>
                <a:lnTo>
                  <a:pt x="256" y="235"/>
                </a:lnTo>
                <a:lnTo>
                  <a:pt x="256" y="238"/>
                </a:lnTo>
                <a:lnTo>
                  <a:pt x="253" y="238"/>
                </a:lnTo>
                <a:lnTo>
                  <a:pt x="256" y="241"/>
                </a:lnTo>
                <a:lnTo>
                  <a:pt x="258" y="241"/>
                </a:lnTo>
                <a:lnTo>
                  <a:pt x="258" y="243"/>
                </a:lnTo>
                <a:lnTo>
                  <a:pt x="258" y="246"/>
                </a:lnTo>
                <a:lnTo>
                  <a:pt x="261" y="246"/>
                </a:lnTo>
                <a:lnTo>
                  <a:pt x="258" y="246"/>
                </a:lnTo>
                <a:lnTo>
                  <a:pt x="261" y="246"/>
                </a:lnTo>
                <a:lnTo>
                  <a:pt x="258" y="246"/>
                </a:lnTo>
                <a:lnTo>
                  <a:pt x="258" y="248"/>
                </a:lnTo>
                <a:lnTo>
                  <a:pt x="261" y="248"/>
                </a:lnTo>
                <a:lnTo>
                  <a:pt x="258" y="248"/>
                </a:lnTo>
                <a:lnTo>
                  <a:pt x="258" y="251"/>
                </a:lnTo>
                <a:lnTo>
                  <a:pt x="258" y="254"/>
                </a:lnTo>
                <a:lnTo>
                  <a:pt x="258" y="256"/>
                </a:lnTo>
                <a:lnTo>
                  <a:pt x="258" y="259"/>
                </a:lnTo>
                <a:lnTo>
                  <a:pt x="256" y="259"/>
                </a:lnTo>
                <a:lnTo>
                  <a:pt x="258" y="259"/>
                </a:lnTo>
                <a:lnTo>
                  <a:pt x="258" y="261"/>
                </a:lnTo>
                <a:lnTo>
                  <a:pt x="258" y="259"/>
                </a:lnTo>
                <a:lnTo>
                  <a:pt x="258" y="256"/>
                </a:lnTo>
                <a:lnTo>
                  <a:pt x="261" y="254"/>
                </a:lnTo>
                <a:lnTo>
                  <a:pt x="261" y="251"/>
                </a:lnTo>
                <a:lnTo>
                  <a:pt x="264" y="251"/>
                </a:lnTo>
                <a:lnTo>
                  <a:pt x="264" y="248"/>
                </a:lnTo>
                <a:lnTo>
                  <a:pt x="266" y="248"/>
                </a:lnTo>
                <a:lnTo>
                  <a:pt x="266" y="251"/>
                </a:lnTo>
                <a:lnTo>
                  <a:pt x="269" y="251"/>
                </a:lnTo>
                <a:lnTo>
                  <a:pt x="269" y="254"/>
                </a:lnTo>
                <a:lnTo>
                  <a:pt x="269" y="256"/>
                </a:lnTo>
                <a:lnTo>
                  <a:pt x="269" y="259"/>
                </a:lnTo>
                <a:lnTo>
                  <a:pt x="269" y="261"/>
                </a:lnTo>
                <a:lnTo>
                  <a:pt x="269" y="264"/>
                </a:lnTo>
                <a:lnTo>
                  <a:pt x="271" y="264"/>
                </a:lnTo>
                <a:lnTo>
                  <a:pt x="271" y="267"/>
                </a:lnTo>
                <a:lnTo>
                  <a:pt x="271" y="269"/>
                </a:lnTo>
                <a:lnTo>
                  <a:pt x="271" y="272"/>
                </a:lnTo>
                <a:lnTo>
                  <a:pt x="271" y="274"/>
                </a:lnTo>
                <a:lnTo>
                  <a:pt x="271" y="277"/>
                </a:lnTo>
                <a:lnTo>
                  <a:pt x="271" y="280"/>
                </a:lnTo>
                <a:lnTo>
                  <a:pt x="269" y="280"/>
                </a:lnTo>
                <a:lnTo>
                  <a:pt x="269" y="282"/>
                </a:lnTo>
                <a:lnTo>
                  <a:pt x="266" y="282"/>
                </a:lnTo>
                <a:lnTo>
                  <a:pt x="266" y="280"/>
                </a:lnTo>
                <a:lnTo>
                  <a:pt x="264" y="280"/>
                </a:lnTo>
                <a:lnTo>
                  <a:pt x="261" y="280"/>
                </a:lnTo>
                <a:lnTo>
                  <a:pt x="261" y="277"/>
                </a:lnTo>
                <a:lnTo>
                  <a:pt x="258" y="277"/>
                </a:lnTo>
                <a:lnTo>
                  <a:pt x="261" y="277"/>
                </a:lnTo>
                <a:lnTo>
                  <a:pt x="261" y="280"/>
                </a:lnTo>
                <a:lnTo>
                  <a:pt x="258" y="280"/>
                </a:lnTo>
                <a:lnTo>
                  <a:pt x="258" y="277"/>
                </a:lnTo>
                <a:lnTo>
                  <a:pt x="256" y="277"/>
                </a:lnTo>
                <a:lnTo>
                  <a:pt x="256" y="274"/>
                </a:lnTo>
                <a:lnTo>
                  <a:pt x="256" y="277"/>
                </a:lnTo>
                <a:lnTo>
                  <a:pt x="258" y="280"/>
                </a:lnTo>
                <a:lnTo>
                  <a:pt x="258" y="282"/>
                </a:lnTo>
                <a:lnTo>
                  <a:pt x="258" y="285"/>
                </a:lnTo>
                <a:lnTo>
                  <a:pt x="256" y="285"/>
                </a:lnTo>
                <a:lnTo>
                  <a:pt x="258" y="285"/>
                </a:lnTo>
                <a:lnTo>
                  <a:pt x="261" y="285"/>
                </a:lnTo>
                <a:lnTo>
                  <a:pt x="261" y="288"/>
                </a:lnTo>
                <a:lnTo>
                  <a:pt x="264" y="288"/>
                </a:lnTo>
                <a:lnTo>
                  <a:pt x="266" y="290"/>
                </a:lnTo>
                <a:lnTo>
                  <a:pt x="266" y="293"/>
                </a:lnTo>
                <a:lnTo>
                  <a:pt x="264" y="293"/>
                </a:lnTo>
                <a:lnTo>
                  <a:pt x="264" y="295"/>
                </a:lnTo>
                <a:lnTo>
                  <a:pt x="261" y="295"/>
                </a:lnTo>
                <a:lnTo>
                  <a:pt x="261" y="293"/>
                </a:lnTo>
                <a:lnTo>
                  <a:pt x="258" y="293"/>
                </a:lnTo>
                <a:lnTo>
                  <a:pt x="261" y="293"/>
                </a:lnTo>
                <a:lnTo>
                  <a:pt x="258" y="293"/>
                </a:lnTo>
                <a:lnTo>
                  <a:pt x="258" y="290"/>
                </a:lnTo>
                <a:lnTo>
                  <a:pt x="256" y="290"/>
                </a:lnTo>
                <a:lnTo>
                  <a:pt x="253" y="290"/>
                </a:lnTo>
                <a:lnTo>
                  <a:pt x="253" y="288"/>
                </a:lnTo>
                <a:lnTo>
                  <a:pt x="253" y="290"/>
                </a:lnTo>
                <a:lnTo>
                  <a:pt x="256" y="290"/>
                </a:lnTo>
                <a:lnTo>
                  <a:pt x="253" y="290"/>
                </a:lnTo>
                <a:lnTo>
                  <a:pt x="256" y="290"/>
                </a:lnTo>
                <a:lnTo>
                  <a:pt x="256" y="293"/>
                </a:lnTo>
                <a:lnTo>
                  <a:pt x="258" y="293"/>
                </a:lnTo>
                <a:lnTo>
                  <a:pt x="258" y="295"/>
                </a:lnTo>
                <a:lnTo>
                  <a:pt x="256" y="298"/>
                </a:lnTo>
                <a:lnTo>
                  <a:pt x="256" y="295"/>
                </a:lnTo>
                <a:lnTo>
                  <a:pt x="253" y="295"/>
                </a:lnTo>
                <a:lnTo>
                  <a:pt x="253" y="298"/>
                </a:lnTo>
                <a:lnTo>
                  <a:pt x="256" y="298"/>
                </a:lnTo>
                <a:lnTo>
                  <a:pt x="258" y="301"/>
                </a:lnTo>
                <a:lnTo>
                  <a:pt x="258" y="303"/>
                </a:lnTo>
                <a:lnTo>
                  <a:pt x="256" y="303"/>
                </a:lnTo>
                <a:lnTo>
                  <a:pt x="253" y="303"/>
                </a:lnTo>
                <a:lnTo>
                  <a:pt x="250" y="301"/>
                </a:lnTo>
                <a:lnTo>
                  <a:pt x="248" y="301"/>
                </a:lnTo>
                <a:lnTo>
                  <a:pt x="248" y="298"/>
                </a:lnTo>
                <a:lnTo>
                  <a:pt x="245" y="298"/>
                </a:lnTo>
                <a:lnTo>
                  <a:pt x="245" y="295"/>
                </a:lnTo>
                <a:lnTo>
                  <a:pt x="243" y="295"/>
                </a:lnTo>
                <a:lnTo>
                  <a:pt x="243" y="293"/>
                </a:lnTo>
                <a:lnTo>
                  <a:pt x="240" y="295"/>
                </a:lnTo>
                <a:lnTo>
                  <a:pt x="243" y="295"/>
                </a:lnTo>
                <a:lnTo>
                  <a:pt x="243" y="293"/>
                </a:lnTo>
                <a:lnTo>
                  <a:pt x="243" y="295"/>
                </a:lnTo>
                <a:lnTo>
                  <a:pt x="240" y="295"/>
                </a:lnTo>
                <a:lnTo>
                  <a:pt x="240" y="298"/>
                </a:lnTo>
                <a:lnTo>
                  <a:pt x="237" y="295"/>
                </a:lnTo>
                <a:lnTo>
                  <a:pt x="237" y="298"/>
                </a:lnTo>
                <a:lnTo>
                  <a:pt x="237" y="295"/>
                </a:lnTo>
                <a:lnTo>
                  <a:pt x="235" y="295"/>
                </a:lnTo>
                <a:lnTo>
                  <a:pt x="232" y="295"/>
                </a:lnTo>
                <a:lnTo>
                  <a:pt x="232" y="293"/>
                </a:lnTo>
                <a:lnTo>
                  <a:pt x="230" y="293"/>
                </a:lnTo>
                <a:lnTo>
                  <a:pt x="230" y="290"/>
                </a:lnTo>
                <a:lnTo>
                  <a:pt x="227" y="290"/>
                </a:lnTo>
                <a:lnTo>
                  <a:pt x="227" y="288"/>
                </a:lnTo>
                <a:lnTo>
                  <a:pt x="227" y="285"/>
                </a:lnTo>
                <a:lnTo>
                  <a:pt x="224" y="285"/>
                </a:lnTo>
                <a:lnTo>
                  <a:pt x="224" y="282"/>
                </a:lnTo>
                <a:lnTo>
                  <a:pt x="227" y="282"/>
                </a:lnTo>
                <a:lnTo>
                  <a:pt x="227" y="285"/>
                </a:lnTo>
                <a:lnTo>
                  <a:pt x="230" y="285"/>
                </a:lnTo>
                <a:lnTo>
                  <a:pt x="227" y="285"/>
                </a:lnTo>
                <a:lnTo>
                  <a:pt x="227" y="282"/>
                </a:lnTo>
                <a:lnTo>
                  <a:pt x="224" y="282"/>
                </a:lnTo>
                <a:lnTo>
                  <a:pt x="224" y="280"/>
                </a:lnTo>
                <a:lnTo>
                  <a:pt x="222" y="280"/>
                </a:lnTo>
                <a:lnTo>
                  <a:pt x="222" y="277"/>
                </a:lnTo>
                <a:lnTo>
                  <a:pt x="224" y="277"/>
                </a:lnTo>
                <a:lnTo>
                  <a:pt x="222" y="277"/>
                </a:lnTo>
                <a:lnTo>
                  <a:pt x="222" y="274"/>
                </a:lnTo>
                <a:lnTo>
                  <a:pt x="219" y="274"/>
                </a:lnTo>
                <a:lnTo>
                  <a:pt x="219" y="272"/>
                </a:lnTo>
                <a:lnTo>
                  <a:pt x="219" y="269"/>
                </a:lnTo>
                <a:lnTo>
                  <a:pt x="222" y="269"/>
                </a:lnTo>
                <a:lnTo>
                  <a:pt x="222" y="267"/>
                </a:lnTo>
                <a:lnTo>
                  <a:pt x="222" y="264"/>
                </a:lnTo>
                <a:lnTo>
                  <a:pt x="222" y="267"/>
                </a:lnTo>
                <a:lnTo>
                  <a:pt x="222" y="264"/>
                </a:lnTo>
                <a:lnTo>
                  <a:pt x="224" y="264"/>
                </a:lnTo>
                <a:lnTo>
                  <a:pt x="224" y="267"/>
                </a:lnTo>
                <a:lnTo>
                  <a:pt x="224" y="264"/>
                </a:lnTo>
                <a:lnTo>
                  <a:pt x="222" y="261"/>
                </a:lnTo>
                <a:lnTo>
                  <a:pt x="219" y="261"/>
                </a:lnTo>
                <a:lnTo>
                  <a:pt x="219" y="259"/>
                </a:lnTo>
                <a:lnTo>
                  <a:pt x="219" y="256"/>
                </a:lnTo>
                <a:lnTo>
                  <a:pt x="217" y="256"/>
                </a:lnTo>
                <a:lnTo>
                  <a:pt x="217" y="254"/>
                </a:lnTo>
                <a:lnTo>
                  <a:pt x="217" y="251"/>
                </a:lnTo>
                <a:lnTo>
                  <a:pt x="214" y="251"/>
                </a:lnTo>
                <a:lnTo>
                  <a:pt x="214" y="248"/>
                </a:lnTo>
                <a:lnTo>
                  <a:pt x="214" y="246"/>
                </a:lnTo>
                <a:lnTo>
                  <a:pt x="211" y="246"/>
                </a:lnTo>
                <a:lnTo>
                  <a:pt x="211" y="248"/>
                </a:lnTo>
                <a:lnTo>
                  <a:pt x="211" y="246"/>
                </a:lnTo>
                <a:lnTo>
                  <a:pt x="209" y="246"/>
                </a:lnTo>
                <a:lnTo>
                  <a:pt x="206" y="246"/>
                </a:lnTo>
                <a:lnTo>
                  <a:pt x="206" y="243"/>
                </a:lnTo>
                <a:lnTo>
                  <a:pt x="206" y="241"/>
                </a:lnTo>
                <a:lnTo>
                  <a:pt x="204" y="241"/>
                </a:lnTo>
                <a:lnTo>
                  <a:pt x="206" y="241"/>
                </a:lnTo>
                <a:lnTo>
                  <a:pt x="204" y="241"/>
                </a:lnTo>
                <a:lnTo>
                  <a:pt x="204" y="238"/>
                </a:lnTo>
                <a:lnTo>
                  <a:pt x="204" y="235"/>
                </a:lnTo>
                <a:lnTo>
                  <a:pt x="201" y="235"/>
                </a:lnTo>
                <a:lnTo>
                  <a:pt x="201" y="233"/>
                </a:lnTo>
                <a:lnTo>
                  <a:pt x="201" y="230"/>
                </a:lnTo>
                <a:lnTo>
                  <a:pt x="204" y="230"/>
                </a:lnTo>
                <a:lnTo>
                  <a:pt x="201" y="230"/>
                </a:lnTo>
                <a:lnTo>
                  <a:pt x="201" y="227"/>
                </a:lnTo>
                <a:lnTo>
                  <a:pt x="204" y="227"/>
                </a:lnTo>
                <a:lnTo>
                  <a:pt x="201" y="227"/>
                </a:lnTo>
                <a:lnTo>
                  <a:pt x="201" y="225"/>
                </a:lnTo>
                <a:lnTo>
                  <a:pt x="201" y="227"/>
                </a:lnTo>
                <a:lnTo>
                  <a:pt x="201" y="225"/>
                </a:lnTo>
                <a:lnTo>
                  <a:pt x="198" y="225"/>
                </a:lnTo>
                <a:lnTo>
                  <a:pt x="201" y="225"/>
                </a:lnTo>
                <a:lnTo>
                  <a:pt x="198" y="225"/>
                </a:lnTo>
                <a:lnTo>
                  <a:pt x="198" y="222"/>
                </a:lnTo>
                <a:lnTo>
                  <a:pt x="201" y="220"/>
                </a:lnTo>
                <a:lnTo>
                  <a:pt x="198" y="220"/>
                </a:lnTo>
                <a:lnTo>
                  <a:pt x="201" y="220"/>
                </a:lnTo>
                <a:lnTo>
                  <a:pt x="201" y="217"/>
                </a:lnTo>
                <a:lnTo>
                  <a:pt x="204" y="217"/>
                </a:lnTo>
                <a:lnTo>
                  <a:pt x="201" y="217"/>
                </a:lnTo>
                <a:lnTo>
                  <a:pt x="201" y="214"/>
                </a:lnTo>
                <a:lnTo>
                  <a:pt x="201" y="217"/>
                </a:lnTo>
                <a:lnTo>
                  <a:pt x="201" y="214"/>
                </a:lnTo>
                <a:lnTo>
                  <a:pt x="198" y="214"/>
                </a:lnTo>
                <a:lnTo>
                  <a:pt x="198" y="212"/>
                </a:lnTo>
                <a:lnTo>
                  <a:pt x="201" y="212"/>
                </a:lnTo>
                <a:lnTo>
                  <a:pt x="198" y="212"/>
                </a:lnTo>
                <a:lnTo>
                  <a:pt x="198" y="209"/>
                </a:lnTo>
                <a:lnTo>
                  <a:pt x="196" y="209"/>
                </a:lnTo>
                <a:lnTo>
                  <a:pt x="196" y="207"/>
                </a:lnTo>
                <a:lnTo>
                  <a:pt x="196" y="204"/>
                </a:lnTo>
                <a:lnTo>
                  <a:pt x="193" y="204"/>
                </a:lnTo>
                <a:lnTo>
                  <a:pt x="190" y="204"/>
                </a:lnTo>
                <a:lnTo>
                  <a:pt x="188" y="204"/>
                </a:lnTo>
                <a:lnTo>
                  <a:pt x="188" y="207"/>
                </a:lnTo>
                <a:lnTo>
                  <a:pt x="188" y="209"/>
                </a:lnTo>
                <a:lnTo>
                  <a:pt x="188" y="212"/>
                </a:lnTo>
                <a:lnTo>
                  <a:pt x="188" y="214"/>
                </a:lnTo>
                <a:lnTo>
                  <a:pt x="188" y="217"/>
                </a:lnTo>
                <a:lnTo>
                  <a:pt x="185" y="220"/>
                </a:lnTo>
                <a:lnTo>
                  <a:pt x="183" y="220"/>
                </a:lnTo>
                <a:lnTo>
                  <a:pt x="185" y="220"/>
                </a:lnTo>
                <a:lnTo>
                  <a:pt x="183" y="220"/>
                </a:lnTo>
                <a:lnTo>
                  <a:pt x="180" y="220"/>
                </a:lnTo>
                <a:lnTo>
                  <a:pt x="180" y="222"/>
                </a:lnTo>
                <a:lnTo>
                  <a:pt x="177" y="222"/>
                </a:lnTo>
                <a:lnTo>
                  <a:pt x="177" y="225"/>
                </a:lnTo>
                <a:lnTo>
                  <a:pt x="177" y="222"/>
                </a:lnTo>
                <a:lnTo>
                  <a:pt x="175" y="222"/>
                </a:lnTo>
                <a:lnTo>
                  <a:pt x="175" y="220"/>
                </a:lnTo>
                <a:lnTo>
                  <a:pt x="175" y="222"/>
                </a:lnTo>
                <a:lnTo>
                  <a:pt x="172" y="222"/>
                </a:lnTo>
                <a:lnTo>
                  <a:pt x="172" y="220"/>
                </a:lnTo>
                <a:lnTo>
                  <a:pt x="172" y="222"/>
                </a:lnTo>
                <a:lnTo>
                  <a:pt x="170" y="222"/>
                </a:lnTo>
                <a:lnTo>
                  <a:pt x="170" y="220"/>
                </a:lnTo>
                <a:lnTo>
                  <a:pt x="167" y="220"/>
                </a:lnTo>
                <a:lnTo>
                  <a:pt x="167" y="222"/>
                </a:lnTo>
                <a:lnTo>
                  <a:pt x="164" y="220"/>
                </a:lnTo>
                <a:lnTo>
                  <a:pt x="162" y="217"/>
                </a:lnTo>
                <a:lnTo>
                  <a:pt x="159" y="217"/>
                </a:lnTo>
                <a:lnTo>
                  <a:pt x="159" y="220"/>
                </a:lnTo>
                <a:lnTo>
                  <a:pt x="159" y="217"/>
                </a:lnTo>
                <a:lnTo>
                  <a:pt x="159" y="214"/>
                </a:lnTo>
                <a:lnTo>
                  <a:pt x="157" y="214"/>
                </a:lnTo>
                <a:lnTo>
                  <a:pt x="157" y="212"/>
                </a:lnTo>
                <a:lnTo>
                  <a:pt x="154" y="212"/>
                </a:lnTo>
                <a:lnTo>
                  <a:pt x="151" y="212"/>
                </a:lnTo>
                <a:lnTo>
                  <a:pt x="151" y="214"/>
                </a:lnTo>
                <a:lnTo>
                  <a:pt x="149" y="214"/>
                </a:lnTo>
                <a:lnTo>
                  <a:pt x="146" y="217"/>
                </a:lnTo>
                <a:lnTo>
                  <a:pt x="146" y="220"/>
                </a:lnTo>
                <a:lnTo>
                  <a:pt x="143" y="220"/>
                </a:lnTo>
                <a:lnTo>
                  <a:pt x="143" y="222"/>
                </a:lnTo>
                <a:lnTo>
                  <a:pt x="141" y="222"/>
                </a:lnTo>
                <a:lnTo>
                  <a:pt x="141" y="225"/>
                </a:lnTo>
                <a:lnTo>
                  <a:pt x="138" y="225"/>
                </a:lnTo>
                <a:lnTo>
                  <a:pt x="138" y="227"/>
                </a:lnTo>
                <a:lnTo>
                  <a:pt x="136" y="230"/>
                </a:lnTo>
                <a:lnTo>
                  <a:pt x="136" y="233"/>
                </a:lnTo>
                <a:lnTo>
                  <a:pt x="133" y="233"/>
                </a:lnTo>
                <a:lnTo>
                  <a:pt x="133" y="235"/>
                </a:lnTo>
                <a:lnTo>
                  <a:pt x="136" y="235"/>
                </a:lnTo>
                <a:lnTo>
                  <a:pt x="136" y="238"/>
                </a:lnTo>
                <a:lnTo>
                  <a:pt x="133" y="238"/>
                </a:lnTo>
                <a:lnTo>
                  <a:pt x="136" y="238"/>
                </a:lnTo>
                <a:lnTo>
                  <a:pt x="133" y="238"/>
                </a:lnTo>
                <a:lnTo>
                  <a:pt x="133" y="241"/>
                </a:lnTo>
                <a:lnTo>
                  <a:pt x="136" y="241"/>
                </a:lnTo>
                <a:lnTo>
                  <a:pt x="138" y="243"/>
                </a:lnTo>
                <a:lnTo>
                  <a:pt x="138" y="246"/>
                </a:lnTo>
                <a:lnTo>
                  <a:pt x="136" y="246"/>
                </a:lnTo>
                <a:lnTo>
                  <a:pt x="136" y="248"/>
                </a:lnTo>
                <a:lnTo>
                  <a:pt x="138" y="248"/>
                </a:lnTo>
                <a:lnTo>
                  <a:pt x="138" y="251"/>
                </a:lnTo>
                <a:lnTo>
                  <a:pt x="138" y="248"/>
                </a:lnTo>
                <a:lnTo>
                  <a:pt x="138" y="251"/>
                </a:lnTo>
                <a:lnTo>
                  <a:pt x="141" y="251"/>
                </a:lnTo>
                <a:lnTo>
                  <a:pt x="141" y="254"/>
                </a:lnTo>
                <a:lnTo>
                  <a:pt x="141" y="256"/>
                </a:lnTo>
                <a:lnTo>
                  <a:pt x="138" y="256"/>
                </a:lnTo>
                <a:lnTo>
                  <a:pt x="138" y="259"/>
                </a:lnTo>
                <a:lnTo>
                  <a:pt x="141" y="259"/>
                </a:lnTo>
                <a:lnTo>
                  <a:pt x="141" y="261"/>
                </a:lnTo>
                <a:lnTo>
                  <a:pt x="138" y="264"/>
                </a:lnTo>
                <a:lnTo>
                  <a:pt x="141" y="264"/>
                </a:lnTo>
                <a:lnTo>
                  <a:pt x="141" y="267"/>
                </a:lnTo>
                <a:lnTo>
                  <a:pt x="143" y="267"/>
                </a:lnTo>
                <a:lnTo>
                  <a:pt x="146" y="267"/>
                </a:lnTo>
                <a:lnTo>
                  <a:pt x="143" y="267"/>
                </a:lnTo>
                <a:lnTo>
                  <a:pt x="146" y="267"/>
                </a:lnTo>
                <a:lnTo>
                  <a:pt x="149" y="267"/>
                </a:lnTo>
                <a:lnTo>
                  <a:pt x="151" y="267"/>
                </a:lnTo>
                <a:lnTo>
                  <a:pt x="154" y="267"/>
                </a:lnTo>
                <a:lnTo>
                  <a:pt x="154" y="269"/>
                </a:lnTo>
                <a:lnTo>
                  <a:pt x="157" y="269"/>
                </a:lnTo>
                <a:lnTo>
                  <a:pt x="159" y="269"/>
                </a:lnTo>
                <a:lnTo>
                  <a:pt x="159" y="272"/>
                </a:lnTo>
                <a:lnTo>
                  <a:pt x="162" y="272"/>
                </a:lnTo>
                <a:lnTo>
                  <a:pt x="164" y="272"/>
                </a:lnTo>
                <a:lnTo>
                  <a:pt x="164" y="274"/>
                </a:lnTo>
                <a:lnTo>
                  <a:pt x="167" y="274"/>
                </a:lnTo>
                <a:lnTo>
                  <a:pt x="167" y="277"/>
                </a:lnTo>
                <a:lnTo>
                  <a:pt x="170" y="277"/>
                </a:lnTo>
                <a:lnTo>
                  <a:pt x="170" y="280"/>
                </a:lnTo>
                <a:lnTo>
                  <a:pt x="172" y="280"/>
                </a:lnTo>
                <a:lnTo>
                  <a:pt x="172" y="282"/>
                </a:lnTo>
                <a:lnTo>
                  <a:pt x="172" y="285"/>
                </a:lnTo>
                <a:lnTo>
                  <a:pt x="170" y="288"/>
                </a:lnTo>
                <a:lnTo>
                  <a:pt x="172" y="288"/>
                </a:lnTo>
                <a:lnTo>
                  <a:pt x="175" y="288"/>
                </a:lnTo>
                <a:lnTo>
                  <a:pt x="175" y="285"/>
                </a:lnTo>
                <a:lnTo>
                  <a:pt x="177" y="285"/>
                </a:lnTo>
                <a:lnTo>
                  <a:pt x="177" y="288"/>
                </a:lnTo>
                <a:lnTo>
                  <a:pt x="180" y="288"/>
                </a:lnTo>
                <a:lnTo>
                  <a:pt x="183" y="288"/>
                </a:lnTo>
                <a:lnTo>
                  <a:pt x="183" y="290"/>
                </a:lnTo>
                <a:lnTo>
                  <a:pt x="183" y="293"/>
                </a:lnTo>
                <a:lnTo>
                  <a:pt x="180" y="293"/>
                </a:lnTo>
                <a:lnTo>
                  <a:pt x="180" y="295"/>
                </a:lnTo>
                <a:lnTo>
                  <a:pt x="183" y="295"/>
                </a:lnTo>
                <a:lnTo>
                  <a:pt x="183" y="298"/>
                </a:lnTo>
                <a:lnTo>
                  <a:pt x="183" y="301"/>
                </a:lnTo>
                <a:lnTo>
                  <a:pt x="183" y="303"/>
                </a:lnTo>
                <a:lnTo>
                  <a:pt x="183" y="306"/>
                </a:lnTo>
                <a:lnTo>
                  <a:pt x="183" y="308"/>
                </a:lnTo>
                <a:lnTo>
                  <a:pt x="183" y="311"/>
                </a:lnTo>
                <a:lnTo>
                  <a:pt x="180" y="311"/>
                </a:lnTo>
                <a:lnTo>
                  <a:pt x="180" y="314"/>
                </a:lnTo>
                <a:lnTo>
                  <a:pt x="180" y="316"/>
                </a:lnTo>
                <a:lnTo>
                  <a:pt x="177" y="316"/>
                </a:lnTo>
                <a:lnTo>
                  <a:pt x="177" y="319"/>
                </a:lnTo>
                <a:lnTo>
                  <a:pt x="175" y="319"/>
                </a:lnTo>
                <a:lnTo>
                  <a:pt x="175" y="322"/>
                </a:lnTo>
                <a:lnTo>
                  <a:pt x="172" y="322"/>
                </a:lnTo>
                <a:lnTo>
                  <a:pt x="170" y="322"/>
                </a:lnTo>
                <a:lnTo>
                  <a:pt x="167" y="322"/>
                </a:lnTo>
                <a:lnTo>
                  <a:pt x="164" y="322"/>
                </a:lnTo>
                <a:lnTo>
                  <a:pt x="162" y="322"/>
                </a:lnTo>
                <a:lnTo>
                  <a:pt x="159" y="322"/>
                </a:lnTo>
                <a:lnTo>
                  <a:pt x="157" y="322"/>
                </a:lnTo>
                <a:lnTo>
                  <a:pt x="157" y="319"/>
                </a:lnTo>
                <a:lnTo>
                  <a:pt x="154" y="319"/>
                </a:lnTo>
                <a:lnTo>
                  <a:pt x="151" y="319"/>
                </a:lnTo>
                <a:lnTo>
                  <a:pt x="151" y="316"/>
                </a:lnTo>
                <a:lnTo>
                  <a:pt x="149" y="316"/>
                </a:lnTo>
                <a:lnTo>
                  <a:pt x="149" y="319"/>
                </a:lnTo>
                <a:lnTo>
                  <a:pt x="146" y="322"/>
                </a:lnTo>
                <a:lnTo>
                  <a:pt x="146" y="324"/>
                </a:lnTo>
                <a:lnTo>
                  <a:pt x="143" y="324"/>
                </a:lnTo>
                <a:lnTo>
                  <a:pt x="143" y="327"/>
                </a:lnTo>
                <a:lnTo>
                  <a:pt x="141" y="329"/>
                </a:lnTo>
                <a:lnTo>
                  <a:pt x="141" y="332"/>
                </a:lnTo>
                <a:lnTo>
                  <a:pt x="138" y="332"/>
                </a:lnTo>
                <a:lnTo>
                  <a:pt x="138" y="335"/>
                </a:lnTo>
                <a:lnTo>
                  <a:pt x="136" y="337"/>
                </a:lnTo>
                <a:lnTo>
                  <a:pt x="136" y="340"/>
                </a:lnTo>
                <a:lnTo>
                  <a:pt x="133" y="342"/>
                </a:lnTo>
                <a:lnTo>
                  <a:pt x="130" y="345"/>
                </a:lnTo>
                <a:lnTo>
                  <a:pt x="128" y="350"/>
                </a:lnTo>
                <a:lnTo>
                  <a:pt x="128" y="353"/>
                </a:lnTo>
                <a:lnTo>
                  <a:pt x="125" y="353"/>
                </a:lnTo>
                <a:lnTo>
                  <a:pt x="128" y="355"/>
                </a:lnTo>
                <a:lnTo>
                  <a:pt x="128" y="353"/>
                </a:lnTo>
                <a:lnTo>
                  <a:pt x="130" y="353"/>
                </a:lnTo>
                <a:lnTo>
                  <a:pt x="130" y="350"/>
                </a:lnTo>
                <a:lnTo>
                  <a:pt x="130" y="353"/>
                </a:lnTo>
                <a:lnTo>
                  <a:pt x="133" y="353"/>
                </a:lnTo>
                <a:lnTo>
                  <a:pt x="130" y="353"/>
                </a:lnTo>
                <a:lnTo>
                  <a:pt x="130" y="355"/>
                </a:lnTo>
                <a:lnTo>
                  <a:pt x="133" y="355"/>
                </a:lnTo>
                <a:lnTo>
                  <a:pt x="133" y="353"/>
                </a:lnTo>
                <a:lnTo>
                  <a:pt x="136" y="353"/>
                </a:lnTo>
                <a:lnTo>
                  <a:pt x="138" y="353"/>
                </a:lnTo>
                <a:lnTo>
                  <a:pt x="141" y="353"/>
                </a:lnTo>
                <a:lnTo>
                  <a:pt x="143" y="355"/>
                </a:lnTo>
                <a:lnTo>
                  <a:pt x="143" y="358"/>
                </a:lnTo>
                <a:lnTo>
                  <a:pt x="146" y="355"/>
                </a:lnTo>
                <a:lnTo>
                  <a:pt x="149" y="355"/>
                </a:lnTo>
                <a:lnTo>
                  <a:pt x="149" y="358"/>
                </a:lnTo>
                <a:lnTo>
                  <a:pt x="151" y="358"/>
                </a:lnTo>
                <a:lnTo>
                  <a:pt x="151" y="361"/>
                </a:lnTo>
                <a:lnTo>
                  <a:pt x="154" y="361"/>
                </a:lnTo>
                <a:lnTo>
                  <a:pt x="154" y="363"/>
                </a:lnTo>
                <a:lnTo>
                  <a:pt x="157" y="363"/>
                </a:lnTo>
                <a:lnTo>
                  <a:pt x="157" y="366"/>
                </a:lnTo>
                <a:lnTo>
                  <a:pt x="154" y="366"/>
                </a:lnTo>
                <a:lnTo>
                  <a:pt x="154" y="369"/>
                </a:lnTo>
                <a:lnTo>
                  <a:pt x="157" y="369"/>
                </a:lnTo>
                <a:lnTo>
                  <a:pt x="157" y="371"/>
                </a:lnTo>
                <a:lnTo>
                  <a:pt x="154" y="371"/>
                </a:lnTo>
                <a:lnTo>
                  <a:pt x="154" y="369"/>
                </a:lnTo>
                <a:lnTo>
                  <a:pt x="151" y="369"/>
                </a:lnTo>
                <a:lnTo>
                  <a:pt x="149" y="369"/>
                </a:lnTo>
                <a:lnTo>
                  <a:pt x="149" y="371"/>
                </a:lnTo>
                <a:lnTo>
                  <a:pt x="149" y="374"/>
                </a:lnTo>
                <a:lnTo>
                  <a:pt x="146" y="374"/>
                </a:lnTo>
                <a:lnTo>
                  <a:pt x="143" y="374"/>
                </a:lnTo>
                <a:lnTo>
                  <a:pt x="143" y="371"/>
                </a:lnTo>
                <a:lnTo>
                  <a:pt x="141" y="371"/>
                </a:lnTo>
                <a:lnTo>
                  <a:pt x="141" y="369"/>
                </a:lnTo>
                <a:lnTo>
                  <a:pt x="138" y="369"/>
                </a:lnTo>
                <a:lnTo>
                  <a:pt x="141" y="371"/>
                </a:lnTo>
                <a:lnTo>
                  <a:pt x="138" y="371"/>
                </a:lnTo>
                <a:lnTo>
                  <a:pt x="138" y="369"/>
                </a:lnTo>
                <a:lnTo>
                  <a:pt x="136" y="369"/>
                </a:lnTo>
                <a:lnTo>
                  <a:pt x="136" y="371"/>
                </a:lnTo>
                <a:lnTo>
                  <a:pt x="136" y="369"/>
                </a:lnTo>
                <a:lnTo>
                  <a:pt x="133" y="369"/>
                </a:lnTo>
                <a:lnTo>
                  <a:pt x="133" y="371"/>
                </a:lnTo>
                <a:lnTo>
                  <a:pt x="130" y="371"/>
                </a:lnTo>
                <a:lnTo>
                  <a:pt x="130" y="374"/>
                </a:lnTo>
                <a:lnTo>
                  <a:pt x="130" y="376"/>
                </a:lnTo>
                <a:lnTo>
                  <a:pt x="130" y="379"/>
                </a:lnTo>
                <a:lnTo>
                  <a:pt x="133" y="379"/>
                </a:lnTo>
                <a:lnTo>
                  <a:pt x="133" y="382"/>
                </a:lnTo>
                <a:lnTo>
                  <a:pt x="130" y="382"/>
                </a:lnTo>
                <a:lnTo>
                  <a:pt x="133" y="382"/>
                </a:lnTo>
                <a:lnTo>
                  <a:pt x="133" y="384"/>
                </a:lnTo>
                <a:lnTo>
                  <a:pt x="136" y="384"/>
                </a:lnTo>
                <a:lnTo>
                  <a:pt x="136" y="387"/>
                </a:lnTo>
                <a:lnTo>
                  <a:pt x="133" y="387"/>
                </a:lnTo>
                <a:lnTo>
                  <a:pt x="133" y="384"/>
                </a:lnTo>
                <a:lnTo>
                  <a:pt x="130" y="384"/>
                </a:lnTo>
                <a:lnTo>
                  <a:pt x="130" y="387"/>
                </a:lnTo>
                <a:lnTo>
                  <a:pt x="128" y="387"/>
                </a:lnTo>
                <a:lnTo>
                  <a:pt x="128" y="389"/>
                </a:lnTo>
                <a:lnTo>
                  <a:pt x="128" y="387"/>
                </a:lnTo>
                <a:lnTo>
                  <a:pt x="125" y="387"/>
                </a:lnTo>
                <a:lnTo>
                  <a:pt x="123" y="387"/>
                </a:lnTo>
                <a:lnTo>
                  <a:pt x="120" y="387"/>
                </a:lnTo>
                <a:lnTo>
                  <a:pt x="123" y="387"/>
                </a:lnTo>
                <a:lnTo>
                  <a:pt x="120" y="387"/>
                </a:lnTo>
                <a:lnTo>
                  <a:pt x="120" y="389"/>
                </a:lnTo>
                <a:lnTo>
                  <a:pt x="120" y="387"/>
                </a:lnTo>
                <a:lnTo>
                  <a:pt x="120" y="389"/>
                </a:lnTo>
                <a:lnTo>
                  <a:pt x="117" y="389"/>
                </a:lnTo>
                <a:lnTo>
                  <a:pt x="117" y="392"/>
                </a:lnTo>
                <a:lnTo>
                  <a:pt x="120" y="392"/>
                </a:lnTo>
                <a:lnTo>
                  <a:pt x="120" y="395"/>
                </a:lnTo>
                <a:lnTo>
                  <a:pt x="123" y="395"/>
                </a:lnTo>
                <a:lnTo>
                  <a:pt x="123" y="397"/>
                </a:lnTo>
                <a:lnTo>
                  <a:pt x="125" y="400"/>
                </a:lnTo>
                <a:lnTo>
                  <a:pt x="123" y="400"/>
                </a:lnTo>
                <a:lnTo>
                  <a:pt x="125" y="400"/>
                </a:lnTo>
                <a:lnTo>
                  <a:pt x="125" y="402"/>
                </a:lnTo>
                <a:lnTo>
                  <a:pt x="125" y="405"/>
                </a:lnTo>
                <a:lnTo>
                  <a:pt x="123" y="405"/>
                </a:lnTo>
                <a:lnTo>
                  <a:pt x="120" y="405"/>
                </a:lnTo>
                <a:lnTo>
                  <a:pt x="123" y="405"/>
                </a:lnTo>
                <a:lnTo>
                  <a:pt x="123" y="408"/>
                </a:lnTo>
                <a:lnTo>
                  <a:pt x="123" y="410"/>
                </a:lnTo>
                <a:lnTo>
                  <a:pt x="120" y="410"/>
                </a:lnTo>
                <a:lnTo>
                  <a:pt x="120" y="408"/>
                </a:lnTo>
                <a:lnTo>
                  <a:pt x="117" y="408"/>
                </a:lnTo>
                <a:lnTo>
                  <a:pt x="115" y="408"/>
                </a:lnTo>
                <a:lnTo>
                  <a:pt x="112" y="408"/>
                </a:lnTo>
                <a:lnTo>
                  <a:pt x="110" y="405"/>
                </a:lnTo>
                <a:lnTo>
                  <a:pt x="107" y="405"/>
                </a:lnTo>
                <a:lnTo>
                  <a:pt x="107" y="402"/>
                </a:lnTo>
                <a:lnTo>
                  <a:pt x="104" y="402"/>
                </a:lnTo>
                <a:lnTo>
                  <a:pt x="104" y="405"/>
                </a:lnTo>
                <a:lnTo>
                  <a:pt x="102" y="405"/>
                </a:lnTo>
                <a:lnTo>
                  <a:pt x="102" y="408"/>
                </a:lnTo>
                <a:lnTo>
                  <a:pt x="99" y="408"/>
                </a:lnTo>
                <a:lnTo>
                  <a:pt x="99" y="410"/>
                </a:lnTo>
                <a:lnTo>
                  <a:pt x="102" y="410"/>
                </a:lnTo>
                <a:lnTo>
                  <a:pt x="99" y="410"/>
                </a:lnTo>
                <a:lnTo>
                  <a:pt x="102" y="410"/>
                </a:lnTo>
                <a:lnTo>
                  <a:pt x="102" y="413"/>
                </a:lnTo>
                <a:lnTo>
                  <a:pt x="99" y="413"/>
                </a:lnTo>
                <a:lnTo>
                  <a:pt x="96" y="413"/>
                </a:lnTo>
                <a:lnTo>
                  <a:pt x="99" y="413"/>
                </a:lnTo>
                <a:lnTo>
                  <a:pt x="96" y="413"/>
                </a:lnTo>
                <a:lnTo>
                  <a:pt x="99" y="413"/>
                </a:lnTo>
                <a:lnTo>
                  <a:pt x="102" y="413"/>
                </a:lnTo>
                <a:lnTo>
                  <a:pt x="102" y="416"/>
                </a:lnTo>
                <a:lnTo>
                  <a:pt x="102" y="418"/>
                </a:lnTo>
                <a:lnTo>
                  <a:pt x="102" y="421"/>
                </a:lnTo>
                <a:lnTo>
                  <a:pt x="99" y="421"/>
                </a:lnTo>
                <a:lnTo>
                  <a:pt x="99" y="423"/>
                </a:lnTo>
                <a:lnTo>
                  <a:pt x="96" y="423"/>
                </a:lnTo>
                <a:lnTo>
                  <a:pt x="96" y="421"/>
                </a:lnTo>
                <a:lnTo>
                  <a:pt x="94" y="421"/>
                </a:lnTo>
                <a:lnTo>
                  <a:pt x="94" y="418"/>
                </a:lnTo>
                <a:lnTo>
                  <a:pt x="94" y="416"/>
                </a:lnTo>
                <a:lnTo>
                  <a:pt x="94" y="418"/>
                </a:lnTo>
                <a:lnTo>
                  <a:pt x="91" y="418"/>
                </a:lnTo>
                <a:lnTo>
                  <a:pt x="91" y="416"/>
                </a:lnTo>
                <a:lnTo>
                  <a:pt x="91" y="418"/>
                </a:lnTo>
                <a:lnTo>
                  <a:pt x="91" y="416"/>
                </a:lnTo>
                <a:lnTo>
                  <a:pt x="89" y="416"/>
                </a:lnTo>
                <a:lnTo>
                  <a:pt x="89" y="413"/>
                </a:lnTo>
                <a:lnTo>
                  <a:pt x="86" y="413"/>
                </a:lnTo>
                <a:lnTo>
                  <a:pt x="86" y="410"/>
                </a:lnTo>
                <a:lnTo>
                  <a:pt x="83" y="408"/>
                </a:lnTo>
                <a:lnTo>
                  <a:pt x="86" y="408"/>
                </a:lnTo>
                <a:lnTo>
                  <a:pt x="86" y="410"/>
                </a:lnTo>
                <a:lnTo>
                  <a:pt x="89" y="410"/>
                </a:lnTo>
                <a:lnTo>
                  <a:pt x="86" y="408"/>
                </a:lnTo>
                <a:lnTo>
                  <a:pt x="83" y="408"/>
                </a:lnTo>
                <a:lnTo>
                  <a:pt x="83" y="405"/>
                </a:lnTo>
                <a:lnTo>
                  <a:pt x="83" y="402"/>
                </a:lnTo>
                <a:lnTo>
                  <a:pt x="83" y="405"/>
                </a:lnTo>
                <a:lnTo>
                  <a:pt x="83" y="402"/>
                </a:lnTo>
                <a:lnTo>
                  <a:pt x="81" y="402"/>
                </a:lnTo>
                <a:lnTo>
                  <a:pt x="78" y="402"/>
                </a:lnTo>
                <a:lnTo>
                  <a:pt x="76" y="402"/>
                </a:lnTo>
                <a:lnTo>
                  <a:pt x="76" y="405"/>
                </a:lnTo>
                <a:lnTo>
                  <a:pt x="76" y="402"/>
                </a:lnTo>
                <a:lnTo>
                  <a:pt x="73" y="405"/>
                </a:lnTo>
                <a:lnTo>
                  <a:pt x="73" y="402"/>
                </a:lnTo>
                <a:lnTo>
                  <a:pt x="73" y="405"/>
                </a:lnTo>
                <a:lnTo>
                  <a:pt x="70" y="405"/>
                </a:lnTo>
                <a:lnTo>
                  <a:pt x="70" y="402"/>
                </a:lnTo>
                <a:lnTo>
                  <a:pt x="68" y="402"/>
                </a:lnTo>
                <a:lnTo>
                  <a:pt x="65" y="402"/>
                </a:lnTo>
                <a:lnTo>
                  <a:pt x="68" y="405"/>
                </a:lnTo>
                <a:lnTo>
                  <a:pt x="68" y="408"/>
                </a:lnTo>
                <a:lnTo>
                  <a:pt x="68" y="405"/>
                </a:lnTo>
                <a:lnTo>
                  <a:pt x="65" y="405"/>
                </a:lnTo>
                <a:lnTo>
                  <a:pt x="65" y="408"/>
                </a:lnTo>
                <a:lnTo>
                  <a:pt x="65" y="405"/>
                </a:lnTo>
                <a:lnTo>
                  <a:pt x="63" y="405"/>
                </a:lnTo>
                <a:lnTo>
                  <a:pt x="63" y="402"/>
                </a:lnTo>
                <a:lnTo>
                  <a:pt x="60" y="402"/>
                </a:lnTo>
                <a:lnTo>
                  <a:pt x="60" y="400"/>
                </a:lnTo>
                <a:lnTo>
                  <a:pt x="60" y="402"/>
                </a:lnTo>
                <a:lnTo>
                  <a:pt x="60" y="400"/>
                </a:lnTo>
                <a:lnTo>
                  <a:pt x="60" y="397"/>
                </a:lnTo>
                <a:lnTo>
                  <a:pt x="57" y="400"/>
                </a:lnTo>
                <a:lnTo>
                  <a:pt x="57" y="397"/>
                </a:lnTo>
                <a:lnTo>
                  <a:pt x="55" y="397"/>
                </a:lnTo>
                <a:lnTo>
                  <a:pt x="55" y="395"/>
                </a:lnTo>
                <a:lnTo>
                  <a:pt x="52" y="395"/>
                </a:lnTo>
                <a:lnTo>
                  <a:pt x="50" y="395"/>
                </a:lnTo>
                <a:lnTo>
                  <a:pt x="47" y="395"/>
                </a:lnTo>
                <a:lnTo>
                  <a:pt x="47" y="397"/>
                </a:lnTo>
                <a:lnTo>
                  <a:pt x="44" y="400"/>
                </a:lnTo>
                <a:lnTo>
                  <a:pt x="47" y="400"/>
                </a:lnTo>
                <a:lnTo>
                  <a:pt x="50" y="400"/>
                </a:lnTo>
                <a:lnTo>
                  <a:pt x="47" y="400"/>
                </a:lnTo>
                <a:lnTo>
                  <a:pt x="47" y="402"/>
                </a:lnTo>
                <a:lnTo>
                  <a:pt x="50" y="402"/>
                </a:lnTo>
                <a:lnTo>
                  <a:pt x="47" y="402"/>
                </a:lnTo>
                <a:lnTo>
                  <a:pt x="50" y="402"/>
                </a:lnTo>
                <a:lnTo>
                  <a:pt x="47" y="402"/>
                </a:lnTo>
                <a:lnTo>
                  <a:pt x="47" y="405"/>
                </a:lnTo>
                <a:lnTo>
                  <a:pt x="50" y="405"/>
                </a:lnTo>
                <a:lnTo>
                  <a:pt x="50" y="408"/>
                </a:lnTo>
                <a:lnTo>
                  <a:pt x="47" y="408"/>
                </a:lnTo>
                <a:lnTo>
                  <a:pt x="47" y="405"/>
                </a:lnTo>
                <a:lnTo>
                  <a:pt x="44" y="405"/>
                </a:lnTo>
                <a:lnTo>
                  <a:pt x="44" y="408"/>
                </a:lnTo>
                <a:lnTo>
                  <a:pt x="44" y="405"/>
                </a:lnTo>
                <a:lnTo>
                  <a:pt x="44" y="408"/>
                </a:lnTo>
                <a:lnTo>
                  <a:pt x="42" y="408"/>
                </a:lnTo>
                <a:lnTo>
                  <a:pt x="39" y="408"/>
                </a:lnTo>
                <a:lnTo>
                  <a:pt x="39" y="410"/>
                </a:lnTo>
                <a:lnTo>
                  <a:pt x="36" y="410"/>
                </a:lnTo>
                <a:lnTo>
                  <a:pt x="36" y="413"/>
                </a:lnTo>
                <a:lnTo>
                  <a:pt x="36" y="416"/>
                </a:lnTo>
                <a:lnTo>
                  <a:pt x="39" y="416"/>
                </a:lnTo>
                <a:lnTo>
                  <a:pt x="42" y="416"/>
                </a:lnTo>
                <a:lnTo>
                  <a:pt x="44" y="416"/>
                </a:lnTo>
                <a:lnTo>
                  <a:pt x="47" y="416"/>
                </a:lnTo>
                <a:lnTo>
                  <a:pt x="47" y="418"/>
                </a:lnTo>
                <a:lnTo>
                  <a:pt x="50" y="418"/>
                </a:lnTo>
                <a:lnTo>
                  <a:pt x="52" y="418"/>
                </a:lnTo>
                <a:lnTo>
                  <a:pt x="55" y="418"/>
                </a:lnTo>
                <a:lnTo>
                  <a:pt x="55" y="421"/>
                </a:lnTo>
                <a:lnTo>
                  <a:pt x="55" y="418"/>
                </a:lnTo>
                <a:lnTo>
                  <a:pt x="55" y="421"/>
                </a:lnTo>
                <a:lnTo>
                  <a:pt x="52" y="421"/>
                </a:lnTo>
                <a:lnTo>
                  <a:pt x="55" y="421"/>
                </a:lnTo>
                <a:lnTo>
                  <a:pt x="52" y="421"/>
                </a:lnTo>
                <a:lnTo>
                  <a:pt x="55" y="421"/>
                </a:lnTo>
                <a:lnTo>
                  <a:pt x="57" y="421"/>
                </a:lnTo>
                <a:lnTo>
                  <a:pt x="60" y="423"/>
                </a:lnTo>
                <a:lnTo>
                  <a:pt x="63" y="423"/>
                </a:lnTo>
                <a:lnTo>
                  <a:pt x="63" y="426"/>
                </a:lnTo>
                <a:lnTo>
                  <a:pt x="65" y="429"/>
                </a:lnTo>
                <a:lnTo>
                  <a:pt x="63" y="431"/>
                </a:lnTo>
                <a:lnTo>
                  <a:pt x="60" y="431"/>
                </a:lnTo>
                <a:lnTo>
                  <a:pt x="60" y="434"/>
                </a:lnTo>
                <a:lnTo>
                  <a:pt x="63" y="434"/>
                </a:lnTo>
                <a:lnTo>
                  <a:pt x="63" y="431"/>
                </a:lnTo>
                <a:lnTo>
                  <a:pt x="65" y="431"/>
                </a:lnTo>
                <a:lnTo>
                  <a:pt x="68" y="431"/>
                </a:lnTo>
                <a:lnTo>
                  <a:pt x="68" y="434"/>
                </a:lnTo>
                <a:lnTo>
                  <a:pt x="65" y="434"/>
                </a:lnTo>
                <a:lnTo>
                  <a:pt x="65" y="436"/>
                </a:lnTo>
                <a:lnTo>
                  <a:pt x="68" y="436"/>
                </a:lnTo>
                <a:lnTo>
                  <a:pt x="68" y="434"/>
                </a:lnTo>
                <a:lnTo>
                  <a:pt x="70" y="434"/>
                </a:lnTo>
                <a:lnTo>
                  <a:pt x="68" y="434"/>
                </a:lnTo>
                <a:lnTo>
                  <a:pt x="68" y="436"/>
                </a:lnTo>
                <a:lnTo>
                  <a:pt x="68" y="439"/>
                </a:lnTo>
                <a:lnTo>
                  <a:pt x="65" y="439"/>
                </a:lnTo>
                <a:lnTo>
                  <a:pt x="63" y="439"/>
                </a:lnTo>
                <a:lnTo>
                  <a:pt x="63" y="442"/>
                </a:lnTo>
                <a:lnTo>
                  <a:pt x="65" y="439"/>
                </a:lnTo>
                <a:lnTo>
                  <a:pt x="65" y="442"/>
                </a:lnTo>
                <a:lnTo>
                  <a:pt x="65" y="439"/>
                </a:lnTo>
                <a:lnTo>
                  <a:pt x="65" y="442"/>
                </a:lnTo>
                <a:lnTo>
                  <a:pt x="68" y="442"/>
                </a:lnTo>
                <a:lnTo>
                  <a:pt x="70" y="442"/>
                </a:lnTo>
                <a:lnTo>
                  <a:pt x="70" y="444"/>
                </a:lnTo>
                <a:lnTo>
                  <a:pt x="68" y="444"/>
                </a:lnTo>
                <a:lnTo>
                  <a:pt x="65" y="444"/>
                </a:lnTo>
                <a:lnTo>
                  <a:pt x="65" y="442"/>
                </a:lnTo>
                <a:lnTo>
                  <a:pt x="63" y="442"/>
                </a:lnTo>
                <a:lnTo>
                  <a:pt x="63" y="439"/>
                </a:lnTo>
                <a:lnTo>
                  <a:pt x="60" y="439"/>
                </a:lnTo>
                <a:lnTo>
                  <a:pt x="63" y="439"/>
                </a:lnTo>
                <a:lnTo>
                  <a:pt x="60" y="439"/>
                </a:lnTo>
                <a:lnTo>
                  <a:pt x="60" y="436"/>
                </a:lnTo>
                <a:lnTo>
                  <a:pt x="57" y="436"/>
                </a:lnTo>
                <a:lnTo>
                  <a:pt x="57" y="439"/>
                </a:lnTo>
                <a:lnTo>
                  <a:pt x="55" y="439"/>
                </a:lnTo>
                <a:lnTo>
                  <a:pt x="52" y="439"/>
                </a:lnTo>
                <a:lnTo>
                  <a:pt x="52" y="442"/>
                </a:lnTo>
                <a:lnTo>
                  <a:pt x="50" y="442"/>
                </a:lnTo>
                <a:lnTo>
                  <a:pt x="50" y="444"/>
                </a:lnTo>
                <a:lnTo>
                  <a:pt x="52" y="444"/>
                </a:lnTo>
                <a:lnTo>
                  <a:pt x="52" y="447"/>
                </a:lnTo>
                <a:lnTo>
                  <a:pt x="50" y="447"/>
                </a:lnTo>
                <a:lnTo>
                  <a:pt x="50" y="449"/>
                </a:lnTo>
                <a:lnTo>
                  <a:pt x="47" y="449"/>
                </a:lnTo>
                <a:lnTo>
                  <a:pt x="47" y="447"/>
                </a:lnTo>
                <a:lnTo>
                  <a:pt x="47" y="449"/>
                </a:lnTo>
                <a:lnTo>
                  <a:pt x="44" y="449"/>
                </a:lnTo>
                <a:lnTo>
                  <a:pt x="44" y="447"/>
                </a:lnTo>
                <a:lnTo>
                  <a:pt x="42" y="447"/>
                </a:lnTo>
                <a:lnTo>
                  <a:pt x="42" y="444"/>
                </a:lnTo>
                <a:lnTo>
                  <a:pt x="39" y="444"/>
                </a:lnTo>
                <a:lnTo>
                  <a:pt x="39" y="442"/>
                </a:lnTo>
                <a:lnTo>
                  <a:pt x="39" y="439"/>
                </a:lnTo>
                <a:lnTo>
                  <a:pt x="36" y="439"/>
                </a:lnTo>
                <a:lnTo>
                  <a:pt x="36" y="436"/>
                </a:lnTo>
                <a:lnTo>
                  <a:pt x="34" y="436"/>
                </a:lnTo>
                <a:lnTo>
                  <a:pt x="34" y="434"/>
                </a:lnTo>
                <a:lnTo>
                  <a:pt x="31" y="434"/>
                </a:lnTo>
                <a:lnTo>
                  <a:pt x="31" y="431"/>
                </a:lnTo>
                <a:lnTo>
                  <a:pt x="31" y="434"/>
                </a:lnTo>
                <a:lnTo>
                  <a:pt x="31" y="431"/>
                </a:lnTo>
                <a:lnTo>
                  <a:pt x="29" y="431"/>
                </a:lnTo>
                <a:lnTo>
                  <a:pt x="26" y="431"/>
                </a:lnTo>
                <a:lnTo>
                  <a:pt x="26" y="429"/>
                </a:lnTo>
                <a:lnTo>
                  <a:pt x="26" y="426"/>
                </a:lnTo>
                <a:lnTo>
                  <a:pt x="26" y="429"/>
                </a:lnTo>
                <a:lnTo>
                  <a:pt x="23" y="429"/>
                </a:lnTo>
                <a:lnTo>
                  <a:pt x="23" y="426"/>
                </a:lnTo>
                <a:lnTo>
                  <a:pt x="21" y="426"/>
                </a:lnTo>
                <a:lnTo>
                  <a:pt x="23" y="426"/>
                </a:lnTo>
                <a:lnTo>
                  <a:pt x="23" y="423"/>
                </a:lnTo>
                <a:lnTo>
                  <a:pt x="21" y="423"/>
                </a:lnTo>
                <a:lnTo>
                  <a:pt x="21" y="421"/>
                </a:lnTo>
                <a:lnTo>
                  <a:pt x="18" y="421"/>
                </a:lnTo>
                <a:lnTo>
                  <a:pt x="16" y="421"/>
                </a:lnTo>
                <a:lnTo>
                  <a:pt x="16" y="423"/>
                </a:lnTo>
                <a:lnTo>
                  <a:pt x="13" y="423"/>
                </a:lnTo>
                <a:lnTo>
                  <a:pt x="10" y="423"/>
                </a:lnTo>
                <a:lnTo>
                  <a:pt x="8" y="423"/>
                </a:lnTo>
                <a:lnTo>
                  <a:pt x="8" y="426"/>
                </a:lnTo>
                <a:lnTo>
                  <a:pt x="5" y="426"/>
                </a:lnTo>
                <a:lnTo>
                  <a:pt x="3" y="426"/>
                </a:lnTo>
                <a:lnTo>
                  <a:pt x="3" y="429"/>
                </a:lnTo>
                <a:lnTo>
                  <a:pt x="0" y="429"/>
                </a:lnTo>
                <a:lnTo>
                  <a:pt x="0" y="431"/>
                </a:lnTo>
                <a:lnTo>
                  <a:pt x="0" y="434"/>
                </a:lnTo>
                <a:lnTo>
                  <a:pt x="0" y="436"/>
                </a:lnTo>
                <a:lnTo>
                  <a:pt x="0" y="434"/>
                </a:lnTo>
                <a:lnTo>
                  <a:pt x="0" y="436"/>
                </a:lnTo>
                <a:lnTo>
                  <a:pt x="0" y="439"/>
                </a:lnTo>
                <a:lnTo>
                  <a:pt x="3" y="439"/>
                </a:lnTo>
                <a:lnTo>
                  <a:pt x="0" y="439"/>
                </a:lnTo>
                <a:lnTo>
                  <a:pt x="0" y="442"/>
                </a:lnTo>
                <a:lnTo>
                  <a:pt x="0" y="439"/>
                </a:lnTo>
                <a:lnTo>
                  <a:pt x="0" y="442"/>
                </a:lnTo>
                <a:lnTo>
                  <a:pt x="0" y="444"/>
                </a:lnTo>
                <a:lnTo>
                  <a:pt x="0" y="447"/>
                </a:lnTo>
                <a:lnTo>
                  <a:pt x="3" y="447"/>
                </a:lnTo>
                <a:lnTo>
                  <a:pt x="3" y="449"/>
                </a:lnTo>
                <a:lnTo>
                  <a:pt x="3" y="452"/>
                </a:lnTo>
                <a:lnTo>
                  <a:pt x="3" y="449"/>
                </a:lnTo>
                <a:lnTo>
                  <a:pt x="5" y="452"/>
                </a:lnTo>
                <a:lnTo>
                  <a:pt x="5" y="455"/>
                </a:lnTo>
                <a:lnTo>
                  <a:pt x="8" y="457"/>
                </a:lnTo>
                <a:lnTo>
                  <a:pt x="5" y="457"/>
                </a:lnTo>
                <a:lnTo>
                  <a:pt x="8" y="457"/>
                </a:lnTo>
                <a:lnTo>
                  <a:pt x="8" y="460"/>
                </a:lnTo>
                <a:lnTo>
                  <a:pt x="5" y="460"/>
                </a:lnTo>
                <a:lnTo>
                  <a:pt x="3" y="460"/>
                </a:lnTo>
                <a:lnTo>
                  <a:pt x="3" y="463"/>
                </a:lnTo>
                <a:lnTo>
                  <a:pt x="5" y="463"/>
                </a:lnTo>
                <a:lnTo>
                  <a:pt x="5" y="465"/>
                </a:lnTo>
                <a:lnTo>
                  <a:pt x="5" y="468"/>
                </a:lnTo>
                <a:lnTo>
                  <a:pt x="3" y="468"/>
                </a:lnTo>
                <a:lnTo>
                  <a:pt x="3" y="470"/>
                </a:lnTo>
                <a:lnTo>
                  <a:pt x="3" y="473"/>
                </a:lnTo>
                <a:lnTo>
                  <a:pt x="3" y="470"/>
                </a:lnTo>
                <a:lnTo>
                  <a:pt x="3" y="473"/>
                </a:lnTo>
                <a:lnTo>
                  <a:pt x="0" y="473"/>
                </a:lnTo>
              </a:path>
            </a:pathLst>
          </a:custGeom>
          <a:noFill/>
          <a:ln w="4763">
            <a:solidFill>
              <a:srgbClr val="6E6E6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53" name="Freeform 217"/>
          <p:cNvSpPr>
            <a:spLocks/>
          </p:cNvSpPr>
          <p:nvPr/>
        </p:nvSpPr>
        <p:spPr bwMode="auto">
          <a:xfrm>
            <a:off x="7060223" y="2800351"/>
            <a:ext cx="669681" cy="854075"/>
          </a:xfrm>
          <a:custGeom>
            <a:avLst/>
            <a:gdLst>
              <a:gd name="T0" fmla="*/ 436 w 457"/>
              <a:gd name="T1" fmla="*/ 449 h 538"/>
              <a:gd name="T2" fmla="*/ 455 w 457"/>
              <a:gd name="T3" fmla="*/ 475 h 538"/>
              <a:gd name="T4" fmla="*/ 449 w 457"/>
              <a:gd name="T5" fmla="*/ 480 h 538"/>
              <a:gd name="T6" fmla="*/ 436 w 457"/>
              <a:gd name="T7" fmla="*/ 499 h 538"/>
              <a:gd name="T8" fmla="*/ 439 w 457"/>
              <a:gd name="T9" fmla="*/ 520 h 538"/>
              <a:gd name="T10" fmla="*/ 428 w 457"/>
              <a:gd name="T11" fmla="*/ 530 h 538"/>
              <a:gd name="T12" fmla="*/ 418 w 457"/>
              <a:gd name="T13" fmla="*/ 538 h 538"/>
              <a:gd name="T14" fmla="*/ 402 w 457"/>
              <a:gd name="T15" fmla="*/ 525 h 538"/>
              <a:gd name="T16" fmla="*/ 397 w 457"/>
              <a:gd name="T17" fmla="*/ 504 h 538"/>
              <a:gd name="T18" fmla="*/ 397 w 457"/>
              <a:gd name="T19" fmla="*/ 480 h 538"/>
              <a:gd name="T20" fmla="*/ 384 w 457"/>
              <a:gd name="T21" fmla="*/ 465 h 538"/>
              <a:gd name="T22" fmla="*/ 381 w 457"/>
              <a:gd name="T23" fmla="*/ 436 h 538"/>
              <a:gd name="T24" fmla="*/ 374 w 457"/>
              <a:gd name="T25" fmla="*/ 431 h 538"/>
              <a:gd name="T26" fmla="*/ 381 w 457"/>
              <a:gd name="T27" fmla="*/ 420 h 538"/>
              <a:gd name="T28" fmla="*/ 395 w 457"/>
              <a:gd name="T29" fmla="*/ 412 h 538"/>
              <a:gd name="T30" fmla="*/ 387 w 457"/>
              <a:gd name="T31" fmla="*/ 392 h 538"/>
              <a:gd name="T32" fmla="*/ 376 w 457"/>
              <a:gd name="T33" fmla="*/ 363 h 538"/>
              <a:gd name="T34" fmla="*/ 363 w 457"/>
              <a:gd name="T35" fmla="*/ 363 h 538"/>
              <a:gd name="T36" fmla="*/ 353 w 457"/>
              <a:gd name="T37" fmla="*/ 379 h 538"/>
              <a:gd name="T38" fmla="*/ 342 w 457"/>
              <a:gd name="T39" fmla="*/ 399 h 538"/>
              <a:gd name="T40" fmla="*/ 329 w 457"/>
              <a:gd name="T41" fmla="*/ 399 h 538"/>
              <a:gd name="T42" fmla="*/ 319 w 457"/>
              <a:gd name="T43" fmla="*/ 412 h 538"/>
              <a:gd name="T44" fmla="*/ 306 w 457"/>
              <a:gd name="T45" fmla="*/ 431 h 538"/>
              <a:gd name="T46" fmla="*/ 285 w 457"/>
              <a:gd name="T47" fmla="*/ 412 h 538"/>
              <a:gd name="T48" fmla="*/ 282 w 457"/>
              <a:gd name="T49" fmla="*/ 402 h 538"/>
              <a:gd name="T50" fmla="*/ 267 w 457"/>
              <a:gd name="T51" fmla="*/ 389 h 538"/>
              <a:gd name="T52" fmla="*/ 261 w 457"/>
              <a:gd name="T53" fmla="*/ 365 h 538"/>
              <a:gd name="T54" fmla="*/ 280 w 457"/>
              <a:gd name="T55" fmla="*/ 360 h 538"/>
              <a:gd name="T56" fmla="*/ 290 w 457"/>
              <a:gd name="T57" fmla="*/ 350 h 538"/>
              <a:gd name="T58" fmla="*/ 272 w 457"/>
              <a:gd name="T59" fmla="*/ 334 h 538"/>
              <a:gd name="T60" fmla="*/ 259 w 457"/>
              <a:gd name="T61" fmla="*/ 324 h 538"/>
              <a:gd name="T62" fmla="*/ 241 w 457"/>
              <a:gd name="T63" fmla="*/ 321 h 538"/>
              <a:gd name="T64" fmla="*/ 225 w 457"/>
              <a:gd name="T65" fmla="*/ 316 h 538"/>
              <a:gd name="T66" fmla="*/ 209 w 457"/>
              <a:gd name="T67" fmla="*/ 295 h 538"/>
              <a:gd name="T68" fmla="*/ 199 w 457"/>
              <a:gd name="T69" fmla="*/ 274 h 538"/>
              <a:gd name="T70" fmla="*/ 217 w 457"/>
              <a:gd name="T71" fmla="*/ 240 h 538"/>
              <a:gd name="T72" fmla="*/ 243 w 457"/>
              <a:gd name="T73" fmla="*/ 240 h 538"/>
              <a:gd name="T74" fmla="*/ 233 w 457"/>
              <a:gd name="T75" fmla="*/ 224 h 538"/>
              <a:gd name="T76" fmla="*/ 227 w 457"/>
              <a:gd name="T77" fmla="*/ 188 h 538"/>
              <a:gd name="T78" fmla="*/ 235 w 457"/>
              <a:gd name="T79" fmla="*/ 154 h 538"/>
              <a:gd name="T80" fmla="*/ 217 w 457"/>
              <a:gd name="T81" fmla="*/ 157 h 538"/>
              <a:gd name="T82" fmla="*/ 191 w 457"/>
              <a:gd name="T83" fmla="*/ 151 h 538"/>
              <a:gd name="T84" fmla="*/ 160 w 457"/>
              <a:gd name="T85" fmla="*/ 141 h 538"/>
              <a:gd name="T86" fmla="*/ 131 w 457"/>
              <a:gd name="T87" fmla="*/ 117 h 538"/>
              <a:gd name="T88" fmla="*/ 131 w 457"/>
              <a:gd name="T89" fmla="*/ 94 h 538"/>
              <a:gd name="T90" fmla="*/ 107 w 457"/>
              <a:gd name="T91" fmla="*/ 107 h 538"/>
              <a:gd name="T92" fmla="*/ 89 w 457"/>
              <a:gd name="T93" fmla="*/ 96 h 538"/>
              <a:gd name="T94" fmla="*/ 97 w 457"/>
              <a:gd name="T95" fmla="*/ 65 h 538"/>
              <a:gd name="T96" fmla="*/ 100 w 457"/>
              <a:gd name="T97" fmla="*/ 55 h 538"/>
              <a:gd name="T98" fmla="*/ 92 w 457"/>
              <a:gd name="T99" fmla="*/ 34 h 538"/>
              <a:gd name="T100" fmla="*/ 97 w 457"/>
              <a:gd name="T101" fmla="*/ 15 h 538"/>
              <a:gd name="T102" fmla="*/ 113 w 457"/>
              <a:gd name="T103" fmla="*/ 23 h 538"/>
              <a:gd name="T104" fmla="*/ 94 w 457"/>
              <a:gd name="T105" fmla="*/ 5 h 538"/>
              <a:gd name="T106" fmla="*/ 81 w 457"/>
              <a:gd name="T107" fmla="*/ 0 h 538"/>
              <a:gd name="T108" fmla="*/ 58 w 457"/>
              <a:gd name="T109" fmla="*/ 13 h 538"/>
              <a:gd name="T110" fmla="*/ 21 w 457"/>
              <a:gd name="T111" fmla="*/ 15 h 538"/>
              <a:gd name="T112" fmla="*/ 13 w 457"/>
              <a:gd name="T113" fmla="*/ 47 h 538"/>
              <a:gd name="T114" fmla="*/ 8 w 457"/>
              <a:gd name="T115" fmla="*/ 52 h 538"/>
              <a:gd name="T116" fmla="*/ 21 w 457"/>
              <a:gd name="T117" fmla="*/ 73 h 538"/>
              <a:gd name="T118" fmla="*/ 6 w 457"/>
              <a:gd name="T119" fmla="*/ 86 h 5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457" h="538">
                <a:moveTo>
                  <a:pt x="439" y="436"/>
                </a:moveTo>
                <a:lnTo>
                  <a:pt x="439" y="439"/>
                </a:lnTo>
                <a:lnTo>
                  <a:pt x="436" y="439"/>
                </a:lnTo>
                <a:lnTo>
                  <a:pt x="436" y="441"/>
                </a:lnTo>
                <a:lnTo>
                  <a:pt x="436" y="444"/>
                </a:lnTo>
                <a:lnTo>
                  <a:pt x="436" y="446"/>
                </a:lnTo>
                <a:lnTo>
                  <a:pt x="439" y="446"/>
                </a:lnTo>
                <a:lnTo>
                  <a:pt x="442" y="446"/>
                </a:lnTo>
                <a:lnTo>
                  <a:pt x="442" y="449"/>
                </a:lnTo>
                <a:lnTo>
                  <a:pt x="439" y="449"/>
                </a:lnTo>
                <a:lnTo>
                  <a:pt x="442" y="449"/>
                </a:lnTo>
                <a:lnTo>
                  <a:pt x="442" y="452"/>
                </a:lnTo>
                <a:lnTo>
                  <a:pt x="442" y="449"/>
                </a:lnTo>
                <a:lnTo>
                  <a:pt x="439" y="449"/>
                </a:lnTo>
                <a:lnTo>
                  <a:pt x="436" y="449"/>
                </a:lnTo>
                <a:lnTo>
                  <a:pt x="439" y="449"/>
                </a:lnTo>
                <a:lnTo>
                  <a:pt x="436" y="449"/>
                </a:lnTo>
                <a:lnTo>
                  <a:pt x="439" y="449"/>
                </a:lnTo>
                <a:lnTo>
                  <a:pt x="439" y="452"/>
                </a:lnTo>
                <a:lnTo>
                  <a:pt x="442" y="452"/>
                </a:lnTo>
                <a:lnTo>
                  <a:pt x="442" y="454"/>
                </a:lnTo>
                <a:lnTo>
                  <a:pt x="444" y="454"/>
                </a:lnTo>
                <a:lnTo>
                  <a:pt x="444" y="457"/>
                </a:lnTo>
                <a:lnTo>
                  <a:pt x="447" y="457"/>
                </a:lnTo>
                <a:lnTo>
                  <a:pt x="447" y="460"/>
                </a:lnTo>
                <a:lnTo>
                  <a:pt x="447" y="462"/>
                </a:lnTo>
                <a:lnTo>
                  <a:pt x="447" y="465"/>
                </a:lnTo>
                <a:lnTo>
                  <a:pt x="447" y="467"/>
                </a:lnTo>
                <a:lnTo>
                  <a:pt x="447" y="470"/>
                </a:lnTo>
                <a:lnTo>
                  <a:pt x="449" y="470"/>
                </a:lnTo>
                <a:lnTo>
                  <a:pt x="452" y="470"/>
                </a:lnTo>
                <a:lnTo>
                  <a:pt x="455" y="470"/>
                </a:lnTo>
                <a:lnTo>
                  <a:pt x="455" y="473"/>
                </a:lnTo>
                <a:lnTo>
                  <a:pt x="455" y="475"/>
                </a:lnTo>
                <a:lnTo>
                  <a:pt x="455" y="478"/>
                </a:lnTo>
                <a:lnTo>
                  <a:pt x="452" y="478"/>
                </a:lnTo>
                <a:lnTo>
                  <a:pt x="452" y="475"/>
                </a:lnTo>
                <a:lnTo>
                  <a:pt x="452" y="478"/>
                </a:lnTo>
                <a:lnTo>
                  <a:pt x="455" y="478"/>
                </a:lnTo>
                <a:lnTo>
                  <a:pt x="455" y="480"/>
                </a:lnTo>
                <a:lnTo>
                  <a:pt x="455" y="483"/>
                </a:lnTo>
                <a:lnTo>
                  <a:pt x="457" y="483"/>
                </a:lnTo>
                <a:lnTo>
                  <a:pt x="455" y="483"/>
                </a:lnTo>
                <a:lnTo>
                  <a:pt x="455" y="486"/>
                </a:lnTo>
                <a:lnTo>
                  <a:pt x="455" y="483"/>
                </a:lnTo>
                <a:lnTo>
                  <a:pt x="452" y="483"/>
                </a:lnTo>
                <a:lnTo>
                  <a:pt x="452" y="480"/>
                </a:lnTo>
                <a:lnTo>
                  <a:pt x="449" y="483"/>
                </a:lnTo>
                <a:lnTo>
                  <a:pt x="452" y="483"/>
                </a:lnTo>
                <a:lnTo>
                  <a:pt x="449" y="483"/>
                </a:lnTo>
                <a:lnTo>
                  <a:pt x="449" y="480"/>
                </a:lnTo>
                <a:lnTo>
                  <a:pt x="447" y="480"/>
                </a:lnTo>
                <a:lnTo>
                  <a:pt x="447" y="483"/>
                </a:lnTo>
                <a:lnTo>
                  <a:pt x="447" y="486"/>
                </a:lnTo>
                <a:lnTo>
                  <a:pt x="447" y="483"/>
                </a:lnTo>
                <a:lnTo>
                  <a:pt x="447" y="486"/>
                </a:lnTo>
                <a:lnTo>
                  <a:pt x="444" y="486"/>
                </a:lnTo>
                <a:lnTo>
                  <a:pt x="444" y="488"/>
                </a:lnTo>
                <a:lnTo>
                  <a:pt x="442" y="491"/>
                </a:lnTo>
                <a:lnTo>
                  <a:pt x="444" y="491"/>
                </a:lnTo>
                <a:lnTo>
                  <a:pt x="444" y="488"/>
                </a:lnTo>
                <a:lnTo>
                  <a:pt x="444" y="491"/>
                </a:lnTo>
                <a:lnTo>
                  <a:pt x="442" y="491"/>
                </a:lnTo>
                <a:lnTo>
                  <a:pt x="442" y="493"/>
                </a:lnTo>
                <a:lnTo>
                  <a:pt x="439" y="493"/>
                </a:lnTo>
                <a:lnTo>
                  <a:pt x="439" y="496"/>
                </a:lnTo>
                <a:lnTo>
                  <a:pt x="436" y="496"/>
                </a:lnTo>
                <a:lnTo>
                  <a:pt x="436" y="499"/>
                </a:lnTo>
                <a:lnTo>
                  <a:pt x="434" y="499"/>
                </a:lnTo>
                <a:lnTo>
                  <a:pt x="436" y="499"/>
                </a:lnTo>
                <a:lnTo>
                  <a:pt x="436" y="501"/>
                </a:lnTo>
                <a:lnTo>
                  <a:pt x="436" y="499"/>
                </a:lnTo>
                <a:lnTo>
                  <a:pt x="436" y="501"/>
                </a:lnTo>
                <a:lnTo>
                  <a:pt x="439" y="501"/>
                </a:lnTo>
                <a:lnTo>
                  <a:pt x="439" y="504"/>
                </a:lnTo>
                <a:lnTo>
                  <a:pt x="439" y="501"/>
                </a:lnTo>
                <a:lnTo>
                  <a:pt x="439" y="504"/>
                </a:lnTo>
                <a:lnTo>
                  <a:pt x="439" y="507"/>
                </a:lnTo>
                <a:lnTo>
                  <a:pt x="439" y="509"/>
                </a:lnTo>
                <a:lnTo>
                  <a:pt x="439" y="507"/>
                </a:lnTo>
                <a:lnTo>
                  <a:pt x="439" y="509"/>
                </a:lnTo>
                <a:lnTo>
                  <a:pt x="439" y="512"/>
                </a:lnTo>
                <a:lnTo>
                  <a:pt x="439" y="514"/>
                </a:lnTo>
                <a:lnTo>
                  <a:pt x="439" y="517"/>
                </a:lnTo>
                <a:lnTo>
                  <a:pt x="439" y="520"/>
                </a:lnTo>
                <a:lnTo>
                  <a:pt x="436" y="520"/>
                </a:lnTo>
                <a:lnTo>
                  <a:pt x="439" y="520"/>
                </a:lnTo>
                <a:lnTo>
                  <a:pt x="436" y="520"/>
                </a:lnTo>
                <a:lnTo>
                  <a:pt x="439" y="520"/>
                </a:lnTo>
                <a:lnTo>
                  <a:pt x="439" y="522"/>
                </a:lnTo>
                <a:lnTo>
                  <a:pt x="436" y="522"/>
                </a:lnTo>
                <a:lnTo>
                  <a:pt x="439" y="522"/>
                </a:lnTo>
                <a:lnTo>
                  <a:pt x="439" y="525"/>
                </a:lnTo>
                <a:lnTo>
                  <a:pt x="436" y="525"/>
                </a:lnTo>
                <a:lnTo>
                  <a:pt x="436" y="527"/>
                </a:lnTo>
                <a:lnTo>
                  <a:pt x="434" y="527"/>
                </a:lnTo>
                <a:lnTo>
                  <a:pt x="431" y="527"/>
                </a:lnTo>
                <a:lnTo>
                  <a:pt x="431" y="525"/>
                </a:lnTo>
                <a:lnTo>
                  <a:pt x="431" y="527"/>
                </a:lnTo>
                <a:lnTo>
                  <a:pt x="431" y="530"/>
                </a:lnTo>
                <a:lnTo>
                  <a:pt x="431" y="527"/>
                </a:lnTo>
                <a:lnTo>
                  <a:pt x="428" y="530"/>
                </a:lnTo>
                <a:lnTo>
                  <a:pt x="428" y="527"/>
                </a:lnTo>
                <a:lnTo>
                  <a:pt x="431" y="527"/>
                </a:lnTo>
                <a:lnTo>
                  <a:pt x="428" y="527"/>
                </a:lnTo>
                <a:lnTo>
                  <a:pt x="428" y="530"/>
                </a:lnTo>
                <a:lnTo>
                  <a:pt x="426" y="530"/>
                </a:lnTo>
                <a:lnTo>
                  <a:pt x="426" y="527"/>
                </a:lnTo>
                <a:lnTo>
                  <a:pt x="423" y="527"/>
                </a:lnTo>
                <a:lnTo>
                  <a:pt x="423" y="530"/>
                </a:lnTo>
                <a:lnTo>
                  <a:pt x="423" y="533"/>
                </a:lnTo>
                <a:lnTo>
                  <a:pt x="423" y="535"/>
                </a:lnTo>
                <a:lnTo>
                  <a:pt x="421" y="535"/>
                </a:lnTo>
                <a:lnTo>
                  <a:pt x="421" y="533"/>
                </a:lnTo>
                <a:lnTo>
                  <a:pt x="418" y="533"/>
                </a:lnTo>
                <a:lnTo>
                  <a:pt x="418" y="535"/>
                </a:lnTo>
                <a:lnTo>
                  <a:pt x="421" y="535"/>
                </a:lnTo>
                <a:lnTo>
                  <a:pt x="421" y="538"/>
                </a:lnTo>
                <a:lnTo>
                  <a:pt x="418" y="538"/>
                </a:lnTo>
                <a:lnTo>
                  <a:pt x="415" y="538"/>
                </a:lnTo>
                <a:lnTo>
                  <a:pt x="415" y="535"/>
                </a:lnTo>
                <a:lnTo>
                  <a:pt x="413" y="535"/>
                </a:lnTo>
                <a:lnTo>
                  <a:pt x="410" y="535"/>
                </a:lnTo>
                <a:lnTo>
                  <a:pt x="410" y="533"/>
                </a:lnTo>
                <a:lnTo>
                  <a:pt x="408" y="533"/>
                </a:lnTo>
                <a:lnTo>
                  <a:pt x="408" y="530"/>
                </a:lnTo>
                <a:lnTo>
                  <a:pt x="410" y="530"/>
                </a:lnTo>
                <a:lnTo>
                  <a:pt x="408" y="530"/>
                </a:lnTo>
                <a:lnTo>
                  <a:pt x="405" y="530"/>
                </a:lnTo>
                <a:lnTo>
                  <a:pt x="402" y="530"/>
                </a:lnTo>
                <a:lnTo>
                  <a:pt x="402" y="527"/>
                </a:lnTo>
                <a:lnTo>
                  <a:pt x="400" y="527"/>
                </a:lnTo>
                <a:lnTo>
                  <a:pt x="402" y="527"/>
                </a:lnTo>
                <a:lnTo>
                  <a:pt x="402" y="525"/>
                </a:lnTo>
                <a:lnTo>
                  <a:pt x="400" y="525"/>
                </a:lnTo>
                <a:lnTo>
                  <a:pt x="402" y="525"/>
                </a:lnTo>
                <a:lnTo>
                  <a:pt x="400" y="522"/>
                </a:lnTo>
                <a:lnTo>
                  <a:pt x="402" y="522"/>
                </a:lnTo>
                <a:lnTo>
                  <a:pt x="400" y="522"/>
                </a:lnTo>
                <a:lnTo>
                  <a:pt x="400" y="520"/>
                </a:lnTo>
                <a:lnTo>
                  <a:pt x="402" y="520"/>
                </a:lnTo>
                <a:lnTo>
                  <a:pt x="400" y="520"/>
                </a:lnTo>
                <a:lnTo>
                  <a:pt x="400" y="517"/>
                </a:lnTo>
                <a:lnTo>
                  <a:pt x="402" y="517"/>
                </a:lnTo>
                <a:lnTo>
                  <a:pt x="400" y="517"/>
                </a:lnTo>
                <a:lnTo>
                  <a:pt x="400" y="514"/>
                </a:lnTo>
                <a:lnTo>
                  <a:pt x="400" y="517"/>
                </a:lnTo>
                <a:lnTo>
                  <a:pt x="400" y="514"/>
                </a:lnTo>
                <a:lnTo>
                  <a:pt x="400" y="512"/>
                </a:lnTo>
                <a:lnTo>
                  <a:pt x="400" y="509"/>
                </a:lnTo>
                <a:lnTo>
                  <a:pt x="397" y="509"/>
                </a:lnTo>
                <a:lnTo>
                  <a:pt x="397" y="507"/>
                </a:lnTo>
                <a:lnTo>
                  <a:pt x="397" y="504"/>
                </a:lnTo>
                <a:lnTo>
                  <a:pt x="395" y="504"/>
                </a:lnTo>
                <a:lnTo>
                  <a:pt x="395" y="501"/>
                </a:lnTo>
                <a:lnTo>
                  <a:pt x="397" y="501"/>
                </a:lnTo>
                <a:lnTo>
                  <a:pt x="397" y="499"/>
                </a:lnTo>
                <a:lnTo>
                  <a:pt x="397" y="501"/>
                </a:lnTo>
                <a:lnTo>
                  <a:pt x="400" y="501"/>
                </a:lnTo>
                <a:lnTo>
                  <a:pt x="400" y="499"/>
                </a:lnTo>
                <a:lnTo>
                  <a:pt x="400" y="496"/>
                </a:lnTo>
                <a:lnTo>
                  <a:pt x="400" y="493"/>
                </a:lnTo>
                <a:lnTo>
                  <a:pt x="397" y="493"/>
                </a:lnTo>
                <a:lnTo>
                  <a:pt x="397" y="491"/>
                </a:lnTo>
                <a:lnTo>
                  <a:pt x="397" y="488"/>
                </a:lnTo>
                <a:lnTo>
                  <a:pt x="397" y="486"/>
                </a:lnTo>
                <a:lnTo>
                  <a:pt x="397" y="483"/>
                </a:lnTo>
                <a:lnTo>
                  <a:pt x="397" y="486"/>
                </a:lnTo>
                <a:lnTo>
                  <a:pt x="397" y="483"/>
                </a:lnTo>
                <a:lnTo>
                  <a:pt x="397" y="480"/>
                </a:lnTo>
                <a:lnTo>
                  <a:pt x="397" y="483"/>
                </a:lnTo>
                <a:lnTo>
                  <a:pt x="395" y="483"/>
                </a:lnTo>
                <a:lnTo>
                  <a:pt x="395" y="480"/>
                </a:lnTo>
                <a:lnTo>
                  <a:pt x="397" y="480"/>
                </a:lnTo>
                <a:lnTo>
                  <a:pt x="397" y="478"/>
                </a:lnTo>
                <a:lnTo>
                  <a:pt x="395" y="478"/>
                </a:lnTo>
                <a:lnTo>
                  <a:pt x="395" y="475"/>
                </a:lnTo>
                <a:lnTo>
                  <a:pt x="392" y="475"/>
                </a:lnTo>
                <a:lnTo>
                  <a:pt x="389" y="475"/>
                </a:lnTo>
                <a:lnTo>
                  <a:pt x="389" y="473"/>
                </a:lnTo>
                <a:lnTo>
                  <a:pt x="387" y="473"/>
                </a:lnTo>
                <a:lnTo>
                  <a:pt x="384" y="473"/>
                </a:lnTo>
                <a:lnTo>
                  <a:pt x="387" y="473"/>
                </a:lnTo>
                <a:lnTo>
                  <a:pt x="384" y="473"/>
                </a:lnTo>
                <a:lnTo>
                  <a:pt x="384" y="470"/>
                </a:lnTo>
                <a:lnTo>
                  <a:pt x="384" y="467"/>
                </a:lnTo>
                <a:lnTo>
                  <a:pt x="384" y="465"/>
                </a:lnTo>
                <a:lnTo>
                  <a:pt x="384" y="462"/>
                </a:lnTo>
                <a:lnTo>
                  <a:pt x="384" y="460"/>
                </a:lnTo>
                <a:lnTo>
                  <a:pt x="381" y="460"/>
                </a:lnTo>
                <a:lnTo>
                  <a:pt x="381" y="457"/>
                </a:lnTo>
                <a:lnTo>
                  <a:pt x="381" y="454"/>
                </a:lnTo>
                <a:lnTo>
                  <a:pt x="381" y="452"/>
                </a:lnTo>
                <a:lnTo>
                  <a:pt x="381" y="449"/>
                </a:lnTo>
                <a:lnTo>
                  <a:pt x="379" y="449"/>
                </a:lnTo>
                <a:lnTo>
                  <a:pt x="379" y="446"/>
                </a:lnTo>
                <a:lnTo>
                  <a:pt x="379" y="444"/>
                </a:lnTo>
                <a:lnTo>
                  <a:pt x="379" y="441"/>
                </a:lnTo>
                <a:lnTo>
                  <a:pt x="379" y="444"/>
                </a:lnTo>
                <a:lnTo>
                  <a:pt x="381" y="444"/>
                </a:lnTo>
                <a:lnTo>
                  <a:pt x="381" y="441"/>
                </a:lnTo>
                <a:lnTo>
                  <a:pt x="384" y="439"/>
                </a:lnTo>
                <a:lnTo>
                  <a:pt x="381" y="439"/>
                </a:lnTo>
                <a:lnTo>
                  <a:pt x="381" y="436"/>
                </a:lnTo>
                <a:lnTo>
                  <a:pt x="381" y="433"/>
                </a:lnTo>
                <a:lnTo>
                  <a:pt x="379" y="433"/>
                </a:lnTo>
                <a:lnTo>
                  <a:pt x="379" y="431"/>
                </a:lnTo>
                <a:lnTo>
                  <a:pt x="381" y="431"/>
                </a:lnTo>
                <a:lnTo>
                  <a:pt x="381" y="428"/>
                </a:lnTo>
                <a:lnTo>
                  <a:pt x="379" y="428"/>
                </a:lnTo>
                <a:lnTo>
                  <a:pt x="376" y="428"/>
                </a:lnTo>
                <a:lnTo>
                  <a:pt x="379" y="428"/>
                </a:lnTo>
                <a:lnTo>
                  <a:pt x="379" y="431"/>
                </a:lnTo>
                <a:lnTo>
                  <a:pt x="376" y="431"/>
                </a:lnTo>
                <a:lnTo>
                  <a:pt x="374" y="431"/>
                </a:lnTo>
                <a:lnTo>
                  <a:pt x="376" y="431"/>
                </a:lnTo>
                <a:lnTo>
                  <a:pt x="374" y="431"/>
                </a:lnTo>
                <a:lnTo>
                  <a:pt x="374" y="428"/>
                </a:lnTo>
                <a:lnTo>
                  <a:pt x="374" y="431"/>
                </a:lnTo>
                <a:lnTo>
                  <a:pt x="374" y="428"/>
                </a:lnTo>
                <a:lnTo>
                  <a:pt x="374" y="431"/>
                </a:lnTo>
                <a:lnTo>
                  <a:pt x="371" y="428"/>
                </a:lnTo>
                <a:lnTo>
                  <a:pt x="371" y="426"/>
                </a:lnTo>
                <a:lnTo>
                  <a:pt x="371" y="423"/>
                </a:lnTo>
                <a:lnTo>
                  <a:pt x="368" y="423"/>
                </a:lnTo>
                <a:lnTo>
                  <a:pt x="368" y="420"/>
                </a:lnTo>
                <a:lnTo>
                  <a:pt x="371" y="420"/>
                </a:lnTo>
                <a:lnTo>
                  <a:pt x="374" y="423"/>
                </a:lnTo>
                <a:lnTo>
                  <a:pt x="374" y="420"/>
                </a:lnTo>
                <a:lnTo>
                  <a:pt x="376" y="420"/>
                </a:lnTo>
                <a:lnTo>
                  <a:pt x="376" y="423"/>
                </a:lnTo>
                <a:lnTo>
                  <a:pt x="379" y="423"/>
                </a:lnTo>
                <a:lnTo>
                  <a:pt x="381" y="423"/>
                </a:lnTo>
                <a:lnTo>
                  <a:pt x="384" y="423"/>
                </a:lnTo>
                <a:lnTo>
                  <a:pt x="384" y="420"/>
                </a:lnTo>
                <a:lnTo>
                  <a:pt x="381" y="420"/>
                </a:lnTo>
                <a:lnTo>
                  <a:pt x="384" y="420"/>
                </a:lnTo>
                <a:lnTo>
                  <a:pt x="381" y="420"/>
                </a:lnTo>
                <a:lnTo>
                  <a:pt x="381" y="418"/>
                </a:lnTo>
                <a:lnTo>
                  <a:pt x="381" y="420"/>
                </a:lnTo>
                <a:lnTo>
                  <a:pt x="381" y="418"/>
                </a:lnTo>
                <a:lnTo>
                  <a:pt x="384" y="418"/>
                </a:lnTo>
                <a:lnTo>
                  <a:pt x="384" y="420"/>
                </a:lnTo>
                <a:lnTo>
                  <a:pt x="387" y="420"/>
                </a:lnTo>
                <a:lnTo>
                  <a:pt x="389" y="420"/>
                </a:lnTo>
                <a:lnTo>
                  <a:pt x="392" y="420"/>
                </a:lnTo>
                <a:lnTo>
                  <a:pt x="395" y="423"/>
                </a:lnTo>
                <a:lnTo>
                  <a:pt x="397" y="423"/>
                </a:lnTo>
                <a:lnTo>
                  <a:pt x="400" y="423"/>
                </a:lnTo>
                <a:lnTo>
                  <a:pt x="402" y="420"/>
                </a:lnTo>
                <a:lnTo>
                  <a:pt x="400" y="418"/>
                </a:lnTo>
                <a:lnTo>
                  <a:pt x="397" y="418"/>
                </a:lnTo>
                <a:lnTo>
                  <a:pt x="397" y="415"/>
                </a:lnTo>
                <a:lnTo>
                  <a:pt x="395" y="415"/>
                </a:lnTo>
                <a:lnTo>
                  <a:pt x="395" y="412"/>
                </a:lnTo>
                <a:lnTo>
                  <a:pt x="392" y="412"/>
                </a:lnTo>
                <a:lnTo>
                  <a:pt x="392" y="410"/>
                </a:lnTo>
                <a:lnTo>
                  <a:pt x="392" y="407"/>
                </a:lnTo>
                <a:lnTo>
                  <a:pt x="389" y="407"/>
                </a:lnTo>
                <a:lnTo>
                  <a:pt x="392" y="407"/>
                </a:lnTo>
                <a:lnTo>
                  <a:pt x="392" y="405"/>
                </a:lnTo>
                <a:lnTo>
                  <a:pt x="389" y="405"/>
                </a:lnTo>
                <a:lnTo>
                  <a:pt x="389" y="402"/>
                </a:lnTo>
                <a:lnTo>
                  <a:pt x="389" y="399"/>
                </a:lnTo>
                <a:lnTo>
                  <a:pt x="389" y="402"/>
                </a:lnTo>
                <a:lnTo>
                  <a:pt x="389" y="399"/>
                </a:lnTo>
                <a:lnTo>
                  <a:pt x="387" y="399"/>
                </a:lnTo>
                <a:lnTo>
                  <a:pt x="387" y="397"/>
                </a:lnTo>
                <a:lnTo>
                  <a:pt x="384" y="397"/>
                </a:lnTo>
                <a:lnTo>
                  <a:pt x="384" y="394"/>
                </a:lnTo>
                <a:lnTo>
                  <a:pt x="387" y="394"/>
                </a:lnTo>
                <a:lnTo>
                  <a:pt x="387" y="392"/>
                </a:lnTo>
                <a:lnTo>
                  <a:pt x="384" y="392"/>
                </a:lnTo>
                <a:lnTo>
                  <a:pt x="384" y="389"/>
                </a:lnTo>
                <a:lnTo>
                  <a:pt x="384" y="386"/>
                </a:lnTo>
                <a:lnTo>
                  <a:pt x="381" y="386"/>
                </a:lnTo>
                <a:lnTo>
                  <a:pt x="381" y="384"/>
                </a:lnTo>
                <a:lnTo>
                  <a:pt x="381" y="381"/>
                </a:lnTo>
                <a:lnTo>
                  <a:pt x="381" y="379"/>
                </a:lnTo>
                <a:lnTo>
                  <a:pt x="379" y="379"/>
                </a:lnTo>
                <a:lnTo>
                  <a:pt x="379" y="376"/>
                </a:lnTo>
                <a:lnTo>
                  <a:pt x="379" y="373"/>
                </a:lnTo>
                <a:lnTo>
                  <a:pt x="379" y="371"/>
                </a:lnTo>
                <a:lnTo>
                  <a:pt x="379" y="368"/>
                </a:lnTo>
                <a:lnTo>
                  <a:pt x="376" y="368"/>
                </a:lnTo>
                <a:lnTo>
                  <a:pt x="376" y="365"/>
                </a:lnTo>
                <a:lnTo>
                  <a:pt x="376" y="363"/>
                </a:lnTo>
                <a:lnTo>
                  <a:pt x="374" y="363"/>
                </a:lnTo>
                <a:lnTo>
                  <a:pt x="376" y="363"/>
                </a:lnTo>
                <a:lnTo>
                  <a:pt x="376" y="360"/>
                </a:lnTo>
                <a:lnTo>
                  <a:pt x="374" y="360"/>
                </a:lnTo>
                <a:lnTo>
                  <a:pt x="374" y="358"/>
                </a:lnTo>
                <a:lnTo>
                  <a:pt x="374" y="360"/>
                </a:lnTo>
                <a:lnTo>
                  <a:pt x="374" y="358"/>
                </a:lnTo>
                <a:lnTo>
                  <a:pt x="371" y="358"/>
                </a:lnTo>
                <a:lnTo>
                  <a:pt x="368" y="358"/>
                </a:lnTo>
                <a:lnTo>
                  <a:pt x="368" y="360"/>
                </a:lnTo>
                <a:lnTo>
                  <a:pt x="371" y="360"/>
                </a:lnTo>
                <a:lnTo>
                  <a:pt x="368" y="363"/>
                </a:lnTo>
                <a:lnTo>
                  <a:pt x="368" y="365"/>
                </a:lnTo>
                <a:lnTo>
                  <a:pt x="371" y="365"/>
                </a:lnTo>
                <a:lnTo>
                  <a:pt x="371" y="368"/>
                </a:lnTo>
                <a:lnTo>
                  <a:pt x="368" y="365"/>
                </a:lnTo>
                <a:lnTo>
                  <a:pt x="368" y="363"/>
                </a:lnTo>
                <a:lnTo>
                  <a:pt x="366" y="363"/>
                </a:lnTo>
                <a:lnTo>
                  <a:pt x="363" y="363"/>
                </a:lnTo>
                <a:lnTo>
                  <a:pt x="363" y="360"/>
                </a:lnTo>
                <a:lnTo>
                  <a:pt x="363" y="358"/>
                </a:lnTo>
                <a:lnTo>
                  <a:pt x="363" y="360"/>
                </a:lnTo>
                <a:lnTo>
                  <a:pt x="363" y="363"/>
                </a:lnTo>
                <a:lnTo>
                  <a:pt x="363" y="365"/>
                </a:lnTo>
                <a:lnTo>
                  <a:pt x="361" y="365"/>
                </a:lnTo>
                <a:lnTo>
                  <a:pt x="358" y="365"/>
                </a:lnTo>
                <a:lnTo>
                  <a:pt x="355" y="365"/>
                </a:lnTo>
                <a:lnTo>
                  <a:pt x="358" y="365"/>
                </a:lnTo>
                <a:lnTo>
                  <a:pt x="355" y="368"/>
                </a:lnTo>
                <a:lnTo>
                  <a:pt x="355" y="371"/>
                </a:lnTo>
                <a:lnTo>
                  <a:pt x="355" y="373"/>
                </a:lnTo>
                <a:lnTo>
                  <a:pt x="353" y="373"/>
                </a:lnTo>
                <a:lnTo>
                  <a:pt x="353" y="376"/>
                </a:lnTo>
                <a:lnTo>
                  <a:pt x="358" y="379"/>
                </a:lnTo>
                <a:lnTo>
                  <a:pt x="355" y="379"/>
                </a:lnTo>
                <a:lnTo>
                  <a:pt x="353" y="379"/>
                </a:lnTo>
                <a:lnTo>
                  <a:pt x="353" y="381"/>
                </a:lnTo>
                <a:lnTo>
                  <a:pt x="355" y="381"/>
                </a:lnTo>
                <a:lnTo>
                  <a:pt x="353" y="381"/>
                </a:lnTo>
                <a:lnTo>
                  <a:pt x="355" y="384"/>
                </a:lnTo>
                <a:lnTo>
                  <a:pt x="355" y="386"/>
                </a:lnTo>
                <a:lnTo>
                  <a:pt x="353" y="386"/>
                </a:lnTo>
                <a:lnTo>
                  <a:pt x="353" y="389"/>
                </a:lnTo>
                <a:lnTo>
                  <a:pt x="350" y="389"/>
                </a:lnTo>
                <a:lnTo>
                  <a:pt x="350" y="392"/>
                </a:lnTo>
                <a:lnTo>
                  <a:pt x="350" y="394"/>
                </a:lnTo>
                <a:lnTo>
                  <a:pt x="348" y="394"/>
                </a:lnTo>
                <a:lnTo>
                  <a:pt x="348" y="397"/>
                </a:lnTo>
                <a:lnTo>
                  <a:pt x="348" y="399"/>
                </a:lnTo>
                <a:lnTo>
                  <a:pt x="348" y="397"/>
                </a:lnTo>
                <a:lnTo>
                  <a:pt x="345" y="397"/>
                </a:lnTo>
                <a:lnTo>
                  <a:pt x="345" y="399"/>
                </a:lnTo>
                <a:lnTo>
                  <a:pt x="342" y="399"/>
                </a:lnTo>
                <a:lnTo>
                  <a:pt x="342" y="402"/>
                </a:lnTo>
                <a:lnTo>
                  <a:pt x="342" y="399"/>
                </a:lnTo>
                <a:lnTo>
                  <a:pt x="342" y="402"/>
                </a:lnTo>
                <a:lnTo>
                  <a:pt x="340" y="402"/>
                </a:lnTo>
                <a:lnTo>
                  <a:pt x="340" y="399"/>
                </a:lnTo>
                <a:lnTo>
                  <a:pt x="340" y="402"/>
                </a:lnTo>
                <a:lnTo>
                  <a:pt x="340" y="399"/>
                </a:lnTo>
                <a:lnTo>
                  <a:pt x="337" y="399"/>
                </a:lnTo>
                <a:lnTo>
                  <a:pt x="337" y="397"/>
                </a:lnTo>
                <a:lnTo>
                  <a:pt x="335" y="397"/>
                </a:lnTo>
                <a:lnTo>
                  <a:pt x="337" y="397"/>
                </a:lnTo>
                <a:lnTo>
                  <a:pt x="335" y="397"/>
                </a:lnTo>
                <a:lnTo>
                  <a:pt x="335" y="399"/>
                </a:lnTo>
                <a:lnTo>
                  <a:pt x="332" y="399"/>
                </a:lnTo>
                <a:lnTo>
                  <a:pt x="332" y="402"/>
                </a:lnTo>
                <a:lnTo>
                  <a:pt x="329" y="402"/>
                </a:lnTo>
                <a:lnTo>
                  <a:pt x="329" y="399"/>
                </a:lnTo>
                <a:lnTo>
                  <a:pt x="332" y="399"/>
                </a:lnTo>
                <a:lnTo>
                  <a:pt x="329" y="399"/>
                </a:lnTo>
                <a:lnTo>
                  <a:pt x="332" y="399"/>
                </a:lnTo>
                <a:lnTo>
                  <a:pt x="329" y="399"/>
                </a:lnTo>
                <a:lnTo>
                  <a:pt x="327" y="399"/>
                </a:lnTo>
                <a:lnTo>
                  <a:pt x="324" y="399"/>
                </a:lnTo>
                <a:lnTo>
                  <a:pt x="321" y="399"/>
                </a:lnTo>
                <a:lnTo>
                  <a:pt x="319" y="399"/>
                </a:lnTo>
                <a:lnTo>
                  <a:pt x="319" y="402"/>
                </a:lnTo>
                <a:lnTo>
                  <a:pt x="319" y="405"/>
                </a:lnTo>
                <a:lnTo>
                  <a:pt x="319" y="407"/>
                </a:lnTo>
                <a:lnTo>
                  <a:pt x="319" y="410"/>
                </a:lnTo>
                <a:lnTo>
                  <a:pt x="319" y="407"/>
                </a:lnTo>
                <a:lnTo>
                  <a:pt x="319" y="410"/>
                </a:lnTo>
                <a:lnTo>
                  <a:pt x="316" y="410"/>
                </a:lnTo>
                <a:lnTo>
                  <a:pt x="316" y="412"/>
                </a:lnTo>
                <a:lnTo>
                  <a:pt x="319" y="412"/>
                </a:lnTo>
                <a:lnTo>
                  <a:pt x="316" y="412"/>
                </a:lnTo>
                <a:lnTo>
                  <a:pt x="316" y="415"/>
                </a:lnTo>
                <a:lnTo>
                  <a:pt x="316" y="418"/>
                </a:lnTo>
                <a:lnTo>
                  <a:pt x="316" y="420"/>
                </a:lnTo>
                <a:lnTo>
                  <a:pt x="314" y="420"/>
                </a:lnTo>
                <a:lnTo>
                  <a:pt x="311" y="420"/>
                </a:lnTo>
                <a:lnTo>
                  <a:pt x="314" y="420"/>
                </a:lnTo>
                <a:lnTo>
                  <a:pt x="314" y="423"/>
                </a:lnTo>
                <a:lnTo>
                  <a:pt x="311" y="423"/>
                </a:lnTo>
                <a:lnTo>
                  <a:pt x="311" y="426"/>
                </a:lnTo>
                <a:lnTo>
                  <a:pt x="311" y="423"/>
                </a:lnTo>
                <a:lnTo>
                  <a:pt x="308" y="423"/>
                </a:lnTo>
                <a:lnTo>
                  <a:pt x="308" y="426"/>
                </a:lnTo>
                <a:lnTo>
                  <a:pt x="311" y="426"/>
                </a:lnTo>
                <a:lnTo>
                  <a:pt x="311" y="428"/>
                </a:lnTo>
                <a:lnTo>
                  <a:pt x="308" y="431"/>
                </a:lnTo>
                <a:lnTo>
                  <a:pt x="306" y="431"/>
                </a:lnTo>
                <a:lnTo>
                  <a:pt x="303" y="431"/>
                </a:lnTo>
                <a:lnTo>
                  <a:pt x="301" y="431"/>
                </a:lnTo>
                <a:lnTo>
                  <a:pt x="301" y="428"/>
                </a:lnTo>
                <a:lnTo>
                  <a:pt x="301" y="426"/>
                </a:lnTo>
                <a:lnTo>
                  <a:pt x="298" y="428"/>
                </a:lnTo>
                <a:lnTo>
                  <a:pt x="295" y="426"/>
                </a:lnTo>
                <a:lnTo>
                  <a:pt x="295" y="423"/>
                </a:lnTo>
                <a:lnTo>
                  <a:pt x="293" y="423"/>
                </a:lnTo>
                <a:lnTo>
                  <a:pt x="295" y="423"/>
                </a:lnTo>
                <a:lnTo>
                  <a:pt x="295" y="420"/>
                </a:lnTo>
                <a:lnTo>
                  <a:pt x="293" y="420"/>
                </a:lnTo>
                <a:lnTo>
                  <a:pt x="293" y="418"/>
                </a:lnTo>
                <a:lnTo>
                  <a:pt x="290" y="418"/>
                </a:lnTo>
                <a:lnTo>
                  <a:pt x="290" y="415"/>
                </a:lnTo>
                <a:lnTo>
                  <a:pt x="288" y="415"/>
                </a:lnTo>
                <a:lnTo>
                  <a:pt x="288" y="412"/>
                </a:lnTo>
                <a:lnTo>
                  <a:pt x="285" y="412"/>
                </a:lnTo>
                <a:lnTo>
                  <a:pt x="285" y="415"/>
                </a:lnTo>
                <a:lnTo>
                  <a:pt x="285" y="412"/>
                </a:lnTo>
                <a:lnTo>
                  <a:pt x="285" y="415"/>
                </a:lnTo>
                <a:lnTo>
                  <a:pt x="285" y="412"/>
                </a:lnTo>
                <a:lnTo>
                  <a:pt x="285" y="415"/>
                </a:lnTo>
                <a:lnTo>
                  <a:pt x="285" y="412"/>
                </a:lnTo>
                <a:lnTo>
                  <a:pt x="282" y="412"/>
                </a:lnTo>
                <a:lnTo>
                  <a:pt x="285" y="412"/>
                </a:lnTo>
                <a:lnTo>
                  <a:pt x="285" y="410"/>
                </a:lnTo>
                <a:lnTo>
                  <a:pt x="282" y="410"/>
                </a:lnTo>
                <a:lnTo>
                  <a:pt x="282" y="407"/>
                </a:lnTo>
                <a:lnTo>
                  <a:pt x="280" y="407"/>
                </a:lnTo>
                <a:lnTo>
                  <a:pt x="280" y="405"/>
                </a:lnTo>
                <a:lnTo>
                  <a:pt x="282" y="405"/>
                </a:lnTo>
                <a:lnTo>
                  <a:pt x="282" y="402"/>
                </a:lnTo>
                <a:lnTo>
                  <a:pt x="282" y="399"/>
                </a:lnTo>
                <a:lnTo>
                  <a:pt x="282" y="402"/>
                </a:lnTo>
                <a:lnTo>
                  <a:pt x="280" y="402"/>
                </a:lnTo>
                <a:lnTo>
                  <a:pt x="280" y="399"/>
                </a:lnTo>
                <a:lnTo>
                  <a:pt x="277" y="399"/>
                </a:lnTo>
                <a:lnTo>
                  <a:pt x="277" y="397"/>
                </a:lnTo>
                <a:lnTo>
                  <a:pt x="277" y="394"/>
                </a:lnTo>
                <a:lnTo>
                  <a:pt x="277" y="397"/>
                </a:lnTo>
                <a:lnTo>
                  <a:pt x="274" y="397"/>
                </a:lnTo>
                <a:lnTo>
                  <a:pt x="274" y="394"/>
                </a:lnTo>
                <a:lnTo>
                  <a:pt x="272" y="394"/>
                </a:lnTo>
                <a:lnTo>
                  <a:pt x="274" y="394"/>
                </a:lnTo>
                <a:lnTo>
                  <a:pt x="272" y="394"/>
                </a:lnTo>
                <a:lnTo>
                  <a:pt x="272" y="392"/>
                </a:lnTo>
                <a:lnTo>
                  <a:pt x="269" y="392"/>
                </a:lnTo>
                <a:lnTo>
                  <a:pt x="272" y="392"/>
                </a:lnTo>
                <a:lnTo>
                  <a:pt x="269" y="392"/>
                </a:lnTo>
                <a:lnTo>
                  <a:pt x="267" y="392"/>
                </a:lnTo>
                <a:lnTo>
                  <a:pt x="267" y="389"/>
                </a:lnTo>
                <a:lnTo>
                  <a:pt x="267" y="386"/>
                </a:lnTo>
                <a:lnTo>
                  <a:pt x="267" y="384"/>
                </a:lnTo>
                <a:lnTo>
                  <a:pt x="267" y="381"/>
                </a:lnTo>
                <a:lnTo>
                  <a:pt x="267" y="379"/>
                </a:lnTo>
                <a:lnTo>
                  <a:pt x="269" y="379"/>
                </a:lnTo>
                <a:lnTo>
                  <a:pt x="269" y="376"/>
                </a:lnTo>
                <a:lnTo>
                  <a:pt x="269" y="373"/>
                </a:lnTo>
                <a:lnTo>
                  <a:pt x="272" y="373"/>
                </a:lnTo>
                <a:lnTo>
                  <a:pt x="269" y="373"/>
                </a:lnTo>
                <a:lnTo>
                  <a:pt x="269" y="371"/>
                </a:lnTo>
                <a:lnTo>
                  <a:pt x="269" y="373"/>
                </a:lnTo>
                <a:lnTo>
                  <a:pt x="269" y="371"/>
                </a:lnTo>
                <a:lnTo>
                  <a:pt x="269" y="368"/>
                </a:lnTo>
                <a:lnTo>
                  <a:pt x="267" y="368"/>
                </a:lnTo>
                <a:lnTo>
                  <a:pt x="264" y="368"/>
                </a:lnTo>
                <a:lnTo>
                  <a:pt x="261" y="368"/>
                </a:lnTo>
                <a:lnTo>
                  <a:pt x="261" y="365"/>
                </a:lnTo>
                <a:lnTo>
                  <a:pt x="259" y="365"/>
                </a:lnTo>
                <a:lnTo>
                  <a:pt x="259" y="363"/>
                </a:lnTo>
                <a:lnTo>
                  <a:pt x="259" y="365"/>
                </a:lnTo>
                <a:lnTo>
                  <a:pt x="259" y="363"/>
                </a:lnTo>
                <a:lnTo>
                  <a:pt x="259" y="365"/>
                </a:lnTo>
                <a:lnTo>
                  <a:pt x="259" y="363"/>
                </a:lnTo>
                <a:lnTo>
                  <a:pt x="259" y="360"/>
                </a:lnTo>
                <a:lnTo>
                  <a:pt x="261" y="360"/>
                </a:lnTo>
                <a:lnTo>
                  <a:pt x="261" y="363"/>
                </a:lnTo>
                <a:lnTo>
                  <a:pt x="264" y="363"/>
                </a:lnTo>
                <a:lnTo>
                  <a:pt x="267" y="363"/>
                </a:lnTo>
                <a:lnTo>
                  <a:pt x="267" y="360"/>
                </a:lnTo>
                <a:lnTo>
                  <a:pt x="269" y="360"/>
                </a:lnTo>
                <a:lnTo>
                  <a:pt x="272" y="360"/>
                </a:lnTo>
                <a:lnTo>
                  <a:pt x="274" y="360"/>
                </a:lnTo>
                <a:lnTo>
                  <a:pt x="277" y="360"/>
                </a:lnTo>
                <a:lnTo>
                  <a:pt x="280" y="360"/>
                </a:lnTo>
                <a:lnTo>
                  <a:pt x="282" y="360"/>
                </a:lnTo>
                <a:lnTo>
                  <a:pt x="282" y="363"/>
                </a:lnTo>
                <a:lnTo>
                  <a:pt x="285" y="363"/>
                </a:lnTo>
                <a:lnTo>
                  <a:pt x="285" y="365"/>
                </a:lnTo>
                <a:lnTo>
                  <a:pt x="288" y="365"/>
                </a:lnTo>
                <a:lnTo>
                  <a:pt x="290" y="365"/>
                </a:lnTo>
                <a:lnTo>
                  <a:pt x="293" y="365"/>
                </a:lnTo>
                <a:lnTo>
                  <a:pt x="290" y="365"/>
                </a:lnTo>
                <a:lnTo>
                  <a:pt x="293" y="365"/>
                </a:lnTo>
                <a:lnTo>
                  <a:pt x="293" y="363"/>
                </a:lnTo>
                <a:lnTo>
                  <a:pt x="293" y="360"/>
                </a:lnTo>
                <a:lnTo>
                  <a:pt x="293" y="358"/>
                </a:lnTo>
                <a:lnTo>
                  <a:pt x="290" y="355"/>
                </a:lnTo>
                <a:lnTo>
                  <a:pt x="288" y="352"/>
                </a:lnTo>
                <a:lnTo>
                  <a:pt x="285" y="352"/>
                </a:lnTo>
                <a:lnTo>
                  <a:pt x="288" y="352"/>
                </a:lnTo>
                <a:lnTo>
                  <a:pt x="290" y="350"/>
                </a:lnTo>
                <a:lnTo>
                  <a:pt x="288" y="350"/>
                </a:lnTo>
                <a:lnTo>
                  <a:pt x="288" y="347"/>
                </a:lnTo>
                <a:lnTo>
                  <a:pt x="288" y="350"/>
                </a:lnTo>
                <a:lnTo>
                  <a:pt x="288" y="347"/>
                </a:lnTo>
                <a:lnTo>
                  <a:pt x="285" y="347"/>
                </a:lnTo>
                <a:lnTo>
                  <a:pt x="285" y="345"/>
                </a:lnTo>
                <a:lnTo>
                  <a:pt x="282" y="345"/>
                </a:lnTo>
                <a:lnTo>
                  <a:pt x="285" y="345"/>
                </a:lnTo>
                <a:lnTo>
                  <a:pt x="282" y="345"/>
                </a:lnTo>
                <a:lnTo>
                  <a:pt x="282" y="342"/>
                </a:lnTo>
                <a:lnTo>
                  <a:pt x="280" y="342"/>
                </a:lnTo>
                <a:lnTo>
                  <a:pt x="280" y="339"/>
                </a:lnTo>
                <a:lnTo>
                  <a:pt x="277" y="339"/>
                </a:lnTo>
                <a:lnTo>
                  <a:pt x="274" y="339"/>
                </a:lnTo>
                <a:lnTo>
                  <a:pt x="274" y="337"/>
                </a:lnTo>
                <a:lnTo>
                  <a:pt x="272" y="337"/>
                </a:lnTo>
                <a:lnTo>
                  <a:pt x="272" y="334"/>
                </a:lnTo>
                <a:lnTo>
                  <a:pt x="269" y="334"/>
                </a:lnTo>
                <a:lnTo>
                  <a:pt x="269" y="337"/>
                </a:lnTo>
                <a:lnTo>
                  <a:pt x="267" y="337"/>
                </a:lnTo>
                <a:lnTo>
                  <a:pt x="267" y="334"/>
                </a:lnTo>
                <a:lnTo>
                  <a:pt x="267" y="337"/>
                </a:lnTo>
                <a:lnTo>
                  <a:pt x="267" y="334"/>
                </a:lnTo>
                <a:lnTo>
                  <a:pt x="264" y="334"/>
                </a:lnTo>
                <a:lnTo>
                  <a:pt x="264" y="337"/>
                </a:lnTo>
                <a:lnTo>
                  <a:pt x="264" y="334"/>
                </a:lnTo>
                <a:lnTo>
                  <a:pt x="261" y="334"/>
                </a:lnTo>
                <a:lnTo>
                  <a:pt x="261" y="332"/>
                </a:lnTo>
                <a:lnTo>
                  <a:pt x="259" y="332"/>
                </a:lnTo>
                <a:lnTo>
                  <a:pt x="259" y="329"/>
                </a:lnTo>
                <a:lnTo>
                  <a:pt x="261" y="329"/>
                </a:lnTo>
                <a:lnTo>
                  <a:pt x="261" y="326"/>
                </a:lnTo>
                <a:lnTo>
                  <a:pt x="259" y="326"/>
                </a:lnTo>
                <a:lnTo>
                  <a:pt x="259" y="324"/>
                </a:lnTo>
                <a:lnTo>
                  <a:pt x="259" y="321"/>
                </a:lnTo>
                <a:lnTo>
                  <a:pt x="256" y="321"/>
                </a:lnTo>
                <a:lnTo>
                  <a:pt x="256" y="318"/>
                </a:lnTo>
                <a:lnTo>
                  <a:pt x="254" y="318"/>
                </a:lnTo>
                <a:lnTo>
                  <a:pt x="254" y="316"/>
                </a:lnTo>
                <a:lnTo>
                  <a:pt x="251" y="316"/>
                </a:lnTo>
                <a:lnTo>
                  <a:pt x="248" y="316"/>
                </a:lnTo>
                <a:lnTo>
                  <a:pt x="248" y="313"/>
                </a:lnTo>
                <a:lnTo>
                  <a:pt x="248" y="316"/>
                </a:lnTo>
                <a:lnTo>
                  <a:pt x="248" y="313"/>
                </a:lnTo>
                <a:lnTo>
                  <a:pt x="246" y="313"/>
                </a:lnTo>
                <a:lnTo>
                  <a:pt x="246" y="316"/>
                </a:lnTo>
                <a:lnTo>
                  <a:pt x="246" y="318"/>
                </a:lnTo>
                <a:lnTo>
                  <a:pt x="243" y="318"/>
                </a:lnTo>
                <a:lnTo>
                  <a:pt x="243" y="321"/>
                </a:lnTo>
                <a:lnTo>
                  <a:pt x="243" y="324"/>
                </a:lnTo>
                <a:lnTo>
                  <a:pt x="241" y="321"/>
                </a:lnTo>
                <a:lnTo>
                  <a:pt x="238" y="321"/>
                </a:lnTo>
                <a:lnTo>
                  <a:pt x="235" y="321"/>
                </a:lnTo>
                <a:lnTo>
                  <a:pt x="238" y="321"/>
                </a:lnTo>
                <a:lnTo>
                  <a:pt x="235" y="321"/>
                </a:lnTo>
                <a:lnTo>
                  <a:pt x="235" y="318"/>
                </a:lnTo>
                <a:lnTo>
                  <a:pt x="235" y="321"/>
                </a:lnTo>
                <a:lnTo>
                  <a:pt x="235" y="318"/>
                </a:lnTo>
                <a:lnTo>
                  <a:pt x="235" y="321"/>
                </a:lnTo>
                <a:lnTo>
                  <a:pt x="233" y="321"/>
                </a:lnTo>
                <a:lnTo>
                  <a:pt x="233" y="318"/>
                </a:lnTo>
                <a:lnTo>
                  <a:pt x="230" y="318"/>
                </a:lnTo>
                <a:lnTo>
                  <a:pt x="233" y="318"/>
                </a:lnTo>
                <a:lnTo>
                  <a:pt x="230" y="318"/>
                </a:lnTo>
                <a:lnTo>
                  <a:pt x="230" y="316"/>
                </a:lnTo>
                <a:lnTo>
                  <a:pt x="227" y="316"/>
                </a:lnTo>
                <a:lnTo>
                  <a:pt x="227" y="313"/>
                </a:lnTo>
                <a:lnTo>
                  <a:pt x="225" y="316"/>
                </a:lnTo>
                <a:lnTo>
                  <a:pt x="225" y="313"/>
                </a:lnTo>
                <a:lnTo>
                  <a:pt x="227" y="313"/>
                </a:lnTo>
                <a:lnTo>
                  <a:pt x="225" y="313"/>
                </a:lnTo>
                <a:lnTo>
                  <a:pt x="222" y="311"/>
                </a:lnTo>
                <a:lnTo>
                  <a:pt x="222" y="308"/>
                </a:lnTo>
                <a:lnTo>
                  <a:pt x="220" y="311"/>
                </a:lnTo>
                <a:lnTo>
                  <a:pt x="220" y="308"/>
                </a:lnTo>
                <a:lnTo>
                  <a:pt x="222" y="308"/>
                </a:lnTo>
                <a:lnTo>
                  <a:pt x="220" y="308"/>
                </a:lnTo>
                <a:lnTo>
                  <a:pt x="220" y="305"/>
                </a:lnTo>
                <a:lnTo>
                  <a:pt x="217" y="303"/>
                </a:lnTo>
                <a:lnTo>
                  <a:pt x="217" y="300"/>
                </a:lnTo>
                <a:lnTo>
                  <a:pt x="214" y="300"/>
                </a:lnTo>
                <a:lnTo>
                  <a:pt x="212" y="300"/>
                </a:lnTo>
                <a:lnTo>
                  <a:pt x="212" y="298"/>
                </a:lnTo>
                <a:lnTo>
                  <a:pt x="209" y="298"/>
                </a:lnTo>
                <a:lnTo>
                  <a:pt x="209" y="295"/>
                </a:lnTo>
                <a:lnTo>
                  <a:pt x="207" y="295"/>
                </a:lnTo>
                <a:lnTo>
                  <a:pt x="207" y="292"/>
                </a:lnTo>
                <a:lnTo>
                  <a:pt x="204" y="292"/>
                </a:lnTo>
                <a:lnTo>
                  <a:pt x="207" y="292"/>
                </a:lnTo>
                <a:lnTo>
                  <a:pt x="204" y="292"/>
                </a:lnTo>
                <a:lnTo>
                  <a:pt x="207" y="292"/>
                </a:lnTo>
                <a:lnTo>
                  <a:pt x="204" y="290"/>
                </a:lnTo>
                <a:lnTo>
                  <a:pt x="204" y="287"/>
                </a:lnTo>
                <a:lnTo>
                  <a:pt x="204" y="285"/>
                </a:lnTo>
                <a:lnTo>
                  <a:pt x="201" y="285"/>
                </a:lnTo>
                <a:lnTo>
                  <a:pt x="201" y="282"/>
                </a:lnTo>
                <a:lnTo>
                  <a:pt x="201" y="279"/>
                </a:lnTo>
                <a:lnTo>
                  <a:pt x="199" y="279"/>
                </a:lnTo>
                <a:lnTo>
                  <a:pt x="199" y="277"/>
                </a:lnTo>
                <a:lnTo>
                  <a:pt x="199" y="274"/>
                </a:lnTo>
                <a:lnTo>
                  <a:pt x="201" y="274"/>
                </a:lnTo>
                <a:lnTo>
                  <a:pt x="199" y="274"/>
                </a:lnTo>
                <a:lnTo>
                  <a:pt x="201" y="271"/>
                </a:lnTo>
                <a:lnTo>
                  <a:pt x="201" y="269"/>
                </a:lnTo>
                <a:lnTo>
                  <a:pt x="204" y="266"/>
                </a:lnTo>
                <a:lnTo>
                  <a:pt x="207" y="266"/>
                </a:lnTo>
                <a:lnTo>
                  <a:pt x="209" y="264"/>
                </a:lnTo>
                <a:lnTo>
                  <a:pt x="209" y="261"/>
                </a:lnTo>
                <a:lnTo>
                  <a:pt x="209" y="258"/>
                </a:lnTo>
                <a:lnTo>
                  <a:pt x="212" y="258"/>
                </a:lnTo>
                <a:lnTo>
                  <a:pt x="212" y="256"/>
                </a:lnTo>
                <a:lnTo>
                  <a:pt x="212" y="253"/>
                </a:lnTo>
                <a:lnTo>
                  <a:pt x="212" y="251"/>
                </a:lnTo>
                <a:lnTo>
                  <a:pt x="212" y="248"/>
                </a:lnTo>
                <a:lnTo>
                  <a:pt x="214" y="248"/>
                </a:lnTo>
                <a:lnTo>
                  <a:pt x="214" y="245"/>
                </a:lnTo>
                <a:lnTo>
                  <a:pt x="214" y="243"/>
                </a:lnTo>
                <a:lnTo>
                  <a:pt x="217" y="243"/>
                </a:lnTo>
                <a:lnTo>
                  <a:pt x="217" y="240"/>
                </a:lnTo>
                <a:lnTo>
                  <a:pt x="217" y="237"/>
                </a:lnTo>
                <a:lnTo>
                  <a:pt x="220" y="237"/>
                </a:lnTo>
                <a:lnTo>
                  <a:pt x="220" y="240"/>
                </a:lnTo>
                <a:lnTo>
                  <a:pt x="222" y="240"/>
                </a:lnTo>
                <a:lnTo>
                  <a:pt x="222" y="243"/>
                </a:lnTo>
                <a:lnTo>
                  <a:pt x="225" y="243"/>
                </a:lnTo>
                <a:lnTo>
                  <a:pt x="225" y="240"/>
                </a:lnTo>
                <a:lnTo>
                  <a:pt x="227" y="240"/>
                </a:lnTo>
                <a:lnTo>
                  <a:pt x="227" y="243"/>
                </a:lnTo>
                <a:lnTo>
                  <a:pt x="230" y="243"/>
                </a:lnTo>
                <a:lnTo>
                  <a:pt x="233" y="243"/>
                </a:lnTo>
                <a:lnTo>
                  <a:pt x="233" y="240"/>
                </a:lnTo>
                <a:lnTo>
                  <a:pt x="235" y="240"/>
                </a:lnTo>
                <a:lnTo>
                  <a:pt x="238" y="240"/>
                </a:lnTo>
                <a:lnTo>
                  <a:pt x="241" y="237"/>
                </a:lnTo>
                <a:lnTo>
                  <a:pt x="243" y="237"/>
                </a:lnTo>
                <a:lnTo>
                  <a:pt x="243" y="240"/>
                </a:lnTo>
                <a:lnTo>
                  <a:pt x="246" y="240"/>
                </a:lnTo>
                <a:lnTo>
                  <a:pt x="246" y="237"/>
                </a:lnTo>
                <a:lnTo>
                  <a:pt x="248" y="237"/>
                </a:lnTo>
                <a:lnTo>
                  <a:pt x="251" y="237"/>
                </a:lnTo>
                <a:lnTo>
                  <a:pt x="254" y="237"/>
                </a:lnTo>
                <a:lnTo>
                  <a:pt x="254" y="235"/>
                </a:lnTo>
                <a:lnTo>
                  <a:pt x="251" y="235"/>
                </a:lnTo>
                <a:lnTo>
                  <a:pt x="251" y="232"/>
                </a:lnTo>
                <a:lnTo>
                  <a:pt x="248" y="232"/>
                </a:lnTo>
                <a:lnTo>
                  <a:pt x="248" y="230"/>
                </a:lnTo>
                <a:lnTo>
                  <a:pt x="246" y="230"/>
                </a:lnTo>
                <a:lnTo>
                  <a:pt x="243" y="230"/>
                </a:lnTo>
                <a:lnTo>
                  <a:pt x="241" y="230"/>
                </a:lnTo>
                <a:lnTo>
                  <a:pt x="238" y="230"/>
                </a:lnTo>
                <a:lnTo>
                  <a:pt x="238" y="227"/>
                </a:lnTo>
                <a:lnTo>
                  <a:pt x="235" y="227"/>
                </a:lnTo>
                <a:lnTo>
                  <a:pt x="233" y="224"/>
                </a:lnTo>
                <a:lnTo>
                  <a:pt x="230" y="224"/>
                </a:lnTo>
                <a:lnTo>
                  <a:pt x="230" y="222"/>
                </a:lnTo>
                <a:lnTo>
                  <a:pt x="227" y="222"/>
                </a:lnTo>
                <a:lnTo>
                  <a:pt x="227" y="219"/>
                </a:lnTo>
                <a:lnTo>
                  <a:pt x="225" y="219"/>
                </a:lnTo>
                <a:lnTo>
                  <a:pt x="225" y="214"/>
                </a:lnTo>
                <a:lnTo>
                  <a:pt x="227" y="214"/>
                </a:lnTo>
                <a:lnTo>
                  <a:pt x="227" y="211"/>
                </a:lnTo>
                <a:lnTo>
                  <a:pt x="227" y="209"/>
                </a:lnTo>
                <a:lnTo>
                  <a:pt x="227" y="206"/>
                </a:lnTo>
                <a:lnTo>
                  <a:pt x="227" y="204"/>
                </a:lnTo>
                <a:lnTo>
                  <a:pt x="227" y="201"/>
                </a:lnTo>
                <a:lnTo>
                  <a:pt x="227" y="198"/>
                </a:lnTo>
                <a:lnTo>
                  <a:pt x="227" y="196"/>
                </a:lnTo>
                <a:lnTo>
                  <a:pt x="227" y="193"/>
                </a:lnTo>
                <a:lnTo>
                  <a:pt x="227" y="190"/>
                </a:lnTo>
                <a:lnTo>
                  <a:pt x="227" y="188"/>
                </a:lnTo>
                <a:lnTo>
                  <a:pt x="227" y="185"/>
                </a:lnTo>
                <a:lnTo>
                  <a:pt x="227" y="183"/>
                </a:lnTo>
                <a:lnTo>
                  <a:pt x="227" y="180"/>
                </a:lnTo>
                <a:lnTo>
                  <a:pt x="230" y="177"/>
                </a:lnTo>
                <a:lnTo>
                  <a:pt x="230" y="175"/>
                </a:lnTo>
                <a:lnTo>
                  <a:pt x="230" y="172"/>
                </a:lnTo>
                <a:lnTo>
                  <a:pt x="233" y="170"/>
                </a:lnTo>
                <a:lnTo>
                  <a:pt x="233" y="167"/>
                </a:lnTo>
                <a:lnTo>
                  <a:pt x="233" y="164"/>
                </a:lnTo>
                <a:lnTo>
                  <a:pt x="235" y="162"/>
                </a:lnTo>
                <a:lnTo>
                  <a:pt x="235" y="159"/>
                </a:lnTo>
                <a:lnTo>
                  <a:pt x="233" y="159"/>
                </a:lnTo>
                <a:lnTo>
                  <a:pt x="233" y="157"/>
                </a:lnTo>
                <a:lnTo>
                  <a:pt x="233" y="159"/>
                </a:lnTo>
                <a:lnTo>
                  <a:pt x="233" y="157"/>
                </a:lnTo>
                <a:lnTo>
                  <a:pt x="233" y="154"/>
                </a:lnTo>
                <a:lnTo>
                  <a:pt x="235" y="154"/>
                </a:lnTo>
                <a:lnTo>
                  <a:pt x="235" y="151"/>
                </a:lnTo>
                <a:lnTo>
                  <a:pt x="235" y="149"/>
                </a:lnTo>
                <a:lnTo>
                  <a:pt x="235" y="146"/>
                </a:lnTo>
                <a:lnTo>
                  <a:pt x="238" y="146"/>
                </a:lnTo>
                <a:lnTo>
                  <a:pt x="235" y="146"/>
                </a:lnTo>
                <a:lnTo>
                  <a:pt x="235" y="143"/>
                </a:lnTo>
                <a:lnTo>
                  <a:pt x="233" y="143"/>
                </a:lnTo>
                <a:lnTo>
                  <a:pt x="230" y="143"/>
                </a:lnTo>
                <a:lnTo>
                  <a:pt x="230" y="146"/>
                </a:lnTo>
                <a:lnTo>
                  <a:pt x="227" y="149"/>
                </a:lnTo>
                <a:lnTo>
                  <a:pt x="227" y="151"/>
                </a:lnTo>
                <a:lnTo>
                  <a:pt x="225" y="151"/>
                </a:lnTo>
                <a:lnTo>
                  <a:pt x="222" y="151"/>
                </a:lnTo>
                <a:lnTo>
                  <a:pt x="222" y="154"/>
                </a:lnTo>
                <a:lnTo>
                  <a:pt x="220" y="154"/>
                </a:lnTo>
                <a:lnTo>
                  <a:pt x="220" y="157"/>
                </a:lnTo>
                <a:lnTo>
                  <a:pt x="217" y="157"/>
                </a:lnTo>
                <a:lnTo>
                  <a:pt x="217" y="159"/>
                </a:lnTo>
                <a:lnTo>
                  <a:pt x="214" y="159"/>
                </a:lnTo>
                <a:lnTo>
                  <a:pt x="214" y="162"/>
                </a:lnTo>
                <a:lnTo>
                  <a:pt x="212" y="162"/>
                </a:lnTo>
                <a:lnTo>
                  <a:pt x="212" y="159"/>
                </a:lnTo>
                <a:lnTo>
                  <a:pt x="209" y="159"/>
                </a:lnTo>
                <a:lnTo>
                  <a:pt x="209" y="162"/>
                </a:lnTo>
                <a:lnTo>
                  <a:pt x="209" y="159"/>
                </a:lnTo>
                <a:lnTo>
                  <a:pt x="207" y="157"/>
                </a:lnTo>
                <a:lnTo>
                  <a:pt x="204" y="157"/>
                </a:lnTo>
                <a:lnTo>
                  <a:pt x="204" y="154"/>
                </a:lnTo>
                <a:lnTo>
                  <a:pt x="201" y="154"/>
                </a:lnTo>
                <a:lnTo>
                  <a:pt x="199" y="154"/>
                </a:lnTo>
                <a:lnTo>
                  <a:pt x="199" y="151"/>
                </a:lnTo>
                <a:lnTo>
                  <a:pt x="196" y="151"/>
                </a:lnTo>
                <a:lnTo>
                  <a:pt x="194" y="151"/>
                </a:lnTo>
                <a:lnTo>
                  <a:pt x="191" y="151"/>
                </a:lnTo>
                <a:lnTo>
                  <a:pt x="188" y="151"/>
                </a:lnTo>
                <a:lnTo>
                  <a:pt x="188" y="149"/>
                </a:lnTo>
                <a:lnTo>
                  <a:pt x="186" y="149"/>
                </a:lnTo>
                <a:lnTo>
                  <a:pt x="183" y="149"/>
                </a:lnTo>
                <a:lnTo>
                  <a:pt x="180" y="146"/>
                </a:lnTo>
                <a:lnTo>
                  <a:pt x="178" y="146"/>
                </a:lnTo>
                <a:lnTo>
                  <a:pt x="175" y="146"/>
                </a:lnTo>
                <a:lnTo>
                  <a:pt x="175" y="143"/>
                </a:lnTo>
                <a:lnTo>
                  <a:pt x="173" y="143"/>
                </a:lnTo>
                <a:lnTo>
                  <a:pt x="170" y="143"/>
                </a:lnTo>
                <a:lnTo>
                  <a:pt x="167" y="143"/>
                </a:lnTo>
                <a:lnTo>
                  <a:pt x="167" y="141"/>
                </a:lnTo>
                <a:lnTo>
                  <a:pt x="167" y="143"/>
                </a:lnTo>
                <a:lnTo>
                  <a:pt x="167" y="141"/>
                </a:lnTo>
                <a:lnTo>
                  <a:pt x="165" y="141"/>
                </a:lnTo>
                <a:lnTo>
                  <a:pt x="162" y="141"/>
                </a:lnTo>
                <a:lnTo>
                  <a:pt x="160" y="141"/>
                </a:lnTo>
                <a:lnTo>
                  <a:pt x="157" y="141"/>
                </a:lnTo>
                <a:lnTo>
                  <a:pt x="157" y="138"/>
                </a:lnTo>
                <a:lnTo>
                  <a:pt x="154" y="138"/>
                </a:lnTo>
                <a:lnTo>
                  <a:pt x="152" y="138"/>
                </a:lnTo>
                <a:lnTo>
                  <a:pt x="152" y="136"/>
                </a:lnTo>
                <a:lnTo>
                  <a:pt x="149" y="133"/>
                </a:lnTo>
                <a:lnTo>
                  <a:pt x="147" y="133"/>
                </a:lnTo>
                <a:lnTo>
                  <a:pt x="147" y="130"/>
                </a:lnTo>
                <a:lnTo>
                  <a:pt x="144" y="130"/>
                </a:lnTo>
                <a:lnTo>
                  <a:pt x="141" y="130"/>
                </a:lnTo>
                <a:lnTo>
                  <a:pt x="139" y="128"/>
                </a:lnTo>
                <a:lnTo>
                  <a:pt x="139" y="125"/>
                </a:lnTo>
                <a:lnTo>
                  <a:pt x="136" y="125"/>
                </a:lnTo>
                <a:lnTo>
                  <a:pt x="134" y="123"/>
                </a:lnTo>
                <a:lnTo>
                  <a:pt x="134" y="120"/>
                </a:lnTo>
                <a:lnTo>
                  <a:pt x="131" y="120"/>
                </a:lnTo>
                <a:lnTo>
                  <a:pt x="131" y="117"/>
                </a:lnTo>
                <a:lnTo>
                  <a:pt x="128" y="117"/>
                </a:lnTo>
                <a:lnTo>
                  <a:pt x="128" y="115"/>
                </a:lnTo>
                <a:lnTo>
                  <a:pt x="128" y="112"/>
                </a:lnTo>
                <a:lnTo>
                  <a:pt x="128" y="110"/>
                </a:lnTo>
                <a:lnTo>
                  <a:pt x="131" y="110"/>
                </a:lnTo>
                <a:lnTo>
                  <a:pt x="131" y="107"/>
                </a:lnTo>
                <a:lnTo>
                  <a:pt x="134" y="104"/>
                </a:lnTo>
                <a:lnTo>
                  <a:pt x="136" y="104"/>
                </a:lnTo>
                <a:lnTo>
                  <a:pt x="136" y="102"/>
                </a:lnTo>
                <a:lnTo>
                  <a:pt x="136" y="99"/>
                </a:lnTo>
                <a:lnTo>
                  <a:pt x="139" y="99"/>
                </a:lnTo>
                <a:lnTo>
                  <a:pt x="139" y="96"/>
                </a:lnTo>
                <a:lnTo>
                  <a:pt x="136" y="96"/>
                </a:lnTo>
                <a:lnTo>
                  <a:pt x="136" y="94"/>
                </a:lnTo>
                <a:lnTo>
                  <a:pt x="134" y="91"/>
                </a:lnTo>
                <a:lnTo>
                  <a:pt x="131" y="91"/>
                </a:lnTo>
                <a:lnTo>
                  <a:pt x="131" y="94"/>
                </a:lnTo>
                <a:lnTo>
                  <a:pt x="131" y="96"/>
                </a:lnTo>
                <a:lnTo>
                  <a:pt x="128" y="96"/>
                </a:lnTo>
                <a:lnTo>
                  <a:pt x="128" y="99"/>
                </a:lnTo>
                <a:lnTo>
                  <a:pt x="128" y="102"/>
                </a:lnTo>
                <a:lnTo>
                  <a:pt x="128" y="104"/>
                </a:lnTo>
                <a:lnTo>
                  <a:pt x="126" y="104"/>
                </a:lnTo>
                <a:lnTo>
                  <a:pt x="123" y="104"/>
                </a:lnTo>
                <a:lnTo>
                  <a:pt x="123" y="107"/>
                </a:lnTo>
                <a:lnTo>
                  <a:pt x="120" y="107"/>
                </a:lnTo>
                <a:lnTo>
                  <a:pt x="118" y="104"/>
                </a:lnTo>
                <a:lnTo>
                  <a:pt x="118" y="107"/>
                </a:lnTo>
                <a:lnTo>
                  <a:pt x="115" y="107"/>
                </a:lnTo>
                <a:lnTo>
                  <a:pt x="115" y="110"/>
                </a:lnTo>
                <a:lnTo>
                  <a:pt x="113" y="107"/>
                </a:lnTo>
                <a:lnTo>
                  <a:pt x="110" y="107"/>
                </a:lnTo>
                <a:lnTo>
                  <a:pt x="110" y="104"/>
                </a:lnTo>
                <a:lnTo>
                  <a:pt x="107" y="107"/>
                </a:lnTo>
                <a:lnTo>
                  <a:pt x="105" y="107"/>
                </a:lnTo>
                <a:lnTo>
                  <a:pt x="102" y="107"/>
                </a:lnTo>
                <a:lnTo>
                  <a:pt x="102" y="110"/>
                </a:lnTo>
                <a:lnTo>
                  <a:pt x="102" y="112"/>
                </a:lnTo>
                <a:lnTo>
                  <a:pt x="102" y="115"/>
                </a:lnTo>
                <a:lnTo>
                  <a:pt x="100" y="115"/>
                </a:lnTo>
                <a:lnTo>
                  <a:pt x="97" y="115"/>
                </a:lnTo>
                <a:lnTo>
                  <a:pt x="94" y="115"/>
                </a:lnTo>
                <a:lnTo>
                  <a:pt x="94" y="112"/>
                </a:lnTo>
                <a:lnTo>
                  <a:pt x="92" y="112"/>
                </a:lnTo>
                <a:lnTo>
                  <a:pt x="92" y="110"/>
                </a:lnTo>
                <a:lnTo>
                  <a:pt x="89" y="110"/>
                </a:lnTo>
                <a:lnTo>
                  <a:pt x="89" y="107"/>
                </a:lnTo>
                <a:lnTo>
                  <a:pt x="89" y="104"/>
                </a:lnTo>
                <a:lnTo>
                  <a:pt x="89" y="102"/>
                </a:lnTo>
                <a:lnTo>
                  <a:pt x="89" y="99"/>
                </a:lnTo>
                <a:lnTo>
                  <a:pt x="89" y="96"/>
                </a:lnTo>
                <a:lnTo>
                  <a:pt x="89" y="94"/>
                </a:lnTo>
                <a:lnTo>
                  <a:pt x="92" y="94"/>
                </a:lnTo>
                <a:lnTo>
                  <a:pt x="92" y="91"/>
                </a:lnTo>
                <a:lnTo>
                  <a:pt x="92" y="89"/>
                </a:lnTo>
                <a:lnTo>
                  <a:pt x="94" y="89"/>
                </a:lnTo>
                <a:lnTo>
                  <a:pt x="94" y="86"/>
                </a:lnTo>
                <a:lnTo>
                  <a:pt x="94" y="83"/>
                </a:lnTo>
                <a:lnTo>
                  <a:pt x="94" y="81"/>
                </a:lnTo>
                <a:lnTo>
                  <a:pt x="97" y="81"/>
                </a:lnTo>
                <a:lnTo>
                  <a:pt x="94" y="81"/>
                </a:lnTo>
                <a:lnTo>
                  <a:pt x="97" y="81"/>
                </a:lnTo>
                <a:lnTo>
                  <a:pt x="97" y="78"/>
                </a:lnTo>
                <a:lnTo>
                  <a:pt x="97" y="76"/>
                </a:lnTo>
                <a:lnTo>
                  <a:pt x="97" y="73"/>
                </a:lnTo>
                <a:lnTo>
                  <a:pt x="97" y="70"/>
                </a:lnTo>
                <a:lnTo>
                  <a:pt x="97" y="68"/>
                </a:lnTo>
                <a:lnTo>
                  <a:pt x="97" y="65"/>
                </a:lnTo>
                <a:lnTo>
                  <a:pt x="100" y="65"/>
                </a:lnTo>
                <a:lnTo>
                  <a:pt x="102" y="62"/>
                </a:lnTo>
                <a:lnTo>
                  <a:pt x="105" y="62"/>
                </a:lnTo>
                <a:lnTo>
                  <a:pt x="105" y="60"/>
                </a:lnTo>
                <a:lnTo>
                  <a:pt x="105" y="57"/>
                </a:lnTo>
                <a:lnTo>
                  <a:pt x="105" y="55"/>
                </a:lnTo>
                <a:lnTo>
                  <a:pt x="102" y="55"/>
                </a:lnTo>
                <a:lnTo>
                  <a:pt x="105" y="55"/>
                </a:lnTo>
                <a:lnTo>
                  <a:pt x="105" y="52"/>
                </a:lnTo>
                <a:lnTo>
                  <a:pt x="107" y="52"/>
                </a:lnTo>
                <a:lnTo>
                  <a:pt x="107" y="49"/>
                </a:lnTo>
                <a:lnTo>
                  <a:pt x="105" y="52"/>
                </a:lnTo>
                <a:lnTo>
                  <a:pt x="102" y="52"/>
                </a:lnTo>
                <a:lnTo>
                  <a:pt x="102" y="49"/>
                </a:lnTo>
                <a:lnTo>
                  <a:pt x="102" y="52"/>
                </a:lnTo>
                <a:lnTo>
                  <a:pt x="102" y="55"/>
                </a:lnTo>
                <a:lnTo>
                  <a:pt x="100" y="55"/>
                </a:lnTo>
                <a:lnTo>
                  <a:pt x="97" y="55"/>
                </a:lnTo>
                <a:lnTo>
                  <a:pt x="94" y="55"/>
                </a:lnTo>
                <a:lnTo>
                  <a:pt x="94" y="52"/>
                </a:lnTo>
                <a:lnTo>
                  <a:pt x="92" y="52"/>
                </a:lnTo>
                <a:lnTo>
                  <a:pt x="89" y="52"/>
                </a:lnTo>
                <a:lnTo>
                  <a:pt x="87" y="52"/>
                </a:lnTo>
                <a:lnTo>
                  <a:pt x="87" y="49"/>
                </a:lnTo>
                <a:lnTo>
                  <a:pt x="87" y="47"/>
                </a:lnTo>
                <a:lnTo>
                  <a:pt x="87" y="44"/>
                </a:lnTo>
                <a:lnTo>
                  <a:pt x="84" y="44"/>
                </a:lnTo>
                <a:lnTo>
                  <a:pt x="84" y="42"/>
                </a:lnTo>
                <a:lnTo>
                  <a:pt x="84" y="39"/>
                </a:lnTo>
                <a:lnTo>
                  <a:pt x="87" y="39"/>
                </a:lnTo>
                <a:lnTo>
                  <a:pt x="89" y="39"/>
                </a:lnTo>
                <a:lnTo>
                  <a:pt x="89" y="36"/>
                </a:lnTo>
                <a:lnTo>
                  <a:pt x="92" y="36"/>
                </a:lnTo>
                <a:lnTo>
                  <a:pt x="92" y="34"/>
                </a:lnTo>
                <a:lnTo>
                  <a:pt x="89" y="34"/>
                </a:lnTo>
                <a:lnTo>
                  <a:pt x="87" y="34"/>
                </a:lnTo>
                <a:lnTo>
                  <a:pt x="84" y="34"/>
                </a:lnTo>
                <a:lnTo>
                  <a:pt x="84" y="36"/>
                </a:lnTo>
                <a:lnTo>
                  <a:pt x="84" y="34"/>
                </a:lnTo>
                <a:lnTo>
                  <a:pt x="81" y="31"/>
                </a:lnTo>
                <a:lnTo>
                  <a:pt x="81" y="29"/>
                </a:lnTo>
                <a:lnTo>
                  <a:pt x="81" y="26"/>
                </a:lnTo>
                <a:lnTo>
                  <a:pt x="81" y="23"/>
                </a:lnTo>
                <a:lnTo>
                  <a:pt x="84" y="23"/>
                </a:lnTo>
                <a:lnTo>
                  <a:pt x="87" y="23"/>
                </a:lnTo>
                <a:lnTo>
                  <a:pt x="87" y="21"/>
                </a:lnTo>
                <a:lnTo>
                  <a:pt x="89" y="21"/>
                </a:lnTo>
                <a:lnTo>
                  <a:pt x="92" y="18"/>
                </a:lnTo>
                <a:lnTo>
                  <a:pt x="94" y="18"/>
                </a:lnTo>
                <a:lnTo>
                  <a:pt x="97" y="18"/>
                </a:lnTo>
                <a:lnTo>
                  <a:pt x="97" y="15"/>
                </a:lnTo>
                <a:lnTo>
                  <a:pt x="97" y="13"/>
                </a:lnTo>
                <a:lnTo>
                  <a:pt x="100" y="13"/>
                </a:lnTo>
                <a:lnTo>
                  <a:pt x="102" y="13"/>
                </a:lnTo>
                <a:lnTo>
                  <a:pt x="102" y="15"/>
                </a:lnTo>
                <a:lnTo>
                  <a:pt x="102" y="13"/>
                </a:lnTo>
                <a:lnTo>
                  <a:pt x="105" y="13"/>
                </a:lnTo>
                <a:lnTo>
                  <a:pt x="105" y="15"/>
                </a:lnTo>
                <a:lnTo>
                  <a:pt x="107" y="15"/>
                </a:lnTo>
                <a:lnTo>
                  <a:pt x="107" y="18"/>
                </a:lnTo>
                <a:lnTo>
                  <a:pt x="110" y="18"/>
                </a:lnTo>
                <a:lnTo>
                  <a:pt x="110" y="21"/>
                </a:lnTo>
                <a:lnTo>
                  <a:pt x="110" y="23"/>
                </a:lnTo>
                <a:lnTo>
                  <a:pt x="110" y="26"/>
                </a:lnTo>
                <a:lnTo>
                  <a:pt x="110" y="23"/>
                </a:lnTo>
                <a:lnTo>
                  <a:pt x="113" y="23"/>
                </a:lnTo>
                <a:lnTo>
                  <a:pt x="110" y="23"/>
                </a:lnTo>
                <a:lnTo>
                  <a:pt x="113" y="23"/>
                </a:lnTo>
                <a:lnTo>
                  <a:pt x="113" y="21"/>
                </a:lnTo>
                <a:lnTo>
                  <a:pt x="113" y="18"/>
                </a:lnTo>
                <a:lnTo>
                  <a:pt x="115" y="18"/>
                </a:lnTo>
                <a:lnTo>
                  <a:pt x="113" y="15"/>
                </a:lnTo>
                <a:lnTo>
                  <a:pt x="115" y="18"/>
                </a:lnTo>
                <a:lnTo>
                  <a:pt x="115" y="15"/>
                </a:lnTo>
                <a:lnTo>
                  <a:pt x="115" y="13"/>
                </a:lnTo>
                <a:lnTo>
                  <a:pt x="115" y="10"/>
                </a:lnTo>
                <a:lnTo>
                  <a:pt x="115" y="8"/>
                </a:lnTo>
                <a:lnTo>
                  <a:pt x="115" y="5"/>
                </a:lnTo>
                <a:lnTo>
                  <a:pt x="118" y="5"/>
                </a:lnTo>
                <a:lnTo>
                  <a:pt x="105" y="8"/>
                </a:lnTo>
                <a:lnTo>
                  <a:pt x="105" y="5"/>
                </a:lnTo>
                <a:lnTo>
                  <a:pt x="102" y="5"/>
                </a:lnTo>
                <a:lnTo>
                  <a:pt x="100" y="5"/>
                </a:lnTo>
                <a:lnTo>
                  <a:pt x="97" y="5"/>
                </a:lnTo>
                <a:lnTo>
                  <a:pt x="94" y="5"/>
                </a:lnTo>
                <a:lnTo>
                  <a:pt x="94" y="8"/>
                </a:lnTo>
                <a:lnTo>
                  <a:pt x="92" y="8"/>
                </a:lnTo>
                <a:lnTo>
                  <a:pt x="89" y="8"/>
                </a:lnTo>
                <a:lnTo>
                  <a:pt x="89" y="5"/>
                </a:lnTo>
                <a:lnTo>
                  <a:pt x="89" y="8"/>
                </a:lnTo>
                <a:lnTo>
                  <a:pt x="89" y="5"/>
                </a:lnTo>
                <a:lnTo>
                  <a:pt x="87" y="8"/>
                </a:lnTo>
                <a:lnTo>
                  <a:pt x="89" y="5"/>
                </a:lnTo>
                <a:lnTo>
                  <a:pt x="87" y="5"/>
                </a:lnTo>
                <a:lnTo>
                  <a:pt x="87" y="2"/>
                </a:lnTo>
                <a:lnTo>
                  <a:pt x="84" y="5"/>
                </a:lnTo>
                <a:lnTo>
                  <a:pt x="87" y="2"/>
                </a:lnTo>
                <a:lnTo>
                  <a:pt x="84" y="2"/>
                </a:lnTo>
                <a:lnTo>
                  <a:pt x="81" y="2"/>
                </a:lnTo>
                <a:lnTo>
                  <a:pt x="81" y="5"/>
                </a:lnTo>
                <a:lnTo>
                  <a:pt x="81" y="2"/>
                </a:lnTo>
                <a:lnTo>
                  <a:pt x="81" y="0"/>
                </a:lnTo>
                <a:lnTo>
                  <a:pt x="79" y="0"/>
                </a:lnTo>
                <a:lnTo>
                  <a:pt x="76" y="0"/>
                </a:lnTo>
                <a:lnTo>
                  <a:pt x="76" y="2"/>
                </a:lnTo>
                <a:lnTo>
                  <a:pt x="73" y="2"/>
                </a:lnTo>
                <a:lnTo>
                  <a:pt x="71" y="5"/>
                </a:lnTo>
                <a:lnTo>
                  <a:pt x="68" y="5"/>
                </a:lnTo>
                <a:lnTo>
                  <a:pt x="68" y="8"/>
                </a:lnTo>
                <a:lnTo>
                  <a:pt x="68" y="10"/>
                </a:lnTo>
                <a:lnTo>
                  <a:pt x="68" y="8"/>
                </a:lnTo>
                <a:lnTo>
                  <a:pt x="66" y="8"/>
                </a:lnTo>
                <a:lnTo>
                  <a:pt x="63" y="8"/>
                </a:lnTo>
                <a:lnTo>
                  <a:pt x="63" y="10"/>
                </a:lnTo>
                <a:lnTo>
                  <a:pt x="60" y="10"/>
                </a:lnTo>
                <a:lnTo>
                  <a:pt x="58" y="10"/>
                </a:lnTo>
                <a:lnTo>
                  <a:pt x="58" y="13"/>
                </a:lnTo>
                <a:lnTo>
                  <a:pt x="55" y="13"/>
                </a:lnTo>
                <a:lnTo>
                  <a:pt x="58" y="13"/>
                </a:lnTo>
                <a:lnTo>
                  <a:pt x="55" y="13"/>
                </a:lnTo>
                <a:lnTo>
                  <a:pt x="53" y="13"/>
                </a:lnTo>
                <a:lnTo>
                  <a:pt x="50" y="13"/>
                </a:lnTo>
                <a:lnTo>
                  <a:pt x="50" y="10"/>
                </a:lnTo>
                <a:lnTo>
                  <a:pt x="47" y="10"/>
                </a:lnTo>
                <a:lnTo>
                  <a:pt x="45" y="10"/>
                </a:lnTo>
                <a:lnTo>
                  <a:pt x="42" y="10"/>
                </a:lnTo>
                <a:lnTo>
                  <a:pt x="40" y="10"/>
                </a:lnTo>
                <a:lnTo>
                  <a:pt x="40" y="13"/>
                </a:lnTo>
                <a:lnTo>
                  <a:pt x="37" y="13"/>
                </a:lnTo>
                <a:lnTo>
                  <a:pt x="34" y="13"/>
                </a:lnTo>
                <a:lnTo>
                  <a:pt x="32" y="13"/>
                </a:lnTo>
                <a:lnTo>
                  <a:pt x="32" y="15"/>
                </a:lnTo>
                <a:lnTo>
                  <a:pt x="29" y="15"/>
                </a:lnTo>
                <a:lnTo>
                  <a:pt x="26" y="15"/>
                </a:lnTo>
                <a:lnTo>
                  <a:pt x="24" y="15"/>
                </a:lnTo>
                <a:lnTo>
                  <a:pt x="21" y="15"/>
                </a:lnTo>
                <a:lnTo>
                  <a:pt x="21" y="18"/>
                </a:lnTo>
                <a:lnTo>
                  <a:pt x="19" y="18"/>
                </a:lnTo>
                <a:lnTo>
                  <a:pt x="19" y="21"/>
                </a:lnTo>
                <a:lnTo>
                  <a:pt x="19" y="26"/>
                </a:lnTo>
                <a:lnTo>
                  <a:pt x="19" y="29"/>
                </a:lnTo>
                <a:lnTo>
                  <a:pt x="19" y="31"/>
                </a:lnTo>
                <a:lnTo>
                  <a:pt x="19" y="34"/>
                </a:lnTo>
                <a:lnTo>
                  <a:pt x="19" y="36"/>
                </a:lnTo>
                <a:lnTo>
                  <a:pt x="21" y="36"/>
                </a:lnTo>
                <a:lnTo>
                  <a:pt x="21" y="39"/>
                </a:lnTo>
                <a:lnTo>
                  <a:pt x="19" y="42"/>
                </a:lnTo>
                <a:lnTo>
                  <a:pt x="16" y="42"/>
                </a:lnTo>
                <a:lnTo>
                  <a:pt x="16" y="44"/>
                </a:lnTo>
                <a:lnTo>
                  <a:pt x="13" y="44"/>
                </a:lnTo>
                <a:lnTo>
                  <a:pt x="16" y="44"/>
                </a:lnTo>
                <a:lnTo>
                  <a:pt x="13" y="44"/>
                </a:lnTo>
                <a:lnTo>
                  <a:pt x="13" y="47"/>
                </a:lnTo>
                <a:lnTo>
                  <a:pt x="13" y="44"/>
                </a:lnTo>
                <a:lnTo>
                  <a:pt x="11" y="44"/>
                </a:lnTo>
                <a:lnTo>
                  <a:pt x="11" y="42"/>
                </a:lnTo>
                <a:lnTo>
                  <a:pt x="8" y="42"/>
                </a:lnTo>
                <a:lnTo>
                  <a:pt x="8" y="39"/>
                </a:lnTo>
                <a:lnTo>
                  <a:pt x="8" y="42"/>
                </a:lnTo>
                <a:lnTo>
                  <a:pt x="6" y="42"/>
                </a:lnTo>
                <a:lnTo>
                  <a:pt x="8" y="44"/>
                </a:lnTo>
                <a:lnTo>
                  <a:pt x="8" y="47"/>
                </a:lnTo>
                <a:lnTo>
                  <a:pt x="8" y="49"/>
                </a:lnTo>
                <a:lnTo>
                  <a:pt x="6" y="49"/>
                </a:lnTo>
                <a:lnTo>
                  <a:pt x="6" y="52"/>
                </a:lnTo>
                <a:lnTo>
                  <a:pt x="3" y="52"/>
                </a:lnTo>
                <a:lnTo>
                  <a:pt x="3" y="55"/>
                </a:lnTo>
                <a:lnTo>
                  <a:pt x="6" y="55"/>
                </a:lnTo>
                <a:lnTo>
                  <a:pt x="8" y="55"/>
                </a:lnTo>
                <a:lnTo>
                  <a:pt x="8" y="52"/>
                </a:lnTo>
                <a:lnTo>
                  <a:pt x="11" y="52"/>
                </a:lnTo>
                <a:lnTo>
                  <a:pt x="11" y="55"/>
                </a:lnTo>
                <a:lnTo>
                  <a:pt x="11" y="57"/>
                </a:lnTo>
                <a:lnTo>
                  <a:pt x="11" y="60"/>
                </a:lnTo>
                <a:lnTo>
                  <a:pt x="11" y="62"/>
                </a:lnTo>
                <a:lnTo>
                  <a:pt x="8" y="62"/>
                </a:lnTo>
                <a:lnTo>
                  <a:pt x="6" y="62"/>
                </a:lnTo>
                <a:lnTo>
                  <a:pt x="6" y="65"/>
                </a:lnTo>
                <a:lnTo>
                  <a:pt x="8" y="65"/>
                </a:lnTo>
                <a:lnTo>
                  <a:pt x="8" y="68"/>
                </a:lnTo>
                <a:lnTo>
                  <a:pt x="8" y="70"/>
                </a:lnTo>
                <a:lnTo>
                  <a:pt x="11" y="70"/>
                </a:lnTo>
                <a:lnTo>
                  <a:pt x="13" y="70"/>
                </a:lnTo>
                <a:lnTo>
                  <a:pt x="16" y="70"/>
                </a:lnTo>
                <a:lnTo>
                  <a:pt x="19" y="70"/>
                </a:lnTo>
                <a:lnTo>
                  <a:pt x="19" y="73"/>
                </a:lnTo>
                <a:lnTo>
                  <a:pt x="21" y="73"/>
                </a:lnTo>
                <a:lnTo>
                  <a:pt x="21" y="76"/>
                </a:lnTo>
                <a:lnTo>
                  <a:pt x="24" y="76"/>
                </a:lnTo>
                <a:lnTo>
                  <a:pt x="24" y="78"/>
                </a:lnTo>
                <a:lnTo>
                  <a:pt x="24" y="81"/>
                </a:lnTo>
                <a:lnTo>
                  <a:pt x="21" y="81"/>
                </a:lnTo>
                <a:lnTo>
                  <a:pt x="21" y="83"/>
                </a:lnTo>
                <a:lnTo>
                  <a:pt x="21" y="86"/>
                </a:lnTo>
                <a:lnTo>
                  <a:pt x="19" y="86"/>
                </a:lnTo>
                <a:lnTo>
                  <a:pt x="19" y="83"/>
                </a:lnTo>
                <a:lnTo>
                  <a:pt x="16" y="83"/>
                </a:lnTo>
                <a:lnTo>
                  <a:pt x="16" y="81"/>
                </a:lnTo>
                <a:lnTo>
                  <a:pt x="13" y="81"/>
                </a:lnTo>
                <a:lnTo>
                  <a:pt x="11" y="81"/>
                </a:lnTo>
                <a:lnTo>
                  <a:pt x="8" y="81"/>
                </a:lnTo>
                <a:lnTo>
                  <a:pt x="8" y="83"/>
                </a:lnTo>
                <a:lnTo>
                  <a:pt x="8" y="86"/>
                </a:lnTo>
                <a:lnTo>
                  <a:pt x="6" y="86"/>
                </a:lnTo>
                <a:lnTo>
                  <a:pt x="3" y="86"/>
                </a:lnTo>
                <a:lnTo>
                  <a:pt x="3" y="83"/>
                </a:lnTo>
                <a:lnTo>
                  <a:pt x="0" y="83"/>
                </a:lnTo>
                <a:lnTo>
                  <a:pt x="0" y="81"/>
                </a:lnTo>
              </a:path>
            </a:pathLst>
          </a:custGeom>
          <a:noFill/>
          <a:ln w="4763">
            <a:solidFill>
              <a:srgbClr val="6E6E6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54" name="Freeform 218"/>
          <p:cNvSpPr>
            <a:spLocks/>
          </p:cNvSpPr>
          <p:nvPr/>
        </p:nvSpPr>
        <p:spPr bwMode="auto">
          <a:xfrm>
            <a:off x="6392008" y="2771775"/>
            <a:ext cx="668215" cy="666750"/>
          </a:xfrm>
          <a:custGeom>
            <a:avLst/>
            <a:gdLst>
              <a:gd name="T0" fmla="*/ 438 w 456"/>
              <a:gd name="T1" fmla="*/ 112 h 420"/>
              <a:gd name="T2" fmla="*/ 417 w 456"/>
              <a:gd name="T3" fmla="*/ 88 h 420"/>
              <a:gd name="T4" fmla="*/ 407 w 456"/>
              <a:gd name="T5" fmla="*/ 86 h 420"/>
              <a:gd name="T6" fmla="*/ 391 w 456"/>
              <a:gd name="T7" fmla="*/ 104 h 420"/>
              <a:gd name="T8" fmla="*/ 389 w 456"/>
              <a:gd name="T9" fmla="*/ 86 h 420"/>
              <a:gd name="T10" fmla="*/ 375 w 456"/>
              <a:gd name="T11" fmla="*/ 73 h 420"/>
              <a:gd name="T12" fmla="*/ 362 w 456"/>
              <a:gd name="T13" fmla="*/ 67 h 420"/>
              <a:gd name="T14" fmla="*/ 355 w 456"/>
              <a:gd name="T15" fmla="*/ 52 h 420"/>
              <a:gd name="T16" fmla="*/ 339 w 456"/>
              <a:gd name="T17" fmla="*/ 75 h 420"/>
              <a:gd name="T18" fmla="*/ 310 w 456"/>
              <a:gd name="T19" fmla="*/ 57 h 420"/>
              <a:gd name="T20" fmla="*/ 295 w 456"/>
              <a:gd name="T21" fmla="*/ 36 h 420"/>
              <a:gd name="T22" fmla="*/ 284 w 456"/>
              <a:gd name="T23" fmla="*/ 18 h 420"/>
              <a:gd name="T24" fmla="*/ 263 w 456"/>
              <a:gd name="T25" fmla="*/ 7 h 420"/>
              <a:gd name="T26" fmla="*/ 237 w 456"/>
              <a:gd name="T27" fmla="*/ 20 h 420"/>
              <a:gd name="T28" fmla="*/ 227 w 456"/>
              <a:gd name="T29" fmla="*/ 20 h 420"/>
              <a:gd name="T30" fmla="*/ 203 w 456"/>
              <a:gd name="T31" fmla="*/ 26 h 420"/>
              <a:gd name="T32" fmla="*/ 193 w 456"/>
              <a:gd name="T33" fmla="*/ 57 h 420"/>
              <a:gd name="T34" fmla="*/ 190 w 456"/>
              <a:gd name="T35" fmla="*/ 94 h 420"/>
              <a:gd name="T36" fmla="*/ 182 w 456"/>
              <a:gd name="T37" fmla="*/ 135 h 420"/>
              <a:gd name="T38" fmla="*/ 143 w 456"/>
              <a:gd name="T39" fmla="*/ 156 h 420"/>
              <a:gd name="T40" fmla="*/ 174 w 456"/>
              <a:gd name="T41" fmla="*/ 180 h 420"/>
              <a:gd name="T42" fmla="*/ 172 w 456"/>
              <a:gd name="T43" fmla="*/ 208 h 420"/>
              <a:gd name="T44" fmla="*/ 159 w 456"/>
              <a:gd name="T45" fmla="*/ 229 h 420"/>
              <a:gd name="T46" fmla="*/ 154 w 456"/>
              <a:gd name="T47" fmla="*/ 253 h 420"/>
              <a:gd name="T48" fmla="*/ 161 w 456"/>
              <a:gd name="T49" fmla="*/ 282 h 420"/>
              <a:gd name="T50" fmla="*/ 172 w 456"/>
              <a:gd name="T51" fmla="*/ 300 h 420"/>
              <a:gd name="T52" fmla="*/ 185 w 456"/>
              <a:gd name="T53" fmla="*/ 321 h 420"/>
              <a:gd name="T54" fmla="*/ 208 w 456"/>
              <a:gd name="T55" fmla="*/ 334 h 420"/>
              <a:gd name="T56" fmla="*/ 198 w 456"/>
              <a:gd name="T57" fmla="*/ 355 h 420"/>
              <a:gd name="T58" fmla="*/ 203 w 456"/>
              <a:gd name="T59" fmla="*/ 381 h 420"/>
              <a:gd name="T60" fmla="*/ 185 w 456"/>
              <a:gd name="T61" fmla="*/ 391 h 420"/>
              <a:gd name="T62" fmla="*/ 180 w 456"/>
              <a:gd name="T63" fmla="*/ 415 h 420"/>
              <a:gd name="T64" fmla="*/ 164 w 456"/>
              <a:gd name="T65" fmla="*/ 397 h 420"/>
              <a:gd name="T66" fmla="*/ 151 w 456"/>
              <a:gd name="T67" fmla="*/ 368 h 420"/>
              <a:gd name="T68" fmla="*/ 151 w 456"/>
              <a:gd name="T69" fmla="*/ 352 h 420"/>
              <a:gd name="T70" fmla="*/ 154 w 456"/>
              <a:gd name="T71" fmla="*/ 334 h 420"/>
              <a:gd name="T72" fmla="*/ 133 w 456"/>
              <a:gd name="T73" fmla="*/ 357 h 420"/>
              <a:gd name="T74" fmla="*/ 109 w 456"/>
              <a:gd name="T75" fmla="*/ 357 h 420"/>
              <a:gd name="T76" fmla="*/ 101 w 456"/>
              <a:gd name="T77" fmla="*/ 368 h 420"/>
              <a:gd name="T78" fmla="*/ 101 w 456"/>
              <a:gd name="T79" fmla="*/ 344 h 420"/>
              <a:gd name="T80" fmla="*/ 117 w 456"/>
              <a:gd name="T81" fmla="*/ 329 h 420"/>
              <a:gd name="T82" fmla="*/ 138 w 456"/>
              <a:gd name="T83" fmla="*/ 303 h 420"/>
              <a:gd name="T84" fmla="*/ 135 w 456"/>
              <a:gd name="T85" fmla="*/ 271 h 420"/>
              <a:gd name="T86" fmla="*/ 117 w 456"/>
              <a:gd name="T87" fmla="*/ 235 h 420"/>
              <a:gd name="T88" fmla="*/ 83 w 456"/>
              <a:gd name="T89" fmla="*/ 219 h 420"/>
              <a:gd name="T90" fmla="*/ 88 w 456"/>
              <a:gd name="T91" fmla="*/ 245 h 420"/>
              <a:gd name="T92" fmla="*/ 78 w 456"/>
              <a:gd name="T93" fmla="*/ 253 h 420"/>
              <a:gd name="T94" fmla="*/ 62 w 456"/>
              <a:gd name="T95" fmla="*/ 255 h 420"/>
              <a:gd name="T96" fmla="*/ 60 w 456"/>
              <a:gd name="T97" fmla="*/ 271 h 420"/>
              <a:gd name="T98" fmla="*/ 57 w 456"/>
              <a:gd name="T99" fmla="*/ 284 h 420"/>
              <a:gd name="T100" fmla="*/ 52 w 456"/>
              <a:gd name="T101" fmla="*/ 308 h 420"/>
              <a:gd name="T102" fmla="*/ 44 w 456"/>
              <a:gd name="T103" fmla="*/ 303 h 420"/>
              <a:gd name="T104" fmla="*/ 31 w 456"/>
              <a:gd name="T105" fmla="*/ 316 h 420"/>
              <a:gd name="T106" fmla="*/ 28 w 456"/>
              <a:gd name="T107" fmla="*/ 357 h 420"/>
              <a:gd name="T108" fmla="*/ 41 w 456"/>
              <a:gd name="T109" fmla="*/ 370 h 420"/>
              <a:gd name="T110" fmla="*/ 57 w 456"/>
              <a:gd name="T111" fmla="*/ 368 h 420"/>
              <a:gd name="T112" fmla="*/ 75 w 456"/>
              <a:gd name="T113" fmla="*/ 378 h 420"/>
              <a:gd name="T114" fmla="*/ 91 w 456"/>
              <a:gd name="T115" fmla="*/ 402 h 420"/>
              <a:gd name="T116" fmla="*/ 101 w 456"/>
              <a:gd name="T117" fmla="*/ 415 h 420"/>
              <a:gd name="T118" fmla="*/ 125 w 456"/>
              <a:gd name="T119" fmla="*/ 417 h 4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456" h="420">
                <a:moveTo>
                  <a:pt x="456" y="99"/>
                </a:moveTo>
                <a:lnTo>
                  <a:pt x="456" y="96"/>
                </a:lnTo>
                <a:lnTo>
                  <a:pt x="454" y="96"/>
                </a:lnTo>
                <a:lnTo>
                  <a:pt x="451" y="96"/>
                </a:lnTo>
                <a:lnTo>
                  <a:pt x="449" y="96"/>
                </a:lnTo>
                <a:lnTo>
                  <a:pt x="446" y="96"/>
                </a:lnTo>
                <a:lnTo>
                  <a:pt x="446" y="94"/>
                </a:lnTo>
                <a:lnTo>
                  <a:pt x="446" y="96"/>
                </a:lnTo>
                <a:lnTo>
                  <a:pt x="443" y="96"/>
                </a:lnTo>
                <a:lnTo>
                  <a:pt x="443" y="99"/>
                </a:lnTo>
                <a:lnTo>
                  <a:pt x="443" y="101"/>
                </a:lnTo>
                <a:lnTo>
                  <a:pt x="443" y="104"/>
                </a:lnTo>
                <a:lnTo>
                  <a:pt x="443" y="107"/>
                </a:lnTo>
                <a:lnTo>
                  <a:pt x="441" y="107"/>
                </a:lnTo>
                <a:lnTo>
                  <a:pt x="441" y="109"/>
                </a:lnTo>
                <a:lnTo>
                  <a:pt x="438" y="109"/>
                </a:lnTo>
                <a:lnTo>
                  <a:pt x="438" y="112"/>
                </a:lnTo>
                <a:lnTo>
                  <a:pt x="436" y="112"/>
                </a:lnTo>
                <a:lnTo>
                  <a:pt x="433" y="112"/>
                </a:lnTo>
                <a:lnTo>
                  <a:pt x="430" y="112"/>
                </a:lnTo>
                <a:lnTo>
                  <a:pt x="428" y="112"/>
                </a:lnTo>
                <a:lnTo>
                  <a:pt x="428" y="109"/>
                </a:lnTo>
                <a:lnTo>
                  <a:pt x="428" y="107"/>
                </a:lnTo>
                <a:lnTo>
                  <a:pt x="428" y="104"/>
                </a:lnTo>
                <a:lnTo>
                  <a:pt x="428" y="101"/>
                </a:lnTo>
                <a:lnTo>
                  <a:pt x="428" y="99"/>
                </a:lnTo>
                <a:lnTo>
                  <a:pt x="430" y="99"/>
                </a:lnTo>
                <a:lnTo>
                  <a:pt x="430" y="96"/>
                </a:lnTo>
                <a:lnTo>
                  <a:pt x="428" y="94"/>
                </a:lnTo>
                <a:lnTo>
                  <a:pt x="425" y="94"/>
                </a:lnTo>
                <a:lnTo>
                  <a:pt x="422" y="94"/>
                </a:lnTo>
                <a:lnTo>
                  <a:pt x="422" y="91"/>
                </a:lnTo>
                <a:lnTo>
                  <a:pt x="420" y="91"/>
                </a:lnTo>
                <a:lnTo>
                  <a:pt x="417" y="88"/>
                </a:lnTo>
                <a:lnTo>
                  <a:pt x="417" y="86"/>
                </a:lnTo>
                <a:lnTo>
                  <a:pt x="417" y="83"/>
                </a:lnTo>
                <a:lnTo>
                  <a:pt x="415" y="86"/>
                </a:lnTo>
                <a:lnTo>
                  <a:pt x="415" y="83"/>
                </a:lnTo>
                <a:lnTo>
                  <a:pt x="415" y="80"/>
                </a:lnTo>
                <a:lnTo>
                  <a:pt x="412" y="80"/>
                </a:lnTo>
                <a:lnTo>
                  <a:pt x="412" y="78"/>
                </a:lnTo>
                <a:lnTo>
                  <a:pt x="409" y="75"/>
                </a:lnTo>
                <a:lnTo>
                  <a:pt x="409" y="73"/>
                </a:lnTo>
                <a:lnTo>
                  <a:pt x="407" y="73"/>
                </a:lnTo>
                <a:lnTo>
                  <a:pt x="407" y="70"/>
                </a:lnTo>
                <a:lnTo>
                  <a:pt x="404" y="73"/>
                </a:lnTo>
                <a:lnTo>
                  <a:pt x="404" y="75"/>
                </a:lnTo>
                <a:lnTo>
                  <a:pt x="407" y="78"/>
                </a:lnTo>
                <a:lnTo>
                  <a:pt x="407" y="80"/>
                </a:lnTo>
                <a:lnTo>
                  <a:pt x="407" y="83"/>
                </a:lnTo>
                <a:lnTo>
                  <a:pt x="407" y="86"/>
                </a:lnTo>
                <a:lnTo>
                  <a:pt x="407" y="88"/>
                </a:lnTo>
                <a:lnTo>
                  <a:pt x="409" y="88"/>
                </a:lnTo>
                <a:lnTo>
                  <a:pt x="409" y="91"/>
                </a:lnTo>
                <a:lnTo>
                  <a:pt x="412" y="91"/>
                </a:lnTo>
                <a:lnTo>
                  <a:pt x="412" y="94"/>
                </a:lnTo>
                <a:lnTo>
                  <a:pt x="412" y="96"/>
                </a:lnTo>
                <a:lnTo>
                  <a:pt x="412" y="99"/>
                </a:lnTo>
                <a:lnTo>
                  <a:pt x="412" y="101"/>
                </a:lnTo>
                <a:lnTo>
                  <a:pt x="409" y="101"/>
                </a:lnTo>
                <a:lnTo>
                  <a:pt x="407" y="101"/>
                </a:lnTo>
                <a:lnTo>
                  <a:pt x="404" y="101"/>
                </a:lnTo>
                <a:lnTo>
                  <a:pt x="404" y="104"/>
                </a:lnTo>
                <a:lnTo>
                  <a:pt x="402" y="104"/>
                </a:lnTo>
                <a:lnTo>
                  <a:pt x="399" y="104"/>
                </a:lnTo>
                <a:lnTo>
                  <a:pt x="396" y="104"/>
                </a:lnTo>
                <a:lnTo>
                  <a:pt x="394" y="104"/>
                </a:lnTo>
                <a:lnTo>
                  <a:pt x="391" y="104"/>
                </a:lnTo>
                <a:lnTo>
                  <a:pt x="389" y="104"/>
                </a:lnTo>
                <a:lnTo>
                  <a:pt x="389" y="107"/>
                </a:lnTo>
                <a:lnTo>
                  <a:pt x="386" y="109"/>
                </a:lnTo>
                <a:lnTo>
                  <a:pt x="386" y="112"/>
                </a:lnTo>
                <a:lnTo>
                  <a:pt x="383" y="112"/>
                </a:lnTo>
                <a:lnTo>
                  <a:pt x="381" y="112"/>
                </a:lnTo>
                <a:lnTo>
                  <a:pt x="381" y="109"/>
                </a:lnTo>
                <a:lnTo>
                  <a:pt x="381" y="107"/>
                </a:lnTo>
                <a:lnTo>
                  <a:pt x="383" y="104"/>
                </a:lnTo>
                <a:lnTo>
                  <a:pt x="383" y="101"/>
                </a:lnTo>
                <a:lnTo>
                  <a:pt x="386" y="101"/>
                </a:lnTo>
                <a:lnTo>
                  <a:pt x="386" y="99"/>
                </a:lnTo>
                <a:lnTo>
                  <a:pt x="389" y="96"/>
                </a:lnTo>
                <a:lnTo>
                  <a:pt x="389" y="94"/>
                </a:lnTo>
                <a:lnTo>
                  <a:pt x="389" y="91"/>
                </a:lnTo>
                <a:lnTo>
                  <a:pt x="389" y="88"/>
                </a:lnTo>
                <a:lnTo>
                  <a:pt x="389" y="86"/>
                </a:lnTo>
                <a:lnTo>
                  <a:pt x="386" y="86"/>
                </a:lnTo>
                <a:lnTo>
                  <a:pt x="386" y="83"/>
                </a:lnTo>
                <a:lnTo>
                  <a:pt x="383" y="83"/>
                </a:lnTo>
                <a:lnTo>
                  <a:pt x="386" y="83"/>
                </a:lnTo>
                <a:lnTo>
                  <a:pt x="378" y="86"/>
                </a:lnTo>
                <a:lnTo>
                  <a:pt x="375" y="86"/>
                </a:lnTo>
                <a:lnTo>
                  <a:pt x="378" y="86"/>
                </a:lnTo>
                <a:lnTo>
                  <a:pt x="386" y="83"/>
                </a:lnTo>
                <a:lnTo>
                  <a:pt x="386" y="80"/>
                </a:lnTo>
                <a:lnTo>
                  <a:pt x="386" y="78"/>
                </a:lnTo>
                <a:lnTo>
                  <a:pt x="383" y="78"/>
                </a:lnTo>
                <a:lnTo>
                  <a:pt x="383" y="80"/>
                </a:lnTo>
                <a:lnTo>
                  <a:pt x="383" y="78"/>
                </a:lnTo>
                <a:lnTo>
                  <a:pt x="381" y="75"/>
                </a:lnTo>
                <a:lnTo>
                  <a:pt x="381" y="73"/>
                </a:lnTo>
                <a:lnTo>
                  <a:pt x="378" y="73"/>
                </a:lnTo>
                <a:lnTo>
                  <a:pt x="375" y="73"/>
                </a:lnTo>
                <a:lnTo>
                  <a:pt x="378" y="73"/>
                </a:lnTo>
                <a:lnTo>
                  <a:pt x="378" y="75"/>
                </a:lnTo>
                <a:lnTo>
                  <a:pt x="375" y="75"/>
                </a:lnTo>
                <a:lnTo>
                  <a:pt x="375" y="73"/>
                </a:lnTo>
                <a:lnTo>
                  <a:pt x="373" y="73"/>
                </a:lnTo>
                <a:lnTo>
                  <a:pt x="373" y="75"/>
                </a:lnTo>
                <a:lnTo>
                  <a:pt x="370" y="75"/>
                </a:lnTo>
                <a:lnTo>
                  <a:pt x="368" y="73"/>
                </a:lnTo>
                <a:lnTo>
                  <a:pt x="368" y="75"/>
                </a:lnTo>
                <a:lnTo>
                  <a:pt x="365" y="73"/>
                </a:lnTo>
                <a:lnTo>
                  <a:pt x="365" y="70"/>
                </a:lnTo>
                <a:lnTo>
                  <a:pt x="362" y="70"/>
                </a:lnTo>
                <a:lnTo>
                  <a:pt x="365" y="70"/>
                </a:lnTo>
                <a:lnTo>
                  <a:pt x="362" y="70"/>
                </a:lnTo>
                <a:lnTo>
                  <a:pt x="365" y="70"/>
                </a:lnTo>
                <a:lnTo>
                  <a:pt x="362" y="70"/>
                </a:lnTo>
                <a:lnTo>
                  <a:pt x="362" y="67"/>
                </a:lnTo>
                <a:lnTo>
                  <a:pt x="362" y="65"/>
                </a:lnTo>
                <a:lnTo>
                  <a:pt x="365" y="65"/>
                </a:lnTo>
                <a:lnTo>
                  <a:pt x="365" y="62"/>
                </a:lnTo>
                <a:lnTo>
                  <a:pt x="365" y="60"/>
                </a:lnTo>
                <a:lnTo>
                  <a:pt x="365" y="57"/>
                </a:lnTo>
                <a:lnTo>
                  <a:pt x="365" y="54"/>
                </a:lnTo>
                <a:lnTo>
                  <a:pt x="362" y="54"/>
                </a:lnTo>
                <a:lnTo>
                  <a:pt x="362" y="52"/>
                </a:lnTo>
                <a:lnTo>
                  <a:pt x="362" y="49"/>
                </a:lnTo>
                <a:lnTo>
                  <a:pt x="360" y="49"/>
                </a:lnTo>
                <a:lnTo>
                  <a:pt x="357" y="49"/>
                </a:lnTo>
                <a:lnTo>
                  <a:pt x="357" y="52"/>
                </a:lnTo>
                <a:lnTo>
                  <a:pt x="355" y="52"/>
                </a:lnTo>
                <a:lnTo>
                  <a:pt x="355" y="54"/>
                </a:lnTo>
                <a:lnTo>
                  <a:pt x="357" y="54"/>
                </a:lnTo>
                <a:lnTo>
                  <a:pt x="355" y="54"/>
                </a:lnTo>
                <a:lnTo>
                  <a:pt x="355" y="52"/>
                </a:lnTo>
                <a:lnTo>
                  <a:pt x="355" y="54"/>
                </a:lnTo>
                <a:lnTo>
                  <a:pt x="352" y="54"/>
                </a:lnTo>
                <a:lnTo>
                  <a:pt x="352" y="52"/>
                </a:lnTo>
                <a:lnTo>
                  <a:pt x="352" y="54"/>
                </a:lnTo>
                <a:lnTo>
                  <a:pt x="352" y="57"/>
                </a:lnTo>
                <a:lnTo>
                  <a:pt x="352" y="60"/>
                </a:lnTo>
                <a:lnTo>
                  <a:pt x="352" y="62"/>
                </a:lnTo>
                <a:lnTo>
                  <a:pt x="349" y="62"/>
                </a:lnTo>
                <a:lnTo>
                  <a:pt x="349" y="65"/>
                </a:lnTo>
                <a:lnTo>
                  <a:pt x="349" y="67"/>
                </a:lnTo>
                <a:lnTo>
                  <a:pt x="347" y="67"/>
                </a:lnTo>
                <a:lnTo>
                  <a:pt x="347" y="70"/>
                </a:lnTo>
                <a:lnTo>
                  <a:pt x="347" y="73"/>
                </a:lnTo>
                <a:lnTo>
                  <a:pt x="344" y="73"/>
                </a:lnTo>
                <a:lnTo>
                  <a:pt x="342" y="73"/>
                </a:lnTo>
                <a:lnTo>
                  <a:pt x="339" y="73"/>
                </a:lnTo>
                <a:lnTo>
                  <a:pt x="339" y="75"/>
                </a:lnTo>
                <a:lnTo>
                  <a:pt x="336" y="75"/>
                </a:lnTo>
                <a:lnTo>
                  <a:pt x="334" y="75"/>
                </a:lnTo>
                <a:lnTo>
                  <a:pt x="334" y="73"/>
                </a:lnTo>
                <a:lnTo>
                  <a:pt x="331" y="73"/>
                </a:lnTo>
                <a:lnTo>
                  <a:pt x="328" y="73"/>
                </a:lnTo>
                <a:lnTo>
                  <a:pt x="328" y="70"/>
                </a:lnTo>
                <a:lnTo>
                  <a:pt x="326" y="70"/>
                </a:lnTo>
                <a:lnTo>
                  <a:pt x="323" y="67"/>
                </a:lnTo>
                <a:lnTo>
                  <a:pt x="321" y="67"/>
                </a:lnTo>
                <a:lnTo>
                  <a:pt x="321" y="65"/>
                </a:lnTo>
                <a:lnTo>
                  <a:pt x="318" y="65"/>
                </a:lnTo>
                <a:lnTo>
                  <a:pt x="315" y="65"/>
                </a:lnTo>
                <a:lnTo>
                  <a:pt x="315" y="62"/>
                </a:lnTo>
                <a:lnTo>
                  <a:pt x="313" y="62"/>
                </a:lnTo>
                <a:lnTo>
                  <a:pt x="313" y="60"/>
                </a:lnTo>
                <a:lnTo>
                  <a:pt x="310" y="60"/>
                </a:lnTo>
                <a:lnTo>
                  <a:pt x="310" y="57"/>
                </a:lnTo>
                <a:lnTo>
                  <a:pt x="310" y="54"/>
                </a:lnTo>
                <a:lnTo>
                  <a:pt x="308" y="54"/>
                </a:lnTo>
                <a:lnTo>
                  <a:pt x="308" y="52"/>
                </a:lnTo>
                <a:lnTo>
                  <a:pt x="308" y="49"/>
                </a:lnTo>
                <a:lnTo>
                  <a:pt x="305" y="49"/>
                </a:lnTo>
                <a:lnTo>
                  <a:pt x="305" y="47"/>
                </a:lnTo>
                <a:lnTo>
                  <a:pt x="305" y="44"/>
                </a:lnTo>
                <a:lnTo>
                  <a:pt x="302" y="44"/>
                </a:lnTo>
                <a:lnTo>
                  <a:pt x="302" y="41"/>
                </a:lnTo>
                <a:lnTo>
                  <a:pt x="302" y="39"/>
                </a:lnTo>
                <a:lnTo>
                  <a:pt x="302" y="36"/>
                </a:lnTo>
                <a:lnTo>
                  <a:pt x="300" y="36"/>
                </a:lnTo>
                <a:lnTo>
                  <a:pt x="300" y="33"/>
                </a:lnTo>
                <a:lnTo>
                  <a:pt x="297" y="33"/>
                </a:lnTo>
                <a:lnTo>
                  <a:pt x="297" y="36"/>
                </a:lnTo>
                <a:lnTo>
                  <a:pt x="295" y="39"/>
                </a:lnTo>
                <a:lnTo>
                  <a:pt x="295" y="36"/>
                </a:lnTo>
                <a:lnTo>
                  <a:pt x="297" y="36"/>
                </a:lnTo>
                <a:lnTo>
                  <a:pt x="297" y="33"/>
                </a:lnTo>
                <a:lnTo>
                  <a:pt x="300" y="33"/>
                </a:lnTo>
                <a:lnTo>
                  <a:pt x="300" y="31"/>
                </a:lnTo>
                <a:lnTo>
                  <a:pt x="300" y="28"/>
                </a:lnTo>
                <a:lnTo>
                  <a:pt x="300" y="26"/>
                </a:lnTo>
                <a:lnTo>
                  <a:pt x="300" y="23"/>
                </a:lnTo>
                <a:lnTo>
                  <a:pt x="297" y="23"/>
                </a:lnTo>
                <a:lnTo>
                  <a:pt x="297" y="20"/>
                </a:lnTo>
                <a:lnTo>
                  <a:pt x="295" y="20"/>
                </a:lnTo>
                <a:lnTo>
                  <a:pt x="295" y="18"/>
                </a:lnTo>
                <a:lnTo>
                  <a:pt x="292" y="18"/>
                </a:lnTo>
                <a:lnTo>
                  <a:pt x="289" y="18"/>
                </a:lnTo>
                <a:lnTo>
                  <a:pt x="287" y="18"/>
                </a:lnTo>
                <a:lnTo>
                  <a:pt x="284" y="18"/>
                </a:lnTo>
                <a:lnTo>
                  <a:pt x="287" y="18"/>
                </a:lnTo>
                <a:lnTo>
                  <a:pt x="284" y="18"/>
                </a:lnTo>
                <a:lnTo>
                  <a:pt x="284" y="15"/>
                </a:lnTo>
                <a:lnTo>
                  <a:pt x="284" y="13"/>
                </a:lnTo>
                <a:lnTo>
                  <a:pt x="284" y="10"/>
                </a:lnTo>
                <a:lnTo>
                  <a:pt x="282" y="10"/>
                </a:lnTo>
                <a:lnTo>
                  <a:pt x="276" y="7"/>
                </a:lnTo>
                <a:lnTo>
                  <a:pt x="276" y="5"/>
                </a:lnTo>
                <a:lnTo>
                  <a:pt x="276" y="2"/>
                </a:lnTo>
                <a:lnTo>
                  <a:pt x="274" y="2"/>
                </a:lnTo>
                <a:lnTo>
                  <a:pt x="274" y="5"/>
                </a:lnTo>
                <a:lnTo>
                  <a:pt x="271" y="5"/>
                </a:lnTo>
                <a:lnTo>
                  <a:pt x="268" y="2"/>
                </a:lnTo>
                <a:lnTo>
                  <a:pt x="268" y="0"/>
                </a:lnTo>
                <a:lnTo>
                  <a:pt x="268" y="2"/>
                </a:lnTo>
                <a:lnTo>
                  <a:pt x="266" y="2"/>
                </a:lnTo>
                <a:lnTo>
                  <a:pt x="266" y="5"/>
                </a:lnTo>
                <a:lnTo>
                  <a:pt x="263" y="5"/>
                </a:lnTo>
                <a:lnTo>
                  <a:pt x="263" y="7"/>
                </a:lnTo>
                <a:lnTo>
                  <a:pt x="261" y="7"/>
                </a:lnTo>
                <a:lnTo>
                  <a:pt x="258" y="7"/>
                </a:lnTo>
                <a:lnTo>
                  <a:pt x="258" y="10"/>
                </a:lnTo>
                <a:lnTo>
                  <a:pt x="255" y="10"/>
                </a:lnTo>
                <a:lnTo>
                  <a:pt x="253" y="10"/>
                </a:lnTo>
                <a:lnTo>
                  <a:pt x="250" y="10"/>
                </a:lnTo>
                <a:lnTo>
                  <a:pt x="248" y="10"/>
                </a:lnTo>
                <a:lnTo>
                  <a:pt x="245" y="10"/>
                </a:lnTo>
                <a:lnTo>
                  <a:pt x="245" y="7"/>
                </a:lnTo>
                <a:lnTo>
                  <a:pt x="245" y="10"/>
                </a:lnTo>
                <a:lnTo>
                  <a:pt x="245" y="13"/>
                </a:lnTo>
                <a:lnTo>
                  <a:pt x="245" y="15"/>
                </a:lnTo>
                <a:lnTo>
                  <a:pt x="245" y="18"/>
                </a:lnTo>
                <a:lnTo>
                  <a:pt x="242" y="18"/>
                </a:lnTo>
                <a:lnTo>
                  <a:pt x="240" y="18"/>
                </a:lnTo>
                <a:lnTo>
                  <a:pt x="240" y="20"/>
                </a:lnTo>
                <a:lnTo>
                  <a:pt x="237" y="20"/>
                </a:lnTo>
                <a:lnTo>
                  <a:pt x="237" y="23"/>
                </a:lnTo>
                <a:lnTo>
                  <a:pt x="235" y="23"/>
                </a:lnTo>
                <a:lnTo>
                  <a:pt x="235" y="26"/>
                </a:lnTo>
                <a:lnTo>
                  <a:pt x="235" y="28"/>
                </a:lnTo>
                <a:lnTo>
                  <a:pt x="232" y="28"/>
                </a:lnTo>
                <a:lnTo>
                  <a:pt x="232" y="31"/>
                </a:lnTo>
                <a:lnTo>
                  <a:pt x="235" y="31"/>
                </a:lnTo>
                <a:lnTo>
                  <a:pt x="232" y="31"/>
                </a:lnTo>
                <a:lnTo>
                  <a:pt x="229" y="33"/>
                </a:lnTo>
                <a:lnTo>
                  <a:pt x="229" y="31"/>
                </a:lnTo>
                <a:lnTo>
                  <a:pt x="227" y="31"/>
                </a:lnTo>
                <a:lnTo>
                  <a:pt x="227" y="28"/>
                </a:lnTo>
                <a:lnTo>
                  <a:pt x="227" y="26"/>
                </a:lnTo>
                <a:lnTo>
                  <a:pt x="229" y="26"/>
                </a:lnTo>
                <a:lnTo>
                  <a:pt x="229" y="23"/>
                </a:lnTo>
                <a:lnTo>
                  <a:pt x="227" y="23"/>
                </a:lnTo>
                <a:lnTo>
                  <a:pt x="227" y="20"/>
                </a:lnTo>
                <a:lnTo>
                  <a:pt x="224" y="20"/>
                </a:lnTo>
                <a:lnTo>
                  <a:pt x="224" y="18"/>
                </a:lnTo>
                <a:lnTo>
                  <a:pt x="221" y="18"/>
                </a:lnTo>
                <a:lnTo>
                  <a:pt x="221" y="15"/>
                </a:lnTo>
                <a:lnTo>
                  <a:pt x="219" y="15"/>
                </a:lnTo>
                <a:lnTo>
                  <a:pt x="216" y="15"/>
                </a:lnTo>
                <a:lnTo>
                  <a:pt x="214" y="13"/>
                </a:lnTo>
                <a:lnTo>
                  <a:pt x="211" y="13"/>
                </a:lnTo>
                <a:lnTo>
                  <a:pt x="211" y="15"/>
                </a:lnTo>
                <a:lnTo>
                  <a:pt x="208" y="15"/>
                </a:lnTo>
                <a:lnTo>
                  <a:pt x="208" y="18"/>
                </a:lnTo>
                <a:lnTo>
                  <a:pt x="206" y="18"/>
                </a:lnTo>
                <a:lnTo>
                  <a:pt x="206" y="20"/>
                </a:lnTo>
                <a:lnTo>
                  <a:pt x="203" y="20"/>
                </a:lnTo>
                <a:lnTo>
                  <a:pt x="201" y="23"/>
                </a:lnTo>
                <a:lnTo>
                  <a:pt x="201" y="26"/>
                </a:lnTo>
                <a:lnTo>
                  <a:pt x="203" y="26"/>
                </a:lnTo>
                <a:lnTo>
                  <a:pt x="201" y="26"/>
                </a:lnTo>
                <a:lnTo>
                  <a:pt x="203" y="26"/>
                </a:lnTo>
                <a:lnTo>
                  <a:pt x="203" y="28"/>
                </a:lnTo>
                <a:lnTo>
                  <a:pt x="201" y="28"/>
                </a:lnTo>
                <a:lnTo>
                  <a:pt x="201" y="31"/>
                </a:lnTo>
                <a:lnTo>
                  <a:pt x="201" y="33"/>
                </a:lnTo>
                <a:lnTo>
                  <a:pt x="198" y="33"/>
                </a:lnTo>
                <a:lnTo>
                  <a:pt x="198" y="36"/>
                </a:lnTo>
                <a:lnTo>
                  <a:pt x="198" y="39"/>
                </a:lnTo>
                <a:lnTo>
                  <a:pt x="195" y="39"/>
                </a:lnTo>
                <a:lnTo>
                  <a:pt x="195" y="41"/>
                </a:lnTo>
                <a:lnTo>
                  <a:pt x="193" y="44"/>
                </a:lnTo>
                <a:lnTo>
                  <a:pt x="193" y="47"/>
                </a:lnTo>
                <a:lnTo>
                  <a:pt x="193" y="49"/>
                </a:lnTo>
                <a:lnTo>
                  <a:pt x="193" y="52"/>
                </a:lnTo>
                <a:lnTo>
                  <a:pt x="193" y="54"/>
                </a:lnTo>
                <a:lnTo>
                  <a:pt x="193" y="57"/>
                </a:lnTo>
                <a:lnTo>
                  <a:pt x="193" y="60"/>
                </a:lnTo>
                <a:lnTo>
                  <a:pt x="190" y="60"/>
                </a:lnTo>
                <a:lnTo>
                  <a:pt x="193" y="62"/>
                </a:lnTo>
                <a:lnTo>
                  <a:pt x="190" y="62"/>
                </a:lnTo>
                <a:lnTo>
                  <a:pt x="190" y="65"/>
                </a:lnTo>
                <a:lnTo>
                  <a:pt x="190" y="67"/>
                </a:lnTo>
                <a:lnTo>
                  <a:pt x="190" y="73"/>
                </a:lnTo>
                <a:lnTo>
                  <a:pt x="190" y="75"/>
                </a:lnTo>
                <a:lnTo>
                  <a:pt x="190" y="78"/>
                </a:lnTo>
                <a:lnTo>
                  <a:pt x="188" y="78"/>
                </a:lnTo>
                <a:lnTo>
                  <a:pt x="188" y="80"/>
                </a:lnTo>
                <a:lnTo>
                  <a:pt x="190" y="80"/>
                </a:lnTo>
                <a:lnTo>
                  <a:pt x="190" y="83"/>
                </a:lnTo>
                <a:lnTo>
                  <a:pt x="190" y="86"/>
                </a:lnTo>
                <a:lnTo>
                  <a:pt x="190" y="88"/>
                </a:lnTo>
                <a:lnTo>
                  <a:pt x="190" y="91"/>
                </a:lnTo>
                <a:lnTo>
                  <a:pt x="190" y="94"/>
                </a:lnTo>
                <a:lnTo>
                  <a:pt x="193" y="96"/>
                </a:lnTo>
                <a:lnTo>
                  <a:pt x="193" y="99"/>
                </a:lnTo>
                <a:lnTo>
                  <a:pt x="195" y="101"/>
                </a:lnTo>
                <a:lnTo>
                  <a:pt x="198" y="104"/>
                </a:lnTo>
                <a:lnTo>
                  <a:pt x="198" y="107"/>
                </a:lnTo>
                <a:lnTo>
                  <a:pt x="201" y="109"/>
                </a:lnTo>
                <a:lnTo>
                  <a:pt x="201" y="112"/>
                </a:lnTo>
                <a:lnTo>
                  <a:pt x="198" y="114"/>
                </a:lnTo>
                <a:lnTo>
                  <a:pt x="190" y="114"/>
                </a:lnTo>
                <a:lnTo>
                  <a:pt x="182" y="122"/>
                </a:lnTo>
                <a:lnTo>
                  <a:pt x="180" y="128"/>
                </a:lnTo>
                <a:lnTo>
                  <a:pt x="177" y="130"/>
                </a:lnTo>
                <a:lnTo>
                  <a:pt x="185" y="135"/>
                </a:lnTo>
                <a:lnTo>
                  <a:pt x="188" y="138"/>
                </a:lnTo>
                <a:lnTo>
                  <a:pt x="185" y="138"/>
                </a:lnTo>
                <a:lnTo>
                  <a:pt x="185" y="135"/>
                </a:lnTo>
                <a:lnTo>
                  <a:pt x="182" y="135"/>
                </a:lnTo>
                <a:lnTo>
                  <a:pt x="177" y="130"/>
                </a:lnTo>
                <a:lnTo>
                  <a:pt x="174" y="133"/>
                </a:lnTo>
                <a:lnTo>
                  <a:pt x="172" y="135"/>
                </a:lnTo>
                <a:lnTo>
                  <a:pt x="172" y="138"/>
                </a:lnTo>
                <a:lnTo>
                  <a:pt x="169" y="138"/>
                </a:lnTo>
                <a:lnTo>
                  <a:pt x="164" y="146"/>
                </a:lnTo>
                <a:lnTo>
                  <a:pt x="161" y="148"/>
                </a:lnTo>
                <a:lnTo>
                  <a:pt x="161" y="151"/>
                </a:lnTo>
                <a:lnTo>
                  <a:pt x="159" y="151"/>
                </a:lnTo>
                <a:lnTo>
                  <a:pt x="154" y="156"/>
                </a:lnTo>
                <a:lnTo>
                  <a:pt x="154" y="154"/>
                </a:lnTo>
                <a:lnTo>
                  <a:pt x="151" y="156"/>
                </a:lnTo>
                <a:lnTo>
                  <a:pt x="148" y="156"/>
                </a:lnTo>
                <a:lnTo>
                  <a:pt x="146" y="156"/>
                </a:lnTo>
                <a:lnTo>
                  <a:pt x="143" y="156"/>
                </a:lnTo>
                <a:lnTo>
                  <a:pt x="143" y="159"/>
                </a:lnTo>
                <a:lnTo>
                  <a:pt x="143" y="156"/>
                </a:lnTo>
                <a:lnTo>
                  <a:pt x="141" y="159"/>
                </a:lnTo>
                <a:lnTo>
                  <a:pt x="138" y="164"/>
                </a:lnTo>
                <a:lnTo>
                  <a:pt x="141" y="164"/>
                </a:lnTo>
                <a:lnTo>
                  <a:pt x="143" y="167"/>
                </a:lnTo>
                <a:lnTo>
                  <a:pt x="148" y="167"/>
                </a:lnTo>
                <a:lnTo>
                  <a:pt x="154" y="169"/>
                </a:lnTo>
                <a:lnTo>
                  <a:pt x="156" y="169"/>
                </a:lnTo>
                <a:lnTo>
                  <a:pt x="159" y="169"/>
                </a:lnTo>
                <a:lnTo>
                  <a:pt x="161" y="169"/>
                </a:lnTo>
                <a:lnTo>
                  <a:pt x="164" y="169"/>
                </a:lnTo>
                <a:lnTo>
                  <a:pt x="167" y="167"/>
                </a:lnTo>
                <a:lnTo>
                  <a:pt x="169" y="167"/>
                </a:lnTo>
                <a:lnTo>
                  <a:pt x="174" y="167"/>
                </a:lnTo>
                <a:lnTo>
                  <a:pt x="177" y="169"/>
                </a:lnTo>
                <a:lnTo>
                  <a:pt x="177" y="172"/>
                </a:lnTo>
                <a:lnTo>
                  <a:pt x="174" y="177"/>
                </a:lnTo>
                <a:lnTo>
                  <a:pt x="174" y="180"/>
                </a:lnTo>
                <a:lnTo>
                  <a:pt x="174" y="182"/>
                </a:lnTo>
                <a:lnTo>
                  <a:pt x="174" y="185"/>
                </a:lnTo>
                <a:lnTo>
                  <a:pt x="172" y="185"/>
                </a:lnTo>
                <a:lnTo>
                  <a:pt x="174" y="188"/>
                </a:lnTo>
                <a:lnTo>
                  <a:pt x="177" y="188"/>
                </a:lnTo>
                <a:lnTo>
                  <a:pt x="177" y="190"/>
                </a:lnTo>
                <a:lnTo>
                  <a:pt x="180" y="190"/>
                </a:lnTo>
                <a:lnTo>
                  <a:pt x="180" y="193"/>
                </a:lnTo>
                <a:lnTo>
                  <a:pt x="180" y="195"/>
                </a:lnTo>
                <a:lnTo>
                  <a:pt x="177" y="195"/>
                </a:lnTo>
                <a:lnTo>
                  <a:pt x="177" y="198"/>
                </a:lnTo>
                <a:lnTo>
                  <a:pt x="177" y="201"/>
                </a:lnTo>
                <a:lnTo>
                  <a:pt x="174" y="201"/>
                </a:lnTo>
                <a:lnTo>
                  <a:pt x="174" y="203"/>
                </a:lnTo>
                <a:lnTo>
                  <a:pt x="174" y="206"/>
                </a:lnTo>
                <a:lnTo>
                  <a:pt x="172" y="206"/>
                </a:lnTo>
                <a:lnTo>
                  <a:pt x="172" y="208"/>
                </a:lnTo>
                <a:lnTo>
                  <a:pt x="172" y="211"/>
                </a:lnTo>
                <a:lnTo>
                  <a:pt x="169" y="211"/>
                </a:lnTo>
                <a:lnTo>
                  <a:pt x="169" y="214"/>
                </a:lnTo>
                <a:lnTo>
                  <a:pt x="169" y="216"/>
                </a:lnTo>
                <a:lnTo>
                  <a:pt x="167" y="216"/>
                </a:lnTo>
                <a:lnTo>
                  <a:pt x="167" y="219"/>
                </a:lnTo>
                <a:lnTo>
                  <a:pt x="164" y="219"/>
                </a:lnTo>
                <a:lnTo>
                  <a:pt x="167" y="219"/>
                </a:lnTo>
                <a:lnTo>
                  <a:pt x="167" y="222"/>
                </a:lnTo>
                <a:lnTo>
                  <a:pt x="164" y="222"/>
                </a:lnTo>
                <a:lnTo>
                  <a:pt x="164" y="219"/>
                </a:lnTo>
                <a:lnTo>
                  <a:pt x="164" y="222"/>
                </a:lnTo>
                <a:lnTo>
                  <a:pt x="164" y="224"/>
                </a:lnTo>
                <a:lnTo>
                  <a:pt x="161" y="224"/>
                </a:lnTo>
                <a:lnTo>
                  <a:pt x="161" y="227"/>
                </a:lnTo>
                <a:lnTo>
                  <a:pt x="159" y="227"/>
                </a:lnTo>
                <a:lnTo>
                  <a:pt x="159" y="229"/>
                </a:lnTo>
                <a:lnTo>
                  <a:pt x="156" y="229"/>
                </a:lnTo>
                <a:lnTo>
                  <a:pt x="156" y="232"/>
                </a:lnTo>
                <a:lnTo>
                  <a:pt x="156" y="235"/>
                </a:lnTo>
                <a:lnTo>
                  <a:pt x="156" y="232"/>
                </a:lnTo>
                <a:lnTo>
                  <a:pt x="156" y="235"/>
                </a:lnTo>
                <a:lnTo>
                  <a:pt x="154" y="235"/>
                </a:lnTo>
                <a:lnTo>
                  <a:pt x="154" y="237"/>
                </a:lnTo>
                <a:lnTo>
                  <a:pt x="151" y="237"/>
                </a:lnTo>
                <a:lnTo>
                  <a:pt x="151" y="240"/>
                </a:lnTo>
                <a:lnTo>
                  <a:pt x="151" y="242"/>
                </a:lnTo>
                <a:lnTo>
                  <a:pt x="154" y="242"/>
                </a:lnTo>
                <a:lnTo>
                  <a:pt x="154" y="245"/>
                </a:lnTo>
                <a:lnTo>
                  <a:pt x="151" y="245"/>
                </a:lnTo>
                <a:lnTo>
                  <a:pt x="154" y="245"/>
                </a:lnTo>
                <a:lnTo>
                  <a:pt x="154" y="248"/>
                </a:lnTo>
                <a:lnTo>
                  <a:pt x="154" y="250"/>
                </a:lnTo>
                <a:lnTo>
                  <a:pt x="154" y="253"/>
                </a:lnTo>
                <a:lnTo>
                  <a:pt x="154" y="255"/>
                </a:lnTo>
                <a:lnTo>
                  <a:pt x="154" y="258"/>
                </a:lnTo>
                <a:lnTo>
                  <a:pt x="156" y="261"/>
                </a:lnTo>
                <a:lnTo>
                  <a:pt x="156" y="263"/>
                </a:lnTo>
                <a:lnTo>
                  <a:pt x="156" y="261"/>
                </a:lnTo>
                <a:lnTo>
                  <a:pt x="156" y="263"/>
                </a:lnTo>
                <a:lnTo>
                  <a:pt x="156" y="266"/>
                </a:lnTo>
                <a:lnTo>
                  <a:pt x="159" y="266"/>
                </a:lnTo>
                <a:lnTo>
                  <a:pt x="159" y="269"/>
                </a:lnTo>
                <a:lnTo>
                  <a:pt x="159" y="271"/>
                </a:lnTo>
                <a:lnTo>
                  <a:pt x="161" y="271"/>
                </a:lnTo>
                <a:lnTo>
                  <a:pt x="161" y="274"/>
                </a:lnTo>
                <a:lnTo>
                  <a:pt x="164" y="274"/>
                </a:lnTo>
                <a:lnTo>
                  <a:pt x="164" y="276"/>
                </a:lnTo>
                <a:lnTo>
                  <a:pt x="161" y="276"/>
                </a:lnTo>
                <a:lnTo>
                  <a:pt x="161" y="279"/>
                </a:lnTo>
                <a:lnTo>
                  <a:pt x="161" y="282"/>
                </a:lnTo>
                <a:lnTo>
                  <a:pt x="161" y="284"/>
                </a:lnTo>
                <a:lnTo>
                  <a:pt x="159" y="284"/>
                </a:lnTo>
                <a:lnTo>
                  <a:pt x="161" y="284"/>
                </a:lnTo>
                <a:lnTo>
                  <a:pt x="161" y="287"/>
                </a:lnTo>
                <a:lnTo>
                  <a:pt x="161" y="289"/>
                </a:lnTo>
                <a:lnTo>
                  <a:pt x="161" y="292"/>
                </a:lnTo>
                <a:lnTo>
                  <a:pt x="164" y="292"/>
                </a:lnTo>
                <a:lnTo>
                  <a:pt x="164" y="295"/>
                </a:lnTo>
                <a:lnTo>
                  <a:pt x="167" y="295"/>
                </a:lnTo>
                <a:lnTo>
                  <a:pt x="167" y="297"/>
                </a:lnTo>
                <a:lnTo>
                  <a:pt x="167" y="295"/>
                </a:lnTo>
                <a:lnTo>
                  <a:pt x="169" y="295"/>
                </a:lnTo>
                <a:lnTo>
                  <a:pt x="172" y="295"/>
                </a:lnTo>
                <a:lnTo>
                  <a:pt x="172" y="297"/>
                </a:lnTo>
                <a:lnTo>
                  <a:pt x="174" y="297"/>
                </a:lnTo>
                <a:lnTo>
                  <a:pt x="174" y="300"/>
                </a:lnTo>
                <a:lnTo>
                  <a:pt x="172" y="300"/>
                </a:lnTo>
                <a:lnTo>
                  <a:pt x="174" y="300"/>
                </a:lnTo>
                <a:lnTo>
                  <a:pt x="174" y="303"/>
                </a:lnTo>
                <a:lnTo>
                  <a:pt x="174" y="305"/>
                </a:lnTo>
                <a:lnTo>
                  <a:pt x="174" y="308"/>
                </a:lnTo>
                <a:lnTo>
                  <a:pt x="177" y="308"/>
                </a:lnTo>
                <a:lnTo>
                  <a:pt x="180" y="308"/>
                </a:lnTo>
                <a:lnTo>
                  <a:pt x="180" y="310"/>
                </a:lnTo>
                <a:lnTo>
                  <a:pt x="180" y="313"/>
                </a:lnTo>
                <a:lnTo>
                  <a:pt x="180" y="316"/>
                </a:lnTo>
                <a:lnTo>
                  <a:pt x="180" y="318"/>
                </a:lnTo>
                <a:lnTo>
                  <a:pt x="180" y="321"/>
                </a:lnTo>
                <a:lnTo>
                  <a:pt x="182" y="321"/>
                </a:lnTo>
                <a:lnTo>
                  <a:pt x="182" y="323"/>
                </a:lnTo>
                <a:lnTo>
                  <a:pt x="185" y="323"/>
                </a:lnTo>
                <a:lnTo>
                  <a:pt x="185" y="321"/>
                </a:lnTo>
                <a:lnTo>
                  <a:pt x="185" y="323"/>
                </a:lnTo>
                <a:lnTo>
                  <a:pt x="185" y="321"/>
                </a:lnTo>
                <a:lnTo>
                  <a:pt x="185" y="323"/>
                </a:lnTo>
                <a:lnTo>
                  <a:pt x="188" y="321"/>
                </a:lnTo>
                <a:lnTo>
                  <a:pt x="188" y="323"/>
                </a:lnTo>
                <a:lnTo>
                  <a:pt x="188" y="321"/>
                </a:lnTo>
                <a:lnTo>
                  <a:pt x="190" y="321"/>
                </a:lnTo>
                <a:lnTo>
                  <a:pt x="190" y="323"/>
                </a:lnTo>
                <a:lnTo>
                  <a:pt x="193" y="323"/>
                </a:lnTo>
                <a:lnTo>
                  <a:pt x="195" y="323"/>
                </a:lnTo>
                <a:lnTo>
                  <a:pt x="198" y="323"/>
                </a:lnTo>
                <a:lnTo>
                  <a:pt x="201" y="323"/>
                </a:lnTo>
                <a:lnTo>
                  <a:pt x="201" y="326"/>
                </a:lnTo>
                <a:lnTo>
                  <a:pt x="201" y="329"/>
                </a:lnTo>
                <a:lnTo>
                  <a:pt x="203" y="329"/>
                </a:lnTo>
                <a:lnTo>
                  <a:pt x="206" y="329"/>
                </a:lnTo>
                <a:lnTo>
                  <a:pt x="208" y="329"/>
                </a:lnTo>
                <a:lnTo>
                  <a:pt x="208" y="331"/>
                </a:lnTo>
                <a:lnTo>
                  <a:pt x="208" y="334"/>
                </a:lnTo>
                <a:lnTo>
                  <a:pt x="211" y="336"/>
                </a:lnTo>
                <a:lnTo>
                  <a:pt x="211" y="339"/>
                </a:lnTo>
                <a:lnTo>
                  <a:pt x="211" y="342"/>
                </a:lnTo>
                <a:lnTo>
                  <a:pt x="211" y="344"/>
                </a:lnTo>
                <a:lnTo>
                  <a:pt x="208" y="344"/>
                </a:lnTo>
                <a:lnTo>
                  <a:pt x="208" y="347"/>
                </a:lnTo>
                <a:lnTo>
                  <a:pt x="206" y="347"/>
                </a:lnTo>
                <a:lnTo>
                  <a:pt x="203" y="347"/>
                </a:lnTo>
                <a:lnTo>
                  <a:pt x="201" y="347"/>
                </a:lnTo>
                <a:lnTo>
                  <a:pt x="201" y="350"/>
                </a:lnTo>
                <a:lnTo>
                  <a:pt x="201" y="347"/>
                </a:lnTo>
                <a:lnTo>
                  <a:pt x="201" y="350"/>
                </a:lnTo>
                <a:lnTo>
                  <a:pt x="198" y="350"/>
                </a:lnTo>
                <a:lnTo>
                  <a:pt x="198" y="352"/>
                </a:lnTo>
                <a:lnTo>
                  <a:pt x="195" y="352"/>
                </a:lnTo>
                <a:lnTo>
                  <a:pt x="198" y="352"/>
                </a:lnTo>
                <a:lnTo>
                  <a:pt x="198" y="355"/>
                </a:lnTo>
                <a:lnTo>
                  <a:pt x="195" y="355"/>
                </a:lnTo>
                <a:lnTo>
                  <a:pt x="195" y="357"/>
                </a:lnTo>
                <a:lnTo>
                  <a:pt x="198" y="357"/>
                </a:lnTo>
                <a:lnTo>
                  <a:pt x="198" y="360"/>
                </a:lnTo>
                <a:lnTo>
                  <a:pt x="198" y="363"/>
                </a:lnTo>
                <a:lnTo>
                  <a:pt x="198" y="365"/>
                </a:lnTo>
                <a:lnTo>
                  <a:pt x="201" y="365"/>
                </a:lnTo>
                <a:lnTo>
                  <a:pt x="201" y="368"/>
                </a:lnTo>
                <a:lnTo>
                  <a:pt x="203" y="370"/>
                </a:lnTo>
                <a:lnTo>
                  <a:pt x="201" y="370"/>
                </a:lnTo>
                <a:lnTo>
                  <a:pt x="203" y="370"/>
                </a:lnTo>
                <a:lnTo>
                  <a:pt x="203" y="373"/>
                </a:lnTo>
                <a:lnTo>
                  <a:pt x="206" y="373"/>
                </a:lnTo>
                <a:lnTo>
                  <a:pt x="206" y="376"/>
                </a:lnTo>
                <a:lnTo>
                  <a:pt x="206" y="378"/>
                </a:lnTo>
                <a:lnTo>
                  <a:pt x="203" y="378"/>
                </a:lnTo>
                <a:lnTo>
                  <a:pt x="203" y="381"/>
                </a:lnTo>
                <a:lnTo>
                  <a:pt x="201" y="381"/>
                </a:lnTo>
                <a:lnTo>
                  <a:pt x="201" y="383"/>
                </a:lnTo>
                <a:lnTo>
                  <a:pt x="198" y="383"/>
                </a:lnTo>
                <a:lnTo>
                  <a:pt x="198" y="381"/>
                </a:lnTo>
                <a:lnTo>
                  <a:pt x="195" y="381"/>
                </a:lnTo>
                <a:lnTo>
                  <a:pt x="195" y="383"/>
                </a:lnTo>
                <a:lnTo>
                  <a:pt x="193" y="383"/>
                </a:lnTo>
                <a:lnTo>
                  <a:pt x="190" y="383"/>
                </a:lnTo>
                <a:lnTo>
                  <a:pt x="188" y="383"/>
                </a:lnTo>
                <a:lnTo>
                  <a:pt x="188" y="386"/>
                </a:lnTo>
                <a:lnTo>
                  <a:pt x="185" y="386"/>
                </a:lnTo>
                <a:lnTo>
                  <a:pt x="185" y="389"/>
                </a:lnTo>
                <a:lnTo>
                  <a:pt x="188" y="389"/>
                </a:lnTo>
                <a:lnTo>
                  <a:pt x="188" y="391"/>
                </a:lnTo>
                <a:lnTo>
                  <a:pt x="188" y="394"/>
                </a:lnTo>
                <a:lnTo>
                  <a:pt x="188" y="391"/>
                </a:lnTo>
                <a:lnTo>
                  <a:pt x="185" y="391"/>
                </a:lnTo>
                <a:lnTo>
                  <a:pt x="185" y="394"/>
                </a:lnTo>
                <a:lnTo>
                  <a:pt x="185" y="397"/>
                </a:lnTo>
                <a:lnTo>
                  <a:pt x="185" y="394"/>
                </a:lnTo>
                <a:lnTo>
                  <a:pt x="182" y="394"/>
                </a:lnTo>
                <a:lnTo>
                  <a:pt x="182" y="397"/>
                </a:lnTo>
                <a:lnTo>
                  <a:pt x="185" y="397"/>
                </a:lnTo>
                <a:lnTo>
                  <a:pt x="185" y="399"/>
                </a:lnTo>
                <a:lnTo>
                  <a:pt x="185" y="402"/>
                </a:lnTo>
                <a:lnTo>
                  <a:pt x="185" y="404"/>
                </a:lnTo>
                <a:lnTo>
                  <a:pt x="182" y="404"/>
                </a:lnTo>
                <a:lnTo>
                  <a:pt x="182" y="407"/>
                </a:lnTo>
                <a:lnTo>
                  <a:pt x="182" y="410"/>
                </a:lnTo>
                <a:lnTo>
                  <a:pt x="182" y="412"/>
                </a:lnTo>
                <a:lnTo>
                  <a:pt x="182" y="415"/>
                </a:lnTo>
                <a:lnTo>
                  <a:pt x="180" y="415"/>
                </a:lnTo>
                <a:lnTo>
                  <a:pt x="180" y="412"/>
                </a:lnTo>
                <a:lnTo>
                  <a:pt x="180" y="415"/>
                </a:lnTo>
                <a:lnTo>
                  <a:pt x="177" y="415"/>
                </a:lnTo>
                <a:lnTo>
                  <a:pt x="180" y="415"/>
                </a:lnTo>
                <a:lnTo>
                  <a:pt x="177" y="415"/>
                </a:lnTo>
                <a:lnTo>
                  <a:pt x="177" y="412"/>
                </a:lnTo>
                <a:lnTo>
                  <a:pt x="174" y="412"/>
                </a:lnTo>
                <a:lnTo>
                  <a:pt x="174" y="410"/>
                </a:lnTo>
                <a:lnTo>
                  <a:pt x="172" y="410"/>
                </a:lnTo>
                <a:lnTo>
                  <a:pt x="169" y="410"/>
                </a:lnTo>
                <a:lnTo>
                  <a:pt x="167" y="410"/>
                </a:lnTo>
                <a:lnTo>
                  <a:pt x="167" y="407"/>
                </a:lnTo>
                <a:lnTo>
                  <a:pt x="169" y="407"/>
                </a:lnTo>
                <a:lnTo>
                  <a:pt x="169" y="404"/>
                </a:lnTo>
                <a:lnTo>
                  <a:pt x="169" y="402"/>
                </a:lnTo>
                <a:lnTo>
                  <a:pt x="167" y="402"/>
                </a:lnTo>
                <a:lnTo>
                  <a:pt x="167" y="399"/>
                </a:lnTo>
                <a:lnTo>
                  <a:pt x="164" y="399"/>
                </a:lnTo>
                <a:lnTo>
                  <a:pt x="164" y="397"/>
                </a:lnTo>
                <a:lnTo>
                  <a:pt x="164" y="394"/>
                </a:lnTo>
                <a:lnTo>
                  <a:pt x="161" y="394"/>
                </a:lnTo>
                <a:lnTo>
                  <a:pt x="161" y="391"/>
                </a:lnTo>
                <a:lnTo>
                  <a:pt x="161" y="389"/>
                </a:lnTo>
                <a:lnTo>
                  <a:pt x="159" y="389"/>
                </a:lnTo>
                <a:lnTo>
                  <a:pt x="159" y="391"/>
                </a:lnTo>
                <a:lnTo>
                  <a:pt x="159" y="389"/>
                </a:lnTo>
                <a:lnTo>
                  <a:pt x="159" y="386"/>
                </a:lnTo>
                <a:lnTo>
                  <a:pt x="159" y="383"/>
                </a:lnTo>
                <a:lnTo>
                  <a:pt x="156" y="383"/>
                </a:lnTo>
                <a:lnTo>
                  <a:pt x="156" y="381"/>
                </a:lnTo>
                <a:lnTo>
                  <a:pt x="154" y="378"/>
                </a:lnTo>
                <a:lnTo>
                  <a:pt x="154" y="376"/>
                </a:lnTo>
                <a:lnTo>
                  <a:pt x="151" y="376"/>
                </a:lnTo>
                <a:lnTo>
                  <a:pt x="151" y="373"/>
                </a:lnTo>
                <a:lnTo>
                  <a:pt x="151" y="370"/>
                </a:lnTo>
                <a:lnTo>
                  <a:pt x="151" y="368"/>
                </a:lnTo>
                <a:lnTo>
                  <a:pt x="151" y="365"/>
                </a:lnTo>
                <a:lnTo>
                  <a:pt x="148" y="365"/>
                </a:lnTo>
                <a:lnTo>
                  <a:pt x="151" y="365"/>
                </a:lnTo>
                <a:lnTo>
                  <a:pt x="148" y="365"/>
                </a:lnTo>
                <a:lnTo>
                  <a:pt x="151" y="365"/>
                </a:lnTo>
                <a:lnTo>
                  <a:pt x="148" y="365"/>
                </a:lnTo>
                <a:lnTo>
                  <a:pt x="151" y="365"/>
                </a:lnTo>
                <a:lnTo>
                  <a:pt x="151" y="363"/>
                </a:lnTo>
                <a:lnTo>
                  <a:pt x="148" y="363"/>
                </a:lnTo>
                <a:lnTo>
                  <a:pt x="148" y="360"/>
                </a:lnTo>
                <a:lnTo>
                  <a:pt x="151" y="357"/>
                </a:lnTo>
                <a:lnTo>
                  <a:pt x="148" y="355"/>
                </a:lnTo>
                <a:lnTo>
                  <a:pt x="151" y="357"/>
                </a:lnTo>
                <a:lnTo>
                  <a:pt x="154" y="357"/>
                </a:lnTo>
                <a:lnTo>
                  <a:pt x="154" y="355"/>
                </a:lnTo>
                <a:lnTo>
                  <a:pt x="151" y="355"/>
                </a:lnTo>
                <a:lnTo>
                  <a:pt x="151" y="352"/>
                </a:lnTo>
                <a:lnTo>
                  <a:pt x="154" y="355"/>
                </a:lnTo>
                <a:lnTo>
                  <a:pt x="154" y="352"/>
                </a:lnTo>
                <a:lnTo>
                  <a:pt x="156" y="352"/>
                </a:lnTo>
                <a:lnTo>
                  <a:pt x="154" y="352"/>
                </a:lnTo>
                <a:lnTo>
                  <a:pt x="156" y="352"/>
                </a:lnTo>
                <a:lnTo>
                  <a:pt x="156" y="350"/>
                </a:lnTo>
                <a:lnTo>
                  <a:pt x="156" y="347"/>
                </a:lnTo>
                <a:lnTo>
                  <a:pt x="156" y="344"/>
                </a:lnTo>
                <a:lnTo>
                  <a:pt x="156" y="342"/>
                </a:lnTo>
                <a:lnTo>
                  <a:pt x="159" y="342"/>
                </a:lnTo>
                <a:lnTo>
                  <a:pt x="159" y="339"/>
                </a:lnTo>
                <a:lnTo>
                  <a:pt x="159" y="336"/>
                </a:lnTo>
                <a:lnTo>
                  <a:pt x="159" y="334"/>
                </a:lnTo>
                <a:lnTo>
                  <a:pt x="159" y="331"/>
                </a:lnTo>
                <a:lnTo>
                  <a:pt x="156" y="331"/>
                </a:lnTo>
                <a:lnTo>
                  <a:pt x="154" y="331"/>
                </a:lnTo>
                <a:lnTo>
                  <a:pt x="154" y="334"/>
                </a:lnTo>
                <a:lnTo>
                  <a:pt x="154" y="336"/>
                </a:lnTo>
                <a:lnTo>
                  <a:pt x="154" y="339"/>
                </a:lnTo>
                <a:lnTo>
                  <a:pt x="151" y="339"/>
                </a:lnTo>
                <a:lnTo>
                  <a:pt x="151" y="342"/>
                </a:lnTo>
                <a:lnTo>
                  <a:pt x="148" y="342"/>
                </a:lnTo>
                <a:lnTo>
                  <a:pt x="148" y="344"/>
                </a:lnTo>
                <a:lnTo>
                  <a:pt x="146" y="344"/>
                </a:lnTo>
                <a:lnTo>
                  <a:pt x="146" y="347"/>
                </a:lnTo>
                <a:lnTo>
                  <a:pt x="143" y="347"/>
                </a:lnTo>
                <a:lnTo>
                  <a:pt x="143" y="350"/>
                </a:lnTo>
                <a:lnTo>
                  <a:pt x="141" y="350"/>
                </a:lnTo>
                <a:lnTo>
                  <a:pt x="141" y="352"/>
                </a:lnTo>
                <a:lnTo>
                  <a:pt x="138" y="352"/>
                </a:lnTo>
                <a:lnTo>
                  <a:pt x="138" y="355"/>
                </a:lnTo>
                <a:lnTo>
                  <a:pt x="135" y="355"/>
                </a:lnTo>
                <a:lnTo>
                  <a:pt x="133" y="355"/>
                </a:lnTo>
                <a:lnTo>
                  <a:pt x="133" y="357"/>
                </a:lnTo>
                <a:lnTo>
                  <a:pt x="133" y="355"/>
                </a:lnTo>
                <a:lnTo>
                  <a:pt x="130" y="355"/>
                </a:lnTo>
                <a:lnTo>
                  <a:pt x="128" y="355"/>
                </a:lnTo>
                <a:lnTo>
                  <a:pt x="128" y="352"/>
                </a:lnTo>
                <a:lnTo>
                  <a:pt x="125" y="352"/>
                </a:lnTo>
                <a:lnTo>
                  <a:pt x="122" y="352"/>
                </a:lnTo>
                <a:lnTo>
                  <a:pt x="120" y="352"/>
                </a:lnTo>
                <a:lnTo>
                  <a:pt x="117" y="352"/>
                </a:lnTo>
                <a:lnTo>
                  <a:pt x="117" y="355"/>
                </a:lnTo>
                <a:lnTo>
                  <a:pt x="114" y="355"/>
                </a:lnTo>
                <a:lnTo>
                  <a:pt x="114" y="352"/>
                </a:lnTo>
                <a:lnTo>
                  <a:pt x="112" y="352"/>
                </a:lnTo>
                <a:lnTo>
                  <a:pt x="109" y="352"/>
                </a:lnTo>
                <a:lnTo>
                  <a:pt x="109" y="355"/>
                </a:lnTo>
                <a:lnTo>
                  <a:pt x="109" y="352"/>
                </a:lnTo>
                <a:lnTo>
                  <a:pt x="109" y="355"/>
                </a:lnTo>
                <a:lnTo>
                  <a:pt x="109" y="357"/>
                </a:lnTo>
                <a:lnTo>
                  <a:pt x="107" y="357"/>
                </a:lnTo>
                <a:lnTo>
                  <a:pt x="104" y="357"/>
                </a:lnTo>
                <a:lnTo>
                  <a:pt x="104" y="360"/>
                </a:lnTo>
                <a:lnTo>
                  <a:pt x="104" y="357"/>
                </a:lnTo>
                <a:lnTo>
                  <a:pt x="104" y="360"/>
                </a:lnTo>
                <a:lnTo>
                  <a:pt x="101" y="360"/>
                </a:lnTo>
                <a:lnTo>
                  <a:pt x="104" y="360"/>
                </a:lnTo>
                <a:lnTo>
                  <a:pt x="104" y="363"/>
                </a:lnTo>
                <a:lnTo>
                  <a:pt x="101" y="363"/>
                </a:lnTo>
                <a:lnTo>
                  <a:pt x="101" y="365"/>
                </a:lnTo>
                <a:lnTo>
                  <a:pt x="104" y="365"/>
                </a:lnTo>
                <a:lnTo>
                  <a:pt x="101" y="365"/>
                </a:lnTo>
                <a:lnTo>
                  <a:pt x="104" y="365"/>
                </a:lnTo>
                <a:lnTo>
                  <a:pt x="101" y="365"/>
                </a:lnTo>
                <a:lnTo>
                  <a:pt x="101" y="368"/>
                </a:lnTo>
                <a:lnTo>
                  <a:pt x="101" y="365"/>
                </a:lnTo>
                <a:lnTo>
                  <a:pt x="101" y="368"/>
                </a:lnTo>
                <a:lnTo>
                  <a:pt x="101" y="365"/>
                </a:lnTo>
                <a:lnTo>
                  <a:pt x="99" y="365"/>
                </a:lnTo>
                <a:lnTo>
                  <a:pt x="99" y="363"/>
                </a:lnTo>
                <a:lnTo>
                  <a:pt x="99" y="365"/>
                </a:lnTo>
                <a:lnTo>
                  <a:pt x="99" y="363"/>
                </a:lnTo>
                <a:lnTo>
                  <a:pt x="96" y="363"/>
                </a:lnTo>
                <a:lnTo>
                  <a:pt x="96" y="365"/>
                </a:lnTo>
                <a:lnTo>
                  <a:pt x="96" y="363"/>
                </a:lnTo>
                <a:lnTo>
                  <a:pt x="96" y="360"/>
                </a:lnTo>
                <a:lnTo>
                  <a:pt x="99" y="360"/>
                </a:lnTo>
                <a:lnTo>
                  <a:pt x="99" y="357"/>
                </a:lnTo>
                <a:lnTo>
                  <a:pt x="99" y="355"/>
                </a:lnTo>
                <a:lnTo>
                  <a:pt x="99" y="352"/>
                </a:lnTo>
                <a:lnTo>
                  <a:pt x="99" y="350"/>
                </a:lnTo>
                <a:lnTo>
                  <a:pt x="99" y="347"/>
                </a:lnTo>
                <a:lnTo>
                  <a:pt x="99" y="344"/>
                </a:lnTo>
                <a:lnTo>
                  <a:pt x="101" y="344"/>
                </a:lnTo>
                <a:lnTo>
                  <a:pt x="101" y="342"/>
                </a:lnTo>
                <a:lnTo>
                  <a:pt x="99" y="339"/>
                </a:lnTo>
                <a:lnTo>
                  <a:pt x="96" y="339"/>
                </a:lnTo>
                <a:lnTo>
                  <a:pt x="99" y="339"/>
                </a:lnTo>
                <a:lnTo>
                  <a:pt x="99" y="336"/>
                </a:lnTo>
                <a:lnTo>
                  <a:pt x="99" y="334"/>
                </a:lnTo>
                <a:lnTo>
                  <a:pt x="101" y="334"/>
                </a:lnTo>
                <a:lnTo>
                  <a:pt x="101" y="331"/>
                </a:lnTo>
                <a:lnTo>
                  <a:pt x="101" y="334"/>
                </a:lnTo>
                <a:lnTo>
                  <a:pt x="104" y="334"/>
                </a:lnTo>
                <a:lnTo>
                  <a:pt x="104" y="331"/>
                </a:lnTo>
                <a:lnTo>
                  <a:pt x="107" y="331"/>
                </a:lnTo>
                <a:lnTo>
                  <a:pt x="112" y="331"/>
                </a:lnTo>
                <a:lnTo>
                  <a:pt x="114" y="329"/>
                </a:lnTo>
                <a:lnTo>
                  <a:pt x="114" y="331"/>
                </a:lnTo>
                <a:lnTo>
                  <a:pt x="117" y="331"/>
                </a:lnTo>
                <a:lnTo>
                  <a:pt x="117" y="329"/>
                </a:lnTo>
                <a:lnTo>
                  <a:pt x="120" y="329"/>
                </a:lnTo>
                <a:lnTo>
                  <a:pt x="120" y="326"/>
                </a:lnTo>
                <a:lnTo>
                  <a:pt x="120" y="323"/>
                </a:lnTo>
                <a:lnTo>
                  <a:pt x="122" y="323"/>
                </a:lnTo>
                <a:lnTo>
                  <a:pt x="125" y="323"/>
                </a:lnTo>
                <a:lnTo>
                  <a:pt x="125" y="321"/>
                </a:lnTo>
                <a:lnTo>
                  <a:pt x="128" y="321"/>
                </a:lnTo>
                <a:lnTo>
                  <a:pt x="128" y="318"/>
                </a:lnTo>
                <a:lnTo>
                  <a:pt x="130" y="318"/>
                </a:lnTo>
                <a:lnTo>
                  <a:pt x="130" y="316"/>
                </a:lnTo>
                <a:lnTo>
                  <a:pt x="130" y="313"/>
                </a:lnTo>
                <a:lnTo>
                  <a:pt x="130" y="310"/>
                </a:lnTo>
                <a:lnTo>
                  <a:pt x="133" y="310"/>
                </a:lnTo>
                <a:lnTo>
                  <a:pt x="135" y="308"/>
                </a:lnTo>
                <a:lnTo>
                  <a:pt x="135" y="305"/>
                </a:lnTo>
                <a:lnTo>
                  <a:pt x="135" y="303"/>
                </a:lnTo>
                <a:lnTo>
                  <a:pt x="138" y="303"/>
                </a:lnTo>
                <a:lnTo>
                  <a:pt x="138" y="300"/>
                </a:lnTo>
                <a:lnTo>
                  <a:pt x="138" y="297"/>
                </a:lnTo>
                <a:lnTo>
                  <a:pt x="138" y="295"/>
                </a:lnTo>
                <a:lnTo>
                  <a:pt x="138" y="292"/>
                </a:lnTo>
                <a:lnTo>
                  <a:pt x="135" y="292"/>
                </a:lnTo>
                <a:lnTo>
                  <a:pt x="138" y="292"/>
                </a:lnTo>
                <a:lnTo>
                  <a:pt x="138" y="289"/>
                </a:lnTo>
                <a:lnTo>
                  <a:pt x="135" y="289"/>
                </a:lnTo>
                <a:lnTo>
                  <a:pt x="135" y="287"/>
                </a:lnTo>
                <a:lnTo>
                  <a:pt x="135" y="284"/>
                </a:lnTo>
                <a:lnTo>
                  <a:pt x="135" y="282"/>
                </a:lnTo>
                <a:lnTo>
                  <a:pt x="138" y="282"/>
                </a:lnTo>
                <a:lnTo>
                  <a:pt x="138" y="279"/>
                </a:lnTo>
                <a:lnTo>
                  <a:pt x="138" y="276"/>
                </a:lnTo>
                <a:lnTo>
                  <a:pt x="138" y="274"/>
                </a:lnTo>
                <a:lnTo>
                  <a:pt x="138" y="271"/>
                </a:lnTo>
                <a:lnTo>
                  <a:pt x="135" y="271"/>
                </a:lnTo>
                <a:lnTo>
                  <a:pt x="135" y="269"/>
                </a:lnTo>
                <a:lnTo>
                  <a:pt x="133" y="269"/>
                </a:lnTo>
                <a:lnTo>
                  <a:pt x="133" y="266"/>
                </a:lnTo>
                <a:lnTo>
                  <a:pt x="130" y="263"/>
                </a:lnTo>
                <a:lnTo>
                  <a:pt x="128" y="263"/>
                </a:lnTo>
                <a:lnTo>
                  <a:pt x="128" y="261"/>
                </a:lnTo>
                <a:lnTo>
                  <a:pt x="128" y="258"/>
                </a:lnTo>
                <a:lnTo>
                  <a:pt x="125" y="258"/>
                </a:lnTo>
                <a:lnTo>
                  <a:pt x="125" y="255"/>
                </a:lnTo>
                <a:lnTo>
                  <a:pt x="122" y="248"/>
                </a:lnTo>
                <a:lnTo>
                  <a:pt x="122" y="245"/>
                </a:lnTo>
                <a:lnTo>
                  <a:pt x="122" y="242"/>
                </a:lnTo>
                <a:lnTo>
                  <a:pt x="120" y="242"/>
                </a:lnTo>
                <a:lnTo>
                  <a:pt x="120" y="240"/>
                </a:lnTo>
                <a:lnTo>
                  <a:pt x="120" y="237"/>
                </a:lnTo>
                <a:lnTo>
                  <a:pt x="120" y="235"/>
                </a:lnTo>
                <a:lnTo>
                  <a:pt x="117" y="235"/>
                </a:lnTo>
                <a:lnTo>
                  <a:pt x="114" y="235"/>
                </a:lnTo>
                <a:lnTo>
                  <a:pt x="114" y="237"/>
                </a:lnTo>
                <a:lnTo>
                  <a:pt x="112" y="237"/>
                </a:lnTo>
                <a:lnTo>
                  <a:pt x="109" y="237"/>
                </a:lnTo>
                <a:lnTo>
                  <a:pt x="107" y="237"/>
                </a:lnTo>
                <a:lnTo>
                  <a:pt x="107" y="235"/>
                </a:lnTo>
                <a:lnTo>
                  <a:pt x="104" y="232"/>
                </a:lnTo>
                <a:lnTo>
                  <a:pt x="99" y="229"/>
                </a:lnTo>
                <a:lnTo>
                  <a:pt x="96" y="229"/>
                </a:lnTo>
                <a:lnTo>
                  <a:pt x="96" y="227"/>
                </a:lnTo>
                <a:lnTo>
                  <a:pt x="94" y="227"/>
                </a:lnTo>
                <a:lnTo>
                  <a:pt x="94" y="224"/>
                </a:lnTo>
                <a:lnTo>
                  <a:pt x="91" y="224"/>
                </a:lnTo>
                <a:lnTo>
                  <a:pt x="91" y="222"/>
                </a:lnTo>
                <a:lnTo>
                  <a:pt x="88" y="219"/>
                </a:lnTo>
                <a:lnTo>
                  <a:pt x="86" y="219"/>
                </a:lnTo>
                <a:lnTo>
                  <a:pt x="83" y="219"/>
                </a:lnTo>
                <a:lnTo>
                  <a:pt x="81" y="222"/>
                </a:lnTo>
                <a:lnTo>
                  <a:pt x="78" y="222"/>
                </a:lnTo>
                <a:lnTo>
                  <a:pt x="78" y="224"/>
                </a:lnTo>
                <a:lnTo>
                  <a:pt x="81" y="224"/>
                </a:lnTo>
                <a:lnTo>
                  <a:pt x="83" y="224"/>
                </a:lnTo>
                <a:lnTo>
                  <a:pt x="83" y="227"/>
                </a:lnTo>
                <a:lnTo>
                  <a:pt x="86" y="229"/>
                </a:lnTo>
                <a:lnTo>
                  <a:pt x="86" y="232"/>
                </a:lnTo>
                <a:lnTo>
                  <a:pt x="88" y="232"/>
                </a:lnTo>
                <a:lnTo>
                  <a:pt x="88" y="235"/>
                </a:lnTo>
                <a:lnTo>
                  <a:pt x="86" y="232"/>
                </a:lnTo>
                <a:lnTo>
                  <a:pt x="86" y="235"/>
                </a:lnTo>
                <a:lnTo>
                  <a:pt x="86" y="237"/>
                </a:lnTo>
                <a:lnTo>
                  <a:pt x="86" y="240"/>
                </a:lnTo>
                <a:lnTo>
                  <a:pt x="88" y="240"/>
                </a:lnTo>
                <a:lnTo>
                  <a:pt x="88" y="242"/>
                </a:lnTo>
                <a:lnTo>
                  <a:pt x="88" y="245"/>
                </a:lnTo>
                <a:lnTo>
                  <a:pt x="86" y="245"/>
                </a:lnTo>
                <a:lnTo>
                  <a:pt x="86" y="248"/>
                </a:lnTo>
                <a:lnTo>
                  <a:pt x="83" y="248"/>
                </a:lnTo>
                <a:lnTo>
                  <a:pt x="83" y="245"/>
                </a:lnTo>
                <a:lnTo>
                  <a:pt x="81" y="245"/>
                </a:lnTo>
                <a:lnTo>
                  <a:pt x="81" y="242"/>
                </a:lnTo>
                <a:lnTo>
                  <a:pt x="78" y="242"/>
                </a:lnTo>
                <a:lnTo>
                  <a:pt x="78" y="245"/>
                </a:lnTo>
                <a:lnTo>
                  <a:pt x="75" y="245"/>
                </a:lnTo>
                <a:lnTo>
                  <a:pt x="75" y="242"/>
                </a:lnTo>
                <a:lnTo>
                  <a:pt x="75" y="245"/>
                </a:lnTo>
                <a:lnTo>
                  <a:pt x="75" y="248"/>
                </a:lnTo>
                <a:lnTo>
                  <a:pt x="78" y="248"/>
                </a:lnTo>
                <a:lnTo>
                  <a:pt x="78" y="250"/>
                </a:lnTo>
                <a:lnTo>
                  <a:pt x="78" y="253"/>
                </a:lnTo>
                <a:lnTo>
                  <a:pt x="78" y="255"/>
                </a:lnTo>
                <a:lnTo>
                  <a:pt x="78" y="253"/>
                </a:lnTo>
                <a:lnTo>
                  <a:pt x="78" y="255"/>
                </a:lnTo>
                <a:lnTo>
                  <a:pt x="78" y="253"/>
                </a:lnTo>
                <a:lnTo>
                  <a:pt x="78" y="255"/>
                </a:lnTo>
                <a:lnTo>
                  <a:pt x="81" y="255"/>
                </a:lnTo>
                <a:lnTo>
                  <a:pt x="78" y="255"/>
                </a:lnTo>
                <a:lnTo>
                  <a:pt x="78" y="258"/>
                </a:lnTo>
                <a:lnTo>
                  <a:pt x="78" y="261"/>
                </a:lnTo>
                <a:lnTo>
                  <a:pt x="78" y="263"/>
                </a:lnTo>
                <a:lnTo>
                  <a:pt x="75" y="263"/>
                </a:lnTo>
                <a:lnTo>
                  <a:pt x="75" y="261"/>
                </a:lnTo>
                <a:lnTo>
                  <a:pt x="73" y="261"/>
                </a:lnTo>
                <a:lnTo>
                  <a:pt x="70" y="261"/>
                </a:lnTo>
                <a:lnTo>
                  <a:pt x="67" y="261"/>
                </a:lnTo>
                <a:lnTo>
                  <a:pt x="65" y="261"/>
                </a:lnTo>
                <a:lnTo>
                  <a:pt x="62" y="261"/>
                </a:lnTo>
                <a:lnTo>
                  <a:pt x="62" y="258"/>
                </a:lnTo>
                <a:lnTo>
                  <a:pt x="62" y="255"/>
                </a:lnTo>
                <a:lnTo>
                  <a:pt x="60" y="255"/>
                </a:lnTo>
                <a:lnTo>
                  <a:pt x="57" y="255"/>
                </a:lnTo>
                <a:lnTo>
                  <a:pt x="57" y="253"/>
                </a:lnTo>
                <a:lnTo>
                  <a:pt x="57" y="250"/>
                </a:lnTo>
                <a:lnTo>
                  <a:pt x="54" y="250"/>
                </a:lnTo>
                <a:lnTo>
                  <a:pt x="54" y="253"/>
                </a:lnTo>
                <a:lnTo>
                  <a:pt x="54" y="250"/>
                </a:lnTo>
                <a:lnTo>
                  <a:pt x="52" y="250"/>
                </a:lnTo>
                <a:lnTo>
                  <a:pt x="52" y="253"/>
                </a:lnTo>
                <a:lnTo>
                  <a:pt x="54" y="253"/>
                </a:lnTo>
                <a:lnTo>
                  <a:pt x="54" y="255"/>
                </a:lnTo>
                <a:lnTo>
                  <a:pt x="54" y="258"/>
                </a:lnTo>
                <a:lnTo>
                  <a:pt x="57" y="258"/>
                </a:lnTo>
                <a:lnTo>
                  <a:pt x="57" y="261"/>
                </a:lnTo>
                <a:lnTo>
                  <a:pt x="57" y="263"/>
                </a:lnTo>
                <a:lnTo>
                  <a:pt x="60" y="266"/>
                </a:lnTo>
                <a:lnTo>
                  <a:pt x="60" y="271"/>
                </a:lnTo>
                <a:lnTo>
                  <a:pt x="60" y="274"/>
                </a:lnTo>
                <a:lnTo>
                  <a:pt x="60" y="276"/>
                </a:lnTo>
                <a:lnTo>
                  <a:pt x="57" y="276"/>
                </a:lnTo>
                <a:lnTo>
                  <a:pt x="54" y="276"/>
                </a:lnTo>
                <a:lnTo>
                  <a:pt x="57" y="276"/>
                </a:lnTo>
                <a:lnTo>
                  <a:pt x="54" y="276"/>
                </a:lnTo>
                <a:lnTo>
                  <a:pt x="57" y="279"/>
                </a:lnTo>
                <a:lnTo>
                  <a:pt x="54" y="279"/>
                </a:lnTo>
                <a:lnTo>
                  <a:pt x="57" y="279"/>
                </a:lnTo>
                <a:lnTo>
                  <a:pt x="54" y="279"/>
                </a:lnTo>
                <a:lnTo>
                  <a:pt x="54" y="282"/>
                </a:lnTo>
                <a:lnTo>
                  <a:pt x="60" y="282"/>
                </a:lnTo>
                <a:lnTo>
                  <a:pt x="62" y="284"/>
                </a:lnTo>
                <a:lnTo>
                  <a:pt x="62" y="287"/>
                </a:lnTo>
                <a:lnTo>
                  <a:pt x="60" y="289"/>
                </a:lnTo>
                <a:lnTo>
                  <a:pt x="57" y="289"/>
                </a:lnTo>
                <a:lnTo>
                  <a:pt x="57" y="284"/>
                </a:lnTo>
                <a:lnTo>
                  <a:pt x="54" y="284"/>
                </a:lnTo>
                <a:lnTo>
                  <a:pt x="52" y="284"/>
                </a:lnTo>
                <a:lnTo>
                  <a:pt x="54" y="289"/>
                </a:lnTo>
                <a:lnTo>
                  <a:pt x="52" y="289"/>
                </a:lnTo>
                <a:lnTo>
                  <a:pt x="49" y="289"/>
                </a:lnTo>
                <a:lnTo>
                  <a:pt x="54" y="289"/>
                </a:lnTo>
                <a:lnTo>
                  <a:pt x="52" y="289"/>
                </a:lnTo>
                <a:lnTo>
                  <a:pt x="52" y="292"/>
                </a:lnTo>
                <a:lnTo>
                  <a:pt x="52" y="295"/>
                </a:lnTo>
                <a:lnTo>
                  <a:pt x="49" y="295"/>
                </a:lnTo>
                <a:lnTo>
                  <a:pt x="52" y="295"/>
                </a:lnTo>
                <a:lnTo>
                  <a:pt x="52" y="297"/>
                </a:lnTo>
                <a:lnTo>
                  <a:pt x="54" y="297"/>
                </a:lnTo>
                <a:lnTo>
                  <a:pt x="52" y="297"/>
                </a:lnTo>
                <a:lnTo>
                  <a:pt x="49" y="300"/>
                </a:lnTo>
                <a:lnTo>
                  <a:pt x="52" y="305"/>
                </a:lnTo>
                <a:lnTo>
                  <a:pt x="52" y="308"/>
                </a:lnTo>
                <a:lnTo>
                  <a:pt x="52" y="310"/>
                </a:lnTo>
                <a:lnTo>
                  <a:pt x="54" y="310"/>
                </a:lnTo>
                <a:lnTo>
                  <a:pt x="54" y="313"/>
                </a:lnTo>
                <a:lnTo>
                  <a:pt x="52" y="313"/>
                </a:lnTo>
                <a:lnTo>
                  <a:pt x="52" y="310"/>
                </a:lnTo>
                <a:lnTo>
                  <a:pt x="54" y="310"/>
                </a:lnTo>
                <a:lnTo>
                  <a:pt x="52" y="310"/>
                </a:lnTo>
                <a:lnTo>
                  <a:pt x="52" y="308"/>
                </a:lnTo>
                <a:lnTo>
                  <a:pt x="49" y="308"/>
                </a:lnTo>
                <a:lnTo>
                  <a:pt x="49" y="305"/>
                </a:lnTo>
                <a:lnTo>
                  <a:pt x="49" y="303"/>
                </a:lnTo>
                <a:lnTo>
                  <a:pt x="47" y="303"/>
                </a:lnTo>
                <a:lnTo>
                  <a:pt x="47" y="300"/>
                </a:lnTo>
                <a:lnTo>
                  <a:pt x="47" y="303"/>
                </a:lnTo>
                <a:lnTo>
                  <a:pt x="47" y="300"/>
                </a:lnTo>
                <a:lnTo>
                  <a:pt x="44" y="300"/>
                </a:lnTo>
                <a:lnTo>
                  <a:pt x="44" y="303"/>
                </a:lnTo>
                <a:lnTo>
                  <a:pt x="44" y="300"/>
                </a:lnTo>
                <a:lnTo>
                  <a:pt x="41" y="300"/>
                </a:lnTo>
                <a:lnTo>
                  <a:pt x="41" y="303"/>
                </a:lnTo>
                <a:lnTo>
                  <a:pt x="44" y="305"/>
                </a:lnTo>
                <a:lnTo>
                  <a:pt x="41" y="305"/>
                </a:lnTo>
                <a:lnTo>
                  <a:pt x="41" y="303"/>
                </a:lnTo>
                <a:lnTo>
                  <a:pt x="39" y="303"/>
                </a:lnTo>
                <a:lnTo>
                  <a:pt x="39" y="305"/>
                </a:lnTo>
                <a:lnTo>
                  <a:pt x="39" y="303"/>
                </a:lnTo>
                <a:lnTo>
                  <a:pt x="39" y="305"/>
                </a:lnTo>
                <a:lnTo>
                  <a:pt x="36" y="305"/>
                </a:lnTo>
                <a:lnTo>
                  <a:pt x="36" y="308"/>
                </a:lnTo>
                <a:lnTo>
                  <a:pt x="34" y="308"/>
                </a:lnTo>
                <a:lnTo>
                  <a:pt x="34" y="313"/>
                </a:lnTo>
                <a:lnTo>
                  <a:pt x="31" y="316"/>
                </a:lnTo>
                <a:lnTo>
                  <a:pt x="31" y="313"/>
                </a:lnTo>
                <a:lnTo>
                  <a:pt x="31" y="316"/>
                </a:lnTo>
                <a:lnTo>
                  <a:pt x="28" y="318"/>
                </a:lnTo>
                <a:lnTo>
                  <a:pt x="28" y="321"/>
                </a:lnTo>
                <a:lnTo>
                  <a:pt x="34" y="321"/>
                </a:lnTo>
                <a:lnTo>
                  <a:pt x="28" y="321"/>
                </a:lnTo>
                <a:lnTo>
                  <a:pt x="28" y="323"/>
                </a:lnTo>
                <a:lnTo>
                  <a:pt x="31" y="323"/>
                </a:lnTo>
                <a:lnTo>
                  <a:pt x="31" y="326"/>
                </a:lnTo>
                <a:lnTo>
                  <a:pt x="31" y="329"/>
                </a:lnTo>
                <a:lnTo>
                  <a:pt x="44" y="344"/>
                </a:lnTo>
                <a:lnTo>
                  <a:pt x="47" y="344"/>
                </a:lnTo>
                <a:lnTo>
                  <a:pt x="47" y="347"/>
                </a:lnTo>
                <a:lnTo>
                  <a:pt x="47" y="350"/>
                </a:lnTo>
                <a:lnTo>
                  <a:pt x="44" y="350"/>
                </a:lnTo>
                <a:lnTo>
                  <a:pt x="39" y="352"/>
                </a:lnTo>
                <a:lnTo>
                  <a:pt x="36" y="355"/>
                </a:lnTo>
                <a:lnTo>
                  <a:pt x="34" y="355"/>
                </a:lnTo>
                <a:lnTo>
                  <a:pt x="28" y="357"/>
                </a:lnTo>
                <a:lnTo>
                  <a:pt x="26" y="357"/>
                </a:lnTo>
                <a:lnTo>
                  <a:pt x="7" y="363"/>
                </a:lnTo>
                <a:lnTo>
                  <a:pt x="5" y="365"/>
                </a:lnTo>
                <a:lnTo>
                  <a:pt x="2" y="368"/>
                </a:lnTo>
                <a:lnTo>
                  <a:pt x="0" y="368"/>
                </a:lnTo>
                <a:lnTo>
                  <a:pt x="15" y="368"/>
                </a:lnTo>
                <a:lnTo>
                  <a:pt x="18" y="368"/>
                </a:lnTo>
                <a:lnTo>
                  <a:pt x="20" y="368"/>
                </a:lnTo>
                <a:lnTo>
                  <a:pt x="23" y="368"/>
                </a:lnTo>
                <a:lnTo>
                  <a:pt x="26" y="368"/>
                </a:lnTo>
                <a:lnTo>
                  <a:pt x="28" y="368"/>
                </a:lnTo>
                <a:lnTo>
                  <a:pt x="31" y="368"/>
                </a:lnTo>
                <a:lnTo>
                  <a:pt x="31" y="370"/>
                </a:lnTo>
                <a:lnTo>
                  <a:pt x="34" y="370"/>
                </a:lnTo>
                <a:lnTo>
                  <a:pt x="36" y="370"/>
                </a:lnTo>
                <a:lnTo>
                  <a:pt x="39" y="370"/>
                </a:lnTo>
                <a:lnTo>
                  <a:pt x="41" y="370"/>
                </a:lnTo>
                <a:lnTo>
                  <a:pt x="44" y="370"/>
                </a:lnTo>
                <a:lnTo>
                  <a:pt x="44" y="373"/>
                </a:lnTo>
                <a:lnTo>
                  <a:pt x="47" y="373"/>
                </a:lnTo>
                <a:lnTo>
                  <a:pt x="49" y="373"/>
                </a:lnTo>
                <a:lnTo>
                  <a:pt x="52" y="373"/>
                </a:lnTo>
                <a:lnTo>
                  <a:pt x="52" y="370"/>
                </a:lnTo>
                <a:lnTo>
                  <a:pt x="52" y="368"/>
                </a:lnTo>
                <a:lnTo>
                  <a:pt x="52" y="365"/>
                </a:lnTo>
                <a:lnTo>
                  <a:pt x="52" y="363"/>
                </a:lnTo>
                <a:lnTo>
                  <a:pt x="54" y="363"/>
                </a:lnTo>
                <a:lnTo>
                  <a:pt x="54" y="360"/>
                </a:lnTo>
                <a:lnTo>
                  <a:pt x="57" y="360"/>
                </a:lnTo>
                <a:lnTo>
                  <a:pt x="60" y="360"/>
                </a:lnTo>
                <a:lnTo>
                  <a:pt x="60" y="363"/>
                </a:lnTo>
                <a:lnTo>
                  <a:pt x="60" y="365"/>
                </a:lnTo>
                <a:lnTo>
                  <a:pt x="60" y="368"/>
                </a:lnTo>
                <a:lnTo>
                  <a:pt x="57" y="368"/>
                </a:lnTo>
                <a:lnTo>
                  <a:pt x="57" y="370"/>
                </a:lnTo>
                <a:lnTo>
                  <a:pt x="54" y="370"/>
                </a:lnTo>
                <a:lnTo>
                  <a:pt x="54" y="373"/>
                </a:lnTo>
                <a:lnTo>
                  <a:pt x="57" y="373"/>
                </a:lnTo>
                <a:lnTo>
                  <a:pt x="57" y="376"/>
                </a:lnTo>
                <a:lnTo>
                  <a:pt x="57" y="378"/>
                </a:lnTo>
                <a:lnTo>
                  <a:pt x="60" y="378"/>
                </a:lnTo>
                <a:lnTo>
                  <a:pt x="60" y="381"/>
                </a:lnTo>
                <a:lnTo>
                  <a:pt x="62" y="381"/>
                </a:lnTo>
                <a:lnTo>
                  <a:pt x="62" y="383"/>
                </a:lnTo>
                <a:lnTo>
                  <a:pt x="65" y="383"/>
                </a:lnTo>
                <a:lnTo>
                  <a:pt x="67" y="383"/>
                </a:lnTo>
                <a:lnTo>
                  <a:pt x="70" y="383"/>
                </a:lnTo>
                <a:lnTo>
                  <a:pt x="70" y="381"/>
                </a:lnTo>
                <a:lnTo>
                  <a:pt x="73" y="381"/>
                </a:lnTo>
                <a:lnTo>
                  <a:pt x="73" y="378"/>
                </a:lnTo>
                <a:lnTo>
                  <a:pt x="75" y="378"/>
                </a:lnTo>
                <a:lnTo>
                  <a:pt x="78" y="378"/>
                </a:lnTo>
                <a:lnTo>
                  <a:pt x="78" y="381"/>
                </a:lnTo>
                <a:lnTo>
                  <a:pt x="78" y="383"/>
                </a:lnTo>
                <a:lnTo>
                  <a:pt x="78" y="386"/>
                </a:lnTo>
                <a:lnTo>
                  <a:pt x="81" y="386"/>
                </a:lnTo>
                <a:lnTo>
                  <a:pt x="81" y="389"/>
                </a:lnTo>
                <a:lnTo>
                  <a:pt x="83" y="389"/>
                </a:lnTo>
                <a:lnTo>
                  <a:pt x="83" y="391"/>
                </a:lnTo>
                <a:lnTo>
                  <a:pt x="83" y="394"/>
                </a:lnTo>
                <a:lnTo>
                  <a:pt x="86" y="394"/>
                </a:lnTo>
                <a:lnTo>
                  <a:pt x="86" y="397"/>
                </a:lnTo>
                <a:lnTo>
                  <a:pt x="88" y="397"/>
                </a:lnTo>
                <a:lnTo>
                  <a:pt x="88" y="399"/>
                </a:lnTo>
                <a:lnTo>
                  <a:pt x="91" y="399"/>
                </a:lnTo>
                <a:lnTo>
                  <a:pt x="94" y="399"/>
                </a:lnTo>
                <a:lnTo>
                  <a:pt x="91" y="399"/>
                </a:lnTo>
                <a:lnTo>
                  <a:pt x="91" y="402"/>
                </a:lnTo>
                <a:lnTo>
                  <a:pt x="94" y="402"/>
                </a:lnTo>
                <a:lnTo>
                  <a:pt x="94" y="404"/>
                </a:lnTo>
                <a:lnTo>
                  <a:pt x="94" y="407"/>
                </a:lnTo>
                <a:lnTo>
                  <a:pt x="91" y="407"/>
                </a:lnTo>
                <a:lnTo>
                  <a:pt x="91" y="410"/>
                </a:lnTo>
                <a:lnTo>
                  <a:pt x="94" y="410"/>
                </a:lnTo>
                <a:lnTo>
                  <a:pt x="91" y="410"/>
                </a:lnTo>
                <a:lnTo>
                  <a:pt x="91" y="412"/>
                </a:lnTo>
                <a:lnTo>
                  <a:pt x="91" y="415"/>
                </a:lnTo>
                <a:lnTo>
                  <a:pt x="91" y="417"/>
                </a:lnTo>
                <a:lnTo>
                  <a:pt x="91" y="420"/>
                </a:lnTo>
                <a:lnTo>
                  <a:pt x="94" y="420"/>
                </a:lnTo>
                <a:lnTo>
                  <a:pt x="96" y="420"/>
                </a:lnTo>
                <a:lnTo>
                  <a:pt x="96" y="417"/>
                </a:lnTo>
                <a:lnTo>
                  <a:pt x="99" y="417"/>
                </a:lnTo>
                <a:lnTo>
                  <a:pt x="99" y="415"/>
                </a:lnTo>
                <a:lnTo>
                  <a:pt x="101" y="415"/>
                </a:lnTo>
                <a:lnTo>
                  <a:pt x="101" y="412"/>
                </a:lnTo>
                <a:lnTo>
                  <a:pt x="104" y="412"/>
                </a:lnTo>
                <a:lnTo>
                  <a:pt x="107" y="412"/>
                </a:lnTo>
                <a:lnTo>
                  <a:pt x="109" y="412"/>
                </a:lnTo>
                <a:lnTo>
                  <a:pt x="112" y="412"/>
                </a:lnTo>
                <a:lnTo>
                  <a:pt x="114" y="412"/>
                </a:lnTo>
                <a:lnTo>
                  <a:pt x="117" y="412"/>
                </a:lnTo>
                <a:lnTo>
                  <a:pt x="120" y="412"/>
                </a:lnTo>
                <a:lnTo>
                  <a:pt x="122" y="412"/>
                </a:lnTo>
                <a:lnTo>
                  <a:pt x="125" y="415"/>
                </a:lnTo>
                <a:lnTo>
                  <a:pt x="122" y="415"/>
                </a:lnTo>
                <a:lnTo>
                  <a:pt x="125" y="415"/>
                </a:lnTo>
                <a:lnTo>
                  <a:pt x="122" y="415"/>
                </a:lnTo>
                <a:lnTo>
                  <a:pt x="122" y="417"/>
                </a:lnTo>
                <a:lnTo>
                  <a:pt x="122" y="415"/>
                </a:lnTo>
                <a:lnTo>
                  <a:pt x="122" y="417"/>
                </a:lnTo>
                <a:lnTo>
                  <a:pt x="125" y="417"/>
                </a:lnTo>
                <a:lnTo>
                  <a:pt x="122" y="417"/>
                </a:lnTo>
                <a:lnTo>
                  <a:pt x="125" y="417"/>
                </a:lnTo>
                <a:lnTo>
                  <a:pt x="125" y="420"/>
                </a:lnTo>
                <a:lnTo>
                  <a:pt x="128" y="420"/>
                </a:lnTo>
              </a:path>
            </a:pathLst>
          </a:custGeom>
          <a:noFill/>
          <a:ln w="4763">
            <a:solidFill>
              <a:srgbClr val="6E6E6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55" name="Freeform 219"/>
          <p:cNvSpPr>
            <a:spLocks/>
          </p:cNvSpPr>
          <p:nvPr/>
        </p:nvSpPr>
        <p:spPr bwMode="auto">
          <a:xfrm>
            <a:off x="6537081" y="3438525"/>
            <a:ext cx="581758" cy="1116013"/>
          </a:xfrm>
          <a:custGeom>
            <a:avLst/>
            <a:gdLst>
              <a:gd name="T0" fmla="*/ 10 w 397"/>
              <a:gd name="T1" fmla="*/ 18 h 703"/>
              <a:gd name="T2" fmla="*/ 8 w 397"/>
              <a:gd name="T3" fmla="*/ 31 h 703"/>
              <a:gd name="T4" fmla="*/ 5 w 397"/>
              <a:gd name="T5" fmla="*/ 50 h 703"/>
              <a:gd name="T6" fmla="*/ 8 w 397"/>
              <a:gd name="T7" fmla="*/ 71 h 703"/>
              <a:gd name="T8" fmla="*/ 2 w 397"/>
              <a:gd name="T9" fmla="*/ 86 h 703"/>
              <a:gd name="T10" fmla="*/ 13 w 397"/>
              <a:gd name="T11" fmla="*/ 110 h 703"/>
              <a:gd name="T12" fmla="*/ 36 w 397"/>
              <a:gd name="T13" fmla="*/ 128 h 703"/>
              <a:gd name="T14" fmla="*/ 44 w 397"/>
              <a:gd name="T15" fmla="*/ 154 h 703"/>
              <a:gd name="T16" fmla="*/ 52 w 397"/>
              <a:gd name="T17" fmla="*/ 180 h 703"/>
              <a:gd name="T18" fmla="*/ 57 w 397"/>
              <a:gd name="T19" fmla="*/ 201 h 703"/>
              <a:gd name="T20" fmla="*/ 57 w 397"/>
              <a:gd name="T21" fmla="*/ 225 h 703"/>
              <a:gd name="T22" fmla="*/ 65 w 397"/>
              <a:gd name="T23" fmla="*/ 253 h 703"/>
              <a:gd name="T24" fmla="*/ 89 w 397"/>
              <a:gd name="T25" fmla="*/ 259 h 703"/>
              <a:gd name="T26" fmla="*/ 104 w 397"/>
              <a:gd name="T27" fmla="*/ 277 h 703"/>
              <a:gd name="T28" fmla="*/ 133 w 397"/>
              <a:gd name="T29" fmla="*/ 272 h 703"/>
              <a:gd name="T30" fmla="*/ 167 w 397"/>
              <a:gd name="T31" fmla="*/ 261 h 703"/>
              <a:gd name="T32" fmla="*/ 185 w 397"/>
              <a:gd name="T33" fmla="*/ 277 h 703"/>
              <a:gd name="T34" fmla="*/ 206 w 397"/>
              <a:gd name="T35" fmla="*/ 269 h 703"/>
              <a:gd name="T36" fmla="*/ 196 w 397"/>
              <a:gd name="T37" fmla="*/ 277 h 703"/>
              <a:gd name="T38" fmla="*/ 206 w 397"/>
              <a:gd name="T39" fmla="*/ 303 h 703"/>
              <a:gd name="T40" fmla="*/ 206 w 397"/>
              <a:gd name="T41" fmla="*/ 321 h 703"/>
              <a:gd name="T42" fmla="*/ 229 w 397"/>
              <a:gd name="T43" fmla="*/ 337 h 703"/>
              <a:gd name="T44" fmla="*/ 229 w 397"/>
              <a:gd name="T45" fmla="*/ 355 h 703"/>
              <a:gd name="T46" fmla="*/ 214 w 397"/>
              <a:gd name="T47" fmla="*/ 387 h 703"/>
              <a:gd name="T48" fmla="*/ 232 w 397"/>
              <a:gd name="T49" fmla="*/ 394 h 703"/>
              <a:gd name="T50" fmla="*/ 227 w 397"/>
              <a:gd name="T51" fmla="*/ 418 h 703"/>
              <a:gd name="T52" fmla="*/ 258 w 397"/>
              <a:gd name="T53" fmla="*/ 413 h 703"/>
              <a:gd name="T54" fmla="*/ 258 w 397"/>
              <a:gd name="T55" fmla="*/ 389 h 703"/>
              <a:gd name="T56" fmla="*/ 279 w 397"/>
              <a:gd name="T57" fmla="*/ 366 h 703"/>
              <a:gd name="T58" fmla="*/ 303 w 397"/>
              <a:gd name="T59" fmla="*/ 371 h 703"/>
              <a:gd name="T60" fmla="*/ 321 w 397"/>
              <a:gd name="T61" fmla="*/ 363 h 703"/>
              <a:gd name="T62" fmla="*/ 331 w 397"/>
              <a:gd name="T63" fmla="*/ 381 h 703"/>
              <a:gd name="T64" fmla="*/ 344 w 397"/>
              <a:gd name="T65" fmla="*/ 400 h 703"/>
              <a:gd name="T66" fmla="*/ 360 w 397"/>
              <a:gd name="T67" fmla="*/ 415 h 703"/>
              <a:gd name="T68" fmla="*/ 381 w 397"/>
              <a:gd name="T69" fmla="*/ 436 h 703"/>
              <a:gd name="T70" fmla="*/ 394 w 397"/>
              <a:gd name="T71" fmla="*/ 460 h 703"/>
              <a:gd name="T72" fmla="*/ 389 w 397"/>
              <a:gd name="T73" fmla="*/ 478 h 703"/>
              <a:gd name="T74" fmla="*/ 383 w 397"/>
              <a:gd name="T75" fmla="*/ 494 h 703"/>
              <a:gd name="T76" fmla="*/ 376 w 397"/>
              <a:gd name="T77" fmla="*/ 522 h 703"/>
              <a:gd name="T78" fmla="*/ 352 w 397"/>
              <a:gd name="T79" fmla="*/ 528 h 703"/>
              <a:gd name="T80" fmla="*/ 337 w 397"/>
              <a:gd name="T81" fmla="*/ 538 h 703"/>
              <a:gd name="T82" fmla="*/ 326 w 397"/>
              <a:gd name="T83" fmla="*/ 546 h 703"/>
              <a:gd name="T84" fmla="*/ 323 w 397"/>
              <a:gd name="T85" fmla="*/ 551 h 703"/>
              <a:gd name="T86" fmla="*/ 310 w 397"/>
              <a:gd name="T87" fmla="*/ 572 h 703"/>
              <a:gd name="T88" fmla="*/ 290 w 397"/>
              <a:gd name="T89" fmla="*/ 575 h 703"/>
              <a:gd name="T90" fmla="*/ 271 w 397"/>
              <a:gd name="T91" fmla="*/ 564 h 703"/>
              <a:gd name="T92" fmla="*/ 243 w 397"/>
              <a:gd name="T93" fmla="*/ 562 h 703"/>
              <a:gd name="T94" fmla="*/ 235 w 397"/>
              <a:gd name="T95" fmla="*/ 541 h 703"/>
              <a:gd name="T96" fmla="*/ 214 w 397"/>
              <a:gd name="T97" fmla="*/ 543 h 703"/>
              <a:gd name="T98" fmla="*/ 190 w 397"/>
              <a:gd name="T99" fmla="*/ 564 h 703"/>
              <a:gd name="T100" fmla="*/ 211 w 397"/>
              <a:gd name="T101" fmla="*/ 588 h 703"/>
              <a:gd name="T102" fmla="*/ 198 w 397"/>
              <a:gd name="T103" fmla="*/ 598 h 703"/>
              <a:gd name="T104" fmla="*/ 190 w 397"/>
              <a:gd name="T105" fmla="*/ 624 h 703"/>
              <a:gd name="T106" fmla="*/ 214 w 397"/>
              <a:gd name="T107" fmla="*/ 645 h 703"/>
              <a:gd name="T108" fmla="*/ 237 w 397"/>
              <a:gd name="T109" fmla="*/ 650 h 703"/>
              <a:gd name="T110" fmla="*/ 258 w 397"/>
              <a:gd name="T111" fmla="*/ 648 h 703"/>
              <a:gd name="T112" fmla="*/ 248 w 397"/>
              <a:gd name="T113" fmla="*/ 666 h 703"/>
              <a:gd name="T114" fmla="*/ 229 w 397"/>
              <a:gd name="T115" fmla="*/ 690 h 703"/>
              <a:gd name="T116" fmla="*/ 256 w 397"/>
              <a:gd name="T117" fmla="*/ 697 h 703"/>
              <a:gd name="T118" fmla="*/ 256 w 397"/>
              <a:gd name="T119" fmla="*/ 674 h 70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397" h="703">
                <a:moveTo>
                  <a:pt x="29" y="0"/>
                </a:moveTo>
                <a:lnTo>
                  <a:pt x="26" y="0"/>
                </a:lnTo>
                <a:lnTo>
                  <a:pt x="26" y="3"/>
                </a:lnTo>
                <a:lnTo>
                  <a:pt x="29" y="3"/>
                </a:lnTo>
                <a:lnTo>
                  <a:pt x="26" y="3"/>
                </a:lnTo>
                <a:lnTo>
                  <a:pt x="26" y="5"/>
                </a:lnTo>
                <a:lnTo>
                  <a:pt x="29" y="5"/>
                </a:lnTo>
                <a:lnTo>
                  <a:pt x="29" y="8"/>
                </a:lnTo>
                <a:lnTo>
                  <a:pt x="26" y="8"/>
                </a:lnTo>
                <a:lnTo>
                  <a:pt x="26" y="10"/>
                </a:lnTo>
                <a:lnTo>
                  <a:pt x="23" y="10"/>
                </a:lnTo>
                <a:lnTo>
                  <a:pt x="21" y="13"/>
                </a:lnTo>
                <a:lnTo>
                  <a:pt x="18" y="13"/>
                </a:lnTo>
                <a:lnTo>
                  <a:pt x="15" y="16"/>
                </a:lnTo>
                <a:lnTo>
                  <a:pt x="13" y="16"/>
                </a:lnTo>
                <a:lnTo>
                  <a:pt x="13" y="18"/>
                </a:lnTo>
                <a:lnTo>
                  <a:pt x="10" y="18"/>
                </a:lnTo>
                <a:lnTo>
                  <a:pt x="10" y="21"/>
                </a:lnTo>
                <a:lnTo>
                  <a:pt x="10" y="18"/>
                </a:lnTo>
                <a:lnTo>
                  <a:pt x="10" y="21"/>
                </a:lnTo>
                <a:lnTo>
                  <a:pt x="10" y="24"/>
                </a:lnTo>
                <a:lnTo>
                  <a:pt x="10" y="26"/>
                </a:lnTo>
                <a:lnTo>
                  <a:pt x="10" y="29"/>
                </a:lnTo>
                <a:lnTo>
                  <a:pt x="13" y="29"/>
                </a:lnTo>
                <a:lnTo>
                  <a:pt x="15" y="29"/>
                </a:lnTo>
                <a:lnTo>
                  <a:pt x="15" y="31"/>
                </a:lnTo>
                <a:lnTo>
                  <a:pt x="13" y="29"/>
                </a:lnTo>
                <a:lnTo>
                  <a:pt x="13" y="31"/>
                </a:lnTo>
                <a:lnTo>
                  <a:pt x="13" y="29"/>
                </a:lnTo>
                <a:lnTo>
                  <a:pt x="13" y="31"/>
                </a:lnTo>
                <a:lnTo>
                  <a:pt x="10" y="31"/>
                </a:lnTo>
                <a:lnTo>
                  <a:pt x="10" y="29"/>
                </a:lnTo>
                <a:lnTo>
                  <a:pt x="10" y="31"/>
                </a:lnTo>
                <a:lnTo>
                  <a:pt x="8" y="31"/>
                </a:lnTo>
                <a:lnTo>
                  <a:pt x="8" y="29"/>
                </a:lnTo>
                <a:lnTo>
                  <a:pt x="8" y="31"/>
                </a:lnTo>
                <a:lnTo>
                  <a:pt x="8" y="29"/>
                </a:lnTo>
                <a:lnTo>
                  <a:pt x="8" y="31"/>
                </a:lnTo>
                <a:lnTo>
                  <a:pt x="5" y="34"/>
                </a:lnTo>
                <a:lnTo>
                  <a:pt x="5" y="37"/>
                </a:lnTo>
                <a:lnTo>
                  <a:pt x="5" y="39"/>
                </a:lnTo>
                <a:lnTo>
                  <a:pt x="5" y="42"/>
                </a:lnTo>
                <a:lnTo>
                  <a:pt x="5" y="44"/>
                </a:lnTo>
                <a:lnTo>
                  <a:pt x="8" y="44"/>
                </a:lnTo>
                <a:lnTo>
                  <a:pt x="5" y="44"/>
                </a:lnTo>
                <a:lnTo>
                  <a:pt x="5" y="47"/>
                </a:lnTo>
                <a:lnTo>
                  <a:pt x="8" y="47"/>
                </a:lnTo>
                <a:lnTo>
                  <a:pt x="8" y="50"/>
                </a:lnTo>
                <a:lnTo>
                  <a:pt x="5" y="50"/>
                </a:lnTo>
                <a:lnTo>
                  <a:pt x="2" y="50"/>
                </a:lnTo>
                <a:lnTo>
                  <a:pt x="5" y="50"/>
                </a:lnTo>
                <a:lnTo>
                  <a:pt x="5" y="52"/>
                </a:lnTo>
                <a:lnTo>
                  <a:pt x="2" y="52"/>
                </a:lnTo>
                <a:lnTo>
                  <a:pt x="2" y="55"/>
                </a:lnTo>
                <a:lnTo>
                  <a:pt x="0" y="55"/>
                </a:lnTo>
                <a:lnTo>
                  <a:pt x="0" y="58"/>
                </a:lnTo>
                <a:lnTo>
                  <a:pt x="2" y="58"/>
                </a:lnTo>
                <a:lnTo>
                  <a:pt x="2" y="60"/>
                </a:lnTo>
                <a:lnTo>
                  <a:pt x="2" y="63"/>
                </a:lnTo>
                <a:lnTo>
                  <a:pt x="2" y="60"/>
                </a:lnTo>
                <a:lnTo>
                  <a:pt x="2" y="63"/>
                </a:lnTo>
                <a:lnTo>
                  <a:pt x="2" y="65"/>
                </a:lnTo>
                <a:lnTo>
                  <a:pt x="5" y="65"/>
                </a:lnTo>
                <a:lnTo>
                  <a:pt x="2" y="65"/>
                </a:lnTo>
                <a:lnTo>
                  <a:pt x="2" y="68"/>
                </a:lnTo>
                <a:lnTo>
                  <a:pt x="5" y="68"/>
                </a:lnTo>
                <a:lnTo>
                  <a:pt x="5" y="71"/>
                </a:lnTo>
                <a:lnTo>
                  <a:pt x="8" y="71"/>
                </a:lnTo>
                <a:lnTo>
                  <a:pt x="5" y="71"/>
                </a:lnTo>
                <a:lnTo>
                  <a:pt x="5" y="73"/>
                </a:lnTo>
                <a:lnTo>
                  <a:pt x="5" y="76"/>
                </a:lnTo>
                <a:lnTo>
                  <a:pt x="8" y="73"/>
                </a:lnTo>
                <a:lnTo>
                  <a:pt x="8" y="76"/>
                </a:lnTo>
                <a:lnTo>
                  <a:pt x="5" y="76"/>
                </a:lnTo>
                <a:lnTo>
                  <a:pt x="2" y="76"/>
                </a:lnTo>
                <a:lnTo>
                  <a:pt x="0" y="76"/>
                </a:lnTo>
                <a:lnTo>
                  <a:pt x="2" y="76"/>
                </a:lnTo>
                <a:lnTo>
                  <a:pt x="2" y="78"/>
                </a:lnTo>
                <a:lnTo>
                  <a:pt x="2" y="76"/>
                </a:lnTo>
                <a:lnTo>
                  <a:pt x="5" y="76"/>
                </a:lnTo>
                <a:lnTo>
                  <a:pt x="5" y="78"/>
                </a:lnTo>
                <a:lnTo>
                  <a:pt x="5" y="81"/>
                </a:lnTo>
                <a:lnTo>
                  <a:pt x="5" y="84"/>
                </a:lnTo>
                <a:lnTo>
                  <a:pt x="2" y="84"/>
                </a:lnTo>
                <a:lnTo>
                  <a:pt x="2" y="86"/>
                </a:lnTo>
                <a:lnTo>
                  <a:pt x="5" y="86"/>
                </a:lnTo>
                <a:lnTo>
                  <a:pt x="5" y="89"/>
                </a:lnTo>
                <a:lnTo>
                  <a:pt x="5" y="91"/>
                </a:lnTo>
                <a:lnTo>
                  <a:pt x="8" y="91"/>
                </a:lnTo>
                <a:lnTo>
                  <a:pt x="5" y="94"/>
                </a:lnTo>
                <a:lnTo>
                  <a:pt x="8" y="94"/>
                </a:lnTo>
                <a:lnTo>
                  <a:pt x="10" y="94"/>
                </a:lnTo>
                <a:lnTo>
                  <a:pt x="8" y="94"/>
                </a:lnTo>
                <a:lnTo>
                  <a:pt x="10" y="97"/>
                </a:lnTo>
                <a:lnTo>
                  <a:pt x="10" y="94"/>
                </a:lnTo>
                <a:lnTo>
                  <a:pt x="10" y="97"/>
                </a:lnTo>
                <a:lnTo>
                  <a:pt x="10" y="99"/>
                </a:lnTo>
                <a:lnTo>
                  <a:pt x="10" y="102"/>
                </a:lnTo>
                <a:lnTo>
                  <a:pt x="10" y="105"/>
                </a:lnTo>
                <a:lnTo>
                  <a:pt x="13" y="105"/>
                </a:lnTo>
                <a:lnTo>
                  <a:pt x="13" y="107"/>
                </a:lnTo>
                <a:lnTo>
                  <a:pt x="13" y="110"/>
                </a:lnTo>
                <a:lnTo>
                  <a:pt x="15" y="110"/>
                </a:lnTo>
                <a:lnTo>
                  <a:pt x="15" y="107"/>
                </a:lnTo>
                <a:lnTo>
                  <a:pt x="18" y="107"/>
                </a:lnTo>
                <a:lnTo>
                  <a:pt x="18" y="110"/>
                </a:lnTo>
                <a:lnTo>
                  <a:pt x="21" y="110"/>
                </a:lnTo>
                <a:lnTo>
                  <a:pt x="31" y="112"/>
                </a:lnTo>
                <a:lnTo>
                  <a:pt x="34" y="112"/>
                </a:lnTo>
                <a:lnTo>
                  <a:pt x="36" y="112"/>
                </a:lnTo>
                <a:lnTo>
                  <a:pt x="34" y="112"/>
                </a:lnTo>
                <a:lnTo>
                  <a:pt x="36" y="112"/>
                </a:lnTo>
                <a:lnTo>
                  <a:pt x="36" y="115"/>
                </a:lnTo>
                <a:lnTo>
                  <a:pt x="34" y="118"/>
                </a:lnTo>
                <a:lnTo>
                  <a:pt x="34" y="123"/>
                </a:lnTo>
                <a:lnTo>
                  <a:pt x="31" y="125"/>
                </a:lnTo>
                <a:lnTo>
                  <a:pt x="34" y="125"/>
                </a:lnTo>
                <a:lnTo>
                  <a:pt x="36" y="125"/>
                </a:lnTo>
                <a:lnTo>
                  <a:pt x="36" y="128"/>
                </a:lnTo>
                <a:lnTo>
                  <a:pt x="39" y="128"/>
                </a:lnTo>
                <a:lnTo>
                  <a:pt x="39" y="131"/>
                </a:lnTo>
                <a:lnTo>
                  <a:pt x="36" y="131"/>
                </a:lnTo>
                <a:lnTo>
                  <a:pt x="39" y="131"/>
                </a:lnTo>
                <a:lnTo>
                  <a:pt x="39" y="133"/>
                </a:lnTo>
                <a:lnTo>
                  <a:pt x="39" y="136"/>
                </a:lnTo>
                <a:lnTo>
                  <a:pt x="42" y="136"/>
                </a:lnTo>
                <a:lnTo>
                  <a:pt x="42" y="138"/>
                </a:lnTo>
                <a:lnTo>
                  <a:pt x="42" y="141"/>
                </a:lnTo>
                <a:lnTo>
                  <a:pt x="42" y="144"/>
                </a:lnTo>
                <a:lnTo>
                  <a:pt x="44" y="144"/>
                </a:lnTo>
                <a:lnTo>
                  <a:pt x="44" y="146"/>
                </a:lnTo>
                <a:lnTo>
                  <a:pt x="44" y="149"/>
                </a:lnTo>
                <a:lnTo>
                  <a:pt x="47" y="149"/>
                </a:lnTo>
                <a:lnTo>
                  <a:pt x="44" y="149"/>
                </a:lnTo>
                <a:lnTo>
                  <a:pt x="44" y="152"/>
                </a:lnTo>
                <a:lnTo>
                  <a:pt x="44" y="154"/>
                </a:lnTo>
                <a:lnTo>
                  <a:pt x="42" y="154"/>
                </a:lnTo>
                <a:lnTo>
                  <a:pt x="42" y="157"/>
                </a:lnTo>
                <a:lnTo>
                  <a:pt x="42" y="159"/>
                </a:lnTo>
                <a:lnTo>
                  <a:pt x="42" y="162"/>
                </a:lnTo>
                <a:lnTo>
                  <a:pt x="42" y="165"/>
                </a:lnTo>
                <a:lnTo>
                  <a:pt x="44" y="165"/>
                </a:lnTo>
                <a:lnTo>
                  <a:pt x="44" y="167"/>
                </a:lnTo>
                <a:lnTo>
                  <a:pt x="44" y="170"/>
                </a:lnTo>
                <a:lnTo>
                  <a:pt x="44" y="172"/>
                </a:lnTo>
                <a:lnTo>
                  <a:pt x="47" y="172"/>
                </a:lnTo>
                <a:lnTo>
                  <a:pt x="47" y="175"/>
                </a:lnTo>
                <a:lnTo>
                  <a:pt x="47" y="178"/>
                </a:lnTo>
                <a:lnTo>
                  <a:pt x="49" y="178"/>
                </a:lnTo>
                <a:lnTo>
                  <a:pt x="52" y="178"/>
                </a:lnTo>
                <a:lnTo>
                  <a:pt x="52" y="180"/>
                </a:lnTo>
                <a:lnTo>
                  <a:pt x="52" y="178"/>
                </a:lnTo>
                <a:lnTo>
                  <a:pt x="52" y="180"/>
                </a:lnTo>
                <a:lnTo>
                  <a:pt x="55" y="180"/>
                </a:lnTo>
                <a:lnTo>
                  <a:pt x="55" y="183"/>
                </a:lnTo>
                <a:lnTo>
                  <a:pt x="55" y="185"/>
                </a:lnTo>
                <a:lnTo>
                  <a:pt x="55" y="188"/>
                </a:lnTo>
                <a:lnTo>
                  <a:pt x="57" y="188"/>
                </a:lnTo>
                <a:lnTo>
                  <a:pt x="57" y="191"/>
                </a:lnTo>
                <a:lnTo>
                  <a:pt x="60" y="191"/>
                </a:lnTo>
                <a:lnTo>
                  <a:pt x="57" y="191"/>
                </a:lnTo>
                <a:lnTo>
                  <a:pt x="60" y="191"/>
                </a:lnTo>
                <a:lnTo>
                  <a:pt x="60" y="193"/>
                </a:lnTo>
                <a:lnTo>
                  <a:pt x="57" y="191"/>
                </a:lnTo>
                <a:lnTo>
                  <a:pt x="57" y="193"/>
                </a:lnTo>
                <a:lnTo>
                  <a:pt x="60" y="193"/>
                </a:lnTo>
                <a:lnTo>
                  <a:pt x="57" y="193"/>
                </a:lnTo>
                <a:lnTo>
                  <a:pt x="57" y="196"/>
                </a:lnTo>
                <a:lnTo>
                  <a:pt x="57" y="199"/>
                </a:lnTo>
                <a:lnTo>
                  <a:pt x="57" y="201"/>
                </a:lnTo>
                <a:lnTo>
                  <a:pt x="57" y="204"/>
                </a:lnTo>
                <a:lnTo>
                  <a:pt x="55" y="204"/>
                </a:lnTo>
                <a:lnTo>
                  <a:pt x="55" y="206"/>
                </a:lnTo>
                <a:lnTo>
                  <a:pt x="57" y="206"/>
                </a:lnTo>
                <a:lnTo>
                  <a:pt x="55" y="206"/>
                </a:lnTo>
                <a:lnTo>
                  <a:pt x="55" y="209"/>
                </a:lnTo>
                <a:lnTo>
                  <a:pt x="55" y="212"/>
                </a:lnTo>
                <a:lnTo>
                  <a:pt x="55" y="214"/>
                </a:lnTo>
                <a:lnTo>
                  <a:pt x="57" y="214"/>
                </a:lnTo>
                <a:lnTo>
                  <a:pt x="55" y="214"/>
                </a:lnTo>
                <a:lnTo>
                  <a:pt x="55" y="217"/>
                </a:lnTo>
                <a:lnTo>
                  <a:pt x="55" y="219"/>
                </a:lnTo>
                <a:lnTo>
                  <a:pt x="55" y="222"/>
                </a:lnTo>
                <a:lnTo>
                  <a:pt x="55" y="225"/>
                </a:lnTo>
                <a:lnTo>
                  <a:pt x="57" y="225"/>
                </a:lnTo>
                <a:lnTo>
                  <a:pt x="57" y="227"/>
                </a:lnTo>
                <a:lnTo>
                  <a:pt x="57" y="225"/>
                </a:lnTo>
                <a:lnTo>
                  <a:pt x="57" y="227"/>
                </a:lnTo>
                <a:lnTo>
                  <a:pt x="57" y="230"/>
                </a:lnTo>
                <a:lnTo>
                  <a:pt x="57" y="233"/>
                </a:lnTo>
                <a:lnTo>
                  <a:pt x="57" y="235"/>
                </a:lnTo>
                <a:lnTo>
                  <a:pt x="57" y="238"/>
                </a:lnTo>
                <a:lnTo>
                  <a:pt x="57" y="240"/>
                </a:lnTo>
                <a:lnTo>
                  <a:pt x="55" y="240"/>
                </a:lnTo>
                <a:lnTo>
                  <a:pt x="55" y="243"/>
                </a:lnTo>
                <a:lnTo>
                  <a:pt x="55" y="246"/>
                </a:lnTo>
                <a:lnTo>
                  <a:pt x="52" y="246"/>
                </a:lnTo>
                <a:lnTo>
                  <a:pt x="55" y="248"/>
                </a:lnTo>
                <a:lnTo>
                  <a:pt x="55" y="251"/>
                </a:lnTo>
                <a:lnTo>
                  <a:pt x="57" y="251"/>
                </a:lnTo>
                <a:lnTo>
                  <a:pt x="57" y="253"/>
                </a:lnTo>
                <a:lnTo>
                  <a:pt x="60" y="253"/>
                </a:lnTo>
                <a:lnTo>
                  <a:pt x="62" y="253"/>
                </a:lnTo>
                <a:lnTo>
                  <a:pt x="65" y="253"/>
                </a:lnTo>
                <a:lnTo>
                  <a:pt x="68" y="253"/>
                </a:lnTo>
                <a:lnTo>
                  <a:pt x="68" y="256"/>
                </a:lnTo>
                <a:lnTo>
                  <a:pt x="68" y="253"/>
                </a:lnTo>
                <a:lnTo>
                  <a:pt x="70" y="253"/>
                </a:lnTo>
                <a:lnTo>
                  <a:pt x="73" y="253"/>
                </a:lnTo>
                <a:lnTo>
                  <a:pt x="73" y="256"/>
                </a:lnTo>
                <a:lnTo>
                  <a:pt x="75" y="256"/>
                </a:lnTo>
                <a:lnTo>
                  <a:pt x="78" y="256"/>
                </a:lnTo>
                <a:lnTo>
                  <a:pt x="81" y="256"/>
                </a:lnTo>
                <a:lnTo>
                  <a:pt x="83" y="256"/>
                </a:lnTo>
                <a:lnTo>
                  <a:pt x="86" y="256"/>
                </a:lnTo>
                <a:lnTo>
                  <a:pt x="86" y="259"/>
                </a:lnTo>
                <a:lnTo>
                  <a:pt x="86" y="256"/>
                </a:lnTo>
                <a:lnTo>
                  <a:pt x="86" y="259"/>
                </a:lnTo>
                <a:lnTo>
                  <a:pt x="89" y="259"/>
                </a:lnTo>
                <a:lnTo>
                  <a:pt x="89" y="256"/>
                </a:lnTo>
                <a:lnTo>
                  <a:pt x="89" y="259"/>
                </a:lnTo>
                <a:lnTo>
                  <a:pt x="91" y="259"/>
                </a:lnTo>
                <a:lnTo>
                  <a:pt x="94" y="259"/>
                </a:lnTo>
                <a:lnTo>
                  <a:pt x="94" y="261"/>
                </a:lnTo>
                <a:lnTo>
                  <a:pt x="96" y="261"/>
                </a:lnTo>
                <a:lnTo>
                  <a:pt x="99" y="261"/>
                </a:lnTo>
                <a:lnTo>
                  <a:pt x="99" y="264"/>
                </a:lnTo>
                <a:lnTo>
                  <a:pt x="99" y="266"/>
                </a:lnTo>
                <a:lnTo>
                  <a:pt x="102" y="266"/>
                </a:lnTo>
                <a:lnTo>
                  <a:pt x="99" y="266"/>
                </a:lnTo>
                <a:lnTo>
                  <a:pt x="99" y="269"/>
                </a:lnTo>
                <a:lnTo>
                  <a:pt x="102" y="272"/>
                </a:lnTo>
                <a:lnTo>
                  <a:pt x="102" y="274"/>
                </a:lnTo>
                <a:lnTo>
                  <a:pt x="102" y="272"/>
                </a:lnTo>
                <a:lnTo>
                  <a:pt x="104" y="274"/>
                </a:lnTo>
                <a:lnTo>
                  <a:pt x="102" y="274"/>
                </a:lnTo>
                <a:lnTo>
                  <a:pt x="104" y="274"/>
                </a:lnTo>
                <a:lnTo>
                  <a:pt x="104" y="277"/>
                </a:lnTo>
                <a:lnTo>
                  <a:pt x="102" y="277"/>
                </a:lnTo>
                <a:lnTo>
                  <a:pt x="104" y="277"/>
                </a:lnTo>
                <a:lnTo>
                  <a:pt x="104" y="280"/>
                </a:lnTo>
                <a:lnTo>
                  <a:pt x="107" y="282"/>
                </a:lnTo>
                <a:lnTo>
                  <a:pt x="109" y="282"/>
                </a:lnTo>
                <a:lnTo>
                  <a:pt x="112" y="280"/>
                </a:lnTo>
                <a:lnTo>
                  <a:pt x="115" y="280"/>
                </a:lnTo>
                <a:lnTo>
                  <a:pt x="115" y="277"/>
                </a:lnTo>
                <a:lnTo>
                  <a:pt x="117" y="277"/>
                </a:lnTo>
                <a:lnTo>
                  <a:pt x="120" y="277"/>
                </a:lnTo>
                <a:lnTo>
                  <a:pt x="122" y="277"/>
                </a:lnTo>
                <a:lnTo>
                  <a:pt x="122" y="274"/>
                </a:lnTo>
                <a:lnTo>
                  <a:pt x="125" y="274"/>
                </a:lnTo>
                <a:lnTo>
                  <a:pt x="128" y="274"/>
                </a:lnTo>
                <a:lnTo>
                  <a:pt x="128" y="272"/>
                </a:lnTo>
                <a:lnTo>
                  <a:pt x="130" y="272"/>
                </a:lnTo>
                <a:lnTo>
                  <a:pt x="133" y="272"/>
                </a:lnTo>
                <a:lnTo>
                  <a:pt x="133" y="269"/>
                </a:lnTo>
                <a:lnTo>
                  <a:pt x="136" y="269"/>
                </a:lnTo>
                <a:lnTo>
                  <a:pt x="138" y="269"/>
                </a:lnTo>
                <a:lnTo>
                  <a:pt x="141" y="269"/>
                </a:lnTo>
                <a:lnTo>
                  <a:pt x="141" y="266"/>
                </a:lnTo>
                <a:lnTo>
                  <a:pt x="141" y="264"/>
                </a:lnTo>
                <a:lnTo>
                  <a:pt x="143" y="264"/>
                </a:lnTo>
                <a:lnTo>
                  <a:pt x="146" y="264"/>
                </a:lnTo>
                <a:lnTo>
                  <a:pt x="149" y="264"/>
                </a:lnTo>
                <a:lnTo>
                  <a:pt x="151" y="264"/>
                </a:lnTo>
                <a:lnTo>
                  <a:pt x="154" y="264"/>
                </a:lnTo>
                <a:lnTo>
                  <a:pt x="156" y="264"/>
                </a:lnTo>
                <a:lnTo>
                  <a:pt x="159" y="264"/>
                </a:lnTo>
                <a:lnTo>
                  <a:pt x="162" y="264"/>
                </a:lnTo>
                <a:lnTo>
                  <a:pt x="162" y="261"/>
                </a:lnTo>
                <a:lnTo>
                  <a:pt x="164" y="261"/>
                </a:lnTo>
                <a:lnTo>
                  <a:pt x="167" y="261"/>
                </a:lnTo>
                <a:lnTo>
                  <a:pt x="164" y="261"/>
                </a:lnTo>
                <a:lnTo>
                  <a:pt x="167" y="261"/>
                </a:lnTo>
                <a:lnTo>
                  <a:pt x="167" y="264"/>
                </a:lnTo>
                <a:lnTo>
                  <a:pt x="169" y="264"/>
                </a:lnTo>
                <a:lnTo>
                  <a:pt x="169" y="266"/>
                </a:lnTo>
                <a:lnTo>
                  <a:pt x="169" y="269"/>
                </a:lnTo>
                <a:lnTo>
                  <a:pt x="167" y="269"/>
                </a:lnTo>
                <a:lnTo>
                  <a:pt x="169" y="269"/>
                </a:lnTo>
                <a:lnTo>
                  <a:pt x="169" y="272"/>
                </a:lnTo>
                <a:lnTo>
                  <a:pt x="172" y="272"/>
                </a:lnTo>
                <a:lnTo>
                  <a:pt x="172" y="274"/>
                </a:lnTo>
                <a:lnTo>
                  <a:pt x="175" y="274"/>
                </a:lnTo>
                <a:lnTo>
                  <a:pt x="177" y="274"/>
                </a:lnTo>
                <a:lnTo>
                  <a:pt x="180" y="274"/>
                </a:lnTo>
                <a:lnTo>
                  <a:pt x="183" y="274"/>
                </a:lnTo>
                <a:lnTo>
                  <a:pt x="185" y="274"/>
                </a:lnTo>
                <a:lnTo>
                  <a:pt x="185" y="277"/>
                </a:lnTo>
                <a:lnTo>
                  <a:pt x="188" y="277"/>
                </a:lnTo>
                <a:lnTo>
                  <a:pt x="190" y="277"/>
                </a:lnTo>
                <a:lnTo>
                  <a:pt x="190" y="274"/>
                </a:lnTo>
                <a:lnTo>
                  <a:pt x="193" y="274"/>
                </a:lnTo>
                <a:lnTo>
                  <a:pt x="196" y="274"/>
                </a:lnTo>
                <a:lnTo>
                  <a:pt x="196" y="272"/>
                </a:lnTo>
                <a:lnTo>
                  <a:pt x="198" y="272"/>
                </a:lnTo>
                <a:lnTo>
                  <a:pt x="196" y="272"/>
                </a:lnTo>
                <a:lnTo>
                  <a:pt x="196" y="269"/>
                </a:lnTo>
                <a:lnTo>
                  <a:pt x="196" y="266"/>
                </a:lnTo>
                <a:lnTo>
                  <a:pt x="198" y="266"/>
                </a:lnTo>
                <a:lnTo>
                  <a:pt x="198" y="264"/>
                </a:lnTo>
                <a:lnTo>
                  <a:pt x="201" y="264"/>
                </a:lnTo>
                <a:lnTo>
                  <a:pt x="203" y="264"/>
                </a:lnTo>
                <a:lnTo>
                  <a:pt x="203" y="266"/>
                </a:lnTo>
                <a:lnTo>
                  <a:pt x="206" y="266"/>
                </a:lnTo>
                <a:lnTo>
                  <a:pt x="206" y="269"/>
                </a:lnTo>
                <a:lnTo>
                  <a:pt x="203" y="269"/>
                </a:lnTo>
                <a:lnTo>
                  <a:pt x="203" y="266"/>
                </a:lnTo>
                <a:lnTo>
                  <a:pt x="201" y="269"/>
                </a:lnTo>
                <a:lnTo>
                  <a:pt x="203" y="269"/>
                </a:lnTo>
                <a:lnTo>
                  <a:pt x="206" y="269"/>
                </a:lnTo>
                <a:lnTo>
                  <a:pt x="203" y="269"/>
                </a:lnTo>
                <a:lnTo>
                  <a:pt x="206" y="269"/>
                </a:lnTo>
                <a:lnTo>
                  <a:pt x="206" y="272"/>
                </a:lnTo>
                <a:lnTo>
                  <a:pt x="206" y="274"/>
                </a:lnTo>
                <a:lnTo>
                  <a:pt x="206" y="277"/>
                </a:lnTo>
                <a:lnTo>
                  <a:pt x="203" y="277"/>
                </a:lnTo>
                <a:lnTo>
                  <a:pt x="206" y="277"/>
                </a:lnTo>
                <a:lnTo>
                  <a:pt x="206" y="280"/>
                </a:lnTo>
                <a:lnTo>
                  <a:pt x="203" y="280"/>
                </a:lnTo>
                <a:lnTo>
                  <a:pt x="201" y="277"/>
                </a:lnTo>
                <a:lnTo>
                  <a:pt x="198" y="277"/>
                </a:lnTo>
                <a:lnTo>
                  <a:pt x="196" y="277"/>
                </a:lnTo>
                <a:lnTo>
                  <a:pt x="196" y="280"/>
                </a:lnTo>
                <a:lnTo>
                  <a:pt x="196" y="282"/>
                </a:lnTo>
                <a:lnTo>
                  <a:pt x="198" y="282"/>
                </a:lnTo>
                <a:lnTo>
                  <a:pt x="201" y="285"/>
                </a:lnTo>
                <a:lnTo>
                  <a:pt x="201" y="287"/>
                </a:lnTo>
                <a:lnTo>
                  <a:pt x="203" y="287"/>
                </a:lnTo>
                <a:lnTo>
                  <a:pt x="203" y="290"/>
                </a:lnTo>
                <a:lnTo>
                  <a:pt x="203" y="293"/>
                </a:lnTo>
                <a:lnTo>
                  <a:pt x="206" y="293"/>
                </a:lnTo>
                <a:lnTo>
                  <a:pt x="206" y="295"/>
                </a:lnTo>
                <a:lnTo>
                  <a:pt x="209" y="295"/>
                </a:lnTo>
                <a:lnTo>
                  <a:pt x="209" y="298"/>
                </a:lnTo>
                <a:lnTo>
                  <a:pt x="209" y="300"/>
                </a:lnTo>
                <a:lnTo>
                  <a:pt x="209" y="303"/>
                </a:lnTo>
                <a:lnTo>
                  <a:pt x="206" y="303"/>
                </a:lnTo>
                <a:lnTo>
                  <a:pt x="206" y="300"/>
                </a:lnTo>
                <a:lnTo>
                  <a:pt x="206" y="303"/>
                </a:lnTo>
                <a:lnTo>
                  <a:pt x="209" y="303"/>
                </a:lnTo>
                <a:lnTo>
                  <a:pt x="209" y="306"/>
                </a:lnTo>
                <a:lnTo>
                  <a:pt x="209" y="308"/>
                </a:lnTo>
                <a:lnTo>
                  <a:pt x="211" y="308"/>
                </a:lnTo>
                <a:lnTo>
                  <a:pt x="209" y="308"/>
                </a:lnTo>
                <a:lnTo>
                  <a:pt x="211" y="308"/>
                </a:lnTo>
                <a:lnTo>
                  <a:pt x="211" y="311"/>
                </a:lnTo>
                <a:lnTo>
                  <a:pt x="211" y="313"/>
                </a:lnTo>
                <a:lnTo>
                  <a:pt x="209" y="313"/>
                </a:lnTo>
                <a:lnTo>
                  <a:pt x="209" y="316"/>
                </a:lnTo>
                <a:lnTo>
                  <a:pt x="206" y="316"/>
                </a:lnTo>
                <a:lnTo>
                  <a:pt x="206" y="319"/>
                </a:lnTo>
                <a:lnTo>
                  <a:pt x="209" y="319"/>
                </a:lnTo>
                <a:lnTo>
                  <a:pt x="206" y="319"/>
                </a:lnTo>
                <a:lnTo>
                  <a:pt x="209" y="319"/>
                </a:lnTo>
                <a:lnTo>
                  <a:pt x="206" y="319"/>
                </a:lnTo>
                <a:lnTo>
                  <a:pt x="206" y="321"/>
                </a:lnTo>
                <a:lnTo>
                  <a:pt x="209" y="321"/>
                </a:lnTo>
                <a:lnTo>
                  <a:pt x="209" y="324"/>
                </a:lnTo>
                <a:lnTo>
                  <a:pt x="209" y="327"/>
                </a:lnTo>
                <a:lnTo>
                  <a:pt x="209" y="329"/>
                </a:lnTo>
                <a:lnTo>
                  <a:pt x="211" y="329"/>
                </a:lnTo>
                <a:lnTo>
                  <a:pt x="211" y="332"/>
                </a:lnTo>
                <a:lnTo>
                  <a:pt x="214" y="332"/>
                </a:lnTo>
                <a:lnTo>
                  <a:pt x="216" y="332"/>
                </a:lnTo>
                <a:lnTo>
                  <a:pt x="219" y="332"/>
                </a:lnTo>
                <a:lnTo>
                  <a:pt x="219" y="334"/>
                </a:lnTo>
                <a:lnTo>
                  <a:pt x="222" y="334"/>
                </a:lnTo>
                <a:lnTo>
                  <a:pt x="224" y="334"/>
                </a:lnTo>
                <a:lnTo>
                  <a:pt x="224" y="337"/>
                </a:lnTo>
                <a:lnTo>
                  <a:pt x="224" y="334"/>
                </a:lnTo>
                <a:lnTo>
                  <a:pt x="224" y="337"/>
                </a:lnTo>
                <a:lnTo>
                  <a:pt x="227" y="337"/>
                </a:lnTo>
                <a:lnTo>
                  <a:pt x="229" y="337"/>
                </a:lnTo>
                <a:lnTo>
                  <a:pt x="229" y="340"/>
                </a:lnTo>
                <a:lnTo>
                  <a:pt x="227" y="340"/>
                </a:lnTo>
                <a:lnTo>
                  <a:pt x="229" y="340"/>
                </a:lnTo>
                <a:lnTo>
                  <a:pt x="229" y="342"/>
                </a:lnTo>
                <a:lnTo>
                  <a:pt x="229" y="345"/>
                </a:lnTo>
                <a:lnTo>
                  <a:pt x="227" y="345"/>
                </a:lnTo>
                <a:lnTo>
                  <a:pt x="227" y="347"/>
                </a:lnTo>
                <a:lnTo>
                  <a:pt x="227" y="345"/>
                </a:lnTo>
                <a:lnTo>
                  <a:pt x="227" y="347"/>
                </a:lnTo>
                <a:lnTo>
                  <a:pt x="224" y="347"/>
                </a:lnTo>
                <a:lnTo>
                  <a:pt x="224" y="350"/>
                </a:lnTo>
                <a:lnTo>
                  <a:pt x="222" y="350"/>
                </a:lnTo>
                <a:lnTo>
                  <a:pt x="222" y="353"/>
                </a:lnTo>
                <a:lnTo>
                  <a:pt x="224" y="353"/>
                </a:lnTo>
                <a:lnTo>
                  <a:pt x="224" y="355"/>
                </a:lnTo>
                <a:lnTo>
                  <a:pt x="227" y="355"/>
                </a:lnTo>
                <a:lnTo>
                  <a:pt x="229" y="355"/>
                </a:lnTo>
                <a:lnTo>
                  <a:pt x="229" y="358"/>
                </a:lnTo>
                <a:lnTo>
                  <a:pt x="229" y="360"/>
                </a:lnTo>
                <a:lnTo>
                  <a:pt x="229" y="363"/>
                </a:lnTo>
                <a:lnTo>
                  <a:pt x="229" y="366"/>
                </a:lnTo>
                <a:lnTo>
                  <a:pt x="227" y="366"/>
                </a:lnTo>
                <a:lnTo>
                  <a:pt x="227" y="368"/>
                </a:lnTo>
                <a:lnTo>
                  <a:pt x="224" y="371"/>
                </a:lnTo>
                <a:lnTo>
                  <a:pt x="224" y="374"/>
                </a:lnTo>
                <a:lnTo>
                  <a:pt x="222" y="374"/>
                </a:lnTo>
                <a:lnTo>
                  <a:pt x="222" y="376"/>
                </a:lnTo>
                <a:lnTo>
                  <a:pt x="222" y="379"/>
                </a:lnTo>
                <a:lnTo>
                  <a:pt x="219" y="379"/>
                </a:lnTo>
                <a:lnTo>
                  <a:pt x="216" y="379"/>
                </a:lnTo>
                <a:lnTo>
                  <a:pt x="216" y="381"/>
                </a:lnTo>
                <a:lnTo>
                  <a:pt x="216" y="384"/>
                </a:lnTo>
                <a:lnTo>
                  <a:pt x="214" y="384"/>
                </a:lnTo>
                <a:lnTo>
                  <a:pt x="214" y="387"/>
                </a:lnTo>
                <a:lnTo>
                  <a:pt x="211" y="387"/>
                </a:lnTo>
                <a:lnTo>
                  <a:pt x="211" y="389"/>
                </a:lnTo>
                <a:lnTo>
                  <a:pt x="214" y="392"/>
                </a:lnTo>
                <a:lnTo>
                  <a:pt x="216" y="392"/>
                </a:lnTo>
                <a:lnTo>
                  <a:pt x="216" y="394"/>
                </a:lnTo>
                <a:lnTo>
                  <a:pt x="219" y="394"/>
                </a:lnTo>
                <a:lnTo>
                  <a:pt x="222" y="394"/>
                </a:lnTo>
                <a:lnTo>
                  <a:pt x="224" y="394"/>
                </a:lnTo>
                <a:lnTo>
                  <a:pt x="227" y="394"/>
                </a:lnTo>
                <a:lnTo>
                  <a:pt x="227" y="397"/>
                </a:lnTo>
                <a:lnTo>
                  <a:pt x="227" y="394"/>
                </a:lnTo>
                <a:lnTo>
                  <a:pt x="227" y="397"/>
                </a:lnTo>
                <a:lnTo>
                  <a:pt x="229" y="397"/>
                </a:lnTo>
                <a:lnTo>
                  <a:pt x="229" y="394"/>
                </a:lnTo>
                <a:lnTo>
                  <a:pt x="232" y="394"/>
                </a:lnTo>
                <a:lnTo>
                  <a:pt x="232" y="392"/>
                </a:lnTo>
                <a:lnTo>
                  <a:pt x="232" y="394"/>
                </a:lnTo>
                <a:lnTo>
                  <a:pt x="235" y="394"/>
                </a:lnTo>
                <a:lnTo>
                  <a:pt x="232" y="394"/>
                </a:lnTo>
                <a:lnTo>
                  <a:pt x="232" y="397"/>
                </a:lnTo>
                <a:lnTo>
                  <a:pt x="232" y="400"/>
                </a:lnTo>
                <a:lnTo>
                  <a:pt x="235" y="400"/>
                </a:lnTo>
                <a:lnTo>
                  <a:pt x="235" y="397"/>
                </a:lnTo>
                <a:lnTo>
                  <a:pt x="235" y="400"/>
                </a:lnTo>
                <a:lnTo>
                  <a:pt x="232" y="400"/>
                </a:lnTo>
                <a:lnTo>
                  <a:pt x="232" y="402"/>
                </a:lnTo>
                <a:lnTo>
                  <a:pt x="229" y="402"/>
                </a:lnTo>
                <a:lnTo>
                  <a:pt x="229" y="405"/>
                </a:lnTo>
                <a:lnTo>
                  <a:pt x="229" y="408"/>
                </a:lnTo>
                <a:lnTo>
                  <a:pt x="229" y="410"/>
                </a:lnTo>
                <a:lnTo>
                  <a:pt x="227" y="410"/>
                </a:lnTo>
                <a:lnTo>
                  <a:pt x="227" y="413"/>
                </a:lnTo>
                <a:lnTo>
                  <a:pt x="227" y="415"/>
                </a:lnTo>
                <a:lnTo>
                  <a:pt x="227" y="418"/>
                </a:lnTo>
                <a:lnTo>
                  <a:pt x="229" y="418"/>
                </a:lnTo>
                <a:lnTo>
                  <a:pt x="229" y="421"/>
                </a:lnTo>
                <a:lnTo>
                  <a:pt x="232" y="421"/>
                </a:lnTo>
                <a:lnTo>
                  <a:pt x="235" y="421"/>
                </a:lnTo>
                <a:lnTo>
                  <a:pt x="235" y="418"/>
                </a:lnTo>
                <a:lnTo>
                  <a:pt x="237" y="418"/>
                </a:lnTo>
                <a:lnTo>
                  <a:pt x="240" y="418"/>
                </a:lnTo>
                <a:lnTo>
                  <a:pt x="240" y="421"/>
                </a:lnTo>
                <a:lnTo>
                  <a:pt x="243" y="421"/>
                </a:lnTo>
                <a:lnTo>
                  <a:pt x="245" y="421"/>
                </a:lnTo>
                <a:lnTo>
                  <a:pt x="245" y="418"/>
                </a:lnTo>
                <a:lnTo>
                  <a:pt x="248" y="418"/>
                </a:lnTo>
                <a:lnTo>
                  <a:pt x="250" y="418"/>
                </a:lnTo>
                <a:lnTo>
                  <a:pt x="253" y="418"/>
                </a:lnTo>
                <a:lnTo>
                  <a:pt x="256" y="418"/>
                </a:lnTo>
                <a:lnTo>
                  <a:pt x="258" y="415"/>
                </a:lnTo>
                <a:lnTo>
                  <a:pt x="258" y="413"/>
                </a:lnTo>
                <a:lnTo>
                  <a:pt x="258" y="410"/>
                </a:lnTo>
                <a:lnTo>
                  <a:pt x="258" y="408"/>
                </a:lnTo>
                <a:lnTo>
                  <a:pt x="258" y="405"/>
                </a:lnTo>
                <a:lnTo>
                  <a:pt x="258" y="402"/>
                </a:lnTo>
                <a:lnTo>
                  <a:pt x="256" y="402"/>
                </a:lnTo>
                <a:lnTo>
                  <a:pt x="256" y="400"/>
                </a:lnTo>
                <a:lnTo>
                  <a:pt x="256" y="397"/>
                </a:lnTo>
                <a:lnTo>
                  <a:pt x="253" y="397"/>
                </a:lnTo>
                <a:lnTo>
                  <a:pt x="253" y="394"/>
                </a:lnTo>
                <a:lnTo>
                  <a:pt x="250" y="394"/>
                </a:lnTo>
                <a:lnTo>
                  <a:pt x="248" y="394"/>
                </a:lnTo>
                <a:lnTo>
                  <a:pt x="248" y="392"/>
                </a:lnTo>
                <a:lnTo>
                  <a:pt x="250" y="392"/>
                </a:lnTo>
                <a:lnTo>
                  <a:pt x="253" y="392"/>
                </a:lnTo>
                <a:lnTo>
                  <a:pt x="253" y="389"/>
                </a:lnTo>
                <a:lnTo>
                  <a:pt x="256" y="389"/>
                </a:lnTo>
                <a:lnTo>
                  <a:pt x="258" y="389"/>
                </a:lnTo>
                <a:lnTo>
                  <a:pt x="258" y="387"/>
                </a:lnTo>
                <a:lnTo>
                  <a:pt x="261" y="387"/>
                </a:lnTo>
                <a:lnTo>
                  <a:pt x="261" y="384"/>
                </a:lnTo>
                <a:lnTo>
                  <a:pt x="263" y="384"/>
                </a:lnTo>
                <a:lnTo>
                  <a:pt x="263" y="381"/>
                </a:lnTo>
                <a:lnTo>
                  <a:pt x="263" y="379"/>
                </a:lnTo>
                <a:lnTo>
                  <a:pt x="266" y="379"/>
                </a:lnTo>
                <a:lnTo>
                  <a:pt x="269" y="379"/>
                </a:lnTo>
                <a:lnTo>
                  <a:pt x="269" y="376"/>
                </a:lnTo>
                <a:lnTo>
                  <a:pt x="271" y="376"/>
                </a:lnTo>
                <a:lnTo>
                  <a:pt x="271" y="374"/>
                </a:lnTo>
                <a:lnTo>
                  <a:pt x="274" y="374"/>
                </a:lnTo>
                <a:lnTo>
                  <a:pt x="274" y="371"/>
                </a:lnTo>
                <a:lnTo>
                  <a:pt x="276" y="371"/>
                </a:lnTo>
                <a:lnTo>
                  <a:pt x="276" y="368"/>
                </a:lnTo>
                <a:lnTo>
                  <a:pt x="279" y="368"/>
                </a:lnTo>
                <a:lnTo>
                  <a:pt x="279" y="366"/>
                </a:lnTo>
                <a:lnTo>
                  <a:pt x="282" y="366"/>
                </a:lnTo>
                <a:lnTo>
                  <a:pt x="282" y="363"/>
                </a:lnTo>
                <a:lnTo>
                  <a:pt x="284" y="363"/>
                </a:lnTo>
                <a:lnTo>
                  <a:pt x="287" y="363"/>
                </a:lnTo>
                <a:lnTo>
                  <a:pt x="287" y="366"/>
                </a:lnTo>
                <a:lnTo>
                  <a:pt x="290" y="366"/>
                </a:lnTo>
                <a:lnTo>
                  <a:pt x="292" y="366"/>
                </a:lnTo>
                <a:lnTo>
                  <a:pt x="292" y="368"/>
                </a:lnTo>
                <a:lnTo>
                  <a:pt x="292" y="366"/>
                </a:lnTo>
                <a:lnTo>
                  <a:pt x="292" y="368"/>
                </a:lnTo>
                <a:lnTo>
                  <a:pt x="292" y="366"/>
                </a:lnTo>
                <a:lnTo>
                  <a:pt x="295" y="366"/>
                </a:lnTo>
                <a:lnTo>
                  <a:pt x="297" y="366"/>
                </a:lnTo>
                <a:lnTo>
                  <a:pt x="297" y="368"/>
                </a:lnTo>
                <a:lnTo>
                  <a:pt x="300" y="368"/>
                </a:lnTo>
                <a:lnTo>
                  <a:pt x="303" y="368"/>
                </a:lnTo>
                <a:lnTo>
                  <a:pt x="303" y="371"/>
                </a:lnTo>
                <a:lnTo>
                  <a:pt x="305" y="371"/>
                </a:lnTo>
                <a:lnTo>
                  <a:pt x="308" y="371"/>
                </a:lnTo>
                <a:lnTo>
                  <a:pt x="308" y="368"/>
                </a:lnTo>
                <a:lnTo>
                  <a:pt x="310" y="368"/>
                </a:lnTo>
                <a:lnTo>
                  <a:pt x="313" y="368"/>
                </a:lnTo>
                <a:lnTo>
                  <a:pt x="310" y="368"/>
                </a:lnTo>
                <a:lnTo>
                  <a:pt x="310" y="366"/>
                </a:lnTo>
                <a:lnTo>
                  <a:pt x="313" y="368"/>
                </a:lnTo>
                <a:lnTo>
                  <a:pt x="313" y="366"/>
                </a:lnTo>
                <a:lnTo>
                  <a:pt x="313" y="363"/>
                </a:lnTo>
                <a:lnTo>
                  <a:pt x="316" y="363"/>
                </a:lnTo>
                <a:lnTo>
                  <a:pt x="316" y="360"/>
                </a:lnTo>
                <a:lnTo>
                  <a:pt x="318" y="360"/>
                </a:lnTo>
                <a:lnTo>
                  <a:pt x="318" y="363"/>
                </a:lnTo>
                <a:lnTo>
                  <a:pt x="318" y="360"/>
                </a:lnTo>
                <a:lnTo>
                  <a:pt x="321" y="360"/>
                </a:lnTo>
                <a:lnTo>
                  <a:pt x="321" y="363"/>
                </a:lnTo>
                <a:lnTo>
                  <a:pt x="321" y="366"/>
                </a:lnTo>
                <a:lnTo>
                  <a:pt x="318" y="366"/>
                </a:lnTo>
                <a:lnTo>
                  <a:pt x="321" y="368"/>
                </a:lnTo>
                <a:lnTo>
                  <a:pt x="323" y="371"/>
                </a:lnTo>
                <a:lnTo>
                  <a:pt x="326" y="368"/>
                </a:lnTo>
                <a:lnTo>
                  <a:pt x="326" y="371"/>
                </a:lnTo>
                <a:lnTo>
                  <a:pt x="326" y="368"/>
                </a:lnTo>
                <a:lnTo>
                  <a:pt x="329" y="368"/>
                </a:lnTo>
                <a:lnTo>
                  <a:pt x="329" y="371"/>
                </a:lnTo>
                <a:lnTo>
                  <a:pt x="331" y="371"/>
                </a:lnTo>
                <a:lnTo>
                  <a:pt x="331" y="374"/>
                </a:lnTo>
                <a:lnTo>
                  <a:pt x="331" y="376"/>
                </a:lnTo>
                <a:lnTo>
                  <a:pt x="334" y="376"/>
                </a:lnTo>
                <a:lnTo>
                  <a:pt x="334" y="379"/>
                </a:lnTo>
                <a:lnTo>
                  <a:pt x="331" y="379"/>
                </a:lnTo>
                <a:lnTo>
                  <a:pt x="334" y="379"/>
                </a:lnTo>
                <a:lnTo>
                  <a:pt x="331" y="381"/>
                </a:lnTo>
                <a:lnTo>
                  <a:pt x="329" y="381"/>
                </a:lnTo>
                <a:lnTo>
                  <a:pt x="326" y="381"/>
                </a:lnTo>
                <a:lnTo>
                  <a:pt x="323" y="384"/>
                </a:lnTo>
                <a:lnTo>
                  <a:pt x="323" y="387"/>
                </a:lnTo>
                <a:lnTo>
                  <a:pt x="326" y="387"/>
                </a:lnTo>
                <a:lnTo>
                  <a:pt x="329" y="387"/>
                </a:lnTo>
                <a:lnTo>
                  <a:pt x="329" y="389"/>
                </a:lnTo>
                <a:lnTo>
                  <a:pt x="331" y="389"/>
                </a:lnTo>
                <a:lnTo>
                  <a:pt x="331" y="392"/>
                </a:lnTo>
                <a:lnTo>
                  <a:pt x="334" y="392"/>
                </a:lnTo>
                <a:lnTo>
                  <a:pt x="337" y="392"/>
                </a:lnTo>
                <a:lnTo>
                  <a:pt x="337" y="394"/>
                </a:lnTo>
                <a:lnTo>
                  <a:pt x="337" y="397"/>
                </a:lnTo>
                <a:lnTo>
                  <a:pt x="339" y="397"/>
                </a:lnTo>
                <a:lnTo>
                  <a:pt x="342" y="397"/>
                </a:lnTo>
                <a:lnTo>
                  <a:pt x="344" y="397"/>
                </a:lnTo>
                <a:lnTo>
                  <a:pt x="344" y="400"/>
                </a:lnTo>
                <a:lnTo>
                  <a:pt x="344" y="402"/>
                </a:lnTo>
                <a:lnTo>
                  <a:pt x="347" y="402"/>
                </a:lnTo>
                <a:lnTo>
                  <a:pt x="347" y="405"/>
                </a:lnTo>
                <a:lnTo>
                  <a:pt x="350" y="405"/>
                </a:lnTo>
                <a:lnTo>
                  <a:pt x="352" y="405"/>
                </a:lnTo>
                <a:lnTo>
                  <a:pt x="352" y="408"/>
                </a:lnTo>
                <a:lnTo>
                  <a:pt x="355" y="408"/>
                </a:lnTo>
                <a:lnTo>
                  <a:pt x="355" y="410"/>
                </a:lnTo>
                <a:lnTo>
                  <a:pt x="355" y="408"/>
                </a:lnTo>
                <a:lnTo>
                  <a:pt x="357" y="410"/>
                </a:lnTo>
                <a:lnTo>
                  <a:pt x="355" y="410"/>
                </a:lnTo>
                <a:lnTo>
                  <a:pt x="357" y="410"/>
                </a:lnTo>
                <a:lnTo>
                  <a:pt x="355" y="410"/>
                </a:lnTo>
                <a:lnTo>
                  <a:pt x="357" y="410"/>
                </a:lnTo>
                <a:lnTo>
                  <a:pt x="357" y="413"/>
                </a:lnTo>
                <a:lnTo>
                  <a:pt x="360" y="413"/>
                </a:lnTo>
                <a:lnTo>
                  <a:pt x="360" y="415"/>
                </a:lnTo>
                <a:lnTo>
                  <a:pt x="363" y="418"/>
                </a:lnTo>
                <a:lnTo>
                  <a:pt x="363" y="421"/>
                </a:lnTo>
                <a:lnTo>
                  <a:pt x="365" y="421"/>
                </a:lnTo>
                <a:lnTo>
                  <a:pt x="365" y="423"/>
                </a:lnTo>
                <a:lnTo>
                  <a:pt x="368" y="426"/>
                </a:lnTo>
                <a:lnTo>
                  <a:pt x="368" y="423"/>
                </a:lnTo>
                <a:lnTo>
                  <a:pt x="370" y="423"/>
                </a:lnTo>
                <a:lnTo>
                  <a:pt x="370" y="426"/>
                </a:lnTo>
                <a:lnTo>
                  <a:pt x="370" y="428"/>
                </a:lnTo>
                <a:lnTo>
                  <a:pt x="373" y="428"/>
                </a:lnTo>
                <a:lnTo>
                  <a:pt x="376" y="431"/>
                </a:lnTo>
                <a:lnTo>
                  <a:pt x="378" y="431"/>
                </a:lnTo>
                <a:lnTo>
                  <a:pt x="381" y="431"/>
                </a:lnTo>
                <a:lnTo>
                  <a:pt x="381" y="434"/>
                </a:lnTo>
                <a:lnTo>
                  <a:pt x="383" y="434"/>
                </a:lnTo>
                <a:lnTo>
                  <a:pt x="383" y="436"/>
                </a:lnTo>
                <a:lnTo>
                  <a:pt x="381" y="436"/>
                </a:lnTo>
                <a:lnTo>
                  <a:pt x="383" y="436"/>
                </a:lnTo>
                <a:lnTo>
                  <a:pt x="383" y="439"/>
                </a:lnTo>
                <a:lnTo>
                  <a:pt x="386" y="441"/>
                </a:lnTo>
                <a:lnTo>
                  <a:pt x="386" y="444"/>
                </a:lnTo>
                <a:lnTo>
                  <a:pt x="386" y="447"/>
                </a:lnTo>
                <a:lnTo>
                  <a:pt x="386" y="449"/>
                </a:lnTo>
                <a:lnTo>
                  <a:pt x="383" y="449"/>
                </a:lnTo>
                <a:lnTo>
                  <a:pt x="381" y="449"/>
                </a:lnTo>
                <a:lnTo>
                  <a:pt x="381" y="452"/>
                </a:lnTo>
                <a:lnTo>
                  <a:pt x="383" y="452"/>
                </a:lnTo>
                <a:lnTo>
                  <a:pt x="386" y="452"/>
                </a:lnTo>
                <a:lnTo>
                  <a:pt x="386" y="455"/>
                </a:lnTo>
                <a:lnTo>
                  <a:pt x="389" y="455"/>
                </a:lnTo>
                <a:lnTo>
                  <a:pt x="391" y="455"/>
                </a:lnTo>
                <a:lnTo>
                  <a:pt x="391" y="457"/>
                </a:lnTo>
                <a:lnTo>
                  <a:pt x="394" y="457"/>
                </a:lnTo>
                <a:lnTo>
                  <a:pt x="394" y="460"/>
                </a:lnTo>
                <a:lnTo>
                  <a:pt x="394" y="462"/>
                </a:lnTo>
                <a:lnTo>
                  <a:pt x="394" y="465"/>
                </a:lnTo>
                <a:lnTo>
                  <a:pt x="394" y="468"/>
                </a:lnTo>
                <a:lnTo>
                  <a:pt x="397" y="468"/>
                </a:lnTo>
                <a:lnTo>
                  <a:pt x="397" y="470"/>
                </a:lnTo>
                <a:lnTo>
                  <a:pt x="397" y="473"/>
                </a:lnTo>
                <a:lnTo>
                  <a:pt x="394" y="473"/>
                </a:lnTo>
                <a:lnTo>
                  <a:pt x="391" y="473"/>
                </a:lnTo>
                <a:lnTo>
                  <a:pt x="389" y="473"/>
                </a:lnTo>
                <a:lnTo>
                  <a:pt x="386" y="473"/>
                </a:lnTo>
                <a:lnTo>
                  <a:pt x="386" y="475"/>
                </a:lnTo>
                <a:lnTo>
                  <a:pt x="389" y="475"/>
                </a:lnTo>
                <a:lnTo>
                  <a:pt x="391" y="475"/>
                </a:lnTo>
                <a:lnTo>
                  <a:pt x="394" y="475"/>
                </a:lnTo>
                <a:lnTo>
                  <a:pt x="394" y="478"/>
                </a:lnTo>
                <a:lnTo>
                  <a:pt x="391" y="478"/>
                </a:lnTo>
                <a:lnTo>
                  <a:pt x="389" y="478"/>
                </a:lnTo>
                <a:lnTo>
                  <a:pt x="386" y="478"/>
                </a:lnTo>
                <a:lnTo>
                  <a:pt x="386" y="481"/>
                </a:lnTo>
                <a:lnTo>
                  <a:pt x="383" y="481"/>
                </a:lnTo>
                <a:lnTo>
                  <a:pt x="381" y="481"/>
                </a:lnTo>
                <a:lnTo>
                  <a:pt x="378" y="481"/>
                </a:lnTo>
                <a:lnTo>
                  <a:pt x="376" y="481"/>
                </a:lnTo>
                <a:lnTo>
                  <a:pt x="373" y="483"/>
                </a:lnTo>
                <a:lnTo>
                  <a:pt x="370" y="483"/>
                </a:lnTo>
                <a:lnTo>
                  <a:pt x="370" y="486"/>
                </a:lnTo>
                <a:lnTo>
                  <a:pt x="373" y="486"/>
                </a:lnTo>
                <a:lnTo>
                  <a:pt x="373" y="488"/>
                </a:lnTo>
                <a:lnTo>
                  <a:pt x="376" y="488"/>
                </a:lnTo>
                <a:lnTo>
                  <a:pt x="378" y="488"/>
                </a:lnTo>
                <a:lnTo>
                  <a:pt x="378" y="491"/>
                </a:lnTo>
                <a:lnTo>
                  <a:pt x="381" y="491"/>
                </a:lnTo>
                <a:lnTo>
                  <a:pt x="383" y="491"/>
                </a:lnTo>
                <a:lnTo>
                  <a:pt x="383" y="494"/>
                </a:lnTo>
                <a:lnTo>
                  <a:pt x="381" y="494"/>
                </a:lnTo>
                <a:lnTo>
                  <a:pt x="378" y="494"/>
                </a:lnTo>
                <a:lnTo>
                  <a:pt x="378" y="496"/>
                </a:lnTo>
                <a:lnTo>
                  <a:pt x="381" y="496"/>
                </a:lnTo>
                <a:lnTo>
                  <a:pt x="383" y="499"/>
                </a:lnTo>
                <a:lnTo>
                  <a:pt x="383" y="502"/>
                </a:lnTo>
                <a:lnTo>
                  <a:pt x="383" y="504"/>
                </a:lnTo>
                <a:lnTo>
                  <a:pt x="383" y="507"/>
                </a:lnTo>
                <a:lnTo>
                  <a:pt x="383" y="509"/>
                </a:lnTo>
                <a:lnTo>
                  <a:pt x="381" y="509"/>
                </a:lnTo>
                <a:lnTo>
                  <a:pt x="381" y="512"/>
                </a:lnTo>
                <a:lnTo>
                  <a:pt x="381" y="515"/>
                </a:lnTo>
                <a:lnTo>
                  <a:pt x="378" y="515"/>
                </a:lnTo>
                <a:lnTo>
                  <a:pt x="378" y="517"/>
                </a:lnTo>
                <a:lnTo>
                  <a:pt x="378" y="520"/>
                </a:lnTo>
                <a:lnTo>
                  <a:pt x="378" y="522"/>
                </a:lnTo>
                <a:lnTo>
                  <a:pt x="376" y="522"/>
                </a:lnTo>
                <a:lnTo>
                  <a:pt x="376" y="525"/>
                </a:lnTo>
                <a:lnTo>
                  <a:pt x="373" y="525"/>
                </a:lnTo>
                <a:lnTo>
                  <a:pt x="370" y="525"/>
                </a:lnTo>
                <a:lnTo>
                  <a:pt x="368" y="525"/>
                </a:lnTo>
                <a:lnTo>
                  <a:pt x="368" y="528"/>
                </a:lnTo>
                <a:lnTo>
                  <a:pt x="365" y="528"/>
                </a:lnTo>
                <a:lnTo>
                  <a:pt x="368" y="528"/>
                </a:lnTo>
                <a:lnTo>
                  <a:pt x="368" y="530"/>
                </a:lnTo>
                <a:lnTo>
                  <a:pt x="365" y="530"/>
                </a:lnTo>
                <a:lnTo>
                  <a:pt x="365" y="528"/>
                </a:lnTo>
                <a:lnTo>
                  <a:pt x="363" y="528"/>
                </a:lnTo>
                <a:lnTo>
                  <a:pt x="360" y="528"/>
                </a:lnTo>
                <a:lnTo>
                  <a:pt x="360" y="525"/>
                </a:lnTo>
                <a:lnTo>
                  <a:pt x="357" y="525"/>
                </a:lnTo>
                <a:lnTo>
                  <a:pt x="357" y="528"/>
                </a:lnTo>
                <a:lnTo>
                  <a:pt x="355" y="528"/>
                </a:lnTo>
                <a:lnTo>
                  <a:pt x="352" y="528"/>
                </a:lnTo>
                <a:lnTo>
                  <a:pt x="350" y="528"/>
                </a:lnTo>
                <a:lnTo>
                  <a:pt x="347" y="528"/>
                </a:lnTo>
                <a:lnTo>
                  <a:pt x="344" y="528"/>
                </a:lnTo>
                <a:lnTo>
                  <a:pt x="344" y="530"/>
                </a:lnTo>
                <a:lnTo>
                  <a:pt x="342" y="530"/>
                </a:lnTo>
                <a:lnTo>
                  <a:pt x="342" y="533"/>
                </a:lnTo>
                <a:lnTo>
                  <a:pt x="344" y="533"/>
                </a:lnTo>
                <a:lnTo>
                  <a:pt x="344" y="535"/>
                </a:lnTo>
                <a:lnTo>
                  <a:pt x="342" y="535"/>
                </a:lnTo>
                <a:lnTo>
                  <a:pt x="342" y="538"/>
                </a:lnTo>
                <a:lnTo>
                  <a:pt x="342" y="535"/>
                </a:lnTo>
                <a:lnTo>
                  <a:pt x="339" y="535"/>
                </a:lnTo>
                <a:lnTo>
                  <a:pt x="337" y="535"/>
                </a:lnTo>
                <a:lnTo>
                  <a:pt x="337" y="538"/>
                </a:lnTo>
                <a:lnTo>
                  <a:pt x="337" y="535"/>
                </a:lnTo>
                <a:lnTo>
                  <a:pt x="339" y="538"/>
                </a:lnTo>
                <a:lnTo>
                  <a:pt x="337" y="538"/>
                </a:lnTo>
                <a:lnTo>
                  <a:pt x="334" y="538"/>
                </a:lnTo>
                <a:lnTo>
                  <a:pt x="334" y="541"/>
                </a:lnTo>
                <a:lnTo>
                  <a:pt x="331" y="541"/>
                </a:lnTo>
                <a:lnTo>
                  <a:pt x="334" y="541"/>
                </a:lnTo>
                <a:lnTo>
                  <a:pt x="331" y="541"/>
                </a:lnTo>
                <a:lnTo>
                  <a:pt x="334" y="541"/>
                </a:lnTo>
                <a:lnTo>
                  <a:pt x="331" y="541"/>
                </a:lnTo>
                <a:lnTo>
                  <a:pt x="329" y="541"/>
                </a:lnTo>
                <a:lnTo>
                  <a:pt x="329" y="543"/>
                </a:lnTo>
                <a:lnTo>
                  <a:pt x="329" y="541"/>
                </a:lnTo>
                <a:lnTo>
                  <a:pt x="329" y="543"/>
                </a:lnTo>
                <a:lnTo>
                  <a:pt x="326" y="543"/>
                </a:lnTo>
                <a:lnTo>
                  <a:pt x="329" y="543"/>
                </a:lnTo>
                <a:lnTo>
                  <a:pt x="329" y="546"/>
                </a:lnTo>
                <a:lnTo>
                  <a:pt x="326" y="546"/>
                </a:lnTo>
                <a:lnTo>
                  <a:pt x="326" y="543"/>
                </a:lnTo>
                <a:lnTo>
                  <a:pt x="326" y="546"/>
                </a:lnTo>
                <a:lnTo>
                  <a:pt x="326" y="543"/>
                </a:lnTo>
                <a:lnTo>
                  <a:pt x="326" y="546"/>
                </a:lnTo>
                <a:lnTo>
                  <a:pt x="323" y="546"/>
                </a:lnTo>
                <a:lnTo>
                  <a:pt x="323" y="549"/>
                </a:lnTo>
                <a:lnTo>
                  <a:pt x="323" y="546"/>
                </a:lnTo>
                <a:lnTo>
                  <a:pt x="323" y="549"/>
                </a:lnTo>
                <a:lnTo>
                  <a:pt x="323" y="546"/>
                </a:lnTo>
                <a:lnTo>
                  <a:pt x="323" y="549"/>
                </a:lnTo>
                <a:lnTo>
                  <a:pt x="323" y="546"/>
                </a:lnTo>
                <a:lnTo>
                  <a:pt x="323" y="549"/>
                </a:lnTo>
                <a:lnTo>
                  <a:pt x="323" y="546"/>
                </a:lnTo>
                <a:lnTo>
                  <a:pt x="323" y="549"/>
                </a:lnTo>
                <a:lnTo>
                  <a:pt x="323" y="551"/>
                </a:lnTo>
                <a:lnTo>
                  <a:pt x="321" y="551"/>
                </a:lnTo>
                <a:lnTo>
                  <a:pt x="323" y="551"/>
                </a:lnTo>
                <a:lnTo>
                  <a:pt x="321" y="551"/>
                </a:lnTo>
                <a:lnTo>
                  <a:pt x="323" y="551"/>
                </a:lnTo>
                <a:lnTo>
                  <a:pt x="323" y="554"/>
                </a:lnTo>
                <a:lnTo>
                  <a:pt x="321" y="554"/>
                </a:lnTo>
                <a:lnTo>
                  <a:pt x="318" y="554"/>
                </a:lnTo>
                <a:lnTo>
                  <a:pt x="318" y="556"/>
                </a:lnTo>
                <a:lnTo>
                  <a:pt x="316" y="556"/>
                </a:lnTo>
                <a:lnTo>
                  <a:pt x="316" y="559"/>
                </a:lnTo>
                <a:lnTo>
                  <a:pt x="313" y="559"/>
                </a:lnTo>
                <a:lnTo>
                  <a:pt x="316" y="559"/>
                </a:lnTo>
                <a:lnTo>
                  <a:pt x="316" y="562"/>
                </a:lnTo>
                <a:lnTo>
                  <a:pt x="313" y="562"/>
                </a:lnTo>
                <a:lnTo>
                  <a:pt x="316" y="562"/>
                </a:lnTo>
                <a:lnTo>
                  <a:pt x="313" y="562"/>
                </a:lnTo>
                <a:lnTo>
                  <a:pt x="313" y="564"/>
                </a:lnTo>
                <a:lnTo>
                  <a:pt x="313" y="567"/>
                </a:lnTo>
                <a:lnTo>
                  <a:pt x="313" y="569"/>
                </a:lnTo>
                <a:lnTo>
                  <a:pt x="310" y="569"/>
                </a:lnTo>
                <a:lnTo>
                  <a:pt x="310" y="572"/>
                </a:lnTo>
                <a:lnTo>
                  <a:pt x="308" y="572"/>
                </a:lnTo>
                <a:lnTo>
                  <a:pt x="305" y="572"/>
                </a:lnTo>
                <a:lnTo>
                  <a:pt x="308" y="572"/>
                </a:lnTo>
                <a:lnTo>
                  <a:pt x="305" y="572"/>
                </a:lnTo>
                <a:lnTo>
                  <a:pt x="305" y="569"/>
                </a:lnTo>
                <a:lnTo>
                  <a:pt x="305" y="572"/>
                </a:lnTo>
                <a:lnTo>
                  <a:pt x="305" y="575"/>
                </a:lnTo>
                <a:lnTo>
                  <a:pt x="303" y="575"/>
                </a:lnTo>
                <a:lnTo>
                  <a:pt x="300" y="575"/>
                </a:lnTo>
                <a:lnTo>
                  <a:pt x="297" y="575"/>
                </a:lnTo>
                <a:lnTo>
                  <a:pt x="297" y="572"/>
                </a:lnTo>
                <a:lnTo>
                  <a:pt x="295" y="572"/>
                </a:lnTo>
                <a:lnTo>
                  <a:pt x="295" y="575"/>
                </a:lnTo>
                <a:lnTo>
                  <a:pt x="297" y="575"/>
                </a:lnTo>
                <a:lnTo>
                  <a:pt x="295" y="575"/>
                </a:lnTo>
                <a:lnTo>
                  <a:pt x="292" y="575"/>
                </a:lnTo>
                <a:lnTo>
                  <a:pt x="290" y="575"/>
                </a:lnTo>
                <a:lnTo>
                  <a:pt x="290" y="572"/>
                </a:lnTo>
                <a:lnTo>
                  <a:pt x="290" y="575"/>
                </a:lnTo>
                <a:lnTo>
                  <a:pt x="287" y="575"/>
                </a:lnTo>
                <a:lnTo>
                  <a:pt x="287" y="572"/>
                </a:lnTo>
                <a:lnTo>
                  <a:pt x="284" y="572"/>
                </a:lnTo>
                <a:lnTo>
                  <a:pt x="282" y="572"/>
                </a:lnTo>
                <a:lnTo>
                  <a:pt x="282" y="569"/>
                </a:lnTo>
                <a:lnTo>
                  <a:pt x="282" y="572"/>
                </a:lnTo>
                <a:lnTo>
                  <a:pt x="282" y="569"/>
                </a:lnTo>
                <a:lnTo>
                  <a:pt x="279" y="569"/>
                </a:lnTo>
                <a:lnTo>
                  <a:pt x="276" y="569"/>
                </a:lnTo>
                <a:lnTo>
                  <a:pt x="276" y="567"/>
                </a:lnTo>
                <a:lnTo>
                  <a:pt x="276" y="569"/>
                </a:lnTo>
                <a:lnTo>
                  <a:pt x="276" y="567"/>
                </a:lnTo>
                <a:lnTo>
                  <a:pt x="276" y="564"/>
                </a:lnTo>
                <a:lnTo>
                  <a:pt x="274" y="564"/>
                </a:lnTo>
                <a:lnTo>
                  <a:pt x="271" y="564"/>
                </a:lnTo>
                <a:lnTo>
                  <a:pt x="271" y="567"/>
                </a:lnTo>
                <a:lnTo>
                  <a:pt x="269" y="567"/>
                </a:lnTo>
                <a:lnTo>
                  <a:pt x="269" y="569"/>
                </a:lnTo>
                <a:lnTo>
                  <a:pt x="266" y="569"/>
                </a:lnTo>
                <a:lnTo>
                  <a:pt x="266" y="567"/>
                </a:lnTo>
                <a:lnTo>
                  <a:pt x="263" y="567"/>
                </a:lnTo>
                <a:lnTo>
                  <a:pt x="261" y="567"/>
                </a:lnTo>
                <a:lnTo>
                  <a:pt x="258" y="567"/>
                </a:lnTo>
                <a:lnTo>
                  <a:pt x="256" y="567"/>
                </a:lnTo>
                <a:lnTo>
                  <a:pt x="256" y="564"/>
                </a:lnTo>
                <a:lnTo>
                  <a:pt x="256" y="567"/>
                </a:lnTo>
                <a:lnTo>
                  <a:pt x="256" y="564"/>
                </a:lnTo>
                <a:lnTo>
                  <a:pt x="253" y="564"/>
                </a:lnTo>
                <a:lnTo>
                  <a:pt x="250" y="564"/>
                </a:lnTo>
                <a:lnTo>
                  <a:pt x="248" y="564"/>
                </a:lnTo>
                <a:lnTo>
                  <a:pt x="245" y="562"/>
                </a:lnTo>
                <a:lnTo>
                  <a:pt x="243" y="562"/>
                </a:lnTo>
                <a:lnTo>
                  <a:pt x="243" y="559"/>
                </a:lnTo>
                <a:lnTo>
                  <a:pt x="243" y="556"/>
                </a:lnTo>
                <a:lnTo>
                  <a:pt x="243" y="554"/>
                </a:lnTo>
                <a:lnTo>
                  <a:pt x="243" y="551"/>
                </a:lnTo>
                <a:lnTo>
                  <a:pt x="245" y="551"/>
                </a:lnTo>
                <a:lnTo>
                  <a:pt x="245" y="549"/>
                </a:lnTo>
                <a:lnTo>
                  <a:pt x="248" y="549"/>
                </a:lnTo>
                <a:lnTo>
                  <a:pt x="248" y="546"/>
                </a:lnTo>
                <a:lnTo>
                  <a:pt x="245" y="546"/>
                </a:lnTo>
                <a:lnTo>
                  <a:pt x="248" y="546"/>
                </a:lnTo>
                <a:lnTo>
                  <a:pt x="245" y="546"/>
                </a:lnTo>
                <a:lnTo>
                  <a:pt x="245" y="543"/>
                </a:lnTo>
                <a:lnTo>
                  <a:pt x="245" y="541"/>
                </a:lnTo>
                <a:lnTo>
                  <a:pt x="243" y="541"/>
                </a:lnTo>
                <a:lnTo>
                  <a:pt x="240" y="541"/>
                </a:lnTo>
                <a:lnTo>
                  <a:pt x="237" y="541"/>
                </a:lnTo>
                <a:lnTo>
                  <a:pt x="235" y="541"/>
                </a:lnTo>
                <a:lnTo>
                  <a:pt x="232" y="541"/>
                </a:lnTo>
                <a:lnTo>
                  <a:pt x="229" y="541"/>
                </a:lnTo>
                <a:lnTo>
                  <a:pt x="229" y="538"/>
                </a:lnTo>
                <a:lnTo>
                  <a:pt x="229" y="541"/>
                </a:lnTo>
                <a:lnTo>
                  <a:pt x="227" y="541"/>
                </a:lnTo>
                <a:lnTo>
                  <a:pt x="227" y="538"/>
                </a:lnTo>
                <a:lnTo>
                  <a:pt x="224" y="538"/>
                </a:lnTo>
                <a:lnTo>
                  <a:pt x="224" y="535"/>
                </a:lnTo>
                <a:lnTo>
                  <a:pt x="222" y="535"/>
                </a:lnTo>
                <a:lnTo>
                  <a:pt x="222" y="538"/>
                </a:lnTo>
                <a:lnTo>
                  <a:pt x="219" y="538"/>
                </a:lnTo>
                <a:lnTo>
                  <a:pt x="216" y="538"/>
                </a:lnTo>
                <a:lnTo>
                  <a:pt x="214" y="538"/>
                </a:lnTo>
                <a:lnTo>
                  <a:pt x="214" y="541"/>
                </a:lnTo>
                <a:lnTo>
                  <a:pt x="214" y="543"/>
                </a:lnTo>
                <a:lnTo>
                  <a:pt x="214" y="541"/>
                </a:lnTo>
                <a:lnTo>
                  <a:pt x="214" y="543"/>
                </a:lnTo>
                <a:lnTo>
                  <a:pt x="211" y="543"/>
                </a:lnTo>
                <a:lnTo>
                  <a:pt x="211" y="546"/>
                </a:lnTo>
                <a:lnTo>
                  <a:pt x="211" y="549"/>
                </a:lnTo>
                <a:lnTo>
                  <a:pt x="209" y="549"/>
                </a:lnTo>
                <a:lnTo>
                  <a:pt x="206" y="549"/>
                </a:lnTo>
                <a:lnTo>
                  <a:pt x="206" y="551"/>
                </a:lnTo>
                <a:lnTo>
                  <a:pt x="206" y="554"/>
                </a:lnTo>
                <a:lnTo>
                  <a:pt x="203" y="554"/>
                </a:lnTo>
                <a:lnTo>
                  <a:pt x="201" y="554"/>
                </a:lnTo>
                <a:lnTo>
                  <a:pt x="201" y="556"/>
                </a:lnTo>
                <a:lnTo>
                  <a:pt x="198" y="556"/>
                </a:lnTo>
                <a:lnTo>
                  <a:pt x="198" y="559"/>
                </a:lnTo>
                <a:lnTo>
                  <a:pt x="196" y="559"/>
                </a:lnTo>
                <a:lnTo>
                  <a:pt x="193" y="559"/>
                </a:lnTo>
                <a:lnTo>
                  <a:pt x="193" y="562"/>
                </a:lnTo>
                <a:lnTo>
                  <a:pt x="193" y="564"/>
                </a:lnTo>
                <a:lnTo>
                  <a:pt x="190" y="564"/>
                </a:lnTo>
                <a:lnTo>
                  <a:pt x="190" y="567"/>
                </a:lnTo>
                <a:lnTo>
                  <a:pt x="190" y="569"/>
                </a:lnTo>
                <a:lnTo>
                  <a:pt x="190" y="572"/>
                </a:lnTo>
                <a:lnTo>
                  <a:pt x="190" y="575"/>
                </a:lnTo>
                <a:lnTo>
                  <a:pt x="190" y="577"/>
                </a:lnTo>
                <a:lnTo>
                  <a:pt x="190" y="580"/>
                </a:lnTo>
                <a:lnTo>
                  <a:pt x="193" y="580"/>
                </a:lnTo>
                <a:lnTo>
                  <a:pt x="193" y="583"/>
                </a:lnTo>
                <a:lnTo>
                  <a:pt x="196" y="583"/>
                </a:lnTo>
                <a:lnTo>
                  <a:pt x="196" y="585"/>
                </a:lnTo>
                <a:lnTo>
                  <a:pt x="198" y="585"/>
                </a:lnTo>
                <a:lnTo>
                  <a:pt x="201" y="585"/>
                </a:lnTo>
                <a:lnTo>
                  <a:pt x="201" y="588"/>
                </a:lnTo>
                <a:lnTo>
                  <a:pt x="203" y="588"/>
                </a:lnTo>
                <a:lnTo>
                  <a:pt x="206" y="588"/>
                </a:lnTo>
                <a:lnTo>
                  <a:pt x="209" y="588"/>
                </a:lnTo>
                <a:lnTo>
                  <a:pt x="211" y="588"/>
                </a:lnTo>
                <a:lnTo>
                  <a:pt x="211" y="590"/>
                </a:lnTo>
                <a:lnTo>
                  <a:pt x="214" y="590"/>
                </a:lnTo>
                <a:lnTo>
                  <a:pt x="211" y="590"/>
                </a:lnTo>
                <a:lnTo>
                  <a:pt x="211" y="593"/>
                </a:lnTo>
                <a:lnTo>
                  <a:pt x="211" y="596"/>
                </a:lnTo>
                <a:lnTo>
                  <a:pt x="209" y="596"/>
                </a:lnTo>
                <a:lnTo>
                  <a:pt x="206" y="596"/>
                </a:lnTo>
                <a:lnTo>
                  <a:pt x="206" y="598"/>
                </a:lnTo>
                <a:lnTo>
                  <a:pt x="206" y="596"/>
                </a:lnTo>
                <a:lnTo>
                  <a:pt x="203" y="596"/>
                </a:lnTo>
                <a:lnTo>
                  <a:pt x="203" y="598"/>
                </a:lnTo>
                <a:lnTo>
                  <a:pt x="201" y="598"/>
                </a:lnTo>
                <a:lnTo>
                  <a:pt x="203" y="598"/>
                </a:lnTo>
                <a:lnTo>
                  <a:pt x="201" y="598"/>
                </a:lnTo>
                <a:lnTo>
                  <a:pt x="201" y="601"/>
                </a:lnTo>
                <a:lnTo>
                  <a:pt x="201" y="598"/>
                </a:lnTo>
                <a:lnTo>
                  <a:pt x="198" y="598"/>
                </a:lnTo>
                <a:lnTo>
                  <a:pt x="198" y="601"/>
                </a:lnTo>
                <a:lnTo>
                  <a:pt x="196" y="601"/>
                </a:lnTo>
                <a:lnTo>
                  <a:pt x="198" y="601"/>
                </a:lnTo>
                <a:lnTo>
                  <a:pt x="198" y="603"/>
                </a:lnTo>
                <a:lnTo>
                  <a:pt x="196" y="603"/>
                </a:lnTo>
                <a:lnTo>
                  <a:pt x="196" y="606"/>
                </a:lnTo>
                <a:lnTo>
                  <a:pt x="193" y="606"/>
                </a:lnTo>
                <a:lnTo>
                  <a:pt x="193" y="609"/>
                </a:lnTo>
                <a:lnTo>
                  <a:pt x="190" y="609"/>
                </a:lnTo>
                <a:lnTo>
                  <a:pt x="190" y="611"/>
                </a:lnTo>
                <a:lnTo>
                  <a:pt x="190" y="614"/>
                </a:lnTo>
                <a:lnTo>
                  <a:pt x="193" y="614"/>
                </a:lnTo>
                <a:lnTo>
                  <a:pt x="193" y="616"/>
                </a:lnTo>
                <a:lnTo>
                  <a:pt x="190" y="616"/>
                </a:lnTo>
                <a:lnTo>
                  <a:pt x="190" y="619"/>
                </a:lnTo>
                <a:lnTo>
                  <a:pt x="190" y="622"/>
                </a:lnTo>
                <a:lnTo>
                  <a:pt x="190" y="624"/>
                </a:lnTo>
                <a:lnTo>
                  <a:pt x="190" y="627"/>
                </a:lnTo>
                <a:lnTo>
                  <a:pt x="190" y="630"/>
                </a:lnTo>
                <a:lnTo>
                  <a:pt x="193" y="630"/>
                </a:lnTo>
                <a:lnTo>
                  <a:pt x="193" y="632"/>
                </a:lnTo>
                <a:lnTo>
                  <a:pt x="193" y="635"/>
                </a:lnTo>
                <a:lnTo>
                  <a:pt x="196" y="635"/>
                </a:lnTo>
                <a:lnTo>
                  <a:pt x="196" y="637"/>
                </a:lnTo>
                <a:lnTo>
                  <a:pt x="198" y="637"/>
                </a:lnTo>
                <a:lnTo>
                  <a:pt x="198" y="640"/>
                </a:lnTo>
                <a:lnTo>
                  <a:pt x="201" y="640"/>
                </a:lnTo>
                <a:lnTo>
                  <a:pt x="203" y="640"/>
                </a:lnTo>
                <a:lnTo>
                  <a:pt x="203" y="643"/>
                </a:lnTo>
                <a:lnTo>
                  <a:pt x="206" y="643"/>
                </a:lnTo>
                <a:lnTo>
                  <a:pt x="209" y="643"/>
                </a:lnTo>
                <a:lnTo>
                  <a:pt x="211" y="643"/>
                </a:lnTo>
                <a:lnTo>
                  <a:pt x="214" y="643"/>
                </a:lnTo>
                <a:lnTo>
                  <a:pt x="214" y="645"/>
                </a:lnTo>
                <a:lnTo>
                  <a:pt x="216" y="645"/>
                </a:lnTo>
                <a:lnTo>
                  <a:pt x="219" y="645"/>
                </a:lnTo>
                <a:lnTo>
                  <a:pt x="222" y="645"/>
                </a:lnTo>
                <a:lnTo>
                  <a:pt x="224" y="645"/>
                </a:lnTo>
                <a:lnTo>
                  <a:pt x="227" y="645"/>
                </a:lnTo>
                <a:lnTo>
                  <a:pt x="227" y="648"/>
                </a:lnTo>
                <a:lnTo>
                  <a:pt x="227" y="645"/>
                </a:lnTo>
                <a:lnTo>
                  <a:pt x="227" y="648"/>
                </a:lnTo>
                <a:lnTo>
                  <a:pt x="227" y="645"/>
                </a:lnTo>
                <a:lnTo>
                  <a:pt x="227" y="648"/>
                </a:lnTo>
                <a:lnTo>
                  <a:pt x="229" y="648"/>
                </a:lnTo>
                <a:lnTo>
                  <a:pt x="227" y="648"/>
                </a:lnTo>
                <a:lnTo>
                  <a:pt x="229" y="648"/>
                </a:lnTo>
                <a:lnTo>
                  <a:pt x="229" y="650"/>
                </a:lnTo>
                <a:lnTo>
                  <a:pt x="232" y="650"/>
                </a:lnTo>
                <a:lnTo>
                  <a:pt x="235" y="650"/>
                </a:lnTo>
                <a:lnTo>
                  <a:pt x="237" y="650"/>
                </a:lnTo>
                <a:lnTo>
                  <a:pt x="237" y="648"/>
                </a:lnTo>
                <a:lnTo>
                  <a:pt x="240" y="648"/>
                </a:lnTo>
                <a:lnTo>
                  <a:pt x="240" y="645"/>
                </a:lnTo>
                <a:lnTo>
                  <a:pt x="243" y="645"/>
                </a:lnTo>
                <a:lnTo>
                  <a:pt x="245" y="645"/>
                </a:lnTo>
                <a:lnTo>
                  <a:pt x="245" y="648"/>
                </a:lnTo>
                <a:lnTo>
                  <a:pt x="248" y="648"/>
                </a:lnTo>
                <a:lnTo>
                  <a:pt x="248" y="645"/>
                </a:lnTo>
                <a:lnTo>
                  <a:pt x="248" y="648"/>
                </a:lnTo>
                <a:lnTo>
                  <a:pt x="250" y="648"/>
                </a:lnTo>
                <a:lnTo>
                  <a:pt x="250" y="645"/>
                </a:lnTo>
                <a:lnTo>
                  <a:pt x="250" y="648"/>
                </a:lnTo>
                <a:lnTo>
                  <a:pt x="253" y="648"/>
                </a:lnTo>
                <a:lnTo>
                  <a:pt x="256" y="648"/>
                </a:lnTo>
                <a:lnTo>
                  <a:pt x="258" y="648"/>
                </a:lnTo>
                <a:lnTo>
                  <a:pt x="258" y="645"/>
                </a:lnTo>
                <a:lnTo>
                  <a:pt x="258" y="648"/>
                </a:lnTo>
                <a:lnTo>
                  <a:pt x="258" y="645"/>
                </a:lnTo>
                <a:lnTo>
                  <a:pt x="261" y="645"/>
                </a:lnTo>
                <a:lnTo>
                  <a:pt x="261" y="648"/>
                </a:lnTo>
                <a:lnTo>
                  <a:pt x="261" y="650"/>
                </a:lnTo>
                <a:lnTo>
                  <a:pt x="263" y="650"/>
                </a:lnTo>
                <a:lnTo>
                  <a:pt x="261" y="650"/>
                </a:lnTo>
                <a:lnTo>
                  <a:pt x="261" y="653"/>
                </a:lnTo>
                <a:lnTo>
                  <a:pt x="258" y="653"/>
                </a:lnTo>
                <a:lnTo>
                  <a:pt x="258" y="656"/>
                </a:lnTo>
                <a:lnTo>
                  <a:pt x="258" y="658"/>
                </a:lnTo>
                <a:lnTo>
                  <a:pt x="258" y="661"/>
                </a:lnTo>
                <a:lnTo>
                  <a:pt x="256" y="661"/>
                </a:lnTo>
                <a:lnTo>
                  <a:pt x="253" y="661"/>
                </a:lnTo>
                <a:lnTo>
                  <a:pt x="253" y="663"/>
                </a:lnTo>
                <a:lnTo>
                  <a:pt x="250" y="663"/>
                </a:lnTo>
                <a:lnTo>
                  <a:pt x="250" y="666"/>
                </a:lnTo>
                <a:lnTo>
                  <a:pt x="248" y="666"/>
                </a:lnTo>
                <a:lnTo>
                  <a:pt x="245" y="669"/>
                </a:lnTo>
                <a:lnTo>
                  <a:pt x="245" y="666"/>
                </a:lnTo>
                <a:lnTo>
                  <a:pt x="243" y="666"/>
                </a:lnTo>
                <a:lnTo>
                  <a:pt x="240" y="666"/>
                </a:lnTo>
                <a:lnTo>
                  <a:pt x="240" y="669"/>
                </a:lnTo>
                <a:lnTo>
                  <a:pt x="240" y="671"/>
                </a:lnTo>
                <a:lnTo>
                  <a:pt x="237" y="671"/>
                </a:lnTo>
                <a:lnTo>
                  <a:pt x="237" y="674"/>
                </a:lnTo>
                <a:lnTo>
                  <a:pt x="235" y="674"/>
                </a:lnTo>
                <a:lnTo>
                  <a:pt x="235" y="677"/>
                </a:lnTo>
                <a:lnTo>
                  <a:pt x="232" y="677"/>
                </a:lnTo>
                <a:lnTo>
                  <a:pt x="232" y="679"/>
                </a:lnTo>
                <a:lnTo>
                  <a:pt x="232" y="682"/>
                </a:lnTo>
                <a:lnTo>
                  <a:pt x="232" y="684"/>
                </a:lnTo>
                <a:lnTo>
                  <a:pt x="232" y="687"/>
                </a:lnTo>
                <a:lnTo>
                  <a:pt x="232" y="690"/>
                </a:lnTo>
                <a:lnTo>
                  <a:pt x="229" y="690"/>
                </a:lnTo>
                <a:lnTo>
                  <a:pt x="232" y="690"/>
                </a:lnTo>
                <a:lnTo>
                  <a:pt x="232" y="692"/>
                </a:lnTo>
                <a:lnTo>
                  <a:pt x="232" y="695"/>
                </a:lnTo>
                <a:lnTo>
                  <a:pt x="232" y="697"/>
                </a:lnTo>
                <a:lnTo>
                  <a:pt x="235" y="697"/>
                </a:lnTo>
                <a:lnTo>
                  <a:pt x="235" y="700"/>
                </a:lnTo>
                <a:lnTo>
                  <a:pt x="237" y="700"/>
                </a:lnTo>
                <a:lnTo>
                  <a:pt x="237" y="703"/>
                </a:lnTo>
                <a:lnTo>
                  <a:pt x="240" y="703"/>
                </a:lnTo>
                <a:lnTo>
                  <a:pt x="243" y="703"/>
                </a:lnTo>
                <a:lnTo>
                  <a:pt x="245" y="703"/>
                </a:lnTo>
                <a:lnTo>
                  <a:pt x="248" y="703"/>
                </a:lnTo>
                <a:lnTo>
                  <a:pt x="250" y="703"/>
                </a:lnTo>
                <a:lnTo>
                  <a:pt x="253" y="703"/>
                </a:lnTo>
                <a:lnTo>
                  <a:pt x="253" y="700"/>
                </a:lnTo>
                <a:lnTo>
                  <a:pt x="253" y="697"/>
                </a:lnTo>
                <a:lnTo>
                  <a:pt x="256" y="697"/>
                </a:lnTo>
                <a:lnTo>
                  <a:pt x="256" y="695"/>
                </a:lnTo>
                <a:lnTo>
                  <a:pt x="253" y="695"/>
                </a:lnTo>
                <a:lnTo>
                  <a:pt x="253" y="692"/>
                </a:lnTo>
                <a:lnTo>
                  <a:pt x="256" y="692"/>
                </a:lnTo>
                <a:lnTo>
                  <a:pt x="256" y="690"/>
                </a:lnTo>
                <a:lnTo>
                  <a:pt x="256" y="687"/>
                </a:lnTo>
                <a:lnTo>
                  <a:pt x="253" y="687"/>
                </a:lnTo>
                <a:lnTo>
                  <a:pt x="256" y="687"/>
                </a:lnTo>
                <a:lnTo>
                  <a:pt x="253" y="687"/>
                </a:lnTo>
                <a:lnTo>
                  <a:pt x="253" y="684"/>
                </a:lnTo>
                <a:lnTo>
                  <a:pt x="256" y="684"/>
                </a:lnTo>
                <a:lnTo>
                  <a:pt x="256" y="682"/>
                </a:lnTo>
                <a:lnTo>
                  <a:pt x="256" y="679"/>
                </a:lnTo>
                <a:lnTo>
                  <a:pt x="256" y="677"/>
                </a:lnTo>
                <a:lnTo>
                  <a:pt x="253" y="677"/>
                </a:lnTo>
                <a:lnTo>
                  <a:pt x="253" y="674"/>
                </a:lnTo>
                <a:lnTo>
                  <a:pt x="256" y="674"/>
                </a:lnTo>
                <a:lnTo>
                  <a:pt x="258" y="674"/>
                </a:lnTo>
                <a:lnTo>
                  <a:pt x="256" y="671"/>
                </a:lnTo>
                <a:lnTo>
                  <a:pt x="256" y="669"/>
                </a:lnTo>
                <a:lnTo>
                  <a:pt x="256" y="671"/>
                </a:lnTo>
              </a:path>
            </a:pathLst>
          </a:custGeom>
          <a:noFill/>
          <a:ln w="4763">
            <a:solidFill>
              <a:srgbClr val="6E6E6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56" name="Freeform 220"/>
          <p:cNvSpPr>
            <a:spLocks/>
          </p:cNvSpPr>
          <p:nvPr/>
        </p:nvSpPr>
        <p:spPr bwMode="auto">
          <a:xfrm>
            <a:off x="6235212" y="4032250"/>
            <a:ext cx="822081" cy="704850"/>
          </a:xfrm>
          <a:custGeom>
            <a:avLst/>
            <a:gdLst>
              <a:gd name="T0" fmla="*/ 482 w 561"/>
              <a:gd name="T1" fmla="*/ 276 h 444"/>
              <a:gd name="T2" fmla="*/ 511 w 561"/>
              <a:gd name="T3" fmla="*/ 261 h 444"/>
              <a:gd name="T4" fmla="*/ 519 w 561"/>
              <a:gd name="T5" fmla="*/ 274 h 444"/>
              <a:gd name="T6" fmla="*/ 503 w 561"/>
              <a:gd name="T7" fmla="*/ 289 h 444"/>
              <a:gd name="T8" fmla="*/ 511 w 561"/>
              <a:gd name="T9" fmla="*/ 321 h 444"/>
              <a:gd name="T10" fmla="*/ 519 w 561"/>
              <a:gd name="T11" fmla="*/ 342 h 444"/>
              <a:gd name="T12" fmla="*/ 506 w 561"/>
              <a:gd name="T13" fmla="*/ 347 h 444"/>
              <a:gd name="T14" fmla="*/ 511 w 561"/>
              <a:gd name="T15" fmla="*/ 365 h 444"/>
              <a:gd name="T16" fmla="*/ 537 w 561"/>
              <a:gd name="T17" fmla="*/ 368 h 444"/>
              <a:gd name="T18" fmla="*/ 556 w 561"/>
              <a:gd name="T19" fmla="*/ 368 h 444"/>
              <a:gd name="T20" fmla="*/ 553 w 561"/>
              <a:gd name="T21" fmla="*/ 386 h 444"/>
              <a:gd name="T22" fmla="*/ 540 w 561"/>
              <a:gd name="T23" fmla="*/ 397 h 444"/>
              <a:gd name="T24" fmla="*/ 535 w 561"/>
              <a:gd name="T25" fmla="*/ 404 h 444"/>
              <a:gd name="T26" fmla="*/ 514 w 561"/>
              <a:gd name="T27" fmla="*/ 386 h 444"/>
              <a:gd name="T28" fmla="*/ 503 w 561"/>
              <a:gd name="T29" fmla="*/ 394 h 444"/>
              <a:gd name="T30" fmla="*/ 503 w 561"/>
              <a:gd name="T31" fmla="*/ 412 h 444"/>
              <a:gd name="T32" fmla="*/ 506 w 561"/>
              <a:gd name="T33" fmla="*/ 431 h 444"/>
              <a:gd name="T34" fmla="*/ 490 w 561"/>
              <a:gd name="T35" fmla="*/ 438 h 444"/>
              <a:gd name="T36" fmla="*/ 475 w 561"/>
              <a:gd name="T37" fmla="*/ 425 h 444"/>
              <a:gd name="T38" fmla="*/ 464 w 561"/>
              <a:gd name="T39" fmla="*/ 404 h 444"/>
              <a:gd name="T40" fmla="*/ 435 w 561"/>
              <a:gd name="T41" fmla="*/ 389 h 444"/>
              <a:gd name="T42" fmla="*/ 417 w 561"/>
              <a:gd name="T43" fmla="*/ 363 h 444"/>
              <a:gd name="T44" fmla="*/ 402 w 561"/>
              <a:gd name="T45" fmla="*/ 352 h 444"/>
              <a:gd name="T46" fmla="*/ 375 w 561"/>
              <a:gd name="T47" fmla="*/ 350 h 444"/>
              <a:gd name="T48" fmla="*/ 349 w 561"/>
              <a:gd name="T49" fmla="*/ 342 h 444"/>
              <a:gd name="T50" fmla="*/ 349 w 561"/>
              <a:gd name="T51" fmla="*/ 370 h 444"/>
              <a:gd name="T52" fmla="*/ 326 w 561"/>
              <a:gd name="T53" fmla="*/ 384 h 444"/>
              <a:gd name="T54" fmla="*/ 315 w 561"/>
              <a:gd name="T55" fmla="*/ 402 h 444"/>
              <a:gd name="T56" fmla="*/ 305 w 561"/>
              <a:gd name="T57" fmla="*/ 425 h 444"/>
              <a:gd name="T58" fmla="*/ 279 w 561"/>
              <a:gd name="T59" fmla="*/ 423 h 444"/>
              <a:gd name="T60" fmla="*/ 263 w 561"/>
              <a:gd name="T61" fmla="*/ 394 h 444"/>
              <a:gd name="T62" fmla="*/ 245 w 561"/>
              <a:gd name="T63" fmla="*/ 365 h 444"/>
              <a:gd name="T64" fmla="*/ 214 w 561"/>
              <a:gd name="T65" fmla="*/ 318 h 444"/>
              <a:gd name="T66" fmla="*/ 203 w 561"/>
              <a:gd name="T67" fmla="*/ 310 h 444"/>
              <a:gd name="T68" fmla="*/ 201 w 561"/>
              <a:gd name="T69" fmla="*/ 295 h 444"/>
              <a:gd name="T70" fmla="*/ 208 w 561"/>
              <a:gd name="T71" fmla="*/ 276 h 444"/>
              <a:gd name="T72" fmla="*/ 224 w 561"/>
              <a:gd name="T73" fmla="*/ 256 h 444"/>
              <a:gd name="T74" fmla="*/ 224 w 561"/>
              <a:gd name="T75" fmla="*/ 229 h 444"/>
              <a:gd name="T76" fmla="*/ 245 w 561"/>
              <a:gd name="T77" fmla="*/ 188 h 444"/>
              <a:gd name="T78" fmla="*/ 216 w 561"/>
              <a:gd name="T79" fmla="*/ 156 h 444"/>
              <a:gd name="T80" fmla="*/ 198 w 561"/>
              <a:gd name="T81" fmla="*/ 107 h 444"/>
              <a:gd name="T82" fmla="*/ 195 w 561"/>
              <a:gd name="T83" fmla="*/ 73 h 444"/>
              <a:gd name="T84" fmla="*/ 214 w 561"/>
              <a:gd name="T85" fmla="*/ 39 h 444"/>
              <a:gd name="T86" fmla="*/ 211 w 561"/>
              <a:gd name="T87" fmla="*/ 13 h 444"/>
              <a:gd name="T88" fmla="*/ 198 w 561"/>
              <a:gd name="T89" fmla="*/ 10 h 444"/>
              <a:gd name="T90" fmla="*/ 198 w 561"/>
              <a:gd name="T91" fmla="*/ 52 h 444"/>
              <a:gd name="T92" fmla="*/ 177 w 561"/>
              <a:gd name="T93" fmla="*/ 70 h 444"/>
              <a:gd name="T94" fmla="*/ 151 w 561"/>
              <a:gd name="T95" fmla="*/ 70 h 444"/>
              <a:gd name="T96" fmla="*/ 114 w 561"/>
              <a:gd name="T97" fmla="*/ 94 h 444"/>
              <a:gd name="T98" fmla="*/ 101 w 561"/>
              <a:gd name="T99" fmla="*/ 109 h 444"/>
              <a:gd name="T100" fmla="*/ 91 w 561"/>
              <a:gd name="T101" fmla="*/ 120 h 444"/>
              <a:gd name="T102" fmla="*/ 81 w 561"/>
              <a:gd name="T103" fmla="*/ 138 h 444"/>
              <a:gd name="T104" fmla="*/ 65 w 561"/>
              <a:gd name="T105" fmla="*/ 151 h 444"/>
              <a:gd name="T106" fmla="*/ 54 w 561"/>
              <a:gd name="T107" fmla="*/ 164 h 444"/>
              <a:gd name="T108" fmla="*/ 47 w 561"/>
              <a:gd name="T109" fmla="*/ 175 h 444"/>
              <a:gd name="T110" fmla="*/ 36 w 561"/>
              <a:gd name="T111" fmla="*/ 193 h 444"/>
              <a:gd name="T112" fmla="*/ 10 w 561"/>
              <a:gd name="T113" fmla="*/ 209 h 444"/>
              <a:gd name="T114" fmla="*/ 2 w 561"/>
              <a:gd name="T115" fmla="*/ 167 h 444"/>
              <a:gd name="T116" fmla="*/ 13 w 561"/>
              <a:gd name="T117" fmla="*/ 135 h 444"/>
              <a:gd name="T118" fmla="*/ 31 w 561"/>
              <a:gd name="T119" fmla="*/ 120 h 4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561" h="444">
                <a:moveTo>
                  <a:pt x="462" y="297"/>
                </a:moveTo>
                <a:lnTo>
                  <a:pt x="464" y="297"/>
                </a:lnTo>
                <a:lnTo>
                  <a:pt x="467" y="297"/>
                </a:lnTo>
                <a:lnTo>
                  <a:pt x="467" y="295"/>
                </a:lnTo>
                <a:lnTo>
                  <a:pt x="469" y="295"/>
                </a:lnTo>
                <a:lnTo>
                  <a:pt x="472" y="295"/>
                </a:lnTo>
                <a:lnTo>
                  <a:pt x="472" y="292"/>
                </a:lnTo>
                <a:lnTo>
                  <a:pt x="475" y="292"/>
                </a:lnTo>
                <a:lnTo>
                  <a:pt x="477" y="292"/>
                </a:lnTo>
                <a:lnTo>
                  <a:pt x="477" y="289"/>
                </a:lnTo>
                <a:lnTo>
                  <a:pt x="480" y="289"/>
                </a:lnTo>
                <a:lnTo>
                  <a:pt x="480" y="287"/>
                </a:lnTo>
                <a:lnTo>
                  <a:pt x="480" y="284"/>
                </a:lnTo>
                <a:lnTo>
                  <a:pt x="480" y="282"/>
                </a:lnTo>
                <a:lnTo>
                  <a:pt x="482" y="282"/>
                </a:lnTo>
                <a:lnTo>
                  <a:pt x="482" y="279"/>
                </a:lnTo>
                <a:lnTo>
                  <a:pt x="482" y="276"/>
                </a:lnTo>
                <a:lnTo>
                  <a:pt x="485" y="276"/>
                </a:lnTo>
                <a:lnTo>
                  <a:pt x="485" y="274"/>
                </a:lnTo>
                <a:lnTo>
                  <a:pt x="488" y="274"/>
                </a:lnTo>
                <a:lnTo>
                  <a:pt x="488" y="271"/>
                </a:lnTo>
                <a:lnTo>
                  <a:pt x="490" y="271"/>
                </a:lnTo>
                <a:lnTo>
                  <a:pt x="490" y="269"/>
                </a:lnTo>
                <a:lnTo>
                  <a:pt x="493" y="269"/>
                </a:lnTo>
                <a:lnTo>
                  <a:pt x="493" y="266"/>
                </a:lnTo>
                <a:lnTo>
                  <a:pt x="496" y="266"/>
                </a:lnTo>
                <a:lnTo>
                  <a:pt x="496" y="263"/>
                </a:lnTo>
                <a:lnTo>
                  <a:pt x="498" y="263"/>
                </a:lnTo>
                <a:lnTo>
                  <a:pt x="498" y="261"/>
                </a:lnTo>
                <a:lnTo>
                  <a:pt x="501" y="261"/>
                </a:lnTo>
                <a:lnTo>
                  <a:pt x="503" y="261"/>
                </a:lnTo>
                <a:lnTo>
                  <a:pt x="506" y="261"/>
                </a:lnTo>
                <a:lnTo>
                  <a:pt x="509" y="261"/>
                </a:lnTo>
                <a:lnTo>
                  <a:pt x="511" y="261"/>
                </a:lnTo>
                <a:lnTo>
                  <a:pt x="514" y="261"/>
                </a:lnTo>
                <a:lnTo>
                  <a:pt x="516" y="261"/>
                </a:lnTo>
                <a:lnTo>
                  <a:pt x="516" y="263"/>
                </a:lnTo>
                <a:lnTo>
                  <a:pt x="519" y="263"/>
                </a:lnTo>
                <a:lnTo>
                  <a:pt x="519" y="266"/>
                </a:lnTo>
                <a:lnTo>
                  <a:pt x="522" y="266"/>
                </a:lnTo>
                <a:lnTo>
                  <a:pt x="524" y="266"/>
                </a:lnTo>
                <a:lnTo>
                  <a:pt x="524" y="269"/>
                </a:lnTo>
                <a:lnTo>
                  <a:pt x="522" y="269"/>
                </a:lnTo>
                <a:lnTo>
                  <a:pt x="524" y="269"/>
                </a:lnTo>
                <a:lnTo>
                  <a:pt x="522" y="269"/>
                </a:lnTo>
                <a:lnTo>
                  <a:pt x="524" y="269"/>
                </a:lnTo>
                <a:lnTo>
                  <a:pt x="527" y="271"/>
                </a:lnTo>
                <a:lnTo>
                  <a:pt x="524" y="271"/>
                </a:lnTo>
                <a:lnTo>
                  <a:pt x="522" y="271"/>
                </a:lnTo>
                <a:lnTo>
                  <a:pt x="522" y="274"/>
                </a:lnTo>
                <a:lnTo>
                  <a:pt x="519" y="274"/>
                </a:lnTo>
                <a:lnTo>
                  <a:pt x="516" y="274"/>
                </a:lnTo>
                <a:lnTo>
                  <a:pt x="516" y="276"/>
                </a:lnTo>
                <a:lnTo>
                  <a:pt x="514" y="276"/>
                </a:lnTo>
                <a:lnTo>
                  <a:pt x="514" y="274"/>
                </a:lnTo>
                <a:lnTo>
                  <a:pt x="511" y="274"/>
                </a:lnTo>
                <a:lnTo>
                  <a:pt x="509" y="276"/>
                </a:lnTo>
                <a:lnTo>
                  <a:pt x="509" y="274"/>
                </a:lnTo>
                <a:lnTo>
                  <a:pt x="506" y="274"/>
                </a:lnTo>
                <a:lnTo>
                  <a:pt x="506" y="276"/>
                </a:lnTo>
                <a:lnTo>
                  <a:pt x="503" y="276"/>
                </a:lnTo>
                <a:lnTo>
                  <a:pt x="503" y="274"/>
                </a:lnTo>
                <a:lnTo>
                  <a:pt x="503" y="276"/>
                </a:lnTo>
                <a:lnTo>
                  <a:pt x="503" y="279"/>
                </a:lnTo>
                <a:lnTo>
                  <a:pt x="503" y="282"/>
                </a:lnTo>
                <a:lnTo>
                  <a:pt x="503" y="284"/>
                </a:lnTo>
                <a:lnTo>
                  <a:pt x="503" y="287"/>
                </a:lnTo>
                <a:lnTo>
                  <a:pt x="503" y="289"/>
                </a:lnTo>
                <a:lnTo>
                  <a:pt x="501" y="289"/>
                </a:lnTo>
                <a:lnTo>
                  <a:pt x="501" y="292"/>
                </a:lnTo>
                <a:lnTo>
                  <a:pt x="501" y="295"/>
                </a:lnTo>
                <a:lnTo>
                  <a:pt x="503" y="295"/>
                </a:lnTo>
                <a:lnTo>
                  <a:pt x="503" y="297"/>
                </a:lnTo>
                <a:lnTo>
                  <a:pt x="503" y="300"/>
                </a:lnTo>
                <a:lnTo>
                  <a:pt x="503" y="303"/>
                </a:lnTo>
                <a:lnTo>
                  <a:pt x="503" y="305"/>
                </a:lnTo>
                <a:lnTo>
                  <a:pt x="503" y="308"/>
                </a:lnTo>
                <a:lnTo>
                  <a:pt x="506" y="308"/>
                </a:lnTo>
                <a:lnTo>
                  <a:pt x="506" y="310"/>
                </a:lnTo>
                <a:lnTo>
                  <a:pt x="506" y="313"/>
                </a:lnTo>
                <a:lnTo>
                  <a:pt x="509" y="313"/>
                </a:lnTo>
                <a:lnTo>
                  <a:pt x="509" y="316"/>
                </a:lnTo>
                <a:lnTo>
                  <a:pt x="509" y="318"/>
                </a:lnTo>
                <a:lnTo>
                  <a:pt x="509" y="321"/>
                </a:lnTo>
                <a:lnTo>
                  <a:pt x="511" y="321"/>
                </a:lnTo>
                <a:lnTo>
                  <a:pt x="509" y="321"/>
                </a:lnTo>
                <a:lnTo>
                  <a:pt x="509" y="323"/>
                </a:lnTo>
                <a:lnTo>
                  <a:pt x="511" y="323"/>
                </a:lnTo>
                <a:lnTo>
                  <a:pt x="514" y="323"/>
                </a:lnTo>
                <a:lnTo>
                  <a:pt x="514" y="326"/>
                </a:lnTo>
                <a:lnTo>
                  <a:pt x="514" y="323"/>
                </a:lnTo>
                <a:lnTo>
                  <a:pt x="514" y="326"/>
                </a:lnTo>
                <a:lnTo>
                  <a:pt x="511" y="326"/>
                </a:lnTo>
                <a:lnTo>
                  <a:pt x="514" y="326"/>
                </a:lnTo>
                <a:lnTo>
                  <a:pt x="514" y="329"/>
                </a:lnTo>
                <a:lnTo>
                  <a:pt x="511" y="329"/>
                </a:lnTo>
                <a:lnTo>
                  <a:pt x="511" y="331"/>
                </a:lnTo>
                <a:lnTo>
                  <a:pt x="511" y="334"/>
                </a:lnTo>
                <a:lnTo>
                  <a:pt x="514" y="334"/>
                </a:lnTo>
                <a:lnTo>
                  <a:pt x="516" y="337"/>
                </a:lnTo>
                <a:lnTo>
                  <a:pt x="516" y="339"/>
                </a:lnTo>
                <a:lnTo>
                  <a:pt x="519" y="342"/>
                </a:lnTo>
                <a:lnTo>
                  <a:pt x="524" y="347"/>
                </a:lnTo>
                <a:lnTo>
                  <a:pt x="529" y="352"/>
                </a:lnTo>
                <a:lnTo>
                  <a:pt x="537" y="357"/>
                </a:lnTo>
                <a:lnTo>
                  <a:pt x="537" y="360"/>
                </a:lnTo>
                <a:lnTo>
                  <a:pt x="535" y="360"/>
                </a:lnTo>
                <a:lnTo>
                  <a:pt x="532" y="360"/>
                </a:lnTo>
                <a:lnTo>
                  <a:pt x="529" y="360"/>
                </a:lnTo>
                <a:lnTo>
                  <a:pt x="529" y="357"/>
                </a:lnTo>
                <a:lnTo>
                  <a:pt x="527" y="357"/>
                </a:lnTo>
                <a:lnTo>
                  <a:pt x="527" y="355"/>
                </a:lnTo>
                <a:lnTo>
                  <a:pt x="516" y="347"/>
                </a:lnTo>
                <a:lnTo>
                  <a:pt x="514" y="344"/>
                </a:lnTo>
                <a:lnTo>
                  <a:pt x="511" y="344"/>
                </a:lnTo>
                <a:lnTo>
                  <a:pt x="511" y="342"/>
                </a:lnTo>
                <a:lnTo>
                  <a:pt x="511" y="344"/>
                </a:lnTo>
                <a:lnTo>
                  <a:pt x="509" y="347"/>
                </a:lnTo>
                <a:lnTo>
                  <a:pt x="506" y="347"/>
                </a:lnTo>
                <a:lnTo>
                  <a:pt x="506" y="350"/>
                </a:lnTo>
                <a:lnTo>
                  <a:pt x="506" y="352"/>
                </a:lnTo>
                <a:lnTo>
                  <a:pt x="503" y="352"/>
                </a:lnTo>
                <a:lnTo>
                  <a:pt x="503" y="355"/>
                </a:lnTo>
                <a:lnTo>
                  <a:pt x="506" y="355"/>
                </a:lnTo>
                <a:lnTo>
                  <a:pt x="506" y="357"/>
                </a:lnTo>
                <a:lnTo>
                  <a:pt x="503" y="357"/>
                </a:lnTo>
                <a:lnTo>
                  <a:pt x="503" y="360"/>
                </a:lnTo>
                <a:lnTo>
                  <a:pt x="503" y="363"/>
                </a:lnTo>
                <a:lnTo>
                  <a:pt x="501" y="363"/>
                </a:lnTo>
                <a:lnTo>
                  <a:pt x="503" y="363"/>
                </a:lnTo>
                <a:lnTo>
                  <a:pt x="503" y="365"/>
                </a:lnTo>
                <a:lnTo>
                  <a:pt x="503" y="363"/>
                </a:lnTo>
                <a:lnTo>
                  <a:pt x="506" y="363"/>
                </a:lnTo>
                <a:lnTo>
                  <a:pt x="506" y="365"/>
                </a:lnTo>
                <a:lnTo>
                  <a:pt x="509" y="365"/>
                </a:lnTo>
                <a:lnTo>
                  <a:pt x="511" y="365"/>
                </a:lnTo>
                <a:lnTo>
                  <a:pt x="511" y="368"/>
                </a:lnTo>
                <a:lnTo>
                  <a:pt x="514" y="368"/>
                </a:lnTo>
                <a:lnTo>
                  <a:pt x="516" y="370"/>
                </a:lnTo>
                <a:lnTo>
                  <a:pt x="519" y="373"/>
                </a:lnTo>
                <a:lnTo>
                  <a:pt x="519" y="370"/>
                </a:lnTo>
                <a:lnTo>
                  <a:pt x="519" y="373"/>
                </a:lnTo>
                <a:lnTo>
                  <a:pt x="522" y="373"/>
                </a:lnTo>
                <a:lnTo>
                  <a:pt x="519" y="373"/>
                </a:lnTo>
                <a:lnTo>
                  <a:pt x="524" y="370"/>
                </a:lnTo>
                <a:lnTo>
                  <a:pt x="527" y="370"/>
                </a:lnTo>
                <a:lnTo>
                  <a:pt x="527" y="368"/>
                </a:lnTo>
                <a:lnTo>
                  <a:pt x="529" y="368"/>
                </a:lnTo>
                <a:lnTo>
                  <a:pt x="529" y="365"/>
                </a:lnTo>
                <a:lnTo>
                  <a:pt x="532" y="365"/>
                </a:lnTo>
                <a:lnTo>
                  <a:pt x="532" y="368"/>
                </a:lnTo>
                <a:lnTo>
                  <a:pt x="535" y="368"/>
                </a:lnTo>
                <a:lnTo>
                  <a:pt x="537" y="368"/>
                </a:lnTo>
                <a:lnTo>
                  <a:pt x="540" y="368"/>
                </a:lnTo>
                <a:lnTo>
                  <a:pt x="540" y="365"/>
                </a:lnTo>
                <a:lnTo>
                  <a:pt x="543" y="365"/>
                </a:lnTo>
                <a:lnTo>
                  <a:pt x="543" y="363"/>
                </a:lnTo>
                <a:lnTo>
                  <a:pt x="543" y="360"/>
                </a:lnTo>
                <a:lnTo>
                  <a:pt x="545" y="360"/>
                </a:lnTo>
                <a:lnTo>
                  <a:pt x="545" y="357"/>
                </a:lnTo>
                <a:lnTo>
                  <a:pt x="548" y="357"/>
                </a:lnTo>
                <a:lnTo>
                  <a:pt x="550" y="357"/>
                </a:lnTo>
                <a:lnTo>
                  <a:pt x="550" y="360"/>
                </a:lnTo>
                <a:lnTo>
                  <a:pt x="553" y="360"/>
                </a:lnTo>
                <a:lnTo>
                  <a:pt x="550" y="360"/>
                </a:lnTo>
                <a:lnTo>
                  <a:pt x="553" y="360"/>
                </a:lnTo>
                <a:lnTo>
                  <a:pt x="553" y="363"/>
                </a:lnTo>
                <a:lnTo>
                  <a:pt x="556" y="363"/>
                </a:lnTo>
                <a:lnTo>
                  <a:pt x="556" y="365"/>
                </a:lnTo>
                <a:lnTo>
                  <a:pt x="556" y="368"/>
                </a:lnTo>
                <a:lnTo>
                  <a:pt x="558" y="368"/>
                </a:lnTo>
                <a:lnTo>
                  <a:pt x="558" y="370"/>
                </a:lnTo>
                <a:lnTo>
                  <a:pt x="558" y="373"/>
                </a:lnTo>
                <a:lnTo>
                  <a:pt x="558" y="376"/>
                </a:lnTo>
                <a:lnTo>
                  <a:pt x="561" y="376"/>
                </a:lnTo>
                <a:lnTo>
                  <a:pt x="558" y="376"/>
                </a:lnTo>
                <a:lnTo>
                  <a:pt x="561" y="376"/>
                </a:lnTo>
                <a:lnTo>
                  <a:pt x="561" y="378"/>
                </a:lnTo>
                <a:lnTo>
                  <a:pt x="558" y="378"/>
                </a:lnTo>
                <a:lnTo>
                  <a:pt x="556" y="378"/>
                </a:lnTo>
                <a:lnTo>
                  <a:pt x="556" y="381"/>
                </a:lnTo>
                <a:lnTo>
                  <a:pt x="553" y="384"/>
                </a:lnTo>
                <a:lnTo>
                  <a:pt x="556" y="384"/>
                </a:lnTo>
                <a:lnTo>
                  <a:pt x="556" y="386"/>
                </a:lnTo>
                <a:lnTo>
                  <a:pt x="556" y="389"/>
                </a:lnTo>
                <a:lnTo>
                  <a:pt x="553" y="389"/>
                </a:lnTo>
                <a:lnTo>
                  <a:pt x="553" y="386"/>
                </a:lnTo>
                <a:lnTo>
                  <a:pt x="553" y="389"/>
                </a:lnTo>
                <a:lnTo>
                  <a:pt x="556" y="389"/>
                </a:lnTo>
                <a:lnTo>
                  <a:pt x="556" y="391"/>
                </a:lnTo>
                <a:lnTo>
                  <a:pt x="553" y="391"/>
                </a:lnTo>
                <a:lnTo>
                  <a:pt x="556" y="391"/>
                </a:lnTo>
                <a:lnTo>
                  <a:pt x="556" y="394"/>
                </a:lnTo>
                <a:lnTo>
                  <a:pt x="553" y="394"/>
                </a:lnTo>
                <a:lnTo>
                  <a:pt x="553" y="397"/>
                </a:lnTo>
                <a:lnTo>
                  <a:pt x="550" y="397"/>
                </a:lnTo>
                <a:lnTo>
                  <a:pt x="548" y="397"/>
                </a:lnTo>
                <a:lnTo>
                  <a:pt x="548" y="399"/>
                </a:lnTo>
                <a:lnTo>
                  <a:pt x="545" y="399"/>
                </a:lnTo>
                <a:lnTo>
                  <a:pt x="543" y="399"/>
                </a:lnTo>
                <a:lnTo>
                  <a:pt x="543" y="397"/>
                </a:lnTo>
                <a:lnTo>
                  <a:pt x="540" y="397"/>
                </a:lnTo>
                <a:lnTo>
                  <a:pt x="540" y="394"/>
                </a:lnTo>
                <a:lnTo>
                  <a:pt x="540" y="397"/>
                </a:lnTo>
                <a:lnTo>
                  <a:pt x="543" y="397"/>
                </a:lnTo>
                <a:lnTo>
                  <a:pt x="543" y="399"/>
                </a:lnTo>
                <a:lnTo>
                  <a:pt x="540" y="399"/>
                </a:lnTo>
                <a:lnTo>
                  <a:pt x="540" y="397"/>
                </a:lnTo>
                <a:lnTo>
                  <a:pt x="537" y="397"/>
                </a:lnTo>
                <a:lnTo>
                  <a:pt x="537" y="399"/>
                </a:lnTo>
                <a:lnTo>
                  <a:pt x="540" y="399"/>
                </a:lnTo>
                <a:lnTo>
                  <a:pt x="540" y="402"/>
                </a:lnTo>
                <a:lnTo>
                  <a:pt x="543" y="402"/>
                </a:lnTo>
                <a:lnTo>
                  <a:pt x="543" y="404"/>
                </a:lnTo>
                <a:lnTo>
                  <a:pt x="545" y="404"/>
                </a:lnTo>
                <a:lnTo>
                  <a:pt x="545" y="407"/>
                </a:lnTo>
                <a:lnTo>
                  <a:pt x="543" y="407"/>
                </a:lnTo>
                <a:lnTo>
                  <a:pt x="543" y="404"/>
                </a:lnTo>
                <a:lnTo>
                  <a:pt x="540" y="404"/>
                </a:lnTo>
                <a:lnTo>
                  <a:pt x="537" y="404"/>
                </a:lnTo>
                <a:lnTo>
                  <a:pt x="535" y="404"/>
                </a:lnTo>
                <a:lnTo>
                  <a:pt x="532" y="404"/>
                </a:lnTo>
                <a:lnTo>
                  <a:pt x="532" y="402"/>
                </a:lnTo>
                <a:lnTo>
                  <a:pt x="529" y="402"/>
                </a:lnTo>
                <a:lnTo>
                  <a:pt x="527" y="402"/>
                </a:lnTo>
                <a:lnTo>
                  <a:pt x="527" y="399"/>
                </a:lnTo>
                <a:lnTo>
                  <a:pt x="524" y="399"/>
                </a:lnTo>
                <a:lnTo>
                  <a:pt x="524" y="397"/>
                </a:lnTo>
                <a:lnTo>
                  <a:pt x="524" y="394"/>
                </a:lnTo>
                <a:lnTo>
                  <a:pt x="522" y="394"/>
                </a:lnTo>
                <a:lnTo>
                  <a:pt x="522" y="397"/>
                </a:lnTo>
                <a:lnTo>
                  <a:pt x="522" y="394"/>
                </a:lnTo>
                <a:lnTo>
                  <a:pt x="519" y="394"/>
                </a:lnTo>
                <a:lnTo>
                  <a:pt x="516" y="394"/>
                </a:lnTo>
                <a:lnTo>
                  <a:pt x="516" y="391"/>
                </a:lnTo>
                <a:lnTo>
                  <a:pt x="516" y="389"/>
                </a:lnTo>
                <a:lnTo>
                  <a:pt x="514" y="389"/>
                </a:lnTo>
                <a:lnTo>
                  <a:pt x="514" y="386"/>
                </a:lnTo>
                <a:lnTo>
                  <a:pt x="511" y="386"/>
                </a:lnTo>
                <a:lnTo>
                  <a:pt x="511" y="389"/>
                </a:lnTo>
                <a:lnTo>
                  <a:pt x="511" y="386"/>
                </a:lnTo>
                <a:lnTo>
                  <a:pt x="509" y="386"/>
                </a:lnTo>
                <a:lnTo>
                  <a:pt x="506" y="386"/>
                </a:lnTo>
                <a:lnTo>
                  <a:pt x="506" y="389"/>
                </a:lnTo>
                <a:lnTo>
                  <a:pt x="503" y="389"/>
                </a:lnTo>
                <a:lnTo>
                  <a:pt x="506" y="389"/>
                </a:lnTo>
                <a:lnTo>
                  <a:pt x="506" y="386"/>
                </a:lnTo>
                <a:lnTo>
                  <a:pt x="503" y="386"/>
                </a:lnTo>
                <a:lnTo>
                  <a:pt x="503" y="389"/>
                </a:lnTo>
                <a:lnTo>
                  <a:pt x="503" y="391"/>
                </a:lnTo>
                <a:lnTo>
                  <a:pt x="501" y="391"/>
                </a:lnTo>
                <a:lnTo>
                  <a:pt x="503" y="391"/>
                </a:lnTo>
                <a:lnTo>
                  <a:pt x="501" y="391"/>
                </a:lnTo>
                <a:lnTo>
                  <a:pt x="501" y="394"/>
                </a:lnTo>
                <a:lnTo>
                  <a:pt x="503" y="394"/>
                </a:lnTo>
                <a:lnTo>
                  <a:pt x="501" y="394"/>
                </a:lnTo>
                <a:lnTo>
                  <a:pt x="501" y="397"/>
                </a:lnTo>
                <a:lnTo>
                  <a:pt x="498" y="397"/>
                </a:lnTo>
                <a:lnTo>
                  <a:pt x="498" y="399"/>
                </a:lnTo>
                <a:lnTo>
                  <a:pt x="498" y="402"/>
                </a:lnTo>
                <a:lnTo>
                  <a:pt x="501" y="402"/>
                </a:lnTo>
                <a:lnTo>
                  <a:pt x="501" y="404"/>
                </a:lnTo>
                <a:lnTo>
                  <a:pt x="498" y="402"/>
                </a:lnTo>
                <a:lnTo>
                  <a:pt x="496" y="402"/>
                </a:lnTo>
                <a:lnTo>
                  <a:pt x="498" y="402"/>
                </a:lnTo>
                <a:lnTo>
                  <a:pt x="498" y="404"/>
                </a:lnTo>
                <a:lnTo>
                  <a:pt x="501" y="404"/>
                </a:lnTo>
                <a:lnTo>
                  <a:pt x="501" y="407"/>
                </a:lnTo>
                <a:lnTo>
                  <a:pt x="503" y="410"/>
                </a:lnTo>
                <a:lnTo>
                  <a:pt x="501" y="410"/>
                </a:lnTo>
                <a:lnTo>
                  <a:pt x="503" y="410"/>
                </a:lnTo>
                <a:lnTo>
                  <a:pt x="503" y="412"/>
                </a:lnTo>
                <a:lnTo>
                  <a:pt x="506" y="415"/>
                </a:lnTo>
                <a:lnTo>
                  <a:pt x="506" y="417"/>
                </a:lnTo>
                <a:lnTo>
                  <a:pt x="503" y="417"/>
                </a:lnTo>
                <a:lnTo>
                  <a:pt x="503" y="415"/>
                </a:lnTo>
                <a:lnTo>
                  <a:pt x="503" y="417"/>
                </a:lnTo>
                <a:lnTo>
                  <a:pt x="503" y="420"/>
                </a:lnTo>
                <a:lnTo>
                  <a:pt x="506" y="420"/>
                </a:lnTo>
                <a:lnTo>
                  <a:pt x="503" y="420"/>
                </a:lnTo>
                <a:lnTo>
                  <a:pt x="506" y="420"/>
                </a:lnTo>
                <a:lnTo>
                  <a:pt x="506" y="423"/>
                </a:lnTo>
                <a:lnTo>
                  <a:pt x="503" y="423"/>
                </a:lnTo>
                <a:lnTo>
                  <a:pt x="503" y="425"/>
                </a:lnTo>
                <a:lnTo>
                  <a:pt x="506" y="425"/>
                </a:lnTo>
                <a:lnTo>
                  <a:pt x="506" y="428"/>
                </a:lnTo>
                <a:lnTo>
                  <a:pt x="509" y="428"/>
                </a:lnTo>
                <a:lnTo>
                  <a:pt x="509" y="431"/>
                </a:lnTo>
                <a:lnTo>
                  <a:pt x="506" y="431"/>
                </a:lnTo>
                <a:lnTo>
                  <a:pt x="506" y="428"/>
                </a:lnTo>
                <a:lnTo>
                  <a:pt x="506" y="431"/>
                </a:lnTo>
                <a:lnTo>
                  <a:pt x="503" y="431"/>
                </a:lnTo>
                <a:lnTo>
                  <a:pt x="503" y="428"/>
                </a:lnTo>
                <a:lnTo>
                  <a:pt x="503" y="431"/>
                </a:lnTo>
                <a:lnTo>
                  <a:pt x="503" y="433"/>
                </a:lnTo>
                <a:lnTo>
                  <a:pt x="503" y="436"/>
                </a:lnTo>
                <a:lnTo>
                  <a:pt x="501" y="436"/>
                </a:lnTo>
                <a:lnTo>
                  <a:pt x="503" y="436"/>
                </a:lnTo>
                <a:lnTo>
                  <a:pt x="501" y="436"/>
                </a:lnTo>
                <a:lnTo>
                  <a:pt x="501" y="438"/>
                </a:lnTo>
                <a:lnTo>
                  <a:pt x="498" y="441"/>
                </a:lnTo>
                <a:lnTo>
                  <a:pt x="496" y="444"/>
                </a:lnTo>
                <a:lnTo>
                  <a:pt x="493" y="444"/>
                </a:lnTo>
                <a:lnTo>
                  <a:pt x="490" y="444"/>
                </a:lnTo>
                <a:lnTo>
                  <a:pt x="490" y="441"/>
                </a:lnTo>
                <a:lnTo>
                  <a:pt x="490" y="438"/>
                </a:lnTo>
                <a:lnTo>
                  <a:pt x="490" y="441"/>
                </a:lnTo>
                <a:lnTo>
                  <a:pt x="488" y="441"/>
                </a:lnTo>
                <a:lnTo>
                  <a:pt x="488" y="438"/>
                </a:lnTo>
                <a:lnTo>
                  <a:pt x="485" y="438"/>
                </a:lnTo>
                <a:lnTo>
                  <a:pt x="482" y="438"/>
                </a:lnTo>
                <a:lnTo>
                  <a:pt x="480" y="438"/>
                </a:lnTo>
                <a:lnTo>
                  <a:pt x="480" y="436"/>
                </a:lnTo>
                <a:lnTo>
                  <a:pt x="477" y="436"/>
                </a:lnTo>
                <a:lnTo>
                  <a:pt x="477" y="433"/>
                </a:lnTo>
                <a:lnTo>
                  <a:pt x="475" y="433"/>
                </a:lnTo>
                <a:lnTo>
                  <a:pt x="475" y="431"/>
                </a:lnTo>
                <a:lnTo>
                  <a:pt x="475" y="433"/>
                </a:lnTo>
                <a:lnTo>
                  <a:pt x="477" y="433"/>
                </a:lnTo>
                <a:lnTo>
                  <a:pt x="477" y="431"/>
                </a:lnTo>
                <a:lnTo>
                  <a:pt x="477" y="428"/>
                </a:lnTo>
                <a:lnTo>
                  <a:pt x="475" y="428"/>
                </a:lnTo>
                <a:lnTo>
                  <a:pt x="475" y="425"/>
                </a:lnTo>
                <a:lnTo>
                  <a:pt x="475" y="428"/>
                </a:lnTo>
                <a:lnTo>
                  <a:pt x="477" y="425"/>
                </a:lnTo>
                <a:lnTo>
                  <a:pt x="477" y="423"/>
                </a:lnTo>
                <a:lnTo>
                  <a:pt x="475" y="423"/>
                </a:lnTo>
                <a:lnTo>
                  <a:pt x="475" y="420"/>
                </a:lnTo>
                <a:lnTo>
                  <a:pt x="475" y="417"/>
                </a:lnTo>
                <a:lnTo>
                  <a:pt x="472" y="417"/>
                </a:lnTo>
                <a:lnTo>
                  <a:pt x="475" y="417"/>
                </a:lnTo>
                <a:lnTo>
                  <a:pt x="472" y="417"/>
                </a:lnTo>
                <a:lnTo>
                  <a:pt x="472" y="415"/>
                </a:lnTo>
                <a:lnTo>
                  <a:pt x="469" y="415"/>
                </a:lnTo>
                <a:lnTo>
                  <a:pt x="469" y="412"/>
                </a:lnTo>
                <a:lnTo>
                  <a:pt x="467" y="412"/>
                </a:lnTo>
                <a:lnTo>
                  <a:pt x="467" y="410"/>
                </a:lnTo>
                <a:lnTo>
                  <a:pt x="467" y="407"/>
                </a:lnTo>
                <a:lnTo>
                  <a:pt x="464" y="407"/>
                </a:lnTo>
                <a:lnTo>
                  <a:pt x="464" y="404"/>
                </a:lnTo>
                <a:lnTo>
                  <a:pt x="464" y="402"/>
                </a:lnTo>
                <a:lnTo>
                  <a:pt x="464" y="399"/>
                </a:lnTo>
                <a:lnTo>
                  <a:pt x="462" y="399"/>
                </a:lnTo>
                <a:lnTo>
                  <a:pt x="462" y="397"/>
                </a:lnTo>
                <a:lnTo>
                  <a:pt x="459" y="397"/>
                </a:lnTo>
                <a:lnTo>
                  <a:pt x="456" y="397"/>
                </a:lnTo>
                <a:lnTo>
                  <a:pt x="456" y="394"/>
                </a:lnTo>
                <a:lnTo>
                  <a:pt x="454" y="394"/>
                </a:lnTo>
                <a:lnTo>
                  <a:pt x="451" y="394"/>
                </a:lnTo>
                <a:lnTo>
                  <a:pt x="451" y="391"/>
                </a:lnTo>
                <a:lnTo>
                  <a:pt x="449" y="391"/>
                </a:lnTo>
                <a:lnTo>
                  <a:pt x="446" y="391"/>
                </a:lnTo>
                <a:lnTo>
                  <a:pt x="443" y="391"/>
                </a:lnTo>
                <a:lnTo>
                  <a:pt x="441" y="391"/>
                </a:lnTo>
                <a:lnTo>
                  <a:pt x="441" y="389"/>
                </a:lnTo>
                <a:lnTo>
                  <a:pt x="438" y="389"/>
                </a:lnTo>
                <a:lnTo>
                  <a:pt x="435" y="389"/>
                </a:lnTo>
                <a:lnTo>
                  <a:pt x="435" y="386"/>
                </a:lnTo>
                <a:lnTo>
                  <a:pt x="433" y="386"/>
                </a:lnTo>
                <a:lnTo>
                  <a:pt x="433" y="384"/>
                </a:lnTo>
                <a:lnTo>
                  <a:pt x="430" y="384"/>
                </a:lnTo>
                <a:lnTo>
                  <a:pt x="428" y="384"/>
                </a:lnTo>
                <a:lnTo>
                  <a:pt x="425" y="384"/>
                </a:lnTo>
                <a:lnTo>
                  <a:pt x="422" y="384"/>
                </a:lnTo>
                <a:lnTo>
                  <a:pt x="422" y="381"/>
                </a:lnTo>
                <a:lnTo>
                  <a:pt x="420" y="381"/>
                </a:lnTo>
                <a:lnTo>
                  <a:pt x="420" y="378"/>
                </a:lnTo>
                <a:lnTo>
                  <a:pt x="420" y="376"/>
                </a:lnTo>
                <a:lnTo>
                  <a:pt x="417" y="376"/>
                </a:lnTo>
                <a:lnTo>
                  <a:pt x="417" y="373"/>
                </a:lnTo>
                <a:lnTo>
                  <a:pt x="417" y="370"/>
                </a:lnTo>
                <a:lnTo>
                  <a:pt x="417" y="368"/>
                </a:lnTo>
                <a:lnTo>
                  <a:pt x="417" y="365"/>
                </a:lnTo>
                <a:lnTo>
                  <a:pt x="417" y="363"/>
                </a:lnTo>
                <a:lnTo>
                  <a:pt x="417" y="360"/>
                </a:lnTo>
                <a:lnTo>
                  <a:pt x="415" y="360"/>
                </a:lnTo>
                <a:lnTo>
                  <a:pt x="412" y="357"/>
                </a:lnTo>
                <a:lnTo>
                  <a:pt x="409" y="355"/>
                </a:lnTo>
                <a:lnTo>
                  <a:pt x="404" y="357"/>
                </a:lnTo>
                <a:lnTo>
                  <a:pt x="404" y="360"/>
                </a:lnTo>
                <a:lnTo>
                  <a:pt x="402" y="357"/>
                </a:lnTo>
                <a:lnTo>
                  <a:pt x="404" y="357"/>
                </a:lnTo>
                <a:lnTo>
                  <a:pt x="407" y="355"/>
                </a:lnTo>
                <a:lnTo>
                  <a:pt x="409" y="352"/>
                </a:lnTo>
                <a:lnTo>
                  <a:pt x="407" y="352"/>
                </a:lnTo>
                <a:lnTo>
                  <a:pt x="407" y="350"/>
                </a:lnTo>
                <a:lnTo>
                  <a:pt x="407" y="352"/>
                </a:lnTo>
                <a:lnTo>
                  <a:pt x="404" y="352"/>
                </a:lnTo>
                <a:lnTo>
                  <a:pt x="407" y="352"/>
                </a:lnTo>
                <a:lnTo>
                  <a:pt x="404" y="352"/>
                </a:lnTo>
                <a:lnTo>
                  <a:pt x="402" y="352"/>
                </a:lnTo>
                <a:lnTo>
                  <a:pt x="402" y="355"/>
                </a:lnTo>
                <a:lnTo>
                  <a:pt x="399" y="355"/>
                </a:lnTo>
                <a:lnTo>
                  <a:pt x="399" y="352"/>
                </a:lnTo>
                <a:lnTo>
                  <a:pt x="396" y="352"/>
                </a:lnTo>
                <a:lnTo>
                  <a:pt x="394" y="352"/>
                </a:lnTo>
                <a:lnTo>
                  <a:pt x="394" y="350"/>
                </a:lnTo>
                <a:lnTo>
                  <a:pt x="391" y="350"/>
                </a:lnTo>
                <a:lnTo>
                  <a:pt x="389" y="350"/>
                </a:lnTo>
                <a:lnTo>
                  <a:pt x="386" y="350"/>
                </a:lnTo>
                <a:lnTo>
                  <a:pt x="383" y="350"/>
                </a:lnTo>
                <a:lnTo>
                  <a:pt x="381" y="350"/>
                </a:lnTo>
                <a:lnTo>
                  <a:pt x="381" y="352"/>
                </a:lnTo>
                <a:lnTo>
                  <a:pt x="381" y="350"/>
                </a:lnTo>
                <a:lnTo>
                  <a:pt x="378" y="350"/>
                </a:lnTo>
                <a:lnTo>
                  <a:pt x="375" y="350"/>
                </a:lnTo>
                <a:lnTo>
                  <a:pt x="375" y="352"/>
                </a:lnTo>
                <a:lnTo>
                  <a:pt x="375" y="350"/>
                </a:lnTo>
                <a:lnTo>
                  <a:pt x="373" y="350"/>
                </a:lnTo>
                <a:lnTo>
                  <a:pt x="370" y="350"/>
                </a:lnTo>
                <a:lnTo>
                  <a:pt x="368" y="350"/>
                </a:lnTo>
                <a:lnTo>
                  <a:pt x="365" y="350"/>
                </a:lnTo>
                <a:lnTo>
                  <a:pt x="365" y="347"/>
                </a:lnTo>
                <a:lnTo>
                  <a:pt x="365" y="350"/>
                </a:lnTo>
                <a:lnTo>
                  <a:pt x="365" y="347"/>
                </a:lnTo>
                <a:lnTo>
                  <a:pt x="365" y="350"/>
                </a:lnTo>
                <a:lnTo>
                  <a:pt x="362" y="350"/>
                </a:lnTo>
                <a:lnTo>
                  <a:pt x="362" y="347"/>
                </a:lnTo>
                <a:lnTo>
                  <a:pt x="360" y="347"/>
                </a:lnTo>
                <a:lnTo>
                  <a:pt x="357" y="347"/>
                </a:lnTo>
                <a:lnTo>
                  <a:pt x="357" y="344"/>
                </a:lnTo>
                <a:lnTo>
                  <a:pt x="355" y="344"/>
                </a:lnTo>
                <a:lnTo>
                  <a:pt x="355" y="342"/>
                </a:lnTo>
                <a:lnTo>
                  <a:pt x="352" y="342"/>
                </a:lnTo>
                <a:lnTo>
                  <a:pt x="349" y="342"/>
                </a:lnTo>
                <a:lnTo>
                  <a:pt x="347" y="342"/>
                </a:lnTo>
                <a:lnTo>
                  <a:pt x="347" y="344"/>
                </a:lnTo>
                <a:lnTo>
                  <a:pt x="344" y="344"/>
                </a:lnTo>
                <a:lnTo>
                  <a:pt x="344" y="347"/>
                </a:lnTo>
                <a:lnTo>
                  <a:pt x="342" y="347"/>
                </a:lnTo>
                <a:lnTo>
                  <a:pt x="344" y="347"/>
                </a:lnTo>
                <a:lnTo>
                  <a:pt x="344" y="350"/>
                </a:lnTo>
                <a:lnTo>
                  <a:pt x="344" y="352"/>
                </a:lnTo>
                <a:lnTo>
                  <a:pt x="344" y="355"/>
                </a:lnTo>
                <a:lnTo>
                  <a:pt x="347" y="355"/>
                </a:lnTo>
                <a:lnTo>
                  <a:pt x="347" y="357"/>
                </a:lnTo>
                <a:lnTo>
                  <a:pt x="347" y="360"/>
                </a:lnTo>
                <a:lnTo>
                  <a:pt x="349" y="360"/>
                </a:lnTo>
                <a:lnTo>
                  <a:pt x="349" y="363"/>
                </a:lnTo>
                <a:lnTo>
                  <a:pt x="349" y="365"/>
                </a:lnTo>
                <a:lnTo>
                  <a:pt x="349" y="368"/>
                </a:lnTo>
                <a:lnTo>
                  <a:pt x="349" y="370"/>
                </a:lnTo>
                <a:lnTo>
                  <a:pt x="347" y="370"/>
                </a:lnTo>
                <a:lnTo>
                  <a:pt x="347" y="373"/>
                </a:lnTo>
                <a:lnTo>
                  <a:pt x="344" y="373"/>
                </a:lnTo>
                <a:lnTo>
                  <a:pt x="342" y="373"/>
                </a:lnTo>
                <a:lnTo>
                  <a:pt x="342" y="370"/>
                </a:lnTo>
                <a:lnTo>
                  <a:pt x="342" y="373"/>
                </a:lnTo>
                <a:lnTo>
                  <a:pt x="339" y="373"/>
                </a:lnTo>
                <a:lnTo>
                  <a:pt x="339" y="370"/>
                </a:lnTo>
                <a:lnTo>
                  <a:pt x="339" y="373"/>
                </a:lnTo>
                <a:lnTo>
                  <a:pt x="336" y="373"/>
                </a:lnTo>
                <a:lnTo>
                  <a:pt x="334" y="376"/>
                </a:lnTo>
                <a:lnTo>
                  <a:pt x="334" y="378"/>
                </a:lnTo>
                <a:lnTo>
                  <a:pt x="331" y="378"/>
                </a:lnTo>
                <a:lnTo>
                  <a:pt x="331" y="381"/>
                </a:lnTo>
                <a:lnTo>
                  <a:pt x="328" y="381"/>
                </a:lnTo>
                <a:lnTo>
                  <a:pt x="328" y="384"/>
                </a:lnTo>
                <a:lnTo>
                  <a:pt x="326" y="384"/>
                </a:lnTo>
                <a:lnTo>
                  <a:pt x="326" y="386"/>
                </a:lnTo>
                <a:lnTo>
                  <a:pt x="326" y="389"/>
                </a:lnTo>
                <a:lnTo>
                  <a:pt x="326" y="391"/>
                </a:lnTo>
                <a:lnTo>
                  <a:pt x="323" y="391"/>
                </a:lnTo>
                <a:lnTo>
                  <a:pt x="326" y="391"/>
                </a:lnTo>
                <a:lnTo>
                  <a:pt x="326" y="394"/>
                </a:lnTo>
                <a:lnTo>
                  <a:pt x="323" y="394"/>
                </a:lnTo>
                <a:lnTo>
                  <a:pt x="326" y="394"/>
                </a:lnTo>
                <a:lnTo>
                  <a:pt x="323" y="394"/>
                </a:lnTo>
                <a:lnTo>
                  <a:pt x="321" y="394"/>
                </a:lnTo>
                <a:lnTo>
                  <a:pt x="321" y="391"/>
                </a:lnTo>
                <a:lnTo>
                  <a:pt x="321" y="394"/>
                </a:lnTo>
                <a:lnTo>
                  <a:pt x="318" y="394"/>
                </a:lnTo>
                <a:lnTo>
                  <a:pt x="318" y="397"/>
                </a:lnTo>
                <a:lnTo>
                  <a:pt x="315" y="397"/>
                </a:lnTo>
                <a:lnTo>
                  <a:pt x="315" y="399"/>
                </a:lnTo>
                <a:lnTo>
                  <a:pt x="315" y="402"/>
                </a:lnTo>
                <a:lnTo>
                  <a:pt x="313" y="402"/>
                </a:lnTo>
                <a:lnTo>
                  <a:pt x="315" y="404"/>
                </a:lnTo>
                <a:lnTo>
                  <a:pt x="315" y="407"/>
                </a:lnTo>
                <a:lnTo>
                  <a:pt x="313" y="407"/>
                </a:lnTo>
                <a:lnTo>
                  <a:pt x="310" y="407"/>
                </a:lnTo>
                <a:lnTo>
                  <a:pt x="310" y="410"/>
                </a:lnTo>
                <a:lnTo>
                  <a:pt x="308" y="410"/>
                </a:lnTo>
                <a:lnTo>
                  <a:pt x="310" y="410"/>
                </a:lnTo>
                <a:lnTo>
                  <a:pt x="310" y="412"/>
                </a:lnTo>
                <a:lnTo>
                  <a:pt x="310" y="415"/>
                </a:lnTo>
                <a:lnTo>
                  <a:pt x="310" y="417"/>
                </a:lnTo>
                <a:lnTo>
                  <a:pt x="308" y="417"/>
                </a:lnTo>
                <a:lnTo>
                  <a:pt x="310" y="420"/>
                </a:lnTo>
                <a:lnTo>
                  <a:pt x="308" y="420"/>
                </a:lnTo>
                <a:lnTo>
                  <a:pt x="308" y="423"/>
                </a:lnTo>
                <a:lnTo>
                  <a:pt x="305" y="423"/>
                </a:lnTo>
                <a:lnTo>
                  <a:pt x="305" y="425"/>
                </a:lnTo>
                <a:lnTo>
                  <a:pt x="305" y="423"/>
                </a:lnTo>
                <a:lnTo>
                  <a:pt x="305" y="425"/>
                </a:lnTo>
                <a:lnTo>
                  <a:pt x="302" y="425"/>
                </a:lnTo>
                <a:lnTo>
                  <a:pt x="302" y="423"/>
                </a:lnTo>
                <a:lnTo>
                  <a:pt x="300" y="423"/>
                </a:lnTo>
                <a:lnTo>
                  <a:pt x="297" y="423"/>
                </a:lnTo>
                <a:lnTo>
                  <a:pt x="295" y="423"/>
                </a:lnTo>
                <a:lnTo>
                  <a:pt x="292" y="423"/>
                </a:lnTo>
                <a:lnTo>
                  <a:pt x="289" y="423"/>
                </a:lnTo>
                <a:lnTo>
                  <a:pt x="289" y="420"/>
                </a:lnTo>
                <a:lnTo>
                  <a:pt x="287" y="420"/>
                </a:lnTo>
                <a:lnTo>
                  <a:pt x="284" y="420"/>
                </a:lnTo>
                <a:lnTo>
                  <a:pt x="284" y="423"/>
                </a:lnTo>
                <a:lnTo>
                  <a:pt x="281" y="423"/>
                </a:lnTo>
                <a:lnTo>
                  <a:pt x="281" y="425"/>
                </a:lnTo>
                <a:lnTo>
                  <a:pt x="279" y="425"/>
                </a:lnTo>
                <a:lnTo>
                  <a:pt x="279" y="423"/>
                </a:lnTo>
                <a:lnTo>
                  <a:pt x="276" y="423"/>
                </a:lnTo>
                <a:lnTo>
                  <a:pt x="276" y="420"/>
                </a:lnTo>
                <a:lnTo>
                  <a:pt x="276" y="417"/>
                </a:lnTo>
                <a:lnTo>
                  <a:pt x="274" y="417"/>
                </a:lnTo>
                <a:lnTo>
                  <a:pt x="274" y="415"/>
                </a:lnTo>
                <a:lnTo>
                  <a:pt x="274" y="412"/>
                </a:lnTo>
                <a:lnTo>
                  <a:pt x="271" y="412"/>
                </a:lnTo>
                <a:lnTo>
                  <a:pt x="271" y="410"/>
                </a:lnTo>
                <a:lnTo>
                  <a:pt x="271" y="407"/>
                </a:lnTo>
                <a:lnTo>
                  <a:pt x="268" y="407"/>
                </a:lnTo>
                <a:lnTo>
                  <a:pt x="268" y="404"/>
                </a:lnTo>
                <a:lnTo>
                  <a:pt x="266" y="404"/>
                </a:lnTo>
                <a:lnTo>
                  <a:pt x="266" y="402"/>
                </a:lnTo>
                <a:lnTo>
                  <a:pt x="266" y="399"/>
                </a:lnTo>
                <a:lnTo>
                  <a:pt x="263" y="399"/>
                </a:lnTo>
                <a:lnTo>
                  <a:pt x="263" y="397"/>
                </a:lnTo>
                <a:lnTo>
                  <a:pt x="263" y="394"/>
                </a:lnTo>
                <a:lnTo>
                  <a:pt x="261" y="394"/>
                </a:lnTo>
                <a:lnTo>
                  <a:pt x="261" y="391"/>
                </a:lnTo>
                <a:lnTo>
                  <a:pt x="261" y="389"/>
                </a:lnTo>
                <a:lnTo>
                  <a:pt x="258" y="389"/>
                </a:lnTo>
                <a:lnTo>
                  <a:pt x="258" y="386"/>
                </a:lnTo>
                <a:lnTo>
                  <a:pt x="255" y="384"/>
                </a:lnTo>
                <a:lnTo>
                  <a:pt x="255" y="381"/>
                </a:lnTo>
                <a:lnTo>
                  <a:pt x="253" y="381"/>
                </a:lnTo>
                <a:lnTo>
                  <a:pt x="253" y="378"/>
                </a:lnTo>
                <a:lnTo>
                  <a:pt x="253" y="376"/>
                </a:lnTo>
                <a:lnTo>
                  <a:pt x="250" y="376"/>
                </a:lnTo>
                <a:lnTo>
                  <a:pt x="250" y="373"/>
                </a:lnTo>
                <a:lnTo>
                  <a:pt x="250" y="370"/>
                </a:lnTo>
                <a:lnTo>
                  <a:pt x="248" y="370"/>
                </a:lnTo>
                <a:lnTo>
                  <a:pt x="248" y="368"/>
                </a:lnTo>
                <a:lnTo>
                  <a:pt x="248" y="365"/>
                </a:lnTo>
                <a:lnTo>
                  <a:pt x="245" y="365"/>
                </a:lnTo>
                <a:lnTo>
                  <a:pt x="245" y="363"/>
                </a:lnTo>
                <a:lnTo>
                  <a:pt x="242" y="363"/>
                </a:lnTo>
                <a:lnTo>
                  <a:pt x="242" y="360"/>
                </a:lnTo>
                <a:lnTo>
                  <a:pt x="237" y="350"/>
                </a:lnTo>
                <a:lnTo>
                  <a:pt x="232" y="355"/>
                </a:lnTo>
                <a:lnTo>
                  <a:pt x="224" y="339"/>
                </a:lnTo>
                <a:lnTo>
                  <a:pt x="248" y="331"/>
                </a:lnTo>
                <a:lnTo>
                  <a:pt x="240" y="313"/>
                </a:lnTo>
                <a:lnTo>
                  <a:pt x="240" y="310"/>
                </a:lnTo>
                <a:lnTo>
                  <a:pt x="237" y="313"/>
                </a:lnTo>
                <a:lnTo>
                  <a:pt x="235" y="313"/>
                </a:lnTo>
                <a:lnTo>
                  <a:pt x="229" y="316"/>
                </a:lnTo>
                <a:lnTo>
                  <a:pt x="219" y="321"/>
                </a:lnTo>
                <a:lnTo>
                  <a:pt x="219" y="318"/>
                </a:lnTo>
                <a:lnTo>
                  <a:pt x="216" y="316"/>
                </a:lnTo>
                <a:lnTo>
                  <a:pt x="214" y="316"/>
                </a:lnTo>
                <a:lnTo>
                  <a:pt x="214" y="318"/>
                </a:lnTo>
                <a:lnTo>
                  <a:pt x="216" y="318"/>
                </a:lnTo>
                <a:lnTo>
                  <a:pt x="214" y="318"/>
                </a:lnTo>
                <a:lnTo>
                  <a:pt x="211" y="318"/>
                </a:lnTo>
                <a:lnTo>
                  <a:pt x="211" y="321"/>
                </a:lnTo>
                <a:lnTo>
                  <a:pt x="214" y="321"/>
                </a:lnTo>
                <a:lnTo>
                  <a:pt x="214" y="323"/>
                </a:lnTo>
                <a:lnTo>
                  <a:pt x="211" y="323"/>
                </a:lnTo>
                <a:lnTo>
                  <a:pt x="208" y="323"/>
                </a:lnTo>
                <a:lnTo>
                  <a:pt x="208" y="321"/>
                </a:lnTo>
                <a:lnTo>
                  <a:pt x="208" y="318"/>
                </a:lnTo>
                <a:lnTo>
                  <a:pt x="208" y="316"/>
                </a:lnTo>
                <a:lnTo>
                  <a:pt x="208" y="313"/>
                </a:lnTo>
                <a:lnTo>
                  <a:pt x="206" y="313"/>
                </a:lnTo>
                <a:lnTo>
                  <a:pt x="206" y="310"/>
                </a:lnTo>
                <a:lnTo>
                  <a:pt x="206" y="313"/>
                </a:lnTo>
                <a:lnTo>
                  <a:pt x="206" y="310"/>
                </a:lnTo>
                <a:lnTo>
                  <a:pt x="203" y="310"/>
                </a:lnTo>
                <a:lnTo>
                  <a:pt x="203" y="308"/>
                </a:lnTo>
                <a:lnTo>
                  <a:pt x="203" y="310"/>
                </a:lnTo>
                <a:lnTo>
                  <a:pt x="203" y="308"/>
                </a:lnTo>
                <a:lnTo>
                  <a:pt x="203" y="305"/>
                </a:lnTo>
                <a:lnTo>
                  <a:pt x="201" y="305"/>
                </a:lnTo>
                <a:lnTo>
                  <a:pt x="201" y="308"/>
                </a:lnTo>
                <a:lnTo>
                  <a:pt x="201" y="305"/>
                </a:lnTo>
                <a:lnTo>
                  <a:pt x="201" y="308"/>
                </a:lnTo>
                <a:lnTo>
                  <a:pt x="201" y="305"/>
                </a:lnTo>
                <a:lnTo>
                  <a:pt x="198" y="305"/>
                </a:lnTo>
                <a:lnTo>
                  <a:pt x="201" y="305"/>
                </a:lnTo>
                <a:lnTo>
                  <a:pt x="201" y="303"/>
                </a:lnTo>
                <a:lnTo>
                  <a:pt x="203" y="303"/>
                </a:lnTo>
                <a:lnTo>
                  <a:pt x="203" y="300"/>
                </a:lnTo>
                <a:lnTo>
                  <a:pt x="201" y="300"/>
                </a:lnTo>
                <a:lnTo>
                  <a:pt x="201" y="297"/>
                </a:lnTo>
                <a:lnTo>
                  <a:pt x="201" y="295"/>
                </a:lnTo>
                <a:lnTo>
                  <a:pt x="201" y="292"/>
                </a:lnTo>
                <a:lnTo>
                  <a:pt x="203" y="289"/>
                </a:lnTo>
                <a:lnTo>
                  <a:pt x="201" y="289"/>
                </a:lnTo>
                <a:lnTo>
                  <a:pt x="201" y="287"/>
                </a:lnTo>
                <a:lnTo>
                  <a:pt x="201" y="289"/>
                </a:lnTo>
                <a:lnTo>
                  <a:pt x="203" y="289"/>
                </a:lnTo>
                <a:lnTo>
                  <a:pt x="203" y="287"/>
                </a:lnTo>
                <a:lnTo>
                  <a:pt x="203" y="284"/>
                </a:lnTo>
                <a:lnTo>
                  <a:pt x="203" y="282"/>
                </a:lnTo>
                <a:lnTo>
                  <a:pt x="206" y="282"/>
                </a:lnTo>
                <a:lnTo>
                  <a:pt x="206" y="284"/>
                </a:lnTo>
                <a:lnTo>
                  <a:pt x="206" y="282"/>
                </a:lnTo>
                <a:lnTo>
                  <a:pt x="206" y="279"/>
                </a:lnTo>
                <a:lnTo>
                  <a:pt x="208" y="279"/>
                </a:lnTo>
                <a:lnTo>
                  <a:pt x="206" y="279"/>
                </a:lnTo>
                <a:lnTo>
                  <a:pt x="208" y="279"/>
                </a:lnTo>
                <a:lnTo>
                  <a:pt x="208" y="276"/>
                </a:lnTo>
                <a:lnTo>
                  <a:pt x="211" y="276"/>
                </a:lnTo>
                <a:lnTo>
                  <a:pt x="211" y="274"/>
                </a:lnTo>
                <a:lnTo>
                  <a:pt x="214" y="274"/>
                </a:lnTo>
                <a:lnTo>
                  <a:pt x="214" y="271"/>
                </a:lnTo>
                <a:lnTo>
                  <a:pt x="211" y="271"/>
                </a:lnTo>
                <a:lnTo>
                  <a:pt x="214" y="271"/>
                </a:lnTo>
                <a:lnTo>
                  <a:pt x="216" y="271"/>
                </a:lnTo>
                <a:lnTo>
                  <a:pt x="214" y="271"/>
                </a:lnTo>
                <a:lnTo>
                  <a:pt x="216" y="271"/>
                </a:lnTo>
                <a:lnTo>
                  <a:pt x="219" y="271"/>
                </a:lnTo>
                <a:lnTo>
                  <a:pt x="219" y="269"/>
                </a:lnTo>
                <a:lnTo>
                  <a:pt x="219" y="266"/>
                </a:lnTo>
                <a:lnTo>
                  <a:pt x="221" y="266"/>
                </a:lnTo>
                <a:lnTo>
                  <a:pt x="221" y="263"/>
                </a:lnTo>
                <a:lnTo>
                  <a:pt x="221" y="261"/>
                </a:lnTo>
                <a:lnTo>
                  <a:pt x="224" y="258"/>
                </a:lnTo>
                <a:lnTo>
                  <a:pt x="224" y="256"/>
                </a:lnTo>
                <a:lnTo>
                  <a:pt x="224" y="253"/>
                </a:lnTo>
                <a:lnTo>
                  <a:pt x="224" y="250"/>
                </a:lnTo>
                <a:lnTo>
                  <a:pt x="224" y="248"/>
                </a:lnTo>
                <a:lnTo>
                  <a:pt x="221" y="248"/>
                </a:lnTo>
                <a:lnTo>
                  <a:pt x="219" y="248"/>
                </a:lnTo>
                <a:lnTo>
                  <a:pt x="219" y="245"/>
                </a:lnTo>
                <a:lnTo>
                  <a:pt x="216" y="245"/>
                </a:lnTo>
                <a:lnTo>
                  <a:pt x="214" y="242"/>
                </a:lnTo>
                <a:lnTo>
                  <a:pt x="216" y="242"/>
                </a:lnTo>
                <a:lnTo>
                  <a:pt x="216" y="240"/>
                </a:lnTo>
                <a:lnTo>
                  <a:pt x="216" y="237"/>
                </a:lnTo>
                <a:lnTo>
                  <a:pt x="219" y="237"/>
                </a:lnTo>
                <a:lnTo>
                  <a:pt x="219" y="235"/>
                </a:lnTo>
                <a:lnTo>
                  <a:pt x="219" y="232"/>
                </a:lnTo>
                <a:lnTo>
                  <a:pt x="221" y="232"/>
                </a:lnTo>
                <a:lnTo>
                  <a:pt x="221" y="229"/>
                </a:lnTo>
                <a:lnTo>
                  <a:pt x="224" y="229"/>
                </a:lnTo>
                <a:lnTo>
                  <a:pt x="224" y="227"/>
                </a:lnTo>
                <a:lnTo>
                  <a:pt x="224" y="224"/>
                </a:lnTo>
                <a:lnTo>
                  <a:pt x="227" y="224"/>
                </a:lnTo>
                <a:lnTo>
                  <a:pt x="227" y="222"/>
                </a:lnTo>
                <a:lnTo>
                  <a:pt x="227" y="219"/>
                </a:lnTo>
                <a:lnTo>
                  <a:pt x="229" y="216"/>
                </a:lnTo>
                <a:lnTo>
                  <a:pt x="232" y="214"/>
                </a:lnTo>
                <a:lnTo>
                  <a:pt x="235" y="209"/>
                </a:lnTo>
                <a:lnTo>
                  <a:pt x="237" y="206"/>
                </a:lnTo>
                <a:lnTo>
                  <a:pt x="237" y="203"/>
                </a:lnTo>
                <a:lnTo>
                  <a:pt x="240" y="201"/>
                </a:lnTo>
                <a:lnTo>
                  <a:pt x="240" y="198"/>
                </a:lnTo>
                <a:lnTo>
                  <a:pt x="242" y="195"/>
                </a:lnTo>
                <a:lnTo>
                  <a:pt x="242" y="193"/>
                </a:lnTo>
                <a:lnTo>
                  <a:pt x="245" y="193"/>
                </a:lnTo>
                <a:lnTo>
                  <a:pt x="245" y="190"/>
                </a:lnTo>
                <a:lnTo>
                  <a:pt x="245" y="188"/>
                </a:lnTo>
                <a:lnTo>
                  <a:pt x="248" y="188"/>
                </a:lnTo>
                <a:lnTo>
                  <a:pt x="248" y="185"/>
                </a:lnTo>
                <a:lnTo>
                  <a:pt x="250" y="180"/>
                </a:lnTo>
                <a:lnTo>
                  <a:pt x="253" y="180"/>
                </a:lnTo>
                <a:lnTo>
                  <a:pt x="253" y="177"/>
                </a:lnTo>
                <a:lnTo>
                  <a:pt x="253" y="175"/>
                </a:lnTo>
                <a:lnTo>
                  <a:pt x="253" y="172"/>
                </a:lnTo>
                <a:lnTo>
                  <a:pt x="253" y="169"/>
                </a:lnTo>
                <a:lnTo>
                  <a:pt x="253" y="167"/>
                </a:lnTo>
                <a:lnTo>
                  <a:pt x="253" y="164"/>
                </a:lnTo>
                <a:lnTo>
                  <a:pt x="253" y="161"/>
                </a:lnTo>
                <a:lnTo>
                  <a:pt x="253" y="156"/>
                </a:lnTo>
                <a:lnTo>
                  <a:pt x="245" y="156"/>
                </a:lnTo>
                <a:lnTo>
                  <a:pt x="237" y="156"/>
                </a:lnTo>
                <a:lnTo>
                  <a:pt x="229" y="156"/>
                </a:lnTo>
                <a:lnTo>
                  <a:pt x="221" y="156"/>
                </a:lnTo>
                <a:lnTo>
                  <a:pt x="216" y="156"/>
                </a:lnTo>
                <a:lnTo>
                  <a:pt x="216" y="154"/>
                </a:lnTo>
                <a:lnTo>
                  <a:pt x="216" y="151"/>
                </a:lnTo>
                <a:lnTo>
                  <a:pt x="216" y="148"/>
                </a:lnTo>
                <a:lnTo>
                  <a:pt x="216" y="125"/>
                </a:lnTo>
                <a:lnTo>
                  <a:pt x="216" y="122"/>
                </a:lnTo>
                <a:lnTo>
                  <a:pt x="216" y="120"/>
                </a:lnTo>
                <a:lnTo>
                  <a:pt x="214" y="120"/>
                </a:lnTo>
                <a:lnTo>
                  <a:pt x="211" y="120"/>
                </a:lnTo>
                <a:lnTo>
                  <a:pt x="208" y="117"/>
                </a:lnTo>
                <a:lnTo>
                  <a:pt x="206" y="117"/>
                </a:lnTo>
                <a:lnTo>
                  <a:pt x="206" y="114"/>
                </a:lnTo>
                <a:lnTo>
                  <a:pt x="203" y="114"/>
                </a:lnTo>
                <a:lnTo>
                  <a:pt x="201" y="114"/>
                </a:lnTo>
                <a:lnTo>
                  <a:pt x="201" y="112"/>
                </a:lnTo>
                <a:lnTo>
                  <a:pt x="198" y="112"/>
                </a:lnTo>
                <a:lnTo>
                  <a:pt x="198" y="109"/>
                </a:lnTo>
                <a:lnTo>
                  <a:pt x="198" y="107"/>
                </a:lnTo>
                <a:lnTo>
                  <a:pt x="195" y="107"/>
                </a:lnTo>
                <a:lnTo>
                  <a:pt x="195" y="104"/>
                </a:lnTo>
                <a:lnTo>
                  <a:pt x="193" y="101"/>
                </a:lnTo>
                <a:lnTo>
                  <a:pt x="195" y="101"/>
                </a:lnTo>
                <a:lnTo>
                  <a:pt x="195" y="99"/>
                </a:lnTo>
                <a:lnTo>
                  <a:pt x="195" y="96"/>
                </a:lnTo>
                <a:lnTo>
                  <a:pt x="193" y="96"/>
                </a:lnTo>
                <a:lnTo>
                  <a:pt x="193" y="94"/>
                </a:lnTo>
                <a:lnTo>
                  <a:pt x="193" y="91"/>
                </a:lnTo>
                <a:lnTo>
                  <a:pt x="193" y="88"/>
                </a:lnTo>
                <a:lnTo>
                  <a:pt x="193" y="86"/>
                </a:lnTo>
                <a:lnTo>
                  <a:pt x="193" y="83"/>
                </a:lnTo>
                <a:lnTo>
                  <a:pt x="193" y="81"/>
                </a:lnTo>
                <a:lnTo>
                  <a:pt x="193" y="78"/>
                </a:lnTo>
                <a:lnTo>
                  <a:pt x="195" y="78"/>
                </a:lnTo>
                <a:lnTo>
                  <a:pt x="195" y="75"/>
                </a:lnTo>
                <a:lnTo>
                  <a:pt x="195" y="73"/>
                </a:lnTo>
                <a:lnTo>
                  <a:pt x="198" y="73"/>
                </a:lnTo>
                <a:lnTo>
                  <a:pt x="198" y="70"/>
                </a:lnTo>
                <a:lnTo>
                  <a:pt x="198" y="67"/>
                </a:lnTo>
                <a:lnTo>
                  <a:pt x="201" y="67"/>
                </a:lnTo>
                <a:lnTo>
                  <a:pt x="201" y="65"/>
                </a:lnTo>
                <a:lnTo>
                  <a:pt x="201" y="62"/>
                </a:lnTo>
                <a:lnTo>
                  <a:pt x="203" y="62"/>
                </a:lnTo>
                <a:lnTo>
                  <a:pt x="203" y="60"/>
                </a:lnTo>
                <a:lnTo>
                  <a:pt x="206" y="57"/>
                </a:lnTo>
                <a:lnTo>
                  <a:pt x="206" y="54"/>
                </a:lnTo>
                <a:lnTo>
                  <a:pt x="208" y="52"/>
                </a:lnTo>
                <a:lnTo>
                  <a:pt x="208" y="49"/>
                </a:lnTo>
                <a:lnTo>
                  <a:pt x="211" y="47"/>
                </a:lnTo>
                <a:lnTo>
                  <a:pt x="211" y="44"/>
                </a:lnTo>
                <a:lnTo>
                  <a:pt x="214" y="44"/>
                </a:lnTo>
                <a:lnTo>
                  <a:pt x="214" y="41"/>
                </a:lnTo>
                <a:lnTo>
                  <a:pt x="214" y="39"/>
                </a:lnTo>
                <a:lnTo>
                  <a:pt x="216" y="39"/>
                </a:lnTo>
                <a:lnTo>
                  <a:pt x="216" y="36"/>
                </a:lnTo>
                <a:lnTo>
                  <a:pt x="216" y="34"/>
                </a:lnTo>
                <a:lnTo>
                  <a:pt x="219" y="34"/>
                </a:lnTo>
                <a:lnTo>
                  <a:pt x="219" y="31"/>
                </a:lnTo>
                <a:lnTo>
                  <a:pt x="216" y="31"/>
                </a:lnTo>
                <a:lnTo>
                  <a:pt x="214" y="31"/>
                </a:lnTo>
                <a:lnTo>
                  <a:pt x="211" y="31"/>
                </a:lnTo>
                <a:lnTo>
                  <a:pt x="211" y="28"/>
                </a:lnTo>
                <a:lnTo>
                  <a:pt x="211" y="26"/>
                </a:lnTo>
                <a:lnTo>
                  <a:pt x="211" y="23"/>
                </a:lnTo>
                <a:lnTo>
                  <a:pt x="211" y="20"/>
                </a:lnTo>
                <a:lnTo>
                  <a:pt x="214" y="20"/>
                </a:lnTo>
                <a:lnTo>
                  <a:pt x="214" y="18"/>
                </a:lnTo>
                <a:lnTo>
                  <a:pt x="211" y="18"/>
                </a:lnTo>
                <a:lnTo>
                  <a:pt x="211" y="15"/>
                </a:lnTo>
                <a:lnTo>
                  <a:pt x="211" y="13"/>
                </a:lnTo>
                <a:lnTo>
                  <a:pt x="208" y="13"/>
                </a:lnTo>
                <a:lnTo>
                  <a:pt x="208" y="10"/>
                </a:lnTo>
                <a:lnTo>
                  <a:pt x="211" y="10"/>
                </a:lnTo>
                <a:lnTo>
                  <a:pt x="208" y="10"/>
                </a:lnTo>
                <a:lnTo>
                  <a:pt x="208" y="7"/>
                </a:lnTo>
                <a:lnTo>
                  <a:pt x="206" y="7"/>
                </a:lnTo>
                <a:lnTo>
                  <a:pt x="206" y="5"/>
                </a:lnTo>
                <a:lnTo>
                  <a:pt x="203" y="5"/>
                </a:lnTo>
                <a:lnTo>
                  <a:pt x="203" y="2"/>
                </a:lnTo>
                <a:lnTo>
                  <a:pt x="203" y="0"/>
                </a:lnTo>
                <a:lnTo>
                  <a:pt x="201" y="0"/>
                </a:lnTo>
                <a:lnTo>
                  <a:pt x="201" y="2"/>
                </a:lnTo>
                <a:lnTo>
                  <a:pt x="198" y="2"/>
                </a:lnTo>
                <a:lnTo>
                  <a:pt x="201" y="2"/>
                </a:lnTo>
                <a:lnTo>
                  <a:pt x="198" y="5"/>
                </a:lnTo>
                <a:lnTo>
                  <a:pt x="198" y="7"/>
                </a:lnTo>
                <a:lnTo>
                  <a:pt x="198" y="10"/>
                </a:lnTo>
                <a:lnTo>
                  <a:pt x="198" y="13"/>
                </a:lnTo>
                <a:lnTo>
                  <a:pt x="201" y="18"/>
                </a:lnTo>
                <a:lnTo>
                  <a:pt x="201" y="20"/>
                </a:lnTo>
                <a:lnTo>
                  <a:pt x="203" y="26"/>
                </a:lnTo>
                <a:lnTo>
                  <a:pt x="206" y="28"/>
                </a:lnTo>
                <a:lnTo>
                  <a:pt x="206" y="31"/>
                </a:lnTo>
                <a:lnTo>
                  <a:pt x="206" y="34"/>
                </a:lnTo>
                <a:lnTo>
                  <a:pt x="206" y="36"/>
                </a:lnTo>
                <a:lnTo>
                  <a:pt x="206" y="39"/>
                </a:lnTo>
                <a:lnTo>
                  <a:pt x="203" y="39"/>
                </a:lnTo>
                <a:lnTo>
                  <a:pt x="203" y="41"/>
                </a:lnTo>
                <a:lnTo>
                  <a:pt x="203" y="44"/>
                </a:lnTo>
                <a:lnTo>
                  <a:pt x="201" y="44"/>
                </a:lnTo>
                <a:lnTo>
                  <a:pt x="201" y="47"/>
                </a:lnTo>
                <a:lnTo>
                  <a:pt x="201" y="49"/>
                </a:lnTo>
                <a:lnTo>
                  <a:pt x="198" y="49"/>
                </a:lnTo>
                <a:lnTo>
                  <a:pt x="198" y="52"/>
                </a:lnTo>
                <a:lnTo>
                  <a:pt x="198" y="54"/>
                </a:lnTo>
                <a:lnTo>
                  <a:pt x="195" y="54"/>
                </a:lnTo>
                <a:lnTo>
                  <a:pt x="195" y="57"/>
                </a:lnTo>
                <a:lnTo>
                  <a:pt x="195" y="60"/>
                </a:lnTo>
                <a:lnTo>
                  <a:pt x="193" y="60"/>
                </a:lnTo>
                <a:lnTo>
                  <a:pt x="193" y="62"/>
                </a:lnTo>
                <a:lnTo>
                  <a:pt x="193" y="65"/>
                </a:lnTo>
                <a:lnTo>
                  <a:pt x="190" y="65"/>
                </a:lnTo>
                <a:lnTo>
                  <a:pt x="190" y="67"/>
                </a:lnTo>
                <a:lnTo>
                  <a:pt x="188" y="67"/>
                </a:lnTo>
                <a:lnTo>
                  <a:pt x="188" y="70"/>
                </a:lnTo>
                <a:lnTo>
                  <a:pt x="185" y="70"/>
                </a:lnTo>
                <a:lnTo>
                  <a:pt x="182" y="70"/>
                </a:lnTo>
                <a:lnTo>
                  <a:pt x="180" y="70"/>
                </a:lnTo>
                <a:lnTo>
                  <a:pt x="180" y="73"/>
                </a:lnTo>
                <a:lnTo>
                  <a:pt x="180" y="70"/>
                </a:lnTo>
                <a:lnTo>
                  <a:pt x="177" y="70"/>
                </a:lnTo>
                <a:lnTo>
                  <a:pt x="174" y="70"/>
                </a:lnTo>
                <a:lnTo>
                  <a:pt x="174" y="73"/>
                </a:lnTo>
                <a:lnTo>
                  <a:pt x="172" y="73"/>
                </a:lnTo>
                <a:lnTo>
                  <a:pt x="172" y="70"/>
                </a:lnTo>
                <a:lnTo>
                  <a:pt x="169" y="70"/>
                </a:lnTo>
                <a:lnTo>
                  <a:pt x="169" y="73"/>
                </a:lnTo>
                <a:lnTo>
                  <a:pt x="169" y="70"/>
                </a:lnTo>
                <a:lnTo>
                  <a:pt x="167" y="73"/>
                </a:lnTo>
                <a:lnTo>
                  <a:pt x="164" y="73"/>
                </a:lnTo>
                <a:lnTo>
                  <a:pt x="164" y="70"/>
                </a:lnTo>
                <a:lnTo>
                  <a:pt x="164" y="67"/>
                </a:lnTo>
                <a:lnTo>
                  <a:pt x="161" y="67"/>
                </a:lnTo>
                <a:lnTo>
                  <a:pt x="159" y="67"/>
                </a:lnTo>
                <a:lnTo>
                  <a:pt x="156" y="70"/>
                </a:lnTo>
                <a:lnTo>
                  <a:pt x="154" y="70"/>
                </a:lnTo>
                <a:lnTo>
                  <a:pt x="154" y="73"/>
                </a:lnTo>
                <a:lnTo>
                  <a:pt x="151" y="70"/>
                </a:lnTo>
                <a:lnTo>
                  <a:pt x="151" y="73"/>
                </a:lnTo>
                <a:lnTo>
                  <a:pt x="148" y="73"/>
                </a:lnTo>
                <a:lnTo>
                  <a:pt x="146" y="73"/>
                </a:lnTo>
                <a:lnTo>
                  <a:pt x="143" y="73"/>
                </a:lnTo>
                <a:lnTo>
                  <a:pt x="141" y="73"/>
                </a:lnTo>
                <a:lnTo>
                  <a:pt x="138" y="73"/>
                </a:lnTo>
                <a:lnTo>
                  <a:pt x="135" y="73"/>
                </a:lnTo>
                <a:lnTo>
                  <a:pt x="135" y="75"/>
                </a:lnTo>
                <a:lnTo>
                  <a:pt x="133" y="75"/>
                </a:lnTo>
                <a:lnTo>
                  <a:pt x="133" y="83"/>
                </a:lnTo>
                <a:lnTo>
                  <a:pt x="122" y="83"/>
                </a:lnTo>
                <a:lnTo>
                  <a:pt x="122" y="88"/>
                </a:lnTo>
                <a:lnTo>
                  <a:pt x="117" y="91"/>
                </a:lnTo>
                <a:lnTo>
                  <a:pt x="114" y="91"/>
                </a:lnTo>
                <a:lnTo>
                  <a:pt x="114" y="94"/>
                </a:lnTo>
                <a:lnTo>
                  <a:pt x="117" y="94"/>
                </a:lnTo>
                <a:lnTo>
                  <a:pt x="114" y="94"/>
                </a:lnTo>
                <a:lnTo>
                  <a:pt x="114" y="96"/>
                </a:lnTo>
                <a:lnTo>
                  <a:pt x="117" y="96"/>
                </a:lnTo>
                <a:lnTo>
                  <a:pt x="117" y="99"/>
                </a:lnTo>
                <a:lnTo>
                  <a:pt x="117" y="101"/>
                </a:lnTo>
                <a:lnTo>
                  <a:pt x="117" y="104"/>
                </a:lnTo>
                <a:lnTo>
                  <a:pt x="114" y="104"/>
                </a:lnTo>
                <a:lnTo>
                  <a:pt x="114" y="107"/>
                </a:lnTo>
                <a:lnTo>
                  <a:pt x="114" y="109"/>
                </a:lnTo>
                <a:lnTo>
                  <a:pt x="112" y="109"/>
                </a:lnTo>
                <a:lnTo>
                  <a:pt x="112" y="112"/>
                </a:lnTo>
                <a:lnTo>
                  <a:pt x="112" y="109"/>
                </a:lnTo>
                <a:lnTo>
                  <a:pt x="109" y="109"/>
                </a:lnTo>
                <a:lnTo>
                  <a:pt x="109" y="107"/>
                </a:lnTo>
                <a:lnTo>
                  <a:pt x="107" y="107"/>
                </a:lnTo>
                <a:lnTo>
                  <a:pt x="107" y="109"/>
                </a:lnTo>
                <a:lnTo>
                  <a:pt x="104" y="109"/>
                </a:lnTo>
                <a:lnTo>
                  <a:pt x="101" y="109"/>
                </a:lnTo>
                <a:lnTo>
                  <a:pt x="101" y="112"/>
                </a:lnTo>
                <a:lnTo>
                  <a:pt x="104" y="112"/>
                </a:lnTo>
                <a:lnTo>
                  <a:pt x="104" y="114"/>
                </a:lnTo>
                <a:lnTo>
                  <a:pt x="101" y="114"/>
                </a:lnTo>
                <a:lnTo>
                  <a:pt x="101" y="117"/>
                </a:lnTo>
                <a:lnTo>
                  <a:pt x="101" y="114"/>
                </a:lnTo>
                <a:lnTo>
                  <a:pt x="101" y="117"/>
                </a:lnTo>
                <a:lnTo>
                  <a:pt x="99" y="117"/>
                </a:lnTo>
                <a:lnTo>
                  <a:pt x="101" y="117"/>
                </a:lnTo>
                <a:lnTo>
                  <a:pt x="99" y="117"/>
                </a:lnTo>
                <a:lnTo>
                  <a:pt x="99" y="120"/>
                </a:lnTo>
                <a:lnTo>
                  <a:pt x="96" y="120"/>
                </a:lnTo>
                <a:lnTo>
                  <a:pt x="96" y="122"/>
                </a:lnTo>
                <a:lnTo>
                  <a:pt x="94" y="120"/>
                </a:lnTo>
                <a:lnTo>
                  <a:pt x="96" y="120"/>
                </a:lnTo>
                <a:lnTo>
                  <a:pt x="94" y="120"/>
                </a:lnTo>
                <a:lnTo>
                  <a:pt x="91" y="120"/>
                </a:lnTo>
                <a:lnTo>
                  <a:pt x="91" y="122"/>
                </a:lnTo>
                <a:lnTo>
                  <a:pt x="88" y="122"/>
                </a:lnTo>
                <a:lnTo>
                  <a:pt x="88" y="125"/>
                </a:lnTo>
                <a:lnTo>
                  <a:pt x="91" y="125"/>
                </a:lnTo>
                <a:lnTo>
                  <a:pt x="91" y="128"/>
                </a:lnTo>
                <a:lnTo>
                  <a:pt x="91" y="130"/>
                </a:lnTo>
                <a:lnTo>
                  <a:pt x="88" y="130"/>
                </a:lnTo>
                <a:lnTo>
                  <a:pt x="88" y="133"/>
                </a:lnTo>
                <a:lnTo>
                  <a:pt x="86" y="133"/>
                </a:lnTo>
                <a:lnTo>
                  <a:pt x="86" y="135"/>
                </a:lnTo>
                <a:lnTo>
                  <a:pt x="83" y="135"/>
                </a:lnTo>
                <a:lnTo>
                  <a:pt x="83" y="133"/>
                </a:lnTo>
                <a:lnTo>
                  <a:pt x="81" y="133"/>
                </a:lnTo>
                <a:lnTo>
                  <a:pt x="81" y="135"/>
                </a:lnTo>
                <a:lnTo>
                  <a:pt x="83" y="135"/>
                </a:lnTo>
                <a:lnTo>
                  <a:pt x="81" y="135"/>
                </a:lnTo>
                <a:lnTo>
                  <a:pt x="81" y="138"/>
                </a:lnTo>
                <a:lnTo>
                  <a:pt x="81" y="141"/>
                </a:lnTo>
                <a:lnTo>
                  <a:pt x="83" y="141"/>
                </a:lnTo>
                <a:lnTo>
                  <a:pt x="81" y="141"/>
                </a:lnTo>
                <a:lnTo>
                  <a:pt x="81" y="143"/>
                </a:lnTo>
                <a:lnTo>
                  <a:pt x="78" y="143"/>
                </a:lnTo>
                <a:lnTo>
                  <a:pt x="78" y="146"/>
                </a:lnTo>
                <a:lnTo>
                  <a:pt x="75" y="146"/>
                </a:lnTo>
                <a:lnTo>
                  <a:pt x="75" y="148"/>
                </a:lnTo>
                <a:lnTo>
                  <a:pt x="73" y="148"/>
                </a:lnTo>
                <a:lnTo>
                  <a:pt x="73" y="151"/>
                </a:lnTo>
                <a:lnTo>
                  <a:pt x="70" y="151"/>
                </a:lnTo>
                <a:lnTo>
                  <a:pt x="70" y="154"/>
                </a:lnTo>
                <a:lnTo>
                  <a:pt x="67" y="154"/>
                </a:lnTo>
                <a:lnTo>
                  <a:pt x="67" y="151"/>
                </a:lnTo>
                <a:lnTo>
                  <a:pt x="70" y="151"/>
                </a:lnTo>
                <a:lnTo>
                  <a:pt x="67" y="151"/>
                </a:lnTo>
                <a:lnTo>
                  <a:pt x="65" y="151"/>
                </a:lnTo>
                <a:lnTo>
                  <a:pt x="65" y="154"/>
                </a:lnTo>
                <a:lnTo>
                  <a:pt x="67" y="154"/>
                </a:lnTo>
                <a:lnTo>
                  <a:pt x="65" y="154"/>
                </a:lnTo>
                <a:lnTo>
                  <a:pt x="65" y="151"/>
                </a:lnTo>
                <a:lnTo>
                  <a:pt x="65" y="154"/>
                </a:lnTo>
                <a:lnTo>
                  <a:pt x="62" y="154"/>
                </a:lnTo>
                <a:lnTo>
                  <a:pt x="62" y="156"/>
                </a:lnTo>
                <a:lnTo>
                  <a:pt x="60" y="156"/>
                </a:lnTo>
                <a:lnTo>
                  <a:pt x="62" y="156"/>
                </a:lnTo>
                <a:lnTo>
                  <a:pt x="62" y="159"/>
                </a:lnTo>
                <a:lnTo>
                  <a:pt x="60" y="159"/>
                </a:lnTo>
                <a:lnTo>
                  <a:pt x="62" y="159"/>
                </a:lnTo>
                <a:lnTo>
                  <a:pt x="62" y="161"/>
                </a:lnTo>
                <a:lnTo>
                  <a:pt x="60" y="161"/>
                </a:lnTo>
                <a:lnTo>
                  <a:pt x="60" y="164"/>
                </a:lnTo>
                <a:lnTo>
                  <a:pt x="57" y="164"/>
                </a:lnTo>
                <a:lnTo>
                  <a:pt x="54" y="164"/>
                </a:lnTo>
                <a:lnTo>
                  <a:pt x="54" y="167"/>
                </a:lnTo>
                <a:lnTo>
                  <a:pt x="54" y="164"/>
                </a:lnTo>
                <a:lnTo>
                  <a:pt x="54" y="167"/>
                </a:lnTo>
                <a:lnTo>
                  <a:pt x="52" y="167"/>
                </a:lnTo>
                <a:lnTo>
                  <a:pt x="54" y="167"/>
                </a:lnTo>
                <a:lnTo>
                  <a:pt x="54" y="169"/>
                </a:lnTo>
                <a:lnTo>
                  <a:pt x="52" y="169"/>
                </a:lnTo>
                <a:lnTo>
                  <a:pt x="54" y="169"/>
                </a:lnTo>
                <a:lnTo>
                  <a:pt x="52" y="169"/>
                </a:lnTo>
                <a:lnTo>
                  <a:pt x="52" y="172"/>
                </a:lnTo>
                <a:lnTo>
                  <a:pt x="52" y="175"/>
                </a:lnTo>
                <a:lnTo>
                  <a:pt x="49" y="175"/>
                </a:lnTo>
                <a:lnTo>
                  <a:pt x="49" y="177"/>
                </a:lnTo>
                <a:lnTo>
                  <a:pt x="49" y="175"/>
                </a:lnTo>
                <a:lnTo>
                  <a:pt x="49" y="177"/>
                </a:lnTo>
                <a:lnTo>
                  <a:pt x="49" y="175"/>
                </a:lnTo>
                <a:lnTo>
                  <a:pt x="47" y="175"/>
                </a:lnTo>
                <a:lnTo>
                  <a:pt x="47" y="177"/>
                </a:lnTo>
                <a:lnTo>
                  <a:pt x="44" y="177"/>
                </a:lnTo>
                <a:lnTo>
                  <a:pt x="47" y="177"/>
                </a:lnTo>
                <a:lnTo>
                  <a:pt x="44" y="180"/>
                </a:lnTo>
                <a:lnTo>
                  <a:pt x="44" y="182"/>
                </a:lnTo>
                <a:lnTo>
                  <a:pt x="41" y="182"/>
                </a:lnTo>
                <a:lnTo>
                  <a:pt x="39" y="182"/>
                </a:lnTo>
                <a:lnTo>
                  <a:pt x="39" y="185"/>
                </a:lnTo>
                <a:lnTo>
                  <a:pt x="39" y="182"/>
                </a:lnTo>
                <a:lnTo>
                  <a:pt x="36" y="182"/>
                </a:lnTo>
                <a:lnTo>
                  <a:pt x="34" y="182"/>
                </a:lnTo>
                <a:lnTo>
                  <a:pt x="34" y="185"/>
                </a:lnTo>
                <a:lnTo>
                  <a:pt x="36" y="185"/>
                </a:lnTo>
                <a:lnTo>
                  <a:pt x="39" y="188"/>
                </a:lnTo>
                <a:lnTo>
                  <a:pt x="39" y="190"/>
                </a:lnTo>
                <a:lnTo>
                  <a:pt x="36" y="190"/>
                </a:lnTo>
                <a:lnTo>
                  <a:pt x="36" y="193"/>
                </a:lnTo>
                <a:lnTo>
                  <a:pt x="34" y="190"/>
                </a:lnTo>
                <a:lnTo>
                  <a:pt x="34" y="193"/>
                </a:lnTo>
                <a:lnTo>
                  <a:pt x="34" y="195"/>
                </a:lnTo>
                <a:lnTo>
                  <a:pt x="34" y="198"/>
                </a:lnTo>
                <a:lnTo>
                  <a:pt x="31" y="198"/>
                </a:lnTo>
                <a:lnTo>
                  <a:pt x="28" y="201"/>
                </a:lnTo>
                <a:lnTo>
                  <a:pt x="28" y="203"/>
                </a:lnTo>
                <a:lnTo>
                  <a:pt x="26" y="203"/>
                </a:lnTo>
                <a:lnTo>
                  <a:pt x="26" y="206"/>
                </a:lnTo>
                <a:lnTo>
                  <a:pt x="23" y="206"/>
                </a:lnTo>
                <a:lnTo>
                  <a:pt x="23" y="209"/>
                </a:lnTo>
                <a:lnTo>
                  <a:pt x="20" y="209"/>
                </a:lnTo>
                <a:lnTo>
                  <a:pt x="20" y="206"/>
                </a:lnTo>
                <a:lnTo>
                  <a:pt x="18" y="206"/>
                </a:lnTo>
                <a:lnTo>
                  <a:pt x="15" y="206"/>
                </a:lnTo>
                <a:lnTo>
                  <a:pt x="13" y="206"/>
                </a:lnTo>
                <a:lnTo>
                  <a:pt x="10" y="209"/>
                </a:lnTo>
                <a:lnTo>
                  <a:pt x="7" y="209"/>
                </a:lnTo>
                <a:lnTo>
                  <a:pt x="7" y="206"/>
                </a:lnTo>
                <a:lnTo>
                  <a:pt x="7" y="203"/>
                </a:lnTo>
                <a:lnTo>
                  <a:pt x="10" y="201"/>
                </a:lnTo>
                <a:lnTo>
                  <a:pt x="10" y="198"/>
                </a:lnTo>
                <a:lnTo>
                  <a:pt x="10" y="195"/>
                </a:lnTo>
                <a:lnTo>
                  <a:pt x="7" y="195"/>
                </a:lnTo>
                <a:lnTo>
                  <a:pt x="7" y="193"/>
                </a:lnTo>
                <a:lnTo>
                  <a:pt x="5" y="190"/>
                </a:lnTo>
                <a:lnTo>
                  <a:pt x="2" y="188"/>
                </a:lnTo>
                <a:lnTo>
                  <a:pt x="2" y="182"/>
                </a:lnTo>
                <a:lnTo>
                  <a:pt x="2" y="180"/>
                </a:lnTo>
                <a:lnTo>
                  <a:pt x="2" y="177"/>
                </a:lnTo>
                <a:lnTo>
                  <a:pt x="5" y="175"/>
                </a:lnTo>
                <a:lnTo>
                  <a:pt x="5" y="172"/>
                </a:lnTo>
                <a:lnTo>
                  <a:pt x="2" y="169"/>
                </a:lnTo>
                <a:lnTo>
                  <a:pt x="2" y="167"/>
                </a:lnTo>
                <a:lnTo>
                  <a:pt x="2" y="164"/>
                </a:lnTo>
                <a:lnTo>
                  <a:pt x="0" y="161"/>
                </a:lnTo>
                <a:lnTo>
                  <a:pt x="2" y="159"/>
                </a:lnTo>
                <a:lnTo>
                  <a:pt x="0" y="156"/>
                </a:lnTo>
                <a:lnTo>
                  <a:pt x="0" y="154"/>
                </a:lnTo>
                <a:lnTo>
                  <a:pt x="2" y="154"/>
                </a:lnTo>
                <a:lnTo>
                  <a:pt x="5" y="154"/>
                </a:lnTo>
                <a:lnTo>
                  <a:pt x="5" y="151"/>
                </a:lnTo>
                <a:lnTo>
                  <a:pt x="5" y="148"/>
                </a:lnTo>
                <a:lnTo>
                  <a:pt x="7" y="148"/>
                </a:lnTo>
                <a:lnTo>
                  <a:pt x="7" y="146"/>
                </a:lnTo>
                <a:lnTo>
                  <a:pt x="10" y="146"/>
                </a:lnTo>
                <a:lnTo>
                  <a:pt x="10" y="143"/>
                </a:lnTo>
                <a:lnTo>
                  <a:pt x="10" y="141"/>
                </a:lnTo>
                <a:lnTo>
                  <a:pt x="10" y="138"/>
                </a:lnTo>
                <a:lnTo>
                  <a:pt x="10" y="135"/>
                </a:lnTo>
                <a:lnTo>
                  <a:pt x="13" y="135"/>
                </a:lnTo>
                <a:lnTo>
                  <a:pt x="15" y="135"/>
                </a:lnTo>
                <a:lnTo>
                  <a:pt x="15" y="133"/>
                </a:lnTo>
                <a:lnTo>
                  <a:pt x="18" y="133"/>
                </a:lnTo>
                <a:lnTo>
                  <a:pt x="20" y="130"/>
                </a:lnTo>
                <a:lnTo>
                  <a:pt x="23" y="130"/>
                </a:lnTo>
                <a:lnTo>
                  <a:pt x="26" y="128"/>
                </a:lnTo>
                <a:lnTo>
                  <a:pt x="28" y="128"/>
                </a:lnTo>
                <a:lnTo>
                  <a:pt x="31" y="128"/>
                </a:lnTo>
                <a:lnTo>
                  <a:pt x="28" y="130"/>
                </a:lnTo>
                <a:lnTo>
                  <a:pt x="31" y="130"/>
                </a:lnTo>
                <a:lnTo>
                  <a:pt x="34" y="133"/>
                </a:lnTo>
                <a:lnTo>
                  <a:pt x="36" y="133"/>
                </a:lnTo>
                <a:lnTo>
                  <a:pt x="36" y="130"/>
                </a:lnTo>
                <a:lnTo>
                  <a:pt x="36" y="128"/>
                </a:lnTo>
                <a:lnTo>
                  <a:pt x="36" y="125"/>
                </a:lnTo>
                <a:lnTo>
                  <a:pt x="34" y="122"/>
                </a:lnTo>
                <a:lnTo>
                  <a:pt x="31" y="120"/>
                </a:lnTo>
                <a:lnTo>
                  <a:pt x="34" y="120"/>
                </a:lnTo>
                <a:lnTo>
                  <a:pt x="34" y="117"/>
                </a:lnTo>
                <a:lnTo>
                  <a:pt x="36" y="117"/>
                </a:lnTo>
                <a:lnTo>
                  <a:pt x="39" y="114"/>
                </a:lnTo>
              </a:path>
            </a:pathLst>
          </a:custGeom>
          <a:noFill/>
          <a:ln w="4763">
            <a:solidFill>
              <a:srgbClr val="6E6E6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57" name="Freeform 221"/>
          <p:cNvSpPr>
            <a:spLocks/>
          </p:cNvSpPr>
          <p:nvPr/>
        </p:nvSpPr>
        <p:spPr bwMode="auto">
          <a:xfrm>
            <a:off x="5986097" y="2095501"/>
            <a:ext cx="1828800" cy="2117725"/>
          </a:xfrm>
          <a:custGeom>
            <a:avLst/>
            <a:gdLst>
              <a:gd name="T0" fmla="*/ 198 w 1248"/>
              <a:gd name="T1" fmla="*/ 1306 h 1334"/>
              <a:gd name="T2" fmla="*/ 185 w 1248"/>
              <a:gd name="T3" fmla="*/ 1280 h 1334"/>
              <a:gd name="T4" fmla="*/ 170 w 1248"/>
              <a:gd name="T5" fmla="*/ 1261 h 1334"/>
              <a:gd name="T6" fmla="*/ 162 w 1248"/>
              <a:gd name="T7" fmla="*/ 1243 h 1334"/>
              <a:gd name="T8" fmla="*/ 175 w 1248"/>
              <a:gd name="T9" fmla="*/ 1220 h 1334"/>
              <a:gd name="T10" fmla="*/ 190 w 1248"/>
              <a:gd name="T11" fmla="*/ 1206 h 1334"/>
              <a:gd name="T12" fmla="*/ 198 w 1248"/>
              <a:gd name="T13" fmla="*/ 1183 h 1334"/>
              <a:gd name="T14" fmla="*/ 198 w 1248"/>
              <a:gd name="T15" fmla="*/ 1165 h 1334"/>
              <a:gd name="T16" fmla="*/ 180 w 1248"/>
              <a:gd name="T17" fmla="*/ 1141 h 1334"/>
              <a:gd name="T18" fmla="*/ 183 w 1248"/>
              <a:gd name="T19" fmla="*/ 1107 h 1334"/>
              <a:gd name="T20" fmla="*/ 157 w 1248"/>
              <a:gd name="T21" fmla="*/ 1128 h 1334"/>
              <a:gd name="T22" fmla="*/ 130 w 1248"/>
              <a:gd name="T23" fmla="*/ 1102 h 1334"/>
              <a:gd name="T24" fmla="*/ 99 w 1248"/>
              <a:gd name="T25" fmla="*/ 1089 h 1334"/>
              <a:gd name="T26" fmla="*/ 91 w 1248"/>
              <a:gd name="T27" fmla="*/ 1060 h 1334"/>
              <a:gd name="T28" fmla="*/ 73 w 1248"/>
              <a:gd name="T29" fmla="*/ 1029 h 1334"/>
              <a:gd name="T30" fmla="*/ 65 w 1248"/>
              <a:gd name="T31" fmla="*/ 1000 h 1334"/>
              <a:gd name="T32" fmla="*/ 39 w 1248"/>
              <a:gd name="T33" fmla="*/ 992 h 1334"/>
              <a:gd name="T34" fmla="*/ 5 w 1248"/>
              <a:gd name="T35" fmla="*/ 802 h 1334"/>
              <a:gd name="T36" fmla="*/ 10 w 1248"/>
              <a:gd name="T37" fmla="*/ 783 h 1334"/>
              <a:gd name="T38" fmla="*/ 26 w 1248"/>
              <a:gd name="T39" fmla="*/ 755 h 1334"/>
              <a:gd name="T40" fmla="*/ 23 w 1248"/>
              <a:gd name="T41" fmla="*/ 721 h 1334"/>
              <a:gd name="T42" fmla="*/ 36 w 1248"/>
              <a:gd name="T43" fmla="*/ 702 h 1334"/>
              <a:gd name="T44" fmla="*/ 50 w 1248"/>
              <a:gd name="T45" fmla="*/ 674 h 1334"/>
              <a:gd name="T46" fmla="*/ 65 w 1248"/>
              <a:gd name="T47" fmla="*/ 661 h 1334"/>
              <a:gd name="T48" fmla="*/ 97 w 1248"/>
              <a:gd name="T49" fmla="*/ 655 h 1334"/>
              <a:gd name="T50" fmla="*/ 117 w 1248"/>
              <a:gd name="T51" fmla="*/ 642 h 1334"/>
              <a:gd name="T52" fmla="*/ 154 w 1248"/>
              <a:gd name="T53" fmla="*/ 624 h 1334"/>
              <a:gd name="T54" fmla="*/ 175 w 1248"/>
              <a:gd name="T55" fmla="*/ 601 h 1334"/>
              <a:gd name="T56" fmla="*/ 196 w 1248"/>
              <a:gd name="T57" fmla="*/ 577 h 1334"/>
              <a:gd name="T58" fmla="*/ 217 w 1248"/>
              <a:gd name="T59" fmla="*/ 551 h 1334"/>
              <a:gd name="T60" fmla="*/ 222 w 1248"/>
              <a:gd name="T61" fmla="*/ 520 h 1334"/>
              <a:gd name="T62" fmla="*/ 266 w 1248"/>
              <a:gd name="T63" fmla="*/ 465 h 1334"/>
              <a:gd name="T64" fmla="*/ 423 w 1248"/>
              <a:gd name="T65" fmla="*/ 412 h 1334"/>
              <a:gd name="T66" fmla="*/ 444 w 1248"/>
              <a:gd name="T67" fmla="*/ 392 h 1334"/>
              <a:gd name="T68" fmla="*/ 465 w 1248"/>
              <a:gd name="T69" fmla="*/ 373 h 1334"/>
              <a:gd name="T70" fmla="*/ 504 w 1248"/>
              <a:gd name="T71" fmla="*/ 376 h 1334"/>
              <a:gd name="T72" fmla="*/ 530 w 1248"/>
              <a:gd name="T73" fmla="*/ 352 h 1334"/>
              <a:gd name="T74" fmla="*/ 556 w 1248"/>
              <a:gd name="T75" fmla="*/ 321 h 1334"/>
              <a:gd name="T76" fmla="*/ 559 w 1248"/>
              <a:gd name="T77" fmla="*/ 277 h 1334"/>
              <a:gd name="T78" fmla="*/ 592 w 1248"/>
              <a:gd name="T79" fmla="*/ 240 h 1334"/>
              <a:gd name="T80" fmla="*/ 639 w 1248"/>
              <a:gd name="T81" fmla="*/ 251 h 1334"/>
              <a:gd name="T82" fmla="*/ 692 w 1248"/>
              <a:gd name="T83" fmla="*/ 258 h 1334"/>
              <a:gd name="T84" fmla="*/ 715 w 1248"/>
              <a:gd name="T85" fmla="*/ 224 h 1334"/>
              <a:gd name="T86" fmla="*/ 720 w 1248"/>
              <a:gd name="T87" fmla="*/ 172 h 1334"/>
              <a:gd name="T88" fmla="*/ 754 w 1248"/>
              <a:gd name="T89" fmla="*/ 143 h 1334"/>
              <a:gd name="T90" fmla="*/ 822 w 1248"/>
              <a:gd name="T91" fmla="*/ 154 h 1334"/>
              <a:gd name="T92" fmla="*/ 861 w 1248"/>
              <a:gd name="T93" fmla="*/ 190 h 1334"/>
              <a:gd name="T94" fmla="*/ 911 w 1248"/>
              <a:gd name="T95" fmla="*/ 248 h 1334"/>
              <a:gd name="T96" fmla="*/ 966 w 1248"/>
              <a:gd name="T97" fmla="*/ 243 h 1334"/>
              <a:gd name="T98" fmla="*/ 1000 w 1248"/>
              <a:gd name="T99" fmla="*/ 227 h 1334"/>
              <a:gd name="T100" fmla="*/ 1028 w 1248"/>
              <a:gd name="T101" fmla="*/ 258 h 1334"/>
              <a:gd name="T102" fmla="*/ 1054 w 1248"/>
              <a:gd name="T103" fmla="*/ 292 h 1334"/>
              <a:gd name="T104" fmla="*/ 1107 w 1248"/>
              <a:gd name="T105" fmla="*/ 313 h 1334"/>
              <a:gd name="T106" fmla="*/ 1109 w 1248"/>
              <a:gd name="T107" fmla="*/ 337 h 1334"/>
              <a:gd name="T108" fmla="*/ 1143 w 1248"/>
              <a:gd name="T109" fmla="*/ 324 h 1334"/>
              <a:gd name="T110" fmla="*/ 1185 w 1248"/>
              <a:gd name="T111" fmla="*/ 290 h 1334"/>
              <a:gd name="T112" fmla="*/ 1222 w 1248"/>
              <a:gd name="T113" fmla="*/ 248 h 1334"/>
              <a:gd name="T114" fmla="*/ 1229 w 1248"/>
              <a:gd name="T115" fmla="*/ 203 h 1334"/>
              <a:gd name="T116" fmla="*/ 1235 w 1248"/>
              <a:gd name="T117" fmla="*/ 156 h 1334"/>
              <a:gd name="T118" fmla="*/ 1235 w 1248"/>
              <a:gd name="T119" fmla="*/ 99 h 1334"/>
              <a:gd name="T120" fmla="*/ 1211 w 1248"/>
              <a:gd name="T121" fmla="*/ 55 h 1334"/>
              <a:gd name="T122" fmla="*/ 1245 w 1248"/>
              <a:gd name="T123" fmla="*/ 8 h 13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248" h="1334">
                <a:moveTo>
                  <a:pt x="209" y="1334"/>
                </a:moveTo>
                <a:lnTo>
                  <a:pt x="206" y="1332"/>
                </a:lnTo>
                <a:lnTo>
                  <a:pt x="206" y="1329"/>
                </a:lnTo>
                <a:lnTo>
                  <a:pt x="206" y="1327"/>
                </a:lnTo>
                <a:lnTo>
                  <a:pt x="206" y="1324"/>
                </a:lnTo>
                <a:lnTo>
                  <a:pt x="204" y="1324"/>
                </a:lnTo>
                <a:lnTo>
                  <a:pt x="204" y="1321"/>
                </a:lnTo>
                <a:lnTo>
                  <a:pt x="201" y="1321"/>
                </a:lnTo>
                <a:lnTo>
                  <a:pt x="201" y="1319"/>
                </a:lnTo>
                <a:lnTo>
                  <a:pt x="201" y="1316"/>
                </a:lnTo>
                <a:lnTo>
                  <a:pt x="198" y="1314"/>
                </a:lnTo>
                <a:lnTo>
                  <a:pt x="198" y="1311"/>
                </a:lnTo>
                <a:lnTo>
                  <a:pt x="198" y="1308"/>
                </a:lnTo>
                <a:lnTo>
                  <a:pt x="198" y="1306"/>
                </a:lnTo>
                <a:lnTo>
                  <a:pt x="196" y="1306"/>
                </a:lnTo>
                <a:lnTo>
                  <a:pt x="196" y="1303"/>
                </a:lnTo>
                <a:lnTo>
                  <a:pt x="193" y="1303"/>
                </a:lnTo>
                <a:lnTo>
                  <a:pt x="193" y="1301"/>
                </a:lnTo>
                <a:lnTo>
                  <a:pt x="190" y="1298"/>
                </a:lnTo>
                <a:lnTo>
                  <a:pt x="193" y="1295"/>
                </a:lnTo>
                <a:lnTo>
                  <a:pt x="196" y="1293"/>
                </a:lnTo>
                <a:lnTo>
                  <a:pt x="196" y="1290"/>
                </a:lnTo>
                <a:lnTo>
                  <a:pt x="193" y="1287"/>
                </a:lnTo>
                <a:lnTo>
                  <a:pt x="193" y="1285"/>
                </a:lnTo>
                <a:lnTo>
                  <a:pt x="193" y="1282"/>
                </a:lnTo>
                <a:lnTo>
                  <a:pt x="190" y="1282"/>
                </a:lnTo>
                <a:lnTo>
                  <a:pt x="188" y="1280"/>
                </a:lnTo>
                <a:lnTo>
                  <a:pt x="185" y="1280"/>
                </a:lnTo>
                <a:lnTo>
                  <a:pt x="183" y="1280"/>
                </a:lnTo>
                <a:lnTo>
                  <a:pt x="183" y="1277"/>
                </a:lnTo>
                <a:lnTo>
                  <a:pt x="180" y="1277"/>
                </a:lnTo>
                <a:lnTo>
                  <a:pt x="180" y="1274"/>
                </a:lnTo>
                <a:lnTo>
                  <a:pt x="177" y="1274"/>
                </a:lnTo>
                <a:lnTo>
                  <a:pt x="177" y="1272"/>
                </a:lnTo>
                <a:lnTo>
                  <a:pt x="175" y="1269"/>
                </a:lnTo>
                <a:lnTo>
                  <a:pt x="172" y="1269"/>
                </a:lnTo>
                <a:lnTo>
                  <a:pt x="172" y="1267"/>
                </a:lnTo>
                <a:lnTo>
                  <a:pt x="175" y="1264"/>
                </a:lnTo>
                <a:lnTo>
                  <a:pt x="172" y="1264"/>
                </a:lnTo>
                <a:lnTo>
                  <a:pt x="170" y="1261"/>
                </a:lnTo>
                <a:lnTo>
                  <a:pt x="170" y="1259"/>
                </a:lnTo>
                <a:lnTo>
                  <a:pt x="170" y="1261"/>
                </a:lnTo>
                <a:lnTo>
                  <a:pt x="167" y="1261"/>
                </a:lnTo>
                <a:lnTo>
                  <a:pt x="167" y="1259"/>
                </a:lnTo>
                <a:lnTo>
                  <a:pt x="164" y="1259"/>
                </a:lnTo>
                <a:lnTo>
                  <a:pt x="162" y="1259"/>
                </a:lnTo>
                <a:lnTo>
                  <a:pt x="162" y="1256"/>
                </a:lnTo>
                <a:lnTo>
                  <a:pt x="159" y="1256"/>
                </a:lnTo>
                <a:lnTo>
                  <a:pt x="162" y="1256"/>
                </a:lnTo>
                <a:lnTo>
                  <a:pt x="162" y="1254"/>
                </a:lnTo>
                <a:lnTo>
                  <a:pt x="162" y="1251"/>
                </a:lnTo>
                <a:lnTo>
                  <a:pt x="159" y="1251"/>
                </a:lnTo>
                <a:lnTo>
                  <a:pt x="159" y="1248"/>
                </a:lnTo>
                <a:lnTo>
                  <a:pt x="162" y="1248"/>
                </a:lnTo>
                <a:lnTo>
                  <a:pt x="162" y="1246"/>
                </a:lnTo>
                <a:lnTo>
                  <a:pt x="162" y="1243"/>
                </a:lnTo>
                <a:lnTo>
                  <a:pt x="162" y="1240"/>
                </a:lnTo>
                <a:lnTo>
                  <a:pt x="164" y="1238"/>
                </a:lnTo>
                <a:lnTo>
                  <a:pt x="164" y="1235"/>
                </a:lnTo>
                <a:lnTo>
                  <a:pt x="164" y="1233"/>
                </a:lnTo>
                <a:lnTo>
                  <a:pt x="164" y="1230"/>
                </a:lnTo>
                <a:lnTo>
                  <a:pt x="167" y="1230"/>
                </a:lnTo>
                <a:lnTo>
                  <a:pt x="167" y="1227"/>
                </a:lnTo>
                <a:lnTo>
                  <a:pt x="164" y="1225"/>
                </a:lnTo>
                <a:lnTo>
                  <a:pt x="167" y="1225"/>
                </a:lnTo>
                <a:lnTo>
                  <a:pt x="167" y="1222"/>
                </a:lnTo>
                <a:lnTo>
                  <a:pt x="170" y="1222"/>
                </a:lnTo>
                <a:lnTo>
                  <a:pt x="170" y="1220"/>
                </a:lnTo>
                <a:lnTo>
                  <a:pt x="172" y="1220"/>
                </a:lnTo>
                <a:lnTo>
                  <a:pt x="175" y="1220"/>
                </a:lnTo>
                <a:lnTo>
                  <a:pt x="177" y="1220"/>
                </a:lnTo>
                <a:lnTo>
                  <a:pt x="177" y="1217"/>
                </a:lnTo>
                <a:lnTo>
                  <a:pt x="177" y="1214"/>
                </a:lnTo>
                <a:lnTo>
                  <a:pt x="177" y="1212"/>
                </a:lnTo>
                <a:lnTo>
                  <a:pt x="177" y="1209"/>
                </a:lnTo>
                <a:lnTo>
                  <a:pt x="177" y="1206"/>
                </a:lnTo>
                <a:lnTo>
                  <a:pt x="180" y="1209"/>
                </a:lnTo>
                <a:lnTo>
                  <a:pt x="180" y="1206"/>
                </a:lnTo>
                <a:lnTo>
                  <a:pt x="183" y="1206"/>
                </a:lnTo>
                <a:lnTo>
                  <a:pt x="183" y="1204"/>
                </a:lnTo>
                <a:lnTo>
                  <a:pt x="185" y="1204"/>
                </a:lnTo>
                <a:lnTo>
                  <a:pt x="185" y="1206"/>
                </a:lnTo>
                <a:lnTo>
                  <a:pt x="188" y="1206"/>
                </a:lnTo>
                <a:lnTo>
                  <a:pt x="190" y="1206"/>
                </a:lnTo>
                <a:lnTo>
                  <a:pt x="190" y="1204"/>
                </a:lnTo>
                <a:lnTo>
                  <a:pt x="190" y="1201"/>
                </a:lnTo>
                <a:lnTo>
                  <a:pt x="190" y="1199"/>
                </a:lnTo>
                <a:lnTo>
                  <a:pt x="193" y="1199"/>
                </a:lnTo>
                <a:lnTo>
                  <a:pt x="196" y="1199"/>
                </a:lnTo>
                <a:lnTo>
                  <a:pt x="196" y="1196"/>
                </a:lnTo>
                <a:lnTo>
                  <a:pt x="196" y="1193"/>
                </a:lnTo>
                <a:lnTo>
                  <a:pt x="193" y="1193"/>
                </a:lnTo>
                <a:lnTo>
                  <a:pt x="193" y="1191"/>
                </a:lnTo>
                <a:lnTo>
                  <a:pt x="193" y="1188"/>
                </a:lnTo>
                <a:lnTo>
                  <a:pt x="196" y="1188"/>
                </a:lnTo>
                <a:lnTo>
                  <a:pt x="196" y="1186"/>
                </a:lnTo>
                <a:lnTo>
                  <a:pt x="198" y="1186"/>
                </a:lnTo>
                <a:lnTo>
                  <a:pt x="198" y="1183"/>
                </a:lnTo>
                <a:lnTo>
                  <a:pt x="201" y="1183"/>
                </a:lnTo>
                <a:lnTo>
                  <a:pt x="201" y="1180"/>
                </a:lnTo>
                <a:lnTo>
                  <a:pt x="204" y="1180"/>
                </a:lnTo>
                <a:lnTo>
                  <a:pt x="206" y="1180"/>
                </a:lnTo>
                <a:lnTo>
                  <a:pt x="209" y="1180"/>
                </a:lnTo>
                <a:lnTo>
                  <a:pt x="206" y="1178"/>
                </a:lnTo>
                <a:lnTo>
                  <a:pt x="206" y="1175"/>
                </a:lnTo>
                <a:lnTo>
                  <a:pt x="204" y="1175"/>
                </a:lnTo>
                <a:lnTo>
                  <a:pt x="204" y="1173"/>
                </a:lnTo>
                <a:lnTo>
                  <a:pt x="204" y="1170"/>
                </a:lnTo>
                <a:lnTo>
                  <a:pt x="201" y="1170"/>
                </a:lnTo>
                <a:lnTo>
                  <a:pt x="198" y="1170"/>
                </a:lnTo>
                <a:lnTo>
                  <a:pt x="198" y="1167"/>
                </a:lnTo>
                <a:lnTo>
                  <a:pt x="198" y="1165"/>
                </a:lnTo>
                <a:lnTo>
                  <a:pt x="196" y="1165"/>
                </a:lnTo>
                <a:lnTo>
                  <a:pt x="193" y="1162"/>
                </a:lnTo>
                <a:lnTo>
                  <a:pt x="190" y="1162"/>
                </a:lnTo>
                <a:lnTo>
                  <a:pt x="188" y="1165"/>
                </a:lnTo>
                <a:lnTo>
                  <a:pt x="188" y="1162"/>
                </a:lnTo>
                <a:lnTo>
                  <a:pt x="185" y="1162"/>
                </a:lnTo>
                <a:lnTo>
                  <a:pt x="183" y="1162"/>
                </a:lnTo>
                <a:lnTo>
                  <a:pt x="180" y="1162"/>
                </a:lnTo>
                <a:lnTo>
                  <a:pt x="177" y="1162"/>
                </a:lnTo>
                <a:lnTo>
                  <a:pt x="177" y="1159"/>
                </a:lnTo>
                <a:lnTo>
                  <a:pt x="177" y="1157"/>
                </a:lnTo>
                <a:lnTo>
                  <a:pt x="177" y="1154"/>
                </a:lnTo>
                <a:lnTo>
                  <a:pt x="175" y="1154"/>
                </a:lnTo>
                <a:lnTo>
                  <a:pt x="180" y="1141"/>
                </a:lnTo>
                <a:lnTo>
                  <a:pt x="183" y="1139"/>
                </a:lnTo>
                <a:lnTo>
                  <a:pt x="183" y="1136"/>
                </a:lnTo>
                <a:lnTo>
                  <a:pt x="180" y="1133"/>
                </a:lnTo>
                <a:lnTo>
                  <a:pt x="183" y="1128"/>
                </a:lnTo>
                <a:lnTo>
                  <a:pt x="185" y="1126"/>
                </a:lnTo>
                <a:lnTo>
                  <a:pt x="185" y="1123"/>
                </a:lnTo>
                <a:lnTo>
                  <a:pt x="185" y="1120"/>
                </a:lnTo>
                <a:lnTo>
                  <a:pt x="188" y="1120"/>
                </a:lnTo>
                <a:lnTo>
                  <a:pt x="188" y="1118"/>
                </a:lnTo>
                <a:lnTo>
                  <a:pt x="188" y="1115"/>
                </a:lnTo>
                <a:lnTo>
                  <a:pt x="188" y="1112"/>
                </a:lnTo>
                <a:lnTo>
                  <a:pt x="188" y="1107"/>
                </a:lnTo>
                <a:lnTo>
                  <a:pt x="185" y="1107"/>
                </a:lnTo>
                <a:lnTo>
                  <a:pt x="183" y="1107"/>
                </a:lnTo>
                <a:lnTo>
                  <a:pt x="180" y="1107"/>
                </a:lnTo>
                <a:lnTo>
                  <a:pt x="180" y="1110"/>
                </a:lnTo>
                <a:lnTo>
                  <a:pt x="177" y="1112"/>
                </a:lnTo>
                <a:lnTo>
                  <a:pt x="177" y="1115"/>
                </a:lnTo>
                <a:lnTo>
                  <a:pt x="175" y="1115"/>
                </a:lnTo>
                <a:lnTo>
                  <a:pt x="172" y="1115"/>
                </a:lnTo>
                <a:lnTo>
                  <a:pt x="172" y="1112"/>
                </a:lnTo>
                <a:lnTo>
                  <a:pt x="172" y="1115"/>
                </a:lnTo>
                <a:lnTo>
                  <a:pt x="170" y="1120"/>
                </a:lnTo>
                <a:lnTo>
                  <a:pt x="167" y="1123"/>
                </a:lnTo>
                <a:lnTo>
                  <a:pt x="167" y="1126"/>
                </a:lnTo>
                <a:lnTo>
                  <a:pt x="164" y="1126"/>
                </a:lnTo>
                <a:lnTo>
                  <a:pt x="162" y="1126"/>
                </a:lnTo>
                <a:lnTo>
                  <a:pt x="157" y="1128"/>
                </a:lnTo>
                <a:lnTo>
                  <a:pt x="154" y="1126"/>
                </a:lnTo>
                <a:lnTo>
                  <a:pt x="151" y="1126"/>
                </a:lnTo>
                <a:lnTo>
                  <a:pt x="149" y="1126"/>
                </a:lnTo>
                <a:lnTo>
                  <a:pt x="149" y="1123"/>
                </a:lnTo>
                <a:lnTo>
                  <a:pt x="146" y="1123"/>
                </a:lnTo>
                <a:lnTo>
                  <a:pt x="143" y="1115"/>
                </a:lnTo>
                <a:lnTo>
                  <a:pt x="143" y="1112"/>
                </a:lnTo>
                <a:lnTo>
                  <a:pt x="141" y="1110"/>
                </a:lnTo>
                <a:lnTo>
                  <a:pt x="138" y="1110"/>
                </a:lnTo>
                <a:lnTo>
                  <a:pt x="136" y="1110"/>
                </a:lnTo>
                <a:lnTo>
                  <a:pt x="136" y="1107"/>
                </a:lnTo>
                <a:lnTo>
                  <a:pt x="133" y="1105"/>
                </a:lnTo>
                <a:lnTo>
                  <a:pt x="133" y="1102"/>
                </a:lnTo>
                <a:lnTo>
                  <a:pt x="130" y="1102"/>
                </a:lnTo>
                <a:lnTo>
                  <a:pt x="128" y="1102"/>
                </a:lnTo>
                <a:lnTo>
                  <a:pt x="125" y="1102"/>
                </a:lnTo>
                <a:lnTo>
                  <a:pt x="123" y="1102"/>
                </a:lnTo>
                <a:lnTo>
                  <a:pt x="120" y="1102"/>
                </a:lnTo>
                <a:lnTo>
                  <a:pt x="115" y="1105"/>
                </a:lnTo>
                <a:lnTo>
                  <a:pt x="115" y="1102"/>
                </a:lnTo>
                <a:lnTo>
                  <a:pt x="112" y="1102"/>
                </a:lnTo>
                <a:lnTo>
                  <a:pt x="110" y="1102"/>
                </a:lnTo>
                <a:lnTo>
                  <a:pt x="110" y="1099"/>
                </a:lnTo>
                <a:lnTo>
                  <a:pt x="107" y="1097"/>
                </a:lnTo>
                <a:lnTo>
                  <a:pt x="104" y="1094"/>
                </a:lnTo>
                <a:lnTo>
                  <a:pt x="104" y="1092"/>
                </a:lnTo>
                <a:lnTo>
                  <a:pt x="102" y="1089"/>
                </a:lnTo>
                <a:lnTo>
                  <a:pt x="99" y="1089"/>
                </a:lnTo>
                <a:lnTo>
                  <a:pt x="99" y="1086"/>
                </a:lnTo>
                <a:lnTo>
                  <a:pt x="99" y="1084"/>
                </a:lnTo>
                <a:lnTo>
                  <a:pt x="97" y="1084"/>
                </a:lnTo>
                <a:lnTo>
                  <a:pt x="97" y="1081"/>
                </a:lnTo>
                <a:lnTo>
                  <a:pt x="97" y="1079"/>
                </a:lnTo>
                <a:lnTo>
                  <a:pt x="97" y="1076"/>
                </a:lnTo>
                <a:lnTo>
                  <a:pt x="94" y="1076"/>
                </a:lnTo>
                <a:lnTo>
                  <a:pt x="94" y="1073"/>
                </a:lnTo>
                <a:lnTo>
                  <a:pt x="94" y="1071"/>
                </a:lnTo>
                <a:lnTo>
                  <a:pt x="94" y="1068"/>
                </a:lnTo>
                <a:lnTo>
                  <a:pt x="91" y="1068"/>
                </a:lnTo>
                <a:lnTo>
                  <a:pt x="91" y="1065"/>
                </a:lnTo>
                <a:lnTo>
                  <a:pt x="91" y="1063"/>
                </a:lnTo>
                <a:lnTo>
                  <a:pt x="91" y="1060"/>
                </a:lnTo>
                <a:lnTo>
                  <a:pt x="89" y="1052"/>
                </a:lnTo>
                <a:lnTo>
                  <a:pt x="89" y="1050"/>
                </a:lnTo>
                <a:lnTo>
                  <a:pt x="86" y="1047"/>
                </a:lnTo>
                <a:lnTo>
                  <a:pt x="83" y="1045"/>
                </a:lnTo>
                <a:lnTo>
                  <a:pt x="83" y="1042"/>
                </a:lnTo>
                <a:lnTo>
                  <a:pt x="83" y="1039"/>
                </a:lnTo>
                <a:lnTo>
                  <a:pt x="81" y="1039"/>
                </a:lnTo>
                <a:lnTo>
                  <a:pt x="78" y="1039"/>
                </a:lnTo>
                <a:lnTo>
                  <a:pt x="78" y="1037"/>
                </a:lnTo>
                <a:lnTo>
                  <a:pt x="78" y="1034"/>
                </a:lnTo>
                <a:lnTo>
                  <a:pt x="78" y="1031"/>
                </a:lnTo>
                <a:lnTo>
                  <a:pt x="76" y="1031"/>
                </a:lnTo>
                <a:lnTo>
                  <a:pt x="76" y="1029"/>
                </a:lnTo>
                <a:lnTo>
                  <a:pt x="73" y="1029"/>
                </a:lnTo>
                <a:lnTo>
                  <a:pt x="70" y="1026"/>
                </a:lnTo>
                <a:lnTo>
                  <a:pt x="70" y="1024"/>
                </a:lnTo>
                <a:lnTo>
                  <a:pt x="70" y="1021"/>
                </a:lnTo>
                <a:lnTo>
                  <a:pt x="70" y="1016"/>
                </a:lnTo>
                <a:lnTo>
                  <a:pt x="70" y="1013"/>
                </a:lnTo>
                <a:lnTo>
                  <a:pt x="70" y="1011"/>
                </a:lnTo>
                <a:lnTo>
                  <a:pt x="68" y="1011"/>
                </a:lnTo>
                <a:lnTo>
                  <a:pt x="68" y="1008"/>
                </a:lnTo>
                <a:lnTo>
                  <a:pt x="65" y="1008"/>
                </a:lnTo>
                <a:lnTo>
                  <a:pt x="65" y="1005"/>
                </a:lnTo>
                <a:lnTo>
                  <a:pt x="63" y="1005"/>
                </a:lnTo>
                <a:lnTo>
                  <a:pt x="63" y="1003"/>
                </a:lnTo>
                <a:lnTo>
                  <a:pt x="63" y="1000"/>
                </a:lnTo>
                <a:lnTo>
                  <a:pt x="65" y="1000"/>
                </a:lnTo>
                <a:lnTo>
                  <a:pt x="65" y="998"/>
                </a:lnTo>
                <a:lnTo>
                  <a:pt x="65" y="995"/>
                </a:lnTo>
                <a:lnTo>
                  <a:pt x="68" y="995"/>
                </a:lnTo>
                <a:lnTo>
                  <a:pt x="65" y="995"/>
                </a:lnTo>
                <a:lnTo>
                  <a:pt x="65" y="992"/>
                </a:lnTo>
                <a:lnTo>
                  <a:pt x="65" y="990"/>
                </a:lnTo>
                <a:lnTo>
                  <a:pt x="63" y="990"/>
                </a:lnTo>
                <a:lnTo>
                  <a:pt x="57" y="990"/>
                </a:lnTo>
                <a:lnTo>
                  <a:pt x="55" y="990"/>
                </a:lnTo>
                <a:lnTo>
                  <a:pt x="52" y="990"/>
                </a:lnTo>
                <a:lnTo>
                  <a:pt x="50" y="990"/>
                </a:lnTo>
                <a:lnTo>
                  <a:pt x="47" y="992"/>
                </a:lnTo>
                <a:lnTo>
                  <a:pt x="42" y="992"/>
                </a:lnTo>
                <a:lnTo>
                  <a:pt x="39" y="992"/>
                </a:lnTo>
                <a:lnTo>
                  <a:pt x="36" y="992"/>
                </a:lnTo>
                <a:lnTo>
                  <a:pt x="34" y="992"/>
                </a:lnTo>
                <a:lnTo>
                  <a:pt x="31" y="992"/>
                </a:lnTo>
                <a:lnTo>
                  <a:pt x="29" y="992"/>
                </a:lnTo>
                <a:lnTo>
                  <a:pt x="29" y="990"/>
                </a:lnTo>
                <a:lnTo>
                  <a:pt x="26" y="990"/>
                </a:lnTo>
                <a:lnTo>
                  <a:pt x="0" y="820"/>
                </a:lnTo>
                <a:lnTo>
                  <a:pt x="3" y="817"/>
                </a:lnTo>
                <a:lnTo>
                  <a:pt x="5" y="809"/>
                </a:lnTo>
                <a:lnTo>
                  <a:pt x="3" y="809"/>
                </a:lnTo>
                <a:lnTo>
                  <a:pt x="3" y="807"/>
                </a:lnTo>
                <a:lnTo>
                  <a:pt x="3" y="804"/>
                </a:lnTo>
                <a:lnTo>
                  <a:pt x="5" y="804"/>
                </a:lnTo>
                <a:lnTo>
                  <a:pt x="5" y="802"/>
                </a:lnTo>
                <a:lnTo>
                  <a:pt x="8" y="802"/>
                </a:lnTo>
                <a:lnTo>
                  <a:pt x="8" y="799"/>
                </a:lnTo>
                <a:lnTo>
                  <a:pt x="5" y="799"/>
                </a:lnTo>
                <a:lnTo>
                  <a:pt x="5" y="796"/>
                </a:lnTo>
                <a:lnTo>
                  <a:pt x="8" y="796"/>
                </a:lnTo>
                <a:lnTo>
                  <a:pt x="8" y="794"/>
                </a:lnTo>
                <a:lnTo>
                  <a:pt x="5" y="794"/>
                </a:lnTo>
                <a:lnTo>
                  <a:pt x="5" y="791"/>
                </a:lnTo>
                <a:lnTo>
                  <a:pt x="5" y="789"/>
                </a:lnTo>
                <a:lnTo>
                  <a:pt x="8" y="789"/>
                </a:lnTo>
                <a:lnTo>
                  <a:pt x="10" y="786"/>
                </a:lnTo>
                <a:lnTo>
                  <a:pt x="13" y="786"/>
                </a:lnTo>
                <a:lnTo>
                  <a:pt x="13" y="783"/>
                </a:lnTo>
                <a:lnTo>
                  <a:pt x="10" y="783"/>
                </a:lnTo>
                <a:lnTo>
                  <a:pt x="10" y="781"/>
                </a:lnTo>
                <a:lnTo>
                  <a:pt x="10" y="778"/>
                </a:lnTo>
                <a:lnTo>
                  <a:pt x="10" y="776"/>
                </a:lnTo>
                <a:lnTo>
                  <a:pt x="13" y="776"/>
                </a:lnTo>
                <a:lnTo>
                  <a:pt x="13" y="773"/>
                </a:lnTo>
                <a:lnTo>
                  <a:pt x="10" y="773"/>
                </a:lnTo>
                <a:lnTo>
                  <a:pt x="29" y="770"/>
                </a:lnTo>
                <a:lnTo>
                  <a:pt x="29" y="768"/>
                </a:lnTo>
                <a:lnTo>
                  <a:pt x="29" y="765"/>
                </a:lnTo>
                <a:lnTo>
                  <a:pt x="29" y="762"/>
                </a:lnTo>
                <a:lnTo>
                  <a:pt x="29" y="760"/>
                </a:lnTo>
                <a:lnTo>
                  <a:pt x="29" y="757"/>
                </a:lnTo>
                <a:lnTo>
                  <a:pt x="26" y="757"/>
                </a:lnTo>
                <a:lnTo>
                  <a:pt x="26" y="755"/>
                </a:lnTo>
                <a:lnTo>
                  <a:pt x="26" y="752"/>
                </a:lnTo>
                <a:lnTo>
                  <a:pt x="26" y="749"/>
                </a:lnTo>
                <a:lnTo>
                  <a:pt x="26" y="747"/>
                </a:lnTo>
                <a:lnTo>
                  <a:pt x="23" y="747"/>
                </a:lnTo>
                <a:lnTo>
                  <a:pt x="23" y="744"/>
                </a:lnTo>
                <a:lnTo>
                  <a:pt x="23" y="742"/>
                </a:lnTo>
                <a:lnTo>
                  <a:pt x="23" y="739"/>
                </a:lnTo>
                <a:lnTo>
                  <a:pt x="23" y="736"/>
                </a:lnTo>
                <a:lnTo>
                  <a:pt x="23" y="734"/>
                </a:lnTo>
                <a:lnTo>
                  <a:pt x="23" y="731"/>
                </a:lnTo>
                <a:lnTo>
                  <a:pt x="23" y="729"/>
                </a:lnTo>
                <a:lnTo>
                  <a:pt x="23" y="726"/>
                </a:lnTo>
                <a:lnTo>
                  <a:pt x="23" y="723"/>
                </a:lnTo>
                <a:lnTo>
                  <a:pt x="23" y="721"/>
                </a:lnTo>
                <a:lnTo>
                  <a:pt x="21" y="721"/>
                </a:lnTo>
                <a:lnTo>
                  <a:pt x="23" y="721"/>
                </a:lnTo>
                <a:lnTo>
                  <a:pt x="23" y="718"/>
                </a:lnTo>
                <a:lnTo>
                  <a:pt x="26" y="718"/>
                </a:lnTo>
                <a:lnTo>
                  <a:pt x="29" y="718"/>
                </a:lnTo>
                <a:lnTo>
                  <a:pt x="29" y="715"/>
                </a:lnTo>
                <a:lnTo>
                  <a:pt x="31" y="715"/>
                </a:lnTo>
                <a:lnTo>
                  <a:pt x="31" y="713"/>
                </a:lnTo>
                <a:lnTo>
                  <a:pt x="34" y="713"/>
                </a:lnTo>
                <a:lnTo>
                  <a:pt x="34" y="710"/>
                </a:lnTo>
                <a:lnTo>
                  <a:pt x="36" y="710"/>
                </a:lnTo>
                <a:lnTo>
                  <a:pt x="36" y="708"/>
                </a:lnTo>
                <a:lnTo>
                  <a:pt x="36" y="705"/>
                </a:lnTo>
                <a:lnTo>
                  <a:pt x="36" y="702"/>
                </a:lnTo>
                <a:lnTo>
                  <a:pt x="36" y="700"/>
                </a:lnTo>
                <a:lnTo>
                  <a:pt x="39" y="697"/>
                </a:lnTo>
                <a:lnTo>
                  <a:pt x="39" y="695"/>
                </a:lnTo>
                <a:lnTo>
                  <a:pt x="42" y="695"/>
                </a:lnTo>
                <a:lnTo>
                  <a:pt x="39" y="692"/>
                </a:lnTo>
                <a:lnTo>
                  <a:pt x="42" y="689"/>
                </a:lnTo>
                <a:lnTo>
                  <a:pt x="44" y="687"/>
                </a:lnTo>
                <a:lnTo>
                  <a:pt x="44" y="684"/>
                </a:lnTo>
                <a:lnTo>
                  <a:pt x="47" y="684"/>
                </a:lnTo>
                <a:lnTo>
                  <a:pt x="47" y="681"/>
                </a:lnTo>
                <a:lnTo>
                  <a:pt x="47" y="679"/>
                </a:lnTo>
                <a:lnTo>
                  <a:pt x="50" y="679"/>
                </a:lnTo>
                <a:lnTo>
                  <a:pt x="50" y="676"/>
                </a:lnTo>
                <a:lnTo>
                  <a:pt x="50" y="674"/>
                </a:lnTo>
                <a:lnTo>
                  <a:pt x="50" y="671"/>
                </a:lnTo>
                <a:lnTo>
                  <a:pt x="50" y="668"/>
                </a:lnTo>
                <a:lnTo>
                  <a:pt x="50" y="666"/>
                </a:lnTo>
                <a:lnTo>
                  <a:pt x="50" y="663"/>
                </a:lnTo>
                <a:lnTo>
                  <a:pt x="50" y="661"/>
                </a:lnTo>
                <a:lnTo>
                  <a:pt x="52" y="658"/>
                </a:lnTo>
                <a:lnTo>
                  <a:pt x="52" y="661"/>
                </a:lnTo>
                <a:lnTo>
                  <a:pt x="55" y="661"/>
                </a:lnTo>
                <a:lnTo>
                  <a:pt x="57" y="661"/>
                </a:lnTo>
                <a:lnTo>
                  <a:pt x="60" y="661"/>
                </a:lnTo>
                <a:lnTo>
                  <a:pt x="60" y="658"/>
                </a:lnTo>
                <a:lnTo>
                  <a:pt x="63" y="658"/>
                </a:lnTo>
                <a:lnTo>
                  <a:pt x="63" y="661"/>
                </a:lnTo>
                <a:lnTo>
                  <a:pt x="65" y="661"/>
                </a:lnTo>
                <a:lnTo>
                  <a:pt x="65" y="658"/>
                </a:lnTo>
                <a:lnTo>
                  <a:pt x="68" y="658"/>
                </a:lnTo>
                <a:lnTo>
                  <a:pt x="70" y="658"/>
                </a:lnTo>
                <a:lnTo>
                  <a:pt x="73" y="658"/>
                </a:lnTo>
                <a:lnTo>
                  <a:pt x="76" y="658"/>
                </a:lnTo>
                <a:lnTo>
                  <a:pt x="78" y="658"/>
                </a:lnTo>
                <a:lnTo>
                  <a:pt x="81" y="658"/>
                </a:lnTo>
                <a:lnTo>
                  <a:pt x="83" y="658"/>
                </a:lnTo>
                <a:lnTo>
                  <a:pt x="86" y="658"/>
                </a:lnTo>
                <a:lnTo>
                  <a:pt x="89" y="658"/>
                </a:lnTo>
                <a:lnTo>
                  <a:pt x="91" y="658"/>
                </a:lnTo>
                <a:lnTo>
                  <a:pt x="94" y="658"/>
                </a:lnTo>
                <a:lnTo>
                  <a:pt x="97" y="658"/>
                </a:lnTo>
                <a:lnTo>
                  <a:pt x="97" y="655"/>
                </a:lnTo>
                <a:lnTo>
                  <a:pt x="99" y="655"/>
                </a:lnTo>
                <a:lnTo>
                  <a:pt x="102" y="655"/>
                </a:lnTo>
                <a:lnTo>
                  <a:pt x="104" y="655"/>
                </a:lnTo>
                <a:lnTo>
                  <a:pt x="104" y="653"/>
                </a:lnTo>
                <a:lnTo>
                  <a:pt x="104" y="655"/>
                </a:lnTo>
                <a:lnTo>
                  <a:pt x="104" y="653"/>
                </a:lnTo>
                <a:lnTo>
                  <a:pt x="107" y="653"/>
                </a:lnTo>
                <a:lnTo>
                  <a:pt x="110" y="653"/>
                </a:lnTo>
                <a:lnTo>
                  <a:pt x="110" y="650"/>
                </a:lnTo>
                <a:lnTo>
                  <a:pt x="112" y="650"/>
                </a:lnTo>
                <a:lnTo>
                  <a:pt x="115" y="650"/>
                </a:lnTo>
                <a:lnTo>
                  <a:pt x="115" y="648"/>
                </a:lnTo>
                <a:lnTo>
                  <a:pt x="117" y="645"/>
                </a:lnTo>
                <a:lnTo>
                  <a:pt x="117" y="642"/>
                </a:lnTo>
                <a:lnTo>
                  <a:pt x="123" y="640"/>
                </a:lnTo>
                <a:lnTo>
                  <a:pt x="125" y="640"/>
                </a:lnTo>
                <a:lnTo>
                  <a:pt x="130" y="637"/>
                </a:lnTo>
                <a:lnTo>
                  <a:pt x="133" y="637"/>
                </a:lnTo>
                <a:lnTo>
                  <a:pt x="136" y="637"/>
                </a:lnTo>
                <a:lnTo>
                  <a:pt x="138" y="637"/>
                </a:lnTo>
                <a:lnTo>
                  <a:pt x="138" y="634"/>
                </a:lnTo>
                <a:lnTo>
                  <a:pt x="141" y="634"/>
                </a:lnTo>
                <a:lnTo>
                  <a:pt x="141" y="632"/>
                </a:lnTo>
                <a:lnTo>
                  <a:pt x="143" y="632"/>
                </a:lnTo>
                <a:lnTo>
                  <a:pt x="146" y="629"/>
                </a:lnTo>
                <a:lnTo>
                  <a:pt x="149" y="627"/>
                </a:lnTo>
                <a:lnTo>
                  <a:pt x="151" y="624"/>
                </a:lnTo>
                <a:lnTo>
                  <a:pt x="154" y="624"/>
                </a:lnTo>
                <a:lnTo>
                  <a:pt x="154" y="621"/>
                </a:lnTo>
                <a:lnTo>
                  <a:pt x="157" y="621"/>
                </a:lnTo>
                <a:lnTo>
                  <a:pt x="157" y="619"/>
                </a:lnTo>
                <a:lnTo>
                  <a:pt x="159" y="619"/>
                </a:lnTo>
                <a:lnTo>
                  <a:pt x="159" y="616"/>
                </a:lnTo>
                <a:lnTo>
                  <a:pt x="162" y="616"/>
                </a:lnTo>
                <a:lnTo>
                  <a:pt x="164" y="614"/>
                </a:lnTo>
                <a:lnTo>
                  <a:pt x="164" y="611"/>
                </a:lnTo>
                <a:lnTo>
                  <a:pt x="167" y="611"/>
                </a:lnTo>
                <a:lnTo>
                  <a:pt x="167" y="608"/>
                </a:lnTo>
                <a:lnTo>
                  <a:pt x="170" y="608"/>
                </a:lnTo>
                <a:lnTo>
                  <a:pt x="170" y="606"/>
                </a:lnTo>
                <a:lnTo>
                  <a:pt x="170" y="603"/>
                </a:lnTo>
                <a:lnTo>
                  <a:pt x="175" y="601"/>
                </a:lnTo>
                <a:lnTo>
                  <a:pt x="175" y="598"/>
                </a:lnTo>
                <a:lnTo>
                  <a:pt x="177" y="598"/>
                </a:lnTo>
                <a:lnTo>
                  <a:pt x="177" y="595"/>
                </a:lnTo>
                <a:lnTo>
                  <a:pt x="177" y="593"/>
                </a:lnTo>
                <a:lnTo>
                  <a:pt x="180" y="593"/>
                </a:lnTo>
                <a:lnTo>
                  <a:pt x="180" y="590"/>
                </a:lnTo>
                <a:lnTo>
                  <a:pt x="183" y="587"/>
                </a:lnTo>
                <a:lnTo>
                  <a:pt x="183" y="585"/>
                </a:lnTo>
                <a:lnTo>
                  <a:pt x="185" y="585"/>
                </a:lnTo>
                <a:lnTo>
                  <a:pt x="185" y="582"/>
                </a:lnTo>
                <a:lnTo>
                  <a:pt x="188" y="582"/>
                </a:lnTo>
                <a:lnTo>
                  <a:pt x="188" y="580"/>
                </a:lnTo>
                <a:lnTo>
                  <a:pt x="190" y="580"/>
                </a:lnTo>
                <a:lnTo>
                  <a:pt x="196" y="577"/>
                </a:lnTo>
                <a:lnTo>
                  <a:pt x="198" y="577"/>
                </a:lnTo>
                <a:lnTo>
                  <a:pt x="201" y="577"/>
                </a:lnTo>
                <a:lnTo>
                  <a:pt x="201" y="574"/>
                </a:lnTo>
                <a:lnTo>
                  <a:pt x="198" y="572"/>
                </a:lnTo>
                <a:lnTo>
                  <a:pt x="198" y="569"/>
                </a:lnTo>
                <a:lnTo>
                  <a:pt x="201" y="569"/>
                </a:lnTo>
                <a:lnTo>
                  <a:pt x="204" y="569"/>
                </a:lnTo>
                <a:lnTo>
                  <a:pt x="206" y="567"/>
                </a:lnTo>
                <a:lnTo>
                  <a:pt x="211" y="559"/>
                </a:lnTo>
                <a:lnTo>
                  <a:pt x="211" y="556"/>
                </a:lnTo>
                <a:lnTo>
                  <a:pt x="214" y="556"/>
                </a:lnTo>
                <a:lnTo>
                  <a:pt x="214" y="554"/>
                </a:lnTo>
                <a:lnTo>
                  <a:pt x="217" y="554"/>
                </a:lnTo>
                <a:lnTo>
                  <a:pt x="217" y="551"/>
                </a:lnTo>
                <a:lnTo>
                  <a:pt x="217" y="548"/>
                </a:lnTo>
                <a:lnTo>
                  <a:pt x="214" y="546"/>
                </a:lnTo>
                <a:lnTo>
                  <a:pt x="214" y="543"/>
                </a:lnTo>
                <a:lnTo>
                  <a:pt x="217" y="543"/>
                </a:lnTo>
                <a:lnTo>
                  <a:pt x="219" y="540"/>
                </a:lnTo>
                <a:lnTo>
                  <a:pt x="219" y="538"/>
                </a:lnTo>
                <a:lnTo>
                  <a:pt x="219" y="535"/>
                </a:lnTo>
                <a:lnTo>
                  <a:pt x="222" y="533"/>
                </a:lnTo>
                <a:lnTo>
                  <a:pt x="222" y="530"/>
                </a:lnTo>
                <a:lnTo>
                  <a:pt x="222" y="527"/>
                </a:lnTo>
                <a:lnTo>
                  <a:pt x="224" y="527"/>
                </a:lnTo>
                <a:lnTo>
                  <a:pt x="224" y="525"/>
                </a:lnTo>
                <a:lnTo>
                  <a:pt x="222" y="522"/>
                </a:lnTo>
                <a:lnTo>
                  <a:pt x="222" y="520"/>
                </a:lnTo>
                <a:lnTo>
                  <a:pt x="222" y="517"/>
                </a:lnTo>
                <a:lnTo>
                  <a:pt x="217" y="514"/>
                </a:lnTo>
                <a:lnTo>
                  <a:pt x="282" y="514"/>
                </a:lnTo>
                <a:lnTo>
                  <a:pt x="282" y="496"/>
                </a:lnTo>
                <a:lnTo>
                  <a:pt x="282" y="493"/>
                </a:lnTo>
                <a:lnTo>
                  <a:pt x="279" y="493"/>
                </a:lnTo>
                <a:lnTo>
                  <a:pt x="277" y="493"/>
                </a:lnTo>
                <a:lnTo>
                  <a:pt x="274" y="491"/>
                </a:lnTo>
                <a:lnTo>
                  <a:pt x="271" y="491"/>
                </a:lnTo>
                <a:lnTo>
                  <a:pt x="271" y="488"/>
                </a:lnTo>
                <a:lnTo>
                  <a:pt x="269" y="488"/>
                </a:lnTo>
                <a:lnTo>
                  <a:pt x="269" y="486"/>
                </a:lnTo>
                <a:lnTo>
                  <a:pt x="269" y="478"/>
                </a:lnTo>
                <a:lnTo>
                  <a:pt x="266" y="465"/>
                </a:lnTo>
                <a:lnTo>
                  <a:pt x="266" y="462"/>
                </a:lnTo>
                <a:lnTo>
                  <a:pt x="269" y="462"/>
                </a:lnTo>
                <a:lnTo>
                  <a:pt x="269" y="459"/>
                </a:lnTo>
                <a:lnTo>
                  <a:pt x="269" y="457"/>
                </a:lnTo>
                <a:lnTo>
                  <a:pt x="269" y="454"/>
                </a:lnTo>
                <a:lnTo>
                  <a:pt x="269" y="452"/>
                </a:lnTo>
                <a:lnTo>
                  <a:pt x="269" y="449"/>
                </a:lnTo>
                <a:lnTo>
                  <a:pt x="297" y="420"/>
                </a:lnTo>
                <a:lnTo>
                  <a:pt x="308" y="412"/>
                </a:lnTo>
                <a:lnTo>
                  <a:pt x="313" y="407"/>
                </a:lnTo>
                <a:lnTo>
                  <a:pt x="352" y="407"/>
                </a:lnTo>
                <a:lnTo>
                  <a:pt x="420" y="410"/>
                </a:lnTo>
                <a:lnTo>
                  <a:pt x="420" y="412"/>
                </a:lnTo>
                <a:lnTo>
                  <a:pt x="423" y="412"/>
                </a:lnTo>
                <a:lnTo>
                  <a:pt x="423" y="410"/>
                </a:lnTo>
                <a:lnTo>
                  <a:pt x="425" y="410"/>
                </a:lnTo>
                <a:lnTo>
                  <a:pt x="428" y="410"/>
                </a:lnTo>
                <a:lnTo>
                  <a:pt x="431" y="410"/>
                </a:lnTo>
                <a:lnTo>
                  <a:pt x="433" y="410"/>
                </a:lnTo>
                <a:lnTo>
                  <a:pt x="433" y="407"/>
                </a:lnTo>
                <a:lnTo>
                  <a:pt x="436" y="407"/>
                </a:lnTo>
                <a:lnTo>
                  <a:pt x="436" y="405"/>
                </a:lnTo>
                <a:lnTo>
                  <a:pt x="438" y="405"/>
                </a:lnTo>
                <a:lnTo>
                  <a:pt x="441" y="399"/>
                </a:lnTo>
                <a:lnTo>
                  <a:pt x="441" y="397"/>
                </a:lnTo>
                <a:lnTo>
                  <a:pt x="444" y="397"/>
                </a:lnTo>
                <a:lnTo>
                  <a:pt x="444" y="394"/>
                </a:lnTo>
                <a:lnTo>
                  <a:pt x="444" y="392"/>
                </a:lnTo>
                <a:lnTo>
                  <a:pt x="446" y="392"/>
                </a:lnTo>
                <a:lnTo>
                  <a:pt x="446" y="389"/>
                </a:lnTo>
                <a:lnTo>
                  <a:pt x="446" y="386"/>
                </a:lnTo>
                <a:lnTo>
                  <a:pt x="446" y="384"/>
                </a:lnTo>
                <a:lnTo>
                  <a:pt x="446" y="381"/>
                </a:lnTo>
                <a:lnTo>
                  <a:pt x="449" y="381"/>
                </a:lnTo>
                <a:lnTo>
                  <a:pt x="451" y="381"/>
                </a:lnTo>
                <a:lnTo>
                  <a:pt x="451" y="378"/>
                </a:lnTo>
                <a:lnTo>
                  <a:pt x="454" y="378"/>
                </a:lnTo>
                <a:lnTo>
                  <a:pt x="457" y="378"/>
                </a:lnTo>
                <a:lnTo>
                  <a:pt x="459" y="378"/>
                </a:lnTo>
                <a:lnTo>
                  <a:pt x="459" y="376"/>
                </a:lnTo>
                <a:lnTo>
                  <a:pt x="459" y="373"/>
                </a:lnTo>
                <a:lnTo>
                  <a:pt x="465" y="373"/>
                </a:lnTo>
                <a:lnTo>
                  <a:pt x="465" y="371"/>
                </a:lnTo>
                <a:lnTo>
                  <a:pt x="470" y="368"/>
                </a:lnTo>
                <a:lnTo>
                  <a:pt x="472" y="365"/>
                </a:lnTo>
                <a:lnTo>
                  <a:pt x="475" y="365"/>
                </a:lnTo>
                <a:lnTo>
                  <a:pt x="480" y="368"/>
                </a:lnTo>
                <a:lnTo>
                  <a:pt x="480" y="371"/>
                </a:lnTo>
                <a:lnTo>
                  <a:pt x="483" y="368"/>
                </a:lnTo>
                <a:lnTo>
                  <a:pt x="485" y="371"/>
                </a:lnTo>
                <a:lnTo>
                  <a:pt x="488" y="371"/>
                </a:lnTo>
                <a:lnTo>
                  <a:pt x="491" y="373"/>
                </a:lnTo>
                <a:lnTo>
                  <a:pt x="493" y="373"/>
                </a:lnTo>
                <a:lnTo>
                  <a:pt x="496" y="373"/>
                </a:lnTo>
                <a:lnTo>
                  <a:pt x="498" y="373"/>
                </a:lnTo>
                <a:lnTo>
                  <a:pt x="504" y="376"/>
                </a:lnTo>
                <a:lnTo>
                  <a:pt x="506" y="376"/>
                </a:lnTo>
                <a:lnTo>
                  <a:pt x="509" y="376"/>
                </a:lnTo>
                <a:lnTo>
                  <a:pt x="509" y="378"/>
                </a:lnTo>
                <a:lnTo>
                  <a:pt x="512" y="378"/>
                </a:lnTo>
                <a:lnTo>
                  <a:pt x="514" y="381"/>
                </a:lnTo>
                <a:lnTo>
                  <a:pt x="517" y="378"/>
                </a:lnTo>
                <a:lnTo>
                  <a:pt x="517" y="376"/>
                </a:lnTo>
                <a:lnTo>
                  <a:pt x="517" y="373"/>
                </a:lnTo>
                <a:lnTo>
                  <a:pt x="519" y="368"/>
                </a:lnTo>
                <a:lnTo>
                  <a:pt x="522" y="365"/>
                </a:lnTo>
                <a:lnTo>
                  <a:pt x="522" y="360"/>
                </a:lnTo>
                <a:lnTo>
                  <a:pt x="525" y="358"/>
                </a:lnTo>
                <a:lnTo>
                  <a:pt x="525" y="355"/>
                </a:lnTo>
                <a:lnTo>
                  <a:pt x="530" y="352"/>
                </a:lnTo>
                <a:lnTo>
                  <a:pt x="530" y="350"/>
                </a:lnTo>
                <a:lnTo>
                  <a:pt x="532" y="350"/>
                </a:lnTo>
                <a:lnTo>
                  <a:pt x="535" y="347"/>
                </a:lnTo>
                <a:lnTo>
                  <a:pt x="535" y="345"/>
                </a:lnTo>
                <a:lnTo>
                  <a:pt x="538" y="342"/>
                </a:lnTo>
                <a:lnTo>
                  <a:pt x="540" y="337"/>
                </a:lnTo>
                <a:lnTo>
                  <a:pt x="540" y="334"/>
                </a:lnTo>
                <a:lnTo>
                  <a:pt x="543" y="334"/>
                </a:lnTo>
                <a:lnTo>
                  <a:pt x="543" y="331"/>
                </a:lnTo>
                <a:lnTo>
                  <a:pt x="545" y="331"/>
                </a:lnTo>
                <a:lnTo>
                  <a:pt x="548" y="329"/>
                </a:lnTo>
                <a:lnTo>
                  <a:pt x="551" y="326"/>
                </a:lnTo>
                <a:lnTo>
                  <a:pt x="553" y="324"/>
                </a:lnTo>
                <a:lnTo>
                  <a:pt x="556" y="321"/>
                </a:lnTo>
                <a:lnTo>
                  <a:pt x="556" y="318"/>
                </a:lnTo>
                <a:lnTo>
                  <a:pt x="559" y="316"/>
                </a:lnTo>
                <a:lnTo>
                  <a:pt x="561" y="311"/>
                </a:lnTo>
                <a:lnTo>
                  <a:pt x="561" y="308"/>
                </a:lnTo>
                <a:lnTo>
                  <a:pt x="564" y="305"/>
                </a:lnTo>
                <a:lnTo>
                  <a:pt x="564" y="303"/>
                </a:lnTo>
                <a:lnTo>
                  <a:pt x="561" y="300"/>
                </a:lnTo>
                <a:lnTo>
                  <a:pt x="561" y="298"/>
                </a:lnTo>
                <a:lnTo>
                  <a:pt x="561" y="292"/>
                </a:lnTo>
                <a:lnTo>
                  <a:pt x="559" y="290"/>
                </a:lnTo>
                <a:lnTo>
                  <a:pt x="556" y="287"/>
                </a:lnTo>
                <a:lnTo>
                  <a:pt x="556" y="284"/>
                </a:lnTo>
                <a:lnTo>
                  <a:pt x="556" y="282"/>
                </a:lnTo>
                <a:lnTo>
                  <a:pt x="559" y="277"/>
                </a:lnTo>
                <a:lnTo>
                  <a:pt x="559" y="274"/>
                </a:lnTo>
                <a:lnTo>
                  <a:pt x="559" y="269"/>
                </a:lnTo>
                <a:lnTo>
                  <a:pt x="561" y="266"/>
                </a:lnTo>
                <a:lnTo>
                  <a:pt x="564" y="266"/>
                </a:lnTo>
                <a:lnTo>
                  <a:pt x="564" y="261"/>
                </a:lnTo>
                <a:lnTo>
                  <a:pt x="566" y="256"/>
                </a:lnTo>
                <a:lnTo>
                  <a:pt x="569" y="256"/>
                </a:lnTo>
                <a:lnTo>
                  <a:pt x="572" y="253"/>
                </a:lnTo>
                <a:lnTo>
                  <a:pt x="577" y="253"/>
                </a:lnTo>
                <a:lnTo>
                  <a:pt x="579" y="251"/>
                </a:lnTo>
                <a:lnTo>
                  <a:pt x="590" y="248"/>
                </a:lnTo>
                <a:lnTo>
                  <a:pt x="590" y="245"/>
                </a:lnTo>
                <a:lnTo>
                  <a:pt x="592" y="243"/>
                </a:lnTo>
                <a:lnTo>
                  <a:pt x="592" y="240"/>
                </a:lnTo>
                <a:lnTo>
                  <a:pt x="595" y="240"/>
                </a:lnTo>
                <a:lnTo>
                  <a:pt x="598" y="243"/>
                </a:lnTo>
                <a:lnTo>
                  <a:pt x="603" y="245"/>
                </a:lnTo>
                <a:lnTo>
                  <a:pt x="605" y="245"/>
                </a:lnTo>
                <a:lnTo>
                  <a:pt x="605" y="248"/>
                </a:lnTo>
                <a:lnTo>
                  <a:pt x="611" y="248"/>
                </a:lnTo>
                <a:lnTo>
                  <a:pt x="616" y="245"/>
                </a:lnTo>
                <a:lnTo>
                  <a:pt x="619" y="245"/>
                </a:lnTo>
                <a:lnTo>
                  <a:pt x="624" y="248"/>
                </a:lnTo>
                <a:lnTo>
                  <a:pt x="629" y="251"/>
                </a:lnTo>
                <a:lnTo>
                  <a:pt x="632" y="251"/>
                </a:lnTo>
                <a:lnTo>
                  <a:pt x="634" y="251"/>
                </a:lnTo>
                <a:lnTo>
                  <a:pt x="637" y="251"/>
                </a:lnTo>
                <a:lnTo>
                  <a:pt x="639" y="251"/>
                </a:lnTo>
                <a:lnTo>
                  <a:pt x="642" y="251"/>
                </a:lnTo>
                <a:lnTo>
                  <a:pt x="647" y="253"/>
                </a:lnTo>
                <a:lnTo>
                  <a:pt x="650" y="253"/>
                </a:lnTo>
                <a:lnTo>
                  <a:pt x="652" y="253"/>
                </a:lnTo>
                <a:lnTo>
                  <a:pt x="655" y="253"/>
                </a:lnTo>
                <a:lnTo>
                  <a:pt x="663" y="251"/>
                </a:lnTo>
                <a:lnTo>
                  <a:pt x="666" y="251"/>
                </a:lnTo>
                <a:lnTo>
                  <a:pt x="668" y="251"/>
                </a:lnTo>
                <a:lnTo>
                  <a:pt x="671" y="251"/>
                </a:lnTo>
                <a:lnTo>
                  <a:pt x="676" y="253"/>
                </a:lnTo>
                <a:lnTo>
                  <a:pt x="681" y="253"/>
                </a:lnTo>
                <a:lnTo>
                  <a:pt x="684" y="256"/>
                </a:lnTo>
                <a:lnTo>
                  <a:pt x="689" y="258"/>
                </a:lnTo>
                <a:lnTo>
                  <a:pt x="692" y="258"/>
                </a:lnTo>
                <a:lnTo>
                  <a:pt x="694" y="258"/>
                </a:lnTo>
                <a:lnTo>
                  <a:pt x="697" y="256"/>
                </a:lnTo>
                <a:lnTo>
                  <a:pt x="699" y="256"/>
                </a:lnTo>
                <a:lnTo>
                  <a:pt x="702" y="253"/>
                </a:lnTo>
                <a:lnTo>
                  <a:pt x="702" y="251"/>
                </a:lnTo>
                <a:lnTo>
                  <a:pt x="707" y="248"/>
                </a:lnTo>
                <a:lnTo>
                  <a:pt x="715" y="245"/>
                </a:lnTo>
                <a:lnTo>
                  <a:pt x="718" y="243"/>
                </a:lnTo>
                <a:lnTo>
                  <a:pt x="720" y="240"/>
                </a:lnTo>
                <a:lnTo>
                  <a:pt x="720" y="237"/>
                </a:lnTo>
                <a:lnTo>
                  <a:pt x="720" y="235"/>
                </a:lnTo>
                <a:lnTo>
                  <a:pt x="715" y="230"/>
                </a:lnTo>
                <a:lnTo>
                  <a:pt x="715" y="227"/>
                </a:lnTo>
                <a:lnTo>
                  <a:pt x="715" y="224"/>
                </a:lnTo>
                <a:lnTo>
                  <a:pt x="720" y="219"/>
                </a:lnTo>
                <a:lnTo>
                  <a:pt x="723" y="219"/>
                </a:lnTo>
                <a:lnTo>
                  <a:pt x="723" y="217"/>
                </a:lnTo>
                <a:lnTo>
                  <a:pt x="728" y="214"/>
                </a:lnTo>
                <a:lnTo>
                  <a:pt x="728" y="211"/>
                </a:lnTo>
                <a:lnTo>
                  <a:pt x="728" y="209"/>
                </a:lnTo>
                <a:lnTo>
                  <a:pt x="726" y="206"/>
                </a:lnTo>
                <a:lnTo>
                  <a:pt x="723" y="201"/>
                </a:lnTo>
                <a:lnTo>
                  <a:pt x="720" y="198"/>
                </a:lnTo>
                <a:lnTo>
                  <a:pt x="720" y="196"/>
                </a:lnTo>
                <a:lnTo>
                  <a:pt x="723" y="190"/>
                </a:lnTo>
                <a:lnTo>
                  <a:pt x="723" y="188"/>
                </a:lnTo>
                <a:lnTo>
                  <a:pt x="720" y="175"/>
                </a:lnTo>
                <a:lnTo>
                  <a:pt x="720" y="172"/>
                </a:lnTo>
                <a:lnTo>
                  <a:pt x="720" y="170"/>
                </a:lnTo>
                <a:lnTo>
                  <a:pt x="720" y="167"/>
                </a:lnTo>
                <a:lnTo>
                  <a:pt x="723" y="164"/>
                </a:lnTo>
                <a:lnTo>
                  <a:pt x="723" y="162"/>
                </a:lnTo>
                <a:lnTo>
                  <a:pt x="723" y="159"/>
                </a:lnTo>
                <a:lnTo>
                  <a:pt x="723" y="156"/>
                </a:lnTo>
                <a:lnTo>
                  <a:pt x="726" y="154"/>
                </a:lnTo>
                <a:lnTo>
                  <a:pt x="726" y="151"/>
                </a:lnTo>
                <a:lnTo>
                  <a:pt x="731" y="146"/>
                </a:lnTo>
                <a:lnTo>
                  <a:pt x="733" y="143"/>
                </a:lnTo>
                <a:lnTo>
                  <a:pt x="736" y="141"/>
                </a:lnTo>
                <a:lnTo>
                  <a:pt x="741" y="143"/>
                </a:lnTo>
                <a:lnTo>
                  <a:pt x="752" y="143"/>
                </a:lnTo>
                <a:lnTo>
                  <a:pt x="754" y="143"/>
                </a:lnTo>
                <a:lnTo>
                  <a:pt x="757" y="143"/>
                </a:lnTo>
                <a:lnTo>
                  <a:pt x="759" y="146"/>
                </a:lnTo>
                <a:lnTo>
                  <a:pt x="762" y="149"/>
                </a:lnTo>
                <a:lnTo>
                  <a:pt x="765" y="149"/>
                </a:lnTo>
                <a:lnTo>
                  <a:pt x="767" y="149"/>
                </a:lnTo>
                <a:lnTo>
                  <a:pt x="778" y="149"/>
                </a:lnTo>
                <a:lnTo>
                  <a:pt x="778" y="151"/>
                </a:lnTo>
                <a:lnTo>
                  <a:pt x="786" y="151"/>
                </a:lnTo>
                <a:lnTo>
                  <a:pt x="788" y="151"/>
                </a:lnTo>
                <a:lnTo>
                  <a:pt x="793" y="151"/>
                </a:lnTo>
                <a:lnTo>
                  <a:pt x="814" y="154"/>
                </a:lnTo>
                <a:lnTo>
                  <a:pt x="817" y="154"/>
                </a:lnTo>
                <a:lnTo>
                  <a:pt x="820" y="154"/>
                </a:lnTo>
                <a:lnTo>
                  <a:pt x="822" y="154"/>
                </a:lnTo>
                <a:lnTo>
                  <a:pt x="822" y="156"/>
                </a:lnTo>
                <a:lnTo>
                  <a:pt x="825" y="159"/>
                </a:lnTo>
                <a:lnTo>
                  <a:pt x="833" y="162"/>
                </a:lnTo>
                <a:lnTo>
                  <a:pt x="833" y="164"/>
                </a:lnTo>
                <a:lnTo>
                  <a:pt x="838" y="170"/>
                </a:lnTo>
                <a:lnTo>
                  <a:pt x="843" y="172"/>
                </a:lnTo>
                <a:lnTo>
                  <a:pt x="846" y="175"/>
                </a:lnTo>
                <a:lnTo>
                  <a:pt x="851" y="175"/>
                </a:lnTo>
                <a:lnTo>
                  <a:pt x="851" y="177"/>
                </a:lnTo>
                <a:lnTo>
                  <a:pt x="853" y="177"/>
                </a:lnTo>
                <a:lnTo>
                  <a:pt x="856" y="180"/>
                </a:lnTo>
                <a:lnTo>
                  <a:pt x="859" y="183"/>
                </a:lnTo>
                <a:lnTo>
                  <a:pt x="861" y="185"/>
                </a:lnTo>
                <a:lnTo>
                  <a:pt x="861" y="190"/>
                </a:lnTo>
                <a:lnTo>
                  <a:pt x="859" y="196"/>
                </a:lnTo>
                <a:lnTo>
                  <a:pt x="856" y="203"/>
                </a:lnTo>
                <a:lnTo>
                  <a:pt x="859" y="206"/>
                </a:lnTo>
                <a:lnTo>
                  <a:pt x="861" y="209"/>
                </a:lnTo>
                <a:lnTo>
                  <a:pt x="867" y="217"/>
                </a:lnTo>
                <a:lnTo>
                  <a:pt x="869" y="219"/>
                </a:lnTo>
                <a:lnTo>
                  <a:pt x="869" y="222"/>
                </a:lnTo>
                <a:lnTo>
                  <a:pt x="872" y="227"/>
                </a:lnTo>
                <a:lnTo>
                  <a:pt x="874" y="230"/>
                </a:lnTo>
                <a:lnTo>
                  <a:pt x="877" y="232"/>
                </a:lnTo>
                <a:lnTo>
                  <a:pt x="880" y="232"/>
                </a:lnTo>
                <a:lnTo>
                  <a:pt x="880" y="235"/>
                </a:lnTo>
                <a:lnTo>
                  <a:pt x="882" y="235"/>
                </a:lnTo>
                <a:lnTo>
                  <a:pt x="911" y="248"/>
                </a:lnTo>
                <a:lnTo>
                  <a:pt x="916" y="251"/>
                </a:lnTo>
                <a:lnTo>
                  <a:pt x="919" y="251"/>
                </a:lnTo>
                <a:lnTo>
                  <a:pt x="921" y="251"/>
                </a:lnTo>
                <a:lnTo>
                  <a:pt x="934" y="258"/>
                </a:lnTo>
                <a:lnTo>
                  <a:pt x="940" y="258"/>
                </a:lnTo>
                <a:lnTo>
                  <a:pt x="945" y="258"/>
                </a:lnTo>
                <a:lnTo>
                  <a:pt x="947" y="258"/>
                </a:lnTo>
                <a:lnTo>
                  <a:pt x="950" y="258"/>
                </a:lnTo>
                <a:lnTo>
                  <a:pt x="955" y="256"/>
                </a:lnTo>
                <a:lnTo>
                  <a:pt x="958" y="253"/>
                </a:lnTo>
                <a:lnTo>
                  <a:pt x="960" y="251"/>
                </a:lnTo>
                <a:lnTo>
                  <a:pt x="963" y="248"/>
                </a:lnTo>
                <a:lnTo>
                  <a:pt x="963" y="245"/>
                </a:lnTo>
                <a:lnTo>
                  <a:pt x="966" y="243"/>
                </a:lnTo>
                <a:lnTo>
                  <a:pt x="968" y="243"/>
                </a:lnTo>
                <a:lnTo>
                  <a:pt x="971" y="243"/>
                </a:lnTo>
                <a:lnTo>
                  <a:pt x="971" y="240"/>
                </a:lnTo>
                <a:lnTo>
                  <a:pt x="974" y="240"/>
                </a:lnTo>
                <a:lnTo>
                  <a:pt x="976" y="237"/>
                </a:lnTo>
                <a:lnTo>
                  <a:pt x="979" y="235"/>
                </a:lnTo>
                <a:lnTo>
                  <a:pt x="981" y="230"/>
                </a:lnTo>
                <a:lnTo>
                  <a:pt x="984" y="224"/>
                </a:lnTo>
                <a:lnTo>
                  <a:pt x="987" y="222"/>
                </a:lnTo>
                <a:lnTo>
                  <a:pt x="989" y="222"/>
                </a:lnTo>
                <a:lnTo>
                  <a:pt x="992" y="224"/>
                </a:lnTo>
                <a:lnTo>
                  <a:pt x="994" y="224"/>
                </a:lnTo>
                <a:lnTo>
                  <a:pt x="997" y="227"/>
                </a:lnTo>
                <a:lnTo>
                  <a:pt x="1000" y="227"/>
                </a:lnTo>
                <a:lnTo>
                  <a:pt x="1002" y="232"/>
                </a:lnTo>
                <a:lnTo>
                  <a:pt x="1002" y="235"/>
                </a:lnTo>
                <a:lnTo>
                  <a:pt x="1005" y="235"/>
                </a:lnTo>
                <a:lnTo>
                  <a:pt x="1005" y="237"/>
                </a:lnTo>
                <a:lnTo>
                  <a:pt x="1007" y="240"/>
                </a:lnTo>
                <a:lnTo>
                  <a:pt x="1010" y="240"/>
                </a:lnTo>
                <a:lnTo>
                  <a:pt x="1013" y="243"/>
                </a:lnTo>
                <a:lnTo>
                  <a:pt x="1015" y="245"/>
                </a:lnTo>
                <a:lnTo>
                  <a:pt x="1015" y="248"/>
                </a:lnTo>
                <a:lnTo>
                  <a:pt x="1021" y="251"/>
                </a:lnTo>
                <a:lnTo>
                  <a:pt x="1021" y="253"/>
                </a:lnTo>
                <a:lnTo>
                  <a:pt x="1023" y="256"/>
                </a:lnTo>
                <a:lnTo>
                  <a:pt x="1026" y="258"/>
                </a:lnTo>
                <a:lnTo>
                  <a:pt x="1028" y="258"/>
                </a:lnTo>
                <a:lnTo>
                  <a:pt x="1031" y="261"/>
                </a:lnTo>
                <a:lnTo>
                  <a:pt x="1031" y="264"/>
                </a:lnTo>
                <a:lnTo>
                  <a:pt x="1034" y="264"/>
                </a:lnTo>
                <a:lnTo>
                  <a:pt x="1036" y="269"/>
                </a:lnTo>
                <a:lnTo>
                  <a:pt x="1036" y="274"/>
                </a:lnTo>
                <a:lnTo>
                  <a:pt x="1039" y="277"/>
                </a:lnTo>
                <a:lnTo>
                  <a:pt x="1039" y="279"/>
                </a:lnTo>
                <a:lnTo>
                  <a:pt x="1044" y="284"/>
                </a:lnTo>
                <a:lnTo>
                  <a:pt x="1047" y="287"/>
                </a:lnTo>
                <a:lnTo>
                  <a:pt x="1047" y="290"/>
                </a:lnTo>
                <a:lnTo>
                  <a:pt x="1047" y="292"/>
                </a:lnTo>
                <a:lnTo>
                  <a:pt x="1049" y="292"/>
                </a:lnTo>
                <a:lnTo>
                  <a:pt x="1052" y="292"/>
                </a:lnTo>
                <a:lnTo>
                  <a:pt x="1054" y="292"/>
                </a:lnTo>
                <a:lnTo>
                  <a:pt x="1054" y="295"/>
                </a:lnTo>
                <a:lnTo>
                  <a:pt x="1057" y="292"/>
                </a:lnTo>
                <a:lnTo>
                  <a:pt x="1060" y="292"/>
                </a:lnTo>
                <a:lnTo>
                  <a:pt x="1062" y="295"/>
                </a:lnTo>
                <a:lnTo>
                  <a:pt x="1065" y="298"/>
                </a:lnTo>
                <a:lnTo>
                  <a:pt x="1070" y="298"/>
                </a:lnTo>
                <a:lnTo>
                  <a:pt x="1075" y="298"/>
                </a:lnTo>
                <a:lnTo>
                  <a:pt x="1078" y="298"/>
                </a:lnTo>
                <a:lnTo>
                  <a:pt x="1083" y="300"/>
                </a:lnTo>
                <a:lnTo>
                  <a:pt x="1086" y="300"/>
                </a:lnTo>
                <a:lnTo>
                  <a:pt x="1091" y="305"/>
                </a:lnTo>
                <a:lnTo>
                  <a:pt x="1099" y="308"/>
                </a:lnTo>
                <a:lnTo>
                  <a:pt x="1101" y="311"/>
                </a:lnTo>
                <a:lnTo>
                  <a:pt x="1107" y="313"/>
                </a:lnTo>
                <a:lnTo>
                  <a:pt x="1109" y="316"/>
                </a:lnTo>
                <a:lnTo>
                  <a:pt x="1109" y="318"/>
                </a:lnTo>
                <a:lnTo>
                  <a:pt x="1109" y="321"/>
                </a:lnTo>
                <a:lnTo>
                  <a:pt x="1107" y="321"/>
                </a:lnTo>
                <a:lnTo>
                  <a:pt x="1107" y="324"/>
                </a:lnTo>
                <a:lnTo>
                  <a:pt x="1107" y="326"/>
                </a:lnTo>
                <a:lnTo>
                  <a:pt x="1104" y="329"/>
                </a:lnTo>
                <a:lnTo>
                  <a:pt x="1104" y="331"/>
                </a:lnTo>
                <a:lnTo>
                  <a:pt x="1099" y="331"/>
                </a:lnTo>
                <a:lnTo>
                  <a:pt x="1099" y="334"/>
                </a:lnTo>
                <a:lnTo>
                  <a:pt x="1099" y="337"/>
                </a:lnTo>
                <a:lnTo>
                  <a:pt x="1101" y="337"/>
                </a:lnTo>
                <a:lnTo>
                  <a:pt x="1104" y="337"/>
                </a:lnTo>
                <a:lnTo>
                  <a:pt x="1109" y="337"/>
                </a:lnTo>
                <a:lnTo>
                  <a:pt x="1109" y="339"/>
                </a:lnTo>
                <a:lnTo>
                  <a:pt x="1112" y="339"/>
                </a:lnTo>
                <a:lnTo>
                  <a:pt x="1114" y="339"/>
                </a:lnTo>
                <a:lnTo>
                  <a:pt x="1120" y="339"/>
                </a:lnTo>
                <a:lnTo>
                  <a:pt x="1125" y="337"/>
                </a:lnTo>
                <a:lnTo>
                  <a:pt x="1130" y="337"/>
                </a:lnTo>
                <a:lnTo>
                  <a:pt x="1135" y="337"/>
                </a:lnTo>
                <a:lnTo>
                  <a:pt x="1138" y="339"/>
                </a:lnTo>
                <a:lnTo>
                  <a:pt x="1138" y="337"/>
                </a:lnTo>
                <a:lnTo>
                  <a:pt x="1138" y="334"/>
                </a:lnTo>
                <a:lnTo>
                  <a:pt x="1138" y="331"/>
                </a:lnTo>
                <a:lnTo>
                  <a:pt x="1141" y="329"/>
                </a:lnTo>
                <a:lnTo>
                  <a:pt x="1143" y="326"/>
                </a:lnTo>
                <a:lnTo>
                  <a:pt x="1143" y="324"/>
                </a:lnTo>
                <a:lnTo>
                  <a:pt x="1146" y="324"/>
                </a:lnTo>
                <a:lnTo>
                  <a:pt x="1148" y="321"/>
                </a:lnTo>
                <a:lnTo>
                  <a:pt x="1161" y="324"/>
                </a:lnTo>
                <a:lnTo>
                  <a:pt x="1164" y="321"/>
                </a:lnTo>
                <a:lnTo>
                  <a:pt x="1164" y="318"/>
                </a:lnTo>
                <a:lnTo>
                  <a:pt x="1167" y="318"/>
                </a:lnTo>
                <a:lnTo>
                  <a:pt x="1169" y="316"/>
                </a:lnTo>
                <a:lnTo>
                  <a:pt x="1172" y="316"/>
                </a:lnTo>
                <a:lnTo>
                  <a:pt x="1175" y="311"/>
                </a:lnTo>
                <a:lnTo>
                  <a:pt x="1175" y="308"/>
                </a:lnTo>
                <a:lnTo>
                  <a:pt x="1177" y="303"/>
                </a:lnTo>
                <a:lnTo>
                  <a:pt x="1180" y="298"/>
                </a:lnTo>
                <a:lnTo>
                  <a:pt x="1182" y="292"/>
                </a:lnTo>
                <a:lnTo>
                  <a:pt x="1185" y="290"/>
                </a:lnTo>
                <a:lnTo>
                  <a:pt x="1185" y="287"/>
                </a:lnTo>
                <a:lnTo>
                  <a:pt x="1190" y="282"/>
                </a:lnTo>
                <a:lnTo>
                  <a:pt x="1193" y="279"/>
                </a:lnTo>
                <a:lnTo>
                  <a:pt x="1195" y="274"/>
                </a:lnTo>
                <a:lnTo>
                  <a:pt x="1198" y="271"/>
                </a:lnTo>
                <a:lnTo>
                  <a:pt x="1201" y="269"/>
                </a:lnTo>
                <a:lnTo>
                  <a:pt x="1203" y="266"/>
                </a:lnTo>
                <a:lnTo>
                  <a:pt x="1203" y="264"/>
                </a:lnTo>
                <a:lnTo>
                  <a:pt x="1211" y="258"/>
                </a:lnTo>
                <a:lnTo>
                  <a:pt x="1214" y="256"/>
                </a:lnTo>
                <a:lnTo>
                  <a:pt x="1216" y="253"/>
                </a:lnTo>
                <a:lnTo>
                  <a:pt x="1219" y="251"/>
                </a:lnTo>
                <a:lnTo>
                  <a:pt x="1219" y="248"/>
                </a:lnTo>
                <a:lnTo>
                  <a:pt x="1222" y="248"/>
                </a:lnTo>
                <a:lnTo>
                  <a:pt x="1222" y="245"/>
                </a:lnTo>
                <a:lnTo>
                  <a:pt x="1222" y="243"/>
                </a:lnTo>
                <a:lnTo>
                  <a:pt x="1224" y="237"/>
                </a:lnTo>
                <a:lnTo>
                  <a:pt x="1224" y="232"/>
                </a:lnTo>
                <a:lnTo>
                  <a:pt x="1227" y="230"/>
                </a:lnTo>
                <a:lnTo>
                  <a:pt x="1227" y="227"/>
                </a:lnTo>
                <a:lnTo>
                  <a:pt x="1224" y="224"/>
                </a:lnTo>
                <a:lnTo>
                  <a:pt x="1224" y="222"/>
                </a:lnTo>
                <a:lnTo>
                  <a:pt x="1224" y="219"/>
                </a:lnTo>
                <a:lnTo>
                  <a:pt x="1224" y="217"/>
                </a:lnTo>
                <a:lnTo>
                  <a:pt x="1227" y="209"/>
                </a:lnTo>
                <a:lnTo>
                  <a:pt x="1227" y="206"/>
                </a:lnTo>
                <a:lnTo>
                  <a:pt x="1229" y="206"/>
                </a:lnTo>
                <a:lnTo>
                  <a:pt x="1229" y="203"/>
                </a:lnTo>
                <a:lnTo>
                  <a:pt x="1227" y="201"/>
                </a:lnTo>
                <a:lnTo>
                  <a:pt x="1232" y="198"/>
                </a:lnTo>
                <a:lnTo>
                  <a:pt x="1232" y="196"/>
                </a:lnTo>
                <a:lnTo>
                  <a:pt x="1235" y="193"/>
                </a:lnTo>
                <a:lnTo>
                  <a:pt x="1235" y="188"/>
                </a:lnTo>
                <a:lnTo>
                  <a:pt x="1237" y="188"/>
                </a:lnTo>
                <a:lnTo>
                  <a:pt x="1240" y="185"/>
                </a:lnTo>
                <a:lnTo>
                  <a:pt x="1242" y="183"/>
                </a:lnTo>
                <a:lnTo>
                  <a:pt x="1245" y="180"/>
                </a:lnTo>
                <a:lnTo>
                  <a:pt x="1245" y="177"/>
                </a:lnTo>
                <a:lnTo>
                  <a:pt x="1242" y="172"/>
                </a:lnTo>
                <a:lnTo>
                  <a:pt x="1242" y="167"/>
                </a:lnTo>
                <a:lnTo>
                  <a:pt x="1242" y="162"/>
                </a:lnTo>
                <a:lnTo>
                  <a:pt x="1235" y="156"/>
                </a:lnTo>
                <a:lnTo>
                  <a:pt x="1232" y="154"/>
                </a:lnTo>
                <a:lnTo>
                  <a:pt x="1232" y="149"/>
                </a:lnTo>
                <a:lnTo>
                  <a:pt x="1229" y="146"/>
                </a:lnTo>
                <a:lnTo>
                  <a:pt x="1232" y="136"/>
                </a:lnTo>
                <a:lnTo>
                  <a:pt x="1229" y="130"/>
                </a:lnTo>
                <a:lnTo>
                  <a:pt x="1227" y="125"/>
                </a:lnTo>
                <a:lnTo>
                  <a:pt x="1229" y="123"/>
                </a:lnTo>
                <a:lnTo>
                  <a:pt x="1229" y="120"/>
                </a:lnTo>
                <a:lnTo>
                  <a:pt x="1229" y="117"/>
                </a:lnTo>
                <a:lnTo>
                  <a:pt x="1229" y="115"/>
                </a:lnTo>
                <a:lnTo>
                  <a:pt x="1229" y="109"/>
                </a:lnTo>
                <a:lnTo>
                  <a:pt x="1235" y="104"/>
                </a:lnTo>
                <a:lnTo>
                  <a:pt x="1235" y="102"/>
                </a:lnTo>
                <a:lnTo>
                  <a:pt x="1235" y="99"/>
                </a:lnTo>
                <a:lnTo>
                  <a:pt x="1232" y="96"/>
                </a:lnTo>
                <a:lnTo>
                  <a:pt x="1232" y="91"/>
                </a:lnTo>
                <a:lnTo>
                  <a:pt x="1229" y="89"/>
                </a:lnTo>
                <a:lnTo>
                  <a:pt x="1227" y="86"/>
                </a:lnTo>
                <a:lnTo>
                  <a:pt x="1224" y="83"/>
                </a:lnTo>
                <a:lnTo>
                  <a:pt x="1219" y="83"/>
                </a:lnTo>
                <a:lnTo>
                  <a:pt x="1216" y="81"/>
                </a:lnTo>
                <a:lnTo>
                  <a:pt x="1214" y="83"/>
                </a:lnTo>
                <a:lnTo>
                  <a:pt x="1214" y="81"/>
                </a:lnTo>
                <a:lnTo>
                  <a:pt x="1211" y="73"/>
                </a:lnTo>
                <a:lnTo>
                  <a:pt x="1208" y="68"/>
                </a:lnTo>
                <a:lnTo>
                  <a:pt x="1211" y="62"/>
                </a:lnTo>
                <a:lnTo>
                  <a:pt x="1211" y="57"/>
                </a:lnTo>
                <a:lnTo>
                  <a:pt x="1211" y="55"/>
                </a:lnTo>
                <a:lnTo>
                  <a:pt x="1214" y="52"/>
                </a:lnTo>
                <a:lnTo>
                  <a:pt x="1214" y="49"/>
                </a:lnTo>
                <a:lnTo>
                  <a:pt x="1216" y="47"/>
                </a:lnTo>
                <a:lnTo>
                  <a:pt x="1216" y="42"/>
                </a:lnTo>
                <a:lnTo>
                  <a:pt x="1216" y="36"/>
                </a:lnTo>
                <a:lnTo>
                  <a:pt x="1216" y="34"/>
                </a:lnTo>
                <a:lnTo>
                  <a:pt x="1214" y="28"/>
                </a:lnTo>
                <a:lnTo>
                  <a:pt x="1211" y="23"/>
                </a:lnTo>
                <a:lnTo>
                  <a:pt x="1208" y="15"/>
                </a:lnTo>
                <a:lnTo>
                  <a:pt x="1208" y="8"/>
                </a:lnTo>
                <a:lnTo>
                  <a:pt x="1242" y="0"/>
                </a:lnTo>
                <a:lnTo>
                  <a:pt x="1242" y="2"/>
                </a:lnTo>
                <a:lnTo>
                  <a:pt x="1242" y="5"/>
                </a:lnTo>
                <a:lnTo>
                  <a:pt x="1245" y="8"/>
                </a:lnTo>
                <a:lnTo>
                  <a:pt x="1245" y="10"/>
                </a:lnTo>
                <a:lnTo>
                  <a:pt x="1248" y="13"/>
                </a:lnTo>
              </a:path>
            </a:pathLst>
          </a:custGeom>
          <a:noFill/>
          <a:ln w="4763">
            <a:solidFill>
              <a:srgbClr val="6E6E6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58" name="Freeform 222"/>
          <p:cNvSpPr>
            <a:spLocks/>
          </p:cNvSpPr>
          <p:nvPr/>
        </p:nvSpPr>
        <p:spPr bwMode="auto">
          <a:xfrm>
            <a:off x="8147539" y="2020888"/>
            <a:ext cx="2931" cy="3175"/>
          </a:xfrm>
          <a:custGeom>
            <a:avLst/>
            <a:gdLst>
              <a:gd name="T0" fmla="*/ 0 w 2"/>
              <a:gd name="T1" fmla="*/ 0 h 2"/>
              <a:gd name="T2" fmla="*/ 2 w 2"/>
              <a:gd name="T3" fmla="*/ 0 h 2"/>
              <a:gd name="T4" fmla="*/ 2 w 2"/>
              <a:gd name="T5" fmla="*/ 2 h 2"/>
              <a:gd name="T6" fmla="*/ 0 w 2"/>
              <a:gd name="T7" fmla="*/ 2 h 2"/>
              <a:gd name="T8" fmla="*/ 2 w 2"/>
              <a:gd name="T9" fmla="*/ 2 h 2"/>
              <a:gd name="T10" fmla="*/ 0 w 2"/>
              <a:gd name="T11" fmla="*/ 2 h 2"/>
              <a:gd name="T12" fmla="*/ 0 w 2"/>
              <a:gd name="T13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" h="2">
                <a:moveTo>
                  <a:pt x="0" y="0"/>
                </a:moveTo>
                <a:lnTo>
                  <a:pt x="2" y="0"/>
                </a:lnTo>
                <a:lnTo>
                  <a:pt x="2" y="2"/>
                </a:lnTo>
                <a:lnTo>
                  <a:pt x="0" y="2"/>
                </a:lnTo>
                <a:lnTo>
                  <a:pt x="2" y="2"/>
                </a:lnTo>
                <a:lnTo>
                  <a:pt x="0" y="2"/>
                </a:lnTo>
                <a:lnTo>
                  <a:pt x="0" y="0"/>
                </a:lnTo>
              </a:path>
            </a:pathLst>
          </a:custGeom>
          <a:noFill/>
          <a:ln w="4763">
            <a:solidFill>
              <a:srgbClr val="6E6E6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59" name="Freeform 223"/>
          <p:cNvSpPr>
            <a:spLocks/>
          </p:cNvSpPr>
          <p:nvPr/>
        </p:nvSpPr>
        <p:spPr bwMode="auto">
          <a:xfrm>
            <a:off x="8143143" y="2016125"/>
            <a:ext cx="4397" cy="7938"/>
          </a:xfrm>
          <a:custGeom>
            <a:avLst/>
            <a:gdLst>
              <a:gd name="T0" fmla="*/ 3 w 3"/>
              <a:gd name="T1" fmla="*/ 0 h 5"/>
              <a:gd name="T2" fmla="*/ 3 w 3"/>
              <a:gd name="T3" fmla="*/ 3 h 5"/>
              <a:gd name="T4" fmla="*/ 3 w 3"/>
              <a:gd name="T5" fmla="*/ 5 h 5"/>
              <a:gd name="T6" fmla="*/ 0 w 3"/>
              <a:gd name="T7" fmla="*/ 5 h 5"/>
              <a:gd name="T8" fmla="*/ 0 w 3"/>
              <a:gd name="T9" fmla="*/ 3 h 5"/>
              <a:gd name="T10" fmla="*/ 3 w 3"/>
              <a:gd name="T11" fmla="*/ 3 h 5"/>
              <a:gd name="T12" fmla="*/ 3 w 3"/>
              <a:gd name="T13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" h="5">
                <a:moveTo>
                  <a:pt x="3" y="0"/>
                </a:moveTo>
                <a:lnTo>
                  <a:pt x="3" y="3"/>
                </a:lnTo>
                <a:lnTo>
                  <a:pt x="3" y="5"/>
                </a:lnTo>
                <a:lnTo>
                  <a:pt x="0" y="5"/>
                </a:lnTo>
                <a:lnTo>
                  <a:pt x="0" y="3"/>
                </a:lnTo>
                <a:lnTo>
                  <a:pt x="3" y="3"/>
                </a:lnTo>
                <a:lnTo>
                  <a:pt x="3" y="0"/>
                </a:lnTo>
              </a:path>
            </a:pathLst>
          </a:custGeom>
          <a:noFill/>
          <a:ln w="4763">
            <a:solidFill>
              <a:srgbClr val="6E6E6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60" name="Freeform 224"/>
          <p:cNvSpPr>
            <a:spLocks/>
          </p:cNvSpPr>
          <p:nvPr/>
        </p:nvSpPr>
        <p:spPr bwMode="auto">
          <a:xfrm>
            <a:off x="8150470" y="2016125"/>
            <a:ext cx="4397" cy="7938"/>
          </a:xfrm>
          <a:custGeom>
            <a:avLst/>
            <a:gdLst>
              <a:gd name="T0" fmla="*/ 0 w 3"/>
              <a:gd name="T1" fmla="*/ 0 h 5"/>
              <a:gd name="T2" fmla="*/ 0 w 3"/>
              <a:gd name="T3" fmla="*/ 3 h 5"/>
              <a:gd name="T4" fmla="*/ 0 w 3"/>
              <a:gd name="T5" fmla="*/ 0 h 5"/>
              <a:gd name="T6" fmla="*/ 0 w 3"/>
              <a:gd name="T7" fmla="*/ 3 h 5"/>
              <a:gd name="T8" fmla="*/ 3 w 3"/>
              <a:gd name="T9" fmla="*/ 3 h 5"/>
              <a:gd name="T10" fmla="*/ 3 w 3"/>
              <a:gd name="T11" fmla="*/ 5 h 5"/>
              <a:gd name="T12" fmla="*/ 3 w 3"/>
              <a:gd name="T13" fmla="*/ 3 h 5"/>
              <a:gd name="T14" fmla="*/ 0 w 3"/>
              <a:gd name="T15" fmla="*/ 3 h 5"/>
              <a:gd name="T16" fmla="*/ 0 w 3"/>
              <a:gd name="T17" fmla="*/ 5 h 5"/>
              <a:gd name="T18" fmla="*/ 0 w 3"/>
              <a:gd name="T19" fmla="*/ 3 h 5"/>
              <a:gd name="T20" fmla="*/ 0 w 3"/>
              <a:gd name="T21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" h="5">
                <a:moveTo>
                  <a:pt x="0" y="0"/>
                </a:moveTo>
                <a:lnTo>
                  <a:pt x="0" y="3"/>
                </a:lnTo>
                <a:lnTo>
                  <a:pt x="0" y="0"/>
                </a:lnTo>
                <a:lnTo>
                  <a:pt x="0" y="3"/>
                </a:lnTo>
                <a:lnTo>
                  <a:pt x="3" y="3"/>
                </a:lnTo>
                <a:lnTo>
                  <a:pt x="3" y="5"/>
                </a:lnTo>
                <a:lnTo>
                  <a:pt x="3" y="3"/>
                </a:lnTo>
                <a:lnTo>
                  <a:pt x="0" y="3"/>
                </a:lnTo>
                <a:lnTo>
                  <a:pt x="0" y="5"/>
                </a:lnTo>
                <a:lnTo>
                  <a:pt x="0" y="3"/>
                </a:lnTo>
                <a:lnTo>
                  <a:pt x="0" y="0"/>
                </a:lnTo>
              </a:path>
            </a:pathLst>
          </a:custGeom>
          <a:noFill/>
          <a:ln w="4763">
            <a:solidFill>
              <a:srgbClr val="6E6E6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61" name="Freeform 225"/>
          <p:cNvSpPr>
            <a:spLocks/>
          </p:cNvSpPr>
          <p:nvPr/>
        </p:nvSpPr>
        <p:spPr bwMode="auto">
          <a:xfrm>
            <a:off x="8154866" y="2012950"/>
            <a:ext cx="4397" cy="7938"/>
          </a:xfrm>
          <a:custGeom>
            <a:avLst/>
            <a:gdLst>
              <a:gd name="T0" fmla="*/ 0 w 3"/>
              <a:gd name="T1" fmla="*/ 0 h 5"/>
              <a:gd name="T2" fmla="*/ 3 w 3"/>
              <a:gd name="T3" fmla="*/ 0 h 5"/>
              <a:gd name="T4" fmla="*/ 3 w 3"/>
              <a:gd name="T5" fmla="*/ 2 h 5"/>
              <a:gd name="T6" fmla="*/ 0 w 3"/>
              <a:gd name="T7" fmla="*/ 5 h 5"/>
              <a:gd name="T8" fmla="*/ 3 w 3"/>
              <a:gd name="T9" fmla="*/ 5 h 5"/>
              <a:gd name="T10" fmla="*/ 0 w 3"/>
              <a:gd name="T11" fmla="*/ 5 h 5"/>
              <a:gd name="T12" fmla="*/ 3 w 3"/>
              <a:gd name="T13" fmla="*/ 5 h 5"/>
              <a:gd name="T14" fmla="*/ 0 w 3"/>
              <a:gd name="T15" fmla="*/ 5 h 5"/>
              <a:gd name="T16" fmla="*/ 0 w 3"/>
              <a:gd name="T17" fmla="*/ 2 h 5"/>
              <a:gd name="T18" fmla="*/ 0 w 3"/>
              <a:gd name="T19" fmla="*/ 5 h 5"/>
              <a:gd name="T20" fmla="*/ 0 w 3"/>
              <a:gd name="T21" fmla="*/ 2 h 5"/>
              <a:gd name="T22" fmla="*/ 0 w 3"/>
              <a:gd name="T23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" h="5">
                <a:moveTo>
                  <a:pt x="0" y="0"/>
                </a:moveTo>
                <a:lnTo>
                  <a:pt x="3" y="0"/>
                </a:lnTo>
                <a:lnTo>
                  <a:pt x="3" y="2"/>
                </a:lnTo>
                <a:lnTo>
                  <a:pt x="0" y="5"/>
                </a:lnTo>
                <a:lnTo>
                  <a:pt x="3" y="5"/>
                </a:lnTo>
                <a:lnTo>
                  <a:pt x="0" y="5"/>
                </a:lnTo>
                <a:lnTo>
                  <a:pt x="3" y="5"/>
                </a:lnTo>
                <a:lnTo>
                  <a:pt x="0" y="5"/>
                </a:lnTo>
                <a:lnTo>
                  <a:pt x="0" y="2"/>
                </a:lnTo>
                <a:lnTo>
                  <a:pt x="0" y="5"/>
                </a:lnTo>
                <a:lnTo>
                  <a:pt x="0" y="2"/>
                </a:lnTo>
                <a:lnTo>
                  <a:pt x="0" y="0"/>
                </a:lnTo>
              </a:path>
            </a:pathLst>
          </a:custGeom>
          <a:noFill/>
          <a:ln w="4763">
            <a:solidFill>
              <a:srgbClr val="6E6E6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62" name="Freeform 226"/>
          <p:cNvSpPr>
            <a:spLocks/>
          </p:cNvSpPr>
          <p:nvPr/>
        </p:nvSpPr>
        <p:spPr bwMode="auto">
          <a:xfrm>
            <a:off x="8131420" y="2003426"/>
            <a:ext cx="16120" cy="17463"/>
          </a:xfrm>
          <a:custGeom>
            <a:avLst/>
            <a:gdLst>
              <a:gd name="T0" fmla="*/ 8 w 11"/>
              <a:gd name="T1" fmla="*/ 0 h 11"/>
              <a:gd name="T2" fmla="*/ 8 w 11"/>
              <a:gd name="T3" fmla="*/ 3 h 11"/>
              <a:gd name="T4" fmla="*/ 8 w 11"/>
              <a:gd name="T5" fmla="*/ 6 h 11"/>
              <a:gd name="T6" fmla="*/ 11 w 11"/>
              <a:gd name="T7" fmla="*/ 8 h 11"/>
              <a:gd name="T8" fmla="*/ 8 w 11"/>
              <a:gd name="T9" fmla="*/ 11 h 11"/>
              <a:gd name="T10" fmla="*/ 8 w 11"/>
              <a:gd name="T11" fmla="*/ 8 h 11"/>
              <a:gd name="T12" fmla="*/ 5 w 11"/>
              <a:gd name="T13" fmla="*/ 8 h 11"/>
              <a:gd name="T14" fmla="*/ 5 w 11"/>
              <a:gd name="T15" fmla="*/ 11 h 11"/>
              <a:gd name="T16" fmla="*/ 3 w 11"/>
              <a:gd name="T17" fmla="*/ 11 h 11"/>
              <a:gd name="T18" fmla="*/ 3 w 11"/>
              <a:gd name="T19" fmla="*/ 8 h 11"/>
              <a:gd name="T20" fmla="*/ 0 w 11"/>
              <a:gd name="T21" fmla="*/ 8 h 11"/>
              <a:gd name="T22" fmla="*/ 0 w 11"/>
              <a:gd name="T23" fmla="*/ 6 h 11"/>
              <a:gd name="T24" fmla="*/ 3 w 11"/>
              <a:gd name="T25" fmla="*/ 6 h 11"/>
              <a:gd name="T26" fmla="*/ 5 w 11"/>
              <a:gd name="T27" fmla="*/ 6 h 11"/>
              <a:gd name="T28" fmla="*/ 5 w 11"/>
              <a:gd name="T29" fmla="*/ 3 h 11"/>
              <a:gd name="T30" fmla="*/ 5 w 11"/>
              <a:gd name="T31" fmla="*/ 0 h 11"/>
              <a:gd name="T32" fmla="*/ 3 w 11"/>
              <a:gd name="T33" fmla="*/ 0 h 11"/>
              <a:gd name="T34" fmla="*/ 5 w 11"/>
              <a:gd name="T35" fmla="*/ 0 h 11"/>
              <a:gd name="T36" fmla="*/ 5 w 11"/>
              <a:gd name="T37" fmla="*/ 3 h 11"/>
              <a:gd name="T38" fmla="*/ 5 w 11"/>
              <a:gd name="T39" fmla="*/ 0 h 11"/>
              <a:gd name="T40" fmla="*/ 8 w 11"/>
              <a:gd name="T41" fmla="*/ 0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1" h="11">
                <a:moveTo>
                  <a:pt x="8" y="0"/>
                </a:moveTo>
                <a:lnTo>
                  <a:pt x="8" y="3"/>
                </a:lnTo>
                <a:lnTo>
                  <a:pt x="8" y="6"/>
                </a:lnTo>
                <a:lnTo>
                  <a:pt x="11" y="8"/>
                </a:lnTo>
                <a:lnTo>
                  <a:pt x="8" y="11"/>
                </a:lnTo>
                <a:lnTo>
                  <a:pt x="8" y="8"/>
                </a:lnTo>
                <a:lnTo>
                  <a:pt x="5" y="8"/>
                </a:lnTo>
                <a:lnTo>
                  <a:pt x="5" y="11"/>
                </a:lnTo>
                <a:lnTo>
                  <a:pt x="3" y="11"/>
                </a:lnTo>
                <a:lnTo>
                  <a:pt x="3" y="8"/>
                </a:lnTo>
                <a:lnTo>
                  <a:pt x="0" y="8"/>
                </a:lnTo>
                <a:lnTo>
                  <a:pt x="0" y="6"/>
                </a:lnTo>
                <a:lnTo>
                  <a:pt x="3" y="6"/>
                </a:lnTo>
                <a:lnTo>
                  <a:pt x="5" y="6"/>
                </a:lnTo>
                <a:lnTo>
                  <a:pt x="5" y="3"/>
                </a:lnTo>
                <a:lnTo>
                  <a:pt x="5" y="0"/>
                </a:lnTo>
                <a:lnTo>
                  <a:pt x="3" y="0"/>
                </a:lnTo>
                <a:lnTo>
                  <a:pt x="5" y="0"/>
                </a:lnTo>
                <a:lnTo>
                  <a:pt x="5" y="3"/>
                </a:lnTo>
                <a:lnTo>
                  <a:pt x="5" y="0"/>
                </a:lnTo>
                <a:lnTo>
                  <a:pt x="8" y="0"/>
                </a:lnTo>
              </a:path>
            </a:pathLst>
          </a:custGeom>
          <a:noFill/>
          <a:ln w="4763">
            <a:solidFill>
              <a:srgbClr val="6E6E6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63" name="Freeform 227"/>
          <p:cNvSpPr>
            <a:spLocks/>
          </p:cNvSpPr>
          <p:nvPr/>
        </p:nvSpPr>
        <p:spPr bwMode="auto">
          <a:xfrm>
            <a:off x="5128847" y="3778250"/>
            <a:ext cx="432289" cy="488950"/>
          </a:xfrm>
          <a:custGeom>
            <a:avLst/>
            <a:gdLst>
              <a:gd name="T0" fmla="*/ 32 w 295"/>
              <a:gd name="T1" fmla="*/ 21 h 308"/>
              <a:gd name="T2" fmla="*/ 42 w 295"/>
              <a:gd name="T3" fmla="*/ 34 h 308"/>
              <a:gd name="T4" fmla="*/ 52 w 295"/>
              <a:gd name="T5" fmla="*/ 45 h 308"/>
              <a:gd name="T6" fmla="*/ 60 w 295"/>
              <a:gd name="T7" fmla="*/ 29 h 308"/>
              <a:gd name="T8" fmla="*/ 52 w 295"/>
              <a:gd name="T9" fmla="*/ 21 h 308"/>
              <a:gd name="T10" fmla="*/ 84 w 295"/>
              <a:gd name="T11" fmla="*/ 16 h 308"/>
              <a:gd name="T12" fmla="*/ 84 w 295"/>
              <a:gd name="T13" fmla="*/ 5 h 308"/>
              <a:gd name="T14" fmla="*/ 128 w 295"/>
              <a:gd name="T15" fmla="*/ 3 h 308"/>
              <a:gd name="T16" fmla="*/ 157 w 295"/>
              <a:gd name="T17" fmla="*/ 0 h 308"/>
              <a:gd name="T18" fmla="*/ 188 w 295"/>
              <a:gd name="T19" fmla="*/ 5 h 308"/>
              <a:gd name="T20" fmla="*/ 183 w 295"/>
              <a:gd name="T21" fmla="*/ 19 h 308"/>
              <a:gd name="T22" fmla="*/ 178 w 295"/>
              <a:gd name="T23" fmla="*/ 32 h 308"/>
              <a:gd name="T24" fmla="*/ 175 w 295"/>
              <a:gd name="T25" fmla="*/ 47 h 308"/>
              <a:gd name="T26" fmla="*/ 175 w 295"/>
              <a:gd name="T27" fmla="*/ 63 h 308"/>
              <a:gd name="T28" fmla="*/ 188 w 295"/>
              <a:gd name="T29" fmla="*/ 94 h 308"/>
              <a:gd name="T30" fmla="*/ 196 w 295"/>
              <a:gd name="T31" fmla="*/ 115 h 308"/>
              <a:gd name="T32" fmla="*/ 253 w 295"/>
              <a:gd name="T33" fmla="*/ 186 h 308"/>
              <a:gd name="T34" fmla="*/ 256 w 295"/>
              <a:gd name="T35" fmla="*/ 201 h 308"/>
              <a:gd name="T36" fmla="*/ 266 w 295"/>
              <a:gd name="T37" fmla="*/ 209 h 308"/>
              <a:gd name="T38" fmla="*/ 282 w 295"/>
              <a:gd name="T39" fmla="*/ 217 h 308"/>
              <a:gd name="T40" fmla="*/ 290 w 295"/>
              <a:gd name="T41" fmla="*/ 233 h 308"/>
              <a:gd name="T42" fmla="*/ 282 w 295"/>
              <a:gd name="T43" fmla="*/ 251 h 308"/>
              <a:gd name="T44" fmla="*/ 264 w 295"/>
              <a:gd name="T45" fmla="*/ 251 h 308"/>
              <a:gd name="T46" fmla="*/ 259 w 295"/>
              <a:gd name="T47" fmla="*/ 259 h 308"/>
              <a:gd name="T48" fmla="*/ 246 w 295"/>
              <a:gd name="T49" fmla="*/ 251 h 308"/>
              <a:gd name="T50" fmla="*/ 225 w 295"/>
              <a:gd name="T51" fmla="*/ 269 h 308"/>
              <a:gd name="T52" fmla="*/ 214 w 295"/>
              <a:gd name="T53" fmla="*/ 277 h 308"/>
              <a:gd name="T54" fmla="*/ 204 w 295"/>
              <a:gd name="T55" fmla="*/ 295 h 308"/>
              <a:gd name="T56" fmla="*/ 180 w 295"/>
              <a:gd name="T57" fmla="*/ 308 h 308"/>
              <a:gd name="T58" fmla="*/ 165 w 295"/>
              <a:gd name="T59" fmla="*/ 306 h 308"/>
              <a:gd name="T60" fmla="*/ 146 w 295"/>
              <a:gd name="T61" fmla="*/ 303 h 308"/>
              <a:gd name="T62" fmla="*/ 141 w 295"/>
              <a:gd name="T63" fmla="*/ 306 h 308"/>
              <a:gd name="T64" fmla="*/ 139 w 295"/>
              <a:gd name="T65" fmla="*/ 298 h 308"/>
              <a:gd name="T66" fmla="*/ 139 w 295"/>
              <a:gd name="T67" fmla="*/ 298 h 308"/>
              <a:gd name="T68" fmla="*/ 128 w 295"/>
              <a:gd name="T69" fmla="*/ 293 h 308"/>
              <a:gd name="T70" fmla="*/ 128 w 295"/>
              <a:gd name="T71" fmla="*/ 285 h 308"/>
              <a:gd name="T72" fmla="*/ 133 w 295"/>
              <a:gd name="T73" fmla="*/ 280 h 308"/>
              <a:gd name="T74" fmla="*/ 139 w 295"/>
              <a:gd name="T75" fmla="*/ 282 h 308"/>
              <a:gd name="T76" fmla="*/ 128 w 295"/>
              <a:gd name="T77" fmla="*/ 269 h 308"/>
              <a:gd name="T78" fmla="*/ 133 w 295"/>
              <a:gd name="T79" fmla="*/ 261 h 308"/>
              <a:gd name="T80" fmla="*/ 118 w 295"/>
              <a:gd name="T81" fmla="*/ 261 h 308"/>
              <a:gd name="T82" fmla="*/ 128 w 295"/>
              <a:gd name="T83" fmla="*/ 251 h 308"/>
              <a:gd name="T84" fmla="*/ 123 w 295"/>
              <a:gd name="T85" fmla="*/ 251 h 308"/>
              <a:gd name="T86" fmla="*/ 128 w 295"/>
              <a:gd name="T87" fmla="*/ 243 h 308"/>
              <a:gd name="T88" fmla="*/ 120 w 295"/>
              <a:gd name="T89" fmla="*/ 238 h 308"/>
              <a:gd name="T90" fmla="*/ 110 w 295"/>
              <a:gd name="T91" fmla="*/ 238 h 308"/>
              <a:gd name="T92" fmla="*/ 86 w 295"/>
              <a:gd name="T93" fmla="*/ 241 h 308"/>
              <a:gd name="T94" fmla="*/ 60 w 295"/>
              <a:gd name="T95" fmla="*/ 246 h 308"/>
              <a:gd name="T96" fmla="*/ 52 w 295"/>
              <a:gd name="T97" fmla="*/ 256 h 308"/>
              <a:gd name="T98" fmla="*/ 26 w 295"/>
              <a:gd name="T99" fmla="*/ 254 h 308"/>
              <a:gd name="T100" fmla="*/ 21 w 295"/>
              <a:gd name="T101" fmla="*/ 238 h 308"/>
              <a:gd name="T102" fmla="*/ 21 w 295"/>
              <a:gd name="T103" fmla="*/ 222 h 308"/>
              <a:gd name="T104" fmla="*/ 32 w 295"/>
              <a:gd name="T105" fmla="*/ 212 h 308"/>
              <a:gd name="T106" fmla="*/ 68 w 295"/>
              <a:gd name="T107" fmla="*/ 173 h 308"/>
              <a:gd name="T108" fmla="*/ 68 w 295"/>
              <a:gd name="T109" fmla="*/ 102 h 308"/>
              <a:gd name="T110" fmla="*/ 45 w 295"/>
              <a:gd name="T111" fmla="*/ 89 h 308"/>
              <a:gd name="T112" fmla="*/ 24 w 295"/>
              <a:gd name="T113" fmla="*/ 47 h 308"/>
              <a:gd name="T114" fmla="*/ 5 w 295"/>
              <a:gd name="T115" fmla="*/ 39 h 30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295" h="308">
                <a:moveTo>
                  <a:pt x="11" y="34"/>
                </a:moveTo>
                <a:lnTo>
                  <a:pt x="26" y="16"/>
                </a:lnTo>
                <a:lnTo>
                  <a:pt x="26" y="19"/>
                </a:lnTo>
                <a:lnTo>
                  <a:pt x="29" y="19"/>
                </a:lnTo>
                <a:lnTo>
                  <a:pt x="29" y="21"/>
                </a:lnTo>
                <a:lnTo>
                  <a:pt x="32" y="21"/>
                </a:lnTo>
                <a:lnTo>
                  <a:pt x="34" y="24"/>
                </a:lnTo>
                <a:lnTo>
                  <a:pt x="34" y="26"/>
                </a:lnTo>
                <a:lnTo>
                  <a:pt x="37" y="26"/>
                </a:lnTo>
                <a:lnTo>
                  <a:pt x="39" y="29"/>
                </a:lnTo>
                <a:lnTo>
                  <a:pt x="42" y="32"/>
                </a:lnTo>
                <a:lnTo>
                  <a:pt x="42" y="34"/>
                </a:lnTo>
                <a:lnTo>
                  <a:pt x="45" y="37"/>
                </a:lnTo>
                <a:lnTo>
                  <a:pt x="45" y="39"/>
                </a:lnTo>
                <a:lnTo>
                  <a:pt x="47" y="39"/>
                </a:lnTo>
                <a:lnTo>
                  <a:pt x="47" y="42"/>
                </a:lnTo>
                <a:lnTo>
                  <a:pt x="52" y="47"/>
                </a:lnTo>
                <a:lnTo>
                  <a:pt x="52" y="45"/>
                </a:lnTo>
                <a:lnTo>
                  <a:pt x="55" y="42"/>
                </a:lnTo>
                <a:lnTo>
                  <a:pt x="58" y="39"/>
                </a:lnTo>
                <a:lnTo>
                  <a:pt x="58" y="37"/>
                </a:lnTo>
                <a:lnTo>
                  <a:pt x="60" y="34"/>
                </a:lnTo>
                <a:lnTo>
                  <a:pt x="60" y="32"/>
                </a:lnTo>
                <a:lnTo>
                  <a:pt x="60" y="29"/>
                </a:lnTo>
                <a:lnTo>
                  <a:pt x="60" y="26"/>
                </a:lnTo>
                <a:lnTo>
                  <a:pt x="58" y="26"/>
                </a:lnTo>
                <a:lnTo>
                  <a:pt x="58" y="24"/>
                </a:lnTo>
                <a:lnTo>
                  <a:pt x="55" y="24"/>
                </a:lnTo>
                <a:lnTo>
                  <a:pt x="55" y="21"/>
                </a:lnTo>
                <a:lnTo>
                  <a:pt x="52" y="21"/>
                </a:lnTo>
                <a:lnTo>
                  <a:pt x="52" y="19"/>
                </a:lnTo>
                <a:lnTo>
                  <a:pt x="55" y="19"/>
                </a:lnTo>
                <a:lnTo>
                  <a:pt x="55" y="16"/>
                </a:lnTo>
                <a:lnTo>
                  <a:pt x="58" y="16"/>
                </a:lnTo>
                <a:lnTo>
                  <a:pt x="60" y="16"/>
                </a:lnTo>
                <a:lnTo>
                  <a:pt x="84" y="16"/>
                </a:lnTo>
                <a:lnTo>
                  <a:pt x="84" y="13"/>
                </a:lnTo>
                <a:lnTo>
                  <a:pt x="81" y="13"/>
                </a:lnTo>
                <a:lnTo>
                  <a:pt x="79" y="11"/>
                </a:lnTo>
                <a:lnTo>
                  <a:pt x="71" y="5"/>
                </a:lnTo>
                <a:lnTo>
                  <a:pt x="73" y="5"/>
                </a:lnTo>
                <a:lnTo>
                  <a:pt x="84" y="5"/>
                </a:lnTo>
                <a:lnTo>
                  <a:pt x="89" y="5"/>
                </a:lnTo>
                <a:lnTo>
                  <a:pt x="97" y="3"/>
                </a:lnTo>
                <a:lnTo>
                  <a:pt x="105" y="3"/>
                </a:lnTo>
                <a:lnTo>
                  <a:pt x="112" y="3"/>
                </a:lnTo>
                <a:lnTo>
                  <a:pt x="120" y="3"/>
                </a:lnTo>
                <a:lnTo>
                  <a:pt x="128" y="3"/>
                </a:lnTo>
                <a:lnTo>
                  <a:pt x="136" y="3"/>
                </a:lnTo>
                <a:lnTo>
                  <a:pt x="141" y="3"/>
                </a:lnTo>
                <a:lnTo>
                  <a:pt x="146" y="3"/>
                </a:lnTo>
                <a:lnTo>
                  <a:pt x="149" y="0"/>
                </a:lnTo>
                <a:lnTo>
                  <a:pt x="154" y="0"/>
                </a:lnTo>
                <a:lnTo>
                  <a:pt x="157" y="0"/>
                </a:lnTo>
                <a:lnTo>
                  <a:pt x="173" y="0"/>
                </a:lnTo>
                <a:lnTo>
                  <a:pt x="186" y="0"/>
                </a:lnTo>
                <a:lnTo>
                  <a:pt x="188" y="0"/>
                </a:lnTo>
                <a:lnTo>
                  <a:pt x="191" y="0"/>
                </a:lnTo>
                <a:lnTo>
                  <a:pt x="191" y="3"/>
                </a:lnTo>
                <a:lnTo>
                  <a:pt x="188" y="5"/>
                </a:lnTo>
                <a:lnTo>
                  <a:pt x="188" y="8"/>
                </a:lnTo>
                <a:lnTo>
                  <a:pt x="188" y="11"/>
                </a:lnTo>
                <a:lnTo>
                  <a:pt x="186" y="11"/>
                </a:lnTo>
                <a:lnTo>
                  <a:pt x="186" y="13"/>
                </a:lnTo>
                <a:lnTo>
                  <a:pt x="183" y="16"/>
                </a:lnTo>
                <a:lnTo>
                  <a:pt x="183" y="19"/>
                </a:lnTo>
                <a:lnTo>
                  <a:pt x="183" y="21"/>
                </a:lnTo>
                <a:lnTo>
                  <a:pt x="180" y="24"/>
                </a:lnTo>
                <a:lnTo>
                  <a:pt x="180" y="26"/>
                </a:lnTo>
                <a:lnTo>
                  <a:pt x="180" y="29"/>
                </a:lnTo>
                <a:lnTo>
                  <a:pt x="178" y="29"/>
                </a:lnTo>
                <a:lnTo>
                  <a:pt x="178" y="32"/>
                </a:lnTo>
                <a:lnTo>
                  <a:pt x="178" y="34"/>
                </a:lnTo>
                <a:lnTo>
                  <a:pt x="178" y="37"/>
                </a:lnTo>
                <a:lnTo>
                  <a:pt x="175" y="39"/>
                </a:lnTo>
                <a:lnTo>
                  <a:pt x="175" y="42"/>
                </a:lnTo>
                <a:lnTo>
                  <a:pt x="175" y="45"/>
                </a:lnTo>
                <a:lnTo>
                  <a:pt x="175" y="47"/>
                </a:lnTo>
                <a:lnTo>
                  <a:pt x="175" y="50"/>
                </a:lnTo>
                <a:lnTo>
                  <a:pt x="175" y="52"/>
                </a:lnTo>
                <a:lnTo>
                  <a:pt x="175" y="55"/>
                </a:lnTo>
                <a:lnTo>
                  <a:pt x="175" y="58"/>
                </a:lnTo>
                <a:lnTo>
                  <a:pt x="175" y="60"/>
                </a:lnTo>
                <a:lnTo>
                  <a:pt x="175" y="63"/>
                </a:lnTo>
                <a:lnTo>
                  <a:pt x="178" y="71"/>
                </a:lnTo>
                <a:lnTo>
                  <a:pt x="180" y="79"/>
                </a:lnTo>
                <a:lnTo>
                  <a:pt x="183" y="81"/>
                </a:lnTo>
                <a:lnTo>
                  <a:pt x="186" y="86"/>
                </a:lnTo>
                <a:lnTo>
                  <a:pt x="188" y="92"/>
                </a:lnTo>
                <a:lnTo>
                  <a:pt x="188" y="94"/>
                </a:lnTo>
                <a:lnTo>
                  <a:pt x="188" y="97"/>
                </a:lnTo>
                <a:lnTo>
                  <a:pt x="191" y="97"/>
                </a:lnTo>
                <a:lnTo>
                  <a:pt x="191" y="99"/>
                </a:lnTo>
                <a:lnTo>
                  <a:pt x="191" y="102"/>
                </a:lnTo>
                <a:lnTo>
                  <a:pt x="196" y="113"/>
                </a:lnTo>
                <a:lnTo>
                  <a:pt x="196" y="115"/>
                </a:lnTo>
                <a:lnTo>
                  <a:pt x="199" y="115"/>
                </a:lnTo>
                <a:lnTo>
                  <a:pt x="199" y="118"/>
                </a:lnTo>
                <a:lnTo>
                  <a:pt x="199" y="120"/>
                </a:lnTo>
                <a:lnTo>
                  <a:pt x="253" y="180"/>
                </a:lnTo>
                <a:lnTo>
                  <a:pt x="253" y="183"/>
                </a:lnTo>
                <a:lnTo>
                  <a:pt x="253" y="186"/>
                </a:lnTo>
                <a:lnTo>
                  <a:pt x="253" y="188"/>
                </a:lnTo>
                <a:lnTo>
                  <a:pt x="253" y="191"/>
                </a:lnTo>
                <a:lnTo>
                  <a:pt x="256" y="194"/>
                </a:lnTo>
                <a:lnTo>
                  <a:pt x="256" y="196"/>
                </a:lnTo>
                <a:lnTo>
                  <a:pt x="256" y="199"/>
                </a:lnTo>
                <a:lnTo>
                  <a:pt x="256" y="201"/>
                </a:lnTo>
                <a:lnTo>
                  <a:pt x="259" y="204"/>
                </a:lnTo>
                <a:lnTo>
                  <a:pt x="261" y="204"/>
                </a:lnTo>
                <a:lnTo>
                  <a:pt x="261" y="207"/>
                </a:lnTo>
                <a:lnTo>
                  <a:pt x="264" y="207"/>
                </a:lnTo>
                <a:lnTo>
                  <a:pt x="266" y="207"/>
                </a:lnTo>
                <a:lnTo>
                  <a:pt x="266" y="209"/>
                </a:lnTo>
                <a:lnTo>
                  <a:pt x="269" y="209"/>
                </a:lnTo>
                <a:lnTo>
                  <a:pt x="272" y="209"/>
                </a:lnTo>
                <a:lnTo>
                  <a:pt x="274" y="209"/>
                </a:lnTo>
                <a:lnTo>
                  <a:pt x="277" y="207"/>
                </a:lnTo>
                <a:lnTo>
                  <a:pt x="282" y="214"/>
                </a:lnTo>
                <a:lnTo>
                  <a:pt x="282" y="217"/>
                </a:lnTo>
                <a:lnTo>
                  <a:pt x="285" y="222"/>
                </a:lnTo>
                <a:lnTo>
                  <a:pt x="285" y="227"/>
                </a:lnTo>
                <a:lnTo>
                  <a:pt x="285" y="230"/>
                </a:lnTo>
                <a:lnTo>
                  <a:pt x="285" y="233"/>
                </a:lnTo>
                <a:lnTo>
                  <a:pt x="287" y="233"/>
                </a:lnTo>
                <a:lnTo>
                  <a:pt x="290" y="233"/>
                </a:lnTo>
                <a:lnTo>
                  <a:pt x="293" y="235"/>
                </a:lnTo>
                <a:lnTo>
                  <a:pt x="295" y="238"/>
                </a:lnTo>
                <a:lnTo>
                  <a:pt x="295" y="241"/>
                </a:lnTo>
                <a:lnTo>
                  <a:pt x="295" y="246"/>
                </a:lnTo>
                <a:lnTo>
                  <a:pt x="293" y="246"/>
                </a:lnTo>
                <a:lnTo>
                  <a:pt x="282" y="251"/>
                </a:lnTo>
                <a:lnTo>
                  <a:pt x="277" y="254"/>
                </a:lnTo>
                <a:lnTo>
                  <a:pt x="274" y="256"/>
                </a:lnTo>
                <a:lnTo>
                  <a:pt x="272" y="251"/>
                </a:lnTo>
                <a:lnTo>
                  <a:pt x="269" y="248"/>
                </a:lnTo>
                <a:lnTo>
                  <a:pt x="264" y="248"/>
                </a:lnTo>
                <a:lnTo>
                  <a:pt x="264" y="251"/>
                </a:lnTo>
                <a:lnTo>
                  <a:pt x="264" y="259"/>
                </a:lnTo>
                <a:lnTo>
                  <a:pt x="264" y="264"/>
                </a:lnTo>
                <a:lnTo>
                  <a:pt x="256" y="269"/>
                </a:lnTo>
                <a:lnTo>
                  <a:pt x="253" y="264"/>
                </a:lnTo>
                <a:lnTo>
                  <a:pt x="259" y="261"/>
                </a:lnTo>
                <a:lnTo>
                  <a:pt x="259" y="259"/>
                </a:lnTo>
                <a:lnTo>
                  <a:pt x="259" y="251"/>
                </a:lnTo>
                <a:lnTo>
                  <a:pt x="259" y="248"/>
                </a:lnTo>
                <a:lnTo>
                  <a:pt x="256" y="251"/>
                </a:lnTo>
                <a:lnTo>
                  <a:pt x="253" y="251"/>
                </a:lnTo>
                <a:lnTo>
                  <a:pt x="251" y="251"/>
                </a:lnTo>
                <a:lnTo>
                  <a:pt x="246" y="251"/>
                </a:lnTo>
                <a:lnTo>
                  <a:pt x="246" y="254"/>
                </a:lnTo>
                <a:lnTo>
                  <a:pt x="243" y="254"/>
                </a:lnTo>
                <a:lnTo>
                  <a:pt x="240" y="254"/>
                </a:lnTo>
                <a:lnTo>
                  <a:pt x="235" y="259"/>
                </a:lnTo>
                <a:lnTo>
                  <a:pt x="230" y="264"/>
                </a:lnTo>
                <a:lnTo>
                  <a:pt x="225" y="269"/>
                </a:lnTo>
                <a:lnTo>
                  <a:pt x="222" y="269"/>
                </a:lnTo>
                <a:lnTo>
                  <a:pt x="222" y="272"/>
                </a:lnTo>
                <a:lnTo>
                  <a:pt x="217" y="274"/>
                </a:lnTo>
                <a:lnTo>
                  <a:pt x="219" y="274"/>
                </a:lnTo>
                <a:lnTo>
                  <a:pt x="217" y="274"/>
                </a:lnTo>
                <a:lnTo>
                  <a:pt x="214" y="277"/>
                </a:lnTo>
                <a:lnTo>
                  <a:pt x="212" y="280"/>
                </a:lnTo>
                <a:lnTo>
                  <a:pt x="209" y="282"/>
                </a:lnTo>
                <a:lnTo>
                  <a:pt x="209" y="285"/>
                </a:lnTo>
                <a:lnTo>
                  <a:pt x="206" y="293"/>
                </a:lnTo>
                <a:lnTo>
                  <a:pt x="204" y="293"/>
                </a:lnTo>
                <a:lnTo>
                  <a:pt x="204" y="295"/>
                </a:lnTo>
                <a:lnTo>
                  <a:pt x="204" y="298"/>
                </a:lnTo>
                <a:lnTo>
                  <a:pt x="193" y="306"/>
                </a:lnTo>
                <a:lnTo>
                  <a:pt x="193" y="308"/>
                </a:lnTo>
                <a:lnTo>
                  <a:pt x="188" y="308"/>
                </a:lnTo>
                <a:lnTo>
                  <a:pt x="186" y="308"/>
                </a:lnTo>
                <a:lnTo>
                  <a:pt x="180" y="308"/>
                </a:lnTo>
                <a:lnTo>
                  <a:pt x="178" y="306"/>
                </a:lnTo>
                <a:lnTo>
                  <a:pt x="175" y="306"/>
                </a:lnTo>
                <a:lnTo>
                  <a:pt x="173" y="306"/>
                </a:lnTo>
                <a:lnTo>
                  <a:pt x="170" y="306"/>
                </a:lnTo>
                <a:lnTo>
                  <a:pt x="167" y="306"/>
                </a:lnTo>
                <a:lnTo>
                  <a:pt x="165" y="306"/>
                </a:lnTo>
                <a:lnTo>
                  <a:pt x="162" y="306"/>
                </a:lnTo>
                <a:lnTo>
                  <a:pt x="162" y="308"/>
                </a:lnTo>
                <a:lnTo>
                  <a:pt x="159" y="308"/>
                </a:lnTo>
                <a:lnTo>
                  <a:pt x="154" y="308"/>
                </a:lnTo>
                <a:lnTo>
                  <a:pt x="149" y="308"/>
                </a:lnTo>
                <a:lnTo>
                  <a:pt x="146" y="303"/>
                </a:lnTo>
                <a:lnTo>
                  <a:pt x="144" y="303"/>
                </a:lnTo>
                <a:lnTo>
                  <a:pt x="141" y="306"/>
                </a:lnTo>
                <a:lnTo>
                  <a:pt x="141" y="308"/>
                </a:lnTo>
                <a:lnTo>
                  <a:pt x="139" y="308"/>
                </a:lnTo>
                <a:lnTo>
                  <a:pt x="139" y="306"/>
                </a:lnTo>
                <a:lnTo>
                  <a:pt x="141" y="306"/>
                </a:lnTo>
                <a:lnTo>
                  <a:pt x="141" y="303"/>
                </a:lnTo>
                <a:lnTo>
                  <a:pt x="144" y="303"/>
                </a:lnTo>
                <a:lnTo>
                  <a:pt x="141" y="303"/>
                </a:lnTo>
                <a:lnTo>
                  <a:pt x="141" y="301"/>
                </a:lnTo>
                <a:lnTo>
                  <a:pt x="141" y="298"/>
                </a:lnTo>
                <a:lnTo>
                  <a:pt x="139" y="298"/>
                </a:lnTo>
                <a:lnTo>
                  <a:pt x="139" y="301"/>
                </a:lnTo>
                <a:lnTo>
                  <a:pt x="136" y="301"/>
                </a:lnTo>
                <a:lnTo>
                  <a:pt x="139" y="301"/>
                </a:lnTo>
                <a:lnTo>
                  <a:pt x="136" y="303"/>
                </a:lnTo>
                <a:lnTo>
                  <a:pt x="136" y="301"/>
                </a:lnTo>
                <a:lnTo>
                  <a:pt x="139" y="298"/>
                </a:lnTo>
                <a:lnTo>
                  <a:pt x="141" y="295"/>
                </a:lnTo>
                <a:lnTo>
                  <a:pt x="141" y="293"/>
                </a:lnTo>
                <a:lnTo>
                  <a:pt x="139" y="293"/>
                </a:lnTo>
                <a:lnTo>
                  <a:pt x="139" y="290"/>
                </a:lnTo>
                <a:lnTo>
                  <a:pt x="136" y="290"/>
                </a:lnTo>
                <a:lnTo>
                  <a:pt x="128" y="293"/>
                </a:lnTo>
                <a:lnTo>
                  <a:pt x="115" y="295"/>
                </a:lnTo>
                <a:lnTo>
                  <a:pt x="110" y="295"/>
                </a:lnTo>
                <a:lnTo>
                  <a:pt x="107" y="295"/>
                </a:lnTo>
                <a:lnTo>
                  <a:pt x="107" y="290"/>
                </a:lnTo>
                <a:lnTo>
                  <a:pt x="115" y="288"/>
                </a:lnTo>
                <a:lnTo>
                  <a:pt x="128" y="285"/>
                </a:lnTo>
                <a:lnTo>
                  <a:pt x="133" y="285"/>
                </a:lnTo>
                <a:lnTo>
                  <a:pt x="136" y="285"/>
                </a:lnTo>
                <a:lnTo>
                  <a:pt x="136" y="282"/>
                </a:lnTo>
                <a:lnTo>
                  <a:pt x="133" y="285"/>
                </a:lnTo>
                <a:lnTo>
                  <a:pt x="133" y="282"/>
                </a:lnTo>
                <a:lnTo>
                  <a:pt x="133" y="280"/>
                </a:lnTo>
                <a:lnTo>
                  <a:pt x="136" y="280"/>
                </a:lnTo>
                <a:lnTo>
                  <a:pt x="133" y="282"/>
                </a:lnTo>
                <a:lnTo>
                  <a:pt x="136" y="282"/>
                </a:lnTo>
                <a:lnTo>
                  <a:pt x="136" y="280"/>
                </a:lnTo>
                <a:lnTo>
                  <a:pt x="136" y="282"/>
                </a:lnTo>
                <a:lnTo>
                  <a:pt x="139" y="282"/>
                </a:lnTo>
                <a:lnTo>
                  <a:pt x="136" y="277"/>
                </a:lnTo>
                <a:lnTo>
                  <a:pt x="136" y="274"/>
                </a:lnTo>
                <a:lnTo>
                  <a:pt x="136" y="269"/>
                </a:lnTo>
                <a:lnTo>
                  <a:pt x="133" y="269"/>
                </a:lnTo>
                <a:lnTo>
                  <a:pt x="131" y="269"/>
                </a:lnTo>
                <a:lnTo>
                  <a:pt x="128" y="269"/>
                </a:lnTo>
                <a:lnTo>
                  <a:pt x="120" y="272"/>
                </a:lnTo>
                <a:lnTo>
                  <a:pt x="120" y="269"/>
                </a:lnTo>
                <a:lnTo>
                  <a:pt x="128" y="269"/>
                </a:lnTo>
                <a:lnTo>
                  <a:pt x="133" y="267"/>
                </a:lnTo>
                <a:lnTo>
                  <a:pt x="133" y="264"/>
                </a:lnTo>
                <a:lnTo>
                  <a:pt x="133" y="261"/>
                </a:lnTo>
                <a:lnTo>
                  <a:pt x="131" y="261"/>
                </a:lnTo>
                <a:lnTo>
                  <a:pt x="128" y="261"/>
                </a:lnTo>
                <a:lnTo>
                  <a:pt x="126" y="261"/>
                </a:lnTo>
                <a:lnTo>
                  <a:pt x="115" y="264"/>
                </a:lnTo>
                <a:lnTo>
                  <a:pt x="115" y="261"/>
                </a:lnTo>
                <a:lnTo>
                  <a:pt x="118" y="261"/>
                </a:lnTo>
                <a:lnTo>
                  <a:pt x="120" y="261"/>
                </a:lnTo>
                <a:lnTo>
                  <a:pt x="123" y="261"/>
                </a:lnTo>
                <a:lnTo>
                  <a:pt x="128" y="259"/>
                </a:lnTo>
                <a:lnTo>
                  <a:pt x="133" y="259"/>
                </a:lnTo>
                <a:lnTo>
                  <a:pt x="131" y="251"/>
                </a:lnTo>
                <a:lnTo>
                  <a:pt x="128" y="251"/>
                </a:lnTo>
                <a:lnTo>
                  <a:pt x="115" y="254"/>
                </a:lnTo>
                <a:lnTo>
                  <a:pt x="110" y="256"/>
                </a:lnTo>
                <a:lnTo>
                  <a:pt x="110" y="254"/>
                </a:lnTo>
                <a:lnTo>
                  <a:pt x="115" y="251"/>
                </a:lnTo>
                <a:lnTo>
                  <a:pt x="120" y="251"/>
                </a:lnTo>
                <a:lnTo>
                  <a:pt x="123" y="251"/>
                </a:lnTo>
                <a:lnTo>
                  <a:pt x="126" y="248"/>
                </a:lnTo>
                <a:lnTo>
                  <a:pt x="128" y="248"/>
                </a:lnTo>
                <a:lnTo>
                  <a:pt x="128" y="246"/>
                </a:lnTo>
                <a:lnTo>
                  <a:pt x="126" y="246"/>
                </a:lnTo>
                <a:lnTo>
                  <a:pt x="128" y="246"/>
                </a:lnTo>
                <a:lnTo>
                  <a:pt x="128" y="243"/>
                </a:lnTo>
                <a:lnTo>
                  <a:pt x="128" y="241"/>
                </a:lnTo>
                <a:lnTo>
                  <a:pt x="128" y="235"/>
                </a:lnTo>
                <a:lnTo>
                  <a:pt x="126" y="235"/>
                </a:lnTo>
                <a:lnTo>
                  <a:pt x="123" y="235"/>
                </a:lnTo>
                <a:lnTo>
                  <a:pt x="120" y="235"/>
                </a:lnTo>
                <a:lnTo>
                  <a:pt x="120" y="238"/>
                </a:lnTo>
                <a:lnTo>
                  <a:pt x="118" y="238"/>
                </a:lnTo>
                <a:lnTo>
                  <a:pt x="120" y="235"/>
                </a:lnTo>
                <a:lnTo>
                  <a:pt x="118" y="235"/>
                </a:lnTo>
                <a:lnTo>
                  <a:pt x="112" y="235"/>
                </a:lnTo>
                <a:lnTo>
                  <a:pt x="110" y="235"/>
                </a:lnTo>
                <a:lnTo>
                  <a:pt x="110" y="238"/>
                </a:lnTo>
                <a:lnTo>
                  <a:pt x="102" y="238"/>
                </a:lnTo>
                <a:lnTo>
                  <a:pt x="94" y="238"/>
                </a:lnTo>
                <a:lnTo>
                  <a:pt x="94" y="241"/>
                </a:lnTo>
                <a:lnTo>
                  <a:pt x="92" y="241"/>
                </a:lnTo>
                <a:lnTo>
                  <a:pt x="89" y="241"/>
                </a:lnTo>
                <a:lnTo>
                  <a:pt x="86" y="241"/>
                </a:lnTo>
                <a:lnTo>
                  <a:pt x="81" y="241"/>
                </a:lnTo>
                <a:lnTo>
                  <a:pt x="79" y="241"/>
                </a:lnTo>
                <a:lnTo>
                  <a:pt x="73" y="241"/>
                </a:lnTo>
                <a:lnTo>
                  <a:pt x="71" y="241"/>
                </a:lnTo>
                <a:lnTo>
                  <a:pt x="65" y="243"/>
                </a:lnTo>
                <a:lnTo>
                  <a:pt x="60" y="246"/>
                </a:lnTo>
                <a:lnTo>
                  <a:pt x="58" y="248"/>
                </a:lnTo>
                <a:lnTo>
                  <a:pt x="55" y="248"/>
                </a:lnTo>
                <a:lnTo>
                  <a:pt x="55" y="251"/>
                </a:lnTo>
                <a:lnTo>
                  <a:pt x="55" y="254"/>
                </a:lnTo>
                <a:lnTo>
                  <a:pt x="52" y="254"/>
                </a:lnTo>
                <a:lnTo>
                  <a:pt x="52" y="256"/>
                </a:lnTo>
                <a:lnTo>
                  <a:pt x="47" y="256"/>
                </a:lnTo>
                <a:lnTo>
                  <a:pt x="42" y="256"/>
                </a:lnTo>
                <a:lnTo>
                  <a:pt x="39" y="256"/>
                </a:lnTo>
                <a:lnTo>
                  <a:pt x="32" y="256"/>
                </a:lnTo>
                <a:lnTo>
                  <a:pt x="29" y="256"/>
                </a:lnTo>
                <a:lnTo>
                  <a:pt x="26" y="254"/>
                </a:lnTo>
                <a:lnTo>
                  <a:pt x="24" y="254"/>
                </a:lnTo>
                <a:lnTo>
                  <a:pt x="21" y="251"/>
                </a:lnTo>
                <a:lnTo>
                  <a:pt x="21" y="248"/>
                </a:lnTo>
                <a:lnTo>
                  <a:pt x="21" y="243"/>
                </a:lnTo>
                <a:lnTo>
                  <a:pt x="21" y="241"/>
                </a:lnTo>
                <a:lnTo>
                  <a:pt x="21" y="238"/>
                </a:lnTo>
                <a:lnTo>
                  <a:pt x="21" y="235"/>
                </a:lnTo>
                <a:lnTo>
                  <a:pt x="21" y="233"/>
                </a:lnTo>
                <a:lnTo>
                  <a:pt x="21" y="230"/>
                </a:lnTo>
                <a:lnTo>
                  <a:pt x="21" y="227"/>
                </a:lnTo>
                <a:lnTo>
                  <a:pt x="21" y="225"/>
                </a:lnTo>
                <a:lnTo>
                  <a:pt x="21" y="222"/>
                </a:lnTo>
                <a:lnTo>
                  <a:pt x="24" y="220"/>
                </a:lnTo>
                <a:lnTo>
                  <a:pt x="24" y="217"/>
                </a:lnTo>
                <a:lnTo>
                  <a:pt x="24" y="214"/>
                </a:lnTo>
                <a:lnTo>
                  <a:pt x="24" y="212"/>
                </a:lnTo>
                <a:lnTo>
                  <a:pt x="26" y="212"/>
                </a:lnTo>
                <a:lnTo>
                  <a:pt x="32" y="212"/>
                </a:lnTo>
                <a:lnTo>
                  <a:pt x="45" y="212"/>
                </a:lnTo>
                <a:lnTo>
                  <a:pt x="47" y="207"/>
                </a:lnTo>
                <a:lnTo>
                  <a:pt x="52" y="201"/>
                </a:lnTo>
                <a:lnTo>
                  <a:pt x="55" y="199"/>
                </a:lnTo>
                <a:lnTo>
                  <a:pt x="68" y="180"/>
                </a:lnTo>
                <a:lnTo>
                  <a:pt x="68" y="173"/>
                </a:lnTo>
                <a:lnTo>
                  <a:pt x="68" y="170"/>
                </a:lnTo>
                <a:lnTo>
                  <a:pt x="68" y="141"/>
                </a:lnTo>
                <a:lnTo>
                  <a:pt x="68" y="136"/>
                </a:lnTo>
                <a:lnTo>
                  <a:pt x="68" y="133"/>
                </a:lnTo>
                <a:lnTo>
                  <a:pt x="68" y="120"/>
                </a:lnTo>
                <a:lnTo>
                  <a:pt x="68" y="102"/>
                </a:lnTo>
                <a:lnTo>
                  <a:pt x="68" y="99"/>
                </a:lnTo>
                <a:lnTo>
                  <a:pt x="65" y="97"/>
                </a:lnTo>
                <a:lnTo>
                  <a:pt x="65" y="94"/>
                </a:lnTo>
                <a:lnTo>
                  <a:pt x="63" y="89"/>
                </a:lnTo>
                <a:lnTo>
                  <a:pt x="60" y="89"/>
                </a:lnTo>
                <a:lnTo>
                  <a:pt x="45" y="89"/>
                </a:lnTo>
                <a:lnTo>
                  <a:pt x="42" y="89"/>
                </a:lnTo>
                <a:lnTo>
                  <a:pt x="26" y="89"/>
                </a:lnTo>
                <a:lnTo>
                  <a:pt x="26" y="66"/>
                </a:lnTo>
                <a:lnTo>
                  <a:pt x="26" y="60"/>
                </a:lnTo>
                <a:lnTo>
                  <a:pt x="26" y="52"/>
                </a:lnTo>
                <a:lnTo>
                  <a:pt x="24" y="47"/>
                </a:lnTo>
                <a:lnTo>
                  <a:pt x="19" y="39"/>
                </a:lnTo>
                <a:lnTo>
                  <a:pt x="16" y="37"/>
                </a:lnTo>
                <a:lnTo>
                  <a:pt x="13" y="37"/>
                </a:lnTo>
                <a:lnTo>
                  <a:pt x="5" y="47"/>
                </a:lnTo>
                <a:lnTo>
                  <a:pt x="0" y="45"/>
                </a:lnTo>
                <a:lnTo>
                  <a:pt x="5" y="39"/>
                </a:lnTo>
                <a:lnTo>
                  <a:pt x="5" y="37"/>
                </a:lnTo>
                <a:lnTo>
                  <a:pt x="11" y="34"/>
                </a:lnTo>
                <a:close/>
              </a:path>
            </a:pathLst>
          </a:custGeom>
          <a:noFill/>
          <a:ln w="4763">
            <a:solidFill>
              <a:srgbClr val="6E6E6E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64" name="Freeform 228"/>
          <p:cNvSpPr>
            <a:spLocks noEditPoints="1"/>
          </p:cNvSpPr>
          <p:nvPr/>
        </p:nvSpPr>
        <p:spPr bwMode="auto">
          <a:xfrm>
            <a:off x="1682262" y="2224089"/>
            <a:ext cx="2384181" cy="1554163"/>
          </a:xfrm>
          <a:custGeom>
            <a:avLst/>
            <a:gdLst>
              <a:gd name="T0" fmla="*/ 786 w 1627"/>
              <a:gd name="T1" fmla="*/ 958 h 979"/>
              <a:gd name="T2" fmla="*/ 778 w 1627"/>
              <a:gd name="T3" fmla="*/ 917 h 979"/>
              <a:gd name="T4" fmla="*/ 911 w 1627"/>
              <a:gd name="T5" fmla="*/ 864 h 979"/>
              <a:gd name="T6" fmla="*/ 904 w 1627"/>
              <a:gd name="T7" fmla="*/ 911 h 979"/>
              <a:gd name="T8" fmla="*/ 139 w 1627"/>
              <a:gd name="T9" fmla="*/ 820 h 979"/>
              <a:gd name="T10" fmla="*/ 126 w 1627"/>
              <a:gd name="T11" fmla="*/ 796 h 979"/>
              <a:gd name="T12" fmla="*/ 94 w 1627"/>
              <a:gd name="T13" fmla="*/ 778 h 979"/>
              <a:gd name="T14" fmla="*/ 105 w 1627"/>
              <a:gd name="T15" fmla="*/ 739 h 979"/>
              <a:gd name="T16" fmla="*/ 53 w 1627"/>
              <a:gd name="T17" fmla="*/ 483 h 979"/>
              <a:gd name="T18" fmla="*/ 92 w 1627"/>
              <a:gd name="T19" fmla="*/ 506 h 979"/>
              <a:gd name="T20" fmla="*/ 79 w 1627"/>
              <a:gd name="T21" fmla="*/ 548 h 979"/>
              <a:gd name="T22" fmla="*/ 58 w 1627"/>
              <a:gd name="T23" fmla="*/ 580 h 979"/>
              <a:gd name="T24" fmla="*/ 71 w 1627"/>
              <a:gd name="T25" fmla="*/ 535 h 979"/>
              <a:gd name="T26" fmla="*/ 37 w 1627"/>
              <a:gd name="T27" fmla="*/ 496 h 979"/>
              <a:gd name="T28" fmla="*/ 935 w 1627"/>
              <a:gd name="T29" fmla="*/ 34 h 979"/>
              <a:gd name="T30" fmla="*/ 1000 w 1627"/>
              <a:gd name="T31" fmla="*/ 18 h 979"/>
              <a:gd name="T32" fmla="*/ 1018 w 1627"/>
              <a:gd name="T33" fmla="*/ 57 h 979"/>
              <a:gd name="T34" fmla="*/ 1071 w 1627"/>
              <a:gd name="T35" fmla="*/ 109 h 979"/>
              <a:gd name="T36" fmla="*/ 1624 w 1627"/>
              <a:gd name="T37" fmla="*/ 352 h 979"/>
              <a:gd name="T38" fmla="*/ 1546 w 1627"/>
              <a:gd name="T39" fmla="*/ 449 h 979"/>
              <a:gd name="T40" fmla="*/ 1465 w 1627"/>
              <a:gd name="T41" fmla="*/ 483 h 979"/>
              <a:gd name="T42" fmla="*/ 1389 w 1627"/>
              <a:gd name="T43" fmla="*/ 488 h 979"/>
              <a:gd name="T44" fmla="*/ 1342 w 1627"/>
              <a:gd name="T45" fmla="*/ 506 h 979"/>
              <a:gd name="T46" fmla="*/ 1405 w 1627"/>
              <a:gd name="T47" fmla="*/ 587 h 979"/>
              <a:gd name="T48" fmla="*/ 1345 w 1627"/>
              <a:gd name="T49" fmla="*/ 655 h 979"/>
              <a:gd name="T50" fmla="*/ 1285 w 1627"/>
              <a:gd name="T51" fmla="*/ 718 h 979"/>
              <a:gd name="T52" fmla="*/ 1214 w 1627"/>
              <a:gd name="T53" fmla="*/ 679 h 979"/>
              <a:gd name="T54" fmla="*/ 1167 w 1627"/>
              <a:gd name="T55" fmla="*/ 655 h 979"/>
              <a:gd name="T56" fmla="*/ 1141 w 1627"/>
              <a:gd name="T57" fmla="*/ 627 h 979"/>
              <a:gd name="T58" fmla="*/ 1105 w 1627"/>
              <a:gd name="T59" fmla="*/ 645 h 979"/>
              <a:gd name="T60" fmla="*/ 1081 w 1627"/>
              <a:gd name="T61" fmla="*/ 663 h 979"/>
              <a:gd name="T62" fmla="*/ 1045 w 1627"/>
              <a:gd name="T63" fmla="*/ 637 h 979"/>
              <a:gd name="T64" fmla="*/ 992 w 1627"/>
              <a:gd name="T65" fmla="*/ 624 h 979"/>
              <a:gd name="T66" fmla="*/ 995 w 1627"/>
              <a:gd name="T67" fmla="*/ 606 h 979"/>
              <a:gd name="T68" fmla="*/ 977 w 1627"/>
              <a:gd name="T69" fmla="*/ 603 h 979"/>
              <a:gd name="T70" fmla="*/ 958 w 1627"/>
              <a:gd name="T71" fmla="*/ 556 h 979"/>
              <a:gd name="T72" fmla="*/ 898 w 1627"/>
              <a:gd name="T73" fmla="*/ 520 h 979"/>
              <a:gd name="T74" fmla="*/ 875 w 1627"/>
              <a:gd name="T75" fmla="*/ 501 h 979"/>
              <a:gd name="T76" fmla="*/ 846 w 1627"/>
              <a:gd name="T77" fmla="*/ 488 h 979"/>
              <a:gd name="T78" fmla="*/ 823 w 1627"/>
              <a:gd name="T79" fmla="*/ 577 h 979"/>
              <a:gd name="T80" fmla="*/ 731 w 1627"/>
              <a:gd name="T81" fmla="*/ 561 h 979"/>
              <a:gd name="T82" fmla="*/ 679 w 1627"/>
              <a:gd name="T83" fmla="*/ 569 h 979"/>
              <a:gd name="T84" fmla="*/ 627 w 1627"/>
              <a:gd name="T85" fmla="*/ 621 h 979"/>
              <a:gd name="T86" fmla="*/ 593 w 1627"/>
              <a:gd name="T87" fmla="*/ 666 h 979"/>
              <a:gd name="T88" fmla="*/ 536 w 1627"/>
              <a:gd name="T89" fmla="*/ 674 h 979"/>
              <a:gd name="T90" fmla="*/ 442 w 1627"/>
              <a:gd name="T91" fmla="*/ 614 h 979"/>
              <a:gd name="T92" fmla="*/ 371 w 1627"/>
              <a:gd name="T93" fmla="*/ 559 h 979"/>
              <a:gd name="T94" fmla="*/ 345 w 1627"/>
              <a:gd name="T95" fmla="*/ 533 h 979"/>
              <a:gd name="T96" fmla="*/ 382 w 1627"/>
              <a:gd name="T97" fmla="*/ 496 h 979"/>
              <a:gd name="T98" fmla="*/ 395 w 1627"/>
              <a:gd name="T99" fmla="*/ 431 h 979"/>
              <a:gd name="T100" fmla="*/ 368 w 1627"/>
              <a:gd name="T101" fmla="*/ 389 h 979"/>
              <a:gd name="T102" fmla="*/ 337 w 1627"/>
              <a:gd name="T103" fmla="*/ 347 h 979"/>
              <a:gd name="T104" fmla="*/ 345 w 1627"/>
              <a:gd name="T105" fmla="*/ 308 h 979"/>
              <a:gd name="T106" fmla="*/ 280 w 1627"/>
              <a:gd name="T107" fmla="*/ 271 h 979"/>
              <a:gd name="T108" fmla="*/ 235 w 1627"/>
              <a:gd name="T109" fmla="*/ 258 h 979"/>
              <a:gd name="T110" fmla="*/ 254 w 1627"/>
              <a:gd name="T111" fmla="*/ 217 h 979"/>
              <a:gd name="T112" fmla="*/ 337 w 1627"/>
              <a:gd name="T113" fmla="*/ 141 h 979"/>
              <a:gd name="T114" fmla="*/ 405 w 1627"/>
              <a:gd name="T115" fmla="*/ 96 h 979"/>
              <a:gd name="T116" fmla="*/ 452 w 1627"/>
              <a:gd name="T117" fmla="*/ 125 h 979"/>
              <a:gd name="T118" fmla="*/ 465 w 1627"/>
              <a:gd name="T119" fmla="*/ 96 h 979"/>
              <a:gd name="T120" fmla="*/ 580 w 1627"/>
              <a:gd name="T121" fmla="*/ 99 h 979"/>
              <a:gd name="T122" fmla="*/ 627 w 1627"/>
              <a:gd name="T123" fmla="*/ 47 h 9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627" h="979">
                <a:moveTo>
                  <a:pt x="885" y="971"/>
                </a:moveTo>
                <a:lnTo>
                  <a:pt x="888" y="971"/>
                </a:lnTo>
                <a:lnTo>
                  <a:pt x="888" y="974"/>
                </a:lnTo>
                <a:lnTo>
                  <a:pt x="888" y="977"/>
                </a:lnTo>
                <a:lnTo>
                  <a:pt x="888" y="979"/>
                </a:lnTo>
                <a:lnTo>
                  <a:pt x="888" y="977"/>
                </a:lnTo>
                <a:lnTo>
                  <a:pt x="891" y="977"/>
                </a:lnTo>
                <a:lnTo>
                  <a:pt x="891" y="979"/>
                </a:lnTo>
                <a:lnTo>
                  <a:pt x="888" y="979"/>
                </a:lnTo>
                <a:lnTo>
                  <a:pt x="885" y="979"/>
                </a:lnTo>
                <a:lnTo>
                  <a:pt x="885" y="977"/>
                </a:lnTo>
                <a:lnTo>
                  <a:pt x="883" y="977"/>
                </a:lnTo>
                <a:lnTo>
                  <a:pt x="883" y="974"/>
                </a:lnTo>
                <a:lnTo>
                  <a:pt x="883" y="971"/>
                </a:lnTo>
                <a:lnTo>
                  <a:pt x="885" y="971"/>
                </a:lnTo>
                <a:close/>
                <a:moveTo>
                  <a:pt x="797" y="932"/>
                </a:moveTo>
                <a:lnTo>
                  <a:pt x="799" y="932"/>
                </a:lnTo>
                <a:lnTo>
                  <a:pt x="802" y="932"/>
                </a:lnTo>
                <a:lnTo>
                  <a:pt x="802" y="935"/>
                </a:lnTo>
                <a:lnTo>
                  <a:pt x="804" y="935"/>
                </a:lnTo>
                <a:lnTo>
                  <a:pt x="804" y="937"/>
                </a:lnTo>
                <a:lnTo>
                  <a:pt x="802" y="937"/>
                </a:lnTo>
                <a:lnTo>
                  <a:pt x="802" y="940"/>
                </a:lnTo>
                <a:lnTo>
                  <a:pt x="802" y="943"/>
                </a:lnTo>
                <a:lnTo>
                  <a:pt x="799" y="943"/>
                </a:lnTo>
                <a:lnTo>
                  <a:pt x="799" y="945"/>
                </a:lnTo>
                <a:lnTo>
                  <a:pt x="797" y="948"/>
                </a:lnTo>
                <a:lnTo>
                  <a:pt x="797" y="950"/>
                </a:lnTo>
                <a:lnTo>
                  <a:pt x="794" y="950"/>
                </a:lnTo>
                <a:lnTo>
                  <a:pt x="791" y="953"/>
                </a:lnTo>
                <a:lnTo>
                  <a:pt x="789" y="953"/>
                </a:lnTo>
                <a:lnTo>
                  <a:pt x="789" y="956"/>
                </a:lnTo>
                <a:lnTo>
                  <a:pt x="789" y="958"/>
                </a:lnTo>
                <a:lnTo>
                  <a:pt x="786" y="958"/>
                </a:lnTo>
                <a:lnTo>
                  <a:pt x="786" y="961"/>
                </a:lnTo>
                <a:lnTo>
                  <a:pt x="784" y="961"/>
                </a:lnTo>
                <a:lnTo>
                  <a:pt x="781" y="961"/>
                </a:lnTo>
                <a:lnTo>
                  <a:pt x="781" y="958"/>
                </a:lnTo>
                <a:lnTo>
                  <a:pt x="778" y="958"/>
                </a:lnTo>
                <a:lnTo>
                  <a:pt x="776" y="958"/>
                </a:lnTo>
                <a:lnTo>
                  <a:pt x="776" y="956"/>
                </a:lnTo>
                <a:lnTo>
                  <a:pt x="773" y="956"/>
                </a:lnTo>
                <a:lnTo>
                  <a:pt x="770" y="956"/>
                </a:lnTo>
                <a:lnTo>
                  <a:pt x="770" y="953"/>
                </a:lnTo>
                <a:lnTo>
                  <a:pt x="770" y="950"/>
                </a:lnTo>
                <a:lnTo>
                  <a:pt x="768" y="948"/>
                </a:lnTo>
                <a:lnTo>
                  <a:pt x="768" y="945"/>
                </a:lnTo>
                <a:lnTo>
                  <a:pt x="768" y="943"/>
                </a:lnTo>
                <a:lnTo>
                  <a:pt x="768" y="940"/>
                </a:lnTo>
                <a:lnTo>
                  <a:pt x="768" y="937"/>
                </a:lnTo>
                <a:lnTo>
                  <a:pt x="768" y="935"/>
                </a:lnTo>
                <a:lnTo>
                  <a:pt x="770" y="935"/>
                </a:lnTo>
                <a:lnTo>
                  <a:pt x="770" y="932"/>
                </a:lnTo>
                <a:lnTo>
                  <a:pt x="770" y="930"/>
                </a:lnTo>
                <a:lnTo>
                  <a:pt x="770" y="927"/>
                </a:lnTo>
                <a:lnTo>
                  <a:pt x="770" y="924"/>
                </a:lnTo>
                <a:lnTo>
                  <a:pt x="770" y="922"/>
                </a:lnTo>
                <a:lnTo>
                  <a:pt x="770" y="919"/>
                </a:lnTo>
                <a:lnTo>
                  <a:pt x="770" y="917"/>
                </a:lnTo>
                <a:lnTo>
                  <a:pt x="773" y="917"/>
                </a:lnTo>
                <a:lnTo>
                  <a:pt x="773" y="914"/>
                </a:lnTo>
                <a:lnTo>
                  <a:pt x="776" y="914"/>
                </a:lnTo>
                <a:lnTo>
                  <a:pt x="776" y="911"/>
                </a:lnTo>
                <a:lnTo>
                  <a:pt x="778" y="911"/>
                </a:lnTo>
                <a:lnTo>
                  <a:pt x="781" y="911"/>
                </a:lnTo>
                <a:lnTo>
                  <a:pt x="781" y="914"/>
                </a:lnTo>
                <a:lnTo>
                  <a:pt x="778" y="914"/>
                </a:lnTo>
                <a:lnTo>
                  <a:pt x="778" y="917"/>
                </a:lnTo>
                <a:lnTo>
                  <a:pt x="778" y="919"/>
                </a:lnTo>
                <a:lnTo>
                  <a:pt x="778" y="922"/>
                </a:lnTo>
                <a:lnTo>
                  <a:pt x="781" y="922"/>
                </a:lnTo>
                <a:lnTo>
                  <a:pt x="781" y="924"/>
                </a:lnTo>
                <a:lnTo>
                  <a:pt x="781" y="927"/>
                </a:lnTo>
                <a:lnTo>
                  <a:pt x="784" y="927"/>
                </a:lnTo>
                <a:lnTo>
                  <a:pt x="786" y="930"/>
                </a:lnTo>
                <a:lnTo>
                  <a:pt x="789" y="932"/>
                </a:lnTo>
                <a:lnTo>
                  <a:pt x="791" y="932"/>
                </a:lnTo>
                <a:lnTo>
                  <a:pt x="794" y="932"/>
                </a:lnTo>
                <a:lnTo>
                  <a:pt x="797" y="932"/>
                </a:lnTo>
                <a:close/>
                <a:moveTo>
                  <a:pt x="904" y="911"/>
                </a:moveTo>
                <a:lnTo>
                  <a:pt x="901" y="914"/>
                </a:lnTo>
                <a:lnTo>
                  <a:pt x="898" y="911"/>
                </a:lnTo>
                <a:lnTo>
                  <a:pt x="898" y="909"/>
                </a:lnTo>
                <a:lnTo>
                  <a:pt x="898" y="906"/>
                </a:lnTo>
                <a:lnTo>
                  <a:pt x="898" y="903"/>
                </a:lnTo>
                <a:lnTo>
                  <a:pt x="898" y="901"/>
                </a:lnTo>
                <a:lnTo>
                  <a:pt x="898" y="898"/>
                </a:lnTo>
                <a:lnTo>
                  <a:pt x="898" y="896"/>
                </a:lnTo>
                <a:lnTo>
                  <a:pt x="901" y="893"/>
                </a:lnTo>
                <a:lnTo>
                  <a:pt x="901" y="890"/>
                </a:lnTo>
                <a:lnTo>
                  <a:pt x="901" y="888"/>
                </a:lnTo>
                <a:lnTo>
                  <a:pt x="904" y="885"/>
                </a:lnTo>
                <a:lnTo>
                  <a:pt x="904" y="883"/>
                </a:lnTo>
                <a:lnTo>
                  <a:pt x="904" y="880"/>
                </a:lnTo>
                <a:lnTo>
                  <a:pt x="906" y="877"/>
                </a:lnTo>
                <a:lnTo>
                  <a:pt x="906" y="875"/>
                </a:lnTo>
                <a:lnTo>
                  <a:pt x="906" y="872"/>
                </a:lnTo>
                <a:lnTo>
                  <a:pt x="909" y="872"/>
                </a:lnTo>
                <a:lnTo>
                  <a:pt x="909" y="870"/>
                </a:lnTo>
                <a:lnTo>
                  <a:pt x="909" y="867"/>
                </a:lnTo>
                <a:lnTo>
                  <a:pt x="911" y="867"/>
                </a:lnTo>
                <a:lnTo>
                  <a:pt x="911" y="864"/>
                </a:lnTo>
                <a:lnTo>
                  <a:pt x="911" y="862"/>
                </a:lnTo>
                <a:lnTo>
                  <a:pt x="914" y="862"/>
                </a:lnTo>
                <a:lnTo>
                  <a:pt x="914" y="859"/>
                </a:lnTo>
                <a:lnTo>
                  <a:pt x="914" y="856"/>
                </a:lnTo>
                <a:lnTo>
                  <a:pt x="917" y="856"/>
                </a:lnTo>
                <a:lnTo>
                  <a:pt x="919" y="856"/>
                </a:lnTo>
                <a:lnTo>
                  <a:pt x="919" y="854"/>
                </a:lnTo>
                <a:lnTo>
                  <a:pt x="922" y="854"/>
                </a:lnTo>
                <a:lnTo>
                  <a:pt x="924" y="851"/>
                </a:lnTo>
                <a:lnTo>
                  <a:pt x="924" y="854"/>
                </a:lnTo>
                <a:lnTo>
                  <a:pt x="924" y="856"/>
                </a:lnTo>
                <a:lnTo>
                  <a:pt x="927" y="859"/>
                </a:lnTo>
                <a:lnTo>
                  <a:pt x="927" y="862"/>
                </a:lnTo>
                <a:lnTo>
                  <a:pt x="927" y="864"/>
                </a:lnTo>
                <a:lnTo>
                  <a:pt x="927" y="867"/>
                </a:lnTo>
                <a:lnTo>
                  <a:pt x="927" y="870"/>
                </a:lnTo>
                <a:lnTo>
                  <a:pt x="927" y="872"/>
                </a:lnTo>
                <a:lnTo>
                  <a:pt x="924" y="872"/>
                </a:lnTo>
                <a:lnTo>
                  <a:pt x="924" y="875"/>
                </a:lnTo>
                <a:lnTo>
                  <a:pt x="924" y="877"/>
                </a:lnTo>
                <a:lnTo>
                  <a:pt x="922" y="877"/>
                </a:lnTo>
                <a:lnTo>
                  <a:pt x="922" y="880"/>
                </a:lnTo>
                <a:lnTo>
                  <a:pt x="922" y="883"/>
                </a:lnTo>
                <a:lnTo>
                  <a:pt x="919" y="885"/>
                </a:lnTo>
                <a:lnTo>
                  <a:pt x="919" y="888"/>
                </a:lnTo>
                <a:lnTo>
                  <a:pt x="919" y="890"/>
                </a:lnTo>
                <a:lnTo>
                  <a:pt x="917" y="893"/>
                </a:lnTo>
                <a:lnTo>
                  <a:pt x="914" y="896"/>
                </a:lnTo>
                <a:lnTo>
                  <a:pt x="914" y="898"/>
                </a:lnTo>
                <a:lnTo>
                  <a:pt x="911" y="901"/>
                </a:lnTo>
                <a:lnTo>
                  <a:pt x="909" y="903"/>
                </a:lnTo>
                <a:lnTo>
                  <a:pt x="906" y="906"/>
                </a:lnTo>
                <a:lnTo>
                  <a:pt x="906" y="909"/>
                </a:lnTo>
                <a:lnTo>
                  <a:pt x="904" y="911"/>
                </a:lnTo>
                <a:close/>
                <a:moveTo>
                  <a:pt x="141" y="841"/>
                </a:moveTo>
                <a:lnTo>
                  <a:pt x="141" y="843"/>
                </a:lnTo>
                <a:lnTo>
                  <a:pt x="141" y="846"/>
                </a:lnTo>
                <a:lnTo>
                  <a:pt x="144" y="846"/>
                </a:lnTo>
                <a:lnTo>
                  <a:pt x="141" y="846"/>
                </a:lnTo>
                <a:lnTo>
                  <a:pt x="139" y="846"/>
                </a:lnTo>
                <a:lnTo>
                  <a:pt x="139" y="849"/>
                </a:lnTo>
                <a:lnTo>
                  <a:pt x="139" y="846"/>
                </a:lnTo>
                <a:lnTo>
                  <a:pt x="139" y="849"/>
                </a:lnTo>
                <a:lnTo>
                  <a:pt x="136" y="849"/>
                </a:lnTo>
                <a:lnTo>
                  <a:pt x="136" y="846"/>
                </a:lnTo>
                <a:lnTo>
                  <a:pt x="136" y="843"/>
                </a:lnTo>
                <a:lnTo>
                  <a:pt x="136" y="841"/>
                </a:lnTo>
                <a:lnTo>
                  <a:pt x="139" y="841"/>
                </a:lnTo>
                <a:lnTo>
                  <a:pt x="141" y="841"/>
                </a:lnTo>
                <a:close/>
                <a:moveTo>
                  <a:pt x="141" y="796"/>
                </a:moveTo>
                <a:lnTo>
                  <a:pt x="141" y="799"/>
                </a:lnTo>
                <a:lnTo>
                  <a:pt x="144" y="799"/>
                </a:lnTo>
                <a:lnTo>
                  <a:pt x="147" y="799"/>
                </a:lnTo>
                <a:lnTo>
                  <a:pt x="147" y="802"/>
                </a:lnTo>
                <a:lnTo>
                  <a:pt x="149" y="802"/>
                </a:lnTo>
                <a:lnTo>
                  <a:pt x="149" y="804"/>
                </a:lnTo>
                <a:lnTo>
                  <a:pt x="149" y="802"/>
                </a:lnTo>
                <a:lnTo>
                  <a:pt x="149" y="804"/>
                </a:lnTo>
                <a:lnTo>
                  <a:pt x="147" y="804"/>
                </a:lnTo>
                <a:lnTo>
                  <a:pt x="147" y="807"/>
                </a:lnTo>
                <a:lnTo>
                  <a:pt x="144" y="807"/>
                </a:lnTo>
                <a:lnTo>
                  <a:pt x="144" y="809"/>
                </a:lnTo>
                <a:lnTo>
                  <a:pt x="144" y="812"/>
                </a:lnTo>
                <a:lnTo>
                  <a:pt x="141" y="812"/>
                </a:lnTo>
                <a:lnTo>
                  <a:pt x="139" y="812"/>
                </a:lnTo>
                <a:lnTo>
                  <a:pt x="139" y="815"/>
                </a:lnTo>
                <a:lnTo>
                  <a:pt x="139" y="817"/>
                </a:lnTo>
                <a:lnTo>
                  <a:pt x="139" y="820"/>
                </a:lnTo>
                <a:lnTo>
                  <a:pt x="139" y="823"/>
                </a:lnTo>
                <a:lnTo>
                  <a:pt x="139" y="825"/>
                </a:lnTo>
                <a:lnTo>
                  <a:pt x="141" y="825"/>
                </a:lnTo>
                <a:lnTo>
                  <a:pt x="141" y="828"/>
                </a:lnTo>
                <a:lnTo>
                  <a:pt x="139" y="828"/>
                </a:lnTo>
                <a:lnTo>
                  <a:pt x="139" y="830"/>
                </a:lnTo>
                <a:lnTo>
                  <a:pt x="139" y="833"/>
                </a:lnTo>
                <a:lnTo>
                  <a:pt x="139" y="836"/>
                </a:lnTo>
                <a:lnTo>
                  <a:pt x="136" y="836"/>
                </a:lnTo>
                <a:lnTo>
                  <a:pt x="136" y="833"/>
                </a:lnTo>
                <a:lnTo>
                  <a:pt x="134" y="833"/>
                </a:lnTo>
                <a:lnTo>
                  <a:pt x="134" y="830"/>
                </a:lnTo>
                <a:lnTo>
                  <a:pt x="134" y="828"/>
                </a:lnTo>
                <a:lnTo>
                  <a:pt x="131" y="828"/>
                </a:lnTo>
                <a:lnTo>
                  <a:pt x="131" y="825"/>
                </a:lnTo>
                <a:lnTo>
                  <a:pt x="128" y="825"/>
                </a:lnTo>
                <a:lnTo>
                  <a:pt x="128" y="823"/>
                </a:lnTo>
                <a:lnTo>
                  <a:pt x="128" y="820"/>
                </a:lnTo>
                <a:lnTo>
                  <a:pt x="128" y="817"/>
                </a:lnTo>
                <a:lnTo>
                  <a:pt x="128" y="815"/>
                </a:lnTo>
                <a:lnTo>
                  <a:pt x="128" y="812"/>
                </a:lnTo>
                <a:lnTo>
                  <a:pt x="126" y="812"/>
                </a:lnTo>
                <a:lnTo>
                  <a:pt x="126" y="809"/>
                </a:lnTo>
                <a:lnTo>
                  <a:pt x="126" y="807"/>
                </a:lnTo>
                <a:lnTo>
                  <a:pt x="126" y="804"/>
                </a:lnTo>
                <a:lnTo>
                  <a:pt x="123" y="804"/>
                </a:lnTo>
                <a:lnTo>
                  <a:pt x="123" y="802"/>
                </a:lnTo>
                <a:lnTo>
                  <a:pt x="123" y="799"/>
                </a:lnTo>
                <a:lnTo>
                  <a:pt x="121" y="799"/>
                </a:lnTo>
                <a:lnTo>
                  <a:pt x="121" y="796"/>
                </a:lnTo>
                <a:lnTo>
                  <a:pt x="121" y="794"/>
                </a:lnTo>
                <a:lnTo>
                  <a:pt x="121" y="796"/>
                </a:lnTo>
                <a:lnTo>
                  <a:pt x="123" y="796"/>
                </a:lnTo>
                <a:lnTo>
                  <a:pt x="126" y="796"/>
                </a:lnTo>
                <a:lnTo>
                  <a:pt x="128" y="796"/>
                </a:lnTo>
                <a:lnTo>
                  <a:pt x="131" y="796"/>
                </a:lnTo>
                <a:lnTo>
                  <a:pt x="134" y="796"/>
                </a:lnTo>
                <a:lnTo>
                  <a:pt x="136" y="796"/>
                </a:lnTo>
                <a:lnTo>
                  <a:pt x="139" y="796"/>
                </a:lnTo>
                <a:lnTo>
                  <a:pt x="139" y="794"/>
                </a:lnTo>
                <a:lnTo>
                  <a:pt x="141" y="794"/>
                </a:lnTo>
                <a:lnTo>
                  <a:pt x="141" y="796"/>
                </a:lnTo>
                <a:close/>
                <a:moveTo>
                  <a:pt x="113" y="789"/>
                </a:moveTo>
                <a:lnTo>
                  <a:pt x="110" y="789"/>
                </a:lnTo>
                <a:lnTo>
                  <a:pt x="107" y="789"/>
                </a:lnTo>
                <a:lnTo>
                  <a:pt x="105" y="789"/>
                </a:lnTo>
                <a:lnTo>
                  <a:pt x="105" y="791"/>
                </a:lnTo>
                <a:lnTo>
                  <a:pt x="102" y="791"/>
                </a:lnTo>
                <a:lnTo>
                  <a:pt x="102" y="789"/>
                </a:lnTo>
                <a:lnTo>
                  <a:pt x="102" y="786"/>
                </a:lnTo>
                <a:lnTo>
                  <a:pt x="102" y="783"/>
                </a:lnTo>
                <a:lnTo>
                  <a:pt x="105" y="783"/>
                </a:lnTo>
                <a:lnTo>
                  <a:pt x="105" y="781"/>
                </a:lnTo>
                <a:lnTo>
                  <a:pt x="102" y="781"/>
                </a:lnTo>
                <a:lnTo>
                  <a:pt x="102" y="778"/>
                </a:lnTo>
                <a:lnTo>
                  <a:pt x="105" y="778"/>
                </a:lnTo>
                <a:lnTo>
                  <a:pt x="107" y="778"/>
                </a:lnTo>
                <a:lnTo>
                  <a:pt x="107" y="781"/>
                </a:lnTo>
                <a:lnTo>
                  <a:pt x="110" y="781"/>
                </a:lnTo>
                <a:lnTo>
                  <a:pt x="110" y="783"/>
                </a:lnTo>
                <a:lnTo>
                  <a:pt x="110" y="786"/>
                </a:lnTo>
                <a:lnTo>
                  <a:pt x="113" y="786"/>
                </a:lnTo>
                <a:lnTo>
                  <a:pt x="113" y="789"/>
                </a:lnTo>
                <a:close/>
                <a:moveTo>
                  <a:pt x="97" y="775"/>
                </a:moveTo>
                <a:lnTo>
                  <a:pt x="97" y="778"/>
                </a:lnTo>
                <a:lnTo>
                  <a:pt x="94" y="778"/>
                </a:lnTo>
                <a:lnTo>
                  <a:pt x="94" y="781"/>
                </a:lnTo>
                <a:lnTo>
                  <a:pt x="94" y="778"/>
                </a:lnTo>
                <a:lnTo>
                  <a:pt x="94" y="775"/>
                </a:lnTo>
                <a:lnTo>
                  <a:pt x="97" y="775"/>
                </a:lnTo>
                <a:close/>
                <a:moveTo>
                  <a:pt x="115" y="731"/>
                </a:moveTo>
                <a:lnTo>
                  <a:pt x="115" y="734"/>
                </a:lnTo>
                <a:lnTo>
                  <a:pt x="118" y="734"/>
                </a:lnTo>
                <a:lnTo>
                  <a:pt x="121" y="734"/>
                </a:lnTo>
                <a:lnTo>
                  <a:pt x="121" y="736"/>
                </a:lnTo>
                <a:lnTo>
                  <a:pt x="121" y="739"/>
                </a:lnTo>
                <a:lnTo>
                  <a:pt x="121" y="742"/>
                </a:lnTo>
                <a:lnTo>
                  <a:pt x="121" y="744"/>
                </a:lnTo>
                <a:lnTo>
                  <a:pt x="118" y="744"/>
                </a:lnTo>
                <a:lnTo>
                  <a:pt x="118" y="747"/>
                </a:lnTo>
                <a:lnTo>
                  <a:pt x="118" y="744"/>
                </a:lnTo>
                <a:lnTo>
                  <a:pt x="118" y="747"/>
                </a:lnTo>
                <a:lnTo>
                  <a:pt x="115" y="747"/>
                </a:lnTo>
                <a:lnTo>
                  <a:pt x="115" y="749"/>
                </a:lnTo>
                <a:lnTo>
                  <a:pt x="113" y="749"/>
                </a:lnTo>
                <a:lnTo>
                  <a:pt x="113" y="752"/>
                </a:lnTo>
                <a:lnTo>
                  <a:pt x="110" y="752"/>
                </a:lnTo>
                <a:lnTo>
                  <a:pt x="110" y="755"/>
                </a:lnTo>
                <a:lnTo>
                  <a:pt x="107" y="755"/>
                </a:lnTo>
                <a:lnTo>
                  <a:pt x="105" y="755"/>
                </a:lnTo>
                <a:lnTo>
                  <a:pt x="102" y="755"/>
                </a:lnTo>
                <a:lnTo>
                  <a:pt x="100" y="755"/>
                </a:lnTo>
                <a:lnTo>
                  <a:pt x="100" y="752"/>
                </a:lnTo>
                <a:lnTo>
                  <a:pt x="100" y="749"/>
                </a:lnTo>
                <a:lnTo>
                  <a:pt x="97" y="749"/>
                </a:lnTo>
                <a:lnTo>
                  <a:pt x="97" y="747"/>
                </a:lnTo>
                <a:lnTo>
                  <a:pt x="97" y="744"/>
                </a:lnTo>
                <a:lnTo>
                  <a:pt x="100" y="744"/>
                </a:lnTo>
                <a:lnTo>
                  <a:pt x="100" y="742"/>
                </a:lnTo>
                <a:lnTo>
                  <a:pt x="102" y="742"/>
                </a:lnTo>
                <a:lnTo>
                  <a:pt x="102" y="739"/>
                </a:lnTo>
                <a:lnTo>
                  <a:pt x="105" y="739"/>
                </a:lnTo>
                <a:lnTo>
                  <a:pt x="105" y="736"/>
                </a:lnTo>
                <a:lnTo>
                  <a:pt x="105" y="734"/>
                </a:lnTo>
                <a:lnTo>
                  <a:pt x="107" y="734"/>
                </a:lnTo>
                <a:lnTo>
                  <a:pt x="110" y="734"/>
                </a:lnTo>
                <a:lnTo>
                  <a:pt x="110" y="731"/>
                </a:lnTo>
                <a:lnTo>
                  <a:pt x="113" y="731"/>
                </a:lnTo>
                <a:lnTo>
                  <a:pt x="115" y="731"/>
                </a:lnTo>
                <a:close/>
                <a:moveTo>
                  <a:pt x="3" y="705"/>
                </a:moveTo>
                <a:lnTo>
                  <a:pt x="6" y="705"/>
                </a:lnTo>
                <a:lnTo>
                  <a:pt x="6" y="708"/>
                </a:lnTo>
                <a:lnTo>
                  <a:pt x="8" y="708"/>
                </a:lnTo>
                <a:lnTo>
                  <a:pt x="6" y="708"/>
                </a:lnTo>
                <a:lnTo>
                  <a:pt x="6" y="710"/>
                </a:lnTo>
                <a:lnTo>
                  <a:pt x="3" y="710"/>
                </a:lnTo>
                <a:lnTo>
                  <a:pt x="3" y="708"/>
                </a:lnTo>
                <a:lnTo>
                  <a:pt x="3" y="705"/>
                </a:lnTo>
                <a:close/>
                <a:moveTo>
                  <a:pt x="0" y="702"/>
                </a:moveTo>
                <a:lnTo>
                  <a:pt x="3" y="702"/>
                </a:lnTo>
                <a:lnTo>
                  <a:pt x="3" y="705"/>
                </a:lnTo>
                <a:lnTo>
                  <a:pt x="0" y="705"/>
                </a:lnTo>
                <a:lnTo>
                  <a:pt x="0" y="702"/>
                </a:lnTo>
                <a:close/>
                <a:moveTo>
                  <a:pt x="32" y="473"/>
                </a:moveTo>
                <a:lnTo>
                  <a:pt x="34" y="473"/>
                </a:lnTo>
                <a:lnTo>
                  <a:pt x="34" y="475"/>
                </a:lnTo>
                <a:lnTo>
                  <a:pt x="37" y="475"/>
                </a:lnTo>
                <a:lnTo>
                  <a:pt x="40" y="475"/>
                </a:lnTo>
                <a:lnTo>
                  <a:pt x="42" y="475"/>
                </a:lnTo>
                <a:lnTo>
                  <a:pt x="42" y="473"/>
                </a:lnTo>
                <a:lnTo>
                  <a:pt x="45" y="475"/>
                </a:lnTo>
                <a:lnTo>
                  <a:pt x="47" y="475"/>
                </a:lnTo>
                <a:lnTo>
                  <a:pt x="50" y="475"/>
                </a:lnTo>
                <a:lnTo>
                  <a:pt x="50" y="478"/>
                </a:lnTo>
                <a:lnTo>
                  <a:pt x="53" y="480"/>
                </a:lnTo>
                <a:lnTo>
                  <a:pt x="53" y="483"/>
                </a:lnTo>
                <a:lnTo>
                  <a:pt x="53" y="486"/>
                </a:lnTo>
                <a:lnTo>
                  <a:pt x="55" y="486"/>
                </a:lnTo>
                <a:lnTo>
                  <a:pt x="55" y="488"/>
                </a:lnTo>
                <a:lnTo>
                  <a:pt x="58" y="488"/>
                </a:lnTo>
                <a:lnTo>
                  <a:pt x="60" y="488"/>
                </a:lnTo>
                <a:lnTo>
                  <a:pt x="60" y="486"/>
                </a:lnTo>
                <a:lnTo>
                  <a:pt x="63" y="486"/>
                </a:lnTo>
                <a:lnTo>
                  <a:pt x="66" y="486"/>
                </a:lnTo>
                <a:lnTo>
                  <a:pt x="68" y="486"/>
                </a:lnTo>
                <a:lnTo>
                  <a:pt x="68" y="483"/>
                </a:lnTo>
                <a:lnTo>
                  <a:pt x="68" y="486"/>
                </a:lnTo>
                <a:lnTo>
                  <a:pt x="68" y="483"/>
                </a:lnTo>
                <a:lnTo>
                  <a:pt x="68" y="486"/>
                </a:lnTo>
                <a:lnTo>
                  <a:pt x="71" y="486"/>
                </a:lnTo>
                <a:lnTo>
                  <a:pt x="74" y="486"/>
                </a:lnTo>
                <a:lnTo>
                  <a:pt x="74" y="488"/>
                </a:lnTo>
                <a:lnTo>
                  <a:pt x="76" y="488"/>
                </a:lnTo>
                <a:lnTo>
                  <a:pt x="76" y="491"/>
                </a:lnTo>
                <a:lnTo>
                  <a:pt x="79" y="491"/>
                </a:lnTo>
                <a:lnTo>
                  <a:pt x="79" y="488"/>
                </a:lnTo>
                <a:lnTo>
                  <a:pt x="81" y="488"/>
                </a:lnTo>
                <a:lnTo>
                  <a:pt x="84" y="488"/>
                </a:lnTo>
                <a:lnTo>
                  <a:pt x="87" y="488"/>
                </a:lnTo>
                <a:lnTo>
                  <a:pt x="87" y="491"/>
                </a:lnTo>
                <a:lnTo>
                  <a:pt x="89" y="491"/>
                </a:lnTo>
                <a:lnTo>
                  <a:pt x="89" y="493"/>
                </a:lnTo>
                <a:lnTo>
                  <a:pt x="92" y="493"/>
                </a:lnTo>
                <a:lnTo>
                  <a:pt x="92" y="496"/>
                </a:lnTo>
                <a:lnTo>
                  <a:pt x="92" y="499"/>
                </a:lnTo>
                <a:lnTo>
                  <a:pt x="94" y="499"/>
                </a:lnTo>
                <a:lnTo>
                  <a:pt x="92" y="499"/>
                </a:lnTo>
                <a:lnTo>
                  <a:pt x="92" y="501"/>
                </a:lnTo>
                <a:lnTo>
                  <a:pt x="92" y="504"/>
                </a:lnTo>
                <a:lnTo>
                  <a:pt x="92" y="506"/>
                </a:lnTo>
                <a:lnTo>
                  <a:pt x="89" y="506"/>
                </a:lnTo>
                <a:lnTo>
                  <a:pt x="89" y="509"/>
                </a:lnTo>
                <a:lnTo>
                  <a:pt x="89" y="512"/>
                </a:lnTo>
                <a:lnTo>
                  <a:pt x="89" y="509"/>
                </a:lnTo>
                <a:lnTo>
                  <a:pt x="87" y="509"/>
                </a:lnTo>
                <a:lnTo>
                  <a:pt x="87" y="512"/>
                </a:lnTo>
                <a:lnTo>
                  <a:pt x="84" y="512"/>
                </a:lnTo>
                <a:lnTo>
                  <a:pt x="81" y="512"/>
                </a:lnTo>
                <a:lnTo>
                  <a:pt x="81" y="514"/>
                </a:lnTo>
                <a:lnTo>
                  <a:pt x="79" y="517"/>
                </a:lnTo>
                <a:lnTo>
                  <a:pt x="81" y="517"/>
                </a:lnTo>
                <a:lnTo>
                  <a:pt x="81" y="520"/>
                </a:lnTo>
                <a:lnTo>
                  <a:pt x="81" y="517"/>
                </a:lnTo>
                <a:lnTo>
                  <a:pt x="81" y="520"/>
                </a:lnTo>
                <a:lnTo>
                  <a:pt x="84" y="520"/>
                </a:lnTo>
                <a:lnTo>
                  <a:pt x="84" y="522"/>
                </a:lnTo>
                <a:lnTo>
                  <a:pt x="87" y="522"/>
                </a:lnTo>
                <a:lnTo>
                  <a:pt x="87" y="525"/>
                </a:lnTo>
                <a:lnTo>
                  <a:pt x="87" y="527"/>
                </a:lnTo>
                <a:lnTo>
                  <a:pt x="84" y="527"/>
                </a:lnTo>
                <a:lnTo>
                  <a:pt x="81" y="527"/>
                </a:lnTo>
                <a:lnTo>
                  <a:pt x="81" y="530"/>
                </a:lnTo>
                <a:lnTo>
                  <a:pt x="79" y="530"/>
                </a:lnTo>
                <a:lnTo>
                  <a:pt x="79" y="533"/>
                </a:lnTo>
                <a:lnTo>
                  <a:pt x="76" y="533"/>
                </a:lnTo>
                <a:lnTo>
                  <a:pt x="74" y="533"/>
                </a:lnTo>
                <a:lnTo>
                  <a:pt x="74" y="535"/>
                </a:lnTo>
                <a:lnTo>
                  <a:pt x="74" y="538"/>
                </a:lnTo>
                <a:lnTo>
                  <a:pt x="74" y="540"/>
                </a:lnTo>
                <a:lnTo>
                  <a:pt x="74" y="543"/>
                </a:lnTo>
                <a:lnTo>
                  <a:pt x="76" y="543"/>
                </a:lnTo>
                <a:lnTo>
                  <a:pt x="76" y="546"/>
                </a:lnTo>
                <a:lnTo>
                  <a:pt x="79" y="546"/>
                </a:lnTo>
                <a:lnTo>
                  <a:pt x="79" y="548"/>
                </a:lnTo>
                <a:lnTo>
                  <a:pt x="81" y="548"/>
                </a:lnTo>
                <a:lnTo>
                  <a:pt x="84" y="548"/>
                </a:lnTo>
                <a:lnTo>
                  <a:pt x="87" y="548"/>
                </a:lnTo>
                <a:lnTo>
                  <a:pt x="89" y="548"/>
                </a:lnTo>
                <a:lnTo>
                  <a:pt x="89" y="551"/>
                </a:lnTo>
                <a:lnTo>
                  <a:pt x="87" y="551"/>
                </a:lnTo>
                <a:lnTo>
                  <a:pt x="87" y="553"/>
                </a:lnTo>
                <a:lnTo>
                  <a:pt x="84" y="553"/>
                </a:lnTo>
                <a:lnTo>
                  <a:pt x="84" y="556"/>
                </a:lnTo>
                <a:lnTo>
                  <a:pt x="81" y="556"/>
                </a:lnTo>
                <a:lnTo>
                  <a:pt x="79" y="559"/>
                </a:lnTo>
                <a:lnTo>
                  <a:pt x="81" y="559"/>
                </a:lnTo>
                <a:lnTo>
                  <a:pt x="79" y="559"/>
                </a:lnTo>
                <a:lnTo>
                  <a:pt x="79" y="561"/>
                </a:lnTo>
                <a:lnTo>
                  <a:pt x="76" y="561"/>
                </a:lnTo>
                <a:lnTo>
                  <a:pt x="76" y="564"/>
                </a:lnTo>
                <a:lnTo>
                  <a:pt x="79" y="567"/>
                </a:lnTo>
                <a:lnTo>
                  <a:pt x="76" y="567"/>
                </a:lnTo>
                <a:lnTo>
                  <a:pt x="79" y="567"/>
                </a:lnTo>
                <a:lnTo>
                  <a:pt x="79" y="569"/>
                </a:lnTo>
                <a:lnTo>
                  <a:pt x="79" y="572"/>
                </a:lnTo>
                <a:lnTo>
                  <a:pt x="79" y="574"/>
                </a:lnTo>
                <a:lnTo>
                  <a:pt x="76" y="574"/>
                </a:lnTo>
                <a:lnTo>
                  <a:pt x="76" y="577"/>
                </a:lnTo>
                <a:lnTo>
                  <a:pt x="74" y="577"/>
                </a:lnTo>
                <a:lnTo>
                  <a:pt x="74" y="580"/>
                </a:lnTo>
                <a:lnTo>
                  <a:pt x="71" y="580"/>
                </a:lnTo>
                <a:lnTo>
                  <a:pt x="68" y="580"/>
                </a:lnTo>
                <a:lnTo>
                  <a:pt x="66" y="580"/>
                </a:lnTo>
                <a:lnTo>
                  <a:pt x="66" y="582"/>
                </a:lnTo>
                <a:lnTo>
                  <a:pt x="66" y="580"/>
                </a:lnTo>
                <a:lnTo>
                  <a:pt x="63" y="580"/>
                </a:lnTo>
                <a:lnTo>
                  <a:pt x="60" y="580"/>
                </a:lnTo>
                <a:lnTo>
                  <a:pt x="58" y="580"/>
                </a:lnTo>
                <a:lnTo>
                  <a:pt x="58" y="577"/>
                </a:lnTo>
                <a:lnTo>
                  <a:pt x="55" y="577"/>
                </a:lnTo>
                <a:lnTo>
                  <a:pt x="55" y="574"/>
                </a:lnTo>
                <a:lnTo>
                  <a:pt x="53" y="574"/>
                </a:lnTo>
                <a:lnTo>
                  <a:pt x="55" y="574"/>
                </a:lnTo>
                <a:lnTo>
                  <a:pt x="55" y="572"/>
                </a:lnTo>
                <a:lnTo>
                  <a:pt x="58" y="572"/>
                </a:lnTo>
                <a:lnTo>
                  <a:pt x="58" y="569"/>
                </a:lnTo>
                <a:lnTo>
                  <a:pt x="58" y="567"/>
                </a:lnTo>
                <a:lnTo>
                  <a:pt x="58" y="564"/>
                </a:lnTo>
                <a:lnTo>
                  <a:pt x="58" y="561"/>
                </a:lnTo>
                <a:lnTo>
                  <a:pt x="60" y="561"/>
                </a:lnTo>
                <a:lnTo>
                  <a:pt x="60" y="559"/>
                </a:lnTo>
                <a:lnTo>
                  <a:pt x="63" y="559"/>
                </a:lnTo>
                <a:lnTo>
                  <a:pt x="63" y="556"/>
                </a:lnTo>
                <a:lnTo>
                  <a:pt x="63" y="553"/>
                </a:lnTo>
                <a:lnTo>
                  <a:pt x="60" y="553"/>
                </a:lnTo>
                <a:lnTo>
                  <a:pt x="63" y="553"/>
                </a:lnTo>
                <a:lnTo>
                  <a:pt x="60" y="553"/>
                </a:lnTo>
                <a:lnTo>
                  <a:pt x="60" y="551"/>
                </a:lnTo>
                <a:lnTo>
                  <a:pt x="63" y="551"/>
                </a:lnTo>
                <a:lnTo>
                  <a:pt x="60" y="551"/>
                </a:lnTo>
                <a:lnTo>
                  <a:pt x="60" y="548"/>
                </a:lnTo>
                <a:lnTo>
                  <a:pt x="63" y="548"/>
                </a:lnTo>
                <a:lnTo>
                  <a:pt x="63" y="546"/>
                </a:lnTo>
                <a:lnTo>
                  <a:pt x="66" y="546"/>
                </a:lnTo>
                <a:lnTo>
                  <a:pt x="66" y="543"/>
                </a:lnTo>
                <a:lnTo>
                  <a:pt x="68" y="543"/>
                </a:lnTo>
                <a:lnTo>
                  <a:pt x="71" y="543"/>
                </a:lnTo>
                <a:lnTo>
                  <a:pt x="71" y="540"/>
                </a:lnTo>
                <a:lnTo>
                  <a:pt x="71" y="538"/>
                </a:lnTo>
                <a:lnTo>
                  <a:pt x="68" y="538"/>
                </a:lnTo>
                <a:lnTo>
                  <a:pt x="68" y="535"/>
                </a:lnTo>
                <a:lnTo>
                  <a:pt x="71" y="535"/>
                </a:lnTo>
                <a:lnTo>
                  <a:pt x="71" y="533"/>
                </a:lnTo>
                <a:lnTo>
                  <a:pt x="71" y="530"/>
                </a:lnTo>
                <a:lnTo>
                  <a:pt x="71" y="527"/>
                </a:lnTo>
                <a:lnTo>
                  <a:pt x="71" y="525"/>
                </a:lnTo>
                <a:lnTo>
                  <a:pt x="71" y="522"/>
                </a:lnTo>
                <a:lnTo>
                  <a:pt x="71" y="525"/>
                </a:lnTo>
                <a:lnTo>
                  <a:pt x="68" y="525"/>
                </a:lnTo>
                <a:lnTo>
                  <a:pt x="68" y="522"/>
                </a:lnTo>
                <a:lnTo>
                  <a:pt x="71" y="522"/>
                </a:lnTo>
                <a:lnTo>
                  <a:pt x="71" y="520"/>
                </a:lnTo>
                <a:lnTo>
                  <a:pt x="71" y="517"/>
                </a:lnTo>
                <a:lnTo>
                  <a:pt x="68" y="517"/>
                </a:lnTo>
                <a:lnTo>
                  <a:pt x="68" y="514"/>
                </a:lnTo>
                <a:lnTo>
                  <a:pt x="66" y="514"/>
                </a:lnTo>
                <a:lnTo>
                  <a:pt x="66" y="512"/>
                </a:lnTo>
                <a:lnTo>
                  <a:pt x="63" y="512"/>
                </a:lnTo>
                <a:lnTo>
                  <a:pt x="63" y="509"/>
                </a:lnTo>
                <a:lnTo>
                  <a:pt x="60" y="509"/>
                </a:lnTo>
                <a:lnTo>
                  <a:pt x="60" y="506"/>
                </a:lnTo>
                <a:lnTo>
                  <a:pt x="60" y="504"/>
                </a:lnTo>
                <a:lnTo>
                  <a:pt x="58" y="504"/>
                </a:lnTo>
                <a:lnTo>
                  <a:pt x="55" y="504"/>
                </a:lnTo>
                <a:lnTo>
                  <a:pt x="55" y="501"/>
                </a:lnTo>
                <a:lnTo>
                  <a:pt x="53" y="501"/>
                </a:lnTo>
                <a:lnTo>
                  <a:pt x="53" y="499"/>
                </a:lnTo>
                <a:lnTo>
                  <a:pt x="50" y="499"/>
                </a:lnTo>
                <a:lnTo>
                  <a:pt x="47" y="499"/>
                </a:lnTo>
                <a:lnTo>
                  <a:pt x="45" y="499"/>
                </a:lnTo>
                <a:lnTo>
                  <a:pt x="42" y="499"/>
                </a:lnTo>
                <a:lnTo>
                  <a:pt x="42" y="496"/>
                </a:lnTo>
                <a:lnTo>
                  <a:pt x="40" y="496"/>
                </a:lnTo>
                <a:lnTo>
                  <a:pt x="40" y="499"/>
                </a:lnTo>
                <a:lnTo>
                  <a:pt x="40" y="496"/>
                </a:lnTo>
                <a:lnTo>
                  <a:pt x="37" y="496"/>
                </a:lnTo>
                <a:lnTo>
                  <a:pt x="34" y="496"/>
                </a:lnTo>
                <a:lnTo>
                  <a:pt x="34" y="493"/>
                </a:lnTo>
                <a:lnTo>
                  <a:pt x="32" y="493"/>
                </a:lnTo>
                <a:lnTo>
                  <a:pt x="29" y="493"/>
                </a:lnTo>
                <a:lnTo>
                  <a:pt x="27" y="493"/>
                </a:lnTo>
                <a:lnTo>
                  <a:pt x="27" y="491"/>
                </a:lnTo>
                <a:lnTo>
                  <a:pt x="27" y="488"/>
                </a:lnTo>
                <a:lnTo>
                  <a:pt x="27" y="486"/>
                </a:lnTo>
                <a:lnTo>
                  <a:pt x="27" y="483"/>
                </a:lnTo>
                <a:lnTo>
                  <a:pt x="27" y="480"/>
                </a:lnTo>
                <a:lnTo>
                  <a:pt x="27" y="478"/>
                </a:lnTo>
                <a:lnTo>
                  <a:pt x="29" y="478"/>
                </a:lnTo>
                <a:lnTo>
                  <a:pt x="29" y="475"/>
                </a:lnTo>
                <a:lnTo>
                  <a:pt x="29" y="473"/>
                </a:lnTo>
                <a:lnTo>
                  <a:pt x="32" y="473"/>
                </a:lnTo>
                <a:close/>
                <a:moveTo>
                  <a:pt x="815" y="0"/>
                </a:moveTo>
                <a:lnTo>
                  <a:pt x="815" y="34"/>
                </a:lnTo>
                <a:lnTo>
                  <a:pt x="854" y="34"/>
                </a:lnTo>
                <a:lnTo>
                  <a:pt x="864" y="34"/>
                </a:lnTo>
                <a:lnTo>
                  <a:pt x="904" y="34"/>
                </a:lnTo>
                <a:lnTo>
                  <a:pt x="904" y="28"/>
                </a:lnTo>
                <a:lnTo>
                  <a:pt x="909" y="28"/>
                </a:lnTo>
                <a:lnTo>
                  <a:pt x="911" y="28"/>
                </a:lnTo>
                <a:lnTo>
                  <a:pt x="914" y="28"/>
                </a:lnTo>
                <a:lnTo>
                  <a:pt x="914" y="31"/>
                </a:lnTo>
                <a:lnTo>
                  <a:pt x="917" y="31"/>
                </a:lnTo>
                <a:lnTo>
                  <a:pt x="919" y="31"/>
                </a:lnTo>
                <a:lnTo>
                  <a:pt x="922" y="31"/>
                </a:lnTo>
                <a:lnTo>
                  <a:pt x="924" y="31"/>
                </a:lnTo>
                <a:lnTo>
                  <a:pt x="927" y="31"/>
                </a:lnTo>
                <a:lnTo>
                  <a:pt x="930" y="31"/>
                </a:lnTo>
                <a:lnTo>
                  <a:pt x="932" y="31"/>
                </a:lnTo>
                <a:lnTo>
                  <a:pt x="935" y="31"/>
                </a:lnTo>
                <a:lnTo>
                  <a:pt x="935" y="34"/>
                </a:lnTo>
                <a:lnTo>
                  <a:pt x="935" y="36"/>
                </a:lnTo>
                <a:lnTo>
                  <a:pt x="935" y="34"/>
                </a:lnTo>
                <a:lnTo>
                  <a:pt x="938" y="34"/>
                </a:lnTo>
                <a:lnTo>
                  <a:pt x="940" y="34"/>
                </a:lnTo>
                <a:lnTo>
                  <a:pt x="943" y="36"/>
                </a:lnTo>
                <a:lnTo>
                  <a:pt x="945" y="36"/>
                </a:lnTo>
                <a:lnTo>
                  <a:pt x="951" y="39"/>
                </a:lnTo>
                <a:lnTo>
                  <a:pt x="953" y="39"/>
                </a:lnTo>
                <a:lnTo>
                  <a:pt x="958" y="39"/>
                </a:lnTo>
                <a:lnTo>
                  <a:pt x="958" y="42"/>
                </a:lnTo>
                <a:lnTo>
                  <a:pt x="961" y="42"/>
                </a:lnTo>
                <a:lnTo>
                  <a:pt x="964" y="42"/>
                </a:lnTo>
                <a:lnTo>
                  <a:pt x="966" y="39"/>
                </a:lnTo>
                <a:lnTo>
                  <a:pt x="966" y="36"/>
                </a:lnTo>
                <a:lnTo>
                  <a:pt x="969" y="36"/>
                </a:lnTo>
                <a:lnTo>
                  <a:pt x="969" y="34"/>
                </a:lnTo>
                <a:lnTo>
                  <a:pt x="971" y="34"/>
                </a:lnTo>
                <a:lnTo>
                  <a:pt x="974" y="34"/>
                </a:lnTo>
                <a:lnTo>
                  <a:pt x="974" y="36"/>
                </a:lnTo>
                <a:lnTo>
                  <a:pt x="974" y="39"/>
                </a:lnTo>
                <a:lnTo>
                  <a:pt x="977" y="39"/>
                </a:lnTo>
                <a:lnTo>
                  <a:pt x="979" y="39"/>
                </a:lnTo>
                <a:lnTo>
                  <a:pt x="982" y="39"/>
                </a:lnTo>
                <a:lnTo>
                  <a:pt x="982" y="36"/>
                </a:lnTo>
                <a:lnTo>
                  <a:pt x="984" y="36"/>
                </a:lnTo>
                <a:lnTo>
                  <a:pt x="984" y="34"/>
                </a:lnTo>
                <a:lnTo>
                  <a:pt x="987" y="31"/>
                </a:lnTo>
                <a:lnTo>
                  <a:pt x="990" y="28"/>
                </a:lnTo>
                <a:lnTo>
                  <a:pt x="990" y="26"/>
                </a:lnTo>
                <a:lnTo>
                  <a:pt x="992" y="26"/>
                </a:lnTo>
                <a:lnTo>
                  <a:pt x="992" y="23"/>
                </a:lnTo>
                <a:lnTo>
                  <a:pt x="995" y="23"/>
                </a:lnTo>
                <a:lnTo>
                  <a:pt x="1000" y="21"/>
                </a:lnTo>
                <a:lnTo>
                  <a:pt x="1000" y="18"/>
                </a:lnTo>
                <a:lnTo>
                  <a:pt x="1005" y="18"/>
                </a:lnTo>
                <a:lnTo>
                  <a:pt x="1005" y="26"/>
                </a:lnTo>
                <a:lnTo>
                  <a:pt x="1005" y="28"/>
                </a:lnTo>
                <a:lnTo>
                  <a:pt x="1005" y="31"/>
                </a:lnTo>
                <a:lnTo>
                  <a:pt x="1008" y="31"/>
                </a:lnTo>
                <a:lnTo>
                  <a:pt x="1008" y="34"/>
                </a:lnTo>
                <a:lnTo>
                  <a:pt x="1013" y="31"/>
                </a:lnTo>
                <a:lnTo>
                  <a:pt x="1016" y="28"/>
                </a:lnTo>
                <a:lnTo>
                  <a:pt x="1018" y="28"/>
                </a:lnTo>
                <a:lnTo>
                  <a:pt x="1018" y="26"/>
                </a:lnTo>
                <a:lnTo>
                  <a:pt x="1021" y="26"/>
                </a:lnTo>
                <a:lnTo>
                  <a:pt x="1021" y="23"/>
                </a:lnTo>
                <a:lnTo>
                  <a:pt x="1024" y="23"/>
                </a:lnTo>
                <a:lnTo>
                  <a:pt x="1024" y="21"/>
                </a:lnTo>
                <a:lnTo>
                  <a:pt x="1026" y="21"/>
                </a:lnTo>
                <a:lnTo>
                  <a:pt x="1029" y="18"/>
                </a:lnTo>
                <a:lnTo>
                  <a:pt x="1031" y="15"/>
                </a:lnTo>
                <a:lnTo>
                  <a:pt x="1034" y="15"/>
                </a:lnTo>
                <a:lnTo>
                  <a:pt x="1034" y="13"/>
                </a:lnTo>
                <a:lnTo>
                  <a:pt x="1037" y="13"/>
                </a:lnTo>
                <a:lnTo>
                  <a:pt x="1039" y="13"/>
                </a:lnTo>
                <a:lnTo>
                  <a:pt x="1039" y="15"/>
                </a:lnTo>
                <a:lnTo>
                  <a:pt x="1037" y="18"/>
                </a:lnTo>
                <a:lnTo>
                  <a:pt x="1037" y="21"/>
                </a:lnTo>
                <a:lnTo>
                  <a:pt x="1034" y="28"/>
                </a:lnTo>
                <a:lnTo>
                  <a:pt x="1031" y="34"/>
                </a:lnTo>
                <a:lnTo>
                  <a:pt x="1029" y="42"/>
                </a:lnTo>
                <a:lnTo>
                  <a:pt x="1026" y="42"/>
                </a:lnTo>
                <a:lnTo>
                  <a:pt x="1026" y="44"/>
                </a:lnTo>
                <a:lnTo>
                  <a:pt x="1024" y="44"/>
                </a:lnTo>
                <a:lnTo>
                  <a:pt x="1021" y="47"/>
                </a:lnTo>
                <a:lnTo>
                  <a:pt x="1021" y="49"/>
                </a:lnTo>
                <a:lnTo>
                  <a:pt x="1021" y="57"/>
                </a:lnTo>
                <a:lnTo>
                  <a:pt x="1018" y="57"/>
                </a:lnTo>
                <a:lnTo>
                  <a:pt x="1018" y="60"/>
                </a:lnTo>
                <a:lnTo>
                  <a:pt x="1013" y="60"/>
                </a:lnTo>
                <a:lnTo>
                  <a:pt x="1013" y="62"/>
                </a:lnTo>
                <a:lnTo>
                  <a:pt x="1011" y="62"/>
                </a:lnTo>
                <a:lnTo>
                  <a:pt x="1013" y="70"/>
                </a:lnTo>
                <a:lnTo>
                  <a:pt x="1013" y="73"/>
                </a:lnTo>
                <a:lnTo>
                  <a:pt x="1013" y="75"/>
                </a:lnTo>
                <a:lnTo>
                  <a:pt x="1016" y="75"/>
                </a:lnTo>
                <a:lnTo>
                  <a:pt x="1016" y="78"/>
                </a:lnTo>
                <a:lnTo>
                  <a:pt x="1018" y="78"/>
                </a:lnTo>
                <a:lnTo>
                  <a:pt x="1021" y="81"/>
                </a:lnTo>
                <a:lnTo>
                  <a:pt x="1024" y="81"/>
                </a:lnTo>
                <a:lnTo>
                  <a:pt x="1026" y="81"/>
                </a:lnTo>
                <a:lnTo>
                  <a:pt x="1026" y="83"/>
                </a:lnTo>
                <a:lnTo>
                  <a:pt x="1029" y="83"/>
                </a:lnTo>
                <a:lnTo>
                  <a:pt x="1031" y="86"/>
                </a:lnTo>
                <a:lnTo>
                  <a:pt x="1034" y="91"/>
                </a:lnTo>
                <a:lnTo>
                  <a:pt x="1034" y="94"/>
                </a:lnTo>
                <a:lnTo>
                  <a:pt x="1037" y="96"/>
                </a:lnTo>
                <a:lnTo>
                  <a:pt x="1037" y="99"/>
                </a:lnTo>
                <a:lnTo>
                  <a:pt x="1039" y="104"/>
                </a:lnTo>
                <a:lnTo>
                  <a:pt x="1042" y="104"/>
                </a:lnTo>
                <a:lnTo>
                  <a:pt x="1045" y="107"/>
                </a:lnTo>
                <a:lnTo>
                  <a:pt x="1047" y="107"/>
                </a:lnTo>
                <a:lnTo>
                  <a:pt x="1050" y="107"/>
                </a:lnTo>
                <a:lnTo>
                  <a:pt x="1052" y="107"/>
                </a:lnTo>
                <a:lnTo>
                  <a:pt x="1055" y="104"/>
                </a:lnTo>
                <a:lnTo>
                  <a:pt x="1058" y="104"/>
                </a:lnTo>
                <a:lnTo>
                  <a:pt x="1058" y="107"/>
                </a:lnTo>
                <a:lnTo>
                  <a:pt x="1060" y="107"/>
                </a:lnTo>
                <a:lnTo>
                  <a:pt x="1063" y="107"/>
                </a:lnTo>
                <a:lnTo>
                  <a:pt x="1065" y="107"/>
                </a:lnTo>
                <a:lnTo>
                  <a:pt x="1065" y="109"/>
                </a:lnTo>
                <a:lnTo>
                  <a:pt x="1071" y="109"/>
                </a:lnTo>
                <a:lnTo>
                  <a:pt x="1073" y="109"/>
                </a:lnTo>
                <a:lnTo>
                  <a:pt x="1078" y="109"/>
                </a:lnTo>
                <a:lnTo>
                  <a:pt x="1118" y="112"/>
                </a:lnTo>
                <a:lnTo>
                  <a:pt x="1125" y="112"/>
                </a:lnTo>
                <a:lnTo>
                  <a:pt x="1123" y="143"/>
                </a:lnTo>
                <a:lnTo>
                  <a:pt x="1123" y="180"/>
                </a:lnTo>
                <a:lnTo>
                  <a:pt x="1128" y="180"/>
                </a:lnTo>
                <a:lnTo>
                  <a:pt x="1154" y="180"/>
                </a:lnTo>
                <a:lnTo>
                  <a:pt x="1170" y="180"/>
                </a:lnTo>
                <a:lnTo>
                  <a:pt x="1170" y="232"/>
                </a:lnTo>
                <a:lnTo>
                  <a:pt x="1170" y="235"/>
                </a:lnTo>
                <a:lnTo>
                  <a:pt x="1170" y="237"/>
                </a:lnTo>
                <a:lnTo>
                  <a:pt x="1170" y="240"/>
                </a:lnTo>
                <a:lnTo>
                  <a:pt x="1170" y="269"/>
                </a:lnTo>
                <a:lnTo>
                  <a:pt x="1423" y="269"/>
                </a:lnTo>
                <a:lnTo>
                  <a:pt x="1499" y="269"/>
                </a:lnTo>
                <a:lnTo>
                  <a:pt x="1504" y="269"/>
                </a:lnTo>
                <a:lnTo>
                  <a:pt x="1504" y="240"/>
                </a:lnTo>
                <a:lnTo>
                  <a:pt x="1504" y="237"/>
                </a:lnTo>
                <a:lnTo>
                  <a:pt x="1504" y="232"/>
                </a:lnTo>
                <a:lnTo>
                  <a:pt x="1538" y="232"/>
                </a:lnTo>
                <a:lnTo>
                  <a:pt x="1554" y="232"/>
                </a:lnTo>
                <a:lnTo>
                  <a:pt x="1561" y="232"/>
                </a:lnTo>
                <a:lnTo>
                  <a:pt x="1572" y="232"/>
                </a:lnTo>
                <a:lnTo>
                  <a:pt x="1572" y="243"/>
                </a:lnTo>
                <a:lnTo>
                  <a:pt x="1572" y="264"/>
                </a:lnTo>
                <a:lnTo>
                  <a:pt x="1559" y="266"/>
                </a:lnTo>
                <a:lnTo>
                  <a:pt x="1559" y="305"/>
                </a:lnTo>
                <a:lnTo>
                  <a:pt x="1559" y="308"/>
                </a:lnTo>
                <a:lnTo>
                  <a:pt x="1559" y="324"/>
                </a:lnTo>
                <a:lnTo>
                  <a:pt x="1559" y="331"/>
                </a:lnTo>
                <a:lnTo>
                  <a:pt x="1561" y="331"/>
                </a:lnTo>
                <a:lnTo>
                  <a:pt x="1624" y="331"/>
                </a:lnTo>
                <a:lnTo>
                  <a:pt x="1624" y="352"/>
                </a:lnTo>
                <a:lnTo>
                  <a:pt x="1624" y="373"/>
                </a:lnTo>
                <a:lnTo>
                  <a:pt x="1624" y="378"/>
                </a:lnTo>
                <a:lnTo>
                  <a:pt x="1624" y="386"/>
                </a:lnTo>
                <a:lnTo>
                  <a:pt x="1624" y="389"/>
                </a:lnTo>
                <a:lnTo>
                  <a:pt x="1624" y="392"/>
                </a:lnTo>
                <a:lnTo>
                  <a:pt x="1627" y="394"/>
                </a:lnTo>
                <a:lnTo>
                  <a:pt x="1627" y="399"/>
                </a:lnTo>
                <a:lnTo>
                  <a:pt x="1624" y="399"/>
                </a:lnTo>
                <a:lnTo>
                  <a:pt x="1621" y="399"/>
                </a:lnTo>
                <a:lnTo>
                  <a:pt x="1619" y="399"/>
                </a:lnTo>
                <a:lnTo>
                  <a:pt x="1616" y="402"/>
                </a:lnTo>
                <a:lnTo>
                  <a:pt x="1614" y="405"/>
                </a:lnTo>
                <a:lnTo>
                  <a:pt x="1614" y="407"/>
                </a:lnTo>
                <a:lnTo>
                  <a:pt x="1614" y="412"/>
                </a:lnTo>
                <a:lnTo>
                  <a:pt x="1616" y="415"/>
                </a:lnTo>
                <a:lnTo>
                  <a:pt x="1616" y="420"/>
                </a:lnTo>
                <a:lnTo>
                  <a:pt x="1616" y="425"/>
                </a:lnTo>
                <a:lnTo>
                  <a:pt x="1616" y="431"/>
                </a:lnTo>
                <a:lnTo>
                  <a:pt x="1616" y="433"/>
                </a:lnTo>
                <a:lnTo>
                  <a:pt x="1616" y="439"/>
                </a:lnTo>
                <a:lnTo>
                  <a:pt x="1616" y="444"/>
                </a:lnTo>
                <a:lnTo>
                  <a:pt x="1616" y="449"/>
                </a:lnTo>
                <a:lnTo>
                  <a:pt x="1606" y="446"/>
                </a:lnTo>
                <a:lnTo>
                  <a:pt x="1600" y="446"/>
                </a:lnTo>
                <a:lnTo>
                  <a:pt x="1595" y="446"/>
                </a:lnTo>
                <a:lnTo>
                  <a:pt x="1593" y="446"/>
                </a:lnTo>
                <a:lnTo>
                  <a:pt x="1585" y="446"/>
                </a:lnTo>
                <a:lnTo>
                  <a:pt x="1582" y="449"/>
                </a:lnTo>
                <a:lnTo>
                  <a:pt x="1580" y="449"/>
                </a:lnTo>
                <a:lnTo>
                  <a:pt x="1577" y="449"/>
                </a:lnTo>
                <a:lnTo>
                  <a:pt x="1574" y="449"/>
                </a:lnTo>
                <a:lnTo>
                  <a:pt x="1572" y="449"/>
                </a:lnTo>
                <a:lnTo>
                  <a:pt x="1564" y="449"/>
                </a:lnTo>
                <a:lnTo>
                  <a:pt x="1546" y="449"/>
                </a:lnTo>
                <a:lnTo>
                  <a:pt x="1535" y="449"/>
                </a:lnTo>
                <a:lnTo>
                  <a:pt x="1530" y="457"/>
                </a:lnTo>
                <a:lnTo>
                  <a:pt x="1525" y="459"/>
                </a:lnTo>
                <a:lnTo>
                  <a:pt x="1517" y="454"/>
                </a:lnTo>
                <a:lnTo>
                  <a:pt x="1514" y="452"/>
                </a:lnTo>
                <a:lnTo>
                  <a:pt x="1512" y="452"/>
                </a:lnTo>
                <a:lnTo>
                  <a:pt x="1509" y="449"/>
                </a:lnTo>
                <a:lnTo>
                  <a:pt x="1507" y="449"/>
                </a:lnTo>
                <a:lnTo>
                  <a:pt x="1507" y="446"/>
                </a:lnTo>
                <a:lnTo>
                  <a:pt x="1504" y="444"/>
                </a:lnTo>
                <a:lnTo>
                  <a:pt x="1496" y="444"/>
                </a:lnTo>
                <a:lnTo>
                  <a:pt x="1491" y="444"/>
                </a:lnTo>
                <a:lnTo>
                  <a:pt x="1488" y="444"/>
                </a:lnTo>
                <a:lnTo>
                  <a:pt x="1486" y="444"/>
                </a:lnTo>
                <a:lnTo>
                  <a:pt x="1483" y="441"/>
                </a:lnTo>
                <a:lnTo>
                  <a:pt x="1478" y="436"/>
                </a:lnTo>
                <a:lnTo>
                  <a:pt x="1475" y="436"/>
                </a:lnTo>
                <a:lnTo>
                  <a:pt x="1475" y="433"/>
                </a:lnTo>
                <a:lnTo>
                  <a:pt x="1473" y="433"/>
                </a:lnTo>
                <a:lnTo>
                  <a:pt x="1454" y="449"/>
                </a:lnTo>
                <a:lnTo>
                  <a:pt x="1454" y="457"/>
                </a:lnTo>
                <a:lnTo>
                  <a:pt x="1454" y="459"/>
                </a:lnTo>
                <a:lnTo>
                  <a:pt x="1457" y="459"/>
                </a:lnTo>
                <a:lnTo>
                  <a:pt x="1457" y="462"/>
                </a:lnTo>
                <a:lnTo>
                  <a:pt x="1460" y="465"/>
                </a:lnTo>
                <a:lnTo>
                  <a:pt x="1460" y="467"/>
                </a:lnTo>
                <a:lnTo>
                  <a:pt x="1460" y="470"/>
                </a:lnTo>
                <a:lnTo>
                  <a:pt x="1462" y="470"/>
                </a:lnTo>
                <a:lnTo>
                  <a:pt x="1462" y="473"/>
                </a:lnTo>
                <a:lnTo>
                  <a:pt x="1462" y="475"/>
                </a:lnTo>
                <a:lnTo>
                  <a:pt x="1465" y="475"/>
                </a:lnTo>
                <a:lnTo>
                  <a:pt x="1465" y="478"/>
                </a:lnTo>
                <a:lnTo>
                  <a:pt x="1465" y="480"/>
                </a:lnTo>
                <a:lnTo>
                  <a:pt x="1465" y="483"/>
                </a:lnTo>
                <a:lnTo>
                  <a:pt x="1465" y="486"/>
                </a:lnTo>
                <a:lnTo>
                  <a:pt x="1467" y="486"/>
                </a:lnTo>
                <a:lnTo>
                  <a:pt x="1467" y="488"/>
                </a:lnTo>
                <a:lnTo>
                  <a:pt x="1467" y="491"/>
                </a:lnTo>
                <a:lnTo>
                  <a:pt x="1465" y="491"/>
                </a:lnTo>
                <a:lnTo>
                  <a:pt x="1462" y="493"/>
                </a:lnTo>
                <a:lnTo>
                  <a:pt x="1460" y="496"/>
                </a:lnTo>
                <a:lnTo>
                  <a:pt x="1457" y="496"/>
                </a:lnTo>
                <a:lnTo>
                  <a:pt x="1454" y="499"/>
                </a:lnTo>
                <a:lnTo>
                  <a:pt x="1449" y="499"/>
                </a:lnTo>
                <a:lnTo>
                  <a:pt x="1449" y="496"/>
                </a:lnTo>
                <a:lnTo>
                  <a:pt x="1446" y="496"/>
                </a:lnTo>
                <a:lnTo>
                  <a:pt x="1446" y="493"/>
                </a:lnTo>
                <a:lnTo>
                  <a:pt x="1444" y="493"/>
                </a:lnTo>
                <a:lnTo>
                  <a:pt x="1441" y="493"/>
                </a:lnTo>
                <a:lnTo>
                  <a:pt x="1439" y="493"/>
                </a:lnTo>
                <a:lnTo>
                  <a:pt x="1439" y="491"/>
                </a:lnTo>
                <a:lnTo>
                  <a:pt x="1436" y="491"/>
                </a:lnTo>
                <a:lnTo>
                  <a:pt x="1433" y="488"/>
                </a:lnTo>
                <a:lnTo>
                  <a:pt x="1431" y="486"/>
                </a:lnTo>
                <a:lnTo>
                  <a:pt x="1428" y="488"/>
                </a:lnTo>
                <a:lnTo>
                  <a:pt x="1426" y="488"/>
                </a:lnTo>
                <a:lnTo>
                  <a:pt x="1426" y="491"/>
                </a:lnTo>
                <a:lnTo>
                  <a:pt x="1423" y="488"/>
                </a:lnTo>
                <a:lnTo>
                  <a:pt x="1420" y="488"/>
                </a:lnTo>
                <a:lnTo>
                  <a:pt x="1418" y="488"/>
                </a:lnTo>
                <a:lnTo>
                  <a:pt x="1415" y="488"/>
                </a:lnTo>
                <a:lnTo>
                  <a:pt x="1410" y="488"/>
                </a:lnTo>
                <a:lnTo>
                  <a:pt x="1405" y="483"/>
                </a:lnTo>
                <a:lnTo>
                  <a:pt x="1402" y="483"/>
                </a:lnTo>
                <a:lnTo>
                  <a:pt x="1394" y="483"/>
                </a:lnTo>
                <a:lnTo>
                  <a:pt x="1392" y="483"/>
                </a:lnTo>
                <a:lnTo>
                  <a:pt x="1392" y="486"/>
                </a:lnTo>
                <a:lnTo>
                  <a:pt x="1389" y="488"/>
                </a:lnTo>
                <a:lnTo>
                  <a:pt x="1386" y="488"/>
                </a:lnTo>
                <a:lnTo>
                  <a:pt x="1384" y="488"/>
                </a:lnTo>
                <a:lnTo>
                  <a:pt x="1384" y="491"/>
                </a:lnTo>
                <a:lnTo>
                  <a:pt x="1381" y="491"/>
                </a:lnTo>
                <a:lnTo>
                  <a:pt x="1379" y="491"/>
                </a:lnTo>
                <a:lnTo>
                  <a:pt x="1376" y="491"/>
                </a:lnTo>
                <a:lnTo>
                  <a:pt x="1373" y="491"/>
                </a:lnTo>
                <a:lnTo>
                  <a:pt x="1366" y="488"/>
                </a:lnTo>
                <a:lnTo>
                  <a:pt x="1368" y="488"/>
                </a:lnTo>
                <a:lnTo>
                  <a:pt x="1368" y="491"/>
                </a:lnTo>
                <a:lnTo>
                  <a:pt x="1371" y="491"/>
                </a:lnTo>
                <a:lnTo>
                  <a:pt x="1371" y="493"/>
                </a:lnTo>
                <a:lnTo>
                  <a:pt x="1373" y="493"/>
                </a:lnTo>
                <a:lnTo>
                  <a:pt x="1373" y="496"/>
                </a:lnTo>
                <a:lnTo>
                  <a:pt x="1373" y="499"/>
                </a:lnTo>
                <a:lnTo>
                  <a:pt x="1376" y="501"/>
                </a:lnTo>
                <a:lnTo>
                  <a:pt x="1376" y="506"/>
                </a:lnTo>
                <a:lnTo>
                  <a:pt x="1373" y="509"/>
                </a:lnTo>
                <a:lnTo>
                  <a:pt x="1373" y="512"/>
                </a:lnTo>
                <a:lnTo>
                  <a:pt x="1371" y="512"/>
                </a:lnTo>
                <a:lnTo>
                  <a:pt x="1368" y="512"/>
                </a:lnTo>
                <a:lnTo>
                  <a:pt x="1363" y="512"/>
                </a:lnTo>
                <a:lnTo>
                  <a:pt x="1360" y="512"/>
                </a:lnTo>
                <a:lnTo>
                  <a:pt x="1358" y="512"/>
                </a:lnTo>
                <a:lnTo>
                  <a:pt x="1355" y="514"/>
                </a:lnTo>
                <a:lnTo>
                  <a:pt x="1347" y="514"/>
                </a:lnTo>
                <a:lnTo>
                  <a:pt x="1350" y="514"/>
                </a:lnTo>
                <a:lnTo>
                  <a:pt x="1350" y="512"/>
                </a:lnTo>
                <a:lnTo>
                  <a:pt x="1350" y="509"/>
                </a:lnTo>
                <a:lnTo>
                  <a:pt x="1347" y="509"/>
                </a:lnTo>
                <a:lnTo>
                  <a:pt x="1347" y="506"/>
                </a:lnTo>
                <a:lnTo>
                  <a:pt x="1345" y="509"/>
                </a:lnTo>
                <a:lnTo>
                  <a:pt x="1342" y="509"/>
                </a:lnTo>
                <a:lnTo>
                  <a:pt x="1342" y="506"/>
                </a:lnTo>
                <a:lnTo>
                  <a:pt x="1339" y="506"/>
                </a:lnTo>
                <a:lnTo>
                  <a:pt x="1339" y="509"/>
                </a:lnTo>
                <a:lnTo>
                  <a:pt x="1339" y="512"/>
                </a:lnTo>
                <a:lnTo>
                  <a:pt x="1337" y="514"/>
                </a:lnTo>
                <a:lnTo>
                  <a:pt x="1337" y="517"/>
                </a:lnTo>
                <a:lnTo>
                  <a:pt x="1337" y="520"/>
                </a:lnTo>
                <a:lnTo>
                  <a:pt x="1334" y="522"/>
                </a:lnTo>
                <a:lnTo>
                  <a:pt x="1334" y="525"/>
                </a:lnTo>
                <a:lnTo>
                  <a:pt x="1324" y="540"/>
                </a:lnTo>
                <a:lnTo>
                  <a:pt x="1347" y="540"/>
                </a:lnTo>
                <a:lnTo>
                  <a:pt x="1350" y="540"/>
                </a:lnTo>
                <a:lnTo>
                  <a:pt x="1350" y="543"/>
                </a:lnTo>
                <a:lnTo>
                  <a:pt x="1358" y="580"/>
                </a:lnTo>
                <a:lnTo>
                  <a:pt x="1360" y="580"/>
                </a:lnTo>
                <a:lnTo>
                  <a:pt x="1360" y="582"/>
                </a:lnTo>
                <a:lnTo>
                  <a:pt x="1363" y="582"/>
                </a:lnTo>
                <a:lnTo>
                  <a:pt x="1363" y="585"/>
                </a:lnTo>
                <a:lnTo>
                  <a:pt x="1366" y="585"/>
                </a:lnTo>
                <a:lnTo>
                  <a:pt x="1368" y="587"/>
                </a:lnTo>
                <a:lnTo>
                  <a:pt x="1371" y="587"/>
                </a:lnTo>
                <a:lnTo>
                  <a:pt x="1373" y="590"/>
                </a:lnTo>
                <a:lnTo>
                  <a:pt x="1376" y="590"/>
                </a:lnTo>
                <a:lnTo>
                  <a:pt x="1379" y="590"/>
                </a:lnTo>
                <a:lnTo>
                  <a:pt x="1381" y="590"/>
                </a:lnTo>
                <a:lnTo>
                  <a:pt x="1384" y="593"/>
                </a:lnTo>
                <a:lnTo>
                  <a:pt x="1386" y="593"/>
                </a:lnTo>
                <a:lnTo>
                  <a:pt x="1389" y="593"/>
                </a:lnTo>
                <a:lnTo>
                  <a:pt x="1389" y="590"/>
                </a:lnTo>
                <a:lnTo>
                  <a:pt x="1392" y="590"/>
                </a:lnTo>
                <a:lnTo>
                  <a:pt x="1394" y="590"/>
                </a:lnTo>
                <a:lnTo>
                  <a:pt x="1397" y="590"/>
                </a:lnTo>
                <a:lnTo>
                  <a:pt x="1400" y="590"/>
                </a:lnTo>
                <a:lnTo>
                  <a:pt x="1402" y="587"/>
                </a:lnTo>
                <a:lnTo>
                  <a:pt x="1405" y="587"/>
                </a:lnTo>
                <a:lnTo>
                  <a:pt x="1405" y="585"/>
                </a:lnTo>
                <a:lnTo>
                  <a:pt x="1407" y="585"/>
                </a:lnTo>
                <a:lnTo>
                  <a:pt x="1410" y="600"/>
                </a:lnTo>
                <a:lnTo>
                  <a:pt x="1407" y="600"/>
                </a:lnTo>
                <a:lnTo>
                  <a:pt x="1402" y="603"/>
                </a:lnTo>
                <a:lnTo>
                  <a:pt x="1397" y="608"/>
                </a:lnTo>
                <a:lnTo>
                  <a:pt x="1392" y="608"/>
                </a:lnTo>
                <a:lnTo>
                  <a:pt x="1381" y="614"/>
                </a:lnTo>
                <a:lnTo>
                  <a:pt x="1376" y="614"/>
                </a:lnTo>
                <a:lnTo>
                  <a:pt x="1371" y="616"/>
                </a:lnTo>
                <a:lnTo>
                  <a:pt x="1368" y="616"/>
                </a:lnTo>
                <a:lnTo>
                  <a:pt x="1366" y="619"/>
                </a:lnTo>
                <a:lnTo>
                  <a:pt x="1363" y="621"/>
                </a:lnTo>
                <a:lnTo>
                  <a:pt x="1360" y="621"/>
                </a:lnTo>
                <a:lnTo>
                  <a:pt x="1360" y="624"/>
                </a:lnTo>
                <a:lnTo>
                  <a:pt x="1360" y="627"/>
                </a:lnTo>
                <a:lnTo>
                  <a:pt x="1358" y="627"/>
                </a:lnTo>
                <a:lnTo>
                  <a:pt x="1360" y="632"/>
                </a:lnTo>
                <a:lnTo>
                  <a:pt x="1363" y="632"/>
                </a:lnTo>
                <a:lnTo>
                  <a:pt x="1363" y="634"/>
                </a:lnTo>
                <a:lnTo>
                  <a:pt x="1363" y="637"/>
                </a:lnTo>
                <a:lnTo>
                  <a:pt x="1360" y="637"/>
                </a:lnTo>
                <a:lnTo>
                  <a:pt x="1360" y="640"/>
                </a:lnTo>
                <a:lnTo>
                  <a:pt x="1358" y="642"/>
                </a:lnTo>
                <a:lnTo>
                  <a:pt x="1358" y="645"/>
                </a:lnTo>
                <a:lnTo>
                  <a:pt x="1355" y="645"/>
                </a:lnTo>
                <a:lnTo>
                  <a:pt x="1355" y="648"/>
                </a:lnTo>
                <a:lnTo>
                  <a:pt x="1355" y="650"/>
                </a:lnTo>
                <a:lnTo>
                  <a:pt x="1353" y="650"/>
                </a:lnTo>
                <a:lnTo>
                  <a:pt x="1353" y="653"/>
                </a:lnTo>
                <a:lnTo>
                  <a:pt x="1350" y="653"/>
                </a:lnTo>
                <a:lnTo>
                  <a:pt x="1347" y="653"/>
                </a:lnTo>
                <a:lnTo>
                  <a:pt x="1347" y="655"/>
                </a:lnTo>
                <a:lnTo>
                  <a:pt x="1345" y="655"/>
                </a:lnTo>
                <a:lnTo>
                  <a:pt x="1342" y="655"/>
                </a:lnTo>
                <a:lnTo>
                  <a:pt x="1339" y="655"/>
                </a:lnTo>
                <a:lnTo>
                  <a:pt x="1337" y="655"/>
                </a:lnTo>
                <a:lnTo>
                  <a:pt x="1334" y="655"/>
                </a:lnTo>
                <a:lnTo>
                  <a:pt x="1332" y="658"/>
                </a:lnTo>
                <a:lnTo>
                  <a:pt x="1329" y="658"/>
                </a:lnTo>
                <a:lnTo>
                  <a:pt x="1329" y="661"/>
                </a:lnTo>
                <a:lnTo>
                  <a:pt x="1326" y="663"/>
                </a:lnTo>
                <a:lnTo>
                  <a:pt x="1324" y="666"/>
                </a:lnTo>
                <a:lnTo>
                  <a:pt x="1324" y="668"/>
                </a:lnTo>
                <a:lnTo>
                  <a:pt x="1321" y="671"/>
                </a:lnTo>
                <a:lnTo>
                  <a:pt x="1319" y="671"/>
                </a:lnTo>
                <a:lnTo>
                  <a:pt x="1316" y="671"/>
                </a:lnTo>
                <a:lnTo>
                  <a:pt x="1316" y="674"/>
                </a:lnTo>
                <a:lnTo>
                  <a:pt x="1316" y="676"/>
                </a:lnTo>
                <a:lnTo>
                  <a:pt x="1313" y="679"/>
                </a:lnTo>
                <a:lnTo>
                  <a:pt x="1311" y="681"/>
                </a:lnTo>
                <a:lnTo>
                  <a:pt x="1308" y="681"/>
                </a:lnTo>
                <a:lnTo>
                  <a:pt x="1308" y="687"/>
                </a:lnTo>
                <a:lnTo>
                  <a:pt x="1308" y="692"/>
                </a:lnTo>
                <a:lnTo>
                  <a:pt x="1308" y="710"/>
                </a:lnTo>
                <a:lnTo>
                  <a:pt x="1308" y="713"/>
                </a:lnTo>
                <a:lnTo>
                  <a:pt x="1308" y="718"/>
                </a:lnTo>
                <a:lnTo>
                  <a:pt x="1306" y="718"/>
                </a:lnTo>
                <a:lnTo>
                  <a:pt x="1303" y="718"/>
                </a:lnTo>
                <a:lnTo>
                  <a:pt x="1300" y="718"/>
                </a:lnTo>
                <a:lnTo>
                  <a:pt x="1298" y="718"/>
                </a:lnTo>
                <a:lnTo>
                  <a:pt x="1295" y="718"/>
                </a:lnTo>
                <a:lnTo>
                  <a:pt x="1295" y="721"/>
                </a:lnTo>
                <a:lnTo>
                  <a:pt x="1292" y="721"/>
                </a:lnTo>
                <a:lnTo>
                  <a:pt x="1292" y="718"/>
                </a:lnTo>
                <a:lnTo>
                  <a:pt x="1290" y="718"/>
                </a:lnTo>
                <a:lnTo>
                  <a:pt x="1287" y="718"/>
                </a:lnTo>
                <a:lnTo>
                  <a:pt x="1285" y="718"/>
                </a:lnTo>
                <a:lnTo>
                  <a:pt x="1282" y="718"/>
                </a:lnTo>
                <a:lnTo>
                  <a:pt x="1279" y="718"/>
                </a:lnTo>
                <a:lnTo>
                  <a:pt x="1277" y="718"/>
                </a:lnTo>
                <a:lnTo>
                  <a:pt x="1274" y="718"/>
                </a:lnTo>
                <a:lnTo>
                  <a:pt x="1272" y="718"/>
                </a:lnTo>
                <a:lnTo>
                  <a:pt x="1269" y="718"/>
                </a:lnTo>
                <a:lnTo>
                  <a:pt x="1269" y="715"/>
                </a:lnTo>
                <a:lnTo>
                  <a:pt x="1266" y="715"/>
                </a:lnTo>
                <a:lnTo>
                  <a:pt x="1264" y="715"/>
                </a:lnTo>
                <a:lnTo>
                  <a:pt x="1261" y="715"/>
                </a:lnTo>
                <a:lnTo>
                  <a:pt x="1259" y="713"/>
                </a:lnTo>
                <a:lnTo>
                  <a:pt x="1256" y="713"/>
                </a:lnTo>
                <a:lnTo>
                  <a:pt x="1253" y="713"/>
                </a:lnTo>
                <a:lnTo>
                  <a:pt x="1253" y="710"/>
                </a:lnTo>
                <a:lnTo>
                  <a:pt x="1251" y="710"/>
                </a:lnTo>
                <a:lnTo>
                  <a:pt x="1248" y="710"/>
                </a:lnTo>
                <a:lnTo>
                  <a:pt x="1246" y="710"/>
                </a:lnTo>
                <a:lnTo>
                  <a:pt x="1243" y="708"/>
                </a:lnTo>
                <a:lnTo>
                  <a:pt x="1240" y="708"/>
                </a:lnTo>
                <a:lnTo>
                  <a:pt x="1238" y="708"/>
                </a:lnTo>
                <a:lnTo>
                  <a:pt x="1235" y="708"/>
                </a:lnTo>
                <a:lnTo>
                  <a:pt x="1235" y="705"/>
                </a:lnTo>
                <a:lnTo>
                  <a:pt x="1232" y="705"/>
                </a:lnTo>
                <a:lnTo>
                  <a:pt x="1230" y="705"/>
                </a:lnTo>
                <a:lnTo>
                  <a:pt x="1227" y="702"/>
                </a:lnTo>
                <a:lnTo>
                  <a:pt x="1225" y="700"/>
                </a:lnTo>
                <a:lnTo>
                  <a:pt x="1225" y="697"/>
                </a:lnTo>
                <a:lnTo>
                  <a:pt x="1222" y="695"/>
                </a:lnTo>
                <a:lnTo>
                  <a:pt x="1219" y="687"/>
                </a:lnTo>
                <a:lnTo>
                  <a:pt x="1219" y="684"/>
                </a:lnTo>
                <a:lnTo>
                  <a:pt x="1219" y="681"/>
                </a:lnTo>
                <a:lnTo>
                  <a:pt x="1217" y="681"/>
                </a:lnTo>
                <a:lnTo>
                  <a:pt x="1217" y="679"/>
                </a:lnTo>
                <a:lnTo>
                  <a:pt x="1214" y="679"/>
                </a:lnTo>
                <a:lnTo>
                  <a:pt x="1214" y="676"/>
                </a:lnTo>
                <a:lnTo>
                  <a:pt x="1212" y="676"/>
                </a:lnTo>
                <a:lnTo>
                  <a:pt x="1212" y="674"/>
                </a:lnTo>
                <a:lnTo>
                  <a:pt x="1212" y="671"/>
                </a:lnTo>
                <a:lnTo>
                  <a:pt x="1209" y="671"/>
                </a:lnTo>
                <a:lnTo>
                  <a:pt x="1209" y="668"/>
                </a:lnTo>
                <a:lnTo>
                  <a:pt x="1206" y="666"/>
                </a:lnTo>
                <a:lnTo>
                  <a:pt x="1204" y="666"/>
                </a:lnTo>
                <a:lnTo>
                  <a:pt x="1204" y="663"/>
                </a:lnTo>
                <a:lnTo>
                  <a:pt x="1201" y="663"/>
                </a:lnTo>
                <a:lnTo>
                  <a:pt x="1201" y="661"/>
                </a:lnTo>
                <a:lnTo>
                  <a:pt x="1199" y="658"/>
                </a:lnTo>
                <a:lnTo>
                  <a:pt x="1196" y="655"/>
                </a:lnTo>
                <a:lnTo>
                  <a:pt x="1193" y="653"/>
                </a:lnTo>
                <a:lnTo>
                  <a:pt x="1193" y="650"/>
                </a:lnTo>
                <a:lnTo>
                  <a:pt x="1191" y="650"/>
                </a:lnTo>
                <a:lnTo>
                  <a:pt x="1191" y="648"/>
                </a:lnTo>
                <a:lnTo>
                  <a:pt x="1188" y="648"/>
                </a:lnTo>
                <a:lnTo>
                  <a:pt x="1188" y="645"/>
                </a:lnTo>
                <a:lnTo>
                  <a:pt x="1185" y="645"/>
                </a:lnTo>
                <a:lnTo>
                  <a:pt x="1183" y="645"/>
                </a:lnTo>
                <a:lnTo>
                  <a:pt x="1183" y="648"/>
                </a:lnTo>
                <a:lnTo>
                  <a:pt x="1180" y="648"/>
                </a:lnTo>
                <a:lnTo>
                  <a:pt x="1180" y="645"/>
                </a:lnTo>
                <a:lnTo>
                  <a:pt x="1178" y="645"/>
                </a:lnTo>
                <a:lnTo>
                  <a:pt x="1175" y="645"/>
                </a:lnTo>
                <a:lnTo>
                  <a:pt x="1172" y="645"/>
                </a:lnTo>
                <a:lnTo>
                  <a:pt x="1172" y="648"/>
                </a:lnTo>
                <a:lnTo>
                  <a:pt x="1170" y="650"/>
                </a:lnTo>
                <a:lnTo>
                  <a:pt x="1170" y="648"/>
                </a:lnTo>
                <a:lnTo>
                  <a:pt x="1170" y="650"/>
                </a:lnTo>
                <a:lnTo>
                  <a:pt x="1167" y="650"/>
                </a:lnTo>
                <a:lnTo>
                  <a:pt x="1167" y="653"/>
                </a:lnTo>
                <a:lnTo>
                  <a:pt x="1167" y="655"/>
                </a:lnTo>
                <a:lnTo>
                  <a:pt x="1167" y="653"/>
                </a:lnTo>
                <a:lnTo>
                  <a:pt x="1175" y="658"/>
                </a:lnTo>
                <a:lnTo>
                  <a:pt x="1170" y="655"/>
                </a:lnTo>
                <a:lnTo>
                  <a:pt x="1167" y="655"/>
                </a:lnTo>
                <a:lnTo>
                  <a:pt x="1165" y="655"/>
                </a:lnTo>
                <a:lnTo>
                  <a:pt x="1162" y="658"/>
                </a:lnTo>
                <a:lnTo>
                  <a:pt x="1159" y="658"/>
                </a:lnTo>
                <a:lnTo>
                  <a:pt x="1159" y="653"/>
                </a:lnTo>
                <a:lnTo>
                  <a:pt x="1157" y="653"/>
                </a:lnTo>
                <a:lnTo>
                  <a:pt x="1154" y="653"/>
                </a:lnTo>
                <a:lnTo>
                  <a:pt x="1154" y="650"/>
                </a:lnTo>
                <a:lnTo>
                  <a:pt x="1152" y="650"/>
                </a:lnTo>
                <a:lnTo>
                  <a:pt x="1154" y="650"/>
                </a:lnTo>
                <a:lnTo>
                  <a:pt x="1154" y="648"/>
                </a:lnTo>
                <a:lnTo>
                  <a:pt x="1154" y="645"/>
                </a:lnTo>
                <a:lnTo>
                  <a:pt x="1154" y="642"/>
                </a:lnTo>
                <a:lnTo>
                  <a:pt x="1157" y="642"/>
                </a:lnTo>
                <a:lnTo>
                  <a:pt x="1154" y="642"/>
                </a:lnTo>
                <a:lnTo>
                  <a:pt x="1154" y="640"/>
                </a:lnTo>
                <a:lnTo>
                  <a:pt x="1157" y="640"/>
                </a:lnTo>
                <a:lnTo>
                  <a:pt x="1157" y="637"/>
                </a:lnTo>
                <a:lnTo>
                  <a:pt x="1157" y="634"/>
                </a:lnTo>
                <a:lnTo>
                  <a:pt x="1154" y="634"/>
                </a:lnTo>
                <a:lnTo>
                  <a:pt x="1154" y="632"/>
                </a:lnTo>
                <a:lnTo>
                  <a:pt x="1152" y="632"/>
                </a:lnTo>
                <a:lnTo>
                  <a:pt x="1152" y="629"/>
                </a:lnTo>
                <a:lnTo>
                  <a:pt x="1149" y="629"/>
                </a:lnTo>
                <a:lnTo>
                  <a:pt x="1146" y="629"/>
                </a:lnTo>
                <a:lnTo>
                  <a:pt x="1146" y="627"/>
                </a:lnTo>
                <a:lnTo>
                  <a:pt x="1144" y="627"/>
                </a:lnTo>
                <a:lnTo>
                  <a:pt x="1141" y="627"/>
                </a:lnTo>
                <a:lnTo>
                  <a:pt x="1138" y="629"/>
                </a:lnTo>
                <a:lnTo>
                  <a:pt x="1138" y="627"/>
                </a:lnTo>
                <a:lnTo>
                  <a:pt x="1141" y="627"/>
                </a:lnTo>
                <a:lnTo>
                  <a:pt x="1138" y="627"/>
                </a:lnTo>
                <a:lnTo>
                  <a:pt x="1138" y="629"/>
                </a:lnTo>
                <a:lnTo>
                  <a:pt x="1136" y="629"/>
                </a:lnTo>
                <a:lnTo>
                  <a:pt x="1133" y="629"/>
                </a:lnTo>
                <a:lnTo>
                  <a:pt x="1131" y="629"/>
                </a:lnTo>
                <a:lnTo>
                  <a:pt x="1128" y="629"/>
                </a:lnTo>
                <a:lnTo>
                  <a:pt x="1125" y="629"/>
                </a:lnTo>
                <a:lnTo>
                  <a:pt x="1128" y="629"/>
                </a:lnTo>
                <a:lnTo>
                  <a:pt x="1128" y="632"/>
                </a:lnTo>
                <a:lnTo>
                  <a:pt x="1125" y="632"/>
                </a:lnTo>
                <a:lnTo>
                  <a:pt x="1128" y="634"/>
                </a:lnTo>
                <a:lnTo>
                  <a:pt x="1128" y="637"/>
                </a:lnTo>
                <a:lnTo>
                  <a:pt x="1125" y="637"/>
                </a:lnTo>
                <a:lnTo>
                  <a:pt x="1125" y="634"/>
                </a:lnTo>
                <a:lnTo>
                  <a:pt x="1123" y="634"/>
                </a:lnTo>
                <a:lnTo>
                  <a:pt x="1120" y="634"/>
                </a:lnTo>
                <a:lnTo>
                  <a:pt x="1120" y="637"/>
                </a:lnTo>
                <a:lnTo>
                  <a:pt x="1118" y="637"/>
                </a:lnTo>
                <a:lnTo>
                  <a:pt x="1118" y="634"/>
                </a:lnTo>
                <a:lnTo>
                  <a:pt x="1118" y="637"/>
                </a:lnTo>
                <a:lnTo>
                  <a:pt x="1115" y="637"/>
                </a:lnTo>
                <a:lnTo>
                  <a:pt x="1112" y="637"/>
                </a:lnTo>
                <a:lnTo>
                  <a:pt x="1112" y="640"/>
                </a:lnTo>
                <a:lnTo>
                  <a:pt x="1112" y="637"/>
                </a:lnTo>
                <a:lnTo>
                  <a:pt x="1112" y="640"/>
                </a:lnTo>
                <a:lnTo>
                  <a:pt x="1112" y="637"/>
                </a:lnTo>
                <a:lnTo>
                  <a:pt x="1110" y="637"/>
                </a:lnTo>
                <a:lnTo>
                  <a:pt x="1110" y="640"/>
                </a:lnTo>
                <a:lnTo>
                  <a:pt x="1107" y="640"/>
                </a:lnTo>
                <a:lnTo>
                  <a:pt x="1110" y="640"/>
                </a:lnTo>
                <a:lnTo>
                  <a:pt x="1107" y="640"/>
                </a:lnTo>
                <a:lnTo>
                  <a:pt x="1107" y="642"/>
                </a:lnTo>
                <a:lnTo>
                  <a:pt x="1107" y="645"/>
                </a:lnTo>
                <a:lnTo>
                  <a:pt x="1105" y="645"/>
                </a:lnTo>
                <a:lnTo>
                  <a:pt x="1102" y="645"/>
                </a:lnTo>
                <a:lnTo>
                  <a:pt x="1099" y="645"/>
                </a:lnTo>
                <a:lnTo>
                  <a:pt x="1102" y="648"/>
                </a:lnTo>
                <a:lnTo>
                  <a:pt x="1099" y="645"/>
                </a:lnTo>
                <a:lnTo>
                  <a:pt x="1099" y="648"/>
                </a:lnTo>
                <a:lnTo>
                  <a:pt x="1097" y="650"/>
                </a:lnTo>
                <a:lnTo>
                  <a:pt x="1094" y="650"/>
                </a:lnTo>
                <a:lnTo>
                  <a:pt x="1094" y="653"/>
                </a:lnTo>
                <a:lnTo>
                  <a:pt x="1092" y="653"/>
                </a:lnTo>
                <a:lnTo>
                  <a:pt x="1094" y="653"/>
                </a:lnTo>
                <a:lnTo>
                  <a:pt x="1094" y="650"/>
                </a:lnTo>
                <a:lnTo>
                  <a:pt x="1092" y="650"/>
                </a:lnTo>
                <a:lnTo>
                  <a:pt x="1089" y="650"/>
                </a:lnTo>
                <a:lnTo>
                  <a:pt x="1086" y="650"/>
                </a:lnTo>
                <a:lnTo>
                  <a:pt x="1084" y="650"/>
                </a:lnTo>
                <a:lnTo>
                  <a:pt x="1084" y="653"/>
                </a:lnTo>
                <a:lnTo>
                  <a:pt x="1084" y="655"/>
                </a:lnTo>
                <a:lnTo>
                  <a:pt x="1084" y="661"/>
                </a:lnTo>
                <a:lnTo>
                  <a:pt x="1086" y="661"/>
                </a:lnTo>
                <a:lnTo>
                  <a:pt x="1086" y="663"/>
                </a:lnTo>
                <a:lnTo>
                  <a:pt x="1086" y="661"/>
                </a:lnTo>
                <a:lnTo>
                  <a:pt x="1086" y="663"/>
                </a:lnTo>
                <a:lnTo>
                  <a:pt x="1089" y="663"/>
                </a:lnTo>
                <a:lnTo>
                  <a:pt x="1089" y="661"/>
                </a:lnTo>
                <a:lnTo>
                  <a:pt x="1089" y="663"/>
                </a:lnTo>
                <a:lnTo>
                  <a:pt x="1089" y="661"/>
                </a:lnTo>
                <a:lnTo>
                  <a:pt x="1092" y="661"/>
                </a:lnTo>
                <a:lnTo>
                  <a:pt x="1092" y="663"/>
                </a:lnTo>
                <a:lnTo>
                  <a:pt x="1089" y="663"/>
                </a:lnTo>
                <a:lnTo>
                  <a:pt x="1089" y="661"/>
                </a:lnTo>
                <a:lnTo>
                  <a:pt x="1089" y="663"/>
                </a:lnTo>
                <a:lnTo>
                  <a:pt x="1086" y="663"/>
                </a:lnTo>
                <a:lnTo>
                  <a:pt x="1084" y="663"/>
                </a:lnTo>
                <a:lnTo>
                  <a:pt x="1081" y="663"/>
                </a:lnTo>
                <a:lnTo>
                  <a:pt x="1078" y="661"/>
                </a:lnTo>
                <a:lnTo>
                  <a:pt x="1078" y="663"/>
                </a:lnTo>
                <a:lnTo>
                  <a:pt x="1078" y="661"/>
                </a:lnTo>
                <a:lnTo>
                  <a:pt x="1081" y="661"/>
                </a:lnTo>
                <a:lnTo>
                  <a:pt x="1081" y="663"/>
                </a:lnTo>
                <a:lnTo>
                  <a:pt x="1084" y="663"/>
                </a:lnTo>
                <a:lnTo>
                  <a:pt x="1084" y="661"/>
                </a:lnTo>
                <a:lnTo>
                  <a:pt x="1084" y="663"/>
                </a:lnTo>
                <a:lnTo>
                  <a:pt x="1084" y="661"/>
                </a:lnTo>
                <a:lnTo>
                  <a:pt x="1084" y="655"/>
                </a:lnTo>
                <a:lnTo>
                  <a:pt x="1081" y="655"/>
                </a:lnTo>
                <a:lnTo>
                  <a:pt x="1078" y="655"/>
                </a:lnTo>
                <a:lnTo>
                  <a:pt x="1078" y="658"/>
                </a:lnTo>
                <a:lnTo>
                  <a:pt x="1065" y="658"/>
                </a:lnTo>
                <a:lnTo>
                  <a:pt x="1063" y="658"/>
                </a:lnTo>
                <a:lnTo>
                  <a:pt x="1060" y="658"/>
                </a:lnTo>
                <a:lnTo>
                  <a:pt x="1058" y="658"/>
                </a:lnTo>
                <a:lnTo>
                  <a:pt x="1055" y="658"/>
                </a:lnTo>
                <a:lnTo>
                  <a:pt x="1052" y="658"/>
                </a:lnTo>
                <a:lnTo>
                  <a:pt x="1055" y="658"/>
                </a:lnTo>
                <a:lnTo>
                  <a:pt x="1055" y="655"/>
                </a:lnTo>
                <a:lnTo>
                  <a:pt x="1052" y="655"/>
                </a:lnTo>
                <a:lnTo>
                  <a:pt x="1050" y="655"/>
                </a:lnTo>
                <a:lnTo>
                  <a:pt x="1050" y="653"/>
                </a:lnTo>
                <a:lnTo>
                  <a:pt x="1050" y="650"/>
                </a:lnTo>
                <a:lnTo>
                  <a:pt x="1047" y="650"/>
                </a:lnTo>
                <a:lnTo>
                  <a:pt x="1047" y="648"/>
                </a:lnTo>
                <a:lnTo>
                  <a:pt x="1047" y="645"/>
                </a:lnTo>
                <a:lnTo>
                  <a:pt x="1045" y="645"/>
                </a:lnTo>
                <a:lnTo>
                  <a:pt x="1045" y="642"/>
                </a:lnTo>
                <a:lnTo>
                  <a:pt x="1047" y="642"/>
                </a:lnTo>
                <a:lnTo>
                  <a:pt x="1047" y="640"/>
                </a:lnTo>
                <a:lnTo>
                  <a:pt x="1045" y="640"/>
                </a:lnTo>
                <a:lnTo>
                  <a:pt x="1045" y="637"/>
                </a:lnTo>
                <a:lnTo>
                  <a:pt x="1045" y="634"/>
                </a:lnTo>
                <a:lnTo>
                  <a:pt x="1045" y="637"/>
                </a:lnTo>
                <a:lnTo>
                  <a:pt x="1045" y="634"/>
                </a:lnTo>
                <a:lnTo>
                  <a:pt x="1045" y="632"/>
                </a:lnTo>
                <a:lnTo>
                  <a:pt x="1042" y="632"/>
                </a:lnTo>
                <a:lnTo>
                  <a:pt x="1039" y="632"/>
                </a:lnTo>
                <a:lnTo>
                  <a:pt x="1042" y="632"/>
                </a:lnTo>
                <a:lnTo>
                  <a:pt x="1042" y="629"/>
                </a:lnTo>
                <a:lnTo>
                  <a:pt x="1042" y="627"/>
                </a:lnTo>
                <a:lnTo>
                  <a:pt x="1039" y="627"/>
                </a:lnTo>
                <a:lnTo>
                  <a:pt x="1037" y="627"/>
                </a:lnTo>
                <a:lnTo>
                  <a:pt x="1037" y="624"/>
                </a:lnTo>
                <a:lnTo>
                  <a:pt x="1034" y="624"/>
                </a:lnTo>
                <a:lnTo>
                  <a:pt x="1031" y="624"/>
                </a:lnTo>
                <a:lnTo>
                  <a:pt x="1029" y="624"/>
                </a:lnTo>
                <a:lnTo>
                  <a:pt x="1029" y="627"/>
                </a:lnTo>
                <a:lnTo>
                  <a:pt x="1026" y="627"/>
                </a:lnTo>
                <a:lnTo>
                  <a:pt x="1026" y="629"/>
                </a:lnTo>
                <a:lnTo>
                  <a:pt x="1024" y="629"/>
                </a:lnTo>
                <a:lnTo>
                  <a:pt x="1021" y="629"/>
                </a:lnTo>
                <a:lnTo>
                  <a:pt x="1018" y="629"/>
                </a:lnTo>
                <a:lnTo>
                  <a:pt x="1016" y="627"/>
                </a:lnTo>
                <a:lnTo>
                  <a:pt x="1013" y="627"/>
                </a:lnTo>
                <a:lnTo>
                  <a:pt x="1013" y="629"/>
                </a:lnTo>
                <a:lnTo>
                  <a:pt x="1011" y="629"/>
                </a:lnTo>
                <a:lnTo>
                  <a:pt x="1008" y="629"/>
                </a:lnTo>
                <a:lnTo>
                  <a:pt x="1008" y="627"/>
                </a:lnTo>
                <a:lnTo>
                  <a:pt x="1005" y="627"/>
                </a:lnTo>
                <a:lnTo>
                  <a:pt x="1003" y="624"/>
                </a:lnTo>
                <a:lnTo>
                  <a:pt x="1003" y="621"/>
                </a:lnTo>
                <a:lnTo>
                  <a:pt x="1000" y="621"/>
                </a:lnTo>
                <a:lnTo>
                  <a:pt x="1000" y="619"/>
                </a:lnTo>
                <a:lnTo>
                  <a:pt x="995" y="621"/>
                </a:lnTo>
                <a:lnTo>
                  <a:pt x="992" y="624"/>
                </a:lnTo>
                <a:lnTo>
                  <a:pt x="987" y="627"/>
                </a:lnTo>
                <a:lnTo>
                  <a:pt x="987" y="632"/>
                </a:lnTo>
                <a:lnTo>
                  <a:pt x="982" y="632"/>
                </a:lnTo>
                <a:lnTo>
                  <a:pt x="979" y="632"/>
                </a:lnTo>
                <a:lnTo>
                  <a:pt x="977" y="632"/>
                </a:lnTo>
                <a:lnTo>
                  <a:pt x="974" y="632"/>
                </a:lnTo>
                <a:lnTo>
                  <a:pt x="971" y="632"/>
                </a:lnTo>
                <a:lnTo>
                  <a:pt x="969" y="632"/>
                </a:lnTo>
                <a:lnTo>
                  <a:pt x="966" y="632"/>
                </a:lnTo>
                <a:lnTo>
                  <a:pt x="964" y="632"/>
                </a:lnTo>
                <a:lnTo>
                  <a:pt x="964" y="629"/>
                </a:lnTo>
                <a:lnTo>
                  <a:pt x="964" y="627"/>
                </a:lnTo>
                <a:lnTo>
                  <a:pt x="966" y="627"/>
                </a:lnTo>
                <a:lnTo>
                  <a:pt x="969" y="627"/>
                </a:lnTo>
                <a:lnTo>
                  <a:pt x="971" y="624"/>
                </a:lnTo>
                <a:lnTo>
                  <a:pt x="974" y="624"/>
                </a:lnTo>
                <a:lnTo>
                  <a:pt x="977" y="624"/>
                </a:lnTo>
                <a:lnTo>
                  <a:pt x="979" y="621"/>
                </a:lnTo>
                <a:lnTo>
                  <a:pt x="977" y="619"/>
                </a:lnTo>
                <a:lnTo>
                  <a:pt x="977" y="616"/>
                </a:lnTo>
                <a:lnTo>
                  <a:pt x="979" y="616"/>
                </a:lnTo>
                <a:lnTo>
                  <a:pt x="979" y="619"/>
                </a:lnTo>
                <a:lnTo>
                  <a:pt x="982" y="621"/>
                </a:lnTo>
                <a:lnTo>
                  <a:pt x="984" y="621"/>
                </a:lnTo>
                <a:lnTo>
                  <a:pt x="984" y="624"/>
                </a:lnTo>
                <a:lnTo>
                  <a:pt x="987" y="624"/>
                </a:lnTo>
                <a:lnTo>
                  <a:pt x="992" y="621"/>
                </a:lnTo>
                <a:lnTo>
                  <a:pt x="995" y="621"/>
                </a:lnTo>
                <a:lnTo>
                  <a:pt x="1000" y="619"/>
                </a:lnTo>
                <a:lnTo>
                  <a:pt x="998" y="616"/>
                </a:lnTo>
                <a:lnTo>
                  <a:pt x="998" y="614"/>
                </a:lnTo>
                <a:lnTo>
                  <a:pt x="995" y="611"/>
                </a:lnTo>
                <a:lnTo>
                  <a:pt x="995" y="608"/>
                </a:lnTo>
                <a:lnTo>
                  <a:pt x="995" y="606"/>
                </a:lnTo>
                <a:lnTo>
                  <a:pt x="995" y="603"/>
                </a:lnTo>
                <a:lnTo>
                  <a:pt x="998" y="603"/>
                </a:lnTo>
                <a:lnTo>
                  <a:pt x="998" y="600"/>
                </a:lnTo>
                <a:lnTo>
                  <a:pt x="1000" y="600"/>
                </a:lnTo>
                <a:lnTo>
                  <a:pt x="1000" y="598"/>
                </a:lnTo>
                <a:lnTo>
                  <a:pt x="1003" y="598"/>
                </a:lnTo>
                <a:lnTo>
                  <a:pt x="1005" y="595"/>
                </a:lnTo>
                <a:lnTo>
                  <a:pt x="1008" y="595"/>
                </a:lnTo>
                <a:lnTo>
                  <a:pt x="1013" y="593"/>
                </a:lnTo>
                <a:lnTo>
                  <a:pt x="1013" y="590"/>
                </a:lnTo>
                <a:lnTo>
                  <a:pt x="1011" y="585"/>
                </a:lnTo>
                <a:lnTo>
                  <a:pt x="1005" y="580"/>
                </a:lnTo>
                <a:lnTo>
                  <a:pt x="1003" y="577"/>
                </a:lnTo>
                <a:lnTo>
                  <a:pt x="1000" y="572"/>
                </a:lnTo>
                <a:lnTo>
                  <a:pt x="1000" y="569"/>
                </a:lnTo>
                <a:lnTo>
                  <a:pt x="998" y="567"/>
                </a:lnTo>
                <a:lnTo>
                  <a:pt x="995" y="564"/>
                </a:lnTo>
                <a:lnTo>
                  <a:pt x="982" y="572"/>
                </a:lnTo>
                <a:lnTo>
                  <a:pt x="979" y="572"/>
                </a:lnTo>
                <a:lnTo>
                  <a:pt x="979" y="574"/>
                </a:lnTo>
                <a:lnTo>
                  <a:pt x="977" y="574"/>
                </a:lnTo>
                <a:lnTo>
                  <a:pt x="977" y="577"/>
                </a:lnTo>
                <a:lnTo>
                  <a:pt x="977" y="580"/>
                </a:lnTo>
                <a:lnTo>
                  <a:pt x="977" y="582"/>
                </a:lnTo>
                <a:lnTo>
                  <a:pt x="977" y="585"/>
                </a:lnTo>
                <a:lnTo>
                  <a:pt x="979" y="585"/>
                </a:lnTo>
                <a:lnTo>
                  <a:pt x="979" y="587"/>
                </a:lnTo>
                <a:lnTo>
                  <a:pt x="979" y="590"/>
                </a:lnTo>
                <a:lnTo>
                  <a:pt x="979" y="593"/>
                </a:lnTo>
                <a:lnTo>
                  <a:pt x="979" y="595"/>
                </a:lnTo>
                <a:lnTo>
                  <a:pt x="979" y="598"/>
                </a:lnTo>
                <a:lnTo>
                  <a:pt x="979" y="600"/>
                </a:lnTo>
                <a:lnTo>
                  <a:pt x="977" y="600"/>
                </a:lnTo>
                <a:lnTo>
                  <a:pt x="977" y="603"/>
                </a:lnTo>
                <a:lnTo>
                  <a:pt x="984" y="606"/>
                </a:lnTo>
                <a:lnTo>
                  <a:pt x="984" y="608"/>
                </a:lnTo>
                <a:lnTo>
                  <a:pt x="977" y="606"/>
                </a:lnTo>
                <a:lnTo>
                  <a:pt x="977" y="608"/>
                </a:lnTo>
                <a:lnTo>
                  <a:pt x="977" y="611"/>
                </a:lnTo>
                <a:lnTo>
                  <a:pt x="974" y="611"/>
                </a:lnTo>
                <a:lnTo>
                  <a:pt x="971" y="611"/>
                </a:lnTo>
                <a:lnTo>
                  <a:pt x="971" y="608"/>
                </a:lnTo>
                <a:lnTo>
                  <a:pt x="971" y="606"/>
                </a:lnTo>
                <a:lnTo>
                  <a:pt x="969" y="603"/>
                </a:lnTo>
                <a:lnTo>
                  <a:pt x="974" y="603"/>
                </a:lnTo>
                <a:lnTo>
                  <a:pt x="974" y="606"/>
                </a:lnTo>
                <a:lnTo>
                  <a:pt x="974" y="603"/>
                </a:lnTo>
                <a:lnTo>
                  <a:pt x="977" y="600"/>
                </a:lnTo>
                <a:lnTo>
                  <a:pt x="977" y="598"/>
                </a:lnTo>
                <a:lnTo>
                  <a:pt x="977" y="595"/>
                </a:lnTo>
                <a:lnTo>
                  <a:pt x="977" y="593"/>
                </a:lnTo>
                <a:lnTo>
                  <a:pt x="977" y="590"/>
                </a:lnTo>
                <a:lnTo>
                  <a:pt x="974" y="587"/>
                </a:lnTo>
                <a:lnTo>
                  <a:pt x="974" y="585"/>
                </a:lnTo>
                <a:lnTo>
                  <a:pt x="971" y="582"/>
                </a:lnTo>
                <a:lnTo>
                  <a:pt x="971" y="580"/>
                </a:lnTo>
                <a:lnTo>
                  <a:pt x="971" y="577"/>
                </a:lnTo>
                <a:lnTo>
                  <a:pt x="969" y="574"/>
                </a:lnTo>
                <a:lnTo>
                  <a:pt x="969" y="572"/>
                </a:lnTo>
                <a:lnTo>
                  <a:pt x="966" y="572"/>
                </a:lnTo>
                <a:lnTo>
                  <a:pt x="966" y="569"/>
                </a:lnTo>
                <a:lnTo>
                  <a:pt x="966" y="567"/>
                </a:lnTo>
                <a:lnTo>
                  <a:pt x="964" y="567"/>
                </a:lnTo>
                <a:lnTo>
                  <a:pt x="964" y="564"/>
                </a:lnTo>
                <a:lnTo>
                  <a:pt x="961" y="561"/>
                </a:lnTo>
                <a:lnTo>
                  <a:pt x="961" y="559"/>
                </a:lnTo>
                <a:lnTo>
                  <a:pt x="958" y="559"/>
                </a:lnTo>
                <a:lnTo>
                  <a:pt x="958" y="556"/>
                </a:lnTo>
                <a:lnTo>
                  <a:pt x="956" y="553"/>
                </a:lnTo>
                <a:lnTo>
                  <a:pt x="953" y="551"/>
                </a:lnTo>
                <a:lnTo>
                  <a:pt x="951" y="548"/>
                </a:lnTo>
                <a:lnTo>
                  <a:pt x="948" y="548"/>
                </a:lnTo>
                <a:lnTo>
                  <a:pt x="948" y="546"/>
                </a:lnTo>
                <a:lnTo>
                  <a:pt x="945" y="546"/>
                </a:lnTo>
                <a:lnTo>
                  <a:pt x="945" y="543"/>
                </a:lnTo>
                <a:lnTo>
                  <a:pt x="943" y="543"/>
                </a:lnTo>
                <a:lnTo>
                  <a:pt x="940" y="540"/>
                </a:lnTo>
                <a:lnTo>
                  <a:pt x="938" y="540"/>
                </a:lnTo>
                <a:lnTo>
                  <a:pt x="938" y="538"/>
                </a:lnTo>
                <a:lnTo>
                  <a:pt x="935" y="538"/>
                </a:lnTo>
                <a:lnTo>
                  <a:pt x="932" y="535"/>
                </a:lnTo>
                <a:lnTo>
                  <a:pt x="930" y="535"/>
                </a:lnTo>
                <a:lnTo>
                  <a:pt x="930" y="533"/>
                </a:lnTo>
                <a:lnTo>
                  <a:pt x="927" y="533"/>
                </a:lnTo>
                <a:lnTo>
                  <a:pt x="924" y="533"/>
                </a:lnTo>
                <a:lnTo>
                  <a:pt x="924" y="530"/>
                </a:lnTo>
                <a:lnTo>
                  <a:pt x="922" y="530"/>
                </a:lnTo>
                <a:lnTo>
                  <a:pt x="919" y="530"/>
                </a:lnTo>
                <a:lnTo>
                  <a:pt x="917" y="530"/>
                </a:lnTo>
                <a:lnTo>
                  <a:pt x="914" y="530"/>
                </a:lnTo>
                <a:lnTo>
                  <a:pt x="914" y="527"/>
                </a:lnTo>
                <a:lnTo>
                  <a:pt x="911" y="527"/>
                </a:lnTo>
                <a:lnTo>
                  <a:pt x="911" y="525"/>
                </a:lnTo>
                <a:lnTo>
                  <a:pt x="909" y="525"/>
                </a:lnTo>
                <a:lnTo>
                  <a:pt x="909" y="522"/>
                </a:lnTo>
                <a:lnTo>
                  <a:pt x="906" y="522"/>
                </a:lnTo>
                <a:lnTo>
                  <a:pt x="904" y="522"/>
                </a:lnTo>
                <a:lnTo>
                  <a:pt x="904" y="525"/>
                </a:lnTo>
                <a:lnTo>
                  <a:pt x="904" y="522"/>
                </a:lnTo>
                <a:lnTo>
                  <a:pt x="901" y="522"/>
                </a:lnTo>
                <a:lnTo>
                  <a:pt x="898" y="522"/>
                </a:lnTo>
                <a:lnTo>
                  <a:pt x="898" y="520"/>
                </a:lnTo>
                <a:lnTo>
                  <a:pt x="896" y="520"/>
                </a:lnTo>
                <a:lnTo>
                  <a:pt x="893" y="520"/>
                </a:lnTo>
                <a:lnTo>
                  <a:pt x="896" y="520"/>
                </a:lnTo>
                <a:lnTo>
                  <a:pt x="898" y="517"/>
                </a:lnTo>
                <a:lnTo>
                  <a:pt x="901" y="517"/>
                </a:lnTo>
                <a:lnTo>
                  <a:pt x="901" y="514"/>
                </a:lnTo>
                <a:lnTo>
                  <a:pt x="901" y="517"/>
                </a:lnTo>
                <a:lnTo>
                  <a:pt x="904" y="514"/>
                </a:lnTo>
                <a:lnTo>
                  <a:pt x="904" y="512"/>
                </a:lnTo>
                <a:lnTo>
                  <a:pt x="901" y="512"/>
                </a:lnTo>
                <a:lnTo>
                  <a:pt x="901" y="509"/>
                </a:lnTo>
                <a:lnTo>
                  <a:pt x="904" y="509"/>
                </a:lnTo>
                <a:lnTo>
                  <a:pt x="904" y="506"/>
                </a:lnTo>
                <a:lnTo>
                  <a:pt x="901" y="506"/>
                </a:lnTo>
                <a:lnTo>
                  <a:pt x="901" y="504"/>
                </a:lnTo>
                <a:lnTo>
                  <a:pt x="898" y="504"/>
                </a:lnTo>
                <a:lnTo>
                  <a:pt x="898" y="501"/>
                </a:lnTo>
                <a:lnTo>
                  <a:pt x="896" y="499"/>
                </a:lnTo>
                <a:lnTo>
                  <a:pt x="893" y="499"/>
                </a:lnTo>
                <a:lnTo>
                  <a:pt x="891" y="496"/>
                </a:lnTo>
                <a:lnTo>
                  <a:pt x="888" y="496"/>
                </a:lnTo>
                <a:lnTo>
                  <a:pt x="885" y="496"/>
                </a:lnTo>
                <a:lnTo>
                  <a:pt x="885" y="493"/>
                </a:lnTo>
                <a:lnTo>
                  <a:pt x="883" y="493"/>
                </a:lnTo>
                <a:lnTo>
                  <a:pt x="880" y="496"/>
                </a:lnTo>
                <a:lnTo>
                  <a:pt x="880" y="493"/>
                </a:lnTo>
                <a:lnTo>
                  <a:pt x="877" y="493"/>
                </a:lnTo>
                <a:lnTo>
                  <a:pt x="877" y="496"/>
                </a:lnTo>
                <a:lnTo>
                  <a:pt x="880" y="496"/>
                </a:lnTo>
                <a:lnTo>
                  <a:pt x="880" y="499"/>
                </a:lnTo>
                <a:lnTo>
                  <a:pt x="880" y="496"/>
                </a:lnTo>
                <a:lnTo>
                  <a:pt x="877" y="496"/>
                </a:lnTo>
                <a:lnTo>
                  <a:pt x="877" y="499"/>
                </a:lnTo>
                <a:lnTo>
                  <a:pt x="875" y="501"/>
                </a:lnTo>
                <a:lnTo>
                  <a:pt x="867" y="517"/>
                </a:lnTo>
                <a:lnTo>
                  <a:pt x="862" y="522"/>
                </a:lnTo>
                <a:lnTo>
                  <a:pt x="862" y="525"/>
                </a:lnTo>
                <a:lnTo>
                  <a:pt x="862" y="527"/>
                </a:lnTo>
                <a:lnTo>
                  <a:pt x="864" y="533"/>
                </a:lnTo>
                <a:lnTo>
                  <a:pt x="870" y="540"/>
                </a:lnTo>
                <a:lnTo>
                  <a:pt x="870" y="543"/>
                </a:lnTo>
                <a:lnTo>
                  <a:pt x="872" y="543"/>
                </a:lnTo>
                <a:lnTo>
                  <a:pt x="875" y="543"/>
                </a:lnTo>
                <a:lnTo>
                  <a:pt x="877" y="543"/>
                </a:lnTo>
                <a:lnTo>
                  <a:pt x="880" y="543"/>
                </a:lnTo>
                <a:lnTo>
                  <a:pt x="883" y="543"/>
                </a:lnTo>
                <a:lnTo>
                  <a:pt x="883" y="546"/>
                </a:lnTo>
                <a:lnTo>
                  <a:pt x="880" y="546"/>
                </a:lnTo>
                <a:lnTo>
                  <a:pt x="877" y="546"/>
                </a:lnTo>
                <a:lnTo>
                  <a:pt x="877" y="548"/>
                </a:lnTo>
                <a:lnTo>
                  <a:pt x="875" y="548"/>
                </a:lnTo>
                <a:lnTo>
                  <a:pt x="875" y="546"/>
                </a:lnTo>
                <a:lnTo>
                  <a:pt x="872" y="546"/>
                </a:lnTo>
                <a:lnTo>
                  <a:pt x="870" y="546"/>
                </a:lnTo>
                <a:lnTo>
                  <a:pt x="870" y="543"/>
                </a:lnTo>
                <a:lnTo>
                  <a:pt x="867" y="540"/>
                </a:lnTo>
                <a:lnTo>
                  <a:pt x="867" y="538"/>
                </a:lnTo>
                <a:lnTo>
                  <a:pt x="859" y="527"/>
                </a:lnTo>
                <a:lnTo>
                  <a:pt x="862" y="522"/>
                </a:lnTo>
                <a:lnTo>
                  <a:pt x="870" y="509"/>
                </a:lnTo>
                <a:lnTo>
                  <a:pt x="872" y="501"/>
                </a:lnTo>
                <a:lnTo>
                  <a:pt x="877" y="496"/>
                </a:lnTo>
                <a:lnTo>
                  <a:pt x="877" y="493"/>
                </a:lnTo>
                <a:lnTo>
                  <a:pt x="872" y="488"/>
                </a:lnTo>
                <a:lnTo>
                  <a:pt x="867" y="480"/>
                </a:lnTo>
                <a:lnTo>
                  <a:pt x="867" y="478"/>
                </a:lnTo>
                <a:lnTo>
                  <a:pt x="862" y="480"/>
                </a:lnTo>
                <a:lnTo>
                  <a:pt x="846" y="488"/>
                </a:lnTo>
                <a:lnTo>
                  <a:pt x="828" y="496"/>
                </a:lnTo>
                <a:lnTo>
                  <a:pt x="823" y="499"/>
                </a:lnTo>
                <a:lnTo>
                  <a:pt x="817" y="501"/>
                </a:lnTo>
                <a:lnTo>
                  <a:pt x="815" y="501"/>
                </a:lnTo>
                <a:lnTo>
                  <a:pt x="802" y="509"/>
                </a:lnTo>
                <a:lnTo>
                  <a:pt x="797" y="509"/>
                </a:lnTo>
                <a:lnTo>
                  <a:pt x="799" y="512"/>
                </a:lnTo>
                <a:lnTo>
                  <a:pt x="802" y="517"/>
                </a:lnTo>
                <a:lnTo>
                  <a:pt x="802" y="520"/>
                </a:lnTo>
                <a:lnTo>
                  <a:pt x="804" y="522"/>
                </a:lnTo>
                <a:lnTo>
                  <a:pt x="815" y="543"/>
                </a:lnTo>
                <a:lnTo>
                  <a:pt x="815" y="546"/>
                </a:lnTo>
                <a:lnTo>
                  <a:pt x="823" y="556"/>
                </a:lnTo>
                <a:lnTo>
                  <a:pt x="823" y="559"/>
                </a:lnTo>
                <a:lnTo>
                  <a:pt x="828" y="567"/>
                </a:lnTo>
                <a:lnTo>
                  <a:pt x="828" y="569"/>
                </a:lnTo>
                <a:lnTo>
                  <a:pt x="830" y="572"/>
                </a:lnTo>
                <a:lnTo>
                  <a:pt x="830" y="574"/>
                </a:lnTo>
                <a:lnTo>
                  <a:pt x="833" y="574"/>
                </a:lnTo>
                <a:lnTo>
                  <a:pt x="836" y="574"/>
                </a:lnTo>
                <a:lnTo>
                  <a:pt x="838" y="574"/>
                </a:lnTo>
                <a:lnTo>
                  <a:pt x="841" y="574"/>
                </a:lnTo>
                <a:lnTo>
                  <a:pt x="844" y="574"/>
                </a:lnTo>
                <a:lnTo>
                  <a:pt x="846" y="574"/>
                </a:lnTo>
                <a:lnTo>
                  <a:pt x="846" y="577"/>
                </a:lnTo>
                <a:lnTo>
                  <a:pt x="844" y="577"/>
                </a:lnTo>
                <a:lnTo>
                  <a:pt x="841" y="577"/>
                </a:lnTo>
                <a:lnTo>
                  <a:pt x="838" y="577"/>
                </a:lnTo>
                <a:lnTo>
                  <a:pt x="836" y="577"/>
                </a:lnTo>
                <a:lnTo>
                  <a:pt x="833" y="577"/>
                </a:lnTo>
                <a:lnTo>
                  <a:pt x="830" y="577"/>
                </a:lnTo>
                <a:lnTo>
                  <a:pt x="828" y="577"/>
                </a:lnTo>
                <a:lnTo>
                  <a:pt x="825" y="577"/>
                </a:lnTo>
                <a:lnTo>
                  <a:pt x="823" y="577"/>
                </a:lnTo>
                <a:lnTo>
                  <a:pt x="823" y="574"/>
                </a:lnTo>
                <a:lnTo>
                  <a:pt x="820" y="574"/>
                </a:lnTo>
                <a:lnTo>
                  <a:pt x="817" y="574"/>
                </a:lnTo>
                <a:lnTo>
                  <a:pt x="815" y="574"/>
                </a:lnTo>
                <a:lnTo>
                  <a:pt x="812" y="574"/>
                </a:lnTo>
                <a:lnTo>
                  <a:pt x="810" y="572"/>
                </a:lnTo>
                <a:lnTo>
                  <a:pt x="804" y="572"/>
                </a:lnTo>
                <a:lnTo>
                  <a:pt x="781" y="564"/>
                </a:lnTo>
                <a:lnTo>
                  <a:pt x="781" y="567"/>
                </a:lnTo>
                <a:lnTo>
                  <a:pt x="778" y="567"/>
                </a:lnTo>
                <a:lnTo>
                  <a:pt x="778" y="572"/>
                </a:lnTo>
                <a:lnTo>
                  <a:pt x="776" y="572"/>
                </a:lnTo>
                <a:lnTo>
                  <a:pt x="778" y="572"/>
                </a:lnTo>
                <a:lnTo>
                  <a:pt x="776" y="572"/>
                </a:lnTo>
                <a:lnTo>
                  <a:pt x="776" y="574"/>
                </a:lnTo>
                <a:lnTo>
                  <a:pt x="776" y="572"/>
                </a:lnTo>
                <a:lnTo>
                  <a:pt x="778" y="567"/>
                </a:lnTo>
                <a:lnTo>
                  <a:pt x="778" y="564"/>
                </a:lnTo>
                <a:lnTo>
                  <a:pt x="770" y="561"/>
                </a:lnTo>
                <a:lnTo>
                  <a:pt x="765" y="561"/>
                </a:lnTo>
                <a:lnTo>
                  <a:pt x="763" y="559"/>
                </a:lnTo>
                <a:lnTo>
                  <a:pt x="760" y="559"/>
                </a:lnTo>
                <a:lnTo>
                  <a:pt x="757" y="559"/>
                </a:lnTo>
                <a:lnTo>
                  <a:pt x="755" y="559"/>
                </a:lnTo>
                <a:lnTo>
                  <a:pt x="752" y="559"/>
                </a:lnTo>
                <a:lnTo>
                  <a:pt x="750" y="559"/>
                </a:lnTo>
                <a:lnTo>
                  <a:pt x="747" y="559"/>
                </a:lnTo>
                <a:lnTo>
                  <a:pt x="744" y="559"/>
                </a:lnTo>
                <a:lnTo>
                  <a:pt x="742" y="559"/>
                </a:lnTo>
                <a:lnTo>
                  <a:pt x="739" y="559"/>
                </a:lnTo>
                <a:lnTo>
                  <a:pt x="737" y="559"/>
                </a:lnTo>
                <a:lnTo>
                  <a:pt x="734" y="559"/>
                </a:lnTo>
                <a:lnTo>
                  <a:pt x="734" y="561"/>
                </a:lnTo>
                <a:lnTo>
                  <a:pt x="731" y="561"/>
                </a:lnTo>
                <a:lnTo>
                  <a:pt x="734" y="561"/>
                </a:lnTo>
                <a:lnTo>
                  <a:pt x="734" y="564"/>
                </a:lnTo>
                <a:lnTo>
                  <a:pt x="731" y="561"/>
                </a:lnTo>
                <a:lnTo>
                  <a:pt x="729" y="561"/>
                </a:lnTo>
                <a:lnTo>
                  <a:pt x="729" y="559"/>
                </a:lnTo>
                <a:lnTo>
                  <a:pt x="726" y="559"/>
                </a:lnTo>
                <a:lnTo>
                  <a:pt x="729" y="559"/>
                </a:lnTo>
                <a:lnTo>
                  <a:pt x="729" y="556"/>
                </a:lnTo>
                <a:lnTo>
                  <a:pt x="726" y="556"/>
                </a:lnTo>
                <a:lnTo>
                  <a:pt x="726" y="553"/>
                </a:lnTo>
                <a:lnTo>
                  <a:pt x="723" y="553"/>
                </a:lnTo>
                <a:lnTo>
                  <a:pt x="721" y="553"/>
                </a:lnTo>
                <a:lnTo>
                  <a:pt x="718" y="553"/>
                </a:lnTo>
                <a:lnTo>
                  <a:pt x="716" y="553"/>
                </a:lnTo>
                <a:lnTo>
                  <a:pt x="713" y="553"/>
                </a:lnTo>
                <a:lnTo>
                  <a:pt x="710" y="553"/>
                </a:lnTo>
                <a:lnTo>
                  <a:pt x="710" y="556"/>
                </a:lnTo>
                <a:lnTo>
                  <a:pt x="708" y="556"/>
                </a:lnTo>
                <a:lnTo>
                  <a:pt x="705" y="556"/>
                </a:lnTo>
                <a:lnTo>
                  <a:pt x="703" y="556"/>
                </a:lnTo>
                <a:lnTo>
                  <a:pt x="700" y="556"/>
                </a:lnTo>
                <a:lnTo>
                  <a:pt x="700" y="559"/>
                </a:lnTo>
                <a:lnTo>
                  <a:pt x="697" y="559"/>
                </a:lnTo>
                <a:lnTo>
                  <a:pt x="695" y="559"/>
                </a:lnTo>
                <a:lnTo>
                  <a:pt x="692" y="559"/>
                </a:lnTo>
                <a:lnTo>
                  <a:pt x="692" y="561"/>
                </a:lnTo>
                <a:lnTo>
                  <a:pt x="690" y="561"/>
                </a:lnTo>
                <a:lnTo>
                  <a:pt x="687" y="561"/>
                </a:lnTo>
                <a:lnTo>
                  <a:pt x="687" y="564"/>
                </a:lnTo>
                <a:lnTo>
                  <a:pt x="684" y="564"/>
                </a:lnTo>
                <a:lnTo>
                  <a:pt x="682" y="564"/>
                </a:lnTo>
                <a:lnTo>
                  <a:pt x="682" y="567"/>
                </a:lnTo>
                <a:lnTo>
                  <a:pt x="679" y="567"/>
                </a:lnTo>
                <a:lnTo>
                  <a:pt x="679" y="569"/>
                </a:lnTo>
                <a:lnTo>
                  <a:pt x="676" y="569"/>
                </a:lnTo>
                <a:lnTo>
                  <a:pt x="676" y="572"/>
                </a:lnTo>
                <a:lnTo>
                  <a:pt x="676" y="574"/>
                </a:lnTo>
                <a:lnTo>
                  <a:pt x="674" y="574"/>
                </a:lnTo>
                <a:lnTo>
                  <a:pt x="674" y="577"/>
                </a:lnTo>
                <a:lnTo>
                  <a:pt x="671" y="577"/>
                </a:lnTo>
                <a:lnTo>
                  <a:pt x="669" y="577"/>
                </a:lnTo>
                <a:lnTo>
                  <a:pt x="669" y="580"/>
                </a:lnTo>
                <a:lnTo>
                  <a:pt x="666" y="580"/>
                </a:lnTo>
                <a:lnTo>
                  <a:pt x="663" y="580"/>
                </a:lnTo>
                <a:lnTo>
                  <a:pt x="661" y="580"/>
                </a:lnTo>
                <a:lnTo>
                  <a:pt x="658" y="580"/>
                </a:lnTo>
                <a:lnTo>
                  <a:pt x="658" y="582"/>
                </a:lnTo>
                <a:lnTo>
                  <a:pt x="656" y="582"/>
                </a:lnTo>
                <a:lnTo>
                  <a:pt x="656" y="585"/>
                </a:lnTo>
                <a:lnTo>
                  <a:pt x="653" y="585"/>
                </a:lnTo>
                <a:lnTo>
                  <a:pt x="653" y="587"/>
                </a:lnTo>
                <a:lnTo>
                  <a:pt x="653" y="590"/>
                </a:lnTo>
                <a:lnTo>
                  <a:pt x="653" y="593"/>
                </a:lnTo>
                <a:lnTo>
                  <a:pt x="653" y="595"/>
                </a:lnTo>
                <a:lnTo>
                  <a:pt x="656" y="595"/>
                </a:lnTo>
                <a:lnTo>
                  <a:pt x="656" y="598"/>
                </a:lnTo>
                <a:lnTo>
                  <a:pt x="653" y="598"/>
                </a:lnTo>
                <a:lnTo>
                  <a:pt x="653" y="600"/>
                </a:lnTo>
                <a:lnTo>
                  <a:pt x="650" y="600"/>
                </a:lnTo>
                <a:lnTo>
                  <a:pt x="650" y="603"/>
                </a:lnTo>
                <a:lnTo>
                  <a:pt x="648" y="603"/>
                </a:lnTo>
                <a:lnTo>
                  <a:pt x="648" y="606"/>
                </a:lnTo>
                <a:lnTo>
                  <a:pt x="645" y="606"/>
                </a:lnTo>
                <a:lnTo>
                  <a:pt x="645" y="608"/>
                </a:lnTo>
                <a:lnTo>
                  <a:pt x="637" y="616"/>
                </a:lnTo>
                <a:lnTo>
                  <a:pt x="635" y="619"/>
                </a:lnTo>
                <a:lnTo>
                  <a:pt x="629" y="619"/>
                </a:lnTo>
                <a:lnTo>
                  <a:pt x="627" y="621"/>
                </a:lnTo>
                <a:lnTo>
                  <a:pt x="622" y="624"/>
                </a:lnTo>
                <a:lnTo>
                  <a:pt x="614" y="629"/>
                </a:lnTo>
                <a:lnTo>
                  <a:pt x="611" y="629"/>
                </a:lnTo>
                <a:lnTo>
                  <a:pt x="611" y="632"/>
                </a:lnTo>
                <a:lnTo>
                  <a:pt x="614" y="632"/>
                </a:lnTo>
                <a:lnTo>
                  <a:pt x="614" y="634"/>
                </a:lnTo>
                <a:lnTo>
                  <a:pt x="614" y="637"/>
                </a:lnTo>
                <a:lnTo>
                  <a:pt x="616" y="637"/>
                </a:lnTo>
                <a:lnTo>
                  <a:pt x="616" y="640"/>
                </a:lnTo>
                <a:lnTo>
                  <a:pt x="616" y="642"/>
                </a:lnTo>
                <a:lnTo>
                  <a:pt x="619" y="642"/>
                </a:lnTo>
                <a:lnTo>
                  <a:pt x="619" y="645"/>
                </a:lnTo>
                <a:lnTo>
                  <a:pt x="622" y="645"/>
                </a:lnTo>
                <a:lnTo>
                  <a:pt x="622" y="648"/>
                </a:lnTo>
                <a:lnTo>
                  <a:pt x="622" y="650"/>
                </a:lnTo>
                <a:lnTo>
                  <a:pt x="624" y="650"/>
                </a:lnTo>
                <a:lnTo>
                  <a:pt x="624" y="653"/>
                </a:lnTo>
                <a:lnTo>
                  <a:pt x="627" y="655"/>
                </a:lnTo>
                <a:lnTo>
                  <a:pt x="627" y="658"/>
                </a:lnTo>
                <a:lnTo>
                  <a:pt x="627" y="661"/>
                </a:lnTo>
                <a:lnTo>
                  <a:pt x="627" y="663"/>
                </a:lnTo>
                <a:lnTo>
                  <a:pt x="624" y="666"/>
                </a:lnTo>
                <a:lnTo>
                  <a:pt x="624" y="668"/>
                </a:lnTo>
                <a:lnTo>
                  <a:pt x="622" y="671"/>
                </a:lnTo>
                <a:lnTo>
                  <a:pt x="622" y="674"/>
                </a:lnTo>
                <a:lnTo>
                  <a:pt x="622" y="676"/>
                </a:lnTo>
                <a:lnTo>
                  <a:pt x="619" y="679"/>
                </a:lnTo>
                <a:lnTo>
                  <a:pt x="606" y="671"/>
                </a:lnTo>
                <a:lnTo>
                  <a:pt x="611" y="658"/>
                </a:lnTo>
                <a:lnTo>
                  <a:pt x="614" y="653"/>
                </a:lnTo>
                <a:lnTo>
                  <a:pt x="601" y="648"/>
                </a:lnTo>
                <a:lnTo>
                  <a:pt x="598" y="653"/>
                </a:lnTo>
                <a:lnTo>
                  <a:pt x="596" y="661"/>
                </a:lnTo>
                <a:lnTo>
                  <a:pt x="593" y="666"/>
                </a:lnTo>
                <a:lnTo>
                  <a:pt x="583" y="661"/>
                </a:lnTo>
                <a:lnTo>
                  <a:pt x="575" y="658"/>
                </a:lnTo>
                <a:lnTo>
                  <a:pt x="569" y="658"/>
                </a:lnTo>
                <a:lnTo>
                  <a:pt x="572" y="655"/>
                </a:lnTo>
                <a:lnTo>
                  <a:pt x="575" y="648"/>
                </a:lnTo>
                <a:lnTo>
                  <a:pt x="577" y="637"/>
                </a:lnTo>
                <a:lnTo>
                  <a:pt x="575" y="637"/>
                </a:lnTo>
                <a:lnTo>
                  <a:pt x="572" y="634"/>
                </a:lnTo>
                <a:lnTo>
                  <a:pt x="567" y="634"/>
                </a:lnTo>
                <a:lnTo>
                  <a:pt x="564" y="640"/>
                </a:lnTo>
                <a:lnTo>
                  <a:pt x="564" y="642"/>
                </a:lnTo>
                <a:lnTo>
                  <a:pt x="562" y="645"/>
                </a:lnTo>
                <a:lnTo>
                  <a:pt x="562" y="650"/>
                </a:lnTo>
                <a:lnTo>
                  <a:pt x="559" y="653"/>
                </a:lnTo>
                <a:lnTo>
                  <a:pt x="556" y="650"/>
                </a:lnTo>
                <a:lnTo>
                  <a:pt x="551" y="650"/>
                </a:lnTo>
                <a:lnTo>
                  <a:pt x="549" y="648"/>
                </a:lnTo>
                <a:lnTo>
                  <a:pt x="536" y="642"/>
                </a:lnTo>
                <a:lnTo>
                  <a:pt x="538" y="642"/>
                </a:lnTo>
                <a:lnTo>
                  <a:pt x="543" y="627"/>
                </a:lnTo>
                <a:lnTo>
                  <a:pt x="543" y="624"/>
                </a:lnTo>
                <a:lnTo>
                  <a:pt x="541" y="621"/>
                </a:lnTo>
                <a:lnTo>
                  <a:pt x="538" y="621"/>
                </a:lnTo>
                <a:lnTo>
                  <a:pt x="533" y="619"/>
                </a:lnTo>
                <a:lnTo>
                  <a:pt x="533" y="621"/>
                </a:lnTo>
                <a:lnTo>
                  <a:pt x="530" y="629"/>
                </a:lnTo>
                <a:lnTo>
                  <a:pt x="528" y="629"/>
                </a:lnTo>
                <a:lnTo>
                  <a:pt x="528" y="632"/>
                </a:lnTo>
                <a:lnTo>
                  <a:pt x="528" y="634"/>
                </a:lnTo>
                <a:lnTo>
                  <a:pt x="522" y="642"/>
                </a:lnTo>
                <a:lnTo>
                  <a:pt x="520" y="653"/>
                </a:lnTo>
                <a:lnTo>
                  <a:pt x="515" y="661"/>
                </a:lnTo>
                <a:lnTo>
                  <a:pt x="530" y="671"/>
                </a:lnTo>
                <a:lnTo>
                  <a:pt x="536" y="674"/>
                </a:lnTo>
                <a:lnTo>
                  <a:pt x="536" y="676"/>
                </a:lnTo>
                <a:lnTo>
                  <a:pt x="538" y="676"/>
                </a:lnTo>
                <a:lnTo>
                  <a:pt x="538" y="679"/>
                </a:lnTo>
                <a:lnTo>
                  <a:pt x="538" y="681"/>
                </a:lnTo>
                <a:lnTo>
                  <a:pt x="536" y="681"/>
                </a:lnTo>
                <a:lnTo>
                  <a:pt x="533" y="681"/>
                </a:lnTo>
                <a:lnTo>
                  <a:pt x="525" y="676"/>
                </a:lnTo>
                <a:lnTo>
                  <a:pt x="517" y="671"/>
                </a:lnTo>
                <a:lnTo>
                  <a:pt x="517" y="668"/>
                </a:lnTo>
                <a:lnTo>
                  <a:pt x="515" y="668"/>
                </a:lnTo>
                <a:lnTo>
                  <a:pt x="512" y="668"/>
                </a:lnTo>
                <a:lnTo>
                  <a:pt x="512" y="666"/>
                </a:lnTo>
                <a:lnTo>
                  <a:pt x="509" y="666"/>
                </a:lnTo>
                <a:lnTo>
                  <a:pt x="509" y="663"/>
                </a:lnTo>
                <a:lnTo>
                  <a:pt x="507" y="663"/>
                </a:lnTo>
                <a:lnTo>
                  <a:pt x="504" y="663"/>
                </a:lnTo>
                <a:lnTo>
                  <a:pt x="504" y="661"/>
                </a:lnTo>
                <a:lnTo>
                  <a:pt x="502" y="658"/>
                </a:lnTo>
                <a:lnTo>
                  <a:pt x="499" y="658"/>
                </a:lnTo>
                <a:lnTo>
                  <a:pt x="499" y="655"/>
                </a:lnTo>
                <a:lnTo>
                  <a:pt x="496" y="655"/>
                </a:lnTo>
                <a:lnTo>
                  <a:pt x="491" y="650"/>
                </a:lnTo>
                <a:lnTo>
                  <a:pt x="483" y="645"/>
                </a:lnTo>
                <a:lnTo>
                  <a:pt x="481" y="645"/>
                </a:lnTo>
                <a:lnTo>
                  <a:pt x="478" y="642"/>
                </a:lnTo>
                <a:lnTo>
                  <a:pt x="470" y="637"/>
                </a:lnTo>
                <a:lnTo>
                  <a:pt x="460" y="629"/>
                </a:lnTo>
                <a:lnTo>
                  <a:pt x="452" y="624"/>
                </a:lnTo>
                <a:lnTo>
                  <a:pt x="449" y="621"/>
                </a:lnTo>
                <a:lnTo>
                  <a:pt x="447" y="619"/>
                </a:lnTo>
                <a:lnTo>
                  <a:pt x="444" y="619"/>
                </a:lnTo>
                <a:lnTo>
                  <a:pt x="444" y="616"/>
                </a:lnTo>
                <a:lnTo>
                  <a:pt x="442" y="616"/>
                </a:lnTo>
                <a:lnTo>
                  <a:pt x="442" y="614"/>
                </a:lnTo>
                <a:lnTo>
                  <a:pt x="436" y="611"/>
                </a:lnTo>
                <a:lnTo>
                  <a:pt x="434" y="608"/>
                </a:lnTo>
                <a:lnTo>
                  <a:pt x="431" y="608"/>
                </a:lnTo>
                <a:lnTo>
                  <a:pt x="426" y="603"/>
                </a:lnTo>
                <a:lnTo>
                  <a:pt x="418" y="598"/>
                </a:lnTo>
                <a:lnTo>
                  <a:pt x="418" y="600"/>
                </a:lnTo>
                <a:lnTo>
                  <a:pt x="423" y="606"/>
                </a:lnTo>
                <a:lnTo>
                  <a:pt x="429" y="608"/>
                </a:lnTo>
                <a:lnTo>
                  <a:pt x="421" y="603"/>
                </a:lnTo>
                <a:lnTo>
                  <a:pt x="413" y="598"/>
                </a:lnTo>
                <a:lnTo>
                  <a:pt x="415" y="595"/>
                </a:lnTo>
                <a:lnTo>
                  <a:pt x="418" y="595"/>
                </a:lnTo>
                <a:lnTo>
                  <a:pt x="415" y="595"/>
                </a:lnTo>
                <a:lnTo>
                  <a:pt x="415" y="593"/>
                </a:lnTo>
                <a:lnTo>
                  <a:pt x="413" y="595"/>
                </a:lnTo>
                <a:lnTo>
                  <a:pt x="413" y="598"/>
                </a:lnTo>
                <a:lnTo>
                  <a:pt x="392" y="587"/>
                </a:lnTo>
                <a:lnTo>
                  <a:pt x="395" y="587"/>
                </a:lnTo>
                <a:lnTo>
                  <a:pt x="410" y="595"/>
                </a:lnTo>
                <a:lnTo>
                  <a:pt x="413" y="595"/>
                </a:lnTo>
                <a:lnTo>
                  <a:pt x="413" y="593"/>
                </a:lnTo>
                <a:lnTo>
                  <a:pt x="395" y="582"/>
                </a:lnTo>
                <a:lnTo>
                  <a:pt x="395" y="580"/>
                </a:lnTo>
                <a:lnTo>
                  <a:pt x="392" y="580"/>
                </a:lnTo>
                <a:lnTo>
                  <a:pt x="392" y="577"/>
                </a:lnTo>
                <a:lnTo>
                  <a:pt x="389" y="577"/>
                </a:lnTo>
                <a:lnTo>
                  <a:pt x="389" y="574"/>
                </a:lnTo>
                <a:lnTo>
                  <a:pt x="387" y="574"/>
                </a:lnTo>
                <a:lnTo>
                  <a:pt x="384" y="572"/>
                </a:lnTo>
                <a:lnTo>
                  <a:pt x="379" y="567"/>
                </a:lnTo>
                <a:lnTo>
                  <a:pt x="376" y="564"/>
                </a:lnTo>
                <a:lnTo>
                  <a:pt x="376" y="567"/>
                </a:lnTo>
                <a:lnTo>
                  <a:pt x="376" y="564"/>
                </a:lnTo>
                <a:lnTo>
                  <a:pt x="371" y="559"/>
                </a:lnTo>
                <a:lnTo>
                  <a:pt x="371" y="561"/>
                </a:lnTo>
                <a:lnTo>
                  <a:pt x="371" y="559"/>
                </a:lnTo>
                <a:lnTo>
                  <a:pt x="368" y="559"/>
                </a:lnTo>
                <a:lnTo>
                  <a:pt x="368" y="561"/>
                </a:lnTo>
                <a:lnTo>
                  <a:pt x="363" y="559"/>
                </a:lnTo>
                <a:lnTo>
                  <a:pt x="366" y="556"/>
                </a:lnTo>
                <a:lnTo>
                  <a:pt x="363" y="551"/>
                </a:lnTo>
                <a:lnTo>
                  <a:pt x="350" y="559"/>
                </a:lnTo>
                <a:lnTo>
                  <a:pt x="366" y="574"/>
                </a:lnTo>
                <a:lnTo>
                  <a:pt x="371" y="580"/>
                </a:lnTo>
                <a:lnTo>
                  <a:pt x="376" y="585"/>
                </a:lnTo>
                <a:lnTo>
                  <a:pt x="379" y="587"/>
                </a:lnTo>
                <a:lnTo>
                  <a:pt x="382" y="590"/>
                </a:lnTo>
                <a:lnTo>
                  <a:pt x="379" y="587"/>
                </a:lnTo>
                <a:lnTo>
                  <a:pt x="379" y="590"/>
                </a:lnTo>
                <a:lnTo>
                  <a:pt x="371" y="582"/>
                </a:lnTo>
                <a:lnTo>
                  <a:pt x="361" y="574"/>
                </a:lnTo>
                <a:lnTo>
                  <a:pt x="345" y="559"/>
                </a:lnTo>
                <a:lnTo>
                  <a:pt x="348" y="556"/>
                </a:lnTo>
                <a:lnTo>
                  <a:pt x="345" y="556"/>
                </a:lnTo>
                <a:lnTo>
                  <a:pt x="348" y="556"/>
                </a:lnTo>
                <a:lnTo>
                  <a:pt x="361" y="551"/>
                </a:lnTo>
                <a:lnTo>
                  <a:pt x="358" y="548"/>
                </a:lnTo>
                <a:lnTo>
                  <a:pt x="358" y="551"/>
                </a:lnTo>
                <a:lnTo>
                  <a:pt x="355" y="548"/>
                </a:lnTo>
                <a:lnTo>
                  <a:pt x="358" y="548"/>
                </a:lnTo>
                <a:lnTo>
                  <a:pt x="355" y="546"/>
                </a:lnTo>
                <a:lnTo>
                  <a:pt x="355" y="543"/>
                </a:lnTo>
                <a:lnTo>
                  <a:pt x="350" y="540"/>
                </a:lnTo>
                <a:lnTo>
                  <a:pt x="350" y="538"/>
                </a:lnTo>
                <a:lnTo>
                  <a:pt x="348" y="538"/>
                </a:lnTo>
                <a:lnTo>
                  <a:pt x="348" y="535"/>
                </a:lnTo>
                <a:lnTo>
                  <a:pt x="345" y="535"/>
                </a:lnTo>
                <a:lnTo>
                  <a:pt x="345" y="533"/>
                </a:lnTo>
                <a:lnTo>
                  <a:pt x="345" y="530"/>
                </a:lnTo>
                <a:lnTo>
                  <a:pt x="345" y="527"/>
                </a:lnTo>
                <a:lnTo>
                  <a:pt x="345" y="525"/>
                </a:lnTo>
                <a:lnTo>
                  <a:pt x="348" y="525"/>
                </a:lnTo>
                <a:lnTo>
                  <a:pt x="348" y="522"/>
                </a:lnTo>
                <a:lnTo>
                  <a:pt x="353" y="514"/>
                </a:lnTo>
                <a:lnTo>
                  <a:pt x="353" y="517"/>
                </a:lnTo>
                <a:lnTo>
                  <a:pt x="358" y="509"/>
                </a:lnTo>
                <a:lnTo>
                  <a:pt x="358" y="506"/>
                </a:lnTo>
                <a:lnTo>
                  <a:pt x="361" y="506"/>
                </a:lnTo>
                <a:lnTo>
                  <a:pt x="361" y="504"/>
                </a:lnTo>
                <a:lnTo>
                  <a:pt x="358" y="504"/>
                </a:lnTo>
                <a:lnTo>
                  <a:pt x="358" y="501"/>
                </a:lnTo>
                <a:lnTo>
                  <a:pt x="361" y="501"/>
                </a:lnTo>
                <a:lnTo>
                  <a:pt x="361" y="504"/>
                </a:lnTo>
                <a:lnTo>
                  <a:pt x="361" y="501"/>
                </a:lnTo>
                <a:lnTo>
                  <a:pt x="361" y="504"/>
                </a:lnTo>
                <a:lnTo>
                  <a:pt x="361" y="501"/>
                </a:lnTo>
                <a:lnTo>
                  <a:pt x="363" y="501"/>
                </a:lnTo>
                <a:lnTo>
                  <a:pt x="363" y="499"/>
                </a:lnTo>
                <a:lnTo>
                  <a:pt x="366" y="499"/>
                </a:lnTo>
                <a:lnTo>
                  <a:pt x="366" y="501"/>
                </a:lnTo>
                <a:lnTo>
                  <a:pt x="366" y="499"/>
                </a:lnTo>
                <a:lnTo>
                  <a:pt x="368" y="499"/>
                </a:lnTo>
                <a:lnTo>
                  <a:pt x="368" y="501"/>
                </a:lnTo>
                <a:lnTo>
                  <a:pt x="371" y="501"/>
                </a:lnTo>
                <a:lnTo>
                  <a:pt x="371" y="504"/>
                </a:lnTo>
                <a:lnTo>
                  <a:pt x="374" y="504"/>
                </a:lnTo>
                <a:lnTo>
                  <a:pt x="376" y="504"/>
                </a:lnTo>
                <a:lnTo>
                  <a:pt x="376" y="501"/>
                </a:lnTo>
                <a:lnTo>
                  <a:pt x="379" y="501"/>
                </a:lnTo>
                <a:lnTo>
                  <a:pt x="379" y="499"/>
                </a:lnTo>
                <a:lnTo>
                  <a:pt x="382" y="499"/>
                </a:lnTo>
                <a:lnTo>
                  <a:pt x="382" y="496"/>
                </a:lnTo>
                <a:lnTo>
                  <a:pt x="384" y="496"/>
                </a:lnTo>
                <a:lnTo>
                  <a:pt x="384" y="493"/>
                </a:lnTo>
                <a:lnTo>
                  <a:pt x="384" y="491"/>
                </a:lnTo>
                <a:lnTo>
                  <a:pt x="387" y="491"/>
                </a:lnTo>
                <a:lnTo>
                  <a:pt x="387" y="488"/>
                </a:lnTo>
                <a:lnTo>
                  <a:pt x="387" y="486"/>
                </a:lnTo>
                <a:lnTo>
                  <a:pt x="389" y="486"/>
                </a:lnTo>
                <a:lnTo>
                  <a:pt x="389" y="483"/>
                </a:lnTo>
                <a:lnTo>
                  <a:pt x="389" y="480"/>
                </a:lnTo>
                <a:lnTo>
                  <a:pt x="389" y="478"/>
                </a:lnTo>
                <a:lnTo>
                  <a:pt x="389" y="475"/>
                </a:lnTo>
                <a:lnTo>
                  <a:pt x="389" y="473"/>
                </a:lnTo>
                <a:lnTo>
                  <a:pt x="392" y="473"/>
                </a:lnTo>
                <a:lnTo>
                  <a:pt x="392" y="470"/>
                </a:lnTo>
                <a:lnTo>
                  <a:pt x="392" y="467"/>
                </a:lnTo>
                <a:lnTo>
                  <a:pt x="392" y="465"/>
                </a:lnTo>
                <a:lnTo>
                  <a:pt x="392" y="462"/>
                </a:lnTo>
                <a:lnTo>
                  <a:pt x="392" y="459"/>
                </a:lnTo>
                <a:lnTo>
                  <a:pt x="392" y="462"/>
                </a:lnTo>
                <a:lnTo>
                  <a:pt x="392" y="459"/>
                </a:lnTo>
                <a:lnTo>
                  <a:pt x="392" y="457"/>
                </a:lnTo>
                <a:lnTo>
                  <a:pt x="395" y="457"/>
                </a:lnTo>
                <a:lnTo>
                  <a:pt x="395" y="454"/>
                </a:lnTo>
                <a:lnTo>
                  <a:pt x="395" y="452"/>
                </a:lnTo>
                <a:lnTo>
                  <a:pt x="395" y="449"/>
                </a:lnTo>
                <a:lnTo>
                  <a:pt x="395" y="446"/>
                </a:lnTo>
                <a:lnTo>
                  <a:pt x="397" y="446"/>
                </a:lnTo>
                <a:lnTo>
                  <a:pt x="397" y="444"/>
                </a:lnTo>
                <a:lnTo>
                  <a:pt x="397" y="441"/>
                </a:lnTo>
                <a:lnTo>
                  <a:pt x="397" y="439"/>
                </a:lnTo>
                <a:lnTo>
                  <a:pt x="397" y="436"/>
                </a:lnTo>
                <a:lnTo>
                  <a:pt x="397" y="433"/>
                </a:lnTo>
                <a:lnTo>
                  <a:pt x="395" y="433"/>
                </a:lnTo>
                <a:lnTo>
                  <a:pt x="395" y="431"/>
                </a:lnTo>
                <a:lnTo>
                  <a:pt x="395" y="428"/>
                </a:lnTo>
                <a:lnTo>
                  <a:pt x="395" y="425"/>
                </a:lnTo>
                <a:lnTo>
                  <a:pt x="395" y="423"/>
                </a:lnTo>
                <a:lnTo>
                  <a:pt x="395" y="420"/>
                </a:lnTo>
                <a:lnTo>
                  <a:pt x="392" y="420"/>
                </a:lnTo>
                <a:lnTo>
                  <a:pt x="392" y="418"/>
                </a:lnTo>
                <a:lnTo>
                  <a:pt x="392" y="415"/>
                </a:lnTo>
                <a:lnTo>
                  <a:pt x="392" y="412"/>
                </a:lnTo>
                <a:lnTo>
                  <a:pt x="389" y="412"/>
                </a:lnTo>
                <a:lnTo>
                  <a:pt x="389" y="410"/>
                </a:lnTo>
                <a:lnTo>
                  <a:pt x="389" y="407"/>
                </a:lnTo>
                <a:lnTo>
                  <a:pt x="387" y="407"/>
                </a:lnTo>
                <a:lnTo>
                  <a:pt x="387" y="405"/>
                </a:lnTo>
                <a:lnTo>
                  <a:pt x="387" y="402"/>
                </a:lnTo>
                <a:lnTo>
                  <a:pt x="384" y="402"/>
                </a:lnTo>
                <a:lnTo>
                  <a:pt x="384" y="399"/>
                </a:lnTo>
                <a:lnTo>
                  <a:pt x="382" y="399"/>
                </a:lnTo>
                <a:lnTo>
                  <a:pt x="382" y="397"/>
                </a:lnTo>
                <a:lnTo>
                  <a:pt x="379" y="397"/>
                </a:lnTo>
                <a:lnTo>
                  <a:pt x="379" y="394"/>
                </a:lnTo>
                <a:lnTo>
                  <a:pt x="376" y="394"/>
                </a:lnTo>
                <a:lnTo>
                  <a:pt x="376" y="392"/>
                </a:lnTo>
                <a:lnTo>
                  <a:pt x="374" y="392"/>
                </a:lnTo>
                <a:lnTo>
                  <a:pt x="374" y="389"/>
                </a:lnTo>
                <a:lnTo>
                  <a:pt x="376" y="389"/>
                </a:lnTo>
                <a:lnTo>
                  <a:pt x="376" y="386"/>
                </a:lnTo>
                <a:lnTo>
                  <a:pt x="374" y="386"/>
                </a:lnTo>
                <a:lnTo>
                  <a:pt x="374" y="389"/>
                </a:lnTo>
                <a:lnTo>
                  <a:pt x="371" y="389"/>
                </a:lnTo>
                <a:lnTo>
                  <a:pt x="368" y="389"/>
                </a:lnTo>
                <a:lnTo>
                  <a:pt x="368" y="392"/>
                </a:lnTo>
                <a:lnTo>
                  <a:pt x="366" y="392"/>
                </a:lnTo>
                <a:lnTo>
                  <a:pt x="366" y="389"/>
                </a:lnTo>
                <a:lnTo>
                  <a:pt x="368" y="389"/>
                </a:lnTo>
                <a:lnTo>
                  <a:pt x="366" y="389"/>
                </a:lnTo>
                <a:lnTo>
                  <a:pt x="366" y="386"/>
                </a:lnTo>
                <a:lnTo>
                  <a:pt x="363" y="386"/>
                </a:lnTo>
                <a:lnTo>
                  <a:pt x="363" y="384"/>
                </a:lnTo>
                <a:lnTo>
                  <a:pt x="361" y="384"/>
                </a:lnTo>
                <a:lnTo>
                  <a:pt x="361" y="381"/>
                </a:lnTo>
                <a:lnTo>
                  <a:pt x="358" y="381"/>
                </a:lnTo>
                <a:lnTo>
                  <a:pt x="361" y="381"/>
                </a:lnTo>
                <a:lnTo>
                  <a:pt x="358" y="381"/>
                </a:lnTo>
                <a:lnTo>
                  <a:pt x="358" y="378"/>
                </a:lnTo>
                <a:lnTo>
                  <a:pt x="355" y="378"/>
                </a:lnTo>
                <a:lnTo>
                  <a:pt x="353" y="378"/>
                </a:lnTo>
                <a:lnTo>
                  <a:pt x="350" y="378"/>
                </a:lnTo>
                <a:lnTo>
                  <a:pt x="348" y="378"/>
                </a:lnTo>
                <a:lnTo>
                  <a:pt x="348" y="376"/>
                </a:lnTo>
                <a:lnTo>
                  <a:pt x="348" y="378"/>
                </a:lnTo>
                <a:lnTo>
                  <a:pt x="348" y="376"/>
                </a:lnTo>
                <a:lnTo>
                  <a:pt x="348" y="373"/>
                </a:lnTo>
                <a:lnTo>
                  <a:pt x="345" y="373"/>
                </a:lnTo>
                <a:lnTo>
                  <a:pt x="345" y="371"/>
                </a:lnTo>
                <a:lnTo>
                  <a:pt x="345" y="368"/>
                </a:lnTo>
                <a:lnTo>
                  <a:pt x="345" y="365"/>
                </a:lnTo>
                <a:lnTo>
                  <a:pt x="345" y="363"/>
                </a:lnTo>
                <a:lnTo>
                  <a:pt x="342" y="363"/>
                </a:lnTo>
                <a:lnTo>
                  <a:pt x="345" y="363"/>
                </a:lnTo>
                <a:lnTo>
                  <a:pt x="345" y="360"/>
                </a:lnTo>
                <a:lnTo>
                  <a:pt x="342" y="360"/>
                </a:lnTo>
                <a:lnTo>
                  <a:pt x="342" y="358"/>
                </a:lnTo>
                <a:lnTo>
                  <a:pt x="342" y="355"/>
                </a:lnTo>
                <a:lnTo>
                  <a:pt x="342" y="352"/>
                </a:lnTo>
                <a:lnTo>
                  <a:pt x="340" y="352"/>
                </a:lnTo>
                <a:lnTo>
                  <a:pt x="340" y="350"/>
                </a:lnTo>
                <a:lnTo>
                  <a:pt x="337" y="350"/>
                </a:lnTo>
                <a:lnTo>
                  <a:pt x="337" y="347"/>
                </a:lnTo>
                <a:lnTo>
                  <a:pt x="337" y="350"/>
                </a:lnTo>
                <a:lnTo>
                  <a:pt x="337" y="347"/>
                </a:lnTo>
                <a:lnTo>
                  <a:pt x="335" y="347"/>
                </a:lnTo>
                <a:lnTo>
                  <a:pt x="337" y="347"/>
                </a:lnTo>
                <a:lnTo>
                  <a:pt x="335" y="347"/>
                </a:lnTo>
                <a:lnTo>
                  <a:pt x="332" y="347"/>
                </a:lnTo>
                <a:lnTo>
                  <a:pt x="332" y="345"/>
                </a:lnTo>
                <a:lnTo>
                  <a:pt x="335" y="345"/>
                </a:lnTo>
                <a:lnTo>
                  <a:pt x="335" y="342"/>
                </a:lnTo>
                <a:lnTo>
                  <a:pt x="337" y="342"/>
                </a:lnTo>
                <a:lnTo>
                  <a:pt x="335" y="342"/>
                </a:lnTo>
                <a:lnTo>
                  <a:pt x="335" y="339"/>
                </a:lnTo>
                <a:lnTo>
                  <a:pt x="337" y="339"/>
                </a:lnTo>
                <a:lnTo>
                  <a:pt x="340" y="339"/>
                </a:lnTo>
                <a:lnTo>
                  <a:pt x="340" y="337"/>
                </a:lnTo>
                <a:lnTo>
                  <a:pt x="342" y="337"/>
                </a:lnTo>
                <a:lnTo>
                  <a:pt x="345" y="337"/>
                </a:lnTo>
                <a:lnTo>
                  <a:pt x="348" y="337"/>
                </a:lnTo>
                <a:lnTo>
                  <a:pt x="348" y="334"/>
                </a:lnTo>
                <a:lnTo>
                  <a:pt x="348" y="331"/>
                </a:lnTo>
                <a:lnTo>
                  <a:pt x="350" y="331"/>
                </a:lnTo>
                <a:lnTo>
                  <a:pt x="350" y="329"/>
                </a:lnTo>
                <a:lnTo>
                  <a:pt x="350" y="326"/>
                </a:lnTo>
                <a:lnTo>
                  <a:pt x="350" y="324"/>
                </a:lnTo>
                <a:lnTo>
                  <a:pt x="348" y="324"/>
                </a:lnTo>
                <a:lnTo>
                  <a:pt x="348" y="321"/>
                </a:lnTo>
                <a:lnTo>
                  <a:pt x="348" y="318"/>
                </a:lnTo>
                <a:lnTo>
                  <a:pt x="348" y="316"/>
                </a:lnTo>
                <a:lnTo>
                  <a:pt x="348" y="313"/>
                </a:lnTo>
                <a:lnTo>
                  <a:pt x="348" y="311"/>
                </a:lnTo>
                <a:lnTo>
                  <a:pt x="348" y="308"/>
                </a:lnTo>
                <a:lnTo>
                  <a:pt x="348" y="311"/>
                </a:lnTo>
                <a:lnTo>
                  <a:pt x="345" y="311"/>
                </a:lnTo>
                <a:lnTo>
                  <a:pt x="345" y="308"/>
                </a:lnTo>
                <a:lnTo>
                  <a:pt x="345" y="305"/>
                </a:lnTo>
                <a:lnTo>
                  <a:pt x="342" y="305"/>
                </a:lnTo>
                <a:lnTo>
                  <a:pt x="342" y="303"/>
                </a:lnTo>
                <a:lnTo>
                  <a:pt x="342" y="300"/>
                </a:lnTo>
                <a:lnTo>
                  <a:pt x="340" y="297"/>
                </a:lnTo>
                <a:lnTo>
                  <a:pt x="340" y="295"/>
                </a:lnTo>
                <a:lnTo>
                  <a:pt x="337" y="295"/>
                </a:lnTo>
                <a:lnTo>
                  <a:pt x="337" y="292"/>
                </a:lnTo>
                <a:lnTo>
                  <a:pt x="335" y="292"/>
                </a:lnTo>
                <a:lnTo>
                  <a:pt x="335" y="290"/>
                </a:lnTo>
                <a:lnTo>
                  <a:pt x="332" y="290"/>
                </a:lnTo>
                <a:lnTo>
                  <a:pt x="332" y="287"/>
                </a:lnTo>
                <a:lnTo>
                  <a:pt x="329" y="284"/>
                </a:lnTo>
                <a:lnTo>
                  <a:pt x="329" y="282"/>
                </a:lnTo>
                <a:lnTo>
                  <a:pt x="327" y="282"/>
                </a:lnTo>
                <a:lnTo>
                  <a:pt x="327" y="279"/>
                </a:lnTo>
                <a:lnTo>
                  <a:pt x="324" y="279"/>
                </a:lnTo>
                <a:lnTo>
                  <a:pt x="321" y="279"/>
                </a:lnTo>
                <a:lnTo>
                  <a:pt x="321" y="282"/>
                </a:lnTo>
                <a:lnTo>
                  <a:pt x="316" y="287"/>
                </a:lnTo>
                <a:lnTo>
                  <a:pt x="306" y="277"/>
                </a:lnTo>
                <a:lnTo>
                  <a:pt x="298" y="269"/>
                </a:lnTo>
                <a:lnTo>
                  <a:pt x="295" y="269"/>
                </a:lnTo>
                <a:lnTo>
                  <a:pt x="293" y="269"/>
                </a:lnTo>
                <a:lnTo>
                  <a:pt x="293" y="271"/>
                </a:lnTo>
                <a:lnTo>
                  <a:pt x="290" y="271"/>
                </a:lnTo>
                <a:lnTo>
                  <a:pt x="288" y="271"/>
                </a:lnTo>
                <a:lnTo>
                  <a:pt x="288" y="274"/>
                </a:lnTo>
                <a:lnTo>
                  <a:pt x="285" y="274"/>
                </a:lnTo>
                <a:lnTo>
                  <a:pt x="285" y="277"/>
                </a:lnTo>
                <a:lnTo>
                  <a:pt x="282" y="277"/>
                </a:lnTo>
                <a:lnTo>
                  <a:pt x="282" y="274"/>
                </a:lnTo>
                <a:lnTo>
                  <a:pt x="280" y="274"/>
                </a:lnTo>
                <a:lnTo>
                  <a:pt x="280" y="271"/>
                </a:lnTo>
                <a:lnTo>
                  <a:pt x="280" y="274"/>
                </a:lnTo>
                <a:lnTo>
                  <a:pt x="277" y="274"/>
                </a:lnTo>
                <a:lnTo>
                  <a:pt x="280" y="274"/>
                </a:lnTo>
                <a:lnTo>
                  <a:pt x="277" y="274"/>
                </a:lnTo>
                <a:lnTo>
                  <a:pt x="277" y="271"/>
                </a:lnTo>
                <a:lnTo>
                  <a:pt x="275" y="271"/>
                </a:lnTo>
                <a:lnTo>
                  <a:pt x="277" y="271"/>
                </a:lnTo>
                <a:lnTo>
                  <a:pt x="275" y="271"/>
                </a:lnTo>
                <a:lnTo>
                  <a:pt x="272" y="271"/>
                </a:lnTo>
                <a:lnTo>
                  <a:pt x="272" y="269"/>
                </a:lnTo>
                <a:lnTo>
                  <a:pt x="269" y="269"/>
                </a:lnTo>
                <a:lnTo>
                  <a:pt x="267" y="269"/>
                </a:lnTo>
                <a:lnTo>
                  <a:pt x="267" y="271"/>
                </a:lnTo>
                <a:lnTo>
                  <a:pt x="267" y="269"/>
                </a:lnTo>
                <a:lnTo>
                  <a:pt x="264" y="269"/>
                </a:lnTo>
                <a:lnTo>
                  <a:pt x="261" y="269"/>
                </a:lnTo>
                <a:lnTo>
                  <a:pt x="261" y="266"/>
                </a:lnTo>
                <a:lnTo>
                  <a:pt x="259" y="266"/>
                </a:lnTo>
                <a:lnTo>
                  <a:pt x="256" y="266"/>
                </a:lnTo>
                <a:lnTo>
                  <a:pt x="254" y="266"/>
                </a:lnTo>
                <a:lnTo>
                  <a:pt x="254" y="264"/>
                </a:lnTo>
                <a:lnTo>
                  <a:pt x="251" y="264"/>
                </a:lnTo>
                <a:lnTo>
                  <a:pt x="251" y="261"/>
                </a:lnTo>
                <a:lnTo>
                  <a:pt x="248" y="261"/>
                </a:lnTo>
                <a:lnTo>
                  <a:pt x="248" y="264"/>
                </a:lnTo>
                <a:lnTo>
                  <a:pt x="248" y="261"/>
                </a:lnTo>
                <a:lnTo>
                  <a:pt x="246" y="261"/>
                </a:lnTo>
                <a:lnTo>
                  <a:pt x="243" y="261"/>
                </a:lnTo>
                <a:lnTo>
                  <a:pt x="241" y="261"/>
                </a:lnTo>
                <a:lnTo>
                  <a:pt x="238" y="261"/>
                </a:lnTo>
                <a:lnTo>
                  <a:pt x="238" y="258"/>
                </a:lnTo>
                <a:lnTo>
                  <a:pt x="235" y="258"/>
                </a:lnTo>
                <a:lnTo>
                  <a:pt x="238" y="258"/>
                </a:lnTo>
                <a:lnTo>
                  <a:pt x="235" y="258"/>
                </a:lnTo>
                <a:lnTo>
                  <a:pt x="235" y="256"/>
                </a:lnTo>
                <a:lnTo>
                  <a:pt x="235" y="258"/>
                </a:lnTo>
                <a:lnTo>
                  <a:pt x="233" y="256"/>
                </a:lnTo>
                <a:lnTo>
                  <a:pt x="233" y="258"/>
                </a:lnTo>
                <a:lnTo>
                  <a:pt x="233" y="256"/>
                </a:lnTo>
                <a:lnTo>
                  <a:pt x="233" y="253"/>
                </a:lnTo>
                <a:lnTo>
                  <a:pt x="233" y="250"/>
                </a:lnTo>
                <a:lnTo>
                  <a:pt x="233" y="248"/>
                </a:lnTo>
                <a:lnTo>
                  <a:pt x="233" y="250"/>
                </a:lnTo>
                <a:lnTo>
                  <a:pt x="233" y="248"/>
                </a:lnTo>
                <a:lnTo>
                  <a:pt x="235" y="248"/>
                </a:lnTo>
                <a:lnTo>
                  <a:pt x="238" y="248"/>
                </a:lnTo>
                <a:lnTo>
                  <a:pt x="238" y="245"/>
                </a:lnTo>
                <a:lnTo>
                  <a:pt x="241" y="245"/>
                </a:lnTo>
                <a:lnTo>
                  <a:pt x="241" y="243"/>
                </a:lnTo>
                <a:lnTo>
                  <a:pt x="241" y="240"/>
                </a:lnTo>
                <a:lnTo>
                  <a:pt x="243" y="240"/>
                </a:lnTo>
                <a:lnTo>
                  <a:pt x="243" y="237"/>
                </a:lnTo>
                <a:lnTo>
                  <a:pt x="246" y="237"/>
                </a:lnTo>
                <a:lnTo>
                  <a:pt x="246" y="235"/>
                </a:lnTo>
                <a:lnTo>
                  <a:pt x="246" y="232"/>
                </a:lnTo>
                <a:lnTo>
                  <a:pt x="246" y="235"/>
                </a:lnTo>
                <a:lnTo>
                  <a:pt x="246" y="232"/>
                </a:lnTo>
                <a:lnTo>
                  <a:pt x="248" y="232"/>
                </a:lnTo>
                <a:lnTo>
                  <a:pt x="246" y="232"/>
                </a:lnTo>
                <a:lnTo>
                  <a:pt x="248" y="232"/>
                </a:lnTo>
                <a:lnTo>
                  <a:pt x="248" y="230"/>
                </a:lnTo>
                <a:lnTo>
                  <a:pt x="248" y="227"/>
                </a:lnTo>
                <a:lnTo>
                  <a:pt x="251" y="227"/>
                </a:lnTo>
                <a:lnTo>
                  <a:pt x="251" y="224"/>
                </a:lnTo>
                <a:lnTo>
                  <a:pt x="254" y="224"/>
                </a:lnTo>
                <a:lnTo>
                  <a:pt x="254" y="222"/>
                </a:lnTo>
                <a:lnTo>
                  <a:pt x="254" y="219"/>
                </a:lnTo>
                <a:lnTo>
                  <a:pt x="254" y="217"/>
                </a:lnTo>
                <a:lnTo>
                  <a:pt x="256" y="217"/>
                </a:lnTo>
                <a:lnTo>
                  <a:pt x="259" y="217"/>
                </a:lnTo>
                <a:lnTo>
                  <a:pt x="261" y="217"/>
                </a:lnTo>
                <a:lnTo>
                  <a:pt x="264" y="214"/>
                </a:lnTo>
                <a:lnTo>
                  <a:pt x="267" y="209"/>
                </a:lnTo>
                <a:lnTo>
                  <a:pt x="269" y="206"/>
                </a:lnTo>
                <a:lnTo>
                  <a:pt x="275" y="203"/>
                </a:lnTo>
                <a:lnTo>
                  <a:pt x="275" y="201"/>
                </a:lnTo>
                <a:lnTo>
                  <a:pt x="277" y="201"/>
                </a:lnTo>
                <a:lnTo>
                  <a:pt x="277" y="198"/>
                </a:lnTo>
                <a:lnTo>
                  <a:pt x="280" y="196"/>
                </a:lnTo>
                <a:lnTo>
                  <a:pt x="282" y="193"/>
                </a:lnTo>
                <a:lnTo>
                  <a:pt x="285" y="190"/>
                </a:lnTo>
                <a:lnTo>
                  <a:pt x="288" y="190"/>
                </a:lnTo>
                <a:lnTo>
                  <a:pt x="288" y="188"/>
                </a:lnTo>
                <a:lnTo>
                  <a:pt x="290" y="188"/>
                </a:lnTo>
                <a:lnTo>
                  <a:pt x="293" y="185"/>
                </a:lnTo>
                <a:lnTo>
                  <a:pt x="290" y="185"/>
                </a:lnTo>
                <a:lnTo>
                  <a:pt x="293" y="185"/>
                </a:lnTo>
                <a:lnTo>
                  <a:pt x="295" y="183"/>
                </a:lnTo>
                <a:lnTo>
                  <a:pt x="295" y="180"/>
                </a:lnTo>
                <a:lnTo>
                  <a:pt x="298" y="177"/>
                </a:lnTo>
                <a:lnTo>
                  <a:pt x="301" y="175"/>
                </a:lnTo>
                <a:lnTo>
                  <a:pt x="308" y="164"/>
                </a:lnTo>
                <a:lnTo>
                  <a:pt x="311" y="164"/>
                </a:lnTo>
                <a:lnTo>
                  <a:pt x="314" y="164"/>
                </a:lnTo>
                <a:lnTo>
                  <a:pt x="314" y="162"/>
                </a:lnTo>
                <a:lnTo>
                  <a:pt x="316" y="159"/>
                </a:lnTo>
                <a:lnTo>
                  <a:pt x="321" y="154"/>
                </a:lnTo>
                <a:lnTo>
                  <a:pt x="327" y="149"/>
                </a:lnTo>
                <a:lnTo>
                  <a:pt x="332" y="143"/>
                </a:lnTo>
                <a:lnTo>
                  <a:pt x="332" y="141"/>
                </a:lnTo>
                <a:lnTo>
                  <a:pt x="335" y="141"/>
                </a:lnTo>
                <a:lnTo>
                  <a:pt x="337" y="141"/>
                </a:lnTo>
                <a:lnTo>
                  <a:pt x="337" y="138"/>
                </a:lnTo>
                <a:lnTo>
                  <a:pt x="337" y="136"/>
                </a:lnTo>
                <a:lnTo>
                  <a:pt x="337" y="133"/>
                </a:lnTo>
                <a:lnTo>
                  <a:pt x="337" y="128"/>
                </a:lnTo>
                <a:lnTo>
                  <a:pt x="337" y="122"/>
                </a:lnTo>
                <a:lnTo>
                  <a:pt x="337" y="120"/>
                </a:lnTo>
                <a:lnTo>
                  <a:pt x="340" y="120"/>
                </a:lnTo>
                <a:lnTo>
                  <a:pt x="340" y="117"/>
                </a:lnTo>
                <a:lnTo>
                  <a:pt x="342" y="117"/>
                </a:lnTo>
                <a:lnTo>
                  <a:pt x="345" y="117"/>
                </a:lnTo>
                <a:lnTo>
                  <a:pt x="345" y="115"/>
                </a:lnTo>
                <a:lnTo>
                  <a:pt x="348" y="115"/>
                </a:lnTo>
                <a:lnTo>
                  <a:pt x="350" y="115"/>
                </a:lnTo>
                <a:lnTo>
                  <a:pt x="353" y="112"/>
                </a:lnTo>
                <a:lnTo>
                  <a:pt x="355" y="112"/>
                </a:lnTo>
                <a:lnTo>
                  <a:pt x="358" y="112"/>
                </a:lnTo>
                <a:lnTo>
                  <a:pt x="366" y="109"/>
                </a:lnTo>
                <a:lnTo>
                  <a:pt x="368" y="109"/>
                </a:lnTo>
                <a:lnTo>
                  <a:pt x="371" y="109"/>
                </a:lnTo>
                <a:lnTo>
                  <a:pt x="374" y="107"/>
                </a:lnTo>
                <a:lnTo>
                  <a:pt x="379" y="107"/>
                </a:lnTo>
                <a:lnTo>
                  <a:pt x="382" y="107"/>
                </a:lnTo>
                <a:lnTo>
                  <a:pt x="384" y="104"/>
                </a:lnTo>
                <a:lnTo>
                  <a:pt x="387" y="104"/>
                </a:lnTo>
                <a:lnTo>
                  <a:pt x="389" y="104"/>
                </a:lnTo>
                <a:lnTo>
                  <a:pt x="389" y="102"/>
                </a:lnTo>
                <a:lnTo>
                  <a:pt x="392" y="102"/>
                </a:lnTo>
                <a:lnTo>
                  <a:pt x="395" y="102"/>
                </a:lnTo>
                <a:lnTo>
                  <a:pt x="395" y="99"/>
                </a:lnTo>
                <a:lnTo>
                  <a:pt x="397" y="99"/>
                </a:lnTo>
                <a:lnTo>
                  <a:pt x="400" y="99"/>
                </a:lnTo>
                <a:lnTo>
                  <a:pt x="402" y="99"/>
                </a:lnTo>
                <a:lnTo>
                  <a:pt x="402" y="96"/>
                </a:lnTo>
                <a:lnTo>
                  <a:pt x="405" y="96"/>
                </a:lnTo>
                <a:lnTo>
                  <a:pt x="408" y="96"/>
                </a:lnTo>
                <a:lnTo>
                  <a:pt x="410" y="96"/>
                </a:lnTo>
                <a:lnTo>
                  <a:pt x="410" y="94"/>
                </a:lnTo>
                <a:lnTo>
                  <a:pt x="413" y="94"/>
                </a:lnTo>
                <a:lnTo>
                  <a:pt x="415" y="94"/>
                </a:lnTo>
                <a:lnTo>
                  <a:pt x="418" y="94"/>
                </a:lnTo>
                <a:lnTo>
                  <a:pt x="421" y="94"/>
                </a:lnTo>
                <a:lnTo>
                  <a:pt x="423" y="94"/>
                </a:lnTo>
                <a:lnTo>
                  <a:pt x="426" y="94"/>
                </a:lnTo>
                <a:lnTo>
                  <a:pt x="429" y="94"/>
                </a:lnTo>
                <a:lnTo>
                  <a:pt x="431" y="94"/>
                </a:lnTo>
                <a:lnTo>
                  <a:pt x="434" y="94"/>
                </a:lnTo>
                <a:lnTo>
                  <a:pt x="436" y="94"/>
                </a:lnTo>
                <a:lnTo>
                  <a:pt x="439" y="94"/>
                </a:lnTo>
                <a:lnTo>
                  <a:pt x="442" y="94"/>
                </a:lnTo>
                <a:lnTo>
                  <a:pt x="444" y="96"/>
                </a:lnTo>
                <a:lnTo>
                  <a:pt x="447" y="96"/>
                </a:lnTo>
                <a:lnTo>
                  <a:pt x="449" y="96"/>
                </a:lnTo>
                <a:lnTo>
                  <a:pt x="452" y="96"/>
                </a:lnTo>
                <a:lnTo>
                  <a:pt x="452" y="99"/>
                </a:lnTo>
                <a:lnTo>
                  <a:pt x="455" y="99"/>
                </a:lnTo>
                <a:lnTo>
                  <a:pt x="455" y="102"/>
                </a:lnTo>
                <a:lnTo>
                  <a:pt x="457" y="102"/>
                </a:lnTo>
                <a:lnTo>
                  <a:pt x="457" y="104"/>
                </a:lnTo>
                <a:lnTo>
                  <a:pt x="457" y="107"/>
                </a:lnTo>
                <a:lnTo>
                  <a:pt x="457" y="109"/>
                </a:lnTo>
                <a:lnTo>
                  <a:pt x="457" y="112"/>
                </a:lnTo>
                <a:lnTo>
                  <a:pt x="457" y="115"/>
                </a:lnTo>
                <a:lnTo>
                  <a:pt x="457" y="117"/>
                </a:lnTo>
                <a:lnTo>
                  <a:pt x="457" y="120"/>
                </a:lnTo>
                <a:lnTo>
                  <a:pt x="455" y="120"/>
                </a:lnTo>
                <a:lnTo>
                  <a:pt x="455" y="122"/>
                </a:lnTo>
                <a:lnTo>
                  <a:pt x="452" y="122"/>
                </a:lnTo>
                <a:lnTo>
                  <a:pt x="452" y="125"/>
                </a:lnTo>
                <a:lnTo>
                  <a:pt x="449" y="125"/>
                </a:lnTo>
                <a:lnTo>
                  <a:pt x="447" y="125"/>
                </a:lnTo>
                <a:lnTo>
                  <a:pt x="444" y="125"/>
                </a:lnTo>
                <a:lnTo>
                  <a:pt x="444" y="122"/>
                </a:lnTo>
                <a:lnTo>
                  <a:pt x="442" y="122"/>
                </a:lnTo>
                <a:lnTo>
                  <a:pt x="439" y="122"/>
                </a:lnTo>
                <a:lnTo>
                  <a:pt x="439" y="125"/>
                </a:lnTo>
                <a:lnTo>
                  <a:pt x="442" y="125"/>
                </a:lnTo>
                <a:lnTo>
                  <a:pt x="444" y="125"/>
                </a:lnTo>
                <a:lnTo>
                  <a:pt x="447" y="125"/>
                </a:lnTo>
                <a:lnTo>
                  <a:pt x="447" y="128"/>
                </a:lnTo>
                <a:lnTo>
                  <a:pt x="447" y="130"/>
                </a:lnTo>
                <a:lnTo>
                  <a:pt x="449" y="130"/>
                </a:lnTo>
                <a:lnTo>
                  <a:pt x="449" y="128"/>
                </a:lnTo>
                <a:lnTo>
                  <a:pt x="452" y="128"/>
                </a:lnTo>
                <a:lnTo>
                  <a:pt x="452" y="125"/>
                </a:lnTo>
                <a:lnTo>
                  <a:pt x="455" y="125"/>
                </a:lnTo>
                <a:lnTo>
                  <a:pt x="457" y="125"/>
                </a:lnTo>
                <a:lnTo>
                  <a:pt x="457" y="122"/>
                </a:lnTo>
                <a:lnTo>
                  <a:pt x="460" y="122"/>
                </a:lnTo>
                <a:lnTo>
                  <a:pt x="460" y="120"/>
                </a:lnTo>
                <a:lnTo>
                  <a:pt x="460" y="122"/>
                </a:lnTo>
                <a:lnTo>
                  <a:pt x="460" y="120"/>
                </a:lnTo>
                <a:lnTo>
                  <a:pt x="462" y="120"/>
                </a:lnTo>
                <a:lnTo>
                  <a:pt x="462" y="117"/>
                </a:lnTo>
                <a:lnTo>
                  <a:pt x="462" y="115"/>
                </a:lnTo>
                <a:lnTo>
                  <a:pt x="462" y="112"/>
                </a:lnTo>
                <a:lnTo>
                  <a:pt x="462" y="109"/>
                </a:lnTo>
                <a:lnTo>
                  <a:pt x="465" y="109"/>
                </a:lnTo>
                <a:lnTo>
                  <a:pt x="465" y="107"/>
                </a:lnTo>
                <a:lnTo>
                  <a:pt x="465" y="104"/>
                </a:lnTo>
                <a:lnTo>
                  <a:pt x="465" y="102"/>
                </a:lnTo>
                <a:lnTo>
                  <a:pt x="465" y="99"/>
                </a:lnTo>
                <a:lnTo>
                  <a:pt x="465" y="96"/>
                </a:lnTo>
                <a:lnTo>
                  <a:pt x="468" y="96"/>
                </a:lnTo>
                <a:lnTo>
                  <a:pt x="468" y="94"/>
                </a:lnTo>
                <a:lnTo>
                  <a:pt x="468" y="91"/>
                </a:lnTo>
                <a:lnTo>
                  <a:pt x="470" y="91"/>
                </a:lnTo>
                <a:lnTo>
                  <a:pt x="473" y="89"/>
                </a:lnTo>
                <a:lnTo>
                  <a:pt x="491" y="91"/>
                </a:lnTo>
                <a:lnTo>
                  <a:pt x="549" y="102"/>
                </a:lnTo>
                <a:lnTo>
                  <a:pt x="549" y="107"/>
                </a:lnTo>
                <a:lnTo>
                  <a:pt x="551" y="115"/>
                </a:lnTo>
                <a:lnTo>
                  <a:pt x="551" y="120"/>
                </a:lnTo>
                <a:lnTo>
                  <a:pt x="551" y="122"/>
                </a:lnTo>
                <a:lnTo>
                  <a:pt x="551" y="125"/>
                </a:lnTo>
                <a:lnTo>
                  <a:pt x="551" y="128"/>
                </a:lnTo>
                <a:lnTo>
                  <a:pt x="549" y="130"/>
                </a:lnTo>
                <a:lnTo>
                  <a:pt x="554" y="133"/>
                </a:lnTo>
                <a:lnTo>
                  <a:pt x="556" y="133"/>
                </a:lnTo>
                <a:lnTo>
                  <a:pt x="559" y="133"/>
                </a:lnTo>
                <a:lnTo>
                  <a:pt x="559" y="130"/>
                </a:lnTo>
                <a:lnTo>
                  <a:pt x="559" y="128"/>
                </a:lnTo>
                <a:lnTo>
                  <a:pt x="559" y="125"/>
                </a:lnTo>
                <a:lnTo>
                  <a:pt x="559" y="122"/>
                </a:lnTo>
                <a:lnTo>
                  <a:pt x="562" y="122"/>
                </a:lnTo>
                <a:lnTo>
                  <a:pt x="564" y="122"/>
                </a:lnTo>
                <a:lnTo>
                  <a:pt x="567" y="120"/>
                </a:lnTo>
                <a:lnTo>
                  <a:pt x="564" y="115"/>
                </a:lnTo>
                <a:lnTo>
                  <a:pt x="567" y="115"/>
                </a:lnTo>
                <a:lnTo>
                  <a:pt x="567" y="112"/>
                </a:lnTo>
                <a:lnTo>
                  <a:pt x="572" y="109"/>
                </a:lnTo>
                <a:lnTo>
                  <a:pt x="572" y="107"/>
                </a:lnTo>
                <a:lnTo>
                  <a:pt x="575" y="107"/>
                </a:lnTo>
                <a:lnTo>
                  <a:pt x="577" y="107"/>
                </a:lnTo>
                <a:lnTo>
                  <a:pt x="580" y="104"/>
                </a:lnTo>
                <a:lnTo>
                  <a:pt x="580" y="102"/>
                </a:lnTo>
                <a:lnTo>
                  <a:pt x="580" y="99"/>
                </a:lnTo>
                <a:lnTo>
                  <a:pt x="583" y="99"/>
                </a:lnTo>
                <a:lnTo>
                  <a:pt x="585" y="99"/>
                </a:lnTo>
                <a:lnTo>
                  <a:pt x="588" y="99"/>
                </a:lnTo>
                <a:lnTo>
                  <a:pt x="593" y="102"/>
                </a:lnTo>
                <a:lnTo>
                  <a:pt x="596" y="102"/>
                </a:lnTo>
                <a:lnTo>
                  <a:pt x="596" y="99"/>
                </a:lnTo>
                <a:lnTo>
                  <a:pt x="593" y="96"/>
                </a:lnTo>
                <a:lnTo>
                  <a:pt x="593" y="94"/>
                </a:lnTo>
                <a:lnTo>
                  <a:pt x="590" y="91"/>
                </a:lnTo>
                <a:lnTo>
                  <a:pt x="590" y="89"/>
                </a:lnTo>
                <a:lnTo>
                  <a:pt x="593" y="89"/>
                </a:lnTo>
                <a:lnTo>
                  <a:pt x="596" y="89"/>
                </a:lnTo>
                <a:lnTo>
                  <a:pt x="601" y="89"/>
                </a:lnTo>
                <a:lnTo>
                  <a:pt x="603" y="89"/>
                </a:lnTo>
                <a:lnTo>
                  <a:pt x="603" y="86"/>
                </a:lnTo>
                <a:lnTo>
                  <a:pt x="606" y="86"/>
                </a:lnTo>
                <a:lnTo>
                  <a:pt x="606" y="83"/>
                </a:lnTo>
                <a:lnTo>
                  <a:pt x="609" y="83"/>
                </a:lnTo>
                <a:lnTo>
                  <a:pt x="609" y="81"/>
                </a:lnTo>
                <a:lnTo>
                  <a:pt x="609" y="75"/>
                </a:lnTo>
                <a:lnTo>
                  <a:pt x="609" y="73"/>
                </a:lnTo>
                <a:lnTo>
                  <a:pt x="609" y="70"/>
                </a:lnTo>
                <a:lnTo>
                  <a:pt x="611" y="65"/>
                </a:lnTo>
                <a:lnTo>
                  <a:pt x="611" y="62"/>
                </a:lnTo>
                <a:lnTo>
                  <a:pt x="614" y="62"/>
                </a:lnTo>
                <a:lnTo>
                  <a:pt x="614" y="60"/>
                </a:lnTo>
                <a:lnTo>
                  <a:pt x="616" y="60"/>
                </a:lnTo>
                <a:lnTo>
                  <a:pt x="616" y="57"/>
                </a:lnTo>
                <a:lnTo>
                  <a:pt x="616" y="55"/>
                </a:lnTo>
                <a:lnTo>
                  <a:pt x="619" y="52"/>
                </a:lnTo>
                <a:lnTo>
                  <a:pt x="619" y="49"/>
                </a:lnTo>
                <a:lnTo>
                  <a:pt x="622" y="49"/>
                </a:lnTo>
                <a:lnTo>
                  <a:pt x="624" y="49"/>
                </a:lnTo>
                <a:lnTo>
                  <a:pt x="627" y="47"/>
                </a:lnTo>
                <a:lnTo>
                  <a:pt x="627" y="44"/>
                </a:lnTo>
                <a:lnTo>
                  <a:pt x="627" y="42"/>
                </a:lnTo>
                <a:lnTo>
                  <a:pt x="627" y="39"/>
                </a:lnTo>
                <a:lnTo>
                  <a:pt x="627" y="36"/>
                </a:lnTo>
                <a:lnTo>
                  <a:pt x="629" y="36"/>
                </a:lnTo>
                <a:lnTo>
                  <a:pt x="629" y="34"/>
                </a:lnTo>
                <a:lnTo>
                  <a:pt x="627" y="31"/>
                </a:lnTo>
                <a:lnTo>
                  <a:pt x="629" y="28"/>
                </a:lnTo>
                <a:lnTo>
                  <a:pt x="629" y="26"/>
                </a:lnTo>
                <a:lnTo>
                  <a:pt x="645" y="5"/>
                </a:lnTo>
                <a:lnTo>
                  <a:pt x="815" y="0"/>
                </a:lnTo>
                <a:close/>
              </a:path>
            </a:pathLst>
          </a:custGeom>
          <a:noFill/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65" name="Freeform 229"/>
          <p:cNvSpPr>
            <a:spLocks/>
          </p:cNvSpPr>
          <p:nvPr/>
        </p:nvSpPr>
        <p:spPr bwMode="auto">
          <a:xfrm>
            <a:off x="2976197" y="3765550"/>
            <a:ext cx="11723" cy="12700"/>
          </a:xfrm>
          <a:custGeom>
            <a:avLst/>
            <a:gdLst>
              <a:gd name="T0" fmla="*/ 2 w 8"/>
              <a:gd name="T1" fmla="*/ 0 h 8"/>
              <a:gd name="T2" fmla="*/ 5 w 8"/>
              <a:gd name="T3" fmla="*/ 0 h 8"/>
              <a:gd name="T4" fmla="*/ 5 w 8"/>
              <a:gd name="T5" fmla="*/ 3 h 8"/>
              <a:gd name="T6" fmla="*/ 5 w 8"/>
              <a:gd name="T7" fmla="*/ 6 h 8"/>
              <a:gd name="T8" fmla="*/ 5 w 8"/>
              <a:gd name="T9" fmla="*/ 8 h 8"/>
              <a:gd name="T10" fmla="*/ 5 w 8"/>
              <a:gd name="T11" fmla="*/ 6 h 8"/>
              <a:gd name="T12" fmla="*/ 8 w 8"/>
              <a:gd name="T13" fmla="*/ 6 h 8"/>
              <a:gd name="T14" fmla="*/ 8 w 8"/>
              <a:gd name="T15" fmla="*/ 8 h 8"/>
              <a:gd name="T16" fmla="*/ 5 w 8"/>
              <a:gd name="T17" fmla="*/ 8 h 8"/>
              <a:gd name="T18" fmla="*/ 2 w 8"/>
              <a:gd name="T19" fmla="*/ 8 h 8"/>
              <a:gd name="T20" fmla="*/ 2 w 8"/>
              <a:gd name="T21" fmla="*/ 6 h 8"/>
              <a:gd name="T22" fmla="*/ 0 w 8"/>
              <a:gd name="T23" fmla="*/ 6 h 8"/>
              <a:gd name="T24" fmla="*/ 0 w 8"/>
              <a:gd name="T25" fmla="*/ 3 h 8"/>
              <a:gd name="T26" fmla="*/ 0 w 8"/>
              <a:gd name="T27" fmla="*/ 0 h 8"/>
              <a:gd name="T28" fmla="*/ 2 w 8"/>
              <a:gd name="T29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8" h="8">
                <a:moveTo>
                  <a:pt x="2" y="0"/>
                </a:moveTo>
                <a:lnTo>
                  <a:pt x="5" y="0"/>
                </a:lnTo>
                <a:lnTo>
                  <a:pt x="5" y="3"/>
                </a:lnTo>
                <a:lnTo>
                  <a:pt x="5" y="6"/>
                </a:lnTo>
                <a:lnTo>
                  <a:pt x="5" y="8"/>
                </a:lnTo>
                <a:lnTo>
                  <a:pt x="5" y="6"/>
                </a:lnTo>
                <a:lnTo>
                  <a:pt x="8" y="6"/>
                </a:lnTo>
                <a:lnTo>
                  <a:pt x="8" y="8"/>
                </a:lnTo>
                <a:lnTo>
                  <a:pt x="5" y="8"/>
                </a:lnTo>
                <a:lnTo>
                  <a:pt x="2" y="8"/>
                </a:lnTo>
                <a:lnTo>
                  <a:pt x="2" y="6"/>
                </a:lnTo>
                <a:lnTo>
                  <a:pt x="0" y="6"/>
                </a:lnTo>
                <a:lnTo>
                  <a:pt x="0" y="3"/>
                </a:lnTo>
                <a:lnTo>
                  <a:pt x="0" y="0"/>
                </a:lnTo>
                <a:lnTo>
                  <a:pt x="2" y="0"/>
                </a:lnTo>
              </a:path>
            </a:pathLst>
          </a:custGeom>
          <a:noFill/>
          <a:ln w="4763">
            <a:solidFill>
              <a:srgbClr val="6E6E6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66" name="Freeform 230"/>
          <p:cNvSpPr>
            <a:spLocks/>
          </p:cNvSpPr>
          <p:nvPr/>
        </p:nvSpPr>
        <p:spPr bwMode="auto">
          <a:xfrm>
            <a:off x="2807677" y="3670300"/>
            <a:ext cx="52754" cy="79375"/>
          </a:xfrm>
          <a:custGeom>
            <a:avLst/>
            <a:gdLst>
              <a:gd name="T0" fmla="*/ 31 w 36"/>
              <a:gd name="T1" fmla="*/ 21 h 50"/>
              <a:gd name="T2" fmla="*/ 34 w 36"/>
              <a:gd name="T3" fmla="*/ 24 h 50"/>
              <a:gd name="T4" fmla="*/ 36 w 36"/>
              <a:gd name="T5" fmla="*/ 26 h 50"/>
              <a:gd name="T6" fmla="*/ 34 w 36"/>
              <a:gd name="T7" fmla="*/ 29 h 50"/>
              <a:gd name="T8" fmla="*/ 31 w 36"/>
              <a:gd name="T9" fmla="*/ 32 h 50"/>
              <a:gd name="T10" fmla="*/ 29 w 36"/>
              <a:gd name="T11" fmla="*/ 37 h 50"/>
              <a:gd name="T12" fmla="*/ 26 w 36"/>
              <a:gd name="T13" fmla="*/ 39 h 50"/>
              <a:gd name="T14" fmla="*/ 21 w 36"/>
              <a:gd name="T15" fmla="*/ 42 h 50"/>
              <a:gd name="T16" fmla="*/ 21 w 36"/>
              <a:gd name="T17" fmla="*/ 47 h 50"/>
              <a:gd name="T18" fmla="*/ 18 w 36"/>
              <a:gd name="T19" fmla="*/ 50 h 50"/>
              <a:gd name="T20" fmla="*/ 13 w 36"/>
              <a:gd name="T21" fmla="*/ 50 h 50"/>
              <a:gd name="T22" fmla="*/ 10 w 36"/>
              <a:gd name="T23" fmla="*/ 47 h 50"/>
              <a:gd name="T24" fmla="*/ 8 w 36"/>
              <a:gd name="T25" fmla="*/ 45 h 50"/>
              <a:gd name="T26" fmla="*/ 2 w 36"/>
              <a:gd name="T27" fmla="*/ 45 h 50"/>
              <a:gd name="T28" fmla="*/ 2 w 36"/>
              <a:gd name="T29" fmla="*/ 39 h 50"/>
              <a:gd name="T30" fmla="*/ 0 w 36"/>
              <a:gd name="T31" fmla="*/ 34 h 50"/>
              <a:gd name="T32" fmla="*/ 0 w 36"/>
              <a:gd name="T33" fmla="*/ 29 h 50"/>
              <a:gd name="T34" fmla="*/ 0 w 36"/>
              <a:gd name="T35" fmla="*/ 24 h 50"/>
              <a:gd name="T36" fmla="*/ 2 w 36"/>
              <a:gd name="T37" fmla="*/ 21 h 50"/>
              <a:gd name="T38" fmla="*/ 2 w 36"/>
              <a:gd name="T39" fmla="*/ 16 h 50"/>
              <a:gd name="T40" fmla="*/ 2 w 36"/>
              <a:gd name="T41" fmla="*/ 11 h 50"/>
              <a:gd name="T42" fmla="*/ 2 w 36"/>
              <a:gd name="T43" fmla="*/ 6 h 50"/>
              <a:gd name="T44" fmla="*/ 5 w 36"/>
              <a:gd name="T45" fmla="*/ 3 h 50"/>
              <a:gd name="T46" fmla="*/ 8 w 36"/>
              <a:gd name="T47" fmla="*/ 0 h 50"/>
              <a:gd name="T48" fmla="*/ 13 w 36"/>
              <a:gd name="T49" fmla="*/ 0 h 50"/>
              <a:gd name="T50" fmla="*/ 10 w 36"/>
              <a:gd name="T51" fmla="*/ 3 h 50"/>
              <a:gd name="T52" fmla="*/ 10 w 36"/>
              <a:gd name="T53" fmla="*/ 8 h 50"/>
              <a:gd name="T54" fmla="*/ 13 w 36"/>
              <a:gd name="T55" fmla="*/ 11 h 50"/>
              <a:gd name="T56" fmla="*/ 13 w 36"/>
              <a:gd name="T57" fmla="*/ 16 h 50"/>
              <a:gd name="T58" fmla="*/ 18 w 36"/>
              <a:gd name="T59" fmla="*/ 19 h 50"/>
              <a:gd name="T60" fmla="*/ 23 w 36"/>
              <a:gd name="T61" fmla="*/ 21 h 50"/>
              <a:gd name="T62" fmla="*/ 29 w 36"/>
              <a:gd name="T63" fmla="*/ 21 h 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36" h="50">
                <a:moveTo>
                  <a:pt x="29" y="21"/>
                </a:moveTo>
                <a:lnTo>
                  <a:pt x="31" y="21"/>
                </a:lnTo>
                <a:lnTo>
                  <a:pt x="34" y="21"/>
                </a:lnTo>
                <a:lnTo>
                  <a:pt x="34" y="24"/>
                </a:lnTo>
                <a:lnTo>
                  <a:pt x="36" y="24"/>
                </a:lnTo>
                <a:lnTo>
                  <a:pt x="36" y="26"/>
                </a:lnTo>
                <a:lnTo>
                  <a:pt x="34" y="26"/>
                </a:lnTo>
                <a:lnTo>
                  <a:pt x="34" y="29"/>
                </a:lnTo>
                <a:lnTo>
                  <a:pt x="34" y="32"/>
                </a:lnTo>
                <a:lnTo>
                  <a:pt x="31" y="32"/>
                </a:lnTo>
                <a:lnTo>
                  <a:pt x="31" y="34"/>
                </a:lnTo>
                <a:lnTo>
                  <a:pt x="29" y="37"/>
                </a:lnTo>
                <a:lnTo>
                  <a:pt x="29" y="39"/>
                </a:lnTo>
                <a:lnTo>
                  <a:pt x="26" y="39"/>
                </a:lnTo>
                <a:lnTo>
                  <a:pt x="23" y="42"/>
                </a:lnTo>
                <a:lnTo>
                  <a:pt x="21" y="42"/>
                </a:lnTo>
                <a:lnTo>
                  <a:pt x="21" y="45"/>
                </a:lnTo>
                <a:lnTo>
                  <a:pt x="21" y="47"/>
                </a:lnTo>
                <a:lnTo>
                  <a:pt x="18" y="47"/>
                </a:lnTo>
                <a:lnTo>
                  <a:pt x="18" y="50"/>
                </a:lnTo>
                <a:lnTo>
                  <a:pt x="16" y="50"/>
                </a:lnTo>
                <a:lnTo>
                  <a:pt x="13" y="50"/>
                </a:lnTo>
                <a:lnTo>
                  <a:pt x="13" y="47"/>
                </a:lnTo>
                <a:lnTo>
                  <a:pt x="10" y="47"/>
                </a:lnTo>
                <a:lnTo>
                  <a:pt x="8" y="47"/>
                </a:lnTo>
                <a:lnTo>
                  <a:pt x="8" y="45"/>
                </a:lnTo>
                <a:lnTo>
                  <a:pt x="5" y="45"/>
                </a:lnTo>
                <a:lnTo>
                  <a:pt x="2" y="45"/>
                </a:lnTo>
                <a:lnTo>
                  <a:pt x="2" y="42"/>
                </a:lnTo>
                <a:lnTo>
                  <a:pt x="2" y="39"/>
                </a:lnTo>
                <a:lnTo>
                  <a:pt x="0" y="37"/>
                </a:lnTo>
                <a:lnTo>
                  <a:pt x="0" y="34"/>
                </a:lnTo>
                <a:lnTo>
                  <a:pt x="0" y="32"/>
                </a:lnTo>
                <a:lnTo>
                  <a:pt x="0" y="29"/>
                </a:lnTo>
                <a:lnTo>
                  <a:pt x="0" y="26"/>
                </a:lnTo>
                <a:lnTo>
                  <a:pt x="0" y="24"/>
                </a:lnTo>
                <a:lnTo>
                  <a:pt x="2" y="24"/>
                </a:lnTo>
                <a:lnTo>
                  <a:pt x="2" y="21"/>
                </a:lnTo>
                <a:lnTo>
                  <a:pt x="2" y="19"/>
                </a:lnTo>
                <a:lnTo>
                  <a:pt x="2" y="16"/>
                </a:lnTo>
                <a:lnTo>
                  <a:pt x="2" y="13"/>
                </a:lnTo>
                <a:lnTo>
                  <a:pt x="2" y="11"/>
                </a:lnTo>
                <a:lnTo>
                  <a:pt x="2" y="8"/>
                </a:lnTo>
                <a:lnTo>
                  <a:pt x="2" y="6"/>
                </a:lnTo>
                <a:lnTo>
                  <a:pt x="5" y="6"/>
                </a:lnTo>
                <a:lnTo>
                  <a:pt x="5" y="3"/>
                </a:lnTo>
                <a:lnTo>
                  <a:pt x="8" y="3"/>
                </a:lnTo>
                <a:lnTo>
                  <a:pt x="8" y="0"/>
                </a:lnTo>
                <a:lnTo>
                  <a:pt x="10" y="0"/>
                </a:lnTo>
                <a:lnTo>
                  <a:pt x="13" y="0"/>
                </a:lnTo>
                <a:lnTo>
                  <a:pt x="13" y="3"/>
                </a:lnTo>
                <a:lnTo>
                  <a:pt x="10" y="3"/>
                </a:lnTo>
                <a:lnTo>
                  <a:pt x="10" y="6"/>
                </a:lnTo>
                <a:lnTo>
                  <a:pt x="10" y="8"/>
                </a:lnTo>
                <a:lnTo>
                  <a:pt x="10" y="11"/>
                </a:lnTo>
                <a:lnTo>
                  <a:pt x="13" y="11"/>
                </a:lnTo>
                <a:lnTo>
                  <a:pt x="13" y="13"/>
                </a:lnTo>
                <a:lnTo>
                  <a:pt x="13" y="16"/>
                </a:lnTo>
                <a:lnTo>
                  <a:pt x="16" y="16"/>
                </a:lnTo>
                <a:lnTo>
                  <a:pt x="18" y="19"/>
                </a:lnTo>
                <a:lnTo>
                  <a:pt x="21" y="21"/>
                </a:lnTo>
                <a:lnTo>
                  <a:pt x="23" y="21"/>
                </a:lnTo>
                <a:lnTo>
                  <a:pt x="26" y="21"/>
                </a:lnTo>
                <a:lnTo>
                  <a:pt x="29" y="21"/>
                </a:lnTo>
              </a:path>
            </a:pathLst>
          </a:custGeom>
          <a:noFill/>
          <a:ln w="4763">
            <a:solidFill>
              <a:srgbClr val="6E6E6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67" name="Freeform 231"/>
          <p:cNvSpPr>
            <a:spLocks/>
          </p:cNvSpPr>
          <p:nvPr/>
        </p:nvSpPr>
        <p:spPr bwMode="auto">
          <a:xfrm>
            <a:off x="2998177" y="3575051"/>
            <a:ext cx="42497" cy="100013"/>
          </a:xfrm>
          <a:custGeom>
            <a:avLst/>
            <a:gdLst>
              <a:gd name="T0" fmla="*/ 6 w 29"/>
              <a:gd name="T1" fmla="*/ 60 h 63"/>
              <a:gd name="T2" fmla="*/ 3 w 29"/>
              <a:gd name="T3" fmla="*/ 63 h 63"/>
              <a:gd name="T4" fmla="*/ 0 w 29"/>
              <a:gd name="T5" fmla="*/ 60 h 63"/>
              <a:gd name="T6" fmla="*/ 0 w 29"/>
              <a:gd name="T7" fmla="*/ 58 h 63"/>
              <a:gd name="T8" fmla="*/ 0 w 29"/>
              <a:gd name="T9" fmla="*/ 55 h 63"/>
              <a:gd name="T10" fmla="*/ 0 w 29"/>
              <a:gd name="T11" fmla="*/ 52 h 63"/>
              <a:gd name="T12" fmla="*/ 0 w 29"/>
              <a:gd name="T13" fmla="*/ 50 h 63"/>
              <a:gd name="T14" fmla="*/ 0 w 29"/>
              <a:gd name="T15" fmla="*/ 47 h 63"/>
              <a:gd name="T16" fmla="*/ 0 w 29"/>
              <a:gd name="T17" fmla="*/ 45 h 63"/>
              <a:gd name="T18" fmla="*/ 3 w 29"/>
              <a:gd name="T19" fmla="*/ 42 h 63"/>
              <a:gd name="T20" fmla="*/ 3 w 29"/>
              <a:gd name="T21" fmla="*/ 39 h 63"/>
              <a:gd name="T22" fmla="*/ 3 w 29"/>
              <a:gd name="T23" fmla="*/ 37 h 63"/>
              <a:gd name="T24" fmla="*/ 6 w 29"/>
              <a:gd name="T25" fmla="*/ 34 h 63"/>
              <a:gd name="T26" fmla="*/ 6 w 29"/>
              <a:gd name="T27" fmla="*/ 32 h 63"/>
              <a:gd name="T28" fmla="*/ 6 w 29"/>
              <a:gd name="T29" fmla="*/ 29 h 63"/>
              <a:gd name="T30" fmla="*/ 8 w 29"/>
              <a:gd name="T31" fmla="*/ 26 h 63"/>
              <a:gd name="T32" fmla="*/ 8 w 29"/>
              <a:gd name="T33" fmla="*/ 24 h 63"/>
              <a:gd name="T34" fmla="*/ 8 w 29"/>
              <a:gd name="T35" fmla="*/ 21 h 63"/>
              <a:gd name="T36" fmla="*/ 11 w 29"/>
              <a:gd name="T37" fmla="*/ 21 h 63"/>
              <a:gd name="T38" fmla="*/ 11 w 29"/>
              <a:gd name="T39" fmla="*/ 19 h 63"/>
              <a:gd name="T40" fmla="*/ 11 w 29"/>
              <a:gd name="T41" fmla="*/ 16 h 63"/>
              <a:gd name="T42" fmla="*/ 13 w 29"/>
              <a:gd name="T43" fmla="*/ 16 h 63"/>
              <a:gd name="T44" fmla="*/ 13 w 29"/>
              <a:gd name="T45" fmla="*/ 13 h 63"/>
              <a:gd name="T46" fmla="*/ 13 w 29"/>
              <a:gd name="T47" fmla="*/ 11 h 63"/>
              <a:gd name="T48" fmla="*/ 16 w 29"/>
              <a:gd name="T49" fmla="*/ 11 h 63"/>
              <a:gd name="T50" fmla="*/ 16 w 29"/>
              <a:gd name="T51" fmla="*/ 8 h 63"/>
              <a:gd name="T52" fmla="*/ 16 w 29"/>
              <a:gd name="T53" fmla="*/ 5 h 63"/>
              <a:gd name="T54" fmla="*/ 19 w 29"/>
              <a:gd name="T55" fmla="*/ 5 h 63"/>
              <a:gd name="T56" fmla="*/ 21 w 29"/>
              <a:gd name="T57" fmla="*/ 5 h 63"/>
              <a:gd name="T58" fmla="*/ 21 w 29"/>
              <a:gd name="T59" fmla="*/ 3 h 63"/>
              <a:gd name="T60" fmla="*/ 24 w 29"/>
              <a:gd name="T61" fmla="*/ 3 h 63"/>
              <a:gd name="T62" fmla="*/ 26 w 29"/>
              <a:gd name="T63" fmla="*/ 0 h 63"/>
              <a:gd name="T64" fmla="*/ 26 w 29"/>
              <a:gd name="T65" fmla="*/ 3 h 63"/>
              <a:gd name="T66" fmla="*/ 26 w 29"/>
              <a:gd name="T67" fmla="*/ 5 h 63"/>
              <a:gd name="T68" fmla="*/ 29 w 29"/>
              <a:gd name="T69" fmla="*/ 8 h 63"/>
              <a:gd name="T70" fmla="*/ 29 w 29"/>
              <a:gd name="T71" fmla="*/ 11 h 63"/>
              <a:gd name="T72" fmla="*/ 29 w 29"/>
              <a:gd name="T73" fmla="*/ 13 h 63"/>
              <a:gd name="T74" fmla="*/ 29 w 29"/>
              <a:gd name="T75" fmla="*/ 16 h 63"/>
              <a:gd name="T76" fmla="*/ 29 w 29"/>
              <a:gd name="T77" fmla="*/ 19 h 63"/>
              <a:gd name="T78" fmla="*/ 29 w 29"/>
              <a:gd name="T79" fmla="*/ 21 h 63"/>
              <a:gd name="T80" fmla="*/ 26 w 29"/>
              <a:gd name="T81" fmla="*/ 21 h 63"/>
              <a:gd name="T82" fmla="*/ 26 w 29"/>
              <a:gd name="T83" fmla="*/ 24 h 63"/>
              <a:gd name="T84" fmla="*/ 26 w 29"/>
              <a:gd name="T85" fmla="*/ 26 h 63"/>
              <a:gd name="T86" fmla="*/ 24 w 29"/>
              <a:gd name="T87" fmla="*/ 26 h 63"/>
              <a:gd name="T88" fmla="*/ 24 w 29"/>
              <a:gd name="T89" fmla="*/ 29 h 63"/>
              <a:gd name="T90" fmla="*/ 24 w 29"/>
              <a:gd name="T91" fmla="*/ 32 h 63"/>
              <a:gd name="T92" fmla="*/ 21 w 29"/>
              <a:gd name="T93" fmla="*/ 34 h 63"/>
              <a:gd name="T94" fmla="*/ 21 w 29"/>
              <a:gd name="T95" fmla="*/ 37 h 63"/>
              <a:gd name="T96" fmla="*/ 21 w 29"/>
              <a:gd name="T97" fmla="*/ 39 h 63"/>
              <a:gd name="T98" fmla="*/ 19 w 29"/>
              <a:gd name="T99" fmla="*/ 42 h 63"/>
              <a:gd name="T100" fmla="*/ 16 w 29"/>
              <a:gd name="T101" fmla="*/ 45 h 63"/>
              <a:gd name="T102" fmla="*/ 16 w 29"/>
              <a:gd name="T103" fmla="*/ 47 h 63"/>
              <a:gd name="T104" fmla="*/ 13 w 29"/>
              <a:gd name="T105" fmla="*/ 50 h 63"/>
              <a:gd name="T106" fmla="*/ 11 w 29"/>
              <a:gd name="T107" fmla="*/ 52 h 63"/>
              <a:gd name="T108" fmla="*/ 8 w 29"/>
              <a:gd name="T109" fmla="*/ 55 h 63"/>
              <a:gd name="T110" fmla="*/ 8 w 29"/>
              <a:gd name="T111" fmla="*/ 58 h 63"/>
              <a:gd name="T112" fmla="*/ 6 w 29"/>
              <a:gd name="T113" fmla="*/ 60 h 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29" h="63">
                <a:moveTo>
                  <a:pt x="6" y="60"/>
                </a:moveTo>
                <a:lnTo>
                  <a:pt x="3" y="63"/>
                </a:lnTo>
                <a:lnTo>
                  <a:pt x="0" y="60"/>
                </a:lnTo>
                <a:lnTo>
                  <a:pt x="0" y="58"/>
                </a:lnTo>
                <a:lnTo>
                  <a:pt x="0" y="55"/>
                </a:lnTo>
                <a:lnTo>
                  <a:pt x="0" y="52"/>
                </a:lnTo>
                <a:lnTo>
                  <a:pt x="0" y="50"/>
                </a:lnTo>
                <a:lnTo>
                  <a:pt x="0" y="47"/>
                </a:lnTo>
                <a:lnTo>
                  <a:pt x="0" y="45"/>
                </a:lnTo>
                <a:lnTo>
                  <a:pt x="3" y="42"/>
                </a:lnTo>
                <a:lnTo>
                  <a:pt x="3" y="39"/>
                </a:lnTo>
                <a:lnTo>
                  <a:pt x="3" y="37"/>
                </a:lnTo>
                <a:lnTo>
                  <a:pt x="6" y="34"/>
                </a:lnTo>
                <a:lnTo>
                  <a:pt x="6" y="32"/>
                </a:lnTo>
                <a:lnTo>
                  <a:pt x="6" y="29"/>
                </a:lnTo>
                <a:lnTo>
                  <a:pt x="8" y="26"/>
                </a:lnTo>
                <a:lnTo>
                  <a:pt x="8" y="24"/>
                </a:lnTo>
                <a:lnTo>
                  <a:pt x="8" y="21"/>
                </a:lnTo>
                <a:lnTo>
                  <a:pt x="11" y="21"/>
                </a:lnTo>
                <a:lnTo>
                  <a:pt x="11" y="19"/>
                </a:lnTo>
                <a:lnTo>
                  <a:pt x="11" y="16"/>
                </a:lnTo>
                <a:lnTo>
                  <a:pt x="13" y="16"/>
                </a:lnTo>
                <a:lnTo>
                  <a:pt x="13" y="13"/>
                </a:lnTo>
                <a:lnTo>
                  <a:pt x="13" y="11"/>
                </a:lnTo>
                <a:lnTo>
                  <a:pt x="16" y="11"/>
                </a:lnTo>
                <a:lnTo>
                  <a:pt x="16" y="8"/>
                </a:lnTo>
                <a:lnTo>
                  <a:pt x="16" y="5"/>
                </a:lnTo>
                <a:lnTo>
                  <a:pt x="19" y="5"/>
                </a:lnTo>
                <a:lnTo>
                  <a:pt x="21" y="5"/>
                </a:lnTo>
                <a:lnTo>
                  <a:pt x="21" y="3"/>
                </a:lnTo>
                <a:lnTo>
                  <a:pt x="24" y="3"/>
                </a:lnTo>
                <a:lnTo>
                  <a:pt x="26" y="0"/>
                </a:lnTo>
                <a:lnTo>
                  <a:pt x="26" y="3"/>
                </a:lnTo>
                <a:lnTo>
                  <a:pt x="26" y="5"/>
                </a:lnTo>
                <a:lnTo>
                  <a:pt x="29" y="8"/>
                </a:lnTo>
                <a:lnTo>
                  <a:pt x="29" y="11"/>
                </a:lnTo>
                <a:lnTo>
                  <a:pt x="29" y="13"/>
                </a:lnTo>
                <a:lnTo>
                  <a:pt x="29" y="16"/>
                </a:lnTo>
                <a:lnTo>
                  <a:pt x="29" y="19"/>
                </a:lnTo>
                <a:lnTo>
                  <a:pt x="29" y="21"/>
                </a:lnTo>
                <a:lnTo>
                  <a:pt x="26" y="21"/>
                </a:lnTo>
                <a:lnTo>
                  <a:pt x="26" y="24"/>
                </a:lnTo>
                <a:lnTo>
                  <a:pt x="26" y="26"/>
                </a:lnTo>
                <a:lnTo>
                  <a:pt x="24" y="26"/>
                </a:lnTo>
                <a:lnTo>
                  <a:pt x="24" y="29"/>
                </a:lnTo>
                <a:lnTo>
                  <a:pt x="24" y="32"/>
                </a:lnTo>
                <a:lnTo>
                  <a:pt x="21" y="34"/>
                </a:lnTo>
                <a:lnTo>
                  <a:pt x="21" y="37"/>
                </a:lnTo>
                <a:lnTo>
                  <a:pt x="21" y="39"/>
                </a:lnTo>
                <a:lnTo>
                  <a:pt x="19" y="42"/>
                </a:lnTo>
                <a:lnTo>
                  <a:pt x="16" y="45"/>
                </a:lnTo>
                <a:lnTo>
                  <a:pt x="16" y="47"/>
                </a:lnTo>
                <a:lnTo>
                  <a:pt x="13" y="50"/>
                </a:lnTo>
                <a:lnTo>
                  <a:pt x="11" y="52"/>
                </a:lnTo>
                <a:lnTo>
                  <a:pt x="8" y="55"/>
                </a:lnTo>
                <a:lnTo>
                  <a:pt x="8" y="58"/>
                </a:lnTo>
                <a:lnTo>
                  <a:pt x="6" y="60"/>
                </a:lnTo>
              </a:path>
            </a:pathLst>
          </a:custGeom>
          <a:noFill/>
          <a:ln w="4763">
            <a:solidFill>
              <a:srgbClr val="6E6E6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68" name="Freeform 232"/>
          <p:cNvSpPr>
            <a:spLocks/>
          </p:cNvSpPr>
          <p:nvPr/>
        </p:nvSpPr>
        <p:spPr bwMode="auto">
          <a:xfrm>
            <a:off x="1881554" y="3559175"/>
            <a:ext cx="11723" cy="12700"/>
          </a:xfrm>
          <a:custGeom>
            <a:avLst/>
            <a:gdLst>
              <a:gd name="T0" fmla="*/ 5 w 8"/>
              <a:gd name="T1" fmla="*/ 0 h 8"/>
              <a:gd name="T2" fmla="*/ 5 w 8"/>
              <a:gd name="T3" fmla="*/ 2 h 8"/>
              <a:gd name="T4" fmla="*/ 5 w 8"/>
              <a:gd name="T5" fmla="*/ 5 h 8"/>
              <a:gd name="T6" fmla="*/ 8 w 8"/>
              <a:gd name="T7" fmla="*/ 5 h 8"/>
              <a:gd name="T8" fmla="*/ 5 w 8"/>
              <a:gd name="T9" fmla="*/ 5 h 8"/>
              <a:gd name="T10" fmla="*/ 3 w 8"/>
              <a:gd name="T11" fmla="*/ 5 h 8"/>
              <a:gd name="T12" fmla="*/ 3 w 8"/>
              <a:gd name="T13" fmla="*/ 8 h 8"/>
              <a:gd name="T14" fmla="*/ 3 w 8"/>
              <a:gd name="T15" fmla="*/ 5 h 8"/>
              <a:gd name="T16" fmla="*/ 3 w 8"/>
              <a:gd name="T17" fmla="*/ 8 h 8"/>
              <a:gd name="T18" fmla="*/ 0 w 8"/>
              <a:gd name="T19" fmla="*/ 8 h 8"/>
              <a:gd name="T20" fmla="*/ 0 w 8"/>
              <a:gd name="T21" fmla="*/ 5 h 8"/>
              <a:gd name="T22" fmla="*/ 0 w 8"/>
              <a:gd name="T23" fmla="*/ 2 h 8"/>
              <a:gd name="T24" fmla="*/ 0 w 8"/>
              <a:gd name="T25" fmla="*/ 0 h 8"/>
              <a:gd name="T26" fmla="*/ 3 w 8"/>
              <a:gd name="T27" fmla="*/ 0 h 8"/>
              <a:gd name="T28" fmla="*/ 5 w 8"/>
              <a:gd name="T29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8" h="8">
                <a:moveTo>
                  <a:pt x="5" y="0"/>
                </a:moveTo>
                <a:lnTo>
                  <a:pt x="5" y="2"/>
                </a:lnTo>
                <a:lnTo>
                  <a:pt x="5" y="5"/>
                </a:lnTo>
                <a:lnTo>
                  <a:pt x="8" y="5"/>
                </a:lnTo>
                <a:lnTo>
                  <a:pt x="5" y="5"/>
                </a:lnTo>
                <a:lnTo>
                  <a:pt x="3" y="5"/>
                </a:lnTo>
                <a:lnTo>
                  <a:pt x="3" y="8"/>
                </a:lnTo>
                <a:lnTo>
                  <a:pt x="3" y="5"/>
                </a:lnTo>
                <a:lnTo>
                  <a:pt x="3" y="8"/>
                </a:lnTo>
                <a:lnTo>
                  <a:pt x="0" y="8"/>
                </a:lnTo>
                <a:lnTo>
                  <a:pt x="0" y="5"/>
                </a:lnTo>
                <a:lnTo>
                  <a:pt x="0" y="2"/>
                </a:lnTo>
                <a:lnTo>
                  <a:pt x="0" y="0"/>
                </a:lnTo>
                <a:lnTo>
                  <a:pt x="3" y="0"/>
                </a:lnTo>
                <a:lnTo>
                  <a:pt x="5" y="0"/>
                </a:lnTo>
              </a:path>
            </a:pathLst>
          </a:custGeom>
          <a:noFill/>
          <a:ln w="4763">
            <a:solidFill>
              <a:srgbClr val="6E6E6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69" name="Freeform 233"/>
          <p:cNvSpPr>
            <a:spLocks/>
          </p:cNvSpPr>
          <p:nvPr/>
        </p:nvSpPr>
        <p:spPr bwMode="auto">
          <a:xfrm>
            <a:off x="1859573" y="3484564"/>
            <a:ext cx="41031" cy="66675"/>
          </a:xfrm>
          <a:custGeom>
            <a:avLst/>
            <a:gdLst>
              <a:gd name="T0" fmla="*/ 20 w 28"/>
              <a:gd name="T1" fmla="*/ 2 h 42"/>
              <a:gd name="T2" fmla="*/ 20 w 28"/>
              <a:gd name="T3" fmla="*/ 5 h 42"/>
              <a:gd name="T4" fmla="*/ 23 w 28"/>
              <a:gd name="T5" fmla="*/ 5 h 42"/>
              <a:gd name="T6" fmla="*/ 26 w 28"/>
              <a:gd name="T7" fmla="*/ 5 h 42"/>
              <a:gd name="T8" fmla="*/ 26 w 28"/>
              <a:gd name="T9" fmla="*/ 8 h 42"/>
              <a:gd name="T10" fmla="*/ 28 w 28"/>
              <a:gd name="T11" fmla="*/ 8 h 42"/>
              <a:gd name="T12" fmla="*/ 28 w 28"/>
              <a:gd name="T13" fmla="*/ 10 h 42"/>
              <a:gd name="T14" fmla="*/ 28 w 28"/>
              <a:gd name="T15" fmla="*/ 8 h 42"/>
              <a:gd name="T16" fmla="*/ 28 w 28"/>
              <a:gd name="T17" fmla="*/ 10 h 42"/>
              <a:gd name="T18" fmla="*/ 26 w 28"/>
              <a:gd name="T19" fmla="*/ 10 h 42"/>
              <a:gd name="T20" fmla="*/ 26 w 28"/>
              <a:gd name="T21" fmla="*/ 13 h 42"/>
              <a:gd name="T22" fmla="*/ 23 w 28"/>
              <a:gd name="T23" fmla="*/ 13 h 42"/>
              <a:gd name="T24" fmla="*/ 23 w 28"/>
              <a:gd name="T25" fmla="*/ 15 h 42"/>
              <a:gd name="T26" fmla="*/ 23 w 28"/>
              <a:gd name="T27" fmla="*/ 18 h 42"/>
              <a:gd name="T28" fmla="*/ 20 w 28"/>
              <a:gd name="T29" fmla="*/ 18 h 42"/>
              <a:gd name="T30" fmla="*/ 18 w 28"/>
              <a:gd name="T31" fmla="*/ 18 h 42"/>
              <a:gd name="T32" fmla="*/ 18 w 28"/>
              <a:gd name="T33" fmla="*/ 21 h 42"/>
              <a:gd name="T34" fmla="*/ 18 w 28"/>
              <a:gd name="T35" fmla="*/ 23 h 42"/>
              <a:gd name="T36" fmla="*/ 18 w 28"/>
              <a:gd name="T37" fmla="*/ 26 h 42"/>
              <a:gd name="T38" fmla="*/ 18 w 28"/>
              <a:gd name="T39" fmla="*/ 29 h 42"/>
              <a:gd name="T40" fmla="*/ 18 w 28"/>
              <a:gd name="T41" fmla="*/ 31 h 42"/>
              <a:gd name="T42" fmla="*/ 20 w 28"/>
              <a:gd name="T43" fmla="*/ 31 h 42"/>
              <a:gd name="T44" fmla="*/ 20 w 28"/>
              <a:gd name="T45" fmla="*/ 34 h 42"/>
              <a:gd name="T46" fmla="*/ 18 w 28"/>
              <a:gd name="T47" fmla="*/ 34 h 42"/>
              <a:gd name="T48" fmla="*/ 18 w 28"/>
              <a:gd name="T49" fmla="*/ 36 h 42"/>
              <a:gd name="T50" fmla="*/ 18 w 28"/>
              <a:gd name="T51" fmla="*/ 39 h 42"/>
              <a:gd name="T52" fmla="*/ 18 w 28"/>
              <a:gd name="T53" fmla="*/ 42 h 42"/>
              <a:gd name="T54" fmla="*/ 15 w 28"/>
              <a:gd name="T55" fmla="*/ 42 h 42"/>
              <a:gd name="T56" fmla="*/ 15 w 28"/>
              <a:gd name="T57" fmla="*/ 39 h 42"/>
              <a:gd name="T58" fmla="*/ 13 w 28"/>
              <a:gd name="T59" fmla="*/ 39 h 42"/>
              <a:gd name="T60" fmla="*/ 13 w 28"/>
              <a:gd name="T61" fmla="*/ 36 h 42"/>
              <a:gd name="T62" fmla="*/ 13 w 28"/>
              <a:gd name="T63" fmla="*/ 34 h 42"/>
              <a:gd name="T64" fmla="*/ 10 w 28"/>
              <a:gd name="T65" fmla="*/ 34 h 42"/>
              <a:gd name="T66" fmla="*/ 10 w 28"/>
              <a:gd name="T67" fmla="*/ 31 h 42"/>
              <a:gd name="T68" fmla="*/ 7 w 28"/>
              <a:gd name="T69" fmla="*/ 31 h 42"/>
              <a:gd name="T70" fmla="*/ 7 w 28"/>
              <a:gd name="T71" fmla="*/ 29 h 42"/>
              <a:gd name="T72" fmla="*/ 7 w 28"/>
              <a:gd name="T73" fmla="*/ 26 h 42"/>
              <a:gd name="T74" fmla="*/ 7 w 28"/>
              <a:gd name="T75" fmla="*/ 23 h 42"/>
              <a:gd name="T76" fmla="*/ 7 w 28"/>
              <a:gd name="T77" fmla="*/ 21 h 42"/>
              <a:gd name="T78" fmla="*/ 7 w 28"/>
              <a:gd name="T79" fmla="*/ 18 h 42"/>
              <a:gd name="T80" fmla="*/ 5 w 28"/>
              <a:gd name="T81" fmla="*/ 18 h 42"/>
              <a:gd name="T82" fmla="*/ 5 w 28"/>
              <a:gd name="T83" fmla="*/ 15 h 42"/>
              <a:gd name="T84" fmla="*/ 5 w 28"/>
              <a:gd name="T85" fmla="*/ 13 h 42"/>
              <a:gd name="T86" fmla="*/ 5 w 28"/>
              <a:gd name="T87" fmla="*/ 10 h 42"/>
              <a:gd name="T88" fmla="*/ 2 w 28"/>
              <a:gd name="T89" fmla="*/ 10 h 42"/>
              <a:gd name="T90" fmla="*/ 2 w 28"/>
              <a:gd name="T91" fmla="*/ 8 h 42"/>
              <a:gd name="T92" fmla="*/ 2 w 28"/>
              <a:gd name="T93" fmla="*/ 5 h 42"/>
              <a:gd name="T94" fmla="*/ 0 w 28"/>
              <a:gd name="T95" fmla="*/ 5 h 42"/>
              <a:gd name="T96" fmla="*/ 0 w 28"/>
              <a:gd name="T97" fmla="*/ 2 h 42"/>
              <a:gd name="T98" fmla="*/ 0 w 28"/>
              <a:gd name="T99" fmla="*/ 0 h 42"/>
              <a:gd name="T100" fmla="*/ 0 w 28"/>
              <a:gd name="T101" fmla="*/ 2 h 42"/>
              <a:gd name="T102" fmla="*/ 2 w 28"/>
              <a:gd name="T103" fmla="*/ 2 h 42"/>
              <a:gd name="T104" fmla="*/ 5 w 28"/>
              <a:gd name="T105" fmla="*/ 2 h 42"/>
              <a:gd name="T106" fmla="*/ 7 w 28"/>
              <a:gd name="T107" fmla="*/ 2 h 42"/>
              <a:gd name="T108" fmla="*/ 10 w 28"/>
              <a:gd name="T109" fmla="*/ 2 h 42"/>
              <a:gd name="T110" fmla="*/ 13 w 28"/>
              <a:gd name="T111" fmla="*/ 2 h 42"/>
              <a:gd name="T112" fmla="*/ 15 w 28"/>
              <a:gd name="T113" fmla="*/ 2 h 42"/>
              <a:gd name="T114" fmla="*/ 18 w 28"/>
              <a:gd name="T115" fmla="*/ 2 h 42"/>
              <a:gd name="T116" fmla="*/ 18 w 28"/>
              <a:gd name="T117" fmla="*/ 0 h 42"/>
              <a:gd name="T118" fmla="*/ 20 w 28"/>
              <a:gd name="T119" fmla="*/ 0 h 42"/>
              <a:gd name="T120" fmla="*/ 20 w 28"/>
              <a:gd name="T121" fmla="*/ 2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28" h="42">
                <a:moveTo>
                  <a:pt x="20" y="2"/>
                </a:moveTo>
                <a:lnTo>
                  <a:pt x="20" y="5"/>
                </a:lnTo>
                <a:lnTo>
                  <a:pt x="23" y="5"/>
                </a:lnTo>
                <a:lnTo>
                  <a:pt x="26" y="5"/>
                </a:lnTo>
                <a:lnTo>
                  <a:pt x="26" y="8"/>
                </a:lnTo>
                <a:lnTo>
                  <a:pt x="28" y="8"/>
                </a:lnTo>
                <a:lnTo>
                  <a:pt x="28" y="10"/>
                </a:lnTo>
                <a:lnTo>
                  <a:pt x="28" y="8"/>
                </a:lnTo>
                <a:lnTo>
                  <a:pt x="28" y="10"/>
                </a:lnTo>
                <a:lnTo>
                  <a:pt x="26" y="10"/>
                </a:lnTo>
                <a:lnTo>
                  <a:pt x="26" y="13"/>
                </a:lnTo>
                <a:lnTo>
                  <a:pt x="23" y="13"/>
                </a:lnTo>
                <a:lnTo>
                  <a:pt x="23" y="15"/>
                </a:lnTo>
                <a:lnTo>
                  <a:pt x="23" y="18"/>
                </a:lnTo>
                <a:lnTo>
                  <a:pt x="20" y="18"/>
                </a:lnTo>
                <a:lnTo>
                  <a:pt x="18" y="18"/>
                </a:lnTo>
                <a:lnTo>
                  <a:pt x="18" y="21"/>
                </a:lnTo>
                <a:lnTo>
                  <a:pt x="18" y="23"/>
                </a:lnTo>
                <a:lnTo>
                  <a:pt x="18" y="26"/>
                </a:lnTo>
                <a:lnTo>
                  <a:pt x="18" y="29"/>
                </a:lnTo>
                <a:lnTo>
                  <a:pt x="18" y="31"/>
                </a:lnTo>
                <a:lnTo>
                  <a:pt x="20" y="31"/>
                </a:lnTo>
                <a:lnTo>
                  <a:pt x="20" y="34"/>
                </a:lnTo>
                <a:lnTo>
                  <a:pt x="18" y="34"/>
                </a:lnTo>
                <a:lnTo>
                  <a:pt x="18" y="36"/>
                </a:lnTo>
                <a:lnTo>
                  <a:pt x="18" y="39"/>
                </a:lnTo>
                <a:lnTo>
                  <a:pt x="18" y="42"/>
                </a:lnTo>
                <a:lnTo>
                  <a:pt x="15" y="42"/>
                </a:lnTo>
                <a:lnTo>
                  <a:pt x="15" y="39"/>
                </a:lnTo>
                <a:lnTo>
                  <a:pt x="13" y="39"/>
                </a:lnTo>
                <a:lnTo>
                  <a:pt x="13" y="36"/>
                </a:lnTo>
                <a:lnTo>
                  <a:pt x="13" y="34"/>
                </a:lnTo>
                <a:lnTo>
                  <a:pt x="10" y="34"/>
                </a:lnTo>
                <a:lnTo>
                  <a:pt x="10" y="31"/>
                </a:lnTo>
                <a:lnTo>
                  <a:pt x="7" y="31"/>
                </a:lnTo>
                <a:lnTo>
                  <a:pt x="7" y="29"/>
                </a:lnTo>
                <a:lnTo>
                  <a:pt x="7" y="26"/>
                </a:lnTo>
                <a:lnTo>
                  <a:pt x="7" y="23"/>
                </a:lnTo>
                <a:lnTo>
                  <a:pt x="7" y="21"/>
                </a:lnTo>
                <a:lnTo>
                  <a:pt x="7" y="18"/>
                </a:lnTo>
                <a:lnTo>
                  <a:pt x="5" y="18"/>
                </a:lnTo>
                <a:lnTo>
                  <a:pt x="5" y="15"/>
                </a:lnTo>
                <a:lnTo>
                  <a:pt x="5" y="13"/>
                </a:lnTo>
                <a:lnTo>
                  <a:pt x="5" y="10"/>
                </a:lnTo>
                <a:lnTo>
                  <a:pt x="2" y="10"/>
                </a:lnTo>
                <a:lnTo>
                  <a:pt x="2" y="8"/>
                </a:lnTo>
                <a:lnTo>
                  <a:pt x="2" y="5"/>
                </a:lnTo>
                <a:lnTo>
                  <a:pt x="0" y="5"/>
                </a:lnTo>
                <a:lnTo>
                  <a:pt x="0" y="2"/>
                </a:lnTo>
                <a:lnTo>
                  <a:pt x="0" y="0"/>
                </a:lnTo>
                <a:lnTo>
                  <a:pt x="0" y="2"/>
                </a:lnTo>
                <a:lnTo>
                  <a:pt x="2" y="2"/>
                </a:lnTo>
                <a:lnTo>
                  <a:pt x="5" y="2"/>
                </a:lnTo>
                <a:lnTo>
                  <a:pt x="7" y="2"/>
                </a:lnTo>
                <a:lnTo>
                  <a:pt x="10" y="2"/>
                </a:lnTo>
                <a:lnTo>
                  <a:pt x="13" y="2"/>
                </a:lnTo>
                <a:lnTo>
                  <a:pt x="15" y="2"/>
                </a:lnTo>
                <a:lnTo>
                  <a:pt x="18" y="2"/>
                </a:lnTo>
                <a:lnTo>
                  <a:pt x="18" y="0"/>
                </a:lnTo>
                <a:lnTo>
                  <a:pt x="20" y="0"/>
                </a:lnTo>
                <a:lnTo>
                  <a:pt x="20" y="2"/>
                </a:lnTo>
              </a:path>
            </a:pathLst>
          </a:custGeom>
          <a:noFill/>
          <a:ln w="4763">
            <a:solidFill>
              <a:srgbClr val="6E6E6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70" name="Freeform 234"/>
          <p:cNvSpPr>
            <a:spLocks/>
          </p:cNvSpPr>
          <p:nvPr/>
        </p:nvSpPr>
        <p:spPr bwMode="auto">
          <a:xfrm>
            <a:off x="1831731" y="3459163"/>
            <a:ext cx="16120" cy="20638"/>
          </a:xfrm>
          <a:custGeom>
            <a:avLst/>
            <a:gdLst>
              <a:gd name="T0" fmla="*/ 11 w 11"/>
              <a:gd name="T1" fmla="*/ 11 h 13"/>
              <a:gd name="T2" fmla="*/ 8 w 11"/>
              <a:gd name="T3" fmla="*/ 11 h 13"/>
              <a:gd name="T4" fmla="*/ 5 w 11"/>
              <a:gd name="T5" fmla="*/ 11 h 13"/>
              <a:gd name="T6" fmla="*/ 3 w 11"/>
              <a:gd name="T7" fmla="*/ 11 h 13"/>
              <a:gd name="T8" fmla="*/ 3 w 11"/>
              <a:gd name="T9" fmla="*/ 13 h 13"/>
              <a:gd name="T10" fmla="*/ 0 w 11"/>
              <a:gd name="T11" fmla="*/ 13 h 13"/>
              <a:gd name="T12" fmla="*/ 0 w 11"/>
              <a:gd name="T13" fmla="*/ 11 h 13"/>
              <a:gd name="T14" fmla="*/ 0 w 11"/>
              <a:gd name="T15" fmla="*/ 8 h 13"/>
              <a:gd name="T16" fmla="*/ 0 w 11"/>
              <a:gd name="T17" fmla="*/ 5 h 13"/>
              <a:gd name="T18" fmla="*/ 3 w 11"/>
              <a:gd name="T19" fmla="*/ 5 h 13"/>
              <a:gd name="T20" fmla="*/ 3 w 11"/>
              <a:gd name="T21" fmla="*/ 3 h 13"/>
              <a:gd name="T22" fmla="*/ 0 w 11"/>
              <a:gd name="T23" fmla="*/ 3 h 13"/>
              <a:gd name="T24" fmla="*/ 0 w 11"/>
              <a:gd name="T25" fmla="*/ 0 h 13"/>
              <a:gd name="T26" fmla="*/ 3 w 11"/>
              <a:gd name="T27" fmla="*/ 0 h 13"/>
              <a:gd name="T28" fmla="*/ 5 w 11"/>
              <a:gd name="T29" fmla="*/ 0 h 13"/>
              <a:gd name="T30" fmla="*/ 5 w 11"/>
              <a:gd name="T31" fmla="*/ 3 h 13"/>
              <a:gd name="T32" fmla="*/ 8 w 11"/>
              <a:gd name="T33" fmla="*/ 3 h 13"/>
              <a:gd name="T34" fmla="*/ 8 w 11"/>
              <a:gd name="T35" fmla="*/ 5 h 13"/>
              <a:gd name="T36" fmla="*/ 8 w 11"/>
              <a:gd name="T37" fmla="*/ 8 h 13"/>
              <a:gd name="T38" fmla="*/ 11 w 11"/>
              <a:gd name="T39" fmla="*/ 8 h 13"/>
              <a:gd name="T40" fmla="*/ 11 w 11"/>
              <a:gd name="T41" fmla="*/ 11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1" h="13">
                <a:moveTo>
                  <a:pt x="11" y="11"/>
                </a:moveTo>
                <a:lnTo>
                  <a:pt x="8" y="11"/>
                </a:lnTo>
                <a:lnTo>
                  <a:pt x="5" y="11"/>
                </a:lnTo>
                <a:lnTo>
                  <a:pt x="3" y="11"/>
                </a:lnTo>
                <a:lnTo>
                  <a:pt x="3" y="13"/>
                </a:lnTo>
                <a:lnTo>
                  <a:pt x="0" y="13"/>
                </a:lnTo>
                <a:lnTo>
                  <a:pt x="0" y="11"/>
                </a:lnTo>
                <a:lnTo>
                  <a:pt x="0" y="8"/>
                </a:lnTo>
                <a:lnTo>
                  <a:pt x="0" y="5"/>
                </a:lnTo>
                <a:lnTo>
                  <a:pt x="3" y="5"/>
                </a:lnTo>
                <a:lnTo>
                  <a:pt x="3" y="3"/>
                </a:lnTo>
                <a:lnTo>
                  <a:pt x="0" y="3"/>
                </a:lnTo>
                <a:lnTo>
                  <a:pt x="0" y="0"/>
                </a:lnTo>
                <a:lnTo>
                  <a:pt x="3" y="0"/>
                </a:lnTo>
                <a:lnTo>
                  <a:pt x="5" y="0"/>
                </a:lnTo>
                <a:lnTo>
                  <a:pt x="5" y="3"/>
                </a:lnTo>
                <a:lnTo>
                  <a:pt x="8" y="3"/>
                </a:lnTo>
                <a:lnTo>
                  <a:pt x="8" y="5"/>
                </a:lnTo>
                <a:lnTo>
                  <a:pt x="8" y="8"/>
                </a:lnTo>
                <a:lnTo>
                  <a:pt x="11" y="8"/>
                </a:lnTo>
                <a:lnTo>
                  <a:pt x="11" y="11"/>
                </a:lnTo>
              </a:path>
            </a:pathLst>
          </a:custGeom>
          <a:noFill/>
          <a:ln w="4763">
            <a:solidFill>
              <a:srgbClr val="6E6E6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71" name="Freeform 235"/>
          <p:cNvSpPr>
            <a:spLocks/>
          </p:cNvSpPr>
          <p:nvPr/>
        </p:nvSpPr>
        <p:spPr bwMode="auto">
          <a:xfrm>
            <a:off x="1820008" y="3454401"/>
            <a:ext cx="4397" cy="9525"/>
          </a:xfrm>
          <a:custGeom>
            <a:avLst/>
            <a:gdLst>
              <a:gd name="T0" fmla="*/ 3 w 3"/>
              <a:gd name="T1" fmla="*/ 0 h 6"/>
              <a:gd name="T2" fmla="*/ 3 w 3"/>
              <a:gd name="T3" fmla="*/ 3 h 6"/>
              <a:gd name="T4" fmla="*/ 0 w 3"/>
              <a:gd name="T5" fmla="*/ 3 h 6"/>
              <a:gd name="T6" fmla="*/ 0 w 3"/>
              <a:gd name="T7" fmla="*/ 6 h 6"/>
              <a:gd name="T8" fmla="*/ 0 w 3"/>
              <a:gd name="T9" fmla="*/ 3 h 6"/>
              <a:gd name="T10" fmla="*/ 0 w 3"/>
              <a:gd name="T11" fmla="*/ 0 h 6"/>
              <a:gd name="T12" fmla="*/ 3 w 3"/>
              <a:gd name="T13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" h="6">
                <a:moveTo>
                  <a:pt x="3" y="0"/>
                </a:moveTo>
                <a:lnTo>
                  <a:pt x="3" y="3"/>
                </a:lnTo>
                <a:lnTo>
                  <a:pt x="0" y="3"/>
                </a:lnTo>
                <a:lnTo>
                  <a:pt x="0" y="6"/>
                </a:lnTo>
                <a:lnTo>
                  <a:pt x="0" y="3"/>
                </a:lnTo>
                <a:lnTo>
                  <a:pt x="0" y="0"/>
                </a:lnTo>
                <a:lnTo>
                  <a:pt x="3" y="0"/>
                </a:lnTo>
              </a:path>
            </a:pathLst>
          </a:custGeom>
          <a:noFill/>
          <a:ln w="4763">
            <a:solidFill>
              <a:srgbClr val="6E6E6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72" name="Freeform 236"/>
          <p:cNvSpPr>
            <a:spLocks/>
          </p:cNvSpPr>
          <p:nvPr/>
        </p:nvSpPr>
        <p:spPr bwMode="auto">
          <a:xfrm>
            <a:off x="1824404" y="3384550"/>
            <a:ext cx="35169" cy="38100"/>
          </a:xfrm>
          <a:custGeom>
            <a:avLst/>
            <a:gdLst>
              <a:gd name="T0" fmla="*/ 18 w 24"/>
              <a:gd name="T1" fmla="*/ 0 h 24"/>
              <a:gd name="T2" fmla="*/ 18 w 24"/>
              <a:gd name="T3" fmla="*/ 3 h 24"/>
              <a:gd name="T4" fmla="*/ 21 w 24"/>
              <a:gd name="T5" fmla="*/ 3 h 24"/>
              <a:gd name="T6" fmla="*/ 24 w 24"/>
              <a:gd name="T7" fmla="*/ 3 h 24"/>
              <a:gd name="T8" fmla="*/ 24 w 24"/>
              <a:gd name="T9" fmla="*/ 5 h 24"/>
              <a:gd name="T10" fmla="*/ 24 w 24"/>
              <a:gd name="T11" fmla="*/ 8 h 24"/>
              <a:gd name="T12" fmla="*/ 24 w 24"/>
              <a:gd name="T13" fmla="*/ 11 h 24"/>
              <a:gd name="T14" fmla="*/ 24 w 24"/>
              <a:gd name="T15" fmla="*/ 13 h 24"/>
              <a:gd name="T16" fmla="*/ 21 w 24"/>
              <a:gd name="T17" fmla="*/ 13 h 24"/>
              <a:gd name="T18" fmla="*/ 21 w 24"/>
              <a:gd name="T19" fmla="*/ 16 h 24"/>
              <a:gd name="T20" fmla="*/ 21 w 24"/>
              <a:gd name="T21" fmla="*/ 13 h 24"/>
              <a:gd name="T22" fmla="*/ 21 w 24"/>
              <a:gd name="T23" fmla="*/ 16 h 24"/>
              <a:gd name="T24" fmla="*/ 18 w 24"/>
              <a:gd name="T25" fmla="*/ 16 h 24"/>
              <a:gd name="T26" fmla="*/ 18 w 24"/>
              <a:gd name="T27" fmla="*/ 18 h 24"/>
              <a:gd name="T28" fmla="*/ 16 w 24"/>
              <a:gd name="T29" fmla="*/ 18 h 24"/>
              <a:gd name="T30" fmla="*/ 16 w 24"/>
              <a:gd name="T31" fmla="*/ 21 h 24"/>
              <a:gd name="T32" fmla="*/ 13 w 24"/>
              <a:gd name="T33" fmla="*/ 21 h 24"/>
              <a:gd name="T34" fmla="*/ 13 w 24"/>
              <a:gd name="T35" fmla="*/ 24 h 24"/>
              <a:gd name="T36" fmla="*/ 10 w 24"/>
              <a:gd name="T37" fmla="*/ 24 h 24"/>
              <a:gd name="T38" fmla="*/ 8 w 24"/>
              <a:gd name="T39" fmla="*/ 24 h 24"/>
              <a:gd name="T40" fmla="*/ 5 w 24"/>
              <a:gd name="T41" fmla="*/ 24 h 24"/>
              <a:gd name="T42" fmla="*/ 3 w 24"/>
              <a:gd name="T43" fmla="*/ 24 h 24"/>
              <a:gd name="T44" fmla="*/ 3 w 24"/>
              <a:gd name="T45" fmla="*/ 21 h 24"/>
              <a:gd name="T46" fmla="*/ 3 w 24"/>
              <a:gd name="T47" fmla="*/ 18 h 24"/>
              <a:gd name="T48" fmla="*/ 0 w 24"/>
              <a:gd name="T49" fmla="*/ 18 h 24"/>
              <a:gd name="T50" fmla="*/ 0 w 24"/>
              <a:gd name="T51" fmla="*/ 16 h 24"/>
              <a:gd name="T52" fmla="*/ 0 w 24"/>
              <a:gd name="T53" fmla="*/ 13 h 24"/>
              <a:gd name="T54" fmla="*/ 3 w 24"/>
              <a:gd name="T55" fmla="*/ 13 h 24"/>
              <a:gd name="T56" fmla="*/ 3 w 24"/>
              <a:gd name="T57" fmla="*/ 11 h 24"/>
              <a:gd name="T58" fmla="*/ 5 w 24"/>
              <a:gd name="T59" fmla="*/ 11 h 24"/>
              <a:gd name="T60" fmla="*/ 5 w 24"/>
              <a:gd name="T61" fmla="*/ 8 h 24"/>
              <a:gd name="T62" fmla="*/ 8 w 24"/>
              <a:gd name="T63" fmla="*/ 8 h 24"/>
              <a:gd name="T64" fmla="*/ 8 w 24"/>
              <a:gd name="T65" fmla="*/ 5 h 24"/>
              <a:gd name="T66" fmla="*/ 8 w 24"/>
              <a:gd name="T67" fmla="*/ 3 h 24"/>
              <a:gd name="T68" fmla="*/ 10 w 24"/>
              <a:gd name="T69" fmla="*/ 3 h 24"/>
              <a:gd name="T70" fmla="*/ 13 w 24"/>
              <a:gd name="T71" fmla="*/ 3 h 24"/>
              <a:gd name="T72" fmla="*/ 13 w 24"/>
              <a:gd name="T73" fmla="*/ 0 h 24"/>
              <a:gd name="T74" fmla="*/ 16 w 24"/>
              <a:gd name="T75" fmla="*/ 0 h 24"/>
              <a:gd name="T76" fmla="*/ 18 w 24"/>
              <a:gd name="T77" fmla="*/ 0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</a:cxnLst>
            <a:rect l="0" t="0" r="r" b="b"/>
            <a:pathLst>
              <a:path w="24" h="24">
                <a:moveTo>
                  <a:pt x="18" y="0"/>
                </a:moveTo>
                <a:lnTo>
                  <a:pt x="18" y="3"/>
                </a:lnTo>
                <a:lnTo>
                  <a:pt x="21" y="3"/>
                </a:lnTo>
                <a:lnTo>
                  <a:pt x="24" y="3"/>
                </a:lnTo>
                <a:lnTo>
                  <a:pt x="24" y="5"/>
                </a:lnTo>
                <a:lnTo>
                  <a:pt x="24" y="8"/>
                </a:lnTo>
                <a:lnTo>
                  <a:pt x="24" y="11"/>
                </a:lnTo>
                <a:lnTo>
                  <a:pt x="24" y="13"/>
                </a:lnTo>
                <a:lnTo>
                  <a:pt x="21" y="13"/>
                </a:lnTo>
                <a:lnTo>
                  <a:pt x="21" y="16"/>
                </a:lnTo>
                <a:lnTo>
                  <a:pt x="21" y="13"/>
                </a:lnTo>
                <a:lnTo>
                  <a:pt x="21" y="16"/>
                </a:lnTo>
                <a:lnTo>
                  <a:pt x="18" y="16"/>
                </a:lnTo>
                <a:lnTo>
                  <a:pt x="18" y="18"/>
                </a:lnTo>
                <a:lnTo>
                  <a:pt x="16" y="18"/>
                </a:lnTo>
                <a:lnTo>
                  <a:pt x="16" y="21"/>
                </a:lnTo>
                <a:lnTo>
                  <a:pt x="13" y="21"/>
                </a:lnTo>
                <a:lnTo>
                  <a:pt x="13" y="24"/>
                </a:lnTo>
                <a:lnTo>
                  <a:pt x="10" y="24"/>
                </a:lnTo>
                <a:lnTo>
                  <a:pt x="8" y="24"/>
                </a:lnTo>
                <a:lnTo>
                  <a:pt x="5" y="24"/>
                </a:lnTo>
                <a:lnTo>
                  <a:pt x="3" y="24"/>
                </a:lnTo>
                <a:lnTo>
                  <a:pt x="3" y="21"/>
                </a:lnTo>
                <a:lnTo>
                  <a:pt x="3" y="18"/>
                </a:lnTo>
                <a:lnTo>
                  <a:pt x="0" y="18"/>
                </a:lnTo>
                <a:lnTo>
                  <a:pt x="0" y="16"/>
                </a:lnTo>
                <a:lnTo>
                  <a:pt x="0" y="13"/>
                </a:lnTo>
                <a:lnTo>
                  <a:pt x="3" y="13"/>
                </a:lnTo>
                <a:lnTo>
                  <a:pt x="3" y="11"/>
                </a:lnTo>
                <a:lnTo>
                  <a:pt x="5" y="11"/>
                </a:lnTo>
                <a:lnTo>
                  <a:pt x="5" y="8"/>
                </a:lnTo>
                <a:lnTo>
                  <a:pt x="8" y="8"/>
                </a:lnTo>
                <a:lnTo>
                  <a:pt x="8" y="5"/>
                </a:lnTo>
                <a:lnTo>
                  <a:pt x="8" y="3"/>
                </a:lnTo>
                <a:lnTo>
                  <a:pt x="10" y="3"/>
                </a:lnTo>
                <a:lnTo>
                  <a:pt x="13" y="3"/>
                </a:lnTo>
                <a:lnTo>
                  <a:pt x="13" y="0"/>
                </a:lnTo>
                <a:lnTo>
                  <a:pt x="16" y="0"/>
                </a:lnTo>
                <a:lnTo>
                  <a:pt x="18" y="0"/>
                </a:lnTo>
              </a:path>
            </a:pathLst>
          </a:custGeom>
          <a:noFill/>
          <a:ln w="4763">
            <a:solidFill>
              <a:srgbClr val="6E6E6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73" name="Freeform 237"/>
          <p:cNvSpPr>
            <a:spLocks/>
          </p:cNvSpPr>
          <p:nvPr/>
        </p:nvSpPr>
        <p:spPr bwMode="auto">
          <a:xfrm>
            <a:off x="1686658" y="3343275"/>
            <a:ext cx="7327" cy="7938"/>
          </a:xfrm>
          <a:custGeom>
            <a:avLst/>
            <a:gdLst>
              <a:gd name="T0" fmla="*/ 0 w 5"/>
              <a:gd name="T1" fmla="*/ 0 h 5"/>
              <a:gd name="T2" fmla="*/ 3 w 5"/>
              <a:gd name="T3" fmla="*/ 0 h 5"/>
              <a:gd name="T4" fmla="*/ 3 w 5"/>
              <a:gd name="T5" fmla="*/ 3 h 5"/>
              <a:gd name="T6" fmla="*/ 5 w 5"/>
              <a:gd name="T7" fmla="*/ 3 h 5"/>
              <a:gd name="T8" fmla="*/ 3 w 5"/>
              <a:gd name="T9" fmla="*/ 3 h 5"/>
              <a:gd name="T10" fmla="*/ 3 w 5"/>
              <a:gd name="T11" fmla="*/ 5 h 5"/>
              <a:gd name="T12" fmla="*/ 0 w 5"/>
              <a:gd name="T13" fmla="*/ 5 h 5"/>
              <a:gd name="T14" fmla="*/ 0 w 5"/>
              <a:gd name="T15" fmla="*/ 3 h 5"/>
              <a:gd name="T16" fmla="*/ 0 w 5"/>
              <a:gd name="T17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5" h="5">
                <a:moveTo>
                  <a:pt x="0" y="0"/>
                </a:moveTo>
                <a:lnTo>
                  <a:pt x="3" y="0"/>
                </a:lnTo>
                <a:lnTo>
                  <a:pt x="3" y="3"/>
                </a:lnTo>
                <a:lnTo>
                  <a:pt x="5" y="3"/>
                </a:lnTo>
                <a:lnTo>
                  <a:pt x="3" y="3"/>
                </a:lnTo>
                <a:lnTo>
                  <a:pt x="3" y="5"/>
                </a:lnTo>
                <a:lnTo>
                  <a:pt x="0" y="5"/>
                </a:lnTo>
                <a:lnTo>
                  <a:pt x="0" y="3"/>
                </a:lnTo>
                <a:lnTo>
                  <a:pt x="0" y="0"/>
                </a:lnTo>
              </a:path>
            </a:pathLst>
          </a:custGeom>
          <a:noFill/>
          <a:ln w="4763">
            <a:solidFill>
              <a:srgbClr val="6E6E6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74" name="Rectangle 238"/>
          <p:cNvSpPr>
            <a:spLocks noChangeArrowheads="1"/>
          </p:cNvSpPr>
          <p:nvPr/>
        </p:nvSpPr>
        <p:spPr bwMode="auto">
          <a:xfrm>
            <a:off x="1682262" y="3338514"/>
            <a:ext cx="4397" cy="4763"/>
          </a:xfrm>
          <a:prstGeom prst="rect">
            <a:avLst/>
          </a:prstGeom>
          <a:noFill/>
          <a:ln w="4763">
            <a:solidFill>
              <a:srgbClr val="6E6E6E"/>
            </a:solidFill>
            <a:prstDash val="solid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75" name="Freeform 239"/>
          <p:cNvSpPr>
            <a:spLocks/>
          </p:cNvSpPr>
          <p:nvPr/>
        </p:nvSpPr>
        <p:spPr bwMode="auto">
          <a:xfrm>
            <a:off x="1721828" y="2974975"/>
            <a:ext cx="98181" cy="173038"/>
          </a:xfrm>
          <a:custGeom>
            <a:avLst/>
            <a:gdLst>
              <a:gd name="T0" fmla="*/ 10 w 67"/>
              <a:gd name="T1" fmla="*/ 2 h 109"/>
              <a:gd name="T2" fmla="*/ 18 w 67"/>
              <a:gd name="T3" fmla="*/ 2 h 109"/>
              <a:gd name="T4" fmla="*/ 26 w 67"/>
              <a:gd name="T5" fmla="*/ 7 h 109"/>
              <a:gd name="T6" fmla="*/ 28 w 67"/>
              <a:gd name="T7" fmla="*/ 15 h 109"/>
              <a:gd name="T8" fmla="*/ 36 w 67"/>
              <a:gd name="T9" fmla="*/ 13 h 109"/>
              <a:gd name="T10" fmla="*/ 41 w 67"/>
              <a:gd name="T11" fmla="*/ 13 h 109"/>
              <a:gd name="T12" fmla="*/ 47 w 67"/>
              <a:gd name="T13" fmla="*/ 13 h 109"/>
              <a:gd name="T14" fmla="*/ 52 w 67"/>
              <a:gd name="T15" fmla="*/ 18 h 109"/>
              <a:gd name="T16" fmla="*/ 60 w 67"/>
              <a:gd name="T17" fmla="*/ 15 h 109"/>
              <a:gd name="T18" fmla="*/ 65 w 67"/>
              <a:gd name="T19" fmla="*/ 20 h 109"/>
              <a:gd name="T20" fmla="*/ 65 w 67"/>
              <a:gd name="T21" fmla="*/ 26 h 109"/>
              <a:gd name="T22" fmla="*/ 62 w 67"/>
              <a:gd name="T23" fmla="*/ 33 h 109"/>
              <a:gd name="T24" fmla="*/ 60 w 67"/>
              <a:gd name="T25" fmla="*/ 36 h 109"/>
              <a:gd name="T26" fmla="*/ 54 w 67"/>
              <a:gd name="T27" fmla="*/ 41 h 109"/>
              <a:gd name="T28" fmla="*/ 54 w 67"/>
              <a:gd name="T29" fmla="*/ 44 h 109"/>
              <a:gd name="T30" fmla="*/ 60 w 67"/>
              <a:gd name="T31" fmla="*/ 49 h 109"/>
              <a:gd name="T32" fmla="*/ 54 w 67"/>
              <a:gd name="T33" fmla="*/ 54 h 109"/>
              <a:gd name="T34" fmla="*/ 49 w 67"/>
              <a:gd name="T35" fmla="*/ 60 h 109"/>
              <a:gd name="T36" fmla="*/ 47 w 67"/>
              <a:gd name="T37" fmla="*/ 67 h 109"/>
              <a:gd name="T38" fmla="*/ 52 w 67"/>
              <a:gd name="T39" fmla="*/ 73 h 109"/>
              <a:gd name="T40" fmla="*/ 60 w 67"/>
              <a:gd name="T41" fmla="*/ 75 h 109"/>
              <a:gd name="T42" fmla="*/ 60 w 67"/>
              <a:gd name="T43" fmla="*/ 80 h 109"/>
              <a:gd name="T44" fmla="*/ 52 w 67"/>
              <a:gd name="T45" fmla="*/ 86 h 109"/>
              <a:gd name="T46" fmla="*/ 49 w 67"/>
              <a:gd name="T47" fmla="*/ 88 h 109"/>
              <a:gd name="T48" fmla="*/ 52 w 67"/>
              <a:gd name="T49" fmla="*/ 94 h 109"/>
              <a:gd name="T50" fmla="*/ 49 w 67"/>
              <a:gd name="T51" fmla="*/ 101 h 109"/>
              <a:gd name="T52" fmla="*/ 44 w 67"/>
              <a:gd name="T53" fmla="*/ 107 h 109"/>
              <a:gd name="T54" fmla="*/ 39 w 67"/>
              <a:gd name="T55" fmla="*/ 107 h 109"/>
              <a:gd name="T56" fmla="*/ 31 w 67"/>
              <a:gd name="T57" fmla="*/ 104 h 109"/>
              <a:gd name="T58" fmla="*/ 28 w 67"/>
              <a:gd name="T59" fmla="*/ 101 h 109"/>
              <a:gd name="T60" fmla="*/ 31 w 67"/>
              <a:gd name="T61" fmla="*/ 94 h 109"/>
              <a:gd name="T62" fmla="*/ 33 w 67"/>
              <a:gd name="T63" fmla="*/ 86 h 109"/>
              <a:gd name="T64" fmla="*/ 33 w 67"/>
              <a:gd name="T65" fmla="*/ 80 h 109"/>
              <a:gd name="T66" fmla="*/ 36 w 67"/>
              <a:gd name="T67" fmla="*/ 78 h 109"/>
              <a:gd name="T68" fmla="*/ 36 w 67"/>
              <a:gd name="T69" fmla="*/ 73 h 109"/>
              <a:gd name="T70" fmla="*/ 44 w 67"/>
              <a:gd name="T71" fmla="*/ 70 h 109"/>
              <a:gd name="T72" fmla="*/ 41 w 67"/>
              <a:gd name="T73" fmla="*/ 62 h 109"/>
              <a:gd name="T74" fmla="*/ 44 w 67"/>
              <a:gd name="T75" fmla="*/ 54 h 109"/>
              <a:gd name="T76" fmla="*/ 41 w 67"/>
              <a:gd name="T77" fmla="*/ 52 h 109"/>
              <a:gd name="T78" fmla="*/ 44 w 67"/>
              <a:gd name="T79" fmla="*/ 44 h 109"/>
              <a:gd name="T80" fmla="*/ 39 w 67"/>
              <a:gd name="T81" fmla="*/ 39 h 109"/>
              <a:gd name="T82" fmla="*/ 33 w 67"/>
              <a:gd name="T83" fmla="*/ 33 h 109"/>
              <a:gd name="T84" fmla="*/ 28 w 67"/>
              <a:gd name="T85" fmla="*/ 28 h 109"/>
              <a:gd name="T86" fmla="*/ 20 w 67"/>
              <a:gd name="T87" fmla="*/ 26 h 109"/>
              <a:gd name="T88" fmla="*/ 13 w 67"/>
              <a:gd name="T89" fmla="*/ 23 h 109"/>
              <a:gd name="T90" fmla="*/ 7 w 67"/>
              <a:gd name="T91" fmla="*/ 23 h 109"/>
              <a:gd name="T92" fmla="*/ 0 w 67"/>
              <a:gd name="T93" fmla="*/ 20 h 109"/>
              <a:gd name="T94" fmla="*/ 0 w 67"/>
              <a:gd name="T95" fmla="*/ 10 h 109"/>
              <a:gd name="T96" fmla="*/ 2 w 67"/>
              <a:gd name="T97" fmla="*/ 2 h 1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67" h="109">
                <a:moveTo>
                  <a:pt x="5" y="0"/>
                </a:moveTo>
                <a:lnTo>
                  <a:pt x="7" y="0"/>
                </a:lnTo>
                <a:lnTo>
                  <a:pt x="7" y="2"/>
                </a:lnTo>
                <a:lnTo>
                  <a:pt x="10" y="2"/>
                </a:lnTo>
                <a:lnTo>
                  <a:pt x="13" y="2"/>
                </a:lnTo>
                <a:lnTo>
                  <a:pt x="15" y="2"/>
                </a:lnTo>
                <a:lnTo>
                  <a:pt x="15" y="0"/>
                </a:lnTo>
                <a:lnTo>
                  <a:pt x="18" y="2"/>
                </a:lnTo>
                <a:lnTo>
                  <a:pt x="20" y="2"/>
                </a:lnTo>
                <a:lnTo>
                  <a:pt x="23" y="2"/>
                </a:lnTo>
                <a:lnTo>
                  <a:pt x="23" y="5"/>
                </a:lnTo>
                <a:lnTo>
                  <a:pt x="26" y="7"/>
                </a:lnTo>
                <a:lnTo>
                  <a:pt x="26" y="10"/>
                </a:lnTo>
                <a:lnTo>
                  <a:pt x="26" y="13"/>
                </a:lnTo>
                <a:lnTo>
                  <a:pt x="28" y="13"/>
                </a:lnTo>
                <a:lnTo>
                  <a:pt x="28" y="15"/>
                </a:lnTo>
                <a:lnTo>
                  <a:pt x="31" y="15"/>
                </a:lnTo>
                <a:lnTo>
                  <a:pt x="33" y="15"/>
                </a:lnTo>
                <a:lnTo>
                  <a:pt x="33" y="13"/>
                </a:lnTo>
                <a:lnTo>
                  <a:pt x="36" y="13"/>
                </a:lnTo>
                <a:lnTo>
                  <a:pt x="39" y="13"/>
                </a:lnTo>
                <a:lnTo>
                  <a:pt x="41" y="13"/>
                </a:lnTo>
                <a:lnTo>
                  <a:pt x="41" y="10"/>
                </a:lnTo>
                <a:lnTo>
                  <a:pt x="41" y="13"/>
                </a:lnTo>
                <a:lnTo>
                  <a:pt x="41" y="10"/>
                </a:lnTo>
                <a:lnTo>
                  <a:pt x="41" y="13"/>
                </a:lnTo>
                <a:lnTo>
                  <a:pt x="44" y="13"/>
                </a:lnTo>
                <a:lnTo>
                  <a:pt x="47" y="13"/>
                </a:lnTo>
                <a:lnTo>
                  <a:pt x="47" y="15"/>
                </a:lnTo>
                <a:lnTo>
                  <a:pt x="49" y="15"/>
                </a:lnTo>
                <a:lnTo>
                  <a:pt x="49" y="18"/>
                </a:lnTo>
                <a:lnTo>
                  <a:pt x="52" y="18"/>
                </a:lnTo>
                <a:lnTo>
                  <a:pt x="52" y="15"/>
                </a:lnTo>
                <a:lnTo>
                  <a:pt x="54" y="15"/>
                </a:lnTo>
                <a:lnTo>
                  <a:pt x="57" y="15"/>
                </a:lnTo>
                <a:lnTo>
                  <a:pt x="60" y="15"/>
                </a:lnTo>
                <a:lnTo>
                  <a:pt x="60" y="18"/>
                </a:lnTo>
                <a:lnTo>
                  <a:pt x="62" y="18"/>
                </a:lnTo>
                <a:lnTo>
                  <a:pt x="62" y="20"/>
                </a:lnTo>
                <a:lnTo>
                  <a:pt x="65" y="20"/>
                </a:lnTo>
                <a:lnTo>
                  <a:pt x="65" y="23"/>
                </a:lnTo>
                <a:lnTo>
                  <a:pt x="65" y="26"/>
                </a:lnTo>
                <a:lnTo>
                  <a:pt x="67" y="26"/>
                </a:lnTo>
                <a:lnTo>
                  <a:pt x="65" y="26"/>
                </a:lnTo>
                <a:lnTo>
                  <a:pt x="65" y="28"/>
                </a:lnTo>
                <a:lnTo>
                  <a:pt x="65" y="31"/>
                </a:lnTo>
                <a:lnTo>
                  <a:pt x="65" y="33"/>
                </a:lnTo>
                <a:lnTo>
                  <a:pt x="62" y="33"/>
                </a:lnTo>
                <a:lnTo>
                  <a:pt x="62" y="36"/>
                </a:lnTo>
                <a:lnTo>
                  <a:pt x="62" y="39"/>
                </a:lnTo>
                <a:lnTo>
                  <a:pt x="62" y="36"/>
                </a:lnTo>
                <a:lnTo>
                  <a:pt x="60" y="36"/>
                </a:lnTo>
                <a:lnTo>
                  <a:pt x="60" y="39"/>
                </a:lnTo>
                <a:lnTo>
                  <a:pt x="57" y="39"/>
                </a:lnTo>
                <a:lnTo>
                  <a:pt x="54" y="39"/>
                </a:lnTo>
                <a:lnTo>
                  <a:pt x="54" y="41"/>
                </a:lnTo>
                <a:lnTo>
                  <a:pt x="52" y="44"/>
                </a:lnTo>
                <a:lnTo>
                  <a:pt x="54" y="44"/>
                </a:lnTo>
                <a:lnTo>
                  <a:pt x="54" y="47"/>
                </a:lnTo>
                <a:lnTo>
                  <a:pt x="54" y="44"/>
                </a:lnTo>
                <a:lnTo>
                  <a:pt x="54" y="47"/>
                </a:lnTo>
                <a:lnTo>
                  <a:pt x="57" y="47"/>
                </a:lnTo>
                <a:lnTo>
                  <a:pt x="57" y="49"/>
                </a:lnTo>
                <a:lnTo>
                  <a:pt x="60" y="49"/>
                </a:lnTo>
                <a:lnTo>
                  <a:pt x="60" y="52"/>
                </a:lnTo>
                <a:lnTo>
                  <a:pt x="60" y="54"/>
                </a:lnTo>
                <a:lnTo>
                  <a:pt x="57" y="54"/>
                </a:lnTo>
                <a:lnTo>
                  <a:pt x="54" y="54"/>
                </a:lnTo>
                <a:lnTo>
                  <a:pt x="54" y="57"/>
                </a:lnTo>
                <a:lnTo>
                  <a:pt x="52" y="57"/>
                </a:lnTo>
                <a:lnTo>
                  <a:pt x="52" y="60"/>
                </a:lnTo>
                <a:lnTo>
                  <a:pt x="49" y="60"/>
                </a:lnTo>
                <a:lnTo>
                  <a:pt x="47" y="60"/>
                </a:lnTo>
                <a:lnTo>
                  <a:pt x="47" y="62"/>
                </a:lnTo>
                <a:lnTo>
                  <a:pt x="47" y="65"/>
                </a:lnTo>
                <a:lnTo>
                  <a:pt x="47" y="67"/>
                </a:lnTo>
                <a:lnTo>
                  <a:pt x="47" y="70"/>
                </a:lnTo>
                <a:lnTo>
                  <a:pt x="49" y="70"/>
                </a:lnTo>
                <a:lnTo>
                  <a:pt x="49" y="73"/>
                </a:lnTo>
                <a:lnTo>
                  <a:pt x="52" y="73"/>
                </a:lnTo>
                <a:lnTo>
                  <a:pt x="52" y="75"/>
                </a:lnTo>
                <a:lnTo>
                  <a:pt x="54" y="75"/>
                </a:lnTo>
                <a:lnTo>
                  <a:pt x="57" y="75"/>
                </a:lnTo>
                <a:lnTo>
                  <a:pt x="60" y="75"/>
                </a:lnTo>
                <a:lnTo>
                  <a:pt x="62" y="75"/>
                </a:lnTo>
                <a:lnTo>
                  <a:pt x="62" y="78"/>
                </a:lnTo>
                <a:lnTo>
                  <a:pt x="60" y="78"/>
                </a:lnTo>
                <a:lnTo>
                  <a:pt x="60" y="80"/>
                </a:lnTo>
                <a:lnTo>
                  <a:pt x="57" y="80"/>
                </a:lnTo>
                <a:lnTo>
                  <a:pt x="57" y="83"/>
                </a:lnTo>
                <a:lnTo>
                  <a:pt x="54" y="83"/>
                </a:lnTo>
                <a:lnTo>
                  <a:pt x="52" y="86"/>
                </a:lnTo>
                <a:lnTo>
                  <a:pt x="54" y="86"/>
                </a:lnTo>
                <a:lnTo>
                  <a:pt x="52" y="86"/>
                </a:lnTo>
                <a:lnTo>
                  <a:pt x="52" y="88"/>
                </a:lnTo>
                <a:lnTo>
                  <a:pt x="49" y="88"/>
                </a:lnTo>
                <a:lnTo>
                  <a:pt x="49" y="91"/>
                </a:lnTo>
                <a:lnTo>
                  <a:pt x="52" y="94"/>
                </a:lnTo>
                <a:lnTo>
                  <a:pt x="49" y="94"/>
                </a:lnTo>
                <a:lnTo>
                  <a:pt x="52" y="94"/>
                </a:lnTo>
                <a:lnTo>
                  <a:pt x="52" y="96"/>
                </a:lnTo>
                <a:lnTo>
                  <a:pt x="52" y="99"/>
                </a:lnTo>
                <a:lnTo>
                  <a:pt x="52" y="101"/>
                </a:lnTo>
                <a:lnTo>
                  <a:pt x="49" y="101"/>
                </a:lnTo>
                <a:lnTo>
                  <a:pt x="49" y="104"/>
                </a:lnTo>
                <a:lnTo>
                  <a:pt x="47" y="104"/>
                </a:lnTo>
                <a:lnTo>
                  <a:pt x="47" y="107"/>
                </a:lnTo>
                <a:lnTo>
                  <a:pt x="44" y="107"/>
                </a:lnTo>
                <a:lnTo>
                  <a:pt x="41" y="107"/>
                </a:lnTo>
                <a:lnTo>
                  <a:pt x="39" y="107"/>
                </a:lnTo>
                <a:lnTo>
                  <a:pt x="39" y="109"/>
                </a:lnTo>
                <a:lnTo>
                  <a:pt x="39" y="107"/>
                </a:lnTo>
                <a:lnTo>
                  <a:pt x="36" y="107"/>
                </a:lnTo>
                <a:lnTo>
                  <a:pt x="33" y="107"/>
                </a:lnTo>
                <a:lnTo>
                  <a:pt x="31" y="107"/>
                </a:lnTo>
                <a:lnTo>
                  <a:pt x="31" y="104"/>
                </a:lnTo>
                <a:lnTo>
                  <a:pt x="28" y="104"/>
                </a:lnTo>
                <a:lnTo>
                  <a:pt x="28" y="101"/>
                </a:lnTo>
                <a:lnTo>
                  <a:pt x="26" y="101"/>
                </a:lnTo>
                <a:lnTo>
                  <a:pt x="28" y="101"/>
                </a:lnTo>
                <a:lnTo>
                  <a:pt x="28" y="99"/>
                </a:lnTo>
                <a:lnTo>
                  <a:pt x="31" y="99"/>
                </a:lnTo>
                <a:lnTo>
                  <a:pt x="31" y="96"/>
                </a:lnTo>
                <a:lnTo>
                  <a:pt x="31" y="94"/>
                </a:lnTo>
                <a:lnTo>
                  <a:pt x="31" y="91"/>
                </a:lnTo>
                <a:lnTo>
                  <a:pt x="31" y="88"/>
                </a:lnTo>
                <a:lnTo>
                  <a:pt x="33" y="88"/>
                </a:lnTo>
                <a:lnTo>
                  <a:pt x="33" y="86"/>
                </a:lnTo>
                <a:lnTo>
                  <a:pt x="36" y="86"/>
                </a:lnTo>
                <a:lnTo>
                  <a:pt x="36" y="83"/>
                </a:lnTo>
                <a:lnTo>
                  <a:pt x="36" y="80"/>
                </a:lnTo>
                <a:lnTo>
                  <a:pt x="33" y="80"/>
                </a:lnTo>
                <a:lnTo>
                  <a:pt x="36" y="80"/>
                </a:lnTo>
                <a:lnTo>
                  <a:pt x="33" y="80"/>
                </a:lnTo>
                <a:lnTo>
                  <a:pt x="33" y="78"/>
                </a:lnTo>
                <a:lnTo>
                  <a:pt x="36" y="78"/>
                </a:lnTo>
                <a:lnTo>
                  <a:pt x="33" y="78"/>
                </a:lnTo>
                <a:lnTo>
                  <a:pt x="33" y="75"/>
                </a:lnTo>
                <a:lnTo>
                  <a:pt x="36" y="75"/>
                </a:lnTo>
                <a:lnTo>
                  <a:pt x="36" y="73"/>
                </a:lnTo>
                <a:lnTo>
                  <a:pt x="39" y="73"/>
                </a:lnTo>
                <a:lnTo>
                  <a:pt x="39" y="70"/>
                </a:lnTo>
                <a:lnTo>
                  <a:pt x="41" y="70"/>
                </a:lnTo>
                <a:lnTo>
                  <a:pt x="44" y="70"/>
                </a:lnTo>
                <a:lnTo>
                  <a:pt x="44" y="67"/>
                </a:lnTo>
                <a:lnTo>
                  <a:pt x="44" y="65"/>
                </a:lnTo>
                <a:lnTo>
                  <a:pt x="41" y="65"/>
                </a:lnTo>
                <a:lnTo>
                  <a:pt x="41" y="62"/>
                </a:lnTo>
                <a:lnTo>
                  <a:pt x="44" y="62"/>
                </a:lnTo>
                <a:lnTo>
                  <a:pt x="44" y="60"/>
                </a:lnTo>
                <a:lnTo>
                  <a:pt x="44" y="57"/>
                </a:lnTo>
                <a:lnTo>
                  <a:pt x="44" y="54"/>
                </a:lnTo>
                <a:lnTo>
                  <a:pt x="44" y="52"/>
                </a:lnTo>
                <a:lnTo>
                  <a:pt x="44" y="49"/>
                </a:lnTo>
                <a:lnTo>
                  <a:pt x="44" y="52"/>
                </a:lnTo>
                <a:lnTo>
                  <a:pt x="41" y="52"/>
                </a:lnTo>
                <a:lnTo>
                  <a:pt x="41" y="49"/>
                </a:lnTo>
                <a:lnTo>
                  <a:pt x="44" y="49"/>
                </a:lnTo>
                <a:lnTo>
                  <a:pt x="44" y="47"/>
                </a:lnTo>
                <a:lnTo>
                  <a:pt x="44" y="44"/>
                </a:lnTo>
                <a:lnTo>
                  <a:pt x="41" y="44"/>
                </a:lnTo>
                <a:lnTo>
                  <a:pt x="41" y="41"/>
                </a:lnTo>
                <a:lnTo>
                  <a:pt x="39" y="41"/>
                </a:lnTo>
                <a:lnTo>
                  <a:pt x="39" y="39"/>
                </a:lnTo>
                <a:lnTo>
                  <a:pt x="36" y="39"/>
                </a:lnTo>
                <a:lnTo>
                  <a:pt x="36" y="36"/>
                </a:lnTo>
                <a:lnTo>
                  <a:pt x="33" y="36"/>
                </a:lnTo>
                <a:lnTo>
                  <a:pt x="33" y="33"/>
                </a:lnTo>
                <a:lnTo>
                  <a:pt x="33" y="31"/>
                </a:lnTo>
                <a:lnTo>
                  <a:pt x="31" y="31"/>
                </a:lnTo>
                <a:lnTo>
                  <a:pt x="28" y="31"/>
                </a:lnTo>
                <a:lnTo>
                  <a:pt x="28" y="28"/>
                </a:lnTo>
                <a:lnTo>
                  <a:pt x="26" y="28"/>
                </a:lnTo>
                <a:lnTo>
                  <a:pt x="26" y="26"/>
                </a:lnTo>
                <a:lnTo>
                  <a:pt x="23" y="26"/>
                </a:lnTo>
                <a:lnTo>
                  <a:pt x="20" y="26"/>
                </a:lnTo>
                <a:lnTo>
                  <a:pt x="18" y="26"/>
                </a:lnTo>
                <a:lnTo>
                  <a:pt x="15" y="26"/>
                </a:lnTo>
                <a:lnTo>
                  <a:pt x="15" y="23"/>
                </a:lnTo>
                <a:lnTo>
                  <a:pt x="13" y="23"/>
                </a:lnTo>
                <a:lnTo>
                  <a:pt x="13" y="26"/>
                </a:lnTo>
                <a:lnTo>
                  <a:pt x="13" y="23"/>
                </a:lnTo>
                <a:lnTo>
                  <a:pt x="10" y="23"/>
                </a:lnTo>
                <a:lnTo>
                  <a:pt x="7" y="23"/>
                </a:lnTo>
                <a:lnTo>
                  <a:pt x="7" y="20"/>
                </a:lnTo>
                <a:lnTo>
                  <a:pt x="5" y="20"/>
                </a:lnTo>
                <a:lnTo>
                  <a:pt x="2" y="20"/>
                </a:lnTo>
                <a:lnTo>
                  <a:pt x="0" y="20"/>
                </a:lnTo>
                <a:lnTo>
                  <a:pt x="0" y="18"/>
                </a:lnTo>
                <a:lnTo>
                  <a:pt x="0" y="15"/>
                </a:lnTo>
                <a:lnTo>
                  <a:pt x="0" y="13"/>
                </a:lnTo>
                <a:lnTo>
                  <a:pt x="0" y="10"/>
                </a:lnTo>
                <a:lnTo>
                  <a:pt x="0" y="7"/>
                </a:lnTo>
                <a:lnTo>
                  <a:pt x="0" y="5"/>
                </a:lnTo>
                <a:lnTo>
                  <a:pt x="2" y="5"/>
                </a:lnTo>
                <a:lnTo>
                  <a:pt x="2" y="2"/>
                </a:lnTo>
                <a:lnTo>
                  <a:pt x="2" y="0"/>
                </a:lnTo>
                <a:lnTo>
                  <a:pt x="5" y="0"/>
                </a:lnTo>
              </a:path>
            </a:pathLst>
          </a:custGeom>
          <a:noFill/>
          <a:ln w="4763">
            <a:solidFill>
              <a:srgbClr val="6E6E6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76" name="Freeform 240"/>
          <p:cNvSpPr>
            <a:spLocks/>
          </p:cNvSpPr>
          <p:nvPr/>
        </p:nvSpPr>
        <p:spPr bwMode="auto">
          <a:xfrm>
            <a:off x="2467708" y="2224088"/>
            <a:ext cx="1598735" cy="1144588"/>
          </a:xfrm>
          <a:custGeom>
            <a:avLst/>
            <a:gdLst>
              <a:gd name="T0" fmla="*/ 396 w 1091"/>
              <a:gd name="T1" fmla="*/ 31 h 721"/>
              <a:gd name="T2" fmla="*/ 433 w 1091"/>
              <a:gd name="T3" fmla="*/ 36 h 721"/>
              <a:gd name="T4" fmla="*/ 459 w 1091"/>
              <a:gd name="T5" fmla="*/ 23 h 721"/>
              <a:gd name="T6" fmla="*/ 490 w 1091"/>
              <a:gd name="T7" fmla="*/ 21 h 721"/>
              <a:gd name="T8" fmla="*/ 485 w 1091"/>
              <a:gd name="T9" fmla="*/ 49 h 721"/>
              <a:gd name="T10" fmla="*/ 493 w 1091"/>
              <a:gd name="T11" fmla="*/ 83 h 721"/>
              <a:gd name="T12" fmla="*/ 529 w 1091"/>
              <a:gd name="T13" fmla="*/ 107 h 721"/>
              <a:gd name="T14" fmla="*/ 887 w 1091"/>
              <a:gd name="T15" fmla="*/ 269 h 721"/>
              <a:gd name="T16" fmla="*/ 1025 w 1091"/>
              <a:gd name="T17" fmla="*/ 331 h 721"/>
              <a:gd name="T18" fmla="*/ 1080 w 1091"/>
              <a:gd name="T19" fmla="*/ 415 h 721"/>
              <a:gd name="T20" fmla="*/ 1036 w 1091"/>
              <a:gd name="T21" fmla="*/ 449 h 721"/>
              <a:gd name="T22" fmla="*/ 947 w 1091"/>
              <a:gd name="T23" fmla="*/ 441 h 721"/>
              <a:gd name="T24" fmla="*/ 929 w 1091"/>
              <a:gd name="T25" fmla="*/ 478 h 721"/>
              <a:gd name="T26" fmla="*/ 905 w 1091"/>
              <a:gd name="T27" fmla="*/ 493 h 721"/>
              <a:gd name="T28" fmla="*/ 856 w 1091"/>
              <a:gd name="T29" fmla="*/ 483 h 721"/>
              <a:gd name="T30" fmla="*/ 837 w 1091"/>
              <a:gd name="T31" fmla="*/ 499 h 721"/>
              <a:gd name="T32" fmla="*/ 809 w 1091"/>
              <a:gd name="T33" fmla="*/ 509 h 721"/>
              <a:gd name="T34" fmla="*/ 824 w 1091"/>
              <a:gd name="T35" fmla="*/ 582 h 721"/>
              <a:gd name="T36" fmla="*/ 864 w 1091"/>
              <a:gd name="T37" fmla="*/ 590 h 721"/>
              <a:gd name="T38" fmla="*/ 824 w 1091"/>
              <a:gd name="T39" fmla="*/ 624 h 721"/>
              <a:gd name="T40" fmla="*/ 811 w 1091"/>
              <a:gd name="T41" fmla="*/ 653 h 721"/>
              <a:gd name="T42" fmla="*/ 780 w 1091"/>
              <a:gd name="T43" fmla="*/ 676 h 721"/>
              <a:gd name="T44" fmla="*/ 754 w 1091"/>
              <a:gd name="T45" fmla="*/ 718 h 721"/>
              <a:gd name="T46" fmla="*/ 715 w 1091"/>
              <a:gd name="T47" fmla="*/ 710 h 721"/>
              <a:gd name="T48" fmla="*/ 681 w 1091"/>
              <a:gd name="T49" fmla="*/ 681 h 721"/>
              <a:gd name="T50" fmla="*/ 657 w 1091"/>
              <a:gd name="T51" fmla="*/ 650 h 721"/>
              <a:gd name="T52" fmla="*/ 631 w 1091"/>
              <a:gd name="T53" fmla="*/ 650 h 721"/>
              <a:gd name="T54" fmla="*/ 618 w 1091"/>
              <a:gd name="T55" fmla="*/ 645 h 721"/>
              <a:gd name="T56" fmla="*/ 602 w 1091"/>
              <a:gd name="T57" fmla="*/ 629 h 721"/>
              <a:gd name="T58" fmla="*/ 587 w 1091"/>
              <a:gd name="T59" fmla="*/ 634 h 721"/>
              <a:gd name="T60" fmla="*/ 571 w 1091"/>
              <a:gd name="T61" fmla="*/ 642 h 721"/>
              <a:gd name="T62" fmla="*/ 548 w 1091"/>
              <a:gd name="T63" fmla="*/ 650 h 721"/>
              <a:gd name="T64" fmla="*/ 550 w 1091"/>
              <a:gd name="T65" fmla="*/ 663 h 721"/>
              <a:gd name="T66" fmla="*/ 527 w 1091"/>
              <a:gd name="T67" fmla="*/ 658 h 721"/>
              <a:gd name="T68" fmla="*/ 511 w 1091"/>
              <a:gd name="T69" fmla="*/ 640 h 721"/>
              <a:gd name="T70" fmla="*/ 493 w 1091"/>
              <a:gd name="T71" fmla="*/ 624 h 721"/>
              <a:gd name="T72" fmla="*/ 464 w 1091"/>
              <a:gd name="T73" fmla="*/ 619 h 721"/>
              <a:gd name="T74" fmla="*/ 435 w 1091"/>
              <a:gd name="T75" fmla="*/ 624 h 721"/>
              <a:gd name="T76" fmla="*/ 459 w 1091"/>
              <a:gd name="T77" fmla="*/ 611 h 721"/>
              <a:gd name="T78" fmla="*/ 464 w 1091"/>
              <a:gd name="T79" fmla="*/ 569 h 721"/>
              <a:gd name="T80" fmla="*/ 443 w 1091"/>
              <a:gd name="T81" fmla="*/ 600 h 721"/>
              <a:gd name="T82" fmla="*/ 441 w 1091"/>
              <a:gd name="T83" fmla="*/ 598 h 721"/>
              <a:gd name="T84" fmla="*/ 425 w 1091"/>
              <a:gd name="T85" fmla="*/ 559 h 721"/>
              <a:gd name="T86" fmla="*/ 394 w 1091"/>
              <a:gd name="T87" fmla="*/ 533 h 721"/>
              <a:gd name="T88" fmla="*/ 365 w 1091"/>
              <a:gd name="T89" fmla="*/ 522 h 721"/>
              <a:gd name="T90" fmla="*/ 365 w 1091"/>
              <a:gd name="T91" fmla="*/ 504 h 721"/>
              <a:gd name="T92" fmla="*/ 341 w 1091"/>
              <a:gd name="T93" fmla="*/ 496 h 721"/>
              <a:gd name="T94" fmla="*/ 341 w 1091"/>
              <a:gd name="T95" fmla="*/ 546 h 721"/>
              <a:gd name="T96" fmla="*/ 331 w 1091"/>
              <a:gd name="T97" fmla="*/ 478 h 721"/>
              <a:gd name="T98" fmla="*/ 292 w 1091"/>
              <a:gd name="T99" fmla="*/ 567 h 721"/>
              <a:gd name="T100" fmla="*/ 292 w 1091"/>
              <a:gd name="T101" fmla="*/ 577 h 721"/>
              <a:gd name="T102" fmla="*/ 240 w 1091"/>
              <a:gd name="T103" fmla="*/ 574 h 721"/>
              <a:gd name="T104" fmla="*/ 198 w 1091"/>
              <a:gd name="T105" fmla="*/ 559 h 721"/>
              <a:gd name="T106" fmla="*/ 177 w 1091"/>
              <a:gd name="T107" fmla="*/ 553 h 721"/>
              <a:gd name="T108" fmla="*/ 146 w 1091"/>
              <a:gd name="T109" fmla="*/ 567 h 721"/>
              <a:gd name="T110" fmla="*/ 120 w 1091"/>
              <a:gd name="T111" fmla="*/ 585 h 721"/>
              <a:gd name="T112" fmla="*/ 99 w 1091"/>
              <a:gd name="T113" fmla="*/ 619 h 721"/>
              <a:gd name="T114" fmla="*/ 86 w 1091"/>
              <a:gd name="T115" fmla="*/ 650 h 721"/>
              <a:gd name="T116" fmla="*/ 62 w 1091"/>
              <a:gd name="T117" fmla="*/ 653 h 721"/>
              <a:gd name="T118" fmla="*/ 20 w 1091"/>
              <a:gd name="T119" fmla="*/ 650 h 7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091" h="721">
                <a:moveTo>
                  <a:pt x="279" y="0"/>
                </a:moveTo>
                <a:lnTo>
                  <a:pt x="279" y="34"/>
                </a:lnTo>
                <a:lnTo>
                  <a:pt x="318" y="34"/>
                </a:lnTo>
                <a:lnTo>
                  <a:pt x="328" y="34"/>
                </a:lnTo>
                <a:lnTo>
                  <a:pt x="368" y="34"/>
                </a:lnTo>
                <a:lnTo>
                  <a:pt x="368" y="28"/>
                </a:lnTo>
                <a:lnTo>
                  <a:pt x="373" y="28"/>
                </a:lnTo>
                <a:lnTo>
                  <a:pt x="375" y="28"/>
                </a:lnTo>
                <a:lnTo>
                  <a:pt x="378" y="28"/>
                </a:lnTo>
                <a:lnTo>
                  <a:pt x="378" y="31"/>
                </a:lnTo>
                <a:lnTo>
                  <a:pt x="381" y="31"/>
                </a:lnTo>
                <a:lnTo>
                  <a:pt x="383" y="31"/>
                </a:lnTo>
                <a:lnTo>
                  <a:pt x="386" y="31"/>
                </a:lnTo>
                <a:lnTo>
                  <a:pt x="388" y="31"/>
                </a:lnTo>
                <a:lnTo>
                  <a:pt x="391" y="31"/>
                </a:lnTo>
                <a:lnTo>
                  <a:pt x="394" y="31"/>
                </a:lnTo>
                <a:lnTo>
                  <a:pt x="396" y="31"/>
                </a:lnTo>
                <a:lnTo>
                  <a:pt x="399" y="31"/>
                </a:lnTo>
                <a:lnTo>
                  <a:pt x="399" y="34"/>
                </a:lnTo>
                <a:lnTo>
                  <a:pt x="399" y="36"/>
                </a:lnTo>
                <a:lnTo>
                  <a:pt x="399" y="34"/>
                </a:lnTo>
                <a:lnTo>
                  <a:pt x="402" y="34"/>
                </a:lnTo>
                <a:lnTo>
                  <a:pt x="404" y="34"/>
                </a:lnTo>
                <a:lnTo>
                  <a:pt x="407" y="36"/>
                </a:lnTo>
                <a:lnTo>
                  <a:pt x="409" y="36"/>
                </a:lnTo>
                <a:lnTo>
                  <a:pt x="415" y="39"/>
                </a:lnTo>
                <a:lnTo>
                  <a:pt x="417" y="39"/>
                </a:lnTo>
                <a:lnTo>
                  <a:pt x="422" y="39"/>
                </a:lnTo>
                <a:lnTo>
                  <a:pt x="422" y="42"/>
                </a:lnTo>
                <a:lnTo>
                  <a:pt x="425" y="42"/>
                </a:lnTo>
                <a:lnTo>
                  <a:pt x="428" y="42"/>
                </a:lnTo>
                <a:lnTo>
                  <a:pt x="430" y="39"/>
                </a:lnTo>
                <a:lnTo>
                  <a:pt x="430" y="36"/>
                </a:lnTo>
                <a:lnTo>
                  <a:pt x="433" y="36"/>
                </a:lnTo>
                <a:lnTo>
                  <a:pt x="433" y="34"/>
                </a:lnTo>
                <a:lnTo>
                  <a:pt x="435" y="34"/>
                </a:lnTo>
                <a:lnTo>
                  <a:pt x="438" y="34"/>
                </a:lnTo>
                <a:lnTo>
                  <a:pt x="438" y="36"/>
                </a:lnTo>
                <a:lnTo>
                  <a:pt x="438" y="39"/>
                </a:lnTo>
                <a:lnTo>
                  <a:pt x="441" y="39"/>
                </a:lnTo>
                <a:lnTo>
                  <a:pt x="443" y="39"/>
                </a:lnTo>
                <a:lnTo>
                  <a:pt x="446" y="39"/>
                </a:lnTo>
                <a:lnTo>
                  <a:pt x="446" y="36"/>
                </a:lnTo>
                <a:lnTo>
                  <a:pt x="448" y="36"/>
                </a:lnTo>
                <a:lnTo>
                  <a:pt x="448" y="34"/>
                </a:lnTo>
                <a:lnTo>
                  <a:pt x="451" y="31"/>
                </a:lnTo>
                <a:lnTo>
                  <a:pt x="454" y="28"/>
                </a:lnTo>
                <a:lnTo>
                  <a:pt x="454" y="26"/>
                </a:lnTo>
                <a:lnTo>
                  <a:pt x="456" y="26"/>
                </a:lnTo>
                <a:lnTo>
                  <a:pt x="456" y="23"/>
                </a:lnTo>
                <a:lnTo>
                  <a:pt x="459" y="23"/>
                </a:lnTo>
                <a:lnTo>
                  <a:pt x="464" y="21"/>
                </a:lnTo>
                <a:lnTo>
                  <a:pt x="464" y="18"/>
                </a:lnTo>
                <a:lnTo>
                  <a:pt x="469" y="18"/>
                </a:lnTo>
                <a:lnTo>
                  <a:pt x="469" y="26"/>
                </a:lnTo>
                <a:lnTo>
                  <a:pt x="469" y="28"/>
                </a:lnTo>
                <a:lnTo>
                  <a:pt x="469" y="31"/>
                </a:lnTo>
                <a:lnTo>
                  <a:pt x="472" y="31"/>
                </a:lnTo>
                <a:lnTo>
                  <a:pt x="472" y="34"/>
                </a:lnTo>
                <a:lnTo>
                  <a:pt x="477" y="31"/>
                </a:lnTo>
                <a:lnTo>
                  <a:pt x="480" y="28"/>
                </a:lnTo>
                <a:lnTo>
                  <a:pt x="482" y="28"/>
                </a:lnTo>
                <a:lnTo>
                  <a:pt x="482" y="26"/>
                </a:lnTo>
                <a:lnTo>
                  <a:pt x="485" y="26"/>
                </a:lnTo>
                <a:lnTo>
                  <a:pt x="485" y="23"/>
                </a:lnTo>
                <a:lnTo>
                  <a:pt x="488" y="23"/>
                </a:lnTo>
                <a:lnTo>
                  <a:pt x="488" y="21"/>
                </a:lnTo>
                <a:lnTo>
                  <a:pt x="490" y="21"/>
                </a:lnTo>
                <a:lnTo>
                  <a:pt x="493" y="18"/>
                </a:lnTo>
                <a:lnTo>
                  <a:pt x="495" y="15"/>
                </a:lnTo>
                <a:lnTo>
                  <a:pt x="498" y="15"/>
                </a:lnTo>
                <a:lnTo>
                  <a:pt x="498" y="13"/>
                </a:lnTo>
                <a:lnTo>
                  <a:pt x="501" y="13"/>
                </a:lnTo>
                <a:lnTo>
                  <a:pt x="503" y="13"/>
                </a:lnTo>
                <a:lnTo>
                  <a:pt x="503" y="15"/>
                </a:lnTo>
                <a:lnTo>
                  <a:pt x="501" y="18"/>
                </a:lnTo>
                <a:lnTo>
                  <a:pt x="501" y="21"/>
                </a:lnTo>
                <a:lnTo>
                  <a:pt x="498" y="28"/>
                </a:lnTo>
                <a:lnTo>
                  <a:pt x="495" y="34"/>
                </a:lnTo>
                <a:lnTo>
                  <a:pt x="493" y="42"/>
                </a:lnTo>
                <a:lnTo>
                  <a:pt x="490" y="42"/>
                </a:lnTo>
                <a:lnTo>
                  <a:pt x="490" y="44"/>
                </a:lnTo>
                <a:lnTo>
                  <a:pt x="488" y="44"/>
                </a:lnTo>
                <a:lnTo>
                  <a:pt x="485" y="47"/>
                </a:lnTo>
                <a:lnTo>
                  <a:pt x="485" y="49"/>
                </a:lnTo>
                <a:lnTo>
                  <a:pt x="485" y="57"/>
                </a:lnTo>
                <a:lnTo>
                  <a:pt x="482" y="57"/>
                </a:lnTo>
                <a:lnTo>
                  <a:pt x="482" y="60"/>
                </a:lnTo>
                <a:lnTo>
                  <a:pt x="477" y="60"/>
                </a:lnTo>
                <a:lnTo>
                  <a:pt x="477" y="62"/>
                </a:lnTo>
                <a:lnTo>
                  <a:pt x="475" y="62"/>
                </a:lnTo>
                <a:lnTo>
                  <a:pt x="477" y="70"/>
                </a:lnTo>
                <a:lnTo>
                  <a:pt x="477" y="73"/>
                </a:lnTo>
                <a:lnTo>
                  <a:pt x="477" y="75"/>
                </a:lnTo>
                <a:lnTo>
                  <a:pt x="480" y="75"/>
                </a:lnTo>
                <a:lnTo>
                  <a:pt x="480" y="78"/>
                </a:lnTo>
                <a:lnTo>
                  <a:pt x="482" y="78"/>
                </a:lnTo>
                <a:lnTo>
                  <a:pt x="485" y="81"/>
                </a:lnTo>
                <a:lnTo>
                  <a:pt x="488" y="81"/>
                </a:lnTo>
                <a:lnTo>
                  <a:pt x="490" y="81"/>
                </a:lnTo>
                <a:lnTo>
                  <a:pt x="490" y="83"/>
                </a:lnTo>
                <a:lnTo>
                  <a:pt x="493" y="83"/>
                </a:lnTo>
                <a:lnTo>
                  <a:pt x="495" y="86"/>
                </a:lnTo>
                <a:lnTo>
                  <a:pt x="498" y="91"/>
                </a:lnTo>
                <a:lnTo>
                  <a:pt x="498" y="94"/>
                </a:lnTo>
                <a:lnTo>
                  <a:pt x="501" y="96"/>
                </a:lnTo>
                <a:lnTo>
                  <a:pt x="501" y="99"/>
                </a:lnTo>
                <a:lnTo>
                  <a:pt x="503" y="104"/>
                </a:lnTo>
                <a:lnTo>
                  <a:pt x="506" y="104"/>
                </a:lnTo>
                <a:lnTo>
                  <a:pt x="509" y="107"/>
                </a:lnTo>
                <a:lnTo>
                  <a:pt x="511" y="107"/>
                </a:lnTo>
                <a:lnTo>
                  <a:pt x="514" y="107"/>
                </a:lnTo>
                <a:lnTo>
                  <a:pt x="516" y="107"/>
                </a:lnTo>
                <a:lnTo>
                  <a:pt x="519" y="104"/>
                </a:lnTo>
                <a:lnTo>
                  <a:pt x="522" y="104"/>
                </a:lnTo>
                <a:lnTo>
                  <a:pt x="522" y="107"/>
                </a:lnTo>
                <a:lnTo>
                  <a:pt x="524" y="107"/>
                </a:lnTo>
                <a:lnTo>
                  <a:pt x="527" y="107"/>
                </a:lnTo>
                <a:lnTo>
                  <a:pt x="529" y="107"/>
                </a:lnTo>
                <a:lnTo>
                  <a:pt x="529" y="109"/>
                </a:lnTo>
                <a:lnTo>
                  <a:pt x="535" y="109"/>
                </a:lnTo>
                <a:lnTo>
                  <a:pt x="537" y="109"/>
                </a:lnTo>
                <a:lnTo>
                  <a:pt x="542" y="109"/>
                </a:lnTo>
                <a:lnTo>
                  <a:pt x="582" y="112"/>
                </a:lnTo>
                <a:lnTo>
                  <a:pt x="589" y="112"/>
                </a:lnTo>
                <a:lnTo>
                  <a:pt x="587" y="143"/>
                </a:lnTo>
                <a:lnTo>
                  <a:pt x="587" y="180"/>
                </a:lnTo>
                <a:lnTo>
                  <a:pt x="592" y="180"/>
                </a:lnTo>
                <a:lnTo>
                  <a:pt x="618" y="180"/>
                </a:lnTo>
                <a:lnTo>
                  <a:pt x="634" y="180"/>
                </a:lnTo>
                <a:lnTo>
                  <a:pt x="634" y="232"/>
                </a:lnTo>
                <a:lnTo>
                  <a:pt x="634" y="235"/>
                </a:lnTo>
                <a:lnTo>
                  <a:pt x="634" y="237"/>
                </a:lnTo>
                <a:lnTo>
                  <a:pt x="634" y="240"/>
                </a:lnTo>
                <a:lnTo>
                  <a:pt x="634" y="269"/>
                </a:lnTo>
                <a:lnTo>
                  <a:pt x="887" y="269"/>
                </a:lnTo>
                <a:lnTo>
                  <a:pt x="963" y="269"/>
                </a:lnTo>
                <a:lnTo>
                  <a:pt x="968" y="269"/>
                </a:lnTo>
                <a:lnTo>
                  <a:pt x="968" y="240"/>
                </a:lnTo>
                <a:lnTo>
                  <a:pt x="968" y="237"/>
                </a:lnTo>
                <a:lnTo>
                  <a:pt x="968" y="232"/>
                </a:lnTo>
                <a:lnTo>
                  <a:pt x="1002" y="232"/>
                </a:lnTo>
                <a:lnTo>
                  <a:pt x="1018" y="232"/>
                </a:lnTo>
                <a:lnTo>
                  <a:pt x="1025" y="232"/>
                </a:lnTo>
                <a:lnTo>
                  <a:pt x="1036" y="232"/>
                </a:lnTo>
                <a:lnTo>
                  <a:pt x="1036" y="243"/>
                </a:lnTo>
                <a:lnTo>
                  <a:pt x="1036" y="264"/>
                </a:lnTo>
                <a:lnTo>
                  <a:pt x="1023" y="266"/>
                </a:lnTo>
                <a:lnTo>
                  <a:pt x="1023" y="305"/>
                </a:lnTo>
                <a:lnTo>
                  <a:pt x="1023" y="308"/>
                </a:lnTo>
                <a:lnTo>
                  <a:pt x="1023" y="324"/>
                </a:lnTo>
                <a:lnTo>
                  <a:pt x="1023" y="331"/>
                </a:lnTo>
                <a:lnTo>
                  <a:pt x="1025" y="331"/>
                </a:lnTo>
                <a:lnTo>
                  <a:pt x="1088" y="331"/>
                </a:lnTo>
                <a:lnTo>
                  <a:pt x="1088" y="352"/>
                </a:lnTo>
                <a:lnTo>
                  <a:pt x="1088" y="373"/>
                </a:lnTo>
                <a:lnTo>
                  <a:pt x="1088" y="378"/>
                </a:lnTo>
                <a:lnTo>
                  <a:pt x="1088" y="386"/>
                </a:lnTo>
                <a:lnTo>
                  <a:pt x="1088" y="389"/>
                </a:lnTo>
                <a:lnTo>
                  <a:pt x="1088" y="392"/>
                </a:lnTo>
                <a:lnTo>
                  <a:pt x="1091" y="394"/>
                </a:lnTo>
                <a:lnTo>
                  <a:pt x="1091" y="399"/>
                </a:lnTo>
                <a:lnTo>
                  <a:pt x="1088" y="399"/>
                </a:lnTo>
                <a:lnTo>
                  <a:pt x="1085" y="399"/>
                </a:lnTo>
                <a:lnTo>
                  <a:pt x="1083" y="399"/>
                </a:lnTo>
                <a:lnTo>
                  <a:pt x="1080" y="402"/>
                </a:lnTo>
                <a:lnTo>
                  <a:pt x="1078" y="405"/>
                </a:lnTo>
                <a:lnTo>
                  <a:pt x="1078" y="407"/>
                </a:lnTo>
                <a:lnTo>
                  <a:pt x="1078" y="412"/>
                </a:lnTo>
                <a:lnTo>
                  <a:pt x="1080" y="415"/>
                </a:lnTo>
                <a:lnTo>
                  <a:pt x="1080" y="420"/>
                </a:lnTo>
                <a:lnTo>
                  <a:pt x="1080" y="425"/>
                </a:lnTo>
                <a:lnTo>
                  <a:pt x="1080" y="431"/>
                </a:lnTo>
                <a:lnTo>
                  <a:pt x="1080" y="433"/>
                </a:lnTo>
                <a:lnTo>
                  <a:pt x="1080" y="439"/>
                </a:lnTo>
                <a:lnTo>
                  <a:pt x="1080" y="444"/>
                </a:lnTo>
                <a:lnTo>
                  <a:pt x="1080" y="449"/>
                </a:lnTo>
                <a:lnTo>
                  <a:pt x="1070" y="446"/>
                </a:lnTo>
                <a:lnTo>
                  <a:pt x="1064" y="446"/>
                </a:lnTo>
                <a:lnTo>
                  <a:pt x="1059" y="446"/>
                </a:lnTo>
                <a:lnTo>
                  <a:pt x="1057" y="446"/>
                </a:lnTo>
                <a:lnTo>
                  <a:pt x="1049" y="446"/>
                </a:lnTo>
                <a:lnTo>
                  <a:pt x="1046" y="449"/>
                </a:lnTo>
                <a:lnTo>
                  <a:pt x="1044" y="449"/>
                </a:lnTo>
                <a:lnTo>
                  <a:pt x="1041" y="449"/>
                </a:lnTo>
                <a:lnTo>
                  <a:pt x="1038" y="449"/>
                </a:lnTo>
                <a:lnTo>
                  <a:pt x="1036" y="449"/>
                </a:lnTo>
                <a:lnTo>
                  <a:pt x="1028" y="449"/>
                </a:lnTo>
                <a:lnTo>
                  <a:pt x="1010" y="449"/>
                </a:lnTo>
                <a:lnTo>
                  <a:pt x="999" y="449"/>
                </a:lnTo>
                <a:lnTo>
                  <a:pt x="994" y="457"/>
                </a:lnTo>
                <a:lnTo>
                  <a:pt x="989" y="459"/>
                </a:lnTo>
                <a:lnTo>
                  <a:pt x="981" y="454"/>
                </a:lnTo>
                <a:lnTo>
                  <a:pt x="978" y="452"/>
                </a:lnTo>
                <a:lnTo>
                  <a:pt x="976" y="452"/>
                </a:lnTo>
                <a:lnTo>
                  <a:pt x="973" y="449"/>
                </a:lnTo>
                <a:lnTo>
                  <a:pt x="971" y="449"/>
                </a:lnTo>
                <a:lnTo>
                  <a:pt x="971" y="446"/>
                </a:lnTo>
                <a:lnTo>
                  <a:pt x="968" y="444"/>
                </a:lnTo>
                <a:lnTo>
                  <a:pt x="960" y="444"/>
                </a:lnTo>
                <a:lnTo>
                  <a:pt x="955" y="444"/>
                </a:lnTo>
                <a:lnTo>
                  <a:pt x="952" y="444"/>
                </a:lnTo>
                <a:lnTo>
                  <a:pt x="950" y="444"/>
                </a:lnTo>
                <a:lnTo>
                  <a:pt x="947" y="441"/>
                </a:lnTo>
                <a:lnTo>
                  <a:pt x="942" y="436"/>
                </a:lnTo>
                <a:lnTo>
                  <a:pt x="939" y="436"/>
                </a:lnTo>
                <a:lnTo>
                  <a:pt x="939" y="433"/>
                </a:lnTo>
                <a:lnTo>
                  <a:pt x="937" y="433"/>
                </a:lnTo>
                <a:lnTo>
                  <a:pt x="918" y="449"/>
                </a:lnTo>
                <a:lnTo>
                  <a:pt x="918" y="457"/>
                </a:lnTo>
                <a:lnTo>
                  <a:pt x="918" y="459"/>
                </a:lnTo>
                <a:lnTo>
                  <a:pt x="921" y="459"/>
                </a:lnTo>
                <a:lnTo>
                  <a:pt x="921" y="462"/>
                </a:lnTo>
                <a:lnTo>
                  <a:pt x="924" y="465"/>
                </a:lnTo>
                <a:lnTo>
                  <a:pt x="924" y="467"/>
                </a:lnTo>
                <a:lnTo>
                  <a:pt x="924" y="470"/>
                </a:lnTo>
                <a:lnTo>
                  <a:pt x="926" y="470"/>
                </a:lnTo>
                <a:lnTo>
                  <a:pt x="926" y="473"/>
                </a:lnTo>
                <a:lnTo>
                  <a:pt x="926" y="475"/>
                </a:lnTo>
                <a:lnTo>
                  <a:pt x="929" y="475"/>
                </a:lnTo>
                <a:lnTo>
                  <a:pt x="929" y="478"/>
                </a:lnTo>
                <a:lnTo>
                  <a:pt x="929" y="480"/>
                </a:lnTo>
                <a:lnTo>
                  <a:pt x="929" y="483"/>
                </a:lnTo>
                <a:lnTo>
                  <a:pt x="929" y="486"/>
                </a:lnTo>
                <a:lnTo>
                  <a:pt x="931" y="486"/>
                </a:lnTo>
                <a:lnTo>
                  <a:pt x="931" y="488"/>
                </a:lnTo>
                <a:lnTo>
                  <a:pt x="931" y="491"/>
                </a:lnTo>
                <a:lnTo>
                  <a:pt x="929" y="491"/>
                </a:lnTo>
                <a:lnTo>
                  <a:pt x="926" y="493"/>
                </a:lnTo>
                <a:lnTo>
                  <a:pt x="924" y="496"/>
                </a:lnTo>
                <a:lnTo>
                  <a:pt x="921" y="496"/>
                </a:lnTo>
                <a:lnTo>
                  <a:pt x="918" y="499"/>
                </a:lnTo>
                <a:lnTo>
                  <a:pt x="913" y="499"/>
                </a:lnTo>
                <a:lnTo>
                  <a:pt x="913" y="496"/>
                </a:lnTo>
                <a:lnTo>
                  <a:pt x="910" y="496"/>
                </a:lnTo>
                <a:lnTo>
                  <a:pt x="910" y="493"/>
                </a:lnTo>
                <a:lnTo>
                  <a:pt x="908" y="493"/>
                </a:lnTo>
                <a:lnTo>
                  <a:pt x="905" y="493"/>
                </a:lnTo>
                <a:lnTo>
                  <a:pt x="903" y="493"/>
                </a:lnTo>
                <a:lnTo>
                  <a:pt x="903" y="491"/>
                </a:lnTo>
                <a:lnTo>
                  <a:pt x="900" y="491"/>
                </a:lnTo>
                <a:lnTo>
                  <a:pt x="897" y="488"/>
                </a:lnTo>
                <a:lnTo>
                  <a:pt x="895" y="486"/>
                </a:lnTo>
                <a:lnTo>
                  <a:pt x="892" y="488"/>
                </a:lnTo>
                <a:lnTo>
                  <a:pt x="890" y="488"/>
                </a:lnTo>
                <a:lnTo>
                  <a:pt x="890" y="491"/>
                </a:lnTo>
                <a:lnTo>
                  <a:pt x="887" y="488"/>
                </a:lnTo>
                <a:lnTo>
                  <a:pt x="884" y="488"/>
                </a:lnTo>
                <a:lnTo>
                  <a:pt x="882" y="488"/>
                </a:lnTo>
                <a:lnTo>
                  <a:pt x="879" y="488"/>
                </a:lnTo>
                <a:lnTo>
                  <a:pt x="874" y="488"/>
                </a:lnTo>
                <a:lnTo>
                  <a:pt x="869" y="483"/>
                </a:lnTo>
                <a:lnTo>
                  <a:pt x="866" y="483"/>
                </a:lnTo>
                <a:lnTo>
                  <a:pt x="858" y="483"/>
                </a:lnTo>
                <a:lnTo>
                  <a:pt x="856" y="483"/>
                </a:lnTo>
                <a:lnTo>
                  <a:pt x="856" y="486"/>
                </a:lnTo>
                <a:lnTo>
                  <a:pt x="853" y="488"/>
                </a:lnTo>
                <a:lnTo>
                  <a:pt x="850" y="488"/>
                </a:lnTo>
                <a:lnTo>
                  <a:pt x="848" y="488"/>
                </a:lnTo>
                <a:lnTo>
                  <a:pt x="848" y="491"/>
                </a:lnTo>
                <a:lnTo>
                  <a:pt x="845" y="491"/>
                </a:lnTo>
                <a:lnTo>
                  <a:pt x="843" y="491"/>
                </a:lnTo>
                <a:lnTo>
                  <a:pt x="840" y="491"/>
                </a:lnTo>
                <a:lnTo>
                  <a:pt x="837" y="491"/>
                </a:lnTo>
                <a:lnTo>
                  <a:pt x="830" y="488"/>
                </a:lnTo>
                <a:lnTo>
                  <a:pt x="832" y="488"/>
                </a:lnTo>
                <a:lnTo>
                  <a:pt x="832" y="491"/>
                </a:lnTo>
                <a:lnTo>
                  <a:pt x="835" y="491"/>
                </a:lnTo>
                <a:lnTo>
                  <a:pt x="835" y="493"/>
                </a:lnTo>
                <a:lnTo>
                  <a:pt x="837" y="493"/>
                </a:lnTo>
                <a:lnTo>
                  <a:pt x="837" y="496"/>
                </a:lnTo>
                <a:lnTo>
                  <a:pt x="837" y="499"/>
                </a:lnTo>
                <a:lnTo>
                  <a:pt x="840" y="501"/>
                </a:lnTo>
                <a:lnTo>
                  <a:pt x="840" y="506"/>
                </a:lnTo>
                <a:lnTo>
                  <a:pt x="837" y="509"/>
                </a:lnTo>
                <a:lnTo>
                  <a:pt x="837" y="512"/>
                </a:lnTo>
                <a:lnTo>
                  <a:pt x="835" y="512"/>
                </a:lnTo>
                <a:lnTo>
                  <a:pt x="832" y="512"/>
                </a:lnTo>
                <a:lnTo>
                  <a:pt x="827" y="512"/>
                </a:lnTo>
                <a:lnTo>
                  <a:pt x="824" y="512"/>
                </a:lnTo>
                <a:lnTo>
                  <a:pt x="822" y="512"/>
                </a:lnTo>
                <a:lnTo>
                  <a:pt x="819" y="514"/>
                </a:lnTo>
                <a:lnTo>
                  <a:pt x="811" y="514"/>
                </a:lnTo>
                <a:lnTo>
                  <a:pt x="814" y="514"/>
                </a:lnTo>
                <a:lnTo>
                  <a:pt x="814" y="512"/>
                </a:lnTo>
                <a:lnTo>
                  <a:pt x="814" y="509"/>
                </a:lnTo>
                <a:lnTo>
                  <a:pt x="811" y="509"/>
                </a:lnTo>
                <a:lnTo>
                  <a:pt x="811" y="506"/>
                </a:lnTo>
                <a:lnTo>
                  <a:pt x="809" y="509"/>
                </a:lnTo>
                <a:lnTo>
                  <a:pt x="806" y="509"/>
                </a:lnTo>
                <a:lnTo>
                  <a:pt x="806" y="506"/>
                </a:lnTo>
                <a:lnTo>
                  <a:pt x="803" y="506"/>
                </a:lnTo>
                <a:lnTo>
                  <a:pt x="803" y="509"/>
                </a:lnTo>
                <a:lnTo>
                  <a:pt x="803" y="512"/>
                </a:lnTo>
                <a:lnTo>
                  <a:pt x="801" y="514"/>
                </a:lnTo>
                <a:lnTo>
                  <a:pt x="801" y="517"/>
                </a:lnTo>
                <a:lnTo>
                  <a:pt x="801" y="520"/>
                </a:lnTo>
                <a:lnTo>
                  <a:pt x="798" y="522"/>
                </a:lnTo>
                <a:lnTo>
                  <a:pt x="798" y="525"/>
                </a:lnTo>
                <a:lnTo>
                  <a:pt x="788" y="540"/>
                </a:lnTo>
                <a:lnTo>
                  <a:pt x="811" y="540"/>
                </a:lnTo>
                <a:lnTo>
                  <a:pt x="814" y="540"/>
                </a:lnTo>
                <a:lnTo>
                  <a:pt x="814" y="543"/>
                </a:lnTo>
                <a:lnTo>
                  <a:pt x="822" y="580"/>
                </a:lnTo>
                <a:lnTo>
                  <a:pt x="824" y="580"/>
                </a:lnTo>
                <a:lnTo>
                  <a:pt x="824" y="582"/>
                </a:lnTo>
                <a:lnTo>
                  <a:pt x="827" y="582"/>
                </a:lnTo>
                <a:lnTo>
                  <a:pt x="827" y="585"/>
                </a:lnTo>
                <a:lnTo>
                  <a:pt x="830" y="585"/>
                </a:lnTo>
                <a:lnTo>
                  <a:pt x="832" y="587"/>
                </a:lnTo>
                <a:lnTo>
                  <a:pt x="835" y="587"/>
                </a:lnTo>
                <a:lnTo>
                  <a:pt x="837" y="590"/>
                </a:lnTo>
                <a:lnTo>
                  <a:pt x="840" y="590"/>
                </a:lnTo>
                <a:lnTo>
                  <a:pt x="843" y="590"/>
                </a:lnTo>
                <a:lnTo>
                  <a:pt x="845" y="590"/>
                </a:lnTo>
                <a:lnTo>
                  <a:pt x="848" y="593"/>
                </a:lnTo>
                <a:lnTo>
                  <a:pt x="850" y="593"/>
                </a:lnTo>
                <a:lnTo>
                  <a:pt x="853" y="593"/>
                </a:lnTo>
                <a:lnTo>
                  <a:pt x="853" y="590"/>
                </a:lnTo>
                <a:lnTo>
                  <a:pt x="856" y="590"/>
                </a:lnTo>
                <a:lnTo>
                  <a:pt x="858" y="590"/>
                </a:lnTo>
                <a:lnTo>
                  <a:pt x="861" y="590"/>
                </a:lnTo>
                <a:lnTo>
                  <a:pt x="864" y="590"/>
                </a:lnTo>
                <a:lnTo>
                  <a:pt x="866" y="587"/>
                </a:lnTo>
                <a:lnTo>
                  <a:pt x="869" y="587"/>
                </a:lnTo>
                <a:lnTo>
                  <a:pt x="869" y="585"/>
                </a:lnTo>
                <a:lnTo>
                  <a:pt x="871" y="585"/>
                </a:lnTo>
                <a:lnTo>
                  <a:pt x="874" y="600"/>
                </a:lnTo>
                <a:lnTo>
                  <a:pt x="871" y="600"/>
                </a:lnTo>
                <a:lnTo>
                  <a:pt x="866" y="603"/>
                </a:lnTo>
                <a:lnTo>
                  <a:pt x="861" y="608"/>
                </a:lnTo>
                <a:lnTo>
                  <a:pt x="856" y="608"/>
                </a:lnTo>
                <a:lnTo>
                  <a:pt x="845" y="614"/>
                </a:lnTo>
                <a:lnTo>
                  <a:pt x="840" y="614"/>
                </a:lnTo>
                <a:lnTo>
                  <a:pt x="835" y="616"/>
                </a:lnTo>
                <a:lnTo>
                  <a:pt x="832" y="616"/>
                </a:lnTo>
                <a:lnTo>
                  <a:pt x="830" y="619"/>
                </a:lnTo>
                <a:lnTo>
                  <a:pt x="827" y="621"/>
                </a:lnTo>
                <a:lnTo>
                  <a:pt x="824" y="621"/>
                </a:lnTo>
                <a:lnTo>
                  <a:pt x="824" y="624"/>
                </a:lnTo>
                <a:lnTo>
                  <a:pt x="824" y="627"/>
                </a:lnTo>
                <a:lnTo>
                  <a:pt x="822" y="627"/>
                </a:lnTo>
                <a:lnTo>
                  <a:pt x="824" y="632"/>
                </a:lnTo>
                <a:lnTo>
                  <a:pt x="827" y="632"/>
                </a:lnTo>
                <a:lnTo>
                  <a:pt x="827" y="634"/>
                </a:lnTo>
                <a:lnTo>
                  <a:pt x="827" y="637"/>
                </a:lnTo>
                <a:lnTo>
                  <a:pt x="824" y="637"/>
                </a:lnTo>
                <a:lnTo>
                  <a:pt x="824" y="640"/>
                </a:lnTo>
                <a:lnTo>
                  <a:pt x="822" y="642"/>
                </a:lnTo>
                <a:lnTo>
                  <a:pt x="822" y="645"/>
                </a:lnTo>
                <a:lnTo>
                  <a:pt x="819" y="645"/>
                </a:lnTo>
                <a:lnTo>
                  <a:pt x="819" y="648"/>
                </a:lnTo>
                <a:lnTo>
                  <a:pt x="819" y="650"/>
                </a:lnTo>
                <a:lnTo>
                  <a:pt x="817" y="650"/>
                </a:lnTo>
                <a:lnTo>
                  <a:pt x="817" y="653"/>
                </a:lnTo>
                <a:lnTo>
                  <a:pt x="814" y="653"/>
                </a:lnTo>
                <a:lnTo>
                  <a:pt x="811" y="653"/>
                </a:lnTo>
                <a:lnTo>
                  <a:pt x="811" y="655"/>
                </a:lnTo>
                <a:lnTo>
                  <a:pt x="809" y="655"/>
                </a:lnTo>
                <a:lnTo>
                  <a:pt x="806" y="655"/>
                </a:lnTo>
                <a:lnTo>
                  <a:pt x="803" y="655"/>
                </a:lnTo>
                <a:lnTo>
                  <a:pt x="801" y="655"/>
                </a:lnTo>
                <a:lnTo>
                  <a:pt x="798" y="655"/>
                </a:lnTo>
                <a:lnTo>
                  <a:pt x="796" y="658"/>
                </a:lnTo>
                <a:lnTo>
                  <a:pt x="793" y="658"/>
                </a:lnTo>
                <a:lnTo>
                  <a:pt x="793" y="661"/>
                </a:lnTo>
                <a:lnTo>
                  <a:pt x="790" y="663"/>
                </a:lnTo>
                <a:lnTo>
                  <a:pt x="788" y="666"/>
                </a:lnTo>
                <a:lnTo>
                  <a:pt x="788" y="668"/>
                </a:lnTo>
                <a:lnTo>
                  <a:pt x="785" y="671"/>
                </a:lnTo>
                <a:lnTo>
                  <a:pt x="783" y="671"/>
                </a:lnTo>
                <a:lnTo>
                  <a:pt x="780" y="671"/>
                </a:lnTo>
                <a:lnTo>
                  <a:pt x="780" y="674"/>
                </a:lnTo>
                <a:lnTo>
                  <a:pt x="780" y="676"/>
                </a:lnTo>
                <a:lnTo>
                  <a:pt x="777" y="679"/>
                </a:lnTo>
                <a:lnTo>
                  <a:pt x="775" y="681"/>
                </a:lnTo>
                <a:lnTo>
                  <a:pt x="772" y="681"/>
                </a:lnTo>
                <a:lnTo>
                  <a:pt x="772" y="687"/>
                </a:lnTo>
                <a:lnTo>
                  <a:pt x="772" y="692"/>
                </a:lnTo>
                <a:lnTo>
                  <a:pt x="772" y="710"/>
                </a:lnTo>
                <a:lnTo>
                  <a:pt x="772" y="713"/>
                </a:lnTo>
                <a:lnTo>
                  <a:pt x="772" y="718"/>
                </a:lnTo>
                <a:lnTo>
                  <a:pt x="770" y="718"/>
                </a:lnTo>
                <a:lnTo>
                  <a:pt x="767" y="718"/>
                </a:lnTo>
                <a:lnTo>
                  <a:pt x="764" y="718"/>
                </a:lnTo>
                <a:lnTo>
                  <a:pt x="762" y="718"/>
                </a:lnTo>
                <a:lnTo>
                  <a:pt x="759" y="718"/>
                </a:lnTo>
                <a:lnTo>
                  <a:pt x="759" y="721"/>
                </a:lnTo>
                <a:lnTo>
                  <a:pt x="756" y="721"/>
                </a:lnTo>
                <a:lnTo>
                  <a:pt x="756" y="718"/>
                </a:lnTo>
                <a:lnTo>
                  <a:pt x="754" y="718"/>
                </a:lnTo>
                <a:lnTo>
                  <a:pt x="751" y="718"/>
                </a:lnTo>
                <a:lnTo>
                  <a:pt x="749" y="718"/>
                </a:lnTo>
                <a:lnTo>
                  <a:pt x="746" y="718"/>
                </a:lnTo>
                <a:lnTo>
                  <a:pt x="743" y="718"/>
                </a:lnTo>
                <a:lnTo>
                  <a:pt x="741" y="718"/>
                </a:lnTo>
                <a:lnTo>
                  <a:pt x="738" y="718"/>
                </a:lnTo>
                <a:lnTo>
                  <a:pt x="736" y="718"/>
                </a:lnTo>
                <a:lnTo>
                  <a:pt x="733" y="718"/>
                </a:lnTo>
                <a:lnTo>
                  <a:pt x="733" y="715"/>
                </a:lnTo>
                <a:lnTo>
                  <a:pt x="730" y="715"/>
                </a:lnTo>
                <a:lnTo>
                  <a:pt x="728" y="715"/>
                </a:lnTo>
                <a:lnTo>
                  <a:pt x="725" y="715"/>
                </a:lnTo>
                <a:lnTo>
                  <a:pt x="723" y="713"/>
                </a:lnTo>
                <a:lnTo>
                  <a:pt x="720" y="713"/>
                </a:lnTo>
                <a:lnTo>
                  <a:pt x="717" y="713"/>
                </a:lnTo>
                <a:lnTo>
                  <a:pt x="717" y="710"/>
                </a:lnTo>
                <a:lnTo>
                  <a:pt x="715" y="710"/>
                </a:lnTo>
                <a:lnTo>
                  <a:pt x="712" y="710"/>
                </a:lnTo>
                <a:lnTo>
                  <a:pt x="710" y="710"/>
                </a:lnTo>
                <a:lnTo>
                  <a:pt x="707" y="708"/>
                </a:lnTo>
                <a:lnTo>
                  <a:pt x="704" y="708"/>
                </a:lnTo>
                <a:lnTo>
                  <a:pt x="702" y="708"/>
                </a:lnTo>
                <a:lnTo>
                  <a:pt x="699" y="708"/>
                </a:lnTo>
                <a:lnTo>
                  <a:pt x="699" y="705"/>
                </a:lnTo>
                <a:lnTo>
                  <a:pt x="696" y="705"/>
                </a:lnTo>
                <a:lnTo>
                  <a:pt x="694" y="705"/>
                </a:lnTo>
                <a:lnTo>
                  <a:pt x="691" y="702"/>
                </a:lnTo>
                <a:lnTo>
                  <a:pt x="689" y="700"/>
                </a:lnTo>
                <a:lnTo>
                  <a:pt x="689" y="697"/>
                </a:lnTo>
                <a:lnTo>
                  <a:pt x="686" y="695"/>
                </a:lnTo>
                <a:lnTo>
                  <a:pt x="683" y="687"/>
                </a:lnTo>
                <a:lnTo>
                  <a:pt x="683" y="684"/>
                </a:lnTo>
                <a:lnTo>
                  <a:pt x="683" y="681"/>
                </a:lnTo>
                <a:lnTo>
                  <a:pt x="681" y="681"/>
                </a:lnTo>
                <a:lnTo>
                  <a:pt x="681" y="679"/>
                </a:lnTo>
                <a:lnTo>
                  <a:pt x="678" y="679"/>
                </a:lnTo>
                <a:lnTo>
                  <a:pt x="678" y="676"/>
                </a:lnTo>
                <a:lnTo>
                  <a:pt x="676" y="676"/>
                </a:lnTo>
                <a:lnTo>
                  <a:pt x="676" y="674"/>
                </a:lnTo>
                <a:lnTo>
                  <a:pt x="676" y="671"/>
                </a:lnTo>
                <a:lnTo>
                  <a:pt x="673" y="671"/>
                </a:lnTo>
                <a:lnTo>
                  <a:pt x="673" y="668"/>
                </a:lnTo>
                <a:lnTo>
                  <a:pt x="670" y="666"/>
                </a:lnTo>
                <a:lnTo>
                  <a:pt x="668" y="666"/>
                </a:lnTo>
                <a:lnTo>
                  <a:pt x="668" y="663"/>
                </a:lnTo>
                <a:lnTo>
                  <a:pt x="665" y="663"/>
                </a:lnTo>
                <a:lnTo>
                  <a:pt x="665" y="661"/>
                </a:lnTo>
                <a:lnTo>
                  <a:pt x="663" y="658"/>
                </a:lnTo>
                <a:lnTo>
                  <a:pt x="660" y="655"/>
                </a:lnTo>
                <a:lnTo>
                  <a:pt x="657" y="653"/>
                </a:lnTo>
                <a:lnTo>
                  <a:pt x="657" y="650"/>
                </a:lnTo>
                <a:lnTo>
                  <a:pt x="655" y="650"/>
                </a:lnTo>
                <a:lnTo>
                  <a:pt x="655" y="648"/>
                </a:lnTo>
                <a:lnTo>
                  <a:pt x="652" y="648"/>
                </a:lnTo>
                <a:lnTo>
                  <a:pt x="652" y="645"/>
                </a:lnTo>
                <a:lnTo>
                  <a:pt x="649" y="645"/>
                </a:lnTo>
                <a:lnTo>
                  <a:pt x="647" y="645"/>
                </a:lnTo>
                <a:lnTo>
                  <a:pt x="647" y="648"/>
                </a:lnTo>
                <a:lnTo>
                  <a:pt x="644" y="648"/>
                </a:lnTo>
                <a:lnTo>
                  <a:pt x="644" y="645"/>
                </a:lnTo>
                <a:lnTo>
                  <a:pt x="642" y="645"/>
                </a:lnTo>
                <a:lnTo>
                  <a:pt x="639" y="645"/>
                </a:lnTo>
                <a:lnTo>
                  <a:pt x="636" y="645"/>
                </a:lnTo>
                <a:lnTo>
                  <a:pt x="636" y="648"/>
                </a:lnTo>
                <a:lnTo>
                  <a:pt x="634" y="650"/>
                </a:lnTo>
                <a:lnTo>
                  <a:pt x="634" y="648"/>
                </a:lnTo>
                <a:lnTo>
                  <a:pt x="634" y="650"/>
                </a:lnTo>
                <a:lnTo>
                  <a:pt x="631" y="650"/>
                </a:lnTo>
                <a:lnTo>
                  <a:pt x="631" y="653"/>
                </a:lnTo>
                <a:lnTo>
                  <a:pt x="631" y="655"/>
                </a:lnTo>
                <a:lnTo>
                  <a:pt x="631" y="653"/>
                </a:lnTo>
                <a:lnTo>
                  <a:pt x="639" y="658"/>
                </a:lnTo>
                <a:lnTo>
                  <a:pt x="634" y="655"/>
                </a:lnTo>
                <a:lnTo>
                  <a:pt x="631" y="655"/>
                </a:lnTo>
                <a:lnTo>
                  <a:pt x="629" y="655"/>
                </a:lnTo>
                <a:lnTo>
                  <a:pt x="626" y="658"/>
                </a:lnTo>
                <a:lnTo>
                  <a:pt x="623" y="658"/>
                </a:lnTo>
                <a:lnTo>
                  <a:pt x="623" y="653"/>
                </a:lnTo>
                <a:lnTo>
                  <a:pt x="621" y="653"/>
                </a:lnTo>
                <a:lnTo>
                  <a:pt x="618" y="653"/>
                </a:lnTo>
                <a:lnTo>
                  <a:pt x="618" y="650"/>
                </a:lnTo>
                <a:lnTo>
                  <a:pt x="616" y="650"/>
                </a:lnTo>
                <a:lnTo>
                  <a:pt x="618" y="650"/>
                </a:lnTo>
                <a:lnTo>
                  <a:pt x="618" y="648"/>
                </a:lnTo>
                <a:lnTo>
                  <a:pt x="618" y="645"/>
                </a:lnTo>
                <a:lnTo>
                  <a:pt x="618" y="642"/>
                </a:lnTo>
                <a:lnTo>
                  <a:pt x="621" y="642"/>
                </a:lnTo>
                <a:lnTo>
                  <a:pt x="618" y="642"/>
                </a:lnTo>
                <a:lnTo>
                  <a:pt x="618" y="640"/>
                </a:lnTo>
                <a:lnTo>
                  <a:pt x="621" y="640"/>
                </a:lnTo>
                <a:lnTo>
                  <a:pt x="621" y="637"/>
                </a:lnTo>
                <a:lnTo>
                  <a:pt x="621" y="634"/>
                </a:lnTo>
                <a:lnTo>
                  <a:pt x="618" y="634"/>
                </a:lnTo>
                <a:lnTo>
                  <a:pt x="618" y="632"/>
                </a:lnTo>
                <a:lnTo>
                  <a:pt x="616" y="632"/>
                </a:lnTo>
                <a:lnTo>
                  <a:pt x="616" y="629"/>
                </a:lnTo>
                <a:lnTo>
                  <a:pt x="613" y="629"/>
                </a:lnTo>
                <a:lnTo>
                  <a:pt x="610" y="629"/>
                </a:lnTo>
                <a:lnTo>
                  <a:pt x="610" y="627"/>
                </a:lnTo>
                <a:lnTo>
                  <a:pt x="608" y="627"/>
                </a:lnTo>
                <a:lnTo>
                  <a:pt x="605" y="627"/>
                </a:lnTo>
                <a:lnTo>
                  <a:pt x="602" y="629"/>
                </a:lnTo>
                <a:lnTo>
                  <a:pt x="602" y="627"/>
                </a:lnTo>
                <a:lnTo>
                  <a:pt x="605" y="627"/>
                </a:lnTo>
                <a:lnTo>
                  <a:pt x="602" y="627"/>
                </a:lnTo>
                <a:lnTo>
                  <a:pt x="602" y="629"/>
                </a:lnTo>
                <a:lnTo>
                  <a:pt x="600" y="629"/>
                </a:lnTo>
                <a:lnTo>
                  <a:pt x="597" y="629"/>
                </a:lnTo>
                <a:lnTo>
                  <a:pt x="595" y="629"/>
                </a:lnTo>
                <a:lnTo>
                  <a:pt x="592" y="629"/>
                </a:lnTo>
                <a:lnTo>
                  <a:pt x="589" y="629"/>
                </a:lnTo>
                <a:lnTo>
                  <a:pt x="592" y="629"/>
                </a:lnTo>
                <a:lnTo>
                  <a:pt x="592" y="632"/>
                </a:lnTo>
                <a:lnTo>
                  <a:pt x="589" y="632"/>
                </a:lnTo>
                <a:lnTo>
                  <a:pt x="592" y="634"/>
                </a:lnTo>
                <a:lnTo>
                  <a:pt x="592" y="637"/>
                </a:lnTo>
                <a:lnTo>
                  <a:pt x="589" y="637"/>
                </a:lnTo>
                <a:lnTo>
                  <a:pt x="589" y="634"/>
                </a:lnTo>
                <a:lnTo>
                  <a:pt x="587" y="634"/>
                </a:lnTo>
                <a:lnTo>
                  <a:pt x="584" y="634"/>
                </a:lnTo>
                <a:lnTo>
                  <a:pt x="584" y="637"/>
                </a:lnTo>
                <a:lnTo>
                  <a:pt x="582" y="637"/>
                </a:lnTo>
                <a:lnTo>
                  <a:pt x="582" y="634"/>
                </a:lnTo>
                <a:lnTo>
                  <a:pt x="582" y="637"/>
                </a:lnTo>
                <a:lnTo>
                  <a:pt x="579" y="637"/>
                </a:lnTo>
                <a:lnTo>
                  <a:pt x="576" y="637"/>
                </a:lnTo>
                <a:lnTo>
                  <a:pt x="576" y="640"/>
                </a:lnTo>
                <a:lnTo>
                  <a:pt x="576" y="637"/>
                </a:lnTo>
                <a:lnTo>
                  <a:pt x="576" y="640"/>
                </a:lnTo>
                <a:lnTo>
                  <a:pt x="576" y="637"/>
                </a:lnTo>
                <a:lnTo>
                  <a:pt x="574" y="637"/>
                </a:lnTo>
                <a:lnTo>
                  <a:pt x="574" y="640"/>
                </a:lnTo>
                <a:lnTo>
                  <a:pt x="571" y="640"/>
                </a:lnTo>
                <a:lnTo>
                  <a:pt x="574" y="640"/>
                </a:lnTo>
                <a:lnTo>
                  <a:pt x="571" y="640"/>
                </a:lnTo>
                <a:lnTo>
                  <a:pt x="571" y="642"/>
                </a:lnTo>
                <a:lnTo>
                  <a:pt x="571" y="645"/>
                </a:lnTo>
                <a:lnTo>
                  <a:pt x="569" y="645"/>
                </a:lnTo>
                <a:lnTo>
                  <a:pt x="566" y="645"/>
                </a:lnTo>
                <a:lnTo>
                  <a:pt x="563" y="645"/>
                </a:lnTo>
                <a:lnTo>
                  <a:pt x="566" y="648"/>
                </a:lnTo>
                <a:lnTo>
                  <a:pt x="563" y="645"/>
                </a:lnTo>
                <a:lnTo>
                  <a:pt x="563" y="648"/>
                </a:lnTo>
                <a:lnTo>
                  <a:pt x="561" y="650"/>
                </a:lnTo>
                <a:lnTo>
                  <a:pt x="558" y="650"/>
                </a:lnTo>
                <a:lnTo>
                  <a:pt x="558" y="653"/>
                </a:lnTo>
                <a:lnTo>
                  <a:pt x="556" y="653"/>
                </a:lnTo>
                <a:lnTo>
                  <a:pt x="558" y="653"/>
                </a:lnTo>
                <a:lnTo>
                  <a:pt x="558" y="650"/>
                </a:lnTo>
                <a:lnTo>
                  <a:pt x="556" y="650"/>
                </a:lnTo>
                <a:lnTo>
                  <a:pt x="553" y="650"/>
                </a:lnTo>
                <a:lnTo>
                  <a:pt x="550" y="650"/>
                </a:lnTo>
                <a:lnTo>
                  <a:pt x="548" y="650"/>
                </a:lnTo>
                <a:lnTo>
                  <a:pt x="548" y="653"/>
                </a:lnTo>
                <a:lnTo>
                  <a:pt x="548" y="655"/>
                </a:lnTo>
                <a:lnTo>
                  <a:pt x="548" y="661"/>
                </a:lnTo>
                <a:lnTo>
                  <a:pt x="550" y="661"/>
                </a:lnTo>
                <a:lnTo>
                  <a:pt x="550" y="663"/>
                </a:lnTo>
                <a:lnTo>
                  <a:pt x="550" y="661"/>
                </a:lnTo>
                <a:lnTo>
                  <a:pt x="550" y="663"/>
                </a:lnTo>
                <a:lnTo>
                  <a:pt x="553" y="663"/>
                </a:lnTo>
                <a:lnTo>
                  <a:pt x="553" y="661"/>
                </a:lnTo>
                <a:lnTo>
                  <a:pt x="553" y="663"/>
                </a:lnTo>
                <a:lnTo>
                  <a:pt x="553" y="661"/>
                </a:lnTo>
                <a:lnTo>
                  <a:pt x="556" y="661"/>
                </a:lnTo>
                <a:lnTo>
                  <a:pt x="556" y="663"/>
                </a:lnTo>
                <a:lnTo>
                  <a:pt x="553" y="663"/>
                </a:lnTo>
                <a:lnTo>
                  <a:pt x="553" y="661"/>
                </a:lnTo>
                <a:lnTo>
                  <a:pt x="553" y="663"/>
                </a:lnTo>
                <a:lnTo>
                  <a:pt x="550" y="663"/>
                </a:lnTo>
                <a:lnTo>
                  <a:pt x="548" y="663"/>
                </a:lnTo>
                <a:lnTo>
                  <a:pt x="545" y="663"/>
                </a:lnTo>
                <a:lnTo>
                  <a:pt x="542" y="661"/>
                </a:lnTo>
                <a:lnTo>
                  <a:pt x="542" y="663"/>
                </a:lnTo>
                <a:lnTo>
                  <a:pt x="542" y="661"/>
                </a:lnTo>
                <a:lnTo>
                  <a:pt x="545" y="661"/>
                </a:lnTo>
                <a:lnTo>
                  <a:pt x="545" y="663"/>
                </a:lnTo>
                <a:lnTo>
                  <a:pt x="548" y="663"/>
                </a:lnTo>
                <a:lnTo>
                  <a:pt x="548" y="661"/>
                </a:lnTo>
                <a:lnTo>
                  <a:pt x="548" y="663"/>
                </a:lnTo>
                <a:lnTo>
                  <a:pt x="548" y="661"/>
                </a:lnTo>
                <a:lnTo>
                  <a:pt x="548" y="655"/>
                </a:lnTo>
                <a:lnTo>
                  <a:pt x="545" y="655"/>
                </a:lnTo>
                <a:lnTo>
                  <a:pt x="542" y="655"/>
                </a:lnTo>
                <a:lnTo>
                  <a:pt x="542" y="658"/>
                </a:lnTo>
                <a:lnTo>
                  <a:pt x="529" y="658"/>
                </a:lnTo>
                <a:lnTo>
                  <a:pt x="527" y="658"/>
                </a:lnTo>
                <a:lnTo>
                  <a:pt x="524" y="658"/>
                </a:lnTo>
                <a:lnTo>
                  <a:pt x="522" y="658"/>
                </a:lnTo>
                <a:lnTo>
                  <a:pt x="519" y="658"/>
                </a:lnTo>
                <a:lnTo>
                  <a:pt x="516" y="658"/>
                </a:lnTo>
                <a:lnTo>
                  <a:pt x="519" y="658"/>
                </a:lnTo>
                <a:lnTo>
                  <a:pt x="519" y="655"/>
                </a:lnTo>
                <a:lnTo>
                  <a:pt x="516" y="655"/>
                </a:lnTo>
                <a:lnTo>
                  <a:pt x="514" y="655"/>
                </a:lnTo>
                <a:lnTo>
                  <a:pt x="514" y="653"/>
                </a:lnTo>
                <a:lnTo>
                  <a:pt x="514" y="650"/>
                </a:lnTo>
                <a:lnTo>
                  <a:pt x="511" y="650"/>
                </a:lnTo>
                <a:lnTo>
                  <a:pt x="511" y="648"/>
                </a:lnTo>
                <a:lnTo>
                  <a:pt x="511" y="645"/>
                </a:lnTo>
                <a:lnTo>
                  <a:pt x="509" y="645"/>
                </a:lnTo>
                <a:lnTo>
                  <a:pt x="509" y="642"/>
                </a:lnTo>
                <a:lnTo>
                  <a:pt x="511" y="642"/>
                </a:lnTo>
                <a:lnTo>
                  <a:pt x="511" y="640"/>
                </a:lnTo>
                <a:lnTo>
                  <a:pt x="509" y="640"/>
                </a:lnTo>
                <a:lnTo>
                  <a:pt x="509" y="637"/>
                </a:lnTo>
                <a:lnTo>
                  <a:pt x="509" y="634"/>
                </a:lnTo>
                <a:lnTo>
                  <a:pt x="509" y="637"/>
                </a:lnTo>
                <a:lnTo>
                  <a:pt x="509" y="634"/>
                </a:lnTo>
                <a:lnTo>
                  <a:pt x="509" y="632"/>
                </a:lnTo>
                <a:lnTo>
                  <a:pt x="506" y="632"/>
                </a:lnTo>
                <a:lnTo>
                  <a:pt x="503" y="632"/>
                </a:lnTo>
                <a:lnTo>
                  <a:pt x="506" y="632"/>
                </a:lnTo>
                <a:lnTo>
                  <a:pt x="506" y="629"/>
                </a:lnTo>
                <a:lnTo>
                  <a:pt x="506" y="627"/>
                </a:lnTo>
                <a:lnTo>
                  <a:pt x="503" y="627"/>
                </a:lnTo>
                <a:lnTo>
                  <a:pt x="501" y="627"/>
                </a:lnTo>
                <a:lnTo>
                  <a:pt x="501" y="624"/>
                </a:lnTo>
                <a:lnTo>
                  <a:pt x="498" y="624"/>
                </a:lnTo>
                <a:lnTo>
                  <a:pt x="495" y="624"/>
                </a:lnTo>
                <a:lnTo>
                  <a:pt x="493" y="624"/>
                </a:lnTo>
                <a:lnTo>
                  <a:pt x="493" y="627"/>
                </a:lnTo>
                <a:lnTo>
                  <a:pt x="490" y="627"/>
                </a:lnTo>
                <a:lnTo>
                  <a:pt x="490" y="629"/>
                </a:lnTo>
                <a:lnTo>
                  <a:pt x="488" y="629"/>
                </a:lnTo>
                <a:lnTo>
                  <a:pt x="485" y="629"/>
                </a:lnTo>
                <a:lnTo>
                  <a:pt x="482" y="629"/>
                </a:lnTo>
                <a:lnTo>
                  <a:pt x="480" y="627"/>
                </a:lnTo>
                <a:lnTo>
                  <a:pt x="477" y="627"/>
                </a:lnTo>
                <a:lnTo>
                  <a:pt x="477" y="629"/>
                </a:lnTo>
                <a:lnTo>
                  <a:pt x="475" y="629"/>
                </a:lnTo>
                <a:lnTo>
                  <a:pt x="472" y="629"/>
                </a:lnTo>
                <a:lnTo>
                  <a:pt x="472" y="627"/>
                </a:lnTo>
                <a:lnTo>
                  <a:pt x="469" y="627"/>
                </a:lnTo>
                <a:lnTo>
                  <a:pt x="467" y="624"/>
                </a:lnTo>
                <a:lnTo>
                  <a:pt x="467" y="621"/>
                </a:lnTo>
                <a:lnTo>
                  <a:pt x="464" y="621"/>
                </a:lnTo>
                <a:lnTo>
                  <a:pt x="464" y="619"/>
                </a:lnTo>
                <a:lnTo>
                  <a:pt x="459" y="621"/>
                </a:lnTo>
                <a:lnTo>
                  <a:pt x="456" y="624"/>
                </a:lnTo>
                <a:lnTo>
                  <a:pt x="451" y="627"/>
                </a:lnTo>
                <a:lnTo>
                  <a:pt x="451" y="632"/>
                </a:lnTo>
                <a:lnTo>
                  <a:pt x="446" y="632"/>
                </a:lnTo>
                <a:lnTo>
                  <a:pt x="443" y="632"/>
                </a:lnTo>
                <a:lnTo>
                  <a:pt x="441" y="632"/>
                </a:lnTo>
                <a:lnTo>
                  <a:pt x="438" y="632"/>
                </a:lnTo>
                <a:lnTo>
                  <a:pt x="435" y="632"/>
                </a:lnTo>
                <a:lnTo>
                  <a:pt x="433" y="632"/>
                </a:lnTo>
                <a:lnTo>
                  <a:pt x="430" y="632"/>
                </a:lnTo>
                <a:lnTo>
                  <a:pt x="428" y="632"/>
                </a:lnTo>
                <a:lnTo>
                  <a:pt x="428" y="629"/>
                </a:lnTo>
                <a:lnTo>
                  <a:pt x="428" y="627"/>
                </a:lnTo>
                <a:lnTo>
                  <a:pt x="430" y="627"/>
                </a:lnTo>
                <a:lnTo>
                  <a:pt x="433" y="627"/>
                </a:lnTo>
                <a:lnTo>
                  <a:pt x="435" y="624"/>
                </a:lnTo>
                <a:lnTo>
                  <a:pt x="438" y="624"/>
                </a:lnTo>
                <a:lnTo>
                  <a:pt x="441" y="624"/>
                </a:lnTo>
                <a:lnTo>
                  <a:pt x="443" y="621"/>
                </a:lnTo>
                <a:lnTo>
                  <a:pt x="441" y="619"/>
                </a:lnTo>
                <a:lnTo>
                  <a:pt x="441" y="616"/>
                </a:lnTo>
                <a:lnTo>
                  <a:pt x="443" y="616"/>
                </a:lnTo>
                <a:lnTo>
                  <a:pt x="443" y="619"/>
                </a:lnTo>
                <a:lnTo>
                  <a:pt x="446" y="621"/>
                </a:lnTo>
                <a:lnTo>
                  <a:pt x="448" y="621"/>
                </a:lnTo>
                <a:lnTo>
                  <a:pt x="448" y="624"/>
                </a:lnTo>
                <a:lnTo>
                  <a:pt x="451" y="624"/>
                </a:lnTo>
                <a:lnTo>
                  <a:pt x="456" y="621"/>
                </a:lnTo>
                <a:lnTo>
                  <a:pt x="459" y="621"/>
                </a:lnTo>
                <a:lnTo>
                  <a:pt x="464" y="619"/>
                </a:lnTo>
                <a:lnTo>
                  <a:pt x="462" y="616"/>
                </a:lnTo>
                <a:lnTo>
                  <a:pt x="462" y="614"/>
                </a:lnTo>
                <a:lnTo>
                  <a:pt x="459" y="611"/>
                </a:lnTo>
                <a:lnTo>
                  <a:pt x="459" y="608"/>
                </a:lnTo>
                <a:lnTo>
                  <a:pt x="459" y="606"/>
                </a:lnTo>
                <a:lnTo>
                  <a:pt x="459" y="603"/>
                </a:lnTo>
                <a:lnTo>
                  <a:pt x="462" y="603"/>
                </a:lnTo>
                <a:lnTo>
                  <a:pt x="462" y="600"/>
                </a:lnTo>
                <a:lnTo>
                  <a:pt x="464" y="600"/>
                </a:lnTo>
                <a:lnTo>
                  <a:pt x="464" y="598"/>
                </a:lnTo>
                <a:lnTo>
                  <a:pt x="467" y="598"/>
                </a:lnTo>
                <a:lnTo>
                  <a:pt x="469" y="595"/>
                </a:lnTo>
                <a:lnTo>
                  <a:pt x="472" y="595"/>
                </a:lnTo>
                <a:lnTo>
                  <a:pt x="477" y="593"/>
                </a:lnTo>
                <a:lnTo>
                  <a:pt x="477" y="590"/>
                </a:lnTo>
                <a:lnTo>
                  <a:pt x="475" y="585"/>
                </a:lnTo>
                <a:lnTo>
                  <a:pt x="469" y="580"/>
                </a:lnTo>
                <a:lnTo>
                  <a:pt x="467" y="577"/>
                </a:lnTo>
                <a:lnTo>
                  <a:pt x="464" y="572"/>
                </a:lnTo>
                <a:lnTo>
                  <a:pt x="464" y="569"/>
                </a:lnTo>
                <a:lnTo>
                  <a:pt x="462" y="567"/>
                </a:lnTo>
                <a:lnTo>
                  <a:pt x="459" y="564"/>
                </a:lnTo>
                <a:lnTo>
                  <a:pt x="446" y="572"/>
                </a:lnTo>
                <a:lnTo>
                  <a:pt x="443" y="572"/>
                </a:lnTo>
                <a:lnTo>
                  <a:pt x="443" y="574"/>
                </a:lnTo>
                <a:lnTo>
                  <a:pt x="441" y="574"/>
                </a:lnTo>
                <a:lnTo>
                  <a:pt x="441" y="577"/>
                </a:lnTo>
                <a:lnTo>
                  <a:pt x="441" y="580"/>
                </a:lnTo>
                <a:lnTo>
                  <a:pt x="441" y="582"/>
                </a:lnTo>
                <a:lnTo>
                  <a:pt x="441" y="585"/>
                </a:lnTo>
                <a:lnTo>
                  <a:pt x="443" y="585"/>
                </a:lnTo>
                <a:lnTo>
                  <a:pt x="443" y="587"/>
                </a:lnTo>
                <a:lnTo>
                  <a:pt x="443" y="590"/>
                </a:lnTo>
                <a:lnTo>
                  <a:pt x="443" y="593"/>
                </a:lnTo>
                <a:lnTo>
                  <a:pt x="443" y="595"/>
                </a:lnTo>
                <a:lnTo>
                  <a:pt x="443" y="598"/>
                </a:lnTo>
                <a:lnTo>
                  <a:pt x="443" y="600"/>
                </a:lnTo>
                <a:lnTo>
                  <a:pt x="441" y="600"/>
                </a:lnTo>
                <a:lnTo>
                  <a:pt x="441" y="603"/>
                </a:lnTo>
                <a:lnTo>
                  <a:pt x="448" y="606"/>
                </a:lnTo>
                <a:lnTo>
                  <a:pt x="448" y="608"/>
                </a:lnTo>
                <a:lnTo>
                  <a:pt x="441" y="606"/>
                </a:lnTo>
                <a:lnTo>
                  <a:pt x="441" y="608"/>
                </a:lnTo>
                <a:lnTo>
                  <a:pt x="441" y="611"/>
                </a:lnTo>
                <a:lnTo>
                  <a:pt x="438" y="611"/>
                </a:lnTo>
                <a:lnTo>
                  <a:pt x="435" y="611"/>
                </a:lnTo>
                <a:lnTo>
                  <a:pt x="435" y="608"/>
                </a:lnTo>
                <a:lnTo>
                  <a:pt x="435" y="606"/>
                </a:lnTo>
                <a:lnTo>
                  <a:pt x="433" y="603"/>
                </a:lnTo>
                <a:lnTo>
                  <a:pt x="438" y="603"/>
                </a:lnTo>
                <a:lnTo>
                  <a:pt x="438" y="606"/>
                </a:lnTo>
                <a:lnTo>
                  <a:pt x="438" y="603"/>
                </a:lnTo>
                <a:lnTo>
                  <a:pt x="441" y="600"/>
                </a:lnTo>
                <a:lnTo>
                  <a:pt x="441" y="598"/>
                </a:lnTo>
                <a:lnTo>
                  <a:pt x="441" y="595"/>
                </a:lnTo>
                <a:lnTo>
                  <a:pt x="441" y="593"/>
                </a:lnTo>
                <a:lnTo>
                  <a:pt x="441" y="590"/>
                </a:lnTo>
                <a:lnTo>
                  <a:pt x="438" y="587"/>
                </a:lnTo>
                <a:lnTo>
                  <a:pt x="438" y="585"/>
                </a:lnTo>
                <a:lnTo>
                  <a:pt x="435" y="582"/>
                </a:lnTo>
                <a:lnTo>
                  <a:pt x="435" y="580"/>
                </a:lnTo>
                <a:lnTo>
                  <a:pt x="435" y="577"/>
                </a:lnTo>
                <a:lnTo>
                  <a:pt x="433" y="574"/>
                </a:lnTo>
                <a:lnTo>
                  <a:pt x="433" y="572"/>
                </a:lnTo>
                <a:lnTo>
                  <a:pt x="430" y="572"/>
                </a:lnTo>
                <a:lnTo>
                  <a:pt x="430" y="569"/>
                </a:lnTo>
                <a:lnTo>
                  <a:pt x="430" y="567"/>
                </a:lnTo>
                <a:lnTo>
                  <a:pt x="428" y="567"/>
                </a:lnTo>
                <a:lnTo>
                  <a:pt x="428" y="564"/>
                </a:lnTo>
                <a:lnTo>
                  <a:pt x="425" y="561"/>
                </a:lnTo>
                <a:lnTo>
                  <a:pt x="425" y="559"/>
                </a:lnTo>
                <a:lnTo>
                  <a:pt x="422" y="559"/>
                </a:lnTo>
                <a:lnTo>
                  <a:pt x="422" y="556"/>
                </a:lnTo>
                <a:lnTo>
                  <a:pt x="420" y="553"/>
                </a:lnTo>
                <a:lnTo>
                  <a:pt x="417" y="551"/>
                </a:lnTo>
                <a:lnTo>
                  <a:pt x="415" y="548"/>
                </a:lnTo>
                <a:lnTo>
                  <a:pt x="412" y="548"/>
                </a:lnTo>
                <a:lnTo>
                  <a:pt x="412" y="546"/>
                </a:lnTo>
                <a:lnTo>
                  <a:pt x="409" y="546"/>
                </a:lnTo>
                <a:lnTo>
                  <a:pt x="409" y="543"/>
                </a:lnTo>
                <a:lnTo>
                  <a:pt x="407" y="543"/>
                </a:lnTo>
                <a:lnTo>
                  <a:pt x="404" y="540"/>
                </a:lnTo>
                <a:lnTo>
                  <a:pt x="402" y="540"/>
                </a:lnTo>
                <a:lnTo>
                  <a:pt x="402" y="538"/>
                </a:lnTo>
                <a:lnTo>
                  <a:pt x="399" y="538"/>
                </a:lnTo>
                <a:lnTo>
                  <a:pt x="396" y="535"/>
                </a:lnTo>
                <a:lnTo>
                  <a:pt x="394" y="535"/>
                </a:lnTo>
                <a:lnTo>
                  <a:pt x="394" y="533"/>
                </a:lnTo>
                <a:lnTo>
                  <a:pt x="391" y="533"/>
                </a:lnTo>
                <a:lnTo>
                  <a:pt x="388" y="533"/>
                </a:lnTo>
                <a:lnTo>
                  <a:pt x="388" y="530"/>
                </a:lnTo>
                <a:lnTo>
                  <a:pt x="386" y="530"/>
                </a:lnTo>
                <a:lnTo>
                  <a:pt x="383" y="530"/>
                </a:lnTo>
                <a:lnTo>
                  <a:pt x="381" y="530"/>
                </a:lnTo>
                <a:lnTo>
                  <a:pt x="378" y="530"/>
                </a:lnTo>
                <a:lnTo>
                  <a:pt x="378" y="527"/>
                </a:lnTo>
                <a:lnTo>
                  <a:pt x="375" y="527"/>
                </a:lnTo>
                <a:lnTo>
                  <a:pt x="375" y="525"/>
                </a:lnTo>
                <a:lnTo>
                  <a:pt x="373" y="525"/>
                </a:lnTo>
                <a:lnTo>
                  <a:pt x="373" y="522"/>
                </a:lnTo>
                <a:lnTo>
                  <a:pt x="370" y="522"/>
                </a:lnTo>
                <a:lnTo>
                  <a:pt x="368" y="522"/>
                </a:lnTo>
                <a:lnTo>
                  <a:pt x="368" y="525"/>
                </a:lnTo>
                <a:lnTo>
                  <a:pt x="368" y="522"/>
                </a:lnTo>
                <a:lnTo>
                  <a:pt x="365" y="522"/>
                </a:lnTo>
                <a:lnTo>
                  <a:pt x="362" y="522"/>
                </a:lnTo>
                <a:lnTo>
                  <a:pt x="362" y="520"/>
                </a:lnTo>
                <a:lnTo>
                  <a:pt x="360" y="520"/>
                </a:lnTo>
                <a:lnTo>
                  <a:pt x="357" y="520"/>
                </a:lnTo>
                <a:lnTo>
                  <a:pt x="360" y="520"/>
                </a:lnTo>
                <a:lnTo>
                  <a:pt x="362" y="517"/>
                </a:lnTo>
                <a:lnTo>
                  <a:pt x="365" y="517"/>
                </a:lnTo>
                <a:lnTo>
                  <a:pt x="365" y="514"/>
                </a:lnTo>
                <a:lnTo>
                  <a:pt x="365" y="517"/>
                </a:lnTo>
                <a:lnTo>
                  <a:pt x="368" y="514"/>
                </a:lnTo>
                <a:lnTo>
                  <a:pt x="368" y="512"/>
                </a:lnTo>
                <a:lnTo>
                  <a:pt x="365" y="512"/>
                </a:lnTo>
                <a:lnTo>
                  <a:pt x="365" y="509"/>
                </a:lnTo>
                <a:lnTo>
                  <a:pt x="368" y="509"/>
                </a:lnTo>
                <a:lnTo>
                  <a:pt x="368" y="506"/>
                </a:lnTo>
                <a:lnTo>
                  <a:pt x="365" y="506"/>
                </a:lnTo>
                <a:lnTo>
                  <a:pt x="365" y="504"/>
                </a:lnTo>
                <a:lnTo>
                  <a:pt x="362" y="504"/>
                </a:lnTo>
                <a:lnTo>
                  <a:pt x="362" y="501"/>
                </a:lnTo>
                <a:lnTo>
                  <a:pt x="360" y="499"/>
                </a:lnTo>
                <a:lnTo>
                  <a:pt x="357" y="499"/>
                </a:lnTo>
                <a:lnTo>
                  <a:pt x="355" y="496"/>
                </a:lnTo>
                <a:lnTo>
                  <a:pt x="352" y="496"/>
                </a:lnTo>
                <a:lnTo>
                  <a:pt x="349" y="496"/>
                </a:lnTo>
                <a:lnTo>
                  <a:pt x="349" y="493"/>
                </a:lnTo>
                <a:lnTo>
                  <a:pt x="347" y="493"/>
                </a:lnTo>
                <a:lnTo>
                  <a:pt x="344" y="496"/>
                </a:lnTo>
                <a:lnTo>
                  <a:pt x="344" y="493"/>
                </a:lnTo>
                <a:lnTo>
                  <a:pt x="341" y="493"/>
                </a:lnTo>
                <a:lnTo>
                  <a:pt x="341" y="496"/>
                </a:lnTo>
                <a:lnTo>
                  <a:pt x="344" y="496"/>
                </a:lnTo>
                <a:lnTo>
                  <a:pt x="344" y="499"/>
                </a:lnTo>
                <a:lnTo>
                  <a:pt x="344" y="496"/>
                </a:lnTo>
                <a:lnTo>
                  <a:pt x="341" y="496"/>
                </a:lnTo>
                <a:lnTo>
                  <a:pt x="341" y="499"/>
                </a:lnTo>
                <a:lnTo>
                  <a:pt x="339" y="501"/>
                </a:lnTo>
                <a:lnTo>
                  <a:pt x="331" y="517"/>
                </a:lnTo>
                <a:lnTo>
                  <a:pt x="326" y="522"/>
                </a:lnTo>
                <a:lnTo>
                  <a:pt x="326" y="525"/>
                </a:lnTo>
                <a:lnTo>
                  <a:pt x="326" y="527"/>
                </a:lnTo>
                <a:lnTo>
                  <a:pt x="328" y="533"/>
                </a:lnTo>
                <a:lnTo>
                  <a:pt x="334" y="540"/>
                </a:lnTo>
                <a:lnTo>
                  <a:pt x="334" y="543"/>
                </a:lnTo>
                <a:lnTo>
                  <a:pt x="336" y="543"/>
                </a:lnTo>
                <a:lnTo>
                  <a:pt x="339" y="543"/>
                </a:lnTo>
                <a:lnTo>
                  <a:pt x="341" y="543"/>
                </a:lnTo>
                <a:lnTo>
                  <a:pt x="344" y="543"/>
                </a:lnTo>
                <a:lnTo>
                  <a:pt x="347" y="543"/>
                </a:lnTo>
                <a:lnTo>
                  <a:pt x="347" y="546"/>
                </a:lnTo>
                <a:lnTo>
                  <a:pt x="344" y="546"/>
                </a:lnTo>
                <a:lnTo>
                  <a:pt x="341" y="546"/>
                </a:lnTo>
                <a:lnTo>
                  <a:pt x="341" y="548"/>
                </a:lnTo>
                <a:lnTo>
                  <a:pt x="339" y="548"/>
                </a:lnTo>
                <a:lnTo>
                  <a:pt x="339" y="546"/>
                </a:lnTo>
                <a:lnTo>
                  <a:pt x="336" y="546"/>
                </a:lnTo>
                <a:lnTo>
                  <a:pt x="334" y="546"/>
                </a:lnTo>
                <a:lnTo>
                  <a:pt x="334" y="543"/>
                </a:lnTo>
                <a:lnTo>
                  <a:pt x="331" y="540"/>
                </a:lnTo>
                <a:lnTo>
                  <a:pt x="331" y="538"/>
                </a:lnTo>
                <a:lnTo>
                  <a:pt x="323" y="527"/>
                </a:lnTo>
                <a:lnTo>
                  <a:pt x="326" y="522"/>
                </a:lnTo>
                <a:lnTo>
                  <a:pt x="334" y="509"/>
                </a:lnTo>
                <a:lnTo>
                  <a:pt x="336" y="501"/>
                </a:lnTo>
                <a:lnTo>
                  <a:pt x="341" y="496"/>
                </a:lnTo>
                <a:lnTo>
                  <a:pt x="341" y="493"/>
                </a:lnTo>
                <a:lnTo>
                  <a:pt x="336" y="488"/>
                </a:lnTo>
                <a:lnTo>
                  <a:pt x="331" y="480"/>
                </a:lnTo>
                <a:lnTo>
                  <a:pt x="331" y="478"/>
                </a:lnTo>
                <a:lnTo>
                  <a:pt x="326" y="480"/>
                </a:lnTo>
                <a:lnTo>
                  <a:pt x="310" y="488"/>
                </a:lnTo>
                <a:lnTo>
                  <a:pt x="292" y="496"/>
                </a:lnTo>
                <a:lnTo>
                  <a:pt x="287" y="499"/>
                </a:lnTo>
                <a:lnTo>
                  <a:pt x="281" y="501"/>
                </a:lnTo>
                <a:lnTo>
                  <a:pt x="279" y="501"/>
                </a:lnTo>
                <a:lnTo>
                  <a:pt x="266" y="509"/>
                </a:lnTo>
                <a:lnTo>
                  <a:pt x="261" y="509"/>
                </a:lnTo>
                <a:lnTo>
                  <a:pt x="263" y="512"/>
                </a:lnTo>
                <a:lnTo>
                  <a:pt x="266" y="517"/>
                </a:lnTo>
                <a:lnTo>
                  <a:pt x="266" y="520"/>
                </a:lnTo>
                <a:lnTo>
                  <a:pt x="268" y="522"/>
                </a:lnTo>
                <a:lnTo>
                  <a:pt x="279" y="543"/>
                </a:lnTo>
                <a:lnTo>
                  <a:pt x="279" y="546"/>
                </a:lnTo>
                <a:lnTo>
                  <a:pt x="287" y="556"/>
                </a:lnTo>
                <a:lnTo>
                  <a:pt x="287" y="559"/>
                </a:lnTo>
                <a:lnTo>
                  <a:pt x="292" y="567"/>
                </a:lnTo>
                <a:lnTo>
                  <a:pt x="292" y="569"/>
                </a:lnTo>
                <a:lnTo>
                  <a:pt x="294" y="572"/>
                </a:lnTo>
                <a:lnTo>
                  <a:pt x="294" y="574"/>
                </a:lnTo>
                <a:lnTo>
                  <a:pt x="297" y="574"/>
                </a:lnTo>
                <a:lnTo>
                  <a:pt x="300" y="574"/>
                </a:lnTo>
                <a:lnTo>
                  <a:pt x="302" y="574"/>
                </a:lnTo>
                <a:lnTo>
                  <a:pt x="305" y="574"/>
                </a:lnTo>
                <a:lnTo>
                  <a:pt x="308" y="574"/>
                </a:lnTo>
                <a:lnTo>
                  <a:pt x="310" y="574"/>
                </a:lnTo>
                <a:lnTo>
                  <a:pt x="310" y="577"/>
                </a:lnTo>
                <a:lnTo>
                  <a:pt x="308" y="577"/>
                </a:lnTo>
                <a:lnTo>
                  <a:pt x="305" y="577"/>
                </a:lnTo>
                <a:lnTo>
                  <a:pt x="302" y="577"/>
                </a:lnTo>
                <a:lnTo>
                  <a:pt x="300" y="577"/>
                </a:lnTo>
                <a:lnTo>
                  <a:pt x="297" y="577"/>
                </a:lnTo>
                <a:lnTo>
                  <a:pt x="294" y="577"/>
                </a:lnTo>
                <a:lnTo>
                  <a:pt x="292" y="577"/>
                </a:lnTo>
                <a:lnTo>
                  <a:pt x="289" y="577"/>
                </a:lnTo>
                <a:lnTo>
                  <a:pt x="287" y="577"/>
                </a:lnTo>
                <a:lnTo>
                  <a:pt x="287" y="574"/>
                </a:lnTo>
                <a:lnTo>
                  <a:pt x="284" y="574"/>
                </a:lnTo>
                <a:lnTo>
                  <a:pt x="281" y="574"/>
                </a:lnTo>
                <a:lnTo>
                  <a:pt x="279" y="574"/>
                </a:lnTo>
                <a:lnTo>
                  <a:pt x="276" y="574"/>
                </a:lnTo>
                <a:lnTo>
                  <a:pt x="274" y="572"/>
                </a:lnTo>
                <a:lnTo>
                  <a:pt x="268" y="572"/>
                </a:lnTo>
                <a:lnTo>
                  <a:pt x="245" y="564"/>
                </a:lnTo>
                <a:lnTo>
                  <a:pt x="245" y="567"/>
                </a:lnTo>
                <a:lnTo>
                  <a:pt x="242" y="567"/>
                </a:lnTo>
                <a:lnTo>
                  <a:pt x="242" y="572"/>
                </a:lnTo>
                <a:lnTo>
                  <a:pt x="240" y="572"/>
                </a:lnTo>
                <a:lnTo>
                  <a:pt x="242" y="572"/>
                </a:lnTo>
                <a:lnTo>
                  <a:pt x="240" y="572"/>
                </a:lnTo>
                <a:lnTo>
                  <a:pt x="240" y="574"/>
                </a:lnTo>
                <a:lnTo>
                  <a:pt x="240" y="572"/>
                </a:lnTo>
                <a:lnTo>
                  <a:pt x="242" y="567"/>
                </a:lnTo>
                <a:lnTo>
                  <a:pt x="242" y="564"/>
                </a:lnTo>
                <a:lnTo>
                  <a:pt x="234" y="561"/>
                </a:lnTo>
                <a:lnTo>
                  <a:pt x="229" y="561"/>
                </a:lnTo>
                <a:lnTo>
                  <a:pt x="227" y="559"/>
                </a:lnTo>
                <a:lnTo>
                  <a:pt x="224" y="559"/>
                </a:lnTo>
                <a:lnTo>
                  <a:pt x="221" y="559"/>
                </a:lnTo>
                <a:lnTo>
                  <a:pt x="219" y="559"/>
                </a:lnTo>
                <a:lnTo>
                  <a:pt x="216" y="559"/>
                </a:lnTo>
                <a:lnTo>
                  <a:pt x="214" y="559"/>
                </a:lnTo>
                <a:lnTo>
                  <a:pt x="211" y="559"/>
                </a:lnTo>
                <a:lnTo>
                  <a:pt x="208" y="559"/>
                </a:lnTo>
                <a:lnTo>
                  <a:pt x="206" y="559"/>
                </a:lnTo>
                <a:lnTo>
                  <a:pt x="203" y="559"/>
                </a:lnTo>
                <a:lnTo>
                  <a:pt x="201" y="559"/>
                </a:lnTo>
                <a:lnTo>
                  <a:pt x="198" y="559"/>
                </a:lnTo>
                <a:lnTo>
                  <a:pt x="198" y="561"/>
                </a:lnTo>
                <a:lnTo>
                  <a:pt x="195" y="561"/>
                </a:lnTo>
                <a:lnTo>
                  <a:pt x="198" y="561"/>
                </a:lnTo>
                <a:lnTo>
                  <a:pt x="198" y="564"/>
                </a:lnTo>
                <a:lnTo>
                  <a:pt x="195" y="561"/>
                </a:lnTo>
                <a:lnTo>
                  <a:pt x="193" y="561"/>
                </a:lnTo>
                <a:lnTo>
                  <a:pt x="193" y="559"/>
                </a:lnTo>
                <a:lnTo>
                  <a:pt x="190" y="559"/>
                </a:lnTo>
                <a:lnTo>
                  <a:pt x="193" y="559"/>
                </a:lnTo>
                <a:lnTo>
                  <a:pt x="193" y="556"/>
                </a:lnTo>
                <a:lnTo>
                  <a:pt x="190" y="556"/>
                </a:lnTo>
                <a:lnTo>
                  <a:pt x="190" y="553"/>
                </a:lnTo>
                <a:lnTo>
                  <a:pt x="187" y="553"/>
                </a:lnTo>
                <a:lnTo>
                  <a:pt x="185" y="553"/>
                </a:lnTo>
                <a:lnTo>
                  <a:pt x="182" y="553"/>
                </a:lnTo>
                <a:lnTo>
                  <a:pt x="180" y="553"/>
                </a:lnTo>
                <a:lnTo>
                  <a:pt x="177" y="553"/>
                </a:lnTo>
                <a:lnTo>
                  <a:pt x="174" y="553"/>
                </a:lnTo>
                <a:lnTo>
                  <a:pt x="174" y="556"/>
                </a:lnTo>
                <a:lnTo>
                  <a:pt x="172" y="556"/>
                </a:lnTo>
                <a:lnTo>
                  <a:pt x="169" y="556"/>
                </a:lnTo>
                <a:lnTo>
                  <a:pt x="167" y="556"/>
                </a:lnTo>
                <a:lnTo>
                  <a:pt x="164" y="556"/>
                </a:lnTo>
                <a:lnTo>
                  <a:pt x="164" y="559"/>
                </a:lnTo>
                <a:lnTo>
                  <a:pt x="161" y="559"/>
                </a:lnTo>
                <a:lnTo>
                  <a:pt x="159" y="559"/>
                </a:lnTo>
                <a:lnTo>
                  <a:pt x="156" y="559"/>
                </a:lnTo>
                <a:lnTo>
                  <a:pt x="156" y="561"/>
                </a:lnTo>
                <a:lnTo>
                  <a:pt x="154" y="561"/>
                </a:lnTo>
                <a:lnTo>
                  <a:pt x="151" y="561"/>
                </a:lnTo>
                <a:lnTo>
                  <a:pt x="151" y="564"/>
                </a:lnTo>
                <a:lnTo>
                  <a:pt x="148" y="564"/>
                </a:lnTo>
                <a:lnTo>
                  <a:pt x="146" y="564"/>
                </a:lnTo>
                <a:lnTo>
                  <a:pt x="146" y="567"/>
                </a:lnTo>
                <a:lnTo>
                  <a:pt x="143" y="567"/>
                </a:lnTo>
                <a:lnTo>
                  <a:pt x="143" y="569"/>
                </a:lnTo>
                <a:lnTo>
                  <a:pt x="140" y="569"/>
                </a:lnTo>
                <a:lnTo>
                  <a:pt x="140" y="572"/>
                </a:lnTo>
                <a:lnTo>
                  <a:pt x="140" y="574"/>
                </a:lnTo>
                <a:lnTo>
                  <a:pt x="138" y="574"/>
                </a:lnTo>
                <a:lnTo>
                  <a:pt x="138" y="577"/>
                </a:lnTo>
                <a:lnTo>
                  <a:pt x="135" y="577"/>
                </a:lnTo>
                <a:lnTo>
                  <a:pt x="133" y="577"/>
                </a:lnTo>
                <a:lnTo>
                  <a:pt x="133" y="580"/>
                </a:lnTo>
                <a:lnTo>
                  <a:pt x="130" y="580"/>
                </a:lnTo>
                <a:lnTo>
                  <a:pt x="127" y="580"/>
                </a:lnTo>
                <a:lnTo>
                  <a:pt x="125" y="580"/>
                </a:lnTo>
                <a:lnTo>
                  <a:pt x="122" y="580"/>
                </a:lnTo>
                <a:lnTo>
                  <a:pt x="122" y="582"/>
                </a:lnTo>
                <a:lnTo>
                  <a:pt x="120" y="582"/>
                </a:lnTo>
                <a:lnTo>
                  <a:pt x="120" y="585"/>
                </a:lnTo>
                <a:lnTo>
                  <a:pt x="117" y="585"/>
                </a:lnTo>
                <a:lnTo>
                  <a:pt x="117" y="587"/>
                </a:lnTo>
                <a:lnTo>
                  <a:pt x="117" y="590"/>
                </a:lnTo>
                <a:lnTo>
                  <a:pt x="117" y="593"/>
                </a:lnTo>
                <a:lnTo>
                  <a:pt x="117" y="595"/>
                </a:lnTo>
                <a:lnTo>
                  <a:pt x="120" y="595"/>
                </a:lnTo>
                <a:lnTo>
                  <a:pt x="120" y="598"/>
                </a:lnTo>
                <a:lnTo>
                  <a:pt x="117" y="598"/>
                </a:lnTo>
                <a:lnTo>
                  <a:pt x="117" y="600"/>
                </a:lnTo>
                <a:lnTo>
                  <a:pt x="114" y="600"/>
                </a:lnTo>
                <a:lnTo>
                  <a:pt x="114" y="603"/>
                </a:lnTo>
                <a:lnTo>
                  <a:pt x="112" y="603"/>
                </a:lnTo>
                <a:lnTo>
                  <a:pt x="112" y="606"/>
                </a:lnTo>
                <a:lnTo>
                  <a:pt x="109" y="606"/>
                </a:lnTo>
                <a:lnTo>
                  <a:pt x="109" y="608"/>
                </a:lnTo>
                <a:lnTo>
                  <a:pt x="101" y="616"/>
                </a:lnTo>
                <a:lnTo>
                  <a:pt x="99" y="619"/>
                </a:lnTo>
                <a:lnTo>
                  <a:pt x="93" y="619"/>
                </a:lnTo>
                <a:lnTo>
                  <a:pt x="91" y="621"/>
                </a:lnTo>
                <a:lnTo>
                  <a:pt x="86" y="624"/>
                </a:lnTo>
                <a:lnTo>
                  <a:pt x="78" y="629"/>
                </a:lnTo>
                <a:lnTo>
                  <a:pt x="75" y="629"/>
                </a:lnTo>
                <a:lnTo>
                  <a:pt x="75" y="632"/>
                </a:lnTo>
                <a:lnTo>
                  <a:pt x="78" y="632"/>
                </a:lnTo>
                <a:lnTo>
                  <a:pt x="78" y="634"/>
                </a:lnTo>
                <a:lnTo>
                  <a:pt x="78" y="637"/>
                </a:lnTo>
                <a:lnTo>
                  <a:pt x="80" y="637"/>
                </a:lnTo>
                <a:lnTo>
                  <a:pt x="80" y="640"/>
                </a:lnTo>
                <a:lnTo>
                  <a:pt x="80" y="642"/>
                </a:lnTo>
                <a:lnTo>
                  <a:pt x="83" y="642"/>
                </a:lnTo>
                <a:lnTo>
                  <a:pt x="83" y="645"/>
                </a:lnTo>
                <a:lnTo>
                  <a:pt x="86" y="645"/>
                </a:lnTo>
                <a:lnTo>
                  <a:pt x="86" y="648"/>
                </a:lnTo>
                <a:lnTo>
                  <a:pt x="86" y="650"/>
                </a:lnTo>
                <a:lnTo>
                  <a:pt x="88" y="650"/>
                </a:lnTo>
                <a:lnTo>
                  <a:pt x="88" y="653"/>
                </a:lnTo>
                <a:lnTo>
                  <a:pt x="91" y="655"/>
                </a:lnTo>
                <a:lnTo>
                  <a:pt x="91" y="658"/>
                </a:lnTo>
                <a:lnTo>
                  <a:pt x="91" y="661"/>
                </a:lnTo>
                <a:lnTo>
                  <a:pt x="91" y="663"/>
                </a:lnTo>
                <a:lnTo>
                  <a:pt x="88" y="666"/>
                </a:lnTo>
                <a:lnTo>
                  <a:pt x="88" y="668"/>
                </a:lnTo>
                <a:lnTo>
                  <a:pt x="86" y="671"/>
                </a:lnTo>
                <a:lnTo>
                  <a:pt x="86" y="674"/>
                </a:lnTo>
                <a:lnTo>
                  <a:pt x="86" y="676"/>
                </a:lnTo>
                <a:lnTo>
                  <a:pt x="83" y="679"/>
                </a:lnTo>
                <a:lnTo>
                  <a:pt x="70" y="671"/>
                </a:lnTo>
                <a:lnTo>
                  <a:pt x="75" y="658"/>
                </a:lnTo>
                <a:lnTo>
                  <a:pt x="78" y="653"/>
                </a:lnTo>
                <a:lnTo>
                  <a:pt x="65" y="648"/>
                </a:lnTo>
                <a:lnTo>
                  <a:pt x="62" y="653"/>
                </a:lnTo>
                <a:lnTo>
                  <a:pt x="60" y="661"/>
                </a:lnTo>
                <a:lnTo>
                  <a:pt x="57" y="666"/>
                </a:lnTo>
                <a:lnTo>
                  <a:pt x="47" y="661"/>
                </a:lnTo>
                <a:lnTo>
                  <a:pt x="39" y="658"/>
                </a:lnTo>
                <a:lnTo>
                  <a:pt x="33" y="658"/>
                </a:lnTo>
                <a:lnTo>
                  <a:pt x="36" y="655"/>
                </a:lnTo>
                <a:lnTo>
                  <a:pt x="39" y="648"/>
                </a:lnTo>
                <a:lnTo>
                  <a:pt x="41" y="637"/>
                </a:lnTo>
                <a:lnTo>
                  <a:pt x="39" y="637"/>
                </a:lnTo>
                <a:lnTo>
                  <a:pt x="36" y="634"/>
                </a:lnTo>
                <a:lnTo>
                  <a:pt x="31" y="634"/>
                </a:lnTo>
                <a:lnTo>
                  <a:pt x="28" y="640"/>
                </a:lnTo>
                <a:lnTo>
                  <a:pt x="28" y="642"/>
                </a:lnTo>
                <a:lnTo>
                  <a:pt x="26" y="645"/>
                </a:lnTo>
                <a:lnTo>
                  <a:pt x="26" y="650"/>
                </a:lnTo>
                <a:lnTo>
                  <a:pt x="23" y="653"/>
                </a:lnTo>
                <a:lnTo>
                  <a:pt x="20" y="650"/>
                </a:lnTo>
                <a:lnTo>
                  <a:pt x="15" y="650"/>
                </a:lnTo>
                <a:lnTo>
                  <a:pt x="13" y="648"/>
                </a:lnTo>
                <a:lnTo>
                  <a:pt x="0" y="642"/>
                </a:lnTo>
                <a:lnTo>
                  <a:pt x="2" y="642"/>
                </a:lnTo>
              </a:path>
            </a:pathLst>
          </a:custGeom>
          <a:noFill/>
          <a:ln w="4763">
            <a:solidFill>
              <a:srgbClr val="6E6E6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77" name="Freeform 241"/>
          <p:cNvSpPr>
            <a:spLocks/>
          </p:cNvSpPr>
          <p:nvPr/>
        </p:nvSpPr>
        <p:spPr bwMode="auto">
          <a:xfrm>
            <a:off x="2023697" y="2224088"/>
            <a:ext cx="852854" cy="1081088"/>
          </a:xfrm>
          <a:custGeom>
            <a:avLst/>
            <a:gdLst>
              <a:gd name="T0" fmla="*/ 295 w 582"/>
              <a:gd name="T1" fmla="*/ 632 h 681"/>
              <a:gd name="T2" fmla="*/ 305 w 582"/>
              <a:gd name="T3" fmla="*/ 681 h 681"/>
              <a:gd name="T4" fmla="*/ 276 w 582"/>
              <a:gd name="T5" fmla="*/ 663 h 681"/>
              <a:gd name="T6" fmla="*/ 248 w 582"/>
              <a:gd name="T7" fmla="*/ 645 h 681"/>
              <a:gd name="T8" fmla="*/ 209 w 582"/>
              <a:gd name="T9" fmla="*/ 614 h 681"/>
              <a:gd name="T10" fmla="*/ 180 w 582"/>
              <a:gd name="T11" fmla="*/ 598 h 681"/>
              <a:gd name="T12" fmla="*/ 180 w 582"/>
              <a:gd name="T13" fmla="*/ 595 h 681"/>
              <a:gd name="T14" fmla="*/ 146 w 582"/>
              <a:gd name="T15" fmla="*/ 567 h 681"/>
              <a:gd name="T16" fmla="*/ 133 w 582"/>
              <a:gd name="T17" fmla="*/ 556 h 681"/>
              <a:gd name="T18" fmla="*/ 138 w 582"/>
              <a:gd name="T19" fmla="*/ 582 h 681"/>
              <a:gd name="T20" fmla="*/ 125 w 582"/>
              <a:gd name="T21" fmla="*/ 548 h 681"/>
              <a:gd name="T22" fmla="*/ 112 w 582"/>
              <a:gd name="T23" fmla="*/ 527 h 681"/>
              <a:gd name="T24" fmla="*/ 125 w 582"/>
              <a:gd name="T25" fmla="*/ 504 h 681"/>
              <a:gd name="T26" fmla="*/ 133 w 582"/>
              <a:gd name="T27" fmla="*/ 501 h 681"/>
              <a:gd name="T28" fmla="*/ 146 w 582"/>
              <a:gd name="T29" fmla="*/ 499 h 681"/>
              <a:gd name="T30" fmla="*/ 156 w 582"/>
              <a:gd name="T31" fmla="*/ 483 h 681"/>
              <a:gd name="T32" fmla="*/ 159 w 582"/>
              <a:gd name="T33" fmla="*/ 459 h 681"/>
              <a:gd name="T34" fmla="*/ 164 w 582"/>
              <a:gd name="T35" fmla="*/ 444 h 681"/>
              <a:gd name="T36" fmla="*/ 162 w 582"/>
              <a:gd name="T37" fmla="*/ 420 h 681"/>
              <a:gd name="T38" fmla="*/ 154 w 582"/>
              <a:gd name="T39" fmla="*/ 402 h 681"/>
              <a:gd name="T40" fmla="*/ 141 w 582"/>
              <a:gd name="T41" fmla="*/ 389 h 681"/>
              <a:gd name="T42" fmla="*/ 135 w 582"/>
              <a:gd name="T43" fmla="*/ 389 h 681"/>
              <a:gd name="T44" fmla="*/ 125 w 582"/>
              <a:gd name="T45" fmla="*/ 378 h 681"/>
              <a:gd name="T46" fmla="*/ 112 w 582"/>
              <a:gd name="T47" fmla="*/ 371 h 681"/>
              <a:gd name="T48" fmla="*/ 109 w 582"/>
              <a:gd name="T49" fmla="*/ 352 h 681"/>
              <a:gd name="T50" fmla="*/ 99 w 582"/>
              <a:gd name="T51" fmla="*/ 347 h 681"/>
              <a:gd name="T52" fmla="*/ 109 w 582"/>
              <a:gd name="T53" fmla="*/ 337 h 681"/>
              <a:gd name="T54" fmla="*/ 115 w 582"/>
              <a:gd name="T55" fmla="*/ 321 h 681"/>
              <a:gd name="T56" fmla="*/ 109 w 582"/>
              <a:gd name="T57" fmla="*/ 305 h 681"/>
              <a:gd name="T58" fmla="*/ 99 w 582"/>
              <a:gd name="T59" fmla="*/ 287 h 681"/>
              <a:gd name="T60" fmla="*/ 65 w 582"/>
              <a:gd name="T61" fmla="*/ 269 h 681"/>
              <a:gd name="T62" fmla="*/ 49 w 582"/>
              <a:gd name="T63" fmla="*/ 274 h 681"/>
              <a:gd name="T64" fmla="*/ 42 w 582"/>
              <a:gd name="T65" fmla="*/ 271 h 681"/>
              <a:gd name="T66" fmla="*/ 26 w 582"/>
              <a:gd name="T67" fmla="*/ 266 h 681"/>
              <a:gd name="T68" fmla="*/ 10 w 582"/>
              <a:gd name="T69" fmla="*/ 261 h 681"/>
              <a:gd name="T70" fmla="*/ 0 w 582"/>
              <a:gd name="T71" fmla="*/ 258 h 681"/>
              <a:gd name="T72" fmla="*/ 8 w 582"/>
              <a:gd name="T73" fmla="*/ 245 h 681"/>
              <a:gd name="T74" fmla="*/ 15 w 582"/>
              <a:gd name="T75" fmla="*/ 232 h 681"/>
              <a:gd name="T76" fmla="*/ 21 w 582"/>
              <a:gd name="T77" fmla="*/ 217 h 681"/>
              <a:gd name="T78" fmla="*/ 44 w 582"/>
              <a:gd name="T79" fmla="*/ 198 h 681"/>
              <a:gd name="T80" fmla="*/ 62 w 582"/>
              <a:gd name="T81" fmla="*/ 183 h 681"/>
              <a:gd name="T82" fmla="*/ 94 w 582"/>
              <a:gd name="T83" fmla="*/ 149 h 681"/>
              <a:gd name="T84" fmla="*/ 104 w 582"/>
              <a:gd name="T85" fmla="*/ 120 h 681"/>
              <a:gd name="T86" fmla="*/ 125 w 582"/>
              <a:gd name="T87" fmla="*/ 112 h 681"/>
              <a:gd name="T88" fmla="*/ 156 w 582"/>
              <a:gd name="T89" fmla="*/ 102 h 681"/>
              <a:gd name="T90" fmla="*/ 177 w 582"/>
              <a:gd name="T91" fmla="*/ 96 h 681"/>
              <a:gd name="T92" fmla="*/ 201 w 582"/>
              <a:gd name="T93" fmla="*/ 94 h 681"/>
              <a:gd name="T94" fmla="*/ 222 w 582"/>
              <a:gd name="T95" fmla="*/ 102 h 681"/>
              <a:gd name="T96" fmla="*/ 222 w 582"/>
              <a:gd name="T97" fmla="*/ 122 h 681"/>
              <a:gd name="T98" fmla="*/ 209 w 582"/>
              <a:gd name="T99" fmla="*/ 125 h 681"/>
              <a:gd name="T100" fmla="*/ 224 w 582"/>
              <a:gd name="T101" fmla="*/ 125 h 681"/>
              <a:gd name="T102" fmla="*/ 229 w 582"/>
              <a:gd name="T103" fmla="*/ 109 h 681"/>
              <a:gd name="T104" fmla="*/ 237 w 582"/>
              <a:gd name="T105" fmla="*/ 91 h 681"/>
              <a:gd name="T106" fmla="*/ 316 w 582"/>
              <a:gd name="T107" fmla="*/ 130 h 681"/>
              <a:gd name="T108" fmla="*/ 334 w 582"/>
              <a:gd name="T109" fmla="*/ 120 h 681"/>
              <a:gd name="T110" fmla="*/ 347 w 582"/>
              <a:gd name="T111" fmla="*/ 99 h 681"/>
              <a:gd name="T112" fmla="*/ 357 w 582"/>
              <a:gd name="T113" fmla="*/ 89 h 681"/>
              <a:gd name="T114" fmla="*/ 376 w 582"/>
              <a:gd name="T115" fmla="*/ 75 h 681"/>
              <a:gd name="T116" fmla="*/ 386 w 582"/>
              <a:gd name="T117" fmla="*/ 52 h 681"/>
              <a:gd name="T118" fmla="*/ 396 w 582"/>
              <a:gd name="T119" fmla="*/ 34 h 6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582" h="681">
                <a:moveTo>
                  <a:pt x="305" y="642"/>
                </a:moveTo>
                <a:lnTo>
                  <a:pt x="310" y="627"/>
                </a:lnTo>
                <a:lnTo>
                  <a:pt x="310" y="624"/>
                </a:lnTo>
                <a:lnTo>
                  <a:pt x="308" y="621"/>
                </a:lnTo>
                <a:lnTo>
                  <a:pt x="305" y="621"/>
                </a:lnTo>
                <a:lnTo>
                  <a:pt x="300" y="619"/>
                </a:lnTo>
                <a:lnTo>
                  <a:pt x="300" y="621"/>
                </a:lnTo>
                <a:lnTo>
                  <a:pt x="297" y="629"/>
                </a:lnTo>
                <a:lnTo>
                  <a:pt x="295" y="629"/>
                </a:lnTo>
                <a:lnTo>
                  <a:pt x="295" y="632"/>
                </a:lnTo>
                <a:lnTo>
                  <a:pt x="295" y="634"/>
                </a:lnTo>
                <a:lnTo>
                  <a:pt x="289" y="642"/>
                </a:lnTo>
                <a:lnTo>
                  <a:pt x="287" y="653"/>
                </a:lnTo>
                <a:lnTo>
                  <a:pt x="282" y="661"/>
                </a:lnTo>
                <a:lnTo>
                  <a:pt x="297" y="671"/>
                </a:lnTo>
                <a:lnTo>
                  <a:pt x="303" y="674"/>
                </a:lnTo>
                <a:lnTo>
                  <a:pt x="303" y="676"/>
                </a:lnTo>
                <a:lnTo>
                  <a:pt x="305" y="676"/>
                </a:lnTo>
                <a:lnTo>
                  <a:pt x="305" y="679"/>
                </a:lnTo>
                <a:lnTo>
                  <a:pt x="305" y="681"/>
                </a:lnTo>
                <a:lnTo>
                  <a:pt x="303" y="681"/>
                </a:lnTo>
                <a:lnTo>
                  <a:pt x="300" y="681"/>
                </a:lnTo>
                <a:lnTo>
                  <a:pt x="292" y="676"/>
                </a:lnTo>
                <a:lnTo>
                  <a:pt x="284" y="671"/>
                </a:lnTo>
                <a:lnTo>
                  <a:pt x="284" y="668"/>
                </a:lnTo>
                <a:lnTo>
                  <a:pt x="282" y="668"/>
                </a:lnTo>
                <a:lnTo>
                  <a:pt x="279" y="668"/>
                </a:lnTo>
                <a:lnTo>
                  <a:pt x="279" y="666"/>
                </a:lnTo>
                <a:lnTo>
                  <a:pt x="276" y="666"/>
                </a:lnTo>
                <a:lnTo>
                  <a:pt x="276" y="663"/>
                </a:lnTo>
                <a:lnTo>
                  <a:pt x="274" y="663"/>
                </a:lnTo>
                <a:lnTo>
                  <a:pt x="271" y="663"/>
                </a:lnTo>
                <a:lnTo>
                  <a:pt x="271" y="661"/>
                </a:lnTo>
                <a:lnTo>
                  <a:pt x="269" y="658"/>
                </a:lnTo>
                <a:lnTo>
                  <a:pt x="266" y="658"/>
                </a:lnTo>
                <a:lnTo>
                  <a:pt x="266" y="655"/>
                </a:lnTo>
                <a:lnTo>
                  <a:pt x="263" y="655"/>
                </a:lnTo>
                <a:lnTo>
                  <a:pt x="258" y="650"/>
                </a:lnTo>
                <a:lnTo>
                  <a:pt x="250" y="645"/>
                </a:lnTo>
                <a:lnTo>
                  <a:pt x="248" y="645"/>
                </a:lnTo>
                <a:lnTo>
                  <a:pt x="245" y="642"/>
                </a:lnTo>
                <a:lnTo>
                  <a:pt x="237" y="637"/>
                </a:lnTo>
                <a:lnTo>
                  <a:pt x="227" y="629"/>
                </a:lnTo>
                <a:lnTo>
                  <a:pt x="219" y="624"/>
                </a:lnTo>
                <a:lnTo>
                  <a:pt x="216" y="621"/>
                </a:lnTo>
                <a:lnTo>
                  <a:pt x="214" y="619"/>
                </a:lnTo>
                <a:lnTo>
                  <a:pt x="211" y="619"/>
                </a:lnTo>
                <a:lnTo>
                  <a:pt x="211" y="616"/>
                </a:lnTo>
                <a:lnTo>
                  <a:pt x="209" y="616"/>
                </a:lnTo>
                <a:lnTo>
                  <a:pt x="209" y="614"/>
                </a:lnTo>
                <a:lnTo>
                  <a:pt x="203" y="611"/>
                </a:lnTo>
                <a:lnTo>
                  <a:pt x="201" y="608"/>
                </a:lnTo>
                <a:lnTo>
                  <a:pt x="198" y="608"/>
                </a:lnTo>
                <a:lnTo>
                  <a:pt x="193" y="603"/>
                </a:lnTo>
                <a:lnTo>
                  <a:pt x="185" y="598"/>
                </a:lnTo>
                <a:lnTo>
                  <a:pt x="185" y="600"/>
                </a:lnTo>
                <a:lnTo>
                  <a:pt x="190" y="606"/>
                </a:lnTo>
                <a:lnTo>
                  <a:pt x="196" y="608"/>
                </a:lnTo>
                <a:lnTo>
                  <a:pt x="188" y="603"/>
                </a:lnTo>
                <a:lnTo>
                  <a:pt x="180" y="598"/>
                </a:lnTo>
                <a:lnTo>
                  <a:pt x="182" y="595"/>
                </a:lnTo>
                <a:lnTo>
                  <a:pt x="185" y="595"/>
                </a:lnTo>
                <a:lnTo>
                  <a:pt x="182" y="595"/>
                </a:lnTo>
                <a:lnTo>
                  <a:pt x="182" y="593"/>
                </a:lnTo>
                <a:lnTo>
                  <a:pt x="180" y="595"/>
                </a:lnTo>
                <a:lnTo>
                  <a:pt x="180" y="598"/>
                </a:lnTo>
                <a:lnTo>
                  <a:pt x="159" y="587"/>
                </a:lnTo>
                <a:lnTo>
                  <a:pt x="162" y="587"/>
                </a:lnTo>
                <a:lnTo>
                  <a:pt x="177" y="595"/>
                </a:lnTo>
                <a:lnTo>
                  <a:pt x="180" y="595"/>
                </a:lnTo>
                <a:lnTo>
                  <a:pt x="180" y="593"/>
                </a:lnTo>
                <a:lnTo>
                  <a:pt x="162" y="582"/>
                </a:lnTo>
                <a:lnTo>
                  <a:pt x="162" y="580"/>
                </a:lnTo>
                <a:lnTo>
                  <a:pt x="159" y="580"/>
                </a:lnTo>
                <a:lnTo>
                  <a:pt x="159" y="577"/>
                </a:lnTo>
                <a:lnTo>
                  <a:pt x="156" y="577"/>
                </a:lnTo>
                <a:lnTo>
                  <a:pt x="156" y="574"/>
                </a:lnTo>
                <a:lnTo>
                  <a:pt x="154" y="574"/>
                </a:lnTo>
                <a:lnTo>
                  <a:pt x="151" y="572"/>
                </a:lnTo>
                <a:lnTo>
                  <a:pt x="146" y="567"/>
                </a:lnTo>
                <a:lnTo>
                  <a:pt x="143" y="564"/>
                </a:lnTo>
                <a:lnTo>
                  <a:pt x="143" y="567"/>
                </a:lnTo>
                <a:lnTo>
                  <a:pt x="143" y="564"/>
                </a:lnTo>
                <a:lnTo>
                  <a:pt x="138" y="559"/>
                </a:lnTo>
                <a:lnTo>
                  <a:pt x="138" y="561"/>
                </a:lnTo>
                <a:lnTo>
                  <a:pt x="138" y="559"/>
                </a:lnTo>
                <a:lnTo>
                  <a:pt x="135" y="559"/>
                </a:lnTo>
                <a:lnTo>
                  <a:pt x="135" y="561"/>
                </a:lnTo>
                <a:lnTo>
                  <a:pt x="130" y="559"/>
                </a:lnTo>
                <a:lnTo>
                  <a:pt x="133" y="556"/>
                </a:lnTo>
                <a:lnTo>
                  <a:pt x="130" y="551"/>
                </a:lnTo>
                <a:lnTo>
                  <a:pt x="117" y="559"/>
                </a:lnTo>
                <a:lnTo>
                  <a:pt x="133" y="574"/>
                </a:lnTo>
                <a:lnTo>
                  <a:pt x="138" y="580"/>
                </a:lnTo>
                <a:lnTo>
                  <a:pt x="143" y="585"/>
                </a:lnTo>
                <a:lnTo>
                  <a:pt x="146" y="587"/>
                </a:lnTo>
                <a:lnTo>
                  <a:pt x="149" y="590"/>
                </a:lnTo>
                <a:lnTo>
                  <a:pt x="146" y="587"/>
                </a:lnTo>
                <a:lnTo>
                  <a:pt x="146" y="590"/>
                </a:lnTo>
                <a:lnTo>
                  <a:pt x="138" y="582"/>
                </a:lnTo>
                <a:lnTo>
                  <a:pt x="128" y="574"/>
                </a:lnTo>
                <a:lnTo>
                  <a:pt x="112" y="559"/>
                </a:lnTo>
                <a:lnTo>
                  <a:pt x="115" y="556"/>
                </a:lnTo>
                <a:lnTo>
                  <a:pt x="112" y="556"/>
                </a:lnTo>
                <a:lnTo>
                  <a:pt x="115" y="556"/>
                </a:lnTo>
                <a:lnTo>
                  <a:pt x="128" y="551"/>
                </a:lnTo>
                <a:lnTo>
                  <a:pt x="125" y="548"/>
                </a:lnTo>
                <a:lnTo>
                  <a:pt x="125" y="551"/>
                </a:lnTo>
                <a:lnTo>
                  <a:pt x="122" y="548"/>
                </a:lnTo>
                <a:lnTo>
                  <a:pt x="125" y="548"/>
                </a:lnTo>
                <a:lnTo>
                  <a:pt x="122" y="546"/>
                </a:lnTo>
                <a:lnTo>
                  <a:pt x="122" y="543"/>
                </a:lnTo>
                <a:lnTo>
                  <a:pt x="117" y="540"/>
                </a:lnTo>
                <a:lnTo>
                  <a:pt x="117" y="538"/>
                </a:lnTo>
                <a:lnTo>
                  <a:pt x="115" y="538"/>
                </a:lnTo>
                <a:lnTo>
                  <a:pt x="115" y="535"/>
                </a:lnTo>
                <a:lnTo>
                  <a:pt x="112" y="535"/>
                </a:lnTo>
                <a:lnTo>
                  <a:pt x="112" y="533"/>
                </a:lnTo>
                <a:lnTo>
                  <a:pt x="112" y="530"/>
                </a:lnTo>
                <a:lnTo>
                  <a:pt x="112" y="527"/>
                </a:lnTo>
                <a:lnTo>
                  <a:pt x="112" y="525"/>
                </a:lnTo>
                <a:lnTo>
                  <a:pt x="115" y="525"/>
                </a:lnTo>
                <a:lnTo>
                  <a:pt x="115" y="522"/>
                </a:lnTo>
                <a:lnTo>
                  <a:pt x="120" y="514"/>
                </a:lnTo>
                <a:lnTo>
                  <a:pt x="120" y="517"/>
                </a:lnTo>
                <a:lnTo>
                  <a:pt x="125" y="509"/>
                </a:lnTo>
                <a:lnTo>
                  <a:pt x="125" y="506"/>
                </a:lnTo>
                <a:lnTo>
                  <a:pt x="128" y="506"/>
                </a:lnTo>
                <a:lnTo>
                  <a:pt x="128" y="504"/>
                </a:lnTo>
                <a:lnTo>
                  <a:pt x="125" y="504"/>
                </a:lnTo>
                <a:lnTo>
                  <a:pt x="125" y="501"/>
                </a:lnTo>
                <a:lnTo>
                  <a:pt x="128" y="501"/>
                </a:lnTo>
                <a:lnTo>
                  <a:pt x="128" y="504"/>
                </a:lnTo>
                <a:lnTo>
                  <a:pt x="128" y="501"/>
                </a:lnTo>
                <a:lnTo>
                  <a:pt x="128" y="504"/>
                </a:lnTo>
                <a:lnTo>
                  <a:pt x="128" y="501"/>
                </a:lnTo>
                <a:lnTo>
                  <a:pt x="130" y="501"/>
                </a:lnTo>
                <a:lnTo>
                  <a:pt x="130" y="499"/>
                </a:lnTo>
                <a:lnTo>
                  <a:pt x="133" y="499"/>
                </a:lnTo>
                <a:lnTo>
                  <a:pt x="133" y="501"/>
                </a:lnTo>
                <a:lnTo>
                  <a:pt x="133" y="499"/>
                </a:lnTo>
                <a:lnTo>
                  <a:pt x="135" y="499"/>
                </a:lnTo>
                <a:lnTo>
                  <a:pt x="135" y="501"/>
                </a:lnTo>
                <a:lnTo>
                  <a:pt x="138" y="501"/>
                </a:lnTo>
                <a:lnTo>
                  <a:pt x="138" y="504"/>
                </a:lnTo>
                <a:lnTo>
                  <a:pt x="141" y="504"/>
                </a:lnTo>
                <a:lnTo>
                  <a:pt x="143" y="504"/>
                </a:lnTo>
                <a:lnTo>
                  <a:pt x="143" y="501"/>
                </a:lnTo>
                <a:lnTo>
                  <a:pt x="146" y="501"/>
                </a:lnTo>
                <a:lnTo>
                  <a:pt x="146" y="499"/>
                </a:lnTo>
                <a:lnTo>
                  <a:pt x="149" y="499"/>
                </a:lnTo>
                <a:lnTo>
                  <a:pt x="149" y="496"/>
                </a:lnTo>
                <a:lnTo>
                  <a:pt x="151" y="496"/>
                </a:lnTo>
                <a:lnTo>
                  <a:pt x="151" y="493"/>
                </a:lnTo>
                <a:lnTo>
                  <a:pt x="151" y="491"/>
                </a:lnTo>
                <a:lnTo>
                  <a:pt x="154" y="491"/>
                </a:lnTo>
                <a:lnTo>
                  <a:pt x="154" y="488"/>
                </a:lnTo>
                <a:lnTo>
                  <a:pt x="154" y="486"/>
                </a:lnTo>
                <a:lnTo>
                  <a:pt x="156" y="486"/>
                </a:lnTo>
                <a:lnTo>
                  <a:pt x="156" y="483"/>
                </a:lnTo>
                <a:lnTo>
                  <a:pt x="156" y="480"/>
                </a:lnTo>
                <a:lnTo>
                  <a:pt x="156" y="478"/>
                </a:lnTo>
                <a:lnTo>
                  <a:pt x="156" y="475"/>
                </a:lnTo>
                <a:lnTo>
                  <a:pt x="156" y="473"/>
                </a:lnTo>
                <a:lnTo>
                  <a:pt x="159" y="473"/>
                </a:lnTo>
                <a:lnTo>
                  <a:pt x="159" y="470"/>
                </a:lnTo>
                <a:lnTo>
                  <a:pt x="159" y="467"/>
                </a:lnTo>
                <a:lnTo>
                  <a:pt x="159" y="465"/>
                </a:lnTo>
                <a:lnTo>
                  <a:pt x="159" y="462"/>
                </a:lnTo>
                <a:lnTo>
                  <a:pt x="159" y="459"/>
                </a:lnTo>
                <a:lnTo>
                  <a:pt x="159" y="462"/>
                </a:lnTo>
                <a:lnTo>
                  <a:pt x="159" y="459"/>
                </a:lnTo>
                <a:lnTo>
                  <a:pt x="159" y="457"/>
                </a:lnTo>
                <a:lnTo>
                  <a:pt x="162" y="457"/>
                </a:lnTo>
                <a:lnTo>
                  <a:pt x="162" y="454"/>
                </a:lnTo>
                <a:lnTo>
                  <a:pt x="162" y="452"/>
                </a:lnTo>
                <a:lnTo>
                  <a:pt x="162" y="449"/>
                </a:lnTo>
                <a:lnTo>
                  <a:pt x="162" y="446"/>
                </a:lnTo>
                <a:lnTo>
                  <a:pt x="164" y="446"/>
                </a:lnTo>
                <a:lnTo>
                  <a:pt x="164" y="444"/>
                </a:lnTo>
                <a:lnTo>
                  <a:pt x="164" y="441"/>
                </a:lnTo>
                <a:lnTo>
                  <a:pt x="164" y="439"/>
                </a:lnTo>
                <a:lnTo>
                  <a:pt x="164" y="436"/>
                </a:lnTo>
                <a:lnTo>
                  <a:pt x="164" y="433"/>
                </a:lnTo>
                <a:lnTo>
                  <a:pt x="162" y="433"/>
                </a:lnTo>
                <a:lnTo>
                  <a:pt x="162" y="431"/>
                </a:lnTo>
                <a:lnTo>
                  <a:pt x="162" y="428"/>
                </a:lnTo>
                <a:lnTo>
                  <a:pt x="162" y="425"/>
                </a:lnTo>
                <a:lnTo>
                  <a:pt x="162" y="423"/>
                </a:lnTo>
                <a:lnTo>
                  <a:pt x="162" y="420"/>
                </a:lnTo>
                <a:lnTo>
                  <a:pt x="159" y="420"/>
                </a:lnTo>
                <a:lnTo>
                  <a:pt x="159" y="418"/>
                </a:lnTo>
                <a:lnTo>
                  <a:pt x="159" y="415"/>
                </a:lnTo>
                <a:lnTo>
                  <a:pt x="159" y="412"/>
                </a:lnTo>
                <a:lnTo>
                  <a:pt x="156" y="412"/>
                </a:lnTo>
                <a:lnTo>
                  <a:pt x="156" y="410"/>
                </a:lnTo>
                <a:lnTo>
                  <a:pt x="156" y="407"/>
                </a:lnTo>
                <a:lnTo>
                  <a:pt x="154" y="407"/>
                </a:lnTo>
                <a:lnTo>
                  <a:pt x="154" y="405"/>
                </a:lnTo>
                <a:lnTo>
                  <a:pt x="154" y="402"/>
                </a:lnTo>
                <a:lnTo>
                  <a:pt x="151" y="402"/>
                </a:lnTo>
                <a:lnTo>
                  <a:pt x="151" y="399"/>
                </a:lnTo>
                <a:lnTo>
                  <a:pt x="149" y="399"/>
                </a:lnTo>
                <a:lnTo>
                  <a:pt x="149" y="397"/>
                </a:lnTo>
                <a:lnTo>
                  <a:pt x="146" y="397"/>
                </a:lnTo>
                <a:lnTo>
                  <a:pt x="146" y="394"/>
                </a:lnTo>
                <a:lnTo>
                  <a:pt x="143" y="394"/>
                </a:lnTo>
                <a:lnTo>
                  <a:pt x="143" y="392"/>
                </a:lnTo>
                <a:lnTo>
                  <a:pt x="141" y="392"/>
                </a:lnTo>
                <a:lnTo>
                  <a:pt x="141" y="389"/>
                </a:lnTo>
                <a:lnTo>
                  <a:pt x="143" y="389"/>
                </a:lnTo>
                <a:lnTo>
                  <a:pt x="143" y="386"/>
                </a:lnTo>
                <a:lnTo>
                  <a:pt x="141" y="386"/>
                </a:lnTo>
                <a:lnTo>
                  <a:pt x="141" y="389"/>
                </a:lnTo>
                <a:lnTo>
                  <a:pt x="138" y="389"/>
                </a:lnTo>
                <a:lnTo>
                  <a:pt x="135" y="389"/>
                </a:lnTo>
                <a:lnTo>
                  <a:pt x="135" y="392"/>
                </a:lnTo>
                <a:lnTo>
                  <a:pt x="133" y="392"/>
                </a:lnTo>
                <a:lnTo>
                  <a:pt x="133" y="389"/>
                </a:lnTo>
                <a:lnTo>
                  <a:pt x="135" y="389"/>
                </a:lnTo>
                <a:lnTo>
                  <a:pt x="133" y="389"/>
                </a:lnTo>
                <a:lnTo>
                  <a:pt x="133" y="386"/>
                </a:lnTo>
                <a:lnTo>
                  <a:pt x="130" y="386"/>
                </a:lnTo>
                <a:lnTo>
                  <a:pt x="130" y="384"/>
                </a:lnTo>
                <a:lnTo>
                  <a:pt x="128" y="384"/>
                </a:lnTo>
                <a:lnTo>
                  <a:pt x="128" y="381"/>
                </a:lnTo>
                <a:lnTo>
                  <a:pt x="125" y="381"/>
                </a:lnTo>
                <a:lnTo>
                  <a:pt x="128" y="381"/>
                </a:lnTo>
                <a:lnTo>
                  <a:pt x="125" y="381"/>
                </a:lnTo>
                <a:lnTo>
                  <a:pt x="125" y="378"/>
                </a:lnTo>
                <a:lnTo>
                  <a:pt x="122" y="378"/>
                </a:lnTo>
                <a:lnTo>
                  <a:pt x="120" y="378"/>
                </a:lnTo>
                <a:lnTo>
                  <a:pt x="117" y="378"/>
                </a:lnTo>
                <a:lnTo>
                  <a:pt x="115" y="378"/>
                </a:lnTo>
                <a:lnTo>
                  <a:pt x="115" y="376"/>
                </a:lnTo>
                <a:lnTo>
                  <a:pt x="115" y="378"/>
                </a:lnTo>
                <a:lnTo>
                  <a:pt x="115" y="376"/>
                </a:lnTo>
                <a:lnTo>
                  <a:pt x="115" y="373"/>
                </a:lnTo>
                <a:lnTo>
                  <a:pt x="112" y="373"/>
                </a:lnTo>
                <a:lnTo>
                  <a:pt x="112" y="371"/>
                </a:lnTo>
                <a:lnTo>
                  <a:pt x="112" y="368"/>
                </a:lnTo>
                <a:lnTo>
                  <a:pt x="112" y="365"/>
                </a:lnTo>
                <a:lnTo>
                  <a:pt x="112" y="363"/>
                </a:lnTo>
                <a:lnTo>
                  <a:pt x="109" y="363"/>
                </a:lnTo>
                <a:lnTo>
                  <a:pt x="112" y="363"/>
                </a:lnTo>
                <a:lnTo>
                  <a:pt x="112" y="360"/>
                </a:lnTo>
                <a:lnTo>
                  <a:pt x="109" y="360"/>
                </a:lnTo>
                <a:lnTo>
                  <a:pt x="109" y="358"/>
                </a:lnTo>
                <a:lnTo>
                  <a:pt x="109" y="355"/>
                </a:lnTo>
                <a:lnTo>
                  <a:pt x="109" y="352"/>
                </a:lnTo>
                <a:lnTo>
                  <a:pt x="107" y="352"/>
                </a:lnTo>
                <a:lnTo>
                  <a:pt x="107" y="350"/>
                </a:lnTo>
                <a:lnTo>
                  <a:pt x="104" y="350"/>
                </a:lnTo>
                <a:lnTo>
                  <a:pt x="104" y="347"/>
                </a:lnTo>
                <a:lnTo>
                  <a:pt x="104" y="350"/>
                </a:lnTo>
                <a:lnTo>
                  <a:pt x="104" y="347"/>
                </a:lnTo>
                <a:lnTo>
                  <a:pt x="102" y="347"/>
                </a:lnTo>
                <a:lnTo>
                  <a:pt x="104" y="347"/>
                </a:lnTo>
                <a:lnTo>
                  <a:pt x="102" y="347"/>
                </a:lnTo>
                <a:lnTo>
                  <a:pt x="99" y="347"/>
                </a:lnTo>
                <a:lnTo>
                  <a:pt x="99" y="345"/>
                </a:lnTo>
                <a:lnTo>
                  <a:pt x="102" y="345"/>
                </a:lnTo>
                <a:lnTo>
                  <a:pt x="102" y="342"/>
                </a:lnTo>
                <a:lnTo>
                  <a:pt x="104" y="342"/>
                </a:lnTo>
                <a:lnTo>
                  <a:pt x="102" y="342"/>
                </a:lnTo>
                <a:lnTo>
                  <a:pt x="102" y="339"/>
                </a:lnTo>
                <a:lnTo>
                  <a:pt x="104" y="339"/>
                </a:lnTo>
                <a:lnTo>
                  <a:pt x="107" y="339"/>
                </a:lnTo>
                <a:lnTo>
                  <a:pt x="107" y="337"/>
                </a:lnTo>
                <a:lnTo>
                  <a:pt x="109" y="337"/>
                </a:lnTo>
                <a:lnTo>
                  <a:pt x="112" y="337"/>
                </a:lnTo>
                <a:lnTo>
                  <a:pt x="115" y="337"/>
                </a:lnTo>
                <a:lnTo>
                  <a:pt x="115" y="334"/>
                </a:lnTo>
                <a:lnTo>
                  <a:pt x="115" y="331"/>
                </a:lnTo>
                <a:lnTo>
                  <a:pt x="117" y="331"/>
                </a:lnTo>
                <a:lnTo>
                  <a:pt x="117" y="329"/>
                </a:lnTo>
                <a:lnTo>
                  <a:pt x="117" y="326"/>
                </a:lnTo>
                <a:lnTo>
                  <a:pt x="117" y="324"/>
                </a:lnTo>
                <a:lnTo>
                  <a:pt x="115" y="324"/>
                </a:lnTo>
                <a:lnTo>
                  <a:pt x="115" y="321"/>
                </a:lnTo>
                <a:lnTo>
                  <a:pt x="115" y="318"/>
                </a:lnTo>
                <a:lnTo>
                  <a:pt x="115" y="316"/>
                </a:lnTo>
                <a:lnTo>
                  <a:pt x="115" y="313"/>
                </a:lnTo>
                <a:lnTo>
                  <a:pt x="115" y="311"/>
                </a:lnTo>
                <a:lnTo>
                  <a:pt x="115" y="308"/>
                </a:lnTo>
                <a:lnTo>
                  <a:pt x="115" y="311"/>
                </a:lnTo>
                <a:lnTo>
                  <a:pt x="112" y="311"/>
                </a:lnTo>
                <a:lnTo>
                  <a:pt x="112" y="308"/>
                </a:lnTo>
                <a:lnTo>
                  <a:pt x="112" y="305"/>
                </a:lnTo>
                <a:lnTo>
                  <a:pt x="109" y="305"/>
                </a:lnTo>
                <a:lnTo>
                  <a:pt x="109" y="303"/>
                </a:lnTo>
                <a:lnTo>
                  <a:pt x="109" y="300"/>
                </a:lnTo>
                <a:lnTo>
                  <a:pt x="107" y="297"/>
                </a:lnTo>
                <a:lnTo>
                  <a:pt x="107" y="295"/>
                </a:lnTo>
                <a:lnTo>
                  <a:pt x="104" y="295"/>
                </a:lnTo>
                <a:lnTo>
                  <a:pt x="104" y="292"/>
                </a:lnTo>
                <a:lnTo>
                  <a:pt x="102" y="292"/>
                </a:lnTo>
                <a:lnTo>
                  <a:pt x="102" y="290"/>
                </a:lnTo>
                <a:lnTo>
                  <a:pt x="99" y="290"/>
                </a:lnTo>
                <a:lnTo>
                  <a:pt x="99" y="287"/>
                </a:lnTo>
                <a:lnTo>
                  <a:pt x="96" y="284"/>
                </a:lnTo>
                <a:lnTo>
                  <a:pt x="96" y="282"/>
                </a:lnTo>
                <a:lnTo>
                  <a:pt x="94" y="282"/>
                </a:lnTo>
                <a:lnTo>
                  <a:pt x="94" y="279"/>
                </a:lnTo>
                <a:lnTo>
                  <a:pt x="91" y="279"/>
                </a:lnTo>
                <a:lnTo>
                  <a:pt x="88" y="279"/>
                </a:lnTo>
                <a:lnTo>
                  <a:pt x="88" y="282"/>
                </a:lnTo>
                <a:lnTo>
                  <a:pt x="83" y="287"/>
                </a:lnTo>
                <a:lnTo>
                  <a:pt x="73" y="277"/>
                </a:lnTo>
                <a:lnTo>
                  <a:pt x="65" y="269"/>
                </a:lnTo>
                <a:lnTo>
                  <a:pt x="62" y="269"/>
                </a:lnTo>
                <a:lnTo>
                  <a:pt x="60" y="269"/>
                </a:lnTo>
                <a:lnTo>
                  <a:pt x="60" y="271"/>
                </a:lnTo>
                <a:lnTo>
                  <a:pt x="57" y="271"/>
                </a:lnTo>
                <a:lnTo>
                  <a:pt x="55" y="271"/>
                </a:lnTo>
                <a:lnTo>
                  <a:pt x="55" y="274"/>
                </a:lnTo>
                <a:lnTo>
                  <a:pt x="52" y="274"/>
                </a:lnTo>
                <a:lnTo>
                  <a:pt x="52" y="277"/>
                </a:lnTo>
                <a:lnTo>
                  <a:pt x="49" y="277"/>
                </a:lnTo>
                <a:lnTo>
                  <a:pt x="49" y="274"/>
                </a:lnTo>
                <a:lnTo>
                  <a:pt x="47" y="274"/>
                </a:lnTo>
                <a:lnTo>
                  <a:pt x="47" y="271"/>
                </a:lnTo>
                <a:lnTo>
                  <a:pt x="47" y="274"/>
                </a:lnTo>
                <a:lnTo>
                  <a:pt x="44" y="274"/>
                </a:lnTo>
                <a:lnTo>
                  <a:pt x="47" y="274"/>
                </a:lnTo>
                <a:lnTo>
                  <a:pt x="44" y="274"/>
                </a:lnTo>
                <a:lnTo>
                  <a:pt x="44" y="271"/>
                </a:lnTo>
                <a:lnTo>
                  <a:pt x="42" y="271"/>
                </a:lnTo>
                <a:lnTo>
                  <a:pt x="44" y="271"/>
                </a:lnTo>
                <a:lnTo>
                  <a:pt x="42" y="271"/>
                </a:lnTo>
                <a:lnTo>
                  <a:pt x="39" y="271"/>
                </a:lnTo>
                <a:lnTo>
                  <a:pt x="39" y="269"/>
                </a:lnTo>
                <a:lnTo>
                  <a:pt x="36" y="269"/>
                </a:lnTo>
                <a:lnTo>
                  <a:pt x="34" y="269"/>
                </a:lnTo>
                <a:lnTo>
                  <a:pt x="34" y="271"/>
                </a:lnTo>
                <a:lnTo>
                  <a:pt x="34" y="269"/>
                </a:lnTo>
                <a:lnTo>
                  <a:pt x="31" y="269"/>
                </a:lnTo>
                <a:lnTo>
                  <a:pt x="28" y="269"/>
                </a:lnTo>
                <a:lnTo>
                  <a:pt x="28" y="266"/>
                </a:lnTo>
                <a:lnTo>
                  <a:pt x="26" y="266"/>
                </a:lnTo>
                <a:lnTo>
                  <a:pt x="23" y="266"/>
                </a:lnTo>
                <a:lnTo>
                  <a:pt x="21" y="266"/>
                </a:lnTo>
                <a:lnTo>
                  <a:pt x="21" y="264"/>
                </a:lnTo>
                <a:lnTo>
                  <a:pt x="18" y="264"/>
                </a:lnTo>
                <a:lnTo>
                  <a:pt x="18" y="261"/>
                </a:lnTo>
                <a:lnTo>
                  <a:pt x="15" y="261"/>
                </a:lnTo>
                <a:lnTo>
                  <a:pt x="15" y="264"/>
                </a:lnTo>
                <a:lnTo>
                  <a:pt x="15" y="261"/>
                </a:lnTo>
                <a:lnTo>
                  <a:pt x="13" y="261"/>
                </a:lnTo>
                <a:lnTo>
                  <a:pt x="10" y="261"/>
                </a:lnTo>
                <a:lnTo>
                  <a:pt x="8" y="261"/>
                </a:lnTo>
                <a:lnTo>
                  <a:pt x="5" y="261"/>
                </a:lnTo>
                <a:lnTo>
                  <a:pt x="5" y="258"/>
                </a:lnTo>
                <a:lnTo>
                  <a:pt x="2" y="258"/>
                </a:lnTo>
                <a:lnTo>
                  <a:pt x="5" y="258"/>
                </a:lnTo>
                <a:lnTo>
                  <a:pt x="2" y="258"/>
                </a:lnTo>
                <a:lnTo>
                  <a:pt x="2" y="256"/>
                </a:lnTo>
                <a:lnTo>
                  <a:pt x="2" y="258"/>
                </a:lnTo>
                <a:lnTo>
                  <a:pt x="0" y="256"/>
                </a:lnTo>
                <a:lnTo>
                  <a:pt x="0" y="258"/>
                </a:lnTo>
                <a:lnTo>
                  <a:pt x="0" y="256"/>
                </a:lnTo>
                <a:lnTo>
                  <a:pt x="0" y="253"/>
                </a:lnTo>
                <a:lnTo>
                  <a:pt x="0" y="250"/>
                </a:lnTo>
                <a:lnTo>
                  <a:pt x="0" y="248"/>
                </a:lnTo>
                <a:lnTo>
                  <a:pt x="0" y="250"/>
                </a:lnTo>
                <a:lnTo>
                  <a:pt x="0" y="248"/>
                </a:lnTo>
                <a:lnTo>
                  <a:pt x="2" y="248"/>
                </a:lnTo>
                <a:lnTo>
                  <a:pt x="5" y="248"/>
                </a:lnTo>
                <a:lnTo>
                  <a:pt x="5" y="245"/>
                </a:lnTo>
                <a:lnTo>
                  <a:pt x="8" y="245"/>
                </a:lnTo>
                <a:lnTo>
                  <a:pt x="8" y="243"/>
                </a:lnTo>
                <a:lnTo>
                  <a:pt x="8" y="240"/>
                </a:lnTo>
                <a:lnTo>
                  <a:pt x="10" y="240"/>
                </a:lnTo>
                <a:lnTo>
                  <a:pt x="10" y="237"/>
                </a:lnTo>
                <a:lnTo>
                  <a:pt x="13" y="237"/>
                </a:lnTo>
                <a:lnTo>
                  <a:pt x="13" y="235"/>
                </a:lnTo>
                <a:lnTo>
                  <a:pt x="13" y="232"/>
                </a:lnTo>
                <a:lnTo>
                  <a:pt x="13" y="235"/>
                </a:lnTo>
                <a:lnTo>
                  <a:pt x="13" y="232"/>
                </a:lnTo>
                <a:lnTo>
                  <a:pt x="15" y="232"/>
                </a:lnTo>
                <a:lnTo>
                  <a:pt x="13" y="232"/>
                </a:lnTo>
                <a:lnTo>
                  <a:pt x="15" y="232"/>
                </a:lnTo>
                <a:lnTo>
                  <a:pt x="15" y="230"/>
                </a:lnTo>
                <a:lnTo>
                  <a:pt x="15" y="227"/>
                </a:lnTo>
                <a:lnTo>
                  <a:pt x="18" y="227"/>
                </a:lnTo>
                <a:lnTo>
                  <a:pt x="18" y="224"/>
                </a:lnTo>
                <a:lnTo>
                  <a:pt x="21" y="224"/>
                </a:lnTo>
                <a:lnTo>
                  <a:pt x="21" y="222"/>
                </a:lnTo>
                <a:lnTo>
                  <a:pt x="21" y="219"/>
                </a:lnTo>
                <a:lnTo>
                  <a:pt x="21" y="217"/>
                </a:lnTo>
                <a:lnTo>
                  <a:pt x="23" y="217"/>
                </a:lnTo>
                <a:lnTo>
                  <a:pt x="26" y="217"/>
                </a:lnTo>
                <a:lnTo>
                  <a:pt x="28" y="217"/>
                </a:lnTo>
                <a:lnTo>
                  <a:pt x="31" y="214"/>
                </a:lnTo>
                <a:lnTo>
                  <a:pt x="34" y="209"/>
                </a:lnTo>
                <a:lnTo>
                  <a:pt x="36" y="206"/>
                </a:lnTo>
                <a:lnTo>
                  <a:pt x="42" y="203"/>
                </a:lnTo>
                <a:lnTo>
                  <a:pt x="42" y="201"/>
                </a:lnTo>
                <a:lnTo>
                  <a:pt x="44" y="201"/>
                </a:lnTo>
                <a:lnTo>
                  <a:pt x="44" y="198"/>
                </a:lnTo>
                <a:lnTo>
                  <a:pt x="47" y="196"/>
                </a:lnTo>
                <a:lnTo>
                  <a:pt x="49" y="193"/>
                </a:lnTo>
                <a:lnTo>
                  <a:pt x="52" y="190"/>
                </a:lnTo>
                <a:lnTo>
                  <a:pt x="55" y="190"/>
                </a:lnTo>
                <a:lnTo>
                  <a:pt x="55" y="188"/>
                </a:lnTo>
                <a:lnTo>
                  <a:pt x="57" y="188"/>
                </a:lnTo>
                <a:lnTo>
                  <a:pt x="60" y="185"/>
                </a:lnTo>
                <a:lnTo>
                  <a:pt x="57" y="185"/>
                </a:lnTo>
                <a:lnTo>
                  <a:pt x="60" y="185"/>
                </a:lnTo>
                <a:lnTo>
                  <a:pt x="62" y="183"/>
                </a:lnTo>
                <a:lnTo>
                  <a:pt x="62" y="180"/>
                </a:lnTo>
                <a:lnTo>
                  <a:pt x="65" y="177"/>
                </a:lnTo>
                <a:lnTo>
                  <a:pt x="68" y="175"/>
                </a:lnTo>
                <a:lnTo>
                  <a:pt x="75" y="164"/>
                </a:lnTo>
                <a:lnTo>
                  <a:pt x="78" y="164"/>
                </a:lnTo>
                <a:lnTo>
                  <a:pt x="81" y="164"/>
                </a:lnTo>
                <a:lnTo>
                  <a:pt x="81" y="162"/>
                </a:lnTo>
                <a:lnTo>
                  <a:pt x="83" y="159"/>
                </a:lnTo>
                <a:lnTo>
                  <a:pt x="88" y="154"/>
                </a:lnTo>
                <a:lnTo>
                  <a:pt x="94" y="149"/>
                </a:lnTo>
                <a:lnTo>
                  <a:pt x="99" y="143"/>
                </a:lnTo>
                <a:lnTo>
                  <a:pt x="99" y="141"/>
                </a:lnTo>
                <a:lnTo>
                  <a:pt x="102" y="141"/>
                </a:lnTo>
                <a:lnTo>
                  <a:pt x="104" y="141"/>
                </a:lnTo>
                <a:lnTo>
                  <a:pt x="104" y="138"/>
                </a:lnTo>
                <a:lnTo>
                  <a:pt x="104" y="136"/>
                </a:lnTo>
                <a:lnTo>
                  <a:pt x="104" y="133"/>
                </a:lnTo>
                <a:lnTo>
                  <a:pt x="104" y="128"/>
                </a:lnTo>
                <a:lnTo>
                  <a:pt x="104" y="122"/>
                </a:lnTo>
                <a:lnTo>
                  <a:pt x="104" y="120"/>
                </a:lnTo>
                <a:lnTo>
                  <a:pt x="107" y="120"/>
                </a:lnTo>
                <a:lnTo>
                  <a:pt x="107" y="117"/>
                </a:lnTo>
                <a:lnTo>
                  <a:pt x="109" y="117"/>
                </a:lnTo>
                <a:lnTo>
                  <a:pt x="112" y="117"/>
                </a:lnTo>
                <a:lnTo>
                  <a:pt x="112" y="115"/>
                </a:lnTo>
                <a:lnTo>
                  <a:pt x="115" y="115"/>
                </a:lnTo>
                <a:lnTo>
                  <a:pt x="117" y="115"/>
                </a:lnTo>
                <a:lnTo>
                  <a:pt x="120" y="112"/>
                </a:lnTo>
                <a:lnTo>
                  <a:pt x="122" y="112"/>
                </a:lnTo>
                <a:lnTo>
                  <a:pt x="125" y="112"/>
                </a:lnTo>
                <a:lnTo>
                  <a:pt x="133" y="109"/>
                </a:lnTo>
                <a:lnTo>
                  <a:pt x="135" y="109"/>
                </a:lnTo>
                <a:lnTo>
                  <a:pt x="138" y="109"/>
                </a:lnTo>
                <a:lnTo>
                  <a:pt x="141" y="107"/>
                </a:lnTo>
                <a:lnTo>
                  <a:pt x="146" y="107"/>
                </a:lnTo>
                <a:lnTo>
                  <a:pt x="149" y="107"/>
                </a:lnTo>
                <a:lnTo>
                  <a:pt x="151" y="104"/>
                </a:lnTo>
                <a:lnTo>
                  <a:pt x="154" y="104"/>
                </a:lnTo>
                <a:lnTo>
                  <a:pt x="156" y="104"/>
                </a:lnTo>
                <a:lnTo>
                  <a:pt x="156" y="102"/>
                </a:lnTo>
                <a:lnTo>
                  <a:pt x="159" y="102"/>
                </a:lnTo>
                <a:lnTo>
                  <a:pt x="162" y="102"/>
                </a:lnTo>
                <a:lnTo>
                  <a:pt x="162" y="99"/>
                </a:lnTo>
                <a:lnTo>
                  <a:pt x="164" y="99"/>
                </a:lnTo>
                <a:lnTo>
                  <a:pt x="167" y="99"/>
                </a:lnTo>
                <a:lnTo>
                  <a:pt x="169" y="99"/>
                </a:lnTo>
                <a:lnTo>
                  <a:pt x="169" y="96"/>
                </a:lnTo>
                <a:lnTo>
                  <a:pt x="172" y="96"/>
                </a:lnTo>
                <a:lnTo>
                  <a:pt x="175" y="96"/>
                </a:lnTo>
                <a:lnTo>
                  <a:pt x="177" y="96"/>
                </a:lnTo>
                <a:lnTo>
                  <a:pt x="177" y="94"/>
                </a:lnTo>
                <a:lnTo>
                  <a:pt x="180" y="94"/>
                </a:lnTo>
                <a:lnTo>
                  <a:pt x="182" y="94"/>
                </a:lnTo>
                <a:lnTo>
                  <a:pt x="185" y="94"/>
                </a:lnTo>
                <a:lnTo>
                  <a:pt x="188" y="94"/>
                </a:lnTo>
                <a:lnTo>
                  <a:pt x="190" y="94"/>
                </a:lnTo>
                <a:lnTo>
                  <a:pt x="193" y="94"/>
                </a:lnTo>
                <a:lnTo>
                  <a:pt x="196" y="94"/>
                </a:lnTo>
                <a:lnTo>
                  <a:pt x="198" y="94"/>
                </a:lnTo>
                <a:lnTo>
                  <a:pt x="201" y="94"/>
                </a:lnTo>
                <a:lnTo>
                  <a:pt x="203" y="94"/>
                </a:lnTo>
                <a:lnTo>
                  <a:pt x="206" y="94"/>
                </a:lnTo>
                <a:lnTo>
                  <a:pt x="209" y="94"/>
                </a:lnTo>
                <a:lnTo>
                  <a:pt x="211" y="96"/>
                </a:lnTo>
                <a:lnTo>
                  <a:pt x="214" y="96"/>
                </a:lnTo>
                <a:lnTo>
                  <a:pt x="216" y="96"/>
                </a:lnTo>
                <a:lnTo>
                  <a:pt x="219" y="96"/>
                </a:lnTo>
                <a:lnTo>
                  <a:pt x="219" y="99"/>
                </a:lnTo>
                <a:lnTo>
                  <a:pt x="222" y="99"/>
                </a:lnTo>
                <a:lnTo>
                  <a:pt x="222" y="102"/>
                </a:lnTo>
                <a:lnTo>
                  <a:pt x="224" y="102"/>
                </a:lnTo>
                <a:lnTo>
                  <a:pt x="224" y="104"/>
                </a:lnTo>
                <a:lnTo>
                  <a:pt x="224" y="107"/>
                </a:lnTo>
                <a:lnTo>
                  <a:pt x="224" y="109"/>
                </a:lnTo>
                <a:lnTo>
                  <a:pt x="224" y="112"/>
                </a:lnTo>
                <a:lnTo>
                  <a:pt x="224" y="115"/>
                </a:lnTo>
                <a:lnTo>
                  <a:pt x="224" y="117"/>
                </a:lnTo>
                <a:lnTo>
                  <a:pt x="224" y="120"/>
                </a:lnTo>
                <a:lnTo>
                  <a:pt x="222" y="120"/>
                </a:lnTo>
                <a:lnTo>
                  <a:pt x="222" y="122"/>
                </a:lnTo>
                <a:lnTo>
                  <a:pt x="219" y="122"/>
                </a:lnTo>
                <a:lnTo>
                  <a:pt x="219" y="125"/>
                </a:lnTo>
                <a:lnTo>
                  <a:pt x="216" y="125"/>
                </a:lnTo>
                <a:lnTo>
                  <a:pt x="214" y="125"/>
                </a:lnTo>
                <a:lnTo>
                  <a:pt x="211" y="125"/>
                </a:lnTo>
                <a:lnTo>
                  <a:pt x="211" y="122"/>
                </a:lnTo>
                <a:lnTo>
                  <a:pt x="209" y="122"/>
                </a:lnTo>
                <a:lnTo>
                  <a:pt x="206" y="122"/>
                </a:lnTo>
                <a:lnTo>
                  <a:pt x="206" y="125"/>
                </a:lnTo>
                <a:lnTo>
                  <a:pt x="209" y="125"/>
                </a:lnTo>
                <a:lnTo>
                  <a:pt x="211" y="125"/>
                </a:lnTo>
                <a:lnTo>
                  <a:pt x="214" y="125"/>
                </a:lnTo>
                <a:lnTo>
                  <a:pt x="214" y="128"/>
                </a:lnTo>
                <a:lnTo>
                  <a:pt x="214" y="130"/>
                </a:lnTo>
                <a:lnTo>
                  <a:pt x="216" y="130"/>
                </a:lnTo>
                <a:lnTo>
                  <a:pt x="216" y="128"/>
                </a:lnTo>
                <a:lnTo>
                  <a:pt x="219" y="128"/>
                </a:lnTo>
                <a:lnTo>
                  <a:pt x="219" y="125"/>
                </a:lnTo>
                <a:lnTo>
                  <a:pt x="222" y="125"/>
                </a:lnTo>
                <a:lnTo>
                  <a:pt x="224" y="125"/>
                </a:lnTo>
                <a:lnTo>
                  <a:pt x="224" y="122"/>
                </a:lnTo>
                <a:lnTo>
                  <a:pt x="227" y="122"/>
                </a:lnTo>
                <a:lnTo>
                  <a:pt x="227" y="120"/>
                </a:lnTo>
                <a:lnTo>
                  <a:pt x="227" y="122"/>
                </a:lnTo>
                <a:lnTo>
                  <a:pt x="227" y="120"/>
                </a:lnTo>
                <a:lnTo>
                  <a:pt x="229" y="120"/>
                </a:lnTo>
                <a:lnTo>
                  <a:pt x="229" y="117"/>
                </a:lnTo>
                <a:lnTo>
                  <a:pt x="229" y="115"/>
                </a:lnTo>
                <a:lnTo>
                  <a:pt x="229" y="112"/>
                </a:lnTo>
                <a:lnTo>
                  <a:pt x="229" y="109"/>
                </a:lnTo>
                <a:lnTo>
                  <a:pt x="232" y="109"/>
                </a:lnTo>
                <a:lnTo>
                  <a:pt x="232" y="107"/>
                </a:lnTo>
                <a:lnTo>
                  <a:pt x="232" y="104"/>
                </a:lnTo>
                <a:lnTo>
                  <a:pt x="232" y="102"/>
                </a:lnTo>
                <a:lnTo>
                  <a:pt x="232" y="99"/>
                </a:lnTo>
                <a:lnTo>
                  <a:pt x="232" y="96"/>
                </a:lnTo>
                <a:lnTo>
                  <a:pt x="235" y="96"/>
                </a:lnTo>
                <a:lnTo>
                  <a:pt x="235" y="94"/>
                </a:lnTo>
                <a:lnTo>
                  <a:pt x="235" y="91"/>
                </a:lnTo>
                <a:lnTo>
                  <a:pt x="237" y="91"/>
                </a:lnTo>
                <a:lnTo>
                  <a:pt x="240" y="89"/>
                </a:lnTo>
                <a:lnTo>
                  <a:pt x="258" y="91"/>
                </a:lnTo>
                <a:lnTo>
                  <a:pt x="316" y="102"/>
                </a:lnTo>
                <a:lnTo>
                  <a:pt x="316" y="107"/>
                </a:lnTo>
                <a:lnTo>
                  <a:pt x="318" y="115"/>
                </a:lnTo>
                <a:lnTo>
                  <a:pt x="318" y="120"/>
                </a:lnTo>
                <a:lnTo>
                  <a:pt x="318" y="122"/>
                </a:lnTo>
                <a:lnTo>
                  <a:pt x="318" y="125"/>
                </a:lnTo>
                <a:lnTo>
                  <a:pt x="318" y="128"/>
                </a:lnTo>
                <a:lnTo>
                  <a:pt x="316" y="130"/>
                </a:lnTo>
                <a:lnTo>
                  <a:pt x="321" y="133"/>
                </a:lnTo>
                <a:lnTo>
                  <a:pt x="323" y="133"/>
                </a:lnTo>
                <a:lnTo>
                  <a:pt x="326" y="133"/>
                </a:lnTo>
                <a:lnTo>
                  <a:pt x="326" y="130"/>
                </a:lnTo>
                <a:lnTo>
                  <a:pt x="326" y="128"/>
                </a:lnTo>
                <a:lnTo>
                  <a:pt x="326" y="125"/>
                </a:lnTo>
                <a:lnTo>
                  <a:pt x="326" y="122"/>
                </a:lnTo>
                <a:lnTo>
                  <a:pt x="329" y="122"/>
                </a:lnTo>
                <a:lnTo>
                  <a:pt x="331" y="122"/>
                </a:lnTo>
                <a:lnTo>
                  <a:pt x="334" y="120"/>
                </a:lnTo>
                <a:lnTo>
                  <a:pt x="331" y="115"/>
                </a:lnTo>
                <a:lnTo>
                  <a:pt x="334" y="115"/>
                </a:lnTo>
                <a:lnTo>
                  <a:pt x="334" y="112"/>
                </a:lnTo>
                <a:lnTo>
                  <a:pt x="339" y="109"/>
                </a:lnTo>
                <a:lnTo>
                  <a:pt x="339" y="107"/>
                </a:lnTo>
                <a:lnTo>
                  <a:pt x="342" y="107"/>
                </a:lnTo>
                <a:lnTo>
                  <a:pt x="344" y="107"/>
                </a:lnTo>
                <a:lnTo>
                  <a:pt x="347" y="104"/>
                </a:lnTo>
                <a:lnTo>
                  <a:pt x="347" y="102"/>
                </a:lnTo>
                <a:lnTo>
                  <a:pt x="347" y="99"/>
                </a:lnTo>
                <a:lnTo>
                  <a:pt x="350" y="99"/>
                </a:lnTo>
                <a:lnTo>
                  <a:pt x="352" y="99"/>
                </a:lnTo>
                <a:lnTo>
                  <a:pt x="355" y="99"/>
                </a:lnTo>
                <a:lnTo>
                  <a:pt x="360" y="102"/>
                </a:lnTo>
                <a:lnTo>
                  <a:pt x="363" y="102"/>
                </a:lnTo>
                <a:lnTo>
                  <a:pt x="363" y="99"/>
                </a:lnTo>
                <a:lnTo>
                  <a:pt x="360" y="96"/>
                </a:lnTo>
                <a:lnTo>
                  <a:pt x="360" y="94"/>
                </a:lnTo>
                <a:lnTo>
                  <a:pt x="357" y="91"/>
                </a:lnTo>
                <a:lnTo>
                  <a:pt x="357" y="89"/>
                </a:lnTo>
                <a:lnTo>
                  <a:pt x="360" y="89"/>
                </a:lnTo>
                <a:lnTo>
                  <a:pt x="363" y="89"/>
                </a:lnTo>
                <a:lnTo>
                  <a:pt x="368" y="89"/>
                </a:lnTo>
                <a:lnTo>
                  <a:pt x="370" y="89"/>
                </a:lnTo>
                <a:lnTo>
                  <a:pt x="370" y="86"/>
                </a:lnTo>
                <a:lnTo>
                  <a:pt x="373" y="86"/>
                </a:lnTo>
                <a:lnTo>
                  <a:pt x="373" y="83"/>
                </a:lnTo>
                <a:lnTo>
                  <a:pt x="376" y="83"/>
                </a:lnTo>
                <a:lnTo>
                  <a:pt x="376" y="81"/>
                </a:lnTo>
                <a:lnTo>
                  <a:pt x="376" y="75"/>
                </a:lnTo>
                <a:lnTo>
                  <a:pt x="376" y="73"/>
                </a:lnTo>
                <a:lnTo>
                  <a:pt x="376" y="70"/>
                </a:lnTo>
                <a:lnTo>
                  <a:pt x="378" y="65"/>
                </a:lnTo>
                <a:lnTo>
                  <a:pt x="378" y="62"/>
                </a:lnTo>
                <a:lnTo>
                  <a:pt x="381" y="62"/>
                </a:lnTo>
                <a:lnTo>
                  <a:pt x="381" y="60"/>
                </a:lnTo>
                <a:lnTo>
                  <a:pt x="383" y="60"/>
                </a:lnTo>
                <a:lnTo>
                  <a:pt x="383" y="57"/>
                </a:lnTo>
                <a:lnTo>
                  <a:pt x="383" y="55"/>
                </a:lnTo>
                <a:lnTo>
                  <a:pt x="386" y="52"/>
                </a:lnTo>
                <a:lnTo>
                  <a:pt x="386" y="49"/>
                </a:lnTo>
                <a:lnTo>
                  <a:pt x="389" y="49"/>
                </a:lnTo>
                <a:lnTo>
                  <a:pt x="391" y="49"/>
                </a:lnTo>
                <a:lnTo>
                  <a:pt x="394" y="47"/>
                </a:lnTo>
                <a:lnTo>
                  <a:pt x="394" y="44"/>
                </a:lnTo>
                <a:lnTo>
                  <a:pt x="394" y="42"/>
                </a:lnTo>
                <a:lnTo>
                  <a:pt x="394" y="39"/>
                </a:lnTo>
                <a:lnTo>
                  <a:pt x="394" y="36"/>
                </a:lnTo>
                <a:lnTo>
                  <a:pt x="396" y="36"/>
                </a:lnTo>
                <a:lnTo>
                  <a:pt x="396" y="34"/>
                </a:lnTo>
                <a:lnTo>
                  <a:pt x="394" y="31"/>
                </a:lnTo>
                <a:lnTo>
                  <a:pt x="396" y="28"/>
                </a:lnTo>
                <a:lnTo>
                  <a:pt x="396" y="26"/>
                </a:lnTo>
                <a:lnTo>
                  <a:pt x="412" y="5"/>
                </a:lnTo>
                <a:lnTo>
                  <a:pt x="582" y="0"/>
                </a:lnTo>
              </a:path>
            </a:pathLst>
          </a:custGeom>
          <a:noFill/>
          <a:ln w="4763">
            <a:solidFill>
              <a:srgbClr val="6E6E6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78" name="Freeform 242"/>
          <p:cNvSpPr>
            <a:spLocks/>
          </p:cNvSpPr>
          <p:nvPr/>
        </p:nvSpPr>
        <p:spPr bwMode="auto">
          <a:xfrm>
            <a:off x="4995497" y="2173288"/>
            <a:ext cx="1406769" cy="1347788"/>
          </a:xfrm>
          <a:custGeom>
            <a:avLst/>
            <a:gdLst>
              <a:gd name="T0" fmla="*/ 185 w 960"/>
              <a:gd name="T1" fmla="*/ 813 h 849"/>
              <a:gd name="T2" fmla="*/ 154 w 960"/>
              <a:gd name="T3" fmla="*/ 836 h 849"/>
              <a:gd name="T4" fmla="*/ 120 w 960"/>
              <a:gd name="T5" fmla="*/ 828 h 849"/>
              <a:gd name="T6" fmla="*/ 55 w 960"/>
              <a:gd name="T7" fmla="*/ 847 h 849"/>
              <a:gd name="T8" fmla="*/ 31 w 960"/>
              <a:gd name="T9" fmla="*/ 810 h 849"/>
              <a:gd name="T10" fmla="*/ 5 w 960"/>
              <a:gd name="T11" fmla="*/ 784 h 849"/>
              <a:gd name="T12" fmla="*/ 2 w 960"/>
              <a:gd name="T13" fmla="*/ 732 h 849"/>
              <a:gd name="T14" fmla="*/ 31 w 960"/>
              <a:gd name="T15" fmla="*/ 690 h 849"/>
              <a:gd name="T16" fmla="*/ 34 w 960"/>
              <a:gd name="T17" fmla="*/ 656 h 849"/>
              <a:gd name="T18" fmla="*/ 36 w 960"/>
              <a:gd name="T19" fmla="*/ 622 h 849"/>
              <a:gd name="T20" fmla="*/ 34 w 960"/>
              <a:gd name="T21" fmla="*/ 585 h 849"/>
              <a:gd name="T22" fmla="*/ 63 w 960"/>
              <a:gd name="T23" fmla="*/ 552 h 849"/>
              <a:gd name="T24" fmla="*/ 96 w 960"/>
              <a:gd name="T25" fmla="*/ 512 h 849"/>
              <a:gd name="T26" fmla="*/ 136 w 960"/>
              <a:gd name="T27" fmla="*/ 486 h 849"/>
              <a:gd name="T28" fmla="*/ 170 w 960"/>
              <a:gd name="T29" fmla="*/ 457 h 849"/>
              <a:gd name="T30" fmla="*/ 198 w 960"/>
              <a:gd name="T31" fmla="*/ 416 h 849"/>
              <a:gd name="T32" fmla="*/ 224 w 960"/>
              <a:gd name="T33" fmla="*/ 366 h 849"/>
              <a:gd name="T34" fmla="*/ 224 w 960"/>
              <a:gd name="T35" fmla="*/ 337 h 849"/>
              <a:gd name="T36" fmla="*/ 222 w 960"/>
              <a:gd name="T37" fmla="*/ 301 h 849"/>
              <a:gd name="T38" fmla="*/ 206 w 960"/>
              <a:gd name="T39" fmla="*/ 251 h 849"/>
              <a:gd name="T40" fmla="*/ 373 w 960"/>
              <a:gd name="T41" fmla="*/ 202 h 849"/>
              <a:gd name="T42" fmla="*/ 519 w 960"/>
              <a:gd name="T43" fmla="*/ 128 h 849"/>
              <a:gd name="T44" fmla="*/ 545 w 960"/>
              <a:gd name="T45" fmla="*/ 113 h 849"/>
              <a:gd name="T46" fmla="*/ 624 w 960"/>
              <a:gd name="T47" fmla="*/ 113 h 849"/>
              <a:gd name="T48" fmla="*/ 621 w 960"/>
              <a:gd name="T49" fmla="*/ 173 h 849"/>
              <a:gd name="T50" fmla="*/ 629 w 960"/>
              <a:gd name="T51" fmla="*/ 254 h 849"/>
              <a:gd name="T52" fmla="*/ 676 w 960"/>
              <a:gd name="T53" fmla="*/ 249 h 849"/>
              <a:gd name="T54" fmla="*/ 692 w 960"/>
              <a:gd name="T55" fmla="*/ 183 h 849"/>
              <a:gd name="T56" fmla="*/ 712 w 960"/>
              <a:gd name="T57" fmla="*/ 123 h 849"/>
              <a:gd name="T58" fmla="*/ 773 w 960"/>
              <a:gd name="T59" fmla="*/ 92 h 849"/>
              <a:gd name="T60" fmla="*/ 817 w 960"/>
              <a:gd name="T61" fmla="*/ 27 h 849"/>
              <a:gd name="T62" fmla="*/ 846 w 960"/>
              <a:gd name="T63" fmla="*/ 3 h 849"/>
              <a:gd name="T64" fmla="*/ 882 w 960"/>
              <a:gd name="T65" fmla="*/ 19 h 849"/>
              <a:gd name="T66" fmla="*/ 890 w 960"/>
              <a:gd name="T67" fmla="*/ 29 h 849"/>
              <a:gd name="T68" fmla="*/ 885 w 960"/>
              <a:gd name="T69" fmla="*/ 63 h 849"/>
              <a:gd name="T70" fmla="*/ 906 w 960"/>
              <a:gd name="T71" fmla="*/ 71 h 849"/>
              <a:gd name="T72" fmla="*/ 916 w 960"/>
              <a:gd name="T73" fmla="*/ 110 h 849"/>
              <a:gd name="T74" fmla="*/ 906 w 960"/>
              <a:gd name="T75" fmla="*/ 165 h 849"/>
              <a:gd name="T76" fmla="*/ 911 w 960"/>
              <a:gd name="T77" fmla="*/ 217 h 849"/>
              <a:gd name="T78" fmla="*/ 937 w 960"/>
              <a:gd name="T79" fmla="*/ 272 h 849"/>
              <a:gd name="T80" fmla="*/ 953 w 960"/>
              <a:gd name="T81" fmla="*/ 322 h 849"/>
              <a:gd name="T82" fmla="*/ 942 w 960"/>
              <a:gd name="T83" fmla="*/ 379 h 849"/>
              <a:gd name="T84" fmla="*/ 953 w 960"/>
              <a:gd name="T85" fmla="*/ 444 h 849"/>
              <a:gd name="T86" fmla="*/ 893 w 960"/>
              <a:gd name="T87" fmla="*/ 505 h 849"/>
              <a:gd name="T88" fmla="*/ 856 w 960"/>
              <a:gd name="T89" fmla="*/ 544 h 849"/>
              <a:gd name="T90" fmla="*/ 822 w 960"/>
              <a:gd name="T91" fmla="*/ 580 h 849"/>
              <a:gd name="T92" fmla="*/ 780 w 960"/>
              <a:gd name="T93" fmla="*/ 606 h 849"/>
              <a:gd name="T94" fmla="*/ 733 w 960"/>
              <a:gd name="T95" fmla="*/ 612 h 849"/>
              <a:gd name="T96" fmla="*/ 712 w 960"/>
              <a:gd name="T97" fmla="*/ 651 h 849"/>
              <a:gd name="T98" fmla="*/ 699 w 960"/>
              <a:gd name="T99" fmla="*/ 690 h 849"/>
              <a:gd name="T100" fmla="*/ 650 w 960"/>
              <a:gd name="T101" fmla="*/ 724 h 849"/>
              <a:gd name="T102" fmla="*/ 619 w 960"/>
              <a:gd name="T103" fmla="*/ 747 h 849"/>
              <a:gd name="T104" fmla="*/ 572 w 960"/>
              <a:gd name="T105" fmla="*/ 747 h 849"/>
              <a:gd name="T106" fmla="*/ 519 w 960"/>
              <a:gd name="T107" fmla="*/ 758 h 849"/>
              <a:gd name="T108" fmla="*/ 485 w 960"/>
              <a:gd name="T109" fmla="*/ 755 h 849"/>
              <a:gd name="T110" fmla="*/ 454 w 960"/>
              <a:gd name="T111" fmla="*/ 768 h 849"/>
              <a:gd name="T112" fmla="*/ 425 w 960"/>
              <a:gd name="T113" fmla="*/ 784 h 849"/>
              <a:gd name="T114" fmla="*/ 394 w 960"/>
              <a:gd name="T115" fmla="*/ 800 h 849"/>
              <a:gd name="T116" fmla="*/ 347 w 960"/>
              <a:gd name="T117" fmla="*/ 800 h 849"/>
              <a:gd name="T118" fmla="*/ 313 w 960"/>
              <a:gd name="T119" fmla="*/ 807 h 849"/>
              <a:gd name="T120" fmla="*/ 279 w 960"/>
              <a:gd name="T121" fmla="*/ 818 h 849"/>
              <a:gd name="T122" fmla="*/ 258 w 960"/>
              <a:gd name="T123" fmla="*/ 831 h 849"/>
              <a:gd name="T124" fmla="*/ 222 w 960"/>
              <a:gd name="T125" fmla="*/ 836 h 8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960" h="849">
                <a:moveTo>
                  <a:pt x="217" y="836"/>
                </a:moveTo>
                <a:lnTo>
                  <a:pt x="214" y="839"/>
                </a:lnTo>
                <a:lnTo>
                  <a:pt x="211" y="839"/>
                </a:lnTo>
                <a:lnTo>
                  <a:pt x="211" y="836"/>
                </a:lnTo>
                <a:lnTo>
                  <a:pt x="209" y="836"/>
                </a:lnTo>
                <a:lnTo>
                  <a:pt x="209" y="834"/>
                </a:lnTo>
                <a:lnTo>
                  <a:pt x="206" y="826"/>
                </a:lnTo>
                <a:lnTo>
                  <a:pt x="209" y="826"/>
                </a:lnTo>
                <a:lnTo>
                  <a:pt x="206" y="826"/>
                </a:lnTo>
                <a:lnTo>
                  <a:pt x="206" y="823"/>
                </a:lnTo>
                <a:lnTo>
                  <a:pt x="203" y="823"/>
                </a:lnTo>
                <a:lnTo>
                  <a:pt x="201" y="823"/>
                </a:lnTo>
                <a:lnTo>
                  <a:pt x="198" y="823"/>
                </a:lnTo>
                <a:lnTo>
                  <a:pt x="198" y="821"/>
                </a:lnTo>
                <a:lnTo>
                  <a:pt x="198" y="818"/>
                </a:lnTo>
                <a:lnTo>
                  <a:pt x="196" y="818"/>
                </a:lnTo>
                <a:lnTo>
                  <a:pt x="193" y="818"/>
                </a:lnTo>
                <a:lnTo>
                  <a:pt x="193" y="815"/>
                </a:lnTo>
                <a:lnTo>
                  <a:pt x="193" y="813"/>
                </a:lnTo>
                <a:lnTo>
                  <a:pt x="190" y="813"/>
                </a:lnTo>
                <a:lnTo>
                  <a:pt x="188" y="813"/>
                </a:lnTo>
                <a:lnTo>
                  <a:pt x="185" y="813"/>
                </a:lnTo>
                <a:lnTo>
                  <a:pt x="185" y="815"/>
                </a:lnTo>
                <a:lnTo>
                  <a:pt x="183" y="815"/>
                </a:lnTo>
                <a:lnTo>
                  <a:pt x="183" y="818"/>
                </a:lnTo>
                <a:lnTo>
                  <a:pt x="180" y="818"/>
                </a:lnTo>
                <a:lnTo>
                  <a:pt x="177" y="818"/>
                </a:lnTo>
                <a:lnTo>
                  <a:pt x="177" y="821"/>
                </a:lnTo>
                <a:lnTo>
                  <a:pt x="175" y="821"/>
                </a:lnTo>
                <a:lnTo>
                  <a:pt x="172" y="821"/>
                </a:lnTo>
                <a:lnTo>
                  <a:pt x="170" y="823"/>
                </a:lnTo>
                <a:lnTo>
                  <a:pt x="170" y="826"/>
                </a:lnTo>
                <a:lnTo>
                  <a:pt x="167" y="826"/>
                </a:lnTo>
                <a:lnTo>
                  <a:pt x="164" y="826"/>
                </a:lnTo>
                <a:lnTo>
                  <a:pt x="164" y="823"/>
                </a:lnTo>
                <a:lnTo>
                  <a:pt x="162" y="823"/>
                </a:lnTo>
                <a:lnTo>
                  <a:pt x="159" y="823"/>
                </a:lnTo>
                <a:lnTo>
                  <a:pt x="159" y="826"/>
                </a:lnTo>
                <a:lnTo>
                  <a:pt x="159" y="828"/>
                </a:lnTo>
                <a:lnTo>
                  <a:pt x="156" y="828"/>
                </a:lnTo>
                <a:lnTo>
                  <a:pt x="156" y="831"/>
                </a:lnTo>
                <a:lnTo>
                  <a:pt x="156" y="834"/>
                </a:lnTo>
                <a:lnTo>
                  <a:pt x="156" y="836"/>
                </a:lnTo>
                <a:lnTo>
                  <a:pt x="154" y="836"/>
                </a:lnTo>
                <a:lnTo>
                  <a:pt x="151" y="836"/>
                </a:lnTo>
                <a:lnTo>
                  <a:pt x="151" y="839"/>
                </a:lnTo>
                <a:lnTo>
                  <a:pt x="151" y="841"/>
                </a:lnTo>
                <a:lnTo>
                  <a:pt x="149" y="841"/>
                </a:lnTo>
                <a:lnTo>
                  <a:pt x="146" y="841"/>
                </a:lnTo>
                <a:lnTo>
                  <a:pt x="143" y="841"/>
                </a:lnTo>
                <a:lnTo>
                  <a:pt x="143" y="839"/>
                </a:lnTo>
                <a:lnTo>
                  <a:pt x="141" y="839"/>
                </a:lnTo>
                <a:lnTo>
                  <a:pt x="141" y="836"/>
                </a:lnTo>
                <a:lnTo>
                  <a:pt x="138" y="836"/>
                </a:lnTo>
                <a:lnTo>
                  <a:pt x="138" y="834"/>
                </a:lnTo>
                <a:lnTo>
                  <a:pt x="136" y="834"/>
                </a:lnTo>
                <a:lnTo>
                  <a:pt x="136" y="831"/>
                </a:lnTo>
                <a:lnTo>
                  <a:pt x="133" y="831"/>
                </a:lnTo>
                <a:lnTo>
                  <a:pt x="133" y="834"/>
                </a:lnTo>
                <a:lnTo>
                  <a:pt x="130" y="834"/>
                </a:lnTo>
                <a:lnTo>
                  <a:pt x="128" y="834"/>
                </a:lnTo>
                <a:lnTo>
                  <a:pt x="128" y="831"/>
                </a:lnTo>
                <a:lnTo>
                  <a:pt x="125" y="831"/>
                </a:lnTo>
                <a:lnTo>
                  <a:pt x="125" y="828"/>
                </a:lnTo>
                <a:lnTo>
                  <a:pt x="123" y="828"/>
                </a:lnTo>
                <a:lnTo>
                  <a:pt x="120" y="828"/>
                </a:lnTo>
                <a:lnTo>
                  <a:pt x="117" y="828"/>
                </a:lnTo>
                <a:lnTo>
                  <a:pt x="115" y="828"/>
                </a:lnTo>
                <a:lnTo>
                  <a:pt x="112" y="828"/>
                </a:lnTo>
                <a:lnTo>
                  <a:pt x="104" y="834"/>
                </a:lnTo>
                <a:lnTo>
                  <a:pt x="96" y="834"/>
                </a:lnTo>
                <a:lnTo>
                  <a:pt x="94" y="834"/>
                </a:lnTo>
                <a:lnTo>
                  <a:pt x="86" y="826"/>
                </a:lnTo>
                <a:lnTo>
                  <a:pt x="83" y="826"/>
                </a:lnTo>
                <a:lnTo>
                  <a:pt x="83" y="828"/>
                </a:lnTo>
                <a:lnTo>
                  <a:pt x="83" y="831"/>
                </a:lnTo>
                <a:lnTo>
                  <a:pt x="83" y="834"/>
                </a:lnTo>
                <a:lnTo>
                  <a:pt x="83" y="836"/>
                </a:lnTo>
                <a:lnTo>
                  <a:pt x="86" y="836"/>
                </a:lnTo>
                <a:lnTo>
                  <a:pt x="86" y="839"/>
                </a:lnTo>
                <a:lnTo>
                  <a:pt x="83" y="839"/>
                </a:lnTo>
                <a:lnTo>
                  <a:pt x="83" y="841"/>
                </a:lnTo>
                <a:lnTo>
                  <a:pt x="81" y="841"/>
                </a:lnTo>
                <a:lnTo>
                  <a:pt x="81" y="844"/>
                </a:lnTo>
                <a:lnTo>
                  <a:pt x="70" y="844"/>
                </a:lnTo>
                <a:lnTo>
                  <a:pt x="63" y="844"/>
                </a:lnTo>
                <a:lnTo>
                  <a:pt x="57" y="844"/>
                </a:lnTo>
                <a:lnTo>
                  <a:pt x="55" y="847"/>
                </a:lnTo>
                <a:lnTo>
                  <a:pt x="52" y="847"/>
                </a:lnTo>
                <a:lnTo>
                  <a:pt x="49" y="849"/>
                </a:lnTo>
                <a:lnTo>
                  <a:pt x="47" y="841"/>
                </a:lnTo>
                <a:lnTo>
                  <a:pt x="44" y="839"/>
                </a:lnTo>
                <a:lnTo>
                  <a:pt x="44" y="836"/>
                </a:lnTo>
                <a:lnTo>
                  <a:pt x="44" y="834"/>
                </a:lnTo>
                <a:lnTo>
                  <a:pt x="44" y="831"/>
                </a:lnTo>
                <a:lnTo>
                  <a:pt x="42" y="831"/>
                </a:lnTo>
                <a:lnTo>
                  <a:pt x="42" y="828"/>
                </a:lnTo>
                <a:lnTo>
                  <a:pt x="39" y="828"/>
                </a:lnTo>
                <a:lnTo>
                  <a:pt x="36" y="828"/>
                </a:lnTo>
                <a:lnTo>
                  <a:pt x="36" y="826"/>
                </a:lnTo>
                <a:lnTo>
                  <a:pt x="34" y="826"/>
                </a:lnTo>
                <a:lnTo>
                  <a:pt x="34" y="823"/>
                </a:lnTo>
                <a:lnTo>
                  <a:pt x="34" y="821"/>
                </a:lnTo>
                <a:lnTo>
                  <a:pt x="31" y="818"/>
                </a:lnTo>
                <a:lnTo>
                  <a:pt x="29" y="818"/>
                </a:lnTo>
                <a:lnTo>
                  <a:pt x="29" y="815"/>
                </a:lnTo>
                <a:lnTo>
                  <a:pt x="29" y="813"/>
                </a:lnTo>
                <a:lnTo>
                  <a:pt x="31" y="813"/>
                </a:lnTo>
                <a:lnTo>
                  <a:pt x="31" y="807"/>
                </a:lnTo>
                <a:lnTo>
                  <a:pt x="31" y="810"/>
                </a:lnTo>
                <a:lnTo>
                  <a:pt x="29" y="810"/>
                </a:lnTo>
                <a:lnTo>
                  <a:pt x="29" y="807"/>
                </a:lnTo>
                <a:lnTo>
                  <a:pt x="26" y="807"/>
                </a:lnTo>
                <a:lnTo>
                  <a:pt x="23" y="807"/>
                </a:lnTo>
                <a:lnTo>
                  <a:pt x="21" y="807"/>
                </a:lnTo>
                <a:lnTo>
                  <a:pt x="18" y="807"/>
                </a:lnTo>
                <a:lnTo>
                  <a:pt x="16" y="807"/>
                </a:lnTo>
                <a:lnTo>
                  <a:pt x="13" y="807"/>
                </a:lnTo>
                <a:lnTo>
                  <a:pt x="10" y="807"/>
                </a:lnTo>
                <a:lnTo>
                  <a:pt x="8" y="807"/>
                </a:lnTo>
                <a:lnTo>
                  <a:pt x="8" y="805"/>
                </a:lnTo>
                <a:lnTo>
                  <a:pt x="8" y="802"/>
                </a:lnTo>
                <a:lnTo>
                  <a:pt x="8" y="800"/>
                </a:lnTo>
                <a:lnTo>
                  <a:pt x="8" y="797"/>
                </a:lnTo>
                <a:lnTo>
                  <a:pt x="8" y="794"/>
                </a:lnTo>
                <a:lnTo>
                  <a:pt x="8" y="792"/>
                </a:lnTo>
                <a:lnTo>
                  <a:pt x="8" y="789"/>
                </a:lnTo>
                <a:lnTo>
                  <a:pt x="10" y="789"/>
                </a:lnTo>
                <a:lnTo>
                  <a:pt x="10" y="787"/>
                </a:lnTo>
                <a:lnTo>
                  <a:pt x="8" y="787"/>
                </a:lnTo>
                <a:lnTo>
                  <a:pt x="8" y="784"/>
                </a:lnTo>
                <a:lnTo>
                  <a:pt x="5" y="784"/>
                </a:lnTo>
                <a:lnTo>
                  <a:pt x="5" y="781"/>
                </a:lnTo>
                <a:lnTo>
                  <a:pt x="5" y="779"/>
                </a:lnTo>
                <a:lnTo>
                  <a:pt x="5" y="776"/>
                </a:lnTo>
                <a:lnTo>
                  <a:pt x="5" y="774"/>
                </a:lnTo>
                <a:lnTo>
                  <a:pt x="5" y="771"/>
                </a:lnTo>
                <a:lnTo>
                  <a:pt x="2" y="771"/>
                </a:lnTo>
                <a:lnTo>
                  <a:pt x="2" y="768"/>
                </a:lnTo>
                <a:lnTo>
                  <a:pt x="2" y="766"/>
                </a:lnTo>
                <a:lnTo>
                  <a:pt x="2" y="763"/>
                </a:lnTo>
                <a:lnTo>
                  <a:pt x="2" y="760"/>
                </a:lnTo>
                <a:lnTo>
                  <a:pt x="2" y="758"/>
                </a:lnTo>
                <a:lnTo>
                  <a:pt x="2" y="755"/>
                </a:lnTo>
                <a:lnTo>
                  <a:pt x="2" y="753"/>
                </a:lnTo>
                <a:lnTo>
                  <a:pt x="2" y="750"/>
                </a:lnTo>
                <a:lnTo>
                  <a:pt x="0" y="747"/>
                </a:lnTo>
                <a:lnTo>
                  <a:pt x="0" y="745"/>
                </a:lnTo>
                <a:lnTo>
                  <a:pt x="2" y="745"/>
                </a:lnTo>
                <a:lnTo>
                  <a:pt x="2" y="742"/>
                </a:lnTo>
                <a:lnTo>
                  <a:pt x="2" y="740"/>
                </a:lnTo>
                <a:lnTo>
                  <a:pt x="2" y="737"/>
                </a:lnTo>
                <a:lnTo>
                  <a:pt x="2" y="734"/>
                </a:lnTo>
                <a:lnTo>
                  <a:pt x="2" y="732"/>
                </a:lnTo>
                <a:lnTo>
                  <a:pt x="2" y="729"/>
                </a:lnTo>
                <a:lnTo>
                  <a:pt x="2" y="727"/>
                </a:lnTo>
                <a:lnTo>
                  <a:pt x="2" y="724"/>
                </a:lnTo>
                <a:lnTo>
                  <a:pt x="2" y="721"/>
                </a:lnTo>
                <a:lnTo>
                  <a:pt x="2" y="719"/>
                </a:lnTo>
                <a:lnTo>
                  <a:pt x="5" y="719"/>
                </a:lnTo>
                <a:lnTo>
                  <a:pt x="5" y="716"/>
                </a:lnTo>
                <a:lnTo>
                  <a:pt x="8" y="713"/>
                </a:lnTo>
                <a:lnTo>
                  <a:pt x="8" y="711"/>
                </a:lnTo>
                <a:lnTo>
                  <a:pt x="10" y="711"/>
                </a:lnTo>
                <a:lnTo>
                  <a:pt x="13" y="711"/>
                </a:lnTo>
                <a:lnTo>
                  <a:pt x="16" y="711"/>
                </a:lnTo>
                <a:lnTo>
                  <a:pt x="16" y="708"/>
                </a:lnTo>
                <a:lnTo>
                  <a:pt x="16" y="706"/>
                </a:lnTo>
                <a:lnTo>
                  <a:pt x="18" y="703"/>
                </a:lnTo>
                <a:lnTo>
                  <a:pt x="18" y="700"/>
                </a:lnTo>
                <a:lnTo>
                  <a:pt x="21" y="700"/>
                </a:lnTo>
                <a:lnTo>
                  <a:pt x="23" y="698"/>
                </a:lnTo>
                <a:lnTo>
                  <a:pt x="26" y="695"/>
                </a:lnTo>
                <a:lnTo>
                  <a:pt x="29" y="693"/>
                </a:lnTo>
                <a:lnTo>
                  <a:pt x="29" y="690"/>
                </a:lnTo>
                <a:lnTo>
                  <a:pt x="31" y="690"/>
                </a:lnTo>
                <a:lnTo>
                  <a:pt x="34" y="690"/>
                </a:lnTo>
                <a:lnTo>
                  <a:pt x="34" y="687"/>
                </a:lnTo>
                <a:lnTo>
                  <a:pt x="36" y="687"/>
                </a:lnTo>
                <a:lnTo>
                  <a:pt x="36" y="685"/>
                </a:lnTo>
                <a:lnTo>
                  <a:pt x="36" y="682"/>
                </a:lnTo>
                <a:lnTo>
                  <a:pt x="34" y="682"/>
                </a:lnTo>
                <a:lnTo>
                  <a:pt x="34" y="680"/>
                </a:lnTo>
                <a:lnTo>
                  <a:pt x="36" y="680"/>
                </a:lnTo>
                <a:lnTo>
                  <a:pt x="36" y="677"/>
                </a:lnTo>
                <a:lnTo>
                  <a:pt x="39" y="677"/>
                </a:lnTo>
                <a:lnTo>
                  <a:pt x="39" y="674"/>
                </a:lnTo>
                <a:lnTo>
                  <a:pt x="39" y="672"/>
                </a:lnTo>
                <a:lnTo>
                  <a:pt x="42" y="672"/>
                </a:lnTo>
                <a:lnTo>
                  <a:pt x="42" y="669"/>
                </a:lnTo>
                <a:lnTo>
                  <a:pt x="42" y="666"/>
                </a:lnTo>
                <a:lnTo>
                  <a:pt x="42" y="664"/>
                </a:lnTo>
                <a:lnTo>
                  <a:pt x="39" y="664"/>
                </a:lnTo>
                <a:lnTo>
                  <a:pt x="39" y="661"/>
                </a:lnTo>
                <a:lnTo>
                  <a:pt x="36" y="661"/>
                </a:lnTo>
                <a:lnTo>
                  <a:pt x="34" y="661"/>
                </a:lnTo>
                <a:lnTo>
                  <a:pt x="34" y="659"/>
                </a:lnTo>
                <a:lnTo>
                  <a:pt x="34" y="656"/>
                </a:lnTo>
                <a:lnTo>
                  <a:pt x="34" y="653"/>
                </a:lnTo>
                <a:lnTo>
                  <a:pt x="31" y="653"/>
                </a:lnTo>
                <a:lnTo>
                  <a:pt x="31" y="651"/>
                </a:lnTo>
                <a:lnTo>
                  <a:pt x="29" y="651"/>
                </a:lnTo>
                <a:lnTo>
                  <a:pt x="29" y="648"/>
                </a:lnTo>
                <a:lnTo>
                  <a:pt x="29" y="646"/>
                </a:lnTo>
                <a:lnTo>
                  <a:pt x="29" y="643"/>
                </a:lnTo>
                <a:lnTo>
                  <a:pt x="29" y="640"/>
                </a:lnTo>
                <a:lnTo>
                  <a:pt x="34" y="640"/>
                </a:lnTo>
                <a:lnTo>
                  <a:pt x="36" y="640"/>
                </a:lnTo>
                <a:lnTo>
                  <a:pt x="34" y="638"/>
                </a:lnTo>
                <a:lnTo>
                  <a:pt x="31" y="635"/>
                </a:lnTo>
                <a:lnTo>
                  <a:pt x="31" y="632"/>
                </a:lnTo>
                <a:lnTo>
                  <a:pt x="34" y="632"/>
                </a:lnTo>
                <a:lnTo>
                  <a:pt x="34" y="630"/>
                </a:lnTo>
                <a:lnTo>
                  <a:pt x="36" y="630"/>
                </a:lnTo>
                <a:lnTo>
                  <a:pt x="34" y="630"/>
                </a:lnTo>
                <a:lnTo>
                  <a:pt x="34" y="627"/>
                </a:lnTo>
                <a:lnTo>
                  <a:pt x="34" y="625"/>
                </a:lnTo>
                <a:lnTo>
                  <a:pt x="31" y="625"/>
                </a:lnTo>
                <a:lnTo>
                  <a:pt x="34" y="622"/>
                </a:lnTo>
                <a:lnTo>
                  <a:pt x="36" y="622"/>
                </a:lnTo>
                <a:lnTo>
                  <a:pt x="39" y="619"/>
                </a:lnTo>
                <a:lnTo>
                  <a:pt x="42" y="619"/>
                </a:lnTo>
                <a:lnTo>
                  <a:pt x="44" y="617"/>
                </a:lnTo>
                <a:lnTo>
                  <a:pt x="44" y="614"/>
                </a:lnTo>
                <a:lnTo>
                  <a:pt x="47" y="612"/>
                </a:lnTo>
                <a:lnTo>
                  <a:pt x="49" y="609"/>
                </a:lnTo>
                <a:lnTo>
                  <a:pt x="47" y="609"/>
                </a:lnTo>
                <a:lnTo>
                  <a:pt x="47" y="606"/>
                </a:lnTo>
                <a:lnTo>
                  <a:pt x="44" y="606"/>
                </a:lnTo>
                <a:lnTo>
                  <a:pt x="44" y="604"/>
                </a:lnTo>
                <a:lnTo>
                  <a:pt x="42" y="604"/>
                </a:lnTo>
                <a:lnTo>
                  <a:pt x="44" y="601"/>
                </a:lnTo>
                <a:lnTo>
                  <a:pt x="42" y="601"/>
                </a:lnTo>
                <a:lnTo>
                  <a:pt x="42" y="599"/>
                </a:lnTo>
                <a:lnTo>
                  <a:pt x="39" y="599"/>
                </a:lnTo>
                <a:lnTo>
                  <a:pt x="39" y="596"/>
                </a:lnTo>
                <a:lnTo>
                  <a:pt x="36" y="596"/>
                </a:lnTo>
                <a:lnTo>
                  <a:pt x="36" y="593"/>
                </a:lnTo>
                <a:lnTo>
                  <a:pt x="36" y="591"/>
                </a:lnTo>
                <a:lnTo>
                  <a:pt x="36" y="588"/>
                </a:lnTo>
                <a:lnTo>
                  <a:pt x="34" y="588"/>
                </a:lnTo>
                <a:lnTo>
                  <a:pt x="34" y="585"/>
                </a:lnTo>
                <a:lnTo>
                  <a:pt x="31" y="583"/>
                </a:lnTo>
                <a:lnTo>
                  <a:pt x="34" y="583"/>
                </a:lnTo>
                <a:lnTo>
                  <a:pt x="34" y="580"/>
                </a:lnTo>
                <a:lnTo>
                  <a:pt x="31" y="580"/>
                </a:lnTo>
                <a:lnTo>
                  <a:pt x="31" y="578"/>
                </a:lnTo>
                <a:lnTo>
                  <a:pt x="34" y="578"/>
                </a:lnTo>
                <a:lnTo>
                  <a:pt x="36" y="578"/>
                </a:lnTo>
                <a:lnTo>
                  <a:pt x="36" y="575"/>
                </a:lnTo>
                <a:lnTo>
                  <a:pt x="36" y="572"/>
                </a:lnTo>
                <a:lnTo>
                  <a:pt x="36" y="570"/>
                </a:lnTo>
                <a:lnTo>
                  <a:pt x="39" y="570"/>
                </a:lnTo>
                <a:lnTo>
                  <a:pt x="39" y="567"/>
                </a:lnTo>
                <a:lnTo>
                  <a:pt x="44" y="565"/>
                </a:lnTo>
                <a:lnTo>
                  <a:pt x="49" y="562"/>
                </a:lnTo>
                <a:lnTo>
                  <a:pt x="52" y="559"/>
                </a:lnTo>
                <a:lnTo>
                  <a:pt x="55" y="559"/>
                </a:lnTo>
                <a:lnTo>
                  <a:pt x="57" y="559"/>
                </a:lnTo>
                <a:lnTo>
                  <a:pt x="60" y="559"/>
                </a:lnTo>
                <a:lnTo>
                  <a:pt x="63" y="559"/>
                </a:lnTo>
                <a:lnTo>
                  <a:pt x="63" y="557"/>
                </a:lnTo>
                <a:lnTo>
                  <a:pt x="63" y="554"/>
                </a:lnTo>
                <a:lnTo>
                  <a:pt x="63" y="552"/>
                </a:lnTo>
                <a:lnTo>
                  <a:pt x="63" y="549"/>
                </a:lnTo>
                <a:lnTo>
                  <a:pt x="63" y="546"/>
                </a:lnTo>
                <a:lnTo>
                  <a:pt x="68" y="544"/>
                </a:lnTo>
                <a:lnTo>
                  <a:pt x="70" y="546"/>
                </a:lnTo>
                <a:lnTo>
                  <a:pt x="73" y="544"/>
                </a:lnTo>
                <a:lnTo>
                  <a:pt x="70" y="536"/>
                </a:lnTo>
                <a:lnTo>
                  <a:pt x="73" y="533"/>
                </a:lnTo>
                <a:lnTo>
                  <a:pt x="73" y="531"/>
                </a:lnTo>
                <a:lnTo>
                  <a:pt x="70" y="528"/>
                </a:lnTo>
                <a:lnTo>
                  <a:pt x="68" y="528"/>
                </a:lnTo>
                <a:lnTo>
                  <a:pt x="68" y="525"/>
                </a:lnTo>
                <a:lnTo>
                  <a:pt x="65" y="523"/>
                </a:lnTo>
                <a:lnTo>
                  <a:pt x="70" y="520"/>
                </a:lnTo>
                <a:lnTo>
                  <a:pt x="83" y="518"/>
                </a:lnTo>
                <a:lnTo>
                  <a:pt x="86" y="518"/>
                </a:lnTo>
                <a:lnTo>
                  <a:pt x="89" y="515"/>
                </a:lnTo>
                <a:lnTo>
                  <a:pt x="89" y="512"/>
                </a:lnTo>
                <a:lnTo>
                  <a:pt x="91" y="512"/>
                </a:lnTo>
                <a:lnTo>
                  <a:pt x="91" y="515"/>
                </a:lnTo>
                <a:lnTo>
                  <a:pt x="91" y="512"/>
                </a:lnTo>
                <a:lnTo>
                  <a:pt x="94" y="512"/>
                </a:lnTo>
                <a:lnTo>
                  <a:pt x="96" y="512"/>
                </a:lnTo>
                <a:lnTo>
                  <a:pt x="99" y="510"/>
                </a:lnTo>
                <a:lnTo>
                  <a:pt x="102" y="510"/>
                </a:lnTo>
                <a:lnTo>
                  <a:pt x="104" y="507"/>
                </a:lnTo>
                <a:lnTo>
                  <a:pt x="107" y="507"/>
                </a:lnTo>
                <a:lnTo>
                  <a:pt x="110" y="510"/>
                </a:lnTo>
                <a:lnTo>
                  <a:pt x="112" y="510"/>
                </a:lnTo>
                <a:lnTo>
                  <a:pt x="115" y="510"/>
                </a:lnTo>
                <a:lnTo>
                  <a:pt x="117" y="507"/>
                </a:lnTo>
                <a:lnTo>
                  <a:pt x="120" y="507"/>
                </a:lnTo>
                <a:lnTo>
                  <a:pt x="120" y="505"/>
                </a:lnTo>
                <a:lnTo>
                  <a:pt x="123" y="502"/>
                </a:lnTo>
                <a:lnTo>
                  <a:pt x="123" y="499"/>
                </a:lnTo>
                <a:lnTo>
                  <a:pt x="125" y="499"/>
                </a:lnTo>
                <a:lnTo>
                  <a:pt x="128" y="499"/>
                </a:lnTo>
                <a:lnTo>
                  <a:pt x="130" y="499"/>
                </a:lnTo>
                <a:lnTo>
                  <a:pt x="133" y="499"/>
                </a:lnTo>
                <a:lnTo>
                  <a:pt x="133" y="497"/>
                </a:lnTo>
                <a:lnTo>
                  <a:pt x="136" y="497"/>
                </a:lnTo>
                <a:lnTo>
                  <a:pt x="136" y="494"/>
                </a:lnTo>
                <a:lnTo>
                  <a:pt x="138" y="491"/>
                </a:lnTo>
                <a:lnTo>
                  <a:pt x="136" y="489"/>
                </a:lnTo>
                <a:lnTo>
                  <a:pt x="136" y="486"/>
                </a:lnTo>
                <a:lnTo>
                  <a:pt x="136" y="484"/>
                </a:lnTo>
                <a:lnTo>
                  <a:pt x="136" y="481"/>
                </a:lnTo>
                <a:lnTo>
                  <a:pt x="138" y="481"/>
                </a:lnTo>
                <a:lnTo>
                  <a:pt x="138" y="478"/>
                </a:lnTo>
                <a:lnTo>
                  <a:pt x="141" y="478"/>
                </a:lnTo>
                <a:lnTo>
                  <a:pt x="143" y="478"/>
                </a:lnTo>
                <a:lnTo>
                  <a:pt x="143" y="476"/>
                </a:lnTo>
                <a:lnTo>
                  <a:pt x="146" y="476"/>
                </a:lnTo>
                <a:lnTo>
                  <a:pt x="149" y="473"/>
                </a:lnTo>
                <a:lnTo>
                  <a:pt x="151" y="473"/>
                </a:lnTo>
                <a:lnTo>
                  <a:pt x="151" y="471"/>
                </a:lnTo>
                <a:lnTo>
                  <a:pt x="154" y="471"/>
                </a:lnTo>
                <a:lnTo>
                  <a:pt x="154" y="468"/>
                </a:lnTo>
                <a:lnTo>
                  <a:pt x="156" y="468"/>
                </a:lnTo>
                <a:lnTo>
                  <a:pt x="159" y="468"/>
                </a:lnTo>
                <a:lnTo>
                  <a:pt x="162" y="465"/>
                </a:lnTo>
                <a:lnTo>
                  <a:pt x="164" y="465"/>
                </a:lnTo>
                <a:lnTo>
                  <a:pt x="164" y="463"/>
                </a:lnTo>
                <a:lnTo>
                  <a:pt x="164" y="460"/>
                </a:lnTo>
                <a:lnTo>
                  <a:pt x="167" y="460"/>
                </a:lnTo>
                <a:lnTo>
                  <a:pt x="167" y="457"/>
                </a:lnTo>
                <a:lnTo>
                  <a:pt x="170" y="457"/>
                </a:lnTo>
                <a:lnTo>
                  <a:pt x="170" y="455"/>
                </a:lnTo>
                <a:lnTo>
                  <a:pt x="170" y="452"/>
                </a:lnTo>
                <a:lnTo>
                  <a:pt x="172" y="452"/>
                </a:lnTo>
                <a:lnTo>
                  <a:pt x="172" y="450"/>
                </a:lnTo>
                <a:lnTo>
                  <a:pt x="175" y="447"/>
                </a:lnTo>
                <a:lnTo>
                  <a:pt x="175" y="444"/>
                </a:lnTo>
                <a:lnTo>
                  <a:pt x="177" y="442"/>
                </a:lnTo>
                <a:lnTo>
                  <a:pt x="177" y="439"/>
                </a:lnTo>
                <a:lnTo>
                  <a:pt x="180" y="439"/>
                </a:lnTo>
                <a:lnTo>
                  <a:pt x="180" y="437"/>
                </a:lnTo>
                <a:lnTo>
                  <a:pt x="180" y="434"/>
                </a:lnTo>
                <a:lnTo>
                  <a:pt x="183" y="431"/>
                </a:lnTo>
                <a:lnTo>
                  <a:pt x="183" y="429"/>
                </a:lnTo>
                <a:lnTo>
                  <a:pt x="183" y="426"/>
                </a:lnTo>
                <a:lnTo>
                  <a:pt x="185" y="424"/>
                </a:lnTo>
                <a:lnTo>
                  <a:pt x="188" y="424"/>
                </a:lnTo>
                <a:lnTo>
                  <a:pt x="188" y="421"/>
                </a:lnTo>
                <a:lnTo>
                  <a:pt x="190" y="421"/>
                </a:lnTo>
                <a:lnTo>
                  <a:pt x="190" y="418"/>
                </a:lnTo>
                <a:lnTo>
                  <a:pt x="193" y="418"/>
                </a:lnTo>
                <a:lnTo>
                  <a:pt x="196" y="418"/>
                </a:lnTo>
                <a:lnTo>
                  <a:pt x="198" y="416"/>
                </a:lnTo>
                <a:lnTo>
                  <a:pt x="201" y="413"/>
                </a:lnTo>
                <a:lnTo>
                  <a:pt x="203" y="413"/>
                </a:lnTo>
                <a:lnTo>
                  <a:pt x="203" y="410"/>
                </a:lnTo>
                <a:lnTo>
                  <a:pt x="206" y="408"/>
                </a:lnTo>
                <a:lnTo>
                  <a:pt x="209" y="408"/>
                </a:lnTo>
                <a:lnTo>
                  <a:pt x="217" y="405"/>
                </a:lnTo>
                <a:lnTo>
                  <a:pt x="219" y="403"/>
                </a:lnTo>
                <a:lnTo>
                  <a:pt x="222" y="400"/>
                </a:lnTo>
                <a:lnTo>
                  <a:pt x="224" y="400"/>
                </a:lnTo>
                <a:lnTo>
                  <a:pt x="224" y="397"/>
                </a:lnTo>
                <a:lnTo>
                  <a:pt x="227" y="392"/>
                </a:lnTo>
                <a:lnTo>
                  <a:pt x="230" y="390"/>
                </a:lnTo>
                <a:lnTo>
                  <a:pt x="227" y="387"/>
                </a:lnTo>
                <a:lnTo>
                  <a:pt x="227" y="384"/>
                </a:lnTo>
                <a:lnTo>
                  <a:pt x="224" y="384"/>
                </a:lnTo>
                <a:lnTo>
                  <a:pt x="224" y="382"/>
                </a:lnTo>
                <a:lnTo>
                  <a:pt x="224" y="379"/>
                </a:lnTo>
                <a:lnTo>
                  <a:pt x="224" y="377"/>
                </a:lnTo>
                <a:lnTo>
                  <a:pt x="224" y="374"/>
                </a:lnTo>
                <a:lnTo>
                  <a:pt x="224" y="371"/>
                </a:lnTo>
                <a:lnTo>
                  <a:pt x="224" y="369"/>
                </a:lnTo>
                <a:lnTo>
                  <a:pt x="224" y="366"/>
                </a:lnTo>
                <a:lnTo>
                  <a:pt x="222" y="363"/>
                </a:lnTo>
                <a:lnTo>
                  <a:pt x="219" y="363"/>
                </a:lnTo>
                <a:lnTo>
                  <a:pt x="217" y="361"/>
                </a:lnTo>
                <a:lnTo>
                  <a:pt x="214" y="358"/>
                </a:lnTo>
                <a:lnTo>
                  <a:pt x="211" y="361"/>
                </a:lnTo>
                <a:lnTo>
                  <a:pt x="211" y="358"/>
                </a:lnTo>
                <a:lnTo>
                  <a:pt x="214" y="358"/>
                </a:lnTo>
                <a:lnTo>
                  <a:pt x="214" y="356"/>
                </a:lnTo>
                <a:lnTo>
                  <a:pt x="211" y="358"/>
                </a:lnTo>
                <a:lnTo>
                  <a:pt x="211" y="356"/>
                </a:lnTo>
                <a:lnTo>
                  <a:pt x="209" y="356"/>
                </a:lnTo>
                <a:lnTo>
                  <a:pt x="211" y="356"/>
                </a:lnTo>
                <a:lnTo>
                  <a:pt x="211" y="353"/>
                </a:lnTo>
                <a:lnTo>
                  <a:pt x="214" y="353"/>
                </a:lnTo>
                <a:lnTo>
                  <a:pt x="214" y="350"/>
                </a:lnTo>
                <a:lnTo>
                  <a:pt x="217" y="350"/>
                </a:lnTo>
                <a:lnTo>
                  <a:pt x="219" y="348"/>
                </a:lnTo>
                <a:lnTo>
                  <a:pt x="219" y="345"/>
                </a:lnTo>
                <a:lnTo>
                  <a:pt x="219" y="343"/>
                </a:lnTo>
                <a:lnTo>
                  <a:pt x="222" y="340"/>
                </a:lnTo>
                <a:lnTo>
                  <a:pt x="222" y="337"/>
                </a:lnTo>
                <a:lnTo>
                  <a:pt x="224" y="337"/>
                </a:lnTo>
                <a:lnTo>
                  <a:pt x="227" y="335"/>
                </a:lnTo>
                <a:lnTo>
                  <a:pt x="227" y="332"/>
                </a:lnTo>
                <a:lnTo>
                  <a:pt x="224" y="332"/>
                </a:lnTo>
                <a:lnTo>
                  <a:pt x="224" y="329"/>
                </a:lnTo>
                <a:lnTo>
                  <a:pt x="222" y="329"/>
                </a:lnTo>
                <a:lnTo>
                  <a:pt x="222" y="327"/>
                </a:lnTo>
                <a:lnTo>
                  <a:pt x="222" y="324"/>
                </a:lnTo>
                <a:lnTo>
                  <a:pt x="224" y="324"/>
                </a:lnTo>
                <a:lnTo>
                  <a:pt x="224" y="322"/>
                </a:lnTo>
                <a:lnTo>
                  <a:pt x="224" y="319"/>
                </a:lnTo>
                <a:lnTo>
                  <a:pt x="222" y="319"/>
                </a:lnTo>
                <a:lnTo>
                  <a:pt x="222" y="322"/>
                </a:lnTo>
                <a:lnTo>
                  <a:pt x="219" y="319"/>
                </a:lnTo>
                <a:lnTo>
                  <a:pt x="222" y="319"/>
                </a:lnTo>
                <a:lnTo>
                  <a:pt x="222" y="316"/>
                </a:lnTo>
                <a:lnTo>
                  <a:pt x="222" y="314"/>
                </a:lnTo>
                <a:lnTo>
                  <a:pt x="219" y="311"/>
                </a:lnTo>
                <a:lnTo>
                  <a:pt x="219" y="309"/>
                </a:lnTo>
                <a:lnTo>
                  <a:pt x="219" y="306"/>
                </a:lnTo>
                <a:lnTo>
                  <a:pt x="219" y="303"/>
                </a:lnTo>
                <a:lnTo>
                  <a:pt x="222" y="303"/>
                </a:lnTo>
                <a:lnTo>
                  <a:pt x="222" y="301"/>
                </a:lnTo>
                <a:lnTo>
                  <a:pt x="224" y="298"/>
                </a:lnTo>
                <a:lnTo>
                  <a:pt x="222" y="296"/>
                </a:lnTo>
                <a:lnTo>
                  <a:pt x="222" y="293"/>
                </a:lnTo>
                <a:lnTo>
                  <a:pt x="222" y="290"/>
                </a:lnTo>
                <a:lnTo>
                  <a:pt x="219" y="290"/>
                </a:lnTo>
                <a:lnTo>
                  <a:pt x="217" y="288"/>
                </a:lnTo>
                <a:lnTo>
                  <a:pt x="217" y="285"/>
                </a:lnTo>
                <a:lnTo>
                  <a:pt x="217" y="282"/>
                </a:lnTo>
                <a:lnTo>
                  <a:pt x="214" y="280"/>
                </a:lnTo>
                <a:lnTo>
                  <a:pt x="214" y="277"/>
                </a:lnTo>
                <a:lnTo>
                  <a:pt x="214" y="275"/>
                </a:lnTo>
                <a:lnTo>
                  <a:pt x="211" y="275"/>
                </a:lnTo>
                <a:lnTo>
                  <a:pt x="211" y="272"/>
                </a:lnTo>
                <a:lnTo>
                  <a:pt x="209" y="272"/>
                </a:lnTo>
                <a:lnTo>
                  <a:pt x="209" y="267"/>
                </a:lnTo>
                <a:lnTo>
                  <a:pt x="206" y="267"/>
                </a:lnTo>
                <a:lnTo>
                  <a:pt x="206" y="264"/>
                </a:lnTo>
                <a:lnTo>
                  <a:pt x="203" y="264"/>
                </a:lnTo>
                <a:lnTo>
                  <a:pt x="203" y="262"/>
                </a:lnTo>
                <a:lnTo>
                  <a:pt x="203" y="259"/>
                </a:lnTo>
                <a:lnTo>
                  <a:pt x="203" y="256"/>
                </a:lnTo>
                <a:lnTo>
                  <a:pt x="206" y="251"/>
                </a:lnTo>
                <a:lnTo>
                  <a:pt x="209" y="246"/>
                </a:lnTo>
                <a:lnTo>
                  <a:pt x="206" y="243"/>
                </a:lnTo>
                <a:lnTo>
                  <a:pt x="203" y="241"/>
                </a:lnTo>
                <a:lnTo>
                  <a:pt x="206" y="241"/>
                </a:lnTo>
                <a:lnTo>
                  <a:pt x="209" y="241"/>
                </a:lnTo>
                <a:lnTo>
                  <a:pt x="214" y="238"/>
                </a:lnTo>
                <a:lnTo>
                  <a:pt x="217" y="238"/>
                </a:lnTo>
                <a:lnTo>
                  <a:pt x="219" y="238"/>
                </a:lnTo>
                <a:lnTo>
                  <a:pt x="224" y="235"/>
                </a:lnTo>
                <a:lnTo>
                  <a:pt x="227" y="235"/>
                </a:lnTo>
                <a:lnTo>
                  <a:pt x="230" y="233"/>
                </a:lnTo>
                <a:lnTo>
                  <a:pt x="235" y="233"/>
                </a:lnTo>
                <a:lnTo>
                  <a:pt x="237" y="230"/>
                </a:lnTo>
                <a:lnTo>
                  <a:pt x="240" y="230"/>
                </a:lnTo>
                <a:lnTo>
                  <a:pt x="245" y="228"/>
                </a:lnTo>
                <a:lnTo>
                  <a:pt x="248" y="225"/>
                </a:lnTo>
                <a:lnTo>
                  <a:pt x="274" y="225"/>
                </a:lnTo>
                <a:lnTo>
                  <a:pt x="274" y="212"/>
                </a:lnTo>
                <a:lnTo>
                  <a:pt x="274" y="202"/>
                </a:lnTo>
                <a:lnTo>
                  <a:pt x="331" y="202"/>
                </a:lnTo>
                <a:lnTo>
                  <a:pt x="339" y="202"/>
                </a:lnTo>
                <a:lnTo>
                  <a:pt x="373" y="202"/>
                </a:lnTo>
                <a:lnTo>
                  <a:pt x="373" y="194"/>
                </a:lnTo>
                <a:lnTo>
                  <a:pt x="373" y="191"/>
                </a:lnTo>
                <a:lnTo>
                  <a:pt x="373" y="173"/>
                </a:lnTo>
                <a:lnTo>
                  <a:pt x="431" y="173"/>
                </a:lnTo>
                <a:lnTo>
                  <a:pt x="446" y="173"/>
                </a:lnTo>
                <a:lnTo>
                  <a:pt x="485" y="173"/>
                </a:lnTo>
                <a:lnTo>
                  <a:pt x="491" y="157"/>
                </a:lnTo>
                <a:lnTo>
                  <a:pt x="493" y="149"/>
                </a:lnTo>
                <a:lnTo>
                  <a:pt x="498" y="149"/>
                </a:lnTo>
                <a:lnTo>
                  <a:pt x="501" y="141"/>
                </a:lnTo>
                <a:lnTo>
                  <a:pt x="498" y="139"/>
                </a:lnTo>
                <a:lnTo>
                  <a:pt x="506" y="123"/>
                </a:lnTo>
                <a:lnTo>
                  <a:pt x="506" y="121"/>
                </a:lnTo>
                <a:lnTo>
                  <a:pt x="511" y="118"/>
                </a:lnTo>
                <a:lnTo>
                  <a:pt x="514" y="115"/>
                </a:lnTo>
                <a:lnTo>
                  <a:pt x="517" y="113"/>
                </a:lnTo>
                <a:lnTo>
                  <a:pt x="517" y="115"/>
                </a:lnTo>
                <a:lnTo>
                  <a:pt x="514" y="115"/>
                </a:lnTo>
                <a:lnTo>
                  <a:pt x="517" y="121"/>
                </a:lnTo>
                <a:lnTo>
                  <a:pt x="517" y="123"/>
                </a:lnTo>
                <a:lnTo>
                  <a:pt x="517" y="126"/>
                </a:lnTo>
                <a:lnTo>
                  <a:pt x="519" y="128"/>
                </a:lnTo>
                <a:lnTo>
                  <a:pt x="517" y="134"/>
                </a:lnTo>
                <a:lnTo>
                  <a:pt x="519" y="136"/>
                </a:lnTo>
                <a:lnTo>
                  <a:pt x="522" y="131"/>
                </a:lnTo>
                <a:lnTo>
                  <a:pt x="527" y="136"/>
                </a:lnTo>
                <a:lnTo>
                  <a:pt x="525" y="139"/>
                </a:lnTo>
                <a:lnTo>
                  <a:pt x="527" y="141"/>
                </a:lnTo>
                <a:lnTo>
                  <a:pt x="530" y="139"/>
                </a:lnTo>
                <a:lnTo>
                  <a:pt x="532" y="139"/>
                </a:lnTo>
                <a:lnTo>
                  <a:pt x="527" y="128"/>
                </a:lnTo>
                <a:lnTo>
                  <a:pt x="527" y="126"/>
                </a:lnTo>
                <a:lnTo>
                  <a:pt x="527" y="123"/>
                </a:lnTo>
                <a:lnTo>
                  <a:pt x="527" y="121"/>
                </a:lnTo>
                <a:lnTo>
                  <a:pt x="527" y="118"/>
                </a:lnTo>
                <a:lnTo>
                  <a:pt x="530" y="118"/>
                </a:lnTo>
                <a:lnTo>
                  <a:pt x="532" y="115"/>
                </a:lnTo>
                <a:lnTo>
                  <a:pt x="532" y="113"/>
                </a:lnTo>
                <a:lnTo>
                  <a:pt x="535" y="113"/>
                </a:lnTo>
                <a:lnTo>
                  <a:pt x="535" y="110"/>
                </a:lnTo>
                <a:lnTo>
                  <a:pt x="538" y="110"/>
                </a:lnTo>
                <a:lnTo>
                  <a:pt x="540" y="107"/>
                </a:lnTo>
                <a:lnTo>
                  <a:pt x="543" y="113"/>
                </a:lnTo>
                <a:lnTo>
                  <a:pt x="545" y="113"/>
                </a:lnTo>
                <a:lnTo>
                  <a:pt x="548" y="110"/>
                </a:lnTo>
                <a:lnTo>
                  <a:pt x="551" y="110"/>
                </a:lnTo>
                <a:lnTo>
                  <a:pt x="558" y="105"/>
                </a:lnTo>
                <a:lnTo>
                  <a:pt x="561" y="102"/>
                </a:lnTo>
                <a:lnTo>
                  <a:pt x="566" y="100"/>
                </a:lnTo>
                <a:lnTo>
                  <a:pt x="590" y="81"/>
                </a:lnTo>
                <a:lnTo>
                  <a:pt x="592" y="84"/>
                </a:lnTo>
                <a:lnTo>
                  <a:pt x="598" y="89"/>
                </a:lnTo>
                <a:lnTo>
                  <a:pt x="603" y="92"/>
                </a:lnTo>
                <a:lnTo>
                  <a:pt x="605" y="94"/>
                </a:lnTo>
                <a:lnTo>
                  <a:pt x="608" y="94"/>
                </a:lnTo>
                <a:lnTo>
                  <a:pt x="608" y="97"/>
                </a:lnTo>
                <a:lnTo>
                  <a:pt x="611" y="97"/>
                </a:lnTo>
                <a:lnTo>
                  <a:pt x="613" y="100"/>
                </a:lnTo>
                <a:lnTo>
                  <a:pt x="616" y="102"/>
                </a:lnTo>
                <a:lnTo>
                  <a:pt x="616" y="105"/>
                </a:lnTo>
                <a:lnTo>
                  <a:pt x="619" y="105"/>
                </a:lnTo>
                <a:lnTo>
                  <a:pt x="619" y="107"/>
                </a:lnTo>
                <a:lnTo>
                  <a:pt x="621" y="107"/>
                </a:lnTo>
                <a:lnTo>
                  <a:pt x="621" y="110"/>
                </a:lnTo>
                <a:lnTo>
                  <a:pt x="621" y="113"/>
                </a:lnTo>
                <a:lnTo>
                  <a:pt x="624" y="113"/>
                </a:lnTo>
                <a:lnTo>
                  <a:pt x="624" y="115"/>
                </a:lnTo>
                <a:lnTo>
                  <a:pt x="624" y="118"/>
                </a:lnTo>
                <a:lnTo>
                  <a:pt x="624" y="121"/>
                </a:lnTo>
                <a:lnTo>
                  <a:pt x="626" y="121"/>
                </a:lnTo>
                <a:lnTo>
                  <a:pt x="626" y="123"/>
                </a:lnTo>
                <a:lnTo>
                  <a:pt x="626" y="126"/>
                </a:lnTo>
                <a:lnTo>
                  <a:pt x="626" y="128"/>
                </a:lnTo>
                <a:lnTo>
                  <a:pt x="626" y="131"/>
                </a:lnTo>
                <a:lnTo>
                  <a:pt x="626" y="134"/>
                </a:lnTo>
                <a:lnTo>
                  <a:pt x="626" y="136"/>
                </a:lnTo>
                <a:lnTo>
                  <a:pt x="626" y="139"/>
                </a:lnTo>
                <a:lnTo>
                  <a:pt x="624" y="139"/>
                </a:lnTo>
                <a:lnTo>
                  <a:pt x="624" y="141"/>
                </a:lnTo>
                <a:lnTo>
                  <a:pt x="624" y="144"/>
                </a:lnTo>
                <a:lnTo>
                  <a:pt x="621" y="147"/>
                </a:lnTo>
                <a:lnTo>
                  <a:pt x="621" y="149"/>
                </a:lnTo>
                <a:lnTo>
                  <a:pt x="621" y="152"/>
                </a:lnTo>
                <a:lnTo>
                  <a:pt x="621" y="157"/>
                </a:lnTo>
                <a:lnTo>
                  <a:pt x="621" y="160"/>
                </a:lnTo>
                <a:lnTo>
                  <a:pt x="621" y="168"/>
                </a:lnTo>
                <a:lnTo>
                  <a:pt x="621" y="170"/>
                </a:lnTo>
                <a:lnTo>
                  <a:pt x="621" y="173"/>
                </a:lnTo>
                <a:lnTo>
                  <a:pt x="621" y="175"/>
                </a:lnTo>
                <a:lnTo>
                  <a:pt x="621" y="178"/>
                </a:lnTo>
                <a:lnTo>
                  <a:pt x="621" y="181"/>
                </a:lnTo>
                <a:lnTo>
                  <a:pt x="619" y="186"/>
                </a:lnTo>
                <a:lnTo>
                  <a:pt x="624" y="188"/>
                </a:lnTo>
                <a:lnTo>
                  <a:pt x="619" y="186"/>
                </a:lnTo>
                <a:lnTo>
                  <a:pt x="619" y="188"/>
                </a:lnTo>
                <a:lnTo>
                  <a:pt x="616" y="194"/>
                </a:lnTo>
                <a:lnTo>
                  <a:pt x="619" y="194"/>
                </a:lnTo>
                <a:lnTo>
                  <a:pt x="621" y="196"/>
                </a:lnTo>
                <a:lnTo>
                  <a:pt x="624" y="209"/>
                </a:lnTo>
                <a:lnTo>
                  <a:pt x="621" y="209"/>
                </a:lnTo>
                <a:lnTo>
                  <a:pt x="621" y="212"/>
                </a:lnTo>
                <a:lnTo>
                  <a:pt x="621" y="217"/>
                </a:lnTo>
                <a:lnTo>
                  <a:pt x="619" y="220"/>
                </a:lnTo>
                <a:lnTo>
                  <a:pt x="619" y="222"/>
                </a:lnTo>
                <a:lnTo>
                  <a:pt x="616" y="228"/>
                </a:lnTo>
                <a:lnTo>
                  <a:pt x="613" y="233"/>
                </a:lnTo>
                <a:lnTo>
                  <a:pt x="613" y="243"/>
                </a:lnTo>
                <a:lnTo>
                  <a:pt x="621" y="249"/>
                </a:lnTo>
                <a:lnTo>
                  <a:pt x="629" y="256"/>
                </a:lnTo>
                <a:lnTo>
                  <a:pt x="629" y="254"/>
                </a:lnTo>
                <a:lnTo>
                  <a:pt x="634" y="259"/>
                </a:lnTo>
                <a:lnTo>
                  <a:pt x="632" y="256"/>
                </a:lnTo>
                <a:lnTo>
                  <a:pt x="629" y="256"/>
                </a:lnTo>
                <a:lnTo>
                  <a:pt x="632" y="259"/>
                </a:lnTo>
                <a:lnTo>
                  <a:pt x="645" y="269"/>
                </a:lnTo>
                <a:lnTo>
                  <a:pt x="652" y="277"/>
                </a:lnTo>
                <a:lnTo>
                  <a:pt x="658" y="282"/>
                </a:lnTo>
                <a:lnTo>
                  <a:pt x="660" y="277"/>
                </a:lnTo>
                <a:lnTo>
                  <a:pt x="663" y="275"/>
                </a:lnTo>
                <a:lnTo>
                  <a:pt x="665" y="272"/>
                </a:lnTo>
                <a:lnTo>
                  <a:pt x="665" y="269"/>
                </a:lnTo>
                <a:lnTo>
                  <a:pt x="668" y="269"/>
                </a:lnTo>
                <a:lnTo>
                  <a:pt x="668" y="267"/>
                </a:lnTo>
                <a:lnTo>
                  <a:pt x="668" y="264"/>
                </a:lnTo>
                <a:lnTo>
                  <a:pt x="671" y="264"/>
                </a:lnTo>
                <a:lnTo>
                  <a:pt x="671" y="262"/>
                </a:lnTo>
                <a:lnTo>
                  <a:pt x="673" y="259"/>
                </a:lnTo>
                <a:lnTo>
                  <a:pt x="673" y="256"/>
                </a:lnTo>
                <a:lnTo>
                  <a:pt x="673" y="254"/>
                </a:lnTo>
                <a:lnTo>
                  <a:pt x="676" y="254"/>
                </a:lnTo>
                <a:lnTo>
                  <a:pt x="676" y="251"/>
                </a:lnTo>
                <a:lnTo>
                  <a:pt x="676" y="249"/>
                </a:lnTo>
                <a:lnTo>
                  <a:pt x="679" y="246"/>
                </a:lnTo>
                <a:lnTo>
                  <a:pt x="679" y="243"/>
                </a:lnTo>
                <a:lnTo>
                  <a:pt x="679" y="241"/>
                </a:lnTo>
                <a:lnTo>
                  <a:pt x="679" y="238"/>
                </a:lnTo>
                <a:lnTo>
                  <a:pt x="681" y="238"/>
                </a:lnTo>
                <a:lnTo>
                  <a:pt x="681" y="233"/>
                </a:lnTo>
                <a:lnTo>
                  <a:pt x="681" y="228"/>
                </a:lnTo>
                <a:lnTo>
                  <a:pt x="684" y="228"/>
                </a:lnTo>
                <a:lnTo>
                  <a:pt x="684" y="225"/>
                </a:lnTo>
                <a:lnTo>
                  <a:pt x="684" y="222"/>
                </a:lnTo>
                <a:lnTo>
                  <a:pt x="684" y="220"/>
                </a:lnTo>
                <a:lnTo>
                  <a:pt x="686" y="215"/>
                </a:lnTo>
                <a:lnTo>
                  <a:pt x="686" y="212"/>
                </a:lnTo>
                <a:lnTo>
                  <a:pt x="686" y="209"/>
                </a:lnTo>
                <a:lnTo>
                  <a:pt x="686" y="207"/>
                </a:lnTo>
                <a:lnTo>
                  <a:pt x="689" y="204"/>
                </a:lnTo>
                <a:lnTo>
                  <a:pt x="689" y="202"/>
                </a:lnTo>
                <a:lnTo>
                  <a:pt x="689" y="199"/>
                </a:lnTo>
                <a:lnTo>
                  <a:pt x="689" y="194"/>
                </a:lnTo>
                <a:lnTo>
                  <a:pt x="692" y="188"/>
                </a:lnTo>
                <a:lnTo>
                  <a:pt x="692" y="186"/>
                </a:lnTo>
                <a:lnTo>
                  <a:pt x="692" y="183"/>
                </a:lnTo>
                <a:lnTo>
                  <a:pt x="694" y="183"/>
                </a:lnTo>
                <a:lnTo>
                  <a:pt x="694" y="181"/>
                </a:lnTo>
                <a:lnTo>
                  <a:pt x="694" y="178"/>
                </a:lnTo>
                <a:lnTo>
                  <a:pt x="697" y="160"/>
                </a:lnTo>
                <a:lnTo>
                  <a:pt x="699" y="157"/>
                </a:lnTo>
                <a:lnTo>
                  <a:pt x="699" y="154"/>
                </a:lnTo>
                <a:lnTo>
                  <a:pt x="699" y="152"/>
                </a:lnTo>
                <a:lnTo>
                  <a:pt x="699" y="149"/>
                </a:lnTo>
                <a:lnTo>
                  <a:pt x="702" y="149"/>
                </a:lnTo>
                <a:lnTo>
                  <a:pt x="702" y="147"/>
                </a:lnTo>
                <a:lnTo>
                  <a:pt x="702" y="144"/>
                </a:lnTo>
                <a:lnTo>
                  <a:pt x="705" y="141"/>
                </a:lnTo>
                <a:lnTo>
                  <a:pt x="705" y="139"/>
                </a:lnTo>
                <a:lnTo>
                  <a:pt x="705" y="136"/>
                </a:lnTo>
                <a:lnTo>
                  <a:pt x="707" y="136"/>
                </a:lnTo>
                <a:lnTo>
                  <a:pt x="707" y="134"/>
                </a:lnTo>
                <a:lnTo>
                  <a:pt x="707" y="131"/>
                </a:lnTo>
                <a:lnTo>
                  <a:pt x="710" y="131"/>
                </a:lnTo>
                <a:lnTo>
                  <a:pt x="710" y="128"/>
                </a:lnTo>
                <a:lnTo>
                  <a:pt x="710" y="126"/>
                </a:lnTo>
                <a:lnTo>
                  <a:pt x="712" y="126"/>
                </a:lnTo>
                <a:lnTo>
                  <a:pt x="712" y="123"/>
                </a:lnTo>
                <a:lnTo>
                  <a:pt x="712" y="121"/>
                </a:lnTo>
                <a:lnTo>
                  <a:pt x="715" y="121"/>
                </a:lnTo>
                <a:lnTo>
                  <a:pt x="715" y="118"/>
                </a:lnTo>
                <a:lnTo>
                  <a:pt x="718" y="115"/>
                </a:lnTo>
                <a:lnTo>
                  <a:pt x="718" y="113"/>
                </a:lnTo>
                <a:lnTo>
                  <a:pt x="720" y="113"/>
                </a:lnTo>
                <a:lnTo>
                  <a:pt x="720" y="110"/>
                </a:lnTo>
                <a:lnTo>
                  <a:pt x="723" y="107"/>
                </a:lnTo>
                <a:lnTo>
                  <a:pt x="723" y="105"/>
                </a:lnTo>
                <a:lnTo>
                  <a:pt x="726" y="105"/>
                </a:lnTo>
                <a:lnTo>
                  <a:pt x="726" y="102"/>
                </a:lnTo>
                <a:lnTo>
                  <a:pt x="728" y="102"/>
                </a:lnTo>
                <a:lnTo>
                  <a:pt x="728" y="100"/>
                </a:lnTo>
                <a:lnTo>
                  <a:pt x="731" y="97"/>
                </a:lnTo>
                <a:lnTo>
                  <a:pt x="731" y="94"/>
                </a:lnTo>
                <a:lnTo>
                  <a:pt x="733" y="94"/>
                </a:lnTo>
                <a:lnTo>
                  <a:pt x="736" y="92"/>
                </a:lnTo>
                <a:lnTo>
                  <a:pt x="736" y="89"/>
                </a:lnTo>
                <a:lnTo>
                  <a:pt x="752" y="89"/>
                </a:lnTo>
                <a:lnTo>
                  <a:pt x="752" y="87"/>
                </a:lnTo>
                <a:lnTo>
                  <a:pt x="762" y="87"/>
                </a:lnTo>
                <a:lnTo>
                  <a:pt x="773" y="92"/>
                </a:lnTo>
                <a:lnTo>
                  <a:pt x="780" y="94"/>
                </a:lnTo>
                <a:lnTo>
                  <a:pt x="793" y="84"/>
                </a:lnTo>
                <a:lnTo>
                  <a:pt x="788" y="76"/>
                </a:lnTo>
                <a:lnTo>
                  <a:pt x="786" y="76"/>
                </a:lnTo>
                <a:lnTo>
                  <a:pt x="786" y="74"/>
                </a:lnTo>
                <a:lnTo>
                  <a:pt x="788" y="76"/>
                </a:lnTo>
                <a:lnTo>
                  <a:pt x="791" y="76"/>
                </a:lnTo>
                <a:lnTo>
                  <a:pt x="791" y="79"/>
                </a:lnTo>
                <a:lnTo>
                  <a:pt x="796" y="81"/>
                </a:lnTo>
                <a:lnTo>
                  <a:pt x="830" y="50"/>
                </a:lnTo>
                <a:lnTo>
                  <a:pt x="830" y="47"/>
                </a:lnTo>
                <a:lnTo>
                  <a:pt x="830" y="45"/>
                </a:lnTo>
                <a:lnTo>
                  <a:pt x="830" y="42"/>
                </a:lnTo>
                <a:lnTo>
                  <a:pt x="830" y="40"/>
                </a:lnTo>
                <a:lnTo>
                  <a:pt x="830" y="37"/>
                </a:lnTo>
                <a:lnTo>
                  <a:pt x="830" y="34"/>
                </a:lnTo>
                <a:lnTo>
                  <a:pt x="827" y="34"/>
                </a:lnTo>
                <a:lnTo>
                  <a:pt x="825" y="34"/>
                </a:lnTo>
                <a:lnTo>
                  <a:pt x="825" y="32"/>
                </a:lnTo>
                <a:lnTo>
                  <a:pt x="822" y="29"/>
                </a:lnTo>
                <a:lnTo>
                  <a:pt x="819" y="27"/>
                </a:lnTo>
                <a:lnTo>
                  <a:pt x="817" y="27"/>
                </a:lnTo>
                <a:lnTo>
                  <a:pt x="817" y="24"/>
                </a:lnTo>
                <a:lnTo>
                  <a:pt x="814" y="24"/>
                </a:lnTo>
                <a:lnTo>
                  <a:pt x="814" y="21"/>
                </a:lnTo>
                <a:lnTo>
                  <a:pt x="812" y="21"/>
                </a:lnTo>
                <a:lnTo>
                  <a:pt x="812" y="19"/>
                </a:lnTo>
                <a:lnTo>
                  <a:pt x="812" y="16"/>
                </a:lnTo>
                <a:lnTo>
                  <a:pt x="812" y="13"/>
                </a:lnTo>
                <a:lnTo>
                  <a:pt x="814" y="11"/>
                </a:lnTo>
                <a:lnTo>
                  <a:pt x="817" y="11"/>
                </a:lnTo>
                <a:lnTo>
                  <a:pt x="817" y="8"/>
                </a:lnTo>
                <a:lnTo>
                  <a:pt x="819" y="8"/>
                </a:lnTo>
                <a:lnTo>
                  <a:pt x="822" y="8"/>
                </a:lnTo>
                <a:lnTo>
                  <a:pt x="825" y="6"/>
                </a:lnTo>
                <a:lnTo>
                  <a:pt x="827" y="6"/>
                </a:lnTo>
                <a:lnTo>
                  <a:pt x="833" y="8"/>
                </a:lnTo>
                <a:lnTo>
                  <a:pt x="835" y="8"/>
                </a:lnTo>
                <a:lnTo>
                  <a:pt x="838" y="8"/>
                </a:lnTo>
                <a:lnTo>
                  <a:pt x="838" y="6"/>
                </a:lnTo>
                <a:lnTo>
                  <a:pt x="840" y="6"/>
                </a:lnTo>
                <a:lnTo>
                  <a:pt x="843" y="6"/>
                </a:lnTo>
                <a:lnTo>
                  <a:pt x="843" y="3"/>
                </a:lnTo>
                <a:lnTo>
                  <a:pt x="846" y="3"/>
                </a:lnTo>
                <a:lnTo>
                  <a:pt x="848" y="3"/>
                </a:lnTo>
                <a:lnTo>
                  <a:pt x="851" y="3"/>
                </a:lnTo>
                <a:lnTo>
                  <a:pt x="851" y="0"/>
                </a:lnTo>
                <a:lnTo>
                  <a:pt x="853" y="3"/>
                </a:lnTo>
                <a:lnTo>
                  <a:pt x="856" y="3"/>
                </a:lnTo>
                <a:lnTo>
                  <a:pt x="856" y="6"/>
                </a:lnTo>
                <a:lnTo>
                  <a:pt x="859" y="6"/>
                </a:lnTo>
                <a:lnTo>
                  <a:pt x="861" y="6"/>
                </a:lnTo>
                <a:lnTo>
                  <a:pt x="861" y="8"/>
                </a:lnTo>
                <a:lnTo>
                  <a:pt x="864" y="8"/>
                </a:lnTo>
                <a:lnTo>
                  <a:pt x="866" y="8"/>
                </a:lnTo>
                <a:lnTo>
                  <a:pt x="866" y="11"/>
                </a:lnTo>
                <a:lnTo>
                  <a:pt x="869" y="13"/>
                </a:lnTo>
                <a:lnTo>
                  <a:pt x="872" y="13"/>
                </a:lnTo>
                <a:lnTo>
                  <a:pt x="872" y="16"/>
                </a:lnTo>
                <a:lnTo>
                  <a:pt x="874" y="16"/>
                </a:lnTo>
                <a:lnTo>
                  <a:pt x="874" y="19"/>
                </a:lnTo>
                <a:lnTo>
                  <a:pt x="877" y="19"/>
                </a:lnTo>
                <a:lnTo>
                  <a:pt x="880" y="19"/>
                </a:lnTo>
                <a:lnTo>
                  <a:pt x="880" y="21"/>
                </a:lnTo>
                <a:lnTo>
                  <a:pt x="882" y="21"/>
                </a:lnTo>
                <a:lnTo>
                  <a:pt x="882" y="19"/>
                </a:lnTo>
                <a:lnTo>
                  <a:pt x="885" y="19"/>
                </a:lnTo>
                <a:lnTo>
                  <a:pt x="887" y="19"/>
                </a:lnTo>
                <a:lnTo>
                  <a:pt x="890" y="19"/>
                </a:lnTo>
                <a:lnTo>
                  <a:pt x="890" y="16"/>
                </a:lnTo>
                <a:lnTo>
                  <a:pt x="893" y="16"/>
                </a:lnTo>
                <a:lnTo>
                  <a:pt x="893" y="13"/>
                </a:lnTo>
                <a:lnTo>
                  <a:pt x="895" y="13"/>
                </a:lnTo>
                <a:lnTo>
                  <a:pt x="898" y="13"/>
                </a:lnTo>
                <a:lnTo>
                  <a:pt x="900" y="13"/>
                </a:lnTo>
                <a:lnTo>
                  <a:pt x="903" y="13"/>
                </a:lnTo>
                <a:lnTo>
                  <a:pt x="903" y="16"/>
                </a:lnTo>
                <a:lnTo>
                  <a:pt x="900" y="16"/>
                </a:lnTo>
                <a:lnTo>
                  <a:pt x="900" y="19"/>
                </a:lnTo>
                <a:lnTo>
                  <a:pt x="903" y="19"/>
                </a:lnTo>
                <a:lnTo>
                  <a:pt x="903" y="21"/>
                </a:lnTo>
                <a:lnTo>
                  <a:pt x="903" y="24"/>
                </a:lnTo>
                <a:lnTo>
                  <a:pt x="903" y="27"/>
                </a:lnTo>
                <a:lnTo>
                  <a:pt x="900" y="27"/>
                </a:lnTo>
                <a:lnTo>
                  <a:pt x="898" y="27"/>
                </a:lnTo>
                <a:lnTo>
                  <a:pt x="895" y="27"/>
                </a:lnTo>
                <a:lnTo>
                  <a:pt x="893" y="27"/>
                </a:lnTo>
                <a:lnTo>
                  <a:pt x="890" y="29"/>
                </a:lnTo>
                <a:lnTo>
                  <a:pt x="887" y="29"/>
                </a:lnTo>
                <a:lnTo>
                  <a:pt x="885" y="32"/>
                </a:lnTo>
                <a:lnTo>
                  <a:pt x="882" y="32"/>
                </a:lnTo>
                <a:lnTo>
                  <a:pt x="882" y="34"/>
                </a:lnTo>
                <a:lnTo>
                  <a:pt x="880" y="34"/>
                </a:lnTo>
                <a:lnTo>
                  <a:pt x="877" y="34"/>
                </a:lnTo>
                <a:lnTo>
                  <a:pt x="877" y="37"/>
                </a:lnTo>
                <a:lnTo>
                  <a:pt x="874" y="37"/>
                </a:lnTo>
                <a:lnTo>
                  <a:pt x="874" y="40"/>
                </a:lnTo>
                <a:lnTo>
                  <a:pt x="872" y="40"/>
                </a:lnTo>
                <a:lnTo>
                  <a:pt x="872" y="42"/>
                </a:lnTo>
                <a:lnTo>
                  <a:pt x="869" y="42"/>
                </a:lnTo>
                <a:lnTo>
                  <a:pt x="869" y="45"/>
                </a:lnTo>
                <a:lnTo>
                  <a:pt x="869" y="47"/>
                </a:lnTo>
                <a:lnTo>
                  <a:pt x="872" y="50"/>
                </a:lnTo>
                <a:lnTo>
                  <a:pt x="872" y="53"/>
                </a:lnTo>
                <a:lnTo>
                  <a:pt x="874" y="55"/>
                </a:lnTo>
                <a:lnTo>
                  <a:pt x="874" y="58"/>
                </a:lnTo>
                <a:lnTo>
                  <a:pt x="877" y="60"/>
                </a:lnTo>
                <a:lnTo>
                  <a:pt x="880" y="60"/>
                </a:lnTo>
                <a:lnTo>
                  <a:pt x="882" y="63"/>
                </a:lnTo>
                <a:lnTo>
                  <a:pt x="885" y="63"/>
                </a:lnTo>
                <a:lnTo>
                  <a:pt x="887" y="63"/>
                </a:lnTo>
                <a:lnTo>
                  <a:pt x="890" y="60"/>
                </a:lnTo>
                <a:lnTo>
                  <a:pt x="890" y="58"/>
                </a:lnTo>
                <a:lnTo>
                  <a:pt x="893" y="55"/>
                </a:lnTo>
                <a:lnTo>
                  <a:pt x="893" y="53"/>
                </a:lnTo>
                <a:lnTo>
                  <a:pt x="895" y="53"/>
                </a:lnTo>
                <a:lnTo>
                  <a:pt x="895" y="50"/>
                </a:lnTo>
                <a:lnTo>
                  <a:pt x="898" y="50"/>
                </a:lnTo>
                <a:lnTo>
                  <a:pt x="900" y="47"/>
                </a:lnTo>
                <a:lnTo>
                  <a:pt x="903" y="47"/>
                </a:lnTo>
                <a:lnTo>
                  <a:pt x="906" y="47"/>
                </a:lnTo>
                <a:lnTo>
                  <a:pt x="908" y="47"/>
                </a:lnTo>
                <a:lnTo>
                  <a:pt x="908" y="45"/>
                </a:lnTo>
                <a:lnTo>
                  <a:pt x="911" y="45"/>
                </a:lnTo>
                <a:lnTo>
                  <a:pt x="913" y="42"/>
                </a:lnTo>
                <a:lnTo>
                  <a:pt x="916" y="42"/>
                </a:lnTo>
                <a:lnTo>
                  <a:pt x="919" y="42"/>
                </a:lnTo>
                <a:lnTo>
                  <a:pt x="919" y="45"/>
                </a:lnTo>
                <a:lnTo>
                  <a:pt x="919" y="47"/>
                </a:lnTo>
                <a:lnTo>
                  <a:pt x="913" y="53"/>
                </a:lnTo>
                <a:lnTo>
                  <a:pt x="916" y="58"/>
                </a:lnTo>
                <a:lnTo>
                  <a:pt x="906" y="71"/>
                </a:lnTo>
                <a:lnTo>
                  <a:pt x="908" y="74"/>
                </a:lnTo>
                <a:lnTo>
                  <a:pt x="911" y="74"/>
                </a:lnTo>
                <a:lnTo>
                  <a:pt x="911" y="76"/>
                </a:lnTo>
                <a:lnTo>
                  <a:pt x="908" y="79"/>
                </a:lnTo>
                <a:lnTo>
                  <a:pt x="906" y="79"/>
                </a:lnTo>
                <a:lnTo>
                  <a:pt x="903" y="79"/>
                </a:lnTo>
                <a:lnTo>
                  <a:pt x="900" y="79"/>
                </a:lnTo>
                <a:lnTo>
                  <a:pt x="895" y="81"/>
                </a:lnTo>
                <a:lnTo>
                  <a:pt x="893" y="84"/>
                </a:lnTo>
                <a:lnTo>
                  <a:pt x="893" y="87"/>
                </a:lnTo>
                <a:lnTo>
                  <a:pt x="895" y="87"/>
                </a:lnTo>
                <a:lnTo>
                  <a:pt x="895" y="89"/>
                </a:lnTo>
                <a:lnTo>
                  <a:pt x="898" y="92"/>
                </a:lnTo>
                <a:lnTo>
                  <a:pt x="900" y="92"/>
                </a:lnTo>
                <a:lnTo>
                  <a:pt x="903" y="92"/>
                </a:lnTo>
                <a:lnTo>
                  <a:pt x="906" y="92"/>
                </a:lnTo>
                <a:lnTo>
                  <a:pt x="908" y="94"/>
                </a:lnTo>
                <a:lnTo>
                  <a:pt x="911" y="100"/>
                </a:lnTo>
                <a:lnTo>
                  <a:pt x="913" y="102"/>
                </a:lnTo>
                <a:lnTo>
                  <a:pt x="913" y="107"/>
                </a:lnTo>
                <a:lnTo>
                  <a:pt x="916" y="107"/>
                </a:lnTo>
                <a:lnTo>
                  <a:pt x="916" y="110"/>
                </a:lnTo>
                <a:lnTo>
                  <a:pt x="913" y="110"/>
                </a:lnTo>
                <a:lnTo>
                  <a:pt x="911" y="113"/>
                </a:lnTo>
                <a:lnTo>
                  <a:pt x="911" y="115"/>
                </a:lnTo>
                <a:lnTo>
                  <a:pt x="911" y="118"/>
                </a:lnTo>
                <a:lnTo>
                  <a:pt x="911" y="121"/>
                </a:lnTo>
                <a:lnTo>
                  <a:pt x="911" y="123"/>
                </a:lnTo>
                <a:lnTo>
                  <a:pt x="913" y="128"/>
                </a:lnTo>
                <a:lnTo>
                  <a:pt x="913" y="131"/>
                </a:lnTo>
                <a:lnTo>
                  <a:pt x="916" y="134"/>
                </a:lnTo>
                <a:lnTo>
                  <a:pt x="916" y="136"/>
                </a:lnTo>
                <a:lnTo>
                  <a:pt x="916" y="139"/>
                </a:lnTo>
                <a:lnTo>
                  <a:pt x="916" y="144"/>
                </a:lnTo>
                <a:lnTo>
                  <a:pt x="913" y="147"/>
                </a:lnTo>
                <a:lnTo>
                  <a:pt x="911" y="147"/>
                </a:lnTo>
                <a:lnTo>
                  <a:pt x="911" y="149"/>
                </a:lnTo>
                <a:lnTo>
                  <a:pt x="908" y="149"/>
                </a:lnTo>
                <a:lnTo>
                  <a:pt x="908" y="154"/>
                </a:lnTo>
                <a:lnTo>
                  <a:pt x="906" y="154"/>
                </a:lnTo>
                <a:lnTo>
                  <a:pt x="906" y="157"/>
                </a:lnTo>
                <a:lnTo>
                  <a:pt x="906" y="160"/>
                </a:lnTo>
                <a:lnTo>
                  <a:pt x="906" y="162"/>
                </a:lnTo>
                <a:lnTo>
                  <a:pt x="906" y="165"/>
                </a:lnTo>
                <a:lnTo>
                  <a:pt x="906" y="168"/>
                </a:lnTo>
                <a:lnTo>
                  <a:pt x="906" y="170"/>
                </a:lnTo>
                <a:lnTo>
                  <a:pt x="906" y="173"/>
                </a:lnTo>
                <a:lnTo>
                  <a:pt x="906" y="175"/>
                </a:lnTo>
                <a:lnTo>
                  <a:pt x="906" y="178"/>
                </a:lnTo>
                <a:lnTo>
                  <a:pt x="906" y="181"/>
                </a:lnTo>
                <a:lnTo>
                  <a:pt x="908" y="191"/>
                </a:lnTo>
                <a:lnTo>
                  <a:pt x="908" y="194"/>
                </a:lnTo>
                <a:lnTo>
                  <a:pt x="911" y="194"/>
                </a:lnTo>
                <a:lnTo>
                  <a:pt x="911" y="196"/>
                </a:lnTo>
                <a:lnTo>
                  <a:pt x="911" y="199"/>
                </a:lnTo>
                <a:lnTo>
                  <a:pt x="911" y="202"/>
                </a:lnTo>
                <a:lnTo>
                  <a:pt x="913" y="202"/>
                </a:lnTo>
                <a:lnTo>
                  <a:pt x="913" y="204"/>
                </a:lnTo>
                <a:lnTo>
                  <a:pt x="913" y="207"/>
                </a:lnTo>
                <a:lnTo>
                  <a:pt x="913" y="209"/>
                </a:lnTo>
                <a:lnTo>
                  <a:pt x="911" y="209"/>
                </a:lnTo>
                <a:lnTo>
                  <a:pt x="911" y="212"/>
                </a:lnTo>
                <a:lnTo>
                  <a:pt x="908" y="212"/>
                </a:lnTo>
                <a:lnTo>
                  <a:pt x="908" y="215"/>
                </a:lnTo>
                <a:lnTo>
                  <a:pt x="911" y="215"/>
                </a:lnTo>
                <a:lnTo>
                  <a:pt x="911" y="217"/>
                </a:lnTo>
                <a:lnTo>
                  <a:pt x="913" y="217"/>
                </a:lnTo>
                <a:lnTo>
                  <a:pt x="913" y="220"/>
                </a:lnTo>
                <a:lnTo>
                  <a:pt x="916" y="220"/>
                </a:lnTo>
                <a:lnTo>
                  <a:pt x="916" y="222"/>
                </a:lnTo>
                <a:lnTo>
                  <a:pt x="919" y="222"/>
                </a:lnTo>
                <a:lnTo>
                  <a:pt x="919" y="225"/>
                </a:lnTo>
                <a:lnTo>
                  <a:pt x="919" y="228"/>
                </a:lnTo>
                <a:lnTo>
                  <a:pt x="921" y="228"/>
                </a:lnTo>
                <a:lnTo>
                  <a:pt x="921" y="230"/>
                </a:lnTo>
                <a:lnTo>
                  <a:pt x="924" y="233"/>
                </a:lnTo>
                <a:lnTo>
                  <a:pt x="927" y="235"/>
                </a:lnTo>
                <a:lnTo>
                  <a:pt x="929" y="241"/>
                </a:lnTo>
                <a:lnTo>
                  <a:pt x="932" y="243"/>
                </a:lnTo>
                <a:lnTo>
                  <a:pt x="932" y="246"/>
                </a:lnTo>
                <a:lnTo>
                  <a:pt x="934" y="251"/>
                </a:lnTo>
                <a:lnTo>
                  <a:pt x="937" y="254"/>
                </a:lnTo>
                <a:lnTo>
                  <a:pt x="940" y="259"/>
                </a:lnTo>
                <a:lnTo>
                  <a:pt x="940" y="262"/>
                </a:lnTo>
                <a:lnTo>
                  <a:pt x="937" y="264"/>
                </a:lnTo>
                <a:lnTo>
                  <a:pt x="934" y="267"/>
                </a:lnTo>
                <a:lnTo>
                  <a:pt x="934" y="269"/>
                </a:lnTo>
                <a:lnTo>
                  <a:pt x="937" y="272"/>
                </a:lnTo>
                <a:lnTo>
                  <a:pt x="937" y="275"/>
                </a:lnTo>
                <a:lnTo>
                  <a:pt x="934" y="277"/>
                </a:lnTo>
                <a:lnTo>
                  <a:pt x="934" y="280"/>
                </a:lnTo>
                <a:lnTo>
                  <a:pt x="937" y="280"/>
                </a:lnTo>
                <a:lnTo>
                  <a:pt x="937" y="282"/>
                </a:lnTo>
                <a:lnTo>
                  <a:pt x="937" y="285"/>
                </a:lnTo>
                <a:lnTo>
                  <a:pt x="940" y="290"/>
                </a:lnTo>
                <a:lnTo>
                  <a:pt x="942" y="293"/>
                </a:lnTo>
                <a:lnTo>
                  <a:pt x="945" y="293"/>
                </a:lnTo>
                <a:lnTo>
                  <a:pt x="945" y="296"/>
                </a:lnTo>
                <a:lnTo>
                  <a:pt x="950" y="298"/>
                </a:lnTo>
                <a:lnTo>
                  <a:pt x="950" y="301"/>
                </a:lnTo>
                <a:lnTo>
                  <a:pt x="953" y="301"/>
                </a:lnTo>
                <a:lnTo>
                  <a:pt x="953" y="303"/>
                </a:lnTo>
                <a:lnTo>
                  <a:pt x="953" y="306"/>
                </a:lnTo>
                <a:lnTo>
                  <a:pt x="953" y="309"/>
                </a:lnTo>
                <a:lnTo>
                  <a:pt x="950" y="309"/>
                </a:lnTo>
                <a:lnTo>
                  <a:pt x="950" y="311"/>
                </a:lnTo>
                <a:lnTo>
                  <a:pt x="950" y="314"/>
                </a:lnTo>
                <a:lnTo>
                  <a:pt x="950" y="316"/>
                </a:lnTo>
                <a:lnTo>
                  <a:pt x="950" y="319"/>
                </a:lnTo>
                <a:lnTo>
                  <a:pt x="953" y="322"/>
                </a:lnTo>
                <a:lnTo>
                  <a:pt x="955" y="324"/>
                </a:lnTo>
                <a:lnTo>
                  <a:pt x="958" y="329"/>
                </a:lnTo>
                <a:lnTo>
                  <a:pt x="960" y="332"/>
                </a:lnTo>
                <a:lnTo>
                  <a:pt x="958" y="332"/>
                </a:lnTo>
                <a:lnTo>
                  <a:pt x="955" y="335"/>
                </a:lnTo>
                <a:lnTo>
                  <a:pt x="955" y="337"/>
                </a:lnTo>
                <a:lnTo>
                  <a:pt x="953" y="337"/>
                </a:lnTo>
                <a:lnTo>
                  <a:pt x="953" y="340"/>
                </a:lnTo>
                <a:lnTo>
                  <a:pt x="950" y="343"/>
                </a:lnTo>
                <a:lnTo>
                  <a:pt x="947" y="345"/>
                </a:lnTo>
                <a:lnTo>
                  <a:pt x="945" y="350"/>
                </a:lnTo>
                <a:lnTo>
                  <a:pt x="945" y="353"/>
                </a:lnTo>
                <a:lnTo>
                  <a:pt x="945" y="356"/>
                </a:lnTo>
                <a:lnTo>
                  <a:pt x="945" y="358"/>
                </a:lnTo>
                <a:lnTo>
                  <a:pt x="945" y="361"/>
                </a:lnTo>
                <a:lnTo>
                  <a:pt x="945" y="363"/>
                </a:lnTo>
                <a:lnTo>
                  <a:pt x="947" y="366"/>
                </a:lnTo>
                <a:lnTo>
                  <a:pt x="945" y="371"/>
                </a:lnTo>
                <a:lnTo>
                  <a:pt x="945" y="374"/>
                </a:lnTo>
                <a:lnTo>
                  <a:pt x="942" y="377"/>
                </a:lnTo>
                <a:lnTo>
                  <a:pt x="945" y="377"/>
                </a:lnTo>
                <a:lnTo>
                  <a:pt x="942" y="379"/>
                </a:lnTo>
                <a:lnTo>
                  <a:pt x="942" y="382"/>
                </a:lnTo>
                <a:lnTo>
                  <a:pt x="940" y="384"/>
                </a:lnTo>
                <a:lnTo>
                  <a:pt x="940" y="387"/>
                </a:lnTo>
                <a:lnTo>
                  <a:pt x="942" y="387"/>
                </a:lnTo>
                <a:lnTo>
                  <a:pt x="942" y="390"/>
                </a:lnTo>
                <a:lnTo>
                  <a:pt x="945" y="392"/>
                </a:lnTo>
                <a:lnTo>
                  <a:pt x="945" y="397"/>
                </a:lnTo>
                <a:lnTo>
                  <a:pt x="945" y="400"/>
                </a:lnTo>
                <a:lnTo>
                  <a:pt x="945" y="403"/>
                </a:lnTo>
                <a:lnTo>
                  <a:pt x="945" y="405"/>
                </a:lnTo>
                <a:lnTo>
                  <a:pt x="945" y="408"/>
                </a:lnTo>
                <a:lnTo>
                  <a:pt x="945" y="410"/>
                </a:lnTo>
                <a:lnTo>
                  <a:pt x="945" y="413"/>
                </a:lnTo>
                <a:lnTo>
                  <a:pt x="942" y="413"/>
                </a:lnTo>
                <a:lnTo>
                  <a:pt x="942" y="416"/>
                </a:lnTo>
                <a:lnTo>
                  <a:pt x="945" y="429"/>
                </a:lnTo>
                <a:lnTo>
                  <a:pt x="945" y="437"/>
                </a:lnTo>
                <a:lnTo>
                  <a:pt x="945" y="439"/>
                </a:lnTo>
                <a:lnTo>
                  <a:pt x="947" y="439"/>
                </a:lnTo>
                <a:lnTo>
                  <a:pt x="947" y="442"/>
                </a:lnTo>
                <a:lnTo>
                  <a:pt x="950" y="442"/>
                </a:lnTo>
                <a:lnTo>
                  <a:pt x="953" y="444"/>
                </a:lnTo>
                <a:lnTo>
                  <a:pt x="955" y="444"/>
                </a:lnTo>
                <a:lnTo>
                  <a:pt x="958" y="444"/>
                </a:lnTo>
                <a:lnTo>
                  <a:pt x="958" y="447"/>
                </a:lnTo>
                <a:lnTo>
                  <a:pt x="958" y="465"/>
                </a:lnTo>
                <a:lnTo>
                  <a:pt x="893" y="465"/>
                </a:lnTo>
                <a:lnTo>
                  <a:pt x="898" y="468"/>
                </a:lnTo>
                <a:lnTo>
                  <a:pt x="898" y="471"/>
                </a:lnTo>
                <a:lnTo>
                  <a:pt x="898" y="473"/>
                </a:lnTo>
                <a:lnTo>
                  <a:pt x="900" y="476"/>
                </a:lnTo>
                <a:lnTo>
                  <a:pt x="900" y="478"/>
                </a:lnTo>
                <a:lnTo>
                  <a:pt x="898" y="478"/>
                </a:lnTo>
                <a:lnTo>
                  <a:pt x="898" y="481"/>
                </a:lnTo>
                <a:lnTo>
                  <a:pt x="898" y="484"/>
                </a:lnTo>
                <a:lnTo>
                  <a:pt x="895" y="486"/>
                </a:lnTo>
                <a:lnTo>
                  <a:pt x="895" y="489"/>
                </a:lnTo>
                <a:lnTo>
                  <a:pt x="895" y="491"/>
                </a:lnTo>
                <a:lnTo>
                  <a:pt x="893" y="494"/>
                </a:lnTo>
                <a:lnTo>
                  <a:pt x="890" y="494"/>
                </a:lnTo>
                <a:lnTo>
                  <a:pt x="890" y="497"/>
                </a:lnTo>
                <a:lnTo>
                  <a:pt x="893" y="499"/>
                </a:lnTo>
                <a:lnTo>
                  <a:pt x="893" y="502"/>
                </a:lnTo>
                <a:lnTo>
                  <a:pt x="893" y="505"/>
                </a:lnTo>
                <a:lnTo>
                  <a:pt x="890" y="505"/>
                </a:lnTo>
                <a:lnTo>
                  <a:pt x="890" y="507"/>
                </a:lnTo>
                <a:lnTo>
                  <a:pt x="887" y="507"/>
                </a:lnTo>
                <a:lnTo>
                  <a:pt x="887" y="510"/>
                </a:lnTo>
                <a:lnTo>
                  <a:pt x="882" y="518"/>
                </a:lnTo>
                <a:lnTo>
                  <a:pt x="880" y="520"/>
                </a:lnTo>
                <a:lnTo>
                  <a:pt x="877" y="520"/>
                </a:lnTo>
                <a:lnTo>
                  <a:pt x="874" y="520"/>
                </a:lnTo>
                <a:lnTo>
                  <a:pt x="874" y="523"/>
                </a:lnTo>
                <a:lnTo>
                  <a:pt x="877" y="525"/>
                </a:lnTo>
                <a:lnTo>
                  <a:pt x="877" y="528"/>
                </a:lnTo>
                <a:lnTo>
                  <a:pt x="874" y="528"/>
                </a:lnTo>
                <a:lnTo>
                  <a:pt x="872" y="528"/>
                </a:lnTo>
                <a:lnTo>
                  <a:pt x="866" y="531"/>
                </a:lnTo>
                <a:lnTo>
                  <a:pt x="864" y="531"/>
                </a:lnTo>
                <a:lnTo>
                  <a:pt x="864" y="533"/>
                </a:lnTo>
                <a:lnTo>
                  <a:pt x="861" y="533"/>
                </a:lnTo>
                <a:lnTo>
                  <a:pt x="861" y="536"/>
                </a:lnTo>
                <a:lnTo>
                  <a:pt x="859" y="536"/>
                </a:lnTo>
                <a:lnTo>
                  <a:pt x="859" y="538"/>
                </a:lnTo>
                <a:lnTo>
                  <a:pt x="856" y="541"/>
                </a:lnTo>
                <a:lnTo>
                  <a:pt x="856" y="544"/>
                </a:lnTo>
                <a:lnTo>
                  <a:pt x="853" y="544"/>
                </a:lnTo>
                <a:lnTo>
                  <a:pt x="853" y="546"/>
                </a:lnTo>
                <a:lnTo>
                  <a:pt x="853" y="549"/>
                </a:lnTo>
                <a:lnTo>
                  <a:pt x="851" y="549"/>
                </a:lnTo>
                <a:lnTo>
                  <a:pt x="851" y="552"/>
                </a:lnTo>
                <a:lnTo>
                  <a:pt x="846" y="554"/>
                </a:lnTo>
                <a:lnTo>
                  <a:pt x="846" y="557"/>
                </a:lnTo>
                <a:lnTo>
                  <a:pt x="846" y="559"/>
                </a:lnTo>
                <a:lnTo>
                  <a:pt x="843" y="559"/>
                </a:lnTo>
                <a:lnTo>
                  <a:pt x="843" y="562"/>
                </a:lnTo>
                <a:lnTo>
                  <a:pt x="840" y="562"/>
                </a:lnTo>
                <a:lnTo>
                  <a:pt x="840" y="565"/>
                </a:lnTo>
                <a:lnTo>
                  <a:pt x="838" y="567"/>
                </a:lnTo>
                <a:lnTo>
                  <a:pt x="835" y="567"/>
                </a:lnTo>
                <a:lnTo>
                  <a:pt x="835" y="570"/>
                </a:lnTo>
                <a:lnTo>
                  <a:pt x="833" y="570"/>
                </a:lnTo>
                <a:lnTo>
                  <a:pt x="833" y="572"/>
                </a:lnTo>
                <a:lnTo>
                  <a:pt x="830" y="572"/>
                </a:lnTo>
                <a:lnTo>
                  <a:pt x="830" y="575"/>
                </a:lnTo>
                <a:lnTo>
                  <a:pt x="827" y="575"/>
                </a:lnTo>
                <a:lnTo>
                  <a:pt x="825" y="578"/>
                </a:lnTo>
                <a:lnTo>
                  <a:pt x="822" y="580"/>
                </a:lnTo>
                <a:lnTo>
                  <a:pt x="819" y="583"/>
                </a:lnTo>
                <a:lnTo>
                  <a:pt x="817" y="583"/>
                </a:lnTo>
                <a:lnTo>
                  <a:pt x="817" y="585"/>
                </a:lnTo>
                <a:lnTo>
                  <a:pt x="814" y="585"/>
                </a:lnTo>
                <a:lnTo>
                  <a:pt x="814" y="588"/>
                </a:lnTo>
                <a:lnTo>
                  <a:pt x="812" y="588"/>
                </a:lnTo>
                <a:lnTo>
                  <a:pt x="809" y="588"/>
                </a:lnTo>
                <a:lnTo>
                  <a:pt x="806" y="588"/>
                </a:lnTo>
                <a:lnTo>
                  <a:pt x="801" y="591"/>
                </a:lnTo>
                <a:lnTo>
                  <a:pt x="799" y="591"/>
                </a:lnTo>
                <a:lnTo>
                  <a:pt x="793" y="593"/>
                </a:lnTo>
                <a:lnTo>
                  <a:pt x="793" y="596"/>
                </a:lnTo>
                <a:lnTo>
                  <a:pt x="791" y="599"/>
                </a:lnTo>
                <a:lnTo>
                  <a:pt x="791" y="601"/>
                </a:lnTo>
                <a:lnTo>
                  <a:pt x="788" y="601"/>
                </a:lnTo>
                <a:lnTo>
                  <a:pt x="786" y="601"/>
                </a:lnTo>
                <a:lnTo>
                  <a:pt x="786" y="604"/>
                </a:lnTo>
                <a:lnTo>
                  <a:pt x="783" y="604"/>
                </a:lnTo>
                <a:lnTo>
                  <a:pt x="780" y="604"/>
                </a:lnTo>
                <a:lnTo>
                  <a:pt x="780" y="606"/>
                </a:lnTo>
                <a:lnTo>
                  <a:pt x="780" y="604"/>
                </a:lnTo>
                <a:lnTo>
                  <a:pt x="780" y="606"/>
                </a:lnTo>
                <a:lnTo>
                  <a:pt x="778" y="606"/>
                </a:lnTo>
                <a:lnTo>
                  <a:pt x="775" y="606"/>
                </a:lnTo>
                <a:lnTo>
                  <a:pt x="773" y="606"/>
                </a:lnTo>
                <a:lnTo>
                  <a:pt x="773" y="609"/>
                </a:lnTo>
                <a:lnTo>
                  <a:pt x="770" y="609"/>
                </a:lnTo>
                <a:lnTo>
                  <a:pt x="767" y="609"/>
                </a:lnTo>
                <a:lnTo>
                  <a:pt x="765" y="609"/>
                </a:lnTo>
                <a:lnTo>
                  <a:pt x="762" y="609"/>
                </a:lnTo>
                <a:lnTo>
                  <a:pt x="759" y="609"/>
                </a:lnTo>
                <a:lnTo>
                  <a:pt x="757" y="609"/>
                </a:lnTo>
                <a:lnTo>
                  <a:pt x="754" y="609"/>
                </a:lnTo>
                <a:lnTo>
                  <a:pt x="752" y="609"/>
                </a:lnTo>
                <a:lnTo>
                  <a:pt x="749" y="609"/>
                </a:lnTo>
                <a:lnTo>
                  <a:pt x="746" y="609"/>
                </a:lnTo>
                <a:lnTo>
                  <a:pt x="744" y="609"/>
                </a:lnTo>
                <a:lnTo>
                  <a:pt x="741" y="609"/>
                </a:lnTo>
                <a:lnTo>
                  <a:pt x="741" y="612"/>
                </a:lnTo>
                <a:lnTo>
                  <a:pt x="739" y="612"/>
                </a:lnTo>
                <a:lnTo>
                  <a:pt x="739" y="609"/>
                </a:lnTo>
                <a:lnTo>
                  <a:pt x="736" y="609"/>
                </a:lnTo>
                <a:lnTo>
                  <a:pt x="736" y="612"/>
                </a:lnTo>
                <a:lnTo>
                  <a:pt x="733" y="612"/>
                </a:lnTo>
                <a:lnTo>
                  <a:pt x="731" y="612"/>
                </a:lnTo>
                <a:lnTo>
                  <a:pt x="728" y="612"/>
                </a:lnTo>
                <a:lnTo>
                  <a:pt x="728" y="609"/>
                </a:lnTo>
                <a:lnTo>
                  <a:pt x="726" y="612"/>
                </a:lnTo>
                <a:lnTo>
                  <a:pt x="726" y="614"/>
                </a:lnTo>
                <a:lnTo>
                  <a:pt x="726" y="617"/>
                </a:lnTo>
                <a:lnTo>
                  <a:pt x="726" y="619"/>
                </a:lnTo>
                <a:lnTo>
                  <a:pt x="726" y="622"/>
                </a:lnTo>
                <a:lnTo>
                  <a:pt x="726" y="625"/>
                </a:lnTo>
                <a:lnTo>
                  <a:pt x="726" y="627"/>
                </a:lnTo>
                <a:lnTo>
                  <a:pt x="726" y="630"/>
                </a:lnTo>
                <a:lnTo>
                  <a:pt x="723" y="630"/>
                </a:lnTo>
                <a:lnTo>
                  <a:pt x="723" y="632"/>
                </a:lnTo>
                <a:lnTo>
                  <a:pt x="723" y="635"/>
                </a:lnTo>
                <a:lnTo>
                  <a:pt x="720" y="635"/>
                </a:lnTo>
                <a:lnTo>
                  <a:pt x="720" y="638"/>
                </a:lnTo>
                <a:lnTo>
                  <a:pt x="718" y="640"/>
                </a:lnTo>
                <a:lnTo>
                  <a:pt x="715" y="643"/>
                </a:lnTo>
                <a:lnTo>
                  <a:pt x="718" y="646"/>
                </a:lnTo>
                <a:lnTo>
                  <a:pt x="715" y="646"/>
                </a:lnTo>
                <a:lnTo>
                  <a:pt x="715" y="648"/>
                </a:lnTo>
                <a:lnTo>
                  <a:pt x="712" y="651"/>
                </a:lnTo>
                <a:lnTo>
                  <a:pt x="712" y="653"/>
                </a:lnTo>
                <a:lnTo>
                  <a:pt x="712" y="656"/>
                </a:lnTo>
                <a:lnTo>
                  <a:pt x="712" y="659"/>
                </a:lnTo>
                <a:lnTo>
                  <a:pt x="712" y="661"/>
                </a:lnTo>
                <a:lnTo>
                  <a:pt x="710" y="661"/>
                </a:lnTo>
                <a:lnTo>
                  <a:pt x="710" y="664"/>
                </a:lnTo>
                <a:lnTo>
                  <a:pt x="707" y="664"/>
                </a:lnTo>
                <a:lnTo>
                  <a:pt x="707" y="666"/>
                </a:lnTo>
                <a:lnTo>
                  <a:pt x="705" y="666"/>
                </a:lnTo>
                <a:lnTo>
                  <a:pt x="705" y="669"/>
                </a:lnTo>
                <a:lnTo>
                  <a:pt x="702" y="669"/>
                </a:lnTo>
                <a:lnTo>
                  <a:pt x="699" y="669"/>
                </a:lnTo>
                <a:lnTo>
                  <a:pt x="699" y="672"/>
                </a:lnTo>
                <a:lnTo>
                  <a:pt x="697" y="672"/>
                </a:lnTo>
                <a:lnTo>
                  <a:pt x="699" y="672"/>
                </a:lnTo>
                <a:lnTo>
                  <a:pt x="699" y="674"/>
                </a:lnTo>
                <a:lnTo>
                  <a:pt x="699" y="677"/>
                </a:lnTo>
                <a:lnTo>
                  <a:pt x="699" y="680"/>
                </a:lnTo>
                <a:lnTo>
                  <a:pt x="699" y="682"/>
                </a:lnTo>
                <a:lnTo>
                  <a:pt x="699" y="685"/>
                </a:lnTo>
                <a:lnTo>
                  <a:pt x="699" y="687"/>
                </a:lnTo>
                <a:lnTo>
                  <a:pt x="699" y="690"/>
                </a:lnTo>
                <a:lnTo>
                  <a:pt x="699" y="693"/>
                </a:lnTo>
                <a:lnTo>
                  <a:pt x="699" y="695"/>
                </a:lnTo>
                <a:lnTo>
                  <a:pt x="699" y="698"/>
                </a:lnTo>
                <a:lnTo>
                  <a:pt x="702" y="698"/>
                </a:lnTo>
                <a:lnTo>
                  <a:pt x="702" y="700"/>
                </a:lnTo>
                <a:lnTo>
                  <a:pt x="702" y="703"/>
                </a:lnTo>
                <a:lnTo>
                  <a:pt x="702" y="706"/>
                </a:lnTo>
                <a:lnTo>
                  <a:pt x="702" y="708"/>
                </a:lnTo>
                <a:lnTo>
                  <a:pt x="705" y="708"/>
                </a:lnTo>
                <a:lnTo>
                  <a:pt x="705" y="711"/>
                </a:lnTo>
                <a:lnTo>
                  <a:pt x="705" y="713"/>
                </a:lnTo>
                <a:lnTo>
                  <a:pt x="705" y="716"/>
                </a:lnTo>
                <a:lnTo>
                  <a:pt x="705" y="719"/>
                </a:lnTo>
                <a:lnTo>
                  <a:pt x="705" y="721"/>
                </a:lnTo>
                <a:lnTo>
                  <a:pt x="686" y="724"/>
                </a:lnTo>
                <a:lnTo>
                  <a:pt x="686" y="721"/>
                </a:lnTo>
                <a:lnTo>
                  <a:pt x="684" y="721"/>
                </a:lnTo>
                <a:lnTo>
                  <a:pt x="681" y="724"/>
                </a:lnTo>
                <a:lnTo>
                  <a:pt x="660" y="724"/>
                </a:lnTo>
                <a:lnTo>
                  <a:pt x="655" y="724"/>
                </a:lnTo>
                <a:lnTo>
                  <a:pt x="652" y="724"/>
                </a:lnTo>
                <a:lnTo>
                  <a:pt x="650" y="724"/>
                </a:lnTo>
                <a:lnTo>
                  <a:pt x="647" y="724"/>
                </a:lnTo>
                <a:lnTo>
                  <a:pt x="647" y="727"/>
                </a:lnTo>
                <a:lnTo>
                  <a:pt x="645" y="727"/>
                </a:lnTo>
                <a:lnTo>
                  <a:pt x="645" y="729"/>
                </a:lnTo>
                <a:lnTo>
                  <a:pt x="642" y="732"/>
                </a:lnTo>
                <a:lnTo>
                  <a:pt x="639" y="732"/>
                </a:lnTo>
                <a:lnTo>
                  <a:pt x="637" y="734"/>
                </a:lnTo>
                <a:lnTo>
                  <a:pt x="634" y="734"/>
                </a:lnTo>
                <a:lnTo>
                  <a:pt x="629" y="734"/>
                </a:lnTo>
                <a:lnTo>
                  <a:pt x="626" y="734"/>
                </a:lnTo>
                <a:lnTo>
                  <a:pt x="621" y="732"/>
                </a:lnTo>
                <a:lnTo>
                  <a:pt x="619" y="732"/>
                </a:lnTo>
                <a:lnTo>
                  <a:pt x="619" y="734"/>
                </a:lnTo>
                <a:lnTo>
                  <a:pt x="621" y="734"/>
                </a:lnTo>
                <a:lnTo>
                  <a:pt x="621" y="737"/>
                </a:lnTo>
                <a:lnTo>
                  <a:pt x="619" y="737"/>
                </a:lnTo>
                <a:lnTo>
                  <a:pt x="616" y="734"/>
                </a:lnTo>
                <a:lnTo>
                  <a:pt x="616" y="737"/>
                </a:lnTo>
                <a:lnTo>
                  <a:pt x="616" y="740"/>
                </a:lnTo>
                <a:lnTo>
                  <a:pt x="619" y="742"/>
                </a:lnTo>
                <a:lnTo>
                  <a:pt x="619" y="745"/>
                </a:lnTo>
                <a:lnTo>
                  <a:pt x="619" y="747"/>
                </a:lnTo>
                <a:lnTo>
                  <a:pt x="616" y="747"/>
                </a:lnTo>
                <a:lnTo>
                  <a:pt x="613" y="747"/>
                </a:lnTo>
                <a:lnTo>
                  <a:pt x="611" y="747"/>
                </a:lnTo>
                <a:lnTo>
                  <a:pt x="608" y="747"/>
                </a:lnTo>
                <a:lnTo>
                  <a:pt x="605" y="747"/>
                </a:lnTo>
                <a:lnTo>
                  <a:pt x="603" y="747"/>
                </a:lnTo>
                <a:lnTo>
                  <a:pt x="600" y="750"/>
                </a:lnTo>
                <a:lnTo>
                  <a:pt x="598" y="750"/>
                </a:lnTo>
                <a:lnTo>
                  <a:pt x="595" y="750"/>
                </a:lnTo>
                <a:lnTo>
                  <a:pt x="592" y="753"/>
                </a:lnTo>
                <a:lnTo>
                  <a:pt x="590" y="753"/>
                </a:lnTo>
                <a:lnTo>
                  <a:pt x="590" y="750"/>
                </a:lnTo>
                <a:lnTo>
                  <a:pt x="587" y="750"/>
                </a:lnTo>
                <a:lnTo>
                  <a:pt x="585" y="750"/>
                </a:lnTo>
                <a:lnTo>
                  <a:pt x="582" y="750"/>
                </a:lnTo>
                <a:lnTo>
                  <a:pt x="582" y="747"/>
                </a:lnTo>
                <a:lnTo>
                  <a:pt x="579" y="747"/>
                </a:lnTo>
                <a:lnTo>
                  <a:pt x="579" y="745"/>
                </a:lnTo>
                <a:lnTo>
                  <a:pt x="577" y="745"/>
                </a:lnTo>
                <a:lnTo>
                  <a:pt x="574" y="745"/>
                </a:lnTo>
                <a:lnTo>
                  <a:pt x="574" y="747"/>
                </a:lnTo>
                <a:lnTo>
                  <a:pt x="572" y="747"/>
                </a:lnTo>
                <a:lnTo>
                  <a:pt x="566" y="753"/>
                </a:lnTo>
                <a:lnTo>
                  <a:pt x="564" y="753"/>
                </a:lnTo>
                <a:lnTo>
                  <a:pt x="561" y="753"/>
                </a:lnTo>
                <a:lnTo>
                  <a:pt x="558" y="753"/>
                </a:lnTo>
                <a:lnTo>
                  <a:pt x="558" y="755"/>
                </a:lnTo>
                <a:lnTo>
                  <a:pt x="556" y="755"/>
                </a:lnTo>
                <a:lnTo>
                  <a:pt x="556" y="758"/>
                </a:lnTo>
                <a:lnTo>
                  <a:pt x="553" y="755"/>
                </a:lnTo>
                <a:lnTo>
                  <a:pt x="551" y="755"/>
                </a:lnTo>
                <a:lnTo>
                  <a:pt x="543" y="753"/>
                </a:lnTo>
                <a:lnTo>
                  <a:pt x="540" y="753"/>
                </a:lnTo>
                <a:lnTo>
                  <a:pt x="538" y="753"/>
                </a:lnTo>
                <a:lnTo>
                  <a:pt x="538" y="755"/>
                </a:lnTo>
                <a:lnTo>
                  <a:pt x="535" y="755"/>
                </a:lnTo>
                <a:lnTo>
                  <a:pt x="532" y="758"/>
                </a:lnTo>
                <a:lnTo>
                  <a:pt x="530" y="758"/>
                </a:lnTo>
                <a:lnTo>
                  <a:pt x="530" y="760"/>
                </a:lnTo>
                <a:lnTo>
                  <a:pt x="527" y="758"/>
                </a:lnTo>
                <a:lnTo>
                  <a:pt x="525" y="758"/>
                </a:lnTo>
                <a:lnTo>
                  <a:pt x="525" y="760"/>
                </a:lnTo>
                <a:lnTo>
                  <a:pt x="522" y="760"/>
                </a:lnTo>
                <a:lnTo>
                  <a:pt x="519" y="758"/>
                </a:lnTo>
                <a:lnTo>
                  <a:pt x="517" y="755"/>
                </a:lnTo>
                <a:lnTo>
                  <a:pt x="511" y="758"/>
                </a:lnTo>
                <a:lnTo>
                  <a:pt x="509" y="758"/>
                </a:lnTo>
                <a:lnTo>
                  <a:pt x="506" y="758"/>
                </a:lnTo>
                <a:lnTo>
                  <a:pt x="504" y="755"/>
                </a:lnTo>
                <a:lnTo>
                  <a:pt x="501" y="758"/>
                </a:lnTo>
                <a:lnTo>
                  <a:pt x="498" y="758"/>
                </a:lnTo>
                <a:lnTo>
                  <a:pt x="498" y="755"/>
                </a:lnTo>
                <a:lnTo>
                  <a:pt x="496" y="753"/>
                </a:lnTo>
                <a:lnTo>
                  <a:pt x="496" y="750"/>
                </a:lnTo>
                <a:lnTo>
                  <a:pt x="493" y="750"/>
                </a:lnTo>
                <a:lnTo>
                  <a:pt x="491" y="747"/>
                </a:lnTo>
                <a:lnTo>
                  <a:pt x="488" y="747"/>
                </a:lnTo>
                <a:lnTo>
                  <a:pt x="491" y="750"/>
                </a:lnTo>
                <a:lnTo>
                  <a:pt x="493" y="750"/>
                </a:lnTo>
                <a:lnTo>
                  <a:pt x="493" y="753"/>
                </a:lnTo>
                <a:lnTo>
                  <a:pt x="491" y="753"/>
                </a:lnTo>
                <a:lnTo>
                  <a:pt x="491" y="750"/>
                </a:lnTo>
                <a:lnTo>
                  <a:pt x="491" y="753"/>
                </a:lnTo>
                <a:lnTo>
                  <a:pt x="488" y="753"/>
                </a:lnTo>
                <a:lnTo>
                  <a:pt x="488" y="755"/>
                </a:lnTo>
                <a:lnTo>
                  <a:pt x="485" y="755"/>
                </a:lnTo>
                <a:lnTo>
                  <a:pt x="485" y="758"/>
                </a:lnTo>
                <a:lnTo>
                  <a:pt x="483" y="758"/>
                </a:lnTo>
                <a:lnTo>
                  <a:pt x="483" y="760"/>
                </a:lnTo>
                <a:lnTo>
                  <a:pt x="483" y="763"/>
                </a:lnTo>
                <a:lnTo>
                  <a:pt x="480" y="763"/>
                </a:lnTo>
                <a:lnTo>
                  <a:pt x="478" y="763"/>
                </a:lnTo>
                <a:lnTo>
                  <a:pt x="478" y="760"/>
                </a:lnTo>
                <a:lnTo>
                  <a:pt x="475" y="763"/>
                </a:lnTo>
                <a:lnTo>
                  <a:pt x="475" y="766"/>
                </a:lnTo>
                <a:lnTo>
                  <a:pt x="475" y="768"/>
                </a:lnTo>
                <a:lnTo>
                  <a:pt x="475" y="771"/>
                </a:lnTo>
                <a:lnTo>
                  <a:pt x="472" y="774"/>
                </a:lnTo>
                <a:lnTo>
                  <a:pt x="472" y="776"/>
                </a:lnTo>
                <a:lnTo>
                  <a:pt x="470" y="776"/>
                </a:lnTo>
                <a:lnTo>
                  <a:pt x="467" y="774"/>
                </a:lnTo>
                <a:lnTo>
                  <a:pt x="464" y="774"/>
                </a:lnTo>
                <a:lnTo>
                  <a:pt x="464" y="771"/>
                </a:lnTo>
                <a:lnTo>
                  <a:pt x="462" y="771"/>
                </a:lnTo>
                <a:lnTo>
                  <a:pt x="459" y="771"/>
                </a:lnTo>
                <a:lnTo>
                  <a:pt x="457" y="771"/>
                </a:lnTo>
                <a:lnTo>
                  <a:pt x="454" y="771"/>
                </a:lnTo>
                <a:lnTo>
                  <a:pt x="454" y="768"/>
                </a:lnTo>
                <a:lnTo>
                  <a:pt x="451" y="768"/>
                </a:lnTo>
                <a:lnTo>
                  <a:pt x="449" y="768"/>
                </a:lnTo>
                <a:lnTo>
                  <a:pt x="446" y="768"/>
                </a:lnTo>
                <a:lnTo>
                  <a:pt x="446" y="766"/>
                </a:lnTo>
                <a:lnTo>
                  <a:pt x="444" y="766"/>
                </a:lnTo>
                <a:lnTo>
                  <a:pt x="441" y="766"/>
                </a:lnTo>
                <a:lnTo>
                  <a:pt x="438" y="763"/>
                </a:lnTo>
                <a:lnTo>
                  <a:pt x="438" y="766"/>
                </a:lnTo>
                <a:lnTo>
                  <a:pt x="438" y="768"/>
                </a:lnTo>
                <a:lnTo>
                  <a:pt x="438" y="771"/>
                </a:lnTo>
                <a:lnTo>
                  <a:pt x="438" y="774"/>
                </a:lnTo>
                <a:lnTo>
                  <a:pt x="436" y="774"/>
                </a:lnTo>
                <a:lnTo>
                  <a:pt x="433" y="774"/>
                </a:lnTo>
                <a:lnTo>
                  <a:pt x="431" y="774"/>
                </a:lnTo>
                <a:lnTo>
                  <a:pt x="428" y="774"/>
                </a:lnTo>
                <a:lnTo>
                  <a:pt x="425" y="771"/>
                </a:lnTo>
                <a:lnTo>
                  <a:pt x="423" y="771"/>
                </a:lnTo>
                <a:lnTo>
                  <a:pt x="423" y="776"/>
                </a:lnTo>
                <a:lnTo>
                  <a:pt x="425" y="776"/>
                </a:lnTo>
                <a:lnTo>
                  <a:pt x="425" y="779"/>
                </a:lnTo>
                <a:lnTo>
                  <a:pt x="425" y="781"/>
                </a:lnTo>
                <a:lnTo>
                  <a:pt x="425" y="784"/>
                </a:lnTo>
                <a:lnTo>
                  <a:pt x="428" y="784"/>
                </a:lnTo>
                <a:lnTo>
                  <a:pt x="428" y="787"/>
                </a:lnTo>
                <a:lnTo>
                  <a:pt x="425" y="787"/>
                </a:lnTo>
                <a:lnTo>
                  <a:pt x="428" y="789"/>
                </a:lnTo>
                <a:lnTo>
                  <a:pt x="428" y="792"/>
                </a:lnTo>
                <a:lnTo>
                  <a:pt x="428" y="794"/>
                </a:lnTo>
                <a:lnTo>
                  <a:pt x="425" y="797"/>
                </a:lnTo>
                <a:lnTo>
                  <a:pt x="425" y="800"/>
                </a:lnTo>
                <a:lnTo>
                  <a:pt x="428" y="800"/>
                </a:lnTo>
                <a:lnTo>
                  <a:pt x="425" y="802"/>
                </a:lnTo>
                <a:lnTo>
                  <a:pt x="423" y="802"/>
                </a:lnTo>
                <a:lnTo>
                  <a:pt x="418" y="802"/>
                </a:lnTo>
                <a:lnTo>
                  <a:pt x="415" y="800"/>
                </a:lnTo>
                <a:lnTo>
                  <a:pt x="410" y="800"/>
                </a:lnTo>
                <a:lnTo>
                  <a:pt x="407" y="800"/>
                </a:lnTo>
                <a:lnTo>
                  <a:pt x="407" y="797"/>
                </a:lnTo>
                <a:lnTo>
                  <a:pt x="404" y="797"/>
                </a:lnTo>
                <a:lnTo>
                  <a:pt x="402" y="797"/>
                </a:lnTo>
                <a:lnTo>
                  <a:pt x="399" y="797"/>
                </a:lnTo>
                <a:lnTo>
                  <a:pt x="399" y="800"/>
                </a:lnTo>
                <a:lnTo>
                  <a:pt x="397" y="800"/>
                </a:lnTo>
                <a:lnTo>
                  <a:pt x="394" y="800"/>
                </a:lnTo>
                <a:lnTo>
                  <a:pt x="391" y="800"/>
                </a:lnTo>
                <a:lnTo>
                  <a:pt x="391" y="797"/>
                </a:lnTo>
                <a:lnTo>
                  <a:pt x="389" y="797"/>
                </a:lnTo>
                <a:lnTo>
                  <a:pt x="386" y="797"/>
                </a:lnTo>
                <a:lnTo>
                  <a:pt x="384" y="797"/>
                </a:lnTo>
                <a:lnTo>
                  <a:pt x="381" y="797"/>
                </a:lnTo>
                <a:lnTo>
                  <a:pt x="378" y="797"/>
                </a:lnTo>
                <a:lnTo>
                  <a:pt x="376" y="797"/>
                </a:lnTo>
                <a:lnTo>
                  <a:pt x="373" y="797"/>
                </a:lnTo>
                <a:lnTo>
                  <a:pt x="371" y="797"/>
                </a:lnTo>
                <a:lnTo>
                  <a:pt x="371" y="800"/>
                </a:lnTo>
                <a:lnTo>
                  <a:pt x="371" y="802"/>
                </a:lnTo>
                <a:lnTo>
                  <a:pt x="368" y="802"/>
                </a:lnTo>
                <a:lnTo>
                  <a:pt x="368" y="800"/>
                </a:lnTo>
                <a:lnTo>
                  <a:pt x="365" y="800"/>
                </a:lnTo>
                <a:lnTo>
                  <a:pt x="365" y="797"/>
                </a:lnTo>
                <a:lnTo>
                  <a:pt x="363" y="797"/>
                </a:lnTo>
                <a:lnTo>
                  <a:pt x="360" y="797"/>
                </a:lnTo>
                <a:lnTo>
                  <a:pt x="357" y="797"/>
                </a:lnTo>
                <a:lnTo>
                  <a:pt x="355" y="797"/>
                </a:lnTo>
                <a:lnTo>
                  <a:pt x="350" y="800"/>
                </a:lnTo>
                <a:lnTo>
                  <a:pt x="347" y="800"/>
                </a:lnTo>
                <a:lnTo>
                  <a:pt x="347" y="802"/>
                </a:lnTo>
                <a:lnTo>
                  <a:pt x="344" y="802"/>
                </a:lnTo>
                <a:lnTo>
                  <a:pt x="342" y="802"/>
                </a:lnTo>
                <a:lnTo>
                  <a:pt x="342" y="805"/>
                </a:lnTo>
                <a:lnTo>
                  <a:pt x="339" y="805"/>
                </a:lnTo>
                <a:lnTo>
                  <a:pt x="337" y="805"/>
                </a:lnTo>
                <a:lnTo>
                  <a:pt x="334" y="805"/>
                </a:lnTo>
                <a:lnTo>
                  <a:pt x="334" y="807"/>
                </a:lnTo>
                <a:lnTo>
                  <a:pt x="331" y="807"/>
                </a:lnTo>
                <a:lnTo>
                  <a:pt x="331" y="810"/>
                </a:lnTo>
                <a:lnTo>
                  <a:pt x="329" y="810"/>
                </a:lnTo>
                <a:lnTo>
                  <a:pt x="329" y="807"/>
                </a:lnTo>
                <a:lnTo>
                  <a:pt x="326" y="807"/>
                </a:lnTo>
                <a:lnTo>
                  <a:pt x="324" y="807"/>
                </a:lnTo>
                <a:lnTo>
                  <a:pt x="321" y="807"/>
                </a:lnTo>
                <a:lnTo>
                  <a:pt x="318" y="807"/>
                </a:lnTo>
                <a:lnTo>
                  <a:pt x="318" y="810"/>
                </a:lnTo>
                <a:lnTo>
                  <a:pt x="318" y="813"/>
                </a:lnTo>
                <a:lnTo>
                  <a:pt x="316" y="813"/>
                </a:lnTo>
                <a:lnTo>
                  <a:pt x="316" y="810"/>
                </a:lnTo>
                <a:lnTo>
                  <a:pt x="313" y="810"/>
                </a:lnTo>
                <a:lnTo>
                  <a:pt x="313" y="807"/>
                </a:lnTo>
                <a:lnTo>
                  <a:pt x="310" y="807"/>
                </a:lnTo>
                <a:lnTo>
                  <a:pt x="310" y="810"/>
                </a:lnTo>
                <a:lnTo>
                  <a:pt x="308" y="810"/>
                </a:lnTo>
                <a:lnTo>
                  <a:pt x="305" y="810"/>
                </a:lnTo>
                <a:lnTo>
                  <a:pt x="303" y="810"/>
                </a:lnTo>
                <a:lnTo>
                  <a:pt x="303" y="807"/>
                </a:lnTo>
                <a:lnTo>
                  <a:pt x="303" y="805"/>
                </a:lnTo>
                <a:lnTo>
                  <a:pt x="300" y="805"/>
                </a:lnTo>
                <a:lnTo>
                  <a:pt x="300" y="807"/>
                </a:lnTo>
                <a:lnTo>
                  <a:pt x="297" y="807"/>
                </a:lnTo>
                <a:lnTo>
                  <a:pt x="297" y="810"/>
                </a:lnTo>
                <a:lnTo>
                  <a:pt x="295" y="807"/>
                </a:lnTo>
                <a:lnTo>
                  <a:pt x="292" y="807"/>
                </a:lnTo>
                <a:lnTo>
                  <a:pt x="290" y="807"/>
                </a:lnTo>
                <a:lnTo>
                  <a:pt x="290" y="810"/>
                </a:lnTo>
                <a:lnTo>
                  <a:pt x="287" y="810"/>
                </a:lnTo>
                <a:lnTo>
                  <a:pt x="287" y="813"/>
                </a:lnTo>
                <a:lnTo>
                  <a:pt x="284" y="813"/>
                </a:lnTo>
                <a:lnTo>
                  <a:pt x="284" y="815"/>
                </a:lnTo>
                <a:lnTo>
                  <a:pt x="282" y="815"/>
                </a:lnTo>
                <a:lnTo>
                  <a:pt x="282" y="818"/>
                </a:lnTo>
                <a:lnTo>
                  <a:pt x="279" y="818"/>
                </a:lnTo>
                <a:lnTo>
                  <a:pt x="277" y="818"/>
                </a:lnTo>
                <a:lnTo>
                  <a:pt x="277" y="815"/>
                </a:lnTo>
                <a:lnTo>
                  <a:pt x="274" y="815"/>
                </a:lnTo>
                <a:lnTo>
                  <a:pt x="274" y="813"/>
                </a:lnTo>
                <a:lnTo>
                  <a:pt x="274" y="815"/>
                </a:lnTo>
                <a:lnTo>
                  <a:pt x="271" y="815"/>
                </a:lnTo>
                <a:lnTo>
                  <a:pt x="271" y="818"/>
                </a:lnTo>
                <a:lnTo>
                  <a:pt x="269" y="818"/>
                </a:lnTo>
                <a:lnTo>
                  <a:pt x="271" y="818"/>
                </a:lnTo>
                <a:lnTo>
                  <a:pt x="271" y="821"/>
                </a:lnTo>
                <a:lnTo>
                  <a:pt x="271" y="823"/>
                </a:lnTo>
                <a:lnTo>
                  <a:pt x="274" y="826"/>
                </a:lnTo>
                <a:lnTo>
                  <a:pt x="271" y="826"/>
                </a:lnTo>
                <a:lnTo>
                  <a:pt x="271" y="828"/>
                </a:lnTo>
                <a:lnTo>
                  <a:pt x="269" y="828"/>
                </a:lnTo>
                <a:lnTo>
                  <a:pt x="269" y="831"/>
                </a:lnTo>
                <a:lnTo>
                  <a:pt x="266" y="831"/>
                </a:lnTo>
                <a:lnTo>
                  <a:pt x="266" y="834"/>
                </a:lnTo>
                <a:lnTo>
                  <a:pt x="264" y="834"/>
                </a:lnTo>
                <a:lnTo>
                  <a:pt x="261" y="834"/>
                </a:lnTo>
                <a:lnTo>
                  <a:pt x="261" y="831"/>
                </a:lnTo>
                <a:lnTo>
                  <a:pt x="258" y="831"/>
                </a:lnTo>
                <a:lnTo>
                  <a:pt x="256" y="831"/>
                </a:lnTo>
                <a:lnTo>
                  <a:pt x="253" y="831"/>
                </a:lnTo>
                <a:lnTo>
                  <a:pt x="253" y="834"/>
                </a:lnTo>
                <a:lnTo>
                  <a:pt x="250" y="834"/>
                </a:lnTo>
                <a:lnTo>
                  <a:pt x="250" y="836"/>
                </a:lnTo>
                <a:lnTo>
                  <a:pt x="250" y="834"/>
                </a:lnTo>
                <a:lnTo>
                  <a:pt x="248" y="834"/>
                </a:lnTo>
                <a:lnTo>
                  <a:pt x="248" y="836"/>
                </a:lnTo>
                <a:lnTo>
                  <a:pt x="245" y="836"/>
                </a:lnTo>
                <a:lnTo>
                  <a:pt x="245" y="834"/>
                </a:lnTo>
                <a:lnTo>
                  <a:pt x="243" y="834"/>
                </a:lnTo>
                <a:lnTo>
                  <a:pt x="240" y="834"/>
                </a:lnTo>
                <a:lnTo>
                  <a:pt x="240" y="836"/>
                </a:lnTo>
                <a:lnTo>
                  <a:pt x="237" y="836"/>
                </a:lnTo>
                <a:lnTo>
                  <a:pt x="235" y="836"/>
                </a:lnTo>
                <a:lnTo>
                  <a:pt x="232" y="836"/>
                </a:lnTo>
                <a:lnTo>
                  <a:pt x="230" y="836"/>
                </a:lnTo>
                <a:lnTo>
                  <a:pt x="230" y="839"/>
                </a:lnTo>
                <a:lnTo>
                  <a:pt x="230" y="836"/>
                </a:lnTo>
                <a:lnTo>
                  <a:pt x="227" y="836"/>
                </a:lnTo>
                <a:lnTo>
                  <a:pt x="224" y="836"/>
                </a:lnTo>
                <a:lnTo>
                  <a:pt x="222" y="836"/>
                </a:lnTo>
                <a:lnTo>
                  <a:pt x="219" y="834"/>
                </a:lnTo>
                <a:lnTo>
                  <a:pt x="217" y="834"/>
                </a:lnTo>
                <a:lnTo>
                  <a:pt x="217" y="836"/>
                </a:lnTo>
                <a:close/>
              </a:path>
            </a:pathLst>
          </a:custGeom>
          <a:noFill/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79" name="Freeform 243"/>
          <p:cNvSpPr>
            <a:spLocks/>
          </p:cNvSpPr>
          <p:nvPr/>
        </p:nvSpPr>
        <p:spPr bwMode="auto">
          <a:xfrm>
            <a:off x="4995497" y="2173288"/>
            <a:ext cx="1406769" cy="1347788"/>
          </a:xfrm>
          <a:custGeom>
            <a:avLst/>
            <a:gdLst>
              <a:gd name="T0" fmla="*/ 193 w 960"/>
              <a:gd name="T1" fmla="*/ 818 h 849"/>
              <a:gd name="T2" fmla="*/ 164 w 960"/>
              <a:gd name="T3" fmla="*/ 826 h 849"/>
              <a:gd name="T4" fmla="*/ 143 w 960"/>
              <a:gd name="T5" fmla="*/ 839 h 849"/>
              <a:gd name="T6" fmla="*/ 115 w 960"/>
              <a:gd name="T7" fmla="*/ 828 h 849"/>
              <a:gd name="T8" fmla="*/ 70 w 960"/>
              <a:gd name="T9" fmla="*/ 844 h 849"/>
              <a:gd name="T10" fmla="*/ 34 w 960"/>
              <a:gd name="T11" fmla="*/ 823 h 849"/>
              <a:gd name="T12" fmla="*/ 10 w 960"/>
              <a:gd name="T13" fmla="*/ 807 h 849"/>
              <a:gd name="T14" fmla="*/ 5 w 960"/>
              <a:gd name="T15" fmla="*/ 774 h 849"/>
              <a:gd name="T16" fmla="*/ 2 w 960"/>
              <a:gd name="T17" fmla="*/ 734 h 849"/>
              <a:gd name="T18" fmla="*/ 18 w 960"/>
              <a:gd name="T19" fmla="*/ 700 h 849"/>
              <a:gd name="T20" fmla="*/ 39 w 960"/>
              <a:gd name="T21" fmla="*/ 674 h 849"/>
              <a:gd name="T22" fmla="*/ 29 w 960"/>
              <a:gd name="T23" fmla="*/ 646 h 849"/>
              <a:gd name="T24" fmla="*/ 39 w 960"/>
              <a:gd name="T25" fmla="*/ 619 h 849"/>
              <a:gd name="T26" fmla="*/ 36 w 960"/>
              <a:gd name="T27" fmla="*/ 593 h 849"/>
              <a:gd name="T28" fmla="*/ 44 w 960"/>
              <a:gd name="T29" fmla="*/ 565 h 849"/>
              <a:gd name="T30" fmla="*/ 73 w 960"/>
              <a:gd name="T31" fmla="*/ 531 h 849"/>
              <a:gd name="T32" fmla="*/ 104 w 960"/>
              <a:gd name="T33" fmla="*/ 507 h 849"/>
              <a:gd name="T34" fmla="*/ 138 w 960"/>
              <a:gd name="T35" fmla="*/ 491 h 849"/>
              <a:gd name="T36" fmla="*/ 159 w 960"/>
              <a:gd name="T37" fmla="*/ 468 h 849"/>
              <a:gd name="T38" fmla="*/ 180 w 960"/>
              <a:gd name="T39" fmla="*/ 437 h 849"/>
              <a:gd name="T40" fmla="*/ 209 w 960"/>
              <a:gd name="T41" fmla="*/ 408 h 849"/>
              <a:gd name="T42" fmla="*/ 224 w 960"/>
              <a:gd name="T43" fmla="*/ 366 h 849"/>
              <a:gd name="T44" fmla="*/ 219 w 960"/>
              <a:gd name="T45" fmla="*/ 348 h 849"/>
              <a:gd name="T46" fmla="*/ 222 w 960"/>
              <a:gd name="T47" fmla="*/ 322 h 849"/>
              <a:gd name="T48" fmla="*/ 217 w 960"/>
              <a:gd name="T49" fmla="*/ 285 h 849"/>
              <a:gd name="T50" fmla="*/ 206 w 960"/>
              <a:gd name="T51" fmla="*/ 243 h 849"/>
              <a:gd name="T52" fmla="*/ 274 w 960"/>
              <a:gd name="T53" fmla="*/ 202 h 849"/>
              <a:gd name="T54" fmla="*/ 511 w 960"/>
              <a:gd name="T55" fmla="*/ 118 h 849"/>
              <a:gd name="T56" fmla="*/ 527 w 960"/>
              <a:gd name="T57" fmla="*/ 128 h 849"/>
              <a:gd name="T58" fmla="*/ 561 w 960"/>
              <a:gd name="T59" fmla="*/ 102 h 849"/>
              <a:gd name="T60" fmla="*/ 621 w 960"/>
              <a:gd name="T61" fmla="*/ 113 h 849"/>
              <a:gd name="T62" fmla="*/ 621 w 960"/>
              <a:gd name="T63" fmla="*/ 149 h 849"/>
              <a:gd name="T64" fmla="*/ 624 w 960"/>
              <a:gd name="T65" fmla="*/ 209 h 849"/>
              <a:gd name="T66" fmla="*/ 652 w 960"/>
              <a:gd name="T67" fmla="*/ 277 h 849"/>
              <a:gd name="T68" fmla="*/ 679 w 960"/>
              <a:gd name="T69" fmla="*/ 246 h 849"/>
              <a:gd name="T70" fmla="*/ 689 w 960"/>
              <a:gd name="T71" fmla="*/ 199 h 849"/>
              <a:gd name="T72" fmla="*/ 705 w 960"/>
              <a:gd name="T73" fmla="*/ 139 h 849"/>
              <a:gd name="T74" fmla="*/ 723 w 960"/>
              <a:gd name="T75" fmla="*/ 107 h 849"/>
              <a:gd name="T76" fmla="*/ 788 w 960"/>
              <a:gd name="T77" fmla="*/ 76 h 849"/>
              <a:gd name="T78" fmla="*/ 822 w 960"/>
              <a:gd name="T79" fmla="*/ 29 h 849"/>
              <a:gd name="T80" fmla="*/ 833 w 960"/>
              <a:gd name="T81" fmla="*/ 8 h 849"/>
              <a:gd name="T82" fmla="*/ 864 w 960"/>
              <a:gd name="T83" fmla="*/ 8 h 849"/>
              <a:gd name="T84" fmla="*/ 893 w 960"/>
              <a:gd name="T85" fmla="*/ 16 h 849"/>
              <a:gd name="T86" fmla="*/ 890 w 960"/>
              <a:gd name="T87" fmla="*/ 29 h 849"/>
              <a:gd name="T88" fmla="*/ 874 w 960"/>
              <a:gd name="T89" fmla="*/ 55 h 849"/>
              <a:gd name="T90" fmla="*/ 908 w 960"/>
              <a:gd name="T91" fmla="*/ 47 h 849"/>
              <a:gd name="T92" fmla="*/ 900 w 960"/>
              <a:gd name="T93" fmla="*/ 79 h 849"/>
              <a:gd name="T94" fmla="*/ 911 w 960"/>
              <a:gd name="T95" fmla="*/ 113 h 849"/>
              <a:gd name="T96" fmla="*/ 906 w 960"/>
              <a:gd name="T97" fmla="*/ 157 h 849"/>
              <a:gd name="T98" fmla="*/ 913 w 960"/>
              <a:gd name="T99" fmla="*/ 204 h 849"/>
              <a:gd name="T100" fmla="*/ 921 w 960"/>
              <a:gd name="T101" fmla="*/ 230 h 849"/>
              <a:gd name="T102" fmla="*/ 937 w 960"/>
              <a:gd name="T103" fmla="*/ 280 h 849"/>
              <a:gd name="T104" fmla="*/ 950 w 960"/>
              <a:gd name="T105" fmla="*/ 319 h 849"/>
              <a:gd name="T106" fmla="*/ 945 w 960"/>
              <a:gd name="T107" fmla="*/ 363 h 849"/>
              <a:gd name="T108" fmla="*/ 945 w 960"/>
              <a:gd name="T109" fmla="*/ 408 h 849"/>
              <a:gd name="T110" fmla="*/ 898 w 960"/>
              <a:gd name="T111" fmla="*/ 468 h 849"/>
              <a:gd name="T112" fmla="*/ 890 w 960"/>
              <a:gd name="T113" fmla="*/ 505 h 849"/>
              <a:gd name="T114" fmla="*/ 861 w 960"/>
              <a:gd name="T115" fmla="*/ 536 h 849"/>
              <a:gd name="T116" fmla="*/ 838 w 960"/>
              <a:gd name="T117" fmla="*/ 567 h 849"/>
              <a:gd name="T118" fmla="*/ 806 w 960"/>
              <a:gd name="T119" fmla="*/ 588 h 84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960" h="849">
                <a:moveTo>
                  <a:pt x="217" y="836"/>
                </a:moveTo>
                <a:lnTo>
                  <a:pt x="214" y="839"/>
                </a:lnTo>
                <a:lnTo>
                  <a:pt x="211" y="839"/>
                </a:lnTo>
                <a:lnTo>
                  <a:pt x="211" y="836"/>
                </a:lnTo>
                <a:lnTo>
                  <a:pt x="209" y="836"/>
                </a:lnTo>
                <a:lnTo>
                  <a:pt x="209" y="834"/>
                </a:lnTo>
                <a:lnTo>
                  <a:pt x="206" y="826"/>
                </a:lnTo>
                <a:lnTo>
                  <a:pt x="209" y="826"/>
                </a:lnTo>
                <a:lnTo>
                  <a:pt x="206" y="826"/>
                </a:lnTo>
                <a:lnTo>
                  <a:pt x="206" y="823"/>
                </a:lnTo>
                <a:lnTo>
                  <a:pt x="203" y="823"/>
                </a:lnTo>
                <a:lnTo>
                  <a:pt x="201" y="823"/>
                </a:lnTo>
                <a:lnTo>
                  <a:pt x="198" y="823"/>
                </a:lnTo>
                <a:lnTo>
                  <a:pt x="198" y="821"/>
                </a:lnTo>
                <a:lnTo>
                  <a:pt x="198" y="818"/>
                </a:lnTo>
                <a:lnTo>
                  <a:pt x="196" y="818"/>
                </a:lnTo>
                <a:lnTo>
                  <a:pt x="193" y="818"/>
                </a:lnTo>
                <a:lnTo>
                  <a:pt x="193" y="815"/>
                </a:lnTo>
                <a:lnTo>
                  <a:pt x="193" y="813"/>
                </a:lnTo>
                <a:lnTo>
                  <a:pt x="190" y="813"/>
                </a:lnTo>
                <a:lnTo>
                  <a:pt x="188" y="813"/>
                </a:lnTo>
                <a:lnTo>
                  <a:pt x="185" y="813"/>
                </a:lnTo>
                <a:lnTo>
                  <a:pt x="185" y="815"/>
                </a:lnTo>
                <a:lnTo>
                  <a:pt x="183" y="815"/>
                </a:lnTo>
                <a:lnTo>
                  <a:pt x="183" y="818"/>
                </a:lnTo>
                <a:lnTo>
                  <a:pt x="180" y="818"/>
                </a:lnTo>
                <a:lnTo>
                  <a:pt x="177" y="818"/>
                </a:lnTo>
                <a:lnTo>
                  <a:pt x="177" y="821"/>
                </a:lnTo>
                <a:lnTo>
                  <a:pt x="175" y="821"/>
                </a:lnTo>
                <a:lnTo>
                  <a:pt x="172" y="821"/>
                </a:lnTo>
                <a:lnTo>
                  <a:pt x="170" y="823"/>
                </a:lnTo>
                <a:lnTo>
                  <a:pt x="170" y="826"/>
                </a:lnTo>
                <a:lnTo>
                  <a:pt x="167" y="826"/>
                </a:lnTo>
                <a:lnTo>
                  <a:pt x="164" y="826"/>
                </a:lnTo>
                <a:lnTo>
                  <a:pt x="164" y="823"/>
                </a:lnTo>
                <a:lnTo>
                  <a:pt x="162" y="823"/>
                </a:lnTo>
                <a:lnTo>
                  <a:pt x="159" y="823"/>
                </a:lnTo>
                <a:lnTo>
                  <a:pt x="159" y="826"/>
                </a:lnTo>
                <a:lnTo>
                  <a:pt x="159" y="828"/>
                </a:lnTo>
                <a:lnTo>
                  <a:pt x="156" y="828"/>
                </a:lnTo>
                <a:lnTo>
                  <a:pt x="156" y="831"/>
                </a:lnTo>
                <a:lnTo>
                  <a:pt x="156" y="834"/>
                </a:lnTo>
                <a:lnTo>
                  <a:pt x="156" y="836"/>
                </a:lnTo>
                <a:lnTo>
                  <a:pt x="154" y="836"/>
                </a:lnTo>
                <a:lnTo>
                  <a:pt x="151" y="836"/>
                </a:lnTo>
                <a:lnTo>
                  <a:pt x="151" y="839"/>
                </a:lnTo>
                <a:lnTo>
                  <a:pt x="151" y="841"/>
                </a:lnTo>
                <a:lnTo>
                  <a:pt x="149" y="841"/>
                </a:lnTo>
                <a:lnTo>
                  <a:pt x="146" y="841"/>
                </a:lnTo>
                <a:lnTo>
                  <a:pt x="143" y="841"/>
                </a:lnTo>
                <a:lnTo>
                  <a:pt x="143" y="839"/>
                </a:lnTo>
                <a:lnTo>
                  <a:pt x="141" y="839"/>
                </a:lnTo>
                <a:lnTo>
                  <a:pt x="141" y="836"/>
                </a:lnTo>
                <a:lnTo>
                  <a:pt x="138" y="836"/>
                </a:lnTo>
                <a:lnTo>
                  <a:pt x="138" y="834"/>
                </a:lnTo>
                <a:lnTo>
                  <a:pt x="136" y="834"/>
                </a:lnTo>
                <a:lnTo>
                  <a:pt x="136" y="831"/>
                </a:lnTo>
                <a:lnTo>
                  <a:pt x="133" y="831"/>
                </a:lnTo>
                <a:lnTo>
                  <a:pt x="133" y="834"/>
                </a:lnTo>
                <a:lnTo>
                  <a:pt x="130" y="834"/>
                </a:lnTo>
                <a:lnTo>
                  <a:pt x="128" y="834"/>
                </a:lnTo>
                <a:lnTo>
                  <a:pt x="128" y="831"/>
                </a:lnTo>
                <a:lnTo>
                  <a:pt x="125" y="831"/>
                </a:lnTo>
                <a:lnTo>
                  <a:pt x="125" y="828"/>
                </a:lnTo>
                <a:lnTo>
                  <a:pt x="123" y="828"/>
                </a:lnTo>
                <a:lnTo>
                  <a:pt x="120" y="828"/>
                </a:lnTo>
                <a:lnTo>
                  <a:pt x="117" y="828"/>
                </a:lnTo>
                <a:lnTo>
                  <a:pt x="115" y="828"/>
                </a:lnTo>
                <a:lnTo>
                  <a:pt x="112" y="828"/>
                </a:lnTo>
                <a:lnTo>
                  <a:pt x="104" y="834"/>
                </a:lnTo>
                <a:lnTo>
                  <a:pt x="96" y="834"/>
                </a:lnTo>
                <a:lnTo>
                  <a:pt x="94" y="834"/>
                </a:lnTo>
                <a:lnTo>
                  <a:pt x="86" y="826"/>
                </a:lnTo>
                <a:lnTo>
                  <a:pt x="83" y="826"/>
                </a:lnTo>
                <a:lnTo>
                  <a:pt x="83" y="828"/>
                </a:lnTo>
                <a:lnTo>
                  <a:pt x="83" y="831"/>
                </a:lnTo>
                <a:lnTo>
                  <a:pt x="83" y="834"/>
                </a:lnTo>
                <a:lnTo>
                  <a:pt x="83" y="836"/>
                </a:lnTo>
                <a:lnTo>
                  <a:pt x="86" y="836"/>
                </a:lnTo>
                <a:lnTo>
                  <a:pt x="86" y="839"/>
                </a:lnTo>
                <a:lnTo>
                  <a:pt x="83" y="839"/>
                </a:lnTo>
                <a:lnTo>
                  <a:pt x="83" y="841"/>
                </a:lnTo>
                <a:lnTo>
                  <a:pt x="81" y="841"/>
                </a:lnTo>
                <a:lnTo>
                  <a:pt x="81" y="844"/>
                </a:lnTo>
                <a:lnTo>
                  <a:pt x="70" y="844"/>
                </a:lnTo>
                <a:lnTo>
                  <a:pt x="63" y="844"/>
                </a:lnTo>
                <a:lnTo>
                  <a:pt x="57" y="844"/>
                </a:lnTo>
                <a:lnTo>
                  <a:pt x="55" y="847"/>
                </a:lnTo>
                <a:lnTo>
                  <a:pt x="52" y="847"/>
                </a:lnTo>
                <a:lnTo>
                  <a:pt x="49" y="849"/>
                </a:lnTo>
                <a:lnTo>
                  <a:pt x="47" y="841"/>
                </a:lnTo>
                <a:lnTo>
                  <a:pt x="44" y="839"/>
                </a:lnTo>
                <a:lnTo>
                  <a:pt x="44" y="836"/>
                </a:lnTo>
                <a:lnTo>
                  <a:pt x="44" y="834"/>
                </a:lnTo>
                <a:lnTo>
                  <a:pt x="44" y="831"/>
                </a:lnTo>
                <a:lnTo>
                  <a:pt x="42" y="831"/>
                </a:lnTo>
                <a:lnTo>
                  <a:pt x="42" y="828"/>
                </a:lnTo>
                <a:lnTo>
                  <a:pt x="39" y="828"/>
                </a:lnTo>
                <a:lnTo>
                  <a:pt x="36" y="828"/>
                </a:lnTo>
                <a:lnTo>
                  <a:pt x="36" y="826"/>
                </a:lnTo>
                <a:lnTo>
                  <a:pt x="34" y="826"/>
                </a:lnTo>
                <a:lnTo>
                  <a:pt x="34" y="823"/>
                </a:lnTo>
                <a:lnTo>
                  <a:pt x="34" y="821"/>
                </a:lnTo>
                <a:lnTo>
                  <a:pt x="31" y="818"/>
                </a:lnTo>
                <a:lnTo>
                  <a:pt x="29" y="818"/>
                </a:lnTo>
                <a:lnTo>
                  <a:pt x="29" y="815"/>
                </a:lnTo>
                <a:lnTo>
                  <a:pt x="29" y="813"/>
                </a:lnTo>
                <a:lnTo>
                  <a:pt x="31" y="813"/>
                </a:lnTo>
                <a:lnTo>
                  <a:pt x="31" y="807"/>
                </a:lnTo>
                <a:lnTo>
                  <a:pt x="31" y="810"/>
                </a:lnTo>
                <a:lnTo>
                  <a:pt x="29" y="810"/>
                </a:lnTo>
                <a:lnTo>
                  <a:pt x="29" y="807"/>
                </a:lnTo>
                <a:lnTo>
                  <a:pt x="26" y="807"/>
                </a:lnTo>
                <a:lnTo>
                  <a:pt x="23" y="807"/>
                </a:lnTo>
                <a:lnTo>
                  <a:pt x="21" y="807"/>
                </a:lnTo>
                <a:lnTo>
                  <a:pt x="18" y="807"/>
                </a:lnTo>
                <a:lnTo>
                  <a:pt x="16" y="807"/>
                </a:lnTo>
                <a:lnTo>
                  <a:pt x="13" y="807"/>
                </a:lnTo>
                <a:lnTo>
                  <a:pt x="10" y="807"/>
                </a:lnTo>
                <a:lnTo>
                  <a:pt x="8" y="807"/>
                </a:lnTo>
                <a:lnTo>
                  <a:pt x="8" y="805"/>
                </a:lnTo>
                <a:lnTo>
                  <a:pt x="8" y="802"/>
                </a:lnTo>
                <a:lnTo>
                  <a:pt x="8" y="800"/>
                </a:lnTo>
                <a:lnTo>
                  <a:pt x="8" y="797"/>
                </a:lnTo>
                <a:lnTo>
                  <a:pt x="8" y="794"/>
                </a:lnTo>
                <a:lnTo>
                  <a:pt x="8" y="792"/>
                </a:lnTo>
                <a:lnTo>
                  <a:pt x="8" y="789"/>
                </a:lnTo>
                <a:lnTo>
                  <a:pt x="10" y="789"/>
                </a:lnTo>
                <a:lnTo>
                  <a:pt x="10" y="787"/>
                </a:lnTo>
                <a:lnTo>
                  <a:pt x="8" y="787"/>
                </a:lnTo>
                <a:lnTo>
                  <a:pt x="8" y="784"/>
                </a:lnTo>
                <a:lnTo>
                  <a:pt x="5" y="784"/>
                </a:lnTo>
                <a:lnTo>
                  <a:pt x="5" y="781"/>
                </a:lnTo>
                <a:lnTo>
                  <a:pt x="5" y="779"/>
                </a:lnTo>
                <a:lnTo>
                  <a:pt x="5" y="776"/>
                </a:lnTo>
                <a:lnTo>
                  <a:pt x="5" y="774"/>
                </a:lnTo>
                <a:lnTo>
                  <a:pt x="5" y="771"/>
                </a:lnTo>
                <a:lnTo>
                  <a:pt x="2" y="771"/>
                </a:lnTo>
                <a:lnTo>
                  <a:pt x="2" y="768"/>
                </a:lnTo>
                <a:lnTo>
                  <a:pt x="2" y="766"/>
                </a:lnTo>
                <a:lnTo>
                  <a:pt x="2" y="763"/>
                </a:lnTo>
                <a:lnTo>
                  <a:pt x="2" y="760"/>
                </a:lnTo>
                <a:lnTo>
                  <a:pt x="2" y="758"/>
                </a:lnTo>
                <a:lnTo>
                  <a:pt x="2" y="755"/>
                </a:lnTo>
                <a:lnTo>
                  <a:pt x="2" y="753"/>
                </a:lnTo>
                <a:lnTo>
                  <a:pt x="2" y="750"/>
                </a:lnTo>
                <a:lnTo>
                  <a:pt x="0" y="747"/>
                </a:lnTo>
                <a:lnTo>
                  <a:pt x="0" y="745"/>
                </a:lnTo>
                <a:lnTo>
                  <a:pt x="2" y="745"/>
                </a:lnTo>
                <a:lnTo>
                  <a:pt x="2" y="742"/>
                </a:lnTo>
                <a:lnTo>
                  <a:pt x="2" y="740"/>
                </a:lnTo>
                <a:lnTo>
                  <a:pt x="2" y="737"/>
                </a:lnTo>
                <a:lnTo>
                  <a:pt x="2" y="734"/>
                </a:lnTo>
                <a:lnTo>
                  <a:pt x="2" y="732"/>
                </a:lnTo>
                <a:lnTo>
                  <a:pt x="2" y="729"/>
                </a:lnTo>
                <a:lnTo>
                  <a:pt x="2" y="727"/>
                </a:lnTo>
                <a:lnTo>
                  <a:pt x="2" y="724"/>
                </a:lnTo>
                <a:lnTo>
                  <a:pt x="2" y="721"/>
                </a:lnTo>
                <a:lnTo>
                  <a:pt x="2" y="719"/>
                </a:lnTo>
                <a:lnTo>
                  <a:pt x="5" y="719"/>
                </a:lnTo>
                <a:lnTo>
                  <a:pt x="5" y="716"/>
                </a:lnTo>
                <a:lnTo>
                  <a:pt x="8" y="713"/>
                </a:lnTo>
                <a:lnTo>
                  <a:pt x="8" y="711"/>
                </a:lnTo>
                <a:lnTo>
                  <a:pt x="10" y="711"/>
                </a:lnTo>
                <a:lnTo>
                  <a:pt x="13" y="711"/>
                </a:lnTo>
                <a:lnTo>
                  <a:pt x="16" y="711"/>
                </a:lnTo>
                <a:lnTo>
                  <a:pt x="16" y="708"/>
                </a:lnTo>
                <a:lnTo>
                  <a:pt x="16" y="706"/>
                </a:lnTo>
                <a:lnTo>
                  <a:pt x="18" y="703"/>
                </a:lnTo>
                <a:lnTo>
                  <a:pt x="18" y="700"/>
                </a:lnTo>
                <a:lnTo>
                  <a:pt x="21" y="700"/>
                </a:lnTo>
                <a:lnTo>
                  <a:pt x="23" y="698"/>
                </a:lnTo>
                <a:lnTo>
                  <a:pt x="26" y="695"/>
                </a:lnTo>
                <a:lnTo>
                  <a:pt x="29" y="693"/>
                </a:lnTo>
                <a:lnTo>
                  <a:pt x="29" y="690"/>
                </a:lnTo>
                <a:lnTo>
                  <a:pt x="31" y="690"/>
                </a:lnTo>
                <a:lnTo>
                  <a:pt x="34" y="690"/>
                </a:lnTo>
                <a:lnTo>
                  <a:pt x="34" y="687"/>
                </a:lnTo>
                <a:lnTo>
                  <a:pt x="36" y="687"/>
                </a:lnTo>
                <a:lnTo>
                  <a:pt x="36" y="685"/>
                </a:lnTo>
                <a:lnTo>
                  <a:pt x="36" y="682"/>
                </a:lnTo>
                <a:lnTo>
                  <a:pt x="34" y="682"/>
                </a:lnTo>
                <a:lnTo>
                  <a:pt x="34" y="680"/>
                </a:lnTo>
                <a:lnTo>
                  <a:pt x="36" y="680"/>
                </a:lnTo>
                <a:lnTo>
                  <a:pt x="36" y="677"/>
                </a:lnTo>
                <a:lnTo>
                  <a:pt x="39" y="677"/>
                </a:lnTo>
                <a:lnTo>
                  <a:pt x="39" y="674"/>
                </a:lnTo>
                <a:lnTo>
                  <a:pt x="39" y="672"/>
                </a:lnTo>
                <a:lnTo>
                  <a:pt x="42" y="672"/>
                </a:lnTo>
                <a:lnTo>
                  <a:pt x="42" y="669"/>
                </a:lnTo>
                <a:lnTo>
                  <a:pt x="42" y="666"/>
                </a:lnTo>
                <a:lnTo>
                  <a:pt x="42" y="664"/>
                </a:lnTo>
                <a:lnTo>
                  <a:pt x="39" y="664"/>
                </a:lnTo>
                <a:lnTo>
                  <a:pt x="39" y="661"/>
                </a:lnTo>
                <a:lnTo>
                  <a:pt x="36" y="661"/>
                </a:lnTo>
                <a:lnTo>
                  <a:pt x="34" y="661"/>
                </a:lnTo>
                <a:lnTo>
                  <a:pt x="34" y="659"/>
                </a:lnTo>
                <a:lnTo>
                  <a:pt x="34" y="656"/>
                </a:lnTo>
                <a:lnTo>
                  <a:pt x="34" y="653"/>
                </a:lnTo>
                <a:lnTo>
                  <a:pt x="31" y="653"/>
                </a:lnTo>
                <a:lnTo>
                  <a:pt x="31" y="651"/>
                </a:lnTo>
                <a:lnTo>
                  <a:pt x="29" y="651"/>
                </a:lnTo>
                <a:lnTo>
                  <a:pt x="29" y="648"/>
                </a:lnTo>
                <a:lnTo>
                  <a:pt x="29" y="646"/>
                </a:lnTo>
                <a:lnTo>
                  <a:pt x="29" y="643"/>
                </a:lnTo>
                <a:lnTo>
                  <a:pt x="29" y="640"/>
                </a:lnTo>
                <a:lnTo>
                  <a:pt x="34" y="640"/>
                </a:lnTo>
                <a:lnTo>
                  <a:pt x="36" y="640"/>
                </a:lnTo>
                <a:lnTo>
                  <a:pt x="34" y="638"/>
                </a:lnTo>
                <a:lnTo>
                  <a:pt x="31" y="635"/>
                </a:lnTo>
                <a:lnTo>
                  <a:pt x="31" y="632"/>
                </a:lnTo>
                <a:lnTo>
                  <a:pt x="34" y="632"/>
                </a:lnTo>
                <a:lnTo>
                  <a:pt x="34" y="630"/>
                </a:lnTo>
                <a:lnTo>
                  <a:pt x="36" y="630"/>
                </a:lnTo>
                <a:lnTo>
                  <a:pt x="34" y="630"/>
                </a:lnTo>
                <a:lnTo>
                  <a:pt x="34" y="627"/>
                </a:lnTo>
                <a:lnTo>
                  <a:pt x="34" y="625"/>
                </a:lnTo>
                <a:lnTo>
                  <a:pt x="31" y="625"/>
                </a:lnTo>
                <a:lnTo>
                  <a:pt x="34" y="622"/>
                </a:lnTo>
                <a:lnTo>
                  <a:pt x="36" y="622"/>
                </a:lnTo>
                <a:lnTo>
                  <a:pt x="39" y="619"/>
                </a:lnTo>
                <a:lnTo>
                  <a:pt x="42" y="619"/>
                </a:lnTo>
                <a:lnTo>
                  <a:pt x="44" y="617"/>
                </a:lnTo>
                <a:lnTo>
                  <a:pt x="44" y="614"/>
                </a:lnTo>
                <a:lnTo>
                  <a:pt x="47" y="612"/>
                </a:lnTo>
                <a:lnTo>
                  <a:pt x="49" y="609"/>
                </a:lnTo>
                <a:lnTo>
                  <a:pt x="47" y="609"/>
                </a:lnTo>
                <a:lnTo>
                  <a:pt x="47" y="606"/>
                </a:lnTo>
                <a:lnTo>
                  <a:pt x="44" y="606"/>
                </a:lnTo>
                <a:lnTo>
                  <a:pt x="44" y="604"/>
                </a:lnTo>
                <a:lnTo>
                  <a:pt x="42" y="604"/>
                </a:lnTo>
                <a:lnTo>
                  <a:pt x="44" y="601"/>
                </a:lnTo>
                <a:lnTo>
                  <a:pt x="42" y="601"/>
                </a:lnTo>
                <a:lnTo>
                  <a:pt x="42" y="599"/>
                </a:lnTo>
                <a:lnTo>
                  <a:pt x="39" y="599"/>
                </a:lnTo>
                <a:lnTo>
                  <a:pt x="39" y="596"/>
                </a:lnTo>
                <a:lnTo>
                  <a:pt x="36" y="596"/>
                </a:lnTo>
                <a:lnTo>
                  <a:pt x="36" y="593"/>
                </a:lnTo>
                <a:lnTo>
                  <a:pt x="36" y="591"/>
                </a:lnTo>
                <a:lnTo>
                  <a:pt x="36" y="588"/>
                </a:lnTo>
                <a:lnTo>
                  <a:pt x="34" y="588"/>
                </a:lnTo>
                <a:lnTo>
                  <a:pt x="34" y="585"/>
                </a:lnTo>
                <a:lnTo>
                  <a:pt x="31" y="583"/>
                </a:lnTo>
                <a:lnTo>
                  <a:pt x="34" y="583"/>
                </a:lnTo>
                <a:lnTo>
                  <a:pt x="34" y="580"/>
                </a:lnTo>
                <a:lnTo>
                  <a:pt x="31" y="580"/>
                </a:lnTo>
                <a:lnTo>
                  <a:pt x="31" y="578"/>
                </a:lnTo>
                <a:lnTo>
                  <a:pt x="34" y="578"/>
                </a:lnTo>
                <a:lnTo>
                  <a:pt x="36" y="578"/>
                </a:lnTo>
                <a:lnTo>
                  <a:pt x="36" y="575"/>
                </a:lnTo>
                <a:lnTo>
                  <a:pt x="36" y="572"/>
                </a:lnTo>
                <a:lnTo>
                  <a:pt x="36" y="570"/>
                </a:lnTo>
                <a:lnTo>
                  <a:pt x="39" y="570"/>
                </a:lnTo>
                <a:lnTo>
                  <a:pt x="39" y="567"/>
                </a:lnTo>
                <a:lnTo>
                  <a:pt x="44" y="565"/>
                </a:lnTo>
                <a:lnTo>
                  <a:pt x="49" y="562"/>
                </a:lnTo>
                <a:lnTo>
                  <a:pt x="52" y="559"/>
                </a:lnTo>
                <a:lnTo>
                  <a:pt x="55" y="559"/>
                </a:lnTo>
                <a:lnTo>
                  <a:pt x="57" y="559"/>
                </a:lnTo>
                <a:lnTo>
                  <a:pt x="60" y="559"/>
                </a:lnTo>
                <a:lnTo>
                  <a:pt x="63" y="559"/>
                </a:lnTo>
                <a:lnTo>
                  <a:pt x="63" y="557"/>
                </a:lnTo>
                <a:lnTo>
                  <a:pt x="63" y="554"/>
                </a:lnTo>
                <a:lnTo>
                  <a:pt x="63" y="552"/>
                </a:lnTo>
                <a:lnTo>
                  <a:pt x="63" y="549"/>
                </a:lnTo>
                <a:lnTo>
                  <a:pt x="63" y="546"/>
                </a:lnTo>
                <a:lnTo>
                  <a:pt x="68" y="544"/>
                </a:lnTo>
                <a:lnTo>
                  <a:pt x="70" y="546"/>
                </a:lnTo>
                <a:lnTo>
                  <a:pt x="73" y="544"/>
                </a:lnTo>
                <a:lnTo>
                  <a:pt x="70" y="536"/>
                </a:lnTo>
                <a:lnTo>
                  <a:pt x="73" y="533"/>
                </a:lnTo>
                <a:lnTo>
                  <a:pt x="73" y="531"/>
                </a:lnTo>
                <a:lnTo>
                  <a:pt x="70" y="528"/>
                </a:lnTo>
                <a:lnTo>
                  <a:pt x="68" y="528"/>
                </a:lnTo>
                <a:lnTo>
                  <a:pt x="68" y="525"/>
                </a:lnTo>
                <a:lnTo>
                  <a:pt x="65" y="523"/>
                </a:lnTo>
                <a:lnTo>
                  <a:pt x="70" y="520"/>
                </a:lnTo>
                <a:lnTo>
                  <a:pt x="83" y="518"/>
                </a:lnTo>
                <a:lnTo>
                  <a:pt x="86" y="518"/>
                </a:lnTo>
                <a:lnTo>
                  <a:pt x="89" y="515"/>
                </a:lnTo>
                <a:lnTo>
                  <a:pt x="89" y="512"/>
                </a:lnTo>
                <a:lnTo>
                  <a:pt x="91" y="512"/>
                </a:lnTo>
                <a:lnTo>
                  <a:pt x="91" y="515"/>
                </a:lnTo>
                <a:lnTo>
                  <a:pt x="91" y="512"/>
                </a:lnTo>
                <a:lnTo>
                  <a:pt x="94" y="512"/>
                </a:lnTo>
                <a:lnTo>
                  <a:pt x="96" y="512"/>
                </a:lnTo>
                <a:lnTo>
                  <a:pt x="99" y="510"/>
                </a:lnTo>
                <a:lnTo>
                  <a:pt x="102" y="510"/>
                </a:lnTo>
                <a:lnTo>
                  <a:pt x="104" y="507"/>
                </a:lnTo>
                <a:lnTo>
                  <a:pt x="107" y="507"/>
                </a:lnTo>
                <a:lnTo>
                  <a:pt x="110" y="510"/>
                </a:lnTo>
                <a:lnTo>
                  <a:pt x="112" y="510"/>
                </a:lnTo>
                <a:lnTo>
                  <a:pt x="115" y="510"/>
                </a:lnTo>
                <a:lnTo>
                  <a:pt x="117" y="507"/>
                </a:lnTo>
                <a:lnTo>
                  <a:pt x="120" y="507"/>
                </a:lnTo>
                <a:lnTo>
                  <a:pt x="120" y="505"/>
                </a:lnTo>
                <a:lnTo>
                  <a:pt x="123" y="502"/>
                </a:lnTo>
                <a:lnTo>
                  <a:pt x="123" y="499"/>
                </a:lnTo>
                <a:lnTo>
                  <a:pt x="125" y="499"/>
                </a:lnTo>
                <a:lnTo>
                  <a:pt x="128" y="499"/>
                </a:lnTo>
                <a:lnTo>
                  <a:pt x="130" y="499"/>
                </a:lnTo>
                <a:lnTo>
                  <a:pt x="133" y="499"/>
                </a:lnTo>
                <a:lnTo>
                  <a:pt x="133" y="497"/>
                </a:lnTo>
                <a:lnTo>
                  <a:pt x="136" y="497"/>
                </a:lnTo>
                <a:lnTo>
                  <a:pt x="136" y="494"/>
                </a:lnTo>
                <a:lnTo>
                  <a:pt x="138" y="491"/>
                </a:lnTo>
                <a:lnTo>
                  <a:pt x="136" y="489"/>
                </a:lnTo>
                <a:lnTo>
                  <a:pt x="136" y="486"/>
                </a:lnTo>
                <a:lnTo>
                  <a:pt x="136" y="484"/>
                </a:lnTo>
                <a:lnTo>
                  <a:pt x="136" y="481"/>
                </a:lnTo>
                <a:lnTo>
                  <a:pt x="138" y="481"/>
                </a:lnTo>
                <a:lnTo>
                  <a:pt x="138" y="478"/>
                </a:lnTo>
                <a:lnTo>
                  <a:pt x="141" y="478"/>
                </a:lnTo>
                <a:lnTo>
                  <a:pt x="143" y="478"/>
                </a:lnTo>
                <a:lnTo>
                  <a:pt x="143" y="476"/>
                </a:lnTo>
                <a:lnTo>
                  <a:pt x="146" y="476"/>
                </a:lnTo>
                <a:lnTo>
                  <a:pt x="149" y="473"/>
                </a:lnTo>
                <a:lnTo>
                  <a:pt x="151" y="473"/>
                </a:lnTo>
                <a:lnTo>
                  <a:pt x="151" y="471"/>
                </a:lnTo>
                <a:lnTo>
                  <a:pt x="154" y="471"/>
                </a:lnTo>
                <a:lnTo>
                  <a:pt x="154" y="468"/>
                </a:lnTo>
                <a:lnTo>
                  <a:pt x="156" y="468"/>
                </a:lnTo>
                <a:lnTo>
                  <a:pt x="159" y="468"/>
                </a:lnTo>
                <a:lnTo>
                  <a:pt x="162" y="465"/>
                </a:lnTo>
                <a:lnTo>
                  <a:pt x="164" y="465"/>
                </a:lnTo>
                <a:lnTo>
                  <a:pt x="164" y="463"/>
                </a:lnTo>
                <a:lnTo>
                  <a:pt x="164" y="460"/>
                </a:lnTo>
                <a:lnTo>
                  <a:pt x="167" y="460"/>
                </a:lnTo>
                <a:lnTo>
                  <a:pt x="167" y="457"/>
                </a:lnTo>
                <a:lnTo>
                  <a:pt x="170" y="457"/>
                </a:lnTo>
                <a:lnTo>
                  <a:pt x="170" y="455"/>
                </a:lnTo>
                <a:lnTo>
                  <a:pt x="170" y="452"/>
                </a:lnTo>
                <a:lnTo>
                  <a:pt x="172" y="452"/>
                </a:lnTo>
                <a:lnTo>
                  <a:pt x="172" y="450"/>
                </a:lnTo>
                <a:lnTo>
                  <a:pt x="175" y="447"/>
                </a:lnTo>
                <a:lnTo>
                  <a:pt x="175" y="444"/>
                </a:lnTo>
                <a:lnTo>
                  <a:pt x="177" y="442"/>
                </a:lnTo>
                <a:lnTo>
                  <a:pt x="177" y="439"/>
                </a:lnTo>
                <a:lnTo>
                  <a:pt x="180" y="439"/>
                </a:lnTo>
                <a:lnTo>
                  <a:pt x="180" y="437"/>
                </a:lnTo>
                <a:lnTo>
                  <a:pt x="180" y="434"/>
                </a:lnTo>
                <a:lnTo>
                  <a:pt x="183" y="431"/>
                </a:lnTo>
                <a:lnTo>
                  <a:pt x="183" y="429"/>
                </a:lnTo>
                <a:lnTo>
                  <a:pt x="183" y="426"/>
                </a:lnTo>
                <a:lnTo>
                  <a:pt x="185" y="424"/>
                </a:lnTo>
                <a:lnTo>
                  <a:pt x="188" y="424"/>
                </a:lnTo>
                <a:lnTo>
                  <a:pt x="188" y="421"/>
                </a:lnTo>
                <a:lnTo>
                  <a:pt x="190" y="421"/>
                </a:lnTo>
                <a:lnTo>
                  <a:pt x="190" y="418"/>
                </a:lnTo>
                <a:lnTo>
                  <a:pt x="193" y="418"/>
                </a:lnTo>
                <a:lnTo>
                  <a:pt x="196" y="418"/>
                </a:lnTo>
                <a:lnTo>
                  <a:pt x="198" y="416"/>
                </a:lnTo>
                <a:lnTo>
                  <a:pt x="201" y="413"/>
                </a:lnTo>
                <a:lnTo>
                  <a:pt x="203" y="413"/>
                </a:lnTo>
                <a:lnTo>
                  <a:pt x="203" y="410"/>
                </a:lnTo>
                <a:lnTo>
                  <a:pt x="206" y="408"/>
                </a:lnTo>
                <a:lnTo>
                  <a:pt x="209" y="408"/>
                </a:lnTo>
                <a:lnTo>
                  <a:pt x="217" y="405"/>
                </a:lnTo>
                <a:lnTo>
                  <a:pt x="219" y="403"/>
                </a:lnTo>
                <a:lnTo>
                  <a:pt x="222" y="400"/>
                </a:lnTo>
                <a:lnTo>
                  <a:pt x="224" y="400"/>
                </a:lnTo>
                <a:lnTo>
                  <a:pt x="224" y="397"/>
                </a:lnTo>
                <a:lnTo>
                  <a:pt x="227" y="392"/>
                </a:lnTo>
                <a:lnTo>
                  <a:pt x="230" y="390"/>
                </a:lnTo>
                <a:lnTo>
                  <a:pt x="227" y="387"/>
                </a:lnTo>
                <a:lnTo>
                  <a:pt x="227" y="384"/>
                </a:lnTo>
                <a:lnTo>
                  <a:pt x="224" y="384"/>
                </a:lnTo>
                <a:lnTo>
                  <a:pt x="224" y="382"/>
                </a:lnTo>
                <a:lnTo>
                  <a:pt x="224" y="379"/>
                </a:lnTo>
                <a:lnTo>
                  <a:pt x="224" y="377"/>
                </a:lnTo>
                <a:lnTo>
                  <a:pt x="224" y="374"/>
                </a:lnTo>
                <a:lnTo>
                  <a:pt x="224" y="371"/>
                </a:lnTo>
                <a:lnTo>
                  <a:pt x="224" y="369"/>
                </a:lnTo>
                <a:lnTo>
                  <a:pt x="224" y="366"/>
                </a:lnTo>
                <a:lnTo>
                  <a:pt x="222" y="363"/>
                </a:lnTo>
                <a:lnTo>
                  <a:pt x="219" y="363"/>
                </a:lnTo>
                <a:lnTo>
                  <a:pt x="217" y="361"/>
                </a:lnTo>
                <a:lnTo>
                  <a:pt x="214" y="358"/>
                </a:lnTo>
                <a:lnTo>
                  <a:pt x="211" y="361"/>
                </a:lnTo>
                <a:lnTo>
                  <a:pt x="211" y="358"/>
                </a:lnTo>
                <a:lnTo>
                  <a:pt x="214" y="358"/>
                </a:lnTo>
                <a:lnTo>
                  <a:pt x="214" y="356"/>
                </a:lnTo>
                <a:lnTo>
                  <a:pt x="211" y="358"/>
                </a:lnTo>
                <a:lnTo>
                  <a:pt x="211" y="356"/>
                </a:lnTo>
                <a:lnTo>
                  <a:pt x="209" y="356"/>
                </a:lnTo>
                <a:lnTo>
                  <a:pt x="211" y="356"/>
                </a:lnTo>
                <a:lnTo>
                  <a:pt x="211" y="353"/>
                </a:lnTo>
                <a:lnTo>
                  <a:pt x="214" y="353"/>
                </a:lnTo>
                <a:lnTo>
                  <a:pt x="214" y="350"/>
                </a:lnTo>
                <a:lnTo>
                  <a:pt x="217" y="350"/>
                </a:lnTo>
                <a:lnTo>
                  <a:pt x="219" y="348"/>
                </a:lnTo>
                <a:lnTo>
                  <a:pt x="219" y="345"/>
                </a:lnTo>
                <a:lnTo>
                  <a:pt x="219" y="343"/>
                </a:lnTo>
                <a:lnTo>
                  <a:pt x="222" y="340"/>
                </a:lnTo>
                <a:lnTo>
                  <a:pt x="222" y="337"/>
                </a:lnTo>
                <a:lnTo>
                  <a:pt x="224" y="337"/>
                </a:lnTo>
                <a:lnTo>
                  <a:pt x="227" y="335"/>
                </a:lnTo>
                <a:lnTo>
                  <a:pt x="227" y="332"/>
                </a:lnTo>
                <a:lnTo>
                  <a:pt x="224" y="332"/>
                </a:lnTo>
                <a:lnTo>
                  <a:pt x="224" y="329"/>
                </a:lnTo>
                <a:lnTo>
                  <a:pt x="222" y="329"/>
                </a:lnTo>
                <a:lnTo>
                  <a:pt x="222" y="327"/>
                </a:lnTo>
                <a:lnTo>
                  <a:pt x="222" y="324"/>
                </a:lnTo>
                <a:lnTo>
                  <a:pt x="224" y="324"/>
                </a:lnTo>
                <a:lnTo>
                  <a:pt x="224" y="322"/>
                </a:lnTo>
                <a:lnTo>
                  <a:pt x="224" y="319"/>
                </a:lnTo>
                <a:lnTo>
                  <a:pt x="222" y="319"/>
                </a:lnTo>
                <a:lnTo>
                  <a:pt x="222" y="322"/>
                </a:lnTo>
                <a:lnTo>
                  <a:pt x="219" y="319"/>
                </a:lnTo>
                <a:lnTo>
                  <a:pt x="222" y="319"/>
                </a:lnTo>
                <a:lnTo>
                  <a:pt x="222" y="316"/>
                </a:lnTo>
                <a:lnTo>
                  <a:pt x="222" y="314"/>
                </a:lnTo>
                <a:lnTo>
                  <a:pt x="219" y="311"/>
                </a:lnTo>
                <a:lnTo>
                  <a:pt x="219" y="309"/>
                </a:lnTo>
                <a:lnTo>
                  <a:pt x="219" y="306"/>
                </a:lnTo>
                <a:lnTo>
                  <a:pt x="219" y="303"/>
                </a:lnTo>
                <a:lnTo>
                  <a:pt x="222" y="303"/>
                </a:lnTo>
                <a:lnTo>
                  <a:pt x="222" y="301"/>
                </a:lnTo>
                <a:lnTo>
                  <a:pt x="224" y="298"/>
                </a:lnTo>
                <a:lnTo>
                  <a:pt x="222" y="296"/>
                </a:lnTo>
                <a:lnTo>
                  <a:pt x="222" y="293"/>
                </a:lnTo>
                <a:lnTo>
                  <a:pt x="222" y="290"/>
                </a:lnTo>
                <a:lnTo>
                  <a:pt x="219" y="290"/>
                </a:lnTo>
                <a:lnTo>
                  <a:pt x="217" y="288"/>
                </a:lnTo>
                <a:lnTo>
                  <a:pt x="217" y="285"/>
                </a:lnTo>
                <a:lnTo>
                  <a:pt x="217" y="282"/>
                </a:lnTo>
                <a:lnTo>
                  <a:pt x="214" y="280"/>
                </a:lnTo>
                <a:lnTo>
                  <a:pt x="214" y="277"/>
                </a:lnTo>
                <a:lnTo>
                  <a:pt x="214" y="275"/>
                </a:lnTo>
                <a:lnTo>
                  <a:pt x="211" y="275"/>
                </a:lnTo>
                <a:lnTo>
                  <a:pt x="211" y="272"/>
                </a:lnTo>
                <a:lnTo>
                  <a:pt x="209" y="272"/>
                </a:lnTo>
                <a:lnTo>
                  <a:pt x="209" y="267"/>
                </a:lnTo>
                <a:lnTo>
                  <a:pt x="206" y="267"/>
                </a:lnTo>
                <a:lnTo>
                  <a:pt x="206" y="264"/>
                </a:lnTo>
                <a:lnTo>
                  <a:pt x="203" y="264"/>
                </a:lnTo>
                <a:lnTo>
                  <a:pt x="203" y="262"/>
                </a:lnTo>
                <a:lnTo>
                  <a:pt x="203" y="259"/>
                </a:lnTo>
                <a:lnTo>
                  <a:pt x="203" y="256"/>
                </a:lnTo>
                <a:lnTo>
                  <a:pt x="206" y="251"/>
                </a:lnTo>
                <a:lnTo>
                  <a:pt x="209" y="246"/>
                </a:lnTo>
                <a:lnTo>
                  <a:pt x="206" y="243"/>
                </a:lnTo>
                <a:lnTo>
                  <a:pt x="203" y="241"/>
                </a:lnTo>
                <a:lnTo>
                  <a:pt x="206" y="241"/>
                </a:lnTo>
                <a:lnTo>
                  <a:pt x="209" y="241"/>
                </a:lnTo>
                <a:lnTo>
                  <a:pt x="214" y="238"/>
                </a:lnTo>
                <a:lnTo>
                  <a:pt x="217" y="238"/>
                </a:lnTo>
                <a:lnTo>
                  <a:pt x="219" y="238"/>
                </a:lnTo>
                <a:lnTo>
                  <a:pt x="224" y="235"/>
                </a:lnTo>
                <a:lnTo>
                  <a:pt x="227" y="235"/>
                </a:lnTo>
                <a:lnTo>
                  <a:pt x="230" y="233"/>
                </a:lnTo>
                <a:lnTo>
                  <a:pt x="235" y="233"/>
                </a:lnTo>
                <a:lnTo>
                  <a:pt x="237" y="230"/>
                </a:lnTo>
                <a:lnTo>
                  <a:pt x="240" y="230"/>
                </a:lnTo>
                <a:lnTo>
                  <a:pt x="245" y="228"/>
                </a:lnTo>
                <a:lnTo>
                  <a:pt x="248" y="225"/>
                </a:lnTo>
                <a:lnTo>
                  <a:pt x="274" y="225"/>
                </a:lnTo>
                <a:lnTo>
                  <a:pt x="274" y="212"/>
                </a:lnTo>
                <a:lnTo>
                  <a:pt x="274" y="202"/>
                </a:lnTo>
                <a:lnTo>
                  <a:pt x="331" y="202"/>
                </a:lnTo>
                <a:lnTo>
                  <a:pt x="339" y="202"/>
                </a:lnTo>
                <a:lnTo>
                  <a:pt x="373" y="202"/>
                </a:lnTo>
                <a:lnTo>
                  <a:pt x="373" y="194"/>
                </a:lnTo>
                <a:lnTo>
                  <a:pt x="373" y="191"/>
                </a:lnTo>
                <a:lnTo>
                  <a:pt x="373" y="173"/>
                </a:lnTo>
                <a:lnTo>
                  <a:pt x="431" y="173"/>
                </a:lnTo>
                <a:lnTo>
                  <a:pt x="446" y="173"/>
                </a:lnTo>
                <a:lnTo>
                  <a:pt x="485" y="173"/>
                </a:lnTo>
                <a:lnTo>
                  <a:pt x="491" y="157"/>
                </a:lnTo>
                <a:lnTo>
                  <a:pt x="493" y="149"/>
                </a:lnTo>
                <a:lnTo>
                  <a:pt x="498" y="149"/>
                </a:lnTo>
                <a:lnTo>
                  <a:pt x="501" y="141"/>
                </a:lnTo>
                <a:lnTo>
                  <a:pt x="498" y="139"/>
                </a:lnTo>
                <a:lnTo>
                  <a:pt x="506" y="123"/>
                </a:lnTo>
                <a:lnTo>
                  <a:pt x="506" y="121"/>
                </a:lnTo>
                <a:lnTo>
                  <a:pt x="511" y="118"/>
                </a:lnTo>
                <a:lnTo>
                  <a:pt x="514" y="115"/>
                </a:lnTo>
                <a:lnTo>
                  <a:pt x="517" y="113"/>
                </a:lnTo>
                <a:lnTo>
                  <a:pt x="517" y="115"/>
                </a:lnTo>
                <a:lnTo>
                  <a:pt x="514" y="115"/>
                </a:lnTo>
                <a:lnTo>
                  <a:pt x="517" y="121"/>
                </a:lnTo>
                <a:lnTo>
                  <a:pt x="517" y="123"/>
                </a:lnTo>
                <a:lnTo>
                  <a:pt x="517" y="126"/>
                </a:lnTo>
                <a:lnTo>
                  <a:pt x="519" y="128"/>
                </a:lnTo>
                <a:lnTo>
                  <a:pt x="517" y="134"/>
                </a:lnTo>
                <a:lnTo>
                  <a:pt x="519" y="136"/>
                </a:lnTo>
                <a:lnTo>
                  <a:pt x="522" y="131"/>
                </a:lnTo>
                <a:lnTo>
                  <a:pt x="527" y="136"/>
                </a:lnTo>
                <a:lnTo>
                  <a:pt x="525" y="139"/>
                </a:lnTo>
                <a:lnTo>
                  <a:pt x="527" y="141"/>
                </a:lnTo>
                <a:lnTo>
                  <a:pt x="530" y="139"/>
                </a:lnTo>
                <a:lnTo>
                  <a:pt x="532" y="139"/>
                </a:lnTo>
                <a:lnTo>
                  <a:pt x="527" y="128"/>
                </a:lnTo>
                <a:lnTo>
                  <a:pt x="527" y="126"/>
                </a:lnTo>
                <a:lnTo>
                  <a:pt x="527" y="123"/>
                </a:lnTo>
                <a:lnTo>
                  <a:pt x="527" y="121"/>
                </a:lnTo>
                <a:lnTo>
                  <a:pt x="527" y="118"/>
                </a:lnTo>
                <a:lnTo>
                  <a:pt x="530" y="118"/>
                </a:lnTo>
                <a:lnTo>
                  <a:pt x="532" y="115"/>
                </a:lnTo>
                <a:lnTo>
                  <a:pt x="532" y="113"/>
                </a:lnTo>
                <a:lnTo>
                  <a:pt x="535" y="113"/>
                </a:lnTo>
                <a:lnTo>
                  <a:pt x="535" y="110"/>
                </a:lnTo>
                <a:lnTo>
                  <a:pt x="538" y="110"/>
                </a:lnTo>
                <a:lnTo>
                  <a:pt x="540" y="107"/>
                </a:lnTo>
                <a:lnTo>
                  <a:pt x="543" y="113"/>
                </a:lnTo>
                <a:lnTo>
                  <a:pt x="545" y="113"/>
                </a:lnTo>
                <a:lnTo>
                  <a:pt x="548" y="110"/>
                </a:lnTo>
                <a:lnTo>
                  <a:pt x="551" y="110"/>
                </a:lnTo>
                <a:lnTo>
                  <a:pt x="558" y="105"/>
                </a:lnTo>
                <a:lnTo>
                  <a:pt x="561" y="102"/>
                </a:lnTo>
                <a:lnTo>
                  <a:pt x="566" y="100"/>
                </a:lnTo>
                <a:lnTo>
                  <a:pt x="590" y="81"/>
                </a:lnTo>
                <a:lnTo>
                  <a:pt x="592" y="84"/>
                </a:lnTo>
                <a:lnTo>
                  <a:pt x="598" y="89"/>
                </a:lnTo>
                <a:lnTo>
                  <a:pt x="603" y="92"/>
                </a:lnTo>
                <a:lnTo>
                  <a:pt x="605" y="94"/>
                </a:lnTo>
                <a:lnTo>
                  <a:pt x="608" y="94"/>
                </a:lnTo>
                <a:lnTo>
                  <a:pt x="608" y="97"/>
                </a:lnTo>
                <a:lnTo>
                  <a:pt x="611" y="97"/>
                </a:lnTo>
                <a:lnTo>
                  <a:pt x="613" y="100"/>
                </a:lnTo>
                <a:lnTo>
                  <a:pt x="616" y="102"/>
                </a:lnTo>
                <a:lnTo>
                  <a:pt x="616" y="105"/>
                </a:lnTo>
                <a:lnTo>
                  <a:pt x="619" y="105"/>
                </a:lnTo>
                <a:lnTo>
                  <a:pt x="619" y="107"/>
                </a:lnTo>
                <a:lnTo>
                  <a:pt x="621" y="107"/>
                </a:lnTo>
                <a:lnTo>
                  <a:pt x="621" y="110"/>
                </a:lnTo>
                <a:lnTo>
                  <a:pt x="621" y="113"/>
                </a:lnTo>
                <a:lnTo>
                  <a:pt x="624" y="113"/>
                </a:lnTo>
                <a:lnTo>
                  <a:pt x="624" y="115"/>
                </a:lnTo>
                <a:lnTo>
                  <a:pt x="624" y="118"/>
                </a:lnTo>
                <a:lnTo>
                  <a:pt x="624" y="121"/>
                </a:lnTo>
                <a:lnTo>
                  <a:pt x="626" y="121"/>
                </a:lnTo>
                <a:lnTo>
                  <a:pt x="626" y="123"/>
                </a:lnTo>
                <a:lnTo>
                  <a:pt x="626" y="126"/>
                </a:lnTo>
                <a:lnTo>
                  <a:pt x="626" y="128"/>
                </a:lnTo>
                <a:lnTo>
                  <a:pt x="626" y="131"/>
                </a:lnTo>
                <a:lnTo>
                  <a:pt x="626" y="134"/>
                </a:lnTo>
                <a:lnTo>
                  <a:pt x="626" y="136"/>
                </a:lnTo>
                <a:lnTo>
                  <a:pt x="626" y="139"/>
                </a:lnTo>
                <a:lnTo>
                  <a:pt x="624" y="139"/>
                </a:lnTo>
                <a:lnTo>
                  <a:pt x="624" y="141"/>
                </a:lnTo>
                <a:lnTo>
                  <a:pt x="624" y="144"/>
                </a:lnTo>
                <a:lnTo>
                  <a:pt x="621" y="147"/>
                </a:lnTo>
                <a:lnTo>
                  <a:pt x="621" y="149"/>
                </a:lnTo>
                <a:lnTo>
                  <a:pt x="621" y="152"/>
                </a:lnTo>
                <a:lnTo>
                  <a:pt x="621" y="157"/>
                </a:lnTo>
                <a:lnTo>
                  <a:pt x="621" y="160"/>
                </a:lnTo>
                <a:lnTo>
                  <a:pt x="621" y="168"/>
                </a:lnTo>
                <a:lnTo>
                  <a:pt x="621" y="170"/>
                </a:lnTo>
                <a:lnTo>
                  <a:pt x="621" y="173"/>
                </a:lnTo>
                <a:lnTo>
                  <a:pt x="621" y="175"/>
                </a:lnTo>
                <a:lnTo>
                  <a:pt x="621" y="178"/>
                </a:lnTo>
                <a:lnTo>
                  <a:pt x="621" y="181"/>
                </a:lnTo>
                <a:lnTo>
                  <a:pt x="619" y="186"/>
                </a:lnTo>
                <a:lnTo>
                  <a:pt x="624" y="188"/>
                </a:lnTo>
                <a:lnTo>
                  <a:pt x="619" y="186"/>
                </a:lnTo>
                <a:lnTo>
                  <a:pt x="619" y="188"/>
                </a:lnTo>
                <a:lnTo>
                  <a:pt x="616" y="194"/>
                </a:lnTo>
                <a:lnTo>
                  <a:pt x="619" y="194"/>
                </a:lnTo>
                <a:lnTo>
                  <a:pt x="621" y="196"/>
                </a:lnTo>
                <a:lnTo>
                  <a:pt x="624" y="209"/>
                </a:lnTo>
                <a:lnTo>
                  <a:pt x="621" y="209"/>
                </a:lnTo>
                <a:lnTo>
                  <a:pt x="621" y="212"/>
                </a:lnTo>
                <a:lnTo>
                  <a:pt x="621" y="217"/>
                </a:lnTo>
                <a:lnTo>
                  <a:pt x="619" y="220"/>
                </a:lnTo>
                <a:lnTo>
                  <a:pt x="619" y="222"/>
                </a:lnTo>
                <a:lnTo>
                  <a:pt x="616" y="228"/>
                </a:lnTo>
                <a:lnTo>
                  <a:pt x="613" y="233"/>
                </a:lnTo>
                <a:lnTo>
                  <a:pt x="613" y="243"/>
                </a:lnTo>
                <a:lnTo>
                  <a:pt x="621" y="249"/>
                </a:lnTo>
                <a:lnTo>
                  <a:pt x="629" y="256"/>
                </a:lnTo>
                <a:lnTo>
                  <a:pt x="629" y="254"/>
                </a:lnTo>
                <a:lnTo>
                  <a:pt x="634" y="259"/>
                </a:lnTo>
                <a:lnTo>
                  <a:pt x="632" y="256"/>
                </a:lnTo>
                <a:lnTo>
                  <a:pt x="629" y="256"/>
                </a:lnTo>
                <a:lnTo>
                  <a:pt x="632" y="259"/>
                </a:lnTo>
                <a:lnTo>
                  <a:pt x="645" y="269"/>
                </a:lnTo>
                <a:lnTo>
                  <a:pt x="652" y="277"/>
                </a:lnTo>
                <a:lnTo>
                  <a:pt x="658" y="282"/>
                </a:lnTo>
                <a:lnTo>
                  <a:pt x="660" y="277"/>
                </a:lnTo>
                <a:lnTo>
                  <a:pt x="663" y="275"/>
                </a:lnTo>
                <a:lnTo>
                  <a:pt x="665" y="272"/>
                </a:lnTo>
                <a:lnTo>
                  <a:pt x="665" y="269"/>
                </a:lnTo>
                <a:lnTo>
                  <a:pt x="668" y="269"/>
                </a:lnTo>
                <a:lnTo>
                  <a:pt x="668" y="267"/>
                </a:lnTo>
                <a:lnTo>
                  <a:pt x="668" y="264"/>
                </a:lnTo>
                <a:lnTo>
                  <a:pt x="671" y="264"/>
                </a:lnTo>
                <a:lnTo>
                  <a:pt x="671" y="262"/>
                </a:lnTo>
                <a:lnTo>
                  <a:pt x="673" y="259"/>
                </a:lnTo>
                <a:lnTo>
                  <a:pt x="673" y="256"/>
                </a:lnTo>
                <a:lnTo>
                  <a:pt x="673" y="254"/>
                </a:lnTo>
                <a:lnTo>
                  <a:pt x="676" y="254"/>
                </a:lnTo>
                <a:lnTo>
                  <a:pt x="676" y="251"/>
                </a:lnTo>
                <a:lnTo>
                  <a:pt x="676" y="249"/>
                </a:lnTo>
                <a:lnTo>
                  <a:pt x="679" y="246"/>
                </a:lnTo>
                <a:lnTo>
                  <a:pt x="679" y="243"/>
                </a:lnTo>
                <a:lnTo>
                  <a:pt x="679" y="241"/>
                </a:lnTo>
                <a:lnTo>
                  <a:pt x="679" y="238"/>
                </a:lnTo>
                <a:lnTo>
                  <a:pt x="681" y="238"/>
                </a:lnTo>
                <a:lnTo>
                  <a:pt x="681" y="233"/>
                </a:lnTo>
                <a:lnTo>
                  <a:pt x="681" y="228"/>
                </a:lnTo>
                <a:lnTo>
                  <a:pt x="684" y="228"/>
                </a:lnTo>
                <a:lnTo>
                  <a:pt x="684" y="225"/>
                </a:lnTo>
                <a:lnTo>
                  <a:pt x="684" y="222"/>
                </a:lnTo>
                <a:lnTo>
                  <a:pt x="684" y="220"/>
                </a:lnTo>
                <a:lnTo>
                  <a:pt x="686" y="215"/>
                </a:lnTo>
                <a:lnTo>
                  <a:pt x="686" y="212"/>
                </a:lnTo>
                <a:lnTo>
                  <a:pt x="686" y="209"/>
                </a:lnTo>
                <a:lnTo>
                  <a:pt x="686" y="207"/>
                </a:lnTo>
                <a:lnTo>
                  <a:pt x="689" y="204"/>
                </a:lnTo>
                <a:lnTo>
                  <a:pt x="689" y="202"/>
                </a:lnTo>
                <a:lnTo>
                  <a:pt x="689" y="199"/>
                </a:lnTo>
                <a:lnTo>
                  <a:pt x="689" y="194"/>
                </a:lnTo>
                <a:lnTo>
                  <a:pt x="692" y="188"/>
                </a:lnTo>
                <a:lnTo>
                  <a:pt x="692" y="186"/>
                </a:lnTo>
                <a:lnTo>
                  <a:pt x="692" y="183"/>
                </a:lnTo>
                <a:lnTo>
                  <a:pt x="694" y="183"/>
                </a:lnTo>
                <a:lnTo>
                  <a:pt x="694" y="181"/>
                </a:lnTo>
                <a:lnTo>
                  <a:pt x="694" y="178"/>
                </a:lnTo>
                <a:lnTo>
                  <a:pt x="697" y="160"/>
                </a:lnTo>
                <a:lnTo>
                  <a:pt x="699" y="157"/>
                </a:lnTo>
                <a:lnTo>
                  <a:pt x="699" y="154"/>
                </a:lnTo>
                <a:lnTo>
                  <a:pt x="699" y="152"/>
                </a:lnTo>
                <a:lnTo>
                  <a:pt x="699" y="149"/>
                </a:lnTo>
                <a:lnTo>
                  <a:pt x="702" y="149"/>
                </a:lnTo>
                <a:lnTo>
                  <a:pt x="702" y="147"/>
                </a:lnTo>
                <a:lnTo>
                  <a:pt x="702" y="144"/>
                </a:lnTo>
                <a:lnTo>
                  <a:pt x="705" y="141"/>
                </a:lnTo>
                <a:lnTo>
                  <a:pt x="705" y="139"/>
                </a:lnTo>
                <a:lnTo>
                  <a:pt x="705" y="136"/>
                </a:lnTo>
                <a:lnTo>
                  <a:pt x="707" y="136"/>
                </a:lnTo>
                <a:lnTo>
                  <a:pt x="707" y="134"/>
                </a:lnTo>
                <a:lnTo>
                  <a:pt x="707" y="131"/>
                </a:lnTo>
                <a:lnTo>
                  <a:pt x="710" y="131"/>
                </a:lnTo>
                <a:lnTo>
                  <a:pt x="710" y="128"/>
                </a:lnTo>
                <a:lnTo>
                  <a:pt x="710" y="126"/>
                </a:lnTo>
                <a:lnTo>
                  <a:pt x="712" y="126"/>
                </a:lnTo>
                <a:lnTo>
                  <a:pt x="712" y="123"/>
                </a:lnTo>
                <a:lnTo>
                  <a:pt x="712" y="121"/>
                </a:lnTo>
                <a:lnTo>
                  <a:pt x="715" y="121"/>
                </a:lnTo>
                <a:lnTo>
                  <a:pt x="715" y="118"/>
                </a:lnTo>
                <a:lnTo>
                  <a:pt x="718" y="115"/>
                </a:lnTo>
                <a:lnTo>
                  <a:pt x="718" y="113"/>
                </a:lnTo>
                <a:lnTo>
                  <a:pt x="720" y="113"/>
                </a:lnTo>
                <a:lnTo>
                  <a:pt x="720" y="110"/>
                </a:lnTo>
                <a:lnTo>
                  <a:pt x="723" y="107"/>
                </a:lnTo>
                <a:lnTo>
                  <a:pt x="723" y="105"/>
                </a:lnTo>
                <a:lnTo>
                  <a:pt x="726" y="105"/>
                </a:lnTo>
                <a:lnTo>
                  <a:pt x="726" y="102"/>
                </a:lnTo>
                <a:lnTo>
                  <a:pt x="728" y="102"/>
                </a:lnTo>
                <a:lnTo>
                  <a:pt x="728" y="100"/>
                </a:lnTo>
                <a:lnTo>
                  <a:pt x="731" y="97"/>
                </a:lnTo>
                <a:lnTo>
                  <a:pt x="731" y="94"/>
                </a:lnTo>
                <a:lnTo>
                  <a:pt x="733" y="94"/>
                </a:lnTo>
                <a:lnTo>
                  <a:pt x="736" y="92"/>
                </a:lnTo>
                <a:lnTo>
                  <a:pt x="736" y="89"/>
                </a:lnTo>
                <a:lnTo>
                  <a:pt x="752" y="89"/>
                </a:lnTo>
                <a:lnTo>
                  <a:pt x="752" y="87"/>
                </a:lnTo>
                <a:lnTo>
                  <a:pt x="762" y="87"/>
                </a:lnTo>
                <a:lnTo>
                  <a:pt x="773" y="92"/>
                </a:lnTo>
                <a:lnTo>
                  <a:pt x="780" y="94"/>
                </a:lnTo>
                <a:lnTo>
                  <a:pt x="793" y="84"/>
                </a:lnTo>
                <a:lnTo>
                  <a:pt x="788" y="76"/>
                </a:lnTo>
                <a:lnTo>
                  <a:pt x="786" y="76"/>
                </a:lnTo>
                <a:lnTo>
                  <a:pt x="786" y="74"/>
                </a:lnTo>
                <a:lnTo>
                  <a:pt x="788" y="76"/>
                </a:lnTo>
                <a:lnTo>
                  <a:pt x="791" y="76"/>
                </a:lnTo>
                <a:lnTo>
                  <a:pt x="791" y="79"/>
                </a:lnTo>
                <a:lnTo>
                  <a:pt x="796" y="81"/>
                </a:lnTo>
                <a:lnTo>
                  <a:pt x="830" y="50"/>
                </a:lnTo>
                <a:lnTo>
                  <a:pt x="830" y="47"/>
                </a:lnTo>
                <a:lnTo>
                  <a:pt x="830" y="45"/>
                </a:lnTo>
                <a:lnTo>
                  <a:pt x="830" y="42"/>
                </a:lnTo>
                <a:lnTo>
                  <a:pt x="830" y="40"/>
                </a:lnTo>
                <a:lnTo>
                  <a:pt x="830" y="37"/>
                </a:lnTo>
                <a:lnTo>
                  <a:pt x="830" y="34"/>
                </a:lnTo>
                <a:lnTo>
                  <a:pt x="827" y="34"/>
                </a:lnTo>
                <a:lnTo>
                  <a:pt x="825" y="34"/>
                </a:lnTo>
                <a:lnTo>
                  <a:pt x="825" y="32"/>
                </a:lnTo>
                <a:lnTo>
                  <a:pt x="822" y="29"/>
                </a:lnTo>
                <a:lnTo>
                  <a:pt x="819" y="27"/>
                </a:lnTo>
                <a:lnTo>
                  <a:pt x="817" y="27"/>
                </a:lnTo>
                <a:lnTo>
                  <a:pt x="817" y="24"/>
                </a:lnTo>
                <a:lnTo>
                  <a:pt x="814" y="24"/>
                </a:lnTo>
                <a:lnTo>
                  <a:pt x="814" y="21"/>
                </a:lnTo>
                <a:lnTo>
                  <a:pt x="812" y="21"/>
                </a:lnTo>
                <a:lnTo>
                  <a:pt x="812" y="19"/>
                </a:lnTo>
                <a:lnTo>
                  <a:pt x="812" y="16"/>
                </a:lnTo>
                <a:lnTo>
                  <a:pt x="812" y="13"/>
                </a:lnTo>
                <a:lnTo>
                  <a:pt x="814" y="11"/>
                </a:lnTo>
                <a:lnTo>
                  <a:pt x="817" y="11"/>
                </a:lnTo>
                <a:lnTo>
                  <a:pt x="817" y="8"/>
                </a:lnTo>
                <a:lnTo>
                  <a:pt x="819" y="8"/>
                </a:lnTo>
                <a:lnTo>
                  <a:pt x="822" y="8"/>
                </a:lnTo>
                <a:lnTo>
                  <a:pt x="825" y="6"/>
                </a:lnTo>
                <a:lnTo>
                  <a:pt x="827" y="6"/>
                </a:lnTo>
                <a:lnTo>
                  <a:pt x="833" y="8"/>
                </a:lnTo>
                <a:lnTo>
                  <a:pt x="835" y="8"/>
                </a:lnTo>
                <a:lnTo>
                  <a:pt x="838" y="8"/>
                </a:lnTo>
                <a:lnTo>
                  <a:pt x="838" y="6"/>
                </a:lnTo>
                <a:lnTo>
                  <a:pt x="840" y="6"/>
                </a:lnTo>
                <a:lnTo>
                  <a:pt x="843" y="6"/>
                </a:lnTo>
                <a:lnTo>
                  <a:pt x="843" y="3"/>
                </a:lnTo>
                <a:lnTo>
                  <a:pt x="846" y="3"/>
                </a:lnTo>
                <a:lnTo>
                  <a:pt x="848" y="3"/>
                </a:lnTo>
                <a:lnTo>
                  <a:pt x="851" y="3"/>
                </a:lnTo>
                <a:lnTo>
                  <a:pt x="851" y="0"/>
                </a:lnTo>
                <a:lnTo>
                  <a:pt x="853" y="3"/>
                </a:lnTo>
                <a:lnTo>
                  <a:pt x="856" y="3"/>
                </a:lnTo>
                <a:lnTo>
                  <a:pt x="856" y="6"/>
                </a:lnTo>
                <a:lnTo>
                  <a:pt x="859" y="6"/>
                </a:lnTo>
                <a:lnTo>
                  <a:pt x="861" y="6"/>
                </a:lnTo>
                <a:lnTo>
                  <a:pt x="861" y="8"/>
                </a:lnTo>
                <a:lnTo>
                  <a:pt x="864" y="8"/>
                </a:lnTo>
                <a:lnTo>
                  <a:pt x="866" y="8"/>
                </a:lnTo>
                <a:lnTo>
                  <a:pt x="866" y="11"/>
                </a:lnTo>
                <a:lnTo>
                  <a:pt x="869" y="13"/>
                </a:lnTo>
                <a:lnTo>
                  <a:pt x="872" y="13"/>
                </a:lnTo>
                <a:lnTo>
                  <a:pt x="872" y="16"/>
                </a:lnTo>
                <a:lnTo>
                  <a:pt x="874" y="16"/>
                </a:lnTo>
                <a:lnTo>
                  <a:pt x="874" y="19"/>
                </a:lnTo>
                <a:lnTo>
                  <a:pt x="877" y="19"/>
                </a:lnTo>
                <a:lnTo>
                  <a:pt x="880" y="19"/>
                </a:lnTo>
                <a:lnTo>
                  <a:pt x="880" y="21"/>
                </a:lnTo>
                <a:lnTo>
                  <a:pt x="882" y="21"/>
                </a:lnTo>
                <a:lnTo>
                  <a:pt x="882" y="19"/>
                </a:lnTo>
                <a:lnTo>
                  <a:pt x="885" y="19"/>
                </a:lnTo>
                <a:lnTo>
                  <a:pt x="887" y="19"/>
                </a:lnTo>
                <a:lnTo>
                  <a:pt x="890" y="19"/>
                </a:lnTo>
                <a:lnTo>
                  <a:pt x="890" y="16"/>
                </a:lnTo>
                <a:lnTo>
                  <a:pt x="893" y="16"/>
                </a:lnTo>
                <a:lnTo>
                  <a:pt x="893" y="13"/>
                </a:lnTo>
                <a:lnTo>
                  <a:pt x="895" y="13"/>
                </a:lnTo>
                <a:lnTo>
                  <a:pt x="898" y="13"/>
                </a:lnTo>
                <a:lnTo>
                  <a:pt x="900" y="13"/>
                </a:lnTo>
                <a:lnTo>
                  <a:pt x="903" y="13"/>
                </a:lnTo>
                <a:lnTo>
                  <a:pt x="903" y="16"/>
                </a:lnTo>
                <a:lnTo>
                  <a:pt x="900" y="16"/>
                </a:lnTo>
                <a:lnTo>
                  <a:pt x="900" y="19"/>
                </a:lnTo>
                <a:lnTo>
                  <a:pt x="903" y="19"/>
                </a:lnTo>
                <a:lnTo>
                  <a:pt x="903" y="21"/>
                </a:lnTo>
                <a:lnTo>
                  <a:pt x="903" y="24"/>
                </a:lnTo>
                <a:lnTo>
                  <a:pt x="903" y="27"/>
                </a:lnTo>
                <a:lnTo>
                  <a:pt x="900" y="27"/>
                </a:lnTo>
                <a:lnTo>
                  <a:pt x="898" y="27"/>
                </a:lnTo>
                <a:lnTo>
                  <a:pt x="895" y="27"/>
                </a:lnTo>
                <a:lnTo>
                  <a:pt x="893" y="27"/>
                </a:lnTo>
                <a:lnTo>
                  <a:pt x="890" y="29"/>
                </a:lnTo>
                <a:lnTo>
                  <a:pt x="887" y="29"/>
                </a:lnTo>
                <a:lnTo>
                  <a:pt x="885" y="32"/>
                </a:lnTo>
                <a:lnTo>
                  <a:pt x="882" y="32"/>
                </a:lnTo>
                <a:lnTo>
                  <a:pt x="882" y="34"/>
                </a:lnTo>
                <a:lnTo>
                  <a:pt x="880" y="34"/>
                </a:lnTo>
                <a:lnTo>
                  <a:pt x="877" y="34"/>
                </a:lnTo>
                <a:lnTo>
                  <a:pt x="877" y="37"/>
                </a:lnTo>
                <a:lnTo>
                  <a:pt x="874" y="37"/>
                </a:lnTo>
                <a:lnTo>
                  <a:pt x="874" y="40"/>
                </a:lnTo>
                <a:lnTo>
                  <a:pt x="872" y="40"/>
                </a:lnTo>
                <a:lnTo>
                  <a:pt x="872" y="42"/>
                </a:lnTo>
                <a:lnTo>
                  <a:pt x="869" y="42"/>
                </a:lnTo>
                <a:lnTo>
                  <a:pt x="869" y="45"/>
                </a:lnTo>
                <a:lnTo>
                  <a:pt x="869" y="47"/>
                </a:lnTo>
                <a:lnTo>
                  <a:pt x="872" y="50"/>
                </a:lnTo>
                <a:lnTo>
                  <a:pt x="872" y="53"/>
                </a:lnTo>
                <a:lnTo>
                  <a:pt x="874" y="55"/>
                </a:lnTo>
                <a:lnTo>
                  <a:pt x="874" y="58"/>
                </a:lnTo>
                <a:lnTo>
                  <a:pt x="877" y="60"/>
                </a:lnTo>
                <a:lnTo>
                  <a:pt x="880" y="60"/>
                </a:lnTo>
                <a:lnTo>
                  <a:pt x="882" y="63"/>
                </a:lnTo>
                <a:lnTo>
                  <a:pt x="885" y="63"/>
                </a:lnTo>
                <a:lnTo>
                  <a:pt x="887" y="63"/>
                </a:lnTo>
                <a:lnTo>
                  <a:pt x="890" y="60"/>
                </a:lnTo>
                <a:lnTo>
                  <a:pt x="890" y="58"/>
                </a:lnTo>
                <a:lnTo>
                  <a:pt x="893" y="55"/>
                </a:lnTo>
                <a:lnTo>
                  <a:pt x="893" y="53"/>
                </a:lnTo>
                <a:lnTo>
                  <a:pt x="895" y="53"/>
                </a:lnTo>
                <a:lnTo>
                  <a:pt x="895" y="50"/>
                </a:lnTo>
                <a:lnTo>
                  <a:pt x="898" y="50"/>
                </a:lnTo>
                <a:lnTo>
                  <a:pt x="900" y="47"/>
                </a:lnTo>
                <a:lnTo>
                  <a:pt x="903" y="47"/>
                </a:lnTo>
                <a:lnTo>
                  <a:pt x="906" y="47"/>
                </a:lnTo>
                <a:lnTo>
                  <a:pt x="908" y="47"/>
                </a:lnTo>
                <a:lnTo>
                  <a:pt x="908" y="45"/>
                </a:lnTo>
                <a:lnTo>
                  <a:pt x="911" y="45"/>
                </a:lnTo>
                <a:lnTo>
                  <a:pt x="913" y="42"/>
                </a:lnTo>
                <a:lnTo>
                  <a:pt x="916" y="42"/>
                </a:lnTo>
                <a:lnTo>
                  <a:pt x="919" y="42"/>
                </a:lnTo>
                <a:lnTo>
                  <a:pt x="919" y="45"/>
                </a:lnTo>
                <a:lnTo>
                  <a:pt x="919" y="47"/>
                </a:lnTo>
                <a:lnTo>
                  <a:pt x="913" y="53"/>
                </a:lnTo>
                <a:lnTo>
                  <a:pt x="916" y="58"/>
                </a:lnTo>
                <a:lnTo>
                  <a:pt x="906" y="71"/>
                </a:lnTo>
                <a:lnTo>
                  <a:pt x="908" y="74"/>
                </a:lnTo>
                <a:lnTo>
                  <a:pt x="911" y="74"/>
                </a:lnTo>
                <a:lnTo>
                  <a:pt x="911" y="76"/>
                </a:lnTo>
                <a:lnTo>
                  <a:pt x="908" y="79"/>
                </a:lnTo>
                <a:lnTo>
                  <a:pt x="906" y="79"/>
                </a:lnTo>
                <a:lnTo>
                  <a:pt x="903" y="79"/>
                </a:lnTo>
                <a:lnTo>
                  <a:pt x="900" y="79"/>
                </a:lnTo>
                <a:lnTo>
                  <a:pt x="895" y="81"/>
                </a:lnTo>
                <a:lnTo>
                  <a:pt x="893" y="84"/>
                </a:lnTo>
                <a:lnTo>
                  <a:pt x="893" y="87"/>
                </a:lnTo>
                <a:lnTo>
                  <a:pt x="895" y="87"/>
                </a:lnTo>
                <a:lnTo>
                  <a:pt x="895" y="89"/>
                </a:lnTo>
                <a:lnTo>
                  <a:pt x="898" y="92"/>
                </a:lnTo>
                <a:lnTo>
                  <a:pt x="900" y="92"/>
                </a:lnTo>
                <a:lnTo>
                  <a:pt x="903" y="92"/>
                </a:lnTo>
                <a:lnTo>
                  <a:pt x="906" y="92"/>
                </a:lnTo>
                <a:lnTo>
                  <a:pt x="908" y="94"/>
                </a:lnTo>
                <a:lnTo>
                  <a:pt x="911" y="100"/>
                </a:lnTo>
                <a:lnTo>
                  <a:pt x="913" y="102"/>
                </a:lnTo>
                <a:lnTo>
                  <a:pt x="913" y="107"/>
                </a:lnTo>
                <a:lnTo>
                  <a:pt x="916" y="107"/>
                </a:lnTo>
                <a:lnTo>
                  <a:pt x="916" y="110"/>
                </a:lnTo>
                <a:lnTo>
                  <a:pt x="913" y="110"/>
                </a:lnTo>
                <a:lnTo>
                  <a:pt x="911" y="113"/>
                </a:lnTo>
                <a:lnTo>
                  <a:pt x="911" y="115"/>
                </a:lnTo>
                <a:lnTo>
                  <a:pt x="911" y="118"/>
                </a:lnTo>
                <a:lnTo>
                  <a:pt x="911" y="121"/>
                </a:lnTo>
                <a:lnTo>
                  <a:pt x="911" y="123"/>
                </a:lnTo>
                <a:lnTo>
                  <a:pt x="913" y="128"/>
                </a:lnTo>
                <a:lnTo>
                  <a:pt x="913" y="131"/>
                </a:lnTo>
                <a:lnTo>
                  <a:pt x="916" y="134"/>
                </a:lnTo>
                <a:lnTo>
                  <a:pt x="916" y="136"/>
                </a:lnTo>
                <a:lnTo>
                  <a:pt x="916" y="139"/>
                </a:lnTo>
                <a:lnTo>
                  <a:pt x="916" y="144"/>
                </a:lnTo>
                <a:lnTo>
                  <a:pt x="913" y="147"/>
                </a:lnTo>
                <a:lnTo>
                  <a:pt x="911" y="147"/>
                </a:lnTo>
                <a:lnTo>
                  <a:pt x="911" y="149"/>
                </a:lnTo>
                <a:lnTo>
                  <a:pt x="908" y="149"/>
                </a:lnTo>
                <a:lnTo>
                  <a:pt x="908" y="154"/>
                </a:lnTo>
                <a:lnTo>
                  <a:pt x="906" y="154"/>
                </a:lnTo>
                <a:lnTo>
                  <a:pt x="906" y="157"/>
                </a:lnTo>
                <a:lnTo>
                  <a:pt x="906" y="160"/>
                </a:lnTo>
                <a:lnTo>
                  <a:pt x="906" y="162"/>
                </a:lnTo>
                <a:lnTo>
                  <a:pt x="906" y="165"/>
                </a:lnTo>
                <a:lnTo>
                  <a:pt x="906" y="168"/>
                </a:lnTo>
                <a:lnTo>
                  <a:pt x="906" y="170"/>
                </a:lnTo>
                <a:lnTo>
                  <a:pt x="906" y="173"/>
                </a:lnTo>
                <a:lnTo>
                  <a:pt x="906" y="175"/>
                </a:lnTo>
                <a:lnTo>
                  <a:pt x="906" y="178"/>
                </a:lnTo>
                <a:lnTo>
                  <a:pt x="906" y="181"/>
                </a:lnTo>
                <a:lnTo>
                  <a:pt x="908" y="191"/>
                </a:lnTo>
                <a:lnTo>
                  <a:pt x="908" y="194"/>
                </a:lnTo>
                <a:lnTo>
                  <a:pt x="911" y="194"/>
                </a:lnTo>
                <a:lnTo>
                  <a:pt x="911" y="196"/>
                </a:lnTo>
                <a:lnTo>
                  <a:pt x="911" y="199"/>
                </a:lnTo>
                <a:lnTo>
                  <a:pt x="911" y="202"/>
                </a:lnTo>
                <a:lnTo>
                  <a:pt x="913" y="202"/>
                </a:lnTo>
                <a:lnTo>
                  <a:pt x="913" y="204"/>
                </a:lnTo>
                <a:lnTo>
                  <a:pt x="913" y="207"/>
                </a:lnTo>
                <a:lnTo>
                  <a:pt x="913" y="209"/>
                </a:lnTo>
                <a:lnTo>
                  <a:pt x="911" y="209"/>
                </a:lnTo>
                <a:lnTo>
                  <a:pt x="911" y="212"/>
                </a:lnTo>
                <a:lnTo>
                  <a:pt x="908" y="212"/>
                </a:lnTo>
                <a:lnTo>
                  <a:pt x="908" y="215"/>
                </a:lnTo>
                <a:lnTo>
                  <a:pt x="911" y="215"/>
                </a:lnTo>
                <a:lnTo>
                  <a:pt x="911" y="217"/>
                </a:lnTo>
                <a:lnTo>
                  <a:pt x="913" y="217"/>
                </a:lnTo>
                <a:lnTo>
                  <a:pt x="913" y="220"/>
                </a:lnTo>
                <a:lnTo>
                  <a:pt x="916" y="220"/>
                </a:lnTo>
                <a:lnTo>
                  <a:pt x="916" y="222"/>
                </a:lnTo>
                <a:lnTo>
                  <a:pt x="919" y="222"/>
                </a:lnTo>
                <a:lnTo>
                  <a:pt x="919" y="225"/>
                </a:lnTo>
                <a:lnTo>
                  <a:pt x="919" y="228"/>
                </a:lnTo>
                <a:lnTo>
                  <a:pt x="921" y="228"/>
                </a:lnTo>
                <a:lnTo>
                  <a:pt x="921" y="230"/>
                </a:lnTo>
                <a:lnTo>
                  <a:pt x="924" y="233"/>
                </a:lnTo>
                <a:lnTo>
                  <a:pt x="927" y="235"/>
                </a:lnTo>
                <a:lnTo>
                  <a:pt x="929" y="241"/>
                </a:lnTo>
                <a:lnTo>
                  <a:pt x="932" y="243"/>
                </a:lnTo>
                <a:lnTo>
                  <a:pt x="932" y="246"/>
                </a:lnTo>
                <a:lnTo>
                  <a:pt x="934" y="251"/>
                </a:lnTo>
                <a:lnTo>
                  <a:pt x="937" y="254"/>
                </a:lnTo>
                <a:lnTo>
                  <a:pt x="940" y="259"/>
                </a:lnTo>
                <a:lnTo>
                  <a:pt x="940" y="262"/>
                </a:lnTo>
                <a:lnTo>
                  <a:pt x="937" y="264"/>
                </a:lnTo>
                <a:lnTo>
                  <a:pt x="934" y="267"/>
                </a:lnTo>
                <a:lnTo>
                  <a:pt x="934" y="269"/>
                </a:lnTo>
                <a:lnTo>
                  <a:pt x="937" y="272"/>
                </a:lnTo>
                <a:lnTo>
                  <a:pt x="937" y="275"/>
                </a:lnTo>
                <a:lnTo>
                  <a:pt x="934" y="277"/>
                </a:lnTo>
                <a:lnTo>
                  <a:pt x="934" y="280"/>
                </a:lnTo>
                <a:lnTo>
                  <a:pt x="937" y="280"/>
                </a:lnTo>
                <a:lnTo>
                  <a:pt x="937" y="282"/>
                </a:lnTo>
                <a:lnTo>
                  <a:pt x="937" y="285"/>
                </a:lnTo>
                <a:lnTo>
                  <a:pt x="940" y="290"/>
                </a:lnTo>
                <a:lnTo>
                  <a:pt x="942" y="293"/>
                </a:lnTo>
                <a:lnTo>
                  <a:pt x="945" y="293"/>
                </a:lnTo>
                <a:lnTo>
                  <a:pt x="945" y="296"/>
                </a:lnTo>
                <a:lnTo>
                  <a:pt x="950" y="298"/>
                </a:lnTo>
                <a:lnTo>
                  <a:pt x="950" y="301"/>
                </a:lnTo>
                <a:lnTo>
                  <a:pt x="953" y="301"/>
                </a:lnTo>
                <a:lnTo>
                  <a:pt x="953" y="303"/>
                </a:lnTo>
                <a:lnTo>
                  <a:pt x="953" y="306"/>
                </a:lnTo>
                <a:lnTo>
                  <a:pt x="953" y="309"/>
                </a:lnTo>
                <a:lnTo>
                  <a:pt x="950" y="309"/>
                </a:lnTo>
                <a:lnTo>
                  <a:pt x="950" y="311"/>
                </a:lnTo>
                <a:lnTo>
                  <a:pt x="950" y="314"/>
                </a:lnTo>
                <a:lnTo>
                  <a:pt x="950" y="316"/>
                </a:lnTo>
                <a:lnTo>
                  <a:pt x="950" y="319"/>
                </a:lnTo>
                <a:lnTo>
                  <a:pt x="953" y="322"/>
                </a:lnTo>
                <a:lnTo>
                  <a:pt x="955" y="324"/>
                </a:lnTo>
                <a:lnTo>
                  <a:pt x="958" y="329"/>
                </a:lnTo>
                <a:lnTo>
                  <a:pt x="960" y="332"/>
                </a:lnTo>
                <a:lnTo>
                  <a:pt x="958" y="332"/>
                </a:lnTo>
                <a:lnTo>
                  <a:pt x="955" y="335"/>
                </a:lnTo>
                <a:lnTo>
                  <a:pt x="955" y="337"/>
                </a:lnTo>
                <a:lnTo>
                  <a:pt x="953" y="337"/>
                </a:lnTo>
                <a:lnTo>
                  <a:pt x="953" y="340"/>
                </a:lnTo>
                <a:lnTo>
                  <a:pt x="950" y="343"/>
                </a:lnTo>
                <a:lnTo>
                  <a:pt x="947" y="345"/>
                </a:lnTo>
                <a:lnTo>
                  <a:pt x="945" y="350"/>
                </a:lnTo>
                <a:lnTo>
                  <a:pt x="945" y="353"/>
                </a:lnTo>
                <a:lnTo>
                  <a:pt x="945" y="356"/>
                </a:lnTo>
                <a:lnTo>
                  <a:pt x="945" y="358"/>
                </a:lnTo>
                <a:lnTo>
                  <a:pt x="945" y="361"/>
                </a:lnTo>
                <a:lnTo>
                  <a:pt x="945" y="363"/>
                </a:lnTo>
                <a:lnTo>
                  <a:pt x="947" y="366"/>
                </a:lnTo>
                <a:lnTo>
                  <a:pt x="945" y="371"/>
                </a:lnTo>
                <a:lnTo>
                  <a:pt x="945" y="374"/>
                </a:lnTo>
                <a:lnTo>
                  <a:pt x="942" y="377"/>
                </a:lnTo>
                <a:lnTo>
                  <a:pt x="945" y="377"/>
                </a:lnTo>
                <a:lnTo>
                  <a:pt x="942" y="379"/>
                </a:lnTo>
                <a:lnTo>
                  <a:pt x="942" y="382"/>
                </a:lnTo>
                <a:lnTo>
                  <a:pt x="940" y="384"/>
                </a:lnTo>
                <a:lnTo>
                  <a:pt x="940" y="387"/>
                </a:lnTo>
                <a:lnTo>
                  <a:pt x="942" y="387"/>
                </a:lnTo>
                <a:lnTo>
                  <a:pt x="942" y="390"/>
                </a:lnTo>
                <a:lnTo>
                  <a:pt x="945" y="392"/>
                </a:lnTo>
                <a:lnTo>
                  <a:pt x="945" y="397"/>
                </a:lnTo>
                <a:lnTo>
                  <a:pt x="945" y="400"/>
                </a:lnTo>
                <a:lnTo>
                  <a:pt x="945" y="403"/>
                </a:lnTo>
                <a:lnTo>
                  <a:pt x="945" y="405"/>
                </a:lnTo>
                <a:lnTo>
                  <a:pt x="945" y="408"/>
                </a:lnTo>
                <a:lnTo>
                  <a:pt x="945" y="410"/>
                </a:lnTo>
                <a:lnTo>
                  <a:pt x="945" y="413"/>
                </a:lnTo>
                <a:lnTo>
                  <a:pt x="942" y="413"/>
                </a:lnTo>
                <a:lnTo>
                  <a:pt x="942" y="416"/>
                </a:lnTo>
                <a:lnTo>
                  <a:pt x="945" y="429"/>
                </a:lnTo>
                <a:lnTo>
                  <a:pt x="945" y="437"/>
                </a:lnTo>
                <a:lnTo>
                  <a:pt x="945" y="439"/>
                </a:lnTo>
                <a:lnTo>
                  <a:pt x="947" y="439"/>
                </a:lnTo>
                <a:lnTo>
                  <a:pt x="947" y="442"/>
                </a:lnTo>
                <a:lnTo>
                  <a:pt x="950" y="442"/>
                </a:lnTo>
                <a:lnTo>
                  <a:pt x="953" y="444"/>
                </a:lnTo>
                <a:lnTo>
                  <a:pt x="955" y="444"/>
                </a:lnTo>
                <a:lnTo>
                  <a:pt x="958" y="444"/>
                </a:lnTo>
                <a:lnTo>
                  <a:pt x="958" y="447"/>
                </a:lnTo>
                <a:lnTo>
                  <a:pt x="958" y="465"/>
                </a:lnTo>
                <a:lnTo>
                  <a:pt x="893" y="465"/>
                </a:lnTo>
                <a:lnTo>
                  <a:pt x="898" y="468"/>
                </a:lnTo>
                <a:lnTo>
                  <a:pt x="898" y="471"/>
                </a:lnTo>
                <a:lnTo>
                  <a:pt x="898" y="473"/>
                </a:lnTo>
                <a:lnTo>
                  <a:pt x="900" y="476"/>
                </a:lnTo>
                <a:lnTo>
                  <a:pt x="900" y="478"/>
                </a:lnTo>
                <a:lnTo>
                  <a:pt x="898" y="478"/>
                </a:lnTo>
                <a:lnTo>
                  <a:pt x="898" y="481"/>
                </a:lnTo>
                <a:lnTo>
                  <a:pt x="898" y="484"/>
                </a:lnTo>
                <a:lnTo>
                  <a:pt x="895" y="486"/>
                </a:lnTo>
                <a:lnTo>
                  <a:pt x="895" y="489"/>
                </a:lnTo>
                <a:lnTo>
                  <a:pt x="895" y="491"/>
                </a:lnTo>
                <a:lnTo>
                  <a:pt x="893" y="494"/>
                </a:lnTo>
                <a:lnTo>
                  <a:pt x="890" y="494"/>
                </a:lnTo>
                <a:lnTo>
                  <a:pt x="890" y="497"/>
                </a:lnTo>
                <a:lnTo>
                  <a:pt x="893" y="499"/>
                </a:lnTo>
                <a:lnTo>
                  <a:pt x="893" y="502"/>
                </a:lnTo>
                <a:lnTo>
                  <a:pt x="893" y="505"/>
                </a:lnTo>
                <a:lnTo>
                  <a:pt x="890" y="505"/>
                </a:lnTo>
                <a:lnTo>
                  <a:pt x="890" y="507"/>
                </a:lnTo>
                <a:lnTo>
                  <a:pt x="887" y="507"/>
                </a:lnTo>
                <a:lnTo>
                  <a:pt x="887" y="510"/>
                </a:lnTo>
                <a:lnTo>
                  <a:pt x="882" y="518"/>
                </a:lnTo>
                <a:lnTo>
                  <a:pt x="880" y="520"/>
                </a:lnTo>
                <a:lnTo>
                  <a:pt x="877" y="520"/>
                </a:lnTo>
                <a:lnTo>
                  <a:pt x="874" y="520"/>
                </a:lnTo>
                <a:lnTo>
                  <a:pt x="874" y="523"/>
                </a:lnTo>
                <a:lnTo>
                  <a:pt x="877" y="525"/>
                </a:lnTo>
                <a:lnTo>
                  <a:pt x="877" y="528"/>
                </a:lnTo>
                <a:lnTo>
                  <a:pt x="874" y="528"/>
                </a:lnTo>
                <a:lnTo>
                  <a:pt x="872" y="528"/>
                </a:lnTo>
                <a:lnTo>
                  <a:pt x="866" y="531"/>
                </a:lnTo>
                <a:lnTo>
                  <a:pt x="864" y="531"/>
                </a:lnTo>
                <a:lnTo>
                  <a:pt x="864" y="533"/>
                </a:lnTo>
                <a:lnTo>
                  <a:pt x="861" y="533"/>
                </a:lnTo>
                <a:lnTo>
                  <a:pt x="861" y="536"/>
                </a:lnTo>
                <a:lnTo>
                  <a:pt x="859" y="536"/>
                </a:lnTo>
                <a:lnTo>
                  <a:pt x="859" y="538"/>
                </a:lnTo>
                <a:lnTo>
                  <a:pt x="856" y="541"/>
                </a:lnTo>
                <a:lnTo>
                  <a:pt x="856" y="544"/>
                </a:lnTo>
                <a:lnTo>
                  <a:pt x="853" y="544"/>
                </a:lnTo>
                <a:lnTo>
                  <a:pt x="853" y="546"/>
                </a:lnTo>
                <a:lnTo>
                  <a:pt x="853" y="549"/>
                </a:lnTo>
                <a:lnTo>
                  <a:pt x="851" y="549"/>
                </a:lnTo>
                <a:lnTo>
                  <a:pt x="851" y="552"/>
                </a:lnTo>
                <a:lnTo>
                  <a:pt x="846" y="554"/>
                </a:lnTo>
                <a:lnTo>
                  <a:pt x="846" y="557"/>
                </a:lnTo>
                <a:lnTo>
                  <a:pt x="846" y="559"/>
                </a:lnTo>
                <a:lnTo>
                  <a:pt x="843" y="559"/>
                </a:lnTo>
                <a:lnTo>
                  <a:pt x="843" y="562"/>
                </a:lnTo>
                <a:lnTo>
                  <a:pt x="840" y="562"/>
                </a:lnTo>
                <a:lnTo>
                  <a:pt x="840" y="565"/>
                </a:lnTo>
                <a:lnTo>
                  <a:pt x="838" y="567"/>
                </a:lnTo>
                <a:lnTo>
                  <a:pt x="835" y="567"/>
                </a:lnTo>
                <a:lnTo>
                  <a:pt x="835" y="570"/>
                </a:lnTo>
                <a:lnTo>
                  <a:pt x="833" y="570"/>
                </a:lnTo>
                <a:lnTo>
                  <a:pt x="833" y="572"/>
                </a:lnTo>
                <a:lnTo>
                  <a:pt x="830" y="572"/>
                </a:lnTo>
                <a:lnTo>
                  <a:pt x="830" y="575"/>
                </a:lnTo>
                <a:lnTo>
                  <a:pt x="827" y="575"/>
                </a:lnTo>
                <a:lnTo>
                  <a:pt x="825" y="578"/>
                </a:lnTo>
                <a:lnTo>
                  <a:pt x="822" y="580"/>
                </a:lnTo>
                <a:lnTo>
                  <a:pt x="819" y="583"/>
                </a:lnTo>
                <a:lnTo>
                  <a:pt x="817" y="583"/>
                </a:lnTo>
                <a:lnTo>
                  <a:pt x="817" y="585"/>
                </a:lnTo>
                <a:lnTo>
                  <a:pt x="814" y="585"/>
                </a:lnTo>
                <a:lnTo>
                  <a:pt x="814" y="588"/>
                </a:lnTo>
                <a:lnTo>
                  <a:pt x="812" y="588"/>
                </a:lnTo>
                <a:lnTo>
                  <a:pt x="809" y="588"/>
                </a:lnTo>
                <a:lnTo>
                  <a:pt x="806" y="588"/>
                </a:lnTo>
                <a:lnTo>
                  <a:pt x="801" y="591"/>
                </a:lnTo>
                <a:lnTo>
                  <a:pt x="799" y="591"/>
                </a:lnTo>
                <a:lnTo>
                  <a:pt x="793" y="593"/>
                </a:lnTo>
                <a:lnTo>
                  <a:pt x="793" y="596"/>
                </a:lnTo>
              </a:path>
            </a:pathLst>
          </a:custGeom>
          <a:noFill/>
          <a:ln w="4763">
            <a:solidFill>
              <a:srgbClr val="6E6E6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80" name="Freeform 244"/>
          <p:cNvSpPr>
            <a:spLocks/>
          </p:cNvSpPr>
          <p:nvPr/>
        </p:nvSpPr>
        <p:spPr bwMode="auto">
          <a:xfrm>
            <a:off x="5313484" y="3119439"/>
            <a:ext cx="844062" cy="385763"/>
          </a:xfrm>
          <a:custGeom>
            <a:avLst/>
            <a:gdLst>
              <a:gd name="T0" fmla="*/ 569 w 576"/>
              <a:gd name="T1" fmla="*/ 8 h 243"/>
              <a:gd name="T2" fmla="*/ 561 w 576"/>
              <a:gd name="T3" fmla="*/ 10 h 243"/>
              <a:gd name="T4" fmla="*/ 548 w 576"/>
              <a:gd name="T5" fmla="*/ 13 h 243"/>
              <a:gd name="T6" fmla="*/ 532 w 576"/>
              <a:gd name="T7" fmla="*/ 13 h 243"/>
              <a:gd name="T8" fmla="*/ 522 w 576"/>
              <a:gd name="T9" fmla="*/ 13 h 243"/>
              <a:gd name="T10" fmla="*/ 511 w 576"/>
              <a:gd name="T11" fmla="*/ 13 h 243"/>
              <a:gd name="T12" fmla="*/ 509 w 576"/>
              <a:gd name="T13" fmla="*/ 29 h 243"/>
              <a:gd name="T14" fmla="*/ 503 w 576"/>
              <a:gd name="T15" fmla="*/ 39 h 243"/>
              <a:gd name="T16" fmla="*/ 498 w 576"/>
              <a:gd name="T17" fmla="*/ 52 h 243"/>
              <a:gd name="T18" fmla="*/ 493 w 576"/>
              <a:gd name="T19" fmla="*/ 65 h 243"/>
              <a:gd name="T20" fmla="*/ 485 w 576"/>
              <a:gd name="T21" fmla="*/ 73 h 243"/>
              <a:gd name="T22" fmla="*/ 482 w 576"/>
              <a:gd name="T23" fmla="*/ 81 h 243"/>
              <a:gd name="T24" fmla="*/ 482 w 576"/>
              <a:gd name="T25" fmla="*/ 97 h 243"/>
              <a:gd name="T26" fmla="*/ 485 w 576"/>
              <a:gd name="T27" fmla="*/ 110 h 243"/>
              <a:gd name="T28" fmla="*/ 488 w 576"/>
              <a:gd name="T29" fmla="*/ 123 h 243"/>
              <a:gd name="T30" fmla="*/ 443 w 576"/>
              <a:gd name="T31" fmla="*/ 128 h 243"/>
              <a:gd name="T32" fmla="*/ 428 w 576"/>
              <a:gd name="T33" fmla="*/ 131 h 243"/>
              <a:gd name="T34" fmla="*/ 412 w 576"/>
              <a:gd name="T35" fmla="*/ 138 h 243"/>
              <a:gd name="T36" fmla="*/ 404 w 576"/>
              <a:gd name="T37" fmla="*/ 141 h 243"/>
              <a:gd name="T38" fmla="*/ 402 w 576"/>
              <a:gd name="T39" fmla="*/ 149 h 243"/>
              <a:gd name="T40" fmla="*/ 388 w 576"/>
              <a:gd name="T41" fmla="*/ 151 h 243"/>
              <a:gd name="T42" fmla="*/ 373 w 576"/>
              <a:gd name="T43" fmla="*/ 157 h 243"/>
              <a:gd name="T44" fmla="*/ 362 w 576"/>
              <a:gd name="T45" fmla="*/ 151 h 243"/>
              <a:gd name="T46" fmla="*/ 349 w 576"/>
              <a:gd name="T47" fmla="*/ 157 h 243"/>
              <a:gd name="T48" fmla="*/ 339 w 576"/>
              <a:gd name="T49" fmla="*/ 162 h 243"/>
              <a:gd name="T50" fmla="*/ 321 w 576"/>
              <a:gd name="T51" fmla="*/ 159 h 243"/>
              <a:gd name="T52" fmla="*/ 308 w 576"/>
              <a:gd name="T53" fmla="*/ 162 h 243"/>
              <a:gd name="T54" fmla="*/ 292 w 576"/>
              <a:gd name="T55" fmla="*/ 162 h 243"/>
              <a:gd name="T56" fmla="*/ 279 w 576"/>
              <a:gd name="T57" fmla="*/ 157 h 243"/>
              <a:gd name="T58" fmla="*/ 276 w 576"/>
              <a:gd name="T59" fmla="*/ 154 h 243"/>
              <a:gd name="T60" fmla="*/ 271 w 576"/>
              <a:gd name="T61" fmla="*/ 159 h 243"/>
              <a:gd name="T62" fmla="*/ 263 w 576"/>
              <a:gd name="T63" fmla="*/ 167 h 243"/>
              <a:gd name="T64" fmla="*/ 258 w 576"/>
              <a:gd name="T65" fmla="*/ 175 h 243"/>
              <a:gd name="T66" fmla="*/ 247 w 576"/>
              <a:gd name="T67" fmla="*/ 175 h 243"/>
              <a:gd name="T68" fmla="*/ 234 w 576"/>
              <a:gd name="T69" fmla="*/ 172 h 243"/>
              <a:gd name="T70" fmla="*/ 221 w 576"/>
              <a:gd name="T71" fmla="*/ 167 h 243"/>
              <a:gd name="T72" fmla="*/ 216 w 576"/>
              <a:gd name="T73" fmla="*/ 178 h 243"/>
              <a:gd name="T74" fmla="*/ 208 w 576"/>
              <a:gd name="T75" fmla="*/ 180 h 243"/>
              <a:gd name="T76" fmla="*/ 208 w 576"/>
              <a:gd name="T77" fmla="*/ 191 h 243"/>
              <a:gd name="T78" fmla="*/ 211 w 576"/>
              <a:gd name="T79" fmla="*/ 204 h 243"/>
              <a:gd name="T80" fmla="*/ 190 w 576"/>
              <a:gd name="T81" fmla="*/ 204 h 243"/>
              <a:gd name="T82" fmla="*/ 180 w 576"/>
              <a:gd name="T83" fmla="*/ 204 h 243"/>
              <a:gd name="T84" fmla="*/ 167 w 576"/>
              <a:gd name="T85" fmla="*/ 201 h 243"/>
              <a:gd name="T86" fmla="*/ 154 w 576"/>
              <a:gd name="T87" fmla="*/ 204 h 243"/>
              <a:gd name="T88" fmla="*/ 146 w 576"/>
              <a:gd name="T89" fmla="*/ 201 h 243"/>
              <a:gd name="T90" fmla="*/ 130 w 576"/>
              <a:gd name="T91" fmla="*/ 206 h 243"/>
              <a:gd name="T92" fmla="*/ 117 w 576"/>
              <a:gd name="T93" fmla="*/ 209 h 243"/>
              <a:gd name="T94" fmla="*/ 109 w 576"/>
              <a:gd name="T95" fmla="*/ 211 h 243"/>
              <a:gd name="T96" fmla="*/ 99 w 576"/>
              <a:gd name="T97" fmla="*/ 217 h 243"/>
              <a:gd name="T98" fmla="*/ 91 w 576"/>
              <a:gd name="T99" fmla="*/ 214 h 243"/>
              <a:gd name="T100" fmla="*/ 83 w 576"/>
              <a:gd name="T101" fmla="*/ 211 h 243"/>
              <a:gd name="T102" fmla="*/ 73 w 576"/>
              <a:gd name="T103" fmla="*/ 214 h 243"/>
              <a:gd name="T104" fmla="*/ 65 w 576"/>
              <a:gd name="T105" fmla="*/ 222 h 243"/>
              <a:gd name="T106" fmla="*/ 57 w 576"/>
              <a:gd name="T107" fmla="*/ 219 h 243"/>
              <a:gd name="T108" fmla="*/ 54 w 576"/>
              <a:gd name="T109" fmla="*/ 227 h 243"/>
              <a:gd name="T110" fmla="*/ 49 w 576"/>
              <a:gd name="T111" fmla="*/ 235 h 243"/>
              <a:gd name="T112" fmla="*/ 39 w 576"/>
              <a:gd name="T113" fmla="*/ 235 h 243"/>
              <a:gd name="T114" fmla="*/ 31 w 576"/>
              <a:gd name="T115" fmla="*/ 238 h 243"/>
              <a:gd name="T116" fmla="*/ 23 w 576"/>
              <a:gd name="T117" fmla="*/ 240 h 243"/>
              <a:gd name="T118" fmla="*/ 13 w 576"/>
              <a:gd name="T119" fmla="*/ 240 h 243"/>
              <a:gd name="T120" fmla="*/ 0 w 576"/>
              <a:gd name="T121" fmla="*/ 240 h 2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576" h="243">
                <a:moveTo>
                  <a:pt x="576" y="0"/>
                </a:moveTo>
                <a:lnTo>
                  <a:pt x="574" y="3"/>
                </a:lnTo>
                <a:lnTo>
                  <a:pt x="574" y="5"/>
                </a:lnTo>
                <a:lnTo>
                  <a:pt x="571" y="5"/>
                </a:lnTo>
                <a:lnTo>
                  <a:pt x="569" y="5"/>
                </a:lnTo>
                <a:lnTo>
                  <a:pt x="569" y="8"/>
                </a:lnTo>
                <a:lnTo>
                  <a:pt x="566" y="8"/>
                </a:lnTo>
                <a:lnTo>
                  <a:pt x="563" y="8"/>
                </a:lnTo>
                <a:lnTo>
                  <a:pt x="563" y="10"/>
                </a:lnTo>
                <a:lnTo>
                  <a:pt x="563" y="8"/>
                </a:lnTo>
                <a:lnTo>
                  <a:pt x="563" y="10"/>
                </a:lnTo>
                <a:lnTo>
                  <a:pt x="561" y="10"/>
                </a:lnTo>
                <a:lnTo>
                  <a:pt x="558" y="10"/>
                </a:lnTo>
                <a:lnTo>
                  <a:pt x="556" y="10"/>
                </a:lnTo>
                <a:lnTo>
                  <a:pt x="556" y="13"/>
                </a:lnTo>
                <a:lnTo>
                  <a:pt x="553" y="13"/>
                </a:lnTo>
                <a:lnTo>
                  <a:pt x="550" y="13"/>
                </a:lnTo>
                <a:lnTo>
                  <a:pt x="548" y="13"/>
                </a:lnTo>
                <a:lnTo>
                  <a:pt x="545" y="13"/>
                </a:lnTo>
                <a:lnTo>
                  <a:pt x="542" y="13"/>
                </a:lnTo>
                <a:lnTo>
                  <a:pt x="540" y="13"/>
                </a:lnTo>
                <a:lnTo>
                  <a:pt x="537" y="13"/>
                </a:lnTo>
                <a:lnTo>
                  <a:pt x="535" y="13"/>
                </a:lnTo>
                <a:lnTo>
                  <a:pt x="532" y="13"/>
                </a:lnTo>
                <a:lnTo>
                  <a:pt x="529" y="13"/>
                </a:lnTo>
                <a:lnTo>
                  <a:pt x="527" y="13"/>
                </a:lnTo>
                <a:lnTo>
                  <a:pt x="524" y="13"/>
                </a:lnTo>
                <a:lnTo>
                  <a:pt x="524" y="16"/>
                </a:lnTo>
                <a:lnTo>
                  <a:pt x="522" y="16"/>
                </a:lnTo>
                <a:lnTo>
                  <a:pt x="522" y="13"/>
                </a:lnTo>
                <a:lnTo>
                  <a:pt x="519" y="13"/>
                </a:lnTo>
                <a:lnTo>
                  <a:pt x="519" y="16"/>
                </a:lnTo>
                <a:lnTo>
                  <a:pt x="516" y="16"/>
                </a:lnTo>
                <a:lnTo>
                  <a:pt x="514" y="16"/>
                </a:lnTo>
                <a:lnTo>
                  <a:pt x="511" y="16"/>
                </a:lnTo>
                <a:lnTo>
                  <a:pt x="511" y="13"/>
                </a:lnTo>
                <a:lnTo>
                  <a:pt x="509" y="16"/>
                </a:lnTo>
                <a:lnTo>
                  <a:pt x="509" y="18"/>
                </a:lnTo>
                <a:lnTo>
                  <a:pt x="509" y="21"/>
                </a:lnTo>
                <a:lnTo>
                  <a:pt x="509" y="23"/>
                </a:lnTo>
                <a:lnTo>
                  <a:pt x="509" y="26"/>
                </a:lnTo>
                <a:lnTo>
                  <a:pt x="509" y="29"/>
                </a:lnTo>
                <a:lnTo>
                  <a:pt x="509" y="31"/>
                </a:lnTo>
                <a:lnTo>
                  <a:pt x="509" y="34"/>
                </a:lnTo>
                <a:lnTo>
                  <a:pt x="506" y="34"/>
                </a:lnTo>
                <a:lnTo>
                  <a:pt x="506" y="36"/>
                </a:lnTo>
                <a:lnTo>
                  <a:pt x="506" y="39"/>
                </a:lnTo>
                <a:lnTo>
                  <a:pt x="503" y="39"/>
                </a:lnTo>
                <a:lnTo>
                  <a:pt x="503" y="42"/>
                </a:lnTo>
                <a:lnTo>
                  <a:pt x="501" y="44"/>
                </a:lnTo>
                <a:lnTo>
                  <a:pt x="498" y="47"/>
                </a:lnTo>
                <a:lnTo>
                  <a:pt x="501" y="50"/>
                </a:lnTo>
                <a:lnTo>
                  <a:pt x="498" y="50"/>
                </a:lnTo>
                <a:lnTo>
                  <a:pt x="498" y="52"/>
                </a:lnTo>
                <a:lnTo>
                  <a:pt x="495" y="55"/>
                </a:lnTo>
                <a:lnTo>
                  <a:pt x="495" y="57"/>
                </a:lnTo>
                <a:lnTo>
                  <a:pt x="495" y="60"/>
                </a:lnTo>
                <a:lnTo>
                  <a:pt x="495" y="63"/>
                </a:lnTo>
                <a:lnTo>
                  <a:pt x="495" y="65"/>
                </a:lnTo>
                <a:lnTo>
                  <a:pt x="493" y="65"/>
                </a:lnTo>
                <a:lnTo>
                  <a:pt x="493" y="68"/>
                </a:lnTo>
                <a:lnTo>
                  <a:pt x="490" y="68"/>
                </a:lnTo>
                <a:lnTo>
                  <a:pt x="490" y="70"/>
                </a:lnTo>
                <a:lnTo>
                  <a:pt x="488" y="70"/>
                </a:lnTo>
                <a:lnTo>
                  <a:pt x="488" y="73"/>
                </a:lnTo>
                <a:lnTo>
                  <a:pt x="485" y="73"/>
                </a:lnTo>
                <a:lnTo>
                  <a:pt x="482" y="73"/>
                </a:lnTo>
                <a:lnTo>
                  <a:pt x="482" y="76"/>
                </a:lnTo>
                <a:lnTo>
                  <a:pt x="480" y="76"/>
                </a:lnTo>
                <a:lnTo>
                  <a:pt x="482" y="76"/>
                </a:lnTo>
                <a:lnTo>
                  <a:pt x="482" y="78"/>
                </a:lnTo>
                <a:lnTo>
                  <a:pt x="482" y="81"/>
                </a:lnTo>
                <a:lnTo>
                  <a:pt x="482" y="84"/>
                </a:lnTo>
                <a:lnTo>
                  <a:pt x="482" y="86"/>
                </a:lnTo>
                <a:lnTo>
                  <a:pt x="482" y="89"/>
                </a:lnTo>
                <a:lnTo>
                  <a:pt x="482" y="91"/>
                </a:lnTo>
                <a:lnTo>
                  <a:pt x="482" y="94"/>
                </a:lnTo>
                <a:lnTo>
                  <a:pt x="482" y="97"/>
                </a:lnTo>
                <a:lnTo>
                  <a:pt x="482" y="99"/>
                </a:lnTo>
                <a:lnTo>
                  <a:pt x="482" y="102"/>
                </a:lnTo>
                <a:lnTo>
                  <a:pt x="485" y="102"/>
                </a:lnTo>
                <a:lnTo>
                  <a:pt x="485" y="104"/>
                </a:lnTo>
                <a:lnTo>
                  <a:pt x="485" y="107"/>
                </a:lnTo>
                <a:lnTo>
                  <a:pt x="485" y="110"/>
                </a:lnTo>
                <a:lnTo>
                  <a:pt x="485" y="112"/>
                </a:lnTo>
                <a:lnTo>
                  <a:pt x="488" y="112"/>
                </a:lnTo>
                <a:lnTo>
                  <a:pt x="488" y="115"/>
                </a:lnTo>
                <a:lnTo>
                  <a:pt x="488" y="117"/>
                </a:lnTo>
                <a:lnTo>
                  <a:pt x="488" y="120"/>
                </a:lnTo>
                <a:lnTo>
                  <a:pt x="488" y="123"/>
                </a:lnTo>
                <a:lnTo>
                  <a:pt x="488" y="125"/>
                </a:lnTo>
                <a:lnTo>
                  <a:pt x="469" y="128"/>
                </a:lnTo>
                <a:lnTo>
                  <a:pt x="469" y="125"/>
                </a:lnTo>
                <a:lnTo>
                  <a:pt x="467" y="125"/>
                </a:lnTo>
                <a:lnTo>
                  <a:pt x="464" y="128"/>
                </a:lnTo>
                <a:lnTo>
                  <a:pt x="443" y="128"/>
                </a:lnTo>
                <a:lnTo>
                  <a:pt x="438" y="128"/>
                </a:lnTo>
                <a:lnTo>
                  <a:pt x="435" y="128"/>
                </a:lnTo>
                <a:lnTo>
                  <a:pt x="433" y="128"/>
                </a:lnTo>
                <a:lnTo>
                  <a:pt x="430" y="128"/>
                </a:lnTo>
                <a:lnTo>
                  <a:pt x="430" y="131"/>
                </a:lnTo>
                <a:lnTo>
                  <a:pt x="428" y="131"/>
                </a:lnTo>
                <a:lnTo>
                  <a:pt x="428" y="133"/>
                </a:lnTo>
                <a:lnTo>
                  <a:pt x="425" y="136"/>
                </a:lnTo>
                <a:lnTo>
                  <a:pt x="422" y="136"/>
                </a:lnTo>
                <a:lnTo>
                  <a:pt x="420" y="138"/>
                </a:lnTo>
                <a:lnTo>
                  <a:pt x="417" y="138"/>
                </a:lnTo>
                <a:lnTo>
                  <a:pt x="412" y="138"/>
                </a:lnTo>
                <a:lnTo>
                  <a:pt x="409" y="138"/>
                </a:lnTo>
                <a:lnTo>
                  <a:pt x="404" y="136"/>
                </a:lnTo>
                <a:lnTo>
                  <a:pt x="402" y="136"/>
                </a:lnTo>
                <a:lnTo>
                  <a:pt x="402" y="138"/>
                </a:lnTo>
                <a:lnTo>
                  <a:pt x="404" y="138"/>
                </a:lnTo>
                <a:lnTo>
                  <a:pt x="404" y="141"/>
                </a:lnTo>
                <a:lnTo>
                  <a:pt x="402" y="141"/>
                </a:lnTo>
                <a:lnTo>
                  <a:pt x="399" y="138"/>
                </a:lnTo>
                <a:lnTo>
                  <a:pt x="399" y="141"/>
                </a:lnTo>
                <a:lnTo>
                  <a:pt x="399" y="144"/>
                </a:lnTo>
                <a:lnTo>
                  <a:pt x="402" y="146"/>
                </a:lnTo>
                <a:lnTo>
                  <a:pt x="402" y="149"/>
                </a:lnTo>
                <a:lnTo>
                  <a:pt x="402" y="151"/>
                </a:lnTo>
                <a:lnTo>
                  <a:pt x="399" y="151"/>
                </a:lnTo>
                <a:lnTo>
                  <a:pt x="396" y="151"/>
                </a:lnTo>
                <a:lnTo>
                  <a:pt x="394" y="151"/>
                </a:lnTo>
                <a:lnTo>
                  <a:pt x="391" y="151"/>
                </a:lnTo>
                <a:lnTo>
                  <a:pt x="388" y="151"/>
                </a:lnTo>
                <a:lnTo>
                  <a:pt x="386" y="151"/>
                </a:lnTo>
                <a:lnTo>
                  <a:pt x="383" y="154"/>
                </a:lnTo>
                <a:lnTo>
                  <a:pt x="381" y="154"/>
                </a:lnTo>
                <a:lnTo>
                  <a:pt x="378" y="154"/>
                </a:lnTo>
                <a:lnTo>
                  <a:pt x="375" y="157"/>
                </a:lnTo>
                <a:lnTo>
                  <a:pt x="373" y="157"/>
                </a:lnTo>
                <a:lnTo>
                  <a:pt x="373" y="154"/>
                </a:lnTo>
                <a:lnTo>
                  <a:pt x="370" y="154"/>
                </a:lnTo>
                <a:lnTo>
                  <a:pt x="368" y="154"/>
                </a:lnTo>
                <a:lnTo>
                  <a:pt x="365" y="154"/>
                </a:lnTo>
                <a:lnTo>
                  <a:pt x="365" y="151"/>
                </a:lnTo>
                <a:lnTo>
                  <a:pt x="362" y="151"/>
                </a:lnTo>
                <a:lnTo>
                  <a:pt x="362" y="149"/>
                </a:lnTo>
                <a:lnTo>
                  <a:pt x="360" y="149"/>
                </a:lnTo>
                <a:lnTo>
                  <a:pt x="357" y="149"/>
                </a:lnTo>
                <a:lnTo>
                  <a:pt x="357" y="151"/>
                </a:lnTo>
                <a:lnTo>
                  <a:pt x="355" y="151"/>
                </a:lnTo>
                <a:lnTo>
                  <a:pt x="349" y="157"/>
                </a:lnTo>
                <a:lnTo>
                  <a:pt x="347" y="157"/>
                </a:lnTo>
                <a:lnTo>
                  <a:pt x="344" y="157"/>
                </a:lnTo>
                <a:lnTo>
                  <a:pt x="341" y="157"/>
                </a:lnTo>
                <a:lnTo>
                  <a:pt x="341" y="159"/>
                </a:lnTo>
                <a:lnTo>
                  <a:pt x="339" y="159"/>
                </a:lnTo>
                <a:lnTo>
                  <a:pt x="339" y="162"/>
                </a:lnTo>
                <a:lnTo>
                  <a:pt x="336" y="159"/>
                </a:lnTo>
                <a:lnTo>
                  <a:pt x="334" y="159"/>
                </a:lnTo>
                <a:lnTo>
                  <a:pt x="326" y="157"/>
                </a:lnTo>
                <a:lnTo>
                  <a:pt x="323" y="157"/>
                </a:lnTo>
                <a:lnTo>
                  <a:pt x="321" y="157"/>
                </a:lnTo>
                <a:lnTo>
                  <a:pt x="321" y="159"/>
                </a:lnTo>
                <a:lnTo>
                  <a:pt x="318" y="159"/>
                </a:lnTo>
                <a:lnTo>
                  <a:pt x="315" y="162"/>
                </a:lnTo>
                <a:lnTo>
                  <a:pt x="313" y="162"/>
                </a:lnTo>
                <a:lnTo>
                  <a:pt x="313" y="164"/>
                </a:lnTo>
                <a:lnTo>
                  <a:pt x="310" y="162"/>
                </a:lnTo>
                <a:lnTo>
                  <a:pt x="308" y="162"/>
                </a:lnTo>
                <a:lnTo>
                  <a:pt x="308" y="164"/>
                </a:lnTo>
                <a:lnTo>
                  <a:pt x="305" y="164"/>
                </a:lnTo>
                <a:lnTo>
                  <a:pt x="302" y="162"/>
                </a:lnTo>
                <a:lnTo>
                  <a:pt x="300" y="159"/>
                </a:lnTo>
                <a:lnTo>
                  <a:pt x="294" y="162"/>
                </a:lnTo>
                <a:lnTo>
                  <a:pt x="292" y="162"/>
                </a:lnTo>
                <a:lnTo>
                  <a:pt x="289" y="162"/>
                </a:lnTo>
                <a:lnTo>
                  <a:pt x="287" y="159"/>
                </a:lnTo>
                <a:lnTo>
                  <a:pt x="284" y="162"/>
                </a:lnTo>
                <a:lnTo>
                  <a:pt x="281" y="162"/>
                </a:lnTo>
                <a:lnTo>
                  <a:pt x="281" y="159"/>
                </a:lnTo>
                <a:lnTo>
                  <a:pt x="279" y="157"/>
                </a:lnTo>
                <a:lnTo>
                  <a:pt x="279" y="154"/>
                </a:lnTo>
                <a:lnTo>
                  <a:pt x="276" y="154"/>
                </a:lnTo>
                <a:lnTo>
                  <a:pt x="274" y="151"/>
                </a:lnTo>
                <a:lnTo>
                  <a:pt x="271" y="151"/>
                </a:lnTo>
                <a:lnTo>
                  <a:pt x="274" y="154"/>
                </a:lnTo>
                <a:lnTo>
                  <a:pt x="276" y="154"/>
                </a:lnTo>
                <a:lnTo>
                  <a:pt x="276" y="157"/>
                </a:lnTo>
                <a:lnTo>
                  <a:pt x="274" y="157"/>
                </a:lnTo>
                <a:lnTo>
                  <a:pt x="274" y="154"/>
                </a:lnTo>
                <a:lnTo>
                  <a:pt x="274" y="157"/>
                </a:lnTo>
                <a:lnTo>
                  <a:pt x="271" y="157"/>
                </a:lnTo>
                <a:lnTo>
                  <a:pt x="271" y="159"/>
                </a:lnTo>
                <a:lnTo>
                  <a:pt x="268" y="159"/>
                </a:lnTo>
                <a:lnTo>
                  <a:pt x="268" y="162"/>
                </a:lnTo>
                <a:lnTo>
                  <a:pt x="266" y="162"/>
                </a:lnTo>
                <a:lnTo>
                  <a:pt x="266" y="164"/>
                </a:lnTo>
                <a:lnTo>
                  <a:pt x="266" y="167"/>
                </a:lnTo>
                <a:lnTo>
                  <a:pt x="263" y="167"/>
                </a:lnTo>
                <a:lnTo>
                  <a:pt x="261" y="167"/>
                </a:lnTo>
                <a:lnTo>
                  <a:pt x="261" y="164"/>
                </a:lnTo>
                <a:lnTo>
                  <a:pt x="258" y="167"/>
                </a:lnTo>
                <a:lnTo>
                  <a:pt x="258" y="170"/>
                </a:lnTo>
                <a:lnTo>
                  <a:pt x="258" y="172"/>
                </a:lnTo>
                <a:lnTo>
                  <a:pt x="258" y="175"/>
                </a:lnTo>
                <a:lnTo>
                  <a:pt x="255" y="178"/>
                </a:lnTo>
                <a:lnTo>
                  <a:pt x="255" y="180"/>
                </a:lnTo>
                <a:lnTo>
                  <a:pt x="253" y="180"/>
                </a:lnTo>
                <a:lnTo>
                  <a:pt x="250" y="178"/>
                </a:lnTo>
                <a:lnTo>
                  <a:pt x="247" y="178"/>
                </a:lnTo>
                <a:lnTo>
                  <a:pt x="247" y="175"/>
                </a:lnTo>
                <a:lnTo>
                  <a:pt x="245" y="175"/>
                </a:lnTo>
                <a:lnTo>
                  <a:pt x="242" y="175"/>
                </a:lnTo>
                <a:lnTo>
                  <a:pt x="240" y="175"/>
                </a:lnTo>
                <a:lnTo>
                  <a:pt x="237" y="175"/>
                </a:lnTo>
                <a:lnTo>
                  <a:pt x="237" y="172"/>
                </a:lnTo>
                <a:lnTo>
                  <a:pt x="234" y="172"/>
                </a:lnTo>
                <a:lnTo>
                  <a:pt x="232" y="172"/>
                </a:lnTo>
                <a:lnTo>
                  <a:pt x="229" y="172"/>
                </a:lnTo>
                <a:lnTo>
                  <a:pt x="229" y="170"/>
                </a:lnTo>
                <a:lnTo>
                  <a:pt x="227" y="170"/>
                </a:lnTo>
                <a:lnTo>
                  <a:pt x="224" y="170"/>
                </a:lnTo>
                <a:lnTo>
                  <a:pt x="221" y="167"/>
                </a:lnTo>
                <a:lnTo>
                  <a:pt x="221" y="170"/>
                </a:lnTo>
                <a:lnTo>
                  <a:pt x="221" y="172"/>
                </a:lnTo>
                <a:lnTo>
                  <a:pt x="221" y="175"/>
                </a:lnTo>
                <a:lnTo>
                  <a:pt x="221" y="178"/>
                </a:lnTo>
                <a:lnTo>
                  <a:pt x="219" y="178"/>
                </a:lnTo>
                <a:lnTo>
                  <a:pt x="216" y="178"/>
                </a:lnTo>
                <a:lnTo>
                  <a:pt x="214" y="178"/>
                </a:lnTo>
                <a:lnTo>
                  <a:pt x="211" y="178"/>
                </a:lnTo>
                <a:lnTo>
                  <a:pt x="208" y="175"/>
                </a:lnTo>
                <a:lnTo>
                  <a:pt x="206" y="175"/>
                </a:lnTo>
                <a:lnTo>
                  <a:pt x="206" y="180"/>
                </a:lnTo>
                <a:lnTo>
                  <a:pt x="208" y="180"/>
                </a:lnTo>
                <a:lnTo>
                  <a:pt x="208" y="183"/>
                </a:lnTo>
                <a:lnTo>
                  <a:pt x="208" y="185"/>
                </a:lnTo>
                <a:lnTo>
                  <a:pt x="208" y="188"/>
                </a:lnTo>
                <a:lnTo>
                  <a:pt x="211" y="188"/>
                </a:lnTo>
                <a:lnTo>
                  <a:pt x="211" y="191"/>
                </a:lnTo>
                <a:lnTo>
                  <a:pt x="208" y="191"/>
                </a:lnTo>
                <a:lnTo>
                  <a:pt x="211" y="193"/>
                </a:lnTo>
                <a:lnTo>
                  <a:pt x="211" y="196"/>
                </a:lnTo>
                <a:lnTo>
                  <a:pt x="211" y="198"/>
                </a:lnTo>
                <a:lnTo>
                  <a:pt x="208" y="201"/>
                </a:lnTo>
                <a:lnTo>
                  <a:pt x="208" y="204"/>
                </a:lnTo>
                <a:lnTo>
                  <a:pt x="211" y="204"/>
                </a:lnTo>
                <a:lnTo>
                  <a:pt x="208" y="206"/>
                </a:lnTo>
                <a:lnTo>
                  <a:pt x="206" y="206"/>
                </a:lnTo>
                <a:lnTo>
                  <a:pt x="201" y="206"/>
                </a:lnTo>
                <a:lnTo>
                  <a:pt x="198" y="204"/>
                </a:lnTo>
                <a:lnTo>
                  <a:pt x="193" y="204"/>
                </a:lnTo>
                <a:lnTo>
                  <a:pt x="190" y="204"/>
                </a:lnTo>
                <a:lnTo>
                  <a:pt x="190" y="201"/>
                </a:lnTo>
                <a:lnTo>
                  <a:pt x="187" y="201"/>
                </a:lnTo>
                <a:lnTo>
                  <a:pt x="185" y="201"/>
                </a:lnTo>
                <a:lnTo>
                  <a:pt x="182" y="201"/>
                </a:lnTo>
                <a:lnTo>
                  <a:pt x="182" y="204"/>
                </a:lnTo>
                <a:lnTo>
                  <a:pt x="180" y="204"/>
                </a:lnTo>
                <a:lnTo>
                  <a:pt x="177" y="204"/>
                </a:lnTo>
                <a:lnTo>
                  <a:pt x="174" y="204"/>
                </a:lnTo>
                <a:lnTo>
                  <a:pt x="174" y="201"/>
                </a:lnTo>
                <a:lnTo>
                  <a:pt x="172" y="201"/>
                </a:lnTo>
                <a:lnTo>
                  <a:pt x="169" y="201"/>
                </a:lnTo>
                <a:lnTo>
                  <a:pt x="167" y="201"/>
                </a:lnTo>
                <a:lnTo>
                  <a:pt x="164" y="201"/>
                </a:lnTo>
                <a:lnTo>
                  <a:pt x="161" y="201"/>
                </a:lnTo>
                <a:lnTo>
                  <a:pt x="159" y="201"/>
                </a:lnTo>
                <a:lnTo>
                  <a:pt x="156" y="201"/>
                </a:lnTo>
                <a:lnTo>
                  <a:pt x="154" y="201"/>
                </a:lnTo>
                <a:lnTo>
                  <a:pt x="154" y="204"/>
                </a:lnTo>
                <a:lnTo>
                  <a:pt x="154" y="206"/>
                </a:lnTo>
                <a:lnTo>
                  <a:pt x="151" y="206"/>
                </a:lnTo>
                <a:lnTo>
                  <a:pt x="151" y="204"/>
                </a:lnTo>
                <a:lnTo>
                  <a:pt x="148" y="204"/>
                </a:lnTo>
                <a:lnTo>
                  <a:pt x="148" y="201"/>
                </a:lnTo>
                <a:lnTo>
                  <a:pt x="146" y="201"/>
                </a:lnTo>
                <a:lnTo>
                  <a:pt x="143" y="201"/>
                </a:lnTo>
                <a:lnTo>
                  <a:pt x="140" y="201"/>
                </a:lnTo>
                <a:lnTo>
                  <a:pt x="138" y="201"/>
                </a:lnTo>
                <a:lnTo>
                  <a:pt x="133" y="204"/>
                </a:lnTo>
                <a:lnTo>
                  <a:pt x="130" y="204"/>
                </a:lnTo>
                <a:lnTo>
                  <a:pt x="130" y="206"/>
                </a:lnTo>
                <a:lnTo>
                  <a:pt x="127" y="206"/>
                </a:lnTo>
                <a:lnTo>
                  <a:pt x="125" y="206"/>
                </a:lnTo>
                <a:lnTo>
                  <a:pt x="125" y="209"/>
                </a:lnTo>
                <a:lnTo>
                  <a:pt x="122" y="209"/>
                </a:lnTo>
                <a:lnTo>
                  <a:pt x="120" y="209"/>
                </a:lnTo>
                <a:lnTo>
                  <a:pt x="117" y="209"/>
                </a:lnTo>
                <a:lnTo>
                  <a:pt x="117" y="211"/>
                </a:lnTo>
                <a:lnTo>
                  <a:pt x="114" y="211"/>
                </a:lnTo>
                <a:lnTo>
                  <a:pt x="114" y="214"/>
                </a:lnTo>
                <a:lnTo>
                  <a:pt x="112" y="214"/>
                </a:lnTo>
                <a:lnTo>
                  <a:pt x="112" y="211"/>
                </a:lnTo>
                <a:lnTo>
                  <a:pt x="109" y="211"/>
                </a:lnTo>
                <a:lnTo>
                  <a:pt x="107" y="211"/>
                </a:lnTo>
                <a:lnTo>
                  <a:pt x="104" y="211"/>
                </a:lnTo>
                <a:lnTo>
                  <a:pt x="101" y="211"/>
                </a:lnTo>
                <a:lnTo>
                  <a:pt x="101" y="214"/>
                </a:lnTo>
                <a:lnTo>
                  <a:pt x="101" y="217"/>
                </a:lnTo>
                <a:lnTo>
                  <a:pt x="99" y="217"/>
                </a:lnTo>
                <a:lnTo>
                  <a:pt x="99" y="214"/>
                </a:lnTo>
                <a:lnTo>
                  <a:pt x="96" y="214"/>
                </a:lnTo>
                <a:lnTo>
                  <a:pt x="96" y="211"/>
                </a:lnTo>
                <a:lnTo>
                  <a:pt x="93" y="211"/>
                </a:lnTo>
                <a:lnTo>
                  <a:pt x="93" y="214"/>
                </a:lnTo>
                <a:lnTo>
                  <a:pt x="91" y="214"/>
                </a:lnTo>
                <a:lnTo>
                  <a:pt x="88" y="214"/>
                </a:lnTo>
                <a:lnTo>
                  <a:pt x="86" y="214"/>
                </a:lnTo>
                <a:lnTo>
                  <a:pt x="86" y="211"/>
                </a:lnTo>
                <a:lnTo>
                  <a:pt x="86" y="209"/>
                </a:lnTo>
                <a:lnTo>
                  <a:pt x="83" y="209"/>
                </a:lnTo>
                <a:lnTo>
                  <a:pt x="83" y="211"/>
                </a:lnTo>
                <a:lnTo>
                  <a:pt x="80" y="211"/>
                </a:lnTo>
                <a:lnTo>
                  <a:pt x="80" y="214"/>
                </a:lnTo>
                <a:lnTo>
                  <a:pt x="78" y="211"/>
                </a:lnTo>
                <a:lnTo>
                  <a:pt x="75" y="211"/>
                </a:lnTo>
                <a:lnTo>
                  <a:pt x="73" y="211"/>
                </a:lnTo>
                <a:lnTo>
                  <a:pt x="73" y="214"/>
                </a:lnTo>
                <a:lnTo>
                  <a:pt x="70" y="214"/>
                </a:lnTo>
                <a:lnTo>
                  <a:pt x="70" y="217"/>
                </a:lnTo>
                <a:lnTo>
                  <a:pt x="67" y="217"/>
                </a:lnTo>
                <a:lnTo>
                  <a:pt x="67" y="219"/>
                </a:lnTo>
                <a:lnTo>
                  <a:pt x="65" y="219"/>
                </a:lnTo>
                <a:lnTo>
                  <a:pt x="65" y="222"/>
                </a:lnTo>
                <a:lnTo>
                  <a:pt x="62" y="222"/>
                </a:lnTo>
                <a:lnTo>
                  <a:pt x="60" y="222"/>
                </a:lnTo>
                <a:lnTo>
                  <a:pt x="60" y="219"/>
                </a:lnTo>
                <a:lnTo>
                  <a:pt x="57" y="219"/>
                </a:lnTo>
                <a:lnTo>
                  <a:pt x="57" y="217"/>
                </a:lnTo>
                <a:lnTo>
                  <a:pt x="57" y="219"/>
                </a:lnTo>
                <a:lnTo>
                  <a:pt x="54" y="219"/>
                </a:lnTo>
                <a:lnTo>
                  <a:pt x="54" y="222"/>
                </a:lnTo>
                <a:lnTo>
                  <a:pt x="52" y="222"/>
                </a:lnTo>
                <a:lnTo>
                  <a:pt x="54" y="222"/>
                </a:lnTo>
                <a:lnTo>
                  <a:pt x="54" y="225"/>
                </a:lnTo>
                <a:lnTo>
                  <a:pt x="54" y="227"/>
                </a:lnTo>
                <a:lnTo>
                  <a:pt x="57" y="230"/>
                </a:lnTo>
                <a:lnTo>
                  <a:pt x="54" y="230"/>
                </a:lnTo>
                <a:lnTo>
                  <a:pt x="54" y="232"/>
                </a:lnTo>
                <a:lnTo>
                  <a:pt x="52" y="232"/>
                </a:lnTo>
                <a:lnTo>
                  <a:pt x="52" y="235"/>
                </a:lnTo>
                <a:lnTo>
                  <a:pt x="49" y="235"/>
                </a:lnTo>
                <a:lnTo>
                  <a:pt x="49" y="238"/>
                </a:lnTo>
                <a:lnTo>
                  <a:pt x="47" y="238"/>
                </a:lnTo>
                <a:lnTo>
                  <a:pt x="44" y="238"/>
                </a:lnTo>
                <a:lnTo>
                  <a:pt x="44" y="235"/>
                </a:lnTo>
                <a:lnTo>
                  <a:pt x="41" y="235"/>
                </a:lnTo>
                <a:lnTo>
                  <a:pt x="39" y="235"/>
                </a:lnTo>
                <a:lnTo>
                  <a:pt x="36" y="235"/>
                </a:lnTo>
                <a:lnTo>
                  <a:pt x="36" y="238"/>
                </a:lnTo>
                <a:lnTo>
                  <a:pt x="33" y="238"/>
                </a:lnTo>
                <a:lnTo>
                  <a:pt x="33" y="240"/>
                </a:lnTo>
                <a:lnTo>
                  <a:pt x="33" y="238"/>
                </a:lnTo>
                <a:lnTo>
                  <a:pt x="31" y="238"/>
                </a:lnTo>
                <a:lnTo>
                  <a:pt x="31" y="240"/>
                </a:lnTo>
                <a:lnTo>
                  <a:pt x="28" y="240"/>
                </a:lnTo>
                <a:lnTo>
                  <a:pt x="28" y="238"/>
                </a:lnTo>
                <a:lnTo>
                  <a:pt x="26" y="238"/>
                </a:lnTo>
                <a:lnTo>
                  <a:pt x="23" y="238"/>
                </a:lnTo>
                <a:lnTo>
                  <a:pt x="23" y="240"/>
                </a:lnTo>
                <a:lnTo>
                  <a:pt x="20" y="240"/>
                </a:lnTo>
                <a:lnTo>
                  <a:pt x="18" y="240"/>
                </a:lnTo>
                <a:lnTo>
                  <a:pt x="15" y="240"/>
                </a:lnTo>
                <a:lnTo>
                  <a:pt x="13" y="240"/>
                </a:lnTo>
                <a:lnTo>
                  <a:pt x="13" y="243"/>
                </a:lnTo>
                <a:lnTo>
                  <a:pt x="13" y="240"/>
                </a:lnTo>
                <a:lnTo>
                  <a:pt x="10" y="240"/>
                </a:lnTo>
                <a:lnTo>
                  <a:pt x="7" y="240"/>
                </a:lnTo>
                <a:lnTo>
                  <a:pt x="5" y="240"/>
                </a:lnTo>
                <a:lnTo>
                  <a:pt x="2" y="238"/>
                </a:lnTo>
                <a:lnTo>
                  <a:pt x="0" y="238"/>
                </a:lnTo>
                <a:lnTo>
                  <a:pt x="0" y="240"/>
                </a:lnTo>
              </a:path>
            </a:pathLst>
          </a:custGeom>
          <a:noFill/>
          <a:ln w="4763">
            <a:solidFill>
              <a:srgbClr val="6E6E6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81" name="Freeform 245"/>
          <p:cNvSpPr>
            <a:spLocks noEditPoints="1"/>
          </p:cNvSpPr>
          <p:nvPr/>
        </p:nvSpPr>
        <p:spPr bwMode="auto">
          <a:xfrm>
            <a:off x="4632081" y="498476"/>
            <a:ext cx="4092820" cy="2309813"/>
          </a:xfrm>
          <a:custGeom>
            <a:avLst/>
            <a:gdLst>
              <a:gd name="T0" fmla="*/ 932 w 2793"/>
              <a:gd name="T1" fmla="*/ 846 h 1455"/>
              <a:gd name="T2" fmla="*/ 1788 w 2793"/>
              <a:gd name="T3" fmla="*/ 711 h 1455"/>
              <a:gd name="T4" fmla="*/ 1835 w 2793"/>
              <a:gd name="T5" fmla="*/ 792 h 1455"/>
              <a:gd name="T6" fmla="*/ 1908 w 2793"/>
              <a:gd name="T7" fmla="*/ 823 h 1455"/>
              <a:gd name="T8" fmla="*/ 1955 w 2793"/>
              <a:gd name="T9" fmla="*/ 700 h 1455"/>
              <a:gd name="T10" fmla="*/ 1942 w 2793"/>
              <a:gd name="T11" fmla="*/ 831 h 1455"/>
              <a:gd name="T12" fmla="*/ 1942 w 2793"/>
              <a:gd name="T13" fmla="*/ 972 h 1455"/>
              <a:gd name="T14" fmla="*/ 1890 w 2793"/>
              <a:gd name="T15" fmla="*/ 1058 h 1455"/>
              <a:gd name="T16" fmla="*/ 1942 w 2793"/>
              <a:gd name="T17" fmla="*/ 1139 h 1455"/>
              <a:gd name="T18" fmla="*/ 1984 w 2793"/>
              <a:gd name="T19" fmla="*/ 1042 h 1455"/>
              <a:gd name="T20" fmla="*/ 1997 w 2793"/>
              <a:gd name="T21" fmla="*/ 1189 h 1455"/>
              <a:gd name="T22" fmla="*/ 2062 w 2793"/>
              <a:gd name="T23" fmla="*/ 1147 h 1455"/>
              <a:gd name="T24" fmla="*/ 2062 w 2793"/>
              <a:gd name="T25" fmla="*/ 980 h 1455"/>
              <a:gd name="T26" fmla="*/ 2099 w 2793"/>
              <a:gd name="T27" fmla="*/ 922 h 1455"/>
              <a:gd name="T28" fmla="*/ 2172 w 2793"/>
              <a:gd name="T29" fmla="*/ 886 h 1455"/>
              <a:gd name="T30" fmla="*/ 2153 w 2793"/>
              <a:gd name="T31" fmla="*/ 1152 h 1455"/>
              <a:gd name="T32" fmla="*/ 1973 w 2793"/>
              <a:gd name="T33" fmla="*/ 1298 h 1455"/>
              <a:gd name="T34" fmla="*/ 1650 w 2793"/>
              <a:gd name="T35" fmla="*/ 1160 h 1455"/>
              <a:gd name="T36" fmla="*/ 1456 w 2793"/>
              <a:gd name="T37" fmla="*/ 1356 h 1455"/>
              <a:gd name="T38" fmla="*/ 1201 w 2793"/>
              <a:gd name="T39" fmla="*/ 1361 h 1455"/>
              <a:gd name="T40" fmla="*/ 1154 w 2793"/>
              <a:gd name="T41" fmla="*/ 1126 h 1455"/>
              <a:gd name="T42" fmla="*/ 1313 w 2793"/>
              <a:gd name="T43" fmla="*/ 1092 h 1455"/>
              <a:gd name="T44" fmla="*/ 1323 w 2793"/>
              <a:gd name="T45" fmla="*/ 1220 h 1455"/>
              <a:gd name="T46" fmla="*/ 1389 w 2793"/>
              <a:gd name="T47" fmla="*/ 1241 h 1455"/>
              <a:gd name="T48" fmla="*/ 1496 w 2793"/>
              <a:gd name="T49" fmla="*/ 1142 h 1455"/>
              <a:gd name="T50" fmla="*/ 1454 w 2793"/>
              <a:gd name="T51" fmla="*/ 1001 h 1455"/>
              <a:gd name="T52" fmla="*/ 1475 w 2793"/>
              <a:gd name="T53" fmla="*/ 907 h 1455"/>
              <a:gd name="T54" fmla="*/ 1558 w 2793"/>
              <a:gd name="T55" fmla="*/ 888 h 1455"/>
              <a:gd name="T56" fmla="*/ 1626 w 2793"/>
              <a:gd name="T57" fmla="*/ 826 h 1455"/>
              <a:gd name="T58" fmla="*/ 1730 w 2793"/>
              <a:gd name="T59" fmla="*/ 698 h 1455"/>
              <a:gd name="T60" fmla="*/ 2122 w 2793"/>
              <a:gd name="T61" fmla="*/ 622 h 1455"/>
              <a:gd name="T62" fmla="*/ 2138 w 2793"/>
              <a:gd name="T63" fmla="*/ 745 h 1455"/>
              <a:gd name="T64" fmla="*/ 2096 w 2793"/>
              <a:gd name="T65" fmla="*/ 747 h 1455"/>
              <a:gd name="T66" fmla="*/ 2046 w 2793"/>
              <a:gd name="T67" fmla="*/ 666 h 1455"/>
              <a:gd name="T68" fmla="*/ 2119 w 2793"/>
              <a:gd name="T69" fmla="*/ 468 h 1455"/>
              <a:gd name="T70" fmla="*/ 2062 w 2793"/>
              <a:gd name="T71" fmla="*/ 483 h 1455"/>
              <a:gd name="T72" fmla="*/ 1837 w 2793"/>
              <a:gd name="T73" fmla="*/ 462 h 1455"/>
              <a:gd name="T74" fmla="*/ 1730 w 2793"/>
              <a:gd name="T75" fmla="*/ 570 h 1455"/>
              <a:gd name="T76" fmla="*/ 1642 w 2793"/>
              <a:gd name="T77" fmla="*/ 614 h 1455"/>
              <a:gd name="T78" fmla="*/ 1540 w 2793"/>
              <a:gd name="T79" fmla="*/ 695 h 1455"/>
              <a:gd name="T80" fmla="*/ 1360 w 2793"/>
              <a:gd name="T81" fmla="*/ 758 h 1455"/>
              <a:gd name="T82" fmla="*/ 1274 w 2793"/>
              <a:gd name="T83" fmla="*/ 836 h 1455"/>
              <a:gd name="T84" fmla="*/ 1143 w 2793"/>
              <a:gd name="T85" fmla="*/ 927 h 1455"/>
              <a:gd name="T86" fmla="*/ 942 w 2793"/>
              <a:gd name="T87" fmla="*/ 776 h 1455"/>
              <a:gd name="T88" fmla="*/ 825 w 2793"/>
              <a:gd name="T89" fmla="*/ 820 h 1455"/>
              <a:gd name="T90" fmla="*/ 882 w 2793"/>
              <a:gd name="T91" fmla="*/ 922 h 1455"/>
              <a:gd name="T92" fmla="*/ 1031 w 2793"/>
              <a:gd name="T93" fmla="*/ 896 h 1455"/>
              <a:gd name="T94" fmla="*/ 882 w 2793"/>
              <a:gd name="T95" fmla="*/ 964 h 1455"/>
              <a:gd name="T96" fmla="*/ 833 w 2793"/>
              <a:gd name="T97" fmla="*/ 878 h 1455"/>
              <a:gd name="T98" fmla="*/ 619 w 2793"/>
              <a:gd name="T99" fmla="*/ 920 h 1455"/>
              <a:gd name="T100" fmla="*/ 621 w 2793"/>
              <a:gd name="T101" fmla="*/ 1024 h 1455"/>
              <a:gd name="T102" fmla="*/ 775 w 2793"/>
              <a:gd name="T103" fmla="*/ 1196 h 1455"/>
              <a:gd name="T104" fmla="*/ 151 w 2793"/>
              <a:gd name="T105" fmla="*/ 1243 h 1455"/>
              <a:gd name="T106" fmla="*/ 5 w 2793"/>
              <a:gd name="T107" fmla="*/ 1021 h 1455"/>
              <a:gd name="T108" fmla="*/ 177 w 2793"/>
              <a:gd name="T109" fmla="*/ 779 h 1455"/>
              <a:gd name="T110" fmla="*/ 337 w 2793"/>
              <a:gd name="T111" fmla="*/ 596 h 1455"/>
              <a:gd name="T112" fmla="*/ 572 w 2793"/>
              <a:gd name="T113" fmla="*/ 538 h 1455"/>
              <a:gd name="T114" fmla="*/ 924 w 2793"/>
              <a:gd name="T115" fmla="*/ 590 h 1455"/>
              <a:gd name="T116" fmla="*/ 1141 w 2793"/>
              <a:gd name="T117" fmla="*/ 499 h 1455"/>
              <a:gd name="T118" fmla="*/ 1404 w 2793"/>
              <a:gd name="T119" fmla="*/ 512 h 1455"/>
              <a:gd name="T120" fmla="*/ 1746 w 2793"/>
              <a:gd name="T121" fmla="*/ 486 h 1455"/>
              <a:gd name="T122" fmla="*/ 2728 w 2793"/>
              <a:gd name="T123" fmla="*/ 92 h 1455"/>
              <a:gd name="T124" fmla="*/ 2681 w 2793"/>
              <a:gd name="T125" fmla="*/ 112 h 14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793" h="1455">
                <a:moveTo>
                  <a:pt x="1357" y="1254"/>
                </a:moveTo>
                <a:lnTo>
                  <a:pt x="1360" y="1257"/>
                </a:lnTo>
                <a:lnTo>
                  <a:pt x="1373" y="1259"/>
                </a:lnTo>
                <a:lnTo>
                  <a:pt x="1360" y="1257"/>
                </a:lnTo>
                <a:lnTo>
                  <a:pt x="1357" y="1257"/>
                </a:lnTo>
                <a:lnTo>
                  <a:pt x="1357" y="1259"/>
                </a:lnTo>
                <a:lnTo>
                  <a:pt x="1355" y="1259"/>
                </a:lnTo>
                <a:lnTo>
                  <a:pt x="1355" y="1257"/>
                </a:lnTo>
                <a:lnTo>
                  <a:pt x="1355" y="1254"/>
                </a:lnTo>
                <a:lnTo>
                  <a:pt x="1357" y="1254"/>
                </a:lnTo>
                <a:close/>
                <a:moveTo>
                  <a:pt x="1365" y="1176"/>
                </a:moveTo>
                <a:lnTo>
                  <a:pt x="1362" y="1176"/>
                </a:lnTo>
                <a:lnTo>
                  <a:pt x="1362" y="1173"/>
                </a:lnTo>
                <a:lnTo>
                  <a:pt x="1360" y="1173"/>
                </a:lnTo>
                <a:lnTo>
                  <a:pt x="1360" y="1170"/>
                </a:lnTo>
                <a:lnTo>
                  <a:pt x="1360" y="1168"/>
                </a:lnTo>
                <a:lnTo>
                  <a:pt x="1360" y="1165"/>
                </a:lnTo>
                <a:lnTo>
                  <a:pt x="1360" y="1162"/>
                </a:lnTo>
                <a:lnTo>
                  <a:pt x="1360" y="1160"/>
                </a:lnTo>
                <a:lnTo>
                  <a:pt x="1362" y="1160"/>
                </a:lnTo>
                <a:lnTo>
                  <a:pt x="1362" y="1157"/>
                </a:lnTo>
                <a:lnTo>
                  <a:pt x="1365" y="1157"/>
                </a:lnTo>
                <a:lnTo>
                  <a:pt x="1368" y="1157"/>
                </a:lnTo>
                <a:lnTo>
                  <a:pt x="1368" y="1160"/>
                </a:lnTo>
                <a:lnTo>
                  <a:pt x="1368" y="1162"/>
                </a:lnTo>
                <a:lnTo>
                  <a:pt x="1370" y="1162"/>
                </a:lnTo>
                <a:lnTo>
                  <a:pt x="1370" y="1165"/>
                </a:lnTo>
                <a:lnTo>
                  <a:pt x="1370" y="1168"/>
                </a:lnTo>
                <a:lnTo>
                  <a:pt x="1368" y="1170"/>
                </a:lnTo>
                <a:lnTo>
                  <a:pt x="1368" y="1173"/>
                </a:lnTo>
                <a:lnTo>
                  <a:pt x="1365" y="1173"/>
                </a:lnTo>
                <a:lnTo>
                  <a:pt x="1365" y="1176"/>
                </a:lnTo>
                <a:close/>
                <a:moveTo>
                  <a:pt x="1357" y="1097"/>
                </a:moveTo>
                <a:lnTo>
                  <a:pt x="1357" y="1100"/>
                </a:lnTo>
                <a:lnTo>
                  <a:pt x="1355" y="1100"/>
                </a:lnTo>
                <a:lnTo>
                  <a:pt x="1355" y="1102"/>
                </a:lnTo>
                <a:lnTo>
                  <a:pt x="1355" y="1105"/>
                </a:lnTo>
                <a:lnTo>
                  <a:pt x="1352" y="1105"/>
                </a:lnTo>
                <a:lnTo>
                  <a:pt x="1352" y="1102"/>
                </a:lnTo>
                <a:lnTo>
                  <a:pt x="1355" y="1102"/>
                </a:lnTo>
                <a:lnTo>
                  <a:pt x="1355" y="1100"/>
                </a:lnTo>
                <a:lnTo>
                  <a:pt x="1357" y="1097"/>
                </a:lnTo>
                <a:close/>
                <a:moveTo>
                  <a:pt x="1360" y="1097"/>
                </a:moveTo>
                <a:lnTo>
                  <a:pt x="1357" y="1097"/>
                </a:lnTo>
                <a:lnTo>
                  <a:pt x="1360" y="1097"/>
                </a:lnTo>
                <a:close/>
                <a:moveTo>
                  <a:pt x="934" y="1024"/>
                </a:moveTo>
                <a:lnTo>
                  <a:pt x="937" y="1024"/>
                </a:lnTo>
                <a:lnTo>
                  <a:pt x="937" y="1027"/>
                </a:lnTo>
                <a:lnTo>
                  <a:pt x="937" y="1029"/>
                </a:lnTo>
                <a:lnTo>
                  <a:pt x="937" y="1032"/>
                </a:lnTo>
                <a:lnTo>
                  <a:pt x="940" y="1032"/>
                </a:lnTo>
                <a:lnTo>
                  <a:pt x="937" y="1034"/>
                </a:lnTo>
                <a:lnTo>
                  <a:pt x="937" y="1037"/>
                </a:lnTo>
                <a:lnTo>
                  <a:pt x="937" y="1040"/>
                </a:lnTo>
                <a:lnTo>
                  <a:pt x="940" y="1040"/>
                </a:lnTo>
                <a:lnTo>
                  <a:pt x="940" y="1042"/>
                </a:lnTo>
                <a:lnTo>
                  <a:pt x="940" y="1045"/>
                </a:lnTo>
                <a:lnTo>
                  <a:pt x="937" y="1045"/>
                </a:lnTo>
                <a:lnTo>
                  <a:pt x="937" y="1048"/>
                </a:lnTo>
                <a:lnTo>
                  <a:pt x="934" y="1048"/>
                </a:lnTo>
                <a:lnTo>
                  <a:pt x="934" y="1050"/>
                </a:lnTo>
                <a:lnTo>
                  <a:pt x="932" y="1050"/>
                </a:lnTo>
                <a:lnTo>
                  <a:pt x="932" y="1053"/>
                </a:lnTo>
                <a:lnTo>
                  <a:pt x="929" y="1055"/>
                </a:lnTo>
                <a:lnTo>
                  <a:pt x="927" y="1058"/>
                </a:lnTo>
                <a:lnTo>
                  <a:pt x="927" y="1055"/>
                </a:lnTo>
                <a:lnTo>
                  <a:pt x="924" y="1055"/>
                </a:lnTo>
                <a:lnTo>
                  <a:pt x="924" y="1053"/>
                </a:lnTo>
                <a:lnTo>
                  <a:pt x="924" y="1050"/>
                </a:lnTo>
                <a:lnTo>
                  <a:pt x="927" y="1048"/>
                </a:lnTo>
                <a:lnTo>
                  <a:pt x="924" y="1048"/>
                </a:lnTo>
                <a:lnTo>
                  <a:pt x="927" y="1048"/>
                </a:lnTo>
                <a:lnTo>
                  <a:pt x="924" y="1048"/>
                </a:lnTo>
                <a:lnTo>
                  <a:pt x="927" y="1048"/>
                </a:lnTo>
                <a:lnTo>
                  <a:pt x="927" y="1045"/>
                </a:lnTo>
                <a:lnTo>
                  <a:pt x="929" y="1045"/>
                </a:lnTo>
                <a:lnTo>
                  <a:pt x="929" y="1042"/>
                </a:lnTo>
                <a:lnTo>
                  <a:pt x="929" y="1040"/>
                </a:lnTo>
                <a:lnTo>
                  <a:pt x="929" y="1037"/>
                </a:lnTo>
                <a:lnTo>
                  <a:pt x="932" y="1037"/>
                </a:lnTo>
                <a:lnTo>
                  <a:pt x="932" y="1034"/>
                </a:lnTo>
                <a:lnTo>
                  <a:pt x="932" y="1032"/>
                </a:lnTo>
                <a:lnTo>
                  <a:pt x="932" y="1029"/>
                </a:lnTo>
                <a:lnTo>
                  <a:pt x="932" y="1027"/>
                </a:lnTo>
                <a:lnTo>
                  <a:pt x="934" y="1024"/>
                </a:lnTo>
                <a:close/>
                <a:moveTo>
                  <a:pt x="937" y="820"/>
                </a:moveTo>
                <a:lnTo>
                  <a:pt x="940" y="823"/>
                </a:lnTo>
                <a:lnTo>
                  <a:pt x="940" y="826"/>
                </a:lnTo>
                <a:lnTo>
                  <a:pt x="940" y="828"/>
                </a:lnTo>
                <a:lnTo>
                  <a:pt x="937" y="828"/>
                </a:lnTo>
                <a:lnTo>
                  <a:pt x="937" y="831"/>
                </a:lnTo>
                <a:lnTo>
                  <a:pt x="937" y="833"/>
                </a:lnTo>
                <a:lnTo>
                  <a:pt x="937" y="836"/>
                </a:lnTo>
                <a:lnTo>
                  <a:pt x="940" y="836"/>
                </a:lnTo>
                <a:lnTo>
                  <a:pt x="940" y="839"/>
                </a:lnTo>
                <a:lnTo>
                  <a:pt x="940" y="841"/>
                </a:lnTo>
                <a:lnTo>
                  <a:pt x="937" y="841"/>
                </a:lnTo>
                <a:lnTo>
                  <a:pt x="937" y="844"/>
                </a:lnTo>
                <a:lnTo>
                  <a:pt x="937" y="846"/>
                </a:lnTo>
                <a:lnTo>
                  <a:pt x="937" y="849"/>
                </a:lnTo>
                <a:lnTo>
                  <a:pt x="934" y="849"/>
                </a:lnTo>
                <a:lnTo>
                  <a:pt x="932" y="849"/>
                </a:lnTo>
                <a:lnTo>
                  <a:pt x="932" y="846"/>
                </a:lnTo>
                <a:lnTo>
                  <a:pt x="932" y="849"/>
                </a:lnTo>
                <a:lnTo>
                  <a:pt x="929" y="849"/>
                </a:lnTo>
                <a:lnTo>
                  <a:pt x="927" y="849"/>
                </a:lnTo>
                <a:lnTo>
                  <a:pt x="924" y="849"/>
                </a:lnTo>
                <a:lnTo>
                  <a:pt x="924" y="846"/>
                </a:lnTo>
                <a:lnTo>
                  <a:pt x="921" y="846"/>
                </a:lnTo>
                <a:lnTo>
                  <a:pt x="919" y="846"/>
                </a:lnTo>
                <a:lnTo>
                  <a:pt x="919" y="844"/>
                </a:lnTo>
                <a:lnTo>
                  <a:pt x="916" y="844"/>
                </a:lnTo>
                <a:lnTo>
                  <a:pt x="919" y="844"/>
                </a:lnTo>
                <a:lnTo>
                  <a:pt x="919" y="841"/>
                </a:lnTo>
                <a:lnTo>
                  <a:pt x="919" y="839"/>
                </a:lnTo>
                <a:lnTo>
                  <a:pt x="916" y="839"/>
                </a:lnTo>
                <a:lnTo>
                  <a:pt x="916" y="836"/>
                </a:lnTo>
                <a:lnTo>
                  <a:pt x="916" y="833"/>
                </a:lnTo>
                <a:lnTo>
                  <a:pt x="919" y="833"/>
                </a:lnTo>
                <a:lnTo>
                  <a:pt x="919" y="831"/>
                </a:lnTo>
                <a:lnTo>
                  <a:pt x="921" y="831"/>
                </a:lnTo>
                <a:lnTo>
                  <a:pt x="921" y="833"/>
                </a:lnTo>
                <a:lnTo>
                  <a:pt x="924" y="833"/>
                </a:lnTo>
                <a:lnTo>
                  <a:pt x="927" y="833"/>
                </a:lnTo>
                <a:lnTo>
                  <a:pt x="927" y="831"/>
                </a:lnTo>
                <a:lnTo>
                  <a:pt x="929" y="831"/>
                </a:lnTo>
                <a:lnTo>
                  <a:pt x="929" y="828"/>
                </a:lnTo>
                <a:lnTo>
                  <a:pt x="932" y="828"/>
                </a:lnTo>
                <a:lnTo>
                  <a:pt x="932" y="826"/>
                </a:lnTo>
                <a:lnTo>
                  <a:pt x="932" y="823"/>
                </a:lnTo>
                <a:lnTo>
                  <a:pt x="934" y="823"/>
                </a:lnTo>
                <a:lnTo>
                  <a:pt x="934" y="820"/>
                </a:lnTo>
                <a:lnTo>
                  <a:pt x="937" y="820"/>
                </a:lnTo>
                <a:close/>
                <a:moveTo>
                  <a:pt x="2681" y="805"/>
                </a:moveTo>
                <a:lnTo>
                  <a:pt x="2678" y="802"/>
                </a:lnTo>
                <a:lnTo>
                  <a:pt x="2678" y="799"/>
                </a:lnTo>
                <a:lnTo>
                  <a:pt x="2675" y="799"/>
                </a:lnTo>
                <a:lnTo>
                  <a:pt x="2673" y="799"/>
                </a:lnTo>
                <a:lnTo>
                  <a:pt x="2673" y="797"/>
                </a:lnTo>
                <a:lnTo>
                  <a:pt x="2675" y="797"/>
                </a:lnTo>
                <a:lnTo>
                  <a:pt x="2678" y="797"/>
                </a:lnTo>
                <a:lnTo>
                  <a:pt x="2678" y="799"/>
                </a:lnTo>
                <a:lnTo>
                  <a:pt x="2681" y="799"/>
                </a:lnTo>
                <a:lnTo>
                  <a:pt x="2681" y="802"/>
                </a:lnTo>
                <a:lnTo>
                  <a:pt x="2681" y="805"/>
                </a:lnTo>
                <a:close/>
                <a:moveTo>
                  <a:pt x="2675" y="794"/>
                </a:moveTo>
                <a:lnTo>
                  <a:pt x="2673" y="794"/>
                </a:lnTo>
                <a:lnTo>
                  <a:pt x="2670" y="792"/>
                </a:lnTo>
                <a:lnTo>
                  <a:pt x="2670" y="789"/>
                </a:lnTo>
                <a:lnTo>
                  <a:pt x="2668" y="786"/>
                </a:lnTo>
                <a:lnTo>
                  <a:pt x="2670" y="786"/>
                </a:lnTo>
                <a:lnTo>
                  <a:pt x="2670" y="784"/>
                </a:lnTo>
                <a:lnTo>
                  <a:pt x="2670" y="786"/>
                </a:lnTo>
                <a:lnTo>
                  <a:pt x="2673" y="789"/>
                </a:lnTo>
                <a:lnTo>
                  <a:pt x="2675" y="789"/>
                </a:lnTo>
                <a:lnTo>
                  <a:pt x="2675" y="792"/>
                </a:lnTo>
                <a:lnTo>
                  <a:pt x="2675" y="794"/>
                </a:lnTo>
                <a:close/>
                <a:moveTo>
                  <a:pt x="1861" y="711"/>
                </a:moveTo>
                <a:lnTo>
                  <a:pt x="1864" y="708"/>
                </a:lnTo>
                <a:lnTo>
                  <a:pt x="1864" y="711"/>
                </a:lnTo>
                <a:lnTo>
                  <a:pt x="1864" y="713"/>
                </a:lnTo>
                <a:lnTo>
                  <a:pt x="1866" y="713"/>
                </a:lnTo>
                <a:lnTo>
                  <a:pt x="1864" y="716"/>
                </a:lnTo>
                <a:lnTo>
                  <a:pt x="1864" y="718"/>
                </a:lnTo>
                <a:lnTo>
                  <a:pt x="1861" y="718"/>
                </a:lnTo>
                <a:lnTo>
                  <a:pt x="1858" y="718"/>
                </a:lnTo>
                <a:lnTo>
                  <a:pt x="1856" y="718"/>
                </a:lnTo>
                <a:lnTo>
                  <a:pt x="1856" y="716"/>
                </a:lnTo>
                <a:lnTo>
                  <a:pt x="1856" y="713"/>
                </a:lnTo>
                <a:lnTo>
                  <a:pt x="1856" y="711"/>
                </a:lnTo>
                <a:lnTo>
                  <a:pt x="1858" y="711"/>
                </a:lnTo>
                <a:lnTo>
                  <a:pt x="1858" y="708"/>
                </a:lnTo>
                <a:lnTo>
                  <a:pt x="1861" y="708"/>
                </a:lnTo>
                <a:lnTo>
                  <a:pt x="1861" y="711"/>
                </a:lnTo>
                <a:close/>
                <a:moveTo>
                  <a:pt x="1879" y="666"/>
                </a:moveTo>
                <a:lnTo>
                  <a:pt x="1882" y="666"/>
                </a:lnTo>
                <a:lnTo>
                  <a:pt x="1882" y="669"/>
                </a:lnTo>
                <a:lnTo>
                  <a:pt x="1882" y="671"/>
                </a:lnTo>
                <a:lnTo>
                  <a:pt x="1882" y="674"/>
                </a:lnTo>
                <a:lnTo>
                  <a:pt x="1879" y="674"/>
                </a:lnTo>
                <a:lnTo>
                  <a:pt x="1879" y="677"/>
                </a:lnTo>
                <a:lnTo>
                  <a:pt x="1879" y="674"/>
                </a:lnTo>
                <a:lnTo>
                  <a:pt x="1877" y="674"/>
                </a:lnTo>
                <a:lnTo>
                  <a:pt x="1877" y="671"/>
                </a:lnTo>
                <a:lnTo>
                  <a:pt x="1874" y="671"/>
                </a:lnTo>
                <a:lnTo>
                  <a:pt x="1874" y="669"/>
                </a:lnTo>
                <a:lnTo>
                  <a:pt x="1874" y="666"/>
                </a:lnTo>
                <a:lnTo>
                  <a:pt x="1877" y="666"/>
                </a:lnTo>
                <a:lnTo>
                  <a:pt x="1877" y="664"/>
                </a:lnTo>
                <a:lnTo>
                  <a:pt x="1879" y="664"/>
                </a:lnTo>
                <a:lnTo>
                  <a:pt x="1879" y="666"/>
                </a:lnTo>
                <a:close/>
                <a:moveTo>
                  <a:pt x="1788" y="684"/>
                </a:moveTo>
                <a:lnTo>
                  <a:pt x="1788" y="687"/>
                </a:lnTo>
                <a:lnTo>
                  <a:pt x="1788" y="690"/>
                </a:lnTo>
                <a:lnTo>
                  <a:pt x="1791" y="690"/>
                </a:lnTo>
                <a:lnTo>
                  <a:pt x="1791" y="692"/>
                </a:lnTo>
                <a:lnTo>
                  <a:pt x="1791" y="695"/>
                </a:lnTo>
                <a:lnTo>
                  <a:pt x="1791" y="698"/>
                </a:lnTo>
                <a:lnTo>
                  <a:pt x="1793" y="698"/>
                </a:lnTo>
                <a:lnTo>
                  <a:pt x="1793" y="700"/>
                </a:lnTo>
                <a:lnTo>
                  <a:pt x="1793" y="703"/>
                </a:lnTo>
                <a:lnTo>
                  <a:pt x="1791" y="703"/>
                </a:lnTo>
                <a:lnTo>
                  <a:pt x="1791" y="705"/>
                </a:lnTo>
                <a:lnTo>
                  <a:pt x="1791" y="708"/>
                </a:lnTo>
                <a:lnTo>
                  <a:pt x="1791" y="711"/>
                </a:lnTo>
                <a:lnTo>
                  <a:pt x="1788" y="711"/>
                </a:lnTo>
                <a:lnTo>
                  <a:pt x="1788" y="713"/>
                </a:lnTo>
                <a:lnTo>
                  <a:pt x="1785" y="713"/>
                </a:lnTo>
                <a:lnTo>
                  <a:pt x="1788" y="713"/>
                </a:lnTo>
                <a:lnTo>
                  <a:pt x="1785" y="713"/>
                </a:lnTo>
                <a:lnTo>
                  <a:pt x="1785" y="716"/>
                </a:lnTo>
                <a:lnTo>
                  <a:pt x="1785" y="721"/>
                </a:lnTo>
                <a:lnTo>
                  <a:pt x="1785" y="724"/>
                </a:lnTo>
                <a:lnTo>
                  <a:pt x="1788" y="726"/>
                </a:lnTo>
                <a:lnTo>
                  <a:pt x="1788" y="729"/>
                </a:lnTo>
                <a:lnTo>
                  <a:pt x="1788" y="732"/>
                </a:lnTo>
                <a:lnTo>
                  <a:pt x="1791" y="732"/>
                </a:lnTo>
                <a:lnTo>
                  <a:pt x="1793" y="732"/>
                </a:lnTo>
                <a:lnTo>
                  <a:pt x="1793" y="734"/>
                </a:lnTo>
                <a:lnTo>
                  <a:pt x="1793" y="737"/>
                </a:lnTo>
                <a:lnTo>
                  <a:pt x="1793" y="739"/>
                </a:lnTo>
                <a:lnTo>
                  <a:pt x="1796" y="739"/>
                </a:lnTo>
                <a:lnTo>
                  <a:pt x="1796" y="742"/>
                </a:lnTo>
                <a:lnTo>
                  <a:pt x="1798" y="742"/>
                </a:lnTo>
                <a:lnTo>
                  <a:pt x="1798" y="745"/>
                </a:lnTo>
                <a:lnTo>
                  <a:pt x="1801" y="745"/>
                </a:lnTo>
                <a:lnTo>
                  <a:pt x="1801" y="747"/>
                </a:lnTo>
                <a:lnTo>
                  <a:pt x="1804" y="747"/>
                </a:lnTo>
                <a:lnTo>
                  <a:pt x="1804" y="750"/>
                </a:lnTo>
                <a:lnTo>
                  <a:pt x="1806" y="750"/>
                </a:lnTo>
                <a:lnTo>
                  <a:pt x="1809" y="750"/>
                </a:lnTo>
                <a:lnTo>
                  <a:pt x="1809" y="747"/>
                </a:lnTo>
                <a:lnTo>
                  <a:pt x="1811" y="747"/>
                </a:lnTo>
                <a:lnTo>
                  <a:pt x="1814" y="747"/>
                </a:lnTo>
                <a:lnTo>
                  <a:pt x="1814" y="745"/>
                </a:lnTo>
                <a:lnTo>
                  <a:pt x="1814" y="747"/>
                </a:lnTo>
                <a:lnTo>
                  <a:pt x="1817" y="747"/>
                </a:lnTo>
                <a:lnTo>
                  <a:pt x="1819" y="747"/>
                </a:lnTo>
                <a:lnTo>
                  <a:pt x="1822" y="747"/>
                </a:lnTo>
                <a:lnTo>
                  <a:pt x="1824" y="747"/>
                </a:lnTo>
                <a:lnTo>
                  <a:pt x="1824" y="750"/>
                </a:lnTo>
                <a:lnTo>
                  <a:pt x="1827" y="750"/>
                </a:lnTo>
                <a:lnTo>
                  <a:pt x="1830" y="750"/>
                </a:lnTo>
                <a:lnTo>
                  <a:pt x="1832" y="750"/>
                </a:lnTo>
                <a:lnTo>
                  <a:pt x="1832" y="747"/>
                </a:lnTo>
                <a:lnTo>
                  <a:pt x="1832" y="745"/>
                </a:lnTo>
                <a:lnTo>
                  <a:pt x="1832" y="742"/>
                </a:lnTo>
                <a:lnTo>
                  <a:pt x="1832" y="739"/>
                </a:lnTo>
                <a:lnTo>
                  <a:pt x="1835" y="737"/>
                </a:lnTo>
                <a:lnTo>
                  <a:pt x="1837" y="737"/>
                </a:lnTo>
                <a:lnTo>
                  <a:pt x="1837" y="734"/>
                </a:lnTo>
                <a:lnTo>
                  <a:pt x="1837" y="732"/>
                </a:lnTo>
                <a:lnTo>
                  <a:pt x="1840" y="732"/>
                </a:lnTo>
                <a:lnTo>
                  <a:pt x="1840" y="729"/>
                </a:lnTo>
                <a:lnTo>
                  <a:pt x="1840" y="726"/>
                </a:lnTo>
                <a:lnTo>
                  <a:pt x="1843" y="726"/>
                </a:lnTo>
                <a:lnTo>
                  <a:pt x="1843" y="724"/>
                </a:lnTo>
                <a:lnTo>
                  <a:pt x="1845" y="724"/>
                </a:lnTo>
                <a:lnTo>
                  <a:pt x="1848" y="724"/>
                </a:lnTo>
                <a:lnTo>
                  <a:pt x="1851" y="724"/>
                </a:lnTo>
                <a:lnTo>
                  <a:pt x="1851" y="726"/>
                </a:lnTo>
                <a:lnTo>
                  <a:pt x="1853" y="726"/>
                </a:lnTo>
                <a:lnTo>
                  <a:pt x="1853" y="729"/>
                </a:lnTo>
                <a:lnTo>
                  <a:pt x="1856" y="729"/>
                </a:lnTo>
                <a:lnTo>
                  <a:pt x="1856" y="732"/>
                </a:lnTo>
                <a:lnTo>
                  <a:pt x="1856" y="734"/>
                </a:lnTo>
                <a:lnTo>
                  <a:pt x="1856" y="737"/>
                </a:lnTo>
                <a:lnTo>
                  <a:pt x="1856" y="739"/>
                </a:lnTo>
                <a:lnTo>
                  <a:pt x="1856" y="742"/>
                </a:lnTo>
                <a:lnTo>
                  <a:pt x="1856" y="745"/>
                </a:lnTo>
                <a:lnTo>
                  <a:pt x="1853" y="745"/>
                </a:lnTo>
                <a:lnTo>
                  <a:pt x="1853" y="747"/>
                </a:lnTo>
                <a:lnTo>
                  <a:pt x="1853" y="750"/>
                </a:lnTo>
                <a:lnTo>
                  <a:pt x="1856" y="750"/>
                </a:lnTo>
                <a:lnTo>
                  <a:pt x="1856" y="752"/>
                </a:lnTo>
                <a:lnTo>
                  <a:pt x="1856" y="755"/>
                </a:lnTo>
                <a:lnTo>
                  <a:pt x="1858" y="755"/>
                </a:lnTo>
                <a:lnTo>
                  <a:pt x="1858" y="758"/>
                </a:lnTo>
                <a:lnTo>
                  <a:pt x="1856" y="758"/>
                </a:lnTo>
                <a:lnTo>
                  <a:pt x="1853" y="758"/>
                </a:lnTo>
                <a:lnTo>
                  <a:pt x="1856" y="758"/>
                </a:lnTo>
                <a:lnTo>
                  <a:pt x="1856" y="755"/>
                </a:lnTo>
                <a:lnTo>
                  <a:pt x="1853" y="755"/>
                </a:lnTo>
                <a:lnTo>
                  <a:pt x="1853" y="752"/>
                </a:lnTo>
                <a:lnTo>
                  <a:pt x="1851" y="752"/>
                </a:lnTo>
                <a:lnTo>
                  <a:pt x="1848" y="752"/>
                </a:lnTo>
                <a:lnTo>
                  <a:pt x="1845" y="752"/>
                </a:lnTo>
                <a:lnTo>
                  <a:pt x="1843" y="752"/>
                </a:lnTo>
                <a:lnTo>
                  <a:pt x="1840" y="752"/>
                </a:lnTo>
                <a:lnTo>
                  <a:pt x="1840" y="755"/>
                </a:lnTo>
                <a:lnTo>
                  <a:pt x="1837" y="755"/>
                </a:lnTo>
                <a:lnTo>
                  <a:pt x="1837" y="758"/>
                </a:lnTo>
                <a:lnTo>
                  <a:pt x="1837" y="760"/>
                </a:lnTo>
                <a:lnTo>
                  <a:pt x="1837" y="763"/>
                </a:lnTo>
                <a:lnTo>
                  <a:pt x="1835" y="763"/>
                </a:lnTo>
                <a:lnTo>
                  <a:pt x="1835" y="765"/>
                </a:lnTo>
                <a:lnTo>
                  <a:pt x="1837" y="765"/>
                </a:lnTo>
                <a:lnTo>
                  <a:pt x="1837" y="768"/>
                </a:lnTo>
                <a:lnTo>
                  <a:pt x="1837" y="771"/>
                </a:lnTo>
                <a:lnTo>
                  <a:pt x="1837" y="773"/>
                </a:lnTo>
                <a:lnTo>
                  <a:pt x="1835" y="773"/>
                </a:lnTo>
                <a:lnTo>
                  <a:pt x="1835" y="776"/>
                </a:lnTo>
                <a:lnTo>
                  <a:pt x="1832" y="776"/>
                </a:lnTo>
                <a:lnTo>
                  <a:pt x="1832" y="779"/>
                </a:lnTo>
                <a:lnTo>
                  <a:pt x="1832" y="781"/>
                </a:lnTo>
                <a:lnTo>
                  <a:pt x="1832" y="784"/>
                </a:lnTo>
                <a:lnTo>
                  <a:pt x="1832" y="786"/>
                </a:lnTo>
                <a:lnTo>
                  <a:pt x="1835" y="789"/>
                </a:lnTo>
                <a:lnTo>
                  <a:pt x="1835" y="792"/>
                </a:lnTo>
                <a:lnTo>
                  <a:pt x="1835" y="794"/>
                </a:lnTo>
                <a:lnTo>
                  <a:pt x="1832" y="794"/>
                </a:lnTo>
                <a:lnTo>
                  <a:pt x="1832" y="797"/>
                </a:lnTo>
                <a:lnTo>
                  <a:pt x="1830" y="797"/>
                </a:lnTo>
                <a:lnTo>
                  <a:pt x="1830" y="799"/>
                </a:lnTo>
                <a:lnTo>
                  <a:pt x="1827" y="799"/>
                </a:lnTo>
                <a:lnTo>
                  <a:pt x="1827" y="802"/>
                </a:lnTo>
                <a:lnTo>
                  <a:pt x="1827" y="805"/>
                </a:lnTo>
                <a:lnTo>
                  <a:pt x="1824" y="807"/>
                </a:lnTo>
                <a:lnTo>
                  <a:pt x="1824" y="810"/>
                </a:lnTo>
                <a:lnTo>
                  <a:pt x="1824" y="812"/>
                </a:lnTo>
                <a:lnTo>
                  <a:pt x="1822" y="815"/>
                </a:lnTo>
                <a:lnTo>
                  <a:pt x="1822" y="818"/>
                </a:lnTo>
                <a:lnTo>
                  <a:pt x="1822" y="820"/>
                </a:lnTo>
                <a:lnTo>
                  <a:pt x="1819" y="823"/>
                </a:lnTo>
                <a:lnTo>
                  <a:pt x="1819" y="826"/>
                </a:lnTo>
                <a:lnTo>
                  <a:pt x="1819" y="828"/>
                </a:lnTo>
                <a:lnTo>
                  <a:pt x="1822" y="828"/>
                </a:lnTo>
                <a:lnTo>
                  <a:pt x="1822" y="831"/>
                </a:lnTo>
                <a:lnTo>
                  <a:pt x="1822" y="833"/>
                </a:lnTo>
                <a:lnTo>
                  <a:pt x="1822" y="836"/>
                </a:lnTo>
                <a:lnTo>
                  <a:pt x="1819" y="836"/>
                </a:lnTo>
                <a:lnTo>
                  <a:pt x="1822" y="839"/>
                </a:lnTo>
                <a:lnTo>
                  <a:pt x="1824" y="839"/>
                </a:lnTo>
                <a:lnTo>
                  <a:pt x="1822" y="841"/>
                </a:lnTo>
                <a:lnTo>
                  <a:pt x="1822" y="839"/>
                </a:lnTo>
                <a:lnTo>
                  <a:pt x="1819" y="839"/>
                </a:lnTo>
                <a:lnTo>
                  <a:pt x="1822" y="841"/>
                </a:lnTo>
                <a:lnTo>
                  <a:pt x="1819" y="841"/>
                </a:lnTo>
                <a:lnTo>
                  <a:pt x="1819" y="844"/>
                </a:lnTo>
                <a:lnTo>
                  <a:pt x="1822" y="844"/>
                </a:lnTo>
                <a:lnTo>
                  <a:pt x="1822" y="846"/>
                </a:lnTo>
                <a:lnTo>
                  <a:pt x="1824" y="846"/>
                </a:lnTo>
                <a:lnTo>
                  <a:pt x="1824" y="844"/>
                </a:lnTo>
                <a:lnTo>
                  <a:pt x="1824" y="841"/>
                </a:lnTo>
                <a:lnTo>
                  <a:pt x="1827" y="841"/>
                </a:lnTo>
                <a:lnTo>
                  <a:pt x="1827" y="839"/>
                </a:lnTo>
                <a:lnTo>
                  <a:pt x="1827" y="836"/>
                </a:lnTo>
                <a:lnTo>
                  <a:pt x="1830" y="836"/>
                </a:lnTo>
                <a:lnTo>
                  <a:pt x="1832" y="836"/>
                </a:lnTo>
                <a:lnTo>
                  <a:pt x="1832" y="839"/>
                </a:lnTo>
                <a:lnTo>
                  <a:pt x="1835" y="839"/>
                </a:lnTo>
                <a:lnTo>
                  <a:pt x="1835" y="841"/>
                </a:lnTo>
                <a:lnTo>
                  <a:pt x="1837" y="839"/>
                </a:lnTo>
                <a:lnTo>
                  <a:pt x="1837" y="836"/>
                </a:lnTo>
                <a:lnTo>
                  <a:pt x="1837" y="839"/>
                </a:lnTo>
                <a:lnTo>
                  <a:pt x="1840" y="839"/>
                </a:lnTo>
                <a:lnTo>
                  <a:pt x="1843" y="839"/>
                </a:lnTo>
                <a:lnTo>
                  <a:pt x="1845" y="839"/>
                </a:lnTo>
                <a:lnTo>
                  <a:pt x="1845" y="836"/>
                </a:lnTo>
                <a:lnTo>
                  <a:pt x="1848" y="836"/>
                </a:lnTo>
                <a:lnTo>
                  <a:pt x="1848" y="833"/>
                </a:lnTo>
                <a:lnTo>
                  <a:pt x="1851" y="833"/>
                </a:lnTo>
                <a:lnTo>
                  <a:pt x="1851" y="831"/>
                </a:lnTo>
                <a:lnTo>
                  <a:pt x="1851" y="828"/>
                </a:lnTo>
                <a:lnTo>
                  <a:pt x="1851" y="826"/>
                </a:lnTo>
                <a:lnTo>
                  <a:pt x="1851" y="823"/>
                </a:lnTo>
                <a:lnTo>
                  <a:pt x="1848" y="823"/>
                </a:lnTo>
                <a:lnTo>
                  <a:pt x="1851" y="823"/>
                </a:lnTo>
                <a:lnTo>
                  <a:pt x="1853" y="823"/>
                </a:lnTo>
                <a:lnTo>
                  <a:pt x="1853" y="820"/>
                </a:lnTo>
                <a:lnTo>
                  <a:pt x="1856" y="818"/>
                </a:lnTo>
                <a:lnTo>
                  <a:pt x="1858" y="815"/>
                </a:lnTo>
                <a:lnTo>
                  <a:pt x="1861" y="815"/>
                </a:lnTo>
                <a:lnTo>
                  <a:pt x="1864" y="815"/>
                </a:lnTo>
                <a:lnTo>
                  <a:pt x="1866" y="815"/>
                </a:lnTo>
                <a:lnTo>
                  <a:pt x="1866" y="818"/>
                </a:lnTo>
                <a:lnTo>
                  <a:pt x="1869" y="818"/>
                </a:lnTo>
                <a:lnTo>
                  <a:pt x="1869" y="820"/>
                </a:lnTo>
                <a:lnTo>
                  <a:pt x="1871" y="820"/>
                </a:lnTo>
                <a:lnTo>
                  <a:pt x="1871" y="823"/>
                </a:lnTo>
                <a:lnTo>
                  <a:pt x="1871" y="826"/>
                </a:lnTo>
                <a:lnTo>
                  <a:pt x="1871" y="828"/>
                </a:lnTo>
                <a:lnTo>
                  <a:pt x="1871" y="831"/>
                </a:lnTo>
                <a:lnTo>
                  <a:pt x="1871" y="833"/>
                </a:lnTo>
                <a:lnTo>
                  <a:pt x="1874" y="833"/>
                </a:lnTo>
                <a:lnTo>
                  <a:pt x="1877" y="833"/>
                </a:lnTo>
                <a:lnTo>
                  <a:pt x="1877" y="831"/>
                </a:lnTo>
                <a:lnTo>
                  <a:pt x="1879" y="831"/>
                </a:lnTo>
                <a:lnTo>
                  <a:pt x="1882" y="831"/>
                </a:lnTo>
                <a:lnTo>
                  <a:pt x="1882" y="828"/>
                </a:lnTo>
                <a:lnTo>
                  <a:pt x="1884" y="828"/>
                </a:lnTo>
                <a:lnTo>
                  <a:pt x="1887" y="828"/>
                </a:lnTo>
                <a:lnTo>
                  <a:pt x="1887" y="826"/>
                </a:lnTo>
                <a:lnTo>
                  <a:pt x="1887" y="823"/>
                </a:lnTo>
                <a:lnTo>
                  <a:pt x="1887" y="820"/>
                </a:lnTo>
                <a:lnTo>
                  <a:pt x="1890" y="820"/>
                </a:lnTo>
                <a:lnTo>
                  <a:pt x="1890" y="823"/>
                </a:lnTo>
                <a:lnTo>
                  <a:pt x="1892" y="823"/>
                </a:lnTo>
                <a:lnTo>
                  <a:pt x="1895" y="823"/>
                </a:lnTo>
                <a:lnTo>
                  <a:pt x="1895" y="826"/>
                </a:lnTo>
                <a:lnTo>
                  <a:pt x="1895" y="828"/>
                </a:lnTo>
                <a:lnTo>
                  <a:pt x="1895" y="831"/>
                </a:lnTo>
                <a:lnTo>
                  <a:pt x="1895" y="828"/>
                </a:lnTo>
                <a:lnTo>
                  <a:pt x="1895" y="831"/>
                </a:lnTo>
                <a:lnTo>
                  <a:pt x="1898" y="831"/>
                </a:lnTo>
                <a:lnTo>
                  <a:pt x="1898" y="828"/>
                </a:lnTo>
                <a:lnTo>
                  <a:pt x="1900" y="828"/>
                </a:lnTo>
                <a:lnTo>
                  <a:pt x="1900" y="826"/>
                </a:lnTo>
                <a:lnTo>
                  <a:pt x="1903" y="826"/>
                </a:lnTo>
                <a:lnTo>
                  <a:pt x="1905" y="826"/>
                </a:lnTo>
                <a:lnTo>
                  <a:pt x="1905" y="823"/>
                </a:lnTo>
                <a:lnTo>
                  <a:pt x="1908" y="823"/>
                </a:lnTo>
                <a:lnTo>
                  <a:pt x="1908" y="820"/>
                </a:lnTo>
                <a:lnTo>
                  <a:pt x="1905" y="820"/>
                </a:lnTo>
                <a:lnTo>
                  <a:pt x="1905" y="818"/>
                </a:lnTo>
                <a:lnTo>
                  <a:pt x="1905" y="815"/>
                </a:lnTo>
                <a:lnTo>
                  <a:pt x="1903" y="812"/>
                </a:lnTo>
                <a:lnTo>
                  <a:pt x="1903" y="810"/>
                </a:lnTo>
                <a:lnTo>
                  <a:pt x="1903" y="807"/>
                </a:lnTo>
                <a:lnTo>
                  <a:pt x="1903" y="805"/>
                </a:lnTo>
                <a:lnTo>
                  <a:pt x="1903" y="802"/>
                </a:lnTo>
                <a:lnTo>
                  <a:pt x="1903" y="799"/>
                </a:lnTo>
                <a:lnTo>
                  <a:pt x="1900" y="799"/>
                </a:lnTo>
                <a:lnTo>
                  <a:pt x="1900" y="797"/>
                </a:lnTo>
                <a:lnTo>
                  <a:pt x="1900" y="794"/>
                </a:lnTo>
                <a:lnTo>
                  <a:pt x="1898" y="794"/>
                </a:lnTo>
                <a:lnTo>
                  <a:pt x="1900" y="794"/>
                </a:lnTo>
                <a:lnTo>
                  <a:pt x="1900" y="792"/>
                </a:lnTo>
                <a:lnTo>
                  <a:pt x="1903" y="792"/>
                </a:lnTo>
                <a:lnTo>
                  <a:pt x="1903" y="789"/>
                </a:lnTo>
                <a:lnTo>
                  <a:pt x="1905" y="789"/>
                </a:lnTo>
                <a:lnTo>
                  <a:pt x="1905" y="792"/>
                </a:lnTo>
                <a:lnTo>
                  <a:pt x="1908" y="792"/>
                </a:lnTo>
                <a:lnTo>
                  <a:pt x="1908" y="789"/>
                </a:lnTo>
                <a:lnTo>
                  <a:pt x="1911" y="789"/>
                </a:lnTo>
                <a:lnTo>
                  <a:pt x="1911" y="792"/>
                </a:lnTo>
                <a:lnTo>
                  <a:pt x="1911" y="789"/>
                </a:lnTo>
                <a:lnTo>
                  <a:pt x="1913" y="789"/>
                </a:lnTo>
                <a:lnTo>
                  <a:pt x="1916" y="789"/>
                </a:lnTo>
                <a:lnTo>
                  <a:pt x="1916" y="786"/>
                </a:lnTo>
                <a:lnTo>
                  <a:pt x="1916" y="784"/>
                </a:lnTo>
                <a:lnTo>
                  <a:pt x="1918" y="784"/>
                </a:lnTo>
                <a:lnTo>
                  <a:pt x="1918" y="781"/>
                </a:lnTo>
                <a:lnTo>
                  <a:pt x="1918" y="779"/>
                </a:lnTo>
                <a:lnTo>
                  <a:pt x="1918" y="776"/>
                </a:lnTo>
                <a:lnTo>
                  <a:pt x="1918" y="773"/>
                </a:lnTo>
                <a:lnTo>
                  <a:pt x="1918" y="771"/>
                </a:lnTo>
                <a:lnTo>
                  <a:pt x="1918" y="768"/>
                </a:lnTo>
                <a:lnTo>
                  <a:pt x="1921" y="768"/>
                </a:lnTo>
                <a:lnTo>
                  <a:pt x="1921" y="765"/>
                </a:lnTo>
                <a:lnTo>
                  <a:pt x="1921" y="763"/>
                </a:lnTo>
                <a:lnTo>
                  <a:pt x="1924" y="763"/>
                </a:lnTo>
                <a:lnTo>
                  <a:pt x="1924" y="760"/>
                </a:lnTo>
                <a:lnTo>
                  <a:pt x="1926" y="760"/>
                </a:lnTo>
                <a:lnTo>
                  <a:pt x="1926" y="758"/>
                </a:lnTo>
                <a:lnTo>
                  <a:pt x="1926" y="755"/>
                </a:lnTo>
                <a:lnTo>
                  <a:pt x="1926" y="752"/>
                </a:lnTo>
                <a:lnTo>
                  <a:pt x="1926" y="750"/>
                </a:lnTo>
                <a:lnTo>
                  <a:pt x="1926" y="747"/>
                </a:lnTo>
                <a:lnTo>
                  <a:pt x="1929" y="747"/>
                </a:lnTo>
                <a:lnTo>
                  <a:pt x="1929" y="745"/>
                </a:lnTo>
                <a:lnTo>
                  <a:pt x="1926" y="745"/>
                </a:lnTo>
                <a:lnTo>
                  <a:pt x="1926" y="742"/>
                </a:lnTo>
                <a:lnTo>
                  <a:pt x="1926" y="739"/>
                </a:lnTo>
                <a:lnTo>
                  <a:pt x="1924" y="739"/>
                </a:lnTo>
                <a:lnTo>
                  <a:pt x="1926" y="737"/>
                </a:lnTo>
                <a:lnTo>
                  <a:pt x="1924" y="737"/>
                </a:lnTo>
                <a:lnTo>
                  <a:pt x="1924" y="734"/>
                </a:lnTo>
                <a:lnTo>
                  <a:pt x="1921" y="732"/>
                </a:lnTo>
                <a:lnTo>
                  <a:pt x="1918" y="729"/>
                </a:lnTo>
                <a:lnTo>
                  <a:pt x="1918" y="726"/>
                </a:lnTo>
                <a:lnTo>
                  <a:pt x="1918" y="724"/>
                </a:lnTo>
                <a:lnTo>
                  <a:pt x="1916" y="724"/>
                </a:lnTo>
                <a:lnTo>
                  <a:pt x="1913" y="724"/>
                </a:lnTo>
                <a:lnTo>
                  <a:pt x="1911" y="724"/>
                </a:lnTo>
                <a:lnTo>
                  <a:pt x="1911" y="721"/>
                </a:lnTo>
                <a:lnTo>
                  <a:pt x="1911" y="718"/>
                </a:lnTo>
                <a:lnTo>
                  <a:pt x="1913" y="716"/>
                </a:lnTo>
                <a:lnTo>
                  <a:pt x="1916" y="716"/>
                </a:lnTo>
                <a:lnTo>
                  <a:pt x="1916" y="713"/>
                </a:lnTo>
                <a:lnTo>
                  <a:pt x="1918" y="716"/>
                </a:lnTo>
                <a:lnTo>
                  <a:pt x="1921" y="716"/>
                </a:lnTo>
                <a:lnTo>
                  <a:pt x="1921" y="713"/>
                </a:lnTo>
                <a:lnTo>
                  <a:pt x="1924" y="713"/>
                </a:lnTo>
                <a:lnTo>
                  <a:pt x="1926" y="711"/>
                </a:lnTo>
                <a:lnTo>
                  <a:pt x="1926" y="708"/>
                </a:lnTo>
                <a:lnTo>
                  <a:pt x="1926" y="705"/>
                </a:lnTo>
                <a:lnTo>
                  <a:pt x="1926" y="703"/>
                </a:lnTo>
                <a:lnTo>
                  <a:pt x="1926" y="700"/>
                </a:lnTo>
                <a:lnTo>
                  <a:pt x="1929" y="700"/>
                </a:lnTo>
                <a:lnTo>
                  <a:pt x="1929" y="698"/>
                </a:lnTo>
                <a:lnTo>
                  <a:pt x="1929" y="695"/>
                </a:lnTo>
                <a:lnTo>
                  <a:pt x="1931" y="695"/>
                </a:lnTo>
                <a:lnTo>
                  <a:pt x="1931" y="692"/>
                </a:lnTo>
                <a:lnTo>
                  <a:pt x="1931" y="690"/>
                </a:lnTo>
                <a:lnTo>
                  <a:pt x="1934" y="690"/>
                </a:lnTo>
                <a:lnTo>
                  <a:pt x="1934" y="687"/>
                </a:lnTo>
                <a:lnTo>
                  <a:pt x="1937" y="687"/>
                </a:lnTo>
                <a:lnTo>
                  <a:pt x="1937" y="684"/>
                </a:lnTo>
                <a:lnTo>
                  <a:pt x="1937" y="682"/>
                </a:lnTo>
                <a:lnTo>
                  <a:pt x="1939" y="682"/>
                </a:lnTo>
                <a:lnTo>
                  <a:pt x="1939" y="679"/>
                </a:lnTo>
                <a:lnTo>
                  <a:pt x="1942" y="679"/>
                </a:lnTo>
                <a:lnTo>
                  <a:pt x="1945" y="679"/>
                </a:lnTo>
                <a:lnTo>
                  <a:pt x="1947" y="679"/>
                </a:lnTo>
                <a:lnTo>
                  <a:pt x="1947" y="682"/>
                </a:lnTo>
                <a:lnTo>
                  <a:pt x="1950" y="682"/>
                </a:lnTo>
                <a:lnTo>
                  <a:pt x="1950" y="684"/>
                </a:lnTo>
                <a:lnTo>
                  <a:pt x="1952" y="687"/>
                </a:lnTo>
                <a:lnTo>
                  <a:pt x="1952" y="690"/>
                </a:lnTo>
                <a:lnTo>
                  <a:pt x="1952" y="692"/>
                </a:lnTo>
                <a:lnTo>
                  <a:pt x="1952" y="695"/>
                </a:lnTo>
                <a:lnTo>
                  <a:pt x="1952" y="698"/>
                </a:lnTo>
                <a:lnTo>
                  <a:pt x="1955" y="698"/>
                </a:lnTo>
                <a:lnTo>
                  <a:pt x="1955" y="700"/>
                </a:lnTo>
                <a:lnTo>
                  <a:pt x="1955" y="703"/>
                </a:lnTo>
                <a:lnTo>
                  <a:pt x="1955" y="705"/>
                </a:lnTo>
                <a:lnTo>
                  <a:pt x="1958" y="705"/>
                </a:lnTo>
                <a:lnTo>
                  <a:pt x="1958" y="708"/>
                </a:lnTo>
                <a:lnTo>
                  <a:pt x="1955" y="708"/>
                </a:lnTo>
                <a:lnTo>
                  <a:pt x="1955" y="711"/>
                </a:lnTo>
                <a:lnTo>
                  <a:pt x="1958" y="711"/>
                </a:lnTo>
                <a:lnTo>
                  <a:pt x="1958" y="713"/>
                </a:lnTo>
                <a:lnTo>
                  <a:pt x="1958" y="716"/>
                </a:lnTo>
                <a:lnTo>
                  <a:pt x="1960" y="716"/>
                </a:lnTo>
                <a:lnTo>
                  <a:pt x="1960" y="718"/>
                </a:lnTo>
                <a:lnTo>
                  <a:pt x="1960" y="721"/>
                </a:lnTo>
                <a:lnTo>
                  <a:pt x="1963" y="721"/>
                </a:lnTo>
                <a:lnTo>
                  <a:pt x="1960" y="721"/>
                </a:lnTo>
                <a:lnTo>
                  <a:pt x="1963" y="721"/>
                </a:lnTo>
                <a:lnTo>
                  <a:pt x="1963" y="724"/>
                </a:lnTo>
                <a:lnTo>
                  <a:pt x="1963" y="726"/>
                </a:lnTo>
                <a:lnTo>
                  <a:pt x="1963" y="729"/>
                </a:lnTo>
                <a:lnTo>
                  <a:pt x="1965" y="729"/>
                </a:lnTo>
                <a:lnTo>
                  <a:pt x="1965" y="732"/>
                </a:lnTo>
                <a:lnTo>
                  <a:pt x="1965" y="734"/>
                </a:lnTo>
                <a:lnTo>
                  <a:pt x="1965" y="737"/>
                </a:lnTo>
                <a:lnTo>
                  <a:pt x="1965" y="739"/>
                </a:lnTo>
                <a:lnTo>
                  <a:pt x="1968" y="739"/>
                </a:lnTo>
                <a:lnTo>
                  <a:pt x="1968" y="742"/>
                </a:lnTo>
                <a:lnTo>
                  <a:pt x="1965" y="745"/>
                </a:lnTo>
                <a:lnTo>
                  <a:pt x="1965" y="742"/>
                </a:lnTo>
                <a:lnTo>
                  <a:pt x="1965" y="745"/>
                </a:lnTo>
                <a:lnTo>
                  <a:pt x="1965" y="747"/>
                </a:lnTo>
                <a:lnTo>
                  <a:pt x="1963" y="747"/>
                </a:lnTo>
                <a:lnTo>
                  <a:pt x="1963" y="750"/>
                </a:lnTo>
                <a:lnTo>
                  <a:pt x="1963" y="752"/>
                </a:lnTo>
                <a:lnTo>
                  <a:pt x="1963" y="755"/>
                </a:lnTo>
                <a:lnTo>
                  <a:pt x="1963" y="758"/>
                </a:lnTo>
                <a:lnTo>
                  <a:pt x="1963" y="760"/>
                </a:lnTo>
                <a:lnTo>
                  <a:pt x="1965" y="760"/>
                </a:lnTo>
                <a:lnTo>
                  <a:pt x="1965" y="763"/>
                </a:lnTo>
                <a:lnTo>
                  <a:pt x="1965" y="765"/>
                </a:lnTo>
                <a:lnTo>
                  <a:pt x="1968" y="765"/>
                </a:lnTo>
                <a:lnTo>
                  <a:pt x="1968" y="768"/>
                </a:lnTo>
                <a:lnTo>
                  <a:pt x="1968" y="771"/>
                </a:lnTo>
                <a:lnTo>
                  <a:pt x="1968" y="773"/>
                </a:lnTo>
                <a:lnTo>
                  <a:pt x="1971" y="773"/>
                </a:lnTo>
                <a:lnTo>
                  <a:pt x="1973" y="773"/>
                </a:lnTo>
                <a:lnTo>
                  <a:pt x="1973" y="776"/>
                </a:lnTo>
                <a:lnTo>
                  <a:pt x="1976" y="776"/>
                </a:lnTo>
                <a:lnTo>
                  <a:pt x="1976" y="779"/>
                </a:lnTo>
                <a:lnTo>
                  <a:pt x="1976" y="781"/>
                </a:lnTo>
                <a:lnTo>
                  <a:pt x="1976" y="784"/>
                </a:lnTo>
                <a:lnTo>
                  <a:pt x="1978" y="784"/>
                </a:lnTo>
                <a:lnTo>
                  <a:pt x="1978" y="786"/>
                </a:lnTo>
                <a:lnTo>
                  <a:pt x="1978" y="789"/>
                </a:lnTo>
                <a:lnTo>
                  <a:pt x="1978" y="792"/>
                </a:lnTo>
                <a:lnTo>
                  <a:pt x="1981" y="794"/>
                </a:lnTo>
                <a:lnTo>
                  <a:pt x="1978" y="794"/>
                </a:lnTo>
                <a:lnTo>
                  <a:pt x="1981" y="797"/>
                </a:lnTo>
                <a:lnTo>
                  <a:pt x="1981" y="799"/>
                </a:lnTo>
                <a:lnTo>
                  <a:pt x="1981" y="802"/>
                </a:lnTo>
                <a:lnTo>
                  <a:pt x="1984" y="805"/>
                </a:lnTo>
                <a:lnTo>
                  <a:pt x="1984" y="807"/>
                </a:lnTo>
                <a:lnTo>
                  <a:pt x="1986" y="807"/>
                </a:lnTo>
                <a:lnTo>
                  <a:pt x="1989" y="807"/>
                </a:lnTo>
                <a:lnTo>
                  <a:pt x="1989" y="810"/>
                </a:lnTo>
                <a:lnTo>
                  <a:pt x="1989" y="812"/>
                </a:lnTo>
                <a:lnTo>
                  <a:pt x="1989" y="815"/>
                </a:lnTo>
                <a:lnTo>
                  <a:pt x="1992" y="815"/>
                </a:lnTo>
                <a:lnTo>
                  <a:pt x="1992" y="818"/>
                </a:lnTo>
                <a:lnTo>
                  <a:pt x="1992" y="820"/>
                </a:lnTo>
                <a:lnTo>
                  <a:pt x="1992" y="823"/>
                </a:lnTo>
                <a:lnTo>
                  <a:pt x="1992" y="826"/>
                </a:lnTo>
                <a:lnTo>
                  <a:pt x="1989" y="826"/>
                </a:lnTo>
                <a:lnTo>
                  <a:pt x="1989" y="828"/>
                </a:lnTo>
                <a:lnTo>
                  <a:pt x="1986" y="828"/>
                </a:lnTo>
                <a:lnTo>
                  <a:pt x="1986" y="831"/>
                </a:lnTo>
                <a:lnTo>
                  <a:pt x="1986" y="833"/>
                </a:lnTo>
                <a:lnTo>
                  <a:pt x="1986" y="836"/>
                </a:lnTo>
                <a:lnTo>
                  <a:pt x="1984" y="836"/>
                </a:lnTo>
                <a:lnTo>
                  <a:pt x="1984" y="839"/>
                </a:lnTo>
                <a:lnTo>
                  <a:pt x="1984" y="836"/>
                </a:lnTo>
                <a:lnTo>
                  <a:pt x="1981" y="836"/>
                </a:lnTo>
                <a:lnTo>
                  <a:pt x="1978" y="836"/>
                </a:lnTo>
                <a:lnTo>
                  <a:pt x="1978" y="839"/>
                </a:lnTo>
                <a:lnTo>
                  <a:pt x="1976" y="839"/>
                </a:lnTo>
                <a:lnTo>
                  <a:pt x="1976" y="841"/>
                </a:lnTo>
                <a:lnTo>
                  <a:pt x="1973" y="841"/>
                </a:lnTo>
                <a:lnTo>
                  <a:pt x="1973" y="844"/>
                </a:lnTo>
                <a:lnTo>
                  <a:pt x="1971" y="844"/>
                </a:lnTo>
                <a:lnTo>
                  <a:pt x="1971" y="846"/>
                </a:lnTo>
                <a:lnTo>
                  <a:pt x="1968" y="846"/>
                </a:lnTo>
                <a:lnTo>
                  <a:pt x="1965" y="846"/>
                </a:lnTo>
                <a:lnTo>
                  <a:pt x="1963" y="846"/>
                </a:lnTo>
                <a:lnTo>
                  <a:pt x="1963" y="844"/>
                </a:lnTo>
                <a:lnTo>
                  <a:pt x="1960" y="844"/>
                </a:lnTo>
                <a:lnTo>
                  <a:pt x="1960" y="841"/>
                </a:lnTo>
                <a:lnTo>
                  <a:pt x="1958" y="841"/>
                </a:lnTo>
                <a:lnTo>
                  <a:pt x="1958" y="839"/>
                </a:lnTo>
                <a:lnTo>
                  <a:pt x="1950" y="839"/>
                </a:lnTo>
                <a:lnTo>
                  <a:pt x="1950" y="841"/>
                </a:lnTo>
                <a:lnTo>
                  <a:pt x="1947" y="839"/>
                </a:lnTo>
                <a:lnTo>
                  <a:pt x="1945" y="839"/>
                </a:lnTo>
                <a:lnTo>
                  <a:pt x="1945" y="836"/>
                </a:lnTo>
                <a:lnTo>
                  <a:pt x="1945" y="831"/>
                </a:lnTo>
                <a:lnTo>
                  <a:pt x="1942" y="831"/>
                </a:lnTo>
                <a:lnTo>
                  <a:pt x="1942" y="828"/>
                </a:lnTo>
                <a:lnTo>
                  <a:pt x="1939" y="828"/>
                </a:lnTo>
                <a:lnTo>
                  <a:pt x="1937" y="828"/>
                </a:lnTo>
                <a:lnTo>
                  <a:pt x="1934" y="828"/>
                </a:lnTo>
                <a:lnTo>
                  <a:pt x="1934" y="826"/>
                </a:lnTo>
                <a:lnTo>
                  <a:pt x="1931" y="826"/>
                </a:lnTo>
                <a:lnTo>
                  <a:pt x="1931" y="823"/>
                </a:lnTo>
                <a:lnTo>
                  <a:pt x="1929" y="823"/>
                </a:lnTo>
                <a:lnTo>
                  <a:pt x="1926" y="823"/>
                </a:lnTo>
                <a:lnTo>
                  <a:pt x="1924" y="823"/>
                </a:lnTo>
                <a:lnTo>
                  <a:pt x="1924" y="820"/>
                </a:lnTo>
                <a:lnTo>
                  <a:pt x="1921" y="820"/>
                </a:lnTo>
                <a:lnTo>
                  <a:pt x="1918" y="820"/>
                </a:lnTo>
                <a:lnTo>
                  <a:pt x="1918" y="823"/>
                </a:lnTo>
                <a:lnTo>
                  <a:pt x="1916" y="823"/>
                </a:lnTo>
                <a:lnTo>
                  <a:pt x="1913" y="823"/>
                </a:lnTo>
                <a:lnTo>
                  <a:pt x="1913" y="826"/>
                </a:lnTo>
                <a:lnTo>
                  <a:pt x="1911" y="828"/>
                </a:lnTo>
                <a:lnTo>
                  <a:pt x="1913" y="828"/>
                </a:lnTo>
                <a:lnTo>
                  <a:pt x="1913" y="831"/>
                </a:lnTo>
                <a:lnTo>
                  <a:pt x="1913" y="833"/>
                </a:lnTo>
                <a:lnTo>
                  <a:pt x="1913" y="836"/>
                </a:lnTo>
                <a:lnTo>
                  <a:pt x="1916" y="839"/>
                </a:lnTo>
                <a:lnTo>
                  <a:pt x="1916" y="841"/>
                </a:lnTo>
                <a:lnTo>
                  <a:pt x="1916" y="844"/>
                </a:lnTo>
                <a:lnTo>
                  <a:pt x="1918" y="846"/>
                </a:lnTo>
                <a:lnTo>
                  <a:pt x="1918" y="849"/>
                </a:lnTo>
                <a:lnTo>
                  <a:pt x="1918" y="852"/>
                </a:lnTo>
                <a:lnTo>
                  <a:pt x="1921" y="854"/>
                </a:lnTo>
                <a:lnTo>
                  <a:pt x="1921" y="857"/>
                </a:lnTo>
                <a:lnTo>
                  <a:pt x="1918" y="857"/>
                </a:lnTo>
                <a:lnTo>
                  <a:pt x="1918" y="859"/>
                </a:lnTo>
                <a:lnTo>
                  <a:pt x="1918" y="862"/>
                </a:lnTo>
                <a:lnTo>
                  <a:pt x="1918" y="865"/>
                </a:lnTo>
                <a:lnTo>
                  <a:pt x="1918" y="867"/>
                </a:lnTo>
                <a:lnTo>
                  <a:pt x="1918" y="870"/>
                </a:lnTo>
                <a:lnTo>
                  <a:pt x="1916" y="870"/>
                </a:lnTo>
                <a:lnTo>
                  <a:pt x="1916" y="873"/>
                </a:lnTo>
                <a:lnTo>
                  <a:pt x="1916" y="875"/>
                </a:lnTo>
                <a:lnTo>
                  <a:pt x="1916" y="878"/>
                </a:lnTo>
                <a:lnTo>
                  <a:pt x="1913" y="878"/>
                </a:lnTo>
                <a:lnTo>
                  <a:pt x="1913" y="880"/>
                </a:lnTo>
                <a:lnTo>
                  <a:pt x="1916" y="880"/>
                </a:lnTo>
                <a:lnTo>
                  <a:pt x="1916" y="883"/>
                </a:lnTo>
                <a:lnTo>
                  <a:pt x="1913" y="883"/>
                </a:lnTo>
                <a:lnTo>
                  <a:pt x="1913" y="886"/>
                </a:lnTo>
                <a:lnTo>
                  <a:pt x="1913" y="888"/>
                </a:lnTo>
                <a:lnTo>
                  <a:pt x="1911" y="888"/>
                </a:lnTo>
                <a:lnTo>
                  <a:pt x="1913" y="888"/>
                </a:lnTo>
                <a:lnTo>
                  <a:pt x="1913" y="891"/>
                </a:lnTo>
                <a:lnTo>
                  <a:pt x="1911" y="891"/>
                </a:lnTo>
                <a:lnTo>
                  <a:pt x="1911" y="893"/>
                </a:lnTo>
                <a:lnTo>
                  <a:pt x="1908" y="893"/>
                </a:lnTo>
                <a:lnTo>
                  <a:pt x="1908" y="896"/>
                </a:lnTo>
                <a:lnTo>
                  <a:pt x="1905" y="896"/>
                </a:lnTo>
                <a:lnTo>
                  <a:pt x="1905" y="899"/>
                </a:lnTo>
                <a:lnTo>
                  <a:pt x="1905" y="901"/>
                </a:lnTo>
                <a:lnTo>
                  <a:pt x="1905" y="904"/>
                </a:lnTo>
                <a:lnTo>
                  <a:pt x="1905" y="907"/>
                </a:lnTo>
                <a:lnTo>
                  <a:pt x="1905" y="909"/>
                </a:lnTo>
                <a:lnTo>
                  <a:pt x="1908" y="909"/>
                </a:lnTo>
                <a:lnTo>
                  <a:pt x="1908" y="912"/>
                </a:lnTo>
                <a:lnTo>
                  <a:pt x="1911" y="912"/>
                </a:lnTo>
                <a:lnTo>
                  <a:pt x="1911" y="914"/>
                </a:lnTo>
                <a:lnTo>
                  <a:pt x="1911" y="917"/>
                </a:lnTo>
                <a:lnTo>
                  <a:pt x="1913" y="917"/>
                </a:lnTo>
                <a:lnTo>
                  <a:pt x="1913" y="920"/>
                </a:lnTo>
                <a:lnTo>
                  <a:pt x="1916" y="920"/>
                </a:lnTo>
                <a:lnTo>
                  <a:pt x="1916" y="922"/>
                </a:lnTo>
                <a:lnTo>
                  <a:pt x="1916" y="925"/>
                </a:lnTo>
                <a:lnTo>
                  <a:pt x="1918" y="925"/>
                </a:lnTo>
                <a:lnTo>
                  <a:pt x="1918" y="927"/>
                </a:lnTo>
                <a:lnTo>
                  <a:pt x="1918" y="930"/>
                </a:lnTo>
                <a:lnTo>
                  <a:pt x="1918" y="933"/>
                </a:lnTo>
                <a:lnTo>
                  <a:pt x="1918" y="930"/>
                </a:lnTo>
                <a:lnTo>
                  <a:pt x="1918" y="933"/>
                </a:lnTo>
                <a:lnTo>
                  <a:pt x="1918" y="935"/>
                </a:lnTo>
                <a:lnTo>
                  <a:pt x="1921" y="935"/>
                </a:lnTo>
                <a:lnTo>
                  <a:pt x="1921" y="938"/>
                </a:lnTo>
                <a:lnTo>
                  <a:pt x="1921" y="940"/>
                </a:lnTo>
                <a:lnTo>
                  <a:pt x="1921" y="943"/>
                </a:lnTo>
                <a:lnTo>
                  <a:pt x="1918" y="943"/>
                </a:lnTo>
                <a:lnTo>
                  <a:pt x="1918" y="946"/>
                </a:lnTo>
                <a:lnTo>
                  <a:pt x="1918" y="948"/>
                </a:lnTo>
                <a:lnTo>
                  <a:pt x="1916" y="948"/>
                </a:lnTo>
                <a:lnTo>
                  <a:pt x="1916" y="951"/>
                </a:lnTo>
                <a:lnTo>
                  <a:pt x="1913" y="954"/>
                </a:lnTo>
                <a:lnTo>
                  <a:pt x="1913" y="956"/>
                </a:lnTo>
                <a:lnTo>
                  <a:pt x="1916" y="956"/>
                </a:lnTo>
                <a:lnTo>
                  <a:pt x="1916" y="959"/>
                </a:lnTo>
                <a:lnTo>
                  <a:pt x="1918" y="959"/>
                </a:lnTo>
                <a:lnTo>
                  <a:pt x="1918" y="961"/>
                </a:lnTo>
                <a:lnTo>
                  <a:pt x="1921" y="961"/>
                </a:lnTo>
                <a:lnTo>
                  <a:pt x="1924" y="961"/>
                </a:lnTo>
                <a:lnTo>
                  <a:pt x="1926" y="964"/>
                </a:lnTo>
                <a:lnTo>
                  <a:pt x="1929" y="967"/>
                </a:lnTo>
                <a:lnTo>
                  <a:pt x="1931" y="967"/>
                </a:lnTo>
                <a:lnTo>
                  <a:pt x="1934" y="967"/>
                </a:lnTo>
                <a:lnTo>
                  <a:pt x="1934" y="969"/>
                </a:lnTo>
                <a:lnTo>
                  <a:pt x="1937" y="969"/>
                </a:lnTo>
                <a:lnTo>
                  <a:pt x="1939" y="969"/>
                </a:lnTo>
                <a:lnTo>
                  <a:pt x="1942" y="969"/>
                </a:lnTo>
                <a:lnTo>
                  <a:pt x="1942" y="972"/>
                </a:lnTo>
                <a:lnTo>
                  <a:pt x="1939" y="972"/>
                </a:lnTo>
                <a:lnTo>
                  <a:pt x="1942" y="972"/>
                </a:lnTo>
                <a:lnTo>
                  <a:pt x="1942" y="974"/>
                </a:lnTo>
                <a:lnTo>
                  <a:pt x="1942" y="977"/>
                </a:lnTo>
                <a:lnTo>
                  <a:pt x="1942" y="980"/>
                </a:lnTo>
                <a:lnTo>
                  <a:pt x="1945" y="980"/>
                </a:lnTo>
                <a:lnTo>
                  <a:pt x="1945" y="982"/>
                </a:lnTo>
                <a:lnTo>
                  <a:pt x="1945" y="985"/>
                </a:lnTo>
                <a:lnTo>
                  <a:pt x="1945" y="987"/>
                </a:lnTo>
                <a:lnTo>
                  <a:pt x="1945" y="990"/>
                </a:lnTo>
                <a:lnTo>
                  <a:pt x="1942" y="990"/>
                </a:lnTo>
                <a:lnTo>
                  <a:pt x="1945" y="993"/>
                </a:lnTo>
                <a:lnTo>
                  <a:pt x="1942" y="993"/>
                </a:lnTo>
                <a:lnTo>
                  <a:pt x="1942" y="995"/>
                </a:lnTo>
                <a:lnTo>
                  <a:pt x="1942" y="998"/>
                </a:lnTo>
                <a:lnTo>
                  <a:pt x="1939" y="998"/>
                </a:lnTo>
                <a:lnTo>
                  <a:pt x="1939" y="1001"/>
                </a:lnTo>
                <a:lnTo>
                  <a:pt x="1939" y="1003"/>
                </a:lnTo>
                <a:lnTo>
                  <a:pt x="1939" y="1006"/>
                </a:lnTo>
                <a:lnTo>
                  <a:pt x="1937" y="1006"/>
                </a:lnTo>
                <a:lnTo>
                  <a:pt x="1939" y="1006"/>
                </a:lnTo>
                <a:lnTo>
                  <a:pt x="1937" y="1006"/>
                </a:lnTo>
                <a:lnTo>
                  <a:pt x="1937" y="1008"/>
                </a:lnTo>
                <a:lnTo>
                  <a:pt x="1937" y="1011"/>
                </a:lnTo>
                <a:lnTo>
                  <a:pt x="1937" y="1014"/>
                </a:lnTo>
                <a:lnTo>
                  <a:pt x="1934" y="1014"/>
                </a:lnTo>
                <a:lnTo>
                  <a:pt x="1934" y="1016"/>
                </a:lnTo>
                <a:lnTo>
                  <a:pt x="1931" y="1019"/>
                </a:lnTo>
                <a:lnTo>
                  <a:pt x="1929" y="1019"/>
                </a:lnTo>
                <a:lnTo>
                  <a:pt x="1926" y="1019"/>
                </a:lnTo>
                <a:lnTo>
                  <a:pt x="1926" y="1021"/>
                </a:lnTo>
                <a:lnTo>
                  <a:pt x="1924" y="1021"/>
                </a:lnTo>
                <a:lnTo>
                  <a:pt x="1924" y="1024"/>
                </a:lnTo>
                <a:lnTo>
                  <a:pt x="1924" y="1027"/>
                </a:lnTo>
                <a:lnTo>
                  <a:pt x="1924" y="1029"/>
                </a:lnTo>
                <a:lnTo>
                  <a:pt x="1921" y="1029"/>
                </a:lnTo>
                <a:lnTo>
                  <a:pt x="1918" y="1029"/>
                </a:lnTo>
                <a:lnTo>
                  <a:pt x="1916" y="1029"/>
                </a:lnTo>
                <a:lnTo>
                  <a:pt x="1916" y="1032"/>
                </a:lnTo>
                <a:lnTo>
                  <a:pt x="1913" y="1032"/>
                </a:lnTo>
                <a:lnTo>
                  <a:pt x="1913" y="1029"/>
                </a:lnTo>
                <a:lnTo>
                  <a:pt x="1911" y="1029"/>
                </a:lnTo>
                <a:lnTo>
                  <a:pt x="1908" y="1029"/>
                </a:lnTo>
                <a:lnTo>
                  <a:pt x="1905" y="1027"/>
                </a:lnTo>
                <a:lnTo>
                  <a:pt x="1905" y="1024"/>
                </a:lnTo>
                <a:lnTo>
                  <a:pt x="1903" y="1024"/>
                </a:lnTo>
                <a:lnTo>
                  <a:pt x="1900" y="1024"/>
                </a:lnTo>
                <a:lnTo>
                  <a:pt x="1898" y="1024"/>
                </a:lnTo>
                <a:lnTo>
                  <a:pt x="1895" y="1024"/>
                </a:lnTo>
                <a:lnTo>
                  <a:pt x="1892" y="1024"/>
                </a:lnTo>
                <a:lnTo>
                  <a:pt x="1892" y="1027"/>
                </a:lnTo>
                <a:lnTo>
                  <a:pt x="1890" y="1027"/>
                </a:lnTo>
                <a:lnTo>
                  <a:pt x="1890" y="1024"/>
                </a:lnTo>
                <a:lnTo>
                  <a:pt x="1887" y="1024"/>
                </a:lnTo>
                <a:lnTo>
                  <a:pt x="1890" y="1024"/>
                </a:lnTo>
                <a:lnTo>
                  <a:pt x="1890" y="1021"/>
                </a:lnTo>
                <a:lnTo>
                  <a:pt x="1887" y="1021"/>
                </a:lnTo>
                <a:lnTo>
                  <a:pt x="1884" y="1021"/>
                </a:lnTo>
                <a:lnTo>
                  <a:pt x="1882" y="1021"/>
                </a:lnTo>
                <a:lnTo>
                  <a:pt x="1882" y="1024"/>
                </a:lnTo>
                <a:lnTo>
                  <a:pt x="1879" y="1024"/>
                </a:lnTo>
                <a:lnTo>
                  <a:pt x="1879" y="1027"/>
                </a:lnTo>
                <a:lnTo>
                  <a:pt x="1879" y="1029"/>
                </a:lnTo>
                <a:lnTo>
                  <a:pt x="1879" y="1032"/>
                </a:lnTo>
                <a:lnTo>
                  <a:pt x="1877" y="1032"/>
                </a:lnTo>
                <a:lnTo>
                  <a:pt x="1874" y="1032"/>
                </a:lnTo>
                <a:lnTo>
                  <a:pt x="1874" y="1034"/>
                </a:lnTo>
                <a:lnTo>
                  <a:pt x="1871" y="1032"/>
                </a:lnTo>
                <a:lnTo>
                  <a:pt x="1871" y="1034"/>
                </a:lnTo>
                <a:lnTo>
                  <a:pt x="1869" y="1034"/>
                </a:lnTo>
                <a:lnTo>
                  <a:pt x="1871" y="1034"/>
                </a:lnTo>
                <a:lnTo>
                  <a:pt x="1871" y="1037"/>
                </a:lnTo>
                <a:lnTo>
                  <a:pt x="1869" y="1037"/>
                </a:lnTo>
                <a:lnTo>
                  <a:pt x="1869" y="1040"/>
                </a:lnTo>
                <a:lnTo>
                  <a:pt x="1871" y="1040"/>
                </a:lnTo>
                <a:lnTo>
                  <a:pt x="1871" y="1037"/>
                </a:lnTo>
                <a:lnTo>
                  <a:pt x="1874" y="1037"/>
                </a:lnTo>
                <a:lnTo>
                  <a:pt x="1874" y="1040"/>
                </a:lnTo>
                <a:lnTo>
                  <a:pt x="1871" y="1040"/>
                </a:lnTo>
                <a:lnTo>
                  <a:pt x="1871" y="1042"/>
                </a:lnTo>
                <a:lnTo>
                  <a:pt x="1874" y="1042"/>
                </a:lnTo>
                <a:lnTo>
                  <a:pt x="1874" y="1045"/>
                </a:lnTo>
                <a:lnTo>
                  <a:pt x="1871" y="1045"/>
                </a:lnTo>
                <a:lnTo>
                  <a:pt x="1871" y="1048"/>
                </a:lnTo>
                <a:lnTo>
                  <a:pt x="1874" y="1048"/>
                </a:lnTo>
                <a:lnTo>
                  <a:pt x="1874" y="1045"/>
                </a:lnTo>
                <a:lnTo>
                  <a:pt x="1877" y="1045"/>
                </a:lnTo>
                <a:lnTo>
                  <a:pt x="1877" y="1042"/>
                </a:lnTo>
                <a:lnTo>
                  <a:pt x="1877" y="1040"/>
                </a:lnTo>
                <a:lnTo>
                  <a:pt x="1879" y="1040"/>
                </a:lnTo>
                <a:lnTo>
                  <a:pt x="1879" y="1042"/>
                </a:lnTo>
                <a:lnTo>
                  <a:pt x="1882" y="1042"/>
                </a:lnTo>
                <a:lnTo>
                  <a:pt x="1882" y="1045"/>
                </a:lnTo>
                <a:lnTo>
                  <a:pt x="1879" y="1045"/>
                </a:lnTo>
                <a:lnTo>
                  <a:pt x="1879" y="1048"/>
                </a:lnTo>
                <a:lnTo>
                  <a:pt x="1882" y="1048"/>
                </a:lnTo>
                <a:lnTo>
                  <a:pt x="1882" y="1050"/>
                </a:lnTo>
                <a:lnTo>
                  <a:pt x="1882" y="1053"/>
                </a:lnTo>
                <a:lnTo>
                  <a:pt x="1884" y="1053"/>
                </a:lnTo>
                <a:lnTo>
                  <a:pt x="1884" y="1055"/>
                </a:lnTo>
                <a:lnTo>
                  <a:pt x="1884" y="1058"/>
                </a:lnTo>
                <a:lnTo>
                  <a:pt x="1887" y="1058"/>
                </a:lnTo>
                <a:lnTo>
                  <a:pt x="1890" y="1058"/>
                </a:lnTo>
                <a:lnTo>
                  <a:pt x="1890" y="1061"/>
                </a:lnTo>
                <a:lnTo>
                  <a:pt x="1892" y="1061"/>
                </a:lnTo>
                <a:lnTo>
                  <a:pt x="1895" y="1061"/>
                </a:lnTo>
                <a:lnTo>
                  <a:pt x="1895" y="1063"/>
                </a:lnTo>
                <a:lnTo>
                  <a:pt x="1898" y="1066"/>
                </a:lnTo>
                <a:lnTo>
                  <a:pt x="1900" y="1068"/>
                </a:lnTo>
                <a:lnTo>
                  <a:pt x="1900" y="1071"/>
                </a:lnTo>
                <a:lnTo>
                  <a:pt x="1903" y="1071"/>
                </a:lnTo>
                <a:lnTo>
                  <a:pt x="1903" y="1074"/>
                </a:lnTo>
                <a:lnTo>
                  <a:pt x="1905" y="1076"/>
                </a:lnTo>
                <a:lnTo>
                  <a:pt x="1905" y="1074"/>
                </a:lnTo>
                <a:lnTo>
                  <a:pt x="1908" y="1076"/>
                </a:lnTo>
                <a:lnTo>
                  <a:pt x="1905" y="1074"/>
                </a:lnTo>
                <a:lnTo>
                  <a:pt x="1905" y="1076"/>
                </a:lnTo>
                <a:lnTo>
                  <a:pt x="1905" y="1079"/>
                </a:lnTo>
                <a:lnTo>
                  <a:pt x="1905" y="1082"/>
                </a:lnTo>
                <a:lnTo>
                  <a:pt x="1908" y="1082"/>
                </a:lnTo>
                <a:lnTo>
                  <a:pt x="1908" y="1084"/>
                </a:lnTo>
                <a:lnTo>
                  <a:pt x="1908" y="1087"/>
                </a:lnTo>
                <a:lnTo>
                  <a:pt x="1908" y="1089"/>
                </a:lnTo>
                <a:lnTo>
                  <a:pt x="1908" y="1092"/>
                </a:lnTo>
                <a:lnTo>
                  <a:pt x="1911" y="1092"/>
                </a:lnTo>
                <a:lnTo>
                  <a:pt x="1908" y="1092"/>
                </a:lnTo>
                <a:lnTo>
                  <a:pt x="1908" y="1095"/>
                </a:lnTo>
                <a:lnTo>
                  <a:pt x="1908" y="1097"/>
                </a:lnTo>
                <a:lnTo>
                  <a:pt x="1908" y="1095"/>
                </a:lnTo>
                <a:lnTo>
                  <a:pt x="1905" y="1095"/>
                </a:lnTo>
                <a:lnTo>
                  <a:pt x="1905" y="1097"/>
                </a:lnTo>
                <a:lnTo>
                  <a:pt x="1905" y="1100"/>
                </a:lnTo>
                <a:lnTo>
                  <a:pt x="1905" y="1102"/>
                </a:lnTo>
                <a:lnTo>
                  <a:pt x="1905" y="1105"/>
                </a:lnTo>
                <a:lnTo>
                  <a:pt x="1905" y="1108"/>
                </a:lnTo>
                <a:lnTo>
                  <a:pt x="1905" y="1110"/>
                </a:lnTo>
                <a:lnTo>
                  <a:pt x="1903" y="1110"/>
                </a:lnTo>
                <a:lnTo>
                  <a:pt x="1903" y="1113"/>
                </a:lnTo>
                <a:lnTo>
                  <a:pt x="1903" y="1115"/>
                </a:lnTo>
                <a:lnTo>
                  <a:pt x="1900" y="1118"/>
                </a:lnTo>
                <a:lnTo>
                  <a:pt x="1898" y="1121"/>
                </a:lnTo>
                <a:lnTo>
                  <a:pt x="1895" y="1123"/>
                </a:lnTo>
                <a:lnTo>
                  <a:pt x="1895" y="1126"/>
                </a:lnTo>
                <a:lnTo>
                  <a:pt x="1895" y="1129"/>
                </a:lnTo>
                <a:lnTo>
                  <a:pt x="1892" y="1129"/>
                </a:lnTo>
                <a:lnTo>
                  <a:pt x="1892" y="1131"/>
                </a:lnTo>
                <a:lnTo>
                  <a:pt x="1890" y="1134"/>
                </a:lnTo>
                <a:lnTo>
                  <a:pt x="1887" y="1134"/>
                </a:lnTo>
                <a:lnTo>
                  <a:pt x="1884" y="1134"/>
                </a:lnTo>
                <a:lnTo>
                  <a:pt x="1882" y="1134"/>
                </a:lnTo>
                <a:lnTo>
                  <a:pt x="1879" y="1134"/>
                </a:lnTo>
                <a:lnTo>
                  <a:pt x="1877" y="1131"/>
                </a:lnTo>
                <a:lnTo>
                  <a:pt x="1874" y="1131"/>
                </a:lnTo>
                <a:lnTo>
                  <a:pt x="1874" y="1129"/>
                </a:lnTo>
                <a:lnTo>
                  <a:pt x="1874" y="1131"/>
                </a:lnTo>
                <a:lnTo>
                  <a:pt x="1871" y="1131"/>
                </a:lnTo>
                <a:lnTo>
                  <a:pt x="1874" y="1131"/>
                </a:lnTo>
                <a:lnTo>
                  <a:pt x="1874" y="1134"/>
                </a:lnTo>
                <a:lnTo>
                  <a:pt x="1871" y="1134"/>
                </a:lnTo>
                <a:lnTo>
                  <a:pt x="1874" y="1134"/>
                </a:lnTo>
                <a:lnTo>
                  <a:pt x="1874" y="1136"/>
                </a:lnTo>
                <a:lnTo>
                  <a:pt x="1871" y="1136"/>
                </a:lnTo>
                <a:lnTo>
                  <a:pt x="1871" y="1139"/>
                </a:lnTo>
                <a:lnTo>
                  <a:pt x="1874" y="1139"/>
                </a:lnTo>
                <a:lnTo>
                  <a:pt x="1877" y="1139"/>
                </a:lnTo>
                <a:lnTo>
                  <a:pt x="1877" y="1142"/>
                </a:lnTo>
                <a:lnTo>
                  <a:pt x="1879" y="1142"/>
                </a:lnTo>
                <a:lnTo>
                  <a:pt x="1882" y="1142"/>
                </a:lnTo>
                <a:lnTo>
                  <a:pt x="1882" y="1144"/>
                </a:lnTo>
                <a:lnTo>
                  <a:pt x="1884" y="1144"/>
                </a:lnTo>
                <a:lnTo>
                  <a:pt x="1887" y="1144"/>
                </a:lnTo>
                <a:lnTo>
                  <a:pt x="1890" y="1144"/>
                </a:lnTo>
                <a:lnTo>
                  <a:pt x="1892" y="1144"/>
                </a:lnTo>
                <a:lnTo>
                  <a:pt x="1892" y="1147"/>
                </a:lnTo>
                <a:lnTo>
                  <a:pt x="1892" y="1144"/>
                </a:lnTo>
                <a:lnTo>
                  <a:pt x="1895" y="1144"/>
                </a:lnTo>
                <a:lnTo>
                  <a:pt x="1898" y="1144"/>
                </a:lnTo>
                <a:lnTo>
                  <a:pt x="1900" y="1144"/>
                </a:lnTo>
                <a:lnTo>
                  <a:pt x="1900" y="1142"/>
                </a:lnTo>
                <a:lnTo>
                  <a:pt x="1903" y="1142"/>
                </a:lnTo>
                <a:lnTo>
                  <a:pt x="1903" y="1136"/>
                </a:lnTo>
                <a:lnTo>
                  <a:pt x="1903" y="1142"/>
                </a:lnTo>
                <a:lnTo>
                  <a:pt x="1905" y="1142"/>
                </a:lnTo>
                <a:lnTo>
                  <a:pt x="1905" y="1139"/>
                </a:lnTo>
                <a:lnTo>
                  <a:pt x="1908" y="1139"/>
                </a:lnTo>
                <a:lnTo>
                  <a:pt x="1911" y="1139"/>
                </a:lnTo>
                <a:lnTo>
                  <a:pt x="1913" y="1139"/>
                </a:lnTo>
                <a:lnTo>
                  <a:pt x="1916" y="1139"/>
                </a:lnTo>
                <a:lnTo>
                  <a:pt x="1918" y="1139"/>
                </a:lnTo>
                <a:lnTo>
                  <a:pt x="1918" y="1142"/>
                </a:lnTo>
                <a:lnTo>
                  <a:pt x="1921" y="1144"/>
                </a:lnTo>
                <a:lnTo>
                  <a:pt x="1921" y="1142"/>
                </a:lnTo>
                <a:lnTo>
                  <a:pt x="1924" y="1142"/>
                </a:lnTo>
                <a:lnTo>
                  <a:pt x="1926" y="1144"/>
                </a:lnTo>
                <a:lnTo>
                  <a:pt x="1929" y="1144"/>
                </a:lnTo>
                <a:lnTo>
                  <a:pt x="1929" y="1147"/>
                </a:lnTo>
                <a:lnTo>
                  <a:pt x="1931" y="1147"/>
                </a:lnTo>
                <a:lnTo>
                  <a:pt x="1931" y="1144"/>
                </a:lnTo>
                <a:lnTo>
                  <a:pt x="1931" y="1142"/>
                </a:lnTo>
                <a:lnTo>
                  <a:pt x="1934" y="1142"/>
                </a:lnTo>
                <a:lnTo>
                  <a:pt x="1937" y="1142"/>
                </a:lnTo>
                <a:lnTo>
                  <a:pt x="1939" y="1142"/>
                </a:lnTo>
                <a:lnTo>
                  <a:pt x="1939" y="1139"/>
                </a:lnTo>
                <a:lnTo>
                  <a:pt x="1942" y="1139"/>
                </a:lnTo>
                <a:lnTo>
                  <a:pt x="1942" y="1142"/>
                </a:lnTo>
                <a:lnTo>
                  <a:pt x="1942" y="1139"/>
                </a:lnTo>
                <a:lnTo>
                  <a:pt x="1945" y="1139"/>
                </a:lnTo>
                <a:lnTo>
                  <a:pt x="1945" y="1136"/>
                </a:lnTo>
                <a:lnTo>
                  <a:pt x="1942" y="1136"/>
                </a:lnTo>
                <a:lnTo>
                  <a:pt x="1939" y="1136"/>
                </a:lnTo>
                <a:lnTo>
                  <a:pt x="1937" y="1136"/>
                </a:lnTo>
                <a:lnTo>
                  <a:pt x="1937" y="1134"/>
                </a:lnTo>
                <a:lnTo>
                  <a:pt x="1934" y="1134"/>
                </a:lnTo>
                <a:lnTo>
                  <a:pt x="1931" y="1134"/>
                </a:lnTo>
                <a:lnTo>
                  <a:pt x="1931" y="1136"/>
                </a:lnTo>
                <a:lnTo>
                  <a:pt x="1931" y="1134"/>
                </a:lnTo>
                <a:lnTo>
                  <a:pt x="1931" y="1136"/>
                </a:lnTo>
                <a:lnTo>
                  <a:pt x="1929" y="1136"/>
                </a:lnTo>
                <a:lnTo>
                  <a:pt x="1929" y="1134"/>
                </a:lnTo>
                <a:lnTo>
                  <a:pt x="1926" y="1134"/>
                </a:lnTo>
                <a:lnTo>
                  <a:pt x="1924" y="1134"/>
                </a:lnTo>
                <a:lnTo>
                  <a:pt x="1924" y="1131"/>
                </a:lnTo>
                <a:lnTo>
                  <a:pt x="1921" y="1131"/>
                </a:lnTo>
                <a:lnTo>
                  <a:pt x="1918" y="1131"/>
                </a:lnTo>
                <a:lnTo>
                  <a:pt x="1918" y="1129"/>
                </a:lnTo>
                <a:lnTo>
                  <a:pt x="1918" y="1126"/>
                </a:lnTo>
                <a:lnTo>
                  <a:pt x="1918" y="1123"/>
                </a:lnTo>
                <a:lnTo>
                  <a:pt x="1916" y="1121"/>
                </a:lnTo>
                <a:lnTo>
                  <a:pt x="1916" y="1118"/>
                </a:lnTo>
                <a:lnTo>
                  <a:pt x="1916" y="1115"/>
                </a:lnTo>
                <a:lnTo>
                  <a:pt x="1913" y="1115"/>
                </a:lnTo>
                <a:lnTo>
                  <a:pt x="1913" y="1113"/>
                </a:lnTo>
                <a:lnTo>
                  <a:pt x="1913" y="1110"/>
                </a:lnTo>
                <a:lnTo>
                  <a:pt x="1916" y="1110"/>
                </a:lnTo>
                <a:lnTo>
                  <a:pt x="1916" y="1108"/>
                </a:lnTo>
                <a:lnTo>
                  <a:pt x="1918" y="1108"/>
                </a:lnTo>
                <a:lnTo>
                  <a:pt x="1921" y="1108"/>
                </a:lnTo>
                <a:lnTo>
                  <a:pt x="1921" y="1110"/>
                </a:lnTo>
                <a:lnTo>
                  <a:pt x="1924" y="1110"/>
                </a:lnTo>
                <a:lnTo>
                  <a:pt x="1926" y="1110"/>
                </a:lnTo>
                <a:lnTo>
                  <a:pt x="1926" y="1113"/>
                </a:lnTo>
                <a:lnTo>
                  <a:pt x="1929" y="1115"/>
                </a:lnTo>
                <a:lnTo>
                  <a:pt x="1931" y="1115"/>
                </a:lnTo>
                <a:lnTo>
                  <a:pt x="1934" y="1113"/>
                </a:lnTo>
                <a:lnTo>
                  <a:pt x="1937" y="1113"/>
                </a:lnTo>
                <a:lnTo>
                  <a:pt x="1937" y="1115"/>
                </a:lnTo>
                <a:lnTo>
                  <a:pt x="1939" y="1115"/>
                </a:lnTo>
                <a:lnTo>
                  <a:pt x="1942" y="1115"/>
                </a:lnTo>
                <a:lnTo>
                  <a:pt x="1939" y="1115"/>
                </a:lnTo>
                <a:lnTo>
                  <a:pt x="1942" y="1115"/>
                </a:lnTo>
                <a:lnTo>
                  <a:pt x="1945" y="1115"/>
                </a:lnTo>
                <a:lnTo>
                  <a:pt x="1945" y="1113"/>
                </a:lnTo>
                <a:lnTo>
                  <a:pt x="1947" y="1113"/>
                </a:lnTo>
                <a:lnTo>
                  <a:pt x="1947" y="1110"/>
                </a:lnTo>
                <a:lnTo>
                  <a:pt x="1947" y="1108"/>
                </a:lnTo>
                <a:lnTo>
                  <a:pt x="1950" y="1108"/>
                </a:lnTo>
                <a:lnTo>
                  <a:pt x="1950" y="1105"/>
                </a:lnTo>
                <a:lnTo>
                  <a:pt x="1947" y="1105"/>
                </a:lnTo>
                <a:lnTo>
                  <a:pt x="1950" y="1105"/>
                </a:lnTo>
                <a:lnTo>
                  <a:pt x="1950" y="1102"/>
                </a:lnTo>
                <a:lnTo>
                  <a:pt x="1947" y="1102"/>
                </a:lnTo>
                <a:lnTo>
                  <a:pt x="1950" y="1102"/>
                </a:lnTo>
                <a:lnTo>
                  <a:pt x="1950" y="1100"/>
                </a:lnTo>
                <a:lnTo>
                  <a:pt x="1950" y="1097"/>
                </a:lnTo>
                <a:lnTo>
                  <a:pt x="1952" y="1097"/>
                </a:lnTo>
                <a:lnTo>
                  <a:pt x="1952" y="1095"/>
                </a:lnTo>
                <a:lnTo>
                  <a:pt x="1950" y="1095"/>
                </a:lnTo>
                <a:lnTo>
                  <a:pt x="1950" y="1092"/>
                </a:lnTo>
                <a:lnTo>
                  <a:pt x="1950" y="1089"/>
                </a:lnTo>
                <a:lnTo>
                  <a:pt x="1947" y="1089"/>
                </a:lnTo>
                <a:lnTo>
                  <a:pt x="1947" y="1087"/>
                </a:lnTo>
                <a:lnTo>
                  <a:pt x="1947" y="1084"/>
                </a:lnTo>
                <a:lnTo>
                  <a:pt x="1950" y="1084"/>
                </a:lnTo>
                <a:lnTo>
                  <a:pt x="1950" y="1082"/>
                </a:lnTo>
                <a:lnTo>
                  <a:pt x="1950" y="1079"/>
                </a:lnTo>
                <a:lnTo>
                  <a:pt x="1947" y="1079"/>
                </a:lnTo>
                <a:lnTo>
                  <a:pt x="1950" y="1079"/>
                </a:lnTo>
                <a:lnTo>
                  <a:pt x="1947" y="1076"/>
                </a:lnTo>
                <a:lnTo>
                  <a:pt x="1950" y="1076"/>
                </a:lnTo>
                <a:lnTo>
                  <a:pt x="1950" y="1074"/>
                </a:lnTo>
                <a:lnTo>
                  <a:pt x="1950" y="1071"/>
                </a:lnTo>
                <a:lnTo>
                  <a:pt x="1952" y="1071"/>
                </a:lnTo>
                <a:lnTo>
                  <a:pt x="1952" y="1068"/>
                </a:lnTo>
                <a:lnTo>
                  <a:pt x="1955" y="1068"/>
                </a:lnTo>
                <a:lnTo>
                  <a:pt x="1952" y="1068"/>
                </a:lnTo>
                <a:lnTo>
                  <a:pt x="1955" y="1068"/>
                </a:lnTo>
                <a:lnTo>
                  <a:pt x="1955" y="1066"/>
                </a:lnTo>
                <a:lnTo>
                  <a:pt x="1955" y="1063"/>
                </a:lnTo>
                <a:lnTo>
                  <a:pt x="1955" y="1061"/>
                </a:lnTo>
                <a:lnTo>
                  <a:pt x="1958" y="1061"/>
                </a:lnTo>
                <a:lnTo>
                  <a:pt x="1958" y="1058"/>
                </a:lnTo>
                <a:lnTo>
                  <a:pt x="1960" y="1058"/>
                </a:lnTo>
                <a:lnTo>
                  <a:pt x="1960" y="1055"/>
                </a:lnTo>
                <a:lnTo>
                  <a:pt x="1963" y="1055"/>
                </a:lnTo>
                <a:lnTo>
                  <a:pt x="1963" y="1053"/>
                </a:lnTo>
                <a:lnTo>
                  <a:pt x="1965" y="1050"/>
                </a:lnTo>
                <a:lnTo>
                  <a:pt x="1968" y="1050"/>
                </a:lnTo>
                <a:lnTo>
                  <a:pt x="1968" y="1048"/>
                </a:lnTo>
                <a:lnTo>
                  <a:pt x="1971" y="1050"/>
                </a:lnTo>
                <a:lnTo>
                  <a:pt x="1971" y="1048"/>
                </a:lnTo>
                <a:lnTo>
                  <a:pt x="1973" y="1048"/>
                </a:lnTo>
                <a:lnTo>
                  <a:pt x="1973" y="1045"/>
                </a:lnTo>
                <a:lnTo>
                  <a:pt x="1973" y="1048"/>
                </a:lnTo>
                <a:lnTo>
                  <a:pt x="1973" y="1045"/>
                </a:lnTo>
                <a:lnTo>
                  <a:pt x="1976" y="1045"/>
                </a:lnTo>
                <a:lnTo>
                  <a:pt x="1976" y="1042"/>
                </a:lnTo>
                <a:lnTo>
                  <a:pt x="1978" y="1042"/>
                </a:lnTo>
                <a:lnTo>
                  <a:pt x="1981" y="1042"/>
                </a:lnTo>
                <a:lnTo>
                  <a:pt x="1984" y="1042"/>
                </a:lnTo>
                <a:lnTo>
                  <a:pt x="1984" y="1040"/>
                </a:lnTo>
                <a:lnTo>
                  <a:pt x="1986" y="1040"/>
                </a:lnTo>
                <a:lnTo>
                  <a:pt x="1986" y="1042"/>
                </a:lnTo>
                <a:lnTo>
                  <a:pt x="1989" y="1042"/>
                </a:lnTo>
                <a:lnTo>
                  <a:pt x="1989" y="1045"/>
                </a:lnTo>
                <a:lnTo>
                  <a:pt x="1989" y="1048"/>
                </a:lnTo>
                <a:lnTo>
                  <a:pt x="1992" y="1048"/>
                </a:lnTo>
                <a:lnTo>
                  <a:pt x="1992" y="1050"/>
                </a:lnTo>
                <a:lnTo>
                  <a:pt x="1994" y="1053"/>
                </a:lnTo>
                <a:lnTo>
                  <a:pt x="1994" y="1055"/>
                </a:lnTo>
                <a:lnTo>
                  <a:pt x="1994" y="1058"/>
                </a:lnTo>
                <a:lnTo>
                  <a:pt x="1994" y="1061"/>
                </a:lnTo>
                <a:lnTo>
                  <a:pt x="1992" y="1061"/>
                </a:lnTo>
                <a:lnTo>
                  <a:pt x="1992" y="1063"/>
                </a:lnTo>
                <a:lnTo>
                  <a:pt x="1989" y="1063"/>
                </a:lnTo>
                <a:lnTo>
                  <a:pt x="1989" y="1066"/>
                </a:lnTo>
                <a:lnTo>
                  <a:pt x="1989" y="1068"/>
                </a:lnTo>
                <a:lnTo>
                  <a:pt x="1989" y="1071"/>
                </a:lnTo>
                <a:lnTo>
                  <a:pt x="1989" y="1074"/>
                </a:lnTo>
                <a:lnTo>
                  <a:pt x="1992" y="1074"/>
                </a:lnTo>
                <a:lnTo>
                  <a:pt x="1992" y="1076"/>
                </a:lnTo>
                <a:lnTo>
                  <a:pt x="1992" y="1079"/>
                </a:lnTo>
                <a:lnTo>
                  <a:pt x="1994" y="1079"/>
                </a:lnTo>
                <a:lnTo>
                  <a:pt x="1994" y="1082"/>
                </a:lnTo>
                <a:lnTo>
                  <a:pt x="1997" y="1082"/>
                </a:lnTo>
                <a:lnTo>
                  <a:pt x="1997" y="1084"/>
                </a:lnTo>
                <a:lnTo>
                  <a:pt x="1994" y="1084"/>
                </a:lnTo>
                <a:lnTo>
                  <a:pt x="1997" y="1087"/>
                </a:lnTo>
                <a:lnTo>
                  <a:pt x="1997" y="1089"/>
                </a:lnTo>
                <a:lnTo>
                  <a:pt x="1999" y="1089"/>
                </a:lnTo>
                <a:lnTo>
                  <a:pt x="1999" y="1092"/>
                </a:lnTo>
                <a:lnTo>
                  <a:pt x="1999" y="1095"/>
                </a:lnTo>
                <a:lnTo>
                  <a:pt x="2002" y="1095"/>
                </a:lnTo>
                <a:lnTo>
                  <a:pt x="1999" y="1095"/>
                </a:lnTo>
                <a:lnTo>
                  <a:pt x="2002" y="1095"/>
                </a:lnTo>
                <a:lnTo>
                  <a:pt x="2002" y="1097"/>
                </a:lnTo>
                <a:lnTo>
                  <a:pt x="2005" y="1097"/>
                </a:lnTo>
                <a:lnTo>
                  <a:pt x="2005" y="1100"/>
                </a:lnTo>
                <a:lnTo>
                  <a:pt x="2007" y="1100"/>
                </a:lnTo>
                <a:lnTo>
                  <a:pt x="2007" y="1102"/>
                </a:lnTo>
                <a:lnTo>
                  <a:pt x="2007" y="1105"/>
                </a:lnTo>
                <a:lnTo>
                  <a:pt x="2007" y="1108"/>
                </a:lnTo>
                <a:lnTo>
                  <a:pt x="2007" y="1110"/>
                </a:lnTo>
                <a:lnTo>
                  <a:pt x="2007" y="1113"/>
                </a:lnTo>
                <a:lnTo>
                  <a:pt x="2010" y="1113"/>
                </a:lnTo>
                <a:lnTo>
                  <a:pt x="2010" y="1115"/>
                </a:lnTo>
                <a:lnTo>
                  <a:pt x="2010" y="1118"/>
                </a:lnTo>
                <a:lnTo>
                  <a:pt x="2010" y="1121"/>
                </a:lnTo>
                <a:lnTo>
                  <a:pt x="2012" y="1121"/>
                </a:lnTo>
                <a:lnTo>
                  <a:pt x="2012" y="1123"/>
                </a:lnTo>
                <a:lnTo>
                  <a:pt x="2012" y="1126"/>
                </a:lnTo>
                <a:lnTo>
                  <a:pt x="2010" y="1126"/>
                </a:lnTo>
                <a:lnTo>
                  <a:pt x="2010" y="1129"/>
                </a:lnTo>
                <a:lnTo>
                  <a:pt x="2010" y="1131"/>
                </a:lnTo>
                <a:lnTo>
                  <a:pt x="2012" y="1131"/>
                </a:lnTo>
                <a:lnTo>
                  <a:pt x="2012" y="1134"/>
                </a:lnTo>
                <a:lnTo>
                  <a:pt x="2012" y="1136"/>
                </a:lnTo>
                <a:lnTo>
                  <a:pt x="2010" y="1136"/>
                </a:lnTo>
                <a:lnTo>
                  <a:pt x="2010" y="1139"/>
                </a:lnTo>
                <a:lnTo>
                  <a:pt x="2012" y="1139"/>
                </a:lnTo>
                <a:lnTo>
                  <a:pt x="2012" y="1142"/>
                </a:lnTo>
                <a:lnTo>
                  <a:pt x="2012" y="1144"/>
                </a:lnTo>
                <a:lnTo>
                  <a:pt x="2015" y="1147"/>
                </a:lnTo>
                <a:lnTo>
                  <a:pt x="2018" y="1147"/>
                </a:lnTo>
                <a:lnTo>
                  <a:pt x="2018" y="1149"/>
                </a:lnTo>
                <a:lnTo>
                  <a:pt x="2020" y="1149"/>
                </a:lnTo>
                <a:lnTo>
                  <a:pt x="2020" y="1152"/>
                </a:lnTo>
                <a:lnTo>
                  <a:pt x="2020" y="1155"/>
                </a:lnTo>
                <a:lnTo>
                  <a:pt x="2023" y="1155"/>
                </a:lnTo>
                <a:lnTo>
                  <a:pt x="2023" y="1157"/>
                </a:lnTo>
                <a:lnTo>
                  <a:pt x="2020" y="1157"/>
                </a:lnTo>
                <a:lnTo>
                  <a:pt x="2018" y="1157"/>
                </a:lnTo>
                <a:lnTo>
                  <a:pt x="2015" y="1157"/>
                </a:lnTo>
                <a:lnTo>
                  <a:pt x="2015" y="1160"/>
                </a:lnTo>
                <a:lnTo>
                  <a:pt x="2012" y="1160"/>
                </a:lnTo>
                <a:lnTo>
                  <a:pt x="2010" y="1160"/>
                </a:lnTo>
                <a:lnTo>
                  <a:pt x="2010" y="1162"/>
                </a:lnTo>
                <a:lnTo>
                  <a:pt x="2007" y="1162"/>
                </a:lnTo>
                <a:lnTo>
                  <a:pt x="2005" y="1162"/>
                </a:lnTo>
                <a:lnTo>
                  <a:pt x="2002" y="1162"/>
                </a:lnTo>
                <a:lnTo>
                  <a:pt x="2002" y="1165"/>
                </a:lnTo>
                <a:lnTo>
                  <a:pt x="1999" y="1165"/>
                </a:lnTo>
                <a:lnTo>
                  <a:pt x="1997" y="1168"/>
                </a:lnTo>
                <a:lnTo>
                  <a:pt x="1994" y="1168"/>
                </a:lnTo>
                <a:lnTo>
                  <a:pt x="1992" y="1168"/>
                </a:lnTo>
                <a:lnTo>
                  <a:pt x="1992" y="1170"/>
                </a:lnTo>
                <a:lnTo>
                  <a:pt x="1992" y="1173"/>
                </a:lnTo>
                <a:lnTo>
                  <a:pt x="1992" y="1176"/>
                </a:lnTo>
                <a:lnTo>
                  <a:pt x="1992" y="1178"/>
                </a:lnTo>
                <a:lnTo>
                  <a:pt x="1992" y="1181"/>
                </a:lnTo>
                <a:lnTo>
                  <a:pt x="1992" y="1183"/>
                </a:lnTo>
                <a:lnTo>
                  <a:pt x="1989" y="1183"/>
                </a:lnTo>
                <a:lnTo>
                  <a:pt x="1986" y="1183"/>
                </a:lnTo>
                <a:lnTo>
                  <a:pt x="1989" y="1183"/>
                </a:lnTo>
                <a:lnTo>
                  <a:pt x="1989" y="1186"/>
                </a:lnTo>
                <a:lnTo>
                  <a:pt x="1989" y="1189"/>
                </a:lnTo>
                <a:lnTo>
                  <a:pt x="1992" y="1189"/>
                </a:lnTo>
                <a:lnTo>
                  <a:pt x="1994" y="1189"/>
                </a:lnTo>
                <a:lnTo>
                  <a:pt x="1994" y="1191"/>
                </a:lnTo>
                <a:lnTo>
                  <a:pt x="1994" y="1189"/>
                </a:lnTo>
                <a:lnTo>
                  <a:pt x="1997" y="1189"/>
                </a:lnTo>
                <a:lnTo>
                  <a:pt x="1997" y="1186"/>
                </a:lnTo>
                <a:lnTo>
                  <a:pt x="1997" y="1189"/>
                </a:lnTo>
                <a:lnTo>
                  <a:pt x="1997" y="1186"/>
                </a:lnTo>
                <a:lnTo>
                  <a:pt x="1999" y="1186"/>
                </a:lnTo>
                <a:lnTo>
                  <a:pt x="1999" y="1189"/>
                </a:lnTo>
                <a:lnTo>
                  <a:pt x="2002" y="1189"/>
                </a:lnTo>
                <a:lnTo>
                  <a:pt x="2002" y="1191"/>
                </a:lnTo>
                <a:lnTo>
                  <a:pt x="2002" y="1189"/>
                </a:lnTo>
                <a:lnTo>
                  <a:pt x="2005" y="1189"/>
                </a:lnTo>
                <a:lnTo>
                  <a:pt x="2005" y="1191"/>
                </a:lnTo>
                <a:lnTo>
                  <a:pt x="2005" y="1194"/>
                </a:lnTo>
                <a:lnTo>
                  <a:pt x="2007" y="1196"/>
                </a:lnTo>
                <a:lnTo>
                  <a:pt x="2007" y="1199"/>
                </a:lnTo>
                <a:lnTo>
                  <a:pt x="2010" y="1199"/>
                </a:lnTo>
                <a:lnTo>
                  <a:pt x="2012" y="1199"/>
                </a:lnTo>
                <a:lnTo>
                  <a:pt x="2012" y="1202"/>
                </a:lnTo>
                <a:lnTo>
                  <a:pt x="2012" y="1199"/>
                </a:lnTo>
                <a:lnTo>
                  <a:pt x="2012" y="1202"/>
                </a:lnTo>
                <a:lnTo>
                  <a:pt x="2015" y="1202"/>
                </a:lnTo>
                <a:lnTo>
                  <a:pt x="2015" y="1199"/>
                </a:lnTo>
                <a:lnTo>
                  <a:pt x="2018" y="1199"/>
                </a:lnTo>
                <a:lnTo>
                  <a:pt x="2018" y="1202"/>
                </a:lnTo>
                <a:lnTo>
                  <a:pt x="2020" y="1202"/>
                </a:lnTo>
                <a:lnTo>
                  <a:pt x="2020" y="1199"/>
                </a:lnTo>
                <a:lnTo>
                  <a:pt x="2020" y="1202"/>
                </a:lnTo>
                <a:lnTo>
                  <a:pt x="2020" y="1199"/>
                </a:lnTo>
                <a:lnTo>
                  <a:pt x="2023" y="1199"/>
                </a:lnTo>
                <a:lnTo>
                  <a:pt x="2023" y="1196"/>
                </a:lnTo>
                <a:lnTo>
                  <a:pt x="2020" y="1194"/>
                </a:lnTo>
                <a:lnTo>
                  <a:pt x="2023" y="1194"/>
                </a:lnTo>
                <a:lnTo>
                  <a:pt x="2025" y="1194"/>
                </a:lnTo>
                <a:lnTo>
                  <a:pt x="2025" y="1191"/>
                </a:lnTo>
                <a:lnTo>
                  <a:pt x="2028" y="1191"/>
                </a:lnTo>
                <a:lnTo>
                  <a:pt x="2031" y="1191"/>
                </a:lnTo>
                <a:lnTo>
                  <a:pt x="2031" y="1194"/>
                </a:lnTo>
                <a:lnTo>
                  <a:pt x="2033" y="1194"/>
                </a:lnTo>
                <a:lnTo>
                  <a:pt x="2033" y="1196"/>
                </a:lnTo>
                <a:lnTo>
                  <a:pt x="2036" y="1196"/>
                </a:lnTo>
                <a:lnTo>
                  <a:pt x="2036" y="1194"/>
                </a:lnTo>
                <a:lnTo>
                  <a:pt x="2038" y="1196"/>
                </a:lnTo>
                <a:lnTo>
                  <a:pt x="2038" y="1194"/>
                </a:lnTo>
                <a:lnTo>
                  <a:pt x="2038" y="1191"/>
                </a:lnTo>
                <a:lnTo>
                  <a:pt x="2038" y="1194"/>
                </a:lnTo>
                <a:lnTo>
                  <a:pt x="2041" y="1194"/>
                </a:lnTo>
                <a:lnTo>
                  <a:pt x="2041" y="1196"/>
                </a:lnTo>
                <a:lnTo>
                  <a:pt x="2041" y="1194"/>
                </a:lnTo>
                <a:lnTo>
                  <a:pt x="2044" y="1194"/>
                </a:lnTo>
                <a:lnTo>
                  <a:pt x="2046" y="1194"/>
                </a:lnTo>
                <a:lnTo>
                  <a:pt x="2049" y="1194"/>
                </a:lnTo>
                <a:lnTo>
                  <a:pt x="2049" y="1196"/>
                </a:lnTo>
                <a:lnTo>
                  <a:pt x="2052" y="1196"/>
                </a:lnTo>
                <a:lnTo>
                  <a:pt x="2054" y="1196"/>
                </a:lnTo>
                <a:lnTo>
                  <a:pt x="2057" y="1196"/>
                </a:lnTo>
                <a:lnTo>
                  <a:pt x="2059" y="1196"/>
                </a:lnTo>
                <a:lnTo>
                  <a:pt x="2062" y="1196"/>
                </a:lnTo>
                <a:lnTo>
                  <a:pt x="2062" y="1194"/>
                </a:lnTo>
                <a:lnTo>
                  <a:pt x="2065" y="1194"/>
                </a:lnTo>
                <a:lnTo>
                  <a:pt x="2067" y="1194"/>
                </a:lnTo>
                <a:lnTo>
                  <a:pt x="2065" y="1194"/>
                </a:lnTo>
                <a:lnTo>
                  <a:pt x="2067" y="1194"/>
                </a:lnTo>
                <a:lnTo>
                  <a:pt x="2067" y="1191"/>
                </a:lnTo>
                <a:lnTo>
                  <a:pt x="2065" y="1191"/>
                </a:lnTo>
                <a:lnTo>
                  <a:pt x="2065" y="1189"/>
                </a:lnTo>
                <a:lnTo>
                  <a:pt x="2062" y="1186"/>
                </a:lnTo>
                <a:lnTo>
                  <a:pt x="2059" y="1186"/>
                </a:lnTo>
                <a:lnTo>
                  <a:pt x="2057" y="1186"/>
                </a:lnTo>
                <a:lnTo>
                  <a:pt x="2057" y="1183"/>
                </a:lnTo>
                <a:lnTo>
                  <a:pt x="2054" y="1183"/>
                </a:lnTo>
                <a:lnTo>
                  <a:pt x="2052" y="1183"/>
                </a:lnTo>
                <a:lnTo>
                  <a:pt x="2052" y="1181"/>
                </a:lnTo>
                <a:lnTo>
                  <a:pt x="2052" y="1178"/>
                </a:lnTo>
                <a:lnTo>
                  <a:pt x="2049" y="1178"/>
                </a:lnTo>
                <a:lnTo>
                  <a:pt x="2049" y="1176"/>
                </a:lnTo>
                <a:lnTo>
                  <a:pt x="2049" y="1173"/>
                </a:lnTo>
                <a:lnTo>
                  <a:pt x="2046" y="1170"/>
                </a:lnTo>
                <a:lnTo>
                  <a:pt x="2046" y="1173"/>
                </a:lnTo>
                <a:lnTo>
                  <a:pt x="2046" y="1170"/>
                </a:lnTo>
                <a:lnTo>
                  <a:pt x="2049" y="1173"/>
                </a:lnTo>
                <a:lnTo>
                  <a:pt x="2052" y="1173"/>
                </a:lnTo>
                <a:lnTo>
                  <a:pt x="2054" y="1173"/>
                </a:lnTo>
                <a:lnTo>
                  <a:pt x="2057" y="1170"/>
                </a:lnTo>
                <a:lnTo>
                  <a:pt x="2057" y="1173"/>
                </a:lnTo>
                <a:lnTo>
                  <a:pt x="2059" y="1173"/>
                </a:lnTo>
                <a:lnTo>
                  <a:pt x="2062" y="1173"/>
                </a:lnTo>
                <a:lnTo>
                  <a:pt x="2062" y="1170"/>
                </a:lnTo>
                <a:lnTo>
                  <a:pt x="2065" y="1170"/>
                </a:lnTo>
                <a:lnTo>
                  <a:pt x="2065" y="1173"/>
                </a:lnTo>
                <a:lnTo>
                  <a:pt x="2067" y="1173"/>
                </a:lnTo>
                <a:lnTo>
                  <a:pt x="2070" y="1173"/>
                </a:lnTo>
                <a:lnTo>
                  <a:pt x="2070" y="1170"/>
                </a:lnTo>
                <a:lnTo>
                  <a:pt x="2067" y="1170"/>
                </a:lnTo>
                <a:lnTo>
                  <a:pt x="2067" y="1168"/>
                </a:lnTo>
                <a:lnTo>
                  <a:pt x="2067" y="1165"/>
                </a:lnTo>
                <a:lnTo>
                  <a:pt x="2067" y="1162"/>
                </a:lnTo>
                <a:lnTo>
                  <a:pt x="2065" y="1162"/>
                </a:lnTo>
                <a:lnTo>
                  <a:pt x="2062" y="1162"/>
                </a:lnTo>
                <a:lnTo>
                  <a:pt x="2062" y="1160"/>
                </a:lnTo>
                <a:lnTo>
                  <a:pt x="2059" y="1160"/>
                </a:lnTo>
                <a:lnTo>
                  <a:pt x="2057" y="1157"/>
                </a:lnTo>
                <a:lnTo>
                  <a:pt x="2057" y="1155"/>
                </a:lnTo>
                <a:lnTo>
                  <a:pt x="2057" y="1152"/>
                </a:lnTo>
                <a:lnTo>
                  <a:pt x="2059" y="1152"/>
                </a:lnTo>
                <a:lnTo>
                  <a:pt x="2062" y="1152"/>
                </a:lnTo>
                <a:lnTo>
                  <a:pt x="2062" y="1149"/>
                </a:lnTo>
                <a:lnTo>
                  <a:pt x="2062" y="1147"/>
                </a:lnTo>
                <a:lnTo>
                  <a:pt x="2059" y="1144"/>
                </a:lnTo>
                <a:lnTo>
                  <a:pt x="2059" y="1147"/>
                </a:lnTo>
                <a:lnTo>
                  <a:pt x="2057" y="1147"/>
                </a:lnTo>
                <a:lnTo>
                  <a:pt x="2054" y="1144"/>
                </a:lnTo>
                <a:lnTo>
                  <a:pt x="2052" y="1144"/>
                </a:lnTo>
                <a:lnTo>
                  <a:pt x="2049" y="1144"/>
                </a:lnTo>
                <a:lnTo>
                  <a:pt x="2046" y="1144"/>
                </a:lnTo>
                <a:lnTo>
                  <a:pt x="2046" y="1142"/>
                </a:lnTo>
                <a:lnTo>
                  <a:pt x="2046" y="1139"/>
                </a:lnTo>
                <a:lnTo>
                  <a:pt x="2049" y="1139"/>
                </a:lnTo>
                <a:lnTo>
                  <a:pt x="2049" y="1136"/>
                </a:lnTo>
                <a:lnTo>
                  <a:pt x="2052" y="1136"/>
                </a:lnTo>
                <a:lnTo>
                  <a:pt x="2052" y="1134"/>
                </a:lnTo>
                <a:lnTo>
                  <a:pt x="2054" y="1134"/>
                </a:lnTo>
                <a:lnTo>
                  <a:pt x="2054" y="1131"/>
                </a:lnTo>
                <a:lnTo>
                  <a:pt x="2054" y="1129"/>
                </a:lnTo>
                <a:lnTo>
                  <a:pt x="2054" y="1126"/>
                </a:lnTo>
                <a:lnTo>
                  <a:pt x="2054" y="1123"/>
                </a:lnTo>
                <a:lnTo>
                  <a:pt x="2054" y="1121"/>
                </a:lnTo>
                <a:lnTo>
                  <a:pt x="2052" y="1121"/>
                </a:lnTo>
                <a:lnTo>
                  <a:pt x="2052" y="1118"/>
                </a:lnTo>
                <a:lnTo>
                  <a:pt x="2049" y="1118"/>
                </a:lnTo>
                <a:lnTo>
                  <a:pt x="2049" y="1115"/>
                </a:lnTo>
                <a:lnTo>
                  <a:pt x="2052" y="1115"/>
                </a:lnTo>
                <a:lnTo>
                  <a:pt x="2052" y="1113"/>
                </a:lnTo>
                <a:lnTo>
                  <a:pt x="2052" y="1110"/>
                </a:lnTo>
                <a:lnTo>
                  <a:pt x="2049" y="1110"/>
                </a:lnTo>
                <a:lnTo>
                  <a:pt x="2049" y="1108"/>
                </a:lnTo>
                <a:lnTo>
                  <a:pt x="2049" y="1105"/>
                </a:lnTo>
                <a:lnTo>
                  <a:pt x="2052" y="1105"/>
                </a:lnTo>
                <a:lnTo>
                  <a:pt x="2052" y="1102"/>
                </a:lnTo>
                <a:lnTo>
                  <a:pt x="2052" y="1100"/>
                </a:lnTo>
                <a:lnTo>
                  <a:pt x="2052" y="1097"/>
                </a:lnTo>
                <a:lnTo>
                  <a:pt x="2052" y="1095"/>
                </a:lnTo>
                <a:lnTo>
                  <a:pt x="2049" y="1092"/>
                </a:lnTo>
                <a:lnTo>
                  <a:pt x="2052" y="1095"/>
                </a:lnTo>
                <a:lnTo>
                  <a:pt x="2054" y="1092"/>
                </a:lnTo>
                <a:lnTo>
                  <a:pt x="2057" y="1092"/>
                </a:lnTo>
                <a:lnTo>
                  <a:pt x="2057" y="1089"/>
                </a:lnTo>
                <a:lnTo>
                  <a:pt x="2059" y="1089"/>
                </a:lnTo>
                <a:lnTo>
                  <a:pt x="2059" y="1087"/>
                </a:lnTo>
                <a:lnTo>
                  <a:pt x="2059" y="1084"/>
                </a:lnTo>
                <a:lnTo>
                  <a:pt x="2059" y="1082"/>
                </a:lnTo>
                <a:lnTo>
                  <a:pt x="2057" y="1082"/>
                </a:lnTo>
                <a:lnTo>
                  <a:pt x="2054" y="1082"/>
                </a:lnTo>
                <a:lnTo>
                  <a:pt x="2054" y="1079"/>
                </a:lnTo>
                <a:lnTo>
                  <a:pt x="2052" y="1079"/>
                </a:lnTo>
                <a:lnTo>
                  <a:pt x="2052" y="1076"/>
                </a:lnTo>
                <a:lnTo>
                  <a:pt x="2052" y="1074"/>
                </a:lnTo>
                <a:lnTo>
                  <a:pt x="2054" y="1071"/>
                </a:lnTo>
                <a:lnTo>
                  <a:pt x="2054" y="1068"/>
                </a:lnTo>
                <a:lnTo>
                  <a:pt x="2054" y="1066"/>
                </a:lnTo>
                <a:lnTo>
                  <a:pt x="2054" y="1063"/>
                </a:lnTo>
                <a:lnTo>
                  <a:pt x="2054" y="1061"/>
                </a:lnTo>
                <a:lnTo>
                  <a:pt x="2054" y="1058"/>
                </a:lnTo>
                <a:lnTo>
                  <a:pt x="2054" y="1055"/>
                </a:lnTo>
                <a:lnTo>
                  <a:pt x="2057" y="1055"/>
                </a:lnTo>
                <a:lnTo>
                  <a:pt x="2057" y="1053"/>
                </a:lnTo>
                <a:lnTo>
                  <a:pt x="2059" y="1050"/>
                </a:lnTo>
                <a:lnTo>
                  <a:pt x="2059" y="1048"/>
                </a:lnTo>
                <a:lnTo>
                  <a:pt x="2062" y="1048"/>
                </a:lnTo>
                <a:lnTo>
                  <a:pt x="2062" y="1045"/>
                </a:lnTo>
                <a:lnTo>
                  <a:pt x="2062" y="1042"/>
                </a:lnTo>
                <a:lnTo>
                  <a:pt x="2065" y="1042"/>
                </a:lnTo>
                <a:lnTo>
                  <a:pt x="2065" y="1040"/>
                </a:lnTo>
                <a:lnTo>
                  <a:pt x="2067" y="1040"/>
                </a:lnTo>
                <a:lnTo>
                  <a:pt x="2067" y="1037"/>
                </a:lnTo>
                <a:lnTo>
                  <a:pt x="2067" y="1034"/>
                </a:lnTo>
                <a:lnTo>
                  <a:pt x="2065" y="1034"/>
                </a:lnTo>
                <a:lnTo>
                  <a:pt x="2065" y="1032"/>
                </a:lnTo>
                <a:lnTo>
                  <a:pt x="2062" y="1032"/>
                </a:lnTo>
                <a:lnTo>
                  <a:pt x="2062" y="1029"/>
                </a:lnTo>
                <a:lnTo>
                  <a:pt x="2059" y="1029"/>
                </a:lnTo>
                <a:lnTo>
                  <a:pt x="2059" y="1027"/>
                </a:lnTo>
                <a:lnTo>
                  <a:pt x="2057" y="1027"/>
                </a:lnTo>
                <a:lnTo>
                  <a:pt x="2057" y="1024"/>
                </a:lnTo>
                <a:lnTo>
                  <a:pt x="2059" y="1021"/>
                </a:lnTo>
                <a:lnTo>
                  <a:pt x="2059" y="1019"/>
                </a:lnTo>
                <a:lnTo>
                  <a:pt x="2059" y="1016"/>
                </a:lnTo>
                <a:lnTo>
                  <a:pt x="2062" y="1016"/>
                </a:lnTo>
                <a:lnTo>
                  <a:pt x="2059" y="1014"/>
                </a:lnTo>
                <a:lnTo>
                  <a:pt x="2059" y="1011"/>
                </a:lnTo>
                <a:lnTo>
                  <a:pt x="2059" y="1008"/>
                </a:lnTo>
                <a:lnTo>
                  <a:pt x="2059" y="1006"/>
                </a:lnTo>
                <a:lnTo>
                  <a:pt x="2059" y="1003"/>
                </a:lnTo>
                <a:lnTo>
                  <a:pt x="2062" y="1003"/>
                </a:lnTo>
                <a:lnTo>
                  <a:pt x="2062" y="1001"/>
                </a:lnTo>
                <a:lnTo>
                  <a:pt x="2062" y="998"/>
                </a:lnTo>
                <a:lnTo>
                  <a:pt x="2062" y="995"/>
                </a:lnTo>
                <a:lnTo>
                  <a:pt x="2065" y="995"/>
                </a:lnTo>
                <a:lnTo>
                  <a:pt x="2065" y="993"/>
                </a:lnTo>
                <a:lnTo>
                  <a:pt x="2067" y="990"/>
                </a:lnTo>
                <a:lnTo>
                  <a:pt x="2067" y="987"/>
                </a:lnTo>
                <a:lnTo>
                  <a:pt x="2070" y="987"/>
                </a:lnTo>
                <a:lnTo>
                  <a:pt x="2070" y="985"/>
                </a:lnTo>
                <a:lnTo>
                  <a:pt x="2070" y="982"/>
                </a:lnTo>
                <a:lnTo>
                  <a:pt x="2072" y="982"/>
                </a:lnTo>
                <a:lnTo>
                  <a:pt x="2072" y="980"/>
                </a:lnTo>
                <a:lnTo>
                  <a:pt x="2072" y="977"/>
                </a:lnTo>
                <a:lnTo>
                  <a:pt x="2070" y="977"/>
                </a:lnTo>
                <a:lnTo>
                  <a:pt x="2067" y="980"/>
                </a:lnTo>
                <a:lnTo>
                  <a:pt x="2065" y="980"/>
                </a:lnTo>
                <a:lnTo>
                  <a:pt x="2062" y="980"/>
                </a:lnTo>
                <a:lnTo>
                  <a:pt x="2059" y="980"/>
                </a:lnTo>
                <a:lnTo>
                  <a:pt x="2059" y="982"/>
                </a:lnTo>
                <a:lnTo>
                  <a:pt x="2059" y="980"/>
                </a:lnTo>
                <a:lnTo>
                  <a:pt x="2059" y="982"/>
                </a:lnTo>
                <a:lnTo>
                  <a:pt x="2057" y="982"/>
                </a:lnTo>
                <a:lnTo>
                  <a:pt x="2057" y="985"/>
                </a:lnTo>
                <a:lnTo>
                  <a:pt x="2059" y="985"/>
                </a:lnTo>
                <a:lnTo>
                  <a:pt x="2057" y="985"/>
                </a:lnTo>
                <a:lnTo>
                  <a:pt x="2054" y="985"/>
                </a:lnTo>
                <a:lnTo>
                  <a:pt x="2054" y="987"/>
                </a:lnTo>
                <a:lnTo>
                  <a:pt x="2052" y="987"/>
                </a:lnTo>
                <a:lnTo>
                  <a:pt x="2049" y="987"/>
                </a:lnTo>
                <a:lnTo>
                  <a:pt x="2049" y="985"/>
                </a:lnTo>
                <a:lnTo>
                  <a:pt x="2046" y="985"/>
                </a:lnTo>
                <a:lnTo>
                  <a:pt x="2046" y="982"/>
                </a:lnTo>
                <a:lnTo>
                  <a:pt x="2046" y="980"/>
                </a:lnTo>
                <a:lnTo>
                  <a:pt x="2049" y="980"/>
                </a:lnTo>
                <a:lnTo>
                  <a:pt x="2049" y="977"/>
                </a:lnTo>
                <a:lnTo>
                  <a:pt x="2049" y="974"/>
                </a:lnTo>
                <a:lnTo>
                  <a:pt x="2049" y="972"/>
                </a:lnTo>
                <a:lnTo>
                  <a:pt x="2052" y="972"/>
                </a:lnTo>
                <a:lnTo>
                  <a:pt x="2052" y="969"/>
                </a:lnTo>
                <a:lnTo>
                  <a:pt x="2052" y="967"/>
                </a:lnTo>
                <a:lnTo>
                  <a:pt x="2049" y="967"/>
                </a:lnTo>
                <a:lnTo>
                  <a:pt x="2052" y="964"/>
                </a:lnTo>
                <a:lnTo>
                  <a:pt x="2049" y="964"/>
                </a:lnTo>
                <a:lnTo>
                  <a:pt x="2049" y="961"/>
                </a:lnTo>
                <a:lnTo>
                  <a:pt x="2046" y="961"/>
                </a:lnTo>
                <a:lnTo>
                  <a:pt x="2046" y="959"/>
                </a:lnTo>
                <a:lnTo>
                  <a:pt x="2046" y="956"/>
                </a:lnTo>
                <a:lnTo>
                  <a:pt x="2044" y="956"/>
                </a:lnTo>
                <a:lnTo>
                  <a:pt x="2041" y="956"/>
                </a:lnTo>
                <a:lnTo>
                  <a:pt x="2041" y="959"/>
                </a:lnTo>
                <a:lnTo>
                  <a:pt x="2041" y="956"/>
                </a:lnTo>
                <a:lnTo>
                  <a:pt x="2041" y="954"/>
                </a:lnTo>
                <a:lnTo>
                  <a:pt x="2038" y="954"/>
                </a:lnTo>
                <a:lnTo>
                  <a:pt x="2036" y="954"/>
                </a:lnTo>
                <a:lnTo>
                  <a:pt x="2036" y="951"/>
                </a:lnTo>
                <a:lnTo>
                  <a:pt x="2036" y="948"/>
                </a:lnTo>
                <a:lnTo>
                  <a:pt x="2036" y="946"/>
                </a:lnTo>
                <a:lnTo>
                  <a:pt x="2036" y="948"/>
                </a:lnTo>
                <a:lnTo>
                  <a:pt x="2036" y="946"/>
                </a:lnTo>
                <a:lnTo>
                  <a:pt x="2038" y="946"/>
                </a:lnTo>
                <a:lnTo>
                  <a:pt x="2038" y="943"/>
                </a:lnTo>
                <a:lnTo>
                  <a:pt x="2041" y="943"/>
                </a:lnTo>
                <a:lnTo>
                  <a:pt x="2041" y="940"/>
                </a:lnTo>
                <a:lnTo>
                  <a:pt x="2041" y="943"/>
                </a:lnTo>
                <a:lnTo>
                  <a:pt x="2041" y="940"/>
                </a:lnTo>
                <a:lnTo>
                  <a:pt x="2044" y="940"/>
                </a:lnTo>
                <a:lnTo>
                  <a:pt x="2046" y="940"/>
                </a:lnTo>
                <a:lnTo>
                  <a:pt x="2046" y="938"/>
                </a:lnTo>
                <a:lnTo>
                  <a:pt x="2049" y="938"/>
                </a:lnTo>
                <a:lnTo>
                  <a:pt x="2052" y="938"/>
                </a:lnTo>
                <a:lnTo>
                  <a:pt x="2052" y="935"/>
                </a:lnTo>
                <a:lnTo>
                  <a:pt x="2052" y="938"/>
                </a:lnTo>
                <a:lnTo>
                  <a:pt x="2052" y="935"/>
                </a:lnTo>
                <a:lnTo>
                  <a:pt x="2054" y="935"/>
                </a:lnTo>
                <a:lnTo>
                  <a:pt x="2054" y="938"/>
                </a:lnTo>
                <a:lnTo>
                  <a:pt x="2057" y="938"/>
                </a:lnTo>
                <a:lnTo>
                  <a:pt x="2057" y="940"/>
                </a:lnTo>
                <a:lnTo>
                  <a:pt x="2057" y="943"/>
                </a:lnTo>
                <a:lnTo>
                  <a:pt x="2057" y="946"/>
                </a:lnTo>
                <a:lnTo>
                  <a:pt x="2057" y="948"/>
                </a:lnTo>
                <a:lnTo>
                  <a:pt x="2059" y="948"/>
                </a:lnTo>
                <a:lnTo>
                  <a:pt x="2062" y="948"/>
                </a:lnTo>
                <a:lnTo>
                  <a:pt x="2065" y="948"/>
                </a:lnTo>
                <a:lnTo>
                  <a:pt x="2065" y="946"/>
                </a:lnTo>
                <a:lnTo>
                  <a:pt x="2065" y="943"/>
                </a:lnTo>
                <a:lnTo>
                  <a:pt x="2067" y="943"/>
                </a:lnTo>
                <a:lnTo>
                  <a:pt x="2070" y="943"/>
                </a:lnTo>
                <a:lnTo>
                  <a:pt x="2072" y="943"/>
                </a:lnTo>
                <a:lnTo>
                  <a:pt x="2070" y="943"/>
                </a:lnTo>
                <a:lnTo>
                  <a:pt x="2072" y="943"/>
                </a:lnTo>
                <a:lnTo>
                  <a:pt x="2070" y="943"/>
                </a:lnTo>
                <a:lnTo>
                  <a:pt x="2072" y="943"/>
                </a:lnTo>
                <a:lnTo>
                  <a:pt x="2072" y="946"/>
                </a:lnTo>
                <a:lnTo>
                  <a:pt x="2075" y="946"/>
                </a:lnTo>
                <a:lnTo>
                  <a:pt x="2075" y="943"/>
                </a:lnTo>
                <a:lnTo>
                  <a:pt x="2078" y="943"/>
                </a:lnTo>
                <a:lnTo>
                  <a:pt x="2075" y="943"/>
                </a:lnTo>
                <a:lnTo>
                  <a:pt x="2075" y="940"/>
                </a:lnTo>
                <a:lnTo>
                  <a:pt x="2075" y="938"/>
                </a:lnTo>
                <a:lnTo>
                  <a:pt x="2075" y="935"/>
                </a:lnTo>
                <a:lnTo>
                  <a:pt x="2078" y="935"/>
                </a:lnTo>
                <a:lnTo>
                  <a:pt x="2078" y="933"/>
                </a:lnTo>
                <a:lnTo>
                  <a:pt x="2078" y="930"/>
                </a:lnTo>
                <a:lnTo>
                  <a:pt x="2080" y="930"/>
                </a:lnTo>
                <a:lnTo>
                  <a:pt x="2080" y="927"/>
                </a:lnTo>
                <a:lnTo>
                  <a:pt x="2083" y="927"/>
                </a:lnTo>
                <a:lnTo>
                  <a:pt x="2083" y="925"/>
                </a:lnTo>
                <a:lnTo>
                  <a:pt x="2085" y="925"/>
                </a:lnTo>
                <a:lnTo>
                  <a:pt x="2085" y="922"/>
                </a:lnTo>
                <a:lnTo>
                  <a:pt x="2085" y="920"/>
                </a:lnTo>
                <a:lnTo>
                  <a:pt x="2088" y="920"/>
                </a:lnTo>
                <a:lnTo>
                  <a:pt x="2091" y="920"/>
                </a:lnTo>
                <a:lnTo>
                  <a:pt x="2091" y="922"/>
                </a:lnTo>
                <a:lnTo>
                  <a:pt x="2091" y="920"/>
                </a:lnTo>
                <a:lnTo>
                  <a:pt x="2091" y="922"/>
                </a:lnTo>
                <a:lnTo>
                  <a:pt x="2093" y="922"/>
                </a:lnTo>
                <a:lnTo>
                  <a:pt x="2096" y="922"/>
                </a:lnTo>
                <a:lnTo>
                  <a:pt x="2099" y="922"/>
                </a:lnTo>
                <a:lnTo>
                  <a:pt x="2099" y="925"/>
                </a:lnTo>
                <a:lnTo>
                  <a:pt x="2099" y="922"/>
                </a:lnTo>
                <a:lnTo>
                  <a:pt x="2101" y="922"/>
                </a:lnTo>
                <a:lnTo>
                  <a:pt x="2101" y="925"/>
                </a:lnTo>
                <a:lnTo>
                  <a:pt x="2104" y="925"/>
                </a:lnTo>
                <a:lnTo>
                  <a:pt x="2104" y="927"/>
                </a:lnTo>
                <a:lnTo>
                  <a:pt x="2106" y="927"/>
                </a:lnTo>
                <a:lnTo>
                  <a:pt x="2109" y="927"/>
                </a:lnTo>
                <a:lnTo>
                  <a:pt x="2112" y="927"/>
                </a:lnTo>
                <a:lnTo>
                  <a:pt x="2114" y="925"/>
                </a:lnTo>
                <a:lnTo>
                  <a:pt x="2117" y="922"/>
                </a:lnTo>
                <a:lnTo>
                  <a:pt x="2119" y="920"/>
                </a:lnTo>
                <a:lnTo>
                  <a:pt x="2119" y="917"/>
                </a:lnTo>
                <a:lnTo>
                  <a:pt x="2117" y="917"/>
                </a:lnTo>
                <a:lnTo>
                  <a:pt x="2117" y="914"/>
                </a:lnTo>
                <a:lnTo>
                  <a:pt x="2117" y="912"/>
                </a:lnTo>
                <a:lnTo>
                  <a:pt x="2114" y="912"/>
                </a:lnTo>
                <a:lnTo>
                  <a:pt x="2114" y="909"/>
                </a:lnTo>
                <a:lnTo>
                  <a:pt x="2114" y="907"/>
                </a:lnTo>
                <a:lnTo>
                  <a:pt x="2114" y="904"/>
                </a:lnTo>
                <a:lnTo>
                  <a:pt x="2112" y="904"/>
                </a:lnTo>
                <a:lnTo>
                  <a:pt x="2112" y="901"/>
                </a:lnTo>
                <a:lnTo>
                  <a:pt x="2109" y="901"/>
                </a:lnTo>
                <a:lnTo>
                  <a:pt x="2109" y="899"/>
                </a:lnTo>
                <a:lnTo>
                  <a:pt x="2109" y="896"/>
                </a:lnTo>
                <a:lnTo>
                  <a:pt x="2106" y="896"/>
                </a:lnTo>
                <a:lnTo>
                  <a:pt x="2106" y="893"/>
                </a:lnTo>
                <a:lnTo>
                  <a:pt x="2106" y="891"/>
                </a:lnTo>
                <a:lnTo>
                  <a:pt x="2106" y="888"/>
                </a:lnTo>
                <a:lnTo>
                  <a:pt x="2106" y="886"/>
                </a:lnTo>
                <a:lnTo>
                  <a:pt x="2104" y="886"/>
                </a:lnTo>
                <a:lnTo>
                  <a:pt x="2104" y="883"/>
                </a:lnTo>
                <a:lnTo>
                  <a:pt x="2106" y="883"/>
                </a:lnTo>
                <a:lnTo>
                  <a:pt x="2106" y="880"/>
                </a:lnTo>
                <a:lnTo>
                  <a:pt x="2104" y="880"/>
                </a:lnTo>
                <a:lnTo>
                  <a:pt x="2104" y="878"/>
                </a:lnTo>
                <a:lnTo>
                  <a:pt x="2106" y="878"/>
                </a:lnTo>
                <a:lnTo>
                  <a:pt x="2106" y="875"/>
                </a:lnTo>
                <a:lnTo>
                  <a:pt x="2106" y="873"/>
                </a:lnTo>
                <a:lnTo>
                  <a:pt x="2106" y="870"/>
                </a:lnTo>
                <a:lnTo>
                  <a:pt x="2109" y="870"/>
                </a:lnTo>
                <a:lnTo>
                  <a:pt x="2109" y="867"/>
                </a:lnTo>
                <a:lnTo>
                  <a:pt x="2109" y="865"/>
                </a:lnTo>
                <a:lnTo>
                  <a:pt x="2106" y="862"/>
                </a:lnTo>
                <a:lnTo>
                  <a:pt x="2104" y="865"/>
                </a:lnTo>
                <a:lnTo>
                  <a:pt x="2104" y="862"/>
                </a:lnTo>
                <a:lnTo>
                  <a:pt x="2109" y="862"/>
                </a:lnTo>
                <a:lnTo>
                  <a:pt x="2109" y="859"/>
                </a:lnTo>
                <a:lnTo>
                  <a:pt x="2112" y="859"/>
                </a:lnTo>
                <a:lnTo>
                  <a:pt x="2109" y="859"/>
                </a:lnTo>
                <a:lnTo>
                  <a:pt x="2112" y="859"/>
                </a:lnTo>
                <a:lnTo>
                  <a:pt x="2112" y="857"/>
                </a:lnTo>
                <a:lnTo>
                  <a:pt x="2114" y="857"/>
                </a:lnTo>
                <a:lnTo>
                  <a:pt x="2112" y="857"/>
                </a:lnTo>
                <a:lnTo>
                  <a:pt x="2114" y="857"/>
                </a:lnTo>
                <a:lnTo>
                  <a:pt x="2114" y="854"/>
                </a:lnTo>
                <a:lnTo>
                  <a:pt x="2114" y="852"/>
                </a:lnTo>
                <a:lnTo>
                  <a:pt x="2112" y="854"/>
                </a:lnTo>
                <a:lnTo>
                  <a:pt x="2114" y="852"/>
                </a:lnTo>
                <a:lnTo>
                  <a:pt x="2112" y="852"/>
                </a:lnTo>
                <a:lnTo>
                  <a:pt x="2112" y="849"/>
                </a:lnTo>
                <a:lnTo>
                  <a:pt x="2109" y="849"/>
                </a:lnTo>
                <a:lnTo>
                  <a:pt x="2109" y="846"/>
                </a:lnTo>
                <a:lnTo>
                  <a:pt x="2106" y="849"/>
                </a:lnTo>
                <a:lnTo>
                  <a:pt x="2106" y="846"/>
                </a:lnTo>
                <a:lnTo>
                  <a:pt x="2106" y="844"/>
                </a:lnTo>
                <a:lnTo>
                  <a:pt x="2109" y="844"/>
                </a:lnTo>
                <a:lnTo>
                  <a:pt x="2112" y="844"/>
                </a:lnTo>
                <a:lnTo>
                  <a:pt x="2114" y="844"/>
                </a:lnTo>
                <a:lnTo>
                  <a:pt x="2114" y="846"/>
                </a:lnTo>
                <a:lnTo>
                  <a:pt x="2117" y="846"/>
                </a:lnTo>
                <a:lnTo>
                  <a:pt x="2119" y="846"/>
                </a:lnTo>
                <a:lnTo>
                  <a:pt x="2119" y="849"/>
                </a:lnTo>
                <a:lnTo>
                  <a:pt x="2122" y="849"/>
                </a:lnTo>
                <a:lnTo>
                  <a:pt x="2125" y="852"/>
                </a:lnTo>
                <a:lnTo>
                  <a:pt x="2127" y="852"/>
                </a:lnTo>
                <a:lnTo>
                  <a:pt x="2130" y="852"/>
                </a:lnTo>
                <a:lnTo>
                  <a:pt x="2130" y="854"/>
                </a:lnTo>
                <a:lnTo>
                  <a:pt x="2132" y="854"/>
                </a:lnTo>
                <a:lnTo>
                  <a:pt x="2135" y="854"/>
                </a:lnTo>
                <a:lnTo>
                  <a:pt x="2135" y="857"/>
                </a:lnTo>
                <a:lnTo>
                  <a:pt x="2138" y="857"/>
                </a:lnTo>
                <a:lnTo>
                  <a:pt x="2140" y="857"/>
                </a:lnTo>
                <a:lnTo>
                  <a:pt x="2143" y="857"/>
                </a:lnTo>
                <a:lnTo>
                  <a:pt x="2146" y="859"/>
                </a:lnTo>
                <a:lnTo>
                  <a:pt x="2148" y="859"/>
                </a:lnTo>
                <a:lnTo>
                  <a:pt x="2151" y="859"/>
                </a:lnTo>
                <a:lnTo>
                  <a:pt x="2151" y="862"/>
                </a:lnTo>
                <a:lnTo>
                  <a:pt x="2153" y="862"/>
                </a:lnTo>
                <a:lnTo>
                  <a:pt x="2156" y="862"/>
                </a:lnTo>
                <a:lnTo>
                  <a:pt x="2156" y="865"/>
                </a:lnTo>
                <a:lnTo>
                  <a:pt x="2159" y="865"/>
                </a:lnTo>
                <a:lnTo>
                  <a:pt x="2159" y="867"/>
                </a:lnTo>
                <a:lnTo>
                  <a:pt x="2161" y="867"/>
                </a:lnTo>
                <a:lnTo>
                  <a:pt x="2161" y="870"/>
                </a:lnTo>
                <a:lnTo>
                  <a:pt x="2161" y="873"/>
                </a:lnTo>
                <a:lnTo>
                  <a:pt x="2164" y="873"/>
                </a:lnTo>
                <a:lnTo>
                  <a:pt x="2164" y="875"/>
                </a:lnTo>
                <a:lnTo>
                  <a:pt x="2164" y="878"/>
                </a:lnTo>
                <a:lnTo>
                  <a:pt x="2164" y="880"/>
                </a:lnTo>
                <a:lnTo>
                  <a:pt x="2166" y="880"/>
                </a:lnTo>
                <a:lnTo>
                  <a:pt x="2166" y="883"/>
                </a:lnTo>
                <a:lnTo>
                  <a:pt x="2169" y="883"/>
                </a:lnTo>
                <a:lnTo>
                  <a:pt x="2169" y="886"/>
                </a:lnTo>
                <a:lnTo>
                  <a:pt x="2172" y="886"/>
                </a:lnTo>
                <a:lnTo>
                  <a:pt x="2172" y="888"/>
                </a:lnTo>
                <a:lnTo>
                  <a:pt x="2174" y="888"/>
                </a:lnTo>
                <a:lnTo>
                  <a:pt x="2177" y="891"/>
                </a:lnTo>
                <a:lnTo>
                  <a:pt x="2179" y="891"/>
                </a:lnTo>
                <a:lnTo>
                  <a:pt x="2179" y="893"/>
                </a:lnTo>
                <a:lnTo>
                  <a:pt x="2182" y="893"/>
                </a:lnTo>
                <a:lnTo>
                  <a:pt x="2182" y="896"/>
                </a:lnTo>
                <a:lnTo>
                  <a:pt x="2182" y="899"/>
                </a:lnTo>
                <a:lnTo>
                  <a:pt x="2182" y="901"/>
                </a:lnTo>
                <a:lnTo>
                  <a:pt x="2185" y="901"/>
                </a:lnTo>
                <a:lnTo>
                  <a:pt x="2185" y="904"/>
                </a:lnTo>
                <a:lnTo>
                  <a:pt x="2187" y="904"/>
                </a:lnTo>
                <a:lnTo>
                  <a:pt x="2185" y="904"/>
                </a:lnTo>
                <a:lnTo>
                  <a:pt x="2185" y="907"/>
                </a:lnTo>
                <a:lnTo>
                  <a:pt x="2187" y="907"/>
                </a:lnTo>
                <a:lnTo>
                  <a:pt x="2187" y="909"/>
                </a:lnTo>
                <a:lnTo>
                  <a:pt x="2187" y="912"/>
                </a:lnTo>
                <a:lnTo>
                  <a:pt x="2185" y="912"/>
                </a:lnTo>
                <a:lnTo>
                  <a:pt x="2185" y="914"/>
                </a:lnTo>
                <a:lnTo>
                  <a:pt x="2185" y="917"/>
                </a:lnTo>
                <a:lnTo>
                  <a:pt x="2185" y="920"/>
                </a:lnTo>
                <a:lnTo>
                  <a:pt x="2185" y="922"/>
                </a:lnTo>
                <a:lnTo>
                  <a:pt x="2185" y="925"/>
                </a:lnTo>
                <a:lnTo>
                  <a:pt x="2185" y="927"/>
                </a:lnTo>
                <a:lnTo>
                  <a:pt x="2182" y="927"/>
                </a:lnTo>
                <a:lnTo>
                  <a:pt x="2182" y="930"/>
                </a:lnTo>
                <a:lnTo>
                  <a:pt x="2182" y="933"/>
                </a:lnTo>
                <a:lnTo>
                  <a:pt x="2182" y="935"/>
                </a:lnTo>
                <a:lnTo>
                  <a:pt x="2182" y="938"/>
                </a:lnTo>
                <a:lnTo>
                  <a:pt x="2182" y="940"/>
                </a:lnTo>
                <a:lnTo>
                  <a:pt x="2182" y="943"/>
                </a:lnTo>
                <a:lnTo>
                  <a:pt x="2182" y="946"/>
                </a:lnTo>
                <a:lnTo>
                  <a:pt x="2179" y="946"/>
                </a:lnTo>
                <a:lnTo>
                  <a:pt x="2179" y="948"/>
                </a:lnTo>
                <a:lnTo>
                  <a:pt x="2177" y="948"/>
                </a:lnTo>
                <a:lnTo>
                  <a:pt x="2179" y="951"/>
                </a:lnTo>
                <a:lnTo>
                  <a:pt x="2177" y="951"/>
                </a:lnTo>
                <a:lnTo>
                  <a:pt x="2174" y="951"/>
                </a:lnTo>
                <a:lnTo>
                  <a:pt x="2174" y="954"/>
                </a:lnTo>
                <a:lnTo>
                  <a:pt x="2172" y="954"/>
                </a:lnTo>
                <a:lnTo>
                  <a:pt x="2172" y="956"/>
                </a:lnTo>
                <a:lnTo>
                  <a:pt x="2169" y="959"/>
                </a:lnTo>
                <a:lnTo>
                  <a:pt x="2172" y="959"/>
                </a:lnTo>
                <a:lnTo>
                  <a:pt x="2169" y="959"/>
                </a:lnTo>
                <a:lnTo>
                  <a:pt x="2169" y="961"/>
                </a:lnTo>
                <a:lnTo>
                  <a:pt x="2166" y="961"/>
                </a:lnTo>
                <a:lnTo>
                  <a:pt x="2164" y="961"/>
                </a:lnTo>
                <a:lnTo>
                  <a:pt x="2161" y="961"/>
                </a:lnTo>
                <a:lnTo>
                  <a:pt x="2159" y="964"/>
                </a:lnTo>
                <a:lnTo>
                  <a:pt x="2156" y="967"/>
                </a:lnTo>
                <a:lnTo>
                  <a:pt x="2156" y="969"/>
                </a:lnTo>
                <a:lnTo>
                  <a:pt x="2156" y="972"/>
                </a:lnTo>
                <a:lnTo>
                  <a:pt x="2156" y="974"/>
                </a:lnTo>
                <a:lnTo>
                  <a:pt x="2156" y="977"/>
                </a:lnTo>
                <a:lnTo>
                  <a:pt x="2156" y="980"/>
                </a:lnTo>
                <a:lnTo>
                  <a:pt x="2156" y="982"/>
                </a:lnTo>
                <a:lnTo>
                  <a:pt x="2156" y="985"/>
                </a:lnTo>
                <a:lnTo>
                  <a:pt x="2156" y="987"/>
                </a:lnTo>
                <a:lnTo>
                  <a:pt x="2156" y="990"/>
                </a:lnTo>
                <a:lnTo>
                  <a:pt x="2159" y="990"/>
                </a:lnTo>
                <a:lnTo>
                  <a:pt x="2159" y="993"/>
                </a:lnTo>
                <a:lnTo>
                  <a:pt x="2161" y="993"/>
                </a:lnTo>
                <a:lnTo>
                  <a:pt x="2161" y="995"/>
                </a:lnTo>
                <a:lnTo>
                  <a:pt x="2164" y="998"/>
                </a:lnTo>
                <a:lnTo>
                  <a:pt x="2164" y="1001"/>
                </a:lnTo>
                <a:lnTo>
                  <a:pt x="2164" y="1003"/>
                </a:lnTo>
                <a:lnTo>
                  <a:pt x="2166" y="1006"/>
                </a:lnTo>
                <a:lnTo>
                  <a:pt x="2132" y="1014"/>
                </a:lnTo>
                <a:lnTo>
                  <a:pt x="2132" y="1021"/>
                </a:lnTo>
                <a:lnTo>
                  <a:pt x="2135" y="1029"/>
                </a:lnTo>
                <a:lnTo>
                  <a:pt x="2138" y="1034"/>
                </a:lnTo>
                <a:lnTo>
                  <a:pt x="2140" y="1040"/>
                </a:lnTo>
                <a:lnTo>
                  <a:pt x="2140" y="1042"/>
                </a:lnTo>
                <a:lnTo>
                  <a:pt x="2140" y="1048"/>
                </a:lnTo>
                <a:lnTo>
                  <a:pt x="2140" y="1053"/>
                </a:lnTo>
                <a:lnTo>
                  <a:pt x="2138" y="1055"/>
                </a:lnTo>
                <a:lnTo>
                  <a:pt x="2138" y="1058"/>
                </a:lnTo>
                <a:lnTo>
                  <a:pt x="2135" y="1061"/>
                </a:lnTo>
                <a:lnTo>
                  <a:pt x="2135" y="1063"/>
                </a:lnTo>
                <a:lnTo>
                  <a:pt x="2135" y="1068"/>
                </a:lnTo>
                <a:lnTo>
                  <a:pt x="2132" y="1074"/>
                </a:lnTo>
                <a:lnTo>
                  <a:pt x="2135" y="1079"/>
                </a:lnTo>
                <a:lnTo>
                  <a:pt x="2138" y="1087"/>
                </a:lnTo>
                <a:lnTo>
                  <a:pt x="2138" y="1089"/>
                </a:lnTo>
                <a:lnTo>
                  <a:pt x="2140" y="1087"/>
                </a:lnTo>
                <a:lnTo>
                  <a:pt x="2143" y="1089"/>
                </a:lnTo>
                <a:lnTo>
                  <a:pt x="2148" y="1089"/>
                </a:lnTo>
                <a:lnTo>
                  <a:pt x="2151" y="1092"/>
                </a:lnTo>
                <a:lnTo>
                  <a:pt x="2153" y="1095"/>
                </a:lnTo>
                <a:lnTo>
                  <a:pt x="2156" y="1097"/>
                </a:lnTo>
                <a:lnTo>
                  <a:pt x="2156" y="1102"/>
                </a:lnTo>
                <a:lnTo>
                  <a:pt x="2159" y="1105"/>
                </a:lnTo>
                <a:lnTo>
                  <a:pt x="2159" y="1108"/>
                </a:lnTo>
                <a:lnTo>
                  <a:pt x="2159" y="1110"/>
                </a:lnTo>
                <a:lnTo>
                  <a:pt x="2153" y="1115"/>
                </a:lnTo>
                <a:lnTo>
                  <a:pt x="2153" y="1121"/>
                </a:lnTo>
                <a:lnTo>
                  <a:pt x="2153" y="1123"/>
                </a:lnTo>
                <a:lnTo>
                  <a:pt x="2153" y="1126"/>
                </a:lnTo>
                <a:lnTo>
                  <a:pt x="2153" y="1129"/>
                </a:lnTo>
                <a:lnTo>
                  <a:pt x="2151" y="1131"/>
                </a:lnTo>
                <a:lnTo>
                  <a:pt x="2153" y="1136"/>
                </a:lnTo>
                <a:lnTo>
                  <a:pt x="2156" y="1142"/>
                </a:lnTo>
                <a:lnTo>
                  <a:pt x="2153" y="1152"/>
                </a:lnTo>
                <a:lnTo>
                  <a:pt x="2156" y="1155"/>
                </a:lnTo>
                <a:lnTo>
                  <a:pt x="2156" y="1160"/>
                </a:lnTo>
                <a:lnTo>
                  <a:pt x="2159" y="1162"/>
                </a:lnTo>
                <a:lnTo>
                  <a:pt x="2166" y="1168"/>
                </a:lnTo>
                <a:lnTo>
                  <a:pt x="2166" y="1173"/>
                </a:lnTo>
                <a:lnTo>
                  <a:pt x="2166" y="1178"/>
                </a:lnTo>
                <a:lnTo>
                  <a:pt x="2169" y="1183"/>
                </a:lnTo>
                <a:lnTo>
                  <a:pt x="2169" y="1186"/>
                </a:lnTo>
                <a:lnTo>
                  <a:pt x="2166" y="1189"/>
                </a:lnTo>
                <a:lnTo>
                  <a:pt x="2164" y="1191"/>
                </a:lnTo>
                <a:lnTo>
                  <a:pt x="2161" y="1194"/>
                </a:lnTo>
                <a:lnTo>
                  <a:pt x="2159" y="1194"/>
                </a:lnTo>
                <a:lnTo>
                  <a:pt x="2159" y="1199"/>
                </a:lnTo>
                <a:lnTo>
                  <a:pt x="2156" y="1202"/>
                </a:lnTo>
                <a:lnTo>
                  <a:pt x="2156" y="1204"/>
                </a:lnTo>
                <a:lnTo>
                  <a:pt x="2151" y="1207"/>
                </a:lnTo>
                <a:lnTo>
                  <a:pt x="2153" y="1209"/>
                </a:lnTo>
                <a:lnTo>
                  <a:pt x="2153" y="1212"/>
                </a:lnTo>
                <a:lnTo>
                  <a:pt x="2151" y="1212"/>
                </a:lnTo>
                <a:lnTo>
                  <a:pt x="2151" y="1215"/>
                </a:lnTo>
                <a:lnTo>
                  <a:pt x="2148" y="1223"/>
                </a:lnTo>
                <a:lnTo>
                  <a:pt x="2148" y="1225"/>
                </a:lnTo>
                <a:lnTo>
                  <a:pt x="2148" y="1228"/>
                </a:lnTo>
                <a:lnTo>
                  <a:pt x="2148" y="1230"/>
                </a:lnTo>
                <a:lnTo>
                  <a:pt x="2151" y="1233"/>
                </a:lnTo>
                <a:lnTo>
                  <a:pt x="2151" y="1236"/>
                </a:lnTo>
                <a:lnTo>
                  <a:pt x="2148" y="1238"/>
                </a:lnTo>
                <a:lnTo>
                  <a:pt x="2148" y="1243"/>
                </a:lnTo>
                <a:lnTo>
                  <a:pt x="2146" y="1249"/>
                </a:lnTo>
                <a:lnTo>
                  <a:pt x="2146" y="1251"/>
                </a:lnTo>
                <a:lnTo>
                  <a:pt x="2146" y="1254"/>
                </a:lnTo>
                <a:lnTo>
                  <a:pt x="2143" y="1254"/>
                </a:lnTo>
                <a:lnTo>
                  <a:pt x="2143" y="1257"/>
                </a:lnTo>
                <a:lnTo>
                  <a:pt x="2140" y="1259"/>
                </a:lnTo>
                <a:lnTo>
                  <a:pt x="2138" y="1262"/>
                </a:lnTo>
                <a:lnTo>
                  <a:pt x="2135" y="1264"/>
                </a:lnTo>
                <a:lnTo>
                  <a:pt x="2127" y="1270"/>
                </a:lnTo>
                <a:lnTo>
                  <a:pt x="2127" y="1272"/>
                </a:lnTo>
                <a:lnTo>
                  <a:pt x="2125" y="1275"/>
                </a:lnTo>
                <a:lnTo>
                  <a:pt x="2122" y="1277"/>
                </a:lnTo>
                <a:lnTo>
                  <a:pt x="2119" y="1280"/>
                </a:lnTo>
                <a:lnTo>
                  <a:pt x="2117" y="1285"/>
                </a:lnTo>
                <a:lnTo>
                  <a:pt x="2114" y="1288"/>
                </a:lnTo>
                <a:lnTo>
                  <a:pt x="2109" y="1293"/>
                </a:lnTo>
                <a:lnTo>
                  <a:pt x="2109" y="1296"/>
                </a:lnTo>
                <a:lnTo>
                  <a:pt x="2106" y="1298"/>
                </a:lnTo>
                <a:lnTo>
                  <a:pt x="2104" y="1304"/>
                </a:lnTo>
                <a:lnTo>
                  <a:pt x="2101" y="1309"/>
                </a:lnTo>
                <a:lnTo>
                  <a:pt x="2099" y="1314"/>
                </a:lnTo>
                <a:lnTo>
                  <a:pt x="2099" y="1317"/>
                </a:lnTo>
                <a:lnTo>
                  <a:pt x="2096" y="1322"/>
                </a:lnTo>
                <a:lnTo>
                  <a:pt x="2093" y="1322"/>
                </a:lnTo>
                <a:lnTo>
                  <a:pt x="2091" y="1324"/>
                </a:lnTo>
                <a:lnTo>
                  <a:pt x="2088" y="1324"/>
                </a:lnTo>
                <a:lnTo>
                  <a:pt x="2088" y="1327"/>
                </a:lnTo>
                <a:lnTo>
                  <a:pt x="2085" y="1330"/>
                </a:lnTo>
                <a:lnTo>
                  <a:pt x="2072" y="1327"/>
                </a:lnTo>
                <a:lnTo>
                  <a:pt x="2070" y="1330"/>
                </a:lnTo>
                <a:lnTo>
                  <a:pt x="2067" y="1330"/>
                </a:lnTo>
                <a:lnTo>
                  <a:pt x="2067" y="1332"/>
                </a:lnTo>
                <a:lnTo>
                  <a:pt x="2065" y="1335"/>
                </a:lnTo>
                <a:lnTo>
                  <a:pt x="2062" y="1337"/>
                </a:lnTo>
                <a:lnTo>
                  <a:pt x="2062" y="1340"/>
                </a:lnTo>
                <a:lnTo>
                  <a:pt x="2062" y="1343"/>
                </a:lnTo>
                <a:lnTo>
                  <a:pt x="2062" y="1345"/>
                </a:lnTo>
                <a:lnTo>
                  <a:pt x="2059" y="1343"/>
                </a:lnTo>
                <a:lnTo>
                  <a:pt x="2054" y="1343"/>
                </a:lnTo>
                <a:lnTo>
                  <a:pt x="2049" y="1343"/>
                </a:lnTo>
                <a:lnTo>
                  <a:pt x="2044" y="1345"/>
                </a:lnTo>
                <a:lnTo>
                  <a:pt x="2038" y="1345"/>
                </a:lnTo>
                <a:lnTo>
                  <a:pt x="2036" y="1345"/>
                </a:lnTo>
                <a:lnTo>
                  <a:pt x="2033" y="1345"/>
                </a:lnTo>
                <a:lnTo>
                  <a:pt x="2033" y="1343"/>
                </a:lnTo>
                <a:lnTo>
                  <a:pt x="2028" y="1343"/>
                </a:lnTo>
                <a:lnTo>
                  <a:pt x="2025" y="1343"/>
                </a:lnTo>
                <a:lnTo>
                  <a:pt x="2023" y="1343"/>
                </a:lnTo>
                <a:lnTo>
                  <a:pt x="2023" y="1340"/>
                </a:lnTo>
                <a:lnTo>
                  <a:pt x="2023" y="1337"/>
                </a:lnTo>
                <a:lnTo>
                  <a:pt x="2028" y="1337"/>
                </a:lnTo>
                <a:lnTo>
                  <a:pt x="2028" y="1335"/>
                </a:lnTo>
                <a:lnTo>
                  <a:pt x="2031" y="1332"/>
                </a:lnTo>
                <a:lnTo>
                  <a:pt x="2031" y="1330"/>
                </a:lnTo>
                <a:lnTo>
                  <a:pt x="2031" y="1327"/>
                </a:lnTo>
                <a:lnTo>
                  <a:pt x="2033" y="1327"/>
                </a:lnTo>
                <a:lnTo>
                  <a:pt x="2033" y="1324"/>
                </a:lnTo>
                <a:lnTo>
                  <a:pt x="2033" y="1322"/>
                </a:lnTo>
                <a:lnTo>
                  <a:pt x="2031" y="1319"/>
                </a:lnTo>
                <a:lnTo>
                  <a:pt x="2025" y="1317"/>
                </a:lnTo>
                <a:lnTo>
                  <a:pt x="2023" y="1314"/>
                </a:lnTo>
                <a:lnTo>
                  <a:pt x="2015" y="1311"/>
                </a:lnTo>
                <a:lnTo>
                  <a:pt x="2010" y="1306"/>
                </a:lnTo>
                <a:lnTo>
                  <a:pt x="2007" y="1306"/>
                </a:lnTo>
                <a:lnTo>
                  <a:pt x="2002" y="1304"/>
                </a:lnTo>
                <a:lnTo>
                  <a:pt x="1999" y="1304"/>
                </a:lnTo>
                <a:lnTo>
                  <a:pt x="1994" y="1304"/>
                </a:lnTo>
                <a:lnTo>
                  <a:pt x="1989" y="1304"/>
                </a:lnTo>
                <a:lnTo>
                  <a:pt x="1986" y="1301"/>
                </a:lnTo>
                <a:lnTo>
                  <a:pt x="1984" y="1298"/>
                </a:lnTo>
                <a:lnTo>
                  <a:pt x="1981" y="1298"/>
                </a:lnTo>
                <a:lnTo>
                  <a:pt x="1978" y="1301"/>
                </a:lnTo>
                <a:lnTo>
                  <a:pt x="1978" y="1298"/>
                </a:lnTo>
                <a:lnTo>
                  <a:pt x="1976" y="1298"/>
                </a:lnTo>
                <a:lnTo>
                  <a:pt x="1973" y="1298"/>
                </a:lnTo>
                <a:lnTo>
                  <a:pt x="1971" y="1298"/>
                </a:lnTo>
                <a:lnTo>
                  <a:pt x="1971" y="1296"/>
                </a:lnTo>
                <a:lnTo>
                  <a:pt x="1971" y="1293"/>
                </a:lnTo>
                <a:lnTo>
                  <a:pt x="1968" y="1290"/>
                </a:lnTo>
                <a:lnTo>
                  <a:pt x="1963" y="1285"/>
                </a:lnTo>
                <a:lnTo>
                  <a:pt x="1963" y="1283"/>
                </a:lnTo>
                <a:lnTo>
                  <a:pt x="1960" y="1280"/>
                </a:lnTo>
                <a:lnTo>
                  <a:pt x="1960" y="1275"/>
                </a:lnTo>
                <a:lnTo>
                  <a:pt x="1958" y="1270"/>
                </a:lnTo>
                <a:lnTo>
                  <a:pt x="1955" y="1270"/>
                </a:lnTo>
                <a:lnTo>
                  <a:pt x="1955" y="1267"/>
                </a:lnTo>
                <a:lnTo>
                  <a:pt x="1952" y="1264"/>
                </a:lnTo>
                <a:lnTo>
                  <a:pt x="1950" y="1264"/>
                </a:lnTo>
                <a:lnTo>
                  <a:pt x="1947" y="1262"/>
                </a:lnTo>
                <a:lnTo>
                  <a:pt x="1945" y="1259"/>
                </a:lnTo>
                <a:lnTo>
                  <a:pt x="1945" y="1257"/>
                </a:lnTo>
                <a:lnTo>
                  <a:pt x="1939" y="1254"/>
                </a:lnTo>
                <a:lnTo>
                  <a:pt x="1939" y="1251"/>
                </a:lnTo>
                <a:lnTo>
                  <a:pt x="1937" y="1249"/>
                </a:lnTo>
                <a:lnTo>
                  <a:pt x="1934" y="1246"/>
                </a:lnTo>
                <a:lnTo>
                  <a:pt x="1931" y="1246"/>
                </a:lnTo>
                <a:lnTo>
                  <a:pt x="1929" y="1243"/>
                </a:lnTo>
                <a:lnTo>
                  <a:pt x="1929" y="1241"/>
                </a:lnTo>
                <a:lnTo>
                  <a:pt x="1926" y="1241"/>
                </a:lnTo>
                <a:lnTo>
                  <a:pt x="1926" y="1238"/>
                </a:lnTo>
                <a:lnTo>
                  <a:pt x="1924" y="1233"/>
                </a:lnTo>
                <a:lnTo>
                  <a:pt x="1921" y="1233"/>
                </a:lnTo>
                <a:lnTo>
                  <a:pt x="1918" y="1230"/>
                </a:lnTo>
                <a:lnTo>
                  <a:pt x="1916" y="1230"/>
                </a:lnTo>
                <a:lnTo>
                  <a:pt x="1913" y="1228"/>
                </a:lnTo>
                <a:lnTo>
                  <a:pt x="1911" y="1228"/>
                </a:lnTo>
                <a:lnTo>
                  <a:pt x="1908" y="1230"/>
                </a:lnTo>
                <a:lnTo>
                  <a:pt x="1905" y="1236"/>
                </a:lnTo>
                <a:lnTo>
                  <a:pt x="1903" y="1241"/>
                </a:lnTo>
                <a:lnTo>
                  <a:pt x="1900" y="1243"/>
                </a:lnTo>
                <a:lnTo>
                  <a:pt x="1898" y="1246"/>
                </a:lnTo>
                <a:lnTo>
                  <a:pt x="1895" y="1246"/>
                </a:lnTo>
                <a:lnTo>
                  <a:pt x="1895" y="1249"/>
                </a:lnTo>
                <a:lnTo>
                  <a:pt x="1892" y="1249"/>
                </a:lnTo>
                <a:lnTo>
                  <a:pt x="1890" y="1249"/>
                </a:lnTo>
                <a:lnTo>
                  <a:pt x="1887" y="1251"/>
                </a:lnTo>
                <a:lnTo>
                  <a:pt x="1887" y="1254"/>
                </a:lnTo>
                <a:lnTo>
                  <a:pt x="1884" y="1257"/>
                </a:lnTo>
                <a:lnTo>
                  <a:pt x="1882" y="1259"/>
                </a:lnTo>
                <a:lnTo>
                  <a:pt x="1879" y="1262"/>
                </a:lnTo>
                <a:lnTo>
                  <a:pt x="1874" y="1264"/>
                </a:lnTo>
                <a:lnTo>
                  <a:pt x="1871" y="1264"/>
                </a:lnTo>
                <a:lnTo>
                  <a:pt x="1869" y="1264"/>
                </a:lnTo>
                <a:lnTo>
                  <a:pt x="1864" y="1264"/>
                </a:lnTo>
                <a:lnTo>
                  <a:pt x="1858" y="1264"/>
                </a:lnTo>
                <a:lnTo>
                  <a:pt x="1845" y="1257"/>
                </a:lnTo>
                <a:lnTo>
                  <a:pt x="1843" y="1257"/>
                </a:lnTo>
                <a:lnTo>
                  <a:pt x="1840" y="1257"/>
                </a:lnTo>
                <a:lnTo>
                  <a:pt x="1835" y="1254"/>
                </a:lnTo>
                <a:lnTo>
                  <a:pt x="1806" y="1241"/>
                </a:lnTo>
                <a:lnTo>
                  <a:pt x="1804" y="1241"/>
                </a:lnTo>
                <a:lnTo>
                  <a:pt x="1804" y="1238"/>
                </a:lnTo>
                <a:lnTo>
                  <a:pt x="1801" y="1238"/>
                </a:lnTo>
                <a:lnTo>
                  <a:pt x="1798" y="1236"/>
                </a:lnTo>
                <a:lnTo>
                  <a:pt x="1796" y="1233"/>
                </a:lnTo>
                <a:lnTo>
                  <a:pt x="1793" y="1228"/>
                </a:lnTo>
                <a:lnTo>
                  <a:pt x="1793" y="1225"/>
                </a:lnTo>
                <a:lnTo>
                  <a:pt x="1791" y="1223"/>
                </a:lnTo>
                <a:lnTo>
                  <a:pt x="1785" y="1215"/>
                </a:lnTo>
                <a:lnTo>
                  <a:pt x="1783" y="1212"/>
                </a:lnTo>
                <a:lnTo>
                  <a:pt x="1780" y="1209"/>
                </a:lnTo>
                <a:lnTo>
                  <a:pt x="1783" y="1202"/>
                </a:lnTo>
                <a:lnTo>
                  <a:pt x="1785" y="1196"/>
                </a:lnTo>
                <a:lnTo>
                  <a:pt x="1785" y="1191"/>
                </a:lnTo>
                <a:lnTo>
                  <a:pt x="1783" y="1189"/>
                </a:lnTo>
                <a:lnTo>
                  <a:pt x="1780" y="1186"/>
                </a:lnTo>
                <a:lnTo>
                  <a:pt x="1777" y="1183"/>
                </a:lnTo>
                <a:lnTo>
                  <a:pt x="1775" y="1183"/>
                </a:lnTo>
                <a:lnTo>
                  <a:pt x="1775" y="1181"/>
                </a:lnTo>
                <a:lnTo>
                  <a:pt x="1770" y="1181"/>
                </a:lnTo>
                <a:lnTo>
                  <a:pt x="1767" y="1178"/>
                </a:lnTo>
                <a:lnTo>
                  <a:pt x="1762" y="1176"/>
                </a:lnTo>
                <a:lnTo>
                  <a:pt x="1757" y="1170"/>
                </a:lnTo>
                <a:lnTo>
                  <a:pt x="1757" y="1168"/>
                </a:lnTo>
                <a:lnTo>
                  <a:pt x="1749" y="1165"/>
                </a:lnTo>
                <a:lnTo>
                  <a:pt x="1746" y="1162"/>
                </a:lnTo>
                <a:lnTo>
                  <a:pt x="1746" y="1160"/>
                </a:lnTo>
                <a:lnTo>
                  <a:pt x="1744" y="1160"/>
                </a:lnTo>
                <a:lnTo>
                  <a:pt x="1741" y="1160"/>
                </a:lnTo>
                <a:lnTo>
                  <a:pt x="1738" y="1160"/>
                </a:lnTo>
                <a:lnTo>
                  <a:pt x="1717" y="1157"/>
                </a:lnTo>
                <a:lnTo>
                  <a:pt x="1712" y="1157"/>
                </a:lnTo>
                <a:lnTo>
                  <a:pt x="1710" y="1157"/>
                </a:lnTo>
                <a:lnTo>
                  <a:pt x="1702" y="1157"/>
                </a:lnTo>
                <a:lnTo>
                  <a:pt x="1702" y="1155"/>
                </a:lnTo>
                <a:lnTo>
                  <a:pt x="1691" y="1155"/>
                </a:lnTo>
                <a:lnTo>
                  <a:pt x="1689" y="1155"/>
                </a:lnTo>
                <a:lnTo>
                  <a:pt x="1686" y="1155"/>
                </a:lnTo>
                <a:lnTo>
                  <a:pt x="1683" y="1152"/>
                </a:lnTo>
                <a:lnTo>
                  <a:pt x="1681" y="1149"/>
                </a:lnTo>
                <a:lnTo>
                  <a:pt x="1678" y="1149"/>
                </a:lnTo>
                <a:lnTo>
                  <a:pt x="1676" y="1149"/>
                </a:lnTo>
                <a:lnTo>
                  <a:pt x="1665" y="1149"/>
                </a:lnTo>
                <a:lnTo>
                  <a:pt x="1660" y="1147"/>
                </a:lnTo>
                <a:lnTo>
                  <a:pt x="1657" y="1149"/>
                </a:lnTo>
                <a:lnTo>
                  <a:pt x="1655" y="1152"/>
                </a:lnTo>
                <a:lnTo>
                  <a:pt x="1650" y="1157"/>
                </a:lnTo>
                <a:lnTo>
                  <a:pt x="1650" y="1160"/>
                </a:lnTo>
                <a:lnTo>
                  <a:pt x="1647" y="1162"/>
                </a:lnTo>
                <a:lnTo>
                  <a:pt x="1647" y="1165"/>
                </a:lnTo>
                <a:lnTo>
                  <a:pt x="1647" y="1168"/>
                </a:lnTo>
                <a:lnTo>
                  <a:pt x="1647" y="1170"/>
                </a:lnTo>
                <a:lnTo>
                  <a:pt x="1644" y="1173"/>
                </a:lnTo>
                <a:lnTo>
                  <a:pt x="1644" y="1176"/>
                </a:lnTo>
                <a:lnTo>
                  <a:pt x="1644" y="1178"/>
                </a:lnTo>
                <a:lnTo>
                  <a:pt x="1644" y="1181"/>
                </a:lnTo>
                <a:lnTo>
                  <a:pt x="1647" y="1194"/>
                </a:lnTo>
                <a:lnTo>
                  <a:pt x="1647" y="1196"/>
                </a:lnTo>
                <a:lnTo>
                  <a:pt x="1644" y="1202"/>
                </a:lnTo>
                <a:lnTo>
                  <a:pt x="1644" y="1204"/>
                </a:lnTo>
                <a:lnTo>
                  <a:pt x="1647" y="1207"/>
                </a:lnTo>
                <a:lnTo>
                  <a:pt x="1650" y="1212"/>
                </a:lnTo>
                <a:lnTo>
                  <a:pt x="1652" y="1215"/>
                </a:lnTo>
                <a:lnTo>
                  <a:pt x="1652" y="1217"/>
                </a:lnTo>
                <a:lnTo>
                  <a:pt x="1652" y="1220"/>
                </a:lnTo>
                <a:lnTo>
                  <a:pt x="1647" y="1223"/>
                </a:lnTo>
                <a:lnTo>
                  <a:pt x="1647" y="1225"/>
                </a:lnTo>
                <a:lnTo>
                  <a:pt x="1644" y="1225"/>
                </a:lnTo>
                <a:lnTo>
                  <a:pt x="1639" y="1230"/>
                </a:lnTo>
                <a:lnTo>
                  <a:pt x="1639" y="1233"/>
                </a:lnTo>
                <a:lnTo>
                  <a:pt x="1639" y="1236"/>
                </a:lnTo>
                <a:lnTo>
                  <a:pt x="1644" y="1241"/>
                </a:lnTo>
                <a:lnTo>
                  <a:pt x="1644" y="1243"/>
                </a:lnTo>
                <a:lnTo>
                  <a:pt x="1644" y="1246"/>
                </a:lnTo>
                <a:lnTo>
                  <a:pt x="1642" y="1249"/>
                </a:lnTo>
                <a:lnTo>
                  <a:pt x="1639" y="1251"/>
                </a:lnTo>
                <a:lnTo>
                  <a:pt x="1631" y="1254"/>
                </a:lnTo>
                <a:lnTo>
                  <a:pt x="1626" y="1257"/>
                </a:lnTo>
                <a:lnTo>
                  <a:pt x="1626" y="1259"/>
                </a:lnTo>
                <a:lnTo>
                  <a:pt x="1623" y="1262"/>
                </a:lnTo>
                <a:lnTo>
                  <a:pt x="1621" y="1262"/>
                </a:lnTo>
                <a:lnTo>
                  <a:pt x="1618" y="1264"/>
                </a:lnTo>
                <a:lnTo>
                  <a:pt x="1616" y="1264"/>
                </a:lnTo>
                <a:lnTo>
                  <a:pt x="1613" y="1264"/>
                </a:lnTo>
                <a:lnTo>
                  <a:pt x="1608" y="1262"/>
                </a:lnTo>
                <a:lnTo>
                  <a:pt x="1605" y="1259"/>
                </a:lnTo>
                <a:lnTo>
                  <a:pt x="1600" y="1259"/>
                </a:lnTo>
                <a:lnTo>
                  <a:pt x="1595" y="1257"/>
                </a:lnTo>
                <a:lnTo>
                  <a:pt x="1592" y="1257"/>
                </a:lnTo>
                <a:lnTo>
                  <a:pt x="1590" y="1257"/>
                </a:lnTo>
                <a:lnTo>
                  <a:pt x="1587" y="1257"/>
                </a:lnTo>
                <a:lnTo>
                  <a:pt x="1579" y="1259"/>
                </a:lnTo>
                <a:lnTo>
                  <a:pt x="1576" y="1259"/>
                </a:lnTo>
                <a:lnTo>
                  <a:pt x="1574" y="1259"/>
                </a:lnTo>
                <a:lnTo>
                  <a:pt x="1571" y="1259"/>
                </a:lnTo>
                <a:lnTo>
                  <a:pt x="1566" y="1257"/>
                </a:lnTo>
                <a:lnTo>
                  <a:pt x="1563" y="1257"/>
                </a:lnTo>
                <a:lnTo>
                  <a:pt x="1561" y="1257"/>
                </a:lnTo>
                <a:lnTo>
                  <a:pt x="1558" y="1257"/>
                </a:lnTo>
                <a:lnTo>
                  <a:pt x="1556" y="1257"/>
                </a:lnTo>
                <a:lnTo>
                  <a:pt x="1553" y="1257"/>
                </a:lnTo>
                <a:lnTo>
                  <a:pt x="1548" y="1254"/>
                </a:lnTo>
                <a:lnTo>
                  <a:pt x="1543" y="1251"/>
                </a:lnTo>
                <a:lnTo>
                  <a:pt x="1540" y="1251"/>
                </a:lnTo>
                <a:lnTo>
                  <a:pt x="1535" y="1254"/>
                </a:lnTo>
                <a:lnTo>
                  <a:pt x="1529" y="1254"/>
                </a:lnTo>
                <a:lnTo>
                  <a:pt x="1529" y="1251"/>
                </a:lnTo>
                <a:lnTo>
                  <a:pt x="1527" y="1251"/>
                </a:lnTo>
                <a:lnTo>
                  <a:pt x="1522" y="1249"/>
                </a:lnTo>
                <a:lnTo>
                  <a:pt x="1519" y="1246"/>
                </a:lnTo>
                <a:lnTo>
                  <a:pt x="1516" y="1246"/>
                </a:lnTo>
                <a:lnTo>
                  <a:pt x="1516" y="1249"/>
                </a:lnTo>
                <a:lnTo>
                  <a:pt x="1514" y="1251"/>
                </a:lnTo>
                <a:lnTo>
                  <a:pt x="1514" y="1254"/>
                </a:lnTo>
                <a:lnTo>
                  <a:pt x="1503" y="1257"/>
                </a:lnTo>
                <a:lnTo>
                  <a:pt x="1501" y="1259"/>
                </a:lnTo>
                <a:lnTo>
                  <a:pt x="1496" y="1259"/>
                </a:lnTo>
                <a:lnTo>
                  <a:pt x="1493" y="1262"/>
                </a:lnTo>
                <a:lnTo>
                  <a:pt x="1490" y="1262"/>
                </a:lnTo>
                <a:lnTo>
                  <a:pt x="1488" y="1267"/>
                </a:lnTo>
                <a:lnTo>
                  <a:pt x="1488" y="1272"/>
                </a:lnTo>
                <a:lnTo>
                  <a:pt x="1485" y="1272"/>
                </a:lnTo>
                <a:lnTo>
                  <a:pt x="1483" y="1275"/>
                </a:lnTo>
                <a:lnTo>
                  <a:pt x="1483" y="1280"/>
                </a:lnTo>
                <a:lnTo>
                  <a:pt x="1483" y="1283"/>
                </a:lnTo>
                <a:lnTo>
                  <a:pt x="1480" y="1288"/>
                </a:lnTo>
                <a:lnTo>
                  <a:pt x="1480" y="1290"/>
                </a:lnTo>
                <a:lnTo>
                  <a:pt x="1480" y="1293"/>
                </a:lnTo>
                <a:lnTo>
                  <a:pt x="1483" y="1296"/>
                </a:lnTo>
                <a:lnTo>
                  <a:pt x="1485" y="1298"/>
                </a:lnTo>
                <a:lnTo>
                  <a:pt x="1485" y="1304"/>
                </a:lnTo>
                <a:lnTo>
                  <a:pt x="1485" y="1306"/>
                </a:lnTo>
                <a:lnTo>
                  <a:pt x="1488" y="1309"/>
                </a:lnTo>
                <a:lnTo>
                  <a:pt x="1488" y="1311"/>
                </a:lnTo>
                <a:lnTo>
                  <a:pt x="1485" y="1314"/>
                </a:lnTo>
                <a:lnTo>
                  <a:pt x="1485" y="1317"/>
                </a:lnTo>
                <a:lnTo>
                  <a:pt x="1483" y="1322"/>
                </a:lnTo>
                <a:lnTo>
                  <a:pt x="1480" y="1324"/>
                </a:lnTo>
                <a:lnTo>
                  <a:pt x="1480" y="1327"/>
                </a:lnTo>
                <a:lnTo>
                  <a:pt x="1477" y="1330"/>
                </a:lnTo>
                <a:lnTo>
                  <a:pt x="1475" y="1332"/>
                </a:lnTo>
                <a:lnTo>
                  <a:pt x="1472" y="1335"/>
                </a:lnTo>
                <a:lnTo>
                  <a:pt x="1469" y="1337"/>
                </a:lnTo>
                <a:lnTo>
                  <a:pt x="1467" y="1337"/>
                </a:lnTo>
                <a:lnTo>
                  <a:pt x="1467" y="1340"/>
                </a:lnTo>
                <a:lnTo>
                  <a:pt x="1464" y="1340"/>
                </a:lnTo>
                <a:lnTo>
                  <a:pt x="1464" y="1343"/>
                </a:lnTo>
                <a:lnTo>
                  <a:pt x="1462" y="1348"/>
                </a:lnTo>
                <a:lnTo>
                  <a:pt x="1459" y="1351"/>
                </a:lnTo>
                <a:lnTo>
                  <a:pt x="1459" y="1353"/>
                </a:lnTo>
                <a:lnTo>
                  <a:pt x="1456" y="1356"/>
                </a:lnTo>
                <a:lnTo>
                  <a:pt x="1454" y="1356"/>
                </a:lnTo>
                <a:lnTo>
                  <a:pt x="1454" y="1358"/>
                </a:lnTo>
                <a:lnTo>
                  <a:pt x="1449" y="1361"/>
                </a:lnTo>
                <a:lnTo>
                  <a:pt x="1449" y="1364"/>
                </a:lnTo>
                <a:lnTo>
                  <a:pt x="1446" y="1366"/>
                </a:lnTo>
                <a:lnTo>
                  <a:pt x="1446" y="1371"/>
                </a:lnTo>
                <a:lnTo>
                  <a:pt x="1443" y="1374"/>
                </a:lnTo>
                <a:lnTo>
                  <a:pt x="1441" y="1379"/>
                </a:lnTo>
                <a:lnTo>
                  <a:pt x="1441" y="1382"/>
                </a:lnTo>
                <a:lnTo>
                  <a:pt x="1441" y="1384"/>
                </a:lnTo>
                <a:lnTo>
                  <a:pt x="1438" y="1387"/>
                </a:lnTo>
                <a:lnTo>
                  <a:pt x="1436" y="1384"/>
                </a:lnTo>
                <a:lnTo>
                  <a:pt x="1433" y="1384"/>
                </a:lnTo>
                <a:lnTo>
                  <a:pt x="1433" y="1382"/>
                </a:lnTo>
                <a:lnTo>
                  <a:pt x="1430" y="1382"/>
                </a:lnTo>
                <a:lnTo>
                  <a:pt x="1428" y="1382"/>
                </a:lnTo>
                <a:lnTo>
                  <a:pt x="1422" y="1379"/>
                </a:lnTo>
                <a:lnTo>
                  <a:pt x="1420" y="1379"/>
                </a:lnTo>
                <a:lnTo>
                  <a:pt x="1417" y="1379"/>
                </a:lnTo>
                <a:lnTo>
                  <a:pt x="1415" y="1379"/>
                </a:lnTo>
                <a:lnTo>
                  <a:pt x="1412" y="1377"/>
                </a:lnTo>
                <a:lnTo>
                  <a:pt x="1409" y="1377"/>
                </a:lnTo>
                <a:lnTo>
                  <a:pt x="1407" y="1374"/>
                </a:lnTo>
                <a:lnTo>
                  <a:pt x="1404" y="1377"/>
                </a:lnTo>
                <a:lnTo>
                  <a:pt x="1404" y="1374"/>
                </a:lnTo>
                <a:lnTo>
                  <a:pt x="1399" y="1371"/>
                </a:lnTo>
                <a:lnTo>
                  <a:pt x="1396" y="1371"/>
                </a:lnTo>
                <a:lnTo>
                  <a:pt x="1394" y="1374"/>
                </a:lnTo>
                <a:lnTo>
                  <a:pt x="1389" y="1377"/>
                </a:lnTo>
                <a:lnTo>
                  <a:pt x="1389" y="1379"/>
                </a:lnTo>
                <a:lnTo>
                  <a:pt x="1383" y="1379"/>
                </a:lnTo>
                <a:lnTo>
                  <a:pt x="1383" y="1382"/>
                </a:lnTo>
                <a:lnTo>
                  <a:pt x="1383" y="1384"/>
                </a:lnTo>
                <a:lnTo>
                  <a:pt x="1381" y="1384"/>
                </a:lnTo>
                <a:lnTo>
                  <a:pt x="1378" y="1384"/>
                </a:lnTo>
                <a:lnTo>
                  <a:pt x="1375" y="1384"/>
                </a:lnTo>
                <a:lnTo>
                  <a:pt x="1375" y="1387"/>
                </a:lnTo>
                <a:lnTo>
                  <a:pt x="1373" y="1387"/>
                </a:lnTo>
                <a:lnTo>
                  <a:pt x="1370" y="1387"/>
                </a:lnTo>
                <a:lnTo>
                  <a:pt x="1370" y="1390"/>
                </a:lnTo>
                <a:lnTo>
                  <a:pt x="1370" y="1392"/>
                </a:lnTo>
                <a:lnTo>
                  <a:pt x="1370" y="1395"/>
                </a:lnTo>
                <a:lnTo>
                  <a:pt x="1370" y="1398"/>
                </a:lnTo>
                <a:lnTo>
                  <a:pt x="1368" y="1398"/>
                </a:lnTo>
                <a:lnTo>
                  <a:pt x="1368" y="1400"/>
                </a:lnTo>
                <a:lnTo>
                  <a:pt x="1368" y="1403"/>
                </a:lnTo>
                <a:lnTo>
                  <a:pt x="1365" y="1403"/>
                </a:lnTo>
                <a:lnTo>
                  <a:pt x="1365" y="1405"/>
                </a:lnTo>
                <a:lnTo>
                  <a:pt x="1362" y="1411"/>
                </a:lnTo>
                <a:lnTo>
                  <a:pt x="1360" y="1411"/>
                </a:lnTo>
                <a:lnTo>
                  <a:pt x="1360" y="1413"/>
                </a:lnTo>
                <a:lnTo>
                  <a:pt x="1357" y="1413"/>
                </a:lnTo>
                <a:lnTo>
                  <a:pt x="1357" y="1416"/>
                </a:lnTo>
                <a:lnTo>
                  <a:pt x="1355" y="1416"/>
                </a:lnTo>
                <a:lnTo>
                  <a:pt x="1352" y="1416"/>
                </a:lnTo>
                <a:lnTo>
                  <a:pt x="1349" y="1416"/>
                </a:lnTo>
                <a:lnTo>
                  <a:pt x="1347" y="1416"/>
                </a:lnTo>
                <a:lnTo>
                  <a:pt x="1347" y="1418"/>
                </a:lnTo>
                <a:lnTo>
                  <a:pt x="1344" y="1418"/>
                </a:lnTo>
                <a:lnTo>
                  <a:pt x="1344" y="1416"/>
                </a:lnTo>
                <a:lnTo>
                  <a:pt x="1276" y="1413"/>
                </a:lnTo>
                <a:lnTo>
                  <a:pt x="1237" y="1413"/>
                </a:lnTo>
                <a:lnTo>
                  <a:pt x="1232" y="1418"/>
                </a:lnTo>
                <a:lnTo>
                  <a:pt x="1221" y="1426"/>
                </a:lnTo>
                <a:lnTo>
                  <a:pt x="1193" y="1455"/>
                </a:lnTo>
                <a:lnTo>
                  <a:pt x="1193" y="1452"/>
                </a:lnTo>
                <a:lnTo>
                  <a:pt x="1193" y="1450"/>
                </a:lnTo>
                <a:lnTo>
                  <a:pt x="1193" y="1447"/>
                </a:lnTo>
                <a:lnTo>
                  <a:pt x="1190" y="1445"/>
                </a:lnTo>
                <a:lnTo>
                  <a:pt x="1190" y="1442"/>
                </a:lnTo>
                <a:lnTo>
                  <a:pt x="1188" y="1442"/>
                </a:lnTo>
                <a:lnTo>
                  <a:pt x="1188" y="1439"/>
                </a:lnTo>
                <a:lnTo>
                  <a:pt x="1190" y="1437"/>
                </a:lnTo>
                <a:lnTo>
                  <a:pt x="1190" y="1434"/>
                </a:lnTo>
                <a:lnTo>
                  <a:pt x="1193" y="1432"/>
                </a:lnTo>
                <a:lnTo>
                  <a:pt x="1190" y="1432"/>
                </a:lnTo>
                <a:lnTo>
                  <a:pt x="1193" y="1429"/>
                </a:lnTo>
                <a:lnTo>
                  <a:pt x="1193" y="1426"/>
                </a:lnTo>
                <a:lnTo>
                  <a:pt x="1195" y="1421"/>
                </a:lnTo>
                <a:lnTo>
                  <a:pt x="1193" y="1418"/>
                </a:lnTo>
                <a:lnTo>
                  <a:pt x="1193" y="1416"/>
                </a:lnTo>
                <a:lnTo>
                  <a:pt x="1193" y="1413"/>
                </a:lnTo>
                <a:lnTo>
                  <a:pt x="1193" y="1411"/>
                </a:lnTo>
                <a:lnTo>
                  <a:pt x="1193" y="1408"/>
                </a:lnTo>
                <a:lnTo>
                  <a:pt x="1193" y="1405"/>
                </a:lnTo>
                <a:lnTo>
                  <a:pt x="1195" y="1400"/>
                </a:lnTo>
                <a:lnTo>
                  <a:pt x="1198" y="1398"/>
                </a:lnTo>
                <a:lnTo>
                  <a:pt x="1201" y="1395"/>
                </a:lnTo>
                <a:lnTo>
                  <a:pt x="1201" y="1392"/>
                </a:lnTo>
                <a:lnTo>
                  <a:pt x="1203" y="1392"/>
                </a:lnTo>
                <a:lnTo>
                  <a:pt x="1203" y="1390"/>
                </a:lnTo>
                <a:lnTo>
                  <a:pt x="1206" y="1387"/>
                </a:lnTo>
                <a:lnTo>
                  <a:pt x="1208" y="1387"/>
                </a:lnTo>
                <a:lnTo>
                  <a:pt x="1206" y="1384"/>
                </a:lnTo>
                <a:lnTo>
                  <a:pt x="1203" y="1379"/>
                </a:lnTo>
                <a:lnTo>
                  <a:pt x="1201" y="1377"/>
                </a:lnTo>
                <a:lnTo>
                  <a:pt x="1198" y="1374"/>
                </a:lnTo>
                <a:lnTo>
                  <a:pt x="1198" y="1371"/>
                </a:lnTo>
                <a:lnTo>
                  <a:pt x="1198" y="1369"/>
                </a:lnTo>
                <a:lnTo>
                  <a:pt x="1198" y="1366"/>
                </a:lnTo>
                <a:lnTo>
                  <a:pt x="1198" y="1364"/>
                </a:lnTo>
                <a:lnTo>
                  <a:pt x="1201" y="1364"/>
                </a:lnTo>
                <a:lnTo>
                  <a:pt x="1201" y="1361"/>
                </a:lnTo>
                <a:lnTo>
                  <a:pt x="1201" y="1358"/>
                </a:lnTo>
                <a:lnTo>
                  <a:pt x="1201" y="1356"/>
                </a:lnTo>
                <a:lnTo>
                  <a:pt x="1198" y="1356"/>
                </a:lnTo>
                <a:lnTo>
                  <a:pt x="1198" y="1353"/>
                </a:lnTo>
                <a:lnTo>
                  <a:pt x="1193" y="1351"/>
                </a:lnTo>
                <a:lnTo>
                  <a:pt x="1193" y="1348"/>
                </a:lnTo>
                <a:lnTo>
                  <a:pt x="1190" y="1348"/>
                </a:lnTo>
                <a:lnTo>
                  <a:pt x="1188" y="1345"/>
                </a:lnTo>
                <a:lnTo>
                  <a:pt x="1185" y="1340"/>
                </a:lnTo>
                <a:lnTo>
                  <a:pt x="1185" y="1337"/>
                </a:lnTo>
                <a:lnTo>
                  <a:pt x="1185" y="1335"/>
                </a:lnTo>
                <a:lnTo>
                  <a:pt x="1182" y="1335"/>
                </a:lnTo>
                <a:lnTo>
                  <a:pt x="1182" y="1332"/>
                </a:lnTo>
                <a:lnTo>
                  <a:pt x="1185" y="1330"/>
                </a:lnTo>
                <a:lnTo>
                  <a:pt x="1185" y="1327"/>
                </a:lnTo>
                <a:lnTo>
                  <a:pt x="1182" y="1324"/>
                </a:lnTo>
                <a:lnTo>
                  <a:pt x="1182" y="1322"/>
                </a:lnTo>
                <a:lnTo>
                  <a:pt x="1185" y="1319"/>
                </a:lnTo>
                <a:lnTo>
                  <a:pt x="1188" y="1317"/>
                </a:lnTo>
                <a:lnTo>
                  <a:pt x="1188" y="1314"/>
                </a:lnTo>
                <a:lnTo>
                  <a:pt x="1185" y="1309"/>
                </a:lnTo>
                <a:lnTo>
                  <a:pt x="1182" y="1306"/>
                </a:lnTo>
                <a:lnTo>
                  <a:pt x="1180" y="1301"/>
                </a:lnTo>
                <a:lnTo>
                  <a:pt x="1180" y="1298"/>
                </a:lnTo>
                <a:lnTo>
                  <a:pt x="1177" y="1296"/>
                </a:lnTo>
                <a:lnTo>
                  <a:pt x="1175" y="1290"/>
                </a:lnTo>
                <a:lnTo>
                  <a:pt x="1172" y="1288"/>
                </a:lnTo>
                <a:lnTo>
                  <a:pt x="1169" y="1285"/>
                </a:lnTo>
                <a:lnTo>
                  <a:pt x="1169" y="1283"/>
                </a:lnTo>
                <a:lnTo>
                  <a:pt x="1167" y="1283"/>
                </a:lnTo>
                <a:lnTo>
                  <a:pt x="1167" y="1280"/>
                </a:lnTo>
                <a:lnTo>
                  <a:pt x="1167" y="1277"/>
                </a:lnTo>
                <a:lnTo>
                  <a:pt x="1164" y="1277"/>
                </a:lnTo>
                <a:lnTo>
                  <a:pt x="1164" y="1275"/>
                </a:lnTo>
                <a:lnTo>
                  <a:pt x="1161" y="1275"/>
                </a:lnTo>
                <a:lnTo>
                  <a:pt x="1161" y="1272"/>
                </a:lnTo>
                <a:lnTo>
                  <a:pt x="1159" y="1272"/>
                </a:lnTo>
                <a:lnTo>
                  <a:pt x="1159" y="1270"/>
                </a:lnTo>
                <a:lnTo>
                  <a:pt x="1156" y="1270"/>
                </a:lnTo>
                <a:lnTo>
                  <a:pt x="1156" y="1267"/>
                </a:lnTo>
                <a:lnTo>
                  <a:pt x="1159" y="1267"/>
                </a:lnTo>
                <a:lnTo>
                  <a:pt x="1159" y="1264"/>
                </a:lnTo>
                <a:lnTo>
                  <a:pt x="1161" y="1264"/>
                </a:lnTo>
                <a:lnTo>
                  <a:pt x="1161" y="1262"/>
                </a:lnTo>
                <a:lnTo>
                  <a:pt x="1161" y="1259"/>
                </a:lnTo>
                <a:lnTo>
                  <a:pt x="1161" y="1257"/>
                </a:lnTo>
                <a:lnTo>
                  <a:pt x="1159" y="1257"/>
                </a:lnTo>
                <a:lnTo>
                  <a:pt x="1159" y="1254"/>
                </a:lnTo>
                <a:lnTo>
                  <a:pt x="1159" y="1251"/>
                </a:lnTo>
                <a:lnTo>
                  <a:pt x="1159" y="1249"/>
                </a:lnTo>
                <a:lnTo>
                  <a:pt x="1156" y="1249"/>
                </a:lnTo>
                <a:lnTo>
                  <a:pt x="1156" y="1246"/>
                </a:lnTo>
                <a:lnTo>
                  <a:pt x="1154" y="1236"/>
                </a:lnTo>
                <a:lnTo>
                  <a:pt x="1154" y="1233"/>
                </a:lnTo>
                <a:lnTo>
                  <a:pt x="1154" y="1230"/>
                </a:lnTo>
                <a:lnTo>
                  <a:pt x="1154" y="1228"/>
                </a:lnTo>
                <a:lnTo>
                  <a:pt x="1154" y="1225"/>
                </a:lnTo>
                <a:lnTo>
                  <a:pt x="1154" y="1223"/>
                </a:lnTo>
                <a:lnTo>
                  <a:pt x="1154" y="1220"/>
                </a:lnTo>
                <a:lnTo>
                  <a:pt x="1154" y="1217"/>
                </a:lnTo>
                <a:lnTo>
                  <a:pt x="1154" y="1215"/>
                </a:lnTo>
                <a:lnTo>
                  <a:pt x="1154" y="1212"/>
                </a:lnTo>
                <a:lnTo>
                  <a:pt x="1154" y="1209"/>
                </a:lnTo>
                <a:lnTo>
                  <a:pt x="1156" y="1209"/>
                </a:lnTo>
                <a:lnTo>
                  <a:pt x="1156" y="1204"/>
                </a:lnTo>
                <a:lnTo>
                  <a:pt x="1159" y="1204"/>
                </a:lnTo>
                <a:lnTo>
                  <a:pt x="1159" y="1202"/>
                </a:lnTo>
                <a:lnTo>
                  <a:pt x="1161" y="1202"/>
                </a:lnTo>
                <a:lnTo>
                  <a:pt x="1164" y="1199"/>
                </a:lnTo>
                <a:lnTo>
                  <a:pt x="1164" y="1194"/>
                </a:lnTo>
                <a:lnTo>
                  <a:pt x="1164" y="1191"/>
                </a:lnTo>
                <a:lnTo>
                  <a:pt x="1164" y="1189"/>
                </a:lnTo>
                <a:lnTo>
                  <a:pt x="1161" y="1186"/>
                </a:lnTo>
                <a:lnTo>
                  <a:pt x="1161" y="1183"/>
                </a:lnTo>
                <a:lnTo>
                  <a:pt x="1159" y="1178"/>
                </a:lnTo>
                <a:lnTo>
                  <a:pt x="1159" y="1176"/>
                </a:lnTo>
                <a:lnTo>
                  <a:pt x="1159" y="1173"/>
                </a:lnTo>
                <a:lnTo>
                  <a:pt x="1159" y="1170"/>
                </a:lnTo>
                <a:lnTo>
                  <a:pt x="1159" y="1168"/>
                </a:lnTo>
                <a:lnTo>
                  <a:pt x="1161" y="1165"/>
                </a:lnTo>
                <a:lnTo>
                  <a:pt x="1164" y="1165"/>
                </a:lnTo>
                <a:lnTo>
                  <a:pt x="1164" y="1162"/>
                </a:lnTo>
                <a:lnTo>
                  <a:pt x="1161" y="1162"/>
                </a:lnTo>
                <a:lnTo>
                  <a:pt x="1161" y="1157"/>
                </a:lnTo>
                <a:lnTo>
                  <a:pt x="1159" y="1155"/>
                </a:lnTo>
                <a:lnTo>
                  <a:pt x="1156" y="1149"/>
                </a:lnTo>
                <a:lnTo>
                  <a:pt x="1154" y="1147"/>
                </a:lnTo>
                <a:lnTo>
                  <a:pt x="1151" y="1147"/>
                </a:lnTo>
                <a:lnTo>
                  <a:pt x="1148" y="1147"/>
                </a:lnTo>
                <a:lnTo>
                  <a:pt x="1146" y="1147"/>
                </a:lnTo>
                <a:lnTo>
                  <a:pt x="1143" y="1144"/>
                </a:lnTo>
                <a:lnTo>
                  <a:pt x="1143" y="1142"/>
                </a:lnTo>
                <a:lnTo>
                  <a:pt x="1141" y="1142"/>
                </a:lnTo>
                <a:lnTo>
                  <a:pt x="1141" y="1139"/>
                </a:lnTo>
                <a:lnTo>
                  <a:pt x="1143" y="1136"/>
                </a:lnTo>
                <a:lnTo>
                  <a:pt x="1148" y="1134"/>
                </a:lnTo>
                <a:lnTo>
                  <a:pt x="1151" y="1134"/>
                </a:lnTo>
                <a:lnTo>
                  <a:pt x="1154" y="1134"/>
                </a:lnTo>
                <a:lnTo>
                  <a:pt x="1156" y="1134"/>
                </a:lnTo>
                <a:lnTo>
                  <a:pt x="1159" y="1131"/>
                </a:lnTo>
                <a:lnTo>
                  <a:pt x="1159" y="1129"/>
                </a:lnTo>
                <a:lnTo>
                  <a:pt x="1156" y="1129"/>
                </a:lnTo>
                <a:lnTo>
                  <a:pt x="1154" y="1126"/>
                </a:lnTo>
                <a:lnTo>
                  <a:pt x="1164" y="1113"/>
                </a:lnTo>
                <a:lnTo>
                  <a:pt x="1161" y="1108"/>
                </a:lnTo>
                <a:lnTo>
                  <a:pt x="1167" y="1102"/>
                </a:lnTo>
                <a:lnTo>
                  <a:pt x="1167" y="1100"/>
                </a:lnTo>
                <a:lnTo>
                  <a:pt x="1167" y="1097"/>
                </a:lnTo>
                <a:lnTo>
                  <a:pt x="1169" y="1095"/>
                </a:lnTo>
                <a:lnTo>
                  <a:pt x="1172" y="1095"/>
                </a:lnTo>
                <a:lnTo>
                  <a:pt x="1175" y="1095"/>
                </a:lnTo>
                <a:lnTo>
                  <a:pt x="1177" y="1097"/>
                </a:lnTo>
                <a:lnTo>
                  <a:pt x="1180" y="1095"/>
                </a:lnTo>
                <a:lnTo>
                  <a:pt x="1182" y="1092"/>
                </a:lnTo>
                <a:lnTo>
                  <a:pt x="1185" y="1092"/>
                </a:lnTo>
                <a:lnTo>
                  <a:pt x="1188" y="1089"/>
                </a:lnTo>
                <a:lnTo>
                  <a:pt x="1195" y="1084"/>
                </a:lnTo>
                <a:lnTo>
                  <a:pt x="1198" y="1084"/>
                </a:lnTo>
                <a:lnTo>
                  <a:pt x="1201" y="1084"/>
                </a:lnTo>
                <a:lnTo>
                  <a:pt x="1203" y="1084"/>
                </a:lnTo>
                <a:lnTo>
                  <a:pt x="1206" y="1082"/>
                </a:lnTo>
                <a:lnTo>
                  <a:pt x="1208" y="1082"/>
                </a:lnTo>
                <a:lnTo>
                  <a:pt x="1206" y="1082"/>
                </a:lnTo>
                <a:lnTo>
                  <a:pt x="1206" y="1084"/>
                </a:lnTo>
                <a:lnTo>
                  <a:pt x="1206" y="1087"/>
                </a:lnTo>
                <a:lnTo>
                  <a:pt x="1206" y="1089"/>
                </a:lnTo>
                <a:lnTo>
                  <a:pt x="1206" y="1092"/>
                </a:lnTo>
                <a:lnTo>
                  <a:pt x="1206" y="1095"/>
                </a:lnTo>
                <a:lnTo>
                  <a:pt x="1206" y="1097"/>
                </a:lnTo>
                <a:lnTo>
                  <a:pt x="1208" y="1095"/>
                </a:lnTo>
                <a:lnTo>
                  <a:pt x="1208" y="1097"/>
                </a:lnTo>
                <a:lnTo>
                  <a:pt x="1211" y="1097"/>
                </a:lnTo>
                <a:lnTo>
                  <a:pt x="1214" y="1097"/>
                </a:lnTo>
                <a:lnTo>
                  <a:pt x="1216" y="1100"/>
                </a:lnTo>
                <a:lnTo>
                  <a:pt x="1216" y="1102"/>
                </a:lnTo>
                <a:lnTo>
                  <a:pt x="1216" y="1105"/>
                </a:lnTo>
                <a:lnTo>
                  <a:pt x="1219" y="1105"/>
                </a:lnTo>
                <a:lnTo>
                  <a:pt x="1219" y="1110"/>
                </a:lnTo>
                <a:lnTo>
                  <a:pt x="1221" y="1113"/>
                </a:lnTo>
                <a:lnTo>
                  <a:pt x="1221" y="1115"/>
                </a:lnTo>
                <a:lnTo>
                  <a:pt x="1224" y="1115"/>
                </a:lnTo>
                <a:lnTo>
                  <a:pt x="1227" y="1115"/>
                </a:lnTo>
                <a:lnTo>
                  <a:pt x="1227" y="1113"/>
                </a:lnTo>
                <a:lnTo>
                  <a:pt x="1229" y="1113"/>
                </a:lnTo>
                <a:lnTo>
                  <a:pt x="1229" y="1110"/>
                </a:lnTo>
                <a:lnTo>
                  <a:pt x="1232" y="1110"/>
                </a:lnTo>
                <a:lnTo>
                  <a:pt x="1229" y="1108"/>
                </a:lnTo>
                <a:lnTo>
                  <a:pt x="1232" y="1108"/>
                </a:lnTo>
                <a:lnTo>
                  <a:pt x="1232" y="1105"/>
                </a:lnTo>
                <a:lnTo>
                  <a:pt x="1235" y="1102"/>
                </a:lnTo>
                <a:lnTo>
                  <a:pt x="1237" y="1102"/>
                </a:lnTo>
                <a:lnTo>
                  <a:pt x="1240" y="1102"/>
                </a:lnTo>
                <a:lnTo>
                  <a:pt x="1242" y="1102"/>
                </a:lnTo>
                <a:lnTo>
                  <a:pt x="1242" y="1105"/>
                </a:lnTo>
                <a:lnTo>
                  <a:pt x="1245" y="1105"/>
                </a:lnTo>
                <a:lnTo>
                  <a:pt x="1245" y="1102"/>
                </a:lnTo>
                <a:lnTo>
                  <a:pt x="1242" y="1105"/>
                </a:lnTo>
                <a:lnTo>
                  <a:pt x="1242" y="1102"/>
                </a:lnTo>
                <a:lnTo>
                  <a:pt x="1245" y="1102"/>
                </a:lnTo>
                <a:lnTo>
                  <a:pt x="1248" y="1102"/>
                </a:lnTo>
                <a:lnTo>
                  <a:pt x="1248" y="1100"/>
                </a:lnTo>
                <a:lnTo>
                  <a:pt x="1250" y="1100"/>
                </a:lnTo>
                <a:lnTo>
                  <a:pt x="1250" y="1102"/>
                </a:lnTo>
                <a:lnTo>
                  <a:pt x="1253" y="1102"/>
                </a:lnTo>
                <a:lnTo>
                  <a:pt x="1255" y="1102"/>
                </a:lnTo>
                <a:lnTo>
                  <a:pt x="1258" y="1105"/>
                </a:lnTo>
                <a:lnTo>
                  <a:pt x="1261" y="1102"/>
                </a:lnTo>
                <a:lnTo>
                  <a:pt x="1261" y="1100"/>
                </a:lnTo>
                <a:lnTo>
                  <a:pt x="1263" y="1100"/>
                </a:lnTo>
                <a:lnTo>
                  <a:pt x="1263" y="1102"/>
                </a:lnTo>
                <a:lnTo>
                  <a:pt x="1263" y="1105"/>
                </a:lnTo>
                <a:lnTo>
                  <a:pt x="1263" y="1102"/>
                </a:lnTo>
                <a:lnTo>
                  <a:pt x="1263" y="1100"/>
                </a:lnTo>
                <a:lnTo>
                  <a:pt x="1266" y="1100"/>
                </a:lnTo>
                <a:lnTo>
                  <a:pt x="1268" y="1100"/>
                </a:lnTo>
                <a:lnTo>
                  <a:pt x="1271" y="1100"/>
                </a:lnTo>
                <a:lnTo>
                  <a:pt x="1271" y="1097"/>
                </a:lnTo>
                <a:lnTo>
                  <a:pt x="1274" y="1097"/>
                </a:lnTo>
                <a:lnTo>
                  <a:pt x="1276" y="1097"/>
                </a:lnTo>
                <a:lnTo>
                  <a:pt x="1279" y="1097"/>
                </a:lnTo>
                <a:lnTo>
                  <a:pt x="1279" y="1095"/>
                </a:lnTo>
                <a:lnTo>
                  <a:pt x="1282" y="1095"/>
                </a:lnTo>
                <a:lnTo>
                  <a:pt x="1282" y="1092"/>
                </a:lnTo>
                <a:lnTo>
                  <a:pt x="1284" y="1092"/>
                </a:lnTo>
                <a:lnTo>
                  <a:pt x="1287" y="1092"/>
                </a:lnTo>
                <a:lnTo>
                  <a:pt x="1287" y="1095"/>
                </a:lnTo>
                <a:lnTo>
                  <a:pt x="1287" y="1092"/>
                </a:lnTo>
                <a:lnTo>
                  <a:pt x="1287" y="1089"/>
                </a:lnTo>
                <a:lnTo>
                  <a:pt x="1289" y="1089"/>
                </a:lnTo>
                <a:lnTo>
                  <a:pt x="1292" y="1089"/>
                </a:lnTo>
                <a:lnTo>
                  <a:pt x="1295" y="1089"/>
                </a:lnTo>
                <a:lnTo>
                  <a:pt x="1295" y="1092"/>
                </a:lnTo>
                <a:lnTo>
                  <a:pt x="1297" y="1092"/>
                </a:lnTo>
                <a:lnTo>
                  <a:pt x="1300" y="1092"/>
                </a:lnTo>
                <a:lnTo>
                  <a:pt x="1300" y="1095"/>
                </a:lnTo>
                <a:lnTo>
                  <a:pt x="1300" y="1092"/>
                </a:lnTo>
                <a:lnTo>
                  <a:pt x="1302" y="1092"/>
                </a:lnTo>
                <a:lnTo>
                  <a:pt x="1305" y="1092"/>
                </a:lnTo>
                <a:lnTo>
                  <a:pt x="1305" y="1089"/>
                </a:lnTo>
                <a:lnTo>
                  <a:pt x="1308" y="1092"/>
                </a:lnTo>
                <a:lnTo>
                  <a:pt x="1308" y="1095"/>
                </a:lnTo>
                <a:lnTo>
                  <a:pt x="1310" y="1095"/>
                </a:lnTo>
                <a:lnTo>
                  <a:pt x="1310" y="1092"/>
                </a:lnTo>
                <a:lnTo>
                  <a:pt x="1310" y="1095"/>
                </a:lnTo>
                <a:lnTo>
                  <a:pt x="1313" y="1095"/>
                </a:lnTo>
                <a:lnTo>
                  <a:pt x="1313" y="1092"/>
                </a:lnTo>
                <a:lnTo>
                  <a:pt x="1315" y="1092"/>
                </a:lnTo>
                <a:lnTo>
                  <a:pt x="1315" y="1095"/>
                </a:lnTo>
                <a:lnTo>
                  <a:pt x="1318" y="1095"/>
                </a:lnTo>
                <a:lnTo>
                  <a:pt x="1318" y="1092"/>
                </a:lnTo>
                <a:lnTo>
                  <a:pt x="1321" y="1092"/>
                </a:lnTo>
                <a:lnTo>
                  <a:pt x="1321" y="1089"/>
                </a:lnTo>
                <a:lnTo>
                  <a:pt x="1321" y="1087"/>
                </a:lnTo>
                <a:lnTo>
                  <a:pt x="1323" y="1089"/>
                </a:lnTo>
                <a:lnTo>
                  <a:pt x="1326" y="1089"/>
                </a:lnTo>
                <a:lnTo>
                  <a:pt x="1326" y="1092"/>
                </a:lnTo>
                <a:lnTo>
                  <a:pt x="1329" y="1095"/>
                </a:lnTo>
                <a:lnTo>
                  <a:pt x="1326" y="1095"/>
                </a:lnTo>
                <a:lnTo>
                  <a:pt x="1329" y="1095"/>
                </a:lnTo>
                <a:lnTo>
                  <a:pt x="1326" y="1095"/>
                </a:lnTo>
                <a:lnTo>
                  <a:pt x="1329" y="1095"/>
                </a:lnTo>
                <a:lnTo>
                  <a:pt x="1329" y="1097"/>
                </a:lnTo>
                <a:lnTo>
                  <a:pt x="1326" y="1097"/>
                </a:lnTo>
                <a:lnTo>
                  <a:pt x="1329" y="1097"/>
                </a:lnTo>
                <a:lnTo>
                  <a:pt x="1329" y="1100"/>
                </a:lnTo>
                <a:lnTo>
                  <a:pt x="1329" y="1102"/>
                </a:lnTo>
                <a:lnTo>
                  <a:pt x="1331" y="1102"/>
                </a:lnTo>
                <a:lnTo>
                  <a:pt x="1331" y="1105"/>
                </a:lnTo>
                <a:lnTo>
                  <a:pt x="1329" y="1105"/>
                </a:lnTo>
                <a:lnTo>
                  <a:pt x="1329" y="1108"/>
                </a:lnTo>
                <a:lnTo>
                  <a:pt x="1331" y="1108"/>
                </a:lnTo>
                <a:lnTo>
                  <a:pt x="1334" y="1108"/>
                </a:lnTo>
                <a:lnTo>
                  <a:pt x="1334" y="1110"/>
                </a:lnTo>
                <a:lnTo>
                  <a:pt x="1336" y="1108"/>
                </a:lnTo>
                <a:lnTo>
                  <a:pt x="1339" y="1108"/>
                </a:lnTo>
                <a:lnTo>
                  <a:pt x="1336" y="1108"/>
                </a:lnTo>
                <a:lnTo>
                  <a:pt x="1334" y="1110"/>
                </a:lnTo>
                <a:lnTo>
                  <a:pt x="1334" y="1113"/>
                </a:lnTo>
                <a:lnTo>
                  <a:pt x="1336" y="1113"/>
                </a:lnTo>
                <a:lnTo>
                  <a:pt x="1339" y="1115"/>
                </a:lnTo>
                <a:lnTo>
                  <a:pt x="1339" y="1118"/>
                </a:lnTo>
                <a:lnTo>
                  <a:pt x="1342" y="1121"/>
                </a:lnTo>
                <a:lnTo>
                  <a:pt x="1344" y="1121"/>
                </a:lnTo>
                <a:lnTo>
                  <a:pt x="1344" y="1123"/>
                </a:lnTo>
                <a:lnTo>
                  <a:pt x="1344" y="1126"/>
                </a:lnTo>
                <a:lnTo>
                  <a:pt x="1344" y="1129"/>
                </a:lnTo>
                <a:lnTo>
                  <a:pt x="1344" y="1131"/>
                </a:lnTo>
                <a:lnTo>
                  <a:pt x="1344" y="1134"/>
                </a:lnTo>
                <a:lnTo>
                  <a:pt x="1347" y="1134"/>
                </a:lnTo>
                <a:lnTo>
                  <a:pt x="1344" y="1134"/>
                </a:lnTo>
                <a:lnTo>
                  <a:pt x="1342" y="1134"/>
                </a:lnTo>
                <a:lnTo>
                  <a:pt x="1342" y="1136"/>
                </a:lnTo>
                <a:lnTo>
                  <a:pt x="1342" y="1139"/>
                </a:lnTo>
                <a:lnTo>
                  <a:pt x="1344" y="1139"/>
                </a:lnTo>
                <a:lnTo>
                  <a:pt x="1344" y="1142"/>
                </a:lnTo>
                <a:lnTo>
                  <a:pt x="1344" y="1144"/>
                </a:lnTo>
                <a:lnTo>
                  <a:pt x="1344" y="1147"/>
                </a:lnTo>
                <a:lnTo>
                  <a:pt x="1344" y="1149"/>
                </a:lnTo>
                <a:lnTo>
                  <a:pt x="1347" y="1149"/>
                </a:lnTo>
                <a:lnTo>
                  <a:pt x="1347" y="1152"/>
                </a:lnTo>
                <a:lnTo>
                  <a:pt x="1347" y="1155"/>
                </a:lnTo>
                <a:lnTo>
                  <a:pt x="1344" y="1155"/>
                </a:lnTo>
                <a:lnTo>
                  <a:pt x="1347" y="1157"/>
                </a:lnTo>
                <a:lnTo>
                  <a:pt x="1344" y="1157"/>
                </a:lnTo>
                <a:lnTo>
                  <a:pt x="1344" y="1160"/>
                </a:lnTo>
                <a:lnTo>
                  <a:pt x="1344" y="1162"/>
                </a:lnTo>
                <a:lnTo>
                  <a:pt x="1344" y="1165"/>
                </a:lnTo>
                <a:lnTo>
                  <a:pt x="1347" y="1165"/>
                </a:lnTo>
                <a:lnTo>
                  <a:pt x="1347" y="1168"/>
                </a:lnTo>
                <a:lnTo>
                  <a:pt x="1347" y="1170"/>
                </a:lnTo>
                <a:lnTo>
                  <a:pt x="1344" y="1170"/>
                </a:lnTo>
                <a:lnTo>
                  <a:pt x="1342" y="1173"/>
                </a:lnTo>
                <a:lnTo>
                  <a:pt x="1342" y="1176"/>
                </a:lnTo>
                <a:lnTo>
                  <a:pt x="1342" y="1178"/>
                </a:lnTo>
                <a:lnTo>
                  <a:pt x="1344" y="1178"/>
                </a:lnTo>
                <a:lnTo>
                  <a:pt x="1344" y="1181"/>
                </a:lnTo>
                <a:lnTo>
                  <a:pt x="1344" y="1183"/>
                </a:lnTo>
                <a:lnTo>
                  <a:pt x="1344" y="1186"/>
                </a:lnTo>
                <a:lnTo>
                  <a:pt x="1344" y="1189"/>
                </a:lnTo>
                <a:lnTo>
                  <a:pt x="1344" y="1191"/>
                </a:lnTo>
                <a:lnTo>
                  <a:pt x="1344" y="1194"/>
                </a:lnTo>
                <a:lnTo>
                  <a:pt x="1342" y="1194"/>
                </a:lnTo>
                <a:lnTo>
                  <a:pt x="1342" y="1196"/>
                </a:lnTo>
                <a:lnTo>
                  <a:pt x="1339" y="1196"/>
                </a:lnTo>
                <a:lnTo>
                  <a:pt x="1336" y="1196"/>
                </a:lnTo>
                <a:lnTo>
                  <a:pt x="1336" y="1199"/>
                </a:lnTo>
                <a:lnTo>
                  <a:pt x="1334" y="1199"/>
                </a:lnTo>
                <a:lnTo>
                  <a:pt x="1331" y="1202"/>
                </a:lnTo>
                <a:lnTo>
                  <a:pt x="1331" y="1204"/>
                </a:lnTo>
                <a:lnTo>
                  <a:pt x="1331" y="1202"/>
                </a:lnTo>
                <a:lnTo>
                  <a:pt x="1329" y="1202"/>
                </a:lnTo>
                <a:lnTo>
                  <a:pt x="1329" y="1204"/>
                </a:lnTo>
                <a:lnTo>
                  <a:pt x="1326" y="1204"/>
                </a:lnTo>
                <a:lnTo>
                  <a:pt x="1323" y="1204"/>
                </a:lnTo>
                <a:lnTo>
                  <a:pt x="1323" y="1202"/>
                </a:lnTo>
                <a:lnTo>
                  <a:pt x="1321" y="1202"/>
                </a:lnTo>
                <a:lnTo>
                  <a:pt x="1323" y="1202"/>
                </a:lnTo>
                <a:lnTo>
                  <a:pt x="1321" y="1202"/>
                </a:lnTo>
                <a:lnTo>
                  <a:pt x="1318" y="1202"/>
                </a:lnTo>
                <a:lnTo>
                  <a:pt x="1315" y="1202"/>
                </a:lnTo>
                <a:lnTo>
                  <a:pt x="1315" y="1204"/>
                </a:lnTo>
                <a:lnTo>
                  <a:pt x="1315" y="1207"/>
                </a:lnTo>
                <a:lnTo>
                  <a:pt x="1318" y="1207"/>
                </a:lnTo>
                <a:lnTo>
                  <a:pt x="1318" y="1209"/>
                </a:lnTo>
                <a:lnTo>
                  <a:pt x="1318" y="1212"/>
                </a:lnTo>
                <a:lnTo>
                  <a:pt x="1321" y="1212"/>
                </a:lnTo>
                <a:lnTo>
                  <a:pt x="1321" y="1215"/>
                </a:lnTo>
                <a:lnTo>
                  <a:pt x="1321" y="1217"/>
                </a:lnTo>
                <a:lnTo>
                  <a:pt x="1323" y="1220"/>
                </a:lnTo>
                <a:lnTo>
                  <a:pt x="1323" y="1223"/>
                </a:lnTo>
                <a:lnTo>
                  <a:pt x="1323" y="1225"/>
                </a:lnTo>
                <a:lnTo>
                  <a:pt x="1323" y="1228"/>
                </a:lnTo>
                <a:lnTo>
                  <a:pt x="1326" y="1228"/>
                </a:lnTo>
                <a:lnTo>
                  <a:pt x="1329" y="1228"/>
                </a:lnTo>
                <a:lnTo>
                  <a:pt x="1331" y="1230"/>
                </a:lnTo>
                <a:lnTo>
                  <a:pt x="1334" y="1230"/>
                </a:lnTo>
                <a:lnTo>
                  <a:pt x="1336" y="1230"/>
                </a:lnTo>
                <a:lnTo>
                  <a:pt x="1336" y="1233"/>
                </a:lnTo>
                <a:lnTo>
                  <a:pt x="1336" y="1236"/>
                </a:lnTo>
                <a:lnTo>
                  <a:pt x="1336" y="1238"/>
                </a:lnTo>
                <a:lnTo>
                  <a:pt x="1336" y="1241"/>
                </a:lnTo>
                <a:lnTo>
                  <a:pt x="1339" y="1241"/>
                </a:lnTo>
                <a:lnTo>
                  <a:pt x="1339" y="1243"/>
                </a:lnTo>
                <a:lnTo>
                  <a:pt x="1339" y="1246"/>
                </a:lnTo>
                <a:lnTo>
                  <a:pt x="1339" y="1249"/>
                </a:lnTo>
                <a:lnTo>
                  <a:pt x="1342" y="1249"/>
                </a:lnTo>
                <a:lnTo>
                  <a:pt x="1342" y="1251"/>
                </a:lnTo>
                <a:lnTo>
                  <a:pt x="1344" y="1251"/>
                </a:lnTo>
                <a:lnTo>
                  <a:pt x="1347" y="1251"/>
                </a:lnTo>
                <a:lnTo>
                  <a:pt x="1347" y="1254"/>
                </a:lnTo>
                <a:lnTo>
                  <a:pt x="1347" y="1257"/>
                </a:lnTo>
                <a:lnTo>
                  <a:pt x="1349" y="1257"/>
                </a:lnTo>
                <a:lnTo>
                  <a:pt x="1349" y="1259"/>
                </a:lnTo>
                <a:lnTo>
                  <a:pt x="1352" y="1259"/>
                </a:lnTo>
                <a:lnTo>
                  <a:pt x="1352" y="1262"/>
                </a:lnTo>
                <a:lnTo>
                  <a:pt x="1355" y="1262"/>
                </a:lnTo>
                <a:lnTo>
                  <a:pt x="1357" y="1262"/>
                </a:lnTo>
                <a:lnTo>
                  <a:pt x="1355" y="1262"/>
                </a:lnTo>
                <a:lnTo>
                  <a:pt x="1357" y="1262"/>
                </a:lnTo>
                <a:lnTo>
                  <a:pt x="1355" y="1264"/>
                </a:lnTo>
                <a:lnTo>
                  <a:pt x="1357" y="1264"/>
                </a:lnTo>
                <a:lnTo>
                  <a:pt x="1360" y="1267"/>
                </a:lnTo>
                <a:lnTo>
                  <a:pt x="1360" y="1270"/>
                </a:lnTo>
                <a:lnTo>
                  <a:pt x="1362" y="1270"/>
                </a:lnTo>
                <a:lnTo>
                  <a:pt x="1362" y="1272"/>
                </a:lnTo>
                <a:lnTo>
                  <a:pt x="1365" y="1272"/>
                </a:lnTo>
                <a:lnTo>
                  <a:pt x="1365" y="1275"/>
                </a:lnTo>
                <a:lnTo>
                  <a:pt x="1368" y="1275"/>
                </a:lnTo>
                <a:lnTo>
                  <a:pt x="1368" y="1277"/>
                </a:lnTo>
                <a:lnTo>
                  <a:pt x="1370" y="1277"/>
                </a:lnTo>
                <a:lnTo>
                  <a:pt x="1373" y="1280"/>
                </a:lnTo>
                <a:lnTo>
                  <a:pt x="1375" y="1280"/>
                </a:lnTo>
                <a:lnTo>
                  <a:pt x="1373" y="1280"/>
                </a:lnTo>
                <a:lnTo>
                  <a:pt x="1373" y="1283"/>
                </a:lnTo>
                <a:lnTo>
                  <a:pt x="1373" y="1285"/>
                </a:lnTo>
                <a:lnTo>
                  <a:pt x="1373" y="1288"/>
                </a:lnTo>
                <a:lnTo>
                  <a:pt x="1373" y="1290"/>
                </a:lnTo>
                <a:lnTo>
                  <a:pt x="1375" y="1290"/>
                </a:lnTo>
                <a:lnTo>
                  <a:pt x="1375" y="1293"/>
                </a:lnTo>
                <a:lnTo>
                  <a:pt x="1378" y="1296"/>
                </a:lnTo>
                <a:lnTo>
                  <a:pt x="1378" y="1298"/>
                </a:lnTo>
                <a:lnTo>
                  <a:pt x="1381" y="1298"/>
                </a:lnTo>
                <a:lnTo>
                  <a:pt x="1381" y="1301"/>
                </a:lnTo>
                <a:lnTo>
                  <a:pt x="1383" y="1304"/>
                </a:lnTo>
                <a:lnTo>
                  <a:pt x="1383" y="1306"/>
                </a:lnTo>
                <a:lnTo>
                  <a:pt x="1386" y="1306"/>
                </a:lnTo>
                <a:lnTo>
                  <a:pt x="1386" y="1309"/>
                </a:lnTo>
                <a:lnTo>
                  <a:pt x="1386" y="1311"/>
                </a:lnTo>
                <a:lnTo>
                  <a:pt x="1389" y="1311"/>
                </a:lnTo>
                <a:lnTo>
                  <a:pt x="1389" y="1314"/>
                </a:lnTo>
                <a:lnTo>
                  <a:pt x="1391" y="1317"/>
                </a:lnTo>
                <a:lnTo>
                  <a:pt x="1391" y="1314"/>
                </a:lnTo>
                <a:lnTo>
                  <a:pt x="1391" y="1311"/>
                </a:lnTo>
                <a:lnTo>
                  <a:pt x="1394" y="1311"/>
                </a:lnTo>
                <a:lnTo>
                  <a:pt x="1394" y="1309"/>
                </a:lnTo>
                <a:lnTo>
                  <a:pt x="1391" y="1309"/>
                </a:lnTo>
                <a:lnTo>
                  <a:pt x="1391" y="1306"/>
                </a:lnTo>
                <a:lnTo>
                  <a:pt x="1391" y="1304"/>
                </a:lnTo>
                <a:lnTo>
                  <a:pt x="1391" y="1301"/>
                </a:lnTo>
                <a:lnTo>
                  <a:pt x="1391" y="1298"/>
                </a:lnTo>
                <a:lnTo>
                  <a:pt x="1389" y="1298"/>
                </a:lnTo>
                <a:lnTo>
                  <a:pt x="1389" y="1296"/>
                </a:lnTo>
                <a:lnTo>
                  <a:pt x="1389" y="1293"/>
                </a:lnTo>
                <a:lnTo>
                  <a:pt x="1389" y="1290"/>
                </a:lnTo>
                <a:lnTo>
                  <a:pt x="1386" y="1288"/>
                </a:lnTo>
                <a:lnTo>
                  <a:pt x="1389" y="1288"/>
                </a:lnTo>
                <a:lnTo>
                  <a:pt x="1389" y="1285"/>
                </a:lnTo>
                <a:lnTo>
                  <a:pt x="1389" y="1283"/>
                </a:lnTo>
                <a:lnTo>
                  <a:pt x="1389" y="1280"/>
                </a:lnTo>
                <a:lnTo>
                  <a:pt x="1389" y="1277"/>
                </a:lnTo>
                <a:lnTo>
                  <a:pt x="1389" y="1275"/>
                </a:lnTo>
                <a:lnTo>
                  <a:pt x="1386" y="1275"/>
                </a:lnTo>
                <a:lnTo>
                  <a:pt x="1386" y="1272"/>
                </a:lnTo>
                <a:lnTo>
                  <a:pt x="1386" y="1270"/>
                </a:lnTo>
                <a:lnTo>
                  <a:pt x="1383" y="1270"/>
                </a:lnTo>
                <a:lnTo>
                  <a:pt x="1383" y="1267"/>
                </a:lnTo>
                <a:lnTo>
                  <a:pt x="1383" y="1264"/>
                </a:lnTo>
                <a:lnTo>
                  <a:pt x="1381" y="1264"/>
                </a:lnTo>
                <a:lnTo>
                  <a:pt x="1381" y="1262"/>
                </a:lnTo>
                <a:lnTo>
                  <a:pt x="1375" y="1259"/>
                </a:lnTo>
                <a:lnTo>
                  <a:pt x="1381" y="1259"/>
                </a:lnTo>
                <a:lnTo>
                  <a:pt x="1383" y="1257"/>
                </a:lnTo>
                <a:lnTo>
                  <a:pt x="1383" y="1254"/>
                </a:lnTo>
                <a:lnTo>
                  <a:pt x="1383" y="1251"/>
                </a:lnTo>
                <a:lnTo>
                  <a:pt x="1386" y="1251"/>
                </a:lnTo>
                <a:lnTo>
                  <a:pt x="1386" y="1249"/>
                </a:lnTo>
                <a:lnTo>
                  <a:pt x="1386" y="1246"/>
                </a:lnTo>
                <a:lnTo>
                  <a:pt x="1386" y="1249"/>
                </a:lnTo>
                <a:lnTo>
                  <a:pt x="1386" y="1246"/>
                </a:lnTo>
                <a:lnTo>
                  <a:pt x="1386" y="1243"/>
                </a:lnTo>
                <a:lnTo>
                  <a:pt x="1386" y="1241"/>
                </a:lnTo>
                <a:lnTo>
                  <a:pt x="1389" y="1241"/>
                </a:lnTo>
                <a:lnTo>
                  <a:pt x="1389" y="1238"/>
                </a:lnTo>
                <a:lnTo>
                  <a:pt x="1386" y="1238"/>
                </a:lnTo>
                <a:lnTo>
                  <a:pt x="1386" y="1236"/>
                </a:lnTo>
                <a:lnTo>
                  <a:pt x="1389" y="1236"/>
                </a:lnTo>
                <a:lnTo>
                  <a:pt x="1389" y="1233"/>
                </a:lnTo>
                <a:lnTo>
                  <a:pt x="1386" y="1233"/>
                </a:lnTo>
                <a:lnTo>
                  <a:pt x="1389" y="1233"/>
                </a:lnTo>
                <a:lnTo>
                  <a:pt x="1389" y="1230"/>
                </a:lnTo>
                <a:lnTo>
                  <a:pt x="1386" y="1230"/>
                </a:lnTo>
                <a:lnTo>
                  <a:pt x="1386" y="1228"/>
                </a:lnTo>
                <a:lnTo>
                  <a:pt x="1389" y="1228"/>
                </a:lnTo>
                <a:lnTo>
                  <a:pt x="1386" y="1228"/>
                </a:lnTo>
                <a:lnTo>
                  <a:pt x="1389" y="1228"/>
                </a:lnTo>
                <a:lnTo>
                  <a:pt x="1391" y="1225"/>
                </a:lnTo>
                <a:lnTo>
                  <a:pt x="1389" y="1225"/>
                </a:lnTo>
                <a:lnTo>
                  <a:pt x="1391" y="1225"/>
                </a:lnTo>
                <a:lnTo>
                  <a:pt x="1391" y="1223"/>
                </a:lnTo>
                <a:lnTo>
                  <a:pt x="1391" y="1225"/>
                </a:lnTo>
                <a:lnTo>
                  <a:pt x="1391" y="1223"/>
                </a:lnTo>
                <a:lnTo>
                  <a:pt x="1391" y="1225"/>
                </a:lnTo>
                <a:lnTo>
                  <a:pt x="1394" y="1225"/>
                </a:lnTo>
                <a:lnTo>
                  <a:pt x="1394" y="1223"/>
                </a:lnTo>
                <a:lnTo>
                  <a:pt x="1396" y="1223"/>
                </a:lnTo>
                <a:lnTo>
                  <a:pt x="1399" y="1223"/>
                </a:lnTo>
                <a:lnTo>
                  <a:pt x="1402" y="1223"/>
                </a:lnTo>
                <a:lnTo>
                  <a:pt x="1402" y="1220"/>
                </a:lnTo>
                <a:lnTo>
                  <a:pt x="1404" y="1220"/>
                </a:lnTo>
                <a:lnTo>
                  <a:pt x="1407" y="1220"/>
                </a:lnTo>
                <a:lnTo>
                  <a:pt x="1409" y="1220"/>
                </a:lnTo>
                <a:lnTo>
                  <a:pt x="1409" y="1217"/>
                </a:lnTo>
                <a:lnTo>
                  <a:pt x="1412" y="1217"/>
                </a:lnTo>
                <a:lnTo>
                  <a:pt x="1415" y="1217"/>
                </a:lnTo>
                <a:lnTo>
                  <a:pt x="1415" y="1215"/>
                </a:lnTo>
                <a:lnTo>
                  <a:pt x="1415" y="1212"/>
                </a:lnTo>
                <a:lnTo>
                  <a:pt x="1417" y="1212"/>
                </a:lnTo>
                <a:lnTo>
                  <a:pt x="1417" y="1209"/>
                </a:lnTo>
                <a:lnTo>
                  <a:pt x="1420" y="1209"/>
                </a:lnTo>
                <a:lnTo>
                  <a:pt x="1422" y="1209"/>
                </a:lnTo>
                <a:lnTo>
                  <a:pt x="1422" y="1207"/>
                </a:lnTo>
                <a:lnTo>
                  <a:pt x="1425" y="1207"/>
                </a:lnTo>
                <a:lnTo>
                  <a:pt x="1428" y="1204"/>
                </a:lnTo>
                <a:lnTo>
                  <a:pt x="1430" y="1204"/>
                </a:lnTo>
                <a:lnTo>
                  <a:pt x="1430" y="1202"/>
                </a:lnTo>
                <a:lnTo>
                  <a:pt x="1433" y="1202"/>
                </a:lnTo>
                <a:lnTo>
                  <a:pt x="1436" y="1202"/>
                </a:lnTo>
                <a:lnTo>
                  <a:pt x="1436" y="1199"/>
                </a:lnTo>
                <a:lnTo>
                  <a:pt x="1436" y="1202"/>
                </a:lnTo>
                <a:lnTo>
                  <a:pt x="1436" y="1199"/>
                </a:lnTo>
                <a:lnTo>
                  <a:pt x="1438" y="1199"/>
                </a:lnTo>
                <a:lnTo>
                  <a:pt x="1441" y="1199"/>
                </a:lnTo>
                <a:lnTo>
                  <a:pt x="1441" y="1196"/>
                </a:lnTo>
                <a:lnTo>
                  <a:pt x="1443" y="1196"/>
                </a:lnTo>
                <a:lnTo>
                  <a:pt x="1446" y="1196"/>
                </a:lnTo>
                <a:lnTo>
                  <a:pt x="1446" y="1194"/>
                </a:lnTo>
                <a:lnTo>
                  <a:pt x="1449" y="1194"/>
                </a:lnTo>
                <a:lnTo>
                  <a:pt x="1449" y="1191"/>
                </a:lnTo>
                <a:lnTo>
                  <a:pt x="1451" y="1191"/>
                </a:lnTo>
                <a:lnTo>
                  <a:pt x="1451" y="1189"/>
                </a:lnTo>
                <a:lnTo>
                  <a:pt x="1451" y="1186"/>
                </a:lnTo>
                <a:lnTo>
                  <a:pt x="1454" y="1186"/>
                </a:lnTo>
                <a:lnTo>
                  <a:pt x="1456" y="1186"/>
                </a:lnTo>
                <a:lnTo>
                  <a:pt x="1456" y="1183"/>
                </a:lnTo>
                <a:lnTo>
                  <a:pt x="1456" y="1186"/>
                </a:lnTo>
                <a:lnTo>
                  <a:pt x="1459" y="1186"/>
                </a:lnTo>
                <a:lnTo>
                  <a:pt x="1459" y="1183"/>
                </a:lnTo>
                <a:lnTo>
                  <a:pt x="1462" y="1183"/>
                </a:lnTo>
                <a:lnTo>
                  <a:pt x="1462" y="1181"/>
                </a:lnTo>
                <a:lnTo>
                  <a:pt x="1462" y="1178"/>
                </a:lnTo>
                <a:lnTo>
                  <a:pt x="1464" y="1176"/>
                </a:lnTo>
                <a:lnTo>
                  <a:pt x="1467" y="1173"/>
                </a:lnTo>
                <a:lnTo>
                  <a:pt x="1469" y="1173"/>
                </a:lnTo>
                <a:lnTo>
                  <a:pt x="1469" y="1170"/>
                </a:lnTo>
                <a:lnTo>
                  <a:pt x="1472" y="1170"/>
                </a:lnTo>
                <a:lnTo>
                  <a:pt x="1475" y="1170"/>
                </a:lnTo>
                <a:lnTo>
                  <a:pt x="1477" y="1170"/>
                </a:lnTo>
                <a:lnTo>
                  <a:pt x="1477" y="1168"/>
                </a:lnTo>
                <a:lnTo>
                  <a:pt x="1480" y="1168"/>
                </a:lnTo>
                <a:lnTo>
                  <a:pt x="1483" y="1168"/>
                </a:lnTo>
                <a:lnTo>
                  <a:pt x="1485" y="1168"/>
                </a:lnTo>
                <a:lnTo>
                  <a:pt x="1488" y="1168"/>
                </a:lnTo>
                <a:lnTo>
                  <a:pt x="1488" y="1165"/>
                </a:lnTo>
                <a:lnTo>
                  <a:pt x="1485" y="1165"/>
                </a:lnTo>
                <a:lnTo>
                  <a:pt x="1485" y="1162"/>
                </a:lnTo>
                <a:lnTo>
                  <a:pt x="1485" y="1160"/>
                </a:lnTo>
                <a:lnTo>
                  <a:pt x="1485" y="1157"/>
                </a:lnTo>
                <a:lnTo>
                  <a:pt x="1488" y="1157"/>
                </a:lnTo>
                <a:lnTo>
                  <a:pt x="1490" y="1157"/>
                </a:lnTo>
                <a:lnTo>
                  <a:pt x="1490" y="1155"/>
                </a:lnTo>
                <a:lnTo>
                  <a:pt x="1488" y="1155"/>
                </a:lnTo>
                <a:lnTo>
                  <a:pt x="1488" y="1152"/>
                </a:lnTo>
                <a:lnTo>
                  <a:pt x="1490" y="1152"/>
                </a:lnTo>
                <a:lnTo>
                  <a:pt x="1490" y="1155"/>
                </a:lnTo>
                <a:lnTo>
                  <a:pt x="1493" y="1155"/>
                </a:lnTo>
                <a:lnTo>
                  <a:pt x="1493" y="1157"/>
                </a:lnTo>
                <a:lnTo>
                  <a:pt x="1493" y="1155"/>
                </a:lnTo>
                <a:lnTo>
                  <a:pt x="1496" y="1155"/>
                </a:lnTo>
                <a:lnTo>
                  <a:pt x="1496" y="1152"/>
                </a:lnTo>
                <a:lnTo>
                  <a:pt x="1496" y="1149"/>
                </a:lnTo>
                <a:lnTo>
                  <a:pt x="1496" y="1147"/>
                </a:lnTo>
                <a:lnTo>
                  <a:pt x="1493" y="1147"/>
                </a:lnTo>
                <a:lnTo>
                  <a:pt x="1493" y="1144"/>
                </a:lnTo>
                <a:lnTo>
                  <a:pt x="1496" y="1144"/>
                </a:lnTo>
                <a:lnTo>
                  <a:pt x="1496" y="1142"/>
                </a:lnTo>
                <a:lnTo>
                  <a:pt x="1496" y="1144"/>
                </a:lnTo>
                <a:lnTo>
                  <a:pt x="1498" y="1144"/>
                </a:lnTo>
                <a:lnTo>
                  <a:pt x="1498" y="1142"/>
                </a:lnTo>
                <a:lnTo>
                  <a:pt x="1501" y="1142"/>
                </a:lnTo>
                <a:lnTo>
                  <a:pt x="1503" y="1139"/>
                </a:lnTo>
                <a:lnTo>
                  <a:pt x="1503" y="1136"/>
                </a:lnTo>
                <a:lnTo>
                  <a:pt x="1503" y="1139"/>
                </a:lnTo>
                <a:lnTo>
                  <a:pt x="1506" y="1139"/>
                </a:lnTo>
                <a:lnTo>
                  <a:pt x="1503" y="1136"/>
                </a:lnTo>
                <a:lnTo>
                  <a:pt x="1501" y="1136"/>
                </a:lnTo>
                <a:lnTo>
                  <a:pt x="1498" y="1134"/>
                </a:lnTo>
                <a:lnTo>
                  <a:pt x="1496" y="1134"/>
                </a:lnTo>
                <a:lnTo>
                  <a:pt x="1496" y="1131"/>
                </a:lnTo>
                <a:lnTo>
                  <a:pt x="1493" y="1131"/>
                </a:lnTo>
                <a:lnTo>
                  <a:pt x="1490" y="1131"/>
                </a:lnTo>
                <a:lnTo>
                  <a:pt x="1490" y="1134"/>
                </a:lnTo>
                <a:lnTo>
                  <a:pt x="1488" y="1131"/>
                </a:lnTo>
                <a:lnTo>
                  <a:pt x="1485" y="1131"/>
                </a:lnTo>
                <a:lnTo>
                  <a:pt x="1483" y="1131"/>
                </a:lnTo>
                <a:lnTo>
                  <a:pt x="1480" y="1131"/>
                </a:lnTo>
                <a:lnTo>
                  <a:pt x="1480" y="1129"/>
                </a:lnTo>
                <a:lnTo>
                  <a:pt x="1477" y="1129"/>
                </a:lnTo>
                <a:lnTo>
                  <a:pt x="1475" y="1129"/>
                </a:lnTo>
                <a:lnTo>
                  <a:pt x="1475" y="1131"/>
                </a:lnTo>
                <a:lnTo>
                  <a:pt x="1472" y="1131"/>
                </a:lnTo>
                <a:lnTo>
                  <a:pt x="1472" y="1129"/>
                </a:lnTo>
                <a:lnTo>
                  <a:pt x="1469" y="1129"/>
                </a:lnTo>
                <a:lnTo>
                  <a:pt x="1469" y="1126"/>
                </a:lnTo>
                <a:lnTo>
                  <a:pt x="1469" y="1123"/>
                </a:lnTo>
                <a:lnTo>
                  <a:pt x="1469" y="1121"/>
                </a:lnTo>
                <a:lnTo>
                  <a:pt x="1469" y="1118"/>
                </a:lnTo>
                <a:lnTo>
                  <a:pt x="1467" y="1118"/>
                </a:lnTo>
                <a:lnTo>
                  <a:pt x="1467" y="1115"/>
                </a:lnTo>
                <a:lnTo>
                  <a:pt x="1464" y="1115"/>
                </a:lnTo>
                <a:lnTo>
                  <a:pt x="1464" y="1113"/>
                </a:lnTo>
                <a:lnTo>
                  <a:pt x="1462" y="1113"/>
                </a:lnTo>
                <a:lnTo>
                  <a:pt x="1462" y="1110"/>
                </a:lnTo>
                <a:lnTo>
                  <a:pt x="1459" y="1110"/>
                </a:lnTo>
                <a:lnTo>
                  <a:pt x="1459" y="1108"/>
                </a:lnTo>
                <a:lnTo>
                  <a:pt x="1456" y="1108"/>
                </a:lnTo>
                <a:lnTo>
                  <a:pt x="1456" y="1105"/>
                </a:lnTo>
                <a:lnTo>
                  <a:pt x="1454" y="1105"/>
                </a:lnTo>
                <a:lnTo>
                  <a:pt x="1454" y="1102"/>
                </a:lnTo>
                <a:lnTo>
                  <a:pt x="1454" y="1100"/>
                </a:lnTo>
                <a:lnTo>
                  <a:pt x="1451" y="1097"/>
                </a:lnTo>
                <a:lnTo>
                  <a:pt x="1451" y="1095"/>
                </a:lnTo>
                <a:lnTo>
                  <a:pt x="1451" y="1092"/>
                </a:lnTo>
                <a:lnTo>
                  <a:pt x="1451" y="1089"/>
                </a:lnTo>
                <a:lnTo>
                  <a:pt x="1451" y="1087"/>
                </a:lnTo>
                <a:lnTo>
                  <a:pt x="1451" y="1084"/>
                </a:lnTo>
                <a:lnTo>
                  <a:pt x="1454" y="1082"/>
                </a:lnTo>
                <a:lnTo>
                  <a:pt x="1454" y="1079"/>
                </a:lnTo>
                <a:lnTo>
                  <a:pt x="1454" y="1076"/>
                </a:lnTo>
                <a:lnTo>
                  <a:pt x="1451" y="1076"/>
                </a:lnTo>
                <a:lnTo>
                  <a:pt x="1451" y="1074"/>
                </a:lnTo>
                <a:lnTo>
                  <a:pt x="1449" y="1074"/>
                </a:lnTo>
                <a:lnTo>
                  <a:pt x="1449" y="1071"/>
                </a:lnTo>
                <a:lnTo>
                  <a:pt x="1446" y="1071"/>
                </a:lnTo>
                <a:lnTo>
                  <a:pt x="1443" y="1071"/>
                </a:lnTo>
                <a:lnTo>
                  <a:pt x="1443" y="1068"/>
                </a:lnTo>
                <a:lnTo>
                  <a:pt x="1443" y="1066"/>
                </a:lnTo>
                <a:lnTo>
                  <a:pt x="1443" y="1063"/>
                </a:lnTo>
                <a:lnTo>
                  <a:pt x="1441" y="1063"/>
                </a:lnTo>
                <a:lnTo>
                  <a:pt x="1441" y="1061"/>
                </a:lnTo>
                <a:lnTo>
                  <a:pt x="1441" y="1058"/>
                </a:lnTo>
                <a:lnTo>
                  <a:pt x="1441" y="1055"/>
                </a:lnTo>
                <a:lnTo>
                  <a:pt x="1441" y="1053"/>
                </a:lnTo>
                <a:lnTo>
                  <a:pt x="1441" y="1050"/>
                </a:lnTo>
                <a:lnTo>
                  <a:pt x="1438" y="1050"/>
                </a:lnTo>
                <a:lnTo>
                  <a:pt x="1438" y="1048"/>
                </a:lnTo>
                <a:lnTo>
                  <a:pt x="1436" y="1048"/>
                </a:lnTo>
                <a:lnTo>
                  <a:pt x="1436" y="1045"/>
                </a:lnTo>
                <a:lnTo>
                  <a:pt x="1433" y="1042"/>
                </a:lnTo>
                <a:lnTo>
                  <a:pt x="1433" y="1040"/>
                </a:lnTo>
                <a:lnTo>
                  <a:pt x="1433" y="1037"/>
                </a:lnTo>
                <a:lnTo>
                  <a:pt x="1433" y="1034"/>
                </a:lnTo>
                <a:lnTo>
                  <a:pt x="1436" y="1034"/>
                </a:lnTo>
                <a:lnTo>
                  <a:pt x="1433" y="1034"/>
                </a:lnTo>
                <a:lnTo>
                  <a:pt x="1433" y="1032"/>
                </a:lnTo>
                <a:lnTo>
                  <a:pt x="1436" y="1032"/>
                </a:lnTo>
                <a:lnTo>
                  <a:pt x="1436" y="1029"/>
                </a:lnTo>
                <a:lnTo>
                  <a:pt x="1433" y="1027"/>
                </a:lnTo>
                <a:lnTo>
                  <a:pt x="1436" y="1027"/>
                </a:lnTo>
                <a:lnTo>
                  <a:pt x="1436" y="1029"/>
                </a:lnTo>
                <a:lnTo>
                  <a:pt x="1438" y="1029"/>
                </a:lnTo>
                <a:lnTo>
                  <a:pt x="1441" y="1029"/>
                </a:lnTo>
                <a:lnTo>
                  <a:pt x="1441" y="1027"/>
                </a:lnTo>
                <a:lnTo>
                  <a:pt x="1443" y="1027"/>
                </a:lnTo>
                <a:lnTo>
                  <a:pt x="1443" y="1024"/>
                </a:lnTo>
                <a:lnTo>
                  <a:pt x="1446" y="1024"/>
                </a:lnTo>
                <a:lnTo>
                  <a:pt x="1446" y="1021"/>
                </a:lnTo>
                <a:lnTo>
                  <a:pt x="1449" y="1021"/>
                </a:lnTo>
                <a:lnTo>
                  <a:pt x="1449" y="1019"/>
                </a:lnTo>
                <a:lnTo>
                  <a:pt x="1451" y="1019"/>
                </a:lnTo>
                <a:lnTo>
                  <a:pt x="1454" y="1016"/>
                </a:lnTo>
                <a:lnTo>
                  <a:pt x="1456" y="1016"/>
                </a:lnTo>
                <a:lnTo>
                  <a:pt x="1456" y="1011"/>
                </a:lnTo>
                <a:lnTo>
                  <a:pt x="1456" y="1008"/>
                </a:lnTo>
                <a:lnTo>
                  <a:pt x="1456" y="1006"/>
                </a:lnTo>
                <a:lnTo>
                  <a:pt x="1454" y="1003"/>
                </a:lnTo>
                <a:lnTo>
                  <a:pt x="1454" y="1001"/>
                </a:lnTo>
                <a:lnTo>
                  <a:pt x="1456" y="1001"/>
                </a:lnTo>
                <a:lnTo>
                  <a:pt x="1454" y="1001"/>
                </a:lnTo>
                <a:lnTo>
                  <a:pt x="1451" y="1001"/>
                </a:lnTo>
                <a:lnTo>
                  <a:pt x="1449" y="1001"/>
                </a:lnTo>
                <a:lnTo>
                  <a:pt x="1449" y="998"/>
                </a:lnTo>
                <a:lnTo>
                  <a:pt x="1446" y="998"/>
                </a:lnTo>
                <a:lnTo>
                  <a:pt x="1443" y="998"/>
                </a:lnTo>
                <a:lnTo>
                  <a:pt x="1443" y="1001"/>
                </a:lnTo>
                <a:lnTo>
                  <a:pt x="1443" y="998"/>
                </a:lnTo>
                <a:lnTo>
                  <a:pt x="1441" y="998"/>
                </a:lnTo>
                <a:lnTo>
                  <a:pt x="1438" y="1001"/>
                </a:lnTo>
                <a:lnTo>
                  <a:pt x="1438" y="1003"/>
                </a:lnTo>
                <a:lnTo>
                  <a:pt x="1436" y="1003"/>
                </a:lnTo>
                <a:lnTo>
                  <a:pt x="1433" y="1003"/>
                </a:lnTo>
                <a:lnTo>
                  <a:pt x="1433" y="1001"/>
                </a:lnTo>
                <a:lnTo>
                  <a:pt x="1430" y="1001"/>
                </a:lnTo>
                <a:lnTo>
                  <a:pt x="1428" y="1001"/>
                </a:lnTo>
                <a:lnTo>
                  <a:pt x="1428" y="998"/>
                </a:lnTo>
                <a:lnTo>
                  <a:pt x="1425" y="998"/>
                </a:lnTo>
                <a:lnTo>
                  <a:pt x="1422" y="998"/>
                </a:lnTo>
                <a:lnTo>
                  <a:pt x="1420" y="995"/>
                </a:lnTo>
                <a:lnTo>
                  <a:pt x="1420" y="998"/>
                </a:lnTo>
                <a:lnTo>
                  <a:pt x="1417" y="998"/>
                </a:lnTo>
                <a:lnTo>
                  <a:pt x="1417" y="995"/>
                </a:lnTo>
                <a:lnTo>
                  <a:pt x="1415" y="995"/>
                </a:lnTo>
                <a:lnTo>
                  <a:pt x="1412" y="995"/>
                </a:lnTo>
                <a:lnTo>
                  <a:pt x="1409" y="995"/>
                </a:lnTo>
                <a:lnTo>
                  <a:pt x="1409" y="998"/>
                </a:lnTo>
                <a:lnTo>
                  <a:pt x="1409" y="1001"/>
                </a:lnTo>
                <a:lnTo>
                  <a:pt x="1409" y="1003"/>
                </a:lnTo>
                <a:lnTo>
                  <a:pt x="1409" y="1006"/>
                </a:lnTo>
                <a:lnTo>
                  <a:pt x="1409" y="1008"/>
                </a:lnTo>
                <a:lnTo>
                  <a:pt x="1407" y="1008"/>
                </a:lnTo>
                <a:lnTo>
                  <a:pt x="1407" y="1006"/>
                </a:lnTo>
                <a:lnTo>
                  <a:pt x="1404" y="1006"/>
                </a:lnTo>
                <a:lnTo>
                  <a:pt x="1404" y="1003"/>
                </a:lnTo>
                <a:lnTo>
                  <a:pt x="1404" y="1001"/>
                </a:lnTo>
                <a:lnTo>
                  <a:pt x="1402" y="1001"/>
                </a:lnTo>
                <a:lnTo>
                  <a:pt x="1402" y="998"/>
                </a:lnTo>
                <a:lnTo>
                  <a:pt x="1399" y="998"/>
                </a:lnTo>
                <a:lnTo>
                  <a:pt x="1399" y="995"/>
                </a:lnTo>
                <a:lnTo>
                  <a:pt x="1399" y="993"/>
                </a:lnTo>
                <a:lnTo>
                  <a:pt x="1402" y="993"/>
                </a:lnTo>
                <a:lnTo>
                  <a:pt x="1402" y="990"/>
                </a:lnTo>
                <a:lnTo>
                  <a:pt x="1402" y="987"/>
                </a:lnTo>
                <a:lnTo>
                  <a:pt x="1404" y="990"/>
                </a:lnTo>
                <a:lnTo>
                  <a:pt x="1404" y="987"/>
                </a:lnTo>
                <a:lnTo>
                  <a:pt x="1407" y="987"/>
                </a:lnTo>
                <a:lnTo>
                  <a:pt x="1409" y="987"/>
                </a:lnTo>
                <a:lnTo>
                  <a:pt x="1409" y="985"/>
                </a:lnTo>
                <a:lnTo>
                  <a:pt x="1412" y="985"/>
                </a:lnTo>
                <a:lnTo>
                  <a:pt x="1412" y="982"/>
                </a:lnTo>
                <a:lnTo>
                  <a:pt x="1412" y="980"/>
                </a:lnTo>
                <a:lnTo>
                  <a:pt x="1415" y="980"/>
                </a:lnTo>
                <a:lnTo>
                  <a:pt x="1417" y="977"/>
                </a:lnTo>
                <a:lnTo>
                  <a:pt x="1417" y="974"/>
                </a:lnTo>
                <a:lnTo>
                  <a:pt x="1420" y="974"/>
                </a:lnTo>
                <a:lnTo>
                  <a:pt x="1420" y="972"/>
                </a:lnTo>
                <a:lnTo>
                  <a:pt x="1422" y="972"/>
                </a:lnTo>
                <a:lnTo>
                  <a:pt x="1422" y="969"/>
                </a:lnTo>
                <a:lnTo>
                  <a:pt x="1425" y="969"/>
                </a:lnTo>
                <a:lnTo>
                  <a:pt x="1425" y="967"/>
                </a:lnTo>
                <a:lnTo>
                  <a:pt x="1428" y="967"/>
                </a:lnTo>
                <a:lnTo>
                  <a:pt x="1428" y="964"/>
                </a:lnTo>
                <a:lnTo>
                  <a:pt x="1428" y="961"/>
                </a:lnTo>
                <a:lnTo>
                  <a:pt x="1428" y="959"/>
                </a:lnTo>
                <a:lnTo>
                  <a:pt x="1430" y="959"/>
                </a:lnTo>
                <a:lnTo>
                  <a:pt x="1430" y="956"/>
                </a:lnTo>
                <a:lnTo>
                  <a:pt x="1430" y="954"/>
                </a:lnTo>
                <a:lnTo>
                  <a:pt x="1430" y="951"/>
                </a:lnTo>
                <a:lnTo>
                  <a:pt x="1433" y="951"/>
                </a:lnTo>
                <a:lnTo>
                  <a:pt x="1433" y="948"/>
                </a:lnTo>
                <a:lnTo>
                  <a:pt x="1436" y="948"/>
                </a:lnTo>
                <a:lnTo>
                  <a:pt x="1436" y="946"/>
                </a:lnTo>
                <a:lnTo>
                  <a:pt x="1438" y="946"/>
                </a:lnTo>
                <a:lnTo>
                  <a:pt x="1438" y="943"/>
                </a:lnTo>
                <a:lnTo>
                  <a:pt x="1438" y="940"/>
                </a:lnTo>
                <a:lnTo>
                  <a:pt x="1441" y="940"/>
                </a:lnTo>
                <a:lnTo>
                  <a:pt x="1441" y="938"/>
                </a:lnTo>
                <a:lnTo>
                  <a:pt x="1443" y="938"/>
                </a:lnTo>
                <a:lnTo>
                  <a:pt x="1443" y="935"/>
                </a:lnTo>
                <a:lnTo>
                  <a:pt x="1446" y="935"/>
                </a:lnTo>
                <a:lnTo>
                  <a:pt x="1446" y="933"/>
                </a:lnTo>
                <a:lnTo>
                  <a:pt x="1449" y="933"/>
                </a:lnTo>
                <a:lnTo>
                  <a:pt x="1449" y="930"/>
                </a:lnTo>
                <a:lnTo>
                  <a:pt x="1451" y="930"/>
                </a:lnTo>
                <a:lnTo>
                  <a:pt x="1454" y="930"/>
                </a:lnTo>
                <a:lnTo>
                  <a:pt x="1454" y="927"/>
                </a:lnTo>
                <a:lnTo>
                  <a:pt x="1456" y="927"/>
                </a:lnTo>
                <a:lnTo>
                  <a:pt x="1459" y="927"/>
                </a:lnTo>
                <a:lnTo>
                  <a:pt x="1459" y="925"/>
                </a:lnTo>
                <a:lnTo>
                  <a:pt x="1459" y="927"/>
                </a:lnTo>
                <a:lnTo>
                  <a:pt x="1459" y="925"/>
                </a:lnTo>
                <a:lnTo>
                  <a:pt x="1462" y="925"/>
                </a:lnTo>
                <a:lnTo>
                  <a:pt x="1464" y="925"/>
                </a:lnTo>
                <a:lnTo>
                  <a:pt x="1464" y="922"/>
                </a:lnTo>
                <a:lnTo>
                  <a:pt x="1467" y="922"/>
                </a:lnTo>
                <a:lnTo>
                  <a:pt x="1469" y="922"/>
                </a:lnTo>
                <a:lnTo>
                  <a:pt x="1469" y="920"/>
                </a:lnTo>
                <a:lnTo>
                  <a:pt x="1472" y="917"/>
                </a:lnTo>
                <a:lnTo>
                  <a:pt x="1472" y="914"/>
                </a:lnTo>
                <a:lnTo>
                  <a:pt x="1472" y="912"/>
                </a:lnTo>
                <a:lnTo>
                  <a:pt x="1472" y="909"/>
                </a:lnTo>
                <a:lnTo>
                  <a:pt x="1475" y="909"/>
                </a:lnTo>
                <a:lnTo>
                  <a:pt x="1475" y="907"/>
                </a:lnTo>
                <a:lnTo>
                  <a:pt x="1477" y="907"/>
                </a:lnTo>
                <a:lnTo>
                  <a:pt x="1480" y="907"/>
                </a:lnTo>
                <a:lnTo>
                  <a:pt x="1483" y="909"/>
                </a:lnTo>
                <a:lnTo>
                  <a:pt x="1483" y="912"/>
                </a:lnTo>
                <a:lnTo>
                  <a:pt x="1485" y="912"/>
                </a:lnTo>
                <a:lnTo>
                  <a:pt x="1485" y="914"/>
                </a:lnTo>
                <a:lnTo>
                  <a:pt x="1488" y="914"/>
                </a:lnTo>
                <a:lnTo>
                  <a:pt x="1490" y="914"/>
                </a:lnTo>
                <a:lnTo>
                  <a:pt x="1490" y="917"/>
                </a:lnTo>
                <a:lnTo>
                  <a:pt x="1493" y="917"/>
                </a:lnTo>
                <a:lnTo>
                  <a:pt x="1496" y="917"/>
                </a:lnTo>
                <a:lnTo>
                  <a:pt x="1498" y="920"/>
                </a:lnTo>
                <a:lnTo>
                  <a:pt x="1498" y="922"/>
                </a:lnTo>
                <a:lnTo>
                  <a:pt x="1501" y="922"/>
                </a:lnTo>
                <a:lnTo>
                  <a:pt x="1501" y="925"/>
                </a:lnTo>
                <a:lnTo>
                  <a:pt x="1501" y="927"/>
                </a:lnTo>
                <a:lnTo>
                  <a:pt x="1501" y="930"/>
                </a:lnTo>
                <a:lnTo>
                  <a:pt x="1501" y="933"/>
                </a:lnTo>
                <a:lnTo>
                  <a:pt x="1503" y="933"/>
                </a:lnTo>
                <a:lnTo>
                  <a:pt x="1503" y="935"/>
                </a:lnTo>
                <a:lnTo>
                  <a:pt x="1503" y="938"/>
                </a:lnTo>
                <a:lnTo>
                  <a:pt x="1503" y="940"/>
                </a:lnTo>
                <a:lnTo>
                  <a:pt x="1506" y="940"/>
                </a:lnTo>
                <a:lnTo>
                  <a:pt x="1506" y="943"/>
                </a:lnTo>
                <a:lnTo>
                  <a:pt x="1506" y="946"/>
                </a:lnTo>
                <a:lnTo>
                  <a:pt x="1506" y="948"/>
                </a:lnTo>
                <a:lnTo>
                  <a:pt x="1509" y="948"/>
                </a:lnTo>
                <a:lnTo>
                  <a:pt x="1509" y="946"/>
                </a:lnTo>
                <a:lnTo>
                  <a:pt x="1511" y="946"/>
                </a:lnTo>
                <a:lnTo>
                  <a:pt x="1514" y="946"/>
                </a:lnTo>
                <a:lnTo>
                  <a:pt x="1514" y="943"/>
                </a:lnTo>
                <a:lnTo>
                  <a:pt x="1516" y="943"/>
                </a:lnTo>
                <a:lnTo>
                  <a:pt x="1519" y="943"/>
                </a:lnTo>
                <a:lnTo>
                  <a:pt x="1522" y="943"/>
                </a:lnTo>
                <a:lnTo>
                  <a:pt x="1522" y="940"/>
                </a:lnTo>
                <a:lnTo>
                  <a:pt x="1522" y="938"/>
                </a:lnTo>
                <a:lnTo>
                  <a:pt x="1524" y="938"/>
                </a:lnTo>
                <a:lnTo>
                  <a:pt x="1527" y="938"/>
                </a:lnTo>
                <a:lnTo>
                  <a:pt x="1527" y="935"/>
                </a:lnTo>
                <a:lnTo>
                  <a:pt x="1527" y="933"/>
                </a:lnTo>
                <a:lnTo>
                  <a:pt x="1524" y="933"/>
                </a:lnTo>
                <a:lnTo>
                  <a:pt x="1524" y="930"/>
                </a:lnTo>
                <a:lnTo>
                  <a:pt x="1524" y="927"/>
                </a:lnTo>
                <a:lnTo>
                  <a:pt x="1522" y="927"/>
                </a:lnTo>
                <a:lnTo>
                  <a:pt x="1522" y="925"/>
                </a:lnTo>
                <a:lnTo>
                  <a:pt x="1522" y="922"/>
                </a:lnTo>
                <a:lnTo>
                  <a:pt x="1522" y="920"/>
                </a:lnTo>
                <a:lnTo>
                  <a:pt x="1519" y="920"/>
                </a:lnTo>
                <a:lnTo>
                  <a:pt x="1519" y="917"/>
                </a:lnTo>
                <a:lnTo>
                  <a:pt x="1522" y="917"/>
                </a:lnTo>
                <a:lnTo>
                  <a:pt x="1522" y="914"/>
                </a:lnTo>
                <a:lnTo>
                  <a:pt x="1522" y="912"/>
                </a:lnTo>
                <a:lnTo>
                  <a:pt x="1522" y="909"/>
                </a:lnTo>
                <a:lnTo>
                  <a:pt x="1524" y="909"/>
                </a:lnTo>
                <a:lnTo>
                  <a:pt x="1524" y="907"/>
                </a:lnTo>
                <a:lnTo>
                  <a:pt x="1524" y="904"/>
                </a:lnTo>
                <a:lnTo>
                  <a:pt x="1522" y="901"/>
                </a:lnTo>
                <a:lnTo>
                  <a:pt x="1522" y="899"/>
                </a:lnTo>
                <a:lnTo>
                  <a:pt x="1522" y="896"/>
                </a:lnTo>
                <a:lnTo>
                  <a:pt x="1522" y="893"/>
                </a:lnTo>
                <a:lnTo>
                  <a:pt x="1522" y="891"/>
                </a:lnTo>
                <a:lnTo>
                  <a:pt x="1524" y="891"/>
                </a:lnTo>
                <a:lnTo>
                  <a:pt x="1524" y="888"/>
                </a:lnTo>
                <a:lnTo>
                  <a:pt x="1522" y="888"/>
                </a:lnTo>
                <a:lnTo>
                  <a:pt x="1522" y="886"/>
                </a:lnTo>
                <a:lnTo>
                  <a:pt x="1524" y="886"/>
                </a:lnTo>
                <a:lnTo>
                  <a:pt x="1524" y="883"/>
                </a:lnTo>
                <a:lnTo>
                  <a:pt x="1527" y="883"/>
                </a:lnTo>
                <a:lnTo>
                  <a:pt x="1529" y="880"/>
                </a:lnTo>
                <a:lnTo>
                  <a:pt x="1527" y="880"/>
                </a:lnTo>
                <a:lnTo>
                  <a:pt x="1527" y="878"/>
                </a:lnTo>
                <a:lnTo>
                  <a:pt x="1524" y="878"/>
                </a:lnTo>
                <a:lnTo>
                  <a:pt x="1524" y="875"/>
                </a:lnTo>
                <a:lnTo>
                  <a:pt x="1524" y="873"/>
                </a:lnTo>
                <a:lnTo>
                  <a:pt x="1524" y="870"/>
                </a:lnTo>
                <a:lnTo>
                  <a:pt x="1522" y="870"/>
                </a:lnTo>
                <a:lnTo>
                  <a:pt x="1522" y="867"/>
                </a:lnTo>
                <a:lnTo>
                  <a:pt x="1524" y="867"/>
                </a:lnTo>
                <a:lnTo>
                  <a:pt x="1524" y="865"/>
                </a:lnTo>
                <a:lnTo>
                  <a:pt x="1527" y="865"/>
                </a:lnTo>
                <a:lnTo>
                  <a:pt x="1529" y="865"/>
                </a:lnTo>
                <a:lnTo>
                  <a:pt x="1529" y="867"/>
                </a:lnTo>
                <a:lnTo>
                  <a:pt x="1532" y="867"/>
                </a:lnTo>
                <a:lnTo>
                  <a:pt x="1535" y="867"/>
                </a:lnTo>
                <a:lnTo>
                  <a:pt x="1535" y="870"/>
                </a:lnTo>
                <a:lnTo>
                  <a:pt x="1537" y="870"/>
                </a:lnTo>
                <a:lnTo>
                  <a:pt x="1537" y="873"/>
                </a:lnTo>
                <a:lnTo>
                  <a:pt x="1537" y="875"/>
                </a:lnTo>
                <a:lnTo>
                  <a:pt x="1540" y="875"/>
                </a:lnTo>
                <a:lnTo>
                  <a:pt x="1540" y="878"/>
                </a:lnTo>
                <a:lnTo>
                  <a:pt x="1543" y="878"/>
                </a:lnTo>
                <a:lnTo>
                  <a:pt x="1543" y="880"/>
                </a:lnTo>
                <a:lnTo>
                  <a:pt x="1545" y="883"/>
                </a:lnTo>
                <a:lnTo>
                  <a:pt x="1545" y="886"/>
                </a:lnTo>
                <a:lnTo>
                  <a:pt x="1548" y="888"/>
                </a:lnTo>
                <a:lnTo>
                  <a:pt x="1548" y="891"/>
                </a:lnTo>
                <a:lnTo>
                  <a:pt x="1548" y="888"/>
                </a:lnTo>
                <a:lnTo>
                  <a:pt x="1548" y="886"/>
                </a:lnTo>
                <a:lnTo>
                  <a:pt x="1550" y="886"/>
                </a:lnTo>
                <a:lnTo>
                  <a:pt x="1550" y="888"/>
                </a:lnTo>
                <a:lnTo>
                  <a:pt x="1553" y="888"/>
                </a:lnTo>
                <a:lnTo>
                  <a:pt x="1556" y="888"/>
                </a:lnTo>
                <a:lnTo>
                  <a:pt x="1558" y="888"/>
                </a:lnTo>
                <a:lnTo>
                  <a:pt x="1561" y="891"/>
                </a:lnTo>
                <a:lnTo>
                  <a:pt x="1563" y="891"/>
                </a:lnTo>
                <a:lnTo>
                  <a:pt x="1563" y="888"/>
                </a:lnTo>
                <a:lnTo>
                  <a:pt x="1566" y="888"/>
                </a:lnTo>
                <a:lnTo>
                  <a:pt x="1566" y="886"/>
                </a:lnTo>
                <a:lnTo>
                  <a:pt x="1569" y="886"/>
                </a:lnTo>
                <a:lnTo>
                  <a:pt x="1571" y="886"/>
                </a:lnTo>
                <a:lnTo>
                  <a:pt x="1574" y="886"/>
                </a:lnTo>
                <a:lnTo>
                  <a:pt x="1576" y="886"/>
                </a:lnTo>
                <a:lnTo>
                  <a:pt x="1579" y="886"/>
                </a:lnTo>
                <a:lnTo>
                  <a:pt x="1582" y="883"/>
                </a:lnTo>
                <a:lnTo>
                  <a:pt x="1584" y="883"/>
                </a:lnTo>
                <a:lnTo>
                  <a:pt x="1587" y="883"/>
                </a:lnTo>
                <a:lnTo>
                  <a:pt x="1590" y="883"/>
                </a:lnTo>
                <a:lnTo>
                  <a:pt x="1592" y="878"/>
                </a:lnTo>
                <a:lnTo>
                  <a:pt x="1592" y="880"/>
                </a:lnTo>
                <a:lnTo>
                  <a:pt x="1590" y="880"/>
                </a:lnTo>
                <a:lnTo>
                  <a:pt x="1590" y="883"/>
                </a:lnTo>
                <a:lnTo>
                  <a:pt x="1590" y="886"/>
                </a:lnTo>
                <a:lnTo>
                  <a:pt x="1592" y="888"/>
                </a:lnTo>
                <a:lnTo>
                  <a:pt x="1592" y="891"/>
                </a:lnTo>
                <a:lnTo>
                  <a:pt x="1592" y="893"/>
                </a:lnTo>
                <a:lnTo>
                  <a:pt x="1590" y="893"/>
                </a:lnTo>
                <a:lnTo>
                  <a:pt x="1590" y="896"/>
                </a:lnTo>
                <a:lnTo>
                  <a:pt x="1587" y="896"/>
                </a:lnTo>
                <a:lnTo>
                  <a:pt x="1587" y="899"/>
                </a:lnTo>
                <a:lnTo>
                  <a:pt x="1587" y="901"/>
                </a:lnTo>
                <a:lnTo>
                  <a:pt x="1590" y="901"/>
                </a:lnTo>
                <a:lnTo>
                  <a:pt x="1590" y="899"/>
                </a:lnTo>
                <a:lnTo>
                  <a:pt x="1590" y="901"/>
                </a:lnTo>
                <a:lnTo>
                  <a:pt x="1590" y="904"/>
                </a:lnTo>
                <a:lnTo>
                  <a:pt x="1592" y="904"/>
                </a:lnTo>
                <a:lnTo>
                  <a:pt x="1595" y="904"/>
                </a:lnTo>
                <a:lnTo>
                  <a:pt x="1597" y="904"/>
                </a:lnTo>
                <a:lnTo>
                  <a:pt x="1600" y="904"/>
                </a:lnTo>
                <a:lnTo>
                  <a:pt x="1603" y="904"/>
                </a:lnTo>
                <a:lnTo>
                  <a:pt x="1603" y="901"/>
                </a:lnTo>
                <a:lnTo>
                  <a:pt x="1605" y="901"/>
                </a:lnTo>
                <a:lnTo>
                  <a:pt x="1608" y="899"/>
                </a:lnTo>
                <a:lnTo>
                  <a:pt x="1610" y="899"/>
                </a:lnTo>
                <a:lnTo>
                  <a:pt x="1610" y="896"/>
                </a:lnTo>
                <a:lnTo>
                  <a:pt x="1613" y="896"/>
                </a:lnTo>
                <a:lnTo>
                  <a:pt x="1613" y="893"/>
                </a:lnTo>
                <a:lnTo>
                  <a:pt x="1616" y="893"/>
                </a:lnTo>
                <a:lnTo>
                  <a:pt x="1618" y="893"/>
                </a:lnTo>
                <a:lnTo>
                  <a:pt x="1621" y="893"/>
                </a:lnTo>
                <a:lnTo>
                  <a:pt x="1621" y="891"/>
                </a:lnTo>
                <a:lnTo>
                  <a:pt x="1621" y="888"/>
                </a:lnTo>
                <a:lnTo>
                  <a:pt x="1621" y="886"/>
                </a:lnTo>
                <a:lnTo>
                  <a:pt x="1621" y="883"/>
                </a:lnTo>
                <a:lnTo>
                  <a:pt x="1623" y="883"/>
                </a:lnTo>
                <a:lnTo>
                  <a:pt x="1621" y="883"/>
                </a:lnTo>
                <a:lnTo>
                  <a:pt x="1621" y="880"/>
                </a:lnTo>
                <a:lnTo>
                  <a:pt x="1621" y="878"/>
                </a:lnTo>
                <a:lnTo>
                  <a:pt x="1623" y="878"/>
                </a:lnTo>
                <a:lnTo>
                  <a:pt x="1623" y="875"/>
                </a:lnTo>
                <a:lnTo>
                  <a:pt x="1621" y="875"/>
                </a:lnTo>
                <a:lnTo>
                  <a:pt x="1621" y="873"/>
                </a:lnTo>
                <a:lnTo>
                  <a:pt x="1623" y="873"/>
                </a:lnTo>
                <a:lnTo>
                  <a:pt x="1621" y="875"/>
                </a:lnTo>
                <a:lnTo>
                  <a:pt x="1618" y="875"/>
                </a:lnTo>
                <a:lnTo>
                  <a:pt x="1621" y="873"/>
                </a:lnTo>
                <a:lnTo>
                  <a:pt x="1618" y="873"/>
                </a:lnTo>
                <a:lnTo>
                  <a:pt x="1621" y="873"/>
                </a:lnTo>
                <a:lnTo>
                  <a:pt x="1623" y="873"/>
                </a:lnTo>
                <a:lnTo>
                  <a:pt x="1623" y="870"/>
                </a:lnTo>
                <a:lnTo>
                  <a:pt x="1623" y="867"/>
                </a:lnTo>
                <a:lnTo>
                  <a:pt x="1623" y="865"/>
                </a:lnTo>
                <a:lnTo>
                  <a:pt x="1626" y="865"/>
                </a:lnTo>
                <a:lnTo>
                  <a:pt x="1626" y="862"/>
                </a:lnTo>
                <a:lnTo>
                  <a:pt x="1623" y="859"/>
                </a:lnTo>
                <a:lnTo>
                  <a:pt x="1626" y="859"/>
                </a:lnTo>
                <a:lnTo>
                  <a:pt x="1626" y="857"/>
                </a:lnTo>
                <a:lnTo>
                  <a:pt x="1623" y="854"/>
                </a:lnTo>
                <a:lnTo>
                  <a:pt x="1621" y="854"/>
                </a:lnTo>
                <a:lnTo>
                  <a:pt x="1621" y="852"/>
                </a:lnTo>
                <a:lnTo>
                  <a:pt x="1621" y="849"/>
                </a:lnTo>
                <a:lnTo>
                  <a:pt x="1618" y="849"/>
                </a:lnTo>
                <a:lnTo>
                  <a:pt x="1618" y="846"/>
                </a:lnTo>
                <a:lnTo>
                  <a:pt x="1616" y="846"/>
                </a:lnTo>
                <a:lnTo>
                  <a:pt x="1616" y="844"/>
                </a:lnTo>
                <a:lnTo>
                  <a:pt x="1616" y="841"/>
                </a:lnTo>
                <a:lnTo>
                  <a:pt x="1616" y="839"/>
                </a:lnTo>
                <a:lnTo>
                  <a:pt x="1616" y="836"/>
                </a:lnTo>
                <a:lnTo>
                  <a:pt x="1618" y="836"/>
                </a:lnTo>
                <a:lnTo>
                  <a:pt x="1618" y="833"/>
                </a:lnTo>
                <a:lnTo>
                  <a:pt x="1616" y="833"/>
                </a:lnTo>
                <a:lnTo>
                  <a:pt x="1616" y="831"/>
                </a:lnTo>
                <a:lnTo>
                  <a:pt x="1613" y="828"/>
                </a:lnTo>
                <a:lnTo>
                  <a:pt x="1610" y="828"/>
                </a:lnTo>
                <a:lnTo>
                  <a:pt x="1610" y="826"/>
                </a:lnTo>
                <a:lnTo>
                  <a:pt x="1608" y="826"/>
                </a:lnTo>
                <a:lnTo>
                  <a:pt x="1610" y="826"/>
                </a:lnTo>
                <a:lnTo>
                  <a:pt x="1610" y="823"/>
                </a:lnTo>
                <a:lnTo>
                  <a:pt x="1613" y="823"/>
                </a:lnTo>
                <a:lnTo>
                  <a:pt x="1613" y="826"/>
                </a:lnTo>
                <a:lnTo>
                  <a:pt x="1616" y="826"/>
                </a:lnTo>
                <a:lnTo>
                  <a:pt x="1618" y="826"/>
                </a:lnTo>
                <a:lnTo>
                  <a:pt x="1618" y="828"/>
                </a:lnTo>
                <a:lnTo>
                  <a:pt x="1621" y="828"/>
                </a:lnTo>
                <a:lnTo>
                  <a:pt x="1623" y="828"/>
                </a:lnTo>
                <a:lnTo>
                  <a:pt x="1623" y="826"/>
                </a:lnTo>
                <a:lnTo>
                  <a:pt x="1626" y="826"/>
                </a:lnTo>
                <a:lnTo>
                  <a:pt x="1626" y="823"/>
                </a:lnTo>
                <a:lnTo>
                  <a:pt x="1629" y="823"/>
                </a:lnTo>
                <a:lnTo>
                  <a:pt x="1629" y="820"/>
                </a:lnTo>
                <a:lnTo>
                  <a:pt x="1631" y="820"/>
                </a:lnTo>
                <a:lnTo>
                  <a:pt x="1634" y="820"/>
                </a:lnTo>
                <a:lnTo>
                  <a:pt x="1634" y="818"/>
                </a:lnTo>
                <a:lnTo>
                  <a:pt x="1634" y="815"/>
                </a:lnTo>
                <a:lnTo>
                  <a:pt x="1631" y="815"/>
                </a:lnTo>
                <a:lnTo>
                  <a:pt x="1631" y="812"/>
                </a:lnTo>
                <a:lnTo>
                  <a:pt x="1631" y="810"/>
                </a:lnTo>
                <a:lnTo>
                  <a:pt x="1631" y="807"/>
                </a:lnTo>
                <a:lnTo>
                  <a:pt x="1631" y="805"/>
                </a:lnTo>
                <a:lnTo>
                  <a:pt x="1634" y="805"/>
                </a:lnTo>
                <a:lnTo>
                  <a:pt x="1637" y="805"/>
                </a:lnTo>
                <a:lnTo>
                  <a:pt x="1637" y="802"/>
                </a:lnTo>
                <a:lnTo>
                  <a:pt x="1637" y="799"/>
                </a:lnTo>
                <a:lnTo>
                  <a:pt x="1637" y="797"/>
                </a:lnTo>
                <a:lnTo>
                  <a:pt x="1637" y="794"/>
                </a:lnTo>
                <a:lnTo>
                  <a:pt x="1637" y="792"/>
                </a:lnTo>
                <a:lnTo>
                  <a:pt x="1637" y="789"/>
                </a:lnTo>
                <a:lnTo>
                  <a:pt x="1639" y="789"/>
                </a:lnTo>
                <a:lnTo>
                  <a:pt x="1639" y="786"/>
                </a:lnTo>
                <a:lnTo>
                  <a:pt x="1637" y="786"/>
                </a:lnTo>
                <a:lnTo>
                  <a:pt x="1639" y="784"/>
                </a:lnTo>
                <a:lnTo>
                  <a:pt x="1639" y="781"/>
                </a:lnTo>
                <a:lnTo>
                  <a:pt x="1642" y="781"/>
                </a:lnTo>
                <a:lnTo>
                  <a:pt x="1642" y="779"/>
                </a:lnTo>
                <a:lnTo>
                  <a:pt x="1644" y="779"/>
                </a:lnTo>
                <a:lnTo>
                  <a:pt x="1644" y="776"/>
                </a:lnTo>
                <a:lnTo>
                  <a:pt x="1647" y="776"/>
                </a:lnTo>
                <a:lnTo>
                  <a:pt x="1647" y="773"/>
                </a:lnTo>
                <a:lnTo>
                  <a:pt x="1650" y="773"/>
                </a:lnTo>
                <a:lnTo>
                  <a:pt x="1650" y="771"/>
                </a:lnTo>
                <a:lnTo>
                  <a:pt x="1652" y="771"/>
                </a:lnTo>
                <a:lnTo>
                  <a:pt x="1652" y="768"/>
                </a:lnTo>
                <a:lnTo>
                  <a:pt x="1655" y="768"/>
                </a:lnTo>
                <a:lnTo>
                  <a:pt x="1657" y="768"/>
                </a:lnTo>
                <a:lnTo>
                  <a:pt x="1657" y="765"/>
                </a:lnTo>
                <a:lnTo>
                  <a:pt x="1657" y="763"/>
                </a:lnTo>
                <a:lnTo>
                  <a:pt x="1660" y="763"/>
                </a:lnTo>
                <a:lnTo>
                  <a:pt x="1660" y="760"/>
                </a:lnTo>
                <a:lnTo>
                  <a:pt x="1660" y="758"/>
                </a:lnTo>
                <a:lnTo>
                  <a:pt x="1663" y="755"/>
                </a:lnTo>
                <a:lnTo>
                  <a:pt x="1663" y="752"/>
                </a:lnTo>
                <a:lnTo>
                  <a:pt x="1665" y="752"/>
                </a:lnTo>
                <a:lnTo>
                  <a:pt x="1663" y="752"/>
                </a:lnTo>
                <a:lnTo>
                  <a:pt x="1665" y="752"/>
                </a:lnTo>
                <a:lnTo>
                  <a:pt x="1668" y="750"/>
                </a:lnTo>
                <a:lnTo>
                  <a:pt x="1670" y="750"/>
                </a:lnTo>
                <a:lnTo>
                  <a:pt x="1670" y="747"/>
                </a:lnTo>
                <a:lnTo>
                  <a:pt x="1673" y="747"/>
                </a:lnTo>
                <a:lnTo>
                  <a:pt x="1676" y="747"/>
                </a:lnTo>
                <a:lnTo>
                  <a:pt x="1676" y="745"/>
                </a:lnTo>
                <a:lnTo>
                  <a:pt x="1676" y="747"/>
                </a:lnTo>
                <a:lnTo>
                  <a:pt x="1676" y="745"/>
                </a:lnTo>
                <a:lnTo>
                  <a:pt x="1678" y="745"/>
                </a:lnTo>
                <a:lnTo>
                  <a:pt x="1678" y="747"/>
                </a:lnTo>
                <a:lnTo>
                  <a:pt x="1678" y="745"/>
                </a:lnTo>
                <a:lnTo>
                  <a:pt x="1681" y="745"/>
                </a:lnTo>
                <a:lnTo>
                  <a:pt x="1681" y="747"/>
                </a:lnTo>
                <a:lnTo>
                  <a:pt x="1683" y="747"/>
                </a:lnTo>
                <a:lnTo>
                  <a:pt x="1686" y="747"/>
                </a:lnTo>
                <a:lnTo>
                  <a:pt x="1689" y="747"/>
                </a:lnTo>
                <a:lnTo>
                  <a:pt x="1691" y="747"/>
                </a:lnTo>
                <a:lnTo>
                  <a:pt x="1691" y="745"/>
                </a:lnTo>
                <a:lnTo>
                  <a:pt x="1694" y="745"/>
                </a:lnTo>
                <a:lnTo>
                  <a:pt x="1697" y="745"/>
                </a:lnTo>
                <a:lnTo>
                  <a:pt x="1694" y="745"/>
                </a:lnTo>
                <a:lnTo>
                  <a:pt x="1697" y="745"/>
                </a:lnTo>
                <a:lnTo>
                  <a:pt x="1694" y="742"/>
                </a:lnTo>
                <a:lnTo>
                  <a:pt x="1694" y="739"/>
                </a:lnTo>
                <a:lnTo>
                  <a:pt x="1694" y="742"/>
                </a:lnTo>
                <a:lnTo>
                  <a:pt x="1697" y="742"/>
                </a:lnTo>
                <a:lnTo>
                  <a:pt x="1699" y="742"/>
                </a:lnTo>
                <a:lnTo>
                  <a:pt x="1699" y="739"/>
                </a:lnTo>
                <a:lnTo>
                  <a:pt x="1702" y="739"/>
                </a:lnTo>
                <a:lnTo>
                  <a:pt x="1702" y="737"/>
                </a:lnTo>
                <a:lnTo>
                  <a:pt x="1704" y="737"/>
                </a:lnTo>
                <a:lnTo>
                  <a:pt x="1704" y="734"/>
                </a:lnTo>
                <a:lnTo>
                  <a:pt x="1702" y="734"/>
                </a:lnTo>
                <a:lnTo>
                  <a:pt x="1704" y="734"/>
                </a:lnTo>
                <a:lnTo>
                  <a:pt x="1704" y="732"/>
                </a:lnTo>
                <a:lnTo>
                  <a:pt x="1707" y="732"/>
                </a:lnTo>
                <a:lnTo>
                  <a:pt x="1710" y="729"/>
                </a:lnTo>
                <a:lnTo>
                  <a:pt x="1712" y="726"/>
                </a:lnTo>
                <a:lnTo>
                  <a:pt x="1712" y="724"/>
                </a:lnTo>
                <a:lnTo>
                  <a:pt x="1712" y="721"/>
                </a:lnTo>
                <a:lnTo>
                  <a:pt x="1712" y="718"/>
                </a:lnTo>
                <a:lnTo>
                  <a:pt x="1712" y="716"/>
                </a:lnTo>
                <a:lnTo>
                  <a:pt x="1712" y="713"/>
                </a:lnTo>
                <a:lnTo>
                  <a:pt x="1715" y="713"/>
                </a:lnTo>
                <a:lnTo>
                  <a:pt x="1717" y="713"/>
                </a:lnTo>
                <a:lnTo>
                  <a:pt x="1717" y="711"/>
                </a:lnTo>
                <a:lnTo>
                  <a:pt x="1717" y="708"/>
                </a:lnTo>
                <a:lnTo>
                  <a:pt x="1720" y="708"/>
                </a:lnTo>
                <a:lnTo>
                  <a:pt x="1720" y="705"/>
                </a:lnTo>
                <a:lnTo>
                  <a:pt x="1723" y="705"/>
                </a:lnTo>
                <a:lnTo>
                  <a:pt x="1723" y="703"/>
                </a:lnTo>
                <a:lnTo>
                  <a:pt x="1725" y="703"/>
                </a:lnTo>
                <a:lnTo>
                  <a:pt x="1725" y="700"/>
                </a:lnTo>
                <a:lnTo>
                  <a:pt x="1728" y="700"/>
                </a:lnTo>
                <a:lnTo>
                  <a:pt x="1728" y="698"/>
                </a:lnTo>
                <a:lnTo>
                  <a:pt x="1730" y="698"/>
                </a:lnTo>
                <a:lnTo>
                  <a:pt x="1733" y="695"/>
                </a:lnTo>
                <a:lnTo>
                  <a:pt x="1736" y="695"/>
                </a:lnTo>
                <a:lnTo>
                  <a:pt x="1738" y="695"/>
                </a:lnTo>
                <a:lnTo>
                  <a:pt x="1741" y="695"/>
                </a:lnTo>
                <a:lnTo>
                  <a:pt x="1744" y="695"/>
                </a:lnTo>
                <a:lnTo>
                  <a:pt x="1744" y="692"/>
                </a:lnTo>
                <a:lnTo>
                  <a:pt x="1744" y="695"/>
                </a:lnTo>
                <a:lnTo>
                  <a:pt x="1746" y="695"/>
                </a:lnTo>
                <a:lnTo>
                  <a:pt x="1749" y="695"/>
                </a:lnTo>
                <a:lnTo>
                  <a:pt x="1749" y="698"/>
                </a:lnTo>
                <a:lnTo>
                  <a:pt x="1751" y="698"/>
                </a:lnTo>
                <a:lnTo>
                  <a:pt x="1754" y="698"/>
                </a:lnTo>
                <a:lnTo>
                  <a:pt x="1757" y="698"/>
                </a:lnTo>
                <a:lnTo>
                  <a:pt x="1759" y="700"/>
                </a:lnTo>
                <a:lnTo>
                  <a:pt x="1762" y="700"/>
                </a:lnTo>
                <a:lnTo>
                  <a:pt x="1764" y="700"/>
                </a:lnTo>
                <a:lnTo>
                  <a:pt x="1764" y="698"/>
                </a:lnTo>
                <a:lnTo>
                  <a:pt x="1764" y="695"/>
                </a:lnTo>
                <a:lnTo>
                  <a:pt x="1764" y="692"/>
                </a:lnTo>
                <a:lnTo>
                  <a:pt x="1767" y="690"/>
                </a:lnTo>
                <a:lnTo>
                  <a:pt x="1767" y="687"/>
                </a:lnTo>
                <a:lnTo>
                  <a:pt x="1767" y="684"/>
                </a:lnTo>
                <a:lnTo>
                  <a:pt x="1767" y="682"/>
                </a:lnTo>
                <a:lnTo>
                  <a:pt x="1767" y="679"/>
                </a:lnTo>
                <a:lnTo>
                  <a:pt x="1767" y="677"/>
                </a:lnTo>
                <a:lnTo>
                  <a:pt x="1767" y="674"/>
                </a:lnTo>
                <a:lnTo>
                  <a:pt x="1770" y="674"/>
                </a:lnTo>
                <a:lnTo>
                  <a:pt x="1770" y="671"/>
                </a:lnTo>
                <a:lnTo>
                  <a:pt x="1772" y="669"/>
                </a:lnTo>
                <a:lnTo>
                  <a:pt x="1770" y="669"/>
                </a:lnTo>
                <a:lnTo>
                  <a:pt x="1772" y="666"/>
                </a:lnTo>
                <a:lnTo>
                  <a:pt x="1772" y="664"/>
                </a:lnTo>
                <a:lnTo>
                  <a:pt x="1775" y="664"/>
                </a:lnTo>
                <a:lnTo>
                  <a:pt x="1775" y="666"/>
                </a:lnTo>
                <a:lnTo>
                  <a:pt x="1777" y="666"/>
                </a:lnTo>
                <a:lnTo>
                  <a:pt x="1780" y="666"/>
                </a:lnTo>
                <a:lnTo>
                  <a:pt x="1780" y="669"/>
                </a:lnTo>
                <a:lnTo>
                  <a:pt x="1780" y="671"/>
                </a:lnTo>
                <a:lnTo>
                  <a:pt x="1780" y="674"/>
                </a:lnTo>
                <a:lnTo>
                  <a:pt x="1783" y="677"/>
                </a:lnTo>
                <a:lnTo>
                  <a:pt x="1783" y="679"/>
                </a:lnTo>
                <a:lnTo>
                  <a:pt x="1785" y="682"/>
                </a:lnTo>
                <a:lnTo>
                  <a:pt x="1788" y="684"/>
                </a:lnTo>
                <a:close/>
                <a:moveTo>
                  <a:pt x="1856" y="664"/>
                </a:moveTo>
                <a:lnTo>
                  <a:pt x="1858" y="664"/>
                </a:lnTo>
                <a:lnTo>
                  <a:pt x="1858" y="666"/>
                </a:lnTo>
                <a:lnTo>
                  <a:pt x="1861" y="669"/>
                </a:lnTo>
                <a:lnTo>
                  <a:pt x="1861" y="671"/>
                </a:lnTo>
                <a:lnTo>
                  <a:pt x="1861" y="674"/>
                </a:lnTo>
                <a:lnTo>
                  <a:pt x="1861" y="677"/>
                </a:lnTo>
                <a:lnTo>
                  <a:pt x="1861" y="679"/>
                </a:lnTo>
                <a:lnTo>
                  <a:pt x="1861" y="682"/>
                </a:lnTo>
                <a:lnTo>
                  <a:pt x="1861" y="684"/>
                </a:lnTo>
                <a:lnTo>
                  <a:pt x="1861" y="687"/>
                </a:lnTo>
                <a:lnTo>
                  <a:pt x="1861" y="690"/>
                </a:lnTo>
                <a:lnTo>
                  <a:pt x="1861" y="692"/>
                </a:lnTo>
                <a:lnTo>
                  <a:pt x="1858" y="692"/>
                </a:lnTo>
                <a:lnTo>
                  <a:pt x="1858" y="695"/>
                </a:lnTo>
                <a:lnTo>
                  <a:pt x="1858" y="698"/>
                </a:lnTo>
                <a:lnTo>
                  <a:pt x="1856" y="698"/>
                </a:lnTo>
                <a:lnTo>
                  <a:pt x="1853" y="698"/>
                </a:lnTo>
                <a:lnTo>
                  <a:pt x="1853" y="695"/>
                </a:lnTo>
                <a:lnTo>
                  <a:pt x="1853" y="692"/>
                </a:lnTo>
                <a:lnTo>
                  <a:pt x="1853" y="690"/>
                </a:lnTo>
                <a:lnTo>
                  <a:pt x="1851" y="687"/>
                </a:lnTo>
                <a:lnTo>
                  <a:pt x="1851" y="684"/>
                </a:lnTo>
                <a:lnTo>
                  <a:pt x="1851" y="682"/>
                </a:lnTo>
                <a:lnTo>
                  <a:pt x="1851" y="679"/>
                </a:lnTo>
                <a:lnTo>
                  <a:pt x="1851" y="677"/>
                </a:lnTo>
                <a:lnTo>
                  <a:pt x="1851" y="674"/>
                </a:lnTo>
                <a:lnTo>
                  <a:pt x="1851" y="671"/>
                </a:lnTo>
                <a:lnTo>
                  <a:pt x="1851" y="669"/>
                </a:lnTo>
                <a:lnTo>
                  <a:pt x="1851" y="666"/>
                </a:lnTo>
                <a:lnTo>
                  <a:pt x="1853" y="666"/>
                </a:lnTo>
                <a:lnTo>
                  <a:pt x="1853" y="664"/>
                </a:lnTo>
                <a:lnTo>
                  <a:pt x="1856" y="664"/>
                </a:lnTo>
                <a:close/>
                <a:moveTo>
                  <a:pt x="2195" y="640"/>
                </a:moveTo>
                <a:lnTo>
                  <a:pt x="2195" y="643"/>
                </a:lnTo>
                <a:lnTo>
                  <a:pt x="2192" y="643"/>
                </a:lnTo>
                <a:lnTo>
                  <a:pt x="2190" y="643"/>
                </a:lnTo>
                <a:lnTo>
                  <a:pt x="2187" y="643"/>
                </a:lnTo>
                <a:lnTo>
                  <a:pt x="2187" y="640"/>
                </a:lnTo>
                <a:lnTo>
                  <a:pt x="2185" y="640"/>
                </a:lnTo>
                <a:lnTo>
                  <a:pt x="2185" y="637"/>
                </a:lnTo>
                <a:lnTo>
                  <a:pt x="2185" y="635"/>
                </a:lnTo>
                <a:lnTo>
                  <a:pt x="2187" y="635"/>
                </a:lnTo>
                <a:lnTo>
                  <a:pt x="2190" y="635"/>
                </a:lnTo>
                <a:lnTo>
                  <a:pt x="2192" y="637"/>
                </a:lnTo>
                <a:lnTo>
                  <a:pt x="2192" y="640"/>
                </a:lnTo>
                <a:lnTo>
                  <a:pt x="2195" y="640"/>
                </a:lnTo>
                <a:close/>
                <a:moveTo>
                  <a:pt x="2096" y="611"/>
                </a:moveTo>
                <a:lnTo>
                  <a:pt x="2099" y="611"/>
                </a:lnTo>
                <a:lnTo>
                  <a:pt x="2101" y="611"/>
                </a:lnTo>
                <a:lnTo>
                  <a:pt x="2104" y="611"/>
                </a:lnTo>
                <a:lnTo>
                  <a:pt x="2104" y="614"/>
                </a:lnTo>
                <a:lnTo>
                  <a:pt x="2106" y="614"/>
                </a:lnTo>
                <a:lnTo>
                  <a:pt x="2109" y="614"/>
                </a:lnTo>
                <a:lnTo>
                  <a:pt x="2109" y="617"/>
                </a:lnTo>
                <a:lnTo>
                  <a:pt x="2112" y="619"/>
                </a:lnTo>
                <a:lnTo>
                  <a:pt x="2114" y="622"/>
                </a:lnTo>
                <a:lnTo>
                  <a:pt x="2117" y="622"/>
                </a:lnTo>
                <a:lnTo>
                  <a:pt x="2119" y="622"/>
                </a:lnTo>
                <a:lnTo>
                  <a:pt x="2122" y="622"/>
                </a:lnTo>
                <a:lnTo>
                  <a:pt x="2125" y="619"/>
                </a:lnTo>
                <a:lnTo>
                  <a:pt x="2127" y="619"/>
                </a:lnTo>
                <a:lnTo>
                  <a:pt x="2130" y="619"/>
                </a:lnTo>
                <a:lnTo>
                  <a:pt x="2130" y="622"/>
                </a:lnTo>
                <a:lnTo>
                  <a:pt x="2132" y="622"/>
                </a:lnTo>
                <a:lnTo>
                  <a:pt x="2132" y="624"/>
                </a:lnTo>
                <a:lnTo>
                  <a:pt x="2132" y="627"/>
                </a:lnTo>
                <a:lnTo>
                  <a:pt x="2135" y="627"/>
                </a:lnTo>
                <a:lnTo>
                  <a:pt x="2132" y="627"/>
                </a:lnTo>
                <a:lnTo>
                  <a:pt x="2135" y="627"/>
                </a:lnTo>
                <a:lnTo>
                  <a:pt x="2135" y="630"/>
                </a:lnTo>
                <a:lnTo>
                  <a:pt x="2135" y="627"/>
                </a:lnTo>
                <a:lnTo>
                  <a:pt x="2138" y="630"/>
                </a:lnTo>
                <a:lnTo>
                  <a:pt x="2135" y="630"/>
                </a:lnTo>
                <a:lnTo>
                  <a:pt x="2138" y="630"/>
                </a:lnTo>
                <a:lnTo>
                  <a:pt x="2135" y="630"/>
                </a:lnTo>
                <a:lnTo>
                  <a:pt x="2135" y="632"/>
                </a:lnTo>
                <a:lnTo>
                  <a:pt x="2138" y="632"/>
                </a:lnTo>
                <a:lnTo>
                  <a:pt x="2138" y="635"/>
                </a:lnTo>
                <a:lnTo>
                  <a:pt x="2138" y="637"/>
                </a:lnTo>
                <a:lnTo>
                  <a:pt x="2138" y="640"/>
                </a:lnTo>
                <a:lnTo>
                  <a:pt x="2138" y="643"/>
                </a:lnTo>
                <a:lnTo>
                  <a:pt x="2138" y="645"/>
                </a:lnTo>
                <a:lnTo>
                  <a:pt x="2138" y="648"/>
                </a:lnTo>
                <a:lnTo>
                  <a:pt x="2138" y="651"/>
                </a:lnTo>
                <a:lnTo>
                  <a:pt x="2135" y="651"/>
                </a:lnTo>
                <a:lnTo>
                  <a:pt x="2132" y="651"/>
                </a:lnTo>
                <a:lnTo>
                  <a:pt x="2132" y="653"/>
                </a:lnTo>
                <a:lnTo>
                  <a:pt x="2130" y="653"/>
                </a:lnTo>
                <a:lnTo>
                  <a:pt x="2130" y="656"/>
                </a:lnTo>
                <a:lnTo>
                  <a:pt x="2130" y="658"/>
                </a:lnTo>
                <a:lnTo>
                  <a:pt x="2130" y="661"/>
                </a:lnTo>
                <a:lnTo>
                  <a:pt x="2127" y="661"/>
                </a:lnTo>
                <a:lnTo>
                  <a:pt x="2127" y="664"/>
                </a:lnTo>
                <a:lnTo>
                  <a:pt x="2127" y="666"/>
                </a:lnTo>
                <a:lnTo>
                  <a:pt x="2127" y="669"/>
                </a:lnTo>
                <a:lnTo>
                  <a:pt x="2127" y="671"/>
                </a:lnTo>
                <a:lnTo>
                  <a:pt x="2127" y="674"/>
                </a:lnTo>
                <a:lnTo>
                  <a:pt x="2130" y="677"/>
                </a:lnTo>
                <a:lnTo>
                  <a:pt x="2130" y="679"/>
                </a:lnTo>
                <a:lnTo>
                  <a:pt x="2132" y="679"/>
                </a:lnTo>
                <a:lnTo>
                  <a:pt x="2132" y="682"/>
                </a:lnTo>
                <a:lnTo>
                  <a:pt x="2135" y="682"/>
                </a:lnTo>
                <a:lnTo>
                  <a:pt x="2138" y="682"/>
                </a:lnTo>
                <a:lnTo>
                  <a:pt x="2138" y="684"/>
                </a:lnTo>
                <a:lnTo>
                  <a:pt x="2140" y="684"/>
                </a:lnTo>
                <a:lnTo>
                  <a:pt x="2143" y="684"/>
                </a:lnTo>
                <a:lnTo>
                  <a:pt x="2143" y="687"/>
                </a:lnTo>
                <a:lnTo>
                  <a:pt x="2146" y="687"/>
                </a:lnTo>
                <a:lnTo>
                  <a:pt x="2146" y="690"/>
                </a:lnTo>
                <a:lnTo>
                  <a:pt x="2146" y="687"/>
                </a:lnTo>
                <a:lnTo>
                  <a:pt x="2146" y="690"/>
                </a:lnTo>
                <a:lnTo>
                  <a:pt x="2148" y="690"/>
                </a:lnTo>
                <a:lnTo>
                  <a:pt x="2148" y="692"/>
                </a:lnTo>
                <a:lnTo>
                  <a:pt x="2148" y="690"/>
                </a:lnTo>
                <a:lnTo>
                  <a:pt x="2148" y="692"/>
                </a:lnTo>
                <a:lnTo>
                  <a:pt x="2151" y="692"/>
                </a:lnTo>
                <a:lnTo>
                  <a:pt x="2153" y="692"/>
                </a:lnTo>
                <a:lnTo>
                  <a:pt x="2153" y="695"/>
                </a:lnTo>
                <a:lnTo>
                  <a:pt x="2156" y="695"/>
                </a:lnTo>
                <a:lnTo>
                  <a:pt x="2153" y="695"/>
                </a:lnTo>
                <a:lnTo>
                  <a:pt x="2156" y="698"/>
                </a:lnTo>
                <a:lnTo>
                  <a:pt x="2159" y="700"/>
                </a:lnTo>
                <a:lnTo>
                  <a:pt x="2156" y="700"/>
                </a:lnTo>
                <a:lnTo>
                  <a:pt x="2156" y="703"/>
                </a:lnTo>
                <a:lnTo>
                  <a:pt x="2156" y="705"/>
                </a:lnTo>
                <a:lnTo>
                  <a:pt x="2159" y="705"/>
                </a:lnTo>
                <a:lnTo>
                  <a:pt x="2159" y="708"/>
                </a:lnTo>
                <a:lnTo>
                  <a:pt x="2156" y="708"/>
                </a:lnTo>
                <a:lnTo>
                  <a:pt x="2159" y="708"/>
                </a:lnTo>
                <a:lnTo>
                  <a:pt x="2159" y="711"/>
                </a:lnTo>
                <a:lnTo>
                  <a:pt x="2156" y="711"/>
                </a:lnTo>
                <a:lnTo>
                  <a:pt x="2156" y="713"/>
                </a:lnTo>
                <a:lnTo>
                  <a:pt x="2156" y="711"/>
                </a:lnTo>
                <a:lnTo>
                  <a:pt x="2156" y="713"/>
                </a:lnTo>
                <a:lnTo>
                  <a:pt x="2156" y="716"/>
                </a:lnTo>
                <a:lnTo>
                  <a:pt x="2156" y="718"/>
                </a:lnTo>
                <a:lnTo>
                  <a:pt x="2153" y="718"/>
                </a:lnTo>
                <a:lnTo>
                  <a:pt x="2153" y="721"/>
                </a:lnTo>
                <a:lnTo>
                  <a:pt x="2153" y="724"/>
                </a:lnTo>
                <a:lnTo>
                  <a:pt x="2153" y="726"/>
                </a:lnTo>
                <a:lnTo>
                  <a:pt x="2153" y="729"/>
                </a:lnTo>
                <a:lnTo>
                  <a:pt x="2156" y="729"/>
                </a:lnTo>
                <a:lnTo>
                  <a:pt x="2153" y="729"/>
                </a:lnTo>
                <a:lnTo>
                  <a:pt x="2156" y="732"/>
                </a:lnTo>
                <a:lnTo>
                  <a:pt x="2153" y="732"/>
                </a:lnTo>
                <a:lnTo>
                  <a:pt x="2156" y="732"/>
                </a:lnTo>
                <a:lnTo>
                  <a:pt x="2156" y="734"/>
                </a:lnTo>
                <a:lnTo>
                  <a:pt x="2153" y="734"/>
                </a:lnTo>
                <a:lnTo>
                  <a:pt x="2153" y="737"/>
                </a:lnTo>
                <a:lnTo>
                  <a:pt x="2151" y="737"/>
                </a:lnTo>
                <a:lnTo>
                  <a:pt x="2151" y="739"/>
                </a:lnTo>
                <a:lnTo>
                  <a:pt x="2148" y="739"/>
                </a:lnTo>
                <a:lnTo>
                  <a:pt x="2151" y="739"/>
                </a:lnTo>
                <a:lnTo>
                  <a:pt x="2148" y="739"/>
                </a:lnTo>
                <a:lnTo>
                  <a:pt x="2148" y="742"/>
                </a:lnTo>
                <a:lnTo>
                  <a:pt x="2146" y="742"/>
                </a:lnTo>
                <a:lnTo>
                  <a:pt x="2146" y="739"/>
                </a:lnTo>
                <a:lnTo>
                  <a:pt x="2146" y="742"/>
                </a:lnTo>
                <a:lnTo>
                  <a:pt x="2143" y="742"/>
                </a:lnTo>
                <a:lnTo>
                  <a:pt x="2140" y="742"/>
                </a:lnTo>
                <a:lnTo>
                  <a:pt x="2138" y="742"/>
                </a:lnTo>
                <a:lnTo>
                  <a:pt x="2138" y="745"/>
                </a:lnTo>
                <a:lnTo>
                  <a:pt x="2135" y="745"/>
                </a:lnTo>
                <a:lnTo>
                  <a:pt x="2132" y="745"/>
                </a:lnTo>
                <a:lnTo>
                  <a:pt x="2132" y="747"/>
                </a:lnTo>
                <a:lnTo>
                  <a:pt x="2132" y="750"/>
                </a:lnTo>
                <a:lnTo>
                  <a:pt x="2132" y="752"/>
                </a:lnTo>
                <a:lnTo>
                  <a:pt x="2130" y="752"/>
                </a:lnTo>
                <a:lnTo>
                  <a:pt x="2130" y="755"/>
                </a:lnTo>
                <a:lnTo>
                  <a:pt x="2130" y="758"/>
                </a:lnTo>
                <a:lnTo>
                  <a:pt x="2130" y="760"/>
                </a:lnTo>
                <a:lnTo>
                  <a:pt x="2132" y="760"/>
                </a:lnTo>
                <a:lnTo>
                  <a:pt x="2132" y="763"/>
                </a:lnTo>
                <a:lnTo>
                  <a:pt x="2135" y="765"/>
                </a:lnTo>
                <a:lnTo>
                  <a:pt x="2135" y="763"/>
                </a:lnTo>
                <a:lnTo>
                  <a:pt x="2135" y="765"/>
                </a:lnTo>
                <a:lnTo>
                  <a:pt x="2135" y="768"/>
                </a:lnTo>
                <a:lnTo>
                  <a:pt x="2135" y="771"/>
                </a:lnTo>
                <a:lnTo>
                  <a:pt x="2138" y="771"/>
                </a:lnTo>
                <a:lnTo>
                  <a:pt x="2135" y="771"/>
                </a:lnTo>
                <a:lnTo>
                  <a:pt x="2138" y="771"/>
                </a:lnTo>
                <a:lnTo>
                  <a:pt x="2135" y="771"/>
                </a:lnTo>
                <a:lnTo>
                  <a:pt x="2135" y="773"/>
                </a:lnTo>
                <a:lnTo>
                  <a:pt x="2138" y="773"/>
                </a:lnTo>
                <a:lnTo>
                  <a:pt x="2135" y="773"/>
                </a:lnTo>
                <a:lnTo>
                  <a:pt x="2135" y="776"/>
                </a:lnTo>
                <a:lnTo>
                  <a:pt x="2132" y="776"/>
                </a:lnTo>
                <a:lnTo>
                  <a:pt x="2132" y="779"/>
                </a:lnTo>
                <a:lnTo>
                  <a:pt x="2135" y="779"/>
                </a:lnTo>
                <a:lnTo>
                  <a:pt x="2135" y="781"/>
                </a:lnTo>
                <a:lnTo>
                  <a:pt x="2132" y="781"/>
                </a:lnTo>
                <a:lnTo>
                  <a:pt x="2132" y="784"/>
                </a:lnTo>
                <a:lnTo>
                  <a:pt x="2130" y="784"/>
                </a:lnTo>
                <a:lnTo>
                  <a:pt x="2132" y="784"/>
                </a:lnTo>
                <a:lnTo>
                  <a:pt x="2132" y="786"/>
                </a:lnTo>
                <a:lnTo>
                  <a:pt x="2132" y="784"/>
                </a:lnTo>
                <a:lnTo>
                  <a:pt x="2130" y="784"/>
                </a:lnTo>
                <a:lnTo>
                  <a:pt x="2130" y="786"/>
                </a:lnTo>
                <a:lnTo>
                  <a:pt x="2132" y="786"/>
                </a:lnTo>
                <a:lnTo>
                  <a:pt x="2130" y="786"/>
                </a:lnTo>
                <a:lnTo>
                  <a:pt x="2132" y="786"/>
                </a:lnTo>
                <a:lnTo>
                  <a:pt x="2130" y="786"/>
                </a:lnTo>
                <a:lnTo>
                  <a:pt x="2130" y="789"/>
                </a:lnTo>
                <a:lnTo>
                  <a:pt x="2130" y="786"/>
                </a:lnTo>
                <a:lnTo>
                  <a:pt x="2127" y="786"/>
                </a:lnTo>
                <a:lnTo>
                  <a:pt x="2127" y="789"/>
                </a:lnTo>
                <a:lnTo>
                  <a:pt x="2125" y="789"/>
                </a:lnTo>
                <a:lnTo>
                  <a:pt x="2125" y="792"/>
                </a:lnTo>
                <a:lnTo>
                  <a:pt x="2122" y="792"/>
                </a:lnTo>
                <a:lnTo>
                  <a:pt x="2122" y="794"/>
                </a:lnTo>
                <a:lnTo>
                  <a:pt x="2119" y="794"/>
                </a:lnTo>
                <a:lnTo>
                  <a:pt x="2119" y="797"/>
                </a:lnTo>
                <a:lnTo>
                  <a:pt x="2119" y="799"/>
                </a:lnTo>
                <a:lnTo>
                  <a:pt x="2117" y="799"/>
                </a:lnTo>
                <a:lnTo>
                  <a:pt x="2117" y="797"/>
                </a:lnTo>
                <a:lnTo>
                  <a:pt x="2117" y="799"/>
                </a:lnTo>
                <a:lnTo>
                  <a:pt x="2119" y="799"/>
                </a:lnTo>
                <a:lnTo>
                  <a:pt x="2117" y="799"/>
                </a:lnTo>
                <a:lnTo>
                  <a:pt x="2117" y="802"/>
                </a:lnTo>
                <a:lnTo>
                  <a:pt x="2114" y="802"/>
                </a:lnTo>
                <a:lnTo>
                  <a:pt x="2112" y="802"/>
                </a:lnTo>
                <a:lnTo>
                  <a:pt x="2109" y="802"/>
                </a:lnTo>
                <a:lnTo>
                  <a:pt x="2109" y="805"/>
                </a:lnTo>
                <a:lnTo>
                  <a:pt x="2106" y="805"/>
                </a:lnTo>
                <a:lnTo>
                  <a:pt x="2104" y="805"/>
                </a:lnTo>
                <a:lnTo>
                  <a:pt x="2101" y="805"/>
                </a:lnTo>
                <a:lnTo>
                  <a:pt x="2101" y="802"/>
                </a:lnTo>
                <a:lnTo>
                  <a:pt x="2099" y="802"/>
                </a:lnTo>
                <a:lnTo>
                  <a:pt x="2096" y="802"/>
                </a:lnTo>
                <a:lnTo>
                  <a:pt x="2096" y="799"/>
                </a:lnTo>
                <a:lnTo>
                  <a:pt x="2093" y="799"/>
                </a:lnTo>
                <a:lnTo>
                  <a:pt x="2093" y="797"/>
                </a:lnTo>
                <a:lnTo>
                  <a:pt x="2091" y="797"/>
                </a:lnTo>
                <a:lnTo>
                  <a:pt x="2088" y="794"/>
                </a:lnTo>
                <a:lnTo>
                  <a:pt x="2085" y="794"/>
                </a:lnTo>
                <a:lnTo>
                  <a:pt x="2085" y="792"/>
                </a:lnTo>
                <a:lnTo>
                  <a:pt x="2085" y="789"/>
                </a:lnTo>
                <a:lnTo>
                  <a:pt x="2085" y="786"/>
                </a:lnTo>
                <a:lnTo>
                  <a:pt x="2085" y="784"/>
                </a:lnTo>
                <a:lnTo>
                  <a:pt x="2083" y="784"/>
                </a:lnTo>
                <a:lnTo>
                  <a:pt x="2080" y="784"/>
                </a:lnTo>
                <a:lnTo>
                  <a:pt x="2083" y="784"/>
                </a:lnTo>
                <a:lnTo>
                  <a:pt x="2083" y="781"/>
                </a:lnTo>
                <a:lnTo>
                  <a:pt x="2085" y="781"/>
                </a:lnTo>
                <a:lnTo>
                  <a:pt x="2085" y="779"/>
                </a:lnTo>
                <a:lnTo>
                  <a:pt x="2085" y="776"/>
                </a:lnTo>
                <a:lnTo>
                  <a:pt x="2085" y="773"/>
                </a:lnTo>
                <a:lnTo>
                  <a:pt x="2088" y="771"/>
                </a:lnTo>
                <a:lnTo>
                  <a:pt x="2088" y="773"/>
                </a:lnTo>
                <a:lnTo>
                  <a:pt x="2088" y="771"/>
                </a:lnTo>
                <a:lnTo>
                  <a:pt x="2088" y="768"/>
                </a:lnTo>
                <a:lnTo>
                  <a:pt x="2088" y="765"/>
                </a:lnTo>
                <a:lnTo>
                  <a:pt x="2091" y="765"/>
                </a:lnTo>
                <a:lnTo>
                  <a:pt x="2091" y="763"/>
                </a:lnTo>
                <a:lnTo>
                  <a:pt x="2091" y="760"/>
                </a:lnTo>
                <a:lnTo>
                  <a:pt x="2091" y="758"/>
                </a:lnTo>
                <a:lnTo>
                  <a:pt x="2088" y="758"/>
                </a:lnTo>
                <a:lnTo>
                  <a:pt x="2088" y="755"/>
                </a:lnTo>
                <a:lnTo>
                  <a:pt x="2088" y="758"/>
                </a:lnTo>
                <a:lnTo>
                  <a:pt x="2091" y="758"/>
                </a:lnTo>
                <a:lnTo>
                  <a:pt x="2093" y="755"/>
                </a:lnTo>
                <a:lnTo>
                  <a:pt x="2093" y="752"/>
                </a:lnTo>
                <a:lnTo>
                  <a:pt x="2096" y="752"/>
                </a:lnTo>
                <a:lnTo>
                  <a:pt x="2093" y="750"/>
                </a:lnTo>
                <a:lnTo>
                  <a:pt x="2096" y="747"/>
                </a:lnTo>
                <a:lnTo>
                  <a:pt x="2093" y="747"/>
                </a:lnTo>
                <a:lnTo>
                  <a:pt x="2096" y="747"/>
                </a:lnTo>
                <a:lnTo>
                  <a:pt x="2093" y="747"/>
                </a:lnTo>
                <a:lnTo>
                  <a:pt x="2093" y="745"/>
                </a:lnTo>
                <a:lnTo>
                  <a:pt x="2096" y="745"/>
                </a:lnTo>
                <a:lnTo>
                  <a:pt x="2093" y="745"/>
                </a:lnTo>
                <a:lnTo>
                  <a:pt x="2096" y="745"/>
                </a:lnTo>
                <a:lnTo>
                  <a:pt x="2096" y="742"/>
                </a:lnTo>
                <a:lnTo>
                  <a:pt x="2096" y="745"/>
                </a:lnTo>
                <a:lnTo>
                  <a:pt x="2096" y="742"/>
                </a:lnTo>
                <a:lnTo>
                  <a:pt x="2099" y="742"/>
                </a:lnTo>
                <a:lnTo>
                  <a:pt x="2099" y="739"/>
                </a:lnTo>
                <a:lnTo>
                  <a:pt x="2101" y="739"/>
                </a:lnTo>
                <a:lnTo>
                  <a:pt x="2101" y="737"/>
                </a:lnTo>
                <a:lnTo>
                  <a:pt x="2104" y="737"/>
                </a:lnTo>
                <a:lnTo>
                  <a:pt x="2104" y="739"/>
                </a:lnTo>
                <a:lnTo>
                  <a:pt x="2106" y="739"/>
                </a:lnTo>
                <a:lnTo>
                  <a:pt x="2106" y="737"/>
                </a:lnTo>
                <a:lnTo>
                  <a:pt x="2106" y="734"/>
                </a:lnTo>
                <a:lnTo>
                  <a:pt x="2109" y="734"/>
                </a:lnTo>
                <a:lnTo>
                  <a:pt x="2112" y="734"/>
                </a:lnTo>
                <a:lnTo>
                  <a:pt x="2112" y="732"/>
                </a:lnTo>
                <a:lnTo>
                  <a:pt x="2112" y="729"/>
                </a:lnTo>
                <a:lnTo>
                  <a:pt x="2112" y="726"/>
                </a:lnTo>
                <a:lnTo>
                  <a:pt x="2109" y="724"/>
                </a:lnTo>
                <a:lnTo>
                  <a:pt x="2112" y="724"/>
                </a:lnTo>
                <a:lnTo>
                  <a:pt x="2109" y="724"/>
                </a:lnTo>
                <a:lnTo>
                  <a:pt x="2109" y="726"/>
                </a:lnTo>
                <a:lnTo>
                  <a:pt x="2106" y="726"/>
                </a:lnTo>
                <a:lnTo>
                  <a:pt x="2104" y="729"/>
                </a:lnTo>
                <a:lnTo>
                  <a:pt x="2104" y="726"/>
                </a:lnTo>
                <a:lnTo>
                  <a:pt x="2104" y="729"/>
                </a:lnTo>
                <a:lnTo>
                  <a:pt x="2101" y="729"/>
                </a:lnTo>
                <a:lnTo>
                  <a:pt x="2099" y="729"/>
                </a:lnTo>
                <a:lnTo>
                  <a:pt x="2099" y="732"/>
                </a:lnTo>
                <a:lnTo>
                  <a:pt x="2096" y="732"/>
                </a:lnTo>
                <a:lnTo>
                  <a:pt x="2096" y="734"/>
                </a:lnTo>
                <a:lnTo>
                  <a:pt x="2093" y="734"/>
                </a:lnTo>
                <a:lnTo>
                  <a:pt x="2093" y="737"/>
                </a:lnTo>
                <a:lnTo>
                  <a:pt x="2091" y="737"/>
                </a:lnTo>
                <a:lnTo>
                  <a:pt x="2091" y="739"/>
                </a:lnTo>
                <a:lnTo>
                  <a:pt x="2088" y="739"/>
                </a:lnTo>
                <a:lnTo>
                  <a:pt x="2088" y="742"/>
                </a:lnTo>
                <a:lnTo>
                  <a:pt x="2088" y="745"/>
                </a:lnTo>
                <a:lnTo>
                  <a:pt x="2085" y="745"/>
                </a:lnTo>
                <a:lnTo>
                  <a:pt x="2083" y="745"/>
                </a:lnTo>
                <a:lnTo>
                  <a:pt x="2083" y="742"/>
                </a:lnTo>
                <a:lnTo>
                  <a:pt x="2080" y="742"/>
                </a:lnTo>
                <a:lnTo>
                  <a:pt x="2080" y="739"/>
                </a:lnTo>
                <a:lnTo>
                  <a:pt x="2080" y="737"/>
                </a:lnTo>
                <a:lnTo>
                  <a:pt x="2080" y="734"/>
                </a:lnTo>
                <a:lnTo>
                  <a:pt x="2080" y="732"/>
                </a:lnTo>
                <a:lnTo>
                  <a:pt x="2080" y="729"/>
                </a:lnTo>
                <a:lnTo>
                  <a:pt x="2078" y="729"/>
                </a:lnTo>
                <a:lnTo>
                  <a:pt x="2078" y="726"/>
                </a:lnTo>
                <a:lnTo>
                  <a:pt x="2078" y="724"/>
                </a:lnTo>
                <a:lnTo>
                  <a:pt x="2078" y="721"/>
                </a:lnTo>
                <a:lnTo>
                  <a:pt x="2078" y="718"/>
                </a:lnTo>
                <a:lnTo>
                  <a:pt x="2078" y="716"/>
                </a:lnTo>
                <a:lnTo>
                  <a:pt x="2078" y="713"/>
                </a:lnTo>
                <a:lnTo>
                  <a:pt x="2078" y="711"/>
                </a:lnTo>
                <a:lnTo>
                  <a:pt x="2078" y="708"/>
                </a:lnTo>
                <a:lnTo>
                  <a:pt x="2078" y="711"/>
                </a:lnTo>
                <a:lnTo>
                  <a:pt x="2078" y="708"/>
                </a:lnTo>
                <a:lnTo>
                  <a:pt x="2075" y="708"/>
                </a:lnTo>
                <a:lnTo>
                  <a:pt x="2072" y="705"/>
                </a:lnTo>
                <a:lnTo>
                  <a:pt x="2070" y="705"/>
                </a:lnTo>
                <a:lnTo>
                  <a:pt x="2067" y="703"/>
                </a:lnTo>
                <a:lnTo>
                  <a:pt x="2067" y="700"/>
                </a:lnTo>
                <a:lnTo>
                  <a:pt x="2067" y="698"/>
                </a:lnTo>
                <a:lnTo>
                  <a:pt x="2070" y="698"/>
                </a:lnTo>
                <a:lnTo>
                  <a:pt x="2070" y="695"/>
                </a:lnTo>
                <a:lnTo>
                  <a:pt x="2072" y="695"/>
                </a:lnTo>
                <a:lnTo>
                  <a:pt x="2070" y="695"/>
                </a:lnTo>
                <a:lnTo>
                  <a:pt x="2072" y="695"/>
                </a:lnTo>
                <a:lnTo>
                  <a:pt x="2072" y="692"/>
                </a:lnTo>
                <a:lnTo>
                  <a:pt x="2072" y="690"/>
                </a:lnTo>
                <a:lnTo>
                  <a:pt x="2072" y="687"/>
                </a:lnTo>
                <a:lnTo>
                  <a:pt x="2070" y="687"/>
                </a:lnTo>
                <a:lnTo>
                  <a:pt x="2070" y="684"/>
                </a:lnTo>
                <a:lnTo>
                  <a:pt x="2067" y="684"/>
                </a:lnTo>
                <a:lnTo>
                  <a:pt x="2067" y="682"/>
                </a:lnTo>
                <a:lnTo>
                  <a:pt x="2065" y="682"/>
                </a:lnTo>
                <a:lnTo>
                  <a:pt x="2065" y="679"/>
                </a:lnTo>
                <a:lnTo>
                  <a:pt x="2065" y="677"/>
                </a:lnTo>
                <a:lnTo>
                  <a:pt x="2065" y="674"/>
                </a:lnTo>
                <a:lnTo>
                  <a:pt x="2062" y="674"/>
                </a:lnTo>
                <a:lnTo>
                  <a:pt x="2062" y="671"/>
                </a:lnTo>
                <a:lnTo>
                  <a:pt x="2062" y="669"/>
                </a:lnTo>
                <a:lnTo>
                  <a:pt x="2062" y="666"/>
                </a:lnTo>
                <a:lnTo>
                  <a:pt x="2059" y="669"/>
                </a:lnTo>
                <a:lnTo>
                  <a:pt x="2059" y="666"/>
                </a:lnTo>
                <a:lnTo>
                  <a:pt x="2057" y="666"/>
                </a:lnTo>
                <a:lnTo>
                  <a:pt x="2057" y="669"/>
                </a:lnTo>
                <a:lnTo>
                  <a:pt x="2057" y="666"/>
                </a:lnTo>
                <a:lnTo>
                  <a:pt x="2054" y="666"/>
                </a:lnTo>
                <a:lnTo>
                  <a:pt x="2054" y="669"/>
                </a:lnTo>
                <a:lnTo>
                  <a:pt x="2052" y="669"/>
                </a:lnTo>
                <a:lnTo>
                  <a:pt x="2052" y="666"/>
                </a:lnTo>
                <a:lnTo>
                  <a:pt x="2049" y="666"/>
                </a:lnTo>
                <a:lnTo>
                  <a:pt x="2049" y="664"/>
                </a:lnTo>
                <a:lnTo>
                  <a:pt x="2049" y="666"/>
                </a:lnTo>
                <a:lnTo>
                  <a:pt x="2046" y="666"/>
                </a:lnTo>
                <a:lnTo>
                  <a:pt x="2046" y="664"/>
                </a:lnTo>
                <a:lnTo>
                  <a:pt x="2044" y="664"/>
                </a:lnTo>
                <a:lnTo>
                  <a:pt x="2044" y="661"/>
                </a:lnTo>
                <a:lnTo>
                  <a:pt x="2044" y="664"/>
                </a:lnTo>
                <a:lnTo>
                  <a:pt x="2044" y="661"/>
                </a:lnTo>
                <a:lnTo>
                  <a:pt x="2044" y="658"/>
                </a:lnTo>
                <a:lnTo>
                  <a:pt x="2046" y="658"/>
                </a:lnTo>
                <a:lnTo>
                  <a:pt x="2046" y="656"/>
                </a:lnTo>
                <a:lnTo>
                  <a:pt x="2049" y="656"/>
                </a:lnTo>
                <a:lnTo>
                  <a:pt x="2049" y="653"/>
                </a:lnTo>
                <a:lnTo>
                  <a:pt x="2052" y="653"/>
                </a:lnTo>
                <a:lnTo>
                  <a:pt x="2052" y="651"/>
                </a:lnTo>
                <a:lnTo>
                  <a:pt x="2054" y="651"/>
                </a:lnTo>
                <a:lnTo>
                  <a:pt x="2052" y="651"/>
                </a:lnTo>
                <a:lnTo>
                  <a:pt x="2054" y="651"/>
                </a:lnTo>
                <a:lnTo>
                  <a:pt x="2054" y="648"/>
                </a:lnTo>
                <a:lnTo>
                  <a:pt x="2057" y="648"/>
                </a:lnTo>
                <a:lnTo>
                  <a:pt x="2059" y="648"/>
                </a:lnTo>
                <a:lnTo>
                  <a:pt x="2062" y="648"/>
                </a:lnTo>
                <a:lnTo>
                  <a:pt x="2062" y="645"/>
                </a:lnTo>
                <a:lnTo>
                  <a:pt x="2065" y="645"/>
                </a:lnTo>
                <a:lnTo>
                  <a:pt x="2065" y="648"/>
                </a:lnTo>
                <a:lnTo>
                  <a:pt x="2065" y="645"/>
                </a:lnTo>
                <a:lnTo>
                  <a:pt x="2067" y="645"/>
                </a:lnTo>
                <a:lnTo>
                  <a:pt x="2070" y="645"/>
                </a:lnTo>
                <a:lnTo>
                  <a:pt x="2070" y="643"/>
                </a:lnTo>
                <a:lnTo>
                  <a:pt x="2070" y="640"/>
                </a:lnTo>
                <a:lnTo>
                  <a:pt x="2072" y="640"/>
                </a:lnTo>
                <a:lnTo>
                  <a:pt x="2070" y="640"/>
                </a:lnTo>
                <a:lnTo>
                  <a:pt x="2072" y="637"/>
                </a:lnTo>
                <a:lnTo>
                  <a:pt x="2075" y="635"/>
                </a:lnTo>
                <a:lnTo>
                  <a:pt x="2075" y="632"/>
                </a:lnTo>
                <a:lnTo>
                  <a:pt x="2075" y="630"/>
                </a:lnTo>
                <a:lnTo>
                  <a:pt x="2078" y="630"/>
                </a:lnTo>
                <a:lnTo>
                  <a:pt x="2078" y="627"/>
                </a:lnTo>
                <a:lnTo>
                  <a:pt x="2078" y="624"/>
                </a:lnTo>
                <a:lnTo>
                  <a:pt x="2080" y="624"/>
                </a:lnTo>
                <a:lnTo>
                  <a:pt x="2080" y="622"/>
                </a:lnTo>
                <a:lnTo>
                  <a:pt x="2083" y="619"/>
                </a:lnTo>
                <a:lnTo>
                  <a:pt x="2083" y="617"/>
                </a:lnTo>
                <a:lnTo>
                  <a:pt x="2085" y="617"/>
                </a:lnTo>
                <a:lnTo>
                  <a:pt x="2088" y="617"/>
                </a:lnTo>
                <a:lnTo>
                  <a:pt x="2088" y="614"/>
                </a:lnTo>
                <a:lnTo>
                  <a:pt x="2091" y="614"/>
                </a:lnTo>
                <a:lnTo>
                  <a:pt x="2093" y="614"/>
                </a:lnTo>
                <a:lnTo>
                  <a:pt x="2093" y="611"/>
                </a:lnTo>
                <a:lnTo>
                  <a:pt x="2096" y="611"/>
                </a:lnTo>
                <a:lnTo>
                  <a:pt x="2096" y="609"/>
                </a:lnTo>
                <a:lnTo>
                  <a:pt x="2096" y="611"/>
                </a:lnTo>
                <a:close/>
                <a:moveTo>
                  <a:pt x="2099" y="444"/>
                </a:moveTo>
                <a:lnTo>
                  <a:pt x="2101" y="444"/>
                </a:lnTo>
                <a:lnTo>
                  <a:pt x="2099" y="444"/>
                </a:lnTo>
                <a:lnTo>
                  <a:pt x="2101" y="444"/>
                </a:lnTo>
                <a:lnTo>
                  <a:pt x="2104" y="444"/>
                </a:lnTo>
                <a:lnTo>
                  <a:pt x="2101" y="444"/>
                </a:lnTo>
                <a:lnTo>
                  <a:pt x="2104" y="444"/>
                </a:lnTo>
                <a:lnTo>
                  <a:pt x="2106" y="444"/>
                </a:lnTo>
                <a:lnTo>
                  <a:pt x="2109" y="444"/>
                </a:lnTo>
                <a:lnTo>
                  <a:pt x="2109" y="447"/>
                </a:lnTo>
                <a:lnTo>
                  <a:pt x="2109" y="444"/>
                </a:lnTo>
                <a:lnTo>
                  <a:pt x="2112" y="444"/>
                </a:lnTo>
                <a:lnTo>
                  <a:pt x="2112" y="447"/>
                </a:lnTo>
                <a:lnTo>
                  <a:pt x="2109" y="447"/>
                </a:lnTo>
                <a:lnTo>
                  <a:pt x="2112" y="447"/>
                </a:lnTo>
                <a:lnTo>
                  <a:pt x="2112" y="449"/>
                </a:lnTo>
                <a:lnTo>
                  <a:pt x="2112" y="452"/>
                </a:lnTo>
                <a:lnTo>
                  <a:pt x="2112" y="449"/>
                </a:lnTo>
                <a:lnTo>
                  <a:pt x="2114" y="449"/>
                </a:lnTo>
                <a:lnTo>
                  <a:pt x="2114" y="452"/>
                </a:lnTo>
                <a:lnTo>
                  <a:pt x="2114" y="455"/>
                </a:lnTo>
                <a:lnTo>
                  <a:pt x="2117" y="455"/>
                </a:lnTo>
                <a:lnTo>
                  <a:pt x="2114" y="455"/>
                </a:lnTo>
                <a:lnTo>
                  <a:pt x="2117" y="455"/>
                </a:lnTo>
                <a:lnTo>
                  <a:pt x="2117" y="457"/>
                </a:lnTo>
                <a:lnTo>
                  <a:pt x="2119" y="457"/>
                </a:lnTo>
                <a:lnTo>
                  <a:pt x="2119" y="455"/>
                </a:lnTo>
                <a:lnTo>
                  <a:pt x="2119" y="452"/>
                </a:lnTo>
                <a:lnTo>
                  <a:pt x="2119" y="449"/>
                </a:lnTo>
                <a:lnTo>
                  <a:pt x="2122" y="449"/>
                </a:lnTo>
                <a:lnTo>
                  <a:pt x="2125" y="449"/>
                </a:lnTo>
                <a:lnTo>
                  <a:pt x="2127" y="449"/>
                </a:lnTo>
                <a:lnTo>
                  <a:pt x="2127" y="452"/>
                </a:lnTo>
                <a:lnTo>
                  <a:pt x="2127" y="449"/>
                </a:lnTo>
                <a:lnTo>
                  <a:pt x="2130" y="449"/>
                </a:lnTo>
                <a:lnTo>
                  <a:pt x="2132" y="449"/>
                </a:lnTo>
                <a:lnTo>
                  <a:pt x="2132" y="452"/>
                </a:lnTo>
                <a:lnTo>
                  <a:pt x="2132" y="455"/>
                </a:lnTo>
                <a:lnTo>
                  <a:pt x="2130" y="455"/>
                </a:lnTo>
                <a:lnTo>
                  <a:pt x="2130" y="457"/>
                </a:lnTo>
                <a:lnTo>
                  <a:pt x="2127" y="457"/>
                </a:lnTo>
                <a:lnTo>
                  <a:pt x="2125" y="457"/>
                </a:lnTo>
                <a:lnTo>
                  <a:pt x="2125" y="460"/>
                </a:lnTo>
                <a:lnTo>
                  <a:pt x="2127" y="460"/>
                </a:lnTo>
                <a:lnTo>
                  <a:pt x="2125" y="460"/>
                </a:lnTo>
                <a:lnTo>
                  <a:pt x="2125" y="462"/>
                </a:lnTo>
                <a:lnTo>
                  <a:pt x="2122" y="462"/>
                </a:lnTo>
                <a:lnTo>
                  <a:pt x="2125" y="462"/>
                </a:lnTo>
                <a:lnTo>
                  <a:pt x="2125" y="465"/>
                </a:lnTo>
                <a:lnTo>
                  <a:pt x="2122" y="465"/>
                </a:lnTo>
                <a:lnTo>
                  <a:pt x="2122" y="468"/>
                </a:lnTo>
                <a:lnTo>
                  <a:pt x="2122" y="470"/>
                </a:lnTo>
                <a:lnTo>
                  <a:pt x="2119" y="470"/>
                </a:lnTo>
                <a:lnTo>
                  <a:pt x="2119" y="468"/>
                </a:lnTo>
                <a:lnTo>
                  <a:pt x="2119" y="470"/>
                </a:lnTo>
                <a:lnTo>
                  <a:pt x="2117" y="470"/>
                </a:lnTo>
                <a:lnTo>
                  <a:pt x="2117" y="473"/>
                </a:lnTo>
                <a:lnTo>
                  <a:pt x="2117" y="476"/>
                </a:lnTo>
                <a:lnTo>
                  <a:pt x="2117" y="478"/>
                </a:lnTo>
                <a:lnTo>
                  <a:pt x="2117" y="481"/>
                </a:lnTo>
                <a:lnTo>
                  <a:pt x="2114" y="481"/>
                </a:lnTo>
                <a:lnTo>
                  <a:pt x="2117" y="481"/>
                </a:lnTo>
                <a:lnTo>
                  <a:pt x="2114" y="481"/>
                </a:lnTo>
                <a:lnTo>
                  <a:pt x="2117" y="481"/>
                </a:lnTo>
                <a:lnTo>
                  <a:pt x="2114" y="481"/>
                </a:lnTo>
                <a:lnTo>
                  <a:pt x="2117" y="481"/>
                </a:lnTo>
                <a:lnTo>
                  <a:pt x="2114" y="481"/>
                </a:lnTo>
                <a:lnTo>
                  <a:pt x="2114" y="478"/>
                </a:lnTo>
                <a:lnTo>
                  <a:pt x="2112" y="478"/>
                </a:lnTo>
                <a:lnTo>
                  <a:pt x="2112" y="481"/>
                </a:lnTo>
                <a:lnTo>
                  <a:pt x="2112" y="483"/>
                </a:lnTo>
                <a:lnTo>
                  <a:pt x="2109" y="483"/>
                </a:lnTo>
                <a:lnTo>
                  <a:pt x="2109" y="486"/>
                </a:lnTo>
                <a:lnTo>
                  <a:pt x="2109" y="489"/>
                </a:lnTo>
                <a:lnTo>
                  <a:pt x="2112" y="489"/>
                </a:lnTo>
                <a:lnTo>
                  <a:pt x="2109" y="489"/>
                </a:lnTo>
                <a:lnTo>
                  <a:pt x="2109" y="491"/>
                </a:lnTo>
                <a:lnTo>
                  <a:pt x="2106" y="491"/>
                </a:lnTo>
                <a:lnTo>
                  <a:pt x="2106" y="494"/>
                </a:lnTo>
                <a:lnTo>
                  <a:pt x="2106" y="496"/>
                </a:lnTo>
                <a:lnTo>
                  <a:pt x="2106" y="499"/>
                </a:lnTo>
                <a:lnTo>
                  <a:pt x="2104" y="499"/>
                </a:lnTo>
                <a:lnTo>
                  <a:pt x="2106" y="499"/>
                </a:lnTo>
                <a:lnTo>
                  <a:pt x="2106" y="502"/>
                </a:lnTo>
                <a:lnTo>
                  <a:pt x="2106" y="504"/>
                </a:lnTo>
                <a:lnTo>
                  <a:pt x="2106" y="507"/>
                </a:lnTo>
                <a:lnTo>
                  <a:pt x="2109" y="507"/>
                </a:lnTo>
                <a:lnTo>
                  <a:pt x="2106" y="507"/>
                </a:lnTo>
                <a:lnTo>
                  <a:pt x="2106" y="509"/>
                </a:lnTo>
                <a:lnTo>
                  <a:pt x="2106" y="512"/>
                </a:lnTo>
                <a:lnTo>
                  <a:pt x="2106" y="509"/>
                </a:lnTo>
                <a:lnTo>
                  <a:pt x="2104" y="509"/>
                </a:lnTo>
                <a:lnTo>
                  <a:pt x="2104" y="512"/>
                </a:lnTo>
                <a:lnTo>
                  <a:pt x="2101" y="512"/>
                </a:lnTo>
                <a:lnTo>
                  <a:pt x="2101" y="509"/>
                </a:lnTo>
                <a:lnTo>
                  <a:pt x="2101" y="512"/>
                </a:lnTo>
                <a:lnTo>
                  <a:pt x="2101" y="515"/>
                </a:lnTo>
                <a:lnTo>
                  <a:pt x="2101" y="512"/>
                </a:lnTo>
                <a:lnTo>
                  <a:pt x="2101" y="515"/>
                </a:lnTo>
                <a:lnTo>
                  <a:pt x="2104" y="515"/>
                </a:lnTo>
                <a:lnTo>
                  <a:pt x="2101" y="515"/>
                </a:lnTo>
                <a:lnTo>
                  <a:pt x="2101" y="517"/>
                </a:lnTo>
                <a:lnTo>
                  <a:pt x="2101" y="520"/>
                </a:lnTo>
                <a:lnTo>
                  <a:pt x="2101" y="517"/>
                </a:lnTo>
                <a:lnTo>
                  <a:pt x="2099" y="517"/>
                </a:lnTo>
                <a:lnTo>
                  <a:pt x="2099" y="520"/>
                </a:lnTo>
                <a:lnTo>
                  <a:pt x="2096" y="520"/>
                </a:lnTo>
                <a:lnTo>
                  <a:pt x="2096" y="517"/>
                </a:lnTo>
                <a:lnTo>
                  <a:pt x="2093" y="517"/>
                </a:lnTo>
                <a:lnTo>
                  <a:pt x="2093" y="515"/>
                </a:lnTo>
                <a:lnTo>
                  <a:pt x="2091" y="515"/>
                </a:lnTo>
                <a:lnTo>
                  <a:pt x="2088" y="515"/>
                </a:lnTo>
                <a:lnTo>
                  <a:pt x="2088" y="517"/>
                </a:lnTo>
                <a:lnTo>
                  <a:pt x="2088" y="515"/>
                </a:lnTo>
                <a:lnTo>
                  <a:pt x="2088" y="517"/>
                </a:lnTo>
                <a:lnTo>
                  <a:pt x="2085" y="517"/>
                </a:lnTo>
                <a:lnTo>
                  <a:pt x="2085" y="520"/>
                </a:lnTo>
                <a:lnTo>
                  <a:pt x="2083" y="520"/>
                </a:lnTo>
                <a:lnTo>
                  <a:pt x="2083" y="523"/>
                </a:lnTo>
                <a:lnTo>
                  <a:pt x="2083" y="525"/>
                </a:lnTo>
                <a:lnTo>
                  <a:pt x="2083" y="523"/>
                </a:lnTo>
                <a:lnTo>
                  <a:pt x="2083" y="525"/>
                </a:lnTo>
                <a:lnTo>
                  <a:pt x="2083" y="523"/>
                </a:lnTo>
                <a:lnTo>
                  <a:pt x="2080" y="523"/>
                </a:lnTo>
                <a:lnTo>
                  <a:pt x="2083" y="523"/>
                </a:lnTo>
                <a:lnTo>
                  <a:pt x="2083" y="520"/>
                </a:lnTo>
                <a:lnTo>
                  <a:pt x="2080" y="520"/>
                </a:lnTo>
                <a:lnTo>
                  <a:pt x="2080" y="523"/>
                </a:lnTo>
                <a:lnTo>
                  <a:pt x="2080" y="520"/>
                </a:lnTo>
                <a:lnTo>
                  <a:pt x="2080" y="517"/>
                </a:lnTo>
                <a:lnTo>
                  <a:pt x="2078" y="517"/>
                </a:lnTo>
                <a:lnTo>
                  <a:pt x="2078" y="515"/>
                </a:lnTo>
                <a:lnTo>
                  <a:pt x="2078" y="512"/>
                </a:lnTo>
                <a:lnTo>
                  <a:pt x="2078" y="509"/>
                </a:lnTo>
                <a:lnTo>
                  <a:pt x="2075" y="509"/>
                </a:lnTo>
                <a:lnTo>
                  <a:pt x="2075" y="507"/>
                </a:lnTo>
                <a:lnTo>
                  <a:pt x="2075" y="504"/>
                </a:lnTo>
                <a:lnTo>
                  <a:pt x="2072" y="504"/>
                </a:lnTo>
                <a:lnTo>
                  <a:pt x="2072" y="502"/>
                </a:lnTo>
                <a:lnTo>
                  <a:pt x="2070" y="502"/>
                </a:lnTo>
                <a:lnTo>
                  <a:pt x="2070" y="499"/>
                </a:lnTo>
                <a:lnTo>
                  <a:pt x="2072" y="499"/>
                </a:lnTo>
                <a:lnTo>
                  <a:pt x="2070" y="499"/>
                </a:lnTo>
                <a:lnTo>
                  <a:pt x="2067" y="499"/>
                </a:lnTo>
                <a:lnTo>
                  <a:pt x="2067" y="496"/>
                </a:lnTo>
                <a:lnTo>
                  <a:pt x="2067" y="494"/>
                </a:lnTo>
                <a:lnTo>
                  <a:pt x="2065" y="494"/>
                </a:lnTo>
                <a:lnTo>
                  <a:pt x="2065" y="491"/>
                </a:lnTo>
                <a:lnTo>
                  <a:pt x="2065" y="489"/>
                </a:lnTo>
                <a:lnTo>
                  <a:pt x="2062" y="489"/>
                </a:lnTo>
                <a:lnTo>
                  <a:pt x="2059" y="489"/>
                </a:lnTo>
                <a:lnTo>
                  <a:pt x="2062" y="486"/>
                </a:lnTo>
                <a:lnTo>
                  <a:pt x="2059" y="486"/>
                </a:lnTo>
                <a:lnTo>
                  <a:pt x="2059" y="483"/>
                </a:lnTo>
                <a:lnTo>
                  <a:pt x="2057" y="483"/>
                </a:lnTo>
                <a:lnTo>
                  <a:pt x="2059" y="483"/>
                </a:lnTo>
                <a:lnTo>
                  <a:pt x="2062" y="483"/>
                </a:lnTo>
                <a:lnTo>
                  <a:pt x="2062" y="481"/>
                </a:lnTo>
                <a:lnTo>
                  <a:pt x="2065" y="481"/>
                </a:lnTo>
                <a:lnTo>
                  <a:pt x="2067" y="481"/>
                </a:lnTo>
                <a:lnTo>
                  <a:pt x="2070" y="481"/>
                </a:lnTo>
                <a:lnTo>
                  <a:pt x="2070" y="478"/>
                </a:lnTo>
                <a:lnTo>
                  <a:pt x="2072" y="478"/>
                </a:lnTo>
                <a:lnTo>
                  <a:pt x="2075" y="478"/>
                </a:lnTo>
                <a:lnTo>
                  <a:pt x="2075" y="476"/>
                </a:lnTo>
                <a:lnTo>
                  <a:pt x="2075" y="473"/>
                </a:lnTo>
                <a:lnTo>
                  <a:pt x="2075" y="470"/>
                </a:lnTo>
                <a:lnTo>
                  <a:pt x="2072" y="470"/>
                </a:lnTo>
                <a:lnTo>
                  <a:pt x="2072" y="468"/>
                </a:lnTo>
                <a:lnTo>
                  <a:pt x="2072" y="465"/>
                </a:lnTo>
                <a:lnTo>
                  <a:pt x="2072" y="462"/>
                </a:lnTo>
                <a:lnTo>
                  <a:pt x="2072" y="460"/>
                </a:lnTo>
                <a:lnTo>
                  <a:pt x="2072" y="462"/>
                </a:lnTo>
                <a:lnTo>
                  <a:pt x="2072" y="460"/>
                </a:lnTo>
                <a:lnTo>
                  <a:pt x="2072" y="457"/>
                </a:lnTo>
                <a:lnTo>
                  <a:pt x="2072" y="455"/>
                </a:lnTo>
                <a:lnTo>
                  <a:pt x="2072" y="452"/>
                </a:lnTo>
                <a:lnTo>
                  <a:pt x="2075" y="452"/>
                </a:lnTo>
                <a:lnTo>
                  <a:pt x="2078" y="452"/>
                </a:lnTo>
                <a:lnTo>
                  <a:pt x="2080" y="452"/>
                </a:lnTo>
                <a:lnTo>
                  <a:pt x="2083" y="452"/>
                </a:lnTo>
                <a:lnTo>
                  <a:pt x="2083" y="449"/>
                </a:lnTo>
                <a:lnTo>
                  <a:pt x="2085" y="449"/>
                </a:lnTo>
                <a:lnTo>
                  <a:pt x="2088" y="447"/>
                </a:lnTo>
                <a:lnTo>
                  <a:pt x="2091" y="447"/>
                </a:lnTo>
                <a:lnTo>
                  <a:pt x="2088" y="444"/>
                </a:lnTo>
                <a:lnTo>
                  <a:pt x="2091" y="444"/>
                </a:lnTo>
                <a:lnTo>
                  <a:pt x="2091" y="447"/>
                </a:lnTo>
                <a:lnTo>
                  <a:pt x="2091" y="444"/>
                </a:lnTo>
                <a:lnTo>
                  <a:pt x="2093" y="444"/>
                </a:lnTo>
                <a:lnTo>
                  <a:pt x="2096" y="444"/>
                </a:lnTo>
                <a:lnTo>
                  <a:pt x="2099" y="444"/>
                </a:lnTo>
                <a:close/>
                <a:moveTo>
                  <a:pt x="1895" y="395"/>
                </a:moveTo>
                <a:lnTo>
                  <a:pt x="1895" y="397"/>
                </a:lnTo>
                <a:lnTo>
                  <a:pt x="1898" y="397"/>
                </a:lnTo>
                <a:lnTo>
                  <a:pt x="1895" y="397"/>
                </a:lnTo>
                <a:lnTo>
                  <a:pt x="1898" y="397"/>
                </a:lnTo>
                <a:lnTo>
                  <a:pt x="1895" y="400"/>
                </a:lnTo>
                <a:lnTo>
                  <a:pt x="1898" y="400"/>
                </a:lnTo>
                <a:lnTo>
                  <a:pt x="1898" y="402"/>
                </a:lnTo>
                <a:lnTo>
                  <a:pt x="1898" y="405"/>
                </a:lnTo>
                <a:lnTo>
                  <a:pt x="1900" y="405"/>
                </a:lnTo>
                <a:lnTo>
                  <a:pt x="1900" y="408"/>
                </a:lnTo>
                <a:lnTo>
                  <a:pt x="1898" y="408"/>
                </a:lnTo>
                <a:lnTo>
                  <a:pt x="1900" y="408"/>
                </a:lnTo>
                <a:lnTo>
                  <a:pt x="1900" y="410"/>
                </a:lnTo>
                <a:lnTo>
                  <a:pt x="1898" y="410"/>
                </a:lnTo>
                <a:lnTo>
                  <a:pt x="1900" y="410"/>
                </a:lnTo>
                <a:lnTo>
                  <a:pt x="1900" y="413"/>
                </a:lnTo>
                <a:lnTo>
                  <a:pt x="1903" y="413"/>
                </a:lnTo>
                <a:lnTo>
                  <a:pt x="1900" y="413"/>
                </a:lnTo>
                <a:lnTo>
                  <a:pt x="1900" y="415"/>
                </a:lnTo>
                <a:lnTo>
                  <a:pt x="1898" y="415"/>
                </a:lnTo>
                <a:lnTo>
                  <a:pt x="1898" y="418"/>
                </a:lnTo>
                <a:lnTo>
                  <a:pt x="1898" y="415"/>
                </a:lnTo>
                <a:lnTo>
                  <a:pt x="1898" y="418"/>
                </a:lnTo>
                <a:lnTo>
                  <a:pt x="1895" y="418"/>
                </a:lnTo>
                <a:lnTo>
                  <a:pt x="1895" y="421"/>
                </a:lnTo>
                <a:lnTo>
                  <a:pt x="1892" y="421"/>
                </a:lnTo>
                <a:lnTo>
                  <a:pt x="1890" y="421"/>
                </a:lnTo>
                <a:lnTo>
                  <a:pt x="1890" y="423"/>
                </a:lnTo>
                <a:lnTo>
                  <a:pt x="1887" y="423"/>
                </a:lnTo>
                <a:lnTo>
                  <a:pt x="1887" y="426"/>
                </a:lnTo>
                <a:lnTo>
                  <a:pt x="1884" y="426"/>
                </a:lnTo>
                <a:lnTo>
                  <a:pt x="1884" y="429"/>
                </a:lnTo>
                <a:lnTo>
                  <a:pt x="1884" y="431"/>
                </a:lnTo>
                <a:lnTo>
                  <a:pt x="1882" y="431"/>
                </a:lnTo>
                <a:lnTo>
                  <a:pt x="1882" y="434"/>
                </a:lnTo>
                <a:lnTo>
                  <a:pt x="1879" y="436"/>
                </a:lnTo>
                <a:lnTo>
                  <a:pt x="1877" y="439"/>
                </a:lnTo>
                <a:lnTo>
                  <a:pt x="1874" y="439"/>
                </a:lnTo>
                <a:lnTo>
                  <a:pt x="1874" y="442"/>
                </a:lnTo>
                <a:lnTo>
                  <a:pt x="1871" y="442"/>
                </a:lnTo>
                <a:lnTo>
                  <a:pt x="1869" y="442"/>
                </a:lnTo>
                <a:lnTo>
                  <a:pt x="1869" y="444"/>
                </a:lnTo>
                <a:lnTo>
                  <a:pt x="1866" y="444"/>
                </a:lnTo>
                <a:lnTo>
                  <a:pt x="1866" y="447"/>
                </a:lnTo>
                <a:lnTo>
                  <a:pt x="1864" y="447"/>
                </a:lnTo>
                <a:lnTo>
                  <a:pt x="1864" y="449"/>
                </a:lnTo>
                <a:lnTo>
                  <a:pt x="1864" y="447"/>
                </a:lnTo>
                <a:lnTo>
                  <a:pt x="1864" y="449"/>
                </a:lnTo>
                <a:lnTo>
                  <a:pt x="1861" y="449"/>
                </a:lnTo>
                <a:lnTo>
                  <a:pt x="1858" y="449"/>
                </a:lnTo>
                <a:lnTo>
                  <a:pt x="1861" y="449"/>
                </a:lnTo>
                <a:lnTo>
                  <a:pt x="1861" y="452"/>
                </a:lnTo>
                <a:lnTo>
                  <a:pt x="1858" y="452"/>
                </a:lnTo>
                <a:lnTo>
                  <a:pt x="1858" y="449"/>
                </a:lnTo>
                <a:lnTo>
                  <a:pt x="1858" y="452"/>
                </a:lnTo>
                <a:lnTo>
                  <a:pt x="1856" y="452"/>
                </a:lnTo>
                <a:lnTo>
                  <a:pt x="1856" y="455"/>
                </a:lnTo>
                <a:lnTo>
                  <a:pt x="1853" y="455"/>
                </a:lnTo>
                <a:lnTo>
                  <a:pt x="1851" y="455"/>
                </a:lnTo>
                <a:lnTo>
                  <a:pt x="1848" y="455"/>
                </a:lnTo>
                <a:lnTo>
                  <a:pt x="1845" y="455"/>
                </a:lnTo>
                <a:lnTo>
                  <a:pt x="1843" y="455"/>
                </a:lnTo>
                <a:lnTo>
                  <a:pt x="1840" y="455"/>
                </a:lnTo>
                <a:lnTo>
                  <a:pt x="1840" y="457"/>
                </a:lnTo>
                <a:lnTo>
                  <a:pt x="1837" y="457"/>
                </a:lnTo>
                <a:lnTo>
                  <a:pt x="1837" y="460"/>
                </a:lnTo>
                <a:lnTo>
                  <a:pt x="1837" y="462"/>
                </a:lnTo>
                <a:lnTo>
                  <a:pt x="1835" y="462"/>
                </a:lnTo>
                <a:lnTo>
                  <a:pt x="1837" y="462"/>
                </a:lnTo>
                <a:lnTo>
                  <a:pt x="1835" y="462"/>
                </a:lnTo>
                <a:lnTo>
                  <a:pt x="1832" y="462"/>
                </a:lnTo>
                <a:lnTo>
                  <a:pt x="1832" y="465"/>
                </a:lnTo>
                <a:lnTo>
                  <a:pt x="1832" y="468"/>
                </a:lnTo>
                <a:lnTo>
                  <a:pt x="1830" y="468"/>
                </a:lnTo>
                <a:lnTo>
                  <a:pt x="1830" y="470"/>
                </a:lnTo>
                <a:lnTo>
                  <a:pt x="1830" y="473"/>
                </a:lnTo>
                <a:lnTo>
                  <a:pt x="1830" y="470"/>
                </a:lnTo>
                <a:lnTo>
                  <a:pt x="1830" y="473"/>
                </a:lnTo>
                <a:lnTo>
                  <a:pt x="1827" y="473"/>
                </a:lnTo>
                <a:lnTo>
                  <a:pt x="1827" y="470"/>
                </a:lnTo>
                <a:lnTo>
                  <a:pt x="1827" y="473"/>
                </a:lnTo>
                <a:lnTo>
                  <a:pt x="1827" y="476"/>
                </a:lnTo>
                <a:lnTo>
                  <a:pt x="1824" y="476"/>
                </a:lnTo>
                <a:lnTo>
                  <a:pt x="1822" y="478"/>
                </a:lnTo>
                <a:lnTo>
                  <a:pt x="1822" y="481"/>
                </a:lnTo>
                <a:lnTo>
                  <a:pt x="1819" y="481"/>
                </a:lnTo>
                <a:lnTo>
                  <a:pt x="1817" y="481"/>
                </a:lnTo>
                <a:lnTo>
                  <a:pt x="1814" y="481"/>
                </a:lnTo>
                <a:lnTo>
                  <a:pt x="1811" y="481"/>
                </a:lnTo>
                <a:lnTo>
                  <a:pt x="1814" y="481"/>
                </a:lnTo>
                <a:lnTo>
                  <a:pt x="1811" y="481"/>
                </a:lnTo>
                <a:lnTo>
                  <a:pt x="1814" y="481"/>
                </a:lnTo>
                <a:lnTo>
                  <a:pt x="1811" y="481"/>
                </a:lnTo>
                <a:lnTo>
                  <a:pt x="1811" y="478"/>
                </a:lnTo>
                <a:lnTo>
                  <a:pt x="1811" y="481"/>
                </a:lnTo>
                <a:lnTo>
                  <a:pt x="1809" y="481"/>
                </a:lnTo>
                <a:lnTo>
                  <a:pt x="1806" y="481"/>
                </a:lnTo>
                <a:lnTo>
                  <a:pt x="1806" y="483"/>
                </a:lnTo>
                <a:lnTo>
                  <a:pt x="1804" y="486"/>
                </a:lnTo>
                <a:lnTo>
                  <a:pt x="1804" y="489"/>
                </a:lnTo>
                <a:lnTo>
                  <a:pt x="1801" y="489"/>
                </a:lnTo>
                <a:lnTo>
                  <a:pt x="1801" y="491"/>
                </a:lnTo>
                <a:lnTo>
                  <a:pt x="1798" y="491"/>
                </a:lnTo>
                <a:lnTo>
                  <a:pt x="1798" y="494"/>
                </a:lnTo>
                <a:lnTo>
                  <a:pt x="1798" y="496"/>
                </a:lnTo>
                <a:lnTo>
                  <a:pt x="1796" y="496"/>
                </a:lnTo>
                <a:lnTo>
                  <a:pt x="1796" y="499"/>
                </a:lnTo>
                <a:lnTo>
                  <a:pt x="1798" y="499"/>
                </a:lnTo>
                <a:lnTo>
                  <a:pt x="1796" y="499"/>
                </a:lnTo>
                <a:lnTo>
                  <a:pt x="1796" y="502"/>
                </a:lnTo>
                <a:lnTo>
                  <a:pt x="1796" y="504"/>
                </a:lnTo>
                <a:lnTo>
                  <a:pt x="1793" y="504"/>
                </a:lnTo>
                <a:lnTo>
                  <a:pt x="1793" y="507"/>
                </a:lnTo>
                <a:lnTo>
                  <a:pt x="1791" y="507"/>
                </a:lnTo>
                <a:lnTo>
                  <a:pt x="1791" y="509"/>
                </a:lnTo>
                <a:lnTo>
                  <a:pt x="1791" y="512"/>
                </a:lnTo>
                <a:lnTo>
                  <a:pt x="1788" y="512"/>
                </a:lnTo>
                <a:lnTo>
                  <a:pt x="1788" y="515"/>
                </a:lnTo>
                <a:lnTo>
                  <a:pt x="1785" y="515"/>
                </a:lnTo>
                <a:lnTo>
                  <a:pt x="1783" y="515"/>
                </a:lnTo>
                <a:lnTo>
                  <a:pt x="1780" y="515"/>
                </a:lnTo>
                <a:lnTo>
                  <a:pt x="1777" y="515"/>
                </a:lnTo>
                <a:lnTo>
                  <a:pt x="1777" y="517"/>
                </a:lnTo>
                <a:lnTo>
                  <a:pt x="1775" y="517"/>
                </a:lnTo>
                <a:lnTo>
                  <a:pt x="1775" y="520"/>
                </a:lnTo>
                <a:lnTo>
                  <a:pt x="1775" y="523"/>
                </a:lnTo>
                <a:lnTo>
                  <a:pt x="1777" y="523"/>
                </a:lnTo>
                <a:lnTo>
                  <a:pt x="1775" y="523"/>
                </a:lnTo>
                <a:lnTo>
                  <a:pt x="1775" y="525"/>
                </a:lnTo>
                <a:lnTo>
                  <a:pt x="1775" y="528"/>
                </a:lnTo>
                <a:lnTo>
                  <a:pt x="1775" y="530"/>
                </a:lnTo>
                <a:lnTo>
                  <a:pt x="1772" y="530"/>
                </a:lnTo>
                <a:lnTo>
                  <a:pt x="1772" y="533"/>
                </a:lnTo>
                <a:lnTo>
                  <a:pt x="1772" y="530"/>
                </a:lnTo>
                <a:lnTo>
                  <a:pt x="1772" y="533"/>
                </a:lnTo>
                <a:lnTo>
                  <a:pt x="1772" y="530"/>
                </a:lnTo>
                <a:lnTo>
                  <a:pt x="1772" y="533"/>
                </a:lnTo>
                <a:lnTo>
                  <a:pt x="1770" y="533"/>
                </a:lnTo>
                <a:lnTo>
                  <a:pt x="1767" y="533"/>
                </a:lnTo>
                <a:lnTo>
                  <a:pt x="1764" y="533"/>
                </a:lnTo>
                <a:lnTo>
                  <a:pt x="1762" y="533"/>
                </a:lnTo>
                <a:lnTo>
                  <a:pt x="1759" y="533"/>
                </a:lnTo>
                <a:lnTo>
                  <a:pt x="1757" y="533"/>
                </a:lnTo>
                <a:lnTo>
                  <a:pt x="1757" y="536"/>
                </a:lnTo>
                <a:lnTo>
                  <a:pt x="1757" y="538"/>
                </a:lnTo>
                <a:lnTo>
                  <a:pt x="1757" y="541"/>
                </a:lnTo>
                <a:lnTo>
                  <a:pt x="1759" y="541"/>
                </a:lnTo>
                <a:lnTo>
                  <a:pt x="1757" y="541"/>
                </a:lnTo>
                <a:lnTo>
                  <a:pt x="1757" y="543"/>
                </a:lnTo>
                <a:lnTo>
                  <a:pt x="1757" y="546"/>
                </a:lnTo>
                <a:lnTo>
                  <a:pt x="1754" y="546"/>
                </a:lnTo>
                <a:lnTo>
                  <a:pt x="1754" y="549"/>
                </a:lnTo>
                <a:lnTo>
                  <a:pt x="1751" y="549"/>
                </a:lnTo>
                <a:lnTo>
                  <a:pt x="1751" y="551"/>
                </a:lnTo>
                <a:lnTo>
                  <a:pt x="1751" y="554"/>
                </a:lnTo>
                <a:lnTo>
                  <a:pt x="1751" y="557"/>
                </a:lnTo>
                <a:lnTo>
                  <a:pt x="1751" y="559"/>
                </a:lnTo>
                <a:lnTo>
                  <a:pt x="1749" y="559"/>
                </a:lnTo>
                <a:lnTo>
                  <a:pt x="1749" y="562"/>
                </a:lnTo>
                <a:lnTo>
                  <a:pt x="1746" y="562"/>
                </a:lnTo>
                <a:lnTo>
                  <a:pt x="1746" y="559"/>
                </a:lnTo>
                <a:lnTo>
                  <a:pt x="1744" y="559"/>
                </a:lnTo>
                <a:lnTo>
                  <a:pt x="1741" y="559"/>
                </a:lnTo>
                <a:lnTo>
                  <a:pt x="1738" y="559"/>
                </a:lnTo>
                <a:lnTo>
                  <a:pt x="1736" y="562"/>
                </a:lnTo>
                <a:lnTo>
                  <a:pt x="1733" y="562"/>
                </a:lnTo>
                <a:lnTo>
                  <a:pt x="1733" y="564"/>
                </a:lnTo>
                <a:lnTo>
                  <a:pt x="1733" y="567"/>
                </a:lnTo>
                <a:lnTo>
                  <a:pt x="1730" y="567"/>
                </a:lnTo>
                <a:lnTo>
                  <a:pt x="1730" y="570"/>
                </a:lnTo>
                <a:lnTo>
                  <a:pt x="1730" y="572"/>
                </a:lnTo>
                <a:lnTo>
                  <a:pt x="1728" y="572"/>
                </a:lnTo>
                <a:lnTo>
                  <a:pt x="1728" y="575"/>
                </a:lnTo>
                <a:lnTo>
                  <a:pt x="1725" y="575"/>
                </a:lnTo>
                <a:lnTo>
                  <a:pt x="1725" y="577"/>
                </a:lnTo>
                <a:lnTo>
                  <a:pt x="1723" y="577"/>
                </a:lnTo>
                <a:lnTo>
                  <a:pt x="1723" y="580"/>
                </a:lnTo>
                <a:lnTo>
                  <a:pt x="1723" y="583"/>
                </a:lnTo>
                <a:lnTo>
                  <a:pt x="1720" y="583"/>
                </a:lnTo>
                <a:lnTo>
                  <a:pt x="1720" y="585"/>
                </a:lnTo>
                <a:lnTo>
                  <a:pt x="1717" y="585"/>
                </a:lnTo>
                <a:lnTo>
                  <a:pt x="1717" y="588"/>
                </a:lnTo>
                <a:lnTo>
                  <a:pt x="1717" y="585"/>
                </a:lnTo>
                <a:lnTo>
                  <a:pt x="1717" y="588"/>
                </a:lnTo>
                <a:lnTo>
                  <a:pt x="1715" y="588"/>
                </a:lnTo>
                <a:lnTo>
                  <a:pt x="1712" y="588"/>
                </a:lnTo>
                <a:lnTo>
                  <a:pt x="1710" y="588"/>
                </a:lnTo>
                <a:lnTo>
                  <a:pt x="1710" y="590"/>
                </a:lnTo>
                <a:lnTo>
                  <a:pt x="1707" y="590"/>
                </a:lnTo>
                <a:lnTo>
                  <a:pt x="1707" y="593"/>
                </a:lnTo>
                <a:lnTo>
                  <a:pt x="1704" y="593"/>
                </a:lnTo>
                <a:lnTo>
                  <a:pt x="1704" y="596"/>
                </a:lnTo>
                <a:lnTo>
                  <a:pt x="1702" y="598"/>
                </a:lnTo>
                <a:lnTo>
                  <a:pt x="1699" y="598"/>
                </a:lnTo>
                <a:lnTo>
                  <a:pt x="1699" y="601"/>
                </a:lnTo>
                <a:lnTo>
                  <a:pt x="1697" y="601"/>
                </a:lnTo>
                <a:lnTo>
                  <a:pt x="1694" y="601"/>
                </a:lnTo>
                <a:lnTo>
                  <a:pt x="1694" y="598"/>
                </a:lnTo>
                <a:lnTo>
                  <a:pt x="1694" y="596"/>
                </a:lnTo>
                <a:lnTo>
                  <a:pt x="1694" y="593"/>
                </a:lnTo>
                <a:lnTo>
                  <a:pt x="1691" y="593"/>
                </a:lnTo>
                <a:lnTo>
                  <a:pt x="1691" y="590"/>
                </a:lnTo>
                <a:lnTo>
                  <a:pt x="1691" y="588"/>
                </a:lnTo>
                <a:lnTo>
                  <a:pt x="1694" y="588"/>
                </a:lnTo>
                <a:lnTo>
                  <a:pt x="1694" y="585"/>
                </a:lnTo>
                <a:lnTo>
                  <a:pt x="1694" y="583"/>
                </a:lnTo>
                <a:lnTo>
                  <a:pt x="1697" y="583"/>
                </a:lnTo>
                <a:lnTo>
                  <a:pt x="1697" y="580"/>
                </a:lnTo>
                <a:lnTo>
                  <a:pt x="1699" y="580"/>
                </a:lnTo>
                <a:lnTo>
                  <a:pt x="1699" y="577"/>
                </a:lnTo>
                <a:lnTo>
                  <a:pt x="1699" y="575"/>
                </a:lnTo>
                <a:lnTo>
                  <a:pt x="1697" y="575"/>
                </a:lnTo>
                <a:lnTo>
                  <a:pt x="1697" y="577"/>
                </a:lnTo>
                <a:lnTo>
                  <a:pt x="1694" y="577"/>
                </a:lnTo>
                <a:lnTo>
                  <a:pt x="1691" y="577"/>
                </a:lnTo>
                <a:lnTo>
                  <a:pt x="1691" y="580"/>
                </a:lnTo>
                <a:lnTo>
                  <a:pt x="1689" y="580"/>
                </a:lnTo>
                <a:lnTo>
                  <a:pt x="1689" y="577"/>
                </a:lnTo>
                <a:lnTo>
                  <a:pt x="1686" y="577"/>
                </a:lnTo>
                <a:lnTo>
                  <a:pt x="1686" y="580"/>
                </a:lnTo>
                <a:lnTo>
                  <a:pt x="1686" y="577"/>
                </a:lnTo>
                <a:lnTo>
                  <a:pt x="1683" y="580"/>
                </a:lnTo>
                <a:lnTo>
                  <a:pt x="1686" y="580"/>
                </a:lnTo>
                <a:lnTo>
                  <a:pt x="1683" y="580"/>
                </a:lnTo>
                <a:lnTo>
                  <a:pt x="1686" y="580"/>
                </a:lnTo>
                <a:lnTo>
                  <a:pt x="1683" y="580"/>
                </a:lnTo>
                <a:lnTo>
                  <a:pt x="1683" y="583"/>
                </a:lnTo>
                <a:lnTo>
                  <a:pt x="1681" y="583"/>
                </a:lnTo>
                <a:lnTo>
                  <a:pt x="1681" y="585"/>
                </a:lnTo>
                <a:lnTo>
                  <a:pt x="1683" y="585"/>
                </a:lnTo>
                <a:lnTo>
                  <a:pt x="1683" y="588"/>
                </a:lnTo>
                <a:lnTo>
                  <a:pt x="1681" y="590"/>
                </a:lnTo>
                <a:lnTo>
                  <a:pt x="1681" y="593"/>
                </a:lnTo>
                <a:lnTo>
                  <a:pt x="1678" y="593"/>
                </a:lnTo>
                <a:lnTo>
                  <a:pt x="1676" y="593"/>
                </a:lnTo>
                <a:lnTo>
                  <a:pt x="1676" y="590"/>
                </a:lnTo>
                <a:lnTo>
                  <a:pt x="1673" y="590"/>
                </a:lnTo>
                <a:lnTo>
                  <a:pt x="1670" y="590"/>
                </a:lnTo>
                <a:lnTo>
                  <a:pt x="1670" y="588"/>
                </a:lnTo>
                <a:lnTo>
                  <a:pt x="1670" y="590"/>
                </a:lnTo>
                <a:lnTo>
                  <a:pt x="1668" y="590"/>
                </a:lnTo>
                <a:lnTo>
                  <a:pt x="1665" y="590"/>
                </a:lnTo>
                <a:lnTo>
                  <a:pt x="1665" y="593"/>
                </a:lnTo>
                <a:lnTo>
                  <a:pt x="1668" y="593"/>
                </a:lnTo>
                <a:lnTo>
                  <a:pt x="1668" y="596"/>
                </a:lnTo>
                <a:lnTo>
                  <a:pt x="1668" y="598"/>
                </a:lnTo>
                <a:lnTo>
                  <a:pt x="1668" y="596"/>
                </a:lnTo>
                <a:lnTo>
                  <a:pt x="1668" y="598"/>
                </a:lnTo>
                <a:lnTo>
                  <a:pt x="1668" y="596"/>
                </a:lnTo>
                <a:lnTo>
                  <a:pt x="1665" y="598"/>
                </a:lnTo>
                <a:lnTo>
                  <a:pt x="1665" y="601"/>
                </a:lnTo>
                <a:lnTo>
                  <a:pt x="1663" y="601"/>
                </a:lnTo>
                <a:lnTo>
                  <a:pt x="1663" y="604"/>
                </a:lnTo>
                <a:lnTo>
                  <a:pt x="1660" y="604"/>
                </a:lnTo>
                <a:lnTo>
                  <a:pt x="1657" y="604"/>
                </a:lnTo>
                <a:lnTo>
                  <a:pt x="1657" y="606"/>
                </a:lnTo>
                <a:lnTo>
                  <a:pt x="1655" y="606"/>
                </a:lnTo>
                <a:lnTo>
                  <a:pt x="1652" y="606"/>
                </a:lnTo>
                <a:lnTo>
                  <a:pt x="1650" y="606"/>
                </a:lnTo>
                <a:lnTo>
                  <a:pt x="1647" y="606"/>
                </a:lnTo>
                <a:lnTo>
                  <a:pt x="1644" y="606"/>
                </a:lnTo>
                <a:lnTo>
                  <a:pt x="1644" y="609"/>
                </a:lnTo>
                <a:lnTo>
                  <a:pt x="1642" y="609"/>
                </a:lnTo>
                <a:lnTo>
                  <a:pt x="1642" y="611"/>
                </a:lnTo>
                <a:lnTo>
                  <a:pt x="1642" y="614"/>
                </a:lnTo>
                <a:lnTo>
                  <a:pt x="1644" y="614"/>
                </a:lnTo>
                <a:lnTo>
                  <a:pt x="1644" y="617"/>
                </a:lnTo>
                <a:lnTo>
                  <a:pt x="1644" y="614"/>
                </a:lnTo>
                <a:lnTo>
                  <a:pt x="1647" y="614"/>
                </a:lnTo>
                <a:lnTo>
                  <a:pt x="1644" y="614"/>
                </a:lnTo>
                <a:lnTo>
                  <a:pt x="1644" y="617"/>
                </a:lnTo>
                <a:lnTo>
                  <a:pt x="1642" y="617"/>
                </a:lnTo>
                <a:lnTo>
                  <a:pt x="1642" y="614"/>
                </a:lnTo>
                <a:lnTo>
                  <a:pt x="1639" y="614"/>
                </a:lnTo>
                <a:lnTo>
                  <a:pt x="1639" y="617"/>
                </a:lnTo>
                <a:lnTo>
                  <a:pt x="1642" y="617"/>
                </a:lnTo>
                <a:lnTo>
                  <a:pt x="1639" y="617"/>
                </a:lnTo>
                <a:lnTo>
                  <a:pt x="1637" y="617"/>
                </a:lnTo>
                <a:lnTo>
                  <a:pt x="1639" y="617"/>
                </a:lnTo>
                <a:lnTo>
                  <a:pt x="1642" y="617"/>
                </a:lnTo>
                <a:lnTo>
                  <a:pt x="1644" y="617"/>
                </a:lnTo>
                <a:lnTo>
                  <a:pt x="1647" y="617"/>
                </a:lnTo>
                <a:lnTo>
                  <a:pt x="1650" y="617"/>
                </a:lnTo>
                <a:lnTo>
                  <a:pt x="1652" y="617"/>
                </a:lnTo>
                <a:lnTo>
                  <a:pt x="1655" y="617"/>
                </a:lnTo>
                <a:lnTo>
                  <a:pt x="1657" y="617"/>
                </a:lnTo>
                <a:lnTo>
                  <a:pt x="1660" y="617"/>
                </a:lnTo>
                <a:lnTo>
                  <a:pt x="1663" y="617"/>
                </a:lnTo>
                <a:lnTo>
                  <a:pt x="1665" y="617"/>
                </a:lnTo>
                <a:lnTo>
                  <a:pt x="1668" y="617"/>
                </a:lnTo>
                <a:lnTo>
                  <a:pt x="1668" y="614"/>
                </a:lnTo>
                <a:lnTo>
                  <a:pt x="1670" y="614"/>
                </a:lnTo>
                <a:lnTo>
                  <a:pt x="1670" y="617"/>
                </a:lnTo>
                <a:lnTo>
                  <a:pt x="1670" y="619"/>
                </a:lnTo>
                <a:lnTo>
                  <a:pt x="1668" y="619"/>
                </a:lnTo>
                <a:lnTo>
                  <a:pt x="1668" y="622"/>
                </a:lnTo>
                <a:lnTo>
                  <a:pt x="1665" y="622"/>
                </a:lnTo>
                <a:lnTo>
                  <a:pt x="1665" y="624"/>
                </a:lnTo>
                <a:lnTo>
                  <a:pt x="1663" y="624"/>
                </a:lnTo>
                <a:lnTo>
                  <a:pt x="1663" y="627"/>
                </a:lnTo>
                <a:lnTo>
                  <a:pt x="1660" y="630"/>
                </a:lnTo>
                <a:lnTo>
                  <a:pt x="1657" y="632"/>
                </a:lnTo>
                <a:lnTo>
                  <a:pt x="1657" y="635"/>
                </a:lnTo>
                <a:lnTo>
                  <a:pt x="1655" y="635"/>
                </a:lnTo>
                <a:lnTo>
                  <a:pt x="1655" y="637"/>
                </a:lnTo>
                <a:lnTo>
                  <a:pt x="1652" y="637"/>
                </a:lnTo>
                <a:lnTo>
                  <a:pt x="1652" y="640"/>
                </a:lnTo>
                <a:lnTo>
                  <a:pt x="1650" y="640"/>
                </a:lnTo>
                <a:lnTo>
                  <a:pt x="1650" y="643"/>
                </a:lnTo>
                <a:lnTo>
                  <a:pt x="1647" y="643"/>
                </a:lnTo>
                <a:lnTo>
                  <a:pt x="1644" y="643"/>
                </a:lnTo>
                <a:lnTo>
                  <a:pt x="1644" y="645"/>
                </a:lnTo>
                <a:lnTo>
                  <a:pt x="1642" y="645"/>
                </a:lnTo>
                <a:lnTo>
                  <a:pt x="1642" y="648"/>
                </a:lnTo>
                <a:lnTo>
                  <a:pt x="1639" y="648"/>
                </a:lnTo>
                <a:lnTo>
                  <a:pt x="1637" y="651"/>
                </a:lnTo>
                <a:lnTo>
                  <a:pt x="1634" y="651"/>
                </a:lnTo>
                <a:lnTo>
                  <a:pt x="1631" y="651"/>
                </a:lnTo>
                <a:lnTo>
                  <a:pt x="1629" y="653"/>
                </a:lnTo>
                <a:lnTo>
                  <a:pt x="1626" y="653"/>
                </a:lnTo>
                <a:lnTo>
                  <a:pt x="1623" y="653"/>
                </a:lnTo>
                <a:lnTo>
                  <a:pt x="1623" y="656"/>
                </a:lnTo>
                <a:lnTo>
                  <a:pt x="1621" y="656"/>
                </a:lnTo>
                <a:lnTo>
                  <a:pt x="1621" y="658"/>
                </a:lnTo>
                <a:lnTo>
                  <a:pt x="1618" y="658"/>
                </a:lnTo>
                <a:lnTo>
                  <a:pt x="1616" y="658"/>
                </a:lnTo>
                <a:lnTo>
                  <a:pt x="1616" y="661"/>
                </a:lnTo>
                <a:lnTo>
                  <a:pt x="1613" y="661"/>
                </a:lnTo>
                <a:lnTo>
                  <a:pt x="1613" y="664"/>
                </a:lnTo>
                <a:lnTo>
                  <a:pt x="1610" y="664"/>
                </a:lnTo>
                <a:lnTo>
                  <a:pt x="1608" y="664"/>
                </a:lnTo>
                <a:lnTo>
                  <a:pt x="1605" y="664"/>
                </a:lnTo>
                <a:lnTo>
                  <a:pt x="1605" y="666"/>
                </a:lnTo>
                <a:lnTo>
                  <a:pt x="1603" y="666"/>
                </a:lnTo>
                <a:lnTo>
                  <a:pt x="1600" y="666"/>
                </a:lnTo>
                <a:lnTo>
                  <a:pt x="1600" y="669"/>
                </a:lnTo>
                <a:lnTo>
                  <a:pt x="1597" y="669"/>
                </a:lnTo>
                <a:lnTo>
                  <a:pt x="1595" y="671"/>
                </a:lnTo>
                <a:lnTo>
                  <a:pt x="1592" y="671"/>
                </a:lnTo>
                <a:lnTo>
                  <a:pt x="1590" y="674"/>
                </a:lnTo>
                <a:lnTo>
                  <a:pt x="1587" y="674"/>
                </a:lnTo>
                <a:lnTo>
                  <a:pt x="1584" y="674"/>
                </a:lnTo>
                <a:lnTo>
                  <a:pt x="1582" y="674"/>
                </a:lnTo>
                <a:lnTo>
                  <a:pt x="1579" y="674"/>
                </a:lnTo>
                <a:lnTo>
                  <a:pt x="1576" y="674"/>
                </a:lnTo>
                <a:lnTo>
                  <a:pt x="1574" y="674"/>
                </a:lnTo>
                <a:lnTo>
                  <a:pt x="1571" y="674"/>
                </a:lnTo>
                <a:lnTo>
                  <a:pt x="1569" y="677"/>
                </a:lnTo>
                <a:lnTo>
                  <a:pt x="1566" y="677"/>
                </a:lnTo>
                <a:lnTo>
                  <a:pt x="1566" y="679"/>
                </a:lnTo>
                <a:lnTo>
                  <a:pt x="1563" y="679"/>
                </a:lnTo>
                <a:lnTo>
                  <a:pt x="1561" y="679"/>
                </a:lnTo>
                <a:lnTo>
                  <a:pt x="1558" y="679"/>
                </a:lnTo>
                <a:lnTo>
                  <a:pt x="1556" y="679"/>
                </a:lnTo>
                <a:lnTo>
                  <a:pt x="1553" y="679"/>
                </a:lnTo>
                <a:lnTo>
                  <a:pt x="1553" y="677"/>
                </a:lnTo>
                <a:lnTo>
                  <a:pt x="1550" y="677"/>
                </a:lnTo>
                <a:lnTo>
                  <a:pt x="1550" y="674"/>
                </a:lnTo>
                <a:lnTo>
                  <a:pt x="1550" y="677"/>
                </a:lnTo>
                <a:lnTo>
                  <a:pt x="1548" y="677"/>
                </a:lnTo>
                <a:lnTo>
                  <a:pt x="1548" y="674"/>
                </a:lnTo>
                <a:lnTo>
                  <a:pt x="1545" y="674"/>
                </a:lnTo>
                <a:lnTo>
                  <a:pt x="1548" y="674"/>
                </a:lnTo>
                <a:lnTo>
                  <a:pt x="1548" y="677"/>
                </a:lnTo>
                <a:lnTo>
                  <a:pt x="1545" y="677"/>
                </a:lnTo>
                <a:lnTo>
                  <a:pt x="1545" y="679"/>
                </a:lnTo>
                <a:lnTo>
                  <a:pt x="1543" y="679"/>
                </a:lnTo>
                <a:lnTo>
                  <a:pt x="1543" y="682"/>
                </a:lnTo>
                <a:lnTo>
                  <a:pt x="1543" y="684"/>
                </a:lnTo>
                <a:lnTo>
                  <a:pt x="1543" y="687"/>
                </a:lnTo>
                <a:lnTo>
                  <a:pt x="1545" y="687"/>
                </a:lnTo>
                <a:lnTo>
                  <a:pt x="1545" y="690"/>
                </a:lnTo>
                <a:lnTo>
                  <a:pt x="1543" y="690"/>
                </a:lnTo>
                <a:lnTo>
                  <a:pt x="1543" y="692"/>
                </a:lnTo>
                <a:lnTo>
                  <a:pt x="1540" y="692"/>
                </a:lnTo>
                <a:lnTo>
                  <a:pt x="1540" y="695"/>
                </a:lnTo>
                <a:lnTo>
                  <a:pt x="1540" y="698"/>
                </a:lnTo>
                <a:lnTo>
                  <a:pt x="1537" y="698"/>
                </a:lnTo>
                <a:lnTo>
                  <a:pt x="1537" y="700"/>
                </a:lnTo>
                <a:lnTo>
                  <a:pt x="1535" y="700"/>
                </a:lnTo>
                <a:lnTo>
                  <a:pt x="1535" y="703"/>
                </a:lnTo>
                <a:lnTo>
                  <a:pt x="1532" y="703"/>
                </a:lnTo>
                <a:lnTo>
                  <a:pt x="1532" y="705"/>
                </a:lnTo>
                <a:lnTo>
                  <a:pt x="1529" y="705"/>
                </a:lnTo>
                <a:lnTo>
                  <a:pt x="1529" y="708"/>
                </a:lnTo>
                <a:lnTo>
                  <a:pt x="1527" y="708"/>
                </a:lnTo>
                <a:lnTo>
                  <a:pt x="1524" y="711"/>
                </a:lnTo>
                <a:lnTo>
                  <a:pt x="1522" y="711"/>
                </a:lnTo>
                <a:lnTo>
                  <a:pt x="1519" y="711"/>
                </a:lnTo>
                <a:lnTo>
                  <a:pt x="1516" y="713"/>
                </a:lnTo>
                <a:lnTo>
                  <a:pt x="1514" y="713"/>
                </a:lnTo>
                <a:lnTo>
                  <a:pt x="1514" y="711"/>
                </a:lnTo>
                <a:lnTo>
                  <a:pt x="1511" y="711"/>
                </a:lnTo>
                <a:lnTo>
                  <a:pt x="1509" y="711"/>
                </a:lnTo>
                <a:lnTo>
                  <a:pt x="1506" y="711"/>
                </a:lnTo>
                <a:lnTo>
                  <a:pt x="1503" y="711"/>
                </a:lnTo>
                <a:lnTo>
                  <a:pt x="1503" y="708"/>
                </a:lnTo>
                <a:lnTo>
                  <a:pt x="1503" y="711"/>
                </a:lnTo>
                <a:lnTo>
                  <a:pt x="1503" y="713"/>
                </a:lnTo>
                <a:lnTo>
                  <a:pt x="1503" y="716"/>
                </a:lnTo>
                <a:lnTo>
                  <a:pt x="1506" y="716"/>
                </a:lnTo>
                <a:lnTo>
                  <a:pt x="1509" y="716"/>
                </a:lnTo>
                <a:lnTo>
                  <a:pt x="1509" y="718"/>
                </a:lnTo>
                <a:lnTo>
                  <a:pt x="1506" y="718"/>
                </a:lnTo>
                <a:lnTo>
                  <a:pt x="1506" y="721"/>
                </a:lnTo>
                <a:lnTo>
                  <a:pt x="1503" y="721"/>
                </a:lnTo>
                <a:lnTo>
                  <a:pt x="1501" y="721"/>
                </a:lnTo>
                <a:lnTo>
                  <a:pt x="1498" y="721"/>
                </a:lnTo>
                <a:lnTo>
                  <a:pt x="1498" y="718"/>
                </a:lnTo>
                <a:lnTo>
                  <a:pt x="1501" y="718"/>
                </a:lnTo>
                <a:lnTo>
                  <a:pt x="1498" y="718"/>
                </a:lnTo>
                <a:lnTo>
                  <a:pt x="1498" y="716"/>
                </a:lnTo>
                <a:lnTo>
                  <a:pt x="1496" y="716"/>
                </a:lnTo>
                <a:lnTo>
                  <a:pt x="1493" y="716"/>
                </a:lnTo>
                <a:lnTo>
                  <a:pt x="1493" y="718"/>
                </a:lnTo>
                <a:lnTo>
                  <a:pt x="1490" y="718"/>
                </a:lnTo>
                <a:lnTo>
                  <a:pt x="1488" y="721"/>
                </a:lnTo>
                <a:lnTo>
                  <a:pt x="1485" y="724"/>
                </a:lnTo>
                <a:lnTo>
                  <a:pt x="1483" y="724"/>
                </a:lnTo>
                <a:lnTo>
                  <a:pt x="1480" y="724"/>
                </a:lnTo>
                <a:lnTo>
                  <a:pt x="1477" y="724"/>
                </a:lnTo>
                <a:lnTo>
                  <a:pt x="1475" y="724"/>
                </a:lnTo>
                <a:lnTo>
                  <a:pt x="1475" y="726"/>
                </a:lnTo>
                <a:lnTo>
                  <a:pt x="1472" y="726"/>
                </a:lnTo>
                <a:lnTo>
                  <a:pt x="1469" y="726"/>
                </a:lnTo>
                <a:lnTo>
                  <a:pt x="1467" y="726"/>
                </a:lnTo>
                <a:lnTo>
                  <a:pt x="1464" y="726"/>
                </a:lnTo>
                <a:lnTo>
                  <a:pt x="1464" y="729"/>
                </a:lnTo>
                <a:lnTo>
                  <a:pt x="1462" y="729"/>
                </a:lnTo>
                <a:lnTo>
                  <a:pt x="1462" y="732"/>
                </a:lnTo>
                <a:lnTo>
                  <a:pt x="1459" y="732"/>
                </a:lnTo>
                <a:lnTo>
                  <a:pt x="1456" y="734"/>
                </a:lnTo>
                <a:lnTo>
                  <a:pt x="1454" y="734"/>
                </a:lnTo>
                <a:lnTo>
                  <a:pt x="1454" y="737"/>
                </a:lnTo>
                <a:lnTo>
                  <a:pt x="1451" y="737"/>
                </a:lnTo>
                <a:lnTo>
                  <a:pt x="1449" y="739"/>
                </a:lnTo>
                <a:lnTo>
                  <a:pt x="1446" y="739"/>
                </a:lnTo>
                <a:lnTo>
                  <a:pt x="1443" y="742"/>
                </a:lnTo>
                <a:lnTo>
                  <a:pt x="1441" y="742"/>
                </a:lnTo>
                <a:lnTo>
                  <a:pt x="1438" y="745"/>
                </a:lnTo>
                <a:lnTo>
                  <a:pt x="1438" y="747"/>
                </a:lnTo>
                <a:lnTo>
                  <a:pt x="1436" y="747"/>
                </a:lnTo>
                <a:lnTo>
                  <a:pt x="1433" y="747"/>
                </a:lnTo>
                <a:lnTo>
                  <a:pt x="1433" y="750"/>
                </a:lnTo>
                <a:lnTo>
                  <a:pt x="1430" y="750"/>
                </a:lnTo>
                <a:lnTo>
                  <a:pt x="1428" y="750"/>
                </a:lnTo>
                <a:lnTo>
                  <a:pt x="1428" y="752"/>
                </a:lnTo>
                <a:lnTo>
                  <a:pt x="1425" y="752"/>
                </a:lnTo>
                <a:lnTo>
                  <a:pt x="1422" y="755"/>
                </a:lnTo>
                <a:lnTo>
                  <a:pt x="1420" y="755"/>
                </a:lnTo>
                <a:lnTo>
                  <a:pt x="1417" y="755"/>
                </a:lnTo>
                <a:lnTo>
                  <a:pt x="1415" y="755"/>
                </a:lnTo>
                <a:lnTo>
                  <a:pt x="1412" y="755"/>
                </a:lnTo>
                <a:lnTo>
                  <a:pt x="1409" y="755"/>
                </a:lnTo>
                <a:lnTo>
                  <a:pt x="1407" y="755"/>
                </a:lnTo>
                <a:lnTo>
                  <a:pt x="1404" y="752"/>
                </a:lnTo>
                <a:lnTo>
                  <a:pt x="1402" y="752"/>
                </a:lnTo>
                <a:lnTo>
                  <a:pt x="1399" y="750"/>
                </a:lnTo>
                <a:lnTo>
                  <a:pt x="1399" y="747"/>
                </a:lnTo>
                <a:lnTo>
                  <a:pt x="1396" y="747"/>
                </a:lnTo>
                <a:lnTo>
                  <a:pt x="1394" y="747"/>
                </a:lnTo>
                <a:lnTo>
                  <a:pt x="1391" y="747"/>
                </a:lnTo>
                <a:lnTo>
                  <a:pt x="1389" y="747"/>
                </a:lnTo>
                <a:lnTo>
                  <a:pt x="1386" y="747"/>
                </a:lnTo>
                <a:lnTo>
                  <a:pt x="1383" y="747"/>
                </a:lnTo>
                <a:lnTo>
                  <a:pt x="1383" y="750"/>
                </a:lnTo>
                <a:lnTo>
                  <a:pt x="1381" y="750"/>
                </a:lnTo>
                <a:lnTo>
                  <a:pt x="1378" y="750"/>
                </a:lnTo>
                <a:lnTo>
                  <a:pt x="1375" y="750"/>
                </a:lnTo>
                <a:lnTo>
                  <a:pt x="1373" y="750"/>
                </a:lnTo>
                <a:lnTo>
                  <a:pt x="1370" y="750"/>
                </a:lnTo>
                <a:lnTo>
                  <a:pt x="1368" y="750"/>
                </a:lnTo>
                <a:lnTo>
                  <a:pt x="1365" y="750"/>
                </a:lnTo>
                <a:lnTo>
                  <a:pt x="1365" y="752"/>
                </a:lnTo>
                <a:lnTo>
                  <a:pt x="1362" y="752"/>
                </a:lnTo>
                <a:lnTo>
                  <a:pt x="1362" y="755"/>
                </a:lnTo>
                <a:lnTo>
                  <a:pt x="1365" y="755"/>
                </a:lnTo>
                <a:lnTo>
                  <a:pt x="1362" y="758"/>
                </a:lnTo>
                <a:lnTo>
                  <a:pt x="1360" y="758"/>
                </a:lnTo>
                <a:lnTo>
                  <a:pt x="1360" y="760"/>
                </a:lnTo>
                <a:lnTo>
                  <a:pt x="1357" y="760"/>
                </a:lnTo>
                <a:lnTo>
                  <a:pt x="1357" y="763"/>
                </a:lnTo>
                <a:lnTo>
                  <a:pt x="1357" y="765"/>
                </a:lnTo>
                <a:lnTo>
                  <a:pt x="1355" y="765"/>
                </a:lnTo>
                <a:lnTo>
                  <a:pt x="1355" y="768"/>
                </a:lnTo>
                <a:lnTo>
                  <a:pt x="1352" y="768"/>
                </a:lnTo>
                <a:lnTo>
                  <a:pt x="1352" y="771"/>
                </a:lnTo>
                <a:lnTo>
                  <a:pt x="1349" y="771"/>
                </a:lnTo>
                <a:lnTo>
                  <a:pt x="1347" y="771"/>
                </a:lnTo>
                <a:lnTo>
                  <a:pt x="1344" y="768"/>
                </a:lnTo>
                <a:lnTo>
                  <a:pt x="1344" y="771"/>
                </a:lnTo>
                <a:lnTo>
                  <a:pt x="1342" y="771"/>
                </a:lnTo>
                <a:lnTo>
                  <a:pt x="1342" y="773"/>
                </a:lnTo>
                <a:lnTo>
                  <a:pt x="1339" y="773"/>
                </a:lnTo>
                <a:lnTo>
                  <a:pt x="1342" y="773"/>
                </a:lnTo>
                <a:lnTo>
                  <a:pt x="1339" y="776"/>
                </a:lnTo>
                <a:lnTo>
                  <a:pt x="1339" y="779"/>
                </a:lnTo>
                <a:lnTo>
                  <a:pt x="1339" y="781"/>
                </a:lnTo>
                <a:lnTo>
                  <a:pt x="1339" y="784"/>
                </a:lnTo>
                <a:lnTo>
                  <a:pt x="1339" y="786"/>
                </a:lnTo>
                <a:lnTo>
                  <a:pt x="1342" y="786"/>
                </a:lnTo>
                <a:lnTo>
                  <a:pt x="1344" y="786"/>
                </a:lnTo>
                <a:lnTo>
                  <a:pt x="1347" y="786"/>
                </a:lnTo>
                <a:lnTo>
                  <a:pt x="1347" y="784"/>
                </a:lnTo>
                <a:lnTo>
                  <a:pt x="1349" y="784"/>
                </a:lnTo>
                <a:lnTo>
                  <a:pt x="1349" y="781"/>
                </a:lnTo>
                <a:lnTo>
                  <a:pt x="1352" y="781"/>
                </a:lnTo>
                <a:lnTo>
                  <a:pt x="1355" y="781"/>
                </a:lnTo>
                <a:lnTo>
                  <a:pt x="1357" y="781"/>
                </a:lnTo>
                <a:lnTo>
                  <a:pt x="1357" y="779"/>
                </a:lnTo>
                <a:lnTo>
                  <a:pt x="1360" y="779"/>
                </a:lnTo>
                <a:lnTo>
                  <a:pt x="1360" y="776"/>
                </a:lnTo>
                <a:lnTo>
                  <a:pt x="1362" y="776"/>
                </a:lnTo>
                <a:lnTo>
                  <a:pt x="1365" y="776"/>
                </a:lnTo>
                <a:lnTo>
                  <a:pt x="1365" y="773"/>
                </a:lnTo>
                <a:lnTo>
                  <a:pt x="1368" y="773"/>
                </a:lnTo>
                <a:lnTo>
                  <a:pt x="1368" y="771"/>
                </a:lnTo>
                <a:lnTo>
                  <a:pt x="1370" y="771"/>
                </a:lnTo>
                <a:lnTo>
                  <a:pt x="1373" y="771"/>
                </a:lnTo>
                <a:lnTo>
                  <a:pt x="1375" y="771"/>
                </a:lnTo>
                <a:lnTo>
                  <a:pt x="1378" y="771"/>
                </a:lnTo>
                <a:lnTo>
                  <a:pt x="1378" y="773"/>
                </a:lnTo>
                <a:lnTo>
                  <a:pt x="1381" y="773"/>
                </a:lnTo>
                <a:lnTo>
                  <a:pt x="1378" y="773"/>
                </a:lnTo>
                <a:lnTo>
                  <a:pt x="1378" y="776"/>
                </a:lnTo>
                <a:lnTo>
                  <a:pt x="1375" y="776"/>
                </a:lnTo>
                <a:lnTo>
                  <a:pt x="1375" y="779"/>
                </a:lnTo>
                <a:lnTo>
                  <a:pt x="1373" y="779"/>
                </a:lnTo>
                <a:lnTo>
                  <a:pt x="1370" y="779"/>
                </a:lnTo>
                <a:lnTo>
                  <a:pt x="1370" y="781"/>
                </a:lnTo>
                <a:lnTo>
                  <a:pt x="1368" y="781"/>
                </a:lnTo>
                <a:lnTo>
                  <a:pt x="1365" y="784"/>
                </a:lnTo>
                <a:lnTo>
                  <a:pt x="1362" y="784"/>
                </a:lnTo>
                <a:lnTo>
                  <a:pt x="1362" y="786"/>
                </a:lnTo>
                <a:lnTo>
                  <a:pt x="1360" y="786"/>
                </a:lnTo>
                <a:lnTo>
                  <a:pt x="1357" y="786"/>
                </a:lnTo>
                <a:lnTo>
                  <a:pt x="1357" y="789"/>
                </a:lnTo>
                <a:lnTo>
                  <a:pt x="1355" y="789"/>
                </a:lnTo>
                <a:lnTo>
                  <a:pt x="1352" y="792"/>
                </a:lnTo>
                <a:lnTo>
                  <a:pt x="1349" y="792"/>
                </a:lnTo>
                <a:lnTo>
                  <a:pt x="1349" y="794"/>
                </a:lnTo>
                <a:lnTo>
                  <a:pt x="1347" y="794"/>
                </a:lnTo>
                <a:lnTo>
                  <a:pt x="1344" y="794"/>
                </a:lnTo>
                <a:lnTo>
                  <a:pt x="1344" y="797"/>
                </a:lnTo>
                <a:lnTo>
                  <a:pt x="1344" y="794"/>
                </a:lnTo>
                <a:lnTo>
                  <a:pt x="1344" y="797"/>
                </a:lnTo>
                <a:lnTo>
                  <a:pt x="1342" y="797"/>
                </a:lnTo>
                <a:lnTo>
                  <a:pt x="1339" y="797"/>
                </a:lnTo>
                <a:lnTo>
                  <a:pt x="1336" y="799"/>
                </a:lnTo>
                <a:lnTo>
                  <a:pt x="1334" y="799"/>
                </a:lnTo>
                <a:lnTo>
                  <a:pt x="1331" y="799"/>
                </a:lnTo>
                <a:lnTo>
                  <a:pt x="1329" y="799"/>
                </a:lnTo>
                <a:lnTo>
                  <a:pt x="1329" y="802"/>
                </a:lnTo>
                <a:lnTo>
                  <a:pt x="1326" y="802"/>
                </a:lnTo>
                <a:lnTo>
                  <a:pt x="1323" y="802"/>
                </a:lnTo>
                <a:lnTo>
                  <a:pt x="1321" y="802"/>
                </a:lnTo>
                <a:lnTo>
                  <a:pt x="1321" y="805"/>
                </a:lnTo>
                <a:lnTo>
                  <a:pt x="1318" y="805"/>
                </a:lnTo>
                <a:lnTo>
                  <a:pt x="1318" y="807"/>
                </a:lnTo>
                <a:lnTo>
                  <a:pt x="1315" y="807"/>
                </a:lnTo>
                <a:lnTo>
                  <a:pt x="1315" y="810"/>
                </a:lnTo>
                <a:lnTo>
                  <a:pt x="1313" y="810"/>
                </a:lnTo>
                <a:lnTo>
                  <a:pt x="1313" y="812"/>
                </a:lnTo>
                <a:lnTo>
                  <a:pt x="1310" y="815"/>
                </a:lnTo>
                <a:lnTo>
                  <a:pt x="1308" y="815"/>
                </a:lnTo>
                <a:lnTo>
                  <a:pt x="1308" y="818"/>
                </a:lnTo>
                <a:lnTo>
                  <a:pt x="1305" y="818"/>
                </a:lnTo>
                <a:lnTo>
                  <a:pt x="1305" y="820"/>
                </a:lnTo>
                <a:lnTo>
                  <a:pt x="1302" y="820"/>
                </a:lnTo>
                <a:lnTo>
                  <a:pt x="1300" y="823"/>
                </a:lnTo>
                <a:lnTo>
                  <a:pt x="1297" y="823"/>
                </a:lnTo>
                <a:lnTo>
                  <a:pt x="1295" y="826"/>
                </a:lnTo>
                <a:lnTo>
                  <a:pt x="1292" y="826"/>
                </a:lnTo>
                <a:lnTo>
                  <a:pt x="1289" y="826"/>
                </a:lnTo>
                <a:lnTo>
                  <a:pt x="1287" y="828"/>
                </a:lnTo>
                <a:lnTo>
                  <a:pt x="1284" y="828"/>
                </a:lnTo>
                <a:lnTo>
                  <a:pt x="1282" y="828"/>
                </a:lnTo>
                <a:lnTo>
                  <a:pt x="1279" y="831"/>
                </a:lnTo>
                <a:lnTo>
                  <a:pt x="1276" y="831"/>
                </a:lnTo>
                <a:lnTo>
                  <a:pt x="1276" y="833"/>
                </a:lnTo>
                <a:lnTo>
                  <a:pt x="1276" y="836"/>
                </a:lnTo>
                <a:lnTo>
                  <a:pt x="1274" y="836"/>
                </a:lnTo>
                <a:lnTo>
                  <a:pt x="1274" y="839"/>
                </a:lnTo>
                <a:lnTo>
                  <a:pt x="1274" y="841"/>
                </a:lnTo>
                <a:lnTo>
                  <a:pt x="1271" y="841"/>
                </a:lnTo>
                <a:lnTo>
                  <a:pt x="1271" y="844"/>
                </a:lnTo>
                <a:lnTo>
                  <a:pt x="1268" y="844"/>
                </a:lnTo>
                <a:lnTo>
                  <a:pt x="1268" y="846"/>
                </a:lnTo>
                <a:lnTo>
                  <a:pt x="1266" y="846"/>
                </a:lnTo>
                <a:lnTo>
                  <a:pt x="1263" y="846"/>
                </a:lnTo>
                <a:lnTo>
                  <a:pt x="1258" y="859"/>
                </a:lnTo>
                <a:lnTo>
                  <a:pt x="1258" y="862"/>
                </a:lnTo>
                <a:lnTo>
                  <a:pt x="1258" y="865"/>
                </a:lnTo>
                <a:lnTo>
                  <a:pt x="1255" y="865"/>
                </a:lnTo>
                <a:lnTo>
                  <a:pt x="1253" y="865"/>
                </a:lnTo>
                <a:lnTo>
                  <a:pt x="1250" y="870"/>
                </a:lnTo>
                <a:lnTo>
                  <a:pt x="1250" y="873"/>
                </a:lnTo>
                <a:lnTo>
                  <a:pt x="1248" y="875"/>
                </a:lnTo>
                <a:lnTo>
                  <a:pt x="1248" y="878"/>
                </a:lnTo>
                <a:lnTo>
                  <a:pt x="1248" y="880"/>
                </a:lnTo>
                <a:lnTo>
                  <a:pt x="1250" y="880"/>
                </a:lnTo>
                <a:lnTo>
                  <a:pt x="1248" y="883"/>
                </a:lnTo>
                <a:lnTo>
                  <a:pt x="1245" y="886"/>
                </a:lnTo>
                <a:lnTo>
                  <a:pt x="1245" y="888"/>
                </a:lnTo>
                <a:lnTo>
                  <a:pt x="1245" y="891"/>
                </a:lnTo>
                <a:lnTo>
                  <a:pt x="1242" y="891"/>
                </a:lnTo>
                <a:lnTo>
                  <a:pt x="1242" y="893"/>
                </a:lnTo>
                <a:lnTo>
                  <a:pt x="1240" y="893"/>
                </a:lnTo>
                <a:lnTo>
                  <a:pt x="1240" y="896"/>
                </a:lnTo>
                <a:lnTo>
                  <a:pt x="1237" y="896"/>
                </a:lnTo>
                <a:lnTo>
                  <a:pt x="1237" y="893"/>
                </a:lnTo>
                <a:lnTo>
                  <a:pt x="1237" y="891"/>
                </a:lnTo>
                <a:lnTo>
                  <a:pt x="1235" y="891"/>
                </a:lnTo>
                <a:lnTo>
                  <a:pt x="1232" y="891"/>
                </a:lnTo>
                <a:lnTo>
                  <a:pt x="1229" y="891"/>
                </a:lnTo>
                <a:lnTo>
                  <a:pt x="1229" y="893"/>
                </a:lnTo>
                <a:lnTo>
                  <a:pt x="1232" y="893"/>
                </a:lnTo>
                <a:lnTo>
                  <a:pt x="1232" y="896"/>
                </a:lnTo>
                <a:lnTo>
                  <a:pt x="1232" y="899"/>
                </a:lnTo>
                <a:lnTo>
                  <a:pt x="1232" y="901"/>
                </a:lnTo>
                <a:lnTo>
                  <a:pt x="1229" y="904"/>
                </a:lnTo>
                <a:lnTo>
                  <a:pt x="1229" y="907"/>
                </a:lnTo>
                <a:lnTo>
                  <a:pt x="1227" y="907"/>
                </a:lnTo>
                <a:lnTo>
                  <a:pt x="1224" y="907"/>
                </a:lnTo>
                <a:lnTo>
                  <a:pt x="1221" y="907"/>
                </a:lnTo>
                <a:lnTo>
                  <a:pt x="1221" y="909"/>
                </a:lnTo>
                <a:lnTo>
                  <a:pt x="1219" y="909"/>
                </a:lnTo>
                <a:lnTo>
                  <a:pt x="1219" y="912"/>
                </a:lnTo>
                <a:lnTo>
                  <a:pt x="1216" y="912"/>
                </a:lnTo>
                <a:lnTo>
                  <a:pt x="1214" y="912"/>
                </a:lnTo>
                <a:lnTo>
                  <a:pt x="1214" y="914"/>
                </a:lnTo>
                <a:lnTo>
                  <a:pt x="1211" y="914"/>
                </a:lnTo>
                <a:lnTo>
                  <a:pt x="1208" y="914"/>
                </a:lnTo>
                <a:lnTo>
                  <a:pt x="1206" y="914"/>
                </a:lnTo>
                <a:lnTo>
                  <a:pt x="1206" y="917"/>
                </a:lnTo>
                <a:lnTo>
                  <a:pt x="1203" y="917"/>
                </a:lnTo>
                <a:lnTo>
                  <a:pt x="1203" y="914"/>
                </a:lnTo>
                <a:lnTo>
                  <a:pt x="1201" y="914"/>
                </a:lnTo>
                <a:lnTo>
                  <a:pt x="1201" y="912"/>
                </a:lnTo>
                <a:lnTo>
                  <a:pt x="1201" y="909"/>
                </a:lnTo>
                <a:lnTo>
                  <a:pt x="1198" y="909"/>
                </a:lnTo>
                <a:lnTo>
                  <a:pt x="1195" y="909"/>
                </a:lnTo>
                <a:lnTo>
                  <a:pt x="1193" y="909"/>
                </a:lnTo>
                <a:lnTo>
                  <a:pt x="1193" y="907"/>
                </a:lnTo>
                <a:lnTo>
                  <a:pt x="1193" y="909"/>
                </a:lnTo>
                <a:lnTo>
                  <a:pt x="1190" y="909"/>
                </a:lnTo>
                <a:lnTo>
                  <a:pt x="1188" y="909"/>
                </a:lnTo>
                <a:lnTo>
                  <a:pt x="1188" y="912"/>
                </a:lnTo>
                <a:lnTo>
                  <a:pt x="1185" y="912"/>
                </a:lnTo>
                <a:lnTo>
                  <a:pt x="1182" y="912"/>
                </a:lnTo>
                <a:lnTo>
                  <a:pt x="1180" y="912"/>
                </a:lnTo>
                <a:lnTo>
                  <a:pt x="1177" y="912"/>
                </a:lnTo>
                <a:lnTo>
                  <a:pt x="1177" y="914"/>
                </a:lnTo>
                <a:lnTo>
                  <a:pt x="1175" y="914"/>
                </a:lnTo>
                <a:lnTo>
                  <a:pt x="1175" y="917"/>
                </a:lnTo>
                <a:lnTo>
                  <a:pt x="1172" y="917"/>
                </a:lnTo>
                <a:lnTo>
                  <a:pt x="1172" y="920"/>
                </a:lnTo>
                <a:lnTo>
                  <a:pt x="1172" y="917"/>
                </a:lnTo>
                <a:lnTo>
                  <a:pt x="1169" y="917"/>
                </a:lnTo>
                <a:lnTo>
                  <a:pt x="1167" y="917"/>
                </a:lnTo>
                <a:lnTo>
                  <a:pt x="1164" y="920"/>
                </a:lnTo>
                <a:lnTo>
                  <a:pt x="1161" y="920"/>
                </a:lnTo>
                <a:lnTo>
                  <a:pt x="1161" y="922"/>
                </a:lnTo>
                <a:lnTo>
                  <a:pt x="1159" y="922"/>
                </a:lnTo>
                <a:lnTo>
                  <a:pt x="1159" y="925"/>
                </a:lnTo>
                <a:lnTo>
                  <a:pt x="1156" y="925"/>
                </a:lnTo>
                <a:lnTo>
                  <a:pt x="1154" y="925"/>
                </a:lnTo>
                <a:lnTo>
                  <a:pt x="1154" y="927"/>
                </a:lnTo>
                <a:lnTo>
                  <a:pt x="1151" y="927"/>
                </a:lnTo>
                <a:lnTo>
                  <a:pt x="1151" y="930"/>
                </a:lnTo>
                <a:lnTo>
                  <a:pt x="1148" y="930"/>
                </a:lnTo>
                <a:lnTo>
                  <a:pt x="1148" y="933"/>
                </a:lnTo>
                <a:lnTo>
                  <a:pt x="1146" y="935"/>
                </a:lnTo>
                <a:lnTo>
                  <a:pt x="1146" y="938"/>
                </a:lnTo>
                <a:lnTo>
                  <a:pt x="1146" y="940"/>
                </a:lnTo>
                <a:lnTo>
                  <a:pt x="1143" y="940"/>
                </a:lnTo>
                <a:lnTo>
                  <a:pt x="1143" y="943"/>
                </a:lnTo>
                <a:lnTo>
                  <a:pt x="1143" y="946"/>
                </a:lnTo>
                <a:lnTo>
                  <a:pt x="1141" y="943"/>
                </a:lnTo>
                <a:lnTo>
                  <a:pt x="1141" y="940"/>
                </a:lnTo>
                <a:lnTo>
                  <a:pt x="1141" y="938"/>
                </a:lnTo>
                <a:lnTo>
                  <a:pt x="1143" y="935"/>
                </a:lnTo>
                <a:lnTo>
                  <a:pt x="1143" y="933"/>
                </a:lnTo>
                <a:lnTo>
                  <a:pt x="1143" y="930"/>
                </a:lnTo>
                <a:lnTo>
                  <a:pt x="1143" y="927"/>
                </a:lnTo>
                <a:lnTo>
                  <a:pt x="1143" y="925"/>
                </a:lnTo>
                <a:lnTo>
                  <a:pt x="1143" y="922"/>
                </a:lnTo>
                <a:lnTo>
                  <a:pt x="1143" y="920"/>
                </a:lnTo>
                <a:lnTo>
                  <a:pt x="1143" y="917"/>
                </a:lnTo>
                <a:lnTo>
                  <a:pt x="1143" y="914"/>
                </a:lnTo>
                <a:lnTo>
                  <a:pt x="1143" y="912"/>
                </a:lnTo>
                <a:lnTo>
                  <a:pt x="1141" y="912"/>
                </a:lnTo>
                <a:lnTo>
                  <a:pt x="1141" y="909"/>
                </a:lnTo>
                <a:lnTo>
                  <a:pt x="1141" y="907"/>
                </a:lnTo>
                <a:lnTo>
                  <a:pt x="1143" y="907"/>
                </a:lnTo>
                <a:lnTo>
                  <a:pt x="1143" y="904"/>
                </a:lnTo>
                <a:lnTo>
                  <a:pt x="1146" y="901"/>
                </a:lnTo>
                <a:lnTo>
                  <a:pt x="1148" y="899"/>
                </a:lnTo>
                <a:lnTo>
                  <a:pt x="1148" y="896"/>
                </a:lnTo>
                <a:lnTo>
                  <a:pt x="1143" y="891"/>
                </a:lnTo>
                <a:lnTo>
                  <a:pt x="1125" y="870"/>
                </a:lnTo>
                <a:lnTo>
                  <a:pt x="1078" y="820"/>
                </a:lnTo>
                <a:lnTo>
                  <a:pt x="1041" y="781"/>
                </a:lnTo>
                <a:lnTo>
                  <a:pt x="1039" y="781"/>
                </a:lnTo>
                <a:lnTo>
                  <a:pt x="1039" y="779"/>
                </a:lnTo>
                <a:lnTo>
                  <a:pt x="1036" y="779"/>
                </a:lnTo>
                <a:lnTo>
                  <a:pt x="1036" y="781"/>
                </a:lnTo>
                <a:lnTo>
                  <a:pt x="1034" y="781"/>
                </a:lnTo>
                <a:lnTo>
                  <a:pt x="1031" y="781"/>
                </a:lnTo>
                <a:lnTo>
                  <a:pt x="1026" y="781"/>
                </a:lnTo>
                <a:lnTo>
                  <a:pt x="1023" y="781"/>
                </a:lnTo>
                <a:lnTo>
                  <a:pt x="1023" y="779"/>
                </a:lnTo>
                <a:lnTo>
                  <a:pt x="1026" y="779"/>
                </a:lnTo>
                <a:lnTo>
                  <a:pt x="1023" y="779"/>
                </a:lnTo>
                <a:lnTo>
                  <a:pt x="1026" y="776"/>
                </a:lnTo>
                <a:lnTo>
                  <a:pt x="1023" y="776"/>
                </a:lnTo>
                <a:lnTo>
                  <a:pt x="1021" y="776"/>
                </a:lnTo>
                <a:lnTo>
                  <a:pt x="1018" y="776"/>
                </a:lnTo>
                <a:lnTo>
                  <a:pt x="1015" y="776"/>
                </a:lnTo>
                <a:lnTo>
                  <a:pt x="1013" y="776"/>
                </a:lnTo>
                <a:lnTo>
                  <a:pt x="1013" y="773"/>
                </a:lnTo>
                <a:lnTo>
                  <a:pt x="1015" y="773"/>
                </a:lnTo>
                <a:lnTo>
                  <a:pt x="1015" y="771"/>
                </a:lnTo>
                <a:lnTo>
                  <a:pt x="1015" y="768"/>
                </a:lnTo>
                <a:lnTo>
                  <a:pt x="1015" y="771"/>
                </a:lnTo>
                <a:lnTo>
                  <a:pt x="1018" y="771"/>
                </a:lnTo>
                <a:lnTo>
                  <a:pt x="1021" y="771"/>
                </a:lnTo>
                <a:lnTo>
                  <a:pt x="1023" y="771"/>
                </a:lnTo>
                <a:lnTo>
                  <a:pt x="1026" y="771"/>
                </a:lnTo>
                <a:lnTo>
                  <a:pt x="1026" y="768"/>
                </a:lnTo>
                <a:lnTo>
                  <a:pt x="1028" y="768"/>
                </a:lnTo>
                <a:lnTo>
                  <a:pt x="1028" y="765"/>
                </a:lnTo>
                <a:lnTo>
                  <a:pt x="1026" y="765"/>
                </a:lnTo>
                <a:lnTo>
                  <a:pt x="1026" y="763"/>
                </a:lnTo>
                <a:lnTo>
                  <a:pt x="1026" y="760"/>
                </a:lnTo>
                <a:lnTo>
                  <a:pt x="1023" y="758"/>
                </a:lnTo>
                <a:lnTo>
                  <a:pt x="1021" y="758"/>
                </a:lnTo>
                <a:lnTo>
                  <a:pt x="1023" y="755"/>
                </a:lnTo>
                <a:lnTo>
                  <a:pt x="1023" y="752"/>
                </a:lnTo>
                <a:lnTo>
                  <a:pt x="1021" y="752"/>
                </a:lnTo>
                <a:lnTo>
                  <a:pt x="1023" y="752"/>
                </a:lnTo>
                <a:lnTo>
                  <a:pt x="1021" y="750"/>
                </a:lnTo>
                <a:lnTo>
                  <a:pt x="1018" y="747"/>
                </a:lnTo>
                <a:lnTo>
                  <a:pt x="1015" y="745"/>
                </a:lnTo>
                <a:lnTo>
                  <a:pt x="1013" y="742"/>
                </a:lnTo>
                <a:lnTo>
                  <a:pt x="1010" y="739"/>
                </a:lnTo>
                <a:lnTo>
                  <a:pt x="1007" y="739"/>
                </a:lnTo>
                <a:lnTo>
                  <a:pt x="1005" y="739"/>
                </a:lnTo>
                <a:lnTo>
                  <a:pt x="1005" y="742"/>
                </a:lnTo>
                <a:lnTo>
                  <a:pt x="1005" y="739"/>
                </a:lnTo>
                <a:lnTo>
                  <a:pt x="1005" y="742"/>
                </a:lnTo>
                <a:lnTo>
                  <a:pt x="1002" y="742"/>
                </a:lnTo>
                <a:lnTo>
                  <a:pt x="1002" y="739"/>
                </a:lnTo>
                <a:lnTo>
                  <a:pt x="989" y="742"/>
                </a:lnTo>
                <a:lnTo>
                  <a:pt x="987" y="745"/>
                </a:lnTo>
                <a:lnTo>
                  <a:pt x="984" y="745"/>
                </a:lnTo>
                <a:lnTo>
                  <a:pt x="984" y="747"/>
                </a:lnTo>
                <a:lnTo>
                  <a:pt x="981" y="747"/>
                </a:lnTo>
                <a:lnTo>
                  <a:pt x="979" y="747"/>
                </a:lnTo>
                <a:lnTo>
                  <a:pt x="976" y="747"/>
                </a:lnTo>
                <a:lnTo>
                  <a:pt x="976" y="750"/>
                </a:lnTo>
                <a:lnTo>
                  <a:pt x="974" y="750"/>
                </a:lnTo>
                <a:lnTo>
                  <a:pt x="971" y="750"/>
                </a:lnTo>
                <a:lnTo>
                  <a:pt x="971" y="752"/>
                </a:lnTo>
                <a:lnTo>
                  <a:pt x="968" y="752"/>
                </a:lnTo>
                <a:lnTo>
                  <a:pt x="968" y="750"/>
                </a:lnTo>
                <a:lnTo>
                  <a:pt x="966" y="750"/>
                </a:lnTo>
                <a:lnTo>
                  <a:pt x="963" y="750"/>
                </a:lnTo>
                <a:lnTo>
                  <a:pt x="963" y="752"/>
                </a:lnTo>
                <a:lnTo>
                  <a:pt x="960" y="752"/>
                </a:lnTo>
                <a:lnTo>
                  <a:pt x="960" y="755"/>
                </a:lnTo>
                <a:lnTo>
                  <a:pt x="960" y="758"/>
                </a:lnTo>
                <a:lnTo>
                  <a:pt x="958" y="758"/>
                </a:lnTo>
                <a:lnTo>
                  <a:pt x="958" y="760"/>
                </a:lnTo>
                <a:lnTo>
                  <a:pt x="958" y="763"/>
                </a:lnTo>
                <a:lnTo>
                  <a:pt x="955" y="763"/>
                </a:lnTo>
                <a:lnTo>
                  <a:pt x="953" y="765"/>
                </a:lnTo>
                <a:lnTo>
                  <a:pt x="953" y="768"/>
                </a:lnTo>
                <a:lnTo>
                  <a:pt x="950" y="768"/>
                </a:lnTo>
                <a:lnTo>
                  <a:pt x="947" y="771"/>
                </a:lnTo>
                <a:lnTo>
                  <a:pt x="947" y="773"/>
                </a:lnTo>
                <a:lnTo>
                  <a:pt x="950" y="773"/>
                </a:lnTo>
                <a:lnTo>
                  <a:pt x="950" y="776"/>
                </a:lnTo>
                <a:lnTo>
                  <a:pt x="947" y="776"/>
                </a:lnTo>
                <a:lnTo>
                  <a:pt x="947" y="779"/>
                </a:lnTo>
                <a:lnTo>
                  <a:pt x="945" y="779"/>
                </a:lnTo>
                <a:lnTo>
                  <a:pt x="945" y="776"/>
                </a:lnTo>
                <a:lnTo>
                  <a:pt x="942" y="776"/>
                </a:lnTo>
                <a:lnTo>
                  <a:pt x="940" y="776"/>
                </a:lnTo>
                <a:lnTo>
                  <a:pt x="937" y="776"/>
                </a:lnTo>
                <a:lnTo>
                  <a:pt x="937" y="773"/>
                </a:lnTo>
                <a:lnTo>
                  <a:pt x="937" y="771"/>
                </a:lnTo>
                <a:lnTo>
                  <a:pt x="934" y="771"/>
                </a:lnTo>
                <a:lnTo>
                  <a:pt x="932" y="771"/>
                </a:lnTo>
                <a:lnTo>
                  <a:pt x="932" y="773"/>
                </a:lnTo>
                <a:lnTo>
                  <a:pt x="929" y="773"/>
                </a:lnTo>
                <a:lnTo>
                  <a:pt x="927" y="776"/>
                </a:lnTo>
                <a:lnTo>
                  <a:pt x="927" y="779"/>
                </a:lnTo>
                <a:lnTo>
                  <a:pt x="924" y="779"/>
                </a:lnTo>
                <a:lnTo>
                  <a:pt x="921" y="779"/>
                </a:lnTo>
                <a:lnTo>
                  <a:pt x="919" y="779"/>
                </a:lnTo>
                <a:lnTo>
                  <a:pt x="916" y="779"/>
                </a:lnTo>
                <a:lnTo>
                  <a:pt x="916" y="781"/>
                </a:lnTo>
                <a:lnTo>
                  <a:pt x="913" y="781"/>
                </a:lnTo>
                <a:lnTo>
                  <a:pt x="911" y="781"/>
                </a:lnTo>
                <a:lnTo>
                  <a:pt x="908" y="781"/>
                </a:lnTo>
                <a:lnTo>
                  <a:pt x="906" y="781"/>
                </a:lnTo>
                <a:lnTo>
                  <a:pt x="903" y="781"/>
                </a:lnTo>
                <a:lnTo>
                  <a:pt x="900" y="781"/>
                </a:lnTo>
                <a:lnTo>
                  <a:pt x="898" y="781"/>
                </a:lnTo>
                <a:lnTo>
                  <a:pt x="895" y="781"/>
                </a:lnTo>
                <a:lnTo>
                  <a:pt x="895" y="779"/>
                </a:lnTo>
                <a:lnTo>
                  <a:pt x="895" y="776"/>
                </a:lnTo>
                <a:lnTo>
                  <a:pt x="893" y="776"/>
                </a:lnTo>
                <a:lnTo>
                  <a:pt x="893" y="773"/>
                </a:lnTo>
                <a:lnTo>
                  <a:pt x="893" y="771"/>
                </a:lnTo>
                <a:lnTo>
                  <a:pt x="890" y="771"/>
                </a:lnTo>
                <a:lnTo>
                  <a:pt x="887" y="771"/>
                </a:lnTo>
                <a:lnTo>
                  <a:pt x="887" y="768"/>
                </a:lnTo>
                <a:lnTo>
                  <a:pt x="885" y="768"/>
                </a:lnTo>
                <a:lnTo>
                  <a:pt x="885" y="765"/>
                </a:lnTo>
                <a:lnTo>
                  <a:pt x="885" y="763"/>
                </a:lnTo>
                <a:lnTo>
                  <a:pt x="887" y="763"/>
                </a:lnTo>
                <a:lnTo>
                  <a:pt x="887" y="760"/>
                </a:lnTo>
                <a:lnTo>
                  <a:pt x="887" y="758"/>
                </a:lnTo>
                <a:lnTo>
                  <a:pt x="887" y="755"/>
                </a:lnTo>
                <a:lnTo>
                  <a:pt x="890" y="755"/>
                </a:lnTo>
                <a:lnTo>
                  <a:pt x="890" y="752"/>
                </a:lnTo>
                <a:lnTo>
                  <a:pt x="887" y="752"/>
                </a:lnTo>
                <a:lnTo>
                  <a:pt x="890" y="752"/>
                </a:lnTo>
                <a:lnTo>
                  <a:pt x="890" y="750"/>
                </a:lnTo>
                <a:lnTo>
                  <a:pt x="887" y="750"/>
                </a:lnTo>
                <a:lnTo>
                  <a:pt x="887" y="747"/>
                </a:lnTo>
                <a:lnTo>
                  <a:pt x="885" y="747"/>
                </a:lnTo>
                <a:lnTo>
                  <a:pt x="885" y="745"/>
                </a:lnTo>
                <a:lnTo>
                  <a:pt x="885" y="742"/>
                </a:lnTo>
                <a:lnTo>
                  <a:pt x="882" y="742"/>
                </a:lnTo>
                <a:lnTo>
                  <a:pt x="880" y="739"/>
                </a:lnTo>
                <a:lnTo>
                  <a:pt x="877" y="739"/>
                </a:lnTo>
                <a:lnTo>
                  <a:pt x="877" y="737"/>
                </a:lnTo>
                <a:lnTo>
                  <a:pt x="874" y="737"/>
                </a:lnTo>
                <a:lnTo>
                  <a:pt x="872" y="734"/>
                </a:lnTo>
                <a:lnTo>
                  <a:pt x="869" y="734"/>
                </a:lnTo>
                <a:lnTo>
                  <a:pt x="869" y="737"/>
                </a:lnTo>
                <a:lnTo>
                  <a:pt x="867" y="737"/>
                </a:lnTo>
                <a:lnTo>
                  <a:pt x="864" y="737"/>
                </a:lnTo>
                <a:lnTo>
                  <a:pt x="861" y="739"/>
                </a:lnTo>
                <a:lnTo>
                  <a:pt x="859" y="739"/>
                </a:lnTo>
                <a:lnTo>
                  <a:pt x="861" y="742"/>
                </a:lnTo>
                <a:lnTo>
                  <a:pt x="861" y="747"/>
                </a:lnTo>
                <a:lnTo>
                  <a:pt x="859" y="750"/>
                </a:lnTo>
                <a:lnTo>
                  <a:pt x="859" y="752"/>
                </a:lnTo>
                <a:lnTo>
                  <a:pt x="856" y="752"/>
                </a:lnTo>
                <a:lnTo>
                  <a:pt x="856" y="755"/>
                </a:lnTo>
                <a:lnTo>
                  <a:pt x="853" y="758"/>
                </a:lnTo>
                <a:lnTo>
                  <a:pt x="851" y="758"/>
                </a:lnTo>
                <a:lnTo>
                  <a:pt x="848" y="758"/>
                </a:lnTo>
                <a:lnTo>
                  <a:pt x="846" y="758"/>
                </a:lnTo>
                <a:lnTo>
                  <a:pt x="846" y="760"/>
                </a:lnTo>
                <a:lnTo>
                  <a:pt x="843" y="760"/>
                </a:lnTo>
                <a:lnTo>
                  <a:pt x="840" y="763"/>
                </a:lnTo>
                <a:lnTo>
                  <a:pt x="838" y="763"/>
                </a:lnTo>
                <a:lnTo>
                  <a:pt x="838" y="765"/>
                </a:lnTo>
                <a:lnTo>
                  <a:pt x="835" y="765"/>
                </a:lnTo>
                <a:lnTo>
                  <a:pt x="835" y="768"/>
                </a:lnTo>
                <a:lnTo>
                  <a:pt x="835" y="771"/>
                </a:lnTo>
                <a:lnTo>
                  <a:pt x="835" y="773"/>
                </a:lnTo>
                <a:lnTo>
                  <a:pt x="835" y="776"/>
                </a:lnTo>
                <a:lnTo>
                  <a:pt x="833" y="776"/>
                </a:lnTo>
                <a:lnTo>
                  <a:pt x="830" y="779"/>
                </a:lnTo>
                <a:lnTo>
                  <a:pt x="830" y="781"/>
                </a:lnTo>
                <a:lnTo>
                  <a:pt x="830" y="784"/>
                </a:lnTo>
                <a:lnTo>
                  <a:pt x="827" y="786"/>
                </a:lnTo>
                <a:lnTo>
                  <a:pt x="827" y="789"/>
                </a:lnTo>
                <a:lnTo>
                  <a:pt x="825" y="789"/>
                </a:lnTo>
                <a:lnTo>
                  <a:pt x="822" y="789"/>
                </a:lnTo>
                <a:lnTo>
                  <a:pt x="820" y="805"/>
                </a:lnTo>
                <a:lnTo>
                  <a:pt x="822" y="805"/>
                </a:lnTo>
                <a:lnTo>
                  <a:pt x="822" y="807"/>
                </a:lnTo>
                <a:lnTo>
                  <a:pt x="820" y="807"/>
                </a:lnTo>
                <a:lnTo>
                  <a:pt x="822" y="807"/>
                </a:lnTo>
                <a:lnTo>
                  <a:pt x="825" y="807"/>
                </a:lnTo>
                <a:lnTo>
                  <a:pt x="825" y="810"/>
                </a:lnTo>
                <a:lnTo>
                  <a:pt x="827" y="810"/>
                </a:lnTo>
                <a:lnTo>
                  <a:pt x="827" y="812"/>
                </a:lnTo>
                <a:lnTo>
                  <a:pt x="827" y="815"/>
                </a:lnTo>
                <a:lnTo>
                  <a:pt x="825" y="815"/>
                </a:lnTo>
                <a:lnTo>
                  <a:pt x="825" y="818"/>
                </a:lnTo>
                <a:lnTo>
                  <a:pt x="825" y="820"/>
                </a:lnTo>
                <a:lnTo>
                  <a:pt x="825" y="823"/>
                </a:lnTo>
                <a:lnTo>
                  <a:pt x="825" y="820"/>
                </a:lnTo>
                <a:lnTo>
                  <a:pt x="825" y="823"/>
                </a:lnTo>
                <a:lnTo>
                  <a:pt x="822" y="823"/>
                </a:lnTo>
                <a:lnTo>
                  <a:pt x="822" y="826"/>
                </a:lnTo>
                <a:lnTo>
                  <a:pt x="822" y="828"/>
                </a:lnTo>
                <a:lnTo>
                  <a:pt x="820" y="828"/>
                </a:lnTo>
                <a:lnTo>
                  <a:pt x="820" y="831"/>
                </a:lnTo>
                <a:lnTo>
                  <a:pt x="817" y="831"/>
                </a:lnTo>
                <a:lnTo>
                  <a:pt x="817" y="833"/>
                </a:lnTo>
                <a:lnTo>
                  <a:pt x="817" y="836"/>
                </a:lnTo>
                <a:lnTo>
                  <a:pt x="817" y="839"/>
                </a:lnTo>
                <a:lnTo>
                  <a:pt x="817" y="841"/>
                </a:lnTo>
                <a:lnTo>
                  <a:pt x="814" y="841"/>
                </a:lnTo>
                <a:lnTo>
                  <a:pt x="817" y="841"/>
                </a:lnTo>
                <a:lnTo>
                  <a:pt x="817" y="844"/>
                </a:lnTo>
                <a:lnTo>
                  <a:pt x="817" y="846"/>
                </a:lnTo>
                <a:lnTo>
                  <a:pt x="817" y="849"/>
                </a:lnTo>
                <a:lnTo>
                  <a:pt x="817" y="852"/>
                </a:lnTo>
                <a:lnTo>
                  <a:pt x="817" y="854"/>
                </a:lnTo>
                <a:lnTo>
                  <a:pt x="820" y="854"/>
                </a:lnTo>
                <a:lnTo>
                  <a:pt x="820" y="857"/>
                </a:lnTo>
                <a:lnTo>
                  <a:pt x="820" y="859"/>
                </a:lnTo>
                <a:lnTo>
                  <a:pt x="822" y="859"/>
                </a:lnTo>
                <a:lnTo>
                  <a:pt x="822" y="862"/>
                </a:lnTo>
                <a:lnTo>
                  <a:pt x="825" y="862"/>
                </a:lnTo>
                <a:lnTo>
                  <a:pt x="827" y="862"/>
                </a:lnTo>
                <a:lnTo>
                  <a:pt x="827" y="865"/>
                </a:lnTo>
                <a:lnTo>
                  <a:pt x="830" y="865"/>
                </a:lnTo>
                <a:lnTo>
                  <a:pt x="833" y="865"/>
                </a:lnTo>
                <a:lnTo>
                  <a:pt x="835" y="865"/>
                </a:lnTo>
                <a:lnTo>
                  <a:pt x="838" y="865"/>
                </a:lnTo>
                <a:lnTo>
                  <a:pt x="838" y="867"/>
                </a:lnTo>
                <a:lnTo>
                  <a:pt x="840" y="867"/>
                </a:lnTo>
                <a:lnTo>
                  <a:pt x="843" y="867"/>
                </a:lnTo>
                <a:lnTo>
                  <a:pt x="843" y="870"/>
                </a:lnTo>
                <a:lnTo>
                  <a:pt x="846" y="870"/>
                </a:lnTo>
                <a:lnTo>
                  <a:pt x="846" y="873"/>
                </a:lnTo>
                <a:lnTo>
                  <a:pt x="848" y="875"/>
                </a:lnTo>
                <a:lnTo>
                  <a:pt x="859" y="878"/>
                </a:lnTo>
                <a:lnTo>
                  <a:pt x="859" y="875"/>
                </a:lnTo>
                <a:lnTo>
                  <a:pt x="859" y="873"/>
                </a:lnTo>
                <a:lnTo>
                  <a:pt x="861" y="875"/>
                </a:lnTo>
                <a:lnTo>
                  <a:pt x="864" y="873"/>
                </a:lnTo>
                <a:lnTo>
                  <a:pt x="867" y="873"/>
                </a:lnTo>
                <a:lnTo>
                  <a:pt x="869" y="873"/>
                </a:lnTo>
                <a:lnTo>
                  <a:pt x="867" y="873"/>
                </a:lnTo>
                <a:lnTo>
                  <a:pt x="869" y="875"/>
                </a:lnTo>
                <a:lnTo>
                  <a:pt x="869" y="878"/>
                </a:lnTo>
                <a:lnTo>
                  <a:pt x="872" y="878"/>
                </a:lnTo>
                <a:lnTo>
                  <a:pt x="869" y="878"/>
                </a:lnTo>
                <a:lnTo>
                  <a:pt x="869" y="880"/>
                </a:lnTo>
                <a:lnTo>
                  <a:pt x="869" y="883"/>
                </a:lnTo>
                <a:lnTo>
                  <a:pt x="872" y="883"/>
                </a:lnTo>
                <a:lnTo>
                  <a:pt x="872" y="886"/>
                </a:lnTo>
                <a:lnTo>
                  <a:pt x="874" y="886"/>
                </a:lnTo>
                <a:lnTo>
                  <a:pt x="877" y="886"/>
                </a:lnTo>
                <a:lnTo>
                  <a:pt x="885" y="880"/>
                </a:lnTo>
                <a:lnTo>
                  <a:pt x="885" y="878"/>
                </a:lnTo>
                <a:lnTo>
                  <a:pt x="885" y="875"/>
                </a:lnTo>
                <a:lnTo>
                  <a:pt x="887" y="875"/>
                </a:lnTo>
                <a:lnTo>
                  <a:pt x="890" y="878"/>
                </a:lnTo>
                <a:lnTo>
                  <a:pt x="893" y="878"/>
                </a:lnTo>
                <a:lnTo>
                  <a:pt x="893" y="880"/>
                </a:lnTo>
                <a:lnTo>
                  <a:pt x="895" y="880"/>
                </a:lnTo>
                <a:lnTo>
                  <a:pt x="898" y="880"/>
                </a:lnTo>
                <a:lnTo>
                  <a:pt x="900" y="880"/>
                </a:lnTo>
                <a:lnTo>
                  <a:pt x="903" y="880"/>
                </a:lnTo>
                <a:lnTo>
                  <a:pt x="906" y="880"/>
                </a:lnTo>
                <a:lnTo>
                  <a:pt x="908" y="880"/>
                </a:lnTo>
                <a:lnTo>
                  <a:pt x="911" y="880"/>
                </a:lnTo>
                <a:lnTo>
                  <a:pt x="911" y="883"/>
                </a:lnTo>
                <a:lnTo>
                  <a:pt x="913" y="883"/>
                </a:lnTo>
                <a:lnTo>
                  <a:pt x="913" y="886"/>
                </a:lnTo>
                <a:lnTo>
                  <a:pt x="916" y="886"/>
                </a:lnTo>
                <a:lnTo>
                  <a:pt x="916" y="888"/>
                </a:lnTo>
                <a:lnTo>
                  <a:pt x="913" y="888"/>
                </a:lnTo>
                <a:lnTo>
                  <a:pt x="911" y="888"/>
                </a:lnTo>
                <a:lnTo>
                  <a:pt x="911" y="891"/>
                </a:lnTo>
                <a:lnTo>
                  <a:pt x="908" y="891"/>
                </a:lnTo>
                <a:lnTo>
                  <a:pt x="906" y="891"/>
                </a:lnTo>
                <a:lnTo>
                  <a:pt x="903" y="891"/>
                </a:lnTo>
                <a:lnTo>
                  <a:pt x="903" y="888"/>
                </a:lnTo>
                <a:lnTo>
                  <a:pt x="900" y="888"/>
                </a:lnTo>
                <a:lnTo>
                  <a:pt x="898" y="888"/>
                </a:lnTo>
                <a:lnTo>
                  <a:pt x="898" y="886"/>
                </a:lnTo>
                <a:lnTo>
                  <a:pt x="898" y="888"/>
                </a:lnTo>
                <a:lnTo>
                  <a:pt x="895" y="888"/>
                </a:lnTo>
                <a:lnTo>
                  <a:pt x="885" y="896"/>
                </a:lnTo>
                <a:lnTo>
                  <a:pt x="885" y="899"/>
                </a:lnTo>
                <a:lnTo>
                  <a:pt x="882" y="899"/>
                </a:lnTo>
                <a:lnTo>
                  <a:pt x="882" y="901"/>
                </a:lnTo>
                <a:lnTo>
                  <a:pt x="880" y="901"/>
                </a:lnTo>
                <a:lnTo>
                  <a:pt x="880" y="904"/>
                </a:lnTo>
                <a:lnTo>
                  <a:pt x="877" y="904"/>
                </a:lnTo>
                <a:lnTo>
                  <a:pt x="877" y="907"/>
                </a:lnTo>
                <a:lnTo>
                  <a:pt x="874" y="907"/>
                </a:lnTo>
                <a:lnTo>
                  <a:pt x="874" y="909"/>
                </a:lnTo>
                <a:lnTo>
                  <a:pt x="874" y="912"/>
                </a:lnTo>
                <a:lnTo>
                  <a:pt x="874" y="914"/>
                </a:lnTo>
                <a:lnTo>
                  <a:pt x="877" y="917"/>
                </a:lnTo>
                <a:lnTo>
                  <a:pt x="877" y="920"/>
                </a:lnTo>
                <a:lnTo>
                  <a:pt x="880" y="920"/>
                </a:lnTo>
                <a:lnTo>
                  <a:pt x="880" y="922"/>
                </a:lnTo>
                <a:lnTo>
                  <a:pt x="882" y="922"/>
                </a:lnTo>
                <a:lnTo>
                  <a:pt x="885" y="922"/>
                </a:lnTo>
                <a:lnTo>
                  <a:pt x="885" y="925"/>
                </a:lnTo>
                <a:lnTo>
                  <a:pt x="887" y="925"/>
                </a:lnTo>
                <a:lnTo>
                  <a:pt x="890" y="925"/>
                </a:lnTo>
                <a:lnTo>
                  <a:pt x="893" y="925"/>
                </a:lnTo>
                <a:lnTo>
                  <a:pt x="895" y="925"/>
                </a:lnTo>
                <a:lnTo>
                  <a:pt x="898" y="925"/>
                </a:lnTo>
                <a:lnTo>
                  <a:pt x="900" y="925"/>
                </a:lnTo>
                <a:lnTo>
                  <a:pt x="900" y="927"/>
                </a:lnTo>
                <a:lnTo>
                  <a:pt x="903" y="927"/>
                </a:lnTo>
                <a:lnTo>
                  <a:pt x="906" y="927"/>
                </a:lnTo>
                <a:lnTo>
                  <a:pt x="908" y="927"/>
                </a:lnTo>
                <a:lnTo>
                  <a:pt x="908" y="930"/>
                </a:lnTo>
                <a:lnTo>
                  <a:pt x="911" y="930"/>
                </a:lnTo>
                <a:lnTo>
                  <a:pt x="913" y="933"/>
                </a:lnTo>
                <a:lnTo>
                  <a:pt x="916" y="933"/>
                </a:lnTo>
                <a:lnTo>
                  <a:pt x="919" y="933"/>
                </a:lnTo>
                <a:lnTo>
                  <a:pt x="921" y="935"/>
                </a:lnTo>
                <a:lnTo>
                  <a:pt x="921" y="938"/>
                </a:lnTo>
                <a:lnTo>
                  <a:pt x="921" y="940"/>
                </a:lnTo>
                <a:lnTo>
                  <a:pt x="924" y="940"/>
                </a:lnTo>
                <a:lnTo>
                  <a:pt x="927" y="940"/>
                </a:lnTo>
                <a:lnTo>
                  <a:pt x="929" y="940"/>
                </a:lnTo>
                <a:lnTo>
                  <a:pt x="929" y="943"/>
                </a:lnTo>
                <a:lnTo>
                  <a:pt x="932" y="943"/>
                </a:lnTo>
                <a:lnTo>
                  <a:pt x="932" y="940"/>
                </a:lnTo>
                <a:lnTo>
                  <a:pt x="934" y="940"/>
                </a:lnTo>
                <a:lnTo>
                  <a:pt x="937" y="940"/>
                </a:lnTo>
                <a:lnTo>
                  <a:pt x="940" y="940"/>
                </a:lnTo>
                <a:lnTo>
                  <a:pt x="942" y="940"/>
                </a:lnTo>
                <a:lnTo>
                  <a:pt x="942" y="938"/>
                </a:lnTo>
                <a:lnTo>
                  <a:pt x="945" y="938"/>
                </a:lnTo>
                <a:lnTo>
                  <a:pt x="947" y="938"/>
                </a:lnTo>
                <a:lnTo>
                  <a:pt x="947" y="935"/>
                </a:lnTo>
                <a:lnTo>
                  <a:pt x="950" y="935"/>
                </a:lnTo>
                <a:lnTo>
                  <a:pt x="953" y="933"/>
                </a:lnTo>
                <a:lnTo>
                  <a:pt x="955" y="930"/>
                </a:lnTo>
                <a:lnTo>
                  <a:pt x="955" y="927"/>
                </a:lnTo>
                <a:lnTo>
                  <a:pt x="958" y="927"/>
                </a:lnTo>
                <a:lnTo>
                  <a:pt x="960" y="927"/>
                </a:lnTo>
                <a:lnTo>
                  <a:pt x="960" y="925"/>
                </a:lnTo>
                <a:lnTo>
                  <a:pt x="963" y="925"/>
                </a:lnTo>
                <a:lnTo>
                  <a:pt x="963" y="922"/>
                </a:lnTo>
                <a:lnTo>
                  <a:pt x="966" y="922"/>
                </a:lnTo>
                <a:lnTo>
                  <a:pt x="968" y="922"/>
                </a:lnTo>
                <a:lnTo>
                  <a:pt x="968" y="920"/>
                </a:lnTo>
                <a:lnTo>
                  <a:pt x="971" y="920"/>
                </a:lnTo>
                <a:lnTo>
                  <a:pt x="974" y="920"/>
                </a:lnTo>
                <a:lnTo>
                  <a:pt x="974" y="917"/>
                </a:lnTo>
                <a:lnTo>
                  <a:pt x="974" y="914"/>
                </a:lnTo>
                <a:lnTo>
                  <a:pt x="974" y="912"/>
                </a:lnTo>
                <a:lnTo>
                  <a:pt x="974" y="909"/>
                </a:lnTo>
                <a:lnTo>
                  <a:pt x="974" y="907"/>
                </a:lnTo>
                <a:lnTo>
                  <a:pt x="976" y="907"/>
                </a:lnTo>
                <a:lnTo>
                  <a:pt x="976" y="904"/>
                </a:lnTo>
                <a:lnTo>
                  <a:pt x="976" y="901"/>
                </a:lnTo>
                <a:lnTo>
                  <a:pt x="979" y="901"/>
                </a:lnTo>
                <a:lnTo>
                  <a:pt x="979" y="899"/>
                </a:lnTo>
                <a:lnTo>
                  <a:pt x="979" y="896"/>
                </a:lnTo>
                <a:lnTo>
                  <a:pt x="979" y="893"/>
                </a:lnTo>
                <a:lnTo>
                  <a:pt x="979" y="891"/>
                </a:lnTo>
                <a:lnTo>
                  <a:pt x="981" y="891"/>
                </a:lnTo>
                <a:lnTo>
                  <a:pt x="981" y="888"/>
                </a:lnTo>
                <a:lnTo>
                  <a:pt x="984" y="888"/>
                </a:lnTo>
                <a:lnTo>
                  <a:pt x="984" y="886"/>
                </a:lnTo>
                <a:lnTo>
                  <a:pt x="984" y="883"/>
                </a:lnTo>
                <a:lnTo>
                  <a:pt x="987" y="883"/>
                </a:lnTo>
                <a:lnTo>
                  <a:pt x="987" y="880"/>
                </a:lnTo>
                <a:lnTo>
                  <a:pt x="989" y="880"/>
                </a:lnTo>
                <a:lnTo>
                  <a:pt x="992" y="878"/>
                </a:lnTo>
                <a:lnTo>
                  <a:pt x="992" y="875"/>
                </a:lnTo>
                <a:lnTo>
                  <a:pt x="994" y="875"/>
                </a:lnTo>
                <a:lnTo>
                  <a:pt x="994" y="873"/>
                </a:lnTo>
                <a:lnTo>
                  <a:pt x="997" y="873"/>
                </a:lnTo>
                <a:lnTo>
                  <a:pt x="1000" y="870"/>
                </a:lnTo>
                <a:lnTo>
                  <a:pt x="1002" y="870"/>
                </a:lnTo>
                <a:lnTo>
                  <a:pt x="1002" y="867"/>
                </a:lnTo>
                <a:lnTo>
                  <a:pt x="1005" y="867"/>
                </a:lnTo>
                <a:lnTo>
                  <a:pt x="1007" y="865"/>
                </a:lnTo>
                <a:lnTo>
                  <a:pt x="1010" y="865"/>
                </a:lnTo>
                <a:lnTo>
                  <a:pt x="1013" y="865"/>
                </a:lnTo>
                <a:lnTo>
                  <a:pt x="1013" y="862"/>
                </a:lnTo>
                <a:lnTo>
                  <a:pt x="1015" y="862"/>
                </a:lnTo>
                <a:lnTo>
                  <a:pt x="1018" y="862"/>
                </a:lnTo>
                <a:lnTo>
                  <a:pt x="1021" y="862"/>
                </a:lnTo>
                <a:lnTo>
                  <a:pt x="1021" y="865"/>
                </a:lnTo>
                <a:lnTo>
                  <a:pt x="1023" y="865"/>
                </a:lnTo>
                <a:lnTo>
                  <a:pt x="1023" y="867"/>
                </a:lnTo>
                <a:lnTo>
                  <a:pt x="1026" y="867"/>
                </a:lnTo>
                <a:lnTo>
                  <a:pt x="1026" y="870"/>
                </a:lnTo>
                <a:lnTo>
                  <a:pt x="1028" y="870"/>
                </a:lnTo>
                <a:lnTo>
                  <a:pt x="1031" y="873"/>
                </a:lnTo>
                <a:lnTo>
                  <a:pt x="1034" y="873"/>
                </a:lnTo>
                <a:lnTo>
                  <a:pt x="1036" y="873"/>
                </a:lnTo>
                <a:lnTo>
                  <a:pt x="1036" y="875"/>
                </a:lnTo>
                <a:lnTo>
                  <a:pt x="1036" y="878"/>
                </a:lnTo>
                <a:lnTo>
                  <a:pt x="1036" y="880"/>
                </a:lnTo>
                <a:lnTo>
                  <a:pt x="1034" y="883"/>
                </a:lnTo>
                <a:lnTo>
                  <a:pt x="1031" y="886"/>
                </a:lnTo>
                <a:lnTo>
                  <a:pt x="1031" y="888"/>
                </a:lnTo>
                <a:lnTo>
                  <a:pt x="1031" y="891"/>
                </a:lnTo>
                <a:lnTo>
                  <a:pt x="1031" y="893"/>
                </a:lnTo>
                <a:lnTo>
                  <a:pt x="1031" y="896"/>
                </a:lnTo>
                <a:lnTo>
                  <a:pt x="1028" y="896"/>
                </a:lnTo>
                <a:lnTo>
                  <a:pt x="1028" y="899"/>
                </a:lnTo>
                <a:lnTo>
                  <a:pt x="1028" y="901"/>
                </a:lnTo>
                <a:lnTo>
                  <a:pt x="1026" y="904"/>
                </a:lnTo>
                <a:lnTo>
                  <a:pt x="1026" y="907"/>
                </a:lnTo>
                <a:lnTo>
                  <a:pt x="1023" y="907"/>
                </a:lnTo>
                <a:lnTo>
                  <a:pt x="1021" y="909"/>
                </a:lnTo>
                <a:lnTo>
                  <a:pt x="1021" y="912"/>
                </a:lnTo>
                <a:lnTo>
                  <a:pt x="1018" y="912"/>
                </a:lnTo>
                <a:lnTo>
                  <a:pt x="1015" y="912"/>
                </a:lnTo>
                <a:lnTo>
                  <a:pt x="1015" y="914"/>
                </a:lnTo>
                <a:lnTo>
                  <a:pt x="1013" y="914"/>
                </a:lnTo>
                <a:lnTo>
                  <a:pt x="1010" y="914"/>
                </a:lnTo>
                <a:lnTo>
                  <a:pt x="1010" y="917"/>
                </a:lnTo>
                <a:lnTo>
                  <a:pt x="1007" y="917"/>
                </a:lnTo>
                <a:lnTo>
                  <a:pt x="1007" y="920"/>
                </a:lnTo>
                <a:lnTo>
                  <a:pt x="1007" y="922"/>
                </a:lnTo>
                <a:lnTo>
                  <a:pt x="1005" y="925"/>
                </a:lnTo>
                <a:lnTo>
                  <a:pt x="1002" y="927"/>
                </a:lnTo>
                <a:lnTo>
                  <a:pt x="1002" y="930"/>
                </a:lnTo>
                <a:lnTo>
                  <a:pt x="1000" y="930"/>
                </a:lnTo>
                <a:lnTo>
                  <a:pt x="1000" y="933"/>
                </a:lnTo>
                <a:lnTo>
                  <a:pt x="997" y="933"/>
                </a:lnTo>
                <a:lnTo>
                  <a:pt x="997" y="935"/>
                </a:lnTo>
                <a:lnTo>
                  <a:pt x="994" y="935"/>
                </a:lnTo>
                <a:lnTo>
                  <a:pt x="992" y="935"/>
                </a:lnTo>
                <a:lnTo>
                  <a:pt x="989" y="935"/>
                </a:lnTo>
                <a:lnTo>
                  <a:pt x="987" y="935"/>
                </a:lnTo>
                <a:lnTo>
                  <a:pt x="984" y="935"/>
                </a:lnTo>
                <a:lnTo>
                  <a:pt x="981" y="938"/>
                </a:lnTo>
                <a:lnTo>
                  <a:pt x="979" y="938"/>
                </a:lnTo>
                <a:lnTo>
                  <a:pt x="976" y="938"/>
                </a:lnTo>
                <a:lnTo>
                  <a:pt x="976" y="940"/>
                </a:lnTo>
                <a:lnTo>
                  <a:pt x="974" y="940"/>
                </a:lnTo>
                <a:lnTo>
                  <a:pt x="971" y="943"/>
                </a:lnTo>
                <a:lnTo>
                  <a:pt x="971" y="946"/>
                </a:lnTo>
                <a:lnTo>
                  <a:pt x="968" y="946"/>
                </a:lnTo>
                <a:lnTo>
                  <a:pt x="968" y="948"/>
                </a:lnTo>
                <a:lnTo>
                  <a:pt x="966" y="948"/>
                </a:lnTo>
                <a:lnTo>
                  <a:pt x="966" y="951"/>
                </a:lnTo>
                <a:lnTo>
                  <a:pt x="963" y="951"/>
                </a:lnTo>
                <a:lnTo>
                  <a:pt x="960" y="954"/>
                </a:lnTo>
                <a:lnTo>
                  <a:pt x="958" y="954"/>
                </a:lnTo>
                <a:lnTo>
                  <a:pt x="955" y="954"/>
                </a:lnTo>
                <a:lnTo>
                  <a:pt x="958" y="951"/>
                </a:lnTo>
                <a:lnTo>
                  <a:pt x="955" y="951"/>
                </a:lnTo>
                <a:lnTo>
                  <a:pt x="958" y="948"/>
                </a:lnTo>
                <a:lnTo>
                  <a:pt x="955" y="948"/>
                </a:lnTo>
                <a:lnTo>
                  <a:pt x="955" y="946"/>
                </a:lnTo>
                <a:lnTo>
                  <a:pt x="955" y="943"/>
                </a:lnTo>
                <a:lnTo>
                  <a:pt x="953" y="943"/>
                </a:lnTo>
                <a:lnTo>
                  <a:pt x="950" y="943"/>
                </a:lnTo>
                <a:lnTo>
                  <a:pt x="947" y="943"/>
                </a:lnTo>
                <a:lnTo>
                  <a:pt x="945" y="943"/>
                </a:lnTo>
                <a:lnTo>
                  <a:pt x="942" y="943"/>
                </a:lnTo>
                <a:lnTo>
                  <a:pt x="940" y="940"/>
                </a:lnTo>
                <a:lnTo>
                  <a:pt x="937" y="940"/>
                </a:lnTo>
                <a:lnTo>
                  <a:pt x="934" y="940"/>
                </a:lnTo>
                <a:lnTo>
                  <a:pt x="934" y="943"/>
                </a:lnTo>
                <a:lnTo>
                  <a:pt x="932" y="943"/>
                </a:lnTo>
                <a:lnTo>
                  <a:pt x="932" y="946"/>
                </a:lnTo>
                <a:lnTo>
                  <a:pt x="929" y="946"/>
                </a:lnTo>
                <a:lnTo>
                  <a:pt x="929" y="948"/>
                </a:lnTo>
                <a:lnTo>
                  <a:pt x="927" y="948"/>
                </a:lnTo>
                <a:lnTo>
                  <a:pt x="927" y="951"/>
                </a:lnTo>
                <a:lnTo>
                  <a:pt x="924" y="951"/>
                </a:lnTo>
                <a:lnTo>
                  <a:pt x="921" y="951"/>
                </a:lnTo>
                <a:lnTo>
                  <a:pt x="919" y="951"/>
                </a:lnTo>
                <a:lnTo>
                  <a:pt x="916" y="951"/>
                </a:lnTo>
                <a:lnTo>
                  <a:pt x="913" y="951"/>
                </a:lnTo>
                <a:lnTo>
                  <a:pt x="911" y="951"/>
                </a:lnTo>
                <a:lnTo>
                  <a:pt x="908" y="951"/>
                </a:lnTo>
                <a:lnTo>
                  <a:pt x="906" y="951"/>
                </a:lnTo>
                <a:lnTo>
                  <a:pt x="906" y="948"/>
                </a:lnTo>
                <a:lnTo>
                  <a:pt x="903" y="948"/>
                </a:lnTo>
                <a:lnTo>
                  <a:pt x="900" y="948"/>
                </a:lnTo>
                <a:lnTo>
                  <a:pt x="900" y="946"/>
                </a:lnTo>
                <a:lnTo>
                  <a:pt x="898" y="946"/>
                </a:lnTo>
                <a:lnTo>
                  <a:pt x="895" y="946"/>
                </a:lnTo>
                <a:lnTo>
                  <a:pt x="893" y="946"/>
                </a:lnTo>
                <a:lnTo>
                  <a:pt x="890" y="946"/>
                </a:lnTo>
                <a:lnTo>
                  <a:pt x="887" y="948"/>
                </a:lnTo>
                <a:lnTo>
                  <a:pt x="885" y="948"/>
                </a:lnTo>
                <a:lnTo>
                  <a:pt x="885" y="951"/>
                </a:lnTo>
                <a:lnTo>
                  <a:pt x="885" y="954"/>
                </a:lnTo>
                <a:lnTo>
                  <a:pt x="887" y="954"/>
                </a:lnTo>
                <a:lnTo>
                  <a:pt x="890" y="956"/>
                </a:lnTo>
                <a:lnTo>
                  <a:pt x="893" y="956"/>
                </a:lnTo>
                <a:lnTo>
                  <a:pt x="893" y="959"/>
                </a:lnTo>
                <a:lnTo>
                  <a:pt x="893" y="961"/>
                </a:lnTo>
                <a:lnTo>
                  <a:pt x="895" y="961"/>
                </a:lnTo>
                <a:lnTo>
                  <a:pt x="893" y="964"/>
                </a:lnTo>
                <a:lnTo>
                  <a:pt x="893" y="967"/>
                </a:lnTo>
                <a:lnTo>
                  <a:pt x="890" y="967"/>
                </a:lnTo>
                <a:lnTo>
                  <a:pt x="887" y="967"/>
                </a:lnTo>
                <a:lnTo>
                  <a:pt x="885" y="967"/>
                </a:lnTo>
                <a:lnTo>
                  <a:pt x="882" y="969"/>
                </a:lnTo>
                <a:lnTo>
                  <a:pt x="880" y="969"/>
                </a:lnTo>
                <a:lnTo>
                  <a:pt x="880" y="967"/>
                </a:lnTo>
                <a:lnTo>
                  <a:pt x="877" y="967"/>
                </a:lnTo>
                <a:lnTo>
                  <a:pt x="880" y="967"/>
                </a:lnTo>
                <a:lnTo>
                  <a:pt x="880" y="964"/>
                </a:lnTo>
                <a:lnTo>
                  <a:pt x="882" y="964"/>
                </a:lnTo>
                <a:lnTo>
                  <a:pt x="882" y="961"/>
                </a:lnTo>
                <a:lnTo>
                  <a:pt x="885" y="961"/>
                </a:lnTo>
                <a:lnTo>
                  <a:pt x="885" y="959"/>
                </a:lnTo>
                <a:lnTo>
                  <a:pt x="885" y="956"/>
                </a:lnTo>
                <a:lnTo>
                  <a:pt x="882" y="956"/>
                </a:lnTo>
                <a:lnTo>
                  <a:pt x="882" y="954"/>
                </a:lnTo>
                <a:lnTo>
                  <a:pt x="880" y="954"/>
                </a:lnTo>
                <a:lnTo>
                  <a:pt x="880" y="956"/>
                </a:lnTo>
                <a:lnTo>
                  <a:pt x="877" y="956"/>
                </a:lnTo>
                <a:lnTo>
                  <a:pt x="877" y="954"/>
                </a:lnTo>
                <a:lnTo>
                  <a:pt x="874" y="954"/>
                </a:lnTo>
                <a:lnTo>
                  <a:pt x="874" y="951"/>
                </a:lnTo>
                <a:lnTo>
                  <a:pt x="872" y="951"/>
                </a:lnTo>
                <a:lnTo>
                  <a:pt x="869" y="951"/>
                </a:lnTo>
                <a:lnTo>
                  <a:pt x="867" y="951"/>
                </a:lnTo>
                <a:lnTo>
                  <a:pt x="864" y="951"/>
                </a:lnTo>
                <a:lnTo>
                  <a:pt x="861" y="951"/>
                </a:lnTo>
                <a:lnTo>
                  <a:pt x="859" y="951"/>
                </a:lnTo>
                <a:lnTo>
                  <a:pt x="856" y="951"/>
                </a:lnTo>
                <a:lnTo>
                  <a:pt x="853" y="951"/>
                </a:lnTo>
                <a:lnTo>
                  <a:pt x="853" y="954"/>
                </a:lnTo>
                <a:lnTo>
                  <a:pt x="851" y="954"/>
                </a:lnTo>
                <a:lnTo>
                  <a:pt x="851" y="951"/>
                </a:lnTo>
                <a:lnTo>
                  <a:pt x="848" y="951"/>
                </a:lnTo>
                <a:lnTo>
                  <a:pt x="848" y="948"/>
                </a:lnTo>
                <a:lnTo>
                  <a:pt x="846" y="951"/>
                </a:lnTo>
                <a:lnTo>
                  <a:pt x="843" y="951"/>
                </a:lnTo>
                <a:lnTo>
                  <a:pt x="840" y="951"/>
                </a:lnTo>
                <a:lnTo>
                  <a:pt x="840" y="948"/>
                </a:lnTo>
                <a:lnTo>
                  <a:pt x="838" y="948"/>
                </a:lnTo>
                <a:lnTo>
                  <a:pt x="838" y="946"/>
                </a:lnTo>
                <a:lnTo>
                  <a:pt x="835" y="946"/>
                </a:lnTo>
                <a:lnTo>
                  <a:pt x="833" y="946"/>
                </a:lnTo>
                <a:lnTo>
                  <a:pt x="833" y="948"/>
                </a:lnTo>
                <a:lnTo>
                  <a:pt x="830" y="948"/>
                </a:lnTo>
                <a:lnTo>
                  <a:pt x="827" y="946"/>
                </a:lnTo>
                <a:lnTo>
                  <a:pt x="827" y="943"/>
                </a:lnTo>
                <a:lnTo>
                  <a:pt x="830" y="943"/>
                </a:lnTo>
                <a:lnTo>
                  <a:pt x="833" y="943"/>
                </a:lnTo>
                <a:lnTo>
                  <a:pt x="833" y="940"/>
                </a:lnTo>
                <a:lnTo>
                  <a:pt x="835" y="940"/>
                </a:lnTo>
                <a:lnTo>
                  <a:pt x="835" y="938"/>
                </a:lnTo>
                <a:lnTo>
                  <a:pt x="838" y="938"/>
                </a:lnTo>
                <a:lnTo>
                  <a:pt x="838" y="935"/>
                </a:lnTo>
                <a:lnTo>
                  <a:pt x="840" y="935"/>
                </a:lnTo>
                <a:lnTo>
                  <a:pt x="843" y="933"/>
                </a:lnTo>
                <a:lnTo>
                  <a:pt x="843" y="930"/>
                </a:lnTo>
                <a:lnTo>
                  <a:pt x="843" y="927"/>
                </a:lnTo>
                <a:lnTo>
                  <a:pt x="846" y="927"/>
                </a:lnTo>
                <a:lnTo>
                  <a:pt x="846" y="925"/>
                </a:lnTo>
                <a:lnTo>
                  <a:pt x="846" y="922"/>
                </a:lnTo>
                <a:lnTo>
                  <a:pt x="848" y="922"/>
                </a:lnTo>
                <a:lnTo>
                  <a:pt x="848" y="920"/>
                </a:lnTo>
                <a:lnTo>
                  <a:pt x="851" y="920"/>
                </a:lnTo>
                <a:lnTo>
                  <a:pt x="853" y="917"/>
                </a:lnTo>
                <a:lnTo>
                  <a:pt x="853" y="914"/>
                </a:lnTo>
                <a:lnTo>
                  <a:pt x="853" y="912"/>
                </a:lnTo>
                <a:lnTo>
                  <a:pt x="853" y="909"/>
                </a:lnTo>
                <a:lnTo>
                  <a:pt x="853" y="912"/>
                </a:lnTo>
                <a:lnTo>
                  <a:pt x="853" y="909"/>
                </a:lnTo>
                <a:lnTo>
                  <a:pt x="853" y="912"/>
                </a:lnTo>
                <a:lnTo>
                  <a:pt x="856" y="909"/>
                </a:lnTo>
                <a:lnTo>
                  <a:pt x="859" y="907"/>
                </a:lnTo>
                <a:lnTo>
                  <a:pt x="861" y="907"/>
                </a:lnTo>
                <a:lnTo>
                  <a:pt x="861" y="904"/>
                </a:lnTo>
                <a:lnTo>
                  <a:pt x="861" y="907"/>
                </a:lnTo>
                <a:lnTo>
                  <a:pt x="861" y="904"/>
                </a:lnTo>
                <a:lnTo>
                  <a:pt x="864" y="904"/>
                </a:lnTo>
                <a:lnTo>
                  <a:pt x="861" y="904"/>
                </a:lnTo>
                <a:lnTo>
                  <a:pt x="864" y="904"/>
                </a:lnTo>
                <a:lnTo>
                  <a:pt x="861" y="904"/>
                </a:lnTo>
                <a:lnTo>
                  <a:pt x="864" y="904"/>
                </a:lnTo>
                <a:lnTo>
                  <a:pt x="864" y="901"/>
                </a:lnTo>
                <a:lnTo>
                  <a:pt x="867" y="901"/>
                </a:lnTo>
                <a:lnTo>
                  <a:pt x="864" y="899"/>
                </a:lnTo>
                <a:lnTo>
                  <a:pt x="867" y="899"/>
                </a:lnTo>
                <a:lnTo>
                  <a:pt x="864" y="896"/>
                </a:lnTo>
                <a:lnTo>
                  <a:pt x="864" y="899"/>
                </a:lnTo>
                <a:lnTo>
                  <a:pt x="864" y="896"/>
                </a:lnTo>
                <a:lnTo>
                  <a:pt x="864" y="893"/>
                </a:lnTo>
                <a:lnTo>
                  <a:pt x="861" y="893"/>
                </a:lnTo>
                <a:lnTo>
                  <a:pt x="864" y="893"/>
                </a:lnTo>
                <a:lnTo>
                  <a:pt x="861" y="893"/>
                </a:lnTo>
                <a:lnTo>
                  <a:pt x="864" y="893"/>
                </a:lnTo>
                <a:lnTo>
                  <a:pt x="861" y="891"/>
                </a:lnTo>
                <a:lnTo>
                  <a:pt x="859" y="893"/>
                </a:lnTo>
                <a:lnTo>
                  <a:pt x="861" y="891"/>
                </a:lnTo>
                <a:lnTo>
                  <a:pt x="861" y="888"/>
                </a:lnTo>
                <a:lnTo>
                  <a:pt x="861" y="886"/>
                </a:lnTo>
                <a:lnTo>
                  <a:pt x="859" y="886"/>
                </a:lnTo>
                <a:lnTo>
                  <a:pt x="861" y="886"/>
                </a:lnTo>
                <a:lnTo>
                  <a:pt x="859" y="886"/>
                </a:lnTo>
                <a:lnTo>
                  <a:pt x="861" y="886"/>
                </a:lnTo>
                <a:lnTo>
                  <a:pt x="859" y="883"/>
                </a:lnTo>
                <a:lnTo>
                  <a:pt x="859" y="880"/>
                </a:lnTo>
                <a:lnTo>
                  <a:pt x="848" y="878"/>
                </a:lnTo>
                <a:lnTo>
                  <a:pt x="846" y="878"/>
                </a:lnTo>
                <a:lnTo>
                  <a:pt x="843" y="878"/>
                </a:lnTo>
                <a:lnTo>
                  <a:pt x="840" y="878"/>
                </a:lnTo>
                <a:lnTo>
                  <a:pt x="838" y="878"/>
                </a:lnTo>
                <a:lnTo>
                  <a:pt x="835" y="878"/>
                </a:lnTo>
                <a:lnTo>
                  <a:pt x="835" y="880"/>
                </a:lnTo>
                <a:lnTo>
                  <a:pt x="833" y="878"/>
                </a:lnTo>
                <a:lnTo>
                  <a:pt x="830" y="880"/>
                </a:lnTo>
                <a:lnTo>
                  <a:pt x="827" y="880"/>
                </a:lnTo>
                <a:lnTo>
                  <a:pt x="825" y="880"/>
                </a:lnTo>
                <a:lnTo>
                  <a:pt x="825" y="883"/>
                </a:lnTo>
                <a:lnTo>
                  <a:pt x="838" y="901"/>
                </a:lnTo>
                <a:lnTo>
                  <a:pt x="843" y="912"/>
                </a:lnTo>
                <a:lnTo>
                  <a:pt x="846" y="912"/>
                </a:lnTo>
                <a:lnTo>
                  <a:pt x="843" y="912"/>
                </a:lnTo>
                <a:lnTo>
                  <a:pt x="838" y="904"/>
                </a:lnTo>
                <a:lnTo>
                  <a:pt x="822" y="883"/>
                </a:lnTo>
                <a:lnTo>
                  <a:pt x="820" y="883"/>
                </a:lnTo>
                <a:lnTo>
                  <a:pt x="817" y="883"/>
                </a:lnTo>
                <a:lnTo>
                  <a:pt x="814" y="883"/>
                </a:lnTo>
                <a:lnTo>
                  <a:pt x="812" y="883"/>
                </a:lnTo>
                <a:lnTo>
                  <a:pt x="809" y="883"/>
                </a:lnTo>
                <a:lnTo>
                  <a:pt x="809" y="880"/>
                </a:lnTo>
                <a:lnTo>
                  <a:pt x="806" y="880"/>
                </a:lnTo>
                <a:lnTo>
                  <a:pt x="806" y="878"/>
                </a:lnTo>
                <a:lnTo>
                  <a:pt x="804" y="878"/>
                </a:lnTo>
                <a:lnTo>
                  <a:pt x="804" y="875"/>
                </a:lnTo>
                <a:lnTo>
                  <a:pt x="801" y="875"/>
                </a:lnTo>
                <a:lnTo>
                  <a:pt x="799" y="875"/>
                </a:lnTo>
                <a:lnTo>
                  <a:pt x="796" y="875"/>
                </a:lnTo>
                <a:lnTo>
                  <a:pt x="793" y="875"/>
                </a:lnTo>
                <a:lnTo>
                  <a:pt x="793" y="878"/>
                </a:lnTo>
                <a:lnTo>
                  <a:pt x="788" y="870"/>
                </a:lnTo>
                <a:lnTo>
                  <a:pt x="786" y="865"/>
                </a:lnTo>
                <a:lnTo>
                  <a:pt x="786" y="862"/>
                </a:lnTo>
                <a:lnTo>
                  <a:pt x="783" y="862"/>
                </a:lnTo>
                <a:lnTo>
                  <a:pt x="780" y="859"/>
                </a:lnTo>
                <a:lnTo>
                  <a:pt x="775" y="862"/>
                </a:lnTo>
                <a:lnTo>
                  <a:pt x="773" y="862"/>
                </a:lnTo>
                <a:lnTo>
                  <a:pt x="773" y="854"/>
                </a:lnTo>
                <a:lnTo>
                  <a:pt x="770" y="854"/>
                </a:lnTo>
                <a:lnTo>
                  <a:pt x="767" y="854"/>
                </a:lnTo>
                <a:lnTo>
                  <a:pt x="765" y="854"/>
                </a:lnTo>
                <a:lnTo>
                  <a:pt x="762" y="854"/>
                </a:lnTo>
                <a:lnTo>
                  <a:pt x="759" y="854"/>
                </a:lnTo>
                <a:lnTo>
                  <a:pt x="757" y="854"/>
                </a:lnTo>
                <a:lnTo>
                  <a:pt x="757" y="857"/>
                </a:lnTo>
                <a:lnTo>
                  <a:pt x="754" y="857"/>
                </a:lnTo>
                <a:lnTo>
                  <a:pt x="752" y="857"/>
                </a:lnTo>
                <a:lnTo>
                  <a:pt x="749" y="859"/>
                </a:lnTo>
                <a:lnTo>
                  <a:pt x="746" y="862"/>
                </a:lnTo>
                <a:lnTo>
                  <a:pt x="744" y="862"/>
                </a:lnTo>
                <a:lnTo>
                  <a:pt x="744" y="865"/>
                </a:lnTo>
                <a:lnTo>
                  <a:pt x="741" y="865"/>
                </a:lnTo>
                <a:lnTo>
                  <a:pt x="741" y="867"/>
                </a:lnTo>
                <a:lnTo>
                  <a:pt x="739" y="870"/>
                </a:lnTo>
                <a:lnTo>
                  <a:pt x="741" y="873"/>
                </a:lnTo>
                <a:lnTo>
                  <a:pt x="741" y="875"/>
                </a:lnTo>
                <a:lnTo>
                  <a:pt x="739" y="875"/>
                </a:lnTo>
                <a:lnTo>
                  <a:pt x="736" y="875"/>
                </a:lnTo>
                <a:lnTo>
                  <a:pt x="733" y="875"/>
                </a:lnTo>
                <a:lnTo>
                  <a:pt x="733" y="878"/>
                </a:lnTo>
                <a:lnTo>
                  <a:pt x="731" y="878"/>
                </a:lnTo>
                <a:lnTo>
                  <a:pt x="731" y="880"/>
                </a:lnTo>
                <a:lnTo>
                  <a:pt x="731" y="886"/>
                </a:lnTo>
                <a:lnTo>
                  <a:pt x="733" y="891"/>
                </a:lnTo>
                <a:lnTo>
                  <a:pt x="733" y="893"/>
                </a:lnTo>
                <a:lnTo>
                  <a:pt x="733" y="896"/>
                </a:lnTo>
                <a:lnTo>
                  <a:pt x="733" y="899"/>
                </a:lnTo>
                <a:lnTo>
                  <a:pt x="733" y="901"/>
                </a:lnTo>
                <a:lnTo>
                  <a:pt x="733" y="904"/>
                </a:lnTo>
                <a:lnTo>
                  <a:pt x="731" y="904"/>
                </a:lnTo>
                <a:lnTo>
                  <a:pt x="731" y="907"/>
                </a:lnTo>
                <a:lnTo>
                  <a:pt x="731" y="909"/>
                </a:lnTo>
                <a:lnTo>
                  <a:pt x="731" y="912"/>
                </a:lnTo>
                <a:lnTo>
                  <a:pt x="728" y="912"/>
                </a:lnTo>
                <a:lnTo>
                  <a:pt x="728" y="914"/>
                </a:lnTo>
                <a:lnTo>
                  <a:pt x="726" y="917"/>
                </a:lnTo>
                <a:lnTo>
                  <a:pt x="726" y="920"/>
                </a:lnTo>
                <a:lnTo>
                  <a:pt x="723" y="920"/>
                </a:lnTo>
                <a:lnTo>
                  <a:pt x="720" y="920"/>
                </a:lnTo>
                <a:lnTo>
                  <a:pt x="720" y="922"/>
                </a:lnTo>
                <a:lnTo>
                  <a:pt x="718" y="922"/>
                </a:lnTo>
                <a:lnTo>
                  <a:pt x="715" y="922"/>
                </a:lnTo>
                <a:lnTo>
                  <a:pt x="712" y="922"/>
                </a:lnTo>
                <a:lnTo>
                  <a:pt x="712" y="925"/>
                </a:lnTo>
                <a:lnTo>
                  <a:pt x="710" y="925"/>
                </a:lnTo>
                <a:lnTo>
                  <a:pt x="707" y="925"/>
                </a:lnTo>
                <a:lnTo>
                  <a:pt x="705" y="925"/>
                </a:lnTo>
                <a:lnTo>
                  <a:pt x="702" y="925"/>
                </a:lnTo>
                <a:lnTo>
                  <a:pt x="694" y="927"/>
                </a:lnTo>
                <a:lnTo>
                  <a:pt x="692" y="927"/>
                </a:lnTo>
                <a:lnTo>
                  <a:pt x="692" y="930"/>
                </a:lnTo>
                <a:lnTo>
                  <a:pt x="689" y="930"/>
                </a:lnTo>
                <a:lnTo>
                  <a:pt x="689" y="933"/>
                </a:lnTo>
                <a:lnTo>
                  <a:pt x="686" y="935"/>
                </a:lnTo>
                <a:lnTo>
                  <a:pt x="684" y="933"/>
                </a:lnTo>
                <a:lnTo>
                  <a:pt x="684" y="935"/>
                </a:lnTo>
                <a:lnTo>
                  <a:pt x="684" y="933"/>
                </a:lnTo>
                <a:lnTo>
                  <a:pt x="681" y="933"/>
                </a:lnTo>
                <a:lnTo>
                  <a:pt x="679" y="933"/>
                </a:lnTo>
                <a:lnTo>
                  <a:pt x="666" y="930"/>
                </a:lnTo>
                <a:lnTo>
                  <a:pt x="658" y="927"/>
                </a:lnTo>
                <a:lnTo>
                  <a:pt x="655" y="927"/>
                </a:lnTo>
                <a:lnTo>
                  <a:pt x="652" y="925"/>
                </a:lnTo>
                <a:lnTo>
                  <a:pt x="647" y="925"/>
                </a:lnTo>
                <a:lnTo>
                  <a:pt x="639" y="922"/>
                </a:lnTo>
                <a:lnTo>
                  <a:pt x="632" y="920"/>
                </a:lnTo>
                <a:lnTo>
                  <a:pt x="624" y="920"/>
                </a:lnTo>
                <a:lnTo>
                  <a:pt x="619" y="920"/>
                </a:lnTo>
                <a:lnTo>
                  <a:pt x="613" y="920"/>
                </a:lnTo>
                <a:lnTo>
                  <a:pt x="611" y="920"/>
                </a:lnTo>
                <a:lnTo>
                  <a:pt x="605" y="920"/>
                </a:lnTo>
                <a:lnTo>
                  <a:pt x="600" y="920"/>
                </a:lnTo>
                <a:lnTo>
                  <a:pt x="598" y="920"/>
                </a:lnTo>
                <a:lnTo>
                  <a:pt x="595" y="920"/>
                </a:lnTo>
                <a:lnTo>
                  <a:pt x="595" y="922"/>
                </a:lnTo>
                <a:lnTo>
                  <a:pt x="592" y="922"/>
                </a:lnTo>
                <a:lnTo>
                  <a:pt x="590" y="922"/>
                </a:lnTo>
                <a:lnTo>
                  <a:pt x="590" y="925"/>
                </a:lnTo>
                <a:lnTo>
                  <a:pt x="587" y="925"/>
                </a:lnTo>
                <a:lnTo>
                  <a:pt x="587" y="927"/>
                </a:lnTo>
                <a:lnTo>
                  <a:pt x="587" y="930"/>
                </a:lnTo>
                <a:lnTo>
                  <a:pt x="587" y="933"/>
                </a:lnTo>
                <a:lnTo>
                  <a:pt x="585" y="933"/>
                </a:lnTo>
                <a:lnTo>
                  <a:pt x="585" y="935"/>
                </a:lnTo>
                <a:lnTo>
                  <a:pt x="585" y="938"/>
                </a:lnTo>
                <a:lnTo>
                  <a:pt x="585" y="940"/>
                </a:lnTo>
                <a:lnTo>
                  <a:pt x="585" y="943"/>
                </a:lnTo>
                <a:lnTo>
                  <a:pt x="582" y="943"/>
                </a:lnTo>
                <a:lnTo>
                  <a:pt x="582" y="946"/>
                </a:lnTo>
                <a:lnTo>
                  <a:pt x="579" y="946"/>
                </a:lnTo>
                <a:lnTo>
                  <a:pt x="579" y="948"/>
                </a:lnTo>
                <a:lnTo>
                  <a:pt x="577" y="948"/>
                </a:lnTo>
                <a:lnTo>
                  <a:pt x="574" y="948"/>
                </a:lnTo>
                <a:lnTo>
                  <a:pt x="572" y="948"/>
                </a:lnTo>
                <a:lnTo>
                  <a:pt x="569" y="948"/>
                </a:lnTo>
                <a:lnTo>
                  <a:pt x="566" y="948"/>
                </a:lnTo>
                <a:lnTo>
                  <a:pt x="564" y="948"/>
                </a:lnTo>
                <a:lnTo>
                  <a:pt x="561" y="948"/>
                </a:lnTo>
                <a:lnTo>
                  <a:pt x="558" y="948"/>
                </a:lnTo>
                <a:lnTo>
                  <a:pt x="556" y="948"/>
                </a:lnTo>
                <a:lnTo>
                  <a:pt x="553" y="948"/>
                </a:lnTo>
                <a:lnTo>
                  <a:pt x="551" y="951"/>
                </a:lnTo>
                <a:lnTo>
                  <a:pt x="551" y="954"/>
                </a:lnTo>
                <a:lnTo>
                  <a:pt x="553" y="954"/>
                </a:lnTo>
                <a:lnTo>
                  <a:pt x="553" y="956"/>
                </a:lnTo>
                <a:lnTo>
                  <a:pt x="556" y="956"/>
                </a:lnTo>
                <a:lnTo>
                  <a:pt x="558" y="956"/>
                </a:lnTo>
                <a:lnTo>
                  <a:pt x="558" y="959"/>
                </a:lnTo>
                <a:lnTo>
                  <a:pt x="561" y="959"/>
                </a:lnTo>
                <a:lnTo>
                  <a:pt x="561" y="961"/>
                </a:lnTo>
                <a:lnTo>
                  <a:pt x="558" y="961"/>
                </a:lnTo>
                <a:lnTo>
                  <a:pt x="558" y="964"/>
                </a:lnTo>
                <a:lnTo>
                  <a:pt x="558" y="967"/>
                </a:lnTo>
                <a:lnTo>
                  <a:pt x="556" y="967"/>
                </a:lnTo>
                <a:lnTo>
                  <a:pt x="556" y="969"/>
                </a:lnTo>
                <a:lnTo>
                  <a:pt x="556" y="972"/>
                </a:lnTo>
                <a:lnTo>
                  <a:pt x="558" y="972"/>
                </a:lnTo>
                <a:lnTo>
                  <a:pt x="558" y="974"/>
                </a:lnTo>
                <a:lnTo>
                  <a:pt x="561" y="974"/>
                </a:lnTo>
                <a:lnTo>
                  <a:pt x="561" y="977"/>
                </a:lnTo>
                <a:lnTo>
                  <a:pt x="564" y="977"/>
                </a:lnTo>
                <a:lnTo>
                  <a:pt x="566" y="977"/>
                </a:lnTo>
                <a:lnTo>
                  <a:pt x="569" y="977"/>
                </a:lnTo>
                <a:lnTo>
                  <a:pt x="569" y="980"/>
                </a:lnTo>
                <a:lnTo>
                  <a:pt x="572" y="980"/>
                </a:lnTo>
                <a:lnTo>
                  <a:pt x="572" y="982"/>
                </a:lnTo>
                <a:lnTo>
                  <a:pt x="572" y="985"/>
                </a:lnTo>
                <a:lnTo>
                  <a:pt x="574" y="985"/>
                </a:lnTo>
                <a:lnTo>
                  <a:pt x="572" y="985"/>
                </a:lnTo>
                <a:lnTo>
                  <a:pt x="569" y="985"/>
                </a:lnTo>
                <a:lnTo>
                  <a:pt x="569" y="987"/>
                </a:lnTo>
                <a:lnTo>
                  <a:pt x="569" y="985"/>
                </a:lnTo>
                <a:lnTo>
                  <a:pt x="566" y="985"/>
                </a:lnTo>
                <a:lnTo>
                  <a:pt x="564" y="985"/>
                </a:lnTo>
                <a:lnTo>
                  <a:pt x="564" y="987"/>
                </a:lnTo>
                <a:lnTo>
                  <a:pt x="561" y="987"/>
                </a:lnTo>
                <a:lnTo>
                  <a:pt x="564" y="987"/>
                </a:lnTo>
                <a:lnTo>
                  <a:pt x="566" y="990"/>
                </a:lnTo>
                <a:lnTo>
                  <a:pt x="566" y="993"/>
                </a:lnTo>
                <a:lnTo>
                  <a:pt x="569" y="993"/>
                </a:lnTo>
                <a:lnTo>
                  <a:pt x="569" y="995"/>
                </a:lnTo>
                <a:lnTo>
                  <a:pt x="572" y="995"/>
                </a:lnTo>
                <a:lnTo>
                  <a:pt x="574" y="998"/>
                </a:lnTo>
                <a:lnTo>
                  <a:pt x="577" y="1001"/>
                </a:lnTo>
                <a:lnTo>
                  <a:pt x="579" y="1001"/>
                </a:lnTo>
                <a:lnTo>
                  <a:pt x="582" y="1003"/>
                </a:lnTo>
                <a:lnTo>
                  <a:pt x="585" y="1006"/>
                </a:lnTo>
                <a:lnTo>
                  <a:pt x="587" y="1006"/>
                </a:lnTo>
                <a:lnTo>
                  <a:pt x="587" y="1008"/>
                </a:lnTo>
                <a:lnTo>
                  <a:pt x="590" y="1008"/>
                </a:lnTo>
                <a:lnTo>
                  <a:pt x="592" y="1011"/>
                </a:lnTo>
                <a:lnTo>
                  <a:pt x="595" y="1011"/>
                </a:lnTo>
                <a:lnTo>
                  <a:pt x="598" y="1014"/>
                </a:lnTo>
                <a:lnTo>
                  <a:pt x="600" y="1014"/>
                </a:lnTo>
                <a:lnTo>
                  <a:pt x="603" y="1014"/>
                </a:lnTo>
                <a:lnTo>
                  <a:pt x="603" y="1016"/>
                </a:lnTo>
                <a:lnTo>
                  <a:pt x="605" y="1016"/>
                </a:lnTo>
                <a:lnTo>
                  <a:pt x="608" y="1016"/>
                </a:lnTo>
                <a:lnTo>
                  <a:pt x="608" y="1014"/>
                </a:lnTo>
                <a:lnTo>
                  <a:pt x="611" y="1011"/>
                </a:lnTo>
                <a:lnTo>
                  <a:pt x="608" y="1014"/>
                </a:lnTo>
                <a:lnTo>
                  <a:pt x="608" y="1016"/>
                </a:lnTo>
                <a:lnTo>
                  <a:pt x="608" y="1019"/>
                </a:lnTo>
                <a:lnTo>
                  <a:pt x="611" y="1019"/>
                </a:lnTo>
                <a:lnTo>
                  <a:pt x="611" y="1021"/>
                </a:lnTo>
                <a:lnTo>
                  <a:pt x="613" y="1021"/>
                </a:lnTo>
                <a:lnTo>
                  <a:pt x="616" y="1021"/>
                </a:lnTo>
                <a:lnTo>
                  <a:pt x="616" y="1024"/>
                </a:lnTo>
                <a:lnTo>
                  <a:pt x="619" y="1024"/>
                </a:lnTo>
                <a:lnTo>
                  <a:pt x="621" y="1027"/>
                </a:lnTo>
                <a:lnTo>
                  <a:pt x="621" y="1024"/>
                </a:lnTo>
                <a:lnTo>
                  <a:pt x="624" y="1024"/>
                </a:lnTo>
                <a:lnTo>
                  <a:pt x="624" y="1027"/>
                </a:lnTo>
                <a:lnTo>
                  <a:pt x="624" y="1029"/>
                </a:lnTo>
                <a:lnTo>
                  <a:pt x="626" y="1029"/>
                </a:lnTo>
                <a:lnTo>
                  <a:pt x="626" y="1032"/>
                </a:lnTo>
                <a:lnTo>
                  <a:pt x="629" y="1032"/>
                </a:lnTo>
                <a:lnTo>
                  <a:pt x="632" y="1032"/>
                </a:lnTo>
                <a:lnTo>
                  <a:pt x="632" y="1034"/>
                </a:lnTo>
                <a:lnTo>
                  <a:pt x="634" y="1034"/>
                </a:lnTo>
                <a:lnTo>
                  <a:pt x="637" y="1037"/>
                </a:lnTo>
                <a:lnTo>
                  <a:pt x="639" y="1037"/>
                </a:lnTo>
                <a:lnTo>
                  <a:pt x="642" y="1037"/>
                </a:lnTo>
                <a:lnTo>
                  <a:pt x="645" y="1037"/>
                </a:lnTo>
                <a:lnTo>
                  <a:pt x="647" y="1037"/>
                </a:lnTo>
                <a:lnTo>
                  <a:pt x="647" y="1040"/>
                </a:lnTo>
                <a:lnTo>
                  <a:pt x="650" y="1040"/>
                </a:lnTo>
                <a:lnTo>
                  <a:pt x="652" y="1040"/>
                </a:lnTo>
                <a:lnTo>
                  <a:pt x="655" y="1037"/>
                </a:lnTo>
                <a:lnTo>
                  <a:pt x="658" y="1037"/>
                </a:lnTo>
                <a:lnTo>
                  <a:pt x="660" y="1037"/>
                </a:lnTo>
                <a:lnTo>
                  <a:pt x="663" y="1037"/>
                </a:lnTo>
                <a:lnTo>
                  <a:pt x="666" y="1037"/>
                </a:lnTo>
                <a:lnTo>
                  <a:pt x="668" y="1037"/>
                </a:lnTo>
                <a:lnTo>
                  <a:pt x="671" y="1034"/>
                </a:lnTo>
                <a:lnTo>
                  <a:pt x="673" y="1034"/>
                </a:lnTo>
                <a:lnTo>
                  <a:pt x="676" y="1034"/>
                </a:lnTo>
                <a:lnTo>
                  <a:pt x="679" y="1034"/>
                </a:lnTo>
                <a:lnTo>
                  <a:pt x="681" y="1034"/>
                </a:lnTo>
                <a:lnTo>
                  <a:pt x="684" y="1034"/>
                </a:lnTo>
                <a:lnTo>
                  <a:pt x="686" y="1034"/>
                </a:lnTo>
                <a:lnTo>
                  <a:pt x="689" y="1034"/>
                </a:lnTo>
                <a:lnTo>
                  <a:pt x="692" y="1034"/>
                </a:lnTo>
                <a:lnTo>
                  <a:pt x="694" y="1034"/>
                </a:lnTo>
                <a:lnTo>
                  <a:pt x="697" y="1034"/>
                </a:lnTo>
                <a:lnTo>
                  <a:pt x="697" y="1037"/>
                </a:lnTo>
                <a:lnTo>
                  <a:pt x="699" y="1037"/>
                </a:lnTo>
                <a:lnTo>
                  <a:pt x="702" y="1037"/>
                </a:lnTo>
                <a:lnTo>
                  <a:pt x="705" y="1040"/>
                </a:lnTo>
                <a:lnTo>
                  <a:pt x="707" y="1040"/>
                </a:lnTo>
                <a:lnTo>
                  <a:pt x="710" y="1042"/>
                </a:lnTo>
                <a:lnTo>
                  <a:pt x="712" y="1042"/>
                </a:lnTo>
                <a:lnTo>
                  <a:pt x="712" y="1045"/>
                </a:lnTo>
                <a:lnTo>
                  <a:pt x="712" y="1042"/>
                </a:lnTo>
                <a:lnTo>
                  <a:pt x="718" y="1045"/>
                </a:lnTo>
                <a:lnTo>
                  <a:pt x="718" y="1048"/>
                </a:lnTo>
                <a:lnTo>
                  <a:pt x="720" y="1048"/>
                </a:lnTo>
                <a:lnTo>
                  <a:pt x="726" y="1053"/>
                </a:lnTo>
                <a:lnTo>
                  <a:pt x="731" y="1055"/>
                </a:lnTo>
                <a:lnTo>
                  <a:pt x="733" y="1058"/>
                </a:lnTo>
                <a:lnTo>
                  <a:pt x="736" y="1061"/>
                </a:lnTo>
                <a:lnTo>
                  <a:pt x="739" y="1061"/>
                </a:lnTo>
                <a:lnTo>
                  <a:pt x="739" y="1063"/>
                </a:lnTo>
                <a:lnTo>
                  <a:pt x="741" y="1066"/>
                </a:lnTo>
                <a:lnTo>
                  <a:pt x="744" y="1068"/>
                </a:lnTo>
                <a:lnTo>
                  <a:pt x="746" y="1068"/>
                </a:lnTo>
                <a:lnTo>
                  <a:pt x="746" y="1071"/>
                </a:lnTo>
                <a:lnTo>
                  <a:pt x="749" y="1071"/>
                </a:lnTo>
                <a:lnTo>
                  <a:pt x="752" y="1071"/>
                </a:lnTo>
                <a:lnTo>
                  <a:pt x="752" y="1074"/>
                </a:lnTo>
                <a:lnTo>
                  <a:pt x="754" y="1074"/>
                </a:lnTo>
                <a:lnTo>
                  <a:pt x="757" y="1074"/>
                </a:lnTo>
                <a:lnTo>
                  <a:pt x="757" y="1076"/>
                </a:lnTo>
                <a:lnTo>
                  <a:pt x="759" y="1076"/>
                </a:lnTo>
                <a:lnTo>
                  <a:pt x="762" y="1079"/>
                </a:lnTo>
                <a:lnTo>
                  <a:pt x="765" y="1082"/>
                </a:lnTo>
                <a:lnTo>
                  <a:pt x="770" y="1084"/>
                </a:lnTo>
                <a:lnTo>
                  <a:pt x="773" y="1087"/>
                </a:lnTo>
                <a:lnTo>
                  <a:pt x="775" y="1089"/>
                </a:lnTo>
                <a:lnTo>
                  <a:pt x="788" y="1097"/>
                </a:lnTo>
                <a:lnTo>
                  <a:pt x="786" y="1097"/>
                </a:lnTo>
                <a:lnTo>
                  <a:pt x="788" y="1097"/>
                </a:lnTo>
                <a:lnTo>
                  <a:pt x="788" y="1100"/>
                </a:lnTo>
                <a:lnTo>
                  <a:pt x="809" y="1115"/>
                </a:lnTo>
                <a:lnTo>
                  <a:pt x="812" y="1115"/>
                </a:lnTo>
                <a:lnTo>
                  <a:pt x="814" y="1118"/>
                </a:lnTo>
                <a:lnTo>
                  <a:pt x="820" y="1121"/>
                </a:lnTo>
                <a:lnTo>
                  <a:pt x="822" y="1123"/>
                </a:lnTo>
                <a:lnTo>
                  <a:pt x="827" y="1129"/>
                </a:lnTo>
                <a:lnTo>
                  <a:pt x="833" y="1134"/>
                </a:lnTo>
                <a:lnTo>
                  <a:pt x="835" y="1136"/>
                </a:lnTo>
                <a:lnTo>
                  <a:pt x="838" y="1136"/>
                </a:lnTo>
                <a:lnTo>
                  <a:pt x="814" y="1155"/>
                </a:lnTo>
                <a:lnTo>
                  <a:pt x="809" y="1157"/>
                </a:lnTo>
                <a:lnTo>
                  <a:pt x="806" y="1160"/>
                </a:lnTo>
                <a:lnTo>
                  <a:pt x="799" y="1165"/>
                </a:lnTo>
                <a:lnTo>
                  <a:pt x="796" y="1165"/>
                </a:lnTo>
                <a:lnTo>
                  <a:pt x="793" y="1168"/>
                </a:lnTo>
                <a:lnTo>
                  <a:pt x="791" y="1168"/>
                </a:lnTo>
                <a:lnTo>
                  <a:pt x="788" y="1162"/>
                </a:lnTo>
                <a:lnTo>
                  <a:pt x="786" y="1165"/>
                </a:lnTo>
                <a:lnTo>
                  <a:pt x="783" y="1165"/>
                </a:lnTo>
                <a:lnTo>
                  <a:pt x="783" y="1168"/>
                </a:lnTo>
                <a:lnTo>
                  <a:pt x="780" y="1168"/>
                </a:lnTo>
                <a:lnTo>
                  <a:pt x="780" y="1170"/>
                </a:lnTo>
                <a:lnTo>
                  <a:pt x="778" y="1173"/>
                </a:lnTo>
                <a:lnTo>
                  <a:pt x="775" y="1173"/>
                </a:lnTo>
                <a:lnTo>
                  <a:pt x="775" y="1176"/>
                </a:lnTo>
                <a:lnTo>
                  <a:pt x="775" y="1178"/>
                </a:lnTo>
                <a:lnTo>
                  <a:pt x="775" y="1181"/>
                </a:lnTo>
                <a:lnTo>
                  <a:pt x="775" y="1183"/>
                </a:lnTo>
                <a:lnTo>
                  <a:pt x="780" y="1194"/>
                </a:lnTo>
                <a:lnTo>
                  <a:pt x="778" y="1194"/>
                </a:lnTo>
                <a:lnTo>
                  <a:pt x="775" y="1196"/>
                </a:lnTo>
                <a:lnTo>
                  <a:pt x="773" y="1194"/>
                </a:lnTo>
                <a:lnTo>
                  <a:pt x="775" y="1191"/>
                </a:lnTo>
                <a:lnTo>
                  <a:pt x="770" y="1186"/>
                </a:lnTo>
                <a:lnTo>
                  <a:pt x="767" y="1191"/>
                </a:lnTo>
                <a:lnTo>
                  <a:pt x="765" y="1189"/>
                </a:lnTo>
                <a:lnTo>
                  <a:pt x="767" y="1183"/>
                </a:lnTo>
                <a:lnTo>
                  <a:pt x="765" y="1181"/>
                </a:lnTo>
                <a:lnTo>
                  <a:pt x="765" y="1178"/>
                </a:lnTo>
                <a:lnTo>
                  <a:pt x="765" y="1176"/>
                </a:lnTo>
                <a:lnTo>
                  <a:pt x="762" y="1170"/>
                </a:lnTo>
                <a:lnTo>
                  <a:pt x="765" y="1170"/>
                </a:lnTo>
                <a:lnTo>
                  <a:pt x="765" y="1168"/>
                </a:lnTo>
                <a:lnTo>
                  <a:pt x="762" y="1170"/>
                </a:lnTo>
                <a:lnTo>
                  <a:pt x="759" y="1173"/>
                </a:lnTo>
                <a:lnTo>
                  <a:pt x="754" y="1176"/>
                </a:lnTo>
                <a:lnTo>
                  <a:pt x="754" y="1178"/>
                </a:lnTo>
                <a:lnTo>
                  <a:pt x="746" y="1194"/>
                </a:lnTo>
                <a:lnTo>
                  <a:pt x="749" y="1196"/>
                </a:lnTo>
                <a:lnTo>
                  <a:pt x="746" y="1204"/>
                </a:lnTo>
                <a:lnTo>
                  <a:pt x="741" y="1204"/>
                </a:lnTo>
                <a:lnTo>
                  <a:pt x="739" y="1212"/>
                </a:lnTo>
                <a:lnTo>
                  <a:pt x="733" y="1228"/>
                </a:lnTo>
                <a:lnTo>
                  <a:pt x="694" y="1228"/>
                </a:lnTo>
                <a:lnTo>
                  <a:pt x="679" y="1228"/>
                </a:lnTo>
                <a:lnTo>
                  <a:pt x="621" y="1228"/>
                </a:lnTo>
                <a:lnTo>
                  <a:pt x="621" y="1246"/>
                </a:lnTo>
                <a:lnTo>
                  <a:pt x="621" y="1249"/>
                </a:lnTo>
                <a:lnTo>
                  <a:pt x="621" y="1257"/>
                </a:lnTo>
                <a:lnTo>
                  <a:pt x="587" y="1257"/>
                </a:lnTo>
                <a:lnTo>
                  <a:pt x="579" y="1257"/>
                </a:lnTo>
                <a:lnTo>
                  <a:pt x="522" y="1257"/>
                </a:lnTo>
                <a:lnTo>
                  <a:pt x="522" y="1267"/>
                </a:lnTo>
                <a:lnTo>
                  <a:pt x="522" y="1280"/>
                </a:lnTo>
                <a:lnTo>
                  <a:pt x="457" y="1280"/>
                </a:lnTo>
                <a:lnTo>
                  <a:pt x="415" y="1280"/>
                </a:lnTo>
                <a:lnTo>
                  <a:pt x="412" y="1280"/>
                </a:lnTo>
                <a:lnTo>
                  <a:pt x="410" y="1280"/>
                </a:lnTo>
                <a:lnTo>
                  <a:pt x="407" y="1283"/>
                </a:lnTo>
                <a:lnTo>
                  <a:pt x="407" y="1285"/>
                </a:lnTo>
                <a:lnTo>
                  <a:pt x="407" y="1288"/>
                </a:lnTo>
                <a:lnTo>
                  <a:pt x="407" y="1285"/>
                </a:lnTo>
                <a:lnTo>
                  <a:pt x="404" y="1285"/>
                </a:lnTo>
                <a:lnTo>
                  <a:pt x="402" y="1283"/>
                </a:lnTo>
                <a:lnTo>
                  <a:pt x="399" y="1280"/>
                </a:lnTo>
                <a:lnTo>
                  <a:pt x="397" y="1280"/>
                </a:lnTo>
                <a:lnTo>
                  <a:pt x="397" y="1283"/>
                </a:lnTo>
                <a:lnTo>
                  <a:pt x="397" y="1285"/>
                </a:lnTo>
                <a:lnTo>
                  <a:pt x="397" y="1288"/>
                </a:lnTo>
                <a:lnTo>
                  <a:pt x="394" y="1288"/>
                </a:lnTo>
                <a:lnTo>
                  <a:pt x="391" y="1290"/>
                </a:lnTo>
                <a:lnTo>
                  <a:pt x="391" y="1293"/>
                </a:lnTo>
                <a:lnTo>
                  <a:pt x="389" y="1293"/>
                </a:lnTo>
                <a:lnTo>
                  <a:pt x="389" y="1290"/>
                </a:lnTo>
                <a:lnTo>
                  <a:pt x="384" y="1290"/>
                </a:lnTo>
                <a:lnTo>
                  <a:pt x="381" y="1288"/>
                </a:lnTo>
                <a:lnTo>
                  <a:pt x="373" y="1285"/>
                </a:lnTo>
                <a:lnTo>
                  <a:pt x="368" y="1283"/>
                </a:lnTo>
                <a:lnTo>
                  <a:pt x="365" y="1283"/>
                </a:lnTo>
                <a:lnTo>
                  <a:pt x="363" y="1283"/>
                </a:lnTo>
                <a:lnTo>
                  <a:pt x="355" y="1283"/>
                </a:lnTo>
                <a:lnTo>
                  <a:pt x="350" y="1285"/>
                </a:lnTo>
                <a:lnTo>
                  <a:pt x="344" y="1285"/>
                </a:lnTo>
                <a:lnTo>
                  <a:pt x="342" y="1285"/>
                </a:lnTo>
                <a:lnTo>
                  <a:pt x="334" y="1285"/>
                </a:lnTo>
                <a:lnTo>
                  <a:pt x="324" y="1285"/>
                </a:lnTo>
                <a:lnTo>
                  <a:pt x="316" y="1285"/>
                </a:lnTo>
                <a:lnTo>
                  <a:pt x="308" y="1288"/>
                </a:lnTo>
                <a:lnTo>
                  <a:pt x="303" y="1290"/>
                </a:lnTo>
                <a:lnTo>
                  <a:pt x="300" y="1290"/>
                </a:lnTo>
                <a:lnTo>
                  <a:pt x="297" y="1285"/>
                </a:lnTo>
                <a:lnTo>
                  <a:pt x="297" y="1283"/>
                </a:lnTo>
                <a:lnTo>
                  <a:pt x="300" y="1277"/>
                </a:lnTo>
                <a:lnTo>
                  <a:pt x="300" y="1272"/>
                </a:lnTo>
                <a:lnTo>
                  <a:pt x="297" y="1267"/>
                </a:lnTo>
                <a:lnTo>
                  <a:pt x="295" y="1262"/>
                </a:lnTo>
                <a:lnTo>
                  <a:pt x="295" y="1257"/>
                </a:lnTo>
                <a:lnTo>
                  <a:pt x="297" y="1254"/>
                </a:lnTo>
                <a:lnTo>
                  <a:pt x="295" y="1249"/>
                </a:lnTo>
                <a:lnTo>
                  <a:pt x="292" y="1246"/>
                </a:lnTo>
                <a:lnTo>
                  <a:pt x="290" y="1249"/>
                </a:lnTo>
                <a:lnTo>
                  <a:pt x="284" y="1251"/>
                </a:lnTo>
                <a:lnTo>
                  <a:pt x="277" y="1254"/>
                </a:lnTo>
                <a:lnTo>
                  <a:pt x="274" y="1257"/>
                </a:lnTo>
                <a:lnTo>
                  <a:pt x="269" y="1257"/>
                </a:lnTo>
                <a:lnTo>
                  <a:pt x="264" y="1257"/>
                </a:lnTo>
                <a:lnTo>
                  <a:pt x="258" y="1254"/>
                </a:lnTo>
                <a:lnTo>
                  <a:pt x="253" y="1249"/>
                </a:lnTo>
                <a:lnTo>
                  <a:pt x="248" y="1243"/>
                </a:lnTo>
                <a:lnTo>
                  <a:pt x="240" y="1241"/>
                </a:lnTo>
                <a:lnTo>
                  <a:pt x="235" y="1238"/>
                </a:lnTo>
                <a:lnTo>
                  <a:pt x="227" y="1236"/>
                </a:lnTo>
                <a:lnTo>
                  <a:pt x="219" y="1236"/>
                </a:lnTo>
                <a:lnTo>
                  <a:pt x="211" y="1233"/>
                </a:lnTo>
                <a:lnTo>
                  <a:pt x="206" y="1233"/>
                </a:lnTo>
                <a:lnTo>
                  <a:pt x="198" y="1233"/>
                </a:lnTo>
                <a:lnTo>
                  <a:pt x="190" y="1233"/>
                </a:lnTo>
                <a:lnTo>
                  <a:pt x="185" y="1238"/>
                </a:lnTo>
                <a:lnTo>
                  <a:pt x="180" y="1241"/>
                </a:lnTo>
                <a:lnTo>
                  <a:pt x="177" y="1243"/>
                </a:lnTo>
                <a:lnTo>
                  <a:pt x="175" y="1243"/>
                </a:lnTo>
                <a:lnTo>
                  <a:pt x="170" y="1246"/>
                </a:lnTo>
                <a:lnTo>
                  <a:pt x="159" y="1243"/>
                </a:lnTo>
                <a:lnTo>
                  <a:pt x="151" y="1243"/>
                </a:lnTo>
                <a:lnTo>
                  <a:pt x="143" y="1243"/>
                </a:lnTo>
                <a:lnTo>
                  <a:pt x="141" y="1246"/>
                </a:lnTo>
                <a:lnTo>
                  <a:pt x="136" y="1249"/>
                </a:lnTo>
                <a:lnTo>
                  <a:pt x="130" y="1249"/>
                </a:lnTo>
                <a:lnTo>
                  <a:pt x="125" y="1251"/>
                </a:lnTo>
                <a:lnTo>
                  <a:pt x="117" y="1251"/>
                </a:lnTo>
                <a:lnTo>
                  <a:pt x="117" y="1249"/>
                </a:lnTo>
                <a:lnTo>
                  <a:pt x="117" y="1246"/>
                </a:lnTo>
                <a:lnTo>
                  <a:pt x="115" y="1246"/>
                </a:lnTo>
                <a:lnTo>
                  <a:pt x="115" y="1243"/>
                </a:lnTo>
                <a:lnTo>
                  <a:pt x="117" y="1243"/>
                </a:lnTo>
                <a:lnTo>
                  <a:pt x="117" y="1241"/>
                </a:lnTo>
                <a:lnTo>
                  <a:pt x="117" y="1238"/>
                </a:lnTo>
                <a:lnTo>
                  <a:pt x="117" y="1236"/>
                </a:lnTo>
                <a:lnTo>
                  <a:pt x="120" y="1233"/>
                </a:lnTo>
                <a:lnTo>
                  <a:pt x="120" y="1230"/>
                </a:lnTo>
                <a:lnTo>
                  <a:pt x="120" y="1228"/>
                </a:lnTo>
                <a:lnTo>
                  <a:pt x="120" y="1225"/>
                </a:lnTo>
                <a:lnTo>
                  <a:pt x="120" y="1223"/>
                </a:lnTo>
                <a:lnTo>
                  <a:pt x="120" y="1220"/>
                </a:lnTo>
                <a:lnTo>
                  <a:pt x="120" y="1217"/>
                </a:lnTo>
                <a:lnTo>
                  <a:pt x="120" y="1215"/>
                </a:lnTo>
                <a:lnTo>
                  <a:pt x="115" y="1207"/>
                </a:lnTo>
                <a:lnTo>
                  <a:pt x="112" y="1207"/>
                </a:lnTo>
                <a:lnTo>
                  <a:pt x="112" y="1204"/>
                </a:lnTo>
                <a:lnTo>
                  <a:pt x="110" y="1202"/>
                </a:lnTo>
                <a:lnTo>
                  <a:pt x="110" y="1199"/>
                </a:lnTo>
                <a:lnTo>
                  <a:pt x="107" y="1194"/>
                </a:lnTo>
                <a:lnTo>
                  <a:pt x="107" y="1191"/>
                </a:lnTo>
                <a:lnTo>
                  <a:pt x="104" y="1189"/>
                </a:lnTo>
                <a:lnTo>
                  <a:pt x="102" y="1189"/>
                </a:lnTo>
                <a:lnTo>
                  <a:pt x="99" y="1189"/>
                </a:lnTo>
                <a:lnTo>
                  <a:pt x="96" y="1189"/>
                </a:lnTo>
                <a:lnTo>
                  <a:pt x="96" y="1186"/>
                </a:lnTo>
                <a:lnTo>
                  <a:pt x="94" y="1186"/>
                </a:lnTo>
                <a:lnTo>
                  <a:pt x="94" y="1183"/>
                </a:lnTo>
                <a:lnTo>
                  <a:pt x="91" y="1183"/>
                </a:lnTo>
                <a:lnTo>
                  <a:pt x="91" y="1181"/>
                </a:lnTo>
                <a:lnTo>
                  <a:pt x="89" y="1181"/>
                </a:lnTo>
                <a:lnTo>
                  <a:pt x="89" y="1178"/>
                </a:lnTo>
                <a:lnTo>
                  <a:pt x="86" y="1178"/>
                </a:lnTo>
                <a:lnTo>
                  <a:pt x="86" y="1176"/>
                </a:lnTo>
                <a:lnTo>
                  <a:pt x="86" y="1173"/>
                </a:lnTo>
                <a:lnTo>
                  <a:pt x="83" y="1173"/>
                </a:lnTo>
                <a:lnTo>
                  <a:pt x="83" y="1170"/>
                </a:lnTo>
                <a:lnTo>
                  <a:pt x="81" y="1170"/>
                </a:lnTo>
                <a:lnTo>
                  <a:pt x="81" y="1168"/>
                </a:lnTo>
                <a:lnTo>
                  <a:pt x="81" y="1165"/>
                </a:lnTo>
                <a:lnTo>
                  <a:pt x="81" y="1162"/>
                </a:lnTo>
                <a:lnTo>
                  <a:pt x="81" y="1160"/>
                </a:lnTo>
                <a:lnTo>
                  <a:pt x="81" y="1157"/>
                </a:lnTo>
                <a:lnTo>
                  <a:pt x="78" y="1152"/>
                </a:lnTo>
                <a:lnTo>
                  <a:pt x="78" y="1149"/>
                </a:lnTo>
                <a:lnTo>
                  <a:pt x="78" y="1147"/>
                </a:lnTo>
                <a:lnTo>
                  <a:pt x="76" y="1147"/>
                </a:lnTo>
                <a:lnTo>
                  <a:pt x="73" y="1147"/>
                </a:lnTo>
                <a:lnTo>
                  <a:pt x="70" y="1147"/>
                </a:lnTo>
                <a:lnTo>
                  <a:pt x="70" y="1144"/>
                </a:lnTo>
                <a:lnTo>
                  <a:pt x="68" y="1144"/>
                </a:lnTo>
                <a:lnTo>
                  <a:pt x="68" y="1142"/>
                </a:lnTo>
                <a:lnTo>
                  <a:pt x="65" y="1142"/>
                </a:lnTo>
                <a:lnTo>
                  <a:pt x="65" y="1139"/>
                </a:lnTo>
                <a:lnTo>
                  <a:pt x="63" y="1139"/>
                </a:lnTo>
                <a:lnTo>
                  <a:pt x="60" y="1142"/>
                </a:lnTo>
                <a:lnTo>
                  <a:pt x="57" y="1142"/>
                </a:lnTo>
                <a:lnTo>
                  <a:pt x="57" y="1139"/>
                </a:lnTo>
                <a:lnTo>
                  <a:pt x="55" y="1139"/>
                </a:lnTo>
                <a:lnTo>
                  <a:pt x="55" y="1136"/>
                </a:lnTo>
                <a:lnTo>
                  <a:pt x="52" y="1136"/>
                </a:lnTo>
                <a:lnTo>
                  <a:pt x="52" y="1134"/>
                </a:lnTo>
                <a:lnTo>
                  <a:pt x="50" y="1131"/>
                </a:lnTo>
                <a:lnTo>
                  <a:pt x="50" y="1129"/>
                </a:lnTo>
                <a:lnTo>
                  <a:pt x="50" y="1126"/>
                </a:lnTo>
                <a:lnTo>
                  <a:pt x="44" y="1121"/>
                </a:lnTo>
                <a:lnTo>
                  <a:pt x="42" y="1115"/>
                </a:lnTo>
                <a:lnTo>
                  <a:pt x="39" y="1110"/>
                </a:lnTo>
                <a:lnTo>
                  <a:pt x="36" y="1108"/>
                </a:lnTo>
                <a:lnTo>
                  <a:pt x="36" y="1105"/>
                </a:lnTo>
                <a:lnTo>
                  <a:pt x="36" y="1095"/>
                </a:lnTo>
                <a:lnTo>
                  <a:pt x="39" y="1095"/>
                </a:lnTo>
                <a:lnTo>
                  <a:pt x="36" y="1082"/>
                </a:lnTo>
                <a:lnTo>
                  <a:pt x="36" y="1079"/>
                </a:lnTo>
                <a:lnTo>
                  <a:pt x="34" y="1076"/>
                </a:lnTo>
                <a:lnTo>
                  <a:pt x="31" y="1071"/>
                </a:lnTo>
                <a:lnTo>
                  <a:pt x="31" y="1068"/>
                </a:lnTo>
                <a:lnTo>
                  <a:pt x="29" y="1068"/>
                </a:lnTo>
                <a:lnTo>
                  <a:pt x="29" y="1066"/>
                </a:lnTo>
                <a:lnTo>
                  <a:pt x="26" y="1066"/>
                </a:lnTo>
                <a:lnTo>
                  <a:pt x="26" y="1063"/>
                </a:lnTo>
                <a:lnTo>
                  <a:pt x="26" y="1061"/>
                </a:lnTo>
                <a:lnTo>
                  <a:pt x="26" y="1058"/>
                </a:lnTo>
                <a:lnTo>
                  <a:pt x="23" y="1058"/>
                </a:lnTo>
                <a:lnTo>
                  <a:pt x="23" y="1055"/>
                </a:lnTo>
                <a:lnTo>
                  <a:pt x="21" y="1053"/>
                </a:lnTo>
                <a:lnTo>
                  <a:pt x="21" y="1050"/>
                </a:lnTo>
                <a:lnTo>
                  <a:pt x="18" y="1050"/>
                </a:lnTo>
                <a:lnTo>
                  <a:pt x="18" y="1048"/>
                </a:lnTo>
                <a:lnTo>
                  <a:pt x="18" y="1045"/>
                </a:lnTo>
                <a:lnTo>
                  <a:pt x="18" y="1042"/>
                </a:lnTo>
                <a:lnTo>
                  <a:pt x="16" y="1040"/>
                </a:lnTo>
                <a:lnTo>
                  <a:pt x="10" y="1032"/>
                </a:lnTo>
                <a:lnTo>
                  <a:pt x="5" y="1024"/>
                </a:lnTo>
                <a:lnTo>
                  <a:pt x="5" y="1021"/>
                </a:lnTo>
                <a:lnTo>
                  <a:pt x="8" y="1019"/>
                </a:lnTo>
                <a:lnTo>
                  <a:pt x="8" y="1016"/>
                </a:lnTo>
                <a:lnTo>
                  <a:pt x="5" y="1011"/>
                </a:lnTo>
                <a:lnTo>
                  <a:pt x="3" y="1008"/>
                </a:lnTo>
                <a:lnTo>
                  <a:pt x="3" y="1006"/>
                </a:lnTo>
                <a:lnTo>
                  <a:pt x="3" y="1003"/>
                </a:lnTo>
                <a:lnTo>
                  <a:pt x="0" y="1003"/>
                </a:lnTo>
                <a:lnTo>
                  <a:pt x="0" y="1001"/>
                </a:lnTo>
                <a:lnTo>
                  <a:pt x="3" y="998"/>
                </a:lnTo>
                <a:lnTo>
                  <a:pt x="10" y="982"/>
                </a:lnTo>
                <a:lnTo>
                  <a:pt x="13" y="982"/>
                </a:lnTo>
                <a:lnTo>
                  <a:pt x="13" y="980"/>
                </a:lnTo>
                <a:lnTo>
                  <a:pt x="16" y="977"/>
                </a:lnTo>
                <a:lnTo>
                  <a:pt x="23" y="964"/>
                </a:lnTo>
                <a:lnTo>
                  <a:pt x="29" y="959"/>
                </a:lnTo>
                <a:lnTo>
                  <a:pt x="29" y="956"/>
                </a:lnTo>
                <a:lnTo>
                  <a:pt x="31" y="956"/>
                </a:lnTo>
                <a:lnTo>
                  <a:pt x="36" y="951"/>
                </a:lnTo>
                <a:lnTo>
                  <a:pt x="36" y="948"/>
                </a:lnTo>
                <a:lnTo>
                  <a:pt x="39" y="948"/>
                </a:lnTo>
                <a:lnTo>
                  <a:pt x="39" y="946"/>
                </a:lnTo>
                <a:lnTo>
                  <a:pt x="42" y="946"/>
                </a:lnTo>
                <a:lnTo>
                  <a:pt x="44" y="943"/>
                </a:lnTo>
                <a:lnTo>
                  <a:pt x="47" y="938"/>
                </a:lnTo>
                <a:lnTo>
                  <a:pt x="50" y="938"/>
                </a:lnTo>
                <a:lnTo>
                  <a:pt x="50" y="935"/>
                </a:lnTo>
                <a:lnTo>
                  <a:pt x="52" y="935"/>
                </a:lnTo>
                <a:lnTo>
                  <a:pt x="52" y="933"/>
                </a:lnTo>
                <a:lnTo>
                  <a:pt x="52" y="930"/>
                </a:lnTo>
                <a:lnTo>
                  <a:pt x="55" y="927"/>
                </a:lnTo>
                <a:lnTo>
                  <a:pt x="55" y="925"/>
                </a:lnTo>
                <a:lnTo>
                  <a:pt x="55" y="922"/>
                </a:lnTo>
                <a:lnTo>
                  <a:pt x="55" y="920"/>
                </a:lnTo>
                <a:lnTo>
                  <a:pt x="57" y="917"/>
                </a:lnTo>
                <a:lnTo>
                  <a:pt x="60" y="914"/>
                </a:lnTo>
                <a:lnTo>
                  <a:pt x="63" y="914"/>
                </a:lnTo>
                <a:lnTo>
                  <a:pt x="63" y="909"/>
                </a:lnTo>
                <a:lnTo>
                  <a:pt x="65" y="907"/>
                </a:lnTo>
                <a:lnTo>
                  <a:pt x="70" y="904"/>
                </a:lnTo>
                <a:lnTo>
                  <a:pt x="73" y="899"/>
                </a:lnTo>
                <a:lnTo>
                  <a:pt x="76" y="896"/>
                </a:lnTo>
                <a:lnTo>
                  <a:pt x="78" y="896"/>
                </a:lnTo>
                <a:lnTo>
                  <a:pt x="81" y="893"/>
                </a:lnTo>
                <a:lnTo>
                  <a:pt x="83" y="893"/>
                </a:lnTo>
                <a:lnTo>
                  <a:pt x="83" y="891"/>
                </a:lnTo>
                <a:lnTo>
                  <a:pt x="86" y="891"/>
                </a:lnTo>
                <a:lnTo>
                  <a:pt x="86" y="888"/>
                </a:lnTo>
                <a:lnTo>
                  <a:pt x="86" y="883"/>
                </a:lnTo>
                <a:lnTo>
                  <a:pt x="86" y="880"/>
                </a:lnTo>
                <a:lnTo>
                  <a:pt x="86" y="878"/>
                </a:lnTo>
                <a:lnTo>
                  <a:pt x="86" y="875"/>
                </a:lnTo>
                <a:lnTo>
                  <a:pt x="89" y="873"/>
                </a:lnTo>
                <a:lnTo>
                  <a:pt x="89" y="870"/>
                </a:lnTo>
                <a:lnTo>
                  <a:pt x="91" y="867"/>
                </a:lnTo>
                <a:lnTo>
                  <a:pt x="94" y="865"/>
                </a:lnTo>
                <a:lnTo>
                  <a:pt x="96" y="862"/>
                </a:lnTo>
                <a:lnTo>
                  <a:pt x="99" y="862"/>
                </a:lnTo>
                <a:lnTo>
                  <a:pt x="102" y="859"/>
                </a:lnTo>
                <a:lnTo>
                  <a:pt x="102" y="857"/>
                </a:lnTo>
                <a:lnTo>
                  <a:pt x="102" y="854"/>
                </a:lnTo>
                <a:lnTo>
                  <a:pt x="102" y="852"/>
                </a:lnTo>
                <a:lnTo>
                  <a:pt x="104" y="849"/>
                </a:lnTo>
                <a:lnTo>
                  <a:pt x="107" y="849"/>
                </a:lnTo>
                <a:lnTo>
                  <a:pt x="107" y="846"/>
                </a:lnTo>
                <a:lnTo>
                  <a:pt x="104" y="846"/>
                </a:lnTo>
                <a:lnTo>
                  <a:pt x="104" y="844"/>
                </a:lnTo>
                <a:lnTo>
                  <a:pt x="104" y="841"/>
                </a:lnTo>
                <a:lnTo>
                  <a:pt x="104" y="839"/>
                </a:lnTo>
                <a:lnTo>
                  <a:pt x="104" y="836"/>
                </a:lnTo>
                <a:lnTo>
                  <a:pt x="107" y="833"/>
                </a:lnTo>
                <a:lnTo>
                  <a:pt x="110" y="831"/>
                </a:lnTo>
                <a:lnTo>
                  <a:pt x="112" y="828"/>
                </a:lnTo>
                <a:lnTo>
                  <a:pt x="110" y="826"/>
                </a:lnTo>
                <a:lnTo>
                  <a:pt x="110" y="823"/>
                </a:lnTo>
                <a:lnTo>
                  <a:pt x="110" y="820"/>
                </a:lnTo>
                <a:lnTo>
                  <a:pt x="110" y="818"/>
                </a:lnTo>
                <a:lnTo>
                  <a:pt x="112" y="818"/>
                </a:lnTo>
                <a:lnTo>
                  <a:pt x="115" y="818"/>
                </a:lnTo>
                <a:lnTo>
                  <a:pt x="125" y="818"/>
                </a:lnTo>
                <a:lnTo>
                  <a:pt x="128" y="818"/>
                </a:lnTo>
                <a:lnTo>
                  <a:pt x="128" y="815"/>
                </a:lnTo>
                <a:lnTo>
                  <a:pt x="130" y="815"/>
                </a:lnTo>
                <a:lnTo>
                  <a:pt x="130" y="812"/>
                </a:lnTo>
                <a:lnTo>
                  <a:pt x="133" y="810"/>
                </a:lnTo>
                <a:lnTo>
                  <a:pt x="133" y="807"/>
                </a:lnTo>
                <a:lnTo>
                  <a:pt x="133" y="805"/>
                </a:lnTo>
                <a:lnTo>
                  <a:pt x="133" y="802"/>
                </a:lnTo>
                <a:lnTo>
                  <a:pt x="133" y="799"/>
                </a:lnTo>
                <a:lnTo>
                  <a:pt x="136" y="797"/>
                </a:lnTo>
                <a:lnTo>
                  <a:pt x="136" y="792"/>
                </a:lnTo>
                <a:lnTo>
                  <a:pt x="138" y="789"/>
                </a:lnTo>
                <a:lnTo>
                  <a:pt x="143" y="786"/>
                </a:lnTo>
                <a:lnTo>
                  <a:pt x="143" y="784"/>
                </a:lnTo>
                <a:lnTo>
                  <a:pt x="146" y="784"/>
                </a:lnTo>
                <a:lnTo>
                  <a:pt x="149" y="784"/>
                </a:lnTo>
                <a:lnTo>
                  <a:pt x="151" y="781"/>
                </a:lnTo>
                <a:lnTo>
                  <a:pt x="154" y="776"/>
                </a:lnTo>
                <a:lnTo>
                  <a:pt x="159" y="776"/>
                </a:lnTo>
                <a:lnTo>
                  <a:pt x="162" y="773"/>
                </a:lnTo>
                <a:lnTo>
                  <a:pt x="164" y="773"/>
                </a:lnTo>
                <a:lnTo>
                  <a:pt x="167" y="773"/>
                </a:lnTo>
                <a:lnTo>
                  <a:pt x="172" y="779"/>
                </a:lnTo>
                <a:lnTo>
                  <a:pt x="177" y="779"/>
                </a:lnTo>
                <a:lnTo>
                  <a:pt x="177" y="781"/>
                </a:lnTo>
                <a:lnTo>
                  <a:pt x="180" y="781"/>
                </a:lnTo>
                <a:lnTo>
                  <a:pt x="183" y="781"/>
                </a:lnTo>
                <a:lnTo>
                  <a:pt x="188" y="781"/>
                </a:lnTo>
                <a:lnTo>
                  <a:pt x="193" y="779"/>
                </a:lnTo>
                <a:lnTo>
                  <a:pt x="196" y="779"/>
                </a:lnTo>
                <a:lnTo>
                  <a:pt x="198" y="776"/>
                </a:lnTo>
                <a:lnTo>
                  <a:pt x="201" y="776"/>
                </a:lnTo>
                <a:lnTo>
                  <a:pt x="204" y="776"/>
                </a:lnTo>
                <a:lnTo>
                  <a:pt x="204" y="771"/>
                </a:lnTo>
                <a:lnTo>
                  <a:pt x="206" y="771"/>
                </a:lnTo>
                <a:lnTo>
                  <a:pt x="206" y="768"/>
                </a:lnTo>
                <a:lnTo>
                  <a:pt x="211" y="765"/>
                </a:lnTo>
                <a:lnTo>
                  <a:pt x="214" y="763"/>
                </a:lnTo>
                <a:lnTo>
                  <a:pt x="217" y="760"/>
                </a:lnTo>
                <a:lnTo>
                  <a:pt x="219" y="760"/>
                </a:lnTo>
                <a:lnTo>
                  <a:pt x="219" y="758"/>
                </a:lnTo>
                <a:lnTo>
                  <a:pt x="219" y="755"/>
                </a:lnTo>
                <a:lnTo>
                  <a:pt x="222" y="755"/>
                </a:lnTo>
                <a:lnTo>
                  <a:pt x="224" y="752"/>
                </a:lnTo>
                <a:lnTo>
                  <a:pt x="227" y="750"/>
                </a:lnTo>
                <a:lnTo>
                  <a:pt x="224" y="750"/>
                </a:lnTo>
                <a:lnTo>
                  <a:pt x="224" y="747"/>
                </a:lnTo>
                <a:lnTo>
                  <a:pt x="227" y="747"/>
                </a:lnTo>
                <a:lnTo>
                  <a:pt x="230" y="745"/>
                </a:lnTo>
                <a:lnTo>
                  <a:pt x="232" y="745"/>
                </a:lnTo>
                <a:lnTo>
                  <a:pt x="235" y="745"/>
                </a:lnTo>
                <a:lnTo>
                  <a:pt x="237" y="742"/>
                </a:lnTo>
                <a:lnTo>
                  <a:pt x="240" y="742"/>
                </a:lnTo>
                <a:lnTo>
                  <a:pt x="243" y="739"/>
                </a:lnTo>
                <a:lnTo>
                  <a:pt x="245" y="739"/>
                </a:lnTo>
                <a:lnTo>
                  <a:pt x="248" y="739"/>
                </a:lnTo>
                <a:lnTo>
                  <a:pt x="253" y="737"/>
                </a:lnTo>
                <a:lnTo>
                  <a:pt x="253" y="734"/>
                </a:lnTo>
                <a:lnTo>
                  <a:pt x="256" y="732"/>
                </a:lnTo>
                <a:lnTo>
                  <a:pt x="256" y="729"/>
                </a:lnTo>
                <a:lnTo>
                  <a:pt x="258" y="729"/>
                </a:lnTo>
                <a:lnTo>
                  <a:pt x="266" y="729"/>
                </a:lnTo>
                <a:lnTo>
                  <a:pt x="269" y="729"/>
                </a:lnTo>
                <a:lnTo>
                  <a:pt x="269" y="726"/>
                </a:lnTo>
                <a:lnTo>
                  <a:pt x="271" y="724"/>
                </a:lnTo>
                <a:lnTo>
                  <a:pt x="271" y="718"/>
                </a:lnTo>
                <a:lnTo>
                  <a:pt x="274" y="718"/>
                </a:lnTo>
                <a:lnTo>
                  <a:pt x="277" y="718"/>
                </a:lnTo>
                <a:lnTo>
                  <a:pt x="282" y="718"/>
                </a:lnTo>
                <a:lnTo>
                  <a:pt x="284" y="718"/>
                </a:lnTo>
                <a:lnTo>
                  <a:pt x="287" y="718"/>
                </a:lnTo>
                <a:lnTo>
                  <a:pt x="290" y="716"/>
                </a:lnTo>
                <a:lnTo>
                  <a:pt x="292" y="713"/>
                </a:lnTo>
                <a:lnTo>
                  <a:pt x="295" y="711"/>
                </a:lnTo>
                <a:lnTo>
                  <a:pt x="297" y="711"/>
                </a:lnTo>
                <a:lnTo>
                  <a:pt x="297" y="708"/>
                </a:lnTo>
                <a:lnTo>
                  <a:pt x="303" y="705"/>
                </a:lnTo>
                <a:lnTo>
                  <a:pt x="305" y="703"/>
                </a:lnTo>
                <a:lnTo>
                  <a:pt x="308" y="700"/>
                </a:lnTo>
                <a:lnTo>
                  <a:pt x="308" y="698"/>
                </a:lnTo>
                <a:lnTo>
                  <a:pt x="311" y="695"/>
                </a:lnTo>
                <a:lnTo>
                  <a:pt x="311" y="692"/>
                </a:lnTo>
                <a:lnTo>
                  <a:pt x="311" y="690"/>
                </a:lnTo>
                <a:lnTo>
                  <a:pt x="311" y="687"/>
                </a:lnTo>
                <a:lnTo>
                  <a:pt x="313" y="671"/>
                </a:lnTo>
                <a:lnTo>
                  <a:pt x="316" y="674"/>
                </a:lnTo>
                <a:lnTo>
                  <a:pt x="318" y="674"/>
                </a:lnTo>
                <a:lnTo>
                  <a:pt x="321" y="671"/>
                </a:lnTo>
                <a:lnTo>
                  <a:pt x="331" y="666"/>
                </a:lnTo>
                <a:lnTo>
                  <a:pt x="334" y="666"/>
                </a:lnTo>
                <a:lnTo>
                  <a:pt x="334" y="669"/>
                </a:lnTo>
                <a:lnTo>
                  <a:pt x="337" y="669"/>
                </a:lnTo>
                <a:lnTo>
                  <a:pt x="347" y="669"/>
                </a:lnTo>
                <a:lnTo>
                  <a:pt x="350" y="664"/>
                </a:lnTo>
                <a:lnTo>
                  <a:pt x="350" y="661"/>
                </a:lnTo>
                <a:lnTo>
                  <a:pt x="350" y="658"/>
                </a:lnTo>
                <a:lnTo>
                  <a:pt x="350" y="656"/>
                </a:lnTo>
                <a:lnTo>
                  <a:pt x="350" y="653"/>
                </a:lnTo>
                <a:lnTo>
                  <a:pt x="350" y="651"/>
                </a:lnTo>
                <a:lnTo>
                  <a:pt x="347" y="651"/>
                </a:lnTo>
                <a:lnTo>
                  <a:pt x="350" y="651"/>
                </a:lnTo>
                <a:lnTo>
                  <a:pt x="350" y="648"/>
                </a:lnTo>
                <a:lnTo>
                  <a:pt x="350" y="645"/>
                </a:lnTo>
                <a:lnTo>
                  <a:pt x="350" y="643"/>
                </a:lnTo>
                <a:lnTo>
                  <a:pt x="347" y="643"/>
                </a:lnTo>
                <a:lnTo>
                  <a:pt x="347" y="640"/>
                </a:lnTo>
                <a:lnTo>
                  <a:pt x="347" y="637"/>
                </a:lnTo>
                <a:lnTo>
                  <a:pt x="347" y="635"/>
                </a:lnTo>
                <a:lnTo>
                  <a:pt x="344" y="630"/>
                </a:lnTo>
                <a:lnTo>
                  <a:pt x="344" y="627"/>
                </a:lnTo>
                <a:lnTo>
                  <a:pt x="342" y="627"/>
                </a:lnTo>
                <a:lnTo>
                  <a:pt x="342" y="624"/>
                </a:lnTo>
                <a:lnTo>
                  <a:pt x="342" y="622"/>
                </a:lnTo>
                <a:lnTo>
                  <a:pt x="339" y="622"/>
                </a:lnTo>
                <a:lnTo>
                  <a:pt x="339" y="619"/>
                </a:lnTo>
                <a:lnTo>
                  <a:pt x="339" y="617"/>
                </a:lnTo>
                <a:lnTo>
                  <a:pt x="339" y="614"/>
                </a:lnTo>
                <a:lnTo>
                  <a:pt x="337" y="614"/>
                </a:lnTo>
                <a:lnTo>
                  <a:pt x="337" y="611"/>
                </a:lnTo>
                <a:lnTo>
                  <a:pt x="337" y="609"/>
                </a:lnTo>
                <a:lnTo>
                  <a:pt x="337" y="606"/>
                </a:lnTo>
                <a:lnTo>
                  <a:pt x="337" y="604"/>
                </a:lnTo>
                <a:lnTo>
                  <a:pt x="337" y="601"/>
                </a:lnTo>
                <a:lnTo>
                  <a:pt x="339" y="604"/>
                </a:lnTo>
                <a:lnTo>
                  <a:pt x="339" y="601"/>
                </a:lnTo>
                <a:lnTo>
                  <a:pt x="334" y="596"/>
                </a:lnTo>
                <a:lnTo>
                  <a:pt x="337" y="596"/>
                </a:lnTo>
                <a:lnTo>
                  <a:pt x="344" y="596"/>
                </a:lnTo>
                <a:lnTo>
                  <a:pt x="350" y="593"/>
                </a:lnTo>
                <a:lnTo>
                  <a:pt x="360" y="593"/>
                </a:lnTo>
                <a:lnTo>
                  <a:pt x="404" y="593"/>
                </a:lnTo>
                <a:lnTo>
                  <a:pt x="436" y="583"/>
                </a:lnTo>
                <a:lnTo>
                  <a:pt x="436" y="580"/>
                </a:lnTo>
                <a:lnTo>
                  <a:pt x="438" y="580"/>
                </a:lnTo>
                <a:lnTo>
                  <a:pt x="441" y="580"/>
                </a:lnTo>
                <a:lnTo>
                  <a:pt x="444" y="583"/>
                </a:lnTo>
                <a:lnTo>
                  <a:pt x="444" y="585"/>
                </a:lnTo>
                <a:lnTo>
                  <a:pt x="446" y="588"/>
                </a:lnTo>
                <a:lnTo>
                  <a:pt x="444" y="590"/>
                </a:lnTo>
                <a:lnTo>
                  <a:pt x="441" y="598"/>
                </a:lnTo>
                <a:lnTo>
                  <a:pt x="438" y="601"/>
                </a:lnTo>
                <a:lnTo>
                  <a:pt x="441" y="604"/>
                </a:lnTo>
                <a:lnTo>
                  <a:pt x="444" y="606"/>
                </a:lnTo>
                <a:lnTo>
                  <a:pt x="444" y="611"/>
                </a:lnTo>
                <a:lnTo>
                  <a:pt x="444" y="614"/>
                </a:lnTo>
                <a:lnTo>
                  <a:pt x="441" y="614"/>
                </a:lnTo>
                <a:lnTo>
                  <a:pt x="444" y="614"/>
                </a:lnTo>
                <a:lnTo>
                  <a:pt x="444" y="617"/>
                </a:lnTo>
                <a:lnTo>
                  <a:pt x="446" y="617"/>
                </a:lnTo>
                <a:lnTo>
                  <a:pt x="446" y="614"/>
                </a:lnTo>
                <a:lnTo>
                  <a:pt x="449" y="614"/>
                </a:lnTo>
                <a:lnTo>
                  <a:pt x="449" y="617"/>
                </a:lnTo>
                <a:lnTo>
                  <a:pt x="451" y="619"/>
                </a:lnTo>
                <a:lnTo>
                  <a:pt x="454" y="619"/>
                </a:lnTo>
                <a:lnTo>
                  <a:pt x="457" y="617"/>
                </a:lnTo>
                <a:lnTo>
                  <a:pt x="459" y="617"/>
                </a:lnTo>
                <a:lnTo>
                  <a:pt x="462" y="614"/>
                </a:lnTo>
                <a:lnTo>
                  <a:pt x="465" y="614"/>
                </a:lnTo>
                <a:lnTo>
                  <a:pt x="467" y="614"/>
                </a:lnTo>
                <a:lnTo>
                  <a:pt x="472" y="614"/>
                </a:lnTo>
                <a:lnTo>
                  <a:pt x="475" y="611"/>
                </a:lnTo>
                <a:lnTo>
                  <a:pt x="478" y="611"/>
                </a:lnTo>
                <a:lnTo>
                  <a:pt x="480" y="611"/>
                </a:lnTo>
                <a:lnTo>
                  <a:pt x="483" y="609"/>
                </a:lnTo>
                <a:lnTo>
                  <a:pt x="483" y="606"/>
                </a:lnTo>
                <a:lnTo>
                  <a:pt x="485" y="609"/>
                </a:lnTo>
                <a:lnTo>
                  <a:pt x="488" y="611"/>
                </a:lnTo>
                <a:lnTo>
                  <a:pt x="488" y="617"/>
                </a:lnTo>
                <a:lnTo>
                  <a:pt x="491" y="617"/>
                </a:lnTo>
                <a:lnTo>
                  <a:pt x="491" y="619"/>
                </a:lnTo>
                <a:lnTo>
                  <a:pt x="491" y="622"/>
                </a:lnTo>
                <a:lnTo>
                  <a:pt x="493" y="622"/>
                </a:lnTo>
                <a:lnTo>
                  <a:pt x="491" y="624"/>
                </a:lnTo>
                <a:lnTo>
                  <a:pt x="488" y="624"/>
                </a:lnTo>
                <a:lnTo>
                  <a:pt x="488" y="627"/>
                </a:lnTo>
                <a:lnTo>
                  <a:pt x="491" y="627"/>
                </a:lnTo>
                <a:lnTo>
                  <a:pt x="493" y="627"/>
                </a:lnTo>
                <a:lnTo>
                  <a:pt x="498" y="627"/>
                </a:lnTo>
                <a:lnTo>
                  <a:pt x="501" y="630"/>
                </a:lnTo>
                <a:lnTo>
                  <a:pt x="504" y="630"/>
                </a:lnTo>
                <a:lnTo>
                  <a:pt x="506" y="630"/>
                </a:lnTo>
                <a:lnTo>
                  <a:pt x="506" y="632"/>
                </a:lnTo>
                <a:lnTo>
                  <a:pt x="506" y="635"/>
                </a:lnTo>
                <a:lnTo>
                  <a:pt x="509" y="632"/>
                </a:lnTo>
                <a:lnTo>
                  <a:pt x="509" y="630"/>
                </a:lnTo>
                <a:lnTo>
                  <a:pt x="509" y="627"/>
                </a:lnTo>
                <a:lnTo>
                  <a:pt x="509" y="622"/>
                </a:lnTo>
                <a:lnTo>
                  <a:pt x="509" y="617"/>
                </a:lnTo>
                <a:lnTo>
                  <a:pt x="509" y="614"/>
                </a:lnTo>
                <a:lnTo>
                  <a:pt x="512" y="609"/>
                </a:lnTo>
                <a:lnTo>
                  <a:pt x="512" y="606"/>
                </a:lnTo>
                <a:lnTo>
                  <a:pt x="512" y="604"/>
                </a:lnTo>
                <a:lnTo>
                  <a:pt x="514" y="604"/>
                </a:lnTo>
                <a:lnTo>
                  <a:pt x="514" y="601"/>
                </a:lnTo>
                <a:lnTo>
                  <a:pt x="517" y="601"/>
                </a:lnTo>
                <a:lnTo>
                  <a:pt x="517" y="598"/>
                </a:lnTo>
                <a:lnTo>
                  <a:pt x="522" y="598"/>
                </a:lnTo>
                <a:lnTo>
                  <a:pt x="522" y="596"/>
                </a:lnTo>
                <a:lnTo>
                  <a:pt x="525" y="596"/>
                </a:lnTo>
                <a:lnTo>
                  <a:pt x="525" y="593"/>
                </a:lnTo>
                <a:lnTo>
                  <a:pt x="525" y="590"/>
                </a:lnTo>
                <a:lnTo>
                  <a:pt x="525" y="588"/>
                </a:lnTo>
                <a:lnTo>
                  <a:pt x="527" y="588"/>
                </a:lnTo>
                <a:lnTo>
                  <a:pt x="527" y="585"/>
                </a:lnTo>
                <a:lnTo>
                  <a:pt x="530" y="583"/>
                </a:lnTo>
                <a:lnTo>
                  <a:pt x="530" y="580"/>
                </a:lnTo>
                <a:lnTo>
                  <a:pt x="532" y="577"/>
                </a:lnTo>
                <a:lnTo>
                  <a:pt x="532" y="575"/>
                </a:lnTo>
                <a:lnTo>
                  <a:pt x="532" y="572"/>
                </a:lnTo>
                <a:lnTo>
                  <a:pt x="535" y="572"/>
                </a:lnTo>
                <a:lnTo>
                  <a:pt x="538" y="570"/>
                </a:lnTo>
                <a:lnTo>
                  <a:pt x="538" y="567"/>
                </a:lnTo>
                <a:lnTo>
                  <a:pt x="540" y="567"/>
                </a:lnTo>
                <a:lnTo>
                  <a:pt x="545" y="562"/>
                </a:lnTo>
                <a:lnTo>
                  <a:pt x="548" y="562"/>
                </a:lnTo>
                <a:lnTo>
                  <a:pt x="548" y="559"/>
                </a:lnTo>
                <a:lnTo>
                  <a:pt x="551" y="559"/>
                </a:lnTo>
                <a:lnTo>
                  <a:pt x="551" y="557"/>
                </a:lnTo>
                <a:lnTo>
                  <a:pt x="553" y="557"/>
                </a:lnTo>
                <a:lnTo>
                  <a:pt x="553" y="554"/>
                </a:lnTo>
                <a:lnTo>
                  <a:pt x="553" y="551"/>
                </a:lnTo>
                <a:lnTo>
                  <a:pt x="556" y="549"/>
                </a:lnTo>
                <a:lnTo>
                  <a:pt x="558" y="549"/>
                </a:lnTo>
                <a:lnTo>
                  <a:pt x="561" y="549"/>
                </a:lnTo>
                <a:lnTo>
                  <a:pt x="561" y="546"/>
                </a:lnTo>
                <a:lnTo>
                  <a:pt x="564" y="546"/>
                </a:lnTo>
                <a:lnTo>
                  <a:pt x="566" y="541"/>
                </a:lnTo>
                <a:lnTo>
                  <a:pt x="569" y="541"/>
                </a:lnTo>
                <a:lnTo>
                  <a:pt x="569" y="538"/>
                </a:lnTo>
                <a:lnTo>
                  <a:pt x="572" y="538"/>
                </a:lnTo>
                <a:lnTo>
                  <a:pt x="585" y="533"/>
                </a:lnTo>
                <a:lnTo>
                  <a:pt x="605" y="528"/>
                </a:lnTo>
                <a:lnTo>
                  <a:pt x="629" y="528"/>
                </a:lnTo>
                <a:lnTo>
                  <a:pt x="634" y="528"/>
                </a:lnTo>
                <a:lnTo>
                  <a:pt x="637" y="528"/>
                </a:lnTo>
                <a:lnTo>
                  <a:pt x="642" y="530"/>
                </a:lnTo>
                <a:lnTo>
                  <a:pt x="645" y="530"/>
                </a:lnTo>
                <a:lnTo>
                  <a:pt x="650" y="530"/>
                </a:lnTo>
                <a:lnTo>
                  <a:pt x="650" y="533"/>
                </a:lnTo>
                <a:lnTo>
                  <a:pt x="652" y="533"/>
                </a:lnTo>
                <a:lnTo>
                  <a:pt x="655" y="533"/>
                </a:lnTo>
                <a:lnTo>
                  <a:pt x="658" y="530"/>
                </a:lnTo>
                <a:lnTo>
                  <a:pt x="660" y="530"/>
                </a:lnTo>
                <a:lnTo>
                  <a:pt x="663" y="533"/>
                </a:lnTo>
                <a:lnTo>
                  <a:pt x="668" y="533"/>
                </a:lnTo>
                <a:lnTo>
                  <a:pt x="673" y="533"/>
                </a:lnTo>
                <a:lnTo>
                  <a:pt x="673" y="536"/>
                </a:lnTo>
                <a:lnTo>
                  <a:pt x="673" y="538"/>
                </a:lnTo>
                <a:lnTo>
                  <a:pt x="676" y="538"/>
                </a:lnTo>
                <a:lnTo>
                  <a:pt x="679" y="538"/>
                </a:lnTo>
                <a:lnTo>
                  <a:pt x="679" y="536"/>
                </a:lnTo>
                <a:lnTo>
                  <a:pt x="681" y="536"/>
                </a:lnTo>
                <a:lnTo>
                  <a:pt x="684" y="536"/>
                </a:lnTo>
                <a:lnTo>
                  <a:pt x="689" y="536"/>
                </a:lnTo>
                <a:lnTo>
                  <a:pt x="692" y="533"/>
                </a:lnTo>
                <a:lnTo>
                  <a:pt x="694" y="533"/>
                </a:lnTo>
                <a:lnTo>
                  <a:pt x="697" y="536"/>
                </a:lnTo>
                <a:lnTo>
                  <a:pt x="697" y="538"/>
                </a:lnTo>
                <a:lnTo>
                  <a:pt x="699" y="541"/>
                </a:lnTo>
                <a:lnTo>
                  <a:pt x="702" y="541"/>
                </a:lnTo>
                <a:lnTo>
                  <a:pt x="702" y="543"/>
                </a:lnTo>
                <a:lnTo>
                  <a:pt x="705" y="543"/>
                </a:lnTo>
                <a:lnTo>
                  <a:pt x="707" y="546"/>
                </a:lnTo>
                <a:lnTo>
                  <a:pt x="707" y="549"/>
                </a:lnTo>
                <a:lnTo>
                  <a:pt x="710" y="549"/>
                </a:lnTo>
                <a:lnTo>
                  <a:pt x="710" y="551"/>
                </a:lnTo>
                <a:lnTo>
                  <a:pt x="712" y="549"/>
                </a:lnTo>
                <a:lnTo>
                  <a:pt x="718" y="551"/>
                </a:lnTo>
                <a:lnTo>
                  <a:pt x="723" y="549"/>
                </a:lnTo>
                <a:lnTo>
                  <a:pt x="723" y="551"/>
                </a:lnTo>
                <a:lnTo>
                  <a:pt x="726" y="551"/>
                </a:lnTo>
                <a:lnTo>
                  <a:pt x="728" y="551"/>
                </a:lnTo>
                <a:lnTo>
                  <a:pt x="731" y="551"/>
                </a:lnTo>
                <a:lnTo>
                  <a:pt x="733" y="551"/>
                </a:lnTo>
                <a:lnTo>
                  <a:pt x="736" y="551"/>
                </a:lnTo>
                <a:lnTo>
                  <a:pt x="741" y="551"/>
                </a:lnTo>
                <a:lnTo>
                  <a:pt x="744" y="551"/>
                </a:lnTo>
                <a:lnTo>
                  <a:pt x="744" y="554"/>
                </a:lnTo>
                <a:lnTo>
                  <a:pt x="746" y="554"/>
                </a:lnTo>
                <a:lnTo>
                  <a:pt x="749" y="551"/>
                </a:lnTo>
                <a:lnTo>
                  <a:pt x="752" y="551"/>
                </a:lnTo>
                <a:lnTo>
                  <a:pt x="752" y="554"/>
                </a:lnTo>
                <a:lnTo>
                  <a:pt x="754" y="554"/>
                </a:lnTo>
                <a:lnTo>
                  <a:pt x="757" y="554"/>
                </a:lnTo>
                <a:lnTo>
                  <a:pt x="762" y="554"/>
                </a:lnTo>
                <a:lnTo>
                  <a:pt x="767" y="557"/>
                </a:lnTo>
                <a:lnTo>
                  <a:pt x="770" y="557"/>
                </a:lnTo>
                <a:lnTo>
                  <a:pt x="773" y="559"/>
                </a:lnTo>
                <a:lnTo>
                  <a:pt x="778" y="562"/>
                </a:lnTo>
                <a:lnTo>
                  <a:pt x="783" y="567"/>
                </a:lnTo>
                <a:lnTo>
                  <a:pt x="786" y="570"/>
                </a:lnTo>
                <a:lnTo>
                  <a:pt x="788" y="570"/>
                </a:lnTo>
                <a:lnTo>
                  <a:pt x="791" y="572"/>
                </a:lnTo>
                <a:lnTo>
                  <a:pt x="793" y="572"/>
                </a:lnTo>
                <a:lnTo>
                  <a:pt x="796" y="575"/>
                </a:lnTo>
                <a:lnTo>
                  <a:pt x="799" y="577"/>
                </a:lnTo>
                <a:lnTo>
                  <a:pt x="801" y="580"/>
                </a:lnTo>
                <a:lnTo>
                  <a:pt x="804" y="580"/>
                </a:lnTo>
                <a:lnTo>
                  <a:pt x="806" y="580"/>
                </a:lnTo>
                <a:lnTo>
                  <a:pt x="806" y="583"/>
                </a:lnTo>
                <a:lnTo>
                  <a:pt x="809" y="583"/>
                </a:lnTo>
                <a:lnTo>
                  <a:pt x="812" y="583"/>
                </a:lnTo>
                <a:lnTo>
                  <a:pt x="817" y="580"/>
                </a:lnTo>
                <a:lnTo>
                  <a:pt x="820" y="580"/>
                </a:lnTo>
                <a:lnTo>
                  <a:pt x="822" y="577"/>
                </a:lnTo>
                <a:lnTo>
                  <a:pt x="825" y="577"/>
                </a:lnTo>
                <a:lnTo>
                  <a:pt x="827" y="577"/>
                </a:lnTo>
                <a:lnTo>
                  <a:pt x="830" y="577"/>
                </a:lnTo>
                <a:lnTo>
                  <a:pt x="835" y="577"/>
                </a:lnTo>
                <a:lnTo>
                  <a:pt x="838" y="575"/>
                </a:lnTo>
                <a:lnTo>
                  <a:pt x="843" y="575"/>
                </a:lnTo>
                <a:lnTo>
                  <a:pt x="848" y="575"/>
                </a:lnTo>
                <a:lnTo>
                  <a:pt x="851" y="577"/>
                </a:lnTo>
                <a:lnTo>
                  <a:pt x="853" y="577"/>
                </a:lnTo>
                <a:lnTo>
                  <a:pt x="859" y="575"/>
                </a:lnTo>
                <a:lnTo>
                  <a:pt x="861" y="577"/>
                </a:lnTo>
                <a:lnTo>
                  <a:pt x="869" y="580"/>
                </a:lnTo>
                <a:lnTo>
                  <a:pt x="874" y="580"/>
                </a:lnTo>
                <a:lnTo>
                  <a:pt x="877" y="577"/>
                </a:lnTo>
                <a:lnTo>
                  <a:pt x="880" y="577"/>
                </a:lnTo>
                <a:lnTo>
                  <a:pt x="882" y="577"/>
                </a:lnTo>
                <a:lnTo>
                  <a:pt x="885" y="577"/>
                </a:lnTo>
                <a:lnTo>
                  <a:pt x="887" y="577"/>
                </a:lnTo>
                <a:lnTo>
                  <a:pt x="895" y="580"/>
                </a:lnTo>
                <a:lnTo>
                  <a:pt x="898" y="580"/>
                </a:lnTo>
                <a:lnTo>
                  <a:pt x="900" y="583"/>
                </a:lnTo>
                <a:lnTo>
                  <a:pt x="906" y="585"/>
                </a:lnTo>
                <a:lnTo>
                  <a:pt x="911" y="588"/>
                </a:lnTo>
                <a:lnTo>
                  <a:pt x="911" y="585"/>
                </a:lnTo>
                <a:lnTo>
                  <a:pt x="913" y="588"/>
                </a:lnTo>
                <a:lnTo>
                  <a:pt x="919" y="585"/>
                </a:lnTo>
                <a:lnTo>
                  <a:pt x="921" y="588"/>
                </a:lnTo>
                <a:lnTo>
                  <a:pt x="924" y="590"/>
                </a:lnTo>
                <a:lnTo>
                  <a:pt x="927" y="593"/>
                </a:lnTo>
                <a:lnTo>
                  <a:pt x="929" y="596"/>
                </a:lnTo>
                <a:lnTo>
                  <a:pt x="929" y="598"/>
                </a:lnTo>
                <a:lnTo>
                  <a:pt x="932" y="598"/>
                </a:lnTo>
                <a:lnTo>
                  <a:pt x="932" y="601"/>
                </a:lnTo>
                <a:lnTo>
                  <a:pt x="934" y="601"/>
                </a:lnTo>
                <a:lnTo>
                  <a:pt x="940" y="601"/>
                </a:lnTo>
                <a:lnTo>
                  <a:pt x="942" y="601"/>
                </a:lnTo>
                <a:lnTo>
                  <a:pt x="945" y="604"/>
                </a:lnTo>
                <a:lnTo>
                  <a:pt x="945" y="606"/>
                </a:lnTo>
                <a:lnTo>
                  <a:pt x="947" y="606"/>
                </a:lnTo>
                <a:lnTo>
                  <a:pt x="947" y="604"/>
                </a:lnTo>
                <a:lnTo>
                  <a:pt x="950" y="604"/>
                </a:lnTo>
                <a:lnTo>
                  <a:pt x="950" y="601"/>
                </a:lnTo>
                <a:lnTo>
                  <a:pt x="950" y="598"/>
                </a:lnTo>
                <a:lnTo>
                  <a:pt x="950" y="596"/>
                </a:lnTo>
                <a:lnTo>
                  <a:pt x="950" y="593"/>
                </a:lnTo>
                <a:lnTo>
                  <a:pt x="950" y="590"/>
                </a:lnTo>
                <a:lnTo>
                  <a:pt x="953" y="590"/>
                </a:lnTo>
                <a:lnTo>
                  <a:pt x="953" y="588"/>
                </a:lnTo>
                <a:lnTo>
                  <a:pt x="955" y="588"/>
                </a:lnTo>
                <a:lnTo>
                  <a:pt x="955" y="585"/>
                </a:lnTo>
                <a:lnTo>
                  <a:pt x="955" y="583"/>
                </a:lnTo>
                <a:lnTo>
                  <a:pt x="955" y="580"/>
                </a:lnTo>
                <a:lnTo>
                  <a:pt x="955" y="577"/>
                </a:lnTo>
                <a:lnTo>
                  <a:pt x="960" y="575"/>
                </a:lnTo>
                <a:lnTo>
                  <a:pt x="966" y="572"/>
                </a:lnTo>
                <a:lnTo>
                  <a:pt x="968" y="572"/>
                </a:lnTo>
                <a:lnTo>
                  <a:pt x="971" y="572"/>
                </a:lnTo>
                <a:lnTo>
                  <a:pt x="974" y="570"/>
                </a:lnTo>
                <a:lnTo>
                  <a:pt x="976" y="570"/>
                </a:lnTo>
                <a:lnTo>
                  <a:pt x="976" y="567"/>
                </a:lnTo>
                <a:lnTo>
                  <a:pt x="979" y="567"/>
                </a:lnTo>
                <a:lnTo>
                  <a:pt x="984" y="564"/>
                </a:lnTo>
                <a:lnTo>
                  <a:pt x="989" y="559"/>
                </a:lnTo>
                <a:lnTo>
                  <a:pt x="992" y="557"/>
                </a:lnTo>
                <a:lnTo>
                  <a:pt x="994" y="554"/>
                </a:lnTo>
                <a:lnTo>
                  <a:pt x="994" y="551"/>
                </a:lnTo>
                <a:lnTo>
                  <a:pt x="1000" y="546"/>
                </a:lnTo>
                <a:lnTo>
                  <a:pt x="1002" y="543"/>
                </a:lnTo>
                <a:lnTo>
                  <a:pt x="1002" y="541"/>
                </a:lnTo>
                <a:lnTo>
                  <a:pt x="1007" y="533"/>
                </a:lnTo>
                <a:lnTo>
                  <a:pt x="1010" y="528"/>
                </a:lnTo>
                <a:lnTo>
                  <a:pt x="1010" y="525"/>
                </a:lnTo>
                <a:lnTo>
                  <a:pt x="1010" y="520"/>
                </a:lnTo>
                <a:lnTo>
                  <a:pt x="1015" y="512"/>
                </a:lnTo>
                <a:lnTo>
                  <a:pt x="1015" y="509"/>
                </a:lnTo>
                <a:lnTo>
                  <a:pt x="1021" y="502"/>
                </a:lnTo>
                <a:lnTo>
                  <a:pt x="1021" y="504"/>
                </a:lnTo>
                <a:lnTo>
                  <a:pt x="1023" y="504"/>
                </a:lnTo>
                <a:lnTo>
                  <a:pt x="1026" y="504"/>
                </a:lnTo>
                <a:lnTo>
                  <a:pt x="1026" y="507"/>
                </a:lnTo>
                <a:lnTo>
                  <a:pt x="1028" y="507"/>
                </a:lnTo>
                <a:lnTo>
                  <a:pt x="1031" y="507"/>
                </a:lnTo>
                <a:lnTo>
                  <a:pt x="1034" y="507"/>
                </a:lnTo>
                <a:lnTo>
                  <a:pt x="1036" y="507"/>
                </a:lnTo>
                <a:lnTo>
                  <a:pt x="1039" y="507"/>
                </a:lnTo>
                <a:lnTo>
                  <a:pt x="1047" y="502"/>
                </a:lnTo>
                <a:lnTo>
                  <a:pt x="1047" y="499"/>
                </a:lnTo>
                <a:lnTo>
                  <a:pt x="1044" y="496"/>
                </a:lnTo>
                <a:lnTo>
                  <a:pt x="1047" y="494"/>
                </a:lnTo>
                <a:lnTo>
                  <a:pt x="1049" y="494"/>
                </a:lnTo>
                <a:lnTo>
                  <a:pt x="1049" y="491"/>
                </a:lnTo>
                <a:lnTo>
                  <a:pt x="1052" y="489"/>
                </a:lnTo>
                <a:lnTo>
                  <a:pt x="1054" y="486"/>
                </a:lnTo>
                <a:lnTo>
                  <a:pt x="1057" y="486"/>
                </a:lnTo>
                <a:lnTo>
                  <a:pt x="1062" y="486"/>
                </a:lnTo>
                <a:lnTo>
                  <a:pt x="1065" y="486"/>
                </a:lnTo>
                <a:lnTo>
                  <a:pt x="1067" y="483"/>
                </a:lnTo>
                <a:lnTo>
                  <a:pt x="1070" y="481"/>
                </a:lnTo>
                <a:lnTo>
                  <a:pt x="1070" y="460"/>
                </a:lnTo>
                <a:lnTo>
                  <a:pt x="1073" y="460"/>
                </a:lnTo>
                <a:lnTo>
                  <a:pt x="1073" y="457"/>
                </a:lnTo>
                <a:lnTo>
                  <a:pt x="1075" y="457"/>
                </a:lnTo>
                <a:lnTo>
                  <a:pt x="1078" y="455"/>
                </a:lnTo>
                <a:lnTo>
                  <a:pt x="1081" y="455"/>
                </a:lnTo>
                <a:lnTo>
                  <a:pt x="1083" y="455"/>
                </a:lnTo>
                <a:lnTo>
                  <a:pt x="1086" y="457"/>
                </a:lnTo>
                <a:lnTo>
                  <a:pt x="1088" y="455"/>
                </a:lnTo>
                <a:lnTo>
                  <a:pt x="1091" y="452"/>
                </a:lnTo>
                <a:lnTo>
                  <a:pt x="1094" y="452"/>
                </a:lnTo>
                <a:lnTo>
                  <a:pt x="1096" y="452"/>
                </a:lnTo>
                <a:lnTo>
                  <a:pt x="1099" y="449"/>
                </a:lnTo>
                <a:lnTo>
                  <a:pt x="1099" y="447"/>
                </a:lnTo>
                <a:lnTo>
                  <a:pt x="1099" y="444"/>
                </a:lnTo>
                <a:lnTo>
                  <a:pt x="1107" y="447"/>
                </a:lnTo>
                <a:lnTo>
                  <a:pt x="1104" y="455"/>
                </a:lnTo>
                <a:lnTo>
                  <a:pt x="1101" y="465"/>
                </a:lnTo>
                <a:lnTo>
                  <a:pt x="1104" y="465"/>
                </a:lnTo>
                <a:lnTo>
                  <a:pt x="1104" y="468"/>
                </a:lnTo>
                <a:lnTo>
                  <a:pt x="1109" y="468"/>
                </a:lnTo>
                <a:lnTo>
                  <a:pt x="1109" y="470"/>
                </a:lnTo>
                <a:lnTo>
                  <a:pt x="1112" y="473"/>
                </a:lnTo>
                <a:lnTo>
                  <a:pt x="1114" y="473"/>
                </a:lnTo>
                <a:lnTo>
                  <a:pt x="1117" y="476"/>
                </a:lnTo>
                <a:lnTo>
                  <a:pt x="1120" y="476"/>
                </a:lnTo>
                <a:lnTo>
                  <a:pt x="1122" y="476"/>
                </a:lnTo>
                <a:lnTo>
                  <a:pt x="1125" y="478"/>
                </a:lnTo>
                <a:lnTo>
                  <a:pt x="1125" y="481"/>
                </a:lnTo>
                <a:lnTo>
                  <a:pt x="1130" y="489"/>
                </a:lnTo>
                <a:lnTo>
                  <a:pt x="1135" y="491"/>
                </a:lnTo>
                <a:lnTo>
                  <a:pt x="1138" y="496"/>
                </a:lnTo>
                <a:lnTo>
                  <a:pt x="1141" y="499"/>
                </a:lnTo>
                <a:lnTo>
                  <a:pt x="1143" y="502"/>
                </a:lnTo>
                <a:lnTo>
                  <a:pt x="1143" y="504"/>
                </a:lnTo>
                <a:lnTo>
                  <a:pt x="1146" y="507"/>
                </a:lnTo>
                <a:lnTo>
                  <a:pt x="1148" y="507"/>
                </a:lnTo>
                <a:lnTo>
                  <a:pt x="1148" y="509"/>
                </a:lnTo>
                <a:lnTo>
                  <a:pt x="1148" y="512"/>
                </a:lnTo>
                <a:lnTo>
                  <a:pt x="1148" y="515"/>
                </a:lnTo>
                <a:lnTo>
                  <a:pt x="1148" y="517"/>
                </a:lnTo>
                <a:lnTo>
                  <a:pt x="1151" y="520"/>
                </a:lnTo>
                <a:lnTo>
                  <a:pt x="1151" y="523"/>
                </a:lnTo>
                <a:lnTo>
                  <a:pt x="1154" y="525"/>
                </a:lnTo>
                <a:lnTo>
                  <a:pt x="1156" y="530"/>
                </a:lnTo>
                <a:lnTo>
                  <a:pt x="1159" y="536"/>
                </a:lnTo>
                <a:lnTo>
                  <a:pt x="1161" y="536"/>
                </a:lnTo>
                <a:lnTo>
                  <a:pt x="1164" y="538"/>
                </a:lnTo>
                <a:lnTo>
                  <a:pt x="1167" y="538"/>
                </a:lnTo>
                <a:lnTo>
                  <a:pt x="1172" y="538"/>
                </a:lnTo>
                <a:lnTo>
                  <a:pt x="1172" y="541"/>
                </a:lnTo>
                <a:lnTo>
                  <a:pt x="1180" y="546"/>
                </a:lnTo>
                <a:lnTo>
                  <a:pt x="1182" y="549"/>
                </a:lnTo>
                <a:lnTo>
                  <a:pt x="1185" y="549"/>
                </a:lnTo>
                <a:lnTo>
                  <a:pt x="1188" y="549"/>
                </a:lnTo>
                <a:lnTo>
                  <a:pt x="1190" y="549"/>
                </a:lnTo>
                <a:lnTo>
                  <a:pt x="1193" y="549"/>
                </a:lnTo>
                <a:lnTo>
                  <a:pt x="1195" y="549"/>
                </a:lnTo>
                <a:lnTo>
                  <a:pt x="1198" y="549"/>
                </a:lnTo>
                <a:lnTo>
                  <a:pt x="1201" y="549"/>
                </a:lnTo>
                <a:lnTo>
                  <a:pt x="1203" y="551"/>
                </a:lnTo>
                <a:lnTo>
                  <a:pt x="1206" y="554"/>
                </a:lnTo>
                <a:lnTo>
                  <a:pt x="1206" y="551"/>
                </a:lnTo>
                <a:lnTo>
                  <a:pt x="1208" y="554"/>
                </a:lnTo>
                <a:lnTo>
                  <a:pt x="1211" y="551"/>
                </a:lnTo>
                <a:lnTo>
                  <a:pt x="1214" y="554"/>
                </a:lnTo>
                <a:lnTo>
                  <a:pt x="1216" y="554"/>
                </a:lnTo>
                <a:lnTo>
                  <a:pt x="1219" y="554"/>
                </a:lnTo>
                <a:lnTo>
                  <a:pt x="1221" y="554"/>
                </a:lnTo>
                <a:lnTo>
                  <a:pt x="1224" y="551"/>
                </a:lnTo>
                <a:lnTo>
                  <a:pt x="1227" y="551"/>
                </a:lnTo>
                <a:lnTo>
                  <a:pt x="1229" y="551"/>
                </a:lnTo>
                <a:lnTo>
                  <a:pt x="1235" y="551"/>
                </a:lnTo>
                <a:lnTo>
                  <a:pt x="1237" y="551"/>
                </a:lnTo>
                <a:lnTo>
                  <a:pt x="1240" y="549"/>
                </a:lnTo>
                <a:lnTo>
                  <a:pt x="1242" y="549"/>
                </a:lnTo>
                <a:lnTo>
                  <a:pt x="1245" y="549"/>
                </a:lnTo>
                <a:lnTo>
                  <a:pt x="1248" y="549"/>
                </a:lnTo>
                <a:lnTo>
                  <a:pt x="1250" y="549"/>
                </a:lnTo>
                <a:lnTo>
                  <a:pt x="1253" y="549"/>
                </a:lnTo>
                <a:lnTo>
                  <a:pt x="1253" y="546"/>
                </a:lnTo>
                <a:lnTo>
                  <a:pt x="1255" y="546"/>
                </a:lnTo>
                <a:lnTo>
                  <a:pt x="1255" y="549"/>
                </a:lnTo>
                <a:lnTo>
                  <a:pt x="1258" y="549"/>
                </a:lnTo>
                <a:lnTo>
                  <a:pt x="1261" y="549"/>
                </a:lnTo>
                <a:lnTo>
                  <a:pt x="1261" y="551"/>
                </a:lnTo>
                <a:lnTo>
                  <a:pt x="1263" y="551"/>
                </a:lnTo>
                <a:lnTo>
                  <a:pt x="1266" y="551"/>
                </a:lnTo>
                <a:lnTo>
                  <a:pt x="1268" y="551"/>
                </a:lnTo>
                <a:lnTo>
                  <a:pt x="1271" y="554"/>
                </a:lnTo>
                <a:lnTo>
                  <a:pt x="1274" y="554"/>
                </a:lnTo>
                <a:lnTo>
                  <a:pt x="1276" y="551"/>
                </a:lnTo>
                <a:lnTo>
                  <a:pt x="1279" y="551"/>
                </a:lnTo>
                <a:lnTo>
                  <a:pt x="1282" y="549"/>
                </a:lnTo>
                <a:lnTo>
                  <a:pt x="1282" y="551"/>
                </a:lnTo>
                <a:lnTo>
                  <a:pt x="1284" y="551"/>
                </a:lnTo>
                <a:lnTo>
                  <a:pt x="1287" y="551"/>
                </a:lnTo>
                <a:lnTo>
                  <a:pt x="1289" y="549"/>
                </a:lnTo>
                <a:lnTo>
                  <a:pt x="1292" y="546"/>
                </a:lnTo>
                <a:lnTo>
                  <a:pt x="1297" y="543"/>
                </a:lnTo>
                <a:lnTo>
                  <a:pt x="1300" y="541"/>
                </a:lnTo>
                <a:lnTo>
                  <a:pt x="1302" y="538"/>
                </a:lnTo>
                <a:lnTo>
                  <a:pt x="1305" y="538"/>
                </a:lnTo>
                <a:lnTo>
                  <a:pt x="1305" y="536"/>
                </a:lnTo>
                <a:lnTo>
                  <a:pt x="1305" y="533"/>
                </a:lnTo>
                <a:lnTo>
                  <a:pt x="1305" y="530"/>
                </a:lnTo>
                <a:lnTo>
                  <a:pt x="1302" y="528"/>
                </a:lnTo>
                <a:lnTo>
                  <a:pt x="1302" y="525"/>
                </a:lnTo>
                <a:lnTo>
                  <a:pt x="1305" y="525"/>
                </a:lnTo>
                <a:lnTo>
                  <a:pt x="1308" y="525"/>
                </a:lnTo>
                <a:lnTo>
                  <a:pt x="1310" y="528"/>
                </a:lnTo>
                <a:lnTo>
                  <a:pt x="1313" y="528"/>
                </a:lnTo>
                <a:lnTo>
                  <a:pt x="1315" y="530"/>
                </a:lnTo>
                <a:lnTo>
                  <a:pt x="1318" y="530"/>
                </a:lnTo>
                <a:lnTo>
                  <a:pt x="1321" y="528"/>
                </a:lnTo>
                <a:lnTo>
                  <a:pt x="1323" y="525"/>
                </a:lnTo>
                <a:lnTo>
                  <a:pt x="1326" y="525"/>
                </a:lnTo>
                <a:lnTo>
                  <a:pt x="1329" y="525"/>
                </a:lnTo>
                <a:lnTo>
                  <a:pt x="1331" y="523"/>
                </a:lnTo>
                <a:lnTo>
                  <a:pt x="1334" y="523"/>
                </a:lnTo>
                <a:lnTo>
                  <a:pt x="1339" y="523"/>
                </a:lnTo>
                <a:lnTo>
                  <a:pt x="1342" y="525"/>
                </a:lnTo>
                <a:lnTo>
                  <a:pt x="1344" y="525"/>
                </a:lnTo>
                <a:lnTo>
                  <a:pt x="1347" y="525"/>
                </a:lnTo>
                <a:lnTo>
                  <a:pt x="1355" y="525"/>
                </a:lnTo>
                <a:lnTo>
                  <a:pt x="1362" y="525"/>
                </a:lnTo>
                <a:lnTo>
                  <a:pt x="1365" y="523"/>
                </a:lnTo>
                <a:lnTo>
                  <a:pt x="1375" y="523"/>
                </a:lnTo>
                <a:lnTo>
                  <a:pt x="1378" y="523"/>
                </a:lnTo>
                <a:lnTo>
                  <a:pt x="1381" y="523"/>
                </a:lnTo>
                <a:lnTo>
                  <a:pt x="1381" y="520"/>
                </a:lnTo>
                <a:lnTo>
                  <a:pt x="1383" y="520"/>
                </a:lnTo>
                <a:lnTo>
                  <a:pt x="1386" y="520"/>
                </a:lnTo>
                <a:lnTo>
                  <a:pt x="1391" y="517"/>
                </a:lnTo>
                <a:lnTo>
                  <a:pt x="1396" y="515"/>
                </a:lnTo>
                <a:lnTo>
                  <a:pt x="1404" y="512"/>
                </a:lnTo>
                <a:lnTo>
                  <a:pt x="1407" y="512"/>
                </a:lnTo>
                <a:lnTo>
                  <a:pt x="1409" y="509"/>
                </a:lnTo>
                <a:lnTo>
                  <a:pt x="1425" y="504"/>
                </a:lnTo>
                <a:lnTo>
                  <a:pt x="1428" y="504"/>
                </a:lnTo>
                <a:lnTo>
                  <a:pt x="1430" y="504"/>
                </a:lnTo>
                <a:lnTo>
                  <a:pt x="1433" y="507"/>
                </a:lnTo>
                <a:lnTo>
                  <a:pt x="1438" y="512"/>
                </a:lnTo>
                <a:lnTo>
                  <a:pt x="1443" y="515"/>
                </a:lnTo>
                <a:lnTo>
                  <a:pt x="1446" y="515"/>
                </a:lnTo>
                <a:lnTo>
                  <a:pt x="1454" y="517"/>
                </a:lnTo>
                <a:lnTo>
                  <a:pt x="1462" y="515"/>
                </a:lnTo>
                <a:lnTo>
                  <a:pt x="1464" y="515"/>
                </a:lnTo>
                <a:lnTo>
                  <a:pt x="1472" y="517"/>
                </a:lnTo>
                <a:lnTo>
                  <a:pt x="1475" y="517"/>
                </a:lnTo>
                <a:lnTo>
                  <a:pt x="1483" y="523"/>
                </a:lnTo>
                <a:lnTo>
                  <a:pt x="1488" y="525"/>
                </a:lnTo>
                <a:lnTo>
                  <a:pt x="1493" y="528"/>
                </a:lnTo>
                <a:lnTo>
                  <a:pt x="1496" y="530"/>
                </a:lnTo>
                <a:lnTo>
                  <a:pt x="1501" y="536"/>
                </a:lnTo>
                <a:lnTo>
                  <a:pt x="1503" y="536"/>
                </a:lnTo>
                <a:lnTo>
                  <a:pt x="1503" y="538"/>
                </a:lnTo>
                <a:lnTo>
                  <a:pt x="1509" y="541"/>
                </a:lnTo>
                <a:lnTo>
                  <a:pt x="1514" y="543"/>
                </a:lnTo>
                <a:lnTo>
                  <a:pt x="1516" y="543"/>
                </a:lnTo>
                <a:lnTo>
                  <a:pt x="1519" y="543"/>
                </a:lnTo>
                <a:lnTo>
                  <a:pt x="1522" y="546"/>
                </a:lnTo>
                <a:lnTo>
                  <a:pt x="1524" y="546"/>
                </a:lnTo>
                <a:lnTo>
                  <a:pt x="1529" y="551"/>
                </a:lnTo>
                <a:lnTo>
                  <a:pt x="1532" y="554"/>
                </a:lnTo>
                <a:lnTo>
                  <a:pt x="1535" y="554"/>
                </a:lnTo>
                <a:lnTo>
                  <a:pt x="1537" y="557"/>
                </a:lnTo>
                <a:lnTo>
                  <a:pt x="1537" y="559"/>
                </a:lnTo>
                <a:lnTo>
                  <a:pt x="1543" y="562"/>
                </a:lnTo>
                <a:lnTo>
                  <a:pt x="1553" y="559"/>
                </a:lnTo>
                <a:lnTo>
                  <a:pt x="1556" y="559"/>
                </a:lnTo>
                <a:lnTo>
                  <a:pt x="1558" y="559"/>
                </a:lnTo>
                <a:lnTo>
                  <a:pt x="1561" y="559"/>
                </a:lnTo>
                <a:lnTo>
                  <a:pt x="1563" y="562"/>
                </a:lnTo>
                <a:lnTo>
                  <a:pt x="1563" y="564"/>
                </a:lnTo>
                <a:lnTo>
                  <a:pt x="1566" y="564"/>
                </a:lnTo>
                <a:lnTo>
                  <a:pt x="1571" y="570"/>
                </a:lnTo>
                <a:lnTo>
                  <a:pt x="1574" y="570"/>
                </a:lnTo>
                <a:lnTo>
                  <a:pt x="1576" y="572"/>
                </a:lnTo>
                <a:lnTo>
                  <a:pt x="1579" y="572"/>
                </a:lnTo>
                <a:lnTo>
                  <a:pt x="1582" y="572"/>
                </a:lnTo>
                <a:lnTo>
                  <a:pt x="1587" y="572"/>
                </a:lnTo>
                <a:lnTo>
                  <a:pt x="1592" y="572"/>
                </a:lnTo>
                <a:lnTo>
                  <a:pt x="1595" y="572"/>
                </a:lnTo>
                <a:lnTo>
                  <a:pt x="1597" y="572"/>
                </a:lnTo>
                <a:lnTo>
                  <a:pt x="1597" y="575"/>
                </a:lnTo>
                <a:lnTo>
                  <a:pt x="1600" y="577"/>
                </a:lnTo>
                <a:lnTo>
                  <a:pt x="1603" y="577"/>
                </a:lnTo>
                <a:lnTo>
                  <a:pt x="1605" y="577"/>
                </a:lnTo>
                <a:lnTo>
                  <a:pt x="1610" y="577"/>
                </a:lnTo>
                <a:lnTo>
                  <a:pt x="1613" y="575"/>
                </a:lnTo>
                <a:lnTo>
                  <a:pt x="1621" y="572"/>
                </a:lnTo>
                <a:lnTo>
                  <a:pt x="1623" y="570"/>
                </a:lnTo>
                <a:lnTo>
                  <a:pt x="1626" y="570"/>
                </a:lnTo>
                <a:lnTo>
                  <a:pt x="1631" y="570"/>
                </a:lnTo>
                <a:lnTo>
                  <a:pt x="1634" y="570"/>
                </a:lnTo>
                <a:lnTo>
                  <a:pt x="1637" y="567"/>
                </a:lnTo>
                <a:lnTo>
                  <a:pt x="1650" y="559"/>
                </a:lnTo>
                <a:lnTo>
                  <a:pt x="1657" y="554"/>
                </a:lnTo>
                <a:lnTo>
                  <a:pt x="1660" y="554"/>
                </a:lnTo>
                <a:lnTo>
                  <a:pt x="1663" y="549"/>
                </a:lnTo>
                <a:lnTo>
                  <a:pt x="1665" y="549"/>
                </a:lnTo>
                <a:lnTo>
                  <a:pt x="1665" y="546"/>
                </a:lnTo>
                <a:lnTo>
                  <a:pt x="1668" y="546"/>
                </a:lnTo>
                <a:lnTo>
                  <a:pt x="1670" y="546"/>
                </a:lnTo>
                <a:lnTo>
                  <a:pt x="1673" y="543"/>
                </a:lnTo>
                <a:lnTo>
                  <a:pt x="1676" y="543"/>
                </a:lnTo>
                <a:lnTo>
                  <a:pt x="1678" y="543"/>
                </a:lnTo>
                <a:lnTo>
                  <a:pt x="1681" y="541"/>
                </a:lnTo>
                <a:lnTo>
                  <a:pt x="1683" y="541"/>
                </a:lnTo>
                <a:lnTo>
                  <a:pt x="1683" y="538"/>
                </a:lnTo>
                <a:lnTo>
                  <a:pt x="1686" y="538"/>
                </a:lnTo>
                <a:lnTo>
                  <a:pt x="1686" y="536"/>
                </a:lnTo>
                <a:lnTo>
                  <a:pt x="1689" y="536"/>
                </a:lnTo>
                <a:lnTo>
                  <a:pt x="1689" y="533"/>
                </a:lnTo>
                <a:lnTo>
                  <a:pt x="1689" y="530"/>
                </a:lnTo>
                <a:lnTo>
                  <a:pt x="1691" y="530"/>
                </a:lnTo>
                <a:lnTo>
                  <a:pt x="1694" y="528"/>
                </a:lnTo>
                <a:lnTo>
                  <a:pt x="1697" y="528"/>
                </a:lnTo>
                <a:lnTo>
                  <a:pt x="1699" y="528"/>
                </a:lnTo>
                <a:lnTo>
                  <a:pt x="1704" y="528"/>
                </a:lnTo>
                <a:lnTo>
                  <a:pt x="1707" y="528"/>
                </a:lnTo>
                <a:lnTo>
                  <a:pt x="1710" y="528"/>
                </a:lnTo>
                <a:lnTo>
                  <a:pt x="1715" y="523"/>
                </a:lnTo>
                <a:lnTo>
                  <a:pt x="1717" y="520"/>
                </a:lnTo>
                <a:lnTo>
                  <a:pt x="1720" y="520"/>
                </a:lnTo>
                <a:lnTo>
                  <a:pt x="1723" y="520"/>
                </a:lnTo>
                <a:lnTo>
                  <a:pt x="1725" y="517"/>
                </a:lnTo>
                <a:lnTo>
                  <a:pt x="1725" y="515"/>
                </a:lnTo>
                <a:lnTo>
                  <a:pt x="1725" y="512"/>
                </a:lnTo>
                <a:lnTo>
                  <a:pt x="1728" y="509"/>
                </a:lnTo>
                <a:lnTo>
                  <a:pt x="1728" y="507"/>
                </a:lnTo>
                <a:lnTo>
                  <a:pt x="1728" y="504"/>
                </a:lnTo>
                <a:lnTo>
                  <a:pt x="1728" y="499"/>
                </a:lnTo>
                <a:lnTo>
                  <a:pt x="1730" y="496"/>
                </a:lnTo>
                <a:lnTo>
                  <a:pt x="1733" y="496"/>
                </a:lnTo>
                <a:lnTo>
                  <a:pt x="1736" y="494"/>
                </a:lnTo>
                <a:lnTo>
                  <a:pt x="1741" y="491"/>
                </a:lnTo>
                <a:lnTo>
                  <a:pt x="1746" y="486"/>
                </a:lnTo>
                <a:lnTo>
                  <a:pt x="1749" y="486"/>
                </a:lnTo>
                <a:lnTo>
                  <a:pt x="1751" y="483"/>
                </a:lnTo>
                <a:lnTo>
                  <a:pt x="1754" y="481"/>
                </a:lnTo>
                <a:lnTo>
                  <a:pt x="1762" y="481"/>
                </a:lnTo>
                <a:lnTo>
                  <a:pt x="1767" y="478"/>
                </a:lnTo>
                <a:lnTo>
                  <a:pt x="1770" y="478"/>
                </a:lnTo>
                <a:lnTo>
                  <a:pt x="1772" y="473"/>
                </a:lnTo>
                <a:lnTo>
                  <a:pt x="1777" y="470"/>
                </a:lnTo>
                <a:lnTo>
                  <a:pt x="1777" y="468"/>
                </a:lnTo>
                <a:lnTo>
                  <a:pt x="1780" y="465"/>
                </a:lnTo>
                <a:lnTo>
                  <a:pt x="1783" y="465"/>
                </a:lnTo>
                <a:lnTo>
                  <a:pt x="1785" y="465"/>
                </a:lnTo>
                <a:lnTo>
                  <a:pt x="1788" y="465"/>
                </a:lnTo>
                <a:lnTo>
                  <a:pt x="1791" y="462"/>
                </a:lnTo>
                <a:lnTo>
                  <a:pt x="1793" y="460"/>
                </a:lnTo>
                <a:lnTo>
                  <a:pt x="1796" y="457"/>
                </a:lnTo>
                <a:lnTo>
                  <a:pt x="1798" y="457"/>
                </a:lnTo>
                <a:lnTo>
                  <a:pt x="1801" y="457"/>
                </a:lnTo>
                <a:lnTo>
                  <a:pt x="1804" y="457"/>
                </a:lnTo>
                <a:lnTo>
                  <a:pt x="1809" y="457"/>
                </a:lnTo>
                <a:lnTo>
                  <a:pt x="1809" y="460"/>
                </a:lnTo>
                <a:lnTo>
                  <a:pt x="1811" y="460"/>
                </a:lnTo>
                <a:lnTo>
                  <a:pt x="1814" y="460"/>
                </a:lnTo>
                <a:lnTo>
                  <a:pt x="1817" y="460"/>
                </a:lnTo>
                <a:lnTo>
                  <a:pt x="1817" y="457"/>
                </a:lnTo>
                <a:lnTo>
                  <a:pt x="1819" y="457"/>
                </a:lnTo>
                <a:lnTo>
                  <a:pt x="1822" y="455"/>
                </a:lnTo>
                <a:lnTo>
                  <a:pt x="1824" y="452"/>
                </a:lnTo>
                <a:lnTo>
                  <a:pt x="1827" y="452"/>
                </a:lnTo>
                <a:lnTo>
                  <a:pt x="1835" y="447"/>
                </a:lnTo>
                <a:lnTo>
                  <a:pt x="1837" y="444"/>
                </a:lnTo>
                <a:lnTo>
                  <a:pt x="1845" y="442"/>
                </a:lnTo>
                <a:lnTo>
                  <a:pt x="1848" y="436"/>
                </a:lnTo>
                <a:lnTo>
                  <a:pt x="1856" y="431"/>
                </a:lnTo>
                <a:lnTo>
                  <a:pt x="1858" y="429"/>
                </a:lnTo>
                <a:lnTo>
                  <a:pt x="1861" y="426"/>
                </a:lnTo>
                <a:lnTo>
                  <a:pt x="1869" y="415"/>
                </a:lnTo>
                <a:lnTo>
                  <a:pt x="1874" y="410"/>
                </a:lnTo>
                <a:lnTo>
                  <a:pt x="1879" y="408"/>
                </a:lnTo>
                <a:lnTo>
                  <a:pt x="1882" y="405"/>
                </a:lnTo>
                <a:lnTo>
                  <a:pt x="1887" y="405"/>
                </a:lnTo>
                <a:lnTo>
                  <a:pt x="1895" y="395"/>
                </a:lnTo>
                <a:close/>
                <a:moveTo>
                  <a:pt x="2696" y="5"/>
                </a:moveTo>
                <a:lnTo>
                  <a:pt x="2696" y="8"/>
                </a:lnTo>
                <a:lnTo>
                  <a:pt x="2696" y="11"/>
                </a:lnTo>
                <a:lnTo>
                  <a:pt x="2696" y="13"/>
                </a:lnTo>
                <a:lnTo>
                  <a:pt x="2696" y="16"/>
                </a:lnTo>
                <a:lnTo>
                  <a:pt x="2694" y="16"/>
                </a:lnTo>
                <a:lnTo>
                  <a:pt x="2694" y="18"/>
                </a:lnTo>
                <a:lnTo>
                  <a:pt x="2691" y="21"/>
                </a:lnTo>
                <a:lnTo>
                  <a:pt x="2691" y="24"/>
                </a:lnTo>
                <a:lnTo>
                  <a:pt x="2691" y="26"/>
                </a:lnTo>
                <a:lnTo>
                  <a:pt x="2691" y="29"/>
                </a:lnTo>
                <a:lnTo>
                  <a:pt x="2691" y="31"/>
                </a:lnTo>
                <a:lnTo>
                  <a:pt x="2694" y="34"/>
                </a:lnTo>
                <a:lnTo>
                  <a:pt x="2694" y="37"/>
                </a:lnTo>
                <a:lnTo>
                  <a:pt x="2694" y="39"/>
                </a:lnTo>
                <a:lnTo>
                  <a:pt x="2694" y="42"/>
                </a:lnTo>
                <a:lnTo>
                  <a:pt x="2694" y="45"/>
                </a:lnTo>
                <a:lnTo>
                  <a:pt x="2694" y="47"/>
                </a:lnTo>
                <a:lnTo>
                  <a:pt x="2696" y="47"/>
                </a:lnTo>
                <a:lnTo>
                  <a:pt x="2696" y="50"/>
                </a:lnTo>
                <a:lnTo>
                  <a:pt x="2696" y="52"/>
                </a:lnTo>
                <a:lnTo>
                  <a:pt x="2696" y="55"/>
                </a:lnTo>
                <a:lnTo>
                  <a:pt x="2696" y="58"/>
                </a:lnTo>
                <a:lnTo>
                  <a:pt x="2696" y="60"/>
                </a:lnTo>
                <a:lnTo>
                  <a:pt x="2699" y="60"/>
                </a:lnTo>
                <a:lnTo>
                  <a:pt x="2696" y="60"/>
                </a:lnTo>
                <a:lnTo>
                  <a:pt x="2699" y="60"/>
                </a:lnTo>
                <a:lnTo>
                  <a:pt x="2696" y="60"/>
                </a:lnTo>
                <a:lnTo>
                  <a:pt x="2696" y="63"/>
                </a:lnTo>
                <a:lnTo>
                  <a:pt x="2696" y="65"/>
                </a:lnTo>
                <a:lnTo>
                  <a:pt x="2696" y="68"/>
                </a:lnTo>
                <a:lnTo>
                  <a:pt x="2699" y="68"/>
                </a:lnTo>
                <a:lnTo>
                  <a:pt x="2699" y="71"/>
                </a:lnTo>
                <a:lnTo>
                  <a:pt x="2699" y="73"/>
                </a:lnTo>
                <a:lnTo>
                  <a:pt x="2701" y="73"/>
                </a:lnTo>
                <a:lnTo>
                  <a:pt x="2701" y="76"/>
                </a:lnTo>
                <a:lnTo>
                  <a:pt x="2701" y="73"/>
                </a:lnTo>
                <a:lnTo>
                  <a:pt x="2701" y="76"/>
                </a:lnTo>
                <a:lnTo>
                  <a:pt x="2704" y="76"/>
                </a:lnTo>
                <a:lnTo>
                  <a:pt x="2704" y="79"/>
                </a:lnTo>
                <a:lnTo>
                  <a:pt x="2707" y="79"/>
                </a:lnTo>
                <a:lnTo>
                  <a:pt x="2707" y="81"/>
                </a:lnTo>
                <a:lnTo>
                  <a:pt x="2709" y="81"/>
                </a:lnTo>
                <a:lnTo>
                  <a:pt x="2712" y="81"/>
                </a:lnTo>
                <a:lnTo>
                  <a:pt x="2712" y="79"/>
                </a:lnTo>
                <a:lnTo>
                  <a:pt x="2715" y="79"/>
                </a:lnTo>
                <a:lnTo>
                  <a:pt x="2717" y="79"/>
                </a:lnTo>
                <a:lnTo>
                  <a:pt x="2717" y="76"/>
                </a:lnTo>
                <a:lnTo>
                  <a:pt x="2720" y="76"/>
                </a:lnTo>
                <a:lnTo>
                  <a:pt x="2722" y="76"/>
                </a:lnTo>
                <a:lnTo>
                  <a:pt x="2720" y="76"/>
                </a:lnTo>
                <a:lnTo>
                  <a:pt x="2717" y="79"/>
                </a:lnTo>
                <a:lnTo>
                  <a:pt x="2717" y="81"/>
                </a:lnTo>
                <a:lnTo>
                  <a:pt x="2717" y="84"/>
                </a:lnTo>
                <a:lnTo>
                  <a:pt x="2720" y="84"/>
                </a:lnTo>
                <a:lnTo>
                  <a:pt x="2720" y="86"/>
                </a:lnTo>
                <a:lnTo>
                  <a:pt x="2720" y="89"/>
                </a:lnTo>
                <a:lnTo>
                  <a:pt x="2722" y="89"/>
                </a:lnTo>
                <a:lnTo>
                  <a:pt x="2722" y="92"/>
                </a:lnTo>
                <a:lnTo>
                  <a:pt x="2725" y="92"/>
                </a:lnTo>
                <a:lnTo>
                  <a:pt x="2728" y="92"/>
                </a:lnTo>
                <a:lnTo>
                  <a:pt x="2728" y="94"/>
                </a:lnTo>
                <a:lnTo>
                  <a:pt x="2730" y="94"/>
                </a:lnTo>
                <a:lnTo>
                  <a:pt x="2730" y="97"/>
                </a:lnTo>
                <a:lnTo>
                  <a:pt x="2733" y="97"/>
                </a:lnTo>
                <a:lnTo>
                  <a:pt x="2733" y="99"/>
                </a:lnTo>
                <a:lnTo>
                  <a:pt x="2735" y="102"/>
                </a:lnTo>
                <a:lnTo>
                  <a:pt x="2738" y="102"/>
                </a:lnTo>
                <a:lnTo>
                  <a:pt x="2738" y="105"/>
                </a:lnTo>
                <a:lnTo>
                  <a:pt x="2741" y="105"/>
                </a:lnTo>
                <a:lnTo>
                  <a:pt x="2743" y="107"/>
                </a:lnTo>
                <a:lnTo>
                  <a:pt x="2746" y="107"/>
                </a:lnTo>
                <a:lnTo>
                  <a:pt x="2748" y="107"/>
                </a:lnTo>
                <a:lnTo>
                  <a:pt x="2751" y="107"/>
                </a:lnTo>
                <a:lnTo>
                  <a:pt x="2751" y="105"/>
                </a:lnTo>
                <a:lnTo>
                  <a:pt x="2754" y="105"/>
                </a:lnTo>
                <a:lnTo>
                  <a:pt x="2754" y="102"/>
                </a:lnTo>
                <a:lnTo>
                  <a:pt x="2756" y="102"/>
                </a:lnTo>
                <a:lnTo>
                  <a:pt x="2759" y="102"/>
                </a:lnTo>
                <a:lnTo>
                  <a:pt x="2759" y="99"/>
                </a:lnTo>
                <a:lnTo>
                  <a:pt x="2759" y="102"/>
                </a:lnTo>
                <a:lnTo>
                  <a:pt x="2762" y="102"/>
                </a:lnTo>
                <a:lnTo>
                  <a:pt x="2764" y="102"/>
                </a:lnTo>
                <a:lnTo>
                  <a:pt x="2764" y="99"/>
                </a:lnTo>
                <a:lnTo>
                  <a:pt x="2767" y="99"/>
                </a:lnTo>
                <a:lnTo>
                  <a:pt x="2767" y="102"/>
                </a:lnTo>
                <a:lnTo>
                  <a:pt x="2769" y="102"/>
                </a:lnTo>
                <a:lnTo>
                  <a:pt x="2767" y="102"/>
                </a:lnTo>
                <a:lnTo>
                  <a:pt x="2769" y="102"/>
                </a:lnTo>
                <a:lnTo>
                  <a:pt x="2772" y="102"/>
                </a:lnTo>
                <a:lnTo>
                  <a:pt x="2772" y="105"/>
                </a:lnTo>
                <a:lnTo>
                  <a:pt x="2775" y="105"/>
                </a:lnTo>
                <a:lnTo>
                  <a:pt x="2775" y="107"/>
                </a:lnTo>
                <a:lnTo>
                  <a:pt x="2777" y="107"/>
                </a:lnTo>
                <a:lnTo>
                  <a:pt x="2780" y="107"/>
                </a:lnTo>
                <a:lnTo>
                  <a:pt x="2782" y="107"/>
                </a:lnTo>
                <a:lnTo>
                  <a:pt x="2785" y="107"/>
                </a:lnTo>
                <a:lnTo>
                  <a:pt x="2788" y="107"/>
                </a:lnTo>
                <a:lnTo>
                  <a:pt x="2788" y="110"/>
                </a:lnTo>
                <a:lnTo>
                  <a:pt x="2788" y="112"/>
                </a:lnTo>
                <a:lnTo>
                  <a:pt x="2790" y="112"/>
                </a:lnTo>
                <a:lnTo>
                  <a:pt x="2793" y="115"/>
                </a:lnTo>
                <a:lnTo>
                  <a:pt x="2793" y="118"/>
                </a:lnTo>
                <a:lnTo>
                  <a:pt x="2790" y="118"/>
                </a:lnTo>
                <a:lnTo>
                  <a:pt x="2790" y="120"/>
                </a:lnTo>
                <a:lnTo>
                  <a:pt x="2788" y="120"/>
                </a:lnTo>
                <a:lnTo>
                  <a:pt x="2785" y="123"/>
                </a:lnTo>
                <a:lnTo>
                  <a:pt x="2782" y="123"/>
                </a:lnTo>
                <a:lnTo>
                  <a:pt x="2780" y="126"/>
                </a:lnTo>
                <a:lnTo>
                  <a:pt x="2777" y="128"/>
                </a:lnTo>
                <a:lnTo>
                  <a:pt x="2777" y="131"/>
                </a:lnTo>
                <a:lnTo>
                  <a:pt x="2777" y="133"/>
                </a:lnTo>
                <a:lnTo>
                  <a:pt x="2775" y="133"/>
                </a:lnTo>
                <a:lnTo>
                  <a:pt x="2775" y="136"/>
                </a:lnTo>
                <a:lnTo>
                  <a:pt x="2772" y="136"/>
                </a:lnTo>
                <a:lnTo>
                  <a:pt x="2772" y="139"/>
                </a:lnTo>
                <a:lnTo>
                  <a:pt x="2769" y="139"/>
                </a:lnTo>
                <a:lnTo>
                  <a:pt x="2767" y="139"/>
                </a:lnTo>
                <a:lnTo>
                  <a:pt x="2764" y="141"/>
                </a:lnTo>
                <a:lnTo>
                  <a:pt x="2762" y="141"/>
                </a:lnTo>
                <a:lnTo>
                  <a:pt x="2759" y="141"/>
                </a:lnTo>
                <a:lnTo>
                  <a:pt x="2756" y="141"/>
                </a:lnTo>
                <a:lnTo>
                  <a:pt x="2754" y="141"/>
                </a:lnTo>
                <a:lnTo>
                  <a:pt x="2751" y="141"/>
                </a:lnTo>
                <a:lnTo>
                  <a:pt x="2748" y="141"/>
                </a:lnTo>
                <a:lnTo>
                  <a:pt x="2746" y="141"/>
                </a:lnTo>
                <a:lnTo>
                  <a:pt x="2743" y="141"/>
                </a:lnTo>
                <a:lnTo>
                  <a:pt x="2741" y="141"/>
                </a:lnTo>
                <a:lnTo>
                  <a:pt x="2738" y="141"/>
                </a:lnTo>
                <a:lnTo>
                  <a:pt x="2735" y="141"/>
                </a:lnTo>
                <a:lnTo>
                  <a:pt x="2733" y="141"/>
                </a:lnTo>
                <a:lnTo>
                  <a:pt x="2730" y="141"/>
                </a:lnTo>
                <a:lnTo>
                  <a:pt x="2730" y="139"/>
                </a:lnTo>
                <a:lnTo>
                  <a:pt x="2728" y="139"/>
                </a:lnTo>
                <a:lnTo>
                  <a:pt x="2725" y="136"/>
                </a:lnTo>
                <a:lnTo>
                  <a:pt x="2722" y="136"/>
                </a:lnTo>
                <a:lnTo>
                  <a:pt x="2720" y="136"/>
                </a:lnTo>
                <a:lnTo>
                  <a:pt x="2717" y="136"/>
                </a:lnTo>
                <a:lnTo>
                  <a:pt x="2717" y="133"/>
                </a:lnTo>
                <a:lnTo>
                  <a:pt x="2715" y="133"/>
                </a:lnTo>
                <a:lnTo>
                  <a:pt x="2715" y="131"/>
                </a:lnTo>
                <a:lnTo>
                  <a:pt x="2712" y="131"/>
                </a:lnTo>
                <a:lnTo>
                  <a:pt x="2709" y="131"/>
                </a:lnTo>
                <a:lnTo>
                  <a:pt x="2709" y="128"/>
                </a:lnTo>
                <a:lnTo>
                  <a:pt x="2709" y="131"/>
                </a:lnTo>
                <a:lnTo>
                  <a:pt x="2709" y="128"/>
                </a:lnTo>
                <a:lnTo>
                  <a:pt x="2707" y="128"/>
                </a:lnTo>
                <a:lnTo>
                  <a:pt x="2707" y="126"/>
                </a:lnTo>
                <a:lnTo>
                  <a:pt x="2704" y="126"/>
                </a:lnTo>
                <a:lnTo>
                  <a:pt x="2704" y="123"/>
                </a:lnTo>
                <a:lnTo>
                  <a:pt x="2701" y="123"/>
                </a:lnTo>
                <a:lnTo>
                  <a:pt x="2699" y="123"/>
                </a:lnTo>
                <a:lnTo>
                  <a:pt x="2699" y="120"/>
                </a:lnTo>
                <a:lnTo>
                  <a:pt x="2696" y="120"/>
                </a:lnTo>
                <a:lnTo>
                  <a:pt x="2696" y="118"/>
                </a:lnTo>
                <a:lnTo>
                  <a:pt x="2694" y="118"/>
                </a:lnTo>
                <a:lnTo>
                  <a:pt x="2691" y="118"/>
                </a:lnTo>
                <a:lnTo>
                  <a:pt x="2691" y="115"/>
                </a:lnTo>
                <a:lnTo>
                  <a:pt x="2688" y="115"/>
                </a:lnTo>
                <a:lnTo>
                  <a:pt x="2686" y="112"/>
                </a:lnTo>
                <a:lnTo>
                  <a:pt x="2686" y="115"/>
                </a:lnTo>
                <a:lnTo>
                  <a:pt x="2683" y="115"/>
                </a:lnTo>
                <a:lnTo>
                  <a:pt x="2681" y="115"/>
                </a:lnTo>
                <a:lnTo>
                  <a:pt x="2681" y="112"/>
                </a:lnTo>
                <a:lnTo>
                  <a:pt x="2678" y="112"/>
                </a:lnTo>
                <a:lnTo>
                  <a:pt x="2678" y="115"/>
                </a:lnTo>
                <a:lnTo>
                  <a:pt x="2675" y="115"/>
                </a:lnTo>
                <a:lnTo>
                  <a:pt x="2673" y="115"/>
                </a:lnTo>
                <a:lnTo>
                  <a:pt x="2673" y="118"/>
                </a:lnTo>
                <a:lnTo>
                  <a:pt x="2670" y="115"/>
                </a:lnTo>
                <a:lnTo>
                  <a:pt x="2670" y="112"/>
                </a:lnTo>
                <a:lnTo>
                  <a:pt x="2668" y="112"/>
                </a:lnTo>
                <a:lnTo>
                  <a:pt x="2668" y="110"/>
                </a:lnTo>
                <a:lnTo>
                  <a:pt x="2668" y="107"/>
                </a:lnTo>
                <a:lnTo>
                  <a:pt x="2668" y="105"/>
                </a:lnTo>
                <a:lnTo>
                  <a:pt x="2665" y="105"/>
                </a:lnTo>
                <a:lnTo>
                  <a:pt x="2665" y="102"/>
                </a:lnTo>
                <a:lnTo>
                  <a:pt x="2662" y="102"/>
                </a:lnTo>
                <a:lnTo>
                  <a:pt x="2660" y="102"/>
                </a:lnTo>
                <a:lnTo>
                  <a:pt x="2660" y="99"/>
                </a:lnTo>
                <a:lnTo>
                  <a:pt x="2657" y="99"/>
                </a:lnTo>
                <a:lnTo>
                  <a:pt x="2657" y="97"/>
                </a:lnTo>
                <a:lnTo>
                  <a:pt x="2654" y="94"/>
                </a:lnTo>
                <a:lnTo>
                  <a:pt x="2654" y="92"/>
                </a:lnTo>
                <a:lnTo>
                  <a:pt x="2654" y="94"/>
                </a:lnTo>
                <a:lnTo>
                  <a:pt x="2657" y="94"/>
                </a:lnTo>
                <a:lnTo>
                  <a:pt x="2657" y="92"/>
                </a:lnTo>
                <a:lnTo>
                  <a:pt x="2654" y="89"/>
                </a:lnTo>
                <a:lnTo>
                  <a:pt x="2657" y="89"/>
                </a:lnTo>
                <a:lnTo>
                  <a:pt x="2657" y="86"/>
                </a:lnTo>
                <a:lnTo>
                  <a:pt x="2654" y="86"/>
                </a:lnTo>
                <a:lnTo>
                  <a:pt x="2654" y="84"/>
                </a:lnTo>
                <a:lnTo>
                  <a:pt x="2654" y="81"/>
                </a:lnTo>
                <a:lnTo>
                  <a:pt x="2654" y="79"/>
                </a:lnTo>
                <a:lnTo>
                  <a:pt x="2652" y="79"/>
                </a:lnTo>
                <a:lnTo>
                  <a:pt x="2652" y="76"/>
                </a:lnTo>
                <a:lnTo>
                  <a:pt x="2654" y="76"/>
                </a:lnTo>
                <a:lnTo>
                  <a:pt x="2654" y="73"/>
                </a:lnTo>
                <a:lnTo>
                  <a:pt x="2654" y="71"/>
                </a:lnTo>
                <a:lnTo>
                  <a:pt x="2654" y="68"/>
                </a:lnTo>
                <a:lnTo>
                  <a:pt x="2654" y="71"/>
                </a:lnTo>
                <a:lnTo>
                  <a:pt x="2654" y="68"/>
                </a:lnTo>
                <a:lnTo>
                  <a:pt x="2654" y="65"/>
                </a:lnTo>
                <a:lnTo>
                  <a:pt x="2654" y="63"/>
                </a:lnTo>
                <a:lnTo>
                  <a:pt x="2654" y="60"/>
                </a:lnTo>
                <a:lnTo>
                  <a:pt x="2654" y="58"/>
                </a:lnTo>
                <a:lnTo>
                  <a:pt x="2654" y="55"/>
                </a:lnTo>
                <a:lnTo>
                  <a:pt x="2654" y="52"/>
                </a:lnTo>
                <a:lnTo>
                  <a:pt x="2652" y="50"/>
                </a:lnTo>
                <a:lnTo>
                  <a:pt x="2649" y="50"/>
                </a:lnTo>
                <a:lnTo>
                  <a:pt x="2649" y="47"/>
                </a:lnTo>
                <a:lnTo>
                  <a:pt x="2647" y="47"/>
                </a:lnTo>
                <a:lnTo>
                  <a:pt x="2647" y="50"/>
                </a:lnTo>
                <a:lnTo>
                  <a:pt x="2644" y="50"/>
                </a:lnTo>
                <a:lnTo>
                  <a:pt x="2644" y="52"/>
                </a:lnTo>
                <a:lnTo>
                  <a:pt x="2647" y="52"/>
                </a:lnTo>
                <a:lnTo>
                  <a:pt x="2644" y="52"/>
                </a:lnTo>
                <a:lnTo>
                  <a:pt x="2641" y="52"/>
                </a:lnTo>
                <a:lnTo>
                  <a:pt x="2641" y="50"/>
                </a:lnTo>
                <a:lnTo>
                  <a:pt x="2641" y="47"/>
                </a:lnTo>
                <a:lnTo>
                  <a:pt x="2641" y="45"/>
                </a:lnTo>
                <a:lnTo>
                  <a:pt x="2644" y="45"/>
                </a:lnTo>
                <a:lnTo>
                  <a:pt x="2644" y="42"/>
                </a:lnTo>
                <a:lnTo>
                  <a:pt x="2647" y="42"/>
                </a:lnTo>
                <a:lnTo>
                  <a:pt x="2647" y="45"/>
                </a:lnTo>
                <a:lnTo>
                  <a:pt x="2647" y="42"/>
                </a:lnTo>
                <a:lnTo>
                  <a:pt x="2649" y="42"/>
                </a:lnTo>
                <a:lnTo>
                  <a:pt x="2652" y="42"/>
                </a:lnTo>
                <a:lnTo>
                  <a:pt x="2652" y="39"/>
                </a:lnTo>
                <a:lnTo>
                  <a:pt x="2652" y="37"/>
                </a:lnTo>
                <a:lnTo>
                  <a:pt x="2652" y="34"/>
                </a:lnTo>
                <a:lnTo>
                  <a:pt x="2652" y="31"/>
                </a:lnTo>
                <a:lnTo>
                  <a:pt x="2652" y="29"/>
                </a:lnTo>
                <a:lnTo>
                  <a:pt x="2652" y="26"/>
                </a:lnTo>
                <a:lnTo>
                  <a:pt x="2654" y="26"/>
                </a:lnTo>
                <a:lnTo>
                  <a:pt x="2654" y="24"/>
                </a:lnTo>
                <a:lnTo>
                  <a:pt x="2654" y="21"/>
                </a:lnTo>
                <a:lnTo>
                  <a:pt x="2654" y="18"/>
                </a:lnTo>
                <a:lnTo>
                  <a:pt x="2654" y="16"/>
                </a:lnTo>
                <a:lnTo>
                  <a:pt x="2657" y="16"/>
                </a:lnTo>
                <a:lnTo>
                  <a:pt x="2660" y="16"/>
                </a:lnTo>
                <a:lnTo>
                  <a:pt x="2660" y="13"/>
                </a:lnTo>
                <a:lnTo>
                  <a:pt x="2662" y="13"/>
                </a:lnTo>
                <a:lnTo>
                  <a:pt x="2665" y="13"/>
                </a:lnTo>
                <a:lnTo>
                  <a:pt x="2665" y="11"/>
                </a:lnTo>
                <a:lnTo>
                  <a:pt x="2668" y="11"/>
                </a:lnTo>
                <a:lnTo>
                  <a:pt x="2670" y="11"/>
                </a:lnTo>
                <a:lnTo>
                  <a:pt x="2673" y="11"/>
                </a:lnTo>
                <a:lnTo>
                  <a:pt x="2675" y="11"/>
                </a:lnTo>
                <a:lnTo>
                  <a:pt x="2675" y="8"/>
                </a:lnTo>
                <a:lnTo>
                  <a:pt x="2678" y="8"/>
                </a:lnTo>
                <a:lnTo>
                  <a:pt x="2678" y="5"/>
                </a:lnTo>
                <a:lnTo>
                  <a:pt x="2681" y="5"/>
                </a:lnTo>
                <a:lnTo>
                  <a:pt x="2683" y="5"/>
                </a:lnTo>
                <a:lnTo>
                  <a:pt x="2683" y="3"/>
                </a:lnTo>
                <a:lnTo>
                  <a:pt x="2686" y="3"/>
                </a:lnTo>
                <a:lnTo>
                  <a:pt x="2686" y="5"/>
                </a:lnTo>
                <a:lnTo>
                  <a:pt x="2686" y="3"/>
                </a:lnTo>
                <a:lnTo>
                  <a:pt x="2688" y="3"/>
                </a:lnTo>
                <a:lnTo>
                  <a:pt x="2691" y="3"/>
                </a:lnTo>
                <a:lnTo>
                  <a:pt x="2691" y="0"/>
                </a:lnTo>
                <a:lnTo>
                  <a:pt x="2694" y="0"/>
                </a:lnTo>
                <a:lnTo>
                  <a:pt x="2694" y="3"/>
                </a:lnTo>
                <a:lnTo>
                  <a:pt x="2696" y="3"/>
                </a:lnTo>
                <a:lnTo>
                  <a:pt x="2696" y="5"/>
                </a:lnTo>
                <a:close/>
              </a:path>
            </a:pathLst>
          </a:custGeom>
          <a:noFill/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82" name="Freeform 246"/>
          <p:cNvSpPr>
            <a:spLocks/>
          </p:cNvSpPr>
          <p:nvPr/>
        </p:nvSpPr>
        <p:spPr bwMode="auto">
          <a:xfrm>
            <a:off x="6617677" y="2489200"/>
            <a:ext cx="26377" cy="7938"/>
          </a:xfrm>
          <a:custGeom>
            <a:avLst/>
            <a:gdLst>
              <a:gd name="T0" fmla="*/ 2 w 18"/>
              <a:gd name="T1" fmla="*/ 0 h 5"/>
              <a:gd name="T2" fmla="*/ 5 w 18"/>
              <a:gd name="T3" fmla="*/ 3 h 5"/>
              <a:gd name="T4" fmla="*/ 18 w 18"/>
              <a:gd name="T5" fmla="*/ 5 h 5"/>
              <a:gd name="T6" fmla="*/ 5 w 18"/>
              <a:gd name="T7" fmla="*/ 3 h 5"/>
              <a:gd name="T8" fmla="*/ 2 w 18"/>
              <a:gd name="T9" fmla="*/ 3 h 5"/>
              <a:gd name="T10" fmla="*/ 2 w 18"/>
              <a:gd name="T11" fmla="*/ 5 h 5"/>
              <a:gd name="T12" fmla="*/ 0 w 18"/>
              <a:gd name="T13" fmla="*/ 5 h 5"/>
              <a:gd name="T14" fmla="*/ 0 w 18"/>
              <a:gd name="T15" fmla="*/ 3 h 5"/>
              <a:gd name="T16" fmla="*/ 0 w 18"/>
              <a:gd name="T17" fmla="*/ 0 h 5"/>
              <a:gd name="T18" fmla="*/ 2 w 18"/>
              <a:gd name="T19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8" h="5">
                <a:moveTo>
                  <a:pt x="2" y="0"/>
                </a:moveTo>
                <a:lnTo>
                  <a:pt x="5" y="3"/>
                </a:lnTo>
                <a:lnTo>
                  <a:pt x="18" y="5"/>
                </a:lnTo>
                <a:lnTo>
                  <a:pt x="5" y="3"/>
                </a:lnTo>
                <a:lnTo>
                  <a:pt x="2" y="3"/>
                </a:lnTo>
                <a:lnTo>
                  <a:pt x="2" y="5"/>
                </a:lnTo>
                <a:lnTo>
                  <a:pt x="0" y="5"/>
                </a:lnTo>
                <a:lnTo>
                  <a:pt x="0" y="3"/>
                </a:lnTo>
                <a:lnTo>
                  <a:pt x="0" y="0"/>
                </a:lnTo>
                <a:lnTo>
                  <a:pt x="2" y="0"/>
                </a:lnTo>
              </a:path>
            </a:pathLst>
          </a:custGeom>
          <a:noFill/>
          <a:ln w="4763">
            <a:solidFill>
              <a:srgbClr val="6E6E6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83" name="Freeform 247"/>
          <p:cNvSpPr>
            <a:spLocks/>
          </p:cNvSpPr>
          <p:nvPr/>
        </p:nvSpPr>
        <p:spPr bwMode="auto">
          <a:xfrm>
            <a:off x="6625005" y="2335214"/>
            <a:ext cx="14654" cy="30163"/>
          </a:xfrm>
          <a:custGeom>
            <a:avLst/>
            <a:gdLst>
              <a:gd name="T0" fmla="*/ 5 w 10"/>
              <a:gd name="T1" fmla="*/ 19 h 19"/>
              <a:gd name="T2" fmla="*/ 2 w 10"/>
              <a:gd name="T3" fmla="*/ 19 h 19"/>
              <a:gd name="T4" fmla="*/ 2 w 10"/>
              <a:gd name="T5" fmla="*/ 16 h 19"/>
              <a:gd name="T6" fmla="*/ 0 w 10"/>
              <a:gd name="T7" fmla="*/ 16 h 19"/>
              <a:gd name="T8" fmla="*/ 0 w 10"/>
              <a:gd name="T9" fmla="*/ 13 h 19"/>
              <a:gd name="T10" fmla="*/ 0 w 10"/>
              <a:gd name="T11" fmla="*/ 11 h 19"/>
              <a:gd name="T12" fmla="*/ 0 w 10"/>
              <a:gd name="T13" fmla="*/ 8 h 19"/>
              <a:gd name="T14" fmla="*/ 0 w 10"/>
              <a:gd name="T15" fmla="*/ 5 h 19"/>
              <a:gd name="T16" fmla="*/ 0 w 10"/>
              <a:gd name="T17" fmla="*/ 3 h 19"/>
              <a:gd name="T18" fmla="*/ 2 w 10"/>
              <a:gd name="T19" fmla="*/ 3 h 19"/>
              <a:gd name="T20" fmla="*/ 2 w 10"/>
              <a:gd name="T21" fmla="*/ 0 h 19"/>
              <a:gd name="T22" fmla="*/ 5 w 10"/>
              <a:gd name="T23" fmla="*/ 0 h 19"/>
              <a:gd name="T24" fmla="*/ 8 w 10"/>
              <a:gd name="T25" fmla="*/ 0 h 19"/>
              <a:gd name="T26" fmla="*/ 8 w 10"/>
              <a:gd name="T27" fmla="*/ 3 h 19"/>
              <a:gd name="T28" fmla="*/ 8 w 10"/>
              <a:gd name="T29" fmla="*/ 5 h 19"/>
              <a:gd name="T30" fmla="*/ 10 w 10"/>
              <a:gd name="T31" fmla="*/ 5 h 19"/>
              <a:gd name="T32" fmla="*/ 10 w 10"/>
              <a:gd name="T33" fmla="*/ 8 h 19"/>
              <a:gd name="T34" fmla="*/ 10 w 10"/>
              <a:gd name="T35" fmla="*/ 11 h 19"/>
              <a:gd name="T36" fmla="*/ 8 w 10"/>
              <a:gd name="T37" fmla="*/ 13 h 19"/>
              <a:gd name="T38" fmla="*/ 8 w 10"/>
              <a:gd name="T39" fmla="*/ 16 h 19"/>
              <a:gd name="T40" fmla="*/ 5 w 10"/>
              <a:gd name="T41" fmla="*/ 16 h 19"/>
              <a:gd name="T42" fmla="*/ 5 w 10"/>
              <a:gd name="T43" fmla="*/ 19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10" h="19">
                <a:moveTo>
                  <a:pt x="5" y="19"/>
                </a:moveTo>
                <a:lnTo>
                  <a:pt x="2" y="19"/>
                </a:lnTo>
                <a:lnTo>
                  <a:pt x="2" y="16"/>
                </a:lnTo>
                <a:lnTo>
                  <a:pt x="0" y="16"/>
                </a:lnTo>
                <a:lnTo>
                  <a:pt x="0" y="13"/>
                </a:lnTo>
                <a:lnTo>
                  <a:pt x="0" y="11"/>
                </a:lnTo>
                <a:lnTo>
                  <a:pt x="0" y="8"/>
                </a:lnTo>
                <a:lnTo>
                  <a:pt x="0" y="5"/>
                </a:lnTo>
                <a:lnTo>
                  <a:pt x="0" y="3"/>
                </a:lnTo>
                <a:lnTo>
                  <a:pt x="2" y="3"/>
                </a:lnTo>
                <a:lnTo>
                  <a:pt x="2" y="0"/>
                </a:lnTo>
                <a:lnTo>
                  <a:pt x="5" y="0"/>
                </a:lnTo>
                <a:lnTo>
                  <a:pt x="8" y="0"/>
                </a:lnTo>
                <a:lnTo>
                  <a:pt x="8" y="3"/>
                </a:lnTo>
                <a:lnTo>
                  <a:pt x="8" y="5"/>
                </a:lnTo>
                <a:lnTo>
                  <a:pt x="10" y="5"/>
                </a:lnTo>
                <a:lnTo>
                  <a:pt x="10" y="8"/>
                </a:lnTo>
                <a:lnTo>
                  <a:pt x="10" y="11"/>
                </a:lnTo>
                <a:lnTo>
                  <a:pt x="8" y="13"/>
                </a:lnTo>
                <a:lnTo>
                  <a:pt x="8" y="16"/>
                </a:lnTo>
                <a:lnTo>
                  <a:pt x="5" y="16"/>
                </a:lnTo>
                <a:lnTo>
                  <a:pt x="5" y="19"/>
                </a:lnTo>
              </a:path>
            </a:pathLst>
          </a:custGeom>
          <a:noFill/>
          <a:ln w="4763">
            <a:solidFill>
              <a:srgbClr val="6E6E6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84" name="Freeform 248"/>
          <p:cNvSpPr>
            <a:spLocks/>
          </p:cNvSpPr>
          <p:nvPr/>
        </p:nvSpPr>
        <p:spPr bwMode="auto">
          <a:xfrm>
            <a:off x="6613281" y="2239963"/>
            <a:ext cx="7327" cy="12700"/>
          </a:xfrm>
          <a:custGeom>
            <a:avLst/>
            <a:gdLst>
              <a:gd name="T0" fmla="*/ 5 w 5"/>
              <a:gd name="T1" fmla="*/ 0 h 8"/>
              <a:gd name="T2" fmla="*/ 5 w 5"/>
              <a:gd name="T3" fmla="*/ 3 h 8"/>
              <a:gd name="T4" fmla="*/ 3 w 5"/>
              <a:gd name="T5" fmla="*/ 3 h 8"/>
              <a:gd name="T6" fmla="*/ 3 w 5"/>
              <a:gd name="T7" fmla="*/ 5 h 8"/>
              <a:gd name="T8" fmla="*/ 3 w 5"/>
              <a:gd name="T9" fmla="*/ 8 h 8"/>
              <a:gd name="T10" fmla="*/ 0 w 5"/>
              <a:gd name="T11" fmla="*/ 8 h 8"/>
              <a:gd name="T12" fmla="*/ 0 w 5"/>
              <a:gd name="T13" fmla="*/ 5 h 8"/>
              <a:gd name="T14" fmla="*/ 3 w 5"/>
              <a:gd name="T15" fmla="*/ 5 h 8"/>
              <a:gd name="T16" fmla="*/ 3 w 5"/>
              <a:gd name="T17" fmla="*/ 3 h 8"/>
              <a:gd name="T18" fmla="*/ 5 w 5"/>
              <a:gd name="T19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5" h="8">
                <a:moveTo>
                  <a:pt x="5" y="0"/>
                </a:moveTo>
                <a:lnTo>
                  <a:pt x="5" y="3"/>
                </a:lnTo>
                <a:lnTo>
                  <a:pt x="3" y="3"/>
                </a:lnTo>
                <a:lnTo>
                  <a:pt x="3" y="5"/>
                </a:lnTo>
                <a:lnTo>
                  <a:pt x="3" y="8"/>
                </a:lnTo>
                <a:lnTo>
                  <a:pt x="0" y="8"/>
                </a:lnTo>
                <a:lnTo>
                  <a:pt x="0" y="5"/>
                </a:lnTo>
                <a:lnTo>
                  <a:pt x="3" y="5"/>
                </a:lnTo>
                <a:lnTo>
                  <a:pt x="3" y="3"/>
                </a:lnTo>
                <a:lnTo>
                  <a:pt x="5" y="0"/>
                </a:lnTo>
              </a:path>
            </a:pathLst>
          </a:custGeom>
          <a:noFill/>
          <a:ln w="4763">
            <a:solidFill>
              <a:srgbClr val="6E6E6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85" name="Freeform 249"/>
          <p:cNvSpPr>
            <a:spLocks/>
          </p:cNvSpPr>
          <p:nvPr/>
        </p:nvSpPr>
        <p:spPr bwMode="auto">
          <a:xfrm>
            <a:off x="6620608" y="2239963"/>
            <a:ext cx="4397" cy="0"/>
          </a:xfrm>
          <a:custGeom>
            <a:avLst/>
            <a:gdLst>
              <a:gd name="T0" fmla="*/ 3 w 3"/>
              <a:gd name="T1" fmla="*/ 0 w 3"/>
              <a:gd name="T2" fmla="*/ 3 w 3"/>
            </a:gdLst>
            <a:ahLst/>
            <a:cxnLst>
              <a:cxn ang="0">
                <a:pos x="T0" y="0"/>
              </a:cxn>
              <a:cxn ang="0">
                <a:pos x="T1" y="0"/>
              </a:cxn>
              <a:cxn ang="0">
                <a:pos x="T2" y="0"/>
              </a:cxn>
            </a:cxnLst>
            <a:rect l="0" t="0" r="r" b="b"/>
            <a:pathLst>
              <a:path w="3">
                <a:moveTo>
                  <a:pt x="3" y="0"/>
                </a:moveTo>
                <a:lnTo>
                  <a:pt x="0" y="0"/>
                </a:lnTo>
                <a:lnTo>
                  <a:pt x="3" y="0"/>
                </a:lnTo>
              </a:path>
            </a:pathLst>
          </a:custGeom>
          <a:noFill/>
          <a:ln w="4763">
            <a:solidFill>
              <a:srgbClr val="6E6E6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86" name="Freeform 250"/>
          <p:cNvSpPr>
            <a:spLocks/>
          </p:cNvSpPr>
          <p:nvPr/>
        </p:nvSpPr>
        <p:spPr bwMode="auto">
          <a:xfrm>
            <a:off x="5986097" y="2124076"/>
            <a:ext cx="23446" cy="53975"/>
          </a:xfrm>
          <a:custGeom>
            <a:avLst/>
            <a:gdLst>
              <a:gd name="T0" fmla="*/ 10 w 16"/>
              <a:gd name="T1" fmla="*/ 0 h 34"/>
              <a:gd name="T2" fmla="*/ 13 w 16"/>
              <a:gd name="T3" fmla="*/ 0 h 34"/>
              <a:gd name="T4" fmla="*/ 13 w 16"/>
              <a:gd name="T5" fmla="*/ 3 h 34"/>
              <a:gd name="T6" fmla="*/ 13 w 16"/>
              <a:gd name="T7" fmla="*/ 5 h 34"/>
              <a:gd name="T8" fmla="*/ 13 w 16"/>
              <a:gd name="T9" fmla="*/ 8 h 34"/>
              <a:gd name="T10" fmla="*/ 16 w 16"/>
              <a:gd name="T11" fmla="*/ 8 h 34"/>
              <a:gd name="T12" fmla="*/ 13 w 16"/>
              <a:gd name="T13" fmla="*/ 10 h 34"/>
              <a:gd name="T14" fmla="*/ 13 w 16"/>
              <a:gd name="T15" fmla="*/ 13 h 34"/>
              <a:gd name="T16" fmla="*/ 13 w 16"/>
              <a:gd name="T17" fmla="*/ 16 h 34"/>
              <a:gd name="T18" fmla="*/ 16 w 16"/>
              <a:gd name="T19" fmla="*/ 16 h 34"/>
              <a:gd name="T20" fmla="*/ 16 w 16"/>
              <a:gd name="T21" fmla="*/ 18 h 34"/>
              <a:gd name="T22" fmla="*/ 16 w 16"/>
              <a:gd name="T23" fmla="*/ 21 h 34"/>
              <a:gd name="T24" fmla="*/ 13 w 16"/>
              <a:gd name="T25" fmla="*/ 21 h 34"/>
              <a:gd name="T26" fmla="*/ 13 w 16"/>
              <a:gd name="T27" fmla="*/ 24 h 34"/>
              <a:gd name="T28" fmla="*/ 10 w 16"/>
              <a:gd name="T29" fmla="*/ 24 h 34"/>
              <a:gd name="T30" fmla="*/ 10 w 16"/>
              <a:gd name="T31" fmla="*/ 26 h 34"/>
              <a:gd name="T32" fmla="*/ 8 w 16"/>
              <a:gd name="T33" fmla="*/ 26 h 34"/>
              <a:gd name="T34" fmla="*/ 8 w 16"/>
              <a:gd name="T35" fmla="*/ 29 h 34"/>
              <a:gd name="T36" fmla="*/ 5 w 16"/>
              <a:gd name="T37" fmla="*/ 31 h 34"/>
              <a:gd name="T38" fmla="*/ 3 w 16"/>
              <a:gd name="T39" fmla="*/ 34 h 34"/>
              <a:gd name="T40" fmla="*/ 3 w 16"/>
              <a:gd name="T41" fmla="*/ 31 h 34"/>
              <a:gd name="T42" fmla="*/ 0 w 16"/>
              <a:gd name="T43" fmla="*/ 31 h 34"/>
              <a:gd name="T44" fmla="*/ 0 w 16"/>
              <a:gd name="T45" fmla="*/ 29 h 34"/>
              <a:gd name="T46" fmla="*/ 0 w 16"/>
              <a:gd name="T47" fmla="*/ 26 h 34"/>
              <a:gd name="T48" fmla="*/ 3 w 16"/>
              <a:gd name="T49" fmla="*/ 24 h 34"/>
              <a:gd name="T50" fmla="*/ 0 w 16"/>
              <a:gd name="T51" fmla="*/ 24 h 34"/>
              <a:gd name="T52" fmla="*/ 3 w 16"/>
              <a:gd name="T53" fmla="*/ 24 h 34"/>
              <a:gd name="T54" fmla="*/ 0 w 16"/>
              <a:gd name="T55" fmla="*/ 24 h 34"/>
              <a:gd name="T56" fmla="*/ 3 w 16"/>
              <a:gd name="T57" fmla="*/ 24 h 34"/>
              <a:gd name="T58" fmla="*/ 3 w 16"/>
              <a:gd name="T59" fmla="*/ 21 h 34"/>
              <a:gd name="T60" fmla="*/ 5 w 16"/>
              <a:gd name="T61" fmla="*/ 21 h 34"/>
              <a:gd name="T62" fmla="*/ 5 w 16"/>
              <a:gd name="T63" fmla="*/ 18 h 34"/>
              <a:gd name="T64" fmla="*/ 5 w 16"/>
              <a:gd name="T65" fmla="*/ 16 h 34"/>
              <a:gd name="T66" fmla="*/ 5 w 16"/>
              <a:gd name="T67" fmla="*/ 13 h 34"/>
              <a:gd name="T68" fmla="*/ 8 w 16"/>
              <a:gd name="T69" fmla="*/ 13 h 34"/>
              <a:gd name="T70" fmla="*/ 8 w 16"/>
              <a:gd name="T71" fmla="*/ 10 h 34"/>
              <a:gd name="T72" fmla="*/ 8 w 16"/>
              <a:gd name="T73" fmla="*/ 8 h 34"/>
              <a:gd name="T74" fmla="*/ 8 w 16"/>
              <a:gd name="T75" fmla="*/ 5 h 34"/>
              <a:gd name="T76" fmla="*/ 8 w 16"/>
              <a:gd name="T77" fmla="*/ 3 h 34"/>
              <a:gd name="T78" fmla="*/ 10 w 16"/>
              <a:gd name="T79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16" h="34">
                <a:moveTo>
                  <a:pt x="10" y="0"/>
                </a:moveTo>
                <a:lnTo>
                  <a:pt x="13" y="0"/>
                </a:lnTo>
                <a:lnTo>
                  <a:pt x="13" y="3"/>
                </a:lnTo>
                <a:lnTo>
                  <a:pt x="13" y="5"/>
                </a:lnTo>
                <a:lnTo>
                  <a:pt x="13" y="8"/>
                </a:lnTo>
                <a:lnTo>
                  <a:pt x="16" y="8"/>
                </a:lnTo>
                <a:lnTo>
                  <a:pt x="13" y="10"/>
                </a:lnTo>
                <a:lnTo>
                  <a:pt x="13" y="13"/>
                </a:lnTo>
                <a:lnTo>
                  <a:pt x="13" y="16"/>
                </a:lnTo>
                <a:lnTo>
                  <a:pt x="16" y="16"/>
                </a:lnTo>
                <a:lnTo>
                  <a:pt x="16" y="18"/>
                </a:lnTo>
                <a:lnTo>
                  <a:pt x="16" y="21"/>
                </a:lnTo>
                <a:lnTo>
                  <a:pt x="13" y="21"/>
                </a:lnTo>
                <a:lnTo>
                  <a:pt x="13" y="24"/>
                </a:lnTo>
                <a:lnTo>
                  <a:pt x="10" y="24"/>
                </a:lnTo>
                <a:lnTo>
                  <a:pt x="10" y="26"/>
                </a:lnTo>
                <a:lnTo>
                  <a:pt x="8" y="26"/>
                </a:lnTo>
                <a:lnTo>
                  <a:pt x="8" y="29"/>
                </a:lnTo>
                <a:lnTo>
                  <a:pt x="5" y="31"/>
                </a:lnTo>
                <a:lnTo>
                  <a:pt x="3" y="34"/>
                </a:lnTo>
                <a:lnTo>
                  <a:pt x="3" y="31"/>
                </a:lnTo>
                <a:lnTo>
                  <a:pt x="0" y="31"/>
                </a:lnTo>
                <a:lnTo>
                  <a:pt x="0" y="29"/>
                </a:lnTo>
                <a:lnTo>
                  <a:pt x="0" y="26"/>
                </a:lnTo>
                <a:lnTo>
                  <a:pt x="3" y="24"/>
                </a:lnTo>
                <a:lnTo>
                  <a:pt x="0" y="24"/>
                </a:lnTo>
                <a:lnTo>
                  <a:pt x="3" y="24"/>
                </a:lnTo>
                <a:lnTo>
                  <a:pt x="0" y="24"/>
                </a:lnTo>
                <a:lnTo>
                  <a:pt x="3" y="24"/>
                </a:lnTo>
                <a:lnTo>
                  <a:pt x="3" y="21"/>
                </a:lnTo>
                <a:lnTo>
                  <a:pt x="5" y="21"/>
                </a:lnTo>
                <a:lnTo>
                  <a:pt x="5" y="18"/>
                </a:lnTo>
                <a:lnTo>
                  <a:pt x="5" y="16"/>
                </a:lnTo>
                <a:lnTo>
                  <a:pt x="5" y="13"/>
                </a:lnTo>
                <a:lnTo>
                  <a:pt x="8" y="13"/>
                </a:lnTo>
                <a:lnTo>
                  <a:pt x="8" y="10"/>
                </a:lnTo>
                <a:lnTo>
                  <a:pt x="8" y="8"/>
                </a:lnTo>
                <a:lnTo>
                  <a:pt x="8" y="5"/>
                </a:lnTo>
                <a:lnTo>
                  <a:pt x="8" y="3"/>
                </a:lnTo>
                <a:lnTo>
                  <a:pt x="10" y="0"/>
                </a:lnTo>
              </a:path>
            </a:pathLst>
          </a:custGeom>
          <a:noFill/>
          <a:ln w="4763">
            <a:solidFill>
              <a:srgbClr val="6E6E6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87" name="Freeform 251"/>
          <p:cNvSpPr>
            <a:spLocks/>
          </p:cNvSpPr>
          <p:nvPr/>
        </p:nvSpPr>
        <p:spPr bwMode="auto">
          <a:xfrm>
            <a:off x="5974374" y="1800225"/>
            <a:ext cx="35169" cy="46038"/>
          </a:xfrm>
          <a:custGeom>
            <a:avLst/>
            <a:gdLst>
              <a:gd name="T0" fmla="*/ 21 w 24"/>
              <a:gd name="T1" fmla="*/ 0 h 29"/>
              <a:gd name="T2" fmla="*/ 24 w 24"/>
              <a:gd name="T3" fmla="*/ 3 h 29"/>
              <a:gd name="T4" fmla="*/ 24 w 24"/>
              <a:gd name="T5" fmla="*/ 6 h 29"/>
              <a:gd name="T6" fmla="*/ 24 w 24"/>
              <a:gd name="T7" fmla="*/ 8 h 29"/>
              <a:gd name="T8" fmla="*/ 21 w 24"/>
              <a:gd name="T9" fmla="*/ 8 h 29"/>
              <a:gd name="T10" fmla="*/ 21 w 24"/>
              <a:gd name="T11" fmla="*/ 11 h 29"/>
              <a:gd name="T12" fmla="*/ 21 w 24"/>
              <a:gd name="T13" fmla="*/ 13 h 29"/>
              <a:gd name="T14" fmla="*/ 21 w 24"/>
              <a:gd name="T15" fmla="*/ 16 h 29"/>
              <a:gd name="T16" fmla="*/ 24 w 24"/>
              <a:gd name="T17" fmla="*/ 16 h 29"/>
              <a:gd name="T18" fmla="*/ 24 w 24"/>
              <a:gd name="T19" fmla="*/ 19 h 29"/>
              <a:gd name="T20" fmla="*/ 24 w 24"/>
              <a:gd name="T21" fmla="*/ 21 h 29"/>
              <a:gd name="T22" fmla="*/ 21 w 24"/>
              <a:gd name="T23" fmla="*/ 21 h 29"/>
              <a:gd name="T24" fmla="*/ 21 w 24"/>
              <a:gd name="T25" fmla="*/ 24 h 29"/>
              <a:gd name="T26" fmla="*/ 21 w 24"/>
              <a:gd name="T27" fmla="*/ 26 h 29"/>
              <a:gd name="T28" fmla="*/ 21 w 24"/>
              <a:gd name="T29" fmla="*/ 29 h 29"/>
              <a:gd name="T30" fmla="*/ 18 w 24"/>
              <a:gd name="T31" fmla="*/ 29 h 29"/>
              <a:gd name="T32" fmla="*/ 16 w 24"/>
              <a:gd name="T33" fmla="*/ 29 h 29"/>
              <a:gd name="T34" fmla="*/ 16 w 24"/>
              <a:gd name="T35" fmla="*/ 26 h 29"/>
              <a:gd name="T36" fmla="*/ 16 w 24"/>
              <a:gd name="T37" fmla="*/ 29 h 29"/>
              <a:gd name="T38" fmla="*/ 13 w 24"/>
              <a:gd name="T39" fmla="*/ 29 h 29"/>
              <a:gd name="T40" fmla="*/ 11 w 24"/>
              <a:gd name="T41" fmla="*/ 29 h 29"/>
              <a:gd name="T42" fmla="*/ 8 w 24"/>
              <a:gd name="T43" fmla="*/ 29 h 29"/>
              <a:gd name="T44" fmla="*/ 8 w 24"/>
              <a:gd name="T45" fmla="*/ 26 h 29"/>
              <a:gd name="T46" fmla="*/ 5 w 24"/>
              <a:gd name="T47" fmla="*/ 26 h 29"/>
              <a:gd name="T48" fmla="*/ 3 w 24"/>
              <a:gd name="T49" fmla="*/ 26 h 29"/>
              <a:gd name="T50" fmla="*/ 3 w 24"/>
              <a:gd name="T51" fmla="*/ 24 h 29"/>
              <a:gd name="T52" fmla="*/ 0 w 24"/>
              <a:gd name="T53" fmla="*/ 24 h 29"/>
              <a:gd name="T54" fmla="*/ 3 w 24"/>
              <a:gd name="T55" fmla="*/ 24 h 29"/>
              <a:gd name="T56" fmla="*/ 3 w 24"/>
              <a:gd name="T57" fmla="*/ 21 h 29"/>
              <a:gd name="T58" fmla="*/ 3 w 24"/>
              <a:gd name="T59" fmla="*/ 19 h 29"/>
              <a:gd name="T60" fmla="*/ 0 w 24"/>
              <a:gd name="T61" fmla="*/ 19 h 29"/>
              <a:gd name="T62" fmla="*/ 0 w 24"/>
              <a:gd name="T63" fmla="*/ 16 h 29"/>
              <a:gd name="T64" fmla="*/ 0 w 24"/>
              <a:gd name="T65" fmla="*/ 13 h 29"/>
              <a:gd name="T66" fmla="*/ 3 w 24"/>
              <a:gd name="T67" fmla="*/ 13 h 29"/>
              <a:gd name="T68" fmla="*/ 3 w 24"/>
              <a:gd name="T69" fmla="*/ 11 h 29"/>
              <a:gd name="T70" fmla="*/ 5 w 24"/>
              <a:gd name="T71" fmla="*/ 11 h 29"/>
              <a:gd name="T72" fmla="*/ 5 w 24"/>
              <a:gd name="T73" fmla="*/ 13 h 29"/>
              <a:gd name="T74" fmla="*/ 8 w 24"/>
              <a:gd name="T75" fmla="*/ 13 h 29"/>
              <a:gd name="T76" fmla="*/ 11 w 24"/>
              <a:gd name="T77" fmla="*/ 13 h 29"/>
              <a:gd name="T78" fmla="*/ 11 w 24"/>
              <a:gd name="T79" fmla="*/ 11 h 29"/>
              <a:gd name="T80" fmla="*/ 13 w 24"/>
              <a:gd name="T81" fmla="*/ 11 h 29"/>
              <a:gd name="T82" fmla="*/ 13 w 24"/>
              <a:gd name="T83" fmla="*/ 8 h 29"/>
              <a:gd name="T84" fmla="*/ 16 w 24"/>
              <a:gd name="T85" fmla="*/ 8 h 29"/>
              <a:gd name="T86" fmla="*/ 16 w 24"/>
              <a:gd name="T87" fmla="*/ 6 h 29"/>
              <a:gd name="T88" fmla="*/ 16 w 24"/>
              <a:gd name="T89" fmla="*/ 3 h 29"/>
              <a:gd name="T90" fmla="*/ 18 w 24"/>
              <a:gd name="T91" fmla="*/ 3 h 29"/>
              <a:gd name="T92" fmla="*/ 18 w 24"/>
              <a:gd name="T93" fmla="*/ 0 h 29"/>
              <a:gd name="T94" fmla="*/ 21 w 24"/>
              <a:gd name="T95" fmla="*/ 0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24" h="29">
                <a:moveTo>
                  <a:pt x="21" y="0"/>
                </a:moveTo>
                <a:lnTo>
                  <a:pt x="24" y="3"/>
                </a:lnTo>
                <a:lnTo>
                  <a:pt x="24" y="6"/>
                </a:lnTo>
                <a:lnTo>
                  <a:pt x="24" y="8"/>
                </a:lnTo>
                <a:lnTo>
                  <a:pt x="21" y="8"/>
                </a:lnTo>
                <a:lnTo>
                  <a:pt x="21" y="11"/>
                </a:lnTo>
                <a:lnTo>
                  <a:pt x="21" y="13"/>
                </a:lnTo>
                <a:lnTo>
                  <a:pt x="21" y="16"/>
                </a:lnTo>
                <a:lnTo>
                  <a:pt x="24" y="16"/>
                </a:lnTo>
                <a:lnTo>
                  <a:pt x="24" y="19"/>
                </a:lnTo>
                <a:lnTo>
                  <a:pt x="24" y="21"/>
                </a:lnTo>
                <a:lnTo>
                  <a:pt x="21" y="21"/>
                </a:lnTo>
                <a:lnTo>
                  <a:pt x="21" y="24"/>
                </a:lnTo>
                <a:lnTo>
                  <a:pt x="21" y="26"/>
                </a:lnTo>
                <a:lnTo>
                  <a:pt x="21" y="29"/>
                </a:lnTo>
                <a:lnTo>
                  <a:pt x="18" y="29"/>
                </a:lnTo>
                <a:lnTo>
                  <a:pt x="16" y="29"/>
                </a:lnTo>
                <a:lnTo>
                  <a:pt x="16" y="26"/>
                </a:lnTo>
                <a:lnTo>
                  <a:pt x="16" y="29"/>
                </a:lnTo>
                <a:lnTo>
                  <a:pt x="13" y="29"/>
                </a:lnTo>
                <a:lnTo>
                  <a:pt x="11" y="29"/>
                </a:lnTo>
                <a:lnTo>
                  <a:pt x="8" y="29"/>
                </a:lnTo>
                <a:lnTo>
                  <a:pt x="8" y="26"/>
                </a:lnTo>
                <a:lnTo>
                  <a:pt x="5" y="26"/>
                </a:lnTo>
                <a:lnTo>
                  <a:pt x="3" y="26"/>
                </a:lnTo>
                <a:lnTo>
                  <a:pt x="3" y="24"/>
                </a:lnTo>
                <a:lnTo>
                  <a:pt x="0" y="24"/>
                </a:lnTo>
                <a:lnTo>
                  <a:pt x="3" y="24"/>
                </a:lnTo>
                <a:lnTo>
                  <a:pt x="3" y="21"/>
                </a:lnTo>
                <a:lnTo>
                  <a:pt x="3" y="19"/>
                </a:lnTo>
                <a:lnTo>
                  <a:pt x="0" y="19"/>
                </a:lnTo>
                <a:lnTo>
                  <a:pt x="0" y="16"/>
                </a:lnTo>
                <a:lnTo>
                  <a:pt x="0" y="13"/>
                </a:lnTo>
                <a:lnTo>
                  <a:pt x="3" y="13"/>
                </a:lnTo>
                <a:lnTo>
                  <a:pt x="3" y="11"/>
                </a:lnTo>
                <a:lnTo>
                  <a:pt x="5" y="11"/>
                </a:lnTo>
                <a:lnTo>
                  <a:pt x="5" y="13"/>
                </a:lnTo>
                <a:lnTo>
                  <a:pt x="8" y="13"/>
                </a:lnTo>
                <a:lnTo>
                  <a:pt x="11" y="13"/>
                </a:lnTo>
                <a:lnTo>
                  <a:pt x="11" y="11"/>
                </a:lnTo>
                <a:lnTo>
                  <a:pt x="13" y="11"/>
                </a:lnTo>
                <a:lnTo>
                  <a:pt x="13" y="8"/>
                </a:lnTo>
                <a:lnTo>
                  <a:pt x="16" y="8"/>
                </a:lnTo>
                <a:lnTo>
                  <a:pt x="16" y="6"/>
                </a:lnTo>
                <a:lnTo>
                  <a:pt x="16" y="3"/>
                </a:lnTo>
                <a:lnTo>
                  <a:pt x="18" y="3"/>
                </a:lnTo>
                <a:lnTo>
                  <a:pt x="18" y="0"/>
                </a:lnTo>
                <a:lnTo>
                  <a:pt x="21" y="0"/>
                </a:lnTo>
              </a:path>
            </a:pathLst>
          </a:custGeom>
          <a:noFill/>
          <a:ln w="4763">
            <a:solidFill>
              <a:srgbClr val="6E6E6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88" name="Freeform 252"/>
          <p:cNvSpPr>
            <a:spLocks/>
          </p:cNvSpPr>
          <p:nvPr/>
        </p:nvSpPr>
        <p:spPr bwMode="auto">
          <a:xfrm>
            <a:off x="8549054" y="1763713"/>
            <a:ext cx="11723" cy="12700"/>
          </a:xfrm>
          <a:custGeom>
            <a:avLst/>
            <a:gdLst>
              <a:gd name="T0" fmla="*/ 8 w 8"/>
              <a:gd name="T1" fmla="*/ 8 h 8"/>
              <a:gd name="T2" fmla="*/ 5 w 8"/>
              <a:gd name="T3" fmla="*/ 5 h 8"/>
              <a:gd name="T4" fmla="*/ 5 w 8"/>
              <a:gd name="T5" fmla="*/ 2 h 8"/>
              <a:gd name="T6" fmla="*/ 2 w 8"/>
              <a:gd name="T7" fmla="*/ 2 h 8"/>
              <a:gd name="T8" fmla="*/ 0 w 8"/>
              <a:gd name="T9" fmla="*/ 2 h 8"/>
              <a:gd name="T10" fmla="*/ 0 w 8"/>
              <a:gd name="T11" fmla="*/ 0 h 8"/>
              <a:gd name="T12" fmla="*/ 2 w 8"/>
              <a:gd name="T13" fmla="*/ 0 h 8"/>
              <a:gd name="T14" fmla="*/ 5 w 8"/>
              <a:gd name="T15" fmla="*/ 0 h 8"/>
              <a:gd name="T16" fmla="*/ 5 w 8"/>
              <a:gd name="T17" fmla="*/ 2 h 8"/>
              <a:gd name="T18" fmla="*/ 8 w 8"/>
              <a:gd name="T19" fmla="*/ 2 h 8"/>
              <a:gd name="T20" fmla="*/ 8 w 8"/>
              <a:gd name="T21" fmla="*/ 5 h 8"/>
              <a:gd name="T22" fmla="*/ 8 w 8"/>
              <a:gd name="T23" fmla="*/ 8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8" h="8">
                <a:moveTo>
                  <a:pt x="8" y="8"/>
                </a:moveTo>
                <a:lnTo>
                  <a:pt x="5" y="5"/>
                </a:lnTo>
                <a:lnTo>
                  <a:pt x="5" y="2"/>
                </a:lnTo>
                <a:lnTo>
                  <a:pt x="2" y="2"/>
                </a:lnTo>
                <a:lnTo>
                  <a:pt x="0" y="2"/>
                </a:lnTo>
                <a:lnTo>
                  <a:pt x="0" y="0"/>
                </a:lnTo>
                <a:lnTo>
                  <a:pt x="2" y="0"/>
                </a:lnTo>
                <a:lnTo>
                  <a:pt x="5" y="0"/>
                </a:lnTo>
                <a:lnTo>
                  <a:pt x="5" y="2"/>
                </a:lnTo>
                <a:lnTo>
                  <a:pt x="8" y="2"/>
                </a:lnTo>
                <a:lnTo>
                  <a:pt x="8" y="5"/>
                </a:lnTo>
                <a:lnTo>
                  <a:pt x="8" y="8"/>
                </a:lnTo>
              </a:path>
            </a:pathLst>
          </a:custGeom>
          <a:noFill/>
          <a:ln w="4763">
            <a:solidFill>
              <a:srgbClr val="6E6E6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89" name="Freeform 253"/>
          <p:cNvSpPr>
            <a:spLocks/>
          </p:cNvSpPr>
          <p:nvPr/>
        </p:nvSpPr>
        <p:spPr bwMode="auto">
          <a:xfrm>
            <a:off x="8541728" y="1743076"/>
            <a:ext cx="10258" cy="15875"/>
          </a:xfrm>
          <a:custGeom>
            <a:avLst/>
            <a:gdLst>
              <a:gd name="T0" fmla="*/ 7 w 7"/>
              <a:gd name="T1" fmla="*/ 10 h 10"/>
              <a:gd name="T2" fmla="*/ 5 w 7"/>
              <a:gd name="T3" fmla="*/ 10 h 10"/>
              <a:gd name="T4" fmla="*/ 2 w 7"/>
              <a:gd name="T5" fmla="*/ 8 h 10"/>
              <a:gd name="T6" fmla="*/ 2 w 7"/>
              <a:gd name="T7" fmla="*/ 5 h 10"/>
              <a:gd name="T8" fmla="*/ 0 w 7"/>
              <a:gd name="T9" fmla="*/ 2 h 10"/>
              <a:gd name="T10" fmla="*/ 2 w 7"/>
              <a:gd name="T11" fmla="*/ 2 h 10"/>
              <a:gd name="T12" fmla="*/ 2 w 7"/>
              <a:gd name="T13" fmla="*/ 0 h 10"/>
              <a:gd name="T14" fmla="*/ 2 w 7"/>
              <a:gd name="T15" fmla="*/ 2 h 10"/>
              <a:gd name="T16" fmla="*/ 5 w 7"/>
              <a:gd name="T17" fmla="*/ 5 h 10"/>
              <a:gd name="T18" fmla="*/ 7 w 7"/>
              <a:gd name="T19" fmla="*/ 5 h 10"/>
              <a:gd name="T20" fmla="*/ 7 w 7"/>
              <a:gd name="T21" fmla="*/ 8 h 10"/>
              <a:gd name="T22" fmla="*/ 7 w 7"/>
              <a:gd name="T23" fmla="*/ 1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7" h="10">
                <a:moveTo>
                  <a:pt x="7" y="10"/>
                </a:moveTo>
                <a:lnTo>
                  <a:pt x="5" y="10"/>
                </a:lnTo>
                <a:lnTo>
                  <a:pt x="2" y="8"/>
                </a:lnTo>
                <a:lnTo>
                  <a:pt x="2" y="5"/>
                </a:lnTo>
                <a:lnTo>
                  <a:pt x="0" y="2"/>
                </a:lnTo>
                <a:lnTo>
                  <a:pt x="2" y="2"/>
                </a:lnTo>
                <a:lnTo>
                  <a:pt x="2" y="0"/>
                </a:lnTo>
                <a:lnTo>
                  <a:pt x="2" y="2"/>
                </a:lnTo>
                <a:lnTo>
                  <a:pt x="5" y="5"/>
                </a:lnTo>
                <a:lnTo>
                  <a:pt x="7" y="5"/>
                </a:lnTo>
                <a:lnTo>
                  <a:pt x="7" y="8"/>
                </a:lnTo>
                <a:lnTo>
                  <a:pt x="7" y="10"/>
                </a:lnTo>
              </a:path>
            </a:pathLst>
          </a:custGeom>
          <a:noFill/>
          <a:ln w="4763">
            <a:solidFill>
              <a:srgbClr val="6E6E6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90" name="Freeform 254"/>
          <p:cNvSpPr>
            <a:spLocks/>
          </p:cNvSpPr>
          <p:nvPr/>
        </p:nvSpPr>
        <p:spPr bwMode="auto">
          <a:xfrm>
            <a:off x="7351835" y="1622426"/>
            <a:ext cx="14654" cy="15875"/>
          </a:xfrm>
          <a:custGeom>
            <a:avLst/>
            <a:gdLst>
              <a:gd name="T0" fmla="*/ 5 w 10"/>
              <a:gd name="T1" fmla="*/ 3 h 10"/>
              <a:gd name="T2" fmla="*/ 8 w 10"/>
              <a:gd name="T3" fmla="*/ 0 h 10"/>
              <a:gd name="T4" fmla="*/ 8 w 10"/>
              <a:gd name="T5" fmla="*/ 3 h 10"/>
              <a:gd name="T6" fmla="*/ 8 w 10"/>
              <a:gd name="T7" fmla="*/ 5 h 10"/>
              <a:gd name="T8" fmla="*/ 10 w 10"/>
              <a:gd name="T9" fmla="*/ 5 h 10"/>
              <a:gd name="T10" fmla="*/ 8 w 10"/>
              <a:gd name="T11" fmla="*/ 8 h 10"/>
              <a:gd name="T12" fmla="*/ 8 w 10"/>
              <a:gd name="T13" fmla="*/ 10 h 10"/>
              <a:gd name="T14" fmla="*/ 5 w 10"/>
              <a:gd name="T15" fmla="*/ 10 h 10"/>
              <a:gd name="T16" fmla="*/ 2 w 10"/>
              <a:gd name="T17" fmla="*/ 10 h 10"/>
              <a:gd name="T18" fmla="*/ 0 w 10"/>
              <a:gd name="T19" fmla="*/ 10 h 10"/>
              <a:gd name="T20" fmla="*/ 0 w 10"/>
              <a:gd name="T21" fmla="*/ 8 h 10"/>
              <a:gd name="T22" fmla="*/ 0 w 10"/>
              <a:gd name="T23" fmla="*/ 5 h 10"/>
              <a:gd name="T24" fmla="*/ 0 w 10"/>
              <a:gd name="T25" fmla="*/ 3 h 10"/>
              <a:gd name="T26" fmla="*/ 2 w 10"/>
              <a:gd name="T27" fmla="*/ 3 h 10"/>
              <a:gd name="T28" fmla="*/ 2 w 10"/>
              <a:gd name="T29" fmla="*/ 0 h 10"/>
              <a:gd name="T30" fmla="*/ 5 w 10"/>
              <a:gd name="T31" fmla="*/ 0 h 10"/>
              <a:gd name="T32" fmla="*/ 5 w 10"/>
              <a:gd name="T33" fmla="*/ 3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0" h="10">
                <a:moveTo>
                  <a:pt x="5" y="3"/>
                </a:moveTo>
                <a:lnTo>
                  <a:pt x="8" y="0"/>
                </a:lnTo>
                <a:lnTo>
                  <a:pt x="8" y="3"/>
                </a:lnTo>
                <a:lnTo>
                  <a:pt x="8" y="5"/>
                </a:lnTo>
                <a:lnTo>
                  <a:pt x="10" y="5"/>
                </a:lnTo>
                <a:lnTo>
                  <a:pt x="8" y="8"/>
                </a:lnTo>
                <a:lnTo>
                  <a:pt x="8" y="10"/>
                </a:lnTo>
                <a:lnTo>
                  <a:pt x="5" y="10"/>
                </a:lnTo>
                <a:lnTo>
                  <a:pt x="2" y="10"/>
                </a:lnTo>
                <a:lnTo>
                  <a:pt x="0" y="10"/>
                </a:lnTo>
                <a:lnTo>
                  <a:pt x="0" y="8"/>
                </a:lnTo>
                <a:lnTo>
                  <a:pt x="0" y="5"/>
                </a:lnTo>
                <a:lnTo>
                  <a:pt x="0" y="3"/>
                </a:lnTo>
                <a:lnTo>
                  <a:pt x="2" y="3"/>
                </a:lnTo>
                <a:lnTo>
                  <a:pt x="2" y="0"/>
                </a:lnTo>
                <a:lnTo>
                  <a:pt x="5" y="0"/>
                </a:lnTo>
                <a:lnTo>
                  <a:pt x="5" y="3"/>
                </a:lnTo>
              </a:path>
            </a:pathLst>
          </a:custGeom>
          <a:noFill/>
          <a:ln w="4763">
            <a:solidFill>
              <a:srgbClr val="6E6E6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91" name="Freeform 255"/>
          <p:cNvSpPr>
            <a:spLocks/>
          </p:cNvSpPr>
          <p:nvPr/>
        </p:nvSpPr>
        <p:spPr bwMode="auto">
          <a:xfrm>
            <a:off x="7378212" y="1552575"/>
            <a:ext cx="11723" cy="20638"/>
          </a:xfrm>
          <a:custGeom>
            <a:avLst/>
            <a:gdLst>
              <a:gd name="T0" fmla="*/ 5 w 8"/>
              <a:gd name="T1" fmla="*/ 2 h 13"/>
              <a:gd name="T2" fmla="*/ 8 w 8"/>
              <a:gd name="T3" fmla="*/ 2 h 13"/>
              <a:gd name="T4" fmla="*/ 8 w 8"/>
              <a:gd name="T5" fmla="*/ 5 h 13"/>
              <a:gd name="T6" fmla="*/ 8 w 8"/>
              <a:gd name="T7" fmla="*/ 7 h 13"/>
              <a:gd name="T8" fmla="*/ 8 w 8"/>
              <a:gd name="T9" fmla="*/ 10 h 13"/>
              <a:gd name="T10" fmla="*/ 5 w 8"/>
              <a:gd name="T11" fmla="*/ 10 h 13"/>
              <a:gd name="T12" fmla="*/ 5 w 8"/>
              <a:gd name="T13" fmla="*/ 13 h 13"/>
              <a:gd name="T14" fmla="*/ 5 w 8"/>
              <a:gd name="T15" fmla="*/ 10 h 13"/>
              <a:gd name="T16" fmla="*/ 3 w 8"/>
              <a:gd name="T17" fmla="*/ 10 h 13"/>
              <a:gd name="T18" fmla="*/ 3 w 8"/>
              <a:gd name="T19" fmla="*/ 7 h 13"/>
              <a:gd name="T20" fmla="*/ 0 w 8"/>
              <a:gd name="T21" fmla="*/ 7 h 13"/>
              <a:gd name="T22" fmla="*/ 0 w 8"/>
              <a:gd name="T23" fmla="*/ 5 h 13"/>
              <a:gd name="T24" fmla="*/ 0 w 8"/>
              <a:gd name="T25" fmla="*/ 2 h 13"/>
              <a:gd name="T26" fmla="*/ 3 w 8"/>
              <a:gd name="T27" fmla="*/ 2 h 13"/>
              <a:gd name="T28" fmla="*/ 3 w 8"/>
              <a:gd name="T29" fmla="*/ 0 h 13"/>
              <a:gd name="T30" fmla="*/ 5 w 8"/>
              <a:gd name="T31" fmla="*/ 0 h 13"/>
              <a:gd name="T32" fmla="*/ 5 w 8"/>
              <a:gd name="T33" fmla="*/ 2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8" h="13">
                <a:moveTo>
                  <a:pt x="5" y="2"/>
                </a:moveTo>
                <a:lnTo>
                  <a:pt x="8" y="2"/>
                </a:lnTo>
                <a:lnTo>
                  <a:pt x="8" y="5"/>
                </a:lnTo>
                <a:lnTo>
                  <a:pt x="8" y="7"/>
                </a:lnTo>
                <a:lnTo>
                  <a:pt x="8" y="10"/>
                </a:lnTo>
                <a:lnTo>
                  <a:pt x="5" y="10"/>
                </a:lnTo>
                <a:lnTo>
                  <a:pt x="5" y="13"/>
                </a:lnTo>
                <a:lnTo>
                  <a:pt x="5" y="10"/>
                </a:lnTo>
                <a:lnTo>
                  <a:pt x="3" y="10"/>
                </a:lnTo>
                <a:lnTo>
                  <a:pt x="3" y="7"/>
                </a:lnTo>
                <a:lnTo>
                  <a:pt x="0" y="7"/>
                </a:lnTo>
                <a:lnTo>
                  <a:pt x="0" y="5"/>
                </a:lnTo>
                <a:lnTo>
                  <a:pt x="0" y="2"/>
                </a:lnTo>
                <a:lnTo>
                  <a:pt x="3" y="2"/>
                </a:lnTo>
                <a:lnTo>
                  <a:pt x="3" y="0"/>
                </a:lnTo>
                <a:lnTo>
                  <a:pt x="5" y="0"/>
                </a:lnTo>
                <a:lnTo>
                  <a:pt x="5" y="2"/>
                </a:lnTo>
              </a:path>
            </a:pathLst>
          </a:custGeom>
          <a:noFill/>
          <a:ln w="4763">
            <a:solidFill>
              <a:srgbClr val="6E6E6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92" name="Freeform 256"/>
          <p:cNvSpPr>
            <a:spLocks/>
          </p:cNvSpPr>
          <p:nvPr/>
        </p:nvSpPr>
        <p:spPr bwMode="auto">
          <a:xfrm>
            <a:off x="7247793" y="1576389"/>
            <a:ext cx="413238" cy="830263"/>
          </a:xfrm>
          <a:custGeom>
            <a:avLst/>
            <a:gdLst>
              <a:gd name="T0" fmla="*/ 0 w 282"/>
              <a:gd name="T1" fmla="*/ 34 h 523"/>
              <a:gd name="T2" fmla="*/ 13 w 282"/>
              <a:gd name="T3" fmla="*/ 66 h 523"/>
              <a:gd name="T4" fmla="*/ 42 w 282"/>
              <a:gd name="T5" fmla="*/ 71 h 523"/>
              <a:gd name="T6" fmla="*/ 63 w 282"/>
              <a:gd name="T7" fmla="*/ 45 h 523"/>
              <a:gd name="T8" fmla="*/ 71 w 282"/>
              <a:gd name="T9" fmla="*/ 76 h 523"/>
              <a:gd name="T10" fmla="*/ 52 w 282"/>
              <a:gd name="T11" fmla="*/ 81 h 523"/>
              <a:gd name="T12" fmla="*/ 50 w 282"/>
              <a:gd name="T13" fmla="*/ 115 h 523"/>
              <a:gd name="T14" fmla="*/ 37 w 282"/>
              <a:gd name="T15" fmla="*/ 149 h 523"/>
              <a:gd name="T16" fmla="*/ 39 w 282"/>
              <a:gd name="T17" fmla="*/ 162 h 523"/>
              <a:gd name="T18" fmla="*/ 63 w 282"/>
              <a:gd name="T19" fmla="*/ 154 h 523"/>
              <a:gd name="T20" fmla="*/ 84 w 282"/>
              <a:gd name="T21" fmla="*/ 141 h 523"/>
              <a:gd name="T22" fmla="*/ 102 w 282"/>
              <a:gd name="T23" fmla="*/ 141 h 523"/>
              <a:gd name="T24" fmla="*/ 123 w 282"/>
              <a:gd name="T25" fmla="*/ 144 h 523"/>
              <a:gd name="T26" fmla="*/ 118 w 282"/>
              <a:gd name="T27" fmla="*/ 113 h 523"/>
              <a:gd name="T28" fmla="*/ 133 w 282"/>
              <a:gd name="T29" fmla="*/ 94 h 523"/>
              <a:gd name="T30" fmla="*/ 141 w 282"/>
              <a:gd name="T31" fmla="*/ 63 h 523"/>
              <a:gd name="T32" fmla="*/ 131 w 282"/>
              <a:gd name="T33" fmla="*/ 34 h 523"/>
              <a:gd name="T34" fmla="*/ 149 w 282"/>
              <a:gd name="T35" fmla="*/ 8 h 523"/>
              <a:gd name="T36" fmla="*/ 170 w 282"/>
              <a:gd name="T37" fmla="*/ 19 h 523"/>
              <a:gd name="T38" fmla="*/ 178 w 282"/>
              <a:gd name="T39" fmla="*/ 45 h 523"/>
              <a:gd name="T40" fmla="*/ 178 w 282"/>
              <a:gd name="T41" fmla="*/ 76 h 523"/>
              <a:gd name="T42" fmla="*/ 193 w 282"/>
              <a:gd name="T43" fmla="*/ 105 h 523"/>
              <a:gd name="T44" fmla="*/ 207 w 282"/>
              <a:gd name="T45" fmla="*/ 139 h 523"/>
              <a:gd name="T46" fmla="*/ 191 w 282"/>
              <a:gd name="T47" fmla="*/ 162 h 523"/>
              <a:gd name="T48" fmla="*/ 160 w 282"/>
              <a:gd name="T49" fmla="*/ 157 h 523"/>
              <a:gd name="T50" fmla="*/ 131 w 282"/>
              <a:gd name="T51" fmla="*/ 144 h 523"/>
              <a:gd name="T52" fmla="*/ 133 w 282"/>
              <a:gd name="T53" fmla="*/ 180 h 523"/>
              <a:gd name="T54" fmla="*/ 128 w 282"/>
              <a:gd name="T55" fmla="*/ 209 h 523"/>
              <a:gd name="T56" fmla="*/ 128 w 282"/>
              <a:gd name="T57" fmla="*/ 238 h 523"/>
              <a:gd name="T58" fmla="*/ 133 w 282"/>
              <a:gd name="T59" fmla="*/ 267 h 523"/>
              <a:gd name="T60" fmla="*/ 152 w 282"/>
              <a:gd name="T61" fmla="*/ 290 h 523"/>
              <a:gd name="T62" fmla="*/ 157 w 282"/>
              <a:gd name="T63" fmla="*/ 316 h 523"/>
              <a:gd name="T64" fmla="*/ 141 w 282"/>
              <a:gd name="T65" fmla="*/ 342 h 523"/>
              <a:gd name="T66" fmla="*/ 113 w 282"/>
              <a:gd name="T67" fmla="*/ 345 h 523"/>
              <a:gd name="T68" fmla="*/ 92 w 282"/>
              <a:gd name="T69" fmla="*/ 353 h 523"/>
              <a:gd name="T70" fmla="*/ 89 w 282"/>
              <a:gd name="T71" fmla="*/ 366 h 523"/>
              <a:gd name="T72" fmla="*/ 99 w 282"/>
              <a:gd name="T73" fmla="*/ 374 h 523"/>
              <a:gd name="T74" fmla="*/ 120 w 282"/>
              <a:gd name="T75" fmla="*/ 395 h 523"/>
              <a:gd name="T76" fmla="*/ 120 w 282"/>
              <a:gd name="T77" fmla="*/ 423 h 523"/>
              <a:gd name="T78" fmla="*/ 97 w 282"/>
              <a:gd name="T79" fmla="*/ 455 h 523"/>
              <a:gd name="T80" fmla="*/ 94 w 282"/>
              <a:gd name="T81" fmla="*/ 463 h 523"/>
              <a:gd name="T82" fmla="*/ 120 w 282"/>
              <a:gd name="T83" fmla="*/ 460 h 523"/>
              <a:gd name="T84" fmla="*/ 152 w 282"/>
              <a:gd name="T85" fmla="*/ 463 h 523"/>
              <a:gd name="T86" fmla="*/ 144 w 282"/>
              <a:gd name="T87" fmla="*/ 457 h 523"/>
              <a:gd name="T88" fmla="*/ 131 w 282"/>
              <a:gd name="T89" fmla="*/ 429 h 523"/>
              <a:gd name="T90" fmla="*/ 160 w 282"/>
              <a:gd name="T91" fmla="*/ 434 h 523"/>
              <a:gd name="T92" fmla="*/ 165 w 282"/>
              <a:gd name="T93" fmla="*/ 410 h 523"/>
              <a:gd name="T94" fmla="*/ 170 w 282"/>
              <a:gd name="T95" fmla="*/ 389 h 523"/>
              <a:gd name="T96" fmla="*/ 188 w 282"/>
              <a:gd name="T97" fmla="*/ 369 h 523"/>
              <a:gd name="T98" fmla="*/ 209 w 282"/>
              <a:gd name="T99" fmla="*/ 379 h 523"/>
              <a:gd name="T100" fmla="*/ 212 w 282"/>
              <a:gd name="T101" fmla="*/ 408 h 523"/>
              <a:gd name="T102" fmla="*/ 225 w 282"/>
              <a:gd name="T103" fmla="*/ 434 h 523"/>
              <a:gd name="T104" fmla="*/ 227 w 282"/>
              <a:gd name="T105" fmla="*/ 465 h 523"/>
              <a:gd name="T106" fmla="*/ 220 w 282"/>
              <a:gd name="T107" fmla="*/ 483 h 523"/>
              <a:gd name="T108" fmla="*/ 204 w 282"/>
              <a:gd name="T109" fmla="*/ 510 h 523"/>
              <a:gd name="T110" fmla="*/ 222 w 282"/>
              <a:gd name="T111" fmla="*/ 517 h 523"/>
              <a:gd name="T112" fmla="*/ 235 w 282"/>
              <a:gd name="T113" fmla="*/ 515 h 523"/>
              <a:gd name="T114" fmla="*/ 256 w 282"/>
              <a:gd name="T115" fmla="*/ 515 h 523"/>
              <a:gd name="T116" fmla="*/ 280 w 282"/>
              <a:gd name="T117" fmla="*/ 510 h 523"/>
              <a:gd name="T118" fmla="*/ 269 w 282"/>
              <a:gd name="T119" fmla="*/ 494 h 5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282" h="523">
                <a:moveTo>
                  <a:pt x="3" y="5"/>
                </a:moveTo>
                <a:lnTo>
                  <a:pt x="3" y="8"/>
                </a:lnTo>
                <a:lnTo>
                  <a:pt x="3" y="11"/>
                </a:lnTo>
                <a:lnTo>
                  <a:pt x="6" y="11"/>
                </a:lnTo>
                <a:lnTo>
                  <a:pt x="6" y="13"/>
                </a:lnTo>
                <a:lnTo>
                  <a:pt x="6" y="16"/>
                </a:lnTo>
                <a:lnTo>
                  <a:pt x="6" y="19"/>
                </a:lnTo>
                <a:lnTo>
                  <a:pt x="8" y="19"/>
                </a:lnTo>
                <a:lnTo>
                  <a:pt x="8" y="21"/>
                </a:lnTo>
                <a:lnTo>
                  <a:pt x="8" y="24"/>
                </a:lnTo>
                <a:lnTo>
                  <a:pt x="6" y="24"/>
                </a:lnTo>
                <a:lnTo>
                  <a:pt x="6" y="26"/>
                </a:lnTo>
                <a:lnTo>
                  <a:pt x="6" y="29"/>
                </a:lnTo>
                <a:lnTo>
                  <a:pt x="6" y="32"/>
                </a:lnTo>
                <a:lnTo>
                  <a:pt x="3" y="32"/>
                </a:lnTo>
                <a:lnTo>
                  <a:pt x="3" y="34"/>
                </a:lnTo>
                <a:lnTo>
                  <a:pt x="0" y="34"/>
                </a:lnTo>
                <a:lnTo>
                  <a:pt x="3" y="34"/>
                </a:lnTo>
                <a:lnTo>
                  <a:pt x="0" y="34"/>
                </a:lnTo>
                <a:lnTo>
                  <a:pt x="0" y="37"/>
                </a:lnTo>
                <a:lnTo>
                  <a:pt x="0" y="42"/>
                </a:lnTo>
                <a:lnTo>
                  <a:pt x="0" y="45"/>
                </a:lnTo>
                <a:lnTo>
                  <a:pt x="3" y="47"/>
                </a:lnTo>
                <a:lnTo>
                  <a:pt x="3" y="50"/>
                </a:lnTo>
                <a:lnTo>
                  <a:pt x="3" y="53"/>
                </a:lnTo>
                <a:lnTo>
                  <a:pt x="6" y="53"/>
                </a:lnTo>
                <a:lnTo>
                  <a:pt x="8" y="53"/>
                </a:lnTo>
                <a:lnTo>
                  <a:pt x="8" y="55"/>
                </a:lnTo>
                <a:lnTo>
                  <a:pt x="8" y="58"/>
                </a:lnTo>
                <a:lnTo>
                  <a:pt x="8" y="60"/>
                </a:lnTo>
                <a:lnTo>
                  <a:pt x="11" y="60"/>
                </a:lnTo>
                <a:lnTo>
                  <a:pt x="11" y="63"/>
                </a:lnTo>
                <a:lnTo>
                  <a:pt x="13" y="63"/>
                </a:lnTo>
                <a:lnTo>
                  <a:pt x="13" y="66"/>
                </a:lnTo>
                <a:lnTo>
                  <a:pt x="16" y="66"/>
                </a:lnTo>
                <a:lnTo>
                  <a:pt x="16" y="68"/>
                </a:lnTo>
                <a:lnTo>
                  <a:pt x="19" y="68"/>
                </a:lnTo>
                <a:lnTo>
                  <a:pt x="19" y="71"/>
                </a:lnTo>
                <a:lnTo>
                  <a:pt x="21" y="71"/>
                </a:lnTo>
                <a:lnTo>
                  <a:pt x="24" y="71"/>
                </a:lnTo>
                <a:lnTo>
                  <a:pt x="24" y="68"/>
                </a:lnTo>
                <a:lnTo>
                  <a:pt x="26" y="68"/>
                </a:lnTo>
                <a:lnTo>
                  <a:pt x="29" y="68"/>
                </a:lnTo>
                <a:lnTo>
                  <a:pt x="29" y="66"/>
                </a:lnTo>
                <a:lnTo>
                  <a:pt x="29" y="68"/>
                </a:lnTo>
                <a:lnTo>
                  <a:pt x="32" y="68"/>
                </a:lnTo>
                <a:lnTo>
                  <a:pt x="34" y="68"/>
                </a:lnTo>
                <a:lnTo>
                  <a:pt x="37" y="68"/>
                </a:lnTo>
                <a:lnTo>
                  <a:pt x="39" y="68"/>
                </a:lnTo>
                <a:lnTo>
                  <a:pt x="39" y="71"/>
                </a:lnTo>
                <a:lnTo>
                  <a:pt x="42" y="71"/>
                </a:lnTo>
                <a:lnTo>
                  <a:pt x="45" y="71"/>
                </a:lnTo>
                <a:lnTo>
                  <a:pt x="47" y="71"/>
                </a:lnTo>
                <a:lnTo>
                  <a:pt x="47" y="68"/>
                </a:lnTo>
                <a:lnTo>
                  <a:pt x="47" y="66"/>
                </a:lnTo>
                <a:lnTo>
                  <a:pt x="47" y="63"/>
                </a:lnTo>
                <a:lnTo>
                  <a:pt x="47" y="60"/>
                </a:lnTo>
                <a:lnTo>
                  <a:pt x="50" y="58"/>
                </a:lnTo>
                <a:lnTo>
                  <a:pt x="52" y="58"/>
                </a:lnTo>
                <a:lnTo>
                  <a:pt x="52" y="55"/>
                </a:lnTo>
                <a:lnTo>
                  <a:pt x="52" y="53"/>
                </a:lnTo>
                <a:lnTo>
                  <a:pt x="55" y="53"/>
                </a:lnTo>
                <a:lnTo>
                  <a:pt x="55" y="50"/>
                </a:lnTo>
                <a:lnTo>
                  <a:pt x="55" y="47"/>
                </a:lnTo>
                <a:lnTo>
                  <a:pt x="58" y="47"/>
                </a:lnTo>
                <a:lnTo>
                  <a:pt x="58" y="45"/>
                </a:lnTo>
                <a:lnTo>
                  <a:pt x="60" y="45"/>
                </a:lnTo>
                <a:lnTo>
                  <a:pt x="63" y="45"/>
                </a:lnTo>
                <a:lnTo>
                  <a:pt x="66" y="45"/>
                </a:lnTo>
                <a:lnTo>
                  <a:pt x="66" y="47"/>
                </a:lnTo>
                <a:lnTo>
                  <a:pt x="68" y="47"/>
                </a:lnTo>
                <a:lnTo>
                  <a:pt x="68" y="50"/>
                </a:lnTo>
                <a:lnTo>
                  <a:pt x="71" y="50"/>
                </a:lnTo>
                <a:lnTo>
                  <a:pt x="71" y="53"/>
                </a:lnTo>
                <a:lnTo>
                  <a:pt x="71" y="55"/>
                </a:lnTo>
                <a:lnTo>
                  <a:pt x="71" y="58"/>
                </a:lnTo>
                <a:lnTo>
                  <a:pt x="71" y="60"/>
                </a:lnTo>
                <a:lnTo>
                  <a:pt x="71" y="63"/>
                </a:lnTo>
                <a:lnTo>
                  <a:pt x="71" y="66"/>
                </a:lnTo>
                <a:lnTo>
                  <a:pt x="68" y="66"/>
                </a:lnTo>
                <a:lnTo>
                  <a:pt x="68" y="68"/>
                </a:lnTo>
                <a:lnTo>
                  <a:pt x="68" y="71"/>
                </a:lnTo>
                <a:lnTo>
                  <a:pt x="71" y="71"/>
                </a:lnTo>
                <a:lnTo>
                  <a:pt x="71" y="73"/>
                </a:lnTo>
                <a:lnTo>
                  <a:pt x="71" y="76"/>
                </a:lnTo>
                <a:lnTo>
                  <a:pt x="73" y="76"/>
                </a:lnTo>
                <a:lnTo>
                  <a:pt x="73" y="79"/>
                </a:lnTo>
                <a:lnTo>
                  <a:pt x="71" y="79"/>
                </a:lnTo>
                <a:lnTo>
                  <a:pt x="68" y="79"/>
                </a:lnTo>
                <a:lnTo>
                  <a:pt x="71" y="79"/>
                </a:lnTo>
                <a:lnTo>
                  <a:pt x="71" y="76"/>
                </a:lnTo>
                <a:lnTo>
                  <a:pt x="68" y="76"/>
                </a:lnTo>
                <a:lnTo>
                  <a:pt x="68" y="73"/>
                </a:lnTo>
                <a:lnTo>
                  <a:pt x="66" y="73"/>
                </a:lnTo>
                <a:lnTo>
                  <a:pt x="63" y="73"/>
                </a:lnTo>
                <a:lnTo>
                  <a:pt x="60" y="73"/>
                </a:lnTo>
                <a:lnTo>
                  <a:pt x="58" y="73"/>
                </a:lnTo>
                <a:lnTo>
                  <a:pt x="55" y="73"/>
                </a:lnTo>
                <a:lnTo>
                  <a:pt x="55" y="76"/>
                </a:lnTo>
                <a:lnTo>
                  <a:pt x="52" y="76"/>
                </a:lnTo>
                <a:lnTo>
                  <a:pt x="52" y="79"/>
                </a:lnTo>
                <a:lnTo>
                  <a:pt x="52" y="81"/>
                </a:lnTo>
                <a:lnTo>
                  <a:pt x="52" y="84"/>
                </a:lnTo>
                <a:lnTo>
                  <a:pt x="50" y="84"/>
                </a:lnTo>
                <a:lnTo>
                  <a:pt x="50" y="86"/>
                </a:lnTo>
                <a:lnTo>
                  <a:pt x="52" y="86"/>
                </a:lnTo>
                <a:lnTo>
                  <a:pt x="52" y="89"/>
                </a:lnTo>
                <a:lnTo>
                  <a:pt x="52" y="92"/>
                </a:lnTo>
                <a:lnTo>
                  <a:pt x="52" y="94"/>
                </a:lnTo>
                <a:lnTo>
                  <a:pt x="50" y="94"/>
                </a:lnTo>
                <a:lnTo>
                  <a:pt x="50" y="97"/>
                </a:lnTo>
                <a:lnTo>
                  <a:pt x="47" y="97"/>
                </a:lnTo>
                <a:lnTo>
                  <a:pt x="47" y="100"/>
                </a:lnTo>
                <a:lnTo>
                  <a:pt x="47" y="102"/>
                </a:lnTo>
                <a:lnTo>
                  <a:pt x="47" y="105"/>
                </a:lnTo>
                <a:lnTo>
                  <a:pt x="47" y="107"/>
                </a:lnTo>
                <a:lnTo>
                  <a:pt x="50" y="110"/>
                </a:lnTo>
                <a:lnTo>
                  <a:pt x="50" y="113"/>
                </a:lnTo>
                <a:lnTo>
                  <a:pt x="50" y="115"/>
                </a:lnTo>
                <a:lnTo>
                  <a:pt x="47" y="115"/>
                </a:lnTo>
                <a:lnTo>
                  <a:pt x="47" y="118"/>
                </a:lnTo>
                <a:lnTo>
                  <a:pt x="45" y="118"/>
                </a:lnTo>
                <a:lnTo>
                  <a:pt x="45" y="120"/>
                </a:lnTo>
                <a:lnTo>
                  <a:pt x="42" y="120"/>
                </a:lnTo>
                <a:lnTo>
                  <a:pt x="42" y="123"/>
                </a:lnTo>
                <a:lnTo>
                  <a:pt x="42" y="126"/>
                </a:lnTo>
                <a:lnTo>
                  <a:pt x="39" y="128"/>
                </a:lnTo>
                <a:lnTo>
                  <a:pt x="39" y="131"/>
                </a:lnTo>
                <a:lnTo>
                  <a:pt x="39" y="133"/>
                </a:lnTo>
                <a:lnTo>
                  <a:pt x="37" y="136"/>
                </a:lnTo>
                <a:lnTo>
                  <a:pt x="37" y="139"/>
                </a:lnTo>
                <a:lnTo>
                  <a:pt x="37" y="141"/>
                </a:lnTo>
                <a:lnTo>
                  <a:pt x="34" y="144"/>
                </a:lnTo>
                <a:lnTo>
                  <a:pt x="34" y="147"/>
                </a:lnTo>
                <a:lnTo>
                  <a:pt x="34" y="149"/>
                </a:lnTo>
                <a:lnTo>
                  <a:pt x="37" y="149"/>
                </a:lnTo>
                <a:lnTo>
                  <a:pt x="37" y="152"/>
                </a:lnTo>
                <a:lnTo>
                  <a:pt x="37" y="154"/>
                </a:lnTo>
                <a:lnTo>
                  <a:pt x="37" y="157"/>
                </a:lnTo>
                <a:lnTo>
                  <a:pt x="34" y="157"/>
                </a:lnTo>
                <a:lnTo>
                  <a:pt x="37" y="160"/>
                </a:lnTo>
                <a:lnTo>
                  <a:pt x="39" y="160"/>
                </a:lnTo>
                <a:lnTo>
                  <a:pt x="37" y="162"/>
                </a:lnTo>
                <a:lnTo>
                  <a:pt x="37" y="160"/>
                </a:lnTo>
                <a:lnTo>
                  <a:pt x="34" y="160"/>
                </a:lnTo>
                <a:lnTo>
                  <a:pt x="37" y="162"/>
                </a:lnTo>
                <a:lnTo>
                  <a:pt x="34" y="162"/>
                </a:lnTo>
                <a:lnTo>
                  <a:pt x="34" y="165"/>
                </a:lnTo>
                <a:lnTo>
                  <a:pt x="37" y="165"/>
                </a:lnTo>
                <a:lnTo>
                  <a:pt x="37" y="167"/>
                </a:lnTo>
                <a:lnTo>
                  <a:pt x="39" y="167"/>
                </a:lnTo>
                <a:lnTo>
                  <a:pt x="39" y="165"/>
                </a:lnTo>
                <a:lnTo>
                  <a:pt x="39" y="162"/>
                </a:lnTo>
                <a:lnTo>
                  <a:pt x="42" y="162"/>
                </a:lnTo>
                <a:lnTo>
                  <a:pt x="42" y="160"/>
                </a:lnTo>
                <a:lnTo>
                  <a:pt x="42" y="157"/>
                </a:lnTo>
                <a:lnTo>
                  <a:pt x="45" y="157"/>
                </a:lnTo>
                <a:lnTo>
                  <a:pt x="47" y="157"/>
                </a:lnTo>
                <a:lnTo>
                  <a:pt x="47" y="160"/>
                </a:lnTo>
                <a:lnTo>
                  <a:pt x="50" y="160"/>
                </a:lnTo>
                <a:lnTo>
                  <a:pt x="50" y="162"/>
                </a:lnTo>
                <a:lnTo>
                  <a:pt x="52" y="160"/>
                </a:lnTo>
                <a:lnTo>
                  <a:pt x="52" y="157"/>
                </a:lnTo>
                <a:lnTo>
                  <a:pt x="52" y="160"/>
                </a:lnTo>
                <a:lnTo>
                  <a:pt x="55" y="160"/>
                </a:lnTo>
                <a:lnTo>
                  <a:pt x="58" y="160"/>
                </a:lnTo>
                <a:lnTo>
                  <a:pt x="60" y="160"/>
                </a:lnTo>
                <a:lnTo>
                  <a:pt x="60" y="157"/>
                </a:lnTo>
                <a:lnTo>
                  <a:pt x="63" y="157"/>
                </a:lnTo>
                <a:lnTo>
                  <a:pt x="63" y="154"/>
                </a:lnTo>
                <a:lnTo>
                  <a:pt x="66" y="154"/>
                </a:lnTo>
                <a:lnTo>
                  <a:pt x="66" y="152"/>
                </a:lnTo>
                <a:lnTo>
                  <a:pt x="66" y="149"/>
                </a:lnTo>
                <a:lnTo>
                  <a:pt x="66" y="147"/>
                </a:lnTo>
                <a:lnTo>
                  <a:pt x="66" y="144"/>
                </a:lnTo>
                <a:lnTo>
                  <a:pt x="63" y="144"/>
                </a:lnTo>
                <a:lnTo>
                  <a:pt x="66" y="144"/>
                </a:lnTo>
                <a:lnTo>
                  <a:pt x="68" y="144"/>
                </a:lnTo>
                <a:lnTo>
                  <a:pt x="68" y="141"/>
                </a:lnTo>
                <a:lnTo>
                  <a:pt x="71" y="139"/>
                </a:lnTo>
                <a:lnTo>
                  <a:pt x="73" y="136"/>
                </a:lnTo>
                <a:lnTo>
                  <a:pt x="76" y="136"/>
                </a:lnTo>
                <a:lnTo>
                  <a:pt x="79" y="136"/>
                </a:lnTo>
                <a:lnTo>
                  <a:pt x="81" y="136"/>
                </a:lnTo>
                <a:lnTo>
                  <a:pt x="81" y="139"/>
                </a:lnTo>
                <a:lnTo>
                  <a:pt x="84" y="139"/>
                </a:lnTo>
                <a:lnTo>
                  <a:pt x="84" y="141"/>
                </a:lnTo>
                <a:lnTo>
                  <a:pt x="86" y="141"/>
                </a:lnTo>
                <a:lnTo>
                  <a:pt x="86" y="144"/>
                </a:lnTo>
                <a:lnTo>
                  <a:pt x="86" y="147"/>
                </a:lnTo>
                <a:lnTo>
                  <a:pt x="86" y="149"/>
                </a:lnTo>
                <a:lnTo>
                  <a:pt x="86" y="152"/>
                </a:lnTo>
                <a:lnTo>
                  <a:pt x="86" y="154"/>
                </a:lnTo>
                <a:lnTo>
                  <a:pt x="89" y="154"/>
                </a:lnTo>
                <a:lnTo>
                  <a:pt x="92" y="154"/>
                </a:lnTo>
                <a:lnTo>
                  <a:pt x="92" y="152"/>
                </a:lnTo>
                <a:lnTo>
                  <a:pt x="94" y="152"/>
                </a:lnTo>
                <a:lnTo>
                  <a:pt x="97" y="152"/>
                </a:lnTo>
                <a:lnTo>
                  <a:pt x="97" y="149"/>
                </a:lnTo>
                <a:lnTo>
                  <a:pt x="99" y="149"/>
                </a:lnTo>
                <a:lnTo>
                  <a:pt x="102" y="149"/>
                </a:lnTo>
                <a:lnTo>
                  <a:pt x="102" y="147"/>
                </a:lnTo>
                <a:lnTo>
                  <a:pt x="102" y="144"/>
                </a:lnTo>
                <a:lnTo>
                  <a:pt x="102" y="141"/>
                </a:lnTo>
                <a:lnTo>
                  <a:pt x="105" y="141"/>
                </a:lnTo>
                <a:lnTo>
                  <a:pt x="105" y="144"/>
                </a:lnTo>
                <a:lnTo>
                  <a:pt x="107" y="144"/>
                </a:lnTo>
                <a:lnTo>
                  <a:pt x="110" y="144"/>
                </a:lnTo>
                <a:lnTo>
                  <a:pt x="110" y="147"/>
                </a:lnTo>
                <a:lnTo>
                  <a:pt x="110" y="149"/>
                </a:lnTo>
                <a:lnTo>
                  <a:pt x="110" y="152"/>
                </a:lnTo>
                <a:lnTo>
                  <a:pt x="110" y="149"/>
                </a:lnTo>
                <a:lnTo>
                  <a:pt x="110" y="152"/>
                </a:lnTo>
                <a:lnTo>
                  <a:pt x="113" y="152"/>
                </a:lnTo>
                <a:lnTo>
                  <a:pt x="113" y="149"/>
                </a:lnTo>
                <a:lnTo>
                  <a:pt x="115" y="149"/>
                </a:lnTo>
                <a:lnTo>
                  <a:pt x="115" y="147"/>
                </a:lnTo>
                <a:lnTo>
                  <a:pt x="118" y="147"/>
                </a:lnTo>
                <a:lnTo>
                  <a:pt x="120" y="147"/>
                </a:lnTo>
                <a:lnTo>
                  <a:pt x="120" y="144"/>
                </a:lnTo>
                <a:lnTo>
                  <a:pt x="123" y="144"/>
                </a:lnTo>
                <a:lnTo>
                  <a:pt x="123" y="141"/>
                </a:lnTo>
                <a:lnTo>
                  <a:pt x="120" y="141"/>
                </a:lnTo>
                <a:lnTo>
                  <a:pt x="120" y="139"/>
                </a:lnTo>
                <a:lnTo>
                  <a:pt x="120" y="136"/>
                </a:lnTo>
                <a:lnTo>
                  <a:pt x="118" y="133"/>
                </a:lnTo>
                <a:lnTo>
                  <a:pt x="118" y="131"/>
                </a:lnTo>
                <a:lnTo>
                  <a:pt x="118" y="128"/>
                </a:lnTo>
                <a:lnTo>
                  <a:pt x="118" y="126"/>
                </a:lnTo>
                <a:lnTo>
                  <a:pt x="118" y="123"/>
                </a:lnTo>
                <a:lnTo>
                  <a:pt x="118" y="120"/>
                </a:lnTo>
                <a:lnTo>
                  <a:pt x="115" y="120"/>
                </a:lnTo>
                <a:lnTo>
                  <a:pt x="115" y="118"/>
                </a:lnTo>
                <a:lnTo>
                  <a:pt x="115" y="115"/>
                </a:lnTo>
                <a:lnTo>
                  <a:pt x="113" y="115"/>
                </a:lnTo>
                <a:lnTo>
                  <a:pt x="115" y="115"/>
                </a:lnTo>
                <a:lnTo>
                  <a:pt x="115" y="113"/>
                </a:lnTo>
                <a:lnTo>
                  <a:pt x="118" y="113"/>
                </a:lnTo>
                <a:lnTo>
                  <a:pt x="118" y="110"/>
                </a:lnTo>
                <a:lnTo>
                  <a:pt x="120" y="110"/>
                </a:lnTo>
                <a:lnTo>
                  <a:pt x="120" y="113"/>
                </a:lnTo>
                <a:lnTo>
                  <a:pt x="123" y="113"/>
                </a:lnTo>
                <a:lnTo>
                  <a:pt x="123" y="110"/>
                </a:lnTo>
                <a:lnTo>
                  <a:pt x="126" y="110"/>
                </a:lnTo>
                <a:lnTo>
                  <a:pt x="126" y="113"/>
                </a:lnTo>
                <a:lnTo>
                  <a:pt x="126" y="110"/>
                </a:lnTo>
                <a:lnTo>
                  <a:pt x="128" y="110"/>
                </a:lnTo>
                <a:lnTo>
                  <a:pt x="131" y="110"/>
                </a:lnTo>
                <a:lnTo>
                  <a:pt x="131" y="107"/>
                </a:lnTo>
                <a:lnTo>
                  <a:pt x="131" y="105"/>
                </a:lnTo>
                <a:lnTo>
                  <a:pt x="133" y="105"/>
                </a:lnTo>
                <a:lnTo>
                  <a:pt x="133" y="102"/>
                </a:lnTo>
                <a:lnTo>
                  <a:pt x="133" y="100"/>
                </a:lnTo>
                <a:lnTo>
                  <a:pt x="133" y="97"/>
                </a:lnTo>
                <a:lnTo>
                  <a:pt x="133" y="94"/>
                </a:lnTo>
                <a:lnTo>
                  <a:pt x="133" y="92"/>
                </a:lnTo>
                <a:lnTo>
                  <a:pt x="133" y="89"/>
                </a:lnTo>
                <a:lnTo>
                  <a:pt x="136" y="89"/>
                </a:lnTo>
                <a:lnTo>
                  <a:pt x="136" y="86"/>
                </a:lnTo>
                <a:lnTo>
                  <a:pt x="136" y="84"/>
                </a:lnTo>
                <a:lnTo>
                  <a:pt x="139" y="84"/>
                </a:lnTo>
                <a:lnTo>
                  <a:pt x="139" y="81"/>
                </a:lnTo>
                <a:lnTo>
                  <a:pt x="141" y="81"/>
                </a:lnTo>
                <a:lnTo>
                  <a:pt x="141" y="79"/>
                </a:lnTo>
                <a:lnTo>
                  <a:pt x="141" y="76"/>
                </a:lnTo>
                <a:lnTo>
                  <a:pt x="141" y="73"/>
                </a:lnTo>
                <a:lnTo>
                  <a:pt x="141" y="71"/>
                </a:lnTo>
                <a:lnTo>
                  <a:pt x="141" y="68"/>
                </a:lnTo>
                <a:lnTo>
                  <a:pt x="144" y="68"/>
                </a:lnTo>
                <a:lnTo>
                  <a:pt x="144" y="66"/>
                </a:lnTo>
                <a:lnTo>
                  <a:pt x="141" y="66"/>
                </a:lnTo>
                <a:lnTo>
                  <a:pt x="141" y="63"/>
                </a:lnTo>
                <a:lnTo>
                  <a:pt x="141" y="60"/>
                </a:lnTo>
                <a:lnTo>
                  <a:pt x="139" y="60"/>
                </a:lnTo>
                <a:lnTo>
                  <a:pt x="141" y="58"/>
                </a:lnTo>
                <a:lnTo>
                  <a:pt x="139" y="58"/>
                </a:lnTo>
                <a:lnTo>
                  <a:pt x="139" y="55"/>
                </a:lnTo>
                <a:lnTo>
                  <a:pt x="136" y="53"/>
                </a:lnTo>
                <a:lnTo>
                  <a:pt x="133" y="50"/>
                </a:lnTo>
                <a:lnTo>
                  <a:pt x="133" y="47"/>
                </a:lnTo>
                <a:lnTo>
                  <a:pt x="133" y="45"/>
                </a:lnTo>
                <a:lnTo>
                  <a:pt x="131" y="45"/>
                </a:lnTo>
                <a:lnTo>
                  <a:pt x="128" y="45"/>
                </a:lnTo>
                <a:lnTo>
                  <a:pt x="126" y="45"/>
                </a:lnTo>
                <a:lnTo>
                  <a:pt x="126" y="42"/>
                </a:lnTo>
                <a:lnTo>
                  <a:pt x="126" y="39"/>
                </a:lnTo>
                <a:lnTo>
                  <a:pt x="128" y="37"/>
                </a:lnTo>
                <a:lnTo>
                  <a:pt x="131" y="37"/>
                </a:lnTo>
                <a:lnTo>
                  <a:pt x="131" y="34"/>
                </a:lnTo>
                <a:lnTo>
                  <a:pt x="133" y="37"/>
                </a:lnTo>
                <a:lnTo>
                  <a:pt x="136" y="37"/>
                </a:lnTo>
                <a:lnTo>
                  <a:pt x="136" y="34"/>
                </a:lnTo>
                <a:lnTo>
                  <a:pt x="139" y="34"/>
                </a:lnTo>
                <a:lnTo>
                  <a:pt x="141" y="32"/>
                </a:lnTo>
                <a:lnTo>
                  <a:pt x="141" y="29"/>
                </a:lnTo>
                <a:lnTo>
                  <a:pt x="141" y="26"/>
                </a:lnTo>
                <a:lnTo>
                  <a:pt x="141" y="24"/>
                </a:lnTo>
                <a:lnTo>
                  <a:pt x="141" y="21"/>
                </a:lnTo>
                <a:lnTo>
                  <a:pt x="144" y="21"/>
                </a:lnTo>
                <a:lnTo>
                  <a:pt x="144" y="19"/>
                </a:lnTo>
                <a:lnTo>
                  <a:pt x="144" y="16"/>
                </a:lnTo>
                <a:lnTo>
                  <a:pt x="146" y="16"/>
                </a:lnTo>
                <a:lnTo>
                  <a:pt x="146" y="13"/>
                </a:lnTo>
                <a:lnTo>
                  <a:pt x="146" y="11"/>
                </a:lnTo>
                <a:lnTo>
                  <a:pt x="149" y="11"/>
                </a:lnTo>
                <a:lnTo>
                  <a:pt x="149" y="8"/>
                </a:lnTo>
                <a:lnTo>
                  <a:pt x="152" y="8"/>
                </a:lnTo>
                <a:lnTo>
                  <a:pt x="152" y="5"/>
                </a:lnTo>
                <a:lnTo>
                  <a:pt x="152" y="3"/>
                </a:lnTo>
                <a:lnTo>
                  <a:pt x="154" y="3"/>
                </a:lnTo>
                <a:lnTo>
                  <a:pt x="154" y="0"/>
                </a:lnTo>
                <a:lnTo>
                  <a:pt x="157" y="0"/>
                </a:lnTo>
                <a:lnTo>
                  <a:pt x="160" y="0"/>
                </a:lnTo>
                <a:lnTo>
                  <a:pt x="162" y="0"/>
                </a:lnTo>
                <a:lnTo>
                  <a:pt x="162" y="3"/>
                </a:lnTo>
                <a:lnTo>
                  <a:pt x="165" y="3"/>
                </a:lnTo>
                <a:lnTo>
                  <a:pt x="165" y="5"/>
                </a:lnTo>
                <a:lnTo>
                  <a:pt x="167" y="8"/>
                </a:lnTo>
                <a:lnTo>
                  <a:pt x="167" y="11"/>
                </a:lnTo>
                <a:lnTo>
                  <a:pt x="167" y="13"/>
                </a:lnTo>
                <a:lnTo>
                  <a:pt x="167" y="16"/>
                </a:lnTo>
                <a:lnTo>
                  <a:pt x="167" y="19"/>
                </a:lnTo>
                <a:lnTo>
                  <a:pt x="170" y="19"/>
                </a:lnTo>
                <a:lnTo>
                  <a:pt x="170" y="21"/>
                </a:lnTo>
                <a:lnTo>
                  <a:pt x="170" y="24"/>
                </a:lnTo>
                <a:lnTo>
                  <a:pt x="170" y="26"/>
                </a:lnTo>
                <a:lnTo>
                  <a:pt x="173" y="26"/>
                </a:lnTo>
                <a:lnTo>
                  <a:pt x="173" y="29"/>
                </a:lnTo>
                <a:lnTo>
                  <a:pt x="170" y="29"/>
                </a:lnTo>
                <a:lnTo>
                  <a:pt x="170" y="32"/>
                </a:lnTo>
                <a:lnTo>
                  <a:pt x="173" y="32"/>
                </a:lnTo>
                <a:lnTo>
                  <a:pt x="173" y="34"/>
                </a:lnTo>
                <a:lnTo>
                  <a:pt x="173" y="37"/>
                </a:lnTo>
                <a:lnTo>
                  <a:pt x="175" y="37"/>
                </a:lnTo>
                <a:lnTo>
                  <a:pt x="175" y="39"/>
                </a:lnTo>
                <a:lnTo>
                  <a:pt x="175" y="42"/>
                </a:lnTo>
                <a:lnTo>
                  <a:pt x="178" y="42"/>
                </a:lnTo>
                <a:lnTo>
                  <a:pt x="175" y="42"/>
                </a:lnTo>
                <a:lnTo>
                  <a:pt x="178" y="42"/>
                </a:lnTo>
                <a:lnTo>
                  <a:pt x="178" y="45"/>
                </a:lnTo>
                <a:lnTo>
                  <a:pt x="178" y="47"/>
                </a:lnTo>
                <a:lnTo>
                  <a:pt x="178" y="50"/>
                </a:lnTo>
                <a:lnTo>
                  <a:pt x="180" y="50"/>
                </a:lnTo>
                <a:lnTo>
                  <a:pt x="180" y="53"/>
                </a:lnTo>
                <a:lnTo>
                  <a:pt x="180" y="55"/>
                </a:lnTo>
                <a:lnTo>
                  <a:pt x="180" y="58"/>
                </a:lnTo>
                <a:lnTo>
                  <a:pt x="180" y="60"/>
                </a:lnTo>
                <a:lnTo>
                  <a:pt x="183" y="60"/>
                </a:lnTo>
                <a:lnTo>
                  <a:pt x="183" y="63"/>
                </a:lnTo>
                <a:lnTo>
                  <a:pt x="180" y="66"/>
                </a:lnTo>
                <a:lnTo>
                  <a:pt x="180" y="63"/>
                </a:lnTo>
                <a:lnTo>
                  <a:pt x="180" y="66"/>
                </a:lnTo>
                <a:lnTo>
                  <a:pt x="180" y="68"/>
                </a:lnTo>
                <a:lnTo>
                  <a:pt x="178" y="68"/>
                </a:lnTo>
                <a:lnTo>
                  <a:pt x="178" y="71"/>
                </a:lnTo>
                <a:lnTo>
                  <a:pt x="178" y="73"/>
                </a:lnTo>
                <a:lnTo>
                  <a:pt x="178" y="76"/>
                </a:lnTo>
                <a:lnTo>
                  <a:pt x="178" y="79"/>
                </a:lnTo>
                <a:lnTo>
                  <a:pt x="178" y="81"/>
                </a:lnTo>
                <a:lnTo>
                  <a:pt x="180" y="81"/>
                </a:lnTo>
                <a:lnTo>
                  <a:pt x="180" y="84"/>
                </a:lnTo>
                <a:lnTo>
                  <a:pt x="180" y="86"/>
                </a:lnTo>
                <a:lnTo>
                  <a:pt x="183" y="86"/>
                </a:lnTo>
                <a:lnTo>
                  <a:pt x="183" y="89"/>
                </a:lnTo>
                <a:lnTo>
                  <a:pt x="183" y="92"/>
                </a:lnTo>
                <a:lnTo>
                  <a:pt x="183" y="94"/>
                </a:lnTo>
                <a:lnTo>
                  <a:pt x="186" y="94"/>
                </a:lnTo>
                <a:lnTo>
                  <a:pt x="188" y="94"/>
                </a:lnTo>
                <a:lnTo>
                  <a:pt x="188" y="97"/>
                </a:lnTo>
                <a:lnTo>
                  <a:pt x="191" y="97"/>
                </a:lnTo>
                <a:lnTo>
                  <a:pt x="191" y="100"/>
                </a:lnTo>
                <a:lnTo>
                  <a:pt x="191" y="102"/>
                </a:lnTo>
                <a:lnTo>
                  <a:pt x="191" y="105"/>
                </a:lnTo>
                <a:lnTo>
                  <a:pt x="193" y="105"/>
                </a:lnTo>
                <a:lnTo>
                  <a:pt x="193" y="107"/>
                </a:lnTo>
                <a:lnTo>
                  <a:pt x="193" y="110"/>
                </a:lnTo>
                <a:lnTo>
                  <a:pt x="193" y="113"/>
                </a:lnTo>
                <a:lnTo>
                  <a:pt x="196" y="115"/>
                </a:lnTo>
                <a:lnTo>
                  <a:pt x="193" y="115"/>
                </a:lnTo>
                <a:lnTo>
                  <a:pt x="196" y="118"/>
                </a:lnTo>
                <a:lnTo>
                  <a:pt x="196" y="120"/>
                </a:lnTo>
                <a:lnTo>
                  <a:pt x="196" y="123"/>
                </a:lnTo>
                <a:lnTo>
                  <a:pt x="199" y="126"/>
                </a:lnTo>
                <a:lnTo>
                  <a:pt x="199" y="128"/>
                </a:lnTo>
                <a:lnTo>
                  <a:pt x="201" y="128"/>
                </a:lnTo>
                <a:lnTo>
                  <a:pt x="204" y="128"/>
                </a:lnTo>
                <a:lnTo>
                  <a:pt x="204" y="131"/>
                </a:lnTo>
                <a:lnTo>
                  <a:pt x="204" y="133"/>
                </a:lnTo>
                <a:lnTo>
                  <a:pt x="204" y="136"/>
                </a:lnTo>
                <a:lnTo>
                  <a:pt x="207" y="136"/>
                </a:lnTo>
                <a:lnTo>
                  <a:pt x="207" y="139"/>
                </a:lnTo>
                <a:lnTo>
                  <a:pt x="207" y="141"/>
                </a:lnTo>
                <a:lnTo>
                  <a:pt x="207" y="144"/>
                </a:lnTo>
                <a:lnTo>
                  <a:pt x="207" y="147"/>
                </a:lnTo>
                <a:lnTo>
                  <a:pt x="204" y="147"/>
                </a:lnTo>
                <a:lnTo>
                  <a:pt x="204" y="149"/>
                </a:lnTo>
                <a:lnTo>
                  <a:pt x="201" y="149"/>
                </a:lnTo>
                <a:lnTo>
                  <a:pt x="201" y="152"/>
                </a:lnTo>
                <a:lnTo>
                  <a:pt x="201" y="154"/>
                </a:lnTo>
                <a:lnTo>
                  <a:pt x="201" y="157"/>
                </a:lnTo>
                <a:lnTo>
                  <a:pt x="199" y="157"/>
                </a:lnTo>
                <a:lnTo>
                  <a:pt x="199" y="160"/>
                </a:lnTo>
                <a:lnTo>
                  <a:pt x="199" y="157"/>
                </a:lnTo>
                <a:lnTo>
                  <a:pt x="196" y="157"/>
                </a:lnTo>
                <a:lnTo>
                  <a:pt x="193" y="157"/>
                </a:lnTo>
                <a:lnTo>
                  <a:pt x="193" y="160"/>
                </a:lnTo>
                <a:lnTo>
                  <a:pt x="191" y="160"/>
                </a:lnTo>
                <a:lnTo>
                  <a:pt x="191" y="162"/>
                </a:lnTo>
                <a:lnTo>
                  <a:pt x="188" y="162"/>
                </a:lnTo>
                <a:lnTo>
                  <a:pt x="188" y="165"/>
                </a:lnTo>
                <a:lnTo>
                  <a:pt x="186" y="165"/>
                </a:lnTo>
                <a:lnTo>
                  <a:pt x="186" y="167"/>
                </a:lnTo>
                <a:lnTo>
                  <a:pt x="183" y="167"/>
                </a:lnTo>
                <a:lnTo>
                  <a:pt x="180" y="167"/>
                </a:lnTo>
                <a:lnTo>
                  <a:pt x="178" y="167"/>
                </a:lnTo>
                <a:lnTo>
                  <a:pt x="178" y="165"/>
                </a:lnTo>
                <a:lnTo>
                  <a:pt x="175" y="165"/>
                </a:lnTo>
                <a:lnTo>
                  <a:pt x="175" y="162"/>
                </a:lnTo>
                <a:lnTo>
                  <a:pt x="173" y="162"/>
                </a:lnTo>
                <a:lnTo>
                  <a:pt x="173" y="160"/>
                </a:lnTo>
                <a:lnTo>
                  <a:pt x="165" y="160"/>
                </a:lnTo>
                <a:lnTo>
                  <a:pt x="165" y="162"/>
                </a:lnTo>
                <a:lnTo>
                  <a:pt x="162" y="160"/>
                </a:lnTo>
                <a:lnTo>
                  <a:pt x="160" y="160"/>
                </a:lnTo>
                <a:lnTo>
                  <a:pt x="160" y="157"/>
                </a:lnTo>
                <a:lnTo>
                  <a:pt x="160" y="152"/>
                </a:lnTo>
                <a:lnTo>
                  <a:pt x="157" y="152"/>
                </a:lnTo>
                <a:lnTo>
                  <a:pt x="157" y="149"/>
                </a:lnTo>
                <a:lnTo>
                  <a:pt x="154" y="149"/>
                </a:lnTo>
                <a:lnTo>
                  <a:pt x="152" y="149"/>
                </a:lnTo>
                <a:lnTo>
                  <a:pt x="149" y="149"/>
                </a:lnTo>
                <a:lnTo>
                  <a:pt x="149" y="147"/>
                </a:lnTo>
                <a:lnTo>
                  <a:pt x="146" y="147"/>
                </a:lnTo>
                <a:lnTo>
                  <a:pt x="146" y="144"/>
                </a:lnTo>
                <a:lnTo>
                  <a:pt x="144" y="144"/>
                </a:lnTo>
                <a:lnTo>
                  <a:pt x="141" y="144"/>
                </a:lnTo>
                <a:lnTo>
                  <a:pt x="139" y="144"/>
                </a:lnTo>
                <a:lnTo>
                  <a:pt x="139" y="141"/>
                </a:lnTo>
                <a:lnTo>
                  <a:pt x="136" y="141"/>
                </a:lnTo>
                <a:lnTo>
                  <a:pt x="133" y="141"/>
                </a:lnTo>
                <a:lnTo>
                  <a:pt x="133" y="144"/>
                </a:lnTo>
                <a:lnTo>
                  <a:pt x="131" y="144"/>
                </a:lnTo>
                <a:lnTo>
                  <a:pt x="128" y="144"/>
                </a:lnTo>
                <a:lnTo>
                  <a:pt x="128" y="147"/>
                </a:lnTo>
                <a:lnTo>
                  <a:pt x="126" y="149"/>
                </a:lnTo>
                <a:lnTo>
                  <a:pt x="128" y="149"/>
                </a:lnTo>
                <a:lnTo>
                  <a:pt x="128" y="152"/>
                </a:lnTo>
                <a:lnTo>
                  <a:pt x="128" y="154"/>
                </a:lnTo>
                <a:lnTo>
                  <a:pt x="128" y="157"/>
                </a:lnTo>
                <a:lnTo>
                  <a:pt x="131" y="160"/>
                </a:lnTo>
                <a:lnTo>
                  <a:pt x="131" y="162"/>
                </a:lnTo>
                <a:lnTo>
                  <a:pt x="131" y="165"/>
                </a:lnTo>
                <a:lnTo>
                  <a:pt x="133" y="167"/>
                </a:lnTo>
                <a:lnTo>
                  <a:pt x="133" y="170"/>
                </a:lnTo>
                <a:lnTo>
                  <a:pt x="133" y="173"/>
                </a:lnTo>
                <a:lnTo>
                  <a:pt x="136" y="175"/>
                </a:lnTo>
                <a:lnTo>
                  <a:pt x="136" y="178"/>
                </a:lnTo>
                <a:lnTo>
                  <a:pt x="133" y="178"/>
                </a:lnTo>
                <a:lnTo>
                  <a:pt x="133" y="180"/>
                </a:lnTo>
                <a:lnTo>
                  <a:pt x="133" y="183"/>
                </a:lnTo>
                <a:lnTo>
                  <a:pt x="133" y="186"/>
                </a:lnTo>
                <a:lnTo>
                  <a:pt x="133" y="188"/>
                </a:lnTo>
                <a:lnTo>
                  <a:pt x="133" y="191"/>
                </a:lnTo>
                <a:lnTo>
                  <a:pt x="131" y="191"/>
                </a:lnTo>
                <a:lnTo>
                  <a:pt x="131" y="194"/>
                </a:lnTo>
                <a:lnTo>
                  <a:pt x="131" y="196"/>
                </a:lnTo>
                <a:lnTo>
                  <a:pt x="131" y="199"/>
                </a:lnTo>
                <a:lnTo>
                  <a:pt x="128" y="199"/>
                </a:lnTo>
                <a:lnTo>
                  <a:pt x="128" y="201"/>
                </a:lnTo>
                <a:lnTo>
                  <a:pt x="131" y="201"/>
                </a:lnTo>
                <a:lnTo>
                  <a:pt x="131" y="204"/>
                </a:lnTo>
                <a:lnTo>
                  <a:pt x="128" y="204"/>
                </a:lnTo>
                <a:lnTo>
                  <a:pt x="128" y="207"/>
                </a:lnTo>
                <a:lnTo>
                  <a:pt x="128" y="209"/>
                </a:lnTo>
                <a:lnTo>
                  <a:pt x="126" y="209"/>
                </a:lnTo>
                <a:lnTo>
                  <a:pt x="128" y="209"/>
                </a:lnTo>
                <a:lnTo>
                  <a:pt x="128" y="212"/>
                </a:lnTo>
                <a:lnTo>
                  <a:pt x="126" y="212"/>
                </a:lnTo>
                <a:lnTo>
                  <a:pt x="126" y="214"/>
                </a:lnTo>
                <a:lnTo>
                  <a:pt x="123" y="214"/>
                </a:lnTo>
                <a:lnTo>
                  <a:pt x="123" y="217"/>
                </a:lnTo>
                <a:lnTo>
                  <a:pt x="120" y="217"/>
                </a:lnTo>
                <a:lnTo>
                  <a:pt x="120" y="220"/>
                </a:lnTo>
                <a:lnTo>
                  <a:pt x="120" y="222"/>
                </a:lnTo>
                <a:lnTo>
                  <a:pt x="120" y="225"/>
                </a:lnTo>
                <a:lnTo>
                  <a:pt x="120" y="228"/>
                </a:lnTo>
                <a:lnTo>
                  <a:pt x="120" y="230"/>
                </a:lnTo>
                <a:lnTo>
                  <a:pt x="123" y="230"/>
                </a:lnTo>
                <a:lnTo>
                  <a:pt x="123" y="233"/>
                </a:lnTo>
                <a:lnTo>
                  <a:pt x="126" y="233"/>
                </a:lnTo>
                <a:lnTo>
                  <a:pt x="126" y="235"/>
                </a:lnTo>
                <a:lnTo>
                  <a:pt x="126" y="238"/>
                </a:lnTo>
                <a:lnTo>
                  <a:pt x="128" y="238"/>
                </a:lnTo>
                <a:lnTo>
                  <a:pt x="128" y="241"/>
                </a:lnTo>
                <a:lnTo>
                  <a:pt x="131" y="241"/>
                </a:lnTo>
                <a:lnTo>
                  <a:pt x="131" y="243"/>
                </a:lnTo>
                <a:lnTo>
                  <a:pt x="131" y="246"/>
                </a:lnTo>
                <a:lnTo>
                  <a:pt x="133" y="246"/>
                </a:lnTo>
                <a:lnTo>
                  <a:pt x="133" y="248"/>
                </a:lnTo>
                <a:lnTo>
                  <a:pt x="133" y="251"/>
                </a:lnTo>
                <a:lnTo>
                  <a:pt x="133" y="254"/>
                </a:lnTo>
                <a:lnTo>
                  <a:pt x="133" y="251"/>
                </a:lnTo>
                <a:lnTo>
                  <a:pt x="133" y="254"/>
                </a:lnTo>
                <a:lnTo>
                  <a:pt x="133" y="256"/>
                </a:lnTo>
                <a:lnTo>
                  <a:pt x="136" y="256"/>
                </a:lnTo>
                <a:lnTo>
                  <a:pt x="136" y="259"/>
                </a:lnTo>
                <a:lnTo>
                  <a:pt x="136" y="261"/>
                </a:lnTo>
                <a:lnTo>
                  <a:pt x="136" y="264"/>
                </a:lnTo>
                <a:lnTo>
                  <a:pt x="133" y="264"/>
                </a:lnTo>
                <a:lnTo>
                  <a:pt x="133" y="267"/>
                </a:lnTo>
                <a:lnTo>
                  <a:pt x="133" y="269"/>
                </a:lnTo>
                <a:lnTo>
                  <a:pt x="131" y="269"/>
                </a:lnTo>
                <a:lnTo>
                  <a:pt x="131" y="272"/>
                </a:lnTo>
                <a:lnTo>
                  <a:pt x="128" y="275"/>
                </a:lnTo>
                <a:lnTo>
                  <a:pt x="128" y="277"/>
                </a:lnTo>
                <a:lnTo>
                  <a:pt x="131" y="277"/>
                </a:lnTo>
                <a:lnTo>
                  <a:pt x="131" y="280"/>
                </a:lnTo>
                <a:lnTo>
                  <a:pt x="133" y="280"/>
                </a:lnTo>
                <a:lnTo>
                  <a:pt x="133" y="282"/>
                </a:lnTo>
                <a:lnTo>
                  <a:pt x="136" y="282"/>
                </a:lnTo>
                <a:lnTo>
                  <a:pt x="139" y="282"/>
                </a:lnTo>
                <a:lnTo>
                  <a:pt x="141" y="285"/>
                </a:lnTo>
                <a:lnTo>
                  <a:pt x="144" y="288"/>
                </a:lnTo>
                <a:lnTo>
                  <a:pt x="146" y="288"/>
                </a:lnTo>
                <a:lnTo>
                  <a:pt x="149" y="288"/>
                </a:lnTo>
                <a:lnTo>
                  <a:pt x="149" y="290"/>
                </a:lnTo>
                <a:lnTo>
                  <a:pt x="152" y="290"/>
                </a:lnTo>
                <a:lnTo>
                  <a:pt x="154" y="290"/>
                </a:lnTo>
                <a:lnTo>
                  <a:pt x="157" y="290"/>
                </a:lnTo>
                <a:lnTo>
                  <a:pt x="157" y="293"/>
                </a:lnTo>
                <a:lnTo>
                  <a:pt x="154" y="293"/>
                </a:lnTo>
                <a:lnTo>
                  <a:pt x="157" y="293"/>
                </a:lnTo>
                <a:lnTo>
                  <a:pt x="157" y="295"/>
                </a:lnTo>
                <a:lnTo>
                  <a:pt x="157" y="298"/>
                </a:lnTo>
                <a:lnTo>
                  <a:pt x="157" y="301"/>
                </a:lnTo>
                <a:lnTo>
                  <a:pt x="160" y="301"/>
                </a:lnTo>
                <a:lnTo>
                  <a:pt x="160" y="303"/>
                </a:lnTo>
                <a:lnTo>
                  <a:pt x="160" y="306"/>
                </a:lnTo>
                <a:lnTo>
                  <a:pt x="160" y="308"/>
                </a:lnTo>
                <a:lnTo>
                  <a:pt x="160" y="311"/>
                </a:lnTo>
                <a:lnTo>
                  <a:pt x="157" y="311"/>
                </a:lnTo>
                <a:lnTo>
                  <a:pt x="160" y="314"/>
                </a:lnTo>
                <a:lnTo>
                  <a:pt x="157" y="314"/>
                </a:lnTo>
                <a:lnTo>
                  <a:pt x="157" y="316"/>
                </a:lnTo>
                <a:lnTo>
                  <a:pt x="157" y="319"/>
                </a:lnTo>
                <a:lnTo>
                  <a:pt x="154" y="319"/>
                </a:lnTo>
                <a:lnTo>
                  <a:pt x="154" y="322"/>
                </a:lnTo>
                <a:lnTo>
                  <a:pt x="154" y="324"/>
                </a:lnTo>
                <a:lnTo>
                  <a:pt x="154" y="327"/>
                </a:lnTo>
                <a:lnTo>
                  <a:pt x="152" y="327"/>
                </a:lnTo>
                <a:lnTo>
                  <a:pt x="154" y="327"/>
                </a:lnTo>
                <a:lnTo>
                  <a:pt x="152" y="327"/>
                </a:lnTo>
                <a:lnTo>
                  <a:pt x="152" y="329"/>
                </a:lnTo>
                <a:lnTo>
                  <a:pt x="152" y="332"/>
                </a:lnTo>
                <a:lnTo>
                  <a:pt x="152" y="335"/>
                </a:lnTo>
                <a:lnTo>
                  <a:pt x="149" y="335"/>
                </a:lnTo>
                <a:lnTo>
                  <a:pt x="149" y="337"/>
                </a:lnTo>
                <a:lnTo>
                  <a:pt x="146" y="340"/>
                </a:lnTo>
                <a:lnTo>
                  <a:pt x="144" y="340"/>
                </a:lnTo>
                <a:lnTo>
                  <a:pt x="141" y="340"/>
                </a:lnTo>
                <a:lnTo>
                  <a:pt x="141" y="342"/>
                </a:lnTo>
                <a:lnTo>
                  <a:pt x="139" y="342"/>
                </a:lnTo>
                <a:lnTo>
                  <a:pt x="139" y="345"/>
                </a:lnTo>
                <a:lnTo>
                  <a:pt x="139" y="348"/>
                </a:lnTo>
                <a:lnTo>
                  <a:pt x="139" y="350"/>
                </a:lnTo>
                <a:lnTo>
                  <a:pt x="136" y="350"/>
                </a:lnTo>
                <a:lnTo>
                  <a:pt x="133" y="350"/>
                </a:lnTo>
                <a:lnTo>
                  <a:pt x="131" y="350"/>
                </a:lnTo>
                <a:lnTo>
                  <a:pt x="131" y="353"/>
                </a:lnTo>
                <a:lnTo>
                  <a:pt x="128" y="353"/>
                </a:lnTo>
                <a:lnTo>
                  <a:pt x="128" y="350"/>
                </a:lnTo>
                <a:lnTo>
                  <a:pt x="126" y="350"/>
                </a:lnTo>
                <a:lnTo>
                  <a:pt x="123" y="350"/>
                </a:lnTo>
                <a:lnTo>
                  <a:pt x="120" y="348"/>
                </a:lnTo>
                <a:lnTo>
                  <a:pt x="120" y="345"/>
                </a:lnTo>
                <a:lnTo>
                  <a:pt x="118" y="345"/>
                </a:lnTo>
                <a:lnTo>
                  <a:pt x="115" y="345"/>
                </a:lnTo>
                <a:lnTo>
                  <a:pt x="113" y="345"/>
                </a:lnTo>
                <a:lnTo>
                  <a:pt x="110" y="345"/>
                </a:lnTo>
                <a:lnTo>
                  <a:pt x="107" y="345"/>
                </a:lnTo>
                <a:lnTo>
                  <a:pt x="107" y="348"/>
                </a:lnTo>
                <a:lnTo>
                  <a:pt x="105" y="348"/>
                </a:lnTo>
                <a:lnTo>
                  <a:pt x="105" y="345"/>
                </a:lnTo>
                <a:lnTo>
                  <a:pt x="102" y="345"/>
                </a:lnTo>
                <a:lnTo>
                  <a:pt x="105" y="345"/>
                </a:lnTo>
                <a:lnTo>
                  <a:pt x="105" y="342"/>
                </a:lnTo>
                <a:lnTo>
                  <a:pt x="102" y="342"/>
                </a:lnTo>
                <a:lnTo>
                  <a:pt x="99" y="342"/>
                </a:lnTo>
                <a:lnTo>
                  <a:pt x="97" y="342"/>
                </a:lnTo>
                <a:lnTo>
                  <a:pt x="97" y="345"/>
                </a:lnTo>
                <a:lnTo>
                  <a:pt x="94" y="345"/>
                </a:lnTo>
                <a:lnTo>
                  <a:pt x="94" y="348"/>
                </a:lnTo>
                <a:lnTo>
                  <a:pt x="94" y="350"/>
                </a:lnTo>
                <a:lnTo>
                  <a:pt x="94" y="353"/>
                </a:lnTo>
                <a:lnTo>
                  <a:pt x="92" y="353"/>
                </a:lnTo>
                <a:lnTo>
                  <a:pt x="89" y="353"/>
                </a:lnTo>
                <a:lnTo>
                  <a:pt x="89" y="355"/>
                </a:lnTo>
                <a:lnTo>
                  <a:pt x="86" y="353"/>
                </a:lnTo>
                <a:lnTo>
                  <a:pt x="86" y="355"/>
                </a:lnTo>
                <a:lnTo>
                  <a:pt x="84" y="355"/>
                </a:lnTo>
                <a:lnTo>
                  <a:pt x="86" y="355"/>
                </a:lnTo>
                <a:lnTo>
                  <a:pt x="86" y="358"/>
                </a:lnTo>
                <a:lnTo>
                  <a:pt x="84" y="358"/>
                </a:lnTo>
                <a:lnTo>
                  <a:pt x="84" y="361"/>
                </a:lnTo>
                <a:lnTo>
                  <a:pt x="86" y="361"/>
                </a:lnTo>
                <a:lnTo>
                  <a:pt x="86" y="358"/>
                </a:lnTo>
                <a:lnTo>
                  <a:pt x="89" y="358"/>
                </a:lnTo>
                <a:lnTo>
                  <a:pt x="89" y="361"/>
                </a:lnTo>
                <a:lnTo>
                  <a:pt x="86" y="361"/>
                </a:lnTo>
                <a:lnTo>
                  <a:pt x="86" y="363"/>
                </a:lnTo>
                <a:lnTo>
                  <a:pt x="89" y="363"/>
                </a:lnTo>
                <a:lnTo>
                  <a:pt x="89" y="366"/>
                </a:lnTo>
                <a:lnTo>
                  <a:pt x="86" y="366"/>
                </a:lnTo>
                <a:lnTo>
                  <a:pt x="86" y="369"/>
                </a:lnTo>
                <a:lnTo>
                  <a:pt x="89" y="369"/>
                </a:lnTo>
                <a:lnTo>
                  <a:pt x="89" y="366"/>
                </a:lnTo>
                <a:lnTo>
                  <a:pt x="92" y="366"/>
                </a:lnTo>
                <a:lnTo>
                  <a:pt x="92" y="363"/>
                </a:lnTo>
                <a:lnTo>
                  <a:pt x="92" y="361"/>
                </a:lnTo>
                <a:lnTo>
                  <a:pt x="94" y="361"/>
                </a:lnTo>
                <a:lnTo>
                  <a:pt x="94" y="363"/>
                </a:lnTo>
                <a:lnTo>
                  <a:pt x="97" y="363"/>
                </a:lnTo>
                <a:lnTo>
                  <a:pt x="97" y="366"/>
                </a:lnTo>
                <a:lnTo>
                  <a:pt x="94" y="366"/>
                </a:lnTo>
                <a:lnTo>
                  <a:pt x="94" y="369"/>
                </a:lnTo>
                <a:lnTo>
                  <a:pt x="97" y="369"/>
                </a:lnTo>
                <a:lnTo>
                  <a:pt x="97" y="371"/>
                </a:lnTo>
                <a:lnTo>
                  <a:pt x="97" y="374"/>
                </a:lnTo>
                <a:lnTo>
                  <a:pt x="99" y="374"/>
                </a:lnTo>
                <a:lnTo>
                  <a:pt x="99" y="376"/>
                </a:lnTo>
                <a:lnTo>
                  <a:pt x="99" y="379"/>
                </a:lnTo>
                <a:lnTo>
                  <a:pt x="102" y="379"/>
                </a:lnTo>
                <a:lnTo>
                  <a:pt x="105" y="379"/>
                </a:lnTo>
                <a:lnTo>
                  <a:pt x="105" y="382"/>
                </a:lnTo>
                <a:lnTo>
                  <a:pt x="107" y="382"/>
                </a:lnTo>
                <a:lnTo>
                  <a:pt x="110" y="382"/>
                </a:lnTo>
                <a:lnTo>
                  <a:pt x="110" y="384"/>
                </a:lnTo>
                <a:lnTo>
                  <a:pt x="113" y="387"/>
                </a:lnTo>
                <a:lnTo>
                  <a:pt x="115" y="389"/>
                </a:lnTo>
                <a:lnTo>
                  <a:pt x="115" y="392"/>
                </a:lnTo>
                <a:lnTo>
                  <a:pt x="118" y="392"/>
                </a:lnTo>
                <a:lnTo>
                  <a:pt x="118" y="395"/>
                </a:lnTo>
                <a:lnTo>
                  <a:pt x="120" y="397"/>
                </a:lnTo>
                <a:lnTo>
                  <a:pt x="120" y="395"/>
                </a:lnTo>
                <a:lnTo>
                  <a:pt x="123" y="397"/>
                </a:lnTo>
                <a:lnTo>
                  <a:pt x="120" y="395"/>
                </a:lnTo>
                <a:lnTo>
                  <a:pt x="120" y="397"/>
                </a:lnTo>
                <a:lnTo>
                  <a:pt x="120" y="400"/>
                </a:lnTo>
                <a:lnTo>
                  <a:pt x="120" y="403"/>
                </a:lnTo>
                <a:lnTo>
                  <a:pt x="123" y="403"/>
                </a:lnTo>
                <a:lnTo>
                  <a:pt x="123" y="405"/>
                </a:lnTo>
                <a:lnTo>
                  <a:pt x="123" y="408"/>
                </a:lnTo>
                <a:lnTo>
                  <a:pt x="123" y="410"/>
                </a:lnTo>
                <a:lnTo>
                  <a:pt x="123" y="413"/>
                </a:lnTo>
                <a:lnTo>
                  <a:pt x="126" y="413"/>
                </a:lnTo>
                <a:lnTo>
                  <a:pt x="123" y="413"/>
                </a:lnTo>
                <a:lnTo>
                  <a:pt x="123" y="416"/>
                </a:lnTo>
                <a:lnTo>
                  <a:pt x="123" y="418"/>
                </a:lnTo>
                <a:lnTo>
                  <a:pt x="123" y="416"/>
                </a:lnTo>
                <a:lnTo>
                  <a:pt x="120" y="416"/>
                </a:lnTo>
                <a:lnTo>
                  <a:pt x="120" y="418"/>
                </a:lnTo>
                <a:lnTo>
                  <a:pt x="120" y="421"/>
                </a:lnTo>
                <a:lnTo>
                  <a:pt x="120" y="423"/>
                </a:lnTo>
                <a:lnTo>
                  <a:pt x="120" y="426"/>
                </a:lnTo>
                <a:lnTo>
                  <a:pt x="120" y="429"/>
                </a:lnTo>
                <a:lnTo>
                  <a:pt x="120" y="431"/>
                </a:lnTo>
                <a:lnTo>
                  <a:pt x="118" y="431"/>
                </a:lnTo>
                <a:lnTo>
                  <a:pt x="118" y="434"/>
                </a:lnTo>
                <a:lnTo>
                  <a:pt x="118" y="436"/>
                </a:lnTo>
                <a:lnTo>
                  <a:pt x="115" y="439"/>
                </a:lnTo>
                <a:lnTo>
                  <a:pt x="113" y="442"/>
                </a:lnTo>
                <a:lnTo>
                  <a:pt x="110" y="444"/>
                </a:lnTo>
                <a:lnTo>
                  <a:pt x="110" y="447"/>
                </a:lnTo>
                <a:lnTo>
                  <a:pt x="110" y="450"/>
                </a:lnTo>
                <a:lnTo>
                  <a:pt x="107" y="450"/>
                </a:lnTo>
                <a:lnTo>
                  <a:pt x="107" y="452"/>
                </a:lnTo>
                <a:lnTo>
                  <a:pt x="105" y="455"/>
                </a:lnTo>
                <a:lnTo>
                  <a:pt x="102" y="455"/>
                </a:lnTo>
                <a:lnTo>
                  <a:pt x="99" y="455"/>
                </a:lnTo>
                <a:lnTo>
                  <a:pt x="97" y="455"/>
                </a:lnTo>
                <a:lnTo>
                  <a:pt x="94" y="455"/>
                </a:lnTo>
                <a:lnTo>
                  <a:pt x="92" y="452"/>
                </a:lnTo>
                <a:lnTo>
                  <a:pt x="89" y="452"/>
                </a:lnTo>
                <a:lnTo>
                  <a:pt x="89" y="450"/>
                </a:lnTo>
                <a:lnTo>
                  <a:pt x="89" y="452"/>
                </a:lnTo>
                <a:lnTo>
                  <a:pt x="86" y="452"/>
                </a:lnTo>
                <a:lnTo>
                  <a:pt x="89" y="452"/>
                </a:lnTo>
                <a:lnTo>
                  <a:pt x="89" y="455"/>
                </a:lnTo>
                <a:lnTo>
                  <a:pt x="86" y="455"/>
                </a:lnTo>
                <a:lnTo>
                  <a:pt x="89" y="455"/>
                </a:lnTo>
                <a:lnTo>
                  <a:pt x="89" y="457"/>
                </a:lnTo>
                <a:lnTo>
                  <a:pt x="86" y="457"/>
                </a:lnTo>
                <a:lnTo>
                  <a:pt x="86" y="460"/>
                </a:lnTo>
                <a:lnTo>
                  <a:pt x="89" y="460"/>
                </a:lnTo>
                <a:lnTo>
                  <a:pt x="92" y="460"/>
                </a:lnTo>
                <a:lnTo>
                  <a:pt x="92" y="463"/>
                </a:lnTo>
                <a:lnTo>
                  <a:pt x="94" y="463"/>
                </a:lnTo>
                <a:lnTo>
                  <a:pt x="97" y="463"/>
                </a:lnTo>
                <a:lnTo>
                  <a:pt x="97" y="465"/>
                </a:lnTo>
                <a:lnTo>
                  <a:pt x="99" y="465"/>
                </a:lnTo>
                <a:lnTo>
                  <a:pt x="102" y="465"/>
                </a:lnTo>
                <a:lnTo>
                  <a:pt x="105" y="465"/>
                </a:lnTo>
                <a:lnTo>
                  <a:pt x="107" y="465"/>
                </a:lnTo>
                <a:lnTo>
                  <a:pt x="107" y="468"/>
                </a:lnTo>
                <a:lnTo>
                  <a:pt x="107" y="465"/>
                </a:lnTo>
                <a:lnTo>
                  <a:pt x="110" y="465"/>
                </a:lnTo>
                <a:lnTo>
                  <a:pt x="113" y="465"/>
                </a:lnTo>
                <a:lnTo>
                  <a:pt x="115" y="465"/>
                </a:lnTo>
                <a:lnTo>
                  <a:pt x="115" y="463"/>
                </a:lnTo>
                <a:lnTo>
                  <a:pt x="118" y="463"/>
                </a:lnTo>
                <a:lnTo>
                  <a:pt x="118" y="457"/>
                </a:lnTo>
                <a:lnTo>
                  <a:pt x="118" y="463"/>
                </a:lnTo>
                <a:lnTo>
                  <a:pt x="120" y="463"/>
                </a:lnTo>
                <a:lnTo>
                  <a:pt x="120" y="460"/>
                </a:lnTo>
                <a:lnTo>
                  <a:pt x="123" y="460"/>
                </a:lnTo>
                <a:lnTo>
                  <a:pt x="126" y="460"/>
                </a:lnTo>
                <a:lnTo>
                  <a:pt x="128" y="460"/>
                </a:lnTo>
                <a:lnTo>
                  <a:pt x="131" y="460"/>
                </a:lnTo>
                <a:lnTo>
                  <a:pt x="133" y="460"/>
                </a:lnTo>
                <a:lnTo>
                  <a:pt x="133" y="463"/>
                </a:lnTo>
                <a:lnTo>
                  <a:pt x="136" y="465"/>
                </a:lnTo>
                <a:lnTo>
                  <a:pt x="136" y="463"/>
                </a:lnTo>
                <a:lnTo>
                  <a:pt x="139" y="463"/>
                </a:lnTo>
                <a:lnTo>
                  <a:pt x="141" y="465"/>
                </a:lnTo>
                <a:lnTo>
                  <a:pt x="144" y="465"/>
                </a:lnTo>
                <a:lnTo>
                  <a:pt x="144" y="468"/>
                </a:lnTo>
                <a:lnTo>
                  <a:pt x="146" y="468"/>
                </a:lnTo>
                <a:lnTo>
                  <a:pt x="146" y="465"/>
                </a:lnTo>
                <a:lnTo>
                  <a:pt x="146" y="463"/>
                </a:lnTo>
                <a:lnTo>
                  <a:pt x="149" y="463"/>
                </a:lnTo>
                <a:lnTo>
                  <a:pt x="152" y="463"/>
                </a:lnTo>
                <a:lnTo>
                  <a:pt x="154" y="463"/>
                </a:lnTo>
                <a:lnTo>
                  <a:pt x="154" y="460"/>
                </a:lnTo>
                <a:lnTo>
                  <a:pt x="157" y="460"/>
                </a:lnTo>
                <a:lnTo>
                  <a:pt x="157" y="463"/>
                </a:lnTo>
                <a:lnTo>
                  <a:pt x="157" y="460"/>
                </a:lnTo>
                <a:lnTo>
                  <a:pt x="160" y="460"/>
                </a:lnTo>
                <a:lnTo>
                  <a:pt x="160" y="457"/>
                </a:lnTo>
                <a:lnTo>
                  <a:pt x="157" y="457"/>
                </a:lnTo>
                <a:lnTo>
                  <a:pt x="154" y="457"/>
                </a:lnTo>
                <a:lnTo>
                  <a:pt x="152" y="457"/>
                </a:lnTo>
                <a:lnTo>
                  <a:pt x="152" y="455"/>
                </a:lnTo>
                <a:lnTo>
                  <a:pt x="149" y="455"/>
                </a:lnTo>
                <a:lnTo>
                  <a:pt x="146" y="455"/>
                </a:lnTo>
                <a:lnTo>
                  <a:pt x="146" y="457"/>
                </a:lnTo>
                <a:lnTo>
                  <a:pt x="146" y="455"/>
                </a:lnTo>
                <a:lnTo>
                  <a:pt x="146" y="457"/>
                </a:lnTo>
                <a:lnTo>
                  <a:pt x="144" y="457"/>
                </a:lnTo>
                <a:lnTo>
                  <a:pt x="144" y="455"/>
                </a:lnTo>
                <a:lnTo>
                  <a:pt x="141" y="455"/>
                </a:lnTo>
                <a:lnTo>
                  <a:pt x="139" y="455"/>
                </a:lnTo>
                <a:lnTo>
                  <a:pt x="139" y="452"/>
                </a:lnTo>
                <a:lnTo>
                  <a:pt x="136" y="452"/>
                </a:lnTo>
                <a:lnTo>
                  <a:pt x="133" y="452"/>
                </a:lnTo>
                <a:lnTo>
                  <a:pt x="133" y="450"/>
                </a:lnTo>
                <a:lnTo>
                  <a:pt x="133" y="447"/>
                </a:lnTo>
                <a:lnTo>
                  <a:pt x="133" y="444"/>
                </a:lnTo>
                <a:lnTo>
                  <a:pt x="131" y="442"/>
                </a:lnTo>
                <a:lnTo>
                  <a:pt x="131" y="439"/>
                </a:lnTo>
                <a:lnTo>
                  <a:pt x="131" y="436"/>
                </a:lnTo>
                <a:lnTo>
                  <a:pt x="128" y="436"/>
                </a:lnTo>
                <a:lnTo>
                  <a:pt x="128" y="434"/>
                </a:lnTo>
                <a:lnTo>
                  <a:pt x="128" y="431"/>
                </a:lnTo>
                <a:lnTo>
                  <a:pt x="131" y="431"/>
                </a:lnTo>
                <a:lnTo>
                  <a:pt x="131" y="429"/>
                </a:lnTo>
                <a:lnTo>
                  <a:pt x="133" y="429"/>
                </a:lnTo>
                <a:lnTo>
                  <a:pt x="136" y="429"/>
                </a:lnTo>
                <a:lnTo>
                  <a:pt x="136" y="431"/>
                </a:lnTo>
                <a:lnTo>
                  <a:pt x="139" y="431"/>
                </a:lnTo>
                <a:lnTo>
                  <a:pt x="141" y="431"/>
                </a:lnTo>
                <a:lnTo>
                  <a:pt x="141" y="434"/>
                </a:lnTo>
                <a:lnTo>
                  <a:pt x="144" y="436"/>
                </a:lnTo>
                <a:lnTo>
                  <a:pt x="146" y="436"/>
                </a:lnTo>
                <a:lnTo>
                  <a:pt x="149" y="434"/>
                </a:lnTo>
                <a:lnTo>
                  <a:pt x="152" y="434"/>
                </a:lnTo>
                <a:lnTo>
                  <a:pt x="152" y="436"/>
                </a:lnTo>
                <a:lnTo>
                  <a:pt x="154" y="436"/>
                </a:lnTo>
                <a:lnTo>
                  <a:pt x="157" y="436"/>
                </a:lnTo>
                <a:lnTo>
                  <a:pt x="154" y="436"/>
                </a:lnTo>
                <a:lnTo>
                  <a:pt x="157" y="436"/>
                </a:lnTo>
                <a:lnTo>
                  <a:pt x="160" y="436"/>
                </a:lnTo>
                <a:lnTo>
                  <a:pt x="160" y="434"/>
                </a:lnTo>
                <a:lnTo>
                  <a:pt x="162" y="434"/>
                </a:lnTo>
                <a:lnTo>
                  <a:pt x="162" y="431"/>
                </a:lnTo>
                <a:lnTo>
                  <a:pt x="162" y="429"/>
                </a:lnTo>
                <a:lnTo>
                  <a:pt x="165" y="429"/>
                </a:lnTo>
                <a:lnTo>
                  <a:pt x="165" y="426"/>
                </a:lnTo>
                <a:lnTo>
                  <a:pt x="162" y="426"/>
                </a:lnTo>
                <a:lnTo>
                  <a:pt x="165" y="426"/>
                </a:lnTo>
                <a:lnTo>
                  <a:pt x="165" y="423"/>
                </a:lnTo>
                <a:lnTo>
                  <a:pt x="162" y="423"/>
                </a:lnTo>
                <a:lnTo>
                  <a:pt x="165" y="423"/>
                </a:lnTo>
                <a:lnTo>
                  <a:pt x="165" y="421"/>
                </a:lnTo>
                <a:lnTo>
                  <a:pt x="165" y="418"/>
                </a:lnTo>
                <a:lnTo>
                  <a:pt x="167" y="418"/>
                </a:lnTo>
                <a:lnTo>
                  <a:pt x="167" y="416"/>
                </a:lnTo>
                <a:lnTo>
                  <a:pt x="165" y="416"/>
                </a:lnTo>
                <a:lnTo>
                  <a:pt x="165" y="413"/>
                </a:lnTo>
                <a:lnTo>
                  <a:pt x="165" y="410"/>
                </a:lnTo>
                <a:lnTo>
                  <a:pt x="162" y="410"/>
                </a:lnTo>
                <a:lnTo>
                  <a:pt x="162" y="408"/>
                </a:lnTo>
                <a:lnTo>
                  <a:pt x="162" y="405"/>
                </a:lnTo>
                <a:lnTo>
                  <a:pt x="165" y="405"/>
                </a:lnTo>
                <a:lnTo>
                  <a:pt x="165" y="403"/>
                </a:lnTo>
                <a:lnTo>
                  <a:pt x="165" y="400"/>
                </a:lnTo>
                <a:lnTo>
                  <a:pt x="162" y="400"/>
                </a:lnTo>
                <a:lnTo>
                  <a:pt x="165" y="400"/>
                </a:lnTo>
                <a:lnTo>
                  <a:pt x="162" y="397"/>
                </a:lnTo>
                <a:lnTo>
                  <a:pt x="165" y="397"/>
                </a:lnTo>
                <a:lnTo>
                  <a:pt x="165" y="395"/>
                </a:lnTo>
                <a:lnTo>
                  <a:pt x="165" y="392"/>
                </a:lnTo>
                <a:lnTo>
                  <a:pt x="167" y="392"/>
                </a:lnTo>
                <a:lnTo>
                  <a:pt x="167" y="389"/>
                </a:lnTo>
                <a:lnTo>
                  <a:pt x="170" y="389"/>
                </a:lnTo>
                <a:lnTo>
                  <a:pt x="167" y="389"/>
                </a:lnTo>
                <a:lnTo>
                  <a:pt x="170" y="389"/>
                </a:lnTo>
                <a:lnTo>
                  <a:pt x="170" y="387"/>
                </a:lnTo>
                <a:lnTo>
                  <a:pt x="170" y="384"/>
                </a:lnTo>
                <a:lnTo>
                  <a:pt x="170" y="382"/>
                </a:lnTo>
                <a:lnTo>
                  <a:pt x="173" y="382"/>
                </a:lnTo>
                <a:lnTo>
                  <a:pt x="173" y="379"/>
                </a:lnTo>
                <a:lnTo>
                  <a:pt x="175" y="379"/>
                </a:lnTo>
                <a:lnTo>
                  <a:pt x="175" y="376"/>
                </a:lnTo>
                <a:lnTo>
                  <a:pt x="178" y="376"/>
                </a:lnTo>
                <a:lnTo>
                  <a:pt x="178" y="374"/>
                </a:lnTo>
                <a:lnTo>
                  <a:pt x="180" y="371"/>
                </a:lnTo>
                <a:lnTo>
                  <a:pt x="183" y="371"/>
                </a:lnTo>
                <a:lnTo>
                  <a:pt x="183" y="369"/>
                </a:lnTo>
                <a:lnTo>
                  <a:pt x="186" y="371"/>
                </a:lnTo>
                <a:lnTo>
                  <a:pt x="186" y="369"/>
                </a:lnTo>
                <a:lnTo>
                  <a:pt x="188" y="369"/>
                </a:lnTo>
                <a:lnTo>
                  <a:pt x="188" y="366"/>
                </a:lnTo>
                <a:lnTo>
                  <a:pt x="188" y="369"/>
                </a:lnTo>
                <a:lnTo>
                  <a:pt x="188" y="366"/>
                </a:lnTo>
                <a:lnTo>
                  <a:pt x="191" y="366"/>
                </a:lnTo>
                <a:lnTo>
                  <a:pt x="191" y="363"/>
                </a:lnTo>
                <a:lnTo>
                  <a:pt x="193" y="363"/>
                </a:lnTo>
                <a:lnTo>
                  <a:pt x="196" y="363"/>
                </a:lnTo>
                <a:lnTo>
                  <a:pt x="199" y="363"/>
                </a:lnTo>
                <a:lnTo>
                  <a:pt x="199" y="361"/>
                </a:lnTo>
                <a:lnTo>
                  <a:pt x="201" y="361"/>
                </a:lnTo>
                <a:lnTo>
                  <a:pt x="201" y="363"/>
                </a:lnTo>
                <a:lnTo>
                  <a:pt x="204" y="363"/>
                </a:lnTo>
                <a:lnTo>
                  <a:pt x="204" y="366"/>
                </a:lnTo>
                <a:lnTo>
                  <a:pt x="204" y="369"/>
                </a:lnTo>
                <a:lnTo>
                  <a:pt x="207" y="369"/>
                </a:lnTo>
                <a:lnTo>
                  <a:pt x="207" y="371"/>
                </a:lnTo>
                <a:lnTo>
                  <a:pt x="209" y="374"/>
                </a:lnTo>
                <a:lnTo>
                  <a:pt x="209" y="376"/>
                </a:lnTo>
                <a:lnTo>
                  <a:pt x="209" y="379"/>
                </a:lnTo>
                <a:lnTo>
                  <a:pt x="209" y="382"/>
                </a:lnTo>
                <a:lnTo>
                  <a:pt x="207" y="382"/>
                </a:lnTo>
                <a:lnTo>
                  <a:pt x="207" y="384"/>
                </a:lnTo>
                <a:lnTo>
                  <a:pt x="204" y="384"/>
                </a:lnTo>
                <a:lnTo>
                  <a:pt x="204" y="387"/>
                </a:lnTo>
                <a:lnTo>
                  <a:pt x="204" y="389"/>
                </a:lnTo>
                <a:lnTo>
                  <a:pt x="204" y="392"/>
                </a:lnTo>
                <a:lnTo>
                  <a:pt x="204" y="395"/>
                </a:lnTo>
                <a:lnTo>
                  <a:pt x="207" y="395"/>
                </a:lnTo>
                <a:lnTo>
                  <a:pt x="207" y="397"/>
                </a:lnTo>
                <a:lnTo>
                  <a:pt x="207" y="400"/>
                </a:lnTo>
                <a:lnTo>
                  <a:pt x="209" y="400"/>
                </a:lnTo>
                <a:lnTo>
                  <a:pt x="209" y="403"/>
                </a:lnTo>
                <a:lnTo>
                  <a:pt x="212" y="403"/>
                </a:lnTo>
                <a:lnTo>
                  <a:pt x="212" y="405"/>
                </a:lnTo>
                <a:lnTo>
                  <a:pt x="209" y="405"/>
                </a:lnTo>
                <a:lnTo>
                  <a:pt x="212" y="408"/>
                </a:lnTo>
                <a:lnTo>
                  <a:pt x="212" y="410"/>
                </a:lnTo>
                <a:lnTo>
                  <a:pt x="214" y="410"/>
                </a:lnTo>
                <a:lnTo>
                  <a:pt x="214" y="413"/>
                </a:lnTo>
                <a:lnTo>
                  <a:pt x="214" y="416"/>
                </a:lnTo>
                <a:lnTo>
                  <a:pt x="217" y="416"/>
                </a:lnTo>
                <a:lnTo>
                  <a:pt x="214" y="416"/>
                </a:lnTo>
                <a:lnTo>
                  <a:pt x="217" y="416"/>
                </a:lnTo>
                <a:lnTo>
                  <a:pt x="217" y="418"/>
                </a:lnTo>
                <a:lnTo>
                  <a:pt x="220" y="418"/>
                </a:lnTo>
                <a:lnTo>
                  <a:pt x="220" y="421"/>
                </a:lnTo>
                <a:lnTo>
                  <a:pt x="222" y="421"/>
                </a:lnTo>
                <a:lnTo>
                  <a:pt x="222" y="423"/>
                </a:lnTo>
                <a:lnTo>
                  <a:pt x="222" y="426"/>
                </a:lnTo>
                <a:lnTo>
                  <a:pt x="222" y="429"/>
                </a:lnTo>
                <a:lnTo>
                  <a:pt x="222" y="431"/>
                </a:lnTo>
                <a:lnTo>
                  <a:pt x="222" y="434"/>
                </a:lnTo>
                <a:lnTo>
                  <a:pt x="225" y="434"/>
                </a:lnTo>
                <a:lnTo>
                  <a:pt x="225" y="436"/>
                </a:lnTo>
                <a:lnTo>
                  <a:pt x="225" y="439"/>
                </a:lnTo>
                <a:lnTo>
                  <a:pt x="225" y="442"/>
                </a:lnTo>
                <a:lnTo>
                  <a:pt x="227" y="442"/>
                </a:lnTo>
                <a:lnTo>
                  <a:pt x="227" y="444"/>
                </a:lnTo>
                <a:lnTo>
                  <a:pt x="227" y="447"/>
                </a:lnTo>
                <a:lnTo>
                  <a:pt x="225" y="447"/>
                </a:lnTo>
                <a:lnTo>
                  <a:pt x="225" y="450"/>
                </a:lnTo>
                <a:lnTo>
                  <a:pt x="225" y="452"/>
                </a:lnTo>
                <a:lnTo>
                  <a:pt x="227" y="452"/>
                </a:lnTo>
                <a:lnTo>
                  <a:pt x="227" y="455"/>
                </a:lnTo>
                <a:lnTo>
                  <a:pt x="227" y="457"/>
                </a:lnTo>
                <a:lnTo>
                  <a:pt x="225" y="457"/>
                </a:lnTo>
                <a:lnTo>
                  <a:pt x="225" y="460"/>
                </a:lnTo>
                <a:lnTo>
                  <a:pt x="227" y="460"/>
                </a:lnTo>
                <a:lnTo>
                  <a:pt x="227" y="463"/>
                </a:lnTo>
                <a:lnTo>
                  <a:pt x="227" y="465"/>
                </a:lnTo>
                <a:lnTo>
                  <a:pt x="230" y="468"/>
                </a:lnTo>
                <a:lnTo>
                  <a:pt x="233" y="468"/>
                </a:lnTo>
                <a:lnTo>
                  <a:pt x="233" y="470"/>
                </a:lnTo>
                <a:lnTo>
                  <a:pt x="235" y="470"/>
                </a:lnTo>
                <a:lnTo>
                  <a:pt x="235" y="473"/>
                </a:lnTo>
                <a:lnTo>
                  <a:pt x="235" y="476"/>
                </a:lnTo>
                <a:lnTo>
                  <a:pt x="238" y="476"/>
                </a:lnTo>
                <a:lnTo>
                  <a:pt x="238" y="478"/>
                </a:lnTo>
                <a:lnTo>
                  <a:pt x="235" y="478"/>
                </a:lnTo>
                <a:lnTo>
                  <a:pt x="233" y="478"/>
                </a:lnTo>
                <a:lnTo>
                  <a:pt x="230" y="478"/>
                </a:lnTo>
                <a:lnTo>
                  <a:pt x="230" y="481"/>
                </a:lnTo>
                <a:lnTo>
                  <a:pt x="227" y="481"/>
                </a:lnTo>
                <a:lnTo>
                  <a:pt x="225" y="481"/>
                </a:lnTo>
                <a:lnTo>
                  <a:pt x="225" y="483"/>
                </a:lnTo>
                <a:lnTo>
                  <a:pt x="222" y="483"/>
                </a:lnTo>
                <a:lnTo>
                  <a:pt x="220" y="483"/>
                </a:lnTo>
                <a:lnTo>
                  <a:pt x="217" y="483"/>
                </a:lnTo>
                <a:lnTo>
                  <a:pt x="217" y="486"/>
                </a:lnTo>
                <a:lnTo>
                  <a:pt x="214" y="486"/>
                </a:lnTo>
                <a:lnTo>
                  <a:pt x="212" y="489"/>
                </a:lnTo>
                <a:lnTo>
                  <a:pt x="209" y="489"/>
                </a:lnTo>
                <a:lnTo>
                  <a:pt x="207" y="489"/>
                </a:lnTo>
                <a:lnTo>
                  <a:pt x="207" y="491"/>
                </a:lnTo>
                <a:lnTo>
                  <a:pt x="207" y="494"/>
                </a:lnTo>
                <a:lnTo>
                  <a:pt x="207" y="497"/>
                </a:lnTo>
                <a:lnTo>
                  <a:pt x="207" y="499"/>
                </a:lnTo>
                <a:lnTo>
                  <a:pt x="207" y="502"/>
                </a:lnTo>
                <a:lnTo>
                  <a:pt x="207" y="504"/>
                </a:lnTo>
                <a:lnTo>
                  <a:pt x="204" y="504"/>
                </a:lnTo>
                <a:lnTo>
                  <a:pt x="201" y="504"/>
                </a:lnTo>
                <a:lnTo>
                  <a:pt x="204" y="504"/>
                </a:lnTo>
                <a:lnTo>
                  <a:pt x="204" y="507"/>
                </a:lnTo>
                <a:lnTo>
                  <a:pt x="204" y="510"/>
                </a:lnTo>
                <a:lnTo>
                  <a:pt x="207" y="510"/>
                </a:lnTo>
                <a:lnTo>
                  <a:pt x="209" y="510"/>
                </a:lnTo>
                <a:lnTo>
                  <a:pt x="209" y="512"/>
                </a:lnTo>
                <a:lnTo>
                  <a:pt x="209" y="510"/>
                </a:lnTo>
                <a:lnTo>
                  <a:pt x="212" y="510"/>
                </a:lnTo>
                <a:lnTo>
                  <a:pt x="212" y="507"/>
                </a:lnTo>
                <a:lnTo>
                  <a:pt x="212" y="510"/>
                </a:lnTo>
                <a:lnTo>
                  <a:pt x="212" y="507"/>
                </a:lnTo>
                <a:lnTo>
                  <a:pt x="214" y="507"/>
                </a:lnTo>
                <a:lnTo>
                  <a:pt x="214" y="510"/>
                </a:lnTo>
                <a:lnTo>
                  <a:pt x="217" y="510"/>
                </a:lnTo>
                <a:lnTo>
                  <a:pt x="217" y="512"/>
                </a:lnTo>
                <a:lnTo>
                  <a:pt x="217" y="510"/>
                </a:lnTo>
                <a:lnTo>
                  <a:pt x="220" y="510"/>
                </a:lnTo>
                <a:lnTo>
                  <a:pt x="220" y="512"/>
                </a:lnTo>
                <a:lnTo>
                  <a:pt x="220" y="515"/>
                </a:lnTo>
                <a:lnTo>
                  <a:pt x="222" y="517"/>
                </a:lnTo>
                <a:lnTo>
                  <a:pt x="222" y="520"/>
                </a:lnTo>
                <a:lnTo>
                  <a:pt x="225" y="520"/>
                </a:lnTo>
                <a:lnTo>
                  <a:pt x="227" y="520"/>
                </a:lnTo>
                <a:lnTo>
                  <a:pt x="227" y="523"/>
                </a:lnTo>
                <a:lnTo>
                  <a:pt x="227" y="520"/>
                </a:lnTo>
                <a:lnTo>
                  <a:pt x="227" y="523"/>
                </a:lnTo>
                <a:lnTo>
                  <a:pt x="230" y="523"/>
                </a:lnTo>
                <a:lnTo>
                  <a:pt x="230" y="520"/>
                </a:lnTo>
                <a:lnTo>
                  <a:pt x="233" y="520"/>
                </a:lnTo>
                <a:lnTo>
                  <a:pt x="233" y="523"/>
                </a:lnTo>
                <a:lnTo>
                  <a:pt x="235" y="523"/>
                </a:lnTo>
                <a:lnTo>
                  <a:pt x="235" y="520"/>
                </a:lnTo>
                <a:lnTo>
                  <a:pt x="235" y="523"/>
                </a:lnTo>
                <a:lnTo>
                  <a:pt x="235" y="520"/>
                </a:lnTo>
                <a:lnTo>
                  <a:pt x="238" y="520"/>
                </a:lnTo>
                <a:lnTo>
                  <a:pt x="238" y="517"/>
                </a:lnTo>
                <a:lnTo>
                  <a:pt x="235" y="515"/>
                </a:lnTo>
                <a:lnTo>
                  <a:pt x="238" y="515"/>
                </a:lnTo>
                <a:lnTo>
                  <a:pt x="240" y="515"/>
                </a:lnTo>
                <a:lnTo>
                  <a:pt x="240" y="512"/>
                </a:lnTo>
                <a:lnTo>
                  <a:pt x="243" y="512"/>
                </a:lnTo>
                <a:lnTo>
                  <a:pt x="246" y="512"/>
                </a:lnTo>
                <a:lnTo>
                  <a:pt x="246" y="515"/>
                </a:lnTo>
                <a:lnTo>
                  <a:pt x="248" y="515"/>
                </a:lnTo>
                <a:lnTo>
                  <a:pt x="248" y="517"/>
                </a:lnTo>
                <a:lnTo>
                  <a:pt x="251" y="517"/>
                </a:lnTo>
                <a:lnTo>
                  <a:pt x="251" y="515"/>
                </a:lnTo>
                <a:lnTo>
                  <a:pt x="253" y="517"/>
                </a:lnTo>
                <a:lnTo>
                  <a:pt x="253" y="515"/>
                </a:lnTo>
                <a:lnTo>
                  <a:pt x="253" y="512"/>
                </a:lnTo>
                <a:lnTo>
                  <a:pt x="253" y="515"/>
                </a:lnTo>
                <a:lnTo>
                  <a:pt x="256" y="515"/>
                </a:lnTo>
                <a:lnTo>
                  <a:pt x="256" y="517"/>
                </a:lnTo>
                <a:lnTo>
                  <a:pt x="256" y="515"/>
                </a:lnTo>
                <a:lnTo>
                  <a:pt x="259" y="515"/>
                </a:lnTo>
                <a:lnTo>
                  <a:pt x="261" y="515"/>
                </a:lnTo>
                <a:lnTo>
                  <a:pt x="264" y="515"/>
                </a:lnTo>
                <a:lnTo>
                  <a:pt x="264" y="517"/>
                </a:lnTo>
                <a:lnTo>
                  <a:pt x="267" y="517"/>
                </a:lnTo>
                <a:lnTo>
                  <a:pt x="269" y="517"/>
                </a:lnTo>
                <a:lnTo>
                  <a:pt x="272" y="517"/>
                </a:lnTo>
                <a:lnTo>
                  <a:pt x="274" y="517"/>
                </a:lnTo>
                <a:lnTo>
                  <a:pt x="277" y="517"/>
                </a:lnTo>
                <a:lnTo>
                  <a:pt x="277" y="515"/>
                </a:lnTo>
                <a:lnTo>
                  <a:pt x="280" y="515"/>
                </a:lnTo>
                <a:lnTo>
                  <a:pt x="282" y="515"/>
                </a:lnTo>
                <a:lnTo>
                  <a:pt x="280" y="515"/>
                </a:lnTo>
                <a:lnTo>
                  <a:pt x="282" y="515"/>
                </a:lnTo>
                <a:lnTo>
                  <a:pt x="282" y="512"/>
                </a:lnTo>
                <a:lnTo>
                  <a:pt x="280" y="512"/>
                </a:lnTo>
                <a:lnTo>
                  <a:pt x="280" y="510"/>
                </a:lnTo>
                <a:lnTo>
                  <a:pt x="277" y="507"/>
                </a:lnTo>
                <a:lnTo>
                  <a:pt x="274" y="507"/>
                </a:lnTo>
                <a:lnTo>
                  <a:pt x="272" y="507"/>
                </a:lnTo>
                <a:lnTo>
                  <a:pt x="272" y="504"/>
                </a:lnTo>
                <a:lnTo>
                  <a:pt x="269" y="504"/>
                </a:lnTo>
                <a:lnTo>
                  <a:pt x="267" y="504"/>
                </a:lnTo>
                <a:lnTo>
                  <a:pt x="267" y="502"/>
                </a:lnTo>
                <a:lnTo>
                  <a:pt x="267" y="499"/>
                </a:lnTo>
                <a:lnTo>
                  <a:pt x="264" y="499"/>
                </a:lnTo>
                <a:lnTo>
                  <a:pt x="264" y="497"/>
                </a:lnTo>
                <a:lnTo>
                  <a:pt x="264" y="494"/>
                </a:lnTo>
                <a:lnTo>
                  <a:pt x="261" y="491"/>
                </a:lnTo>
                <a:lnTo>
                  <a:pt x="261" y="494"/>
                </a:lnTo>
                <a:lnTo>
                  <a:pt x="261" y="491"/>
                </a:lnTo>
                <a:lnTo>
                  <a:pt x="264" y="494"/>
                </a:lnTo>
                <a:lnTo>
                  <a:pt x="267" y="494"/>
                </a:lnTo>
                <a:lnTo>
                  <a:pt x="269" y="494"/>
                </a:lnTo>
                <a:lnTo>
                  <a:pt x="272" y="491"/>
                </a:lnTo>
                <a:lnTo>
                  <a:pt x="272" y="494"/>
                </a:lnTo>
                <a:lnTo>
                  <a:pt x="274" y="494"/>
                </a:lnTo>
                <a:lnTo>
                  <a:pt x="277" y="494"/>
                </a:lnTo>
              </a:path>
            </a:pathLst>
          </a:custGeom>
          <a:noFill/>
          <a:ln w="4763">
            <a:solidFill>
              <a:srgbClr val="6E6E6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93" name="Freeform 257"/>
          <p:cNvSpPr>
            <a:spLocks/>
          </p:cNvSpPr>
          <p:nvPr/>
        </p:nvSpPr>
        <p:spPr bwMode="auto">
          <a:xfrm>
            <a:off x="6304085" y="1838326"/>
            <a:ext cx="1532792" cy="969963"/>
          </a:xfrm>
          <a:custGeom>
            <a:avLst/>
            <a:gdLst>
              <a:gd name="T0" fmla="*/ 916 w 1046"/>
              <a:gd name="T1" fmla="*/ 311 h 611"/>
              <a:gd name="T2" fmla="*/ 911 w 1046"/>
              <a:gd name="T3" fmla="*/ 292 h 611"/>
              <a:gd name="T4" fmla="*/ 908 w 1046"/>
              <a:gd name="T5" fmla="*/ 261 h 611"/>
              <a:gd name="T6" fmla="*/ 913 w 1046"/>
              <a:gd name="T7" fmla="*/ 235 h 611"/>
              <a:gd name="T8" fmla="*/ 921 w 1046"/>
              <a:gd name="T9" fmla="*/ 198 h 611"/>
              <a:gd name="T10" fmla="*/ 921 w 1046"/>
              <a:gd name="T11" fmla="*/ 172 h 611"/>
              <a:gd name="T12" fmla="*/ 931 w 1046"/>
              <a:gd name="T13" fmla="*/ 138 h 611"/>
              <a:gd name="T14" fmla="*/ 911 w 1046"/>
              <a:gd name="T15" fmla="*/ 143 h 611"/>
              <a:gd name="T16" fmla="*/ 905 w 1046"/>
              <a:gd name="T17" fmla="*/ 117 h 611"/>
              <a:gd name="T18" fmla="*/ 900 w 1046"/>
              <a:gd name="T19" fmla="*/ 99 h 611"/>
              <a:gd name="T20" fmla="*/ 916 w 1046"/>
              <a:gd name="T21" fmla="*/ 102 h 611"/>
              <a:gd name="T22" fmla="*/ 937 w 1046"/>
              <a:gd name="T23" fmla="*/ 99 h 611"/>
              <a:gd name="T24" fmla="*/ 950 w 1046"/>
              <a:gd name="T25" fmla="*/ 78 h 611"/>
              <a:gd name="T26" fmla="*/ 978 w 1046"/>
              <a:gd name="T27" fmla="*/ 76 h 611"/>
              <a:gd name="T28" fmla="*/ 965 w 1046"/>
              <a:gd name="T29" fmla="*/ 44 h 611"/>
              <a:gd name="T30" fmla="*/ 963 w 1046"/>
              <a:gd name="T31" fmla="*/ 18 h 611"/>
              <a:gd name="T32" fmla="*/ 968 w 1046"/>
              <a:gd name="T33" fmla="*/ 2 h 611"/>
              <a:gd name="T34" fmla="*/ 994 w 1046"/>
              <a:gd name="T35" fmla="*/ 10 h 611"/>
              <a:gd name="T36" fmla="*/ 1023 w 1046"/>
              <a:gd name="T37" fmla="*/ 29 h 611"/>
              <a:gd name="T38" fmla="*/ 1041 w 1046"/>
              <a:gd name="T39" fmla="*/ 57 h 611"/>
              <a:gd name="T40" fmla="*/ 1041 w 1046"/>
              <a:gd name="T41" fmla="*/ 86 h 611"/>
              <a:gd name="T42" fmla="*/ 1031 w 1046"/>
              <a:gd name="T43" fmla="*/ 115 h 611"/>
              <a:gd name="T44" fmla="*/ 1018 w 1046"/>
              <a:gd name="T45" fmla="*/ 146 h 611"/>
              <a:gd name="T46" fmla="*/ 997 w 1046"/>
              <a:gd name="T47" fmla="*/ 214 h 611"/>
              <a:gd name="T48" fmla="*/ 1018 w 1046"/>
              <a:gd name="T49" fmla="*/ 266 h 611"/>
              <a:gd name="T50" fmla="*/ 1028 w 1046"/>
              <a:gd name="T51" fmla="*/ 342 h 611"/>
              <a:gd name="T52" fmla="*/ 1010 w 1046"/>
              <a:gd name="T53" fmla="*/ 389 h 611"/>
              <a:gd name="T54" fmla="*/ 976 w 1046"/>
              <a:gd name="T55" fmla="*/ 441 h 611"/>
              <a:gd name="T56" fmla="*/ 926 w 1046"/>
              <a:gd name="T57" fmla="*/ 486 h 611"/>
              <a:gd name="T58" fmla="*/ 882 w 1046"/>
              <a:gd name="T59" fmla="*/ 499 h 611"/>
              <a:gd name="T60" fmla="*/ 861 w 1046"/>
              <a:gd name="T61" fmla="*/ 460 h 611"/>
              <a:gd name="T62" fmla="*/ 819 w 1046"/>
              <a:gd name="T63" fmla="*/ 436 h 611"/>
              <a:gd name="T64" fmla="*/ 785 w 1046"/>
              <a:gd name="T65" fmla="*/ 397 h 611"/>
              <a:gd name="T66" fmla="*/ 746 w 1046"/>
              <a:gd name="T67" fmla="*/ 407 h 611"/>
              <a:gd name="T68" fmla="*/ 660 w 1046"/>
              <a:gd name="T69" fmla="*/ 394 h 611"/>
              <a:gd name="T70" fmla="*/ 629 w 1046"/>
              <a:gd name="T71" fmla="*/ 337 h 611"/>
              <a:gd name="T72" fmla="*/ 548 w 1046"/>
              <a:gd name="T73" fmla="*/ 311 h 611"/>
              <a:gd name="T74" fmla="*/ 503 w 1046"/>
              <a:gd name="T75" fmla="*/ 332 h 611"/>
              <a:gd name="T76" fmla="*/ 498 w 1046"/>
              <a:gd name="T77" fmla="*/ 392 h 611"/>
              <a:gd name="T78" fmla="*/ 454 w 1046"/>
              <a:gd name="T79" fmla="*/ 413 h 611"/>
              <a:gd name="T80" fmla="*/ 394 w 1046"/>
              <a:gd name="T81" fmla="*/ 410 h 611"/>
              <a:gd name="T82" fmla="*/ 344 w 1046"/>
              <a:gd name="T83" fmla="*/ 428 h 611"/>
              <a:gd name="T84" fmla="*/ 339 w 1046"/>
              <a:gd name="T85" fmla="*/ 483 h 611"/>
              <a:gd name="T86" fmla="*/ 305 w 1046"/>
              <a:gd name="T87" fmla="*/ 522 h 611"/>
              <a:gd name="T88" fmla="*/ 268 w 1046"/>
              <a:gd name="T89" fmla="*/ 533 h 611"/>
              <a:gd name="T90" fmla="*/ 229 w 1046"/>
              <a:gd name="T91" fmla="*/ 543 h 611"/>
              <a:gd name="T92" fmla="*/ 208 w 1046"/>
              <a:gd name="T93" fmla="*/ 572 h 611"/>
              <a:gd name="T94" fmla="*/ 49 w 1046"/>
              <a:gd name="T95" fmla="*/ 593 h 611"/>
              <a:gd name="T96" fmla="*/ 62 w 1046"/>
              <a:gd name="T97" fmla="*/ 548 h 611"/>
              <a:gd name="T98" fmla="*/ 57 w 1046"/>
              <a:gd name="T99" fmla="*/ 509 h 611"/>
              <a:gd name="T100" fmla="*/ 44 w 1046"/>
              <a:gd name="T101" fmla="*/ 465 h 611"/>
              <a:gd name="T102" fmla="*/ 18 w 1046"/>
              <a:gd name="T103" fmla="*/ 426 h 611"/>
              <a:gd name="T104" fmla="*/ 13 w 1046"/>
              <a:gd name="T105" fmla="*/ 386 h 611"/>
              <a:gd name="T106" fmla="*/ 23 w 1046"/>
              <a:gd name="T107" fmla="*/ 345 h 611"/>
              <a:gd name="T108" fmla="*/ 7 w 1046"/>
              <a:gd name="T109" fmla="*/ 303 h 611"/>
              <a:gd name="T110" fmla="*/ 26 w 1046"/>
              <a:gd name="T111" fmla="*/ 258 h 611"/>
              <a:gd name="T112" fmla="*/ 65 w 1046"/>
              <a:gd name="T113" fmla="*/ 238 h 611"/>
              <a:gd name="T114" fmla="*/ 80 w 1046"/>
              <a:gd name="T115" fmla="*/ 271 h 611"/>
              <a:gd name="T116" fmla="*/ 101 w 1046"/>
              <a:gd name="T117" fmla="*/ 261 h 611"/>
              <a:gd name="T118" fmla="*/ 125 w 1046"/>
              <a:gd name="T119" fmla="*/ 256 h 6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046" h="611">
                <a:moveTo>
                  <a:pt x="921" y="329"/>
                </a:moveTo>
                <a:lnTo>
                  <a:pt x="921" y="326"/>
                </a:lnTo>
                <a:lnTo>
                  <a:pt x="924" y="326"/>
                </a:lnTo>
                <a:lnTo>
                  <a:pt x="924" y="329"/>
                </a:lnTo>
                <a:lnTo>
                  <a:pt x="926" y="329"/>
                </a:lnTo>
                <a:lnTo>
                  <a:pt x="929" y="329"/>
                </a:lnTo>
                <a:lnTo>
                  <a:pt x="929" y="326"/>
                </a:lnTo>
                <a:lnTo>
                  <a:pt x="926" y="326"/>
                </a:lnTo>
                <a:lnTo>
                  <a:pt x="926" y="324"/>
                </a:lnTo>
                <a:lnTo>
                  <a:pt x="926" y="321"/>
                </a:lnTo>
                <a:lnTo>
                  <a:pt x="926" y="318"/>
                </a:lnTo>
                <a:lnTo>
                  <a:pt x="924" y="318"/>
                </a:lnTo>
                <a:lnTo>
                  <a:pt x="921" y="318"/>
                </a:lnTo>
                <a:lnTo>
                  <a:pt x="921" y="316"/>
                </a:lnTo>
                <a:lnTo>
                  <a:pt x="918" y="316"/>
                </a:lnTo>
                <a:lnTo>
                  <a:pt x="916" y="313"/>
                </a:lnTo>
                <a:lnTo>
                  <a:pt x="916" y="311"/>
                </a:lnTo>
                <a:lnTo>
                  <a:pt x="916" y="308"/>
                </a:lnTo>
                <a:lnTo>
                  <a:pt x="918" y="308"/>
                </a:lnTo>
                <a:lnTo>
                  <a:pt x="921" y="308"/>
                </a:lnTo>
                <a:lnTo>
                  <a:pt x="921" y="305"/>
                </a:lnTo>
                <a:lnTo>
                  <a:pt x="921" y="303"/>
                </a:lnTo>
                <a:lnTo>
                  <a:pt x="918" y="300"/>
                </a:lnTo>
                <a:lnTo>
                  <a:pt x="918" y="303"/>
                </a:lnTo>
                <a:lnTo>
                  <a:pt x="916" y="303"/>
                </a:lnTo>
                <a:lnTo>
                  <a:pt x="913" y="300"/>
                </a:lnTo>
                <a:lnTo>
                  <a:pt x="911" y="300"/>
                </a:lnTo>
                <a:lnTo>
                  <a:pt x="908" y="300"/>
                </a:lnTo>
                <a:lnTo>
                  <a:pt x="905" y="300"/>
                </a:lnTo>
                <a:lnTo>
                  <a:pt x="905" y="298"/>
                </a:lnTo>
                <a:lnTo>
                  <a:pt x="905" y="295"/>
                </a:lnTo>
                <a:lnTo>
                  <a:pt x="908" y="295"/>
                </a:lnTo>
                <a:lnTo>
                  <a:pt x="908" y="292"/>
                </a:lnTo>
                <a:lnTo>
                  <a:pt x="911" y="292"/>
                </a:lnTo>
                <a:lnTo>
                  <a:pt x="911" y="290"/>
                </a:lnTo>
                <a:lnTo>
                  <a:pt x="913" y="290"/>
                </a:lnTo>
                <a:lnTo>
                  <a:pt x="913" y="287"/>
                </a:lnTo>
                <a:lnTo>
                  <a:pt x="913" y="285"/>
                </a:lnTo>
                <a:lnTo>
                  <a:pt x="913" y="282"/>
                </a:lnTo>
                <a:lnTo>
                  <a:pt x="913" y="279"/>
                </a:lnTo>
                <a:lnTo>
                  <a:pt x="913" y="277"/>
                </a:lnTo>
                <a:lnTo>
                  <a:pt x="911" y="277"/>
                </a:lnTo>
                <a:lnTo>
                  <a:pt x="911" y="274"/>
                </a:lnTo>
                <a:lnTo>
                  <a:pt x="908" y="274"/>
                </a:lnTo>
                <a:lnTo>
                  <a:pt x="908" y="271"/>
                </a:lnTo>
                <a:lnTo>
                  <a:pt x="911" y="271"/>
                </a:lnTo>
                <a:lnTo>
                  <a:pt x="911" y="269"/>
                </a:lnTo>
                <a:lnTo>
                  <a:pt x="911" y="266"/>
                </a:lnTo>
                <a:lnTo>
                  <a:pt x="908" y="266"/>
                </a:lnTo>
                <a:lnTo>
                  <a:pt x="908" y="264"/>
                </a:lnTo>
                <a:lnTo>
                  <a:pt x="908" y="261"/>
                </a:lnTo>
                <a:lnTo>
                  <a:pt x="911" y="261"/>
                </a:lnTo>
                <a:lnTo>
                  <a:pt x="911" y="258"/>
                </a:lnTo>
                <a:lnTo>
                  <a:pt x="911" y="256"/>
                </a:lnTo>
                <a:lnTo>
                  <a:pt x="911" y="253"/>
                </a:lnTo>
                <a:lnTo>
                  <a:pt x="911" y="251"/>
                </a:lnTo>
                <a:lnTo>
                  <a:pt x="908" y="248"/>
                </a:lnTo>
                <a:lnTo>
                  <a:pt x="911" y="251"/>
                </a:lnTo>
                <a:lnTo>
                  <a:pt x="913" y="248"/>
                </a:lnTo>
                <a:lnTo>
                  <a:pt x="916" y="248"/>
                </a:lnTo>
                <a:lnTo>
                  <a:pt x="916" y="245"/>
                </a:lnTo>
                <a:lnTo>
                  <a:pt x="918" y="245"/>
                </a:lnTo>
                <a:lnTo>
                  <a:pt x="918" y="243"/>
                </a:lnTo>
                <a:lnTo>
                  <a:pt x="918" y="240"/>
                </a:lnTo>
                <a:lnTo>
                  <a:pt x="918" y="238"/>
                </a:lnTo>
                <a:lnTo>
                  <a:pt x="916" y="238"/>
                </a:lnTo>
                <a:lnTo>
                  <a:pt x="913" y="238"/>
                </a:lnTo>
                <a:lnTo>
                  <a:pt x="913" y="235"/>
                </a:lnTo>
                <a:lnTo>
                  <a:pt x="911" y="235"/>
                </a:lnTo>
                <a:lnTo>
                  <a:pt x="911" y="232"/>
                </a:lnTo>
                <a:lnTo>
                  <a:pt x="911" y="230"/>
                </a:lnTo>
                <a:lnTo>
                  <a:pt x="913" y="227"/>
                </a:lnTo>
                <a:lnTo>
                  <a:pt x="913" y="224"/>
                </a:lnTo>
                <a:lnTo>
                  <a:pt x="913" y="222"/>
                </a:lnTo>
                <a:lnTo>
                  <a:pt x="913" y="219"/>
                </a:lnTo>
                <a:lnTo>
                  <a:pt x="913" y="217"/>
                </a:lnTo>
                <a:lnTo>
                  <a:pt x="913" y="214"/>
                </a:lnTo>
                <a:lnTo>
                  <a:pt x="913" y="211"/>
                </a:lnTo>
                <a:lnTo>
                  <a:pt x="916" y="211"/>
                </a:lnTo>
                <a:lnTo>
                  <a:pt x="916" y="209"/>
                </a:lnTo>
                <a:lnTo>
                  <a:pt x="918" y="206"/>
                </a:lnTo>
                <a:lnTo>
                  <a:pt x="918" y="204"/>
                </a:lnTo>
                <a:lnTo>
                  <a:pt x="921" y="204"/>
                </a:lnTo>
                <a:lnTo>
                  <a:pt x="921" y="201"/>
                </a:lnTo>
                <a:lnTo>
                  <a:pt x="921" y="198"/>
                </a:lnTo>
                <a:lnTo>
                  <a:pt x="924" y="198"/>
                </a:lnTo>
                <a:lnTo>
                  <a:pt x="924" y="196"/>
                </a:lnTo>
                <a:lnTo>
                  <a:pt x="926" y="196"/>
                </a:lnTo>
                <a:lnTo>
                  <a:pt x="926" y="193"/>
                </a:lnTo>
                <a:lnTo>
                  <a:pt x="926" y="190"/>
                </a:lnTo>
                <a:lnTo>
                  <a:pt x="924" y="190"/>
                </a:lnTo>
                <a:lnTo>
                  <a:pt x="924" y="188"/>
                </a:lnTo>
                <a:lnTo>
                  <a:pt x="921" y="188"/>
                </a:lnTo>
                <a:lnTo>
                  <a:pt x="921" y="185"/>
                </a:lnTo>
                <a:lnTo>
                  <a:pt x="918" y="185"/>
                </a:lnTo>
                <a:lnTo>
                  <a:pt x="918" y="183"/>
                </a:lnTo>
                <a:lnTo>
                  <a:pt x="916" y="183"/>
                </a:lnTo>
                <a:lnTo>
                  <a:pt x="916" y="180"/>
                </a:lnTo>
                <a:lnTo>
                  <a:pt x="918" y="177"/>
                </a:lnTo>
                <a:lnTo>
                  <a:pt x="918" y="175"/>
                </a:lnTo>
                <a:lnTo>
                  <a:pt x="918" y="172"/>
                </a:lnTo>
                <a:lnTo>
                  <a:pt x="921" y="172"/>
                </a:lnTo>
                <a:lnTo>
                  <a:pt x="918" y="170"/>
                </a:lnTo>
                <a:lnTo>
                  <a:pt x="918" y="167"/>
                </a:lnTo>
                <a:lnTo>
                  <a:pt x="918" y="164"/>
                </a:lnTo>
                <a:lnTo>
                  <a:pt x="918" y="162"/>
                </a:lnTo>
                <a:lnTo>
                  <a:pt x="918" y="159"/>
                </a:lnTo>
                <a:lnTo>
                  <a:pt x="921" y="159"/>
                </a:lnTo>
                <a:lnTo>
                  <a:pt x="921" y="157"/>
                </a:lnTo>
                <a:lnTo>
                  <a:pt x="921" y="154"/>
                </a:lnTo>
                <a:lnTo>
                  <a:pt x="921" y="151"/>
                </a:lnTo>
                <a:lnTo>
                  <a:pt x="924" y="151"/>
                </a:lnTo>
                <a:lnTo>
                  <a:pt x="924" y="149"/>
                </a:lnTo>
                <a:lnTo>
                  <a:pt x="926" y="146"/>
                </a:lnTo>
                <a:lnTo>
                  <a:pt x="926" y="143"/>
                </a:lnTo>
                <a:lnTo>
                  <a:pt x="929" y="143"/>
                </a:lnTo>
                <a:lnTo>
                  <a:pt x="929" y="141"/>
                </a:lnTo>
                <a:lnTo>
                  <a:pt x="929" y="138"/>
                </a:lnTo>
                <a:lnTo>
                  <a:pt x="931" y="138"/>
                </a:lnTo>
                <a:lnTo>
                  <a:pt x="931" y="136"/>
                </a:lnTo>
                <a:lnTo>
                  <a:pt x="931" y="133"/>
                </a:lnTo>
                <a:lnTo>
                  <a:pt x="929" y="133"/>
                </a:lnTo>
                <a:lnTo>
                  <a:pt x="926" y="136"/>
                </a:lnTo>
                <a:lnTo>
                  <a:pt x="924" y="136"/>
                </a:lnTo>
                <a:lnTo>
                  <a:pt x="921" y="136"/>
                </a:lnTo>
                <a:lnTo>
                  <a:pt x="918" y="136"/>
                </a:lnTo>
                <a:lnTo>
                  <a:pt x="918" y="138"/>
                </a:lnTo>
                <a:lnTo>
                  <a:pt x="918" y="136"/>
                </a:lnTo>
                <a:lnTo>
                  <a:pt x="918" y="138"/>
                </a:lnTo>
                <a:lnTo>
                  <a:pt x="916" y="138"/>
                </a:lnTo>
                <a:lnTo>
                  <a:pt x="916" y="141"/>
                </a:lnTo>
                <a:lnTo>
                  <a:pt x="918" y="141"/>
                </a:lnTo>
                <a:lnTo>
                  <a:pt x="916" y="141"/>
                </a:lnTo>
                <a:lnTo>
                  <a:pt x="913" y="141"/>
                </a:lnTo>
                <a:lnTo>
                  <a:pt x="913" y="143"/>
                </a:lnTo>
                <a:lnTo>
                  <a:pt x="911" y="143"/>
                </a:lnTo>
                <a:lnTo>
                  <a:pt x="908" y="143"/>
                </a:lnTo>
                <a:lnTo>
                  <a:pt x="908" y="141"/>
                </a:lnTo>
                <a:lnTo>
                  <a:pt x="905" y="141"/>
                </a:lnTo>
                <a:lnTo>
                  <a:pt x="905" y="138"/>
                </a:lnTo>
                <a:lnTo>
                  <a:pt x="905" y="136"/>
                </a:lnTo>
                <a:lnTo>
                  <a:pt x="908" y="136"/>
                </a:lnTo>
                <a:lnTo>
                  <a:pt x="908" y="133"/>
                </a:lnTo>
                <a:lnTo>
                  <a:pt x="908" y="130"/>
                </a:lnTo>
                <a:lnTo>
                  <a:pt x="908" y="128"/>
                </a:lnTo>
                <a:lnTo>
                  <a:pt x="911" y="128"/>
                </a:lnTo>
                <a:lnTo>
                  <a:pt x="911" y="125"/>
                </a:lnTo>
                <a:lnTo>
                  <a:pt x="911" y="123"/>
                </a:lnTo>
                <a:lnTo>
                  <a:pt x="908" y="123"/>
                </a:lnTo>
                <a:lnTo>
                  <a:pt x="911" y="120"/>
                </a:lnTo>
                <a:lnTo>
                  <a:pt x="908" y="120"/>
                </a:lnTo>
                <a:lnTo>
                  <a:pt x="908" y="117"/>
                </a:lnTo>
                <a:lnTo>
                  <a:pt x="905" y="117"/>
                </a:lnTo>
                <a:lnTo>
                  <a:pt x="905" y="115"/>
                </a:lnTo>
                <a:lnTo>
                  <a:pt x="905" y="112"/>
                </a:lnTo>
                <a:lnTo>
                  <a:pt x="903" y="112"/>
                </a:lnTo>
                <a:lnTo>
                  <a:pt x="900" y="112"/>
                </a:lnTo>
                <a:lnTo>
                  <a:pt x="900" y="115"/>
                </a:lnTo>
                <a:lnTo>
                  <a:pt x="900" y="112"/>
                </a:lnTo>
                <a:lnTo>
                  <a:pt x="900" y="110"/>
                </a:lnTo>
                <a:lnTo>
                  <a:pt x="897" y="110"/>
                </a:lnTo>
                <a:lnTo>
                  <a:pt x="895" y="110"/>
                </a:lnTo>
                <a:lnTo>
                  <a:pt x="895" y="107"/>
                </a:lnTo>
                <a:lnTo>
                  <a:pt x="895" y="104"/>
                </a:lnTo>
                <a:lnTo>
                  <a:pt x="895" y="102"/>
                </a:lnTo>
                <a:lnTo>
                  <a:pt x="895" y="104"/>
                </a:lnTo>
                <a:lnTo>
                  <a:pt x="895" y="102"/>
                </a:lnTo>
                <a:lnTo>
                  <a:pt x="897" y="102"/>
                </a:lnTo>
                <a:lnTo>
                  <a:pt x="897" y="99"/>
                </a:lnTo>
                <a:lnTo>
                  <a:pt x="900" y="99"/>
                </a:lnTo>
                <a:lnTo>
                  <a:pt x="900" y="96"/>
                </a:lnTo>
                <a:lnTo>
                  <a:pt x="900" y="99"/>
                </a:lnTo>
                <a:lnTo>
                  <a:pt x="900" y="96"/>
                </a:lnTo>
                <a:lnTo>
                  <a:pt x="903" y="96"/>
                </a:lnTo>
                <a:lnTo>
                  <a:pt x="905" y="96"/>
                </a:lnTo>
                <a:lnTo>
                  <a:pt x="905" y="94"/>
                </a:lnTo>
                <a:lnTo>
                  <a:pt x="908" y="94"/>
                </a:lnTo>
                <a:lnTo>
                  <a:pt x="911" y="94"/>
                </a:lnTo>
                <a:lnTo>
                  <a:pt x="911" y="91"/>
                </a:lnTo>
                <a:lnTo>
                  <a:pt x="911" y="94"/>
                </a:lnTo>
                <a:lnTo>
                  <a:pt x="911" y="91"/>
                </a:lnTo>
                <a:lnTo>
                  <a:pt x="913" y="91"/>
                </a:lnTo>
                <a:lnTo>
                  <a:pt x="913" y="94"/>
                </a:lnTo>
                <a:lnTo>
                  <a:pt x="916" y="94"/>
                </a:lnTo>
                <a:lnTo>
                  <a:pt x="916" y="96"/>
                </a:lnTo>
                <a:lnTo>
                  <a:pt x="916" y="99"/>
                </a:lnTo>
                <a:lnTo>
                  <a:pt x="916" y="102"/>
                </a:lnTo>
                <a:lnTo>
                  <a:pt x="916" y="104"/>
                </a:lnTo>
                <a:lnTo>
                  <a:pt x="918" y="104"/>
                </a:lnTo>
                <a:lnTo>
                  <a:pt x="921" y="104"/>
                </a:lnTo>
                <a:lnTo>
                  <a:pt x="924" y="104"/>
                </a:lnTo>
                <a:lnTo>
                  <a:pt x="924" y="102"/>
                </a:lnTo>
                <a:lnTo>
                  <a:pt x="924" y="99"/>
                </a:lnTo>
                <a:lnTo>
                  <a:pt x="926" y="99"/>
                </a:lnTo>
                <a:lnTo>
                  <a:pt x="929" y="99"/>
                </a:lnTo>
                <a:lnTo>
                  <a:pt x="931" y="99"/>
                </a:lnTo>
                <a:lnTo>
                  <a:pt x="929" y="99"/>
                </a:lnTo>
                <a:lnTo>
                  <a:pt x="931" y="99"/>
                </a:lnTo>
                <a:lnTo>
                  <a:pt x="929" y="99"/>
                </a:lnTo>
                <a:lnTo>
                  <a:pt x="931" y="99"/>
                </a:lnTo>
                <a:lnTo>
                  <a:pt x="931" y="102"/>
                </a:lnTo>
                <a:lnTo>
                  <a:pt x="934" y="102"/>
                </a:lnTo>
                <a:lnTo>
                  <a:pt x="934" y="99"/>
                </a:lnTo>
                <a:lnTo>
                  <a:pt x="937" y="99"/>
                </a:lnTo>
                <a:lnTo>
                  <a:pt x="934" y="99"/>
                </a:lnTo>
                <a:lnTo>
                  <a:pt x="934" y="96"/>
                </a:lnTo>
                <a:lnTo>
                  <a:pt x="934" y="94"/>
                </a:lnTo>
                <a:lnTo>
                  <a:pt x="934" y="91"/>
                </a:lnTo>
                <a:lnTo>
                  <a:pt x="937" y="91"/>
                </a:lnTo>
                <a:lnTo>
                  <a:pt x="937" y="89"/>
                </a:lnTo>
                <a:lnTo>
                  <a:pt x="937" y="86"/>
                </a:lnTo>
                <a:lnTo>
                  <a:pt x="939" y="86"/>
                </a:lnTo>
                <a:lnTo>
                  <a:pt x="939" y="83"/>
                </a:lnTo>
                <a:lnTo>
                  <a:pt x="942" y="83"/>
                </a:lnTo>
                <a:lnTo>
                  <a:pt x="942" y="81"/>
                </a:lnTo>
                <a:lnTo>
                  <a:pt x="944" y="81"/>
                </a:lnTo>
                <a:lnTo>
                  <a:pt x="944" y="78"/>
                </a:lnTo>
                <a:lnTo>
                  <a:pt x="944" y="76"/>
                </a:lnTo>
                <a:lnTo>
                  <a:pt x="947" y="76"/>
                </a:lnTo>
                <a:lnTo>
                  <a:pt x="950" y="76"/>
                </a:lnTo>
                <a:lnTo>
                  <a:pt x="950" y="78"/>
                </a:lnTo>
                <a:lnTo>
                  <a:pt x="950" y="76"/>
                </a:lnTo>
                <a:lnTo>
                  <a:pt x="950" y="78"/>
                </a:lnTo>
                <a:lnTo>
                  <a:pt x="952" y="78"/>
                </a:lnTo>
                <a:lnTo>
                  <a:pt x="955" y="78"/>
                </a:lnTo>
                <a:lnTo>
                  <a:pt x="958" y="78"/>
                </a:lnTo>
                <a:lnTo>
                  <a:pt x="958" y="81"/>
                </a:lnTo>
                <a:lnTo>
                  <a:pt x="958" y="78"/>
                </a:lnTo>
                <a:lnTo>
                  <a:pt x="960" y="78"/>
                </a:lnTo>
                <a:lnTo>
                  <a:pt x="960" y="81"/>
                </a:lnTo>
                <a:lnTo>
                  <a:pt x="963" y="81"/>
                </a:lnTo>
                <a:lnTo>
                  <a:pt x="963" y="83"/>
                </a:lnTo>
                <a:lnTo>
                  <a:pt x="965" y="83"/>
                </a:lnTo>
                <a:lnTo>
                  <a:pt x="968" y="83"/>
                </a:lnTo>
                <a:lnTo>
                  <a:pt x="971" y="83"/>
                </a:lnTo>
                <a:lnTo>
                  <a:pt x="973" y="81"/>
                </a:lnTo>
                <a:lnTo>
                  <a:pt x="976" y="78"/>
                </a:lnTo>
                <a:lnTo>
                  <a:pt x="978" y="76"/>
                </a:lnTo>
                <a:lnTo>
                  <a:pt x="978" y="73"/>
                </a:lnTo>
                <a:lnTo>
                  <a:pt x="976" y="73"/>
                </a:lnTo>
                <a:lnTo>
                  <a:pt x="976" y="70"/>
                </a:lnTo>
                <a:lnTo>
                  <a:pt x="976" y="68"/>
                </a:lnTo>
                <a:lnTo>
                  <a:pt x="973" y="68"/>
                </a:lnTo>
                <a:lnTo>
                  <a:pt x="973" y="65"/>
                </a:lnTo>
                <a:lnTo>
                  <a:pt x="973" y="63"/>
                </a:lnTo>
                <a:lnTo>
                  <a:pt x="973" y="60"/>
                </a:lnTo>
                <a:lnTo>
                  <a:pt x="971" y="60"/>
                </a:lnTo>
                <a:lnTo>
                  <a:pt x="971" y="57"/>
                </a:lnTo>
                <a:lnTo>
                  <a:pt x="968" y="57"/>
                </a:lnTo>
                <a:lnTo>
                  <a:pt x="968" y="55"/>
                </a:lnTo>
                <a:lnTo>
                  <a:pt x="968" y="52"/>
                </a:lnTo>
                <a:lnTo>
                  <a:pt x="965" y="52"/>
                </a:lnTo>
                <a:lnTo>
                  <a:pt x="965" y="49"/>
                </a:lnTo>
                <a:lnTo>
                  <a:pt x="965" y="47"/>
                </a:lnTo>
                <a:lnTo>
                  <a:pt x="965" y="44"/>
                </a:lnTo>
                <a:lnTo>
                  <a:pt x="965" y="42"/>
                </a:lnTo>
                <a:lnTo>
                  <a:pt x="963" y="42"/>
                </a:lnTo>
                <a:lnTo>
                  <a:pt x="963" y="39"/>
                </a:lnTo>
                <a:lnTo>
                  <a:pt x="965" y="39"/>
                </a:lnTo>
                <a:lnTo>
                  <a:pt x="965" y="36"/>
                </a:lnTo>
                <a:lnTo>
                  <a:pt x="963" y="36"/>
                </a:lnTo>
                <a:lnTo>
                  <a:pt x="963" y="34"/>
                </a:lnTo>
                <a:lnTo>
                  <a:pt x="965" y="34"/>
                </a:lnTo>
                <a:lnTo>
                  <a:pt x="965" y="31"/>
                </a:lnTo>
                <a:lnTo>
                  <a:pt x="965" y="29"/>
                </a:lnTo>
                <a:lnTo>
                  <a:pt x="965" y="26"/>
                </a:lnTo>
                <a:lnTo>
                  <a:pt x="968" y="26"/>
                </a:lnTo>
                <a:lnTo>
                  <a:pt x="968" y="23"/>
                </a:lnTo>
                <a:lnTo>
                  <a:pt x="968" y="21"/>
                </a:lnTo>
                <a:lnTo>
                  <a:pt x="965" y="18"/>
                </a:lnTo>
                <a:lnTo>
                  <a:pt x="963" y="21"/>
                </a:lnTo>
                <a:lnTo>
                  <a:pt x="963" y="18"/>
                </a:lnTo>
                <a:lnTo>
                  <a:pt x="968" y="18"/>
                </a:lnTo>
                <a:lnTo>
                  <a:pt x="968" y="15"/>
                </a:lnTo>
                <a:lnTo>
                  <a:pt x="971" y="15"/>
                </a:lnTo>
                <a:lnTo>
                  <a:pt x="968" y="15"/>
                </a:lnTo>
                <a:lnTo>
                  <a:pt x="971" y="15"/>
                </a:lnTo>
                <a:lnTo>
                  <a:pt x="971" y="13"/>
                </a:lnTo>
                <a:lnTo>
                  <a:pt x="973" y="13"/>
                </a:lnTo>
                <a:lnTo>
                  <a:pt x="971" y="13"/>
                </a:lnTo>
                <a:lnTo>
                  <a:pt x="973" y="13"/>
                </a:lnTo>
                <a:lnTo>
                  <a:pt x="973" y="10"/>
                </a:lnTo>
                <a:lnTo>
                  <a:pt x="973" y="8"/>
                </a:lnTo>
                <a:lnTo>
                  <a:pt x="971" y="10"/>
                </a:lnTo>
                <a:lnTo>
                  <a:pt x="973" y="8"/>
                </a:lnTo>
                <a:lnTo>
                  <a:pt x="971" y="8"/>
                </a:lnTo>
                <a:lnTo>
                  <a:pt x="971" y="5"/>
                </a:lnTo>
                <a:lnTo>
                  <a:pt x="968" y="5"/>
                </a:lnTo>
                <a:lnTo>
                  <a:pt x="968" y="2"/>
                </a:lnTo>
                <a:lnTo>
                  <a:pt x="965" y="5"/>
                </a:lnTo>
                <a:lnTo>
                  <a:pt x="965" y="2"/>
                </a:lnTo>
                <a:lnTo>
                  <a:pt x="965" y="0"/>
                </a:lnTo>
                <a:lnTo>
                  <a:pt x="968" y="0"/>
                </a:lnTo>
                <a:lnTo>
                  <a:pt x="971" y="0"/>
                </a:lnTo>
                <a:lnTo>
                  <a:pt x="973" y="0"/>
                </a:lnTo>
                <a:lnTo>
                  <a:pt x="973" y="2"/>
                </a:lnTo>
                <a:lnTo>
                  <a:pt x="976" y="2"/>
                </a:lnTo>
                <a:lnTo>
                  <a:pt x="978" y="2"/>
                </a:lnTo>
                <a:lnTo>
                  <a:pt x="978" y="5"/>
                </a:lnTo>
                <a:lnTo>
                  <a:pt x="981" y="5"/>
                </a:lnTo>
                <a:lnTo>
                  <a:pt x="984" y="8"/>
                </a:lnTo>
                <a:lnTo>
                  <a:pt x="986" y="8"/>
                </a:lnTo>
                <a:lnTo>
                  <a:pt x="989" y="8"/>
                </a:lnTo>
                <a:lnTo>
                  <a:pt x="989" y="10"/>
                </a:lnTo>
                <a:lnTo>
                  <a:pt x="991" y="10"/>
                </a:lnTo>
                <a:lnTo>
                  <a:pt x="994" y="10"/>
                </a:lnTo>
                <a:lnTo>
                  <a:pt x="994" y="13"/>
                </a:lnTo>
                <a:lnTo>
                  <a:pt x="997" y="13"/>
                </a:lnTo>
                <a:lnTo>
                  <a:pt x="999" y="13"/>
                </a:lnTo>
                <a:lnTo>
                  <a:pt x="1002" y="13"/>
                </a:lnTo>
                <a:lnTo>
                  <a:pt x="1005" y="15"/>
                </a:lnTo>
                <a:lnTo>
                  <a:pt x="1007" y="15"/>
                </a:lnTo>
                <a:lnTo>
                  <a:pt x="1010" y="15"/>
                </a:lnTo>
                <a:lnTo>
                  <a:pt x="1010" y="18"/>
                </a:lnTo>
                <a:lnTo>
                  <a:pt x="1012" y="18"/>
                </a:lnTo>
                <a:lnTo>
                  <a:pt x="1015" y="18"/>
                </a:lnTo>
                <a:lnTo>
                  <a:pt x="1015" y="21"/>
                </a:lnTo>
                <a:lnTo>
                  <a:pt x="1018" y="21"/>
                </a:lnTo>
                <a:lnTo>
                  <a:pt x="1018" y="23"/>
                </a:lnTo>
                <a:lnTo>
                  <a:pt x="1020" y="23"/>
                </a:lnTo>
                <a:lnTo>
                  <a:pt x="1020" y="26"/>
                </a:lnTo>
                <a:lnTo>
                  <a:pt x="1020" y="29"/>
                </a:lnTo>
                <a:lnTo>
                  <a:pt x="1023" y="29"/>
                </a:lnTo>
                <a:lnTo>
                  <a:pt x="1023" y="31"/>
                </a:lnTo>
                <a:lnTo>
                  <a:pt x="1023" y="34"/>
                </a:lnTo>
                <a:lnTo>
                  <a:pt x="1023" y="36"/>
                </a:lnTo>
                <a:lnTo>
                  <a:pt x="1025" y="36"/>
                </a:lnTo>
                <a:lnTo>
                  <a:pt x="1025" y="39"/>
                </a:lnTo>
                <a:lnTo>
                  <a:pt x="1028" y="39"/>
                </a:lnTo>
                <a:lnTo>
                  <a:pt x="1028" y="42"/>
                </a:lnTo>
                <a:lnTo>
                  <a:pt x="1031" y="42"/>
                </a:lnTo>
                <a:lnTo>
                  <a:pt x="1031" y="44"/>
                </a:lnTo>
                <a:lnTo>
                  <a:pt x="1033" y="44"/>
                </a:lnTo>
                <a:lnTo>
                  <a:pt x="1036" y="47"/>
                </a:lnTo>
                <a:lnTo>
                  <a:pt x="1038" y="47"/>
                </a:lnTo>
                <a:lnTo>
                  <a:pt x="1038" y="49"/>
                </a:lnTo>
                <a:lnTo>
                  <a:pt x="1041" y="49"/>
                </a:lnTo>
                <a:lnTo>
                  <a:pt x="1041" y="52"/>
                </a:lnTo>
                <a:lnTo>
                  <a:pt x="1041" y="55"/>
                </a:lnTo>
                <a:lnTo>
                  <a:pt x="1041" y="57"/>
                </a:lnTo>
                <a:lnTo>
                  <a:pt x="1044" y="57"/>
                </a:lnTo>
                <a:lnTo>
                  <a:pt x="1044" y="60"/>
                </a:lnTo>
                <a:lnTo>
                  <a:pt x="1046" y="60"/>
                </a:lnTo>
                <a:lnTo>
                  <a:pt x="1044" y="60"/>
                </a:lnTo>
                <a:lnTo>
                  <a:pt x="1044" y="63"/>
                </a:lnTo>
                <a:lnTo>
                  <a:pt x="1046" y="63"/>
                </a:lnTo>
                <a:lnTo>
                  <a:pt x="1046" y="65"/>
                </a:lnTo>
                <a:lnTo>
                  <a:pt x="1046" y="68"/>
                </a:lnTo>
                <a:lnTo>
                  <a:pt x="1044" y="68"/>
                </a:lnTo>
                <a:lnTo>
                  <a:pt x="1044" y="70"/>
                </a:lnTo>
                <a:lnTo>
                  <a:pt x="1044" y="73"/>
                </a:lnTo>
                <a:lnTo>
                  <a:pt x="1044" y="76"/>
                </a:lnTo>
                <a:lnTo>
                  <a:pt x="1044" y="78"/>
                </a:lnTo>
                <a:lnTo>
                  <a:pt x="1044" y="81"/>
                </a:lnTo>
                <a:lnTo>
                  <a:pt x="1044" y="83"/>
                </a:lnTo>
                <a:lnTo>
                  <a:pt x="1041" y="83"/>
                </a:lnTo>
                <a:lnTo>
                  <a:pt x="1041" y="86"/>
                </a:lnTo>
                <a:lnTo>
                  <a:pt x="1041" y="89"/>
                </a:lnTo>
                <a:lnTo>
                  <a:pt x="1041" y="91"/>
                </a:lnTo>
                <a:lnTo>
                  <a:pt x="1041" y="94"/>
                </a:lnTo>
                <a:lnTo>
                  <a:pt x="1041" y="96"/>
                </a:lnTo>
                <a:lnTo>
                  <a:pt x="1041" y="99"/>
                </a:lnTo>
                <a:lnTo>
                  <a:pt x="1041" y="102"/>
                </a:lnTo>
                <a:lnTo>
                  <a:pt x="1038" y="102"/>
                </a:lnTo>
                <a:lnTo>
                  <a:pt x="1038" y="104"/>
                </a:lnTo>
                <a:lnTo>
                  <a:pt x="1036" y="104"/>
                </a:lnTo>
                <a:lnTo>
                  <a:pt x="1038" y="107"/>
                </a:lnTo>
                <a:lnTo>
                  <a:pt x="1036" y="107"/>
                </a:lnTo>
                <a:lnTo>
                  <a:pt x="1033" y="107"/>
                </a:lnTo>
                <a:lnTo>
                  <a:pt x="1033" y="110"/>
                </a:lnTo>
                <a:lnTo>
                  <a:pt x="1031" y="110"/>
                </a:lnTo>
                <a:lnTo>
                  <a:pt x="1031" y="112"/>
                </a:lnTo>
                <a:lnTo>
                  <a:pt x="1028" y="115"/>
                </a:lnTo>
                <a:lnTo>
                  <a:pt x="1031" y="115"/>
                </a:lnTo>
                <a:lnTo>
                  <a:pt x="1028" y="115"/>
                </a:lnTo>
                <a:lnTo>
                  <a:pt x="1028" y="117"/>
                </a:lnTo>
                <a:lnTo>
                  <a:pt x="1025" y="117"/>
                </a:lnTo>
                <a:lnTo>
                  <a:pt x="1023" y="117"/>
                </a:lnTo>
                <a:lnTo>
                  <a:pt x="1020" y="117"/>
                </a:lnTo>
                <a:lnTo>
                  <a:pt x="1018" y="120"/>
                </a:lnTo>
                <a:lnTo>
                  <a:pt x="1015" y="123"/>
                </a:lnTo>
                <a:lnTo>
                  <a:pt x="1015" y="125"/>
                </a:lnTo>
                <a:lnTo>
                  <a:pt x="1015" y="128"/>
                </a:lnTo>
                <a:lnTo>
                  <a:pt x="1015" y="130"/>
                </a:lnTo>
                <a:lnTo>
                  <a:pt x="1015" y="133"/>
                </a:lnTo>
                <a:lnTo>
                  <a:pt x="1015" y="136"/>
                </a:lnTo>
                <a:lnTo>
                  <a:pt x="1015" y="138"/>
                </a:lnTo>
                <a:lnTo>
                  <a:pt x="1015" y="141"/>
                </a:lnTo>
                <a:lnTo>
                  <a:pt x="1015" y="143"/>
                </a:lnTo>
                <a:lnTo>
                  <a:pt x="1015" y="146"/>
                </a:lnTo>
                <a:lnTo>
                  <a:pt x="1018" y="146"/>
                </a:lnTo>
                <a:lnTo>
                  <a:pt x="1018" y="149"/>
                </a:lnTo>
                <a:lnTo>
                  <a:pt x="1020" y="149"/>
                </a:lnTo>
                <a:lnTo>
                  <a:pt x="1020" y="151"/>
                </a:lnTo>
                <a:lnTo>
                  <a:pt x="1023" y="154"/>
                </a:lnTo>
                <a:lnTo>
                  <a:pt x="1023" y="157"/>
                </a:lnTo>
                <a:lnTo>
                  <a:pt x="1023" y="159"/>
                </a:lnTo>
                <a:lnTo>
                  <a:pt x="1025" y="162"/>
                </a:lnTo>
                <a:lnTo>
                  <a:pt x="991" y="170"/>
                </a:lnTo>
                <a:lnTo>
                  <a:pt x="991" y="177"/>
                </a:lnTo>
                <a:lnTo>
                  <a:pt x="994" y="185"/>
                </a:lnTo>
                <a:lnTo>
                  <a:pt x="997" y="190"/>
                </a:lnTo>
                <a:lnTo>
                  <a:pt x="999" y="196"/>
                </a:lnTo>
                <a:lnTo>
                  <a:pt x="999" y="198"/>
                </a:lnTo>
                <a:lnTo>
                  <a:pt x="999" y="204"/>
                </a:lnTo>
                <a:lnTo>
                  <a:pt x="999" y="209"/>
                </a:lnTo>
                <a:lnTo>
                  <a:pt x="997" y="211"/>
                </a:lnTo>
                <a:lnTo>
                  <a:pt x="997" y="214"/>
                </a:lnTo>
                <a:lnTo>
                  <a:pt x="994" y="217"/>
                </a:lnTo>
                <a:lnTo>
                  <a:pt x="994" y="219"/>
                </a:lnTo>
                <a:lnTo>
                  <a:pt x="994" y="224"/>
                </a:lnTo>
                <a:lnTo>
                  <a:pt x="991" y="230"/>
                </a:lnTo>
                <a:lnTo>
                  <a:pt x="994" y="235"/>
                </a:lnTo>
                <a:lnTo>
                  <a:pt x="997" y="243"/>
                </a:lnTo>
                <a:lnTo>
                  <a:pt x="997" y="245"/>
                </a:lnTo>
                <a:lnTo>
                  <a:pt x="999" y="243"/>
                </a:lnTo>
                <a:lnTo>
                  <a:pt x="1002" y="245"/>
                </a:lnTo>
                <a:lnTo>
                  <a:pt x="1007" y="245"/>
                </a:lnTo>
                <a:lnTo>
                  <a:pt x="1010" y="248"/>
                </a:lnTo>
                <a:lnTo>
                  <a:pt x="1012" y="251"/>
                </a:lnTo>
                <a:lnTo>
                  <a:pt x="1015" y="253"/>
                </a:lnTo>
                <a:lnTo>
                  <a:pt x="1015" y="258"/>
                </a:lnTo>
                <a:lnTo>
                  <a:pt x="1018" y="261"/>
                </a:lnTo>
                <a:lnTo>
                  <a:pt x="1018" y="264"/>
                </a:lnTo>
                <a:lnTo>
                  <a:pt x="1018" y="266"/>
                </a:lnTo>
                <a:lnTo>
                  <a:pt x="1012" y="271"/>
                </a:lnTo>
                <a:lnTo>
                  <a:pt x="1012" y="277"/>
                </a:lnTo>
                <a:lnTo>
                  <a:pt x="1012" y="279"/>
                </a:lnTo>
                <a:lnTo>
                  <a:pt x="1012" y="282"/>
                </a:lnTo>
                <a:lnTo>
                  <a:pt x="1012" y="285"/>
                </a:lnTo>
                <a:lnTo>
                  <a:pt x="1010" y="287"/>
                </a:lnTo>
                <a:lnTo>
                  <a:pt x="1012" y="292"/>
                </a:lnTo>
                <a:lnTo>
                  <a:pt x="1015" y="298"/>
                </a:lnTo>
                <a:lnTo>
                  <a:pt x="1012" y="308"/>
                </a:lnTo>
                <a:lnTo>
                  <a:pt x="1015" y="311"/>
                </a:lnTo>
                <a:lnTo>
                  <a:pt x="1015" y="316"/>
                </a:lnTo>
                <a:lnTo>
                  <a:pt x="1018" y="318"/>
                </a:lnTo>
                <a:lnTo>
                  <a:pt x="1025" y="324"/>
                </a:lnTo>
                <a:lnTo>
                  <a:pt x="1025" y="329"/>
                </a:lnTo>
                <a:lnTo>
                  <a:pt x="1025" y="334"/>
                </a:lnTo>
                <a:lnTo>
                  <a:pt x="1028" y="339"/>
                </a:lnTo>
                <a:lnTo>
                  <a:pt x="1028" y="342"/>
                </a:lnTo>
                <a:lnTo>
                  <a:pt x="1025" y="345"/>
                </a:lnTo>
                <a:lnTo>
                  <a:pt x="1023" y="347"/>
                </a:lnTo>
                <a:lnTo>
                  <a:pt x="1020" y="350"/>
                </a:lnTo>
                <a:lnTo>
                  <a:pt x="1018" y="350"/>
                </a:lnTo>
                <a:lnTo>
                  <a:pt x="1018" y="355"/>
                </a:lnTo>
                <a:lnTo>
                  <a:pt x="1015" y="358"/>
                </a:lnTo>
                <a:lnTo>
                  <a:pt x="1015" y="360"/>
                </a:lnTo>
                <a:lnTo>
                  <a:pt x="1010" y="363"/>
                </a:lnTo>
                <a:lnTo>
                  <a:pt x="1012" y="365"/>
                </a:lnTo>
                <a:lnTo>
                  <a:pt x="1012" y="368"/>
                </a:lnTo>
                <a:lnTo>
                  <a:pt x="1010" y="368"/>
                </a:lnTo>
                <a:lnTo>
                  <a:pt x="1010" y="371"/>
                </a:lnTo>
                <a:lnTo>
                  <a:pt x="1007" y="379"/>
                </a:lnTo>
                <a:lnTo>
                  <a:pt x="1007" y="381"/>
                </a:lnTo>
                <a:lnTo>
                  <a:pt x="1007" y="384"/>
                </a:lnTo>
                <a:lnTo>
                  <a:pt x="1007" y="386"/>
                </a:lnTo>
                <a:lnTo>
                  <a:pt x="1010" y="389"/>
                </a:lnTo>
                <a:lnTo>
                  <a:pt x="1010" y="392"/>
                </a:lnTo>
                <a:lnTo>
                  <a:pt x="1007" y="394"/>
                </a:lnTo>
                <a:lnTo>
                  <a:pt x="1007" y="399"/>
                </a:lnTo>
                <a:lnTo>
                  <a:pt x="1005" y="405"/>
                </a:lnTo>
                <a:lnTo>
                  <a:pt x="1005" y="407"/>
                </a:lnTo>
                <a:lnTo>
                  <a:pt x="1005" y="410"/>
                </a:lnTo>
                <a:lnTo>
                  <a:pt x="1002" y="410"/>
                </a:lnTo>
                <a:lnTo>
                  <a:pt x="1002" y="413"/>
                </a:lnTo>
                <a:lnTo>
                  <a:pt x="999" y="415"/>
                </a:lnTo>
                <a:lnTo>
                  <a:pt x="997" y="418"/>
                </a:lnTo>
                <a:lnTo>
                  <a:pt x="994" y="420"/>
                </a:lnTo>
                <a:lnTo>
                  <a:pt x="986" y="426"/>
                </a:lnTo>
                <a:lnTo>
                  <a:pt x="986" y="428"/>
                </a:lnTo>
                <a:lnTo>
                  <a:pt x="984" y="431"/>
                </a:lnTo>
                <a:lnTo>
                  <a:pt x="981" y="433"/>
                </a:lnTo>
                <a:lnTo>
                  <a:pt x="978" y="436"/>
                </a:lnTo>
                <a:lnTo>
                  <a:pt x="976" y="441"/>
                </a:lnTo>
                <a:lnTo>
                  <a:pt x="973" y="444"/>
                </a:lnTo>
                <a:lnTo>
                  <a:pt x="968" y="449"/>
                </a:lnTo>
                <a:lnTo>
                  <a:pt x="968" y="452"/>
                </a:lnTo>
                <a:lnTo>
                  <a:pt x="965" y="454"/>
                </a:lnTo>
                <a:lnTo>
                  <a:pt x="963" y="460"/>
                </a:lnTo>
                <a:lnTo>
                  <a:pt x="960" y="465"/>
                </a:lnTo>
                <a:lnTo>
                  <a:pt x="958" y="470"/>
                </a:lnTo>
                <a:lnTo>
                  <a:pt x="958" y="473"/>
                </a:lnTo>
                <a:lnTo>
                  <a:pt x="955" y="478"/>
                </a:lnTo>
                <a:lnTo>
                  <a:pt x="952" y="478"/>
                </a:lnTo>
                <a:lnTo>
                  <a:pt x="950" y="480"/>
                </a:lnTo>
                <a:lnTo>
                  <a:pt x="947" y="480"/>
                </a:lnTo>
                <a:lnTo>
                  <a:pt x="947" y="483"/>
                </a:lnTo>
                <a:lnTo>
                  <a:pt x="944" y="486"/>
                </a:lnTo>
                <a:lnTo>
                  <a:pt x="931" y="483"/>
                </a:lnTo>
                <a:lnTo>
                  <a:pt x="929" y="486"/>
                </a:lnTo>
                <a:lnTo>
                  <a:pt x="926" y="486"/>
                </a:lnTo>
                <a:lnTo>
                  <a:pt x="926" y="488"/>
                </a:lnTo>
                <a:lnTo>
                  <a:pt x="924" y="491"/>
                </a:lnTo>
                <a:lnTo>
                  <a:pt x="921" y="493"/>
                </a:lnTo>
                <a:lnTo>
                  <a:pt x="921" y="496"/>
                </a:lnTo>
                <a:lnTo>
                  <a:pt x="921" y="499"/>
                </a:lnTo>
                <a:lnTo>
                  <a:pt x="921" y="501"/>
                </a:lnTo>
                <a:lnTo>
                  <a:pt x="918" y="499"/>
                </a:lnTo>
                <a:lnTo>
                  <a:pt x="913" y="499"/>
                </a:lnTo>
                <a:lnTo>
                  <a:pt x="908" y="499"/>
                </a:lnTo>
                <a:lnTo>
                  <a:pt x="903" y="501"/>
                </a:lnTo>
                <a:lnTo>
                  <a:pt x="897" y="501"/>
                </a:lnTo>
                <a:lnTo>
                  <a:pt x="895" y="501"/>
                </a:lnTo>
                <a:lnTo>
                  <a:pt x="892" y="501"/>
                </a:lnTo>
                <a:lnTo>
                  <a:pt x="892" y="499"/>
                </a:lnTo>
                <a:lnTo>
                  <a:pt x="887" y="499"/>
                </a:lnTo>
                <a:lnTo>
                  <a:pt x="884" y="499"/>
                </a:lnTo>
                <a:lnTo>
                  <a:pt x="882" y="499"/>
                </a:lnTo>
                <a:lnTo>
                  <a:pt x="882" y="496"/>
                </a:lnTo>
                <a:lnTo>
                  <a:pt x="882" y="493"/>
                </a:lnTo>
                <a:lnTo>
                  <a:pt x="887" y="493"/>
                </a:lnTo>
                <a:lnTo>
                  <a:pt x="887" y="491"/>
                </a:lnTo>
                <a:lnTo>
                  <a:pt x="890" y="488"/>
                </a:lnTo>
                <a:lnTo>
                  <a:pt x="890" y="486"/>
                </a:lnTo>
                <a:lnTo>
                  <a:pt x="890" y="483"/>
                </a:lnTo>
                <a:lnTo>
                  <a:pt x="892" y="483"/>
                </a:lnTo>
                <a:lnTo>
                  <a:pt x="892" y="480"/>
                </a:lnTo>
                <a:lnTo>
                  <a:pt x="892" y="478"/>
                </a:lnTo>
                <a:lnTo>
                  <a:pt x="890" y="475"/>
                </a:lnTo>
                <a:lnTo>
                  <a:pt x="884" y="473"/>
                </a:lnTo>
                <a:lnTo>
                  <a:pt x="882" y="470"/>
                </a:lnTo>
                <a:lnTo>
                  <a:pt x="874" y="467"/>
                </a:lnTo>
                <a:lnTo>
                  <a:pt x="869" y="462"/>
                </a:lnTo>
                <a:lnTo>
                  <a:pt x="866" y="462"/>
                </a:lnTo>
                <a:lnTo>
                  <a:pt x="861" y="460"/>
                </a:lnTo>
                <a:lnTo>
                  <a:pt x="858" y="460"/>
                </a:lnTo>
                <a:lnTo>
                  <a:pt x="853" y="460"/>
                </a:lnTo>
                <a:lnTo>
                  <a:pt x="848" y="460"/>
                </a:lnTo>
                <a:lnTo>
                  <a:pt x="845" y="457"/>
                </a:lnTo>
                <a:lnTo>
                  <a:pt x="843" y="454"/>
                </a:lnTo>
                <a:lnTo>
                  <a:pt x="840" y="454"/>
                </a:lnTo>
                <a:lnTo>
                  <a:pt x="837" y="457"/>
                </a:lnTo>
                <a:lnTo>
                  <a:pt x="837" y="454"/>
                </a:lnTo>
                <a:lnTo>
                  <a:pt x="835" y="454"/>
                </a:lnTo>
                <a:lnTo>
                  <a:pt x="832" y="454"/>
                </a:lnTo>
                <a:lnTo>
                  <a:pt x="830" y="454"/>
                </a:lnTo>
                <a:lnTo>
                  <a:pt x="830" y="452"/>
                </a:lnTo>
                <a:lnTo>
                  <a:pt x="830" y="449"/>
                </a:lnTo>
                <a:lnTo>
                  <a:pt x="827" y="446"/>
                </a:lnTo>
                <a:lnTo>
                  <a:pt x="822" y="441"/>
                </a:lnTo>
                <a:lnTo>
                  <a:pt x="822" y="439"/>
                </a:lnTo>
                <a:lnTo>
                  <a:pt x="819" y="436"/>
                </a:lnTo>
                <a:lnTo>
                  <a:pt x="819" y="431"/>
                </a:lnTo>
                <a:lnTo>
                  <a:pt x="817" y="426"/>
                </a:lnTo>
                <a:lnTo>
                  <a:pt x="814" y="426"/>
                </a:lnTo>
                <a:lnTo>
                  <a:pt x="814" y="423"/>
                </a:lnTo>
                <a:lnTo>
                  <a:pt x="811" y="420"/>
                </a:lnTo>
                <a:lnTo>
                  <a:pt x="809" y="420"/>
                </a:lnTo>
                <a:lnTo>
                  <a:pt x="806" y="418"/>
                </a:lnTo>
                <a:lnTo>
                  <a:pt x="804" y="415"/>
                </a:lnTo>
                <a:lnTo>
                  <a:pt x="804" y="413"/>
                </a:lnTo>
                <a:lnTo>
                  <a:pt x="798" y="410"/>
                </a:lnTo>
                <a:lnTo>
                  <a:pt x="798" y="407"/>
                </a:lnTo>
                <a:lnTo>
                  <a:pt x="796" y="405"/>
                </a:lnTo>
                <a:lnTo>
                  <a:pt x="793" y="402"/>
                </a:lnTo>
                <a:lnTo>
                  <a:pt x="790" y="402"/>
                </a:lnTo>
                <a:lnTo>
                  <a:pt x="788" y="399"/>
                </a:lnTo>
                <a:lnTo>
                  <a:pt x="788" y="397"/>
                </a:lnTo>
                <a:lnTo>
                  <a:pt x="785" y="397"/>
                </a:lnTo>
                <a:lnTo>
                  <a:pt x="785" y="394"/>
                </a:lnTo>
                <a:lnTo>
                  <a:pt x="783" y="389"/>
                </a:lnTo>
                <a:lnTo>
                  <a:pt x="780" y="389"/>
                </a:lnTo>
                <a:lnTo>
                  <a:pt x="777" y="386"/>
                </a:lnTo>
                <a:lnTo>
                  <a:pt x="775" y="386"/>
                </a:lnTo>
                <a:lnTo>
                  <a:pt x="772" y="384"/>
                </a:lnTo>
                <a:lnTo>
                  <a:pt x="770" y="384"/>
                </a:lnTo>
                <a:lnTo>
                  <a:pt x="767" y="386"/>
                </a:lnTo>
                <a:lnTo>
                  <a:pt x="764" y="392"/>
                </a:lnTo>
                <a:lnTo>
                  <a:pt x="762" y="397"/>
                </a:lnTo>
                <a:lnTo>
                  <a:pt x="759" y="399"/>
                </a:lnTo>
                <a:lnTo>
                  <a:pt x="757" y="402"/>
                </a:lnTo>
                <a:lnTo>
                  <a:pt x="754" y="402"/>
                </a:lnTo>
                <a:lnTo>
                  <a:pt x="754" y="405"/>
                </a:lnTo>
                <a:lnTo>
                  <a:pt x="751" y="405"/>
                </a:lnTo>
                <a:lnTo>
                  <a:pt x="749" y="405"/>
                </a:lnTo>
                <a:lnTo>
                  <a:pt x="746" y="407"/>
                </a:lnTo>
                <a:lnTo>
                  <a:pt x="746" y="410"/>
                </a:lnTo>
                <a:lnTo>
                  <a:pt x="743" y="413"/>
                </a:lnTo>
                <a:lnTo>
                  <a:pt x="741" y="415"/>
                </a:lnTo>
                <a:lnTo>
                  <a:pt x="738" y="418"/>
                </a:lnTo>
                <a:lnTo>
                  <a:pt x="733" y="420"/>
                </a:lnTo>
                <a:lnTo>
                  <a:pt x="730" y="420"/>
                </a:lnTo>
                <a:lnTo>
                  <a:pt x="728" y="420"/>
                </a:lnTo>
                <a:lnTo>
                  <a:pt x="723" y="420"/>
                </a:lnTo>
                <a:lnTo>
                  <a:pt x="717" y="420"/>
                </a:lnTo>
                <a:lnTo>
                  <a:pt x="704" y="413"/>
                </a:lnTo>
                <a:lnTo>
                  <a:pt x="702" y="413"/>
                </a:lnTo>
                <a:lnTo>
                  <a:pt x="699" y="413"/>
                </a:lnTo>
                <a:lnTo>
                  <a:pt x="694" y="410"/>
                </a:lnTo>
                <a:lnTo>
                  <a:pt x="665" y="397"/>
                </a:lnTo>
                <a:lnTo>
                  <a:pt x="663" y="397"/>
                </a:lnTo>
                <a:lnTo>
                  <a:pt x="663" y="394"/>
                </a:lnTo>
                <a:lnTo>
                  <a:pt x="660" y="394"/>
                </a:lnTo>
                <a:lnTo>
                  <a:pt x="657" y="392"/>
                </a:lnTo>
                <a:lnTo>
                  <a:pt x="655" y="389"/>
                </a:lnTo>
                <a:lnTo>
                  <a:pt x="652" y="384"/>
                </a:lnTo>
                <a:lnTo>
                  <a:pt x="652" y="381"/>
                </a:lnTo>
                <a:lnTo>
                  <a:pt x="650" y="379"/>
                </a:lnTo>
                <a:lnTo>
                  <a:pt x="644" y="371"/>
                </a:lnTo>
                <a:lnTo>
                  <a:pt x="642" y="368"/>
                </a:lnTo>
                <a:lnTo>
                  <a:pt x="639" y="365"/>
                </a:lnTo>
                <a:lnTo>
                  <a:pt x="642" y="358"/>
                </a:lnTo>
                <a:lnTo>
                  <a:pt x="644" y="352"/>
                </a:lnTo>
                <a:lnTo>
                  <a:pt x="644" y="347"/>
                </a:lnTo>
                <a:lnTo>
                  <a:pt x="642" y="345"/>
                </a:lnTo>
                <a:lnTo>
                  <a:pt x="639" y="342"/>
                </a:lnTo>
                <a:lnTo>
                  <a:pt x="636" y="339"/>
                </a:lnTo>
                <a:lnTo>
                  <a:pt x="634" y="339"/>
                </a:lnTo>
                <a:lnTo>
                  <a:pt x="634" y="337"/>
                </a:lnTo>
                <a:lnTo>
                  <a:pt x="629" y="337"/>
                </a:lnTo>
                <a:lnTo>
                  <a:pt x="626" y="334"/>
                </a:lnTo>
                <a:lnTo>
                  <a:pt x="621" y="332"/>
                </a:lnTo>
                <a:lnTo>
                  <a:pt x="616" y="326"/>
                </a:lnTo>
                <a:lnTo>
                  <a:pt x="616" y="324"/>
                </a:lnTo>
                <a:lnTo>
                  <a:pt x="608" y="321"/>
                </a:lnTo>
                <a:lnTo>
                  <a:pt x="605" y="318"/>
                </a:lnTo>
                <a:lnTo>
                  <a:pt x="605" y="316"/>
                </a:lnTo>
                <a:lnTo>
                  <a:pt x="603" y="316"/>
                </a:lnTo>
                <a:lnTo>
                  <a:pt x="600" y="316"/>
                </a:lnTo>
                <a:lnTo>
                  <a:pt x="597" y="316"/>
                </a:lnTo>
                <a:lnTo>
                  <a:pt x="576" y="313"/>
                </a:lnTo>
                <a:lnTo>
                  <a:pt x="571" y="313"/>
                </a:lnTo>
                <a:lnTo>
                  <a:pt x="569" y="313"/>
                </a:lnTo>
                <a:lnTo>
                  <a:pt x="561" y="313"/>
                </a:lnTo>
                <a:lnTo>
                  <a:pt x="561" y="311"/>
                </a:lnTo>
                <a:lnTo>
                  <a:pt x="550" y="311"/>
                </a:lnTo>
                <a:lnTo>
                  <a:pt x="548" y="311"/>
                </a:lnTo>
                <a:lnTo>
                  <a:pt x="545" y="311"/>
                </a:lnTo>
                <a:lnTo>
                  <a:pt x="542" y="308"/>
                </a:lnTo>
                <a:lnTo>
                  <a:pt x="540" y="305"/>
                </a:lnTo>
                <a:lnTo>
                  <a:pt x="537" y="305"/>
                </a:lnTo>
                <a:lnTo>
                  <a:pt x="535" y="305"/>
                </a:lnTo>
                <a:lnTo>
                  <a:pt x="524" y="305"/>
                </a:lnTo>
                <a:lnTo>
                  <a:pt x="519" y="303"/>
                </a:lnTo>
                <a:lnTo>
                  <a:pt x="516" y="305"/>
                </a:lnTo>
                <a:lnTo>
                  <a:pt x="514" y="308"/>
                </a:lnTo>
                <a:lnTo>
                  <a:pt x="509" y="313"/>
                </a:lnTo>
                <a:lnTo>
                  <a:pt x="509" y="316"/>
                </a:lnTo>
                <a:lnTo>
                  <a:pt x="506" y="318"/>
                </a:lnTo>
                <a:lnTo>
                  <a:pt x="506" y="321"/>
                </a:lnTo>
                <a:lnTo>
                  <a:pt x="506" y="324"/>
                </a:lnTo>
                <a:lnTo>
                  <a:pt x="506" y="326"/>
                </a:lnTo>
                <a:lnTo>
                  <a:pt x="503" y="329"/>
                </a:lnTo>
                <a:lnTo>
                  <a:pt x="503" y="332"/>
                </a:lnTo>
                <a:lnTo>
                  <a:pt x="503" y="334"/>
                </a:lnTo>
                <a:lnTo>
                  <a:pt x="503" y="337"/>
                </a:lnTo>
                <a:lnTo>
                  <a:pt x="506" y="350"/>
                </a:lnTo>
                <a:lnTo>
                  <a:pt x="506" y="352"/>
                </a:lnTo>
                <a:lnTo>
                  <a:pt x="503" y="358"/>
                </a:lnTo>
                <a:lnTo>
                  <a:pt x="503" y="360"/>
                </a:lnTo>
                <a:lnTo>
                  <a:pt x="506" y="363"/>
                </a:lnTo>
                <a:lnTo>
                  <a:pt x="509" y="368"/>
                </a:lnTo>
                <a:lnTo>
                  <a:pt x="511" y="371"/>
                </a:lnTo>
                <a:lnTo>
                  <a:pt x="511" y="373"/>
                </a:lnTo>
                <a:lnTo>
                  <a:pt x="511" y="376"/>
                </a:lnTo>
                <a:lnTo>
                  <a:pt x="506" y="379"/>
                </a:lnTo>
                <a:lnTo>
                  <a:pt x="506" y="381"/>
                </a:lnTo>
                <a:lnTo>
                  <a:pt x="503" y="381"/>
                </a:lnTo>
                <a:lnTo>
                  <a:pt x="498" y="386"/>
                </a:lnTo>
                <a:lnTo>
                  <a:pt x="498" y="389"/>
                </a:lnTo>
                <a:lnTo>
                  <a:pt x="498" y="392"/>
                </a:lnTo>
                <a:lnTo>
                  <a:pt x="503" y="397"/>
                </a:lnTo>
                <a:lnTo>
                  <a:pt x="503" y="399"/>
                </a:lnTo>
                <a:lnTo>
                  <a:pt x="503" y="402"/>
                </a:lnTo>
                <a:lnTo>
                  <a:pt x="501" y="405"/>
                </a:lnTo>
                <a:lnTo>
                  <a:pt x="498" y="407"/>
                </a:lnTo>
                <a:lnTo>
                  <a:pt x="490" y="410"/>
                </a:lnTo>
                <a:lnTo>
                  <a:pt x="485" y="413"/>
                </a:lnTo>
                <a:lnTo>
                  <a:pt x="485" y="415"/>
                </a:lnTo>
                <a:lnTo>
                  <a:pt x="482" y="418"/>
                </a:lnTo>
                <a:lnTo>
                  <a:pt x="480" y="418"/>
                </a:lnTo>
                <a:lnTo>
                  <a:pt x="477" y="420"/>
                </a:lnTo>
                <a:lnTo>
                  <a:pt x="475" y="420"/>
                </a:lnTo>
                <a:lnTo>
                  <a:pt x="472" y="420"/>
                </a:lnTo>
                <a:lnTo>
                  <a:pt x="467" y="418"/>
                </a:lnTo>
                <a:lnTo>
                  <a:pt x="464" y="415"/>
                </a:lnTo>
                <a:lnTo>
                  <a:pt x="459" y="415"/>
                </a:lnTo>
                <a:lnTo>
                  <a:pt x="454" y="413"/>
                </a:lnTo>
                <a:lnTo>
                  <a:pt x="451" y="413"/>
                </a:lnTo>
                <a:lnTo>
                  <a:pt x="449" y="413"/>
                </a:lnTo>
                <a:lnTo>
                  <a:pt x="446" y="413"/>
                </a:lnTo>
                <a:lnTo>
                  <a:pt x="438" y="415"/>
                </a:lnTo>
                <a:lnTo>
                  <a:pt x="435" y="415"/>
                </a:lnTo>
                <a:lnTo>
                  <a:pt x="433" y="415"/>
                </a:lnTo>
                <a:lnTo>
                  <a:pt x="430" y="415"/>
                </a:lnTo>
                <a:lnTo>
                  <a:pt x="425" y="413"/>
                </a:lnTo>
                <a:lnTo>
                  <a:pt x="422" y="413"/>
                </a:lnTo>
                <a:lnTo>
                  <a:pt x="420" y="413"/>
                </a:lnTo>
                <a:lnTo>
                  <a:pt x="417" y="413"/>
                </a:lnTo>
                <a:lnTo>
                  <a:pt x="415" y="413"/>
                </a:lnTo>
                <a:lnTo>
                  <a:pt x="412" y="413"/>
                </a:lnTo>
                <a:lnTo>
                  <a:pt x="407" y="410"/>
                </a:lnTo>
                <a:lnTo>
                  <a:pt x="402" y="407"/>
                </a:lnTo>
                <a:lnTo>
                  <a:pt x="399" y="407"/>
                </a:lnTo>
                <a:lnTo>
                  <a:pt x="394" y="410"/>
                </a:lnTo>
                <a:lnTo>
                  <a:pt x="388" y="410"/>
                </a:lnTo>
                <a:lnTo>
                  <a:pt x="388" y="407"/>
                </a:lnTo>
                <a:lnTo>
                  <a:pt x="386" y="407"/>
                </a:lnTo>
                <a:lnTo>
                  <a:pt x="381" y="405"/>
                </a:lnTo>
                <a:lnTo>
                  <a:pt x="378" y="402"/>
                </a:lnTo>
                <a:lnTo>
                  <a:pt x="375" y="402"/>
                </a:lnTo>
                <a:lnTo>
                  <a:pt x="375" y="405"/>
                </a:lnTo>
                <a:lnTo>
                  <a:pt x="373" y="407"/>
                </a:lnTo>
                <a:lnTo>
                  <a:pt x="373" y="410"/>
                </a:lnTo>
                <a:lnTo>
                  <a:pt x="362" y="413"/>
                </a:lnTo>
                <a:lnTo>
                  <a:pt x="360" y="415"/>
                </a:lnTo>
                <a:lnTo>
                  <a:pt x="355" y="415"/>
                </a:lnTo>
                <a:lnTo>
                  <a:pt x="352" y="418"/>
                </a:lnTo>
                <a:lnTo>
                  <a:pt x="349" y="418"/>
                </a:lnTo>
                <a:lnTo>
                  <a:pt x="347" y="423"/>
                </a:lnTo>
                <a:lnTo>
                  <a:pt x="347" y="428"/>
                </a:lnTo>
                <a:lnTo>
                  <a:pt x="344" y="428"/>
                </a:lnTo>
                <a:lnTo>
                  <a:pt x="342" y="431"/>
                </a:lnTo>
                <a:lnTo>
                  <a:pt x="342" y="436"/>
                </a:lnTo>
                <a:lnTo>
                  <a:pt x="342" y="439"/>
                </a:lnTo>
                <a:lnTo>
                  <a:pt x="339" y="444"/>
                </a:lnTo>
                <a:lnTo>
                  <a:pt x="339" y="446"/>
                </a:lnTo>
                <a:lnTo>
                  <a:pt x="339" y="449"/>
                </a:lnTo>
                <a:lnTo>
                  <a:pt x="342" y="452"/>
                </a:lnTo>
                <a:lnTo>
                  <a:pt x="344" y="454"/>
                </a:lnTo>
                <a:lnTo>
                  <a:pt x="344" y="460"/>
                </a:lnTo>
                <a:lnTo>
                  <a:pt x="344" y="462"/>
                </a:lnTo>
                <a:lnTo>
                  <a:pt x="347" y="465"/>
                </a:lnTo>
                <a:lnTo>
                  <a:pt x="347" y="467"/>
                </a:lnTo>
                <a:lnTo>
                  <a:pt x="344" y="470"/>
                </a:lnTo>
                <a:lnTo>
                  <a:pt x="344" y="473"/>
                </a:lnTo>
                <a:lnTo>
                  <a:pt x="342" y="478"/>
                </a:lnTo>
                <a:lnTo>
                  <a:pt x="339" y="480"/>
                </a:lnTo>
                <a:lnTo>
                  <a:pt x="339" y="483"/>
                </a:lnTo>
                <a:lnTo>
                  <a:pt x="336" y="486"/>
                </a:lnTo>
                <a:lnTo>
                  <a:pt x="334" y="488"/>
                </a:lnTo>
                <a:lnTo>
                  <a:pt x="331" y="491"/>
                </a:lnTo>
                <a:lnTo>
                  <a:pt x="328" y="493"/>
                </a:lnTo>
                <a:lnTo>
                  <a:pt x="326" y="493"/>
                </a:lnTo>
                <a:lnTo>
                  <a:pt x="326" y="496"/>
                </a:lnTo>
                <a:lnTo>
                  <a:pt x="323" y="496"/>
                </a:lnTo>
                <a:lnTo>
                  <a:pt x="323" y="499"/>
                </a:lnTo>
                <a:lnTo>
                  <a:pt x="321" y="504"/>
                </a:lnTo>
                <a:lnTo>
                  <a:pt x="318" y="507"/>
                </a:lnTo>
                <a:lnTo>
                  <a:pt x="318" y="509"/>
                </a:lnTo>
                <a:lnTo>
                  <a:pt x="315" y="512"/>
                </a:lnTo>
                <a:lnTo>
                  <a:pt x="313" y="512"/>
                </a:lnTo>
                <a:lnTo>
                  <a:pt x="313" y="514"/>
                </a:lnTo>
                <a:lnTo>
                  <a:pt x="308" y="517"/>
                </a:lnTo>
                <a:lnTo>
                  <a:pt x="308" y="520"/>
                </a:lnTo>
                <a:lnTo>
                  <a:pt x="305" y="522"/>
                </a:lnTo>
                <a:lnTo>
                  <a:pt x="305" y="527"/>
                </a:lnTo>
                <a:lnTo>
                  <a:pt x="302" y="530"/>
                </a:lnTo>
                <a:lnTo>
                  <a:pt x="300" y="535"/>
                </a:lnTo>
                <a:lnTo>
                  <a:pt x="300" y="538"/>
                </a:lnTo>
                <a:lnTo>
                  <a:pt x="300" y="540"/>
                </a:lnTo>
                <a:lnTo>
                  <a:pt x="297" y="543"/>
                </a:lnTo>
                <a:lnTo>
                  <a:pt x="295" y="540"/>
                </a:lnTo>
                <a:lnTo>
                  <a:pt x="292" y="540"/>
                </a:lnTo>
                <a:lnTo>
                  <a:pt x="292" y="538"/>
                </a:lnTo>
                <a:lnTo>
                  <a:pt x="289" y="538"/>
                </a:lnTo>
                <a:lnTo>
                  <a:pt x="287" y="538"/>
                </a:lnTo>
                <a:lnTo>
                  <a:pt x="281" y="535"/>
                </a:lnTo>
                <a:lnTo>
                  <a:pt x="279" y="535"/>
                </a:lnTo>
                <a:lnTo>
                  <a:pt x="276" y="535"/>
                </a:lnTo>
                <a:lnTo>
                  <a:pt x="274" y="535"/>
                </a:lnTo>
                <a:lnTo>
                  <a:pt x="271" y="533"/>
                </a:lnTo>
                <a:lnTo>
                  <a:pt x="268" y="533"/>
                </a:lnTo>
                <a:lnTo>
                  <a:pt x="266" y="530"/>
                </a:lnTo>
                <a:lnTo>
                  <a:pt x="263" y="533"/>
                </a:lnTo>
                <a:lnTo>
                  <a:pt x="263" y="530"/>
                </a:lnTo>
                <a:lnTo>
                  <a:pt x="258" y="527"/>
                </a:lnTo>
                <a:lnTo>
                  <a:pt x="255" y="527"/>
                </a:lnTo>
                <a:lnTo>
                  <a:pt x="253" y="530"/>
                </a:lnTo>
                <a:lnTo>
                  <a:pt x="248" y="533"/>
                </a:lnTo>
                <a:lnTo>
                  <a:pt x="248" y="535"/>
                </a:lnTo>
                <a:lnTo>
                  <a:pt x="242" y="535"/>
                </a:lnTo>
                <a:lnTo>
                  <a:pt x="242" y="538"/>
                </a:lnTo>
                <a:lnTo>
                  <a:pt x="242" y="540"/>
                </a:lnTo>
                <a:lnTo>
                  <a:pt x="240" y="540"/>
                </a:lnTo>
                <a:lnTo>
                  <a:pt x="237" y="540"/>
                </a:lnTo>
                <a:lnTo>
                  <a:pt x="234" y="540"/>
                </a:lnTo>
                <a:lnTo>
                  <a:pt x="234" y="543"/>
                </a:lnTo>
                <a:lnTo>
                  <a:pt x="232" y="543"/>
                </a:lnTo>
                <a:lnTo>
                  <a:pt x="229" y="543"/>
                </a:lnTo>
                <a:lnTo>
                  <a:pt x="229" y="546"/>
                </a:lnTo>
                <a:lnTo>
                  <a:pt x="229" y="548"/>
                </a:lnTo>
                <a:lnTo>
                  <a:pt x="229" y="551"/>
                </a:lnTo>
                <a:lnTo>
                  <a:pt x="229" y="554"/>
                </a:lnTo>
                <a:lnTo>
                  <a:pt x="227" y="554"/>
                </a:lnTo>
                <a:lnTo>
                  <a:pt x="227" y="556"/>
                </a:lnTo>
                <a:lnTo>
                  <a:pt x="227" y="559"/>
                </a:lnTo>
                <a:lnTo>
                  <a:pt x="224" y="559"/>
                </a:lnTo>
                <a:lnTo>
                  <a:pt x="224" y="561"/>
                </a:lnTo>
                <a:lnTo>
                  <a:pt x="221" y="567"/>
                </a:lnTo>
                <a:lnTo>
                  <a:pt x="219" y="567"/>
                </a:lnTo>
                <a:lnTo>
                  <a:pt x="219" y="569"/>
                </a:lnTo>
                <a:lnTo>
                  <a:pt x="216" y="569"/>
                </a:lnTo>
                <a:lnTo>
                  <a:pt x="216" y="572"/>
                </a:lnTo>
                <a:lnTo>
                  <a:pt x="214" y="572"/>
                </a:lnTo>
                <a:lnTo>
                  <a:pt x="211" y="572"/>
                </a:lnTo>
                <a:lnTo>
                  <a:pt x="208" y="572"/>
                </a:lnTo>
                <a:lnTo>
                  <a:pt x="206" y="572"/>
                </a:lnTo>
                <a:lnTo>
                  <a:pt x="206" y="574"/>
                </a:lnTo>
                <a:lnTo>
                  <a:pt x="203" y="574"/>
                </a:lnTo>
                <a:lnTo>
                  <a:pt x="203" y="572"/>
                </a:lnTo>
                <a:lnTo>
                  <a:pt x="135" y="569"/>
                </a:lnTo>
                <a:lnTo>
                  <a:pt x="96" y="569"/>
                </a:lnTo>
                <a:lnTo>
                  <a:pt x="91" y="574"/>
                </a:lnTo>
                <a:lnTo>
                  <a:pt x="80" y="582"/>
                </a:lnTo>
                <a:lnTo>
                  <a:pt x="52" y="611"/>
                </a:lnTo>
                <a:lnTo>
                  <a:pt x="52" y="608"/>
                </a:lnTo>
                <a:lnTo>
                  <a:pt x="52" y="606"/>
                </a:lnTo>
                <a:lnTo>
                  <a:pt x="52" y="603"/>
                </a:lnTo>
                <a:lnTo>
                  <a:pt x="49" y="601"/>
                </a:lnTo>
                <a:lnTo>
                  <a:pt x="49" y="598"/>
                </a:lnTo>
                <a:lnTo>
                  <a:pt x="47" y="598"/>
                </a:lnTo>
                <a:lnTo>
                  <a:pt x="47" y="595"/>
                </a:lnTo>
                <a:lnTo>
                  <a:pt x="49" y="593"/>
                </a:lnTo>
                <a:lnTo>
                  <a:pt x="49" y="590"/>
                </a:lnTo>
                <a:lnTo>
                  <a:pt x="52" y="588"/>
                </a:lnTo>
                <a:lnTo>
                  <a:pt x="49" y="588"/>
                </a:lnTo>
                <a:lnTo>
                  <a:pt x="52" y="585"/>
                </a:lnTo>
                <a:lnTo>
                  <a:pt x="52" y="582"/>
                </a:lnTo>
                <a:lnTo>
                  <a:pt x="54" y="577"/>
                </a:lnTo>
                <a:lnTo>
                  <a:pt x="52" y="574"/>
                </a:lnTo>
                <a:lnTo>
                  <a:pt x="52" y="572"/>
                </a:lnTo>
                <a:lnTo>
                  <a:pt x="52" y="569"/>
                </a:lnTo>
                <a:lnTo>
                  <a:pt x="52" y="567"/>
                </a:lnTo>
                <a:lnTo>
                  <a:pt x="52" y="564"/>
                </a:lnTo>
                <a:lnTo>
                  <a:pt x="52" y="561"/>
                </a:lnTo>
                <a:lnTo>
                  <a:pt x="54" y="556"/>
                </a:lnTo>
                <a:lnTo>
                  <a:pt x="57" y="554"/>
                </a:lnTo>
                <a:lnTo>
                  <a:pt x="60" y="551"/>
                </a:lnTo>
                <a:lnTo>
                  <a:pt x="60" y="548"/>
                </a:lnTo>
                <a:lnTo>
                  <a:pt x="62" y="548"/>
                </a:lnTo>
                <a:lnTo>
                  <a:pt x="62" y="546"/>
                </a:lnTo>
                <a:lnTo>
                  <a:pt x="65" y="543"/>
                </a:lnTo>
                <a:lnTo>
                  <a:pt x="67" y="543"/>
                </a:lnTo>
                <a:lnTo>
                  <a:pt x="65" y="540"/>
                </a:lnTo>
                <a:lnTo>
                  <a:pt x="62" y="535"/>
                </a:lnTo>
                <a:lnTo>
                  <a:pt x="60" y="533"/>
                </a:lnTo>
                <a:lnTo>
                  <a:pt x="57" y="530"/>
                </a:lnTo>
                <a:lnTo>
                  <a:pt x="57" y="527"/>
                </a:lnTo>
                <a:lnTo>
                  <a:pt x="57" y="525"/>
                </a:lnTo>
                <a:lnTo>
                  <a:pt x="57" y="522"/>
                </a:lnTo>
                <a:lnTo>
                  <a:pt x="57" y="520"/>
                </a:lnTo>
                <a:lnTo>
                  <a:pt x="60" y="520"/>
                </a:lnTo>
                <a:lnTo>
                  <a:pt x="60" y="517"/>
                </a:lnTo>
                <a:lnTo>
                  <a:pt x="60" y="514"/>
                </a:lnTo>
                <a:lnTo>
                  <a:pt x="60" y="512"/>
                </a:lnTo>
                <a:lnTo>
                  <a:pt x="57" y="512"/>
                </a:lnTo>
                <a:lnTo>
                  <a:pt x="57" y="509"/>
                </a:lnTo>
                <a:lnTo>
                  <a:pt x="52" y="507"/>
                </a:lnTo>
                <a:lnTo>
                  <a:pt x="52" y="504"/>
                </a:lnTo>
                <a:lnTo>
                  <a:pt x="49" y="504"/>
                </a:lnTo>
                <a:lnTo>
                  <a:pt x="47" y="501"/>
                </a:lnTo>
                <a:lnTo>
                  <a:pt x="44" y="496"/>
                </a:lnTo>
                <a:lnTo>
                  <a:pt x="44" y="493"/>
                </a:lnTo>
                <a:lnTo>
                  <a:pt x="44" y="491"/>
                </a:lnTo>
                <a:lnTo>
                  <a:pt x="41" y="491"/>
                </a:lnTo>
                <a:lnTo>
                  <a:pt x="41" y="488"/>
                </a:lnTo>
                <a:lnTo>
                  <a:pt x="44" y="486"/>
                </a:lnTo>
                <a:lnTo>
                  <a:pt x="44" y="483"/>
                </a:lnTo>
                <a:lnTo>
                  <a:pt x="41" y="480"/>
                </a:lnTo>
                <a:lnTo>
                  <a:pt x="41" y="478"/>
                </a:lnTo>
                <a:lnTo>
                  <a:pt x="44" y="475"/>
                </a:lnTo>
                <a:lnTo>
                  <a:pt x="47" y="473"/>
                </a:lnTo>
                <a:lnTo>
                  <a:pt x="47" y="470"/>
                </a:lnTo>
                <a:lnTo>
                  <a:pt x="44" y="465"/>
                </a:lnTo>
                <a:lnTo>
                  <a:pt x="41" y="462"/>
                </a:lnTo>
                <a:lnTo>
                  <a:pt x="39" y="457"/>
                </a:lnTo>
                <a:lnTo>
                  <a:pt x="39" y="454"/>
                </a:lnTo>
                <a:lnTo>
                  <a:pt x="36" y="452"/>
                </a:lnTo>
                <a:lnTo>
                  <a:pt x="34" y="446"/>
                </a:lnTo>
                <a:lnTo>
                  <a:pt x="31" y="444"/>
                </a:lnTo>
                <a:lnTo>
                  <a:pt x="28" y="441"/>
                </a:lnTo>
                <a:lnTo>
                  <a:pt x="28" y="439"/>
                </a:lnTo>
                <a:lnTo>
                  <a:pt x="26" y="439"/>
                </a:lnTo>
                <a:lnTo>
                  <a:pt x="26" y="436"/>
                </a:lnTo>
                <a:lnTo>
                  <a:pt x="26" y="433"/>
                </a:lnTo>
                <a:lnTo>
                  <a:pt x="23" y="433"/>
                </a:lnTo>
                <a:lnTo>
                  <a:pt x="23" y="431"/>
                </a:lnTo>
                <a:lnTo>
                  <a:pt x="20" y="431"/>
                </a:lnTo>
                <a:lnTo>
                  <a:pt x="20" y="428"/>
                </a:lnTo>
                <a:lnTo>
                  <a:pt x="18" y="428"/>
                </a:lnTo>
                <a:lnTo>
                  <a:pt x="18" y="426"/>
                </a:lnTo>
                <a:lnTo>
                  <a:pt x="15" y="426"/>
                </a:lnTo>
                <a:lnTo>
                  <a:pt x="15" y="423"/>
                </a:lnTo>
                <a:lnTo>
                  <a:pt x="18" y="423"/>
                </a:lnTo>
                <a:lnTo>
                  <a:pt x="18" y="420"/>
                </a:lnTo>
                <a:lnTo>
                  <a:pt x="20" y="420"/>
                </a:lnTo>
                <a:lnTo>
                  <a:pt x="20" y="418"/>
                </a:lnTo>
                <a:lnTo>
                  <a:pt x="20" y="415"/>
                </a:lnTo>
                <a:lnTo>
                  <a:pt x="20" y="413"/>
                </a:lnTo>
                <a:lnTo>
                  <a:pt x="18" y="413"/>
                </a:lnTo>
                <a:lnTo>
                  <a:pt x="18" y="410"/>
                </a:lnTo>
                <a:lnTo>
                  <a:pt x="18" y="407"/>
                </a:lnTo>
                <a:lnTo>
                  <a:pt x="18" y="405"/>
                </a:lnTo>
                <a:lnTo>
                  <a:pt x="15" y="405"/>
                </a:lnTo>
                <a:lnTo>
                  <a:pt x="15" y="402"/>
                </a:lnTo>
                <a:lnTo>
                  <a:pt x="13" y="392"/>
                </a:lnTo>
                <a:lnTo>
                  <a:pt x="13" y="389"/>
                </a:lnTo>
                <a:lnTo>
                  <a:pt x="13" y="386"/>
                </a:lnTo>
                <a:lnTo>
                  <a:pt x="13" y="384"/>
                </a:lnTo>
                <a:lnTo>
                  <a:pt x="13" y="381"/>
                </a:lnTo>
                <a:lnTo>
                  <a:pt x="13" y="379"/>
                </a:lnTo>
                <a:lnTo>
                  <a:pt x="13" y="376"/>
                </a:lnTo>
                <a:lnTo>
                  <a:pt x="13" y="373"/>
                </a:lnTo>
                <a:lnTo>
                  <a:pt x="13" y="371"/>
                </a:lnTo>
                <a:lnTo>
                  <a:pt x="13" y="368"/>
                </a:lnTo>
                <a:lnTo>
                  <a:pt x="13" y="365"/>
                </a:lnTo>
                <a:lnTo>
                  <a:pt x="15" y="365"/>
                </a:lnTo>
                <a:lnTo>
                  <a:pt x="15" y="360"/>
                </a:lnTo>
                <a:lnTo>
                  <a:pt x="18" y="360"/>
                </a:lnTo>
                <a:lnTo>
                  <a:pt x="18" y="358"/>
                </a:lnTo>
                <a:lnTo>
                  <a:pt x="20" y="358"/>
                </a:lnTo>
                <a:lnTo>
                  <a:pt x="23" y="355"/>
                </a:lnTo>
                <a:lnTo>
                  <a:pt x="23" y="350"/>
                </a:lnTo>
                <a:lnTo>
                  <a:pt x="23" y="347"/>
                </a:lnTo>
                <a:lnTo>
                  <a:pt x="23" y="345"/>
                </a:lnTo>
                <a:lnTo>
                  <a:pt x="20" y="342"/>
                </a:lnTo>
                <a:lnTo>
                  <a:pt x="20" y="339"/>
                </a:lnTo>
                <a:lnTo>
                  <a:pt x="18" y="334"/>
                </a:lnTo>
                <a:lnTo>
                  <a:pt x="18" y="332"/>
                </a:lnTo>
                <a:lnTo>
                  <a:pt x="18" y="329"/>
                </a:lnTo>
                <a:lnTo>
                  <a:pt x="18" y="326"/>
                </a:lnTo>
                <a:lnTo>
                  <a:pt x="18" y="324"/>
                </a:lnTo>
                <a:lnTo>
                  <a:pt x="20" y="321"/>
                </a:lnTo>
                <a:lnTo>
                  <a:pt x="23" y="321"/>
                </a:lnTo>
                <a:lnTo>
                  <a:pt x="23" y="318"/>
                </a:lnTo>
                <a:lnTo>
                  <a:pt x="20" y="318"/>
                </a:lnTo>
                <a:lnTo>
                  <a:pt x="20" y="313"/>
                </a:lnTo>
                <a:lnTo>
                  <a:pt x="18" y="311"/>
                </a:lnTo>
                <a:lnTo>
                  <a:pt x="15" y="305"/>
                </a:lnTo>
                <a:lnTo>
                  <a:pt x="13" y="303"/>
                </a:lnTo>
                <a:lnTo>
                  <a:pt x="10" y="303"/>
                </a:lnTo>
                <a:lnTo>
                  <a:pt x="7" y="303"/>
                </a:lnTo>
                <a:lnTo>
                  <a:pt x="5" y="303"/>
                </a:lnTo>
                <a:lnTo>
                  <a:pt x="2" y="300"/>
                </a:lnTo>
                <a:lnTo>
                  <a:pt x="2" y="298"/>
                </a:lnTo>
                <a:lnTo>
                  <a:pt x="0" y="298"/>
                </a:lnTo>
                <a:lnTo>
                  <a:pt x="0" y="295"/>
                </a:lnTo>
                <a:lnTo>
                  <a:pt x="2" y="292"/>
                </a:lnTo>
                <a:lnTo>
                  <a:pt x="7" y="290"/>
                </a:lnTo>
                <a:lnTo>
                  <a:pt x="10" y="290"/>
                </a:lnTo>
                <a:lnTo>
                  <a:pt x="13" y="290"/>
                </a:lnTo>
                <a:lnTo>
                  <a:pt x="15" y="290"/>
                </a:lnTo>
                <a:lnTo>
                  <a:pt x="18" y="287"/>
                </a:lnTo>
                <a:lnTo>
                  <a:pt x="18" y="285"/>
                </a:lnTo>
                <a:lnTo>
                  <a:pt x="15" y="285"/>
                </a:lnTo>
                <a:lnTo>
                  <a:pt x="13" y="282"/>
                </a:lnTo>
                <a:lnTo>
                  <a:pt x="23" y="269"/>
                </a:lnTo>
                <a:lnTo>
                  <a:pt x="20" y="264"/>
                </a:lnTo>
                <a:lnTo>
                  <a:pt x="26" y="258"/>
                </a:lnTo>
                <a:lnTo>
                  <a:pt x="26" y="256"/>
                </a:lnTo>
                <a:lnTo>
                  <a:pt x="26" y="253"/>
                </a:lnTo>
                <a:lnTo>
                  <a:pt x="28" y="251"/>
                </a:lnTo>
                <a:lnTo>
                  <a:pt x="31" y="251"/>
                </a:lnTo>
                <a:lnTo>
                  <a:pt x="34" y="251"/>
                </a:lnTo>
                <a:lnTo>
                  <a:pt x="36" y="253"/>
                </a:lnTo>
                <a:lnTo>
                  <a:pt x="39" y="251"/>
                </a:lnTo>
                <a:lnTo>
                  <a:pt x="41" y="248"/>
                </a:lnTo>
                <a:lnTo>
                  <a:pt x="44" y="248"/>
                </a:lnTo>
                <a:lnTo>
                  <a:pt x="47" y="245"/>
                </a:lnTo>
                <a:lnTo>
                  <a:pt x="54" y="240"/>
                </a:lnTo>
                <a:lnTo>
                  <a:pt x="57" y="240"/>
                </a:lnTo>
                <a:lnTo>
                  <a:pt x="60" y="240"/>
                </a:lnTo>
                <a:lnTo>
                  <a:pt x="62" y="240"/>
                </a:lnTo>
                <a:lnTo>
                  <a:pt x="65" y="238"/>
                </a:lnTo>
                <a:lnTo>
                  <a:pt x="67" y="238"/>
                </a:lnTo>
                <a:lnTo>
                  <a:pt x="65" y="238"/>
                </a:lnTo>
                <a:lnTo>
                  <a:pt x="65" y="240"/>
                </a:lnTo>
                <a:lnTo>
                  <a:pt x="65" y="243"/>
                </a:lnTo>
                <a:lnTo>
                  <a:pt x="65" y="245"/>
                </a:lnTo>
                <a:lnTo>
                  <a:pt x="65" y="248"/>
                </a:lnTo>
                <a:lnTo>
                  <a:pt x="65" y="251"/>
                </a:lnTo>
                <a:lnTo>
                  <a:pt x="65" y="253"/>
                </a:lnTo>
                <a:lnTo>
                  <a:pt x="67" y="251"/>
                </a:lnTo>
                <a:lnTo>
                  <a:pt x="67" y="253"/>
                </a:lnTo>
                <a:lnTo>
                  <a:pt x="70" y="253"/>
                </a:lnTo>
                <a:lnTo>
                  <a:pt x="73" y="253"/>
                </a:lnTo>
                <a:lnTo>
                  <a:pt x="75" y="256"/>
                </a:lnTo>
                <a:lnTo>
                  <a:pt x="75" y="258"/>
                </a:lnTo>
                <a:lnTo>
                  <a:pt x="75" y="261"/>
                </a:lnTo>
                <a:lnTo>
                  <a:pt x="78" y="261"/>
                </a:lnTo>
                <a:lnTo>
                  <a:pt x="78" y="266"/>
                </a:lnTo>
                <a:lnTo>
                  <a:pt x="80" y="269"/>
                </a:lnTo>
                <a:lnTo>
                  <a:pt x="80" y="271"/>
                </a:lnTo>
                <a:lnTo>
                  <a:pt x="83" y="271"/>
                </a:lnTo>
                <a:lnTo>
                  <a:pt x="86" y="271"/>
                </a:lnTo>
                <a:lnTo>
                  <a:pt x="86" y="269"/>
                </a:lnTo>
                <a:lnTo>
                  <a:pt x="88" y="269"/>
                </a:lnTo>
                <a:lnTo>
                  <a:pt x="88" y="266"/>
                </a:lnTo>
                <a:lnTo>
                  <a:pt x="91" y="266"/>
                </a:lnTo>
                <a:lnTo>
                  <a:pt x="88" y="264"/>
                </a:lnTo>
                <a:lnTo>
                  <a:pt x="91" y="264"/>
                </a:lnTo>
                <a:lnTo>
                  <a:pt x="91" y="261"/>
                </a:lnTo>
                <a:lnTo>
                  <a:pt x="94" y="258"/>
                </a:lnTo>
                <a:lnTo>
                  <a:pt x="96" y="258"/>
                </a:lnTo>
                <a:lnTo>
                  <a:pt x="99" y="258"/>
                </a:lnTo>
                <a:lnTo>
                  <a:pt x="101" y="258"/>
                </a:lnTo>
                <a:lnTo>
                  <a:pt x="101" y="261"/>
                </a:lnTo>
                <a:lnTo>
                  <a:pt x="104" y="261"/>
                </a:lnTo>
                <a:lnTo>
                  <a:pt x="104" y="258"/>
                </a:lnTo>
                <a:lnTo>
                  <a:pt x="101" y="261"/>
                </a:lnTo>
                <a:lnTo>
                  <a:pt x="101" y="258"/>
                </a:lnTo>
                <a:lnTo>
                  <a:pt x="104" y="258"/>
                </a:lnTo>
                <a:lnTo>
                  <a:pt x="107" y="258"/>
                </a:lnTo>
                <a:lnTo>
                  <a:pt x="107" y="256"/>
                </a:lnTo>
                <a:lnTo>
                  <a:pt x="109" y="256"/>
                </a:lnTo>
                <a:lnTo>
                  <a:pt x="109" y="258"/>
                </a:lnTo>
                <a:lnTo>
                  <a:pt x="112" y="258"/>
                </a:lnTo>
                <a:lnTo>
                  <a:pt x="114" y="258"/>
                </a:lnTo>
                <a:lnTo>
                  <a:pt x="117" y="261"/>
                </a:lnTo>
                <a:lnTo>
                  <a:pt x="120" y="258"/>
                </a:lnTo>
                <a:lnTo>
                  <a:pt x="120" y="256"/>
                </a:lnTo>
                <a:lnTo>
                  <a:pt x="122" y="256"/>
                </a:lnTo>
                <a:lnTo>
                  <a:pt x="122" y="258"/>
                </a:lnTo>
                <a:lnTo>
                  <a:pt x="122" y="261"/>
                </a:lnTo>
                <a:lnTo>
                  <a:pt x="122" y="258"/>
                </a:lnTo>
                <a:lnTo>
                  <a:pt x="122" y="256"/>
                </a:lnTo>
                <a:lnTo>
                  <a:pt x="125" y="256"/>
                </a:lnTo>
                <a:lnTo>
                  <a:pt x="127" y="256"/>
                </a:lnTo>
                <a:lnTo>
                  <a:pt x="130" y="256"/>
                </a:lnTo>
                <a:lnTo>
                  <a:pt x="130" y="253"/>
                </a:lnTo>
                <a:lnTo>
                  <a:pt x="133" y="253"/>
                </a:lnTo>
              </a:path>
            </a:pathLst>
          </a:custGeom>
          <a:noFill/>
          <a:ln w="4763">
            <a:solidFill>
              <a:srgbClr val="6E6E6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94" name="Freeform 258"/>
          <p:cNvSpPr>
            <a:spLocks/>
          </p:cNvSpPr>
          <p:nvPr/>
        </p:nvSpPr>
        <p:spPr bwMode="auto">
          <a:xfrm>
            <a:off x="6498982" y="1552575"/>
            <a:ext cx="753208" cy="1036638"/>
          </a:xfrm>
          <a:custGeom>
            <a:avLst/>
            <a:gdLst>
              <a:gd name="T0" fmla="*/ 21 w 514"/>
              <a:gd name="T1" fmla="*/ 428 h 653"/>
              <a:gd name="T2" fmla="*/ 41 w 514"/>
              <a:gd name="T3" fmla="*/ 428 h 653"/>
              <a:gd name="T4" fmla="*/ 55 w 514"/>
              <a:gd name="T5" fmla="*/ 433 h 653"/>
              <a:gd name="T6" fmla="*/ 60 w 514"/>
              <a:gd name="T7" fmla="*/ 446 h 653"/>
              <a:gd name="T8" fmla="*/ 68 w 514"/>
              <a:gd name="T9" fmla="*/ 472 h 653"/>
              <a:gd name="T10" fmla="*/ 70 w 514"/>
              <a:gd name="T11" fmla="*/ 501 h 653"/>
              <a:gd name="T12" fmla="*/ 68 w 514"/>
              <a:gd name="T13" fmla="*/ 530 h 653"/>
              <a:gd name="T14" fmla="*/ 49 w 514"/>
              <a:gd name="T15" fmla="*/ 538 h 653"/>
              <a:gd name="T16" fmla="*/ 49 w 514"/>
              <a:gd name="T17" fmla="*/ 564 h 653"/>
              <a:gd name="T18" fmla="*/ 68 w 514"/>
              <a:gd name="T19" fmla="*/ 587 h 653"/>
              <a:gd name="T20" fmla="*/ 86 w 514"/>
              <a:gd name="T21" fmla="*/ 603 h 653"/>
              <a:gd name="T22" fmla="*/ 99 w 514"/>
              <a:gd name="T23" fmla="*/ 626 h 653"/>
              <a:gd name="T24" fmla="*/ 117 w 514"/>
              <a:gd name="T25" fmla="*/ 650 h 653"/>
              <a:gd name="T26" fmla="*/ 115 w 514"/>
              <a:gd name="T27" fmla="*/ 621 h 653"/>
              <a:gd name="T28" fmla="*/ 109 w 514"/>
              <a:gd name="T29" fmla="*/ 593 h 653"/>
              <a:gd name="T30" fmla="*/ 115 w 514"/>
              <a:gd name="T31" fmla="*/ 569 h 653"/>
              <a:gd name="T32" fmla="*/ 117 w 514"/>
              <a:gd name="T33" fmla="*/ 561 h 653"/>
              <a:gd name="T34" fmla="*/ 143 w 514"/>
              <a:gd name="T35" fmla="*/ 548 h 653"/>
              <a:gd name="T36" fmla="*/ 167 w 514"/>
              <a:gd name="T37" fmla="*/ 535 h 653"/>
              <a:gd name="T38" fmla="*/ 185 w 514"/>
              <a:gd name="T39" fmla="*/ 519 h 653"/>
              <a:gd name="T40" fmla="*/ 214 w 514"/>
              <a:gd name="T41" fmla="*/ 504 h 653"/>
              <a:gd name="T42" fmla="*/ 219 w 514"/>
              <a:gd name="T43" fmla="*/ 491 h 653"/>
              <a:gd name="T44" fmla="*/ 229 w 514"/>
              <a:gd name="T45" fmla="*/ 475 h 653"/>
              <a:gd name="T46" fmla="*/ 203 w 514"/>
              <a:gd name="T47" fmla="*/ 465 h 653"/>
              <a:gd name="T48" fmla="*/ 188 w 514"/>
              <a:gd name="T49" fmla="*/ 446 h 653"/>
              <a:gd name="T50" fmla="*/ 180 w 514"/>
              <a:gd name="T51" fmla="*/ 415 h 653"/>
              <a:gd name="T52" fmla="*/ 167 w 514"/>
              <a:gd name="T53" fmla="*/ 389 h 653"/>
              <a:gd name="T54" fmla="*/ 159 w 514"/>
              <a:gd name="T55" fmla="*/ 363 h 653"/>
              <a:gd name="T56" fmla="*/ 182 w 514"/>
              <a:gd name="T57" fmla="*/ 347 h 653"/>
              <a:gd name="T58" fmla="*/ 164 w 514"/>
              <a:gd name="T59" fmla="*/ 337 h 653"/>
              <a:gd name="T60" fmla="*/ 138 w 514"/>
              <a:gd name="T61" fmla="*/ 331 h 653"/>
              <a:gd name="T62" fmla="*/ 125 w 514"/>
              <a:gd name="T63" fmla="*/ 331 h 653"/>
              <a:gd name="T64" fmla="*/ 143 w 514"/>
              <a:gd name="T65" fmla="*/ 310 h 653"/>
              <a:gd name="T66" fmla="*/ 159 w 514"/>
              <a:gd name="T67" fmla="*/ 287 h 653"/>
              <a:gd name="T68" fmla="*/ 177 w 514"/>
              <a:gd name="T69" fmla="*/ 266 h 653"/>
              <a:gd name="T70" fmla="*/ 198 w 514"/>
              <a:gd name="T71" fmla="*/ 250 h 653"/>
              <a:gd name="T72" fmla="*/ 222 w 514"/>
              <a:gd name="T73" fmla="*/ 253 h 653"/>
              <a:gd name="T74" fmla="*/ 232 w 514"/>
              <a:gd name="T75" fmla="*/ 284 h 653"/>
              <a:gd name="T76" fmla="*/ 250 w 514"/>
              <a:gd name="T77" fmla="*/ 269 h 653"/>
              <a:gd name="T78" fmla="*/ 250 w 514"/>
              <a:gd name="T79" fmla="*/ 240 h 653"/>
              <a:gd name="T80" fmla="*/ 253 w 514"/>
              <a:gd name="T81" fmla="*/ 214 h 653"/>
              <a:gd name="T82" fmla="*/ 263 w 514"/>
              <a:gd name="T83" fmla="*/ 206 h 653"/>
              <a:gd name="T84" fmla="*/ 279 w 514"/>
              <a:gd name="T85" fmla="*/ 224 h 653"/>
              <a:gd name="T86" fmla="*/ 313 w 514"/>
              <a:gd name="T87" fmla="*/ 219 h 653"/>
              <a:gd name="T88" fmla="*/ 316 w 514"/>
              <a:gd name="T89" fmla="*/ 237 h 653"/>
              <a:gd name="T90" fmla="*/ 339 w 514"/>
              <a:gd name="T91" fmla="*/ 229 h 653"/>
              <a:gd name="T92" fmla="*/ 347 w 514"/>
              <a:gd name="T93" fmla="*/ 209 h 653"/>
              <a:gd name="T94" fmla="*/ 352 w 514"/>
              <a:gd name="T95" fmla="*/ 193 h 653"/>
              <a:gd name="T96" fmla="*/ 342 w 514"/>
              <a:gd name="T97" fmla="*/ 167 h 653"/>
              <a:gd name="T98" fmla="*/ 352 w 514"/>
              <a:gd name="T99" fmla="*/ 162 h 653"/>
              <a:gd name="T100" fmla="*/ 363 w 514"/>
              <a:gd name="T101" fmla="*/ 138 h 653"/>
              <a:gd name="T102" fmla="*/ 373 w 514"/>
              <a:gd name="T103" fmla="*/ 112 h 653"/>
              <a:gd name="T104" fmla="*/ 391 w 514"/>
              <a:gd name="T105" fmla="*/ 88 h 653"/>
              <a:gd name="T106" fmla="*/ 407 w 514"/>
              <a:gd name="T107" fmla="*/ 83 h 653"/>
              <a:gd name="T108" fmla="*/ 425 w 514"/>
              <a:gd name="T109" fmla="*/ 75 h 653"/>
              <a:gd name="T110" fmla="*/ 438 w 514"/>
              <a:gd name="T111" fmla="*/ 49 h 653"/>
              <a:gd name="T112" fmla="*/ 462 w 514"/>
              <a:gd name="T113" fmla="*/ 31 h 653"/>
              <a:gd name="T114" fmla="*/ 490 w 514"/>
              <a:gd name="T115" fmla="*/ 34 h 653"/>
              <a:gd name="T116" fmla="*/ 498 w 514"/>
              <a:gd name="T117" fmla="*/ 0 h 6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514" h="653">
                <a:moveTo>
                  <a:pt x="0" y="433"/>
                </a:moveTo>
                <a:lnTo>
                  <a:pt x="2" y="433"/>
                </a:lnTo>
                <a:lnTo>
                  <a:pt x="5" y="433"/>
                </a:lnTo>
                <a:lnTo>
                  <a:pt x="5" y="431"/>
                </a:lnTo>
                <a:lnTo>
                  <a:pt x="8" y="431"/>
                </a:lnTo>
                <a:lnTo>
                  <a:pt x="8" y="428"/>
                </a:lnTo>
                <a:lnTo>
                  <a:pt x="10" y="428"/>
                </a:lnTo>
                <a:lnTo>
                  <a:pt x="13" y="428"/>
                </a:lnTo>
                <a:lnTo>
                  <a:pt x="13" y="431"/>
                </a:lnTo>
                <a:lnTo>
                  <a:pt x="13" y="428"/>
                </a:lnTo>
                <a:lnTo>
                  <a:pt x="13" y="425"/>
                </a:lnTo>
                <a:lnTo>
                  <a:pt x="15" y="425"/>
                </a:lnTo>
                <a:lnTo>
                  <a:pt x="18" y="425"/>
                </a:lnTo>
                <a:lnTo>
                  <a:pt x="21" y="425"/>
                </a:lnTo>
                <a:lnTo>
                  <a:pt x="21" y="428"/>
                </a:lnTo>
                <a:lnTo>
                  <a:pt x="23" y="428"/>
                </a:lnTo>
                <a:lnTo>
                  <a:pt x="26" y="428"/>
                </a:lnTo>
                <a:lnTo>
                  <a:pt x="26" y="431"/>
                </a:lnTo>
                <a:lnTo>
                  <a:pt x="26" y="428"/>
                </a:lnTo>
                <a:lnTo>
                  <a:pt x="28" y="428"/>
                </a:lnTo>
                <a:lnTo>
                  <a:pt x="31" y="428"/>
                </a:lnTo>
                <a:lnTo>
                  <a:pt x="31" y="425"/>
                </a:lnTo>
                <a:lnTo>
                  <a:pt x="34" y="428"/>
                </a:lnTo>
                <a:lnTo>
                  <a:pt x="34" y="431"/>
                </a:lnTo>
                <a:lnTo>
                  <a:pt x="36" y="431"/>
                </a:lnTo>
                <a:lnTo>
                  <a:pt x="36" y="428"/>
                </a:lnTo>
                <a:lnTo>
                  <a:pt x="36" y="431"/>
                </a:lnTo>
                <a:lnTo>
                  <a:pt x="39" y="431"/>
                </a:lnTo>
                <a:lnTo>
                  <a:pt x="39" y="428"/>
                </a:lnTo>
                <a:lnTo>
                  <a:pt x="41" y="428"/>
                </a:lnTo>
                <a:lnTo>
                  <a:pt x="41" y="431"/>
                </a:lnTo>
                <a:lnTo>
                  <a:pt x="44" y="431"/>
                </a:lnTo>
                <a:lnTo>
                  <a:pt x="44" y="428"/>
                </a:lnTo>
                <a:lnTo>
                  <a:pt x="47" y="428"/>
                </a:lnTo>
                <a:lnTo>
                  <a:pt x="47" y="425"/>
                </a:lnTo>
                <a:lnTo>
                  <a:pt x="47" y="423"/>
                </a:lnTo>
                <a:lnTo>
                  <a:pt x="49" y="425"/>
                </a:lnTo>
                <a:lnTo>
                  <a:pt x="52" y="425"/>
                </a:lnTo>
                <a:lnTo>
                  <a:pt x="52" y="428"/>
                </a:lnTo>
                <a:lnTo>
                  <a:pt x="55" y="431"/>
                </a:lnTo>
                <a:lnTo>
                  <a:pt x="52" y="431"/>
                </a:lnTo>
                <a:lnTo>
                  <a:pt x="55" y="431"/>
                </a:lnTo>
                <a:lnTo>
                  <a:pt x="52" y="431"/>
                </a:lnTo>
                <a:lnTo>
                  <a:pt x="55" y="431"/>
                </a:lnTo>
                <a:lnTo>
                  <a:pt x="55" y="433"/>
                </a:lnTo>
                <a:lnTo>
                  <a:pt x="52" y="433"/>
                </a:lnTo>
                <a:lnTo>
                  <a:pt x="55" y="433"/>
                </a:lnTo>
                <a:lnTo>
                  <a:pt x="55" y="436"/>
                </a:lnTo>
                <a:lnTo>
                  <a:pt x="55" y="438"/>
                </a:lnTo>
                <a:lnTo>
                  <a:pt x="57" y="438"/>
                </a:lnTo>
                <a:lnTo>
                  <a:pt x="57" y="441"/>
                </a:lnTo>
                <a:lnTo>
                  <a:pt x="55" y="441"/>
                </a:lnTo>
                <a:lnTo>
                  <a:pt x="55" y="444"/>
                </a:lnTo>
                <a:lnTo>
                  <a:pt x="57" y="444"/>
                </a:lnTo>
                <a:lnTo>
                  <a:pt x="60" y="444"/>
                </a:lnTo>
                <a:lnTo>
                  <a:pt x="60" y="446"/>
                </a:lnTo>
                <a:lnTo>
                  <a:pt x="62" y="444"/>
                </a:lnTo>
                <a:lnTo>
                  <a:pt x="65" y="444"/>
                </a:lnTo>
                <a:lnTo>
                  <a:pt x="62" y="444"/>
                </a:lnTo>
                <a:lnTo>
                  <a:pt x="60" y="446"/>
                </a:lnTo>
                <a:lnTo>
                  <a:pt x="60" y="449"/>
                </a:lnTo>
                <a:lnTo>
                  <a:pt x="62" y="449"/>
                </a:lnTo>
                <a:lnTo>
                  <a:pt x="65" y="451"/>
                </a:lnTo>
                <a:lnTo>
                  <a:pt x="65" y="454"/>
                </a:lnTo>
                <a:lnTo>
                  <a:pt x="68" y="457"/>
                </a:lnTo>
                <a:lnTo>
                  <a:pt x="70" y="457"/>
                </a:lnTo>
                <a:lnTo>
                  <a:pt x="70" y="459"/>
                </a:lnTo>
                <a:lnTo>
                  <a:pt x="70" y="462"/>
                </a:lnTo>
                <a:lnTo>
                  <a:pt x="70" y="465"/>
                </a:lnTo>
                <a:lnTo>
                  <a:pt x="70" y="467"/>
                </a:lnTo>
                <a:lnTo>
                  <a:pt x="70" y="470"/>
                </a:lnTo>
                <a:lnTo>
                  <a:pt x="73" y="470"/>
                </a:lnTo>
                <a:lnTo>
                  <a:pt x="70" y="470"/>
                </a:lnTo>
                <a:lnTo>
                  <a:pt x="68" y="470"/>
                </a:lnTo>
                <a:lnTo>
                  <a:pt x="68" y="472"/>
                </a:lnTo>
                <a:lnTo>
                  <a:pt x="68" y="475"/>
                </a:lnTo>
                <a:lnTo>
                  <a:pt x="70" y="475"/>
                </a:lnTo>
                <a:lnTo>
                  <a:pt x="70" y="478"/>
                </a:lnTo>
                <a:lnTo>
                  <a:pt x="70" y="480"/>
                </a:lnTo>
                <a:lnTo>
                  <a:pt x="70" y="483"/>
                </a:lnTo>
                <a:lnTo>
                  <a:pt x="70" y="485"/>
                </a:lnTo>
                <a:lnTo>
                  <a:pt x="73" y="485"/>
                </a:lnTo>
                <a:lnTo>
                  <a:pt x="73" y="488"/>
                </a:lnTo>
                <a:lnTo>
                  <a:pt x="73" y="491"/>
                </a:lnTo>
                <a:lnTo>
                  <a:pt x="70" y="491"/>
                </a:lnTo>
                <a:lnTo>
                  <a:pt x="73" y="493"/>
                </a:lnTo>
                <a:lnTo>
                  <a:pt x="70" y="493"/>
                </a:lnTo>
                <a:lnTo>
                  <a:pt x="70" y="496"/>
                </a:lnTo>
                <a:lnTo>
                  <a:pt x="70" y="498"/>
                </a:lnTo>
                <a:lnTo>
                  <a:pt x="70" y="501"/>
                </a:lnTo>
                <a:lnTo>
                  <a:pt x="73" y="501"/>
                </a:lnTo>
                <a:lnTo>
                  <a:pt x="73" y="504"/>
                </a:lnTo>
                <a:lnTo>
                  <a:pt x="73" y="506"/>
                </a:lnTo>
                <a:lnTo>
                  <a:pt x="70" y="506"/>
                </a:lnTo>
                <a:lnTo>
                  <a:pt x="68" y="509"/>
                </a:lnTo>
                <a:lnTo>
                  <a:pt x="68" y="512"/>
                </a:lnTo>
                <a:lnTo>
                  <a:pt x="68" y="514"/>
                </a:lnTo>
                <a:lnTo>
                  <a:pt x="70" y="514"/>
                </a:lnTo>
                <a:lnTo>
                  <a:pt x="70" y="517"/>
                </a:lnTo>
                <a:lnTo>
                  <a:pt x="70" y="519"/>
                </a:lnTo>
                <a:lnTo>
                  <a:pt x="70" y="522"/>
                </a:lnTo>
                <a:lnTo>
                  <a:pt x="70" y="525"/>
                </a:lnTo>
                <a:lnTo>
                  <a:pt x="70" y="527"/>
                </a:lnTo>
                <a:lnTo>
                  <a:pt x="70" y="530"/>
                </a:lnTo>
                <a:lnTo>
                  <a:pt x="68" y="530"/>
                </a:lnTo>
                <a:lnTo>
                  <a:pt x="68" y="532"/>
                </a:lnTo>
                <a:lnTo>
                  <a:pt x="65" y="532"/>
                </a:lnTo>
                <a:lnTo>
                  <a:pt x="62" y="532"/>
                </a:lnTo>
                <a:lnTo>
                  <a:pt x="62" y="535"/>
                </a:lnTo>
                <a:lnTo>
                  <a:pt x="60" y="535"/>
                </a:lnTo>
                <a:lnTo>
                  <a:pt x="57" y="538"/>
                </a:lnTo>
                <a:lnTo>
                  <a:pt x="57" y="540"/>
                </a:lnTo>
                <a:lnTo>
                  <a:pt x="57" y="538"/>
                </a:lnTo>
                <a:lnTo>
                  <a:pt x="55" y="538"/>
                </a:lnTo>
                <a:lnTo>
                  <a:pt x="55" y="540"/>
                </a:lnTo>
                <a:lnTo>
                  <a:pt x="52" y="540"/>
                </a:lnTo>
                <a:lnTo>
                  <a:pt x="49" y="540"/>
                </a:lnTo>
                <a:lnTo>
                  <a:pt x="49" y="538"/>
                </a:lnTo>
                <a:lnTo>
                  <a:pt x="47" y="538"/>
                </a:lnTo>
                <a:lnTo>
                  <a:pt x="49" y="538"/>
                </a:lnTo>
                <a:lnTo>
                  <a:pt x="47" y="538"/>
                </a:lnTo>
                <a:lnTo>
                  <a:pt x="44" y="538"/>
                </a:lnTo>
                <a:lnTo>
                  <a:pt x="41" y="538"/>
                </a:lnTo>
                <a:lnTo>
                  <a:pt x="41" y="540"/>
                </a:lnTo>
                <a:lnTo>
                  <a:pt x="41" y="543"/>
                </a:lnTo>
                <a:lnTo>
                  <a:pt x="44" y="543"/>
                </a:lnTo>
                <a:lnTo>
                  <a:pt x="44" y="545"/>
                </a:lnTo>
                <a:lnTo>
                  <a:pt x="44" y="548"/>
                </a:lnTo>
                <a:lnTo>
                  <a:pt x="47" y="548"/>
                </a:lnTo>
                <a:lnTo>
                  <a:pt x="47" y="551"/>
                </a:lnTo>
                <a:lnTo>
                  <a:pt x="47" y="553"/>
                </a:lnTo>
                <a:lnTo>
                  <a:pt x="49" y="556"/>
                </a:lnTo>
                <a:lnTo>
                  <a:pt x="49" y="559"/>
                </a:lnTo>
                <a:lnTo>
                  <a:pt x="49" y="561"/>
                </a:lnTo>
                <a:lnTo>
                  <a:pt x="49" y="564"/>
                </a:lnTo>
                <a:lnTo>
                  <a:pt x="52" y="564"/>
                </a:lnTo>
                <a:lnTo>
                  <a:pt x="55" y="564"/>
                </a:lnTo>
                <a:lnTo>
                  <a:pt x="57" y="566"/>
                </a:lnTo>
                <a:lnTo>
                  <a:pt x="60" y="566"/>
                </a:lnTo>
                <a:lnTo>
                  <a:pt x="62" y="566"/>
                </a:lnTo>
                <a:lnTo>
                  <a:pt x="62" y="569"/>
                </a:lnTo>
                <a:lnTo>
                  <a:pt x="62" y="572"/>
                </a:lnTo>
                <a:lnTo>
                  <a:pt x="62" y="574"/>
                </a:lnTo>
                <a:lnTo>
                  <a:pt x="62" y="577"/>
                </a:lnTo>
                <a:lnTo>
                  <a:pt x="65" y="577"/>
                </a:lnTo>
                <a:lnTo>
                  <a:pt x="65" y="579"/>
                </a:lnTo>
                <a:lnTo>
                  <a:pt x="65" y="582"/>
                </a:lnTo>
                <a:lnTo>
                  <a:pt x="65" y="585"/>
                </a:lnTo>
                <a:lnTo>
                  <a:pt x="68" y="585"/>
                </a:lnTo>
                <a:lnTo>
                  <a:pt x="68" y="587"/>
                </a:lnTo>
                <a:lnTo>
                  <a:pt x="70" y="587"/>
                </a:lnTo>
                <a:lnTo>
                  <a:pt x="73" y="587"/>
                </a:lnTo>
                <a:lnTo>
                  <a:pt x="73" y="590"/>
                </a:lnTo>
                <a:lnTo>
                  <a:pt x="73" y="593"/>
                </a:lnTo>
                <a:lnTo>
                  <a:pt x="75" y="593"/>
                </a:lnTo>
                <a:lnTo>
                  <a:pt x="75" y="595"/>
                </a:lnTo>
                <a:lnTo>
                  <a:pt x="78" y="595"/>
                </a:lnTo>
                <a:lnTo>
                  <a:pt x="78" y="598"/>
                </a:lnTo>
                <a:lnTo>
                  <a:pt x="81" y="598"/>
                </a:lnTo>
                <a:lnTo>
                  <a:pt x="83" y="598"/>
                </a:lnTo>
                <a:lnTo>
                  <a:pt x="81" y="598"/>
                </a:lnTo>
                <a:lnTo>
                  <a:pt x="83" y="598"/>
                </a:lnTo>
                <a:lnTo>
                  <a:pt x="81" y="600"/>
                </a:lnTo>
                <a:lnTo>
                  <a:pt x="83" y="600"/>
                </a:lnTo>
                <a:lnTo>
                  <a:pt x="86" y="603"/>
                </a:lnTo>
                <a:lnTo>
                  <a:pt x="86" y="606"/>
                </a:lnTo>
                <a:lnTo>
                  <a:pt x="88" y="606"/>
                </a:lnTo>
                <a:lnTo>
                  <a:pt x="88" y="608"/>
                </a:lnTo>
                <a:lnTo>
                  <a:pt x="91" y="608"/>
                </a:lnTo>
                <a:lnTo>
                  <a:pt x="91" y="611"/>
                </a:lnTo>
                <a:lnTo>
                  <a:pt x="94" y="611"/>
                </a:lnTo>
                <a:lnTo>
                  <a:pt x="94" y="613"/>
                </a:lnTo>
                <a:lnTo>
                  <a:pt x="96" y="613"/>
                </a:lnTo>
                <a:lnTo>
                  <a:pt x="99" y="616"/>
                </a:lnTo>
                <a:lnTo>
                  <a:pt x="101" y="616"/>
                </a:lnTo>
                <a:lnTo>
                  <a:pt x="99" y="616"/>
                </a:lnTo>
                <a:lnTo>
                  <a:pt x="99" y="619"/>
                </a:lnTo>
                <a:lnTo>
                  <a:pt x="99" y="621"/>
                </a:lnTo>
                <a:lnTo>
                  <a:pt x="99" y="624"/>
                </a:lnTo>
                <a:lnTo>
                  <a:pt x="99" y="626"/>
                </a:lnTo>
                <a:lnTo>
                  <a:pt x="101" y="626"/>
                </a:lnTo>
                <a:lnTo>
                  <a:pt x="101" y="629"/>
                </a:lnTo>
                <a:lnTo>
                  <a:pt x="104" y="632"/>
                </a:lnTo>
                <a:lnTo>
                  <a:pt x="104" y="634"/>
                </a:lnTo>
                <a:lnTo>
                  <a:pt x="107" y="634"/>
                </a:lnTo>
                <a:lnTo>
                  <a:pt x="107" y="637"/>
                </a:lnTo>
                <a:lnTo>
                  <a:pt x="109" y="640"/>
                </a:lnTo>
                <a:lnTo>
                  <a:pt x="109" y="642"/>
                </a:lnTo>
                <a:lnTo>
                  <a:pt x="112" y="642"/>
                </a:lnTo>
                <a:lnTo>
                  <a:pt x="112" y="645"/>
                </a:lnTo>
                <a:lnTo>
                  <a:pt x="112" y="647"/>
                </a:lnTo>
                <a:lnTo>
                  <a:pt x="115" y="647"/>
                </a:lnTo>
                <a:lnTo>
                  <a:pt x="115" y="650"/>
                </a:lnTo>
                <a:lnTo>
                  <a:pt x="117" y="653"/>
                </a:lnTo>
                <a:lnTo>
                  <a:pt x="117" y="650"/>
                </a:lnTo>
                <a:lnTo>
                  <a:pt x="117" y="647"/>
                </a:lnTo>
                <a:lnTo>
                  <a:pt x="120" y="647"/>
                </a:lnTo>
                <a:lnTo>
                  <a:pt x="120" y="645"/>
                </a:lnTo>
                <a:lnTo>
                  <a:pt x="117" y="645"/>
                </a:lnTo>
                <a:lnTo>
                  <a:pt x="117" y="642"/>
                </a:lnTo>
                <a:lnTo>
                  <a:pt x="117" y="640"/>
                </a:lnTo>
                <a:lnTo>
                  <a:pt x="117" y="637"/>
                </a:lnTo>
                <a:lnTo>
                  <a:pt x="117" y="634"/>
                </a:lnTo>
                <a:lnTo>
                  <a:pt x="115" y="634"/>
                </a:lnTo>
                <a:lnTo>
                  <a:pt x="115" y="632"/>
                </a:lnTo>
                <a:lnTo>
                  <a:pt x="115" y="629"/>
                </a:lnTo>
                <a:lnTo>
                  <a:pt x="115" y="626"/>
                </a:lnTo>
                <a:lnTo>
                  <a:pt x="112" y="624"/>
                </a:lnTo>
                <a:lnTo>
                  <a:pt x="115" y="624"/>
                </a:lnTo>
                <a:lnTo>
                  <a:pt x="115" y="621"/>
                </a:lnTo>
                <a:lnTo>
                  <a:pt x="115" y="619"/>
                </a:lnTo>
                <a:lnTo>
                  <a:pt x="115" y="616"/>
                </a:lnTo>
                <a:lnTo>
                  <a:pt x="115" y="613"/>
                </a:lnTo>
                <a:lnTo>
                  <a:pt x="115" y="611"/>
                </a:lnTo>
                <a:lnTo>
                  <a:pt x="112" y="611"/>
                </a:lnTo>
                <a:lnTo>
                  <a:pt x="112" y="608"/>
                </a:lnTo>
                <a:lnTo>
                  <a:pt x="112" y="606"/>
                </a:lnTo>
                <a:lnTo>
                  <a:pt x="109" y="606"/>
                </a:lnTo>
                <a:lnTo>
                  <a:pt x="109" y="603"/>
                </a:lnTo>
                <a:lnTo>
                  <a:pt x="109" y="600"/>
                </a:lnTo>
                <a:lnTo>
                  <a:pt x="107" y="600"/>
                </a:lnTo>
                <a:lnTo>
                  <a:pt x="107" y="598"/>
                </a:lnTo>
                <a:lnTo>
                  <a:pt x="101" y="595"/>
                </a:lnTo>
                <a:lnTo>
                  <a:pt x="107" y="595"/>
                </a:lnTo>
                <a:lnTo>
                  <a:pt x="109" y="593"/>
                </a:lnTo>
                <a:lnTo>
                  <a:pt x="109" y="590"/>
                </a:lnTo>
                <a:lnTo>
                  <a:pt x="109" y="587"/>
                </a:lnTo>
                <a:lnTo>
                  <a:pt x="112" y="587"/>
                </a:lnTo>
                <a:lnTo>
                  <a:pt x="112" y="585"/>
                </a:lnTo>
                <a:lnTo>
                  <a:pt x="112" y="582"/>
                </a:lnTo>
                <a:lnTo>
                  <a:pt x="112" y="585"/>
                </a:lnTo>
                <a:lnTo>
                  <a:pt x="112" y="582"/>
                </a:lnTo>
                <a:lnTo>
                  <a:pt x="112" y="579"/>
                </a:lnTo>
                <a:lnTo>
                  <a:pt x="112" y="577"/>
                </a:lnTo>
                <a:lnTo>
                  <a:pt x="115" y="577"/>
                </a:lnTo>
                <a:lnTo>
                  <a:pt x="115" y="574"/>
                </a:lnTo>
                <a:lnTo>
                  <a:pt x="112" y="574"/>
                </a:lnTo>
                <a:lnTo>
                  <a:pt x="112" y="572"/>
                </a:lnTo>
                <a:lnTo>
                  <a:pt x="115" y="572"/>
                </a:lnTo>
                <a:lnTo>
                  <a:pt x="115" y="569"/>
                </a:lnTo>
                <a:lnTo>
                  <a:pt x="112" y="569"/>
                </a:lnTo>
                <a:lnTo>
                  <a:pt x="115" y="569"/>
                </a:lnTo>
                <a:lnTo>
                  <a:pt x="115" y="566"/>
                </a:lnTo>
                <a:lnTo>
                  <a:pt x="112" y="566"/>
                </a:lnTo>
                <a:lnTo>
                  <a:pt x="112" y="564"/>
                </a:lnTo>
                <a:lnTo>
                  <a:pt x="115" y="564"/>
                </a:lnTo>
                <a:lnTo>
                  <a:pt x="112" y="564"/>
                </a:lnTo>
                <a:lnTo>
                  <a:pt x="115" y="564"/>
                </a:lnTo>
                <a:lnTo>
                  <a:pt x="117" y="561"/>
                </a:lnTo>
                <a:lnTo>
                  <a:pt x="115" y="561"/>
                </a:lnTo>
                <a:lnTo>
                  <a:pt x="117" y="561"/>
                </a:lnTo>
                <a:lnTo>
                  <a:pt x="117" y="559"/>
                </a:lnTo>
                <a:lnTo>
                  <a:pt x="117" y="561"/>
                </a:lnTo>
                <a:lnTo>
                  <a:pt x="117" y="559"/>
                </a:lnTo>
                <a:lnTo>
                  <a:pt x="117" y="561"/>
                </a:lnTo>
                <a:lnTo>
                  <a:pt x="120" y="561"/>
                </a:lnTo>
                <a:lnTo>
                  <a:pt x="120" y="559"/>
                </a:lnTo>
                <a:lnTo>
                  <a:pt x="122" y="559"/>
                </a:lnTo>
                <a:lnTo>
                  <a:pt x="125" y="559"/>
                </a:lnTo>
                <a:lnTo>
                  <a:pt x="128" y="559"/>
                </a:lnTo>
                <a:lnTo>
                  <a:pt x="128" y="556"/>
                </a:lnTo>
                <a:lnTo>
                  <a:pt x="130" y="556"/>
                </a:lnTo>
                <a:lnTo>
                  <a:pt x="133" y="556"/>
                </a:lnTo>
                <a:lnTo>
                  <a:pt x="135" y="556"/>
                </a:lnTo>
                <a:lnTo>
                  <a:pt x="135" y="553"/>
                </a:lnTo>
                <a:lnTo>
                  <a:pt x="138" y="553"/>
                </a:lnTo>
                <a:lnTo>
                  <a:pt x="141" y="553"/>
                </a:lnTo>
                <a:lnTo>
                  <a:pt x="141" y="551"/>
                </a:lnTo>
                <a:lnTo>
                  <a:pt x="141" y="548"/>
                </a:lnTo>
                <a:lnTo>
                  <a:pt x="143" y="548"/>
                </a:lnTo>
                <a:lnTo>
                  <a:pt x="143" y="545"/>
                </a:lnTo>
                <a:lnTo>
                  <a:pt x="146" y="545"/>
                </a:lnTo>
                <a:lnTo>
                  <a:pt x="148" y="545"/>
                </a:lnTo>
                <a:lnTo>
                  <a:pt x="148" y="543"/>
                </a:lnTo>
                <a:lnTo>
                  <a:pt x="151" y="543"/>
                </a:lnTo>
                <a:lnTo>
                  <a:pt x="154" y="540"/>
                </a:lnTo>
                <a:lnTo>
                  <a:pt x="156" y="540"/>
                </a:lnTo>
                <a:lnTo>
                  <a:pt x="156" y="538"/>
                </a:lnTo>
                <a:lnTo>
                  <a:pt x="159" y="538"/>
                </a:lnTo>
                <a:lnTo>
                  <a:pt x="162" y="538"/>
                </a:lnTo>
                <a:lnTo>
                  <a:pt x="162" y="535"/>
                </a:lnTo>
                <a:lnTo>
                  <a:pt x="162" y="538"/>
                </a:lnTo>
                <a:lnTo>
                  <a:pt x="162" y="535"/>
                </a:lnTo>
                <a:lnTo>
                  <a:pt x="164" y="535"/>
                </a:lnTo>
                <a:lnTo>
                  <a:pt x="167" y="535"/>
                </a:lnTo>
                <a:lnTo>
                  <a:pt x="167" y="532"/>
                </a:lnTo>
                <a:lnTo>
                  <a:pt x="169" y="532"/>
                </a:lnTo>
                <a:lnTo>
                  <a:pt x="172" y="532"/>
                </a:lnTo>
                <a:lnTo>
                  <a:pt x="172" y="530"/>
                </a:lnTo>
                <a:lnTo>
                  <a:pt x="175" y="530"/>
                </a:lnTo>
                <a:lnTo>
                  <a:pt x="175" y="527"/>
                </a:lnTo>
                <a:lnTo>
                  <a:pt x="177" y="527"/>
                </a:lnTo>
                <a:lnTo>
                  <a:pt x="177" y="525"/>
                </a:lnTo>
                <a:lnTo>
                  <a:pt x="177" y="522"/>
                </a:lnTo>
                <a:lnTo>
                  <a:pt x="180" y="522"/>
                </a:lnTo>
                <a:lnTo>
                  <a:pt x="182" y="522"/>
                </a:lnTo>
                <a:lnTo>
                  <a:pt x="182" y="519"/>
                </a:lnTo>
                <a:lnTo>
                  <a:pt x="182" y="522"/>
                </a:lnTo>
                <a:lnTo>
                  <a:pt x="185" y="522"/>
                </a:lnTo>
                <a:lnTo>
                  <a:pt x="185" y="519"/>
                </a:lnTo>
                <a:lnTo>
                  <a:pt x="188" y="519"/>
                </a:lnTo>
                <a:lnTo>
                  <a:pt x="188" y="517"/>
                </a:lnTo>
                <a:lnTo>
                  <a:pt x="188" y="514"/>
                </a:lnTo>
                <a:lnTo>
                  <a:pt x="190" y="512"/>
                </a:lnTo>
                <a:lnTo>
                  <a:pt x="193" y="509"/>
                </a:lnTo>
                <a:lnTo>
                  <a:pt x="195" y="509"/>
                </a:lnTo>
                <a:lnTo>
                  <a:pt x="195" y="506"/>
                </a:lnTo>
                <a:lnTo>
                  <a:pt x="198" y="506"/>
                </a:lnTo>
                <a:lnTo>
                  <a:pt x="201" y="506"/>
                </a:lnTo>
                <a:lnTo>
                  <a:pt x="203" y="506"/>
                </a:lnTo>
                <a:lnTo>
                  <a:pt x="203" y="504"/>
                </a:lnTo>
                <a:lnTo>
                  <a:pt x="206" y="504"/>
                </a:lnTo>
                <a:lnTo>
                  <a:pt x="209" y="504"/>
                </a:lnTo>
                <a:lnTo>
                  <a:pt x="211" y="504"/>
                </a:lnTo>
                <a:lnTo>
                  <a:pt x="214" y="504"/>
                </a:lnTo>
                <a:lnTo>
                  <a:pt x="214" y="501"/>
                </a:lnTo>
                <a:lnTo>
                  <a:pt x="211" y="501"/>
                </a:lnTo>
                <a:lnTo>
                  <a:pt x="211" y="498"/>
                </a:lnTo>
                <a:lnTo>
                  <a:pt x="211" y="496"/>
                </a:lnTo>
                <a:lnTo>
                  <a:pt x="211" y="493"/>
                </a:lnTo>
                <a:lnTo>
                  <a:pt x="214" y="493"/>
                </a:lnTo>
                <a:lnTo>
                  <a:pt x="216" y="493"/>
                </a:lnTo>
                <a:lnTo>
                  <a:pt x="216" y="491"/>
                </a:lnTo>
                <a:lnTo>
                  <a:pt x="214" y="491"/>
                </a:lnTo>
                <a:lnTo>
                  <a:pt x="214" y="488"/>
                </a:lnTo>
                <a:lnTo>
                  <a:pt x="216" y="488"/>
                </a:lnTo>
                <a:lnTo>
                  <a:pt x="216" y="491"/>
                </a:lnTo>
                <a:lnTo>
                  <a:pt x="219" y="491"/>
                </a:lnTo>
                <a:lnTo>
                  <a:pt x="219" y="493"/>
                </a:lnTo>
                <a:lnTo>
                  <a:pt x="219" y="491"/>
                </a:lnTo>
                <a:lnTo>
                  <a:pt x="222" y="491"/>
                </a:lnTo>
                <a:lnTo>
                  <a:pt x="222" y="488"/>
                </a:lnTo>
                <a:lnTo>
                  <a:pt x="222" y="485"/>
                </a:lnTo>
                <a:lnTo>
                  <a:pt x="222" y="483"/>
                </a:lnTo>
                <a:lnTo>
                  <a:pt x="219" y="483"/>
                </a:lnTo>
                <a:lnTo>
                  <a:pt x="219" y="480"/>
                </a:lnTo>
                <a:lnTo>
                  <a:pt x="222" y="480"/>
                </a:lnTo>
                <a:lnTo>
                  <a:pt x="222" y="478"/>
                </a:lnTo>
                <a:lnTo>
                  <a:pt x="222" y="480"/>
                </a:lnTo>
                <a:lnTo>
                  <a:pt x="224" y="480"/>
                </a:lnTo>
                <a:lnTo>
                  <a:pt x="224" y="478"/>
                </a:lnTo>
                <a:lnTo>
                  <a:pt x="227" y="478"/>
                </a:lnTo>
                <a:lnTo>
                  <a:pt x="229" y="475"/>
                </a:lnTo>
                <a:lnTo>
                  <a:pt x="229" y="472"/>
                </a:lnTo>
                <a:lnTo>
                  <a:pt x="229" y="475"/>
                </a:lnTo>
                <a:lnTo>
                  <a:pt x="232" y="475"/>
                </a:lnTo>
                <a:lnTo>
                  <a:pt x="229" y="472"/>
                </a:lnTo>
                <a:lnTo>
                  <a:pt x="227" y="472"/>
                </a:lnTo>
                <a:lnTo>
                  <a:pt x="224" y="470"/>
                </a:lnTo>
                <a:lnTo>
                  <a:pt x="222" y="470"/>
                </a:lnTo>
                <a:lnTo>
                  <a:pt x="222" y="467"/>
                </a:lnTo>
                <a:lnTo>
                  <a:pt x="219" y="467"/>
                </a:lnTo>
                <a:lnTo>
                  <a:pt x="216" y="467"/>
                </a:lnTo>
                <a:lnTo>
                  <a:pt x="216" y="470"/>
                </a:lnTo>
                <a:lnTo>
                  <a:pt x="214" y="467"/>
                </a:lnTo>
                <a:lnTo>
                  <a:pt x="211" y="467"/>
                </a:lnTo>
                <a:lnTo>
                  <a:pt x="209" y="467"/>
                </a:lnTo>
                <a:lnTo>
                  <a:pt x="206" y="467"/>
                </a:lnTo>
                <a:lnTo>
                  <a:pt x="206" y="465"/>
                </a:lnTo>
                <a:lnTo>
                  <a:pt x="203" y="465"/>
                </a:lnTo>
                <a:lnTo>
                  <a:pt x="201" y="465"/>
                </a:lnTo>
                <a:lnTo>
                  <a:pt x="201" y="467"/>
                </a:lnTo>
                <a:lnTo>
                  <a:pt x="198" y="467"/>
                </a:lnTo>
                <a:lnTo>
                  <a:pt x="198" y="465"/>
                </a:lnTo>
                <a:lnTo>
                  <a:pt x="195" y="465"/>
                </a:lnTo>
                <a:lnTo>
                  <a:pt x="195" y="462"/>
                </a:lnTo>
                <a:lnTo>
                  <a:pt x="195" y="459"/>
                </a:lnTo>
                <a:lnTo>
                  <a:pt x="195" y="457"/>
                </a:lnTo>
                <a:lnTo>
                  <a:pt x="195" y="454"/>
                </a:lnTo>
                <a:lnTo>
                  <a:pt x="193" y="454"/>
                </a:lnTo>
                <a:lnTo>
                  <a:pt x="193" y="451"/>
                </a:lnTo>
                <a:lnTo>
                  <a:pt x="190" y="451"/>
                </a:lnTo>
                <a:lnTo>
                  <a:pt x="190" y="449"/>
                </a:lnTo>
                <a:lnTo>
                  <a:pt x="188" y="449"/>
                </a:lnTo>
                <a:lnTo>
                  <a:pt x="188" y="446"/>
                </a:lnTo>
                <a:lnTo>
                  <a:pt x="185" y="446"/>
                </a:lnTo>
                <a:lnTo>
                  <a:pt x="185" y="444"/>
                </a:lnTo>
                <a:lnTo>
                  <a:pt x="182" y="444"/>
                </a:lnTo>
                <a:lnTo>
                  <a:pt x="182" y="441"/>
                </a:lnTo>
                <a:lnTo>
                  <a:pt x="180" y="441"/>
                </a:lnTo>
                <a:lnTo>
                  <a:pt x="180" y="438"/>
                </a:lnTo>
                <a:lnTo>
                  <a:pt x="180" y="436"/>
                </a:lnTo>
                <a:lnTo>
                  <a:pt x="177" y="433"/>
                </a:lnTo>
                <a:lnTo>
                  <a:pt x="177" y="431"/>
                </a:lnTo>
                <a:lnTo>
                  <a:pt x="177" y="428"/>
                </a:lnTo>
                <a:lnTo>
                  <a:pt x="177" y="425"/>
                </a:lnTo>
                <a:lnTo>
                  <a:pt x="177" y="423"/>
                </a:lnTo>
                <a:lnTo>
                  <a:pt x="177" y="420"/>
                </a:lnTo>
                <a:lnTo>
                  <a:pt x="180" y="418"/>
                </a:lnTo>
                <a:lnTo>
                  <a:pt x="180" y="415"/>
                </a:lnTo>
                <a:lnTo>
                  <a:pt x="180" y="412"/>
                </a:lnTo>
                <a:lnTo>
                  <a:pt x="177" y="412"/>
                </a:lnTo>
                <a:lnTo>
                  <a:pt x="177" y="410"/>
                </a:lnTo>
                <a:lnTo>
                  <a:pt x="175" y="410"/>
                </a:lnTo>
                <a:lnTo>
                  <a:pt x="175" y="407"/>
                </a:lnTo>
                <a:lnTo>
                  <a:pt x="172" y="407"/>
                </a:lnTo>
                <a:lnTo>
                  <a:pt x="169" y="407"/>
                </a:lnTo>
                <a:lnTo>
                  <a:pt x="169" y="404"/>
                </a:lnTo>
                <a:lnTo>
                  <a:pt x="169" y="402"/>
                </a:lnTo>
                <a:lnTo>
                  <a:pt x="169" y="399"/>
                </a:lnTo>
                <a:lnTo>
                  <a:pt x="167" y="399"/>
                </a:lnTo>
                <a:lnTo>
                  <a:pt x="167" y="397"/>
                </a:lnTo>
                <a:lnTo>
                  <a:pt x="167" y="394"/>
                </a:lnTo>
                <a:lnTo>
                  <a:pt x="167" y="391"/>
                </a:lnTo>
                <a:lnTo>
                  <a:pt x="167" y="389"/>
                </a:lnTo>
                <a:lnTo>
                  <a:pt x="167" y="386"/>
                </a:lnTo>
                <a:lnTo>
                  <a:pt x="164" y="386"/>
                </a:lnTo>
                <a:lnTo>
                  <a:pt x="164" y="384"/>
                </a:lnTo>
                <a:lnTo>
                  <a:pt x="162" y="384"/>
                </a:lnTo>
                <a:lnTo>
                  <a:pt x="162" y="381"/>
                </a:lnTo>
                <a:lnTo>
                  <a:pt x="159" y="378"/>
                </a:lnTo>
                <a:lnTo>
                  <a:pt x="159" y="376"/>
                </a:lnTo>
                <a:lnTo>
                  <a:pt x="159" y="373"/>
                </a:lnTo>
                <a:lnTo>
                  <a:pt x="159" y="370"/>
                </a:lnTo>
                <a:lnTo>
                  <a:pt x="162" y="370"/>
                </a:lnTo>
                <a:lnTo>
                  <a:pt x="159" y="370"/>
                </a:lnTo>
                <a:lnTo>
                  <a:pt x="159" y="368"/>
                </a:lnTo>
                <a:lnTo>
                  <a:pt x="162" y="368"/>
                </a:lnTo>
                <a:lnTo>
                  <a:pt x="162" y="365"/>
                </a:lnTo>
                <a:lnTo>
                  <a:pt x="159" y="363"/>
                </a:lnTo>
                <a:lnTo>
                  <a:pt x="162" y="363"/>
                </a:lnTo>
                <a:lnTo>
                  <a:pt x="162" y="365"/>
                </a:lnTo>
                <a:lnTo>
                  <a:pt x="164" y="365"/>
                </a:lnTo>
                <a:lnTo>
                  <a:pt x="167" y="365"/>
                </a:lnTo>
                <a:lnTo>
                  <a:pt x="167" y="363"/>
                </a:lnTo>
                <a:lnTo>
                  <a:pt x="169" y="363"/>
                </a:lnTo>
                <a:lnTo>
                  <a:pt x="169" y="360"/>
                </a:lnTo>
                <a:lnTo>
                  <a:pt x="172" y="360"/>
                </a:lnTo>
                <a:lnTo>
                  <a:pt x="172" y="357"/>
                </a:lnTo>
                <a:lnTo>
                  <a:pt x="175" y="357"/>
                </a:lnTo>
                <a:lnTo>
                  <a:pt x="175" y="355"/>
                </a:lnTo>
                <a:lnTo>
                  <a:pt x="177" y="355"/>
                </a:lnTo>
                <a:lnTo>
                  <a:pt x="180" y="352"/>
                </a:lnTo>
                <a:lnTo>
                  <a:pt x="182" y="352"/>
                </a:lnTo>
                <a:lnTo>
                  <a:pt x="182" y="347"/>
                </a:lnTo>
                <a:lnTo>
                  <a:pt x="182" y="344"/>
                </a:lnTo>
                <a:lnTo>
                  <a:pt x="182" y="342"/>
                </a:lnTo>
                <a:lnTo>
                  <a:pt x="180" y="339"/>
                </a:lnTo>
                <a:lnTo>
                  <a:pt x="180" y="337"/>
                </a:lnTo>
                <a:lnTo>
                  <a:pt x="182" y="337"/>
                </a:lnTo>
                <a:lnTo>
                  <a:pt x="180" y="337"/>
                </a:lnTo>
                <a:lnTo>
                  <a:pt x="177" y="337"/>
                </a:lnTo>
                <a:lnTo>
                  <a:pt x="175" y="337"/>
                </a:lnTo>
                <a:lnTo>
                  <a:pt x="175" y="334"/>
                </a:lnTo>
                <a:lnTo>
                  <a:pt x="172" y="334"/>
                </a:lnTo>
                <a:lnTo>
                  <a:pt x="169" y="334"/>
                </a:lnTo>
                <a:lnTo>
                  <a:pt x="169" y="337"/>
                </a:lnTo>
                <a:lnTo>
                  <a:pt x="169" y="334"/>
                </a:lnTo>
                <a:lnTo>
                  <a:pt x="167" y="334"/>
                </a:lnTo>
                <a:lnTo>
                  <a:pt x="164" y="337"/>
                </a:lnTo>
                <a:lnTo>
                  <a:pt x="164" y="339"/>
                </a:lnTo>
                <a:lnTo>
                  <a:pt x="162" y="339"/>
                </a:lnTo>
                <a:lnTo>
                  <a:pt x="159" y="339"/>
                </a:lnTo>
                <a:lnTo>
                  <a:pt x="159" y="337"/>
                </a:lnTo>
                <a:lnTo>
                  <a:pt x="156" y="337"/>
                </a:lnTo>
                <a:lnTo>
                  <a:pt x="154" y="337"/>
                </a:lnTo>
                <a:lnTo>
                  <a:pt x="154" y="334"/>
                </a:lnTo>
                <a:lnTo>
                  <a:pt x="151" y="334"/>
                </a:lnTo>
                <a:lnTo>
                  <a:pt x="148" y="334"/>
                </a:lnTo>
                <a:lnTo>
                  <a:pt x="146" y="331"/>
                </a:lnTo>
                <a:lnTo>
                  <a:pt x="146" y="334"/>
                </a:lnTo>
                <a:lnTo>
                  <a:pt x="143" y="334"/>
                </a:lnTo>
                <a:lnTo>
                  <a:pt x="143" y="331"/>
                </a:lnTo>
                <a:lnTo>
                  <a:pt x="141" y="331"/>
                </a:lnTo>
                <a:lnTo>
                  <a:pt x="138" y="331"/>
                </a:lnTo>
                <a:lnTo>
                  <a:pt x="135" y="331"/>
                </a:lnTo>
                <a:lnTo>
                  <a:pt x="135" y="334"/>
                </a:lnTo>
                <a:lnTo>
                  <a:pt x="135" y="337"/>
                </a:lnTo>
                <a:lnTo>
                  <a:pt x="135" y="339"/>
                </a:lnTo>
                <a:lnTo>
                  <a:pt x="135" y="342"/>
                </a:lnTo>
                <a:lnTo>
                  <a:pt x="135" y="344"/>
                </a:lnTo>
                <a:lnTo>
                  <a:pt x="133" y="344"/>
                </a:lnTo>
                <a:lnTo>
                  <a:pt x="133" y="342"/>
                </a:lnTo>
                <a:lnTo>
                  <a:pt x="130" y="342"/>
                </a:lnTo>
                <a:lnTo>
                  <a:pt x="130" y="339"/>
                </a:lnTo>
                <a:lnTo>
                  <a:pt x="130" y="337"/>
                </a:lnTo>
                <a:lnTo>
                  <a:pt x="128" y="337"/>
                </a:lnTo>
                <a:lnTo>
                  <a:pt x="128" y="334"/>
                </a:lnTo>
                <a:lnTo>
                  <a:pt x="125" y="334"/>
                </a:lnTo>
                <a:lnTo>
                  <a:pt x="125" y="331"/>
                </a:lnTo>
                <a:lnTo>
                  <a:pt x="125" y="329"/>
                </a:lnTo>
                <a:lnTo>
                  <a:pt x="128" y="329"/>
                </a:lnTo>
                <a:lnTo>
                  <a:pt x="128" y="326"/>
                </a:lnTo>
                <a:lnTo>
                  <a:pt x="128" y="323"/>
                </a:lnTo>
                <a:lnTo>
                  <a:pt x="130" y="326"/>
                </a:lnTo>
                <a:lnTo>
                  <a:pt x="130" y="323"/>
                </a:lnTo>
                <a:lnTo>
                  <a:pt x="133" y="323"/>
                </a:lnTo>
                <a:lnTo>
                  <a:pt x="135" y="323"/>
                </a:lnTo>
                <a:lnTo>
                  <a:pt x="135" y="321"/>
                </a:lnTo>
                <a:lnTo>
                  <a:pt x="138" y="321"/>
                </a:lnTo>
                <a:lnTo>
                  <a:pt x="138" y="318"/>
                </a:lnTo>
                <a:lnTo>
                  <a:pt x="138" y="316"/>
                </a:lnTo>
                <a:lnTo>
                  <a:pt x="141" y="316"/>
                </a:lnTo>
                <a:lnTo>
                  <a:pt x="143" y="313"/>
                </a:lnTo>
                <a:lnTo>
                  <a:pt x="143" y="310"/>
                </a:lnTo>
                <a:lnTo>
                  <a:pt x="146" y="310"/>
                </a:lnTo>
                <a:lnTo>
                  <a:pt x="146" y="308"/>
                </a:lnTo>
                <a:lnTo>
                  <a:pt x="148" y="308"/>
                </a:lnTo>
                <a:lnTo>
                  <a:pt x="148" y="305"/>
                </a:lnTo>
                <a:lnTo>
                  <a:pt x="151" y="305"/>
                </a:lnTo>
                <a:lnTo>
                  <a:pt x="151" y="303"/>
                </a:lnTo>
                <a:lnTo>
                  <a:pt x="154" y="303"/>
                </a:lnTo>
                <a:lnTo>
                  <a:pt x="154" y="300"/>
                </a:lnTo>
                <a:lnTo>
                  <a:pt x="154" y="297"/>
                </a:lnTo>
                <a:lnTo>
                  <a:pt x="154" y="295"/>
                </a:lnTo>
                <a:lnTo>
                  <a:pt x="156" y="295"/>
                </a:lnTo>
                <a:lnTo>
                  <a:pt x="156" y="292"/>
                </a:lnTo>
                <a:lnTo>
                  <a:pt x="156" y="290"/>
                </a:lnTo>
                <a:lnTo>
                  <a:pt x="156" y="287"/>
                </a:lnTo>
                <a:lnTo>
                  <a:pt x="159" y="287"/>
                </a:lnTo>
                <a:lnTo>
                  <a:pt x="159" y="284"/>
                </a:lnTo>
                <a:lnTo>
                  <a:pt x="162" y="284"/>
                </a:lnTo>
                <a:lnTo>
                  <a:pt x="162" y="282"/>
                </a:lnTo>
                <a:lnTo>
                  <a:pt x="164" y="282"/>
                </a:lnTo>
                <a:lnTo>
                  <a:pt x="164" y="279"/>
                </a:lnTo>
                <a:lnTo>
                  <a:pt x="164" y="276"/>
                </a:lnTo>
                <a:lnTo>
                  <a:pt x="167" y="276"/>
                </a:lnTo>
                <a:lnTo>
                  <a:pt x="167" y="274"/>
                </a:lnTo>
                <a:lnTo>
                  <a:pt x="169" y="274"/>
                </a:lnTo>
                <a:lnTo>
                  <a:pt x="169" y="271"/>
                </a:lnTo>
                <a:lnTo>
                  <a:pt x="172" y="271"/>
                </a:lnTo>
                <a:lnTo>
                  <a:pt x="172" y="269"/>
                </a:lnTo>
                <a:lnTo>
                  <a:pt x="175" y="269"/>
                </a:lnTo>
                <a:lnTo>
                  <a:pt x="175" y="266"/>
                </a:lnTo>
                <a:lnTo>
                  <a:pt x="177" y="266"/>
                </a:lnTo>
                <a:lnTo>
                  <a:pt x="180" y="266"/>
                </a:lnTo>
                <a:lnTo>
                  <a:pt x="180" y="263"/>
                </a:lnTo>
                <a:lnTo>
                  <a:pt x="182" y="263"/>
                </a:lnTo>
                <a:lnTo>
                  <a:pt x="185" y="263"/>
                </a:lnTo>
                <a:lnTo>
                  <a:pt x="185" y="261"/>
                </a:lnTo>
                <a:lnTo>
                  <a:pt x="185" y="263"/>
                </a:lnTo>
                <a:lnTo>
                  <a:pt x="185" y="261"/>
                </a:lnTo>
                <a:lnTo>
                  <a:pt x="188" y="261"/>
                </a:lnTo>
                <a:lnTo>
                  <a:pt x="190" y="261"/>
                </a:lnTo>
                <a:lnTo>
                  <a:pt x="190" y="258"/>
                </a:lnTo>
                <a:lnTo>
                  <a:pt x="193" y="258"/>
                </a:lnTo>
                <a:lnTo>
                  <a:pt x="195" y="258"/>
                </a:lnTo>
                <a:lnTo>
                  <a:pt x="195" y="256"/>
                </a:lnTo>
                <a:lnTo>
                  <a:pt x="198" y="253"/>
                </a:lnTo>
                <a:lnTo>
                  <a:pt x="198" y="250"/>
                </a:lnTo>
                <a:lnTo>
                  <a:pt x="198" y="248"/>
                </a:lnTo>
                <a:lnTo>
                  <a:pt x="198" y="245"/>
                </a:lnTo>
                <a:lnTo>
                  <a:pt x="201" y="245"/>
                </a:lnTo>
                <a:lnTo>
                  <a:pt x="201" y="243"/>
                </a:lnTo>
                <a:lnTo>
                  <a:pt x="203" y="243"/>
                </a:lnTo>
                <a:lnTo>
                  <a:pt x="206" y="243"/>
                </a:lnTo>
                <a:lnTo>
                  <a:pt x="209" y="245"/>
                </a:lnTo>
                <a:lnTo>
                  <a:pt x="209" y="248"/>
                </a:lnTo>
                <a:lnTo>
                  <a:pt x="211" y="248"/>
                </a:lnTo>
                <a:lnTo>
                  <a:pt x="211" y="250"/>
                </a:lnTo>
                <a:lnTo>
                  <a:pt x="214" y="250"/>
                </a:lnTo>
                <a:lnTo>
                  <a:pt x="216" y="250"/>
                </a:lnTo>
                <a:lnTo>
                  <a:pt x="216" y="253"/>
                </a:lnTo>
                <a:lnTo>
                  <a:pt x="219" y="253"/>
                </a:lnTo>
                <a:lnTo>
                  <a:pt x="222" y="253"/>
                </a:lnTo>
                <a:lnTo>
                  <a:pt x="224" y="256"/>
                </a:lnTo>
                <a:lnTo>
                  <a:pt x="224" y="258"/>
                </a:lnTo>
                <a:lnTo>
                  <a:pt x="227" y="258"/>
                </a:lnTo>
                <a:lnTo>
                  <a:pt x="227" y="261"/>
                </a:lnTo>
                <a:lnTo>
                  <a:pt x="227" y="263"/>
                </a:lnTo>
                <a:lnTo>
                  <a:pt x="227" y="266"/>
                </a:lnTo>
                <a:lnTo>
                  <a:pt x="227" y="269"/>
                </a:lnTo>
                <a:lnTo>
                  <a:pt x="229" y="269"/>
                </a:lnTo>
                <a:lnTo>
                  <a:pt x="229" y="271"/>
                </a:lnTo>
                <a:lnTo>
                  <a:pt x="229" y="274"/>
                </a:lnTo>
                <a:lnTo>
                  <a:pt x="229" y="276"/>
                </a:lnTo>
                <a:lnTo>
                  <a:pt x="232" y="276"/>
                </a:lnTo>
                <a:lnTo>
                  <a:pt x="232" y="279"/>
                </a:lnTo>
                <a:lnTo>
                  <a:pt x="232" y="282"/>
                </a:lnTo>
                <a:lnTo>
                  <a:pt x="232" y="284"/>
                </a:lnTo>
                <a:lnTo>
                  <a:pt x="235" y="284"/>
                </a:lnTo>
                <a:lnTo>
                  <a:pt x="235" y="282"/>
                </a:lnTo>
                <a:lnTo>
                  <a:pt x="237" y="282"/>
                </a:lnTo>
                <a:lnTo>
                  <a:pt x="240" y="282"/>
                </a:lnTo>
                <a:lnTo>
                  <a:pt x="240" y="279"/>
                </a:lnTo>
                <a:lnTo>
                  <a:pt x="242" y="279"/>
                </a:lnTo>
                <a:lnTo>
                  <a:pt x="245" y="279"/>
                </a:lnTo>
                <a:lnTo>
                  <a:pt x="248" y="279"/>
                </a:lnTo>
                <a:lnTo>
                  <a:pt x="248" y="276"/>
                </a:lnTo>
                <a:lnTo>
                  <a:pt x="248" y="274"/>
                </a:lnTo>
                <a:lnTo>
                  <a:pt x="250" y="274"/>
                </a:lnTo>
                <a:lnTo>
                  <a:pt x="253" y="274"/>
                </a:lnTo>
                <a:lnTo>
                  <a:pt x="253" y="271"/>
                </a:lnTo>
                <a:lnTo>
                  <a:pt x="253" y="269"/>
                </a:lnTo>
                <a:lnTo>
                  <a:pt x="250" y="269"/>
                </a:lnTo>
                <a:lnTo>
                  <a:pt x="250" y="266"/>
                </a:lnTo>
                <a:lnTo>
                  <a:pt x="250" y="263"/>
                </a:lnTo>
                <a:lnTo>
                  <a:pt x="248" y="263"/>
                </a:lnTo>
                <a:lnTo>
                  <a:pt x="248" y="261"/>
                </a:lnTo>
                <a:lnTo>
                  <a:pt x="248" y="258"/>
                </a:lnTo>
                <a:lnTo>
                  <a:pt x="248" y="256"/>
                </a:lnTo>
                <a:lnTo>
                  <a:pt x="245" y="256"/>
                </a:lnTo>
                <a:lnTo>
                  <a:pt x="245" y="253"/>
                </a:lnTo>
                <a:lnTo>
                  <a:pt x="248" y="253"/>
                </a:lnTo>
                <a:lnTo>
                  <a:pt x="248" y="250"/>
                </a:lnTo>
                <a:lnTo>
                  <a:pt x="248" y="248"/>
                </a:lnTo>
                <a:lnTo>
                  <a:pt x="248" y="245"/>
                </a:lnTo>
                <a:lnTo>
                  <a:pt x="250" y="245"/>
                </a:lnTo>
                <a:lnTo>
                  <a:pt x="250" y="243"/>
                </a:lnTo>
                <a:lnTo>
                  <a:pt x="250" y="240"/>
                </a:lnTo>
                <a:lnTo>
                  <a:pt x="248" y="237"/>
                </a:lnTo>
                <a:lnTo>
                  <a:pt x="248" y="235"/>
                </a:lnTo>
                <a:lnTo>
                  <a:pt x="248" y="232"/>
                </a:lnTo>
                <a:lnTo>
                  <a:pt x="248" y="229"/>
                </a:lnTo>
                <a:lnTo>
                  <a:pt x="248" y="227"/>
                </a:lnTo>
                <a:lnTo>
                  <a:pt x="250" y="227"/>
                </a:lnTo>
                <a:lnTo>
                  <a:pt x="250" y="224"/>
                </a:lnTo>
                <a:lnTo>
                  <a:pt x="248" y="224"/>
                </a:lnTo>
                <a:lnTo>
                  <a:pt x="248" y="222"/>
                </a:lnTo>
                <a:lnTo>
                  <a:pt x="250" y="222"/>
                </a:lnTo>
                <a:lnTo>
                  <a:pt x="250" y="219"/>
                </a:lnTo>
                <a:lnTo>
                  <a:pt x="253" y="219"/>
                </a:lnTo>
                <a:lnTo>
                  <a:pt x="255" y="216"/>
                </a:lnTo>
                <a:lnTo>
                  <a:pt x="253" y="216"/>
                </a:lnTo>
                <a:lnTo>
                  <a:pt x="253" y="214"/>
                </a:lnTo>
                <a:lnTo>
                  <a:pt x="250" y="214"/>
                </a:lnTo>
                <a:lnTo>
                  <a:pt x="250" y="211"/>
                </a:lnTo>
                <a:lnTo>
                  <a:pt x="250" y="209"/>
                </a:lnTo>
                <a:lnTo>
                  <a:pt x="250" y="206"/>
                </a:lnTo>
                <a:lnTo>
                  <a:pt x="248" y="206"/>
                </a:lnTo>
                <a:lnTo>
                  <a:pt x="248" y="203"/>
                </a:lnTo>
                <a:lnTo>
                  <a:pt x="250" y="203"/>
                </a:lnTo>
                <a:lnTo>
                  <a:pt x="250" y="201"/>
                </a:lnTo>
                <a:lnTo>
                  <a:pt x="253" y="201"/>
                </a:lnTo>
                <a:lnTo>
                  <a:pt x="255" y="201"/>
                </a:lnTo>
                <a:lnTo>
                  <a:pt x="255" y="203"/>
                </a:lnTo>
                <a:lnTo>
                  <a:pt x="258" y="203"/>
                </a:lnTo>
                <a:lnTo>
                  <a:pt x="261" y="203"/>
                </a:lnTo>
                <a:lnTo>
                  <a:pt x="261" y="206"/>
                </a:lnTo>
                <a:lnTo>
                  <a:pt x="263" y="206"/>
                </a:lnTo>
                <a:lnTo>
                  <a:pt x="263" y="209"/>
                </a:lnTo>
                <a:lnTo>
                  <a:pt x="263" y="211"/>
                </a:lnTo>
                <a:lnTo>
                  <a:pt x="266" y="211"/>
                </a:lnTo>
                <a:lnTo>
                  <a:pt x="266" y="214"/>
                </a:lnTo>
                <a:lnTo>
                  <a:pt x="269" y="214"/>
                </a:lnTo>
                <a:lnTo>
                  <a:pt x="269" y="216"/>
                </a:lnTo>
                <a:lnTo>
                  <a:pt x="271" y="219"/>
                </a:lnTo>
                <a:lnTo>
                  <a:pt x="271" y="222"/>
                </a:lnTo>
                <a:lnTo>
                  <a:pt x="274" y="224"/>
                </a:lnTo>
                <a:lnTo>
                  <a:pt x="274" y="227"/>
                </a:lnTo>
                <a:lnTo>
                  <a:pt x="274" y="224"/>
                </a:lnTo>
                <a:lnTo>
                  <a:pt x="274" y="222"/>
                </a:lnTo>
                <a:lnTo>
                  <a:pt x="276" y="222"/>
                </a:lnTo>
                <a:lnTo>
                  <a:pt x="276" y="224"/>
                </a:lnTo>
                <a:lnTo>
                  <a:pt x="279" y="224"/>
                </a:lnTo>
                <a:lnTo>
                  <a:pt x="282" y="224"/>
                </a:lnTo>
                <a:lnTo>
                  <a:pt x="284" y="224"/>
                </a:lnTo>
                <a:lnTo>
                  <a:pt x="287" y="227"/>
                </a:lnTo>
                <a:lnTo>
                  <a:pt x="289" y="227"/>
                </a:lnTo>
                <a:lnTo>
                  <a:pt x="289" y="224"/>
                </a:lnTo>
                <a:lnTo>
                  <a:pt x="292" y="224"/>
                </a:lnTo>
                <a:lnTo>
                  <a:pt x="292" y="222"/>
                </a:lnTo>
                <a:lnTo>
                  <a:pt x="295" y="222"/>
                </a:lnTo>
                <a:lnTo>
                  <a:pt x="297" y="222"/>
                </a:lnTo>
                <a:lnTo>
                  <a:pt x="300" y="222"/>
                </a:lnTo>
                <a:lnTo>
                  <a:pt x="302" y="222"/>
                </a:lnTo>
                <a:lnTo>
                  <a:pt x="305" y="222"/>
                </a:lnTo>
                <a:lnTo>
                  <a:pt x="308" y="219"/>
                </a:lnTo>
                <a:lnTo>
                  <a:pt x="310" y="219"/>
                </a:lnTo>
                <a:lnTo>
                  <a:pt x="313" y="219"/>
                </a:lnTo>
                <a:lnTo>
                  <a:pt x="316" y="219"/>
                </a:lnTo>
                <a:lnTo>
                  <a:pt x="318" y="214"/>
                </a:lnTo>
                <a:lnTo>
                  <a:pt x="318" y="216"/>
                </a:lnTo>
                <a:lnTo>
                  <a:pt x="316" y="216"/>
                </a:lnTo>
                <a:lnTo>
                  <a:pt x="316" y="219"/>
                </a:lnTo>
                <a:lnTo>
                  <a:pt x="316" y="222"/>
                </a:lnTo>
                <a:lnTo>
                  <a:pt x="318" y="224"/>
                </a:lnTo>
                <a:lnTo>
                  <a:pt x="318" y="227"/>
                </a:lnTo>
                <a:lnTo>
                  <a:pt x="318" y="229"/>
                </a:lnTo>
                <a:lnTo>
                  <a:pt x="316" y="229"/>
                </a:lnTo>
                <a:lnTo>
                  <a:pt x="316" y="232"/>
                </a:lnTo>
                <a:lnTo>
                  <a:pt x="313" y="232"/>
                </a:lnTo>
                <a:lnTo>
                  <a:pt x="313" y="235"/>
                </a:lnTo>
                <a:lnTo>
                  <a:pt x="313" y="237"/>
                </a:lnTo>
                <a:lnTo>
                  <a:pt x="316" y="237"/>
                </a:lnTo>
                <a:lnTo>
                  <a:pt x="316" y="235"/>
                </a:lnTo>
                <a:lnTo>
                  <a:pt x="316" y="237"/>
                </a:lnTo>
                <a:lnTo>
                  <a:pt x="316" y="240"/>
                </a:lnTo>
                <a:lnTo>
                  <a:pt x="318" y="240"/>
                </a:lnTo>
                <a:lnTo>
                  <a:pt x="321" y="240"/>
                </a:lnTo>
                <a:lnTo>
                  <a:pt x="323" y="240"/>
                </a:lnTo>
                <a:lnTo>
                  <a:pt x="326" y="240"/>
                </a:lnTo>
                <a:lnTo>
                  <a:pt x="329" y="240"/>
                </a:lnTo>
                <a:lnTo>
                  <a:pt x="329" y="237"/>
                </a:lnTo>
                <a:lnTo>
                  <a:pt x="331" y="237"/>
                </a:lnTo>
                <a:lnTo>
                  <a:pt x="334" y="235"/>
                </a:lnTo>
                <a:lnTo>
                  <a:pt x="336" y="235"/>
                </a:lnTo>
                <a:lnTo>
                  <a:pt x="336" y="232"/>
                </a:lnTo>
                <a:lnTo>
                  <a:pt x="339" y="232"/>
                </a:lnTo>
                <a:lnTo>
                  <a:pt x="339" y="229"/>
                </a:lnTo>
                <a:lnTo>
                  <a:pt x="342" y="229"/>
                </a:lnTo>
                <a:lnTo>
                  <a:pt x="344" y="229"/>
                </a:lnTo>
                <a:lnTo>
                  <a:pt x="347" y="229"/>
                </a:lnTo>
                <a:lnTo>
                  <a:pt x="347" y="227"/>
                </a:lnTo>
                <a:lnTo>
                  <a:pt x="347" y="224"/>
                </a:lnTo>
                <a:lnTo>
                  <a:pt x="347" y="222"/>
                </a:lnTo>
                <a:lnTo>
                  <a:pt x="347" y="219"/>
                </a:lnTo>
                <a:lnTo>
                  <a:pt x="349" y="219"/>
                </a:lnTo>
                <a:lnTo>
                  <a:pt x="347" y="219"/>
                </a:lnTo>
                <a:lnTo>
                  <a:pt x="347" y="216"/>
                </a:lnTo>
                <a:lnTo>
                  <a:pt x="347" y="214"/>
                </a:lnTo>
                <a:lnTo>
                  <a:pt x="349" y="214"/>
                </a:lnTo>
                <a:lnTo>
                  <a:pt x="349" y="211"/>
                </a:lnTo>
                <a:lnTo>
                  <a:pt x="347" y="211"/>
                </a:lnTo>
                <a:lnTo>
                  <a:pt x="347" y="209"/>
                </a:lnTo>
                <a:lnTo>
                  <a:pt x="349" y="209"/>
                </a:lnTo>
                <a:lnTo>
                  <a:pt x="347" y="211"/>
                </a:lnTo>
                <a:lnTo>
                  <a:pt x="344" y="211"/>
                </a:lnTo>
                <a:lnTo>
                  <a:pt x="347" y="209"/>
                </a:lnTo>
                <a:lnTo>
                  <a:pt x="344" y="209"/>
                </a:lnTo>
                <a:lnTo>
                  <a:pt x="347" y="209"/>
                </a:lnTo>
                <a:lnTo>
                  <a:pt x="349" y="209"/>
                </a:lnTo>
                <a:lnTo>
                  <a:pt x="349" y="206"/>
                </a:lnTo>
                <a:lnTo>
                  <a:pt x="349" y="203"/>
                </a:lnTo>
                <a:lnTo>
                  <a:pt x="349" y="201"/>
                </a:lnTo>
                <a:lnTo>
                  <a:pt x="352" y="201"/>
                </a:lnTo>
                <a:lnTo>
                  <a:pt x="352" y="198"/>
                </a:lnTo>
                <a:lnTo>
                  <a:pt x="349" y="195"/>
                </a:lnTo>
                <a:lnTo>
                  <a:pt x="352" y="195"/>
                </a:lnTo>
                <a:lnTo>
                  <a:pt x="352" y="193"/>
                </a:lnTo>
                <a:lnTo>
                  <a:pt x="349" y="190"/>
                </a:lnTo>
                <a:lnTo>
                  <a:pt x="347" y="190"/>
                </a:lnTo>
                <a:lnTo>
                  <a:pt x="347" y="188"/>
                </a:lnTo>
                <a:lnTo>
                  <a:pt x="347" y="185"/>
                </a:lnTo>
                <a:lnTo>
                  <a:pt x="344" y="185"/>
                </a:lnTo>
                <a:lnTo>
                  <a:pt x="344" y="182"/>
                </a:lnTo>
                <a:lnTo>
                  <a:pt x="342" y="182"/>
                </a:lnTo>
                <a:lnTo>
                  <a:pt x="342" y="180"/>
                </a:lnTo>
                <a:lnTo>
                  <a:pt x="342" y="177"/>
                </a:lnTo>
                <a:lnTo>
                  <a:pt x="342" y="175"/>
                </a:lnTo>
                <a:lnTo>
                  <a:pt x="342" y="172"/>
                </a:lnTo>
                <a:lnTo>
                  <a:pt x="344" y="172"/>
                </a:lnTo>
                <a:lnTo>
                  <a:pt x="344" y="169"/>
                </a:lnTo>
                <a:lnTo>
                  <a:pt x="342" y="169"/>
                </a:lnTo>
                <a:lnTo>
                  <a:pt x="342" y="167"/>
                </a:lnTo>
                <a:lnTo>
                  <a:pt x="339" y="164"/>
                </a:lnTo>
                <a:lnTo>
                  <a:pt x="336" y="164"/>
                </a:lnTo>
                <a:lnTo>
                  <a:pt x="336" y="162"/>
                </a:lnTo>
                <a:lnTo>
                  <a:pt x="334" y="162"/>
                </a:lnTo>
                <a:lnTo>
                  <a:pt x="336" y="162"/>
                </a:lnTo>
                <a:lnTo>
                  <a:pt x="336" y="159"/>
                </a:lnTo>
                <a:lnTo>
                  <a:pt x="339" y="159"/>
                </a:lnTo>
                <a:lnTo>
                  <a:pt x="339" y="162"/>
                </a:lnTo>
                <a:lnTo>
                  <a:pt x="342" y="162"/>
                </a:lnTo>
                <a:lnTo>
                  <a:pt x="344" y="162"/>
                </a:lnTo>
                <a:lnTo>
                  <a:pt x="344" y="164"/>
                </a:lnTo>
                <a:lnTo>
                  <a:pt x="347" y="164"/>
                </a:lnTo>
                <a:lnTo>
                  <a:pt x="349" y="164"/>
                </a:lnTo>
                <a:lnTo>
                  <a:pt x="349" y="162"/>
                </a:lnTo>
                <a:lnTo>
                  <a:pt x="352" y="162"/>
                </a:lnTo>
                <a:lnTo>
                  <a:pt x="352" y="159"/>
                </a:lnTo>
                <a:lnTo>
                  <a:pt x="355" y="159"/>
                </a:lnTo>
                <a:lnTo>
                  <a:pt x="355" y="156"/>
                </a:lnTo>
                <a:lnTo>
                  <a:pt x="357" y="156"/>
                </a:lnTo>
                <a:lnTo>
                  <a:pt x="360" y="156"/>
                </a:lnTo>
                <a:lnTo>
                  <a:pt x="360" y="154"/>
                </a:lnTo>
                <a:lnTo>
                  <a:pt x="360" y="151"/>
                </a:lnTo>
                <a:lnTo>
                  <a:pt x="357" y="151"/>
                </a:lnTo>
                <a:lnTo>
                  <a:pt x="357" y="148"/>
                </a:lnTo>
                <a:lnTo>
                  <a:pt x="357" y="146"/>
                </a:lnTo>
                <a:lnTo>
                  <a:pt x="357" y="143"/>
                </a:lnTo>
                <a:lnTo>
                  <a:pt x="357" y="141"/>
                </a:lnTo>
                <a:lnTo>
                  <a:pt x="360" y="141"/>
                </a:lnTo>
                <a:lnTo>
                  <a:pt x="363" y="141"/>
                </a:lnTo>
                <a:lnTo>
                  <a:pt x="363" y="138"/>
                </a:lnTo>
                <a:lnTo>
                  <a:pt x="363" y="135"/>
                </a:lnTo>
                <a:lnTo>
                  <a:pt x="363" y="133"/>
                </a:lnTo>
                <a:lnTo>
                  <a:pt x="363" y="130"/>
                </a:lnTo>
                <a:lnTo>
                  <a:pt x="363" y="128"/>
                </a:lnTo>
                <a:lnTo>
                  <a:pt x="363" y="125"/>
                </a:lnTo>
                <a:lnTo>
                  <a:pt x="365" y="125"/>
                </a:lnTo>
                <a:lnTo>
                  <a:pt x="365" y="122"/>
                </a:lnTo>
                <a:lnTo>
                  <a:pt x="363" y="122"/>
                </a:lnTo>
                <a:lnTo>
                  <a:pt x="365" y="120"/>
                </a:lnTo>
                <a:lnTo>
                  <a:pt x="365" y="117"/>
                </a:lnTo>
                <a:lnTo>
                  <a:pt x="368" y="117"/>
                </a:lnTo>
                <a:lnTo>
                  <a:pt x="368" y="115"/>
                </a:lnTo>
                <a:lnTo>
                  <a:pt x="370" y="115"/>
                </a:lnTo>
                <a:lnTo>
                  <a:pt x="370" y="112"/>
                </a:lnTo>
                <a:lnTo>
                  <a:pt x="373" y="112"/>
                </a:lnTo>
                <a:lnTo>
                  <a:pt x="373" y="109"/>
                </a:lnTo>
                <a:lnTo>
                  <a:pt x="376" y="109"/>
                </a:lnTo>
                <a:lnTo>
                  <a:pt x="376" y="107"/>
                </a:lnTo>
                <a:lnTo>
                  <a:pt x="378" y="107"/>
                </a:lnTo>
                <a:lnTo>
                  <a:pt x="378" y="104"/>
                </a:lnTo>
                <a:lnTo>
                  <a:pt x="381" y="104"/>
                </a:lnTo>
                <a:lnTo>
                  <a:pt x="383" y="104"/>
                </a:lnTo>
                <a:lnTo>
                  <a:pt x="383" y="101"/>
                </a:lnTo>
                <a:lnTo>
                  <a:pt x="383" y="99"/>
                </a:lnTo>
                <a:lnTo>
                  <a:pt x="386" y="99"/>
                </a:lnTo>
                <a:lnTo>
                  <a:pt x="386" y="96"/>
                </a:lnTo>
                <a:lnTo>
                  <a:pt x="386" y="94"/>
                </a:lnTo>
                <a:lnTo>
                  <a:pt x="389" y="91"/>
                </a:lnTo>
                <a:lnTo>
                  <a:pt x="389" y="88"/>
                </a:lnTo>
                <a:lnTo>
                  <a:pt x="391" y="88"/>
                </a:lnTo>
                <a:lnTo>
                  <a:pt x="389" y="88"/>
                </a:lnTo>
                <a:lnTo>
                  <a:pt x="391" y="88"/>
                </a:lnTo>
                <a:lnTo>
                  <a:pt x="394" y="86"/>
                </a:lnTo>
                <a:lnTo>
                  <a:pt x="396" y="86"/>
                </a:lnTo>
                <a:lnTo>
                  <a:pt x="396" y="83"/>
                </a:lnTo>
                <a:lnTo>
                  <a:pt x="399" y="83"/>
                </a:lnTo>
                <a:lnTo>
                  <a:pt x="402" y="83"/>
                </a:lnTo>
                <a:lnTo>
                  <a:pt x="402" y="81"/>
                </a:lnTo>
                <a:lnTo>
                  <a:pt x="402" y="83"/>
                </a:lnTo>
                <a:lnTo>
                  <a:pt x="402" y="81"/>
                </a:lnTo>
                <a:lnTo>
                  <a:pt x="404" y="81"/>
                </a:lnTo>
                <a:lnTo>
                  <a:pt x="404" y="83"/>
                </a:lnTo>
                <a:lnTo>
                  <a:pt x="404" y="81"/>
                </a:lnTo>
                <a:lnTo>
                  <a:pt x="407" y="81"/>
                </a:lnTo>
                <a:lnTo>
                  <a:pt x="407" y="83"/>
                </a:lnTo>
                <a:lnTo>
                  <a:pt x="409" y="83"/>
                </a:lnTo>
                <a:lnTo>
                  <a:pt x="412" y="83"/>
                </a:lnTo>
                <a:lnTo>
                  <a:pt x="415" y="83"/>
                </a:lnTo>
                <a:lnTo>
                  <a:pt x="417" y="83"/>
                </a:lnTo>
                <a:lnTo>
                  <a:pt x="417" y="81"/>
                </a:lnTo>
                <a:lnTo>
                  <a:pt x="420" y="81"/>
                </a:lnTo>
                <a:lnTo>
                  <a:pt x="423" y="81"/>
                </a:lnTo>
                <a:lnTo>
                  <a:pt x="420" y="81"/>
                </a:lnTo>
                <a:lnTo>
                  <a:pt x="423" y="81"/>
                </a:lnTo>
                <a:lnTo>
                  <a:pt x="420" y="78"/>
                </a:lnTo>
                <a:lnTo>
                  <a:pt x="420" y="75"/>
                </a:lnTo>
                <a:lnTo>
                  <a:pt x="420" y="78"/>
                </a:lnTo>
                <a:lnTo>
                  <a:pt x="423" y="78"/>
                </a:lnTo>
                <a:lnTo>
                  <a:pt x="425" y="78"/>
                </a:lnTo>
                <a:lnTo>
                  <a:pt x="425" y="75"/>
                </a:lnTo>
                <a:lnTo>
                  <a:pt x="428" y="75"/>
                </a:lnTo>
                <a:lnTo>
                  <a:pt x="428" y="73"/>
                </a:lnTo>
                <a:lnTo>
                  <a:pt x="430" y="73"/>
                </a:lnTo>
                <a:lnTo>
                  <a:pt x="430" y="70"/>
                </a:lnTo>
                <a:lnTo>
                  <a:pt x="428" y="70"/>
                </a:lnTo>
                <a:lnTo>
                  <a:pt x="430" y="70"/>
                </a:lnTo>
                <a:lnTo>
                  <a:pt x="430" y="68"/>
                </a:lnTo>
                <a:lnTo>
                  <a:pt x="433" y="68"/>
                </a:lnTo>
                <a:lnTo>
                  <a:pt x="436" y="65"/>
                </a:lnTo>
                <a:lnTo>
                  <a:pt x="438" y="62"/>
                </a:lnTo>
                <a:lnTo>
                  <a:pt x="438" y="60"/>
                </a:lnTo>
                <a:lnTo>
                  <a:pt x="438" y="57"/>
                </a:lnTo>
                <a:lnTo>
                  <a:pt x="438" y="54"/>
                </a:lnTo>
                <a:lnTo>
                  <a:pt x="438" y="52"/>
                </a:lnTo>
                <a:lnTo>
                  <a:pt x="438" y="49"/>
                </a:lnTo>
                <a:lnTo>
                  <a:pt x="441" y="49"/>
                </a:lnTo>
                <a:lnTo>
                  <a:pt x="443" y="49"/>
                </a:lnTo>
                <a:lnTo>
                  <a:pt x="443" y="47"/>
                </a:lnTo>
                <a:lnTo>
                  <a:pt x="443" y="44"/>
                </a:lnTo>
                <a:lnTo>
                  <a:pt x="446" y="44"/>
                </a:lnTo>
                <a:lnTo>
                  <a:pt x="446" y="41"/>
                </a:lnTo>
                <a:lnTo>
                  <a:pt x="449" y="41"/>
                </a:lnTo>
                <a:lnTo>
                  <a:pt x="449" y="39"/>
                </a:lnTo>
                <a:lnTo>
                  <a:pt x="451" y="39"/>
                </a:lnTo>
                <a:lnTo>
                  <a:pt x="451" y="36"/>
                </a:lnTo>
                <a:lnTo>
                  <a:pt x="454" y="36"/>
                </a:lnTo>
                <a:lnTo>
                  <a:pt x="454" y="34"/>
                </a:lnTo>
                <a:lnTo>
                  <a:pt x="456" y="34"/>
                </a:lnTo>
                <a:lnTo>
                  <a:pt x="459" y="31"/>
                </a:lnTo>
                <a:lnTo>
                  <a:pt x="462" y="31"/>
                </a:lnTo>
                <a:lnTo>
                  <a:pt x="464" y="31"/>
                </a:lnTo>
                <a:lnTo>
                  <a:pt x="467" y="31"/>
                </a:lnTo>
                <a:lnTo>
                  <a:pt x="470" y="31"/>
                </a:lnTo>
                <a:lnTo>
                  <a:pt x="470" y="28"/>
                </a:lnTo>
                <a:lnTo>
                  <a:pt x="470" y="31"/>
                </a:lnTo>
                <a:lnTo>
                  <a:pt x="472" y="31"/>
                </a:lnTo>
                <a:lnTo>
                  <a:pt x="475" y="31"/>
                </a:lnTo>
                <a:lnTo>
                  <a:pt x="475" y="34"/>
                </a:lnTo>
                <a:lnTo>
                  <a:pt x="477" y="34"/>
                </a:lnTo>
                <a:lnTo>
                  <a:pt x="480" y="34"/>
                </a:lnTo>
                <a:lnTo>
                  <a:pt x="483" y="34"/>
                </a:lnTo>
                <a:lnTo>
                  <a:pt x="485" y="36"/>
                </a:lnTo>
                <a:lnTo>
                  <a:pt x="488" y="36"/>
                </a:lnTo>
                <a:lnTo>
                  <a:pt x="490" y="36"/>
                </a:lnTo>
                <a:lnTo>
                  <a:pt x="490" y="34"/>
                </a:lnTo>
                <a:lnTo>
                  <a:pt x="490" y="31"/>
                </a:lnTo>
                <a:lnTo>
                  <a:pt x="490" y="28"/>
                </a:lnTo>
                <a:lnTo>
                  <a:pt x="493" y="26"/>
                </a:lnTo>
                <a:lnTo>
                  <a:pt x="493" y="23"/>
                </a:lnTo>
                <a:lnTo>
                  <a:pt x="493" y="20"/>
                </a:lnTo>
                <a:lnTo>
                  <a:pt x="493" y="18"/>
                </a:lnTo>
                <a:lnTo>
                  <a:pt x="493" y="15"/>
                </a:lnTo>
                <a:lnTo>
                  <a:pt x="493" y="13"/>
                </a:lnTo>
                <a:lnTo>
                  <a:pt x="493" y="10"/>
                </a:lnTo>
                <a:lnTo>
                  <a:pt x="496" y="10"/>
                </a:lnTo>
                <a:lnTo>
                  <a:pt x="496" y="7"/>
                </a:lnTo>
                <a:lnTo>
                  <a:pt x="498" y="5"/>
                </a:lnTo>
                <a:lnTo>
                  <a:pt x="496" y="5"/>
                </a:lnTo>
                <a:lnTo>
                  <a:pt x="498" y="2"/>
                </a:lnTo>
                <a:lnTo>
                  <a:pt x="498" y="0"/>
                </a:lnTo>
                <a:lnTo>
                  <a:pt x="501" y="0"/>
                </a:lnTo>
                <a:lnTo>
                  <a:pt x="501" y="2"/>
                </a:lnTo>
                <a:lnTo>
                  <a:pt x="503" y="2"/>
                </a:lnTo>
                <a:lnTo>
                  <a:pt x="506" y="2"/>
                </a:lnTo>
                <a:lnTo>
                  <a:pt x="506" y="5"/>
                </a:lnTo>
                <a:lnTo>
                  <a:pt x="506" y="7"/>
                </a:lnTo>
                <a:lnTo>
                  <a:pt x="506" y="10"/>
                </a:lnTo>
                <a:lnTo>
                  <a:pt x="509" y="13"/>
                </a:lnTo>
                <a:lnTo>
                  <a:pt x="509" y="15"/>
                </a:lnTo>
                <a:lnTo>
                  <a:pt x="511" y="18"/>
                </a:lnTo>
                <a:lnTo>
                  <a:pt x="514" y="20"/>
                </a:lnTo>
              </a:path>
            </a:pathLst>
          </a:custGeom>
          <a:noFill/>
          <a:ln w="4763">
            <a:solidFill>
              <a:srgbClr val="6E6E6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95" name="Freeform 259"/>
          <p:cNvSpPr>
            <a:spLocks/>
          </p:cNvSpPr>
          <p:nvPr/>
        </p:nvSpPr>
        <p:spPr bwMode="auto">
          <a:xfrm>
            <a:off x="7344508" y="1552576"/>
            <a:ext cx="14654" cy="53975"/>
          </a:xfrm>
          <a:custGeom>
            <a:avLst/>
            <a:gdLst>
              <a:gd name="T0" fmla="*/ 5 w 10"/>
              <a:gd name="T1" fmla="*/ 0 h 34"/>
              <a:gd name="T2" fmla="*/ 7 w 10"/>
              <a:gd name="T3" fmla="*/ 0 h 34"/>
              <a:gd name="T4" fmla="*/ 7 w 10"/>
              <a:gd name="T5" fmla="*/ 2 h 34"/>
              <a:gd name="T6" fmla="*/ 10 w 10"/>
              <a:gd name="T7" fmla="*/ 5 h 34"/>
              <a:gd name="T8" fmla="*/ 10 w 10"/>
              <a:gd name="T9" fmla="*/ 7 h 34"/>
              <a:gd name="T10" fmla="*/ 10 w 10"/>
              <a:gd name="T11" fmla="*/ 10 h 34"/>
              <a:gd name="T12" fmla="*/ 10 w 10"/>
              <a:gd name="T13" fmla="*/ 13 h 34"/>
              <a:gd name="T14" fmla="*/ 10 w 10"/>
              <a:gd name="T15" fmla="*/ 15 h 34"/>
              <a:gd name="T16" fmla="*/ 10 w 10"/>
              <a:gd name="T17" fmla="*/ 18 h 34"/>
              <a:gd name="T18" fmla="*/ 10 w 10"/>
              <a:gd name="T19" fmla="*/ 20 h 34"/>
              <a:gd name="T20" fmla="*/ 10 w 10"/>
              <a:gd name="T21" fmla="*/ 23 h 34"/>
              <a:gd name="T22" fmla="*/ 10 w 10"/>
              <a:gd name="T23" fmla="*/ 26 h 34"/>
              <a:gd name="T24" fmla="*/ 10 w 10"/>
              <a:gd name="T25" fmla="*/ 28 h 34"/>
              <a:gd name="T26" fmla="*/ 7 w 10"/>
              <a:gd name="T27" fmla="*/ 28 h 34"/>
              <a:gd name="T28" fmla="*/ 7 w 10"/>
              <a:gd name="T29" fmla="*/ 31 h 34"/>
              <a:gd name="T30" fmla="*/ 7 w 10"/>
              <a:gd name="T31" fmla="*/ 34 h 34"/>
              <a:gd name="T32" fmla="*/ 5 w 10"/>
              <a:gd name="T33" fmla="*/ 34 h 34"/>
              <a:gd name="T34" fmla="*/ 2 w 10"/>
              <a:gd name="T35" fmla="*/ 34 h 34"/>
              <a:gd name="T36" fmla="*/ 2 w 10"/>
              <a:gd name="T37" fmla="*/ 31 h 34"/>
              <a:gd name="T38" fmla="*/ 2 w 10"/>
              <a:gd name="T39" fmla="*/ 28 h 34"/>
              <a:gd name="T40" fmla="*/ 2 w 10"/>
              <a:gd name="T41" fmla="*/ 26 h 34"/>
              <a:gd name="T42" fmla="*/ 0 w 10"/>
              <a:gd name="T43" fmla="*/ 23 h 34"/>
              <a:gd name="T44" fmla="*/ 0 w 10"/>
              <a:gd name="T45" fmla="*/ 20 h 34"/>
              <a:gd name="T46" fmla="*/ 0 w 10"/>
              <a:gd name="T47" fmla="*/ 18 h 34"/>
              <a:gd name="T48" fmla="*/ 0 w 10"/>
              <a:gd name="T49" fmla="*/ 15 h 34"/>
              <a:gd name="T50" fmla="*/ 0 w 10"/>
              <a:gd name="T51" fmla="*/ 13 h 34"/>
              <a:gd name="T52" fmla="*/ 0 w 10"/>
              <a:gd name="T53" fmla="*/ 10 h 34"/>
              <a:gd name="T54" fmla="*/ 0 w 10"/>
              <a:gd name="T55" fmla="*/ 7 h 34"/>
              <a:gd name="T56" fmla="*/ 0 w 10"/>
              <a:gd name="T57" fmla="*/ 5 h 34"/>
              <a:gd name="T58" fmla="*/ 0 w 10"/>
              <a:gd name="T59" fmla="*/ 2 h 34"/>
              <a:gd name="T60" fmla="*/ 2 w 10"/>
              <a:gd name="T61" fmla="*/ 2 h 34"/>
              <a:gd name="T62" fmla="*/ 2 w 10"/>
              <a:gd name="T63" fmla="*/ 0 h 34"/>
              <a:gd name="T64" fmla="*/ 5 w 10"/>
              <a:gd name="T65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</a:cxnLst>
            <a:rect l="0" t="0" r="r" b="b"/>
            <a:pathLst>
              <a:path w="10" h="34">
                <a:moveTo>
                  <a:pt x="5" y="0"/>
                </a:moveTo>
                <a:lnTo>
                  <a:pt x="7" y="0"/>
                </a:lnTo>
                <a:lnTo>
                  <a:pt x="7" y="2"/>
                </a:lnTo>
                <a:lnTo>
                  <a:pt x="10" y="5"/>
                </a:lnTo>
                <a:lnTo>
                  <a:pt x="10" y="7"/>
                </a:lnTo>
                <a:lnTo>
                  <a:pt x="10" y="10"/>
                </a:lnTo>
                <a:lnTo>
                  <a:pt x="10" y="13"/>
                </a:lnTo>
                <a:lnTo>
                  <a:pt x="10" y="15"/>
                </a:lnTo>
                <a:lnTo>
                  <a:pt x="10" y="18"/>
                </a:lnTo>
                <a:lnTo>
                  <a:pt x="10" y="20"/>
                </a:lnTo>
                <a:lnTo>
                  <a:pt x="10" y="23"/>
                </a:lnTo>
                <a:lnTo>
                  <a:pt x="10" y="26"/>
                </a:lnTo>
                <a:lnTo>
                  <a:pt x="10" y="28"/>
                </a:lnTo>
                <a:lnTo>
                  <a:pt x="7" y="28"/>
                </a:lnTo>
                <a:lnTo>
                  <a:pt x="7" y="31"/>
                </a:lnTo>
                <a:lnTo>
                  <a:pt x="7" y="34"/>
                </a:lnTo>
                <a:lnTo>
                  <a:pt x="5" y="34"/>
                </a:lnTo>
                <a:lnTo>
                  <a:pt x="2" y="34"/>
                </a:lnTo>
                <a:lnTo>
                  <a:pt x="2" y="31"/>
                </a:lnTo>
                <a:lnTo>
                  <a:pt x="2" y="28"/>
                </a:lnTo>
                <a:lnTo>
                  <a:pt x="2" y="26"/>
                </a:lnTo>
                <a:lnTo>
                  <a:pt x="0" y="23"/>
                </a:lnTo>
                <a:lnTo>
                  <a:pt x="0" y="20"/>
                </a:lnTo>
                <a:lnTo>
                  <a:pt x="0" y="18"/>
                </a:lnTo>
                <a:lnTo>
                  <a:pt x="0" y="15"/>
                </a:lnTo>
                <a:lnTo>
                  <a:pt x="0" y="13"/>
                </a:lnTo>
                <a:lnTo>
                  <a:pt x="0" y="10"/>
                </a:lnTo>
                <a:lnTo>
                  <a:pt x="0" y="7"/>
                </a:lnTo>
                <a:lnTo>
                  <a:pt x="0" y="5"/>
                </a:lnTo>
                <a:lnTo>
                  <a:pt x="0" y="2"/>
                </a:lnTo>
                <a:lnTo>
                  <a:pt x="2" y="2"/>
                </a:lnTo>
                <a:lnTo>
                  <a:pt x="2" y="0"/>
                </a:lnTo>
                <a:lnTo>
                  <a:pt x="5" y="0"/>
                </a:lnTo>
              </a:path>
            </a:pathLst>
          </a:custGeom>
          <a:noFill/>
          <a:ln w="4763">
            <a:solidFill>
              <a:srgbClr val="6E6E6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96" name="Freeform 260"/>
          <p:cNvSpPr>
            <a:spLocks/>
          </p:cNvSpPr>
          <p:nvPr/>
        </p:nvSpPr>
        <p:spPr bwMode="auto">
          <a:xfrm>
            <a:off x="7833947" y="1506538"/>
            <a:ext cx="14654" cy="12700"/>
          </a:xfrm>
          <a:custGeom>
            <a:avLst/>
            <a:gdLst>
              <a:gd name="T0" fmla="*/ 10 w 10"/>
              <a:gd name="T1" fmla="*/ 5 h 8"/>
              <a:gd name="T2" fmla="*/ 10 w 10"/>
              <a:gd name="T3" fmla="*/ 8 h 8"/>
              <a:gd name="T4" fmla="*/ 7 w 10"/>
              <a:gd name="T5" fmla="*/ 8 h 8"/>
              <a:gd name="T6" fmla="*/ 5 w 10"/>
              <a:gd name="T7" fmla="*/ 8 h 8"/>
              <a:gd name="T8" fmla="*/ 2 w 10"/>
              <a:gd name="T9" fmla="*/ 8 h 8"/>
              <a:gd name="T10" fmla="*/ 2 w 10"/>
              <a:gd name="T11" fmla="*/ 5 h 8"/>
              <a:gd name="T12" fmla="*/ 0 w 10"/>
              <a:gd name="T13" fmla="*/ 5 h 8"/>
              <a:gd name="T14" fmla="*/ 0 w 10"/>
              <a:gd name="T15" fmla="*/ 2 h 8"/>
              <a:gd name="T16" fmla="*/ 0 w 10"/>
              <a:gd name="T17" fmla="*/ 0 h 8"/>
              <a:gd name="T18" fmla="*/ 2 w 10"/>
              <a:gd name="T19" fmla="*/ 0 h 8"/>
              <a:gd name="T20" fmla="*/ 5 w 10"/>
              <a:gd name="T21" fmla="*/ 0 h 8"/>
              <a:gd name="T22" fmla="*/ 7 w 10"/>
              <a:gd name="T23" fmla="*/ 2 h 8"/>
              <a:gd name="T24" fmla="*/ 7 w 10"/>
              <a:gd name="T25" fmla="*/ 5 h 8"/>
              <a:gd name="T26" fmla="*/ 10 w 10"/>
              <a:gd name="T27" fmla="*/ 5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0" h="8">
                <a:moveTo>
                  <a:pt x="10" y="5"/>
                </a:moveTo>
                <a:lnTo>
                  <a:pt x="10" y="8"/>
                </a:lnTo>
                <a:lnTo>
                  <a:pt x="7" y="8"/>
                </a:lnTo>
                <a:lnTo>
                  <a:pt x="5" y="8"/>
                </a:lnTo>
                <a:lnTo>
                  <a:pt x="2" y="8"/>
                </a:lnTo>
                <a:lnTo>
                  <a:pt x="2" y="5"/>
                </a:lnTo>
                <a:lnTo>
                  <a:pt x="0" y="5"/>
                </a:lnTo>
                <a:lnTo>
                  <a:pt x="0" y="2"/>
                </a:lnTo>
                <a:lnTo>
                  <a:pt x="0" y="0"/>
                </a:lnTo>
                <a:lnTo>
                  <a:pt x="2" y="0"/>
                </a:lnTo>
                <a:lnTo>
                  <a:pt x="5" y="0"/>
                </a:lnTo>
                <a:lnTo>
                  <a:pt x="7" y="2"/>
                </a:lnTo>
                <a:lnTo>
                  <a:pt x="7" y="5"/>
                </a:lnTo>
                <a:lnTo>
                  <a:pt x="10" y="5"/>
                </a:lnTo>
              </a:path>
            </a:pathLst>
          </a:custGeom>
          <a:noFill/>
          <a:ln w="4763">
            <a:solidFill>
              <a:srgbClr val="6E6E6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97" name="Freeform 261"/>
          <p:cNvSpPr>
            <a:spLocks/>
          </p:cNvSpPr>
          <p:nvPr/>
        </p:nvSpPr>
        <p:spPr bwMode="auto">
          <a:xfrm>
            <a:off x="7627328" y="1465263"/>
            <a:ext cx="168520" cy="311150"/>
          </a:xfrm>
          <a:custGeom>
            <a:avLst/>
            <a:gdLst>
              <a:gd name="T0" fmla="*/ 62 w 115"/>
              <a:gd name="T1" fmla="*/ 5 h 196"/>
              <a:gd name="T2" fmla="*/ 75 w 115"/>
              <a:gd name="T3" fmla="*/ 13 h 196"/>
              <a:gd name="T4" fmla="*/ 88 w 115"/>
              <a:gd name="T5" fmla="*/ 13 h 196"/>
              <a:gd name="T6" fmla="*/ 91 w 115"/>
              <a:gd name="T7" fmla="*/ 21 h 196"/>
              <a:gd name="T8" fmla="*/ 91 w 115"/>
              <a:gd name="T9" fmla="*/ 23 h 196"/>
              <a:gd name="T10" fmla="*/ 94 w 115"/>
              <a:gd name="T11" fmla="*/ 36 h 196"/>
              <a:gd name="T12" fmla="*/ 86 w 115"/>
              <a:gd name="T13" fmla="*/ 44 h 196"/>
              <a:gd name="T14" fmla="*/ 83 w 115"/>
              <a:gd name="T15" fmla="*/ 57 h 196"/>
              <a:gd name="T16" fmla="*/ 88 w 115"/>
              <a:gd name="T17" fmla="*/ 70 h 196"/>
              <a:gd name="T18" fmla="*/ 99 w 115"/>
              <a:gd name="T19" fmla="*/ 75 h 196"/>
              <a:gd name="T20" fmla="*/ 104 w 115"/>
              <a:gd name="T21" fmla="*/ 81 h 196"/>
              <a:gd name="T22" fmla="*/ 109 w 115"/>
              <a:gd name="T23" fmla="*/ 86 h 196"/>
              <a:gd name="T24" fmla="*/ 112 w 115"/>
              <a:gd name="T25" fmla="*/ 94 h 196"/>
              <a:gd name="T26" fmla="*/ 115 w 115"/>
              <a:gd name="T27" fmla="*/ 102 h 196"/>
              <a:gd name="T28" fmla="*/ 112 w 115"/>
              <a:gd name="T29" fmla="*/ 109 h 196"/>
              <a:gd name="T30" fmla="*/ 112 w 115"/>
              <a:gd name="T31" fmla="*/ 120 h 196"/>
              <a:gd name="T32" fmla="*/ 109 w 115"/>
              <a:gd name="T33" fmla="*/ 125 h 196"/>
              <a:gd name="T34" fmla="*/ 104 w 115"/>
              <a:gd name="T35" fmla="*/ 130 h 196"/>
              <a:gd name="T36" fmla="*/ 96 w 115"/>
              <a:gd name="T37" fmla="*/ 133 h 196"/>
              <a:gd name="T38" fmla="*/ 88 w 115"/>
              <a:gd name="T39" fmla="*/ 141 h 196"/>
              <a:gd name="T40" fmla="*/ 88 w 115"/>
              <a:gd name="T41" fmla="*/ 151 h 196"/>
              <a:gd name="T42" fmla="*/ 91 w 115"/>
              <a:gd name="T43" fmla="*/ 162 h 196"/>
              <a:gd name="T44" fmla="*/ 94 w 115"/>
              <a:gd name="T45" fmla="*/ 164 h 196"/>
              <a:gd name="T46" fmla="*/ 91 w 115"/>
              <a:gd name="T47" fmla="*/ 172 h 196"/>
              <a:gd name="T48" fmla="*/ 88 w 115"/>
              <a:gd name="T49" fmla="*/ 175 h 196"/>
              <a:gd name="T50" fmla="*/ 86 w 115"/>
              <a:gd name="T51" fmla="*/ 177 h 196"/>
              <a:gd name="T52" fmla="*/ 81 w 115"/>
              <a:gd name="T53" fmla="*/ 183 h 196"/>
              <a:gd name="T54" fmla="*/ 73 w 115"/>
              <a:gd name="T55" fmla="*/ 190 h 196"/>
              <a:gd name="T56" fmla="*/ 70 w 115"/>
              <a:gd name="T57" fmla="*/ 193 h 196"/>
              <a:gd name="T58" fmla="*/ 57 w 115"/>
              <a:gd name="T59" fmla="*/ 196 h 196"/>
              <a:gd name="T60" fmla="*/ 49 w 115"/>
              <a:gd name="T61" fmla="*/ 188 h 196"/>
              <a:gd name="T62" fmla="*/ 41 w 115"/>
              <a:gd name="T63" fmla="*/ 177 h 196"/>
              <a:gd name="T64" fmla="*/ 41 w 115"/>
              <a:gd name="T65" fmla="*/ 172 h 196"/>
              <a:gd name="T66" fmla="*/ 44 w 115"/>
              <a:gd name="T67" fmla="*/ 162 h 196"/>
              <a:gd name="T68" fmla="*/ 47 w 115"/>
              <a:gd name="T69" fmla="*/ 149 h 196"/>
              <a:gd name="T70" fmla="*/ 49 w 115"/>
              <a:gd name="T71" fmla="*/ 143 h 196"/>
              <a:gd name="T72" fmla="*/ 49 w 115"/>
              <a:gd name="T73" fmla="*/ 138 h 196"/>
              <a:gd name="T74" fmla="*/ 52 w 115"/>
              <a:gd name="T75" fmla="*/ 136 h 196"/>
              <a:gd name="T76" fmla="*/ 60 w 115"/>
              <a:gd name="T77" fmla="*/ 128 h 196"/>
              <a:gd name="T78" fmla="*/ 68 w 115"/>
              <a:gd name="T79" fmla="*/ 125 h 196"/>
              <a:gd name="T80" fmla="*/ 65 w 115"/>
              <a:gd name="T81" fmla="*/ 115 h 196"/>
              <a:gd name="T82" fmla="*/ 57 w 115"/>
              <a:gd name="T83" fmla="*/ 120 h 196"/>
              <a:gd name="T84" fmla="*/ 49 w 115"/>
              <a:gd name="T85" fmla="*/ 128 h 196"/>
              <a:gd name="T86" fmla="*/ 41 w 115"/>
              <a:gd name="T87" fmla="*/ 136 h 196"/>
              <a:gd name="T88" fmla="*/ 36 w 115"/>
              <a:gd name="T89" fmla="*/ 125 h 196"/>
              <a:gd name="T90" fmla="*/ 34 w 115"/>
              <a:gd name="T91" fmla="*/ 112 h 196"/>
              <a:gd name="T92" fmla="*/ 34 w 115"/>
              <a:gd name="T93" fmla="*/ 102 h 196"/>
              <a:gd name="T94" fmla="*/ 23 w 115"/>
              <a:gd name="T95" fmla="*/ 91 h 196"/>
              <a:gd name="T96" fmla="*/ 28 w 115"/>
              <a:gd name="T97" fmla="*/ 86 h 196"/>
              <a:gd name="T98" fmla="*/ 23 w 115"/>
              <a:gd name="T99" fmla="*/ 75 h 196"/>
              <a:gd name="T100" fmla="*/ 18 w 115"/>
              <a:gd name="T101" fmla="*/ 65 h 196"/>
              <a:gd name="T102" fmla="*/ 13 w 115"/>
              <a:gd name="T103" fmla="*/ 57 h 196"/>
              <a:gd name="T104" fmla="*/ 8 w 115"/>
              <a:gd name="T105" fmla="*/ 57 h 196"/>
              <a:gd name="T106" fmla="*/ 0 w 115"/>
              <a:gd name="T107" fmla="*/ 55 h 196"/>
              <a:gd name="T108" fmla="*/ 2 w 115"/>
              <a:gd name="T109" fmla="*/ 47 h 196"/>
              <a:gd name="T110" fmla="*/ 8 w 115"/>
              <a:gd name="T111" fmla="*/ 42 h 196"/>
              <a:gd name="T112" fmla="*/ 18 w 115"/>
              <a:gd name="T113" fmla="*/ 36 h 196"/>
              <a:gd name="T114" fmla="*/ 26 w 115"/>
              <a:gd name="T115" fmla="*/ 34 h 196"/>
              <a:gd name="T116" fmla="*/ 31 w 115"/>
              <a:gd name="T117" fmla="*/ 23 h 196"/>
              <a:gd name="T118" fmla="*/ 36 w 115"/>
              <a:gd name="T119" fmla="*/ 13 h 196"/>
              <a:gd name="T120" fmla="*/ 47 w 115"/>
              <a:gd name="T121" fmla="*/ 5 h 1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15" h="196">
                <a:moveTo>
                  <a:pt x="52" y="2"/>
                </a:moveTo>
                <a:lnTo>
                  <a:pt x="55" y="2"/>
                </a:lnTo>
                <a:lnTo>
                  <a:pt x="57" y="2"/>
                </a:lnTo>
                <a:lnTo>
                  <a:pt x="60" y="2"/>
                </a:lnTo>
                <a:lnTo>
                  <a:pt x="60" y="5"/>
                </a:lnTo>
                <a:lnTo>
                  <a:pt x="62" y="5"/>
                </a:lnTo>
                <a:lnTo>
                  <a:pt x="65" y="5"/>
                </a:lnTo>
                <a:lnTo>
                  <a:pt x="65" y="8"/>
                </a:lnTo>
                <a:lnTo>
                  <a:pt x="68" y="10"/>
                </a:lnTo>
                <a:lnTo>
                  <a:pt x="70" y="13"/>
                </a:lnTo>
                <a:lnTo>
                  <a:pt x="73" y="13"/>
                </a:lnTo>
                <a:lnTo>
                  <a:pt x="75" y="13"/>
                </a:lnTo>
                <a:lnTo>
                  <a:pt x="78" y="13"/>
                </a:lnTo>
                <a:lnTo>
                  <a:pt x="81" y="10"/>
                </a:lnTo>
                <a:lnTo>
                  <a:pt x="83" y="10"/>
                </a:lnTo>
                <a:lnTo>
                  <a:pt x="86" y="10"/>
                </a:lnTo>
                <a:lnTo>
                  <a:pt x="86" y="13"/>
                </a:lnTo>
                <a:lnTo>
                  <a:pt x="88" y="13"/>
                </a:lnTo>
                <a:lnTo>
                  <a:pt x="88" y="15"/>
                </a:lnTo>
                <a:lnTo>
                  <a:pt x="88" y="18"/>
                </a:lnTo>
                <a:lnTo>
                  <a:pt x="91" y="18"/>
                </a:lnTo>
                <a:lnTo>
                  <a:pt x="88" y="18"/>
                </a:lnTo>
                <a:lnTo>
                  <a:pt x="91" y="18"/>
                </a:lnTo>
                <a:lnTo>
                  <a:pt x="91" y="21"/>
                </a:lnTo>
                <a:lnTo>
                  <a:pt x="91" y="18"/>
                </a:lnTo>
                <a:lnTo>
                  <a:pt x="94" y="21"/>
                </a:lnTo>
                <a:lnTo>
                  <a:pt x="91" y="21"/>
                </a:lnTo>
                <a:lnTo>
                  <a:pt x="94" y="21"/>
                </a:lnTo>
                <a:lnTo>
                  <a:pt x="91" y="21"/>
                </a:lnTo>
                <a:lnTo>
                  <a:pt x="91" y="23"/>
                </a:lnTo>
                <a:lnTo>
                  <a:pt x="94" y="23"/>
                </a:lnTo>
                <a:lnTo>
                  <a:pt x="94" y="26"/>
                </a:lnTo>
                <a:lnTo>
                  <a:pt x="94" y="28"/>
                </a:lnTo>
                <a:lnTo>
                  <a:pt x="94" y="31"/>
                </a:lnTo>
                <a:lnTo>
                  <a:pt x="94" y="34"/>
                </a:lnTo>
                <a:lnTo>
                  <a:pt x="94" y="36"/>
                </a:lnTo>
                <a:lnTo>
                  <a:pt x="94" y="39"/>
                </a:lnTo>
                <a:lnTo>
                  <a:pt x="94" y="42"/>
                </a:lnTo>
                <a:lnTo>
                  <a:pt x="91" y="42"/>
                </a:lnTo>
                <a:lnTo>
                  <a:pt x="88" y="42"/>
                </a:lnTo>
                <a:lnTo>
                  <a:pt x="88" y="44"/>
                </a:lnTo>
                <a:lnTo>
                  <a:pt x="86" y="44"/>
                </a:lnTo>
                <a:lnTo>
                  <a:pt x="86" y="47"/>
                </a:lnTo>
                <a:lnTo>
                  <a:pt x="86" y="49"/>
                </a:lnTo>
                <a:lnTo>
                  <a:pt x="86" y="52"/>
                </a:lnTo>
                <a:lnTo>
                  <a:pt x="83" y="52"/>
                </a:lnTo>
                <a:lnTo>
                  <a:pt x="83" y="55"/>
                </a:lnTo>
                <a:lnTo>
                  <a:pt x="83" y="57"/>
                </a:lnTo>
                <a:lnTo>
                  <a:pt x="83" y="60"/>
                </a:lnTo>
                <a:lnTo>
                  <a:pt x="83" y="62"/>
                </a:lnTo>
                <a:lnTo>
                  <a:pt x="83" y="65"/>
                </a:lnTo>
                <a:lnTo>
                  <a:pt x="86" y="68"/>
                </a:lnTo>
                <a:lnTo>
                  <a:pt x="86" y="70"/>
                </a:lnTo>
                <a:lnTo>
                  <a:pt x="88" y="70"/>
                </a:lnTo>
                <a:lnTo>
                  <a:pt x="88" y="73"/>
                </a:lnTo>
                <a:lnTo>
                  <a:pt x="91" y="73"/>
                </a:lnTo>
                <a:lnTo>
                  <a:pt x="94" y="73"/>
                </a:lnTo>
                <a:lnTo>
                  <a:pt x="94" y="75"/>
                </a:lnTo>
                <a:lnTo>
                  <a:pt x="96" y="75"/>
                </a:lnTo>
                <a:lnTo>
                  <a:pt x="99" y="75"/>
                </a:lnTo>
                <a:lnTo>
                  <a:pt x="99" y="78"/>
                </a:lnTo>
                <a:lnTo>
                  <a:pt x="102" y="78"/>
                </a:lnTo>
                <a:lnTo>
                  <a:pt x="102" y="81"/>
                </a:lnTo>
                <a:lnTo>
                  <a:pt x="102" y="78"/>
                </a:lnTo>
                <a:lnTo>
                  <a:pt x="102" y="81"/>
                </a:lnTo>
                <a:lnTo>
                  <a:pt x="104" y="81"/>
                </a:lnTo>
                <a:lnTo>
                  <a:pt x="104" y="83"/>
                </a:lnTo>
                <a:lnTo>
                  <a:pt x="104" y="81"/>
                </a:lnTo>
                <a:lnTo>
                  <a:pt x="104" y="83"/>
                </a:lnTo>
                <a:lnTo>
                  <a:pt x="107" y="83"/>
                </a:lnTo>
                <a:lnTo>
                  <a:pt x="109" y="83"/>
                </a:lnTo>
                <a:lnTo>
                  <a:pt x="109" y="86"/>
                </a:lnTo>
                <a:lnTo>
                  <a:pt x="112" y="86"/>
                </a:lnTo>
                <a:lnTo>
                  <a:pt x="109" y="86"/>
                </a:lnTo>
                <a:lnTo>
                  <a:pt x="112" y="89"/>
                </a:lnTo>
                <a:lnTo>
                  <a:pt x="115" y="91"/>
                </a:lnTo>
                <a:lnTo>
                  <a:pt x="112" y="91"/>
                </a:lnTo>
                <a:lnTo>
                  <a:pt x="112" y="94"/>
                </a:lnTo>
                <a:lnTo>
                  <a:pt x="112" y="96"/>
                </a:lnTo>
                <a:lnTo>
                  <a:pt x="115" y="96"/>
                </a:lnTo>
                <a:lnTo>
                  <a:pt x="115" y="99"/>
                </a:lnTo>
                <a:lnTo>
                  <a:pt x="112" y="99"/>
                </a:lnTo>
                <a:lnTo>
                  <a:pt x="115" y="99"/>
                </a:lnTo>
                <a:lnTo>
                  <a:pt x="115" y="102"/>
                </a:lnTo>
                <a:lnTo>
                  <a:pt x="112" y="102"/>
                </a:lnTo>
                <a:lnTo>
                  <a:pt x="112" y="104"/>
                </a:lnTo>
                <a:lnTo>
                  <a:pt x="112" y="102"/>
                </a:lnTo>
                <a:lnTo>
                  <a:pt x="112" y="104"/>
                </a:lnTo>
                <a:lnTo>
                  <a:pt x="112" y="107"/>
                </a:lnTo>
                <a:lnTo>
                  <a:pt x="112" y="109"/>
                </a:lnTo>
                <a:lnTo>
                  <a:pt x="109" y="109"/>
                </a:lnTo>
                <a:lnTo>
                  <a:pt x="109" y="112"/>
                </a:lnTo>
                <a:lnTo>
                  <a:pt x="109" y="115"/>
                </a:lnTo>
                <a:lnTo>
                  <a:pt x="109" y="117"/>
                </a:lnTo>
                <a:lnTo>
                  <a:pt x="109" y="120"/>
                </a:lnTo>
                <a:lnTo>
                  <a:pt x="112" y="120"/>
                </a:lnTo>
                <a:lnTo>
                  <a:pt x="109" y="120"/>
                </a:lnTo>
                <a:lnTo>
                  <a:pt x="112" y="123"/>
                </a:lnTo>
                <a:lnTo>
                  <a:pt x="109" y="123"/>
                </a:lnTo>
                <a:lnTo>
                  <a:pt x="112" y="123"/>
                </a:lnTo>
                <a:lnTo>
                  <a:pt x="112" y="125"/>
                </a:lnTo>
                <a:lnTo>
                  <a:pt x="109" y="125"/>
                </a:lnTo>
                <a:lnTo>
                  <a:pt x="109" y="128"/>
                </a:lnTo>
                <a:lnTo>
                  <a:pt x="107" y="128"/>
                </a:lnTo>
                <a:lnTo>
                  <a:pt x="107" y="130"/>
                </a:lnTo>
                <a:lnTo>
                  <a:pt x="104" y="130"/>
                </a:lnTo>
                <a:lnTo>
                  <a:pt x="107" y="130"/>
                </a:lnTo>
                <a:lnTo>
                  <a:pt x="104" y="130"/>
                </a:lnTo>
                <a:lnTo>
                  <a:pt x="104" y="133"/>
                </a:lnTo>
                <a:lnTo>
                  <a:pt x="102" y="133"/>
                </a:lnTo>
                <a:lnTo>
                  <a:pt x="102" y="130"/>
                </a:lnTo>
                <a:lnTo>
                  <a:pt x="102" y="133"/>
                </a:lnTo>
                <a:lnTo>
                  <a:pt x="99" y="133"/>
                </a:lnTo>
                <a:lnTo>
                  <a:pt x="96" y="133"/>
                </a:lnTo>
                <a:lnTo>
                  <a:pt x="94" y="133"/>
                </a:lnTo>
                <a:lnTo>
                  <a:pt x="94" y="136"/>
                </a:lnTo>
                <a:lnTo>
                  <a:pt x="91" y="136"/>
                </a:lnTo>
                <a:lnTo>
                  <a:pt x="88" y="136"/>
                </a:lnTo>
                <a:lnTo>
                  <a:pt x="88" y="138"/>
                </a:lnTo>
                <a:lnTo>
                  <a:pt x="88" y="141"/>
                </a:lnTo>
                <a:lnTo>
                  <a:pt x="88" y="143"/>
                </a:lnTo>
                <a:lnTo>
                  <a:pt x="86" y="143"/>
                </a:lnTo>
                <a:lnTo>
                  <a:pt x="86" y="146"/>
                </a:lnTo>
                <a:lnTo>
                  <a:pt x="86" y="149"/>
                </a:lnTo>
                <a:lnTo>
                  <a:pt x="86" y="151"/>
                </a:lnTo>
                <a:lnTo>
                  <a:pt x="88" y="151"/>
                </a:lnTo>
                <a:lnTo>
                  <a:pt x="88" y="154"/>
                </a:lnTo>
                <a:lnTo>
                  <a:pt x="91" y="156"/>
                </a:lnTo>
                <a:lnTo>
                  <a:pt x="91" y="154"/>
                </a:lnTo>
                <a:lnTo>
                  <a:pt x="91" y="156"/>
                </a:lnTo>
                <a:lnTo>
                  <a:pt x="91" y="159"/>
                </a:lnTo>
                <a:lnTo>
                  <a:pt x="91" y="162"/>
                </a:lnTo>
                <a:lnTo>
                  <a:pt x="94" y="162"/>
                </a:lnTo>
                <a:lnTo>
                  <a:pt x="91" y="162"/>
                </a:lnTo>
                <a:lnTo>
                  <a:pt x="94" y="162"/>
                </a:lnTo>
                <a:lnTo>
                  <a:pt x="91" y="162"/>
                </a:lnTo>
                <a:lnTo>
                  <a:pt x="91" y="164"/>
                </a:lnTo>
                <a:lnTo>
                  <a:pt x="94" y="164"/>
                </a:lnTo>
                <a:lnTo>
                  <a:pt x="91" y="164"/>
                </a:lnTo>
                <a:lnTo>
                  <a:pt x="91" y="167"/>
                </a:lnTo>
                <a:lnTo>
                  <a:pt x="88" y="167"/>
                </a:lnTo>
                <a:lnTo>
                  <a:pt x="88" y="170"/>
                </a:lnTo>
                <a:lnTo>
                  <a:pt x="91" y="170"/>
                </a:lnTo>
                <a:lnTo>
                  <a:pt x="91" y="172"/>
                </a:lnTo>
                <a:lnTo>
                  <a:pt x="88" y="172"/>
                </a:lnTo>
                <a:lnTo>
                  <a:pt x="88" y="175"/>
                </a:lnTo>
                <a:lnTo>
                  <a:pt x="86" y="175"/>
                </a:lnTo>
                <a:lnTo>
                  <a:pt x="88" y="175"/>
                </a:lnTo>
                <a:lnTo>
                  <a:pt x="88" y="177"/>
                </a:lnTo>
                <a:lnTo>
                  <a:pt x="88" y="175"/>
                </a:lnTo>
                <a:lnTo>
                  <a:pt x="86" y="175"/>
                </a:lnTo>
                <a:lnTo>
                  <a:pt x="86" y="177"/>
                </a:lnTo>
                <a:lnTo>
                  <a:pt x="88" y="177"/>
                </a:lnTo>
                <a:lnTo>
                  <a:pt x="86" y="177"/>
                </a:lnTo>
                <a:lnTo>
                  <a:pt x="88" y="177"/>
                </a:lnTo>
                <a:lnTo>
                  <a:pt x="86" y="177"/>
                </a:lnTo>
                <a:lnTo>
                  <a:pt x="86" y="180"/>
                </a:lnTo>
                <a:lnTo>
                  <a:pt x="86" y="177"/>
                </a:lnTo>
                <a:lnTo>
                  <a:pt x="83" y="177"/>
                </a:lnTo>
                <a:lnTo>
                  <a:pt x="83" y="180"/>
                </a:lnTo>
                <a:lnTo>
                  <a:pt x="81" y="180"/>
                </a:lnTo>
                <a:lnTo>
                  <a:pt x="81" y="183"/>
                </a:lnTo>
                <a:lnTo>
                  <a:pt x="78" y="183"/>
                </a:lnTo>
                <a:lnTo>
                  <a:pt x="78" y="185"/>
                </a:lnTo>
                <a:lnTo>
                  <a:pt x="75" y="185"/>
                </a:lnTo>
                <a:lnTo>
                  <a:pt x="75" y="188"/>
                </a:lnTo>
                <a:lnTo>
                  <a:pt x="75" y="190"/>
                </a:lnTo>
                <a:lnTo>
                  <a:pt x="73" y="190"/>
                </a:lnTo>
                <a:lnTo>
                  <a:pt x="73" y="188"/>
                </a:lnTo>
                <a:lnTo>
                  <a:pt x="73" y="190"/>
                </a:lnTo>
                <a:lnTo>
                  <a:pt x="75" y="190"/>
                </a:lnTo>
                <a:lnTo>
                  <a:pt x="73" y="190"/>
                </a:lnTo>
                <a:lnTo>
                  <a:pt x="73" y="193"/>
                </a:lnTo>
                <a:lnTo>
                  <a:pt x="70" y="193"/>
                </a:lnTo>
                <a:lnTo>
                  <a:pt x="68" y="193"/>
                </a:lnTo>
                <a:lnTo>
                  <a:pt x="65" y="193"/>
                </a:lnTo>
                <a:lnTo>
                  <a:pt x="65" y="196"/>
                </a:lnTo>
                <a:lnTo>
                  <a:pt x="62" y="196"/>
                </a:lnTo>
                <a:lnTo>
                  <a:pt x="60" y="196"/>
                </a:lnTo>
                <a:lnTo>
                  <a:pt x="57" y="196"/>
                </a:lnTo>
                <a:lnTo>
                  <a:pt x="57" y="193"/>
                </a:lnTo>
                <a:lnTo>
                  <a:pt x="55" y="193"/>
                </a:lnTo>
                <a:lnTo>
                  <a:pt x="52" y="193"/>
                </a:lnTo>
                <a:lnTo>
                  <a:pt x="52" y="190"/>
                </a:lnTo>
                <a:lnTo>
                  <a:pt x="49" y="190"/>
                </a:lnTo>
                <a:lnTo>
                  <a:pt x="49" y="188"/>
                </a:lnTo>
                <a:lnTo>
                  <a:pt x="47" y="188"/>
                </a:lnTo>
                <a:lnTo>
                  <a:pt x="44" y="185"/>
                </a:lnTo>
                <a:lnTo>
                  <a:pt x="41" y="185"/>
                </a:lnTo>
                <a:lnTo>
                  <a:pt x="41" y="183"/>
                </a:lnTo>
                <a:lnTo>
                  <a:pt x="41" y="180"/>
                </a:lnTo>
                <a:lnTo>
                  <a:pt x="41" y="177"/>
                </a:lnTo>
                <a:lnTo>
                  <a:pt x="41" y="175"/>
                </a:lnTo>
                <a:lnTo>
                  <a:pt x="39" y="175"/>
                </a:lnTo>
                <a:lnTo>
                  <a:pt x="36" y="175"/>
                </a:lnTo>
                <a:lnTo>
                  <a:pt x="39" y="175"/>
                </a:lnTo>
                <a:lnTo>
                  <a:pt x="39" y="172"/>
                </a:lnTo>
                <a:lnTo>
                  <a:pt x="41" y="172"/>
                </a:lnTo>
                <a:lnTo>
                  <a:pt x="41" y="170"/>
                </a:lnTo>
                <a:lnTo>
                  <a:pt x="41" y="167"/>
                </a:lnTo>
                <a:lnTo>
                  <a:pt x="41" y="164"/>
                </a:lnTo>
                <a:lnTo>
                  <a:pt x="44" y="162"/>
                </a:lnTo>
                <a:lnTo>
                  <a:pt x="44" y="164"/>
                </a:lnTo>
                <a:lnTo>
                  <a:pt x="44" y="162"/>
                </a:lnTo>
                <a:lnTo>
                  <a:pt x="44" y="159"/>
                </a:lnTo>
                <a:lnTo>
                  <a:pt x="44" y="156"/>
                </a:lnTo>
                <a:lnTo>
                  <a:pt x="47" y="156"/>
                </a:lnTo>
                <a:lnTo>
                  <a:pt x="47" y="154"/>
                </a:lnTo>
                <a:lnTo>
                  <a:pt x="47" y="151"/>
                </a:lnTo>
                <a:lnTo>
                  <a:pt x="47" y="149"/>
                </a:lnTo>
                <a:lnTo>
                  <a:pt x="44" y="149"/>
                </a:lnTo>
                <a:lnTo>
                  <a:pt x="44" y="146"/>
                </a:lnTo>
                <a:lnTo>
                  <a:pt x="44" y="149"/>
                </a:lnTo>
                <a:lnTo>
                  <a:pt x="47" y="149"/>
                </a:lnTo>
                <a:lnTo>
                  <a:pt x="49" y="146"/>
                </a:lnTo>
                <a:lnTo>
                  <a:pt x="49" y="143"/>
                </a:lnTo>
                <a:lnTo>
                  <a:pt x="52" y="143"/>
                </a:lnTo>
                <a:lnTo>
                  <a:pt x="49" y="141"/>
                </a:lnTo>
                <a:lnTo>
                  <a:pt x="52" y="138"/>
                </a:lnTo>
                <a:lnTo>
                  <a:pt x="49" y="138"/>
                </a:lnTo>
                <a:lnTo>
                  <a:pt x="52" y="138"/>
                </a:lnTo>
                <a:lnTo>
                  <a:pt x="49" y="138"/>
                </a:lnTo>
                <a:lnTo>
                  <a:pt x="49" y="136"/>
                </a:lnTo>
                <a:lnTo>
                  <a:pt x="52" y="136"/>
                </a:lnTo>
                <a:lnTo>
                  <a:pt x="49" y="136"/>
                </a:lnTo>
                <a:lnTo>
                  <a:pt x="52" y="136"/>
                </a:lnTo>
                <a:lnTo>
                  <a:pt x="52" y="133"/>
                </a:lnTo>
                <a:lnTo>
                  <a:pt x="52" y="136"/>
                </a:lnTo>
                <a:lnTo>
                  <a:pt x="52" y="133"/>
                </a:lnTo>
                <a:lnTo>
                  <a:pt x="55" y="133"/>
                </a:lnTo>
                <a:lnTo>
                  <a:pt x="55" y="130"/>
                </a:lnTo>
                <a:lnTo>
                  <a:pt x="57" y="130"/>
                </a:lnTo>
                <a:lnTo>
                  <a:pt x="57" y="128"/>
                </a:lnTo>
                <a:lnTo>
                  <a:pt x="60" y="128"/>
                </a:lnTo>
                <a:lnTo>
                  <a:pt x="60" y="130"/>
                </a:lnTo>
                <a:lnTo>
                  <a:pt x="62" y="130"/>
                </a:lnTo>
                <a:lnTo>
                  <a:pt x="62" y="128"/>
                </a:lnTo>
                <a:lnTo>
                  <a:pt x="62" y="125"/>
                </a:lnTo>
                <a:lnTo>
                  <a:pt x="65" y="125"/>
                </a:lnTo>
                <a:lnTo>
                  <a:pt x="68" y="125"/>
                </a:lnTo>
                <a:lnTo>
                  <a:pt x="68" y="123"/>
                </a:lnTo>
                <a:lnTo>
                  <a:pt x="68" y="120"/>
                </a:lnTo>
                <a:lnTo>
                  <a:pt x="68" y="117"/>
                </a:lnTo>
                <a:lnTo>
                  <a:pt x="65" y="115"/>
                </a:lnTo>
                <a:lnTo>
                  <a:pt x="68" y="115"/>
                </a:lnTo>
                <a:lnTo>
                  <a:pt x="65" y="115"/>
                </a:lnTo>
                <a:lnTo>
                  <a:pt x="65" y="117"/>
                </a:lnTo>
                <a:lnTo>
                  <a:pt x="62" y="117"/>
                </a:lnTo>
                <a:lnTo>
                  <a:pt x="60" y="120"/>
                </a:lnTo>
                <a:lnTo>
                  <a:pt x="60" y="117"/>
                </a:lnTo>
                <a:lnTo>
                  <a:pt x="60" y="120"/>
                </a:lnTo>
                <a:lnTo>
                  <a:pt x="57" y="120"/>
                </a:lnTo>
                <a:lnTo>
                  <a:pt x="55" y="120"/>
                </a:lnTo>
                <a:lnTo>
                  <a:pt x="55" y="123"/>
                </a:lnTo>
                <a:lnTo>
                  <a:pt x="52" y="123"/>
                </a:lnTo>
                <a:lnTo>
                  <a:pt x="52" y="125"/>
                </a:lnTo>
                <a:lnTo>
                  <a:pt x="49" y="125"/>
                </a:lnTo>
                <a:lnTo>
                  <a:pt x="49" y="128"/>
                </a:lnTo>
                <a:lnTo>
                  <a:pt x="47" y="128"/>
                </a:lnTo>
                <a:lnTo>
                  <a:pt x="47" y="130"/>
                </a:lnTo>
                <a:lnTo>
                  <a:pt x="44" y="130"/>
                </a:lnTo>
                <a:lnTo>
                  <a:pt x="44" y="133"/>
                </a:lnTo>
                <a:lnTo>
                  <a:pt x="44" y="136"/>
                </a:lnTo>
                <a:lnTo>
                  <a:pt x="41" y="136"/>
                </a:lnTo>
                <a:lnTo>
                  <a:pt x="39" y="136"/>
                </a:lnTo>
                <a:lnTo>
                  <a:pt x="39" y="133"/>
                </a:lnTo>
                <a:lnTo>
                  <a:pt x="36" y="133"/>
                </a:lnTo>
                <a:lnTo>
                  <a:pt x="36" y="130"/>
                </a:lnTo>
                <a:lnTo>
                  <a:pt x="36" y="128"/>
                </a:lnTo>
                <a:lnTo>
                  <a:pt x="36" y="125"/>
                </a:lnTo>
                <a:lnTo>
                  <a:pt x="36" y="123"/>
                </a:lnTo>
                <a:lnTo>
                  <a:pt x="36" y="120"/>
                </a:lnTo>
                <a:lnTo>
                  <a:pt x="34" y="120"/>
                </a:lnTo>
                <a:lnTo>
                  <a:pt x="34" y="117"/>
                </a:lnTo>
                <a:lnTo>
                  <a:pt x="34" y="115"/>
                </a:lnTo>
                <a:lnTo>
                  <a:pt x="34" y="112"/>
                </a:lnTo>
                <a:lnTo>
                  <a:pt x="34" y="109"/>
                </a:lnTo>
                <a:lnTo>
                  <a:pt x="34" y="107"/>
                </a:lnTo>
                <a:lnTo>
                  <a:pt x="34" y="104"/>
                </a:lnTo>
                <a:lnTo>
                  <a:pt x="34" y="102"/>
                </a:lnTo>
                <a:lnTo>
                  <a:pt x="34" y="99"/>
                </a:lnTo>
                <a:lnTo>
                  <a:pt x="34" y="102"/>
                </a:lnTo>
                <a:lnTo>
                  <a:pt x="34" y="99"/>
                </a:lnTo>
                <a:lnTo>
                  <a:pt x="31" y="99"/>
                </a:lnTo>
                <a:lnTo>
                  <a:pt x="28" y="96"/>
                </a:lnTo>
                <a:lnTo>
                  <a:pt x="26" y="96"/>
                </a:lnTo>
                <a:lnTo>
                  <a:pt x="23" y="94"/>
                </a:lnTo>
                <a:lnTo>
                  <a:pt x="23" y="91"/>
                </a:lnTo>
                <a:lnTo>
                  <a:pt x="23" y="89"/>
                </a:lnTo>
                <a:lnTo>
                  <a:pt x="26" y="89"/>
                </a:lnTo>
                <a:lnTo>
                  <a:pt x="26" y="86"/>
                </a:lnTo>
                <a:lnTo>
                  <a:pt x="28" y="86"/>
                </a:lnTo>
                <a:lnTo>
                  <a:pt x="26" y="86"/>
                </a:lnTo>
                <a:lnTo>
                  <a:pt x="28" y="86"/>
                </a:lnTo>
                <a:lnTo>
                  <a:pt x="28" y="83"/>
                </a:lnTo>
                <a:lnTo>
                  <a:pt x="28" y="81"/>
                </a:lnTo>
                <a:lnTo>
                  <a:pt x="28" y="78"/>
                </a:lnTo>
                <a:lnTo>
                  <a:pt x="26" y="78"/>
                </a:lnTo>
                <a:lnTo>
                  <a:pt x="26" y="75"/>
                </a:lnTo>
                <a:lnTo>
                  <a:pt x="23" y="75"/>
                </a:lnTo>
                <a:lnTo>
                  <a:pt x="23" y="73"/>
                </a:lnTo>
                <a:lnTo>
                  <a:pt x="21" y="73"/>
                </a:lnTo>
                <a:lnTo>
                  <a:pt x="21" y="70"/>
                </a:lnTo>
                <a:lnTo>
                  <a:pt x="21" y="68"/>
                </a:lnTo>
                <a:lnTo>
                  <a:pt x="21" y="65"/>
                </a:lnTo>
                <a:lnTo>
                  <a:pt x="18" y="65"/>
                </a:lnTo>
                <a:lnTo>
                  <a:pt x="18" y="62"/>
                </a:lnTo>
                <a:lnTo>
                  <a:pt x="18" y="60"/>
                </a:lnTo>
                <a:lnTo>
                  <a:pt x="18" y="57"/>
                </a:lnTo>
                <a:lnTo>
                  <a:pt x="15" y="60"/>
                </a:lnTo>
                <a:lnTo>
                  <a:pt x="15" y="57"/>
                </a:lnTo>
                <a:lnTo>
                  <a:pt x="13" y="57"/>
                </a:lnTo>
                <a:lnTo>
                  <a:pt x="13" y="60"/>
                </a:lnTo>
                <a:lnTo>
                  <a:pt x="13" y="57"/>
                </a:lnTo>
                <a:lnTo>
                  <a:pt x="10" y="57"/>
                </a:lnTo>
                <a:lnTo>
                  <a:pt x="10" y="60"/>
                </a:lnTo>
                <a:lnTo>
                  <a:pt x="8" y="60"/>
                </a:lnTo>
                <a:lnTo>
                  <a:pt x="8" y="57"/>
                </a:lnTo>
                <a:lnTo>
                  <a:pt x="5" y="57"/>
                </a:lnTo>
                <a:lnTo>
                  <a:pt x="5" y="55"/>
                </a:lnTo>
                <a:lnTo>
                  <a:pt x="5" y="57"/>
                </a:lnTo>
                <a:lnTo>
                  <a:pt x="2" y="57"/>
                </a:lnTo>
                <a:lnTo>
                  <a:pt x="2" y="55"/>
                </a:lnTo>
                <a:lnTo>
                  <a:pt x="0" y="55"/>
                </a:lnTo>
                <a:lnTo>
                  <a:pt x="0" y="52"/>
                </a:lnTo>
                <a:lnTo>
                  <a:pt x="0" y="55"/>
                </a:lnTo>
                <a:lnTo>
                  <a:pt x="0" y="52"/>
                </a:lnTo>
                <a:lnTo>
                  <a:pt x="0" y="49"/>
                </a:lnTo>
                <a:lnTo>
                  <a:pt x="2" y="49"/>
                </a:lnTo>
                <a:lnTo>
                  <a:pt x="2" y="47"/>
                </a:lnTo>
                <a:lnTo>
                  <a:pt x="5" y="47"/>
                </a:lnTo>
                <a:lnTo>
                  <a:pt x="5" y="44"/>
                </a:lnTo>
                <a:lnTo>
                  <a:pt x="8" y="44"/>
                </a:lnTo>
                <a:lnTo>
                  <a:pt x="8" y="42"/>
                </a:lnTo>
                <a:lnTo>
                  <a:pt x="10" y="42"/>
                </a:lnTo>
                <a:lnTo>
                  <a:pt x="8" y="42"/>
                </a:lnTo>
                <a:lnTo>
                  <a:pt x="10" y="42"/>
                </a:lnTo>
                <a:lnTo>
                  <a:pt x="10" y="39"/>
                </a:lnTo>
                <a:lnTo>
                  <a:pt x="13" y="39"/>
                </a:lnTo>
                <a:lnTo>
                  <a:pt x="15" y="39"/>
                </a:lnTo>
                <a:lnTo>
                  <a:pt x="18" y="39"/>
                </a:lnTo>
                <a:lnTo>
                  <a:pt x="18" y="36"/>
                </a:lnTo>
                <a:lnTo>
                  <a:pt x="21" y="36"/>
                </a:lnTo>
                <a:lnTo>
                  <a:pt x="21" y="39"/>
                </a:lnTo>
                <a:lnTo>
                  <a:pt x="21" y="36"/>
                </a:lnTo>
                <a:lnTo>
                  <a:pt x="23" y="36"/>
                </a:lnTo>
                <a:lnTo>
                  <a:pt x="26" y="36"/>
                </a:lnTo>
                <a:lnTo>
                  <a:pt x="26" y="34"/>
                </a:lnTo>
                <a:lnTo>
                  <a:pt x="26" y="31"/>
                </a:lnTo>
                <a:lnTo>
                  <a:pt x="28" y="31"/>
                </a:lnTo>
                <a:lnTo>
                  <a:pt x="26" y="31"/>
                </a:lnTo>
                <a:lnTo>
                  <a:pt x="28" y="28"/>
                </a:lnTo>
                <a:lnTo>
                  <a:pt x="31" y="26"/>
                </a:lnTo>
                <a:lnTo>
                  <a:pt x="31" y="23"/>
                </a:lnTo>
                <a:lnTo>
                  <a:pt x="31" y="21"/>
                </a:lnTo>
                <a:lnTo>
                  <a:pt x="34" y="21"/>
                </a:lnTo>
                <a:lnTo>
                  <a:pt x="34" y="18"/>
                </a:lnTo>
                <a:lnTo>
                  <a:pt x="34" y="15"/>
                </a:lnTo>
                <a:lnTo>
                  <a:pt x="36" y="15"/>
                </a:lnTo>
                <a:lnTo>
                  <a:pt x="36" y="13"/>
                </a:lnTo>
                <a:lnTo>
                  <a:pt x="39" y="10"/>
                </a:lnTo>
                <a:lnTo>
                  <a:pt x="39" y="8"/>
                </a:lnTo>
                <a:lnTo>
                  <a:pt x="41" y="8"/>
                </a:lnTo>
                <a:lnTo>
                  <a:pt x="44" y="8"/>
                </a:lnTo>
                <a:lnTo>
                  <a:pt x="44" y="5"/>
                </a:lnTo>
                <a:lnTo>
                  <a:pt x="47" y="5"/>
                </a:lnTo>
                <a:lnTo>
                  <a:pt x="49" y="5"/>
                </a:lnTo>
                <a:lnTo>
                  <a:pt x="49" y="2"/>
                </a:lnTo>
                <a:lnTo>
                  <a:pt x="52" y="2"/>
                </a:lnTo>
                <a:lnTo>
                  <a:pt x="52" y="0"/>
                </a:lnTo>
                <a:lnTo>
                  <a:pt x="52" y="2"/>
                </a:lnTo>
              </a:path>
            </a:pathLst>
          </a:custGeom>
          <a:noFill/>
          <a:ln w="4763">
            <a:solidFill>
              <a:srgbClr val="6E6E6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98" name="Freeform 262"/>
          <p:cNvSpPr>
            <a:spLocks/>
          </p:cNvSpPr>
          <p:nvPr/>
        </p:nvSpPr>
        <p:spPr bwMode="auto">
          <a:xfrm>
            <a:off x="7646378" y="1203325"/>
            <a:ext cx="109904" cy="128588"/>
          </a:xfrm>
          <a:custGeom>
            <a:avLst/>
            <a:gdLst>
              <a:gd name="T0" fmla="*/ 44 w 75"/>
              <a:gd name="T1" fmla="*/ 0 h 81"/>
              <a:gd name="T2" fmla="*/ 49 w 75"/>
              <a:gd name="T3" fmla="*/ 0 h 81"/>
              <a:gd name="T4" fmla="*/ 55 w 75"/>
              <a:gd name="T5" fmla="*/ 0 h 81"/>
              <a:gd name="T6" fmla="*/ 55 w 75"/>
              <a:gd name="T7" fmla="*/ 5 h 81"/>
              <a:gd name="T8" fmla="*/ 57 w 75"/>
              <a:gd name="T9" fmla="*/ 8 h 81"/>
              <a:gd name="T10" fmla="*/ 60 w 75"/>
              <a:gd name="T11" fmla="*/ 11 h 81"/>
              <a:gd name="T12" fmla="*/ 62 w 75"/>
              <a:gd name="T13" fmla="*/ 8 h 81"/>
              <a:gd name="T14" fmla="*/ 70 w 75"/>
              <a:gd name="T15" fmla="*/ 5 h 81"/>
              <a:gd name="T16" fmla="*/ 75 w 75"/>
              <a:gd name="T17" fmla="*/ 5 h 81"/>
              <a:gd name="T18" fmla="*/ 73 w 75"/>
              <a:gd name="T19" fmla="*/ 13 h 81"/>
              <a:gd name="T20" fmla="*/ 70 w 75"/>
              <a:gd name="T21" fmla="*/ 16 h 81"/>
              <a:gd name="T22" fmla="*/ 68 w 75"/>
              <a:gd name="T23" fmla="*/ 18 h 81"/>
              <a:gd name="T24" fmla="*/ 65 w 75"/>
              <a:gd name="T25" fmla="*/ 26 h 81"/>
              <a:gd name="T26" fmla="*/ 60 w 75"/>
              <a:gd name="T27" fmla="*/ 26 h 81"/>
              <a:gd name="T28" fmla="*/ 60 w 75"/>
              <a:gd name="T29" fmla="*/ 37 h 81"/>
              <a:gd name="T30" fmla="*/ 60 w 75"/>
              <a:gd name="T31" fmla="*/ 37 h 81"/>
              <a:gd name="T32" fmla="*/ 57 w 75"/>
              <a:gd name="T33" fmla="*/ 34 h 81"/>
              <a:gd name="T34" fmla="*/ 52 w 75"/>
              <a:gd name="T35" fmla="*/ 39 h 81"/>
              <a:gd name="T36" fmla="*/ 52 w 75"/>
              <a:gd name="T37" fmla="*/ 45 h 81"/>
              <a:gd name="T38" fmla="*/ 49 w 75"/>
              <a:gd name="T39" fmla="*/ 52 h 81"/>
              <a:gd name="T40" fmla="*/ 49 w 75"/>
              <a:gd name="T41" fmla="*/ 58 h 81"/>
              <a:gd name="T42" fmla="*/ 49 w 75"/>
              <a:gd name="T43" fmla="*/ 63 h 81"/>
              <a:gd name="T44" fmla="*/ 47 w 75"/>
              <a:gd name="T45" fmla="*/ 65 h 81"/>
              <a:gd name="T46" fmla="*/ 44 w 75"/>
              <a:gd name="T47" fmla="*/ 68 h 81"/>
              <a:gd name="T48" fmla="*/ 47 w 75"/>
              <a:gd name="T49" fmla="*/ 71 h 81"/>
              <a:gd name="T50" fmla="*/ 44 w 75"/>
              <a:gd name="T51" fmla="*/ 73 h 81"/>
              <a:gd name="T52" fmla="*/ 39 w 75"/>
              <a:gd name="T53" fmla="*/ 73 h 81"/>
              <a:gd name="T54" fmla="*/ 31 w 75"/>
              <a:gd name="T55" fmla="*/ 71 h 81"/>
              <a:gd name="T56" fmla="*/ 28 w 75"/>
              <a:gd name="T57" fmla="*/ 73 h 81"/>
              <a:gd name="T58" fmla="*/ 26 w 75"/>
              <a:gd name="T59" fmla="*/ 81 h 81"/>
              <a:gd name="T60" fmla="*/ 23 w 75"/>
              <a:gd name="T61" fmla="*/ 79 h 81"/>
              <a:gd name="T62" fmla="*/ 23 w 75"/>
              <a:gd name="T63" fmla="*/ 79 h 81"/>
              <a:gd name="T64" fmla="*/ 21 w 75"/>
              <a:gd name="T65" fmla="*/ 71 h 81"/>
              <a:gd name="T66" fmla="*/ 18 w 75"/>
              <a:gd name="T67" fmla="*/ 63 h 81"/>
              <a:gd name="T68" fmla="*/ 13 w 75"/>
              <a:gd name="T69" fmla="*/ 58 h 81"/>
              <a:gd name="T70" fmla="*/ 10 w 75"/>
              <a:gd name="T71" fmla="*/ 55 h 81"/>
              <a:gd name="T72" fmla="*/ 8 w 75"/>
              <a:gd name="T73" fmla="*/ 47 h 81"/>
              <a:gd name="T74" fmla="*/ 5 w 75"/>
              <a:gd name="T75" fmla="*/ 42 h 81"/>
              <a:gd name="T76" fmla="*/ 2 w 75"/>
              <a:gd name="T77" fmla="*/ 39 h 81"/>
              <a:gd name="T78" fmla="*/ 10 w 75"/>
              <a:gd name="T79" fmla="*/ 37 h 81"/>
              <a:gd name="T80" fmla="*/ 18 w 75"/>
              <a:gd name="T81" fmla="*/ 34 h 81"/>
              <a:gd name="T82" fmla="*/ 15 w 75"/>
              <a:gd name="T83" fmla="*/ 26 h 81"/>
              <a:gd name="T84" fmla="*/ 15 w 75"/>
              <a:gd name="T85" fmla="*/ 16 h 81"/>
              <a:gd name="T86" fmla="*/ 15 w 75"/>
              <a:gd name="T87" fmla="*/ 11 h 81"/>
              <a:gd name="T88" fmla="*/ 23 w 75"/>
              <a:gd name="T89" fmla="*/ 8 h 81"/>
              <a:gd name="T90" fmla="*/ 31 w 75"/>
              <a:gd name="T91" fmla="*/ 3 h 81"/>
              <a:gd name="T92" fmla="*/ 34 w 75"/>
              <a:gd name="T93" fmla="*/ 3 h 81"/>
              <a:gd name="T94" fmla="*/ 42 w 75"/>
              <a:gd name="T95" fmla="*/ 0 h 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75" h="81">
                <a:moveTo>
                  <a:pt x="42" y="0"/>
                </a:moveTo>
                <a:lnTo>
                  <a:pt x="44" y="0"/>
                </a:lnTo>
                <a:lnTo>
                  <a:pt x="42" y="0"/>
                </a:lnTo>
                <a:lnTo>
                  <a:pt x="44" y="0"/>
                </a:lnTo>
                <a:lnTo>
                  <a:pt x="47" y="0"/>
                </a:lnTo>
                <a:lnTo>
                  <a:pt x="44" y="0"/>
                </a:lnTo>
                <a:lnTo>
                  <a:pt x="47" y="0"/>
                </a:lnTo>
                <a:lnTo>
                  <a:pt x="49" y="0"/>
                </a:lnTo>
                <a:lnTo>
                  <a:pt x="52" y="0"/>
                </a:lnTo>
                <a:lnTo>
                  <a:pt x="52" y="3"/>
                </a:lnTo>
                <a:lnTo>
                  <a:pt x="52" y="0"/>
                </a:lnTo>
                <a:lnTo>
                  <a:pt x="55" y="0"/>
                </a:lnTo>
                <a:lnTo>
                  <a:pt x="55" y="3"/>
                </a:lnTo>
                <a:lnTo>
                  <a:pt x="52" y="3"/>
                </a:lnTo>
                <a:lnTo>
                  <a:pt x="55" y="3"/>
                </a:lnTo>
                <a:lnTo>
                  <a:pt x="55" y="5"/>
                </a:lnTo>
                <a:lnTo>
                  <a:pt x="55" y="8"/>
                </a:lnTo>
                <a:lnTo>
                  <a:pt x="55" y="5"/>
                </a:lnTo>
                <a:lnTo>
                  <a:pt x="57" y="5"/>
                </a:lnTo>
                <a:lnTo>
                  <a:pt x="57" y="8"/>
                </a:lnTo>
                <a:lnTo>
                  <a:pt x="57" y="11"/>
                </a:lnTo>
                <a:lnTo>
                  <a:pt x="60" y="11"/>
                </a:lnTo>
                <a:lnTo>
                  <a:pt x="57" y="11"/>
                </a:lnTo>
                <a:lnTo>
                  <a:pt x="60" y="11"/>
                </a:lnTo>
                <a:lnTo>
                  <a:pt x="60" y="13"/>
                </a:lnTo>
                <a:lnTo>
                  <a:pt x="62" y="13"/>
                </a:lnTo>
                <a:lnTo>
                  <a:pt x="62" y="11"/>
                </a:lnTo>
                <a:lnTo>
                  <a:pt x="62" y="8"/>
                </a:lnTo>
                <a:lnTo>
                  <a:pt x="62" y="5"/>
                </a:lnTo>
                <a:lnTo>
                  <a:pt x="65" y="5"/>
                </a:lnTo>
                <a:lnTo>
                  <a:pt x="68" y="5"/>
                </a:lnTo>
                <a:lnTo>
                  <a:pt x="70" y="5"/>
                </a:lnTo>
                <a:lnTo>
                  <a:pt x="70" y="8"/>
                </a:lnTo>
                <a:lnTo>
                  <a:pt x="70" y="5"/>
                </a:lnTo>
                <a:lnTo>
                  <a:pt x="73" y="5"/>
                </a:lnTo>
                <a:lnTo>
                  <a:pt x="75" y="5"/>
                </a:lnTo>
                <a:lnTo>
                  <a:pt x="75" y="8"/>
                </a:lnTo>
                <a:lnTo>
                  <a:pt x="75" y="11"/>
                </a:lnTo>
                <a:lnTo>
                  <a:pt x="73" y="11"/>
                </a:lnTo>
                <a:lnTo>
                  <a:pt x="73" y="13"/>
                </a:lnTo>
                <a:lnTo>
                  <a:pt x="70" y="13"/>
                </a:lnTo>
                <a:lnTo>
                  <a:pt x="68" y="13"/>
                </a:lnTo>
                <a:lnTo>
                  <a:pt x="68" y="16"/>
                </a:lnTo>
                <a:lnTo>
                  <a:pt x="70" y="16"/>
                </a:lnTo>
                <a:lnTo>
                  <a:pt x="68" y="16"/>
                </a:lnTo>
                <a:lnTo>
                  <a:pt x="68" y="18"/>
                </a:lnTo>
                <a:lnTo>
                  <a:pt x="65" y="18"/>
                </a:lnTo>
                <a:lnTo>
                  <a:pt x="68" y="18"/>
                </a:lnTo>
                <a:lnTo>
                  <a:pt x="68" y="21"/>
                </a:lnTo>
                <a:lnTo>
                  <a:pt x="65" y="21"/>
                </a:lnTo>
                <a:lnTo>
                  <a:pt x="65" y="24"/>
                </a:lnTo>
                <a:lnTo>
                  <a:pt x="65" y="26"/>
                </a:lnTo>
                <a:lnTo>
                  <a:pt x="62" y="26"/>
                </a:lnTo>
                <a:lnTo>
                  <a:pt x="62" y="24"/>
                </a:lnTo>
                <a:lnTo>
                  <a:pt x="62" y="26"/>
                </a:lnTo>
                <a:lnTo>
                  <a:pt x="60" y="26"/>
                </a:lnTo>
                <a:lnTo>
                  <a:pt x="60" y="29"/>
                </a:lnTo>
                <a:lnTo>
                  <a:pt x="60" y="32"/>
                </a:lnTo>
                <a:lnTo>
                  <a:pt x="60" y="34"/>
                </a:lnTo>
                <a:lnTo>
                  <a:pt x="60" y="37"/>
                </a:lnTo>
                <a:lnTo>
                  <a:pt x="57" y="37"/>
                </a:lnTo>
                <a:lnTo>
                  <a:pt x="60" y="37"/>
                </a:lnTo>
                <a:lnTo>
                  <a:pt x="57" y="37"/>
                </a:lnTo>
                <a:lnTo>
                  <a:pt x="60" y="37"/>
                </a:lnTo>
                <a:lnTo>
                  <a:pt x="57" y="37"/>
                </a:lnTo>
                <a:lnTo>
                  <a:pt x="60" y="37"/>
                </a:lnTo>
                <a:lnTo>
                  <a:pt x="57" y="37"/>
                </a:lnTo>
                <a:lnTo>
                  <a:pt x="57" y="34"/>
                </a:lnTo>
                <a:lnTo>
                  <a:pt x="55" y="34"/>
                </a:lnTo>
                <a:lnTo>
                  <a:pt x="55" y="37"/>
                </a:lnTo>
                <a:lnTo>
                  <a:pt x="55" y="39"/>
                </a:lnTo>
                <a:lnTo>
                  <a:pt x="52" y="39"/>
                </a:lnTo>
                <a:lnTo>
                  <a:pt x="52" y="42"/>
                </a:lnTo>
                <a:lnTo>
                  <a:pt x="52" y="45"/>
                </a:lnTo>
                <a:lnTo>
                  <a:pt x="55" y="45"/>
                </a:lnTo>
                <a:lnTo>
                  <a:pt x="52" y="45"/>
                </a:lnTo>
                <a:lnTo>
                  <a:pt x="52" y="47"/>
                </a:lnTo>
                <a:lnTo>
                  <a:pt x="49" y="47"/>
                </a:lnTo>
                <a:lnTo>
                  <a:pt x="49" y="50"/>
                </a:lnTo>
                <a:lnTo>
                  <a:pt x="49" y="52"/>
                </a:lnTo>
                <a:lnTo>
                  <a:pt x="49" y="55"/>
                </a:lnTo>
                <a:lnTo>
                  <a:pt x="47" y="55"/>
                </a:lnTo>
                <a:lnTo>
                  <a:pt x="49" y="55"/>
                </a:lnTo>
                <a:lnTo>
                  <a:pt x="49" y="58"/>
                </a:lnTo>
                <a:lnTo>
                  <a:pt x="49" y="60"/>
                </a:lnTo>
                <a:lnTo>
                  <a:pt x="49" y="63"/>
                </a:lnTo>
                <a:lnTo>
                  <a:pt x="52" y="63"/>
                </a:lnTo>
                <a:lnTo>
                  <a:pt x="49" y="63"/>
                </a:lnTo>
                <a:lnTo>
                  <a:pt x="49" y="65"/>
                </a:lnTo>
                <a:lnTo>
                  <a:pt x="49" y="68"/>
                </a:lnTo>
                <a:lnTo>
                  <a:pt x="49" y="65"/>
                </a:lnTo>
                <a:lnTo>
                  <a:pt x="47" y="65"/>
                </a:lnTo>
                <a:lnTo>
                  <a:pt x="47" y="68"/>
                </a:lnTo>
                <a:lnTo>
                  <a:pt x="44" y="68"/>
                </a:lnTo>
                <a:lnTo>
                  <a:pt x="44" y="65"/>
                </a:lnTo>
                <a:lnTo>
                  <a:pt x="44" y="68"/>
                </a:lnTo>
                <a:lnTo>
                  <a:pt x="44" y="71"/>
                </a:lnTo>
                <a:lnTo>
                  <a:pt x="44" y="68"/>
                </a:lnTo>
                <a:lnTo>
                  <a:pt x="44" y="71"/>
                </a:lnTo>
                <a:lnTo>
                  <a:pt x="47" y="71"/>
                </a:lnTo>
                <a:lnTo>
                  <a:pt x="44" y="71"/>
                </a:lnTo>
                <a:lnTo>
                  <a:pt x="44" y="73"/>
                </a:lnTo>
                <a:lnTo>
                  <a:pt x="44" y="76"/>
                </a:lnTo>
                <a:lnTo>
                  <a:pt x="44" y="73"/>
                </a:lnTo>
                <a:lnTo>
                  <a:pt x="42" y="73"/>
                </a:lnTo>
                <a:lnTo>
                  <a:pt x="42" y="76"/>
                </a:lnTo>
                <a:lnTo>
                  <a:pt x="39" y="76"/>
                </a:lnTo>
                <a:lnTo>
                  <a:pt x="39" y="73"/>
                </a:lnTo>
                <a:lnTo>
                  <a:pt x="36" y="73"/>
                </a:lnTo>
                <a:lnTo>
                  <a:pt x="36" y="71"/>
                </a:lnTo>
                <a:lnTo>
                  <a:pt x="34" y="71"/>
                </a:lnTo>
                <a:lnTo>
                  <a:pt x="31" y="71"/>
                </a:lnTo>
                <a:lnTo>
                  <a:pt x="31" y="73"/>
                </a:lnTo>
                <a:lnTo>
                  <a:pt x="31" y="71"/>
                </a:lnTo>
                <a:lnTo>
                  <a:pt x="31" y="73"/>
                </a:lnTo>
                <a:lnTo>
                  <a:pt x="28" y="73"/>
                </a:lnTo>
                <a:lnTo>
                  <a:pt x="28" y="76"/>
                </a:lnTo>
                <a:lnTo>
                  <a:pt x="26" y="76"/>
                </a:lnTo>
                <a:lnTo>
                  <a:pt x="26" y="79"/>
                </a:lnTo>
                <a:lnTo>
                  <a:pt x="26" y="81"/>
                </a:lnTo>
                <a:lnTo>
                  <a:pt x="26" y="79"/>
                </a:lnTo>
                <a:lnTo>
                  <a:pt x="26" y="81"/>
                </a:lnTo>
                <a:lnTo>
                  <a:pt x="26" y="79"/>
                </a:lnTo>
                <a:lnTo>
                  <a:pt x="23" y="79"/>
                </a:lnTo>
                <a:lnTo>
                  <a:pt x="26" y="79"/>
                </a:lnTo>
                <a:lnTo>
                  <a:pt x="26" y="76"/>
                </a:lnTo>
                <a:lnTo>
                  <a:pt x="23" y="76"/>
                </a:lnTo>
                <a:lnTo>
                  <a:pt x="23" y="79"/>
                </a:lnTo>
                <a:lnTo>
                  <a:pt x="23" y="76"/>
                </a:lnTo>
                <a:lnTo>
                  <a:pt x="23" y="73"/>
                </a:lnTo>
                <a:lnTo>
                  <a:pt x="21" y="73"/>
                </a:lnTo>
                <a:lnTo>
                  <a:pt x="21" y="71"/>
                </a:lnTo>
                <a:lnTo>
                  <a:pt x="21" y="68"/>
                </a:lnTo>
                <a:lnTo>
                  <a:pt x="21" y="65"/>
                </a:lnTo>
                <a:lnTo>
                  <a:pt x="18" y="65"/>
                </a:lnTo>
                <a:lnTo>
                  <a:pt x="18" y="63"/>
                </a:lnTo>
                <a:lnTo>
                  <a:pt x="18" y="60"/>
                </a:lnTo>
                <a:lnTo>
                  <a:pt x="15" y="60"/>
                </a:lnTo>
                <a:lnTo>
                  <a:pt x="15" y="58"/>
                </a:lnTo>
                <a:lnTo>
                  <a:pt x="13" y="58"/>
                </a:lnTo>
                <a:lnTo>
                  <a:pt x="13" y="55"/>
                </a:lnTo>
                <a:lnTo>
                  <a:pt x="15" y="55"/>
                </a:lnTo>
                <a:lnTo>
                  <a:pt x="13" y="55"/>
                </a:lnTo>
                <a:lnTo>
                  <a:pt x="10" y="55"/>
                </a:lnTo>
                <a:lnTo>
                  <a:pt x="10" y="52"/>
                </a:lnTo>
                <a:lnTo>
                  <a:pt x="10" y="50"/>
                </a:lnTo>
                <a:lnTo>
                  <a:pt x="8" y="50"/>
                </a:lnTo>
                <a:lnTo>
                  <a:pt x="8" y="47"/>
                </a:lnTo>
                <a:lnTo>
                  <a:pt x="8" y="45"/>
                </a:lnTo>
                <a:lnTo>
                  <a:pt x="5" y="45"/>
                </a:lnTo>
                <a:lnTo>
                  <a:pt x="2" y="45"/>
                </a:lnTo>
                <a:lnTo>
                  <a:pt x="5" y="42"/>
                </a:lnTo>
                <a:lnTo>
                  <a:pt x="2" y="42"/>
                </a:lnTo>
                <a:lnTo>
                  <a:pt x="2" y="39"/>
                </a:lnTo>
                <a:lnTo>
                  <a:pt x="0" y="39"/>
                </a:lnTo>
                <a:lnTo>
                  <a:pt x="2" y="39"/>
                </a:lnTo>
                <a:lnTo>
                  <a:pt x="5" y="39"/>
                </a:lnTo>
                <a:lnTo>
                  <a:pt x="5" y="37"/>
                </a:lnTo>
                <a:lnTo>
                  <a:pt x="8" y="37"/>
                </a:lnTo>
                <a:lnTo>
                  <a:pt x="10" y="37"/>
                </a:lnTo>
                <a:lnTo>
                  <a:pt x="13" y="37"/>
                </a:lnTo>
                <a:lnTo>
                  <a:pt x="13" y="34"/>
                </a:lnTo>
                <a:lnTo>
                  <a:pt x="15" y="34"/>
                </a:lnTo>
                <a:lnTo>
                  <a:pt x="18" y="34"/>
                </a:lnTo>
                <a:lnTo>
                  <a:pt x="18" y="32"/>
                </a:lnTo>
                <a:lnTo>
                  <a:pt x="18" y="29"/>
                </a:lnTo>
                <a:lnTo>
                  <a:pt x="18" y="26"/>
                </a:lnTo>
                <a:lnTo>
                  <a:pt x="15" y="26"/>
                </a:lnTo>
                <a:lnTo>
                  <a:pt x="15" y="24"/>
                </a:lnTo>
                <a:lnTo>
                  <a:pt x="15" y="21"/>
                </a:lnTo>
                <a:lnTo>
                  <a:pt x="15" y="18"/>
                </a:lnTo>
                <a:lnTo>
                  <a:pt x="15" y="16"/>
                </a:lnTo>
                <a:lnTo>
                  <a:pt x="15" y="18"/>
                </a:lnTo>
                <a:lnTo>
                  <a:pt x="15" y="16"/>
                </a:lnTo>
                <a:lnTo>
                  <a:pt x="15" y="13"/>
                </a:lnTo>
                <a:lnTo>
                  <a:pt x="15" y="11"/>
                </a:lnTo>
                <a:lnTo>
                  <a:pt x="15" y="8"/>
                </a:lnTo>
                <a:lnTo>
                  <a:pt x="18" y="8"/>
                </a:lnTo>
                <a:lnTo>
                  <a:pt x="21" y="8"/>
                </a:lnTo>
                <a:lnTo>
                  <a:pt x="23" y="8"/>
                </a:lnTo>
                <a:lnTo>
                  <a:pt x="26" y="8"/>
                </a:lnTo>
                <a:lnTo>
                  <a:pt x="26" y="5"/>
                </a:lnTo>
                <a:lnTo>
                  <a:pt x="28" y="5"/>
                </a:lnTo>
                <a:lnTo>
                  <a:pt x="31" y="3"/>
                </a:lnTo>
                <a:lnTo>
                  <a:pt x="34" y="3"/>
                </a:lnTo>
                <a:lnTo>
                  <a:pt x="31" y="0"/>
                </a:lnTo>
                <a:lnTo>
                  <a:pt x="34" y="0"/>
                </a:lnTo>
                <a:lnTo>
                  <a:pt x="34" y="3"/>
                </a:lnTo>
                <a:lnTo>
                  <a:pt x="34" y="0"/>
                </a:lnTo>
                <a:lnTo>
                  <a:pt x="36" y="0"/>
                </a:lnTo>
                <a:lnTo>
                  <a:pt x="39" y="0"/>
                </a:lnTo>
                <a:lnTo>
                  <a:pt x="42" y="0"/>
                </a:lnTo>
              </a:path>
            </a:pathLst>
          </a:custGeom>
          <a:noFill/>
          <a:ln w="4763">
            <a:solidFill>
              <a:srgbClr val="6E6E6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99" name="Freeform 263"/>
          <p:cNvSpPr>
            <a:spLocks/>
          </p:cNvSpPr>
          <p:nvPr/>
        </p:nvSpPr>
        <p:spPr bwMode="auto">
          <a:xfrm>
            <a:off x="5824904" y="1125539"/>
            <a:ext cx="1595804" cy="874713"/>
          </a:xfrm>
          <a:custGeom>
            <a:avLst/>
            <a:gdLst>
              <a:gd name="T0" fmla="*/ 1086 w 1089"/>
              <a:gd name="T1" fmla="*/ 18 h 551"/>
              <a:gd name="T2" fmla="*/ 1070 w 1089"/>
              <a:gd name="T3" fmla="*/ 36 h 551"/>
              <a:gd name="T4" fmla="*/ 1044 w 1089"/>
              <a:gd name="T5" fmla="*/ 54 h 551"/>
              <a:gd name="T6" fmla="*/ 1023 w 1089"/>
              <a:gd name="T7" fmla="*/ 67 h 551"/>
              <a:gd name="T8" fmla="*/ 1008 w 1089"/>
              <a:gd name="T9" fmla="*/ 83 h 551"/>
              <a:gd name="T10" fmla="*/ 987 w 1089"/>
              <a:gd name="T11" fmla="*/ 94 h 551"/>
              <a:gd name="T12" fmla="*/ 974 w 1089"/>
              <a:gd name="T13" fmla="*/ 120 h 551"/>
              <a:gd name="T14" fmla="*/ 958 w 1089"/>
              <a:gd name="T15" fmla="*/ 138 h 551"/>
              <a:gd name="T16" fmla="*/ 940 w 1089"/>
              <a:gd name="T17" fmla="*/ 154 h 551"/>
              <a:gd name="T18" fmla="*/ 916 w 1089"/>
              <a:gd name="T19" fmla="*/ 172 h 551"/>
              <a:gd name="T20" fmla="*/ 898 w 1089"/>
              <a:gd name="T21" fmla="*/ 193 h 551"/>
              <a:gd name="T22" fmla="*/ 877 w 1089"/>
              <a:gd name="T23" fmla="*/ 193 h 551"/>
              <a:gd name="T24" fmla="*/ 872 w 1089"/>
              <a:gd name="T25" fmla="*/ 185 h 551"/>
              <a:gd name="T26" fmla="*/ 859 w 1089"/>
              <a:gd name="T27" fmla="*/ 195 h 551"/>
              <a:gd name="T28" fmla="*/ 846 w 1089"/>
              <a:gd name="T29" fmla="*/ 209 h 551"/>
              <a:gd name="T30" fmla="*/ 830 w 1089"/>
              <a:gd name="T31" fmla="*/ 222 h 551"/>
              <a:gd name="T32" fmla="*/ 849 w 1089"/>
              <a:gd name="T33" fmla="*/ 222 h 551"/>
              <a:gd name="T34" fmla="*/ 841 w 1089"/>
              <a:gd name="T35" fmla="*/ 242 h 551"/>
              <a:gd name="T36" fmla="*/ 809 w 1089"/>
              <a:gd name="T37" fmla="*/ 261 h 551"/>
              <a:gd name="T38" fmla="*/ 778 w 1089"/>
              <a:gd name="T39" fmla="*/ 276 h 551"/>
              <a:gd name="T40" fmla="*/ 739 w 1089"/>
              <a:gd name="T41" fmla="*/ 282 h 551"/>
              <a:gd name="T42" fmla="*/ 729 w 1089"/>
              <a:gd name="T43" fmla="*/ 295 h 551"/>
              <a:gd name="T44" fmla="*/ 702 w 1089"/>
              <a:gd name="T45" fmla="*/ 318 h 551"/>
              <a:gd name="T46" fmla="*/ 687 w 1089"/>
              <a:gd name="T47" fmla="*/ 326 h 551"/>
              <a:gd name="T48" fmla="*/ 658 w 1089"/>
              <a:gd name="T49" fmla="*/ 331 h 551"/>
              <a:gd name="T50" fmla="*/ 624 w 1089"/>
              <a:gd name="T51" fmla="*/ 352 h 551"/>
              <a:gd name="T52" fmla="*/ 585 w 1089"/>
              <a:gd name="T53" fmla="*/ 355 h 551"/>
              <a:gd name="T54" fmla="*/ 548 w 1089"/>
              <a:gd name="T55" fmla="*/ 357 h 551"/>
              <a:gd name="T56" fmla="*/ 528 w 1089"/>
              <a:gd name="T57" fmla="*/ 376 h 551"/>
              <a:gd name="T58" fmla="*/ 543 w 1089"/>
              <a:gd name="T59" fmla="*/ 386 h 551"/>
              <a:gd name="T60" fmla="*/ 561 w 1089"/>
              <a:gd name="T61" fmla="*/ 381 h 551"/>
              <a:gd name="T62" fmla="*/ 530 w 1089"/>
              <a:gd name="T63" fmla="*/ 399 h 551"/>
              <a:gd name="T64" fmla="*/ 501 w 1089"/>
              <a:gd name="T65" fmla="*/ 412 h 551"/>
              <a:gd name="T66" fmla="*/ 468 w 1089"/>
              <a:gd name="T67" fmla="*/ 433 h 551"/>
              <a:gd name="T68" fmla="*/ 441 w 1089"/>
              <a:gd name="T69" fmla="*/ 470 h 551"/>
              <a:gd name="T70" fmla="*/ 423 w 1089"/>
              <a:gd name="T71" fmla="*/ 498 h 551"/>
              <a:gd name="T72" fmla="*/ 405 w 1089"/>
              <a:gd name="T73" fmla="*/ 517 h 551"/>
              <a:gd name="T74" fmla="*/ 379 w 1089"/>
              <a:gd name="T75" fmla="*/ 514 h 551"/>
              <a:gd name="T76" fmla="*/ 347 w 1089"/>
              <a:gd name="T77" fmla="*/ 525 h 551"/>
              <a:gd name="T78" fmla="*/ 327 w 1089"/>
              <a:gd name="T79" fmla="*/ 548 h 551"/>
              <a:gd name="T80" fmla="*/ 329 w 1089"/>
              <a:gd name="T81" fmla="*/ 509 h 551"/>
              <a:gd name="T82" fmla="*/ 212 w 1089"/>
              <a:gd name="T83" fmla="*/ 384 h 551"/>
              <a:gd name="T84" fmla="*/ 212 w 1089"/>
              <a:gd name="T85" fmla="*/ 373 h 551"/>
              <a:gd name="T86" fmla="*/ 193 w 1089"/>
              <a:gd name="T87" fmla="*/ 344 h 551"/>
              <a:gd name="T88" fmla="*/ 157 w 1089"/>
              <a:gd name="T89" fmla="*/ 357 h 551"/>
              <a:gd name="T90" fmla="*/ 133 w 1089"/>
              <a:gd name="T91" fmla="*/ 378 h 551"/>
              <a:gd name="T92" fmla="*/ 113 w 1089"/>
              <a:gd name="T93" fmla="*/ 384 h 551"/>
              <a:gd name="T94" fmla="*/ 79 w 1089"/>
              <a:gd name="T95" fmla="*/ 378 h 551"/>
              <a:gd name="T96" fmla="*/ 73 w 1089"/>
              <a:gd name="T97" fmla="*/ 355 h 551"/>
              <a:gd name="T98" fmla="*/ 47 w 1089"/>
              <a:gd name="T99" fmla="*/ 347 h 551"/>
              <a:gd name="T100" fmla="*/ 21 w 1089"/>
              <a:gd name="T101" fmla="*/ 376 h 551"/>
              <a:gd name="T102" fmla="*/ 11 w 1089"/>
              <a:gd name="T103" fmla="*/ 415 h 551"/>
              <a:gd name="T104" fmla="*/ 3 w 1089"/>
              <a:gd name="T105" fmla="*/ 441 h 551"/>
              <a:gd name="T106" fmla="*/ 13 w 1089"/>
              <a:gd name="T107" fmla="*/ 470 h 551"/>
              <a:gd name="T108" fmla="*/ 53 w 1089"/>
              <a:gd name="T109" fmla="*/ 478 h 551"/>
              <a:gd name="T110" fmla="*/ 76 w 1089"/>
              <a:gd name="T111" fmla="*/ 483 h 551"/>
              <a:gd name="T112" fmla="*/ 97 w 1089"/>
              <a:gd name="T113" fmla="*/ 496 h 551"/>
              <a:gd name="T114" fmla="*/ 63 w 1089"/>
              <a:gd name="T115" fmla="*/ 512 h 551"/>
              <a:gd name="T116" fmla="*/ 86 w 1089"/>
              <a:gd name="T117" fmla="*/ 530 h 551"/>
              <a:gd name="T118" fmla="*/ 118 w 1089"/>
              <a:gd name="T119" fmla="*/ 548 h 5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089" h="551">
                <a:moveTo>
                  <a:pt x="1081" y="0"/>
                </a:moveTo>
                <a:lnTo>
                  <a:pt x="1081" y="2"/>
                </a:lnTo>
                <a:lnTo>
                  <a:pt x="1084" y="2"/>
                </a:lnTo>
                <a:lnTo>
                  <a:pt x="1081" y="2"/>
                </a:lnTo>
                <a:lnTo>
                  <a:pt x="1084" y="2"/>
                </a:lnTo>
                <a:lnTo>
                  <a:pt x="1081" y="5"/>
                </a:lnTo>
                <a:lnTo>
                  <a:pt x="1084" y="5"/>
                </a:lnTo>
                <a:lnTo>
                  <a:pt x="1084" y="7"/>
                </a:lnTo>
                <a:lnTo>
                  <a:pt x="1084" y="10"/>
                </a:lnTo>
                <a:lnTo>
                  <a:pt x="1086" y="10"/>
                </a:lnTo>
                <a:lnTo>
                  <a:pt x="1086" y="13"/>
                </a:lnTo>
                <a:lnTo>
                  <a:pt x="1084" y="13"/>
                </a:lnTo>
                <a:lnTo>
                  <a:pt x="1086" y="13"/>
                </a:lnTo>
                <a:lnTo>
                  <a:pt x="1086" y="15"/>
                </a:lnTo>
                <a:lnTo>
                  <a:pt x="1084" y="15"/>
                </a:lnTo>
                <a:lnTo>
                  <a:pt x="1086" y="15"/>
                </a:lnTo>
                <a:lnTo>
                  <a:pt x="1086" y="18"/>
                </a:lnTo>
                <a:lnTo>
                  <a:pt x="1089" y="18"/>
                </a:lnTo>
                <a:lnTo>
                  <a:pt x="1086" y="18"/>
                </a:lnTo>
                <a:lnTo>
                  <a:pt x="1086" y="20"/>
                </a:lnTo>
                <a:lnTo>
                  <a:pt x="1084" y="20"/>
                </a:lnTo>
                <a:lnTo>
                  <a:pt x="1084" y="23"/>
                </a:lnTo>
                <a:lnTo>
                  <a:pt x="1084" y="20"/>
                </a:lnTo>
                <a:lnTo>
                  <a:pt x="1084" y="23"/>
                </a:lnTo>
                <a:lnTo>
                  <a:pt x="1081" y="23"/>
                </a:lnTo>
                <a:lnTo>
                  <a:pt x="1081" y="26"/>
                </a:lnTo>
                <a:lnTo>
                  <a:pt x="1078" y="26"/>
                </a:lnTo>
                <a:lnTo>
                  <a:pt x="1076" y="26"/>
                </a:lnTo>
                <a:lnTo>
                  <a:pt x="1076" y="28"/>
                </a:lnTo>
                <a:lnTo>
                  <a:pt x="1073" y="28"/>
                </a:lnTo>
                <a:lnTo>
                  <a:pt x="1073" y="31"/>
                </a:lnTo>
                <a:lnTo>
                  <a:pt x="1070" y="31"/>
                </a:lnTo>
                <a:lnTo>
                  <a:pt x="1070" y="34"/>
                </a:lnTo>
                <a:lnTo>
                  <a:pt x="1070" y="36"/>
                </a:lnTo>
                <a:lnTo>
                  <a:pt x="1068" y="36"/>
                </a:lnTo>
                <a:lnTo>
                  <a:pt x="1068" y="39"/>
                </a:lnTo>
                <a:lnTo>
                  <a:pt x="1065" y="41"/>
                </a:lnTo>
                <a:lnTo>
                  <a:pt x="1063" y="44"/>
                </a:lnTo>
                <a:lnTo>
                  <a:pt x="1060" y="44"/>
                </a:lnTo>
                <a:lnTo>
                  <a:pt x="1060" y="47"/>
                </a:lnTo>
                <a:lnTo>
                  <a:pt x="1057" y="47"/>
                </a:lnTo>
                <a:lnTo>
                  <a:pt x="1055" y="47"/>
                </a:lnTo>
                <a:lnTo>
                  <a:pt x="1055" y="49"/>
                </a:lnTo>
                <a:lnTo>
                  <a:pt x="1052" y="49"/>
                </a:lnTo>
                <a:lnTo>
                  <a:pt x="1052" y="52"/>
                </a:lnTo>
                <a:lnTo>
                  <a:pt x="1050" y="52"/>
                </a:lnTo>
                <a:lnTo>
                  <a:pt x="1050" y="54"/>
                </a:lnTo>
                <a:lnTo>
                  <a:pt x="1050" y="52"/>
                </a:lnTo>
                <a:lnTo>
                  <a:pt x="1050" y="54"/>
                </a:lnTo>
                <a:lnTo>
                  <a:pt x="1047" y="54"/>
                </a:lnTo>
                <a:lnTo>
                  <a:pt x="1044" y="54"/>
                </a:lnTo>
                <a:lnTo>
                  <a:pt x="1047" y="54"/>
                </a:lnTo>
                <a:lnTo>
                  <a:pt x="1047" y="57"/>
                </a:lnTo>
                <a:lnTo>
                  <a:pt x="1044" y="57"/>
                </a:lnTo>
                <a:lnTo>
                  <a:pt x="1044" y="54"/>
                </a:lnTo>
                <a:lnTo>
                  <a:pt x="1044" y="57"/>
                </a:lnTo>
                <a:lnTo>
                  <a:pt x="1042" y="57"/>
                </a:lnTo>
                <a:lnTo>
                  <a:pt x="1042" y="60"/>
                </a:lnTo>
                <a:lnTo>
                  <a:pt x="1039" y="60"/>
                </a:lnTo>
                <a:lnTo>
                  <a:pt x="1037" y="60"/>
                </a:lnTo>
                <a:lnTo>
                  <a:pt x="1034" y="60"/>
                </a:lnTo>
                <a:lnTo>
                  <a:pt x="1031" y="60"/>
                </a:lnTo>
                <a:lnTo>
                  <a:pt x="1029" y="60"/>
                </a:lnTo>
                <a:lnTo>
                  <a:pt x="1026" y="60"/>
                </a:lnTo>
                <a:lnTo>
                  <a:pt x="1026" y="62"/>
                </a:lnTo>
                <a:lnTo>
                  <a:pt x="1023" y="62"/>
                </a:lnTo>
                <a:lnTo>
                  <a:pt x="1023" y="65"/>
                </a:lnTo>
                <a:lnTo>
                  <a:pt x="1023" y="67"/>
                </a:lnTo>
                <a:lnTo>
                  <a:pt x="1021" y="67"/>
                </a:lnTo>
                <a:lnTo>
                  <a:pt x="1023" y="67"/>
                </a:lnTo>
                <a:lnTo>
                  <a:pt x="1021" y="67"/>
                </a:lnTo>
                <a:lnTo>
                  <a:pt x="1018" y="67"/>
                </a:lnTo>
                <a:lnTo>
                  <a:pt x="1018" y="70"/>
                </a:lnTo>
                <a:lnTo>
                  <a:pt x="1018" y="73"/>
                </a:lnTo>
                <a:lnTo>
                  <a:pt x="1016" y="73"/>
                </a:lnTo>
                <a:lnTo>
                  <a:pt x="1016" y="75"/>
                </a:lnTo>
                <a:lnTo>
                  <a:pt x="1016" y="78"/>
                </a:lnTo>
                <a:lnTo>
                  <a:pt x="1016" y="75"/>
                </a:lnTo>
                <a:lnTo>
                  <a:pt x="1016" y="78"/>
                </a:lnTo>
                <a:lnTo>
                  <a:pt x="1013" y="78"/>
                </a:lnTo>
                <a:lnTo>
                  <a:pt x="1013" y="75"/>
                </a:lnTo>
                <a:lnTo>
                  <a:pt x="1013" y="78"/>
                </a:lnTo>
                <a:lnTo>
                  <a:pt x="1013" y="81"/>
                </a:lnTo>
                <a:lnTo>
                  <a:pt x="1010" y="81"/>
                </a:lnTo>
                <a:lnTo>
                  <a:pt x="1008" y="83"/>
                </a:lnTo>
                <a:lnTo>
                  <a:pt x="1008" y="86"/>
                </a:lnTo>
                <a:lnTo>
                  <a:pt x="1005" y="86"/>
                </a:lnTo>
                <a:lnTo>
                  <a:pt x="1003" y="86"/>
                </a:lnTo>
                <a:lnTo>
                  <a:pt x="1000" y="86"/>
                </a:lnTo>
                <a:lnTo>
                  <a:pt x="997" y="86"/>
                </a:lnTo>
                <a:lnTo>
                  <a:pt x="1000" y="86"/>
                </a:lnTo>
                <a:lnTo>
                  <a:pt x="997" y="86"/>
                </a:lnTo>
                <a:lnTo>
                  <a:pt x="1000" y="86"/>
                </a:lnTo>
                <a:lnTo>
                  <a:pt x="997" y="86"/>
                </a:lnTo>
                <a:lnTo>
                  <a:pt x="997" y="83"/>
                </a:lnTo>
                <a:lnTo>
                  <a:pt x="997" y="86"/>
                </a:lnTo>
                <a:lnTo>
                  <a:pt x="995" y="86"/>
                </a:lnTo>
                <a:lnTo>
                  <a:pt x="992" y="86"/>
                </a:lnTo>
                <a:lnTo>
                  <a:pt x="992" y="88"/>
                </a:lnTo>
                <a:lnTo>
                  <a:pt x="990" y="91"/>
                </a:lnTo>
                <a:lnTo>
                  <a:pt x="990" y="94"/>
                </a:lnTo>
                <a:lnTo>
                  <a:pt x="987" y="94"/>
                </a:lnTo>
                <a:lnTo>
                  <a:pt x="987" y="96"/>
                </a:lnTo>
                <a:lnTo>
                  <a:pt x="984" y="96"/>
                </a:lnTo>
                <a:lnTo>
                  <a:pt x="984" y="99"/>
                </a:lnTo>
                <a:lnTo>
                  <a:pt x="984" y="101"/>
                </a:lnTo>
                <a:lnTo>
                  <a:pt x="982" y="101"/>
                </a:lnTo>
                <a:lnTo>
                  <a:pt x="982" y="104"/>
                </a:lnTo>
                <a:lnTo>
                  <a:pt x="984" y="104"/>
                </a:lnTo>
                <a:lnTo>
                  <a:pt x="982" y="104"/>
                </a:lnTo>
                <a:lnTo>
                  <a:pt x="982" y="107"/>
                </a:lnTo>
                <a:lnTo>
                  <a:pt x="982" y="109"/>
                </a:lnTo>
                <a:lnTo>
                  <a:pt x="979" y="109"/>
                </a:lnTo>
                <a:lnTo>
                  <a:pt x="979" y="112"/>
                </a:lnTo>
                <a:lnTo>
                  <a:pt x="977" y="112"/>
                </a:lnTo>
                <a:lnTo>
                  <a:pt x="977" y="114"/>
                </a:lnTo>
                <a:lnTo>
                  <a:pt x="977" y="117"/>
                </a:lnTo>
                <a:lnTo>
                  <a:pt x="974" y="117"/>
                </a:lnTo>
                <a:lnTo>
                  <a:pt x="974" y="120"/>
                </a:lnTo>
                <a:lnTo>
                  <a:pt x="971" y="120"/>
                </a:lnTo>
                <a:lnTo>
                  <a:pt x="969" y="120"/>
                </a:lnTo>
                <a:lnTo>
                  <a:pt x="966" y="120"/>
                </a:lnTo>
                <a:lnTo>
                  <a:pt x="963" y="120"/>
                </a:lnTo>
                <a:lnTo>
                  <a:pt x="963" y="122"/>
                </a:lnTo>
                <a:lnTo>
                  <a:pt x="961" y="122"/>
                </a:lnTo>
                <a:lnTo>
                  <a:pt x="961" y="125"/>
                </a:lnTo>
                <a:lnTo>
                  <a:pt x="961" y="128"/>
                </a:lnTo>
                <a:lnTo>
                  <a:pt x="963" y="128"/>
                </a:lnTo>
                <a:lnTo>
                  <a:pt x="961" y="128"/>
                </a:lnTo>
                <a:lnTo>
                  <a:pt x="961" y="130"/>
                </a:lnTo>
                <a:lnTo>
                  <a:pt x="961" y="133"/>
                </a:lnTo>
                <a:lnTo>
                  <a:pt x="961" y="135"/>
                </a:lnTo>
                <a:lnTo>
                  <a:pt x="958" y="135"/>
                </a:lnTo>
                <a:lnTo>
                  <a:pt x="958" y="138"/>
                </a:lnTo>
                <a:lnTo>
                  <a:pt x="958" y="135"/>
                </a:lnTo>
                <a:lnTo>
                  <a:pt x="958" y="138"/>
                </a:lnTo>
                <a:lnTo>
                  <a:pt x="958" y="135"/>
                </a:lnTo>
                <a:lnTo>
                  <a:pt x="958" y="138"/>
                </a:lnTo>
                <a:lnTo>
                  <a:pt x="956" y="138"/>
                </a:lnTo>
                <a:lnTo>
                  <a:pt x="953" y="138"/>
                </a:lnTo>
                <a:lnTo>
                  <a:pt x="950" y="138"/>
                </a:lnTo>
                <a:lnTo>
                  <a:pt x="948" y="138"/>
                </a:lnTo>
                <a:lnTo>
                  <a:pt x="945" y="138"/>
                </a:lnTo>
                <a:lnTo>
                  <a:pt x="943" y="138"/>
                </a:lnTo>
                <a:lnTo>
                  <a:pt x="943" y="141"/>
                </a:lnTo>
                <a:lnTo>
                  <a:pt x="943" y="143"/>
                </a:lnTo>
                <a:lnTo>
                  <a:pt x="943" y="146"/>
                </a:lnTo>
                <a:lnTo>
                  <a:pt x="945" y="146"/>
                </a:lnTo>
                <a:lnTo>
                  <a:pt x="943" y="146"/>
                </a:lnTo>
                <a:lnTo>
                  <a:pt x="943" y="148"/>
                </a:lnTo>
                <a:lnTo>
                  <a:pt x="943" y="151"/>
                </a:lnTo>
                <a:lnTo>
                  <a:pt x="940" y="151"/>
                </a:lnTo>
                <a:lnTo>
                  <a:pt x="940" y="154"/>
                </a:lnTo>
                <a:lnTo>
                  <a:pt x="937" y="154"/>
                </a:lnTo>
                <a:lnTo>
                  <a:pt x="937" y="156"/>
                </a:lnTo>
                <a:lnTo>
                  <a:pt x="937" y="159"/>
                </a:lnTo>
                <a:lnTo>
                  <a:pt x="937" y="162"/>
                </a:lnTo>
                <a:lnTo>
                  <a:pt x="937" y="164"/>
                </a:lnTo>
                <a:lnTo>
                  <a:pt x="935" y="164"/>
                </a:lnTo>
                <a:lnTo>
                  <a:pt x="935" y="167"/>
                </a:lnTo>
                <a:lnTo>
                  <a:pt x="932" y="167"/>
                </a:lnTo>
                <a:lnTo>
                  <a:pt x="932" y="164"/>
                </a:lnTo>
                <a:lnTo>
                  <a:pt x="930" y="164"/>
                </a:lnTo>
                <a:lnTo>
                  <a:pt x="927" y="164"/>
                </a:lnTo>
                <a:lnTo>
                  <a:pt x="924" y="164"/>
                </a:lnTo>
                <a:lnTo>
                  <a:pt x="922" y="167"/>
                </a:lnTo>
                <a:lnTo>
                  <a:pt x="919" y="167"/>
                </a:lnTo>
                <a:lnTo>
                  <a:pt x="919" y="169"/>
                </a:lnTo>
                <a:lnTo>
                  <a:pt x="919" y="172"/>
                </a:lnTo>
                <a:lnTo>
                  <a:pt x="916" y="172"/>
                </a:lnTo>
                <a:lnTo>
                  <a:pt x="916" y="175"/>
                </a:lnTo>
                <a:lnTo>
                  <a:pt x="916" y="177"/>
                </a:lnTo>
                <a:lnTo>
                  <a:pt x="914" y="177"/>
                </a:lnTo>
                <a:lnTo>
                  <a:pt x="914" y="180"/>
                </a:lnTo>
                <a:lnTo>
                  <a:pt x="911" y="180"/>
                </a:lnTo>
                <a:lnTo>
                  <a:pt x="911" y="182"/>
                </a:lnTo>
                <a:lnTo>
                  <a:pt x="909" y="182"/>
                </a:lnTo>
                <a:lnTo>
                  <a:pt x="909" y="185"/>
                </a:lnTo>
                <a:lnTo>
                  <a:pt x="909" y="188"/>
                </a:lnTo>
                <a:lnTo>
                  <a:pt x="906" y="188"/>
                </a:lnTo>
                <a:lnTo>
                  <a:pt x="906" y="190"/>
                </a:lnTo>
                <a:lnTo>
                  <a:pt x="903" y="190"/>
                </a:lnTo>
                <a:lnTo>
                  <a:pt x="903" y="193"/>
                </a:lnTo>
                <a:lnTo>
                  <a:pt x="903" y="190"/>
                </a:lnTo>
                <a:lnTo>
                  <a:pt x="903" y="193"/>
                </a:lnTo>
                <a:lnTo>
                  <a:pt x="901" y="193"/>
                </a:lnTo>
                <a:lnTo>
                  <a:pt x="898" y="193"/>
                </a:lnTo>
                <a:lnTo>
                  <a:pt x="896" y="193"/>
                </a:lnTo>
                <a:lnTo>
                  <a:pt x="896" y="195"/>
                </a:lnTo>
                <a:lnTo>
                  <a:pt x="893" y="195"/>
                </a:lnTo>
                <a:lnTo>
                  <a:pt x="893" y="198"/>
                </a:lnTo>
                <a:lnTo>
                  <a:pt x="890" y="198"/>
                </a:lnTo>
                <a:lnTo>
                  <a:pt x="890" y="201"/>
                </a:lnTo>
                <a:lnTo>
                  <a:pt x="888" y="203"/>
                </a:lnTo>
                <a:lnTo>
                  <a:pt x="885" y="203"/>
                </a:lnTo>
                <a:lnTo>
                  <a:pt x="885" y="206"/>
                </a:lnTo>
                <a:lnTo>
                  <a:pt x="883" y="206"/>
                </a:lnTo>
                <a:lnTo>
                  <a:pt x="880" y="206"/>
                </a:lnTo>
                <a:lnTo>
                  <a:pt x="880" y="203"/>
                </a:lnTo>
                <a:lnTo>
                  <a:pt x="880" y="201"/>
                </a:lnTo>
                <a:lnTo>
                  <a:pt x="880" y="198"/>
                </a:lnTo>
                <a:lnTo>
                  <a:pt x="877" y="198"/>
                </a:lnTo>
                <a:lnTo>
                  <a:pt x="877" y="195"/>
                </a:lnTo>
                <a:lnTo>
                  <a:pt x="877" y="193"/>
                </a:lnTo>
                <a:lnTo>
                  <a:pt x="880" y="193"/>
                </a:lnTo>
                <a:lnTo>
                  <a:pt x="880" y="190"/>
                </a:lnTo>
                <a:lnTo>
                  <a:pt x="880" y="188"/>
                </a:lnTo>
                <a:lnTo>
                  <a:pt x="883" y="188"/>
                </a:lnTo>
                <a:lnTo>
                  <a:pt x="883" y="185"/>
                </a:lnTo>
                <a:lnTo>
                  <a:pt x="885" y="185"/>
                </a:lnTo>
                <a:lnTo>
                  <a:pt x="885" y="182"/>
                </a:lnTo>
                <a:lnTo>
                  <a:pt x="885" y="180"/>
                </a:lnTo>
                <a:lnTo>
                  <a:pt x="883" y="180"/>
                </a:lnTo>
                <a:lnTo>
                  <a:pt x="883" y="182"/>
                </a:lnTo>
                <a:lnTo>
                  <a:pt x="880" y="182"/>
                </a:lnTo>
                <a:lnTo>
                  <a:pt x="877" y="182"/>
                </a:lnTo>
                <a:lnTo>
                  <a:pt x="877" y="185"/>
                </a:lnTo>
                <a:lnTo>
                  <a:pt x="875" y="185"/>
                </a:lnTo>
                <a:lnTo>
                  <a:pt x="875" y="182"/>
                </a:lnTo>
                <a:lnTo>
                  <a:pt x="872" y="182"/>
                </a:lnTo>
                <a:lnTo>
                  <a:pt x="872" y="185"/>
                </a:lnTo>
                <a:lnTo>
                  <a:pt x="872" y="182"/>
                </a:lnTo>
                <a:lnTo>
                  <a:pt x="869" y="185"/>
                </a:lnTo>
                <a:lnTo>
                  <a:pt x="872" y="185"/>
                </a:lnTo>
                <a:lnTo>
                  <a:pt x="869" y="185"/>
                </a:lnTo>
                <a:lnTo>
                  <a:pt x="872" y="185"/>
                </a:lnTo>
                <a:lnTo>
                  <a:pt x="869" y="185"/>
                </a:lnTo>
                <a:lnTo>
                  <a:pt x="869" y="188"/>
                </a:lnTo>
                <a:lnTo>
                  <a:pt x="867" y="188"/>
                </a:lnTo>
                <a:lnTo>
                  <a:pt x="867" y="190"/>
                </a:lnTo>
                <a:lnTo>
                  <a:pt x="869" y="190"/>
                </a:lnTo>
                <a:lnTo>
                  <a:pt x="869" y="193"/>
                </a:lnTo>
                <a:lnTo>
                  <a:pt x="867" y="195"/>
                </a:lnTo>
                <a:lnTo>
                  <a:pt x="867" y="198"/>
                </a:lnTo>
                <a:lnTo>
                  <a:pt x="864" y="198"/>
                </a:lnTo>
                <a:lnTo>
                  <a:pt x="862" y="198"/>
                </a:lnTo>
                <a:lnTo>
                  <a:pt x="862" y="195"/>
                </a:lnTo>
                <a:lnTo>
                  <a:pt x="859" y="195"/>
                </a:lnTo>
                <a:lnTo>
                  <a:pt x="856" y="195"/>
                </a:lnTo>
                <a:lnTo>
                  <a:pt x="856" y="193"/>
                </a:lnTo>
                <a:lnTo>
                  <a:pt x="856" y="195"/>
                </a:lnTo>
                <a:lnTo>
                  <a:pt x="854" y="195"/>
                </a:lnTo>
                <a:lnTo>
                  <a:pt x="851" y="195"/>
                </a:lnTo>
                <a:lnTo>
                  <a:pt x="851" y="198"/>
                </a:lnTo>
                <a:lnTo>
                  <a:pt x="854" y="198"/>
                </a:lnTo>
                <a:lnTo>
                  <a:pt x="854" y="201"/>
                </a:lnTo>
                <a:lnTo>
                  <a:pt x="854" y="203"/>
                </a:lnTo>
                <a:lnTo>
                  <a:pt x="854" y="201"/>
                </a:lnTo>
                <a:lnTo>
                  <a:pt x="854" y="203"/>
                </a:lnTo>
                <a:lnTo>
                  <a:pt x="854" y="201"/>
                </a:lnTo>
                <a:lnTo>
                  <a:pt x="851" y="203"/>
                </a:lnTo>
                <a:lnTo>
                  <a:pt x="851" y="206"/>
                </a:lnTo>
                <a:lnTo>
                  <a:pt x="849" y="206"/>
                </a:lnTo>
                <a:lnTo>
                  <a:pt x="849" y="209"/>
                </a:lnTo>
                <a:lnTo>
                  <a:pt x="846" y="209"/>
                </a:lnTo>
                <a:lnTo>
                  <a:pt x="843" y="209"/>
                </a:lnTo>
                <a:lnTo>
                  <a:pt x="843" y="211"/>
                </a:lnTo>
                <a:lnTo>
                  <a:pt x="841" y="211"/>
                </a:lnTo>
                <a:lnTo>
                  <a:pt x="838" y="211"/>
                </a:lnTo>
                <a:lnTo>
                  <a:pt x="836" y="211"/>
                </a:lnTo>
                <a:lnTo>
                  <a:pt x="833" y="211"/>
                </a:lnTo>
                <a:lnTo>
                  <a:pt x="830" y="211"/>
                </a:lnTo>
                <a:lnTo>
                  <a:pt x="830" y="214"/>
                </a:lnTo>
                <a:lnTo>
                  <a:pt x="828" y="214"/>
                </a:lnTo>
                <a:lnTo>
                  <a:pt x="828" y="216"/>
                </a:lnTo>
                <a:lnTo>
                  <a:pt x="828" y="219"/>
                </a:lnTo>
                <a:lnTo>
                  <a:pt x="830" y="219"/>
                </a:lnTo>
                <a:lnTo>
                  <a:pt x="830" y="222"/>
                </a:lnTo>
                <a:lnTo>
                  <a:pt x="830" y="219"/>
                </a:lnTo>
                <a:lnTo>
                  <a:pt x="833" y="219"/>
                </a:lnTo>
                <a:lnTo>
                  <a:pt x="830" y="219"/>
                </a:lnTo>
                <a:lnTo>
                  <a:pt x="830" y="222"/>
                </a:lnTo>
                <a:lnTo>
                  <a:pt x="828" y="222"/>
                </a:lnTo>
                <a:lnTo>
                  <a:pt x="828" y="219"/>
                </a:lnTo>
                <a:lnTo>
                  <a:pt x="825" y="219"/>
                </a:lnTo>
                <a:lnTo>
                  <a:pt x="825" y="222"/>
                </a:lnTo>
                <a:lnTo>
                  <a:pt x="828" y="222"/>
                </a:lnTo>
                <a:lnTo>
                  <a:pt x="825" y="222"/>
                </a:lnTo>
                <a:lnTo>
                  <a:pt x="823" y="222"/>
                </a:lnTo>
                <a:lnTo>
                  <a:pt x="825" y="222"/>
                </a:lnTo>
                <a:lnTo>
                  <a:pt x="828" y="222"/>
                </a:lnTo>
                <a:lnTo>
                  <a:pt x="830" y="222"/>
                </a:lnTo>
                <a:lnTo>
                  <a:pt x="833" y="222"/>
                </a:lnTo>
                <a:lnTo>
                  <a:pt x="836" y="222"/>
                </a:lnTo>
                <a:lnTo>
                  <a:pt x="838" y="222"/>
                </a:lnTo>
                <a:lnTo>
                  <a:pt x="841" y="222"/>
                </a:lnTo>
                <a:lnTo>
                  <a:pt x="843" y="222"/>
                </a:lnTo>
                <a:lnTo>
                  <a:pt x="846" y="222"/>
                </a:lnTo>
                <a:lnTo>
                  <a:pt x="849" y="222"/>
                </a:lnTo>
                <a:lnTo>
                  <a:pt x="851" y="222"/>
                </a:lnTo>
                <a:lnTo>
                  <a:pt x="854" y="222"/>
                </a:lnTo>
                <a:lnTo>
                  <a:pt x="854" y="219"/>
                </a:lnTo>
                <a:lnTo>
                  <a:pt x="856" y="219"/>
                </a:lnTo>
                <a:lnTo>
                  <a:pt x="856" y="222"/>
                </a:lnTo>
                <a:lnTo>
                  <a:pt x="856" y="224"/>
                </a:lnTo>
                <a:lnTo>
                  <a:pt x="854" y="224"/>
                </a:lnTo>
                <a:lnTo>
                  <a:pt x="854" y="227"/>
                </a:lnTo>
                <a:lnTo>
                  <a:pt x="851" y="227"/>
                </a:lnTo>
                <a:lnTo>
                  <a:pt x="851" y="229"/>
                </a:lnTo>
                <a:lnTo>
                  <a:pt x="849" y="229"/>
                </a:lnTo>
                <a:lnTo>
                  <a:pt x="849" y="232"/>
                </a:lnTo>
                <a:lnTo>
                  <a:pt x="846" y="235"/>
                </a:lnTo>
                <a:lnTo>
                  <a:pt x="843" y="237"/>
                </a:lnTo>
                <a:lnTo>
                  <a:pt x="843" y="240"/>
                </a:lnTo>
                <a:lnTo>
                  <a:pt x="841" y="240"/>
                </a:lnTo>
                <a:lnTo>
                  <a:pt x="841" y="242"/>
                </a:lnTo>
                <a:lnTo>
                  <a:pt x="838" y="242"/>
                </a:lnTo>
                <a:lnTo>
                  <a:pt x="838" y="245"/>
                </a:lnTo>
                <a:lnTo>
                  <a:pt x="836" y="245"/>
                </a:lnTo>
                <a:lnTo>
                  <a:pt x="836" y="248"/>
                </a:lnTo>
                <a:lnTo>
                  <a:pt x="833" y="248"/>
                </a:lnTo>
                <a:lnTo>
                  <a:pt x="830" y="248"/>
                </a:lnTo>
                <a:lnTo>
                  <a:pt x="830" y="250"/>
                </a:lnTo>
                <a:lnTo>
                  <a:pt x="828" y="250"/>
                </a:lnTo>
                <a:lnTo>
                  <a:pt x="828" y="253"/>
                </a:lnTo>
                <a:lnTo>
                  <a:pt x="825" y="253"/>
                </a:lnTo>
                <a:lnTo>
                  <a:pt x="823" y="256"/>
                </a:lnTo>
                <a:lnTo>
                  <a:pt x="820" y="256"/>
                </a:lnTo>
                <a:lnTo>
                  <a:pt x="817" y="256"/>
                </a:lnTo>
                <a:lnTo>
                  <a:pt x="815" y="258"/>
                </a:lnTo>
                <a:lnTo>
                  <a:pt x="812" y="258"/>
                </a:lnTo>
                <a:lnTo>
                  <a:pt x="809" y="258"/>
                </a:lnTo>
                <a:lnTo>
                  <a:pt x="809" y="261"/>
                </a:lnTo>
                <a:lnTo>
                  <a:pt x="807" y="261"/>
                </a:lnTo>
                <a:lnTo>
                  <a:pt x="807" y="263"/>
                </a:lnTo>
                <a:lnTo>
                  <a:pt x="804" y="263"/>
                </a:lnTo>
                <a:lnTo>
                  <a:pt x="802" y="263"/>
                </a:lnTo>
                <a:lnTo>
                  <a:pt x="802" y="266"/>
                </a:lnTo>
                <a:lnTo>
                  <a:pt x="799" y="266"/>
                </a:lnTo>
                <a:lnTo>
                  <a:pt x="799" y="269"/>
                </a:lnTo>
                <a:lnTo>
                  <a:pt x="796" y="269"/>
                </a:lnTo>
                <a:lnTo>
                  <a:pt x="794" y="269"/>
                </a:lnTo>
                <a:lnTo>
                  <a:pt x="791" y="269"/>
                </a:lnTo>
                <a:lnTo>
                  <a:pt x="791" y="271"/>
                </a:lnTo>
                <a:lnTo>
                  <a:pt x="789" y="271"/>
                </a:lnTo>
                <a:lnTo>
                  <a:pt x="786" y="271"/>
                </a:lnTo>
                <a:lnTo>
                  <a:pt x="786" y="274"/>
                </a:lnTo>
                <a:lnTo>
                  <a:pt x="783" y="274"/>
                </a:lnTo>
                <a:lnTo>
                  <a:pt x="781" y="276"/>
                </a:lnTo>
                <a:lnTo>
                  <a:pt x="778" y="276"/>
                </a:lnTo>
                <a:lnTo>
                  <a:pt x="776" y="279"/>
                </a:lnTo>
                <a:lnTo>
                  <a:pt x="773" y="279"/>
                </a:lnTo>
                <a:lnTo>
                  <a:pt x="770" y="279"/>
                </a:lnTo>
                <a:lnTo>
                  <a:pt x="768" y="279"/>
                </a:lnTo>
                <a:lnTo>
                  <a:pt x="765" y="279"/>
                </a:lnTo>
                <a:lnTo>
                  <a:pt x="762" y="279"/>
                </a:lnTo>
                <a:lnTo>
                  <a:pt x="760" y="279"/>
                </a:lnTo>
                <a:lnTo>
                  <a:pt x="757" y="279"/>
                </a:lnTo>
                <a:lnTo>
                  <a:pt x="755" y="282"/>
                </a:lnTo>
                <a:lnTo>
                  <a:pt x="752" y="282"/>
                </a:lnTo>
                <a:lnTo>
                  <a:pt x="752" y="284"/>
                </a:lnTo>
                <a:lnTo>
                  <a:pt x="749" y="284"/>
                </a:lnTo>
                <a:lnTo>
                  <a:pt x="747" y="284"/>
                </a:lnTo>
                <a:lnTo>
                  <a:pt x="744" y="284"/>
                </a:lnTo>
                <a:lnTo>
                  <a:pt x="742" y="284"/>
                </a:lnTo>
                <a:lnTo>
                  <a:pt x="739" y="284"/>
                </a:lnTo>
                <a:lnTo>
                  <a:pt x="739" y="282"/>
                </a:lnTo>
                <a:lnTo>
                  <a:pt x="736" y="282"/>
                </a:lnTo>
                <a:lnTo>
                  <a:pt x="736" y="279"/>
                </a:lnTo>
                <a:lnTo>
                  <a:pt x="736" y="282"/>
                </a:lnTo>
                <a:lnTo>
                  <a:pt x="734" y="282"/>
                </a:lnTo>
                <a:lnTo>
                  <a:pt x="734" y="279"/>
                </a:lnTo>
                <a:lnTo>
                  <a:pt x="731" y="279"/>
                </a:lnTo>
                <a:lnTo>
                  <a:pt x="734" y="279"/>
                </a:lnTo>
                <a:lnTo>
                  <a:pt x="734" y="282"/>
                </a:lnTo>
                <a:lnTo>
                  <a:pt x="731" y="282"/>
                </a:lnTo>
                <a:lnTo>
                  <a:pt x="731" y="284"/>
                </a:lnTo>
                <a:lnTo>
                  <a:pt x="729" y="284"/>
                </a:lnTo>
                <a:lnTo>
                  <a:pt x="729" y="287"/>
                </a:lnTo>
                <a:lnTo>
                  <a:pt x="729" y="289"/>
                </a:lnTo>
                <a:lnTo>
                  <a:pt x="729" y="292"/>
                </a:lnTo>
                <a:lnTo>
                  <a:pt x="731" y="292"/>
                </a:lnTo>
                <a:lnTo>
                  <a:pt x="731" y="295"/>
                </a:lnTo>
                <a:lnTo>
                  <a:pt x="729" y="295"/>
                </a:lnTo>
                <a:lnTo>
                  <a:pt x="729" y="297"/>
                </a:lnTo>
                <a:lnTo>
                  <a:pt x="726" y="297"/>
                </a:lnTo>
                <a:lnTo>
                  <a:pt x="726" y="300"/>
                </a:lnTo>
                <a:lnTo>
                  <a:pt x="726" y="303"/>
                </a:lnTo>
                <a:lnTo>
                  <a:pt x="723" y="303"/>
                </a:lnTo>
                <a:lnTo>
                  <a:pt x="723" y="305"/>
                </a:lnTo>
                <a:lnTo>
                  <a:pt x="721" y="305"/>
                </a:lnTo>
                <a:lnTo>
                  <a:pt x="721" y="308"/>
                </a:lnTo>
                <a:lnTo>
                  <a:pt x="718" y="308"/>
                </a:lnTo>
                <a:lnTo>
                  <a:pt x="718" y="310"/>
                </a:lnTo>
                <a:lnTo>
                  <a:pt x="715" y="310"/>
                </a:lnTo>
                <a:lnTo>
                  <a:pt x="715" y="313"/>
                </a:lnTo>
                <a:lnTo>
                  <a:pt x="713" y="313"/>
                </a:lnTo>
                <a:lnTo>
                  <a:pt x="710" y="316"/>
                </a:lnTo>
                <a:lnTo>
                  <a:pt x="708" y="316"/>
                </a:lnTo>
                <a:lnTo>
                  <a:pt x="705" y="316"/>
                </a:lnTo>
                <a:lnTo>
                  <a:pt x="702" y="318"/>
                </a:lnTo>
                <a:lnTo>
                  <a:pt x="700" y="318"/>
                </a:lnTo>
                <a:lnTo>
                  <a:pt x="700" y="316"/>
                </a:lnTo>
                <a:lnTo>
                  <a:pt x="697" y="316"/>
                </a:lnTo>
                <a:lnTo>
                  <a:pt x="695" y="316"/>
                </a:lnTo>
                <a:lnTo>
                  <a:pt x="692" y="316"/>
                </a:lnTo>
                <a:lnTo>
                  <a:pt x="689" y="316"/>
                </a:lnTo>
                <a:lnTo>
                  <a:pt x="689" y="313"/>
                </a:lnTo>
                <a:lnTo>
                  <a:pt x="689" y="316"/>
                </a:lnTo>
                <a:lnTo>
                  <a:pt x="689" y="318"/>
                </a:lnTo>
                <a:lnTo>
                  <a:pt x="689" y="321"/>
                </a:lnTo>
                <a:lnTo>
                  <a:pt x="692" y="321"/>
                </a:lnTo>
                <a:lnTo>
                  <a:pt x="695" y="321"/>
                </a:lnTo>
                <a:lnTo>
                  <a:pt x="695" y="323"/>
                </a:lnTo>
                <a:lnTo>
                  <a:pt x="692" y="323"/>
                </a:lnTo>
                <a:lnTo>
                  <a:pt x="692" y="326"/>
                </a:lnTo>
                <a:lnTo>
                  <a:pt x="689" y="326"/>
                </a:lnTo>
                <a:lnTo>
                  <a:pt x="687" y="326"/>
                </a:lnTo>
                <a:lnTo>
                  <a:pt x="684" y="326"/>
                </a:lnTo>
                <a:lnTo>
                  <a:pt x="684" y="323"/>
                </a:lnTo>
                <a:lnTo>
                  <a:pt x="687" y="323"/>
                </a:lnTo>
                <a:lnTo>
                  <a:pt x="684" y="323"/>
                </a:lnTo>
                <a:lnTo>
                  <a:pt x="684" y="321"/>
                </a:lnTo>
                <a:lnTo>
                  <a:pt x="682" y="321"/>
                </a:lnTo>
                <a:lnTo>
                  <a:pt x="679" y="321"/>
                </a:lnTo>
                <a:lnTo>
                  <a:pt x="679" y="323"/>
                </a:lnTo>
                <a:lnTo>
                  <a:pt x="676" y="323"/>
                </a:lnTo>
                <a:lnTo>
                  <a:pt x="674" y="326"/>
                </a:lnTo>
                <a:lnTo>
                  <a:pt x="671" y="329"/>
                </a:lnTo>
                <a:lnTo>
                  <a:pt x="669" y="329"/>
                </a:lnTo>
                <a:lnTo>
                  <a:pt x="666" y="329"/>
                </a:lnTo>
                <a:lnTo>
                  <a:pt x="663" y="329"/>
                </a:lnTo>
                <a:lnTo>
                  <a:pt x="661" y="329"/>
                </a:lnTo>
                <a:lnTo>
                  <a:pt x="661" y="331"/>
                </a:lnTo>
                <a:lnTo>
                  <a:pt x="658" y="331"/>
                </a:lnTo>
                <a:lnTo>
                  <a:pt x="655" y="331"/>
                </a:lnTo>
                <a:lnTo>
                  <a:pt x="653" y="331"/>
                </a:lnTo>
                <a:lnTo>
                  <a:pt x="650" y="331"/>
                </a:lnTo>
                <a:lnTo>
                  <a:pt x="650" y="334"/>
                </a:lnTo>
                <a:lnTo>
                  <a:pt x="648" y="334"/>
                </a:lnTo>
                <a:lnTo>
                  <a:pt x="648" y="337"/>
                </a:lnTo>
                <a:lnTo>
                  <a:pt x="645" y="337"/>
                </a:lnTo>
                <a:lnTo>
                  <a:pt x="642" y="339"/>
                </a:lnTo>
                <a:lnTo>
                  <a:pt x="640" y="339"/>
                </a:lnTo>
                <a:lnTo>
                  <a:pt x="640" y="342"/>
                </a:lnTo>
                <a:lnTo>
                  <a:pt x="637" y="342"/>
                </a:lnTo>
                <a:lnTo>
                  <a:pt x="635" y="344"/>
                </a:lnTo>
                <a:lnTo>
                  <a:pt x="632" y="344"/>
                </a:lnTo>
                <a:lnTo>
                  <a:pt x="629" y="347"/>
                </a:lnTo>
                <a:lnTo>
                  <a:pt x="627" y="347"/>
                </a:lnTo>
                <a:lnTo>
                  <a:pt x="624" y="350"/>
                </a:lnTo>
                <a:lnTo>
                  <a:pt x="624" y="352"/>
                </a:lnTo>
                <a:lnTo>
                  <a:pt x="622" y="352"/>
                </a:lnTo>
                <a:lnTo>
                  <a:pt x="619" y="352"/>
                </a:lnTo>
                <a:lnTo>
                  <a:pt x="619" y="355"/>
                </a:lnTo>
                <a:lnTo>
                  <a:pt x="616" y="355"/>
                </a:lnTo>
                <a:lnTo>
                  <a:pt x="614" y="355"/>
                </a:lnTo>
                <a:lnTo>
                  <a:pt x="614" y="357"/>
                </a:lnTo>
                <a:lnTo>
                  <a:pt x="611" y="357"/>
                </a:lnTo>
                <a:lnTo>
                  <a:pt x="608" y="360"/>
                </a:lnTo>
                <a:lnTo>
                  <a:pt x="606" y="360"/>
                </a:lnTo>
                <a:lnTo>
                  <a:pt x="603" y="360"/>
                </a:lnTo>
                <a:lnTo>
                  <a:pt x="601" y="360"/>
                </a:lnTo>
                <a:lnTo>
                  <a:pt x="598" y="360"/>
                </a:lnTo>
                <a:lnTo>
                  <a:pt x="595" y="360"/>
                </a:lnTo>
                <a:lnTo>
                  <a:pt x="593" y="360"/>
                </a:lnTo>
                <a:lnTo>
                  <a:pt x="590" y="357"/>
                </a:lnTo>
                <a:lnTo>
                  <a:pt x="588" y="357"/>
                </a:lnTo>
                <a:lnTo>
                  <a:pt x="585" y="355"/>
                </a:lnTo>
                <a:lnTo>
                  <a:pt x="585" y="352"/>
                </a:lnTo>
                <a:lnTo>
                  <a:pt x="582" y="352"/>
                </a:lnTo>
                <a:lnTo>
                  <a:pt x="580" y="352"/>
                </a:lnTo>
                <a:lnTo>
                  <a:pt x="577" y="352"/>
                </a:lnTo>
                <a:lnTo>
                  <a:pt x="575" y="352"/>
                </a:lnTo>
                <a:lnTo>
                  <a:pt x="572" y="352"/>
                </a:lnTo>
                <a:lnTo>
                  <a:pt x="569" y="352"/>
                </a:lnTo>
                <a:lnTo>
                  <a:pt x="569" y="355"/>
                </a:lnTo>
                <a:lnTo>
                  <a:pt x="567" y="355"/>
                </a:lnTo>
                <a:lnTo>
                  <a:pt x="564" y="355"/>
                </a:lnTo>
                <a:lnTo>
                  <a:pt x="561" y="355"/>
                </a:lnTo>
                <a:lnTo>
                  <a:pt x="559" y="355"/>
                </a:lnTo>
                <a:lnTo>
                  <a:pt x="556" y="355"/>
                </a:lnTo>
                <a:lnTo>
                  <a:pt x="554" y="355"/>
                </a:lnTo>
                <a:lnTo>
                  <a:pt x="551" y="355"/>
                </a:lnTo>
                <a:lnTo>
                  <a:pt x="551" y="357"/>
                </a:lnTo>
                <a:lnTo>
                  <a:pt x="548" y="357"/>
                </a:lnTo>
                <a:lnTo>
                  <a:pt x="548" y="360"/>
                </a:lnTo>
                <a:lnTo>
                  <a:pt x="551" y="360"/>
                </a:lnTo>
                <a:lnTo>
                  <a:pt x="548" y="363"/>
                </a:lnTo>
                <a:lnTo>
                  <a:pt x="546" y="363"/>
                </a:lnTo>
                <a:lnTo>
                  <a:pt x="546" y="365"/>
                </a:lnTo>
                <a:lnTo>
                  <a:pt x="543" y="365"/>
                </a:lnTo>
                <a:lnTo>
                  <a:pt x="543" y="368"/>
                </a:lnTo>
                <a:lnTo>
                  <a:pt x="543" y="370"/>
                </a:lnTo>
                <a:lnTo>
                  <a:pt x="541" y="370"/>
                </a:lnTo>
                <a:lnTo>
                  <a:pt x="541" y="373"/>
                </a:lnTo>
                <a:lnTo>
                  <a:pt x="538" y="373"/>
                </a:lnTo>
                <a:lnTo>
                  <a:pt x="538" y="376"/>
                </a:lnTo>
                <a:lnTo>
                  <a:pt x="535" y="376"/>
                </a:lnTo>
                <a:lnTo>
                  <a:pt x="533" y="376"/>
                </a:lnTo>
                <a:lnTo>
                  <a:pt x="530" y="373"/>
                </a:lnTo>
                <a:lnTo>
                  <a:pt x="530" y="376"/>
                </a:lnTo>
                <a:lnTo>
                  <a:pt x="528" y="376"/>
                </a:lnTo>
                <a:lnTo>
                  <a:pt x="528" y="378"/>
                </a:lnTo>
                <a:lnTo>
                  <a:pt x="525" y="378"/>
                </a:lnTo>
                <a:lnTo>
                  <a:pt x="528" y="378"/>
                </a:lnTo>
                <a:lnTo>
                  <a:pt x="525" y="381"/>
                </a:lnTo>
                <a:lnTo>
                  <a:pt x="525" y="384"/>
                </a:lnTo>
                <a:lnTo>
                  <a:pt x="525" y="386"/>
                </a:lnTo>
                <a:lnTo>
                  <a:pt x="525" y="389"/>
                </a:lnTo>
                <a:lnTo>
                  <a:pt x="525" y="391"/>
                </a:lnTo>
                <a:lnTo>
                  <a:pt x="528" y="391"/>
                </a:lnTo>
                <a:lnTo>
                  <a:pt x="530" y="391"/>
                </a:lnTo>
                <a:lnTo>
                  <a:pt x="533" y="391"/>
                </a:lnTo>
                <a:lnTo>
                  <a:pt x="533" y="389"/>
                </a:lnTo>
                <a:lnTo>
                  <a:pt x="535" y="389"/>
                </a:lnTo>
                <a:lnTo>
                  <a:pt x="535" y="386"/>
                </a:lnTo>
                <a:lnTo>
                  <a:pt x="538" y="386"/>
                </a:lnTo>
                <a:lnTo>
                  <a:pt x="541" y="386"/>
                </a:lnTo>
                <a:lnTo>
                  <a:pt x="543" y="386"/>
                </a:lnTo>
                <a:lnTo>
                  <a:pt x="543" y="384"/>
                </a:lnTo>
                <a:lnTo>
                  <a:pt x="546" y="384"/>
                </a:lnTo>
                <a:lnTo>
                  <a:pt x="546" y="381"/>
                </a:lnTo>
                <a:lnTo>
                  <a:pt x="548" y="381"/>
                </a:lnTo>
                <a:lnTo>
                  <a:pt x="551" y="381"/>
                </a:lnTo>
                <a:lnTo>
                  <a:pt x="551" y="378"/>
                </a:lnTo>
                <a:lnTo>
                  <a:pt x="554" y="378"/>
                </a:lnTo>
                <a:lnTo>
                  <a:pt x="554" y="376"/>
                </a:lnTo>
                <a:lnTo>
                  <a:pt x="556" y="376"/>
                </a:lnTo>
                <a:lnTo>
                  <a:pt x="559" y="376"/>
                </a:lnTo>
                <a:lnTo>
                  <a:pt x="561" y="376"/>
                </a:lnTo>
                <a:lnTo>
                  <a:pt x="564" y="376"/>
                </a:lnTo>
                <a:lnTo>
                  <a:pt x="564" y="378"/>
                </a:lnTo>
                <a:lnTo>
                  <a:pt x="567" y="378"/>
                </a:lnTo>
                <a:lnTo>
                  <a:pt x="564" y="378"/>
                </a:lnTo>
                <a:lnTo>
                  <a:pt x="564" y="381"/>
                </a:lnTo>
                <a:lnTo>
                  <a:pt x="561" y="381"/>
                </a:lnTo>
                <a:lnTo>
                  <a:pt x="561" y="384"/>
                </a:lnTo>
                <a:lnTo>
                  <a:pt x="559" y="384"/>
                </a:lnTo>
                <a:lnTo>
                  <a:pt x="556" y="384"/>
                </a:lnTo>
                <a:lnTo>
                  <a:pt x="556" y="386"/>
                </a:lnTo>
                <a:lnTo>
                  <a:pt x="554" y="386"/>
                </a:lnTo>
                <a:lnTo>
                  <a:pt x="551" y="389"/>
                </a:lnTo>
                <a:lnTo>
                  <a:pt x="548" y="389"/>
                </a:lnTo>
                <a:lnTo>
                  <a:pt x="548" y="391"/>
                </a:lnTo>
                <a:lnTo>
                  <a:pt x="546" y="391"/>
                </a:lnTo>
                <a:lnTo>
                  <a:pt x="543" y="391"/>
                </a:lnTo>
                <a:lnTo>
                  <a:pt x="543" y="394"/>
                </a:lnTo>
                <a:lnTo>
                  <a:pt x="541" y="394"/>
                </a:lnTo>
                <a:lnTo>
                  <a:pt x="538" y="397"/>
                </a:lnTo>
                <a:lnTo>
                  <a:pt x="535" y="397"/>
                </a:lnTo>
                <a:lnTo>
                  <a:pt x="535" y="399"/>
                </a:lnTo>
                <a:lnTo>
                  <a:pt x="533" y="399"/>
                </a:lnTo>
                <a:lnTo>
                  <a:pt x="530" y="399"/>
                </a:lnTo>
                <a:lnTo>
                  <a:pt x="530" y="402"/>
                </a:lnTo>
                <a:lnTo>
                  <a:pt x="530" y="399"/>
                </a:lnTo>
                <a:lnTo>
                  <a:pt x="530" y="402"/>
                </a:lnTo>
                <a:lnTo>
                  <a:pt x="528" y="402"/>
                </a:lnTo>
                <a:lnTo>
                  <a:pt x="525" y="402"/>
                </a:lnTo>
                <a:lnTo>
                  <a:pt x="522" y="404"/>
                </a:lnTo>
                <a:lnTo>
                  <a:pt x="520" y="404"/>
                </a:lnTo>
                <a:lnTo>
                  <a:pt x="517" y="404"/>
                </a:lnTo>
                <a:lnTo>
                  <a:pt x="515" y="404"/>
                </a:lnTo>
                <a:lnTo>
                  <a:pt x="515" y="407"/>
                </a:lnTo>
                <a:lnTo>
                  <a:pt x="512" y="407"/>
                </a:lnTo>
                <a:lnTo>
                  <a:pt x="509" y="407"/>
                </a:lnTo>
                <a:lnTo>
                  <a:pt x="507" y="407"/>
                </a:lnTo>
                <a:lnTo>
                  <a:pt x="507" y="410"/>
                </a:lnTo>
                <a:lnTo>
                  <a:pt x="504" y="410"/>
                </a:lnTo>
                <a:lnTo>
                  <a:pt x="504" y="412"/>
                </a:lnTo>
                <a:lnTo>
                  <a:pt x="501" y="412"/>
                </a:lnTo>
                <a:lnTo>
                  <a:pt x="501" y="415"/>
                </a:lnTo>
                <a:lnTo>
                  <a:pt x="499" y="415"/>
                </a:lnTo>
                <a:lnTo>
                  <a:pt x="499" y="417"/>
                </a:lnTo>
                <a:lnTo>
                  <a:pt x="496" y="420"/>
                </a:lnTo>
                <a:lnTo>
                  <a:pt x="494" y="420"/>
                </a:lnTo>
                <a:lnTo>
                  <a:pt x="494" y="423"/>
                </a:lnTo>
                <a:lnTo>
                  <a:pt x="491" y="423"/>
                </a:lnTo>
                <a:lnTo>
                  <a:pt x="491" y="425"/>
                </a:lnTo>
                <a:lnTo>
                  <a:pt x="488" y="425"/>
                </a:lnTo>
                <a:lnTo>
                  <a:pt x="486" y="428"/>
                </a:lnTo>
                <a:lnTo>
                  <a:pt x="483" y="428"/>
                </a:lnTo>
                <a:lnTo>
                  <a:pt x="481" y="431"/>
                </a:lnTo>
                <a:lnTo>
                  <a:pt x="478" y="431"/>
                </a:lnTo>
                <a:lnTo>
                  <a:pt x="475" y="431"/>
                </a:lnTo>
                <a:lnTo>
                  <a:pt x="473" y="433"/>
                </a:lnTo>
                <a:lnTo>
                  <a:pt x="470" y="433"/>
                </a:lnTo>
                <a:lnTo>
                  <a:pt x="468" y="433"/>
                </a:lnTo>
                <a:lnTo>
                  <a:pt x="465" y="436"/>
                </a:lnTo>
                <a:lnTo>
                  <a:pt x="462" y="436"/>
                </a:lnTo>
                <a:lnTo>
                  <a:pt x="462" y="438"/>
                </a:lnTo>
                <a:lnTo>
                  <a:pt x="462" y="441"/>
                </a:lnTo>
                <a:lnTo>
                  <a:pt x="460" y="441"/>
                </a:lnTo>
                <a:lnTo>
                  <a:pt x="460" y="444"/>
                </a:lnTo>
                <a:lnTo>
                  <a:pt x="460" y="446"/>
                </a:lnTo>
                <a:lnTo>
                  <a:pt x="457" y="446"/>
                </a:lnTo>
                <a:lnTo>
                  <a:pt x="457" y="449"/>
                </a:lnTo>
                <a:lnTo>
                  <a:pt x="454" y="449"/>
                </a:lnTo>
                <a:lnTo>
                  <a:pt x="454" y="451"/>
                </a:lnTo>
                <a:lnTo>
                  <a:pt x="452" y="451"/>
                </a:lnTo>
                <a:lnTo>
                  <a:pt x="449" y="451"/>
                </a:lnTo>
                <a:lnTo>
                  <a:pt x="444" y="464"/>
                </a:lnTo>
                <a:lnTo>
                  <a:pt x="444" y="467"/>
                </a:lnTo>
                <a:lnTo>
                  <a:pt x="444" y="470"/>
                </a:lnTo>
                <a:lnTo>
                  <a:pt x="441" y="470"/>
                </a:lnTo>
                <a:lnTo>
                  <a:pt x="439" y="470"/>
                </a:lnTo>
                <a:lnTo>
                  <a:pt x="436" y="475"/>
                </a:lnTo>
                <a:lnTo>
                  <a:pt x="436" y="478"/>
                </a:lnTo>
                <a:lnTo>
                  <a:pt x="434" y="480"/>
                </a:lnTo>
                <a:lnTo>
                  <a:pt x="434" y="483"/>
                </a:lnTo>
                <a:lnTo>
                  <a:pt x="434" y="485"/>
                </a:lnTo>
                <a:lnTo>
                  <a:pt x="436" y="485"/>
                </a:lnTo>
                <a:lnTo>
                  <a:pt x="434" y="488"/>
                </a:lnTo>
                <a:lnTo>
                  <a:pt x="431" y="491"/>
                </a:lnTo>
                <a:lnTo>
                  <a:pt x="431" y="493"/>
                </a:lnTo>
                <a:lnTo>
                  <a:pt x="431" y="496"/>
                </a:lnTo>
                <a:lnTo>
                  <a:pt x="428" y="496"/>
                </a:lnTo>
                <a:lnTo>
                  <a:pt x="428" y="498"/>
                </a:lnTo>
                <a:lnTo>
                  <a:pt x="426" y="498"/>
                </a:lnTo>
                <a:lnTo>
                  <a:pt x="426" y="501"/>
                </a:lnTo>
                <a:lnTo>
                  <a:pt x="423" y="501"/>
                </a:lnTo>
                <a:lnTo>
                  <a:pt x="423" y="498"/>
                </a:lnTo>
                <a:lnTo>
                  <a:pt x="423" y="496"/>
                </a:lnTo>
                <a:lnTo>
                  <a:pt x="421" y="496"/>
                </a:lnTo>
                <a:lnTo>
                  <a:pt x="418" y="496"/>
                </a:lnTo>
                <a:lnTo>
                  <a:pt x="415" y="496"/>
                </a:lnTo>
                <a:lnTo>
                  <a:pt x="415" y="498"/>
                </a:lnTo>
                <a:lnTo>
                  <a:pt x="418" y="498"/>
                </a:lnTo>
                <a:lnTo>
                  <a:pt x="418" y="501"/>
                </a:lnTo>
                <a:lnTo>
                  <a:pt x="418" y="504"/>
                </a:lnTo>
                <a:lnTo>
                  <a:pt x="418" y="506"/>
                </a:lnTo>
                <a:lnTo>
                  <a:pt x="415" y="509"/>
                </a:lnTo>
                <a:lnTo>
                  <a:pt x="415" y="512"/>
                </a:lnTo>
                <a:lnTo>
                  <a:pt x="413" y="512"/>
                </a:lnTo>
                <a:lnTo>
                  <a:pt x="410" y="512"/>
                </a:lnTo>
                <a:lnTo>
                  <a:pt x="407" y="512"/>
                </a:lnTo>
                <a:lnTo>
                  <a:pt x="407" y="514"/>
                </a:lnTo>
                <a:lnTo>
                  <a:pt x="405" y="514"/>
                </a:lnTo>
                <a:lnTo>
                  <a:pt x="405" y="517"/>
                </a:lnTo>
                <a:lnTo>
                  <a:pt x="402" y="517"/>
                </a:lnTo>
                <a:lnTo>
                  <a:pt x="400" y="517"/>
                </a:lnTo>
                <a:lnTo>
                  <a:pt x="400" y="519"/>
                </a:lnTo>
                <a:lnTo>
                  <a:pt x="397" y="519"/>
                </a:lnTo>
                <a:lnTo>
                  <a:pt x="394" y="519"/>
                </a:lnTo>
                <a:lnTo>
                  <a:pt x="392" y="519"/>
                </a:lnTo>
                <a:lnTo>
                  <a:pt x="392" y="522"/>
                </a:lnTo>
                <a:lnTo>
                  <a:pt x="389" y="522"/>
                </a:lnTo>
                <a:lnTo>
                  <a:pt x="389" y="519"/>
                </a:lnTo>
                <a:lnTo>
                  <a:pt x="387" y="519"/>
                </a:lnTo>
                <a:lnTo>
                  <a:pt x="387" y="517"/>
                </a:lnTo>
                <a:lnTo>
                  <a:pt x="387" y="514"/>
                </a:lnTo>
                <a:lnTo>
                  <a:pt x="384" y="514"/>
                </a:lnTo>
                <a:lnTo>
                  <a:pt x="381" y="514"/>
                </a:lnTo>
                <a:lnTo>
                  <a:pt x="379" y="514"/>
                </a:lnTo>
                <a:lnTo>
                  <a:pt x="379" y="512"/>
                </a:lnTo>
                <a:lnTo>
                  <a:pt x="379" y="514"/>
                </a:lnTo>
                <a:lnTo>
                  <a:pt x="376" y="514"/>
                </a:lnTo>
                <a:lnTo>
                  <a:pt x="374" y="514"/>
                </a:lnTo>
                <a:lnTo>
                  <a:pt x="374" y="517"/>
                </a:lnTo>
                <a:lnTo>
                  <a:pt x="371" y="517"/>
                </a:lnTo>
                <a:lnTo>
                  <a:pt x="368" y="517"/>
                </a:lnTo>
                <a:lnTo>
                  <a:pt x="366" y="517"/>
                </a:lnTo>
                <a:lnTo>
                  <a:pt x="363" y="517"/>
                </a:lnTo>
                <a:lnTo>
                  <a:pt x="363" y="519"/>
                </a:lnTo>
                <a:lnTo>
                  <a:pt x="361" y="519"/>
                </a:lnTo>
                <a:lnTo>
                  <a:pt x="361" y="522"/>
                </a:lnTo>
                <a:lnTo>
                  <a:pt x="358" y="522"/>
                </a:lnTo>
                <a:lnTo>
                  <a:pt x="358" y="525"/>
                </a:lnTo>
                <a:lnTo>
                  <a:pt x="358" y="522"/>
                </a:lnTo>
                <a:lnTo>
                  <a:pt x="355" y="522"/>
                </a:lnTo>
                <a:lnTo>
                  <a:pt x="353" y="522"/>
                </a:lnTo>
                <a:lnTo>
                  <a:pt x="350" y="525"/>
                </a:lnTo>
                <a:lnTo>
                  <a:pt x="347" y="525"/>
                </a:lnTo>
                <a:lnTo>
                  <a:pt x="347" y="527"/>
                </a:lnTo>
                <a:lnTo>
                  <a:pt x="345" y="527"/>
                </a:lnTo>
                <a:lnTo>
                  <a:pt x="345" y="530"/>
                </a:lnTo>
                <a:lnTo>
                  <a:pt x="342" y="530"/>
                </a:lnTo>
                <a:lnTo>
                  <a:pt x="340" y="530"/>
                </a:lnTo>
                <a:lnTo>
                  <a:pt x="340" y="532"/>
                </a:lnTo>
                <a:lnTo>
                  <a:pt x="337" y="532"/>
                </a:lnTo>
                <a:lnTo>
                  <a:pt x="337" y="535"/>
                </a:lnTo>
                <a:lnTo>
                  <a:pt x="334" y="535"/>
                </a:lnTo>
                <a:lnTo>
                  <a:pt x="334" y="538"/>
                </a:lnTo>
                <a:lnTo>
                  <a:pt x="332" y="540"/>
                </a:lnTo>
                <a:lnTo>
                  <a:pt x="332" y="543"/>
                </a:lnTo>
                <a:lnTo>
                  <a:pt x="332" y="545"/>
                </a:lnTo>
                <a:lnTo>
                  <a:pt x="329" y="545"/>
                </a:lnTo>
                <a:lnTo>
                  <a:pt x="329" y="548"/>
                </a:lnTo>
                <a:lnTo>
                  <a:pt x="329" y="551"/>
                </a:lnTo>
                <a:lnTo>
                  <a:pt x="327" y="548"/>
                </a:lnTo>
                <a:lnTo>
                  <a:pt x="327" y="545"/>
                </a:lnTo>
                <a:lnTo>
                  <a:pt x="327" y="543"/>
                </a:lnTo>
                <a:lnTo>
                  <a:pt x="329" y="540"/>
                </a:lnTo>
                <a:lnTo>
                  <a:pt x="329" y="538"/>
                </a:lnTo>
                <a:lnTo>
                  <a:pt x="329" y="535"/>
                </a:lnTo>
                <a:lnTo>
                  <a:pt x="329" y="532"/>
                </a:lnTo>
                <a:lnTo>
                  <a:pt x="329" y="530"/>
                </a:lnTo>
                <a:lnTo>
                  <a:pt x="329" y="527"/>
                </a:lnTo>
                <a:lnTo>
                  <a:pt x="329" y="525"/>
                </a:lnTo>
                <a:lnTo>
                  <a:pt x="329" y="522"/>
                </a:lnTo>
                <a:lnTo>
                  <a:pt x="329" y="519"/>
                </a:lnTo>
                <a:lnTo>
                  <a:pt x="329" y="517"/>
                </a:lnTo>
                <a:lnTo>
                  <a:pt x="327" y="517"/>
                </a:lnTo>
                <a:lnTo>
                  <a:pt x="327" y="514"/>
                </a:lnTo>
                <a:lnTo>
                  <a:pt x="327" y="512"/>
                </a:lnTo>
                <a:lnTo>
                  <a:pt x="329" y="512"/>
                </a:lnTo>
                <a:lnTo>
                  <a:pt x="329" y="509"/>
                </a:lnTo>
                <a:lnTo>
                  <a:pt x="332" y="506"/>
                </a:lnTo>
                <a:lnTo>
                  <a:pt x="334" y="504"/>
                </a:lnTo>
                <a:lnTo>
                  <a:pt x="334" y="501"/>
                </a:lnTo>
                <a:lnTo>
                  <a:pt x="329" y="496"/>
                </a:lnTo>
                <a:lnTo>
                  <a:pt x="311" y="475"/>
                </a:lnTo>
                <a:lnTo>
                  <a:pt x="264" y="425"/>
                </a:lnTo>
                <a:lnTo>
                  <a:pt x="227" y="386"/>
                </a:lnTo>
                <a:lnTo>
                  <a:pt x="225" y="386"/>
                </a:lnTo>
                <a:lnTo>
                  <a:pt x="225" y="384"/>
                </a:lnTo>
                <a:lnTo>
                  <a:pt x="222" y="384"/>
                </a:lnTo>
                <a:lnTo>
                  <a:pt x="222" y="386"/>
                </a:lnTo>
                <a:lnTo>
                  <a:pt x="220" y="386"/>
                </a:lnTo>
                <a:lnTo>
                  <a:pt x="217" y="386"/>
                </a:lnTo>
                <a:lnTo>
                  <a:pt x="212" y="386"/>
                </a:lnTo>
                <a:lnTo>
                  <a:pt x="209" y="386"/>
                </a:lnTo>
                <a:lnTo>
                  <a:pt x="209" y="384"/>
                </a:lnTo>
                <a:lnTo>
                  <a:pt x="212" y="384"/>
                </a:lnTo>
                <a:lnTo>
                  <a:pt x="209" y="384"/>
                </a:lnTo>
                <a:lnTo>
                  <a:pt x="212" y="381"/>
                </a:lnTo>
                <a:lnTo>
                  <a:pt x="209" y="381"/>
                </a:lnTo>
                <a:lnTo>
                  <a:pt x="207" y="381"/>
                </a:lnTo>
                <a:lnTo>
                  <a:pt x="204" y="381"/>
                </a:lnTo>
                <a:lnTo>
                  <a:pt x="201" y="381"/>
                </a:lnTo>
                <a:lnTo>
                  <a:pt x="199" y="381"/>
                </a:lnTo>
                <a:lnTo>
                  <a:pt x="199" y="378"/>
                </a:lnTo>
                <a:lnTo>
                  <a:pt x="201" y="378"/>
                </a:lnTo>
                <a:lnTo>
                  <a:pt x="201" y="376"/>
                </a:lnTo>
                <a:lnTo>
                  <a:pt x="201" y="373"/>
                </a:lnTo>
                <a:lnTo>
                  <a:pt x="201" y="376"/>
                </a:lnTo>
                <a:lnTo>
                  <a:pt x="204" y="376"/>
                </a:lnTo>
                <a:lnTo>
                  <a:pt x="207" y="376"/>
                </a:lnTo>
                <a:lnTo>
                  <a:pt x="209" y="376"/>
                </a:lnTo>
                <a:lnTo>
                  <a:pt x="212" y="376"/>
                </a:lnTo>
                <a:lnTo>
                  <a:pt x="212" y="373"/>
                </a:lnTo>
                <a:lnTo>
                  <a:pt x="214" y="373"/>
                </a:lnTo>
                <a:lnTo>
                  <a:pt x="214" y="370"/>
                </a:lnTo>
                <a:lnTo>
                  <a:pt x="212" y="370"/>
                </a:lnTo>
                <a:lnTo>
                  <a:pt x="212" y="368"/>
                </a:lnTo>
                <a:lnTo>
                  <a:pt x="212" y="365"/>
                </a:lnTo>
                <a:lnTo>
                  <a:pt x="209" y="363"/>
                </a:lnTo>
                <a:lnTo>
                  <a:pt x="207" y="363"/>
                </a:lnTo>
                <a:lnTo>
                  <a:pt x="209" y="360"/>
                </a:lnTo>
                <a:lnTo>
                  <a:pt x="209" y="357"/>
                </a:lnTo>
                <a:lnTo>
                  <a:pt x="207" y="357"/>
                </a:lnTo>
                <a:lnTo>
                  <a:pt x="209" y="357"/>
                </a:lnTo>
                <a:lnTo>
                  <a:pt x="207" y="355"/>
                </a:lnTo>
                <a:lnTo>
                  <a:pt x="204" y="352"/>
                </a:lnTo>
                <a:lnTo>
                  <a:pt x="201" y="350"/>
                </a:lnTo>
                <a:lnTo>
                  <a:pt x="199" y="347"/>
                </a:lnTo>
                <a:lnTo>
                  <a:pt x="196" y="344"/>
                </a:lnTo>
                <a:lnTo>
                  <a:pt x="193" y="344"/>
                </a:lnTo>
                <a:lnTo>
                  <a:pt x="191" y="344"/>
                </a:lnTo>
                <a:lnTo>
                  <a:pt x="191" y="347"/>
                </a:lnTo>
                <a:lnTo>
                  <a:pt x="191" y="344"/>
                </a:lnTo>
                <a:lnTo>
                  <a:pt x="191" y="347"/>
                </a:lnTo>
                <a:lnTo>
                  <a:pt x="188" y="347"/>
                </a:lnTo>
                <a:lnTo>
                  <a:pt x="188" y="344"/>
                </a:lnTo>
                <a:lnTo>
                  <a:pt x="175" y="347"/>
                </a:lnTo>
                <a:lnTo>
                  <a:pt x="173" y="350"/>
                </a:lnTo>
                <a:lnTo>
                  <a:pt x="170" y="350"/>
                </a:lnTo>
                <a:lnTo>
                  <a:pt x="170" y="352"/>
                </a:lnTo>
                <a:lnTo>
                  <a:pt x="167" y="352"/>
                </a:lnTo>
                <a:lnTo>
                  <a:pt x="165" y="352"/>
                </a:lnTo>
                <a:lnTo>
                  <a:pt x="162" y="352"/>
                </a:lnTo>
                <a:lnTo>
                  <a:pt x="162" y="355"/>
                </a:lnTo>
                <a:lnTo>
                  <a:pt x="160" y="355"/>
                </a:lnTo>
                <a:lnTo>
                  <a:pt x="157" y="355"/>
                </a:lnTo>
                <a:lnTo>
                  <a:pt x="157" y="357"/>
                </a:lnTo>
                <a:lnTo>
                  <a:pt x="154" y="357"/>
                </a:lnTo>
                <a:lnTo>
                  <a:pt x="154" y="355"/>
                </a:lnTo>
                <a:lnTo>
                  <a:pt x="152" y="355"/>
                </a:lnTo>
                <a:lnTo>
                  <a:pt x="149" y="355"/>
                </a:lnTo>
                <a:lnTo>
                  <a:pt x="149" y="357"/>
                </a:lnTo>
                <a:lnTo>
                  <a:pt x="146" y="357"/>
                </a:lnTo>
                <a:lnTo>
                  <a:pt x="146" y="360"/>
                </a:lnTo>
                <a:lnTo>
                  <a:pt x="146" y="363"/>
                </a:lnTo>
                <a:lnTo>
                  <a:pt x="144" y="363"/>
                </a:lnTo>
                <a:lnTo>
                  <a:pt x="144" y="365"/>
                </a:lnTo>
                <a:lnTo>
                  <a:pt x="144" y="368"/>
                </a:lnTo>
                <a:lnTo>
                  <a:pt x="141" y="368"/>
                </a:lnTo>
                <a:lnTo>
                  <a:pt x="139" y="370"/>
                </a:lnTo>
                <a:lnTo>
                  <a:pt x="139" y="373"/>
                </a:lnTo>
                <a:lnTo>
                  <a:pt x="136" y="373"/>
                </a:lnTo>
                <a:lnTo>
                  <a:pt x="133" y="376"/>
                </a:lnTo>
                <a:lnTo>
                  <a:pt x="133" y="378"/>
                </a:lnTo>
                <a:lnTo>
                  <a:pt x="136" y="378"/>
                </a:lnTo>
                <a:lnTo>
                  <a:pt x="136" y="381"/>
                </a:lnTo>
                <a:lnTo>
                  <a:pt x="133" y="381"/>
                </a:lnTo>
                <a:lnTo>
                  <a:pt x="133" y="384"/>
                </a:lnTo>
                <a:lnTo>
                  <a:pt x="131" y="384"/>
                </a:lnTo>
                <a:lnTo>
                  <a:pt x="131" y="381"/>
                </a:lnTo>
                <a:lnTo>
                  <a:pt x="128" y="381"/>
                </a:lnTo>
                <a:lnTo>
                  <a:pt x="126" y="381"/>
                </a:lnTo>
                <a:lnTo>
                  <a:pt x="123" y="381"/>
                </a:lnTo>
                <a:lnTo>
                  <a:pt x="123" y="378"/>
                </a:lnTo>
                <a:lnTo>
                  <a:pt x="123" y="376"/>
                </a:lnTo>
                <a:lnTo>
                  <a:pt x="120" y="376"/>
                </a:lnTo>
                <a:lnTo>
                  <a:pt x="118" y="376"/>
                </a:lnTo>
                <a:lnTo>
                  <a:pt x="118" y="378"/>
                </a:lnTo>
                <a:lnTo>
                  <a:pt x="115" y="378"/>
                </a:lnTo>
                <a:lnTo>
                  <a:pt x="113" y="381"/>
                </a:lnTo>
                <a:lnTo>
                  <a:pt x="113" y="384"/>
                </a:lnTo>
                <a:lnTo>
                  <a:pt x="110" y="384"/>
                </a:lnTo>
                <a:lnTo>
                  <a:pt x="107" y="384"/>
                </a:lnTo>
                <a:lnTo>
                  <a:pt x="105" y="384"/>
                </a:lnTo>
                <a:lnTo>
                  <a:pt x="102" y="384"/>
                </a:lnTo>
                <a:lnTo>
                  <a:pt x="102" y="386"/>
                </a:lnTo>
                <a:lnTo>
                  <a:pt x="99" y="386"/>
                </a:lnTo>
                <a:lnTo>
                  <a:pt x="97" y="386"/>
                </a:lnTo>
                <a:lnTo>
                  <a:pt x="94" y="386"/>
                </a:lnTo>
                <a:lnTo>
                  <a:pt x="92" y="386"/>
                </a:lnTo>
                <a:lnTo>
                  <a:pt x="89" y="386"/>
                </a:lnTo>
                <a:lnTo>
                  <a:pt x="86" y="386"/>
                </a:lnTo>
                <a:lnTo>
                  <a:pt x="84" y="386"/>
                </a:lnTo>
                <a:lnTo>
                  <a:pt x="81" y="386"/>
                </a:lnTo>
                <a:lnTo>
                  <a:pt x="81" y="384"/>
                </a:lnTo>
                <a:lnTo>
                  <a:pt x="81" y="381"/>
                </a:lnTo>
                <a:lnTo>
                  <a:pt x="79" y="381"/>
                </a:lnTo>
                <a:lnTo>
                  <a:pt x="79" y="378"/>
                </a:lnTo>
                <a:lnTo>
                  <a:pt x="79" y="376"/>
                </a:lnTo>
                <a:lnTo>
                  <a:pt x="76" y="376"/>
                </a:lnTo>
                <a:lnTo>
                  <a:pt x="73" y="376"/>
                </a:lnTo>
                <a:lnTo>
                  <a:pt x="73" y="373"/>
                </a:lnTo>
                <a:lnTo>
                  <a:pt x="71" y="373"/>
                </a:lnTo>
                <a:lnTo>
                  <a:pt x="71" y="370"/>
                </a:lnTo>
                <a:lnTo>
                  <a:pt x="71" y="368"/>
                </a:lnTo>
                <a:lnTo>
                  <a:pt x="73" y="368"/>
                </a:lnTo>
                <a:lnTo>
                  <a:pt x="73" y="365"/>
                </a:lnTo>
                <a:lnTo>
                  <a:pt x="73" y="363"/>
                </a:lnTo>
                <a:lnTo>
                  <a:pt x="73" y="360"/>
                </a:lnTo>
                <a:lnTo>
                  <a:pt x="76" y="360"/>
                </a:lnTo>
                <a:lnTo>
                  <a:pt x="76" y="357"/>
                </a:lnTo>
                <a:lnTo>
                  <a:pt x="73" y="357"/>
                </a:lnTo>
                <a:lnTo>
                  <a:pt x="76" y="357"/>
                </a:lnTo>
                <a:lnTo>
                  <a:pt x="76" y="355"/>
                </a:lnTo>
                <a:lnTo>
                  <a:pt x="73" y="355"/>
                </a:lnTo>
                <a:lnTo>
                  <a:pt x="73" y="352"/>
                </a:lnTo>
                <a:lnTo>
                  <a:pt x="71" y="352"/>
                </a:lnTo>
                <a:lnTo>
                  <a:pt x="71" y="350"/>
                </a:lnTo>
                <a:lnTo>
                  <a:pt x="71" y="347"/>
                </a:lnTo>
                <a:lnTo>
                  <a:pt x="68" y="347"/>
                </a:lnTo>
                <a:lnTo>
                  <a:pt x="66" y="344"/>
                </a:lnTo>
                <a:lnTo>
                  <a:pt x="63" y="344"/>
                </a:lnTo>
                <a:lnTo>
                  <a:pt x="63" y="342"/>
                </a:lnTo>
                <a:lnTo>
                  <a:pt x="60" y="342"/>
                </a:lnTo>
                <a:lnTo>
                  <a:pt x="58" y="339"/>
                </a:lnTo>
                <a:lnTo>
                  <a:pt x="55" y="339"/>
                </a:lnTo>
                <a:lnTo>
                  <a:pt x="55" y="342"/>
                </a:lnTo>
                <a:lnTo>
                  <a:pt x="53" y="342"/>
                </a:lnTo>
                <a:lnTo>
                  <a:pt x="50" y="342"/>
                </a:lnTo>
                <a:lnTo>
                  <a:pt x="47" y="344"/>
                </a:lnTo>
                <a:lnTo>
                  <a:pt x="45" y="344"/>
                </a:lnTo>
                <a:lnTo>
                  <a:pt x="47" y="347"/>
                </a:lnTo>
                <a:lnTo>
                  <a:pt x="47" y="352"/>
                </a:lnTo>
                <a:lnTo>
                  <a:pt x="45" y="355"/>
                </a:lnTo>
                <a:lnTo>
                  <a:pt x="45" y="357"/>
                </a:lnTo>
                <a:lnTo>
                  <a:pt x="42" y="357"/>
                </a:lnTo>
                <a:lnTo>
                  <a:pt x="42" y="360"/>
                </a:lnTo>
                <a:lnTo>
                  <a:pt x="39" y="363"/>
                </a:lnTo>
                <a:lnTo>
                  <a:pt x="37" y="363"/>
                </a:lnTo>
                <a:lnTo>
                  <a:pt x="34" y="363"/>
                </a:lnTo>
                <a:lnTo>
                  <a:pt x="32" y="363"/>
                </a:lnTo>
                <a:lnTo>
                  <a:pt x="32" y="365"/>
                </a:lnTo>
                <a:lnTo>
                  <a:pt x="29" y="365"/>
                </a:lnTo>
                <a:lnTo>
                  <a:pt x="26" y="368"/>
                </a:lnTo>
                <a:lnTo>
                  <a:pt x="24" y="368"/>
                </a:lnTo>
                <a:lnTo>
                  <a:pt x="24" y="370"/>
                </a:lnTo>
                <a:lnTo>
                  <a:pt x="21" y="370"/>
                </a:lnTo>
                <a:lnTo>
                  <a:pt x="21" y="373"/>
                </a:lnTo>
                <a:lnTo>
                  <a:pt x="21" y="376"/>
                </a:lnTo>
                <a:lnTo>
                  <a:pt x="21" y="378"/>
                </a:lnTo>
                <a:lnTo>
                  <a:pt x="21" y="381"/>
                </a:lnTo>
                <a:lnTo>
                  <a:pt x="19" y="381"/>
                </a:lnTo>
                <a:lnTo>
                  <a:pt x="16" y="384"/>
                </a:lnTo>
                <a:lnTo>
                  <a:pt x="16" y="386"/>
                </a:lnTo>
                <a:lnTo>
                  <a:pt x="16" y="389"/>
                </a:lnTo>
                <a:lnTo>
                  <a:pt x="13" y="391"/>
                </a:lnTo>
                <a:lnTo>
                  <a:pt x="13" y="394"/>
                </a:lnTo>
                <a:lnTo>
                  <a:pt x="11" y="394"/>
                </a:lnTo>
                <a:lnTo>
                  <a:pt x="8" y="394"/>
                </a:lnTo>
                <a:lnTo>
                  <a:pt x="6" y="410"/>
                </a:lnTo>
                <a:lnTo>
                  <a:pt x="8" y="410"/>
                </a:lnTo>
                <a:lnTo>
                  <a:pt x="8" y="412"/>
                </a:lnTo>
                <a:lnTo>
                  <a:pt x="6" y="412"/>
                </a:lnTo>
                <a:lnTo>
                  <a:pt x="8" y="412"/>
                </a:lnTo>
                <a:lnTo>
                  <a:pt x="11" y="412"/>
                </a:lnTo>
                <a:lnTo>
                  <a:pt x="11" y="415"/>
                </a:lnTo>
                <a:lnTo>
                  <a:pt x="13" y="415"/>
                </a:lnTo>
                <a:lnTo>
                  <a:pt x="13" y="417"/>
                </a:lnTo>
                <a:lnTo>
                  <a:pt x="13" y="420"/>
                </a:lnTo>
                <a:lnTo>
                  <a:pt x="11" y="420"/>
                </a:lnTo>
                <a:lnTo>
                  <a:pt x="11" y="423"/>
                </a:lnTo>
                <a:lnTo>
                  <a:pt x="11" y="425"/>
                </a:lnTo>
                <a:lnTo>
                  <a:pt x="11" y="428"/>
                </a:lnTo>
                <a:lnTo>
                  <a:pt x="11" y="425"/>
                </a:lnTo>
                <a:lnTo>
                  <a:pt x="11" y="428"/>
                </a:lnTo>
                <a:lnTo>
                  <a:pt x="8" y="428"/>
                </a:lnTo>
                <a:lnTo>
                  <a:pt x="8" y="431"/>
                </a:lnTo>
                <a:lnTo>
                  <a:pt x="8" y="433"/>
                </a:lnTo>
                <a:lnTo>
                  <a:pt x="6" y="433"/>
                </a:lnTo>
                <a:lnTo>
                  <a:pt x="6" y="436"/>
                </a:lnTo>
                <a:lnTo>
                  <a:pt x="3" y="436"/>
                </a:lnTo>
                <a:lnTo>
                  <a:pt x="3" y="438"/>
                </a:lnTo>
                <a:lnTo>
                  <a:pt x="3" y="441"/>
                </a:lnTo>
                <a:lnTo>
                  <a:pt x="3" y="444"/>
                </a:lnTo>
                <a:lnTo>
                  <a:pt x="3" y="446"/>
                </a:lnTo>
                <a:lnTo>
                  <a:pt x="0" y="446"/>
                </a:lnTo>
                <a:lnTo>
                  <a:pt x="3" y="446"/>
                </a:lnTo>
                <a:lnTo>
                  <a:pt x="3" y="449"/>
                </a:lnTo>
                <a:lnTo>
                  <a:pt x="3" y="451"/>
                </a:lnTo>
                <a:lnTo>
                  <a:pt x="3" y="454"/>
                </a:lnTo>
                <a:lnTo>
                  <a:pt x="3" y="457"/>
                </a:lnTo>
                <a:lnTo>
                  <a:pt x="3" y="459"/>
                </a:lnTo>
                <a:lnTo>
                  <a:pt x="6" y="459"/>
                </a:lnTo>
                <a:lnTo>
                  <a:pt x="6" y="462"/>
                </a:lnTo>
                <a:lnTo>
                  <a:pt x="6" y="464"/>
                </a:lnTo>
                <a:lnTo>
                  <a:pt x="8" y="464"/>
                </a:lnTo>
                <a:lnTo>
                  <a:pt x="8" y="467"/>
                </a:lnTo>
                <a:lnTo>
                  <a:pt x="11" y="467"/>
                </a:lnTo>
                <a:lnTo>
                  <a:pt x="13" y="467"/>
                </a:lnTo>
                <a:lnTo>
                  <a:pt x="13" y="470"/>
                </a:lnTo>
                <a:lnTo>
                  <a:pt x="16" y="470"/>
                </a:lnTo>
                <a:lnTo>
                  <a:pt x="19" y="470"/>
                </a:lnTo>
                <a:lnTo>
                  <a:pt x="21" y="470"/>
                </a:lnTo>
                <a:lnTo>
                  <a:pt x="24" y="470"/>
                </a:lnTo>
                <a:lnTo>
                  <a:pt x="24" y="472"/>
                </a:lnTo>
                <a:lnTo>
                  <a:pt x="26" y="472"/>
                </a:lnTo>
                <a:lnTo>
                  <a:pt x="29" y="472"/>
                </a:lnTo>
                <a:lnTo>
                  <a:pt x="29" y="475"/>
                </a:lnTo>
                <a:lnTo>
                  <a:pt x="32" y="475"/>
                </a:lnTo>
                <a:lnTo>
                  <a:pt x="32" y="478"/>
                </a:lnTo>
                <a:lnTo>
                  <a:pt x="34" y="480"/>
                </a:lnTo>
                <a:lnTo>
                  <a:pt x="45" y="483"/>
                </a:lnTo>
                <a:lnTo>
                  <a:pt x="45" y="480"/>
                </a:lnTo>
                <a:lnTo>
                  <a:pt x="45" y="478"/>
                </a:lnTo>
                <a:lnTo>
                  <a:pt x="47" y="480"/>
                </a:lnTo>
                <a:lnTo>
                  <a:pt x="50" y="478"/>
                </a:lnTo>
                <a:lnTo>
                  <a:pt x="53" y="478"/>
                </a:lnTo>
                <a:lnTo>
                  <a:pt x="55" y="478"/>
                </a:lnTo>
                <a:lnTo>
                  <a:pt x="53" y="478"/>
                </a:lnTo>
                <a:lnTo>
                  <a:pt x="55" y="480"/>
                </a:lnTo>
                <a:lnTo>
                  <a:pt x="55" y="483"/>
                </a:lnTo>
                <a:lnTo>
                  <a:pt x="58" y="483"/>
                </a:lnTo>
                <a:lnTo>
                  <a:pt x="55" y="483"/>
                </a:lnTo>
                <a:lnTo>
                  <a:pt x="55" y="485"/>
                </a:lnTo>
                <a:lnTo>
                  <a:pt x="55" y="488"/>
                </a:lnTo>
                <a:lnTo>
                  <a:pt x="58" y="488"/>
                </a:lnTo>
                <a:lnTo>
                  <a:pt x="58" y="491"/>
                </a:lnTo>
                <a:lnTo>
                  <a:pt x="60" y="491"/>
                </a:lnTo>
                <a:lnTo>
                  <a:pt x="63" y="491"/>
                </a:lnTo>
                <a:lnTo>
                  <a:pt x="71" y="485"/>
                </a:lnTo>
                <a:lnTo>
                  <a:pt x="71" y="483"/>
                </a:lnTo>
                <a:lnTo>
                  <a:pt x="71" y="480"/>
                </a:lnTo>
                <a:lnTo>
                  <a:pt x="73" y="480"/>
                </a:lnTo>
                <a:lnTo>
                  <a:pt x="76" y="483"/>
                </a:lnTo>
                <a:lnTo>
                  <a:pt x="79" y="483"/>
                </a:lnTo>
                <a:lnTo>
                  <a:pt x="79" y="485"/>
                </a:lnTo>
                <a:lnTo>
                  <a:pt x="81" y="485"/>
                </a:lnTo>
                <a:lnTo>
                  <a:pt x="84" y="485"/>
                </a:lnTo>
                <a:lnTo>
                  <a:pt x="86" y="485"/>
                </a:lnTo>
                <a:lnTo>
                  <a:pt x="89" y="485"/>
                </a:lnTo>
                <a:lnTo>
                  <a:pt x="92" y="485"/>
                </a:lnTo>
                <a:lnTo>
                  <a:pt x="94" y="485"/>
                </a:lnTo>
                <a:lnTo>
                  <a:pt x="97" y="485"/>
                </a:lnTo>
                <a:lnTo>
                  <a:pt x="97" y="488"/>
                </a:lnTo>
                <a:lnTo>
                  <a:pt x="99" y="488"/>
                </a:lnTo>
                <a:lnTo>
                  <a:pt x="99" y="491"/>
                </a:lnTo>
                <a:lnTo>
                  <a:pt x="102" y="491"/>
                </a:lnTo>
                <a:lnTo>
                  <a:pt x="102" y="493"/>
                </a:lnTo>
                <a:lnTo>
                  <a:pt x="99" y="493"/>
                </a:lnTo>
                <a:lnTo>
                  <a:pt x="97" y="493"/>
                </a:lnTo>
                <a:lnTo>
                  <a:pt x="97" y="496"/>
                </a:lnTo>
                <a:lnTo>
                  <a:pt x="94" y="496"/>
                </a:lnTo>
                <a:lnTo>
                  <a:pt x="92" y="496"/>
                </a:lnTo>
                <a:lnTo>
                  <a:pt x="89" y="496"/>
                </a:lnTo>
                <a:lnTo>
                  <a:pt x="89" y="493"/>
                </a:lnTo>
                <a:lnTo>
                  <a:pt x="86" y="493"/>
                </a:lnTo>
                <a:lnTo>
                  <a:pt x="84" y="493"/>
                </a:lnTo>
                <a:lnTo>
                  <a:pt x="84" y="491"/>
                </a:lnTo>
                <a:lnTo>
                  <a:pt x="84" y="493"/>
                </a:lnTo>
                <a:lnTo>
                  <a:pt x="81" y="493"/>
                </a:lnTo>
                <a:lnTo>
                  <a:pt x="71" y="501"/>
                </a:lnTo>
                <a:lnTo>
                  <a:pt x="71" y="504"/>
                </a:lnTo>
                <a:lnTo>
                  <a:pt x="68" y="504"/>
                </a:lnTo>
                <a:lnTo>
                  <a:pt x="68" y="506"/>
                </a:lnTo>
                <a:lnTo>
                  <a:pt x="66" y="506"/>
                </a:lnTo>
                <a:lnTo>
                  <a:pt x="66" y="509"/>
                </a:lnTo>
                <a:lnTo>
                  <a:pt x="63" y="509"/>
                </a:lnTo>
                <a:lnTo>
                  <a:pt x="63" y="512"/>
                </a:lnTo>
                <a:lnTo>
                  <a:pt x="60" y="512"/>
                </a:lnTo>
                <a:lnTo>
                  <a:pt x="60" y="514"/>
                </a:lnTo>
                <a:lnTo>
                  <a:pt x="60" y="517"/>
                </a:lnTo>
                <a:lnTo>
                  <a:pt x="60" y="519"/>
                </a:lnTo>
                <a:lnTo>
                  <a:pt x="63" y="522"/>
                </a:lnTo>
                <a:lnTo>
                  <a:pt x="63" y="525"/>
                </a:lnTo>
                <a:lnTo>
                  <a:pt x="66" y="525"/>
                </a:lnTo>
                <a:lnTo>
                  <a:pt x="66" y="527"/>
                </a:lnTo>
                <a:lnTo>
                  <a:pt x="68" y="527"/>
                </a:lnTo>
                <a:lnTo>
                  <a:pt x="71" y="527"/>
                </a:lnTo>
                <a:lnTo>
                  <a:pt x="71" y="530"/>
                </a:lnTo>
                <a:lnTo>
                  <a:pt x="73" y="530"/>
                </a:lnTo>
                <a:lnTo>
                  <a:pt x="76" y="530"/>
                </a:lnTo>
                <a:lnTo>
                  <a:pt x="79" y="530"/>
                </a:lnTo>
                <a:lnTo>
                  <a:pt x="81" y="530"/>
                </a:lnTo>
                <a:lnTo>
                  <a:pt x="84" y="530"/>
                </a:lnTo>
                <a:lnTo>
                  <a:pt x="86" y="530"/>
                </a:lnTo>
                <a:lnTo>
                  <a:pt x="86" y="532"/>
                </a:lnTo>
                <a:lnTo>
                  <a:pt x="89" y="532"/>
                </a:lnTo>
                <a:lnTo>
                  <a:pt x="92" y="532"/>
                </a:lnTo>
                <a:lnTo>
                  <a:pt x="94" y="532"/>
                </a:lnTo>
                <a:lnTo>
                  <a:pt x="94" y="535"/>
                </a:lnTo>
                <a:lnTo>
                  <a:pt x="97" y="535"/>
                </a:lnTo>
                <a:lnTo>
                  <a:pt x="99" y="538"/>
                </a:lnTo>
                <a:lnTo>
                  <a:pt x="102" y="538"/>
                </a:lnTo>
                <a:lnTo>
                  <a:pt x="105" y="538"/>
                </a:lnTo>
                <a:lnTo>
                  <a:pt x="107" y="540"/>
                </a:lnTo>
                <a:lnTo>
                  <a:pt x="107" y="543"/>
                </a:lnTo>
                <a:lnTo>
                  <a:pt x="107" y="545"/>
                </a:lnTo>
                <a:lnTo>
                  <a:pt x="110" y="545"/>
                </a:lnTo>
                <a:lnTo>
                  <a:pt x="113" y="545"/>
                </a:lnTo>
                <a:lnTo>
                  <a:pt x="115" y="545"/>
                </a:lnTo>
                <a:lnTo>
                  <a:pt x="115" y="548"/>
                </a:lnTo>
                <a:lnTo>
                  <a:pt x="118" y="548"/>
                </a:lnTo>
                <a:lnTo>
                  <a:pt x="118" y="545"/>
                </a:lnTo>
                <a:lnTo>
                  <a:pt x="120" y="545"/>
                </a:lnTo>
                <a:lnTo>
                  <a:pt x="123" y="545"/>
                </a:lnTo>
                <a:lnTo>
                  <a:pt x="126" y="545"/>
                </a:lnTo>
              </a:path>
            </a:pathLst>
          </a:custGeom>
          <a:noFill/>
          <a:ln w="4763">
            <a:solidFill>
              <a:srgbClr val="6E6E6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100" name="Freeform 264"/>
          <p:cNvSpPr>
            <a:spLocks/>
          </p:cNvSpPr>
          <p:nvPr/>
        </p:nvSpPr>
        <p:spPr bwMode="auto">
          <a:xfrm>
            <a:off x="4632081" y="1419225"/>
            <a:ext cx="1518138" cy="1131888"/>
          </a:xfrm>
          <a:custGeom>
            <a:avLst/>
            <a:gdLst>
              <a:gd name="T0" fmla="*/ 968 w 1036"/>
              <a:gd name="T1" fmla="*/ 342 h 713"/>
              <a:gd name="T2" fmla="*/ 981 w 1036"/>
              <a:gd name="T3" fmla="*/ 311 h 713"/>
              <a:gd name="T4" fmla="*/ 1007 w 1036"/>
              <a:gd name="T5" fmla="*/ 285 h 713"/>
              <a:gd name="T6" fmla="*/ 1036 w 1036"/>
              <a:gd name="T7" fmla="*/ 298 h 713"/>
              <a:gd name="T8" fmla="*/ 1015 w 1036"/>
              <a:gd name="T9" fmla="*/ 332 h 713"/>
              <a:gd name="T10" fmla="*/ 989 w 1036"/>
              <a:gd name="T11" fmla="*/ 355 h 713"/>
              <a:gd name="T12" fmla="*/ 955 w 1036"/>
              <a:gd name="T13" fmla="*/ 374 h 713"/>
              <a:gd name="T14" fmla="*/ 932 w 1036"/>
              <a:gd name="T15" fmla="*/ 366 h 713"/>
              <a:gd name="T16" fmla="*/ 898 w 1036"/>
              <a:gd name="T17" fmla="*/ 366 h 713"/>
              <a:gd name="T18" fmla="*/ 887 w 1036"/>
              <a:gd name="T19" fmla="*/ 387 h 713"/>
              <a:gd name="T20" fmla="*/ 877 w 1036"/>
              <a:gd name="T21" fmla="*/ 376 h 713"/>
              <a:gd name="T22" fmla="*/ 846 w 1036"/>
              <a:gd name="T23" fmla="*/ 371 h 713"/>
              <a:gd name="T24" fmla="*/ 838 w 1036"/>
              <a:gd name="T25" fmla="*/ 358 h 713"/>
              <a:gd name="T26" fmla="*/ 853 w 1036"/>
              <a:gd name="T27" fmla="*/ 329 h 713"/>
              <a:gd name="T28" fmla="*/ 864 w 1036"/>
              <a:gd name="T29" fmla="*/ 316 h 713"/>
              <a:gd name="T30" fmla="*/ 859 w 1036"/>
              <a:gd name="T31" fmla="*/ 303 h 713"/>
              <a:gd name="T32" fmla="*/ 843 w 1036"/>
              <a:gd name="T33" fmla="*/ 332 h 713"/>
              <a:gd name="T34" fmla="*/ 793 w 1036"/>
              <a:gd name="T35" fmla="*/ 298 h 713"/>
              <a:gd name="T36" fmla="*/ 752 w 1036"/>
              <a:gd name="T37" fmla="*/ 277 h 713"/>
              <a:gd name="T38" fmla="*/ 733 w 1036"/>
              <a:gd name="T39" fmla="*/ 311 h 713"/>
              <a:gd name="T40" fmla="*/ 718 w 1036"/>
              <a:gd name="T41" fmla="*/ 342 h 713"/>
              <a:gd name="T42" fmla="*/ 681 w 1036"/>
              <a:gd name="T43" fmla="*/ 353 h 713"/>
              <a:gd name="T44" fmla="*/ 595 w 1036"/>
              <a:gd name="T45" fmla="*/ 342 h 713"/>
              <a:gd name="T46" fmla="*/ 577 w 1036"/>
              <a:gd name="T47" fmla="*/ 368 h 713"/>
              <a:gd name="T48" fmla="*/ 561 w 1036"/>
              <a:gd name="T49" fmla="*/ 379 h 713"/>
              <a:gd name="T50" fmla="*/ 572 w 1036"/>
              <a:gd name="T51" fmla="*/ 402 h 713"/>
              <a:gd name="T52" fmla="*/ 574 w 1036"/>
              <a:gd name="T53" fmla="*/ 418 h 713"/>
              <a:gd name="T54" fmla="*/ 611 w 1036"/>
              <a:gd name="T55" fmla="*/ 431 h 713"/>
              <a:gd name="T56" fmla="*/ 629 w 1036"/>
              <a:gd name="T57" fmla="*/ 452 h 713"/>
              <a:gd name="T58" fmla="*/ 668 w 1036"/>
              <a:gd name="T59" fmla="*/ 457 h 713"/>
              <a:gd name="T60" fmla="*/ 710 w 1036"/>
              <a:gd name="T61" fmla="*/ 462 h 713"/>
              <a:gd name="T62" fmla="*/ 749 w 1036"/>
              <a:gd name="T63" fmla="*/ 491 h 713"/>
              <a:gd name="T64" fmla="*/ 812 w 1036"/>
              <a:gd name="T65" fmla="*/ 535 h 713"/>
              <a:gd name="T66" fmla="*/ 783 w 1036"/>
              <a:gd name="T67" fmla="*/ 585 h 713"/>
              <a:gd name="T68" fmla="*/ 765 w 1036"/>
              <a:gd name="T69" fmla="*/ 609 h 713"/>
              <a:gd name="T70" fmla="*/ 733 w 1036"/>
              <a:gd name="T71" fmla="*/ 648 h 713"/>
              <a:gd name="T72" fmla="*/ 407 w 1036"/>
              <a:gd name="T73" fmla="*/ 705 h 713"/>
              <a:gd name="T74" fmla="*/ 373 w 1036"/>
              <a:gd name="T75" fmla="*/ 705 h 713"/>
              <a:gd name="T76" fmla="*/ 300 w 1036"/>
              <a:gd name="T77" fmla="*/ 692 h 713"/>
              <a:gd name="T78" fmla="*/ 235 w 1036"/>
              <a:gd name="T79" fmla="*/ 658 h 713"/>
              <a:gd name="T80" fmla="*/ 130 w 1036"/>
              <a:gd name="T81" fmla="*/ 669 h 713"/>
              <a:gd name="T82" fmla="*/ 120 w 1036"/>
              <a:gd name="T83" fmla="*/ 637 h 713"/>
              <a:gd name="T84" fmla="*/ 91 w 1036"/>
              <a:gd name="T85" fmla="*/ 601 h 713"/>
              <a:gd name="T86" fmla="*/ 76 w 1036"/>
              <a:gd name="T87" fmla="*/ 567 h 713"/>
              <a:gd name="T88" fmla="*/ 50 w 1036"/>
              <a:gd name="T89" fmla="*/ 549 h 713"/>
              <a:gd name="T90" fmla="*/ 26 w 1036"/>
              <a:gd name="T91" fmla="*/ 483 h 713"/>
              <a:gd name="T92" fmla="*/ 5 w 1036"/>
              <a:gd name="T93" fmla="*/ 431 h 713"/>
              <a:gd name="T94" fmla="*/ 39 w 1036"/>
              <a:gd name="T95" fmla="*/ 368 h 713"/>
              <a:gd name="T96" fmla="*/ 63 w 1036"/>
              <a:gd name="T97" fmla="*/ 329 h 713"/>
              <a:gd name="T98" fmla="*/ 91 w 1036"/>
              <a:gd name="T99" fmla="*/ 287 h 713"/>
              <a:gd name="T100" fmla="*/ 110 w 1036"/>
              <a:gd name="T101" fmla="*/ 251 h 713"/>
              <a:gd name="T102" fmla="*/ 133 w 1036"/>
              <a:gd name="T103" fmla="*/ 219 h 713"/>
              <a:gd name="T104" fmla="*/ 180 w 1036"/>
              <a:gd name="T105" fmla="*/ 201 h 713"/>
              <a:gd name="T106" fmla="*/ 222 w 1036"/>
              <a:gd name="T107" fmla="*/ 175 h 713"/>
              <a:gd name="T108" fmla="*/ 256 w 1036"/>
              <a:gd name="T109" fmla="*/ 149 h 713"/>
              <a:gd name="T110" fmla="*/ 303 w 1036"/>
              <a:gd name="T111" fmla="*/ 125 h 713"/>
              <a:gd name="T112" fmla="*/ 350 w 1036"/>
              <a:gd name="T113" fmla="*/ 84 h 713"/>
              <a:gd name="T114" fmla="*/ 342 w 1036"/>
              <a:gd name="T115" fmla="*/ 47 h 713"/>
              <a:gd name="T116" fmla="*/ 344 w 1036"/>
              <a:gd name="T117" fmla="*/ 16 h 713"/>
              <a:gd name="T118" fmla="*/ 444 w 1036"/>
              <a:gd name="T119" fmla="*/ 34 h 7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036" h="713">
                <a:moveTo>
                  <a:pt x="940" y="360"/>
                </a:moveTo>
                <a:lnTo>
                  <a:pt x="942" y="360"/>
                </a:lnTo>
                <a:lnTo>
                  <a:pt x="942" y="358"/>
                </a:lnTo>
                <a:lnTo>
                  <a:pt x="945" y="358"/>
                </a:lnTo>
                <a:lnTo>
                  <a:pt x="947" y="358"/>
                </a:lnTo>
                <a:lnTo>
                  <a:pt x="947" y="355"/>
                </a:lnTo>
                <a:lnTo>
                  <a:pt x="950" y="355"/>
                </a:lnTo>
                <a:lnTo>
                  <a:pt x="953" y="353"/>
                </a:lnTo>
                <a:lnTo>
                  <a:pt x="955" y="350"/>
                </a:lnTo>
                <a:lnTo>
                  <a:pt x="955" y="347"/>
                </a:lnTo>
                <a:lnTo>
                  <a:pt x="958" y="347"/>
                </a:lnTo>
                <a:lnTo>
                  <a:pt x="960" y="347"/>
                </a:lnTo>
                <a:lnTo>
                  <a:pt x="960" y="345"/>
                </a:lnTo>
                <a:lnTo>
                  <a:pt x="963" y="345"/>
                </a:lnTo>
                <a:lnTo>
                  <a:pt x="963" y="342"/>
                </a:lnTo>
                <a:lnTo>
                  <a:pt x="966" y="342"/>
                </a:lnTo>
                <a:lnTo>
                  <a:pt x="968" y="342"/>
                </a:lnTo>
                <a:lnTo>
                  <a:pt x="968" y="340"/>
                </a:lnTo>
                <a:lnTo>
                  <a:pt x="971" y="340"/>
                </a:lnTo>
                <a:lnTo>
                  <a:pt x="974" y="340"/>
                </a:lnTo>
                <a:lnTo>
                  <a:pt x="974" y="337"/>
                </a:lnTo>
                <a:lnTo>
                  <a:pt x="974" y="334"/>
                </a:lnTo>
                <a:lnTo>
                  <a:pt x="974" y="332"/>
                </a:lnTo>
                <a:lnTo>
                  <a:pt x="974" y="329"/>
                </a:lnTo>
                <a:lnTo>
                  <a:pt x="974" y="327"/>
                </a:lnTo>
                <a:lnTo>
                  <a:pt x="976" y="327"/>
                </a:lnTo>
                <a:lnTo>
                  <a:pt x="976" y="324"/>
                </a:lnTo>
                <a:lnTo>
                  <a:pt x="976" y="321"/>
                </a:lnTo>
                <a:lnTo>
                  <a:pt x="979" y="321"/>
                </a:lnTo>
                <a:lnTo>
                  <a:pt x="979" y="319"/>
                </a:lnTo>
                <a:lnTo>
                  <a:pt x="979" y="316"/>
                </a:lnTo>
                <a:lnTo>
                  <a:pt x="979" y="313"/>
                </a:lnTo>
                <a:lnTo>
                  <a:pt x="979" y="311"/>
                </a:lnTo>
                <a:lnTo>
                  <a:pt x="981" y="311"/>
                </a:lnTo>
                <a:lnTo>
                  <a:pt x="981" y="308"/>
                </a:lnTo>
                <a:lnTo>
                  <a:pt x="984" y="308"/>
                </a:lnTo>
                <a:lnTo>
                  <a:pt x="984" y="306"/>
                </a:lnTo>
                <a:lnTo>
                  <a:pt x="984" y="303"/>
                </a:lnTo>
                <a:lnTo>
                  <a:pt x="987" y="303"/>
                </a:lnTo>
                <a:lnTo>
                  <a:pt x="987" y="300"/>
                </a:lnTo>
                <a:lnTo>
                  <a:pt x="989" y="300"/>
                </a:lnTo>
                <a:lnTo>
                  <a:pt x="992" y="298"/>
                </a:lnTo>
                <a:lnTo>
                  <a:pt x="992" y="295"/>
                </a:lnTo>
                <a:lnTo>
                  <a:pt x="994" y="295"/>
                </a:lnTo>
                <a:lnTo>
                  <a:pt x="994" y="293"/>
                </a:lnTo>
                <a:lnTo>
                  <a:pt x="997" y="293"/>
                </a:lnTo>
                <a:lnTo>
                  <a:pt x="1000" y="290"/>
                </a:lnTo>
                <a:lnTo>
                  <a:pt x="1002" y="290"/>
                </a:lnTo>
                <a:lnTo>
                  <a:pt x="1002" y="287"/>
                </a:lnTo>
                <a:lnTo>
                  <a:pt x="1005" y="287"/>
                </a:lnTo>
                <a:lnTo>
                  <a:pt x="1007" y="285"/>
                </a:lnTo>
                <a:lnTo>
                  <a:pt x="1010" y="285"/>
                </a:lnTo>
                <a:lnTo>
                  <a:pt x="1013" y="285"/>
                </a:lnTo>
                <a:lnTo>
                  <a:pt x="1013" y="282"/>
                </a:lnTo>
                <a:lnTo>
                  <a:pt x="1015" y="282"/>
                </a:lnTo>
                <a:lnTo>
                  <a:pt x="1018" y="282"/>
                </a:lnTo>
                <a:lnTo>
                  <a:pt x="1021" y="282"/>
                </a:lnTo>
                <a:lnTo>
                  <a:pt x="1021" y="285"/>
                </a:lnTo>
                <a:lnTo>
                  <a:pt x="1023" y="285"/>
                </a:lnTo>
                <a:lnTo>
                  <a:pt x="1023" y="287"/>
                </a:lnTo>
                <a:lnTo>
                  <a:pt x="1026" y="287"/>
                </a:lnTo>
                <a:lnTo>
                  <a:pt x="1026" y="290"/>
                </a:lnTo>
                <a:lnTo>
                  <a:pt x="1028" y="290"/>
                </a:lnTo>
                <a:lnTo>
                  <a:pt x="1031" y="293"/>
                </a:lnTo>
                <a:lnTo>
                  <a:pt x="1034" y="293"/>
                </a:lnTo>
                <a:lnTo>
                  <a:pt x="1036" y="293"/>
                </a:lnTo>
                <a:lnTo>
                  <a:pt x="1036" y="295"/>
                </a:lnTo>
                <a:lnTo>
                  <a:pt x="1036" y="298"/>
                </a:lnTo>
                <a:lnTo>
                  <a:pt x="1036" y="300"/>
                </a:lnTo>
                <a:lnTo>
                  <a:pt x="1034" y="303"/>
                </a:lnTo>
                <a:lnTo>
                  <a:pt x="1031" y="306"/>
                </a:lnTo>
                <a:lnTo>
                  <a:pt x="1031" y="308"/>
                </a:lnTo>
                <a:lnTo>
                  <a:pt x="1031" y="311"/>
                </a:lnTo>
                <a:lnTo>
                  <a:pt x="1031" y="313"/>
                </a:lnTo>
                <a:lnTo>
                  <a:pt x="1031" y="316"/>
                </a:lnTo>
                <a:lnTo>
                  <a:pt x="1028" y="316"/>
                </a:lnTo>
                <a:lnTo>
                  <a:pt x="1028" y="319"/>
                </a:lnTo>
                <a:lnTo>
                  <a:pt x="1028" y="321"/>
                </a:lnTo>
                <a:lnTo>
                  <a:pt x="1026" y="324"/>
                </a:lnTo>
                <a:lnTo>
                  <a:pt x="1026" y="327"/>
                </a:lnTo>
                <a:lnTo>
                  <a:pt x="1023" y="327"/>
                </a:lnTo>
                <a:lnTo>
                  <a:pt x="1021" y="329"/>
                </a:lnTo>
                <a:lnTo>
                  <a:pt x="1021" y="332"/>
                </a:lnTo>
                <a:lnTo>
                  <a:pt x="1018" y="332"/>
                </a:lnTo>
                <a:lnTo>
                  <a:pt x="1015" y="332"/>
                </a:lnTo>
                <a:lnTo>
                  <a:pt x="1015" y="334"/>
                </a:lnTo>
                <a:lnTo>
                  <a:pt x="1013" y="334"/>
                </a:lnTo>
                <a:lnTo>
                  <a:pt x="1010" y="334"/>
                </a:lnTo>
                <a:lnTo>
                  <a:pt x="1010" y="337"/>
                </a:lnTo>
                <a:lnTo>
                  <a:pt x="1007" y="337"/>
                </a:lnTo>
                <a:lnTo>
                  <a:pt x="1007" y="340"/>
                </a:lnTo>
                <a:lnTo>
                  <a:pt x="1007" y="342"/>
                </a:lnTo>
                <a:lnTo>
                  <a:pt x="1005" y="345"/>
                </a:lnTo>
                <a:lnTo>
                  <a:pt x="1002" y="347"/>
                </a:lnTo>
                <a:lnTo>
                  <a:pt x="1002" y="350"/>
                </a:lnTo>
                <a:lnTo>
                  <a:pt x="1000" y="350"/>
                </a:lnTo>
                <a:lnTo>
                  <a:pt x="1000" y="353"/>
                </a:lnTo>
                <a:lnTo>
                  <a:pt x="997" y="353"/>
                </a:lnTo>
                <a:lnTo>
                  <a:pt x="997" y="355"/>
                </a:lnTo>
                <a:lnTo>
                  <a:pt x="994" y="355"/>
                </a:lnTo>
                <a:lnTo>
                  <a:pt x="992" y="355"/>
                </a:lnTo>
                <a:lnTo>
                  <a:pt x="989" y="355"/>
                </a:lnTo>
                <a:lnTo>
                  <a:pt x="987" y="355"/>
                </a:lnTo>
                <a:lnTo>
                  <a:pt x="984" y="355"/>
                </a:lnTo>
                <a:lnTo>
                  <a:pt x="981" y="358"/>
                </a:lnTo>
                <a:lnTo>
                  <a:pt x="979" y="358"/>
                </a:lnTo>
                <a:lnTo>
                  <a:pt x="976" y="358"/>
                </a:lnTo>
                <a:lnTo>
                  <a:pt x="976" y="360"/>
                </a:lnTo>
                <a:lnTo>
                  <a:pt x="974" y="360"/>
                </a:lnTo>
                <a:lnTo>
                  <a:pt x="971" y="363"/>
                </a:lnTo>
                <a:lnTo>
                  <a:pt x="971" y="366"/>
                </a:lnTo>
                <a:lnTo>
                  <a:pt x="968" y="366"/>
                </a:lnTo>
                <a:lnTo>
                  <a:pt x="968" y="368"/>
                </a:lnTo>
                <a:lnTo>
                  <a:pt x="966" y="368"/>
                </a:lnTo>
                <a:lnTo>
                  <a:pt x="966" y="371"/>
                </a:lnTo>
                <a:lnTo>
                  <a:pt x="963" y="371"/>
                </a:lnTo>
                <a:lnTo>
                  <a:pt x="960" y="374"/>
                </a:lnTo>
                <a:lnTo>
                  <a:pt x="958" y="374"/>
                </a:lnTo>
                <a:lnTo>
                  <a:pt x="955" y="374"/>
                </a:lnTo>
                <a:lnTo>
                  <a:pt x="958" y="371"/>
                </a:lnTo>
                <a:lnTo>
                  <a:pt x="955" y="371"/>
                </a:lnTo>
                <a:lnTo>
                  <a:pt x="958" y="368"/>
                </a:lnTo>
                <a:lnTo>
                  <a:pt x="955" y="368"/>
                </a:lnTo>
                <a:lnTo>
                  <a:pt x="955" y="366"/>
                </a:lnTo>
                <a:lnTo>
                  <a:pt x="955" y="363"/>
                </a:lnTo>
                <a:lnTo>
                  <a:pt x="953" y="363"/>
                </a:lnTo>
                <a:lnTo>
                  <a:pt x="950" y="363"/>
                </a:lnTo>
                <a:lnTo>
                  <a:pt x="947" y="363"/>
                </a:lnTo>
                <a:lnTo>
                  <a:pt x="945" y="363"/>
                </a:lnTo>
                <a:lnTo>
                  <a:pt x="942" y="363"/>
                </a:lnTo>
                <a:lnTo>
                  <a:pt x="940" y="360"/>
                </a:lnTo>
                <a:lnTo>
                  <a:pt x="937" y="360"/>
                </a:lnTo>
                <a:lnTo>
                  <a:pt x="934" y="360"/>
                </a:lnTo>
                <a:lnTo>
                  <a:pt x="934" y="363"/>
                </a:lnTo>
                <a:lnTo>
                  <a:pt x="932" y="363"/>
                </a:lnTo>
                <a:lnTo>
                  <a:pt x="932" y="366"/>
                </a:lnTo>
                <a:lnTo>
                  <a:pt x="929" y="366"/>
                </a:lnTo>
                <a:lnTo>
                  <a:pt x="929" y="368"/>
                </a:lnTo>
                <a:lnTo>
                  <a:pt x="927" y="368"/>
                </a:lnTo>
                <a:lnTo>
                  <a:pt x="927" y="371"/>
                </a:lnTo>
                <a:lnTo>
                  <a:pt x="924" y="371"/>
                </a:lnTo>
                <a:lnTo>
                  <a:pt x="921" y="371"/>
                </a:lnTo>
                <a:lnTo>
                  <a:pt x="919" y="371"/>
                </a:lnTo>
                <a:lnTo>
                  <a:pt x="916" y="371"/>
                </a:lnTo>
                <a:lnTo>
                  <a:pt x="913" y="371"/>
                </a:lnTo>
                <a:lnTo>
                  <a:pt x="911" y="371"/>
                </a:lnTo>
                <a:lnTo>
                  <a:pt x="908" y="371"/>
                </a:lnTo>
                <a:lnTo>
                  <a:pt x="906" y="371"/>
                </a:lnTo>
                <a:lnTo>
                  <a:pt x="906" y="368"/>
                </a:lnTo>
                <a:lnTo>
                  <a:pt x="903" y="368"/>
                </a:lnTo>
                <a:lnTo>
                  <a:pt x="900" y="368"/>
                </a:lnTo>
                <a:lnTo>
                  <a:pt x="900" y="366"/>
                </a:lnTo>
                <a:lnTo>
                  <a:pt x="898" y="366"/>
                </a:lnTo>
                <a:lnTo>
                  <a:pt x="895" y="366"/>
                </a:lnTo>
                <a:lnTo>
                  <a:pt x="893" y="366"/>
                </a:lnTo>
                <a:lnTo>
                  <a:pt x="890" y="366"/>
                </a:lnTo>
                <a:lnTo>
                  <a:pt x="887" y="368"/>
                </a:lnTo>
                <a:lnTo>
                  <a:pt x="885" y="368"/>
                </a:lnTo>
                <a:lnTo>
                  <a:pt x="885" y="371"/>
                </a:lnTo>
                <a:lnTo>
                  <a:pt x="885" y="374"/>
                </a:lnTo>
                <a:lnTo>
                  <a:pt x="887" y="374"/>
                </a:lnTo>
                <a:lnTo>
                  <a:pt x="890" y="376"/>
                </a:lnTo>
                <a:lnTo>
                  <a:pt x="893" y="376"/>
                </a:lnTo>
                <a:lnTo>
                  <a:pt x="893" y="379"/>
                </a:lnTo>
                <a:lnTo>
                  <a:pt x="893" y="381"/>
                </a:lnTo>
                <a:lnTo>
                  <a:pt x="895" y="381"/>
                </a:lnTo>
                <a:lnTo>
                  <a:pt x="893" y="384"/>
                </a:lnTo>
                <a:lnTo>
                  <a:pt x="893" y="387"/>
                </a:lnTo>
                <a:lnTo>
                  <a:pt x="890" y="387"/>
                </a:lnTo>
                <a:lnTo>
                  <a:pt x="887" y="387"/>
                </a:lnTo>
                <a:lnTo>
                  <a:pt x="885" y="387"/>
                </a:lnTo>
                <a:lnTo>
                  <a:pt x="882" y="389"/>
                </a:lnTo>
                <a:lnTo>
                  <a:pt x="880" y="389"/>
                </a:lnTo>
                <a:lnTo>
                  <a:pt x="880" y="387"/>
                </a:lnTo>
                <a:lnTo>
                  <a:pt x="877" y="387"/>
                </a:lnTo>
                <a:lnTo>
                  <a:pt x="880" y="387"/>
                </a:lnTo>
                <a:lnTo>
                  <a:pt x="880" y="384"/>
                </a:lnTo>
                <a:lnTo>
                  <a:pt x="882" y="384"/>
                </a:lnTo>
                <a:lnTo>
                  <a:pt x="882" y="381"/>
                </a:lnTo>
                <a:lnTo>
                  <a:pt x="885" y="381"/>
                </a:lnTo>
                <a:lnTo>
                  <a:pt x="885" y="379"/>
                </a:lnTo>
                <a:lnTo>
                  <a:pt x="885" y="376"/>
                </a:lnTo>
                <a:lnTo>
                  <a:pt x="882" y="376"/>
                </a:lnTo>
                <a:lnTo>
                  <a:pt x="882" y="374"/>
                </a:lnTo>
                <a:lnTo>
                  <a:pt x="880" y="374"/>
                </a:lnTo>
                <a:lnTo>
                  <a:pt x="880" y="376"/>
                </a:lnTo>
                <a:lnTo>
                  <a:pt x="877" y="376"/>
                </a:lnTo>
                <a:lnTo>
                  <a:pt x="877" y="374"/>
                </a:lnTo>
                <a:lnTo>
                  <a:pt x="874" y="374"/>
                </a:lnTo>
                <a:lnTo>
                  <a:pt x="874" y="371"/>
                </a:lnTo>
                <a:lnTo>
                  <a:pt x="872" y="371"/>
                </a:lnTo>
                <a:lnTo>
                  <a:pt x="869" y="371"/>
                </a:lnTo>
                <a:lnTo>
                  <a:pt x="867" y="371"/>
                </a:lnTo>
                <a:lnTo>
                  <a:pt x="864" y="371"/>
                </a:lnTo>
                <a:lnTo>
                  <a:pt x="861" y="371"/>
                </a:lnTo>
                <a:lnTo>
                  <a:pt x="859" y="371"/>
                </a:lnTo>
                <a:lnTo>
                  <a:pt x="856" y="371"/>
                </a:lnTo>
                <a:lnTo>
                  <a:pt x="853" y="371"/>
                </a:lnTo>
                <a:lnTo>
                  <a:pt x="853" y="374"/>
                </a:lnTo>
                <a:lnTo>
                  <a:pt x="851" y="374"/>
                </a:lnTo>
                <a:lnTo>
                  <a:pt x="851" y="371"/>
                </a:lnTo>
                <a:lnTo>
                  <a:pt x="848" y="371"/>
                </a:lnTo>
                <a:lnTo>
                  <a:pt x="848" y="368"/>
                </a:lnTo>
                <a:lnTo>
                  <a:pt x="846" y="371"/>
                </a:lnTo>
                <a:lnTo>
                  <a:pt x="843" y="371"/>
                </a:lnTo>
                <a:lnTo>
                  <a:pt x="840" y="371"/>
                </a:lnTo>
                <a:lnTo>
                  <a:pt x="840" y="368"/>
                </a:lnTo>
                <a:lnTo>
                  <a:pt x="838" y="368"/>
                </a:lnTo>
                <a:lnTo>
                  <a:pt x="838" y="366"/>
                </a:lnTo>
                <a:lnTo>
                  <a:pt x="835" y="366"/>
                </a:lnTo>
                <a:lnTo>
                  <a:pt x="833" y="366"/>
                </a:lnTo>
                <a:lnTo>
                  <a:pt x="833" y="368"/>
                </a:lnTo>
                <a:lnTo>
                  <a:pt x="830" y="368"/>
                </a:lnTo>
                <a:lnTo>
                  <a:pt x="827" y="366"/>
                </a:lnTo>
                <a:lnTo>
                  <a:pt x="827" y="363"/>
                </a:lnTo>
                <a:lnTo>
                  <a:pt x="830" y="363"/>
                </a:lnTo>
                <a:lnTo>
                  <a:pt x="833" y="363"/>
                </a:lnTo>
                <a:lnTo>
                  <a:pt x="833" y="360"/>
                </a:lnTo>
                <a:lnTo>
                  <a:pt x="835" y="360"/>
                </a:lnTo>
                <a:lnTo>
                  <a:pt x="835" y="358"/>
                </a:lnTo>
                <a:lnTo>
                  <a:pt x="838" y="358"/>
                </a:lnTo>
                <a:lnTo>
                  <a:pt x="838" y="355"/>
                </a:lnTo>
                <a:lnTo>
                  <a:pt x="840" y="355"/>
                </a:lnTo>
                <a:lnTo>
                  <a:pt x="843" y="353"/>
                </a:lnTo>
                <a:lnTo>
                  <a:pt x="843" y="350"/>
                </a:lnTo>
                <a:lnTo>
                  <a:pt x="843" y="347"/>
                </a:lnTo>
                <a:lnTo>
                  <a:pt x="846" y="347"/>
                </a:lnTo>
                <a:lnTo>
                  <a:pt x="846" y="345"/>
                </a:lnTo>
                <a:lnTo>
                  <a:pt x="846" y="342"/>
                </a:lnTo>
                <a:lnTo>
                  <a:pt x="848" y="342"/>
                </a:lnTo>
                <a:lnTo>
                  <a:pt x="848" y="340"/>
                </a:lnTo>
                <a:lnTo>
                  <a:pt x="851" y="340"/>
                </a:lnTo>
                <a:lnTo>
                  <a:pt x="853" y="337"/>
                </a:lnTo>
                <a:lnTo>
                  <a:pt x="853" y="334"/>
                </a:lnTo>
                <a:lnTo>
                  <a:pt x="853" y="332"/>
                </a:lnTo>
                <a:lnTo>
                  <a:pt x="853" y="329"/>
                </a:lnTo>
                <a:lnTo>
                  <a:pt x="853" y="332"/>
                </a:lnTo>
                <a:lnTo>
                  <a:pt x="853" y="329"/>
                </a:lnTo>
                <a:lnTo>
                  <a:pt x="853" y="332"/>
                </a:lnTo>
                <a:lnTo>
                  <a:pt x="856" y="329"/>
                </a:lnTo>
                <a:lnTo>
                  <a:pt x="859" y="327"/>
                </a:lnTo>
                <a:lnTo>
                  <a:pt x="861" y="327"/>
                </a:lnTo>
                <a:lnTo>
                  <a:pt x="861" y="324"/>
                </a:lnTo>
                <a:lnTo>
                  <a:pt x="861" y="327"/>
                </a:lnTo>
                <a:lnTo>
                  <a:pt x="861" y="324"/>
                </a:lnTo>
                <a:lnTo>
                  <a:pt x="864" y="324"/>
                </a:lnTo>
                <a:lnTo>
                  <a:pt x="861" y="324"/>
                </a:lnTo>
                <a:lnTo>
                  <a:pt x="864" y="324"/>
                </a:lnTo>
                <a:lnTo>
                  <a:pt x="861" y="324"/>
                </a:lnTo>
                <a:lnTo>
                  <a:pt x="864" y="324"/>
                </a:lnTo>
                <a:lnTo>
                  <a:pt x="864" y="321"/>
                </a:lnTo>
                <a:lnTo>
                  <a:pt x="867" y="321"/>
                </a:lnTo>
                <a:lnTo>
                  <a:pt x="864" y="319"/>
                </a:lnTo>
                <a:lnTo>
                  <a:pt x="867" y="319"/>
                </a:lnTo>
                <a:lnTo>
                  <a:pt x="864" y="316"/>
                </a:lnTo>
                <a:lnTo>
                  <a:pt x="864" y="319"/>
                </a:lnTo>
                <a:lnTo>
                  <a:pt x="864" y="316"/>
                </a:lnTo>
                <a:lnTo>
                  <a:pt x="864" y="313"/>
                </a:lnTo>
                <a:lnTo>
                  <a:pt x="861" y="313"/>
                </a:lnTo>
                <a:lnTo>
                  <a:pt x="864" y="313"/>
                </a:lnTo>
                <a:lnTo>
                  <a:pt x="861" y="313"/>
                </a:lnTo>
                <a:lnTo>
                  <a:pt x="864" y="313"/>
                </a:lnTo>
                <a:lnTo>
                  <a:pt x="861" y="311"/>
                </a:lnTo>
                <a:lnTo>
                  <a:pt x="859" y="313"/>
                </a:lnTo>
                <a:lnTo>
                  <a:pt x="861" y="311"/>
                </a:lnTo>
                <a:lnTo>
                  <a:pt x="861" y="308"/>
                </a:lnTo>
                <a:lnTo>
                  <a:pt x="861" y="306"/>
                </a:lnTo>
                <a:lnTo>
                  <a:pt x="859" y="306"/>
                </a:lnTo>
                <a:lnTo>
                  <a:pt x="861" y="306"/>
                </a:lnTo>
                <a:lnTo>
                  <a:pt x="859" y="306"/>
                </a:lnTo>
                <a:lnTo>
                  <a:pt x="861" y="306"/>
                </a:lnTo>
                <a:lnTo>
                  <a:pt x="859" y="303"/>
                </a:lnTo>
                <a:lnTo>
                  <a:pt x="859" y="300"/>
                </a:lnTo>
                <a:lnTo>
                  <a:pt x="848" y="298"/>
                </a:lnTo>
                <a:lnTo>
                  <a:pt x="846" y="298"/>
                </a:lnTo>
                <a:lnTo>
                  <a:pt x="843" y="298"/>
                </a:lnTo>
                <a:lnTo>
                  <a:pt x="840" y="298"/>
                </a:lnTo>
                <a:lnTo>
                  <a:pt x="838" y="298"/>
                </a:lnTo>
                <a:lnTo>
                  <a:pt x="835" y="298"/>
                </a:lnTo>
                <a:lnTo>
                  <a:pt x="835" y="300"/>
                </a:lnTo>
                <a:lnTo>
                  <a:pt x="833" y="298"/>
                </a:lnTo>
                <a:lnTo>
                  <a:pt x="830" y="300"/>
                </a:lnTo>
                <a:lnTo>
                  <a:pt x="827" y="300"/>
                </a:lnTo>
                <a:lnTo>
                  <a:pt x="825" y="300"/>
                </a:lnTo>
                <a:lnTo>
                  <a:pt x="825" y="303"/>
                </a:lnTo>
                <a:lnTo>
                  <a:pt x="838" y="321"/>
                </a:lnTo>
                <a:lnTo>
                  <a:pt x="843" y="332"/>
                </a:lnTo>
                <a:lnTo>
                  <a:pt x="846" y="332"/>
                </a:lnTo>
                <a:lnTo>
                  <a:pt x="843" y="332"/>
                </a:lnTo>
                <a:lnTo>
                  <a:pt x="838" y="324"/>
                </a:lnTo>
                <a:lnTo>
                  <a:pt x="822" y="303"/>
                </a:lnTo>
                <a:lnTo>
                  <a:pt x="820" y="303"/>
                </a:lnTo>
                <a:lnTo>
                  <a:pt x="817" y="303"/>
                </a:lnTo>
                <a:lnTo>
                  <a:pt x="814" y="303"/>
                </a:lnTo>
                <a:lnTo>
                  <a:pt x="812" y="303"/>
                </a:lnTo>
                <a:lnTo>
                  <a:pt x="809" y="303"/>
                </a:lnTo>
                <a:lnTo>
                  <a:pt x="809" y="300"/>
                </a:lnTo>
                <a:lnTo>
                  <a:pt x="806" y="300"/>
                </a:lnTo>
                <a:lnTo>
                  <a:pt x="806" y="298"/>
                </a:lnTo>
                <a:lnTo>
                  <a:pt x="804" y="298"/>
                </a:lnTo>
                <a:lnTo>
                  <a:pt x="804" y="295"/>
                </a:lnTo>
                <a:lnTo>
                  <a:pt x="801" y="295"/>
                </a:lnTo>
                <a:lnTo>
                  <a:pt x="799" y="295"/>
                </a:lnTo>
                <a:lnTo>
                  <a:pt x="796" y="295"/>
                </a:lnTo>
                <a:lnTo>
                  <a:pt x="793" y="295"/>
                </a:lnTo>
                <a:lnTo>
                  <a:pt x="793" y="298"/>
                </a:lnTo>
                <a:lnTo>
                  <a:pt x="788" y="290"/>
                </a:lnTo>
                <a:lnTo>
                  <a:pt x="786" y="285"/>
                </a:lnTo>
                <a:lnTo>
                  <a:pt x="786" y="282"/>
                </a:lnTo>
                <a:lnTo>
                  <a:pt x="783" y="282"/>
                </a:lnTo>
                <a:lnTo>
                  <a:pt x="780" y="279"/>
                </a:lnTo>
                <a:lnTo>
                  <a:pt x="775" y="282"/>
                </a:lnTo>
                <a:lnTo>
                  <a:pt x="773" y="282"/>
                </a:lnTo>
                <a:lnTo>
                  <a:pt x="773" y="274"/>
                </a:lnTo>
                <a:lnTo>
                  <a:pt x="770" y="274"/>
                </a:lnTo>
                <a:lnTo>
                  <a:pt x="767" y="274"/>
                </a:lnTo>
                <a:lnTo>
                  <a:pt x="765" y="274"/>
                </a:lnTo>
                <a:lnTo>
                  <a:pt x="762" y="274"/>
                </a:lnTo>
                <a:lnTo>
                  <a:pt x="759" y="274"/>
                </a:lnTo>
                <a:lnTo>
                  <a:pt x="757" y="274"/>
                </a:lnTo>
                <a:lnTo>
                  <a:pt x="757" y="277"/>
                </a:lnTo>
                <a:lnTo>
                  <a:pt x="754" y="277"/>
                </a:lnTo>
                <a:lnTo>
                  <a:pt x="752" y="277"/>
                </a:lnTo>
                <a:lnTo>
                  <a:pt x="749" y="279"/>
                </a:lnTo>
                <a:lnTo>
                  <a:pt x="746" y="282"/>
                </a:lnTo>
                <a:lnTo>
                  <a:pt x="744" y="282"/>
                </a:lnTo>
                <a:lnTo>
                  <a:pt x="744" y="285"/>
                </a:lnTo>
                <a:lnTo>
                  <a:pt x="741" y="285"/>
                </a:lnTo>
                <a:lnTo>
                  <a:pt x="741" y="287"/>
                </a:lnTo>
                <a:lnTo>
                  <a:pt x="739" y="290"/>
                </a:lnTo>
                <a:lnTo>
                  <a:pt x="741" y="293"/>
                </a:lnTo>
                <a:lnTo>
                  <a:pt x="741" y="295"/>
                </a:lnTo>
                <a:lnTo>
                  <a:pt x="739" y="295"/>
                </a:lnTo>
                <a:lnTo>
                  <a:pt x="736" y="295"/>
                </a:lnTo>
                <a:lnTo>
                  <a:pt x="733" y="295"/>
                </a:lnTo>
                <a:lnTo>
                  <a:pt x="733" y="298"/>
                </a:lnTo>
                <a:lnTo>
                  <a:pt x="731" y="298"/>
                </a:lnTo>
                <a:lnTo>
                  <a:pt x="731" y="300"/>
                </a:lnTo>
                <a:lnTo>
                  <a:pt x="731" y="306"/>
                </a:lnTo>
                <a:lnTo>
                  <a:pt x="733" y="311"/>
                </a:lnTo>
                <a:lnTo>
                  <a:pt x="733" y="313"/>
                </a:lnTo>
                <a:lnTo>
                  <a:pt x="733" y="316"/>
                </a:lnTo>
                <a:lnTo>
                  <a:pt x="733" y="319"/>
                </a:lnTo>
                <a:lnTo>
                  <a:pt x="733" y="321"/>
                </a:lnTo>
                <a:lnTo>
                  <a:pt x="733" y="324"/>
                </a:lnTo>
                <a:lnTo>
                  <a:pt x="731" y="324"/>
                </a:lnTo>
                <a:lnTo>
                  <a:pt x="731" y="327"/>
                </a:lnTo>
                <a:lnTo>
                  <a:pt x="731" y="329"/>
                </a:lnTo>
                <a:lnTo>
                  <a:pt x="731" y="332"/>
                </a:lnTo>
                <a:lnTo>
                  <a:pt x="728" y="332"/>
                </a:lnTo>
                <a:lnTo>
                  <a:pt x="728" y="334"/>
                </a:lnTo>
                <a:lnTo>
                  <a:pt x="726" y="337"/>
                </a:lnTo>
                <a:lnTo>
                  <a:pt x="726" y="340"/>
                </a:lnTo>
                <a:lnTo>
                  <a:pt x="723" y="340"/>
                </a:lnTo>
                <a:lnTo>
                  <a:pt x="720" y="340"/>
                </a:lnTo>
                <a:lnTo>
                  <a:pt x="720" y="342"/>
                </a:lnTo>
                <a:lnTo>
                  <a:pt x="718" y="342"/>
                </a:lnTo>
                <a:lnTo>
                  <a:pt x="715" y="342"/>
                </a:lnTo>
                <a:lnTo>
                  <a:pt x="712" y="342"/>
                </a:lnTo>
                <a:lnTo>
                  <a:pt x="712" y="345"/>
                </a:lnTo>
                <a:lnTo>
                  <a:pt x="710" y="345"/>
                </a:lnTo>
                <a:lnTo>
                  <a:pt x="707" y="345"/>
                </a:lnTo>
                <a:lnTo>
                  <a:pt x="705" y="345"/>
                </a:lnTo>
                <a:lnTo>
                  <a:pt x="702" y="345"/>
                </a:lnTo>
                <a:lnTo>
                  <a:pt x="694" y="347"/>
                </a:lnTo>
                <a:lnTo>
                  <a:pt x="692" y="347"/>
                </a:lnTo>
                <a:lnTo>
                  <a:pt x="692" y="350"/>
                </a:lnTo>
                <a:lnTo>
                  <a:pt x="689" y="350"/>
                </a:lnTo>
                <a:lnTo>
                  <a:pt x="689" y="353"/>
                </a:lnTo>
                <a:lnTo>
                  <a:pt x="686" y="355"/>
                </a:lnTo>
                <a:lnTo>
                  <a:pt x="684" y="353"/>
                </a:lnTo>
                <a:lnTo>
                  <a:pt x="684" y="355"/>
                </a:lnTo>
                <a:lnTo>
                  <a:pt x="684" y="353"/>
                </a:lnTo>
                <a:lnTo>
                  <a:pt x="681" y="353"/>
                </a:lnTo>
                <a:lnTo>
                  <a:pt x="679" y="353"/>
                </a:lnTo>
                <a:lnTo>
                  <a:pt x="666" y="350"/>
                </a:lnTo>
                <a:lnTo>
                  <a:pt x="658" y="347"/>
                </a:lnTo>
                <a:lnTo>
                  <a:pt x="655" y="347"/>
                </a:lnTo>
                <a:lnTo>
                  <a:pt x="652" y="345"/>
                </a:lnTo>
                <a:lnTo>
                  <a:pt x="647" y="345"/>
                </a:lnTo>
                <a:lnTo>
                  <a:pt x="639" y="342"/>
                </a:lnTo>
                <a:lnTo>
                  <a:pt x="632" y="340"/>
                </a:lnTo>
                <a:lnTo>
                  <a:pt x="624" y="340"/>
                </a:lnTo>
                <a:lnTo>
                  <a:pt x="619" y="340"/>
                </a:lnTo>
                <a:lnTo>
                  <a:pt x="613" y="340"/>
                </a:lnTo>
                <a:lnTo>
                  <a:pt x="611" y="340"/>
                </a:lnTo>
                <a:lnTo>
                  <a:pt x="605" y="340"/>
                </a:lnTo>
                <a:lnTo>
                  <a:pt x="600" y="340"/>
                </a:lnTo>
                <a:lnTo>
                  <a:pt x="598" y="340"/>
                </a:lnTo>
                <a:lnTo>
                  <a:pt x="595" y="340"/>
                </a:lnTo>
                <a:lnTo>
                  <a:pt x="595" y="342"/>
                </a:lnTo>
                <a:lnTo>
                  <a:pt x="592" y="342"/>
                </a:lnTo>
                <a:lnTo>
                  <a:pt x="590" y="342"/>
                </a:lnTo>
                <a:lnTo>
                  <a:pt x="590" y="345"/>
                </a:lnTo>
                <a:lnTo>
                  <a:pt x="587" y="345"/>
                </a:lnTo>
                <a:lnTo>
                  <a:pt x="587" y="347"/>
                </a:lnTo>
                <a:lnTo>
                  <a:pt x="587" y="350"/>
                </a:lnTo>
                <a:lnTo>
                  <a:pt x="587" y="353"/>
                </a:lnTo>
                <a:lnTo>
                  <a:pt x="585" y="353"/>
                </a:lnTo>
                <a:lnTo>
                  <a:pt x="585" y="355"/>
                </a:lnTo>
                <a:lnTo>
                  <a:pt x="585" y="358"/>
                </a:lnTo>
                <a:lnTo>
                  <a:pt x="585" y="360"/>
                </a:lnTo>
                <a:lnTo>
                  <a:pt x="585" y="363"/>
                </a:lnTo>
                <a:lnTo>
                  <a:pt x="582" y="363"/>
                </a:lnTo>
                <a:lnTo>
                  <a:pt x="582" y="366"/>
                </a:lnTo>
                <a:lnTo>
                  <a:pt x="579" y="366"/>
                </a:lnTo>
                <a:lnTo>
                  <a:pt x="579" y="368"/>
                </a:lnTo>
                <a:lnTo>
                  <a:pt x="577" y="368"/>
                </a:lnTo>
                <a:lnTo>
                  <a:pt x="574" y="368"/>
                </a:lnTo>
                <a:lnTo>
                  <a:pt x="572" y="368"/>
                </a:lnTo>
                <a:lnTo>
                  <a:pt x="569" y="368"/>
                </a:lnTo>
                <a:lnTo>
                  <a:pt x="566" y="368"/>
                </a:lnTo>
                <a:lnTo>
                  <a:pt x="564" y="368"/>
                </a:lnTo>
                <a:lnTo>
                  <a:pt x="561" y="368"/>
                </a:lnTo>
                <a:lnTo>
                  <a:pt x="558" y="368"/>
                </a:lnTo>
                <a:lnTo>
                  <a:pt x="556" y="368"/>
                </a:lnTo>
                <a:lnTo>
                  <a:pt x="553" y="368"/>
                </a:lnTo>
                <a:lnTo>
                  <a:pt x="551" y="371"/>
                </a:lnTo>
                <a:lnTo>
                  <a:pt x="551" y="374"/>
                </a:lnTo>
                <a:lnTo>
                  <a:pt x="553" y="374"/>
                </a:lnTo>
                <a:lnTo>
                  <a:pt x="553" y="376"/>
                </a:lnTo>
                <a:lnTo>
                  <a:pt x="556" y="376"/>
                </a:lnTo>
                <a:lnTo>
                  <a:pt x="558" y="376"/>
                </a:lnTo>
                <a:lnTo>
                  <a:pt x="558" y="379"/>
                </a:lnTo>
                <a:lnTo>
                  <a:pt x="561" y="379"/>
                </a:lnTo>
                <a:lnTo>
                  <a:pt x="561" y="381"/>
                </a:lnTo>
                <a:lnTo>
                  <a:pt x="558" y="381"/>
                </a:lnTo>
                <a:lnTo>
                  <a:pt x="558" y="384"/>
                </a:lnTo>
                <a:lnTo>
                  <a:pt x="558" y="387"/>
                </a:lnTo>
                <a:lnTo>
                  <a:pt x="556" y="387"/>
                </a:lnTo>
                <a:lnTo>
                  <a:pt x="556" y="389"/>
                </a:lnTo>
                <a:lnTo>
                  <a:pt x="556" y="392"/>
                </a:lnTo>
                <a:lnTo>
                  <a:pt x="558" y="392"/>
                </a:lnTo>
                <a:lnTo>
                  <a:pt x="558" y="394"/>
                </a:lnTo>
                <a:lnTo>
                  <a:pt x="561" y="394"/>
                </a:lnTo>
                <a:lnTo>
                  <a:pt x="561" y="397"/>
                </a:lnTo>
                <a:lnTo>
                  <a:pt x="564" y="397"/>
                </a:lnTo>
                <a:lnTo>
                  <a:pt x="566" y="397"/>
                </a:lnTo>
                <a:lnTo>
                  <a:pt x="569" y="397"/>
                </a:lnTo>
                <a:lnTo>
                  <a:pt x="569" y="400"/>
                </a:lnTo>
                <a:lnTo>
                  <a:pt x="572" y="400"/>
                </a:lnTo>
                <a:lnTo>
                  <a:pt x="572" y="402"/>
                </a:lnTo>
                <a:lnTo>
                  <a:pt x="572" y="405"/>
                </a:lnTo>
                <a:lnTo>
                  <a:pt x="574" y="405"/>
                </a:lnTo>
                <a:lnTo>
                  <a:pt x="572" y="405"/>
                </a:lnTo>
                <a:lnTo>
                  <a:pt x="569" y="405"/>
                </a:lnTo>
                <a:lnTo>
                  <a:pt x="569" y="407"/>
                </a:lnTo>
                <a:lnTo>
                  <a:pt x="569" y="405"/>
                </a:lnTo>
                <a:lnTo>
                  <a:pt x="566" y="405"/>
                </a:lnTo>
                <a:lnTo>
                  <a:pt x="564" y="405"/>
                </a:lnTo>
                <a:lnTo>
                  <a:pt x="564" y="407"/>
                </a:lnTo>
                <a:lnTo>
                  <a:pt x="561" y="407"/>
                </a:lnTo>
                <a:lnTo>
                  <a:pt x="564" y="407"/>
                </a:lnTo>
                <a:lnTo>
                  <a:pt x="566" y="410"/>
                </a:lnTo>
                <a:lnTo>
                  <a:pt x="566" y="413"/>
                </a:lnTo>
                <a:lnTo>
                  <a:pt x="569" y="413"/>
                </a:lnTo>
                <a:lnTo>
                  <a:pt x="569" y="415"/>
                </a:lnTo>
                <a:lnTo>
                  <a:pt x="572" y="415"/>
                </a:lnTo>
                <a:lnTo>
                  <a:pt x="574" y="418"/>
                </a:lnTo>
                <a:lnTo>
                  <a:pt x="577" y="421"/>
                </a:lnTo>
                <a:lnTo>
                  <a:pt x="579" y="421"/>
                </a:lnTo>
                <a:lnTo>
                  <a:pt x="582" y="423"/>
                </a:lnTo>
                <a:lnTo>
                  <a:pt x="585" y="426"/>
                </a:lnTo>
                <a:lnTo>
                  <a:pt x="587" y="426"/>
                </a:lnTo>
                <a:lnTo>
                  <a:pt x="587" y="428"/>
                </a:lnTo>
                <a:lnTo>
                  <a:pt x="590" y="428"/>
                </a:lnTo>
                <a:lnTo>
                  <a:pt x="592" y="431"/>
                </a:lnTo>
                <a:lnTo>
                  <a:pt x="595" y="431"/>
                </a:lnTo>
                <a:lnTo>
                  <a:pt x="598" y="434"/>
                </a:lnTo>
                <a:lnTo>
                  <a:pt x="600" y="434"/>
                </a:lnTo>
                <a:lnTo>
                  <a:pt x="603" y="434"/>
                </a:lnTo>
                <a:lnTo>
                  <a:pt x="603" y="436"/>
                </a:lnTo>
                <a:lnTo>
                  <a:pt x="605" y="436"/>
                </a:lnTo>
                <a:lnTo>
                  <a:pt x="608" y="436"/>
                </a:lnTo>
                <a:lnTo>
                  <a:pt x="608" y="434"/>
                </a:lnTo>
                <a:lnTo>
                  <a:pt x="611" y="431"/>
                </a:lnTo>
                <a:lnTo>
                  <a:pt x="608" y="434"/>
                </a:lnTo>
                <a:lnTo>
                  <a:pt x="608" y="436"/>
                </a:lnTo>
                <a:lnTo>
                  <a:pt x="608" y="439"/>
                </a:lnTo>
                <a:lnTo>
                  <a:pt x="611" y="439"/>
                </a:lnTo>
                <a:lnTo>
                  <a:pt x="611" y="441"/>
                </a:lnTo>
                <a:lnTo>
                  <a:pt x="613" y="441"/>
                </a:lnTo>
                <a:lnTo>
                  <a:pt x="616" y="441"/>
                </a:lnTo>
                <a:lnTo>
                  <a:pt x="616" y="444"/>
                </a:lnTo>
                <a:lnTo>
                  <a:pt x="619" y="444"/>
                </a:lnTo>
                <a:lnTo>
                  <a:pt x="621" y="447"/>
                </a:lnTo>
                <a:lnTo>
                  <a:pt x="621" y="444"/>
                </a:lnTo>
                <a:lnTo>
                  <a:pt x="624" y="444"/>
                </a:lnTo>
                <a:lnTo>
                  <a:pt x="624" y="447"/>
                </a:lnTo>
                <a:lnTo>
                  <a:pt x="624" y="449"/>
                </a:lnTo>
                <a:lnTo>
                  <a:pt x="626" y="449"/>
                </a:lnTo>
                <a:lnTo>
                  <a:pt x="626" y="452"/>
                </a:lnTo>
                <a:lnTo>
                  <a:pt x="629" y="452"/>
                </a:lnTo>
                <a:lnTo>
                  <a:pt x="632" y="452"/>
                </a:lnTo>
                <a:lnTo>
                  <a:pt x="632" y="454"/>
                </a:lnTo>
                <a:lnTo>
                  <a:pt x="634" y="454"/>
                </a:lnTo>
                <a:lnTo>
                  <a:pt x="637" y="457"/>
                </a:lnTo>
                <a:lnTo>
                  <a:pt x="639" y="457"/>
                </a:lnTo>
                <a:lnTo>
                  <a:pt x="642" y="457"/>
                </a:lnTo>
                <a:lnTo>
                  <a:pt x="645" y="457"/>
                </a:lnTo>
                <a:lnTo>
                  <a:pt x="647" y="457"/>
                </a:lnTo>
                <a:lnTo>
                  <a:pt x="647" y="460"/>
                </a:lnTo>
                <a:lnTo>
                  <a:pt x="650" y="460"/>
                </a:lnTo>
                <a:lnTo>
                  <a:pt x="652" y="460"/>
                </a:lnTo>
                <a:lnTo>
                  <a:pt x="655" y="457"/>
                </a:lnTo>
                <a:lnTo>
                  <a:pt x="658" y="457"/>
                </a:lnTo>
                <a:lnTo>
                  <a:pt x="660" y="457"/>
                </a:lnTo>
                <a:lnTo>
                  <a:pt x="663" y="457"/>
                </a:lnTo>
                <a:lnTo>
                  <a:pt x="666" y="457"/>
                </a:lnTo>
                <a:lnTo>
                  <a:pt x="668" y="457"/>
                </a:lnTo>
                <a:lnTo>
                  <a:pt x="671" y="454"/>
                </a:lnTo>
                <a:lnTo>
                  <a:pt x="673" y="454"/>
                </a:lnTo>
                <a:lnTo>
                  <a:pt x="676" y="454"/>
                </a:lnTo>
                <a:lnTo>
                  <a:pt x="679" y="454"/>
                </a:lnTo>
                <a:lnTo>
                  <a:pt x="681" y="454"/>
                </a:lnTo>
                <a:lnTo>
                  <a:pt x="684" y="454"/>
                </a:lnTo>
                <a:lnTo>
                  <a:pt x="686" y="454"/>
                </a:lnTo>
                <a:lnTo>
                  <a:pt x="689" y="454"/>
                </a:lnTo>
                <a:lnTo>
                  <a:pt x="692" y="454"/>
                </a:lnTo>
                <a:lnTo>
                  <a:pt x="694" y="454"/>
                </a:lnTo>
                <a:lnTo>
                  <a:pt x="697" y="454"/>
                </a:lnTo>
                <a:lnTo>
                  <a:pt x="697" y="457"/>
                </a:lnTo>
                <a:lnTo>
                  <a:pt x="699" y="457"/>
                </a:lnTo>
                <a:lnTo>
                  <a:pt x="702" y="457"/>
                </a:lnTo>
                <a:lnTo>
                  <a:pt x="705" y="460"/>
                </a:lnTo>
                <a:lnTo>
                  <a:pt x="707" y="460"/>
                </a:lnTo>
                <a:lnTo>
                  <a:pt x="710" y="462"/>
                </a:lnTo>
                <a:lnTo>
                  <a:pt x="712" y="462"/>
                </a:lnTo>
                <a:lnTo>
                  <a:pt x="712" y="465"/>
                </a:lnTo>
                <a:lnTo>
                  <a:pt x="712" y="462"/>
                </a:lnTo>
                <a:lnTo>
                  <a:pt x="718" y="465"/>
                </a:lnTo>
                <a:lnTo>
                  <a:pt x="718" y="468"/>
                </a:lnTo>
                <a:lnTo>
                  <a:pt x="720" y="468"/>
                </a:lnTo>
                <a:lnTo>
                  <a:pt x="726" y="473"/>
                </a:lnTo>
                <a:lnTo>
                  <a:pt x="731" y="475"/>
                </a:lnTo>
                <a:lnTo>
                  <a:pt x="733" y="478"/>
                </a:lnTo>
                <a:lnTo>
                  <a:pt x="736" y="481"/>
                </a:lnTo>
                <a:lnTo>
                  <a:pt x="739" y="481"/>
                </a:lnTo>
                <a:lnTo>
                  <a:pt x="739" y="483"/>
                </a:lnTo>
                <a:lnTo>
                  <a:pt x="741" y="486"/>
                </a:lnTo>
                <a:lnTo>
                  <a:pt x="744" y="488"/>
                </a:lnTo>
                <a:lnTo>
                  <a:pt x="746" y="488"/>
                </a:lnTo>
                <a:lnTo>
                  <a:pt x="746" y="491"/>
                </a:lnTo>
                <a:lnTo>
                  <a:pt x="749" y="491"/>
                </a:lnTo>
                <a:lnTo>
                  <a:pt x="752" y="491"/>
                </a:lnTo>
                <a:lnTo>
                  <a:pt x="752" y="494"/>
                </a:lnTo>
                <a:lnTo>
                  <a:pt x="754" y="494"/>
                </a:lnTo>
                <a:lnTo>
                  <a:pt x="757" y="494"/>
                </a:lnTo>
                <a:lnTo>
                  <a:pt x="757" y="496"/>
                </a:lnTo>
                <a:lnTo>
                  <a:pt x="759" y="496"/>
                </a:lnTo>
                <a:lnTo>
                  <a:pt x="762" y="499"/>
                </a:lnTo>
                <a:lnTo>
                  <a:pt x="765" y="502"/>
                </a:lnTo>
                <a:lnTo>
                  <a:pt x="770" y="504"/>
                </a:lnTo>
                <a:lnTo>
                  <a:pt x="773" y="507"/>
                </a:lnTo>
                <a:lnTo>
                  <a:pt x="775" y="509"/>
                </a:lnTo>
                <a:lnTo>
                  <a:pt x="788" y="517"/>
                </a:lnTo>
                <a:lnTo>
                  <a:pt x="786" y="517"/>
                </a:lnTo>
                <a:lnTo>
                  <a:pt x="788" y="517"/>
                </a:lnTo>
                <a:lnTo>
                  <a:pt x="788" y="520"/>
                </a:lnTo>
                <a:lnTo>
                  <a:pt x="809" y="535"/>
                </a:lnTo>
                <a:lnTo>
                  <a:pt x="812" y="535"/>
                </a:lnTo>
                <a:lnTo>
                  <a:pt x="814" y="538"/>
                </a:lnTo>
                <a:lnTo>
                  <a:pt x="820" y="541"/>
                </a:lnTo>
                <a:lnTo>
                  <a:pt x="822" y="543"/>
                </a:lnTo>
                <a:lnTo>
                  <a:pt x="827" y="549"/>
                </a:lnTo>
                <a:lnTo>
                  <a:pt x="833" y="554"/>
                </a:lnTo>
                <a:lnTo>
                  <a:pt x="835" y="556"/>
                </a:lnTo>
                <a:lnTo>
                  <a:pt x="838" y="556"/>
                </a:lnTo>
                <a:lnTo>
                  <a:pt x="814" y="575"/>
                </a:lnTo>
                <a:lnTo>
                  <a:pt x="809" y="577"/>
                </a:lnTo>
                <a:lnTo>
                  <a:pt x="806" y="580"/>
                </a:lnTo>
                <a:lnTo>
                  <a:pt x="799" y="585"/>
                </a:lnTo>
                <a:lnTo>
                  <a:pt x="796" y="585"/>
                </a:lnTo>
                <a:lnTo>
                  <a:pt x="793" y="588"/>
                </a:lnTo>
                <a:lnTo>
                  <a:pt x="791" y="588"/>
                </a:lnTo>
                <a:lnTo>
                  <a:pt x="788" y="582"/>
                </a:lnTo>
                <a:lnTo>
                  <a:pt x="786" y="585"/>
                </a:lnTo>
                <a:lnTo>
                  <a:pt x="783" y="585"/>
                </a:lnTo>
                <a:lnTo>
                  <a:pt x="783" y="588"/>
                </a:lnTo>
                <a:lnTo>
                  <a:pt x="780" y="588"/>
                </a:lnTo>
                <a:lnTo>
                  <a:pt x="780" y="590"/>
                </a:lnTo>
                <a:lnTo>
                  <a:pt x="778" y="593"/>
                </a:lnTo>
                <a:lnTo>
                  <a:pt x="775" y="593"/>
                </a:lnTo>
                <a:lnTo>
                  <a:pt x="775" y="596"/>
                </a:lnTo>
                <a:lnTo>
                  <a:pt x="775" y="598"/>
                </a:lnTo>
                <a:lnTo>
                  <a:pt x="775" y="601"/>
                </a:lnTo>
                <a:lnTo>
                  <a:pt x="775" y="603"/>
                </a:lnTo>
                <a:lnTo>
                  <a:pt x="780" y="614"/>
                </a:lnTo>
                <a:lnTo>
                  <a:pt x="778" y="614"/>
                </a:lnTo>
                <a:lnTo>
                  <a:pt x="775" y="616"/>
                </a:lnTo>
                <a:lnTo>
                  <a:pt x="773" y="614"/>
                </a:lnTo>
                <a:lnTo>
                  <a:pt x="775" y="611"/>
                </a:lnTo>
                <a:lnTo>
                  <a:pt x="770" y="606"/>
                </a:lnTo>
                <a:lnTo>
                  <a:pt x="767" y="611"/>
                </a:lnTo>
                <a:lnTo>
                  <a:pt x="765" y="609"/>
                </a:lnTo>
                <a:lnTo>
                  <a:pt x="767" y="603"/>
                </a:lnTo>
                <a:lnTo>
                  <a:pt x="765" y="601"/>
                </a:lnTo>
                <a:lnTo>
                  <a:pt x="765" y="598"/>
                </a:lnTo>
                <a:lnTo>
                  <a:pt x="765" y="596"/>
                </a:lnTo>
                <a:lnTo>
                  <a:pt x="762" y="590"/>
                </a:lnTo>
                <a:lnTo>
                  <a:pt x="765" y="590"/>
                </a:lnTo>
                <a:lnTo>
                  <a:pt x="765" y="588"/>
                </a:lnTo>
                <a:lnTo>
                  <a:pt x="762" y="590"/>
                </a:lnTo>
                <a:lnTo>
                  <a:pt x="759" y="593"/>
                </a:lnTo>
                <a:lnTo>
                  <a:pt x="754" y="596"/>
                </a:lnTo>
                <a:lnTo>
                  <a:pt x="754" y="598"/>
                </a:lnTo>
                <a:lnTo>
                  <a:pt x="746" y="614"/>
                </a:lnTo>
                <a:lnTo>
                  <a:pt x="749" y="616"/>
                </a:lnTo>
                <a:lnTo>
                  <a:pt x="746" y="624"/>
                </a:lnTo>
                <a:lnTo>
                  <a:pt x="741" y="624"/>
                </a:lnTo>
                <a:lnTo>
                  <a:pt x="739" y="632"/>
                </a:lnTo>
                <a:lnTo>
                  <a:pt x="733" y="648"/>
                </a:lnTo>
                <a:lnTo>
                  <a:pt x="694" y="648"/>
                </a:lnTo>
                <a:lnTo>
                  <a:pt x="679" y="648"/>
                </a:lnTo>
                <a:lnTo>
                  <a:pt x="621" y="648"/>
                </a:lnTo>
                <a:lnTo>
                  <a:pt x="621" y="666"/>
                </a:lnTo>
                <a:lnTo>
                  <a:pt x="621" y="669"/>
                </a:lnTo>
                <a:lnTo>
                  <a:pt x="621" y="677"/>
                </a:lnTo>
                <a:lnTo>
                  <a:pt x="587" y="677"/>
                </a:lnTo>
                <a:lnTo>
                  <a:pt x="579" y="677"/>
                </a:lnTo>
                <a:lnTo>
                  <a:pt x="522" y="677"/>
                </a:lnTo>
                <a:lnTo>
                  <a:pt x="522" y="687"/>
                </a:lnTo>
                <a:lnTo>
                  <a:pt x="522" y="700"/>
                </a:lnTo>
                <a:lnTo>
                  <a:pt x="457" y="700"/>
                </a:lnTo>
                <a:lnTo>
                  <a:pt x="415" y="700"/>
                </a:lnTo>
                <a:lnTo>
                  <a:pt x="412" y="700"/>
                </a:lnTo>
                <a:lnTo>
                  <a:pt x="410" y="700"/>
                </a:lnTo>
                <a:lnTo>
                  <a:pt x="407" y="703"/>
                </a:lnTo>
                <a:lnTo>
                  <a:pt x="407" y="705"/>
                </a:lnTo>
                <a:lnTo>
                  <a:pt x="407" y="708"/>
                </a:lnTo>
                <a:lnTo>
                  <a:pt x="407" y="705"/>
                </a:lnTo>
                <a:lnTo>
                  <a:pt x="404" y="705"/>
                </a:lnTo>
                <a:lnTo>
                  <a:pt x="402" y="703"/>
                </a:lnTo>
                <a:lnTo>
                  <a:pt x="399" y="700"/>
                </a:lnTo>
                <a:lnTo>
                  <a:pt x="397" y="700"/>
                </a:lnTo>
                <a:lnTo>
                  <a:pt x="397" y="703"/>
                </a:lnTo>
                <a:lnTo>
                  <a:pt x="397" y="705"/>
                </a:lnTo>
                <a:lnTo>
                  <a:pt x="397" y="708"/>
                </a:lnTo>
                <a:lnTo>
                  <a:pt x="394" y="708"/>
                </a:lnTo>
                <a:lnTo>
                  <a:pt x="391" y="710"/>
                </a:lnTo>
                <a:lnTo>
                  <a:pt x="391" y="713"/>
                </a:lnTo>
                <a:lnTo>
                  <a:pt x="389" y="713"/>
                </a:lnTo>
                <a:lnTo>
                  <a:pt x="389" y="710"/>
                </a:lnTo>
                <a:lnTo>
                  <a:pt x="384" y="710"/>
                </a:lnTo>
                <a:lnTo>
                  <a:pt x="381" y="708"/>
                </a:lnTo>
                <a:lnTo>
                  <a:pt x="373" y="705"/>
                </a:lnTo>
                <a:lnTo>
                  <a:pt x="368" y="703"/>
                </a:lnTo>
                <a:lnTo>
                  <a:pt x="365" y="703"/>
                </a:lnTo>
                <a:lnTo>
                  <a:pt x="363" y="703"/>
                </a:lnTo>
                <a:lnTo>
                  <a:pt x="355" y="703"/>
                </a:lnTo>
                <a:lnTo>
                  <a:pt x="350" y="705"/>
                </a:lnTo>
                <a:lnTo>
                  <a:pt x="344" y="705"/>
                </a:lnTo>
                <a:lnTo>
                  <a:pt x="342" y="705"/>
                </a:lnTo>
                <a:lnTo>
                  <a:pt x="334" y="705"/>
                </a:lnTo>
                <a:lnTo>
                  <a:pt x="324" y="705"/>
                </a:lnTo>
                <a:lnTo>
                  <a:pt x="316" y="705"/>
                </a:lnTo>
                <a:lnTo>
                  <a:pt x="308" y="708"/>
                </a:lnTo>
                <a:lnTo>
                  <a:pt x="303" y="710"/>
                </a:lnTo>
                <a:lnTo>
                  <a:pt x="300" y="710"/>
                </a:lnTo>
                <a:lnTo>
                  <a:pt x="297" y="705"/>
                </a:lnTo>
                <a:lnTo>
                  <a:pt x="297" y="703"/>
                </a:lnTo>
                <a:lnTo>
                  <a:pt x="300" y="697"/>
                </a:lnTo>
                <a:lnTo>
                  <a:pt x="300" y="692"/>
                </a:lnTo>
                <a:lnTo>
                  <a:pt x="297" y="687"/>
                </a:lnTo>
                <a:lnTo>
                  <a:pt x="295" y="682"/>
                </a:lnTo>
                <a:lnTo>
                  <a:pt x="295" y="677"/>
                </a:lnTo>
                <a:lnTo>
                  <a:pt x="297" y="674"/>
                </a:lnTo>
                <a:lnTo>
                  <a:pt x="295" y="669"/>
                </a:lnTo>
                <a:lnTo>
                  <a:pt x="292" y="666"/>
                </a:lnTo>
                <a:lnTo>
                  <a:pt x="290" y="669"/>
                </a:lnTo>
                <a:lnTo>
                  <a:pt x="284" y="671"/>
                </a:lnTo>
                <a:lnTo>
                  <a:pt x="277" y="674"/>
                </a:lnTo>
                <a:lnTo>
                  <a:pt x="274" y="677"/>
                </a:lnTo>
                <a:lnTo>
                  <a:pt x="269" y="677"/>
                </a:lnTo>
                <a:lnTo>
                  <a:pt x="264" y="677"/>
                </a:lnTo>
                <a:lnTo>
                  <a:pt x="258" y="674"/>
                </a:lnTo>
                <a:lnTo>
                  <a:pt x="253" y="669"/>
                </a:lnTo>
                <a:lnTo>
                  <a:pt x="248" y="663"/>
                </a:lnTo>
                <a:lnTo>
                  <a:pt x="240" y="661"/>
                </a:lnTo>
                <a:lnTo>
                  <a:pt x="235" y="658"/>
                </a:lnTo>
                <a:lnTo>
                  <a:pt x="227" y="656"/>
                </a:lnTo>
                <a:lnTo>
                  <a:pt x="219" y="656"/>
                </a:lnTo>
                <a:lnTo>
                  <a:pt x="211" y="653"/>
                </a:lnTo>
                <a:lnTo>
                  <a:pt x="206" y="653"/>
                </a:lnTo>
                <a:lnTo>
                  <a:pt x="198" y="653"/>
                </a:lnTo>
                <a:lnTo>
                  <a:pt x="190" y="653"/>
                </a:lnTo>
                <a:lnTo>
                  <a:pt x="185" y="658"/>
                </a:lnTo>
                <a:lnTo>
                  <a:pt x="180" y="661"/>
                </a:lnTo>
                <a:lnTo>
                  <a:pt x="177" y="663"/>
                </a:lnTo>
                <a:lnTo>
                  <a:pt x="175" y="663"/>
                </a:lnTo>
                <a:lnTo>
                  <a:pt x="170" y="666"/>
                </a:lnTo>
                <a:lnTo>
                  <a:pt x="159" y="663"/>
                </a:lnTo>
                <a:lnTo>
                  <a:pt x="151" y="663"/>
                </a:lnTo>
                <a:lnTo>
                  <a:pt x="143" y="663"/>
                </a:lnTo>
                <a:lnTo>
                  <a:pt x="141" y="666"/>
                </a:lnTo>
                <a:lnTo>
                  <a:pt x="136" y="669"/>
                </a:lnTo>
                <a:lnTo>
                  <a:pt x="130" y="669"/>
                </a:lnTo>
                <a:lnTo>
                  <a:pt x="125" y="671"/>
                </a:lnTo>
                <a:lnTo>
                  <a:pt x="117" y="671"/>
                </a:lnTo>
                <a:lnTo>
                  <a:pt x="117" y="669"/>
                </a:lnTo>
                <a:lnTo>
                  <a:pt x="117" y="666"/>
                </a:lnTo>
                <a:lnTo>
                  <a:pt x="115" y="666"/>
                </a:lnTo>
                <a:lnTo>
                  <a:pt x="115" y="663"/>
                </a:lnTo>
                <a:lnTo>
                  <a:pt x="117" y="663"/>
                </a:lnTo>
                <a:lnTo>
                  <a:pt x="117" y="661"/>
                </a:lnTo>
                <a:lnTo>
                  <a:pt x="117" y="658"/>
                </a:lnTo>
                <a:lnTo>
                  <a:pt x="117" y="656"/>
                </a:lnTo>
                <a:lnTo>
                  <a:pt x="120" y="653"/>
                </a:lnTo>
                <a:lnTo>
                  <a:pt x="120" y="650"/>
                </a:lnTo>
                <a:lnTo>
                  <a:pt x="120" y="648"/>
                </a:lnTo>
                <a:lnTo>
                  <a:pt x="120" y="645"/>
                </a:lnTo>
                <a:lnTo>
                  <a:pt x="120" y="643"/>
                </a:lnTo>
                <a:lnTo>
                  <a:pt x="120" y="640"/>
                </a:lnTo>
                <a:lnTo>
                  <a:pt x="120" y="637"/>
                </a:lnTo>
                <a:lnTo>
                  <a:pt x="120" y="635"/>
                </a:lnTo>
                <a:lnTo>
                  <a:pt x="115" y="627"/>
                </a:lnTo>
                <a:lnTo>
                  <a:pt x="112" y="627"/>
                </a:lnTo>
                <a:lnTo>
                  <a:pt x="112" y="624"/>
                </a:lnTo>
                <a:lnTo>
                  <a:pt x="110" y="622"/>
                </a:lnTo>
                <a:lnTo>
                  <a:pt x="110" y="619"/>
                </a:lnTo>
                <a:lnTo>
                  <a:pt x="107" y="614"/>
                </a:lnTo>
                <a:lnTo>
                  <a:pt x="107" y="611"/>
                </a:lnTo>
                <a:lnTo>
                  <a:pt x="104" y="609"/>
                </a:lnTo>
                <a:lnTo>
                  <a:pt x="102" y="609"/>
                </a:lnTo>
                <a:lnTo>
                  <a:pt x="99" y="609"/>
                </a:lnTo>
                <a:lnTo>
                  <a:pt x="96" y="609"/>
                </a:lnTo>
                <a:lnTo>
                  <a:pt x="96" y="606"/>
                </a:lnTo>
                <a:lnTo>
                  <a:pt x="94" y="606"/>
                </a:lnTo>
                <a:lnTo>
                  <a:pt x="94" y="603"/>
                </a:lnTo>
                <a:lnTo>
                  <a:pt x="91" y="603"/>
                </a:lnTo>
                <a:lnTo>
                  <a:pt x="91" y="601"/>
                </a:lnTo>
                <a:lnTo>
                  <a:pt x="89" y="601"/>
                </a:lnTo>
                <a:lnTo>
                  <a:pt x="89" y="598"/>
                </a:lnTo>
                <a:lnTo>
                  <a:pt x="86" y="598"/>
                </a:lnTo>
                <a:lnTo>
                  <a:pt x="86" y="596"/>
                </a:lnTo>
                <a:lnTo>
                  <a:pt x="86" y="593"/>
                </a:lnTo>
                <a:lnTo>
                  <a:pt x="83" y="593"/>
                </a:lnTo>
                <a:lnTo>
                  <a:pt x="83" y="590"/>
                </a:lnTo>
                <a:lnTo>
                  <a:pt x="81" y="590"/>
                </a:lnTo>
                <a:lnTo>
                  <a:pt x="81" y="588"/>
                </a:lnTo>
                <a:lnTo>
                  <a:pt x="81" y="585"/>
                </a:lnTo>
                <a:lnTo>
                  <a:pt x="81" y="582"/>
                </a:lnTo>
                <a:lnTo>
                  <a:pt x="81" y="580"/>
                </a:lnTo>
                <a:lnTo>
                  <a:pt x="81" y="577"/>
                </a:lnTo>
                <a:lnTo>
                  <a:pt x="78" y="572"/>
                </a:lnTo>
                <a:lnTo>
                  <a:pt x="78" y="569"/>
                </a:lnTo>
                <a:lnTo>
                  <a:pt x="78" y="567"/>
                </a:lnTo>
                <a:lnTo>
                  <a:pt x="76" y="567"/>
                </a:lnTo>
                <a:lnTo>
                  <a:pt x="73" y="567"/>
                </a:lnTo>
                <a:lnTo>
                  <a:pt x="70" y="567"/>
                </a:lnTo>
                <a:lnTo>
                  <a:pt x="70" y="564"/>
                </a:lnTo>
                <a:lnTo>
                  <a:pt x="68" y="564"/>
                </a:lnTo>
                <a:lnTo>
                  <a:pt x="68" y="562"/>
                </a:lnTo>
                <a:lnTo>
                  <a:pt x="65" y="562"/>
                </a:lnTo>
                <a:lnTo>
                  <a:pt x="65" y="559"/>
                </a:lnTo>
                <a:lnTo>
                  <a:pt x="63" y="559"/>
                </a:lnTo>
                <a:lnTo>
                  <a:pt x="60" y="562"/>
                </a:lnTo>
                <a:lnTo>
                  <a:pt x="57" y="562"/>
                </a:lnTo>
                <a:lnTo>
                  <a:pt x="57" y="559"/>
                </a:lnTo>
                <a:lnTo>
                  <a:pt x="55" y="559"/>
                </a:lnTo>
                <a:lnTo>
                  <a:pt x="55" y="556"/>
                </a:lnTo>
                <a:lnTo>
                  <a:pt x="52" y="556"/>
                </a:lnTo>
                <a:lnTo>
                  <a:pt x="52" y="554"/>
                </a:lnTo>
                <a:lnTo>
                  <a:pt x="50" y="551"/>
                </a:lnTo>
                <a:lnTo>
                  <a:pt x="50" y="549"/>
                </a:lnTo>
                <a:lnTo>
                  <a:pt x="50" y="546"/>
                </a:lnTo>
                <a:lnTo>
                  <a:pt x="44" y="541"/>
                </a:lnTo>
                <a:lnTo>
                  <a:pt x="42" y="535"/>
                </a:lnTo>
                <a:lnTo>
                  <a:pt x="39" y="530"/>
                </a:lnTo>
                <a:lnTo>
                  <a:pt x="36" y="528"/>
                </a:lnTo>
                <a:lnTo>
                  <a:pt x="36" y="525"/>
                </a:lnTo>
                <a:lnTo>
                  <a:pt x="36" y="515"/>
                </a:lnTo>
                <a:lnTo>
                  <a:pt x="39" y="515"/>
                </a:lnTo>
                <a:lnTo>
                  <a:pt x="36" y="502"/>
                </a:lnTo>
                <a:lnTo>
                  <a:pt x="36" y="499"/>
                </a:lnTo>
                <a:lnTo>
                  <a:pt x="34" y="496"/>
                </a:lnTo>
                <a:lnTo>
                  <a:pt x="31" y="491"/>
                </a:lnTo>
                <a:lnTo>
                  <a:pt x="31" y="488"/>
                </a:lnTo>
                <a:lnTo>
                  <a:pt x="29" y="488"/>
                </a:lnTo>
                <a:lnTo>
                  <a:pt x="29" y="486"/>
                </a:lnTo>
                <a:lnTo>
                  <a:pt x="26" y="486"/>
                </a:lnTo>
                <a:lnTo>
                  <a:pt x="26" y="483"/>
                </a:lnTo>
                <a:lnTo>
                  <a:pt x="26" y="481"/>
                </a:lnTo>
                <a:lnTo>
                  <a:pt x="26" y="478"/>
                </a:lnTo>
                <a:lnTo>
                  <a:pt x="23" y="478"/>
                </a:lnTo>
                <a:lnTo>
                  <a:pt x="23" y="475"/>
                </a:lnTo>
                <a:lnTo>
                  <a:pt x="21" y="473"/>
                </a:lnTo>
                <a:lnTo>
                  <a:pt x="21" y="470"/>
                </a:lnTo>
                <a:lnTo>
                  <a:pt x="18" y="470"/>
                </a:lnTo>
                <a:lnTo>
                  <a:pt x="18" y="468"/>
                </a:lnTo>
                <a:lnTo>
                  <a:pt x="18" y="465"/>
                </a:lnTo>
                <a:lnTo>
                  <a:pt x="18" y="462"/>
                </a:lnTo>
                <a:lnTo>
                  <a:pt x="16" y="460"/>
                </a:lnTo>
                <a:lnTo>
                  <a:pt x="10" y="452"/>
                </a:lnTo>
                <a:lnTo>
                  <a:pt x="5" y="444"/>
                </a:lnTo>
                <a:lnTo>
                  <a:pt x="5" y="441"/>
                </a:lnTo>
                <a:lnTo>
                  <a:pt x="8" y="439"/>
                </a:lnTo>
                <a:lnTo>
                  <a:pt x="8" y="436"/>
                </a:lnTo>
                <a:lnTo>
                  <a:pt x="5" y="431"/>
                </a:lnTo>
                <a:lnTo>
                  <a:pt x="3" y="428"/>
                </a:lnTo>
                <a:lnTo>
                  <a:pt x="3" y="426"/>
                </a:lnTo>
                <a:lnTo>
                  <a:pt x="3" y="423"/>
                </a:lnTo>
                <a:lnTo>
                  <a:pt x="0" y="423"/>
                </a:lnTo>
                <a:lnTo>
                  <a:pt x="0" y="421"/>
                </a:lnTo>
                <a:lnTo>
                  <a:pt x="3" y="418"/>
                </a:lnTo>
                <a:lnTo>
                  <a:pt x="10" y="402"/>
                </a:lnTo>
                <a:lnTo>
                  <a:pt x="13" y="402"/>
                </a:lnTo>
                <a:lnTo>
                  <a:pt x="13" y="400"/>
                </a:lnTo>
                <a:lnTo>
                  <a:pt x="16" y="397"/>
                </a:lnTo>
                <a:lnTo>
                  <a:pt x="23" y="384"/>
                </a:lnTo>
                <a:lnTo>
                  <a:pt x="29" y="379"/>
                </a:lnTo>
                <a:lnTo>
                  <a:pt x="29" y="376"/>
                </a:lnTo>
                <a:lnTo>
                  <a:pt x="31" y="376"/>
                </a:lnTo>
                <a:lnTo>
                  <a:pt x="36" y="371"/>
                </a:lnTo>
                <a:lnTo>
                  <a:pt x="36" y="368"/>
                </a:lnTo>
                <a:lnTo>
                  <a:pt x="39" y="368"/>
                </a:lnTo>
                <a:lnTo>
                  <a:pt x="39" y="366"/>
                </a:lnTo>
                <a:lnTo>
                  <a:pt x="42" y="366"/>
                </a:lnTo>
                <a:lnTo>
                  <a:pt x="44" y="363"/>
                </a:lnTo>
                <a:lnTo>
                  <a:pt x="47" y="358"/>
                </a:lnTo>
                <a:lnTo>
                  <a:pt x="50" y="358"/>
                </a:lnTo>
                <a:lnTo>
                  <a:pt x="50" y="355"/>
                </a:lnTo>
                <a:lnTo>
                  <a:pt x="52" y="355"/>
                </a:lnTo>
                <a:lnTo>
                  <a:pt x="52" y="353"/>
                </a:lnTo>
                <a:lnTo>
                  <a:pt x="52" y="350"/>
                </a:lnTo>
                <a:lnTo>
                  <a:pt x="55" y="347"/>
                </a:lnTo>
                <a:lnTo>
                  <a:pt x="55" y="345"/>
                </a:lnTo>
                <a:lnTo>
                  <a:pt x="55" y="342"/>
                </a:lnTo>
                <a:lnTo>
                  <a:pt x="55" y="340"/>
                </a:lnTo>
                <a:lnTo>
                  <a:pt x="57" y="337"/>
                </a:lnTo>
                <a:lnTo>
                  <a:pt x="60" y="334"/>
                </a:lnTo>
                <a:lnTo>
                  <a:pt x="63" y="334"/>
                </a:lnTo>
                <a:lnTo>
                  <a:pt x="63" y="329"/>
                </a:lnTo>
                <a:lnTo>
                  <a:pt x="65" y="327"/>
                </a:lnTo>
                <a:lnTo>
                  <a:pt x="70" y="324"/>
                </a:lnTo>
                <a:lnTo>
                  <a:pt x="73" y="319"/>
                </a:lnTo>
                <a:lnTo>
                  <a:pt x="76" y="316"/>
                </a:lnTo>
                <a:lnTo>
                  <a:pt x="78" y="316"/>
                </a:lnTo>
                <a:lnTo>
                  <a:pt x="81" y="313"/>
                </a:lnTo>
                <a:lnTo>
                  <a:pt x="83" y="313"/>
                </a:lnTo>
                <a:lnTo>
                  <a:pt x="83" y="311"/>
                </a:lnTo>
                <a:lnTo>
                  <a:pt x="86" y="311"/>
                </a:lnTo>
                <a:lnTo>
                  <a:pt x="86" y="308"/>
                </a:lnTo>
                <a:lnTo>
                  <a:pt x="86" y="303"/>
                </a:lnTo>
                <a:lnTo>
                  <a:pt x="86" y="300"/>
                </a:lnTo>
                <a:lnTo>
                  <a:pt x="86" y="298"/>
                </a:lnTo>
                <a:lnTo>
                  <a:pt x="86" y="295"/>
                </a:lnTo>
                <a:lnTo>
                  <a:pt x="89" y="293"/>
                </a:lnTo>
                <a:lnTo>
                  <a:pt x="89" y="290"/>
                </a:lnTo>
                <a:lnTo>
                  <a:pt x="91" y="287"/>
                </a:lnTo>
                <a:lnTo>
                  <a:pt x="94" y="285"/>
                </a:lnTo>
                <a:lnTo>
                  <a:pt x="96" y="282"/>
                </a:lnTo>
                <a:lnTo>
                  <a:pt x="99" y="282"/>
                </a:lnTo>
                <a:lnTo>
                  <a:pt x="102" y="279"/>
                </a:lnTo>
                <a:lnTo>
                  <a:pt x="102" y="277"/>
                </a:lnTo>
                <a:lnTo>
                  <a:pt x="102" y="274"/>
                </a:lnTo>
                <a:lnTo>
                  <a:pt x="102" y="272"/>
                </a:lnTo>
                <a:lnTo>
                  <a:pt x="104" y="269"/>
                </a:lnTo>
                <a:lnTo>
                  <a:pt x="107" y="269"/>
                </a:lnTo>
                <a:lnTo>
                  <a:pt x="107" y="266"/>
                </a:lnTo>
                <a:lnTo>
                  <a:pt x="104" y="266"/>
                </a:lnTo>
                <a:lnTo>
                  <a:pt x="104" y="264"/>
                </a:lnTo>
                <a:lnTo>
                  <a:pt x="104" y="261"/>
                </a:lnTo>
                <a:lnTo>
                  <a:pt x="104" y="259"/>
                </a:lnTo>
                <a:lnTo>
                  <a:pt x="104" y="256"/>
                </a:lnTo>
                <a:lnTo>
                  <a:pt x="107" y="253"/>
                </a:lnTo>
                <a:lnTo>
                  <a:pt x="110" y="251"/>
                </a:lnTo>
                <a:lnTo>
                  <a:pt x="112" y="248"/>
                </a:lnTo>
                <a:lnTo>
                  <a:pt x="110" y="246"/>
                </a:lnTo>
                <a:lnTo>
                  <a:pt x="110" y="243"/>
                </a:lnTo>
                <a:lnTo>
                  <a:pt x="110" y="240"/>
                </a:lnTo>
                <a:lnTo>
                  <a:pt x="110" y="238"/>
                </a:lnTo>
                <a:lnTo>
                  <a:pt x="112" y="238"/>
                </a:lnTo>
                <a:lnTo>
                  <a:pt x="115" y="238"/>
                </a:lnTo>
                <a:lnTo>
                  <a:pt x="125" y="238"/>
                </a:lnTo>
                <a:lnTo>
                  <a:pt x="128" y="238"/>
                </a:lnTo>
                <a:lnTo>
                  <a:pt x="128" y="235"/>
                </a:lnTo>
                <a:lnTo>
                  <a:pt x="130" y="235"/>
                </a:lnTo>
                <a:lnTo>
                  <a:pt x="130" y="232"/>
                </a:lnTo>
                <a:lnTo>
                  <a:pt x="133" y="230"/>
                </a:lnTo>
                <a:lnTo>
                  <a:pt x="133" y="227"/>
                </a:lnTo>
                <a:lnTo>
                  <a:pt x="133" y="225"/>
                </a:lnTo>
                <a:lnTo>
                  <a:pt x="133" y="222"/>
                </a:lnTo>
                <a:lnTo>
                  <a:pt x="133" y="219"/>
                </a:lnTo>
                <a:lnTo>
                  <a:pt x="136" y="217"/>
                </a:lnTo>
                <a:lnTo>
                  <a:pt x="136" y="212"/>
                </a:lnTo>
                <a:lnTo>
                  <a:pt x="138" y="209"/>
                </a:lnTo>
                <a:lnTo>
                  <a:pt x="143" y="206"/>
                </a:lnTo>
                <a:lnTo>
                  <a:pt x="143" y="204"/>
                </a:lnTo>
                <a:lnTo>
                  <a:pt x="146" y="204"/>
                </a:lnTo>
                <a:lnTo>
                  <a:pt x="149" y="204"/>
                </a:lnTo>
                <a:lnTo>
                  <a:pt x="151" y="201"/>
                </a:lnTo>
                <a:lnTo>
                  <a:pt x="154" y="196"/>
                </a:lnTo>
                <a:lnTo>
                  <a:pt x="159" y="196"/>
                </a:lnTo>
                <a:lnTo>
                  <a:pt x="162" y="193"/>
                </a:lnTo>
                <a:lnTo>
                  <a:pt x="164" y="193"/>
                </a:lnTo>
                <a:lnTo>
                  <a:pt x="167" y="193"/>
                </a:lnTo>
                <a:lnTo>
                  <a:pt x="172" y="199"/>
                </a:lnTo>
                <a:lnTo>
                  <a:pt x="177" y="199"/>
                </a:lnTo>
                <a:lnTo>
                  <a:pt x="177" y="201"/>
                </a:lnTo>
                <a:lnTo>
                  <a:pt x="180" y="201"/>
                </a:lnTo>
                <a:lnTo>
                  <a:pt x="183" y="201"/>
                </a:lnTo>
                <a:lnTo>
                  <a:pt x="188" y="201"/>
                </a:lnTo>
                <a:lnTo>
                  <a:pt x="193" y="199"/>
                </a:lnTo>
                <a:lnTo>
                  <a:pt x="196" y="199"/>
                </a:lnTo>
                <a:lnTo>
                  <a:pt x="198" y="196"/>
                </a:lnTo>
                <a:lnTo>
                  <a:pt x="201" y="196"/>
                </a:lnTo>
                <a:lnTo>
                  <a:pt x="204" y="196"/>
                </a:lnTo>
                <a:lnTo>
                  <a:pt x="204" y="191"/>
                </a:lnTo>
                <a:lnTo>
                  <a:pt x="206" y="191"/>
                </a:lnTo>
                <a:lnTo>
                  <a:pt x="206" y="188"/>
                </a:lnTo>
                <a:lnTo>
                  <a:pt x="211" y="185"/>
                </a:lnTo>
                <a:lnTo>
                  <a:pt x="214" y="183"/>
                </a:lnTo>
                <a:lnTo>
                  <a:pt x="217" y="180"/>
                </a:lnTo>
                <a:lnTo>
                  <a:pt x="219" y="180"/>
                </a:lnTo>
                <a:lnTo>
                  <a:pt x="219" y="178"/>
                </a:lnTo>
                <a:lnTo>
                  <a:pt x="219" y="175"/>
                </a:lnTo>
                <a:lnTo>
                  <a:pt x="222" y="175"/>
                </a:lnTo>
                <a:lnTo>
                  <a:pt x="224" y="172"/>
                </a:lnTo>
                <a:lnTo>
                  <a:pt x="227" y="170"/>
                </a:lnTo>
                <a:lnTo>
                  <a:pt x="224" y="170"/>
                </a:lnTo>
                <a:lnTo>
                  <a:pt x="224" y="167"/>
                </a:lnTo>
                <a:lnTo>
                  <a:pt x="227" y="167"/>
                </a:lnTo>
                <a:lnTo>
                  <a:pt x="230" y="165"/>
                </a:lnTo>
                <a:lnTo>
                  <a:pt x="232" y="165"/>
                </a:lnTo>
                <a:lnTo>
                  <a:pt x="235" y="165"/>
                </a:lnTo>
                <a:lnTo>
                  <a:pt x="237" y="162"/>
                </a:lnTo>
                <a:lnTo>
                  <a:pt x="240" y="162"/>
                </a:lnTo>
                <a:lnTo>
                  <a:pt x="243" y="159"/>
                </a:lnTo>
                <a:lnTo>
                  <a:pt x="245" y="159"/>
                </a:lnTo>
                <a:lnTo>
                  <a:pt x="248" y="159"/>
                </a:lnTo>
                <a:lnTo>
                  <a:pt x="253" y="157"/>
                </a:lnTo>
                <a:lnTo>
                  <a:pt x="253" y="154"/>
                </a:lnTo>
                <a:lnTo>
                  <a:pt x="256" y="152"/>
                </a:lnTo>
                <a:lnTo>
                  <a:pt x="256" y="149"/>
                </a:lnTo>
                <a:lnTo>
                  <a:pt x="258" y="149"/>
                </a:lnTo>
                <a:lnTo>
                  <a:pt x="266" y="149"/>
                </a:lnTo>
                <a:lnTo>
                  <a:pt x="269" y="149"/>
                </a:lnTo>
                <a:lnTo>
                  <a:pt x="269" y="146"/>
                </a:lnTo>
                <a:lnTo>
                  <a:pt x="271" y="144"/>
                </a:lnTo>
                <a:lnTo>
                  <a:pt x="271" y="138"/>
                </a:lnTo>
                <a:lnTo>
                  <a:pt x="274" y="138"/>
                </a:lnTo>
                <a:lnTo>
                  <a:pt x="277" y="138"/>
                </a:lnTo>
                <a:lnTo>
                  <a:pt x="282" y="138"/>
                </a:lnTo>
                <a:lnTo>
                  <a:pt x="284" y="138"/>
                </a:lnTo>
                <a:lnTo>
                  <a:pt x="287" y="138"/>
                </a:lnTo>
                <a:lnTo>
                  <a:pt x="290" y="136"/>
                </a:lnTo>
                <a:lnTo>
                  <a:pt x="292" y="133"/>
                </a:lnTo>
                <a:lnTo>
                  <a:pt x="295" y="131"/>
                </a:lnTo>
                <a:lnTo>
                  <a:pt x="297" y="131"/>
                </a:lnTo>
                <a:lnTo>
                  <a:pt x="297" y="128"/>
                </a:lnTo>
                <a:lnTo>
                  <a:pt x="303" y="125"/>
                </a:lnTo>
                <a:lnTo>
                  <a:pt x="305" y="123"/>
                </a:lnTo>
                <a:lnTo>
                  <a:pt x="308" y="120"/>
                </a:lnTo>
                <a:lnTo>
                  <a:pt x="308" y="118"/>
                </a:lnTo>
                <a:lnTo>
                  <a:pt x="311" y="115"/>
                </a:lnTo>
                <a:lnTo>
                  <a:pt x="311" y="112"/>
                </a:lnTo>
                <a:lnTo>
                  <a:pt x="311" y="110"/>
                </a:lnTo>
                <a:lnTo>
                  <a:pt x="311" y="107"/>
                </a:lnTo>
                <a:lnTo>
                  <a:pt x="313" y="91"/>
                </a:lnTo>
                <a:lnTo>
                  <a:pt x="316" y="94"/>
                </a:lnTo>
                <a:lnTo>
                  <a:pt x="318" y="94"/>
                </a:lnTo>
                <a:lnTo>
                  <a:pt x="321" y="91"/>
                </a:lnTo>
                <a:lnTo>
                  <a:pt x="331" y="86"/>
                </a:lnTo>
                <a:lnTo>
                  <a:pt x="334" y="86"/>
                </a:lnTo>
                <a:lnTo>
                  <a:pt x="334" y="89"/>
                </a:lnTo>
                <a:lnTo>
                  <a:pt x="337" y="89"/>
                </a:lnTo>
                <a:lnTo>
                  <a:pt x="347" y="89"/>
                </a:lnTo>
                <a:lnTo>
                  <a:pt x="350" y="84"/>
                </a:lnTo>
                <a:lnTo>
                  <a:pt x="350" y="81"/>
                </a:lnTo>
                <a:lnTo>
                  <a:pt x="350" y="78"/>
                </a:lnTo>
                <a:lnTo>
                  <a:pt x="350" y="76"/>
                </a:lnTo>
                <a:lnTo>
                  <a:pt x="350" y="73"/>
                </a:lnTo>
                <a:lnTo>
                  <a:pt x="350" y="71"/>
                </a:lnTo>
                <a:lnTo>
                  <a:pt x="347" y="71"/>
                </a:lnTo>
                <a:lnTo>
                  <a:pt x="350" y="71"/>
                </a:lnTo>
                <a:lnTo>
                  <a:pt x="350" y="68"/>
                </a:lnTo>
                <a:lnTo>
                  <a:pt x="350" y="65"/>
                </a:lnTo>
                <a:lnTo>
                  <a:pt x="350" y="63"/>
                </a:lnTo>
                <a:lnTo>
                  <a:pt x="347" y="63"/>
                </a:lnTo>
                <a:lnTo>
                  <a:pt x="347" y="60"/>
                </a:lnTo>
                <a:lnTo>
                  <a:pt x="347" y="57"/>
                </a:lnTo>
                <a:lnTo>
                  <a:pt x="347" y="55"/>
                </a:lnTo>
                <a:lnTo>
                  <a:pt x="344" y="50"/>
                </a:lnTo>
                <a:lnTo>
                  <a:pt x="344" y="47"/>
                </a:lnTo>
                <a:lnTo>
                  <a:pt x="342" y="47"/>
                </a:lnTo>
                <a:lnTo>
                  <a:pt x="342" y="44"/>
                </a:lnTo>
                <a:lnTo>
                  <a:pt x="342" y="42"/>
                </a:lnTo>
                <a:lnTo>
                  <a:pt x="339" y="42"/>
                </a:lnTo>
                <a:lnTo>
                  <a:pt x="339" y="39"/>
                </a:lnTo>
                <a:lnTo>
                  <a:pt x="339" y="37"/>
                </a:lnTo>
                <a:lnTo>
                  <a:pt x="339" y="34"/>
                </a:lnTo>
                <a:lnTo>
                  <a:pt x="337" y="34"/>
                </a:lnTo>
                <a:lnTo>
                  <a:pt x="337" y="31"/>
                </a:lnTo>
                <a:lnTo>
                  <a:pt x="337" y="29"/>
                </a:lnTo>
                <a:lnTo>
                  <a:pt x="337" y="26"/>
                </a:lnTo>
                <a:lnTo>
                  <a:pt x="337" y="24"/>
                </a:lnTo>
                <a:lnTo>
                  <a:pt x="337" y="21"/>
                </a:lnTo>
                <a:lnTo>
                  <a:pt x="339" y="24"/>
                </a:lnTo>
                <a:lnTo>
                  <a:pt x="339" y="21"/>
                </a:lnTo>
                <a:lnTo>
                  <a:pt x="334" y="16"/>
                </a:lnTo>
                <a:lnTo>
                  <a:pt x="337" y="16"/>
                </a:lnTo>
                <a:lnTo>
                  <a:pt x="344" y="16"/>
                </a:lnTo>
                <a:lnTo>
                  <a:pt x="350" y="13"/>
                </a:lnTo>
                <a:lnTo>
                  <a:pt x="360" y="13"/>
                </a:lnTo>
                <a:lnTo>
                  <a:pt x="404" y="13"/>
                </a:lnTo>
                <a:lnTo>
                  <a:pt x="436" y="3"/>
                </a:lnTo>
                <a:lnTo>
                  <a:pt x="436" y="0"/>
                </a:lnTo>
                <a:lnTo>
                  <a:pt x="438" y="0"/>
                </a:lnTo>
                <a:lnTo>
                  <a:pt x="441" y="0"/>
                </a:lnTo>
                <a:lnTo>
                  <a:pt x="444" y="3"/>
                </a:lnTo>
                <a:lnTo>
                  <a:pt x="444" y="5"/>
                </a:lnTo>
                <a:lnTo>
                  <a:pt x="446" y="8"/>
                </a:lnTo>
                <a:lnTo>
                  <a:pt x="444" y="10"/>
                </a:lnTo>
                <a:lnTo>
                  <a:pt x="441" y="18"/>
                </a:lnTo>
                <a:lnTo>
                  <a:pt x="438" y="21"/>
                </a:lnTo>
                <a:lnTo>
                  <a:pt x="441" y="24"/>
                </a:lnTo>
                <a:lnTo>
                  <a:pt x="444" y="26"/>
                </a:lnTo>
                <a:lnTo>
                  <a:pt x="444" y="31"/>
                </a:lnTo>
                <a:lnTo>
                  <a:pt x="444" y="34"/>
                </a:lnTo>
                <a:lnTo>
                  <a:pt x="441" y="34"/>
                </a:lnTo>
                <a:lnTo>
                  <a:pt x="444" y="34"/>
                </a:lnTo>
                <a:lnTo>
                  <a:pt x="444" y="37"/>
                </a:lnTo>
                <a:lnTo>
                  <a:pt x="446" y="37"/>
                </a:lnTo>
              </a:path>
            </a:pathLst>
          </a:custGeom>
          <a:noFill/>
          <a:ln w="4763">
            <a:solidFill>
              <a:srgbClr val="6E6E6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101" name="Freeform 265"/>
          <p:cNvSpPr>
            <a:spLocks/>
          </p:cNvSpPr>
          <p:nvPr/>
        </p:nvSpPr>
        <p:spPr bwMode="auto">
          <a:xfrm>
            <a:off x="5285643" y="1125538"/>
            <a:ext cx="2123343" cy="381000"/>
          </a:xfrm>
          <a:custGeom>
            <a:avLst/>
            <a:gdLst>
              <a:gd name="T0" fmla="*/ 16 w 1449"/>
              <a:gd name="T1" fmla="*/ 219 h 240"/>
              <a:gd name="T2" fmla="*/ 39 w 1449"/>
              <a:gd name="T3" fmla="*/ 214 h 240"/>
              <a:gd name="T4" fmla="*/ 42 w 1449"/>
              <a:gd name="T5" fmla="*/ 232 h 240"/>
              <a:gd name="T6" fmla="*/ 63 w 1449"/>
              <a:gd name="T7" fmla="*/ 237 h 240"/>
              <a:gd name="T8" fmla="*/ 68 w 1449"/>
              <a:gd name="T9" fmla="*/ 209 h 240"/>
              <a:gd name="T10" fmla="*/ 79 w 1449"/>
              <a:gd name="T11" fmla="*/ 193 h 240"/>
              <a:gd name="T12" fmla="*/ 92 w 1449"/>
              <a:gd name="T13" fmla="*/ 175 h 240"/>
              <a:gd name="T14" fmla="*/ 107 w 1449"/>
              <a:gd name="T15" fmla="*/ 159 h 240"/>
              <a:gd name="T16" fmla="*/ 123 w 1449"/>
              <a:gd name="T17" fmla="*/ 143 h 240"/>
              <a:gd name="T18" fmla="*/ 204 w 1449"/>
              <a:gd name="T19" fmla="*/ 135 h 240"/>
              <a:gd name="T20" fmla="*/ 227 w 1449"/>
              <a:gd name="T21" fmla="*/ 141 h 240"/>
              <a:gd name="T22" fmla="*/ 248 w 1449"/>
              <a:gd name="T23" fmla="*/ 138 h 240"/>
              <a:gd name="T24" fmla="*/ 264 w 1449"/>
              <a:gd name="T25" fmla="*/ 154 h 240"/>
              <a:gd name="T26" fmla="*/ 287 w 1449"/>
              <a:gd name="T27" fmla="*/ 156 h 240"/>
              <a:gd name="T28" fmla="*/ 308 w 1449"/>
              <a:gd name="T29" fmla="*/ 159 h 240"/>
              <a:gd name="T30" fmla="*/ 342 w 1449"/>
              <a:gd name="T31" fmla="*/ 175 h 240"/>
              <a:gd name="T32" fmla="*/ 363 w 1449"/>
              <a:gd name="T33" fmla="*/ 188 h 240"/>
              <a:gd name="T34" fmla="*/ 392 w 1449"/>
              <a:gd name="T35" fmla="*/ 180 h 240"/>
              <a:gd name="T36" fmla="*/ 431 w 1449"/>
              <a:gd name="T37" fmla="*/ 182 h 240"/>
              <a:gd name="T38" fmla="*/ 465 w 1449"/>
              <a:gd name="T39" fmla="*/ 193 h 240"/>
              <a:gd name="T40" fmla="*/ 486 w 1449"/>
              <a:gd name="T41" fmla="*/ 203 h 240"/>
              <a:gd name="T42" fmla="*/ 504 w 1449"/>
              <a:gd name="T43" fmla="*/ 209 h 240"/>
              <a:gd name="T44" fmla="*/ 509 w 1449"/>
              <a:gd name="T45" fmla="*/ 190 h 240"/>
              <a:gd name="T46" fmla="*/ 530 w 1449"/>
              <a:gd name="T47" fmla="*/ 175 h 240"/>
              <a:gd name="T48" fmla="*/ 556 w 1449"/>
              <a:gd name="T49" fmla="*/ 148 h 240"/>
              <a:gd name="T50" fmla="*/ 575 w 1449"/>
              <a:gd name="T51" fmla="*/ 109 h 240"/>
              <a:gd name="T52" fmla="*/ 601 w 1449"/>
              <a:gd name="T53" fmla="*/ 107 h 240"/>
              <a:gd name="T54" fmla="*/ 616 w 1449"/>
              <a:gd name="T55" fmla="*/ 91 h 240"/>
              <a:gd name="T56" fmla="*/ 635 w 1449"/>
              <a:gd name="T57" fmla="*/ 60 h 240"/>
              <a:gd name="T58" fmla="*/ 653 w 1449"/>
              <a:gd name="T59" fmla="*/ 49 h 240"/>
              <a:gd name="T60" fmla="*/ 668 w 1449"/>
              <a:gd name="T61" fmla="*/ 78 h 240"/>
              <a:gd name="T62" fmla="*/ 695 w 1449"/>
              <a:gd name="T63" fmla="*/ 104 h 240"/>
              <a:gd name="T64" fmla="*/ 705 w 1449"/>
              <a:gd name="T65" fmla="*/ 125 h 240"/>
              <a:gd name="T66" fmla="*/ 726 w 1449"/>
              <a:gd name="T67" fmla="*/ 146 h 240"/>
              <a:gd name="T68" fmla="*/ 755 w 1449"/>
              <a:gd name="T69" fmla="*/ 154 h 240"/>
              <a:gd name="T70" fmla="*/ 775 w 1449"/>
              <a:gd name="T71" fmla="*/ 159 h 240"/>
              <a:gd name="T72" fmla="*/ 802 w 1449"/>
              <a:gd name="T73" fmla="*/ 154 h 240"/>
              <a:gd name="T74" fmla="*/ 817 w 1449"/>
              <a:gd name="T75" fmla="*/ 156 h 240"/>
              <a:gd name="T76" fmla="*/ 838 w 1449"/>
              <a:gd name="T77" fmla="*/ 156 h 240"/>
              <a:gd name="T78" fmla="*/ 859 w 1449"/>
              <a:gd name="T79" fmla="*/ 138 h 240"/>
              <a:gd name="T80" fmla="*/ 872 w 1449"/>
              <a:gd name="T81" fmla="*/ 135 h 240"/>
              <a:gd name="T82" fmla="*/ 898 w 1449"/>
              <a:gd name="T83" fmla="*/ 130 h 240"/>
              <a:gd name="T84" fmla="*/ 937 w 1449"/>
              <a:gd name="T85" fmla="*/ 125 h 240"/>
              <a:gd name="T86" fmla="*/ 984 w 1449"/>
              <a:gd name="T87" fmla="*/ 109 h 240"/>
              <a:gd name="T88" fmla="*/ 1029 w 1449"/>
              <a:gd name="T89" fmla="*/ 122 h 240"/>
              <a:gd name="T90" fmla="*/ 1068 w 1449"/>
              <a:gd name="T91" fmla="*/ 148 h 240"/>
              <a:gd name="T92" fmla="*/ 1091 w 1449"/>
              <a:gd name="T93" fmla="*/ 164 h 240"/>
              <a:gd name="T94" fmla="*/ 1125 w 1449"/>
              <a:gd name="T95" fmla="*/ 175 h 240"/>
              <a:gd name="T96" fmla="*/ 1151 w 1449"/>
              <a:gd name="T97" fmla="*/ 180 h 240"/>
              <a:gd name="T98" fmla="*/ 1185 w 1449"/>
              <a:gd name="T99" fmla="*/ 175 h 240"/>
              <a:gd name="T100" fmla="*/ 1222 w 1449"/>
              <a:gd name="T101" fmla="*/ 151 h 240"/>
              <a:gd name="T102" fmla="*/ 1240 w 1449"/>
              <a:gd name="T103" fmla="*/ 141 h 240"/>
              <a:gd name="T104" fmla="*/ 1261 w 1449"/>
              <a:gd name="T105" fmla="*/ 133 h 240"/>
              <a:gd name="T106" fmla="*/ 1282 w 1449"/>
              <a:gd name="T107" fmla="*/ 114 h 240"/>
              <a:gd name="T108" fmla="*/ 1303 w 1449"/>
              <a:gd name="T109" fmla="*/ 91 h 240"/>
              <a:gd name="T110" fmla="*/ 1334 w 1449"/>
              <a:gd name="T111" fmla="*/ 70 h 240"/>
              <a:gd name="T112" fmla="*/ 1358 w 1449"/>
              <a:gd name="T113" fmla="*/ 62 h 240"/>
              <a:gd name="T114" fmla="*/ 1378 w 1449"/>
              <a:gd name="T115" fmla="*/ 57 h 240"/>
              <a:gd name="T116" fmla="*/ 1423 w 1449"/>
              <a:gd name="T117" fmla="*/ 20 h 2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1449" h="240">
                <a:moveTo>
                  <a:pt x="0" y="222"/>
                </a:moveTo>
                <a:lnTo>
                  <a:pt x="0" y="219"/>
                </a:lnTo>
                <a:lnTo>
                  <a:pt x="3" y="219"/>
                </a:lnTo>
                <a:lnTo>
                  <a:pt x="3" y="222"/>
                </a:lnTo>
                <a:lnTo>
                  <a:pt x="5" y="224"/>
                </a:lnTo>
                <a:lnTo>
                  <a:pt x="8" y="224"/>
                </a:lnTo>
                <a:lnTo>
                  <a:pt x="11" y="222"/>
                </a:lnTo>
                <a:lnTo>
                  <a:pt x="13" y="222"/>
                </a:lnTo>
                <a:lnTo>
                  <a:pt x="16" y="219"/>
                </a:lnTo>
                <a:lnTo>
                  <a:pt x="19" y="219"/>
                </a:lnTo>
                <a:lnTo>
                  <a:pt x="21" y="219"/>
                </a:lnTo>
                <a:lnTo>
                  <a:pt x="26" y="219"/>
                </a:lnTo>
                <a:lnTo>
                  <a:pt x="29" y="216"/>
                </a:lnTo>
                <a:lnTo>
                  <a:pt x="32" y="216"/>
                </a:lnTo>
                <a:lnTo>
                  <a:pt x="34" y="216"/>
                </a:lnTo>
                <a:lnTo>
                  <a:pt x="37" y="214"/>
                </a:lnTo>
                <a:lnTo>
                  <a:pt x="37" y="211"/>
                </a:lnTo>
                <a:lnTo>
                  <a:pt x="39" y="214"/>
                </a:lnTo>
                <a:lnTo>
                  <a:pt x="42" y="216"/>
                </a:lnTo>
                <a:lnTo>
                  <a:pt x="42" y="222"/>
                </a:lnTo>
                <a:lnTo>
                  <a:pt x="45" y="222"/>
                </a:lnTo>
                <a:lnTo>
                  <a:pt x="45" y="224"/>
                </a:lnTo>
                <a:lnTo>
                  <a:pt x="45" y="227"/>
                </a:lnTo>
                <a:lnTo>
                  <a:pt x="47" y="227"/>
                </a:lnTo>
                <a:lnTo>
                  <a:pt x="45" y="229"/>
                </a:lnTo>
                <a:lnTo>
                  <a:pt x="42" y="229"/>
                </a:lnTo>
                <a:lnTo>
                  <a:pt x="42" y="232"/>
                </a:lnTo>
                <a:lnTo>
                  <a:pt x="45" y="232"/>
                </a:lnTo>
                <a:lnTo>
                  <a:pt x="47" y="232"/>
                </a:lnTo>
                <a:lnTo>
                  <a:pt x="52" y="232"/>
                </a:lnTo>
                <a:lnTo>
                  <a:pt x="55" y="235"/>
                </a:lnTo>
                <a:lnTo>
                  <a:pt x="58" y="235"/>
                </a:lnTo>
                <a:lnTo>
                  <a:pt x="60" y="235"/>
                </a:lnTo>
                <a:lnTo>
                  <a:pt x="60" y="237"/>
                </a:lnTo>
                <a:lnTo>
                  <a:pt x="60" y="240"/>
                </a:lnTo>
                <a:lnTo>
                  <a:pt x="63" y="237"/>
                </a:lnTo>
                <a:lnTo>
                  <a:pt x="63" y="235"/>
                </a:lnTo>
                <a:lnTo>
                  <a:pt x="63" y="232"/>
                </a:lnTo>
                <a:lnTo>
                  <a:pt x="63" y="227"/>
                </a:lnTo>
                <a:lnTo>
                  <a:pt x="63" y="222"/>
                </a:lnTo>
                <a:lnTo>
                  <a:pt x="63" y="219"/>
                </a:lnTo>
                <a:lnTo>
                  <a:pt x="66" y="214"/>
                </a:lnTo>
                <a:lnTo>
                  <a:pt x="66" y="211"/>
                </a:lnTo>
                <a:lnTo>
                  <a:pt x="66" y="209"/>
                </a:lnTo>
                <a:lnTo>
                  <a:pt x="68" y="209"/>
                </a:lnTo>
                <a:lnTo>
                  <a:pt x="68" y="206"/>
                </a:lnTo>
                <a:lnTo>
                  <a:pt x="71" y="206"/>
                </a:lnTo>
                <a:lnTo>
                  <a:pt x="71" y="203"/>
                </a:lnTo>
                <a:lnTo>
                  <a:pt x="76" y="203"/>
                </a:lnTo>
                <a:lnTo>
                  <a:pt x="76" y="201"/>
                </a:lnTo>
                <a:lnTo>
                  <a:pt x="79" y="201"/>
                </a:lnTo>
                <a:lnTo>
                  <a:pt x="79" y="198"/>
                </a:lnTo>
                <a:lnTo>
                  <a:pt x="79" y="195"/>
                </a:lnTo>
                <a:lnTo>
                  <a:pt x="79" y="193"/>
                </a:lnTo>
                <a:lnTo>
                  <a:pt x="81" y="193"/>
                </a:lnTo>
                <a:lnTo>
                  <a:pt x="81" y="190"/>
                </a:lnTo>
                <a:lnTo>
                  <a:pt x="84" y="188"/>
                </a:lnTo>
                <a:lnTo>
                  <a:pt x="84" y="185"/>
                </a:lnTo>
                <a:lnTo>
                  <a:pt x="86" y="182"/>
                </a:lnTo>
                <a:lnTo>
                  <a:pt x="86" y="180"/>
                </a:lnTo>
                <a:lnTo>
                  <a:pt x="86" y="177"/>
                </a:lnTo>
                <a:lnTo>
                  <a:pt x="89" y="177"/>
                </a:lnTo>
                <a:lnTo>
                  <a:pt x="92" y="175"/>
                </a:lnTo>
                <a:lnTo>
                  <a:pt x="92" y="172"/>
                </a:lnTo>
                <a:lnTo>
                  <a:pt x="94" y="172"/>
                </a:lnTo>
                <a:lnTo>
                  <a:pt x="99" y="167"/>
                </a:lnTo>
                <a:lnTo>
                  <a:pt x="102" y="167"/>
                </a:lnTo>
                <a:lnTo>
                  <a:pt x="102" y="164"/>
                </a:lnTo>
                <a:lnTo>
                  <a:pt x="105" y="164"/>
                </a:lnTo>
                <a:lnTo>
                  <a:pt x="105" y="162"/>
                </a:lnTo>
                <a:lnTo>
                  <a:pt x="107" y="162"/>
                </a:lnTo>
                <a:lnTo>
                  <a:pt x="107" y="159"/>
                </a:lnTo>
                <a:lnTo>
                  <a:pt x="107" y="156"/>
                </a:lnTo>
                <a:lnTo>
                  <a:pt x="110" y="154"/>
                </a:lnTo>
                <a:lnTo>
                  <a:pt x="112" y="154"/>
                </a:lnTo>
                <a:lnTo>
                  <a:pt x="115" y="154"/>
                </a:lnTo>
                <a:lnTo>
                  <a:pt x="115" y="151"/>
                </a:lnTo>
                <a:lnTo>
                  <a:pt x="118" y="151"/>
                </a:lnTo>
                <a:lnTo>
                  <a:pt x="120" y="146"/>
                </a:lnTo>
                <a:lnTo>
                  <a:pt x="123" y="146"/>
                </a:lnTo>
                <a:lnTo>
                  <a:pt x="123" y="143"/>
                </a:lnTo>
                <a:lnTo>
                  <a:pt x="126" y="143"/>
                </a:lnTo>
                <a:lnTo>
                  <a:pt x="139" y="138"/>
                </a:lnTo>
                <a:lnTo>
                  <a:pt x="159" y="133"/>
                </a:lnTo>
                <a:lnTo>
                  <a:pt x="183" y="133"/>
                </a:lnTo>
                <a:lnTo>
                  <a:pt x="188" y="133"/>
                </a:lnTo>
                <a:lnTo>
                  <a:pt x="191" y="133"/>
                </a:lnTo>
                <a:lnTo>
                  <a:pt x="196" y="135"/>
                </a:lnTo>
                <a:lnTo>
                  <a:pt x="199" y="135"/>
                </a:lnTo>
                <a:lnTo>
                  <a:pt x="204" y="135"/>
                </a:lnTo>
                <a:lnTo>
                  <a:pt x="204" y="138"/>
                </a:lnTo>
                <a:lnTo>
                  <a:pt x="206" y="138"/>
                </a:lnTo>
                <a:lnTo>
                  <a:pt x="209" y="138"/>
                </a:lnTo>
                <a:lnTo>
                  <a:pt x="212" y="135"/>
                </a:lnTo>
                <a:lnTo>
                  <a:pt x="214" y="135"/>
                </a:lnTo>
                <a:lnTo>
                  <a:pt x="217" y="138"/>
                </a:lnTo>
                <a:lnTo>
                  <a:pt x="222" y="138"/>
                </a:lnTo>
                <a:lnTo>
                  <a:pt x="227" y="138"/>
                </a:lnTo>
                <a:lnTo>
                  <a:pt x="227" y="141"/>
                </a:lnTo>
                <a:lnTo>
                  <a:pt x="227" y="143"/>
                </a:lnTo>
                <a:lnTo>
                  <a:pt x="230" y="143"/>
                </a:lnTo>
                <a:lnTo>
                  <a:pt x="233" y="143"/>
                </a:lnTo>
                <a:lnTo>
                  <a:pt x="233" y="141"/>
                </a:lnTo>
                <a:lnTo>
                  <a:pt x="235" y="141"/>
                </a:lnTo>
                <a:lnTo>
                  <a:pt x="238" y="141"/>
                </a:lnTo>
                <a:lnTo>
                  <a:pt x="243" y="141"/>
                </a:lnTo>
                <a:lnTo>
                  <a:pt x="246" y="138"/>
                </a:lnTo>
                <a:lnTo>
                  <a:pt x="248" y="138"/>
                </a:lnTo>
                <a:lnTo>
                  <a:pt x="251" y="141"/>
                </a:lnTo>
                <a:lnTo>
                  <a:pt x="251" y="143"/>
                </a:lnTo>
                <a:lnTo>
                  <a:pt x="253" y="146"/>
                </a:lnTo>
                <a:lnTo>
                  <a:pt x="256" y="146"/>
                </a:lnTo>
                <a:lnTo>
                  <a:pt x="256" y="148"/>
                </a:lnTo>
                <a:lnTo>
                  <a:pt x="259" y="148"/>
                </a:lnTo>
                <a:lnTo>
                  <a:pt x="261" y="151"/>
                </a:lnTo>
                <a:lnTo>
                  <a:pt x="261" y="154"/>
                </a:lnTo>
                <a:lnTo>
                  <a:pt x="264" y="154"/>
                </a:lnTo>
                <a:lnTo>
                  <a:pt x="264" y="156"/>
                </a:lnTo>
                <a:lnTo>
                  <a:pt x="266" y="154"/>
                </a:lnTo>
                <a:lnTo>
                  <a:pt x="272" y="156"/>
                </a:lnTo>
                <a:lnTo>
                  <a:pt x="277" y="154"/>
                </a:lnTo>
                <a:lnTo>
                  <a:pt x="277" y="156"/>
                </a:lnTo>
                <a:lnTo>
                  <a:pt x="280" y="156"/>
                </a:lnTo>
                <a:lnTo>
                  <a:pt x="282" y="156"/>
                </a:lnTo>
                <a:lnTo>
                  <a:pt x="285" y="156"/>
                </a:lnTo>
                <a:lnTo>
                  <a:pt x="287" y="156"/>
                </a:lnTo>
                <a:lnTo>
                  <a:pt x="290" y="156"/>
                </a:lnTo>
                <a:lnTo>
                  <a:pt x="295" y="156"/>
                </a:lnTo>
                <a:lnTo>
                  <a:pt x="298" y="156"/>
                </a:lnTo>
                <a:lnTo>
                  <a:pt x="298" y="159"/>
                </a:lnTo>
                <a:lnTo>
                  <a:pt x="300" y="159"/>
                </a:lnTo>
                <a:lnTo>
                  <a:pt x="303" y="156"/>
                </a:lnTo>
                <a:lnTo>
                  <a:pt x="306" y="156"/>
                </a:lnTo>
                <a:lnTo>
                  <a:pt x="306" y="159"/>
                </a:lnTo>
                <a:lnTo>
                  <a:pt x="308" y="159"/>
                </a:lnTo>
                <a:lnTo>
                  <a:pt x="311" y="159"/>
                </a:lnTo>
                <a:lnTo>
                  <a:pt x="316" y="159"/>
                </a:lnTo>
                <a:lnTo>
                  <a:pt x="321" y="162"/>
                </a:lnTo>
                <a:lnTo>
                  <a:pt x="324" y="162"/>
                </a:lnTo>
                <a:lnTo>
                  <a:pt x="327" y="164"/>
                </a:lnTo>
                <a:lnTo>
                  <a:pt x="332" y="167"/>
                </a:lnTo>
                <a:lnTo>
                  <a:pt x="337" y="172"/>
                </a:lnTo>
                <a:lnTo>
                  <a:pt x="340" y="175"/>
                </a:lnTo>
                <a:lnTo>
                  <a:pt x="342" y="175"/>
                </a:lnTo>
                <a:lnTo>
                  <a:pt x="345" y="177"/>
                </a:lnTo>
                <a:lnTo>
                  <a:pt x="347" y="177"/>
                </a:lnTo>
                <a:lnTo>
                  <a:pt x="350" y="180"/>
                </a:lnTo>
                <a:lnTo>
                  <a:pt x="353" y="182"/>
                </a:lnTo>
                <a:lnTo>
                  <a:pt x="355" y="185"/>
                </a:lnTo>
                <a:lnTo>
                  <a:pt x="358" y="185"/>
                </a:lnTo>
                <a:lnTo>
                  <a:pt x="360" y="185"/>
                </a:lnTo>
                <a:lnTo>
                  <a:pt x="360" y="188"/>
                </a:lnTo>
                <a:lnTo>
                  <a:pt x="363" y="188"/>
                </a:lnTo>
                <a:lnTo>
                  <a:pt x="366" y="188"/>
                </a:lnTo>
                <a:lnTo>
                  <a:pt x="371" y="185"/>
                </a:lnTo>
                <a:lnTo>
                  <a:pt x="374" y="185"/>
                </a:lnTo>
                <a:lnTo>
                  <a:pt x="376" y="182"/>
                </a:lnTo>
                <a:lnTo>
                  <a:pt x="379" y="182"/>
                </a:lnTo>
                <a:lnTo>
                  <a:pt x="381" y="182"/>
                </a:lnTo>
                <a:lnTo>
                  <a:pt x="384" y="182"/>
                </a:lnTo>
                <a:lnTo>
                  <a:pt x="389" y="182"/>
                </a:lnTo>
                <a:lnTo>
                  <a:pt x="392" y="180"/>
                </a:lnTo>
                <a:lnTo>
                  <a:pt x="397" y="180"/>
                </a:lnTo>
                <a:lnTo>
                  <a:pt x="402" y="180"/>
                </a:lnTo>
                <a:lnTo>
                  <a:pt x="405" y="182"/>
                </a:lnTo>
                <a:lnTo>
                  <a:pt x="407" y="182"/>
                </a:lnTo>
                <a:lnTo>
                  <a:pt x="413" y="180"/>
                </a:lnTo>
                <a:lnTo>
                  <a:pt x="415" y="182"/>
                </a:lnTo>
                <a:lnTo>
                  <a:pt x="423" y="185"/>
                </a:lnTo>
                <a:lnTo>
                  <a:pt x="428" y="185"/>
                </a:lnTo>
                <a:lnTo>
                  <a:pt x="431" y="182"/>
                </a:lnTo>
                <a:lnTo>
                  <a:pt x="434" y="182"/>
                </a:lnTo>
                <a:lnTo>
                  <a:pt x="436" y="182"/>
                </a:lnTo>
                <a:lnTo>
                  <a:pt x="439" y="182"/>
                </a:lnTo>
                <a:lnTo>
                  <a:pt x="441" y="182"/>
                </a:lnTo>
                <a:lnTo>
                  <a:pt x="449" y="185"/>
                </a:lnTo>
                <a:lnTo>
                  <a:pt x="452" y="185"/>
                </a:lnTo>
                <a:lnTo>
                  <a:pt x="454" y="188"/>
                </a:lnTo>
                <a:lnTo>
                  <a:pt x="460" y="190"/>
                </a:lnTo>
                <a:lnTo>
                  <a:pt x="465" y="193"/>
                </a:lnTo>
                <a:lnTo>
                  <a:pt x="465" y="190"/>
                </a:lnTo>
                <a:lnTo>
                  <a:pt x="467" y="193"/>
                </a:lnTo>
                <a:lnTo>
                  <a:pt x="473" y="190"/>
                </a:lnTo>
                <a:lnTo>
                  <a:pt x="475" y="193"/>
                </a:lnTo>
                <a:lnTo>
                  <a:pt x="478" y="195"/>
                </a:lnTo>
                <a:lnTo>
                  <a:pt x="481" y="198"/>
                </a:lnTo>
                <a:lnTo>
                  <a:pt x="483" y="201"/>
                </a:lnTo>
                <a:lnTo>
                  <a:pt x="483" y="203"/>
                </a:lnTo>
                <a:lnTo>
                  <a:pt x="486" y="203"/>
                </a:lnTo>
                <a:lnTo>
                  <a:pt x="486" y="206"/>
                </a:lnTo>
                <a:lnTo>
                  <a:pt x="488" y="206"/>
                </a:lnTo>
                <a:lnTo>
                  <a:pt x="494" y="206"/>
                </a:lnTo>
                <a:lnTo>
                  <a:pt x="496" y="206"/>
                </a:lnTo>
                <a:lnTo>
                  <a:pt x="499" y="209"/>
                </a:lnTo>
                <a:lnTo>
                  <a:pt x="499" y="211"/>
                </a:lnTo>
                <a:lnTo>
                  <a:pt x="501" y="211"/>
                </a:lnTo>
                <a:lnTo>
                  <a:pt x="501" y="209"/>
                </a:lnTo>
                <a:lnTo>
                  <a:pt x="504" y="209"/>
                </a:lnTo>
                <a:lnTo>
                  <a:pt x="504" y="206"/>
                </a:lnTo>
                <a:lnTo>
                  <a:pt x="504" y="203"/>
                </a:lnTo>
                <a:lnTo>
                  <a:pt x="504" y="201"/>
                </a:lnTo>
                <a:lnTo>
                  <a:pt x="504" y="198"/>
                </a:lnTo>
                <a:lnTo>
                  <a:pt x="504" y="195"/>
                </a:lnTo>
                <a:lnTo>
                  <a:pt x="507" y="195"/>
                </a:lnTo>
                <a:lnTo>
                  <a:pt x="507" y="193"/>
                </a:lnTo>
                <a:lnTo>
                  <a:pt x="509" y="193"/>
                </a:lnTo>
                <a:lnTo>
                  <a:pt x="509" y="190"/>
                </a:lnTo>
                <a:lnTo>
                  <a:pt x="509" y="188"/>
                </a:lnTo>
                <a:lnTo>
                  <a:pt x="509" y="185"/>
                </a:lnTo>
                <a:lnTo>
                  <a:pt x="509" y="182"/>
                </a:lnTo>
                <a:lnTo>
                  <a:pt x="514" y="180"/>
                </a:lnTo>
                <a:lnTo>
                  <a:pt x="520" y="177"/>
                </a:lnTo>
                <a:lnTo>
                  <a:pt x="522" y="177"/>
                </a:lnTo>
                <a:lnTo>
                  <a:pt x="525" y="177"/>
                </a:lnTo>
                <a:lnTo>
                  <a:pt x="528" y="175"/>
                </a:lnTo>
                <a:lnTo>
                  <a:pt x="530" y="175"/>
                </a:lnTo>
                <a:lnTo>
                  <a:pt x="530" y="172"/>
                </a:lnTo>
                <a:lnTo>
                  <a:pt x="533" y="172"/>
                </a:lnTo>
                <a:lnTo>
                  <a:pt x="538" y="169"/>
                </a:lnTo>
                <a:lnTo>
                  <a:pt x="543" y="164"/>
                </a:lnTo>
                <a:lnTo>
                  <a:pt x="546" y="162"/>
                </a:lnTo>
                <a:lnTo>
                  <a:pt x="548" y="159"/>
                </a:lnTo>
                <a:lnTo>
                  <a:pt x="548" y="156"/>
                </a:lnTo>
                <a:lnTo>
                  <a:pt x="554" y="151"/>
                </a:lnTo>
                <a:lnTo>
                  <a:pt x="556" y="148"/>
                </a:lnTo>
                <a:lnTo>
                  <a:pt x="556" y="146"/>
                </a:lnTo>
                <a:lnTo>
                  <a:pt x="561" y="138"/>
                </a:lnTo>
                <a:lnTo>
                  <a:pt x="564" y="133"/>
                </a:lnTo>
                <a:lnTo>
                  <a:pt x="564" y="130"/>
                </a:lnTo>
                <a:lnTo>
                  <a:pt x="564" y="125"/>
                </a:lnTo>
                <a:lnTo>
                  <a:pt x="569" y="117"/>
                </a:lnTo>
                <a:lnTo>
                  <a:pt x="569" y="114"/>
                </a:lnTo>
                <a:lnTo>
                  <a:pt x="575" y="107"/>
                </a:lnTo>
                <a:lnTo>
                  <a:pt x="575" y="109"/>
                </a:lnTo>
                <a:lnTo>
                  <a:pt x="577" y="109"/>
                </a:lnTo>
                <a:lnTo>
                  <a:pt x="580" y="109"/>
                </a:lnTo>
                <a:lnTo>
                  <a:pt x="580" y="112"/>
                </a:lnTo>
                <a:lnTo>
                  <a:pt x="582" y="112"/>
                </a:lnTo>
                <a:lnTo>
                  <a:pt x="585" y="112"/>
                </a:lnTo>
                <a:lnTo>
                  <a:pt x="588" y="112"/>
                </a:lnTo>
                <a:lnTo>
                  <a:pt x="590" y="112"/>
                </a:lnTo>
                <a:lnTo>
                  <a:pt x="593" y="112"/>
                </a:lnTo>
                <a:lnTo>
                  <a:pt x="601" y="107"/>
                </a:lnTo>
                <a:lnTo>
                  <a:pt x="601" y="104"/>
                </a:lnTo>
                <a:lnTo>
                  <a:pt x="598" y="101"/>
                </a:lnTo>
                <a:lnTo>
                  <a:pt x="601" y="99"/>
                </a:lnTo>
                <a:lnTo>
                  <a:pt x="603" y="99"/>
                </a:lnTo>
                <a:lnTo>
                  <a:pt x="603" y="96"/>
                </a:lnTo>
                <a:lnTo>
                  <a:pt x="606" y="94"/>
                </a:lnTo>
                <a:lnTo>
                  <a:pt x="608" y="91"/>
                </a:lnTo>
                <a:lnTo>
                  <a:pt x="611" y="91"/>
                </a:lnTo>
                <a:lnTo>
                  <a:pt x="616" y="91"/>
                </a:lnTo>
                <a:lnTo>
                  <a:pt x="619" y="91"/>
                </a:lnTo>
                <a:lnTo>
                  <a:pt x="621" y="88"/>
                </a:lnTo>
                <a:lnTo>
                  <a:pt x="624" y="86"/>
                </a:lnTo>
                <a:lnTo>
                  <a:pt x="624" y="65"/>
                </a:lnTo>
                <a:lnTo>
                  <a:pt x="627" y="65"/>
                </a:lnTo>
                <a:lnTo>
                  <a:pt x="627" y="62"/>
                </a:lnTo>
                <a:lnTo>
                  <a:pt x="629" y="62"/>
                </a:lnTo>
                <a:lnTo>
                  <a:pt x="632" y="60"/>
                </a:lnTo>
                <a:lnTo>
                  <a:pt x="635" y="60"/>
                </a:lnTo>
                <a:lnTo>
                  <a:pt x="637" y="60"/>
                </a:lnTo>
                <a:lnTo>
                  <a:pt x="640" y="62"/>
                </a:lnTo>
                <a:lnTo>
                  <a:pt x="642" y="60"/>
                </a:lnTo>
                <a:lnTo>
                  <a:pt x="645" y="57"/>
                </a:lnTo>
                <a:lnTo>
                  <a:pt x="648" y="57"/>
                </a:lnTo>
                <a:lnTo>
                  <a:pt x="650" y="57"/>
                </a:lnTo>
                <a:lnTo>
                  <a:pt x="653" y="54"/>
                </a:lnTo>
                <a:lnTo>
                  <a:pt x="653" y="52"/>
                </a:lnTo>
                <a:lnTo>
                  <a:pt x="653" y="49"/>
                </a:lnTo>
                <a:lnTo>
                  <a:pt x="661" y="52"/>
                </a:lnTo>
                <a:lnTo>
                  <a:pt x="658" y="60"/>
                </a:lnTo>
                <a:lnTo>
                  <a:pt x="655" y="70"/>
                </a:lnTo>
                <a:lnTo>
                  <a:pt x="658" y="70"/>
                </a:lnTo>
                <a:lnTo>
                  <a:pt x="658" y="73"/>
                </a:lnTo>
                <a:lnTo>
                  <a:pt x="663" y="73"/>
                </a:lnTo>
                <a:lnTo>
                  <a:pt x="663" y="75"/>
                </a:lnTo>
                <a:lnTo>
                  <a:pt x="666" y="78"/>
                </a:lnTo>
                <a:lnTo>
                  <a:pt x="668" y="78"/>
                </a:lnTo>
                <a:lnTo>
                  <a:pt x="671" y="81"/>
                </a:lnTo>
                <a:lnTo>
                  <a:pt x="674" y="81"/>
                </a:lnTo>
                <a:lnTo>
                  <a:pt x="676" y="81"/>
                </a:lnTo>
                <a:lnTo>
                  <a:pt x="679" y="83"/>
                </a:lnTo>
                <a:lnTo>
                  <a:pt x="679" y="86"/>
                </a:lnTo>
                <a:lnTo>
                  <a:pt x="684" y="94"/>
                </a:lnTo>
                <a:lnTo>
                  <a:pt x="689" y="96"/>
                </a:lnTo>
                <a:lnTo>
                  <a:pt x="692" y="101"/>
                </a:lnTo>
                <a:lnTo>
                  <a:pt x="695" y="104"/>
                </a:lnTo>
                <a:lnTo>
                  <a:pt x="697" y="107"/>
                </a:lnTo>
                <a:lnTo>
                  <a:pt x="697" y="109"/>
                </a:lnTo>
                <a:lnTo>
                  <a:pt x="700" y="112"/>
                </a:lnTo>
                <a:lnTo>
                  <a:pt x="702" y="112"/>
                </a:lnTo>
                <a:lnTo>
                  <a:pt x="702" y="114"/>
                </a:lnTo>
                <a:lnTo>
                  <a:pt x="702" y="117"/>
                </a:lnTo>
                <a:lnTo>
                  <a:pt x="702" y="120"/>
                </a:lnTo>
                <a:lnTo>
                  <a:pt x="702" y="122"/>
                </a:lnTo>
                <a:lnTo>
                  <a:pt x="705" y="125"/>
                </a:lnTo>
                <a:lnTo>
                  <a:pt x="705" y="128"/>
                </a:lnTo>
                <a:lnTo>
                  <a:pt x="708" y="130"/>
                </a:lnTo>
                <a:lnTo>
                  <a:pt x="710" y="135"/>
                </a:lnTo>
                <a:lnTo>
                  <a:pt x="713" y="141"/>
                </a:lnTo>
                <a:lnTo>
                  <a:pt x="715" y="141"/>
                </a:lnTo>
                <a:lnTo>
                  <a:pt x="718" y="143"/>
                </a:lnTo>
                <a:lnTo>
                  <a:pt x="721" y="143"/>
                </a:lnTo>
                <a:lnTo>
                  <a:pt x="726" y="143"/>
                </a:lnTo>
                <a:lnTo>
                  <a:pt x="726" y="146"/>
                </a:lnTo>
                <a:lnTo>
                  <a:pt x="734" y="151"/>
                </a:lnTo>
                <a:lnTo>
                  <a:pt x="736" y="154"/>
                </a:lnTo>
                <a:lnTo>
                  <a:pt x="739" y="154"/>
                </a:lnTo>
                <a:lnTo>
                  <a:pt x="742" y="154"/>
                </a:lnTo>
                <a:lnTo>
                  <a:pt x="744" y="154"/>
                </a:lnTo>
                <a:lnTo>
                  <a:pt x="747" y="154"/>
                </a:lnTo>
                <a:lnTo>
                  <a:pt x="749" y="154"/>
                </a:lnTo>
                <a:lnTo>
                  <a:pt x="752" y="154"/>
                </a:lnTo>
                <a:lnTo>
                  <a:pt x="755" y="154"/>
                </a:lnTo>
                <a:lnTo>
                  <a:pt x="757" y="156"/>
                </a:lnTo>
                <a:lnTo>
                  <a:pt x="760" y="159"/>
                </a:lnTo>
                <a:lnTo>
                  <a:pt x="760" y="156"/>
                </a:lnTo>
                <a:lnTo>
                  <a:pt x="762" y="159"/>
                </a:lnTo>
                <a:lnTo>
                  <a:pt x="765" y="156"/>
                </a:lnTo>
                <a:lnTo>
                  <a:pt x="768" y="159"/>
                </a:lnTo>
                <a:lnTo>
                  <a:pt x="770" y="159"/>
                </a:lnTo>
                <a:lnTo>
                  <a:pt x="773" y="159"/>
                </a:lnTo>
                <a:lnTo>
                  <a:pt x="775" y="159"/>
                </a:lnTo>
                <a:lnTo>
                  <a:pt x="778" y="156"/>
                </a:lnTo>
                <a:lnTo>
                  <a:pt x="781" y="156"/>
                </a:lnTo>
                <a:lnTo>
                  <a:pt x="783" y="156"/>
                </a:lnTo>
                <a:lnTo>
                  <a:pt x="789" y="156"/>
                </a:lnTo>
                <a:lnTo>
                  <a:pt x="791" y="156"/>
                </a:lnTo>
                <a:lnTo>
                  <a:pt x="794" y="154"/>
                </a:lnTo>
                <a:lnTo>
                  <a:pt x="796" y="154"/>
                </a:lnTo>
                <a:lnTo>
                  <a:pt x="799" y="154"/>
                </a:lnTo>
                <a:lnTo>
                  <a:pt x="802" y="154"/>
                </a:lnTo>
                <a:lnTo>
                  <a:pt x="804" y="154"/>
                </a:lnTo>
                <a:lnTo>
                  <a:pt x="807" y="154"/>
                </a:lnTo>
                <a:lnTo>
                  <a:pt x="807" y="151"/>
                </a:lnTo>
                <a:lnTo>
                  <a:pt x="809" y="151"/>
                </a:lnTo>
                <a:lnTo>
                  <a:pt x="809" y="154"/>
                </a:lnTo>
                <a:lnTo>
                  <a:pt x="812" y="154"/>
                </a:lnTo>
                <a:lnTo>
                  <a:pt x="815" y="154"/>
                </a:lnTo>
                <a:lnTo>
                  <a:pt x="815" y="156"/>
                </a:lnTo>
                <a:lnTo>
                  <a:pt x="817" y="156"/>
                </a:lnTo>
                <a:lnTo>
                  <a:pt x="820" y="156"/>
                </a:lnTo>
                <a:lnTo>
                  <a:pt x="822" y="156"/>
                </a:lnTo>
                <a:lnTo>
                  <a:pt x="825" y="159"/>
                </a:lnTo>
                <a:lnTo>
                  <a:pt x="828" y="159"/>
                </a:lnTo>
                <a:lnTo>
                  <a:pt x="830" y="156"/>
                </a:lnTo>
                <a:lnTo>
                  <a:pt x="833" y="156"/>
                </a:lnTo>
                <a:lnTo>
                  <a:pt x="836" y="154"/>
                </a:lnTo>
                <a:lnTo>
                  <a:pt x="836" y="156"/>
                </a:lnTo>
                <a:lnTo>
                  <a:pt x="838" y="156"/>
                </a:lnTo>
                <a:lnTo>
                  <a:pt x="841" y="156"/>
                </a:lnTo>
                <a:lnTo>
                  <a:pt x="843" y="154"/>
                </a:lnTo>
                <a:lnTo>
                  <a:pt x="846" y="151"/>
                </a:lnTo>
                <a:lnTo>
                  <a:pt x="851" y="148"/>
                </a:lnTo>
                <a:lnTo>
                  <a:pt x="854" y="146"/>
                </a:lnTo>
                <a:lnTo>
                  <a:pt x="856" y="143"/>
                </a:lnTo>
                <a:lnTo>
                  <a:pt x="859" y="143"/>
                </a:lnTo>
                <a:lnTo>
                  <a:pt x="859" y="141"/>
                </a:lnTo>
                <a:lnTo>
                  <a:pt x="859" y="138"/>
                </a:lnTo>
                <a:lnTo>
                  <a:pt x="859" y="135"/>
                </a:lnTo>
                <a:lnTo>
                  <a:pt x="856" y="133"/>
                </a:lnTo>
                <a:lnTo>
                  <a:pt x="856" y="130"/>
                </a:lnTo>
                <a:lnTo>
                  <a:pt x="859" y="130"/>
                </a:lnTo>
                <a:lnTo>
                  <a:pt x="862" y="130"/>
                </a:lnTo>
                <a:lnTo>
                  <a:pt x="864" y="133"/>
                </a:lnTo>
                <a:lnTo>
                  <a:pt x="867" y="133"/>
                </a:lnTo>
                <a:lnTo>
                  <a:pt x="869" y="135"/>
                </a:lnTo>
                <a:lnTo>
                  <a:pt x="872" y="135"/>
                </a:lnTo>
                <a:lnTo>
                  <a:pt x="875" y="133"/>
                </a:lnTo>
                <a:lnTo>
                  <a:pt x="877" y="130"/>
                </a:lnTo>
                <a:lnTo>
                  <a:pt x="880" y="130"/>
                </a:lnTo>
                <a:lnTo>
                  <a:pt x="883" y="130"/>
                </a:lnTo>
                <a:lnTo>
                  <a:pt x="885" y="128"/>
                </a:lnTo>
                <a:lnTo>
                  <a:pt x="888" y="128"/>
                </a:lnTo>
                <a:lnTo>
                  <a:pt x="893" y="128"/>
                </a:lnTo>
                <a:lnTo>
                  <a:pt x="896" y="130"/>
                </a:lnTo>
                <a:lnTo>
                  <a:pt x="898" y="130"/>
                </a:lnTo>
                <a:lnTo>
                  <a:pt x="901" y="130"/>
                </a:lnTo>
                <a:lnTo>
                  <a:pt x="909" y="130"/>
                </a:lnTo>
                <a:lnTo>
                  <a:pt x="916" y="130"/>
                </a:lnTo>
                <a:lnTo>
                  <a:pt x="919" y="128"/>
                </a:lnTo>
                <a:lnTo>
                  <a:pt x="929" y="128"/>
                </a:lnTo>
                <a:lnTo>
                  <a:pt x="932" y="128"/>
                </a:lnTo>
                <a:lnTo>
                  <a:pt x="935" y="128"/>
                </a:lnTo>
                <a:lnTo>
                  <a:pt x="935" y="125"/>
                </a:lnTo>
                <a:lnTo>
                  <a:pt x="937" y="125"/>
                </a:lnTo>
                <a:lnTo>
                  <a:pt x="940" y="125"/>
                </a:lnTo>
                <a:lnTo>
                  <a:pt x="945" y="122"/>
                </a:lnTo>
                <a:lnTo>
                  <a:pt x="950" y="120"/>
                </a:lnTo>
                <a:lnTo>
                  <a:pt x="958" y="117"/>
                </a:lnTo>
                <a:lnTo>
                  <a:pt x="961" y="117"/>
                </a:lnTo>
                <a:lnTo>
                  <a:pt x="963" y="114"/>
                </a:lnTo>
                <a:lnTo>
                  <a:pt x="979" y="109"/>
                </a:lnTo>
                <a:lnTo>
                  <a:pt x="982" y="109"/>
                </a:lnTo>
                <a:lnTo>
                  <a:pt x="984" y="109"/>
                </a:lnTo>
                <a:lnTo>
                  <a:pt x="987" y="112"/>
                </a:lnTo>
                <a:lnTo>
                  <a:pt x="992" y="117"/>
                </a:lnTo>
                <a:lnTo>
                  <a:pt x="997" y="120"/>
                </a:lnTo>
                <a:lnTo>
                  <a:pt x="1000" y="120"/>
                </a:lnTo>
                <a:lnTo>
                  <a:pt x="1008" y="122"/>
                </a:lnTo>
                <a:lnTo>
                  <a:pt x="1016" y="120"/>
                </a:lnTo>
                <a:lnTo>
                  <a:pt x="1018" y="120"/>
                </a:lnTo>
                <a:lnTo>
                  <a:pt x="1026" y="122"/>
                </a:lnTo>
                <a:lnTo>
                  <a:pt x="1029" y="122"/>
                </a:lnTo>
                <a:lnTo>
                  <a:pt x="1037" y="128"/>
                </a:lnTo>
                <a:lnTo>
                  <a:pt x="1042" y="130"/>
                </a:lnTo>
                <a:lnTo>
                  <a:pt x="1047" y="133"/>
                </a:lnTo>
                <a:lnTo>
                  <a:pt x="1050" y="135"/>
                </a:lnTo>
                <a:lnTo>
                  <a:pt x="1055" y="141"/>
                </a:lnTo>
                <a:lnTo>
                  <a:pt x="1057" y="141"/>
                </a:lnTo>
                <a:lnTo>
                  <a:pt x="1057" y="143"/>
                </a:lnTo>
                <a:lnTo>
                  <a:pt x="1063" y="146"/>
                </a:lnTo>
                <a:lnTo>
                  <a:pt x="1068" y="148"/>
                </a:lnTo>
                <a:lnTo>
                  <a:pt x="1070" y="148"/>
                </a:lnTo>
                <a:lnTo>
                  <a:pt x="1073" y="148"/>
                </a:lnTo>
                <a:lnTo>
                  <a:pt x="1076" y="151"/>
                </a:lnTo>
                <a:lnTo>
                  <a:pt x="1078" y="151"/>
                </a:lnTo>
                <a:lnTo>
                  <a:pt x="1083" y="156"/>
                </a:lnTo>
                <a:lnTo>
                  <a:pt x="1086" y="159"/>
                </a:lnTo>
                <a:lnTo>
                  <a:pt x="1089" y="159"/>
                </a:lnTo>
                <a:lnTo>
                  <a:pt x="1091" y="162"/>
                </a:lnTo>
                <a:lnTo>
                  <a:pt x="1091" y="164"/>
                </a:lnTo>
                <a:lnTo>
                  <a:pt x="1097" y="167"/>
                </a:lnTo>
                <a:lnTo>
                  <a:pt x="1107" y="164"/>
                </a:lnTo>
                <a:lnTo>
                  <a:pt x="1110" y="164"/>
                </a:lnTo>
                <a:lnTo>
                  <a:pt x="1112" y="164"/>
                </a:lnTo>
                <a:lnTo>
                  <a:pt x="1115" y="164"/>
                </a:lnTo>
                <a:lnTo>
                  <a:pt x="1117" y="167"/>
                </a:lnTo>
                <a:lnTo>
                  <a:pt x="1117" y="169"/>
                </a:lnTo>
                <a:lnTo>
                  <a:pt x="1120" y="169"/>
                </a:lnTo>
                <a:lnTo>
                  <a:pt x="1125" y="175"/>
                </a:lnTo>
                <a:lnTo>
                  <a:pt x="1128" y="175"/>
                </a:lnTo>
                <a:lnTo>
                  <a:pt x="1130" y="177"/>
                </a:lnTo>
                <a:lnTo>
                  <a:pt x="1133" y="177"/>
                </a:lnTo>
                <a:lnTo>
                  <a:pt x="1136" y="177"/>
                </a:lnTo>
                <a:lnTo>
                  <a:pt x="1141" y="177"/>
                </a:lnTo>
                <a:lnTo>
                  <a:pt x="1146" y="177"/>
                </a:lnTo>
                <a:lnTo>
                  <a:pt x="1149" y="177"/>
                </a:lnTo>
                <a:lnTo>
                  <a:pt x="1151" y="177"/>
                </a:lnTo>
                <a:lnTo>
                  <a:pt x="1151" y="180"/>
                </a:lnTo>
                <a:lnTo>
                  <a:pt x="1154" y="182"/>
                </a:lnTo>
                <a:lnTo>
                  <a:pt x="1157" y="182"/>
                </a:lnTo>
                <a:lnTo>
                  <a:pt x="1159" y="182"/>
                </a:lnTo>
                <a:lnTo>
                  <a:pt x="1164" y="182"/>
                </a:lnTo>
                <a:lnTo>
                  <a:pt x="1167" y="180"/>
                </a:lnTo>
                <a:lnTo>
                  <a:pt x="1175" y="177"/>
                </a:lnTo>
                <a:lnTo>
                  <a:pt x="1177" y="175"/>
                </a:lnTo>
                <a:lnTo>
                  <a:pt x="1180" y="175"/>
                </a:lnTo>
                <a:lnTo>
                  <a:pt x="1185" y="175"/>
                </a:lnTo>
                <a:lnTo>
                  <a:pt x="1188" y="175"/>
                </a:lnTo>
                <a:lnTo>
                  <a:pt x="1191" y="172"/>
                </a:lnTo>
                <a:lnTo>
                  <a:pt x="1204" y="164"/>
                </a:lnTo>
                <a:lnTo>
                  <a:pt x="1211" y="159"/>
                </a:lnTo>
                <a:lnTo>
                  <a:pt x="1214" y="159"/>
                </a:lnTo>
                <a:lnTo>
                  <a:pt x="1217" y="154"/>
                </a:lnTo>
                <a:lnTo>
                  <a:pt x="1219" y="154"/>
                </a:lnTo>
                <a:lnTo>
                  <a:pt x="1219" y="151"/>
                </a:lnTo>
                <a:lnTo>
                  <a:pt x="1222" y="151"/>
                </a:lnTo>
                <a:lnTo>
                  <a:pt x="1224" y="151"/>
                </a:lnTo>
                <a:lnTo>
                  <a:pt x="1227" y="148"/>
                </a:lnTo>
                <a:lnTo>
                  <a:pt x="1230" y="148"/>
                </a:lnTo>
                <a:lnTo>
                  <a:pt x="1232" y="148"/>
                </a:lnTo>
                <a:lnTo>
                  <a:pt x="1235" y="146"/>
                </a:lnTo>
                <a:lnTo>
                  <a:pt x="1237" y="146"/>
                </a:lnTo>
                <a:lnTo>
                  <a:pt x="1237" y="143"/>
                </a:lnTo>
                <a:lnTo>
                  <a:pt x="1240" y="143"/>
                </a:lnTo>
                <a:lnTo>
                  <a:pt x="1240" y="141"/>
                </a:lnTo>
                <a:lnTo>
                  <a:pt x="1243" y="141"/>
                </a:lnTo>
                <a:lnTo>
                  <a:pt x="1243" y="138"/>
                </a:lnTo>
                <a:lnTo>
                  <a:pt x="1243" y="135"/>
                </a:lnTo>
                <a:lnTo>
                  <a:pt x="1245" y="135"/>
                </a:lnTo>
                <a:lnTo>
                  <a:pt x="1248" y="133"/>
                </a:lnTo>
                <a:lnTo>
                  <a:pt x="1251" y="133"/>
                </a:lnTo>
                <a:lnTo>
                  <a:pt x="1253" y="133"/>
                </a:lnTo>
                <a:lnTo>
                  <a:pt x="1258" y="133"/>
                </a:lnTo>
                <a:lnTo>
                  <a:pt x="1261" y="133"/>
                </a:lnTo>
                <a:lnTo>
                  <a:pt x="1264" y="133"/>
                </a:lnTo>
                <a:lnTo>
                  <a:pt x="1269" y="128"/>
                </a:lnTo>
                <a:lnTo>
                  <a:pt x="1271" y="125"/>
                </a:lnTo>
                <a:lnTo>
                  <a:pt x="1274" y="125"/>
                </a:lnTo>
                <a:lnTo>
                  <a:pt x="1277" y="125"/>
                </a:lnTo>
                <a:lnTo>
                  <a:pt x="1279" y="122"/>
                </a:lnTo>
                <a:lnTo>
                  <a:pt x="1279" y="120"/>
                </a:lnTo>
                <a:lnTo>
                  <a:pt x="1279" y="117"/>
                </a:lnTo>
                <a:lnTo>
                  <a:pt x="1282" y="114"/>
                </a:lnTo>
                <a:lnTo>
                  <a:pt x="1282" y="112"/>
                </a:lnTo>
                <a:lnTo>
                  <a:pt x="1282" y="109"/>
                </a:lnTo>
                <a:lnTo>
                  <a:pt x="1282" y="104"/>
                </a:lnTo>
                <a:lnTo>
                  <a:pt x="1284" y="101"/>
                </a:lnTo>
                <a:lnTo>
                  <a:pt x="1287" y="101"/>
                </a:lnTo>
                <a:lnTo>
                  <a:pt x="1290" y="99"/>
                </a:lnTo>
                <a:lnTo>
                  <a:pt x="1295" y="96"/>
                </a:lnTo>
                <a:lnTo>
                  <a:pt x="1300" y="91"/>
                </a:lnTo>
                <a:lnTo>
                  <a:pt x="1303" y="91"/>
                </a:lnTo>
                <a:lnTo>
                  <a:pt x="1305" y="88"/>
                </a:lnTo>
                <a:lnTo>
                  <a:pt x="1308" y="86"/>
                </a:lnTo>
                <a:lnTo>
                  <a:pt x="1316" y="86"/>
                </a:lnTo>
                <a:lnTo>
                  <a:pt x="1321" y="83"/>
                </a:lnTo>
                <a:lnTo>
                  <a:pt x="1324" y="83"/>
                </a:lnTo>
                <a:lnTo>
                  <a:pt x="1326" y="78"/>
                </a:lnTo>
                <a:lnTo>
                  <a:pt x="1331" y="75"/>
                </a:lnTo>
                <a:lnTo>
                  <a:pt x="1331" y="73"/>
                </a:lnTo>
                <a:lnTo>
                  <a:pt x="1334" y="70"/>
                </a:lnTo>
                <a:lnTo>
                  <a:pt x="1337" y="70"/>
                </a:lnTo>
                <a:lnTo>
                  <a:pt x="1339" y="70"/>
                </a:lnTo>
                <a:lnTo>
                  <a:pt x="1342" y="70"/>
                </a:lnTo>
                <a:lnTo>
                  <a:pt x="1345" y="67"/>
                </a:lnTo>
                <a:lnTo>
                  <a:pt x="1347" y="65"/>
                </a:lnTo>
                <a:lnTo>
                  <a:pt x="1350" y="62"/>
                </a:lnTo>
                <a:lnTo>
                  <a:pt x="1352" y="62"/>
                </a:lnTo>
                <a:lnTo>
                  <a:pt x="1355" y="62"/>
                </a:lnTo>
                <a:lnTo>
                  <a:pt x="1358" y="62"/>
                </a:lnTo>
                <a:lnTo>
                  <a:pt x="1363" y="62"/>
                </a:lnTo>
                <a:lnTo>
                  <a:pt x="1363" y="65"/>
                </a:lnTo>
                <a:lnTo>
                  <a:pt x="1365" y="65"/>
                </a:lnTo>
                <a:lnTo>
                  <a:pt x="1368" y="65"/>
                </a:lnTo>
                <a:lnTo>
                  <a:pt x="1371" y="65"/>
                </a:lnTo>
                <a:lnTo>
                  <a:pt x="1371" y="62"/>
                </a:lnTo>
                <a:lnTo>
                  <a:pt x="1373" y="62"/>
                </a:lnTo>
                <a:lnTo>
                  <a:pt x="1376" y="60"/>
                </a:lnTo>
                <a:lnTo>
                  <a:pt x="1378" y="57"/>
                </a:lnTo>
                <a:lnTo>
                  <a:pt x="1381" y="57"/>
                </a:lnTo>
                <a:lnTo>
                  <a:pt x="1389" y="52"/>
                </a:lnTo>
                <a:lnTo>
                  <a:pt x="1391" y="49"/>
                </a:lnTo>
                <a:lnTo>
                  <a:pt x="1399" y="47"/>
                </a:lnTo>
                <a:lnTo>
                  <a:pt x="1402" y="41"/>
                </a:lnTo>
                <a:lnTo>
                  <a:pt x="1410" y="36"/>
                </a:lnTo>
                <a:lnTo>
                  <a:pt x="1412" y="34"/>
                </a:lnTo>
                <a:lnTo>
                  <a:pt x="1415" y="31"/>
                </a:lnTo>
                <a:lnTo>
                  <a:pt x="1423" y="20"/>
                </a:lnTo>
                <a:lnTo>
                  <a:pt x="1428" y="15"/>
                </a:lnTo>
                <a:lnTo>
                  <a:pt x="1433" y="13"/>
                </a:lnTo>
                <a:lnTo>
                  <a:pt x="1436" y="10"/>
                </a:lnTo>
                <a:lnTo>
                  <a:pt x="1441" y="10"/>
                </a:lnTo>
                <a:lnTo>
                  <a:pt x="1449" y="0"/>
                </a:lnTo>
              </a:path>
            </a:pathLst>
          </a:custGeom>
          <a:noFill/>
          <a:ln w="4763">
            <a:solidFill>
              <a:srgbClr val="6E6E6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102" name="Freeform 266"/>
          <p:cNvSpPr>
            <a:spLocks/>
          </p:cNvSpPr>
          <p:nvPr/>
        </p:nvSpPr>
        <p:spPr bwMode="auto">
          <a:xfrm>
            <a:off x="8502162" y="498475"/>
            <a:ext cx="222738" cy="223838"/>
          </a:xfrm>
          <a:custGeom>
            <a:avLst/>
            <a:gdLst>
              <a:gd name="T0" fmla="*/ 55 w 152"/>
              <a:gd name="T1" fmla="*/ 16 h 141"/>
              <a:gd name="T2" fmla="*/ 50 w 152"/>
              <a:gd name="T3" fmla="*/ 26 h 141"/>
              <a:gd name="T4" fmla="*/ 53 w 152"/>
              <a:gd name="T5" fmla="*/ 39 h 141"/>
              <a:gd name="T6" fmla="*/ 55 w 152"/>
              <a:gd name="T7" fmla="*/ 50 h 141"/>
              <a:gd name="T8" fmla="*/ 58 w 152"/>
              <a:gd name="T9" fmla="*/ 60 h 141"/>
              <a:gd name="T10" fmla="*/ 55 w 152"/>
              <a:gd name="T11" fmla="*/ 65 h 141"/>
              <a:gd name="T12" fmla="*/ 60 w 152"/>
              <a:gd name="T13" fmla="*/ 73 h 141"/>
              <a:gd name="T14" fmla="*/ 63 w 152"/>
              <a:gd name="T15" fmla="*/ 79 h 141"/>
              <a:gd name="T16" fmla="*/ 71 w 152"/>
              <a:gd name="T17" fmla="*/ 79 h 141"/>
              <a:gd name="T18" fmla="*/ 81 w 152"/>
              <a:gd name="T19" fmla="*/ 76 h 141"/>
              <a:gd name="T20" fmla="*/ 79 w 152"/>
              <a:gd name="T21" fmla="*/ 84 h 141"/>
              <a:gd name="T22" fmla="*/ 84 w 152"/>
              <a:gd name="T23" fmla="*/ 92 h 141"/>
              <a:gd name="T24" fmla="*/ 92 w 152"/>
              <a:gd name="T25" fmla="*/ 97 h 141"/>
              <a:gd name="T26" fmla="*/ 100 w 152"/>
              <a:gd name="T27" fmla="*/ 105 h 141"/>
              <a:gd name="T28" fmla="*/ 110 w 152"/>
              <a:gd name="T29" fmla="*/ 105 h 141"/>
              <a:gd name="T30" fmla="*/ 118 w 152"/>
              <a:gd name="T31" fmla="*/ 99 h 141"/>
              <a:gd name="T32" fmla="*/ 126 w 152"/>
              <a:gd name="T33" fmla="*/ 99 h 141"/>
              <a:gd name="T34" fmla="*/ 131 w 152"/>
              <a:gd name="T35" fmla="*/ 102 h 141"/>
              <a:gd name="T36" fmla="*/ 139 w 152"/>
              <a:gd name="T37" fmla="*/ 107 h 141"/>
              <a:gd name="T38" fmla="*/ 147 w 152"/>
              <a:gd name="T39" fmla="*/ 112 h 141"/>
              <a:gd name="T40" fmla="*/ 149 w 152"/>
              <a:gd name="T41" fmla="*/ 120 h 141"/>
              <a:gd name="T42" fmla="*/ 136 w 152"/>
              <a:gd name="T43" fmla="*/ 128 h 141"/>
              <a:gd name="T44" fmla="*/ 131 w 152"/>
              <a:gd name="T45" fmla="*/ 136 h 141"/>
              <a:gd name="T46" fmla="*/ 121 w 152"/>
              <a:gd name="T47" fmla="*/ 141 h 141"/>
              <a:gd name="T48" fmla="*/ 107 w 152"/>
              <a:gd name="T49" fmla="*/ 141 h 141"/>
              <a:gd name="T50" fmla="*/ 94 w 152"/>
              <a:gd name="T51" fmla="*/ 141 h 141"/>
              <a:gd name="T52" fmla="*/ 84 w 152"/>
              <a:gd name="T53" fmla="*/ 136 h 141"/>
              <a:gd name="T54" fmla="*/ 74 w 152"/>
              <a:gd name="T55" fmla="*/ 133 h 141"/>
              <a:gd name="T56" fmla="*/ 68 w 152"/>
              <a:gd name="T57" fmla="*/ 131 h 141"/>
              <a:gd name="T58" fmla="*/ 63 w 152"/>
              <a:gd name="T59" fmla="*/ 123 h 141"/>
              <a:gd name="T60" fmla="*/ 55 w 152"/>
              <a:gd name="T61" fmla="*/ 118 h 141"/>
              <a:gd name="T62" fmla="*/ 45 w 152"/>
              <a:gd name="T63" fmla="*/ 112 h 141"/>
              <a:gd name="T64" fmla="*/ 37 w 152"/>
              <a:gd name="T65" fmla="*/ 112 h 141"/>
              <a:gd name="T66" fmla="*/ 29 w 152"/>
              <a:gd name="T67" fmla="*/ 115 h 141"/>
              <a:gd name="T68" fmla="*/ 27 w 152"/>
              <a:gd name="T69" fmla="*/ 105 h 141"/>
              <a:gd name="T70" fmla="*/ 19 w 152"/>
              <a:gd name="T71" fmla="*/ 99 h 141"/>
              <a:gd name="T72" fmla="*/ 13 w 152"/>
              <a:gd name="T73" fmla="*/ 94 h 141"/>
              <a:gd name="T74" fmla="*/ 16 w 152"/>
              <a:gd name="T75" fmla="*/ 86 h 141"/>
              <a:gd name="T76" fmla="*/ 11 w 152"/>
              <a:gd name="T77" fmla="*/ 79 h 141"/>
              <a:gd name="T78" fmla="*/ 13 w 152"/>
              <a:gd name="T79" fmla="*/ 68 h 141"/>
              <a:gd name="T80" fmla="*/ 13 w 152"/>
              <a:gd name="T81" fmla="*/ 60 h 141"/>
              <a:gd name="T82" fmla="*/ 8 w 152"/>
              <a:gd name="T83" fmla="*/ 50 h 141"/>
              <a:gd name="T84" fmla="*/ 3 w 152"/>
              <a:gd name="T85" fmla="*/ 52 h 141"/>
              <a:gd name="T86" fmla="*/ 0 w 152"/>
              <a:gd name="T87" fmla="*/ 47 h 141"/>
              <a:gd name="T88" fmla="*/ 6 w 152"/>
              <a:gd name="T89" fmla="*/ 45 h 141"/>
              <a:gd name="T90" fmla="*/ 11 w 152"/>
              <a:gd name="T91" fmla="*/ 37 h 141"/>
              <a:gd name="T92" fmla="*/ 13 w 152"/>
              <a:gd name="T93" fmla="*/ 26 h 141"/>
              <a:gd name="T94" fmla="*/ 16 w 152"/>
              <a:gd name="T95" fmla="*/ 16 h 141"/>
              <a:gd name="T96" fmla="*/ 24 w 152"/>
              <a:gd name="T97" fmla="*/ 11 h 141"/>
              <a:gd name="T98" fmla="*/ 34 w 152"/>
              <a:gd name="T99" fmla="*/ 8 h 141"/>
              <a:gd name="T100" fmla="*/ 42 w 152"/>
              <a:gd name="T101" fmla="*/ 3 h 141"/>
              <a:gd name="T102" fmla="*/ 50 w 152"/>
              <a:gd name="T103" fmla="*/ 3 h 141"/>
              <a:gd name="T104" fmla="*/ 55 w 152"/>
              <a:gd name="T105" fmla="*/ 5 h 1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52" h="141">
                <a:moveTo>
                  <a:pt x="55" y="5"/>
                </a:moveTo>
                <a:lnTo>
                  <a:pt x="55" y="8"/>
                </a:lnTo>
                <a:lnTo>
                  <a:pt x="55" y="11"/>
                </a:lnTo>
                <a:lnTo>
                  <a:pt x="55" y="13"/>
                </a:lnTo>
                <a:lnTo>
                  <a:pt x="55" y="16"/>
                </a:lnTo>
                <a:lnTo>
                  <a:pt x="53" y="16"/>
                </a:lnTo>
                <a:lnTo>
                  <a:pt x="53" y="18"/>
                </a:lnTo>
                <a:lnTo>
                  <a:pt x="50" y="21"/>
                </a:lnTo>
                <a:lnTo>
                  <a:pt x="50" y="24"/>
                </a:lnTo>
                <a:lnTo>
                  <a:pt x="50" y="26"/>
                </a:lnTo>
                <a:lnTo>
                  <a:pt x="50" y="29"/>
                </a:lnTo>
                <a:lnTo>
                  <a:pt x="50" y="31"/>
                </a:lnTo>
                <a:lnTo>
                  <a:pt x="53" y="34"/>
                </a:lnTo>
                <a:lnTo>
                  <a:pt x="53" y="37"/>
                </a:lnTo>
                <a:lnTo>
                  <a:pt x="53" y="39"/>
                </a:lnTo>
                <a:lnTo>
                  <a:pt x="53" y="42"/>
                </a:lnTo>
                <a:lnTo>
                  <a:pt x="53" y="45"/>
                </a:lnTo>
                <a:lnTo>
                  <a:pt x="53" y="47"/>
                </a:lnTo>
                <a:lnTo>
                  <a:pt x="55" y="47"/>
                </a:lnTo>
                <a:lnTo>
                  <a:pt x="55" y="50"/>
                </a:lnTo>
                <a:lnTo>
                  <a:pt x="55" y="52"/>
                </a:lnTo>
                <a:lnTo>
                  <a:pt x="55" y="55"/>
                </a:lnTo>
                <a:lnTo>
                  <a:pt x="55" y="58"/>
                </a:lnTo>
                <a:lnTo>
                  <a:pt x="55" y="60"/>
                </a:lnTo>
                <a:lnTo>
                  <a:pt x="58" y="60"/>
                </a:lnTo>
                <a:lnTo>
                  <a:pt x="55" y="60"/>
                </a:lnTo>
                <a:lnTo>
                  <a:pt x="58" y="60"/>
                </a:lnTo>
                <a:lnTo>
                  <a:pt x="55" y="60"/>
                </a:lnTo>
                <a:lnTo>
                  <a:pt x="55" y="63"/>
                </a:lnTo>
                <a:lnTo>
                  <a:pt x="55" y="65"/>
                </a:lnTo>
                <a:lnTo>
                  <a:pt x="55" y="68"/>
                </a:lnTo>
                <a:lnTo>
                  <a:pt x="58" y="68"/>
                </a:lnTo>
                <a:lnTo>
                  <a:pt x="58" y="71"/>
                </a:lnTo>
                <a:lnTo>
                  <a:pt x="58" y="73"/>
                </a:lnTo>
                <a:lnTo>
                  <a:pt x="60" y="73"/>
                </a:lnTo>
                <a:lnTo>
                  <a:pt x="60" y="76"/>
                </a:lnTo>
                <a:lnTo>
                  <a:pt x="60" y="73"/>
                </a:lnTo>
                <a:lnTo>
                  <a:pt x="60" y="76"/>
                </a:lnTo>
                <a:lnTo>
                  <a:pt x="63" y="76"/>
                </a:lnTo>
                <a:lnTo>
                  <a:pt x="63" y="79"/>
                </a:lnTo>
                <a:lnTo>
                  <a:pt x="66" y="79"/>
                </a:lnTo>
                <a:lnTo>
                  <a:pt x="66" y="81"/>
                </a:lnTo>
                <a:lnTo>
                  <a:pt x="68" y="81"/>
                </a:lnTo>
                <a:lnTo>
                  <a:pt x="71" y="81"/>
                </a:lnTo>
                <a:lnTo>
                  <a:pt x="71" y="79"/>
                </a:lnTo>
                <a:lnTo>
                  <a:pt x="74" y="79"/>
                </a:lnTo>
                <a:lnTo>
                  <a:pt x="76" y="79"/>
                </a:lnTo>
                <a:lnTo>
                  <a:pt x="76" y="76"/>
                </a:lnTo>
                <a:lnTo>
                  <a:pt x="79" y="76"/>
                </a:lnTo>
                <a:lnTo>
                  <a:pt x="81" y="76"/>
                </a:lnTo>
                <a:lnTo>
                  <a:pt x="79" y="76"/>
                </a:lnTo>
                <a:lnTo>
                  <a:pt x="76" y="79"/>
                </a:lnTo>
                <a:lnTo>
                  <a:pt x="76" y="81"/>
                </a:lnTo>
                <a:lnTo>
                  <a:pt x="76" y="84"/>
                </a:lnTo>
                <a:lnTo>
                  <a:pt x="79" y="84"/>
                </a:lnTo>
                <a:lnTo>
                  <a:pt x="79" y="86"/>
                </a:lnTo>
                <a:lnTo>
                  <a:pt x="79" y="89"/>
                </a:lnTo>
                <a:lnTo>
                  <a:pt x="81" y="89"/>
                </a:lnTo>
                <a:lnTo>
                  <a:pt x="81" y="92"/>
                </a:lnTo>
                <a:lnTo>
                  <a:pt x="84" y="92"/>
                </a:lnTo>
                <a:lnTo>
                  <a:pt x="87" y="92"/>
                </a:lnTo>
                <a:lnTo>
                  <a:pt x="87" y="94"/>
                </a:lnTo>
                <a:lnTo>
                  <a:pt x="89" y="94"/>
                </a:lnTo>
                <a:lnTo>
                  <a:pt x="89" y="97"/>
                </a:lnTo>
                <a:lnTo>
                  <a:pt x="92" y="97"/>
                </a:lnTo>
                <a:lnTo>
                  <a:pt x="92" y="99"/>
                </a:lnTo>
                <a:lnTo>
                  <a:pt x="94" y="102"/>
                </a:lnTo>
                <a:lnTo>
                  <a:pt x="97" y="102"/>
                </a:lnTo>
                <a:lnTo>
                  <a:pt x="97" y="105"/>
                </a:lnTo>
                <a:lnTo>
                  <a:pt x="100" y="105"/>
                </a:lnTo>
                <a:lnTo>
                  <a:pt x="102" y="107"/>
                </a:lnTo>
                <a:lnTo>
                  <a:pt x="105" y="107"/>
                </a:lnTo>
                <a:lnTo>
                  <a:pt x="107" y="107"/>
                </a:lnTo>
                <a:lnTo>
                  <a:pt x="110" y="107"/>
                </a:lnTo>
                <a:lnTo>
                  <a:pt x="110" y="105"/>
                </a:lnTo>
                <a:lnTo>
                  <a:pt x="113" y="105"/>
                </a:lnTo>
                <a:lnTo>
                  <a:pt x="113" y="102"/>
                </a:lnTo>
                <a:lnTo>
                  <a:pt x="115" y="102"/>
                </a:lnTo>
                <a:lnTo>
                  <a:pt x="118" y="102"/>
                </a:lnTo>
                <a:lnTo>
                  <a:pt x="118" y="99"/>
                </a:lnTo>
                <a:lnTo>
                  <a:pt x="118" y="102"/>
                </a:lnTo>
                <a:lnTo>
                  <a:pt x="121" y="102"/>
                </a:lnTo>
                <a:lnTo>
                  <a:pt x="123" y="102"/>
                </a:lnTo>
                <a:lnTo>
                  <a:pt x="123" y="99"/>
                </a:lnTo>
                <a:lnTo>
                  <a:pt x="126" y="99"/>
                </a:lnTo>
                <a:lnTo>
                  <a:pt x="126" y="102"/>
                </a:lnTo>
                <a:lnTo>
                  <a:pt x="128" y="102"/>
                </a:lnTo>
                <a:lnTo>
                  <a:pt x="126" y="102"/>
                </a:lnTo>
                <a:lnTo>
                  <a:pt x="128" y="102"/>
                </a:lnTo>
                <a:lnTo>
                  <a:pt x="131" y="102"/>
                </a:lnTo>
                <a:lnTo>
                  <a:pt x="131" y="105"/>
                </a:lnTo>
                <a:lnTo>
                  <a:pt x="134" y="105"/>
                </a:lnTo>
                <a:lnTo>
                  <a:pt x="134" y="107"/>
                </a:lnTo>
                <a:lnTo>
                  <a:pt x="136" y="107"/>
                </a:lnTo>
                <a:lnTo>
                  <a:pt x="139" y="107"/>
                </a:lnTo>
                <a:lnTo>
                  <a:pt x="141" y="107"/>
                </a:lnTo>
                <a:lnTo>
                  <a:pt x="144" y="107"/>
                </a:lnTo>
                <a:lnTo>
                  <a:pt x="147" y="107"/>
                </a:lnTo>
                <a:lnTo>
                  <a:pt x="147" y="110"/>
                </a:lnTo>
                <a:lnTo>
                  <a:pt x="147" y="112"/>
                </a:lnTo>
                <a:lnTo>
                  <a:pt x="149" y="112"/>
                </a:lnTo>
                <a:lnTo>
                  <a:pt x="152" y="115"/>
                </a:lnTo>
                <a:lnTo>
                  <a:pt x="152" y="118"/>
                </a:lnTo>
                <a:lnTo>
                  <a:pt x="149" y="118"/>
                </a:lnTo>
                <a:lnTo>
                  <a:pt x="149" y="120"/>
                </a:lnTo>
                <a:lnTo>
                  <a:pt x="147" y="120"/>
                </a:lnTo>
                <a:lnTo>
                  <a:pt x="144" y="123"/>
                </a:lnTo>
                <a:lnTo>
                  <a:pt x="141" y="123"/>
                </a:lnTo>
                <a:lnTo>
                  <a:pt x="139" y="126"/>
                </a:lnTo>
                <a:lnTo>
                  <a:pt x="136" y="128"/>
                </a:lnTo>
                <a:lnTo>
                  <a:pt x="136" y="131"/>
                </a:lnTo>
                <a:lnTo>
                  <a:pt x="136" y="133"/>
                </a:lnTo>
                <a:lnTo>
                  <a:pt x="134" y="133"/>
                </a:lnTo>
                <a:lnTo>
                  <a:pt x="134" y="136"/>
                </a:lnTo>
                <a:lnTo>
                  <a:pt x="131" y="136"/>
                </a:lnTo>
                <a:lnTo>
                  <a:pt x="131" y="139"/>
                </a:lnTo>
                <a:lnTo>
                  <a:pt x="128" y="139"/>
                </a:lnTo>
                <a:lnTo>
                  <a:pt x="126" y="139"/>
                </a:lnTo>
                <a:lnTo>
                  <a:pt x="123" y="141"/>
                </a:lnTo>
                <a:lnTo>
                  <a:pt x="121" y="141"/>
                </a:lnTo>
                <a:lnTo>
                  <a:pt x="118" y="141"/>
                </a:lnTo>
                <a:lnTo>
                  <a:pt x="115" y="141"/>
                </a:lnTo>
                <a:lnTo>
                  <a:pt x="113" y="141"/>
                </a:lnTo>
                <a:lnTo>
                  <a:pt x="110" y="141"/>
                </a:lnTo>
                <a:lnTo>
                  <a:pt x="107" y="141"/>
                </a:lnTo>
                <a:lnTo>
                  <a:pt x="105" y="141"/>
                </a:lnTo>
                <a:lnTo>
                  <a:pt x="102" y="141"/>
                </a:lnTo>
                <a:lnTo>
                  <a:pt x="100" y="141"/>
                </a:lnTo>
                <a:lnTo>
                  <a:pt x="97" y="141"/>
                </a:lnTo>
                <a:lnTo>
                  <a:pt x="94" y="141"/>
                </a:lnTo>
                <a:lnTo>
                  <a:pt x="92" y="141"/>
                </a:lnTo>
                <a:lnTo>
                  <a:pt x="89" y="141"/>
                </a:lnTo>
                <a:lnTo>
                  <a:pt x="89" y="139"/>
                </a:lnTo>
                <a:lnTo>
                  <a:pt x="87" y="139"/>
                </a:lnTo>
                <a:lnTo>
                  <a:pt x="84" y="136"/>
                </a:lnTo>
                <a:lnTo>
                  <a:pt x="81" y="136"/>
                </a:lnTo>
                <a:lnTo>
                  <a:pt x="79" y="136"/>
                </a:lnTo>
                <a:lnTo>
                  <a:pt x="76" y="136"/>
                </a:lnTo>
                <a:lnTo>
                  <a:pt x="76" y="133"/>
                </a:lnTo>
                <a:lnTo>
                  <a:pt x="74" y="133"/>
                </a:lnTo>
                <a:lnTo>
                  <a:pt x="74" y="131"/>
                </a:lnTo>
                <a:lnTo>
                  <a:pt x="71" y="131"/>
                </a:lnTo>
                <a:lnTo>
                  <a:pt x="68" y="131"/>
                </a:lnTo>
                <a:lnTo>
                  <a:pt x="68" y="128"/>
                </a:lnTo>
                <a:lnTo>
                  <a:pt x="68" y="131"/>
                </a:lnTo>
                <a:lnTo>
                  <a:pt x="68" y="128"/>
                </a:lnTo>
                <a:lnTo>
                  <a:pt x="66" y="128"/>
                </a:lnTo>
                <a:lnTo>
                  <a:pt x="66" y="126"/>
                </a:lnTo>
                <a:lnTo>
                  <a:pt x="63" y="126"/>
                </a:lnTo>
                <a:lnTo>
                  <a:pt x="63" y="123"/>
                </a:lnTo>
                <a:lnTo>
                  <a:pt x="60" y="123"/>
                </a:lnTo>
                <a:lnTo>
                  <a:pt x="58" y="123"/>
                </a:lnTo>
                <a:lnTo>
                  <a:pt x="58" y="120"/>
                </a:lnTo>
                <a:lnTo>
                  <a:pt x="55" y="120"/>
                </a:lnTo>
                <a:lnTo>
                  <a:pt x="55" y="118"/>
                </a:lnTo>
                <a:lnTo>
                  <a:pt x="53" y="118"/>
                </a:lnTo>
                <a:lnTo>
                  <a:pt x="50" y="118"/>
                </a:lnTo>
                <a:lnTo>
                  <a:pt x="50" y="115"/>
                </a:lnTo>
                <a:lnTo>
                  <a:pt x="47" y="115"/>
                </a:lnTo>
                <a:lnTo>
                  <a:pt x="45" y="112"/>
                </a:lnTo>
                <a:lnTo>
                  <a:pt x="45" y="115"/>
                </a:lnTo>
                <a:lnTo>
                  <a:pt x="42" y="115"/>
                </a:lnTo>
                <a:lnTo>
                  <a:pt x="40" y="115"/>
                </a:lnTo>
                <a:lnTo>
                  <a:pt x="40" y="112"/>
                </a:lnTo>
                <a:lnTo>
                  <a:pt x="37" y="112"/>
                </a:lnTo>
                <a:lnTo>
                  <a:pt x="37" y="115"/>
                </a:lnTo>
                <a:lnTo>
                  <a:pt x="34" y="115"/>
                </a:lnTo>
                <a:lnTo>
                  <a:pt x="32" y="115"/>
                </a:lnTo>
                <a:lnTo>
                  <a:pt x="32" y="118"/>
                </a:lnTo>
                <a:lnTo>
                  <a:pt x="29" y="115"/>
                </a:lnTo>
                <a:lnTo>
                  <a:pt x="29" y="112"/>
                </a:lnTo>
                <a:lnTo>
                  <a:pt x="27" y="112"/>
                </a:lnTo>
                <a:lnTo>
                  <a:pt x="27" y="110"/>
                </a:lnTo>
                <a:lnTo>
                  <a:pt x="27" y="107"/>
                </a:lnTo>
                <a:lnTo>
                  <a:pt x="27" y="105"/>
                </a:lnTo>
                <a:lnTo>
                  <a:pt x="24" y="105"/>
                </a:lnTo>
                <a:lnTo>
                  <a:pt x="24" y="102"/>
                </a:lnTo>
                <a:lnTo>
                  <a:pt x="21" y="102"/>
                </a:lnTo>
                <a:lnTo>
                  <a:pt x="19" y="102"/>
                </a:lnTo>
                <a:lnTo>
                  <a:pt x="19" y="99"/>
                </a:lnTo>
                <a:lnTo>
                  <a:pt x="16" y="99"/>
                </a:lnTo>
                <a:lnTo>
                  <a:pt x="16" y="97"/>
                </a:lnTo>
                <a:lnTo>
                  <a:pt x="13" y="94"/>
                </a:lnTo>
                <a:lnTo>
                  <a:pt x="13" y="92"/>
                </a:lnTo>
                <a:lnTo>
                  <a:pt x="13" y="94"/>
                </a:lnTo>
                <a:lnTo>
                  <a:pt x="16" y="94"/>
                </a:lnTo>
                <a:lnTo>
                  <a:pt x="16" y="92"/>
                </a:lnTo>
                <a:lnTo>
                  <a:pt x="13" y="89"/>
                </a:lnTo>
                <a:lnTo>
                  <a:pt x="16" y="89"/>
                </a:lnTo>
                <a:lnTo>
                  <a:pt x="16" y="86"/>
                </a:lnTo>
                <a:lnTo>
                  <a:pt x="13" y="86"/>
                </a:lnTo>
                <a:lnTo>
                  <a:pt x="13" y="84"/>
                </a:lnTo>
                <a:lnTo>
                  <a:pt x="13" y="81"/>
                </a:lnTo>
                <a:lnTo>
                  <a:pt x="13" y="79"/>
                </a:lnTo>
                <a:lnTo>
                  <a:pt x="11" y="79"/>
                </a:lnTo>
                <a:lnTo>
                  <a:pt x="11" y="76"/>
                </a:lnTo>
                <a:lnTo>
                  <a:pt x="13" y="76"/>
                </a:lnTo>
                <a:lnTo>
                  <a:pt x="13" y="73"/>
                </a:lnTo>
                <a:lnTo>
                  <a:pt x="13" y="71"/>
                </a:lnTo>
                <a:lnTo>
                  <a:pt x="13" y="68"/>
                </a:lnTo>
                <a:lnTo>
                  <a:pt x="13" y="71"/>
                </a:lnTo>
                <a:lnTo>
                  <a:pt x="13" y="68"/>
                </a:lnTo>
                <a:lnTo>
                  <a:pt x="13" y="65"/>
                </a:lnTo>
                <a:lnTo>
                  <a:pt x="13" y="63"/>
                </a:lnTo>
                <a:lnTo>
                  <a:pt x="13" y="60"/>
                </a:lnTo>
                <a:lnTo>
                  <a:pt x="13" y="58"/>
                </a:lnTo>
                <a:lnTo>
                  <a:pt x="13" y="55"/>
                </a:lnTo>
                <a:lnTo>
                  <a:pt x="13" y="52"/>
                </a:lnTo>
                <a:lnTo>
                  <a:pt x="11" y="50"/>
                </a:lnTo>
                <a:lnTo>
                  <a:pt x="8" y="50"/>
                </a:lnTo>
                <a:lnTo>
                  <a:pt x="8" y="47"/>
                </a:lnTo>
                <a:lnTo>
                  <a:pt x="6" y="47"/>
                </a:lnTo>
                <a:lnTo>
                  <a:pt x="6" y="50"/>
                </a:lnTo>
                <a:lnTo>
                  <a:pt x="3" y="50"/>
                </a:lnTo>
                <a:lnTo>
                  <a:pt x="3" y="52"/>
                </a:lnTo>
                <a:lnTo>
                  <a:pt x="6" y="52"/>
                </a:lnTo>
                <a:lnTo>
                  <a:pt x="3" y="52"/>
                </a:lnTo>
                <a:lnTo>
                  <a:pt x="0" y="52"/>
                </a:lnTo>
                <a:lnTo>
                  <a:pt x="0" y="50"/>
                </a:lnTo>
                <a:lnTo>
                  <a:pt x="0" y="47"/>
                </a:lnTo>
                <a:lnTo>
                  <a:pt x="0" y="45"/>
                </a:lnTo>
                <a:lnTo>
                  <a:pt x="3" y="45"/>
                </a:lnTo>
                <a:lnTo>
                  <a:pt x="3" y="42"/>
                </a:lnTo>
                <a:lnTo>
                  <a:pt x="6" y="42"/>
                </a:lnTo>
                <a:lnTo>
                  <a:pt x="6" y="45"/>
                </a:lnTo>
                <a:lnTo>
                  <a:pt x="6" y="42"/>
                </a:lnTo>
                <a:lnTo>
                  <a:pt x="8" y="42"/>
                </a:lnTo>
                <a:lnTo>
                  <a:pt x="11" y="42"/>
                </a:lnTo>
                <a:lnTo>
                  <a:pt x="11" y="39"/>
                </a:lnTo>
                <a:lnTo>
                  <a:pt x="11" y="37"/>
                </a:lnTo>
                <a:lnTo>
                  <a:pt x="11" y="34"/>
                </a:lnTo>
                <a:lnTo>
                  <a:pt x="11" y="31"/>
                </a:lnTo>
                <a:lnTo>
                  <a:pt x="11" y="29"/>
                </a:lnTo>
                <a:lnTo>
                  <a:pt x="11" y="26"/>
                </a:lnTo>
                <a:lnTo>
                  <a:pt x="13" y="26"/>
                </a:lnTo>
                <a:lnTo>
                  <a:pt x="13" y="24"/>
                </a:lnTo>
                <a:lnTo>
                  <a:pt x="13" y="21"/>
                </a:lnTo>
                <a:lnTo>
                  <a:pt x="13" y="18"/>
                </a:lnTo>
                <a:lnTo>
                  <a:pt x="13" y="16"/>
                </a:lnTo>
                <a:lnTo>
                  <a:pt x="16" y="16"/>
                </a:lnTo>
                <a:lnTo>
                  <a:pt x="19" y="16"/>
                </a:lnTo>
                <a:lnTo>
                  <a:pt x="19" y="13"/>
                </a:lnTo>
                <a:lnTo>
                  <a:pt x="21" y="13"/>
                </a:lnTo>
                <a:lnTo>
                  <a:pt x="24" y="13"/>
                </a:lnTo>
                <a:lnTo>
                  <a:pt x="24" y="11"/>
                </a:lnTo>
                <a:lnTo>
                  <a:pt x="27" y="11"/>
                </a:lnTo>
                <a:lnTo>
                  <a:pt x="29" y="11"/>
                </a:lnTo>
                <a:lnTo>
                  <a:pt x="32" y="11"/>
                </a:lnTo>
                <a:lnTo>
                  <a:pt x="34" y="11"/>
                </a:lnTo>
                <a:lnTo>
                  <a:pt x="34" y="8"/>
                </a:lnTo>
                <a:lnTo>
                  <a:pt x="37" y="8"/>
                </a:lnTo>
                <a:lnTo>
                  <a:pt x="37" y="5"/>
                </a:lnTo>
                <a:lnTo>
                  <a:pt x="40" y="5"/>
                </a:lnTo>
                <a:lnTo>
                  <a:pt x="42" y="5"/>
                </a:lnTo>
                <a:lnTo>
                  <a:pt x="42" y="3"/>
                </a:lnTo>
                <a:lnTo>
                  <a:pt x="45" y="3"/>
                </a:lnTo>
                <a:lnTo>
                  <a:pt x="45" y="5"/>
                </a:lnTo>
                <a:lnTo>
                  <a:pt x="45" y="3"/>
                </a:lnTo>
                <a:lnTo>
                  <a:pt x="47" y="3"/>
                </a:lnTo>
                <a:lnTo>
                  <a:pt x="50" y="3"/>
                </a:lnTo>
                <a:lnTo>
                  <a:pt x="50" y="0"/>
                </a:lnTo>
                <a:lnTo>
                  <a:pt x="53" y="0"/>
                </a:lnTo>
                <a:lnTo>
                  <a:pt x="53" y="3"/>
                </a:lnTo>
                <a:lnTo>
                  <a:pt x="55" y="3"/>
                </a:lnTo>
                <a:lnTo>
                  <a:pt x="55" y="5"/>
                </a:lnTo>
              </a:path>
            </a:pathLst>
          </a:custGeom>
          <a:noFill/>
          <a:ln w="4763">
            <a:solidFill>
              <a:srgbClr val="6E6E6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103" name="Freeform 267"/>
          <p:cNvSpPr>
            <a:spLocks/>
          </p:cNvSpPr>
          <p:nvPr userDrawn="1"/>
        </p:nvSpPr>
        <p:spPr bwMode="auto">
          <a:xfrm>
            <a:off x="5744308" y="3657600"/>
            <a:ext cx="548054" cy="717550"/>
          </a:xfrm>
          <a:custGeom>
            <a:avLst/>
            <a:gdLst>
              <a:gd name="T0" fmla="*/ 27 w 374"/>
              <a:gd name="T1" fmla="*/ 3 h 452"/>
              <a:gd name="T2" fmla="*/ 79 w 374"/>
              <a:gd name="T3" fmla="*/ 6 h 452"/>
              <a:gd name="T4" fmla="*/ 100 w 374"/>
              <a:gd name="T5" fmla="*/ 21 h 452"/>
              <a:gd name="T6" fmla="*/ 141 w 374"/>
              <a:gd name="T7" fmla="*/ 11 h 452"/>
              <a:gd name="T8" fmla="*/ 194 w 374"/>
              <a:gd name="T9" fmla="*/ 6 h 452"/>
              <a:gd name="T10" fmla="*/ 220 w 374"/>
              <a:gd name="T11" fmla="*/ 6 h 452"/>
              <a:gd name="T12" fmla="*/ 228 w 374"/>
              <a:gd name="T13" fmla="*/ 16 h 452"/>
              <a:gd name="T14" fmla="*/ 235 w 374"/>
              <a:gd name="T15" fmla="*/ 37 h 452"/>
              <a:gd name="T16" fmla="*/ 246 w 374"/>
              <a:gd name="T17" fmla="*/ 55 h 452"/>
              <a:gd name="T18" fmla="*/ 256 w 374"/>
              <a:gd name="T19" fmla="*/ 84 h 452"/>
              <a:gd name="T20" fmla="*/ 264 w 374"/>
              <a:gd name="T21" fmla="*/ 102 h 452"/>
              <a:gd name="T22" fmla="*/ 280 w 374"/>
              <a:gd name="T23" fmla="*/ 121 h 452"/>
              <a:gd name="T24" fmla="*/ 303 w 374"/>
              <a:gd name="T25" fmla="*/ 126 h 452"/>
              <a:gd name="T26" fmla="*/ 327 w 374"/>
              <a:gd name="T27" fmla="*/ 142 h 452"/>
              <a:gd name="T28" fmla="*/ 342 w 374"/>
              <a:gd name="T29" fmla="*/ 128 h 452"/>
              <a:gd name="T30" fmla="*/ 350 w 374"/>
              <a:gd name="T31" fmla="*/ 136 h 452"/>
              <a:gd name="T32" fmla="*/ 342 w 374"/>
              <a:gd name="T33" fmla="*/ 173 h 452"/>
              <a:gd name="T34" fmla="*/ 361 w 374"/>
              <a:gd name="T35" fmla="*/ 181 h 452"/>
              <a:gd name="T36" fmla="*/ 374 w 374"/>
              <a:gd name="T37" fmla="*/ 196 h 452"/>
              <a:gd name="T38" fmla="*/ 358 w 374"/>
              <a:gd name="T39" fmla="*/ 207 h 452"/>
              <a:gd name="T40" fmla="*/ 353 w 374"/>
              <a:gd name="T41" fmla="*/ 222 h 452"/>
              <a:gd name="T42" fmla="*/ 342 w 374"/>
              <a:gd name="T43" fmla="*/ 230 h 452"/>
              <a:gd name="T44" fmla="*/ 332 w 374"/>
              <a:gd name="T45" fmla="*/ 243 h 452"/>
              <a:gd name="T46" fmla="*/ 324 w 374"/>
              <a:gd name="T47" fmla="*/ 264 h 452"/>
              <a:gd name="T48" fmla="*/ 332 w 374"/>
              <a:gd name="T49" fmla="*/ 277 h 452"/>
              <a:gd name="T50" fmla="*/ 342 w 374"/>
              <a:gd name="T51" fmla="*/ 290 h 452"/>
              <a:gd name="T52" fmla="*/ 358 w 374"/>
              <a:gd name="T53" fmla="*/ 303 h 452"/>
              <a:gd name="T54" fmla="*/ 363 w 374"/>
              <a:gd name="T55" fmla="*/ 324 h 452"/>
              <a:gd name="T56" fmla="*/ 371 w 374"/>
              <a:gd name="T57" fmla="*/ 345 h 452"/>
              <a:gd name="T58" fmla="*/ 371 w 374"/>
              <a:gd name="T59" fmla="*/ 366 h 452"/>
              <a:gd name="T60" fmla="*/ 353 w 374"/>
              <a:gd name="T61" fmla="*/ 369 h 452"/>
              <a:gd name="T62" fmla="*/ 342 w 374"/>
              <a:gd name="T63" fmla="*/ 384 h 452"/>
              <a:gd name="T64" fmla="*/ 337 w 374"/>
              <a:gd name="T65" fmla="*/ 403 h 452"/>
              <a:gd name="T66" fmla="*/ 342 w 374"/>
              <a:gd name="T67" fmla="*/ 431 h 452"/>
              <a:gd name="T68" fmla="*/ 353 w 374"/>
              <a:gd name="T69" fmla="*/ 442 h 452"/>
              <a:gd name="T70" fmla="*/ 348 w 374"/>
              <a:gd name="T71" fmla="*/ 452 h 452"/>
              <a:gd name="T72" fmla="*/ 329 w 374"/>
              <a:gd name="T73" fmla="*/ 445 h 452"/>
              <a:gd name="T74" fmla="*/ 314 w 374"/>
              <a:gd name="T75" fmla="*/ 439 h 452"/>
              <a:gd name="T76" fmla="*/ 306 w 374"/>
              <a:gd name="T77" fmla="*/ 431 h 452"/>
              <a:gd name="T78" fmla="*/ 298 w 374"/>
              <a:gd name="T79" fmla="*/ 424 h 452"/>
              <a:gd name="T80" fmla="*/ 308 w 374"/>
              <a:gd name="T81" fmla="*/ 411 h 452"/>
              <a:gd name="T82" fmla="*/ 314 w 374"/>
              <a:gd name="T83" fmla="*/ 395 h 452"/>
              <a:gd name="T84" fmla="*/ 267 w 374"/>
              <a:gd name="T85" fmla="*/ 369 h 452"/>
              <a:gd name="T86" fmla="*/ 285 w 374"/>
              <a:gd name="T87" fmla="*/ 332 h 452"/>
              <a:gd name="T88" fmla="*/ 243 w 374"/>
              <a:gd name="T89" fmla="*/ 335 h 452"/>
              <a:gd name="T90" fmla="*/ 228 w 374"/>
              <a:gd name="T91" fmla="*/ 322 h 452"/>
              <a:gd name="T92" fmla="*/ 207 w 374"/>
              <a:gd name="T93" fmla="*/ 301 h 452"/>
              <a:gd name="T94" fmla="*/ 173 w 374"/>
              <a:gd name="T95" fmla="*/ 262 h 452"/>
              <a:gd name="T96" fmla="*/ 170 w 374"/>
              <a:gd name="T97" fmla="*/ 256 h 452"/>
              <a:gd name="T98" fmla="*/ 157 w 374"/>
              <a:gd name="T99" fmla="*/ 249 h 452"/>
              <a:gd name="T100" fmla="*/ 160 w 374"/>
              <a:gd name="T101" fmla="*/ 241 h 452"/>
              <a:gd name="T102" fmla="*/ 139 w 374"/>
              <a:gd name="T103" fmla="*/ 217 h 452"/>
              <a:gd name="T104" fmla="*/ 113 w 374"/>
              <a:gd name="T105" fmla="*/ 189 h 452"/>
              <a:gd name="T106" fmla="*/ 89 w 374"/>
              <a:gd name="T107" fmla="*/ 191 h 452"/>
              <a:gd name="T108" fmla="*/ 79 w 374"/>
              <a:gd name="T109" fmla="*/ 181 h 452"/>
              <a:gd name="T110" fmla="*/ 58 w 374"/>
              <a:gd name="T111" fmla="*/ 157 h 452"/>
              <a:gd name="T112" fmla="*/ 29 w 374"/>
              <a:gd name="T113" fmla="*/ 126 h 452"/>
              <a:gd name="T114" fmla="*/ 6 w 374"/>
              <a:gd name="T115" fmla="*/ 110 h 452"/>
              <a:gd name="T116" fmla="*/ 19 w 374"/>
              <a:gd name="T117" fmla="*/ 76 h 452"/>
              <a:gd name="T118" fmla="*/ 27 w 374"/>
              <a:gd name="T119" fmla="*/ 58 h 4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374" h="452">
                <a:moveTo>
                  <a:pt x="27" y="58"/>
                </a:moveTo>
                <a:lnTo>
                  <a:pt x="27" y="50"/>
                </a:lnTo>
                <a:lnTo>
                  <a:pt x="27" y="42"/>
                </a:lnTo>
                <a:lnTo>
                  <a:pt x="27" y="34"/>
                </a:lnTo>
                <a:lnTo>
                  <a:pt x="27" y="27"/>
                </a:lnTo>
                <a:lnTo>
                  <a:pt x="27" y="19"/>
                </a:lnTo>
                <a:lnTo>
                  <a:pt x="27" y="11"/>
                </a:lnTo>
                <a:lnTo>
                  <a:pt x="27" y="8"/>
                </a:lnTo>
                <a:lnTo>
                  <a:pt x="27" y="6"/>
                </a:lnTo>
                <a:lnTo>
                  <a:pt x="27" y="3"/>
                </a:lnTo>
                <a:lnTo>
                  <a:pt x="27" y="0"/>
                </a:lnTo>
                <a:lnTo>
                  <a:pt x="29" y="3"/>
                </a:lnTo>
                <a:lnTo>
                  <a:pt x="32" y="6"/>
                </a:lnTo>
                <a:lnTo>
                  <a:pt x="42" y="16"/>
                </a:lnTo>
                <a:lnTo>
                  <a:pt x="50" y="21"/>
                </a:lnTo>
                <a:lnTo>
                  <a:pt x="55" y="11"/>
                </a:lnTo>
                <a:lnTo>
                  <a:pt x="58" y="11"/>
                </a:lnTo>
                <a:lnTo>
                  <a:pt x="63" y="8"/>
                </a:lnTo>
                <a:lnTo>
                  <a:pt x="71" y="8"/>
                </a:lnTo>
                <a:lnTo>
                  <a:pt x="79" y="6"/>
                </a:lnTo>
                <a:lnTo>
                  <a:pt x="81" y="6"/>
                </a:lnTo>
                <a:lnTo>
                  <a:pt x="84" y="6"/>
                </a:lnTo>
                <a:lnTo>
                  <a:pt x="87" y="8"/>
                </a:lnTo>
                <a:lnTo>
                  <a:pt x="89" y="11"/>
                </a:lnTo>
                <a:lnTo>
                  <a:pt x="92" y="11"/>
                </a:lnTo>
                <a:lnTo>
                  <a:pt x="92" y="14"/>
                </a:lnTo>
                <a:lnTo>
                  <a:pt x="94" y="19"/>
                </a:lnTo>
                <a:lnTo>
                  <a:pt x="97" y="19"/>
                </a:lnTo>
                <a:lnTo>
                  <a:pt x="97" y="21"/>
                </a:lnTo>
                <a:lnTo>
                  <a:pt x="100" y="21"/>
                </a:lnTo>
                <a:lnTo>
                  <a:pt x="100" y="24"/>
                </a:lnTo>
                <a:lnTo>
                  <a:pt x="102" y="24"/>
                </a:lnTo>
                <a:lnTo>
                  <a:pt x="105" y="24"/>
                </a:lnTo>
                <a:lnTo>
                  <a:pt x="108" y="27"/>
                </a:lnTo>
                <a:lnTo>
                  <a:pt x="110" y="27"/>
                </a:lnTo>
                <a:lnTo>
                  <a:pt x="110" y="24"/>
                </a:lnTo>
                <a:lnTo>
                  <a:pt x="113" y="24"/>
                </a:lnTo>
                <a:lnTo>
                  <a:pt x="141" y="19"/>
                </a:lnTo>
                <a:lnTo>
                  <a:pt x="141" y="14"/>
                </a:lnTo>
                <a:lnTo>
                  <a:pt x="141" y="11"/>
                </a:lnTo>
                <a:lnTo>
                  <a:pt x="144" y="11"/>
                </a:lnTo>
                <a:lnTo>
                  <a:pt x="147" y="14"/>
                </a:lnTo>
                <a:lnTo>
                  <a:pt x="162" y="11"/>
                </a:lnTo>
                <a:lnTo>
                  <a:pt x="165" y="11"/>
                </a:lnTo>
                <a:lnTo>
                  <a:pt x="168" y="11"/>
                </a:lnTo>
                <a:lnTo>
                  <a:pt x="170" y="11"/>
                </a:lnTo>
                <a:lnTo>
                  <a:pt x="173" y="11"/>
                </a:lnTo>
                <a:lnTo>
                  <a:pt x="188" y="6"/>
                </a:lnTo>
                <a:lnTo>
                  <a:pt x="191" y="6"/>
                </a:lnTo>
                <a:lnTo>
                  <a:pt x="194" y="6"/>
                </a:lnTo>
                <a:lnTo>
                  <a:pt x="194" y="8"/>
                </a:lnTo>
                <a:lnTo>
                  <a:pt x="196" y="8"/>
                </a:lnTo>
                <a:lnTo>
                  <a:pt x="199" y="8"/>
                </a:lnTo>
                <a:lnTo>
                  <a:pt x="201" y="8"/>
                </a:lnTo>
                <a:lnTo>
                  <a:pt x="204" y="8"/>
                </a:lnTo>
                <a:lnTo>
                  <a:pt x="207" y="8"/>
                </a:lnTo>
                <a:lnTo>
                  <a:pt x="212" y="8"/>
                </a:lnTo>
                <a:lnTo>
                  <a:pt x="215" y="6"/>
                </a:lnTo>
                <a:lnTo>
                  <a:pt x="217" y="6"/>
                </a:lnTo>
                <a:lnTo>
                  <a:pt x="220" y="6"/>
                </a:lnTo>
                <a:lnTo>
                  <a:pt x="222" y="6"/>
                </a:lnTo>
                <a:lnTo>
                  <a:pt x="228" y="6"/>
                </a:lnTo>
                <a:lnTo>
                  <a:pt x="230" y="6"/>
                </a:lnTo>
                <a:lnTo>
                  <a:pt x="230" y="8"/>
                </a:lnTo>
                <a:lnTo>
                  <a:pt x="230" y="11"/>
                </a:lnTo>
                <a:lnTo>
                  <a:pt x="233" y="11"/>
                </a:lnTo>
                <a:lnTo>
                  <a:pt x="230" y="11"/>
                </a:lnTo>
                <a:lnTo>
                  <a:pt x="230" y="14"/>
                </a:lnTo>
                <a:lnTo>
                  <a:pt x="230" y="16"/>
                </a:lnTo>
                <a:lnTo>
                  <a:pt x="228" y="16"/>
                </a:lnTo>
                <a:lnTo>
                  <a:pt x="228" y="19"/>
                </a:lnTo>
                <a:lnTo>
                  <a:pt x="228" y="21"/>
                </a:lnTo>
                <a:lnTo>
                  <a:pt x="230" y="21"/>
                </a:lnTo>
                <a:lnTo>
                  <a:pt x="230" y="24"/>
                </a:lnTo>
                <a:lnTo>
                  <a:pt x="233" y="24"/>
                </a:lnTo>
                <a:lnTo>
                  <a:pt x="233" y="27"/>
                </a:lnTo>
                <a:lnTo>
                  <a:pt x="235" y="27"/>
                </a:lnTo>
                <a:lnTo>
                  <a:pt x="235" y="29"/>
                </a:lnTo>
                <a:lnTo>
                  <a:pt x="235" y="32"/>
                </a:lnTo>
                <a:lnTo>
                  <a:pt x="235" y="37"/>
                </a:lnTo>
                <a:lnTo>
                  <a:pt x="235" y="40"/>
                </a:lnTo>
                <a:lnTo>
                  <a:pt x="235" y="42"/>
                </a:lnTo>
                <a:lnTo>
                  <a:pt x="238" y="45"/>
                </a:lnTo>
                <a:lnTo>
                  <a:pt x="241" y="45"/>
                </a:lnTo>
                <a:lnTo>
                  <a:pt x="241" y="47"/>
                </a:lnTo>
                <a:lnTo>
                  <a:pt x="243" y="47"/>
                </a:lnTo>
                <a:lnTo>
                  <a:pt x="243" y="50"/>
                </a:lnTo>
                <a:lnTo>
                  <a:pt x="243" y="53"/>
                </a:lnTo>
                <a:lnTo>
                  <a:pt x="243" y="55"/>
                </a:lnTo>
                <a:lnTo>
                  <a:pt x="246" y="55"/>
                </a:lnTo>
                <a:lnTo>
                  <a:pt x="248" y="55"/>
                </a:lnTo>
                <a:lnTo>
                  <a:pt x="248" y="58"/>
                </a:lnTo>
                <a:lnTo>
                  <a:pt x="248" y="61"/>
                </a:lnTo>
                <a:lnTo>
                  <a:pt x="251" y="63"/>
                </a:lnTo>
                <a:lnTo>
                  <a:pt x="254" y="66"/>
                </a:lnTo>
                <a:lnTo>
                  <a:pt x="254" y="68"/>
                </a:lnTo>
                <a:lnTo>
                  <a:pt x="256" y="76"/>
                </a:lnTo>
                <a:lnTo>
                  <a:pt x="256" y="79"/>
                </a:lnTo>
                <a:lnTo>
                  <a:pt x="256" y="81"/>
                </a:lnTo>
                <a:lnTo>
                  <a:pt x="256" y="84"/>
                </a:lnTo>
                <a:lnTo>
                  <a:pt x="259" y="84"/>
                </a:lnTo>
                <a:lnTo>
                  <a:pt x="259" y="87"/>
                </a:lnTo>
                <a:lnTo>
                  <a:pt x="259" y="89"/>
                </a:lnTo>
                <a:lnTo>
                  <a:pt x="259" y="92"/>
                </a:lnTo>
                <a:lnTo>
                  <a:pt x="262" y="92"/>
                </a:lnTo>
                <a:lnTo>
                  <a:pt x="262" y="95"/>
                </a:lnTo>
                <a:lnTo>
                  <a:pt x="262" y="97"/>
                </a:lnTo>
                <a:lnTo>
                  <a:pt x="262" y="100"/>
                </a:lnTo>
                <a:lnTo>
                  <a:pt x="264" y="100"/>
                </a:lnTo>
                <a:lnTo>
                  <a:pt x="264" y="102"/>
                </a:lnTo>
                <a:lnTo>
                  <a:pt x="264" y="105"/>
                </a:lnTo>
                <a:lnTo>
                  <a:pt x="267" y="105"/>
                </a:lnTo>
                <a:lnTo>
                  <a:pt x="269" y="108"/>
                </a:lnTo>
                <a:lnTo>
                  <a:pt x="269" y="110"/>
                </a:lnTo>
                <a:lnTo>
                  <a:pt x="272" y="113"/>
                </a:lnTo>
                <a:lnTo>
                  <a:pt x="275" y="115"/>
                </a:lnTo>
                <a:lnTo>
                  <a:pt x="275" y="118"/>
                </a:lnTo>
                <a:lnTo>
                  <a:pt x="277" y="118"/>
                </a:lnTo>
                <a:lnTo>
                  <a:pt x="280" y="118"/>
                </a:lnTo>
                <a:lnTo>
                  <a:pt x="280" y="121"/>
                </a:lnTo>
                <a:lnTo>
                  <a:pt x="285" y="118"/>
                </a:lnTo>
                <a:lnTo>
                  <a:pt x="288" y="118"/>
                </a:lnTo>
                <a:lnTo>
                  <a:pt x="290" y="118"/>
                </a:lnTo>
                <a:lnTo>
                  <a:pt x="293" y="118"/>
                </a:lnTo>
                <a:lnTo>
                  <a:pt x="295" y="118"/>
                </a:lnTo>
                <a:lnTo>
                  <a:pt x="298" y="118"/>
                </a:lnTo>
                <a:lnTo>
                  <a:pt x="298" y="121"/>
                </a:lnTo>
                <a:lnTo>
                  <a:pt x="301" y="123"/>
                </a:lnTo>
                <a:lnTo>
                  <a:pt x="301" y="126"/>
                </a:lnTo>
                <a:lnTo>
                  <a:pt x="303" y="126"/>
                </a:lnTo>
                <a:lnTo>
                  <a:pt x="306" y="126"/>
                </a:lnTo>
                <a:lnTo>
                  <a:pt x="308" y="128"/>
                </a:lnTo>
                <a:lnTo>
                  <a:pt x="308" y="131"/>
                </a:lnTo>
                <a:lnTo>
                  <a:pt x="311" y="139"/>
                </a:lnTo>
                <a:lnTo>
                  <a:pt x="314" y="139"/>
                </a:lnTo>
                <a:lnTo>
                  <a:pt x="314" y="142"/>
                </a:lnTo>
                <a:lnTo>
                  <a:pt x="316" y="142"/>
                </a:lnTo>
                <a:lnTo>
                  <a:pt x="319" y="142"/>
                </a:lnTo>
                <a:lnTo>
                  <a:pt x="322" y="144"/>
                </a:lnTo>
                <a:lnTo>
                  <a:pt x="327" y="142"/>
                </a:lnTo>
                <a:lnTo>
                  <a:pt x="329" y="142"/>
                </a:lnTo>
                <a:lnTo>
                  <a:pt x="332" y="142"/>
                </a:lnTo>
                <a:lnTo>
                  <a:pt x="332" y="139"/>
                </a:lnTo>
                <a:lnTo>
                  <a:pt x="335" y="136"/>
                </a:lnTo>
                <a:lnTo>
                  <a:pt x="337" y="131"/>
                </a:lnTo>
                <a:lnTo>
                  <a:pt x="337" y="128"/>
                </a:lnTo>
                <a:lnTo>
                  <a:pt x="337" y="131"/>
                </a:lnTo>
                <a:lnTo>
                  <a:pt x="340" y="131"/>
                </a:lnTo>
                <a:lnTo>
                  <a:pt x="342" y="131"/>
                </a:lnTo>
                <a:lnTo>
                  <a:pt x="342" y="128"/>
                </a:lnTo>
                <a:lnTo>
                  <a:pt x="345" y="126"/>
                </a:lnTo>
                <a:lnTo>
                  <a:pt x="345" y="123"/>
                </a:lnTo>
                <a:lnTo>
                  <a:pt x="348" y="123"/>
                </a:lnTo>
                <a:lnTo>
                  <a:pt x="350" y="123"/>
                </a:lnTo>
                <a:lnTo>
                  <a:pt x="353" y="123"/>
                </a:lnTo>
                <a:lnTo>
                  <a:pt x="353" y="128"/>
                </a:lnTo>
                <a:lnTo>
                  <a:pt x="353" y="131"/>
                </a:lnTo>
                <a:lnTo>
                  <a:pt x="353" y="134"/>
                </a:lnTo>
                <a:lnTo>
                  <a:pt x="353" y="136"/>
                </a:lnTo>
                <a:lnTo>
                  <a:pt x="350" y="136"/>
                </a:lnTo>
                <a:lnTo>
                  <a:pt x="350" y="139"/>
                </a:lnTo>
                <a:lnTo>
                  <a:pt x="350" y="142"/>
                </a:lnTo>
                <a:lnTo>
                  <a:pt x="348" y="144"/>
                </a:lnTo>
                <a:lnTo>
                  <a:pt x="345" y="149"/>
                </a:lnTo>
                <a:lnTo>
                  <a:pt x="348" y="152"/>
                </a:lnTo>
                <a:lnTo>
                  <a:pt x="348" y="155"/>
                </a:lnTo>
                <a:lnTo>
                  <a:pt x="345" y="157"/>
                </a:lnTo>
                <a:lnTo>
                  <a:pt x="340" y="170"/>
                </a:lnTo>
                <a:lnTo>
                  <a:pt x="342" y="170"/>
                </a:lnTo>
                <a:lnTo>
                  <a:pt x="342" y="173"/>
                </a:lnTo>
                <a:lnTo>
                  <a:pt x="342" y="175"/>
                </a:lnTo>
                <a:lnTo>
                  <a:pt x="342" y="178"/>
                </a:lnTo>
                <a:lnTo>
                  <a:pt x="345" y="178"/>
                </a:lnTo>
                <a:lnTo>
                  <a:pt x="348" y="178"/>
                </a:lnTo>
                <a:lnTo>
                  <a:pt x="350" y="178"/>
                </a:lnTo>
                <a:lnTo>
                  <a:pt x="353" y="178"/>
                </a:lnTo>
                <a:lnTo>
                  <a:pt x="353" y="181"/>
                </a:lnTo>
                <a:lnTo>
                  <a:pt x="355" y="178"/>
                </a:lnTo>
                <a:lnTo>
                  <a:pt x="358" y="178"/>
                </a:lnTo>
                <a:lnTo>
                  <a:pt x="361" y="181"/>
                </a:lnTo>
                <a:lnTo>
                  <a:pt x="363" y="181"/>
                </a:lnTo>
                <a:lnTo>
                  <a:pt x="363" y="183"/>
                </a:lnTo>
                <a:lnTo>
                  <a:pt x="363" y="186"/>
                </a:lnTo>
                <a:lnTo>
                  <a:pt x="366" y="186"/>
                </a:lnTo>
                <a:lnTo>
                  <a:pt x="369" y="186"/>
                </a:lnTo>
                <a:lnTo>
                  <a:pt x="369" y="189"/>
                </a:lnTo>
                <a:lnTo>
                  <a:pt x="369" y="191"/>
                </a:lnTo>
                <a:lnTo>
                  <a:pt x="371" y="191"/>
                </a:lnTo>
                <a:lnTo>
                  <a:pt x="371" y="194"/>
                </a:lnTo>
                <a:lnTo>
                  <a:pt x="374" y="196"/>
                </a:lnTo>
                <a:lnTo>
                  <a:pt x="371" y="196"/>
                </a:lnTo>
                <a:lnTo>
                  <a:pt x="369" y="196"/>
                </a:lnTo>
                <a:lnTo>
                  <a:pt x="366" y="196"/>
                </a:lnTo>
                <a:lnTo>
                  <a:pt x="366" y="199"/>
                </a:lnTo>
                <a:lnTo>
                  <a:pt x="363" y="199"/>
                </a:lnTo>
                <a:lnTo>
                  <a:pt x="363" y="202"/>
                </a:lnTo>
                <a:lnTo>
                  <a:pt x="361" y="202"/>
                </a:lnTo>
                <a:lnTo>
                  <a:pt x="361" y="204"/>
                </a:lnTo>
                <a:lnTo>
                  <a:pt x="358" y="204"/>
                </a:lnTo>
                <a:lnTo>
                  <a:pt x="358" y="207"/>
                </a:lnTo>
                <a:lnTo>
                  <a:pt x="358" y="209"/>
                </a:lnTo>
                <a:lnTo>
                  <a:pt x="361" y="209"/>
                </a:lnTo>
                <a:lnTo>
                  <a:pt x="361" y="212"/>
                </a:lnTo>
                <a:lnTo>
                  <a:pt x="361" y="215"/>
                </a:lnTo>
                <a:lnTo>
                  <a:pt x="358" y="215"/>
                </a:lnTo>
                <a:lnTo>
                  <a:pt x="355" y="215"/>
                </a:lnTo>
                <a:lnTo>
                  <a:pt x="355" y="217"/>
                </a:lnTo>
                <a:lnTo>
                  <a:pt x="355" y="220"/>
                </a:lnTo>
                <a:lnTo>
                  <a:pt x="355" y="222"/>
                </a:lnTo>
                <a:lnTo>
                  <a:pt x="353" y="222"/>
                </a:lnTo>
                <a:lnTo>
                  <a:pt x="350" y="222"/>
                </a:lnTo>
                <a:lnTo>
                  <a:pt x="350" y="220"/>
                </a:lnTo>
                <a:lnTo>
                  <a:pt x="348" y="220"/>
                </a:lnTo>
                <a:lnTo>
                  <a:pt x="348" y="222"/>
                </a:lnTo>
                <a:lnTo>
                  <a:pt x="345" y="222"/>
                </a:lnTo>
                <a:lnTo>
                  <a:pt x="345" y="225"/>
                </a:lnTo>
                <a:lnTo>
                  <a:pt x="342" y="222"/>
                </a:lnTo>
                <a:lnTo>
                  <a:pt x="342" y="225"/>
                </a:lnTo>
                <a:lnTo>
                  <a:pt x="342" y="228"/>
                </a:lnTo>
                <a:lnTo>
                  <a:pt x="342" y="230"/>
                </a:lnTo>
                <a:lnTo>
                  <a:pt x="342" y="233"/>
                </a:lnTo>
                <a:lnTo>
                  <a:pt x="342" y="236"/>
                </a:lnTo>
                <a:lnTo>
                  <a:pt x="340" y="236"/>
                </a:lnTo>
                <a:lnTo>
                  <a:pt x="337" y="236"/>
                </a:lnTo>
                <a:lnTo>
                  <a:pt x="335" y="236"/>
                </a:lnTo>
                <a:lnTo>
                  <a:pt x="335" y="238"/>
                </a:lnTo>
                <a:lnTo>
                  <a:pt x="332" y="238"/>
                </a:lnTo>
                <a:lnTo>
                  <a:pt x="332" y="241"/>
                </a:lnTo>
                <a:lnTo>
                  <a:pt x="329" y="241"/>
                </a:lnTo>
                <a:lnTo>
                  <a:pt x="332" y="243"/>
                </a:lnTo>
                <a:lnTo>
                  <a:pt x="332" y="246"/>
                </a:lnTo>
                <a:lnTo>
                  <a:pt x="329" y="246"/>
                </a:lnTo>
                <a:lnTo>
                  <a:pt x="329" y="249"/>
                </a:lnTo>
                <a:lnTo>
                  <a:pt x="329" y="251"/>
                </a:lnTo>
                <a:lnTo>
                  <a:pt x="329" y="254"/>
                </a:lnTo>
                <a:lnTo>
                  <a:pt x="327" y="256"/>
                </a:lnTo>
                <a:lnTo>
                  <a:pt x="327" y="259"/>
                </a:lnTo>
                <a:lnTo>
                  <a:pt x="327" y="262"/>
                </a:lnTo>
                <a:lnTo>
                  <a:pt x="327" y="264"/>
                </a:lnTo>
                <a:lnTo>
                  <a:pt x="324" y="264"/>
                </a:lnTo>
                <a:lnTo>
                  <a:pt x="324" y="267"/>
                </a:lnTo>
                <a:lnTo>
                  <a:pt x="327" y="267"/>
                </a:lnTo>
                <a:lnTo>
                  <a:pt x="327" y="270"/>
                </a:lnTo>
                <a:lnTo>
                  <a:pt x="327" y="272"/>
                </a:lnTo>
                <a:lnTo>
                  <a:pt x="324" y="272"/>
                </a:lnTo>
                <a:lnTo>
                  <a:pt x="327" y="272"/>
                </a:lnTo>
                <a:lnTo>
                  <a:pt x="327" y="275"/>
                </a:lnTo>
                <a:lnTo>
                  <a:pt x="329" y="275"/>
                </a:lnTo>
                <a:lnTo>
                  <a:pt x="332" y="275"/>
                </a:lnTo>
                <a:lnTo>
                  <a:pt x="332" y="277"/>
                </a:lnTo>
                <a:lnTo>
                  <a:pt x="335" y="277"/>
                </a:lnTo>
                <a:lnTo>
                  <a:pt x="335" y="275"/>
                </a:lnTo>
                <a:lnTo>
                  <a:pt x="335" y="277"/>
                </a:lnTo>
                <a:lnTo>
                  <a:pt x="337" y="280"/>
                </a:lnTo>
                <a:lnTo>
                  <a:pt x="340" y="280"/>
                </a:lnTo>
                <a:lnTo>
                  <a:pt x="337" y="283"/>
                </a:lnTo>
                <a:lnTo>
                  <a:pt x="337" y="285"/>
                </a:lnTo>
                <a:lnTo>
                  <a:pt x="340" y="285"/>
                </a:lnTo>
                <a:lnTo>
                  <a:pt x="342" y="288"/>
                </a:lnTo>
                <a:lnTo>
                  <a:pt x="342" y="290"/>
                </a:lnTo>
                <a:lnTo>
                  <a:pt x="345" y="290"/>
                </a:lnTo>
                <a:lnTo>
                  <a:pt x="345" y="293"/>
                </a:lnTo>
                <a:lnTo>
                  <a:pt x="348" y="293"/>
                </a:lnTo>
                <a:lnTo>
                  <a:pt x="348" y="296"/>
                </a:lnTo>
                <a:lnTo>
                  <a:pt x="350" y="296"/>
                </a:lnTo>
                <a:lnTo>
                  <a:pt x="353" y="296"/>
                </a:lnTo>
                <a:lnTo>
                  <a:pt x="355" y="298"/>
                </a:lnTo>
                <a:lnTo>
                  <a:pt x="358" y="298"/>
                </a:lnTo>
                <a:lnTo>
                  <a:pt x="358" y="301"/>
                </a:lnTo>
                <a:lnTo>
                  <a:pt x="358" y="303"/>
                </a:lnTo>
                <a:lnTo>
                  <a:pt x="361" y="306"/>
                </a:lnTo>
                <a:lnTo>
                  <a:pt x="361" y="309"/>
                </a:lnTo>
                <a:lnTo>
                  <a:pt x="358" y="311"/>
                </a:lnTo>
                <a:lnTo>
                  <a:pt x="355" y="314"/>
                </a:lnTo>
                <a:lnTo>
                  <a:pt x="358" y="317"/>
                </a:lnTo>
                <a:lnTo>
                  <a:pt x="358" y="319"/>
                </a:lnTo>
                <a:lnTo>
                  <a:pt x="361" y="319"/>
                </a:lnTo>
                <a:lnTo>
                  <a:pt x="361" y="322"/>
                </a:lnTo>
                <a:lnTo>
                  <a:pt x="363" y="322"/>
                </a:lnTo>
                <a:lnTo>
                  <a:pt x="363" y="324"/>
                </a:lnTo>
                <a:lnTo>
                  <a:pt x="363" y="327"/>
                </a:lnTo>
                <a:lnTo>
                  <a:pt x="363" y="330"/>
                </a:lnTo>
                <a:lnTo>
                  <a:pt x="366" y="332"/>
                </a:lnTo>
                <a:lnTo>
                  <a:pt x="366" y="335"/>
                </a:lnTo>
                <a:lnTo>
                  <a:pt x="366" y="337"/>
                </a:lnTo>
                <a:lnTo>
                  <a:pt x="369" y="337"/>
                </a:lnTo>
                <a:lnTo>
                  <a:pt x="369" y="340"/>
                </a:lnTo>
                <a:lnTo>
                  <a:pt x="371" y="340"/>
                </a:lnTo>
                <a:lnTo>
                  <a:pt x="371" y="343"/>
                </a:lnTo>
                <a:lnTo>
                  <a:pt x="371" y="345"/>
                </a:lnTo>
                <a:lnTo>
                  <a:pt x="371" y="348"/>
                </a:lnTo>
                <a:lnTo>
                  <a:pt x="374" y="350"/>
                </a:lnTo>
                <a:lnTo>
                  <a:pt x="371" y="353"/>
                </a:lnTo>
                <a:lnTo>
                  <a:pt x="369" y="353"/>
                </a:lnTo>
                <a:lnTo>
                  <a:pt x="369" y="356"/>
                </a:lnTo>
                <a:lnTo>
                  <a:pt x="366" y="356"/>
                </a:lnTo>
                <a:lnTo>
                  <a:pt x="369" y="358"/>
                </a:lnTo>
                <a:lnTo>
                  <a:pt x="371" y="361"/>
                </a:lnTo>
                <a:lnTo>
                  <a:pt x="371" y="364"/>
                </a:lnTo>
                <a:lnTo>
                  <a:pt x="371" y="366"/>
                </a:lnTo>
                <a:lnTo>
                  <a:pt x="371" y="369"/>
                </a:lnTo>
                <a:lnTo>
                  <a:pt x="369" y="369"/>
                </a:lnTo>
                <a:lnTo>
                  <a:pt x="366" y="366"/>
                </a:lnTo>
                <a:lnTo>
                  <a:pt x="363" y="366"/>
                </a:lnTo>
                <a:lnTo>
                  <a:pt x="366" y="364"/>
                </a:lnTo>
                <a:lnTo>
                  <a:pt x="363" y="364"/>
                </a:lnTo>
                <a:lnTo>
                  <a:pt x="361" y="364"/>
                </a:lnTo>
                <a:lnTo>
                  <a:pt x="358" y="366"/>
                </a:lnTo>
                <a:lnTo>
                  <a:pt x="355" y="366"/>
                </a:lnTo>
                <a:lnTo>
                  <a:pt x="353" y="369"/>
                </a:lnTo>
                <a:lnTo>
                  <a:pt x="350" y="369"/>
                </a:lnTo>
                <a:lnTo>
                  <a:pt x="350" y="371"/>
                </a:lnTo>
                <a:lnTo>
                  <a:pt x="348" y="371"/>
                </a:lnTo>
                <a:lnTo>
                  <a:pt x="345" y="371"/>
                </a:lnTo>
                <a:lnTo>
                  <a:pt x="345" y="374"/>
                </a:lnTo>
                <a:lnTo>
                  <a:pt x="345" y="377"/>
                </a:lnTo>
                <a:lnTo>
                  <a:pt x="345" y="379"/>
                </a:lnTo>
                <a:lnTo>
                  <a:pt x="345" y="382"/>
                </a:lnTo>
                <a:lnTo>
                  <a:pt x="342" y="382"/>
                </a:lnTo>
                <a:lnTo>
                  <a:pt x="342" y="384"/>
                </a:lnTo>
                <a:lnTo>
                  <a:pt x="340" y="384"/>
                </a:lnTo>
                <a:lnTo>
                  <a:pt x="340" y="387"/>
                </a:lnTo>
                <a:lnTo>
                  <a:pt x="340" y="390"/>
                </a:lnTo>
                <a:lnTo>
                  <a:pt x="337" y="390"/>
                </a:lnTo>
                <a:lnTo>
                  <a:pt x="335" y="390"/>
                </a:lnTo>
                <a:lnTo>
                  <a:pt x="335" y="392"/>
                </a:lnTo>
                <a:lnTo>
                  <a:pt x="337" y="395"/>
                </a:lnTo>
                <a:lnTo>
                  <a:pt x="335" y="397"/>
                </a:lnTo>
                <a:lnTo>
                  <a:pt x="337" y="400"/>
                </a:lnTo>
                <a:lnTo>
                  <a:pt x="337" y="403"/>
                </a:lnTo>
                <a:lnTo>
                  <a:pt x="337" y="405"/>
                </a:lnTo>
                <a:lnTo>
                  <a:pt x="340" y="408"/>
                </a:lnTo>
                <a:lnTo>
                  <a:pt x="340" y="411"/>
                </a:lnTo>
                <a:lnTo>
                  <a:pt x="337" y="413"/>
                </a:lnTo>
                <a:lnTo>
                  <a:pt x="337" y="416"/>
                </a:lnTo>
                <a:lnTo>
                  <a:pt x="337" y="418"/>
                </a:lnTo>
                <a:lnTo>
                  <a:pt x="337" y="424"/>
                </a:lnTo>
                <a:lnTo>
                  <a:pt x="340" y="426"/>
                </a:lnTo>
                <a:lnTo>
                  <a:pt x="342" y="429"/>
                </a:lnTo>
                <a:lnTo>
                  <a:pt x="342" y="431"/>
                </a:lnTo>
                <a:lnTo>
                  <a:pt x="345" y="431"/>
                </a:lnTo>
                <a:lnTo>
                  <a:pt x="345" y="434"/>
                </a:lnTo>
                <a:lnTo>
                  <a:pt x="345" y="437"/>
                </a:lnTo>
                <a:lnTo>
                  <a:pt x="342" y="439"/>
                </a:lnTo>
                <a:lnTo>
                  <a:pt x="342" y="442"/>
                </a:lnTo>
                <a:lnTo>
                  <a:pt x="342" y="445"/>
                </a:lnTo>
                <a:lnTo>
                  <a:pt x="345" y="445"/>
                </a:lnTo>
                <a:lnTo>
                  <a:pt x="348" y="442"/>
                </a:lnTo>
                <a:lnTo>
                  <a:pt x="350" y="442"/>
                </a:lnTo>
                <a:lnTo>
                  <a:pt x="353" y="442"/>
                </a:lnTo>
                <a:lnTo>
                  <a:pt x="355" y="442"/>
                </a:lnTo>
                <a:lnTo>
                  <a:pt x="355" y="445"/>
                </a:lnTo>
                <a:lnTo>
                  <a:pt x="358" y="445"/>
                </a:lnTo>
                <a:lnTo>
                  <a:pt x="358" y="447"/>
                </a:lnTo>
                <a:lnTo>
                  <a:pt x="355" y="447"/>
                </a:lnTo>
                <a:lnTo>
                  <a:pt x="355" y="450"/>
                </a:lnTo>
                <a:lnTo>
                  <a:pt x="353" y="450"/>
                </a:lnTo>
                <a:lnTo>
                  <a:pt x="350" y="450"/>
                </a:lnTo>
                <a:lnTo>
                  <a:pt x="348" y="450"/>
                </a:lnTo>
                <a:lnTo>
                  <a:pt x="348" y="452"/>
                </a:lnTo>
                <a:lnTo>
                  <a:pt x="348" y="450"/>
                </a:lnTo>
                <a:lnTo>
                  <a:pt x="345" y="450"/>
                </a:lnTo>
                <a:lnTo>
                  <a:pt x="342" y="450"/>
                </a:lnTo>
                <a:lnTo>
                  <a:pt x="342" y="447"/>
                </a:lnTo>
                <a:lnTo>
                  <a:pt x="340" y="447"/>
                </a:lnTo>
                <a:lnTo>
                  <a:pt x="337" y="447"/>
                </a:lnTo>
                <a:lnTo>
                  <a:pt x="335" y="447"/>
                </a:lnTo>
                <a:lnTo>
                  <a:pt x="332" y="447"/>
                </a:lnTo>
                <a:lnTo>
                  <a:pt x="329" y="447"/>
                </a:lnTo>
                <a:lnTo>
                  <a:pt x="329" y="445"/>
                </a:lnTo>
                <a:lnTo>
                  <a:pt x="327" y="445"/>
                </a:lnTo>
                <a:lnTo>
                  <a:pt x="324" y="445"/>
                </a:lnTo>
                <a:lnTo>
                  <a:pt x="324" y="442"/>
                </a:lnTo>
                <a:lnTo>
                  <a:pt x="322" y="442"/>
                </a:lnTo>
                <a:lnTo>
                  <a:pt x="319" y="442"/>
                </a:lnTo>
                <a:lnTo>
                  <a:pt x="319" y="439"/>
                </a:lnTo>
                <a:lnTo>
                  <a:pt x="316" y="439"/>
                </a:lnTo>
                <a:lnTo>
                  <a:pt x="314" y="439"/>
                </a:lnTo>
                <a:lnTo>
                  <a:pt x="316" y="439"/>
                </a:lnTo>
                <a:lnTo>
                  <a:pt x="314" y="439"/>
                </a:lnTo>
                <a:lnTo>
                  <a:pt x="314" y="437"/>
                </a:lnTo>
                <a:lnTo>
                  <a:pt x="314" y="439"/>
                </a:lnTo>
                <a:lnTo>
                  <a:pt x="314" y="437"/>
                </a:lnTo>
                <a:lnTo>
                  <a:pt x="311" y="437"/>
                </a:lnTo>
                <a:lnTo>
                  <a:pt x="311" y="434"/>
                </a:lnTo>
                <a:lnTo>
                  <a:pt x="308" y="434"/>
                </a:lnTo>
                <a:lnTo>
                  <a:pt x="311" y="434"/>
                </a:lnTo>
                <a:lnTo>
                  <a:pt x="308" y="434"/>
                </a:lnTo>
                <a:lnTo>
                  <a:pt x="308" y="431"/>
                </a:lnTo>
                <a:lnTo>
                  <a:pt x="306" y="431"/>
                </a:lnTo>
                <a:lnTo>
                  <a:pt x="303" y="431"/>
                </a:lnTo>
                <a:lnTo>
                  <a:pt x="303" y="429"/>
                </a:lnTo>
                <a:lnTo>
                  <a:pt x="301" y="429"/>
                </a:lnTo>
                <a:lnTo>
                  <a:pt x="298" y="429"/>
                </a:lnTo>
                <a:lnTo>
                  <a:pt x="298" y="426"/>
                </a:lnTo>
                <a:lnTo>
                  <a:pt x="298" y="424"/>
                </a:lnTo>
                <a:lnTo>
                  <a:pt x="301" y="424"/>
                </a:lnTo>
                <a:lnTo>
                  <a:pt x="298" y="424"/>
                </a:lnTo>
                <a:lnTo>
                  <a:pt x="301" y="424"/>
                </a:lnTo>
                <a:lnTo>
                  <a:pt x="298" y="424"/>
                </a:lnTo>
                <a:lnTo>
                  <a:pt x="301" y="421"/>
                </a:lnTo>
                <a:lnTo>
                  <a:pt x="301" y="418"/>
                </a:lnTo>
                <a:lnTo>
                  <a:pt x="301" y="421"/>
                </a:lnTo>
                <a:lnTo>
                  <a:pt x="301" y="418"/>
                </a:lnTo>
                <a:lnTo>
                  <a:pt x="303" y="418"/>
                </a:lnTo>
                <a:lnTo>
                  <a:pt x="303" y="416"/>
                </a:lnTo>
                <a:lnTo>
                  <a:pt x="303" y="413"/>
                </a:lnTo>
                <a:lnTo>
                  <a:pt x="306" y="413"/>
                </a:lnTo>
                <a:lnTo>
                  <a:pt x="306" y="411"/>
                </a:lnTo>
                <a:lnTo>
                  <a:pt x="308" y="411"/>
                </a:lnTo>
                <a:lnTo>
                  <a:pt x="306" y="411"/>
                </a:lnTo>
                <a:lnTo>
                  <a:pt x="308" y="411"/>
                </a:lnTo>
                <a:lnTo>
                  <a:pt x="306" y="411"/>
                </a:lnTo>
                <a:lnTo>
                  <a:pt x="308" y="408"/>
                </a:lnTo>
                <a:lnTo>
                  <a:pt x="308" y="405"/>
                </a:lnTo>
                <a:lnTo>
                  <a:pt x="308" y="403"/>
                </a:lnTo>
                <a:lnTo>
                  <a:pt x="311" y="403"/>
                </a:lnTo>
                <a:lnTo>
                  <a:pt x="311" y="400"/>
                </a:lnTo>
                <a:lnTo>
                  <a:pt x="314" y="397"/>
                </a:lnTo>
                <a:lnTo>
                  <a:pt x="314" y="395"/>
                </a:lnTo>
                <a:lnTo>
                  <a:pt x="308" y="390"/>
                </a:lnTo>
                <a:lnTo>
                  <a:pt x="303" y="395"/>
                </a:lnTo>
                <a:lnTo>
                  <a:pt x="295" y="400"/>
                </a:lnTo>
                <a:lnTo>
                  <a:pt x="303" y="408"/>
                </a:lnTo>
                <a:lnTo>
                  <a:pt x="303" y="411"/>
                </a:lnTo>
                <a:lnTo>
                  <a:pt x="301" y="411"/>
                </a:lnTo>
                <a:lnTo>
                  <a:pt x="301" y="408"/>
                </a:lnTo>
                <a:lnTo>
                  <a:pt x="293" y="400"/>
                </a:lnTo>
                <a:lnTo>
                  <a:pt x="269" y="377"/>
                </a:lnTo>
                <a:lnTo>
                  <a:pt x="267" y="369"/>
                </a:lnTo>
                <a:lnTo>
                  <a:pt x="264" y="364"/>
                </a:lnTo>
                <a:lnTo>
                  <a:pt x="282" y="353"/>
                </a:lnTo>
                <a:lnTo>
                  <a:pt x="285" y="353"/>
                </a:lnTo>
                <a:lnTo>
                  <a:pt x="288" y="353"/>
                </a:lnTo>
                <a:lnTo>
                  <a:pt x="288" y="350"/>
                </a:lnTo>
                <a:lnTo>
                  <a:pt x="293" y="348"/>
                </a:lnTo>
                <a:lnTo>
                  <a:pt x="293" y="345"/>
                </a:lnTo>
                <a:lnTo>
                  <a:pt x="290" y="340"/>
                </a:lnTo>
                <a:lnTo>
                  <a:pt x="288" y="332"/>
                </a:lnTo>
                <a:lnTo>
                  <a:pt x="285" y="332"/>
                </a:lnTo>
                <a:lnTo>
                  <a:pt x="280" y="332"/>
                </a:lnTo>
                <a:lnTo>
                  <a:pt x="275" y="335"/>
                </a:lnTo>
                <a:lnTo>
                  <a:pt x="267" y="335"/>
                </a:lnTo>
                <a:lnTo>
                  <a:pt x="264" y="335"/>
                </a:lnTo>
                <a:lnTo>
                  <a:pt x="254" y="337"/>
                </a:lnTo>
                <a:lnTo>
                  <a:pt x="251" y="337"/>
                </a:lnTo>
                <a:lnTo>
                  <a:pt x="248" y="337"/>
                </a:lnTo>
                <a:lnTo>
                  <a:pt x="246" y="337"/>
                </a:lnTo>
                <a:lnTo>
                  <a:pt x="243" y="337"/>
                </a:lnTo>
                <a:lnTo>
                  <a:pt x="243" y="335"/>
                </a:lnTo>
                <a:lnTo>
                  <a:pt x="241" y="335"/>
                </a:lnTo>
                <a:lnTo>
                  <a:pt x="238" y="335"/>
                </a:lnTo>
                <a:lnTo>
                  <a:pt x="235" y="332"/>
                </a:lnTo>
                <a:lnTo>
                  <a:pt x="233" y="332"/>
                </a:lnTo>
                <a:lnTo>
                  <a:pt x="233" y="330"/>
                </a:lnTo>
                <a:lnTo>
                  <a:pt x="230" y="330"/>
                </a:lnTo>
                <a:lnTo>
                  <a:pt x="230" y="327"/>
                </a:lnTo>
                <a:lnTo>
                  <a:pt x="228" y="327"/>
                </a:lnTo>
                <a:lnTo>
                  <a:pt x="228" y="324"/>
                </a:lnTo>
                <a:lnTo>
                  <a:pt x="228" y="322"/>
                </a:lnTo>
                <a:lnTo>
                  <a:pt x="225" y="322"/>
                </a:lnTo>
                <a:lnTo>
                  <a:pt x="225" y="319"/>
                </a:lnTo>
                <a:lnTo>
                  <a:pt x="222" y="317"/>
                </a:lnTo>
                <a:lnTo>
                  <a:pt x="222" y="314"/>
                </a:lnTo>
                <a:lnTo>
                  <a:pt x="220" y="311"/>
                </a:lnTo>
                <a:lnTo>
                  <a:pt x="220" y="306"/>
                </a:lnTo>
                <a:lnTo>
                  <a:pt x="212" y="303"/>
                </a:lnTo>
                <a:lnTo>
                  <a:pt x="209" y="303"/>
                </a:lnTo>
                <a:lnTo>
                  <a:pt x="209" y="301"/>
                </a:lnTo>
                <a:lnTo>
                  <a:pt x="207" y="301"/>
                </a:lnTo>
                <a:lnTo>
                  <a:pt x="201" y="298"/>
                </a:lnTo>
                <a:lnTo>
                  <a:pt x="199" y="296"/>
                </a:lnTo>
                <a:lnTo>
                  <a:pt x="194" y="290"/>
                </a:lnTo>
                <a:lnTo>
                  <a:pt x="188" y="283"/>
                </a:lnTo>
                <a:lnTo>
                  <a:pt x="186" y="280"/>
                </a:lnTo>
                <a:lnTo>
                  <a:pt x="183" y="277"/>
                </a:lnTo>
                <a:lnTo>
                  <a:pt x="178" y="272"/>
                </a:lnTo>
                <a:lnTo>
                  <a:pt x="178" y="270"/>
                </a:lnTo>
                <a:lnTo>
                  <a:pt x="173" y="264"/>
                </a:lnTo>
                <a:lnTo>
                  <a:pt x="173" y="262"/>
                </a:lnTo>
                <a:lnTo>
                  <a:pt x="170" y="262"/>
                </a:lnTo>
                <a:lnTo>
                  <a:pt x="170" y="264"/>
                </a:lnTo>
                <a:lnTo>
                  <a:pt x="168" y="264"/>
                </a:lnTo>
                <a:lnTo>
                  <a:pt x="168" y="267"/>
                </a:lnTo>
                <a:lnTo>
                  <a:pt x="165" y="264"/>
                </a:lnTo>
                <a:lnTo>
                  <a:pt x="168" y="264"/>
                </a:lnTo>
                <a:lnTo>
                  <a:pt x="168" y="262"/>
                </a:lnTo>
                <a:lnTo>
                  <a:pt x="170" y="262"/>
                </a:lnTo>
                <a:lnTo>
                  <a:pt x="170" y="259"/>
                </a:lnTo>
                <a:lnTo>
                  <a:pt x="170" y="256"/>
                </a:lnTo>
                <a:lnTo>
                  <a:pt x="168" y="256"/>
                </a:lnTo>
                <a:lnTo>
                  <a:pt x="168" y="254"/>
                </a:lnTo>
                <a:lnTo>
                  <a:pt x="165" y="254"/>
                </a:lnTo>
                <a:lnTo>
                  <a:pt x="165" y="251"/>
                </a:lnTo>
                <a:lnTo>
                  <a:pt x="165" y="249"/>
                </a:lnTo>
                <a:lnTo>
                  <a:pt x="162" y="249"/>
                </a:lnTo>
                <a:lnTo>
                  <a:pt x="162" y="246"/>
                </a:lnTo>
                <a:lnTo>
                  <a:pt x="162" y="249"/>
                </a:lnTo>
                <a:lnTo>
                  <a:pt x="160" y="251"/>
                </a:lnTo>
                <a:lnTo>
                  <a:pt x="157" y="249"/>
                </a:lnTo>
                <a:lnTo>
                  <a:pt x="157" y="251"/>
                </a:lnTo>
                <a:lnTo>
                  <a:pt x="149" y="256"/>
                </a:lnTo>
                <a:lnTo>
                  <a:pt x="147" y="259"/>
                </a:lnTo>
                <a:lnTo>
                  <a:pt x="147" y="256"/>
                </a:lnTo>
                <a:lnTo>
                  <a:pt x="149" y="254"/>
                </a:lnTo>
                <a:lnTo>
                  <a:pt x="154" y="251"/>
                </a:lnTo>
                <a:lnTo>
                  <a:pt x="157" y="249"/>
                </a:lnTo>
                <a:lnTo>
                  <a:pt x="160" y="246"/>
                </a:lnTo>
                <a:lnTo>
                  <a:pt x="160" y="243"/>
                </a:lnTo>
                <a:lnTo>
                  <a:pt x="160" y="241"/>
                </a:lnTo>
                <a:lnTo>
                  <a:pt x="157" y="241"/>
                </a:lnTo>
                <a:lnTo>
                  <a:pt x="157" y="243"/>
                </a:lnTo>
                <a:lnTo>
                  <a:pt x="157" y="241"/>
                </a:lnTo>
                <a:lnTo>
                  <a:pt x="157" y="238"/>
                </a:lnTo>
                <a:lnTo>
                  <a:pt x="154" y="238"/>
                </a:lnTo>
                <a:lnTo>
                  <a:pt x="154" y="236"/>
                </a:lnTo>
                <a:lnTo>
                  <a:pt x="152" y="236"/>
                </a:lnTo>
                <a:lnTo>
                  <a:pt x="147" y="228"/>
                </a:lnTo>
                <a:lnTo>
                  <a:pt x="139" y="220"/>
                </a:lnTo>
                <a:lnTo>
                  <a:pt x="139" y="217"/>
                </a:lnTo>
                <a:lnTo>
                  <a:pt x="134" y="215"/>
                </a:lnTo>
                <a:lnTo>
                  <a:pt x="134" y="212"/>
                </a:lnTo>
                <a:lnTo>
                  <a:pt x="131" y="212"/>
                </a:lnTo>
                <a:lnTo>
                  <a:pt x="131" y="209"/>
                </a:lnTo>
                <a:lnTo>
                  <a:pt x="126" y="204"/>
                </a:lnTo>
                <a:lnTo>
                  <a:pt x="123" y="202"/>
                </a:lnTo>
                <a:lnTo>
                  <a:pt x="121" y="199"/>
                </a:lnTo>
                <a:lnTo>
                  <a:pt x="115" y="194"/>
                </a:lnTo>
                <a:lnTo>
                  <a:pt x="115" y="191"/>
                </a:lnTo>
                <a:lnTo>
                  <a:pt x="113" y="189"/>
                </a:lnTo>
                <a:lnTo>
                  <a:pt x="110" y="186"/>
                </a:lnTo>
                <a:lnTo>
                  <a:pt x="108" y="186"/>
                </a:lnTo>
                <a:lnTo>
                  <a:pt x="108" y="183"/>
                </a:lnTo>
                <a:lnTo>
                  <a:pt x="102" y="181"/>
                </a:lnTo>
                <a:lnTo>
                  <a:pt x="102" y="178"/>
                </a:lnTo>
                <a:lnTo>
                  <a:pt x="100" y="178"/>
                </a:lnTo>
                <a:lnTo>
                  <a:pt x="97" y="183"/>
                </a:lnTo>
                <a:lnTo>
                  <a:pt x="94" y="186"/>
                </a:lnTo>
                <a:lnTo>
                  <a:pt x="92" y="189"/>
                </a:lnTo>
                <a:lnTo>
                  <a:pt x="89" y="191"/>
                </a:lnTo>
                <a:lnTo>
                  <a:pt x="87" y="194"/>
                </a:lnTo>
                <a:lnTo>
                  <a:pt x="84" y="196"/>
                </a:lnTo>
                <a:lnTo>
                  <a:pt x="81" y="199"/>
                </a:lnTo>
                <a:lnTo>
                  <a:pt x="79" y="196"/>
                </a:lnTo>
                <a:lnTo>
                  <a:pt x="74" y="194"/>
                </a:lnTo>
                <a:lnTo>
                  <a:pt x="76" y="194"/>
                </a:lnTo>
                <a:lnTo>
                  <a:pt x="74" y="189"/>
                </a:lnTo>
                <a:lnTo>
                  <a:pt x="71" y="189"/>
                </a:lnTo>
                <a:lnTo>
                  <a:pt x="71" y="186"/>
                </a:lnTo>
                <a:lnTo>
                  <a:pt x="79" y="181"/>
                </a:lnTo>
                <a:lnTo>
                  <a:pt x="81" y="178"/>
                </a:lnTo>
                <a:lnTo>
                  <a:pt x="79" y="175"/>
                </a:lnTo>
                <a:lnTo>
                  <a:pt x="71" y="165"/>
                </a:lnTo>
                <a:lnTo>
                  <a:pt x="68" y="165"/>
                </a:lnTo>
                <a:lnTo>
                  <a:pt x="66" y="165"/>
                </a:lnTo>
                <a:lnTo>
                  <a:pt x="63" y="165"/>
                </a:lnTo>
                <a:lnTo>
                  <a:pt x="63" y="162"/>
                </a:lnTo>
                <a:lnTo>
                  <a:pt x="61" y="162"/>
                </a:lnTo>
                <a:lnTo>
                  <a:pt x="61" y="160"/>
                </a:lnTo>
                <a:lnTo>
                  <a:pt x="58" y="157"/>
                </a:lnTo>
                <a:lnTo>
                  <a:pt x="55" y="152"/>
                </a:lnTo>
                <a:lnTo>
                  <a:pt x="47" y="144"/>
                </a:lnTo>
                <a:lnTo>
                  <a:pt x="45" y="142"/>
                </a:lnTo>
                <a:lnTo>
                  <a:pt x="42" y="139"/>
                </a:lnTo>
                <a:lnTo>
                  <a:pt x="40" y="136"/>
                </a:lnTo>
                <a:lnTo>
                  <a:pt x="40" y="134"/>
                </a:lnTo>
                <a:lnTo>
                  <a:pt x="37" y="134"/>
                </a:lnTo>
                <a:lnTo>
                  <a:pt x="34" y="134"/>
                </a:lnTo>
                <a:lnTo>
                  <a:pt x="29" y="128"/>
                </a:lnTo>
                <a:lnTo>
                  <a:pt x="29" y="126"/>
                </a:lnTo>
                <a:lnTo>
                  <a:pt x="29" y="123"/>
                </a:lnTo>
                <a:lnTo>
                  <a:pt x="24" y="121"/>
                </a:lnTo>
                <a:lnTo>
                  <a:pt x="21" y="118"/>
                </a:lnTo>
                <a:lnTo>
                  <a:pt x="19" y="113"/>
                </a:lnTo>
                <a:lnTo>
                  <a:pt x="16" y="113"/>
                </a:lnTo>
                <a:lnTo>
                  <a:pt x="14" y="113"/>
                </a:lnTo>
                <a:lnTo>
                  <a:pt x="11" y="113"/>
                </a:lnTo>
                <a:lnTo>
                  <a:pt x="8" y="113"/>
                </a:lnTo>
                <a:lnTo>
                  <a:pt x="6" y="113"/>
                </a:lnTo>
                <a:lnTo>
                  <a:pt x="6" y="110"/>
                </a:lnTo>
                <a:lnTo>
                  <a:pt x="6" y="108"/>
                </a:lnTo>
                <a:lnTo>
                  <a:pt x="6" y="105"/>
                </a:lnTo>
                <a:lnTo>
                  <a:pt x="3" y="102"/>
                </a:lnTo>
                <a:lnTo>
                  <a:pt x="0" y="102"/>
                </a:lnTo>
                <a:lnTo>
                  <a:pt x="3" y="97"/>
                </a:lnTo>
                <a:lnTo>
                  <a:pt x="8" y="89"/>
                </a:lnTo>
                <a:lnTo>
                  <a:pt x="8" y="87"/>
                </a:lnTo>
                <a:lnTo>
                  <a:pt x="11" y="87"/>
                </a:lnTo>
                <a:lnTo>
                  <a:pt x="14" y="81"/>
                </a:lnTo>
                <a:lnTo>
                  <a:pt x="19" y="76"/>
                </a:lnTo>
                <a:lnTo>
                  <a:pt x="21" y="76"/>
                </a:lnTo>
                <a:lnTo>
                  <a:pt x="21" y="74"/>
                </a:lnTo>
                <a:lnTo>
                  <a:pt x="29" y="68"/>
                </a:lnTo>
                <a:lnTo>
                  <a:pt x="29" y="66"/>
                </a:lnTo>
                <a:lnTo>
                  <a:pt x="32" y="66"/>
                </a:lnTo>
                <a:lnTo>
                  <a:pt x="32" y="63"/>
                </a:lnTo>
                <a:lnTo>
                  <a:pt x="29" y="63"/>
                </a:lnTo>
                <a:lnTo>
                  <a:pt x="29" y="61"/>
                </a:lnTo>
                <a:lnTo>
                  <a:pt x="29" y="58"/>
                </a:lnTo>
                <a:lnTo>
                  <a:pt x="27" y="58"/>
                </a:lnTo>
                <a:close/>
              </a:path>
            </a:pathLst>
          </a:custGeom>
          <a:noFill/>
          <a:ln w="4763">
            <a:solidFill>
              <a:srgbClr val="6E6E6E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104" name="Freeform 268"/>
          <p:cNvSpPr>
            <a:spLocks noEditPoints="1"/>
          </p:cNvSpPr>
          <p:nvPr/>
        </p:nvSpPr>
        <p:spPr bwMode="auto">
          <a:xfrm>
            <a:off x="2375389" y="938214"/>
            <a:ext cx="2455985" cy="1908175"/>
          </a:xfrm>
          <a:custGeom>
            <a:avLst/>
            <a:gdLst>
              <a:gd name="T0" fmla="*/ 1368 w 1676"/>
              <a:gd name="T1" fmla="*/ 57 h 1202"/>
              <a:gd name="T2" fmla="*/ 1381 w 1676"/>
              <a:gd name="T3" fmla="*/ 120 h 1202"/>
              <a:gd name="T4" fmla="*/ 1357 w 1676"/>
              <a:gd name="T5" fmla="*/ 172 h 1202"/>
              <a:gd name="T6" fmla="*/ 1352 w 1676"/>
              <a:gd name="T7" fmla="*/ 246 h 1202"/>
              <a:gd name="T8" fmla="*/ 1375 w 1676"/>
              <a:gd name="T9" fmla="*/ 295 h 1202"/>
              <a:gd name="T10" fmla="*/ 1352 w 1676"/>
              <a:gd name="T11" fmla="*/ 374 h 1202"/>
              <a:gd name="T12" fmla="*/ 1355 w 1676"/>
              <a:gd name="T13" fmla="*/ 502 h 1202"/>
              <a:gd name="T14" fmla="*/ 1451 w 1676"/>
              <a:gd name="T15" fmla="*/ 499 h 1202"/>
              <a:gd name="T16" fmla="*/ 1556 w 1676"/>
              <a:gd name="T17" fmla="*/ 473 h 1202"/>
              <a:gd name="T18" fmla="*/ 1631 w 1676"/>
              <a:gd name="T19" fmla="*/ 522 h 1202"/>
              <a:gd name="T20" fmla="*/ 1647 w 1676"/>
              <a:gd name="T21" fmla="*/ 556 h 1202"/>
              <a:gd name="T22" fmla="*/ 1603 w 1676"/>
              <a:gd name="T23" fmla="*/ 637 h 1202"/>
              <a:gd name="T24" fmla="*/ 1548 w 1676"/>
              <a:gd name="T25" fmla="*/ 739 h 1202"/>
              <a:gd name="T26" fmla="*/ 1590 w 1676"/>
              <a:gd name="T27" fmla="*/ 854 h 1202"/>
              <a:gd name="T28" fmla="*/ 1631 w 1676"/>
              <a:gd name="T29" fmla="*/ 906 h 1202"/>
              <a:gd name="T30" fmla="*/ 1652 w 1676"/>
              <a:gd name="T31" fmla="*/ 982 h 1202"/>
              <a:gd name="T32" fmla="*/ 1613 w 1676"/>
              <a:gd name="T33" fmla="*/ 1021 h 1202"/>
              <a:gd name="T34" fmla="*/ 1548 w 1676"/>
              <a:gd name="T35" fmla="*/ 1050 h 1202"/>
              <a:gd name="T36" fmla="*/ 1485 w 1676"/>
              <a:gd name="T37" fmla="*/ 1066 h 1202"/>
              <a:gd name="T38" fmla="*/ 1412 w 1676"/>
              <a:gd name="T39" fmla="*/ 1089 h 1202"/>
              <a:gd name="T40" fmla="*/ 1365 w 1676"/>
              <a:gd name="T41" fmla="*/ 1128 h 1202"/>
              <a:gd name="T42" fmla="*/ 1308 w 1676"/>
              <a:gd name="T43" fmla="*/ 1113 h 1202"/>
              <a:gd name="T44" fmla="*/ 1237 w 1676"/>
              <a:gd name="T45" fmla="*/ 1155 h 1202"/>
              <a:gd name="T46" fmla="*/ 1193 w 1676"/>
              <a:gd name="T47" fmla="*/ 1188 h 1202"/>
              <a:gd name="T48" fmla="*/ 1086 w 1676"/>
              <a:gd name="T49" fmla="*/ 1141 h 1202"/>
              <a:gd name="T50" fmla="*/ 585 w 1676"/>
              <a:gd name="T51" fmla="*/ 914 h 1202"/>
              <a:gd name="T52" fmla="*/ 553 w 1676"/>
              <a:gd name="T53" fmla="*/ 852 h 1202"/>
              <a:gd name="T54" fmla="*/ 517 w 1676"/>
              <a:gd name="T55" fmla="*/ 838 h 1202"/>
              <a:gd name="T56" fmla="*/ 449 w 1676"/>
              <a:gd name="T57" fmla="*/ 841 h 1202"/>
              <a:gd name="T58" fmla="*/ 138 w 1676"/>
              <a:gd name="T59" fmla="*/ 875 h 1202"/>
              <a:gd name="T60" fmla="*/ 91 w 1676"/>
              <a:gd name="T61" fmla="*/ 932 h 1202"/>
              <a:gd name="T62" fmla="*/ 110 w 1676"/>
              <a:gd name="T63" fmla="*/ 846 h 1202"/>
              <a:gd name="T64" fmla="*/ 143 w 1676"/>
              <a:gd name="T65" fmla="*/ 781 h 1202"/>
              <a:gd name="T66" fmla="*/ 206 w 1676"/>
              <a:gd name="T67" fmla="*/ 716 h 1202"/>
              <a:gd name="T68" fmla="*/ 235 w 1676"/>
              <a:gd name="T69" fmla="*/ 666 h 1202"/>
              <a:gd name="T70" fmla="*/ 284 w 1676"/>
              <a:gd name="T71" fmla="*/ 650 h 1202"/>
              <a:gd name="T72" fmla="*/ 344 w 1676"/>
              <a:gd name="T73" fmla="*/ 627 h 1202"/>
              <a:gd name="T74" fmla="*/ 394 w 1676"/>
              <a:gd name="T75" fmla="*/ 596 h 1202"/>
              <a:gd name="T76" fmla="*/ 425 w 1676"/>
              <a:gd name="T77" fmla="*/ 538 h 1202"/>
              <a:gd name="T78" fmla="*/ 457 w 1676"/>
              <a:gd name="T79" fmla="*/ 486 h 1202"/>
              <a:gd name="T80" fmla="*/ 496 w 1676"/>
              <a:gd name="T81" fmla="*/ 447 h 1202"/>
              <a:gd name="T82" fmla="*/ 532 w 1676"/>
              <a:gd name="T83" fmla="*/ 413 h 1202"/>
              <a:gd name="T84" fmla="*/ 553 w 1676"/>
              <a:gd name="T85" fmla="*/ 355 h 1202"/>
              <a:gd name="T86" fmla="*/ 572 w 1676"/>
              <a:gd name="T87" fmla="*/ 327 h 1202"/>
              <a:gd name="T88" fmla="*/ 603 w 1676"/>
              <a:gd name="T89" fmla="*/ 308 h 1202"/>
              <a:gd name="T90" fmla="*/ 671 w 1676"/>
              <a:gd name="T91" fmla="*/ 329 h 1202"/>
              <a:gd name="T92" fmla="*/ 694 w 1676"/>
              <a:gd name="T93" fmla="*/ 337 h 1202"/>
              <a:gd name="T94" fmla="*/ 686 w 1676"/>
              <a:gd name="T95" fmla="*/ 415 h 1202"/>
              <a:gd name="T96" fmla="*/ 718 w 1676"/>
              <a:gd name="T97" fmla="*/ 444 h 1202"/>
              <a:gd name="T98" fmla="*/ 770 w 1676"/>
              <a:gd name="T99" fmla="*/ 407 h 1202"/>
              <a:gd name="T100" fmla="*/ 833 w 1676"/>
              <a:gd name="T101" fmla="*/ 389 h 1202"/>
              <a:gd name="T102" fmla="*/ 866 w 1676"/>
              <a:gd name="T103" fmla="*/ 381 h 1202"/>
              <a:gd name="T104" fmla="*/ 827 w 1676"/>
              <a:gd name="T105" fmla="*/ 345 h 1202"/>
              <a:gd name="T106" fmla="*/ 827 w 1676"/>
              <a:gd name="T107" fmla="*/ 313 h 1202"/>
              <a:gd name="T108" fmla="*/ 835 w 1676"/>
              <a:gd name="T109" fmla="*/ 259 h 1202"/>
              <a:gd name="T110" fmla="*/ 872 w 1676"/>
              <a:gd name="T111" fmla="*/ 232 h 1202"/>
              <a:gd name="T112" fmla="*/ 887 w 1676"/>
              <a:gd name="T113" fmla="*/ 214 h 1202"/>
              <a:gd name="T114" fmla="*/ 911 w 1676"/>
              <a:gd name="T115" fmla="*/ 183 h 1202"/>
              <a:gd name="T116" fmla="*/ 945 w 1676"/>
              <a:gd name="T117" fmla="*/ 172 h 1202"/>
              <a:gd name="T118" fmla="*/ 1135 w 1676"/>
              <a:gd name="T119" fmla="*/ 60 h 1202"/>
              <a:gd name="T120" fmla="*/ 1297 w 1676"/>
              <a:gd name="T121" fmla="*/ 34 h 1202"/>
              <a:gd name="T122" fmla="*/ 1349 w 1676"/>
              <a:gd name="T123" fmla="*/ 0 h 120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676" h="1202">
                <a:moveTo>
                  <a:pt x="68" y="891"/>
                </a:moveTo>
                <a:lnTo>
                  <a:pt x="73" y="906"/>
                </a:lnTo>
                <a:lnTo>
                  <a:pt x="76" y="912"/>
                </a:lnTo>
                <a:lnTo>
                  <a:pt x="18" y="901"/>
                </a:lnTo>
                <a:lnTo>
                  <a:pt x="0" y="899"/>
                </a:lnTo>
                <a:lnTo>
                  <a:pt x="2" y="899"/>
                </a:lnTo>
                <a:lnTo>
                  <a:pt x="5" y="899"/>
                </a:lnTo>
                <a:lnTo>
                  <a:pt x="5" y="896"/>
                </a:lnTo>
                <a:lnTo>
                  <a:pt x="8" y="896"/>
                </a:lnTo>
                <a:lnTo>
                  <a:pt x="8" y="899"/>
                </a:lnTo>
                <a:lnTo>
                  <a:pt x="18" y="893"/>
                </a:lnTo>
                <a:lnTo>
                  <a:pt x="31" y="888"/>
                </a:lnTo>
                <a:lnTo>
                  <a:pt x="34" y="888"/>
                </a:lnTo>
                <a:lnTo>
                  <a:pt x="55" y="880"/>
                </a:lnTo>
                <a:lnTo>
                  <a:pt x="57" y="880"/>
                </a:lnTo>
                <a:lnTo>
                  <a:pt x="57" y="878"/>
                </a:lnTo>
                <a:lnTo>
                  <a:pt x="60" y="878"/>
                </a:lnTo>
                <a:lnTo>
                  <a:pt x="63" y="878"/>
                </a:lnTo>
                <a:lnTo>
                  <a:pt x="63" y="880"/>
                </a:lnTo>
                <a:lnTo>
                  <a:pt x="65" y="880"/>
                </a:lnTo>
                <a:lnTo>
                  <a:pt x="65" y="883"/>
                </a:lnTo>
                <a:lnTo>
                  <a:pt x="68" y="883"/>
                </a:lnTo>
                <a:lnTo>
                  <a:pt x="68" y="888"/>
                </a:lnTo>
                <a:lnTo>
                  <a:pt x="68" y="891"/>
                </a:lnTo>
                <a:close/>
                <a:moveTo>
                  <a:pt x="1370" y="37"/>
                </a:moveTo>
                <a:lnTo>
                  <a:pt x="1368" y="39"/>
                </a:lnTo>
                <a:lnTo>
                  <a:pt x="1368" y="42"/>
                </a:lnTo>
                <a:lnTo>
                  <a:pt x="1368" y="44"/>
                </a:lnTo>
                <a:lnTo>
                  <a:pt x="1365" y="47"/>
                </a:lnTo>
                <a:lnTo>
                  <a:pt x="1365" y="50"/>
                </a:lnTo>
                <a:lnTo>
                  <a:pt x="1365" y="52"/>
                </a:lnTo>
                <a:lnTo>
                  <a:pt x="1368" y="52"/>
                </a:lnTo>
                <a:lnTo>
                  <a:pt x="1368" y="55"/>
                </a:lnTo>
                <a:lnTo>
                  <a:pt x="1368" y="57"/>
                </a:lnTo>
                <a:lnTo>
                  <a:pt x="1368" y="60"/>
                </a:lnTo>
                <a:lnTo>
                  <a:pt x="1365" y="60"/>
                </a:lnTo>
                <a:lnTo>
                  <a:pt x="1365" y="63"/>
                </a:lnTo>
                <a:lnTo>
                  <a:pt x="1365" y="65"/>
                </a:lnTo>
                <a:lnTo>
                  <a:pt x="1365" y="68"/>
                </a:lnTo>
                <a:lnTo>
                  <a:pt x="1362" y="68"/>
                </a:lnTo>
                <a:lnTo>
                  <a:pt x="1362" y="71"/>
                </a:lnTo>
                <a:lnTo>
                  <a:pt x="1360" y="71"/>
                </a:lnTo>
                <a:lnTo>
                  <a:pt x="1360" y="73"/>
                </a:lnTo>
                <a:lnTo>
                  <a:pt x="1362" y="73"/>
                </a:lnTo>
                <a:lnTo>
                  <a:pt x="1362" y="76"/>
                </a:lnTo>
                <a:lnTo>
                  <a:pt x="1365" y="76"/>
                </a:lnTo>
                <a:lnTo>
                  <a:pt x="1368" y="76"/>
                </a:lnTo>
                <a:lnTo>
                  <a:pt x="1368" y="78"/>
                </a:lnTo>
                <a:lnTo>
                  <a:pt x="1368" y="81"/>
                </a:lnTo>
                <a:lnTo>
                  <a:pt x="1368" y="84"/>
                </a:lnTo>
                <a:lnTo>
                  <a:pt x="1368" y="86"/>
                </a:lnTo>
                <a:lnTo>
                  <a:pt x="1368" y="89"/>
                </a:lnTo>
                <a:lnTo>
                  <a:pt x="1368" y="91"/>
                </a:lnTo>
                <a:lnTo>
                  <a:pt x="1368" y="94"/>
                </a:lnTo>
                <a:lnTo>
                  <a:pt x="1368" y="97"/>
                </a:lnTo>
                <a:lnTo>
                  <a:pt x="1370" y="99"/>
                </a:lnTo>
                <a:lnTo>
                  <a:pt x="1370" y="102"/>
                </a:lnTo>
                <a:lnTo>
                  <a:pt x="1370" y="105"/>
                </a:lnTo>
                <a:lnTo>
                  <a:pt x="1373" y="105"/>
                </a:lnTo>
                <a:lnTo>
                  <a:pt x="1373" y="107"/>
                </a:lnTo>
                <a:lnTo>
                  <a:pt x="1375" y="107"/>
                </a:lnTo>
                <a:lnTo>
                  <a:pt x="1375" y="110"/>
                </a:lnTo>
                <a:lnTo>
                  <a:pt x="1378" y="110"/>
                </a:lnTo>
                <a:lnTo>
                  <a:pt x="1378" y="112"/>
                </a:lnTo>
                <a:lnTo>
                  <a:pt x="1381" y="112"/>
                </a:lnTo>
                <a:lnTo>
                  <a:pt x="1381" y="115"/>
                </a:lnTo>
                <a:lnTo>
                  <a:pt x="1381" y="118"/>
                </a:lnTo>
                <a:lnTo>
                  <a:pt x="1381" y="120"/>
                </a:lnTo>
                <a:lnTo>
                  <a:pt x="1378" y="120"/>
                </a:lnTo>
                <a:lnTo>
                  <a:pt x="1378" y="123"/>
                </a:lnTo>
                <a:lnTo>
                  <a:pt x="1378" y="125"/>
                </a:lnTo>
                <a:lnTo>
                  <a:pt x="1375" y="125"/>
                </a:lnTo>
                <a:lnTo>
                  <a:pt x="1375" y="128"/>
                </a:lnTo>
                <a:lnTo>
                  <a:pt x="1375" y="131"/>
                </a:lnTo>
                <a:lnTo>
                  <a:pt x="1373" y="131"/>
                </a:lnTo>
                <a:lnTo>
                  <a:pt x="1370" y="131"/>
                </a:lnTo>
                <a:lnTo>
                  <a:pt x="1368" y="131"/>
                </a:lnTo>
                <a:lnTo>
                  <a:pt x="1368" y="133"/>
                </a:lnTo>
                <a:lnTo>
                  <a:pt x="1365" y="133"/>
                </a:lnTo>
                <a:lnTo>
                  <a:pt x="1362" y="133"/>
                </a:lnTo>
                <a:lnTo>
                  <a:pt x="1360" y="133"/>
                </a:lnTo>
                <a:lnTo>
                  <a:pt x="1357" y="133"/>
                </a:lnTo>
                <a:lnTo>
                  <a:pt x="1357" y="136"/>
                </a:lnTo>
                <a:lnTo>
                  <a:pt x="1357" y="138"/>
                </a:lnTo>
                <a:lnTo>
                  <a:pt x="1355" y="138"/>
                </a:lnTo>
                <a:lnTo>
                  <a:pt x="1357" y="141"/>
                </a:lnTo>
                <a:lnTo>
                  <a:pt x="1357" y="144"/>
                </a:lnTo>
                <a:lnTo>
                  <a:pt x="1360" y="144"/>
                </a:lnTo>
                <a:lnTo>
                  <a:pt x="1360" y="146"/>
                </a:lnTo>
                <a:lnTo>
                  <a:pt x="1360" y="149"/>
                </a:lnTo>
                <a:lnTo>
                  <a:pt x="1357" y="154"/>
                </a:lnTo>
                <a:lnTo>
                  <a:pt x="1357" y="157"/>
                </a:lnTo>
                <a:lnTo>
                  <a:pt x="1355" y="159"/>
                </a:lnTo>
                <a:lnTo>
                  <a:pt x="1355" y="162"/>
                </a:lnTo>
                <a:lnTo>
                  <a:pt x="1352" y="162"/>
                </a:lnTo>
                <a:lnTo>
                  <a:pt x="1352" y="165"/>
                </a:lnTo>
                <a:lnTo>
                  <a:pt x="1349" y="167"/>
                </a:lnTo>
                <a:lnTo>
                  <a:pt x="1349" y="170"/>
                </a:lnTo>
                <a:lnTo>
                  <a:pt x="1352" y="170"/>
                </a:lnTo>
                <a:lnTo>
                  <a:pt x="1352" y="172"/>
                </a:lnTo>
                <a:lnTo>
                  <a:pt x="1355" y="172"/>
                </a:lnTo>
                <a:lnTo>
                  <a:pt x="1357" y="172"/>
                </a:lnTo>
                <a:lnTo>
                  <a:pt x="1360" y="172"/>
                </a:lnTo>
                <a:lnTo>
                  <a:pt x="1362" y="178"/>
                </a:lnTo>
                <a:lnTo>
                  <a:pt x="1362" y="183"/>
                </a:lnTo>
                <a:lnTo>
                  <a:pt x="1365" y="185"/>
                </a:lnTo>
                <a:lnTo>
                  <a:pt x="1365" y="188"/>
                </a:lnTo>
                <a:lnTo>
                  <a:pt x="1368" y="188"/>
                </a:lnTo>
                <a:lnTo>
                  <a:pt x="1368" y="191"/>
                </a:lnTo>
                <a:lnTo>
                  <a:pt x="1370" y="193"/>
                </a:lnTo>
                <a:lnTo>
                  <a:pt x="1368" y="196"/>
                </a:lnTo>
                <a:lnTo>
                  <a:pt x="1370" y="196"/>
                </a:lnTo>
                <a:lnTo>
                  <a:pt x="1370" y="199"/>
                </a:lnTo>
                <a:lnTo>
                  <a:pt x="1370" y="201"/>
                </a:lnTo>
                <a:lnTo>
                  <a:pt x="1368" y="201"/>
                </a:lnTo>
                <a:lnTo>
                  <a:pt x="1368" y="204"/>
                </a:lnTo>
                <a:lnTo>
                  <a:pt x="1368" y="206"/>
                </a:lnTo>
                <a:lnTo>
                  <a:pt x="1365" y="206"/>
                </a:lnTo>
                <a:lnTo>
                  <a:pt x="1365" y="209"/>
                </a:lnTo>
                <a:lnTo>
                  <a:pt x="1365" y="212"/>
                </a:lnTo>
                <a:lnTo>
                  <a:pt x="1365" y="214"/>
                </a:lnTo>
                <a:lnTo>
                  <a:pt x="1365" y="217"/>
                </a:lnTo>
                <a:lnTo>
                  <a:pt x="1362" y="217"/>
                </a:lnTo>
                <a:lnTo>
                  <a:pt x="1362" y="219"/>
                </a:lnTo>
                <a:lnTo>
                  <a:pt x="1360" y="222"/>
                </a:lnTo>
                <a:lnTo>
                  <a:pt x="1357" y="225"/>
                </a:lnTo>
                <a:lnTo>
                  <a:pt x="1357" y="227"/>
                </a:lnTo>
                <a:lnTo>
                  <a:pt x="1357" y="230"/>
                </a:lnTo>
                <a:lnTo>
                  <a:pt x="1357" y="232"/>
                </a:lnTo>
                <a:lnTo>
                  <a:pt x="1357" y="235"/>
                </a:lnTo>
                <a:lnTo>
                  <a:pt x="1357" y="238"/>
                </a:lnTo>
                <a:lnTo>
                  <a:pt x="1355" y="238"/>
                </a:lnTo>
                <a:lnTo>
                  <a:pt x="1355" y="240"/>
                </a:lnTo>
                <a:lnTo>
                  <a:pt x="1352" y="240"/>
                </a:lnTo>
                <a:lnTo>
                  <a:pt x="1352" y="243"/>
                </a:lnTo>
                <a:lnTo>
                  <a:pt x="1352" y="246"/>
                </a:lnTo>
                <a:lnTo>
                  <a:pt x="1355" y="246"/>
                </a:lnTo>
                <a:lnTo>
                  <a:pt x="1357" y="246"/>
                </a:lnTo>
                <a:lnTo>
                  <a:pt x="1357" y="248"/>
                </a:lnTo>
                <a:lnTo>
                  <a:pt x="1360" y="248"/>
                </a:lnTo>
                <a:lnTo>
                  <a:pt x="1362" y="251"/>
                </a:lnTo>
                <a:lnTo>
                  <a:pt x="1362" y="253"/>
                </a:lnTo>
                <a:lnTo>
                  <a:pt x="1365" y="253"/>
                </a:lnTo>
                <a:lnTo>
                  <a:pt x="1365" y="256"/>
                </a:lnTo>
                <a:lnTo>
                  <a:pt x="1368" y="256"/>
                </a:lnTo>
                <a:lnTo>
                  <a:pt x="1370" y="256"/>
                </a:lnTo>
                <a:lnTo>
                  <a:pt x="1368" y="256"/>
                </a:lnTo>
                <a:lnTo>
                  <a:pt x="1368" y="259"/>
                </a:lnTo>
                <a:lnTo>
                  <a:pt x="1368" y="261"/>
                </a:lnTo>
                <a:lnTo>
                  <a:pt x="1368" y="264"/>
                </a:lnTo>
                <a:lnTo>
                  <a:pt x="1368" y="266"/>
                </a:lnTo>
                <a:lnTo>
                  <a:pt x="1370" y="266"/>
                </a:lnTo>
                <a:lnTo>
                  <a:pt x="1370" y="269"/>
                </a:lnTo>
                <a:lnTo>
                  <a:pt x="1370" y="272"/>
                </a:lnTo>
                <a:lnTo>
                  <a:pt x="1373" y="272"/>
                </a:lnTo>
                <a:lnTo>
                  <a:pt x="1373" y="274"/>
                </a:lnTo>
                <a:lnTo>
                  <a:pt x="1375" y="274"/>
                </a:lnTo>
                <a:lnTo>
                  <a:pt x="1375" y="277"/>
                </a:lnTo>
                <a:lnTo>
                  <a:pt x="1375" y="280"/>
                </a:lnTo>
                <a:lnTo>
                  <a:pt x="1378" y="280"/>
                </a:lnTo>
                <a:lnTo>
                  <a:pt x="1378" y="282"/>
                </a:lnTo>
                <a:lnTo>
                  <a:pt x="1381" y="282"/>
                </a:lnTo>
                <a:lnTo>
                  <a:pt x="1383" y="282"/>
                </a:lnTo>
                <a:lnTo>
                  <a:pt x="1383" y="285"/>
                </a:lnTo>
                <a:lnTo>
                  <a:pt x="1381" y="285"/>
                </a:lnTo>
                <a:lnTo>
                  <a:pt x="1381" y="287"/>
                </a:lnTo>
                <a:lnTo>
                  <a:pt x="1378" y="287"/>
                </a:lnTo>
                <a:lnTo>
                  <a:pt x="1375" y="290"/>
                </a:lnTo>
                <a:lnTo>
                  <a:pt x="1375" y="293"/>
                </a:lnTo>
                <a:lnTo>
                  <a:pt x="1375" y="295"/>
                </a:lnTo>
                <a:lnTo>
                  <a:pt x="1378" y="295"/>
                </a:lnTo>
                <a:lnTo>
                  <a:pt x="1378" y="298"/>
                </a:lnTo>
                <a:lnTo>
                  <a:pt x="1375" y="298"/>
                </a:lnTo>
                <a:lnTo>
                  <a:pt x="1375" y="300"/>
                </a:lnTo>
                <a:lnTo>
                  <a:pt x="1375" y="303"/>
                </a:lnTo>
                <a:lnTo>
                  <a:pt x="1375" y="308"/>
                </a:lnTo>
                <a:lnTo>
                  <a:pt x="1375" y="313"/>
                </a:lnTo>
                <a:lnTo>
                  <a:pt x="1375" y="316"/>
                </a:lnTo>
                <a:lnTo>
                  <a:pt x="1375" y="319"/>
                </a:lnTo>
                <a:lnTo>
                  <a:pt x="1373" y="319"/>
                </a:lnTo>
                <a:lnTo>
                  <a:pt x="1373" y="321"/>
                </a:lnTo>
                <a:lnTo>
                  <a:pt x="1373" y="324"/>
                </a:lnTo>
                <a:lnTo>
                  <a:pt x="1373" y="327"/>
                </a:lnTo>
                <a:lnTo>
                  <a:pt x="1373" y="329"/>
                </a:lnTo>
                <a:lnTo>
                  <a:pt x="1373" y="334"/>
                </a:lnTo>
                <a:lnTo>
                  <a:pt x="1373" y="337"/>
                </a:lnTo>
                <a:lnTo>
                  <a:pt x="1373" y="340"/>
                </a:lnTo>
                <a:lnTo>
                  <a:pt x="1373" y="342"/>
                </a:lnTo>
                <a:lnTo>
                  <a:pt x="1375" y="342"/>
                </a:lnTo>
                <a:lnTo>
                  <a:pt x="1375" y="345"/>
                </a:lnTo>
                <a:lnTo>
                  <a:pt x="1375" y="347"/>
                </a:lnTo>
                <a:lnTo>
                  <a:pt x="1373" y="347"/>
                </a:lnTo>
                <a:lnTo>
                  <a:pt x="1373" y="350"/>
                </a:lnTo>
                <a:lnTo>
                  <a:pt x="1370" y="350"/>
                </a:lnTo>
                <a:lnTo>
                  <a:pt x="1368" y="353"/>
                </a:lnTo>
                <a:lnTo>
                  <a:pt x="1365" y="353"/>
                </a:lnTo>
                <a:lnTo>
                  <a:pt x="1365" y="355"/>
                </a:lnTo>
                <a:lnTo>
                  <a:pt x="1362" y="355"/>
                </a:lnTo>
                <a:lnTo>
                  <a:pt x="1362" y="358"/>
                </a:lnTo>
                <a:lnTo>
                  <a:pt x="1360" y="363"/>
                </a:lnTo>
                <a:lnTo>
                  <a:pt x="1357" y="366"/>
                </a:lnTo>
                <a:lnTo>
                  <a:pt x="1357" y="368"/>
                </a:lnTo>
                <a:lnTo>
                  <a:pt x="1355" y="371"/>
                </a:lnTo>
                <a:lnTo>
                  <a:pt x="1352" y="374"/>
                </a:lnTo>
                <a:lnTo>
                  <a:pt x="1349" y="376"/>
                </a:lnTo>
                <a:lnTo>
                  <a:pt x="1349" y="379"/>
                </a:lnTo>
                <a:lnTo>
                  <a:pt x="1349" y="381"/>
                </a:lnTo>
                <a:lnTo>
                  <a:pt x="1349" y="384"/>
                </a:lnTo>
                <a:lnTo>
                  <a:pt x="1352" y="389"/>
                </a:lnTo>
                <a:lnTo>
                  <a:pt x="1352" y="392"/>
                </a:lnTo>
                <a:lnTo>
                  <a:pt x="1352" y="397"/>
                </a:lnTo>
                <a:lnTo>
                  <a:pt x="1352" y="400"/>
                </a:lnTo>
                <a:lnTo>
                  <a:pt x="1352" y="402"/>
                </a:lnTo>
                <a:lnTo>
                  <a:pt x="1352" y="407"/>
                </a:lnTo>
                <a:lnTo>
                  <a:pt x="1352" y="410"/>
                </a:lnTo>
                <a:lnTo>
                  <a:pt x="1352" y="413"/>
                </a:lnTo>
                <a:lnTo>
                  <a:pt x="1349" y="413"/>
                </a:lnTo>
                <a:lnTo>
                  <a:pt x="1349" y="415"/>
                </a:lnTo>
                <a:lnTo>
                  <a:pt x="1352" y="415"/>
                </a:lnTo>
                <a:lnTo>
                  <a:pt x="1352" y="418"/>
                </a:lnTo>
                <a:lnTo>
                  <a:pt x="1352" y="423"/>
                </a:lnTo>
                <a:lnTo>
                  <a:pt x="1352" y="426"/>
                </a:lnTo>
                <a:lnTo>
                  <a:pt x="1352" y="428"/>
                </a:lnTo>
                <a:lnTo>
                  <a:pt x="1349" y="428"/>
                </a:lnTo>
                <a:lnTo>
                  <a:pt x="1352" y="436"/>
                </a:lnTo>
                <a:lnTo>
                  <a:pt x="1352" y="439"/>
                </a:lnTo>
                <a:lnTo>
                  <a:pt x="1352" y="441"/>
                </a:lnTo>
                <a:lnTo>
                  <a:pt x="1352" y="444"/>
                </a:lnTo>
                <a:lnTo>
                  <a:pt x="1352" y="447"/>
                </a:lnTo>
                <a:lnTo>
                  <a:pt x="1352" y="452"/>
                </a:lnTo>
                <a:lnTo>
                  <a:pt x="1355" y="455"/>
                </a:lnTo>
                <a:lnTo>
                  <a:pt x="1352" y="470"/>
                </a:lnTo>
                <a:lnTo>
                  <a:pt x="1352" y="478"/>
                </a:lnTo>
                <a:lnTo>
                  <a:pt x="1355" y="481"/>
                </a:lnTo>
                <a:lnTo>
                  <a:pt x="1355" y="488"/>
                </a:lnTo>
                <a:lnTo>
                  <a:pt x="1357" y="496"/>
                </a:lnTo>
                <a:lnTo>
                  <a:pt x="1357" y="499"/>
                </a:lnTo>
                <a:lnTo>
                  <a:pt x="1355" y="502"/>
                </a:lnTo>
                <a:lnTo>
                  <a:pt x="1352" y="509"/>
                </a:lnTo>
                <a:lnTo>
                  <a:pt x="1347" y="517"/>
                </a:lnTo>
                <a:lnTo>
                  <a:pt x="1347" y="520"/>
                </a:lnTo>
                <a:lnTo>
                  <a:pt x="1349" y="520"/>
                </a:lnTo>
                <a:lnTo>
                  <a:pt x="1355" y="517"/>
                </a:lnTo>
                <a:lnTo>
                  <a:pt x="1357" y="517"/>
                </a:lnTo>
                <a:lnTo>
                  <a:pt x="1360" y="520"/>
                </a:lnTo>
                <a:lnTo>
                  <a:pt x="1362" y="520"/>
                </a:lnTo>
                <a:lnTo>
                  <a:pt x="1365" y="520"/>
                </a:lnTo>
                <a:lnTo>
                  <a:pt x="1370" y="520"/>
                </a:lnTo>
                <a:lnTo>
                  <a:pt x="1373" y="520"/>
                </a:lnTo>
                <a:lnTo>
                  <a:pt x="1375" y="520"/>
                </a:lnTo>
                <a:lnTo>
                  <a:pt x="1378" y="520"/>
                </a:lnTo>
                <a:lnTo>
                  <a:pt x="1378" y="517"/>
                </a:lnTo>
                <a:lnTo>
                  <a:pt x="1381" y="517"/>
                </a:lnTo>
                <a:lnTo>
                  <a:pt x="1383" y="517"/>
                </a:lnTo>
                <a:lnTo>
                  <a:pt x="1386" y="515"/>
                </a:lnTo>
                <a:lnTo>
                  <a:pt x="1389" y="515"/>
                </a:lnTo>
                <a:lnTo>
                  <a:pt x="1391" y="515"/>
                </a:lnTo>
                <a:lnTo>
                  <a:pt x="1391" y="512"/>
                </a:lnTo>
                <a:lnTo>
                  <a:pt x="1394" y="512"/>
                </a:lnTo>
                <a:lnTo>
                  <a:pt x="1396" y="512"/>
                </a:lnTo>
                <a:lnTo>
                  <a:pt x="1399" y="515"/>
                </a:lnTo>
                <a:lnTo>
                  <a:pt x="1409" y="515"/>
                </a:lnTo>
                <a:lnTo>
                  <a:pt x="1415" y="512"/>
                </a:lnTo>
                <a:lnTo>
                  <a:pt x="1417" y="512"/>
                </a:lnTo>
                <a:lnTo>
                  <a:pt x="1425" y="507"/>
                </a:lnTo>
                <a:lnTo>
                  <a:pt x="1430" y="507"/>
                </a:lnTo>
                <a:lnTo>
                  <a:pt x="1433" y="507"/>
                </a:lnTo>
                <a:lnTo>
                  <a:pt x="1436" y="507"/>
                </a:lnTo>
                <a:lnTo>
                  <a:pt x="1441" y="507"/>
                </a:lnTo>
                <a:lnTo>
                  <a:pt x="1446" y="504"/>
                </a:lnTo>
                <a:lnTo>
                  <a:pt x="1449" y="499"/>
                </a:lnTo>
                <a:lnTo>
                  <a:pt x="1451" y="499"/>
                </a:lnTo>
                <a:lnTo>
                  <a:pt x="1451" y="496"/>
                </a:lnTo>
                <a:lnTo>
                  <a:pt x="1454" y="496"/>
                </a:lnTo>
                <a:lnTo>
                  <a:pt x="1456" y="496"/>
                </a:lnTo>
                <a:lnTo>
                  <a:pt x="1459" y="491"/>
                </a:lnTo>
                <a:lnTo>
                  <a:pt x="1462" y="488"/>
                </a:lnTo>
                <a:lnTo>
                  <a:pt x="1464" y="488"/>
                </a:lnTo>
                <a:lnTo>
                  <a:pt x="1469" y="488"/>
                </a:lnTo>
                <a:lnTo>
                  <a:pt x="1472" y="486"/>
                </a:lnTo>
                <a:lnTo>
                  <a:pt x="1475" y="483"/>
                </a:lnTo>
                <a:lnTo>
                  <a:pt x="1480" y="483"/>
                </a:lnTo>
                <a:lnTo>
                  <a:pt x="1488" y="486"/>
                </a:lnTo>
                <a:lnTo>
                  <a:pt x="1503" y="488"/>
                </a:lnTo>
                <a:lnTo>
                  <a:pt x="1511" y="491"/>
                </a:lnTo>
                <a:lnTo>
                  <a:pt x="1514" y="491"/>
                </a:lnTo>
                <a:lnTo>
                  <a:pt x="1516" y="491"/>
                </a:lnTo>
                <a:lnTo>
                  <a:pt x="1516" y="488"/>
                </a:lnTo>
                <a:lnTo>
                  <a:pt x="1519" y="486"/>
                </a:lnTo>
                <a:lnTo>
                  <a:pt x="1519" y="483"/>
                </a:lnTo>
                <a:lnTo>
                  <a:pt x="1522" y="481"/>
                </a:lnTo>
                <a:lnTo>
                  <a:pt x="1524" y="481"/>
                </a:lnTo>
                <a:lnTo>
                  <a:pt x="1527" y="481"/>
                </a:lnTo>
                <a:lnTo>
                  <a:pt x="1529" y="478"/>
                </a:lnTo>
                <a:lnTo>
                  <a:pt x="1532" y="478"/>
                </a:lnTo>
                <a:lnTo>
                  <a:pt x="1535" y="478"/>
                </a:lnTo>
                <a:lnTo>
                  <a:pt x="1537" y="478"/>
                </a:lnTo>
                <a:lnTo>
                  <a:pt x="1540" y="478"/>
                </a:lnTo>
                <a:lnTo>
                  <a:pt x="1540" y="475"/>
                </a:lnTo>
                <a:lnTo>
                  <a:pt x="1543" y="475"/>
                </a:lnTo>
                <a:lnTo>
                  <a:pt x="1543" y="473"/>
                </a:lnTo>
                <a:lnTo>
                  <a:pt x="1545" y="473"/>
                </a:lnTo>
                <a:lnTo>
                  <a:pt x="1548" y="473"/>
                </a:lnTo>
                <a:lnTo>
                  <a:pt x="1550" y="473"/>
                </a:lnTo>
                <a:lnTo>
                  <a:pt x="1553" y="473"/>
                </a:lnTo>
                <a:lnTo>
                  <a:pt x="1556" y="473"/>
                </a:lnTo>
                <a:lnTo>
                  <a:pt x="1558" y="473"/>
                </a:lnTo>
                <a:lnTo>
                  <a:pt x="1558" y="475"/>
                </a:lnTo>
                <a:lnTo>
                  <a:pt x="1561" y="475"/>
                </a:lnTo>
                <a:lnTo>
                  <a:pt x="1563" y="473"/>
                </a:lnTo>
                <a:lnTo>
                  <a:pt x="1563" y="470"/>
                </a:lnTo>
                <a:lnTo>
                  <a:pt x="1566" y="470"/>
                </a:lnTo>
                <a:lnTo>
                  <a:pt x="1569" y="473"/>
                </a:lnTo>
                <a:lnTo>
                  <a:pt x="1569" y="475"/>
                </a:lnTo>
                <a:lnTo>
                  <a:pt x="1571" y="475"/>
                </a:lnTo>
                <a:lnTo>
                  <a:pt x="1574" y="478"/>
                </a:lnTo>
                <a:lnTo>
                  <a:pt x="1576" y="481"/>
                </a:lnTo>
                <a:lnTo>
                  <a:pt x="1576" y="483"/>
                </a:lnTo>
                <a:lnTo>
                  <a:pt x="1576" y="486"/>
                </a:lnTo>
                <a:lnTo>
                  <a:pt x="1576" y="488"/>
                </a:lnTo>
                <a:lnTo>
                  <a:pt x="1579" y="488"/>
                </a:lnTo>
                <a:lnTo>
                  <a:pt x="1582" y="488"/>
                </a:lnTo>
                <a:lnTo>
                  <a:pt x="1584" y="491"/>
                </a:lnTo>
                <a:lnTo>
                  <a:pt x="1587" y="494"/>
                </a:lnTo>
                <a:lnTo>
                  <a:pt x="1600" y="502"/>
                </a:lnTo>
                <a:lnTo>
                  <a:pt x="1603" y="502"/>
                </a:lnTo>
                <a:lnTo>
                  <a:pt x="1605" y="502"/>
                </a:lnTo>
                <a:lnTo>
                  <a:pt x="1608" y="502"/>
                </a:lnTo>
                <a:lnTo>
                  <a:pt x="1610" y="504"/>
                </a:lnTo>
                <a:lnTo>
                  <a:pt x="1613" y="504"/>
                </a:lnTo>
                <a:lnTo>
                  <a:pt x="1613" y="507"/>
                </a:lnTo>
                <a:lnTo>
                  <a:pt x="1613" y="509"/>
                </a:lnTo>
                <a:lnTo>
                  <a:pt x="1616" y="512"/>
                </a:lnTo>
                <a:lnTo>
                  <a:pt x="1616" y="515"/>
                </a:lnTo>
                <a:lnTo>
                  <a:pt x="1616" y="517"/>
                </a:lnTo>
                <a:lnTo>
                  <a:pt x="1618" y="517"/>
                </a:lnTo>
                <a:lnTo>
                  <a:pt x="1621" y="520"/>
                </a:lnTo>
                <a:lnTo>
                  <a:pt x="1623" y="522"/>
                </a:lnTo>
                <a:lnTo>
                  <a:pt x="1629" y="522"/>
                </a:lnTo>
                <a:lnTo>
                  <a:pt x="1631" y="522"/>
                </a:lnTo>
                <a:lnTo>
                  <a:pt x="1636" y="522"/>
                </a:lnTo>
                <a:lnTo>
                  <a:pt x="1636" y="520"/>
                </a:lnTo>
                <a:lnTo>
                  <a:pt x="1639" y="520"/>
                </a:lnTo>
                <a:lnTo>
                  <a:pt x="1639" y="517"/>
                </a:lnTo>
                <a:lnTo>
                  <a:pt x="1642" y="517"/>
                </a:lnTo>
                <a:lnTo>
                  <a:pt x="1644" y="520"/>
                </a:lnTo>
                <a:lnTo>
                  <a:pt x="1647" y="520"/>
                </a:lnTo>
                <a:lnTo>
                  <a:pt x="1650" y="520"/>
                </a:lnTo>
                <a:lnTo>
                  <a:pt x="1652" y="520"/>
                </a:lnTo>
                <a:lnTo>
                  <a:pt x="1655" y="520"/>
                </a:lnTo>
                <a:lnTo>
                  <a:pt x="1657" y="522"/>
                </a:lnTo>
                <a:lnTo>
                  <a:pt x="1660" y="522"/>
                </a:lnTo>
                <a:lnTo>
                  <a:pt x="1665" y="520"/>
                </a:lnTo>
                <a:lnTo>
                  <a:pt x="1676" y="515"/>
                </a:lnTo>
                <a:lnTo>
                  <a:pt x="1676" y="520"/>
                </a:lnTo>
                <a:lnTo>
                  <a:pt x="1673" y="522"/>
                </a:lnTo>
                <a:lnTo>
                  <a:pt x="1673" y="525"/>
                </a:lnTo>
                <a:lnTo>
                  <a:pt x="1673" y="528"/>
                </a:lnTo>
                <a:lnTo>
                  <a:pt x="1673" y="530"/>
                </a:lnTo>
                <a:lnTo>
                  <a:pt x="1673" y="533"/>
                </a:lnTo>
                <a:lnTo>
                  <a:pt x="1670" y="535"/>
                </a:lnTo>
                <a:lnTo>
                  <a:pt x="1670" y="538"/>
                </a:lnTo>
                <a:lnTo>
                  <a:pt x="1668" y="538"/>
                </a:lnTo>
                <a:lnTo>
                  <a:pt x="1668" y="541"/>
                </a:lnTo>
                <a:lnTo>
                  <a:pt x="1665" y="541"/>
                </a:lnTo>
                <a:lnTo>
                  <a:pt x="1655" y="541"/>
                </a:lnTo>
                <a:lnTo>
                  <a:pt x="1652" y="541"/>
                </a:lnTo>
                <a:lnTo>
                  <a:pt x="1650" y="541"/>
                </a:lnTo>
                <a:lnTo>
                  <a:pt x="1650" y="543"/>
                </a:lnTo>
                <a:lnTo>
                  <a:pt x="1650" y="546"/>
                </a:lnTo>
                <a:lnTo>
                  <a:pt x="1650" y="549"/>
                </a:lnTo>
                <a:lnTo>
                  <a:pt x="1652" y="551"/>
                </a:lnTo>
                <a:lnTo>
                  <a:pt x="1650" y="554"/>
                </a:lnTo>
                <a:lnTo>
                  <a:pt x="1647" y="556"/>
                </a:lnTo>
                <a:lnTo>
                  <a:pt x="1644" y="559"/>
                </a:lnTo>
                <a:lnTo>
                  <a:pt x="1644" y="562"/>
                </a:lnTo>
                <a:lnTo>
                  <a:pt x="1644" y="564"/>
                </a:lnTo>
                <a:lnTo>
                  <a:pt x="1644" y="567"/>
                </a:lnTo>
                <a:lnTo>
                  <a:pt x="1644" y="569"/>
                </a:lnTo>
                <a:lnTo>
                  <a:pt x="1647" y="569"/>
                </a:lnTo>
                <a:lnTo>
                  <a:pt x="1647" y="572"/>
                </a:lnTo>
                <a:lnTo>
                  <a:pt x="1644" y="572"/>
                </a:lnTo>
                <a:lnTo>
                  <a:pt x="1642" y="575"/>
                </a:lnTo>
                <a:lnTo>
                  <a:pt x="1642" y="577"/>
                </a:lnTo>
                <a:lnTo>
                  <a:pt x="1642" y="580"/>
                </a:lnTo>
                <a:lnTo>
                  <a:pt x="1642" y="582"/>
                </a:lnTo>
                <a:lnTo>
                  <a:pt x="1639" y="585"/>
                </a:lnTo>
                <a:lnTo>
                  <a:pt x="1636" y="585"/>
                </a:lnTo>
                <a:lnTo>
                  <a:pt x="1634" y="588"/>
                </a:lnTo>
                <a:lnTo>
                  <a:pt x="1631" y="590"/>
                </a:lnTo>
                <a:lnTo>
                  <a:pt x="1629" y="593"/>
                </a:lnTo>
                <a:lnTo>
                  <a:pt x="1629" y="596"/>
                </a:lnTo>
                <a:lnTo>
                  <a:pt x="1626" y="598"/>
                </a:lnTo>
                <a:lnTo>
                  <a:pt x="1626" y="601"/>
                </a:lnTo>
                <a:lnTo>
                  <a:pt x="1626" y="603"/>
                </a:lnTo>
                <a:lnTo>
                  <a:pt x="1626" y="606"/>
                </a:lnTo>
                <a:lnTo>
                  <a:pt x="1626" y="611"/>
                </a:lnTo>
                <a:lnTo>
                  <a:pt x="1626" y="614"/>
                </a:lnTo>
                <a:lnTo>
                  <a:pt x="1623" y="614"/>
                </a:lnTo>
                <a:lnTo>
                  <a:pt x="1623" y="616"/>
                </a:lnTo>
                <a:lnTo>
                  <a:pt x="1621" y="616"/>
                </a:lnTo>
                <a:lnTo>
                  <a:pt x="1618" y="619"/>
                </a:lnTo>
                <a:lnTo>
                  <a:pt x="1616" y="619"/>
                </a:lnTo>
                <a:lnTo>
                  <a:pt x="1613" y="622"/>
                </a:lnTo>
                <a:lnTo>
                  <a:pt x="1610" y="627"/>
                </a:lnTo>
                <a:lnTo>
                  <a:pt x="1605" y="630"/>
                </a:lnTo>
                <a:lnTo>
                  <a:pt x="1603" y="632"/>
                </a:lnTo>
                <a:lnTo>
                  <a:pt x="1603" y="637"/>
                </a:lnTo>
                <a:lnTo>
                  <a:pt x="1600" y="637"/>
                </a:lnTo>
                <a:lnTo>
                  <a:pt x="1597" y="640"/>
                </a:lnTo>
                <a:lnTo>
                  <a:pt x="1595" y="643"/>
                </a:lnTo>
                <a:lnTo>
                  <a:pt x="1595" y="645"/>
                </a:lnTo>
                <a:lnTo>
                  <a:pt x="1595" y="648"/>
                </a:lnTo>
                <a:lnTo>
                  <a:pt x="1595" y="650"/>
                </a:lnTo>
                <a:lnTo>
                  <a:pt x="1592" y="653"/>
                </a:lnTo>
                <a:lnTo>
                  <a:pt x="1592" y="656"/>
                </a:lnTo>
                <a:lnTo>
                  <a:pt x="1592" y="658"/>
                </a:lnTo>
                <a:lnTo>
                  <a:pt x="1590" y="658"/>
                </a:lnTo>
                <a:lnTo>
                  <a:pt x="1590" y="661"/>
                </a:lnTo>
                <a:lnTo>
                  <a:pt x="1587" y="661"/>
                </a:lnTo>
                <a:lnTo>
                  <a:pt x="1584" y="666"/>
                </a:lnTo>
                <a:lnTo>
                  <a:pt x="1582" y="669"/>
                </a:lnTo>
                <a:lnTo>
                  <a:pt x="1579" y="669"/>
                </a:lnTo>
                <a:lnTo>
                  <a:pt x="1579" y="671"/>
                </a:lnTo>
                <a:lnTo>
                  <a:pt x="1576" y="671"/>
                </a:lnTo>
                <a:lnTo>
                  <a:pt x="1576" y="674"/>
                </a:lnTo>
                <a:lnTo>
                  <a:pt x="1571" y="679"/>
                </a:lnTo>
                <a:lnTo>
                  <a:pt x="1569" y="679"/>
                </a:lnTo>
                <a:lnTo>
                  <a:pt x="1569" y="682"/>
                </a:lnTo>
                <a:lnTo>
                  <a:pt x="1563" y="687"/>
                </a:lnTo>
                <a:lnTo>
                  <a:pt x="1556" y="700"/>
                </a:lnTo>
                <a:lnTo>
                  <a:pt x="1553" y="703"/>
                </a:lnTo>
                <a:lnTo>
                  <a:pt x="1553" y="705"/>
                </a:lnTo>
                <a:lnTo>
                  <a:pt x="1550" y="705"/>
                </a:lnTo>
                <a:lnTo>
                  <a:pt x="1543" y="721"/>
                </a:lnTo>
                <a:lnTo>
                  <a:pt x="1540" y="724"/>
                </a:lnTo>
                <a:lnTo>
                  <a:pt x="1540" y="726"/>
                </a:lnTo>
                <a:lnTo>
                  <a:pt x="1543" y="726"/>
                </a:lnTo>
                <a:lnTo>
                  <a:pt x="1543" y="729"/>
                </a:lnTo>
                <a:lnTo>
                  <a:pt x="1543" y="731"/>
                </a:lnTo>
                <a:lnTo>
                  <a:pt x="1545" y="734"/>
                </a:lnTo>
                <a:lnTo>
                  <a:pt x="1548" y="739"/>
                </a:lnTo>
                <a:lnTo>
                  <a:pt x="1548" y="742"/>
                </a:lnTo>
                <a:lnTo>
                  <a:pt x="1545" y="744"/>
                </a:lnTo>
                <a:lnTo>
                  <a:pt x="1545" y="747"/>
                </a:lnTo>
                <a:lnTo>
                  <a:pt x="1550" y="755"/>
                </a:lnTo>
                <a:lnTo>
                  <a:pt x="1556" y="763"/>
                </a:lnTo>
                <a:lnTo>
                  <a:pt x="1558" y="765"/>
                </a:lnTo>
                <a:lnTo>
                  <a:pt x="1558" y="768"/>
                </a:lnTo>
                <a:lnTo>
                  <a:pt x="1558" y="771"/>
                </a:lnTo>
                <a:lnTo>
                  <a:pt x="1558" y="773"/>
                </a:lnTo>
                <a:lnTo>
                  <a:pt x="1561" y="773"/>
                </a:lnTo>
                <a:lnTo>
                  <a:pt x="1561" y="776"/>
                </a:lnTo>
                <a:lnTo>
                  <a:pt x="1563" y="778"/>
                </a:lnTo>
                <a:lnTo>
                  <a:pt x="1563" y="781"/>
                </a:lnTo>
                <a:lnTo>
                  <a:pt x="1566" y="781"/>
                </a:lnTo>
                <a:lnTo>
                  <a:pt x="1566" y="784"/>
                </a:lnTo>
                <a:lnTo>
                  <a:pt x="1566" y="786"/>
                </a:lnTo>
                <a:lnTo>
                  <a:pt x="1566" y="789"/>
                </a:lnTo>
                <a:lnTo>
                  <a:pt x="1569" y="789"/>
                </a:lnTo>
                <a:lnTo>
                  <a:pt x="1569" y="791"/>
                </a:lnTo>
                <a:lnTo>
                  <a:pt x="1571" y="791"/>
                </a:lnTo>
                <a:lnTo>
                  <a:pt x="1571" y="794"/>
                </a:lnTo>
                <a:lnTo>
                  <a:pt x="1574" y="799"/>
                </a:lnTo>
                <a:lnTo>
                  <a:pt x="1576" y="802"/>
                </a:lnTo>
                <a:lnTo>
                  <a:pt x="1576" y="805"/>
                </a:lnTo>
                <a:lnTo>
                  <a:pt x="1579" y="818"/>
                </a:lnTo>
                <a:lnTo>
                  <a:pt x="1576" y="818"/>
                </a:lnTo>
                <a:lnTo>
                  <a:pt x="1576" y="828"/>
                </a:lnTo>
                <a:lnTo>
                  <a:pt x="1576" y="831"/>
                </a:lnTo>
                <a:lnTo>
                  <a:pt x="1579" y="833"/>
                </a:lnTo>
                <a:lnTo>
                  <a:pt x="1582" y="838"/>
                </a:lnTo>
                <a:lnTo>
                  <a:pt x="1584" y="844"/>
                </a:lnTo>
                <a:lnTo>
                  <a:pt x="1590" y="849"/>
                </a:lnTo>
                <a:lnTo>
                  <a:pt x="1590" y="852"/>
                </a:lnTo>
                <a:lnTo>
                  <a:pt x="1590" y="854"/>
                </a:lnTo>
                <a:lnTo>
                  <a:pt x="1592" y="857"/>
                </a:lnTo>
                <a:lnTo>
                  <a:pt x="1592" y="859"/>
                </a:lnTo>
                <a:lnTo>
                  <a:pt x="1595" y="859"/>
                </a:lnTo>
                <a:lnTo>
                  <a:pt x="1595" y="862"/>
                </a:lnTo>
                <a:lnTo>
                  <a:pt x="1597" y="862"/>
                </a:lnTo>
                <a:lnTo>
                  <a:pt x="1597" y="865"/>
                </a:lnTo>
                <a:lnTo>
                  <a:pt x="1600" y="865"/>
                </a:lnTo>
                <a:lnTo>
                  <a:pt x="1603" y="862"/>
                </a:lnTo>
                <a:lnTo>
                  <a:pt x="1605" y="862"/>
                </a:lnTo>
                <a:lnTo>
                  <a:pt x="1605" y="865"/>
                </a:lnTo>
                <a:lnTo>
                  <a:pt x="1608" y="865"/>
                </a:lnTo>
                <a:lnTo>
                  <a:pt x="1608" y="867"/>
                </a:lnTo>
                <a:lnTo>
                  <a:pt x="1610" y="867"/>
                </a:lnTo>
                <a:lnTo>
                  <a:pt x="1610" y="870"/>
                </a:lnTo>
                <a:lnTo>
                  <a:pt x="1613" y="870"/>
                </a:lnTo>
                <a:lnTo>
                  <a:pt x="1616" y="870"/>
                </a:lnTo>
                <a:lnTo>
                  <a:pt x="1618" y="870"/>
                </a:lnTo>
                <a:lnTo>
                  <a:pt x="1618" y="872"/>
                </a:lnTo>
                <a:lnTo>
                  <a:pt x="1618" y="875"/>
                </a:lnTo>
                <a:lnTo>
                  <a:pt x="1621" y="880"/>
                </a:lnTo>
                <a:lnTo>
                  <a:pt x="1621" y="883"/>
                </a:lnTo>
                <a:lnTo>
                  <a:pt x="1621" y="885"/>
                </a:lnTo>
                <a:lnTo>
                  <a:pt x="1621" y="888"/>
                </a:lnTo>
                <a:lnTo>
                  <a:pt x="1621" y="891"/>
                </a:lnTo>
                <a:lnTo>
                  <a:pt x="1621" y="893"/>
                </a:lnTo>
                <a:lnTo>
                  <a:pt x="1623" y="893"/>
                </a:lnTo>
                <a:lnTo>
                  <a:pt x="1623" y="896"/>
                </a:lnTo>
                <a:lnTo>
                  <a:pt x="1626" y="896"/>
                </a:lnTo>
                <a:lnTo>
                  <a:pt x="1626" y="899"/>
                </a:lnTo>
                <a:lnTo>
                  <a:pt x="1626" y="901"/>
                </a:lnTo>
                <a:lnTo>
                  <a:pt x="1629" y="901"/>
                </a:lnTo>
                <a:lnTo>
                  <a:pt x="1629" y="904"/>
                </a:lnTo>
                <a:lnTo>
                  <a:pt x="1631" y="904"/>
                </a:lnTo>
                <a:lnTo>
                  <a:pt x="1631" y="906"/>
                </a:lnTo>
                <a:lnTo>
                  <a:pt x="1634" y="906"/>
                </a:lnTo>
                <a:lnTo>
                  <a:pt x="1634" y="909"/>
                </a:lnTo>
                <a:lnTo>
                  <a:pt x="1636" y="909"/>
                </a:lnTo>
                <a:lnTo>
                  <a:pt x="1636" y="912"/>
                </a:lnTo>
                <a:lnTo>
                  <a:pt x="1639" y="912"/>
                </a:lnTo>
                <a:lnTo>
                  <a:pt x="1642" y="912"/>
                </a:lnTo>
                <a:lnTo>
                  <a:pt x="1644" y="912"/>
                </a:lnTo>
                <a:lnTo>
                  <a:pt x="1647" y="914"/>
                </a:lnTo>
                <a:lnTo>
                  <a:pt x="1647" y="917"/>
                </a:lnTo>
                <a:lnTo>
                  <a:pt x="1650" y="922"/>
                </a:lnTo>
                <a:lnTo>
                  <a:pt x="1650" y="925"/>
                </a:lnTo>
                <a:lnTo>
                  <a:pt x="1652" y="927"/>
                </a:lnTo>
                <a:lnTo>
                  <a:pt x="1652" y="930"/>
                </a:lnTo>
                <a:lnTo>
                  <a:pt x="1655" y="930"/>
                </a:lnTo>
                <a:lnTo>
                  <a:pt x="1660" y="938"/>
                </a:lnTo>
                <a:lnTo>
                  <a:pt x="1660" y="940"/>
                </a:lnTo>
                <a:lnTo>
                  <a:pt x="1660" y="943"/>
                </a:lnTo>
                <a:lnTo>
                  <a:pt x="1660" y="946"/>
                </a:lnTo>
                <a:lnTo>
                  <a:pt x="1660" y="948"/>
                </a:lnTo>
                <a:lnTo>
                  <a:pt x="1660" y="951"/>
                </a:lnTo>
                <a:lnTo>
                  <a:pt x="1660" y="953"/>
                </a:lnTo>
                <a:lnTo>
                  <a:pt x="1660" y="956"/>
                </a:lnTo>
                <a:lnTo>
                  <a:pt x="1657" y="959"/>
                </a:lnTo>
                <a:lnTo>
                  <a:pt x="1657" y="961"/>
                </a:lnTo>
                <a:lnTo>
                  <a:pt x="1657" y="964"/>
                </a:lnTo>
                <a:lnTo>
                  <a:pt x="1657" y="966"/>
                </a:lnTo>
                <a:lnTo>
                  <a:pt x="1655" y="966"/>
                </a:lnTo>
                <a:lnTo>
                  <a:pt x="1655" y="969"/>
                </a:lnTo>
                <a:lnTo>
                  <a:pt x="1657" y="969"/>
                </a:lnTo>
                <a:lnTo>
                  <a:pt x="1657" y="972"/>
                </a:lnTo>
                <a:lnTo>
                  <a:pt x="1657" y="974"/>
                </a:lnTo>
                <a:lnTo>
                  <a:pt x="1655" y="977"/>
                </a:lnTo>
                <a:lnTo>
                  <a:pt x="1652" y="980"/>
                </a:lnTo>
                <a:lnTo>
                  <a:pt x="1652" y="982"/>
                </a:lnTo>
                <a:lnTo>
                  <a:pt x="1652" y="985"/>
                </a:lnTo>
                <a:lnTo>
                  <a:pt x="1650" y="985"/>
                </a:lnTo>
                <a:lnTo>
                  <a:pt x="1647" y="987"/>
                </a:lnTo>
                <a:lnTo>
                  <a:pt x="1647" y="990"/>
                </a:lnTo>
                <a:lnTo>
                  <a:pt x="1644" y="993"/>
                </a:lnTo>
                <a:lnTo>
                  <a:pt x="1642" y="993"/>
                </a:lnTo>
                <a:lnTo>
                  <a:pt x="1639" y="993"/>
                </a:lnTo>
                <a:lnTo>
                  <a:pt x="1639" y="995"/>
                </a:lnTo>
                <a:lnTo>
                  <a:pt x="1647" y="995"/>
                </a:lnTo>
                <a:lnTo>
                  <a:pt x="1647" y="998"/>
                </a:lnTo>
                <a:lnTo>
                  <a:pt x="1644" y="998"/>
                </a:lnTo>
                <a:lnTo>
                  <a:pt x="1642" y="998"/>
                </a:lnTo>
                <a:lnTo>
                  <a:pt x="1642" y="1000"/>
                </a:lnTo>
                <a:lnTo>
                  <a:pt x="1642" y="1003"/>
                </a:lnTo>
                <a:lnTo>
                  <a:pt x="1639" y="1003"/>
                </a:lnTo>
                <a:lnTo>
                  <a:pt x="1639" y="1006"/>
                </a:lnTo>
                <a:lnTo>
                  <a:pt x="1642" y="1003"/>
                </a:lnTo>
                <a:lnTo>
                  <a:pt x="1644" y="1003"/>
                </a:lnTo>
                <a:lnTo>
                  <a:pt x="1647" y="1006"/>
                </a:lnTo>
                <a:lnTo>
                  <a:pt x="1647" y="1008"/>
                </a:lnTo>
                <a:lnTo>
                  <a:pt x="1644" y="1006"/>
                </a:lnTo>
                <a:lnTo>
                  <a:pt x="1642" y="1006"/>
                </a:lnTo>
                <a:lnTo>
                  <a:pt x="1636" y="1011"/>
                </a:lnTo>
                <a:lnTo>
                  <a:pt x="1636" y="1013"/>
                </a:lnTo>
                <a:lnTo>
                  <a:pt x="1636" y="1016"/>
                </a:lnTo>
                <a:lnTo>
                  <a:pt x="1636" y="1019"/>
                </a:lnTo>
                <a:lnTo>
                  <a:pt x="1636" y="1021"/>
                </a:lnTo>
                <a:lnTo>
                  <a:pt x="1631" y="1021"/>
                </a:lnTo>
                <a:lnTo>
                  <a:pt x="1629" y="1021"/>
                </a:lnTo>
                <a:lnTo>
                  <a:pt x="1623" y="1021"/>
                </a:lnTo>
                <a:lnTo>
                  <a:pt x="1621" y="1021"/>
                </a:lnTo>
                <a:lnTo>
                  <a:pt x="1618" y="1021"/>
                </a:lnTo>
                <a:lnTo>
                  <a:pt x="1616" y="1021"/>
                </a:lnTo>
                <a:lnTo>
                  <a:pt x="1613" y="1021"/>
                </a:lnTo>
                <a:lnTo>
                  <a:pt x="1610" y="1021"/>
                </a:lnTo>
                <a:lnTo>
                  <a:pt x="1608" y="1021"/>
                </a:lnTo>
                <a:lnTo>
                  <a:pt x="1605" y="1019"/>
                </a:lnTo>
                <a:lnTo>
                  <a:pt x="1603" y="1019"/>
                </a:lnTo>
                <a:lnTo>
                  <a:pt x="1600" y="1016"/>
                </a:lnTo>
                <a:lnTo>
                  <a:pt x="1597" y="1016"/>
                </a:lnTo>
                <a:lnTo>
                  <a:pt x="1595" y="1016"/>
                </a:lnTo>
                <a:lnTo>
                  <a:pt x="1592" y="1016"/>
                </a:lnTo>
                <a:lnTo>
                  <a:pt x="1590" y="1016"/>
                </a:lnTo>
                <a:lnTo>
                  <a:pt x="1590" y="1013"/>
                </a:lnTo>
                <a:lnTo>
                  <a:pt x="1587" y="1013"/>
                </a:lnTo>
                <a:lnTo>
                  <a:pt x="1584" y="1013"/>
                </a:lnTo>
                <a:lnTo>
                  <a:pt x="1584" y="1016"/>
                </a:lnTo>
                <a:lnTo>
                  <a:pt x="1582" y="1016"/>
                </a:lnTo>
                <a:lnTo>
                  <a:pt x="1582" y="1019"/>
                </a:lnTo>
                <a:lnTo>
                  <a:pt x="1582" y="1021"/>
                </a:lnTo>
                <a:lnTo>
                  <a:pt x="1584" y="1024"/>
                </a:lnTo>
                <a:lnTo>
                  <a:pt x="1584" y="1027"/>
                </a:lnTo>
                <a:lnTo>
                  <a:pt x="1582" y="1027"/>
                </a:lnTo>
                <a:lnTo>
                  <a:pt x="1579" y="1027"/>
                </a:lnTo>
                <a:lnTo>
                  <a:pt x="1579" y="1029"/>
                </a:lnTo>
                <a:lnTo>
                  <a:pt x="1576" y="1029"/>
                </a:lnTo>
                <a:lnTo>
                  <a:pt x="1574" y="1029"/>
                </a:lnTo>
                <a:lnTo>
                  <a:pt x="1571" y="1032"/>
                </a:lnTo>
                <a:lnTo>
                  <a:pt x="1569" y="1040"/>
                </a:lnTo>
                <a:lnTo>
                  <a:pt x="1566" y="1042"/>
                </a:lnTo>
                <a:lnTo>
                  <a:pt x="1563" y="1042"/>
                </a:lnTo>
                <a:lnTo>
                  <a:pt x="1563" y="1045"/>
                </a:lnTo>
                <a:lnTo>
                  <a:pt x="1561" y="1045"/>
                </a:lnTo>
                <a:lnTo>
                  <a:pt x="1556" y="1045"/>
                </a:lnTo>
                <a:lnTo>
                  <a:pt x="1553" y="1045"/>
                </a:lnTo>
                <a:lnTo>
                  <a:pt x="1550" y="1047"/>
                </a:lnTo>
                <a:lnTo>
                  <a:pt x="1548" y="1047"/>
                </a:lnTo>
                <a:lnTo>
                  <a:pt x="1548" y="1050"/>
                </a:lnTo>
                <a:lnTo>
                  <a:pt x="1548" y="1053"/>
                </a:lnTo>
                <a:lnTo>
                  <a:pt x="1548" y="1055"/>
                </a:lnTo>
                <a:lnTo>
                  <a:pt x="1548" y="1058"/>
                </a:lnTo>
                <a:lnTo>
                  <a:pt x="1545" y="1058"/>
                </a:lnTo>
                <a:lnTo>
                  <a:pt x="1545" y="1060"/>
                </a:lnTo>
                <a:lnTo>
                  <a:pt x="1543" y="1060"/>
                </a:lnTo>
                <a:lnTo>
                  <a:pt x="1540" y="1060"/>
                </a:lnTo>
                <a:lnTo>
                  <a:pt x="1540" y="1063"/>
                </a:lnTo>
                <a:lnTo>
                  <a:pt x="1537" y="1063"/>
                </a:lnTo>
                <a:lnTo>
                  <a:pt x="1532" y="1063"/>
                </a:lnTo>
                <a:lnTo>
                  <a:pt x="1529" y="1066"/>
                </a:lnTo>
                <a:lnTo>
                  <a:pt x="1527" y="1068"/>
                </a:lnTo>
                <a:lnTo>
                  <a:pt x="1524" y="1071"/>
                </a:lnTo>
                <a:lnTo>
                  <a:pt x="1522" y="1071"/>
                </a:lnTo>
                <a:lnTo>
                  <a:pt x="1516" y="1074"/>
                </a:lnTo>
                <a:lnTo>
                  <a:pt x="1514" y="1071"/>
                </a:lnTo>
                <a:lnTo>
                  <a:pt x="1511" y="1071"/>
                </a:lnTo>
                <a:lnTo>
                  <a:pt x="1511" y="1068"/>
                </a:lnTo>
                <a:lnTo>
                  <a:pt x="1509" y="1068"/>
                </a:lnTo>
                <a:lnTo>
                  <a:pt x="1509" y="1066"/>
                </a:lnTo>
                <a:lnTo>
                  <a:pt x="1506" y="1066"/>
                </a:lnTo>
                <a:lnTo>
                  <a:pt x="1503" y="1066"/>
                </a:lnTo>
                <a:lnTo>
                  <a:pt x="1501" y="1066"/>
                </a:lnTo>
                <a:lnTo>
                  <a:pt x="1498" y="1071"/>
                </a:lnTo>
                <a:lnTo>
                  <a:pt x="1498" y="1074"/>
                </a:lnTo>
                <a:lnTo>
                  <a:pt x="1501" y="1074"/>
                </a:lnTo>
                <a:lnTo>
                  <a:pt x="1498" y="1076"/>
                </a:lnTo>
                <a:lnTo>
                  <a:pt x="1498" y="1079"/>
                </a:lnTo>
                <a:lnTo>
                  <a:pt x="1496" y="1079"/>
                </a:lnTo>
                <a:lnTo>
                  <a:pt x="1493" y="1076"/>
                </a:lnTo>
                <a:lnTo>
                  <a:pt x="1490" y="1074"/>
                </a:lnTo>
                <a:lnTo>
                  <a:pt x="1485" y="1071"/>
                </a:lnTo>
                <a:lnTo>
                  <a:pt x="1485" y="1068"/>
                </a:lnTo>
                <a:lnTo>
                  <a:pt x="1485" y="1066"/>
                </a:lnTo>
                <a:lnTo>
                  <a:pt x="1485" y="1060"/>
                </a:lnTo>
                <a:lnTo>
                  <a:pt x="1482" y="1060"/>
                </a:lnTo>
                <a:lnTo>
                  <a:pt x="1482" y="1058"/>
                </a:lnTo>
                <a:lnTo>
                  <a:pt x="1480" y="1058"/>
                </a:lnTo>
                <a:lnTo>
                  <a:pt x="1477" y="1055"/>
                </a:lnTo>
                <a:lnTo>
                  <a:pt x="1477" y="1053"/>
                </a:lnTo>
                <a:lnTo>
                  <a:pt x="1475" y="1055"/>
                </a:lnTo>
                <a:lnTo>
                  <a:pt x="1472" y="1055"/>
                </a:lnTo>
                <a:lnTo>
                  <a:pt x="1469" y="1055"/>
                </a:lnTo>
                <a:lnTo>
                  <a:pt x="1467" y="1055"/>
                </a:lnTo>
                <a:lnTo>
                  <a:pt x="1462" y="1053"/>
                </a:lnTo>
                <a:lnTo>
                  <a:pt x="1459" y="1053"/>
                </a:lnTo>
                <a:lnTo>
                  <a:pt x="1456" y="1053"/>
                </a:lnTo>
                <a:lnTo>
                  <a:pt x="1454" y="1055"/>
                </a:lnTo>
                <a:lnTo>
                  <a:pt x="1451" y="1055"/>
                </a:lnTo>
                <a:lnTo>
                  <a:pt x="1449" y="1055"/>
                </a:lnTo>
                <a:lnTo>
                  <a:pt x="1446" y="1055"/>
                </a:lnTo>
                <a:lnTo>
                  <a:pt x="1446" y="1058"/>
                </a:lnTo>
                <a:lnTo>
                  <a:pt x="1443" y="1058"/>
                </a:lnTo>
                <a:lnTo>
                  <a:pt x="1441" y="1058"/>
                </a:lnTo>
                <a:lnTo>
                  <a:pt x="1441" y="1060"/>
                </a:lnTo>
                <a:lnTo>
                  <a:pt x="1438" y="1066"/>
                </a:lnTo>
                <a:lnTo>
                  <a:pt x="1436" y="1068"/>
                </a:lnTo>
                <a:lnTo>
                  <a:pt x="1428" y="1074"/>
                </a:lnTo>
                <a:lnTo>
                  <a:pt x="1425" y="1076"/>
                </a:lnTo>
                <a:lnTo>
                  <a:pt x="1422" y="1079"/>
                </a:lnTo>
                <a:lnTo>
                  <a:pt x="1422" y="1081"/>
                </a:lnTo>
                <a:lnTo>
                  <a:pt x="1420" y="1081"/>
                </a:lnTo>
                <a:lnTo>
                  <a:pt x="1420" y="1084"/>
                </a:lnTo>
                <a:lnTo>
                  <a:pt x="1420" y="1087"/>
                </a:lnTo>
                <a:lnTo>
                  <a:pt x="1417" y="1087"/>
                </a:lnTo>
                <a:lnTo>
                  <a:pt x="1417" y="1089"/>
                </a:lnTo>
                <a:lnTo>
                  <a:pt x="1415" y="1089"/>
                </a:lnTo>
                <a:lnTo>
                  <a:pt x="1412" y="1089"/>
                </a:lnTo>
                <a:lnTo>
                  <a:pt x="1412" y="1092"/>
                </a:lnTo>
                <a:lnTo>
                  <a:pt x="1412" y="1094"/>
                </a:lnTo>
                <a:lnTo>
                  <a:pt x="1415" y="1094"/>
                </a:lnTo>
                <a:lnTo>
                  <a:pt x="1412" y="1094"/>
                </a:lnTo>
                <a:lnTo>
                  <a:pt x="1409" y="1097"/>
                </a:lnTo>
                <a:lnTo>
                  <a:pt x="1407" y="1097"/>
                </a:lnTo>
                <a:lnTo>
                  <a:pt x="1407" y="1100"/>
                </a:lnTo>
                <a:lnTo>
                  <a:pt x="1407" y="1102"/>
                </a:lnTo>
                <a:lnTo>
                  <a:pt x="1404" y="1102"/>
                </a:lnTo>
                <a:lnTo>
                  <a:pt x="1404" y="1105"/>
                </a:lnTo>
                <a:lnTo>
                  <a:pt x="1402" y="1105"/>
                </a:lnTo>
                <a:lnTo>
                  <a:pt x="1402" y="1107"/>
                </a:lnTo>
                <a:lnTo>
                  <a:pt x="1399" y="1107"/>
                </a:lnTo>
                <a:lnTo>
                  <a:pt x="1399" y="1110"/>
                </a:lnTo>
                <a:lnTo>
                  <a:pt x="1396" y="1113"/>
                </a:lnTo>
                <a:lnTo>
                  <a:pt x="1396" y="1115"/>
                </a:lnTo>
                <a:lnTo>
                  <a:pt x="1394" y="1115"/>
                </a:lnTo>
                <a:lnTo>
                  <a:pt x="1391" y="1118"/>
                </a:lnTo>
                <a:lnTo>
                  <a:pt x="1389" y="1118"/>
                </a:lnTo>
                <a:lnTo>
                  <a:pt x="1386" y="1118"/>
                </a:lnTo>
                <a:lnTo>
                  <a:pt x="1386" y="1121"/>
                </a:lnTo>
                <a:lnTo>
                  <a:pt x="1383" y="1121"/>
                </a:lnTo>
                <a:lnTo>
                  <a:pt x="1383" y="1123"/>
                </a:lnTo>
                <a:lnTo>
                  <a:pt x="1381" y="1123"/>
                </a:lnTo>
                <a:lnTo>
                  <a:pt x="1378" y="1123"/>
                </a:lnTo>
                <a:lnTo>
                  <a:pt x="1378" y="1126"/>
                </a:lnTo>
                <a:lnTo>
                  <a:pt x="1375" y="1126"/>
                </a:lnTo>
                <a:lnTo>
                  <a:pt x="1373" y="1126"/>
                </a:lnTo>
                <a:lnTo>
                  <a:pt x="1373" y="1128"/>
                </a:lnTo>
                <a:lnTo>
                  <a:pt x="1370" y="1128"/>
                </a:lnTo>
                <a:lnTo>
                  <a:pt x="1370" y="1126"/>
                </a:lnTo>
                <a:lnTo>
                  <a:pt x="1368" y="1126"/>
                </a:lnTo>
                <a:lnTo>
                  <a:pt x="1368" y="1128"/>
                </a:lnTo>
                <a:lnTo>
                  <a:pt x="1365" y="1128"/>
                </a:lnTo>
                <a:lnTo>
                  <a:pt x="1362" y="1128"/>
                </a:lnTo>
                <a:lnTo>
                  <a:pt x="1362" y="1126"/>
                </a:lnTo>
                <a:lnTo>
                  <a:pt x="1360" y="1126"/>
                </a:lnTo>
                <a:lnTo>
                  <a:pt x="1357" y="1126"/>
                </a:lnTo>
                <a:lnTo>
                  <a:pt x="1357" y="1123"/>
                </a:lnTo>
                <a:lnTo>
                  <a:pt x="1355" y="1123"/>
                </a:lnTo>
                <a:lnTo>
                  <a:pt x="1355" y="1121"/>
                </a:lnTo>
                <a:lnTo>
                  <a:pt x="1352" y="1118"/>
                </a:lnTo>
                <a:lnTo>
                  <a:pt x="1349" y="1115"/>
                </a:lnTo>
                <a:lnTo>
                  <a:pt x="1349" y="1113"/>
                </a:lnTo>
                <a:lnTo>
                  <a:pt x="1349" y="1110"/>
                </a:lnTo>
                <a:lnTo>
                  <a:pt x="1349" y="1107"/>
                </a:lnTo>
                <a:lnTo>
                  <a:pt x="1347" y="1107"/>
                </a:lnTo>
                <a:lnTo>
                  <a:pt x="1344" y="1107"/>
                </a:lnTo>
                <a:lnTo>
                  <a:pt x="1342" y="1107"/>
                </a:lnTo>
                <a:lnTo>
                  <a:pt x="1339" y="1107"/>
                </a:lnTo>
                <a:lnTo>
                  <a:pt x="1339" y="1110"/>
                </a:lnTo>
                <a:lnTo>
                  <a:pt x="1336" y="1107"/>
                </a:lnTo>
                <a:lnTo>
                  <a:pt x="1334" y="1107"/>
                </a:lnTo>
                <a:lnTo>
                  <a:pt x="1331" y="1107"/>
                </a:lnTo>
                <a:lnTo>
                  <a:pt x="1331" y="1105"/>
                </a:lnTo>
                <a:lnTo>
                  <a:pt x="1328" y="1105"/>
                </a:lnTo>
                <a:lnTo>
                  <a:pt x="1328" y="1102"/>
                </a:lnTo>
                <a:lnTo>
                  <a:pt x="1326" y="1102"/>
                </a:lnTo>
                <a:lnTo>
                  <a:pt x="1323" y="1102"/>
                </a:lnTo>
                <a:lnTo>
                  <a:pt x="1323" y="1105"/>
                </a:lnTo>
                <a:lnTo>
                  <a:pt x="1321" y="1105"/>
                </a:lnTo>
                <a:lnTo>
                  <a:pt x="1318" y="1105"/>
                </a:lnTo>
                <a:lnTo>
                  <a:pt x="1315" y="1105"/>
                </a:lnTo>
                <a:lnTo>
                  <a:pt x="1313" y="1105"/>
                </a:lnTo>
                <a:lnTo>
                  <a:pt x="1310" y="1107"/>
                </a:lnTo>
                <a:lnTo>
                  <a:pt x="1310" y="1110"/>
                </a:lnTo>
                <a:lnTo>
                  <a:pt x="1310" y="1113"/>
                </a:lnTo>
                <a:lnTo>
                  <a:pt x="1308" y="1113"/>
                </a:lnTo>
                <a:lnTo>
                  <a:pt x="1305" y="1115"/>
                </a:lnTo>
                <a:lnTo>
                  <a:pt x="1302" y="1118"/>
                </a:lnTo>
                <a:lnTo>
                  <a:pt x="1300" y="1118"/>
                </a:lnTo>
                <a:lnTo>
                  <a:pt x="1297" y="1118"/>
                </a:lnTo>
                <a:lnTo>
                  <a:pt x="1292" y="1123"/>
                </a:lnTo>
                <a:lnTo>
                  <a:pt x="1292" y="1128"/>
                </a:lnTo>
                <a:lnTo>
                  <a:pt x="1292" y="1134"/>
                </a:lnTo>
                <a:lnTo>
                  <a:pt x="1289" y="1134"/>
                </a:lnTo>
                <a:lnTo>
                  <a:pt x="1284" y="1136"/>
                </a:lnTo>
                <a:lnTo>
                  <a:pt x="1281" y="1136"/>
                </a:lnTo>
                <a:lnTo>
                  <a:pt x="1281" y="1139"/>
                </a:lnTo>
                <a:lnTo>
                  <a:pt x="1279" y="1139"/>
                </a:lnTo>
                <a:lnTo>
                  <a:pt x="1279" y="1141"/>
                </a:lnTo>
                <a:lnTo>
                  <a:pt x="1279" y="1144"/>
                </a:lnTo>
                <a:lnTo>
                  <a:pt x="1276" y="1144"/>
                </a:lnTo>
                <a:lnTo>
                  <a:pt x="1274" y="1144"/>
                </a:lnTo>
                <a:lnTo>
                  <a:pt x="1271" y="1144"/>
                </a:lnTo>
                <a:lnTo>
                  <a:pt x="1271" y="1147"/>
                </a:lnTo>
                <a:lnTo>
                  <a:pt x="1268" y="1147"/>
                </a:lnTo>
                <a:lnTo>
                  <a:pt x="1266" y="1149"/>
                </a:lnTo>
                <a:lnTo>
                  <a:pt x="1263" y="1149"/>
                </a:lnTo>
                <a:lnTo>
                  <a:pt x="1261" y="1147"/>
                </a:lnTo>
                <a:lnTo>
                  <a:pt x="1258" y="1147"/>
                </a:lnTo>
                <a:lnTo>
                  <a:pt x="1255" y="1147"/>
                </a:lnTo>
                <a:lnTo>
                  <a:pt x="1255" y="1149"/>
                </a:lnTo>
                <a:lnTo>
                  <a:pt x="1253" y="1149"/>
                </a:lnTo>
                <a:lnTo>
                  <a:pt x="1250" y="1149"/>
                </a:lnTo>
                <a:lnTo>
                  <a:pt x="1250" y="1152"/>
                </a:lnTo>
                <a:lnTo>
                  <a:pt x="1248" y="1152"/>
                </a:lnTo>
                <a:lnTo>
                  <a:pt x="1248" y="1155"/>
                </a:lnTo>
                <a:lnTo>
                  <a:pt x="1245" y="1155"/>
                </a:lnTo>
                <a:lnTo>
                  <a:pt x="1242" y="1155"/>
                </a:lnTo>
                <a:lnTo>
                  <a:pt x="1240" y="1155"/>
                </a:lnTo>
                <a:lnTo>
                  <a:pt x="1237" y="1155"/>
                </a:lnTo>
                <a:lnTo>
                  <a:pt x="1237" y="1152"/>
                </a:lnTo>
                <a:lnTo>
                  <a:pt x="1235" y="1152"/>
                </a:lnTo>
                <a:lnTo>
                  <a:pt x="1232" y="1152"/>
                </a:lnTo>
                <a:lnTo>
                  <a:pt x="1229" y="1152"/>
                </a:lnTo>
                <a:lnTo>
                  <a:pt x="1227" y="1155"/>
                </a:lnTo>
                <a:lnTo>
                  <a:pt x="1224" y="1155"/>
                </a:lnTo>
                <a:lnTo>
                  <a:pt x="1221" y="1155"/>
                </a:lnTo>
                <a:lnTo>
                  <a:pt x="1219" y="1157"/>
                </a:lnTo>
                <a:lnTo>
                  <a:pt x="1219" y="1160"/>
                </a:lnTo>
                <a:lnTo>
                  <a:pt x="1219" y="1162"/>
                </a:lnTo>
                <a:lnTo>
                  <a:pt x="1216" y="1162"/>
                </a:lnTo>
                <a:lnTo>
                  <a:pt x="1216" y="1165"/>
                </a:lnTo>
                <a:lnTo>
                  <a:pt x="1214" y="1168"/>
                </a:lnTo>
                <a:lnTo>
                  <a:pt x="1214" y="1170"/>
                </a:lnTo>
                <a:lnTo>
                  <a:pt x="1214" y="1173"/>
                </a:lnTo>
                <a:lnTo>
                  <a:pt x="1216" y="1173"/>
                </a:lnTo>
                <a:lnTo>
                  <a:pt x="1219" y="1173"/>
                </a:lnTo>
                <a:lnTo>
                  <a:pt x="1219" y="1178"/>
                </a:lnTo>
                <a:lnTo>
                  <a:pt x="1221" y="1178"/>
                </a:lnTo>
                <a:lnTo>
                  <a:pt x="1221" y="1181"/>
                </a:lnTo>
                <a:lnTo>
                  <a:pt x="1219" y="1183"/>
                </a:lnTo>
                <a:lnTo>
                  <a:pt x="1219" y="1181"/>
                </a:lnTo>
                <a:lnTo>
                  <a:pt x="1216" y="1178"/>
                </a:lnTo>
                <a:lnTo>
                  <a:pt x="1216" y="1181"/>
                </a:lnTo>
                <a:lnTo>
                  <a:pt x="1216" y="1183"/>
                </a:lnTo>
                <a:lnTo>
                  <a:pt x="1214" y="1183"/>
                </a:lnTo>
                <a:lnTo>
                  <a:pt x="1208" y="1186"/>
                </a:lnTo>
                <a:lnTo>
                  <a:pt x="1206" y="1186"/>
                </a:lnTo>
                <a:lnTo>
                  <a:pt x="1201" y="1188"/>
                </a:lnTo>
                <a:lnTo>
                  <a:pt x="1201" y="1186"/>
                </a:lnTo>
                <a:lnTo>
                  <a:pt x="1198" y="1186"/>
                </a:lnTo>
                <a:lnTo>
                  <a:pt x="1195" y="1186"/>
                </a:lnTo>
                <a:lnTo>
                  <a:pt x="1193" y="1186"/>
                </a:lnTo>
                <a:lnTo>
                  <a:pt x="1193" y="1188"/>
                </a:lnTo>
                <a:lnTo>
                  <a:pt x="1193" y="1191"/>
                </a:lnTo>
                <a:lnTo>
                  <a:pt x="1190" y="1191"/>
                </a:lnTo>
                <a:lnTo>
                  <a:pt x="1188" y="1188"/>
                </a:lnTo>
                <a:lnTo>
                  <a:pt x="1188" y="1186"/>
                </a:lnTo>
                <a:lnTo>
                  <a:pt x="1185" y="1186"/>
                </a:lnTo>
                <a:lnTo>
                  <a:pt x="1182" y="1183"/>
                </a:lnTo>
                <a:lnTo>
                  <a:pt x="1180" y="1181"/>
                </a:lnTo>
                <a:lnTo>
                  <a:pt x="1180" y="1183"/>
                </a:lnTo>
                <a:lnTo>
                  <a:pt x="1177" y="1183"/>
                </a:lnTo>
                <a:lnTo>
                  <a:pt x="1180" y="1186"/>
                </a:lnTo>
                <a:lnTo>
                  <a:pt x="1180" y="1188"/>
                </a:lnTo>
                <a:lnTo>
                  <a:pt x="1177" y="1188"/>
                </a:lnTo>
                <a:lnTo>
                  <a:pt x="1174" y="1188"/>
                </a:lnTo>
                <a:lnTo>
                  <a:pt x="1172" y="1188"/>
                </a:lnTo>
                <a:lnTo>
                  <a:pt x="1169" y="1188"/>
                </a:lnTo>
                <a:lnTo>
                  <a:pt x="1169" y="1191"/>
                </a:lnTo>
                <a:lnTo>
                  <a:pt x="1167" y="1191"/>
                </a:lnTo>
                <a:lnTo>
                  <a:pt x="1167" y="1194"/>
                </a:lnTo>
                <a:lnTo>
                  <a:pt x="1164" y="1194"/>
                </a:lnTo>
                <a:lnTo>
                  <a:pt x="1164" y="1196"/>
                </a:lnTo>
                <a:lnTo>
                  <a:pt x="1161" y="1196"/>
                </a:lnTo>
                <a:lnTo>
                  <a:pt x="1161" y="1199"/>
                </a:lnTo>
                <a:lnTo>
                  <a:pt x="1161" y="1202"/>
                </a:lnTo>
                <a:lnTo>
                  <a:pt x="1159" y="1202"/>
                </a:lnTo>
                <a:lnTo>
                  <a:pt x="1156" y="1199"/>
                </a:lnTo>
                <a:lnTo>
                  <a:pt x="1154" y="1199"/>
                </a:lnTo>
                <a:lnTo>
                  <a:pt x="1154" y="1196"/>
                </a:lnTo>
                <a:lnTo>
                  <a:pt x="1151" y="1196"/>
                </a:lnTo>
                <a:lnTo>
                  <a:pt x="1151" y="1188"/>
                </a:lnTo>
                <a:lnTo>
                  <a:pt x="1151" y="1183"/>
                </a:lnTo>
                <a:lnTo>
                  <a:pt x="1151" y="1162"/>
                </a:lnTo>
                <a:lnTo>
                  <a:pt x="1151" y="1141"/>
                </a:lnTo>
                <a:lnTo>
                  <a:pt x="1088" y="1141"/>
                </a:lnTo>
                <a:lnTo>
                  <a:pt x="1086" y="1141"/>
                </a:lnTo>
                <a:lnTo>
                  <a:pt x="1086" y="1134"/>
                </a:lnTo>
                <a:lnTo>
                  <a:pt x="1086" y="1118"/>
                </a:lnTo>
                <a:lnTo>
                  <a:pt x="1086" y="1115"/>
                </a:lnTo>
                <a:lnTo>
                  <a:pt x="1086" y="1076"/>
                </a:lnTo>
                <a:lnTo>
                  <a:pt x="1099" y="1074"/>
                </a:lnTo>
                <a:lnTo>
                  <a:pt x="1099" y="1053"/>
                </a:lnTo>
                <a:lnTo>
                  <a:pt x="1099" y="1042"/>
                </a:lnTo>
                <a:lnTo>
                  <a:pt x="1088" y="1042"/>
                </a:lnTo>
                <a:lnTo>
                  <a:pt x="1081" y="1042"/>
                </a:lnTo>
                <a:lnTo>
                  <a:pt x="1065" y="1042"/>
                </a:lnTo>
                <a:lnTo>
                  <a:pt x="1031" y="1042"/>
                </a:lnTo>
                <a:lnTo>
                  <a:pt x="1031" y="1047"/>
                </a:lnTo>
                <a:lnTo>
                  <a:pt x="1031" y="1050"/>
                </a:lnTo>
                <a:lnTo>
                  <a:pt x="1031" y="1079"/>
                </a:lnTo>
                <a:lnTo>
                  <a:pt x="1026" y="1079"/>
                </a:lnTo>
                <a:lnTo>
                  <a:pt x="950" y="1079"/>
                </a:lnTo>
                <a:lnTo>
                  <a:pt x="697" y="1079"/>
                </a:lnTo>
                <a:lnTo>
                  <a:pt x="697" y="1042"/>
                </a:lnTo>
                <a:lnTo>
                  <a:pt x="697" y="990"/>
                </a:lnTo>
                <a:lnTo>
                  <a:pt x="681" y="990"/>
                </a:lnTo>
                <a:lnTo>
                  <a:pt x="655" y="990"/>
                </a:lnTo>
                <a:lnTo>
                  <a:pt x="650" y="990"/>
                </a:lnTo>
                <a:lnTo>
                  <a:pt x="650" y="953"/>
                </a:lnTo>
                <a:lnTo>
                  <a:pt x="652" y="922"/>
                </a:lnTo>
                <a:lnTo>
                  <a:pt x="645" y="922"/>
                </a:lnTo>
                <a:lnTo>
                  <a:pt x="605" y="919"/>
                </a:lnTo>
                <a:lnTo>
                  <a:pt x="600" y="919"/>
                </a:lnTo>
                <a:lnTo>
                  <a:pt x="598" y="919"/>
                </a:lnTo>
                <a:lnTo>
                  <a:pt x="592" y="919"/>
                </a:lnTo>
                <a:lnTo>
                  <a:pt x="592" y="917"/>
                </a:lnTo>
                <a:lnTo>
                  <a:pt x="590" y="917"/>
                </a:lnTo>
                <a:lnTo>
                  <a:pt x="587" y="917"/>
                </a:lnTo>
                <a:lnTo>
                  <a:pt x="585" y="917"/>
                </a:lnTo>
                <a:lnTo>
                  <a:pt x="585" y="914"/>
                </a:lnTo>
                <a:lnTo>
                  <a:pt x="582" y="914"/>
                </a:lnTo>
                <a:lnTo>
                  <a:pt x="579" y="917"/>
                </a:lnTo>
                <a:lnTo>
                  <a:pt x="577" y="917"/>
                </a:lnTo>
                <a:lnTo>
                  <a:pt x="574" y="917"/>
                </a:lnTo>
                <a:lnTo>
                  <a:pt x="572" y="917"/>
                </a:lnTo>
                <a:lnTo>
                  <a:pt x="569" y="914"/>
                </a:lnTo>
                <a:lnTo>
                  <a:pt x="566" y="914"/>
                </a:lnTo>
                <a:lnTo>
                  <a:pt x="564" y="909"/>
                </a:lnTo>
                <a:lnTo>
                  <a:pt x="564" y="906"/>
                </a:lnTo>
                <a:lnTo>
                  <a:pt x="561" y="904"/>
                </a:lnTo>
                <a:lnTo>
                  <a:pt x="561" y="901"/>
                </a:lnTo>
                <a:lnTo>
                  <a:pt x="558" y="896"/>
                </a:lnTo>
                <a:lnTo>
                  <a:pt x="556" y="893"/>
                </a:lnTo>
                <a:lnTo>
                  <a:pt x="553" y="893"/>
                </a:lnTo>
                <a:lnTo>
                  <a:pt x="553" y="891"/>
                </a:lnTo>
                <a:lnTo>
                  <a:pt x="551" y="891"/>
                </a:lnTo>
                <a:lnTo>
                  <a:pt x="548" y="891"/>
                </a:lnTo>
                <a:lnTo>
                  <a:pt x="545" y="888"/>
                </a:lnTo>
                <a:lnTo>
                  <a:pt x="543" y="888"/>
                </a:lnTo>
                <a:lnTo>
                  <a:pt x="543" y="885"/>
                </a:lnTo>
                <a:lnTo>
                  <a:pt x="540" y="885"/>
                </a:lnTo>
                <a:lnTo>
                  <a:pt x="540" y="883"/>
                </a:lnTo>
                <a:lnTo>
                  <a:pt x="540" y="880"/>
                </a:lnTo>
                <a:lnTo>
                  <a:pt x="538" y="872"/>
                </a:lnTo>
                <a:lnTo>
                  <a:pt x="540" y="872"/>
                </a:lnTo>
                <a:lnTo>
                  <a:pt x="540" y="870"/>
                </a:lnTo>
                <a:lnTo>
                  <a:pt x="545" y="870"/>
                </a:lnTo>
                <a:lnTo>
                  <a:pt x="545" y="867"/>
                </a:lnTo>
                <a:lnTo>
                  <a:pt x="548" y="867"/>
                </a:lnTo>
                <a:lnTo>
                  <a:pt x="548" y="859"/>
                </a:lnTo>
                <a:lnTo>
                  <a:pt x="548" y="857"/>
                </a:lnTo>
                <a:lnTo>
                  <a:pt x="551" y="854"/>
                </a:lnTo>
                <a:lnTo>
                  <a:pt x="553" y="854"/>
                </a:lnTo>
                <a:lnTo>
                  <a:pt x="553" y="852"/>
                </a:lnTo>
                <a:lnTo>
                  <a:pt x="556" y="852"/>
                </a:lnTo>
                <a:lnTo>
                  <a:pt x="558" y="844"/>
                </a:lnTo>
                <a:lnTo>
                  <a:pt x="561" y="838"/>
                </a:lnTo>
                <a:lnTo>
                  <a:pt x="564" y="831"/>
                </a:lnTo>
                <a:lnTo>
                  <a:pt x="564" y="828"/>
                </a:lnTo>
                <a:lnTo>
                  <a:pt x="566" y="825"/>
                </a:lnTo>
                <a:lnTo>
                  <a:pt x="566" y="823"/>
                </a:lnTo>
                <a:lnTo>
                  <a:pt x="564" y="823"/>
                </a:lnTo>
                <a:lnTo>
                  <a:pt x="561" y="823"/>
                </a:lnTo>
                <a:lnTo>
                  <a:pt x="561" y="825"/>
                </a:lnTo>
                <a:lnTo>
                  <a:pt x="558" y="825"/>
                </a:lnTo>
                <a:lnTo>
                  <a:pt x="556" y="828"/>
                </a:lnTo>
                <a:lnTo>
                  <a:pt x="553" y="831"/>
                </a:lnTo>
                <a:lnTo>
                  <a:pt x="551" y="831"/>
                </a:lnTo>
                <a:lnTo>
                  <a:pt x="551" y="833"/>
                </a:lnTo>
                <a:lnTo>
                  <a:pt x="548" y="833"/>
                </a:lnTo>
                <a:lnTo>
                  <a:pt x="548" y="836"/>
                </a:lnTo>
                <a:lnTo>
                  <a:pt x="545" y="836"/>
                </a:lnTo>
                <a:lnTo>
                  <a:pt x="545" y="838"/>
                </a:lnTo>
                <a:lnTo>
                  <a:pt x="543" y="838"/>
                </a:lnTo>
                <a:lnTo>
                  <a:pt x="540" y="841"/>
                </a:lnTo>
                <a:lnTo>
                  <a:pt x="535" y="844"/>
                </a:lnTo>
                <a:lnTo>
                  <a:pt x="535" y="841"/>
                </a:lnTo>
                <a:lnTo>
                  <a:pt x="532" y="841"/>
                </a:lnTo>
                <a:lnTo>
                  <a:pt x="532" y="838"/>
                </a:lnTo>
                <a:lnTo>
                  <a:pt x="532" y="836"/>
                </a:lnTo>
                <a:lnTo>
                  <a:pt x="532" y="828"/>
                </a:lnTo>
                <a:lnTo>
                  <a:pt x="527" y="828"/>
                </a:lnTo>
                <a:lnTo>
                  <a:pt x="527" y="831"/>
                </a:lnTo>
                <a:lnTo>
                  <a:pt x="522" y="833"/>
                </a:lnTo>
                <a:lnTo>
                  <a:pt x="519" y="833"/>
                </a:lnTo>
                <a:lnTo>
                  <a:pt x="519" y="836"/>
                </a:lnTo>
                <a:lnTo>
                  <a:pt x="517" y="836"/>
                </a:lnTo>
                <a:lnTo>
                  <a:pt x="517" y="838"/>
                </a:lnTo>
                <a:lnTo>
                  <a:pt x="514" y="841"/>
                </a:lnTo>
                <a:lnTo>
                  <a:pt x="511" y="844"/>
                </a:lnTo>
                <a:lnTo>
                  <a:pt x="511" y="846"/>
                </a:lnTo>
                <a:lnTo>
                  <a:pt x="509" y="846"/>
                </a:lnTo>
                <a:lnTo>
                  <a:pt x="509" y="849"/>
                </a:lnTo>
                <a:lnTo>
                  <a:pt x="506" y="849"/>
                </a:lnTo>
                <a:lnTo>
                  <a:pt x="504" y="849"/>
                </a:lnTo>
                <a:lnTo>
                  <a:pt x="501" y="849"/>
                </a:lnTo>
                <a:lnTo>
                  <a:pt x="501" y="846"/>
                </a:lnTo>
                <a:lnTo>
                  <a:pt x="501" y="844"/>
                </a:lnTo>
                <a:lnTo>
                  <a:pt x="498" y="844"/>
                </a:lnTo>
                <a:lnTo>
                  <a:pt x="496" y="844"/>
                </a:lnTo>
                <a:lnTo>
                  <a:pt x="496" y="846"/>
                </a:lnTo>
                <a:lnTo>
                  <a:pt x="493" y="846"/>
                </a:lnTo>
                <a:lnTo>
                  <a:pt x="493" y="849"/>
                </a:lnTo>
                <a:lnTo>
                  <a:pt x="491" y="852"/>
                </a:lnTo>
                <a:lnTo>
                  <a:pt x="488" y="852"/>
                </a:lnTo>
                <a:lnTo>
                  <a:pt x="485" y="852"/>
                </a:lnTo>
                <a:lnTo>
                  <a:pt x="485" y="849"/>
                </a:lnTo>
                <a:lnTo>
                  <a:pt x="480" y="849"/>
                </a:lnTo>
                <a:lnTo>
                  <a:pt x="478" y="849"/>
                </a:lnTo>
                <a:lnTo>
                  <a:pt x="472" y="846"/>
                </a:lnTo>
                <a:lnTo>
                  <a:pt x="470" y="846"/>
                </a:lnTo>
                <a:lnTo>
                  <a:pt x="467" y="844"/>
                </a:lnTo>
                <a:lnTo>
                  <a:pt x="465" y="844"/>
                </a:lnTo>
                <a:lnTo>
                  <a:pt x="462" y="844"/>
                </a:lnTo>
                <a:lnTo>
                  <a:pt x="462" y="846"/>
                </a:lnTo>
                <a:lnTo>
                  <a:pt x="462" y="844"/>
                </a:lnTo>
                <a:lnTo>
                  <a:pt x="462" y="841"/>
                </a:lnTo>
                <a:lnTo>
                  <a:pt x="459" y="841"/>
                </a:lnTo>
                <a:lnTo>
                  <a:pt x="457" y="841"/>
                </a:lnTo>
                <a:lnTo>
                  <a:pt x="454" y="841"/>
                </a:lnTo>
                <a:lnTo>
                  <a:pt x="451" y="841"/>
                </a:lnTo>
                <a:lnTo>
                  <a:pt x="449" y="841"/>
                </a:lnTo>
                <a:lnTo>
                  <a:pt x="446" y="841"/>
                </a:lnTo>
                <a:lnTo>
                  <a:pt x="444" y="841"/>
                </a:lnTo>
                <a:lnTo>
                  <a:pt x="441" y="841"/>
                </a:lnTo>
                <a:lnTo>
                  <a:pt x="441" y="838"/>
                </a:lnTo>
                <a:lnTo>
                  <a:pt x="438" y="838"/>
                </a:lnTo>
                <a:lnTo>
                  <a:pt x="436" y="838"/>
                </a:lnTo>
                <a:lnTo>
                  <a:pt x="431" y="838"/>
                </a:lnTo>
                <a:lnTo>
                  <a:pt x="431" y="844"/>
                </a:lnTo>
                <a:lnTo>
                  <a:pt x="391" y="844"/>
                </a:lnTo>
                <a:lnTo>
                  <a:pt x="381" y="844"/>
                </a:lnTo>
                <a:lnTo>
                  <a:pt x="342" y="844"/>
                </a:lnTo>
                <a:lnTo>
                  <a:pt x="342" y="810"/>
                </a:lnTo>
                <a:lnTo>
                  <a:pt x="172" y="815"/>
                </a:lnTo>
                <a:lnTo>
                  <a:pt x="156" y="836"/>
                </a:lnTo>
                <a:lnTo>
                  <a:pt x="156" y="838"/>
                </a:lnTo>
                <a:lnTo>
                  <a:pt x="154" y="841"/>
                </a:lnTo>
                <a:lnTo>
                  <a:pt x="156" y="844"/>
                </a:lnTo>
                <a:lnTo>
                  <a:pt x="156" y="846"/>
                </a:lnTo>
                <a:lnTo>
                  <a:pt x="154" y="846"/>
                </a:lnTo>
                <a:lnTo>
                  <a:pt x="154" y="849"/>
                </a:lnTo>
                <a:lnTo>
                  <a:pt x="154" y="852"/>
                </a:lnTo>
                <a:lnTo>
                  <a:pt x="154" y="854"/>
                </a:lnTo>
                <a:lnTo>
                  <a:pt x="154" y="857"/>
                </a:lnTo>
                <a:lnTo>
                  <a:pt x="151" y="859"/>
                </a:lnTo>
                <a:lnTo>
                  <a:pt x="149" y="859"/>
                </a:lnTo>
                <a:lnTo>
                  <a:pt x="146" y="859"/>
                </a:lnTo>
                <a:lnTo>
                  <a:pt x="146" y="862"/>
                </a:lnTo>
                <a:lnTo>
                  <a:pt x="143" y="865"/>
                </a:lnTo>
                <a:lnTo>
                  <a:pt x="143" y="867"/>
                </a:lnTo>
                <a:lnTo>
                  <a:pt x="143" y="870"/>
                </a:lnTo>
                <a:lnTo>
                  <a:pt x="141" y="870"/>
                </a:lnTo>
                <a:lnTo>
                  <a:pt x="141" y="872"/>
                </a:lnTo>
                <a:lnTo>
                  <a:pt x="138" y="872"/>
                </a:lnTo>
                <a:lnTo>
                  <a:pt x="138" y="875"/>
                </a:lnTo>
                <a:lnTo>
                  <a:pt x="136" y="880"/>
                </a:lnTo>
                <a:lnTo>
                  <a:pt x="136" y="883"/>
                </a:lnTo>
                <a:lnTo>
                  <a:pt x="136" y="885"/>
                </a:lnTo>
                <a:lnTo>
                  <a:pt x="136" y="891"/>
                </a:lnTo>
                <a:lnTo>
                  <a:pt x="136" y="893"/>
                </a:lnTo>
                <a:lnTo>
                  <a:pt x="133" y="893"/>
                </a:lnTo>
                <a:lnTo>
                  <a:pt x="133" y="896"/>
                </a:lnTo>
                <a:lnTo>
                  <a:pt x="130" y="896"/>
                </a:lnTo>
                <a:lnTo>
                  <a:pt x="130" y="899"/>
                </a:lnTo>
                <a:lnTo>
                  <a:pt x="128" y="899"/>
                </a:lnTo>
                <a:lnTo>
                  <a:pt x="123" y="899"/>
                </a:lnTo>
                <a:lnTo>
                  <a:pt x="120" y="899"/>
                </a:lnTo>
                <a:lnTo>
                  <a:pt x="117" y="899"/>
                </a:lnTo>
                <a:lnTo>
                  <a:pt x="117" y="901"/>
                </a:lnTo>
                <a:lnTo>
                  <a:pt x="120" y="904"/>
                </a:lnTo>
                <a:lnTo>
                  <a:pt x="120" y="906"/>
                </a:lnTo>
                <a:lnTo>
                  <a:pt x="123" y="909"/>
                </a:lnTo>
                <a:lnTo>
                  <a:pt x="123" y="912"/>
                </a:lnTo>
                <a:lnTo>
                  <a:pt x="120" y="912"/>
                </a:lnTo>
                <a:lnTo>
                  <a:pt x="115" y="909"/>
                </a:lnTo>
                <a:lnTo>
                  <a:pt x="112" y="909"/>
                </a:lnTo>
                <a:lnTo>
                  <a:pt x="110" y="909"/>
                </a:lnTo>
                <a:lnTo>
                  <a:pt x="107" y="909"/>
                </a:lnTo>
                <a:lnTo>
                  <a:pt x="107" y="912"/>
                </a:lnTo>
                <a:lnTo>
                  <a:pt x="107" y="914"/>
                </a:lnTo>
                <a:lnTo>
                  <a:pt x="104" y="917"/>
                </a:lnTo>
                <a:lnTo>
                  <a:pt x="102" y="917"/>
                </a:lnTo>
                <a:lnTo>
                  <a:pt x="99" y="917"/>
                </a:lnTo>
                <a:lnTo>
                  <a:pt x="99" y="919"/>
                </a:lnTo>
                <a:lnTo>
                  <a:pt x="94" y="922"/>
                </a:lnTo>
                <a:lnTo>
                  <a:pt x="94" y="925"/>
                </a:lnTo>
                <a:lnTo>
                  <a:pt x="91" y="925"/>
                </a:lnTo>
                <a:lnTo>
                  <a:pt x="94" y="930"/>
                </a:lnTo>
                <a:lnTo>
                  <a:pt x="91" y="932"/>
                </a:lnTo>
                <a:lnTo>
                  <a:pt x="89" y="932"/>
                </a:lnTo>
                <a:lnTo>
                  <a:pt x="86" y="932"/>
                </a:lnTo>
                <a:lnTo>
                  <a:pt x="86" y="935"/>
                </a:lnTo>
                <a:lnTo>
                  <a:pt x="86" y="938"/>
                </a:lnTo>
                <a:lnTo>
                  <a:pt x="86" y="940"/>
                </a:lnTo>
                <a:lnTo>
                  <a:pt x="86" y="943"/>
                </a:lnTo>
                <a:lnTo>
                  <a:pt x="83" y="943"/>
                </a:lnTo>
                <a:lnTo>
                  <a:pt x="81" y="943"/>
                </a:lnTo>
                <a:lnTo>
                  <a:pt x="76" y="940"/>
                </a:lnTo>
                <a:lnTo>
                  <a:pt x="78" y="938"/>
                </a:lnTo>
                <a:lnTo>
                  <a:pt x="78" y="935"/>
                </a:lnTo>
                <a:lnTo>
                  <a:pt x="78" y="932"/>
                </a:lnTo>
                <a:lnTo>
                  <a:pt x="78" y="930"/>
                </a:lnTo>
                <a:lnTo>
                  <a:pt x="81" y="922"/>
                </a:lnTo>
                <a:lnTo>
                  <a:pt x="81" y="919"/>
                </a:lnTo>
                <a:lnTo>
                  <a:pt x="81" y="917"/>
                </a:lnTo>
                <a:lnTo>
                  <a:pt x="78" y="914"/>
                </a:lnTo>
                <a:lnTo>
                  <a:pt x="78" y="909"/>
                </a:lnTo>
                <a:lnTo>
                  <a:pt x="78" y="906"/>
                </a:lnTo>
                <a:lnTo>
                  <a:pt x="68" y="875"/>
                </a:lnTo>
                <a:lnTo>
                  <a:pt x="76" y="870"/>
                </a:lnTo>
                <a:lnTo>
                  <a:pt x="78" y="870"/>
                </a:lnTo>
                <a:lnTo>
                  <a:pt x="81" y="867"/>
                </a:lnTo>
                <a:lnTo>
                  <a:pt x="86" y="865"/>
                </a:lnTo>
                <a:lnTo>
                  <a:pt x="86" y="862"/>
                </a:lnTo>
                <a:lnTo>
                  <a:pt x="89" y="862"/>
                </a:lnTo>
                <a:lnTo>
                  <a:pt x="91" y="859"/>
                </a:lnTo>
                <a:lnTo>
                  <a:pt x="96" y="857"/>
                </a:lnTo>
                <a:lnTo>
                  <a:pt x="99" y="854"/>
                </a:lnTo>
                <a:lnTo>
                  <a:pt x="102" y="852"/>
                </a:lnTo>
                <a:lnTo>
                  <a:pt x="104" y="852"/>
                </a:lnTo>
                <a:lnTo>
                  <a:pt x="107" y="849"/>
                </a:lnTo>
                <a:lnTo>
                  <a:pt x="110" y="849"/>
                </a:lnTo>
                <a:lnTo>
                  <a:pt x="110" y="846"/>
                </a:lnTo>
                <a:lnTo>
                  <a:pt x="112" y="846"/>
                </a:lnTo>
                <a:lnTo>
                  <a:pt x="115" y="846"/>
                </a:lnTo>
                <a:lnTo>
                  <a:pt x="115" y="844"/>
                </a:lnTo>
                <a:lnTo>
                  <a:pt x="117" y="844"/>
                </a:lnTo>
                <a:lnTo>
                  <a:pt x="120" y="844"/>
                </a:lnTo>
                <a:lnTo>
                  <a:pt x="120" y="841"/>
                </a:lnTo>
                <a:lnTo>
                  <a:pt x="123" y="841"/>
                </a:lnTo>
                <a:lnTo>
                  <a:pt x="123" y="838"/>
                </a:lnTo>
                <a:lnTo>
                  <a:pt x="125" y="838"/>
                </a:lnTo>
                <a:lnTo>
                  <a:pt x="128" y="838"/>
                </a:lnTo>
                <a:lnTo>
                  <a:pt x="130" y="836"/>
                </a:lnTo>
                <a:lnTo>
                  <a:pt x="133" y="833"/>
                </a:lnTo>
                <a:lnTo>
                  <a:pt x="133" y="831"/>
                </a:lnTo>
                <a:lnTo>
                  <a:pt x="136" y="831"/>
                </a:lnTo>
                <a:lnTo>
                  <a:pt x="136" y="828"/>
                </a:lnTo>
                <a:lnTo>
                  <a:pt x="138" y="828"/>
                </a:lnTo>
                <a:lnTo>
                  <a:pt x="138" y="825"/>
                </a:lnTo>
                <a:lnTo>
                  <a:pt x="138" y="823"/>
                </a:lnTo>
                <a:lnTo>
                  <a:pt x="141" y="823"/>
                </a:lnTo>
                <a:lnTo>
                  <a:pt x="138" y="820"/>
                </a:lnTo>
                <a:lnTo>
                  <a:pt x="138" y="818"/>
                </a:lnTo>
                <a:lnTo>
                  <a:pt x="138" y="815"/>
                </a:lnTo>
                <a:lnTo>
                  <a:pt x="141" y="815"/>
                </a:lnTo>
                <a:lnTo>
                  <a:pt x="141" y="812"/>
                </a:lnTo>
                <a:lnTo>
                  <a:pt x="141" y="810"/>
                </a:lnTo>
                <a:lnTo>
                  <a:pt x="143" y="805"/>
                </a:lnTo>
                <a:lnTo>
                  <a:pt x="143" y="802"/>
                </a:lnTo>
                <a:lnTo>
                  <a:pt x="143" y="799"/>
                </a:lnTo>
                <a:lnTo>
                  <a:pt x="143" y="797"/>
                </a:lnTo>
                <a:lnTo>
                  <a:pt x="143" y="791"/>
                </a:lnTo>
                <a:lnTo>
                  <a:pt x="143" y="789"/>
                </a:lnTo>
                <a:lnTo>
                  <a:pt x="143" y="786"/>
                </a:lnTo>
                <a:lnTo>
                  <a:pt x="143" y="784"/>
                </a:lnTo>
                <a:lnTo>
                  <a:pt x="143" y="781"/>
                </a:lnTo>
                <a:lnTo>
                  <a:pt x="141" y="776"/>
                </a:lnTo>
                <a:lnTo>
                  <a:pt x="141" y="773"/>
                </a:lnTo>
                <a:lnTo>
                  <a:pt x="141" y="771"/>
                </a:lnTo>
                <a:lnTo>
                  <a:pt x="141" y="768"/>
                </a:lnTo>
                <a:lnTo>
                  <a:pt x="143" y="765"/>
                </a:lnTo>
                <a:lnTo>
                  <a:pt x="143" y="763"/>
                </a:lnTo>
                <a:lnTo>
                  <a:pt x="146" y="760"/>
                </a:lnTo>
                <a:lnTo>
                  <a:pt x="151" y="757"/>
                </a:lnTo>
                <a:lnTo>
                  <a:pt x="156" y="755"/>
                </a:lnTo>
                <a:lnTo>
                  <a:pt x="159" y="752"/>
                </a:lnTo>
                <a:lnTo>
                  <a:pt x="162" y="750"/>
                </a:lnTo>
                <a:lnTo>
                  <a:pt x="164" y="747"/>
                </a:lnTo>
                <a:lnTo>
                  <a:pt x="167" y="744"/>
                </a:lnTo>
                <a:lnTo>
                  <a:pt x="170" y="742"/>
                </a:lnTo>
                <a:lnTo>
                  <a:pt x="172" y="739"/>
                </a:lnTo>
                <a:lnTo>
                  <a:pt x="175" y="739"/>
                </a:lnTo>
                <a:lnTo>
                  <a:pt x="177" y="737"/>
                </a:lnTo>
                <a:lnTo>
                  <a:pt x="180" y="737"/>
                </a:lnTo>
                <a:lnTo>
                  <a:pt x="180" y="734"/>
                </a:lnTo>
                <a:lnTo>
                  <a:pt x="183" y="734"/>
                </a:lnTo>
                <a:lnTo>
                  <a:pt x="185" y="734"/>
                </a:lnTo>
                <a:lnTo>
                  <a:pt x="185" y="731"/>
                </a:lnTo>
                <a:lnTo>
                  <a:pt x="188" y="731"/>
                </a:lnTo>
                <a:lnTo>
                  <a:pt x="190" y="731"/>
                </a:lnTo>
                <a:lnTo>
                  <a:pt x="190" y="729"/>
                </a:lnTo>
                <a:lnTo>
                  <a:pt x="193" y="729"/>
                </a:lnTo>
                <a:lnTo>
                  <a:pt x="196" y="726"/>
                </a:lnTo>
                <a:lnTo>
                  <a:pt x="196" y="724"/>
                </a:lnTo>
                <a:lnTo>
                  <a:pt x="198" y="724"/>
                </a:lnTo>
                <a:lnTo>
                  <a:pt x="201" y="721"/>
                </a:lnTo>
                <a:lnTo>
                  <a:pt x="201" y="718"/>
                </a:lnTo>
                <a:lnTo>
                  <a:pt x="201" y="716"/>
                </a:lnTo>
                <a:lnTo>
                  <a:pt x="203" y="716"/>
                </a:lnTo>
                <a:lnTo>
                  <a:pt x="206" y="716"/>
                </a:lnTo>
                <a:lnTo>
                  <a:pt x="206" y="713"/>
                </a:lnTo>
                <a:lnTo>
                  <a:pt x="203" y="713"/>
                </a:lnTo>
                <a:lnTo>
                  <a:pt x="203" y="710"/>
                </a:lnTo>
                <a:lnTo>
                  <a:pt x="203" y="708"/>
                </a:lnTo>
                <a:lnTo>
                  <a:pt x="203" y="705"/>
                </a:lnTo>
                <a:lnTo>
                  <a:pt x="203" y="703"/>
                </a:lnTo>
                <a:lnTo>
                  <a:pt x="203" y="700"/>
                </a:lnTo>
                <a:lnTo>
                  <a:pt x="201" y="697"/>
                </a:lnTo>
                <a:lnTo>
                  <a:pt x="201" y="695"/>
                </a:lnTo>
                <a:lnTo>
                  <a:pt x="203" y="695"/>
                </a:lnTo>
                <a:lnTo>
                  <a:pt x="203" y="692"/>
                </a:lnTo>
                <a:lnTo>
                  <a:pt x="206" y="692"/>
                </a:lnTo>
                <a:lnTo>
                  <a:pt x="209" y="692"/>
                </a:lnTo>
                <a:lnTo>
                  <a:pt x="209" y="690"/>
                </a:lnTo>
                <a:lnTo>
                  <a:pt x="209" y="687"/>
                </a:lnTo>
                <a:lnTo>
                  <a:pt x="209" y="684"/>
                </a:lnTo>
                <a:lnTo>
                  <a:pt x="206" y="684"/>
                </a:lnTo>
                <a:lnTo>
                  <a:pt x="206" y="682"/>
                </a:lnTo>
                <a:lnTo>
                  <a:pt x="209" y="682"/>
                </a:lnTo>
                <a:lnTo>
                  <a:pt x="209" y="679"/>
                </a:lnTo>
                <a:lnTo>
                  <a:pt x="211" y="679"/>
                </a:lnTo>
                <a:lnTo>
                  <a:pt x="211" y="677"/>
                </a:lnTo>
                <a:lnTo>
                  <a:pt x="214" y="674"/>
                </a:lnTo>
                <a:lnTo>
                  <a:pt x="214" y="671"/>
                </a:lnTo>
                <a:lnTo>
                  <a:pt x="217" y="671"/>
                </a:lnTo>
                <a:lnTo>
                  <a:pt x="217" y="669"/>
                </a:lnTo>
                <a:lnTo>
                  <a:pt x="219" y="669"/>
                </a:lnTo>
                <a:lnTo>
                  <a:pt x="222" y="669"/>
                </a:lnTo>
                <a:lnTo>
                  <a:pt x="222" y="666"/>
                </a:lnTo>
                <a:lnTo>
                  <a:pt x="224" y="666"/>
                </a:lnTo>
                <a:lnTo>
                  <a:pt x="227" y="663"/>
                </a:lnTo>
                <a:lnTo>
                  <a:pt x="230" y="663"/>
                </a:lnTo>
                <a:lnTo>
                  <a:pt x="232" y="663"/>
                </a:lnTo>
                <a:lnTo>
                  <a:pt x="235" y="666"/>
                </a:lnTo>
                <a:lnTo>
                  <a:pt x="237" y="666"/>
                </a:lnTo>
                <a:lnTo>
                  <a:pt x="243" y="666"/>
                </a:lnTo>
                <a:lnTo>
                  <a:pt x="245" y="666"/>
                </a:lnTo>
                <a:lnTo>
                  <a:pt x="248" y="666"/>
                </a:lnTo>
                <a:lnTo>
                  <a:pt x="250" y="666"/>
                </a:lnTo>
                <a:lnTo>
                  <a:pt x="253" y="666"/>
                </a:lnTo>
                <a:lnTo>
                  <a:pt x="256" y="666"/>
                </a:lnTo>
                <a:lnTo>
                  <a:pt x="258" y="666"/>
                </a:lnTo>
                <a:lnTo>
                  <a:pt x="261" y="666"/>
                </a:lnTo>
                <a:lnTo>
                  <a:pt x="261" y="669"/>
                </a:lnTo>
                <a:lnTo>
                  <a:pt x="261" y="666"/>
                </a:lnTo>
                <a:lnTo>
                  <a:pt x="264" y="666"/>
                </a:lnTo>
                <a:lnTo>
                  <a:pt x="264" y="663"/>
                </a:lnTo>
                <a:lnTo>
                  <a:pt x="266" y="663"/>
                </a:lnTo>
                <a:lnTo>
                  <a:pt x="266" y="661"/>
                </a:lnTo>
                <a:lnTo>
                  <a:pt x="269" y="661"/>
                </a:lnTo>
                <a:lnTo>
                  <a:pt x="269" y="658"/>
                </a:lnTo>
                <a:lnTo>
                  <a:pt x="269" y="656"/>
                </a:lnTo>
                <a:lnTo>
                  <a:pt x="271" y="656"/>
                </a:lnTo>
                <a:lnTo>
                  <a:pt x="271" y="653"/>
                </a:lnTo>
                <a:lnTo>
                  <a:pt x="274" y="653"/>
                </a:lnTo>
                <a:lnTo>
                  <a:pt x="274" y="650"/>
                </a:lnTo>
                <a:lnTo>
                  <a:pt x="277" y="650"/>
                </a:lnTo>
                <a:lnTo>
                  <a:pt x="277" y="648"/>
                </a:lnTo>
                <a:lnTo>
                  <a:pt x="279" y="648"/>
                </a:lnTo>
                <a:lnTo>
                  <a:pt x="279" y="645"/>
                </a:lnTo>
                <a:lnTo>
                  <a:pt x="282" y="645"/>
                </a:lnTo>
                <a:lnTo>
                  <a:pt x="284" y="645"/>
                </a:lnTo>
                <a:lnTo>
                  <a:pt x="284" y="648"/>
                </a:lnTo>
                <a:lnTo>
                  <a:pt x="284" y="650"/>
                </a:lnTo>
                <a:lnTo>
                  <a:pt x="282" y="650"/>
                </a:lnTo>
                <a:lnTo>
                  <a:pt x="282" y="653"/>
                </a:lnTo>
                <a:lnTo>
                  <a:pt x="284" y="653"/>
                </a:lnTo>
                <a:lnTo>
                  <a:pt x="284" y="650"/>
                </a:lnTo>
                <a:lnTo>
                  <a:pt x="287" y="650"/>
                </a:lnTo>
                <a:lnTo>
                  <a:pt x="287" y="648"/>
                </a:lnTo>
                <a:lnTo>
                  <a:pt x="290" y="648"/>
                </a:lnTo>
                <a:lnTo>
                  <a:pt x="290" y="645"/>
                </a:lnTo>
                <a:lnTo>
                  <a:pt x="290" y="643"/>
                </a:lnTo>
                <a:lnTo>
                  <a:pt x="292" y="643"/>
                </a:lnTo>
                <a:lnTo>
                  <a:pt x="292" y="645"/>
                </a:lnTo>
                <a:lnTo>
                  <a:pt x="295" y="645"/>
                </a:lnTo>
                <a:lnTo>
                  <a:pt x="297" y="645"/>
                </a:lnTo>
                <a:lnTo>
                  <a:pt x="300" y="643"/>
                </a:lnTo>
                <a:lnTo>
                  <a:pt x="297" y="643"/>
                </a:lnTo>
                <a:lnTo>
                  <a:pt x="297" y="640"/>
                </a:lnTo>
                <a:lnTo>
                  <a:pt x="300" y="640"/>
                </a:lnTo>
                <a:lnTo>
                  <a:pt x="300" y="637"/>
                </a:lnTo>
                <a:lnTo>
                  <a:pt x="303" y="637"/>
                </a:lnTo>
                <a:lnTo>
                  <a:pt x="305" y="637"/>
                </a:lnTo>
                <a:lnTo>
                  <a:pt x="308" y="637"/>
                </a:lnTo>
                <a:lnTo>
                  <a:pt x="311" y="637"/>
                </a:lnTo>
                <a:lnTo>
                  <a:pt x="311" y="635"/>
                </a:lnTo>
                <a:lnTo>
                  <a:pt x="313" y="635"/>
                </a:lnTo>
                <a:lnTo>
                  <a:pt x="316" y="635"/>
                </a:lnTo>
                <a:lnTo>
                  <a:pt x="318" y="635"/>
                </a:lnTo>
                <a:lnTo>
                  <a:pt x="321" y="635"/>
                </a:lnTo>
                <a:lnTo>
                  <a:pt x="329" y="632"/>
                </a:lnTo>
                <a:lnTo>
                  <a:pt x="331" y="632"/>
                </a:lnTo>
                <a:lnTo>
                  <a:pt x="331" y="630"/>
                </a:lnTo>
                <a:lnTo>
                  <a:pt x="334" y="630"/>
                </a:lnTo>
                <a:lnTo>
                  <a:pt x="334" y="632"/>
                </a:lnTo>
                <a:lnTo>
                  <a:pt x="337" y="632"/>
                </a:lnTo>
                <a:lnTo>
                  <a:pt x="337" y="630"/>
                </a:lnTo>
                <a:lnTo>
                  <a:pt x="339" y="630"/>
                </a:lnTo>
                <a:lnTo>
                  <a:pt x="342" y="630"/>
                </a:lnTo>
                <a:lnTo>
                  <a:pt x="344" y="630"/>
                </a:lnTo>
                <a:lnTo>
                  <a:pt x="344" y="627"/>
                </a:lnTo>
                <a:lnTo>
                  <a:pt x="347" y="627"/>
                </a:lnTo>
                <a:lnTo>
                  <a:pt x="350" y="627"/>
                </a:lnTo>
                <a:lnTo>
                  <a:pt x="350" y="624"/>
                </a:lnTo>
                <a:lnTo>
                  <a:pt x="352" y="624"/>
                </a:lnTo>
                <a:lnTo>
                  <a:pt x="355" y="624"/>
                </a:lnTo>
                <a:lnTo>
                  <a:pt x="357" y="624"/>
                </a:lnTo>
                <a:lnTo>
                  <a:pt x="357" y="622"/>
                </a:lnTo>
                <a:lnTo>
                  <a:pt x="360" y="622"/>
                </a:lnTo>
                <a:lnTo>
                  <a:pt x="363" y="622"/>
                </a:lnTo>
                <a:lnTo>
                  <a:pt x="365" y="622"/>
                </a:lnTo>
                <a:lnTo>
                  <a:pt x="365" y="619"/>
                </a:lnTo>
                <a:lnTo>
                  <a:pt x="368" y="619"/>
                </a:lnTo>
                <a:lnTo>
                  <a:pt x="368" y="616"/>
                </a:lnTo>
                <a:lnTo>
                  <a:pt x="371" y="616"/>
                </a:lnTo>
                <a:lnTo>
                  <a:pt x="371" y="614"/>
                </a:lnTo>
                <a:lnTo>
                  <a:pt x="373" y="614"/>
                </a:lnTo>
                <a:lnTo>
                  <a:pt x="373" y="611"/>
                </a:lnTo>
                <a:lnTo>
                  <a:pt x="373" y="609"/>
                </a:lnTo>
                <a:lnTo>
                  <a:pt x="376" y="609"/>
                </a:lnTo>
                <a:lnTo>
                  <a:pt x="378" y="609"/>
                </a:lnTo>
                <a:lnTo>
                  <a:pt x="381" y="609"/>
                </a:lnTo>
                <a:lnTo>
                  <a:pt x="381" y="606"/>
                </a:lnTo>
                <a:lnTo>
                  <a:pt x="384" y="606"/>
                </a:lnTo>
                <a:lnTo>
                  <a:pt x="384" y="603"/>
                </a:lnTo>
                <a:lnTo>
                  <a:pt x="384" y="601"/>
                </a:lnTo>
                <a:lnTo>
                  <a:pt x="386" y="601"/>
                </a:lnTo>
                <a:lnTo>
                  <a:pt x="386" y="603"/>
                </a:lnTo>
                <a:lnTo>
                  <a:pt x="389" y="603"/>
                </a:lnTo>
                <a:lnTo>
                  <a:pt x="389" y="601"/>
                </a:lnTo>
                <a:lnTo>
                  <a:pt x="391" y="601"/>
                </a:lnTo>
                <a:lnTo>
                  <a:pt x="394" y="601"/>
                </a:lnTo>
                <a:lnTo>
                  <a:pt x="394" y="598"/>
                </a:lnTo>
                <a:lnTo>
                  <a:pt x="397" y="596"/>
                </a:lnTo>
                <a:lnTo>
                  <a:pt x="394" y="596"/>
                </a:lnTo>
                <a:lnTo>
                  <a:pt x="397" y="596"/>
                </a:lnTo>
                <a:lnTo>
                  <a:pt x="399" y="593"/>
                </a:lnTo>
                <a:lnTo>
                  <a:pt x="402" y="590"/>
                </a:lnTo>
                <a:lnTo>
                  <a:pt x="402" y="588"/>
                </a:lnTo>
                <a:lnTo>
                  <a:pt x="402" y="585"/>
                </a:lnTo>
                <a:lnTo>
                  <a:pt x="404" y="588"/>
                </a:lnTo>
                <a:lnTo>
                  <a:pt x="404" y="585"/>
                </a:lnTo>
                <a:lnTo>
                  <a:pt x="407" y="585"/>
                </a:lnTo>
                <a:lnTo>
                  <a:pt x="407" y="582"/>
                </a:lnTo>
                <a:lnTo>
                  <a:pt x="410" y="582"/>
                </a:lnTo>
                <a:lnTo>
                  <a:pt x="410" y="580"/>
                </a:lnTo>
                <a:lnTo>
                  <a:pt x="410" y="577"/>
                </a:lnTo>
                <a:lnTo>
                  <a:pt x="410" y="575"/>
                </a:lnTo>
                <a:lnTo>
                  <a:pt x="412" y="575"/>
                </a:lnTo>
                <a:lnTo>
                  <a:pt x="412" y="572"/>
                </a:lnTo>
                <a:lnTo>
                  <a:pt x="412" y="569"/>
                </a:lnTo>
                <a:lnTo>
                  <a:pt x="415" y="569"/>
                </a:lnTo>
                <a:lnTo>
                  <a:pt x="415" y="567"/>
                </a:lnTo>
                <a:lnTo>
                  <a:pt x="415" y="564"/>
                </a:lnTo>
                <a:lnTo>
                  <a:pt x="415" y="562"/>
                </a:lnTo>
                <a:lnTo>
                  <a:pt x="418" y="562"/>
                </a:lnTo>
                <a:lnTo>
                  <a:pt x="418" y="559"/>
                </a:lnTo>
                <a:lnTo>
                  <a:pt x="418" y="556"/>
                </a:lnTo>
                <a:lnTo>
                  <a:pt x="418" y="559"/>
                </a:lnTo>
                <a:lnTo>
                  <a:pt x="418" y="556"/>
                </a:lnTo>
                <a:lnTo>
                  <a:pt x="420" y="554"/>
                </a:lnTo>
                <a:lnTo>
                  <a:pt x="420" y="551"/>
                </a:lnTo>
                <a:lnTo>
                  <a:pt x="420" y="549"/>
                </a:lnTo>
                <a:lnTo>
                  <a:pt x="420" y="546"/>
                </a:lnTo>
                <a:lnTo>
                  <a:pt x="420" y="543"/>
                </a:lnTo>
                <a:lnTo>
                  <a:pt x="423" y="543"/>
                </a:lnTo>
                <a:lnTo>
                  <a:pt x="423" y="541"/>
                </a:lnTo>
                <a:lnTo>
                  <a:pt x="423" y="538"/>
                </a:lnTo>
                <a:lnTo>
                  <a:pt x="425" y="538"/>
                </a:lnTo>
                <a:lnTo>
                  <a:pt x="425" y="535"/>
                </a:lnTo>
                <a:lnTo>
                  <a:pt x="425" y="533"/>
                </a:lnTo>
                <a:lnTo>
                  <a:pt x="425" y="530"/>
                </a:lnTo>
                <a:lnTo>
                  <a:pt x="425" y="528"/>
                </a:lnTo>
                <a:lnTo>
                  <a:pt x="428" y="525"/>
                </a:lnTo>
                <a:lnTo>
                  <a:pt x="428" y="522"/>
                </a:lnTo>
                <a:lnTo>
                  <a:pt x="428" y="520"/>
                </a:lnTo>
                <a:lnTo>
                  <a:pt x="433" y="512"/>
                </a:lnTo>
                <a:lnTo>
                  <a:pt x="436" y="509"/>
                </a:lnTo>
                <a:lnTo>
                  <a:pt x="438" y="509"/>
                </a:lnTo>
                <a:lnTo>
                  <a:pt x="438" y="507"/>
                </a:lnTo>
                <a:lnTo>
                  <a:pt x="441" y="507"/>
                </a:lnTo>
                <a:lnTo>
                  <a:pt x="441" y="504"/>
                </a:lnTo>
                <a:lnTo>
                  <a:pt x="438" y="504"/>
                </a:lnTo>
                <a:lnTo>
                  <a:pt x="441" y="504"/>
                </a:lnTo>
                <a:lnTo>
                  <a:pt x="441" y="502"/>
                </a:lnTo>
                <a:lnTo>
                  <a:pt x="441" y="499"/>
                </a:lnTo>
                <a:lnTo>
                  <a:pt x="441" y="496"/>
                </a:lnTo>
                <a:lnTo>
                  <a:pt x="438" y="494"/>
                </a:lnTo>
                <a:lnTo>
                  <a:pt x="436" y="494"/>
                </a:lnTo>
                <a:lnTo>
                  <a:pt x="436" y="491"/>
                </a:lnTo>
                <a:lnTo>
                  <a:pt x="438" y="494"/>
                </a:lnTo>
                <a:lnTo>
                  <a:pt x="441" y="494"/>
                </a:lnTo>
                <a:lnTo>
                  <a:pt x="441" y="496"/>
                </a:lnTo>
                <a:lnTo>
                  <a:pt x="444" y="496"/>
                </a:lnTo>
                <a:lnTo>
                  <a:pt x="444" y="494"/>
                </a:lnTo>
                <a:lnTo>
                  <a:pt x="446" y="494"/>
                </a:lnTo>
                <a:lnTo>
                  <a:pt x="449" y="494"/>
                </a:lnTo>
                <a:lnTo>
                  <a:pt x="449" y="491"/>
                </a:lnTo>
                <a:lnTo>
                  <a:pt x="451" y="491"/>
                </a:lnTo>
                <a:lnTo>
                  <a:pt x="451" y="488"/>
                </a:lnTo>
                <a:lnTo>
                  <a:pt x="454" y="488"/>
                </a:lnTo>
                <a:lnTo>
                  <a:pt x="454" y="486"/>
                </a:lnTo>
                <a:lnTo>
                  <a:pt x="457" y="486"/>
                </a:lnTo>
                <a:lnTo>
                  <a:pt x="457" y="483"/>
                </a:lnTo>
                <a:lnTo>
                  <a:pt x="459" y="483"/>
                </a:lnTo>
                <a:lnTo>
                  <a:pt x="459" y="481"/>
                </a:lnTo>
                <a:lnTo>
                  <a:pt x="462" y="481"/>
                </a:lnTo>
                <a:lnTo>
                  <a:pt x="462" y="478"/>
                </a:lnTo>
                <a:lnTo>
                  <a:pt x="465" y="478"/>
                </a:lnTo>
                <a:lnTo>
                  <a:pt x="465" y="475"/>
                </a:lnTo>
                <a:lnTo>
                  <a:pt x="465" y="473"/>
                </a:lnTo>
                <a:lnTo>
                  <a:pt x="465" y="470"/>
                </a:lnTo>
                <a:lnTo>
                  <a:pt x="465" y="468"/>
                </a:lnTo>
                <a:lnTo>
                  <a:pt x="465" y="465"/>
                </a:lnTo>
                <a:lnTo>
                  <a:pt x="467" y="465"/>
                </a:lnTo>
                <a:lnTo>
                  <a:pt x="467" y="462"/>
                </a:lnTo>
                <a:lnTo>
                  <a:pt x="470" y="462"/>
                </a:lnTo>
                <a:lnTo>
                  <a:pt x="472" y="462"/>
                </a:lnTo>
                <a:lnTo>
                  <a:pt x="472" y="460"/>
                </a:lnTo>
                <a:lnTo>
                  <a:pt x="472" y="457"/>
                </a:lnTo>
                <a:lnTo>
                  <a:pt x="475" y="457"/>
                </a:lnTo>
                <a:lnTo>
                  <a:pt x="478" y="457"/>
                </a:lnTo>
                <a:lnTo>
                  <a:pt x="475" y="457"/>
                </a:lnTo>
                <a:lnTo>
                  <a:pt x="475" y="455"/>
                </a:lnTo>
                <a:lnTo>
                  <a:pt x="478" y="455"/>
                </a:lnTo>
                <a:lnTo>
                  <a:pt x="480" y="455"/>
                </a:lnTo>
                <a:lnTo>
                  <a:pt x="483" y="455"/>
                </a:lnTo>
                <a:lnTo>
                  <a:pt x="485" y="455"/>
                </a:lnTo>
                <a:lnTo>
                  <a:pt x="485" y="452"/>
                </a:lnTo>
                <a:lnTo>
                  <a:pt x="488" y="452"/>
                </a:lnTo>
                <a:lnTo>
                  <a:pt x="488" y="449"/>
                </a:lnTo>
                <a:lnTo>
                  <a:pt x="488" y="452"/>
                </a:lnTo>
                <a:lnTo>
                  <a:pt x="488" y="449"/>
                </a:lnTo>
                <a:lnTo>
                  <a:pt x="491" y="449"/>
                </a:lnTo>
                <a:lnTo>
                  <a:pt x="493" y="449"/>
                </a:lnTo>
                <a:lnTo>
                  <a:pt x="493" y="447"/>
                </a:lnTo>
                <a:lnTo>
                  <a:pt x="496" y="447"/>
                </a:lnTo>
                <a:lnTo>
                  <a:pt x="498" y="447"/>
                </a:lnTo>
                <a:lnTo>
                  <a:pt x="498" y="444"/>
                </a:lnTo>
                <a:lnTo>
                  <a:pt x="501" y="444"/>
                </a:lnTo>
                <a:lnTo>
                  <a:pt x="501" y="441"/>
                </a:lnTo>
                <a:lnTo>
                  <a:pt x="504" y="439"/>
                </a:lnTo>
                <a:lnTo>
                  <a:pt x="504" y="436"/>
                </a:lnTo>
                <a:lnTo>
                  <a:pt x="506" y="436"/>
                </a:lnTo>
                <a:lnTo>
                  <a:pt x="506" y="434"/>
                </a:lnTo>
                <a:lnTo>
                  <a:pt x="509" y="434"/>
                </a:lnTo>
                <a:lnTo>
                  <a:pt x="509" y="431"/>
                </a:lnTo>
                <a:lnTo>
                  <a:pt x="509" y="428"/>
                </a:lnTo>
                <a:lnTo>
                  <a:pt x="511" y="428"/>
                </a:lnTo>
                <a:lnTo>
                  <a:pt x="511" y="431"/>
                </a:lnTo>
                <a:lnTo>
                  <a:pt x="511" y="428"/>
                </a:lnTo>
                <a:lnTo>
                  <a:pt x="514" y="428"/>
                </a:lnTo>
                <a:lnTo>
                  <a:pt x="517" y="428"/>
                </a:lnTo>
                <a:lnTo>
                  <a:pt x="519" y="428"/>
                </a:lnTo>
                <a:lnTo>
                  <a:pt x="519" y="426"/>
                </a:lnTo>
                <a:lnTo>
                  <a:pt x="522" y="426"/>
                </a:lnTo>
                <a:lnTo>
                  <a:pt x="522" y="423"/>
                </a:lnTo>
                <a:lnTo>
                  <a:pt x="522" y="421"/>
                </a:lnTo>
                <a:lnTo>
                  <a:pt x="525" y="421"/>
                </a:lnTo>
                <a:lnTo>
                  <a:pt x="527" y="421"/>
                </a:lnTo>
                <a:lnTo>
                  <a:pt x="527" y="418"/>
                </a:lnTo>
                <a:lnTo>
                  <a:pt x="530" y="418"/>
                </a:lnTo>
                <a:lnTo>
                  <a:pt x="532" y="418"/>
                </a:lnTo>
                <a:lnTo>
                  <a:pt x="532" y="415"/>
                </a:lnTo>
                <a:lnTo>
                  <a:pt x="535" y="415"/>
                </a:lnTo>
                <a:lnTo>
                  <a:pt x="535" y="418"/>
                </a:lnTo>
                <a:lnTo>
                  <a:pt x="535" y="415"/>
                </a:lnTo>
                <a:lnTo>
                  <a:pt x="538" y="415"/>
                </a:lnTo>
                <a:lnTo>
                  <a:pt x="535" y="415"/>
                </a:lnTo>
                <a:lnTo>
                  <a:pt x="532" y="415"/>
                </a:lnTo>
                <a:lnTo>
                  <a:pt x="532" y="413"/>
                </a:lnTo>
                <a:lnTo>
                  <a:pt x="532" y="410"/>
                </a:lnTo>
                <a:lnTo>
                  <a:pt x="535" y="410"/>
                </a:lnTo>
                <a:lnTo>
                  <a:pt x="535" y="407"/>
                </a:lnTo>
                <a:lnTo>
                  <a:pt x="535" y="405"/>
                </a:lnTo>
                <a:lnTo>
                  <a:pt x="538" y="405"/>
                </a:lnTo>
                <a:lnTo>
                  <a:pt x="535" y="405"/>
                </a:lnTo>
                <a:lnTo>
                  <a:pt x="535" y="402"/>
                </a:lnTo>
                <a:lnTo>
                  <a:pt x="535" y="400"/>
                </a:lnTo>
                <a:lnTo>
                  <a:pt x="538" y="400"/>
                </a:lnTo>
                <a:lnTo>
                  <a:pt x="538" y="397"/>
                </a:lnTo>
                <a:lnTo>
                  <a:pt x="538" y="394"/>
                </a:lnTo>
                <a:lnTo>
                  <a:pt x="540" y="394"/>
                </a:lnTo>
                <a:lnTo>
                  <a:pt x="540" y="392"/>
                </a:lnTo>
                <a:lnTo>
                  <a:pt x="538" y="392"/>
                </a:lnTo>
                <a:lnTo>
                  <a:pt x="538" y="389"/>
                </a:lnTo>
                <a:lnTo>
                  <a:pt x="540" y="389"/>
                </a:lnTo>
                <a:lnTo>
                  <a:pt x="543" y="389"/>
                </a:lnTo>
                <a:lnTo>
                  <a:pt x="543" y="387"/>
                </a:lnTo>
                <a:lnTo>
                  <a:pt x="545" y="387"/>
                </a:lnTo>
                <a:lnTo>
                  <a:pt x="545" y="384"/>
                </a:lnTo>
                <a:lnTo>
                  <a:pt x="545" y="381"/>
                </a:lnTo>
                <a:lnTo>
                  <a:pt x="545" y="379"/>
                </a:lnTo>
                <a:lnTo>
                  <a:pt x="545" y="376"/>
                </a:lnTo>
                <a:lnTo>
                  <a:pt x="548" y="376"/>
                </a:lnTo>
                <a:lnTo>
                  <a:pt x="548" y="374"/>
                </a:lnTo>
                <a:lnTo>
                  <a:pt x="548" y="371"/>
                </a:lnTo>
                <a:lnTo>
                  <a:pt x="551" y="371"/>
                </a:lnTo>
                <a:lnTo>
                  <a:pt x="551" y="368"/>
                </a:lnTo>
                <a:lnTo>
                  <a:pt x="551" y="366"/>
                </a:lnTo>
                <a:lnTo>
                  <a:pt x="551" y="363"/>
                </a:lnTo>
                <a:lnTo>
                  <a:pt x="551" y="360"/>
                </a:lnTo>
                <a:lnTo>
                  <a:pt x="553" y="360"/>
                </a:lnTo>
                <a:lnTo>
                  <a:pt x="553" y="358"/>
                </a:lnTo>
                <a:lnTo>
                  <a:pt x="553" y="355"/>
                </a:lnTo>
                <a:lnTo>
                  <a:pt x="553" y="353"/>
                </a:lnTo>
                <a:lnTo>
                  <a:pt x="553" y="350"/>
                </a:lnTo>
                <a:lnTo>
                  <a:pt x="553" y="353"/>
                </a:lnTo>
                <a:lnTo>
                  <a:pt x="553" y="350"/>
                </a:lnTo>
                <a:lnTo>
                  <a:pt x="553" y="347"/>
                </a:lnTo>
                <a:lnTo>
                  <a:pt x="556" y="347"/>
                </a:lnTo>
                <a:lnTo>
                  <a:pt x="556" y="345"/>
                </a:lnTo>
                <a:lnTo>
                  <a:pt x="556" y="342"/>
                </a:lnTo>
                <a:lnTo>
                  <a:pt x="556" y="340"/>
                </a:lnTo>
                <a:lnTo>
                  <a:pt x="558" y="340"/>
                </a:lnTo>
                <a:lnTo>
                  <a:pt x="558" y="337"/>
                </a:lnTo>
                <a:lnTo>
                  <a:pt x="561" y="337"/>
                </a:lnTo>
                <a:lnTo>
                  <a:pt x="561" y="340"/>
                </a:lnTo>
                <a:lnTo>
                  <a:pt x="561" y="337"/>
                </a:lnTo>
                <a:lnTo>
                  <a:pt x="561" y="334"/>
                </a:lnTo>
                <a:lnTo>
                  <a:pt x="564" y="334"/>
                </a:lnTo>
                <a:lnTo>
                  <a:pt x="561" y="334"/>
                </a:lnTo>
                <a:lnTo>
                  <a:pt x="564" y="334"/>
                </a:lnTo>
                <a:lnTo>
                  <a:pt x="561" y="334"/>
                </a:lnTo>
                <a:lnTo>
                  <a:pt x="561" y="332"/>
                </a:lnTo>
                <a:lnTo>
                  <a:pt x="561" y="334"/>
                </a:lnTo>
                <a:lnTo>
                  <a:pt x="564" y="334"/>
                </a:lnTo>
                <a:lnTo>
                  <a:pt x="564" y="332"/>
                </a:lnTo>
                <a:lnTo>
                  <a:pt x="564" y="329"/>
                </a:lnTo>
                <a:lnTo>
                  <a:pt x="564" y="332"/>
                </a:lnTo>
                <a:lnTo>
                  <a:pt x="564" y="329"/>
                </a:lnTo>
                <a:lnTo>
                  <a:pt x="564" y="332"/>
                </a:lnTo>
                <a:lnTo>
                  <a:pt x="564" y="334"/>
                </a:lnTo>
                <a:lnTo>
                  <a:pt x="566" y="334"/>
                </a:lnTo>
                <a:lnTo>
                  <a:pt x="566" y="332"/>
                </a:lnTo>
                <a:lnTo>
                  <a:pt x="569" y="332"/>
                </a:lnTo>
                <a:lnTo>
                  <a:pt x="572" y="332"/>
                </a:lnTo>
                <a:lnTo>
                  <a:pt x="572" y="329"/>
                </a:lnTo>
                <a:lnTo>
                  <a:pt x="572" y="327"/>
                </a:lnTo>
                <a:lnTo>
                  <a:pt x="569" y="327"/>
                </a:lnTo>
                <a:lnTo>
                  <a:pt x="569" y="324"/>
                </a:lnTo>
                <a:lnTo>
                  <a:pt x="566" y="327"/>
                </a:lnTo>
                <a:lnTo>
                  <a:pt x="566" y="324"/>
                </a:lnTo>
                <a:lnTo>
                  <a:pt x="569" y="324"/>
                </a:lnTo>
                <a:lnTo>
                  <a:pt x="566" y="324"/>
                </a:lnTo>
                <a:lnTo>
                  <a:pt x="569" y="324"/>
                </a:lnTo>
                <a:lnTo>
                  <a:pt x="569" y="327"/>
                </a:lnTo>
                <a:lnTo>
                  <a:pt x="572" y="327"/>
                </a:lnTo>
                <a:lnTo>
                  <a:pt x="572" y="329"/>
                </a:lnTo>
                <a:lnTo>
                  <a:pt x="574" y="329"/>
                </a:lnTo>
                <a:lnTo>
                  <a:pt x="574" y="327"/>
                </a:lnTo>
                <a:lnTo>
                  <a:pt x="574" y="324"/>
                </a:lnTo>
                <a:lnTo>
                  <a:pt x="577" y="324"/>
                </a:lnTo>
                <a:lnTo>
                  <a:pt x="577" y="321"/>
                </a:lnTo>
                <a:lnTo>
                  <a:pt x="579" y="321"/>
                </a:lnTo>
                <a:lnTo>
                  <a:pt x="579" y="319"/>
                </a:lnTo>
                <a:lnTo>
                  <a:pt x="579" y="316"/>
                </a:lnTo>
                <a:lnTo>
                  <a:pt x="579" y="313"/>
                </a:lnTo>
                <a:lnTo>
                  <a:pt x="582" y="313"/>
                </a:lnTo>
                <a:lnTo>
                  <a:pt x="582" y="311"/>
                </a:lnTo>
                <a:lnTo>
                  <a:pt x="582" y="308"/>
                </a:lnTo>
                <a:lnTo>
                  <a:pt x="585" y="308"/>
                </a:lnTo>
                <a:lnTo>
                  <a:pt x="587" y="308"/>
                </a:lnTo>
                <a:lnTo>
                  <a:pt x="587" y="306"/>
                </a:lnTo>
                <a:lnTo>
                  <a:pt x="590" y="306"/>
                </a:lnTo>
                <a:lnTo>
                  <a:pt x="590" y="308"/>
                </a:lnTo>
                <a:lnTo>
                  <a:pt x="590" y="311"/>
                </a:lnTo>
                <a:lnTo>
                  <a:pt x="592" y="311"/>
                </a:lnTo>
                <a:lnTo>
                  <a:pt x="592" y="308"/>
                </a:lnTo>
                <a:lnTo>
                  <a:pt x="595" y="308"/>
                </a:lnTo>
                <a:lnTo>
                  <a:pt x="598" y="308"/>
                </a:lnTo>
                <a:lnTo>
                  <a:pt x="600" y="308"/>
                </a:lnTo>
                <a:lnTo>
                  <a:pt x="603" y="308"/>
                </a:lnTo>
                <a:lnTo>
                  <a:pt x="605" y="308"/>
                </a:lnTo>
                <a:lnTo>
                  <a:pt x="608" y="308"/>
                </a:lnTo>
                <a:lnTo>
                  <a:pt x="611" y="308"/>
                </a:lnTo>
                <a:lnTo>
                  <a:pt x="613" y="308"/>
                </a:lnTo>
                <a:lnTo>
                  <a:pt x="616" y="308"/>
                </a:lnTo>
                <a:lnTo>
                  <a:pt x="619" y="308"/>
                </a:lnTo>
                <a:lnTo>
                  <a:pt x="621" y="308"/>
                </a:lnTo>
                <a:lnTo>
                  <a:pt x="624" y="311"/>
                </a:lnTo>
                <a:lnTo>
                  <a:pt x="624" y="313"/>
                </a:lnTo>
                <a:lnTo>
                  <a:pt x="626" y="313"/>
                </a:lnTo>
                <a:lnTo>
                  <a:pt x="626" y="316"/>
                </a:lnTo>
                <a:lnTo>
                  <a:pt x="629" y="316"/>
                </a:lnTo>
                <a:lnTo>
                  <a:pt x="632" y="316"/>
                </a:lnTo>
                <a:lnTo>
                  <a:pt x="632" y="319"/>
                </a:lnTo>
                <a:lnTo>
                  <a:pt x="634" y="319"/>
                </a:lnTo>
                <a:lnTo>
                  <a:pt x="637" y="319"/>
                </a:lnTo>
                <a:lnTo>
                  <a:pt x="637" y="321"/>
                </a:lnTo>
                <a:lnTo>
                  <a:pt x="639" y="321"/>
                </a:lnTo>
                <a:lnTo>
                  <a:pt x="642" y="321"/>
                </a:lnTo>
                <a:lnTo>
                  <a:pt x="645" y="321"/>
                </a:lnTo>
                <a:lnTo>
                  <a:pt x="645" y="324"/>
                </a:lnTo>
                <a:lnTo>
                  <a:pt x="647" y="324"/>
                </a:lnTo>
                <a:lnTo>
                  <a:pt x="650" y="324"/>
                </a:lnTo>
                <a:lnTo>
                  <a:pt x="652" y="324"/>
                </a:lnTo>
                <a:lnTo>
                  <a:pt x="655" y="324"/>
                </a:lnTo>
                <a:lnTo>
                  <a:pt x="655" y="321"/>
                </a:lnTo>
                <a:lnTo>
                  <a:pt x="655" y="324"/>
                </a:lnTo>
                <a:lnTo>
                  <a:pt x="658" y="324"/>
                </a:lnTo>
                <a:lnTo>
                  <a:pt x="658" y="327"/>
                </a:lnTo>
                <a:lnTo>
                  <a:pt x="660" y="327"/>
                </a:lnTo>
                <a:lnTo>
                  <a:pt x="663" y="327"/>
                </a:lnTo>
                <a:lnTo>
                  <a:pt x="663" y="329"/>
                </a:lnTo>
                <a:lnTo>
                  <a:pt x="665" y="327"/>
                </a:lnTo>
                <a:lnTo>
                  <a:pt x="671" y="329"/>
                </a:lnTo>
                <a:lnTo>
                  <a:pt x="671" y="332"/>
                </a:lnTo>
                <a:lnTo>
                  <a:pt x="676" y="332"/>
                </a:lnTo>
                <a:lnTo>
                  <a:pt x="676" y="334"/>
                </a:lnTo>
                <a:lnTo>
                  <a:pt x="679" y="334"/>
                </a:lnTo>
                <a:lnTo>
                  <a:pt x="681" y="334"/>
                </a:lnTo>
                <a:lnTo>
                  <a:pt x="681" y="332"/>
                </a:lnTo>
                <a:lnTo>
                  <a:pt x="684" y="332"/>
                </a:lnTo>
                <a:lnTo>
                  <a:pt x="686" y="332"/>
                </a:lnTo>
                <a:lnTo>
                  <a:pt x="686" y="334"/>
                </a:lnTo>
                <a:lnTo>
                  <a:pt x="689" y="334"/>
                </a:lnTo>
                <a:lnTo>
                  <a:pt x="692" y="334"/>
                </a:lnTo>
                <a:lnTo>
                  <a:pt x="694" y="332"/>
                </a:lnTo>
                <a:lnTo>
                  <a:pt x="697" y="332"/>
                </a:lnTo>
                <a:lnTo>
                  <a:pt x="699" y="332"/>
                </a:lnTo>
                <a:lnTo>
                  <a:pt x="699" y="329"/>
                </a:lnTo>
                <a:lnTo>
                  <a:pt x="702" y="327"/>
                </a:lnTo>
                <a:lnTo>
                  <a:pt x="705" y="327"/>
                </a:lnTo>
                <a:lnTo>
                  <a:pt x="710" y="327"/>
                </a:lnTo>
                <a:lnTo>
                  <a:pt x="710" y="324"/>
                </a:lnTo>
                <a:lnTo>
                  <a:pt x="710" y="327"/>
                </a:lnTo>
                <a:lnTo>
                  <a:pt x="712" y="327"/>
                </a:lnTo>
                <a:lnTo>
                  <a:pt x="712" y="324"/>
                </a:lnTo>
                <a:lnTo>
                  <a:pt x="712" y="327"/>
                </a:lnTo>
                <a:lnTo>
                  <a:pt x="710" y="327"/>
                </a:lnTo>
                <a:lnTo>
                  <a:pt x="705" y="327"/>
                </a:lnTo>
                <a:lnTo>
                  <a:pt x="702" y="327"/>
                </a:lnTo>
                <a:lnTo>
                  <a:pt x="699" y="329"/>
                </a:lnTo>
                <a:lnTo>
                  <a:pt x="699" y="332"/>
                </a:lnTo>
                <a:lnTo>
                  <a:pt x="697" y="332"/>
                </a:lnTo>
                <a:lnTo>
                  <a:pt x="699" y="332"/>
                </a:lnTo>
                <a:lnTo>
                  <a:pt x="697" y="332"/>
                </a:lnTo>
                <a:lnTo>
                  <a:pt x="697" y="334"/>
                </a:lnTo>
                <a:lnTo>
                  <a:pt x="694" y="334"/>
                </a:lnTo>
                <a:lnTo>
                  <a:pt x="694" y="337"/>
                </a:lnTo>
                <a:lnTo>
                  <a:pt x="692" y="337"/>
                </a:lnTo>
                <a:lnTo>
                  <a:pt x="692" y="340"/>
                </a:lnTo>
                <a:lnTo>
                  <a:pt x="692" y="342"/>
                </a:lnTo>
                <a:lnTo>
                  <a:pt x="692" y="345"/>
                </a:lnTo>
                <a:lnTo>
                  <a:pt x="692" y="347"/>
                </a:lnTo>
                <a:lnTo>
                  <a:pt x="694" y="347"/>
                </a:lnTo>
                <a:lnTo>
                  <a:pt x="694" y="350"/>
                </a:lnTo>
                <a:lnTo>
                  <a:pt x="694" y="353"/>
                </a:lnTo>
                <a:lnTo>
                  <a:pt x="694" y="355"/>
                </a:lnTo>
                <a:lnTo>
                  <a:pt x="694" y="358"/>
                </a:lnTo>
                <a:lnTo>
                  <a:pt x="692" y="360"/>
                </a:lnTo>
                <a:lnTo>
                  <a:pt x="692" y="363"/>
                </a:lnTo>
                <a:lnTo>
                  <a:pt x="692" y="366"/>
                </a:lnTo>
                <a:lnTo>
                  <a:pt x="692" y="368"/>
                </a:lnTo>
                <a:lnTo>
                  <a:pt x="692" y="371"/>
                </a:lnTo>
                <a:lnTo>
                  <a:pt x="692" y="374"/>
                </a:lnTo>
                <a:lnTo>
                  <a:pt x="692" y="376"/>
                </a:lnTo>
                <a:lnTo>
                  <a:pt x="692" y="379"/>
                </a:lnTo>
                <a:lnTo>
                  <a:pt x="692" y="381"/>
                </a:lnTo>
                <a:lnTo>
                  <a:pt x="692" y="384"/>
                </a:lnTo>
                <a:lnTo>
                  <a:pt x="692" y="387"/>
                </a:lnTo>
                <a:lnTo>
                  <a:pt x="692" y="389"/>
                </a:lnTo>
                <a:lnTo>
                  <a:pt x="692" y="392"/>
                </a:lnTo>
                <a:lnTo>
                  <a:pt x="689" y="392"/>
                </a:lnTo>
                <a:lnTo>
                  <a:pt x="689" y="394"/>
                </a:lnTo>
                <a:lnTo>
                  <a:pt x="689" y="397"/>
                </a:lnTo>
                <a:lnTo>
                  <a:pt x="689" y="400"/>
                </a:lnTo>
                <a:lnTo>
                  <a:pt x="689" y="402"/>
                </a:lnTo>
                <a:lnTo>
                  <a:pt x="689" y="405"/>
                </a:lnTo>
                <a:lnTo>
                  <a:pt x="689" y="407"/>
                </a:lnTo>
                <a:lnTo>
                  <a:pt x="689" y="410"/>
                </a:lnTo>
                <a:lnTo>
                  <a:pt x="686" y="410"/>
                </a:lnTo>
                <a:lnTo>
                  <a:pt x="686" y="413"/>
                </a:lnTo>
                <a:lnTo>
                  <a:pt x="686" y="415"/>
                </a:lnTo>
                <a:lnTo>
                  <a:pt x="686" y="418"/>
                </a:lnTo>
                <a:lnTo>
                  <a:pt x="684" y="418"/>
                </a:lnTo>
                <a:lnTo>
                  <a:pt x="684" y="421"/>
                </a:lnTo>
                <a:lnTo>
                  <a:pt x="684" y="423"/>
                </a:lnTo>
                <a:lnTo>
                  <a:pt x="684" y="426"/>
                </a:lnTo>
                <a:lnTo>
                  <a:pt x="681" y="426"/>
                </a:lnTo>
                <a:lnTo>
                  <a:pt x="681" y="428"/>
                </a:lnTo>
                <a:lnTo>
                  <a:pt x="681" y="431"/>
                </a:lnTo>
                <a:lnTo>
                  <a:pt x="684" y="431"/>
                </a:lnTo>
                <a:lnTo>
                  <a:pt x="686" y="436"/>
                </a:lnTo>
                <a:lnTo>
                  <a:pt x="689" y="439"/>
                </a:lnTo>
                <a:lnTo>
                  <a:pt x="692" y="441"/>
                </a:lnTo>
                <a:lnTo>
                  <a:pt x="694" y="441"/>
                </a:lnTo>
                <a:lnTo>
                  <a:pt x="694" y="444"/>
                </a:lnTo>
                <a:lnTo>
                  <a:pt x="697" y="444"/>
                </a:lnTo>
                <a:lnTo>
                  <a:pt x="697" y="447"/>
                </a:lnTo>
                <a:lnTo>
                  <a:pt x="699" y="447"/>
                </a:lnTo>
                <a:lnTo>
                  <a:pt x="699" y="444"/>
                </a:lnTo>
                <a:lnTo>
                  <a:pt x="699" y="441"/>
                </a:lnTo>
                <a:lnTo>
                  <a:pt x="699" y="439"/>
                </a:lnTo>
                <a:lnTo>
                  <a:pt x="702" y="439"/>
                </a:lnTo>
                <a:lnTo>
                  <a:pt x="705" y="436"/>
                </a:lnTo>
                <a:lnTo>
                  <a:pt x="707" y="436"/>
                </a:lnTo>
                <a:lnTo>
                  <a:pt x="705" y="436"/>
                </a:lnTo>
                <a:lnTo>
                  <a:pt x="705" y="439"/>
                </a:lnTo>
                <a:lnTo>
                  <a:pt x="707" y="439"/>
                </a:lnTo>
                <a:lnTo>
                  <a:pt x="710" y="439"/>
                </a:lnTo>
                <a:lnTo>
                  <a:pt x="710" y="441"/>
                </a:lnTo>
                <a:lnTo>
                  <a:pt x="710" y="444"/>
                </a:lnTo>
                <a:lnTo>
                  <a:pt x="710" y="447"/>
                </a:lnTo>
                <a:lnTo>
                  <a:pt x="712" y="449"/>
                </a:lnTo>
                <a:lnTo>
                  <a:pt x="715" y="447"/>
                </a:lnTo>
                <a:lnTo>
                  <a:pt x="715" y="444"/>
                </a:lnTo>
                <a:lnTo>
                  <a:pt x="718" y="444"/>
                </a:lnTo>
                <a:lnTo>
                  <a:pt x="718" y="441"/>
                </a:lnTo>
                <a:lnTo>
                  <a:pt x="720" y="441"/>
                </a:lnTo>
                <a:lnTo>
                  <a:pt x="720" y="439"/>
                </a:lnTo>
                <a:lnTo>
                  <a:pt x="723" y="439"/>
                </a:lnTo>
                <a:lnTo>
                  <a:pt x="723" y="436"/>
                </a:lnTo>
                <a:lnTo>
                  <a:pt x="726" y="434"/>
                </a:lnTo>
                <a:lnTo>
                  <a:pt x="726" y="431"/>
                </a:lnTo>
                <a:lnTo>
                  <a:pt x="728" y="431"/>
                </a:lnTo>
                <a:lnTo>
                  <a:pt x="731" y="434"/>
                </a:lnTo>
                <a:lnTo>
                  <a:pt x="733" y="431"/>
                </a:lnTo>
                <a:lnTo>
                  <a:pt x="733" y="428"/>
                </a:lnTo>
                <a:lnTo>
                  <a:pt x="733" y="426"/>
                </a:lnTo>
                <a:lnTo>
                  <a:pt x="736" y="426"/>
                </a:lnTo>
                <a:lnTo>
                  <a:pt x="736" y="423"/>
                </a:lnTo>
                <a:lnTo>
                  <a:pt x="739" y="423"/>
                </a:lnTo>
                <a:lnTo>
                  <a:pt x="739" y="421"/>
                </a:lnTo>
                <a:lnTo>
                  <a:pt x="741" y="421"/>
                </a:lnTo>
                <a:lnTo>
                  <a:pt x="741" y="418"/>
                </a:lnTo>
                <a:lnTo>
                  <a:pt x="744" y="418"/>
                </a:lnTo>
                <a:lnTo>
                  <a:pt x="744" y="415"/>
                </a:lnTo>
                <a:lnTo>
                  <a:pt x="746" y="415"/>
                </a:lnTo>
                <a:lnTo>
                  <a:pt x="749" y="413"/>
                </a:lnTo>
                <a:lnTo>
                  <a:pt x="752" y="413"/>
                </a:lnTo>
                <a:lnTo>
                  <a:pt x="754" y="413"/>
                </a:lnTo>
                <a:lnTo>
                  <a:pt x="754" y="410"/>
                </a:lnTo>
                <a:lnTo>
                  <a:pt x="757" y="410"/>
                </a:lnTo>
                <a:lnTo>
                  <a:pt x="759" y="410"/>
                </a:lnTo>
                <a:lnTo>
                  <a:pt x="759" y="407"/>
                </a:lnTo>
                <a:lnTo>
                  <a:pt x="762" y="407"/>
                </a:lnTo>
                <a:lnTo>
                  <a:pt x="765" y="407"/>
                </a:lnTo>
                <a:lnTo>
                  <a:pt x="765" y="405"/>
                </a:lnTo>
                <a:lnTo>
                  <a:pt x="765" y="407"/>
                </a:lnTo>
                <a:lnTo>
                  <a:pt x="767" y="407"/>
                </a:lnTo>
                <a:lnTo>
                  <a:pt x="770" y="407"/>
                </a:lnTo>
                <a:lnTo>
                  <a:pt x="770" y="405"/>
                </a:lnTo>
                <a:lnTo>
                  <a:pt x="773" y="405"/>
                </a:lnTo>
                <a:lnTo>
                  <a:pt x="775" y="405"/>
                </a:lnTo>
                <a:lnTo>
                  <a:pt x="778" y="405"/>
                </a:lnTo>
                <a:lnTo>
                  <a:pt x="778" y="402"/>
                </a:lnTo>
                <a:lnTo>
                  <a:pt x="780" y="402"/>
                </a:lnTo>
                <a:lnTo>
                  <a:pt x="783" y="402"/>
                </a:lnTo>
                <a:lnTo>
                  <a:pt x="786" y="402"/>
                </a:lnTo>
                <a:lnTo>
                  <a:pt x="786" y="400"/>
                </a:lnTo>
                <a:lnTo>
                  <a:pt x="788" y="400"/>
                </a:lnTo>
                <a:lnTo>
                  <a:pt x="791" y="400"/>
                </a:lnTo>
                <a:lnTo>
                  <a:pt x="793" y="400"/>
                </a:lnTo>
                <a:lnTo>
                  <a:pt x="793" y="397"/>
                </a:lnTo>
                <a:lnTo>
                  <a:pt x="796" y="397"/>
                </a:lnTo>
                <a:lnTo>
                  <a:pt x="799" y="397"/>
                </a:lnTo>
                <a:lnTo>
                  <a:pt x="801" y="397"/>
                </a:lnTo>
                <a:lnTo>
                  <a:pt x="804" y="397"/>
                </a:lnTo>
                <a:lnTo>
                  <a:pt x="806" y="397"/>
                </a:lnTo>
                <a:lnTo>
                  <a:pt x="809" y="397"/>
                </a:lnTo>
                <a:lnTo>
                  <a:pt x="809" y="394"/>
                </a:lnTo>
                <a:lnTo>
                  <a:pt x="812" y="394"/>
                </a:lnTo>
                <a:lnTo>
                  <a:pt x="814" y="394"/>
                </a:lnTo>
                <a:lnTo>
                  <a:pt x="814" y="397"/>
                </a:lnTo>
                <a:lnTo>
                  <a:pt x="817" y="397"/>
                </a:lnTo>
                <a:lnTo>
                  <a:pt x="819" y="397"/>
                </a:lnTo>
                <a:lnTo>
                  <a:pt x="819" y="394"/>
                </a:lnTo>
                <a:lnTo>
                  <a:pt x="822" y="394"/>
                </a:lnTo>
                <a:lnTo>
                  <a:pt x="822" y="392"/>
                </a:lnTo>
                <a:lnTo>
                  <a:pt x="825" y="392"/>
                </a:lnTo>
                <a:lnTo>
                  <a:pt x="827" y="389"/>
                </a:lnTo>
                <a:lnTo>
                  <a:pt x="830" y="389"/>
                </a:lnTo>
                <a:lnTo>
                  <a:pt x="830" y="392"/>
                </a:lnTo>
                <a:lnTo>
                  <a:pt x="833" y="392"/>
                </a:lnTo>
                <a:lnTo>
                  <a:pt x="833" y="389"/>
                </a:lnTo>
                <a:lnTo>
                  <a:pt x="835" y="389"/>
                </a:lnTo>
                <a:lnTo>
                  <a:pt x="833" y="368"/>
                </a:lnTo>
                <a:lnTo>
                  <a:pt x="830" y="368"/>
                </a:lnTo>
                <a:lnTo>
                  <a:pt x="830" y="366"/>
                </a:lnTo>
                <a:lnTo>
                  <a:pt x="827" y="366"/>
                </a:lnTo>
                <a:lnTo>
                  <a:pt x="827" y="363"/>
                </a:lnTo>
                <a:lnTo>
                  <a:pt x="825" y="363"/>
                </a:lnTo>
                <a:lnTo>
                  <a:pt x="825" y="360"/>
                </a:lnTo>
                <a:lnTo>
                  <a:pt x="822" y="360"/>
                </a:lnTo>
                <a:lnTo>
                  <a:pt x="819" y="360"/>
                </a:lnTo>
                <a:lnTo>
                  <a:pt x="819" y="358"/>
                </a:lnTo>
                <a:lnTo>
                  <a:pt x="822" y="358"/>
                </a:lnTo>
                <a:lnTo>
                  <a:pt x="825" y="358"/>
                </a:lnTo>
                <a:lnTo>
                  <a:pt x="825" y="360"/>
                </a:lnTo>
                <a:lnTo>
                  <a:pt x="827" y="360"/>
                </a:lnTo>
                <a:lnTo>
                  <a:pt x="830" y="360"/>
                </a:lnTo>
                <a:lnTo>
                  <a:pt x="830" y="363"/>
                </a:lnTo>
                <a:lnTo>
                  <a:pt x="833" y="363"/>
                </a:lnTo>
                <a:lnTo>
                  <a:pt x="833" y="366"/>
                </a:lnTo>
                <a:lnTo>
                  <a:pt x="835" y="366"/>
                </a:lnTo>
                <a:lnTo>
                  <a:pt x="838" y="366"/>
                </a:lnTo>
                <a:lnTo>
                  <a:pt x="840" y="368"/>
                </a:lnTo>
                <a:lnTo>
                  <a:pt x="848" y="374"/>
                </a:lnTo>
                <a:lnTo>
                  <a:pt x="853" y="379"/>
                </a:lnTo>
                <a:lnTo>
                  <a:pt x="856" y="381"/>
                </a:lnTo>
                <a:lnTo>
                  <a:pt x="859" y="384"/>
                </a:lnTo>
                <a:lnTo>
                  <a:pt x="861" y="384"/>
                </a:lnTo>
                <a:lnTo>
                  <a:pt x="861" y="387"/>
                </a:lnTo>
                <a:lnTo>
                  <a:pt x="864" y="387"/>
                </a:lnTo>
                <a:lnTo>
                  <a:pt x="866" y="387"/>
                </a:lnTo>
                <a:lnTo>
                  <a:pt x="869" y="387"/>
                </a:lnTo>
                <a:lnTo>
                  <a:pt x="869" y="384"/>
                </a:lnTo>
                <a:lnTo>
                  <a:pt x="866" y="384"/>
                </a:lnTo>
                <a:lnTo>
                  <a:pt x="866" y="381"/>
                </a:lnTo>
                <a:lnTo>
                  <a:pt x="864" y="381"/>
                </a:lnTo>
                <a:lnTo>
                  <a:pt x="864" y="379"/>
                </a:lnTo>
                <a:lnTo>
                  <a:pt x="861" y="379"/>
                </a:lnTo>
                <a:lnTo>
                  <a:pt x="859" y="379"/>
                </a:lnTo>
                <a:lnTo>
                  <a:pt x="859" y="376"/>
                </a:lnTo>
                <a:lnTo>
                  <a:pt x="856" y="376"/>
                </a:lnTo>
                <a:lnTo>
                  <a:pt x="856" y="374"/>
                </a:lnTo>
                <a:lnTo>
                  <a:pt x="853" y="374"/>
                </a:lnTo>
                <a:lnTo>
                  <a:pt x="853" y="371"/>
                </a:lnTo>
                <a:lnTo>
                  <a:pt x="851" y="371"/>
                </a:lnTo>
                <a:lnTo>
                  <a:pt x="851" y="368"/>
                </a:lnTo>
                <a:lnTo>
                  <a:pt x="853" y="368"/>
                </a:lnTo>
                <a:lnTo>
                  <a:pt x="851" y="368"/>
                </a:lnTo>
                <a:lnTo>
                  <a:pt x="851" y="366"/>
                </a:lnTo>
                <a:lnTo>
                  <a:pt x="848" y="366"/>
                </a:lnTo>
                <a:lnTo>
                  <a:pt x="848" y="363"/>
                </a:lnTo>
                <a:lnTo>
                  <a:pt x="846" y="363"/>
                </a:lnTo>
                <a:lnTo>
                  <a:pt x="846" y="360"/>
                </a:lnTo>
                <a:lnTo>
                  <a:pt x="843" y="360"/>
                </a:lnTo>
                <a:lnTo>
                  <a:pt x="843" y="358"/>
                </a:lnTo>
                <a:lnTo>
                  <a:pt x="843" y="360"/>
                </a:lnTo>
                <a:lnTo>
                  <a:pt x="840" y="360"/>
                </a:lnTo>
                <a:lnTo>
                  <a:pt x="838" y="360"/>
                </a:lnTo>
                <a:lnTo>
                  <a:pt x="838" y="358"/>
                </a:lnTo>
                <a:lnTo>
                  <a:pt x="835" y="358"/>
                </a:lnTo>
                <a:lnTo>
                  <a:pt x="835" y="355"/>
                </a:lnTo>
                <a:lnTo>
                  <a:pt x="835" y="353"/>
                </a:lnTo>
                <a:lnTo>
                  <a:pt x="838" y="350"/>
                </a:lnTo>
                <a:lnTo>
                  <a:pt x="835" y="350"/>
                </a:lnTo>
                <a:lnTo>
                  <a:pt x="833" y="350"/>
                </a:lnTo>
                <a:lnTo>
                  <a:pt x="833" y="347"/>
                </a:lnTo>
                <a:lnTo>
                  <a:pt x="830" y="347"/>
                </a:lnTo>
                <a:lnTo>
                  <a:pt x="827" y="347"/>
                </a:lnTo>
                <a:lnTo>
                  <a:pt x="827" y="345"/>
                </a:lnTo>
                <a:lnTo>
                  <a:pt x="830" y="345"/>
                </a:lnTo>
                <a:lnTo>
                  <a:pt x="830" y="342"/>
                </a:lnTo>
                <a:lnTo>
                  <a:pt x="833" y="342"/>
                </a:lnTo>
                <a:lnTo>
                  <a:pt x="835" y="342"/>
                </a:lnTo>
                <a:lnTo>
                  <a:pt x="835" y="340"/>
                </a:lnTo>
                <a:lnTo>
                  <a:pt x="835" y="337"/>
                </a:lnTo>
                <a:lnTo>
                  <a:pt x="835" y="334"/>
                </a:lnTo>
                <a:lnTo>
                  <a:pt x="835" y="332"/>
                </a:lnTo>
                <a:lnTo>
                  <a:pt x="833" y="332"/>
                </a:lnTo>
                <a:lnTo>
                  <a:pt x="830" y="332"/>
                </a:lnTo>
                <a:lnTo>
                  <a:pt x="830" y="329"/>
                </a:lnTo>
                <a:lnTo>
                  <a:pt x="827" y="329"/>
                </a:lnTo>
                <a:lnTo>
                  <a:pt x="825" y="329"/>
                </a:lnTo>
                <a:lnTo>
                  <a:pt x="822" y="329"/>
                </a:lnTo>
                <a:lnTo>
                  <a:pt x="819" y="329"/>
                </a:lnTo>
                <a:lnTo>
                  <a:pt x="817" y="329"/>
                </a:lnTo>
                <a:lnTo>
                  <a:pt x="814" y="329"/>
                </a:lnTo>
                <a:lnTo>
                  <a:pt x="814" y="327"/>
                </a:lnTo>
                <a:lnTo>
                  <a:pt x="817" y="327"/>
                </a:lnTo>
                <a:lnTo>
                  <a:pt x="819" y="327"/>
                </a:lnTo>
                <a:lnTo>
                  <a:pt x="822" y="327"/>
                </a:lnTo>
                <a:lnTo>
                  <a:pt x="825" y="324"/>
                </a:lnTo>
                <a:lnTo>
                  <a:pt x="827" y="324"/>
                </a:lnTo>
                <a:lnTo>
                  <a:pt x="830" y="324"/>
                </a:lnTo>
                <a:lnTo>
                  <a:pt x="830" y="321"/>
                </a:lnTo>
                <a:lnTo>
                  <a:pt x="833" y="321"/>
                </a:lnTo>
                <a:lnTo>
                  <a:pt x="830" y="321"/>
                </a:lnTo>
                <a:lnTo>
                  <a:pt x="830" y="319"/>
                </a:lnTo>
                <a:lnTo>
                  <a:pt x="833" y="319"/>
                </a:lnTo>
                <a:lnTo>
                  <a:pt x="830" y="319"/>
                </a:lnTo>
                <a:lnTo>
                  <a:pt x="833" y="316"/>
                </a:lnTo>
                <a:lnTo>
                  <a:pt x="830" y="316"/>
                </a:lnTo>
                <a:lnTo>
                  <a:pt x="830" y="313"/>
                </a:lnTo>
                <a:lnTo>
                  <a:pt x="827" y="313"/>
                </a:lnTo>
                <a:lnTo>
                  <a:pt x="825" y="313"/>
                </a:lnTo>
                <a:lnTo>
                  <a:pt x="825" y="311"/>
                </a:lnTo>
                <a:lnTo>
                  <a:pt x="822" y="311"/>
                </a:lnTo>
                <a:lnTo>
                  <a:pt x="819" y="311"/>
                </a:lnTo>
                <a:lnTo>
                  <a:pt x="817" y="311"/>
                </a:lnTo>
                <a:lnTo>
                  <a:pt x="817" y="308"/>
                </a:lnTo>
                <a:lnTo>
                  <a:pt x="819" y="308"/>
                </a:lnTo>
                <a:lnTo>
                  <a:pt x="822" y="308"/>
                </a:lnTo>
                <a:lnTo>
                  <a:pt x="825" y="306"/>
                </a:lnTo>
                <a:lnTo>
                  <a:pt x="827" y="306"/>
                </a:lnTo>
                <a:lnTo>
                  <a:pt x="830" y="306"/>
                </a:lnTo>
                <a:lnTo>
                  <a:pt x="830" y="303"/>
                </a:lnTo>
                <a:lnTo>
                  <a:pt x="833" y="303"/>
                </a:lnTo>
                <a:lnTo>
                  <a:pt x="833" y="300"/>
                </a:lnTo>
                <a:lnTo>
                  <a:pt x="833" y="298"/>
                </a:lnTo>
                <a:lnTo>
                  <a:pt x="833" y="295"/>
                </a:lnTo>
                <a:lnTo>
                  <a:pt x="833" y="293"/>
                </a:lnTo>
                <a:lnTo>
                  <a:pt x="833" y="290"/>
                </a:lnTo>
                <a:lnTo>
                  <a:pt x="835" y="290"/>
                </a:lnTo>
                <a:lnTo>
                  <a:pt x="835" y="287"/>
                </a:lnTo>
                <a:lnTo>
                  <a:pt x="835" y="285"/>
                </a:lnTo>
                <a:lnTo>
                  <a:pt x="835" y="282"/>
                </a:lnTo>
                <a:lnTo>
                  <a:pt x="835" y="280"/>
                </a:lnTo>
                <a:lnTo>
                  <a:pt x="835" y="277"/>
                </a:lnTo>
                <a:lnTo>
                  <a:pt x="835" y="274"/>
                </a:lnTo>
                <a:lnTo>
                  <a:pt x="835" y="272"/>
                </a:lnTo>
                <a:lnTo>
                  <a:pt x="838" y="272"/>
                </a:lnTo>
                <a:lnTo>
                  <a:pt x="838" y="269"/>
                </a:lnTo>
                <a:lnTo>
                  <a:pt x="840" y="269"/>
                </a:lnTo>
                <a:lnTo>
                  <a:pt x="838" y="266"/>
                </a:lnTo>
                <a:lnTo>
                  <a:pt x="835" y="266"/>
                </a:lnTo>
                <a:lnTo>
                  <a:pt x="835" y="264"/>
                </a:lnTo>
                <a:lnTo>
                  <a:pt x="835" y="261"/>
                </a:lnTo>
                <a:lnTo>
                  <a:pt x="835" y="259"/>
                </a:lnTo>
                <a:lnTo>
                  <a:pt x="838" y="259"/>
                </a:lnTo>
                <a:lnTo>
                  <a:pt x="838" y="261"/>
                </a:lnTo>
                <a:lnTo>
                  <a:pt x="840" y="261"/>
                </a:lnTo>
                <a:lnTo>
                  <a:pt x="840" y="259"/>
                </a:lnTo>
                <a:lnTo>
                  <a:pt x="840" y="256"/>
                </a:lnTo>
                <a:lnTo>
                  <a:pt x="843" y="256"/>
                </a:lnTo>
                <a:lnTo>
                  <a:pt x="843" y="253"/>
                </a:lnTo>
                <a:lnTo>
                  <a:pt x="846" y="253"/>
                </a:lnTo>
                <a:lnTo>
                  <a:pt x="848" y="253"/>
                </a:lnTo>
                <a:lnTo>
                  <a:pt x="851" y="253"/>
                </a:lnTo>
                <a:lnTo>
                  <a:pt x="851" y="251"/>
                </a:lnTo>
                <a:lnTo>
                  <a:pt x="853" y="251"/>
                </a:lnTo>
                <a:lnTo>
                  <a:pt x="853" y="248"/>
                </a:lnTo>
                <a:lnTo>
                  <a:pt x="853" y="246"/>
                </a:lnTo>
                <a:lnTo>
                  <a:pt x="853" y="243"/>
                </a:lnTo>
                <a:lnTo>
                  <a:pt x="851" y="243"/>
                </a:lnTo>
                <a:lnTo>
                  <a:pt x="851" y="240"/>
                </a:lnTo>
                <a:lnTo>
                  <a:pt x="848" y="238"/>
                </a:lnTo>
                <a:lnTo>
                  <a:pt x="848" y="235"/>
                </a:lnTo>
                <a:lnTo>
                  <a:pt x="853" y="240"/>
                </a:lnTo>
                <a:lnTo>
                  <a:pt x="856" y="240"/>
                </a:lnTo>
                <a:lnTo>
                  <a:pt x="856" y="243"/>
                </a:lnTo>
                <a:lnTo>
                  <a:pt x="859" y="243"/>
                </a:lnTo>
                <a:lnTo>
                  <a:pt x="861" y="243"/>
                </a:lnTo>
                <a:lnTo>
                  <a:pt x="864" y="243"/>
                </a:lnTo>
                <a:lnTo>
                  <a:pt x="866" y="240"/>
                </a:lnTo>
                <a:lnTo>
                  <a:pt x="869" y="240"/>
                </a:lnTo>
                <a:lnTo>
                  <a:pt x="872" y="238"/>
                </a:lnTo>
                <a:lnTo>
                  <a:pt x="874" y="238"/>
                </a:lnTo>
                <a:lnTo>
                  <a:pt x="874" y="235"/>
                </a:lnTo>
                <a:lnTo>
                  <a:pt x="872" y="235"/>
                </a:lnTo>
                <a:lnTo>
                  <a:pt x="872" y="232"/>
                </a:lnTo>
                <a:lnTo>
                  <a:pt x="874" y="232"/>
                </a:lnTo>
                <a:lnTo>
                  <a:pt x="872" y="232"/>
                </a:lnTo>
                <a:lnTo>
                  <a:pt x="869" y="232"/>
                </a:lnTo>
                <a:lnTo>
                  <a:pt x="866" y="232"/>
                </a:lnTo>
                <a:lnTo>
                  <a:pt x="864" y="230"/>
                </a:lnTo>
                <a:lnTo>
                  <a:pt x="864" y="227"/>
                </a:lnTo>
                <a:lnTo>
                  <a:pt x="864" y="225"/>
                </a:lnTo>
                <a:lnTo>
                  <a:pt x="861" y="222"/>
                </a:lnTo>
                <a:lnTo>
                  <a:pt x="859" y="219"/>
                </a:lnTo>
                <a:lnTo>
                  <a:pt x="856" y="219"/>
                </a:lnTo>
                <a:lnTo>
                  <a:pt x="856" y="217"/>
                </a:lnTo>
                <a:lnTo>
                  <a:pt x="856" y="214"/>
                </a:lnTo>
                <a:lnTo>
                  <a:pt x="859" y="214"/>
                </a:lnTo>
                <a:lnTo>
                  <a:pt x="859" y="217"/>
                </a:lnTo>
                <a:lnTo>
                  <a:pt x="861" y="217"/>
                </a:lnTo>
                <a:lnTo>
                  <a:pt x="864" y="219"/>
                </a:lnTo>
                <a:lnTo>
                  <a:pt x="866" y="219"/>
                </a:lnTo>
                <a:lnTo>
                  <a:pt x="869" y="219"/>
                </a:lnTo>
                <a:lnTo>
                  <a:pt x="874" y="219"/>
                </a:lnTo>
                <a:lnTo>
                  <a:pt x="877" y="219"/>
                </a:lnTo>
                <a:lnTo>
                  <a:pt x="880" y="219"/>
                </a:lnTo>
                <a:lnTo>
                  <a:pt x="882" y="219"/>
                </a:lnTo>
                <a:lnTo>
                  <a:pt x="882" y="217"/>
                </a:lnTo>
                <a:lnTo>
                  <a:pt x="882" y="214"/>
                </a:lnTo>
                <a:lnTo>
                  <a:pt x="882" y="212"/>
                </a:lnTo>
                <a:lnTo>
                  <a:pt x="880" y="212"/>
                </a:lnTo>
                <a:lnTo>
                  <a:pt x="880" y="209"/>
                </a:lnTo>
                <a:lnTo>
                  <a:pt x="882" y="209"/>
                </a:lnTo>
                <a:lnTo>
                  <a:pt x="882" y="212"/>
                </a:lnTo>
                <a:lnTo>
                  <a:pt x="885" y="212"/>
                </a:lnTo>
                <a:lnTo>
                  <a:pt x="885" y="214"/>
                </a:lnTo>
                <a:lnTo>
                  <a:pt x="885" y="217"/>
                </a:lnTo>
                <a:lnTo>
                  <a:pt x="887" y="217"/>
                </a:lnTo>
                <a:lnTo>
                  <a:pt x="890" y="217"/>
                </a:lnTo>
                <a:lnTo>
                  <a:pt x="890" y="214"/>
                </a:lnTo>
                <a:lnTo>
                  <a:pt x="887" y="214"/>
                </a:lnTo>
                <a:lnTo>
                  <a:pt x="887" y="212"/>
                </a:lnTo>
                <a:lnTo>
                  <a:pt x="885" y="206"/>
                </a:lnTo>
                <a:lnTo>
                  <a:pt x="882" y="204"/>
                </a:lnTo>
                <a:lnTo>
                  <a:pt x="880" y="201"/>
                </a:lnTo>
                <a:lnTo>
                  <a:pt x="880" y="199"/>
                </a:lnTo>
                <a:lnTo>
                  <a:pt x="877" y="199"/>
                </a:lnTo>
                <a:lnTo>
                  <a:pt x="877" y="196"/>
                </a:lnTo>
                <a:lnTo>
                  <a:pt x="880" y="196"/>
                </a:lnTo>
                <a:lnTo>
                  <a:pt x="880" y="199"/>
                </a:lnTo>
                <a:lnTo>
                  <a:pt x="882" y="201"/>
                </a:lnTo>
                <a:lnTo>
                  <a:pt x="885" y="201"/>
                </a:lnTo>
                <a:lnTo>
                  <a:pt x="885" y="204"/>
                </a:lnTo>
                <a:lnTo>
                  <a:pt x="887" y="204"/>
                </a:lnTo>
                <a:lnTo>
                  <a:pt x="887" y="206"/>
                </a:lnTo>
                <a:lnTo>
                  <a:pt x="890" y="206"/>
                </a:lnTo>
                <a:lnTo>
                  <a:pt x="893" y="209"/>
                </a:lnTo>
                <a:lnTo>
                  <a:pt x="893" y="206"/>
                </a:lnTo>
                <a:lnTo>
                  <a:pt x="895" y="206"/>
                </a:lnTo>
                <a:lnTo>
                  <a:pt x="895" y="209"/>
                </a:lnTo>
                <a:lnTo>
                  <a:pt x="898" y="209"/>
                </a:lnTo>
                <a:lnTo>
                  <a:pt x="900" y="206"/>
                </a:lnTo>
                <a:lnTo>
                  <a:pt x="900" y="204"/>
                </a:lnTo>
                <a:lnTo>
                  <a:pt x="900" y="201"/>
                </a:lnTo>
                <a:lnTo>
                  <a:pt x="903" y="201"/>
                </a:lnTo>
                <a:lnTo>
                  <a:pt x="906" y="201"/>
                </a:lnTo>
                <a:lnTo>
                  <a:pt x="906" y="199"/>
                </a:lnTo>
                <a:lnTo>
                  <a:pt x="908" y="199"/>
                </a:lnTo>
                <a:lnTo>
                  <a:pt x="908" y="196"/>
                </a:lnTo>
                <a:lnTo>
                  <a:pt x="908" y="193"/>
                </a:lnTo>
                <a:lnTo>
                  <a:pt x="908" y="191"/>
                </a:lnTo>
                <a:lnTo>
                  <a:pt x="908" y="188"/>
                </a:lnTo>
                <a:lnTo>
                  <a:pt x="908" y="185"/>
                </a:lnTo>
                <a:lnTo>
                  <a:pt x="911" y="185"/>
                </a:lnTo>
                <a:lnTo>
                  <a:pt x="911" y="183"/>
                </a:lnTo>
                <a:lnTo>
                  <a:pt x="911" y="178"/>
                </a:lnTo>
                <a:lnTo>
                  <a:pt x="911" y="180"/>
                </a:lnTo>
                <a:lnTo>
                  <a:pt x="913" y="180"/>
                </a:lnTo>
                <a:lnTo>
                  <a:pt x="916" y="180"/>
                </a:lnTo>
                <a:lnTo>
                  <a:pt x="916" y="183"/>
                </a:lnTo>
                <a:lnTo>
                  <a:pt x="913" y="183"/>
                </a:lnTo>
                <a:lnTo>
                  <a:pt x="911" y="183"/>
                </a:lnTo>
                <a:lnTo>
                  <a:pt x="913" y="183"/>
                </a:lnTo>
                <a:lnTo>
                  <a:pt x="913" y="185"/>
                </a:lnTo>
                <a:lnTo>
                  <a:pt x="916" y="185"/>
                </a:lnTo>
                <a:lnTo>
                  <a:pt x="916" y="188"/>
                </a:lnTo>
                <a:lnTo>
                  <a:pt x="919" y="188"/>
                </a:lnTo>
                <a:lnTo>
                  <a:pt x="921" y="188"/>
                </a:lnTo>
                <a:lnTo>
                  <a:pt x="924" y="185"/>
                </a:lnTo>
                <a:lnTo>
                  <a:pt x="927" y="185"/>
                </a:lnTo>
                <a:lnTo>
                  <a:pt x="929" y="183"/>
                </a:lnTo>
                <a:lnTo>
                  <a:pt x="929" y="180"/>
                </a:lnTo>
                <a:lnTo>
                  <a:pt x="929" y="178"/>
                </a:lnTo>
                <a:lnTo>
                  <a:pt x="929" y="175"/>
                </a:lnTo>
                <a:lnTo>
                  <a:pt x="932" y="175"/>
                </a:lnTo>
                <a:lnTo>
                  <a:pt x="934" y="175"/>
                </a:lnTo>
                <a:lnTo>
                  <a:pt x="934" y="178"/>
                </a:lnTo>
                <a:lnTo>
                  <a:pt x="934" y="180"/>
                </a:lnTo>
                <a:lnTo>
                  <a:pt x="937" y="180"/>
                </a:lnTo>
                <a:lnTo>
                  <a:pt x="937" y="183"/>
                </a:lnTo>
                <a:lnTo>
                  <a:pt x="940" y="183"/>
                </a:lnTo>
                <a:lnTo>
                  <a:pt x="942" y="183"/>
                </a:lnTo>
                <a:lnTo>
                  <a:pt x="942" y="180"/>
                </a:lnTo>
                <a:lnTo>
                  <a:pt x="940" y="180"/>
                </a:lnTo>
                <a:lnTo>
                  <a:pt x="940" y="178"/>
                </a:lnTo>
                <a:lnTo>
                  <a:pt x="940" y="175"/>
                </a:lnTo>
                <a:lnTo>
                  <a:pt x="940" y="172"/>
                </a:lnTo>
                <a:lnTo>
                  <a:pt x="942" y="172"/>
                </a:lnTo>
                <a:lnTo>
                  <a:pt x="945" y="172"/>
                </a:lnTo>
                <a:lnTo>
                  <a:pt x="947" y="172"/>
                </a:lnTo>
                <a:lnTo>
                  <a:pt x="950" y="172"/>
                </a:lnTo>
                <a:lnTo>
                  <a:pt x="953" y="172"/>
                </a:lnTo>
                <a:lnTo>
                  <a:pt x="955" y="172"/>
                </a:lnTo>
                <a:lnTo>
                  <a:pt x="958" y="172"/>
                </a:lnTo>
                <a:lnTo>
                  <a:pt x="958" y="175"/>
                </a:lnTo>
                <a:lnTo>
                  <a:pt x="966" y="170"/>
                </a:lnTo>
                <a:lnTo>
                  <a:pt x="979" y="172"/>
                </a:lnTo>
                <a:lnTo>
                  <a:pt x="989" y="175"/>
                </a:lnTo>
                <a:lnTo>
                  <a:pt x="997" y="180"/>
                </a:lnTo>
                <a:lnTo>
                  <a:pt x="1005" y="185"/>
                </a:lnTo>
                <a:lnTo>
                  <a:pt x="1013" y="188"/>
                </a:lnTo>
                <a:lnTo>
                  <a:pt x="1020" y="188"/>
                </a:lnTo>
                <a:lnTo>
                  <a:pt x="1026" y="188"/>
                </a:lnTo>
                <a:lnTo>
                  <a:pt x="1031" y="188"/>
                </a:lnTo>
                <a:lnTo>
                  <a:pt x="1039" y="185"/>
                </a:lnTo>
                <a:lnTo>
                  <a:pt x="1044" y="185"/>
                </a:lnTo>
                <a:lnTo>
                  <a:pt x="1057" y="178"/>
                </a:lnTo>
                <a:lnTo>
                  <a:pt x="1062" y="175"/>
                </a:lnTo>
                <a:lnTo>
                  <a:pt x="1065" y="175"/>
                </a:lnTo>
                <a:lnTo>
                  <a:pt x="1070" y="167"/>
                </a:lnTo>
                <a:lnTo>
                  <a:pt x="1073" y="165"/>
                </a:lnTo>
                <a:lnTo>
                  <a:pt x="1075" y="162"/>
                </a:lnTo>
                <a:lnTo>
                  <a:pt x="1075" y="157"/>
                </a:lnTo>
                <a:lnTo>
                  <a:pt x="1078" y="149"/>
                </a:lnTo>
                <a:lnTo>
                  <a:pt x="1078" y="136"/>
                </a:lnTo>
                <a:lnTo>
                  <a:pt x="1078" y="125"/>
                </a:lnTo>
                <a:lnTo>
                  <a:pt x="1081" y="115"/>
                </a:lnTo>
                <a:lnTo>
                  <a:pt x="1086" y="107"/>
                </a:lnTo>
                <a:lnTo>
                  <a:pt x="1088" y="102"/>
                </a:lnTo>
                <a:lnTo>
                  <a:pt x="1099" y="89"/>
                </a:lnTo>
                <a:lnTo>
                  <a:pt x="1109" y="78"/>
                </a:lnTo>
                <a:lnTo>
                  <a:pt x="1133" y="63"/>
                </a:lnTo>
                <a:lnTo>
                  <a:pt x="1135" y="60"/>
                </a:lnTo>
                <a:lnTo>
                  <a:pt x="1138" y="57"/>
                </a:lnTo>
                <a:lnTo>
                  <a:pt x="1143" y="57"/>
                </a:lnTo>
                <a:lnTo>
                  <a:pt x="1146" y="57"/>
                </a:lnTo>
                <a:lnTo>
                  <a:pt x="1151" y="55"/>
                </a:lnTo>
                <a:lnTo>
                  <a:pt x="1159" y="55"/>
                </a:lnTo>
                <a:lnTo>
                  <a:pt x="1172" y="52"/>
                </a:lnTo>
                <a:lnTo>
                  <a:pt x="1180" y="52"/>
                </a:lnTo>
                <a:lnTo>
                  <a:pt x="1188" y="50"/>
                </a:lnTo>
                <a:lnTo>
                  <a:pt x="1190" y="50"/>
                </a:lnTo>
                <a:lnTo>
                  <a:pt x="1193" y="47"/>
                </a:lnTo>
                <a:lnTo>
                  <a:pt x="1198" y="47"/>
                </a:lnTo>
                <a:lnTo>
                  <a:pt x="1201" y="44"/>
                </a:lnTo>
                <a:lnTo>
                  <a:pt x="1203" y="44"/>
                </a:lnTo>
                <a:lnTo>
                  <a:pt x="1206" y="47"/>
                </a:lnTo>
                <a:lnTo>
                  <a:pt x="1208" y="47"/>
                </a:lnTo>
                <a:lnTo>
                  <a:pt x="1211" y="47"/>
                </a:lnTo>
                <a:lnTo>
                  <a:pt x="1211" y="50"/>
                </a:lnTo>
                <a:lnTo>
                  <a:pt x="1214" y="50"/>
                </a:lnTo>
                <a:lnTo>
                  <a:pt x="1219" y="52"/>
                </a:lnTo>
                <a:lnTo>
                  <a:pt x="1224" y="57"/>
                </a:lnTo>
                <a:lnTo>
                  <a:pt x="1227" y="63"/>
                </a:lnTo>
                <a:lnTo>
                  <a:pt x="1232" y="68"/>
                </a:lnTo>
                <a:lnTo>
                  <a:pt x="1235" y="71"/>
                </a:lnTo>
                <a:lnTo>
                  <a:pt x="1237" y="71"/>
                </a:lnTo>
                <a:lnTo>
                  <a:pt x="1242" y="73"/>
                </a:lnTo>
                <a:lnTo>
                  <a:pt x="1248" y="71"/>
                </a:lnTo>
                <a:lnTo>
                  <a:pt x="1253" y="71"/>
                </a:lnTo>
                <a:lnTo>
                  <a:pt x="1255" y="68"/>
                </a:lnTo>
                <a:lnTo>
                  <a:pt x="1261" y="65"/>
                </a:lnTo>
                <a:lnTo>
                  <a:pt x="1276" y="55"/>
                </a:lnTo>
                <a:lnTo>
                  <a:pt x="1281" y="50"/>
                </a:lnTo>
                <a:lnTo>
                  <a:pt x="1284" y="47"/>
                </a:lnTo>
                <a:lnTo>
                  <a:pt x="1292" y="42"/>
                </a:lnTo>
                <a:lnTo>
                  <a:pt x="1297" y="34"/>
                </a:lnTo>
                <a:lnTo>
                  <a:pt x="1302" y="29"/>
                </a:lnTo>
                <a:lnTo>
                  <a:pt x="1305" y="26"/>
                </a:lnTo>
                <a:lnTo>
                  <a:pt x="1308" y="24"/>
                </a:lnTo>
                <a:lnTo>
                  <a:pt x="1310" y="26"/>
                </a:lnTo>
                <a:lnTo>
                  <a:pt x="1310" y="29"/>
                </a:lnTo>
                <a:lnTo>
                  <a:pt x="1313" y="31"/>
                </a:lnTo>
                <a:lnTo>
                  <a:pt x="1315" y="34"/>
                </a:lnTo>
                <a:lnTo>
                  <a:pt x="1318" y="37"/>
                </a:lnTo>
                <a:lnTo>
                  <a:pt x="1321" y="37"/>
                </a:lnTo>
                <a:lnTo>
                  <a:pt x="1323" y="37"/>
                </a:lnTo>
                <a:lnTo>
                  <a:pt x="1323" y="34"/>
                </a:lnTo>
                <a:lnTo>
                  <a:pt x="1326" y="34"/>
                </a:lnTo>
                <a:lnTo>
                  <a:pt x="1328" y="34"/>
                </a:lnTo>
                <a:lnTo>
                  <a:pt x="1328" y="31"/>
                </a:lnTo>
                <a:lnTo>
                  <a:pt x="1331" y="31"/>
                </a:lnTo>
                <a:lnTo>
                  <a:pt x="1331" y="29"/>
                </a:lnTo>
                <a:lnTo>
                  <a:pt x="1334" y="29"/>
                </a:lnTo>
                <a:lnTo>
                  <a:pt x="1334" y="26"/>
                </a:lnTo>
                <a:lnTo>
                  <a:pt x="1336" y="26"/>
                </a:lnTo>
                <a:lnTo>
                  <a:pt x="1336" y="24"/>
                </a:lnTo>
                <a:lnTo>
                  <a:pt x="1339" y="21"/>
                </a:lnTo>
                <a:lnTo>
                  <a:pt x="1339" y="18"/>
                </a:lnTo>
                <a:lnTo>
                  <a:pt x="1342" y="18"/>
                </a:lnTo>
                <a:lnTo>
                  <a:pt x="1342" y="16"/>
                </a:lnTo>
                <a:lnTo>
                  <a:pt x="1342" y="13"/>
                </a:lnTo>
                <a:lnTo>
                  <a:pt x="1344" y="13"/>
                </a:lnTo>
                <a:lnTo>
                  <a:pt x="1344" y="10"/>
                </a:lnTo>
                <a:lnTo>
                  <a:pt x="1344" y="8"/>
                </a:lnTo>
                <a:lnTo>
                  <a:pt x="1344" y="5"/>
                </a:lnTo>
                <a:lnTo>
                  <a:pt x="1347" y="3"/>
                </a:lnTo>
                <a:lnTo>
                  <a:pt x="1347" y="0"/>
                </a:lnTo>
                <a:lnTo>
                  <a:pt x="1349" y="0"/>
                </a:lnTo>
                <a:lnTo>
                  <a:pt x="1352" y="0"/>
                </a:lnTo>
                <a:lnTo>
                  <a:pt x="1349" y="0"/>
                </a:lnTo>
                <a:lnTo>
                  <a:pt x="1349" y="3"/>
                </a:lnTo>
                <a:lnTo>
                  <a:pt x="1349" y="5"/>
                </a:lnTo>
                <a:lnTo>
                  <a:pt x="1349" y="8"/>
                </a:lnTo>
                <a:lnTo>
                  <a:pt x="1352" y="8"/>
                </a:lnTo>
                <a:lnTo>
                  <a:pt x="1352" y="10"/>
                </a:lnTo>
                <a:lnTo>
                  <a:pt x="1352" y="13"/>
                </a:lnTo>
                <a:lnTo>
                  <a:pt x="1355" y="13"/>
                </a:lnTo>
                <a:lnTo>
                  <a:pt x="1355" y="16"/>
                </a:lnTo>
                <a:lnTo>
                  <a:pt x="1355" y="18"/>
                </a:lnTo>
                <a:lnTo>
                  <a:pt x="1368" y="18"/>
                </a:lnTo>
                <a:lnTo>
                  <a:pt x="1370" y="18"/>
                </a:lnTo>
                <a:lnTo>
                  <a:pt x="1370" y="24"/>
                </a:lnTo>
                <a:lnTo>
                  <a:pt x="1370" y="26"/>
                </a:lnTo>
                <a:lnTo>
                  <a:pt x="1370" y="29"/>
                </a:lnTo>
                <a:lnTo>
                  <a:pt x="1370" y="31"/>
                </a:lnTo>
                <a:lnTo>
                  <a:pt x="1370" y="34"/>
                </a:lnTo>
                <a:lnTo>
                  <a:pt x="1370" y="37"/>
                </a:lnTo>
                <a:close/>
              </a:path>
            </a:pathLst>
          </a:custGeom>
          <a:noFill/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105" name="Freeform 269"/>
          <p:cNvSpPr>
            <a:spLocks/>
          </p:cNvSpPr>
          <p:nvPr/>
        </p:nvSpPr>
        <p:spPr bwMode="auto">
          <a:xfrm>
            <a:off x="2375389" y="2332039"/>
            <a:ext cx="111369" cy="53975"/>
          </a:xfrm>
          <a:custGeom>
            <a:avLst/>
            <a:gdLst>
              <a:gd name="T0" fmla="*/ 68 w 76"/>
              <a:gd name="T1" fmla="*/ 13 h 34"/>
              <a:gd name="T2" fmla="*/ 73 w 76"/>
              <a:gd name="T3" fmla="*/ 28 h 34"/>
              <a:gd name="T4" fmla="*/ 76 w 76"/>
              <a:gd name="T5" fmla="*/ 34 h 34"/>
              <a:gd name="T6" fmla="*/ 18 w 76"/>
              <a:gd name="T7" fmla="*/ 23 h 34"/>
              <a:gd name="T8" fmla="*/ 0 w 76"/>
              <a:gd name="T9" fmla="*/ 21 h 34"/>
              <a:gd name="T10" fmla="*/ 2 w 76"/>
              <a:gd name="T11" fmla="*/ 21 h 34"/>
              <a:gd name="T12" fmla="*/ 5 w 76"/>
              <a:gd name="T13" fmla="*/ 21 h 34"/>
              <a:gd name="T14" fmla="*/ 5 w 76"/>
              <a:gd name="T15" fmla="*/ 18 h 34"/>
              <a:gd name="T16" fmla="*/ 8 w 76"/>
              <a:gd name="T17" fmla="*/ 18 h 34"/>
              <a:gd name="T18" fmla="*/ 8 w 76"/>
              <a:gd name="T19" fmla="*/ 21 h 34"/>
              <a:gd name="T20" fmla="*/ 18 w 76"/>
              <a:gd name="T21" fmla="*/ 15 h 34"/>
              <a:gd name="T22" fmla="*/ 31 w 76"/>
              <a:gd name="T23" fmla="*/ 10 h 34"/>
              <a:gd name="T24" fmla="*/ 34 w 76"/>
              <a:gd name="T25" fmla="*/ 10 h 34"/>
              <a:gd name="T26" fmla="*/ 55 w 76"/>
              <a:gd name="T27" fmla="*/ 2 h 34"/>
              <a:gd name="T28" fmla="*/ 57 w 76"/>
              <a:gd name="T29" fmla="*/ 2 h 34"/>
              <a:gd name="T30" fmla="*/ 57 w 76"/>
              <a:gd name="T31" fmla="*/ 0 h 34"/>
              <a:gd name="T32" fmla="*/ 60 w 76"/>
              <a:gd name="T33" fmla="*/ 0 h 34"/>
              <a:gd name="T34" fmla="*/ 63 w 76"/>
              <a:gd name="T35" fmla="*/ 0 h 34"/>
              <a:gd name="T36" fmla="*/ 63 w 76"/>
              <a:gd name="T37" fmla="*/ 2 h 34"/>
              <a:gd name="T38" fmla="*/ 65 w 76"/>
              <a:gd name="T39" fmla="*/ 2 h 34"/>
              <a:gd name="T40" fmla="*/ 65 w 76"/>
              <a:gd name="T41" fmla="*/ 5 h 34"/>
              <a:gd name="T42" fmla="*/ 68 w 76"/>
              <a:gd name="T43" fmla="*/ 5 h 34"/>
              <a:gd name="T44" fmla="*/ 68 w 76"/>
              <a:gd name="T45" fmla="*/ 10 h 34"/>
              <a:gd name="T46" fmla="*/ 68 w 76"/>
              <a:gd name="T47" fmla="*/ 13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76" h="34">
                <a:moveTo>
                  <a:pt x="68" y="13"/>
                </a:moveTo>
                <a:lnTo>
                  <a:pt x="73" y="28"/>
                </a:lnTo>
                <a:lnTo>
                  <a:pt x="76" y="34"/>
                </a:lnTo>
                <a:lnTo>
                  <a:pt x="18" y="23"/>
                </a:lnTo>
                <a:lnTo>
                  <a:pt x="0" y="21"/>
                </a:lnTo>
                <a:lnTo>
                  <a:pt x="2" y="21"/>
                </a:lnTo>
                <a:lnTo>
                  <a:pt x="5" y="21"/>
                </a:lnTo>
                <a:lnTo>
                  <a:pt x="5" y="18"/>
                </a:lnTo>
                <a:lnTo>
                  <a:pt x="8" y="18"/>
                </a:lnTo>
                <a:lnTo>
                  <a:pt x="8" y="21"/>
                </a:lnTo>
                <a:lnTo>
                  <a:pt x="18" y="15"/>
                </a:lnTo>
                <a:lnTo>
                  <a:pt x="31" y="10"/>
                </a:lnTo>
                <a:lnTo>
                  <a:pt x="34" y="10"/>
                </a:lnTo>
                <a:lnTo>
                  <a:pt x="55" y="2"/>
                </a:lnTo>
                <a:lnTo>
                  <a:pt x="57" y="2"/>
                </a:lnTo>
                <a:lnTo>
                  <a:pt x="57" y="0"/>
                </a:lnTo>
                <a:lnTo>
                  <a:pt x="60" y="0"/>
                </a:lnTo>
                <a:lnTo>
                  <a:pt x="63" y="0"/>
                </a:lnTo>
                <a:lnTo>
                  <a:pt x="63" y="2"/>
                </a:lnTo>
                <a:lnTo>
                  <a:pt x="65" y="2"/>
                </a:lnTo>
                <a:lnTo>
                  <a:pt x="65" y="5"/>
                </a:lnTo>
                <a:lnTo>
                  <a:pt x="68" y="5"/>
                </a:lnTo>
                <a:lnTo>
                  <a:pt x="68" y="10"/>
                </a:lnTo>
                <a:lnTo>
                  <a:pt x="68" y="13"/>
                </a:lnTo>
              </a:path>
            </a:pathLst>
          </a:custGeom>
          <a:noFill/>
          <a:ln w="4763">
            <a:solidFill>
              <a:srgbClr val="6E6E6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106" name="Freeform 270"/>
          <p:cNvSpPr>
            <a:spLocks/>
          </p:cNvSpPr>
          <p:nvPr/>
        </p:nvSpPr>
        <p:spPr bwMode="auto">
          <a:xfrm>
            <a:off x="2520462" y="996950"/>
            <a:ext cx="2310912" cy="1849438"/>
          </a:xfrm>
          <a:custGeom>
            <a:avLst/>
            <a:gdLst>
              <a:gd name="T0" fmla="*/ 1263 w 1577"/>
              <a:gd name="T1" fmla="*/ 34 h 1165"/>
              <a:gd name="T2" fmla="*/ 1271 w 1577"/>
              <a:gd name="T3" fmla="*/ 68 h 1165"/>
              <a:gd name="T4" fmla="*/ 1274 w 1577"/>
              <a:gd name="T5" fmla="*/ 94 h 1165"/>
              <a:gd name="T6" fmla="*/ 1258 w 1577"/>
              <a:gd name="T7" fmla="*/ 120 h 1165"/>
              <a:gd name="T8" fmla="*/ 1269 w 1577"/>
              <a:gd name="T9" fmla="*/ 154 h 1165"/>
              <a:gd name="T10" fmla="*/ 1258 w 1577"/>
              <a:gd name="T11" fmla="*/ 188 h 1165"/>
              <a:gd name="T12" fmla="*/ 1266 w 1577"/>
              <a:gd name="T13" fmla="*/ 216 h 1165"/>
              <a:gd name="T14" fmla="*/ 1279 w 1577"/>
              <a:gd name="T15" fmla="*/ 243 h 1165"/>
              <a:gd name="T16" fmla="*/ 1276 w 1577"/>
              <a:gd name="T17" fmla="*/ 276 h 1165"/>
              <a:gd name="T18" fmla="*/ 1271 w 1577"/>
              <a:gd name="T19" fmla="*/ 313 h 1165"/>
              <a:gd name="T20" fmla="*/ 1253 w 1577"/>
              <a:gd name="T21" fmla="*/ 360 h 1165"/>
              <a:gd name="T22" fmla="*/ 1253 w 1577"/>
              <a:gd name="T23" fmla="*/ 407 h 1165"/>
              <a:gd name="T24" fmla="*/ 1261 w 1577"/>
              <a:gd name="T25" fmla="*/ 483 h 1165"/>
              <a:gd name="T26" fmla="*/ 1310 w 1577"/>
              <a:gd name="T27" fmla="*/ 478 h 1165"/>
              <a:gd name="T28" fmla="*/ 1370 w 1577"/>
              <a:gd name="T29" fmla="*/ 451 h 1165"/>
              <a:gd name="T30" fmla="*/ 1436 w 1577"/>
              <a:gd name="T31" fmla="*/ 441 h 1165"/>
              <a:gd name="T32" fmla="*/ 1470 w 1577"/>
              <a:gd name="T33" fmla="*/ 436 h 1165"/>
              <a:gd name="T34" fmla="*/ 1514 w 1577"/>
              <a:gd name="T35" fmla="*/ 467 h 1165"/>
              <a:gd name="T36" fmla="*/ 1548 w 1577"/>
              <a:gd name="T37" fmla="*/ 483 h 1165"/>
              <a:gd name="T38" fmla="*/ 1569 w 1577"/>
              <a:gd name="T39" fmla="*/ 504 h 1165"/>
              <a:gd name="T40" fmla="*/ 1548 w 1577"/>
              <a:gd name="T41" fmla="*/ 535 h 1165"/>
              <a:gd name="T42" fmla="*/ 1527 w 1577"/>
              <a:gd name="T43" fmla="*/ 577 h 1165"/>
              <a:gd name="T44" fmla="*/ 1493 w 1577"/>
              <a:gd name="T45" fmla="*/ 616 h 1165"/>
              <a:gd name="T46" fmla="*/ 1454 w 1577"/>
              <a:gd name="T47" fmla="*/ 666 h 1165"/>
              <a:gd name="T48" fmla="*/ 1459 w 1577"/>
              <a:gd name="T49" fmla="*/ 731 h 1165"/>
              <a:gd name="T50" fmla="*/ 1477 w 1577"/>
              <a:gd name="T51" fmla="*/ 768 h 1165"/>
              <a:gd name="T52" fmla="*/ 1501 w 1577"/>
              <a:gd name="T53" fmla="*/ 828 h 1165"/>
              <a:gd name="T54" fmla="*/ 1522 w 1577"/>
              <a:gd name="T55" fmla="*/ 854 h 1165"/>
              <a:gd name="T56" fmla="*/ 1545 w 1577"/>
              <a:gd name="T57" fmla="*/ 875 h 1165"/>
              <a:gd name="T58" fmla="*/ 1558 w 1577"/>
              <a:gd name="T59" fmla="*/ 924 h 1165"/>
              <a:gd name="T60" fmla="*/ 1540 w 1577"/>
              <a:gd name="T61" fmla="*/ 956 h 1165"/>
              <a:gd name="T62" fmla="*/ 1537 w 1577"/>
              <a:gd name="T63" fmla="*/ 976 h 1165"/>
              <a:gd name="T64" fmla="*/ 1496 w 1577"/>
              <a:gd name="T65" fmla="*/ 979 h 1165"/>
              <a:gd name="T66" fmla="*/ 1472 w 1577"/>
              <a:gd name="T67" fmla="*/ 995 h 1165"/>
              <a:gd name="T68" fmla="*/ 1441 w 1577"/>
              <a:gd name="T69" fmla="*/ 1023 h 1165"/>
              <a:gd name="T70" fmla="*/ 1399 w 1577"/>
              <a:gd name="T71" fmla="*/ 1034 h 1165"/>
              <a:gd name="T72" fmla="*/ 1376 w 1577"/>
              <a:gd name="T73" fmla="*/ 1018 h 1165"/>
              <a:gd name="T74" fmla="*/ 1329 w 1577"/>
              <a:gd name="T75" fmla="*/ 1037 h 1165"/>
              <a:gd name="T76" fmla="*/ 1308 w 1577"/>
              <a:gd name="T77" fmla="*/ 1063 h 1165"/>
              <a:gd name="T78" fmla="*/ 1282 w 1577"/>
              <a:gd name="T79" fmla="*/ 1086 h 1165"/>
              <a:gd name="T80" fmla="*/ 1256 w 1577"/>
              <a:gd name="T81" fmla="*/ 1084 h 1165"/>
              <a:gd name="T82" fmla="*/ 1227 w 1577"/>
              <a:gd name="T83" fmla="*/ 1065 h 1165"/>
              <a:gd name="T84" fmla="*/ 1193 w 1577"/>
              <a:gd name="T85" fmla="*/ 1097 h 1165"/>
              <a:gd name="T86" fmla="*/ 1156 w 1577"/>
              <a:gd name="T87" fmla="*/ 1110 h 1165"/>
              <a:gd name="T88" fmla="*/ 1122 w 1577"/>
              <a:gd name="T89" fmla="*/ 1118 h 1165"/>
              <a:gd name="T90" fmla="*/ 1117 w 1577"/>
              <a:gd name="T91" fmla="*/ 1144 h 1165"/>
              <a:gd name="T92" fmla="*/ 1081 w 1577"/>
              <a:gd name="T93" fmla="*/ 1144 h 1165"/>
              <a:gd name="T94" fmla="*/ 1060 w 1577"/>
              <a:gd name="T95" fmla="*/ 1165 h 1165"/>
              <a:gd name="T96" fmla="*/ 1000 w 1577"/>
              <a:gd name="T97" fmla="*/ 1005 h 1165"/>
              <a:gd name="T98" fmla="*/ 553 w 1577"/>
              <a:gd name="T99" fmla="*/ 885 h 1165"/>
              <a:gd name="T100" fmla="*/ 467 w 1577"/>
              <a:gd name="T101" fmla="*/ 877 h 1165"/>
              <a:gd name="T102" fmla="*/ 439 w 1577"/>
              <a:gd name="T103" fmla="*/ 835 h 1165"/>
              <a:gd name="T104" fmla="*/ 467 w 1577"/>
              <a:gd name="T105" fmla="*/ 786 h 1165"/>
              <a:gd name="T106" fmla="*/ 433 w 1577"/>
              <a:gd name="T107" fmla="*/ 804 h 1165"/>
              <a:gd name="T108" fmla="*/ 405 w 1577"/>
              <a:gd name="T109" fmla="*/ 812 h 1165"/>
              <a:gd name="T110" fmla="*/ 368 w 1577"/>
              <a:gd name="T111" fmla="*/ 807 h 1165"/>
              <a:gd name="T112" fmla="*/ 332 w 1577"/>
              <a:gd name="T113" fmla="*/ 801 h 1165"/>
              <a:gd name="T114" fmla="*/ 52 w 1577"/>
              <a:gd name="T115" fmla="*/ 822 h 1165"/>
              <a:gd name="T116" fmla="*/ 34 w 1577"/>
              <a:gd name="T117" fmla="*/ 859 h 1165"/>
              <a:gd name="T118" fmla="*/ 8 w 1577"/>
              <a:gd name="T119" fmla="*/ 875 h 116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577" h="1165">
                <a:moveTo>
                  <a:pt x="1271" y="0"/>
                </a:moveTo>
                <a:lnTo>
                  <a:pt x="1269" y="2"/>
                </a:lnTo>
                <a:lnTo>
                  <a:pt x="1269" y="5"/>
                </a:lnTo>
                <a:lnTo>
                  <a:pt x="1269" y="7"/>
                </a:lnTo>
                <a:lnTo>
                  <a:pt x="1266" y="10"/>
                </a:lnTo>
                <a:lnTo>
                  <a:pt x="1266" y="13"/>
                </a:lnTo>
                <a:lnTo>
                  <a:pt x="1266" y="15"/>
                </a:lnTo>
                <a:lnTo>
                  <a:pt x="1269" y="15"/>
                </a:lnTo>
                <a:lnTo>
                  <a:pt x="1269" y="18"/>
                </a:lnTo>
                <a:lnTo>
                  <a:pt x="1269" y="20"/>
                </a:lnTo>
                <a:lnTo>
                  <a:pt x="1269" y="23"/>
                </a:lnTo>
                <a:lnTo>
                  <a:pt x="1266" y="23"/>
                </a:lnTo>
                <a:lnTo>
                  <a:pt x="1266" y="26"/>
                </a:lnTo>
                <a:lnTo>
                  <a:pt x="1266" y="28"/>
                </a:lnTo>
                <a:lnTo>
                  <a:pt x="1266" y="31"/>
                </a:lnTo>
                <a:lnTo>
                  <a:pt x="1263" y="31"/>
                </a:lnTo>
                <a:lnTo>
                  <a:pt x="1263" y="34"/>
                </a:lnTo>
                <a:lnTo>
                  <a:pt x="1261" y="34"/>
                </a:lnTo>
                <a:lnTo>
                  <a:pt x="1261" y="36"/>
                </a:lnTo>
                <a:lnTo>
                  <a:pt x="1263" y="36"/>
                </a:lnTo>
                <a:lnTo>
                  <a:pt x="1263" y="39"/>
                </a:lnTo>
                <a:lnTo>
                  <a:pt x="1266" y="39"/>
                </a:lnTo>
                <a:lnTo>
                  <a:pt x="1269" y="39"/>
                </a:lnTo>
                <a:lnTo>
                  <a:pt x="1269" y="41"/>
                </a:lnTo>
                <a:lnTo>
                  <a:pt x="1269" y="44"/>
                </a:lnTo>
                <a:lnTo>
                  <a:pt x="1269" y="47"/>
                </a:lnTo>
                <a:lnTo>
                  <a:pt x="1269" y="49"/>
                </a:lnTo>
                <a:lnTo>
                  <a:pt x="1269" y="52"/>
                </a:lnTo>
                <a:lnTo>
                  <a:pt x="1269" y="54"/>
                </a:lnTo>
                <a:lnTo>
                  <a:pt x="1269" y="57"/>
                </a:lnTo>
                <a:lnTo>
                  <a:pt x="1269" y="60"/>
                </a:lnTo>
                <a:lnTo>
                  <a:pt x="1271" y="62"/>
                </a:lnTo>
                <a:lnTo>
                  <a:pt x="1271" y="65"/>
                </a:lnTo>
                <a:lnTo>
                  <a:pt x="1271" y="68"/>
                </a:lnTo>
                <a:lnTo>
                  <a:pt x="1274" y="68"/>
                </a:lnTo>
                <a:lnTo>
                  <a:pt x="1274" y="70"/>
                </a:lnTo>
                <a:lnTo>
                  <a:pt x="1276" y="70"/>
                </a:lnTo>
                <a:lnTo>
                  <a:pt x="1276" y="73"/>
                </a:lnTo>
                <a:lnTo>
                  <a:pt x="1279" y="73"/>
                </a:lnTo>
                <a:lnTo>
                  <a:pt x="1279" y="75"/>
                </a:lnTo>
                <a:lnTo>
                  <a:pt x="1282" y="75"/>
                </a:lnTo>
                <a:lnTo>
                  <a:pt x="1282" y="78"/>
                </a:lnTo>
                <a:lnTo>
                  <a:pt x="1282" y="81"/>
                </a:lnTo>
                <a:lnTo>
                  <a:pt x="1282" y="83"/>
                </a:lnTo>
                <a:lnTo>
                  <a:pt x="1279" y="83"/>
                </a:lnTo>
                <a:lnTo>
                  <a:pt x="1279" y="86"/>
                </a:lnTo>
                <a:lnTo>
                  <a:pt x="1279" y="88"/>
                </a:lnTo>
                <a:lnTo>
                  <a:pt x="1276" y="88"/>
                </a:lnTo>
                <a:lnTo>
                  <a:pt x="1276" y="91"/>
                </a:lnTo>
                <a:lnTo>
                  <a:pt x="1276" y="94"/>
                </a:lnTo>
                <a:lnTo>
                  <a:pt x="1274" y="94"/>
                </a:lnTo>
                <a:lnTo>
                  <a:pt x="1271" y="94"/>
                </a:lnTo>
                <a:lnTo>
                  <a:pt x="1269" y="94"/>
                </a:lnTo>
                <a:lnTo>
                  <a:pt x="1269" y="96"/>
                </a:lnTo>
                <a:lnTo>
                  <a:pt x="1266" y="96"/>
                </a:lnTo>
                <a:lnTo>
                  <a:pt x="1263" y="96"/>
                </a:lnTo>
                <a:lnTo>
                  <a:pt x="1261" y="96"/>
                </a:lnTo>
                <a:lnTo>
                  <a:pt x="1258" y="96"/>
                </a:lnTo>
                <a:lnTo>
                  <a:pt x="1258" y="99"/>
                </a:lnTo>
                <a:lnTo>
                  <a:pt x="1258" y="101"/>
                </a:lnTo>
                <a:lnTo>
                  <a:pt x="1256" y="101"/>
                </a:lnTo>
                <a:lnTo>
                  <a:pt x="1258" y="104"/>
                </a:lnTo>
                <a:lnTo>
                  <a:pt x="1258" y="107"/>
                </a:lnTo>
                <a:lnTo>
                  <a:pt x="1261" y="107"/>
                </a:lnTo>
                <a:lnTo>
                  <a:pt x="1261" y="109"/>
                </a:lnTo>
                <a:lnTo>
                  <a:pt x="1261" y="112"/>
                </a:lnTo>
                <a:lnTo>
                  <a:pt x="1258" y="117"/>
                </a:lnTo>
                <a:lnTo>
                  <a:pt x="1258" y="120"/>
                </a:lnTo>
                <a:lnTo>
                  <a:pt x="1256" y="122"/>
                </a:lnTo>
                <a:lnTo>
                  <a:pt x="1256" y="125"/>
                </a:lnTo>
                <a:lnTo>
                  <a:pt x="1253" y="125"/>
                </a:lnTo>
                <a:lnTo>
                  <a:pt x="1253" y="128"/>
                </a:lnTo>
                <a:lnTo>
                  <a:pt x="1250" y="130"/>
                </a:lnTo>
                <a:lnTo>
                  <a:pt x="1250" y="133"/>
                </a:lnTo>
                <a:lnTo>
                  <a:pt x="1253" y="133"/>
                </a:lnTo>
                <a:lnTo>
                  <a:pt x="1253" y="135"/>
                </a:lnTo>
                <a:lnTo>
                  <a:pt x="1256" y="135"/>
                </a:lnTo>
                <a:lnTo>
                  <a:pt x="1258" y="135"/>
                </a:lnTo>
                <a:lnTo>
                  <a:pt x="1261" y="135"/>
                </a:lnTo>
                <a:lnTo>
                  <a:pt x="1263" y="141"/>
                </a:lnTo>
                <a:lnTo>
                  <a:pt x="1263" y="146"/>
                </a:lnTo>
                <a:lnTo>
                  <a:pt x="1266" y="148"/>
                </a:lnTo>
                <a:lnTo>
                  <a:pt x="1266" y="151"/>
                </a:lnTo>
                <a:lnTo>
                  <a:pt x="1269" y="151"/>
                </a:lnTo>
                <a:lnTo>
                  <a:pt x="1269" y="154"/>
                </a:lnTo>
                <a:lnTo>
                  <a:pt x="1271" y="156"/>
                </a:lnTo>
                <a:lnTo>
                  <a:pt x="1269" y="159"/>
                </a:lnTo>
                <a:lnTo>
                  <a:pt x="1271" y="159"/>
                </a:lnTo>
                <a:lnTo>
                  <a:pt x="1271" y="162"/>
                </a:lnTo>
                <a:lnTo>
                  <a:pt x="1271" y="164"/>
                </a:lnTo>
                <a:lnTo>
                  <a:pt x="1269" y="164"/>
                </a:lnTo>
                <a:lnTo>
                  <a:pt x="1269" y="167"/>
                </a:lnTo>
                <a:lnTo>
                  <a:pt x="1269" y="169"/>
                </a:lnTo>
                <a:lnTo>
                  <a:pt x="1266" y="169"/>
                </a:lnTo>
                <a:lnTo>
                  <a:pt x="1266" y="172"/>
                </a:lnTo>
                <a:lnTo>
                  <a:pt x="1266" y="175"/>
                </a:lnTo>
                <a:lnTo>
                  <a:pt x="1266" y="177"/>
                </a:lnTo>
                <a:lnTo>
                  <a:pt x="1266" y="180"/>
                </a:lnTo>
                <a:lnTo>
                  <a:pt x="1263" y="180"/>
                </a:lnTo>
                <a:lnTo>
                  <a:pt x="1263" y="182"/>
                </a:lnTo>
                <a:lnTo>
                  <a:pt x="1261" y="185"/>
                </a:lnTo>
                <a:lnTo>
                  <a:pt x="1258" y="188"/>
                </a:lnTo>
                <a:lnTo>
                  <a:pt x="1258" y="190"/>
                </a:lnTo>
                <a:lnTo>
                  <a:pt x="1258" y="193"/>
                </a:lnTo>
                <a:lnTo>
                  <a:pt x="1258" y="195"/>
                </a:lnTo>
                <a:lnTo>
                  <a:pt x="1258" y="198"/>
                </a:lnTo>
                <a:lnTo>
                  <a:pt x="1258" y="201"/>
                </a:lnTo>
                <a:lnTo>
                  <a:pt x="1256" y="201"/>
                </a:lnTo>
                <a:lnTo>
                  <a:pt x="1256" y="203"/>
                </a:lnTo>
                <a:lnTo>
                  <a:pt x="1253" y="203"/>
                </a:lnTo>
                <a:lnTo>
                  <a:pt x="1253" y="206"/>
                </a:lnTo>
                <a:lnTo>
                  <a:pt x="1253" y="209"/>
                </a:lnTo>
                <a:lnTo>
                  <a:pt x="1256" y="209"/>
                </a:lnTo>
                <a:lnTo>
                  <a:pt x="1258" y="209"/>
                </a:lnTo>
                <a:lnTo>
                  <a:pt x="1258" y="211"/>
                </a:lnTo>
                <a:lnTo>
                  <a:pt x="1261" y="211"/>
                </a:lnTo>
                <a:lnTo>
                  <a:pt x="1263" y="214"/>
                </a:lnTo>
                <a:lnTo>
                  <a:pt x="1263" y="216"/>
                </a:lnTo>
                <a:lnTo>
                  <a:pt x="1266" y="216"/>
                </a:lnTo>
                <a:lnTo>
                  <a:pt x="1266" y="219"/>
                </a:lnTo>
                <a:lnTo>
                  <a:pt x="1269" y="219"/>
                </a:lnTo>
                <a:lnTo>
                  <a:pt x="1271" y="219"/>
                </a:lnTo>
                <a:lnTo>
                  <a:pt x="1269" y="219"/>
                </a:lnTo>
                <a:lnTo>
                  <a:pt x="1269" y="222"/>
                </a:lnTo>
                <a:lnTo>
                  <a:pt x="1269" y="224"/>
                </a:lnTo>
                <a:lnTo>
                  <a:pt x="1269" y="227"/>
                </a:lnTo>
                <a:lnTo>
                  <a:pt x="1269" y="229"/>
                </a:lnTo>
                <a:lnTo>
                  <a:pt x="1271" y="229"/>
                </a:lnTo>
                <a:lnTo>
                  <a:pt x="1271" y="232"/>
                </a:lnTo>
                <a:lnTo>
                  <a:pt x="1271" y="235"/>
                </a:lnTo>
                <a:lnTo>
                  <a:pt x="1274" y="235"/>
                </a:lnTo>
                <a:lnTo>
                  <a:pt x="1274" y="237"/>
                </a:lnTo>
                <a:lnTo>
                  <a:pt x="1276" y="237"/>
                </a:lnTo>
                <a:lnTo>
                  <a:pt x="1276" y="240"/>
                </a:lnTo>
                <a:lnTo>
                  <a:pt x="1276" y="243"/>
                </a:lnTo>
                <a:lnTo>
                  <a:pt x="1279" y="243"/>
                </a:lnTo>
                <a:lnTo>
                  <a:pt x="1279" y="245"/>
                </a:lnTo>
                <a:lnTo>
                  <a:pt x="1282" y="245"/>
                </a:lnTo>
                <a:lnTo>
                  <a:pt x="1284" y="245"/>
                </a:lnTo>
                <a:lnTo>
                  <a:pt x="1284" y="248"/>
                </a:lnTo>
                <a:lnTo>
                  <a:pt x="1282" y="248"/>
                </a:lnTo>
                <a:lnTo>
                  <a:pt x="1282" y="250"/>
                </a:lnTo>
                <a:lnTo>
                  <a:pt x="1279" y="250"/>
                </a:lnTo>
                <a:lnTo>
                  <a:pt x="1276" y="253"/>
                </a:lnTo>
                <a:lnTo>
                  <a:pt x="1276" y="256"/>
                </a:lnTo>
                <a:lnTo>
                  <a:pt x="1276" y="258"/>
                </a:lnTo>
                <a:lnTo>
                  <a:pt x="1279" y="258"/>
                </a:lnTo>
                <a:lnTo>
                  <a:pt x="1279" y="261"/>
                </a:lnTo>
                <a:lnTo>
                  <a:pt x="1276" y="261"/>
                </a:lnTo>
                <a:lnTo>
                  <a:pt x="1276" y="263"/>
                </a:lnTo>
                <a:lnTo>
                  <a:pt x="1276" y="266"/>
                </a:lnTo>
                <a:lnTo>
                  <a:pt x="1276" y="271"/>
                </a:lnTo>
                <a:lnTo>
                  <a:pt x="1276" y="276"/>
                </a:lnTo>
                <a:lnTo>
                  <a:pt x="1276" y="279"/>
                </a:lnTo>
                <a:lnTo>
                  <a:pt x="1276" y="282"/>
                </a:lnTo>
                <a:lnTo>
                  <a:pt x="1274" y="282"/>
                </a:lnTo>
                <a:lnTo>
                  <a:pt x="1274" y="284"/>
                </a:lnTo>
                <a:lnTo>
                  <a:pt x="1274" y="287"/>
                </a:lnTo>
                <a:lnTo>
                  <a:pt x="1274" y="290"/>
                </a:lnTo>
                <a:lnTo>
                  <a:pt x="1274" y="292"/>
                </a:lnTo>
                <a:lnTo>
                  <a:pt x="1274" y="297"/>
                </a:lnTo>
                <a:lnTo>
                  <a:pt x="1274" y="300"/>
                </a:lnTo>
                <a:lnTo>
                  <a:pt x="1274" y="303"/>
                </a:lnTo>
                <a:lnTo>
                  <a:pt x="1274" y="305"/>
                </a:lnTo>
                <a:lnTo>
                  <a:pt x="1276" y="305"/>
                </a:lnTo>
                <a:lnTo>
                  <a:pt x="1276" y="308"/>
                </a:lnTo>
                <a:lnTo>
                  <a:pt x="1276" y="310"/>
                </a:lnTo>
                <a:lnTo>
                  <a:pt x="1274" y="310"/>
                </a:lnTo>
                <a:lnTo>
                  <a:pt x="1274" y="313"/>
                </a:lnTo>
                <a:lnTo>
                  <a:pt x="1271" y="313"/>
                </a:lnTo>
                <a:lnTo>
                  <a:pt x="1269" y="316"/>
                </a:lnTo>
                <a:lnTo>
                  <a:pt x="1266" y="316"/>
                </a:lnTo>
                <a:lnTo>
                  <a:pt x="1266" y="318"/>
                </a:lnTo>
                <a:lnTo>
                  <a:pt x="1263" y="318"/>
                </a:lnTo>
                <a:lnTo>
                  <a:pt x="1263" y="321"/>
                </a:lnTo>
                <a:lnTo>
                  <a:pt x="1261" y="326"/>
                </a:lnTo>
                <a:lnTo>
                  <a:pt x="1258" y="329"/>
                </a:lnTo>
                <a:lnTo>
                  <a:pt x="1258" y="331"/>
                </a:lnTo>
                <a:lnTo>
                  <a:pt x="1256" y="334"/>
                </a:lnTo>
                <a:lnTo>
                  <a:pt x="1253" y="337"/>
                </a:lnTo>
                <a:lnTo>
                  <a:pt x="1250" y="339"/>
                </a:lnTo>
                <a:lnTo>
                  <a:pt x="1250" y="342"/>
                </a:lnTo>
                <a:lnTo>
                  <a:pt x="1250" y="344"/>
                </a:lnTo>
                <a:lnTo>
                  <a:pt x="1250" y="347"/>
                </a:lnTo>
                <a:lnTo>
                  <a:pt x="1253" y="352"/>
                </a:lnTo>
                <a:lnTo>
                  <a:pt x="1253" y="355"/>
                </a:lnTo>
                <a:lnTo>
                  <a:pt x="1253" y="360"/>
                </a:lnTo>
                <a:lnTo>
                  <a:pt x="1253" y="363"/>
                </a:lnTo>
                <a:lnTo>
                  <a:pt x="1253" y="365"/>
                </a:lnTo>
                <a:lnTo>
                  <a:pt x="1253" y="370"/>
                </a:lnTo>
                <a:lnTo>
                  <a:pt x="1253" y="373"/>
                </a:lnTo>
                <a:lnTo>
                  <a:pt x="1253" y="376"/>
                </a:lnTo>
                <a:lnTo>
                  <a:pt x="1250" y="376"/>
                </a:lnTo>
                <a:lnTo>
                  <a:pt x="1250" y="378"/>
                </a:lnTo>
                <a:lnTo>
                  <a:pt x="1253" y="378"/>
                </a:lnTo>
                <a:lnTo>
                  <a:pt x="1253" y="381"/>
                </a:lnTo>
                <a:lnTo>
                  <a:pt x="1253" y="386"/>
                </a:lnTo>
                <a:lnTo>
                  <a:pt x="1253" y="389"/>
                </a:lnTo>
                <a:lnTo>
                  <a:pt x="1253" y="391"/>
                </a:lnTo>
                <a:lnTo>
                  <a:pt x="1250" y="391"/>
                </a:lnTo>
                <a:lnTo>
                  <a:pt x="1253" y="399"/>
                </a:lnTo>
                <a:lnTo>
                  <a:pt x="1253" y="402"/>
                </a:lnTo>
                <a:lnTo>
                  <a:pt x="1253" y="404"/>
                </a:lnTo>
                <a:lnTo>
                  <a:pt x="1253" y="407"/>
                </a:lnTo>
                <a:lnTo>
                  <a:pt x="1253" y="410"/>
                </a:lnTo>
                <a:lnTo>
                  <a:pt x="1253" y="415"/>
                </a:lnTo>
                <a:lnTo>
                  <a:pt x="1256" y="418"/>
                </a:lnTo>
                <a:lnTo>
                  <a:pt x="1253" y="433"/>
                </a:lnTo>
                <a:lnTo>
                  <a:pt x="1253" y="441"/>
                </a:lnTo>
                <a:lnTo>
                  <a:pt x="1256" y="444"/>
                </a:lnTo>
                <a:lnTo>
                  <a:pt x="1256" y="451"/>
                </a:lnTo>
                <a:lnTo>
                  <a:pt x="1258" y="459"/>
                </a:lnTo>
                <a:lnTo>
                  <a:pt x="1258" y="462"/>
                </a:lnTo>
                <a:lnTo>
                  <a:pt x="1256" y="465"/>
                </a:lnTo>
                <a:lnTo>
                  <a:pt x="1253" y="472"/>
                </a:lnTo>
                <a:lnTo>
                  <a:pt x="1248" y="480"/>
                </a:lnTo>
                <a:lnTo>
                  <a:pt x="1248" y="483"/>
                </a:lnTo>
                <a:lnTo>
                  <a:pt x="1250" y="483"/>
                </a:lnTo>
                <a:lnTo>
                  <a:pt x="1256" y="480"/>
                </a:lnTo>
                <a:lnTo>
                  <a:pt x="1258" y="480"/>
                </a:lnTo>
                <a:lnTo>
                  <a:pt x="1261" y="483"/>
                </a:lnTo>
                <a:lnTo>
                  <a:pt x="1263" y="483"/>
                </a:lnTo>
                <a:lnTo>
                  <a:pt x="1266" y="483"/>
                </a:lnTo>
                <a:lnTo>
                  <a:pt x="1271" y="483"/>
                </a:lnTo>
                <a:lnTo>
                  <a:pt x="1274" y="483"/>
                </a:lnTo>
                <a:lnTo>
                  <a:pt x="1276" y="483"/>
                </a:lnTo>
                <a:lnTo>
                  <a:pt x="1279" y="483"/>
                </a:lnTo>
                <a:lnTo>
                  <a:pt x="1279" y="480"/>
                </a:lnTo>
                <a:lnTo>
                  <a:pt x="1282" y="480"/>
                </a:lnTo>
                <a:lnTo>
                  <a:pt x="1284" y="480"/>
                </a:lnTo>
                <a:lnTo>
                  <a:pt x="1287" y="478"/>
                </a:lnTo>
                <a:lnTo>
                  <a:pt x="1290" y="478"/>
                </a:lnTo>
                <a:lnTo>
                  <a:pt x="1292" y="478"/>
                </a:lnTo>
                <a:lnTo>
                  <a:pt x="1292" y="475"/>
                </a:lnTo>
                <a:lnTo>
                  <a:pt x="1295" y="475"/>
                </a:lnTo>
                <a:lnTo>
                  <a:pt x="1297" y="475"/>
                </a:lnTo>
                <a:lnTo>
                  <a:pt x="1300" y="478"/>
                </a:lnTo>
                <a:lnTo>
                  <a:pt x="1310" y="478"/>
                </a:lnTo>
                <a:lnTo>
                  <a:pt x="1316" y="475"/>
                </a:lnTo>
                <a:lnTo>
                  <a:pt x="1318" y="475"/>
                </a:lnTo>
                <a:lnTo>
                  <a:pt x="1326" y="470"/>
                </a:lnTo>
                <a:lnTo>
                  <a:pt x="1331" y="470"/>
                </a:lnTo>
                <a:lnTo>
                  <a:pt x="1334" y="470"/>
                </a:lnTo>
                <a:lnTo>
                  <a:pt x="1337" y="470"/>
                </a:lnTo>
                <a:lnTo>
                  <a:pt x="1342" y="470"/>
                </a:lnTo>
                <a:lnTo>
                  <a:pt x="1347" y="467"/>
                </a:lnTo>
                <a:lnTo>
                  <a:pt x="1350" y="462"/>
                </a:lnTo>
                <a:lnTo>
                  <a:pt x="1352" y="462"/>
                </a:lnTo>
                <a:lnTo>
                  <a:pt x="1352" y="459"/>
                </a:lnTo>
                <a:lnTo>
                  <a:pt x="1355" y="459"/>
                </a:lnTo>
                <a:lnTo>
                  <a:pt x="1357" y="459"/>
                </a:lnTo>
                <a:lnTo>
                  <a:pt x="1360" y="454"/>
                </a:lnTo>
                <a:lnTo>
                  <a:pt x="1363" y="451"/>
                </a:lnTo>
                <a:lnTo>
                  <a:pt x="1365" y="451"/>
                </a:lnTo>
                <a:lnTo>
                  <a:pt x="1370" y="451"/>
                </a:lnTo>
                <a:lnTo>
                  <a:pt x="1373" y="449"/>
                </a:lnTo>
                <a:lnTo>
                  <a:pt x="1376" y="446"/>
                </a:lnTo>
                <a:lnTo>
                  <a:pt x="1381" y="446"/>
                </a:lnTo>
                <a:lnTo>
                  <a:pt x="1389" y="449"/>
                </a:lnTo>
                <a:lnTo>
                  <a:pt x="1404" y="451"/>
                </a:lnTo>
                <a:lnTo>
                  <a:pt x="1412" y="454"/>
                </a:lnTo>
                <a:lnTo>
                  <a:pt x="1415" y="454"/>
                </a:lnTo>
                <a:lnTo>
                  <a:pt x="1417" y="454"/>
                </a:lnTo>
                <a:lnTo>
                  <a:pt x="1417" y="451"/>
                </a:lnTo>
                <a:lnTo>
                  <a:pt x="1420" y="449"/>
                </a:lnTo>
                <a:lnTo>
                  <a:pt x="1420" y="446"/>
                </a:lnTo>
                <a:lnTo>
                  <a:pt x="1423" y="444"/>
                </a:lnTo>
                <a:lnTo>
                  <a:pt x="1425" y="444"/>
                </a:lnTo>
                <a:lnTo>
                  <a:pt x="1428" y="444"/>
                </a:lnTo>
                <a:lnTo>
                  <a:pt x="1430" y="441"/>
                </a:lnTo>
                <a:lnTo>
                  <a:pt x="1433" y="441"/>
                </a:lnTo>
                <a:lnTo>
                  <a:pt x="1436" y="441"/>
                </a:lnTo>
                <a:lnTo>
                  <a:pt x="1438" y="441"/>
                </a:lnTo>
                <a:lnTo>
                  <a:pt x="1441" y="441"/>
                </a:lnTo>
                <a:lnTo>
                  <a:pt x="1441" y="438"/>
                </a:lnTo>
                <a:lnTo>
                  <a:pt x="1444" y="438"/>
                </a:lnTo>
                <a:lnTo>
                  <a:pt x="1444" y="436"/>
                </a:lnTo>
                <a:lnTo>
                  <a:pt x="1446" y="436"/>
                </a:lnTo>
                <a:lnTo>
                  <a:pt x="1449" y="436"/>
                </a:lnTo>
                <a:lnTo>
                  <a:pt x="1451" y="436"/>
                </a:lnTo>
                <a:lnTo>
                  <a:pt x="1454" y="436"/>
                </a:lnTo>
                <a:lnTo>
                  <a:pt x="1457" y="436"/>
                </a:lnTo>
                <a:lnTo>
                  <a:pt x="1459" y="436"/>
                </a:lnTo>
                <a:lnTo>
                  <a:pt x="1459" y="438"/>
                </a:lnTo>
                <a:lnTo>
                  <a:pt x="1462" y="438"/>
                </a:lnTo>
                <a:lnTo>
                  <a:pt x="1464" y="436"/>
                </a:lnTo>
                <a:lnTo>
                  <a:pt x="1464" y="433"/>
                </a:lnTo>
                <a:lnTo>
                  <a:pt x="1467" y="433"/>
                </a:lnTo>
                <a:lnTo>
                  <a:pt x="1470" y="436"/>
                </a:lnTo>
                <a:lnTo>
                  <a:pt x="1470" y="438"/>
                </a:lnTo>
                <a:lnTo>
                  <a:pt x="1472" y="438"/>
                </a:lnTo>
                <a:lnTo>
                  <a:pt x="1475" y="441"/>
                </a:lnTo>
                <a:lnTo>
                  <a:pt x="1477" y="444"/>
                </a:lnTo>
                <a:lnTo>
                  <a:pt x="1477" y="446"/>
                </a:lnTo>
                <a:lnTo>
                  <a:pt x="1477" y="449"/>
                </a:lnTo>
                <a:lnTo>
                  <a:pt x="1477" y="451"/>
                </a:lnTo>
                <a:lnTo>
                  <a:pt x="1480" y="451"/>
                </a:lnTo>
                <a:lnTo>
                  <a:pt x="1483" y="451"/>
                </a:lnTo>
                <a:lnTo>
                  <a:pt x="1485" y="454"/>
                </a:lnTo>
                <a:lnTo>
                  <a:pt x="1488" y="457"/>
                </a:lnTo>
                <a:lnTo>
                  <a:pt x="1501" y="465"/>
                </a:lnTo>
                <a:lnTo>
                  <a:pt x="1504" y="465"/>
                </a:lnTo>
                <a:lnTo>
                  <a:pt x="1506" y="465"/>
                </a:lnTo>
                <a:lnTo>
                  <a:pt x="1509" y="465"/>
                </a:lnTo>
                <a:lnTo>
                  <a:pt x="1511" y="467"/>
                </a:lnTo>
                <a:lnTo>
                  <a:pt x="1514" y="467"/>
                </a:lnTo>
                <a:lnTo>
                  <a:pt x="1514" y="470"/>
                </a:lnTo>
                <a:lnTo>
                  <a:pt x="1514" y="472"/>
                </a:lnTo>
                <a:lnTo>
                  <a:pt x="1517" y="475"/>
                </a:lnTo>
                <a:lnTo>
                  <a:pt x="1517" y="478"/>
                </a:lnTo>
                <a:lnTo>
                  <a:pt x="1517" y="480"/>
                </a:lnTo>
                <a:lnTo>
                  <a:pt x="1519" y="480"/>
                </a:lnTo>
                <a:lnTo>
                  <a:pt x="1522" y="483"/>
                </a:lnTo>
                <a:lnTo>
                  <a:pt x="1524" y="485"/>
                </a:lnTo>
                <a:lnTo>
                  <a:pt x="1530" y="485"/>
                </a:lnTo>
                <a:lnTo>
                  <a:pt x="1532" y="485"/>
                </a:lnTo>
                <a:lnTo>
                  <a:pt x="1537" y="485"/>
                </a:lnTo>
                <a:lnTo>
                  <a:pt x="1537" y="483"/>
                </a:lnTo>
                <a:lnTo>
                  <a:pt x="1540" y="483"/>
                </a:lnTo>
                <a:lnTo>
                  <a:pt x="1540" y="480"/>
                </a:lnTo>
                <a:lnTo>
                  <a:pt x="1543" y="480"/>
                </a:lnTo>
                <a:lnTo>
                  <a:pt x="1545" y="483"/>
                </a:lnTo>
                <a:lnTo>
                  <a:pt x="1548" y="483"/>
                </a:lnTo>
                <a:lnTo>
                  <a:pt x="1551" y="483"/>
                </a:lnTo>
                <a:lnTo>
                  <a:pt x="1553" y="483"/>
                </a:lnTo>
                <a:lnTo>
                  <a:pt x="1556" y="483"/>
                </a:lnTo>
                <a:lnTo>
                  <a:pt x="1558" y="485"/>
                </a:lnTo>
                <a:lnTo>
                  <a:pt x="1561" y="485"/>
                </a:lnTo>
                <a:lnTo>
                  <a:pt x="1566" y="483"/>
                </a:lnTo>
                <a:lnTo>
                  <a:pt x="1577" y="478"/>
                </a:lnTo>
                <a:lnTo>
                  <a:pt x="1577" y="483"/>
                </a:lnTo>
                <a:lnTo>
                  <a:pt x="1574" y="485"/>
                </a:lnTo>
                <a:lnTo>
                  <a:pt x="1574" y="488"/>
                </a:lnTo>
                <a:lnTo>
                  <a:pt x="1574" y="491"/>
                </a:lnTo>
                <a:lnTo>
                  <a:pt x="1574" y="493"/>
                </a:lnTo>
                <a:lnTo>
                  <a:pt x="1574" y="496"/>
                </a:lnTo>
                <a:lnTo>
                  <a:pt x="1571" y="498"/>
                </a:lnTo>
                <a:lnTo>
                  <a:pt x="1571" y="501"/>
                </a:lnTo>
                <a:lnTo>
                  <a:pt x="1569" y="501"/>
                </a:lnTo>
                <a:lnTo>
                  <a:pt x="1569" y="504"/>
                </a:lnTo>
                <a:lnTo>
                  <a:pt x="1566" y="504"/>
                </a:lnTo>
                <a:lnTo>
                  <a:pt x="1556" y="504"/>
                </a:lnTo>
                <a:lnTo>
                  <a:pt x="1553" y="504"/>
                </a:lnTo>
                <a:lnTo>
                  <a:pt x="1551" y="504"/>
                </a:lnTo>
                <a:lnTo>
                  <a:pt x="1551" y="506"/>
                </a:lnTo>
                <a:lnTo>
                  <a:pt x="1551" y="509"/>
                </a:lnTo>
                <a:lnTo>
                  <a:pt x="1551" y="512"/>
                </a:lnTo>
                <a:lnTo>
                  <a:pt x="1553" y="514"/>
                </a:lnTo>
                <a:lnTo>
                  <a:pt x="1551" y="517"/>
                </a:lnTo>
                <a:lnTo>
                  <a:pt x="1548" y="519"/>
                </a:lnTo>
                <a:lnTo>
                  <a:pt x="1545" y="522"/>
                </a:lnTo>
                <a:lnTo>
                  <a:pt x="1545" y="525"/>
                </a:lnTo>
                <a:lnTo>
                  <a:pt x="1545" y="527"/>
                </a:lnTo>
                <a:lnTo>
                  <a:pt x="1545" y="530"/>
                </a:lnTo>
                <a:lnTo>
                  <a:pt x="1545" y="532"/>
                </a:lnTo>
                <a:lnTo>
                  <a:pt x="1548" y="532"/>
                </a:lnTo>
                <a:lnTo>
                  <a:pt x="1548" y="535"/>
                </a:lnTo>
                <a:lnTo>
                  <a:pt x="1545" y="535"/>
                </a:lnTo>
                <a:lnTo>
                  <a:pt x="1543" y="538"/>
                </a:lnTo>
                <a:lnTo>
                  <a:pt x="1543" y="540"/>
                </a:lnTo>
                <a:lnTo>
                  <a:pt x="1543" y="543"/>
                </a:lnTo>
                <a:lnTo>
                  <a:pt x="1543" y="545"/>
                </a:lnTo>
                <a:lnTo>
                  <a:pt x="1540" y="548"/>
                </a:lnTo>
                <a:lnTo>
                  <a:pt x="1537" y="548"/>
                </a:lnTo>
                <a:lnTo>
                  <a:pt x="1535" y="551"/>
                </a:lnTo>
                <a:lnTo>
                  <a:pt x="1532" y="553"/>
                </a:lnTo>
                <a:lnTo>
                  <a:pt x="1530" y="556"/>
                </a:lnTo>
                <a:lnTo>
                  <a:pt x="1530" y="559"/>
                </a:lnTo>
                <a:lnTo>
                  <a:pt x="1527" y="561"/>
                </a:lnTo>
                <a:lnTo>
                  <a:pt x="1527" y="564"/>
                </a:lnTo>
                <a:lnTo>
                  <a:pt x="1527" y="566"/>
                </a:lnTo>
                <a:lnTo>
                  <a:pt x="1527" y="569"/>
                </a:lnTo>
                <a:lnTo>
                  <a:pt x="1527" y="574"/>
                </a:lnTo>
                <a:lnTo>
                  <a:pt x="1527" y="577"/>
                </a:lnTo>
                <a:lnTo>
                  <a:pt x="1524" y="577"/>
                </a:lnTo>
                <a:lnTo>
                  <a:pt x="1524" y="579"/>
                </a:lnTo>
                <a:lnTo>
                  <a:pt x="1522" y="579"/>
                </a:lnTo>
                <a:lnTo>
                  <a:pt x="1519" y="582"/>
                </a:lnTo>
                <a:lnTo>
                  <a:pt x="1517" y="582"/>
                </a:lnTo>
                <a:lnTo>
                  <a:pt x="1514" y="585"/>
                </a:lnTo>
                <a:lnTo>
                  <a:pt x="1511" y="590"/>
                </a:lnTo>
                <a:lnTo>
                  <a:pt x="1506" y="593"/>
                </a:lnTo>
                <a:lnTo>
                  <a:pt x="1504" y="595"/>
                </a:lnTo>
                <a:lnTo>
                  <a:pt x="1504" y="600"/>
                </a:lnTo>
                <a:lnTo>
                  <a:pt x="1501" y="600"/>
                </a:lnTo>
                <a:lnTo>
                  <a:pt x="1498" y="603"/>
                </a:lnTo>
                <a:lnTo>
                  <a:pt x="1496" y="606"/>
                </a:lnTo>
                <a:lnTo>
                  <a:pt x="1496" y="608"/>
                </a:lnTo>
                <a:lnTo>
                  <a:pt x="1496" y="611"/>
                </a:lnTo>
                <a:lnTo>
                  <a:pt x="1496" y="613"/>
                </a:lnTo>
                <a:lnTo>
                  <a:pt x="1493" y="616"/>
                </a:lnTo>
                <a:lnTo>
                  <a:pt x="1493" y="619"/>
                </a:lnTo>
                <a:lnTo>
                  <a:pt x="1493" y="621"/>
                </a:lnTo>
                <a:lnTo>
                  <a:pt x="1491" y="621"/>
                </a:lnTo>
                <a:lnTo>
                  <a:pt x="1491" y="624"/>
                </a:lnTo>
                <a:lnTo>
                  <a:pt x="1488" y="624"/>
                </a:lnTo>
                <a:lnTo>
                  <a:pt x="1485" y="629"/>
                </a:lnTo>
                <a:lnTo>
                  <a:pt x="1483" y="632"/>
                </a:lnTo>
                <a:lnTo>
                  <a:pt x="1480" y="632"/>
                </a:lnTo>
                <a:lnTo>
                  <a:pt x="1480" y="634"/>
                </a:lnTo>
                <a:lnTo>
                  <a:pt x="1477" y="634"/>
                </a:lnTo>
                <a:lnTo>
                  <a:pt x="1477" y="637"/>
                </a:lnTo>
                <a:lnTo>
                  <a:pt x="1472" y="642"/>
                </a:lnTo>
                <a:lnTo>
                  <a:pt x="1470" y="642"/>
                </a:lnTo>
                <a:lnTo>
                  <a:pt x="1470" y="645"/>
                </a:lnTo>
                <a:lnTo>
                  <a:pt x="1464" y="650"/>
                </a:lnTo>
                <a:lnTo>
                  <a:pt x="1457" y="663"/>
                </a:lnTo>
                <a:lnTo>
                  <a:pt x="1454" y="666"/>
                </a:lnTo>
                <a:lnTo>
                  <a:pt x="1454" y="668"/>
                </a:lnTo>
                <a:lnTo>
                  <a:pt x="1451" y="668"/>
                </a:lnTo>
                <a:lnTo>
                  <a:pt x="1444" y="684"/>
                </a:lnTo>
                <a:lnTo>
                  <a:pt x="1441" y="687"/>
                </a:lnTo>
                <a:lnTo>
                  <a:pt x="1441" y="689"/>
                </a:lnTo>
                <a:lnTo>
                  <a:pt x="1444" y="689"/>
                </a:lnTo>
                <a:lnTo>
                  <a:pt x="1444" y="692"/>
                </a:lnTo>
                <a:lnTo>
                  <a:pt x="1444" y="694"/>
                </a:lnTo>
                <a:lnTo>
                  <a:pt x="1446" y="697"/>
                </a:lnTo>
                <a:lnTo>
                  <a:pt x="1449" y="702"/>
                </a:lnTo>
                <a:lnTo>
                  <a:pt x="1449" y="705"/>
                </a:lnTo>
                <a:lnTo>
                  <a:pt x="1446" y="707"/>
                </a:lnTo>
                <a:lnTo>
                  <a:pt x="1446" y="710"/>
                </a:lnTo>
                <a:lnTo>
                  <a:pt x="1451" y="718"/>
                </a:lnTo>
                <a:lnTo>
                  <a:pt x="1457" y="726"/>
                </a:lnTo>
                <a:lnTo>
                  <a:pt x="1459" y="728"/>
                </a:lnTo>
                <a:lnTo>
                  <a:pt x="1459" y="731"/>
                </a:lnTo>
                <a:lnTo>
                  <a:pt x="1459" y="734"/>
                </a:lnTo>
                <a:lnTo>
                  <a:pt x="1459" y="736"/>
                </a:lnTo>
                <a:lnTo>
                  <a:pt x="1462" y="736"/>
                </a:lnTo>
                <a:lnTo>
                  <a:pt x="1462" y="739"/>
                </a:lnTo>
                <a:lnTo>
                  <a:pt x="1464" y="741"/>
                </a:lnTo>
                <a:lnTo>
                  <a:pt x="1464" y="744"/>
                </a:lnTo>
                <a:lnTo>
                  <a:pt x="1467" y="744"/>
                </a:lnTo>
                <a:lnTo>
                  <a:pt x="1467" y="747"/>
                </a:lnTo>
                <a:lnTo>
                  <a:pt x="1467" y="749"/>
                </a:lnTo>
                <a:lnTo>
                  <a:pt x="1467" y="752"/>
                </a:lnTo>
                <a:lnTo>
                  <a:pt x="1470" y="752"/>
                </a:lnTo>
                <a:lnTo>
                  <a:pt x="1470" y="754"/>
                </a:lnTo>
                <a:lnTo>
                  <a:pt x="1472" y="754"/>
                </a:lnTo>
                <a:lnTo>
                  <a:pt x="1472" y="757"/>
                </a:lnTo>
                <a:lnTo>
                  <a:pt x="1475" y="762"/>
                </a:lnTo>
                <a:lnTo>
                  <a:pt x="1477" y="765"/>
                </a:lnTo>
                <a:lnTo>
                  <a:pt x="1477" y="768"/>
                </a:lnTo>
                <a:lnTo>
                  <a:pt x="1480" y="781"/>
                </a:lnTo>
                <a:lnTo>
                  <a:pt x="1477" y="781"/>
                </a:lnTo>
                <a:lnTo>
                  <a:pt x="1477" y="791"/>
                </a:lnTo>
                <a:lnTo>
                  <a:pt x="1477" y="794"/>
                </a:lnTo>
                <a:lnTo>
                  <a:pt x="1480" y="796"/>
                </a:lnTo>
                <a:lnTo>
                  <a:pt x="1483" y="801"/>
                </a:lnTo>
                <a:lnTo>
                  <a:pt x="1485" y="807"/>
                </a:lnTo>
                <a:lnTo>
                  <a:pt x="1491" y="812"/>
                </a:lnTo>
                <a:lnTo>
                  <a:pt x="1491" y="815"/>
                </a:lnTo>
                <a:lnTo>
                  <a:pt x="1491" y="817"/>
                </a:lnTo>
                <a:lnTo>
                  <a:pt x="1493" y="820"/>
                </a:lnTo>
                <a:lnTo>
                  <a:pt x="1493" y="822"/>
                </a:lnTo>
                <a:lnTo>
                  <a:pt x="1496" y="822"/>
                </a:lnTo>
                <a:lnTo>
                  <a:pt x="1496" y="825"/>
                </a:lnTo>
                <a:lnTo>
                  <a:pt x="1498" y="825"/>
                </a:lnTo>
                <a:lnTo>
                  <a:pt x="1498" y="828"/>
                </a:lnTo>
                <a:lnTo>
                  <a:pt x="1501" y="828"/>
                </a:lnTo>
                <a:lnTo>
                  <a:pt x="1504" y="825"/>
                </a:lnTo>
                <a:lnTo>
                  <a:pt x="1506" y="825"/>
                </a:lnTo>
                <a:lnTo>
                  <a:pt x="1506" y="828"/>
                </a:lnTo>
                <a:lnTo>
                  <a:pt x="1509" y="828"/>
                </a:lnTo>
                <a:lnTo>
                  <a:pt x="1509" y="830"/>
                </a:lnTo>
                <a:lnTo>
                  <a:pt x="1511" y="830"/>
                </a:lnTo>
                <a:lnTo>
                  <a:pt x="1511" y="833"/>
                </a:lnTo>
                <a:lnTo>
                  <a:pt x="1514" y="833"/>
                </a:lnTo>
                <a:lnTo>
                  <a:pt x="1517" y="833"/>
                </a:lnTo>
                <a:lnTo>
                  <a:pt x="1519" y="833"/>
                </a:lnTo>
                <a:lnTo>
                  <a:pt x="1519" y="835"/>
                </a:lnTo>
                <a:lnTo>
                  <a:pt x="1519" y="838"/>
                </a:lnTo>
                <a:lnTo>
                  <a:pt x="1522" y="843"/>
                </a:lnTo>
                <a:lnTo>
                  <a:pt x="1522" y="846"/>
                </a:lnTo>
                <a:lnTo>
                  <a:pt x="1522" y="848"/>
                </a:lnTo>
                <a:lnTo>
                  <a:pt x="1522" y="851"/>
                </a:lnTo>
                <a:lnTo>
                  <a:pt x="1522" y="854"/>
                </a:lnTo>
                <a:lnTo>
                  <a:pt x="1522" y="856"/>
                </a:lnTo>
                <a:lnTo>
                  <a:pt x="1524" y="856"/>
                </a:lnTo>
                <a:lnTo>
                  <a:pt x="1524" y="859"/>
                </a:lnTo>
                <a:lnTo>
                  <a:pt x="1527" y="859"/>
                </a:lnTo>
                <a:lnTo>
                  <a:pt x="1527" y="862"/>
                </a:lnTo>
                <a:lnTo>
                  <a:pt x="1527" y="864"/>
                </a:lnTo>
                <a:lnTo>
                  <a:pt x="1530" y="864"/>
                </a:lnTo>
                <a:lnTo>
                  <a:pt x="1530" y="867"/>
                </a:lnTo>
                <a:lnTo>
                  <a:pt x="1532" y="867"/>
                </a:lnTo>
                <a:lnTo>
                  <a:pt x="1532" y="869"/>
                </a:lnTo>
                <a:lnTo>
                  <a:pt x="1535" y="869"/>
                </a:lnTo>
                <a:lnTo>
                  <a:pt x="1535" y="872"/>
                </a:lnTo>
                <a:lnTo>
                  <a:pt x="1537" y="872"/>
                </a:lnTo>
                <a:lnTo>
                  <a:pt x="1537" y="875"/>
                </a:lnTo>
                <a:lnTo>
                  <a:pt x="1540" y="875"/>
                </a:lnTo>
                <a:lnTo>
                  <a:pt x="1543" y="875"/>
                </a:lnTo>
                <a:lnTo>
                  <a:pt x="1545" y="875"/>
                </a:lnTo>
                <a:lnTo>
                  <a:pt x="1548" y="877"/>
                </a:lnTo>
                <a:lnTo>
                  <a:pt x="1548" y="880"/>
                </a:lnTo>
                <a:lnTo>
                  <a:pt x="1551" y="885"/>
                </a:lnTo>
                <a:lnTo>
                  <a:pt x="1551" y="888"/>
                </a:lnTo>
                <a:lnTo>
                  <a:pt x="1553" y="890"/>
                </a:lnTo>
                <a:lnTo>
                  <a:pt x="1553" y="893"/>
                </a:lnTo>
                <a:lnTo>
                  <a:pt x="1556" y="893"/>
                </a:lnTo>
                <a:lnTo>
                  <a:pt x="1561" y="901"/>
                </a:lnTo>
                <a:lnTo>
                  <a:pt x="1561" y="903"/>
                </a:lnTo>
                <a:lnTo>
                  <a:pt x="1561" y="906"/>
                </a:lnTo>
                <a:lnTo>
                  <a:pt x="1561" y="909"/>
                </a:lnTo>
                <a:lnTo>
                  <a:pt x="1561" y="911"/>
                </a:lnTo>
                <a:lnTo>
                  <a:pt x="1561" y="914"/>
                </a:lnTo>
                <a:lnTo>
                  <a:pt x="1561" y="916"/>
                </a:lnTo>
                <a:lnTo>
                  <a:pt x="1561" y="919"/>
                </a:lnTo>
                <a:lnTo>
                  <a:pt x="1558" y="922"/>
                </a:lnTo>
                <a:lnTo>
                  <a:pt x="1558" y="924"/>
                </a:lnTo>
                <a:lnTo>
                  <a:pt x="1558" y="927"/>
                </a:lnTo>
                <a:lnTo>
                  <a:pt x="1558" y="929"/>
                </a:lnTo>
                <a:lnTo>
                  <a:pt x="1556" y="929"/>
                </a:lnTo>
                <a:lnTo>
                  <a:pt x="1556" y="932"/>
                </a:lnTo>
                <a:lnTo>
                  <a:pt x="1558" y="932"/>
                </a:lnTo>
                <a:lnTo>
                  <a:pt x="1558" y="935"/>
                </a:lnTo>
                <a:lnTo>
                  <a:pt x="1558" y="937"/>
                </a:lnTo>
                <a:lnTo>
                  <a:pt x="1556" y="940"/>
                </a:lnTo>
                <a:lnTo>
                  <a:pt x="1553" y="943"/>
                </a:lnTo>
                <a:lnTo>
                  <a:pt x="1553" y="945"/>
                </a:lnTo>
                <a:lnTo>
                  <a:pt x="1553" y="948"/>
                </a:lnTo>
                <a:lnTo>
                  <a:pt x="1551" y="948"/>
                </a:lnTo>
                <a:lnTo>
                  <a:pt x="1548" y="950"/>
                </a:lnTo>
                <a:lnTo>
                  <a:pt x="1548" y="953"/>
                </a:lnTo>
                <a:lnTo>
                  <a:pt x="1545" y="956"/>
                </a:lnTo>
                <a:lnTo>
                  <a:pt x="1543" y="956"/>
                </a:lnTo>
                <a:lnTo>
                  <a:pt x="1540" y="956"/>
                </a:lnTo>
                <a:lnTo>
                  <a:pt x="1540" y="958"/>
                </a:lnTo>
                <a:lnTo>
                  <a:pt x="1548" y="958"/>
                </a:lnTo>
                <a:lnTo>
                  <a:pt x="1548" y="961"/>
                </a:lnTo>
                <a:lnTo>
                  <a:pt x="1545" y="961"/>
                </a:lnTo>
                <a:lnTo>
                  <a:pt x="1543" y="961"/>
                </a:lnTo>
                <a:lnTo>
                  <a:pt x="1543" y="963"/>
                </a:lnTo>
                <a:lnTo>
                  <a:pt x="1543" y="966"/>
                </a:lnTo>
                <a:lnTo>
                  <a:pt x="1540" y="966"/>
                </a:lnTo>
                <a:lnTo>
                  <a:pt x="1540" y="969"/>
                </a:lnTo>
                <a:lnTo>
                  <a:pt x="1543" y="966"/>
                </a:lnTo>
                <a:lnTo>
                  <a:pt x="1545" y="966"/>
                </a:lnTo>
                <a:lnTo>
                  <a:pt x="1548" y="969"/>
                </a:lnTo>
                <a:lnTo>
                  <a:pt x="1548" y="971"/>
                </a:lnTo>
                <a:lnTo>
                  <a:pt x="1545" y="969"/>
                </a:lnTo>
                <a:lnTo>
                  <a:pt x="1543" y="969"/>
                </a:lnTo>
                <a:lnTo>
                  <a:pt x="1537" y="974"/>
                </a:lnTo>
                <a:lnTo>
                  <a:pt x="1537" y="976"/>
                </a:lnTo>
                <a:lnTo>
                  <a:pt x="1537" y="979"/>
                </a:lnTo>
                <a:lnTo>
                  <a:pt x="1537" y="982"/>
                </a:lnTo>
                <a:lnTo>
                  <a:pt x="1537" y="984"/>
                </a:lnTo>
                <a:lnTo>
                  <a:pt x="1532" y="984"/>
                </a:lnTo>
                <a:lnTo>
                  <a:pt x="1530" y="984"/>
                </a:lnTo>
                <a:lnTo>
                  <a:pt x="1524" y="984"/>
                </a:lnTo>
                <a:lnTo>
                  <a:pt x="1522" y="984"/>
                </a:lnTo>
                <a:lnTo>
                  <a:pt x="1519" y="984"/>
                </a:lnTo>
                <a:lnTo>
                  <a:pt x="1517" y="984"/>
                </a:lnTo>
                <a:lnTo>
                  <a:pt x="1514" y="984"/>
                </a:lnTo>
                <a:lnTo>
                  <a:pt x="1511" y="984"/>
                </a:lnTo>
                <a:lnTo>
                  <a:pt x="1509" y="984"/>
                </a:lnTo>
                <a:lnTo>
                  <a:pt x="1506" y="982"/>
                </a:lnTo>
                <a:lnTo>
                  <a:pt x="1504" y="982"/>
                </a:lnTo>
                <a:lnTo>
                  <a:pt x="1501" y="979"/>
                </a:lnTo>
                <a:lnTo>
                  <a:pt x="1498" y="979"/>
                </a:lnTo>
                <a:lnTo>
                  <a:pt x="1496" y="979"/>
                </a:lnTo>
                <a:lnTo>
                  <a:pt x="1493" y="979"/>
                </a:lnTo>
                <a:lnTo>
                  <a:pt x="1491" y="979"/>
                </a:lnTo>
                <a:lnTo>
                  <a:pt x="1491" y="976"/>
                </a:lnTo>
                <a:lnTo>
                  <a:pt x="1488" y="976"/>
                </a:lnTo>
                <a:lnTo>
                  <a:pt x="1485" y="976"/>
                </a:lnTo>
                <a:lnTo>
                  <a:pt x="1485" y="979"/>
                </a:lnTo>
                <a:lnTo>
                  <a:pt x="1483" y="979"/>
                </a:lnTo>
                <a:lnTo>
                  <a:pt x="1483" y="982"/>
                </a:lnTo>
                <a:lnTo>
                  <a:pt x="1483" y="984"/>
                </a:lnTo>
                <a:lnTo>
                  <a:pt x="1485" y="987"/>
                </a:lnTo>
                <a:lnTo>
                  <a:pt x="1485" y="990"/>
                </a:lnTo>
                <a:lnTo>
                  <a:pt x="1483" y="990"/>
                </a:lnTo>
                <a:lnTo>
                  <a:pt x="1480" y="990"/>
                </a:lnTo>
                <a:lnTo>
                  <a:pt x="1480" y="992"/>
                </a:lnTo>
                <a:lnTo>
                  <a:pt x="1477" y="992"/>
                </a:lnTo>
                <a:lnTo>
                  <a:pt x="1475" y="992"/>
                </a:lnTo>
                <a:lnTo>
                  <a:pt x="1472" y="995"/>
                </a:lnTo>
                <a:lnTo>
                  <a:pt x="1470" y="1003"/>
                </a:lnTo>
                <a:lnTo>
                  <a:pt x="1467" y="1005"/>
                </a:lnTo>
                <a:lnTo>
                  <a:pt x="1464" y="1005"/>
                </a:lnTo>
                <a:lnTo>
                  <a:pt x="1464" y="1008"/>
                </a:lnTo>
                <a:lnTo>
                  <a:pt x="1462" y="1008"/>
                </a:lnTo>
                <a:lnTo>
                  <a:pt x="1457" y="1008"/>
                </a:lnTo>
                <a:lnTo>
                  <a:pt x="1454" y="1008"/>
                </a:lnTo>
                <a:lnTo>
                  <a:pt x="1451" y="1010"/>
                </a:lnTo>
                <a:lnTo>
                  <a:pt x="1449" y="1010"/>
                </a:lnTo>
                <a:lnTo>
                  <a:pt x="1449" y="1013"/>
                </a:lnTo>
                <a:lnTo>
                  <a:pt x="1449" y="1016"/>
                </a:lnTo>
                <a:lnTo>
                  <a:pt x="1449" y="1018"/>
                </a:lnTo>
                <a:lnTo>
                  <a:pt x="1449" y="1021"/>
                </a:lnTo>
                <a:lnTo>
                  <a:pt x="1446" y="1021"/>
                </a:lnTo>
                <a:lnTo>
                  <a:pt x="1446" y="1023"/>
                </a:lnTo>
                <a:lnTo>
                  <a:pt x="1444" y="1023"/>
                </a:lnTo>
                <a:lnTo>
                  <a:pt x="1441" y="1023"/>
                </a:lnTo>
                <a:lnTo>
                  <a:pt x="1441" y="1026"/>
                </a:lnTo>
                <a:lnTo>
                  <a:pt x="1438" y="1026"/>
                </a:lnTo>
                <a:lnTo>
                  <a:pt x="1433" y="1026"/>
                </a:lnTo>
                <a:lnTo>
                  <a:pt x="1430" y="1029"/>
                </a:lnTo>
                <a:lnTo>
                  <a:pt x="1428" y="1031"/>
                </a:lnTo>
                <a:lnTo>
                  <a:pt x="1425" y="1034"/>
                </a:lnTo>
                <a:lnTo>
                  <a:pt x="1423" y="1034"/>
                </a:lnTo>
                <a:lnTo>
                  <a:pt x="1417" y="1037"/>
                </a:lnTo>
                <a:lnTo>
                  <a:pt x="1415" y="1034"/>
                </a:lnTo>
                <a:lnTo>
                  <a:pt x="1412" y="1034"/>
                </a:lnTo>
                <a:lnTo>
                  <a:pt x="1412" y="1031"/>
                </a:lnTo>
                <a:lnTo>
                  <a:pt x="1410" y="1031"/>
                </a:lnTo>
                <a:lnTo>
                  <a:pt x="1410" y="1029"/>
                </a:lnTo>
                <a:lnTo>
                  <a:pt x="1407" y="1029"/>
                </a:lnTo>
                <a:lnTo>
                  <a:pt x="1404" y="1029"/>
                </a:lnTo>
                <a:lnTo>
                  <a:pt x="1402" y="1029"/>
                </a:lnTo>
                <a:lnTo>
                  <a:pt x="1399" y="1034"/>
                </a:lnTo>
                <a:lnTo>
                  <a:pt x="1399" y="1037"/>
                </a:lnTo>
                <a:lnTo>
                  <a:pt x="1402" y="1037"/>
                </a:lnTo>
                <a:lnTo>
                  <a:pt x="1399" y="1039"/>
                </a:lnTo>
                <a:lnTo>
                  <a:pt x="1399" y="1042"/>
                </a:lnTo>
                <a:lnTo>
                  <a:pt x="1397" y="1042"/>
                </a:lnTo>
                <a:lnTo>
                  <a:pt x="1394" y="1039"/>
                </a:lnTo>
                <a:lnTo>
                  <a:pt x="1391" y="1037"/>
                </a:lnTo>
                <a:lnTo>
                  <a:pt x="1386" y="1034"/>
                </a:lnTo>
                <a:lnTo>
                  <a:pt x="1386" y="1031"/>
                </a:lnTo>
                <a:lnTo>
                  <a:pt x="1386" y="1029"/>
                </a:lnTo>
                <a:lnTo>
                  <a:pt x="1386" y="1023"/>
                </a:lnTo>
                <a:lnTo>
                  <a:pt x="1383" y="1023"/>
                </a:lnTo>
                <a:lnTo>
                  <a:pt x="1383" y="1021"/>
                </a:lnTo>
                <a:lnTo>
                  <a:pt x="1381" y="1021"/>
                </a:lnTo>
                <a:lnTo>
                  <a:pt x="1378" y="1018"/>
                </a:lnTo>
                <a:lnTo>
                  <a:pt x="1378" y="1016"/>
                </a:lnTo>
                <a:lnTo>
                  <a:pt x="1376" y="1018"/>
                </a:lnTo>
                <a:lnTo>
                  <a:pt x="1373" y="1018"/>
                </a:lnTo>
                <a:lnTo>
                  <a:pt x="1370" y="1018"/>
                </a:lnTo>
                <a:lnTo>
                  <a:pt x="1368" y="1018"/>
                </a:lnTo>
                <a:lnTo>
                  <a:pt x="1363" y="1016"/>
                </a:lnTo>
                <a:lnTo>
                  <a:pt x="1360" y="1016"/>
                </a:lnTo>
                <a:lnTo>
                  <a:pt x="1357" y="1016"/>
                </a:lnTo>
                <a:lnTo>
                  <a:pt x="1355" y="1018"/>
                </a:lnTo>
                <a:lnTo>
                  <a:pt x="1352" y="1018"/>
                </a:lnTo>
                <a:lnTo>
                  <a:pt x="1350" y="1018"/>
                </a:lnTo>
                <a:lnTo>
                  <a:pt x="1347" y="1018"/>
                </a:lnTo>
                <a:lnTo>
                  <a:pt x="1347" y="1021"/>
                </a:lnTo>
                <a:lnTo>
                  <a:pt x="1344" y="1021"/>
                </a:lnTo>
                <a:lnTo>
                  <a:pt x="1342" y="1021"/>
                </a:lnTo>
                <a:lnTo>
                  <a:pt x="1342" y="1023"/>
                </a:lnTo>
                <a:lnTo>
                  <a:pt x="1339" y="1029"/>
                </a:lnTo>
                <a:lnTo>
                  <a:pt x="1337" y="1031"/>
                </a:lnTo>
                <a:lnTo>
                  <a:pt x="1329" y="1037"/>
                </a:lnTo>
                <a:lnTo>
                  <a:pt x="1326" y="1039"/>
                </a:lnTo>
                <a:lnTo>
                  <a:pt x="1323" y="1042"/>
                </a:lnTo>
                <a:lnTo>
                  <a:pt x="1323" y="1044"/>
                </a:lnTo>
                <a:lnTo>
                  <a:pt x="1321" y="1044"/>
                </a:lnTo>
                <a:lnTo>
                  <a:pt x="1321" y="1047"/>
                </a:lnTo>
                <a:lnTo>
                  <a:pt x="1321" y="1050"/>
                </a:lnTo>
                <a:lnTo>
                  <a:pt x="1318" y="1050"/>
                </a:lnTo>
                <a:lnTo>
                  <a:pt x="1318" y="1052"/>
                </a:lnTo>
                <a:lnTo>
                  <a:pt x="1316" y="1052"/>
                </a:lnTo>
                <a:lnTo>
                  <a:pt x="1313" y="1052"/>
                </a:lnTo>
                <a:lnTo>
                  <a:pt x="1313" y="1055"/>
                </a:lnTo>
                <a:lnTo>
                  <a:pt x="1313" y="1057"/>
                </a:lnTo>
                <a:lnTo>
                  <a:pt x="1316" y="1057"/>
                </a:lnTo>
                <a:lnTo>
                  <a:pt x="1313" y="1057"/>
                </a:lnTo>
                <a:lnTo>
                  <a:pt x="1310" y="1060"/>
                </a:lnTo>
                <a:lnTo>
                  <a:pt x="1308" y="1060"/>
                </a:lnTo>
                <a:lnTo>
                  <a:pt x="1308" y="1063"/>
                </a:lnTo>
                <a:lnTo>
                  <a:pt x="1308" y="1065"/>
                </a:lnTo>
                <a:lnTo>
                  <a:pt x="1305" y="1065"/>
                </a:lnTo>
                <a:lnTo>
                  <a:pt x="1305" y="1068"/>
                </a:lnTo>
                <a:lnTo>
                  <a:pt x="1303" y="1068"/>
                </a:lnTo>
                <a:lnTo>
                  <a:pt x="1303" y="1070"/>
                </a:lnTo>
                <a:lnTo>
                  <a:pt x="1300" y="1070"/>
                </a:lnTo>
                <a:lnTo>
                  <a:pt x="1300" y="1073"/>
                </a:lnTo>
                <a:lnTo>
                  <a:pt x="1297" y="1076"/>
                </a:lnTo>
                <a:lnTo>
                  <a:pt x="1297" y="1078"/>
                </a:lnTo>
                <a:lnTo>
                  <a:pt x="1295" y="1078"/>
                </a:lnTo>
                <a:lnTo>
                  <a:pt x="1292" y="1081"/>
                </a:lnTo>
                <a:lnTo>
                  <a:pt x="1290" y="1081"/>
                </a:lnTo>
                <a:lnTo>
                  <a:pt x="1287" y="1081"/>
                </a:lnTo>
                <a:lnTo>
                  <a:pt x="1287" y="1084"/>
                </a:lnTo>
                <a:lnTo>
                  <a:pt x="1284" y="1084"/>
                </a:lnTo>
                <a:lnTo>
                  <a:pt x="1284" y="1086"/>
                </a:lnTo>
                <a:lnTo>
                  <a:pt x="1282" y="1086"/>
                </a:lnTo>
                <a:lnTo>
                  <a:pt x="1279" y="1086"/>
                </a:lnTo>
                <a:lnTo>
                  <a:pt x="1279" y="1089"/>
                </a:lnTo>
                <a:lnTo>
                  <a:pt x="1276" y="1089"/>
                </a:lnTo>
                <a:lnTo>
                  <a:pt x="1274" y="1089"/>
                </a:lnTo>
                <a:lnTo>
                  <a:pt x="1274" y="1091"/>
                </a:lnTo>
                <a:lnTo>
                  <a:pt x="1271" y="1091"/>
                </a:lnTo>
                <a:lnTo>
                  <a:pt x="1271" y="1089"/>
                </a:lnTo>
                <a:lnTo>
                  <a:pt x="1269" y="1089"/>
                </a:lnTo>
                <a:lnTo>
                  <a:pt x="1269" y="1091"/>
                </a:lnTo>
                <a:lnTo>
                  <a:pt x="1266" y="1091"/>
                </a:lnTo>
                <a:lnTo>
                  <a:pt x="1263" y="1091"/>
                </a:lnTo>
                <a:lnTo>
                  <a:pt x="1263" y="1089"/>
                </a:lnTo>
                <a:lnTo>
                  <a:pt x="1261" y="1089"/>
                </a:lnTo>
                <a:lnTo>
                  <a:pt x="1258" y="1089"/>
                </a:lnTo>
                <a:lnTo>
                  <a:pt x="1258" y="1086"/>
                </a:lnTo>
                <a:lnTo>
                  <a:pt x="1256" y="1086"/>
                </a:lnTo>
                <a:lnTo>
                  <a:pt x="1256" y="1084"/>
                </a:lnTo>
                <a:lnTo>
                  <a:pt x="1253" y="1081"/>
                </a:lnTo>
                <a:lnTo>
                  <a:pt x="1250" y="1078"/>
                </a:lnTo>
                <a:lnTo>
                  <a:pt x="1250" y="1076"/>
                </a:lnTo>
                <a:lnTo>
                  <a:pt x="1250" y="1073"/>
                </a:lnTo>
                <a:lnTo>
                  <a:pt x="1250" y="1070"/>
                </a:lnTo>
                <a:lnTo>
                  <a:pt x="1248" y="1070"/>
                </a:lnTo>
                <a:lnTo>
                  <a:pt x="1245" y="1070"/>
                </a:lnTo>
                <a:lnTo>
                  <a:pt x="1243" y="1070"/>
                </a:lnTo>
                <a:lnTo>
                  <a:pt x="1240" y="1070"/>
                </a:lnTo>
                <a:lnTo>
                  <a:pt x="1240" y="1073"/>
                </a:lnTo>
                <a:lnTo>
                  <a:pt x="1237" y="1070"/>
                </a:lnTo>
                <a:lnTo>
                  <a:pt x="1235" y="1070"/>
                </a:lnTo>
                <a:lnTo>
                  <a:pt x="1232" y="1070"/>
                </a:lnTo>
                <a:lnTo>
                  <a:pt x="1232" y="1068"/>
                </a:lnTo>
                <a:lnTo>
                  <a:pt x="1229" y="1068"/>
                </a:lnTo>
                <a:lnTo>
                  <a:pt x="1229" y="1065"/>
                </a:lnTo>
                <a:lnTo>
                  <a:pt x="1227" y="1065"/>
                </a:lnTo>
                <a:lnTo>
                  <a:pt x="1224" y="1065"/>
                </a:lnTo>
                <a:lnTo>
                  <a:pt x="1224" y="1068"/>
                </a:lnTo>
                <a:lnTo>
                  <a:pt x="1222" y="1068"/>
                </a:lnTo>
                <a:lnTo>
                  <a:pt x="1219" y="1068"/>
                </a:lnTo>
                <a:lnTo>
                  <a:pt x="1216" y="1068"/>
                </a:lnTo>
                <a:lnTo>
                  <a:pt x="1214" y="1068"/>
                </a:lnTo>
                <a:lnTo>
                  <a:pt x="1211" y="1070"/>
                </a:lnTo>
                <a:lnTo>
                  <a:pt x="1211" y="1073"/>
                </a:lnTo>
                <a:lnTo>
                  <a:pt x="1211" y="1076"/>
                </a:lnTo>
                <a:lnTo>
                  <a:pt x="1209" y="1076"/>
                </a:lnTo>
                <a:lnTo>
                  <a:pt x="1206" y="1078"/>
                </a:lnTo>
                <a:lnTo>
                  <a:pt x="1203" y="1081"/>
                </a:lnTo>
                <a:lnTo>
                  <a:pt x="1201" y="1081"/>
                </a:lnTo>
                <a:lnTo>
                  <a:pt x="1198" y="1081"/>
                </a:lnTo>
                <a:lnTo>
                  <a:pt x="1193" y="1086"/>
                </a:lnTo>
                <a:lnTo>
                  <a:pt x="1193" y="1091"/>
                </a:lnTo>
                <a:lnTo>
                  <a:pt x="1193" y="1097"/>
                </a:lnTo>
                <a:lnTo>
                  <a:pt x="1190" y="1097"/>
                </a:lnTo>
                <a:lnTo>
                  <a:pt x="1185" y="1099"/>
                </a:lnTo>
                <a:lnTo>
                  <a:pt x="1182" y="1099"/>
                </a:lnTo>
                <a:lnTo>
                  <a:pt x="1182" y="1102"/>
                </a:lnTo>
                <a:lnTo>
                  <a:pt x="1180" y="1102"/>
                </a:lnTo>
                <a:lnTo>
                  <a:pt x="1180" y="1104"/>
                </a:lnTo>
                <a:lnTo>
                  <a:pt x="1180" y="1107"/>
                </a:lnTo>
                <a:lnTo>
                  <a:pt x="1177" y="1107"/>
                </a:lnTo>
                <a:lnTo>
                  <a:pt x="1175" y="1107"/>
                </a:lnTo>
                <a:lnTo>
                  <a:pt x="1172" y="1107"/>
                </a:lnTo>
                <a:lnTo>
                  <a:pt x="1172" y="1110"/>
                </a:lnTo>
                <a:lnTo>
                  <a:pt x="1169" y="1110"/>
                </a:lnTo>
                <a:lnTo>
                  <a:pt x="1167" y="1112"/>
                </a:lnTo>
                <a:lnTo>
                  <a:pt x="1164" y="1112"/>
                </a:lnTo>
                <a:lnTo>
                  <a:pt x="1162" y="1110"/>
                </a:lnTo>
                <a:lnTo>
                  <a:pt x="1159" y="1110"/>
                </a:lnTo>
                <a:lnTo>
                  <a:pt x="1156" y="1110"/>
                </a:lnTo>
                <a:lnTo>
                  <a:pt x="1156" y="1112"/>
                </a:lnTo>
                <a:lnTo>
                  <a:pt x="1154" y="1112"/>
                </a:lnTo>
                <a:lnTo>
                  <a:pt x="1151" y="1112"/>
                </a:lnTo>
                <a:lnTo>
                  <a:pt x="1151" y="1115"/>
                </a:lnTo>
                <a:lnTo>
                  <a:pt x="1149" y="1115"/>
                </a:lnTo>
                <a:lnTo>
                  <a:pt x="1149" y="1118"/>
                </a:lnTo>
                <a:lnTo>
                  <a:pt x="1146" y="1118"/>
                </a:lnTo>
                <a:lnTo>
                  <a:pt x="1143" y="1118"/>
                </a:lnTo>
                <a:lnTo>
                  <a:pt x="1141" y="1118"/>
                </a:lnTo>
                <a:lnTo>
                  <a:pt x="1138" y="1118"/>
                </a:lnTo>
                <a:lnTo>
                  <a:pt x="1138" y="1115"/>
                </a:lnTo>
                <a:lnTo>
                  <a:pt x="1136" y="1115"/>
                </a:lnTo>
                <a:lnTo>
                  <a:pt x="1133" y="1115"/>
                </a:lnTo>
                <a:lnTo>
                  <a:pt x="1130" y="1115"/>
                </a:lnTo>
                <a:lnTo>
                  <a:pt x="1128" y="1118"/>
                </a:lnTo>
                <a:lnTo>
                  <a:pt x="1125" y="1118"/>
                </a:lnTo>
                <a:lnTo>
                  <a:pt x="1122" y="1118"/>
                </a:lnTo>
                <a:lnTo>
                  <a:pt x="1120" y="1120"/>
                </a:lnTo>
                <a:lnTo>
                  <a:pt x="1120" y="1123"/>
                </a:lnTo>
                <a:lnTo>
                  <a:pt x="1120" y="1125"/>
                </a:lnTo>
                <a:lnTo>
                  <a:pt x="1117" y="1125"/>
                </a:lnTo>
                <a:lnTo>
                  <a:pt x="1117" y="1128"/>
                </a:lnTo>
                <a:lnTo>
                  <a:pt x="1115" y="1131"/>
                </a:lnTo>
                <a:lnTo>
                  <a:pt x="1115" y="1133"/>
                </a:lnTo>
                <a:lnTo>
                  <a:pt x="1115" y="1136"/>
                </a:lnTo>
                <a:lnTo>
                  <a:pt x="1117" y="1136"/>
                </a:lnTo>
                <a:lnTo>
                  <a:pt x="1120" y="1136"/>
                </a:lnTo>
                <a:lnTo>
                  <a:pt x="1120" y="1141"/>
                </a:lnTo>
                <a:lnTo>
                  <a:pt x="1122" y="1141"/>
                </a:lnTo>
                <a:lnTo>
                  <a:pt x="1122" y="1144"/>
                </a:lnTo>
                <a:lnTo>
                  <a:pt x="1120" y="1146"/>
                </a:lnTo>
                <a:lnTo>
                  <a:pt x="1120" y="1144"/>
                </a:lnTo>
                <a:lnTo>
                  <a:pt x="1117" y="1141"/>
                </a:lnTo>
                <a:lnTo>
                  <a:pt x="1117" y="1144"/>
                </a:lnTo>
                <a:lnTo>
                  <a:pt x="1117" y="1146"/>
                </a:lnTo>
                <a:lnTo>
                  <a:pt x="1115" y="1146"/>
                </a:lnTo>
                <a:lnTo>
                  <a:pt x="1109" y="1149"/>
                </a:lnTo>
                <a:lnTo>
                  <a:pt x="1107" y="1149"/>
                </a:lnTo>
                <a:lnTo>
                  <a:pt x="1102" y="1151"/>
                </a:lnTo>
                <a:lnTo>
                  <a:pt x="1102" y="1149"/>
                </a:lnTo>
                <a:lnTo>
                  <a:pt x="1099" y="1149"/>
                </a:lnTo>
                <a:lnTo>
                  <a:pt x="1096" y="1149"/>
                </a:lnTo>
                <a:lnTo>
                  <a:pt x="1094" y="1149"/>
                </a:lnTo>
                <a:lnTo>
                  <a:pt x="1094" y="1151"/>
                </a:lnTo>
                <a:lnTo>
                  <a:pt x="1094" y="1154"/>
                </a:lnTo>
                <a:lnTo>
                  <a:pt x="1091" y="1154"/>
                </a:lnTo>
                <a:lnTo>
                  <a:pt x="1089" y="1151"/>
                </a:lnTo>
                <a:lnTo>
                  <a:pt x="1089" y="1149"/>
                </a:lnTo>
                <a:lnTo>
                  <a:pt x="1086" y="1149"/>
                </a:lnTo>
                <a:lnTo>
                  <a:pt x="1083" y="1146"/>
                </a:lnTo>
                <a:lnTo>
                  <a:pt x="1081" y="1144"/>
                </a:lnTo>
                <a:lnTo>
                  <a:pt x="1081" y="1146"/>
                </a:lnTo>
                <a:lnTo>
                  <a:pt x="1078" y="1146"/>
                </a:lnTo>
                <a:lnTo>
                  <a:pt x="1081" y="1149"/>
                </a:lnTo>
                <a:lnTo>
                  <a:pt x="1081" y="1151"/>
                </a:lnTo>
                <a:lnTo>
                  <a:pt x="1078" y="1151"/>
                </a:lnTo>
                <a:lnTo>
                  <a:pt x="1075" y="1151"/>
                </a:lnTo>
                <a:lnTo>
                  <a:pt x="1073" y="1151"/>
                </a:lnTo>
                <a:lnTo>
                  <a:pt x="1070" y="1151"/>
                </a:lnTo>
                <a:lnTo>
                  <a:pt x="1070" y="1154"/>
                </a:lnTo>
                <a:lnTo>
                  <a:pt x="1068" y="1154"/>
                </a:lnTo>
                <a:lnTo>
                  <a:pt x="1068" y="1157"/>
                </a:lnTo>
                <a:lnTo>
                  <a:pt x="1065" y="1157"/>
                </a:lnTo>
                <a:lnTo>
                  <a:pt x="1065" y="1159"/>
                </a:lnTo>
                <a:lnTo>
                  <a:pt x="1062" y="1159"/>
                </a:lnTo>
                <a:lnTo>
                  <a:pt x="1062" y="1162"/>
                </a:lnTo>
                <a:lnTo>
                  <a:pt x="1062" y="1165"/>
                </a:lnTo>
                <a:lnTo>
                  <a:pt x="1060" y="1165"/>
                </a:lnTo>
                <a:lnTo>
                  <a:pt x="1057" y="1162"/>
                </a:lnTo>
                <a:lnTo>
                  <a:pt x="1055" y="1162"/>
                </a:lnTo>
                <a:lnTo>
                  <a:pt x="1055" y="1159"/>
                </a:lnTo>
                <a:lnTo>
                  <a:pt x="1052" y="1159"/>
                </a:lnTo>
                <a:lnTo>
                  <a:pt x="1052" y="1151"/>
                </a:lnTo>
                <a:lnTo>
                  <a:pt x="1052" y="1146"/>
                </a:lnTo>
                <a:lnTo>
                  <a:pt x="1052" y="1125"/>
                </a:lnTo>
                <a:lnTo>
                  <a:pt x="1052" y="1104"/>
                </a:lnTo>
                <a:lnTo>
                  <a:pt x="989" y="1104"/>
                </a:lnTo>
                <a:lnTo>
                  <a:pt x="987" y="1104"/>
                </a:lnTo>
                <a:lnTo>
                  <a:pt x="987" y="1097"/>
                </a:lnTo>
                <a:lnTo>
                  <a:pt x="987" y="1081"/>
                </a:lnTo>
                <a:lnTo>
                  <a:pt x="987" y="1078"/>
                </a:lnTo>
                <a:lnTo>
                  <a:pt x="987" y="1039"/>
                </a:lnTo>
                <a:lnTo>
                  <a:pt x="1000" y="1037"/>
                </a:lnTo>
                <a:lnTo>
                  <a:pt x="1000" y="1016"/>
                </a:lnTo>
                <a:lnTo>
                  <a:pt x="1000" y="1005"/>
                </a:lnTo>
                <a:lnTo>
                  <a:pt x="989" y="1005"/>
                </a:lnTo>
                <a:lnTo>
                  <a:pt x="982" y="1005"/>
                </a:lnTo>
                <a:lnTo>
                  <a:pt x="966" y="1005"/>
                </a:lnTo>
                <a:lnTo>
                  <a:pt x="932" y="1005"/>
                </a:lnTo>
                <a:lnTo>
                  <a:pt x="932" y="1010"/>
                </a:lnTo>
                <a:lnTo>
                  <a:pt x="932" y="1013"/>
                </a:lnTo>
                <a:lnTo>
                  <a:pt x="932" y="1042"/>
                </a:lnTo>
                <a:lnTo>
                  <a:pt x="927" y="1042"/>
                </a:lnTo>
                <a:lnTo>
                  <a:pt x="851" y="1042"/>
                </a:lnTo>
                <a:lnTo>
                  <a:pt x="598" y="1042"/>
                </a:lnTo>
                <a:lnTo>
                  <a:pt x="598" y="1005"/>
                </a:lnTo>
                <a:lnTo>
                  <a:pt x="598" y="953"/>
                </a:lnTo>
                <a:lnTo>
                  <a:pt x="582" y="953"/>
                </a:lnTo>
                <a:lnTo>
                  <a:pt x="556" y="953"/>
                </a:lnTo>
                <a:lnTo>
                  <a:pt x="551" y="953"/>
                </a:lnTo>
                <a:lnTo>
                  <a:pt x="551" y="916"/>
                </a:lnTo>
                <a:lnTo>
                  <a:pt x="553" y="885"/>
                </a:lnTo>
                <a:lnTo>
                  <a:pt x="546" y="885"/>
                </a:lnTo>
                <a:lnTo>
                  <a:pt x="506" y="882"/>
                </a:lnTo>
                <a:lnTo>
                  <a:pt x="501" y="882"/>
                </a:lnTo>
                <a:lnTo>
                  <a:pt x="499" y="882"/>
                </a:lnTo>
                <a:lnTo>
                  <a:pt x="493" y="882"/>
                </a:lnTo>
                <a:lnTo>
                  <a:pt x="493" y="880"/>
                </a:lnTo>
                <a:lnTo>
                  <a:pt x="491" y="880"/>
                </a:lnTo>
                <a:lnTo>
                  <a:pt x="488" y="880"/>
                </a:lnTo>
                <a:lnTo>
                  <a:pt x="486" y="880"/>
                </a:lnTo>
                <a:lnTo>
                  <a:pt x="486" y="877"/>
                </a:lnTo>
                <a:lnTo>
                  <a:pt x="483" y="877"/>
                </a:lnTo>
                <a:lnTo>
                  <a:pt x="480" y="880"/>
                </a:lnTo>
                <a:lnTo>
                  <a:pt x="478" y="880"/>
                </a:lnTo>
                <a:lnTo>
                  <a:pt x="475" y="880"/>
                </a:lnTo>
                <a:lnTo>
                  <a:pt x="473" y="880"/>
                </a:lnTo>
                <a:lnTo>
                  <a:pt x="470" y="877"/>
                </a:lnTo>
                <a:lnTo>
                  <a:pt x="467" y="877"/>
                </a:lnTo>
                <a:lnTo>
                  <a:pt x="465" y="872"/>
                </a:lnTo>
                <a:lnTo>
                  <a:pt x="465" y="869"/>
                </a:lnTo>
                <a:lnTo>
                  <a:pt x="462" y="867"/>
                </a:lnTo>
                <a:lnTo>
                  <a:pt x="462" y="864"/>
                </a:lnTo>
                <a:lnTo>
                  <a:pt x="459" y="859"/>
                </a:lnTo>
                <a:lnTo>
                  <a:pt x="457" y="856"/>
                </a:lnTo>
                <a:lnTo>
                  <a:pt x="454" y="856"/>
                </a:lnTo>
                <a:lnTo>
                  <a:pt x="454" y="854"/>
                </a:lnTo>
                <a:lnTo>
                  <a:pt x="452" y="854"/>
                </a:lnTo>
                <a:lnTo>
                  <a:pt x="449" y="854"/>
                </a:lnTo>
                <a:lnTo>
                  <a:pt x="446" y="851"/>
                </a:lnTo>
                <a:lnTo>
                  <a:pt x="444" y="851"/>
                </a:lnTo>
                <a:lnTo>
                  <a:pt x="444" y="848"/>
                </a:lnTo>
                <a:lnTo>
                  <a:pt x="441" y="848"/>
                </a:lnTo>
                <a:lnTo>
                  <a:pt x="441" y="846"/>
                </a:lnTo>
                <a:lnTo>
                  <a:pt x="441" y="843"/>
                </a:lnTo>
                <a:lnTo>
                  <a:pt x="439" y="835"/>
                </a:lnTo>
                <a:lnTo>
                  <a:pt x="441" y="835"/>
                </a:lnTo>
                <a:lnTo>
                  <a:pt x="441" y="833"/>
                </a:lnTo>
                <a:lnTo>
                  <a:pt x="446" y="833"/>
                </a:lnTo>
                <a:lnTo>
                  <a:pt x="446" y="830"/>
                </a:lnTo>
                <a:lnTo>
                  <a:pt x="449" y="830"/>
                </a:lnTo>
                <a:lnTo>
                  <a:pt x="449" y="822"/>
                </a:lnTo>
                <a:lnTo>
                  <a:pt x="449" y="820"/>
                </a:lnTo>
                <a:lnTo>
                  <a:pt x="452" y="817"/>
                </a:lnTo>
                <a:lnTo>
                  <a:pt x="454" y="817"/>
                </a:lnTo>
                <a:lnTo>
                  <a:pt x="454" y="815"/>
                </a:lnTo>
                <a:lnTo>
                  <a:pt x="457" y="815"/>
                </a:lnTo>
                <a:lnTo>
                  <a:pt x="459" y="807"/>
                </a:lnTo>
                <a:lnTo>
                  <a:pt x="462" y="801"/>
                </a:lnTo>
                <a:lnTo>
                  <a:pt x="465" y="794"/>
                </a:lnTo>
                <a:lnTo>
                  <a:pt x="465" y="791"/>
                </a:lnTo>
                <a:lnTo>
                  <a:pt x="467" y="788"/>
                </a:lnTo>
                <a:lnTo>
                  <a:pt x="467" y="786"/>
                </a:lnTo>
                <a:lnTo>
                  <a:pt x="465" y="786"/>
                </a:lnTo>
                <a:lnTo>
                  <a:pt x="462" y="786"/>
                </a:lnTo>
                <a:lnTo>
                  <a:pt x="462" y="788"/>
                </a:lnTo>
                <a:lnTo>
                  <a:pt x="459" y="788"/>
                </a:lnTo>
                <a:lnTo>
                  <a:pt x="457" y="791"/>
                </a:lnTo>
                <a:lnTo>
                  <a:pt x="454" y="794"/>
                </a:lnTo>
                <a:lnTo>
                  <a:pt x="452" y="794"/>
                </a:lnTo>
                <a:lnTo>
                  <a:pt x="452" y="796"/>
                </a:lnTo>
                <a:lnTo>
                  <a:pt x="449" y="796"/>
                </a:lnTo>
                <a:lnTo>
                  <a:pt x="449" y="799"/>
                </a:lnTo>
                <a:lnTo>
                  <a:pt x="446" y="799"/>
                </a:lnTo>
                <a:lnTo>
                  <a:pt x="446" y="801"/>
                </a:lnTo>
                <a:lnTo>
                  <a:pt x="444" y="801"/>
                </a:lnTo>
                <a:lnTo>
                  <a:pt x="441" y="804"/>
                </a:lnTo>
                <a:lnTo>
                  <a:pt x="436" y="807"/>
                </a:lnTo>
                <a:lnTo>
                  <a:pt x="436" y="804"/>
                </a:lnTo>
                <a:lnTo>
                  <a:pt x="433" y="804"/>
                </a:lnTo>
                <a:lnTo>
                  <a:pt x="433" y="801"/>
                </a:lnTo>
                <a:lnTo>
                  <a:pt x="433" y="799"/>
                </a:lnTo>
                <a:lnTo>
                  <a:pt x="433" y="791"/>
                </a:lnTo>
                <a:lnTo>
                  <a:pt x="428" y="791"/>
                </a:lnTo>
                <a:lnTo>
                  <a:pt x="428" y="794"/>
                </a:lnTo>
                <a:lnTo>
                  <a:pt x="423" y="796"/>
                </a:lnTo>
                <a:lnTo>
                  <a:pt x="420" y="796"/>
                </a:lnTo>
                <a:lnTo>
                  <a:pt x="420" y="799"/>
                </a:lnTo>
                <a:lnTo>
                  <a:pt x="418" y="799"/>
                </a:lnTo>
                <a:lnTo>
                  <a:pt x="418" y="801"/>
                </a:lnTo>
                <a:lnTo>
                  <a:pt x="415" y="804"/>
                </a:lnTo>
                <a:lnTo>
                  <a:pt x="412" y="807"/>
                </a:lnTo>
                <a:lnTo>
                  <a:pt x="412" y="809"/>
                </a:lnTo>
                <a:lnTo>
                  <a:pt x="410" y="809"/>
                </a:lnTo>
                <a:lnTo>
                  <a:pt x="410" y="812"/>
                </a:lnTo>
                <a:lnTo>
                  <a:pt x="407" y="812"/>
                </a:lnTo>
                <a:lnTo>
                  <a:pt x="405" y="812"/>
                </a:lnTo>
                <a:lnTo>
                  <a:pt x="402" y="812"/>
                </a:lnTo>
                <a:lnTo>
                  <a:pt x="402" y="809"/>
                </a:lnTo>
                <a:lnTo>
                  <a:pt x="402" y="807"/>
                </a:lnTo>
                <a:lnTo>
                  <a:pt x="399" y="807"/>
                </a:lnTo>
                <a:lnTo>
                  <a:pt x="397" y="807"/>
                </a:lnTo>
                <a:lnTo>
                  <a:pt x="397" y="809"/>
                </a:lnTo>
                <a:lnTo>
                  <a:pt x="394" y="809"/>
                </a:lnTo>
                <a:lnTo>
                  <a:pt x="394" y="812"/>
                </a:lnTo>
                <a:lnTo>
                  <a:pt x="392" y="815"/>
                </a:lnTo>
                <a:lnTo>
                  <a:pt x="389" y="815"/>
                </a:lnTo>
                <a:lnTo>
                  <a:pt x="386" y="815"/>
                </a:lnTo>
                <a:lnTo>
                  <a:pt x="386" y="812"/>
                </a:lnTo>
                <a:lnTo>
                  <a:pt x="381" y="812"/>
                </a:lnTo>
                <a:lnTo>
                  <a:pt x="379" y="812"/>
                </a:lnTo>
                <a:lnTo>
                  <a:pt x="373" y="809"/>
                </a:lnTo>
                <a:lnTo>
                  <a:pt x="371" y="809"/>
                </a:lnTo>
                <a:lnTo>
                  <a:pt x="368" y="807"/>
                </a:lnTo>
                <a:lnTo>
                  <a:pt x="366" y="807"/>
                </a:lnTo>
                <a:lnTo>
                  <a:pt x="363" y="807"/>
                </a:lnTo>
                <a:lnTo>
                  <a:pt x="363" y="809"/>
                </a:lnTo>
                <a:lnTo>
                  <a:pt x="363" y="807"/>
                </a:lnTo>
                <a:lnTo>
                  <a:pt x="363" y="804"/>
                </a:lnTo>
                <a:lnTo>
                  <a:pt x="360" y="804"/>
                </a:lnTo>
                <a:lnTo>
                  <a:pt x="358" y="804"/>
                </a:lnTo>
                <a:lnTo>
                  <a:pt x="355" y="804"/>
                </a:lnTo>
                <a:lnTo>
                  <a:pt x="352" y="804"/>
                </a:lnTo>
                <a:lnTo>
                  <a:pt x="350" y="804"/>
                </a:lnTo>
                <a:lnTo>
                  <a:pt x="347" y="804"/>
                </a:lnTo>
                <a:lnTo>
                  <a:pt x="345" y="804"/>
                </a:lnTo>
                <a:lnTo>
                  <a:pt x="342" y="804"/>
                </a:lnTo>
                <a:lnTo>
                  <a:pt x="342" y="801"/>
                </a:lnTo>
                <a:lnTo>
                  <a:pt x="339" y="801"/>
                </a:lnTo>
                <a:lnTo>
                  <a:pt x="337" y="801"/>
                </a:lnTo>
                <a:lnTo>
                  <a:pt x="332" y="801"/>
                </a:lnTo>
                <a:lnTo>
                  <a:pt x="332" y="807"/>
                </a:lnTo>
                <a:lnTo>
                  <a:pt x="292" y="807"/>
                </a:lnTo>
                <a:lnTo>
                  <a:pt x="282" y="807"/>
                </a:lnTo>
                <a:lnTo>
                  <a:pt x="243" y="807"/>
                </a:lnTo>
                <a:lnTo>
                  <a:pt x="243" y="773"/>
                </a:lnTo>
                <a:lnTo>
                  <a:pt x="73" y="778"/>
                </a:lnTo>
                <a:lnTo>
                  <a:pt x="57" y="799"/>
                </a:lnTo>
                <a:lnTo>
                  <a:pt x="57" y="801"/>
                </a:lnTo>
                <a:lnTo>
                  <a:pt x="55" y="804"/>
                </a:lnTo>
                <a:lnTo>
                  <a:pt x="57" y="807"/>
                </a:lnTo>
                <a:lnTo>
                  <a:pt x="57" y="809"/>
                </a:lnTo>
                <a:lnTo>
                  <a:pt x="55" y="809"/>
                </a:lnTo>
                <a:lnTo>
                  <a:pt x="55" y="812"/>
                </a:lnTo>
                <a:lnTo>
                  <a:pt x="55" y="815"/>
                </a:lnTo>
                <a:lnTo>
                  <a:pt x="55" y="817"/>
                </a:lnTo>
                <a:lnTo>
                  <a:pt x="55" y="820"/>
                </a:lnTo>
                <a:lnTo>
                  <a:pt x="52" y="822"/>
                </a:lnTo>
                <a:lnTo>
                  <a:pt x="50" y="822"/>
                </a:lnTo>
                <a:lnTo>
                  <a:pt x="47" y="822"/>
                </a:lnTo>
                <a:lnTo>
                  <a:pt x="47" y="825"/>
                </a:lnTo>
                <a:lnTo>
                  <a:pt x="44" y="828"/>
                </a:lnTo>
                <a:lnTo>
                  <a:pt x="44" y="830"/>
                </a:lnTo>
                <a:lnTo>
                  <a:pt x="44" y="833"/>
                </a:lnTo>
                <a:lnTo>
                  <a:pt x="42" y="833"/>
                </a:lnTo>
                <a:lnTo>
                  <a:pt x="42" y="835"/>
                </a:lnTo>
                <a:lnTo>
                  <a:pt x="39" y="835"/>
                </a:lnTo>
                <a:lnTo>
                  <a:pt x="39" y="838"/>
                </a:lnTo>
                <a:lnTo>
                  <a:pt x="37" y="843"/>
                </a:lnTo>
                <a:lnTo>
                  <a:pt x="37" y="846"/>
                </a:lnTo>
                <a:lnTo>
                  <a:pt x="37" y="848"/>
                </a:lnTo>
                <a:lnTo>
                  <a:pt x="37" y="854"/>
                </a:lnTo>
                <a:lnTo>
                  <a:pt x="37" y="856"/>
                </a:lnTo>
                <a:lnTo>
                  <a:pt x="34" y="856"/>
                </a:lnTo>
                <a:lnTo>
                  <a:pt x="34" y="859"/>
                </a:lnTo>
                <a:lnTo>
                  <a:pt x="31" y="859"/>
                </a:lnTo>
                <a:lnTo>
                  <a:pt x="31" y="862"/>
                </a:lnTo>
                <a:lnTo>
                  <a:pt x="29" y="862"/>
                </a:lnTo>
                <a:lnTo>
                  <a:pt x="24" y="862"/>
                </a:lnTo>
                <a:lnTo>
                  <a:pt x="21" y="862"/>
                </a:lnTo>
                <a:lnTo>
                  <a:pt x="18" y="862"/>
                </a:lnTo>
                <a:lnTo>
                  <a:pt x="18" y="864"/>
                </a:lnTo>
                <a:lnTo>
                  <a:pt x="21" y="867"/>
                </a:lnTo>
                <a:lnTo>
                  <a:pt x="21" y="869"/>
                </a:lnTo>
                <a:lnTo>
                  <a:pt x="24" y="872"/>
                </a:lnTo>
                <a:lnTo>
                  <a:pt x="24" y="875"/>
                </a:lnTo>
                <a:lnTo>
                  <a:pt x="21" y="875"/>
                </a:lnTo>
                <a:lnTo>
                  <a:pt x="16" y="872"/>
                </a:lnTo>
                <a:lnTo>
                  <a:pt x="13" y="872"/>
                </a:lnTo>
                <a:lnTo>
                  <a:pt x="11" y="872"/>
                </a:lnTo>
                <a:lnTo>
                  <a:pt x="8" y="872"/>
                </a:lnTo>
                <a:lnTo>
                  <a:pt x="8" y="875"/>
                </a:lnTo>
                <a:lnTo>
                  <a:pt x="8" y="877"/>
                </a:lnTo>
                <a:lnTo>
                  <a:pt x="5" y="880"/>
                </a:lnTo>
                <a:lnTo>
                  <a:pt x="3" y="880"/>
                </a:lnTo>
                <a:lnTo>
                  <a:pt x="0" y="880"/>
                </a:lnTo>
              </a:path>
            </a:pathLst>
          </a:custGeom>
          <a:noFill/>
          <a:ln w="4763">
            <a:solidFill>
              <a:srgbClr val="6E6E6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107" name="Freeform 271"/>
          <p:cNvSpPr>
            <a:spLocks/>
          </p:cNvSpPr>
          <p:nvPr/>
        </p:nvSpPr>
        <p:spPr bwMode="auto">
          <a:xfrm>
            <a:off x="2475035" y="1008063"/>
            <a:ext cx="1777512" cy="1427163"/>
          </a:xfrm>
          <a:custGeom>
            <a:avLst/>
            <a:gdLst>
              <a:gd name="T0" fmla="*/ 10 w 1213"/>
              <a:gd name="T1" fmla="*/ 894 h 899"/>
              <a:gd name="T2" fmla="*/ 23 w 1213"/>
              <a:gd name="T3" fmla="*/ 815 h 899"/>
              <a:gd name="T4" fmla="*/ 60 w 1213"/>
              <a:gd name="T5" fmla="*/ 794 h 899"/>
              <a:gd name="T6" fmla="*/ 75 w 1213"/>
              <a:gd name="T7" fmla="*/ 758 h 899"/>
              <a:gd name="T8" fmla="*/ 91 w 1213"/>
              <a:gd name="T9" fmla="*/ 708 h 899"/>
              <a:gd name="T10" fmla="*/ 128 w 1213"/>
              <a:gd name="T11" fmla="*/ 682 h 899"/>
              <a:gd name="T12" fmla="*/ 135 w 1213"/>
              <a:gd name="T13" fmla="*/ 651 h 899"/>
              <a:gd name="T14" fmla="*/ 151 w 1213"/>
              <a:gd name="T15" fmla="*/ 625 h 899"/>
              <a:gd name="T16" fmla="*/ 193 w 1213"/>
              <a:gd name="T17" fmla="*/ 625 h 899"/>
              <a:gd name="T18" fmla="*/ 214 w 1213"/>
              <a:gd name="T19" fmla="*/ 601 h 899"/>
              <a:gd name="T20" fmla="*/ 232 w 1213"/>
              <a:gd name="T21" fmla="*/ 599 h 899"/>
              <a:gd name="T22" fmla="*/ 266 w 1213"/>
              <a:gd name="T23" fmla="*/ 586 h 899"/>
              <a:gd name="T24" fmla="*/ 297 w 1213"/>
              <a:gd name="T25" fmla="*/ 578 h 899"/>
              <a:gd name="T26" fmla="*/ 318 w 1213"/>
              <a:gd name="T27" fmla="*/ 559 h 899"/>
              <a:gd name="T28" fmla="*/ 342 w 1213"/>
              <a:gd name="T29" fmla="*/ 538 h 899"/>
              <a:gd name="T30" fmla="*/ 352 w 1213"/>
              <a:gd name="T31" fmla="*/ 507 h 899"/>
              <a:gd name="T32" fmla="*/ 370 w 1213"/>
              <a:gd name="T33" fmla="*/ 465 h 899"/>
              <a:gd name="T34" fmla="*/ 378 w 1213"/>
              <a:gd name="T35" fmla="*/ 450 h 899"/>
              <a:gd name="T36" fmla="*/ 397 w 1213"/>
              <a:gd name="T37" fmla="*/ 424 h 899"/>
              <a:gd name="T38" fmla="*/ 420 w 1213"/>
              <a:gd name="T39" fmla="*/ 408 h 899"/>
              <a:gd name="T40" fmla="*/ 441 w 1213"/>
              <a:gd name="T41" fmla="*/ 387 h 899"/>
              <a:gd name="T42" fmla="*/ 464 w 1213"/>
              <a:gd name="T43" fmla="*/ 371 h 899"/>
              <a:gd name="T44" fmla="*/ 470 w 1213"/>
              <a:gd name="T45" fmla="*/ 353 h 899"/>
              <a:gd name="T46" fmla="*/ 483 w 1213"/>
              <a:gd name="T47" fmla="*/ 327 h 899"/>
              <a:gd name="T48" fmla="*/ 490 w 1213"/>
              <a:gd name="T49" fmla="*/ 296 h 899"/>
              <a:gd name="T50" fmla="*/ 496 w 1213"/>
              <a:gd name="T51" fmla="*/ 288 h 899"/>
              <a:gd name="T52" fmla="*/ 504 w 1213"/>
              <a:gd name="T53" fmla="*/ 285 h 899"/>
              <a:gd name="T54" fmla="*/ 522 w 1213"/>
              <a:gd name="T55" fmla="*/ 264 h 899"/>
              <a:gd name="T56" fmla="*/ 558 w 1213"/>
              <a:gd name="T57" fmla="*/ 269 h 899"/>
              <a:gd name="T58" fmla="*/ 587 w 1213"/>
              <a:gd name="T59" fmla="*/ 280 h 899"/>
              <a:gd name="T60" fmla="*/ 621 w 1213"/>
              <a:gd name="T61" fmla="*/ 290 h 899"/>
              <a:gd name="T62" fmla="*/ 631 w 1213"/>
              <a:gd name="T63" fmla="*/ 285 h 899"/>
              <a:gd name="T64" fmla="*/ 626 w 1213"/>
              <a:gd name="T65" fmla="*/ 314 h 899"/>
              <a:gd name="T66" fmla="*/ 621 w 1213"/>
              <a:gd name="T67" fmla="*/ 356 h 899"/>
              <a:gd name="T68" fmla="*/ 618 w 1213"/>
              <a:gd name="T69" fmla="*/ 392 h 899"/>
              <a:gd name="T70" fmla="*/ 642 w 1213"/>
              <a:gd name="T71" fmla="*/ 395 h 899"/>
              <a:gd name="T72" fmla="*/ 665 w 1213"/>
              <a:gd name="T73" fmla="*/ 387 h 899"/>
              <a:gd name="T74" fmla="*/ 691 w 1213"/>
              <a:gd name="T75" fmla="*/ 366 h 899"/>
              <a:gd name="T76" fmla="*/ 720 w 1213"/>
              <a:gd name="T77" fmla="*/ 356 h 899"/>
              <a:gd name="T78" fmla="*/ 754 w 1213"/>
              <a:gd name="T79" fmla="*/ 350 h 899"/>
              <a:gd name="T80" fmla="*/ 751 w 1213"/>
              <a:gd name="T81" fmla="*/ 316 h 899"/>
              <a:gd name="T82" fmla="*/ 793 w 1213"/>
              <a:gd name="T83" fmla="*/ 340 h 899"/>
              <a:gd name="T84" fmla="*/ 783 w 1213"/>
              <a:gd name="T85" fmla="*/ 327 h 899"/>
              <a:gd name="T86" fmla="*/ 767 w 1213"/>
              <a:gd name="T87" fmla="*/ 309 h 899"/>
              <a:gd name="T88" fmla="*/ 762 w 1213"/>
              <a:gd name="T89" fmla="*/ 288 h 899"/>
              <a:gd name="T90" fmla="*/ 762 w 1213"/>
              <a:gd name="T91" fmla="*/ 277 h 899"/>
              <a:gd name="T92" fmla="*/ 759 w 1213"/>
              <a:gd name="T93" fmla="*/ 262 h 899"/>
              <a:gd name="T94" fmla="*/ 770 w 1213"/>
              <a:gd name="T95" fmla="*/ 228 h 899"/>
              <a:gd name="T96" fmla="*/ 783 w 1213"/>
              <a:gd name="T97" fmla="*/ 209 h 899"/>
              <a:gd name="T98" fmla="*/ 801 w 1213"/>
              <a:gd name="T99" fmla="*/ 196 h 899"/>
              <a:gd name="T100" fmla="*/ 788 w 1213"/>
              <a:gd name="T101" fmla="*/ 170 h 899"/>
              <a:gd name="T102" fmla="*/ 814 w 1213"/>
              <a:gd name="T103" fmla="*/ 168 h 899"/>
              <a:gd name="T104" fmla="*/ 814 w 1213"/>
              <a:gd name="T105" fmla="*/ 157 h 899"/>
              <a:gd name="T106" fmla="*/ 840 w 1213"/>
              <a:gd name="T107" fmla="*/ 155 h 899"/>
              <a:gd name="T108" fmla="*/ 848 w 1213"/>
              <a:gd name="T109" fmla="*/ 141 h 899"/>
              <a:gd name="T110" fmla="*/ 874 w 1213"/>
              <a:gd name="T111" fmla="*/ 139 h 899"/>
              <a:gd name="T112" fmla="*/ 929 w 1213"/>
              <a:gd name="T113" fmla="*/ 136 h 899"/>
              <a:gd name="T114" fmla="*/ 1010 w 1213"/>
              <a:gd name="T115" fmla="*/ 81 h 899"/>
              <a:gd name="T116" fmla="*/ 1125 w 1213"/>
              <a:gd name="T117" fmla="*/ 3 h 899"/>
              <a:gd name="T118" fmla="*/ 1185 w 1213"/>
              <a:gd name="T119" fmla="*/ 27 h 8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13" h="899">
                <a:moveTo>
                  <a:pt x="31" y="873"/>
                </a:moveTo>
                <a:lnTo>
                  <a:pt x="31" y="875"/>
                </a:lnTo>
                <a:lnTo>
                  <a:pt x="26" y="878"/>
                </a:lnTo>
                <a:lnTo>
                  <a:pt x="26" y="881"/>
                </a:lnTo>
                <a:lnTo>
                  <a:pt x="23" y="881"/>
                </a:lnTo>
                <a:lnTo>
                  <a:pt x="26" y="886"/>
                </a:lnTo>
                <a:lnTo>
                  <a:pt x="23" y="888"/>
                </a:lnTo>
                <a:lnTo>
                  <a:pt x="21" y="888"/>
                </a:lnTo>
                <a:lnTo>
                  <a:pt x="18" y="888"/>
                </a:lnTo>
                <a:lnTo>
                  <a:pt x="18" y="891"/>
                </a:lnTo>
                <a:lnTo>
                  <a:pt x="18" y="894"/>
                </a:lnTo>
                <a:lnTo>
                  <a:pt x="18" y="896"/>
                </a:lnTo>
                <a:lnTo>
                  <a:pt x="18" y="899"/>
                </a:lnTo>
                <a:lnTo>
                  <a:pt x="15" y="899"/>
                </a:lnTo>
                <a:lnTo>
                  <a:pt x="13" y="899"/>
                </a:lnTo>
                <a:lnTo>
                  <a:pt x="8" y="896"/>
                </a:lnTo>
                <a:lnTo>
                  <a:pt x="10" y="894"/>
                </a:lnTo>
                <a:lnTo>
                  <a:pt x="10" y="891"/>
                </a:lnTo>
                <a:lnTo>
                  <a:pt x="10" y="888"/>
                </a:lnTo>
                <a:lnTo>
                  <a:pt x="10" y="886"/>
                </a:lnTo>
                <a:lnTo>
                  <a:pt x="13" y="878"/>
                </a:lnTo>
                <a:lnTo>
                  <a:pt x="13" y="875"/>
                </a:lnTo>
                <a:lnTo>
                  <a:pt x="13" y="873"/>
                </a:lnTo>
                <a:lnTo>
                  <a:pt x="10" y="870"/>
                </a:lnTo>
                <a:lnTo>
                  <a:pt x="10" y="865"/>
                </a:lnTo>
                <a:lnTo>
                  <a:pt x="10" y="862"/>
                </a:lnTo>
                <a:lnTo>
                  <a:pt x="0" y="831"/>
                </a:lnTo>
                <a:lnTo>
                  <a:pt x="8" y="826"/>
                </a:lnTo>
                <a:lnTo>
                  <a:pt x="10" y="826"/>
                </a:lnTo>
                <a:lnTo>
                  <a:pt x="13" y="823"/>
                </a:lnTo>
                <a:lnTo>
                  <a:pt x="18" y="821"/>
                </a:lnTo>
                <a:lnTo>
                  <a:pt x="18" y="818"/>
                </a:lnTo>
                <a:lnTo>
                  <a:pt x="21" y="818"/>
                </a:lnTo>
                <a:lnTo>
                  <a:pt x="23" y="815"/>
                </a:lnTo>
                <a:lnTo>
                  <a:pt x="28" y="813"/>
                </a:lnTo>
                <a:lnTo>
                  <a:pt x="31" y="810"/>
                </a:lnTo>
                <a:lnTo>
                  <a:pt x="34" y="808"/>
                </a:lnTo>
                <a:lnTo>
                  <a:pt x="36" y="808"/>
                </a:lnTo>
                <a:lnTo>
                  <a:pt x="39" y="805"/>
                </a:lnTo>
                <a:lnTo>
                  <a:pt x="42" y="805"/>
                </a:lnTo>
                <a:lnTo>
                  <a:pt x="42" y="802"/>
                </a:lnTo>
                <a:lnTo>
                  <a:pt x="44" y="802"/>
                </a:lnTo>
                <a:lnTo>
                  <a:pt x="47" y="802"/>
                </a:lnTo>
                <a:lnTo>
                  <a:pt x="47" y="800"/>
                </a:lnTo>
                <a:lnTo>
                  <a:pt x="49" y="800"/>
                </a:lnTo>
                <a:lnTo>
                  <a:pt x="52" y="800"/>
                </a:lnTo>
                <a:lnTo>
                  <a:pt x="52" y="797"/>
                </a:lnTo>
                <a:lnTo>
                  <a:pt x="55" y="797"/>
                </a:lnTo>
                <a:lnTo>
                  <a:pt x="55" y="794"/>
                </a:lnTo>
                <a:lnTo>
                  <a:pt x="57" y="794"/>
                </a:lnTo>
                <a:lnTo>
                  <a:pt x="60" y="794"/>
                </a:lnTo>
                <a:lnTo>
                  <a:pt x="62" y="792"/>
                </a:lnTo>
                <a:lnTo>
                  <a:pt x="65" y="789"/>
                </a:lnTo>
                <a:lnTo>
                  <a:pt x="65" y="787"/>
                </a:lnTo>
                <a:lnTo>
                  <a:pt x="68" y="787"/>
                </a:lnTo>
                <a:lnTo>
                  <a:pt x="68" y="784"/>
                </a:lnTo>
                <a:lnTo>
                  <a:pt x="70" y="784"/>
                </a:lnTo>
                <a:lnTo>
                  <a:pt x="70" y="781"/>
                </a:lnTo>
                <a:lnTo>
                  <a:pt x="70" y="779"/>
                </a:lnTo>
                <a:lnTo>
                  <a:pt x="73" y="779"/>
                </a:lnTo>
                <a:lnTo>
                  <a:pt x="70" y="776"/>
                </a:lnTo>
                <a:lnTo>
                  <a:pt x="70" y="774"/>
                </a:lnTo>
                <a:lnTo>
                  <a:pt x="70" y="771"/>
                </a:lnTo>
                <a:lnTo>
                  <a:pt x="73" y="771"/>
                </a:lnTo>
                <a:lnTo>
                  <a:pt x="73" y="768"/>
                </a:lnTo>
                <a:lnTo>
                  <a:pt x="73" y="766"/>
                </a:lnTo>
                <a:lnTo>
                  <a:pt x="75" y="761"/>
                </a:lnTo>
                <a:lnTo>
                  <a:pt x="75" y="758"/>
                </a:lnTo>
                <a:lnTo>
                  <a:pt x="75" y="755"/>
                </a:lnTo>
                <a:lnTo>
                  <a:pt x="75" y="753"/>
                </a:lnTo>
                <a:lnTo>
                  <a:pt x="75" y="747"/>
                </a:lnTo>
                <a:lnTo>
                  <a:pt x="75" y="745"/>
                </a:lnTo>
                <a:lnTo>
                  <a:pt x="75" y="742"/>
                </a:lnTo>
                <a:lnTo>
                  <a:pt x="75" y="740"/>
                </a:lnTo>
                <a:lnTo>
                  <a:pt x="75" y="737"/>
                </a:lnTo>
                <a:lnTo>
                  <a:pt x="73" y="732"/>
                </a:lnTo>
                <a:lnTo>
                  <a:pt x="73" y="729"/>
                </a:lnTo>
                <a:lnTo>
                  <a:pt x="73" y="727"/>
                </a:lnTo>
                <a:lnTo>
                  <a:pt x="73" y="724"/>
                </a:lnTo>
                <a:lnTo>
                  <a:pt x="75" y="721"/>
                </a:lnTo>
                <a:lnTo>
                  <a:pt x="75" y="719"/>
                </a:lnTo>
                <a:lnTo>
                  <a:pt x="78" y="716"/>
                </a:lnTo>
                <a:lnTo>
                  <a:pt x="83" y="713"/>
                </a:lnTo>
                <a:lnTo>
                  <a:pt x="88" y="711"/>
                </a:lnTo>
                <a:lnTo>
                  <a:pt x="91" y="708"/>
                </a:lnTo>
                <a:lnTo>
                  <a:pt x="94" y="706"/>
                </a:lnTo>
                <a:lnTo>
                  <a:pt x="96" y="703"/>
                </a:lnTo>
                <a:lnTo>
                  <a:pt x="99" y="700"/>
                </a:lnTo>
                <a:lnTo>
                  <a:pt x="102" y="698"/>
                </a:lnTo>
                <a:lnTo>
                  <a:pt x="104" y="695"/>
                </a:lnTo>
                <a:lnTo>
                  <a:pt x="107" y="695"/>
                </a:lnTo>
                <a:lnTo>
                  <a:pt x="109" y="693"/>
                </a:lnTo>
                <a:lnTo>
                  <a:pt x="112" y="693"/>
                </a:lnTo>
                <a:lnTo>
                  <a:pt x="112" y="690"/>
                </a:lnTo>
                <a:lnTo>
                  <a:pt x="115" y="690"/>
                </a:lnTo>
                <a:lnTo>
                  <a:pt x="117" y="690"/>
                </a:lnTo>
                <a:lnTo>
                  <a:pt x="117" y="687"/>
                </a:lnTo>
                <a:lnTo>
                  <a:pt x="120" y="687"/>
                </a:lnTo>
                <a:lnTo>
                  <a:pt x="122" y="687"/>
                </a:lnTo>
                <a:lnTo>
                  <a:pt x="122" y="685"/>
                </a:lnTo>
                <a:lnTo>
                  <a:pt x="125" y="685"/>
                </a:lnTo>
                <a:lnTo>
                  <a:pt x="128" y="682"/>
                </a:lnTo>
                <a:lnTo>
                  <a:pt x="128" y="680"/>
                </a:lnTo>
                <a:lnTo>
                  <a:pt x="130" y="680"/>
                </a:lnTo>
                <a:lnTo>
                  <a:pt x="133" y="677"/>
                </a:lnTo>
                <a:lnTo>
                  <a:pt x="133" y="674"/>
                </a:lnTo>
                <a:lnTo>
                  <a:pt x="133" y="672"/>
                </a:lnTo>
                <a:lnTo>
                  <a:pt x="135" y="672"/>
                </a:lnTo>
                <a:lnTo>
                  <a:pt x="138" y="672"/>
                </a:lnTo>
                <a:lnTo>
                  <a:pt x="138" y="669"/>
                </a:lnTo>
                <a:lnTo>
                  <a:pt x="135" y="669"/>
                </a:lnTo>
                <a:lnTo>
                  <a:pt x="135" y="666"/>
                </a:lnTo>
                <a:lnTo>
                  <a:pt x="135" y="664"/>
                </a:lnTo>
                <a:lnTo>
                  <a:pt x="135" y="661"/>
                </a:lnTo>
                <a:lnTo>
                  <a:pt x="135" y="659"/>
                </a:lnTo>
                <a:lnTo>
                  <a:pt x="135" y="656"/>
                </a:lnTo>
                <a:lnTo>
                  <a:pt x="133" y="653"/>
                </a:lnTo>
                <a:lnTo>
                  <a:pt x="133" y="651"/>
                </a:lnTo>
                <a:lnTo>
                  <a:pt x="135" y="651"/>
                </a:lnTo>
                <a:lnTo>
                  <a:pt x="135" y="648"/>
                </a:lnTo>
                <a:lnTo>
                  <a:pt x="138" y="648"/>
                </a:lnTo>
                <a:lnTo>
                  <a:pt x="141" y="648"/>
                </a:lnTo>
                <a:lnTo>
                  <a:pt x="141" y="646"/>
                </a:lnTo>
                <a:lnTo>
                  <a:pt x="141" y="643"/>
                </a:lnTo>
                <a:lnTo>
                  <a:pt x="141" y="640"/>
                </a:lnTo>
                <a:lnTo>
                  <a:pt x="138" y="640"/>
                </a:lnTo>
                <a:lnTo>
                  <a:pt x="138" y="638"/>
                </a:lnTo>
                <a:lnTo>
                  <a:pt x="141" y="638"/>
                </a:lnTo>
                <a:lnTo>
                  <a:pt x="141" y="635"/>
                </a:lnTo>
                <a:lnTo>
                  <a:pt x="143" y="635"/>
                </a:lnTo>
                <a:lnTo>
                  <a:pt x="143" y="633"/>
                </a:lnTo>
                <a:lnTo>
                  <a:pt x="146" y="630"/>
                </a:lnTo>
                <a:lnTo>
                  <a:pt x="146" y="627"/>
                </a:lnTo>
                <a:lnTo>
                  <a:pt x="149" y="627"/>
                </a:lnTo>
                <a:lnTo>
                  <a:pt x="149" y="625"/>
                </a:lnTo>
                <a:lnTo>
                  <a:pt x="151" y="625"/>
                </a:lnTo>
                <a:lnTo>
                  <a:pt x="154" y="625"/>
                </a:lnTo>
                <a:lnTo>
                  <a:pt x="154" y="622"/>
                </a:lnTo>
                <a:lnTo>
                  <a:pt x="156" y="622"/>
                </a:lnTo>
                <a:lnTo>
                  <a:pt x="159" y="619"/>
                </a:lnTo>
                <a:lnTo>
                  <a:pt x="162" y="619"/>
                </a:lnTo>
                <a:lnTo>
                  <a:pt x="164" y="619"/>
                </a:lnTo>
                <a:lnTo>
                  <a:pt x="167" y="622"/>
                </a:lnTo>
                <a:lnTo>
                  <a:pt x="169" y="622"/>
                </a:lnTo>
                <a:lnTo>
                  <a:pt x="175" y="622"/>
                </a:lnTo>
                <a:lnTo>
                  <a:pt x="177" y="622"/>
                </a:lnTo>
                <a:lnTo>
                  <a:pt x="180" y="622"/>
                </a:lnTo>
                <a:lnTo>
                  <a:pt x="182" y="622"/>
                </a:lnTo>
                <a:lnTo>
                  <a:pt x="185" y="622"/>
                </a:lnTo>
                <a:lnTo>
                  <a:pt x="188" y="622"/>
                </a:lnTo>
                <a:lnTo>
                  <a:pt x="190" y="622"/>
                </a:lnTo>
                <a:lnTo>
                  <a:pt x="193" y="622"/>
                </a:lnTo>
                <a:lnTo>
                  <a:pt x="193" y="625"/>
                </a:lnTo>
                <a:lnTo>
                  <a:pt x="193" y="622"/>
                </a:lnTo>
                <a:lnTo>
                  <a:pt x="196" y="622"/>
                </a:lnTo>
                <a:lnTo>
                  <a:pt x="196" y="619"/>
                </a:lnTo>
                <a:lnTo>
                  <a:pt x="198" y="619"/>
                </a:lnTo>
                <a:lnTo>
                  <a:pt x="198" y="617"/>
                </a:lnTo>
                <a:lnTo>
                  <a:pt x="201" y="617"/>
                </a:lnTo>
                <a:lnTo>
                  <a:pt x="201" y="614"/>
                </a:lnTo>
                <a:lnTo>
                  <a:pt x="201" y="612"/>
                </a:lnTo>
                <a:lnTo>
                  <a:pt x="203" y="612"/>
                </a:lnTo>
                <a:lnTo>
                  <a:pt x="203" y="609"/>
                </a:lnTo>
                <a:lnTo>
                  <a:pt x="206" y="609"/>
                </a:lnTo>
                <a:lnTo>
                  <a:pt x="206" y="606"/>
                </a:lnTo>
                <a:lnTo>
                  <a:pt x="209" y="606"/>
                </a:lnTo>
                <a:lnTo>
                  <a:pt x="209" y="604"/>
                </a:lnTo>
                <a:lnTo>
                  <a:pt x="211" y="604"/>
                </a:lnTo>
                <a:lnTo>
                  <a:pt x="211" y="601"/>
                </a:lnTo>
                <a:lnTo>
                  <a:pt x="214" y="601"/>
                </a:lnTo>
                <a:lnTo>
                  <a:pt x="216" y="601"/>
                </a:lnTo>
                <a:lnTo>
                  <a:pt x="216" y="604"/>
                </a:lnTo>
                <a:lnTo>
                  <a:pt x="216" y="606"/>
                </a:lnTo>
                <a:lnTo>
                  <a:pt x="214" y="606"/>
                </a:lnTo>
                <a:lnTo>
                  <a:pt x="214" y="609"/>
                </a:lnTo>
                <a:lnTo>
                  <a:pt x="216" y="609"/>
                </a:lnTo>
                <a:lnTo>
                  <a:pt x="216" y="606"/>
                </a:lnTo>
                <a:lnTo>
                  <a:pt x="219" y="606"/>
                </a:lnTo>
                <a:lnTo>
                  <a:pt x="219" y="604"/>
                </a:lnTo>
                <a:lnTo>
                  <a:pt x="222" y="604"/>
                </a:lnTo>
                <a:lnTo>
                  <a:pt x="222" y="601"/>
                </a:lnTo>
                <a:lnTo>
                  <a:pt x="222" y="599"/>
                </a:lnTo>
                <a:lnTo>
                  <a:pt x="224" y="599"/>
                </a:lnTo>
                <a:lnTo>
                  <a:pt x="224" y="601"/>
                </a:lnTo>
                <a:lnTo>
                  <a:pt x="227" y="601"/>
                </a:lnTo>
                <a:lnTo>
                  <a:pt x="229" y="601"/>
                </a:lnTo>
                <a:lnTo>
                  <a:pt x="232" y="599"/>
                </a:lnTo>
                <a:lnTo>
                  <a:pt x="229" y="599"/>
                </a:lnTo>
                <a:lnTo>
                  <a:pt x="229" y="596"/>
                </a:lnTo>
                <a:lnTo>
                  <a:pt x="232" y="596"/>
                </a:lnTo>
                <a:lnTo>
                  <a:pt x="232" y="593"/>
                </a:lnTo>
                <a:lnTo>
                  <a:pt x="235" y="593"/>
                </a:lnTo>
                <a:lnTo>
                  <a:pt x="237" y="593"/>
                </a:lnTo>
                <a:lnTo>
                  <a:pt x="240" y="593"/>
                </a:lnTo>
                <a:lnTo>
                  <a:pt x="243" y="593"/>
                </a:lnTo>
                <a:lnTo>
                  <a:pt x="243" y="591"/>
                </a:lnTo>
                <a:lnTo>
                  <a:pt x="245" y="591"/>
                </a:lnTo>
                <a:lnTo>
                  <a:pt x="248" y="591"/>
                </a:lnTo>
                <a:lnTo>
                  <a:pt x="250" y="591"/>
                </a:lnTo>
                <a:lnTo>
                  <a:pt x="253" y="591"/>
                </a:lnTo>
                <a:lnTo>
                  <a:pt x="261" y="588"/>
                </a:lnTo>
                <a:lnTo>
                  <a:pt x="263" y="588"/>
                </a:lnTo>
                <a:lnTo>
                  <a:pt x="263" y="586"/>
                </a:lnTo>
                <a:lnTo>
                  <a:pt x="266" y="586"/>
                </a:lnTo>
                <a:lnTo>
                  <a:pt x="266" y="588"/>
                </a:lnTo>
                <a:lnTo>
                  <a:pt x="269" y="588"/>
                </a:lnTo>
                <a:lnTo>
                  <a:pt x="269" y="586"/>
                </a:lnTo>
                <a:lnTo>
                  <a:pt x="271" y="586"/>
                </a:lnTo>
                <a:lnTo>
                  <a:pt x="274" y="586"/>
                </a:lnTo>
                <a:lnTo>
                  <a:pt x="276" y="586"/>
                </a:lnTo>
                <a:lnTo>
                  <a:pt x="276" y="583"/>
                </a:lnTo>
                <a:lnTo>
                  <a:pt x="279" y="583"/>
                </a:lnTo>
                <a:lnTo>
                  <a:pt x="282" y="583"/>
                </a:lnTo>
                <a:lnTo>
                  <a:pt x="282" y="580"/>
                </a:lnTo>
                <a:lnTo>
                  <a:pt x="284" y="580"/>
                </a:lnTo>
                <a:lnTo>
                  <a:pt x="287" y="580"/>
                </a:lnTo>
                <a:lnTo>
                  <a:pt x="289" y="580"/>
                </a:lnTo>
                <a:lnTo>
                  <a:pt x="289" y="578"/>
                </a:lnTo>
                <a:lnTo>
                  <a:pt x="292" y="578"/>
                </a:lnTo>
                <a:lnTo>
                  <a:pt x="295" y="578"/>
                </a:lnTo>
                <a:lnTo>
                  <a:pt x="297" y="578"/>
                </a:lnTo>
                <a:lnTo>
                  <a:pt x="297" y="575"/>
                </a:lnTo>
                <a:lnTo>
                  <a:pt x="300" y="575"/>
                </a:lnTo>
                <a:lnTo>
                  <a:pt x="300" y="572"/>
                </a:lnTo>
                <a:lnTo>
                  <a:pt x="303" y="572"/>
                </a:lnTo>
                <a:lnTo>
                  <a:pt x="303" y="570"/>
                </a:lnTo>
                <a:lnTo>
                  <a:pt x="305" y="570"/>
                </a:lnTo>
                <a:lnTo>
                  <a:pt x="305" y="567"/>
                </a:lnTo>
                <a:lnTo>
                  <a:pt x="305" y="565"/>
                </a:lnTo>
                <a:lnTo>
                  <a:pt x="308" y="565"/>
                </a:lnTo>
                <a:lnTo>
                  <a:pt x="310" y="565"/>
                </a:lnTo>
                <a:lnTo>
                  <a:pt x="313" y="565"/>
                </a:lnTo>
                <a:lnTo>
                  <a:pt x="313" y="562"/>
                </a:lnTo>
                <a:lnTo>
                  <a:pt x="316" y="562"/>
                </a:lnTo>
                <a:lnTo>
                  <a:pt x="316" y="559"/>
                </a:lnTo>
                <a:lnTo>
                  <a:pt x="316" y="557"/>
                </a:lnTo>
                <a:lnTo>
                  <a:pt x="318" y="557"/>
                </a:lnTo>
                <a:lnTo>
                  <a:pt x="318" y="559"/>
                </a:lnTo>
                <a:lnTo>
                  <a:pt x="321" y="559"/>
                </a:lnTo>
                <a:lnTo>
                  <a:pt x="321" y="557"/>
                </a:lnTo>
                <a:lnTo>
                  <a:pt x="323" y="557"/>
                </a:lnTo>
                <a:lnTo>
                  <a:pt x="326" y="557"/>
                </a:lnTo>
                <a:lnTo>
                  <a:pt x="326" y="554"/>
                </a:lnTo>
                <a:lnTo>
                  <a:pt x="329" y="552"/>
                </a:lnTo>
                <a:lnTo>
                  <a:pt x="326" y="552"/>
                </a:lnTo>
                <a:lnTo>
                  <a:pt x="329" y="552"/>
                </a:lnTo>
                <a:lnTo>
                  <a:pt x="331" y="549"/>
                </a:lnTo>
                <a:lnTo>
                  <a:pt x="334" y="546"/>
                </a:lnTo>
                <a:lnTo>
                  <a:pt x="334" y="544"/>
                </a:lnTo>
                <a:lnTo>
                  <a:pt x="334" y="541"/>
                </a:lnTo>
                <a:lnTo>
                  <a:pt x="336" y="544"/>
                </a:lnTo>
                <a:lnTo>
                  <a:pt x="336" y="541"/>
                </a:lnTo>
                <a:lnTo>
                  <a:pt x="339" y="541"/>
                </a:lnTo>
                <a:lnTo>
                  <a:pt x="339" y="538"/>
                </a:lnTo>
                <a:lnTo>
                  <a:pt x="342" y="538"/>
                </a:lnTo>
                <a:lnTo>
                  <a:pt x="342" y="536"/>
                </a:lnTo>
                <a:lnTo>
                  <a:pt x="342" y="533"/>
                </a:lnTo>
                <a:lnTo>
                  <a:pt x="342" y="531"/>
                </a:lnTo>
                <a:lnTo>
                  <a:pt x="344" y="531"/>
                </a:lnTo>
                <a:lnTo>
                  <a:pt x="344" y="528"/>
                </a:lnTo>
                <a:lnTo>
                  <a:pt x="344" y="525"/>
                </a:lnTo>
                <a:lnTo>
                  <a:pt x="347" y="525"/>
                </a:lnTo>
                <a:lnTo>
                  <a:pt x="347" y="523"/>
                </a:lnTo>
                <a:lnTo>
                  <a:pt x="347" y="520"/>
                </a:lnTo>
                <a:lnTo>
                  <a:pt x="347" y="518"/>
                </a:lnTo>
                <a:lnTo>
                  <a:pt x="350" y="518"/>
                </a:lnTo>
                <a:lnTo>
                  <a:pt x="350" y="515"/>
                </a:lnTo>
                <a:lnTo>
                  <a:pt x="350" y="512"/>
                </a:lnTo>
                <a:lnTo>
                  <a:pt x="350" y="515"/>
                </a:lnTo>
                <a:lnTo>
                  <a:pt x="350" y="512"/>
                </a:lnTo>
                <a:lnTo>
                  <a:pt x="352" y="510"/>
                </a:lnTo>
                <a:lnTo>
                  <a:pt x="352" y="507"/>
                </a:lnTo>
                <a:lnTo>
                  <a:pt x="352" y="505"/>
                </a:lnTo>
                <a:lnTo>
                  <a:pt x="352" y="502"/>
                </a:lnTo>
                <a:lnTo>
                  <a:pt x="352" y="499"/>
                </a:lnTo>
                <a:lnTo>
                  <a:pt x="355" y="499"/>
                </a:lnTo>
                <a:lnTo>
                  <a:pt x="355" y="497"/>
                </a:lnTo>
                <a:lnTo>
                  <a:pt x="355" y="494"/>
                </a:lnTo>
                <a:lnTo>
                  <a:pt x="357" y="494"/>
                </a:lnTo>
                <a:lnTo>
                  <a:pt x="357" y="491"/>
                </a:lnTo>
                <a:lnTo>
                  <a:pt x="357" y="489"/>
                </a:lnTo>
                <a:lnTo>
                  <a:pt x="357" y="486"/>
                </a:lnTo>
                <a:lnTo>
                  <a:pt x="357" y="484"/>
                </a:lnTo>
                <a:lnTo>
                  <a:pt x="360" y="481"/>
                </a:lnTo>
                <a:lnTo>
                  <a:pt x="360" y="478"/>
                </a:lnTo>
                <a:lnTo>
                  <a:pt x="360" y="476"/>
                </a:lnTo>
                <a:lnTo>
                  <a:pt x="365" y="468"/>
                </a:lnTo>
                <a:lnTo>
                  <a:pt x="368" y="465"/>
                </a:lnTo>
                <a:lnTo>
                  <a:pt x="370" y="465"/>
                </a:lnTo>
                <a:lnTo>
                  <a:pt x="370" y="463"/>
                </a:lnTo>
                <a:lnTo>
                  <a:pt x="373" y="463"/>
                </a:lnTo>
                <a:lnTo>
                  <a:pt x="373" y="460"/>
                </a:lnTo>
                <a:lnTo>
                  <a:pt x="370" y="460"/>
                </a:lnTo>
                <a:lnTo>
                  <a:pt x="373" y="460"/>
                </a:lnTo>
                <a:lnTo>
                  <a:pt x="373" y="458"/>
                </a:lnTo>
                <a:lnTo>
                  <a:pt x="373" y="455"/>
                </a:lnTo>
                <a:lnTo>
                  <a:pt x="373" y="452"/>
                </a:lnTo>
                <a:lnTo>
                  <a:pt x="370" y="450"/>
                </a:lnTo>
                <a:lnTo>
                  <a:pt x="368" y="450"/>
                </a:lnTo>
                <a:lnTo>
                  <a:pt x="368" y="447"/>
                </a:lnTo>
                <a:lnTo>
                  <a:pt x="370" y="450"/>
                </a:lnTo>
                <a:lnTo>
                  <a:pt x="373" y="450"/>
                </a:lnTo>
                <a:lnTo>
                  <a:pt x="373" y="452"/>
                </a:lnTo>
                <a:lnTo>
                  <a:pt x="376" y="452"/>
                </a:lnTo>
                <a:lnTo>
                  <a:pt x="376" y="450"/>
                </a:lnTo>
                <a:lnTo>
                  <a:pt x="378" y="450"/>
                </a:lnTo>
                <a:lnTo>
                  <a:pt x="381" y="450"/>
                </a:lnTo>
                <a:lnTo>
                  <a:pt x="381" y="447"/>
                </a:lnTo>
                <a:lnTo>
                  <a:pt x="383" y="447"/>
                </a:lnTo>
                <a:lnTo>
                  <a:pt x="383" y="444"/>
                </a:lnTo>
                <a:lnTo>
                  <a:pt x="386" y="444"/>
                </a:lnTo>
                <a:lnTo>
                  <a:pt x="386" y="442"/>
                </a:lnTo>
                <a:lnTo>
                  <a:pt x="389" y="442"/>
                </a:lnTo>
                <a:lnTo>
                  <a:pt x="389" y="439"/>
                </a:lnTo>
                <a:lnTo>
                  <a:pt x="391" y="439"/>
                </a:lnTo>
                <a:lnTo>
                  <a:pt x="391" y="437"/>
                </a:lnTo>
                <a:lnTo>
                  <a:pt x="394" y="437"/>
                </a:lnTo>
                <a:lnTo>
                  <a:pt x="394" y="434"/>
                </a:lnTo>
                <a:lnTo>
                  <a:pt x="397" y="434"/>
                </a:lnTo>
                <a:lnTo>
                  <a:pt x="397" y="431"/>
                </a:lnTo>
                <a:lnTo>
                  <a:pt x="397" y="429"/>
                </a:lnTo>
                <a:lnTo>
                  <a:pt x="397" y="426"/>
                </a:lnTo>
                <a:lnTo>
                  <a:pt x="397" y="424"/>
                </a:lnTo>
                <a:lnTo>
                  <a:pt x="397" y="421"/>
                </a:lnTo>
                <a:lnTo>
                  <a:pt x="399" y="421"/>
                </a:lnTo>
                <a:lnTo>
                  <a:pt x="399" y="418"/>
                </a:lnTo>
                <a:lnTo>
                  <a:pt x="402" y="418"/>
                </a:lnTo>
                <a:lnTo>
                  <a:pt x="404" y="418"/>
                </a:lnTo>
                <a:lnTo>
                  <a:pt x="404" y="416"/>
                </a:lnTo>
                <a:lnTo>
                  <a:pt x="404" y="413"/>
                </a:lnTo>
                <a:lnTo>
                  <a:pt x="407" y="413"/>
                </a:lnTo>
                <a:lnTo>
                  <a:pt x="410" y="413"/>
                </a:lnTo>
                <a:lnTo>
                  <a:pt x="407" y="413"/>
                </a:lnTo>
                <a:lnTo>
                  <a:pt x="407" y="411"/>
                </a:lnTo>
                <a:lnTo>
                  <a:pt x="410" y="411"/>
                </a:lnTo>
                <a:lnTo>
                  <a:pt x="412" y="411"/>
                </a:lnTo>
                <a:lnTo>
                  <a:pt x="415" y="411"/>
                </a:lnTo>
                <a:lnTo>
                  <a:pt x="417" y="411"/>
                </a:lnTo>
                <a:lnTo>
                  <a:pt x="417" y="408"/>
                </a:lnTo>
                <a:lnTo>
                  <a:pt x="420" y="408"/>
                </a:lnTo>
                <a:lnTo>
                  <a:pt x="420" y="405"/>
                </a:lnTo>
                <a:lnTo>
                  <a:pt x="420" y="408"/>
                </a:lnTo>
                <a:lnTo>
                  <a:pt x="420" y="405"/>
                </a:lnTo>
                <a:lnTo>
                  <a:pt x="423" y="405"/>
                </a:lnTo>
                <a:lnTo>
                  <a:pt x="425" y="405"/>
                </a:lnTo>
                <a:lnTo>
                  <a:pt x="425" y="403"/>
                </a:lnTo>
                <a:lnTo>
                  <a:pt x="428" y="403"/>
                </a:lnTo>
                <a:lnTo>
                  <a:pt x="430" y="403"/>
                </a:lnTo>
                <a:lnTo>
                  <a:pt x="430" y="400"/>
                </a:lnTo>
                <a:lnTo>
                  <a:pt x="433" y="400"/>
                </a:lnTo>
                <a:lnTo>
                  <a:pt x="433" y="397"/>
                </a:lnTo>
                <a:lnTo>
                  <a:pt x="436" y="395"/>
                </a:lnTo>
                <a:lnTo>
                  <a:pt x="436" y="392"/>
                </a:lnTo>
                <a:lnTo>
                  <a:pt x="438" y="392"/>
                </a:lnTo>
                <a:lnTo>
                  <a:pt x="438" y="390"/>
                </a:lnTo>
                <a:lnTo>
                  <a:pt x="441" y="390"/>
                </a:lnTo>
                <a:lnTo>
                  <a:pt x="441" y="387"/>
                </a:lnTo>
                <a:lnTo>
                  <a:pt x="441" y="384"/>
                </a:lnTo>
                <a:lnTo>
                  <a:pt x="443" y="384"/>
                </a:lnTo>
                <a:lnTo>
                  <a:pt x="443" y="387"/>
                </a:lnTo>
                <a:lnTo>
                  <a:pt x="443" y="384"/>
                </a:lnTo>
                <a:lnTo>
                  <a:pt x="446" y="384"/>
                </a:lnTo>
                <a:lnTo>
                  <a:pt x="449" y="384"/>
                </a:lnTo>
                <a:lnTo>
                  <a:pt x="451" y="384"/>
                </a:lnTo>
                <a:lnTo>
                  <a:pt x="451" y="382"/>
                </a:lnTo>
                <a:lnTo>
                  <a:pt x="454" y="382"/>
                </a:lnTo>
                <a:lnTo>
                  <a:pt x="454" y="379"/>
                </a:lnTo>
                <a:lnTo>
                  <a:pt x="454" y="377"/>
                </a:lnTo>
                <a:lnTo>
                  <a:pt x="457" y="377"/>
                </a:lnTo>
                <a:lnTo>
                  <a:pt x="459" y="377"/>
                </a:lnTo>
                <a:lnTo>
                  <a:pt x="459" y="374"/>
                </a:lnTo>
                <a:lnTo>
                  <a:pt x="462" y="374"/>
                </a:lnTo>
                <a:lnTo>
                  <a:pt x="464" y="374"/>
                </a:lnTo>
                <a:lnTo>
                  <a:pt x="464" y="371"/>
                </a:lnTo>
                <a:lnTo>
                  <a:pt x="467" y="371"/>
                </a:lnTo>
                <a:lnTo>
                  <a:pt x="467" y="374"/>
                </a:lnTo>
                <a:lnTo>
                  <a:pt x="467" y="371"/>
                </a:lnTo>
                <a:lnTo>
                  <a:pt x="470" y="371"/>
                </a:lnTo>
                <a:lnTo>
                  <a:pt x="467" y="371"/>
                </a:lnTo>
                <a:lnTo>
                  <a:pt x="464" y="371"/>
                </a:lnTo>
                <a:lnTo>
                  <a:pt x="464" y="369"/>
                </a:lnTo>
                <a:lnTo>
                  <a:pt x="464" y="366"/>
                </a:lnTo>
                <a:lnTo>
                  <a:pt x="467" y="366"/>
                </a:lnTo>
                <a:lnTo>
                  <a:pt x="467" y="363"/>
                </a:lnTo>
                <a:lnTo>
                  <a:pt x="467" y="361"/>
                </a:lnTo>
                <a:lnTo>
                  <a:pt x="470" y="361"/>
                </a:lnTo>
                <a:lnTo>
                  <a:pt x="467" y="361"/>
                </a:lnTo>
                <a:lnTo>
                  <a:pt x="467" y="358"/>
                </a:lnTo>
                <a:lnTo>
                  <a:pt x="467" y="356"/>
                </a:lnTo>
                <a:lnTo>
                  <a:pt x="470" y="356"/>
                </a:lnTo>
                <a:lnTo>
                  <a:pt x="470" y="353"/>
                </a:lnTo>
                <a:lnTo>
                  <a:pt x="470" y="350"/>
                </a:lnTo>
                <a:lnTo>
                  <a:pt x="472" y="350"/>
                </a:lnTo>
                <a:lnTo>
                  <a:pt x="472" y="348"/>
                </a:lnTo>
                <a:lnTo>
                  <a:pt x="470" y="348"/>
                </a:lnTo>
                <a:lnTo>
                  <a:pt x="470" y="345"/>
                </a:lnTo>
                <a:lnTo>
                  <a:pt x="472" y="345"/>
                </a:lnTo>
                <a:lnTo>
                  <a:pt x="475" y="345"/>
                </a:lnTo>
                <a:lnTo>
                  <a:pt x="475" y="343"/>
                </a:lnTo>
                <a:lnTo>
                  <a:pt x="477" y="343"/>
                </a:lnTo>
                <a:lnTo>
                  <a:pt x="477" y="340"/>
                </a:lnTo>
                <a:lnTo>
                  <a:pt x="477" y="337"/>
                </a:lnTo>
                <a:lnTo>
                  <a:pt x="477" y="335"/>
                </a:lnTo>
                <a:lnTo>
                  <a:pt x="477" y="332"/>
                </a:lnTo>
                <a:lnTo>
                  <a:pt x="480" y="332"/>
                </a:lnTo>
                <a:lnTo>
                  <a:pt x="480" y="330"/>
                </a:lnTo>
                <a:lnTo>
                  <a:pt x="480" y="327"/>
                </a:lnTo>
                <a:lnTo>
                  <a:pt x="483" y="327"/>
                </a:lnTo>
                <a:lnTo>
                  <a:pt x="483" y="324"/>
                </a:lnTo>
                <a:lnTo>
                  <a:pt x="483" y="322"/>
                </a:lnTo>
                <a:lnTo>
                  <a:pt x="483" y="319"/>
                </a:lnTo>
                <a:lnTo>
                  <a:pt x="483" y="316"/>
                </a:lnTo>
                <a:lnTo>
                  <a:pt x="485" y="316"/>
                </a:lnTo>
                <a:lnTo>
                  <a:pt x="485" y="314"/>
                </a:lnTo>
                <a:lnTo>
                  <a:pt x="485" y="311"/>
                </a:lnTo>
                <a:lnTo>
                  <a:pt x="485" y="309"/>
                </a:lnTo>
                <a:lnTo>
                  <a:pt x="485" y="306"/>
                </a:lnTo>
                <a:lnTo>
                  <a:pt x="485" y="309"/>
                </a:lnTo>
                <a:lnTo>
                  <a:pt x="485" y="306"/>
                </a:lnTo>
                <a:lnTo>
                  <a:pt x="485" y="303"/>
                </a:lnTo>
                <a:lnTo>
                  <a:pt x="488" y="303"/>
                </a:lnTo>
                <a:lnTo>
                  <a:pt x="488" y="301"/>
                </a:lnTo>
                <a:lnTo>
                  <a:pt x="488" y="298"/>
                </a:lnTo>
                <a:lnTo>
                  <a:pt x="488" y="296"/>
                </a:lnTo>
                <a:lnTo>
                  <a:pt x="490" y="296"/>
                </a:lnTo>
                <a:lnTo>
                  <a:pt x="490" y="293"/>
                </a:lnTo>
                <a:lnTo>
                  <a:pt x="493" y="293"/>
                </a:lnTo>
                <a:lnTo>
                  <a:pt x="493" y="296"/>
                </a:lnTo>
                <a:lnTo>
                  <a:pt x="493" y="293"/>
                </a:lnTo>
                <a:lnTo>
                  <a:pt x="493" y="290"/>
                </a:lnTo>
                <a:lnTo>
                  <a:pt x="496" y="290"/>
                </a:lnTo>
                <a:lnTo>
                  <a:pt x="493" y="290"/>
                </a:lnTo>
                <a:lnTo>
                  <a:pt x="496" y="290"/>
                </a:lnTo>
                <a:lnTo>
                  <a:pt x="493" y="290"/>
                </a:lnTo>
                <a:lnTo>
                  <a:pt x="493" y="288"/>
                </a:lnTo>
                <a:lnTo>
                  <a:pt x="493" y="290"/>
                </a:lnTo>
                <a:lnTo>
                  <a:pt x="496" y="290"/>
                </a:lnTo>
                <a:lnTo>
                  <a:pt x="496" y="288"/>
                </a:lnTo>
                <a:lnTo>
                  <a:pt x="496" y="285"/>
                </a:lnTo>
                <a:lnTo>
                  <a:pt x="496" y="288"/>
                </a:lnTo>
                <a:lnTo>
                  <a:pt x="496" y="285"/>
                </a:lnTo>
                <a:lnTo>
                  <a:pt x="496" y="288"/>
                </a:lnTo>
                <a:lnTo>
                  <a:pt x="496" y="290"/>
                </a:lnTo>
                <a:lnTo>
                  <a:pt x="498" y="290"/>
                </a:lnTo>
                <a:lnTo>
                  <a:pt x="498" y="288"/>
                </a:lnTo>
                <a:lnTo>
                  <a:pt x="501" y="288"/>
                </a:lnTo>
                <a:lnTo>
                  <a:pt x="504" y="288"/>
                </a:lnTo>
                <a:lnTo>
                  <a:pt x="504" y="285"/>
                </a:lnTo>
                <a:lnTo>
                  <a:pt x="504" y="283"/>
                </a:lnTo>
                <a:lnTo>
                  <a:pt x="501" y="283"/>
                </a:lnTo>
                <a:lnTo>
                  <a:pt x="501" y="280"/>
                </a:lnTo>
                <a:lnTo>
                  <a:pt x="498" y="283"/>
                </a:lnTo>
                <a:lnTo>
                  <a:pt x="498" y="280"/>
                </a:lnTo>
                <a:lnTo>
                  <a:pt x="501" y="280"/>
                </a:lnTo>
                <a:lnTo>
                  <a:pt x="498" y="280"/>
                </a:lnTo>
                <a:lnTo>
                  <a:pt x="501" y="280"/>
                </a:lnTo>
                <a:lnTo>
                  <a:pt x="501" y="283"/>
                </a:lnTo>
                <a:lnTo>
                  <a:pt x="504" y="283"/>
                </a:lnTo>
                <a:lnTo>
                  <a:pt x="504" y="285"/>
                </a:lnTo>
                <a:lnTo>
                  <a:pt x="506" y="285"/>
                </a:lnTo>
                <a:lnTo>
                  <a:pt x="506" y="283"/>
                </a:lnTo>
                <a:lnTo>
                  <a:pt x="506" y="280"/>
                </a:lnTo>
                <a:lnTo>
                  <a:pt x="509" y="280"/>
                </a:lnTo>
                <a:lnTo>
                  <a:pt x="509" y="277"/>
                </a:lnTo>
                <a:lnTo>
                  <a:pt x="511" y="277"/>
                </a:lnTo>
                <a:lnTo>
                  <a:pt x="511" y="275"/>
                </a:lnTo>
                <a:lnTo>
                  <a:pt x="511" y="272"/>
                </a:lnTo>
                <a:lnTo>
                  <a:pt x="511" y="269"/>
                </a:lnTo>
                <a:lnTo>
                  <a:pt x="514" y="269"/>
                </a:lnTo>
                <a:lnTo>
                  <a:pt x="514" y="267"/>
                </a:lnTo>
                <a:lnTo>
                  <a:pt x="514" y="264"/>
                </a:lnTo>
                <a:lnTo>
                  <a:pt x="517" y="264"/>
                </a:lnTo>
                <a:lnTo>
                  <a:pt x="519" y="264"/>
                </a:lnTo>
                <a:lnTo>
                  <a:pt x="519" y="262"/>
                </a:lnTo>
                <a:lnTo>
                  <a:pt x="522" y="262"/>
                </a:lnTo>
                <a:lnTo>
                  <a:pt x="522" y="264"/>
                </a:lnTo>
                <a:lnTo>
                  <a:pt x="522" y="267"/>
                </a:lnTo>
                <a:lnTo>
                  <a:pt x="524" y="267"/>
                </a:lnTo>
                <a:lnTo>
                  <a:pt x="524" y="264"/>
                </a:lnTo>
                <a:lnTo>
                  <a:pt x="527" y="264"/>
                </a:lnTo>
                <a:lnTo>
                  <a:pt x="530" y="264"/>
                </a:lnTo>
                <a:lnTo>
                  <a:pt x="532" y="264"/>
                </a:lnTo>
                <a:lnTo>
                  <a:pt x="535" y="264"/>
                </a:lnTo>
                <a:lnTo>
                  <a:pt x="537" y="264"/>
                </a:lnTo>
                <a:lnTo>
                  <a:pt x="540" y="264"/>
                </a:lnTo>
                <a:lnTo>
                  <a:pt x="543" y="264"/>
                </a:lnTo>
                <a:lnTo>
                  <a:pt x="545" y="264"/>
                </a:lnTo>
                <a:lnTo>
                  <a:pt x="548" y="264"/>
                </a:lnTo>
                <a:lnTo>
                  <a:pt x="551" y="264"/>
                </a:lnTo>
                <a:lnTo>
                  <a:pt x="553" y="264"/>
                </a:lnTo>
                <a:lnTo>
                  <a:pt x="556" y="267"/>
                </a:lnTo>
                <a:lnTo>
                  <a:pt x="556" y="269"/>
                </a:lnTo>
                <a:lnTo>
                  <a:pt x="558" y="269"/>
                </a:lnTo>
                <a:lnTo>
                  <a:pt x="558" y="272"/>
                </a:lnTo>
                <a:lnTo>
                  <a:pt x="561" y="272"/>
                </a:lnTo>
                <a:lnTo>
                  <a:pt x="564" y="272"/>
                </a:lnTo>
                <a:lnTo>
                  <a:pt x="564" y="275"/>
                </a:lnTo>
                <a:lnTo>
                  <a:pt x="566" y="275"/>
                </a:lnTo>
                <a:lnTo>
                  <a:pt x="569" y="275"/>
                </a:lnTo>
                <a:lnTo>
                  <a:pt x="569" y="277"/>
                </a:lnTo>
                <a:lnTo>
                  <a:pt x="571" y="277"/>
                </a:lnTo>
                <a:lnTo>
                  <a:pt x="574" y="277"/>
                </a:lnTo>
                <a:lnTo>
                  <a:pt x="577" y="277"/>
                </a:lnTo>
                <a:lnTo>
                  <a:pt x="577" y="280"/>
                </a:lnTo>
                <a:lnTo>
                  <a:pt x="579" y="280"/>
                </a:lnTo>
                <a:lnTo>
                  <a:pt x="582" y="280"/>
                </a:lnTo>
                <a:lnTo>
                  <a:pt x="584" y="280"/>
                </a:lnTo>
                <a:lnTo>
                  <a:pt x="587" y="280"/>
                </a:lnTo>
                <a:lnTo>
                  <a:pt x="587" y="277"/>
                </a:lnTo>
                <a:lnTo>
                  <a:pt x="587" y="280"/>
                </a:lnTo>
                <a:lnTo>
                  <a:pt x="590" y="280"/>
                </a:lnTo>
                <a:lnTo>
                  <a:pt x="590" y="283"/>
                </a:lnTo>
                <a:lnTo>
                  <a:pt x="592" y="283"/>
                </a:lnTo>
                <a:lnTo>
                  <a:pt x="595" y="283"/>
                </a:lnTo>
                <a:lnTo>
                  <a:pt x="595" y="285"/>
                </a:lnTo>
                <a:lnTo>
                  <a:pt x="597" y="283"/>
                </a:lnTo>
                <a:lnTo>
                  <a:pt x="603" y="285"/>
                </a:lnTo>
                <a:lnTo>
                  <a:pt x="603" y="288"/>
                </a:lnTo>
                <a:lnTo>
                  <a:pt x="608" y="288"/>
                </a:lnTo>
                <a:lnTo>
                  <a:pt x="608" y="290"/>
                </a:lnTo>
                <a:lnTo>
                  <a:pt x="611" y="290"/>
                </a:lnTo>
                <a:lnTo>
                  <a:pt x="613" y="290"/>
                </a:lnTo>
                <a:lnTo>
                  <a:pt x="613" y="288"/>
                </a:lnTo>
                <a:lnTo>
                  <a:pt x="616" y="288"/>
                </a:lnTo>
                <a:lnTo>
                  <a:pt x="618" y="288"/>
                </a:lnTo>
                <a:lnTo>
                  <a:pt x="618" y="290"/>
                </a:lnTo>
                <a:lnTo>
                  <a:pt x="621" y="290"/>
                </a:lnTo>
                <a:lnTo>
                  <a:pt x="624" y="290"/>
                </a:lnTo>
                <a:lnTo>
                  <a:pt x="626" y="288"/>
                </a:lnTo>
                <a:lnTo>
                  <a:pt x="629" y="288"/>
                </a:lnTo>
                <a:lnTo>
                  <a:pt x="631" y="288"/>
                </a:lnTo>
                <a:lnTo>
                  <a:pt x="631" y="285"/>
                </a:lnTo>
                <a:lnTo>
                  <a:pt x="634" y="283"/>
                </a:lnTo>
                <a:lnTo>
                  <a:pt x="637" y="283"/>
                </a:lnTo>
                <a:lnTo>
                  <a:pt x="642" y="283"/>
                </a:lnTo>
                <a:lnTo>
                  <a:pt x="642" y="280"/>
                </a:lnTo>
                <a:lnTo>
                  <a:pt x="642" y="283"/>
                </a:lnTo>
                <a:lnTo>
                  <a:pt x="644" y="283"/>
                </a:lnTo>
                <a:lnTo>
                  <a:pt x="644" y="280"/>
                </a:lnTo>
                <a:lnTo>
                  <a:pt x="644" y="283"/>
                </a:lnTo>
                <a:lnTo>
                  <a:pt x="642" y="283"/>
                </a:lnTo>
                <a:lnTo>
                  <a:pt x="637" y="283"/>
                </a:lnTo>
                <a:lnTo>
                  <a:pt x="634" y="283"/>
                </a:lnTo>
                <a:lnTo>
                  <a:pt x="631" y="285"/>
                </a:lnTo>
                <a:lnTo>
                  <a:pt x="631" y="288"/>
                </a:lnTo>
                <a:lnTo>
                  <a:pt x="629" y="288"/>
                </a:lnTo>
                <a:lnTo>
                  <a:pt x="631" y="288"/>
                </a:lnTo>
                <a:lnTo>
                  <a:pt x="629" y="288"/>
                </a:lnTo>
                <a:lnTo>
                  <a:pt x="629" y="290"/>
                </a:lnTo>
                <a:lnTo>
                  <a:pt x="626" y="290"/>
                </a:lnTo>
                <a:lnTo>
                  <a:pt x="626" y="293"/>
                </a:lnTo>
                <a:lnTo>
                  <a:pt x="624" y="293"/>
                </a:lnTo>
                <a:lnTo>
                  <a:pt x="624" y="296"/>
                </a:lnTo>
                <a:lnTo>
                  <a:pt x="624" y="298"/>
                </a:lnTo>
                <a:lnTo>
                  <a:pt x="624" y="301"/>
                </a:lnTo>
                <a:lnTo>
                  <a:pt x="624" y="303"/>
                </a:lnTo>
                <a:lnTo>
                  <a:pt x="626" y="303"/>
                </a:lnTo>
                <a:lnTo>
                  <a:pt x="626" y="306"/>
                </a:lnTo>
                <a:lnTo>
                  <a:pt x="626" y="309"/>
                </a:lnTo>
                <a:lnTo>
                  <a:pt x="626" y="311"/>
                </a:lnTo>
                <a:lnTo>
                  <a:pt x="626" y="314"/>
                </a:lnTo>
                <a:lnTo>
                  <a:pt x="624" y="316"/>
                </a:lnTo>
                <a:lnTo>
                  <a:pt x="624" y="319"/>
                </a:lnTo>
                <a:lnTo>
                  <a:pt x="624" y="322"/>
                </a:lnTo>
                <a:lnTo>
                  <a:pt x="624" y="324"/>
                </a:lnTo>
                <a:lnTo>
                  <a:pt x="624" y="327"/>
                </a:lnTo>
                <a:lnTo>
                  <a:pt x="624" y="330"/>
                </a:lnTo>
                <a:lnTo>
                  <a:pt x="624" y="332"/>
                </a:lnTo>
                <a:lnTo>
                  <a:pt x="624" y="335"/>
                </a:lnTo>
                <a:lnTo>
                  <a:pt x="624" y="337"/>
                </a:lnTo>
                <a:lnTo>
                  <a:pt x="624" y="340"/>
                </a:lnTo>
                <a:lnTo>
                  <a:pt x="624" y="343"/>
                </a:lnTo>
                <a:lnTo>
                  <a:pt x="624" y="345"/>
                </a:lnTo>
                <a:lnTo>
                  <a:pt x="624" y="348"/>
                </a:lnTo>
                <a:lnTo>
                  <a:pt x="621" y="348"/>
                </a:lnTo>
                <a:lnTo>
                  <a:pt x="621" y="350"/>
                </a:lnTo>
                <a:lnTo>
                  <a:pt x="621" y="353"/>
                </a:lnTo>
                <a:lnTo>
                  <a:pt x="621" y="356"/>
                </a:lnTo>
                <a:lnTo>
                  <a:pt x="621" y="358"/>
                </a:lnTo>
                <a:lnTo>
                  <a:pt x="621" y="361"/>
                </a:lnTo>
                <a:lnTo>
                  <a:pt x="621" y="363"/>
                </a:lnTo>
                <a:lnTo>
                  <a:pt x="621" y="366"/>
                </a:lnTo>
                <a:lnTo>
                  <a:pt x="618" y="366"/>
                </a:lnTo>
                <a:lnTo>
                  <a:pt x="618" y="369"/>
                </a:lnTo>
                <a:lnTo>
                  <a:pt x="618" y="371"/>
                </a:lnTo>
                <a:lnTo>
                  <a:pt x="618" y="374"/>
                </a:lnTo>
                <a:lnTo>
                  <a:pt x="616" y="374"/>
                </a:lnTo>
                <a:lnTo>
                  <a:pt x="616" y="377"/>
                </a:lnTo>
                <a:lnTo>
                  <a:pt x="616" y="379"/>
                </a:lnTo>
                <a:lnTo>
                  <a:pt x="616" y="382"/>
                </a:lnTo>
                <a:lnTo>
                  <a:pt x="613" y="382"/>
                </a:lnTo>
                <a:lnTo>
                  <a:pt x="613" y="384"/>
                </a:lnTo>
                <a:lnTo>
                  <a:pt x="613" y="387"/>
                </a:lnTo>
                <a:lnTo>
                  <a:pt x="616" y="387"/>
                </a:lnTo>
                <a:lnTo>
                  <a:pt x="618" y="392"/>
                </a:lnTo>
                <a:lnTo>
                  <a:pt x="621" y="395"/>
                </a:lnTo>
                <a:lnTo>
                  <a:pt x="624" y="397"/>
                </a:lnTo>
                <a:lnTo>
                  <a:pt x="626" y="397"/>
                </a:lnTo>
                <a:lnTo>
                  <a:pt x="626" y="400"/>
                </a:lnTo>
                <a:lnTo>
                  <a:pt x="629" y="400"/>
                </a:lnTo>
                <a:lnTo>
                  <a:pt x="629" y="403"/>
                </a:lnTo>
                <a:lnTo>
                  <a:pt x="631" y="403"/>
                </a:lnTo>
                <a:lnTo>
                  <a:pt x="631" y="400"/>
                </a:lnTo>
                <a:lnTo>
                  <a:pt x="631" y="397"/>
                </a:lnTo>
                <a:lnTo>
                  <a:pt x="631" y="395"/>
                </a:lnTo>
                <a:lnTo>
                  <a:pt x="634" y="395"/>
                </a:lnTo>
                <a:lnTo>
                  <a:pt x="637" y="392"/>
                </a:lnTo>
                <a:lnTo>
                  <a:pt x="639" y="392"/>
                </a:lnTo>
                <a:lnTo>
                  <a:pt x="637" y="392"/>
                </a:lnTo>
                <a:lnTo>
                  <a:pt x="637" y="395"/>
                </a:lnTo>
                <a:lnTo>
                  <a:pt x="639" y="395"/>
                </a:lnTo>
                <a:lnTo>
                  <a:pt x="642" y="395"/>
                </a:lnTo>
                <a:lnTo>
                  <a:pt x="642" y="397"/>
                </a:lnTo>
                <a:lnTo>
                  <a:pt x="642" y="400"/>
                </a:lnTo>
                <a:lnTo>
                  <a:pt x="642" y="403"/>
                </a:lnTo>
                <a:lnTo>
                  <a:pt x="644" y="405"/>
                </a:lnTo>
                <a:lnTo>
                  <a:pt x="647" y="403"/>
                </a:lnTo>
                <a:lnTo>
                  <a:pt x="647" y="400"/>
                </a:lnTo>
                <a:lnTo>
                  <a:pt x="650" y="400"/>
                </a:lnTo>
                <a:lnTo>
                  <a:pt x="650" y="397"/>
                </a:lnTo>
                <a:lnTo>
                  <a:pt x="652" y="397"/>
                </a:lnTo>
                <a:lnTo>
                  <a:pt x="652" y="395"/>
                </a:lnTo>
                <a:lnTo>
                  <a:pt x="655" y="395"/>
                </a:lnTo>
                <a:lnTo>
                  <a:pt x="655" y="392"/>
                </a:lnTo>
                <a:lnTo>
                  <a:pt x="658" y="390"/>
                </a:lnTo>
                <a:lnTo>
                  <a:pt x="658" y="387"/>
                </a:lnTo>
                <a:lnTo>
                  <a:pt x="660" y="387"/>
                </a:lnTo>
                <a:lnTo>
                  <a:pt x="663" y="390"/>
                </a:lnTo>
                <a:lnTo>
                  <a:pt x="665" y="387"/>
                </a:lnTo>
                <a:lnTo>
                  <a:pt x="665" y="384"/>
                </a:lnTo>
                <a:lnTo>
                  <a:pt x="665" y="382"/>
                </a:lnTo>
                <a:lnTo>
                  <a:pt x="668" y="382"/>
                </a:lnTo>
                <a:lnTo>
                  <a:pt x="668" y="379"/>
                </a:lnTo>
                <a:lnTo>
                  <a:pt x="671" y="379"/>
                </a:lnTo>
                <a:lnTo>
                  <a:pt x="671" y="377"/>
                </a:lnTo>
                <a:lnTo>
                  <a:pt x="673" y="377"/>
                </a:lnTo>
                <a:lnTo>
                  <a:pt x="673" y="374"/>
                </a:lnTo>
                <a:lnTo>
                  <a:pt x="676" y="374"/>
                </a:lnTo>
                <a:lnTo>
                  <a:pt x="676" y="371"/>
                </a:lnTo>
                <a:lnTo>
                  <a:pt x="678" y="371"/>
                </a:lnTo>
                <a:lnTo>
                  <a:pt x="681" y="369"/>
                </a:lnTo>
                <a:lnTo>
                  <a:pt x="684" y="369"/>
                </a:lnTo>
                <a:lnTo>
                  <a:pt x="686" y="369"/>
                </a:lnTo>
                <a:lnTo>
                  <a:pt x="686" y="366"/>
                </a:lnTo>
                <a:lnTo>
                  <a:pt x="689" y="366"/>
                </a:lnTo>
                <a:lnTo>
                  <a:pt x="691" y="366"/>
                </a:lnTo>
                <a:lnTo>
                  <a:pt x="691" y="363"/>
                </a:lnTo>
                <a:lnTo>
                  <a:pt x="694" y="363"/>
                </a:lnTo>
                <a:lnTo>
                  <a:pt x="697" y="363"/>
                </a:lnTo>
                <a:lnTo>
                  <a:pt x="697" y="361"/>
                </a:lnTo>
                <a:lnTo>
                  <a:pt x="697" y="363"/>
                </a:lnTo>
                <a:lnTo>
                  <a:pt x="699" y="363"/>
                </a:lnTo>
                <a:lnTo>
                  <a:pt x="702" y="363"/>
                </a:lnTo>
                <a:lnTo>
                  <a:pt x="702" y="361"/>
                </a:lnTo>
                <a:lnTo>
                  <a:pt x="705" y="361"/>
                </a:lnTo>
                <a:lnTo>
                  <a:pt x="707" y="361"/>
                </a:lnTo>
                <a:lnTo>
                  <a:pt x="710" y="361"/>
                </a:lnTo>
                <a:lnTo>
                  <a:pt x="710" y="358"/>
                </a:lnTo>
                <a:lnTo>
                  <a:pt x="712" y="358"/>
                </a:lnTo>
                <a:lnTo>
                  <a:pt x="715" y="358"/>
                </a:lnTo>
                <a:lnTo>
                  <a:pt x="718" y="358"/>
                </a:lnTo>
                <a:lnTo>
                  <a:pt x="718" y="356"/>
                </a:lnTo>
                <a:lnTo>
                  <a:pt x="720" y="356"/>
                </a:lnTo>
                <a:lnTo>
                  <a:pt x="723" y="356"/>
                </a:lnTo>
                <a:lnTo>
                  <a:pt x="725" y="356"/>
                </a:lnTo>
                <a:lnTo>
                  <a:pt x="725" y="353"/>
                </a:lnTo>
                <a:lnTo>
                  <a:pt x="728" y="353"/>
                </a:lnTo>
                <a:lnTo>
                  <a:pt x="731" y="353"/>
                </a:lnTo>
                <a:lnTo>
                  <a:pt x="733" y="353"/>
                </a:lnTo>
                <a:lnTo>
                  <a:pt x="736" y="353"/>
                </a:lnTo>
                <a:lnTo>
                  <a:pt x="738" y="353"/>
                </a:lnTo>
                <a:lnTo>
                  <a:pt x="741" y="353"/>
                </a:lnTo>
                <a:lnTo>
                  <a:pt x="741" y="350"/>
                </a:lnTo>
                <a:lnTo>
                  <a:pt x="744" y="350"/>
                </a:lnTo>
                <a:lnTo>
                  <a:pt x="746" y="350"/>
                </a:lnTo>
                <a:lnTo>
                  <a:pt x="746" y="353"/>
                </a:lnTo>
                <a:lnTo>
                  <a:pt x="749" y="353"/>
                </a:lnTo>
                <a:lnTo>
                  <a:pt x="751" y="353"/>
                </a:lnTo>
                <a:lnTo>
                  <a:pt x="751" y="350"/>
                </a:lnTo>
                <a:lnTo>
                  <a:pt x="754" y="350"/>
                </a:lnTo>
                <a:lnTo>
                  <a:pt x="754" y="348"/>
                </a:lnTo>
                <a:lnTo>
                  <a:pt x="757" y="348"/>
                </a:lnTo>
                <a:lnTo>
                  <a:pt x="759" y="345"/>
                </a:lnTo>
                <a:lnTo>
                  <a:pt x="762" y="345"/>
                </a:lnTo>
                <a:lnTo>
                  <a:pt x="762" y="348"/>
                </a:lnTo>
                <a:lnTo>
                  <a:pt x="765" y="348"/>
                </a:lnTo>
                <a:lnTo>
                  <a:pt x="765" y="345"/>
                </a:lnTo>
                <a:lnTo>
                  <a:pt x="767" y="345"/>
                </a:lnTo>
                <a:lnTo>
                  <a:pt x="765" y="324"/>
                </a:lnTo>
                <a:lnTo>
                  <a:pt x="762" y="324"/>
                </a:lnTo>
                <a:lnTo>
                  <a:pt x="762" y="322"/>
                </a:lnTo>
                <a:lnTo>
                  <a:pt x="759" y="322"/>
                </a:lnTo>
                <a:lnTo>
                  <a:pt x="759" y="319"/>
                </a:lnTo>
                <a:lnTo>
                  <a:pt x="757" y="319"/>
                </a:lnTo>
                <a:lnTo>
                  <a:pt x="757" y="316"/>
                </a:lnTo>
                <a:lnTo>
                  <a:pt x="754" y="316"/>
                </a:lnTo>
                <a:lnTo>
                  <a:pt x="751" y="316"/>
                </a:lnTo>
                <a:lnTo>
                  <a:pt x="751" y="314"/>
                </a:lnTo>
                <a:lnTo>
                  <a:pt x="754" y="314"/>
                </a:lnTo>
                <a:lnTo>
                  <a:pt x="757" y="314"/>
                </a:lnTo>
                <a:lnTo>
                  <a:pt x="757" y="316"/>
                </a:lnTo>
                <a:lnTo>
                  <a:pt x="759" y="316"/>
                </a:lnTo>
                <a:lnTo>
                  <a:pt x="762" y="316"/>
                </a:lnTo>
                <a:lnTo>
                  <a:pt x="762" y="319"/>
                </a:lnTo>
                <a:lnTo>
                  <a:pt x="765" y="319"/>
                </a:lnTo>
                <a:lnTo>
                  <a:pt x="765" y="322"/>
                </a:lnTo>
                <a:lnTo>
                  <a:pt x="767" y="322"/>
                </a:lnTo>
                <a:lnTo>
                  <a:pt x="770" y="322"/>
                </a:lnTo>
                <a:lnTo>
                  <a:pt x="772" y="324"/>
                </a:lnTo>
                <a:lnTo>
                  <a:pt x="780" y="330"/>
                </a:lnTo>
                <a:lnTo>
                  <a:pt x="785" y="335"/>
                </a:lnTo>
                <a:lnTo>
                  <a:pt x="788" y="337"/>
                </a:lnTo>
                <a:lnTo>
                  <a:pt x="791" y="340"/>
                </a:lnTo>
                <a:lnTo>
                  <a:pt x="793" y="340"/>
                </a:lnTo>
                <a:lnTo>
                  <a:pt x="793" y="343"/>
                </a:lnTo>
                <a:lnTo>
                  <a:pt x="796" y="343"/>
                </a:lnTo>
                <a:lnTo>
                  <a:pt x="798" y="343"/>
                </a:lnTo>
                <a:lnTo>
                  <a:pt x="801" y="343"/>
                </a:lnTo>
                <a:lnTo>
                  <a:pt x="801" y="340"/>
                </a:lnTo>
                <a:lnTo>
                  <a:pt x="798" y="340"/>
                </a:lnTo>
                <a:lnTo>
                  <a:pt x="798" y="337"/>
                </a:lnTo>
                <a:lnTo>
                  <a:pt x="796" y="337"/>
                </a:lnTo>
                <a:lnTo>
                  <a:pt x="796" y="335"/>
                </a:lnTo>
                <a:lnTo>
                  <a:pt x="793" y="335"/>
                </a:lnTo>
                <a:lnTo>
                  <a:pt x="791" y="335"/>
                </a:lnTo>
                <a:lnTo>
                  <a:pt x="791" y="332"/>
                </a:lnTo>
                <a:lnTo>
                  <a:pt x="788" y="332"/>
                </a:lnTo>
                <a:lnTo>
                  <a:pt x="788" y="330"/>
                </a:lnTo>
                <a:lnTo>
                  <a:pt x="785" y="330"/>
                </a:lnTo>
                <a:lnTo>
                  <a:pt x="785" y="327"/>
                </a:lnTo>
                <a:lnTo>
                  <a:pt x="783" y="327"/>
                </a:lnTo>
                <a:lnTo>
                  <a:pt x="783" y="324"/>
                </a:lnTo>
                <a:lnTo>
                  <a:pt x="785" y="324"/>
                </a:lnTo>
                <a:lnTo>
                  <a:pt x="783" y="324"/>
                </a:lnTo>
                <a:lnTo>
                  <a:pt x="783" y="322"/>
                </a:lnTo>
                <a:lnTo>
                  <a:pt x="780" y="322"/>
                </a:lnTo>
                <a:lnTo>
                  <a:pt x="780" y="319"/>
                </a:lnTo>
                <a:lnTo>
                  <a:pt x="778" y="319"/>
                </a:lnTo>
                <a:lnTo>
                  <a:pt x="778" y="316"/>
                </a:lnTo>
                <a:lnTo>
                  <a:pt x="775" y="316"/>
                </a:lnTo>
                <a:lnTo>
                  <a:pt x="775" y="314"/>
                </a:lnTo>
                <a:lnTo>
                  <a:pt x="775" y="316"/>
                </a:lnTo>
                <a:lnTo>
                  <a:pt x="772" y="316"/>
                </a:lnTo>
                <a:lnTo>
                  <a:pt x="770" y="316"/>
                </a:lnTo>
                <a:lnTo>
                  <a:pt x="770" y="314"/>
                </a:lnTo>
                <a:lnTo>
                  <a:pt x="767" y="314"/>
                </a:lnTo>
                <a:lnTo>
                  <a:pt x="767" y="311"/>
                </a:lnTo>
                <a:lnTo>
                  <a:pt x="767" y="309"/>
                </a:lnTo>
                <a:lnTo>
                  <a:pt x="770" y="306"/>
                </a:lnTo>
                <a:lnTo>
                  <a:pt x="767" y="306"/>
                </a:lnTo>
                <a:lnTo>
                  <a:pt x="765" y="306"/>
                </a:lnTo>
                <a:lnTo>
                  <a:pt x="765" y="303"/>
                </a:lnTo>
                <a:lnTo>
                  <a:pt x="762" y="303"/>
                </a:lnTo>
                <a:lnTo>
                  <a:pt x="759" y="303"/>
                </a:lnTo>
                <a:lnTo>
                  <a:pt x="759" y="301"/>
                </a:lnTo>
                <a:lnTo>
                  <a:pt x="762" y="301"/>
                </a:lnTo>
                <a:lnTo>
                  <a:pt x="762" y="298"/>
                </a:lnTo>
                <a:lnTo>
                  <a:pt x="765" y="298"/>
                </a:lnTo>
                <a:lnTo>
                  <a:pt x="767" y="298"/>
                </a:lnTo>
                <a:lnTo>
                  <a:pt x="767" y="296"/>
                </a:lnTo>
                <a:lnTo>
                  <a:pt x="767" y="293"/>
                </a:lnTo>
                <a:lnTo>
                  <a:pt x="767" y="290"/>
                </a:lnTo>
                <a:lnTo>
                  <a:pt x="767" y="288"/>
                </a:lnTo>
                <a:lnTo>
                  <a:pt x="765" y="288"/>
                </a:lnTo>
                <a:lnTo>
                  <a:pt x="762" y="288"/>
                </a:lnTo>
                <a:lnTo>
                  <a:pt x="762" y="285"/>
                </a:lnTo>
                <a:lnTo>
                  <a:pt x="759" y="285"/>
                </a:lnTo>
                <a:lnTo>
                  <a:pt x="757" y="285"/>
                </a:lnTo>
                <a:lnTo>
                  <a:pt x="754" y="285"/>
                </a:lnTo>
                <a:lnTo>
                  <a:pt x="751" y="285"/>
                </a:lnTo>
                <a:lnTo>
                  <a:pt x="749" y="285"/>
                </a:lnTo>
                <a:lnTo>
                  <a:pt x="746" y="285"/>
                </a:lnTo>
                <a:lnTo>
                  <a:pt x="746" y="283"/>
                </a:lnTo>
                <a:lnTo>
                  <a:pt x="749" y="283"/>
                </a:lnTo>
                <a:lnTo>
                  <a:pt x="751" y="283"/>
                </a:lnTo>
                <a:lnTo>
                  <a:pt x="754" y="283"/>
                </a:lnTo>
                <a:lnTo>
                  <a:pt x="757" y="280"/>
                </a:lnTo>
                <a:lnTo>
                  <a:pt x="759" y="280"/>
                </a:lnTo>
                <a:lnTo>
                  <a:pt x="762" y="280"/>
                </a:lnTo>
                <a:lnTo>
                  <a:pt x="762" y="277"/>
                </a:lnTo>
                <a:lnTo>
                  <a:pt x="765" y="277"/>
                </a:lnTo>
                <a:lnTo>
                  <a:pt x="762" y="277"/>
                </a:lnTo>
                <a:lnTo>
                  <a:pt x="762" y="275"/>
                </a:lnTo>
                <a:lnTo>
                  <a:pt x="765" y="275"/>
                </a:lnTo>
                <a:lnTo>
                  <a:pt x="762" y="275"/>
                </a:lnTo>
                <a:lnTo>
                  <a:pt x="765" y="272"/>
                </a:lnTo>
                <a:lnTo>
                  <a:pt x="762" y="272"/>
                </a:lnTo>
                <a:lnTo>
                  <a:pt x="762" y="269"/>
                </a:lnTo>
                <a:lnTo>
                  <a:pt x="759" y="269"/>
                </a:lnTo>
                <a:lnTo>
                  <a:pt x="757" y="269"/>
                </a:lnTo>
                <a:lnTo>
                  <a:pt x="757" y="267"/>
                </a:lnTo>
                <a:lnTo>
                  <a:pt x="754" y="267"/>
                </a:lnTo>
                <a:lnTo>
                  <a:pt x="751" y="267"/>
                </a:lnTo>
                <a:lnTo>
                  <a:pt x="749" y="267"/>
                </a:lnTo>
                <a:lnTo>
                  <a:pt x="749" y="264"/>
                </a:lnTo>
                <a:lnTo>
                  <a:pt x="751" y="264"/>
                </a:lnTo>
                <a:lnTo>
                  <a:pt x="754" y="264"/>
                </a:lnTo>
                <a:lnTo>
                  <a:pt x="757" y="262"/>
                </a:lnTo>
                <a:lnTo>
                  <a:pt x="759" y="262"/>
                </a:lnTo>
                <a:lnTo>
                  <a:pt x="762" y="262"/>
                </a:lnTo>
                <a:lnTo>
                  <a:pt x="762" y="259"/>
                </a:lnTo>
                <a:lnTo>
                  <a:pt x="765" y="259"/>
                </a:lnTo>
                <a:lnTo>
                  <a:pt x="765" y="256"/>
                </a:lnTo>
                <a:lnTo>
                  <a:pt x="765" y="254"/>
                </a:lnTo>
                <a:lnTo>
                  <a:pt x="765" y="251"/>
                </a:lnTo>
                <a:lnTo>
                  <a:pt x="765" y="249"/>
                </a:lnTo>
                <a:lnTo>
                  <a:pt x="765" y="246"/>
                </a:lnTo>
                <a:lnTo>
                  <a:pt x="767" y="246"/>
                </a:lnTo>
                <a:lnTo>
                  <a:pt x="767" y="243"/>
                </a:lnTo>
                <a:lnTo>
                  <a:pt x="767" y="241"/>
                </a:lnTo>
                <a:lnTo>
                  <a:pt x="767" y="238"/>
                </a:lnTo>
                <a:lnTo>
                  <a:pt x="767" y="236"/>
                </a:lnTo>
                <a:lnTo>
                  <a:pt x="767" y="233"/>
                </a:lnTo>
                <a:lnTo>
                  <a:pt x="767" y="230"/>
                </a:lnTo>
                <a:lnTo>
                  <a:pt x="767" y="228"/>
                </a:lnTo>
                <a:lnTo>
                  <a:pt x="770" y="228"/>
                </a:lnTo>
                <a:lnTo>
                  <a:pt x="770" y="225"/>
                </a:lnTo>
                <a:lnTo>
                  <a:pt x="772" y="225"/>
                </a:lnTo>
                <a:lnTo>
                  <a:pt x="770" y="222"/>
                </a:lnTo>
                <a:lnTo>
                  <a:pt x="767" y="222"/>
                </a:lnTo>
                <a:lnTo>
                  <a:pt x="767" y="220"/>
                </a:lnTo>
                <a:lnTo>
                  <a:pt x="767" y="217"/>
                </a:lnTo>
                <a:lnTo>
                  <a:pt x="767" y="215"/>
                </a:lnTo>
                <a:lnTo>
                  <a:pt x="770" y="215"/>
                </a:lnTo>
                <a:lnTo>
                  <a:pt x="770" y="217"/>
                </a:lnTo>
                <a:lnTo>
                  <a:pt x="772" y="217"/>
                </a:lnTo>
                <a:lnTo>
                  <a:pt x="772" y="215"/>
                </a:lnTo>
                <a:lnTo>
                  <a:pt x="772" y="212"/>
                </a:lnTo>
                <a:lnTo>
                  <a:pt x="775" y="212"/>
                </a:lnTo>
                <a:lnTo>
                  <a:pt x="775" y="209"/>
                </a:lnTo>
                <a:lnTo>
                  <a:pt x="778" y="209"/>
                </a:lnTo>
                <a:lnTo>
                  <a:pt x="780" y="209"/>
                </a:lnTo>
                <a:lnTo>
                  <a:pt x="783" y="209"/>
                </a:lnTo>
                <a:lnTo>
                  <a:pt x="783" y="207"/>
                </a:lnTo>
                <a:lnTo>
                  <a:pt x="785" y="207"/>
                </a:lnTo>
                <a:lnTo>
                  <a:pt x="785" y="204"/>
                </a:lnTo>
                <a:lnTo>
                  <a:pt x="785" y="202"/>
                </a:lnTo>
                <a:lnTo>
                  <a:pt x="785" y="199"/>
                </a:lnTo>
                <a:lnTo>
                  <a:pt x="783" y="199"/>
                </a:lnTo>
                <a:lnTo>
                  <a:pt x="783" y="196"/>
                </a:lnTo>
                <a:lnTo>
                  <a:pt x="780" y="194"/>
                </a:lnTo>
                <a:lnTo>
                  <a:pt x="780" y="191"/>
                </a:lnTo>
                <a:lnTo>
                  <a:pt x="785" y="196"/>
                </a:lnTo>
                <a:lnTo>
                  <a:pt x="788" y="196"/>
                </a:lnTo>
                <a:lnTo>
                  <a:pt x="788" y="199"/>
                </a:lnTo>
                <a:lnTo>
                  <a:pt x="791" y="199"/>
                </a:lnTo>
                <a:lnTo>
                  <a:pt x="793" y="199"/>
                </a:lnTo>
                <a:lnTo>
                  <a:pt x="796" y="199"/>
                </a:lnTo>
                <a:lnTo>
                  <a:pt x="798" y="196"/>
                </a:lnTo>
                <a:lnTo>
                  <a:pt x="801" y="196"/>
                </a:lnTo>
                <a:lnTo>
                  <a:pt x="804" y="194"/>
                </a:lnTo>
                <a:lnTo>
                  <a:pt x="806" y="194"/>
                </a:lnTo>
                <a:lnTo>
                  <a:pt x="806" y="191"/>
                </a:lnTo>
                <a:lnTo>
                  <a:pt x="804" y="191"/>
                </a:lnTo>
                <a:lnTo>
                  <a:pt x="804" y="188"/>
                </a:lnTo>
                <a:lnTo>
                  <a:pt x="806" y="188"/>
                </a:lnTo>
                <a:lnTo>
                  <a:pt x="804" y="188"/>
                </a:lnTo>
                <a:lnTo>
                  <a:pt x="801" y="188"/>
                </a:lnTo>
                <a:lnTo>
                  <a:pt x="798" y="188"/>
                </a:lnTo>
                <a:lnTo>
                  <a:pt x="796" y="186"/>
                </a:lnTo>
                <a:lnTo>
                  <a:pt x="796" y="183"/>
                </a:lnTo>
                <a:lnTo>
                  <a:pt x="796" y="181"/>
                </a:lnTo>
                <a:lnTo>
                  <a:pt x="793" y="178"/>
                </a:lnTo>
                <a:lnTo>
                  <a:pt x="791" y="175"/>
                </a:lnTo>
                <a:lnTo>
                  <a:pt x="788" y="175"/>
                </a:lnTo>
                <a:lnTo>
                  <a:pt x="788" y="173"/>
                </a:lnTo>
                <a:lnTo>
                  <a:pt x="788" y="170"/>
                </a:lnTo>
                <a:lnTo>
                  <a:pt x="791" y="170"/>
                </a:lnTo>
                <a:lnTo>
                  <a:pt x="791" y="173"/>
                </a:lnTo>
                <a:lnTo>
                  <a:pt x="793" y="173"/>
                </a:lnTo>
                <a:lnTo>
                  <a:pt x="796" y="175"/>
                </a:lnTo>
                <a:lnTo>
                  <a:pt x="798" y="175"/>
                </a:lnTo>
                <a:lnTo>
                  <a:pt x="801" y="175"/>
                </a:lnTo>
                <a:lnTo>
                  <a:pt x="806" y="175"/>
                </a:lnTo>
                <a:lnTo>
                  <a:pt x="809" y="175"/>
                </a:lnTo>
                <a:lnTo>
                  <a:pt x="812" y="175"/>
                </a:lnTo>
                <a:lnTo>
                  <a:pt x="814" y="175"/>
                </a:lnTo>
                <a:lnTo>
                  <a:pt x="814" y="173"/>
                </a:lnTo>
                <a:lnTo>
                  <a:pt x="814" y="170"/>
                </a:lnTo>
                <a:lnTo>
                  <a:pt x="814" y="168"/>
                </a:lnTo>
                <a:lnTo>
                  <a:pt x="812" y="168"/>
                </a:lnTo>
                <a:lnTo>
                  <a:pt x="812" y="165"/>
                </a:lnTo>
                <a:lnTo>
                  <a:pt x="814" y="165"/>
                </a:lnTo>
                <a:lnTo>
                  <a:pt x="814" y="168"/>
                </a:lnTo>
                <a:lnTo>
                  <a:pt x="817" y="168"/>
                </a:lnTo>
                <a:lnTo>
                  <a:pt x="817" y="170"/>
                </a:lnTo>
                <a:lnTo>
                  <a:pt x="817" y="173"/>
                </a:lnTo>
                <a:lnTo>
                  <a:pt x="819" y="173"/>
                </a:lnTo>
                <a:lnTo>
                  <a:pt x="822" y="173"/>
                </a:lnTo>
                <a:lnTo>
                  <a:pt x="822" y="170"/>
                </a:lnTo>
                <a:lnTo>
                  <a:pt x="819" y="170"/>
                </a:lnTo>
                <a:lnTo>
                  <a:pt x="819" y="168"/>
                </a:lnTo>
                <a:lnTo>
                  <a:pt x="817" y="162"/>
                </a:lnTo>
                <a:lnTo>
                  <a:pt x="814" y="160"/>
                </a:lnTo>
                <a:lnTo>
                  <a:pt x="812" y="157"/>
                </a:lnTo>
                <a:lnTo>
                  <a:pt x="812" y="155"/>
                </a:lnTo>
                <a:lnTo>
                  <a:pt x="809" y="155"/>
                </a:lnTo>
                <a:lnTo>
                  <a:pt x="809" y="152"/>
                </a:lnTo>
                <a:lnTo>
                  <a:pt x="812" y="152"/>
                </a:lnTo>
                <a:lnTo>
                  <a:pt x="812" y="155"/>
                </a:lnTo>
                <a:lnTo>
                  <a:pt x="814" y="157"/>
                </a:lnTo>
                <a:lnTo>
                  <a:pt x="817" y="157"/>
                </a:lnTo>
                <a:lnTo>
                  <a:pt x="817" y="160"/>
                </a:lnTo>
                <a:lnTo>
                  <a:pt x="819" y="160"/>
                </a:lnTo>
                <a:lnTo>
                  <a:pt x="819" y="162"/>
                </a:lnTo>
                <a:lnTo>
                  <a:pt x="822" y="162"/>
                </a:lnTo>
                <a:lnTo>
                  <a:pt x="825" y="165"/>
                </a:lnTo>
                <a:lnTo>
                  <a:pt x="825" y="162"/>
                </a:lnTo>
                <a:lnTo>
                  <a:pt x="827" y="162"/>
                </a:lnTo>
                <a:lnTo>
                  <a:pt x="827" y="165"/>
                </a:lnTo>
                <a:lnTo>
                  <a:pt x="830" y="165"/>
                </a:lnTo>
                <a:lnTo>
                  <a:pt x="832" y="162"/>
                </a:lnTo>
                <a:lnTo>
                  <a:pt x="832" y="160"/>
                </a:lnTo>
                <a:lnTo>
                  <a:pt x="832" y="157"/>
                </a:lnTo>
                <a:lnTo>
                  <a:pt x="835" y="157"/>
                </a:lnTo>
                <a:lnTo>
                  <a:pt x="838" y="157"/>
                </a:lnTo>
                <a:lnTo>
                  <a:pt x="838" y="155"/>
                </a:lnTo>
                <a:lnTo>
                  <a:pt x="840" y="155"/>
                </a:lnTo>
                <a:lnTo>
                  <a:pt x="840" y="152"/>
                </a:lnTo>
                <a:lnTo>
                  <a:pt x="840" y="149"/>
                </a:lnTo>
                <a:lnTo>
                  <a:pt x="840" y="147"/>
                </a:lnTo>
                <a:lnTo>
                  <a:pt x="840" y="144"/>
                </a:lnTo>
                <a:lnTo>
                  <a:pt x="840" y="141"/>
                </a:lnTo>
                <a:lnTo>
                  <a:pt x="843" y="141"/>
                </a:lnTo>
                <a:lnTo>
                  <a:pt x="843" y="139"/>
                </a:lnTo>
                <a:lnTo>
                  <a:pt x="843" y="134"/>
                </a:lnTo>
                <a:lnTo>
                  <a:pt x="843" y="136"/>
                </a:lnTo>
                <a:lnTo>
                  <a:pt x="845" y="136"/>
                </a:lnTo>
                <a:lnTo>
                  <a:pt x="848" y="136"/>
                </a:lnTo>
                <a:lnTo>
                  <a:pt x="848" y="139"/>
                </a:lnTo>
                <a:lnTo>
                  <a:pt x="845" y="139"/>
                </a:lnTo>
                <a:lnTo>
                  <a:pt x="843" y="139"/>
                </a:lnTo>
                <a:lnTo>
                  <a:pt x="845" y="139"/>
                </a:lnTo>
                <a:lnTo>
                  <a:pt x="845" y="141"/>
                </a:lnTo>
                <a:lnTo>
                  <a:pt x="848" y="141"/>
                </a:lnTo>
                <a:lnTo>
                  <a:pt x="848" y="144"/>
                </a:lnTo>
                <a:lnTo>
                  <a:pt x="851" y="144"/>
                </a:lnTo>
                <a:lnTo>
                  <a:pt x="853" y="144"/>
                </a:lnTo>
                <a:lnTo>
                  <a:pt x="856" y="141"/>
                </a:lnTo>
                <a:lnTo>
                  <a:pt x="859" y="141"/>
                </a:lnTo>
                <a:lnTo>
                  <a:pt x="861" y="139"/>
                </a:lnTo>
                <a:lnTo>
                  <a:pt x="861" y="136"/>
                </a:lnTo>
                <a:lnTo>
                  <a:pt x="861" y="134"/>
                </a:lnTo>
                <a:lnTo>
                  <a:pt x="861" y="131"/>
                </a:lnTo>
                <a:lnTo>
                  <a:pt x="864" y="131"/>
                </a:lnTo>
                <a:lnTo>
                  <a:pt x="866" y="131"/>
                </a:lnTo>
                <a:lnTo>
                  <a:pt x="866" y="134"/>
                </a:lnTo>
                <a:lnTo>
                  <a:pt x="866" y="136"/>
                </a:lnTo>
                <a:lnTo>
                  <a:pt x="869" y="136"/>
                </a:lnTo>
                <a:lnTo>
                  <a:pt x="869" y="139"/>
                </a:lnTo>
                <a:lnTo>
                  <a:pt x="872" y="139"/>
                </a:lnTo>
                <a:lnTo>
                  <a:pt x="874" y="139"/>
                </a:lnTo>
                <a:lnTo>
                  <a:pt x="874" y="136"/>
                </a:lnTo>
                <a:lnTo>
                  <a:pt x="872" y="136"/>
                </a:lnTo>
                <a:lnTo>
                  <a:pt x="872" y="134"/>
                </a:lnTo>
                <a:lnTo>
                  <a:pt x="872" y="131"/>
                </a:lnTo>
                <a:lnTo>
                  <a:pt x="872" y="128"/>
                </a:lnTo>
                <a:lnTo>
                  <a:pt x="874" y="128"/>
                </a:lnTo>
                <a:lnTo>
                  <a:pt x="877" y="128"/>
                </a:lnTo>
                <a:lnTo>
                  <a:pt x="879" y="128"/>
                </a:lnTo>
                <a:lnTo>
                  <a:pt x="882" y="128"/>
                </a:lnTo>
                <a:lnTo>
                  <a:pt x="885" y="128"/>
                </a:lnTo>
                <a:lnTo>
                  <a:pt x="887" y="128"/>
                </a:lnTo>
                <a:lnTo>
                  <a:pt x="890" y="128"/>
                </a:lnTo>
                <a:lnTo>
                  <a:pt x="890" y="131"/>
                </a:lnTo>
                <a:lnTo>
                  <a:pt x="898" y="126"/>
                </a:lnTo>
                <a:lnTo>
                  <a:pt x="911" y="128"/>
                </a:lnTo>
                <a:lnTo>
                  <a:pt x="921" y="131"/>
                </a:lnTo>
                <a:lnTo>
                  <a:pt x="929" y="136"/>
                </a:lnTo>
                <a:lnTo>
                  <a:pt x="937" y="141"/>
                </a:lnTo>
                <a:lnTo>
                  <a:pt x="945" y="144"/>
                </a:lnTo>
                <a:lnTo>
                  <a:pt x="952" y="144"/>
                </a:lnTo>
                <a:lnTo>
                  <a:pt x="958" y="144"/>
                </a:lnTo>
                <a:lnTo>
                  <a:pt x="963" y="144"/>
                </a:lnTo>
                <a:lnTo>
                  <a:pt x="971" y="141"/>
                </a:lnTo>
                <a:lnTo>
                  <a:pt x="976" y="141"/>
                </a:lnTo>
                <a:lnTo>
                  <a:pt x="989" y="134"/>
                </a:lnTo>
                <a:lnTo>
                  <a:pt x="994" y="131"/>
                </a:lnTo>
                <a:lnTo>
                  <a:pt x="997" y="131"/>
                </a:lnTo>
                <a:lnTo>
                  <a:pt x="1002" y="123"/>
                </a:lnTo>
                <a:lnTo>
                  <a:pt x="1005" y="121"/>
                </a:lnTo>
                <a:lnTo>
                  <a:pt x="1007" y="118"/>
                </a:lnTo>
                <a:lnTo>
                  <a:pt x="1007" y="113"/>
                </a:lnTo>
                <a:lnTo>
                  <a:pt x="1010" y="105"/>
                </a:lnTo>
                <a:lnTo>
                  <a:pt x="1010" y="92"/>
                </a:lnTo>
                <a:lnTo>
                  <a:pt x="1010" y="81"/>
                </a:lnTo>
                <a:lnTo>
                  <a:pt x="1013" y="71"/>
                </a:lnTo>
                <a:lnTo>
                  <a:pt x="1018" y="63"/>
                </a:lnTo>
                <a:lnTo>
                  <a:pt x="1020" y="58"/>
                </a:lnTo>
                <a:lnTo>
                  <a:pt x="1031" y="45"/>
                </a:lnTo>
                <a:lnTo>
                  <a:pt x="1041" y="34"/>
                </a:lnTo>
                <a:lnTo>
                  <a:pt x="1065" y="19"/>
                </a:lnTo>
                <a:lnTo>
                  <a:pt x="1067" y="16"/>
                </a:lnTo>
                <a:lnTo>
                  <a:pt x="1070" y="13"/>
                </a:lnTo>
                <a:lnTo>
                  <a:pt x="1075" y="13"/>
                </a:lnTo>
                <a:lnTo>
                  <a:pt x="1078" y="13"/>
                </a:lnTo>
                <a:lnTo>
                  <a:pt x="1083" y="11"/>
                </a:lnTo>
                <a:lnTo>
                  <a:pt x="1091" y="11"/>
                </a:lnTo>
                <a:lnTo>
                  <a:pt x="1104" y="8"/>
                </a:lnTo>
                <a:lnTo>
                  <a:pt x="1112" y="8"/>
                </a:lnTo>
                <a:lnTo>
                  <a:pt x="1120" y="6"/>
                </a:lnTo>
                <a:lnTo>
                  <a:pt x="1122" y="6"/>
                </a:lnTo>
                <a:lnTo>
                  <a:pt x="1125" y="3"/>
                </a:lnTo>
                <a:lnTo>
                  <a:pt x="1130" y="3"/>
                </a:lnTo>
                <a:lnTo>
                  <a:pt x="1133" y="0"/>
                </a:lnTo>
                <a:lnTo>
                  <a:pt x="1135" y="0"/>
                </a:lnTo>
                <a:lnTo>
                  <a:pt x="1138" y="3"/>
                </a:lnTo>
                <a:lnTo>
                  <a:pt x="1140" y="3"/>
                </a:lnTo>
                <a:lnTo>
                  <a:pt x="1143" y="3"/>
                </a:lnTo>
                <a:lnTo>
                  <a:pt x="1143" y="6"/>
                </a:lnTo>
                <a:lnTo>
                  <a:pt x="1146" y="6"/>
                </a:lnTo>
                <a:lnTo>
                  <a:pt x="1151" y="8"/>
                </a:lnTo>
                <a:lnTo>
                  <a:pt x="1156" y="13"/>
                </a:lnTo>
                <a:lnTo>
                  <a:pt x="1159" y="19"/>
                </a:lnTo>
                <a:lnTo>
                  <a:pt x="1164" y="24"/>
                </a:lnTo>
                <a:lnTo>
                  <a:pt x="1167" y="27"/>
                </a:lnTo>
                <a:lnTo>
                  <a:pt x="1169" y="27"/>
                </a:lnTo>
                <a:lnTo>
                  <a:pt x="1174" y="29"/>
                </a:lnTo>
                <a:lnTo>
                  <a:pt x="1180" y="27"/>
                </a:lnTo>
                <a:lnTo>
                  <a:pt x="1185" y="27"/>
                </a:lnTo>
                <a:lnTo>
                  <a:pt x="1187" y="24"/>
                </a:lnTo>
                <a:lnTo>
                  <a:pt x="1193" y="21"/>
                </a:lnTo>
                <a:lnTo>
                  <a:pt x="1208" y="11"/>
                </a:lnTo>
                <a:lnTo>
                  <a:pt x="1213" y="6"/>
                </a:lnTo>
              </a:path>
            </a:pathLst>
          </a:custGeom>
          <a:noFill/>
          <a:ln w="4763">
            <a:solidFill>
              <a:srgbClr val="6E6E6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108" name="Freeform 272"/>
          <p:cNvSpPr>
            <a:spLocks/>
          </p:cNvSpPr>
          <p:nvPr userDrawn="1"/>
        </p:nvSpPr>
        <p:spPr bwMode="auto">
          <a:xfrm>
            <a:off x="4252546" y="938214"/>
            <a:ext cx="130420" cy="79375"/>
          </a:xfrm>
          <a:custGeom>
            <a:avLst/>
            <a:gdLst>
              <a:gd name="T0" fmla="*/ 0 w 89"/>
              <a:gd name="T1" fmla="*/ 50 h 50"/>
              <a:gd name="T2" fmla="*/ 3 w 89"/>
              <a:gd name="T3" fmla="*/ 47 h 50"/>
              <a:gd name="T4" fmla="*/ 11 w 89"/>
              <a:gd name="T5" fmla="*/ 42 h 50"/>
              <a:gd name="T6" fmla="*/ 16 w 89"/>
              <a:gd name="T7" fmla="*/ 34 h 50"/>
              <a:gd name="T8" fmla="*/ 21 w 89"/>
              <a:gd name="T9" fmla="*/ 29 h 50"/>
              <a:gd name="T10" fmla="*/ 24 w 89"/>
              <a:gd name="T11" fmla="*/ 26 h 50"/>
              <a:gd name="T12" fmla="*/ 27 w 89"/>
              <a:gd name="T13" fmla="*/ 24 h 50"/>
              <a:gd name="T14" fmla="*/ 29 w 89"/>
              <a:gd name="T15" fmla="*/ 26 h 50"/>
              <a:gd name="T16" fmla="*/ 29 w 89"/>
              <a:gd name="T17" fmla="*/ 29 h 50"/>
              <a:gd name="T18" fmla="*/ 32 w 89"/>
              <a:gd name="T19" fmla="*/ 31 h 50"/>
              <a:gd name="T20" fmla="*/ 34 w 89"/>
              <a:gd name="T21" fmla="*/ 34 h 50"/>
              <a:gd name="T22" fmla="*/ 37 w 89"/>
              <a:gd name="T23" fmla="*/ 37 h 50"/>
              <a:gd name="T24" fmla="*/ 40 w 89"/>
              <a:gd name="T25" fmla="*/ 37 h 50"/>
              <a:gd name="T26" fmla="*/ 42 w 89"/>
              <a:gd name="T27" fmla="*/ 37 h 50"/>
              <a:gd name="T28" fmla="*/ 42 w 89"/>
              <a:gd name="T29" fmla="*/ 34 h 50"/>
              <a:gd name="T30" fmla="*/ 45 w 89"/>
              <a:gd name="T31" fmla="*/ 34 h 50"/>
              <a:gd name="T32" fmla="*/ 47 w 89"/>
              <a:gd name="T33" fmla="*/ 34 h 50"/>
              <a:gd name="T34" fmla="*/ 47 w 89"/>
              <a:gd name="T35" fmla="*/ 31 h 50"/>
              <a:gd name="T36" fmla="*/ 50 w 89"/>
              <a:gd name="T37" fmla="*/ 31 h 50"/>
              <a:gd name="T38" fmla="*/ 50 w 89"/>
              <a:gd name="T39" fmla="*/ 29 h 50"/>
              <a:gd name="T40" fmla="*/ 53 w 89"/>
              <a:gd name="T41" fmla="*/ 29 h 50"/>
              <a:gd name="T42" fmla="*/ 53 w 89"/>
              <a:gd name="T43" fmla="*/ 26 h 50"/>
              <a:gd name="T44" fmla="*/ 55 w 89"/>
              <a:gd name="T45" fmla="*/ 26 h 50"/>
              <a:gd name="T46" fmla="*/ 55 w 89"/>
              <a:gd name="T47" fmla="*/ 24 h 50"/>
              <a:gd name="T48" fmla="*/ 58 w 89"/>
              <a:gd name="T49" fmla="*/ 21 h 50"/>
              <a:gd name="T50" fmla="*/ 58 w 89"/>
              <a:gd name="T51" fmla="*/ 18 h 50"/>
              <a:gd name="T52" fmla="*/ 61 w 89"/>
              <a:gd name="T53" fmla="*/ 18 h 50"/>
              <a:gd name="T54" fmla="*/ 61 w 89"/>
              <a:gd name="T55" fmla="*/ 16 h 50"/>
              <a:gd name="T56" fmla="*/ 61 w 89"/>
              <a:gd name="T57" fmla="*/ 13 h 50"/>
              <a:gd name="T58" fmla="*/ 63 w 89"/>
              <a:gd name="T59" fmla="*/ 13 h 50"/>
              <a:gd name="T60" fmla="*/ 63 w 89"/>
              <a:gd name="T61" fmla="*/ 10 h 50"/>
              <a:gd name="T62" fmla="*/ 63 w 89"/>
              <a:gd name="T63" fmla="*/ 8 h 50"/>
              <a:gd name="T64" fmla="*/ 63 w 89"/>
              <a:gd name="T65" fmla="*/ 5 h 50"/>
              <a:gd name="T66" fmla="*/ 66 w 89"/>
              <a:gd name="T67" fmla="*/ 3 h 50"/>
              <a:gd name="T68" fmla="*/ 66 w 89"/>
              <a:gd name="T69" fmla="*/ 0 h 50"/>
              <a:gd name="T70" fmla="*/ 68 w 89"/>
              <a:gd name="T71" fmla="*/ 0 h 50"/>
              <a:gd name="T72" fmla="*/ 71 w 89"/>
              <a:gd name="T73" fmla="*/ 0 h 50"/>
              <a:gd name="T74" fmla="*/ 68 w 89"/>
              <a:gd name="T75" fmla="*/ 0 h 50"/>
              <a:gd name="T76" fmla="*/ 68 w 89"/>
              <a:gd name="T77" fmla="*/ 3 h 50"/>
              <a:gd name="T78" fmla="*/ 68 w 89"/>
              <a:gd name="T79" fmla="*/ 5 h 50"/>
              <a:gd name="T80" fmla="*/ 68 w 89"/>
              <a:gd name="T81" fmla="*/ 8 h 50"/>
              <a:gd name="T82" fmla="*/ 71 w 89"/>
              <a:gd name="T83" fmla="*/ 8 h 50"/>
              <a:gd name="T84" fmla="*/ 71 w 89"/>
              <a:gd name="T85" fmla="*/ 10 h 50"/>
              <a:gd name="T86" fmla="*/ 71 w 89"/>
              <a:gd name="T87" fmla="*/ 13 h 50"/>
              <a:gd name="T88" fmla="*/ 74 w 89"/>
              <a:gd name="T89" fmla="*/ 13 h 50"/>
              <a:gd name="T90" fmla="*/ 74 w 89"/>
              <a:gd name="T91" fmla="*/ 16 h 50"/>
              <a:gd name="T92" fmla="*/ 74 w 89"/>
              <a:gd name="T93" fmla="*/ 18 h 50"/>
              <a:gd name="T94" fmla="*/ 87 w 89"/>
              <a:gd name="T95" fmla="*/ 18 h 50"/>
              <a:gd name="T96" fmla="*/ 89 w 89"/>
              <a:gd name="T97" fmla="*/ 18 h 50"/>
              <a:gd name="T98" fmla="*/ 89 w 89"/>
              <a:gd name="T99" fmla="*/ 24 h 50"/>
              <a:gd name="T100" fmla="*/ 89 w 89"/>
              <a:gd name="T101" fmla="*/ 26 h 50"/>
              <a:gd name="T102" fmla="*/ 89 w 89"/>
              <a:gd name="T103" fmla="*/ 29 h 50"/>
              <a:gd name="T104" fmla="*/ 89 w 89"/>
              <a:gd name="T105" fmla="*/ 31 h 50"/>
              <a:gd name="T106" fmla="*/ 89 w 89"/>
              <a:gd name="T107" fmla="*/ 34 h 50"/>
              <a:gd name="T108" fmla="*/ 89 w 89"/>
              <a:gd name="T109" fmla="*/ 37 h 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89" h="50">
                <a:moveTo>
                  <a:pt x="0" y="50"/>
                </a:moveTo>
                <a:lnTo>
                  <a:pt x="3" y="47"/>
                </a:lnTo>
                <a:lnTo>
                  <a:pt x="11" y="42"/>
                </a:lnTo>
                <a:lnTo>
                  <a:pt x="16" y="34"/>
                </a:lnTo>
                <a:lnTo>
                  <a:pt x="21" y="29"/>
                </a:lnTo>
                <a:lnTo>
                  <a:pt x="24" y="26"/>
                </a:lnTo>
                <a:lnTo>
                  <a:pt x="27" y="24"/>
                </a:lnTo>
                <a:lnTo>
                  <a:pt x="29" y="26"/>
                </a:lnTo>
                <a:lnTo>
                  <a:pt x="29" y="29"/>
                </a:lnTo>
                <a:lnTo>
                  <a:pt x="32" y="31"/>
                </a:lnTo>
                <a:lnTo>
                  <a:pt x="34" y="34"/>
                </a:lnTo>
                <a:lnTo>
                  <a:pt x="37" y="37"/>
                </a:lnTo>
                <a:lnTo>
                  <a:pt x="40" y="37"/>
                </a:lnTo>
                <a:lnTo>
                  <a:pt x="42" y="37"/>
                </a:lnTo>
                <a:lnTo>
                  <a:pt x="42" y="34"/>
                </a:lnTo>
                <a:lnTo>
                  <a:pt x="45" y="34"/>
                </a:lnTo>
                <a:lnTo>
                  <a:pt x="47" y="34"/>
                </a:lnTo>
                <a:lnTo>
                  <a:pt x="47" y="31"/>
                </a:lnTo>
                <a:lnTo>
                  <a:pt x="50" y="31"/>
                </a:lnTo>
                <a:lnTo>
                  <a:pt x="50" y="29"/>
                </a:lnTo>
                <a:lnTo>
                  <a:pt x="53" y="29"/>
                </a:lnTo>
                <a:lnTo>
                  <a:pt x="53" y="26"/>
                </a:lnTo>
                <a:lnTo>
                  <a:pt x="55" y="26"/>
                </a:lnTo>
                <a:lnTo>
                  <a:pt x="55" y="24"/>
                </a:lnTo>
                <a:lnTo>
                  <a:pt x="58" y="21"/>
                </a:lnTo>
                <a:lnTo>
                  <a:pt x="58" y="18"/>
                </a:lnTo>
                <a:lnTo>
                  <a:pt x="61" y="18"/>
                </a:lnTo>
                <a:lnTo>
                  <a:pt x="61" y="16"/>
                </a:lnTo>
                <a:lnTo>
                  <a:pt x="61" y="13"/>
                </a:lnTo>
                <a:lnTo>
                  <a:pt x="63" y="13"/>
                </a:lnTo>
                <a:lnTo>
                  <a:pt x="63" y="10"/>
                </a:lnTo>
                <a:lnTo>
                  <a:pt x="63" y="8"/>
                </a:lnTo>
                <a:lnTo>
                  <a:pt x="63" y="5"/>
                </a:lnTo>
                <a:lnTo>
                  <a:pt x="66" y="3"/>
                </a:lnTo>
                <a:lnTo>
                  <a:pt x="66" y="0"/>
                </a:lnTo>
                <a:lnTo>
                  <a:pt x="68" y="0"/>
                </a:lnTo>
                <a:lnTo>
                  <a:pt x="71" y="0"/>
                </a:lnTo>
                <a:lnTo>
                  <a:pt x="68" y="0"/>
                </a:lnTo>
                <a:lnTo>
                  <a:pt x="68" y="3"/>
                </a:lnTo>
                <a:lnTo>
                  <a:pt x="68" y="5"/>
                </a:lnTo>
                <a:lnTo>
                  <a:pt x="68" y="8"/>
                </a:lnTo>
                <a:lnTo>
                  <a:pt x="71" y="8"/>
                </a:lnTo>
                <a:lnTo>
                  <a:pt x="71" y="10"/>
                </a:lnTo>
                <a:lnTo>
                  <a:pt x="71" y="13"/>
                </a:lnTo>
                <a:lnTo>
                  <a:pt x="74" y="13"/>
                </a:lnTo>
                <a:lnTo>
                  <a:pt x="74" y="16"/>
                </a:lnTo>
                <a:lnTo>
                  <a:pt x="74" y="18"/>
                </a:lnTo>
                <a:lnTo>
                  <a:pt x="87" y="18"/>
                </a:lnTo>
                <a:lnTo>
                  <a:pt x="89" y="18"/>
                </a:lnTo>
                <a:lnTo>
                  <a:pt x="89" y="24"/>
                </a:lnTo>
                <a:lnTo>
                  <a:pt x="89" y="26"/>
                </a:lnTo>
                <a:lnTo>
                  <a:pt x="89" y="29"/>
                </a:lnTo>
                <a:lnTo>
                  <a:pt x="89" y="31"/>
                </a:lnTo>
                <a:lnTo>
                  <a:pt x="89" y="34"/>
                </a:lnTo>
                <a:lnTo>
                  <a:pt x="89" y="37"/>
                </a:lnTo>
              </a:path>
            </a:pathLst>
          </a:custGeom>
          <a:noFill/>
          <a:ln w="4763">
            <a:solidFill>
              <a:srgbClr val="6E6E6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109" name="Freeform 273"/>
          <p:cNvSpPr>
            <a:spLocks noEditPoints="1"/>
          </p:cNvSpPr>
          <p:nvPr/>
        </p:nvSpPr>
        <p:spPr bwMode="auto">
          <a:xfrm>
            <a:off x="5385290" y="3451225"/>
            <a:ext cx="555381" cy="717550"/>
          </a:xfrm>
          <a:custGeom>
            <a:avLst/>
            <a:gdLst>
              <a:gd name="T0" fmla="*/ 50 w 379"/>
              <a:gd name="T1" fmla="*/ 5 h 452"/>
              <a:gd name="T2" fmla="*/ 73 w 379"/>
              <a:gd name="T3" fmla="*/ 26 h 452"/>
              <a:gd name="T4" fmla="*/ 76 w 379"/>
              <a:gd name="T5" fmla="*/ 47 h 452"/>
              <a:gd name="T6" fmla="*/ 94 w 379"/>
              <a:gd name="T7" fmla="*/ 55 h 452"/>
              <a:gd name="T8" fmla="*/ 94 w 379"/>
              <a:gd name="T9" fmla="*/ 81 h 452"/>
              <a:gd name="T10" fmla="*/ 99 w 379"/>
              <a:gd name="T11" fmla="*/ 89 h 452"/>
              <a:gd name="T12" fmla="*/ 115 w 379"/>
              <a:gd name="T13" fmla="*/ 120 h 452"/>
              <a:gd name="T14" fmla="*/ 125 w 379"/>
              <a:gd name="T15" fmla="*/ 149 h 452"/>
              <a:gd name="T16" fmla="*/ 146 w 379"/>
              <a:gd name="T17" fmla="*/ 151 h 452"/>
              <a:gd name="T18" fmla="*/ 165 w 379"/>
              <a:gd name="T19" fmla="*/ 162 h 452"/>
              <a:gd name="T20" fmla="*/ 175 w 379"/>
              <a:gd name="T21" fmla="*/ 172 h 452"/>
              <a:gd name="T22" fmla="*/ 204 w 379"/>
              <a:gd name="T23" fmla="*/ 157 h 452"/>
              <a:gd name="T24" fmla="*/ 232 w 379"/>
              <a:gd name="T25" fmla="*/ 136 h 452"/>
              <a:gd name="T26" fmla="*/ 266 w 379"/>
              <a:gd name="T27" fmla="*/ 128 h 452"/>
              <a:gd name="T28" fmla="*/ 272 w 379"/>
              <a:gd name="T29" fmla="*/ 164 h 452"/>
              <a:gd name="T30" fmla="*/ 274 w 379"/>
              <a:gd name="T31" fmla="*/ 196 h 452"/>
              <a:gd name="T32" fmla="*/ 248 w 379"/>
              <a:gd name="T33" fmla="*/ 227 h 452"/>
              <a:gd name="T34" fmla="*/ 259 w 379"/>
              <a:gd name="T35" fmla="*/ 243 h 452"/>
              <a:gd name="T36" fmla="*/ 282 w 379"/>
              <a:gd name="T37" fmla="*/ 264 h 452"/>
              <a:gd name="T38" fmla="*/ 306 w 379"/>
              <a:gd name="T39" fmla="*/ 290 h 452"/>
              <a:gd name="T40" fmla="*/ 324 w 379"/>
              <a:gd name="T41" fmla="*/ 311 h 452"/>
              <a:gd name="T42" fmla="*/ 295 w 379"/>
              <a:gd name="T43" fmla="*/ 303 h 452"/>
              <a:gd name="T44" fmla="*/ 308 w 379"/>
              <a:gd name="T45" fmla="*/ 337 h 452"/>
              <a:gd name="T46" fmla="*/ 339 w 379"/>
              <a:gd name="T47" fmla="*/ 363 h 452"/>
              <a:gd name="T48" fmla="*/ 363 w 379"/>
              <a:gd name="T49" fmla="*/ 376 h 452"/>
              <a:gd name="T50" fmla="*/ 368 w 379"/>
              <a:gd name="T51" fmla="*/ 420 h 452"/>
              <a:gd name="T52" fmla="*/ 339 w 379"/>
              <a:gd name="T53" fmla="*/ 400 h 452"/>
              <a:gd name="T54" fmla="*/ 290 w 379"/>
              <a:gd name="T55" fmla="*/ 347 h 452"/>
              <a:gd name="T56" fmla="*/ 253 w 379"/>
              <a:gd name="T57" fmla="*/ 313 h 452"/>
              <a:gd name="T58" fmla="*/ 209 w 379"/>
              <a:gd name="T59" fmla="*/ 269 h 452"/>
              <a:gd name="T60" fmla="*/ 188 w 379"/>
              <a:gd name="T61" fmla="*/ 274 h 452"/>
              <a:gd name="T62" fmla="*/ 188 w 379"/>
              <a:gd name="T63" fmla="*/ 290 h 452"/>
              <a:gd name="T64" fmla="*/ 170 w 379"/>
              <a:gd name="T65" fmla="*/ 311 h 452"/>
              <a:gd name="T66" fmla="*/ 162 w 379"/>
              <a:gd name="T67" fmla="*/ 360 h 452"/>
              <a:gd name="T68" fmla="*/ 175 w 379"/>
              <a:gd name="T69" fmla="*/ 400 h 452"/>
              <a:gd name="T70" fmla="*/ 175 w 379"/>
              <a:gd name="T71" fmla="*/ 423 h 452"/>
              <a:gd name="T72" fmla="*/ 162 w 379"/>
              <a:gd name="T73" fmla="*/ 433 h 452"/>
              <a:gd name="T74" fmla="*/ 146 w 379"/>
              <a:gd name="T75" fmla="*/ 439 h 452"/>
              <a:gd name="T76" fmla="*/ 136 w 379"/>
              <a:gd name="T77" fmla="*/ 444 h 452"/>
              <a:gd name="T78" fmla="*/ 115 w 379"/>
              <a:gd name="T79" fmla="*/ 439 h 452"/>
              <a:gd name="T80" fmla="*/ 99 w 379"/>
              <a:gd name="T81" fmla="*/ 415 h 452"/>
              <a:gd name="T82" fmla="*/ 81 w 379"/>
              <a:gd name="T83" fmla="*/ 407 h 452"/>
              <a:gd name="T84" fmla="*/ 24 w 379"/>
              <a:gd name="T85" fmla="*/ 326 h 452"/>
              <a:gd name="T86" fmla="*/ 13 w 379"/>
              <a:gd name="T87" fmla="*/ 300 h 452"/>
              <a:gd name="T88" fmla="*/ 0 w 379"/>
              <a:gd name="T89" fmla="*/ 261 h 452"/>
              <a:gd name="T90" fmla="*/ 3 w 379"/>
              <a:gd name="T91" fmla="*/ 238 h 452"/>
              <a:gd name="T92" fmla="*/ 11 w 379"/>
              <a:gd name="T93" fmla="*/ 217 h 452"/>
              <a:gd name="T94" fmla="*/ 24 w 379"/>
              <a:gd name="T95" fmla="*/ 193 h 452"/>
              <a:gd name="T96" fmla="*/ 34 w 379"/>
              <a:gd name="T97" fmla="*/ 172 h 452"/>
              <a:gd name="T98" fmla="*/ 37 w 379"/>
              <a:gd name="T99" fmla="*/ 149 h 452"/>
              <a:gd name="T100" fmla="*/ 34 w 379"/>
              <a:gd name="T101" fmla="*/ 125 h 452"/>
              <a:gd name="T102" fmla="*/ 11 w 379"/>
              <a:gd name="T103" fmla="*/ 81 h 452"/>
              <a:gd name="T104" fmla="*/ 5 w 379"/>
              <a:gd name="T105" fmla="*/ 57 h 452"/>
              <a:gd name="T106" fmla="*/ 5 w 379"/>
              <a:gd name="T107" fmla="*/ 23 h 452"/>
              <a:gd name="T108" fmla="*/ 8 w 379"/>
              <a:gd name="T109" fmla="*/ 10 h 452"/>
              <a:gd name="T110" fmla="*/ 18 w 379"/>
              <a:gd name="T111" fmla="*/ 8 h 452"/>
              <a:gd name="T112" fmla="*/ 34 w 379"/>
              <a:gd name="T113" fmla="*/ 2 h 452"/>
              <a:gd name="T114" fmla="*/ 256 w 379"/>
              <a:gd name="T115" fmla="*/ 287 h 452"/>
              <a:gd name="T116" fmla="*/ 287 w 379"/>
              <a:gd name="T117" fmla="*/ 292 h 452"/>
              <a:gd name="T118" fmla="*/ 253 w 379"/>
              <a:gd name="T119" fmla="*/ 261 h 4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379" h="452">
                <a:moveTo>
                  <a:pt x="37" y="2"/>
                </a:moveTo>
                <a:lnTo>
                  <a:pt x="37" y="5"/>
                </a:lnTo>
                <a:lnTo>
                  <a:pt x="39" y="5"/>
                </a:lnTo>
                <a:lnTo>
                  <a:pt x="42" y="5"/>
                </a:lnTo>
                <a:lnTo>
                  <a:pt x="44" y="5"/>
                </a:lnTo>
                <a:lnTo>
                  <a:pt x="44" y="2"/>
                </a:lnTo>
                <a:lnTo>
                  <a:pt x="47" y="2"/>
                </a:lnTo>
                <a:lnTo>
                  <a:pt x="47" y="5"/>
                </a:lnTo>
                <a:lnTo>
                  <a:pt x="50" y="5"/>
                </a:lnTo>
                <a:lnTo>
                  <a:pt x="50" y="8"/>
                </a:lnTo>
                <a:lnTo>
                  <a:pt x="52" y="8"/>
                </a:lnTo>
                <a:lnTo>
                  <a:pt x="52" y="5"/>
                </a:lnTo>
                <a:lnTo>
                  <a:pt x="52" y="2"/>
                </a:lnTo>
                <a:lnTo>
                  <a:pt x="55" y="2"/>
                </a:lnTo>
                <a:lnTo>
                  <a:pt x="58" y="2"/>
                </a:lnTo>
                <a:lnTo>
                  <a:pt x="68" y="18"/>
                </a:lnTo>
                <a:lnTo>
                  <a:pt x="73" y="23"/>
                </a:lnTo>
                <a:lnTo>
                  <a:pt x="73" y="26"/>
                </a:lnTo>
                <a:lnTo>
                  <a:pt x="76" y="26"/>
                </a:lnTo>
                <a:lnTo>
                  <a:pt x="76" y="29"/>
                </a:lnTo>
                <a:lnTo>
                  <a:pt x="76" y="31"/>
                </a:lnTo>
                <a:lnTo>
                  <a:pt x="76" y="34"/>
                </a:lnTo>
                <a:lnTo>
                  <a:pt x="76" y="36"/>
                </a:lnTo>
                <a:lnTo>
                  <a:pt x="76" y="39"/>
                </a:lnTo>
                <a:lnTo>
                  <a:pt x="76" y="42"/>
                </a:lnTo>
                <a:lnTo>
                  <a:pt x="76" y="44"/>
                </a:lnTo>
                <a:lnTo>
                  <a:pt x="76" y="47"/>
                </a:lnTo>
                <a:lnTo>
                  <a:pt x="78" y="47"/>
                </a:lnTo>
                <a:lnTo>
                  <a:pt x="81" y="47"/>
                </a:lnTo>
                <a:lnTo>
                  <a:pt x="84" y="47"/>
                </a:lnTo>
                <a:lnTo>
                  <a:pt x="86" y="47"/>
                </a:lnTo>
                <a:lnTo>
                  <a:pt x="86" y="50"/>
                </a:lnTo>
                <a:lnTo>
                  <a:pt x="89" y="50"/>
                </a:lnTo>
                <a:lnTo>
                  <a:pt x="89" y="52"/>
                </a:lnTo>
                <a:lnTo>
                  <a:pt x="91" y="52"/>
                </a:lnTo>
                <a:lnTo>
                  <a:pt x="94" y="55"/>
                </a:lnTo>
                <a:lnTo>
                  <a:pt x="97" y="55"/>
                </a:lnTo>
                <a:lnTo>
                  <a:pt x="99" y="57"/>
                </a:lnTo>
                <a:lnTo>
                  <a:pt x="99" y="60"/>
                </a:lnTo>
                <a:lnTo>
                  <a:pt x="99" y="63"/>
                </a:lnTo>
                <a:lnTo>
                  <a:pt x="97" y="63"/>
                </a:lnTo>
                <a:lnTo>
                  <a:pt x="97" y="68"/>
                </a:lnTo>
                <a:lnTo>
                  <a:pt x="97" y="70"/>
                </a:lnTo>
                <a:lnTo>
                  <a:pt x="94" y="78"/>
                </a:lnTo>
                <a:lnTo>
                  <a:pt x="94" y="81"/>
                </a:lnTo>
                <a:lnTo>
                  <a:pt x="94" y="83"/>
                </a:lnTo>
                <a:lnTo>
                  <a:pt x="91" y="83"/>
                </a:lnTo>
                <a:lnTo>
                  <a:pt x="91" y="86"/>
                </a:lnTo>
                <a:lnTo>
                  <a:pt x="91" y="89"/>
                </a:lnTo>
                <a:lnTo>
                  <a:pt x="89" y="89"/>
                </a:lnTo>
                <a:lnTo>
                  <a:pt x="91" y="89"/>
                </a:lnTo>
                <a:lnTo>
                  <a:pt x="94" y="89"/>
                </a:lnTo>
                <a:lnTo>
                  <a:pt x="97" y="89"/>
                </a:lnTo>
                <a:lnTo>
                  <a:pt x="99" y="89"/>
                </a:lnTo>
                <a:lnTo>
                  <a:pt x="99" y="91"/>
                </a:lnTo>
                <a:lnTo>
                  <a:pt x="102" y="91"/>
                </a:lnTo>
                <a:lnTo>
                  <a:pt x="102" y="94"/>
                </a:lnTo>
                <a:lnTo>
                  <a:pt x="110" y="102"/>
                </a:lnTo>
                <a:lnTo>
                  <a:pt x="115" y="104"/>
                </a:lnTo>
                <a:lnTo>
                  <a:pt x="115" y="107"/>
                </a:lnTo>
                <a:lnTo>
                  <a:pt x="115" y="110"/>
                </a:lnTo>
                <a:lnTo>
                  <a:pt x="115" y="117"/>
                </a:lnTo>
                <a:lnTo>
                  <a:pt x="115" y="120"/>
                </a:lnTo>
                <a:lnTo>
                  <a:pt x="118" y="120"/>
                </a:lnTo>
                <a:lnTo>
                  <a:pt x="118" y="125"/>
                </a:lnTo>
                <a:lnTo>
                  <a:pt x="120" y="125"/>
                </a:lnTo>
                <a:lnTo>
                  <a:pt x="120" y="133"/>
                </a:lnTo>
                <a:lnTo>
                  <a:pt x="125" y="133"/>
                </a:lnTo>
                <a:lnTo>
                  <a:pt x="125" y="138"/>
                </a:lnTo>
                <a:lnTo>
                  <a:pt x="125" y="144"/>
                </a:lnTo>
                <a:lnTo>
                  <a:pt x="125" y="146"/>
                </a:lnTo>
                <a:lnTo>
                  <a:pt x="125" y="149"/>
                </a:lnTo>
                <a:lnTo>
                  <a:pt x="123" y="151"/>
                </a:lnTo>
                <a:lnTo>
                  <a:pt x="123" y="154"/>
                </a:lnTo>
                <a:lnTo>
                  <a:pt x="131" y="154"/>
                </a:lnTo>
                <a:lnTo>
                  <a:pt x="133" y="154"/>
                </a:lnTo>
                <a:lnTo>
                  <a:pt x="136" y="154"/>
                </a:lnTo>
                <a:lnTo>
                  <a:pt x="138" y="154"/>
                </a:lnTo>
                <a:lnTo>
                  <a:pt x="144" y="154"/>
                </a:lnTo>
                <a:lnTo>
                  <a:pt x="144" y="151"/>
                </a:lnTo>
                <a:lnTo>
                  <a:pt x="146" y="151"/>
                </a:lnTo>
                <a:lnTo>
                  <a:pt x="152" y="146"/>
                </a:lnTo>
                <a:lnTo>
                  <a:pt x="154" y="146"/>
                </a:lnTo>
                <a:lnTo>
                  <a:pt x="157" y="146"/>
                </a:lnTo>
                <a:lnTo>
                  <a:pt x="157" y="149"/>
                </a:lnTo>
                <a:lnTo>
                  <a:pt x="159" y="154"/>
                </a:lnTo>
                <a:lnTo>
                  <a:pt x="159" y="157"/>
                </a:lnTo>
                <a:lnTo>
                  <a:pt x="162" y="157"/>
                </a:lnTo>
                <a:lnTo>
                  <a:pt x="162" y="159"/>
                </a:lnTo>
                <a:lnTo>
                  <a:pt x="165" y="162"/>
                </a:lnTo>
                <a:lnTo>
                  <a:pt x="170" y="164"/>
                </a:lnTo>
                <a:lnTo>
                  <a:pt x="167" y="167"/>
                </a:lnTo>
                <a:lnTo>
                  <a:pt x="165" y="170"/>
                </a:lnTo>
                <a:lnTo>
                  <a:pt x="162" y="170"/>
                </a:lnTo>
                <a:lnTo>
                  <a:pt x="162" y="172"/>
                </a:lnTo>
                <a:lnTo>
                  <a:pt x="165" y="172"/>
                </a:lnTo>
                <a:lnTo>
                  <a:pt x="167" y="172"/>
                </a:lnTo>
                <a:lnTo>
                  <a:pt x="170" y="172"/>
                </a:lnTo>
                <a:lnTo>
                  <a:pt x="175" y="172"/>
                </a:lnTo>
                <a:lnTo>
                  <a:pt x="183" y="172"/>
                </a:lnTo>
                <a:lnTo>
                  <a:pt x="185" y="170"/>
                </a:lnTo>
                <a:lnTo>
                  <a:pt x="191" y="162"/>
                </a:lnTo>
                <a:lnTo>
                  <a:pt x="193" y="162"/>
                </a:lnTo>
                <a:lnTo>
                  <a:pt x="196" y="162"/>
                </a:lnTo>
                <a:lnTo>
                  <a:pt x="196" y="159"/>
                </a:lnTo>
                <a:lnTo>
                  <a:pt x="198" y="159"/>
                </a:lnTo>
                <a:lnTo>
                  <a:pt x="201" y="159"/>
                </a:lnTo>
                <a:lnTo>
                  <a:pt x="204" y="157"/>
                </a:lnTo>
                <a:lnTo>
                  <a:pt x="206" y="157"/>
                </a:lnTo>
                <a:lnTo>
                  <a:pt x="206" y="154"/>
                </a:lnTo>
                <a:lnTo>
                  <a:pt x="209" y="154"/>
                </a:lnTo>
                <a:lnTo>
                  <a:pt x="209" y="151"/>
                </a:lnTo>
                <a:lnTo>
                  <a:pt x="212" y="149"/>
                </a:lnTo>
                <a:lnTo>
                  <a:pt x="214" y="146"/>
                </a:lnTo>
                <a:lnTo>
                  <a:pt x="217" y="144"/>
                </a:lnTo>
                <a:lnTo>
                  <a:pt x="219" y="141"/>
                </a:lnTo>
                <a:lnTo>
                  <a:pt x="232" y="136"/>
                </a:lnTo>
                <a:lnTo>
                  <a:pt x="243" y="133"/>
                </a:lnTo>
                <a:lnTo>
                  <a:pt x="245" y="130"/>
                </a:lnTo>
                <a:lnTo>
                  <a:pt x="251" y="128"/>
                </a:lnTo>
                <a:lnTo>
                  <a:pt x="253" y="128"/>
                </a:lnTo>
                <a:lnTo>
                  <a:pt x="256" y="128"/>
                </a:lnTo>
                <a:lnTo>
                  <a:pt x="259" y="128"/>
                </a:lnTo>
                <a:lnTo>
                  <a:pt x="261" y="128"/>
                </a:lnTo>
                <a:lnTo>
                  <a:pt x="264" y="128"/>
                </a:lnTo>
                <a:lnTo>
                  <a:pt x="266" y="128"/>
                </a:lnTo>
                <a:lnTo>
                  <a:pt x="269" y="130"/>
                </a:lnTo>
                <a:lnTo>
                  <a:pt x="272" y="130"/>
                </a:lnTo>
                <a:lnTo>
                  <a:pt x="272" y="133"/>
                </a:lnTo>
                <a:lnTo>
                  <a:pt x="272" y="136"/>
                </a:lnTo>
                <a:lnTo>
                  <a:pt x="272" y="138"/>
                </a:lnTo>
                <a:lnTo>
                  <a:pt x="272" y="141"/>
                </a:lnTo>
                <a:lnTo>
                  <a:pt x="272" y="149"/>
                </a:lnTo>
                <a:lnTo>
                  <a:pt x="272" y="157"/>
                </a:lnTo>
                <a:lnTo>
                  <a:pt x="272" y="164"/>
                </a:lnTo>
                <a:lnTo>
                  <a:pt x="272" y="172"/>
                </a:lnTo>
                <a:lnTo>
                  <a:pt x="272" y="180"/>
                </a:lnTo>
                <a:lnTo>
                  <a:pt x="272" y="188"/>
                </a:lnTo>
                <a:lnTo>
                  <a:pt x="274" y="188"/>
                </a:lnTo>
                <a:lnTo>
                  <a:pt x="274" y="191"/>
                </a:lnTo>
                <a:lnTo>
                  <a:pt x="274" y="193"/>
                </a:lnTo>
                <a:lnTo>
                  <a:pt x="277" y="193"/>
                </a:lnTo>
                <a:lnTo>
                  <a:pt x="277" y="196"/>
                </a:lnTo>
                <a:lnTo>
                  <a:pt x="274" y="196"/>
                </a:lnTo>
                <a:lnTo>
                  <a:pt x="274" y="198"/>
                </a:lnTo>
                <a:lnTo>
                  <a:pt x="266" y="204"/>
                </a:lnTo>
                <a:lnTo>
                  <a:pt x="266" y="206"/>
                </a:lnTo>
                <a:lnTo>
                  <a:pt x="264" y="206"/>
                </a:lnTo>
                <a:lnTo>
                  <a:pt x="259" y="211"/>
                </a:lnTo>
                <a:lnTo>
                  <a:pt x="256" y="217"/>
                </a:lnTo>
                <a:lnTo>
                  <a:pt x="253" y="217"/>
                </a:lnTo>
                <a:lnTo>
                  <a:pt x="253" y="219"/>
                </a:lnTo>
                <a:lnTo>
                  <a:pt x="248" y="227"/>
                </a:lnTo>
                <a:lnTo>
                  <a:pt x="245" y="232"/>
                </a:lnTo>
                <a:lnTo>
                  <a:pt x="248" y="232"/>
                </a:lnTo>
                <a:lnTo>
                  <a:pt x="251" y="235"/>
                </a:lnTo>
                <a:lnTo>
                  <a:pt x="251" y="238"/>
                </a:lnTo>
                <a:lnTo>
                  <a:pt x="251" y="240"/>
                </a:lnTo>
                <a:lnTo>
                  <a:pt x="251" y="243"/>
                </a:lnTo>
                <a:lnTo>
                  <a:pt x="253" y="243"/>
                </a:lnTo>
                <a:lnTo>
                  <a:pt x="256" y="243"/>
                </a:lnTo>
                <a:lnTo>
                  <a:pt x="259" y="243"/>
                </a:lnTo>
                <a:lnTo>
                  <a:pt x="261" y="243"/>
                </a:lnTo>
                <a:lnTo>
                  <a:pt x="264" y="243"/>
                </a:lnTo>
                <a:lnTo>
                  <a:pt x="266" y="248"/>
                </a:lnTo>
                <a:lnTo>
                  <a:pt x="269" y="251"/>
                </a:lnTo>
                <a:lnTo>
                  <a:pt x="274" y="253"/>
                </a:lnTo>
                <a:lnTo>
                  <a:pt x="274" y="256"/>
                </a:lnTo>
                <a:lnTo>
                  <a:pt x="274" y="258"/>
                </a:lnTo>
                <a:lnTo>
                  <a:pt x="279" y="264"/>
                </a:lnTo>
                <a:lnTo>
                  <a:pt x="282" y="264"/>
                </a:lnTo>
                <a:lnTo>
                  <a:pt x="285" y="264"/>
                </a:lnTo>
                <a:lnTo>
                  <a:pt x="285" y="266"/>
                </a:lnTo>
                <a:lnTo>
                  <a:pt x="287" y="269"/>
                </a:lnTo>
                <a:lnTo>
                  <a:pt x="290" y="272"/>
                </a:lnTo>
                <a:lnTo>
                  <a:pt x="292" y="274"/>
                </a:lnTo>
                <a:lnTo>
                  <a:pt x="295" y="279"/>
                </a:lnTo>
                <a:lnTo>
                  <a:pt x="300" y="282"/>
                </a:lnTo>
                <a:lnTo>
                  <a:pt x="303" y="287"/>
                </a:lnTo>
                <a:lnTo>
                  <a:pt x="306" y="290"/>
                </a:lnTo>
                <a:lnTo>
                  <a:pt x="306" y="292"/>
                </a:lnTo>
                <a:lnTo>
                  <a:pt x="308" y="292"/>
                </a:lnTo>
                <a:lnTo>
                  <a:pt x="308" y="295"/>
                </a:lnTo>
                <a:lnTo>
                  <a:pt x="311" y="295"/>
                </a:lnTo>
                <a:lnTo>
                  <a:pt x="313" y="295"/>
                </a:lnTo>
                <a:lnTo>
                  <a:pt x="316" y="295"/>
                </a:lnTo>
                <a:lnTo>
                  <a:pt x="324" y="305"/>
                </a:lnTo>
                <a:lnTo>
                  <a:pt x="326" y="308"/>
                </a:lnTo>
                <a:lnTo>
                  <a:pt x="324" y="311"/>
                </a:lnTo>
                <a:lnTo>
                  <a:pt x="316" y="316"/>
                </a:lnTo>
                <a:lnTo>
                  <a:pt x="316" y="319"/>
                </a:lnTo>
                <a:lnTo>
                  <a:pt x="319" y="319"/>
                </a:lnTo>
                <a:lnTo>
                  <a:pt x="321" y="324"/>
                </a:lnTo>
                <a:lnTo>
                  <a:pt x="319" y="324"/>
                </a:lnTo>
                <a:lnTo>
                  <a:pt x="316" y="321"/>
                </a:lnTo>
                <a:lnTo>
                  <a:pt x="313" y="319"/>
                </a:lnTo>
                <a:lnTo>
                  <a:pt x="300" y="305"/>
                </a:lnTo>
                <a:lnTo>
                  <a:pt x="295" y="303"/>
                </a:lnTo>
                <a:lnTo>
                  <a:pt x="295" y="300"/>
                </a:lnTo>
                <a:lnTo>
                  <a:pt x="285" y="313"/>
                </a:lnTo>
                <a:lnTo>
                  <a:pt x="287" y="319"/>
                </a:lnTo>
                <a:lnTo>
                  <a:pt x="295" y="326"/>
                </a:lnTo>
                <a:lnTo>
                  <a:pt x="303" y="332"/>
                </a:lnTo>
                <a:lnTo>
                  <a:pt x="306" y="334"/>
                </a:lnTo>
                <a:lnTo>
                  <a:pt x="306" y="332"/>
                </a:lnTo>
                <a:lnTo>
                  <a:pt x="306" y="334"/>
                </a:lnTo>
                <a:lnTo>
                  <a:pt x="308" y="337"/>
                </a:lnTo>
                <a:lnTo>
                  <a:pt x="313" y="342"/>
                </a:lnTo>
                <a:lnTo>
                  <a:pt x="324" y="350"/>
                </a:lnTo>
                <a:lnTo>
                  <a:pt x="329" y="358"/>
                </a:lnTo>
                <a:lnTo>
                  <a:pt x="332" y="358"/>
                </a:lnTo>
                <a:lnTo>
                  <a:pt x="332" y="360"/>
                </a:lnTo>
                <a:lnTo>
                  <a:pt x="334" y="360"/>
                </a:lnTo>
                <a:lnTo>
                  <a:pt x="337" y="360"/>
                </a:lnTo>
                <a:lnTo>
                  <a:pt x="337" y="363"/>
                </a:lnTo>
                <a:lnTo>
                  <a:pt x="339" y="363"/>
                </a:lnTo>
                <a:lnTo>
                  <a:pt x="342" y="363"/>
                </a:lnTo>
                <a:lnTo>
                  <a:pt x="345" y="360"/>
                </a:lnTo>
                <a:lnTo>
                  <a:pt x="342" y="360"/>
                </a:lnTo>
                <a:lnTo>
                  <a:pt x="345" y="358"/>
                </a:lnTo>
                <a:lnTo>
                  <a:pt x="345" y="360"/>
                </a:lnTo>
                <a:lnTo>
                  <a:pt x="347" y="360"/>
                </a:lnTo>
                <a:lnTo>
                  <a:pt x="347" y="363"/>
                </a:lnTo>
                <a:lnTo>
                  <a:pt x="360" y="376"/>
                </a:lnTo>
                <a:lnTo>
                  <a:pt x="363" y="376"/>
                </a:lnTo>
                <a:lnTo>
                  <a:pt x="363" y="379"/>
                </a:lnTo>
                <a:lnTo>
                  <a:pt x="363" y="381"/>
                </a:lnTo>
                <a:lnTo>
                  <a:pt x="363" y="386"/>
                </a:lnTo>
                <a:lnTo>
                  <a:pt x="366" y="392"/>
                </a:lnTo>
                <a:lnTo>
                  <a:pt x="373" y="400"/>
                </a:lnTo>
                <a:lnTo>
                  <a:pt x="379" y="405"/>
                </a:lnTo>
                <a:lnTo>
                  <a:pt x="379" y="407"/>
                </a:lnTo>
                <a:lnTo>
                  <a:pt x="371" y="418"/>
                </a:lnTo>
                <a:lnTo>
                  <a:pt x="368" y="420"/>
                </a:lnTo>
                <a:lnTo>
                  <a:pt x="366" y="420"/>
                </a:lnTo>
                <a:lnTo>
                  <a:pt x="363" y="420"/>
                </a:lnTo>
                <a:lnTo>
                  <a:pt x="363" y="418"/>
                </a:lnTo>
                <a:lnTo>
                  <a:pt x="360" y="415"/>
                </a:lnTo>
                <a:lnTo>
                  <a:pt x="355" y="413"/>
                </a:lnTo>
                <a:lnTo>
                  <a:pt x="353" y="410"/>
                </a:lnTo>
                <a:lnTo>
                  <a:pt x="350" y="407"/>
                </a:lnTo>
                <a:lnTo>
                  <a:pt x="347" y="407"/>
                </a:lnTo>
                <a:lnTo>
                  <a:pt x="339" y="400"/>
                </a:lnTo>
                <a:lnTo>
                  <a:pt x="337" y="394"/>
                </a:lnTo>
                <a:lnTo>
                  <a:pt x="334" y="392"/>
                </a:lnTo>
                <a:lnTo>
                  <a:pt x="324" y="381"/>
                </a:lnTo>
                <a:lnTo>
                  <a:pt x="311" y="368"/>
                </a:lnTo>
                <a:lnTo>
                  <a:pt x="308" y="368"/>
                </a:lnTo>
                <a:lnTo>
                  <a:pt x="303" y="360"/>
                </a:lnTo>
                <a:lnTo>
                  <a:pt x="300" y="360"/>
                </a:lnTo>
                <a:lnTo>
                  <a:pt x="292" y="352"/>
                </a:lnTo>
                <a:lnTo>
                  <a:pt x="290" y="347"/>
                </a:lnTo>
                <a:lnTo>
                  <a:pt x="285" y="345"/>
                </a:lnTo>
                <a:lnTo>
                  <a:pt x="285" y="342"/>
                </a:lnTo>
                <a:lnTo>
                  <a:pt x="279" y="337"/>
                </a:lnTo>
                <a:lnTo>
                  <a:pt x="277" y="334"/>
                </a:lnTo>
                <a:lnTo>
                  <a:pt x="274" y="334"/>
                </a:lnTo>
                <a:lnTo>
                  <a:pt x="264" y="324"/>
                </a:lnTo>
                <a:lnTo>
                  <a:pt x="261" y="321"/>
                </a:lnTo>
                <a:lnTo>
                  <a:pt x="256" y="316"/>
                </a:lnTo>
                <a:lnTo>
                  <a:pt x="253" y="313"/>
                </a:lnTo>
                <a:lnTo>
                  <a:pt x="240" y="303"/>
                </a:lnTo>
                <a:lnTo>
                  <a:pt x="232" y="292"/>
                </a:lnTo>
                <a:lnTo>
                  <a:pt x="230" y="292"/>
                </a:lnTo>
                <a:lnTo>
                  <a:pt x="230" y="290"/>
                </a:lnTo>
                <a:lnTo>
                  <a:pt x="225" y="287"/>
                </a:lnTo>
                <a:lnTo>
                  <a:pt x="219" y="279"/>
                </a:lnTo>
                <a:lnTo>
                  <a:pt x="212" y="274"/>
                </a:lnTo>
                <a:lnTo>
                  <a:pt x="212" y="272"/>
                </a:lnTo>
                <a:lnTo>
                  <a:pt x="209" y="269"/>
                </a:lnTo>
                <a:lnTo>
                  <a:pt x="201" y="264"/>
                </a:lnTo>
                <a:lnTo>
                  <a:pt x="201" y="261"/>
                </a:lnTo>
                <a:lnTo>
                  <a:pt x="198" y="261"/>
                </a:lnTo>
                <a:lnTo>
                  <a:pt x="193" y="264"/>
                </a:lnTo>
                <a:lnTo>
                  <a:pt x="191" y="266"/>
                </a:lnTo>
                <a:lnTo>
                  <a:pt x="191" y="269"/>
                </a:lnTo>
                <a:lnTo>
                  <a:pt x="191" y="272"/>
                </a:lnTo>
                <a:lnTo>
                  <a:pt x="188" y="272"/>
                </a:lnTo>
                <a:lnTo>
                  <a:pt x="188" y="274"/>
                </a:lnTo>
                <a:lnTo>
                  <a:pt x="188" y="277"/>
                </a:lnTo>
                <a:lnTo>
                  <a:pt x="185" y="277"/>
                </a:lnTo>
                <a:lnTo>
                  <a:pt x="185" y="279"/>
                </a:lnTo>
                <a:lnTo>
                  <a:pt x="185" y="282"/>
                </a:lnTo>
                <a:lnTo>
                  <a:pt x="183" y="282"/>
                </a:lnTo>
                <a:lnTo>
                  <a:pt x="183" y="285"/>
                </a:lnTo>
                <a:lnTo>
                  <a:pt x="185" y="287"/>
                </a:lnTo>
                <a:lnTo>
                  <a:pt x="188" y="287"/>
                </a:lnTo>
                <a:lnTo>
                  <a:pt x="188" y="290"/>
                </a:lnTo>
                <a:lnTo>
                  <a:pt x="185" y="290"/>
                </a:lnTo>
                <a:lnTo>
                  <a:pt x="183" y="287"/>
                </a:lnTo>
                <a:lnTo>
                  <a:pt x="180" y="287"/>
                </a:lnTo>
                <a:lnTo>
                  <a:pt x="180" y="290"/>
                </a:lnTo>
                <a:lnTo>
                  <a:pt x="185" y="292"/>
                </a:lnTo>
                <a:lnTo>
                  <a:pt x="183" y="292"/>
                </a:lnTo>
                <a:lnTo>
                  <a:pt x="180" y="292"/>
                </a:lnTo>
                <a:lnTo>
                  <a:pt x="178" y="292"/>
                </a:lnTo>
                <a:lnTo>
                  <a:pt x="170" y="311"/>
                </a:lnTo>
                <a:lnTo>
                  <a:pt x="170" y="313"/>
                </a:lnTo>
                <a:lnTo>
                  <a:pt x="167" y="313"/>
                </a:lnTo>
                <a:lnTo>
                  <a:pt x="170" y="316"/>
                </a:lnTo>
                <a:lnTo>
                  <a:pt x="167" y="316"/>
                </a:lnTo>
                <a:lnTo>
                  <a:pt x="167" y="319"/>
                </a:lnTo>
                <a:lnTo>
                  <a:pt x="165" y="319"/>
                </a:lnTo>
                <a:lnTo>
                  <a:pt x="165" y="324"/>
                </a:lnTo>
                <a:lnTo>
                  <a:pt x="162" y="355"/>
                </a:lnTo>
                <a:lnTo>
                  <a:pt x="162" y="360"/>
                </a:lnTo>
                <a:lnTo>
                  <a:pt x="180" y="373"/>
                </a:lnTo>
                <a:lnTo>
                  <a:pt x="178" y="392"/>
                </a:lnTo>
                <a:lnTo>
                  <a:pt x="180" y="392"/>
                </a:lnTo>
                <a:lnTo>
                  <a:pt x="180" y="394"/>
                </a:lnTo>
                <a:lnTo>
                  <a:pt x="178" y="397"/>
                </a:lnTo>
                <a:lnTo>
                  <a:pt x="178" y="394"/>
                </a:lnTo>
                <a:lnTo>
                  <a:pt x="175" y="394"/>
                </a:lnTo>
                <a:lnTo>
                  <a:pt x="175" y="397"/>
                </a:lnTo>
                <a:lnTo>
                  <a:pt x="175" y="400"/>
                </a:lnTo>
                <a:lnTo>
                  <a:pt x="175" y="402"/>
                </a:lnTo>
                <a:lnTo>
                  <a:pt x="172" y="405"/>
                </a:lnTo>
                <a:lnTo>
                  <a:pt x="172" y="407"/>
                </a:lnTo>
                <a:lnTo>
                  <a:pt x="172" y="410"/>
                </a:lnTo>
                <a:lnTo>
                  <a:pt x="172" y="413"/>
                </a:lnTo>
                <a:lnTo>
                  <a:pt x="172" y="415"/>
                </a:lnTo>
                <a:lnTo>
                  <a:pt x="172" y="418"/>
                </a:lnTo>
                <a:lnTo>
                  <a:pt x="172" y="420"/>
                </a:lnTo>
                <a:lnTo>
                  <a:pt x="175" y="423"/>
                </a:lnTo>
                <a:lnTo>
                  <a:pt x="175" y="426"/>
                </a:lnTo>
                <a:lnTo>
                  <a:pt x="172" y="426"/>
                </a:lnTo>
                <a:lnTo>
                  <a:pt x="170" y="426"/>
                </a:lnTo>
                <a:lnTo>
                  <a:pt x="170" y="428"/>
                </a:lnTo>
                <a:lnTo>
                  <a:pt x="167" y="428"/>
                </a:lnTo>
                <a:lnTo>
                  <a:pt x="167" y="431"/>
                </a:lnTo>
                <a:lnTo>
                  <a:pt x="165" y="431"/>
                </a:lnTo>
                <a:lnTo>
                  <a:pt x="162" y="431"/>
                </a:lnTo>
                <a:lnTo>
                  <a:pt x="162" y="433"/>
                </a:lnTo>
                <a:lnTo>
                  <a:pt x="159" y="433"/>
                </a:lnTo>
                <a:lnTo>
                  <a:pt x="157" y="433"/>
                </a:lnTo>
                <a:lnTo>
                  <a:pt x="157" y="431"/>
                </a:lnTo>
                <a:lnTo>
                  <a:pt x="157" y="433"/>
                </a:lnTo>
                <a:lnTo>
                  <a:pt x="154" y="433"/>
                </a:lnTo>
                <a:lnTo>
                  <a:pt x="154" y="436"/>
                </a:lnTo>
                <a:lnTo>
                  <a:pt x="152" y="439"/>
                </a:lnTo>
                <a:lnTo>
                  <a:pt x="149" y="441"/>
                </a:lnTo>
                <a:lnTo>
                  <a:pt x="146" y="439"/>
                </a:lnTo>
                <a:lnTo>
                  <a:pt x="144" y="441"/>
                </a:lnTo>
                <a:lnTo>
                  <a:pt x="141" y="441"/>
                </a:lnTo>
                <a:lnTo>
                  <a:pt x="141" y="444"/>
                </a:lnTo>
                <a:lnTo>
                  <a:pt x="144" y="447"/>
                </a:lnTo>
                <a:lnTo>
                  <a:pt x="144" y="449"/>
                </a:lnTo>
                <a:lnTo>
                  <a:pt x="141" y="449"/>
                </a:lnTo>
                <a:lnTo>
                  <a:pt x="141" y="447"/>
                </a:lnTo>
                <a:lnTo>
                  <a:pt x="138" y="444"/>
                </a:lnTo>
                <a:lnTo>
                  <a:pt x="136" y="444"/>
                </a:lnTo>
                <a:lnTo>
                  <a:pt x="133" y="447"/>
                </a:lnTo>
                <a:lnTo>
                  <a:pt x="131" y="447"/>
                </a:lnTo>
                <a:lnTo>
                  <a:pt x="125" y="449"/>
                </a:lnTo>
                <a:lnTo>
                  <a:pt x="123" y="452"/>
                </a:lnTo>
                <a:lnTo>
                  <a:pt x="120" y="452"/>
                </a:lnTo>
                <a:lnTo>
                  <a:pt x="120" y="447"/>
                </a:lnTo>
                <a:lnTo>
                  <a:pt x="120" y="444"/>
                </a:lnTo>
                <a:lnTo>
                  <a:pt x="118" y="441"/>
                </a:lnTo>
                <a:lnTo>
                  <a:pt x="115" y="439"/>
                </a:lnTo>
                <a:lnTo>
                  <a:pt x="112" y="439"/>
                </a:lnTo>
                <a:lnTo>
                  <a:pt x="110" y="439"/>
                </a:lnTo>
                <a:lnTo>
                  <a:pt x="110" y="436"/>
                </a:lnTo>
                <a:lnTo>
                  <a:pt x="110" y="433"/>
                </a:lnTo>
                <a:lnTo>
                  <a:pt x="110" y="428"/>
                </a:lnTo>
                <a:lnTo>
                  <a:pt x="107" y="423"/>
                </a:lnTo>
                <a:lnTo>
                  <a:pt x="107" y="420"/>
                </a:lnTo>
                <a:lnTo>
                  <a:pt x="102" y="413"/>
                </a:lnTo>
                <a:lnTo>
                  <a:pt x="99" y="415"/>
                </a:lnTo>
                <a:lnTo>
                  <a:pt x="97" y="415"/>
                </a:lnTo>
                <a:lnTo>
                  <a:pt x="94" y="415"/>
                </a:lnTo>
                <a:lnTo>
                  <a:pt x="91" y="415"/>
                </a:lnTo>
                <a:lnTo>
                  <a:pt x="91" y="413"/>
                </a:lnTo>
                <a:lnTo>
                  <a:pt x="89" y="413"/>
                </a:lnTo>
                <a:lnTo>
                  <a:pt x="86" y="413"/>
                </a:lnTo>
                <a:lnTo>
                  <a:pt x="86" y="410"/>
                </a:lnTo>
                <a:lnTo>
                  <a:pt x="84" y="410"/>
                </a:lnTo>
                <a:lnTo>
                  <a:pt x="81" y="407"/>
                </a:lnTo>
                <a:lnTo>
                  <a:pt x="81" y="405"/>
                </a:lnTo>
                <a:lnTo>
                  <a:pt x="81" y="402"/>
                </a:lnTo>
                <a:lnTo>
                  <a:pt x="81" y="400"/>
                </a:lnTo>
                <a:lnTo>
                  <a:pt x="78" y="397"/>
                </a:lnTo>
                <a:lnTo>
                  <a:pt x="78" y="394"/>
                </a:lnTo>
                <a:lnTo>
                  <a:pt x="78" y="392"/>
                </a:lnTo>
                <a:lnTo>
                  <a:pt x="78" y="389"/>
                </a:lnTo>
                <a:lnTo>
                  <a:pt x="78" y="386"/>
                </a:lnTo>
                <a:lnTo>
                  <a:pt x="24" y="326"/>
                </a:lnTo>
                <a:lnTo>
                  <a:pt x="24" y="324"/>
                </a:lnTo>
                <a:lnTo>
                  <a:pt x="24" y="321"/>
                </a:lnTo>
                <a:lnTo>
                  <a:pt x="21" y="321"/>
                </a:lnTo>
                <a:lnTo>
                  <a:pt x="21" y="319"/>
                </a:lnTo>
                <a:lnTo>
                  <a:pt x="16" y="308"/>
                </a:lnTo>
                <a:lnTo>
                  <a:pt x="16" y="305"/>
                </a:lnTo>
                <a:lnTo>
                  <a:pt x="16" y="303"/>
                </a:lnTo>
                <a:lnTo>
                  <a:pt x="13" y="303"/>
                </a:lnTo>
                <a:lnTo>
                  <a:pt x="13" y="300"/>
                </a:lnTo>
                <a:lnTo>
                  <a:pt x="13" y="298"/>
                </a:lnTo>
                <a:lnTo>
                  <a:pt x="11" y="292"/>
                </a:lnTo>
                <a:lnTo>
                  <a:pt x="8" y="287"/>
                </a:lnTo>
                <a:lnTo>
                  <a:pt x="5" y="285"/>
                </a:lnTo>
                <a:lnTo>
                  <a:pt x="3" y="277"/>
                </a:lnTo>
                <a:lnTo>
                  <a:pt x="0" y="269"/>
                </a:lnTo>
                <a:lnTo>
                  <a:pt x="0" y="266"/>
                </a:lnTo>
                <a:lnTo>
                  <a:pt x="0" y="264"/>
                </a:lnTo>
                <a:lnTo>
                  <a:pt x="0" y="261"/>
                </a:lnTo>
                <a:lnTo>
                  <a:pt x="0" y="258"/>
                </a:lnTo>
                <a:lnTo>
                  <a:pt x="0" y="256"/>
                </a:lnTo>
                <a:lnTo>
                  <a:pt x="0" y="253"/>
                </a:lnTo>
                <a:lnTo>
                  <a:pt x="0" y="251"/>
                </a:lnTo>
                <a:lnTo>
                  <a:pt x="0" y="248"/>
                </a:lnTo>
                <a:lnTo>
                  <a:pt x="0" y="245"/>
                </a:lnTo>
                <a:lnTo>
                  <a:pt x="3" y="243"/>
                </a:lnTo>
                <a:lnTo>
                  <a:pt x="3" y="240"/>
                </a:lnTo>
                <a:lnTo>
                  <a:pt x="3" y="238"/>
                </a:lnTo>
                <a:lnTo>
                  <a:pt x="3" y="235"/>
                </a:lnTo>
                <a:lnTo>
                  <a:pt x="5" y="235"/>
                </a:lnTo>
                <a:lnTo>
                  <a:pt x="5" y="232"/>
                </a:lnTo>
                <a:lnTo>
                  <a:pt x="5" y="230"/>
                </a:lnTo>
                <a:lnTo>
                  <a:pt x="8" y="227"/>
                </a:lnTo>
                <a:lnTo>
                  <a:pt x="8" y="225"/>
                </a:lnTo>
                <a:lnTo>
                  <a:pt x="8" y="222"/>
                </a:lnTo>
                <a:lnTo>
                  <a:pt x="11" y="219"/>
                </a:lnTo>
                <a:lnTo>
                  <a:pt x="11" y="217"/>
                </a:lnTo>
                <a:lnTo>
                  <a:pt x="13" y="217"/>
                </a:lnTo>
                <a:lnTo>
                  <a:pt x="13" y="214"/>
                </a:lnTo>
                <a:lnTo>
                  <a:pt x="13" y="211"/>
                </a:lnTo>
                <a:lnTo>
                  <a:pt x="16" y="209"/>
                </a:lnTo>
                <a:lnTo>
                  <a:pt x="16" y="206"/>
                </a:lnTo>
                <a:lnTo>
                  <a:pt x="18" y="206"/>
                </a:lnTo>
                <a:lnTo>
                  <a:pt x="18" y="204"/>
                </a:lnTo>
                <a:lnTo>
                  <a:pt x="21" y="198"/>
                </a:lnTo>
                <a:lnTo>
                  <a:pt x="24" y="193"/>
                </a:lnTo>
                <a:lnTo>
                  <a:pt x="26" y="188"/>
                </a:lnTo>
                <a:lnTo>
                  <a:pt x="26" y="185"/>
                </a:lnTo>
                <a:lnTo>
                  <a:pt x="29" y="183"/>
                </a:lnTo>
                <a:lnTo>
                  <a:pt x="29" y="180"/>
                </a:lnTo>
                <a:lnTo>
                  <a:pt x="31" y="180"/>
                </a:lnTo>
                <a:lnTo>
                  <a:pt x="31" y="177"/>
                </a:lnTo>
                <a:lnTo>
                  <a:pt x="31" y="175"/>
                </a:lnTo>
                <a:lnTo>
                  <a:pt x="31" y="172"/>
                </a:lnTo>
                <a:lnTo>
                  <a:pt x="34" y="172"/>
                </a:lnTo>
                <a:lnTo>
                  <a:pt x="34" y="170"/>
                </a:lnTo>
                <a:lnTo>
                  <a:pt x="34" y="167"/>
                </a:lnTo>
                <a:lnTo>
                  <a:pt x="34" y="164"/>
                </a:lnTo>
                <a:lnTo>
                  <a:pt x="37" y="162"/>
                </a:lnTo>
                <a:lnTo>
                  <a:pt x="37" y="159"/>
                </a:lnTo>
                <a:lnTo>
                  <a:pt x="37" y="157"/>
                </a:lnTo>
                <a:lnTo>
                  <a:pt x="37" y="154"/>
                </a:lnTo>
                <a:lnTo>
                  <a:pt x="37" y="151"/>
                </a:lnTo>
                <a:lnTo>
                  <a:pt x="37" y="149"/>
                </a:lnTo>
                <a:lnTo>
                  <a:pt x="37" y="146"/>
                </a:lnTo>
                <a:lnTo>
                  <a:pt x="37" y="144"/>
                </a:lnTo>
                <a:lnTo>
                  <a:pt x="37" y="141"/>
                </a:lnTo>
                <a:lnTo>
                  <a:pt x="37" y="138"/>
                </a:lnTo>
                <a:lnTo>
                  <a:pt x="37" y="136"/>
                </a:lnTo>
                <a:lnTo>
                  <a:pt x="37" y="133"/>
                </a:lnTo>
                <a:lnTo>
                  <a:pt x="34" y="130"/>
                </a:lnTo>
                <a:lnTo>
                  <a:pt x="34" y="128"/>
                </a:lnTo>
                <a:lnTo>
                  <a:pt x="34" y="125"/>
                </a:lnTo>
                <a:lnTo>
                  <a:pt x="34" y="123"/>
                </a:lnTo>
                <a:lnTo>
                  <a:pt x="31" y="123"/>
                </a:lnTo>
                <a:lnTo>
                  <a:pt x="31" y="120"/>
                </a:lnTo>
                <a:lnTo>
                  <a:pt x="31" y="117"/>
                </a:lnTo>
                <a:lnTo>
                  <a:pt x="31" y="115"/>
                </a:lnTo>
                <a:lnTo>
                  <a:pt x="29" y="110"/>
                </a:lnTo>
                <a:lnTo>
                  <a:pt x="26" y="110"/>
                </a:lnTo>
                <a:lnTo>
                  <a:pt x="26" y="107"/>
                </a:lnTo>
                <a:lnTo>
                  <a:pt x="11" y="81"/>
                </a:lnTo>
                <a:lnTo>
                  <a:pt x="8" y="81"/>
                </a:lnTo>
                <a:lnTo>
                  <a:pt x="8" y="83"/>
                </a:lnTo>
                <a:lnTo>
                  <a:pt x="5" y="81"/>
                </a:lnTo>
                <a:lnTo>
                  <a:pt x="3" y="78"/>
                </a:lnTo>
                <a:lnTo>
                  <a:pt x="5" y="78"/>
                </a:lnTo>
                <a:lnTo>
                  <a:pt x="5" y="76"/>
                </a:lnTo>
                <a:lnTo>
                  <a:pt x="8" y="73"/>
                </a:lnTo>
                <a:lnTo>
                  <a:pt x="5" y="60"/>
                </a:lnTo>
                <a:lnTo>
                  <a:pt x="5" y="57"/>
                </a:lnTo>
                <a:lnTo>
                  <a:pt x="11" y="47"/>
                </a:lnTo>
                <a:lnTo>
                  <a:pt x="13" y="47"/>
                </a:lnTo>
                <a:lnTo>
                  <a:pt x="11" y="47"/>
                </a:lnTo>
                <a:lnTo>
                  <a:pt x="8" y="42"/>
                </a:lnTo>
                <a:lnTo>
                  <a:pt x="5" y="36"/>
                </a:lnTo>
                <a:lnTo>
                  <a:pt x="0" y="26"/>
                </a:lnTo>
                <a:lnTo>
                  <a:pt x="3" y="26"/>
                </a:lnTo>
                <a:lnTo>
                  <a:pt x="3" y="23"/>
                </a:lnTo>
                <a:lnTo>
                  <a:pt x="5" y="23"/>
                </a:lnTo>
                <a:lnTo>
                  <a:pt x="5" y="21"/>
                </a:lnTo>
                <a:lnTo>
                  <a:pt x="8" y="21"/>
                </a:lnTo>
                <a:lnTo>
                  <a:pt x="5" y="18"/>
                </a:lnTo>
                <a:lnTo>
                  <a:pt x="5" y="16"/>
                </a:lnTo>
                <a:lnTo>
                  <a:pt x="5" y="13"/>
                </a:lnTo>
                <a:lnTo>
                  <a:pt x="3" y="13"/>
                </a:lnTo>
                <a:lnTo>
                  <a:pt x="5" y="13"/>
                </a:lnTo>
                <a:lnTo>
                  <a:pt x="5" y="10"/>
                </a:lnTo>
                <a:lnTo>
                  <a:pt x="8" y="10"/>
                </a:lnTo>
                <a:lnTo>
                  <a:pt x="8" y="8"/>
                </a:lnTo>
                <a:lnTo>
                  <a:pt x="8" y="10"/>
                </a:lnTo>
                <a:lnTo>
                  <a:pt x="11" y="10"/>
                </a:lnTo>
                <a:lnTo>
                  <a:pt x="11" y="13"/>
                </a:lnTo>
                <a:lnTo>
                  <a:pt x="13" y="13"/>
                </a:lnTo>
                <a:lnTo>
                  <a:pt x="16" y="13"/>
                </a:lnTo>
                <a:lnTo>
                  <a:pt x="16" y="10"/>
                </a:lnTo>
                <a:lnTo>
                  <a:pt x="18" y="10"/>
                </a:lnTo>
                <a:lnTo>
                  <a:pt x="18" y="8"/>
                </a:lnTo>
                <a:lnTo>
                  <a:pt x="21" y="8"/>
                </a:lnTo>
                <a:lnTo>
                  <a:pt x="21" y="5"/>
                </a:lnTo>
                <a:lnTo>
                  <a:pt x="24" y="5"/>
                </a:lnTo>
                <a:lnTo>
                  <a:pt x="24" y="2"/>
                </a:lnTo>
                <a:lnTo>
                  <a:pt x="26" y="2"/>
                </a:lnTo>
                <a:lnTo>
                  <a:pt x="29" y="2"/>
                </a:lnTo>
                <a:lnTo>
                  <a:pt x="31" y="5"/>
                </a:lnTo>
                <a:lnTo>
                  <a:pt x="31" y="2"/>
                </a:lnTo>
                <a:lnTo>
                  <a:pt x="34" y="2"/>
                </a:lnTo>
                <a:lnTo>
                  <a:pt x="34" y="0"/>
                </a:lnTo>
                <a:lnTo>
                  <a:pt x="37" y="0"/>
                </a:lnTo>
                <a:lnTo>
                  <a:pt x="37" y="2"/>
                </a:lnTo>
                <a:close/>
                <a:moveTo>
                  <a:pt x="235" y="256"/>
                </a:moveTo>
                <a:lnTo>
                  <a:pt x="232" y="264"/>
                </a:lnTo>
                <a:lnTo>
                  <a:pt x="243" y="274"/>
                </a:lnTo>
                <a:lnTo>
                  <a:pt x="243" y="277"/>
                </a:lnTo>
                <a:lnTo>
                  <a:pt x="248" y="279"/>
                </a:lnTo>
                <a:lnTo>
                  <a:pt x="256" y="287"/>
                </a:lnTo>
                <a:lnTo>
                  <a:pt x="261" y="292"/>
                </a:lnTo>
                <a:lnTo>
                  <a:pt x="264" y="295"/>
                </a:lnTo>
                <a:lnTo>
                  <a:pt x="272" y="300"/>
                </a:lnTo>
                <a:lnTo>
                  <a:pt x="272" y="303"/>
                </a:lnTo>
                <a:lnTo>
                  <a:pt x="279" y="308"/>
                </a:lnTo>
                <a:lnTo>
                  <a:pt x="282" y="311"/>
                </a:lnTo>
                <a:lnTo>
                  <a:pt x="292" y="300"/>
                </a:lnTo>
                <a:lnTo>
                  <a:pt x="292" y="298"/>
                </a:lnTo>
                <a:lnTo>
                  <a:pt x="287" y="292"/>
                </a:lnTo>
                <a:lnTo>
                  <a:pt x="285" y="292"/>
                </a:lnTo>
                <a:lnTo>
                  <a:pt x="285" y="290"/>
                </a:lnTo>
                <a:lnTo>
                  <a:pt x="279" y="285"/>
                </a:lnTo>
                <a:lnTo>
                  <a:pt x="277" y="285"/>
                </a:lnTo>
                <a:lnTo>
                  <a:pt x="274" y="279"/>
                </a:lnTo>
                <a:lnTo>
                  <a:pt x="264" y="272"/>
                </a:lnTo>
                <a:lnTo>
                  <a:pt x="261" y="269"/>
                </a:lnTo>
                <a:lnTo>
                  <a:pt x="256" y="264"/>
                </a:lnTo>
                <a:lnTo>
                  <a:pt x="253" y="261"/>
                </a:lnTo>
                <a:lnTo>
                  <a:pt x="251" y="258"/>
                </a:lnTo>
                <a:lnTo>
                  <a:pt x="248" y="256"/>
                </a:lnTo>
                <a:lnTo>
                  <a:pt x="240" y="248"/>
                </a:lnTo>
                <a:lnTo>
                  <a:pt x="238" y="248"/>
                </a:lnTo>
                <a:lnTo>
                  <a:pt x="235" y="256"/>
                </a:lnTo>
                <a:close/>
              </a:path>
            </a:pathLst>
          </a:custGeom>
          <a:noFill/>
          <a:ln w="4763">
            <a:solidFill>
              <a:srgbClr val="6E6E6E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110" name="Freeform 274"/>
          <p:cNvSpPr>
            <a:spLocks/>
          </p:cNvSpPr>
          <p:nvPr/>
        </p:nvSpPr>
        <p:spPr bwMode="auto">
          <a:xfrm>
            <a:off x="4862146" y="3463926"/>
            <a:ext cx="577362" cy="504825"/>
          </a:xfrm>
          <a:custGeom>
            <a:avLst/>
            <a:gdLst>
              <a:gd name="T0" fmla="*/ 297 w 394"/>
              <a:gd name="T1" fmla="*/ 10 h 318"/>
              <a:gd name="T2" fmla="*/ 310 w 394"/>
              <a:gd name="T3" fmla="*/ 21 h 318"/>
              <a:gd name="T4" fmla="*/ 331 w 394"/>
              <a:gd name="T5" fmla="*/ 21 h 318"/>
              <a:gd name="T6" fmla="*/ 347 w 394"/>
              <a:gd name="T7" fmla="*/ 18 h 318"/>
              <a:gd name="T8" fmla="*/ 362 w 394"/>
              <a:gd name="T9" fmla="*/ 49 h 318"/>
              <a:gd name="T10" fmla="*/ 383 w 394"/>
              <a:gd name="T11" fmla="*/ 102 h 318"/>
              <a:gd name="T12" fmla="*/ 394 w 394"/>
              <a:gd name="T13" fmla="*/ 128 h 318"/>
              <a:gd name="T14" fmla="*/ 391 w 394"/>
              <a:gd name="T15" fmla="*/ 156 h 318"/>
              <a:gd name="T16" fmla="*/ 383 w 394"/>
              <a:gd name="T17" fmla="*/ 180 h 318"/>
              <a:gd name="T18" fmla="*/ 331 w 394"/>
              <a:gd name="T19" fmla="*/ 198 h 318"/>
              <a:gd name="T20" fmla="*/ 255 w 394"/>
              <a:gd name="T21" fmla="*/ 203 h 318"/>
              <a:gd name="T22" fmla="*/ 234 w 394"/>
              <a:gd name="T23" fmla="*/ 219 h 318"/>
              <a:gd name="T24" fmla="*/ 237 w 394"/>
              <a:gd name="T25" fmla="*/ 240 h 318"/>
              <a:gd name="T26" fmla="*/ 216 w 394"/>
              <a:gd name="T27" fmla="*/ 224 h 318"/>
              <a:gd name="T28" fmla="*/ 185 w 394"/>
              <a:gd name="T29" fmla="*/ 227 h 318"/>
              <a:gd name="T30" fmla="*/ 167 w 394"/>
              <a:gd name="T31" fmla="*/ 211 h 318"/>
              <a:gd name="T32" fmla="*/ 140 w 394"/>
              <a:gd name="T33" fmla="*/ 190 h 318"/>
              <a:gd name="T34" fmla="*/ 120 w 394"/>
              <a:gd name="T35" fmla="*/ 183 h 318"/>
              <a:gd name="T36" fmla="*/ 114 w 394"/>
              <a:gd name="T37" fmla="*/ 188 h 318"/>
              <a:gd name="T38" fmla="*/ 109 w 394"/>
              <a:gd name="T39" fmla="*/ 193 h 318"/>
              <a:gd name="T40" fmla="*/ 91 w 394"/>
              <a:gd name="T41" fmla="*/ 190 h 318"/>
              <a:gd name="T42" fmla="*/ 130 w 394"/>
              <a:gd name="T43" fmla="*/ 224 h 318"/>
              <a:gd name="T44" fmla="*/ 143 w 394"/>
              <a:gd name="T45" fmla="*/ 240 h 318"/>
              <a:gd name="T46" fmla="*/ 143 w 394"/>
              <a:gd name="T47" fmla="*/ 248 h 318"/>
              <a:gd name="T48" fmla="*/ 122 w 394"/>
              <a:gd name="T49" fmla="*/ 261 h 318"/>
              <a:gd name="T50" fmla="*/ 120 w 394"/>
              <a:gd name="T51" fmla="*/ 279 h 318"/>
              <a:gd name="T52" fmla="*/ 107 w 394"/>
              <a:gd name="T53" fmla="*/ 290 h 318"/>
              <a:gd name="T54" fmla="*/ 99 w 394"/>
              <a:gd name="T55" fmla="*/ 300 h 318"/>
              <a:gd name="T56" fmla="*/ 83 w 394"/>
              <a:gd name="T57" fmla="*/ 282 h 318"/>
              <a:gd name="T58" fmla="*/ 65 w 394"/>
              <a:gd name="T59" fmla="*/ 277 h 318"/>
              <a:gd name="T60" fmla="*/ 67 w 394"/>
              <a:gd name="T61" fmla="*/ 300 h 318"/>
              <a:gd name="T62" fmla="*/ 44 w 394"/>
              <a:gd name="T63" fmla="*/ 308 h 318"/>
              <a:gd name="T64" fmla="*/ 65 w 394"/>
              <a:gd name="T65" fmla="*/ 303 h 318"/>
              <a:gd name="T66" fmla="*/ 60 w 394"/>
              <a:gd name="T67" fmla="*/ 274 h 318"/>
              <a:gd name="T68" fmla="*/ 47 w 394"/>
              <a:gd name="T69" fmla="*/ 271 h 318"/>
              <a:gd name="T70" fmla="*/ 28 w 394"/>
              <a:gd name="T71" fmla="*/ 282 h 318"/>
              <a:gd name="T72" fmla="*/ 33 w 394"/>
              <a:gd name="T73" fmla="*/ 311 h 318"/>
              <a:gd name="T74" fmla="*/ 13 w 394"/>
              <a:gd name="T75" fmla="*/ 274 h 318"/>
              <a:gd name="T76" fmla="*/ 2 w 394"/>
              <a:gd name="T77" fmla="*/ 250 h 318"/>
              <a:gd name="T78" fmla="*/ 28 w 394"/>
              <a:gd name="T79" fmla="*/ 232 h 318"/>
              <a:gd name="T80" fmla="*/ 47 w 394"/>
              <a:gd name="T81" fmla="*/ 217 h 318"/>
              <a:gd name="T82" fmla="*/ 88 w 394"/>
              <a:gd name="T83" fmla="*/ 183 h 318"/>
              <a:gd name="T84" fmla="*/ 96 w 394"/>
              <a:gd name="T85" fmla="*/ 167 h 318"/>
              <a:gd name="T86" fmla="*/ 70 w 394"/>
              <a:gd name="T87" fmla="*/ 143 h 318"/>
              <a:gd name="T88" fmla="*/ 39 w 394"/>
              <a:gd name="T89" fmla="*/ 122 h 318"/>
              <a:gd name="T90" fmla="*/ 18 w 394"/>
              <a:gd name="T91" fmla="*/ 99 h 318"/>
              <a:gd name="T92" fmla="*/ 26 w 394"/>
              <a:gd name="T93" fmla="*/ 86 h 318"/>
              <a:gd name="T94" fmla="*/ 47 w 394"/>
              <a:gd name="T95" fmla="*/ 73 h 318"/>
              <a:gd name="T96" fmla="*/ 70 w 394"/>
              <a:gd name="T97" fmla="*/ 68 h 318"/>
              <a:gd name="T98" fmla="*/ 99 w 394"/>
              <a:gd name="T99" fmla="*/ 75 h 318"/>
              <a:gd name="T100" fmla="*/ 117 w 394"/>
              <a:gd name="T101" fmla="*/ 70 h 318"/>
              <a:gd name="T102" fmla="*/ 138 w 394"/>
              <a:gd name="T103" fmla="*/ 78 h 318"/>
              <a:gd name="T104" fmla="*/ 140 w 394"/>
              <a:gd name="T105" fmla="*/ 65 h 318"/>
              <a:gd name="T106" fmla="*/ 146 w 394"/>
              <a:gd name="T107" fmla="*/ 34 h 318"/>
              <a:gd name="T108" fmla="*/ 174 w 394"/>
              <a:gd name="T109" fmla="*/ 21 h 318"/>
              <a:gd name="T110" fmla="*/ 211 w 394"/>
              <a:gd name="T111" fmla="*/ 15 h 318"/>
              <a:gd name="T112" fmla="*/ 229 w 394"/>
              <a:gd name="T113" fmla="*/ 21 h 318"/>
              <a:gd name="T114" fmla="*/ 245 w 394"/>
              <a:gd name="T115" fmla="*/ 23 h 318"/>
              <a:gd name="T116" fmla="*/ 258 w 394"/>
              <a:gd name="T117" fmla="*/ 13 h 318"/>
              <a:gd name="T118" fmla="*/ 276 w 394"/>
              <a:gd name="T119" fmla="*/ 0 h 3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394" h="318">
                <a:moveTo>
                  <a:pt x="281" y="0"/>
                </a:moveTo>
                <a:lnTo>
                  <a:pt x="284" y="0"/>
                </a:lnTo>
                <a:lnTo>
                  <a:pt x="284" y="2"/>
                </a:lnTo>
                <a:lnTo>
                  <a:pt x="284" y="5"/>
                </a:lnTo>
                <a:lnTo>
                  <a:pt x="287" y="5"/>
                </a:lnTo>
                <a:lnTo>
                  <a:pt x="289" y="5"/>
                </a:lnTo>
                <a:lnTo>
                  <a:pt x="289" y="8"/>
                </a:lnTo>
                <a:lnTo>
                  <a:pt x="289" y="10"/>
                </a:lnTo>
                <a:lnTo>
                  <a:pt x="292" y="10"/>
                </a:lnTo>
                <a:lnTo>
                  <a:pt x="294" y="10"/>
                </a:lnTo>
                <a:lnTo>
                  <a:pt x="297" y="10"/>
                </a:lnTo>
                <a:lnTo>
                  <a:pt x="297" y="13"/>
                </a:lnTo>
                <a:lnTo>
                  <a:pt x="300" y="13"/>
                </a:lnTo>
                <a:lnTo>
                  <a:pt x="297" y="13"/>
                </a:lnTo>
                <a:lnTo>
                  <a:pt x="300" y="21"/>
                </a:lnTo>
                <a:lnTo>
                  <a:pt x="300" y="23"/>
                </a:lnTo>
                <a:lnTo>
                  <a:pt x="302" y="23"/>
                </a:lnTo>
                <a:lnTo>
                  <a:pt x="302" y="26"/>
                </a:lnTo>
                <a:lnTo>
                  <a:pt x="305" y="26"/>
                </a:lnTo>
                <a:lnTo>
                  <a:pt x="308" y="23"/>
                </a:lnTo>
                <a:lnTo>
                  <a:pt x="308" y="21"/>
                </a:lnTo>
                <a:lnTo>
                  <a:pt x="310" y="21"/>
                </a:lnTo>
                <a:lnTo>
                  <a:pt x="313" y="23"/>
                </a:lnTo>
                <a:lnTo>
                  <a:pt x="315" y="23"/>
                </a:lnTo>
                <a:lnTo>
                  <a:pt x="318" y="23"/>
                </a:lnTo>
                <a:lnTo>
                  <a:pt x="321" y="23"/>
                </a:lnTo>
                <a:lnTo>
                  <a:pt x="321" y="26"/>
                </a:lnTo>
                <a:lnTo>
                  <a:pt x="321" y="23"/>
                </a:lnTo>
                <a:lnTo>
                  <a:pt x="323" y="23"/>
                </a:lnTo>
                <a:lnTo>
                  <a:pt x="326" y="23"/>
                </a:lnTo>
                <a:lnTo>
                  <a:pt x="328" y="23"/>
                </a:lnTo>
                <a:lnTo>
                  <a:pt x="331" y="23"/>
                </a:lnTo>
                <a:lnTo>
                  <a:pt x="331" y="21"/>
                </a:lnTo>
                <a:lnTo>
                  <a:pt x="334" y="21"/>
                </a:lnTo>
                <a:lnTo>
                  <a:pt x="336" y="21"/>
                </a:lnTo>
                <a:lnTo>
                  <a:pt x="336" y="23"/>
                </a:lnTo>
                <a:lnTo>
                  <a:pt x="339" y="23"/>
                </a:lnTo>
                <a:lnTo>
                  <a:pt x="339" y="21"/>
                </a:lnTo>
                <a:lnTo>
                  <a:pt x="341" y="21"/>
                </a:lnTo>
                <a:lnTo>
                  <a:pt x="341" y="23"/>
                </a:lnTo>
                <a:lnTo>
                  <a:pt x="341" y="21"/>
                </a:lnTo>
                <a:lnTo>
                  <a:pt x="344" y="21"/>
                </a:lnTo>
                <a:lnTo>
                  <a:pt x="344" y="18"/>
                </a:lnTo>
                <a:lnTo>
                  <a:pt x="347" y="18"/>
                </a:lnTo>
                <a:lnTo>
                  <a:pt x="349" y="18"/>
                </a:lnTo>
                <a:lnTo>
                  <a:pt x="352" y="18"/>
                </a:lnTo>
                <a:lnTo>
                  <a:pt x="352" y="21"/>
                </a:lnTo>
                <a:lnTo>
                  <a:pt x="355" y="21"/>
                </a:lnTo>
                <a:lnTo>
                  <a:pt x="357" y="21"/>
                </a:lnTo>
                <a:lnTo>
                  <a:pt x="357" y="18"/>
                </a:lnTo>
                <a:lnTo>
                  <a:pt x="365" y="34"/>
                </a:lnTo>
                <a:lnTo>
                  <a:pt x="368" y="39"/>
                </a:lnTo>
                <a:lnTo>
                  <a:pt x="370" y="39"/>
                </a:lnTo>
                <a:lnTo>
                  <a:pt x="368" y="39"/>
                </a:lnTo>
                <a:lnTo>
                  <a:pt x="362" y="49"/>
                </a:lnTo>
                <a:lnTo>
                  <a:pt x="362" y="52"/>
                </a:lnTo>
                <a:lnTo>
                  <a:pt x="365" y="65"/>
                </a:lnTo>
                <a:lnTo>
                  <a:pt x="362" y="68"/>
                </a:lnTo>
                <a:lnTo>
                  <a:pt x="362" y="70"/>
                </a:lnTo>
                <a:lnTo>
                  <a:pt x="360" y="70"/>
                </a:lnTo>
                <a:lnTo>
                  <a:pt x="362" y="73"/>
                </a:lnTo>
                <a:lnTo>
                  <a:pt x="365" y="75"/>
                </a:lnTo>
                <a:lnTo>
                  <a:pt x="365" y="73"/>
                </a:lnTo>
                <a:lnTo>
                  <a:pt x="368" y="73"/>
                </a:lnTo>
                <a:lnTo>
                  <a:pt x="383" y="99"/>
                </a:lnTo>
                <a:lnTo>
                  <a:pt x="383" y="102"/>
                </a:lnTo>
                <a:lnTo>
                  <a:pt x="386" y="102"/>
                </a:lnTo>
                <a:lnTo>
                  <a:pt x="388" y="107"/>
                </a:lnTo>
                <a:lnTo>
                  <a:pt x="388" y="109"/>
                </a:lnTo>
                <a:lnTo>
                  <a:pt x="388" y="112"/>
                </a:lnTo>
                <a:lnTo>
                  <a:pt x="388" y="115"/>
                </a:lnTo>
                <a:lnTo>
                  <a:pt x="391" y="115"/>
                </a:lnTo>
                <a:lnTo>
                  <a:pt x="391" y="117"/>
                </a:lnTo>
                <a:lnTo>
                  <a:pt x="391" y="120"/>
                </a:lnTo>
                <a:lnTo>
                  <a:pt x="391" y="122"/>
                </a:lnTo>
                <a:lnTo>
                  <a:pt x="394" y="125"/>
                </a:lnTo>
                <a:lnTo>
                  <a:pt x="394" y="128"/>
                </a:lnTo>
                <a:lnTo>
                  <a:pt x="394" y="130"/>
                </a:lnTo>
                <a:lnTo>
                  <a:pt x="394" y="133"/>
                </a:lnTo>
                <a:lnTo>
                  <a:pt x="394" y="136"/>
                </a:lnTo>
                <a:lnTo>
                  <a:pt x="394" y="138"/>
                </a:lnTo>
                <a:lnTo>
                  <a:pt x="394" y="141"/>
                </a:lnTo>
                <a:lnTo>
                  <a:pt x="394" y="143"/>
                </a:lnTo>
                <a:lnTo>
                  <a:pt x="394" y="146"/>
                </a:lnTo>
                <a:lnTo>
                  <a:pt x="394" y="149"/>
                </a:lnTo>
                <a:lnTo>
                  <a:pt x="394" y="151"/>
                </a:lnTo>
                <a:lnTo>
                  <a:pt x="394" y="154"/>
                </a:lnTo>
                <a:lnTo>
                  <a:pt x="391" y="156"/>
                </a:lnTo>
                <a:lnTo>
                  <a:pt x="391" y="159"/>
                </a:lnTo>
                <a:lnTo>
                  <a:pt x="391" y="162"/>
                </a:lnTo>
                <a:lnTo>
                  <a:pt x="391" y="164"/>
                </a:lnTo>
                <a:lnTo>
                  <a:pt x="388" y="164"/>
                </a:lnTo>
                <a:lnTo>
                  <a:pt x="388" y="167"/>
                </a:lnTo>
                <a:lnTo>
                  <a:pt x="388" y="169"/>
                </a:lnTo>
                <a:lnTo>
                  <a:pt x="388" y="172"/>
                </a:lnTo>
                <a:lnTo>
                  <a:pt x="386" y="172"/>
                </a:lnTo>
                <a:lnTo>
                  <a:pt x="386" y="175"/>
                </a:lnTo>
                <a:lnTo>
                  <a:pt x="383" y="177"/>
                </a:lnTo>
                <a:lnTo>
                  <a:pt x="383" y="180"/>
                </a:lnTo>
                <a:lnTo>
                  <a:pt x="381" y="185"/>
                </a:lnTo>
                <a:lnTo>
                  <a:pt x="378" y="190"/>
                </a:lnTo>
                <a:lnTo>
                  <a:pt x="375" y="196"/>
                </a:lnTo>
                <a:lnTo>
                  <a:pt x="375" y="198"/>
                </a:lnTo>
                <a:lnTo>
                  <a:pt x="373" y="198"/>
                </a:lnTo>
                <a:lnTo>
                  <a:pt x="370" y="198"/>
                </a:lnTo>
                <a:lnTo>
                  <a:pt x="368" y="198"/>
                </a:lnTo>
                <a:lnTo>
                  <a:pt x="355" y="198"/>
                </a:lnTo>
                <a:lnTo>
                  <a:pt x="339" y="198"/>
                </a:lnTo>
                <a:lnTo>
                  <a:pt x="336" y="198"/>
                </a:lnTo>
                <a:lnTo>
                  <a:pt x="331" y="198"/>
                </a:lnTo>
                <a:lnTo>
                  <a:pt x="328" y="201"/>
                </a:lnTo>
                <a:lnTo>
                  <a:pt x="323" y="201"/>
                </a:lnTo>
                <a:lnTo>
                  <a:pt x="318" y="201"/>
                </a:lnTo>
                <a:lnTo>
                  <a:pt x="310" y="201"/>
                </a:lnTo>
                <a:lnTo>
                  <a:pt x="302" y="201"/>
                </a:lnTo>
                <a:lnTo>
                  <a:pt x="294" y="201"/>
                </a:lnTo>
                <a:lnTo>
                  <a:pt x="287" y="201"/>
                </a:lnTo>
                <a:lnTo>
                  <a:pt x="279" y="201"/>
                </a:lnTo>
                <a:lnTo>
                  <a:pt x="271" y="203"/>
                </a:lnTo>
                <a:lnTo>
                  <a:pt x="266" y="203"/>
                </a:lnTo>
                <a:lnTo>
                  <a:pt x="255" y="203"/>
                </a:lnTo>
                <a:lnTo>
                  <a:pt x="253" y="203"/>
                </a:lnTo>
                <a:lnTo>
                  <a:pt x="261" y="209"/>
                </a:lnTo>
                <a:lnTo>
                  <a:pt x="263" y="211"/>
                </a:lnTo>
                <a:lnTo>
                  <a:pt x="266" y="211"/>
                </a:lnTo>
                <a:lnTo>
                  <a:pt x="266" y="214"/>
                </a:lnTo>
                <a:lnTo>
                  <a:pt x="242" y="214"/>
                </a:lnTo>
                <a:lnTo>
                  <a:pt x="240" y="214"/>
                </a:lnTo>
                <a:lnTo>
                  <a:pt x="237" y="214"/>
                </a:lnTo>
                <a:lnTo>
                  <a:pt x="237" y="217"/>
                </a:lnTo>
                <a:lnTo>
                  <a:pt x="234" y="217"/>
                </a:lnTo>
                <a:lnTo>
                  <a:pt x="234" y="219"/>
                </a:lnTo>
                <a:lnTo>
                  <a:pt x="237" y="219"/>
                </a:lnTo>
                <a:lnTo>
                  <a:pt x="237" y="222"/>
                </a:lnTo>
                <a:lnTo>
                  <a:pt x="240" y="222"/>
                </a:lnTo>
                <a:lnTo>
                  <a:pt x="240" y="224"/>
                </a:lnTo>
                <a:lnTo>
                  <a:pt x="242" y="224"/>
                </a:lnTo>
                <a:lnTo>
                  <a:pt x="242" y="227"/>
                </a:lnTo>
                <a:lnTo>
                  <a:pt x="242" y="230"/>
                </a:lnTo>
                <a:lnTo>
                  <a:pt x="242" y="232"/>
                </a:lnTo>
                <a:lnTo>
                  <a:pt x="240" y="235"/>
                </a:lnTo>
                <a:lnTo>
                  <a:pt x="240" y="237"/>
                </a:lnTo>
                <a:lnTo>
                  <a:pt x="237" y="240"/>
                </a:lnTo>
                <a:lnTo>
                  <a:pt x="234" y="243"/>
                </a:lnTo>
                <a:lnTo>
                  <a:pt x="234" y="245"/>
                </a:lnTo>
                <a:lnTo>
                  <a:pt x="229" y="240"/>
                </a:lnTo>
                <a:lnTo>
                  <a:pt x="229" y="237"/>
                </a:lnTo>
                <a:lnTo>
                  <a:pt x="227" y="237"/>
                </a:lnTo>
                <a:lnTo>
                  <a:pt x="227" y="235"/>
                </a:lnTo>
                <a:lnTo>
                  <a:pt x="224" y="232"/>
                </a:lnTo>
                <a:lnTo>
                  <a:pt x="224" y="230"/>
                </a:lnTo>
                <a:lnTo>
                  <a:pt x="221" y="227"/>
                </a:lnTo>
                <a:lnTo>
                  <a:pt x="219" y="224"/>
                </a:lnTo>
                <a:lnTo>
                  <a:pt x="216" y="224"/>
                </a:lnTo>
                <a:lnTo>
                  <a:pt x="216" y="222"/>
                </a:lnTo>
                <a:lnTo>
                  <a:pt x="214" y="219"/>
                </a:lnTo>
                <a:lnTo>
                  <a:pt x="211" y="219"/>
                </a:lnTo>
                <a:lnTo>
                  <a:pt x="211" y="217"/>
                </a:lnTo>
                <a:lnTo>
                  <a:pt x="208" y="217"/>
                </a:lnTo>
                <a:lnTo>
                  <a:pt x="208" y="214"/>
                </a:lnTo>
                <a:lnTo>
                  <a:pt x="193" y="232"/>
                </a:lnTo>
                <a:lnTo>
                  <a:pt x="190" y="230"/>
                </a:lnTo>
                <a:lnTo>
                  <a:pt x="187" y="227"/>
                </a:lnTo>
                <a:lnTo>
                  <a:pt x="182" y="230"/>
                </a:lnTo>
                <a:lnTo>
                  <a:pt x="185" y="227"/>
                </a:lnTo>
                <a:lnTo>
                  <a:pt x="182" y="222"/>
                </a:lnTo>
                <a:lnTo>
                  <a:pt x="180" y="227"/>
                </a:lnTo>
                <a:lnTo>
                  <a:pt x="177" y="227"/>
                </a:lnTo>
                <a:lnTo>
                  <a:pt x="182" y="222"/>
                </a:lnTo>
                <a:lnTo>
                  <a:pt x="177" y="219"/>
                </a:lnTo>
                <a:lnTo>
                  <a:pt x="174" y="219"/>
                </a:lnTo>
                <a:lnTo>
                  <a:pt x="177" y="219"/>
                </a:lnTo>
                <a:lnTo>
                  <a:pt x="169" y="211"/>
                </a:lnTo>
                <a:lnTo>
                  <a:pt x="164" y="217"/>
                </a:lnTo>
                <a:lnTo>
                  <a:pt x="164" y="214"/>
                </a:lnTo>
                <a:lnTo>
                  <a:pt x="167" y="211"/>
                </a:lnTo>
                <a:lnTo>
                  <a:pt x="161" y="203"/>
                </a:lnTo>
                <a:lnTo>
                  <a:pt x="156" y="209"/>
                </a:lnTo>
                <a:lnTo>
                  <a:pt x="159" y="203"/>
                </a:lnTo>
                <a:lnTo>
                  <a:pt x="156" y="203"/>
                </a:lnTo>
                <a:lnTo>
                  <a:pt x="156" y="201"/>
                </a:lnTo>
                <a:lnTo>
                  <a:pt x="154" y="201"/>
                </a:lnTo>
                <a:lnTo>
                  <a:pt x="154" y="198"/>
                </a:lnTo>
                <a:lnTo>
                  <a:pt x="151" y="198"/>
                </a:lnTo>
                <a:lnTo>
                  <a:pt x="148" y="196"/>
                </a:lnTo>
                <a:lnTo>
                  <a:pt x="146" y="193"/>
                </a:lnTo>
                <a:lnTo>
                  <a:pt x="140" y="190"/>
                </a:lnTo>
                <a:lnTo>
                  <a:pt x="138" y="190"/>
                </a:lnTo>
                <a:lnTo>
                  <a:pt x="135" y="188"/>
                </a:lnTo>
                <a:lnTo>
                  <a:pt x="133" y="185"/>
                </a:lnTo>
                <a:lnTo>
                  <a:pt x="130" y="185"/>
                </a:lnTo>
                <a:lnTo>
                  <a:pt x="130" y="183"/>
                </a:lnTo>
                <a:lnTo>
                  <a:pt x="127" y="183"/>
                </a:lnTo>
                <a:lnTo>
                  <a:pt x="125" y="180"/>
                </a:lnTo>
                <a:lnTo>
                  <a:pt x="120" y="177"/>
                </a:lnTo>
                <a:lnTo>
                  <a:pt x="120" y="180"/>
                </a:lnTo>
                <a:lnTo>
                  <a:pt x="117" y="180"/>
                </a:lnTo>
                <a:lnTo>
                  <a:pt x="120" y="183"/>
                </a:lnTo>
                <a:lnTo>
                  <a:pt x="117" y="180"/>
                </a:lnTo>
                <a:lnTo>
                  <a:pt x="117" y="183"/>
                </a:lnTo>
                <a:lnTo>
                  <a:pt x="120" y="185"/>
                </a:lnTo>
                <a:lnTo>
                  <a:pt x="117" y="183"/>
                </a:lnTo>
                <a:lnTo>
                  <a:pt x="114" y="185"/>
                </a:lnTo>
                <a:lnTo>
                  <a:pt x="120" y="185"/>
                </a:lnTo>
                <a:lnTo>
                  <a:pt x="117" y="185"/>
                </a:lnTo>
                <a:lnTo>
                  <a:pt x="114" y="185"/>
                </a:lnTo>
                <a:lnTo>
                  <a:pt x="114" y="188"/>
                </a:lnTo>
                <a:lnTo>
                  <a:pt x="117" y="190"/>
                </a:lnTo>
                <a:lnTo>
                  <a:pt x="114" y="188"/>
                </a:lnTo>
                <a:lnTo>
                  <a:pt x="112" y="188"/>
                </a:lnTo>
                <a:lnTo>
                  <a:pt x="114" y="190"/>
                </a:lnTo>
                <a:lnTo>
                  <a:pt x="112" y="190"/>
                </a:lnTo>
                <a:lnTo>
                  <a:pt x="114" y="193"/>
                </a:lnTo>
                <a:lnTo>
                  <a:pt x="112" y="190"/>
                </a:lnTo>
                <a:lnTo>
                  <a:pt x="112" y="193"/>
                </a:lnTo>
                <a:lnTo>
                  <a:pt x="107" y="190"/>
                </a:lnTo>
                <a:lnTo>
                  <a:pt x="109" y="193"/>
                </a:lnTo>
                <a:lnTo>
                  <a:pt x="112" y="193"/>
                </a:lnTo>
                <a:lnTo>
                  <a:pt x="112" y="196"/>
                </a:lnTo>
                <a:lnTo>
                  <a:pt x="109" y="193"/>
                </a:lnTo>
                <a:lnTo>
                  <a:pt x="109" y="196"/>
                </a:lnTo>
                <a:lnTo>
                  <a:pt x="107" y="196"/>
                </a:lnTo>
                <a:lnTo>
                  <a:pt x="107" y="198"/>
                </a:lnTo>
                <a:lnTo>
                  <a:pt x="112" y="201"/>
                </a:lnTo>
                <a:lnTo>
                  <a:pt x="112" y="203"/>
                </a:lnTo>
                <a:lnTo>
                  <a:pt x="107" y="198"/>
                </a:lnTo>
                <a:lnTo>
                  <a:pt x="96" y="190"/>
                </a:lnTo>
                <a:lnTo>
                  <a:pt x="93" y="190"/>
                </a:lnTo>
                <a:lnTo>
                  <a:pt x="93" y="188"/>
                </a:lnTo>
                <a:lnTo>
                  <a:pt x="91" y="188"/>
                </a:lnTo>
                <a:lnTo>
                  <a:pt x="91" y="190"/>
                </a:lnTo>
                <a:lnTo>
                  <a:pt x="86" y="198"/>
                </a:lnTo>
                <a:lnTo>
                  <a:pt x="91" y="201"/>
                </a:lnTo>
                <a:lnTo>
                  <a:pt x="91" y="203"/>
                </a:lnTo>
                <a:lnTo>
                  <a:pt x="93" y="203"/>
                </a:lnTo>
                <a:lnTo>
                  <a:pt x="96" y="206"/>
                </a:lnTo>
                <a:lnTo>
                  <a:pt x="99" y="206"/>
                </a:lnTo>
                <a:lnTo>
                  <a:pt x="112" y="214"/>
                </a:lnTo>
                <a:lnTo>
                  <a:pt x="120" y="219"/>
                </a:lnTo>
                <a:lnTo>
                  <a:pt x="125" y="222"/>
                </a:lnTo>
                <a:lnTo>
                  <a:pt x="127" y="224"/>
                </a:lnTo>
                <a:lnTo>
                  <a:pt x="130" y="224"/>
                </a:lnTo>
                <a:lnTo>
                  <a:pt x="133" y="224"/>
                </a:lnTo>
                <a:lnTo>
                  <a:pt x="133" y="227"/>
                </a:lnTo>
                <a:lnTo>
                  <a:pt x="135" y="227"/>
                </a:lnTo>
                <a:lnTo>
                  <a:pt x="135" y="230"/>
                </a:lnTo>
                <a:lnTo>
                  <a:pt x="138" y="230"/>
                </a:lnTo>
                <a:lnTo>
                  <a:pt x="140" y="230"/>
                </a:lnTo>
                <a:lnTo>
                  <a:pt x="140" y="232"/>
                </a:lnTo>
                <a:lnTo>
                  <a:pt x="140" y="235"/>
                </a:lnTo>
                <a:lnTo>
                  <a:pt x="140" y="237"/>
                </a:lnTo>
                <a:lnTo>
                  <a:pt x="143" y="237"/>
                </a:lnTo>
                <a:lnTo>
                  <a:pt x="143" y="240"/>
                </a:lnTo>
                <a:lnTo>
                  <a:pt x="146" y="240"/>
                </a:lnTo>
                <a:lnTo>
                  <a:pt x="143" y="240"/>
                </a:lnTo>
                <a:lnTo>
                  <a:pt x="146" y="240"/>
                </a:lnTo>
                <a:lnTo>
                  <a:pt x="146" y="243"/>
                </a:lnTo>
                <a:lnTo>
                  <a:pt x="146" y="245"/>
                </a:lnTo>
                <a:lnTo>
                  <a:pt x="146" y="248"/>
                </a:lnTo>
                <a:lnTo>
                  <a:pt x="148" y="248"/>
                </a:lnTo>
                <a:lnTo>
                  <a:pt x="146" y="248"/>
                </a:lnTo>
                <a:lnTo>
                  <a:pt x="146" y="245"/>
                </a:lnTo>
                <a:lnTo>
                  <a:pt x="143" y="245"/>
                </a:lnTo>
                <a:lnTo>
                  <a:pt x="143" y="248"/>
                </a:lnTo>
                <a:lnTo>
                  <a:pt x="140" y="248"/>
                </a:lnTo>
                <a:lnTo>
                  <a:pt x="138" y="248"/>
                </a:lnTo>
                <a:lnTo>
                  <a:pt x="135" y="250"/>
                </a:lnTo>
                <a:lnTo>
                  <a:pt x="133" y="250"/>
                </a:lnTo>
                <a:lnTo>
                  <a:pt x="133" y="253"/>
                </a:lnTo>
                <a:lnTo>
                  <a:pt x="130" y="253"/>
                </a:lnTo>
                <a:lnTo>
                  <a:pt x="127" y="253"/>
                </a:lnTo>
                <a:lnTo>
                  <a:pt x="127" y="256"/>
                </a:lnTo>
                <a:lnTo>
                  <a:pt x="125" y="258"/>
                </a:lnTo>
                <a:lnTo>
                  <a:pt x="125" y="261"/>
                </a:lnTo>
                <a:lnTo>
                  <a:pt x="122" y="261"/>
                </a:lnTo>
                <a:lnTo>
                  <a:pt x="122" y="264"/>
                </a:lnTo>
                <a:lnTo>
                  <a:pt x="120" y="266"/>
                </a:lnTo>
                <a:lnTo>
                  <a:pt x="120" y="269"/>
                </a:lnTo>
                <a:lnTo>
                  <a:pt x="117" y="269"/>
                </a:lnTo>
                <a:lnTo>
                  <a:pt x="117" y="271"/>
                </a:lnTo>
                <a:lnTo>
                  <a:pt x="117" y="274"/>
                </a:lnTo>
                <a:lnTo>
                  <a:pt x="117" y="277"/>
                </a:lnTo>
                <a:lnTo>
                  <a:pt x="120" y="277"/>
                </a:lnTo>
                <a:lnTo>
                  <a:pt x="122" y="277"/>
                </a:lnTo>
                <a:lnTo>
                  <a:pt x="120" y="277"/>
                </a:lnTo>
                <a:lnTo>
                  <a:pt x="120" y="279"/>
                </a:lnTo>
                <a:lnTo>
                  <a:pt x="122" y="279"/>
                </a:lnTo>
                <a:lnTo>
                  <a:pt x="120" y="279"/>
                </a:lnTo>
                <a:lnTo>
                  <a:pt x="117" y="282"/>
                </a:lnTo>
                <a:lnTo>
                  <a:pt x="117" y="284"/>
                </a:lnTo>
                <a:lnTo>
                  <a:pt x="114" y="284"/>
                </a:lnTo>
                <a:lnTo>
                  <a:pt x="117" y="284"/>
                </a:lnTo>
                <a:lnTo>
                  <a:pt x="114" y="290"/>
                </a:lnTo>
                <a:lnTo>
                  <a:pt x="112" y="287"/>
                </a:lnTo>
                <a:lnTo>
                  <a:pt x="112" y="290"/>
                </a:lnTo>
                <a:lnTo>
                  <a:pt x="109" y="290"/>
                </a:lnTo>
                <a:lnTo>
                  <a:pt x="107" y="290"/>
                </a:lnTo>
                <a:lnTo>
                  <a:pt x="107" y="292"/>
                </a:lnTo>
                <a:lnTo>
                  <a:pt x="107" y="295"/>
                </a:lnTo>
                <a:lnTo>
                  <a:pt x="107" y="297"/>
                </a:lnTo>
                <a:lnTo>
                  <a:pt x="104" y="297"/>
                </a:lnTo>
                <a:lnTo>
                  <a:pt x="104" y="300"/>
                </a:lnTo>
                <a:lnTo>
                  <a:pt x="101" y="300"/>
                </a:lnTo>
                <a:lnTo>
                  <a:pt x="101" y="303"/>
                </a:lnTo>
                <a:lnTo>
                  <a:pt x="99" y="303"/>
                </a:lnTo>
                <a:lnTo>
                  <a:pt x="99" y="300"/>
                </a:lnTo>
                <a:lnTo>
                  <a:pt x="99" y="303"/>
                </a:lnTo>
                <a:lnTo>
                  <a:pt x="99" y="300"/>
                </a:lnTo>
                <a:lnTo>
                  <a:pt x="96" y="300"/>
                </a:lnTo>
                <a:lnTo>
                  <a:pt x="96" y="297"/>
                </a:lnTo>
                <a:lnTo>
                  <a:pt x="96" y="295"/>
                </a:lnTo>
                <a:lnTo>
                  <a:pt x="93" y="295"/>
                </a:lnTo>
                <a:lnTo>
                  <a:pt x="91" y="295"/>
                </a:lnTo>
                <a:lnTo>
                  <a:pt x="91" y="292"/>
                </a:lnTo>
                <a:lnTo>
                  <a:pt x="88" y="292"/>
                </a:lnTo>
                <a:lnTo>
                  <a:pt x="88" y="287"/>
                </a:lnTo>
                <a:lnTo>
                  <a:pt x="86" y="287"/>
                </a:lnTo>
                <a:lnTo>
                  <a:pt x="86" y="284"/>
                </a:lnTo>
                <a:lnTo>
                  <a:pt x="83" y="282"/>
                </a:lnTo>
                <a:lnTo>
                  <a:pt x="83" y="279"/>
                </a:lnTo>
                <a:lnTo>
                  <a:pt x="80" y="279"/>
                </a:lnTo>
                <a:lnTo>
                  <a:pt x="78" y="279"/>
                </a:lnTo>
                <a:lnTo>
                  <a:pt x="78" y="277"/>
                </a:lnTo>
                <a:lnTo>
                  <a:pt x="75" y="277"/>
                </a:lnTo>
                <a:lnTo>
                  <a:pt x="75" y="279"/>
                </a:lnTo>
                <a:lnTo>
                  <a:pt x="73" y="279"/>
                </a:lnTo>
                <a:lnTo>
                  <a:pt x="70" y="279"/>
                </a:lnTo>
                <a:lnTo>
                  <a:pt x="70" y="277"/>
                </a:lnTo>
                <a:lnTo>
                  <a:pt x="67" y="277"/>
                </a:lnTo>
                <a:lnTo>
                  <a:pt x="65" y="277"/>
                </a:lnTo>
                <a:lnTo>
                  <a:pt x="62" y="277"/>
                </a:lnTo>
                <a:lnTo>
                  <a:pt x="65" y="279"/>
                </a:lnTo>
                <a:lnTo>
                  <a:pt x="62" y="279"/>
                </a:lnTo>
                <a:lnTo>
                  <a:pt x="65" y="282"/>
                </a:lnTo>
                <a:lnTo>
                  <a:pt x="65" y="284"/>
                </a:lnTo>
                <a:lnTo>
                  <a:pt x="65" y="287"/>
                </a:lnTo>
                <a:lnTo>
                  <a:pt x="65" y="290"/>
                </a:lnTo>
                <a:lnTo>
                  <a:pt x="65" y="292"/>
                </a:lnTo>
                <a:lnTo>
                  <a:pt x="67" y="295"/>
                </a:lnTo>
                <a:lnTo>
                  <a:pt x="67" y="297"/>
                </a:lnTo>
                <a:lnTo>
                  <a:pt x="67" y="300"/>
                </a:lnTo>
                <a:lnTo>
                  <a:pt x="67" y="303"/>
                </a:lnTo>
                <a:lnTo>
                  <a:pt x="67" y="305"/>
                </a:lnTo>
                <a:lnTo>
                  <a:pt x="65" y="305"/>
                </a:lnTo>
                <a:lnTo>
                  <a:pt x="62" y="305"/>
                </a:lnTo>
                <a:lnTo>
                  <a:pt x="60" y="305"/>
                </a:lnTo>
                <a:lnTo>
                  <a:pt x="57" y="308"/>
                </a:lnTo>
                <a:lnTo>
                  <a:pt x="54" y="308"/>
                </a:lnTo>
                <a:lnTo>
                  <a:pt x="52" y="308"/>
                </a:lnTo>
                <a:lnTo>
                  <a:pt x="49" y="308"/>
                </a:lnTo>
                <a:lnTo>
                  <a:pt x="47" y="308"/>
                </a:lnTo>
                <a:lnTo>
                  <a:pt x="44" y="308"/>
                </a:lnTo>
                <a:lnTo>
                  <a:pt x="44" y="311"/>
                </a:lnTo>
                <a:lnTo>
                  <a:pt x="44" y="308"/>
                </a:lnTo>
                <a:lnTo>
                  <a:pt x="41" y="308"/>
                </a:lnTo>
                <a:lnTo>
                  <a:pt x="44" y="308"/>
                </a:lnTo>
                <a:lnTo>
                  <a:pt x="47" y="308"/>
                </a:lnTo>
                <a:lnTo>
                  <a:pt x="52" y="305"/>
                </a:lnTo>
                <a:lnTo>
                  <a:pt x="54" y="305"/>
                </a:lnTo>
                <a:lnTo>
                  <a:pt x="57" y="305"/>
                </a:lnTo>
                <a:lnTo>
                  <a:pt x="60" y="305"/>
                </a:lnTo>
                <a:lnTo>
                  <a:pt x="62" y="305"/>
                </a:lnTo>
                <a:lnTo>
                  <a:pt x="65" y="303"/>
                </a:lnTo>
                <a:lnTo>
                  <a:pt x="65" y="300"/>
                </a:lnTo>
                <a:lnTo>
                  <a:pt x="65" y="297"/>
                </a:lnTo>
                <a:lnTo>
                  <a:pt x="65" y="295"/>
                </a:lnTo>
                <a:lnTo>
                  <a:pt x="62" y="292"/>
                </a:lnTo>
                <a:lnTo>
                  <a:pt x="62" y="290"/>
                </a:lnTo>
                <a:lnTo>
                  <a:pt x="62" y="287"/>
                </a:lnTo>
                <a:lnTo>
                  <a:pt x="62" y="284"/>
                </a:lnTo>
                <a:lnTo>
                  <a:pt x="62" y="282"/>
                </a:lnTo>
                <a:lnTo>
                  <a:pt x="60" y="279"/>
                </a:lnTo>
                <a:lnTo>
                  <a:pt x="60" y="277"/>
                </a:lnTo>
                <a:lnTo>
                  <a:pt x="60" y="274"/>
                </a:lnTo>
                <a:lnTo>
                  <a:pt x="60" y="271"/>
                </a:lnTo>
                <a:lnTo>
                  <a:pt x="57" y="271"/>
                </a:lnTo>
                <a:lnTo>
                  <a:pt x="60" y="271"/>
                </a:lnTo>
                <a:lnTo>
                  <a:pt x="57" y="271"/>
                </a:lnTo>
                <a:lnTo>
                  <a:pt x="60" y="271"/>
                </a:lnTo>
                <a:lnTo>
                  <a:pt x="60" y="269"/>
                </a:lnTo>
                <a:lnTo>
                  <a:pt x="57" y="269"/>
                </a:lnTo>
                <a:lnTo>
                  <a:pt x="54" y="271"/>
                </a:lnTo>
                <a:lnTo>
                  <a:pt x="52" y="271"/>
                </a:lnTo>
                <a:lnTo>
                  <a:pt x="49" y="271"/>
                </a:lnTo>
                <a:lnTo>
                  <a:pt x="47" y="271"/>
                </a:lnTo>
                <a:lnTo>
                  <a:pt x="44" y="271"/>
                </a:lnTo>
                <a:lnTo>
                  <a:pt x="41" y="274"/>
                </a:lnTo>
                <a:lnTo>
                  <a:pt x="39" y="274"/>
                </a:lnTo>
                <a:lnTo>
                  <a:pt x="36" y="274"/>
                </a:lnTo>
                <a:lnTo>
                  <a:pt x="33" y="274"/>
                </a:lnTo>
                <a:lnTo>
                  <a:pt x="31" y="274"/>
                </a:lnTo>
                <a:lnTo>
                  <a:pt x="28" y="277"/>
                </a:lnTo>
                <a:lnTo>
                  <a:pt x="26" y="277"/>
                </a:lnTo>
                <a:lnTo>
                  <a:pt x="28" y="277"/>
                </a:lnTo>
                <a:lnTo>
                  <a:pt x="28" y="279"/>
                </a:lnTo>
                <a:lnTo>
                  <a:pt x="28" y="282"/>
                </a:lnTo>
                <a:lnTo>
                  <a:pt x="28" y="284"/>
                </a:lnTo>
                <a:lnTo>
                  <a:pt x="28" y="287"/>
                </a:lnTo>
                <a:lnTo>
                  <a:pt x="28" y="290"/>
                </a:lnTo>
                <a:lnTo>
                  <a:pt x="31" y="292"/>
                </a:lnTo>
                <a:lnTo>
                  <a:pt x="31" y="295"/>
                </a:lnTo>
                <a:lnTo>
                  <a:pt x="31" y="297"/>
                </a:lnTo>
                <a:lnTo>
                  <a:pt x="31" y="300"/>
                </a:lnTo>
                <a:lnTo>
                  <a:pt x="31" y="303"/>
                </a:lnTo>
                <a:lnTo>
                  <a:pt x="31" y="305"/>
                </a:lnTo>
                <a:lnTo>
                  <a:pt x="33" y="308"/>
                </a:lnTo>
                <a:lnTo>
                  <a:pt x="33" y="311"/>
                </a:lnTo>
                <a:lnTo>
                  <a:pt x="33" y="313"/>
                </a:lnTo>
                <a:lnTo>
                  <a:pt x="31" y="313"/>
                </a:lnTo>
                <a:lnTo>
                  <a:pt x="33" y="316"/>
                </a:lnTo>
                <a:lnTo>
                  <a:pt x="33" y="318"/>
                </a:lnTo>
                <a:lnTo>
                  <a:pt x="31" y="318"/>
                </a:lnTo>
                <a:lnTo>
                  <a:pt x="31" y="316"/>
                </a:lnTo>
                <a:lnTo>
                  <a:pt x="26" y="284"/>
                </a:lnTo>
                <a:lnTo>
                  <a:pt x="23" y="284"/>
                </a:lnTo>
                <a:lnTo>
                  <a:pt x="15" y="279"/>
                </a:lnTo>
                <a:lnTo>
                  <a:pt x="15" y="274"/>
                </a:lnTo>
                <a:lnTo>
                  <a:pt x="13" y="274"/>
                </a:lnTo>
                <a:lnTo>
                  <a:pt x="13" y="271"/>
                </a:lnTo>
                <a:lnTo>
                  <a:pt x="10" y="271"/>
                </a:lnTo>
                <a:lnTo>
                  <a:pt x="7" y="271"/>
                </a:lnTo>
                <a:lnTo>
                  <a:pt x="7" y="269"/>
                </a:lnTo>
                <a:lnTo>
                  <a:pt x="5" y="266"/>
                </a:lnTo>
                <a:lnTo>
                  <a:pt x="5" y="264"/>
                </a:lnTo>
                <a:lnTo>
                  <a:pt x="2" y="261"/>
                </a:lnTo>
                <a:lnTo>
                  <a:pt x="2" y="258"/>
                </a:lnTo>
                <a:lnTo>
                  <a:pt x="2" y="256"/>
                </a:lnTo>
                <a:lnTo>
                  <a:pt x="2" y="253"/>
                </a:lnTo>
                <a:lnTo>
                  <a:pt x="2" y="250"/>
                </a:lnTo>
                <a:lnTo>
                  <a:pt x="0" y="248"/>
                </a:lnTo>
                <a:lnTo>
                  <a:pt x="2" y="248"/>
                </a:lnTo>
                <a:lnTo>
                  <a:pt x="2" y="245"/>
                </a:lnTo>
                <a:lnTo>
                  <a:pt x="2" y="243"/>
                </a:lnTo>
                <a:lnTo>
                  <a:pt x="7" y="237"/>
                </a:lnTo>
                <a:lnTo>
                  <a:pt x="15" y="232"/>
                </a:lnTo>
                <a:lnTo>
                  <a:pt x="18" y="232"/>
                </a:lnTo>
                <a:lnTo>
                  <a:pt x="20" y="232"/>
                </a:lnTo>
                <a:lnTo>
                  <a:pt x="23" y="232"/>
                </a:lnTo>
                <a:lnTo>
                  <a:pt x="26" y="232"/>
                </a:lnTo>
                <a:lnTo>
                  <a:pt x="28" y="232"/>
                </a:lnTo>
                <a:lnTo>
                  <a:pt x="31" y="230"/>
                </a:lnTo>
                <a:lnTo>
                  <a:pt x="33" y="230"/>
                </a:lnTo>
                <a:lnTo>
                  <a:pt x="36" y="230"/>
                </a:lnTo>
                <a:lnTo>
                  <a:pt x="36" y="227"/>
                </a:lnTo>
                <a:lnTo>
                  <a:pt x="39" y="227"/>
                </a:lnTo>
                <a:lnTo>
                  <a:pt x="41" y="227"/>
                </a:lnTo>
                <a:lnTo>
                  <a:pt x="41" y="224"/>
                </a:lnTo>
                <a:lnTo>
                  <a:pt x="44" y="224"/>
                </a:lnTo>
                <a:lnTo>
                  <a:pt x="44" y="222"/>
                </a:lnTo>
                <a:lnTo>
                  <a:pt x="47" y="219"/>
                </a:lnTo>
                <a:lnTo>
                  <a:pt x="47" y="217"/>
                </a:lnTo>
                <a:lnTo>
                  <a:pt x="47" y="214"/>
                </a:lnTo>
                <a:lnTo>
                  <a:pt x="49" y="211"/>
                </a:lnTo>
                <a:lnTo>
                  <a:pt x="49" y="209"/>
                </a:lnTo>
                <a:lnTo>
                  <a:pt x="60" y="201"/>
                </a:lnTo>
                <a:lnTo>
                  <a:pt x="62" y="198"/>
                </a:lnTo>
                <a:lnTo>
                  <a:pt x="65" y="196"/>
                </a:lnTo>
                <a:lnTo>
                  <a:pt x="70" y="190"/>
                </a:lnTo>
                <a:lnTo>
                  <a:pt x="80" y="183"/>
                </a:lnTo>
                <a:lnTo>
                  <a:pt x="83" y="185"/>
                </a:lnTo>
                <a:lnTo>
                  <a:pt x="86" y="185"/>
                </a:lnTo>
                <a:lnTo>
                  <a:pt x="88" y="183"/>
                </a:lnTo>
                <a:lnTo>
                  <a:pt x="88" y="180"/>
                </a:lnTo>
                <a:lnTo>
                  <a:pt x="88" y="177"/>
                </a:lnTo>
                <a:lnTo>
                  <a:pt x="86" y="177"/>
                </a:lnTo>
                <a:lnTo>
                  <a:pt x="83" y="177"/>
                </a:lnTo>
                <a:lnTo>
                  <a:pt x="86" y="177"/>
                </a:lnTo>
                <a:lnTo>
                  <a:pt x="86" y="175"/>
                </a:lnTo>
                <a:lnTo>
                  <a:pt x="88" y="175"/>
                </a:lnTo>
                <a:lnTo>
                  <a:pt x="91" y="172"/>
                </a:lnTo>
                <a:lnTo>
                  <a:pt x="93" y="169"/>
                </a:lnTo>
                <a:lnTo>
                  <a:pt x="96" y="169"/>
                </a:lnTo>
                <a:lnTo>
                  <a:pt x="96" y="167"/>
                </a:lnTo>
                <a:lnTo>
                  <a:pt x="99" y="164"/>
                </a:lnTo>
                <a:lnTo>
                  <a:pt x="99" y="162"/>
                </a:lnTo>
                <a:lnTo>
                  <a:pt x="99" y="159"/>
                </a:lnTo>
                <a:lnTo>
                  <a:pt x="99" y="156"/>
                </a:lnTo>
                <a:lnTo>
                  <a:pt x="96" y="154"/>
                </a:lnTo>
                <a:lnTo>
                  <a:pt x="93" y="154"/>
                </a:lnTo>
                <a:lnTo>
                  <a:pt x="91" y="151"/>
                </a:lnTo>
                <a:lnTo>
                  <a:pt x="88" y="151"/>
                </a:lnTo>
                <a:lnTo>
                  <a:pt x="86" y="151"/>
                </a:lnTo>
                <a:lnTo>
                  <a:pt x="78" y="146"/>
                </a:lnTo>
                <a:lnTo>
                  <a:pt x="70" y="143"/>
                </a:lnTo>
                <a:lnTo>
                  <a:pt x="73" y="138"/>
                </a:lnTo>
                <a:lnTo>
                  <a:pt x="70" y="138"/>
                </a:lnTo>
                <a:lnTo>
                  <a:pt x="70" y="136"/>
                </a:lnTo>
                <a:lnTo>
                  <a:pt x="67" y="136"/>
                </a:lnTo>
                <a:lnTo>
                  <a:pt x="65" y="136"/>
                </a:lnTo>
                <a:lnTo>
                  <a:pt x="54" y="133"/>
                </a:lnTo>
                <a:lnTo>
                  <a:pt x="49" y="128"/>
                </a:lnTo>
                <a:lnTo>
                  <a:pt x="44" y="128"/>
                </a:lnTo>
                <a:lnTo>
                  <a:pt x="41" y="125"/>
                </a:lnTo>
                <a:lnTo>
                  <a:pt x="39" y="125"/>
                </a:lnTo>
                <a:lnTo>
                  <a:pt x="39" y="122"/>
                </a:lnTo>
                <a:lnTo>
                  <a:pt x="36" y="122"/>
                </a:lnTo>
                <a:lnTo>
                  <a:pt x="36" y="120"/>
                </a:lnTo>
                <a:lnTo>
                  <a:pt x="33" y="120"/>
                </a:lnTo>
                <a:lnTo>
                  <a:pt x="31" y="117"/>
                </a:lnTo>
                <a:lnTo>
                  <a:pt x="28" y="115"/>
                </a:lnTo>
                <a:lnTo>
                  <a:pt x="28" y="112"/>
                </a:lnTo>
                <a:lnTo>
                  <a:pt x="23" y="109"/>
                </a:lnTo>
                <a:lnTo>
                  <a:pt x="23" y="107"/>
                </a:lnTo>
                <a:lnTo>
                  <a:pt x="20" y="104"/>
                </a:lnTo>
                <a:lnTo>
                  <a:pt x="18" y="102"/>
                </a:lnTo>
                <a:lnTo>
                  <a:pt x="18" y="99"/>
                </a:lnTo>
                <a:lnTo>
                  <a:pt x="15" y="96"/>
                </a:lnTo>
                <a:lnTo>
                  <a:pt x="13" y="91"/>
                </a:lnTo>
                <a:lnTo>
                  <a:pt x="13" y="89"/>
                </a:lnTo>
                <a:lnTo>
                  <a:pt x="10" y="86"/>
                </a:lnTo>
                <a:lnTo>
                  <a:pt x="10" y="83"/>
                </a:lnTo>
                <a:lnTo>
                  <a:pt x="13" y="83"/>
                </a:lnTo>
                <a:lnTo>
                  <a:pt x="15" y="86"/>
                </a:lnTo>
                <a:lnTo>
                  <a:pt x="18" y="86"/>
                </a:lnTo>
                <a:lnTo>
                  <a:pt x="18" y="89"/>
                </a:lnTo>
                <a:lnTo>
                  <a:pt x="20" y="91"/>
                </a:lnTo>
                <a:lnTo>
                  <a:pt x="26" y="86"/>
                </a:lnTo>
                <a:lnTo>
                  <a:pt x="28" y="86"/>
                </a:lnTo>
                <a:lnTo>
                  <a:pt x="31" y="83"/>
                </a:lnTo>
                <a:lnTo>
                  <a:pt x="31" y="81"/>
                </a:lnTo>
                <a:lnTo>
                  <a:pt x="33" y="81"/>
                </a:lnTo>
                <a:lnTo>
                  <a:pt x="36" y="81"/>
                </a:lnTo>
                <a:lnTo>
                  <a:pt x="39" y="81"/>
                </a:lnTo>
                <a:lnTo>
                  <a:pt x="41" y="81"/>
                </a:lnTo>
                <a:lnTo>
                  <a:pt x="44" y="78"/>
                </a:lnTo>
                <a:lnTo>
                  <a:pt x="44" y="75"/>
                </a:lnTo>
                <a:lnTo>
                  <a:pt x="47" y="75"/>
                </a:lnTo>
                <a:lnTo>
                  <a:pt x="47" y="73"/>
                </a:lnTo>
                <a:lnTo>
                  <a:pt x="47" y="70"/>
                </a:lnTo>
                <a:lnTo>
                  <a:pt x="47" y="68"/>
                </a:lnTo>
                <a:lnTo>
                  <a:pt x="47" y="65"/>
                </a:lnTo>
                <a:lnTo>
                  <a:pt x="54" y="62"/>
                </a:lnTo>
                <a:lnTo>
                  <a:pt x="57" y="65"/>
                </a:lnTo>
                <a:lnTo>
                  <a:pt x="60" y="65"/>
                </a:lnTo>
                <a:lnTo>
                  <a:pt x="62" y="65"/>
                </a:lnTo>
                <a:lnTo>
                  <a:pt x="65" y="65"/>
                </a:lnTo>
                <a:lnTo>
                  <a:pt x="67" y="65"/>
                </a:lnTo>
                <a:lnTo>
                  <a:pt x="67" y="68"/>
                </a:lnTo>
                <a:lnTo>
                  <a:pt x="70" y="68"/>
                </a:lnTo>
                <a:lnTo>
                  <a:pt x="73" y="68"/>
                </a:lnTo>
                <a:lnTo>
                  <a:pt x="75" y="70"/>
                </a:lnTo>
                <a:lnTo>
                  <a:pt x="80" y="75"/>
                </a:lnTo>
                <a:lnTo>
                  <a:pt x="83" y="75"/>
                </a:lnTo>
                <a:lnTo>
                  <a:pt x="86" y="78"/>
                </a:lnTo>
                <a:lnTo>
                  <a:pt x="88" y="78"/>
                </a:lnTo>
                <a:lnTo>
                  <a:pt x="91" y="78"/>
                </a:lnTo>
                <a:lnTo>
                  <a:pt x="93" y="78"/>
                </a:lnTo>
                <a:lnTo>
                  <a:pt x="96" y="78"/>
                </a:lnTo>
                <a:lnTo>
                  <a:pt x="96" y="75"/>
                </a:lnTo>
                <a:lnTo>
                  <a:pt x="99" y="75"/>
                </a:lnTo>
                <a:lnTo>
                  <a:pt x="99" y="73"/>
                </a:lnTo>
                <a:lnTo>
                  <a:pt x="101" y="73"/>
                </a:lnTo>
                <a:lnTo>
                  <a:pt x="101" y="70"/>
                </a:lnTo>
                <a:lnTo>
                  <a:pt x="104" y="70"/>
                </a:lnTo>
                <a:lnTo>
                  <a:pt x="104" y="68"/>
                </a:lnTo>
                <a:lnTo>
                  <a:pt x="107" y="68"/>
                </a:lnTo>
                <a:lnTo>
                  <a:pt x="109" y="68"/>
                </a:lnTo>
                <a:lnTo>
                  <a:pt x="112" y="68"/>
                </a:lnTo>
                <a:lnTo>
                  <a:pt x="114" y="68"/>
                </a:lnTo>
                <a:lnTo>
                  <a:pt x="117" y="68"/>
                </a:lnTo>
                <a:lnTo>
                  <a:pt x="117" y="70"/>
                </a:lnTo>
                <a:lnTo>
                  <a:pt x="117" y="73"/>
                </a:lnTo>
                <a:lnTo>
                  <a:pt x="120" y="73"/>
                </a:lnTo>
                <a:lnTo>
                  <a:pt x="120" y="75"/>
                </a:lnTo>
                <a:lnTo>
                  <a:pt x="122" y="75"/>
                </a:lnTo>
                <a:lnTo>
                  <a:pt x="122" y="78"/>
                </a:lnTo>
                <a:lnTo>
                  <a:pt x="125" y="78"/>
                </a:lnTo>
                <a:lnTo>
                  <a:pt x="127" y="78"/>
                </a:lnTo>
                <a:lnTo>
                  <a:pt x="130" y="78"/>
                </a:lnTo>
                <a:lnTo>
                  <a:pt x="133" y="78"/>
                </a:lnTo>
                <a:lnTo>
                  <a:pt x="135" y="78"/>
                </a:lnTo>
                <a:lnTo>
                  <a:pt x="138" y="78"/>
                </a:lnTo>
                <a:lnTo>
                  <a:pt x="140" y="78"/>
                </a:lnTo>
                <a:lnTo>
                  <a:pt x="140" y="75"/>
                </a:lnTo>
                <a:lnTo>
                  <a:pt x="143" y="75"/>
                </a:lnTo>
                <a:lnTo>
                  <a:pt x="146" y="75"/>
                </a:lnTo>
                <a:lnTo>
                  <a:pt x="154" y="73"/>
                </a:lnTo>
                <a:lnTo>
                  <a:pt x="159" y="70"/>
                </a:lnTo>
                <a:lnTo>
                  <a:pt x="161" y="70"/>
                </a:lnTo>
                <a:lnTo>
                  <a:pt x="159" y="70"/>
                </a:lnTo>
                <a:lnTo>
                  <a:pt x="156" y="70"/>
                </a:lnTo>
                <a:lnTo>
                  <a:pt x="154" y="70"/>
                </a:lnTo>
                <a:lnTo>
                  <a:pt x="140" y="65"/>
                </a:lnTo>
                <a:lnTo>
                  <a:pt x="140" y="62"/>
                </a:lnTo>
                <a:lnTo>
                  <a:pt x="140" y="57"/>
                </a:lnTo>
                <a:lnTo>
                  <a:pt x="140" y="55"/>
                </a:lnTo>
                <a:lnTo>
                  <a:pt x="140" y="49"/>
                </a:lnTo>
                <a:lnTo>
                  <a:pt x="140" y="47"/>
                </a:lnTo>
                <a:lnTo>
                  <a:pt x="138" y="42"/>
                </a:lnTo>
                <a:lnTo>
                  <a:pt x="138" y="39"/>
                </a:lnTo>
                <a:lnTo>
                  <a:pt x="140" y="39"/>
                </a:lnTo>
                <a:lnTo>
                  <a:pt x="140" y="36"/>
                </a:lnTo>
                <a:lnTo>
                  <a:pt x="143" y="34"/>
                </a:lnTo>
                <a:lnTo>
                  <a:pt x="146" y="34"/>
                </a:lnTo>
                <a:lnTo>
                  <a:pt x="148" y="31"/>
                </a:lnTo>
                <a:lnTo>
                  <a:pt x="154" y="31"/>
                </a:lnTo>
                <a:lnTo>
                  <a:pt x="161" y="31"/>
                </a:lnTo>
                <a:lnTo>
                  <a:pt x="172" y="31"/>
                </a:lnTo>
                <a:lnTo>
                  <a:pt x="172" y="28"/>
                </a:lnTo>
                <a:lnTo>
                  <a:pt x="174" y="28"/>
                </a:lnTo>
                <a:lnTo>
                  <a:pt x="174" y="26"/>
                </a:lnTo>
                <a:lnTo>
                  <a:pt x="177" y="26"/>
                </a:lnTo>
                <a:lnTo>
                  <a:pt x="177" y="23"/>
                </a:lnTo>
                <a:lnTo>
                  <a:pt x="174" y="23"/>
                </a:lnTo>
                <a:lnTo>
                  <a:pt x="174" y="21"/>
                </a:lnTo>
                <a:lnTo>
                  <a:pt x="174" y="18"/>
                </a:lnTo>
                <a:lnTo>
                  <a:pt x="174" y="15"/>
                </a:lnTo>
                <a:lnTo>
                  <a:pt x="174" y="13"/>
                </a:lnTo>
                <a:lnTo>
                  <a:pt x="177" y="13"/>
                </a:lnTo>
                <a:lnTo>
                  <a:pt x="185" y="21"/>
                </a:lnTo>
                <a:lnTo>
                  <a:pt x="187" y="21"/>
                </a:lnTo>
                <a:lnTo>
                  <a:pt x="195" y="21"/>
                </a:lnTo>
                <a:lnTo>
                  <a:pt x="203" y="15"/>
                </a:lnTo>
                <a:lnTo>
                  <a:pt x="206" y="15"/>
                </a:lnTo>
                <a:lnTo>
                  <a:pt x="208" y="15"/>
                </a:lnTo>
                <a:lnTo>
                  <a:pt x="211" y="15"/>
                </a:lnTo>
                <a:lnTo>
                  <a:pt x="214" y="15"/>
                </a:lnTo>
                <a:lnTo>
                  <a:pt x="216" y="15"/>
                </a:lnTo>
                <a:lnTo>
                  <a:pt x="216" y="18"/>
                </a:lnTo>
                <a:lnTo>
                  <a:pt x="219" y="18"/>
                </a:lnTo>
                <a:lnTo>
                  <a:pt x="219" y="21"/>
                </a:lnTo>
                <a:lnTo>
                  <a:pt x="221" y="21"/>
                </a:lnTo>
                <a:lnTo>
                  <a:pt x="224" y="21"/>
                </a:lnTo>
                <a:lnTo>
                  <a:pt x="224" y="18"/>
                </a:lnTo>
                <a:lnTo>
                  <a:pt x="227" y="18"/>
                </a:lnTo>
                <a:lnTo>
                  <a:pt x="227" y="21"/>
                </a:lnTo>
                <a:lnTo>
                  <a:pt x="229" y="21"/>
                </a:lnTo>
                <a:lnTo>
                  <a:pt x="229" y="23"/>
                </a:lnTo>
                <a:lnTo>
                  <a:pt x="232" y="23"/>
                </a:lnTo>
                <a:lnTo>
                  <a:pt x="232" y="26"/>
                </a:lnTo>
                <a:lnTo>
                  <a:pt x="234" y="26"/>
                </a:lnTo>
                <a:lnTo>
                  <a:pt x="234" y="28"/>
                </a:lnTo>
                <a:lnTo>
                  <a:pt x="237" y="28"/>
                </a:lnTo>
                <a:lnTo>
                  <a:pt x="240" y="28"/>
                </a:lnTo>
                <a:lnTo>
                  <a:pt x="242" y="28"/>
                </a:lnTo>
                <a:lnTo>
                  <a:pt x="242" y="26"/>
                </a:lnTo>
                <a:lnTo>
                  <a:pt x="242" y="23"/>
                </a:lnTo>
                <a:lnTo>
                  <a:pt x="245" y="23"/>
                </a:lnTo>
                <a:lnTo>
                  <a:pt x="247" y="23"/>
                </a:lnTo>
                <a:lnTo>
                  <a:pt x="247" y="21"/>
                </a:lnTo>
                <a:lnTo>
                  <a:pt x="247" y="18"/>
                </a:lnTo>
                <a:lnTo>
                  <a:pt x="247" y="15"/>
                </a:lnTo>
                <a:lnTo>
                  <a:pt x="250" y="15"/>
                </a:lnTo>
                <a:lnTo>
                  <a:pt x="250" y="13"/>
                </a:lnTo>
                <a:lnTo>
                  <a:pt x="250" y="10"/>
                </a:lnTo>
                <a:lnTo>
                  <a:pt x="253" y="10"/>
                </a:lnTo>
                <a:lnTo>
                  <a:pt x="255" y="10"/>
                </a:lnTo>
                <a:lnTo>
                  <a:pt x="255" y="13"/>
                </a:lnTo>
                <a:lnTo>
                  <a:pt x="258" y="13"/>
                </a:lnTo>
                <a:lnTo>
                  <a:pt x="261" y="13"/>
                </a:lnTo>
                <a:lnTo>
                  <a:pt x="261" y="10"/>
                </a:lnTo>
                <a:lnTo>
                  <a:pt x="263" y="8"/>
                </a:lnTo>
                <a:lnTo>
                  <a:pt x="266" y="8"/>
                </a:lnTo>
                <a:lnTo>
                  <a:pt x="268" y="8"/>
                </a:lnTo>
                <a:lnTo>
                  <a:pt x="268" y="5"/>
                </a:lnTo>
                <a:lnTo>
                  <a:pt x="271" y="5"/>
                </a:lnTo>
                <a:lnTo>
                  <a:pt x="274" y="5"/>
                </a:lnTo>
                <a:lnTo>
                  <a:pt x="274" y="2"/>
                </a:lnTo>
                <a:lnTo>
                  <a:pt x="276" y="2"/>
                </a:lnTo>
                <a:lnTo>
                  <a:pt x="276" y="0"/>
                </a:lnTo>
                <a:lnTo>
                  <a:pt x="279" y="0"/>
                </a:lnTo>
                <a:lnTo>
                  <a:pt x="281" y="0"/>
                </a:lnTo>
                <a:close/>
              </a:path>
            </a:pathLst>
          </a:custGeom>
          <a:solidFill>
            <a:srgbClr val="FFAD66"/>
          </a:solidFill>
          <a:ln w="4763">
            <a:solidFill>
              <a:srgbClr val="6E6E6E"/>
            </a:solidFill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111" name="Freeform 275"/>
          <p:cNvSpPr>
            <a:spLocks noEditPoints="1"/>
          </p:cNvSpPr>
          <p:nvPr/>
        </p:nvSpPr>
        <p:spPr bwMode="auto">
          <a:xfrm>
            <a:off x="3178420" y="2455863"/>
            <a:ext cx="2180492" cy="1512888"/>
          </a:xfrm>
          <a:custGeom>
            <a:avLst/>
            <a:gdLst>
              <a:gd name="T0" fmla="*/ 232 w 1488"/>
              <a:gd name="T1" fmla="*/ 750 h 953"/>
              <a:gd name="T2" fmla="*/ 564 w 1488"/>
              <a:gd name="T3" fmla="*/ 703 h 953"/>
              <a:gd name="T4" fmla="*/ 483 w 1488"/>
              <a:gd name="T5" fmla="*/ 677 h 953"/>
              <a:gd name="T6" fmla="*/ 527 w 1488"/>
              <a:gd name="T7" fmla="*/ 731 h 953"/>
              <a:gd name="T8" fmla="*/ 519 w 1488"/>
              <a:gd name="T9" fmla="*/ 773 h 953"/>
              <a:gd name="T10" fmla="*/ 525 w 1488"/>
              <a:gd name="T11" fmla="*/ 799 h 953"/>
              <a:gd name="T12" fmla="*/ 509 w 1488"/>
              <a:gd name="T13" fmla="*/ 831 h 953"/>
              <a:gd name="T14" fmla="*/ 519 w 1488"/>
              <a:gd name="T15" fmla="*/ 891 h 953"/>
              <a:gd name="T16" fmla="*/ 112 w 1488"/>
              <a:gd name="T17" fmla="*/ 943 h 953"/>
              <a:gd name="T18" fmla="*/ 31 w 1488"/>
              <a:gd name="T19" fmla="*/ 896 h 953"/>
              <a:gd name="T20" fmla="*/ 117 w 1488"/>
              <a:gd name="T21" fmla="*/ 849 h 953"/>
              <a:gd name="T22" fmla="*/ 167 w 1488"/>
              <a:gd name="T23" fmla="*/ 812 h 953"/>
              <a:gd name="T24" fmla="*/ 214 w 1488"/>
              <a:gd name="T25" fmla="*/ 773 h 953"/>
              <a:gd name="T26" fmla="*/ 238 w 1488"/>
              <a:gd name="T27" fmla="*/ 802 h 953"/>
              <a:gd name="T28" fmla="*/ 245 w 1488"/>
              <a:gd name="T29" fmla="*/ 828 h 953"/>
              <a:gd name="T30" fmla="*/ 298 w 1488"/>
              <a:gd name="T31" fmla="*/ 752 h 953"/>
              <a:gd name="T32" fmla="*/ 371 w 1488"/>
              <a:gd name="T33" fmla="*/ 718 h 953"/>
              <a:gd name="T34" fmla="*/ 423 w 1488"/>
              <a:gd name="T35" fmla="*/ 677 h 953"/>
              <a:gd name="T36" fmla="*/ 619 w 1488"/>
              <a:gd name="T37" fmla="*/ 622 h 953"/>
              <a:gd name="T38" fmla="*/ 587 w 1488"/>
              <a:gd name="T39" fmla="*/ 601 h 953"/>
              <a:gd name="T40" fmla="*/ 587 w 1488"/>
              <a:gd name="T41" fmla="*/ 632 h 953"/>
              <a:gd name="T42" fmla="*/ 585 w 1488"/>
              <a:gd name="T43" fmla="*/ 674 h 953"/>
              <a:gd name="T44" fmla="*/ 538 w 1488"/>
              <a:gd name="T45" fmla="*/ 674 h 953"/>
              <a:gd name="T46" fmla="*/ 517 w 1488"/>
              <a:gd name="T47" fmla="*/ 637 h 953"/>
              <a:gd name="T48" fmla="*/ 533 w 1488"/>
              <a:gd name="T49" fmla="*/ 603 h 953"/>
              <a:gd name="T50" fmla="*/ 556 w 1488"/>
              <a:gd name="T51" fmla="*/ 569 h 953"/>
              <a:gd name="T52" fmla="*/ 1245 w 1488"/>
              <a:gd name="T53" fmla="*/ 16 h 953"/>
              <a:gd name="T54" fmla="*/ 1389 w 1488"/>
              <a:gd name="T55" fmla="*/ 55 h 953"/>
              <a:gd name="T56" fmla="*/ 1449 w 1488"/>
              <a:gd name="T57" fmla="*/ 94 h 953"/>
              <a:gd name="T58" fmla="*/ 1459 w 1488"/>
              <a:gd name="T59" fmla="*/ 165 h 953"/>
              <a:gd name="T60" fmla="*/ 1443 w 1488"/>
              <a:gd name="T61" fmla="*/ 235 h 953"/>
              <a:gd name="T62" fmla="*/ 1383 w 1488"/>
              <a:gd name="T63" fmla="*/ 298 h 953"/>
              <a:gd name="T64" fmla="*/ 1305 w 1488"/>
              <a:gd name="T65" fmla="*/ 345 h 953"/>
              <a:gd name="T66" fmla="*/ 1258 w 1488"/>
              <a:gd name="T67" fmla="*/ 334 h 953"/>
              <a:gd name="T68" fmla="*/ 1209 w 1488"/>
              <a:gd name="T69" fmla="*/ 327 h 953"/>
              <a:gd name="T70" fmla="*/ 1196 w 1488"/>
              <a:gd name="T71" fmla="*/ 421 h 953"/>
              <a:gd name="T72" fmla="*/ 1073 w 1488"/>
              <a:gd name="T73" fmla="*/ 470 h 953"/>
              <a:gd name="T74" fmla="*/ 987 w 1488"/>
              <a:gd name="T75" fmla="*/ 512 h 953"/>
              <a:gd name="T76" fmla="*/ 963 w 1488"/>
              <a:gd name="T77" fmla="*/ 454 h 953"/>
              <a:gd name="T78" fmla="*/ 843 w 1488"/>
              <a:gd name="T79" fmla="*/ 460 h 953"/>
              <a:gd name="T80" fmla="*/ 767 w 1488"/>
              <a:gd name="T81" fmla="*/ 462 h 953"/>
              <a:gd name="T82" fmla="*/ 718 w 1488"/>
              <a:gd name="T83" fmla="*/ 452 h 953"/>
              <a:gd name="T84" fmla="*/ 663 w 1488"/>
              <a:gd name="T85" fmla="*/ 475 h 953"/>
              <a:gd name="T86" fmla="*/ 624 w 1488"/>
              <a:gd name="T87" fmla="*/ 499 h 953"/>
              <a:gd name="T88" fmla="*/ 535 w 1488"/>
              <a:gd name="T89" fmla="*/ 478 h 953"/>
              <a:gd name="T90" fmla="*/ 483 w 1488"/>
              <a:gd name="T91" fmla="*/ 509 h 953"/>
              <a:gd name="T92" fmla="*/ 428 w 1488"/>
              <a:gd name="T93" fmla="*/ 517 h 953"/>
              <a:gd name="T94" fmla="*/ 363 w 1488"/>
              <a:gd name="T95" fmla="*/ 546 h 953"/>
              <a:gd name="T96" fmla="*/ 287 w 1488"/>
              <a:gd name="T97" fmla="*/ 541 h 953"/>
              <a:gd name="T98" fmla="*/ 339 w 1488"/>
              <a:gd name="T99" fmla="*/ 475 h 953"/>
              <a:gd name="T100" fmla="*/ 303 w 1488"/>
              <a:gd name="T101" fmla="*/ 394 h 953"/>
              <a:gd name="T102" fmla="*/ 360 w 1488"/>
              <a:gd name="T103" fmla="*/ 345 h 953"/>
              <a:gd name="T104" fmla="*/ 444 w 1488"/>
              <a:gd name="T105" fmla="*/ 334 h 953"/>
              <a:gd name="T106" fmla="*/ 561 w 1488"/>
              <a:gd name="T107" fmla="*/ 303 h 953"/>
              <a:gd name="T108" fmla="*/ 624 w 1488"/>
              <a:gd name="T109" fmla="*/ 232 h 953"/>
              <a:gd name="T110" fmla="*/ 671 w 1488"/>
              <a:gd name="T111" fmla="*/ 204 h 953"/>
              <a:gd name="T112" fmla="*/ 749 w 1488"/>
              <a:gd name="T113" fmla="*/ 162 h 953"/>
              <a:gd name="T114" fmla="*/ 820 w 1488"/>
              <a:gd name="T115" fmla="*/ 172 h 953"/>
              <a:gd name="T116" fmla="*/ 872 w 1488"/>
              <a:gd name="T117" fmla="*/ 125 h 953"/>
              <a:gd name="T118" fmla="*/ 953 w 1488"/>
              <a:gd name="T119" fmla="*/ 110 h 953"/>
              <a:gd name="T120" fmla="*/ 1036 w 1488"/>
              <a:gd name="T121" fmla="*/ 71 h 953"/>
              <a:gd name="T122" fmla="*/ 1094 w 1488"/>
              <a:gd name="T123" fmla="*/ 44 h 953"/>
              <a:gd name="T124" fmla="*/ 1240 w 1488"/>
              <a:gd name="T125" fmla="*/ 10 h 9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488" h="953">
                <a:moveTo>
                  <a:pt x="232" y="744"/>
                </a:moveTo>
                <a:lnTo>
                  <a:pt x="235" y="744"/>
                </a:lnTo>
                <a:lnTo>
                  <a:pt x="235" y="747"/>
                </a:lnTo>
                <a:lnTo>
                  <a:pt x="238" y="747"/>
                </a:lnTo>
                <a:lnTo>
                  <a:pt x="240" y="747"/>
                </a:lnTo>
                <a:lnTo>
                  <a:pt x="240" y="750"/>
                </a:lnTo>
                <a:lnTo>
                  <a:pt x="240" y="747"/>
                </a:lnTo>
                <a:lnTo>
                  <a:pt x="240" y="750"/>
                </a:lnTo>
                <a:lnTo>
                  <a:pt x="243" y="750"/>
                </a:lnTo>
                <a:lnTo>
                  <a:pt x="245" y="750"/>
                </a:lnTo>
                <a:lnTo>
                  <a:pt x="245" y="752"/>
                </a:lnTo>
                <a:lnTo>
                  <a:pt x="245" y="755"/>
                </a:lnTo>
                <a:lnTo>
                  <a:pt x="248" y="755"/>
                </a:lnTo>
                <a:lnTo>
                  <a:pt x="248" y="757"/>
                </a:lnTo>
                <a:lnTo>
                  <a:pt x="248" y="760"/>
                </a:lnTo>
                <a:lnTo>
                  <a:pt x="251" y="760"/>
                </a:lnTo>
                <a:lnTo>
                  <a:pt x="248" y="760"/>
                </a:lnTo>
                <a:lnTo>
                  <a:pt x="248" y="763"/>
                </a:lnTo>
                <a:lnTo>
                  <a:pt x="248" y="765"/>
                </a:lnTo>
                <a:lnTo>
                  <a:pt x="248" y="768"/>
                </a:lnTo>
                <a:lnTo>
                  <a:pt x="248" y="771"/>
                </a:lnTo>
                <a:lnTo>
                  <a:pt x="251" y="771"/>
                </a:lnTo>
                <a:lnTo>
                  <a:pt x="251" y="773"/>
                </a:lnTo>
                <a:lnTo>
                  <a:pt x="248" y="773"/>
                </a:lnTo>
                <a:lnTo>
                  <a:pt x="245" y="773"/>
                </a:lnTo>
                <a:lnTo>
                  <a:pt x="245" y="771"/>
                </a:lnTo>
                <a:lnTo>
                  <a:pt x="245" y="768"/>
                </a:lnTo>
                <a:lnTo>
                  <a:pt x="245" y="765"/>
                </a:lnTo>
                <a:lnTo>
                  <a:pt x="245" y="763"/>
                </a:lnTo>
                <a:lnTo>
                  <a:pt x="243" y="763"/>
                </a:lnTo>
                <a:lnTo>
                  <a:pt x="243" y="760"/>
                </a:lnTo>
                <a:lnTo>
                  <a:pt x="243" y="757"/>
                </a:lnTo>
                <a:lnTo>
                  <a:pt x="240" y="757"/>
                </a:lnTo>
                <a:lnTo>
                  <a:pt x="238" y="757"/>
                </a:lnTo>
                <a:lnTo>
                  <a:pt x="238" y="755"/>
                </a:lnTo>
                <a:lnTo>
                  <a:pt x="235" y="755"/>
                </a:lnTo>
                <a:lnTo>
                  <a:pt x="235" y="752"/>
                </a:lnTo>
                <a:lnTo>
                  <a:pt x="235" y="750"/>
                </a:lnTo>
                <a:lnTo>
                  <a:pt x="232" y="750"/>
                </a:lnTo>
                <a:lnTo>
                  <a:pt x="235" y="750"/>
                </a:lnTo>
                <a:lnTo>
                  <a:pt x="232" y="750"/>
                </a:lnTo>
                <a:lnTo>
                  <a:pt x="232" y="747"/>
                </a:lnTo>
                <a:lnTo>
                  <a:pt x="232" y="744"/>
                </a:lnTo>
                <a:close/>
                <a:moveTo>
                  <a:pt x="574" y="700"/>
                </a:moveTo>
                <a:lnTo>
                  <a:pt x="574" y="703"/>
                </a:lnTo>
                <a:lnTo>
                  <a:pt x="574" y="700"/>
                </a:lnTo>
                <a:lnTo>
                  <a:pt x="574" y="703"/>
                </a:lnTo>
                <a:lnTo>
                  <a:pt x="577" y="705"/>
                </a:lnTo>
                <a:lnTo>
                  <a:pt x="577" y="708"/>
                </a:lnTo>
                <a:lnTo>
                  <a:pt x="579" y="710"/>
                </a:lnTo>
                <a:lnTo>
                  <a:pt x="582" y="710"/>
                </a:lnTo>
                <a:lnTo>
                  <a:pt x="585" y="710"/>
                </a:lnTo>
                <a:lnTo>
                  <a:pt x="585" y="713"/>
                </a:lnTo>
                <a:lnTo>
                  <a:pt x="585" y="716"/>
                </a:lnTo>
                <a:lnTo>
                  <a:pt x="582" y="716"/>
                </a:lnTo>
                <a:lnTo>
                  <a:pt x="582" y="718"/>
                </a:lnTo>
                <a:lnTo>
                  <a:pt x="579" y="721"/>
                </a:lnTo>
                <a:lnTo>
                  <a:pt x="579" y="718"/>
                </a:lnTo>
                <a:lnTo>
                  <a:pt x="579" y="721"/>
                </a:lnTo>
                <a:lnTo>
                  <a:pt x="577" y="721"/>
                </a:lnTo>
                <a:lnTo>
                  <a:pt x="574" y="721"/>
                </a:lnTo>
                <a:lnTo>
                  <a:pt x="574" y="718"/>
                </a:lnTo>
                <a:lnTo>
                  <a:pt x="572" y="718"/>
                </a:lnTo>
                <a:lnTo>
                  <a:pt x="569" y="721"/>
                </a:lnTo>
                <a:lnTo>
                  <a:pt x="569" y="718"/>
                </a:lnTo>
                <a:lnTo>
                  <a:pt x="572" y="718"/>
                </a:lnTo>
                <a:lnTo>
                  <a:pt x="569" y="718"/>
                </a:lnTo>
                <a:lnTo>
                  <a:pt x="569" y="716"/>
                </a:lnTo>
                <a:lnTo>
                  <a:pt x="569" y="713"/>
                </a:lnTo>
                <a:lnTo>
                  <a:pt x="572" y="710"/>
                </a:lnTo>
                <a:lnTo>
                  <a:pt x="569" y="710"/>
                </a:lnTo>
                <a:lnTo>
                  <a:pt x="566" y="710"/>
                </a:lnTo>
                <a:lnTo>
                  <a:pt x="566" y="708"/>
                </a:lnTo>
                <a:lnTo>
                  <a:pt x="569" y="708"/>
                </a:lnTo>
                <a:lnTo>
                  <a:pt x="566" y="708"/>
                </a:lnTo>
                <a:lnTo>
                  <a:pt x="566" y="705"/>
                </a:lnTo>
                <a:lnTo>
                  <a:pt x="564" y="705"/>
                </a:lnTo>
                <a:lnTo>
                  <a:pt x="564" y="703"/>
                </a:lnTo>
                <a:lnTo>
                  <a:pt x="566" y="703"/>
                </a:lnTo>
                <a:lnTo>
                  <a:pt x="569" y="703"/>
                </a:lnTo>
                <a:lnTo>
                  <a:pt x="569" y="700"/>
                </a:lnTo>
                <a:lnTo>
                  <a:pt x="572" y="700"/>
                </a:lnTo>
                <a:lnTo>
                  <a:pt x="574" y="700"/>
                </a:lnTo>
                <a:close/>
                <a:moveTo>
                  <a:pt x="433" y="643"/>
                </a:moveTo>
                <a:lnTo>
                  <a:pt x="433" y="645"/>
                </a:lnTo>
                <a:lnTo>
                  <a:pt x="433" y="648"/>
                </a:lnTo>
                <a:lnTo>
                  <a:pt x="436" y="648"/>
                </a:lnTo>
                <a:lnTo>
                  <a:pt x="439" y="648"/>
                </a:lnTo>
                <a:lnTo>
                  <a:pt x="439" y="650"/>
                </a:lnTo>
                <a:lnTo>
                  <a:pt x="441" y="650"/>
                </a:lnTo>
                <a:lnTo>
                  <a:pt x="444" y="650"/>
                </a:lnTo>
                <a:lnTo>
                  <a:pt x="446" y="650"/>
                </a:lnTo>
                <a:lnTo>
                  <a:pt x="446" y="653"/>
                </a:lnTo>
                <a:lnTo>
                  <a:pt x="449" y="653"/>
                </a:lnTo>
                <a:lnTo>
                  <a:pt x="452" y="653"/>
                </a:lnTo>
                <a:lnTo>
                  <a:pt x="452" y="656"/>
                </a:lnTo>
                <a:lnTo>
                  <a:pt x="454" y="653"/>
                </a:lnTo>
                <a:lnTo>
                  <a:pt x="457" y="653"/>
                </a:lnTo>
                <a:lnTo>
                  <a:pt x="459" y="653"/>
                </a:lnTo>
                <a:lnTo>
                  <a:pt x="462" y="653"/>
                </a:lnTo>
                <a:lnTo>
                  <a:pt x="465" y="656"/>
                </a:lnTo>
                <a:lnTo>
                  <a:pt x="467" y="656"/>
                </a:lnTo>
                <a:lnTo>
                  <a:pt x="467" y="658"/>
                </a:lnTo>
                <a:lnTo>
                  <a:pt x="470" y="658"/>
                </a:lnTo>
                <a:lnTo>
                  <a:pt x="472" y="661"/>
                </a:lnTo>
                <a:lnTo>
                  <a:pt x="475" y="661"/>
                </a:lnTo>
                <a:lnTo>
                  <a:pt x="475" y="663"/>
                </a:lnTo>
                <a:lnTo>
                  <a:pt x="478" y="663"/>
                </a:lnTo>
                <a:lnTo>
                  <a:pt x="478" y="666"/>
                </a:lnTo>
                <a:lnTo>
                  <a:pt x="480" y="666"/>
                </a:lnTo>
                <a:lnTo>
                  <a:pt x="483" y="666"/>
                </a:lnTo>
                <a:lnTo>
                  <a:pt x="483" y="669"/>
                </a:lnTo>
                <a:lnTo>
                  <a:pt x="483" y="671"/>
                </a:lnTo>
                <a:lnTo>
                  <a:pt x="480" y="671"/>
                </a:lnTo>
                <a:lnTo>
                  <a:pt x="480" y="674"/>
                </a:lnTo>
                <a:lnTo>
                  <a:pt x="483" y="674"/>
                </a:lnTo>
                <a:lnTo>
                  <a:pt x="483" y="677"/>
                </a:lnTo>
                <a:lnTo>
                  <a:pt x="488" y="679"/>
                </a:lnTo>
                <a:lnTo>
                  <a:pt x="491" y="682"/>
                </a:lnTo>
                <a:lnTo>
                  <a:pt x="493" y="682"/>
                </a:lnTo>
                <a:lnTo>
                  <a:pt x="493" y="679"/>
                </a:lnTo>
                <a:lnTo>
                  <a:pt x="496" y="679"/>
                </a:lnTo>
                <a:lnTo>
                  <a:pt x="499" y="679"/>
                </a:lnTo>
                <a:lnTo>
                  <a:pt x="501" y="679"/>
                </a:lnTo>
                <a:lnTo>
                  <a:pt x="501" y="682"/>
                </a:lnTo>
                <a:lnTo>
                  <a:pt x="504" y="684"/>
                </a:lnTo>
                <a:lnTo>
                  <a:pt x="504" y="687"/>
                </a:lnTo>
                <a:lnTo>
                  <a:pt x="504" y="690"/>
                </a:lnTo>
                <a:lnTo>
                  <a:pt x="501" y="690"/>
                </a:lnTo>
                <a:lnTo>
                  <a:pt x="501" y="687"/>
                </a:lnTo>
                <a:lnTo>
                  <a:pt x="501" y="690"/>
                </a:lnTo>
                <a:lnTo>
                  <a:pt x="499" y="690"/>
                </a:lnTo>
                <a:lnTo>
                  <a:pt x="499" y="692"/>
                </a:lnTo>
                <a:lnTo>
                  <a:pt x="501" y="692"/>
                </a:lnTo>
                <a:lnTo>
                  <a:pt x="504" y="695"/>
                </a:lnTo>
                <a:lnTo>
                  <a:pt x="506" y="695"/>
                </a:lnTo>
                <a:lnTo>
                  <a:pt x="509" y="697"/>
                </a:lnTo>
                <a:lnTo>
                  <a:pt x="512" y="700"/>
                </a:lnTo>
                <a:lnTo>
                  <a:pt x="512" y="703"/>
                </a:lnTo>
                <a:lnTo>
                  <a:pt x="514" y="703"/>
                </a:lnTo>
                <a:lnTo>
                  <a:pt x="514" y="705"/>
                </a:lnTo>
                <a:lnTo>
                  <a:pt x="517" y="705"/>
                </a:lnTo>
                <a:lnTo>
                  <a:pt x="517" y="708"/>
                </a:lnTo>
                <a:lnTo>
                  <a:pt x="517" y="710"/>
                </a:lnTo>
                <a:lnTo>
                  <a:pt x="514" y="713"/>
                </a:lnTo>
                <a:lnTo>
                  <a:pt x="517" y="713"/>
                </a:lnTo>
                <a:lnTo>
                  <a:pt x="517" y="716"/>
                </a:lnTo>
                <a:lnTo>
                  <a:pt x="517" y="718"/>
                </a:lnTo>
                <a:lnTo>
                  <a:pt x="519" y="718"/>
                </a:lnTo>
                <a:lnTo>
                  <a:pt x="519" y="721"/>
                </a:lnTo>
                <a:lnTo>
                  <a:pt x="519" y="724"/>
                </a:lnTo>
                <a:lnTo>
                  <a:pt x="519" y="726"/>
                </a:lnTo>
                <a:lnTo>
                  <a:pt x="522" y="726"/>
                </a:lnTo>
                <a:lnTo>
                  <a:pt x="525" y="729"/>
                </a:lnTo>
                <a:lnTo>
                  <a:pt x="525" y="731"/>
                </a:lnTo>
                <a:lnTo>
                  <a:pt x="527" y="731"/>
                </a:lnTo>
                <a:lnTo>
                  <a:pt x="527" y="734"/>
                </a:lnTo>
                <a:lnTo>
                  <a:pt x="530" y="734"/>
                </a:lnTo>
                <a:lnTo>
                  <a:pt x="530" y="737"/>
                </a:lnTo>
                <a:lnTo>
                  <a:pt x="530" y="739"/>
                </a:lnTo>
                <a:lnTo>
                  <a:pt x="530" y="742"/>
                </a:lnTo>
                <a:lnTo>
                  <a:pt x="530" y="744"/>
                </a:lnTo>
                <a:lnTo>
                  <a:pt x="530" y="747"/>
                </a:lnTo>
                <a:lnTo>
                  <a:pt x="533" y="750"/>
                </a:lnTo>
                <a:lnTo>
                  <a:pt x="533" y="752"/>
                </a:lnTo>
                <a:lnTo>
                  <a:pt x="530" y="755"/>
                </a:lnTo>
                <a:lnTo>
                  <a:pt x="527" y="755"/>
                </a:lnTo>
                <a:lnTo>
                  <a:pt x="525" y="755"/>
                </a:lnTo>
                <a:lnTo>
                  <a:pt x="522" y="757"/>
                </a:lnTo>
                <a:lnTo>
                  <a:pt x="522" y="760"/>
                </a:lnTo>
                <a:lnTo>
                  <a:pt x="519" y="760"/>
                </a:lnTo>
                <a:lnTo>
                  <a:pt x="519" y="757"/>
                </a:lnTo>
                <a:lnTo>
                  <a:pt x="519" y="760"/>
                </a:lnTo>
                <a:lnTo>
                  <a:pt x="517" y="760"/>
                </a:lnTo>
                <a:lnTo>
                  <a:pt x="517" y="757"/>
                </a:lnTo>
                <a:lnTo>
                  <a:pt x="517" y="760"/>
                </a:lnTo>
                <a:lnTo>
                  <a:pt x="517" y="763"/>
                </a:lnTo>
                <a:lnTo>
                  <a:pt x="517" y="765"/>
                </a:lnTo>
                <a:lnTo>
                  <a:pt x="517" y="763"/>
                </a:lnTo>
                <a:lnTo>
                  <a:pt x="514" y="763"/>
                </a:lnTo>
                <a:lnTo>
                  <a:pt x="512" y="760"/>
                </a:lnTo>
                <a:lnTo>
                  <a:pt x="512" y="763"/>
                </a:lnTo>
                <a:lnTo>
                  <a:pt x="509" y="763"/>
                </a:lnTo>
                <a:lnTo>
                  <a:pt x="509" y="760"/>
                </a:lnTo>
                <a:lnTo>
                  <a:pt x="509" y="763"/>
                </a:lnTo>
                <a:lnTo>
                  <a:pt x="509" y="765"/>
                </a:lnTo>
                <a:lnTo>
                  <a:pt x="512" y="765"/>
                </a:lnTo>
                <a:lnTo>
                  <a:pt x="509" y="765"/>
                </a:lnTo>
                <a:lnTo>
                  <a:pt x="509" y="768"/>
                </a:lnTo>
                <a:lnTo>
                  <a:pt x="509" y="771"/>
                </a:lnTo>
                <a:lnTo>
                  <a:pt x="512" y="771"/>
                </a:lnTo>
                <a:lnTo>
                  <a:pt x="514" y="771"/>
                </a:lnTo>
                <a:lnTo>
                  <a:pt x="514" y="773"/>
                </a:lnTo>
                <a:lnTo>
                  <a:pt x="517" y="773"/>
                </a:lnTo>
                <a:lnTo>
                  <a:pt x="519" y="773"/>
                </a:lnTo>
                <a:lnTo>
                  <a:pt x="519" y="776"/>
                </a:lnTo>
                <a:lnTo>
                  <a:pt x="517" y="776"/>
                </a:lnTo>
                <a:lnTo>
                  <a:pt x="519" y="776"/>
                </a:lnTo>
                <a:lnTo>
                  <a:pt x="517" y="776"/>
                </a:lnTo>
                <a:lnTo>
                  <a:pt x="519" y="776"/>
                </a:lnTo>
                <a:lnTo>
                  <a:pt x="517" y="776"/>
                </a:lnTo>
                <a:lnTo>
                  <a:pt x="517" y="778"/>
                </a:lnTo>
                <a:lnTo>
                  <a:pt x="514" y="778"/>
                </a:lnTo>
                <a:lnTo>
                  <a:pt x="517" y="778"/>
                </a:lnTo>
                <a:lnTo>
                  <a:pt x="517" y="781"/>
                </a:lnTo>
                <a:lnTo>
                  <a:pt x="514" y="781"/>
                </a:lnTo>
                <a:lnTo>
                  <a:pt x="514" y="784"/>
                </a:lnTo>
                <a:lnTo>
                  <a:pt x="512" y="784"/>
                </a:lnTo>
                <a:lnTo>
                  <a:pt x="512" y="786"/>
                </a:lnTo>
                <a:lnTo>
                  <a:pt x="514" y="786"/>
                </a:lnTo>
                <a:lnTo>
                  <a:pt x="514" y="789"/>
                </a:lnTo>
                <a:lnTo>
                  <a:pt x="514" y="791"/>
                </a:lnTo>
                <a:lnTo>
                  <a:pt x="514" y="789"/>
                </a:lnTo>
                <a:lnTo>
                  <a:pt x="514" y="791"/>
                </a:lnTo>
                <a:lnTo>
                  <a:pt x="512" y="794"/>
                </a:lnTo>
                <a:lnTo>
                  <a:pt x="512" y="797"/>
                </a:lnTo>
                <a:lnTo>
                  <a:pt x="512" y="799"/>
                </a:lnTo>
                <a:lnTo>
                  <a:pt x="514" y="799"/>
                </a:lnTo>
                <a:lnTo>
                  <a:pt x="514" y="802"/>
                </a:lnTo>
                <a:lnTo>
                  <a:pt x="512" y="802"/>
                </a:lnTo>
                <a:lnTo>
                  <a:pt x="512" y="799"/>
                </a:lnTo>
                <a:lnTo>
                  <a:pt x="509" y="799"/>
                </a:lnTo>
                <a:lnTo>
                  <a:pt x="509" y="802"/>
                </a:lnTo>
                <a:lnTo>
                  <a:pt x="506" y="802"/>
                </a:lnTo>
                <a:lnTo>
                  <a:pt x="504" y="802"/>
                </a:lnTo>
                <a:lnTo>
                  <a:pt x="506" y="802"/>
                </a:lnTo>
                <a:lnTo>
                  <a:pt x="509" y="802"/>
                </a:lnTo>
                <a:lnTo>
                  <a:pt x="512" y="802"/>
                </a:lnTo>
                <a:lnTo>
                  <a:pt x="514" y="802"/>
                </a:lnTo>
                <a:lnTo>
                  <a:pt x="517" y="802"/>
                </a:lnTo>
                <a:lnTo>
                  <a:pt x="517" y="799"/>
                </a:lnTo>
                <a:lnTo>
                  <a:pt x="519" y="799"/>
                </a:lnTo>
                <a:lnTo>
                  <a:pt x="522" y="799"/>
                </a:lnTo>
                <a:lnTo>
                  <a:pt x="525" y="799"/>
                </a:lnTo>
                <a:lnTo>
                  <a:pt x="525" y="802"/>
                </a:lnTo>
                <a:lnTo>
                  <a:pt x="525" y="804"/>
                </a:lnTo>
                <a:lnTo>
                  <a:pt x="527" y="804"/>
                </a:lnTo>
                <a:lnTo>
                  <a:pt x="527" y="807"/>
                </a:lnTo>
                <a:lnTo>
                  <a:pt x="530" y="807"/>
                </a:lnTo>
                <a:lnTo>
                  <a:pt x="527" y="807"/>
                </a:lnTo>
                <a:lnTo>
                  <a:pt x="527" y="810"/>
                </a:lnTo>
                <a:lnTo>
                  <a:pt x="525" y="810"/>
                </a:lnTo>
                <a:lnTo>
                  <a:pt x="522" y="810"/>
                </a:lnTo>
                <a:lnTo>
                  <a:pt x="522" y="812"/>
                </a:lnTo>
                <a:lnTo>
                  <a:pt x="525" y="812"/>
                </a:lnTo>
                <a:lnTo>
                  <a:pt x="522" y="812"/>
                </a:lnTo>
                <a:lnTo>
                  <a:pt x="522" y="815"/>
                </a:lnTo>
                <a:lnTo>
                  <a:pt x="519" y="815"/>
                </a:lnTo>
                <a:lnTo>
                  <a:pt x="522" y="815"/>
                </a:lnTo>
                <a:lnTo>
                  <a:pt x="519" y="815"/>
                </a:lnTo>
                <a:lnTo>
                  <a:pt x="519" y="818"/>
                </a:lnTo>
                <a:lnTo>
                  <a:pt x="517" y="818"/>
                </a:lnTo>
                <a:lnTo>
                  <a:pt x="517" y="820"/>
                </a:lnTo>
                <a:lnTo>
                  <a:pt x="514" y="820"/>
                </a:lnTo>
                <a:lnTo>
                  <a:pt x="517" y="820"/>
                </a:lnTo>
                <a:lnTo>
                  <a:pt x="514" y="820"/>
                </a:lnTo>
                <a:lnTo>
                  <a:pt x="517" y="820"/>
                </a:lnTo>
                <a:lnTo>
                  <a:pt x="514" y="820"/>
                </a:lnTo>
                <a:lnTo>
                  <a:pt x="514" y="823"/>
                </a:lnTo>
                <a:lnTo>
                  <a:pt x="517" y="823"/>
                </a:lnTo>
                <a:lnTo>
                  <a:pt x="514" y="823"/>
                </a:lnTo>
                <a:lnTo>
                  <a:pt x="517" y="823"/>
                </a:lnTo>
                <a:lnTo>
                  <a:pt x="514" y="823"/>
                </a:lnTo>
                <a:lnTo>
                  <a:pt x="514" y="825"/>
                </a:lnTo>
                <a:lnTo>
                  <a:pt x="512" y="825"/>
                </a:lnTo>
                <a:lnTo>
                  <a:pt x="514" y="825"/>
                </a:lnTo>
                <a:lnTo>
                  <a:pt x="512" y="825"/>
                </a:lnTo>
                <a:lnTo>
                  <a:pt x="514" y="825"/>
                </a:lnTo>
                <a:lnTo>
                  <a:pt x="514" y="828"/>
                </a:lnTo>
                <a:lnTo>
                  <a:pt x="512" y="828"/>
                </a:lnTo>
                <a:lnTo>
                  <a:pt x="514" y="828"/>
                </a:lnTo>
                <a:lnTo>
                  <a:pt x="512" y="831"/>
                </a:lnTo>
                <a:lnTo>
                  <a:pt x="509" y="831"/>
                </a:lnTo>
                <a:lnTo>
                  <a:pt x="509" y="833"/>
                </a:lnTo>
                <a:lnTo>
                  <a:pt x="509" y="836"/>
                </a:lnTo>
                <a:lnTo>
                  <a:pt x="509" y="838"/>
                </a:lnTo>
                <a:lnTo>
                  <a:pt x="506" y="838"/>
                </a:lnTo>
                <a:lnTo>
                  <a:pt x="509" y="838"/>
                </a:lnTo>
                <a:lnTo>
                  <a:pt x="509" y="841"/>
                </a:lnTo>
                <a:lnTo>
                  <a:pt x="506" y="841"/>
                </a:lnTo>
                <a:lnTo>
                  <a:pt x="506" y="844"/>
                </a:lnTo>
                <a:lnTo>
                  <a:pt x="509" y="844"/>
                </a:lnTo>
                <a:lnTo>
                  <a:pt x="506" y="844"/>
                </a:lnTo>
                <a:lnTo>
                  <a:pt x="509" y="844"/>
                </a:lnTo>
                <a:lnTo>
                  <a:pt x="506" y="844"/>
                </a:lnTo>
                <a:lnTo>
                  <a:pt x="506" y="846"/>
                </a:lnTo>
                <a:lnTo>
                  <a:pt x="509" y="846"/>
                </a:lnTo>
                <a:lnTo>
                  <a:pt x="509" y="849"/>
                </a:lnTo>
                <a:lnTo>
                  <a:pt x="509" y="852"/>
                </a:lnTo>
                <a:lnTo>
                  <a:pt x="506" y="852"/>
                </a:lnTo>
                <a:lnTo>
                  <a:pt x="504" y="852"/>
                </a:lnTo>
                <a:lnTo>
                  <a:pt x="501" y="854"/>
                </a:lnTo>
                <a:lnTo>
                  <a:pt x="501" y="857"/>
                </a:lnTo>
                <a:lnTo>
                  <a:pt x="501" y="859"/>
                </a:lnTo>
                <a:lnTo>
                  <a:pt x="501" y="862"/>
                </a:lnTo>
                <a:lnTo>
                  <a:pt x="501" y="865"/>
                </a:lnTo>
                <a:lnTo>
                  <a:pt x="504" y="865"/>
                </a:lnTo>
                <a:lnTo>
                  <a:pt x="504" y="867"/>
                </a:lnTo>
                <a:lnTo>
                  <a:pt x="504" y="870"/>
                </a:lnTo>
                <a:lnTo>
                  <a:pt x="506" y="870"/>
                </a:lnTo>
                <a:lnTo>
                  <a:pt x="509" y="870"/>
                </a:lnTo>
                <a:lnTo>
                  <a:pt x="509" y="872"/>
                </a:lnTo>
                <a:lnTo>
                  <a:pt x="512" y="872"/>
                </a:lnTo>
                <a:lnTo>
                  <a:pt x="514" y="875"/>
                </a:lnTo>
                <a:lnTo>
                  <a:pt x="517" y="878"/>
                </a:lnTo>
                <a:lnTo>
                  <a:pt x="517" y="880"/>
                </a:lnTo>
                <a:lnTo>
                  <a:pt x="519" y="880"/>
                </a:lnTo>
                <a:lnTo>
                  <a:pt x="519" y="883"/>
                </a:lnTo>
                <a:lnTo>
                  <a:pt x="522" y="885"/>
                </a:lnTo>
                <a:lnTo>
                  <a:pt x="522" y="888"/>
                </a:lnTo>
                <a:lnTo>
                  <a:pt x="519" y="888"/>
                </a:lnTo>
                <a:lnTo>
                  <a:pt x="519" y="891"/>
                </a:lnTo>
                <a:lnTo>
                  <a:pt x="519" y="893"/>
                </a:lnTo>
                <a:lnTo>
                  <a:pt x="517" y="893"/>
                </a:lnTo>
                <a:lnTo>
                  <a:pt x="517" y="891"/>
                </a:lnTo>
                <a:lnTo>
                  <a:pt x="514" y="891"/>
                </a:lnTo>
                <a:lnTo>
                  <a:pt x="514" y="888"/>
                </a:lnTo>
                <a:lnTo>
                  <a:pt x="514" y="885"/>
                </a:lnTo>
                <a:lnTo>
                  <a:pt x="512" y="885"/>
                </a:lnTo>
                <a:lnTo>
                  <a:pt x="512" y="883"/>
                </a:lnTo>
                <a:lnTo>
                  <a:pt x="509" y="883"/>
                </a:lnTo>
                <a:lnTo>
                  <a:pt x="509" y="880"/>
                </a:lnTo>
                <a:lnTo>
                  <a:pt x="506" y="880"/>
                </a:lnTo>
                <a:lnTo>
                  <a:pt x="504" y="880"/>
                </a:lnTo>
                <a:lnTo>
                  <a:pt x="501" y="880"/>
                </a:lnTo>
                <a:lnTo>
                  <a:pt x="501" y="883"/>
                </a:lnTo>
                <a:lnTo>
                  <a:pt x="501" y="885"/>
                </a:lnTo>
                <a:lnTo>
                  <a:pt x="499" y="888"/>
                </a:lnTo>
                <a:lnTo>
                  <a:pt x="499" y="909"/>
                </a:lnTo>
                <a:lnTo>
                  <a:pt x="504" y="914"/>
                </a:lnTo>
                <a:lnTo>
                  <a:pt x="509" y="927"/>
                </a:lnTo>
                <a:lnTo>
                  <a:pt x="514" y="943"/>
                </a:lnTo>
                <a:lnTo>
                  <a:pt x="514" y="953"/>
                </a:lnTo>
                <a:lnTo>
                  <a:pt x="355" y="951"/>
                </a:lnTo>
                <a:lnTo>
                  <a:pt x="326" y="951"/>
                </a:lnTo>
                <a:lnTo>
                  <a:pt x="261" y="948"/>
                </a:lnTo>
                <a:lnTo>
                  <a:pt x="191" y="948"/>
                </a:lnTo>
                <a:lnTo>
                  <a:pt x="188" y="948"/>
                </a:lnTo>
                <a:lnTo>
                  <a:pt x="138" y="948"/>
                </a:lnTo>
                <a:lnTo>
                  <a:pt x="133" y="948"/>
                </a:lnTo>
                <a:lnTo>
                  <a:pt x="128" y="948"/>
                </a:lnTo>
                <a:lnTo>
                  <a:pt x="128" y="946"/>
                </a:lnTo>
                <a:lnTo>
                  <a:pt x="128" y="943"/>
                </a:lnTo>
                <a:lnTo>
                  <a:pt x="128" y="940"/>
                </a:lnTo>
                <a:lnTo>
                  <a:pt x="125" y="940"/>
                </a:lnTo>
                <a:lnTo>
                  <a:pt x="125" y="938"/>
                </a:lnTo>
                <a:lnTo>
                  <a:pt x="120" y="940"/>
                </a:lnTo>
                <a:lnTo>
                  <a:pt x="120" y="943"/>
                </a:lnTo>
                <a:lnTo>
                  <a:pt x="117" y="943"/>
                </a:lnTo>
                <a:lnTo>
                  <a:pt x="115" y="943"/>
                </a:lnTo>
                <a:lnTo>
                  <a:pt x="112" y="943"/>
                </a:lnTo>
                <a:lnTo>
                  <a:pt x="110" y="943"/>
                </a:lnTo>
                <a:lnTo>
                  <a:pt x="107" y="943"/>
                </a:lnTo>
                <a:lnTo>
                  <a:pt x="104" y="946"/>
                </a:lnTo>
                <a:lnTo>
                  <a:pt x="102" y="946"/>
                </a:lnTo>
                <a:lnTo>
                  <a:pt x="63" y="946"/>
                </a:lnTo>
                <a:lnTo>
                  <a:pt x="0" y="946"/>
                </a:lnTo>
                <a:lnTo>
                  <a:pt x="0" y="943"/>
                </a:lnTo>
                <a:lnTo>
                  <a:pt x="3" y="943"/>
                </a:lnTo>
                <a:lnTo>
                  <a:pt x="3" y="940"/>
                </a:lnTo>
                <a:lnTo>
                  <a:pt x="5" y="940"/>
                </a:lnTo>
                <a:lnTo>
                  <a:pt x="5" y="938"/>
                </a:lnTo>
                <a:lnTo>
                  <a:pt x="8" y="938"/>
                </a:lnTo>
                <a:lnTo>
                  <a:pt x="8" y="935"/>
                </a:lnTo>
                <a:lnTo>
                  <a:pt x="10" y="935"/>
                </a:lnTo>
                <a:lnTo>
                  <a:pt x="10" y="932"/>
                </a:lnTo>
                <a:lnTo>
                  <a:pt x="13" y="930"/>
                </a:lnTo>
                <a:lnTo>
                  <a:pt x="13" y="927"/>
                </a:lnTo>
                <a:lnTo>
                  <a:pt x="16" y="927"/>
                </a:lnTo>
                <a:lnTo>
                  <a:pt x="16" y="925"/>
                </a:lnTo>
                <a:lnTo>
                  <a:pt x="18" y="919"/>
                </a:lnTo>
                <a:lnTo>
                  <a:pt x="21" y="919"/>
                </a:lnTo>
                <a:lnTo>
                  <a:pt x="21" y="917"/>
                </a:lnTo>
                <a:lnTo>
                  <a:pt x="21" y="914"/>
                </a:lnTo>
                <a:lnTo>
                  <a:pt x="18" y="914"/>
                </a:lnTo>
                <a:lnTo>
                  <a:pt x="18" y="912"/>
                </a:lnTo>
                <a:lnTo>
                  <a:pt x="18" y="909"/>
                </a:lnTo>
                <a:lnTo>
                  <a:pt x="16" y="909"/>
                </a:lnTo>
                <a:lnTo>
                  <a:pt x="13" y="906"/>
                </a:lnTo>
                <a:lnTo>
                  <a:pt x="10" y="906"/>
                </a:lnTo>
                <a:lnTo>
                  <a:pt x="16" y="901"/>
                </a:lnTo>
                <a:lnTo>
                  <a:pt x="18" y="899"/>
                </a:lnTo>
                <a:lnTo>
                  <a:pt x="18" y="896"/>
                </a:lnTo>
                <a:lnTo>
                  <a:pt x="18" y="893"/>
                </a:lnTo>
                <a:lnTo>
                  <a:pt x="21" y="893"/>
                </a:lnTo>
                <a:lnTo>
                  <a:pt x="24" y="893"/>
                </a:lnTo>
                <a:lnTo>
                  <a:pt x="24" y="896"/>
                </a:lnTo>
                <a:lnTo>
                  <a:pt x="26" y="896"/>
                </a:lnTo>
                <a:lnTo>
                  <a:pt x="29" y="896"/>
                </a:lnTo>
                <a:lnTo>
                  <a:pt x="31" y="896"/>
                </a:lnTo>
                <a:lnTo>
                  <a:pt x="31" y="893"/>
                </a:lnTo>
                <a:lnTo>
                  <a:pt x="31" y="891"/>
                </a:lnTo>
                <a:lnTo>
                  <a:pt x="34" y="891"/>
                </a:lnTo>
                <a:lnTo>
                  <a:pt x="34" y="888"/>
                </a:lnTo>
                <a:lnTo>
                  <a:pt x="37" y="888"/>
                </a:lnTo>
                <a:lnTo>
                  <a:pt x="37" y="885"/>
                </a:lnTo>
                <a:lnTo>
                  <a:pt x="39" y="885"/>
                </a:lnTo>
                <a:lnTo>
                  <a:pt x="42" y="885"/>
                </a:lnTo>
                <a:lnTo>
                  <a:pt x="44" y="885"/>
                </a:lnTo>
                <a:lnTo>
                  <a:pt x="47" y="885"/>
                </a:lnTo>
                <a:lnTo>
                  <a:pt x="47" y="888"/>
                </a:lnTo>
                <a:lnTo>
                  <a:pt x="50" y="888"/>
                </a:lnTo>
                <a:lnTo>
                  <a:pt x="52" y="888"/>
                </a:lnTo>
                <a:lnTo>
                  <a:pt x="52" y="885"/>
                </a:lnTo>
                <a:lnTo>
                  <a:pt x="55" y="885"/>
                </a:lnTo>
                <a:lnTo>
                  <a:pt x="57" y="885"/>
                </a:lnTo>
                <a:lnTo>
                  <a:pt x="60" y="885"/>
                </a:lnTo>
                <a:lnTo>
                  <a:pt x="63" y="883"/>
                </a:lnTo>
                <a:lnTo>
                  <a:pt x="65" y="883"/>
                </a:lnTo>
                <a:lnTo>
                  <a:pt x="65" y="880"/>
                </a:lnTo>
                <a:lnTo>
                  <a:pt x="68" y="880"/>
                </a:lnTo>
                <a:lnTo>
                  <a:pt x="71" y="880"/>
                </a:lnTo>
                <a:lnTo>
                  <a:pt x="71" y="878"/>
                </a:lnTo>
                <a:lnTo>
                  <a:pt x="71" y="875"/>
                </a:lnTo>
                <a:lnTo>
                  <a:pt x="73" y="875"/>
                </a:lnTo>
                <a:lnTo>
                  <a:pt x="76" y="875"/>
                </a:lnTo>
                <a:lnTo>
                  <a:pt x="78" y="872"/>
                </a:lnTo>
                <a:lnTo>
                  <a:pt x="84" y="870"/>
                </a:lnTo>
                <a:lnTo>
                  <a:pt x="86" y="870"/>
                </a:lnTo>
                <a:lnTo>
                  <a:pt x="89" y="867"/>
                </a:lnTo>
                <a:lnTo>
                  <a:pt x="94" y="865"/>
                </a:lnTo>
                <a:lnTo>
                  <a:pt x="97" y="865"/>
                </a:lnTo>
                <a:lnTo>
                  <a:pt x="99" y="862"/>
                </a:lnTo>
                <a:lnTo>
                  <a:pt x="102" y="862"/>
                </a:lnTo>
                <a:lnTo>
                  <a:pt x="110" y="857"/>
                </a:lnTo>
                <a:lnTo>
                  <a:pt x="112" y="857"/>
                </a:lnTo>
                <a:lnTo>
                  <a:pt x="115" y="852"/>
                </a:lnTo>
                <a:lnTo>
                  <a:pt x="115" y="849"/>
                </a:lnTo>
                <a:lnTo>
                  <a:pt x="117" y="849"/>
                </a:lnTo>
                <a:lnTo>
                  <a:pt x="120" y="846"/>
                </a:lnTo>
                <a:lnTo>
                  <a:pt x="123" y="846"/>
                </a:lnTo>
                <a:lnTo>
                  <a:pt x="133" y="846"/>
                </a:lnTo>
                <a:lnTo>
                  <a:pt x="136" y="846"/>
                </a:lnTo>
                <a:lnTo>
                  <a:pt x="138" y="846"/>
                </a:lnTo>
                <a:lnTo>
                  <a:pt x="138" y="844"/>
                </a:lnTo>
                <a:lnTo>
                  <a:pt x="141" y="844"/>
                </a:lnTo>
                <a:lnTo>
                  <a:pt x="141" y="841"/>
                </a:lnTo>
                <a:lnTo>
                  <a:pt x="144" y="841"/>
                </a:lnTo>
                <a:lnTo>
                  <a:pt x="144" y="838"/>
                </a:lnTo>
                <a:lnTo>
                  <a:pt x="141" y="838"/>
                </a:lnTo>
                <a:lnTo>
                  <a:pt x="141" y="836"/>
                </a:lnTo>
                <a:lnTo>
                  <a:pt x="141" y="833"/>
                </a:lnTo>
                <a:lnTo>
                  <a:pt x="138" y="833"/>
                </a:lnTo>
                <a:lnTo>
                  <a:pt x="141" y="833"/>
                </a:lnTo>
                <a:lnTo>
                  <a:pt x="141" y="831"/>
                </a:lnTo>
                <a:lnTo>
                  <a:pt x="141" y="828"/>
                </a:lnTo>
                <a:lnTo>
                  <a:pt x="138" y="828"/>
                </a:lnTo>
                <a:lnTo>
                  <a:pt x="138" y="825"/>
                </a:lnTo>
                <a:lnTo>
                  <a:pt x="138" y="823"/>
                </a:lnTo>
                <a:lnTo>
                  <a:pt x="138" y="820"/>
                </a:lnTo>
                <a:lnTo>
                  <a:pt x="141" y="820"/>
                </a:lnTo>
                <a:lnTo>
                  <a:pt x="144" y="820"/>
                </a:lnTo>
                <a:lnTo>
                  <a:pt x="144" y="818"/>
                </a:lnTo>
                <a:lnTo>
                  <a:pt x="146" y="818"/>
                </a:lnTo>
                <a:lnTo>
                  <a:pt x="146" y="815"/>
                </a:lnTo>
                <a:lnTo>
                  <a:pt x="149" y="815"/>
                </a:lnTo>
                <a:lnTo>
                  <a:pt x="149" y="818"/>
                </a:lnTo>
                <a:lnTo>
                  <a:pt x="149" y="815"/>
                </a:lnTo>
                <a:lnTo>
                  <a:pt x="151" y="815"/>
                </a:lnTo>
                <a:lnTo>
                  <a:pt x="154" y="815"/>
                </a:lnTo>
                <a:lnTo>
                  <a:pt x="157" y="815"/>
                </a:lnTo>
                <a:lnTo>
                  <a:pt x="159" y="815"/>
                </a:lnTo>
                <a:lnTo>
                  <a:pt x="159" y="812"/>
                </a:lnTo>
                <a:lnTo>
                  <a:pt x="162" y="812"/>
                </a:lnTo>
                <a:lnTo>
                  <a:pt x="164" y="812"/>
                </a:lnTo>
                <a:lnTo>
                  <a:pt x="164" y="810"/>
                </a:lnTo>
                <a:lnTo>
                  <a:pt x="167" y="810"/>
                </a:lnTo>
                <a:lnTo>
                  <a:pt x="167" y="812"/>
                </a:lnTo>
                <a:lnTo>
                  <a:pt x="167" y="810"/>
                </a:lnTo>
                <a:lnTo>
                  <a:pt x="170" y="810"/>
                </a:lnTo>
                <a:lnTo>
                  <a:pt x="172" y="810"/>
                </a:lnTo>
                <a:lnTo>
                  <a:pt x="172" y="812"/>
                </a:lnTo>
                <a:lnTo>
                  <a:pt x="175" y="812"/>
                </a:lnTo>
                <a:lnTo>
                  <a:pt x="175" y="810"/>
                </a:lnTo>
                <a:lnTo>
                  <a:pt x="175" y="812"/>
                </a:lnTo>
                <a:lnTo>
                  <a:pt x="178" y="812"/>
                </a:lnTo>
                <a:lnTo>
                  <a:pt x="180" y="812"/>
                </a:lnTo>
                <a:lnTo>
                  <a:pt x="183" y="812"/>
                </a:lnTo>
                <a:lnTo>
                  <a:pt x="185" y="812"/>
                </a:lnTo>
                <a:lnTo>
                  <a:pt x="185" y="810"/>
                </a:lnTo>
                <a:lnTo>
                  <a:pt x="188" y="810"/>
                </a:lnTo>
                <a:lnTo>
                  <a:pt x="188" y="807"/>
                </a:lnTo>
                <a:lnTo>
                  <a:pt x="191" y="807"/>
                </a:lnTo>
                <a:lnTo>
                  <a:pt x="191" y="804"/>
                </a:lnTo>
                <a:lnTo>
                  <a:pt x="193" y="804"/>
                </a:lnTo>
                <a:lnTo>
                  <a:pt x="193" y="802"/>
                </a:lnTo>
                <a:lnTo>
                  <a:pt x="196" y="802"/>
                </a:lnTo>
                <a:lnTo>
                  <a:pt x="196" y="799"/>
                </a:lnTo>
                <a:lnTo>
                  <a:pt x="198" y="799"/>
                </a:lnTo>
                <a:lnTo>
                  <a:pt x="198" y="797"/>
                </a:lnTo>
                <a:lnTo>
                  <a:pt x="198" y="794"/>
                </a:lnTo>
                <a:lnTo>
                  <a:pt x="201" y="794"/>
                </a:lnTo>
                <a:lnTo>
                  <a:pt x="201" y="791"/>
                </a:lnTo>
                <a:lnTo>
                  <a:pt x="201" y="789"/>
                </a:lnTo>
                <a:lnTo>
                  <a:pt x="201" y="786"/>
                </a:lnTo>
                <a:lnTo>
                  <a:pt x="201" y="784"/>
                </a:lnTo>
                <a:lnTo>
                  <a:pt x="204" y="784"/>
                </a:lnTo>
                <a:lnTo>
                  <a:pt x="204" y="781"/>
                </a:lnTo>
                <a:lnTo>
                  <a:pt x="206" y="781"/>
                </a:lnTo>
                <a:lnTo>
                  <a:pt x="206" y="778"/>
                </a:lnTo>
                <a:lnTo>
                  <a:pt x="209" y="778"/>
                </a:lnTo>
                <a:lnTo>
                  <a:pt x="209" y="776"/>
                </a:lnTo>
                <a:lnTo>
                  <a:pt x="209" y="773"/>
                </a:lnTo>
                <a:lnTo>
                  <a:pt x="211" y="773"/>
                </a:lnTo>
                <a:lnTo>
                  <a:pt x="211" y="771"/>
                </a:lnTo>
                <a:lnTo>
                  <a:pt x="214" y="771"/>
                </a:lnTo>
                <a:lnTo>
                  <a:pt x="214" y="773"/>
                </a:lnTo>
                <a:lnTo>
                  <a:pt x="217" y="773"/>
                </a:lnTo>
                <a:lnTo>
                  <a:pt x="217" y="776"/>
                </a:lnTo>
                <a:lnTo>
                  <a:pt x="219" y="776"/>
                </a:lnTo>
                <a:lnTo>
                  <a:pt x="217" y="776"/>
                </a:lnTo>
                <a:lnTo>
                  <a:pt x="217" y="778"/>
                </a:lnTo>
                <a:lnTo>
                  <a:pt x="219" y="778"/>
                </a:lnTo>
                <a:lnTo>
                  <a:pt x="219" y="781"/>
                </a:lnTo>
                <a:lnTo>
                  <a:pt x="219" y="784"/>
                </a:lnTo>
                <a:lnTo>
                  <a:pt x="222" y="784"/>
                </a:lnTo>
                <a:lnTo>
                  <a:pt x="225" y="784"/>
                </a:lnTo>
                <a:lnTo>
                  <a:pt x="225" y="786"/>
                </a:lnTo>
                <a:lnTo>
                  <a:pt x="227" y="786"/>
                </a:lnTo>
                <a:lnTo>
                  <a:pt x="230" y="786"/>
                </a:lnTo>
                <a:lnTo>
                  <a:pt x="232" y="784"/>
                </a:lnTo>
                <a:lnTo>
                  <a:pt x="235" y="784"/>
                </a:lnTo>
                <a:lnTo>
                  <a:pt x="235" y="781"/>
                </a:lnTo>
                <a:lnTo>
                  <a:pt x="238" y="781"/>
                </a:lnTo>
                <a:lnTo>
                  <a:pt x="238" y="784"/>
                </a:lnTo>
                <a:lnTo>
                  <a:pt x="240" y="784"/>
                </a:lnTo>
                <a:lnTo>
                  <a:pt x="243" y="784"/>
                </a:lnTo>
                <a:lnTo>
                  <a:pt x="243" y="781"/>
                </a:lnTo>
                <a:lnTo>
                  <a:pt x="245" y="781"/>
                </a:lnTo>
                <a:lnTo>
                  <a:pt x="245" y="778"/>
                </a:lnTo>
                <a:lnTo>
                  <a:pt x="248" y="778"/>
                </a:lnTo>
                <a:lnTo>
                  <a:pt x="248" y="781"/>
                </a:lnTo>
                <a:lnTo>
                  <a:pt x="251" y="781"/>
                </a:lnTo>
                <a:lnTo>
                  <a:pt x="251" y="784"/>
                </a:lnTo>
                <a:lnTo>
                  <a:pt x="248" y="784"/>
                </a:lnTo>
                <a:lnTo>
                  <a:pt x="248" y="786"/>
                </a:lnTo>
                <a:lnTo>
                  <a:pt x="245" y="786"/>
                </a:lnTo>
                <a:lnTo>
                  <a:pt x="245" y="789"/>
                </a:lnTo>
                <a:lnTo>
                  <a:pt x="243" y="789"/>
                </a:lnTo>
                <a:lnTo>
                  <a:pt x="243" y="791"/>
                </a:lnTo>
                <a:lnTo>
                  <a:pt x="240" y="791"/>
                </a:lnTo>
                <a:lnTo>
                  <a:pt x="238" y="791"/>
                </a:lnTo>
                <a:lnTo>
                  <a:pt x="238" y="794"/>
                </a:lnTo>
                <a:lnTo>
                  <a:pt x="238" y="797"/>
                </a:lnTo>
                <a:lnTo>
                  <a:pt x="238" y="799"/>
                </a:lnTo>
                <a:lnTo>
                  <a:pt x="238" y="802"/>
                </a:lnTo>
                <a:lnTo>
                  <a:pt x="238" y="804"/>
                </a:lnTo>
                <a:lnTo>
                  <a:pt x="235" y="804"/>
                </a:lnTo>
                <a:lnTo>
                  <a:pt x="235" y="807"/>
                </a:lnTo>
                <a:lnTo>
                  <a:pt x="235" y="810"/>
                </a:lnTo>
                <a:lnTo>
                  <a:pt x="235" y="812"/>
                </a:lnTo>
                <a:lnTo>
                  <a:pt x="235" y="815"/>
                </a:lnTo>
                <a:lnTo>
                  <a:pt x="232" y="815"/>
                </a:lnTo>
                <a:lnTo>
                  <a:pt x="232" y="818"/>
                </a:lnTo>
                <a:lnTo>
                  <a:pt x="230" y="818"/>
                </a:lnTo>
                <a:lnTo>
                  <a:pt x="230" y="820"/>
                </a:lnTo>
                <a:lnTo>
                  <a:pt x="230" y="823"/>
                </a:lnTo>
                <a:lnTo>
                  <a:pt x="230" y="825"/>
                </a:lnTo>
                <a:lnTo>
                  <a:pt x="227" y="825"/>
                </a:lnTo>
                <a:lnTo>
                  <a:pt x="225" y="825"/>
                </a:lnTo>
                <a:lnTo>
                  <a:pt x="225" y="828"/>
                </a:lnTo>
                <a:lnTo>
                  <a:pt x="222" y="828"/>
                </a:lnTo>
                <a:lnTo>
                  <a:pt x="222" y="831"/>
                </a:lnTo>
                <a:lnTo>
                  <a:pt x="219" y="831"/>
                </a:lnTo>
                <a:lnTo>
                  <a:pt x="219" y="833"/>
                </a:lnTo>
                <a:lnTo>
                  <a:pt x="217" y="833"/>
                </a:lnTo>
                <a:lnTo>
                  <a:pt x="217" y="836"/>
                </a:lnTo>
                <a:lnTo>
                  <a:pt x="219" y="836"/>
                </a:lnTo>
                <a:lnTo>
                  <a:pt x="217" y="836"/>
                </a:lnTo>
                <a:lnTo>
                  <a:pt x="217" y="838"/>
                </a:lnTo>
                <a:lnTo>
                  <a:pt x="219" y="838"/>
                </a:lnTo>
                <a:lnTo>
                  <a:pt x="219" y="841"/>
                </a:lnTo>
                <a:lnTo>
                  <a:pt x="222" y="841"/>
                </a:lnTo>
                <a:lnTo>
                  <a:pt x="225" y="841"/>
                </a:lnTo>
                <a:lnTo>
                  <a:pt x="225" y="838"/>
                </a:lnTo>
                <a:lnTo>
                  <a:pt x="227" y="838"/>
                </a:lnTo>
                <a:lnTo>
                  <a:pt x="230" y="838"/>
                </a:lnTo>
                <a:lnTo>
                  <a:pt x="232" y="838"/>
                </a:lnTo>
                <a:lnTo>
                  <a:pt x="232" y="836"/>
                </a:lnTo>
                <a:lnTo>
                  <a:pt x="235" y="836"/>
                </a:lnTo>
                <a:lnTo>
                  <a:pt x="238" y="833"/>
                </a:lnTo>
                <a:lnTo>
                  <a:pt x="240" y="833"/>
                </a:lnTo>
                <a:lnTo>
                  <a:pt x="243" y="831"/>
                </a:lnTo>
                <a:lnTo>
                  <a:pt x="245" y="831"/>
                </a:lnTo>
                <a:lnTo>
                  <a:pt x="245" y="828"/>
                </a:lnTo>
                <a:lnTo>
                  <a:pt x="248" y="828"/>
                </a:lnTo>
                <a:lnTo>
                  <a:pt x="248" y="825"/>
                </a:lnTo>
                <a:lnTo>
                  <a:pt x="251" y="825"/>
                </a:lnTo>
                <a:lnTo>
                  <a:pt x="251" y="823"/>
                </a:lnTo>
                <a:lnTo>
                  <a:pt x="253" y="823"/>
                </a:lnTo>
                <a:lnTo>
                  <a:pt x="256" y="820"/>
                </a:lnTo>
                <a:lnTo>
                  <a:pt x="256" y="818"/>
                </a:lnTo>
                <a:lnTo>
                  <a:pt x="258" y="818"/>
                </a:lnTo>
                <a:lnTo>
                  <a:pt x="258" y="815"/>
                </a:lnTo>
                <a:lnTo>
                  <a:pt x="261" y="815"/>
                </a:lnTo>
                <a:lnTo>
                  <a:pt x="266" y="810"/>
                </a:lnTo>
                <a:lnTo>
                  <a:pt x="269" y="807"/>
                </a:lnTo>
                <a:lnTo>
                  <a:pt x="269" y="804"/>
                </a:lnTo>
                <a:lnTo>
                  <a:pt x="269" y="802"/>
                </a:lnTo>
                <a:lnTo>
                  <a:pt x="271" y="802"/>
                </a:lnTo>
                <a:lnTo>
                  <a:pt x="271" y="799"/>
                </a:lnTo>
                <a:lnTo>
                  <a:pt x="274" y="799"/>
                </a:lnTo>
                <a:lnTo>
                  <a:pt x="274" y="797"/>
                </a:lnTo>
                <a:lnTo>
                  <a:pt x="277" y="797"/>
                </a:lnTo>
                <a:lnTo>
                  <a:pt x="277" y="794"/>
                </a:lnTo>
                <a:lnTo>
                  <a:pt x="277" y="791"/>
                </a:lnTo>
                <a:lnTo>
                  <a:pt x="277" y="789"/>
                </a:lnTo>
                <a:lnTo>
                  <a:pt x="277" y="786"/>
                </a:lnTo>
                <a:lnTo>
                  <a:pt x="277" y="784"/>
                </a:lnTo>
                <a:lnTo>
                  <a:pt x="279" y="784"/>
                </a:lnTo>
                <a:lnTo>
                  <a:pt x="277" y="784"/>
                </a:lnTo>
                <a:lnTo>
                  <a:pt x="277" y="781"/>
                </a:lnTo>
                <a:lnTo>
                  <a:pt x="277" y="778"/>
                </a:lnTo>
                <a:lnTo>
                  <a:pt x="277" y="776"/>
                </a:lnTo>
                <a:lnTo>
                  <a:pt x="279" y="773"/>
                </a:lnTo>
                <a:lnTo>
                  <a:pt x="282" y="771"/>
                </a:lnTo>
                <a:lnTo>
                  <a:pt x="285" y="768"/>
                </a:lnTo>
                <a:lnTo>
                  <a:pt x="287" y="765"/>
                </a:lnTo>
                <a:lnTo>
                  <a:pt x="290" y="763"/>
                </a:lnTo>
                <a:lnTo>
                  <a:pt x="292" y="760"/>
                </a:lnTo>
                <a:lnTo>
                  <a:pt x="295" y="757"/>
                </a:lnTo>
                <a:lnTo>
                  <a:pt x="295" y="755"/>
                </a:lnTo>
                <a:lnTo>
                  <a:pt x="298" y="755"/>
                </a:lnTo>
                <a:lnTo>
                  <a:pt x="298" y="752"/>
                </a:lnTo>
                <a:lnTo>
                  <a:pt x="298" y="750"/>
                </a:lnTo>
                <a:lnTo>
                  <a:pt x="300" y="750"/>
                </a:lnTo>
                <a:lnTo>
                  <a:pt x="300" y="747"/>
                </a:lnTo>
                <a:lnTo>
                  <a:pt x="303" y="747"/>
                </a:lnTo>
                <a:lnTo>
                  <a:pt x="303" y="744"/>
                </a:lnTo>
                <a:lnTo>
                  <a:pt x="305" y="744"/>
                </a:lnTo>
                <a:lnTo>
                  <a:pt x="305" y="742"/>
                </a:lnTo>
                <a:lnTo>
                  <a:pt x="308" y="742"/>
                </a:lnTo>
                <a:lnTo>
                  <a:pt x="311" y="742"/>
                </a:lnTo>
                <a:lnTo>
                  <a:pt x="313" y="742"/>
                </a:lnTo>
                <a:lnTo>
                  <a:pt x="313" y="744"/>
                </a:lnTo>
                <a:lnTo>
                  <a:pt x="316" y="744"/>
                </a:lnTo>
                <a:lnTo>
                  <a:pt x="318" y="744"/>
                </a:lnTo>
                <a:lnTo>
                  <a:pt x="321" y="747"/>
                </a:lnTo>
                <a:lnTo>
                  <a:pt x="321" y="750"/>
                </a:lnTo>
                <a:lnTo>
                  <a:pt x="321" y="747"/>
                </a:lnTo>
                <a:lnTo>
                  <a:pt x="324" y="747"/>
                </a:lnTo>
                <a:lnTo>
                  <a:pt x="326" y="747"/>
                </a:lnTo>
                <a:lnTo>
                  <a:pt x="329" y="744"/>
                </a:lnTo>
                <a:lnTo>
                  <a:pt x="332" y="744"/>
                </a:lnTo>
                <a:lnTo>
                  <a:pt x="332" y="742"/>
                </a:lnTo>
                <a:lnTo>
                  <a:pt x="334" y="742"/>
                </a:lnTo>
                <a:lnTo>
                  <a:pt x="337" y="742"/>
                </a:lnTo>
                <a:lnTo>
                  <a:pt x="345" y="737"/>
                </a:lnTo>
                <a:lnTo>
                  <a:pt x="347" y="734"/>
                </a:lnTo>
                <a:lnTo>
                  <a:pt x="350" y="734"/>
                </a:lnTo>
                <a:lnTo>
                  <a:pt x="350" y="731"/>
                </a:lnTo>
                <a:lnTo>
                  <a:pt x="352" y="731"/>
                </a:lnTo>
                <a:lnTo>
                  <a:pt x="355" y="729"/>
                </a:lnTo>
                <a:lnTo>
                  <a:pt x="358" y="729"/>
                </a:lnTo>
                <a:lnTo>
                  <a:pt x="360" y="729"/>
                </a:lnTo>
                <a:lnTo>
                  <a:pt x="360" y="726"/>
                </a:lnTo>
                <a:lnTo>
                  <a:pt x="363" y="726"/>
                </a:lnTo>
                <a:lnTo>
                  <a:pt x="363" y="724"/>
                </a:lnTo>
                <a:lnTo>
                  <a:pt x="365" y="724"/>
                </a:lnTo>
                <a:lnTo>
                  <a:pt x="368" y="724"/>
                </a:lnTo>
                <a:lnTo>
                  <a:pt x="368" y="721"/>
                </a:lnTo>
                <a:lnTo>
                  <a:pt x="371" y="721"/>
                </a:lnTo>
                <a:lnTo>
                  <a:pt x="371" y="718"/>
                </a:lnTo>
                <a:lnTo>
                  <a:pt x="371" y="716"/>
                </a:lnTo>
                <a:lnTo>
                  <a:pt x="373" y="713"/>
                </a:lnTo>
                <a:lnTo>
                  <a:pt x="376" y="713"/>
                </a:lnTo>
                <a:lnTo>
                  <a:pt x="379" y="710"/>
                </a:lnTo>
                <a:lnTo>
                  <a:pt x="379" y="708"/>
                </a:lnTo>
                <a:lnTo>
                  <a:pt x="379" y="705"/>
                </a:lnTo>
                <a:lnTo>
                  <a:pt x="381" y="705"/>
                </a:lnTo>
                <a:lnTo>
                  <a:pt x="384" y="705"/>
                </a:lnTo>
                <a:lnTo>
                  <a:pt x="384" y="703"/>
                </a:lnTo>
                <a:lnTo>
                  <a:pt x="384" y="700"/>
                </a:lnTo>
                <a:lnTo>
                  <a:pt x="392" y="700"/>
                </a:lnTo>
                <a:lnTo>
                  <a:pt x="394" y="703"/>
                </a:lnTo>
                <a:lnTo>
                  <a:pt x="397" y="703"/>
                </a:lnTo>
                <a:lnTo>
                  <a:pt x="399" y="703"/>
                </a:lnTo>
                <a:lnTo>
                  <a:pt x="399" y="697"/>
                </a:lnTo>
                <a:lnTo>
                  <a:pt x="399" y="695"/>
                </a:lnTo>
                <a:lnTo>
                  <a:pt x="399" y="692"/>
                </a:lnTo>
                <a:lnTo>
                  <a:pt x="402" y="692"/>
                </a:lnTo>
                <a:lnTo>
                  <a:pt x="402" y="690"/>
                </a:lnTo>
                <a:lnTo>
                  <a:pt x="399" y="690"/>
                </a:lnTo>
                <a:lnTo>
                  <a:pt x="405" y="690"/>
                </a:lnTo>
                <a:lnTo>
                  <a:pt x="410" y="687"/>
                </a:lnTo>
                <a:lnTo>
                  <a:pt x="410" y="684"/>
                </a:lnTo>
                <a:lnTo>
                  <a:pt x="410" y="682"/>
                </a:lnTo>
                <a:lnTo>
                  <a:pt x="410" y="679"/>
                </a:lnTo>
                <a:lnTo>
                  <a:pt x="410" y="682"/>
                </a:lnTo>
                <a:lnTo>
                  <a:pt x="412" y="684"/>
                </a:lnTo>
                <a:lnTo>
                  <a:pt x="410" y="684"/>
                </a:lnTo>
                <a:lnTo>
                  <a:pt x="412" y="684"/>
                </a:lnTo>
                <a:lnTo>
                  <a:pt x="412" y="682"/>
                </a:lnTo>
                <a:lnTo>
                  <a:pt x="412" y="679"/>
                </a:lnTo>
                <a:lnTo>
                  <a:pt x="412" y="682"/>
                </a:lnTo>
                <a:lnTo>
                  <a:pt x="412" y="684"/>
                </a:lnTo>
                <a:lnTo>
                  <a:pt x="415" y="684"/>
                </a:lnTo>
                <a:lnTo>
                  <a:pt x="418" y="684"/>
                </a:lnTo>
                <a:lnTo>
                  <a:pt x="420" y="682"/>
                </a:lnTo>
                <a:lnTo>
                  <a:pt x="423" y="682"/>
                </a:lnTo>
                <a:lnTo>
                  <a:pt x="423" y="679"/>
                </a:lnTo>
                <a:lnTo>
                  <a:pt x="423" y="677"/>
                </a:lnTo>
                <a:lnTo>
                  <a:pt x="423" y="674"/>
                </a:lnTo>
                <a:lnTo>
                  <a:pt x="423" y="671"/>
                </a:lnTo>
                <a:lnTo>
                  <a:pt x="420" y="671"/>
                </a:lnTo>
                <a:lnTo>
                  <a:pt x="420" y="669"/>
                </a:lnTo>
                <a:lnTo>
                  <a:pt x="418" y="669"/>
                </a:lnTo>
                <a:lnTo>
                  <a:pt x="420" y="666"/>
                </a:lnTo>
                <a:lnTo>
                  <a:pt x="418" y="666"/>
                </a:lnTo>
                <a:lnTo>
                  <a:pt x="418" y="663"/>
                </a:lnTo>
                <a:lnTo>
                  <a:pt x="418" y="661"/>
                </a:lnTo>
                <a:lnTo>
                  <a:pt x="420" y="661"/>
                </a:lnTo>
                <a:lnTo>
                  <a:pt x="420" y="658"/>
                </a:lnTo>
                <a:lnTo>
                  <a:pt x="423" y="658"/>
                </a:lnTo>
                <a:lnTo>
                  <a:pt x="423" y="656"/>
                </a:lnTo>
                <a:lnTo>
                  <a:pt x="420" y="656"/>
                </a:lnTo>
                <a:lnTo>
                  <a:pt x="420" y="653"/>
                </a:lnTo>
                <a:lnTo>
                  <a:pt x="420" y="650"/>
                </a:lnTo>
                <a:lnTo>
                  <a:pt x="423" y="650"/>
                </a:lnTo>
                <a:lnTo>
                  <a:pt x="423" y="648"/>
                </a:lnTo>
                <a:lnTo>
                  <a:pt x="425" y="648"/>
                </a:lnTo>
                <a:lnTo>
                  <a:pt x="425" y="645"/>
                </a:lnTo>
                <a:lnTo>
                  <a:pt x="428" y="645"/>
                </a:lnTo>
                <a:lnTo>
                  <a:pt x="428" y="643"/>
                </a:lnTo>
                <a:lnTo>
                  <a:pt x="431" y="643"/>
                </a:lnTo>
                <a:lnTo>
                  <a:pt x="433" y="643"/>
                </a:lnTo>
                <a:close/>
                <a:moveTo>
                  <a:pt x="619" y="635"/>
                </a:moveTo>
                <a:lnTo>
                  <a:pt x="616" y="635"/>
                </a:lnTo>
                <a:lnTo>
                  <a:pt x="616" y="632"/>
                </a:lnTo>
                <a:lnTo>
                  <a:pt x="613" y="632"/>
                </a:lnTo>
                <a:lnTo>
                  <a:pt x="613" y="629"/>
                </a:lnTo>
                <a:lnTo>
                  <a:pt x="611" y="627"/>
                </a:lnTo>
                <a:lnTo>
                  <a:pt x="611" y="624"/>
                </a:lnTo>
                <a:lnTo>
                  <a:pt x="611" y="622"/>
                </a:lnTo>
                <a:lnTo>
                  <a:pt x="613" y="622"/>
                </a:lnTo>
                <a:lnTo>
                  <a:pt x="613" y="619"/>
                </a:lnTo>
                <a:lnTo>
                  <a:pt x="616" y="619"/>
                </a:lnTo>
                <a:lnTo>
                  <a:pt x="616" y="616"/>
                </a:lnTo>
                <a:lnTo>
                  <a:pt x="619" y="616"/>
                </a:lnTo>
                <a:lnTo>
                  <a:pt x="619" y="619"/>
                </a:lnTo>
                <a:lnTo>
                  <a:pt x="619" y="622"/>
                </a:lnTo>
                <a:lnTo>
                  <a:pt x="621" y="622"/>
                </a:lnTo>
                <a:lnTo>
                  <a:pt x="621" y="624"/>
                </a:lnTo>
                <a:lnTo>
                  <a:pt x="624" y="624"/>
                </a:lnTo>
                <a:lnTo>
                  <a:pt x="624" y="627"/>
                </a:lnTo>
                <a:lnTo>
                  <a:pt x="624" y="629"/>
                </a:lnTo>
                <a:lnTo>
                  <a:pt x="624" y="632"/>
                </a:lnTo>
                <a:lnTo>
                  <a:pt x="621" y="632"/>
                </a:lnTo>
                <a:lnTo>
                  <a:pt x="621" y="635"/>
                </a:lnTo>
                <a:lnTo>
                  <a:pt x="619" y="635"/>
                </a:lnTo>
                <a:close/>
                <a:moveTo>
                  <a:pt x="593" y="567"/>
                </a:moveTo>
                <a:lnTo>
                  <a:pt x="595" y="567"/>
                </a:lnTo>
                <a:lnTo>
                  <a:pt x="595" y="569"/>
                </a:lnTo>
                <a:lnTo>
                  <a:pt x="595" y="572"/>
                </a:lnTo>
                <a:lnTo>
                  <a:pt x="598" y="572"/>
                </a:lnTo>
                <a:lnTo>
                  <a:pt x="598" y="575"/>
                </a:lnTo>
                <a:lnTo>
                  <a:pt x="598" y="572"/>
                </a:lnTo>
                <a:lnTo>
                  <a:pt x="598" y="575"/>
                </a:lnTo>
                <a:lnTo>
                  <a:pt x="595" y="575"/>
                </a:lnTo>
                <a:lnTo>
                  <a:pt x="593" y="575"/>
                </a:lnTo>
                <a:lnTo>
                  <a:pt x="593" y="577"/>
                </a:lnTo>
                <a:lnTo>
                  <a:pt x="593" y="580"/>
                </a:lnTo>
                <a:lnTo>
                  <a:pt x="593" y="582"/>
                </a:lnTo>
                <a:lnTo>
                  <a:pt x="590" y="582"/>
                </a:lnTo>
                <a:lnTo>
                  <a:pt x="587" y="582"/>
                </a:lnTo>
                <a:lnTo>
                  <a:pt x="587" y="585"/>
                </a:lnTo>
                <a:lnTo>
                  <a:pt x="585" y="585"/>
                </a:lnTo>
                <a:lnTo>
                  <a:pt x="582" y="585"/>
                </a:lnTo>
                <a:lnTo>
                  <a:pt x="582" y="588"/>
                </a:lnTo>
                <a:lnTo>
                  <a:pt x="579" y="588"/>
                </a:lnTo>
                <a:lnTo>
                  <a:pt x="579" y="590"/>
                </a:lnTo>
                <a:lnTo>
                  <a:pt x="579" y="593"/>
                </a:lnTo>
                <a:lnTo>
                  <a:pt x="579" y="596"/>
                </a:lnTo>
                <a:lnTo>
                  <a:pt x="582" y="596"/>
                </a:lnTo>
                <a:lnTo>
                  <a:pt x="585" y="596"/>
                </a:lnTo>
                <a:lnTo>
                  <a:pt x="595" y="590"/>
                </a:lnTo>
                <a:lnTo>
                  <a:pt x="595" y="593"/>
                </a:lnTo>
                <a:lnTo>
                  <a:pt x="587" y="596"/>
                </a:lnTo>
                <a:lnTo>
                  <a:pt x="587" y="598"/>
                </a:lnTo>
                <a:lnTo>
                  <a:pt x="587" y="601"/>
                </a:lnTo>
                <a:lnTo>
                  <a:pt x="585" y="601"/>
                </a:lnTo>
                <a:lnTo>
                  <a:pt x="585" y="598"/>
                </a:lnTo>
                <a:lnTo>
                  <a:pt x="582" y="598"/>
                </a:lnTo>
                <a:lnTo>
                  <a:pt x="579" y="598"/>
                </a:lnTo>
                <a:lnTo>
                  <a:pt x="579" y="601"/>
                </a:lnTo>
                <a:lnTo>
                  <a:pt x="577" y="601"/>
                </a:lnTo>
                <a:lnTo>
                  <a:pt x="577" y="603"/>
                </a:lnTo>
                <a:lnTo>
                  <a:pt x="579" y="603"/>
                </a:lnTo>
                <a:lnTo>
                  <a:pt x="577" y="603"/>
                </a:lnTo>
                <a:lnTo>
                  <a:pt x="579" y="603"/>
                </a:lnTo>
                <a:lnTo>
                  <a:pt x="577" y="603"/>
                </a:lnTo>
                <a:lnTo>
                  <a:pt x="574" y="603"/>
                </a:lnTo>
                <a:lnTo>
                  <a:pt x="572" y="606"/>
                </a:lnTo>
                <a:lnTo>
                  <a:pt x="569" y="606"/>
                </a:lnTo>
                <a:lnTo>
                  <a:pt x="569" y="609"/>
                </a:lnTo>
                <a:lnTo>
                  <a:pt x="566" y="611"/>
                </a:lnTo>
                <a:lnTo>
                  <a:pt x="566" y="614"/>
                </a:lnTo>
                <a:lnTo>
                  <a:pt x="566" y="616"/>
                </a:lnTo>
                <a:lnTo>
                  <a:pt x="566" y="619"/>
                </a:lnTo>
                <a:lnTo>
                  <a:pt x="566" y="622"/>
                </a:lnTo>
                <a:lnTo>
                  <a:pt x="566" y="624"/>
                </a:lnTo>
                <a:lnTo>
                  <a:pt x="566" y="627"/>
                </a:lnTo>
                <a:lnTo>
                  <a:pt x="566" y="629"/>
                </a:lnTo>
                <a:lnTo>
                  <a:pt x="569" y="629"/>
                </a:lnTo>
                <a:lnTo>
                  <a:pt x="569" y="632"/>
                </a:lnTo>
                <a:lnTo>
                  <a:pt x="569" y="629"/>
                </a:lnTo>
                <a:lnTo>
                  <a:pt x="572" y="632"/>
                </a:lnTo>
                <a:lnTo>
                  <a:pt x="572" y="629"/>
                </a:lnTo>
                <a:lnTo>
                  <a:pt x="574" y="629"/>
                </a:lnTo>
                <a:lnTo>
                  <a:pt x="574" y="632"/>
                </a:lnTo>
                <a:lnTo>
                  <a:pt x="572" y="632"/>
                </a:lnTo>
                <a:lnTo>
                  <a:pt x="574" y="632"/>
                </a:lnTo>
                <a:lnTo>
                  <a:pt x="577" y="632"/>
                </a:lnTo>
                <a:lnTo>
                  <a:pt x="579" y="632"/>
                </a:lnTo>
                <a:lnTo>
                  <a:pt x="582" y="632"/>
                </a:lnTo>
                <a:lnTo>
                  <a:pt x="585" y="632"/>
                </a:lnTo>
                <a:lnTo>
                  <a:pt x="585" y="629"/>
                </a:lnTo>
                <a:lnTo>
                  <a:pt x="587" y="629"/>
                </a:lnTo>
                <a:lnTo>
                  <a:pt x="587" y="632"/>
                </a:lnTo>
                <a:lnTo>
                  <a:pt x="590" y="632"/>
                </a:lnTo>
                <a:lnTo>
                  <a:pt x="593" y="632"/>
                </a:lnTo>
                <a:lnTo>
                  <a:pt x="593" y="635"/>
                </a:lnTo>
                <a:lnTo>
                  <a:pt x="593" y="637"/>
                </a:lnTo>
                <a:lnTo>
                  <a:pt x="593" y="640"/>
                </a:lnTo>
                <a:lnTo>
                  <a:pt x="593" y="637"/>
                </a:lnTo>
                <a:lnTo>
                  <a:pt x="593" y="640"/>
                </a:lnTo>
                <a:lnTo>
                  <a:pt x="593" y="643"/>
                </a:lnTo>
                <a:lnTo>
                  <a:pt x="593" y="645"/>
                </a:lnTo>
                <a:lnTo>
                  <a:pt x="593" y="648"/>
                </a:lnTo>
                <a:lnTo>
                  <a:pt x="595" y="648"/>
                </a:lnTo>
                <a:lnTo>
                  <a:pt x="595" y="650"/>
                </a:lnTo>
                <a:lnTo>
                  <a:pt x="595" y="653"/>
                </a:lnTo>
                <a:lnTo>
                  <a:pt x="595" y="656"/>
                </a:lnTo>
                <a:lnTo>
                  <a:pt x="598" y="656"/>
                </a:lnTo>
                <a:lnTo>
                  <a:pt x="598" y="653"/>
                </a:lnTo>
                <a:lnTo>
                  <a:pt x="600" y="653"/>
                </a:lnTo>
                <a:lnTo>
                  <a:pt x="603" y="653"/>
                </a:lnTo>
                <a:lnTo>
                  <a:pt x="603" y="656"/>
                </a:lnTo>
                <a:lnTo>
                  <a:pt x="606" y="656"/>
                </a:lnTo>
                <a:lnTo>
                  <a:pt x="606" y="658"/>
                </a:lnTo>
                <a:lnTo>
                  <a:pt x="606" y="661"/>
                </a:lnTo>
                <a:lnTo>
                  <a:pt x="603" y="661"/>
                </a:lnTo>
                <a:lnTo>
                  <a:pt x="598" y="663"/>
                </a:lnTo>
                <a:lnTo>
                  <a:pt x="595" y="663"/>
                </a:lnTo>
                <a:lnTo>
                  <a:pt x="595" y="666"/>
                </a:lnTo>
                <a:lnTo>
                  <a:pt x="593" y="666"/>
                </a:lnTo>
                <a:lnTo>
                  <a:pt x="590" y="666"/>
                </a:lnTo>
                <a:lnTo>
                  <a:pt x="590" y="669"/>
                </a:lnTo>
                <a:lnTo>
                  <a:pt x="593" y="669"/>
                </a:lnTo>
                <a:lnTo>
                  <a:pt x="593" y="671"/>
                </a:lnTo>
                <a:lnTo>
                  <a:pt x="590" y="671"/>
                </a:lnTo>
                <a:lnTo>
                  <a:pt x="590" y="674"/>
                </a:lnTo>
                <a:lnTo>
                  <a:pt x="590" y="671"/>
                </a:lnTo>
                <a:lnTo>
                  <a:pt x="590" y="674"/>
                </a:lnTo>
                <a:lnTo>
                  <a:pt x="587" y="674"/>
                </a:lnTo>
                <a:lnTo>
                  <a:pt x="587" y="671"/>
                </a:lnTo>
                <a:lnTo>
                  <a:pt x="587" y="674"/>
                </a:lnTo>
                <a:lnTo>
                  <a:pt x="585" y="674"/>
                </a:lnTo>
                <a:lnTo>
                  <a:pt x="582" y="674"/>
                </a:lnTo>
                <a:lnTo>
                  <a:pt x="579" y="674"/>
                </a:lnTo>
                <a:lnTo>
                  <a:pt x="577" y="674"/>
                </a:lnTo>
                <a:lnTo>
                  <a:pt x="577" y="677"/>
                </a:lnTo>
                <a:lnTo>
                  <a:pt x="574" y="677"/>
                </a:lnTo>
                <a:lnTo>
                  <a:pt x="574" y="679"/>
                </a:lnTo>
                <a:lnTo>
                  <a:pt x="572" y="679"/>
                </a:lnTo>
                <a:lnTo>
                  <a:pt x="569" y="679"/>
                </a:lnTo>
                <a:lnTo>
                  <a:pt x="566" y="679"/>
                </a:lnTo>
                <a:lnTo>
                  <a:pt x="569" y="679"/>
                </a:lnTo>
                <a:lnTo>
                  <a:pt x="566" y="679"/>
                </a:lnTo>
                <a:lnTo>
                  <a:pt x="566" y="682"/>
                </a:lnTo>
                <a:lnTo>
                  <a:pt x="566" y="679"/>
                </a:lnTo>
                <a:lnTo>
                  <a:pt x="564" y="682"/>
                </a:lnTo>
                <a:lnTo>
                  <a:pt x="566" y="682"/>
                </a:lnTo>
                <a:lnTo>
                  <a:pt x="564" y="682"/>
                </a:lnTo>
                <a:lnTo>
                  <a:pt x="561" y="682"/>
                </a:lnTo>
                <a:lnTo>
                  <a:pt x="559" y="682"/>
                </a:lnTo>
                <a:lnTo>
                  <a:pt x="559" y="684"/>
                </a:lnTo>
                <a:lnTo>
                  <a:pt x="559" y="687"/>
                </a:lnTo>
                <a:lnTo>
                  <a:pt x="561" y="687"/>
                </a:lnTo>
                <a:lnTo>
                  <a:pt x="561" y="690"/>
                </a:lnTo>
                <a:lnTo>
                  <a:pt x="559" y="690"/>
                </a:lnTo>
                <a:lnTo>
                  <a:pt x="559" y="687"/>
                </a:lnTo>
                <a:lnTo>
                  <a:pt x="556" y="687"/>
                </a:lnTo>
                <a:lnTo>
                  <a:pt x="553" y="687"/>
                </a:lnTo>
                <a:lnTo>
                  <a:pt x="553" y="690"/>
                </a:lnTo>
                <a:lnTo>
                  <a:pt x="553" y="687"/>
                </a:lnTo>
                <a:lnTo>
                  <a:pt x="551" y="687"/>
                </a:lnTo>
                <a:lnTo>
                  <a:pt x="548" y="687"/>
                </a:lnTo>
                <a:lnTo>
                  <a:pt x="546" y="687"/>
                </a:lnTo>
                <a:lnTo>
                  <a:pt x="546" y="684"/>
                </a:lnTo>
                <a:lnTo>
                  <a:pt x="546" y="682"/>
                </a:lnTo>
                <a:lnTo>
                  <a:pt x="543" y="682"/>
                </a:lnTo>
                <a:lnTo>
                  <a:pt x="543" y="679"/>
                </a:lnTo>
                <a:lnTo>
                  <a:pt x="540" y="679"/>
                </a:lnTo>
                <a:lnTo>
                  <a:pt x="540" y="677"/>
                </a:lnTo>
                <a:lnTo>
                  <a:pt x="540" y="674"/>
                </a:lnTo>
                <a:lnTo>
                  <a:pt x="538" y="674"/>
                </a:lnTo>
                <a:lnTo>
                  <a:pt x="538" y="671"/>
                </a:lnTo>
                <a:lnTo>
                  <a:pt x="535" y="671"/>
                </a:lnTo>
                <a:lnTo>
                  <a:pt x="533" y="671"/>
                </a:lnTo>
                <a:lnTo>
                  <a:pt x="530" y="671"/>
                </a:lnTo>
                <a:lnTo>
                  <a:pt x="530" y="669"/>
                </a:lnTo>
                <a:lnTo>
                  <a:pt x="527" y="669"/>
                </a:lnTo>
                <a:lnTo>
                  <a:pt x="525" y="666"/>
                </a:lnTo>
                <a:lnTo>
                  <a:pt x="525" y="663"/>
                </a:lnTo>
                <a:lnTo>
                  <a:pt x="525" y="661"/>
                </a:lnTo>
                <a:lnTo>
                  <a:pt x="525" y="658"/>
                </a:lnTo>
                <a:lnTo>
                  <a:pt x="527" y="658"/>
                </a:lnTo>
                <a:lnTo>
                  <a:pt x="525" y="658"/>
                </a:lnTo>
                <a:lnTo>
                  <a:pt x="527" y="658"/>
                </a:lnTo>
                <a:lnTo>
                  <a:pt x="525" y="658"/>
                </a:lnTo>
                <a:lnTo>
                  <a:pt x="525" y="656"/>
                </a:lnTo>
                <a:lnTo>
                  <a:pt x="522" y="656"/>
                </a:lnTo>
                <a:lnTo>
                  <a:pt x="525" y="656"/>
                </a:lnTo>
                <a:lnTo>
                  <a:pt x="525" y="653"/>
                </a:lnTo>
                <a:lnTo>
                  <a:pt x="525" y="650"/>
                </a:lnTo>
                <a:lnTo>
                  <a:pt x="525" y="648"/>
                </a:lnTo>
                <a:lnTo>
                  <a:pt x="522" y="648"/>
                </a:lnTo>
                <a:lnTo>
                  <a:pt x="525" y="648"/>
                </a:lnTo>
                <a:lnTo>
                  <a:pt x="522" y="648"/>
                </a:lnTo>
                <a:lnTo>
                  <a:pt x="525" y="648"/>
                </a:lnTo>
                <a:lnTo>
                  <a:pt x="525" y="645"/>
                </a:lnTo>
                <a:lnTo>
                  <a:pt x="527" y="645"/>
                </a:lnTo>
                <a:lnTo>
                  <a:pt x="525" y="645"/>
                </a:lnTo>
                <a:lnTo>
                  <a:pt x="527" y="645"/>
                </a:lnTo>
                <a:lnTo>
                  <a:pt x="527" y="643"/>
                </a:lnTo>
                <a:lnTo>
                  <a:pt x="527" y="645"/>
                </a:lnTo>
                <a:lnTo>
                  <a:pt x="530" y="643"/>
                </a:lnTo>
                <a:lnTo>
                  <a:pt x="527" y="643"/>
                </a:lnTo>
                <a:lnTo>
                  <a:pt x="527" y="640"/>
                </a:lnTo>
                <a:lnTo>
                  <a:pt x="525" y="637"/>
                </a:lnTo>
                <a:lnTo>
                  <a:pt x="522" y="637"/>
                </a:lnTo>
                <a:lnTo>
                  <a:pt x="519" y="637"/>
                </a:lnTo>
                <a:lnTo>
                  <a:pt x="519" y="635"/>
                </a:lnTo>
                <a:lnTo>
                  <a:pt x="517" y="635"/>
                </a:lnTo>
                <a:lnTo>
                  <a:pt x="517" y="637"/>
                </a:lnTo>
                <a:lnTo>
                  <a:pt x="514" y="637"/>
                </a:lnTo>
                <a:lnTo>
                  <a:pt x="514" y="635"/>
                </a:lnTo>
                <a:lnTo>
                  <a:pt x="514" y="637"/>
                </a:lnTo>
                <a:lnTo>
                  <a:pt x="514" y="640"/>
                </a:lnTo>
                <a:lnTo>
                  <a:pt x="514" y="637"/>
                </a:lnTo>
                <a:lnTo>
                  <a:pt x="512" y="637"/>
                </a:lnTo>
                <a:lnTo>
                  <a:pt x="512" y="635"/>
                </a:lnTo>
                <a:lnTo>
                  <a:pt x="509" y="635"/>
                </a:lnTo>
                <a:lnTo>
                  <a:pt x="506" y="635"/>
                </a:lnTo>
                <a:lnTo>
                  <a:pt x="506" y="632"/>
                </a:lnTo>
                <a:lnTo>
                  <a:pt x="504" y="632"/>
                </a:lnTo>
                <a:lnTo>
                  <a:pt x="501" y="632"/>
                </a:lnTo>
                <a:lnTo>
                  <a:pt x="504" y="632"/>
                </a:lnTo>
                <a:lnTo>
                  <a:pt x="504" y="629"/>
                </a:lnTo>
                <a:lnTo>
                  <a:pt x="506" y="629"/>
                </a:lnTo>
                <a:lnTo>
                  <a:pt x="506" y="627"/>
                </a:lnTo>
                <a:lnTo>
                  <a:pt x="506" y="624"/>
                </a:lnTo>
                <a:lnTo>
                  <a:pt x="509" y="624"/>
                </a:lnTo>
                <a:lnTo>
                  <a:pt x="512" y="624"/>
                </a:lnTo>
                <a:lnTo>
                  <a:pt x="512" y="622"/>
                </a:lnTo>
                <a:lnTo>
                  <a:pt x="514" y="622"/>
                </a:lnTo>
                <a:lnTo>
                  <a:pt x="514" y="619"/>
                </a:lnTo>
                <a:lnTo>
                  <a:pt x="514" y="622"/>
                </a:lnTo>
                <a:lnTo>
                  <a:pt x="517" y="622"/>
                </a:lnTo>
                <a:lnTo>
                  <a:pt x="519" y="622"/>
                </a:lnTo>
                <a:lnTo>
                  <a:pt x="522" y="622"/>
                </a:lnTo>
                <a:lnTo>
                  <a:pt x="522" y="619"/>
                </a:lnTo>
                <a:lnTo>
                  <a:pt x="525" y="619"/>
                </a:lnTo>
                <a:lnTo>
                  <a:pt x="525" y="616"/>
                </a:lnTo>
                <a:lnTo>
                  <a:pt x="527" y="614"/>
                </a:lnTo>
                <a:lnTo>
                  <a:pt x="530" y="611"/>
                </a:lnTo>
                <a:lnTo>
                  <a:pt x="527" y="611"/>
                </a:lnTo>
                <a:lnTo>
                  <a:pt x="527" y="609"/>
                </a:lnTo>
                <a:lnTo>
                  <a:pt x="527" y="611"/>
                </a:lnTo>
                <a:lnTo>
                  <a:pt x="527" y="609"/>
                </a:lnTo>
                <a:lnTo>
                  <a:pt x="527" y="606"/>
                </a:lnTo>
                <a:lnTo>
                  <a:pt x="530" y="606"/>
                </a:lnTo>
                <a:lnTo>
                  <a:pt x="530" y="603"/>
                </a:lnTo>
                <a:lnTo>
                  <a:pt x="533" y="603"/>
                </a:lnTo>
                <a:lnTo>
                  <a:pt x="533" y="601"/>
                </a:lnTo>
                <a:lnTo>
                  <a:pt x="533" y="598"/>
                </a:lnTo>
                <a:lnTo>
                  <a:pt x="533" y="596"/>
                </a:lnTo>
                <a:lnTo>
                  <a:pt x="530" y="596"/>
                </a:lnTo>
                <a:lnTo>
                  <a:pt x="530" y="593"/>
                </a:lnTo>
                <a:lnTo>
                  <a:pt x="527" y="593"/>
                </a:lnTo>
                <a:lnTo>
                  <a:pt x="530" y="593"/>
                </a:lnTo>
                <a:lnTo>
                  <a:pt x="530" y="590"/>
                </a:lnTo>
                <a:lnTo>
                  <a:pt x="527" y="590"/>
                </a:lnTo>
                <a:lnTo>
                  <a:pt x="527" y="588"/>
                </a:lnTo>
                <a:lnTo>
                  <a:pt x="525" y="588"/>
                </a:lnTo>
                <a:lnTo>
                  <a:pt x="525" y="585"/>
                </a:lnTo>
                <a:lnTo>
                  <a:pt x="522" y="585"/>
                </a:lnTo>
                <a:lnTo>
                  <a:pt x="519" y="585"/>
                </a:lnTo>
                <a:lnTo>
                  <a:pt x="519" y="582"/>
                </a:lnTo>
                <a:lnTo>
                  <a:pt x="522" y="582"/>
                </a:lnTo>
                <a:lnTo>
                  <a:pt x="522" y="580"/>
                </a:lnTo>
                <a:lnTo>
                  <a:pt x="522" y="577"/>
                </a:lnTo>
                <a:lnTo>
                  <a:pt x="519" y="577"/>
                </a:lnTo>
                <a:lnTo>
                  <a:pt x="522" y="577"/>
                </a:lnTo>
                <a:lnTo>
                  <a:pt x="522" y="575"/>
                </a:lnTo>
                <a:lnTo>
                  <a:pt x="522" y="572"/>
                </a:lnTo>
                <a:lnTo>
                  <a:pt x="525" y="572"/>
                </a:lnTo>
                <a:lnTo>
                  <a:pt x="527" y="572"/>
                </a:lnTo>
                <a:lnTo>
                  <a:pt x="527" y="569"/>
                </a:lnTo>
                <a:lnTo>
                  <a:pt x="530" y="569"/>
                </a:lnTo>
                <a:lnTo>
                  <a:pt x="533" y="569"/>
                </a:lnTo>
                <a:lnTo>
                  <a:pt x="535" y="569"/>
                </a:lnTo>
                <a:lnTo>
                  <a:pt x="535" y="572"/>
                </a:lnTo>
                <a:lnTo>
                  <a:pt x="535" y="569"/>
                </a:lnTo>
                <a:lnTo>
                  <a:pt x="538" y="569"/>
                </a:lnTo>
                <a:lnTo>
                  <a:pt x="543" y="569"/>
                </a:lnTo>
                <a:lnTo>
                  <a:pt x="548" y="567"/>
                </a:lnTo>
                <a:lnTo>
                  <a:pt x="551" y="569"/>
                </a:lnTo>
                <a:lnTo>
                  <a:pt x="553" y="569"/>
                </a:lnTo>
                <a:lnTo>
                  <a:pt x="551" y="567"/>
                </a:lnTo>
                <a:lnTo>
                  <a:pt x="553" y="567"/>
                </a:lnTo>
                <a:lnTo>
                  <a:pt x="556" y="567"/>
                </a:lnTo>
                <a:lnTo>
                  <a:pt x="556" y="569"/>
                </a:lnTo>
                <a:lnTo>
                  <a:pt x="559" y="569"/>
                </a:lnTo>
                <a:lnTo>
                  <a:pt x="559" y="572"/>
                </a:lnTo>
                <a:lnTo>
                  <a:pt x="559" y="575"/>
                </a:lnTo>
                <a:lnTo>
                  <a:pt x="561" y="575"/>
                </a:lnTo>
                <a:lnTo>
                  <a:pt x="564" y="575"/>
                </a:lnTo>
                <a:lnTo>
                  <a:pt x="564" y="577"/>
                </a:lnTo>
                <a:lnTo>
                  <a:pt x="566" y="577"/>
                </a:lnTo>
                <a:lnTo>
                  <a:pt x="569" y="577"/>
                </a:lnTo>
                <a:lnTo>
                  <a:pt x="572" y="577"/>
                </a:lnTo>
                <a:lnTo>
                  <a:pt x="574" y="577"/>
                </a:lnTo>
                <a:lnTo>
                  <a:pt x="572" y="577"/>
                </a:lnTo>
                <a:lnTo>
                  <a:pt x="574" y="577"/>
                </a:lnTo>
                <a:lnTo>
                  <a:pt x="572" y="577"/>
                </a:lnTo>
                <a:lnTo>
                  <a:pt x="572" y="575"/>
                </a:lnTo>
                <a:lnTo>
                  <a:pt x="574" y="575"/>
                </a:lnTo>
                <a:lnTo>
                  <a:pt x="572" y="575"/>
                </a:lnTo>
                <a:lnTo>
                  <a:pt x="574" y="575"/>
                </a:lnTo>
                <a:lnTo>
                  <a:pt x="574" y="577"/>
                </a:lnTo>
                <a:lnTo>
                  <a:pt x="577" y="577"/>
                </a:lnTo>
                <a:lnTo>
                  <a:pt x="577" y="575"/>
                </a:lnTo>
                <a:lnTo>
                  <a:pt x="579" y="575"/>
                </a:lnTo>
                <a:lnTo>
                  <a:pt x="579" y="572"/>
                </a:lnTo>
                <a:lnTo>
                  <a:pt x="582" y="572"/>
                </a:lnTo>
                <a:lnTo>
                  <a:pt x="582" y="569"/>
                </a:lnTo>
                <a:lnTo>
                  <a:pt x="582" y="572"/>
                </a:lnTo>
                <a:lnTo>
                  <a:pt x="585" y="572"/>
                </a:lnTo>
                <a:lnTo>
                  <a:pt x="585" y="569"/>
                </a:lnTo>
                <a:lnTo>
                  <a:pt x="585" y="567"/>
                </a:lnTo>
                <a:lnTo>
                  <a:pt x="585" y="569"/>
                </a:lnTo>
                <a:lnTo>
                  <a:pt x="585" y="567"/>
                </a:lnTo>
                <a:lnTo>
                  <a:pt x="585" y="569"/>
                </a:lnTo>
                <a:lnTo>
                  <a:pt x="587" y="569"/>
                </a:lnTo>
                <a:lnTo>
                  <a:pt x="587" y="567"/>
                </a:lnTo>
                <a:lnTo>
                  <a:pt x="590" y="567"/>
                </a:lnTo>
                <a:lnTo>
                  <a:pt x="590" y="569"/>
                </a:lnTo>
                <a:lnTo>
                  <a:pt x="590" y="567"/>
                </a:lnTo>
                <a:lnTo>
                  <a:pt x="593" y="567"/>
                </a:lnTo>
                <a:close/>
                <a:moveTo>
                  <a:pt x="1240" y="10"/>
                </a:moveTo>
                <a:lnTo>
                  <a:pt x="1245" y="16"/>
                </a:lnTo>
                <a:lnTo>
                  <a:pt x="1250" y="21"/>
                </a:lnTo>
                <a:lnTo>
                  <a:pt x="1256" y="24"/>
                </a:lnTo>
                <a:lnTo>
                  <a:pt x="1261" y="24"/>
                </a:lnTo>
                <a:lnTo>
                  <a:pt x="1266" y="24"/>
                </a:lnTo>
                <a:lnTo>
                  <a:pt x="1269" y="21"/>
                </a:lnTo>
                <a:lnTo>
                  <a:pt x="1276" y="18"/>
                </a:lnTo>
                <a:lnTo>
                  <a:pt x="1282" y="16"/>
                </a:lnTo>
                <a:lnTo>
                  <a:pt x="1284" y="13"/>
                </a:lnTo>
                <a:lnTo>
                  <a:pt x="1287" y="16"/>
                </a:lnTo>
                <a:lnTo>
                  <a:pt x="1289" y="21"/>
                </a:lnTo>
                <a:lnTo>
                  <a:pt x="1287" y="24"/>
                </a:lnTo>
                <a:lnTo>
                  <a:pt x="1287" y="29"/>
                </a:lnTo>
                <a:lnTo>
                  <a:pt x="1289" y="34"/>
                </a:lnTo>
                <a:lnTo>
                  <a:pt x="1292" y="39"/>
                </a:lnTo>
                <a:lnTo>
                  <a:pt x="1292" y="44"/>
                </a:lnTo>
                <a:lnTo>
                  <a:pt x="1289" y="50"/>
                </a:lnTo>
                <a:lnTo>
                  <a:pt x="1289" y="52"/>
                </a:lnTo>
                <a:lnTo>
                  <a:pt x="1292" y="57"/>
                </a:lnTo>
                <a:lnTo>
                  <a:pt x="1295" y="57"/>
                </a:lnTo>
                <a:lnTo>
                  <a:pt x="1300" y="55"/>
                </a:lnTo>
                <a:lnTo>
                  <a:pt x="1308" y="52"/>
                </a:lnTo>
                <a:lnTo>
                  <a:pt x="1316" y="52"/>
                </a:lnTo>
                <a:lnTo>
                  <a:pt x="1326" y="52"/>
                </a:lnTo>
                <a:lnTo>
                  <a:pt x="1334" y="52"/>
                </a:lnTo>
                <a:lnTo>
                  <a:pt x="1336" y="52"/>
                </a:lnTo>
                <a:lnTo>
                  <a:pt x="1342" y="52"/>
                </a:lnTo>
                <a:lnTo>
                  <a:pt x="1347" y="50"/>
                </a:lnTo>
                <a:lnTo>
                  <a:pt x="1355" y="50"/>
                </a:lnTo>
                <a:lnTo>
                  <a:pt x="1357" y="50"/>
                </a:lnTo>
                <a:lnTo>
                  <a:pt x="1360" y="50"/>
                </a:lnTo>
                <a:lnTo>
                  <a:pt x="1365" y="52"/>
                </a:lnTo>
                <a:lnTo>
                  <a:pt x="1373" y="55"/>
                </a:lnTo>
                <a:lnTo>
                  <a:pt x="1376" y="57"/>
                </a:lnTo>
                <a:lnTo>
                  <a:pt x="1381" y="57"/>
                </a:lnTo>
                <a:lnTo>
                  <a:pt x="1381" y="60"/>
                </a:lnTo>
                <a:lnTo>
                  <a:pt x="1383" y="60"/>
                </a:lnTo>
                <a:lnTo>
                  <a:pt x="1383" y="57"/>
                </a:lnTo>
                <a:lnTo>
                  <a:pt x="1386" y="55"/>
                </a:lnTo>
                <a:lnTo>
                  <a:pt x="1389" y="55"/>
                </a:lnTo>
                <a:lnTo>
                  <a:pt x="1389" y="52"/>
                </a:lnTo>
                <a:lnTo>
                  <a:pt x="1389" y="50"/>
                </a:lnTo>
                <a:lnTo>
                  <a:pt x="1389" y="47"/>
                </a:lnTo>
                <a:lnTo>
                  <a:pt x="1391" y="47"/>
                </a:lnTo>
                <a:lnTo>
                  <a:pt x="1394" y="50"/>
                </a:lnTo>
                <a:lnTo>
                  <a:pt x="1396" y="52"/>
                </a:lnTo>
                <a:lnTo>
                  <a:pt x="1399" y="52"/>
                </a:lnTo>
                <a:lnTo>
                  <a:pt x="1399" y="55"/>
                </a:lnTo>
                <a:lnTo>
                  <a:pt x="1399" y="52"/>
                </a:lnTo>
                <a:lnTo>
                  <a:pt x="1399" y="50"/>
                </a:lnTo>
                <a:lnTo>
                  <a:pt x="1402" y="47"/>
                </a:lnTo>
                <a:lnTo>
                  <a:pt x="1404" y="47"/>
                </a:lnTo>
                <a:lnTo>
                  <a:pt x="1407" y="47"/>
                </a:lnTo>
                <a:lnTo>
                  <a:pt x="1449" y="47"/>
                </a:lnTo>
                <a:lnTo>
                  <a:pt x="1488" y="47"/>
                </a:lnTo>
                <a:lnTo>
                  <a:pt x="1485" y="50"/>
                </a:lnTo>
                <a:lnTo>
                  <a:pt x="1480" y="52"/>
                </a:lnTo>
                <a:lnTo>
                  <a:pt x="1477" y="52"/>
                </a:lnTo>
                <a:lnTo>
                  <a:pt x="1475" y="55"/>
                </a:lnTo>
                <a:lnTo>
                  <a:pt x="1470" y="55"/>
                </a:lnTo>
                <a:lnTo>
                  <a:pt x="1467" y="57"/>
                </a:lnTo>
                <a:lnTo>
                  <a:pt x="1464" y="57"/>
                </a:lnTo>
                <a:lnTo>
                  <a:pt x="1459" y="60"/>
                </a:lnTo>
                <a:lnTo>
                  <a:pt x="1457" y="60"/>
                </a:lnTo>
                <a:lnTo>
                  <a:pt x="1454" y="60"/>
                </a:lnTo>
                <a:lnTo>
                  <a:pt x="1449" y="63"/>
                </a:lnTo>
                <a:lnTo>
                  <a:pt x="1446" y="63"/>
                </a:lnTo>
                <a:lnTo>
                  <a:pt x="1443" y="63"/>
                </a:lnTo>
                <a:lnTo>
                  <a:pt x="1446" y="65"/>
                </a:lnTo>
                <a:lnTo>
                  <a:pt x="1449" y="68"/>
                </a:lnTo>
                <a:lnTo>
                  <a:pt x="1446" y="73"/>
                </a:lnTo>
                <a:lnTo>
                  <a:pt x="1443" y="78"/>
                </a:lnTo>
                <a:lnTo>
                  <a:pt x="1443" y="81"/>
                </a:lnTo>
                <a:lnTo>
                  <a:pt x="1443" y="84"/>
                </a:lnTo>
                <a:lnTo>
                  <a:pt x="1443" y="86"/>
                </a:lnTo>
                <a:lnTo>
                  <a:pt x="1446" y="86"/>
                </a:lnTo>
                <a:lnTo>
                  <a:pt x="1446" y="89"/>
                </a:lnTo>
                <a:lnTo>
                  <a:pt x="1449" y="89"/>
                </a:lnTo>
                <a:lnTo>
                  <a:pt x="1449" y="94"/>
                </a:lnTo>
                <a:lnTo>
                  <a:pt x="1451" y="94"/>
                </a:lnTo>
                <a:lnTo>
                  <a:pt x="1451" y="97"/>
                </a:lnTo>
                <a:lnTo>
                  <a:pt x="1454" y="97"/>
                </a:lnTo>
                <a:lnTo>
                  <a:pt x="1454" y="99"/>
                </a:lnTo>
                <a:lnTo>
                  <a:pt x="1454" y="102"/>
                </a:lnTo>
                <a:lnTo>
                  <a:pt x="1457" y="104"/>
                </a:lnTo>
                <a:lnTo>
                  <a:pt x="1457" y="107"/>
                </a:lnTo>
                <a:lnTo>
                  <a:pt x="1457" y="110"/>
                </a:lnTo>
                <a:lnTo>
                  <a:pt x="1459" y="112"/>
                </a:lnTo>
                <a:lnTo>
                  <a:pt x="1462" y="112"/>
                </a:lnTo>
                <a:lnTo>
                  <a:pt x="1462" y="115"/>
                </a:lnTo>
                <a:lnTo>
                  <a:pt x="1462" y="118"/>
                </a:lnTo>
                <a:lnTo>
                  <a:pt x="1464" y="120"/>
                </a:lnTo>
                <a:lnTo>
                  <a:pt x="1462" y="123"/>
                </a:lnTo>
                <a:lnTo>
                  <a:pt x="1462" y="125"/>
                </a:lnTo>
                <a:lnTo>
                  <a:pt x="1459" y="125"/>
                </a:lnTo>
                <a:lnTo>
                  <a:pt x="1459" y="128"/>
                </a:lnTo>
                <a:lnTo>
                  <a:pt x="1459" y="131"/>
                </a:lnTo>
                <a:lnTo>
                  <a:pt x="1459" y="133"/>
                </a:lnTo>
                <a:lnTo>
                  <a:pt x="1462" y="136"/>
                </a:lnTo>
                <a:lnTo>
                  <a:pt x="1462" y="138"/>
                </a:lnTo>
                <a:lnTo>
                  <a:pt x="1462" y="141"/>
                </a:lnTo>
                <a:lnTo>
                  <a:pt x="1459" y="141"/>
                </a:lnTo>
                <a:lnTo>
                  <a:pt x="1462" y="144"/>
                </a:lnTo>
                <a:lnTo>
                  <a:pt x="1462" y="141"/>
                </a:lnTo>
                <a:lnTo>
                  <a:pt x="1464" y="141"/>
                </a:lnTo>
                <a:lnTo>
                  <a:pt x="1464" y="144"/>
                </a:lnTo>
                <a:lnTo>
                  <a:pt x="1464" y="146"/>
                </a:lnTo>
                <a:lnTo>
                  <a:pt x="1462" y="146"/>
                </a:lnTo>
                <a:lnTo>
                  <a:pt x="1462" y="149"/>
                </a:lnTo>
                <a:lnTo>
                  <a:pt x="1462" y="151"/>
                </a:lnTo>
                <a:lnTo>
                  <a:pt x="1464" y="151"/>
                </a:lnTo>
                <a:lnTo>
                  <a:pt x="1464" y="154"/>
                </a:lnTo>
                <a:lnTo>
                  <a:pt x="1467" y="154"/>
                </a:lnTo>
                <a:lnTo>
                  <a:pt x="1467" y="157"/>
                </a:lnTo>
                <a:lnTo>
                  <a:pt x="1464" y="159"/>
                </a:lnTo>
                <a:lnTo>
                  <a:pt x="1462" y="159"/>
                </a:lnTo>
                <a:lnTo>
                  <a:pt x="1462" y="162"/>
                </a:lnTo>
                <a:lnTo>
                  <a:pt x="1459" y="165"/>
                </a:lnTo>
                <a:lnTo>
                  <a:pt x="1459" y="167"/>
                </a:lnTo>
                <a:lnTo>
                  <a:pt x="1459" y="170"/>
                </a:lnTo>
                <a:lnTo>
                  <a:pt x="1457" y="172"/>
                </a:lnTo>
                <a:lnTo>
                  <a:pt x="1454" y="172"/>
                </a:lnTo>
                <a:lnTo>
                  <a:pt x="1454" y="175"/>
                </a:lnTo>
                <a:lnTo>
                  <a:pt x="1451" y="175"/>
                </a:lnTo>
                <a:lnTo>
                  <a:pt x="1451" y="178"/>
                </a:lnTo>
                <a:lnTo>
                  <a:pt x="1449" y="178"/>
                </a:lnTo>
                <a:lnTo>
                  <a:pt x="1451" y="178"/>
                </a:lnTo>
                <a:lnTo>
                  <a:pt x="1451" y="180"/>
                </a:lnTo>
                <a:lnTo>
                  <a:pt x="1454" y="178"/>
                </a:lnTo>
                <a:lnTo>
                  <a:pt x="1454" y="180"/>
                </a:lnTo>
                <a:lnTo>
                  <a:pt x="1451" y="180"/>
                </a:lnTo>
                <a:lnTo>
                  <a:pt x="1451" y="183"/>
                </a:lnTo>
                <a:lnTo>
                  <a:pt x="1454" y="180"/>
                </a:lnTo>
                <a:lnTo>
                  <a:pt x="1457" y="183"/>
                </a:lnTo>
                <a:lnTo>
                  <a:pt x="1459" y="185"/>
                </a:lnTo>
                <a:lnTo>
                  <a:pt x="1462" y="185"/>
                </a:lnTo>
                <a:lnTo>
                  <a:pt x="1464" y="188"/>
                </a:lnTo>
                <a:lnTo>
                  <a:pt x="1464" y="191"/>
                </a:lnTo>
                <a:lnTo>
                  <a:pt x="1464" y="193"/>
                </a:lnTo>
                <a:lnTo>
                  <a:pt x="1464" y="196"/>
                </a:lnTo>
                <a:lnTo>
                  <a:pt x="1464" y="199"/>
                </a:lnTo>
                <a:lnTo>
                  <a:pt x="1464" y="201"/>
                </a:lnTo>
                <a:lnTo>
                  <a:pt x="1464" y="204"/>
                </a:lnTo>
                <a:lnTo>
                  <a:pt x="1464" y="206"/>
                </a:lnTo>
                <a:lnTo>
                  <a:pt x="1467" y="206"/>
                </a:lnTo>
                <a:lnTo>
                  <a:pt x="1467" y="209"/>
                </a:lnTo>
                <a:lnTo>
                  <a:pt x="1470" y="212"/>
                </a:lnTo>
                <a:lnTo>
                  <a:pt x="1467" y="214"/>
                </a:lnTo>
                <a:lnTo>
                  <a:pt x="1464" y="219"/>
                </a:lnTo>
                <a:lnTo>
                  <a:pt x="1464" y="222"/>
                </a:lnTo>
                <a:lnTo>
                  <a:pt x="1462" y="222"/>
                </a:lnTo>
                <a:lnTo>
                  <a:pt x="1459" y="225"/>
                </a:lnTo>
                <a:lnTo>
                  <a:pt x="1457" y="227"/>
                </a:lnTo>
                <a:lnTo>
                  <a:pt x="1449" y="230"/>
                </a:lnTo>
                <a:lnTo>
                  <a:pt x="1446" y="230"/>
                </a:lnTo>
                <a:lnTo>
                  <a:pt x="1443" y="232"/>
                </a:lnTo>
                <a:lnTo>
                  <a:pt x="1443" y="235"/>
                </a:lnTo>
                <a:lnTo>
                  <a:pt x="1441" y="235"/>
                </a:lnTo>
                <a:lnTo>
                  <a:pt x="1438" y="238"/>
                </a:lnTo>
                <a:lnTo>
                  <a:pt x="1436" y="240"/>
                </a:lnTo>
                <a:lnTo>
                  <a:pt x="1433" y="240"/>
                </a:lnTo>
                <a:lnTo>
                  <a:pt x="1430" y="240"/>
                </a:lnTo>
                <a:lnTo>
                  <a:pt x="1430" y="243"/>
                </a:lnTo>
                <a:lnTo>
                  <a:pt x="1428" y="243"/>
                </a:lnTo>
                <a:lnTo>
                  <a:pt x="1428" y="246"/>
                </a:lnTo>
                <a:lnTo>
                  <a:pt x="1425" y="246"/>
                </a:lnTo>
                <a:lnTo>
                  <a:pt x="1423" y="248"/>
                </a:lnTo>
                <a:lnTo>
                  <a:pt x="1423" y="251"/>
                </a:lnTo>
                <a:lnTo>
                  <a:pt x="1423" y="253"/>
                </a:lnTo>
                <a:lnTo>
                  <a:pt x="1420" y="256"/>
                </a:lnTo>
                <a:lnTo>
                  <a:pt x="1420" y="259"/>
                </a:lnTo>
                <a:lnTo>
                  <a:pt x="1420" y="261"/>
                </a:lnTo>
                <a:lnTo>
                  <a:pt x="1417" y="261"/>
                </a:lnTo>
                <a:lnTo>
                  <a:pt x="1417" y="264"/>
                </a:lnTo>
                <a:lnTo>
                  <a:pt x="1415" y="266"/>
                </a:lnTo>
                <a:lnTo>
                  <a:pt x="1415" y="269"/>
                </a:lnTo>
                <a:lnTo>
                  <a:pt x="1412" y="272"/>
                </a:lnTo>
                <a:lnTo>
                  <a:pt x="1412" y="274"/>
                </a:lnTo>
                <a:lnTo>
                  <a:pt x="1410" y="274"/>
                </a:lnTo>
                <a:lnTo>
                  <a:pt x="1410" y="277"/>
                </a:lnTo>
                <a:lnTo>
                  <a:pt x="1410" y="279"/>
                </a:lnTo>
                <a:lnTo>
                  <a:pt x="1407" y="279"/>
                </a:lnTo>
                <a:lnTo>
                  <a:pt x="1407" y="282"/>
                </a:lnTo>
                <a:lnTo>
                  <a:pt x="1404" y="282"/>
                </a:lnTo>
                <a:lnTo>
                  <a:pt x="1404" y="285"/>
                </a:lnTo>
                <a:lnTo>
                  <a:pt x="1404" y="287"/>
                </a:lnTo>
                <a:lnTo>
                  <a:pt x="1402" y="287"/>
                </a:lnTo>
                <a:lnTo>
                  <a:pt x="1399" y="290"/>
                </a:lnTo>
                <a:lnTo>
                  <a:pt x="1396" y="290"/>
                </a:lnTo>
                <a:lnTo>
                  <a:pt x="1394" y="290"/>
                </a:lnTo>
                <a:lnTo>
                  <a:pt x="1394" y="293"/>
                </a:lnTo>
                <a:lnTo>
                  <a:pt x="1391" y="293"/>
                </a:lnTo>
                <a:lnTo>
                  <a:pt x="1391" y="295"/>
                </a:lnTo>
                <a:lnTo>
                  <a:pt x="1389" y="295"/>
                </a:lnTo>
                <a:lnTo>
                  <a:pt x="1386" y="298"/>
                </a:lnTo>
                <a:lnTo>
                  <a:pt x="1383" y="298"/>
                </a:lnTo>
                <a:lnTo>
                  <a:pt x="1383" y="300"/>
                </a:lnTo>
                <a:lnTo>
                  <a:pt x="1381" y="300"/>
                </a:lnTo>
                <a:lnTo>
                  <a:pt x="1378" y="300"/>
                </a:lnTo>
                <a:lnTo>
                  <a:pt x="1378" y="303"/>
                </a:lnTo>
                <a:lnTo>
                  <a:pt x="1376" y="303"/>
                </a:lnTo>
                <a:lnTo>
                  <a:pt x="1376" y="306"/>
                </a:lnTo>
                <a:lnTo>
                  <a:pt x="1376" y="308"/>
                </a:lnTo>
                <a:lnTo>
                  <a:pt x="1376" y="311"/>
                </a:lnTo>
                <a:lnTo>
                  <a:pt x="1378" y="313"/>
                </a:lnTo>
                <a:lnTo>
                  <a:pt x="1376" y="316"/>
                </a:lnTo>
                <a:lnTo>
                  <a:pt x="1376" y="319"/>
                </a:lnTo>
                <a:lnTo>
                  <a:pt x="1373" y="319"/>
                </a:lnTo>
                <a:lnTo>
                  <a:pt x="1373" y="321"/>
                </a:lnTo>
                <a:lnTo>
                  <a:pt x="1370" y="321"/>
                </a:lnTo>
                <a:lnTo>
                  <a:pt x="1368" y="321"/>
                </a:lnTo>
                <a:lnTo>
                  <a:pt x="1365" y="321"/>
                </a:lnTo>
                <a:lnTo>
                  <a:pt x="1363" y="321"/>
                </a:lnTo>
                <a:lnTo>
                  <a:pt x="1363" y="324"/>
                </a:lnTo>
                <a:lnTo>
                  <a:pt x="1360" y="327"/>
                </a:lnTo>
                <a:lnTo>
                  <a:pt x="1360" y="329"/>
                </a:lnTo>
                <a:lnTo>
                  <a:pt x="1357" y="329"/>
                </a:lnTo>
                <a:lnTo>
                  <a:pt x="1355" y="332"/>
                </a:lnTo>
                <a:lnTo>
                  <a:pt x="1352" y="332"/>
                </a:lnTo>
                <a:lnTo>
                  <a:pt x="1350" y="332"/>
                </a:lnTo>
                <a:lnTo>
                  <a:pt x="1347" y="329"/>
                </a:lnTo>
                <a:lnTo>
                  <a:pt x="1344" y="329"/>
                </a:lnTo>
                <a:lnTo>
                  <a:pt x="1342" y="332"/>
                </a:lnTo>
                <a:lnTo>
                  <a:pt x="1339" y="332"/>
                </a:lnTo>
                <a:lnTo>
                  <a:pt x="1336" y="334"/>
                </a:lnTo>
                <a:lnTo>
                  <a:pt x="1334" y="334"/>
                </a:lnTo>
                <a:lnTo>
                  <a:pt x="1331" y="334"/>
                </a:lnTo>
                <a:lnTo>
                  <a:pt x="1331" y="337"/>
                </a:lnTo>
                <a:lnTo>
                  <a:pt x="1331" y="334"/>
                </a:lnTo>
                <a:lnTo>
                  <a:pt x="1329" y="334"/>
                </a:lnTo>
                <a:lnTo>
                  <a:pt x="1329" y="337"/>
                </a:lnTo>
                <a:lnTo>
                  <a:pt x="1326" y="340"/>
                </a:lnTo>
                <a:lnTo>
                  <a:pt x="1323" y="340"/>
                </a:lnTo>
                <a:lnTo>
                  <a:pt x="1310" y="342"/>
                </a:lnTo>
                <a:lnTo>
                  <a:pt x="1305" y="345"/>
                </a:lnTo>
                <a:lnTo>
                  <a:pt x="1305" y="347"/>
                </a:lnTo>
                <a:lnTo>
                  <a:pt x="1303" y="347"/>
                </a:lnTo>
                <a:lnTo>
                  <a:pt x="1303" y="350"/>
                </a:lnTo>
                <a:lnTo>
                  <a:pt x="1295" y="358"/>
                </a:lnTo>
                <a:lnTo>
                  <a:pt x="1292" y="358"/>
                </a:lnTo>
                <a:lnTo>
                  <a:pt x="1289" y="358"/>
                </a:lnTo>
                <a:lnTo>
                  <a:pt x="1289" y="360"/>
                </a:lnTo>
                <a:lnTo>
                  <a:pt x="1287" y="360"/>
                </a:lnTo>
                <a:lnTo>
                  <a:pt x="1287" y="363"/>
                </a:lnTo>
                <a:lnTo>
                  <a:pt x="1284" y="363"/>
                </a:lnTo>
                <a:lnTo>
                  <a:pt x="1284" y="366"/>
                </a:lnTo>
                <a:lnTo>
                  <a:pt x="1282" y="366"/>
                </a:lnTo>
                <a:lnTo>
                  <a:pt x="1282" y="363"/>
                </a:lnTo>
                <a:lnTo>
                  <a:pt x="1279" y="360"/>
                </a:lnTo>
                <a:lnTo>
                  <a:pt x="1276" y="360"/>
                </a:lnTo>
                <a:lnTo>
                  <a:pt x="1276" y="358"/>
                </a:lnTo>
                <a:lnTo>
                  <a:pt x="1274" y="358"/>
                </a:lnTo>
                <a:lnTo>
                  <a:pt x="1274" y="360"/>
                </a:lnTo>
                <a:lnTo>
                  <a:pt x="1271" y="360"/>
                </a:lnTo>
                <a:lnTo>
                  <a:pt x="1269" y="360"/>
                </a:lnTo>
                <a:lnTo>
                  <a:pt x="1269" y="363"/>
                </a:lnTo>
                <a:lnTo>
                  <a:pt x="1266" y="363"/>
                </a:lnTo>
                <a:lnTo>
                  <a:pt x="1266" y="360"/>
                </a:lnTo>
                <a:lnTo>
                  <a:pt x="1266" y="358"/>
                </a:lnTo>
                <a:lnTo>
                  <a:pt x="1266" y="355"/>
                </a:lnTo>
                <a:lnTo>
                  <a:pt x="1263" y="355"/>
                </a:lnTo>
                <a:lnTo>
                  <a:pt x="1261" y="355"/>
                </a:lnTo>
                <a:lnTo>
                  <a:pt x="1261" y="345"/>
                </a:lnTo>
                <a:lnTo>
                  <a:pt x="1261" y="342"/>
                </a:lnTo>
                <a:lnTo>
                  <a:pt x="1263" y="342"/>
                </a:lnTo>
                <a:lnTo>
                  <a:pt x="1263" y="345"/>
                </a:lnTo>
                <a:lnTo>
                  <a:pt x="1266" y="345"/>
                </a:lnTo>
                <a:lnTo>
                  <a:pt x="1266" y="342"/>
                </a:lnTo>
                <a:lnTo>
                  <a:pt x="1263" y="342"/>
                </a:lnTo>
                <a:lnTo>
                  <a:pt x="1263" y="340"/>
                </a:lnTo>
                <a:lnTo>
                  <a:pt x="1261" y="340"/>
                </a:lnTo>
                <a:lnTo>
                  <a:pt x="1261" y="337"/>
                </a:lnTo>
                <a:lnTo>
                  <a:pt x="1258" y="337"/>
                </a:lnTo>
                <a:lnTo>
                  <a:pt x="1258" y="334"/>
                </a:lnTo>
                <a:lnTo>
                  <a:pt x="1256" y="334"/>
                </a:lnTo>
                <a:lnTo>
                  <a:pt x="1256" y="332"/>
                </a:lnTo>
                <a:lnTo>
                  <a:pt x="1256" y="334"/>
                </a:lnTo>
                <a:lnTo>
                  <a:pt x="1258" y="334"/>
                </a:lnTo>
                <a:lnTo>
                  <a:pt x="1261" y="334"/>
                </a:lnTo>
                <a:lnTo>
                  <a:pt x="1261" y="332"/>
                </a:lnTo>
                <a:lnTo>
                  <a:pt x="1261" y="334"/>
                </a:lnTo>
                <a:lnTo>
                  <a:pt x="1263" y="334"/>
                </a:lnTo>
                <a:lnTo>
                  <a:pt x="1263" y="332"/>
                </a:lnTo>
                <a:lnTo>
                  <a:pt x="1261" y="332"/>
                </a:lnTo>
                <a:lnTo>
                  <a:pt x="1261" y="329"/>
                </a:lnTo>
                <a:lnTo>
                  <a:pt x="1261" y="327"/>
                </a:lnTo>
                <a:lnTo>
                  <a:pt x="1263" y="327"/>
                </a:lnTo>
                <a:lnTo>
                  <a:pt x="1263" y="324"/>
                </a:lnTo>
                <a:lnTo>
                  <a:pt x="1266" y="324"/>
                </a:lnTo>
                <a:lnTo>
                  <a:pt x="1269" y="324"/>
                </a:lnTo>
                <a:lnTo>
                  <a:pt x="1269" y="321"/>
                </a:lnTo>
                <a:lnTo>
                  <a:pt x="1269" y="319"/>
                </a:lnTo>
                <a:lnTo>
                  <a:pt x="1269" y="316"/>
                </a:lnTo>
                <a:lnTo>
                  <a:pt x="1269" y="313"/>
                </a:lnTo>
                <a:lnTo>
                  <a:pt x="1266" y="313"/>
                </a:lnTo>
                <a:lnTo>
                  <a:pt x="1269" y="308"/>
                </a:lnTo>
                <a:lnTo>
                  <a:pt x="1269" y="306"/>
                </a:lnTo>
                <a:lnTo>
                  <a:pt x="1263" y="306"/>
                </a:lnTo>
                <a:lnTo>
                  <a:pt x="1258" y="308"/>
                </a:lnTo>
                <a:lnTo>
                  <a:pt x="1256" y="308"/>
                </a:lnTo>
                <a:lnTo>
                  <a:pt x="1248" y="313"/>
                </a:lnTo>
                <a:lnTo>
                  <a:pt x="1245" y="313"/>
                </a:lnTo>
                <a:lnTo>
                  <a:pt x="1242" y="313"/>
                </a:lnTo>
                <a:lnTo>
                  <a:pt x="1242" y="316"/>
                </a:lnTo>
                <a:lnTo>
                  <a:pt x="1240" y="316"/>
                </a:lnTo>
                <a:lnTo>
                  <a:pt x="1224" y="327"/>
                </a:lnTo>
                <a:lnTo>
                  <a:pt x="1222" y="329"/>
                </a:lnTo>
                <a:lnTo>
                  <a:pt x="1219" y="329"/>
                </a:lnTo>
                <a:lnTo>
                  <a:pt x="1216" y="329"/>
                </a:lnTo>
                <a:lnTo>
                  <a:pt x="1214" y="329"/>
                </a:lnTo>
                <a:lnTo>
                  <a:pt x="1214" y="327"/>
                </a:lnTo>
                <a:lnTo>
                  <a:pt x="1211" y="327"/>
                </a:lnTo>
                <a:lnTo>
                  <a:pt x="1209" y="327"/>
                </a:lnTo>
                <a:lnTo>
                  <a:pt x="1209" y="329"/>
                </a:lnTo>
                <a:lnTo>
                  <a:pt x="1206" y="329"/>
                </a:lnTo>
                <a:lnTo>
                  <a:pt x="1206" y="332"/>
                </a:lnTo>
                <a:lnTo>
                  <a:pt x="1203" y="332"/>
                </a:lnTo>
                <a:lnTo>
                  <a:pt x="1201" y="332"/>
                </a:lnTo>
                <a:lnTo>
                  <a:pt x="1196" y="332"/>
                </a:lnTo>
                <a:lnTo>
                  <a:pt x="1193" y="332"/>
                </a:lnTo>
                <a:lnTo>
                  <a:pt x="1190" y="334"/>
                </a:lnTo>
                <a:lnTo>
                  <a:pt x="1188" y="334"/>
                </a:lnTo>
                <a:lnTo>
                  <a:pt x="1190" y="334"/>
                </a:lnTo>
                <a:lnTo>
                  <a:pt x="1190" y="337"/>
                </a:lnTo>
                <a:lnTo>
                  <a:pt x="1193" y="337"/>
                </a:lnTo>
                <a:lnTo>
                  <a:pt x="1196" y="337"/>
                </a:lnTo>
                <a:lnTo>
                  <a:pt x="1198" y="340"/>
                </a:lnTo>
                <a:lnTo>
                  <a:pt x="1198" y="342"/>
                </a:lnTo>
                <a:lnTo>
                  <a:pt x="1196" y="345"/>
                </a:lnTo>
                <a:lnTo>
                  <a:pt x="1198" y="345"/>
                </a:lnTo>
                <a:lnTo>
                  <a:pt x="1201" y="345"/>
                </a:lnTo>
                <a:lnTo>
                  <a:pt x="1203" y="345"/>
                </a:lnTo>
                <a:lnTo>
                  <a:pt x="1206" y="345"/>
                </a:lnTo>
                <a:lnTo>
                  <a:pt x="1206" y="347"/>
                </a:lnTo>
                <a:lnTo>
                  <a:pt x="1209" y="347"/>
                </a:lnTo>
                <a:lnTo>
                  <a:pt x="1209" y="350"/>
                </a:lnTo>
                <a:lnTo>
                  <a:pt x="1209" y="353"/>
                </a:lnTo>
                <a:lnTo>
                  <a:pt x="1209" y="355"/>
                </a:lnTo>
                <a:lnTo>
                  <a:pt x="1209" y="358"/>
                </a:lnTo>
                <a:lnTo>
                  <a:pt x="1209" y="360"/>
                </a:lnTo>
                <a:lnTo>
                  <a:pt x="1206" y="363"/>
                </a:lnTo>
                <a:lnTo>
                  <a:pt x="1201" y="379"/>
                </a:lnTo>
                <a:lnTo>
                  <a:pt x="1201" y="381"/>
                </a:lnTo>
                <a:lnTo>
                  <a:pt x="1201" y="384"/>
                </a:lnTo>
                <a:lnTo>
                  <a:pt x="1201" y="387"/>
                </a:lnTo>
                <a:lnTo>
                  <a:pt x="1198" y="392"/>
                </a:lnTo>
                <a:lnTo>
                  <a:pt x="1201" y="397"/>
                </a:lnTo>
                <a:lnTo>
                  <a:pt x="1201" y="413"/>
                </a:lnTo>
                <a:lnTo>
                  <a:pt x="1198" y="415"/>
                </a:lnTo>
                <a:lnTo>
                  <a:pt x="1198" y="418"/>
                </a:lnTo>
                <a:lnTo>
                  <a:pt x="1198" y="421"/>
                </a:lnTo>
                <a:lnTo>
                  <a:pt x="1196" y="421"/>
                </a:lnTo>
                <a:lnTo>
                  <a:pt x="1193" y="423"/>
                </a:lnTo>
                <a:lnTo>
                  <a:pt x="1188" y="426"/>
                </a:lnTo>
                <a:lnTo>
                  <a:pt x="1188" y="428"/>
                </a:lnTo>
                <a:lnTo>
                  <a:pt x="1185" y="428"/>
                </a:lnTo>
                <a:lnTo>
                  <a:pt x="1185" y="431"/>
                </a:lnTo>
                <a:lnTo>
                  <a:pt x="1182" y="431"/>
                </a:lnTo>
                <a:lnTo>
                  <a:pt x="1182" y="434"/>
                </a:lnTo>
                <a:lnTo>
                  <a:pt x="1182" y="436"/>
                </a:lnTo>
                <a:lnTo>
                  <a:pt x="1180" y="439"/>
                </a:lnTo>
                <a:lnTo>
                  <a:pt x="1177" y="439"/>
                </a:lnTo>
                <a:lnTo>
                  <a:pt x="1175" y="439"/>
                </a:lnTo>
                <a:lnTo>
                  <a:pt x="1175" y="441"/>
                </a:lnTo>
                <a:lnTo>
                  <a:pt x="1172" y="441"/>
                </a:lnTo>
                <a:lnTo>
                  <a:pt x="1169" y="441"/>
                </a:lnTo>
                <a:lnTo>
                  <a:pt x="1167" y="441"/>
                </a:lnTo>
                <a:lnTo>
                  <a:pt x="1164" y="439"/>
                </a:lnTo>
                <a:lnTo>
                  <a:pt x="1159" y="436"/>
                </a:lnTo>
                <a:lnTo>
                  <a:pt x="1156" y="436"/>
                </a:lnTo>
                <a:lnTo>
                  <a:pt x="1154" y="434"/>
                </a:lnTo>
                <a:lnTo>
                  <a:pt x="1151" y="431"/>
                </a:lnTo>
                <a:lnTo>
                  <a:pt x="1149" y="431"/>
                </a:lnTo>
                <a:lnTo>
                  <a:pt x="1146" y="431"/>
                </a:lnTo>
                <a:lnTo>
                  <a:pt x="1143" y="431"/>
                </a:lnTo>
                <a:lnTo>
                  <a:pt x="1141" y="431"/>
                </a:lnTo>
                <a:lnTo>
                  <a:pt x="1138" y="431"/>
                </a:lnTo>
                <a:lnTo>
                  <a:pt x="1135" y="431"/>
                </a:lnTo>
                <a:lnTo>
                  <a:pt x="1117" y="434"/>
                </a:lnTo>
                <a:lnTo>
                  <a:pt x="1112" y="434"/>
                </a:lnTo>
                <a:lnTo>
                  <a:pt x="1107" y="434"/>
                </a:lnTo>
                <a:lnTo>
                  <a:pt x="1088" y="436"/>
                </a:lnTo>
                <a:lnTo>
                  <a:pt x="1088" y="439"/>
                </a:lnTo>
                <a:lnTo>
                  <a:pt x="1088" y="441"/>
                </a:lnTo>
                <a:lnTo>
                  <a:pt x="1086" y="444"/>
                </a:lnTo>
                <a:lnTo>
                  <a:pt x="1081" y="452"/>
                </a:lnTo>
                <a:lnTo>
                  <a:pt x="1078" y="457"/>
                </a:lnTo>
                <a:lnTo>
                  <a:pt x="1075" y="462"/>
                </a:lnTo>
                <a:lnTo>
                  <a:pt x="1073" y="465"/>
                </a:lnTo>
                <a:lnTo>
                  <a:pt x="1073" y="468"/>
                </a:lnTo>
                <a:lnTo>
                  <a:pt x="1073" y="470"/>
                </a:lnTo>
                <a:lnTo>
                  <a:pt x="1070" y="475"/>
                </a:lnTo>
                <a:lnTo>
                  <a:pt x="1070" y="478"/>
                </a:lnTo>
                <a:lnTo>
                  <a:pt x="1070" y="481"/>
                </a:lnTo>
                <a:lnTo>
                  <a:pt x="1068" y="481"/>
                </a:lnTo>
                <a:lnTo>
                  <a:pt x="1068" y="483"/>
                </a:lnTo>
                <a:lnTo>
                  <a:pt x="1065" y="486"/>
                </a:lnTo>
                <a:lnTo>
                  <a:pt x="1062" y="488"/>
                </a:lnTo>
                <a:lnTo>
                  <a:pt x="1062" y="491"/>
                </a:lnTo>
                <a:lnTo>
                  <a:pt x="1060" y="491"/>
                </a:lnTo>
                <a:lnTo>
                  <a:pt x="1060" y="494"/>
                </a:lnTo>
                <a:lnTo>
                  <a:pt x="1057" y="496"/>
                </a:lnTo>
                <a:lnTo>
                  <a:pt x="1055" y="496"/>
                </a:lnTo>
                <a:lnTo>
                  <a:pt x="1052" y="499"/>
                </a:lnTo>
                <a:lnTo>
                  <a:pt x="1049" y="499"/>
                </a:lnTo>
                <a:lnTo>
                  <a:pt x="1044" y="502"/>
                </a:lnTo>
                <a:lnTo>
                  <a:pt x="1042" y="502"/>
                </a:lnTo>
                <a:lnTo>
                  <a:pt x="1036" y="504"/>
                </a:lnTo>
                <a:lnTo>
                  <a:pt x="1026" y="509"/>
                </a:lnTo>
                <a:lnTo>
                  <a:pt x="1023" y="512"/>
                </a:lnTo>
                <a:lnTo>
                  <a:pt x="1021" y="515"/>
                </a:lnTo>
                <a:lnTo>
                  <a:pt x="1013" y="520"/>
                </a:lnTo>
                <a:lnTo>
                  <a:pt x="1010" y="520"/>
                </a:lnTo>
                <a:lnTo>
                  <a:pt x="1008" y="522"/>
                </a:lnTo>
                <a:lnTo>
                  <a:pt x="1005" y="522"/>
                </a:lnTo>
                <a:lnTo>
                  <a:pt x="1005" y="525"/>
                </a:lnTo>
                <a:lnTo>
                  <a:pt x="1002" y="525"/>
                </a:lnTo>
                <a:lnTo>
                  <a:pt x="1000" y="525"/>
                </a:lnTo>
                <a:lnTo>
                  <a:pt x="992" y="528"/>
                </a:lnTo>
                <a:lnTo>
                  <a:pt x="989" y="528"/>
                </a:lnTo>
                <a:lnTo>
                  <a:pt x="989" y="525"/>
                </a:lnTo>
                <a:lnTo>
                  <a:pt x="989" y="520"/>
                </a:lnTo>
                <a:lnTo>
                  <a:pt x="987" y="520"/>
                </a:lnTo>
                <a:lnTo>
                  <a:pt x="987" y="517"/>
                </a:lnTo>
                <a:lnTo>
                  <a:pt x="989" y="517"/>
                </a:lnTo>
                <a:lnTo>
                  <a:pt x="987" y="517"/>
                </a:lnTo>
                <a:lnTo>
                  <a:pt x="989" y="517"/>
                </a:lnTo>
                <a:lnTo>
                  <a:pt x="987" y="517"/>
                </a:lnTo>
                <a:lnTo>
                  <a:pt x="987" y="515"/>
                </a:lnTo>
                <a:lnTo>
                  <a:pt x="987" y="512"/>
                </a:lnTo>
                <a:lnTo>
                  <a:pt x="989" y="509"/>
                </a:lnTo>
                <a:lnTo>
                  <a:pt x="989" y="507"/>
                </a:lnTo>
                <a:lnTo>
                  <a:pt x="992" y="504"/>
                </a:lnTo>
                <a:lnTo>
                  <a:pt x="992" y="502"/>
                </a:lnTo>
                <a:lnTo>
                  <a:pt x="995" y="499"/>
                </a:lnTo>
                <a:lnTo>
                  <a:pt x="995" y="494"/>
                </a:lnTo>
                <a:lnTo>
                  <a:pt x="997" y="491"/>
                </a:lnTo>
                <a:lnTo>
                  <a:pt x="995" y="491"/>
                </a:lnTo>
                <a:lnTo>
                  <a:pt x="997" y="491"/>
                </a:lnTo>
                <a:lnTo>
                  <a:pt x="997" y="488"/>
                </a:lnTo>
                <a:lnTo>
                  <a:pt x="997" y="486"/>
                </a:lnTo>
                <a:lnTo>
                  <a:pt x="995" y="486"/>
                </a:lnTo>
                <a:lnTo>
                  <a:pt x="995" y="483"/>
                </a:lnTo>
                <a:lnTo>
                  <a:pt x="995" y="481"/>
                </a:lnTo>
                <a:lnTo>
                  <a:pt x="992" y="481"/>
                </a:lnTo>
                <a:lnTo>
                  <a:pt x="992" y="478"/>
                </a:lnTo>
                <a:lnTo>
                  <a:pt x="989" y="475"/>
                </a:lnTo>
                <a:lnTo>
                  <a:pt x="987" y="475"/>
                </a:lnTo>
                <a:lnTo>
                  <a:pt x="987" y="473"/>
                </a:lnTo>
                <a:lnTo>
                  <a:pt x="984" y="470"/>
                </a:lnTo>
                <a:lnTo>
                  <a:pt x="981" y="470"/>
                </a:lnTo>
                <a:lnTo>
                  <a:pt x="981" y="468"/>
                </a:lnTo>
                <a:lnTo>
                  <a:pt x="979" y="468"/>
                </a:lnTo>
                <a:lnTo>
                  <a:pt x="981" y="468"/>
                </a:lnTo>
                <a:lnTo>
                  <a:pt x="979" y="465"/>
                </a:lnTo>
                <a:lnTo>
                  <a:pt x="979" y="468"/>
                </a:lnTo>
                <a:lnTo>
                  <a:pt x="976" y="465"/>
                </a:lnTo>
                <a:lnTo>
                  <a:pt x="976" y="462"/>
                </a:lnTo>
                <a:lnTo>
                  <a:pt x="974" y="462"/>
                </a:lnTo>
                <a:lnTo>
                  <a:pt x="971" y="462"/>
                </a:lnTo>
                <a:lnTo>
                  <a:pt x="974" y="462"/>
                </a:lnTo>
                <a:lnTo>
                  <a:pt x="971" y="460"/>
                </a:lnTo>
                <a:lnTo>
                  <a:pt x="971" y="462"/>
                </a:lnTo>
                <a:lnTo>
                  <a:pt x="971" y="460"/>
                </a:lnTo>
                <a:lnTo>
                  <a:pt x="968" y="460"/>
                </a:lnTo>
                <a:lnTo>
                  <a:pt x="966" y="460"/>
                </a:lnTo>
                <a:lnTo>
                  <a:pt x="966" y="457"/>
                </a:lnTo>
                <a:lnTo>
                  <a:pt x="963" y="457"/>
                </a:lnTo>
                <a:lnTo>
                  <a:pt x="963" y="454"/>
                </a:lnTo>
                <a:lnTo>
                  <a:pt x="961" y="454"/>
                </a:lnTo>
                <a:lnTo>
                  <a:pt x="961" y="452"/>
                </a:lnTo>
                <a:lnTo>
                  <a:pt x="961" y="449"/>
                </a:lnTo>
                <a:lnTo>
                  <a:pt x="958" y="447"/>
                </a:lnTo>
                <a:lnTo>
                  <a:pt x="958" y="444"/>
                </a:lnTo>
                <a:lnTo>
                  <a:pt x="958" y="441"/>
                </a:lnTo>
                <a:lnTo>
                  <a:pt x="948" y="428"/>
                </a:lnTo>
                <a:lnTo>
                  <a:pt x="945" y="426"/>
                </a:lnTo>
                <a:lnTo>
                  <a:pt x="940" y="421"/>
                </a:lnTo>
                <a:lnTo>
                  <a:pt x="927" y="418"/>
                </a:lnTo>
                <a:lnTo>
                  <a:pt x="921" y="421"/>
                </a:lnTo>
                <a:lnTo>
                  <a:pt x="919" y="426"/>
                </a:lnTo>
                <a:lnTo>
                  <a:pt x="916" y="426"/>
                </a:lnTo>
                <a:lnTo>
                  <a:pt x="914" y="428"/>
                </a:lnTo>
                <a:lnTo>
                  <a:pt x="903" y="436"/>
                </a:lnTo>
                <a:lnTo>
                  <a:pt x="898" y="441"/>
                </a:lnTo>
                <a:lnTo>
                  <a:pt x="895" y="444"/>
                </a:lnTo>
                <a:lnTo>
                  <a:pt x="893" y="444"/>
                </a:lnTo>
                <a:lnTo>
                  <a:pt x="890" y="447"/>
                </a:lnTo>
                <a:lnTo>
                  <a:pt x="885" y="452"/>
                </a:lnTo>
                <a:lnTo>
                  <a:pt x="882" y="452"/>
                </a:lnTo>
                <a:lnTo>
                  <a:pt x="877" y="452"/>
                </a:lnTo>
                <a:lnTo>
                  <a:pt x="880" y="454"/>
                </a:lnTo>
                <a:lnTo>
                  <a:pt x="877" y="454"/>
                </a:lnTo>
                <a:lnTo>
                  <a:pt x="874" y="454"/>
                </a:lnTo>
                <a:lnTo>
                  <a:pt x="872" y="454"/>
                </a:lnTo>
                <a:lnTo>
                  <a:pt x="869" y="454"/>
                </a:lnTo>
                <a:lnTo>
                  <a:pt x="867" y="454"/>
                </a:lnTo>
                <a:lnTo>
                  <a:pt x="864" y="454"/>
                </a:lnTo>
                <a:lnTo>
                  <a:pt x="861" y="454"/>
                </a:lnTo>
                <a:lnTo>
                  <a:pt x="859" y="454"/>
                </a:lnTo>
                <a:lnTo>
                  <a:pt x="856" y="454"/>
                </a:lnTo>
                <a:lnTo>
                  <a:pt x="854" y="454"/>
                </a:lnTo>
                <a:lnTo>
                  <a:pt x="854" y="457"/>
                </a:lnTo>
                <a:lnTo>
                  <a:pt x="851" y="457"/>
                </a:lnTo>
                <a:lnTo>
                  <a:pt x="848" y="457"/>
                </a:lnTo>
                <a:lnTo>
                  <a:pt x="846" y="457"/>
                </a:lnTo>
                <a:lnTo>
                  <a:pt x="843" y="457"/>
                </a:lnTo>
                <a:lnTo>
                  <a:pt x="843" y="460"/>
                </a:lnTo>
                <a:lnTo>
                  <a:pt x="841" y="460"/>
                </a:lnTo>
                <a:lnTo>
                  <a:pt x="838" y="457"/>
                </a:lnTo>
                <a:lnTo>
                  <a:pt x="838" y="460"/>
                </a:lnTo>
                <a:lnTo>
                  <a:pt x="835" y="460"/>
                </a:lnTo>
                <a:lnTo>
                  <a:pt x="833" y="460"/>
                </a:lnTo>
                <a:lnTo>
                  <a:pt x="830" y="460"/>
                </a:lnTo>
                <a:lnTo>
                  <a:pt x="827" y="462"/>
                </a:lnTo>
                <a:lnTo>
                  <a:pt x="825" y="462"/>
                </a:lnTo>
                <a:lnTo>
                  <a:pt x="825" y="465"/>
                </a:lnTo>
                <a:lnTo>
                  <a:pt x="825" y="462"/>
                </a:lnTo>
                <a:lnTo>
                  <a:pt x="822" y="462"/>
                </a:lnTo>
                <a:lnTo>
                  <a:pt x="820" y="462"/>
                </a:lnTo>
                <a:lnTo>
                  <a:pt x="820" y="465"/>
                </a:lnTo>
                <a:lnTo>
                  <a:pt x="817" y="465"/>
                </a:lnTo>
                <a:lnTo>
                  <a:pt x="814" y="465"/>
                </a:lnTo>
                <a:lnTo>
                  <a:pt x="814" y="462"/>
                </a:lnTo>
                <a:lnTo>
                  <a:pt x="814" y="465"/>
                </a:lnTo>
                <a:lnTo>
                  <a:pt x="812" y="462"/>
                </a:lnTo>
                <a:lnTo>
                  <a:pt x="809" y="462"/>
                </a:lnTo>
                <a:lnTo>
                  <a:pt x="807" y="462"/>
                </a:lnTo>
                <a:lnTo>
                  <a:pt x="807" y="465"/>
                </a:lnTo>
                <a:lnTo>
                  <a:pt x="804" y="465"/>
                </a:lnTo>
                <a:lnTo>
                  <a:pt x="804" y="462"/>
                </a:lnTo>
                <a:lnTo>
                  <a:pt x="801" y="462"/>
                </a:lnTo>
                <a:lnTo>
                  <a:pt x="799" y="462"/>
                </a:lnTo>
                <a:lnTo>
                  <a:pt x="796" y="462"/>
                </a:lnTo>
                <a:lnTo>
                  <a:pt x="796" y="465"/>
                </a:lnTo>
                <a:lnTo>
                  <a:pt x="794" y="465"/>
                </a:lnTo>
                <a:lnTo>
                  <a:pt x="794" y="462"/>
                </a:lnTo>
                <a:lnTo>
                  <a:pt x="791" y="462"/>
                </a:lnTo>
                <a:lnTo>
                  <a:pt x="788" y="462"/>
                </a:lnTo>
                <a:lnTo>
                  <a:pt x="786" y="462"/>
                </a:lnTo>
                <a:lnTo>
                  <a:pt x="783" y="462"/>
                </a:lnTo>
                <a:lnTo>
                  <a:pt x="780" y="462"/>
                </a:lnTo>
                <a:lnTo>
                  <a:pt x="778" y="462"/>
                </a:lnTo>
                <a:lnTo>
                  <a:pt x="775" y="462"/>
                </a:lnTo>
                <a:lnTo>
                  <a:pt x="773" y="462"/>
                </a:lnTo>
                <a:lnTo>
                  <a:pt x="770" y="462"/>
                </a:lnTo>
                <a:lnTo>
                  <a:pt x="767" y="462"/>
                </a:lnTo>
                <a:lnTo>
                  <a:pt x="765" y="462"/>
                </a:lnTo>
                <a:lnTo>
                  <a:pt x="762" y="462"/>
                </a:lnTo>
                <a:lnTo>
                  <a:pt x="765" y="462"/>
                </a:lnTo>
                <a:lnTo>
                  <a:pt x="762" y="462"/>
                </a:lnTo>
                <a:lnTo>
                  <a:pt x="762" y="460"/>
                </a:lnTo>
                <a:lnTo>
                  <a:pt x="760" y="460"/>
                </a:lnTo>
                <a:lnTo>
                  <a:pt x="757" y="460"/>
                </a:lnTo>
                <a:lnTo>
                  <a:pt x="757" y="457"/>
                </a:lnTo>
                <a:lnTo>
                  <a:pt x="757" y="460"/>
                </a:lnTo>
                <a:lnTo>
                  <a:pt x="757" y="457"/>
                </a:lnTo>
                <a:lnTo>
                  <a:pt x="754" y="457"/>
                </a:lnTo>
                <a:lnTo>
                  <a:pt x="754" y="454"/>
                </a:lnTo>
                <a:lnTo>
                  <a:pt x="752" y="454"/>
                </a:lnTo>
                <a:lnTo>
                  <a:pt x="752" y="457"/>
                </a:lnTo>
                <a:lnTo>
                  <a:pt x="754" y="454"/>
                </a:lnTo>
                <a:lnTo>
                  <a:pt x="752" y="454"/>
                </a:lnTo>
                <a:lnTo>
                  <a:pt x="749" y="452"/>
                </a:lnTo>
                <a:lnTo>
                  <a:pt x="747" y="454"/>
                </a:lnTo>
                <a:lnTo>
                  <a:pt x="749" y="452"/>
                </a:lnTo>
                <a:lnTo>
                  <a:pt x="747" y="452"/>
                </a:lnTo>
                <a:lnTo>
                  <a:pt x="749" y="452"/>
                </a:lnTo>
                <a:lnTo>
                  <a:pt x="747" y="452"/>
                </a:lnTo>
                <a:lnTo>
                  <a:pt x="744" y="449"/>
                </a:lnTo>
                <a:lnTo>
                  <a:pt x="741" y="449"/>
                </a:lnTo>
                <a:lnTo>
                  <a:pt x="739" y="449"/>
                </a:lnTo>
                <a:lnTo>
                  <a:pt x="739" y="447"/>
                </a:lnTo>
                <a:lnTo>
                  <a:pt x="736" y="447"/>
                </a:lnTo>
                <a:lnTo>
                  <a:pt x="733" y="447"/>
                </a:lnTo>
                <a:lnTo>
                  <a:pt x="731" y="447"/>
                </a:lnTo>
                <a:lnTo>
                  <a:pt x="733" y="447"/>
                </a:lnTo>
                <a:lnTo>
                  <a:pt x="731" y="447"/>
                </a:lnTo>
                <a:lnTo>
                  <a:pt x="728" y="447"/>
                </a:lnTo>
                <a:lnTo>
                  <a:pt x="726" y="447"/>
                </a:lnTo>
                <a:lnTo>
                  <a:pt x="723" y="447"/>
                </a:lnTo>
                <a:lnTo>
                  <a:pt x="720" y="447"/>
                </a:lnTo>
                <a:lnTo>
                  <a:pt x="718" y="447"/>
                </a:lnTo>
                <a:lnTo>
                  <a:pt x="718" y="449"/>
                </a:lnTo>
                <a:lnTo>
                  <a:pt x="715" y="449"/>
                </a:lnTo>
                <a:lnTo>
                  <a:pt x="718" y="452"/>
                </a:lnTo>
                <a:lnTo>
                  <a:pt x="715" y="449"/>
                </a:lnTo>
                <a:lnTo>
                  <a:pt x="715" y="452"/>
                </a:lnTo>
                <a:lnTo>
                  <a:pt x="715" y="454"/>
                </a:lnTo>
                <a:lnTo>
                  <a:pt x="718" y="457"/>
                </a:lnTo>
                <a:lnTo>
                  <a:pt x="718" y="460"/>
                </a:lnTo>
                <a:lnTo>
                  <a:pt x="715" y="460"/>
                </a:lnTo>
                <a:lnTo>
                  <a:pt x="715" y="462"/>
                </a:lnTo>
                <a:lnTo>
                  <a:pt x="718" y="462"/>
                </a:lnTo>
                <a:lnTo>
                  <a:pt x="715" y="462"/>
                </a:lnTo>
                <a:lnTo>
                  <a:pt x="715" y="465"/>
                </a:lnTo>
                <a:lnTo>
                  <a:pt x="713" y="465"/>
                </a:lnTo>
                <a:lnTo>
                  <a:pt x="710" y="468"/>
                </a:lnTo>
                <a:lnTo>
                  <a:pt x="707" y="468"/>
                </a:lnTo>
                <a:lnTo>
                  <a:pt x="707" y="465"/>
                </a:lnTo>
                <a:lnTo>
                  <a:pt x="705" y="465"/>
                </a:lnTo>
                <a:lnTo>
                  <a:pt x="702" y="465"/>
                </a:lnTo>
                <a:lnTo>
                  <a:pt x="702" y="462"/>
                </a:lnTo>
                <a:lnTo>
                  <a:pt x="700" y="462"/>
                </a:lnTo>
                <a:lnTo>
                  <a:pt x="700" y="460"/>
                </a:lnTo>
                <a:lnTo>
                  <a:pt x="697" y="460"/>
                </a:lnTo>
                <a:lnTo>
                  <a:pt x="694" y="460"/>
                </a:lnTo>
                <a:lnTo>
                  <a:pt x="692" y="460"/>
                </a:lnTo>
                <a:lnTo>
                  <a:pt x="689" y="460"/>
                </a:lnTo>
                <a:lnTo>
                  <a:pt x="687" y="460"/>
                </a:lnTo>
                <a:lnTo>
                  <a:pt x="684" y="460"/>
                </a:lnTo>
                <a:lnTo>
                  <a:pt x="684" y="462"/>
                </a:lnTo>
                <a:lnTo>
                  <a:pt x="681" y="462"/>
                </a:lnTo>
                <a:lnTo>
                  <a:pt x="681" y="460"/>
                </a:lnTo>
                <a:lnTo>
                  <a:pt x="679" y="460"/>
                </a:lnTo>
                <a:lnTo>
                  <a:pt x="676" y="462"/>
                </a:lnTo>
                <a:lnTo>
                  <a:pt x="673" y="462"/>
                </a:lnTo>
                <a:lnTo>
                  <a:pt x="673" y="465"/>
                </a:lnTo>
                <a:lnTo>
                  <a:pt x="671" y="465"/>
                </a:lnTo>
                <a:lnTo>
                  <a:pt x="668" y="465"/>
                </a:lnTo>
                <a:lnTo>
                  <a:pt x="668" y="468"/>
                </a:lnTo>
                <a:lnTo>
                  <a:pt x="668" y="470"/>
                </a:lnTo>
                <a:lnTo>
                  <a:pt x="666" y="470"/>
                </a:lnTo>
                <a:lnTo>
                  <a:pt x="663" y="473"/>
                </a:lnTo>
                <a:lnTo>
                  <a:pt x="663" y="475"/>
                </a:lnTo>
                <a:lnTo>
                  <a:pt x="660" y="475"/>
                </a:lnTo>
                <a:lnTo>
                  <a:pt x="660" y="473"/>
                </a:lnTo>
                <a:lnTo>
                  <a:pt x="660" y="475"/>
                </a:lnTo>
                <a:lnTo>
                  <a:pt x="658" y="475"/>
                </a:lnTo>
                <a:lnTo>
                  <a:pt x="658" y="478"/>
                </a:lnTo>
                <a:lnTo>
                  <a:pt x="660" y="478"/>
                </a:lnTo>
                <a:lnTo>
                  <a:pt x="658" y="478"/>
                </a:lnTo>
                <a:lnTo>
                  <a:pt x="655" y="481"/>
                </a:lnTo>
                <a:lnTo>
                  <a:pt x="653" y="481"/>
                </a:lnTo>
                <a:lnTo>
                  <a:pt x="650" y="481"/>
                </a:lnTo>
                <a:lnTo>
                  <a:pt x="647" y="481"/>
                </a:lnTo>
                <a:lnTo>
                  <a:pt x="647" y="483"/>
                </a:lnTo>
                <a:lnTo>
                  <a:pt x="645" y="483"/>
                </a:lnTo>
                <a:lnTo>
                  <a:pt x="645" y="486"/>
                </a:lnTo>
                <a:lnTo>
                  <a:pt x="645" y="488"/>
                </a:lnTo>
                <a:lnTo>
                  <a:pt x="645" y="491"/>
                </a:lnTo>
                <a:lnTo>
                  <a:pt x="647" y="491"/>
                </a:lnTo>
                <a:lnTo>
                  <a:pt x="647" y="494"/>
                </a:lnTo>
                <a:lnTo>
                  <a:pt x="650" y="494"/>
                </a:lnTo>
                <a:lnTo>
                  <a:pt x="653" y="494"/>
                </a:lnTo>
                <a:lnTo>
                  <a:pt x="650" y="494"/>
                </a:lnTo>
                <a:lnTo>
                  <a:pt x="647" y="494"/>
                </a:lnTo>
                <a:lnTo>
                  <a:pt x="645" y="494"/>
                </a:lnTo>
                <a:lnTo>
                  <a:pt x="645" y="496"/>
                </a:lnTo>
                <a:lnTo>
                  <a:pt x="642" y="496"/>
                </a:lnTo>
                <a:lnTo>
                  <a:pt x="640" y="496"/>
                </a:lnTo>
                <a:lnTo>
                  <a:pt x="637" y="496"/>
                </a:lnTo>
                <a:lnTo>
                  <a:pt x="637" y="494"/>
                </a:lnTo>
                <a:lnTo>
                  <a:pt x="634" y="494"/>
                </a:lnTo>
                <a:lnTo>
                  <a:pt x="632" y="494"/>
                </a:lnTo>
                <a:lnTo>
                  <a:pt x="632" y="491"/>
                </a:lnTo>
                <a:lnTo>
                  <a:pt x="632" y="494"/>
                </a:lnTo>
                <a:lnTo>
                  <a:pt x="629" y="494"/>
                </a:lnTo>
                <a:lnTo>
                  <a:pt x="629" y="496"/>
                </a:lnTo>
                <a:lnTo>
                  <a:pt x="626" y="496"/>
                </a:lnTo>
                <a:lnTo>
                  <a:pt x="626" y="499"/>
                </a:lnTo>
                <a:lnTo>
                  <a:pt x="626" y="496"/>
                </a:lnTo>
                <a:lnTo>
                  <a:pt x="624" y="496"/>
                </a:lnTo>
                <a:lnTo>
                  <a:pt x="624" y="499"/>
                </a:lnTo>
                <a:lnTo>
                  <a:pt x="621" y="499"/>
                </a:lnTo>
                <a:lnTo>
                  <a:pt x="624" y="499"/>
                </a:lnTo>
                <a:lnTo>
                  <a:pt x="621" y="499"/>
                </a:lnTo>
                <a:lnTo>
                  <a:pt x="619" y="499"/>
                </a:lnTo>
                <a:lnTo>
                  <a:pt x="616" y="499"/>
                </a:lnTo>
                <a:lnTo>
                  <a:pt x="613" y="499"/>
                </a:lnTo>
                <a:lnTo>
                  <a:pt x="613" y="496"/>
                </a:lnTo>
                <a:lnTo>
                  <a:pt x="613" y="499"/>
                </a:lnTo>
                <a:lnTo>
                  <a:pt x="613" y="496"/>
                </a:lnTo>
                <a:lnTo>
                  <a:pt x="611" y="496"/>
                </a:lnTo>
                <a:lnTo>
                  <a:pt x="611" y="499"/>
                </a:lnTo>
                <a:lnTo>
                  <a:pt x="608" y="499"/>
                </a:lnTo>
                <a:lnTo>
                  <a:pt x="608" y="496"/>
                </a:lnTo>
                <a:lnTo>
                  <a:pt x="608" y="494"/>
                </a:lnTo>
                <a:lnTo>
                  <a:pt x="606" y="494"/>
                </a:lnTo>
                <a:lnTo>
                  <a:pt x="603" y="494"/>
                </a:lnTo>
                <a:lnTo>
                  <a:pt x="600" y="494"/>
                </a:lnTo>
                <a:lnTo>
                  <a:pt x="598" y="494"/>
                </a:lnTo>
                <a:lnTo>
                  <a:pt x="595" y="494"/>
                </a:lnTo>
                <a:lnTo>
                  <a:pt x="593" y="494"/>
                </a:lnTo>
                <a:lnTo>
                  <a:pt x="590" y="494"/>
                </a:lnTo>
                <a:lnTo>
                  <a:pt x="590" y="491"/>
                </a:lnTo>
                <a:lnTo>
                  <a:pt x="587" y="488"/>
                </a:lnTo>
                <a:lnTo>
                  <a:pt x="585" y="483"/>
                </a:lnTo>
                <a:lnTo>
                  <a:pt x="582" y="483"/>
                </a:lnTo>
                <a:lnTo>
                  <a:pt x="579" y="483"/>
                </a:lnTo>
                <a:lnTo>
                  <a:pt x="579" y="481"/>
                </a:lnTo>
                <a:lnTo>
                  <a:pt x="572" y="481"/>
                </a:lnTo>
                <a:lnTo>
                  <a:pt x="559" y="481"/>
                </a:lnTo>
                <a:lnTo>
                  <a:pt x="556" y="475"/>
                </a:lnTo>
                <a:lnTo>
                  <a:pt x="556" y="470"/>
                </a:lnTo>
                <a:lnTo>
                  <a:pt x="553" y="470"/>
                </a:lnTo>
                <a:lnTo>
                  <a:pt x="553" y="473"/>
                </a:lnTo>
                <a:lnTo>
                  <a:pt x="551" y="473"/>
                </a:lnTo>
                <a:lnTo>
                  <a:pt x="540" y="475"/>
                </a:lnTo>
                <a:lnTo>
                  <a:pt x="538" y="475"/>
                </a:lnTo>
                <a:lnTo>
                  <a:pt x="538" y="478"/>
                </a:lnTo>
                <a:lnTo>
                  <a:pt x="538" y="475"/>
                </a:lnTo>
                <a:lnTo>
                  <a:pt x="535" y="478"/>
                </a:lnTo>
                <a:lnTo>
                  <a:pt x="533" y="478"/>
                </a:lnTo>
                <a:lnTo>
                  <a:pt x="533" y="481"/>
                </a:lnTo>
                <a:lnTo>
                  <a:pt x="535" y="483"/>
                </a:lnTo>
                <a:lnTo>
                  <a:pt x="538" y="483"/>
                </a:lnTo>
                <a:lnTo>
                  <a:pt x="535" y="483"/>
                </a:lnTo>
                <a:lnTo>
                  <a:pt x="535" y="481"/>
                </a:lnTo>
                <a:lnTo>
                  <a:pt x="533" y="481"/>
                </a:lnTo>
                <a:lnTo>
                  <a:pt x="533" y="478"/>
                </a:lnTo>
                <a:lnTo>
                  <a:pt x="533" y="481"/>
                </a:lnTo>
                <a:lnTo>
                  <a:pt x="530" y="481"/>
                </a:lnTo>
                <a:lnTo>
                  <a:pt x="527" y="483"/>
                </a:lnTo>
                <a:lnTo>
                  <a:pt x="527" y="486"/>
                </a:lnTo>
                <a:lnTo>
                  <a:pt x="525" y="481"/>
                </a:lnTo>
                <a:lnTo>
                  <a:pt x="525" y="483"/>
                </a:lnTo>
                <a:lnTo>
                  <a:pt x="522" y="483"/>
                </a:lnTo>
                <a:lnTo>
                  <a:pt x="519" y="483"/>
                </a:lnTo>
                <a:lnTo>
                  <a:pt x="519" y="486"/>
                </a:lnTo>
                <a:lnTo>
                  <a:pt x="517" y="486"/>
                </a:lnTo>
                <a:lnTo>
                  <a:pt x="517" y="488"/>
                </a:lnTo>
                <a:lnTo>
                  <a:pt x="514" y="488"/>
                </a:lnTo>
                <a:lnTo>
                  <a:pt x="512" y="488"/>
                </a:lnTo>
                <a:lnTo>
                  <a:pt x="512" y="491"/>
                </a:lnTo>
                <a:lnTo>
                  <a:pt x="509" y="491"/>
                </a:lnTo>
                <a:lnTo>
                  <a:pt x="509" y="494"/>
                </a:lnTo>
                <a:lnTo>
                  <a:pt x="506" y="494"/>
                </a:lnTo>
                <a:lnTo>
                  <a:pt x="506" y="496"/>
                </a:lnTo>
                <a:lnTo>
                  <a:pt x="506" y="499"/>
                </a:lnTo>
                <a:lnTo>
                  <a:pt x="504" y="499"/>
                </a:lnTo>
                <a:lnTo>
                  <a:pt x="501" y="499"/>
                </a:lnTo>
                <a:lnTo>
                  <a:pt x="501" y="502"/>
                </a:lnTo>
                <a:lnTo>
                  <a:pt x="499" y="504"/>
                </a:lnTo>
                <a:lnTo>
                  <a:pt x="496" y="504"/>
                </a:lnTo>
                <a:lnTo>
                  <a:pt x="493" y="504"/>
                </a:lnTo>
                <a:lnTo>
                  <a:pt x="493" y="507"/>
                </a:lnTo>
                <a:lnTo>
                  <a:pt x="493" y="509"/>
                </a:lnTo>
                <a:lnTo>
                  <a:pt x="491" y="509"/>
                </a:lnTo>
                <a:lnTo>
                  <a:pt x="488" y="509"/>
                </a:lnTo>
                <a:lnTo>
                  <a:pt x="486" y="509"/>
                </a:lnTo>
                <a:lnTo>
                  <a:pt x="483" y="509"/>
                </a:lnTo>
                <a:lnTo>
                  <a:pt x="483" y="507"/>
                </a:lnTo>
                <a:lnTo>
                  <a:pt x="483" y="509"/>
                </a:lnTo>
                <a:lnTo>
                  <a:pt x="480" y="509"/>
                </a:lnTo>
                <a:lnTo>
                  <a:pt x="478" y="509"/>
                </a:lnTo>
                <a:lnTo>
                  <a:pt x="475" y="509"/>
                </a:lnTo>
                <a:lnTo>
                  <a:pt x="475" y="512"/>
                </a:lnTo>
                <a:lnTo>
                  <a:pt x="472" y="512"/>
                </a:lnTo>
                <a:lnTo>
                  <a:pt x="470" y="512"/>
                </a:lnTo>
                <a:lnTo>
                  <a:pt x="470" y="515"/>
                </a:lnTo>
                <a:lnTo>
                  <a:pt x="467" y="515"/>
                </a:lnTo>
                <a:lnTo>
                  <a:pt x="467" y="517"/>
                </a:lnTo>
                <a:lnTo>
                  <a:pt x="467" y="515"/>
                </a:lnTo>
                <a:lnTo>
                  <a:pt x="465" y="515"/>
                </a:lnTo>
                <a:lnTo>
                  <a:pt x="465" y="517"/>
                </a:lnTo>
                <a:lnTo>
                  <a:pt x="462" y="517"/>
                </a:lnTo>
                <a:lnTo>
                  <a:pt x="462" y="520"/>
                </a:lnTo>
                <a:lnTo>
                  <a:pt x="459" y="520"/>
                </a:lnTo>
                <a:lnTo>
                  <a:pt x="457" y="520"/>
                </a:lnTo>
                <a:lnTo>
                  <a:pt x="454" y="520"/>
                </a:lnTo>
                <a:lnTo>
                  <a:pt x="452" y="522"/>
                </a:lnTo>
                <a:lnTo>
                  <a:pt x="452" y="525"/>
                </a:lnTo>
                <a:lnTo>
                  <a:pt x="449" y="525"/>
                </a:lnTo>
                <a:lnTo>
                  <a:pt x="449" y="522"/>
                </a:lnTo>
                <a:lnTo>
                  <a:pt x="446" y="522"/>
                </a:lnTo>
                <a:lnTo>
                  <a:pt x="446" y="525"/>
                </a:lnTo>
                <a:lnTo>
                  <a:pt x="444" y="525"/>
                </a:lnTo>
                <a:lnTo>
                  <a:pt x="441" y="525"/>
                </a:lnTo>
                <a:lnTo>
                  <a:pt x="444" y="525"/>
                </a:lnTo>
                <a:lnTo>
                  <a:pt x="444" y="522"/>
                </a:lnTo>
                <a:lnTo>
                  <a:pt x="444" y="520"/>
                </a:lnTo>
                <a:lnTo>
                  <a:pt x="441" y="520"/>
                </a:lnTo>
                <a:lnTo>
                  <a:pt x="441" y="517"/>
                </a:lnTo>
                <a:lnTo>
                  <a:pt x="439" y="517"/>
                </a:lnTo>
                <a:lnTo>
                  <a:pt x="439" y="520"/>
                </a:lnTo>
                <a:lnTo>
                  <a:pt x="436" y="520"/>
                </a:lnTo>
                <a:lnTo>
                  <a:pt x="433" y="520"/>
                </a:lnTo>
                <a:lnTo>
                  <a:pt x="433" y="517"/>
                </a:lnTo>
                <a:lnTo>
                  <a:pt x="431" y="517"/>
                </a:lnTo>
                <a:lnTo>
                  <a:pt x="428" y="517"/>
                </a:lnTo>
                <a:lnTo>
                  <a:pt x="425" y="517"/>
                </a:lnTo>
                <a:lnTo>
                  <a:pt x="428" y="520"/>
                </a:lnTo>
                <a:lnTo>
                  <a:pt x="425" y="520"/>
                </a:lnTo>
                <a:lnTo>
                  <a:pt x="428" y="522"/>
                </a:lnTo>
                <a:lnTo>
                  <a:pt x="425" y="522"/>
                </a:lnTo>
                <a:lnTo>
                  <a:pt x="428" y="522"/>
                </a:lnTo>
                <a:lnTo>
                  <a:pt x="425" y="522"/>
                </a:lnTo>
                <a:lnTo>
                  <a:pt x="425" y="520"/>
                </a:lnTo>
                <a:lnTo>
                  <a:pt x="420" y="520"/>
                </a:lnTo>
                <a:lnTo>
                  <a:pt x="418" y="520"/>
                </a:lnTo>
                <a:lnTo>
                  <a:pt x="415" y="520"/>
                </a:lnTo>
                <a:lnTo>
                  <a:pt x="412" y="522"/>
                </a:lnTo>
                <a:lnTo>
                  <a:pt x="410" y="522"/>
                </a:lnTo>
                <a:lnTo>
                  <a:pt x="407" y="522"/>
                </a:lnTo>
                <a:lnTo>
                  <a:pt x="407" y="525"/>
                </a:lnTo>
                <a:lnTo>
                  <a:pt x="405" y="525"/>
                </a:lnTo>
                <a:lnTo>
                  <a:pt x="405" y="522"/>
                </a:lnTo>
                <a:lnTo>
                  <a:pt x="405" y="525"/>
                </a:lnTo>
                <a:lnTo>
                  <a:pt x="402" y="525"/>
                </a:lnTo>
                <a:lnTo>
                  <a:pt x="402" y="528"/>
                </a:lnTo>
                <a:lnTo>
                  <a:pt x="399" y="528"/>
                </a:lnTo>
                <a:lnTo>
                  <a:pt x="397" y="528"/>
                </a:lnTo>
                <a:lnTo>
                  <a:pt x="394" y="530"/>
                </a:lnTo>
                <a:lnTo>
                  <a:pt x="392" y="530"/>
                </a:lnTo>
                <a:lnTo>
                  <a:pt x="389" y="533"/>
                </a:lnTo>
                <a:lnTo>
                  <a:pt x="386" y="535"/>
                </a:lnTo>
                <a:lnTo>
                  <a:pt x="384" y="535"/>
                </a:lnTo>
                <a:lnTo>
                  <a:pt x="384" y="538"/>
                </a:lnTo>
                <a:lnTo>
                  <a:pt x="381" y="538"/>
                </a:lnTo>
                <a:lnTo>
                  <a:pt x="381" y="541"/>
                </a:lnTo>
                <a:lnTo>
                  <a:pt x="379" y="541"/>
                </a:lnTo>
                <a:lnTo>
                  <a:pt x="379" y="543"/>
                </a:lnTo>
                <a:lnTo>
                  <a:pt x="379" y="546"/>
                </a:lnTo>
                <a:lnTo>
                  <a:pt x="376" y="546"/>
                </a:lnTo>
                <a:lnTo>
                  <a:pt x="373" y="546"/>
                </a:lnTo>
                <a:lnTo>
                  <a:pt x="371" y="546"/>
                </a:lnTo>
                <a:lnTo>
                  <a:pt x="368" y="546"/>
                </a:lnTo>
                <a:lnTo>
                  <a:pt x="365" y="546"/>
                </a:lnTo>
                <a:lnTo>
                  <a:pt x="363" y="546"/>
                </a:lnTo>
                <a:lnTo>
                  <a:pt x="363" y="549"/>
                </a:lnTo>
                <a:lnTo>
                  <a:pt x="360" y="549"/>
                </a:lnTo>
                <a:lnTo>
                  <a:pt x="360" y="551"/>
                </a:lnTo>
                <a:lnTo>
                  <a:pt x="358" y="551"/>
                </a:lnTo>
                <a:lnTo>
                  <a:pt x="355" y="551"/>
                </a:lnTo>
                <a:lnTo>
                  <a:pt x="355" y="554"/>
                </a:lnTo>
                <a:lnTo>
                  <a:pt x="352" y="554"/>
                </a:lnTo>
                <a:lnTo>
                  <a:pt x="350" y="554"/>
                </a:lnTo>
                <a:lnTo>
                  <a:pt x="347" y="554"/>
                </a:lnTo>
                <a:lnTo>
                  <a:pt x="345" y="554"/>
                </a:lnTo>
                <a:lnTo>
                  <a:pt x="339" y="554"/>
                </a:lnTo>
                <a:lnTo>
                  <a:pt x="339" y="556"/>
                </a:lnTo>
                <a:lnTo>
                  <a:pt x="337" y="556"/>
                </a:lnTo>
                <a:lnTo>
                  <a:pt x="334" y="556"/>
                </a:lnTo>
                <a:lnTo>
                  <a:pt x="332" y="559"/>
                </a:lnTo>
                <a:lnTo>
                  <a:pt x="329" y="559"/>
                </a:lnTo>
                <a:lnTo>
                  <a:pt x="329" y="562"/>
                </a:lnTo>
                <a:lnTo>
                  <a:pt x="326" y="562"/>
                </a:lnTo>
                <a:lnTo>
                  <a:pt x="324" y="562"/>
                </a:lnTo>
                <a:lnTo>
                  <a:pt x="321" y="562"/>
                </a:lnTo>
                <a:lnTo>
                  <a:pt x="321" y="564"/>
                </a:lnTo>
                <a:lnTo>
                  <a:pt x="318" y="564"/>
                </a:lnTo>
                <a:lnTo>
                  <a:pt x="318" y="567"/>
                </a:lnTo>
                <a:lnTo>
                  <a:pt x="316" y="567"/>
                </a:lnTo>
                <a:lnTo>
                  <a:pt x="313" y="567"/>
                </a:lnTo>
                <a:lnTo>
                  <a:pt x="311" y="567"/>
                </a:lnTo>
                <a:lnTo>
                  <a:pt x="311" y="569"/>
                </a:lnTo>
                <a:lnTo>
                  <a:pt x="308" y="569"/>
                </a:lnTo>
                <a:lnTo>
                  <a:pt x="305" y="569"/>
                </a:lnTo>
                <a:lnTo>
                  <a:pt x="303" y="569"/>
                </a:lnTo>
                <a:lnTo>
                  <a:pt x="300" y="569"/>
                </a:lnTo>
                <a:lnTo>
                  <a:pt x="300" y="572"/>
                </a:lnTo>
                <a:lnTo>
                  <a:pt x="298" y="572"/>
                </a:lnTo>
                <a:lnTo>
                  <a:pt x="295" y="572"/>
                </a:lnTo>
                <a:lnTo>
                  <a:pt x="292" y="572"/>
                </a:lnTo>
                <a:lnTo>
                  <a:pt x="287" y="572"/>
                </a:lnTo>
                <a:lnTo>
                  <a:pt x="287" y="567"/>
                </a:lnTo>
                <a:lnTo>
                  <a:pt x="287" y="564"/>
                </a:lnTo>
                <a:lnTo>
                  <a:pt x="287" y="541"/>
                </a:lnTo>
                <a:lnTo>
                  <a:pt x="287" y="535"/>
                </a:lnTo>
                <a:lnTo>
                  <a:pt x="290" y="535"/>
                </a:lnTo>
                <a:lnTo>
                  <a:pt x="292" y="533"/>
                </a:lnTo>
                <a:lnTo>
                  <a:pt x="295" y="530"/>
                </a:lnTo>
                <a:lnTo>
                  <a:pt x="295" y="528"/>
                </a:lnTo>
                <a:lnTo>
                  <a:pt x="295" y="525"/>
                </a:lnTo>
                <a:lnTo>
                  <a:pt x="298" y="525"/>
                </a:lnTo>
                <a:lnTo>
                  <a:pt x="300" y="525"/>
                </a:lnTo>
                <a:lnTo>
                  <a:pt x="303" y="522"/>
                </a:lnTo>
                <a:lnTo>
                  <a:pt x="303" y="520"/>
                </a:lnTo>
                <a:lnTo>
                  <a:pt x="305" y="517"/>
                </a:lnTo>
                <a:lnTo>
                  <a:pt x="308" y="515"/>
                </a:lnTo>
                <a:lnTo>
                  <a:pt x="308" y="512"/>
                </a:lnTo>
                <a:lnTo>
                  <a:pt x="311" y="512"/>
                </a:lnTo>
                <a:lnTo>
                  <a:pt x="313" y="509"/>
                </a:lnTo>
                <a:lnTo>
                  <a:pt x="316" y="509"/>
                </a:lnTo>
                <a:lnTo>
                  <a:pt x="318" y="509"/>
                </a:lnTo>
                <a:lnTo>
                  <a:pt x="321" y="509"/>
                </a:lnTo>
                <a:lnTo>
                  <a:pt x="324" y="509"/>
                </a:lnTo>
                <a:lnTo>
                  <a:pt x="326" y="509"/>
                </a:lnTo>
                <a:lnTo>
                  <a:pt x="326" y="507"/>
                </a:lnTo>
                <a:lnTo>
                  <a:pt x="329" y="507"/>
                </a:lnTo>
                <a:lnTo>
                  <a:pt x="332" y="507"/>
                </a:lnTo>
                <a:lnTo>
                  <a:pt x="332" y="504"/>
                </a:lnTo>
                <a:lnTo>
                  <a:pt x="334" y="504"/>
                </a:lnTo>
                <a:lnTo>
                  <a:pt x="334" y="502"/>
                </a:lnTo>
                <a:lnTo>
                  <a:pt x="334" y="499"/>
                </a:lnTo>
                <a:lnTo>
                  <a:pt x="337" y="499"/>
                </a:lnTo>
                <a:lnTo>
                  <a:pt x="337" y="496"/>
                </a:lnTo>
                <a:lnTo>
                  <a:pt x="339" y="494"/>
                </a:lnTo>
                <a:lnTo>
                  <a:pt x="339" y="491"/>
                </a:lnTo>
                <a:lnTo>
                  <a:pt x="342" y="491"/>
                </a:lnTo>
                <a:lnTo>
                  <a:pt x="342" y="488"/>
                </a:lnTo>
                <a:lnTo>
                  <a:pt x="342" y="486"/>
                </a:lnTo>
                <a:lnTo>
                  <a:pt x="339" y="486"/>
                </a:lnTo>
                <a:lnTo>
                  <a:pt x="337" y="481"/>
                </a:lnTo>
                <a:lnTo>
                  <a:pt x="339" y="481"/>
                </a:lnTo>
                <a:lnTo>
                  <a:pt x="339" y="478"/>
                </a:lnTo>
                <a:lnTo>
                  <a:pt x="339" y="475"/>
                </a:lnTo>
                <a:lnTo>
                  <a:pt x="342" y="475"/>
                </a:lnTo>
                <a:lnTo>
                  <a:pt x="345" y="473"/>
                </a:lnTo>
                <a:lnTo>
                  <a:pt x="347" y="470"/>
                </a:lnTo>
                <a:lnTo>
                  <a:pt x="350" y="470"/>
                </a:lnTo>
                <a:lnTo>
                  <a:pt x="355" y="468"/>
                </a:lnTo>
                <a:lnTo>
                  <a:pt x="360" y="468"/>
                </a:lnTo>
                <a:lnTo>
                  <a:pt x="371" y="462"/>
                </a:lnTo>
                <a:lnTo>
                  <a:pt x="376" y="462"/>
                </a:lnTo>
                <a:lnTo>
                  <a:pt x="381" y="457"/>
                </a:lnTo>
                <a:lnTo>
                  <a:pt x="386" y="454"/>
                </a:lnTo>
                <a:lnTo>
                  <a:pt x="389" y="454"/>
                </a:lnTo>
                <a:lnTo>
                  <a:pt x="386" y="439"/>
                </a:lnTo>
                <a:lnTo>
                  <a:pt x="384" y="439"/>
                </a:lnTo>
                <a:lnTo>
                  <a:pt x="384" y="441"/>
                </a:lnTo>
                <a:lnTo>
                  <a:pt x="381" y="441"/>
                </a:lnTo>
                <a:lnTo>
                  <a:pt x="379" y="444"/>
                </a:lnTo>
                <a:lnTo>
                  <a:pt x="376" y="444"/>
                </a:lnTo>
                <a:lnTo>
                  <a:pt x="373" y="444"/>
                </a:lnTo>
                <a:lnTo>
                  <a:pt x="371" y="444"/>
                </a:lnTo>
                <a:lnTo>
                  <a:pt x="368" y="444"/>
                </a:lnTo>
                <a:lnTo>
                  <a:pt x="368" y="447"/>
                </a:lnTo>
                <a:lnTo>
                  <a:pt x="365" y="447"/>
                </a:lnTo>
                <a:lnTo>
                  <a:pt x="363" y="447"/>
                </a:lnTo>
                <a:lnTo>
                  <a:pt x="360" y="444"/>
                </a:lnTo>
                <a:lnTo>
                  <a:pt x="358" y="444"/>
                </a:lnTo>
                <a:lnTo>
                  <a:pt x="355" y="444"/>
                </a:lnTo>
                <a:lnTo>
                  <a:pt x="352" y="444"/>
                </a:lnTo>
                <a:lnTo>
                  <a:pt x="350" y="441"/>
                </a:lnTo>
                <a:lnTo>
                  <a:pt x="347" y="441"/>
                </a:lnTo>
                <a:lnTo>
                  <a:pt x="345" y="439"/>
                </a:lnTo>
                <a:lnTo>
                  <a:pt x="342" y="439"/>
                </a:lnTo>
                <a:lnTo>
                  <a:pt x="342" y="436"/>
                </a:lnTo>
                <a:lnTo>
                  <a:pt x="339" y="436"/>
                </a:lnTo>
                <a:lnTo>
                  <a:pt x="339" y="434"/>
                </a:lnTo>
                <a:lnTo>
                  <a:pt x="337" y="434"/>
                </a:lnTo>
                <a:lnTo>
                  <a:pt x="329" y="397"/>
                </a:lnTo>
                <a:lnTo>
                  <a:pt x="329" y="394"/>
                </a:lnTo>
                <a:lnTo>
                  <a:pt x="326" y="394"/>
                </a:lnTo>
                <a:lnTo>
                  <a:pt x="303" y="394"/>
                </a:lnTo>
                <a:lnTo>
                  <a:pt x="313" y="379"/>
                </a:lnTo>
                <a:lnTo>
                  <a:pt x="313" y="376"/>
                </a:lnTo>
                <a:lnTo>
                  <a:pt x="316" y="374"/>
                </a:lnTo>
                <a:lnTo>
                  <a:pt x="316" y="371"/>
                </a:lnTo>
                <a:lnTo>
                  <a:pt x="316" y="368"/>
                </a:lnTo>
                <a:lnTo>
                  <a:pt x="318" y="366"/>
                </a:lnTo>
                <a:lnTo>
                  <a:pt x="318" y="363"/>
                </a:lnTo>
                <a:lnTo>
                  <a:pt x="318" y="360"/>
                </a:lnTo>
                <a:lnTo>
                  <a:pt x="321" y="360"/>
                </a:lnTo>
                <a:lnTo>
                  <a:pt x="321" y="363"/>
                </a:lnTo>
                <a:lnTo>
                  <a:pt x="324" y="363"/>
                </a:lnTo>
                <a:lnTo>
                  <a:pt x="326" y="360"/>
                </a:lnTo>
                <a:lnTo>
                  <a:pt x="326" y="363"/>
                </a:lnTo>
                <a:lnTo>
                  <a:pt x="329" y="363"/>
                </a:lnTo>
                <a:lnTo>
                  <a:pt x="329" y="366"/>
                </a:lnTo>
                <a:lnTo>
                  <a:pt x="329" y="368"/>
                </a:lnTo>
                <a:lnTo>
                  <a:pt x="326" y="368"/>
                </a:lnTo>
                <a:lnTo>
                  <a:pt x="334" y="368"/>
                </a:lnTo>
                <a:lnTo>
                  <a:pt x="337" y="366"/>
                </a:lnTo>
                <a:lnTo>
                  <a:pt x="339" y="366"/>
                </a:lnTo>
                <a:lnTo>
                  <a:pt x="342" y="366"/>
                </a:lnTo>
                <a:lnTo>
                  <a:pt x="347" y="366"/>
                </a:lnTo>
                <a:lnTo>
                  <a:pt x="350" y="366"/>
                </a:lnTo>
                <a:lnTo>
                  <a:pt x="352" y="366"/>
                </a:lnTo>
                <a:lnTo>
                  <a:pt x="352" y="363"/>
                </a:lnTo>
                <a:lnTo>
                  <a:pt x="355" y="360"/>
                </a:lnTo>
                <a:lnTo>
                  <a:pt x="355" y="355"/>
                </a:lnTo>
                <a:lnTo>
                  <a:pt x="352" y="353"/>
                </a:lnTo>
                <a:lnTo>
                  <a:pt x="352" y="350"/>
                </a:lnTo>
                <a:lnTo>
                  <a:pt x="352" y="347"/>
                </a:lnTo>
                <a:lnTo>
                  <a:pt x="350" y="347"/>
                </a:lnTo>
                <a:lnTo>
                  <a:pt x="350" y="345"/>
                </a:lnTo>
                <a:lnTo>
                  <a:pt x="347" y="345"/>
                </a:lnTo>
                <a:lnTo>
                  <a:pt x="347" y="342"/>
                </a:lnTo>
                <a:lnTo>
                  <a:pt x="345" y="342"/>
                </a:lnTo>
                <a:lnTo>
                  <a:pt x="352" y="345"/>
                </a:lnTo>
                <a:lnTo>
                  <a:pt x="355" y="345"/>
                </a:lnTo>
                <a:lnTo>
                  <a:pt x="358" y="345"/>
                </a:lnTo>
                <a:lnTo>
                  <a:pt x="360" y="345"/>
                </a:lnTo>
                <a:lnTo>
                  <a:pt x="363" y="345"/>
                </a:lnTo>
                <a:lnTo>
                  <a:pt x="363" y="342"/>
                </a:lnTo>
                <a:lnTo>
                  <a:pt x="365" y="342"/>
                </a:lnTo>
                <a:lnTo>
                  <a:pt x="368" y="342"/>
                </a:lnTo>
                <a:lnTo>
                  <a:pt x="371" y="340"/>
                </a:lnTo>
                <a:lnTo>
                  <a:pt x="371" y="337"/>
                </a:lnTo>
                <a:lnTo>
                  <a:pt x="373" y="337"/>
                </a:lnTo>
                <a:lnTo>
                  <a:pt x="381" y="337"/>
                </a:lnTo>
                <a:lnTo>
                  <a:pt x="384" y="337"/>
                </a:lnTo>
                <a:lnTo>
                  <a:pt x="389" y="342"/>
                </a:lnTo>
                <a:lnTo>
                  <a:pt x="394" y="342"/>
                </a:lnTo>
                <a:lnTo>
                  <a:pt x="397" y="342"/>
                </a:lnTo>
                <a:lnTo>
                  <a:pt x="399" y="342"/>
                </a:lnTo>
                <a:lnTo>
                  <a:pt x="402" y="342"/>
                </a:lnTo>
                <a:lnTo>
                  <a:pt x="405" y="345"/>
                </a:lnTo>
                <a:lnTo>
                  <a:pt x="405" y="342"/>
                </a:lnTo>
                <a:lnTo>
                  <a:pt x="407" y="342"/>
                </a:lnTo>
                <a:lnTo>
                  <a:pt x="410" y="340"/>
                </a:lnTo>
                <a:lnTo>
                  <a:pt x="412" y="342"/>
                </a:lnTo>
                <a:lnTo>
                  <a:pt x="415" y="345"/>
                </a:lnTo>
                <a:lnTo>
                  <a:pt x="418" y="345"/>
                </a:lnTo>
                <a:lnTo>
                  <a:pt x="418" y="347"/>
                </a:lnTo>
                <a:lnTo>
                  <a:pt x="420" y="347"/>
                </a:lnTo>
                <a:lnTo>
                  <a:pt x="423" y="347"/>
                </a:lnTo>
                <a:lnTo>
                  <a:pt x="425" y="347"/>
                </a:lnTo>
                <a:lnTo>
                  <a:pt x="425" y="350"/>
                </a:lnTo>
                <a:lnTo>
                  <a:pt x="428" y="350"/>
                </a:lnTo>
                <a:lnTo>
                  <a:pt x="428" y="353"/>
                </a:lnTo>
                <a:lnTo>
                  <a:pt x="433" y="353"/>
                </a:lnTo>
                <a:lnTo>
                  <a:pt x="436" y="350"/>
                </a:lnTo>
                <a:lnTo>
                  <a:pt x="439" y="350"/>
                </a:lnTo>
                <a:lnTo>
                  <a:pt x="441" y="347"/>
                </a:lnTo>
                <a:lnTo>
                  <a:pt x="444" y="345"/>
                </a:lnTo>
                <a:lnTo>
                  <a:pt x="446" y="345"/>
                </a:lnTo>
                <a:lnTo>
                  <a:pt x="446" y="342"/>
                </a:lnTo>
                <a:lnTo>
                  <a:pt x="446" y="340"/>
                </a:lnTo>
                <a:lnTo>
                  <a:pt x="444" y="340"/>
                </a:lnTo>
                <a:lnTo>
                  <a:pt x="444" y="337"/>
                </a:lnTo>
                <a:lnTo>
                  <a:pt x="444" y="334"/>
                </a:lnTo>
                <a:lnTo>
                  <a:pt x="444" y="332"/>
                </a:lnTo>
                <a:lnTo>
                  <a:pt x="444" y="329"/>
                </a:lnTo>
                <a:lnTo>
                  <a:pt x="441" y="329"/>
                </a:lnTo>
                <a:lnTo>
                  <a:pt x="441" y="327"/>
                </a:lnTo>
                <a:lnTo>
                  <a:pt x="441" y="324"/>
                </a:lnTo>
                <a:lnTo>
                  <a:pt x="439" y="324"/>
                </a:lnTo>
                <a:lnTo>
                  <a:pt x="439" y="321"/>
                </a:lnTo>
                <a:lnTo>
                  <a:pt x="439" y="319"/>
                </a:lnTo>
                <a:lnTo>
                  <a:pt x="436" y="316"/>
                </a:lnTo>
                <a:lnTo>
                  <a:pt x="436" y="313"/>
                </a:lnTo>
                <a:lnTo>
                  <a:pt x="433" y="313"/>
                </a:lnTo>
                <a:lnTo>
                  <a:pt x="433" y="311"/>
                </a:lnTo>
                <a:lnTo>
                  <a:pt x="433" y="303"/>
                </a:lnTo>
                <a:lnTo>
                  <a:pt x="452" y="287"/>
                </a:lnTo>
                <a:lnTo>
                  <a:pt x="454" y="287"/>
                </a:lnTo>
                <a:lnTo>
                  <a:pt x="454" y="290"/>
                </a:lnTo>
                <a:lnTo>
                  <a:pt x="457" y="290"/>
                </a:lnTo>
                <a:lnTo>
                  <a:pt x="462" y="295"/>
                </a:lnTo>
                <a:lnTo>
                  <a:pt x="465" y="298"/>
                </a:lnTo>
                <a:lnTo>
                  <a:pt x="467" y="298"/>
                </a:lnTo>
                <a:lnTo>
                  <a:pt x="470" y="298"/>
                </a:lnTo>
                <a:lnTo>
                  <a:pt x="475" y="298"/>
                </a:lnTo>
                <a:lnTo>
                  <a:pt x="483" y="298"/>
                </a:lnTo>
                <a:lnTo>
                  <a:pt x="486" y="300"/>
                </a:lnTo>
                <a:lnTo>
                  <a:pt x="486" y="303"/>
                </a:lnTo>
                <a:lnTo>
                  <a:pt x="488" y="303"/>
                </a:lnTo>
                <a:lnTo>
                  <a:pt x="491" y="306"/>
                </a:lnTo>
                <a:lnTo>
                  <a:pt x="493" y="306"/>
                </a:lnTo>
                <a:lnTo>
                  <a:pt x="496" y="308"/>
                </a:lnTo>
                <a:lnTo>
                  <a:pt x="504" y="313"/>
                </a:lnTo>
                <a:lnTo>
                  <a:pt x="509" y="311"/>
                </a:lnTo>
                <a:lnTo>
                  <a:pt x="514" y="303"/>
                </a:lnTo>
                <a:lnTo>
                  <a:pt x="525" y="303"/>
                </a:lnTo>
                <a:lnTo>
                  <a:pt x="543" y="303"/>
                </a:lnTo>
                <a:lnTo>
                  <a:pt x="551" y="303"/>
                </a:lnTo>
                <a:lnTo>
                  <a:pt x="553" y="303"/>
                </a:lnTo>
                <a:lnTo>
                  <a:pt x="556" y="303"/>
                </a:lnTo>
                <a:lnTo>
                  <a:pt x="559" y="303"/>
                </a:lnTo>
                <a:lnTo>
                  <a:pt x="561" y="303"/>
                </a:lnTo>
                <a:lnTo>
                  <a:pt x="564" y="300"/>
                </a:lnTo>
                <a:lnTo>
                  <a:pt x="572" y="300"/>
                </a:lnTo>
                <a:lnTo>
                  <a:pt x="574" y="300"/>
                </a:lnTo>
                <a:lnTo>
                  <a:pt x="579" y="300"/>
                </a:lnTo>
                <a:lnTo>
                  <a:pt x="585" y="300"/>
                </a:lnTo>
                <a:lnTo>
                  <a:pt x="595" y="303"/>
                </a:lnTo>
                <a:lnTo>
                  <a:pt x="595" y="298"/>
                </a:lnTo>
                <a:lnTo>
                  <a:pt x="595" y="293"/>
                </a:lnTo>
                <a:lnTo>
                  <a:pt x="595" y="287"/>
                </a:lnTo>
                <a:lnTo>
                  <a:pt x="595" y="285"/>
                </a:lnTo>
                <a:lnTo>
                  <a:pt x="595" y="279"/>
                </a:lnTo>
                <a:lnTo>
                  <a:pt x="595" y="274"/>
                </a:lnTo>
                <a:lnTo>
                  <a:pt x="595" y="269"/>
                </a:lnTo>
                <a:lnTo>
                  <a:pt x="593" y="266"/>
                </a:lnTo>
                <a:lnTo>
                  <a:pt x="593" y="261"/>
                </a:lnTo>
                <a:lnTo>
                  <a:pt x="593" y="259"/>
                </a:lnTo>
                <a:lnTo>
                  <a:pt x="595" y="256"/>
                </a:lnTo>
                <a:lnTo>
                  <a:pt x="598" y="253"/>
                </a:lnTo>
                <a:lnTo>
                  <a:pt x="600" y="253"/>
                </a:lnTo>
                <a:lnTo>
                  <a:pt x="603" y="253"/>
                </a:lnTo>
                <a:lnTo>
                  <a:pt x="606" y="253"/>
                </a:lnTo>
                <a:lnTo>
                  <a:pt x="606" y="248"/>
                </a:lnTo>
                <a:lnTo>
                  <a:pt x="603" y="246"/>
                </a:lnTo>
                <a:lnTo>
                  <a:pt x="603" y="243"/>
                </a:lnTo>
                <a:lnTo>
                  <a:pt x="603" y="240"/>
                </a:lnTo>
                <a:lnTo>
                  <a:pt x="606" y="240"/>
                </a:lnTo>
                <a:lnTo>
                  <a:pt x="606" y="243"/>
                </a:lnTo>
                <a:lnTo>
                  <a:pt x="608" y="243"/>
                </a:lnTo>
                <a:lnTo>
                  <a:pt x="611" y="246"/>
                </a:lnTo>
                <a:lnTo>
                  <a:pt x="613" y="246"/>
                </a:lnTo>
                <a:lnTo>
                  <a:pt x="613" y="243"/>
                </a:lnTo>
                <a:lnTo>
                  <a:pt x="613" y="240"/>
                </a:lnTo>
                <a:lnTo>
                  <a:pt x="616" y="240"/>
                </a:lnTo>
                <a:lnTo>
                  <a:pt x="616" y="238"/>
                </a:lnTo>
                <a:lnTo>
                  <a:pt x="619" y="238"/>
                </a:lnTo>
                <a:lnTo>
                  <a:pt x="619" y="235"/>
                </a:lnTo>
                <a:lnTo>
                  <a:pt x="621" y="235"/>
                </a:lnTo>
                <a:lnTo>
                  <a:pt x="621" y="232"/>
                </a:lnTo>
                <a:lnTo>
                  <a:pt x="624" y="232"/>
                </a:lnTo>
                <a:lnTo>
                  <a:pt x="626" y="232"/>
                </a:lnTo>
                <a:lnTo>
                  <a:pt x="629" y="232"/>
                </a:lnTo>
                <a:lnTo>
                  <a:pt x="632" y="232"/>
                </a:lnTo>
                <a:lnTo>
                  <a:pt x="632" y="230"/>
                </a:lnTo>
                <a:lnTo>
                  <a:pt x="629" y="227"/>
                </a:lnTo>
                <a:lnTo>
                  <a:pt x="632" y="227"/>
                </a:lnTo>
                <a:lnTo>
                  <a:pt x="632" y="225"/>
                </a:lnTo>
                <a:lnTo>
                  <a:pt x="634" y="227"/>
                </a:lnTo>
                <a:lnTo>
                  <a:pt x="637" y="230"/>
                </a:lnTo>
                <a:lnTo>
                  <a:pt x="640" y="230"/>
                </a:lnTo>
                <a:lnTo>
                  <a:pt x="640" y="232"/>
                </a:lnTo>
                <a:lnTo>
                  <a:pt x="642" y="235"/>
                </a:lnTo>
                <a:lnTo>
                  <a:pt x="645" y="235"/>
                </a:lnTo>
                <a:lnTo>
                  <a:pt x="645" y="232"/>
                </a:lnTo>
                <a:lnTo>
                  <a:pt x="645" y="230"/>
                </a:lnTo>
                <a:lnTo>
                  <a:pt x="647" y="230"/>
                </a:lnTo>
                <a:lnTo>
                  <a:pt x="650" y="230"/>
                </a:lnTo>
                <a:lnTo>
                  <a:pt x="653" y="230"/>
                </a:lnTo>
                <a:lnTo>
                  <a:pt x="653" y="232"/>
                </a:lnTo>
                <a:lnTo>
                  <a:pt x="658" y="230"/>
                </a:lnTo>
                <a:lnTo>
                  <a:pt x="660" y="230"/>
                </a:lnTo>
                <a:lnTo>
                  <a:pt x="666" y="227"/>
                </a:lnTo>
                <a:lnTo>
                  <a:pt x="668" y="227"/>
                </a:lnTo>
                <a:lnTo>
                  <a:pt x="668" y="225"/>
                </a:lnTo>
                <a:lnTo>
                  <a:pt x="668" y="222"/>
                </a:lnTo>
                <a:lnTo>
                  <a:pt x="671" y="225"/>
                </a:lnTo>
                <a:lnTo>
                  <a:pt x="671" y="227"/>
                </a:lnTo>
                <a:lnTo>
                  <a:pt x="673" y="225"/>
                </a:lnTo>
                <a:lnTo>
                  <a:pt x="673" y="222"/>
                </a:lnTo>
                <a:lnTo>
                  <a:pt x="671" y="222"/>
                </a:lnTo>
                <a:lnTo>
                  <a:pt x="671" y="217"/>
                </a:lnTo>
                <a:lnTo>
                  <a:pt x="668" y="217"/>
                </a:lnTo>
                <a:lnTo>
                  <a:pt x="666" y="217"/>
                </a:lnTo>
                <a:lnTo>
                  <a:pt x="666" y="214"/>
                </a:lnTo>
                <a:lnTo>
                  <a:pt x="666" y="212"/>
                </a:lnTo>
                <a:lnTo>
                  <a:pt x="668" y="209"/>
                </a:lnTo>
                <a:lnTo>
                  <a:pt x="668" y="206"/>
                </a:lnTo>
                <a:lnTo>
                  <a:pt x="671" y="206"/>
                </a:lnTo>
                <a:lnTo>
                  <a:pt x="671" y="204"/>
                </a:lnTo>
                <a:lnTo>
                  <a:pt x="671" y="201"/>
                </a:lnTo>
                <a:lnTo>
                  <a:pt x="673" y="199"/>
                </a:lnTo>
                <a:lnTo>
                  <a:pt x="676" y="199"/>
                </a:lnTo>
                <a:lnTo>
                  <a:pt x="679" y="199"/>
                </a:lnTo>
                <a:lnTo>
                  <a:pt x="681" y="196"/>
                </a:lnTo>
                <a:lnTo>
                  <a:pt x="684" y="196"/>
                </a:lnTo>
                <a:lnTo>
                  <a:pt x="687" y="196"/>
                </a:lnTo>
                <a:lnTo>
                  <a:pt x="689" y="196"/>
                </a:lnTo>
                <a:lnTo>
                  <a:pt x="689" y="199"/>
                </a:lnTo>
                <a:lnTo>
                  <a:pt x="692" y="199"/>
                </a:lnTo>
                <a:lnTo>
                  <a:pt x="694" y="199"/>
                </a:lnTo>
                <a:lnTo>
                  <a:pt x="697" y="199"/>
                </a:lnTo>
                <a:lnTo>
                  <a:pt x="700" y="199"/>
                </a:lnTo>
                <a:lnTo>
                  <a:pt x="700" y="196"/>
                </a:lnTo>
                <a:lnTo>
                  <a:pt x="702" y="196"/>
                </a:lnTo>
                <a:lnTo>
                  <a:pt x="702" y="193"/>
                </a:lnTo>
                <a:lnTo>
                  <a:pt x="705" y="193"/>
                </a:lnTo>
                <a:lnTo>
                  <a:pt x="707" y="193"/>
                </a:lnTo>
                <a:lnTo>
                  <a:pt x="707" y="191"/>
                </a:lnTo>
                <a:lnTo>
                  <a:pt x="710" y="191"/>
                </a:lnTo>
                <a:lnTo>
                  <a:pt x="713" y="191"/>
                </a:lnTo>
                <a:lnTo>
                  <a:pt x="715" y="193"/>
                </a:lnTo>
                <a:lnTo>
                  <a:pt x="718" y="193"/>
                </a:lnTo>
                <a:lnTo>
                  <a:pt x="720" y="191"/>
                </a:lnTo>
                <a:lnTo>
                  <a:pt x="723" y="191"/>
                </a:lnTo>
                <a:lnTo>
                  <a:pt x="723" y="188"/>
                </a:lnTo>
                <a:lnTo>
                  <a:pt x="726" y="188"/>
                </a:lnTo>
                <a:lnTo>
                  <a:pt x="728" y="188"/>
                </a:lnTo>
                <a:lnTo>
                  <a:pt x="731" y="188"/>
                </a:lnTo>
                <a:lnTo>
                  <a:pt x="731" y="185"/>
                </a:lnTo>
                <a:lnTo>
                  <a:pt x="731" y="183"/>
                </a:lnTo>
                <a:lnTo>
                  <a:pt x="733" y="183"/>
                </a:lnTo>
                <a:lnTo>
                  <a:pt x="733" y="180"/>
                </a:lnTo>
                <a:lnTo>
                  <a:pt x="736" y="180"/>
                </a:lnTo>
                <a:lnTo>
                  <a:pt x="741" y="178"/>
                </a:lnTo>
                <a:lnTo>
                  <a:pt x="744" y="178"/>
                </a:lnTo>
                <a:lnTo>
                  <a:pt x="744" y="172"/>
                </a:lnTo>
                <a:lnTo>
                  <a:pt x="744" y="167"/>
                </a:lnTo>
                <a:lnTo>
                  <a:pt x="749" y="162"/>
                </a:lnTo>
                <a:lnTo>
                  <a:pt x="752" y="162"/>
                </a:lnTo>
                <a:lnTo>
                  <a:pt x="754" y="162"/>
                </a:lnTo>
                <a:lnTo>
                  <a:pt x="757" y="159"/>
                </a:lnTo>
                <a:lnTo>
                  <a:pt x="760" y="157"/>
                </a:lnTo>
                <a:lnTo>
                  <a:pt x="762" y="157"/>
                </a:lnTo>
                <a:lnTo>
                  <a:pt x="762" y="154"/>
                </a:lnTo>
                <a:lnTo>
                  <a:pt x="762" y="151"/>
                </a:lnTo>
                <a:lnTo>
                  <a:pt x="765" y="149"/>
                </a:lnTo>
                <a:lnTo>
                  <a:pt x="767" y="149"/>
                </a:lnTo>
                <a:lnTo>
                  <a:pt x="770" y="149"/>
                </a:lnTo>
                <a:lnTo>
                  <a:pt x="773" y="149"/>
                </a:lnTo>
                <a:lnTo>
                  <a:pt x="775" y="149"/>
                </a:lnTo>
                <a:lnTo>
                  <a:pt x="775" y="146"/>
                </a:lnTo>
                <a:lnTo>
                  <a:pt x="778" y="146"/>
                </a:lnTo>
                <a:lnTo>
                  <a:pt x="780" y="146"/>
                </a:lnTo>
                <a:lnTo>
                  <a:pt x="780" y="149"/>
                </a:lnTo>
                <a:lnTo>
                  <a:pt x="783" y="149"/>
                </a:lnTo>
                <a:lnTo>
                  <a:pt x="783" y="151"/>
                </a:lnTo>
                <a:lnTo>
                  <a:pt x="786" y="151"/>
                </a:lnTo>
                <a:lnTo>
                  <a:pt x="788" y="151"/>
                </a:lnTo>
                <a:lnTo>
                  <a:pt x="791" y="154"/>
                </a:lnTo>
                <a:lnTo>
                  <a:pt x="791" y="151"/>
                </a:lnTo>
                <a:lnTo>
                  <a:pt x="794" y="151"/>
                </a:lnTo>
                <a:lnTo>
                  <a:pt x="796" y="151"/>
                </a:lnTo>
                <a:lnTo>
                  <a:pt x="799" y="151"/>
                </a:lnTo>
                <a:lnTo>
                  <a:pt x="801" y="151"/>
                </a:lnTo>
                <a:lnTo>
                  <a:pt x="801" y="154"/>
                </a:lnTo>
                <a:lnTo>
                  <a:pt x="801" y="157"/>
                </a:lnTo>
                <a:lnTo>
                  <a:pt x="801" y="159"/>
                </a:lnTo>
                <a:lnTo>
                  <a:pt x="804" y="162"/>
                </a:lnTo>
                <a:lnTo>
                  <a:pt x="807" y="165"/>
                </a:lnTo>
                <a:lnTo>
                  <a:pt x="807" y="167"/>
                </a:lnTo>
                <a:lnTo>
                  <a:pt x="809" y="167"/>
                </a:lnTo>
                <a:lnTo>
                  <a:pt x="809" y="170"/>
                </a:lnTo>
                <a:lnTo>
                  <a:pt x="812" y="170"/>
                </a:lnTo>
                <a:lnTo>
                  <a:pt x="814" y="170"/>
                </a:lnTo>
                <a:lnTo>
                  <a:pt x="814" y="172"/>
                </a:lnTo>
                <a:lnTo>
                  <a:pt x="817" y="172"/>
                </a:lnTo>
                <a:lnTo>
                  <a:pt x="820" y="172"/>
                </a:lnTo>
                <a:lnTo>
                  <a:pt x="820" y="170"/>
                </a:lnTo>
                <a:lnTo>
                  <a:pt x="822" y="170"/>
                </a:lnTo>
                <a:lnTo>
                  <a:pt x="822" y="172"/>
                </a:lnTo>
                <a:lnTo>
                  <a:pt x="825" y="172"/>
                </a:lnTo>
                <a:lnTo>
                  <a:pt x="825" y="170"/>
                </a:lnTo>
                <a:lnTo>
                  <a:pt x="827" y="170"/>
                </a:lnTo>
                <a:lnTo>
                  <a:pt x="830" y="170"/>
                </a:lnTo>
                <a:lnTo>
                  <a:pt x="830" y="167"/>
                </a:lnTo>
                <a:lnTo>
                  <a:pt x="833" y="167"/>
                </a:lnTo>
                <a:lnTo>
                  <a:pt x="835" y="167"/>
                </a:lnTo>
                <a:lnTo>
                  <a:pt x="835" y="165"/>
                </a:lnTo>
                <a:lnTo>
                  <a:pt x="838" y="165"/>
                </a:lnTo>
                <a:lnTo>
                  <a:pt x="838" y="162"/>
                </a:lnTo>
                <a:lnTo>
                  <a:pt x="841" y="162"/>
                </a:lnTo>
                <a:lnTo>
                  <a:pt x="843" y="162"/>
                </a:lnTo>
                <a:lnTo>
                  <a:pt x="846" y="159"/>
                </a:lnTo>
                <a:lnTo>
                  <a:pt x="848" y="159"/>
                </a:lnTo>
                <a:lnTo>
                  <a:pt x="848" y="157"/>
                </a:lnTo>
                <a:lnTo>
                  <a:pt x="851" y="154"/>
                </a:lnTo>
                <a:lnTo>
                  <a:pt x="851" y="151"/>
                </a:lnTo>
                <a:lnTo>
                  <a:pt x="854" y="151"/>
                </a:lnTo>
                <a:lnTo>
                  <a:pt x="854" y="149"/>
                </a:lnTo>
                <a:lnTo>
                  <a:pt x="856" y="149"/>
                </a:lnTo>
                <a:lnTo>
                  <a:pt x="856" y="146"/>
                </a:lnTo>
                <a:lnTo>
                  <a:pt x="859" y="146"/>
                </a:lnTo>
                <a:lnTo>
                  <a:pt x="859" y="144"/>
                </a:lnTo>
                <a:lnTo>
                  <a:pt x="859" y="141"/>
                </a:lnTo>
                <a:lnTo>
                  <a:pt x="861" y="141"/>
                </a:lnTo>
                <a:lnTo>
                  <a:pt x="864" y="138"/>
                </a:lnTo>
                <a:lnTo>
                  <a:pt x="867" y="138"/>
                </a:lnTo>
                <a:lnTo>
                  <a:pt x="864" y="138"/>
                </a:lnTo>
                <a:lnTo>
                  <a:pt x="864" y="136"/>
                </a:lnTo>
                <a:lnTo>
                  <a:pt x="864" y="133"/>
                </a:lnTo>
                <a:lnTo>
                  <a:pt x="867" y="133"/>
                </a:lnTo>
                <a:lnTo>
                  <a:pt x="869" y="133"/>
                </a:lnTo>
                <a:lnTo>
                  <a:pt x="869" y="131"/>
                </a:lnTo>
                <a:lnTo>
                  <a:pt x="872" y="131"/>
                </a:lnTo>
                <a:lnTo>
                  <a:pt x="872" y="128"/>
                </a:lnTo>
                <a:lnTo>
                  <a:pt x="872" y="125"/>
                </a:lnTo>
                <a:lnTo>
                  <a:pt x="874" y="125"/>
                </a:lnTo>
                <a:lnTo>
                  <a:pt x="874" y="123"/>
                </a:lnTo>
                <a:lnTo>
                  <a:pt x="877" y="120"/>
                </a:lnTo>
                <a:lnTo>
                  <a:pt x="880" y="118"/>
                </a:lnTo>
                <a:lnTo>
                  <a:pt x="888" y="112"/>
                </a:lnTo>
                <a:lnTo>
                  <a:pt x="890" y="110"/>
                </a:lnTo>
                <a:lnTo>
                  <a:pt x="893" y="104"/>
                </a:lnTo>
                <a:lnTo>
                  <a:pt x="893" y="102"/>
                </a:lnTo>
                <a:lnTo>
                  <a:pt x="895" y="102"/>
                </a:lnTo>
                <a:lnTo>
                  <a:pt x="898" y="102"/>
                </a:lnTo>
                <a:lnTo>
                  <a:pt x="898" y="99"/>
                </a:lnTo>
                <a:lnTo>
                  <a:pt x="901" y="99"/>
                </a:lnTo>
                <a:lnTo>
                  <a:pt x="903" y="99"/>
                </a:lnTo>
                <a:lnTo>
                  <a:pt x="906" y="99"/>
                </a:lnTo>
                <a:lnTo>
                  <a:pt x="908" y="97"/>
                </a:lnTo>
                <a:lnTo>
                  <a:pt x="911" y="97"/>
                </a:lnTo>
                <a:lnTo>
                  <a:pt x="914" y="97"/>
                </a:lnTo>
                <a:lnTo>
                  <a:pt x="919" y="99"/>
                </a:lnTo>
                <a:lnTo>
                  <a:pt x="921" y="99"/>
                </a:lnTo>
                <a:lnTo>
                  <a:pt x="924" y="99"/>
                </a:lnTo>
                <a:lnTo>
                  <a:pt x="927" y="99"/>
                </a:lnTo>
                <a:lnTo>
                  <a:pt x="929" y="97"/>
                </a:lnTo>
                <a:lnTo>
                  <a:pt x="929" y="99"/>
                </a:lnTo>
                <a:lnTo>
                  <a:pt x="932" y="102"/>
                </a:lnTo>
                <a:lnTo>
                  <a:pt x="934" y="102"/>
                </a:lnTo>
                <a:lnTo>
                  <a:pt x="934" y="104"/>
                </a:lnTo>
                <a:lnTo>
                  <a:pt x="937" y="104"/>
                </a:lnTo>
                <a:lnTo>
                  <a:pt x="937" y="110"/>
                </a:lnTo>
                <a:lnTo>
                  <a:pt x="937" y="112"/>
                </a:lnTo>
                <a:lnTo>
                  <a:pt x="937" y="115"/>
                </a:lnTo>
                <a:lnTo>
                  <a:pt x="942" y="118"/>
                </a:lnTo>
                <a:lnTo>
                  <a:pt x="945" y="120"/>
                </a:lnTo>
                <a:lnTo>
                  <a:pt x="948" y="123"/>
                </a:lnTo>
                <a:lnTo>
                  <a:pt x="950" y="123"/>
                </a:lnTo>
                <a:lnTo>
                  <a:pt x="950" y="120"/>
                </a:lnTo>
                <a:lnTo>
                  <a:pt x="953" y="118"/>
                </a:lnTo>
                <a:lnTo>
                  <a:pt x="950" y="118"/>
                </a:lnTo>
                <a:lnTo>
                  <a:pt x="950" y="115"/>
                </a:lnTo>
                <a:lnTo>
                  <a:pt x="953" y="110"/>
                </a:lnTo>
                <a:lnTo>
                  <a:pt x="955" y="110"/>
                </a:lnTo>
                <a:lnTo>
                  <a:pt x="958" y="110"/>
                </a:lnTo>
                <a:lnTo>
                  <a:pt x="961" y="110"/>
                </a:lnTo>
                <a:lnTo>
                  <a:pt x="961" y="112"/>
                </a:lnTo>
                <a:lnTo>
                  <a:pt x="963" y="112"/>
                </a:lnTo>
                <a:lnTo>
                  <a:pt x="963" y="115"/>
                </a:lnTo>
                <a:lnTo>
                  <a:pt x="966" y="115"/>
                </a:lnTo>
                <a:lnTo>
                  <a:pt x="968" y="118"/>
                </a:lnTo>
                <a:lnTo>
                  <a:pt x="974" y="115"/>
                </a:lnTo>
                <a:lnTo>
                  <a:pt x="976" y="115"/>
                </a:lnTo>
                <a:lnTo>
                  <a:pt x="979" y="112"/>
                </a:lnTo>
                <a:lnTo>
                  <a:pt x="981" y="110"/>
                </a:lnTo>
                <a:lnTo>
                  <a:pt x="984" y="107"/>
                </a:lnTo>
                <a:lnTo>
                  <a:pt x="989" y="107"/>
                </a:lnTo>
                <a:lnTo>
                  <a:pt x="992" y="107"/>
                </a:lnTo>
                <a:lnTo>
                  <a:pt x="992" y="104"/>
                </a:lnTo>
                <a:lnTo>
                  <a:pt x="995" y="104"/>
                </a:lnTo>
                <a:lnTo>
                  <a:pt x="997" y="104"/>
                </a:lnTo>
                <a:lnTo>
                  <a:pt x="997" y="102"/>
                </a:lnTo>
                <a:lnTo>
                  <a:pt x="1000" y="102"/>
                </a:lnTo>
                <a:lnTo>
                  <a:pt x="1000" y="99"/>
                </a:lnTo>
                <a:lnTo>
                  <a:pt x="1000" y="97"/>
                </a:lnTo>
                <a:lnTo>
                  <a:pt x="1000" y="94"/>
                </a:lnTo>
                <a:lnTo>
                  <a:pt x="1000" y="91"/>
                </a:lnTo>
                <a:lnTo>
                  <a:pt x="1002" y="91"/>
                </a:lnTo>
                <a:lnTo>
                  <a:pt x="1005" y="89"/>
                </a:lnTo>
                <a:lnTo>
                  <a:pt x="1008" y="89"/>
                </a:lnTo>
                <a:lnTo>
                  <a:pt x="1013" y="89"/>
                </a:lnTo>
                <a:lnTo>
                  <a:pt x="1015" y="89"/>
                </a:lnTo>
                <a:lnTo>
                  <a:pt x="1015" y="86"/>
                </a:lnTo>
                <a:lnTo>
                  <a:pt x="1018" y="86"/>
                </a:lnTo>
                <a:lnTo>
                  <a:pt x="1021" y="84"/>
                </a:lnTo>
                <a:lnTo>
                  <a:pt x="1023" y="76"/>
                </a:lnTo>
                <a:lnTo>
                  <a:pt x="1026" y="73"/>
                </a:lnTo>
                <a:lnTo>
                  <a:pt x="1028" y="73"/>
                </a:lnTo>
                <a:lnTo>
                  <a:pt x="1031" y="73"/>
                </a:lnTo>
                <a:lnTo>
                  <a:pt x="1031" y="71"/>
                </a:lnTo>
                <a:lnTo>
                  <a:pt x="1034" y="71"/>
                </a:lnTo>
                <a:lnTo>
                  <a:pt x="1036" y="71"/>
                </a:lnTo>
                <a:lnTo>
                  <a:pt x="1036" y="68"/>
                </a:lnTo>
                <a:lnTo>
                  <a:pt x="1034" y="65"/>
                </a:lnTo>
                <a:lnTo>
                  <a:pt x="1034" y="63"/>
                </a:lnTo>
                <a:lnTo>
                  <a:pt x="1034" y="60"/>
                </a:lnTo>
                <a:lnTo>
                  <a:pt x="1036" y="60"/>
                </a:lnTo>
                <a:lnTo>
                  <a:pt x="1036" y="57"/>
                </a:lnTo>
                <a:lnTo>
                  <a:pt x="1039" y="57"/>
                </a:lnTo>
                <a:lnTo>
                  <a:pt x="1042" y="57"/>
                </a:lnTo>
                <a:lnTo>
                  <a:pt x="1042" y="60"/>
                </a:lnTo>
                <a:lnTo>
                  <a:pt x="1044" y="60"/>
                </a:lnTo>
                <a:lnTo>
                  <a:pt x="1047" y="60"/>
                </a:lnTo>
                <a:lnTo>
                  <a:pt x="1049" y="60"/>
                </a:lnTo>
                <a:lnTo>
                  <a:pt x="1052" y="60"/>
                </a:lnTo>
                <a:lnTo>
                  <a:pt x="1055" y="63"/>
                </a:lnTo>
                <a:lnTo>
                  <a:pt x="1057" y="63"/>
                </a:lnTo>
                <a:lnTo>
                  <a:pt x="1060" y="65"/>
                </a:lnTo>
                <a:lnTo>
                  <a:pt x="1062" y="65"/>
                </a:lnTo>
                <a:lnTo>
                  <a:pt x="1065" y="65"/>
                </a:lnTo>
                <a:lnTo>
                  <a:pt x="1068" y="65"/>
                </a:lnTo>
                <a:lnTo>
                  <a:pt x="1070" y="65"/>
                </a:lnTo>
                <a:lnTo>
                  <a:pt x="1073" y="65"/>
                </a:lnTo>
                <a:lnTo>
                  <a:pt x="1075" y="65"/>
                </a:lnTo>
                <a:lnTo>
                  <a:pt x="1081" y="65"/>
                </a:lnTo>
                <a:lnTo>
                  <a:pt x="1083" y="65"/>
                </a:lnTo>
                <a:lnTo>
                  <a:pt x="1088" y="65"/>
                </a:lnTo>
                <a:lnTo>
                  <a:pt x="1088" y="63"/>
                </a:lnTo>
                <a:lnTo>
                  <a:pt x="1088" y="60"/>
                </a:lnTo>
                <a:lnTo>
                  <a:pt x="1088" y="57"/>
                </a:lnTo>
                <a:lnTo>
                  <a:pt x="1088" y="55"/>
                </a:lnTo>
                <a:lnTo>
                  <a:pt x="1094" y="50"/>
                </a:lnTo>
                <a:lnTo>
                  <a:pt x="1096" y="50"/>
                </a:lnTo>
                <a:lnTo>
                  <a:pt x="1099" y="52"/>
                </a:lnTo>
                <a:lnTo>
                  <a:pt x="1099" y="50"/>
                </a:lnTo>
                <a:lnTo>
                  <a:pt x="1096" y="47"/>
                </a:lnTo>
                <a:lnTo>
                  <a:pt x="1094" y="47"/>
                </a:lnTo>
                <a:lnTo>
                  <a:pt x="1091" y="50"/>
                </a:lnTo>
                <a:lnTo>
                  <a:pt x="1091" y="47"/>
                </a:lnTo>
                <a:lnTo>
                  <a:pt x="1094" y="47"/>
                </a:lnTo>
                <a:lnTo>
                  <a:pt x="1094" y="44"/>
                </a:lnTo>
                <a:lnTo>
                  <a:pt x="1094" y="42"/>
                </a:lnTo>
                <a:lnTo>
                  <a:pt x="1096" y="42"/>
                </a:lnTo>
                <a:lnTo>
                  <a:pt x="1099" y="42"/>
                </a:lnTo>
                <a:lnTo>
                  <a:pt x="1099" y="39"/>
                </a:lnTo>
                <a:lnTo>
                  <a:pt x="1091" y="39"/>
                </a:lnTo>
                <a:lnTo>
                  <a:pt x="1091" y="37"/>
                </a:lnTo>
                <a:lnTo>
                  <a:pt x="1094" y="37"/>
                </a:lnTo>
                <a:lnTo>
                  <a:pt x="1096" y="37"/>
                </a:lnTo>
                <a:lnTo>
                  <a:pt x="1099" y="34"/>
                </a:lnTo>
                <a:lnTo>
                  <a:pt x="1099" y="31"/>
                </a:lnTo>
                <a:lnTo>
                  <a:pt x="1102" y="29"/>
                </a:lnTo>
                <a:lnTo>
                  <a:pt x="1104" y="29"/>
                </a:lnTo>
                <a:lnTo>
                  <a:pt x="1104" y="26"/>
                </a:lnTo>
                <a:lnTo>
                  <a:pt x="1104" y="24"/>
                </a:lnTo>
                <a:lnTo>
                  <a:pt x="1107" y="21"/>
                </a:lnTo>
                <a:lnTo>
                  <a:pt x="1109" y="18"/>
                </a:lnTo>
                <a:lnTo>
                  <a:pt x="1117" y="18"/>
                </a:lnTo>
                <a:lnTo>
                  <a:pt x="1122" y="16"/>
                </a:lnTo>
                <a:lnTo>
                  <a:pt x="1128" y="16"/>
                </a:lnTo>
                <a:lnTo>
                  <a:pt x="1130" y="13"/>
                </a:lnTo>
                <a:lnTo>
                  <a:pt x="1133" y="13"/>
                </a:lnTo>
                <a:lnTo>
                  <a:pt x="1135" y="10"/>
                </a:lnTo>
                <a:lnTo>
                  <a:pt x="1138" y="10"/>
                </a:lnTo>
                <a:lnTo>
                  <a:pt x="1143" y="10"/>
                </a:lnTo>
                <a:lnTo>
                  <a:pt x="1151" y="10"/>
                </a:lnTo>
                <a:lnTo>
                  <a:pt x="1162" y="13"/>
                </a:lnTo>
                <a:lnTo>
                  <a:pt x="1167" y="10"/>
                </a:lnTo>
                <a:lnTo>
                  <a:pt x="1169" y="10"/>
                </a:lnTo>
                <a:lnTo>
                  <a:pt x="1172" y="8"/>
                </a:lnTo>
                <a:lnTo>
                  <a:pt x="1177" y="5"/>
                </a:lnTo>
                <a:lnTo>
                  <a:pt x="1182" y="0"/>
                </a:lnTo>
                <a:lnTo>
                  <a:pt x="1190" y="0"/>
                </a:lnTo>
                <a:lnTo>
                  <a:pt x="1198" y="0"/>
                </a:lnTo>
                <a:lnTo>
                  <a:pt x="1203" y="0"/>
                </a:lnTo>
                <a:lnTo>
                  <a:pt x="1211" y="3"/>
                </a:lnTo>
                <a:lnTo>
                  <a:pt x="1219" y="3"/>
                </a:lnTo>
                <a:lnTo>
                  <a:pt x="1227" y="5"/>
                </a:lnTo>
                <a:lnTo>
                  <a:pt x="1232" y="8"/>
                </a:lnTo>
                <a:lnTo>
                  <a:pt x="1240" y="10"/>
                </a:lnTo>
                <a:close/>
              </a:path>
            </a:pathLst>
          </a:custGeom>
          <a:noFill/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112" name="Freeform 276"/>
          <p:cNvSpPr>
            <a:spLocks/>
          </p:cNvSpPr>
          <p:nvPr/>
        </p:nvSpPr>
        <p:spPr bwMode="auto">
          <a:xfrm>
            <a:off x="3518389" y="3636963"/>
            <a:ext cx="27843" cy="46038"/>
          </a:xfrm>
          <a:custGeom>
            <a:avLst/>
            <a:gdLst>
              <a:gd name="T0" fmla="*/ 0 w 19"/>
              <a:gd name="T1" fmla="*/ 0 h 29"/>
              <a:gd name="T2" fmla="*/ 3 w 19"/>
              <a:gd name="T3" fmla="*/ 0 h 29"/>
              <a:gd name="T4" fmla="*/ 3 w 19"/>
              <a:gd name="T5" fmla="*/ 3 h 29"/>
              <a:gd name="T6" fmla="*/ 6 w 19"/>
              <a:gd name="T7" fmla="*/ 3 h 29"/>
              <a:gd name="T8" fmla="*/ 8 w 19"/>
              <a:gd name="T9" fmla="*/ 3 h 29"/>
              <a:gd name="T10" fmla="*/ 8 w 19"/>
              <a:gd name="T11" fmla="*/ 6 h 29"/>
              <a:gd name="T12" fmla="*/ 8 w 19"/>
              <a:gd name="T13" fmla="*/ 3 h 29"/>
              <a:gd name="T14" fmla="*/ 8 w 19"/>
              <a:gd name="T15" fmla="*/ 6 h 29"/>
              <a:gd name="T16" fmla="*/ 11 w 19"/>
              <a:gd name="T17" fmla="*/ 6 h 29"/>
              <a:gd name="T18" fmla="*/ 13 w 19"/>
              <a:gd name="T19" fmla="*/ 6 h 29"/>
              <a:gd name="T20" fmla="*/ 13 w 19"/>
              <a:gd name="T21" fmla="*/ 8 h 29"/>
              <a:gd name="T22" fmla="*/ 13 w 19"/>
              <a:gd name="T23" fmla="*/ 11 h 29"/>
              <a:gd name="T24" fmla="*/ 16 w 19"/>
              <a:gd name="T25" fmla="*/ 11 h 29"/>
              <a:gd name="T26" fmla="*/ 16 w 19"/>
              <a:gd name="T27" fmla="*/ 13 h 29"/>
              <a:gd name="T28" fmla="*/ 16 w 19"/>
              <a:gd name="T29" fmla="*/ 16 h 29"/>
              <a:gd name="T30" fmla="*/ 19 w 19"/>
              <a:gd name="T31" fmla="*/ 16 h 29"/>
              <a:gd name="T32" fmla="*/ 16 w 19"/>
              <a:gd name="T33" fmla="*/ 16 h 29"/>
              <a:gd name="T34" fmla="*/ 16 w 19"/>
              <a:gd name="T35" fmla="*/ 19 h 29"/>
              <a:gd name="T36" fmla="*/ 16 w 19"/>
              <a:gd name="T37" fmla="*/ 21 h 29"/>
              <a:gd name="T38" fmla="*/ 16 w 19"/>
              <a:gd name="T39" fmla="*/ 24 h 29"/>
              <a:gd name="T40" fmla="*/ 16 w 19"/>
              <a:gd name="T41" fmla="*/ 27 h 29"/>
              <a:gd name="T42" fmla="*/ 19 w 19"/>
              <a:gd name="T43" fmla="*/ 27 h 29"/>
              <a:gd name="T44" fmla="*/ 19 w 19"/>
              <a:gd name="T45" fmla="*/ 29 h 29"/>
              <a:gd name="T46" fmla="*/ 16 w 19"/>
              <a:gd name="T47" fmla="*/ 29 h 29"/>
              <a:gd name="T48" fmla="*/ 13 w 19"/>
              <a:gd name="T49" fmla="*/ 29 h 29"/>
              <a:gd name="T50" fmla="*/ 13 w 19"/>
              <a:gd name="T51" fmla="*/ 27 h 29"/>
              <a:gd name="T52" fmla="*/ 13 w 19"/>
              <a:gd name="T53" fmla="*/ 24 h 29"/>
              <a:gd name="T54" fmla="*/ 13 w 19"/>
              <a:gd name="T55" fmla="*/ 21 h 29"/>
              <a:gd name="T56" fmla="*/ 13 w 19"/>
              <a:gd name="T57" fmla="*/ 19 h 29"/>
              <a:gd name="T58" fmla="*/ 11 w 19"/>
              <a:gd name="T59" fmla="*/ 19 h 29"/>
              <a:gd name="T60" fmla="*/ 11 w 19"/>
              <a:gd name="T61" fmla="*/ 16 h 29"/>
              <a:gd name="T62" fmla="*/ 11 w 19"/>
              <a:gd name="T63" fmla="*/ 13 h 29"/>
              <a:gd name="T64" fmla="*/ 8 w 19"/>
              <a:gd name="T65" fmla="*/ 13 h 29"/>
              <a:gd name="T66" fmla="*/ 6 w 19"/>
              <a:gd name="T67" fmla="*/ 13 h 29"/>
              <a:gd name="T68" fmla="*/ 6 w 19"/>
              <a:gd name="T69" fmla="*/ 11 h 29"/>
              <a:gd name="T70" fmla="*/ 3 w 19"/>
              <a:gd name="T71" fmla="*/ 11 h 29"/>
              <a:gd name="T72" fmla="*/ 3 w 19"/>
              <a:gd name="T73" fmla="*/ 8 h 29"/>
              <a:gd name="T74" fmla="*/ 3 w 19"/>
              <a:gd name="T75" fmla="*/ 6 h 29"/>
              <a:gd name="T76" fmla="*/ 0 w 19"/>
              <a:gd name="T77" fmla="*/ 6 h 29"/>
              <a:gd name="T78" fmla="*/ 3 w 19"/>
              <a:gd name="T79" fmla="*/ 6 h 29"/>
              <a:gd name="T80" fmla="*/ 0 w 19"/>
              <a:gd name="T81" fmla="*/ 6 h 29"/>
              <a:gd name="T82" fmla="*/ 0 w 19"/>
              <a:gd name="T83" fmla="*/ 3 h 29"/>
              <a:gd name="T84" fmla="*/ 0 w 19"/>
              <a:gd name="T85" fmla="*/ 0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19" h="29">
                <a:moveTo>
                  <a:pt x="0" y="0"/>
                </a:moveTo>
                <a:lnTo>
                  <a:pt x="3" y="0"/>
                </a:lnTo>
                <a:lnTo>
                  <a:pt x="3" y="3"/>
                </a:lnTo>
                <a:lnTo>
                  <a:pt x="6" y="3"/>
                </a:lnTo>
                <a:lnTo>
                  <a:pt x="8" y="3"/>
                </a:lnTo>
                <a:lnTo>
                  <a:pt x="8" y="6"/>
                </a:lnTo>
                <a:lnTo>
                  <a:pt x="8" y="3"/>
                </a:lnTo>
                <a:lnTo>
                  <a:pt x="8" y="6"/>
                </a:lnTo>
                <a:lnTo>
                  <a:pt x="11" y="6"/>
                </a:lnTo>
                <a:lnTo>
                  <a:pt x="13" y="6"/>
                </a:lnTo>
                <a:lnTo>
                  <a:pt x="13" y="8"/>
                </a:lnTo>
                <a:lnTo>
                  <a:pt x="13" y="11"/>
                </a:lnTo>
                <a:lnTo>
                  <a:pt x="16" y="11"/>
                </a:lnTo>
                <a:lnTo>
                  <a:pt x="16" y="13"/>
                </a:lnTo>
                <a:lnTo>
                  <a:pt x="16" y="16"/>
                </a:lnTo>
                <a:lnTo>
                  <a:pt x="19" y="16"/>
                </a:lnTo>
                <a:lnTo>
                  <a:pt x="16" y="16"/>
                </a:lnTo>
                <a:lnTo>
                  <a:pt x="16" y="19"/>
                </a:lnTo>
                <a:lnTo>
                  <a:pt x="16" y="21"/>
                </a:lnTo>
                <a:lnTo>
                  <a:pt x="16" y="24"/>
                </a:lnTo>
                <a:lnTo>
                  <a:pt x="16" y="27"/>
                </a:lnTo>
                <a:lnTo>
                  <a:pt x="19" y="27"/>
                </a:lnTo>
                <a:lnTo>
                  <a:pt x="19" y="29"/>
                </a:lnTo>
                <a:lnTo>
                  <a:pt x="16" y="29"/>
                </a:lnTo>
                <a:lnTo>
                  <a:pt x="13" y="29"/>
                </a:lnTo>
                <a:lnTo>
                  <a:pt x="13" y="27"/>
                </a:lnTo>
                <a:lnTo>
                  <a:pt x="13" y="24"/>
                </a:lnTo>
                <a:lnTo>
                  <a:pt x="13" y="21"/>
                </a:lnTo>
                <a:lnTo>
                  <a:pt x="13" y="19"/>
                </a:lnTo>
                <a:lnTo>
                  <a:pt x="11" y="19"/>
                </a:lnTo>
                <a:lnTo>
                  <a:pt x="11" y="16"/>
                </a:lnTo>
                <a:lnTo>
                  <a:pt x="11" y="13"/>
                </a:lnTo>
                <a:lnTo>
                  <a:pt x="8" y="13"/>
                </a:lnTo>
                <a:lnTo>
                  <a:pt x="6" y="13"/>
                </a:lnTo>
                <a:lnTo>
                  <a:pt x="6" y="11"/>
                </a:lnTo>
                <a:lnTo>
                  <a:pt x="3" y="11"/>
                </a:lnTo>
                <a:lnTo>
                  <a:pt x="3" y="8"/>
                </a:lnTo>
                <a:lnTo>
                  <a:pt x="3" y="6"/>
                </a:lnTo>
                <a:lnTo>
                  <a:pt x="0" y="6"/>
                </a:lnTo>
                <a:lnTo>
                  <a:pt x="3" y="6"/>
                </a:lnTo>
                <a:lnTo>
                  <a:pt x="0" y="6"/>
                </a:lnTo>
                <a:lnTo>
                  <a:pt x="0" y="3"/>
                </a:lnTo>
                <a:lnTo>
                  <a:pt x="0" y="0"/>
                </a:lnTo>
              </a:path>
            </a:pathLst>
          </a:custGeom>
          <a:noFill/>
          <a:ln w="4763">
            <a:solidFill>
              <a:srgbClr val="6E6E6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113" name="Freeform 277"/>
          <p:cNvSpPr>
            <a:spLocks/>
          </p:cNvSpPr>
          <p:nvPr/>
        </p:nvSpPr>
        <p:spPr bwMode="auto">
          <a:xfrm>
            <a:off x="4004896" y="3567113"/>
            <a:ext cx="30774" cy="33338"/>
          </a:xfrm>
          <a:custGeom>
            <a:avLst/>
            <a:gdLst>
              <a:gd name="T0" fmla="*/ 10 w 21"/>
              <a:gd name="T1" fmla="*/ 0 h 21"/>
              <a:gd name="T2" fmla="*/ 10 w 21"/>
              <a:gd name="T3" fmla="*/ 3 h 21"/>
              <a:gd name="T4" fmla="*/ 10 w 21"/>
              <a:gd name="T5" fmla="*/ 0 h 21"/>
              <a:gd name="T6" fmla="*/ 10 w 21"/>
              <a:gd name="T7" fmla="*/ 3 h 21"/>
              <a:gd name="T8" fmla="*/ 13 w 21"/>
              <a:gd name="T9" fmla="*/ 5 h 21"/>
              <a:gd name="T10" fmla="*/ 13 w 21"/>
              <a:gd name="T11" fmla="*/ 8 h 21"/>
              <a:gd name="T12" fmla="*/ 15 w 21"/>
              <a:gd name="T13" fmla="*/ 10 h 21"/>
              <a:gd name="T14" fmla="*/ 18 w 21"/>
              <a:gd name="T15" fmla="*/ 10 h 21"/>
              <a:gd name="T16" fmla="*/ 21 w 21"/>
              <a:gd name="T17" fmla="*/ 10 h 21"/>
              <a:gd name="T18" fmla="*/ 21 w 21"/>
              <a:gd name="T19" fmla="*/ 13 h 21"/>
              <a:gd name="T20" fmla="*/ 21 w 21"/>
              <a:gd name="T21" fmla="*/ 16 h 21"/>
              <a:gd name="T22" fmla="*/ 18 w 21"/>
              <a:gd name="T23" fmla="*/ 16 h 21"/>
              <a:gd name="T24" fmla="*/ 18 w 21"/>
              <a:gd name="T25" fmla="*/ 18 h 21"/>
              <a:gd name="T26" fmla="*/ 15 w 21"/>
              <a:gd name="T27" fmla="*/ 21 h 21"/>
              <a:gd name="T28" fmla="*/ 15 w 21"/>
              <a:gd name="T29" fmla="*/ 18 h 21"/>
              <a:gd name="T30" fmla="*/ 15 w 21"/>
              <a:gd name="T31" fmla="*/ 21 h 21"/>
              <a:gd name="T32" fmla="*/ 13 w 21"/>
              <a:gd name="T33" fmla="*/ 21 h 21"/>
              <a:gd name="T34" fmla="*/ 10 w 21"/>
              <a:gd name="T35" fmla="*/ 21 h 21"/>
              <a:gd name="T36" fmla="*/ 10 w 21"/>
              <a:gd name="T37" fmla="*/ 18 h 21"/>
              <a:gd name="T38" fmla="*/ 8 w 21"/>
              <a:gd name="T39" fmla="*/ 18 h 21"/>
              <a:gd name="T40" fmla="*/ 5 w 21"/>
              <a:gd name="T41" fmla="*/ 21 h 21"/>
              <a:gd name="T42" fmla="*/ 5 w 21"/>
              <a:gd name="T43" fmla="*/ 18 h 21"/>
              <a:gd name="T44" fmla="*/ 8 w 21"/>
              <a:gd name="T45" fmla="*/ 18 h 21"/>
              <a:gd name="T46" fmla="*/ 5 w 21"/>
              <a:gd name="T47" fmla="*/ 18 h 21"/>
              <a:gd name="T48" fmla="*/ 5 w 21"/>
              <a:gd name="T49" fmla="*/ 16 h 21"/>
              <a:gd name="T50" fmla="*/ 5 w 21"/>
              <a:gd name="T51" fmla="*/ 13 h 21"/>
              <a:gd name="T52" fmla="*/ 8 w 21"/>
              <a:gd name="T53" fmla="*/ 10 h 21"/>
              <a:gd name="T54" fmla="*/ 5 w 21"/>
              <a:gd name="T55" fmla="*/ 10 h 21"/>
              <a:gd name="T56" fmla="*/ 2 w 21"/>
              <a:gd name="T57" fmla="*/ 10 h 21"/>
              <a:gd name="T58" fmla="*/ 2 w 21"/>
              <a:gd name="T59" fmla="*/ 8 h 21"/>
              <a:gd name="T60" fmla="*/ 5 w 21"/>
              <a:gd name="T61" fmla="*/ 8 h 21"/>
              <a:gd name="T62" fmla="*/ 2 w 21"/>
              <a:gd name="T63" fmla="*/ 8 h 21"/>
              <a:gd name="T64" fmla="*/ 2 w 21"/>
              <a:gd name="T65" fmla="*/ 5 h 21"/>
              <a:gd name="T66" fmla="*/ 0 w 21"/>
              <a:gd name="T67" fmla="*/ 5 h 21"/>
              <a:gd name="T68" fmla="*/ 0 w 21"/>
              <a:gd name="T69" fmla="*/ 3 h 21"/>
              <a:gd name="T70" fmla="*/ 2 w 21"/>
              <a:gd name="T71" fmla="*/ 3 h 21"/>
              <a:gd name="T72" fmla="*/ 5 w 21"/>
              <a:gd name="T73" fmla="*/ 3 h 21"/>
              <a:gd name="T74" fmla="*/ 5 w 21"/>
              <a:gd name="T75" fmla="*/ 0 h 21"/>
              <a:gd name="T76" fmla="*/ 8 w 21"/>
              <a:gd name="T77" fmla="*/ 0 h 21"/>
              <a:gd name="T78" fmla="*/ 10 w 21"/>
              <a:gd name="T79" fmla="*/ 0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21" h="21">
                <a:moveTo>
                  <a:pt x="10" y="0"/>
                </a:moveTo>
                <a:lnTo>
                  <a:pt x="10" y="3"/>
                </a:lnTo>
                <a:lnTo>
                  <a:pt x="10" y="0"/>
                </a:lnTo>
                <a:lnTo>
                  <a:pt x="10" y="3"/>
                </a:lnTo>
                <a:lnTo>
                  <a:pt x="13" y="5"/>
                </a:lnTo>
                <a:lnTo>
                  <a:pt x="13" y="8"/>
                </a:lnTo>
                <a:lnTo>
                  <a:pt x="15" y="10"/>
                </a:lnTo>
                <a:lnTo>
                  <a:pt x="18" y="10"/>
                </a:lnTo>
                <a:lnTo>
                  <a:pt x="21" y="10"/>
                </a:lnTo>
                <a:lnTo>
                  <a:pt x="21" y="13"/>
                </a:lnTo>
                <a:lnTo>
                  <a:pt x="21" y="16"/>
                </a:lnTo>
                <a:lnTo>
                  <a:pt x="18" y="16"/>
                </a:lnTo>
                <a:lnTo>
                  <a:pt x="18" y="18"/>
                </a:lnTo>
                <a:lnTo>
                  <a:pt x="15" y="21"/>
                </a:lnTo>
                <a:lnTo>
                  <a:pt x="15" y="18"/>
                </a:lnTo>
                <a:lnTo>
                  <a:pt x="15" y="21"/>
                </a:lnTo>
                <a:lnTo>
                  <a:pt x="13" y="21"/>
                </a:lnTo>
                <a:lnTo>
                  <a:pt x="10" y="21"/>
                </a:lnTo>
                <a:lnTo>
                  <a:pt x="10" y="18"/>
                </a:lnTo>
                <a:lnTo>
                  <a:pt x="8" y="18"/>
                </a:lnTo>
                <a:lnTo>
                  <a:pt x="5" y="21"/>
                </a:lnTo>
                <a:lnTo>
                  <a:pt x="5" y="18"/>
                </a:lnTo>
                <a:lnTo>
                  <a:pt x="8" y="18"/>
                </a:lnTo>
                <a:lnTo>
                  <a:pt x="5" y="18"/>
                </a:lnTo>
                <a:lnTo>
                  <a:pt x="5" y="16"/>
                </a:lnTo>
                <a:lnTo>
                  <a:pt x="5" y="13"/>
                </a:lnTo>
                <a:lnTo>
                  <a:pt x="8" y="10"/>
                </a:lnTo>
                <a:lnTo>
                  <a:pt x="5" y="10"/>
                </a:lnTo>
                <a:lnTo>
                  <a:pt x="2" y="10"/>
                </a:lnTo>
                <a:lnTo>
                  <a:pt x="2" y="8"/>
                </a:lnTo>
                <a:lnTo>
                  <a:pt x="5" y="8"/>
                </a:lnTo>
                <a:lnTo>
                  <a:pt x="2" y="8"/>
                </a:lnTo>
                <a:lnTo>
                  <a:pt x="2" y="5"/>
                </a:lnTo>
                <a:lnTo>
                  <a:pt x="0" y="5"/>
                </a:lnTo>
                <a:lnTo>
                  <a:pt x="0" y="3"/>
                </a:lnTo>
                <a:lnTo>
                  <a:pt x="2" y="3"/>
                </a:lnTo>
                <a:lnTo>
                  <a:pt x="5" y="3"/>
                </a:lnTo>
                <a:lnTo>
                  <a:pt x="5" y="0"/>
                </a:lnTo>
                <a:lnTo>
                  <a:pt x="8" y="0"/>
                </a:lnTo>
                <a:lnTo>
                  <a:pt x="10" y="0"/>
                </a:lnTo>
              </a:path>
            </a:pathLst>
          </a:custGeom>
          <a:noFill/>
          <a:ln w="4763">
            <a:solidFill>
              <a:srgbClr val="6E6E6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114" name="Freeform 278"/>
          <p:cNvSpPr>
            <a:spLocks/>
          </p:cNvSpPr>
          <p:nvPr userDrawn="1"/>
        </p:nvSpPr>
        <p:spPr bwMode="auto">
          <a:xfrm>
            <a:off x="3178420" y="3476626"/>
            <a:ext cx="781050" cy="492125"/>
          </a:xfrm>
          <a:custGeom>
            <a:avLst/>
            <a:gdLst>
              <a:gd name="T0" fmla="*/ 449 w 533"/>
              <a:gd name="T1" fmla="*/ 10 h 310"/>
              <a:gd name="T2" fmla="*/ 472 w 533"/>
              <a:gd name="T3" fmla="*/ 18 h 310"/>
              <a:gd name="T4" fmla="*/ 483 w 533"/>
              <a:gd name="T5" fmla="*/ 31 h 310"/>
              <a:gd name="T6" fmla="*/ 504 w 533"/>
              <a:gd name="T7" fmla="*/ 44 h 310"/>
              <a:gd name="T8" fmla="*/ 512 w 533"/>
              <a:gd name="T9" fmla="*/ 57 h 310"/>
              <a:gd name="T10" fmla="*/ 519 w 533"/>
              <a:gd name="T11" fmla="*/ 75 h 310"/>
              <a:gd name="T12" fmla="*/ 530 w 533"/>
              <a:gd name="T13" fmla="*/ 96 h 310"/>
              <a:gd name="T14" fmla="*/ 519 w 533"/>
              <a:gd name="T15" fmla="*/ 117 h 310"/>
              <a:gd name="T16" fmla="*/ 512 w 533"/>
              <a:gd name="T17" fmla="*/ 120 h 310"/>
              <a:gd name="T18" fmla="*/ 514 w 533"/>
              <a:gd name="T19" fmla="*/ 130 h 310"/>
              <a:gd name="T20" fmla="*/ 517 w 533"/>
              <a:gd name="T21" fmla="*/ 135 h 310"/>
              <a:gd name="T22" fmla="*/ 512 w 533"/>
              <a:gd name="T23" fmla="*/ 151 h 310"/>
              <a:gd name="T24" fmla="*/ 506 w 533"/>
              <a:gd name="T25" fmla="*/ 159 h 310"/>
              <a:gd name="T26" fmla="*/ 527 w 533"/>
              <a:gd name="T27" fmla="*/ 161 h 310"/>
              <a:gd name="T28" fmla="*/ 519 w 533"/>
              <a:gd name="T29" fmla="*/ 172 h 310"/>
              <a:gd name="T30" fmla="*/ 514 w 533"/>
              <a:gd name="T31" fmla="*/ 180 h 310"/>
              <a:gd name="T32" fmla="*/ 512 w 533"/>
              <a:gd name="T33" fmla="*/ 185 h 310"/>
              <a:gd name="T34" fmla="*/ 506 w 533"/>
              <a:gd name="T35" fmla="*/ 201 h 310"/>
              <a:gd name="T36" fmla="*/ 501 w 533"/>
              <a:gd name="T37" fmla="*/ 211 h 310"/>
              <a:gd name="T38" fmla="*/ 512 w 533"/>
              <a:gd name="T39" fmla="*/ 229 h 310"/>
              <a:gd name="T40" fmla="*/ 517 w 533"/>
              <a:gd name="T41" fmla="*/ 250 h 310"/>
              <a:gd name="T42" fmla="*/ 501 w 533"/>
              <a:gd name="T43" fmla="*/ 237 h 310"/>
              <a:gd name="T44" fmla="*/ 261 w 533"/>
              <a:gd name="T45" fmla="*/ 305 h 310"/>
              <a:gd name="T46" fmla="*/ 120 w 533"/>
              <a:gd name="T47" fmla="*/ 297 h 310"/>
              <a:gd name="T48" fmla="*/ 0 w 533"/>
              <a:gd name="T49" fmla="*/ 300 h 310"/>
              <a:gd name="T50" fmla="*/ 16 w 533"/>
              <a:gd name="T51" fmla="*/ 284 h 310"/>
              <a:gd name="T52" fmla="*/ 10 w 533"/>
              <a:gd name="T53" fmla="*/ 263 h 310"/>
              <a:gd name="T54" fmla="*/ 31 w 533"/>
              <a:gd name="T55" fmla="*/ 250 h 310"/>
              <a:gd name="T56" fmla="*/ 50 w 533"/>
              <a:gd name="T57" fmla="*/ 245 h 310"/>
              <a:gd name="T58" fmla="*/ 71 w 533"/>
              <a:gd name="T59" fmla="*/ 235 h 310"/>
              <a:gd name="T60" fmla="*/ 102 w 533"/>
              <a:gd name="T61" fmla="*/ 219 h 310"/>
              <a:gd name="T62" fmla="*/ 138 w 533"/>
              <a:gd name="T63" fmla="*/ 201 h 310"/>
              <a:gd name="T64" fmla="*/ 141 w 533"/>
              <a:gd name="T65" fmla="*/ 185 h 310"/>
              <a:gd name="T66" fmla="*/ 149 w 533"/>
              <a:gd name="T67" fmla="*/ 175 h 310"/>
              <a:gd name="T68" fmla="*/ 167 w 533"/>
              <a:gd name="T69" fmla="*/ 169 h 310"/>
              <a:gd name="T70" fmla="*/ 185 w 533"/>
              <a:gd name="T71" fmla="*/ 169 h 310"/>
              <a:gd name="T72" fmla="*/ 198 w 533"/>
              <a:gd name="T73" fmla="*/ 154 h 310"/>
              <a:gd name="T74" fmla="*/ 209 w 533"/>
              <a:gd name="T75" fmla="*/ 135 h 310"/>
              <a:gd name="T76" fmla="*/ 217 w 533"/>
              <a:gd name="T77" fmla="*/ 135 h 310"/>
              <a:gd name="T78" fmla="*/ 235 w 533"/>
              <a:gd name="T79" fmla="*/ 138 h 310"/>
              <a:gd name="T80" fmla="*/ 251 w 533"/>
              <a:gd name="T81" fmla="*/ 141 h 310"/>
              <a:gd name="T82" fmla="*/ 238 w 533"/>
              <a:gd name="T83" fmla="*/ 156 h 310"/>
              <a:gd name="T84" fmla="*/ 230 w 533"/>
              <a:gd name="T85" fmla="*/ 177 h 310"/>
              <a:gd name="T86" fmla="*/ 217 w 533"/>
              <a:gd name="T87" fmla="*/ 193 h 310"/>
              <a:gd name="T88" fmla="*/ 232 w 533"/>
              <a:gd name="T89" fmla="*/ 195 h 310"/>
              <a:gd name="T90" fmla="*/ 251 w 533"/>
              <a:gd name="T91" fmla="*/ 180 h 310"/>
              <a:gd name="T92" fmla="*/ 271 w 533"/>
              <a:gd name="T93" fmla="*/ 159 h 310"/>
              <a:gd name="T94" fmla="*/ 277 w 533"/>
              <a:gd name="T95" fmla="*/ 141 h 310"/>
              <a:gd name="T96" fmla="*/ 295 w 533"/>
              <a:gd name="T97" fmla="*/ 112 h 310"/>
              <a:gd name="T98" fmla="*/ 311 w 533"/>
              <a:gd name="T99" fmla="*/ 99 h 310"/>
              <a:gd name="T100" fmla="*/ 332 w 533"/>
              <a:gd name="T101" fmla="*/ 101 h 310"/>
              <a:gd name="T102" fmla="*/ 360 w 533"/>
              <a:gd name="T103" fmla="*/ 86 h 310"/>
              <a:gd name="T104" fmla="*/ 376 w 533"/>
              <a:gd name="T105" fmla="*/ 70 h 310"/>
              <a:gd name="T106" fmla="*/ 399 w 533"/>
              <a:gd name="T107" fmla="*/ 60 h 310"/>
              <a:gd name="T108" fmla="*/ 410 w 533"/>
              <a:gd name="T109" fmla="*/ 36 h 310"/>
              <a:gd name="T110" fmla="*/ 420 w 533"/>
              <a:gd name="T111" fmla="*/ 39 h 310"/>
              <a:gd name="T112" fmla="*/ 418 w 533"/>
              <a:gd name="T113" fmla="*/ 20 h 310"/>
              <a:gd name="T114" fmla="*/ 425 w 533"/>
              <a:gd name="T115" fmla="*/ 5 h 3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533" h="310">
                <a:moveTo>
                  <a:pt x="433" y="0"/>
                </a:moveTo>
                <a:lnTo>
                  <a:pt x="433" y="2"/>
                </a:lnTo>
                <a:lnTo>
                  <a:pt x="433" y="5"/>
                </a:lnTo>
                <a:lnTo>
                  <a:pt x="436" y="5"/>
                </a:lnTo>
                <a:lnTo>
                  <a:pt x="439" y="5"/>
                </a:lnTo>
                <a:lnTo>
                  <a:pt x="439" y="7"/>
                </a:lnTo>
                <a:lnTo>
                  <a:pt x="441" y="7"/>
                </a:lnTo>
                <a:lnTo>
                  <a:pt x="444" y="7"/>
                </a:lnTo>
                <a:lnTo>
                  <a:pt x="446" y="7"/>
                </a:lnTo>
                <a:lnTo>
                  <a:pt x="446" y="10"/>
                </a:lnTo>
                <a:lnTo>
                  <a:pt x="449" y="10"/>
                </a:lnTo>
                <a:lnTo>
                  <a:pt x="452" y="10"/>
                </a:lnTo>
                <a:lnTo>
                  <a:pt x="452" y="13"/>
                </a:lnTo>
                <a:lnTo>
                  <a:pt x="454" y="10"/>
                </a:lnTo>
                <a:lnTo>
                  <a:pt x="457" y="10"/>
                </a:lnTo>
                <a:lnTo>
                  <a:pt x="459" y="10"/>
                </a:lnTo>
                <a:lnTo>
                  <a:pt x="462" y="10"/>
                </a:lnTo>
                <a:lnTo>
                  <a:pt x="465" y="13"/>
                </a:lnTo>
                <a:lnTo>
                  <a:pt x="467" y="13"/>
                </a:lnTo>
                <a:lnTo>
                  <a:pt x="467" y="15"/>
                </a:lnTo>
                <a:lnTo>
                  <a:pt x="470" y="15"/>
                </a:lnTo>
                <a:lnTo>
                  <a:pt x="472" y="18"/>
                </a:lnTo>
                <a:lnTo>
                  <a:pt x="475" y="18"/>
                </a:lnTo>
                <a:lnTo>
                  <a:pt x="475" y="20"/>
                </a:lnTo>
                <a:lnTo>
                  <a:pt x="478" y="20"/>
                </a:lnTo>
                <a:lnTo>
                  <a:pt x="478" y="23"/>
                </a:lnTo>
                <a:lnTo>
                  <a:pt x="480" y="23"/>
                </a:lnTo>
                <a:lnTo>
                  <a:pt x="483" y="23"/>
                </a:lnTo>
                <a:lnTo>
                  <a:pt x="483" y="26"/>
                </a:lnTo>
                <a:lnTo>
                  <a:pt x="483" y="28"/>
                </a:lnTo>
                <a:lnTo>
                  <a:pt x="480" y="28"/>
                </a:lnTo>
                <a:lnTo>
                  <a:pt x="480" y="31"/>
                </a:lnTo>
                <a:lnTo>
                  <a:pt x="483" y="31"/>
                </a:lnTo>
                <a:lnTo>
                  <a:pt x="483" y="34"/>
                </a:lnTo>
                <a:lnTo>
                  <a:pt x="488" y="36"/>
                </a:lnTo>
                <a:lnTo>
                  <a:pt x="491" y="39"/>
                </a:lnTo>
                <a:lnTo>
                  <a:pt x="493" y="39"/>
                </a:lnTo>
                <a:lnTo>
                  <a:pt x="493" y="36"/>
                </a:lnTo>
                <a:lnTo>
                  <a:pt x="496" y="36"/>
                </a:lnTo>
                <a:lnTo>
                  <a:pt x="499" y="36"/>
                </a:lnTo>
                <a:lnTo>
                  <a:pt x="501" y="36"/>
                </a:lnTo>
                <a:lnTo>
                  <a:pt x="501" y="39"/>
                </a:lnTo>
                <a:lnTo>
                  <a:pt x="504" y="41"/>
                </a:lnTo>
                <a:lnTo>
                  <a:pt x="504" y="44"/>
                </a:lnTo>
                <a:lnTo>
                  <a:pt x="504" y="47"/>
                </a:lnTo>
                <a:lnTo>
                  <a:pt x="501" y="47"/>
                </a:lnTo>
                <a:lnTo>
                  <a:pt x="501" y="44"/>
                </a:lnTo>
                <a:lnTo>
                  <a:pt x="501" y="47"/>
                </a:lnTo>
                <a:lnTo>
                  <a:pt x="499" y="47"/>
                </a:lnTo>
                <a:lnTo>
                  <a:pt x="499" y="49"/>
                </a:lnTo>
                <a:lnTo>
                  <a:pt x="501" y="49"/>
                </a:lnTo>
                <a:lnTo>
                  <a:pt x="504" y="52"/>
                </a:lnTo>
                <a:lnTo>
                  <a:pt x="506" y="52"/>
                </a:lnTo>
                <a:lnTo>
                  <a:pt x="509" y="54"/>
                </a:lnTo>
                <a:lnTo>
                  <a:pt x="512" y="57"/>
                </a:lnTo>
                <a:lnTo>
                  <a:pt x="512" y="60"/>
                </a:lnTo>
                <a:lnTo>
                  <a:pt x="514" y="60"/>
                </a:lnTo>
                <a:lnTo>
                  <a:pt x="514" y="62"/>
                </a:lnTo>
                <a:lnTo>
                  <a:pt x="517" y="62"/>
                </a:lnTo>
                <a:lnTo>
                  <a:pt x="517" y="65"/>
                </a:lnTo>
                <a:lnTo>
                  <a:pt x="517" y="67"/>
                </a:lnTo>
                <a:lnTo>
                  <a:pt x="514" y="70"/>
                </a:lnTo>
                <a:lnTo>
                  <a:pt x="517" y="70"/>
                </a:lnTo>
                <a:lnTo>
                  <a:pt x="517" y="73"/>
                </a:lnTo>
                <a:lnTo>
                  <a:pt x="517" y="75"/>
                </a:lnTo>
                <a:lnTo>
                  <a:pt x="519" y="75"/>
                </a:lnTo>
                <a:lnTo>
                  <a:pt x="519" y="78"/>
                </a:lnTo>
                <a:lnTo>
                  <a:pt x="519" y="81"/>
                </a:lnTo>
                <a:lnTo>
                  <a:pt x="519" y="83"/>
                </a:lnTo>
                <a:lnTo>
                  <a:pt x="522" y="83"/>
                </a:lnTo>
                <a:lnTo>
                  <a:pt x="525" y="86"/>
                </a:lnTo>
                <a:lnTo>
                  <a:pt x="525" y="88"/>
                </a:lnTo>
                <a:lnTo>
                  <a:pt x="527" y="88"/>
                </a:lnTo>
                <a:lnTo>
                  <a:pt x="527" y="91"/>
                </a:lnTo>
                <a:lnTo>
                  <a:pt x="530" y="91"/>
                </a:lnTo>
                <a:lnTo>
                  <a:pt x="530" y="94"/>
                </a:lnTo>
                <a:lnTo>
                  <a:pt x="530" y="96"/>
                </a:lnTo>
                <a:lnTo>
                  <a:pt x="530" y="99"/>
                </a:lnTo>
                <a:lnTo>
                  <a:pt x="530" y="101"/>
                </a:lnTo>
                <a:lnTo>
                  <a:pt x="530" y="104"/>
                </a:lnTo>
                <a:lnTo>
                  <a:pt x="533" y="107"/>
                </a:lnTo>
                <a:lnTo>
                  <a:pt x="533" y="109"/>
                </a:lnTo>
                <a:lnTo>
                  <a:pt x="530" y="112"/>
                </a:lnTo>
                <a:lnTo>
                  <a:pt x="527" y="112"/>
                </a:lnTo>
                <a:lnTo>
                  <a:pt x="525" y="112"/>
                </a:lnTo>
                <a:lnTo>
                  <a:pt x="522" y="114"/>
                </a:lnTo>
                <a:lnTo>
                  <a:pt x="522" y="117"/>
                </a:lnTo>
                <a:lnTo>
                  <a:pt x="519" y="117"/>
                </a:lnTo>
                <a:lnTo>
                  <a:pt x="519" y="114"/>
                </a:lnTo>
                <a:lnTo>
                  <a:pt x="519" y="117"/>
                </a:lnTo>
                <a:lnTo>
                  <a:pt x="517" y="117"/>
                </a:lnTo>
                <a:lnTo>
                  <a:pt x="517" y="114"/>
                </a:lnTo>
                <a:lnTo>
                  <a:pt x="517" y="117"/>
                </a:lnTo>
                <a:lnTo>
                  <a:pt x="517" y="120"/>
                </a:lnTo>
                <a:lnTo>
                  <a:pt x="517" y="122"/>
                </a:lnTo>
                <a:lnTo>
                  <a:pt x="517" y="120"/>
                </a:lnTo>
                <a:lnTo>
                  <a:pt x="514" y="120"/>
                </a:lnTo>
                <a:lnTo>
                  <a:pt x="512" y="117"/>
                </a:lnTo>
                <a:lnTo>
                  <a:pt x="512" y="120"/>
                </a:lnTo>
                <a:lnTo>
                  <a:pt x="509" y="120"/>
                </a:lnTo>
                <a:lnTo>
                  <a:pt x="509" y="117"/>
                </a:lnTo>
                <a:lnTo>
                  <a:pt x="509" y="120"/>
                </a:lnTo>
                <a:lnTo>
                  <a:pt x="509" y="122"/>
                </a:lnTo>
                <a:lnTo>
                  <a:pt x="512" y="122"/>
                </a:lnTo>
                <a:lnTo>
                  <a:pt x="509" y="122"/>
                </a:lnTo>
                <a:lnTo>
                  <a:pt x="509" y="125"/>
                </a:lnTo>
                <a:lnTo>
                  <a:pt x="509" y="128"/>
                </a:lnTo>
                <a:lnTo>
                  <a:pt x="512" y="128"/>
                </a:lnTo>
                <a:lnTo>
                  <a:pt x="514" y="128"/>
                </a:lnTo>
                <a:lnTo>
                  <a:pt x="514" y="130"/>
                </a:lnTo>
                <a:lnTo>
                  <a:pt x="517" y="130"/>
                </a:lnTo>
                <a:lnTo>
                  <a:pt x="519" y="130"/>
                </a:lnTo>
                <a:lnTo>
                  <a:pt x="519" y="133"/>
                </a:lnTo>
                <a:lnTo>
                  <a:pt x="517" y="133"/>
                </a:lnTo>
                <a:lnTo>
                  <a:pt x="519" y="133"/>
                </a:lnTo>
                <a:lnTo>
                  <a:pt x="517" y="133"/>
                </a:lnTo>
                <a:lnTo>
                  <a:pt x="519" y="133"/>
                </a:lnTo>
                <a:lnTo>
                  <a:pt x="517" y="133"/>
                </a:lnTo>
                <a:lnTo>
                  <a:pt x="517" y="135"/>
                </a:lnTo>
                <a:lnTo>
                  <a:pt x="514" y="135"/>
                </a:lnTo>
                <a:lnTo>
                  <a:pt x="517" y="135"/>
                </a:lnTo>
                <a:lnTo>
                  <a:pt x="517" y="138"/>
                </a:lnTo>
                <a:lnTo>
                  <a:pt x="514" y="138"/>
                </a:lnTo>
                <a:lnTo>
                  <a:pt x="514" y="141"/>
                </a:lnTo>
                <a:lnTo>
                  <a:pt x="512" y="141"/>
                </a:lnTo>
                <a:lnTo>
                  <a:pt x="512" y="143"/>
                </a:lnTo>
                <a:lnTo>
                  <a:pt x="514" y="143"/>
                </a:lnTo>
                <a:lnTo>
                  <a:pt x="514" y="146"/>
                </a:lnTo>
                <a:lnTo>
                  <a:pt x="514" y="148"/>
                </a:lnTo>
                <a:lnTo>
                  <a:pt x="514" y="146"/>
                </a:lnTo>
                <a:lnTo>
                  <a:pt x="514" y="148"/>
                </a:lnTo>
                <a:lnTo>
                  <a:pt x="512" y="151"/>
                </a:lnTo>
                <a:lnTo>
                  <a:pt x="512" y="154"/>
                </a:lnTo>
                <a:lnTo>
                  <a:pt x="512" y="156"/>
                </a:lnTo>
                <a:lnTo>
                  <a:pt x="514" y="156"/>
                </a:lnTo>
                <a:lnTo>
                  <a:pt x="514" y="159"/>
                </a:lnTo>
                <a:lnTo>
                  <a:pt x="512" y="159"/>
                </a:lnTo>
                <a:lnTo>
                  <a:pt x="512" y="156"/>
                </a:lnTo>
                <a:lnTo>
                  <a:pt x="509" y="156"/>
                </a:lnTo>
                <a:lnTo>
                  <a:pt x="509" y="159"/>
                </a:lnTo>
                <a:lnTo>
                  <a:pt x="506" y="159"/>
                </a:lnTo>
                <a:lnTo>
                  <a:pt x="504" y="159"/>
                </a:lnTo>
                <a:lnTo>
                  <a:pt x="506" y="159"/>
                </a:lnTo>
                <a:lnTo>
                  <a:pt x="509" y="159"/>
                </a:lnTo>
                <a:lnTo>
                  <a:pt x="512" y="159"/>
                </a:lnTo>
                <a:lnTo>
                  <a:pt x="514" y="159"/>
                </a:lnTo>
                <a:lnTo>
                  <a:pt x="517" y="159"/>
                </a:lnTo>
                <a:lnTo>
                  <a:pt x="517" y="156"/>
                </a:lnTo>
                <a:lnTo>
                  <a:pt x="519" y="156"/>
                </a:lnTo>
                <a:lnTo>
                  <a:pt x="522" y="156"/>
                </a:lnTo>
                <a:lnTo>
                  <a:pt x="525" y="156"/>
                </a:lnTo>
                <a:lnTo>
                  <a:pt x="525" y="159"/>
                </a:lnTo>
                <a:lnTo>
                  <a:pt x="525" y="161"/>
                </a:lnTo>
                <a:lnTo>
                  <a:pt x="527" y="161"/>
                </a:lnTo>
                <a:lnTo>
                  <a:pt x="527" y="164"/>
                </a:lnTo>
                <a:lnTo>
                  <a:pt x="530" y="164"/>
                </a:lnTo>
                <a:lnTo>
                  <a:pt x="527" y="164"/>
                </a:lnTo>
                <a:lnTo>
                  <a:pt x="527" y="167"/>
                </a:lnTo>
                <a:lnTo>
                  <a:pt x="525" y="167"/>
                </a:lnTo>
                <a:lnTo>
                  <a:pt x="522" y="167"/>
                </a:lnTo>
                <a:lnTo>
                  <a:pt x="522" y="169"/>
                </a:lnTo>
                <a:lnTo>
                  <a:pt x="525" y="169"/>
                </a:lnTo>
                <a:lnTo>
                  <a:pt x="522" y="169"/>
                </a:lnTo>
                <a:lnTo>
                  <a:pt x="522" y="172"/>
                </a:lnTo>
                <a:lnTo>
                  <a:pt x="519" y="172"/>
                </a:lnTo>
                <a:lnTo>
                  <a:pt x="522" y="172"/>
                </a:lnTo>
                <a:lnTo>
                  <a:pt x="519" y="172"/>
                </a:lnTo>
                <a:lnTo>
                  <a:pt x="519" y="175"/>
                </a:lnTo>
                <a:lnTo>
                  <a:pt x="517" y="175"/>
                </a:lnTo>
                <a:lnTo>
                  <a:pt x="517" y="177"/>
                </a:lnTo>
                <a:lnTo>
                  <a:pt x="514" y="177"/>
                </a:lnTo>
                <a:lnTo>
                  <a:pt x="517" y="177"/>
                </a:lnTo>
                <a:lnTo>
                  <a:pt x="514" y="177"/>
                </a:lnTo>
                <a:lnTo>
                  <a:pt x="517" y="177"/>
                </a:lnTo>
                <a:lnTo>
                  <a:pt x="514" y="177"/>
                </a:lnTo>
                <a:lnTo>
                  <a:pt x="514" y="180"/>
                </a:lnTo>
                <a:lnTo>
                  <a:pt x="517" y="180"/>
                </a:lnTo>
                <a:lnTo>
                  <a:pt x="514" y="180"/>
                </a:lnTo>
                <a:lnTo>
                  <a:pt x="517" y="180"/>
                </a:lnTo>
                <a:lnTo>
                  <a:pt x="514" y="180"/>
                </a:lnTo>
                <a:lnTo>
                  <a:pt x="514" y="182"/>
                </a:lnTo>
                <a:lnTo>
                  <a:pt x="512" y="182"/>
                </a:lnTo>
                <a:lnTo>
                  <a:pt x="514" y="182"/>
                </a:lnTo>
                <a:lnTo>
                  <a:pt x="512" y="182"/>
                </a:lnTo>
                <a:lnTo>
                  <a:pt x="514" y="182"/>
                </a:lnTo>
                <a:lnTo>
                  <a:pt x="514" y="185"/>
                </a:lnTo>
                <a:lnTo>
                  <a:pt x="512" y="185"/>
                </a:lnTo>
                <a:lnTo>
                  <a:pt x="514" y="185"/>
                </a:lnTo>
                <a:lnTo>
                  <a:pt x="512" y="188"/>
                </a:lnTo>
                <a:lnTo>
                  <a:pt x="509" y="188"/>
                </a:lnTo>
                <a:lnTo>
                  <a:pt x="509" y="190"/>
                </a:lnTo>
                <a:lnTo>
                  <a:pt x="509" y="193"/>
                </a:lnTo>
                <a:lnTo>
                  <a:pt x="509" y="195"/>
                </a:lnTo>
                <a:lnTo>
                  <a:pt x="506" y="195"/>
                </a:lnTo>
                <a:lnTo>
                  <a:pt x="509" y="195"/>
                </a:lnTo>
                <a:lnTo>
                  <a:pt x="509" y="198"/>
                </a:lnTo>
                <a:lnTo>
                  <a:pt x="506" y="198"/>
                </a:lnTo>
                <a:lnTo>
                  <a:pt x="506" y="201"/>
                </a:lnTo>
                <a:lnTo>
                  <a:pt x="509" y="201"/>
                </a:lnTo>
                <a:lnTo>
                  <a:pt x="506" y="201"/>
                </a:lnTo>
                <a:lnTo>
                  <a:pt x="509" y="201"/>
                </a:lnTo>
                <a:lnTo>
                  <a:pt x="506" y="201"/>
                </a:lnTo>
                <a:lnTo>
                  <a:pt x="506" y="203"/>
                </a:lnTo>
                <a:lnTo>
                  <a:pt x="509" y="203"/>
                </a:lnTo>
                <a:lnTo>
                  <a:pt x="509" y="206"/>
                </a:lnTo>
                <a:lnTo>
                  <a:pt x="509" y="209"/>
                </a:lnTo>
                <a:lnTo>
                  <a:pt x="506" y="209"/>
                </a:lnTo>
                <a:lnTo>
                  <a:pt x="504" y="209"/>
                </a:lnTo>
                <a:lnTo>
                  <a:pt x="501" y="211"/>
                </a:lnTo>
                <a:lnTo>
                  <a:pt x="501" y="214"/>
                </a:lnTo>
                <a:lnTo>
                  <a:pt x="501" y="216"/>
                </a:lnTo>
                <a:lnTo>
                  <a:pt x="501" y="219"/>
                </a:lnTo>
                <a:lnTo>
                  <a:pt x="501" y="222"/>
                </a:lnTo>
                <a:lnTo>
                  <a:pt x="504" y="222"/>
                </a:lnTo>
                <a:lnTo>
                  <a:pt x="504" y="224"/>
                </a:lnTo>
                <a:lnTo>
                  <a:pt x="504" y="227"/>
                </a:lnTo>
                <a:lnTo>
                  <a:pt x="506" y="227"/>
                </a:lnTo>
                <a:lnTo>
                  <a:pt x="509" y="227"/>
                </a:lnTo>
                <a:lnTo>
                  <a:pt x="509" y="229"/>
                </a:lnTo>
                <a:lnTo>
                  <a:pt x="512" y="229"/>
                </a:lnTo>
                <a:lnTo>
                  <a:pt x="514" y="232"/>
                </a:lnTo>
                <a:lnTo>
                  <a:pt x="517" y="235"/>
                </a:lnTo>
                <a:lnTo>
                  <a:pt x="517" y="237"/>
                </a:lnTo>
                <a:lnTo>
                  <a:pt x="519" y="237"/>
                </a:lnTo>
                <a:lnTo>
                  <a:pt x="519" y="240"/>
                </a:lnTo>
                <a:lnTo>
                  <a:pt x="522" y="242"/>
                </a:lnTo>
                <a:lnTo>
                  <a:pt x="522" y="245"/>
                </a:lnTo>
                <a:lnTo>
                  <a:pt x="519" y="245"/>
                </a:lnTo>
                <a:lnTo>
                  <a:pt x="519" y="248"/>
                </a:lnTo>
                <a:lnTo>
                  <a:pt x="519" y="250"/>
                </a:lnTo>
                <a:lnTo>
                  <a:pt x="517" y="250"/>
                </a:lnTo>
                <a:lnTo>
                  <a:pt x="517" y="248"/>
                </a:lnTo>
                <a:lnTo>
                  <a:pt x="514" y="248"/>
                </a:lnTo>
                <a:lnTo>
                  <a:pt x="514" y="245"/>
                </a:lnTo>
                <a:lnTo>
                  <a:pt x="514" y="242"/>
                </a:lnTo>
                <a:lnTo>
                  <a:pt x="512" y="242"/>
                </a:lnTo>
                <a:lnTo>
                  <a:pt x="512" y="240"/>
                </a:lnTo>
                <a:lnTo>
                  <a:pt x="509" y="240"/>
                </a:lnTo>
                <a:lnTo>
                  <a:pt x="509" y="237"/>
                </a:lnTo>
                <a:lnTo>
                  <a:pt x="506" y="237"/>
                </a:lnTo>
                <a:lnTo>
                  <a:pt x="504" y="237"/>
                </a:lnTo>
                <a:lnTo>
                  <a:pt x="501" y="237"/>
                </a:lnTo>
                <a:lnTo>
                  <a:pt x="501" y="240"/>
                </a:lnTo>
                <a:lnTo>
                  <a:pt x="501" y="242"/>
                </a:lnTo>
                <a:lnTo>
                  <a:pt x="499" y="245"/>
                </a:lnTo>
                <a:lnTo>
                  <a:pt x="499" y="266"/>
                </a:lnTo>
                <a:lnTo>
                  <a:pt x="504" y="271"/>
                </a:lnTo>
                <a:lnTo>
                  <a:pt x="509" y="284"/>
                </a:lnTo>
                <a:lnTo>
                  <a:pt x="514" y="300"/>
                </a:lnTo>
                <a:lnTo>
                  <a:pt x="514" y="310"/>
                </a:lnTo>
                <a:lnTo>
                  <a:pt x="355" y="308"/>
                </a:lnTo>
                <a:lnTo>
                  <a:pt x="326" y="308"/>
                </a:lnTo>
                <a:lnTo>
                  <a:pt x="261" y="305"/>
                </a:lnTo>
                <a:lnTo>
                  <a:pt x="191" y="305"/>
                </a:lnTo>
                <a:lnTo>
                  <a:pt x="188" y="305"/>
                </a:lnTo>
                <a:lnTo>
                  <a:pt x="138" y="305"/>
                </a:lnTo>
                <a:lnTo>
                  <a:pt x="133" y="305"/>
                </a:lnTo>
                <a:lnTo>
                  <a:pt x="128" y="305"/>
                </a:lnTo>
                <a:lnTo>
                  <a:pt x="128" y="303"/>
                </a:lnTo>
                <a:lnTo>
                  <a:pt x="128" y="300"/>
                </a:lnTo>
                <a:lnTo>
                  <a:pt x="128" y="297"/>
                </a:lnTo>
                <a:lnTo>
                  <a:pt x="125" y="297"/>
                </a:lnTo>
                <a:lnTo>
                  <a:pt x="125" y="295"/>
                </a:lnTo>
                <a:lnTo>
                  <a:pt x="120" y="297"/>
                </a:lnTo>
                <a:lnTo>
                  <a:pt x="120" y="300"/>
                </a:lnTo>
                <a:lnTo>
                  <a:pt x="117" y="300"/>
                </a:lnTo>
                <a:lnTo>
                  <a:pt x="115" y="300"/>
                </a:lnTo>
                <a:lnTo>
                  <a:pt x="112" y="300"/>
                </a:lnTo>
                <a:lnTo>
                  <a:pt x="110" y="300"/>
                </a:lnTo>
                <a:lnTo>
                  <a:pt x="107" y="300"/>
                </a:lnTo>
                <a:lnTo>
                  <a:pt x="104" y="303"/>
                </a:lnTo>
                <a:lnTo>
                  <a:pt x="102" y="303"/>
                </a:lnTo>
                <a:lnTo>
                  <a:pt x="63" y="303"/>
                </a:lnTo>
                <a:lnTo>
                  <a:pt x="0" y="303"/>
                </a:lnTo>
                <a:lnTo>
                  <a:pt x="0" y="300"/>
                </a:lnTo>
                <a:lnTo>
                  <a:pt x="3" y="300"/>
                </a:lnTo>
                <a:lnTo>
                  <a:pt x="3" y="297"/>
                </a:lnTo>
                <a:lnTo>
                  <a:pt x="5" y="297"/>
                </a:lnTo>
                <a:lnTo>
                  <a:pt x="5" y="295"/>
                </a:lnTo>
                <a:lnTo>
                  <a:pt x="8" y="295"/>
                </a:lnTo>
                <a:lnTo>
                  <a:pt x="8" y="292"/>
                </a:lnTo>
                <a:lnTo>
                  <a:pt x="10" y="292"/>
                </a:lnTo>
                <a:lnTo>
                  <a:pt x="10" y="289"/>
                </a:lnTo>
                <a:lnTo>
                  <a:pt x="13" y="287"/>
                </a:lnTo>
                <a:lnTo>
                  <a:pt x="13" y="284"/>
                </a:lnTo>
                <a:lnTo>
                  <a:pt x="16" y="284"/>
                </a:lnTo>
                <a:lnTo>
                  <a:pt x="16" y="282"/>
                </a:lnTo>
                <a:lnTo>
                  <a:pt x="18" y="276"/>
                </a:lnTo>
                <a:lnTo>
                  <a:pt x="21" y="276"/>
                </a:lnTo>
                <a:lnTo>
                  <a:pt x="21" y="274"/>
                </a:lnTo>
                <a:lnTo>
                  <a:pt x="21" y="271"/>
                </a:lnTo>
                <a:lnTo>
                  <a:pt x="18" y="271"/>
                </a:lnTo>
                <a:lnTo>
                  <a:pt x="18" y="269"/>
                </a:lnTo>
                <a:lnTo>
                  <a:pt x="18" y="266"/>
                </a:lnTo>
                <a:lnTo>
                  <a:pt x="16" y="266"/>
                </a:lnTo>
                <a:lnTo>
                  <a:pt x="13" y="263"/>
                </a:lnTo>
                <a:lnTo>
                  <a:pt x="10" y="263"/>
                </a:lnTo>
                <a:lnTo>
                  <a:pt x="16" y="258"/>
                </a:lnTo>
                <a:lnTo>
                  <a:pt x="18" y="256"/>
                </a:lnTo>
                <a:lnTo>
                  <a:pt x="18" y="253"/>
                </a:lnTo>
                <a:lnTo>
                  <a:pt x="18" y="250"/>
                </a:lnTo>
                <a:lnTo>
                  <a:pt x="21" y="250"/>
                </a:lnTo>
                <a:lnTo>
                  <a:pt x="24" y="250"/>
                </a:lnTo>
                <a:lnTo>
                  <a:pt x="24" y="253"/>
                </a:lnTo>
                <a:lnTo>
                  <a:pt x="26" y="253"/>
                </a:lnTo>
                <a:lnTo>
                  <a:pt x="29" y="253"/>
                </a:lnTo>
                <a:lnTo>
                  <a:pt x="31" y="253"/>
                </a:lnTo>
                <a:lnTo>
                  <a:pt x="31" y="250"/>
                </a:lnTo>
                <a:lnTo>
                  <a:pt x="31" y="248"/>
                </a:lnTo>
                <a:lnTo>
                  <a:pt x="34" y="248"/>
                </a:lnTo>
                <a:lnTo>
                  <a:pt x="34" y="245"/>
                </a:lnTo>
                <a:lnTo>
                  <a:pt x="37" y="245"/>
                </a:lnTo>
                <a:lnTo>
                  <a:pt x="37" y="242"/>
                </a:lnTo>
                <a:lnTo>
                  <a:pt x="39" y="242"/>
                </a:lnTo>
                <a:lnTo>
                  <a:pt x="42" y="242"/>
                </a:lnTo>
                <a:lnTo>
                  <a:pt x="44" y="242"/>
                </a:lnTo>
                <a:lnTo>
                  <a:pt x="47" y="242"/>
                </a:lnTo>
                <a:lnTo>
                  <a:pt x="47" y="245"/>
                </a:lnTo>
                <a:lnTo>
                  <a:pt x="50" y="245"/>
                </a:lnTo>
                <a:lnTo>
                  <a:pt x="52" y="245"/>
                </a:lnTo>
                <a:lnTo>
                  <a:pt x="52" y="242"/>
                </a:lnTo>
                <a:lnTo>
                  <a:pt x="55" y="242"/>
                </a:lnTo>
                <a:lnTo>
                  <a:pt x="57" y="242"/>
                </a:lnTo>
                <a:lnTo>
                  <a:pt x="60" y="242"/>
                </a:lnTo>
                <a:lnTo>
                  <a:pt x="63" y="240"/>
                </a:lnTo>
                <a:lnTo>
                  <a:pt x="65" y="240"/>
                </a:lnTo>
                <a:lnTo>
                  <a:pt x="65" y="237"/>
                </a:lnTo>
                <a:lnTo>
                  <a:pt x="68" y="237"/>
                </a:lnTo>
                <a:lnTo>
                  <a:pt x="71" y="237"/>
                </a:lnTo>
                <a:lnTo>
                  <a:pt x="71" y="235"/>
                </a:lnTo>
                <a:lnTo>
                  <a:pt x="71" y="232"/>
                </a:lnTo>
                <a:lnTo>
                  <a:pt x="73" y="232"/>
                </a:lnTo>
                <a:lnTo>
                  <a:pt x="76" y="232"/>
                </a:lnTo>
                <a:lnTo>
                  <a:pt x="78" y="229"/>
                </a:lnTo>
                <a:lnTo>
                  <a:pt x="84" y="227"/>
                </a:lnTo>
                <a:lnTo>
                  <a:pt x="86" y="227"/>
                </a:lnTo>
                <a:lnTo>
                  <a:pt x="89" y="224"/>
                </a:lnTo>
                <a:lnTo>
                  <a:pt x="94" y="222"/>
                </a:lnTo>
                <a:lnTo>
                  <a:pt x="97" y="222"/>
                </a:lnTo>
                <a:lnTo>
                  <a:pt x="99" y="219"/>
                </a:lnTo>
                <a:lnTo>
                  <a:pt x="102" y="219"/>
                </a:lnTo>
                <a:lnTo>
                  <a:pt x="110" y="214"/>
                </a:lnTo>
                <a:lnTo>
                  <a:pt x="112" y="214"/>
                </a:lnTo>
                <a:lnTo>
                  <a:pt x="115" y="209"/>
                </a:lnTo>
                <a:lnTo>
                  <a:pt x="115" y="206"/>
                </a:lnTo>
                <a:lnTo>
                  <a:pt x="117" y="206"/>
                </a:lnTo>
                <a:lnTo>
                  <a:pt x="120" y="203"/>
                </a:lnTo>
                <a:lnTo>
                  <a:pt x="123" y="203"/>
                </a:lnTo>
                <a:lnTo>
                  <a:pt x="133" y="203"/>
                </a:lnTo>
                <a:lnTo>
                  <a:pt x="136" y="203"/>
                </a:lnTo>
                <a:lnTo>
                  <a:pt x="138" y="203"/>
                </a:lnTo>
                <a:lnTo>
                  <a:pt x="138" y="201"/>
                </a:lnTo>
                <a:lnTo>
                  <a:pt x="141" y="201"/>
                </a:lnTo>
                <a:lnTo>
                  <a:pt x="141" y="198"/>
                </a:lnTo>
                <a:lnTo>
                  <a:pt x="144" y="198"/>
                </a:lnTo>
                <a:lnTo>
                  <a:pt x="144" y="195"/>
                </a:lnTo>
                <a:lnTo>
                  <a:pt x="141" y="195"/>
                </a:lnTo>
                <a:lnTo>
                  <a:pt x="141" y="193"/>
                </a:lnTo>
                <a:lnTo>
                  <a:pt x="141" y="190"/>
                </a:lnTo>
                <a:lnTo>
                  <a:pt x="138" y="190"/>
                </a:lnTo>
                <a:lnTo>
                  <a:pt x="141" y="190"/>
                </a:lnTo>
                <a:lnTo>
                  <a:pt x="141" y="188"/>
                </a:lnTo>
                <a:lnTo>
                  <a:pt x="141" y="185"/>
                </a:lnTo>
                <a:lnTo>
                  <a:pt x="138" y="185"/>
                </a:lnTo>
                <a:lnTo>
                  <a:pt x="138" y="182"/>
                </a:lnTo>
                <a:lnTo>
                  <a:pt x="138" y="180"/>
                </a:lnTo>
                <a:lnTo>
                  <a:pt x="138" y="177"/>
                </a:lnTo>
                <a:lnTo>
                  <a:pt x="141" y="177"/>
                </a:lnTo>
                <a:lnTo>
                  <a:pt x="144" y="177"/>
                </a:lnTo>
                <a:lnTo>
                  <a:pt x="144" y="175"/>
                </a:lnTo>
                <a:lnTo>
                  <a:pt x="146" y="175"/>
                </a:lnTo>
                <a:lnTo>
                  <a:pt x="146" y="172"/>
                </a:lnTo>
                <a:lnTo>
                  <a:pt x="149" y="172"/>
                </a:lnTo>
                <a:lnTo>
                  <a:pt x="149" y="175"/>
                </a:lnTo>
                <a:lnTo>
                  <a:pt x="149" y="172"/>
                </a:lnTo>
                <a:lnTo>
                  <a:pt x="151" y="172"/>
                </a:lnTo>
                <a:lnTo>
                  <a:pt x="154" y="172"/>
                </a:lnTo>
                <a:lnTo>
                  <a:pt x="157" y="172"/>
                </a:lnTo>
                <a:lnTo>
                  <a:pt x="159" y="172"/>
                </a:lnTo>
                <a:lnTo>
                  <a:pt x="159" y="169"/>
                </a:lnTo>
                <a:lnTo>
                  <a:pt x="162" y="169"/>
                </a:lnTo>
                <a:lnTo>
                  <a:pt x="164" y="169"/>
                </a:lnTo>
                <a:lnTo>
                  <a:pt x="164" y="167"/>
                </a:lnTo>
                <a:lnTo>
                  <a:pt x="167" y="167"/>
                </a:lnTo>
                <a:lnTo>
                  <a:pt x="167" y="169"/>
                </a:lnTo>
                <a:lnTo>
                  <a:pt x="167" y="167"/>
                </a:lnTo>
                <a:lnTo>
                  <a:pt x="170" y="167"/>
                </a:lnTo>
                <a:lnTo>
                  <a:pt x="172" y="167"/>
                </a:lnTo>
                <a:lnTo>
                  <a:pt x="172" y="169"/>
                </a:lnTo>
                <a:lnTo>
                  <a:pt x="175" y="169"/>
                </a:lnTo>
                <a:lnTo>
                  <a:pt x="175" y="167"/>
                </a:lnTo>
                <a:lnTo>
                  <a:pt x="175" y="169"/>
                </a:lnTo>
                <a:lnTo>
                  <a:pt x="178" y="169"/>
                </a:lnTo>
                <a:lnTo>
                  <a:pt x="180" y="169"/>
                </a:lnTo>
                <a:lnTo>
                  <a:pt x="183" y="169"/>
                </a:lnTo>
                <a:lnTo>
                  <a:pt x="185" y="169"/>
                </a:lnTo>
                <a:lnTo>
                  <a:pt x="185" y="167"/>
                </a:lnTo>
                <a:lnTo>
                  <a:pt x="188" y="167"/>
                </a:lnTo>
                <a:lnTo>
                  <a:pt x="188" y="164"/>
                </a:lnTo>
                <a:lnTo>
                  <a:pt x="191" y="164"/>
                </a:lnTo>
                <a:lnTo>
                  <a:pt x="191" y="161"/>
                </a:lnTo>
                <a:lnTo>
                  <a:pt x="193" y="161"/>
                </a:lnTo>
                <a:lnTo>
                  <a:pt x="193" y="159"/>
                </a:lnTo>
                <a:lnTo>
                  <a:pt x="196" y="159"/>
                </a:lnTo>
                <a:lnTo>
                  <a:pt x="196" y="156"/>
                </a:lnTo>
                <a:lnTo>
                  <a:pt x="198" y="156"/>
                </a:lnTo>
                <a:lnTo>
                  <a:pt x="198" y="154"/>
                </a:lnTo>
                <a:lnTo>
                  <a:pt x="198" y="151"/>
                </a:lnTo>
                <a:lnTo>
                  <a:pt x="201" y="151"/>
                </a:lnTo>
                <a:lnTo>
                  <a:pt x="201" y="148"/>
                </a:lnTo>
                <a:lnTo>
                  <a:pt x="201" y="146"/>
                </a:lnTo>
                <a:lnTo>
                  <a:pt x="201" y="143"/>
                </a:lnTo>
                <a:lnTo>
                  <a:pt x="201" y="141"/>
                </a:lnTo>
                <a:lnTo>
                  <a:pt x="204" y="141"/>
                </a:lnTo>
                <a:lnTo>
                  <a:pt x="204" y="138"/>
                </a:lnTo>
                <a:lnTo>
                  <a:pt x="206" y="138"/>
                </a:lnTo>
                <a:lnTo>
                  <a:pt x="206" y="135"/>
                </a:lnTo>
                <a:lnTo>
                  <a:pt x="209" y="135"/>
                </a:lnTo>
                <a:lnTo>
                  <a:pt x="209" y="133"/>
                </a:lnTo>
                <a:lnTo>
                  <a:pt x="209" y="130"/>
                </a:lnTo>
                <a:lnTo>
                  <a:pt x="211" y="130"/>
                </a:lnTo>
                <a:lnTo>
                  <a:pt x="211" y="128"/>
                </a:lnTo>
                <a:lnTo>
                  <a:pt x="214" y="128"/>
                </a:lnTo>
                <a:lnTo>
                  <a:pt x="214" y="130"/>
                </a:lnTo>
                <a:lnTo>
                  <a:pt x="217" y="130"/>
                </a:lnTo>
                <a:lnTo>
                  <a:pt x="217" y="133"/>
                </a:lnTo>
                <a:lnTo>
                  <a:pt x="219" y="133"/>
                </a:lnTo>
                <a:lnTo>
                  <a:pt x="217" y="133"/>
                </a:lnTo>
                <a:lnTo>
                  <a:pt x="217" y="135"/>
                </a:lnTo>
                <a:lnTo>
                  <a:pt x="219" y="135"/>
                </a:lnTo>
                <a:lnTo>
                  <a:pt x="219" y="138"/>
                </a:lnTo>
                <a:lnTo>
                  <a:pt x="219" y="141"/>
                </a:lnTo>
                <a:lnTo>
                  <a:pt x="222" y="141"/>
                </a:lnTo>
                <a:lnTo>
                  <a:pt x="225" y="141"/>
                </a:lnTo>
                <a:lnTo>
                  <a:pt x="225" y="143"/>
                </a:lnTo>
                <a:lnTo>
                  <a:pt x="227" y="143"/>
                </a:lnTo>
                <a:lnTo>
                  <a:pt x="230" y="143"/>
                </a:lnTo>
                <a:lnTo>
                  <a:pt x="232" y="141"/>
                </a:lnTo>
                <a:lnTo>
                  <a:pt x="235" y="141"/>
                </a:lnTo>
                <a:lnTo>
                  <a:pt x="235" y="138"/>
                </a:lnTo>
                <a:lnTo>
                  <a:pt x="238" y="138"/>
                </a:lnTo>
                <a:lnTo>
                  <a:pt x="238" y="141"/>
                </a:lnTo>
                <a:lnTo>
                  <a:pt x="240" y="141"/>
                </a:lnTo>
                <a:lnTo>
                  <a:pt x="243" y="141"/>
                </a:lnTo>
                <a:lnTo>
                  <a:pt x="243" y="138"/>
                </a:lnTo>
                <a:lnTo>
                  <a:pt x="245" y="138"/>
                </a:lnTo>
                <a:lnTo>
                  <a:pt x="245" y="135"/>
                </a:lnTo>
                <a:lnTo>
                  <a:pt x="248" y="135"/>
                </a:lnTo>
                <a:lnTo>
                  <a:pt x="248" y="138"/>
                </a:lnTo>
                <a:lnTo>
                  <a:pt x="251" y="138"/>
                </a:lnTo>
                <a:lnTo>
                  <a:pt x="251" y="141"/>
                </a:lnTo>
                <a:lnTo>
                  <a:pt x="248" y="141"/>
                </a:lnTo>
                <a:lnTo>
                  <a:pt x="248" y="143"/>
                </a:lnTo>
                <a:lnTo>
                  <a:pt x="245" y="143"/>
                </a:lnTo>
                <a:lnTo>
                  <a:pt x="245" y="146"/>
                </a:lnTo>
                <a:lnTo>
                  <a:pt x="243" y="146"/>
                </a:lnTo>
                <a:lnTo>
                  <a:pt x="243" y="148"/>
                </a:lnTo>
                <a:lnTo>
                  <a:pt x="240" y="148"/>
                </a:lnTo>
                <a:lnTo>
                  <a:pt x="238" y="148"/>
                </a:lnTo>
                <a:lnTo>
                  <a:pt x="238" y="151"/>
                </a:lnTo>
                <a:lnTo>
                  <a:pt x="238" y="154"/>
                </a:lnTo>
                <a:lnTo>
                  <a:pt x="238" y="156"/>
                </a:lnTo>
                <a:lnTo>
                  <a:pt x="238" y="159"/>
                </a:lnTo>
                <a:lnTo>
                  <a:pt x="238" y="161"/>
                </a:lnTo>
                <a:lnTo>
                  <a:pt x="235" y="161"/>
                </a:lnTo>
                <a:lnTo>
                  <a:pt x="235" y="164"/>
                </a:lnTo>
                <a:lnTo>
                  <a:pt x="235" y="167"/>
                </a:lnTo>
                <a:lnTo>
                  <a:pt x="235" y="169"/>
                </a:lnTo>
                <a:lnTo>
                  <a:pt x="235" y="172"/>
                </a:lnTo>
                <a:lnTo>
                  <a:pt x="232" y="172"/>
                </a:lnTo>
                <a:lnTo>
                  <a:pt x="232" y="175"/>
                </a:lnTo>
                <a:lnTo>
                  <a:pt x="230" y="175"/>
                </a:lnTo>
                <a:lnTo>
                  <a:pt x="230" y="177"/>
                </a:lnTo>
                <a:lnTo>
                  <a:pt x="230" y="180"/>
                </a:lnTo>
                <a:lnTo>
                  <a:pt x="230" y="182"/>
                </a:lnTo>
                <a:lnTo>
                  <a:pt x="227" y="182"/>
                </a:lnTo>
                <a:lnTo>
                  <a:pt x="225" y="182"/>
                </a:lnTo>
                <a:lnTo>
                  <a:pt x="225" y="185"/>
                </a:lnTo>
                <a:lnTo>
                  <a:pt x="222" y="185"/>
                </a:lnTo>
                <a:lnTo>
                  <a:pt x="222" y="188"/>
                </a:lnTo>
                <a:lnTo>
                  <a:pt x="219" y="188"/>
                </a:lnTo>
                <a:lnTo>
                  <a:pt x="219" y="190"/>
                </a:lnTo>
                <a:lnTo>
                  <a:pt x="217" y="190"/>
                </a:lnTo>
                <a:lnTo>
                  <a:pt x="217" y="193"/>
                </a:lnTo>
                <a:lnTo>
                  <a:pt x="219" y="193"/>
                </a:lnTo>
                <a:lnTo>
                  <a:pt x="217" y="193"/>
                </a:lnTo>
                <a:lnTo>
                  <a:pt x="217" y="195"/>
                </a:lnTo>
                <a:lnTo>
                  <a:pt x="219" y="195"/>
                </a:lnTo>
                <a:lnTo>
                  <a:pt x="219" y="198"/>
                </a:lnTo>
                <a:lnTo>
                  <a:pt x="222" y="198"/>
                </a:lnTo>
                <a:lnTo>
                  <a:pt x="225" y="198"/>
                </a:lnTo>
                <a:lnTo>
                  <a:pt x="225" y="195"/>
                </a:lnTo>
                <a:lnTo>
                  <a:pt x="227" y="195"/>
                </a:lnTo>
                <a:lnTo>
                  <a:pt x="230" y="195"/>
                </a:lnTo>
                <a:lnTo>
                  <a:pt x="232" y="195"/>
                </a:lnTo>
                <a:lnTo>
                  <a:pt x="232" y="193"/>
                </a:lnTo>
                <a:lnTo>
                  <a:pt x="235" y="193"/>
                </a:lnTo>
                <a:lnTo>
                  <a:pt x="238" y="190"/>
                </a:lnTo>
                <a:lnTo>
                  <a:pt x="240" y="190"/>
                </a:lnTo>
                <a:lnTo>
                  <a:pt x="243" y="188"/>
                </a:lnTo>
                <a:lnTo>
                  <a:pt x="245" y="188"/>
                </a:lnTo>
                <a:lnTo>
                  <a:pt x="245" y="185"/>
                </a:lnTo>
                <a:lnTo>
                  <a:pt x="248" y="185"/>
                </a:lnTo>
                <a:lnTo>
                  <a:pt x="248" y="182"/>
                </a:lnTo>
                <a:lnTo>
                  <a:pt x="251" y="182"/>
                </a:lnTo>
                <a:lnTo>
                  <a:pt x="251" y="180"/>
                </a:lnTo>
                <a:lnTo>
                  <a:pt x="253" y="180"/>
                </a:lnTo>
                <a:lnTo>
                  <a:pt x="256" y="177"/>
                </a:lnTo>
                <a:lnTo>
                  <a:pt x="256" y="175"/>
                </a:lnTo>
                <a:lnTo>
                  <a:pt x="258" y="175"/>
                </a:lnTo>
                <a:lnTo>
                  <a:pt x="258" y="172"/>
                </a:lnTo>
                <a:lnTo>
                  <a:pt x="261" y="172"/>
                </a:lnTo>
                <a:lnTo>
                  <a:pt x="266" y="167"/>
                </a:lnTo>
                <a:lnTo>
                  <a:pt x="269" y="164"/>
                </a:lnTo>
                <a:lnTo>
                  <a:pt x="269" y="161"/>
                </a:lnTo>
                <a:lnTo>
                  <a:pt x="269" y="159"/>
                </a:lnTo>
                <a:lnTo>
                  <a:pt x="271" y="159"/>
                </a:lnTo>
                <a:lnTo>
                  <a:pt x="271" y="156"/>
                </a:lnTo>
                <a:lnTo>
                  <a:pt x="274" y="156"/>
                </a:lnTo>
                <a:lnTo>
                  <a:pt x="274" y="154"/>
                </a:lnTo>
                <a:lnTo>
                  <a:pt x="277" y="154"/>
                </a:lnTo>
                <a:lnTo>
                  <a:pt x="277" y="151"/>
                </a:lnTo>
                <a:lnTo>
                  <a:pt x="277" y="148"/>
                </a:lnTo>
                <a:lnTo>
                  <a:pt x="277" y="146"/>
                </a:lnTo>
                <a:lnTo>
                  <a:pt x="277" y="143"/>
                </a:lnTo>
                <a:lnTo>
                  <a:pt x="277" y="141"/>
                </a:lnTo>
                <a:lnTo>
                  <a:pt x="279" y="141"/>
                </a:lnTo>
                <a:lnTo>
                  <a:pt x="277" y="141"/>
                </a:lnTo>
                <a:lnTo>
                  <a:pt x="277" y="138"/>
                </a:lnTo>
                <a:lnTo>
                  <a:pt x="277" y="135"/>
                </a:lnTo>
                <a:lnTo>
                  <a:pt x="277" y="133"/>
                </a:lnTo>
                <a:lnTo>
                  <a:pt x="279" y="130"/>
                </a:lnTo>
                <a:lnTo>
                  <a:pt x="282" y="128"/>
                </a:lnTo>
                <a:lnTo>
                  <a:pt x="285" y="125"/>
                </a:lnTo>
                <a:lnTo>
                  <a:pt x="287" y="122"/>
                </a:lnTo>
                <a:lnTo>
                  <a:pt x="290" y="120"/>
                </a:lnTo>
                <a:lnTo>
                  <a:pt x="292" y="117"/>
                </a:lnTo>
                <a:lnTo>
                  <a:pt x="295" y="114"/>
                </a:lnTo>
                <a:lnTo>
                  <a:pt x="295" y="112"/>
                </a:lnTo>
                <a:lnTo>
                  <a:pt x="298" y="112"/>
                </a:lnTo>
                <a:lnTo>
                  <a:pt x="298" y="109"/>
                </a:lnTo>
                <a:lnTo>
                  <a:pt x="298" y="107"/>
                </a:lnTo>
                <a:lnTo>
                  <a:pt x="300" y="107"/>
                </a:lnTo>
                <a:lnTo>
                  <a:pt x="300" y="104"/>
                </a:lnTo>
                <a:lnTo>
                  <a:pt x="303" y="104"/>
                </a:lnTo>
                <a:lnTo>
                  <a:pt x="303" y="101"/>
                </a:lnTo>
                <a:lnTo>
                  <a:pt x="305" y="101"/>
                </a:lnTo>
                <a:lnTo>
                  <a:pt x="305" y="99"/>
                </a:lnTo>
                <a:lnTo>
                  <a:pt x="308" y="99"/>
                </a:lnTo>
                <a:lnTo>
                  <a:pt x="311" y="99"/>
                </a:lnTo>
                <a:lnTo>
                  <a:pt x="313" y="99"/>
                </a:lnTo>
                <a:lnTo>
                  <a:pt x="313" y="101"/>
                </a:lnTo>
                <a:lnTo>
                  <a:pt x="316" y="101"/>
                </a:lnTo>
                <a:lnTo>
                  <a:pt x="318" y="101"/>
                </a:lnTo>
                <a:lnTo>
                  <a:pt x="321" y="104"/>
                </a:lnTo>
                <a:lnTo>
                  <a:pt x="321" y="107"/>
                </a:lnTo>
                <a:lnTo>
                  <a:pt x="321" y="104"/>
                </a:lnTo>
                <a:lnTo>
                  <a:pt x="324" y="104"/>
                </a:lnTo>
                <a:lnTo>
                  <a:pt x="326" y="104"/>
                </a:lnTo>
                <a:lnTo>
                  <a:pt x="329" y="101"/>
                </a:lnTo>
                <a:lnTo>
                  <a:pt x="332" y="101"/>
                </a:lnTo>
                <a:lnTo>
                  <a:pt x="332" y="99"/>
                </a:lnTo>
                <a:lnTo>
                  <a:pt x="334" y="99"/>
                </a:lnTo>
                <a:lnTo>
                  <a:pt x="337" y="99"/>
                </a:lnTo>
                <a:lnTo>
                  <a:pt x="345" y="94"/>
                </a:lnTo>
                <a:lnTo>
                  <a:pt x="347" y="91"/>
                </a:lnTo>
                <a:lnTo>
                  <a:pt x="350" y="91"/>
                </a:lnTo>
                <a:lnTo>
                  <a:pt x="350" y="88"/>
                </a:lnTo>
                <a:lnTo>
                  <a:pt x="352" y="88"/>
                </a:lnTo>
                <a:lnTo>
                  <a:pt x="355" y="86"/>
                </a:lnTo>
                <a:lnTo>
                  <a:pt x="358" y="86"/>
                </a:lnTo>
                <a:lnTo>
                  <a:pt x="360" y="86"/>
                </a:lnTo>
                <a:lnTo>
                  <a:pt x="360" y="83"/>
                </a:lnTo>
                <a:lnTo>
                  <a:pt x="363" y="83"/>
                </a:lnTo>
                <a:lnTo>
                  <a:pt x="363" y="81"/>
                </a:lnTo>
                <a:lnTo>
                  <a:pt x="365" y="81"/>
                </a:lnTo>
                <a:lnTo>
                  <a:pt x="368" y="81"/>
                </a:lnTo>
                <a:lnTo>
                  <a:pt x="368" y="78"/>
                </a:lnTo>
                <a:lnTo>
                  <a:pt x="371" y="78"/>
                </a:lnTo>
                <a:lnTo>
                  <a:pt x="371" y="75"/>
                </a:lnTo>
                <a:lnTo>
                  <a:pt x="371" y="73"/>
                </a:lnTo>
                <a:lnTo>
                  <a:pt x="373" y="70"/>
                </a:lnTo>
                <a:lnTo>
                  <a:pt x="376" y="70"/>
                </a:lnTo>
                <a:lnTo>
                  <a:pt x="379" y="67"/>
                </a:lnTo>
                <a:lnTo>
                  <a:pt x="379" y="65"/>
                </a:lnTo>
                <a:lnTo>
                  <a:pt x="379" y="62"/>
                </a:lnTo>
                <a:lnTo>
                  <a:pt x="381" y="62"/>
                </a:lnTo>
                <a:lnTo>
                  <a:pt x="384" y="62"/>
                </a:lnTo>
                <a:lnTo>
                  <a:pt x="384" y="60"/>
                </a:lnTo>
                <a:lnTo>
                  <a:pt x="384" y="57"/>
                </a:lnTo>
                <a:lnTo>
                  <a:pt x="392" y="57"/>
                </a:lnTo>
                <a:lnTo>
                  <a:pt x="394" y="60"/>
                </a:lnTo>
                <a:lnTo>
                  <a:pt x="397" y="60"/>
                </a:lnTo>
                <a:lnTo>
                  <a:pt x="399" y="60"/>
                </a:lnTo>
                <a:lnTo>
                  <a:pt x="399" y="54"/>
                </a:lnTo>
                <a:lnTo>
                  <a:pt x="399" y="52"/>
                </a:lnTo>
                <a:lnTo>
                  <a:pt x="399" y="49"/>
                </a:lnTo>
                <a:lnTo>
                  <a:pt x="402" y="49"/>
                </a:lnTo>
                <a:lnTo>
                  <a:pt x="402" y="47"/>
                </a:lnTo>
                <a:lnTo>
                  <a:pt x="399" y="47"/>
                </a:lnTo>
                <a:lnTo>
                  <a:pt x="405" y="47"/>
                </a:lnTo>
                <a:lnTo>
                  <a:pt x="410" y="44"/>
                </a:lnTo>
                <a:lnTo>
                  <a:pt x="410" y="41"/>
                </a:lnTo>
                <a:lnTo>
                  <a:pt x="410" y="39"/>
                </a:lnTo>
                <a:lnTo>
                  <a:pt x="410" y="36"/>
                </a:lnTo>
                <a:lnTo>
                  <a:pt x="410" y="39"/>
                </a:lnTo>
                <a:lnTo>
                  <a:pt x="412" y="41"/>
                </a:lnTo>
                <a:lnTo>
                  <a:pt x="410" y="41"/>
                </a:lnTo>
                <a:lnTo>
                  <a:pt x="412" y="41"/>
                </a:lnTo>
                <a:lnTo>
                  <a:pt x="412" y="39"/>
                </a:lnTo>
                <a:lnTo>
                  <a:pt x="412" y="36"/>
                </a:lnTo>
                <a:lnTo>
                  <a:pt x="412" y="39"/>
                </a:lnTo>
                <a:lnTo>
                  <a:pt x="412" y="41"/>
                </a:lnTo>
                <a:lnTo>
                  <a:pt x="415" y="41"/>
                </a:lnTo>
                <a:lnTo>
                  <a:pt x="418" y="41"/>
                </a:lnTo>
                <a:lnTo>
                  <a:pt x="420" y="39"/>
                </a:lnTo>
                <a:lnTo>
                  <a:pt x="423" y="39"/>
                </a:lnTo>
                <a:lnTo>
                  <a:pt x="423" y="36"/>
                </a:lnTo>
                <a:lnTo>
                  <a:pt x="423" y="34"/>
                </a:lnTo>
                <a:lnTo>
                  <a:pt x="423" y="31"/>
                </a:lnTo>
                <a:lnTo>
                  <a:pt x="423" y="28"/>
                </a:lnTo>
                <a:lnTo>
                  <a:pt x="420" y="28"/>
                </a:lnTo>
                <a:lnTo>
                  <a:pt x="420" y="26"/>
                </a:lnTo>
                <a:lnTo>
                  <a:pt x="418" y="26"/>
                </a:lnTo>
                <a:lnTo>
                  <a:pt x="420" y="23"/>
                </a:lnTo>
                <a:lnTo>
                  <a:pt x="418" y="23"/>
                </a:lnTo>
                <a:lnTo>
                  <a:pt x="418" y="20"/>
                </a:lnTo>
                <a:lnTo>
                  <a:pt x="418" y="18"/>
                </a:lnTo>
                <a:lnTo>
                  <a:pt x="420" y="18"/>
                </a:lnTo>
                <a:lnTo>
                  <a:pt x="420" y="15"/>
                </a:lnTo>
                <a:lnTo>
                  <a:pt x="423" y="15"/>
                </a:lnTo>
                <a:lnTo>
                  <a:pt x="423" y="13"/>
                </a:lnTo>
                <a:lnTo>
                  <a:pt x="420" y="13"/>
                </a:lnTo>
                <a:lnTo>
                  <a:pt x="420" y="10"/>
                </a:lnTo>
                <a:lnTo>
                  <a:pt x="420" y="7"/>
                </a:lnTo>
                <a:lnTo>
                  <a:pt x="423" y="7"/>
                </a:lnTo>
                <a:lnTo>
                  <a:pt x="423" y="5"/>
                </a:lnTo>
                <a:lnTo>
                  <a:pt x="425" y="5"/>
                </a:lnTo>
                <a:lnTo>
                  <a:pt x="425" y="2"/>
                </a:lnTo>
                <a:lnTo>
                  <a:pt x="428" y="2"/>
                </a:lnTo>
                <a:lnTo>
                  <a:pt x="428" y="0"/>
                </a:lnTo>
                <a:lnTo>
                  <a:pt x="431" y="0"/>
                </a:lnTo>
                <a:lnTo>
                  <a:pt x="433" y="0"/>
                </a:lnTo>
              </a:path>
            </a:pathLst>
          </a:custGeom>
          <a:noFill/>
          <a:ln w="4763">
            <a:solidFill>
              <a:srgbClr val="6E6E6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115" name="Freeform 279"/>
          <p:cNvSpPr>
            <a:spLocks/>
          </p:cNvSpPr>
          <p:nvPr/>
        </p:nvSpPr>
        <p:spPr bwMode="auto">
          <a:xfrm>
            <a:off x="4073769" y="3433764"/>
            <a:ext cx="19050" cy="30163"/>
          </a:xfrm>
          <a:custGeom>
            <a:avLst/>
            <a:gdLst>
              <a:gd name="T0" fmla="*/ 8 w 13"/>
              <a:gd name="T1" fmla="*/ 19 h 19"/>
              <a:gd name="T2" fmla="*/ 5 w 13"/>
              <a:gd name="T3" fmla="*/ 19 h 19"/>
              <a:gd name="T4" fmla="*/ 5 w 13"/>
              <a:gd name="T5" fmla="*/ 16 h 19"/>
              <a:gd name="T6" fmla="*/ 2 w 13"/>
              <a:gd name="T7" fmla="*/ 16 h 19"/>
              <a:gd name="T8" fmla="*/ 2 w 13"/>
              <a:gd name="T9" fmla="*/ 13 h 19"/>
              <a:gd name="T10" fmla="*/ 0 w 13"/>
              <a:gd name="T11" fmla="*/ 11 h 19"/>
              <a:gd name="T12" fmla="*/ 0 w 13"/>
              <a:gd name="T13" fmla="*/ 8 h 19"/>
              <a:gd name="T14" fmla="*/ 0 w 13"/>
              <a:gd name="T15" fmla="*/ 6 h 19"/>
              <a:gd name="T16" fmla="*/ 2 w 13"/>
              <a:gd name="T17" fmla="*/ 6 h 19"/>
              <a:gd name="T18" fmla="*/ 2 w 13"/>
              <a:gd name="T19" fmla="*/ 3 h 19"/>
              <a:gd name="T20" fmla="*/ 5 w 13"/>
              <a:gd name="T21" fmla="*/ 3 h 19"/>
              <a:gd name="T22" fmla="*/ 5 w 13"/>
              <a:gd name="T23" fmla="*/ 0 h 19"/>
              <a:gd name="T24" fmla="*/ 8 w 13"/>
              <a:gd name="T25" fmla="*/ 0 h 19"/>
              <a:gd name="T26" fmla="*/ 8 w 13"/>
              <a:gd name="T27" fmla="*/ 3 h 19"/>
              <a:gd name="T28" fmla="*/ 8 w 13"/>
              <a:gd name="T29" fmla="*/ 6 h 19"/>
              <a:gd name="T30" fmla="*/ 10 w 13"/>
              <a:gd name="T31" fmla="*/ 6 h 19"/>
              <a:gd name="T32" fmla="*/ 10 w 13"/>
              <a:gd name="T33" fmla="*/ 8 h 19"/>
              <a:gd name="T34" fmla="*/ 13 w 13"/>
              <a:gd name="T35" fmla="*/ 8 h 19"/>
              <a:gd name="T36" fmla="*/ 13 w 13"/>
              <a:gd name="T37" fmla="*/ 11 h 19"/>
              <a:gd name="T38" fmla="*/ 13 w 13"/>
              <a:gd name="T39" fmla="*/ 13 h 19"/>
              <a:gd name="T40" fmla="*/ 13 w 13"/>
              <a:gd name="T41" fmla="*/ 16 h 19"/>
              <a:gd name="T42" fmla="*/ 10 w 13"/>
              <a:gd name="T43" fmla="*/ 16 h 19"/>
              <a:gd name="T44" fmla="*/ 10 w 13"/>
              <a:gd name="T45" fmla="*/ 19 h 19"/>
              <a:gd name="T46" fmla="*/ 8 w 13"/>
              <a:gd name="T47" fmla="*/ 19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3" h="19">
                <a:moveTo>
                  <a:pt x="8" y="19"/>
                </a:moveTo>
                <a:lnTo>
                  <a:pt x="5" y="19"/>
                </a:lnTo>
                <a:lnTo>
                  <a:pt x="5" y="16"/>
                </a:lnTo>
                <a:lnTo>
                  <a:pt x="2" y="16"/>
                </a:lnTo>
                <a:lnTo>
                  <a:pt x="2" y="13"/>
                </a:lnTo>
                <a:lnTo>
                  <a:pt x="0" y="11"/>
                </a:lnTo>
                <a:lnTo>
                  <a:pt x="0" y="8"/>
                </a:lnTo>
                <a:lnTo>
                  <a:pt x="0" y="6"/>
                </a:lnTo>
                <a:lnTo>
                  <a:pt x="2" y="6"/>
                </a:lnTo>
                <a:lnTo>
                  <a:pt x="2" y="3"/>
                </a:lnTo>
                <a:lnTo>
                  <a:pt x="5" y="3"/>
                </a:lnTo>
                <a:lnTo>
                  <a:pt x="5" y="0"/>
                </a:lnTo>
                <a:lnTo>
                  <a:pt x="8" y="0"/>
                </a:lnTo>
                <a:lnTo>
                  <a:pt x="8" y="3"/>
                </a:lnTo>
                <a:lnTo>
                  <a:pt x="8" y="6"/>
                </a:lnTo>
                <a:lnTo>
                  <a:pt x="10" y="6"/>
                </a:lnTo>
                <a:lnTo>
                  <a:pt x="10" y="8"/>
                </a:lnTo>
                <a:lnTo>
                  <a:pt x="13" y="8"/>
                </a:lnTo>
                <a:lnTo>
                  <a:pt x="13" y="11"/>
                </a:lnTo>
                <a:lnTo>
                  <a:pt x="13" y="13"/>
                </a:lnTo>
                <a:lnTo>
                  <a:pt x="13" y="16"/>
                </a:lnTo>
                <a:lnTo>
                  <a:pt x="10" y="16"/>
                </a:lnTo>
                <a:lnTo>
                  <a:pt x="10" y="19"/>
                </a:lnTo>
                <a:lnTo>
                  <a:pt x="8" y="19"/>
                </a:lnTo>
              </a:path>
            </a:pathLst>
          </a:custGeom>
          <a:noFill/>
          <a:ln w="4763">
            <a:solidFill>
              <a:srgbClr val="6E6E6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116" name="Freeform 280"/>
          <p:cNvSpPr>
            <a:spLocks/>
          </p:cNvSpPr>
          <p:nvPr/>
        </p:nvSpPr>
        <p:spPr bwMode="auto">
          <a:xfrm>
            <a:off x="3912577" y="3355976"/>
            <a:ext cx="153866" cy="195263"/>
          </a:xfrm>
          <a:custGeom>
            <a:avLst/>
            <a:gdLst>
              <a:gd name="T0" fmla="*/ 97 w 105"/>
              <a:gd name="T1" fmla="*/ 5 h 123"/>
              <a:gd name="T2" fmla="*/ 92 w 105"/>
              <a:gd name="T3" fmla="*/ 8 h 123"/>
              <a:gd name="T4" fmla="*/ 86 w 105"/>
              <a:gd name="T5" fmla="*/ 15 h 123"/>
              <a:gd name="T6" fmla="*/ 78 w 105"/>
              <a:gd name="T7" fmla="*/ 21 h 123"/>
              <a:gd name="T8" fmla="*/ 84 w 105"/>
              <a:gd name="T9" fmla="*/ 29 h 123"/>
              <a:gd name="T10" fmla="*/ 86 w 105"/>
              <a:gd name="T11" fmla="*/ 34 h 123"/>
              <a:gd name="T12" fmla="*/ 78 w 105"/>
              <a:gd name="T13" fmla="*/ 34 h 123"/>
              <a:gd name="T14" fmla="*/ 78 w 105"/>
              <a:gd name="T15" fmla="*/ 36 h 123"/>
              <a:gd name="T16" fmla="*/ 68 w 105"/>
              <a:gd name="T17" fmla="*/ 42 h 123"/>
              <a:gd name="T18" fmla="*/ 65 w 105"/>
              <a:gd name="T19" fmla="*/ 55 h 123"/>
              <a:gd name="T20" fmla="*/ 68 w 105"/>
              <a:gd name="T21" fmla="*/ 65 h 123"/>
              <a:gd name="T22" fmla="*/ 73 w 105"/>
              <a:gd name="T23" fmla="*/ 65 h 123"/>
              <a:gd name="T24" fmla="*/ 81 w 105"/>
              <a:gd name="T25" fmla="*/ 65 h 123"/>
              <a:gd name="T26" fmla="*/ 89 w 105"/>
              <a:gd name="T27" fmla="*/ 65 h 123"/>
              <a:gd name="T28" fmla="*/ 92 w 105"/>
              <a:gd name="T29" fmla="*/ 70 h 123"/>
              <a:gd name="T30" fmla="*/ 94 w 105"/>
              <a:gd name="T31" fmla="*/ 81 h 123"/>
              <a:gd name="T32" fmla="*/ 97 w 105"/>
              <a:gd name="T33" fmla="*/ 86 h 123"/>
              <a:gd name="T34" fmla="*/ 105 w 105"/>
              <a:gd name="T35" fmla="*/ 91 h 123"/>
              <a:gd name="T36" fmla="*/ 94 w 105"/>
              <a:gd name="T37" fmla="*/ 99 h 123"/>
              <a:gd name="T38" fmla="*/ 92 w 105"/>
              <a:gd name="T39" fmla="*/ 104 h 123"/>
              <a:gd name="T40" fmla="*/ 86 w 105"/>
              <a:gd name="T41" fmla="*/ 107 h 123"/>
              <a:gd name="T42" fmla="*/ 78 w 105"/>
              <a:gd name="T43" fmla="*/ 107 h 123"/>
              <a:gd name="T44" fmla="*/ 71 w 105"/>
              <a:gd name="T45" fmla="*/ 112 h 123"/>
              <a:gd name="T46" fmla="*/ 65 w 105"/>
              <a:gd name="T47" fmla="*/ 115 h 123"/>
              <a:gd name="T48" fmla="*/ 60 w 105"/>
              <a:gd name="T49" fmla="*/ 115 h 123"/>
              <a:gd name="T50" fmla="*/ 60 w 105"/>
              <a:gd name="T51" fmla="*/ 123 h 123"/>
              <a:gd name="T52" fmla="*/ 52 w 105"/>
              <a:gd name="T53" fmla="*/ 123 h 123"/>
              <a:gd name="T54" fmla="*/ 45 w 105"/>
              <a:gd name="T55" fmla="*/ 117 h 123"/>
              <a:gd name="T56" fmla="*/ 39 w 105"/>
              <a:gd name="T57" fmla="*/ 110 h 123"/>
              <a:gd name="T58" fmla="*/ 32 w 105"/>
              <a:gd name="T59" fmla="*/ 104 h 123"/>
              <a:gd name="T60" fmla="*/ 24 w 105"/>
              <a:gd name="T61" fmla="*/ 96 h 123"/>
              <a:gd name="T62" fmla="*/ 26 w 105"/>
              <a:gd name="T63" fmla="*/ 91 h 123"/>
              <a:gd name="T64" fmla="*/ 24 w 105"/>
              <a:gd name="T65" fmla="*/ 86 h 123"/>
              <a:gd name="T66" fmla="*/ 21 w 105"/>
              <a:gd name="T67" fmla="*/ 81 h 123"/>
              <a:gd name="T68" fmla="*/ 26 w 105"/>
              <a:gd name="T69" fmla="*/ 78 h 123"/>
              <a:gd name="T70" fmla="*/ 26 w 105"/>
              <a:gd name="T71" fmla="*/ 73 h 123"/>
              <a:gd name="T72" fmla="*/ 16 w 105"/>
              <a:gd name="T73" fmla="*/ 68 h 123"/>
              <a:gd name="T74" fmla="*/ 13 w 105"/>
              <a:gd name="T75" fmla="*/ 73 h 123"/>
              <a:gd name="T76" fmla="*/ 5 w 105"/>
              <a:gd name="T77" fmla="*/ 68 h 123"/>
              <a:gd name="T78" fmla="*/ 3 w 105"/>
              <a:gd name="T79" fmla="*/ 62 h 123"/>
              <a:gd name="T80" fmla="*/ 11 w 105"/>
              <a:gd name="T81" fmla="*/ 57 h 123"/>
              <a:gd name="T82" fmla="*/ 16 w 105"/>
              <a:gd name="T83" fmla="*/ 55 h 123"/>
              <a:gd name="T84" fmla="*/ 24 w 105"/>
              <a:gd name="T85" fmla="*/ 49 h 123"/>
              <a:gd name="T86" fmla="*/ 26 w 105"/>
              <a:gd name="T87" fmla="*/ 44 h 123"/>
              <a:gd name="T88" fmla="*/ 32 w 105"/>
              <a:gd name="T89" fmla="*/ 36 h 123"/>
              <a:gd name="T90" fmla="*/ 29 w 105"/>
              <a:gd name="T91" fmla="*/ 26 h 123"/>
              <a:gd name="T92" fmla="*/ 26 w 105"/>
              <a:gd name="T93" fmla="*/ 21 h 123"/>
              <a:gd name="T94" fmla="*/ 18 w 105"/>
              <a:gd name="T95" fmla="*/ 15 h 123"/>
              <a:gd name="T96" fmla="*/ 21 w 105"/>
              <a:gd name="T97" fmla="*/ 10 h 123"/>
              <a:gd name="T98" fmla="*/ 26 w 105"/>
              <a:gd name="T99" fmla="*/ 2 h 123"/>
              <a:gd name="T100" fmla="*/ 34 w 105"/>
              <a:gd name="T101" fmla="*/ 2 h 123"/>
              <a:gd name="T102" fmla="*/ 52 w 105"/>
              <a:gd name="T103" fmla="*/ 2 h 123"/>
              <a:gd name="T104" fmla="*/ 58 w 105"/>
              <a:gd name="T105" fmla="*/ 2 h 123"/>
              <a:gd name="T106" fmla="*/ 63 w 105"/>
              <a:gd name="T107" fmla="*/ 10 h 123"/>
              <a:gd name="T108" fmla="*/ 71 w 105"/>
              <a:gd name="T109" fmla="*/ 10 h 123"/>
              <a:gd name="T110" fmla="*/ 71 w 105"/>
              <a:gd name="T111" fmla="*/ 8 h 123"/>
              <a:gd name="T112" fmla="*/ 78 w 105"/>
              <a:gd name="T113" fmla="*/ 8 h 123"/>
              <a:gd name="T114" fmla="*/ 84 w 105"/>
              <a:gd name="T115" fmla="*/ 5 h 123"/>
              <a:gd name="T116" fmla="*/ 84 w 105"/>
              <a:gd name="T117" fmla="*/ 2 h 123"/>
              <a:gd name="T118" fmla="*/ 89 w 105"/>
              <a:gd name="T119" fmla="*/ 0 h 1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05" h="123">
                <a:moveTo>
                  <a:pt x="92" y="0"/>
                </a:moveTo>
                <a:lnTo>
                  <a:pt x="94" y="0"/>
                </a:lnTo>
                <a:lnTo>
                  <a:pt x="94" y="2"/>
                </a:lnTo>
                <a:lnTo>
                  <a:pt x="94" y="5"/>
                </a:lnTo>
                <a:lnTo>
                  <a:pt x="97" y="5"/>
                </a:lnTo>
                <a:lnTo>
                  <a:pt x="97" y="8"/>
                </a:lnTo>
                <a:lnTo>
                  <a:pt x="97" y="5"/>
                </a:lnTo>
                <a:lnTo>
                  <a:pt x="97" y="8"/>
                </a:lnTo>
                <a:lnTo>
                  <a:pt x="94" y="8"/>
                </a:lnTo>
                <a:lnTo>
                  <a:pt x="92" y="8"/>
                </a:lnTo>
                <a:lnTo>
                  <a:pt x="92" y="10"/>
                </a:lnTo>
                <a:lnTo>
                  <a:pt x="92" y="13"/>
                </a:lnTo>
                <a:lnTo>
                  <a:pt x="92" y="15"/>
                </a:lnTo>
                <a:lnTo>
                  <a:pt x="89" y="15"/>
                </a:lnTo>
                <a:lnTo>
                  <a:pt x="86" y="15"/>
                </a:lnTo>
                <a:lnTo>
                  <a:pt x="86" y="18"/>
                </a:lnTo>
                <a:lnTo>
                  <a:pt x="84" y="18"/>
                </a:lnTo>
                <a:lnTo>
                  <a:pt x="81" y="18"/>
                </a:lnTo>
                <a:lnTo>
                  <a:pt x="81" y="21"/>
                </a:lnTo>
                <a:lnTo>
                  <a:pt x="78" y="21"/>
                </a:lnTo>
                <a:lnTo>
                  <a:pt x="78" y="23"/>
                </a:lnTo>
                <a:lnTo>
                  <a:pt x="78" y="26"/>
                </a:lnTo>
                <a:lnTo>
                  <a:pt x="78" y="29"/>
                </a:lnTo>
                <a:lnTo>
                  <a:pt x="81" y="29"/>
                </a:lnTo>
                <a:lnTo>
                  <a:pt x="84" y="29"/>
                </a:lnTo>
                <a:lnTo>
                  <a:pt x="94" y="23"/>
                </a:lnTo>
                <a:lnTo>
                  <a:pt x="94" y="26"/>
                </a:lnTo>
                <a:lnTo>
                  <a:pt x="86" y="29"/>
                </a:lnTo>
                <a:lnTo>
                  <a:pt x="86" y="31"/>
                </a:lnTo>
                <a:lnTo>
                  <a:pt x="86" y="34"/>
                </a:lnTo>
                <a:lnTo>
                  <a:pt x="84" y="34"/>
                </a:lnTo>
                <a:lnTo>
                  <a:pt x="84" y="31"/>
                </a:lnTo>
                <a:lnTo>
                  <a:pt x="81" y="31"/>
                </a:lnTo>
                <a:lnTo>
                  <a:pt x="78" y="31"/>
                </a:lnTo>
                <a:lnTo>
                  <a:pt x="78" y="34"/>
                </a:lnTo>
                <a:lnTo>
                  <a:pt x="76" y="34"/>
                </a:lnTo>
                <a:lnTo>
                  <a:pt x="76" y="36"/>
                </a:lnTo>
                <a:lnTo>
                  <a:pt x="78" y="36"/>
                </a:lnTo>
                <a:lnTo>
                  <a:pt x="76" y="36"/>
                </a:lnTo>
                <a:lnTo>
                  <a:pt x="78" y="36"/>
                </a:lnTo>
                <a:lnTo>
                  <a:pt x="76" y="36"/>
                </a:lnTo>
                <a:lnTo>
                  <a:pt x="73" y="36"/>
                </a:lnTo>
                <a:lnTo>
                  <a:pt x="71" y="39"/>
                </a:lnTo>
                <a:lnTo>
                  <a:pt x="68" y="39"/>
                </a:lnTo>
                <a:lnTo>
                  <a:pt x="68" y="42"/>
                </a:lnTo>
                <a:lnTo>
                  <a:pt x="65" y="44"/>
                </a:lnTo>
                <a:lnTo>
                  <a:pt x="65" y="47"/>
                </a:lnTo>
                <a:lnTo>
                  <a:pt x="65" y="49"/>
                </a:lnTo>
                <a:lnTo>
                  <a:pt x="65" y="52"/>
                </a:lnTo>
                <a:lnTo>
                  <a:pt x="65" y="55"/>
                </a:lnTo>
                <a:lnTo>
                  <a:pt x="65" y="57"/>
                </a:lnTo>
                <a:lnTo>
                  <a:pt x="65" y="60"/>
                </a:lnTo>
                <a:lnTo>
                  <a:pt x="65" y="62"/>
                </a:lnTo>
                <a:lnTo>
                  <a:pt x="68" y="62"/>
                </a:lnTo>
                <a:lnTo>
                  <a:pt x="68" y="65"/>
                </a:lnTo>
                <a:lnTo>
                  <a:pt x="68" y="62"/>
                </a:lnTo>
                <a:lnTo>
                  <a:pt x="71" y="65"/>
                </a:lnTo>
                <a:lnTo>
                  <a:pt x="71" y="62"/>
                </a:lnTo>
                <a:lnTo>
                  <a:pt x="73" y="62"/>
                </a:lnTo>
                <a:lnTo>
                  <a:pt x="73" y="65"/>
                </a:lnTo>
                <a:lnTo>
                  <a:pt x="71" y="65"/>
                </a:lnTo>
                <a:lnTo>
                  <a:pt x="73" y="65"/>
                </a:lnTo>
                <a:lnTo>
                  <a:pt x="76" y="65"/>
                </a:lnTo>
                <a:lnTo>
                  <a:pt x="78" y="65"/>
                </a:lnTo>
                <a:lnTo>
                  <a:pt x="81" y="65"/>
                </a:lnTo>
                <a:lnTo>
                  <a:pt x="84" y="65"/>
                </a:lnTo>
                <a:lnTo>
                  <a:pt x="84" y="62"/>
                </a:lnTo>
                <a:lnTo>
                  <a:pt x="86" y="62"/>
                </a:lnTo>
                <a:lnTo>
                  <a:pt x="86" y="65"/>
                </a:lnTo>
                <a:lnTo>
                  <a:pt x="89" y="65"/>
                </a:lnTo>
                <a:lnTo>
                  <a:pt x="92" y="65"/>
                </a:lnTo>
                <a:lnTo>
                  <a:pt x="92" y="68"/>
                </a:lnTo>
                <a:lnTo>
                  <a:pt x="92" y="70"/>
                </a:lnTo>
                <a:lnTo>
                  <a:pt x="92" y="73"/>
                </a:lnTo>
                <a:lnTo>
                  <a:pt x="92" y="70"/>
                </a:lnTo>
                <a:lnTo>
                  <a:pt x="92" y="73"/>
                </a:lnTo>
                <a:lnTo>
                  <a:pt x="92" y="76"/>
                </a:lnTo>
                <a:lnTo>
                  <a:pt x="92" y="78"/>
                </a:lnTo>
                <a:lnTo>
                  <a:pt x="92" y="81"/>
                </a:lnTo>
                <a:lnTo>
                  <a:pt x="94" y="81"/>
                </a:lnTo>
                <a:lnTo>
                  <a:pt x="94" y="83"/>
                </a:lnTo>
                <a:lnTo>
                  <a:pt x="94" y="86"/>
                </a:lnTo>
                <a:lnTo>
                  <a:pt x="94" y="89"/>
                </a:lnTo>
                <a:lnTo>
                  <a:pt x="97" y="89"/>
                </a:lnTo>
                <a:lnTo>
                  <a:pt x="97" y="86"/>
                </a:lnTo>
                <a:lnTo>
                  <a:pt x="99" y="86"/>
                </a:lnTo>
                <a:lnTo>
                  <a:pt x="102" y="86"/>
                </a:lnTo>
                <a:lnTo>
                  <a:pt x="102" y="89"/>
                </a:lnTo>
                <a:lnTo>
                  <a:pt x="105" y="89"/>
                </a:lnTo>
                <a:lnTo>
                  <a:pt x="105" y="91"/>
                </a:lnTo>
                <a:lnTo>
                  <a:pt x="105" y="94"/>
                </a:lnTo>
                <a:lnTo>
                  <a:pt x="102" y="94"/>
                </a:lnTo>
                <a:lnTo>
                  <a:pt x="97" y="96"/>
                </a:lnTo>
                <a:lnTo>
                  <a:pt x="94" y="96"/>
                </a:lnTo>
                <a:lnTo>
                  <a:pt x="94" y="99"/>
                </a:lnTo>
                <a:lnTo>
                  <a:pt x="92" y="99"/>
                </a:lnTo>
                <a:lnTo>
                  <a:pt x="89" y="99"/>
                </a:lnTo>
                <a:lnTo>
                  <a:pt x="89" y="102"/>
                </a:lnTo>
                <a:lnTo>
                  <a:pt x="92" y="102"/>
                </a:lnTo>
                <a:lnTo>
                  <a:pt x="92" y="104"/>
                </a:lnTo>
                <a:lnTo>
                  <a:pt x="89" y="104"/>
                </a:lnTo>
                <a:lnTo>
                  <a:pt x="89" y="107"/>
                </a:lnTo>
                <a:lnTo>
                  <a:pt x="89" y="104"/>
                </a:lnTo>
                <a:lnTo>
                  <a:pt x="89" y="107"/>
                </a:lnTo>
                <a:lnTo>
                  <a:pt x="86" y="107"/>
                </a:lnTo>
                <a:lnTo>
                  <a:pt x="86" y="104"/>
                </a:lnTo>
                <a:lnTo>
                  <a:pt x="86" y="107"/>
                </a:lnTo>
                <a:lnTo>
                  <a:pt x="84" y="107"/>
                </a:lnTo>
                <a:lnTo>
                  <a:pt x="81" y="107"/>
                </a:lnTo>
                <a:lnTo>
                  <a:pt x="78" y="107"/>
                </a:lnTo>
                <a:lnTo>
                  <a:pt x="76" y="107"/>
                </a:lnTo>
                <a:lnTo>
                  <a:pt x="76" y="110"/>
                </a:lnTo>
                <a:lnTo>
                  <a:pt x="73" y="110"/>
                </a:lnTo>
                <a:lnTo>
                  <a:pt x="73" y="112"/>
                </a:lnTo>
                <a:lnTo>
                  <a:pt x="71" y="112"/>
                </a:lnTo>
                <a:lnTo>
                  <a:pt x="68" y="112"/>
                </a:lnTo>
                <a:lnTo>
                  <a:pt x="65" y="112"/>
                </a:lnTo>
                <a:lnTo>
                  <a:pt x="68" y="112"/>
                </a:lnTo>
                <a:lnTo>
                  <a:pt x="65" y="112"/>
                </a:lnTo>
                <a:lnTo>
                  <a:pt x="65" y="115"/>
                </a:lnTo>
                <a:lnTo>
                  <a:pt x="65" y="112"/>
                </a:lnTo>
                <a:lnTo>
                  <a:pt x="63" y="115"/>
                </a:lnTo>
                <a:lnTo>
                  <a:pt x="65" y="115"/>
                </a:lnTo>
                <a:lnTo>
                  <a:pt x="63" y="115"/>
                </a:lnTo>
                <a:lnTo>
                  <a:pt x="60" y="115"/>
                </a:lnTo>
                <a:lnTo>
                  <a:pt x="58" y="115"/>
                </a:lnTo>
                <a:lnTo>
                  <a:pt x="58" y="117"/>
                </a:lnTo>
                <a:lnTo>
                  <a:pt x="58" y="120"/>
                </a:lnTo>
                <a:lnTo>
                  <a:pt x="60" y="120"/>
                </a:lnTo>
                <a:lnTo>
                  <a:pt x="60" y="123"/>
                </a:lnTo>
                <a:lnTo>
                  <a:pt x="58" y="123"/>
                </a:lnTo>
                <a:lnTo>
                  <a:pt x="58" y="120"/>
                </a:lnTo>
                <a:lnTo>
                  <a:pt x="55" y="120"/>
                </a:lnTo>
                <a:lnTo>
                  <a:pt x="52" y="120"/>
                </a:lnTo>
                <a:lnTo>
                  <a:pt x="52" y="123"/>
                </a:lnTo>
                <a:lnTo>
                  <a:pt x="52" y="120"/>
                </a:lnTo>
                <a:lnTo>
                  <a:pt x="50" y="120"/>
                </a:lnTo>
                <a:lnTo>
                  <a:pt x="47" y="120"/>
                </a:lnTo>
                <a:lnTo>
                  <a:pt x="45" y="120"/>
                </a:lnTo>
                <a:lnTo>
                  <a:pt x="45" y="117"/>
                </a:lnTo>
                <a:lnTo>
                  <a:pt x="45" y="115"/>
                </a:lnTo>
                <a:lnTo>
                  <a:pt x="42" y="115"/>
                </a:lnTo>
                <a:lnTo>
                  <a:pt x="42" y="112"/>
                </a:lnTo>
                <a:lnTo>
                  <a:pt x="39" y="112"/>
                </a:lnTo>
                <a:lnTo>
                  <a:pt x="39" y="110"/>
                </a:lnTo>
                <a:lnTo>
                  <a:pt x="39" y="107"/>
                </a:lnTo>
                <a:lnTo>
                  <a:pt x="37" y="107"/>
                </a:lnTo>
                <a:lnTo>
                  <a:pt x="37" y="104"/>
                </a:lnTo>
                <a:lnTo>
                  <a:pt x="34" y="104"/>
                </a:lnTo>
                <a:lnTo>
                  <a:pt x="32" y="104"/>
                </a:lnTo>
                <a:lnTo>
                  <a:pt x="29" y="104"/>
                </a:lnTo>
                <a:lnTo>
                  <a:pt x="29" y="102"/>
                </a:lnTo>
                <a:lnTo>
                  <a:pt x="26" y="102"/>
                </a:lnTo>
                <a:lnTo>
                  <a:pt x="24" y="99"/>
                </a:lnTo>
                <a:lnTo>
                  <a:pt x="24" y="96"/>
                </a:lnTo>
                <a:lnTo>
                  <a:pt x="24" y="94"/>
                </a:lnTo>
                <a:lnTo>
                  <a:pt x="24" y="91"/>
                </a:lnTo>
                <a:lnTo>
                  <a:pt x="26" y="91"/>
                </a:lnTo>
                <a:lnTo>
                  <a:pt x="24" y="91"/>
                </a:lnTo>
                <a:lnTo>
                  <a:pt x="26" y="91"/>
                </a:lnTo>
                <a:lnTo>
                  <a:pt x="24" y="91"/>
                </a:lnTo>
                <a:lnTo>
                  <a:pt x="24" y="89"/>
                </a:lnTo>
                <a:lnTo>
                  <a:pt x="21" y="89"/>
                </a:lnTo>
                <a:lnTo>
                  <a:pt x="24" y="89"/>
                </a:lnTo>
                <a:lnTo>
                  <a:pt x="24" y="86"/>
                </a:lnTo>
                <a:lnTo>
                  <a:pt x="24" y="83"/>
                </a:lnTo>
                <a:lnTo>
                  <a:pt x="24" y="81"/>
                </a:lnTo>
                <a:lnTo>
                  <a:pt x="21" y="81"/>
                </a:lnTo>
                <a:lnTo>
                  <a:pt x="24" y="81"/>
                </a:lnTo>
                <a:lnTo>
                  <a:pt x="21" y="81"/>
                </a:lnTo>
                <a:lnTo>
                  <a:pt x="24" y="81"/>
                </a:lnTo>
                <a:lnTo>
                  <a:pt x="24" y="78"/>
                </a:lnTo>
                <a:lnTo>
                  <a:pt x="26" y="78"/>
                </a:lnTo>
                <a:lnTo>
                  <a:pt x="24" y="78"/>
                </a:lnTo>
                <a:lnTo>
                  <a:pt x="26" y="78"/>
                </a:lnTo>
                <a:lnTo>
                  <a:pt x="26" y="76"/>
                </a:lnTo>
                <a:lnTo>
                  <a:pt x="26" y="78"/>
                </a:lnTo>
                <a:lnTo>
                  <a:pt x="29" y="76"/>
                </a:lnTo>
                <a:lnTo>
                  <a:pt x="26" y="76"/>
                </a:lnTo>
                <a:lnTo>
                  <a:pt x="26" y="73"/>
                </a:lnTo>
                <a:lnTo>
                  <a:pt x="24" y="70"/>
                </a:lnTo>
                <a:lnTo>
                  <a:pt x="21" y="70"/>
                </a:lnTo>
                <a:lnTo>
                  <a:pt x="18" y="70"/>
                </a:lnTo>
                <a:lnTo>
                  <a:pt x="18" y="68"/>
                </a:lnTo>
                <a:lnTo>
                  <a:pt x="16" y="68"/>
                </a:lnTo>
                <a:lnTo>
                  <a:pt x="16" y="70"/>
                </a:lnTo>
                <a:lnTo>
                  <a:pt x="13" y="70"/>
                </a:lnTo>
                <a:lnTo>
                  <a:pt x="13" y="68"/>
                </a:lnTo>
                <a:lnTo>
                  <a:pt x="13" y="70"/>
                </a:lnTo>
                <a:lnTo>
                  <a:pt x="13" y="73"/>
                </a:lnTo>
                <a:lnTo>
                  <a:pt x="13" y="70"/>
                </a:lnTo>
                <a:lnTo>
                  <a:pt x="11" y="70"/>
                </a:lnTo>
                <a:lnTo>
                  <a:pt x="11" y="68"/>
                </a:lnTo>
                <a:lnTo>
                  <a:pt x="8" y="68"/>
                </a:lnTo>
                <a:lnTo>
                  <a:pt x="5" y="68"/>
                </a:lnTo>
                <a:lnTo>
                  <a:pt x="5" y="65"/>
                </a:lnTo>
                <a:lnTo>
                  <a:pt x="3" y="65"/>
                </a:lnTo>
                <a:lnTo>
                  <a:pt x="0" y="65"/>
                </a:lnTo>
                <a:lnTo>
                  <a:pt x="3" y="65"/>
                </a:lnTo>
                <a:lnTo>
                  <a:pt x="3" y="62"/>
                </a:lnTo>
                <a:lnTo>
                  <a:pt x="5" y="62"/>
                </a:lnTo>
                <a:lnTo>
                  <a:pt x="5" y="60"/>
                </a:lnTo>
                <a:lnTo>
                  <a:pt x="5" y="57"/>
                </a:lnTo>
                <a:lnTo>
                  <a:pt x="8" y="57"/>
                </a:lnTo>
                <a:lnTo>
                  <a:pt x="11" y="57"/>
                </a:lnTo>
                <a:lnTo>
                  <a:pt x="11" y="55"/>
                </a:lnTo>
                <a:lnTo>
                  <a:pt x="13" y="55"/>
                </a:lnTo>
                <a:lnTo>
                  <a:pt x="13" y="52"/>
                </a:lnTo>
                <a:lnTo>
                  <a:pt x="13" y="55"/>
                </a:lnTo>
                <a:lnTo>
                  <a:pt x="16" y="55"/>
                </a:lnTo>
                <a:lnTo>
                  <a:pt x="18" y="55"/>
                </a:lnTo>
                <a:lnTo>
                  <a:pt x="21" y="55"/>
                </a:lnTo>
                <a:lnTo>
                  <a:pt x="21" y="52"/>
                </a:lnTo>
                <a:lnTo>
                  <a:pt x="24" y="52"/>
                </a:lnTo>
                <a:lnTo>
                  <a:pt x="24" y="49"/>
                </a:lnTo>
                <a:lnTo>
                  <a:pt x="26" y="47"/>
                </a:lnTo>
                <a:lnTo>
                  <a:pt x="29" y="44"/>
                </a:lnTo>
                <a:lnTo>
                  <a:pt x="26" y="44"/>
                </a:lnTo>
                <a:lnTo>
                  <a:pt x="26" y="42"/>
                </a:lnTo>
                <a:lnTo>
                  <a:pt x="26" y="44"/>
                </a:lnTo>
                <a:lnTo>
                  <a:pt x="26" y="42"/>
                </a:lnTo>
                <a:lnTo>
                  <a:pt x="26" y="39"/>
                </a:lnTo>
                <a:lnTo>
                  <a:pt x="29" y="39"/>
                </a:lnTo>
                <a:lnTo>
                  <a:pt x="29" y="36"/>
                </a:lnTo>
                <a:lnTo>
                  <a:pt x="32" y="36"/>
                </a:lnTo>
                <a:lnTo>
                  <a:pt x="32" y="34"/>
                </a:lnTo>
                <a:lnTo>
                  <a:pt x="32" y="31"/>
                </a:lnTo>
                <a:lnTo>
                  <a:pt x="32" y="29"/>
                </a:lnTo>
                <a:lnTo>
                  <a:pt x="29" y="29"/>
                </a:lnTo>
                <a:lnTo>
                  <a:pt x="29" y="26"/>
                </a:lnTo>
                <a:lnTo>
                  <a:pt x="26" y="26"/>
                </a:lnTo>
                <a:lnTo>
                  <a:pt x="29" y="26"/>
                </a:lnTo>
                <a:lnTo>
                  <a:pt x="29" y="23"/>
                </a:lnTo>
                <a:lnTo>
                  <a:pt x="26" y="23"/>
                </a:lnTo>
                <a:lnTo>
                  <a:pt x="26" y="21"/>
                </a:lnTo>
                <a:lnTo>
                  <a:pt x="24" y="21"/>
                </a:lnTo>
                <a:lnTo>
                  <a:pt x="24" y="18"/>
                </a:lnTo>
                <a:lnTo>
                  <a:pt x="21" y="18"/>
                </a:lnTo>
                <a:lnTo>
                  <a:pt x="18" y="18"/>
                </a:lnTo>
                <a:lnTo>
                  <a:pt x="18" y="15"/>
                </a:lnTo>
                <a:lnTo>
                  <a:pt x="21" y="15"/>
                </a:lnTo>
                <a:lnTo>
                  <a:pt x="21" y="13"/>
                </a:lnTo>
                <a:lnTo>
                  <a:pt x="21" y="10"/>
                </a:lnTo>
                <a:lnTo>
                  <a:pt x="18" y="10"/>
                </a:lnTo>
                <a:lnTo>
                  <a:pt x="21" y="10"/>
                </a:lnTo>
                <a:lnTo>
                  <a:pt x="21" y="8"/>
                </a:lnTo>
                <a:lnTo>
                  <a:pt x="21" y="5"/>
                </a:lnTo>
                <a:lnTo>
                  <a:pt x="24" y="5"/>
                </a:lnTo>
                <a:lnTo>
                  <a:pt x="26" y="5"/>
                </a:lnTo>
                <a:lnTo>
                  <a:pt x="26" y="2"/>
                </a:lnTo>
                <a:lnTo>
                  <a:pt x="29" y="2"/>
                </a:lnTo>
                <a:lnTo>
                  <a:pt x="32" y="2"/>
                </a:lnTo>
                <a:lnTo>
                  <a:pt x="34" y="2"/>
                </a:lnTo>
                <a:lnTo>
                  <a:pt x="34" y="5"/>
                </a:lnTo>
                <a:lnTo>
                  <a:pt x="34" y="2"/>
                </a:lnTo>
                <a:lnTo>
                  <a:pt x="37" y="2"/>
                </a:lnTo>
                <a:lnTo>
                  <a:pt x="42" y="2"/>
                </a:lnTo>
                <a:lnTo>
                  <a:pt x="47" y="0"/>
                </a:lnTo>
                <a:lnTo>
                  <a:pt x="50" y="2"/>
                </a:lnTo>
                <a:lnTo>
                  <a:pt x="52" y="2"/>
                </a:lnTo>
                <a:lnTo>
                  <a:pt x="50" y="0"/>
                </a:lnTo>
                <a:lnTo>
                  <a:pt x="52" y="0"/>
                </a:lnTo>
                <a:lnTo>
                  <a:pt x="55" y="0"/>
                </a:lnTo>
                <a:lnTo>
                  <a:pt x="55" y="2"/>
                </a:lnTo>
                <a:lnTo>
                  <a:pt x="58" y="2"/>
                </a:lnTo>
                <a:lnTo>
                  <a:pt x="58" y="5"/>
                </a:lnTo>
                <a:lnTo>
                  <a:pt x="58" y="8"/>
                </a:lnTo>
                <a:lnTo>
                  <a:pt x="60" y="8"/>
                </a:lnTo>
                <a:lnTo>
                  <a:pt x="63" y="8"/>
                </a:lnTo>
                <a:lnTo>
                  <a:pt x="63" y="10"/>
                </a:lnTo>
                <a:lnTo>
                  <a:pt x="65" y="10"/>
                </a:lnTo>
                <a:lnTo>
                  <a:pt x="68" y="10"/>
                </a:lnTo>
                <a:lnTo>
                  <a:pt x="71" y="10"/>
                </a:lnTo>
                <a:lnTo>
                  <a:pt x="73" y="10"/>
                </a:lnTo>
                <a:lnTo>
                  <a:pt x="71" y="10"/>
                </a:lnTo>
                <a:lnTo>
                  <a:pt x="73" y="10"/>
                </a:lnTo>
                <a:lnTo>
                  <a:pt x="71" y="10"/>
                </a:lnTo>
                <a:lnTo>
                  <a:pt x="71" y="8"/>
                </a:lnTo>
                <a:lnTo>
                  <a:pt x="73" y="8"/>
                </a:lnTo>
                <a:lnTo>
                  <a:pt x="71" y="8"/>
                </a:lnTo>
                <a:lnTo>
                  <a:pt x="73" y="8"/>
                </a:lnTo>
                <a:lnTo>
                  <a:pt x="73" y="10"/>
                </a:lnTo>
                <a:lnTo>
                  <a:pt x="76" y="10"/>
                </a:lnTo>
                <a:lnTo>
                  <a:pt x="76" y="8"/>
                </a:lnTo>
                <a:lnTo>
                  <a:pt x="78" y="8"/>
                </a:lnTo>
                <a:lnTo>
                  <a:pt x="78" y="5"/>
                </a:lnTo>
                <a:lnTo>
                  <a:pt x="81" y="5"/>
                </a:lnTo>
                <a:lnTo>
                  <a:pt x="81" y="2"/>
                </a:lnTo>
                <a:lnTo>
                  <a:pt x="81" y="5"/>
                </a:lnTo>
                <a:lnTo>
                  <a:pt x="84" y="5"/>
                </a:lnTo>
                <a:lnTo>
                  <a:pt x="84" y="2"/>
                </a:lnTo>
                <a:lnTo>
                  <a:pt x="84" y="0"/>
                </a:lnTo>
                <a:lnTo>
                  <a:pt x="84" y="2"/>
                </a:lnTo>
                <a:lnTo>
                  <a:pt x="84" y="0"/>
                </a:lnTo>
                <a:lnTo>
                  <a:pt x="84" y="2"/>
                </a:lnTo>
                <a:lnTo>
                  <a:pt x="86" y="2"/>
                </a:lnTo>
                <a:lnTo>
                  <a:pt x="86" y="0"/>
                </a:lnTo>
                <a:lnTo>
                  <a:pt x="89" y="0"/>
                </a:lnTo>
                <a:lnTo>
                  <a:pt x="89" y="2"/>
                </a:lnTo>
                <a:lnTo>
                  <a:pt x="89" y="0"/>
                </a:lnTo>
                <a:lnTo>
                  <a:pt x="92" y="0"/>
                </a:lnTo>
              </a:path>
            </a:pathLst>
          </a:custGeom>
          <a:noFill/>
          <a:ln w="4763">
            <a:solidFill>
              <a:srgbClr val="6E6E6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117" name="Freeform 281"/>
          <p:cNvSpPr>
            <a:spLocks/>
          </p:cNvSpPr>
          <p:nvPr/>
        </p:nvSpPr>
        <p:spPr bwMode="auto">
          <a:xfrm>
            <a:off x="3598985" y="2471739"/>
            <a:ext cx="1759927" cy="892175"/>
          </a:xfrm>
          <a:custGeom>
            <a:avLst/>
            <a:gdLst>
              <a:gd name="T0" fmla="*/ 1005 w 1201"/>
              <a:gd name="T1" fmla="*/ 34 h 562"/>
              <a:gd name="T2" fmla="*/ 1086 w 1201"/>
              <a:gd name="T3" fmla="*/ 45 h 562"/>
              <a:gd name="T4" fmla="*/ 1112 w 1201"/>
              <a:gd name="T5" fmla="*/ 40 h 562"/>
              <a:gd name="T6" fmla="*/ 1159 w 1201"/>
              <a:gd name="T7" fmla="*/ 53 h 562"/>
              <a:gd name="T8" fmla="*/ 1167 w 1201"/>
              <a:gd name="T9" fmla="*/ 92 h 562"/>
              <a:gd name="T10" fmla="*/ 1175 w 1201"/>
              <a:gd name="T11" fmla="*/ 131 h 562"/>
              <a:gd name="T12" fmla="*/ 1172 w 1201"/>
              <a:gd name="T13" fmla="*/ 155 h 562"/>
              <a:gd name="T14" fmla="*/ 1172 w 1201"/>
              <a:gd name="T15" fmla="*/ 175 h 562"/>
              <a:gd name="T16" fmla="*/ 1172 w 1201"/>
              <a:gd name="T17" fmla="*/ 215 h 562"/>
              <a:gd name="T18" fmla="*/ 1136 w 1201"/>
              <a:gd name="T19" fmla="*/ 243 h 562"/>
              <a:gd name="T20" fmla="*/ 1117 w 1201"/>
              <a:gd name="T21" fmla="*/ 277 h 562"/>
              <a:gd name="T22" fmla="*/ 1089 w 1201"/>
              <a:gd name="T23" fmla="*/ 298 h 562"/>
              <a:gd name="T24" fmla="*/ 1063 w 1201"/>
              <a:gd name="T25" fmla="*/ 322 h 562"/>
              <a:gd name="T26" fmla="*/ 1016 w 1201"/>
              <a:gd name="T27" fmla="*/ 337 h 562"/>
              <a:gd name="T28" fmla="*/ 984 w 1201"/>
              <a:gd name="T29" fmla="*/ 350 h 562"/>
              <a:gd name="T30" fmla="*/ 974 w 1201"/>
              <a:gd name="T31" fmla="*/ 330 h 562"/>
              <a:gd name="T32" fmla="*/ 976 w 1201"/>
              <a:gd name="T33" fmla="*/ 314 h 562"/>
              <a:gd name="T34" fmla="*/ 953 w 1201"/>
              <a:gd name="T35" fmla="*/ 306 h 562"/>
              <a:gd name="T36" fmla="*/ 901 w 1201"/>
              <a:gd name="T37" fmla="*/ 324 h 562"/>
              <a:gd name="T38" fmla="*/ 922 w 1201"/>
              <a:gd name="T39" fmla="*/ 348 h 562"/>
              <a:gd name="T40" fmla="*/ 898 w 1201"/>
              <a:gd name="T41" fmla="*/ 418 h 562"/>
              <a:gd name="T42" fmla="*/ 862 w 1201"/>
              <a:gd name="T43" fmla="*/ 421 h 562"/>
              <a:gd name="T44" fmla="*/ 786 w 1201"/>
              <a:gd name="T45" fmla="*/ 458 h 562"/>
              <a:gd name="T46" fmla="*/ 755 w 1201"/>
              <a:gd name="T47" fmla="*/ 492 h 562"/>
              <a:gd name="T48" fmla="*/ 700 w 1201"/>
              <a:gd name="T49" fmla="*/ 507 h 562"/>
              <a:gd name="T50" fmla="*/ 710 w 1201"/>
              <a:gd name="T51" fmla="*/ 476 h 562"/>
              <a:gd name="T52" fmla="*/ 689 w 1201"/>
              <a:gd name="T53" fmla="*/ 452 h 562"/>
              <a:gd name="T54" fmla="*/ 671 w 1201"/>
              <a:gd name="T55" fmla="*/ 431 h 562"/>
              <a:gd name="T56" fmla="*/ 593 w 1201"/>
              <a:gd name="T57" fmla="*/ 444 h 562"/>
              <a:gd name="T58" fmla="*/ 554 w 1201"/>
              <a:gd name="T59" fmla="*/ 450 h 562"/>
              <a:gd name="T60" fmla="*/ 525 w 1201"/>
              <a:gd name="T61" fmla="*/ 452 h 562"/>
              <a:gd name="T62" fmla="*/ 491 w 1201"/>
              <a:gd name="T63" fmla="*/ 452 h 562"/>
              <a:gd name="T64" fmla="*/ 465 w 1201"/>
              <a:gd name="T65" fmla="*/ 444 h 562"/>
              <a:gd name="T66" fmla="*/ 446 w 1201"/>
              <a:gd name="T67" fmla="*/ 437 h 562"/>
              <a:gd name="T68" fmla="*/ 431 w 1201"/>
              <a:gd name="T69" fmla="*/ 452 h 562"/>
              <a:gd name="T70" fmla="*/ 397 w 1201"/>
              <a:gd name="T71" fmla="*/ 450 h 562"/>
              <a:gd name="T72" fmla="*/ 373 w 1201"/>
              <a:gd name="T73" fmla="*/ 465 h 562"/>
              <a:gd name="T74" fmla="*/ 366 w 1201"/>
              <a:gd name="T75" fmla="*/ 484 h 562"/>
              <a:gd name="T76" fmla="*/ 339 w 1201"/>
              <a:gd name="T77" fmla="*/ 486 h 562"/>
              <a:gd name="T78" fmla="*/ 319 w 1201"/>
              <a:gd name="T79" fmla="*/ 484 h 562"/>
              <a:gd name="T80" fmla="*/ 266 w 1201"/>
              <a:gd name="T81" fmla="*/ 460 h 562"/>
              <a:gd name="T82" fmla="*/ 243 w 1201"/>
              <a:gd name="T83" fmla="*/ 471 h 562"/>
              <a:gd name="T84" fmla="*/ 219 w 1201"/>
              <a:gd name="T85" fmla="*/ 489 h 562"/>
              <a:gd name="T86" fmla="*/ 188 w 1201"/>
              <a:gd name="T87" fmla="*/ 499 h 562"/>
              <a:gd name="T88" fmla="*/ 162 w 1201"/>
              <a:gd name="T89" fmla="*/ 515 h 562"/>
              <a:gd name="T90" fmla="*/ 141 w 1201"/>
              <a:gd name="T91" fmla="*/ 507 h 562"/>
              <a:gd name="T92" fmla="*/ 118 w 1201"/>
              <a:gd name="T93" fmla="*/ 512 h 562"/>
              <a:gd name="T94" fmla="*/ 89 w 1201"/>
              <a:gd name="T95" fmla="*/ 536 h 562"/>
              <a:gd name="T96" fmla="*/ 52 w 1201"/>
              <a:gd name="T97" fmla="*/ 546 h 562"/>
              <a:gd name="T98" fmla="*/ 18 w 1201"/>
              <a:gd name="T99" fmla="*/ 559 h 562"/>
              <a:gd name="T100" fmla="*/ 11 w 1201"/>
              <a:gd name="T101" fmla="*/ 515 h 562"/>
              <a:gd name="T102" fmla="*/ 45 w 1201"/>
              <a:gd name="T103" fmla="*/ 494 h 562"/>
              <a:gd name="T104" fmla="*/ 58 w 1201"/>
              <a:gd name="T105" fmla="*/ 463 h 562"/>
              <a:gd name="T106" fmla="*/ 84 w 1201"/>
              <a:gd name="T107" fmla="*/ 434 h 562"/>
              <a:gd name="T108" fmla="*/ 42 w 1201"/>
              <a:gd name="T109" fmla="*/ 387 h 562"/>
              <a:gd name="T110" fmla="*/ 42 w 1201"/>
              <a:gd name="T111" fmla="*/ 353 h 562"/>
              <a:gd name="T112" fmla="*/ 63 w 1201"/>
              <a:gd name="T113" fmla="*/ 337 h 562"/>
              <a:gd name="T114" fmla="*/ 97 w 1201"/>
              <a:gd name="T115" fmla="*/ 327 h 562"/>
              <a:gd name="T116" fmla="*/ 138 w 1201"/>
              <a:gd name="T117" fmla="*/ 340 h 562"/>
              <a:gd name="T118" fmla="*/ 154 w 1201"/>
              <a:gd name="T119" fmla="*/ 317 h 5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201" h="562">
                <a:moveTo>
                  <a:pt x="953" y="0"/>
                </a:moveTo>
                <a:lnTo>
                  <a:pt x="958" y="6"/>
                </a:lnTo>
                <a:lnTo>
                  <a:pt x="963" y="11"/>
                </a:lnTo>
                <a:lnTo>
                  <a:pt x="969" y="14"/>
                </a:lnTo>
                <a:lnTo>
                  <a:pt x="974" y="14"/>
                </a:lnTo>
                <a:lnTo>
                  <a:pt x="979" y="14"/>
                </a:lnTo>
                <a:lnTo>
                  <a:pt x="982" y="11"/>
                </a:lnTo>
                <a:lnTo>
                  <a:pt x="989" y="8"/>
                </a:lnTo>
                <a:lnTo>
                  <a:pt x="995" y="6"/>
                </a:lnTo>
                <a:lnTo>
                  <a:pt x="997" y="3"/>
                </a:lnTo>
                <a:lnTo>
                  <a:pt x="1000" y="6"/>
                </a:lnTo>
                <a:lnTo>
                  <a:pt x="1002" y="11"/>
                </a:lnTo>
                <a:lnTo>
                  <a:pt x="1000" y="14"/>
                </a:lnTo>
                <a:lnTo>
                  <a:pt x="1000" y="19"/>
                </a:lnTo>
                <a:lnTo>
                  <a:pt x="1002" y="24"/>
                </a:lnTo>
                <a:lnTo>
                  <a:pt x="1005" y="29"/>
                </a:lnTo>
                <a:lnTo>
                  <a:pt x="1005" y="34"/>
                </a:lnTo>
                <a:lnTo>
                  <a:pt x="1002" y="40"/>
                </a:lnTo>
                <a:lnTo>
                  <a:pt x="1002" y="42"/>
                </a:lnTo>
                <a:lnTo>
                  <a:pt x="1005" y="47"/>
                </a:lnTo>
                <a:lnTo>
                  <a:pt x="1008" y="47"/>
                </a:lnTo>
                <a:lnTo>
                  <a:pt x="1013" y="45"/>
                </a:lnTo>
                <a:lnTo>
                  <a:pt x="1021" y="42"/>
                </a:lnTo>
                <a:lnTo>
                  <a:pt x="1029" y="42"/>
                </a:lnTo>
                <a:lnTo>
                  <a:pt x="1039" y="42"/>
                </a:lnTo>
                <a:lnTo>
                  <a:pt x="1047" y="42"/>
                </a:lnTo>
                <a:lnTo>
                  <a:pt x="1049" y="42"/>
                </a:lnTo>
                <a:lnTo>
                  <a:pt x="1055" y="42"/>
                </a:lnTo>
                <a:lnTo>
                  <a:pt x="1060" y="40"/>
                </a:lnTo>
                <a:lnTo>
                  <a:pt x="1068" y="40"/>
                </a:lnTo>
                <a:lnTo>
                  <a:pt x="1070" y="40"/>
                </a:lnTo>
                <a:lnTo>
                  <a:pt x="1073" y="40"/>
                </a:lnTo>
                <a:lnTo>
                  <a:pt x="1078" y="42"/>
                </a:lnTo>
                <a:lnTo>
                  <a:pt x="1086" y="45"/>
                </a:lnTo>
                <a:lnTo>
                  <a:pt x="1089" y="47"/>
                </a:lnTo>
                <a:lnTo>
                  <a:pt x="1094" y="47"/>
                </a:lnTo>
                <a:lnTo>
                  <a:pt x="1094" y="50"/>
                </a:lnTo>
                <a:lnTo>
                  <a:pt x="1096" y="50"/>
                </a:lnTo>
                <a:lnTo>
                  <a:pt x="1096" y="47"/>
                </a:lnTo>
                <a:lnTo>
                  <a:pt x="1099" y="45"/>
                </a:lnTo>
                <a:lnTo>
                  <a:pt x="1102" y="45"/>
                </a:lnTo>
                <a:lnTo>
                  <a:pt x="1102" y="42"/>
                </a:lnTo>
                <a:lnTo>
                  <a:pt x="1102" y="40"/>
                </a:lnTo>
                <a:lnTo>
                  <a:pt x="1102" y="37"/>
                </a:lnTo>
                <a:lnTo>
                  <a:pt x="1104" y="37"/>
                </a:lnTo>
                <a:lnTo>
                  <a:pt x="1107" y="40"/>
                </a:lnTo>
                <a:lnTo>
                  <a:pt x="1109" y="42"/>
                </a:lnTo>
                <a:lnTo>
                  <a:pt x="1112" y="42"/>
                </a:lnTo>
                <a:lnTo>
                  <a:pt x="1112" y="45"/>
                </a:lnTo>
                <a:lnTo>
                  <a:pt x="1112" y="42"/>
                </a:lnTo>
                <a:lnTo>
                  <a:pt x="1112" y="40"/>
                </a:lnTo>
                <a:lnTo>
                  <a:pt x="1115" y="37"/>
                </a:lnTo>
                <a:lnTo>
                  <a:pt x="1117" y="37"/>
                </a:lnTo>
                <a:lnTo>
                  <a:pt x="1120" y="37"/>
                </a:lnTo>
                <a:lnTo>
                  <a:pt x="1162" y="37"/>
                </a:lnTo>
                <a:lnTo>
                  <a:pt x="1201" y="37"/>
                </a:lnTo>
                <a:lnTo>
                  <a:pt x="1198" y="40"/>
                </a:lnTo>
                <a:lnTo>
                  <a:pt x="1193" y="42"/>
                </a:lnTo>
                <a:lnTo>
                  <a:pt x="1190" y="42"/>
                </a:lnTo>
                <a:lnTo>
                  <a:pt x="1188" y="45"/>
                </a:lnTo>
                <a:lnTo>
                  <a:pt x="1183" y="45"/>
                </a:lnTo>
                <a:lnTo>
                  <a:pt x="1180" y="47"/>
                </a:lnTo>
                <a:lnTo>
                  <a:pt x="1177" y="47"/>
                </a:lnTo>
                <a:lnTo>
                  <a:pt x="1172" y="50"/>
                </a:lnTo>
                <a:lnTo>
                  <a:pt x="1170" y="50"/>
                </a:lnTo>
                <a:lnTo>
                  <a:pt x="1167" y="50"/>
                </a:lnTo>
                <a:lnTo>
                  <a:pt x="1162" y="53"/>
                </a:lnTo>
                <a:lnTo>
                  <a:pt x="1159" y="53"/>
                </a:lnTo>
                <a:lnTo>
                  <a:pt x="1156" y="53"/>
                </a:lnTo>
                <a:lnTo>
                  <a:pt x="1159" y="55"/>
                </a:lnTo>
                <a:lnTo>
                  <a:pt x="1162" y="58"/>
                </a:lnTo>
                <a:lnTo>
                  <a:pt x="1159" y="63"/>
                </a:lnTo>
                <a:lnTo>
                  <a:pt x="1156" y="68"/>
                </a:lnTo>
                <a:lnTo>
                  <a:pt x="1156" y="71"/>
                </a:lnTo>
                <a:lnTo>
                  <a:pt x="1156" y="74"/>
                </a:lnTo>
                <a:lnTo>
                  <a:pt x="1156" y="76"/>
                </a:lnTo>
                <a:lnTo>
                  <a:pt x="1159" y="76"/>
                </a:lnTo>
                <a:lnTo>
                  <a:pt x="1159" y="79"/>
                </a:lnTo>
                <a:lnTo>
                  <a:pt x="1162" y="79"/>
                </a:lnTo>
                <a:lnTo>
                  <a:pt x="1162" y="84"/>
                </a:lnTo>
                <a:lnTo>
                  <a:pt x="1164" y="84"/>
                </a:lnTo>
                <a:lnTo>
                  <a:pt x="1164" y="87"/>
                </a:lnTo>
                <a:lnTo>
                  <a:pt x="1167" y="87"/>
                </a:lnTo>
                <a:lnTo>
                  <a:pt x="1167" y="89"/>
                </a:lnTo>
                <a:lnTo>
                  <a:pt x="1167" y="92"/>
                </a:lnTo>
                <a:lnTo>
                  <a:pt x="1170" y="94"/>
                </a:lnTo>
                <a:lnTo>
                  <a:pt x="1170" y="97"/>
                </a:lnTo>
                <a:lnTo>
                  <a:pt x="1170" y="100"/>
                </a:lnTo>
                <a:lnTo>
                  <a:pt x="1172" y="102"/>
                </a:lnTo>
                <a:lnTo>
                  <a:pt x="1175" y="102"/>
                </a:lnTo>
                <a:lnTo>
                  <a:pt x="1175" y="105"/>
                </a:lnTo>
                <a:lnTo>
                  <a:pt x="1175" y="108"/>
                </a:lnTo>
                <a:lnTo>
                  <a:pt x="1177" y="110"/>
                </a:lnTo>
                <a:lnTo>
                  <a:pt x="1175" y="113"/>
                </a:lnTo>
                <a:lnTo>
                  <a:pt x="1175" y="115"/>
                </a:lnTo>
                <a:lnTo>
                  <a:pt x="1172" y="115"/>
                </a:lnTo>
                <a:lnTo>
                  <a:pt x="1172" y="118"/>
                </a:lnTo>
                <a:lnTo>
                  <a:pt x="1172" y="121"/>
                </a:lnTo>
                <a:lnTo>
                  <a:pt x="1172" y="123"/>
                </a:lnTo>
                <a:lnTo>
                  <a:pt x="1175" y="126"/>
                </a:lnTo>
                <a:lnTo>
                  <a:pt x="1175" y="128"/>
                </a:lnTo>
                <a:lnTo>
                  <a:pt x="1175" y="131"/>
                </a:lnTo>
                <a:lnTo>
                  <a:pt x="1172" y="131"/>
                </a:lnTo>
                <a:lnTo>
                  <a:pt x="1175" y="134"/>
                </a:lnTo>
                <a:lnTo>
                  <a:pt x="1175" y="131"/>
                </a:lnTo>
                <a:lnTo>
                  <a:pt x="1177" y="131"/>
                </a:lnTo>
                <a:lnTo>
                  <a:pt x="1177" y="134"/>
                </a:lnTo>
                <a:lnTo>
                  <a:pt x="1177" y="136"/>
                </a:lnTo>
                <a:lnTo>
                  <a:pt x="1175" y="136"/>
                </a:lnTo>
                <a:lnTo>
                  <a:pt x="1175" y="139"/>
                </a:lnTo>
                <a:lnTo>
                  <a:pt x="1175" y="141"/>
                </a:lnTo>
                <a:lnTo>
                  <a:pt x="1177" y="141"/>
                </a:lnTo>
                <a:lnTo>
                  <a:pt x="1177" y="144"/>
                </a:lnTo>
                <a:lnTo>
                  <a:pt x="1180" y="144"/>
                </a:lnTo>
                <a:lnTo>
                  <a:pt x="1180" y="147"/>
                </a:lnTo>
                <a:lnTo>
                  <a:pt x="1177" y="149"/>
                </a:lnTo>
                <a:lnTo>
                  <a:pt x="1175" y="149"/>
                </a:lnTo>
                <a:lnTo>
                  <a:pt x="1175" y="152"/>
                </a:lnTo>
                <a:lnTo>
                  <a:pt x="1172" y="155"/>
                </a:lnTo>
                <a:lnTo>
                  <a:pt x="1172" y="157"/>
                </a:lnTo>
                <a:lnTo>
                  <a:pt x="1172" y="160"/>
                </a:lnTo>
                <a:lnTo>
                  <a:pt x="1170" y="162"/>
                </a:lnTo>
                <a:lnTo>
                  <a:pt x="1167" y="162"/>
                </a:lnTo>
                <a:lnTo>
                  <a:pt x="1167" y="165"/>
                </a:lnTo>
                <a:lnTo>
                  <a:pt x="1164" y="165"/>
                </a:lnTo>
                <a:lnTo>
                  <a:pt x="1164" y="168"/>
                </a:lnTo>
                <a:lnTo>
                  <a:pt x="1162" y="168"/>
                </a:lnTo>
                <a:lnTo>
                  <a:pt x="1164" y="168"/>
                </a:lnTo>
                <a:lnTo>
                  <a:pt x="1164" y="170"/>
                </a:lnTo>
                <a:lnTo>
                  <a:pt x="1167" y="168"/>
                </a:lnTo>
                <a:lnTo>
                  <a:pt x="1167" y="170"/>
                </a:lnTo>
                <a:lnTo>
                  <a:pt x="1164" y="170"/>
                </a:lnTo>
                <a:lnTo>
                  <a:pt x="1164" y="173"/>
                </a:lnTo>
                <a:lnTo>
                  <a:pt x="1167" y="170"/>
                </a:lnTo>
                <a:lnTo>
                  <a:pt x="1170" y="173"/>
                </a:lnTo>
                <a:lnTo>
                  <a:pt x="1172" y="175"/>
                </a:lnTo>
                <a:lnTo>
                  <a:pt x="1175" y="175"/>
                </a:lnTo>
                <a:lnTo>
                  <a:pt x="1177" y="178"/>
                </a:lnTo>
                <a:lnTo>
                  <a:pt x="1177" y="181"/>
                </a:lnTo>
                <a:lnTo>
                  <a:pt x="1177" y="183"/>
                </a:lnTo>
                <a:lnTo>
                  <a:pt x="1177" y="186"/>
                </a:lnTo>
                <a:lnTo>
                  <a:pt x="1177" y="189"/>
                </a:lnTo>
                <a:lnTo>
                  <a:pt x="1177" y="191"/>
                </a:lnTo>
                <a:lnTo>
                  <a:pt x="1177" y="194"/>
                </a:lnTo>
                <a:lnTo>
                  <a:pt x="1177" y="196"/>
                </a:lnTo>
                <a:lnTo>
                  <a:pt x="1180" y="196"/>
                </a:lnTo>
                <a:lnTo>
                  <a:pt x="1180" y="199"/>
                </a:lnTo>
                <a:lnTo>
                  <a:pt x="1183" y="202"/>
                </a:lnTo>
                <a:lnTo>
                  <a:pt x="1180" y="204"/>
                </a:lnTo>
                <a:lnTo>
                  <a:pt x="1177" y="209"/>
                </a:lnTo>
                <a:lnTo>
                  <a:pt x="1177" y="212"/>
                </a:lnTo>
                <a:lnTo>
                  <a:pt x="1175" y="212"/>
                </a:lnTo>
                <a:lnTo>
                  <a:pt x="1172" y="215"/>
                </a:lnTo>
                <a:lnTo>
                  <a:pt x="1170" y="217"/>
                </a:lnTo>
                <a:lnTo>
                  <a:pt x="1162" y="220"/>
                </a:lnTo>
                <a:lnTo>
                  <a:pt x="1159" y="220"/>
                </a:lnTo>
                <a:lnTo>
                  <a:pt x="1156" y="222"/>
                </a:lnTo>
                <a:lnTo>
                  <a:pt x="1156" y="225"/>
                </a:lnTo>
                <a:lnTo>
                  <a:pt x="1154" y="225"/>
                </a:lnTo>
                <a:lnTo>
                  <a:pt x="1151" y="228"/>
                </a:lnTo>
                <a:lnTo>
                  <a:pt x="1149" y="230"/>
                </a:lnTo>
                <a:lnTo>
                  <a:pt x="1146" y="230"/>
                </a:lnTo>
                <a:lnTo>
                  <a:pt x="1143" y="230"/>
                </a:lnTo>
                <a:lnTo>
                  <a:pt x="1143" y="233"/>
                </a:lnTo>
                <a:lnTo>
                  <a:pt x="1141" y="233"/>
                </a:lnTo>
                <a:lnTo>
                  <a:pt x="1141" y="236"/>
                </a:lnTo>
                <a:lnTo>
                  <a:pt x="1138" y="236"/>
                </a:lnTo>
                <a:lnTo>
                  <a:pt x="1136" y="238"/>
                </a:lnTo>
                <a:lnTo>
                  <a:pt x="1136" y="241"/>
                </a:lnTo>
                <a:lnTo>
                  <a:pt x="1136" y="243"/>
                </a:lnTo>
                <a:lnTo>
                  <a:pt x="1133" y="246"/>
                </a:lnTo>
                <a:lnTo>
                  <a:pt x="1133" y="249"/>
                </a:lnTo>
                <a:lnTo>
                  <a:pt x="1133" y="251"/>
                </a:lnTo>
                <a:lnTo>
                  <a:pt x="1130" y="251"/>
                </a:lnTo>
                <a:lnTo>
                  <a:pt x="1130" y="254"/>
                </a:lnTo>
                <a:lnTo>
                  <a:pt x="1128" y="256"/>
                </a:lnTo>
                <a:lnTo>
                  <a:pt x="1128" y="259"/>
                </a:lnTo>
                <a:lnTo>
                  <a:pt x="1125" y="262"/>
                </a:lnTo>
                <a:lnTo>
                  <a:pt x="1125" y="264"/>
                </a:lnTo>
                <a:lnTo>
                  <a:pt x="1123" y="264"/>
                </a:lnTo>
                <a:lnTo>
                  <a:pt x="1123" y="267"/>
                </a:lnTo>
                <a:lnTo>
                  <a:pt x="1123" y="269"/>
                </a:lnTo>
                <a:lnTo>
                  <a:pt x="1120" y="269"/>
                </a:lnTo>
                <a:lnTo>
                  <a:pt x="1120" y="272"/>
                </a:lnTo>
                <a:lnTo>
                  <a:pt x="1117" y="272"/>
                </a:lnTo>
                <a:lnTo>
                  <a:pt x="1117" y="275"/>
                </a:lnTo>
                <a:lnTo>
                  <a:pt x="1117" y="277"/>
                </a:lnTo>
                <a:lnTo>
                  <a:pt x="1115" y="277"/>
                </a:lnTo>
                <a:lnTo>
                  <a:pt x="1112" y="280"/>
                </a:lnTo>
                <a:lnTo>
                  <a:pt x="1109" y="280"/>
                </a:lnTo>
                <a:lnTo>
                  <a:pt x="1107" y="280"/>
                </a:lnTo>
                <a:lnTo>
                  <a:pt x="1107" y="283"/>
                </a:lnTo>
                <a:lnTo>
                  <a:pt x="1104" y="283"/>
                </a:lnTo>
                <a:lnTo>
                  <a:pt x="1104" y="285"/>
                </a:lnTo>
                <a:lnTo>
                  <a:pt x="1102" y="285"/>
                </a:lnTo>
                <a:lnTo>
                  <a:pt x="1099" y="288"/>
                </a:lnTo>
                <a:lnTo>
                  <a:pt x="1096" y="288"/>
                </a:lnTo>
                <a:lnTo>
                  <a:pt x="1096" y="290"/>
                </a:lnTo>
                <a:lnTo>
                  <a:pt x="1094" y="290"/>
                </a:lnTo>
                <a:lnTo>
                  <a:pt x="1091" y="290"/>
                </a:lnTo>
                <a:lnTo>
                  <a:pt x="1091" y="293"/>
                </a:lnTo>
                <a:lnTo>
                  <a:pt x="1089" y="293"/>
                </a:lnTo>
                <a:lnTo>
                  <a:pt x="1089" y="296"/>
                </a:lnTo>
                <a:lnTo>
                  <a:pt x="1089" y="298"/>
                </a:lnTo>
                <a:lnTo>
                  <a:pt x="1089" y="301"/>
                </a:lnTo>
                <a:lnTo>
                  <a:pt x="1091" y="303"/>
                </a:lnTo>
                <a:lnTo>
                  <a:pt x="1089" y="306"/>
                </a:lnTo>
                <a:lnTo>
                  <a:pt x="1089" y="309"/>
                </a:lnTo>
                <a:lnTo>
                  <a:pt x="1086" y="309"/>
                </a:lnTo>
                <a:lnTo>
                  <a:pt x="1086" y="311"/>
                </a:lnTo>
                <a:lnTo>
                  <a:pt x="1083" y="311"/>
                </a:lnTo>
                <a:lnTo>
                  <a:pt x="1081" y="311"/>
                </a:lnTo>
                <a:lnTo>
                  <a:pt x="1078" y="311"/>
                </a:lnTo>
                <a:lnTo>
                  <a:pt x="1076" y="311"/>
                </a:lnTo>
                <a:lnTo>
                  <a:pt x="1076" y="314"/>
                </a:lnTo>
                <a:lnTo>
                  <a:pt x="1073" y="317"/>
                </a:lnTo>
                <a:lnTo>
                  <a:pt x="1073" y="319"/>
                </a:lnTo>
                <a:lnTo>
                  <a:pt x="1070" y="319"/>
                </a:lnTo>
                <a:lnTo>
                  <a:pt x="1068" y="322"/>
                </a:lnTo>
                <a:lnTo>
                  <a:pt x="1065" y="322"/>
                </a:lnTo>
                <a:lnTo>
                  <a:pt x="1063" y="322"/>
                </a:lnTo>
                <a:lnTo>
                  <a:pt x="1060" y="319"/>
                </a:lnTo>
                <a:lnTo>
                  <a:pt x="1057" y="319"/>
                </a:lnTo>
                <a:lnTo>
                  <a:pt x="1055" y="322"/>
                </a:lnTo>
                <a:lnTo>
                  <a:pt x="1052" y="322"/>
                </a:lnTo>
                <a:lnTo>
                  <a:pt x="1049" y="324"/>
                </a:lnTo>
                <a:lnTo>
                  <a:pt x="1047" y="324"/>
                </a:lnTo>
                <a:lnTo>
                  <a:pt x="1044" y="324"/>
                </a:lnTo>
                <a:lnTo>
                  <a:pt x="1044" y="327"/>
                </a:lnTo>
                <a:lnTo>
                  <a:pt x="1044" y="324"/>
                </a:lnTo>
                <a:lnTo>
                  <a:pt x="1042" y="324"/>
                </a:lnTo>
                <a:lnTo>
                  <a:pt x="1042" y="327"/>
                </a:lnTo>
                <a:lnTo>
                  <a:pt x="1039" y="330"/>
                </a:lnTo>
                <a:lnTo>
                  <a:pt x="1036" y="330"/>
                </a:lnTo>
                <a:lnTo>
                  <a:pt x="1023" y="332"/>
                </a:lnTo>
                <a:lnTo>
                  <a:pt x="1018" y="335"/>
                </a:lnTo>
                <a:lnTo>
                  <a:pt x="1018" y="337"/>
                </a:lnTo>
                <a:lnTo>
                  <a:pt x="1016" y="337"/>
                </a:lnTo>
                <a:lnTo>
                  <a:pt x="1016" y="340"/>
                </a:lnTo>
                <a:lnTo>
                  <a:pt x="1008" y="348"/>
                </a:lnTo>
                <a:lnTo>
                  <a:pt x="1005" y="348"/>
                </a:lnTo>
                <a:lnTo>
                  <a:pt x="1002" y="348"/>
                </a:lnTo>
                <a:lnTo>
                  <a:pt x="1002" y="350"/>
                </a:lnTo>
                <a:lnTo>
                  <a:pt x="1000" y="350"/>
                </a:lnTo>
                <a:lnTo>
                  <a:pt x="1000" y="353"/>
                </a:lnTo>
                <a:lnTo>
                  <a:pt x="997" y="353"/>
                </a:lnTo>
                <a:lnTo>
                  <a:pt x="997" y="356"/>
                </a:lnTo>
                <a:lnTo>
                  <a:pt x="995" y="356"/>
                </a:lnTo>
                <a:lnTo>
                  <a:pt x="995" y="353"/>
                </a:lnTo>
                <a:lnTo>
                  <a:pt x="992" y="350"/>
                </a:lnTo>
                <a:lnTo>
                  <a:pt x="989" y="350"/>
                </a:lnTo>
                <a:lnTo>
                  <a:pt x="989" y="348"/>
                </a:lnTo>
                <a:lnTo>
                  <a:pt x="987" y="348"/>
                </a:lnTo>
                <a:lnTo>
                  <a:pt x="987" y="350"/>
                </a:lnTo>
                <a:lnTo>
                  <a:pt x="984" y="350"/>
                </a:lnTo>
                <a:lnTo>
                  <a:pt x="982" y="350"/>
                </a:lnTo>
                <a:lnTo>
                  <a:pt x="982" y="353"/>
                </a:lnTo>
                <a:lnTo>
                  <a:pt x="979" y="353"/>
                </a:lnTo>
                <a:lnTo>
                  <a:pt x="979" y="350"/>
                </a:lnTo>
                <a:lnTo>
                  <a:pt x="979" y="348"/>
                </a:lnTo>
                <a:lnTo>
                  <a:pt x="979" y="345"/>
                </a:lnTo>
                <a:lnTo>
                  <a:pt x="976" y="345"/>
                </a:lnTo>
                <a:lnTo>
                  <a:pt x="974" y="345"/>
                </a:lnTo>
                <a:lnTo>
                  <a:pt x="974" y="335"/>
                </a:lnTo>
                <a:lnTo>
                  <a:pt x="974" y="332"/>
                </a:lnTo>
                <a:lnTo>
                  <a:pt x="976" y="332"/>
                </a:lnTo>
                <a:lnTo>
                  <a:pt x="976" y="335"/>
                </a:lnTo>
                <a:lnTo>
                  <a:pt x="979" y="335"/>
                </a:lnTo>
                <a:lnTo>
                  <a:pt x="979" y="332"/>
                </a:lnTo>
                <a:lnTo>
                  <a:pt x="976" y="332"/>
                </a:lnTo>
                <a:lnTo>
                  <a:pt x="976" y="330"/>
                </a:lnTo>
                <a:lnTo>
                  <a:pt x="974" y="330"/>
                </a:lnTo>
                <a:lnTo>
                  <a:pt x="974" y="327"/>
                </a:lnTo>
                <a:lnTo>
                  <a:pt x="971" y="327"/>
                </a:lnTo>
                <a:lnTo>
                  <a:pt x="971" y="324"/>
                </a:lnTo>
                <a:lnTo>
                  <a:pt x="969" y="324"/>
                </a:lnTo>
                <a:lnTo>
                  <a:pt x="969" y="322"/>
                </a:lnTo>
                <a:lnTo>
                  <a:pt x="969" y="324"/>
                </a:lnTo>
                <a:lnTo>
                  <a:pt x="971" y="324"/>
                </a:lnTo>
                <a:lnTo>
                  <a:pt x="974" y="324"/>
                </a:lnTo>
                <a:lnTo>
                  <a:pt x="974" y="322"/>
                </a:lnTo>
                <a:lnTo>
                  <a:pt x="974" y="324"/>
                </a:lnTo>
                <a:lnTo>
                  <a:pt x="976" y="324"/>
                </a:lnTo>
                <a:lnTo>
                  <a:pt x="976" y="322"/>
                </a:lnTo>
                <a:lnTo>
                  <a:pt x="974" y="322"/>
                </a:lnTo>
                <a:lnTo>
                  <a:pt x="974" y="319"/>
                </a:lnTo>
                <a:lnTo>
                  <a:pt x="974" y="317"/>
                </a:lnTo>
                <a:lnTo>
                  <a:pt x="976" y="317"/>
                </a:lnTo>
                <a:lnTo>
                  <a:pt x="976" y="314"/>
                </a:lnTo>
                <a:lnTo>
                  <a:pt x="979" y="314"/>
                </a:lnTo>
                <a:lnTo>
                  <a:pt x="982" y="314"/>
                </a:lnTo>
                <a:lnTo>
                  <a:pt x="982" y="311"/>
                </a:lnTo>
                <a:lnTo>
                  <a:pt x="982" y="309"/>
                </a:lnTo>
                <a:lnTo>
                  <a:pt x="982" y="306"/>
                </a:lnTo>
                <a:lnTo>
                  <a:pt x="982" y="303"/>
                </a:lnTo>
                <a:lnTo>
                  <a:pt x="979" y="303"/>
                </a:lnTo>
                <a:lnTo>
                  <a:pt x="982" y="298"/>
                </a:lnTo>
                <a:lnTo>
                  <a:pt x="982" y="296"/>
                </a:lnTo>
                <a:lnTo>
                  <a:pt x="976" y="296"/>
                </a:lnTo>
                <a:lnTo>
                  <a:pt x="971" y="298"/>
                </a:lnTo>
                <a:lnTo>
                  <a:pt x="969" y="298"/>
                </a:lnTo>
                <a:lnTo>
                  <a:pt x="961" y="303"/>
                </a:lnTo>
                <a:lnTo>
                  <a:pt x="958" y="303"/>
                </a:lnTo>
                <a:lnTo>
                  <a:pt x="955" y="303"/>
                </a:lnTo>
                <a:lnTo>
                  <a:pt x="955" y="306"/>
                </a:lnTo>
                <a:lnTo>
                  <a:pt x="953" y="306"/>
                </a:lnTo>
                <a:lnTo>
                  <a:pt x="937" y="317"/>
                </a:lnTo>
                <a:lnTo>
                  <a:pt x="935" y="319"/>
                </a:lnTo>
                <a:lnTo>
                  <a:pt x="932" y="319"/>
                </a:lnTo>
                <a:lnTo>
                  <a:pt x="929" y="319"/>
                </a:lnTo>
                <a:lnTo>
                  <a:pt x="927" y="319"/>
                </a:lnTo>
                <a:lnTo>
                  <a:pt x="927" y="317"/>
                </a:lnTo>
                <a:lnTo>
                  <a:pt x="924" y="317"/>
                </a:lnTo>
                <a:lnTo>
                  <a:pt x="922" y="317"/>
                </a:lnTo>
                <a:lnTo>
                  <a:pt x="922" y="319"/>
                </a:lnTo>
                <a:lnTo>
                  <a:pt x="919" y="319"/>
                </a:lnTo>
                <a:lnTo>
                  <a:pt x="919" y="322"/>
                </a:lnTo>
                <a:lnTo>
                  <a:pt x="916" y="322"/>
                </a:lnTo>
                <a:lnTo>
                  <a:pt x="914" y="322"/>
                </a:lnTo>
                <a:lnTo>
                  <a:pt x="909" y="322"/>
                </a:lnTo>
                <a:lnTo>
                  <a:pt x="906" y="322"/>
                </a:lnTo>
                <a:lnTo>
                  <a:pt x="903" y="324"/>
                </a:lnTo>
                <a:lnTo>
                  <a:pt x="901" y="324"/>
                </a:lnTo>
                <a:lnTo>
                  <a:pt x="903" y="324"/>
                </a:lnTo>
                <a:lnTo>
                  <a:pt x="903" y="327"/>
                </a:lnTo>
                <a:lnTo>
                  <a:pt x="906" y="327"/>
                </a:lnTo>
                <a:lnTo>
                  <a:pt x="909" y="327"/>
                </a:lnTo>
                <a:lnTo>
                  <a:pt x="911" y="330"/>
                </a:lnTo>
                <a:lnTo>
                  <a:pt x="911" y="332"/>
                </a:lnTo>
                <a:lnTo>
                  <a:pt x="909" y="335"/>
                </a:lnTo>
                <a:lnTo>
                  <a:pt x="911" y="335"/>
                </a:lnTo>
                <a:lnTo>
                  <a:pt x="914" y="335"/>
                </a:lnTo>
                <a:lnTo>
                  <a:pt x="916" y="335"/>
                </a:lnTo>
                <a:lnTo>
                  <a:pt x="919" y="335"/>
                </a:lnTo>
                <a:lnTo>
                  <a:pt x="919" y="337"/>
                </a:lnTo>
                <a:lnTo>
                  <a:pt x="922" y="337"/>
                </a:lnTo>
                <a:lnTo>
                  <a:pt x="922" y="340"/>
                </a:lnTo>
                <a:lnTo>
                  <a:pt x="922" y="343"/>
                </a:lnTo>
                <a:lnTo>
                  <a:pt x="922" y="345"/>
                </a:lnTo>
                <a:lnTo>
                  <a:pt x="922" y="348"/>
                </a:lnTo>
                <a:lnTo>
                  <a:pt x="922" y="350"/>
                </a:lnTo>
                <a:lnTo>
                  <a:pt x="919" y="353"/>
                </a:lnTo>
                <a:lnTo>
                  <a:pt x="914" y="369"/>
                </a:lnTo>
                <a:lnTo>
                  <a:pt x="914" y="371"/>
                </a:lnTo>
                <a:lnTo>
                  <a:pt x="914" y="374"/>
                </a:lnTo>
                <a:lnTo>
                  <a:pt x="914" y="377"/>
                </a:lnTo>
                <a:lnTo>
                  <a:pt x="911" y="382"/>
                </a:lnTo>
                <a:lnTo>
                  <a:pt x="914" y="387"/>
                </a:lnTo>
                <a:lnTo>
                  <a:pt x="914" y="403"/>
                </a:lnTo>
                <a:lnTo>
                  <a:pt x="911" y="405"/>
                </a:lnTo>
                <a:lnTo>
                  <a:pt x="911" y="408"/>
                </a:lnTo>
                <a:lnTo>
                  <a:pt x="911" y="411"/>
                </a:lnTo>
                <a:lnTo>
                  <a:pt x="909" y="411"/>
                </a:lnTo>
                <a:lnTo>
                  <a:pt x="906" y="413"/>
                </a:lnTo>
                <a:lnTo>
                  <a:pt x="901" y="416"/>
                </a:lnTo>
                <a:lnTo>
                  <a:pt x="901" y="418"/>
                </a:lnTo>
                <a:lnTo>
                  <a:pt x="898" y="418"/>
                </a:lnTo>
                <a:lnTo>
                  <a:pt x="898" y="421"/>
                </a:lnTo>
                <a:lnTo>
                  <a:pt x="895" y="421"/>
                </a:lnTo>
                <a:lnTo>
                  <a:pt x="895" y="424"/>
                </a:lnTo>
                <a:lnTo>
                  <a:pt x="895" y="426"/>
                </a:lnTo>
                <a:lnTo>
                  <a:pt x="893" y="429"/>
                </a:lnTo>
                <a:lnTo>
                  <a:pt x="890" y="429"/>
                </a:lnTo>
                <a:lnTo>
                  <a:pt x="888" y="429"/>
                </a:lnTo>
                <a:lnTo>
                  <a:pt x="888" y="431"/>
                </a:lnTo>
                <a:lnTo>
                  <a:pt x="885" y="431"/>
                </a:lnTo>
                <a:lnTo>
                  <a:pt x="882" y="431"/>
                </a:lnTo>
                <a:lnTo>
                  <a:pt x="880" y="431"/>
                </a:lnTo>
                <a:lnTo>
                  <a:pt x="877" y="429"/>
                </a:lnTo>
                <a:lnTo>
                  <a:pt x="872" y="426"/>
                </a:lnTo>
                <a:lnTo>
                  <a:pt x="869" y="426"/>
                </a:lnTo>
                <a:lnTo>
                  <a:pt x="867" y="424"/>
                </a:lnTo>
                <a:lnTo>
                  <a:pt x="864" y="421"/>
                </a:lnTo>
                <a:lnTo>
                  <a:pt x="862" y="421"/>
                </a:lnTo>
                <a:lnTo>
                  <a:pt x="859" y="421"/>
                </a:lnTo>
                <a:lnTo>
                  <a:pt x="856" y="421"/>
                </a:lnTo>
                <a:lnTo>
                  <a:pt x="854" y="421"/>
                </a:lnTo>
                <a:lnTo>
                  <a:pt x="851" y="421"/>
                </a:lnTo>
                <a:lnTo>
                  <a:pt x="848" y="421"/>
                </a:lnTo>
                <a:lnTo>
                  <a:pt x="830" y="424"/>
                </a:lnTo>
                <a:lnTo>
                  <a:pt x="825" y="424"/>
                </a:lnTo>
                <a:lnTo>
                  <a:pt x="820" y="424"/>
                </a:lnTo>
                <a:lnTo>
                  <a:pt x="801" y="426"/>
                </a:lnTo>
                <a:lnTo>
                  <a:pt x="801" y="429"/>
                </a:lnTo>
                <a:lnTo>
                  <a:pt x="801" y="431"/>
                </a:lnTo>
                <a:lnTo>
                  <a:pt x="799" y="434"/>
                </a:lnTo>
                <a:lnTo>
                  <a:pt x="794" y="442"/>
                </a:lnTo>
                <a:lnTo>
                  <a:pt x="791" y="447"/>
                </a:lnTo>
                <a:lnTo>
                  <a:pt x="788" y="452"/>
                </a:lnTo>
                <a:lnTo>
                  <a:pt x="786" y="455"/>
                </a:lnTo>
                <a:lnTo>
                  <a:pt x="786" y="458"/>
                </a:lnTo>
                <a:lnTo>
                  <a:pt x="786" y="460"/>
                </a:lnTo>
                <a:lnTo>
                  <a:pt x="783" y="465"/>
                </a:lnTo>
                <a:lnTo>
                  <a:pt x="783" y="468"/>
                </a:lnTo>
                <a:lnTo>
                  <a:pt x="783" y="471"/>
                </a:lnTo>
                <a:lnTo>
                  <a:pt x="781" y="471"/>
                </a:lnTo>
                <a:lnTo>
                  <a:pt x="781" y="473"/>
                </a:lnTo>
                <a:lnTo>
                  <a:pt x="778" y="476"/>
                </a:lnTo>
                <a:lnTo>
                  <a:pt x="775" y="478"/>
                </a:lnTo>
                <a:lnTo>
                  <a:pt x="775" y="481"/>
                </a:lnTo>
                <a:lnTo>
                  <a:pt x="773" y="481"/>
                </a:lnTo>
                <a:lnTo>
                  <a:pt x="773" y="484"/>
                </a:lnTo>
                <a:lnTo>
                  <a:pt x="770" y="486"/>
                </a:lnTo>
                <a:lnTo>
                  <a:pt x="768" y="486"/>
                </a:lnTo>
                <a:lnTo>
                  <a:pt x="765" y="489"/>
                </a:lnTo>
                <a:lnTo>
                  <a:pt x="762" y="489"/>
                </a:lnTo>
                <a:lnTo>
                  <a:pt x="757" y="492"/>
                </a:lnTo>
                <a:lnTo>
                  <a:pt x="755" y="492"/>
                </a:lnTo>
                <a:lnTo>
                  <a:pt x="749" y="494"/>
                </a:lnTo>
                <a:lnTo>
                  <a:pt x="739" y="499"/>
                </a:lnTo>
                <a:lnTo>
                  <a:pt x="736" y="502"/>
                </a:lnTo>
                <a:lnTo>
                  <a:pt x="734" y="505"/>
                </a:lnTo>
                <a:lnTo>
                  <a:pt x="726" y="510"/>
                </a:lnTo>
                <a:lnTo>
                  <a:pt x="723" y="510"/>
                </a:lnTo>
                <a:lnTo>
                  <a:pt x="721" y="512"/>
                </a:lnTo>
                <a:lnTo>
                  <a:pt x="718" y="512"/>
                </a:lnTo>
                <a:lnTo>
                  <a:pt x="718" y="515"/>
                </a:lnTo>
                <a:lnTo>
                  <a:pt x="715" y="515"/>
                </a:lnTo>
                <a:lnTo>
                  <a:pt x="713" y="515"/>
                </a:lnTo>
                <a:lnTo>
                  <a:pt x="705" y="518"/>
                </a:lnTo>
                <a:lnTo>
                  <a:pt x="702" y="518"/>
                </a:lnTo>
                <a:lnTo>
                  <a:pt x="702" y="515"/>
                </a:lnTo>
                <a:lnTo>
                  <a:pt x="702" y="510"/>
                </a:lnTo>
                <a:lnTo>
                  <a:pt x="700" y="510"/>
                </a:lnTo>
                <a:lnTo>
                  <a:pt x="700" y="507"/>
                </a:lnTo>
                <a:lnTo>
                  <a:pt x="702" y="507"/>
                </a:lnTo>
                <a:lnTo>
                  <a:pt x="700" y="507"/>
                </a:lnTo>
                <a:lnTo>
                  <a:pt x="702" y="507"/>
                </a:lnTo>
                <a:lnTo>
                  <a:pt x="700" y="507"/>
                </a:lnTo>
                <a:lnTo>
                  <a:pt x="700" y="505"/>
                </a:lnTo>
                <a:lnTo>
                  <a:pt x="700" y="502"/>
                </a:lnTo>
                <a:lnTo>
                  <a:pt x="702" y="499"/>
                </a:lnTo>
                <a:lnTo>
                  <a:pt x="702" y="497"/>
                </a:lnTo>
                <a:lnTo>
                  <a:pt x="705" y="494"/>
                </a:lnTo>
                <a:lnTo>
                  <a:pt x="705" y="492"/>
                </a:lnTo>
                <a:lnTo>
                  <a:pt x="708" y="489"/>
                </a:lnTo>
                <a:lnTo>
                  <a:pt x="708" y="484"/>
                </a:lnTo>
                <a:lnTo>
                  <a:pt x="710" y="481"/>
                </a:lnTo>
                <a:lnTo>
                  <a:pt x="708" y="481"/>
                </a:lnTo>
                <a:lnTo>
                  <a:pt x="710" y="481"/>
                </a:lnTo>
                <a:lnTo>
                  <a:pt x="710" y="478"/>
                </a:lnTo>
                <a:lnTo>
                  <a:pt x="710" y="476"/>
                </a:lnTo>
                <a:lnTo>
                  <a:pt x="708" y="476"/>
                </a:lnTo>
                <a:lnTo>
                  <a:pt x="708" y="473"/>
                </a:lnTo>
                <a:lnTo>
                  <a:pt x="708" y="471"/>
                </a:lnTo>
                <a:lnTo>
                  <a:pt x="705" y="471"/>
                </a:lnTo>
                <a:lnTo>
                  <a:pt x="705" y="468"/>
                </a:lnTo>
                <a:lnTo>
                  <a:pt x="702" y="465"/>
                </a:lnTo>
                <a:lnTo>
                  <a:pt x="700" y="465"/>
                </a:lnTo>
                <a:lnTo>
                  <a:pt x="700" y="463"/>
                </a:lnTo>
                <a:lnTo>
                  <a:pt x="697" y="460"/>
                </a:lnTo>
                <a:lnTo>
                  <a:pt x="694" y="460"/>
                </a:lnTo>
                <a:lnTo>
                  <a:pt x="694" y="458"/>
                </a:lnTo>
                <a:lnTo>
                  <a:pt x="692" y="458"/>
                </a:lnTo>
                <a:lnTo>
                  <a:pt x="694" y="458"/>
                </a:lnTo>
                <a:lnTo>
                  <a:pt x="692" y="455"/>
                </a:lnTo>
                <a:lnTo>
                  <a:pt x="692" y="458"/>
                </a:lnTo>
                <a:lnTo>
                  <a:pt x="689" y="455"/>
                </a:lnTo>
                <a:lnTo>
                  <a:pt x="689" y="452"/>
                </a:lnTo>
                <a:lnTo>
                  <a:pt x="687" y="452"/>
                </a:lnTo>
                <a:lnTo>
                  <a:pt x="684" y="452"/>
                </a:lnTo>
                <a:lnTo>
                  <a:pt x="687" y="452"/>
                </a:lnTo>
                <a:lnTo>
                  <a:pt x="684" y="450"/>
                </a:lnTo>
                <a:lnTo>
                  <a:pt x="684" y="452"/>
                </a:lnTo>
                <a:lnTo>
                  <a:pt x="684" y="450"/>
                </a:lnTo>
                <a:lnTo>
                  <a:pt x="681" y="450"/>
                </a:lnTo>
                <a:lnTo>
                  <a:pt x="679" y="450"/>
                </a:lnTo>
                <a:lnTo>
                  <a:pt x="679" y="447"/>
                </a:lnTo>
                <a:lnTo>
                  <a:pt x="676" y="447"/>
                </a:lnTo>
                <a:lnTo>
                  <a:pt x="676" y="444"/>
                </a:lnTo>
                <a:lnTo>
                  <a:pt x="674" y="444"/>
                </a:lnTo>
                <a:lnTo>
                  <a:pt x="674" y="442"/>
                </a:lnTo>
                <a:lnTo>
                  <a:pt x="674" y="439"/>
                </a:lnTo>
                <a:lnTo>
                  <a:pt x="671" y="437"/>
                </a:lnTo>
                <a:lnTo>
                  <a:pt x="671" y="434"/>
                </a:lnTo>
                <a:lnTo>
                  <a:pt x="671" y="431"/>
                </a:lnTo>
                <a:lnTo>
                  <a:pt x="661" y="418"/>
                </a:lnTo>
                <a:lnTo>
                  <a:pt x="658" y="416"/>
                </a:lnTo>
                <a:lnTo>
                  <a:pt x="653" y="411"/>
                </a:lnTo>
                <a:lnTo>
                  <a:pt x="640" y="408"/>
                </a:lnTo>
                <a:lnTo>
                  <a:pt x="634" y="411"/>
                </a:lnTo>
                <a:lnTo>
                  <a:pt x="632" y="416"/>
                </a:lnTo>
                <a:lnTo>
                  <a:pt x="629" y="416"/>
                </a:lnTo>
                <a:lnTo>
                  <a:pt x="627" y="418"/>
                </a:lnTo>
                <a:lnTo>
                  <a:pt x="616" y="426"/>
                </a:lnTo>
                <a:lnTo>
                  <a:pt x="611" y="431"/>
                </a:lnTo>
                <a:lnTo>
                  <a:pt x="608" y="434"/>
                </a:lnTo>
                <a:lnTo>
                  <a:pt x="606" y="434"/>
                </a:lnTo>
                <a:lnTo>
                  <a:pt x="603" y="437"/>
                </a:lnTo>
                <a:lnTo>
                  <a:pt x="598" y="442"/>
                </a:lnTo>
                <a:lnTo>
                  <a:pt x="595" y="442"/>
                </a:lnTo>
                <a:lnTo>
                  <a:pt x="590" y="442"/>
                </a:lnTo>
                <a:lnTo>
                  <a:pt x="593" y="444"/>
                </a:lnTo>
                <a:lnTo>
                  <a:pt x="590" y="444"/>
                </a:lnTo>
                <a:lnTo>
                  <a:pt x="587" y="444"/>
                </a:lnTo>
                <a:lnTo>
                  <a:pt x="585" y="444"/>
                </a:lnTo>
                <a:lnTo>
                  <a:pt x="582" y="444"/>
                </a:lnTo>
                <a:lnTo>
                  <a:pt x="580" y="444"/>
                </a:lnTo>
                <a:lnTo>
                  <a:pt x="577" y="444"/>
                </a:lnTo>
                <a:lnTo>
                  <a:pt x="574" y="444"/>
                </a:lnTo>
                <a:lnTo>
                  <a:pt x="572" y="444"/>
                </a:lnTo>
                <a:lnTo>
                  <a:pt x="569" y="444"/>
                </a:lnTo>
                <a:lnTo>
                  <a:pt x="567" y="444"/>
                </a:lnTo>
                <a:lnTo>
                  <a:pt x="567" y="447"/>
                </a:lnTo>
                <a:lnTo>
                  <a:pt x="564" y="447"/>
                </a:lnTo>
                <a:lnTo>
                  <a:pt x="561" y="447"/>
                </a:lnTo>
                <a:lnTo>
                  <a:pt x="559" y="447"/>
                </a:lnTo>
                <a:lnTo>
                  <a:pt x="556" y="447"/>
                </a:lnTo>
                <a:lnTo>
                  <a:pt x="556" y="450"/>
                </a:lnTo>
                <a:lnTo>
                  <a:pt x="554" y="450"/>
                </a:lnTo>
                <a:lnTo>
                  <a:pt x="551" y="447"/>
                </a:lnTo>
                <a:lnTo>
                  <a:pt x="551" y="450"/>
                </a:lnTo>
                <a:lnTo>
                  <a:pt x="548" y="450"/>
                </a:lnTo>
                <a:lnTo>
                  <a:pt x="546" y="450"/>
                </a:lnTo>
                <a:lnTo>
                  <a:pt x="543" y="450"/>
                </a:lnTo>
                <a:lnTo>
                  <a:pt x="540" y="452"/>
                </a:lnTo>
                <a:lnTo>
                  <a:pt x="538" y="452"/>
                </a:lnTo>
                <a:lnTo>
                  <a:pt x="538" y="455"/>
                </a:lnTo>
                <a:lnTo>
                  <a:pt x="538" y="452"/>
                </a:lnTo>
                <a:lnTo>
                  <a:pt x="535" y="452"/>
                </a:lnTo>
                <a:lnTo>
                  <a:pt x="533" y="452"/>
                </a:lnTo>
                <a:lnTo>
                  <a:pt x="533" y="455"/>
                </a:lnTo>
                <a:lnTo>
                  <a:pt x="530" y="455"/>
                </a:lnTo>
                <a:lnTo>
                  <a:pt x="527" y="455"/>
                </a:lnTo>
                <a:lnTo>
                  <a:pt x="527" y="452"/>
                </a:lnTo>
                <a:lnTo>
                  <a:pt x="527" y="455"/>
                </a:lnTo>
                <a:lnTo>
                  <a:pt x="525" y="452"/>
                </a:lnTo>
                <a:lnTo>
                  <a:pt x="522" y="452"/>
                </a:lnTo>
                <a:lnTo>
                  <a:pt x="520" y="452"/>
                </a:lnTo>
                <a:lnTo>
                  <a:pt x="520" y="455"/>
                </a:lnTo>
                <a:lnTo>
                  <a:pt x="517" y="455"/>
                </a:lnTo>
                <a:lnTo>
                  <a:pt x="517" y="452"/>
                </a:lnTo>
                <a:lnTo>
                  <a:pt x="514" y="452"/>
                </a:lnTo>
                <a:lnTo>
                  <a:pt x="512" y="452"/>
                </a:lnTo>
                <a:lnTo>
                  <a:pt x="509" y="452"/>
                </a:lnTo>
                <a:lnTo>
                  <a:pt x="509" y="455"/>
                </a:lnTo>
                <a:lnTo>
                  <a:pt x="507" y="455"/>
                </a:lnTo>
                <a:lnTo>
                  <a:pt x="507" y="452"/>
                </a:lnTo>
                <a:lnTo>
                  <a:pt x="504" y="452"/>
                </a:lnTo>
                <a:lnTo>
                  <a:pt x="501" y="452"/>
                </a:lnTo>
                <a:lnTo>
                  <a:pt x="499" y="452"/>
                </a:lnTo>
                <a:lnTo>
                  <a:pt x="496" y="452"/>
                </a:lnTo>
                <a:lnTo>
                  <a:pt x="493" y="452"/>
                </a:lnTo>
                <a:lnTo>
                  <a:pt x="491" y="452"/>
                </a:lnTo>
                <a:lnTo>
                  <a:pt x="488" y="452"/>
                </a:lnTo>
                <a:lnTo>
                  <a:pt x="486" y="452"/>
                </a:lnTo>
                <a:lnTo>
                  <a:pt x="483" y="452"/>
                </a:lnTo>
                <a:lnTo>
                  <a:pt x="480" y="452"/>
                </a:lnTo>
                <a:lnTo>
                  <a:pt x="478" y="452"/>
                </a:lnTo>
                <a:lnTo>
                  <a:pt x="475" y="452"/>
                </a:lnTo>
                <a:lnTo>
                  <a:pt x="478" y="452"/>
                </a:lnTo>
                <a:lnTo>
                  <a:pt x="475" y="452"/>
                </a:lnTo>
                <a:lnTo>
                  <a:pt x="475" y="450"/>
                </a:lnTo>
                <a:lnTo>
                  <a:pt x="473" y="450"/>
                </a:lnTo>
                <a:lnTo>
                  <a:pt x="470" y="450"/>
                </a:lnTo>
                <a:lnTo>
                  <a:pt x="470" y="447"/>
                </a:lnTo>
                <a:lnTo>
                  <a:pt x="470" y="450"/>
                </a:lnTo>
                <a:lnTo>
                  <a:pt x="470" y="447"/>
                </a:lnTo>
                <a:lnTo>
                  <a:pt x="467" y="447"/>
                </a:lnTo>
                <a:lnTo>
                  <a:pt x="467" y="444"/>
                </a:lnTo>
                <a:lnTo>
                  <a:pt x="465" y="444"/>
                </a:lnTo>
                <a:lnTo>
                  <a:pt x="465" y="447"/>
                </a:lnTo>
                <a:lnTo>
                  <a:pt x="467" y="444"/>
                </a:lnTo>
                <a:lnTo>
                  <a:pt x="465" y="444"/>
                </a:lnTo>
                <a:lnTo>
                  <a:pt x="462" y="442"/>
                </a:lnTo>
                <a:lnTo>
                  <a:pt x="460" y="444"/>
                </a:lnTo>
                <a:lnTo>
                  <a:pt x="462" y="442"/>
                </a:lnTo>
                <a:lnTo>
                  <a:pt x="460" y="442"/>
                </a:lnTo>
                <a:lnTo>
                  <a:pt x="462" y="442"/>
                </a:lnTo>
                <a:lnTo>
                  <a:pt x="460" y="442"/>
                </a:lnTo>
                <a:lnTo>
                  <a:pt x="457" y="439"/>
                </a:lnTo>
                <a:lnTo>
                  <a:pt x="454" y="439"/>
                </a:lnTo>
                <a:lnTo>
                  <a:pt x="452" y="439"/>
                </a:lnTo>
                <a:lnTo>
                  <a:pt x="452" y="437"/>
                </a:lnTo>
                <a:lnTo>
                  <a:pt x="449" y="437"/>
                </a:lnTo>
                <a:lnTo>
                  <a:pt x="446" y="437"/>
                </a:lnTo>
                <a:lnTo>
                  <a:pt x="444" y="437"/>
                </a:lnTo>
                <a:lnTo>
                  <a:pt x="446" y="437"/>
                </a:lnTo>
                <a:lnTo>
                  <a:pt x="444" y="437"/>
                </a:lnTo>
                <a:lnTo>
                  <a:pt x="441" y="437"/>
                </a:lnTo>
                <a:lnTo>
                  <a:pt x="439" y="437"/>
                </a:lnTo>
                <a:lnTo>
                  <a:pt x="436" y="437"/>
                </a:lnTo>
                <a:lnTo>
                  <a:pt x="433" y="437"/>
                </a:lnTo>
                <a:lnTo>
                  <a:pt x="431" y="437"/>
                </a:lnTo>
                <a:lnTo>
                  <a:pt x="431" y="439"/>
                </a:lnTo>
                <a:lnTo>
                  <a:pt x="428" y="439"/>
                </a:lnTo>
                <a:lnTo>
                  <a:pt x="431" y="442"/>
                </a:lnTo>
                <a:lnTo>
                  <a:pt x="428" y="439"/>
                </a:lnTo>
                <a:lnTo>
                  <a:pt x="428" y="442"/>
                </a:lnTo>
                <a:lnTo>
                  <a:pt x="428" y="444"/>
                </a:lnTo>
                <a:lnTo>
                  <a:pt x="431" y="447"/>
                </a:lnTo>
                <a:lnTo>
                  <a:pt x="431" y="450"/>
                </a:lnTo>
                <a:lnTo>
                  <a:pt x="428" y="450"/>
                </a:lnTo>
                <a:lnTo>
                  <a:pt x="428" y="452"/>
                </a:lnTo>
                <a:lnTo>
                  <a:pt x="431" y="452"/>
                </a:lnTo>
                <a:lnTo>
                  <a:pt x="428" y="452"/>
                </a:lnTo>
                <a:lnTo>
                  <a:pt x="428" y="455"/>
                </a:lnTo>
                <a:lnTo>
                  <a:pt x="426" y="455"/>
                </a:lnTo>
                <a:lnTo>
                  <a:pt x="423" y="458"/>
                </a:lnTo>
                <a:lnTo>
                  <a:pt x="420" y="458"/>
                </a:lnTo>
                <a:lnTo>
                  <a:pt x="420" y="455"/>
                </a:lnTo>
                <a:lnTo>
                  <a:pt x="418" y="455"/>
                </a:lnTo>
                <a:lnTo>
                  <a:pt x="415" y="455"/>
                </a:lnTo>
                <a:lnTo>
                  <a:pt x="415" y="452"/>
                </a:lnTo>
                <a:lnTo>
                  <a:pt x="413" y="452"/>
                </a:lnTo>
                <a:lnTo>
                  <a:pt x="413" y="450"/>
                </a:lnTo>
                <a:lnTo>
                  <a:pt x="410" y="450"/>
                </a:lnTo>
                <a:lnTo>
                  <a:pt x="407" y="450"/>
                </a:lnTo>
                <a:lnTo>
                  <a:pt x="405" y="450"/>
                </a:lnTo>
                <a:lnTo>
                  <a:pt x="402" y="450"/>
                </a:lnTo>
                <a:lnTo>
                  <a:pt x="400" y="450"/>
                </a:lnTo>
                <a:lnTo>
                  <a:pt x="397" y="450"/>
                </a:lnTo>
                <a:lnTo>
                  <a:pt x="397" y="452"/>
                </a:lnTo>
                <a:lnTo>
                  <a:pt x="394" y="452"/>
                </a:lnTo>
                <a:lnTo>
                  <a:pt x="394" y="450"/>
                </a:lnTo>
                <a:lnTo>
                  <a:pt x="392" y="450"/>
                </a:lnTo>
                <a:lnTo>
                  <a:pt x="389" y="452"/>
                </a:lnTo>
                <a:lnTo>
                  <a:pt x="386" y="452"/>
                </a:lnTo>
                <a:lnTo>
                  <a:pt x="386" y="455"/>
                </a:lnTo>
                <a:lnTo>
                  <a:pt x="384" y="455"/>
                </a:lnTo>
                <a:lnTo>
                  <a:pt x="381" y="455"/>
                </a:lnTo>
                <a:lnTo>
                  <a:pt x="381" y="458"/>
                </a:lnTo>
                <a:lnTo>
                  <a:pt x="381" y="460"/>
                </a:lnTo>
                <a:lnTo>
                  <a:pt x="379" y="460"/>
                </a:lnTo>
                <a:lnTo>
                  <a:pt x="376" y="463"/>
                </a:lnTo>
                <a:lnTo>
                  <a:pt x="376" y="465"/>
                </a:lnTo>
                <a:lnTo>
                  <a:pt x="373" y="465"/>
                </a:lnTo>
                <a:lnTo>
                  <a:pt x="373" y="463"/>
                </a:lnTo>
                <a:lnTo>
                  <a:pt x="373" y="465"/>
                </a:lnTo>
                <a:lnTo>
                  <a:pt x="371" y="465"/>
                </a:lnTo>
                <a:lnTo>
                  <a:pt x="371" y="468"/>
                </a:lnTo>
                <a:lnTo>
                  <a:pt x="373" y="468"/>
                </a:lnTo>
                <a:lnTo>
                  <a:pt x="371" y="468"/>
                </a:lnTo>
                <a:lnTo>
                  <a:pt x="368" y="471"/>
                </a:lnTo>
                <a:lnTo>
                  <a:pt x="366" y="471"/>
                </a:lnTo>
                <a:lnTo>
                  <a:pt x="363" y="471"/>
                </a:lnTo>
                <a:lnTo>
                  <a:pt x="360" y="471"/>
                </a:lnTo>
                <a:lnTo>
                  <a:pt x="360" y="473"/>
                </a:lnTo>
                <a:lnTo>
                  <a:pt x="358" y="473"/>
                </a:lnTo>
                <a:lnTo>
                  <a:pt x="358" y="476"/>
                </a:lnTo>
                <a:lnTo>
                  <a:pt x="358" y="478"/>
                </a:lnTo>
                <a:lnTo>
                  <a:pt x="358" y="481"/>
                </a:lnTo>
                <a:lnTo>
                  <a:pt x="360" y="481"/>
                </a:lnTo>
                <a:lnTo>
                  <a:pt x="360" y="484"/>
                </a:lnTo>
                <a:lnTo>
                  <a:pt x="363" y="484"/>
                </a:lnTo>
                <a:lnTo>
                  <a:pt x="366" y="484"/>
                </a:lnTo>
                <a:lnTo>
                  <a:pt x="363" y="484"/>
                </a:lnTo>
                <a:lnTo>
                  <a:pt x="360" y="484"/>
                </a:lnTo>
                <a:lnTo>
                  <a:pt x="358" y="484"/>
                </a:lnTo>
                <a:lnTo>
                  <a:pt x="358" y="486"/>
                </a:lnTo>
                <a:lnTo>
                  <a:pt x="355" y="486"/>
                </a:lnTo>
                <a:lnTo>
                  <a:pt x="353" y="486"/>
                </a:lnTo>
                <a:lnTo>
                  <a:pt x="350" y="486"/>
                </a:lnTo>
                <a:lnTo>
                  <a:pt x="350" y="484"/>
                </a:lnTo>
                <a:lnTo>
                  <a:pt x="347" y="484"/>
                </a:lnTo>
                <a:lnTo>
                  <a:pt x="345" y="484"/>
                </a:lnTo>
                <a:lnTo>
                  <a:pt x="345" y="481"/>
                </a:lnTo>
                <a:lnTo>
                  <a:pt x="345" y="484"/>
                </a:lnTo>
                <a:lnTo>
                  <a:pt x="342" y="484"/>
                </a:lnTo>
                <a:lnTo>
                  <a:pt x="342" y="486"/>
                </a:lnTo>
                <a:lnTo>
                  <a:pt x="339" y="486"/>
                </a:lnTo>
                <a:lnTo>
                  <a:pt x="339" y="489"/>
                </a:lnTo>
                <a:lnTo>
                  <a:pt x="339" y="486"/>
                </a:lnTo>
                <a:lnTo>
                  <a:pt x="337" y="486"/>
                </a:lnTo>
                <a:lnTo>
                  <a:pt x="337" y="489"/>
                </a:lnTo>
                <a:lnTo>
                  <a:pt x="334" y="489"/>
                </a:lnTo>
                <a:lnTo>
                  <a:pt x="337" y="489"/>
                </a:lnTo>
                <a:lnTo>
                  <a:pt x="334" y="489"/>
                </a:lnTo>
                <a:lnTo>
                  <a:pt x="332" y="489"/>
                </a:lnTo>
                <a:lnTo>
                  <a:pt x="329" y="489"/>
                </a:lnTo>
                <a:lnTo>
                  <a:pt x="326" y="489"/>
                </a:lnTo>
                <a:lnTo>
                  <a:pt x="326" y="486"/>
                </a:lnTo>
                <a:lnTo>
                  <a:pt x="326" y="489"/>
                </a:lnTo>
                <a:lnTo>
                  <a:pt x="326" y="486"/>
                </a:lnTo>
                <a:lnTo>
                  <a:pt x="324" y="486"/>
                </a:lnTo>
                <a:lnTo>
                  <a:pt x="324" y="489"/>
                </a:lnTo>
                <a:lnTo>
                  <a:pt x="321" y="489"/>
                </a:lnTo>
                <a:lnTo>
                  <a:pt x="321" y="486"/>
                </a:lnTo>
                <a:lnTo>
                  <a:pt x="321" y="484"/>
                </a:lnTo>
                <a:lnTo>
                  <a:pt x="319" y="484"/>
                </a:lnTo>
                <a:lnTo>
                  <a:pt x="316" y="484"/>
                </a:lnTo>
                <a:lnTo>
                  <a:pt x="313" y="484"/>
                </a:lnTo>
                <a:lnTo>
                  <a:pt x="311" y="484"/>
                </a:lnTo>
                <a:lnTo>
                  <a:pt x="308" y="484"/>
                </a:lnTo>
                <a:lnTo>
                  <a:pt x="306" y="484"/>
                </a:lnTo>
                <a:lnTo>
                  <a:pt x="303" y="484"/>
                </a:lnTo>
                <a:lnTo>
                  <a:pt x="303" y="481"/>
                </a:lnTo>
                <a:lnTo>
                  <a:pt x="300" y="478"/>
                </a:lnTo>
                <a:lnTo>
                  <a:pt x="298" y="473"/>
                </a:lnTo>
                <a:lnTo>
                  <a:pt x="295" y="473"/>
                </a:lnTo>
                <a:lnTo>
                  <a:pt x="292" y="473"/>
                </a:lnTo>
                <a:lnTo>
                  <a:pt x="292" y="471"/>
                </a:lnTo>
                <a:lnTo>
                  <a:pt x="285" y="471"/>
                </a:lnTo>
                <a:lnTo>
                  <a:pt x="272" y="471"/>
                </a:lnTo>
                <a:lnTo>
                  <a:pt x="269" y="465"/>
                </a:lnTo>
                <a:lnTo>
                  <a:pt x="269" y="460"/>
                </a:lnTo>
                <a:lnTo>
                  <a:pt x="266" y="460"/>
                </a:lnTo>
                <a:lnTo>
                  <a:pt x="266" y="463"/>
                </a:lnTo>
                <a:lnTo>
                  <a:pt x="264" y="463"/>
                </a:lnTo>
                <a:lnTo>
                  <a:pt x="253" y="465"/>
                </a:lnTo>
                <a:lnTo>
                  <a:pt x="251" y="465"/>
                </a:lnTo>
                <a:lnTo>
                  <a:pt x="251" y="468"/>
                </a:lnTo>
                <a:lnTo>
                  <a:pt x="251" y="465"/>
                </a:lnTo>
                <a:lnTo>
                  <a:pt x="248" y="468"/>
                </a:lnTo>
                <a:lnTo>
                  <a:pt x="246" y="468"/>
                </a:lnTo>
                <a:lnTo>
                  <a:pt x="246" y="471"/>
                </a:lnTo>
                <a:lnTo>
                  <a:pt x="248" y="473"/>
                </a:lnTo>
                <a:lnTo>
                  <a:pt x="251" y="473"/>
                </a:lnTo>
                <a:lnTo>
                  <a:pt x="248" y="473"/>
                </a:lnTo>
                <a:lnTo>
                  <a:pt x="248" y="471"/>
                </a:lnTo>
                <a:lnTo>
                  <a:pt x="246" y="471"/>
                </a:lnTo>
                <a:lnTo>
                  <a:pt x="246" y="468"/>
                </a:lnTo>
                <a:lnTo>
                  <a:pt x="246" y="471"/>
                </a:lnTo>
                <a:lnTo>
                  <a:pt x="243" y="471"/>
                </a:lnTo>
                <a:lnTo>
                  <a:pt x="240" y="473"/>
                </a:lnTo>
                <a:lnTo>
                  <a:pt x="240" y="476"/>
                </a:lnTo>
                <a:lnTo>
                  <a:pt x="238" y="471"/>
                </a:lnTo>
                <a:lnTo>
                  <a:pt x="238" y="473"/>
                </a:lnTo>
                <a:lnTo>
                  <a:pt x="235" y="473"/>
                </a:lnTo>
                <a:lnTo>
                  <a:pt x="232" y="473"/>
                </a:lnTo>
                <a:lnTo>
                  <a:pt x="232" y="476"/>
                </a:lnTo>
                <a:lnTo>
                  <a:pt x="230" y="476"/>
                </a:lnTo>
                <a:lnTo>
                  <a:pt x="230" y="478"/>
                </a:lnTo>
                <a:lnTo>
                  <a:pt x="227" y="478"/>
                </a:lnTo>
                <a:lnTo>
                  <a:pt x="225" y="478"/>
                </a:lnTo>
                <a:lnTo>
                  <a:pt x="225" y="481"/>
                </a:lnTo>
                <a:lnTo>
                  <a:pt x="222" y="481"/>
                </a:lnTo>
                <a:lnTo>
                  <a:pt x="222" y="484"/>
                </a:lnTo>
                <a:lnTo>
                  <a:pt x="219" y="484"/>
                </a:lnTo>
                <a:lnTo>
                  <a:pt x="219" y="486"/>
                </a:lnTo>
                <a:lnTo>
                  <a:pt x="219" y="489"/>
                </a:lnTo>
                <a:lnTo>
                  <a:pt x="217" y="489"/>
                </a:lnTo>
                <a:lnTo>
                  <a:pt x="214" y="489"/>
                </a:lnTo>
                <a:lnTo>
                  <a:pt x="214" y="492"/>
                </a:lnTo>
                <a:lnTo>
                  <a:pt x="212" y="494"/>
                </a:lnTo>
                <a:lnTo>
                  <a:pt x="209" y="494"/>
                </a:lnTo>
                <a:lnTo>
                  <a:pt x="206" y="494"/>
                </a:lnTo>
                <a:lnTo>
                  <a:pt x="206" y="497"/>
                </a:lnTo>
                <a:lnTo>
                  <a:pt x="206" y="499"/>
                </a:lnTo>
                <a:lnTo>
                  <a:pt x="204" y="499"/>
                </a:lnTo>
                <a:lnTo>
                  <a:pt x="201" y="499"/>
                </a:lnTo>
                <a:lnTo>
                  <a:pt x="199" y="499"/>
                </a:lnTo>
                <a:lnTo>
                  <a:pt x="196" y="499"/>
                </a:lnTo>
                <a:lnTo>
                  <a:pt x="196" y="497"/>
                </a:lnTo>
                <a:lnTo>
                  <a:pt x="196" y="499"/>
                </a:lnTo>
                <a:lnTo>
                  <a:pt x="193" y="499"/>
                </a:lnTo>
                <a:lnTo>
                  <a:pt x="191" y="499"/>
                </a:lnTo>
                <a:lnTo>
                  <a:pt x="188" y="499"/>
                </a:lnTo>
                <a:lnTo>
                  <a:pt x="188" y="502"/>
                </a:lnTo>
                <a:lnTo>
                  <a:pt x="185" y="502"/>
                </a:lnTo>
                <a:lnTo>
                  <a:pt x="183" y="502"/>
                </a:lnTo>
                <a:lnTo>
                  <a:pt x="183" y="505"/>
                </a:lnTo>
                <a:lnTo>
                  <a:pt x="180" y="505"/>
                </a:lnTo>
                <a:lnTo>
                  <a:pt x="180" y="507"/>
                </a:lnTo>
                <a:lnTo>
                  <a:pt x="180" y="505"/>
                </a:lnTo>
                <a:lnTo>
                  <a:pt x="178" y="505"/>
                </a:lnTo>
                <a:lnTo>
                  <a:pt x="178" y="507"/>
                </a:lnTo>
                <a:lnTo>
                  <a:pt x="175" y="507"/>
                </a:lnTo>
                <a:lnTo>
                  <a:pt x="175" y="510"/>
                </a:lnTo>
                <a:lnTo>
                  <a:pt x="172" y="510"/>
                </a:lnTo>
                <a:lnTo>
                  <a:pt x="170" y="510"/>
                </a:lnTo>
                <a:lnTo>
                  <a:pt x="167" y="510"/>
                </a:lnTo>
                <a:lnTo>
                  <a:pt x="165" y="512"/>
                </a:lnTo>
                <a:lnTo>
                  <a:pt x="165" y="515"/>
                </a:lnTo>
                <a:lnTo>
                  <a:pt x="162" y="515"/>
                </a:lnTo>
                <a:lnTo>
                  <a:pt x="162" y="512"/>
                </a:lnTo>
                <a:lnTo>
                  <a:pt x="159" y="512"/>
                </a:lnTo>
                <a:lnTo>
                  <a:pt x="159" y="515"/>
                </a:lnTo>
                <a:lnTo>
                  <a:pt x="157" y="515"/>
                </a:lnTo>
                <a:lnTo>
                  <a:pt x="154" y="515"/>
                </a:lnTo>
                <a:lnTo>
                  <a:pt x="157" y="515"/>
                </a:lnTo>
                <a:lnTo>
                  <a:pt x="157" y="512"/>
                </a:lnTo>
                <a:lnTo>
                  <a:pt x="157" y="510"/>
                </a:lnTo>
                <a:lnTo>
                  <a:pt x="154" y="510"/>
                </a:lnTo>
                <a:lnTo>
                  <a:pt x="154" y="507"/>
                </a:lnTo>
                <a:lnTo>
                  <a:pt x="152" y="507"/>
                </a:lnTo>
                <a:lnTo>
                  <a:pt x="152" y="510"/>
                </a:lnTo>
                <a:lnTo>
                  <a:pt x="149" y="510"/>
                </a:lnTo>
                <a:lnTo>
                  <a:pt x="146" y="510"/>
                </a:lnTo>
                <a:lnTo>
                  <a:pt x="146" y="507"/>
                </a:lnTo>
                <a:lnTo>
                  <a:pt x="144" y="507"/>
                </a:lnTo>
                <a:lnTo>
                  <a:pt x="141" y="507"/>
                </a:lnTo>
                <a:lnTo>
                  <a:pt x="138" y="507"/>
                </a:lnTo>
                <a:lnTo>
                  <a:pt x="141" y="510"/>
                </a:lnTo>
                <a:lnTo>
                  <a:pt x="138" y="510"/>
                </a:lnTo>
                <a:lnTo>
                  <a:pt x="141" y="512"/>
                </a:lnTo>
                <a:lnTo>
                  <a:pt x="138" y="512"/>
                </a:lnTo>
                <a:lnTo>
                  <a:pt x="141" y="512"/>
                </a:lnTo>
                <a:lnTo>
                  <a:pt x="138" y="512"/>
                </a:lnTo>
                <a:lnTo>
                  <a:pt x="138" y="510"/>
                </a:lnTo>
                <a:lnTo>
                  <a:pt x="133" y="510"/>
                </a:lnTo>
                <a:lnTo>
                  <a:pt x="131" y="510"/>
                </a:lnTo>
                <a:lnTo>
                  <a:pt x="128" y="510"/>
                </a:lnTo>
                <a:lnTo>
                  <a:pt x="125" y="512"/>
                </a:lnTo>
                <a:lnTo>
                  <a:pt x="123" y="512"/>
                </a:lnTo>
                <a:lnTo>
                  <a:pt x="120" y="512"/>
                </a:lnTo>
                <a:lnTo>
                  <a:pt x="120" y="515"/>
                </a:lnTo>
                <a:lnTo>
                  <a:pt x="118" y="515"/>
                </a:lnTo>
                <a:lnTo>
                  <a:pt x="118" y="512"/>
                </a:lnTo>
                <a:lnTo>
                  <a:pt x="118" y="515"/>
                </a:lnTo>
                <a:lnTo>
                  <a:pt x="115" y="515"/>
                </a:lnTo>
                <a:lnTo>
                  <a:pt x="115" y="518"/>
                </a:lnTo>
                <a:lnTo>
                  <a:pt x="112" y="518"/>
                </a:lnTo>
                <a:lnTo>
                  <a:pt x="110" y="518"/>
                </a:lnTo>
                <a:lnTo>
                  <a:pt x="107" y="520"/>
                </a:lnTo>
                <a:lnTo>
                  <a:pt x="105" y="520"/>
                </a:lnTo>
                <a:lnTo>
                  <a:pt x="102" y="523"/>
                </a:lnTo>
                <a:lnTo>
                  <a:pt x="99" y="525"/>
                </a:lnTo>
                <a:lnTo>
                  <a:pt x="97" y="525"/>
                </a:lnTo>
                <a:lnTo>
                  <a:pt x="97" y="528"/>
                </a:lnTo>
                <a:lnTo>
                  <a:pt x="94" y="528"/>
                </a:lnTo>
                <a:lnTo>
                  <a:pt x="94" y="531"/>
                </a:lnTo>
                <a:lnTo>
                  <a:pt x="92" y="531"/>
                </a:lnTo>
                <a:lnTo>
                  <a:pt x="92" y="533"/>
                </a:lnTo>
                <a:lnTo>
                  <a:pt x="92" y="536"/>
                </a:lnTo>
                <a:lnTo>
                  <a:pt x="89" y="536"/>
                </a:lnTo>
                <a:lnTo>
                  <a:pt x="86" y="536"/>
                </a:lnTo>
                <a:lnTo>
                  <a:pt x="84" y="536"/>
                </a:lnTo>
                <a:lnTo>
                  <a:pt x="81" y="536"/>
                </a:lnTo>
                <a:lnTo>
                  <a:pt x="78" y="536"/>
                </a:lnTo>
                <a:lnTo>
                  <a:pt x="76" y="536"/>
                </a:lnTo>
                <a:lnTo>
                  <a:pt x="76" y="539"/>
                </a:lnTo>
                <a:lnTo>
                  <a:pt x="73" y="539"/>
                </a:lnTo>
                <a:lnTo>
                  <a:pt x="73" y="541"/>
                </a:lnTo>
                <a:lnTo>
                  <a:pt x="71" y="541"/>
                </a:lnTo>
                <a:lnTo>
                  <a:pt x="68" y="541"/>
                </a:lnTo>
                <a:lnTo>
                  <a:pt x="68" y="544"/>
                </a:lnTo>
                <a:lnTo>
                  <a:pt x="65" y="544"/>
                </a:lnTo>
                <a:lnTo>
                  <a:pt x="63" y="544"/>
                </a:lnTo>
                <a:lnTo>
                  <a:pt x="60" y="544"/>
                </a:lnTo>
                <a:lnTo>
                  <a:pt x="58" y="544"/>
                </a:lnTo>
                <a:lnTo>
                  <a:pt x="52" y="544"/>
                </a:lnTo>
                <a:lnTo>
                  <a:pt x="52" y="546"/>
                </a:lnTo>
                <a:lnTo>
                  <a:pt x="50" y="546"/>
                </a:lnTo>
                <a:lnTo>
                  <a:pt x="47" y="546"/>
                </a:lnTo>
                <a:lnTo>
                  <a:pt x="45" y="549"/>
                </a:lnTo>
                <a:lnTo>
                  <a:pt x="42" y="549"/>
                </a:lnTo>
                <a:lnTo>
                  <a:pt x="42" y="552"/>
                </a:lnTo>
                <a:lnTo>
                  <a:pt x="39" y="552"/>
                </a:lnTo>
                <a:lnTo>
                  <a:pt x="37" y="552"/>
                </a:lnTo>
                <a:lnTo>
                  <a:pt x="34" y="552"/>
                </a:lnTo>
                <a:lnTo>
                  <a:pt x="34" y="554"/>
                </a:lnTo>
                <a:lnTo>
                  <a:pt x="31" y="554"/>
                </a:lnTo>
                <a:lnTo>
                  <a:pt x="31" y="557"/>
                </a:lnTo>
                <a:lnTo>
                  <a:pt x="29" y="557"/>
                </a:lnTo>
                <a:lnTo>
                  <a:pt x="26" y="557"/>
                </a:lnTo>
                <a:lnTo>
                  <a:pt x="24" y="557"/>
                </a:lnTo>
                <a:lnTo>
                  <a:pt x="24" y="559"/>
                </a:lnTo>
                <a:lnTo>
                  <a:pt x="21" y="559"/>
                </a:lnTo>
                <a:lnTo>
                  <a:pt x="18" y="559"/>
                </a:lnTo>
                <a:lnTo>
                  <a:pt x="16" y="559"/>
                </a:lnTo>
                <a:lnTo>
                  <a:pt x="13" y="559"/>
                </a:lnTo>
                <a:lnTo>
                  <a:pt x="13" y="562"/>
                </a:lnTo>
                <a:lnTo>
                  <a:pt x="11" y="562"/>
                </a:lnTo>
                <a:lnTo>
                  <a:pt x="8" y="562"/>
                </a:lnTo>
                <a:lnTo>
                  <a:pt x="5" y="562"/>
                </a:lnTo>
                <a:lnTo>
                  <a:pt x="0" y="562"/>
                </a:lnTo>
                <a:lnTo>
                  <a:pt x="0" y="557"/>
                </a:lnTo>
                <a:lnTo>
                  <a:pt x="0" y="554"/>
                </a:lnTo>
                <a:lnTo>
                  <a:pt x="0" y="531"/>
                </a:lnTo>
                <a:lnTo>
                  <a:pt x="0" y="525"/>
                </a:lnTo>
                <a:lnTo>
                  <a:pt x="3" y="525"/>
                </a:lnTo>
                <a:lnTo>
                  <a:pt x="5" y="523"/>
                </a:lnTo>
                <a:lnTo>
                  <a:pt x="8" y="520"/>
                </a:lnTo>
                <a:lnTo>
                  <a:pt x="8" y="518"/>
                </a:lnTo>
                <a:lnTo>
                  <a:pt x="8" y="515"/>
                </a:lnTo>
                <a:lnTo>
                  <a:pt x="11" y="515"/>
                </a:lnTo>
                <a:lnTo>
                  <a:pt x="13" y="515"/>
                </a:lnTo>
                <a:lnTo>
                  <a:pt x="16" y="512"/>
                </a:lnTo>
                <a:lnTo>
                  <a:pt x="16" y="510"/>
                </a:lnTo>
                <a:lnTo>
                  <a:pt x="18" y="507"/>
                </a:lnTo>
                <a:lnTo>
                  <a:pt x="21" y="505"/>
                </a:lnTo>
                <a:lnTo>
                  <a:pt x="21" y="502"/>
                </a:lnTo>
                <a:lnTo>
                  <a:pt x="24" y="502"/>
                </a:lnTo>
                <a:lnTo>
                  <a:pt x="26" y="499"/>
                </a:lnTo>
                <a:lnTo>
                  <a:pt x="29" y="499"/>
                </a:lnTo>
                <a:lnTo>
                  <a:pt x="31" y="499"/>
                </a:lnTo>
                <a:lnTo>
                  <a:pt x="34" y="499"/>
                </a:lnTo>
                <a:lnTo>
                  <a:pt x="37" y="499"/>
                </a:lnTo>
                <a:lnTo>
                  <a:pt x="39" y="499"/>
                </a:lnTo>
                <a:lnTo>
                  <a:pt x="39" y="497"/>
                </a:lnTo>
                <a:lnTo>
                  <a:pt x="42" y="497"/>
                </a:lnTo>
                <a:lnTo>
                  <a:pt x="45" y="497"/>
                </a:lnTo>
                <a:lnTo>
                  <a:pt x="45" y="494"/>
                </a:lnTo>
                <a:lnTo>
                  <a:pt x="47" y="494"/>
                </a:lnTo>
                <a:lnTo>
                  <a:pt x="47" y="492"/>
                </a:lnTo>
                <a:lnTo>
                  <a:pt x="47" y="489"/>
                </a:lnTo>
                <a:lnTo>
                  <a:pt x="50" y="489"/>
                </a:lnTo>
                <a:lnTo>
                  <a:pt x="50" y="486"/>
                </a:lnTo>
                <a:lnTo>
                  <a:pt x="52" y="484"/>
                </a:lnTo>
                <a:lnTo>
                  <a:pt x="52" y="481"/>
                </a:lnTo>
                <a:lnTo>
                  <a:pt x="55" y="481"/>
                </a:lnTo>
                <a:lnTo>
                  <a:pt x="55" y="478"/>
                </a:lnTo>
                <a:lnTo>
                  <a:pt x="55" y="476"/>
                </a:lnTo>
                <a:lnTo>
                  <a:pt x="52" y="476"/>
                </a:lnTo>
                <a:lnTo>
                  <a:pt x="50" y="471"/>
                </a:lnTo>
                <a:lnTo>
                  <a:pt x="52" y="471"/>
                </a:lnTo>
                <a:lnTo>
                  <a:pt x="52" y="468"/>
                </a:lnTo>
                <a:lnTo>
                  <a:pt x="52" y="465"/>
                </a:lnTo>
                <a:lnTo>
                  <a:pt x="55" y="465"/>
                </a:lnTo>
                <a:lnTo>
                  <a:pt x="58" y="463"/>
                </a:lnTo>
                <a:lnTo>
                  <a:pt x="60" y="460"/>
                </a:lnTo>
                <a:lnTo>
                  <a:pt x="63" y="460"/>
                </a:lnTo>
                <a:lnTo>
                  <a:pt x="68" y="458"/>
                </a:lnTo>
                <a:lnTo>
                  <a:pt x="73" y="458"/>
                </a:lnTo>
                <a:lnTo>
                  <a:pt x="84" y="452"/>
                </a:lnTo>
                <a:lnTo>
                  <a:pt x="89" y="452"/>
                </a:lnTo>
                <a:lnTo>
                  <a:pt x="94" y="447"/>
                </a:lnTo>
                <a:lnTo>
                  <a:pt x="99" y="444"/>
                </a:lnTo>
                <a:lnTo>
                  <a:pt x="102" y="444"/>
                </a:lnTo>
                <a:lnTo>
                  <a:pt x="99" y="429"/>
                </a:lnTo>
                <a:lnTo>
                  <a:pt x="97" y="429"/>
                </a:lnTo>
                <a:lnTo>
                  <a:pt x="97" y="431"/>
                </a:lnTo>
                <a:lnTo>
                  <a:pt x="94" y="431"/>
                </a:lnTo>
                <a:lnTo>
                  <a:pt x="92" y="434"/>
                </a:lnTo>
                <a:lnTo>
                  <a:pt x="89" y="434"/>
                </a:lnTo>
                <a:lnTo>
                  <a:pt x="86" y="434"/>
                </a:lnTo>
                <a:lnTo>
                  <a:pt x="84" y="434"/>
                </a:lnTo>
                <a:lnTo>
                  <a:pt x="81" y="434"/>
                </a:lnTo>
                <a:lnTo>
                  <a:pt x="81" y="437"/>
                </a:lnTo>
                <a:lnTo>
                  <a:pt x="78" y="437"/>
                </a:lnTo>
                <a:lnTo>
                  <a:pt x="76" y="437"/>
                </a:lnTo>
                <a:lnTo>
                  <a:pt x="73" y="434"/>
                </a:lnTo>
                <a:lnTo>
                  <a:pt x="71" y="434"/>
                </a:lnTo>
                <a:lnTo>
                  <a:pt x="68" y="434"/>
                </a:lnTo>
                <a:lnTo>
                  <a:pt x="65" y="434"/>
                </a:lnTo>
                <a:lnTo>
                  <a:pt x="63" y="431"/>
                </a:lnTo>
                <a:lnTo>
                  <a:pt x="60" y="431"/>
                </a:lnTo>
                <a:lnTo>
                  <a:pt x="58" y="429"/>
                </a:lnTo>
                <a:lnTo>
                  <a:pt x="55" y="429"/>
                </a:lnTo>
                <a:lnTo>
                  <a:pt x="55" y="426"/>
                </a:lnTo>
                <a:lnTo>
                  <a:pt x="52" y="426"/>
                </a:lnTo>
                <a:lnTo>
                  <a:pt x="52" y="424"/>
                </a:lnTo>
                <a:lnTo>
                  <a:pt x="50" y="424"/>
                </a:lnTo>
                <a:lnTo>
                  <a:pt x="42" y="387"/>
                </a:lnTo>
                <a:lnTo>
                  <a:pt x="42" y="384"/>
                </a:lnTo>
                <a:lnTo>
                  <a:pt x="39" y="384"/>
                </a:lnTo>
                <a:lnTo>
                  <a:pt x="16" y="384"/>
                </a:lnTo>
                <a:lnTo>
                  <a:pt x="26" y="369"/>
                </a:lnTo>
                <a:lnTo>
                  <a:pt x="26" y="366"/>
                </a:lnTo>
                <a:lnTo>
                  <a:pt x="29" y="364"/>
                </a:lnTo>
                <a:lnTo>
                  <a:pt x="29" y="361"/>
                </a:lnTo>
                <a:lnTo>
                  <a:pt x="29" y="358"/>
                </a:lnTo>
                <a:lnTo>
                  <a:pt x="31" y="356"/>
                </a:lnTo>
                <a:lnTo>
                  <a:pt x="31" y="353"/>
                </a:lnTo>
                <a:lnTo>
                  <a:pt x="31" y="350"/>
                </a:lnTo>
                <a:lnTo>
                  <a:pt x="34" y="350"/>
                </a:lnTo>
                <a:lnTo>
                  <a:pt x="34" y="353"/>
                </a:lnTo>
                <a:lnTo>
                  <a:pt x="37" y="353"/>
                </a:lnTo>
                <a:lnTo>
                  <a:pt x="39" y="350"/>
                </a:lnTo>
                <a:lnTo>
                  <a:pt x="39" y="353"/>
                </a:lnTo>
                <a:lnTo>
                  <a:pt x="42" y="353"/>
                </a:lnTo>
                <a:lnTo>
                  <a:pt x="42" y="356"/>
                </a:lnTo>
                <a:lnTo>
                  <a:pt x="42" y="358"/>
                </a:lnTo>
                <a:lnTo>
                  <a:pt x="39" y="358"/>
                </a:lnTo>
                <a:lnTo>
                  <a:pt x="47" y="358"/>
                </a:lnTo>
                <a:lnTo>
                  <a:pt x="50" y="356"/>
                </a:lnTo>
                <a:lnTo>
                  <a:pt x="52" y="356"/>
                </a:lnTo>
                <a:lnTo>
                  <a:pt x="55" y="356"/>
                </a:lnTo>
                <a:lnTo>
                  <a:pt x="60" y="356"/>
                </a:lnTo>
                <a:lnTo>
                  <a:pt x="63" y="356"/>
                </a:lnTo>
                <a:lnTo>
                  <a:pt x="65" y="356"/>
                </a:lnTo>
                <a:lnTo>
                  <a:pt x="65" y="353"/>
                </a:lnTo>
                <a:lnTo>
                  <a:pt x="68" y="350"/>
                </a:lnTo>
                <a:lnTo>
                  <a:pt x="68" y="345"/>
                </a:lnTo>
                <a:lnTo>
                  <a:pt x="65" y="343"/>
                </a:lnTo>
                <a:lnTo>
                  <a:pt x="65" y="340"/>
                </a:lnTo>
                <a:lnTo>
                  <a:pt x="65" y="337"/>
                </a:lnTo>
                <a:lnTo>
                  <a:pt x="63" y="337"/>
                </a:lnTo>
                <a:lnTo>
                  <a:pt x="63" y="335"/>
                </a:lnTo>
                <a:lnTo>
                  <a:pt x="60" y="335"/>
                </a:lnTo>
                <a:lnTo>
                  <a:pt x="60" y="332"/>
                </a:lnTo>
                <a:lnTo>
                  <a:pt x="58" y="332"/>
                </a:lnTo>
                <a:lnTo>
                  <a:pt x="65" y="335"/>
                </a:lnTo>
                <a:lnTo>
                  <a:pt x="68" y="335"/>
                </a:lnTo>
                <a:lnTo>
                  <a:pt x="71" y="335"/>
                </a:lnTo>
                <a:lnTo>
                  <a:pt x="73" y="335"/>
                </a:lnTo>
                <a:lnTo>
                  <a:pt x="76" y="335"/>
                </a:lnTo>
                <a:lnTo>
                  <a:pt x="76" y="332"/>
                </a:lnTo>
                <a:lnTo>
                  <a:pt x="78" y="332"/>
                </a:lnTo>
                <a:lnTo>
                  <a:pt x="81" y="332"/>
                </a:lnTo>
                <a:lnTo>
                  <a:pt x="84" y="330"/>
                </a:lnTo>
                <a:lnTo>
                  <a:pt x="84" y="327"/>
                </a:lnTo>
                <a:lnTo>
                  <a:pt x="86" y="327"/>
                </a:lnTo>
                <a:lnTo>
                  <a:pt x="94" y="327"/>
                </a:lnTo>
                <a:lnTo>
                  <a:pt x="97" y="327"/>
                </a:lnTo>
                <a:lnTo>
                  <a:pt x="102" y="332"/>
                </a:lnTo>
                <a:lnTo>
                  <a:pt x="107" y="332"/>
                </a:lnTo>
                <a:lnTo>
                  <a:pt x="110" y="332"/>
                </a:lnTo>
                <a:lnTo>
                  <a:pt x="112" y="332"/>
                </a:lnTo>
                <a:lnTo>
                  <a:pt x="115" y="332"/>
                </a:lnTo>
                <a:lnTo>
                  <a:pt x="118" y="335"/>
                </a:lnTo>
                <a:lnTo>
                  <a:pt x="118" y="332"/>
                </a:lnTo>
                <a:lnTo>
                  <a:pt x="120" y="332"/>
                </a:lnTo>
                <a:lnTo>
                  <a:pt x="123" y="330"/>
                </a:lnTo>
                <a:lnTo>
                  <a:pt x="125" y="332"/>
                </a:lnTo>
                <a:lnTo>
                  <a:pt x="128" y="335"/>
                </a:lnTo>
                <a:lnTo>
                  <a:pt x="131" y="335"/>
                </a:lnTo>
                <a:lnTo>
                  <a:pt x="131" y="337"/>
                </a:lnTo>
                <a:lnTo>
                  <a:pt x="133" y="337"/>
                </a:lnTo>
                <a:lnTo>
                  <a:pt x="136" y="337"/>
                </a:lnTo>
                <a:lnTo>
                  <a:pt x="138" y="337"/>
                </a:lnTo>
                <a:lnTo>
                  <a:pt x="138" y="340"/>
                </a:lnTo>
                <a:lnTo>
                  <a:pt x="141" y="340"/>
                </a:lnTo>
                <a:lnTo>
                  <a:pt x="141" y="343"/>
                </a:lnTo>
                <a:lnTo>
                  <a:pt x="146" y="343"/>
                </a:lnTo>
                <a:lnTo>
                  <a:pt x="149" y="340"/>
                </a:lnTo>
                <a:lnTo>
                  <a:pt x="152" y="340"/>
                </a:lnTo>
                <a:lnTo>
                  <a:pt x="154" y="337"/>
                </a:lnTo>
                <a:lnTo>
                  <a:pt x="157" y="335"/>
                </a:lnTo>
                <a:lnTo>
                  <a:pt x="159" y="335"/>
                </a:lnTo>
                <a:lnTo>
                  <a:pt x="159" y="332"/>
                </a:lnTo>
                <a:lnTo>
                  <a:pt x="159" y="330"/>
                </a:lnTo>
                <a:lnTo>
                  <a:pt x="157" y="330"/>
                </a:lnTo>
                <a:lnTo>
                  <a:pt x="157" y="327"/>
                </a:lnTo>
                <a:lnTo>
                  <a:pt x="157" y="324"/>
                </a:lnTo>
                <a:lnTo>
                  <a:pt x="157" y="322"/>
                </a:lnTo>
                <a:lnTo>
                  <a:pt x="157" y="319"/>
                </a:lnTo>
                <a:lnTo>
                  <a:pt x="154" y="319"/>
                </a:lnTo>
                <a:lnTo>
                  <a:pt x="154" y="317"/>
                </a:lnTo>
                <a:lnTo>
                  <a:pt x="154" y="314"/>
                </a:lnTo>
                <a:lnTo>
                  <a:pt x="152" y="314"/>
                </a:lnTo>
                <a:lnTo>
                  <a:pt x="152" y="311"/>
                </a:lnTo>
                <a:lnTo>
                  <a:pt x="152" y="309"/>
                </a:lnTo>
              </a:path>
            </a:pathLst>
          </a:custGeom>
          <a:noFill/>
          <a:ln w="4763">
            <a:solidFill>
              <a:srgbClr val="6E6E6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118" name="Freeform 282"/>
          <p:cNvSpPr>
            <a:spLocks/>
          </p:cNvSpPr>
          <p:nvPr/>
        </p:nvSpPr>
        <p:spPr bwMode="auto">
          <a:xfrm>
            <a:off x="3812931" y="2455864"/>
            <a:ext cx="1182566" cy="506413"/>
          </a:xfrm>
          <a:custGeom>
            <a:avLst/>
            <a:gdLst>
              <a:gd name="T0" fmla="*/ 0 w 807"/>
              <a:gd name="T1" fmla="*/ 303 h 319"/>
              <a:gd name="T2" fmla="*/ 32 w 807"/>
              <a:gd name="T3" fmla="*/ 298 h 319"/>
              <a:gd name="T4" fmla="*/ 53 w 807"/>
              <a:gd name="T5" fmla="*/ 303 h 319"/>
              <a:gd name="T6" fmla="*/ 76 w 807"/>
              <a:gd name="T7" fmla="*/ 311 h 319"/>
              <a:gd name="T8" fmla="*/ 123 w 807"/>
              <a:gd name="T9" fmla="*/ 303 h 319"/>
              <a:gd name="T10" fmla="*/ 146 w 807"/>
              <a:gd name="T11" fmla="*/ 300 h 319"/>
              <a:gd name="T12" fmla="*/ 162 w 807"/>
              <a:gd name="T13" fmla="*/ 285 h 319"/>
              <a:gd name="T14" fmla="*/ 160 w 807"/>
              <a:gd name="T15" fmla="*/ 259 h 319"/>
              <a:gd name="T16" fmla="*/ 173 w 807"/>
              <a:gd name="T17" fmla="*/ 248 h 319"/>
              <a:gd name="T18" fmla="*/ 175 w 807"/>
              <a:gd name="T19" fmla="*/ 243 h 319"/>
              <a:gd name="T20" fmla="*/ 183 w 807"/>
              <a:gd name="T21" fmla="*/ 238 h 319"/>
              <a:gd name="T22" fmla="*/ 193 w 807"/>
              <a:gd name="T23" fmla="*/ 232 h 319"/>
              <a:gd name="T24" fmla="*/ 199 w 807"/>
              <a:gd name="T25" fmla="*/ 225 h 319"/>
              <a:gd name="T26" fmla="*/ 212 w 807"/>
              <a:gd name="T27" fmla="*/ 235 h 319"/>
              <a:gd name="T28" fmla="*/ 220 w 807"/>
              <a:gd name="T29" fmla="*/ 232 h 319"/>
              <a:gd name="T30" fmla="*/ 235 w 807"/>
              <a:gd name="T31" fmla="*/ 222 h 319"/>
              <a:gd name="T32" fmla="*/ 238 w 807"/>
              <a:gd name="T33" fmla="*/ 217 h 319"/>
              <a:gd name="T34" fmla="*/ 235 w 807"/>
              <a:gd name="T35" fmla="*/ 206 h 319"/>
              <a:gd name="T36" fmla="*/ 246 w 807"/>
              <a:gd name="T37" fmla="*/ 199 h 319"/>
              <a:gd name="T38" fmla="*/ 259 w 807"/>
              <a:gd name="T39" fmla="*/ 199 h 319"/>
              <a:gd name="T40" fmla="*/ 269 w 807"/>
              <a:gd name="T41" fmla="*/ 193 h 319"/>
              <a:gd name="T42" fmla="*/ 282 w 807"/>
              <a:gd name="T43" fmla="*/ 193 h 319"/>
              <a:gd name="T44" fmla="*/ 295 w 807"/>
              <a:gd name="T45" fmla="*/ 188 h 319"/>
              <a:gd name="T46" fmla="*/ 303 w 807"/>
              <a:gd name="T47" fmla="*/ 180 h 319"/>
              <a:gd name="T48" fmla="*/ 319 w 807"/>
              <a:gd name="T49" fmla="*/ 162 h 319"/>
              <a:gd name="T50" fmla="*/ 329 w 807"/>
              <a:gd name="T51" fmla="*/ 151 h 319"/>
              <a:gd name="T52" fmla="*/ 342 w 807"/>
              <a:gd name="T53" fmla="*/ 146 h 319"/>
              <a:gd name="T54" fmla="*/ 353 w 807"/>
              <a:gd name="T55" fmla="*/ 151 h 319"/>
              <a:gd name="T56" fmla="*/ 366 w 807"/>
              <a:gd name="T57" fmla="*/ 151 h 319"/>
              <a:gd name="T58" fmla="*/ 374 w 807"/>
              <a:gd name="T59" fmla="*/ 165 h 319"/>
              <a:gd name="T60" fmla="*/ 381 w 807"/>
              <a:gd name="T61" fmla="*/ 172 h 319"/>
              <a:gd name="T62" fmla="*/ 392 w 807"/>
              <a:gd name="T63" fmla="*/ 172 h 319"/>
              <a:gd name="T64" fmla="*/ 402 w 807"/>
              <a:gd name="T65" fmla="*/ 167 h 319"/>
              <a:gd name="T66" fmla="*/ 413 w 807"/>
              <a:gd name="T67" fmla="*/ 159 h 319"/>
              <a:gd name="T68" fmla="*/ 421 w 807"/>
              <a:gd name="T69" fmla="*/ 149 h 319"/>
              <a:gd name="T70" fmla="*/ 428 w 807"/>
              <a:gd name="T71" fmla="*/ 141 h 319"/>
              <a:gd name="T72" fmla="*/ 434 w 807"/>
              <a:gd name="T73" fmla="*/ 133 h 319"/>
              <a:gd name="T74" fmla="*/ 441 w 807"/>
              <a:gd name="T75" fmla="*/ 125 h 319"/>
              <a:gd name="T76" fmla="*/ 460 w 807"/>
              <a:gd name="T77" fmla="*/ 104 h 319"/>
              <a:gd name="T78" fmla="*/ 470 w 807"/>
              <a:gd name="T79" fmla="*/ 99 h 319"/>
              <a:gd name="T80" fmla="*/ 488 w 807"/>
              <a:gd name="T81" fmla="*/ 99 h 319"/>
              <a:gd name="T82" fmla="*/ 501 w 807"/>
              <a:gd name="T83" fmla="*/ 102 h 319"/>
              <a:gd name="T84" fmla="*/ 509 w 807"/>
              <a:gd name="T85" fmla="*/ 118 h 319"/>
              <a:gd name="T86" fmla="*/ 517 w 807"/>
              <a:gd name="T87" fmla="*/ 118 h 319"/>
              <a:gd name="T88" fmla="*/ 528 w 807"/>
              <a:gd name="T89" fmla="*/ 112 h 319"/>
              <a:gd name="T90" fmla="*/ 543 w 807"/>
              <a:gd name="T91" fmla="*/ 115 h 319"/>
              <a:gd name="T92" fmla="*/ 559 w 807"/>
              <a:gd name="T93" fmla="*/ 104 h 319"/>
              <a:gd name="T94" fmla="*/ 567 w 807"/>
              <a:gd name="T95" fmla="*/ 97 h 319"/>
              <a:gd name="T96" fmla="*/ 580 w 807"/>
              <a:gd name="T97" fmla="*/ 89 h 319"/>
              <a:gd name="T98" fmla="*/ 593 w 807"/>
              <a:gd name="T99" fmla="*/ 73 h 319"/>
              <a:gd name="T100" fmla="*/ 603 w 807"/>
              <a:gd name="T101" fmla="*/ 68 h 319"/>
              <a:gd name="T102" fmla="*/ 606 w 807"/>
              <a:gd name="T103" fmla="*/ 57 h 319"/>
              <a:gd name="T104" fmla="*/ 619 w 807"/>
              <a:gd name="T105" fmla="*/ 60 h 319"/>
              <a:gd name="T106" fmla="*/ 635 w 807"/>
              <a:gd name="T107" fmla="*/ 65 h 319"/>
              <a:gd name="T108" fmla="*/ 655 w 807"/>
              <a:gd name="T109" fmla="*/ 65 h 319"/>
              <a:gd name="T110" fmla="*/ 663 w 807"/>
              <a:gd name="T111" fmla="*/ 50 h 319"/>
              <a:gd name="T112" fmla="*/ 658 w 807"/>
              <a:gd name="T113" fmla="*/ 47 h 319"/>
              <a:gd name="T114" fmla="*/ 666 w 807"/>
              <a:gd name="T115" fmla="*/ 39 h 319"/>
              <a:gd name="T116" fmla="*/ 666 w 807"/>
              <a:gd name="T117" fmla="*/ 31 h 319"/>
              <a:gd name="T118" fmla="*/ 676 w 807"/>
              <a:gd name="T119" fmla="*/ 18 h 319"/>
              <a:gd name="T120" fmla="*/ 702 w 807"/>
              <a:gd name="T121" fmla="*/ 10 h 319"/>
              <a:gd name="T122" fmla="*/ 736 w 807"/>
              <a:gd name="T123" fmla="*/ 10 h 319"/>
              <a:gd name="T124" fmla="*/ 770 w 807"/>
              <a:gd name="T125" fmla="*/ 0 h 3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807" h="319">
                <a:moveTo>
                  <a:pt x="6" y="319"/>
                </a:moveTo>
                <a:lnTo>
                  <a:pt x="3" y="316"/>
                </a:lnTo>
                <a:lnTo>
                  <a:pt x="3" y="313"/>
                </a:lnTo>
                <a:lnTo>
                  <a:pt x="0" y="313"/>
                </a:lnTo>
                <a:lnTo>
                  <a:pt x="0" y="311"/>
                </a:lnTo>
                <a:lnTo>
                  <a:pt x="0" y="303"/>
                </a:lnTo>
                <a:lnTo>
                  <a:pt x="19" y="287"/>
                </a:lnTo>
                <a:lnTo>
                  <a:pt x="21" y="287"/>
                </a:lnTo>
                <a:lnTo>
                  <a:pt x="21" y="290"/>
                </a:lnTo>
                <a:lnTo>
                  <a:pt x="24" y="290"/>
                </a:lnTo>
                <a:lnTo>
                  <a:pt x="29" y="295"/>
                </a:lnTo>
                <a:lnTo>
                  <a:pt x="32" y="298"/>
                </a:lnTo>
                <a:lnTo>
                  <a:pt x="34" y="298"/>
                </a:lnTo>
                <a:lnTo>
                  <a:pt x="37" y="298"/>
                </a:lnTo>
                <a:lnTo>
                  <a:pt x="42" y="298"/>
                </a:lnTo>
                <a:lnTo>
                  <a:pt x="50" y="298"/>
                </a:lnTo>
                <a:lnTo>
                  <a:pt x="53" y="300"/>
                </a:lnTo>
                <a:lnTo>
                  <a:pt x="53" y="303"/>
                </a:lnTo>
                <a:lnTo>
                  <a:pt x="55" y="303"/>
                </a:lnTo>
                <a:lnTo>
                  <a:pt x="58" y="306"/>
                </a:lnTo>
                <a:lnTo>
                  <a:pt x="60" y="306"/>
                </a:lnTo>
                <a:lnTo>
                  <a:pt x="63" y="308"/>
                </a:lnTo>
                <a:lnTo>
                  <a:pt x="71" y="313"/>
                </a:lnTo>
                <a:lnTo>
                  <a:pt x="76" y="311"/>
                </a:lnTo>
                <a:lnTo>
                  <a:pt x="81" y="303"/>
                </a:lnTo>
                <a:lnTo>
                  <a:pt x="92" y="303"/>
                </a:lnTo>
                <a:lnTo>
                  <a:pt x="110" y="303"/>
                </a:lnTo>
                <a:lnTo>
                  <a:pt x="118" y="303"/>
                </a:lnTo>
                <a:lnTo>
                  <a:pt x="120" y="303"/>
                </a:lnTo>
                <a:lnTo>
                  <a:pt x="123" y="303"/>
                </a:lnTo>
                <a:lnTo>
                  <a:pt x="126" y="303"/>
                </a:lnTo>
                <a:lnTo>
                  <a:pt x="128" y="303"/>
                </a:lnTo>
                <a:lnTo>
                  <a:pt x="131" y="300"/>
                </a:lnTo>
                <a:lnTo>
                  <a:pt x="139" y="300"/>
                </a:lnTo>
                <a:lnTo>
                  <a:pt x="141" y="300"/>
                </a:lnTo>
                <a:lnTo>
                  <a:pt x="146" y="300"/>
                </a:lnTo>
                <a:lnTo>
                  <a:pt x="152" y="300"/>
                </a:lnTo>
                <a:lnTo>
                  <a:pt x="162" y="303"/>
                </a:lnTo>
                <a:lnTo>
                  <a:pt x="162" y="298"/>
                </a:lnTo>
                <a:lnTo>
                  <a:pt x="162" y="293"/>
                </a:lnTo>
                <a:lnTo>
                  <a:pt x="162" y="287"/>
                </a:lnTo>
                <a:lnTo>
                  <a:pt x="162" y="285"/>
                </a:lnTo>
                <a:lnTo>
                  <a:pt x="162" y="279"/>
                </a:lnTo>
                <a:lnTo>
                  <a:pt x="162" y="274"/>
                </a:lnTo>
                <a:lnTo>
                  <a:pt x="162" y="269"/>
                </a:lnTo>
                <a:lnTo>
                  <a:pt x="160" y="266"/>
                </a:lnTo>
                <a:lnTo>
                  <a:pt x="160" y="261"/>
                </a:lnTo>
                <a:lnTo>
                  <a:pt x="160" y="259"/>
                </a:lnTo>
                <a:lnTo>
                  <a:pt x="162" y="256"/>
                </a:lnTo>
                <a:lnTo>
                  <a:pt x="165" y="253"/>
                </a:lnTo>
                <a:lnTo>
                  <a:pt x="167" y="253"/>
                </a:lnTo>
                <a:lnTo>
                  <a:pt x="170" y="253"/>
                </a:lnTo>
                <a:lnTo>
                  <a:pt x="173" y="253"/>
                </a:lnTo>
                <a:lnTo>
                  <a:pt x="173" y="248"/>
                </a:lnTo>
                <a:lnTo>
                  <a:pt x="170" y="246"/>
                </a:lnTo>
                <a:lnTo>
                  <a:pt x="170" y="243"/>
                </a:lnTo>
                <a:lnTo>
                  <a:pt x="170" y="240"/>
                </a:lnTo>
                <a:lnTo>
                  <a:pt x="173" y="240"/>
                </a:lnTo>
                <a:lnTo>
                  <a:pt x="173" y="243"/>
                </a:lnTo>
                <a:lnTo>
                  <a:pt x="175" y="243"/>
                </a:lnTo>
                <a:lnTo>
                  <a:pt x="178" y="246"/>
                </a:lnTo>
                <a:lnTo>
                  <a:pt x="180" y="246"/>
                </a:lnTo>
                <a:lnTo>
                  <a:pt x="180" y="243"/>
                </a:lnTo>
                <a:lnTo>
                  <a:pt x="180" y="240"/>
                </a:lnTo>
                <a:lnTo>
                  <a:pt x="183" y="240"/>
                </a:lnTo>
                <a:lnTo>
                  <a:pt x="183" y="238"/>
                </a:lnTo>
                <a:lnTo>
                  <a:pt x="186" y="238"/>
                </a:lnTo>
                <a:lnTo>
                  <a:pt x="186" y="235"/>
                </a:lnTo>
                <a:lnTo>
                  <a:pt x="188" y="235"/>
                </a:lnTo>
                <a:lnTo>
                  <a:pt x="188" y="232"/>
                </a:lnTo>
                <a:lnTo>
                  <a:pt x="191" y="232"/>
                </a:lnTo>
                <a:lnTo>
                  <a:pt x="193" y="232"/>
                </a:lnTo>
                <a:lnTo>
                  <a:pt x="196" y="232"/>
                </a:lnTo>
                <a:lnTo>
                  <a:pt x="199" y="232"/>
                </a:lnTo>
                <a:lnTo>
                  <a:pt x="199" y="230"/>
                </a:lnTo>
                <a:lnTo>
                  <a:pt x="196" y="227"/>
                </a:lnTo>
                <a:lnTo>
                  <a:pt x="199" y="227"/>
                </a:lnTo>
                <a:lnTo>
                  <a:pt x="199" y="225"/>
                </a:lnTo>
                <a:lnTo>
                  <a:pt x="201" y="227"/>
                </a:lnTo>
                <a:lnTo>
                  <a:pt x="204" y="230"/>
                </a:lnTo>
                <a:lnTo>
                  <a:pt x="207" y="230"/>
                </a:lnTo>
                <a:lnTo>
                  <a:pt x="207" y="232"/>
                </a:lnTo>
                <a:lnTo>
                  <a:pt x="209" y="235"/>
                </a:lnTo>
                <a:lnTo>
                  <a:pt x="212" y="235"/>
                </a:lnTo>
                <a:lnTo>
                  <a:pt x="212" y="232"/>
                </a:lnTo>
                <a:lnTo>
                  <a:pt x="212" y="230"/>
                </a:lnTo>
                <a:lnTo>
                  <a:pt x="214" y="230"/>
                </a:lnTo>
                <a:lnTo>
                  <a:pt x="217" y="230"/>
                </a:lnTo>
                <a:lnTo>
                  <a:pt x="220" y="230"/>
                </a:lnTo>
                <a:lnTo>
                  <a:pt x="220" y="232"/>
                </a:lnTo>
                <a:lnTo>
                  <a:pt x="225" y="230"/>
                </a:lnTo>
                <a:lnTo>
                  <a:pt x="227" y="230"/>
                </a:lnTo>
                <a:lnTo>
                  <a:pt x="233" y="227"/>
                </a:lnTo>
                <a:lnTo>
                  <a:pt x="235" y="227"/>
                </a:lnTo>
                <a:lnTo>
                  <a:pt x="235" y="225"/>
                </a:lnTo>
                <a:lnTo>
                  <a:pt x="235" y="222"/>
                </a:lnTo>
                <a:lnTo>
                  <a:pt x="238" y="225"/>
                </a:lnTo>
                <a:lnTo>
                  <a:pt x="238" y="227"/>
                </a:lnTo>
                <a:lnTo>
                  <a:pt x="240" y="225"/>
                </a:lnTo>
                <a:lnTo>
                  <a:pt x="240" y="222"/>
                </a:lnTo>
                <a:lnTo>
                  <a:pt x="238" y="222"/>
                </a:lnTo>
                <a:lnTo>
                  <a:pt x="238" y="217"/>
                </a:lnTo>
                <a:lnTo>
                  <a:pt x="235" y="217"/>
                </a:lnTo>
                <a:lnTo>
                  <a:pt x="233" y="217"/>
                </a:lnTo>
                <a:lnTo>
                  <a:pt x="233" y="214"/>
                </a:lnTo>
                <a:lnTo>
                  <a:pt x="233" y="212"/>
                </a:lnTo>
                <a:lnTo>
                  <a:pt x="235" y="209"/>
                </a:lnTo>
                <a:lnTo>
                  <a:pt x="235" y="206"/>
                </a:lnTo>
                <a:lnTo>
                  <a:pt x="238" y="206"/>
                </a:lnTo>
                <a:lnTo>
                  <a:pt x="238" y="204"/>
                </a:lnTo>
                <a:lnTo>
                  <a:pt x="238" y="201"/>
                </a:lnTo>
                <a:lnTo>
                  <a:pt x="240" y="199"/>
                </a:lnTo>
                <a:lnTo>
                  <a:pt x="243" y="199"/>
                </a:lnTo>
                <a:lnTo>
                  <a:pt x="246" y="199"/>
                </a:lnTo>
                <a:lnTo>
                  <a:pt x="248" y="196"/>
                </a:lnTo>
                <a:lnTo>
                  <a:pt x="251" y="196"/>
                </a:lnTo>
                <a:lnTo>
                  <a:pt x="254" y="196"/>
                </a:lnTo>
                <a:lnTo>
                  <a:pt x="256" y="196"/>
                </a:lnTo>
                <a:lnTo>
                  <a:pt x="256" y="199"/>
                </a:lnTo>
                <a:lnTo>
                  <a:pt x="259" y="199"/>
                </a:lnTo>
                <a:lnTo>
                  <a:pt x="261" y="199"/>
                </a:lnTo>
                <a:lnTo>
                  <a:pt x="264" y="199"/>
                </a:lnTo>
                <a:lnTo>
                  <a:pt x="267" y="199"/>
                </a:lnTo>
                <a:lnTo>
                  <a:pt x="267" y="196"/>
                </a:lnTo>
                <a:lnTo>
                  <a:pt x="269" y="196"/>
                </a:lnTo>
                <a:lnTo>
                  <a:pt x="269" y="193"/>
                </a:lnTo>
                <a:lnTo>
                  <a:pt x="272" y="193"/>
                </a:lnTo>
                <a:lnTo>
                  <a:pt x="274" y="193"/>
                </a:lnTo>
                <a:lnTo>
                  <a:pt x="274" y="191"/>
                </a:lnTo>
                <a:lnTo>
                  <a:pt x="277" y="191"/>
                </a:lnTo>
                <a:lnTo>
                  <a:pt x="280" y="191"/>
                </a:lnTo>
                <a:lnTo>
                  <a:pt x="282" y="193"/>
                </a:lnTo>
                <a:lnTo>
                  <a:pt x="285" y="193"/>
                </a:lnTo>
                <a:lnTo>
                  <a:pt x="287" y="191"/>
                </a:lnTo>
                <a:lnTo>
                  <a:pt x="290" y="191"/>
                </a:lnTo>
                <a:lnTo>
                  <a:pt x="290" y="188"/>
                </a:lnTo>
                <a:lnTo>
                  <a:pt x="293" y="188"/>
                </a:lnTo>
                <a:lnTo>
                  <a:pt x="295" y="188"/>
                </a:lnTo>
                <a:lnTo>
                  <a:pt x="298" y="188"/>
                </a:lnTo>
                <a:lnTo>
                  <a:pt x="298" y="185"/>
                </a:lnTo>
                <a:lnTo>
                  <a:pt x="298" y="183"/>
                </a:lnTo>
                <a:lnTo>
                  <a:pt x="300" y="183"/>
                </a:lnTo>
                <a:lnTo>
                  <a:pt x="300" y="180"/>
                </a:lnTo>
                <a:lnTo>
                  <a:pt x="303" y="180"/>
                </a:lnTo>
                <a:lnTo>
                  <a:pt x="308" y="178"/>
                </a:lnTo>
                <a:lnTo>
                  <a:pt x="311" y="178"/>
                </a:lnTo>
                <a:lnTo>
                  <a:pt x="311" y="172"/>
                </a:lnTo>
                <a:lnTo>
                  <a:pt x="311" y="167"/>
                </a:lnTo>
                <a:lnTo>
                  <a:pt x="316" y="162"/>
                </a:lnTo>
                <a:lnTo>
                  <a:pt x="319" y="162"/>
                </a:lnTo>
                <a:lnTo>
                  <a:pt x="321" y="162"/>
                </a:lnTo>
                <a:lnTo>
                  <a:pt x="324" y="159"/>
                </a:lnTo>
                <a:lnTo>
                  <a:pt x="327" y="157"/>
                </a:lnTo>
                <a:lnTo>
                  <a:pt x="329" y="157"/>
                </a:lnTo>
                <a:lnTo>
                  <a:pt x="329" y="154"/>
                </a:lnTo>
                <a:lnTo>
                  <a:pt x="329" y="151"/>
                </a:lnTo>
                <a:lnTo>
                  <a:pt x="332" y="149"/>
                </a:lnTo>
                <a:lnTo>
                  <a:pt x="334" y="149"/>
                </a:lnTo>
                <a:lnTo>
                  <a:pt x="337" y="149"/>
                </a:lnTo>
                <a:lnTo>
                  <a:pt x="340" y="149"/>
                </a:lnTo>
                <a:lnTo>
                  <a:pt x="342" y="149"/>
                </a:lnTo>
                <a:lnTo>
                  <a:pt x="342" y="146"/>
                </a:lnTo>
                <a:lnTo>
                  <a:pt x="345" y="146"/>
                </a:lnTo>
                <a:lnTo>
                  <a:pt x="347" y="146"/>
                </a:lnTo>
                <a:lnTo>
                  <a:pt x="347" y="149"/>
                </a:lnTo>
                <a:lnTo>
                  <a:pt x="350" y="149"/>
                </a:lnTo>
                <a:lnTo>
                  <a:pt x="350" y="151"/>
                </a:lnTo>
                <a:lnTo>
                  <a:pt x="353" y="151"/>
                </a:lnTo>
                <a:lnTo>
                  <a:pt x="355" y="151"/>
                </a:lnTo>
                <a:lnTo>
                  <a:pt x="358" y="154"/>
                </a:lnTo>
                <a:lnTo>
                  <a:pt x="358" y="151"/>
                </a:lnTo>
                <a:lnTo>
                  <a:pt x="361" y="151"/>
                </a:lnTo>
                <a:lnTo>
                  <a:pt x="363" y="151"/>
                </a:lnTo>
                <a:lnTo>
                  <a:pt x="366" y="151"/>
                </a:lnTo>
                <a:lnTo>
                  <a:pt x="368" y="151"/>
                </a:lnTo>
                <a:lnTo>
                  <a:pt x="368" y="154"/>
                </a:lnTo>
                <a:lnTo>
                  <a:pt x="368" y="157"/>
                </a:lnTo>
                <a:lnTo>
                  <a:pt x="368" y="159"/>
                </a:lnTo>
                <a:lnTo>
                  <a:pt x="371" y="162"/>
                </a:lnTo>
                <a:lnTo>
                  <a:pt x="374" y="165"/>
                </a:lnTo>
                <a:lnTo>
                  <a:pt x="374" y="167"/>
                </a:lnTo>
                <a:lnTo>
                  <a:pt x="376" y="167"/>
                </a:lnTo>
                <a:lnTo>
                  <a:pt x="376" y="170"/>
                </a:lnTo>
                <a:lnTo>
                  <a:pt x="379" y="170"/>
                </a:lnTo>
                <a:lnTo>
                  <a:pt x="381" y="170"/>
                </a:lnTo>
                <a:lnTo>
                  <a:pt x="381" y="172"/>
                </a:lnTo>
                <a:lnTo>
                  <a:pt x="384" y="172"/>
                </a:lnTo>
                <a:lnTo>
                  <a:pt x="387" y="172"/>
                </a:lnTo>
                <a:lnTo>
                  <a:pt x="387" y="170"/>
                </a:lnTo>
                <a:lnTo>
                  <a:pt x="389" y="170"/>
                </a:lnTo>
                <a:lnTo>
                  <a:pt x="389" y="172"/>
                </a:lnTo>
                <a:lnTo>
                  <a:pt x="392" y="172"/>
                </a:lnTo>
                <a:lnTo>
                  <a:pt x="392" y="170"/>
                </a:lnTo>
                <a:lnTo>
                  <a:pt x="394" y="170"/>
                </a:lnTo>
                <a:lnTo>
                  <a:pt x="397" y="170"/>
                </a:lnTo>
                <a:lnTo>
                  <a:pt x="397" y="167"/>
                </a:lnTo>
                <a:lnTo>
                  <a:pt x="400" y="167"/>
                </a:lnTo>
                <a:lnTo>
                  <a:pt x="402" y="167"/>
                </a:lnTo>
                <a:lnTo>
                  <a:pt x="402" y="165"/>
                </a:lnTo>
                <a:lnTo>
                  <a:pt x="405" y="165"/>
                </a:lnTo>
                <a:lnTo>
                  <a:pt x="405" y="162"/>
                </a:lnTo>
                <a:lnTo>
                  <a:pt x="408" y="162"/>
                </a:lnTo>
                <a:lnTo>
                  <a:pt x="410" y="162"/>
                </a:lnTo>
                <a:lnTo>
                  <a:pt x="413" y="159"/>
                </a:lnTo>
                <a:lnTo>
                  <a:pt x="415" y="159"/>
                </a:lnTo>
                <a:lnTo>
                  <a:pt x="415" y="157"/>
                </a:lnTo>
                <a:lnTo>
                  <a:pt x="418" y="154"/>
                </a:lnTo>
                <a:lnTo>
                  <a:pt x="418" y="151"/>
                </a:lnTo>
                <a:lnTo>
                  <a:pt x="421" y="151"/>
                </a:lnTo>
                <a:lnTo>
                  <a:pt x="421" y="149"/>
                </a:lnTo>
                <a:lnTo>
                  <a:pt x="423" y="149"/>
                </a:lnTo>
                <a:lnTo>
                  <a:pt x="423" y="146"/>
                </a:lnTo>
                <a:lnTo>
                  <a:pt x="426" y="146"/>
                </a:lnTo>
                <a:lnTo>
                  <a:pt x="426" y="144"/>
                </a:lnTo>
                <a:lnTo>
                  <a:pt x="426" y="141"/>
                </a:lnTo>
                <a:lnTo>
                  <a:pt x="428" y="141"/>
                </a:lnTo>
                <a:lnTo>
                  <a:pt x="431" y="138"/>
                </a:lnTo>
                <a:lnTo>
                  <a:pt x="434" y="138"/>
                </a:lnTo>
                <a:lnTo>
                  <a:pt x="431" y="138"/>
                </a:lnTo>
                <a:lnTo>
                  <a:pt x="431" y="136"/>
                </a:lnTo>
                <a:lnTo>
                  <a:pt x="431" y="133"/>
                </a:lnTo>
                <a:lnTo>
                  <a:pt x="434" y="133"/>
                </a:lnTo>
                <a:lnTo>
                  <a:pt x="436" y="133"/>
                </a:lnTo>
                <a:lnTo>
                  <a:pt x="436" y="131"/>
                </a:lnTo>
                <a:lnTo>
                  <a:pt x="439" y="131"/>
                </a:lnTo>
                <a:lnTo>
                  <a:pt x="439" y="128"/>
                </a:lnTo>
                <a:lnTo>
                  <a:pt x="439" y="125"/>
                </a:lnTo>
                <a:lnTo>
                  <a:pt x="441" y="125"/>
                </a:lnTo>
                <a:lnTo>
                  <a:pt x="441" y="123"/>
                </a:lnTo>
                <a:lnTo>
                  <a:pt x="444" y="120"/>
                </a:lnTo>
                <a:lnTo>
                  <a:pt x="447" y="118"/>
                </a:lnTo>
                <a:lnTo>
                  <a:pt x="455" y="112"/>
                </a:lnTo>
                <a:lnTo>
                  <a:pt x="457" y="110"/>
                </a:lnTo>
                <a:lnTo>
                  <a:pt x="460" y="104"/>
                </a:lnTo>
                <a:lnTo>
                  <a:pt x="460" y="102"/>
                </a:lnTo>
                <a:lnTo>
                  <a:pt x="462" y="102"/>
                </a:lnTo>
                <a:lnTo>
                  <a:pt x="465" y="102"/>
                </a:lnTo>
                <a:lnTo>
                  <a:pt x="465" y="99"/>
                </a:lnTo>
                <a:lnTo>
                  <a:pt x="468" y="99"/>
                </a:lnTo>
                <a:lnTo>
                  <a:pt x="470" y="99"/>
                </a:lnTo>
                <a:lnTo>
                  <a:pt x="473" y="99"/>
                </a:lnTo>
                <a:lnTo>
                  <a:pt x="475" y="97"/>
                </a:lnTo>
                <a:lnTo>
                  <a:pt x="478" y="97"/>
                </a:lnTo>
                <a:lnTo>
                  <a:pt x="481" y="97"/>
                </a:lnTo>
                <a:lnTo>
                  <a:pt x="486" y="99"/>
                </a:lnTo>
                <a:lnTo>
                  <a:pt x="488" y="99"/>
                </a:lnTo>
                <a:lnTo>
                  <a:pt x="491" y="99"/>
                </a:lnTo>
                <a:lnTo>
                  <a:pt x="494" y="99"/>
                </a:lnTo>
                <a:lnTo>
                  <a:pt x="496" y="97"/>
                </a:lnTo>
                <a:lnTo>
                  <a:pt x="496" y="99"/>
                </a:lnTo>
                <a:lnTo>
                  <a:pt x="499" y="102"/>
                </a:lnTo>
                <a:lnTo>
                  <a:pt x="501" y="102"/>
                </a:lnTo>
                <a:lnTo>
                  <a:pt x="501" y="104"/>
                </a:lnTo>
                <a:lnTo>
                  <a:pt x="504" y="104"/>
                </a:lnTo>
                <a:lnTo>
                  <a:pt x="504" y="110"/>
                </a:lnTo>
                <a:lnTo>
                  <a:pt x="504" y="112"/>
                </a:lnTo>
                <a:lnTo>
                  <a:pt x="504" y="115"/>
                </a:lnTo>
                <a:lnTo>
                  <a:pt x="509" y="118"/>
                </a:lnTo>
                <a:lnTo>
                  <a:pt x="512" y="120"/>
                </a:lnTo>
                <a:lnTo>
                  <a:pt x="515" y="123"/>
                </a:lnTo>
                <a:lnTo>
                  <a:pt x="517" y="123"/>
                </a:lnTo>
                <a:lnTo>
                  <a:pt x="517" y="120"/>
                </a:lnTo>
                <a:lnTo>
                  <a:pt x="520" y="118"/>
                </a:lnTo>
                <a:lnTo>
                  <a:pt x="517" y="118"/>
                </a:lnTo>
                <a:lnTo>
                  <a:pt x="517" y="115"/>
                </a:lnTo>
                <a:lnTo>
                  <a:pt x="520" y="110"/>
                </a:lnTo>
                <a:lnTo>
                  <a:pt x="522" y="110"/>
                </a:lnTo>
                <a:lnTo>
                  <a:pt x="525" y="110"/>
                </a:lnTo>
                <a:lnTo>
                  <a:pt x="528" y="110"/>
                </a:lnTo>
                <a:lnTo>
                  <a:pt x="528" y="112"/>
                </a:lnTo>
                <a:lnTo>
                  <a:pt x="530" y="112"/>
                </a:lnTo>
                <a:lnTo>
                  <a:pt x="530" y="115"/>
                </a:lnTo>
                <a:lnTo>
                  <a:pt x="533" y="115"/>
                </a:lnTo>
                <a:lnTo>
                  <a:pt x="535" y="118"/>
                </a:lnTo>
                <a:lnTo>
                  <a:pt x="541" y="115"/>
                </a:lnTo>
                <a:lnTo>
                  <a:pt x="543" y="115"/>
                </a:lnTo>
                <a:lnTo>
                  <a:pt x="546" y="112"/>
                </a:lnTo>
                <a:lnTo>
                  <a:pt x="548" y="110"/>
                </a:lnTo>
                <a:lnTo>
                  <a:pt x="551" y="107"/>
                </a:lnTo>
                <a:lnTo>
                  <a:pt x="556" y="107"/>
                </a:lnTo>
                <a:lnTo>
                  <a:pt x="559" y="107"/>
                </a:lnTo>
                <a:lnTo>
                  <a:pt x="559" y="104"/>
                </a:lnTo>
                <a:lnTo>
                  <a:pt x="562" y="104"/>
                </a:lnTo>
                <a:lnTo>
                  <a:pt x="564" y="104"/>
                </a:lnTo>
                <a:lnTo>
                  <a:pt x="564" y="102"/>
                </a:lnTo>
                <a:lnTo>
                  <a:pt x="567" y="102"/>
                </a:lnTo>
                <a:lnTo>
                  <a:pt x="567" y="99"/>
                </a:lnTo>
                <a:lnTo>
                  <a:pt x="567" y="97"/>
                </a:lnTo>
                <a:lnTo>
                  <a:pt x="567" y="94"/>
                </a:lnTo>
                <a:lnTo>
                  <a:pt x="567" y="91"/>
                </a:lnTo>
                <a:lnTo>
                  <a:pt x="569" y="91"/>
                </a:lnTo>
                <a:lnTo>
                  <a:pt x="572" y="89"/>
                </a:lnTo>
                <a:lnTo>
                  <a:pt x="575" y="89"/>
                </a:lnTo>
                <a:lnTo>
                  <a:pt x="580" y="89"/>
                </a:lnTo>
                <a:lnTo>
                  <a:pt x="582" y="89"/>
                </a:lnTo>
                <a:lnTo>
                  <a:pt x="582" y="86"/>
                </a:lnTo>
                <a:lnTo>
                  <a:pt x="585" y="86"/>
                </a:lnTo>
                <a:lnTo>
                  <a:pt x="588" y="84"/>
                </a:lnTo>
                <a:lnTo>
                  <a:pt x="590" y="76"/>
                </a:lnTo>
                <a:lnTo>
                  <a:pt x="593" y="73"/>
                </a:lnTo>
                <a:lnTo>
                  <a:pt x="595" y="73"/>
                </a:lnTo>
                <a:lnTo>
                  <a:pt x="598" y="73"/>
                </a:lnTo>
                <a:lnTo>
                  <a:pt x="598" y="71"/>
                </a:lnTo>
                <a:lnTo>
                  <a:pt x="601" y="71"/>
                </a:lnTo>
                <a:lnTo>
                  <a:pt x="603" y="71"/>
                </a:lnTo>
                <a:lnTo>
                  <a:pt x="603" y="68"/>
                </a:lnTo>
                <a:lnTo>
                  <a:pt x="601" y="65"/>
                </a:lnTo>
                <a:lnTo>
                  <a:pt x="601" y="63"/>
                </a:lnTo>
                <a:lnTo>
                  <a:pt x="601" y="60"/>
                </a:lnTo>
                <a:lnTo>
                  <a:pt x="603" y="60"/>
                </a:lnTo>
                <a:lnTo>
                  <a:pt x="603" y="57"/>
                </a:lnTo>
                <a:lnTo>
                  <a:pt x="606" y="57"/>
                </a:lnTo>
                <a:lnTo>
                  <a:pt x="609" y="57"/>
                </a:lnTo>
                <a:lnTo>
                  <a:pt x="609" y="60"/>
                </a:lnTo>
                <a:lnTo>
                  <a:pt x="611" y="60"/>
                </a:lnTo>
                <a:lnTo>
                  <a:pt x="614" y="60"/>
                </a:lnTo>
                <a:lnTo>
                  <a:pt x="616" y="60"/>
                </a:lnTo>
                <a:lnTo>
                  <a:pt x="619" y="60"/>
                </a:lnTo>
                <a:lnTo>
                  <a:pt x="622" y="63"/>
                </a:lnTo>
                <a:lnTo>
                  <a:pt x="624" y="63"/>
                </a:lnTo>
                <a:lnTo>
                  <a:pt x="627" y="65"/>
                </a:lnTo>
                <a:lnTo>
                  <a:pt x="629" y="65"/>
                </a:lnTo>
                <a:lnTo>
                  <a:pt x="632" y="65"/>
                </a:lnTo>
                <a:lnTo>
                  <a:pt x="635" y="65"/>
                </a:lnTo>
                <a:lnTo>
                  <a:pt x="637" y="65"/>
                </a:lnTo>
                <a:lnTo>
                  <a:pt x="640" y="65"/>
                </a:lnTo>
                <a:lnTo>
                  <a:pt x="642" y="65"/>
                </a:lnTo>
                <a:lnTo>
                  <a:pt x="648" y="65"/>
                </a:lnTo>
                <a:lnTo>
                  <a:pt x="650" y="65"/>
                </a:lnTo>
                <a:lnTo>
                  <a:pt x="655" y="65"/>
                </a:lnTo>
                <a:lnTo>
                  <a:pt x="655" y="63"/>
                </a:lnTo>
                <a:lnTo>
                  <a:pt x="655" y="60"/>
                </a:lnTo>
                <a:lnTo>
                  <a:pt x="655" y="57"/>
                </a:lnTo>
                <a:lnTo>
                  <a:pt x="655" y="55"/>
                </a:lnTo>
                <a:lnTo>
                  <a:pt x="661" y="50"/>
                </a:lnTo>
                <a:lnTo>
                  <a:pt x="663" y="50"/>
                </a:lnTo>
                <a:lnTo>
                  <a:pt x="666" y="52"/>
                </a:lnTo>
                <a:lnTo>
                  <a:pt x="666" y="50"/>
                </a:lnTo>
                <a:lnTo>
                  <a:pt x="663" y="47"/>
                </a:lnTo>
                <a:lnTo>
                  <a:pt x="661" y="47"/>
                </a:lnTo>
                <a:lnTo>
                  <a:pt x="658" y="50"/>
                </a:lnTo>
                <a:lnTo>
                  <a:pt x="658" y="47"/>
                </a:lnTo>
                <a:lnTo>
                  <a:pt x="661" y="47"/>
                </a:lnTo>
                <a:lnTo>
                  <a:pt x="661" y="44"/>
                </a:lnTo>
                <a:lnTo>
                  <a:pt x="661" y="42"/>
                </a:lnTo>
                <a:lnTo>
                  <a:pt x="663" y="42"/>
                </a:lnTo>
                <a:lnTo>
                  <a:pt x="666" y="42"/>
                </a:lnTo>
                <a:lnTo>
                  <a:pt x="666" y="39"/>
                </a:lnTo>
                <a:lnTo>
                  <a:pt x="658" y="39"/>
                </a:lnTo>
                <a:lnTo>
                  <a:pt x="658" y="37"/>
                </a:lnTo>
                <a:lnTo>
                  <a:pt x="661" y="37"/>
                </a:lnTo>
                <a:lnTo>
                  <a:pt x="663" y="37"/>
                </a:lnTo>
                <a:lnTo>
                  <a:pt x="666" y="34"/>
                </a:lnTo>
                <a:lnTo>
                  <a:pt x="666" y="31"/>
                </a:lnTo>
                <a:lnTo>
                  <a:pt x="669" y="29"/>
                </a:lnTo>
                <a:lnTo>
                  <a:pt x="671" y="29"/>
                </a:lnTo>
                <a:lnTo>
                  <a:pt x="671" y="26"/>
                </a:lnTo>
                <a:lnTo>
                  <a:pt x="671" y="24"/>
                </a:lnTo>
                <a:lnTo>
                  <a:pt x="674" y="21"/>
                </a:lnTo>
                <a:lnTo>
                  <a:pt x="676" y="18"/>
                </a:lnTo>
                <a:lnTo>
                  <a:pt x="684" y="18"/>
                </a:lnTo>
                <a:lnTo>
                  <a:pt x="689" y="16"/>
                </a:lnTo>
                <a:lnTo>
                  <a:pt x="695" y="16"/>
                </a:lnTo>
                <a:lnTo>
                  <a:pt x="697" y="13"/>
                </a:lnTo>
                <a:lnTo>
                  <a:pt x="700" y="13"/>
                </a:lnTo>
                <a:lnTo>
                  <a:pt x="702" y="10"/>
                </a:lnTo>
                <a:lnTo>
                  <a:pt x="705" y="10"/>
                </a:lnTo>
                <a:lnTo>
                  <a:pt x="710" y="10"/>
                </a:lnTo>
                <a:lnTo>
                  <a:pt x="718" y="10"/>
                </a:lnTo>
                <a:lnTo>
                  <a:pt x="729" y="13"/>
                </a:lnTo>
                <a:lnTo>
                  <a:pt x="734" y="10"/>
                </a:lnTo>
                <a:lnTo>
                  <a:pt x="736" y="10"/>
                </a:lnTo>
                <a:lnTo>
                  <a:pt x="739" y="8"/>
                </a:lnTo>
                <a:lnTo>
                  <a:pt x="744" y="5"/>
                </a:lnTo>
                <a:lnTo>
                  <a:pt x="749" y="0"/>
                </a:lnTo>
                <a:lnTo>
                  <a:pt x="757" y="0"/>
                </a:lnTo>
                <a:lnTo>
                  <a:pt x="765" y="0"/>
                </a:lnTo>
                <a:lnTo>
                  <a:pt x="770" y="0"/>
                </a:lnTo>
                <a:lnTo>
                  <a:pt x="778" y="3"/>
                </a:lnTo>
                <a:lnTo>
                  <a:pt x="786" y="3"/>
                </a:lnTo>
                <a:lnTo>
                  <a:pt x="794" y="5"/>
                </a:lnTo>
                <a:lnTo>
                  <a:pt x="799" y="8"/>
                </a:lnTo>
                <a:lnTo>
                  <a:pt x="807" y="10"/>
                </a:lnTo>
              </a:path>
            </a:pathLst>
          </a:custGeom>
          <a:noFill/>
          <a:ln w="4763">
            <a:solidFill>
              <a:srgbClr val="6E6E6E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119" name="Freeform 283"/>
          <p:cNvSpPr>
            <a:spLocks/>
          </p:cNvSpPr>
          <p:nvPr/>
        </p:nvSpPr>
        <p:spPr bwMode="auto">
          <a:xfrm>
            <a:off x="3492012" y="3263901"/>
            <a:ext cx="4397" cy="4763"/>
          </a:xfrm>
          <a:custGeom>
            <a:avLst/>
            <a:gdLst>
              <a:gd name="T0" fmla="*/ 0 w 3"/>
              <a:gd name="T1" fmla="*/ 0 h 3"/>
              <a:gd name="T2" fmla="*/ 3 w 3"/>
              <a:gd name="T3" fmla="*/ 3 h 3"/>
              <a:gd name="T4" fmla="*/ 3 w 3"/>
              <a:gd name="T5" fmla="*/ 3 h 3"/>
              <a:gd name="T6" fmla="*/ 3 w 3"/>
              <a:gd name="T7" fmla="*/ 3 h 3"/>
              <a:gd name="T8" fmla="*/ 0 w 3"/>
              <a:gd name="T9" fmla="*/ 3 h 3"/>
              <a:gd name="T10" fmla="*/ 0 w 3"/>
              <a:gd name="T11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" h="3">
                <a:moveTo>
                  <a:pt x="0" y="0"/>
                </a:moveTo>
                <a:lnTo>
                  <a:pt x="3" y="3"/>
                </a:lnTo>
                <a:lnTo>
                  <a:pt x="3" y="3"/>
                </a:lnTo>
                <a:lnTo>
                  <a:pt x="3" y="3"/>
                </a:lnTo>
                <a:lnTo>
                  <a:pt x="0" y="3"/>
                </a:lnTo>
                <a:lnTo>
                  <a:pt x="0" y="0"/>
                </a:lnTo>
              </a:path>
            </a:pathLst>
          </a:custGeom>
          <a:noFill/>
          <a:ln w="1270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122" name="Freeform 286"/>
          <p:cNvSpPr>
            <a:spLocks/>
          </p:cNvSpPr>
          <p:nvPr userDrawn="1"/>
        </p:nvSpPr>
        <p:spPr bwMode="auto">
          <a:xfrm>
            <a:off x="4292112" y="950913"/>
            <a:ext cx="52754" cy="46038"/>
          </a:xfrm>
          <a:custGeom>
            <a:avLst/>
            <a:gdLst>
              <a:gd name="T0" fmla="*/ 36 w 36"/>
              <a:gd name="T1" fmla="*/ 0 h 29"/>
              <a:gd name="T2" fmla="*/ 36 w 36"/>
              <a:gd name="T3" fmla="*/ 2 h 29"/>
              <a:gd name="T4" fmla="*/ 36 w 36"/>
              <a:gd name="T5" fmla="*/ 5 h 29"/>
              <a:gd name="T6" fmla="*/ 34 w 36"/>
              <a:gd name="T7" fmla="*/ 5 h 29"/>
              <a:gd name="T8" fmla="*/ 34 w 36"/>
              <a:gd name="T9" fmla="*/ 8 h 29"/>
              <a:gd name="T10" fmla="*/ 34 w 36"/>
              <a:gd name="T11" fmla="*/ 10 h 29"/>
              <a:gd name="T12" fmla="*/ 31 w 36"/>
              <a:gd name="T13" fmla="*/ 10 h 29"/>
              <a:gd name="T14" fmla="*/ 31 w 36"/>
              <a:gd name="T15" fmla="*/ 13 h 29"/>
              <a:gd name="T16" fmla="*/ 28 w 36"/>
              <a:gd name="T17" fmla="*/ 16 h 29"/>
              <a:gd name="T18" fmla="*/ 28 w 36"/>
              <a:gd name="T19" fmla="*/ 18 h 29"/>
              <a:gd name="T20" fmla="*/ 26 w 36"/>
              <a:gd name="T21" fmla="*/ 18 h 29"/>
              <a:gd name="T22" fmla="*/ 26 w 36"/>
              <a:gd name="T23" fmla="*/ 21 h 29"/>
              <a:gd name="T24" fmla="*/ 23 w 36"/>
              <a:gd name="T25" fmla="*/ 21 h 29"/>
              <a:gd name="T26" fmla="*/ 23 w 36"/>
              <a:gd name="T27" fmla="*/ 23 h 29"/>
              <a:gd name="T28" fmla="*/ 20 w 36"/>
              <a:gd name="T29" fmla="*/ 23 h 29"/>
              <a:gd name="T30" fmla="*/ 20 w 36"/>
              <a:gd name="T31" fmla="*/ 26 h 29"/>
              <a:gd name="T32" fmla="*/ 18 w 36"/>
              <a:gd name="T33" fmla="*/ 26 h 29"/>
              <a:gd name="T34" fmla="*/ 15 w 36"/>
              <a:gd name="T35" fmla="*/ 26 h 29"/>
              <a:gd name="T36" fmla="*/ 15 w 36"/>
              <a:gd name="T37" fmla="*/ 29 h 29"/>
              <a:gd name="T38" fmla="*/ 13 w 36"/>
              <a:gd name="T39" fmla="*/ 29 h 29"/>
              <a:gd name="T40" fmla="*/ 10 w 36"/>
              <a:gd name="T41" fmla="*/ 29 h 29"/>
              <a:gd name="T42" fmla="*/ 7 w 36"/>
              <a:gd name="T43" fmla="*/ 26 h 29"/>
              <a:gd name="T44" fmla="*/ 5 w 36"/>
              <a:gd name="T45" fmla="*/ 23 h 29"/>
              <a:gd name="T46" fmla="*/ 2 w 36"/>
              <a:gd name="T47" fmla="*/ 21 h 29"/>
              <a:gd name="T48" fmla="*/ 2 w 36"/>
              <a:gd name="T49" fmla="*/ 18 h 29"/>
              <a:gd name="T50" fmla="*/ 0 w 36"/>
              <a:gd name="T51" fmla="*/ 16 h 29"/>
              <a:gd name="T52" fmla="*/ 0 w 36"/>
              <a:gd name="T53" fmla="*/ 13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36" h="29">
                <a:moveTo>
                  <a:pt x="36" y="0"/>
                </a:moveTo>
                <a:lnTo>
                  <a:pt x="36" y="2"/>
                </a:lnTo>
                <a:lnTo>
                  <a:pt x="36" y="5"/>
                </a:lnTo>
                <a:lnTo>
                  <a:pt x="34" y="5"/>
                </a:lnTo>
                <a:lnTo>
                  <a:pt x="34" y="8"/>
                </a:lnTo>
                <a:lnTo>
                  <a:pt x="34" y="10"/>
                </a:lnTo>
                <a:lnTo>
                  <a:pt x="31" y="10"/>
                </a:lnTo>
                <a:lnTo>
                  <a:pt x="31" y="13"/>
                </a:lnTo>
                <a:lnTo>
                  <a:pt x="28" y="16"/>
                </a:lnTo>
                <a:lnTo>
                  <a:pt x="28" y="18"/>
                </a:lnTo>
                <a:lnTo>
                  <a:pt x="26" y="18"/>
                </a:lnTo>
                <a:lnTo>
                  <a:pt x="26" y="21"/>
                </a:lnTo>
                <a:lnTo>
                  <a:pt x="23" y="21"/>
                </a:lnTo>
                <a:lnTo>
                  <a:pt x="23" y="23"/>
                </a:lnTo>
                <a:lnTo>
                  <a:pt x="20" y="23"/>
                </a:lnTo>
                <a:lnTo>
                  <a:pt x="20" y="26"/>
                </a:lnTo>
                <a:lnTo>
                  <a:pt x="18" y="26"/>
                </a:lnTo>
                <a:lnTo>
                  <a:pt x="15" y="26"/>
                </a:lnTo>
                <a:lnTo>
                  <a:pt x="15" y="29"/>
                </a:lnTo>
                <a:lnTo>
                  <a:pt x="13" y="29"/>
                </a:lnTo>
                <a:lnTo>
                  <a:pt x="10" y="29"/>
                </a:lnTo>
                <a:lnTo>
                  <a:pt x="7" y="26"/>
                </a:lnTo>
                <a:lnTo>
                  <a:pt x="5" y="23"/>
                </a:lnTo>
                <a:lnTo>
                  <a:pt x="2" y="21"/>
                </a:lnTo>
                <a:lnTo>
                  <a:pt x="2" y="18"/>
                </a:lnTo>
                <a:lnTo>
                  <a:pt x="0" y="16"/>
                </a:lnTo>
                <a:lnTo>
                  <a:pt x="0" y="13"/>
                </a:lnTo>
              </a:path>
            </a:pathLst>
          </a:custGeom>
          <a:noFill/>
          <a:ln w="1270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123" name="Freeform 287"/>
          <p:cNvSpPr>
            <a:spLocks/>
          </p:cNvSpPr>
          <p:nvPr/>
        </p:nvSpPr>
        <p:spPr bwMode="auto">
          <a:xfrm>
            <a:off x="7389935" y="1125539"/>
            <a:ext cx="19050" cy="15875"/>
          </a:xfrm>
          <a:custGeom>
            <a:avLst/>
            <a:gdLst>
              <a:gd name="T0" fmla="*/ 0 w 13"/>
              <a:gd name="T1" fmla="*/ 10 h 10"/>
              <a:gd name="T2" fmla="*/ 0 w 13"/>
              <a:gd name="T3" fmla="*/ 10 h 10"/>
              <a:gd name="T4" fmla="*/ 5 w 13"/>
              <a:gd name="T5" fmla="*/ 10 h 10"/>
              <a:gd name="T6" fmla="*/ 13 w 13"/>
              <a:gd name="T7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3" h="10">
                <a:moveTo>
                  <a:pt x="0" y="10"/>
                </a:moveTo>
                <a:lnTo>
                  <a:pt x="0" y="10"/>
                </a:lnTo>
                <a:lnTo>
                  <a:pt x="5" y="10"/>
                </a:lnTo>
                <a:lnTo>
                  <a:pt x="13" y="0"/>
                </a:lnTo>
              </a:path>
            </a:pathLst>
          </a:custGeom>
          <a:noFill/>
          <a:ln w="1270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157" name="Line 321"/>
          <p:cNvSpPr>
            <a:spLocks noChangeShapeType="1"/>
          </p:cNvSpPr>
          <p:nvPr/>
        </p:nvSpPr>
        <p:spPr bwMode="auto">
          <a:xfrm flipH="1">
            <a:off x="4613031" y="3294064"/>
            <a:ext cx="14654" cy="3175"/>
          </a:xfrm>
          <a:prstGeom prst="line">
            <a:avLst/>
          </a:prstGeom>
          <a:noFill/>
          <a:ln w="1270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162" name="Line 326"/>
          <p:cNvSpPr>
            <a:spLocks noChangeShapeType="1"/>
          </p:cNvSpPr>
          <p:nvPr/>
        </p:nvSpPr>
        <p:spPr bwMode="auto">
          <a:xfrm flipV="1">
            <a:off x="5323743" y="4421188"/>
            <a:ext cx="0" cy="12700"/>
          </a:xfrm>
          <a:prstGeom prst="line">
            <a:avLst/>
          </a:prstGeom>
          <a:noFill/>
          <a:ln w="12700">
            <a:solidFill>
              <a:srgbClr val="000000"/>
            </a:solidFill>
            <a:prstDash val="solid"/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194" name="Rectangle 358"/>
          <p:cNvSpPr>
            <a:spLocks noChangeArrowheads="1"/>
          </p:cNvSpPr>
          <p:nvPr/>
        </p:nvSpPr>
        <p:spPr bwMode="auto">
          <a:xfrm>
            <a:off x="4844562" y="3600450"/>
            <a:ext cx="649217" cy="10772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none" lIns="0" tIns="0" rIns="0" bIns="0" numCol="1" anchor="t" anchorCtr="0" compatLnSpc="1">
            <a:prstTxWarp prst="textNoShape">
              <a:avLst/>
            </a:prstTxWarp>
            <a:spAutoFit/>
          </a:bodyPr>
          <a:lstStyle>
            <a:lvl1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1pPr>
            <a:lvl2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2pPr>
            <a:lvl3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3pPr>
            <a:lvl4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4pPr>
            <a:lvl5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5pPr>
            <a:lvl6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6pPr>
            <a:lvl7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7pPr>
            <a:lvl8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8pPr>
            <a:lvl9pPr fontAlgn="base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itchFamily="34" charset="0"/>
                <a:cs typeface="Arial" pitchFamily="34" charset="0"/>
              </a:defRPr>
            </a:lvl9pPr>
          </a:lstStyle>
          <a:p>
            <a:r>
              <a:rPr lang="en-US" altLang="en-US" sz="700" b="1" kern="1200" smtClean="0">
                <a:solidFill>
                  <a:srgbClr val="000000"/>
                </a:solidFill>
                <a:latin typeface="Microsoft Sans Serif" pitchFamily="34" charset="0"/>
                <a:ea typeface="+mn-ea"/>
              </a:rPr>
              <a:t>SHAM SHUI PO</a:t>
            </a:r>
            <a:endParaRPr lang="en-US" altLang="en-US" sz="1800" kern="1200" smtClean="0">
              <a:solidFill>
                <a:prstClr val="black"/>
              </a:solidFill>
              <a:ea typeface="+mn-ea"/>
            </a:endParaRPr>
          </a:p>
        </p:txBody>
      </p:sp>
      <p:sp>
        <p:nvSpPr>
          <p:cNvPr id="202" name="Rectangle 378"/>
          <p:cNvSpPr>
            <a:spLocks noChangeArrowheads="1"/>
          </p:cNvSpPr>
          <p:nvPr/>
        </p:nvSpPr>
        <p:spPr bwMode="auto">
          <a:xfrm>
            <a:off x="337039" y="809626"/>
            <a:ext cx="275492" cy="4763"/>
          </a:xfrm>
          <a:prstGeom prst="rect">
            <a:avLst/>
          </a:prstGeom>
          <a:solidFill>
            <a:srgbClr val="F5832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212" name="Rectangle 392"/>
          <p:cNvSpPr>
            <a:spLocks noChangeArrowheads="1"/>
          </p:cNvSpPr>
          <p:nvPr/>
        </p:nvSpPr>
        <p:spPr bwMode="auto">
          <a:xfrm>
            <a:off x="337039" y="868363"/>
            <a:ext cx="275492" cy="3175"/>
          </a:xfrm>
          <a:prstGeom prst="rect">
            <a:avLst/>
          </a:prstGeom>
          <a:solidFill>
            <a:srgbClr val="FA944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15" name="Rectangle 421"/>
          <p:cNvSpPr>
            <a:spLocks noChangeArrowheads="1"/>
          </p:cNvSpPr>
          <p:nvPr/>
        </p:nvSpPr>
        <p:spPr bwMode="auto">
          <a:xfrm>
            <a:off x="337039" y="963614"/>
            <a:ext cx="275492" cy="3175"/>
          </a:xfrm>
          <a:prstGeom prst="rect">
            <a:avLst/>
          </a:prstGeom>
          <a:solidFill>
            <a:srgbClr val="FFBC7D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19" name="Rectangle 426"/>
          <p:cNvSpPr>
            <a:spLocks noChangeArrowheads="1"/>
          </p:cNvSpPr>
          <p:nvPr/>
        </p:nvSpPr>
        <p:spPr bwMode="auto">
          <a:xfrm>
            <a:off x="337039" y="984251"/>
            <a:ext cx="275492" cy="3175"/>
          </a:xfrm>
          <a:prstGeom prst="rect">
            <a:avLst/>
          </a:prstGeom>
          <a:solidFill>
            <a:srgbClr val="FFC48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22" name="Rectangle 430"/>
          <p:cNvSpPr>
            <a:spLocks noChangeArrowheads="1"/>
          </p:cNvSpPr>
          <p:nvPr/>
        </p:nvSpPr>
        <p:spPr bwMode="auto">
          <a:xfrm>
            <a:off x="337039" y="1000126"/>
            <a:ext cx="275492" cy="4763"/>
          </a:xfrm>
          <a:prstGeom prst="rect">
            <a:avLst/>
          </a:prstGeom>
          <a:solidFill>
            <a:srgbClr val="FFC99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GB" sz="1800" kern="120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176409849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3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4"/>
          <p:cNvGrpSpPr>
            <a:grpSpLocks noChangeAspect="1"/>
          </p:cNvGrpSpPr>
          <p:nvPr userDrawn="1"/>
        </p:nvGrpSpPr>
        <p:grpSpPr bwMode="auto">
          <a:xfrm>
            <a:off x="185272" y="462227"/>
            <a:ext cx="8252920" cy="5810494"/>
            <a:chOff x="220" y="251"/>
            <a:chExt cx="5724" cy="3720"/>
          </a:xfrm>
        </p:grpSpPr>
        <p:grpSp>
          <p:nvGrpSpPr>
            <p:cNvPr id="3" name="Group 205"/>
            <p:cNvGrpSpPr>
              <a:grpSpLocks/>
            </p:cNvGrpSpPr>
            <p:nvPr/>
          </p:nvGrpSpPr>
          <p:grpSpPr bwMode="auto">
            <a:xfrm>
              <a:off x="804" y="251"/>
              <a:ext cx="4834" cy="3720"/>
              <a:chOff x="804" y="251"/>
              <a:chExt cx="4834" cy="3720"/>
            </a:xfrm>
          </p:grpSpPr>
          <p:sp>
            <p:nvSpPr>
              <p:cNvPr id="222" name="Freeform 12"/>
              <p:cNvSpPr>
                <a:spLocks noEditPoints="1"/>
              </p:cNvSpPr>
              <p:nvPr/>
            </p:nvSpPr>
            <p:spPr bwMode="auto">
              <a:xfrm>
                <a:off x="3140" y="2722"/>
                <a:ext cx="489" cy="350"/>
              </a:xfrm>
              <a:custGeom>
                <a:avLst/>
                <a:gdLst>
                  <a:gd name="T0" fmla="*/ 29 w 489"/>
                  <a:gd name="T1" fmla="*/ 45 h 350"/>
                  <a:gd name="T2" fmla="*/ 40 w 489"/>
                  <a:gd name="T3" fmla="*/ 55 h 350"/>
                  <a:gd name="T4" fmla="*/ 32 w 489"/>
                  <a:gd name="T5" fmla="*/ 66 h 350"/>
                  <a:gd name="T6" fmla="*/ 21 w 489"/>
                  <a:gd name="T7" fmla="*/ 66 h 350"/>
                  <a:gd name="T8" fmla="*/ 8 w 489"/>
                  <a:gd name="T9" fmla="*/ 71 h 350"/>
                  <a:gd name="T10" fmla="*/ 3 w 489"/>
                  <a:gd name="T11" fmla="*/ 60 h 350"/>
                  <a:gd name="T12" fmla="*/ 8 w 489"/>
                  <a:gd name="T13" fmla="*/ 45 h 350"/>
                  <a:gd name="T14" fmla="*/ 14 w 489"/>
                  <a:gd name="T15" fmla="*/ 40 h 350"/>
                  <a:gd name="T16" fmla="*/ 58 w 489"/>
                  <a:gd name="T17" fmla="*/ 50 h 350"/>
                  <a:gd name="T18" fmla="*/ 50 w 489"/>
                  <a:gd name="T19" fmla="*/ 53 h 350"/>
                  <a:gd name="T20" fmla="*/ 50 w 489"/>
                  <a:gd name="T21" fmla="*/ 42 h 350"/>
                  <a:gd name="T22" fmla="*/ 306 w 489"/>
                  <a:gd name="T23" fmla="*/ 3 h 350"/>
                  <a:gd name="T24" fmla="*/ 345 w 489"/>
                  <a:gd name="T25" fmla="*/ 21 h 350"/>
                  <a:gd name="T26" fmla="*/ 345 w 489"/>
                  <a:gd name="T27" fmla="*/ 6 h 350"/>
                  <a:gd name="T28" fmla="*/ 355 w 489"/>
                  <a:gd name="T29" fmla="*/ 21 h 350"/>
                  <a:gd name="T30" fmla="*/ 376 w 489"/>
                  <a:gd name="T31" fmla="*/ 21 h 350"/>
                  <a:gd name="T32" fmla="*/ 397 w 489"/>
                  <a:gd name="T33" fmla="*/ 19 h 350"/>
                  <a:gd name="T34" fmla="*/ 413 w 489"/>
                  <a:gd name="T35" fmla="*/ 29 h 350"/>
                  <a:gd name="T36" fmla="*/ 429 w 489"/>
                  <a:gd name="T37" fmla="*/ 40 h 350"/>
                  <a:gd name="T38" fmla="*/ 418 w 489"/>
                  <a:gd name="T39" fmla="*/ 55 h 350"/>
                  <a:gd name="T40" fmla="*/ 421 w 489"/>
                  <a:gd name="T41" fmla="*/ 60 h 350"/>
                  <a:gd name="T42" fmla="*/ 426 w 489"/>
                  <a:gd name="T43" fmla="*/ 68 h 350"/>
                  <a:gd name="T44" fmla="*/ 442 w 489"/>
                  <a:gd name="T45" fmla="*/ 71 h 350"/>
                  <a:gd name="T46" fmla="*/ 486 w 489"/>
                  <a:gd name="T47" fmla="*/ 89 h 350"/>
                  <a:gd name="T48" fmla="*/ 481 w 489"/>
                  <a:gd name="T49" fmla="*/ 110 h 350"/>
                  <a:gd name="T50" fmla="*/ 478 w 489"/>
                  <a:gd name="T51" fmla="*/ 131 h 350"/>
                  <a:gd name="T52" fmla="*/ 470 w 489"/>
                  <a:gd name="T53" fmla="*/ 141 h 350"/>
                  <a:gd name="T54" fmla="*/ 465 w 489"/>
                  <a:gd name="T55" fmla="*/ 162 h 350"/>
                  <a:gd name="T56" fmla="*/ 478 w 489"/>
                  <a:gd name="T57" fmla="*/ 201 h 350"/>
                  <a:gd name="T58" fmla="*/ 468 w 489"/>
                  <a:gd name="T59" fmla="*/ 222 h 350"/>
                  <a:gd name="T60" fmla="*/ 470 w 489"/>
                  <a:gd name="T61" fmla="*/ 243 h 350"/>
                  <a:gd name="T62" fmla="*/ 460 w 489"/>
                  <a:gd name="T63" fmla="*/ 259 h 350"/>
                  <a:gd name="T64" fmla="*/ 452 w 489"/>
                  <a:gd name="T65" fmla="*/ 275 h 350"/>
                  <a:gd name="T66" fmla="*/ 436 w 489"/>
                  <a:gd name="T67" fmla="*/ 293 h 350"/>
                  <a:gd name="T68" fmla="*/ 376 w 489"/>
                  <a:gd name="T69" fmla="*/ 293 h 350"/>
                  <a:gd name="T70" fmla="*/ 371 w 489"/>
                  <a:gd name="T71" fmla="*/ 311 h 350"/>
                  <a:gd name="T72" fmla="*/ 363 w 489"/>
                  <a:gd name="T73" fmla="*/ 316 h 350"/>
                  <a:gd name="T74" fmla="*/ 350 w 489"/>
                  <a:gd name="T75" fmla="*/ 329 h 350"/>
                  <a:gd name="T76" fmla="*/ 332 w 489"/>
                  <a:gd name="T77" fmla="*/ 340 h 350"/>
                  <a:gd name="T78" fmla="*/ 314 w 489"/>
                  <a:gd name="T79" fmla="*/ 348 h 350"/>
                  <a:gd name="T80" fmla="*/ 298 w 489"/>
                  <a:gd name="T81" fmla="*/ 343 h 350"/>
                  <a:gd name="T82" fmla="*/ 298 w 489"/>
                  <a:gd name="T83" fmla="*/ 327 h 350"/>
                  <a:gd name="T84" fmla="*/ 306 w 489"/>
                  <a:gd name="T85" fmla="*/ 314 h 350"/>
                  <a:gd name="T86" fmla="*/ 298 w 489"/>
                  <a:gd name="T87" fmla="*/ 293 h 350"/>
                  <a:gd name="T88" fmla="*/ 280 w 489"/>
                  <a:gd name="T89" fmla="*/ 282 h 350"/>
                  <a:gd name="T90" fmla="*/ 194 w 489"/>
                  <a:gd name="T91" fmla="*/ 157 h 350"/>
                  <a:gd name="T92" fmla="*/ 149 w 489"/>
                  <a:gd name="T93" fmla="*/ 144 h 350"/>
                  <a:gd name="T94" fmla="*/ 126 w 489"/>
                  <a:gd name="T95" fmla="*/ 157 h 350"/>
                  <a:gd name="T96" fmla="*/ 97 w 489"/>
                  <a:gd name="T97" fmla="*/ 165 h 350"/>
                  <a:gd name="T98" fmla="*/ 76 w 489"/>
                  <a:gd name="T99" fmla="*/ 157 h 350"/>
                  <a:gd name="T100" fmla="*/ 55 w 489"/>
                  <a:gd name="T101" fmla="*/ 152 h 350"/>
                  <a:gd name="T102" fmla="*/ 47 w 489"/>
                  <a:gd name="T103" fmla="*/ 139 h 350"/>
                  <a:gd name="T104" fmla="*/ 50 w 489"/>
                  <a:gd name="T105" fmla="*/ 120 h 350"/>
                  <a:gd name="T106" fmla="*/ 50 w 489"/>
                  <a:gd name="T107" fmla="*/ 113 h 350"/>
                  <a:gd name="T108" fmla="*/ 61 w 489"/>
                  <a:gd name="T109" fmla="*/ 94 h 350"/>
                  <a:gd name="T110" fmla="*/ 89 w 489"/>
                  <a:gd name="T111" fmla="*/ 76 h 350"/>
                  <a:gd name="T112" fmla="*/ 105 w 489"/>
                  <a:gd name="T113" fmla="*/ 71 h 350"/>
                  <a:gd name="T114" fmla="*/ 126 w 489"/>
                  <a:gd name="T115" fmla="*/ 66 h 350"/>
                  <a:gd name="T116" fmla="*/ 139 w 489"/>
                  <a:gd name="T117" fmla="*/ 60 h 350"/>
                  <a:gd name="T118" fmla="*/ 170 w 489"/>
                  <a:gd name="T119" fmla="*/ 34 h 350"/>
                  <a:gd name="T120" fmla="*/ 204 w 489"/>
                  <a:gd name="T121" fmla="*/ 13 h 350"/>
                  <a:gd name="T122" fmla="*/ 225 w 489"/>
                  <a:gd name="T123" fmla="*/ 3 h 350"/>
                  <a:gd name="T124" fmla="*/ 235 w 489"/>
                  <a:gd name="T125" fmla="*/ 3 h 3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489" h="350">
                    <a:moveTo>
                      <a:pt x="16" y="40"/>
                    </a:moveTo>
                    <a:lnTo>
                      <a:pt x="19" y="40"/>
                    </a:lnTo>
                    <a:lnTo>
                      <a:pt x="21" y="40"/>
                    </a:lnTo>
                    <a:lnTo>
                      <a:pt x="24" y="40"/>
                    </a:lnTo>
                    <a:lnTo>
                      <a:pt x="24" y="42"/>
                    </a:lnTo>
                    <a:lnTo>
                      <a:pt x="24" y="40"/>
                    </a:lnTo>
                    <a:lnTo>
                      <a:pt x="24" y="42"/>
                    </a:lnTo>
                    <a:lnTo>
                      <a:pt x="27" y="42"/>
                    </a:lnTo>
                    <a:lnTo>
                      <a:pt x="27" y="45"/>
                    </a:lnTo>
                    <a:lnTo>
                      <a:pt x="29" y="45"/>
                    </a:lnTo>
                    <a:lnTo>
                      <a:pt x="32" y="45"/>
                    </a:lnTo>
                    <a:lnTo>
                      <a:pt x="34" y="45"/>
                    </a:lnTo>
                    <a:lnTo>
                      <a:pt x="34" y="47"/>
                    </a:lnTo>
                    <a:lnTo>
                      <a:pt x="37" y="47"/>
                    </a:lnTo>
                    <a:lnTo>
                      <a:pt x="34" y="47"/>
                    </a:lnTo>
                    <a:lnTo>
                      <a:pt x="37" y="47"/>
                    </a:lnTo>
                    <a:lnTo>
                      <a:pt x="37" y="50"/>
                    </a:lnTo>
                    <a:lnTo>
                      <a:pt x="37" y="53"/>
                    </a:lnTo>
                    <a:lnTo>
                      <a:pt x="40" y="53"/>
                    </a:lnTo>
                    <a:lnTo>
                      <a:pt x="40" y="55"/>
                    </a:lnTo>
                    <a:lnTo>
                      <a:pt x="40" y="58"/>
                    </a:lnTo>
                    <a:lnTo>
                      <a:pt x="40" y="60"/>
                    </a:lnTo>
                    <a:lnTo>
                      <a:pt x="37" y="60"/>
                    </a:lnTo>
                    <a:lnTo>
                      <a:pt x="37" y="63"/>
                    </a:lnTo>
                    <a:lnTo>
                      <a:pt x="34" y="63"/>
                    </a:lnTo>
                    <a:lnTo>
                      <a:pt x="32" y="63"/>
                    </a:lnTo>
                    <a:lnTo>
                      <a:pt x="32" y="66"/>
                    </a:lnTo>
                    <a:lnTo>
                      <a:pt x="32" y="63"/>
                    </a:lnTo>
                    <a:lnTo>
                      <a:pt x="29" y="66"/>
                    </a:lnTo>
                    <a:lnTo>
                      <a:pt x="32" y="66"/>
                    </a:lnTo>
                    <a:lnTo>
                      <a:pt x="29" y="66"/>
                    </a:lnTo>
                    <a:lnTo>
                      <a:pt x="29" y="63"/>
                    </a:lnTo>
                    <a:lnTo>
                      <a:pt x="27" y="63"/>
                    </a:lnTo>
                    <a:lnTo>
                      <a:pt x="27" y="66"/>
                    </a:lnTo>
                    <a:lnTo>
                      <a:pt x="27" y="63"/>
                    </a:lnTo>
                    <a:lnTo>
                      <a:pt x="27" y="66"/>
                    </a:lnTo>
                    <a:lnTo>
                      <a:pt x="24" y="66"/>
                    </a:lnTo>
                    <a:lnTo>
                      <a:pt x="21" y="66"/>
                    </a:lnTo>
                    <a:lnTo>
                      <a:pt x="21" y="63"/>
                    </a:lnTo>
                    <a:lnTo>
                      <a:pt x="21" y="66"/>
                    </a:lnTo>
                    <a:lnTo>
                      <a:pt x="21" y="63"/>
                    </a:lnTo>
                    <a:lnTo>
                      <a:pt x="19" y="63"/>
                    </a:lnTo>
                    <a:lnTo>
                      <a:pt x="16" y="63"/>
                    </a:lnTo>
                    <a:lnTo>
                      <a:pt x="16" y="66"/>
                    </a:lnTo>
                    <a:lnTo>
                      <a:pt x="16" y="68"/>
                    </a:lnTo>
                    <a:lnTo>
                      <a:pt x="14" y="66"/>
                    </a:lnTo>
                    <a:lnTo>
                      <a:pt x="14" y="68"/>
                    </a:lnTo>
                    <a:lnTo>
                      <a:pt x="11" y="68"/>
                    </a:lnTo>
                    <a:lnTo>
                      <a:pt x="8" y="68"/>
                    </a:lnTo>
                    <a:lnTo>
                      <a:pt x="8" y="71"/>
                    </a:lnTo>
                    <a:lnTo>
                      <a:pt x="6" y="71"/>
                    </a:lnTo>
                    <a:lnTo>
                      <a:pt x="6" y="68"/>
                    </a:lnTo>
                    <a:lnTo>
                      <a:pt x="3" y="68"/>
                    </a:lnTo>
                    <a:lnTo>
                      <a:pt x="3" y="66"/>
                    </a:lnTo>
                    <a:lnTo>
                      <a:pt x="0" y="66"/>
                    </a:lnTo>
                    <a:lnTo>
                      <a:pt x="3" y="63"/>
                    </a:lnTo>
                    <a:lnTo>
                      <a:pt x="0" y="63"/>
                    </a:lnTo>
                    <a:lnTo>
                      <a:pt x="3" y="60"/>
                    </a:lnTo>
                    <a:lnTo>
                      <a:pt x="0" y="60"/>
                    </a:lnTo>
                    <a:lnTo>
                      <a:pt x="3" y="60"/>
                    </a:lnTo>
                    <a:lnTo>
                      <a:pt x="0" y="60"/>
                    </a:lnTo>
                    <a:lnTo>
                      <a:pt x="3" y="60"/>
                    </a:lnTo>
                    <a:lnTo>
                      <a:pt x="3" y="58"/>
                    </a:lnTo>
                    <a:lnTo>
                      <a:pt x="3" y="55"/>
                    </a:lnTo>
                    <a:lnTo>
                      <a:pt x="3" y="53"/>
                    </a:lnTo>
                    <a:lnTo>
                      <a:pt x="3" y="50"/>
                    </a:lnTo>
                    <a:lnTo>
                      <a:pt x="3" y="47"/>
                    </a:lnTo>
                    <a:lnTo>
                      <a:pt x="6" y="47"/>
                    </a:lnTo>
                    <a:lnTo>
                      <a:pt x="6" y="45"/>
                    </a:lnTo>
                    <a:lnTo>
                      <a:pt x="8" y="45"/>
                    </a:lnTo>
                    <a:lnTo>
                      <a:pt x="8" y="42"/>
                    </a:lnTo>
                    <a:lnTo>
                      <a:pt x="8" y="45"/>
                    </a:lnTo>
                    <a:lnTo>
                      <a:pt x="8" y="42"/>
                    </a:lnTo>
                    <a:lnTo>
                      <a:pt x="11" y="42"/>
                    </a:lnTo>
                    <a:lnTo>
                      <a:pt x="11" y="40"/>
                    </a:lnTo>
                    <a:lnTo>
                      <a:pt x="11" y="42"/>
                    </a:lnTo>
                    <a:lnTo>
                      <a:pt x="11" y="40"/>
                    </a:lnTo>
                    <a:lnTo>
                      <a:pt x="14" y="40"/>
                    </a:lnTo>
                    <a:lnTo>
                      <a:pt x="14" y="42"/>
                    </a:lnTo>
                    <a:lnTo>
                      <a:pt x="14" y="40"/>
                    </a:lnTo>
                    <a:lnTo>
                      <a:pt x="16" y="40"/>
                    </a:lnTo>
                    <a:lnTo>
                      <a:pt x="19" y="40"/>
                    </a:lnTo>
                    <a:lnTo>
                      <a:pt x="16" y="40"/>
                    </a:lnTo>
                    <a:close/>
                    <a:moveTo>
                      <a:pt x="53" y="40"/>
                    </a:moveTo>
                    <a:lnTo>
                      <a:pt x="55" y="40"/>
                    </a:lnTo>
                    <a:lnTo>
                      <a:pt x="55" y="42"/>
                    </a:lnTo>
                    <a:lnTo>
                      <a:pt x="55" y="45"/>
                    </a:lnTo>
                    <a:lnTo>
                      <a:pt x="58" y="45"/>
                    </a:lnTo>
                    <a:lnTo>
                      <a:pt x="58" y="47"/>
                    </a:lnTo>
                    <a:lnTo>
                      <a:pt x="58" y="50"/>
                    </a:lnTo>
                    <a:lnTo>
                      <a:pt x="55" y="50"/>
                    </a:lnTo>
                    <a:lnTo>
                      <a:pt x="55" y="53"/>
                    </a:lnTo>
                    <a:lnTo>
                      <a:pt x="55" y="50"/>
                    </a:lnTo>
                    <a:lnTo>
                      <a:pt x="55" y="53"/>
                    </a:lnTo>
                    <a:lnTo>
                      <a:pt x="53" y="53"/>
                    </a:lnTo>
                    <a:lnTo>
                      <a:pt x="53" y="50"/>
                    </a:lnTo>
                    <a:lnTo>
                      <a:pt x="53" y="53"/>
                    </a:lnTo>
                    <a:lnTo>
                      <a:pt x="53" y="50"/>
                    </a:lnTo>
                    <a:lnTo>
                      <a:pt x="53" y="53"/>
                    </a:lnTo>
                    <a:lnTo>
                      <a:pt x="50" y="53"/>
                    </a:lnTo>
                    <a:lnTo>
                      <a:pt x="50" y="50"/>
                    </a:lnTo>
                    <a:lnTo>
                      <a:pt x="47" y="50"/>
                    </a:lnTo>
                    <a:lnTo>
                      <a:pt x="47" y="47"/>
                    </a:lnTo>
                    <a:lnTo>
                      <a:pt x="47" y="45"/>
                    </a:lnTo>
                    <a:lnTo>
                      <a:pt x="45" y="45"/>
                    </a:lnTo>
                    <a:lnTo>
                      <a:pt x="45" y="42"/>
                    </a:lnTo>
                    <a:lnTo>
                      <a:pt x="47" y="42"/>
                    </a:lnTo>
                    <a:lnTo>
                      <a:pt x="45" y="42"/>
                    </a:lnTo>
                    <a:lnTo>
                      <a:pt x="47" y="42"/>
                    </a:lnTo>
                    <a:lnTo>
                      <a:pt x="50" y="42"/>
                    </a:lnTo>
                    <a:lnTo>
                      <a:pt x="50" y="40"/>
                    </a:lnTo>
                    <a:lnTo>
                      <a:pt x="53" y="40"/>
                    </a:lnTo>
                    <a:close/>
                    <a:moveTo>
                      <a:pt x="254" y="0"/>
                    </a:moveTo>
                    <a:lnTo>
                      <a:pt x="259" y="0"/>
                    </a:lnTo>
                    <a:lnTo>
                      <a:pt x="267" y="0"/>
                    </a:lnTo>
                    <a:lnTo>
                      <a:pt x="272" y="0"/>
                    </a:lnTo>
                    <a:lnTo>
                      <a:pt x="280" y="0"/>
                    </a:lnTo>
                    <a:lnTo>
                      <a:pt x="293" y="0"/>
                    </a:lnTo>
                    <a:lnTo>
                      <a:pt x="295" y="0"/>
                    </a:lnTo>
                    <a:lnTo>
                      <a:pt x="306" y="3"/>
                    </a:lnTo>
                    <a:lnTo>
                      <a:pt x="308" y="3"/>
                    </a:lnTo>
                    <a:lnTo>
                      <a:pt x="311" y="6"/>
                    </a:lnTo>
                    <a:lnTo>
                      <a:pt x="314" y="6"/>
                    </a:lnTo>
                    <a:lnTo>
                      <a:pt x="322" y="8"/>
                    </a:lnTo>
                    <a:lnTo>
                      <a:pt x="327" y="8"/>
                    </a:lnTo>
                    <a:lnTo>
                      <a:pt x="332" y="11"/>
                    </a:lnTo>
                    <a:lnTo>
                      <a:pt x="340" y="19"/>
                    </a:lnTo>
                    <a:lnTo>
                      <a:pt x="340" y="21"/>
                    </a:lnTo>
                    <a:lnTo>
                      <a:pt x="340" y="19"/>
                    </a:lnTo>
                    <a:lnTo>
                      <a:pt x="345" y="21"/>
                    </a:lnTo>
                    <a:lnTo>
                      <a:pt x="348" y="21"/>
                    </a:lnTo>
                    <a:lnTo>
                      <a:pt x="348" y="16"/>
                    </a:lnTo>
                    <a:lnTo>
                      <a:pt x="345" y="16"/>
                    </a:lnTo>
                    <a:lnTo>
                      <a:pt x="342" y="16"/>
                    </a:lnTo>
                    <a:lnTo>
                      <a:pt x="342" y="13"/>
                    </a:lnTo>
                    <a:lnTo>
                      <a:pt x="345" y="13"/>
                    </a:lnTo>
                    <a:lnTo>
                      <a:pt x="355" y="16"/>
                    </a:lnTo>
                    <a:lnTo>
                      <a:pt x="355" y="11"/>
                    </a:lnTo>
                    <a:lnTo>
                      <a:pt x="345" y="8"/>
                    </a:lnTo>
                    <a:lnTo>
                      <a:pt x="345" y="6"/>
                    </a:lnTo>
                    <a:lnTo>
                      <a:pt x="363" y="11"/>
                    </a:lnTo>
                    <a:lnTo>
                      <a:pt x="361" y="13"/>
                    </a:lnTo>
                    <a:lnTo>
                      <a:pt x="358" y="11"/>
                    </a:lnTo>
                    <a:lnTo>
                      <a:pt x="355" y="16"/>
                    </a:lnTo>
                    <a:lnTo>
                      <a:pt x="358" y="16"/>
                    </a:lnTo>
                    <a:lnTo>
                      <a:pt x="361" y="16"/>
                    </a:lnTo>
                    <a:lnTo>
                      <a:pt x="361" y="19"/>
                    </a:lnTo>
                    <a:lnTo>
                      <a:pt x="358" y="19"/>
                    </a:lnTo>
                    <a:lnTo>
                      <a:pt x="355" y="19"/>
                    </a:lnTo>
                    <a:lnTo>
                      <a:pt x="355" y="21"/>
                    </a:lnTo>
                    <a:lnTo>
                      <a:pt x="353" y="24"/>
                    </a:lnTo>
                    <a:lnTo>
                      <a:pt x="355" y="24"/>
                    </a:lnTo>
                    <a:lnTo>
                      <a:pt x="361" y="24"/>
                    </a:lnTo>
                    <a:lnTo>
                      <a:pt x="366" y="26"/>
                    </a:lnTo>
                    <a:lnTo>
                      <a:pt x="369" y="29"/>
                    </a:lnTo>
                    <a:lnTo>
                      <a:pt x="371" y="29"/>
                    </a:lnTo>
                    <a:lnTo>
                      <a:pt x="371" y="26"/>
                    </a:lnTo>
                    <a:lnTo>
                      <a:pt x="374" y="24"/>
                    </a:lnTo>
                    <a:lnTo>
                      <a:pt x="376" y="24"/>
                    </a:lnTo>
                    <a:lnTo>
                      <a:pt x="376" y="21"/>
                    </a:lnTo>
                    <a:lnTo>
                      <a:pt x="379" y="21"/>
                    </a:lnTo>
                    <a:lnTo>
                      <a:pt x="384" y="16"/>
                    </a:lnTo>
                    <a:lnTo>
                      <a:pt x="382" y="21"/>
                    </a:lnTo>
                    <a:lnTo>
                      <a:pt x="384" y="21"/>
                    </a:lnTo>
                    <a:lnTo>
                      <a:pt x="387" y="24"/>
                    </a:lnTo>
                    <a:lnTo>
                      <a:pt x="389" y="16"/>
                    </a:lnTo>
                    <a:lnTo>
                      <a:pt x="392" y="19"/>
                    </a:lnTo>
                    <a:lnTo>
                      <a:pt x="389" y="24"/>
                    </a:lnTo>
                    <a:lnTo>
                      <a:pt x="395" y="26"/>
                    </a:lnTo>
                    <a:lnTo>
                      <a:pt x="397" y="19"/>
                    </a:lnTo>
                    <a:lnTo>
                      <a:pt x="400" y="19"/>
                    </a:lnTo>
                    <a:lnTo>
                      <a:pt x="397" y="26"/>
                    </a:lnTo>
                    <a:lnTo>
                      <a:pt x="402" y="26"/>
                    </a:lnTo>
                    <a:lnTo>
                      <a:pt x="405" y="21"/>
                    </a:lnTo>
                    <a:lnTo>
                      <a:pt x="408" y="21"/>
                    </a:lnTo>
                    <a:lnTo>
                      <a:pt x="405" y="29"/>
                    </a:lnTo>
                    <a:lnTo>
                      <a:pt x="410" y="29"/>
                    </a:lnTo>
                    <a:lnTo>
                      <a:pt x="413" y="24"/>
                    </a:lnTo>
                    <a:lnTo>
                      <a:pt x="415" y="24"/>
                    </a:lnTo>
                    <a:lnTo>
                      <a:pt x="413" y="29"/>
                    </a:lnTo>
                    <a:lnTo>
                      <a:pt x="418" y="32"/>
                    </a:lnTo>
                    <a:lnTo>
                      <a:pt x="421" y="26"/>
                    </a:lnTo>
                    <a:lnTo>
                      <a:pt x="423" y="26"/>
                    </a:lnTo>
                    <a:lnTo>
                      <a:pt x="421" y="32"/>
                    </a:lnTo>
                    <a:lnTo>
                      <a:pt x="426" y="34"/>
                    </a:lnTo>
                    <a:lnTo>
                      <a:pt x="429" y="29"/>
                    </a:lnTo>
                    <a:lnTo>
                      <a:pt x="431" y="29"/>
                    </a:lnTo>
                    <a:lnTo>
                      <a:pt x="429" y="34"/>
                    </a:lnTo>
                    <a:lnTo>
                      <a:pt x="429" y="37"/>
                    </a:lnTo>
                    <a:lnTo>
                      <a:pt x="429" y="40"/>
                    </a:lnTo>
                    <a:lnTo>
                      <a:pt x="426" y="40"/>
                    </a:lnTo>
                    <a:lnTo>
                      <a:pt x="426" y="42"/>
                    </a:lnTo>
                    <a:lnTo>
                      <a:pt x="423" y="45"/>
                    </a:lnTo>
                    <a:lnTo>
                      <a:pt x="423" y="47"/>
                    </a:lnTo>
                    <a:lnTo>
                      <a:pt x="421" y="47"/>
                    </a:lnTo>
                    <a:lnTo>
                      <a:pt x="421" y="50"/>
                    </a:lnTo>
                    <a:lnTo>
                      <a:pt x="421" y="47"/>
                    </a:lnTo>
                    <a:lnTo>
                      <a:pt x="421" y="50"/>
                    </a:lnTo>
                    <a:lnTo>
                      <a:pt x="418" y="53"/>
                    </a:lnTo>
                    <a:lnTo>
                      <a:pt x="418" y="55"/>
                    </a:lnTo>
                    <a:lnTo>
                      <a:pt x="421" y="55"/>
                    </a:lnTo>
                    <a:lnTo>
                      <a:pt x="418" y="60"/>
                    </a:lnTo>
                    <a:lnTo>
                      <a:pt x="415" y="60"/>
                    </a:lnTo>
                    <a:lnTo>
                      <a:pt x="415" y="63"/>
                    </a:lnTo>
                    <a:lnTo>
                      <a:pt x="418" y="63"/>
                    </a:lnTo>
                    <a:lnTo>
                      <a:pt x="421" y="63"/>
                    </a:lnTo>
                    <a:lnTo>
                      <a:pt x="421" y="60"/>
                    </a:lnTo>
                    <a:lnTo>
                      <a:pt x="421" y="58"/>
                    </a:lnTo>
                    <a:lnTo>
                      <a:pt x="423" y="58"/>
                    </a:lnTo>
                    <a:lnTo>
                      <a:pt x="421" y="60"/>
                    </a:lnTo>
                    <a:lnTo>
                      <a:pt x="421" y="63"/>
                    </a:lnTo>
                    <a:lnTo>
                      <a:pt x="426" y="66"/>
                    </a:lnTo>
                    <a:lnTo>
                      <a:pt x="426" y="63"/>
                    </a:lnTo>
                    <a:lnTo>
                      <a:pt x="426" y="60"/>
                    </a:lnTo>
                    <a:lnTo>
                      <a:pt x="429" y="58"/>
                    </a:lnTo>
                    <a:lnTo>
                      <a:pt x="429" y="60"/>
                    </a:lnTo>
                    <a:lnTo>
                      <a:pt x="429" y="63"/>
                    </a:lnTo>
                    <a:lnTo>
                      <a:pt x="426" y="63"/>
                    </a:lnTo>
                    <a:lnTo>
                      <a:pt x="426" y="66"/>
                    </a:lnTo>
                    <a:lnTo>
                      <a:pt x="426" y="68"/>
                    </a:lnTo>
                    <a:lnTo>
                      <a:pt x="431" y="68"/>
                    </a:lnTo>
                    <a:lnTo>
                      <a:pt x="434" y="68"/>
                    </a:lnTo>
                    <a:lnTo>
                      <a:pt x="436" y="68"/>
                    </a:lnTo>
                    <a:lnTo>
                      <a:pt x="436" y="71"/>
                    </a:lnTo>
                    <a:lnTo>
                      <a:pt x="439" y="71"/>
                    </a:lnTo>
                    <a:lnTo>
                      <a:pt x="439" y="68"/>
                    </a:lnTo>
                    <a:lnTo>
                      <a:pt x="439" y="71"/>
                    </a:lnTo>
                    <a:lnTo>
                      <a:pt x="442" y="71"/>
                    </a:lnTo>
                    <a:lnTo>
                      <a:pt x="442" y="73"/>
                    </a:lnTo>
                    <a:lnTo>
                      <a:pt x="442" y="71"/>
                    </a:lnTo>
                    <a:lnTo>
                      <a:pt x="447" y="68"/>
                    </a:lnTo>
                    <a:lnTo>
                      <a:pt x="462" y="73"/>
                    </a:lnTo>
                    <a:lnTo>
                      <a:pt x="465" y="73"/>
                    </a:lnTo>
                    <a:lnTo>
                      <a:pt x="470" y="79"/>
                    </a:lnTo>
                    <a:lnTo>
                      <a:pt x="476" y="81"/>
                    </a:lnTo>
                    <a:lnTo>
                      <a:pt x="478" y="84"/>
                    </a:lnTo>
                    <a:lnTo>
                      <a:pt x="481" y="87"/>
                    </a:lnTo>
                    <a:lnTo>
                      <a:pt x="483" y="87"/>
                    </a:lnTo>
                    <a:lnTo>
                      <a:pt x="483" y="84"/>
                    </a:lnTo>
                    <a:lnTo>
                      <a:pt x="486" y="89"/>
                    </a:lnTo>
                    <a:lnTo>
                      <a:pt x="473" y="102"/>
                    </a:lnTo>
                    <a:lnTo>
                      <a:pt x="476" y="102"/>
                    </a:lnTo>
                    <a:lnTo>
                      <a:pt x="478" y="102"/>
                    </a:lnTo>
                    <a:lnTo>
                      <a:pt x="481" y="102"/>
                    </a:lnTo>
                    <a:lnTo>
                      <a:pt x="483" y="102"/>
                    </a:lnTo>
                    <a:lnTo>
                      <a:pt x="486" y="100"/>
                    </a:lnTo>
                    <a:lnTo>
                      <a:pt x="489" y="100"/>
                    </a:lnTo>
                    <a:lnTo>
                      <a:pt x="486" y="102"/>
                    </a:lnTo>
                    <a:lnTo>
                      <a:pt x="483" y="105"/>
                    </a:lnTo>
                    <a:lnTo>
                      <a:pt x="481" y="110"/>
                    </a:lnTo>
                    <a:lnTo>
                      <a:pt x="478" y="113"/>
                    </a:lnTo>
                    <a:lnTo>
                      <a:pt x="478" y="115"/>
                    </a:lnTo>
                    <a:lnTo>
                      <a:pt x="481" y="115"/>
                    </a:lnTo>
                    <a:lnTo>
                      <a:pt x="486" y="120"/>
                    </a:lnTo>
                    <a:lnTo>
                      <a:pt x="486" y="123"/>
                    </a:lnTo>
                    <a:lnTo>
                      <a:pt x="483" y="123"/>
                    </a:lnTo>
                    <a:lnTo>
                      <a:pt x="483" y="126"/>
                    </a:lnTo>
                    <a:lnTo>
                      <a:pt x="481" y="126"/>
                    </a:lnTo>
                    <a:lnTo>
                      <a:pt x="478" y="128"/>
                    </a:lnTo>
                    <a:lnTo>
                      <a:pt x="478" y="131"/>
                    </a:lnTo>
                    <a:lnTo>
                      <a:pt x="481" y="131"/>
                    </a:lnTo>
                    <a:lnTo>
                      <a:pt x="481" y="134"/>
                    </a:lnTo>
                    <a:lnTo>
                      <a:pt x="478" y="136"/>
                    </a:lnTo>
                    <a:lnTo>
                      <a:pt x="478" y="139"/>
                    </a:lnTo>
                    <a:lnTo>
                      <a:pt x="476" y="139"/>
                    </a:lnTo>
                    <a:lnTo>
                      <a:pt x="476" y="136"/>
                    </a:lnTo>
                    <a:lnTo>
                      <a:pt x="473" y="136"/>
                    </a:lnTo>
                    <a:lnTo>
                      <a:pt x="473" y="139"/>
                    </a:lnTo>
                    <a:lnTo>
                      <a:pt x="473" y="141"/>
                    </a:lnTo>
                    <a:lnTo>
                      <a:pt x="470" y="141"/>
                    </a:lnTo>
                    <a:lnTo>
                      <a:pt x="473" y="144"/>
                    </a:lnTo>
                    <a:lnTo>
                      <a:pt x="473" y="147"/>
                    </a:lnTo>
                    <a:lnTo>
                      <a:pt x="473" y="149"/>
                    </a:lnTo>
                    <a:lnTo>
                      <a:pt x="470" y="152"/>
                    </a:lnTo>
                    <a:lnTo>
                      <a:pt x="470" y="154"/>
                    </a:lnTo>
                    <a:lnTo>
                      <a:pt x="470" y="157"/>
                    </a:lnTo>
                    <a:lnTo>
                      <a:pt x="470" y="160"/>
                    </a:lnTo>
                    <a:lnTo>
                      <a:pt x="470" y="162"/>
                    </a:lnTo>
                    <a:lnTo>
                      <a:pt x="468" y="162"/>
                    </a:lnTo>
                    <a:lnTo>
                      <a:pt x="465" y="162"/>
                    </a:lnTo>
                    <a:lnTo>
                      <a:pt x="465" y="165"/>
                    </a:lnTo>
                    <a:lnTo>
                      <a:pt x="465" y="191"/>
                    </a:lnTo>
                    <a:lnTo>
                      <a:pt x="465" y="194"/>
                    </a:lnTo>
                    <a:lnTo>
                      <a:pt x="465" y="196"/>
                    </a:lnTo>
                    <a:lnTo>
                      <a:pt x="468" y="196"/>
                    </a:lnTo>
                    <a:lnTo>
                      <a:pt x="468" y="199"/>
                    </a:lnTo>
                    <a:lnTo>
                      <a:pt x="470" y="199"/>
                    </a:lnTo>
                    <a:lnTo>
                      <a:pt x="473" y="199"/>
                    </a:lnTo>
                    <a:lnTo>
                      <a:pt x="476" y="201"/>
                    </a:lnTo>
                    <a:lnTo>
                      <a:pt x="478" y="201"/>
                    </a:lnTo>
                    <a:lnTo>
                      <a:pt x="478" y="204"/>
                    </a:lnTo>
                    <a:lnTo>
                      <a:pt x="476" y="204"/>
                    </a:lnTo>
                    <a:lnTo>
                      <a:pt x="476" y="207"/>
                    </a:lnTo>
                    <a:lnTo>
                      <a:pt x="473" y="207"/>
                    </a:lnTo>
                    <a:lnTo>
                      <a:pt x="473" y="209"/>
                    </a:lnTo>
                    <a:lnTo>
                      <a:pt x="473" y="212"/>
                    </a:lnTo>
                    <a:lnTo>
                      <a:pt x="470" y="215"/>
                    </a:lnTo>
                    <a:lnTo>
                      <a:pt x="470" y="217"/>
                    </a:lnTo>
                    <a:lnTo>
                      <a:pt x="468" y="217"/>
                    </a:lnTo>
                    <a:lnTo>
                      <a:pt x="468" y="222"/>
                    </a:lnTo>
                    <a:lnTo>
                      <a:pt x="468" y="225"/>
                    </a:lnTo>
                    <a:lnTo>
                      <a:pt x="468" y="228"/>
                    </a:lnTo>
                    <a:lnTo>
                      <a:pt x="470" y="228"/>
                    </a:lnTo>
                    <a:lnTo>
                      <a:pt x="470" y="230"/>
                    </a:lnTo>
                    <a:lnTo>
                      <a:pt x="470" y="233"/>
                    </a:lnTo>
                    <a:lnTo>
                      <a:pt x="470" y="235"/>
                    </a:lnTo>
                    <a:lnTo>
                      <a:pt x="470" y="238"/>
                    </a:lnTo>
                    <a:lnTo>
                      <a:pt x="470" y="241"/>
                    </a:lnTo>
                    <a:lnTo>
                      <a:pt x="468" y="241"/>
                    </a:lnTo>
                    <a:lnTo>
                      <a:pt x="470" y="243"/>
                    </a:lnTo>
                    <a:lnTo>
                      <a:pt x="468" y="243"/>
                    </a:lnTo>
                    <a:lnTo>
                      <a:pt x="468" y="246"/>
                    </a:lnTo>
                    <a:lnTo>
                      <a:pt x="468" y="248"/>
                    </a:lnTo>
                    <a:lnTo>
                      <a:pt x="465" y="248"/>
                    </a:lnTo>
                    <a:lnTo>
                      <a:pt x="462" y="248"/>
                    </a:lnTo>
                    <a:lnTo>
                      <a:pt x="462" y="251"/>
                    </a:lnTo>
                    <a:lnTo>
                      <a:pt x="462" y="254"/>
                    </a:lnTo>
                    <a:lnTo>
                      <a:pt x="462" y="256"/>
                    </a:lnTo>
                    <a:lnTo>
                      <a:pt x="462" y="259"/>
                    </a:lnTo>
                    <a:lnTo>
                      <a:pt x="460" y="259"/>
                    </a:lnTo>
                    <a:lnTo>
                      <a:pt x="457" y="259"/>
                    </a:lnTo>
                    <a:lnTo>
                      <a:pt x="460" y="262"/>
                    </a:lnTo>
                    <a:lnTo>
                      <a:pt x="460" y="264"/>
                    </a:lnTo>
                    <a:lnTo>
                      <a:pt x="457" y="264"/>
                    </a:lnTo>
                    <a:lnTo>
                      <a:pt x="457" y="267"/>
                    </a:lnTo>
                    <a:lnTo>
                      <a:pt x="457" y="269"/>
                    </a:lnTo>
                    <a:lnTo>
                      <a:pt x="455" y="269"/>
                    </a:lnTo>
                    <a:lnTo>
                      <a:pt x="455" y="272"/>
                    </a:lnTo>
                    <a:lnTo>
                      <a:pt x="452" y="272"/>
                    </a:lnTo>
                    <a:lnTo>
                      <a:pt x="452" y="275"/>
                    </a:lnTo>
                    <a:lnTo>
                      <a:pt x="449" y="275"/>
                    </a:lnTo>
                    <a:lnTo>
                      <a:pt x="449" y="277"/>
                    </a:lnTo>
                    <a:lnTo>
                      <a:pt x="449" y="280"/>
                    </a:lnTo>
                    <a:lnTo>
                      <a:pt x="449" y="282"/>
                    </a:lnTo>
                    <a:lnTo>
                      <a:pt x="447" y="285"/>
                    </a:lnTo>
                    <a:lnTo>
                      <a:pt x="447" y="290"/>
                    </a:lnTo>
                    <a:lnTo>
                      <a:pt x="444" y="290"/>
                    </a:lnTo>
                    <a:lnTo>
                      <a:pt x="442" y="293"/>
                    </a:lnTo>
                    <a:lnTo>
                      <a:pt x="439" y="293"/>
                    </a:lnTo>
                    <a:lnTo>
                      <a:pt x="436" y="293"/>
                    </a:lnTo>
                    <a:lnTo>
                      <a:pt x="436" y="290"/>
                    </a:lnTo>
                    <a:lnTo>
                      <a:pt x="434" y="288"/>
                    </a:lnTo>
                    <a:lnTo>
                      <a:pt x="431" y="288"/>
                    </a:lnTo>
                    <a:lnTo>
                      <a:pt x="405" y="295"/>
                    </a:lnTo>
                    <a:lnTo>
                      <a:pt x="379" y="285"/>
                    </a:lnTo>
                    <a:lnTo>
                      <a:pt x="376" y="285"/>
                    </a:lnTo>
                    <a:lnTo>
                      <a:pt x="379" y="288"/>
                    </a:lnTo>
                    <a:lnTo>
                      <a:pt x="379" y="290"/>
                    </a:lnTo>
                    <a:lnTo>
                      <a:pt x="376" y="290"/>
                    </a:lnTo>
                    <a:lnTo>
                      <a:pt x="376" y="293"/>
                    </a:lnTo>
                    <a:lnTo>
                      <a:pt x="379" y="293"/>
                    </a:lnTo>
                    <a:lnTo>
                      <a:pt x="379" y="295"/>
                    </a:lnTo>
                    <a:lnTo>
                      <a:pt x="379" y="298"/>
                    </a:lnTo>
                    <a:lnTo>
                      <a:pt x="376" y="298"/>
                    </a:lnTo>
                    <a:lnTo>
                      <a:pt x="376" y="301"/>
                    </a:lnTo>
                    <a:lnTo>
                      <a:pt x="374" y="301"/>
                    </a:lnTo>
                    <a:lnTo>
                      <a:pt x="374" y="303"/>
                    </a:lnTo>
                    <a:lnTo>
                      <a:pt x="371" y="306"/>
                    </a:lnTo>
                    <a:lnTo>
                      <a:pt x="369" y="309"/>
                    </a:lnTo>
                    <a:lnTo>
                      <a:pt x="371" y="311"/>
                    </a:lnTo>
                    <a:lnTo>
                      <a:pt x="369" y="311"/>
                    </a:lnTo>
                    <a:lnTo>
                      <a:pt x="369" y="314"/>
                    </a:lnTo>
                    <a:lnTo>
                      <a:pt x="366" y="314"/>
                    </a:lnTo>
                    <a:lnTo>
                      <a:pt x="366" y="316"/>
                    </a:lnTo>
                    <a:lnTo>
                      <a:pt x="366" y="319"/>
                    </a:lnTo>
                    <a:lnTo>
                      <a:pt x="363" y="319"/>
                    </a:lnTo>
                    <a:lnTo>
                      <a:pt x="366" y="316"/>
                    </a:lnTo>
                    <a:lnTo>
                      <a:pt x="366" y="314"/>
                    </a:lnTo>
                    <a:lnTo>
                      <a:pt x="363" y="314"/>
                    </a:lnTo>
                    <a:lnTo>
                      <a:pt x="363" y="316"/>
                    </a:lnTo>
                    <a:lnTo>
                      <a:pt x="361" y="316"/>
                    </a:lnTo>
                    <a:lnTo>
                      <a:pt x="361" y="319"/>
                    </a:lnTo>
                    <a:lnTo>
                      <a:pt x="358" y="319"/>
                    </a:lnTo>
                    <a:lnTo>
                      <a:pt x="358" y="322"/>
                    </a:lnTo>
                    <a:lnTo>
                      <a:pt x="355" y="322"/>
                    </a:lnTo>
                    <a:lnTo>
                      <a:pt x="355" y="324"/>
                    </a:lnTo>
                    <a:lnTo>
                      <a:pt x="353" y="324"/>
                    </a:lnTo>
                    <a:lnTo>
                      <a:pt x="353" y="327"/>
                    </a:lnTo>
                    <a:lnTo>
                      <a:pt x="353" y="329"/>
                    </a:lnTo>
                    <a:lnTo>
                      <a:pt x="350" y="329"/>
                    </a:lnTo>
                    <a:lnTo>
                      <a:pt x="350" y="332"/>
                    </a:lnTo>
                    <a:lnTo>
                      <a:pt x="348" y="332"/>
                    </a:lnTo>
                    <a:lnTo>
                      <a:pt x="345" y="332"/>
                    </a:lnTo>
                    <a:lnTo>
                      <a:pt x="342" y="332"/>
                    </a:lnTo>
                    <a:lnTo>
                      <a:pt x="340" y="332"/>
                    </a:lnTo>
                    <a:lnTo>
                      <a:pt x="340" y="335"/>
                    </a:lnTo>
                    <a:lnTo>
                      <a:pt x="337" y="337"/>
                    </a:lnTo>
                    <a:lnTo>
                      <a:pt x="335" y="337"/>
                    </a:lnTo>
                    <a:lnTo>
                      <a:pt x="332" y="337"/>
                    </a:lnTo>
                    <a:lnTo>
                      <a:pt x="332" y="340"/>
                    </a:lnTo>
                    <a:lnTo>
                      <a:pt x="329" y="340"/>
                    </a:lnTo>
                    <a:lnTo>
                      <a:pt x="327" y="340"/>
                    </a:lnTo>
                    <a:lnTo>
                      <a:pt x="327" y="337"/>
                    </a:lnTo>
                    <a:lnTo>
                      <a:pt x="324" y="337"/>
                    </a:lnTo>
                    <a:lnTo>
                      <a:pt x="324" y="340"/>
                    </a:lnTo>
                    <a:lnTo>
                      <a:pt x="322" y="343"/>
                    </a:lnTo>
                    <a:lnTo>
                      <a:pt x="319" y="345"/>
                    </a:lnTo>
                    <a:lnTo>
                      <a:pt x="319" y="348"/>
                    </a:lnTo>
                    <a:lnTo>
                      <a:pt x="316" y="348"/>
                    </a:lnTo>
                    <a:lnTo>
                      <a:pt x="314" y="348"/>
                    </a:lnTo>
                    <a:lnTo>
                      <a:pt x="314" y="350"/>
                    </a:lnTo>
                    <a:lnTo>
                      <a:pt x="311" y="350"/>
                    </a:lnTo>
                    <a:lnTo>
                      <a:pt x="308" y="350"/>
                    </a:lnTo>
                    <a:lnTo>
                      <a:pt x="306" y="350"/>
                    </a:lnTo>
                    <a:lnTo>
                      <a:pt x="303" y="350"/>
                    </a:lnTo>
                    <a:lnTo>
                      <a:pt x="303" y="348"/>
                    </a:lnTo>
                    <a:lnTo>
                      <a:pt x="303" y="345"/>
                    </a:lnTo>
                    <a:lnTo>
                      <a:pt x="301" y="345"/>
                    </a:lnTo>
                    <a:lnTo>
                      <a:pt x="298" y="345"/>
                    </a:lnTo>
                    <a:lnTo>
                      <a:pt x="298" y="343"/>
                    </a:lnTo>
                    <a:lnTo>
                      <a:pt x="301" y="343"/>
                    </a:lnTo>
                    <a:lnTo>
                      <a:pt x="301" y="340"/>
                    </a:lnTo>
                    <a:lnTo>
                      <a:pt x="298" y="337"/>
                    </a:lnTo>
                    <a:lnTo>
                      <a:pt x="298" y="335"/>
                    </a:lnTo>
                    <a:lnTo>
                      <a:pt x="295" y="335"/>
                    </a:lnTo>
                    <a:lnTo>
                      <a:pt x="295" y="332"/>
                    </a:lnTo>
                    <a:lnTo>
                      <a:pt x="293" y="329"/>
                    </a:lnTo>
                    <a:lnTo>
                      <a:pt x="293" y="327"/>
                    </a:lnTo>
                    <a:lnTo>
                      <a:pt x="295" y="327"/>
                    </a:lnTo>
                    <a:lnTo>
                      <a:pt x="298" y="327"/>
                    </a:lnTo>
                    <a:lnTo>
                      <a:pt x="301" y="327"/>
                    </a:lnTo>
                    <a:lnTo>
                      <a:pt x="301" y="324"/>
                    </a:lnTo>
                    <a:lnTo>
                      <a:pt x="301" y="322"/>
                    </a:lnTo>
                    <a:lnTo>
                      <a:pt x="301" y="319"/>
                    </a:lnTo>
                    <a:lnTo>
                      <a:pt x="303" y="319"/>
                    </a:lnTo>
                    <a:lnTo>
                      <a:pt x="303" y="316"/>
                    </a:lnTo>
                    <a:lnTo>
                      <a:pt x="301" y="316"/>
                    </a:lnTo>
                    <a:lnTo>
                      <a:pt x="301" y="314"/>
                    </a:lnTo>
                    <a:lnTo>
                      <a:pt x="303" y="314"/>
                    </a:lnTo>
                    <a:lnTo>
                      <a:pt x="306" y="314"/>
                    </a:lnTo>
                    <a:lnTo>
                      <a:pt x="306" y="309"/>
                    </a:lnTo>
                    <a:lnTo>
                      <a:pt x="306" y="306"/>
                    </a:lnTo>
                    <a:lnTo>
                      <a:pt x="303" y="306"/>
                    </a:lnTo>
                    <a:lnTo>
                      <a:pt x="303" y="303"/>
                    </a:lnTo>
                    <a:lnTo>
                      <a:pt x="301" y="303"/>
                    </a:lnTo>
                    <a:lnTo>
                      <a:pt x="301" y="301"/>
                    </a:lnTo>
                    <a:lnTo>
                      <a:pt x="301" y="298"/>
                    </a:lnTo>
                    <a:lnTo>
                      <a:pt x="298" y="298"/>
                    </a:lnTo>
                    <a:lnTo>
                      <a:pt x="298" y="295"/>
                    </a:lnTo>
                    <a:lnTo>
                      <a:pt x="298" y="293"/>
                    </a:lnTo>
                    <a:lnTo>
                      <a:pt x="295" y="293"/>
                    </a:lnTo>
                    <a:lnTo>
                      <a:pt x="293" y="293"/>
                    </a:lnTo>
                    <a:lnTo>
                      <a:pt x="293" y="290"/>
                    </a:lnTo>
                    <a:lnTo>
                      <a:pt x="290" y="288"/>
                    </a:lnTo>
                    <a:lnTo>
                      <a:pt x="288" y="285"/>
                    </a:lnTo>
                    <a:lnTo>
                      <a:pt x="285" y="288"/>
                    </a:lnTo>
                    <a:lnTo>
                      <a:pt x="282" y="288"/>
                    </a:lnTo>
                    <a:lnTo>
                      <a:pt x="282" y="285"/>
                    </a:lnTo>
                    <a:lnTo>
                      <a:pt x="280" y="285"/>
                    </a:lnTo>
                    <a:lnTo>
                      <a:pt x="280" y="282"/>
                    </a:lnTo>
                    <a:lnTo>
                      <a:pt x="277" y="282"/>
                    </a:lnTo>
                    <a:lnTo>
                      <a:pt x="277" y="280"/>
                    </a:lnTo>
                    <a:lnTo>
                      <a:pt x="275" y="280"/>
                    </a:lnTo>
                    <a:lnTo>
                      <a:pt x="277" y="275"/>
                    </a:lnTo>
                    <a:lnTo>
                      <a:pt x="277" y="262"/>
                    </a:lnTo>
                    <a:lnTo>
                      <a:pt x="259" y="233"/>
                    </a:lnTo>
                    <a:lnTo>
                      <a:pt x="248" y="220"/>
                    </a:lnTo>
                    <a:lnTo>
                      <a:pt x="215" y="170"/>
                    </a:lnTo>
                    <a:lnTo>
                      <a:pt x="196" y="157"/>
                    </a:lnTo>
                    <a:lnTo>
                      <a:pt x="194" y="157"/>
                    </a:lnTo>
                    <a:lnTo>
                      <a:pt x="191" y="154"/>
                    </a:lnTo>
                    <a:lnTo>
                      <a:pt x="186" y="152"/>
                    </a:lnTo>
                    <a:lnTo>
                      <a:pt x="162" y="139"/>
                    </a:lnTo>
                    <a:lnTo>
                      <a:pt x="157" y="136"/>
                    </a:lnTo>
                    <a:lnTo>
                      <a:pt x="157" y="139"/>
                    </a:lnTo>
                    <a:lnTo>
                      <a:pt x="154" y="139"/>
                    </a:lnTo>
                    <a:lnTo>
                      <a:pt x="154" y="141"/>
                    </a:lnTo>
                    <a:lnTo>
                      <a:pt x="152" y="141"/>
                    </a:lnTo>
                    <a:lnTo>
                      <a:pt x="152" y="144"/>
                    </a:lnTo>
                    <a:lnTo>
                      <a:pt x="149" y="144"/>
                    </a:lnTo>
                    <a:lnTo>
                      <a:pt x="147" y="147"/>
                    </a:lnTo>
                    <a:lnTo>
                      <a:pt x="144" y="147"/>
                    </a:lnTo>
                    <a:lnTo>
                      <a:pt x="139" y="147"/>
                    </a:lnTo>
                    <a:lnTo>
                      <a:pt x="136" y="147"/>
                    </a:lnTo>
                    <a:lnTo>
                      <a:pt x="134" y="149"/>
                    </a:lnTo>
                    <a:lnTo>
                      <a:pt x="131" y="149"/>
                    </a:lnTo>
                    <a:lnTo>
                      <a:pt x="131" y="152"/>
                    </a:lnTo>
                    <a:lnTo>
                      <a:pt x="128" y="152"/>
                    </a:lnTo>
                    <a:lnTo>
                      <a:pt x="126" y="154"/>
                    </a:lnTo>
                    <a:lnTo>
                      <a:pt x="126" y="157"/>
                    </a:lnTo>
                    <a:lnTo>
                      <a:pt x="123" y="157"/>
                    </a:lnTo>
                    <a:lnTo>
                      <a:pt x="118" y="160"/>
                    </a:lnTo>
                    <a:lnTo>
                      <a:pt x="115" y="160"/>
                    </a:lnTo>
                    <a:lnTo>
                      <a:pt x="110" y="162"/>
                    </a:lnTo>
                    <a:lnTo>
                      <a:pt x="107" y="162"/>
                    </a:lnTo>
                    <a:lnTo>
                      <a:pt x="105" y="162"/>
                    </a:lnTo>
                    <a:lnTo>
                      <a:pt x="102" y="162"/>
                    </a:lnTo>
                    <a:lnTo>
                      <a:pt x="100" y="162"/>
                    </a:lnTo>
                    <a:lnTo>
                      <a:pt x="100" y="165"/>
                    </a:lnTo>
                    <a:lnTo>
                      <a:pt x="97" y="165"/>
                    </a:lnTo>
                    <a:lnTo>
                      <a:pt x="94" y="165"/>
                    </a:lnTo>
                    <a:lnTo>
                      <a:pt x="92" y="165"/>
                    </a:lnTo>
                    <a:lnTo>
                      <a:pt x="89" y="165"/>
                    </a:lnTo>
                    <a:lnTo>
                      <a:pt x="89" y="162"/>
                    </a:lnTo>
                    <a:lnTo>
                      <a:pt x="87" y="162"/>
                    </a:lnTo>
                    <a:lnTo>
                      <a:pt x="84" y="160"/>
                    </a:lnTo>
                    <a:lnTo>
                      <a:pt x="84" y="157"/>
                    </a:lnTo>
                    <a:lnTo>
                      <a:pt x="81" y="157"/>
                    </a:lnTo>
                    <a:lnTo>
                      <a:pt x="79" y="157"/>
                    </a:lnTo>
                    <a:lnTo>
                      <a:pt x="76" y="157"/>
                    </a:lnTo>
                    <a:lnTo>
                      <a:pt x="74" y="157"/>
                    </a:lnTo>
                    <a:lnTo>
                      <a:pt x="74" y="154"/>
                    </a:lnTo>
                    <a:lnTo>
                      <a:pt x="71" y="154"/>
                    </a:lnTo>
                    <a:lnTo>
                      <a:pt x="68" y="154"/>
                    </a:lnTo>
                    <a:lnTo>
                      <a:pt x="68" y="152"/>
                    </a:lnTo>
                    <a:lnTo>
                      <a:pt x="66" y="149"/>
                    </a:lnTo>
                    <a:lnTo>
                      <a:pt x="61" y="154"/>
                    </a:lnTo>
                    <a:lnTo>
                      <a:pt x="61" y="152"/>
                    </a:lnTo>
                    <a:lnTo>
                      <a:pt x="58" y="152"/>
                    </a:lnTo>
                    <a:lnTo>
                      <a:pt x="55" y="152"/>
                    </a:lnTo>
                    <a:lnTo>
                      <a:pt x="55" y="149"/>
                    </a:lnTo>
                    <a:lnTo>
                      <a:pt x="53" y="149"/>
                    </a:lnTo>
                    <a:lnTo>
                      <a:pt x="53" y="147"/>
                    </a:lnTo>
                    <a:lnTo>
                      <a:pt x="50" y="147"/>
                    </a:lnTo>
                    <a:lnTo>
                      <a:pt x="50" y="144"/>
                    </a:lnTo>
                    <a:lnTo>
                      <a:pt x="47" y="144"/>
                    </a:lnTo>
                    <a:lnTo>
                      <a:pt x="47" y="141"/>
                    </a:lnTo>
                    <a:lnTo>
                      <a:pt x="47" y="139"/>
                    </a:lnTo>
                    <a:lnTo>
                      <a:pt x="50" y="139"/>
                    </a:lnTo>
                    <a:lnTo>
                      <a:pt x="47" y="139"/>
                    </a:lnTo>
                    <a:lnTo>
                      <a:pt x="47" y="136"/>
                    </a:lnTo>
                    <a:lnTo>
                      <a:pt x="47" y="134"/>
                    </a:lnTo>
                    <a:lnTo>
                      <a:pt x="50" y="134"/>
                    </a:lnTo>
                    <a:lnTo>
                      <a:pt x="50" y="131"/>
                    </a:lnTo>
                    <a:lnTo>
                      <a:pt x="50" y="128"/>
                    </a:lnTo>
                    <a:lnTo>
                      <a:pt x="50" y="126"/>
                    </a:lnTo>
                    <a:lnTo>
                      <a:pt x="50" y="123"/>
                    </a:lnTo>
                    <a:lnTo>
                      <a:pt x="50" y="120"/>
                    </a:lnTo>
                    <a:lnTo>
                      <a:pt x="50" y="123"/>
                    </a:lnTo>
                    <a:lnTo>
                      <a:pt x="50" y="120"/>
                    </a:lnTo>
                    <a:lnTo>
                      <a:pt x="47" y="120"/>
                    </a:lnTo>
                    <a:lnTo>
                      <a:pt x="50" y="120"/>
                    </a:lnTo>
                    <a:lnTo>
                      <a:pt x="50" y="118"/>
                    </a:lnTo>
                    <a:lnTo>
                      <a:pt x="47" y="120"/>
                    </a:lnTo>
                    <a:lnTo>
                      <a:pt x="47" y="118"/>
                    </a:lnTo>
                    <a:lnTo>
                      <a:pt x="50" y="118"/>
                    </a:lnTo>
                    <a:lnTo>
                      <a:pt x="50" y="115"/>
                    </a:lnTo>
                    <a:lnTo>
                      <a:pt x="50" y="113"/>
                    </a:lnTo>
                    <a:lnTo>
                      <a:pt x="53" y="113"/>
                    </a:lnTo>
                    <a:lnTo>
                      <a:pt x="50" y="113"/>
                    </a:lnTo>
                    <a:lnTo>
                      <a:pt x="53" y="113"/>
                    </a:lnTo>
                    <a:lnTo>
                      <a:pt x="53" y="110"/>
                    </a:lnTo>
                    <a:lnTo>
                      <a:pt x="55" y="107"/>
                    </a:lnTo>
                    <a:lnTo>
                      <a:pt x="55" y="105"/>
                    </a:lnTo>
                    <a:lnTo>
                      <a:pt x="55" y="102"/>
                    </a:lnTo>
                    <a:lnTo>
                      <a:pt x="55" y="100"/>
                    </a:lnTo>
                    <a:lnTo>
                      <a:pt x="58" y="100"/>
                    </a:lnTo>
                    <a:lnTo>
                      <a:pt x="58" y="97"/>
                    </a:lnTo>
                    <a:lnTo>
                      <a:pt x="58" y="94"/>
                    </a:lnTo>
                    <a:lnTo>
                      <a:pt x="61" y="94"/>
                    </a:lnTo>
                    <a:lnTo>
                      <a:pt x="61" y="92"/>
                    </a:lnTo>
                    <a:lnTo>
                      <a:pt x="63" y="92"/>
                    </a:lnTo>
                    <a:lnTo>
                      <a:pt x="63" y="89"/>
                    </a:lnTo>
                    <a:lnTo>
                      <a:pt x="66" y="89"/>
                    </a:lnTo>
                    <a:lnTo>
                      <a:pt x="68" y="84"/>
                    </a:lnTo>
                    <a:lnTo>
                      <a:pt x="76" y="81"/>
                    </a:lnTo>
                    <a:lnTo>
                      <a:pt x="79" y="81"/>
                    </a:lnTo>
                    <a:lnTo>
                      <a:pt x="81" y="81"/>
                    </a:lnTo>
                    <a:lnTo>
                      <a:pt x="89" y="79"/>
                    </a:lnTo>
                    <a:lnTo>
                      <a:pt x="89" y="76"/>
                    </a:lnTo>
                    <a:lnTo>
                      <a:pt x="92" y="76"/>
                    </a:lnTo>
                    <a:lnTo>
                      <a:pt x="97" y="76"/>
                    </a:lnTo>
                    <a:lnTo>
                      <a:pt x="94" y="71"/>
                    </a:lnTo>
                    <a:lnTo>
                      <a:pt x="92" y="68"/>
                    </a:lnTo>
                    <a:lnTo>
                      <a:pt x="105" y="60"/>
                    </a:lnTo>
                    <a:lnTo>
                      <a:pt x="105" y="63"/>
                    </a:lnTo>
                    <a:lnTo>
                      <a:pt x="97" y="68"/>
                    </a:lnTo>
                    <a:lnTo>
                      <a:pt x="97" y="73"/>
                    </a:lnTo>
                    <a:lnTo>
                      <a:pt x="102" y="73"/>
                    </a:lnTo>
                    <a:lnTo>
                      <a:pt x="105" y="71"/>
                    </a:lnTo>
                    <a:lnTo>
                      <a:pt x="107" y="71"/>
                    </a:lnTo>
                    <a:lnTo>
                      <a:pt x="110" y="68"/>
                    </a:lnTo>
                    <a:lnTo>
                      <a:pt x="113" y="68"/>
                    </a:lnTo>
                    <a:lnTo>
                      <a:pt x="113" y="66"/>
                    </a:lnTo>
                    <a:lnTo>
                      <a:pt x="115" y="68"/>
                    </a:lnTo>
                    <a:lnTo>
                      <a:pt x="118" y="66"/>
                    </a:lnTo>
                    <a:lnTo>
                      <a:pt x="118" y="68"/>
                    </a:lnTo>
                    <a:lnTo>
                      <a:pt x="121" y="66"/>
                    </a:lnTo>
                    <a:lnTo>
                      <a:pt x="123" y="66"/>
                    </a:lnTo>
                    <a:lnTo>
                      <a:pt x="126" y="66"/>
                    </a:lnTo>
                    <a:lnTo>
                      <a:pt x="126" y="63"/>
                    </a:lnTo>
                    <a:lnTo>
                      <a:pt x="126" y="60"/>
                    </a:lnTo>
                    <a:lnTo>
                      <a:pt x="123" y="60"/>
                    </a:lnTo>
                    <a:lnTo>
                      <a:pt x="126" y="60"/>
                    </a:lnTo>
                    <a:lnTo>
                      <a:pt x="126" y="63"/>
                    </a:lnTo>
                    <a:lnTo>
                      <a:pt x="128" y="63"/>
                    </a:lnTo>
                    <a:lnTo>
                      <a:pt x="136" y="63"/>
                    </a:lnTo>
                    <a:lnTo>
                      <a:pt x="136" y="60"/>
                    </a:lnTo>
                    <a:lnTo>
                      <a:pt x="136" y="63"/>
                    </a:lnTo>
                    <a:lnTo>
                      <a:pt x="139" y="60"/>
                    </a:lnTo>
                    <a:lnTo>
                      <a:pt x="141" y="60"/>
                    </a:lnTo>
                    <a:lnTo>
                      <a:pt x="144" y="60"/>
                    </a:lnTo>
                    <a:lnTo>
                      <a:pt x="144" y="58"/>
                    </a:lnTo>
                    <a:lnTo>
                      <a:pt x="147" y="58"/>
                    </a:lnTo>
                    <a:lnTo>
                      <a:pt x="149" y="55"/>
                    </a:lnTo>
                    <a:lnTo>
                      <a:pt x="149" y="53"/>
                    </a:lnTo>
                    <a:lnTo>
                      <a:pt x="152" y="53"/>
                    </a:lnTo>
                    <a:lnTo>
                      <a:pt x="157" y="47"/>
                    </a:lnTo>
                    <a:lnTo>
                      <a:pt x="168" y="37"/>
                    </a:lnTo>
                    <a:lnTo>
                      <a:pt x="170" y="34"/>
                    </a:lnTo>
                    <a:lnTo>
                      <a:pt x="181" y="24"/>
                    </a:lnTo>
                    <a:lnTo>
                      <a:pt x="183" y="21"/>
                    </a:lnTo>
                    <a:lnTo>
                      <a:pt x="204" y="24"/>
                    </a:lnTo>
                    <a:lnTo>
                      <a:pt x="201" y="16"/>
                    </a:lnTo>
                    <a:lnTo>
                      <a:pt x="199" y="16"/>
                    </a:lnTo>
                    <a:lnTo>
                      <a:pt x="178" y="13"/>
                    </a:lnTo>
                    <a:lnTo>
                      <a:pt x="178" y="11"/>
                    </a:lnTo>
                    <a:lnTo>
                      <a:pt x="199" y="13"/>
                    </a:lnTo>
                    <a:lnTo>
                      <a:pt x="201" y="13"/>
                    </a:lnTo>
                    <a:lnTo>
                      <a:pt x="204" y="13"/>
                    </a:lnTo>
                    <a:lnTo>
                      <a:pt x="207" y="11"/>
                    </a:lnTo>
                    <a:lnTo>
                      <a:pt x="207" y="8"/>
                    </a:lnTo>
                    <a:lnTo>
                      <a:pt x="209" y="11"/>
                    </a:lnTo>
                    <a:lnTo>
                      <a:pt x="215" y="11"/>
                    </a:lnTo>
                    <a:lnTo>
                      <a:pt x="215" y="6"/>
                    </a:lnTo>
                    <a:lnTo>
                      <a:pt x="217" y="8"/>
                    </a:lnTo>
                    <a:lnTo>
                      <a:pt x="222" y="8"/>
                    </a:lnTo>
                    <a:lnTo>
                      <a:pt x="222" y="6"/>
                    </a:lnTo>
                    <a:lnTo>
                      <a:pt x="222" y="3"/>
                    </a:lnTo>
                    <a:lnTo>
                      <a:pt x="225" y="3"/>
                    </a:lnTo>
                    <a:lnTo>
                      <a:pt x="225" y="6"/>
                    </a:lnTo>
                    <a:lnTo>
                      <a:pt x="225" y="8"/>
                    </a:lnTo>
                    <a:lnTo>
                      <a:pt x="230" y="6"/>
                    </a:lnTo>
                    <a:lnTo>
                      <a:pt x="233" y="6"/>
                    </a:lnTo>
                    <a:lnTo>
                      <a:pt x="235" y="6"/>
                    </a:lnTo>
                    <a:lnTo>
                      <a:pt x="235" y="3"/>
                    </a:lnTo>
                    <a:lnTo>
                      <a:pt x="235" y="0"/>
                    </a:lnTo>
                    <a:lnTo>
                      <a:pt x="233" y="0"/>
                    </a:lnTo>
                    <a:lnTo>
                      <a:pt x="235" y="0"/>
                    </a:lnTo>
                    <a:lnTo>
                      <a:pt x="235" y="3"/>
                    </a:lnTo>
                    <a:lnTo>
                      <a:pt x="238" y="3"/>
                    </a:lnTo>
                    <a:lnTo>
                      <a:pt x="238" y="0"/>
                    </a:lnTo>
                    <a:lnTo>
                      <a:pt x="241" y="3"/>
                    </a:lnTo>
                    <a:lnTo>
                      <a:pt x="243" y="3"/>
                    </a:lnTo>
                    <a:lnTo>
                      <a:pt x="248" y="0"/>
                    </a:lnTo>
                    <a:lnTo>
                      <a:pt x="251" y="0"/>
                    </a:lnTo>
                    <a:lnTo>
                      <a:pt x="254" y="0"/>
                    </a:lnTo>
                    <a:close/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223" name="Freeform 13"/>
              <p:cNvSpPr>
                <a:spLocks/>
              </p:cNvSpPr>
              <p:nvPr/>
            </p:nvSpPr>
            <p:spPr bwMode="auto">
              <a:xfrm>
                <a:off x="3741" y="2681"/>
                <a:ext cx="645" cy="441"/>
              </a:xfrm>
              <a:custGeom>
                <a:avLst/>
                <a:gdLst>
                  <a:gd name="T0" fmla="*/ 214 w 645"/>
                  <a:gd name="T1" fmla="*/ 15 h 441"/>
                  <a:gd name="T2" fmla="*/ 224 w 645"/>
                  <a:gd name="T3" fmla="*/ 15 h 441"/>
                  <a:gd name="T4" fmla="*/ 269 w 645"/>
                  <a:gd name="T5" fmla="*/ 36 h 441"/>
                  <a:gd name="T6" fmla="*/ 350 w 645"/>
                  <a:gd name="T7" fmla="*/ 67 h 441"/>
                  <a:gd name="T8" fmla="*/ 368 w 645"/>
                  <a:gd name="T9" fmla="*/ 86 h 441"/>
                  <a:gd name="T10" fmla="*/ 370 w 645"/>
                  <a:gd name="T11" fmla="*/ 104 h 441"/>
                  <a:gd name="T12" fmla="*/ 415 w 645"/>
                  <a:gd name="T13" fmla="*/ 109 h 441"/>
                  <a:gd name="T14" fmla="*/ 436 w 645"/>
                  <a:gd name="T15" fmla="*/ 94 h 441"/>
                  <a:gd name="T16" fmla="*/ 394 w 645"/>
                  <a:gd name="T17" fmla="*/ 78 h 441"/>
                  <a:gd name="T18" fmla="*/ 436 w 645"/>
                  <a:gd name="T19" fmla="*/ 94 h 441"/>
                  <a:gd name="T20" fmla="*/ 459 w 645"/>
                  <a:gd name="T21" fmla="*/ 107 h 441"/>
                  <a:gd name="T22" fmla="*/ 483 w 645"/>
                  <a:gd name="T23" fmla="*/ 125 h 441"/>
                  <a:gd name="T24" fmla="*/ 511 w 645"/>
                  <a:gd name="T25" fmla="*/ 177 h 441"/>
                  <a:gd name="T26" fmla="*/ 532 w 645"/>
                  <a:gd name="T27" fmla="*/ 203 h 441"/>
                  <a:gd name="T28" fmla="*/ 530 w 645"/>
                  <a:gd name="T29" fmla="*/ 242 h 441"/>
                  <a:gd name="T30" fmla="*/ 538 w 645"/>
                  <a:gd name="T31" fmla="*/ 195 h 441"/>
                  <a:gd name="T32" fmla="*/ 551 w 645"/>
                  <a:gd name="T33" fmla="*/ 235 h 441"/>
                  <a:gd name="T34" fmla="*/ 600 w 645"/>
                  <a:gd name="T35" fmla="*/ 266 h 441"/>
                  <a:gd name="T36" fmla="*/ 618 w 645"/>
                  <a:gd name="T37" fmla="*/ 279 h 441"/>
                  <a:gd name="T38" fmla="*/ 637 w 645"/>
                  <a:gd name="T39" fmla="*/ 297 h 441"/>
                  <a:gd name="T40" fmla="*/ 637 w 645"/>
                  <a:gd name="T41" fmla="*/ 308 h 441"/>
                  <a:gd name="T42" fmla="*/ 624 w 645"/>
                  <a:gd name="T43" fmla="*/ 326 h 441"/>
                  <a:gd name="T44" fmla="*/ 631 w 645"/>
                  <a:gd name="T45" fmla="*/ 344 h 441"/>
                  <a:gd name="T46" fmla="*/ 634 w 645"/>
                  <a:gd name="T47" fmla="*/ 363 h 441"/>
                  <a:gd name="T48" fmla="*/ 626 w 645"/>
                  <a:gd name="T49" fmla="*/ 376 h 441"/>
                  <a:gd name="T50" fmla="*/ 621 w 645"/>
                  <a:gd name="T51" fmla="*/ 391 h 441"/>
                  <a:gd name="T52" fmla="*/ 621 w 645"/>
                  <a:gd name="T53" fmla="*/ 412 h 441"/>
                  <a:gd name="T54" fmla="*/ 613 w 645"/>
                  <a:gd name="T55" fmla="*/ 425 h 441"/>
                  <a:gd name="T56" fmla="*/ 592 w 645"/>
                  <a:gd name="T57" fmla="*/ 415 h 441"/>
                  <a:gd name="T58" fmla="*/ 587 w 645"/>
                  <a:gd name="T59" fmla="*/ 431 h 441"/>
                  <a:gd name="T60" fmla="*/ 543 w 645"/>
                  <a:gd name="T61" fmla="*/ 378 h 441"/>
                  <a:gd name="T62" fmla="*/ 519 w 645"/>
                  <a:gd name="T63" fmla="*/ 363 h 441"/>
                  <a:gd name="T64" fmla="*/ 480 w 645"/>
                  <a:gd name="T65" fmla="*/ 350 h 441"/>
                  <a:gd name="T66" fmla="*/ 457 w 645"/>
                  <a:gd name="T67" fmla="*/ 355 h 441"/>
                  <a:gd name="T68" fmla="*/ 425 w 645"/>
                  <a:gd name="T69" fmla="*/ 360 h 441"/>
                  <a:gd name="T70" fmla="*/ 394 w 645"/>
                  <a:gd name="T71" fmla="*/ 344 h 441"/>
                  <a:gd name="T72" fmla="*/ 329 w 645"/>
                  <a:gd name="T73" fmla="*/ 344 h 441"/>
                  <a:gd name="T74" fmla="*/ 297 w 645"/>
                  <a:gd name="T75" fmla="*/ 339 h 441"/>
                  <a:gd name="T76" fmla="*/ 269 w 645"/>
                  <a:gd name="T77" fmla="*/ 318 h 441"/>
                  <a:gd name="T78" fmla="*/ 258 w 645"/>
                  <a:gd name="T79" fmla="*/ 334 h 441"/>
                  <a:gd name="T80" fmla="*/ 253 w 645"/>
                  <a:gd name="T81" fmla="*/ 352 h 441"/>
                  <a:gd name="T82" fmla="*/ 248 w 645"/>
                  <a:gd name="T83" fmla="*/ 365 h 441"/>
                  <a:gd name="T84" fmla="*/ 237 w 645"/>
                  <a:gd name="T85" fmla="*/ 347 h 441"/>
                  <a:gd name="T86" fmla="*/ 206 w 645"/>
                  <a:gd name="T87" fmla="*/ 339 h 441"/>
                  <a:gd name="T88" fmla="*/ 164 w 645"/>
                  <a:gd name="T89" fmla="*/ 326 h 441"/>
                  <a:gd name="T90" fmla="*/ 136 w 645"/>
                  <a:gd name="T91" fmla="*/ 336 h 441"/>
                  <a:gd name="T92" fmla="*/ 136 w 645"/>
                  <a:gd name="T93" fmla="*/ 195 h 441"/>
                  <a:gd name="T94" fmla="*/ 115 w 645"/>
                  <a:gd name="T95" fmla="*/ 172 h 441"/>
                  <a:gd name="T96" fmla="*/ 96 w 645"/>
                  <a:gd name="T97" fmla="*/ 133 h 441"/>
                  <a:gd name="T98" fmla="*/ 49 w 645"/>
                  <a:gd name="T99" fmla="*/ 141 h 441"/>
                  <a:gd name="T100" fmla="*/ 34 w 645"/>
                  <a:gd name="T101" fmla="*/ 104 h 441"/>
                  <a:gd name="T102" fmla="*/ 2 w 645"/>
                  <a:gd name="T103" fmla="*/ 117 h 441"/>
                  <a:gd name="T104" fmla="*/ 5 w 645"/>
                  <a:gd name="T105" fmla="*/ 88 h 441"/>
                  <a:gd name="T106" fmla="*/ 13 w 645"/>
                  <a:gd name="T107" fmla="*/ 107 h 441"/>
                  <a:gd name="T108" fmla="*/ 34 w 645"/>
                  <a:gd name="T109" fmla="*/ 101 h 441"/>
                  <a:gd name="T110" fmla="*/ 70 w 645"/>
                  <a:gd name="T111" fmla="*/ 88 h 441"/>
                  <a:gd name="T112" fmla="*/ 70 w 645"/>
                  <a:gd name="T113" fmla="*/ 60 h 441"/>
                  <a:gd name="T114" fmla="*/ 94 w 645"/>
                  <a:gd name="T115" fmla="*/ 41 h 441"/>
                  <a:gd name="T116" fmla="*/ 130 w 645"/>
                  <a:gd name="T117" fmla="*/ 20 h 441"/>
                  <a:gd name="T118" fmla="*/ 146 w 645"/>
                  <a:gd name="T119" fmla="*/ 18 h 441"/>
                  <a:gd name="T120" fmla="*/ 164 w 645"/>
                  <a:gd name="T121" fmla="*/ 15 h 441"/>
                  <a:gd name="T122" fmla="*/ 177 w 645"/>
                  <a:gd name="T123" fmla="*/ 13 h 4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645" h="441">
                    <a:moveTo>
                      <a:pt x="185" y="5"/>
                    </a:moveTo>
                    <a:lnTo>
                      <a:pt x="185" y="7"/>
                    </a:lnTo>
                    <a:lnTo>
                      <a:pt x="185" y="10"/>
                    </a:lnTo>
                    <a:lnTo>
                      <a:pt x="185" y="13"/>
                    </a:lnTo>
                    <a:lnTo>
                      <a:pt x="190" y="13"/>
                    </a:lnTo>
                    <a:lnTo>
                      <a:pt x="193" y="15"/>
                    </a:lnTo>
                    <a:lnTo>
                      <a:pt x="196" y="15"/>
                    </a:lnTo>
                    <a:lnTo>
                      <a:pt x="198" y="15"/>
                    </a:lnTo>
                    <a:lnTo>
                      <a:pt x="198" y="13"/>
                    </a:lnTo>
                    <a:lnTo>
                      <a:pt x="198" y="15"/>
                    </a:lnTo>
                    <a:lnTo>
                      <a:pt x="201" y="15"/>
                    </a:lnTo>
                    <a:lnTo>
                      <a:pt x="203" y="15"/>
                    </a:lnTo>
                    <a:lnTo>
                      <a:pt x="209" y="18"/>
                    </a:lnTo>
                    <a:lnTo>
                      <a:pt x="211" y="18"/>
                    </a:lnTo>
                    <a:lnTo>
                      <a:pt x="214" y="18"/>
                    </a:lnTo>
                    <a:lnTo>
                      <a:pt x="214" y="15"/>
                    </a:lnTo>
                    <a:lnTo>
                      <a:pt x="214" y="13"/>
                    </a:lnTo>
                    <a:lnTo>
                      <a:pt x="214" y="15"/>
                    </a:lnTo>
                    <a:lnTo>
                      <a:pt x="214" y="18"/>
                    </a:lnTo>
                    <a:lnTo>
                      <a:pt x="216" y="20"/>
                    </a:lnTo>
                    <a:lnTo>
                      <a:pt x="216" y="18"/>
                    </a:lnTo>
                    <a:lnTo>
                      <a:pt x="219" y="18"/>
                    </a:lnTo>
                    <a:lnTo>
                      <a:pt x="219" y="15"/>
                    </a:lnTo>
                    <a:lnTo>
                      <a:pt x="219" y="18"/>
                    </a:lnTo>
                    <a:lnTo>
                      <a:pt x="219" y="20"/>
                    </a:lnTo>
                    <a:lnTo>
                      <a:pt x="222" y="20"/>
                    </a:lnTo>
                    <a:lnTo>
                      <a:pt x="222" y="18"/>
                    </a:lnTo>
                    <a:lnTo>
                      <a:pt x="224" y="18"/>
                    </a:lnTo>
                    <a:lnTo>
                      <a:pt x="224" y="15"/>
                    </a:lnTo>
                    <a:lnTo>
                      <a:pt x="224" y="13"/>
                    </a:lnTo>
                    <a:lnTo>
                      <a:pt x="227" y="15"/>
                    </a:lnTo>
                    <a:lnTo>
                      <a:pt x="224" y="15"/>
                    </a:lnTo>
                    <a:lnTo>
                      <a:pt x="224" y="18"/>
                    </a:lnTo>
                    <a:lnTo>
                      <a:pt x="222" y="20"/>
                    </a:lnTo>
                    <a:lnTo>
                      <a:pt x="224" y="20"/>
                    </a:lnTo>
                    <a:lnTo>
                      <a:pt x="222" y="20"/>
                    </a:lnTo>
                    <a:lnTo>
                      <a:pt x="224" y="23"/>
                    </a:lnTo>
                    <a:lnTo>
                      <a:pt x="230" y="23"/>
                    </a:lnTo>
                    <a:lnTo>
                      <a:pt x="232" y="23"/>
                    </a:lnTo>
                    <a:lnTo>
                      <a:pt x="235" y="26"/>
                    </a:lnTo>
                    <a:lnTo>
                      <a:pt x="237" y="26"/>
                    </a:lnTo>
                    <a:lnTo>
                      <a:pt x="240" y="26"/>
                    </a:lnTo>
                    <a:lnTo>
                      <a:pt x="243" y="26"/>
                    </a:lnTo>
                    <a:lnTo>
                      <a:pt x="248" y="28"/>
                    </a:lnTo>
                    <a:lnTo>
                      <a:pt x="250" y="28"/>
                    </a:lnTo>
                    <a:lnTo>
                      <a:pt x="256" y="31"/>
                    </a:lnTo>
                    <a:lnTo>
                      <a:pt x="261" y="33"/>
                    </a:lnTo>
                    <a:lnTo>
                      <a:pt x="269" y="36"/>
                    </a:lnTo>
                    <a:lnTo>
                      <a:pt x="274" y="39"/>
                    </a:lnTo>
                    <a:lnTo>
                      <a:pt x="277" y="41"/>
                    </a:lnTo>
                    <a:lnTo>
                      <a:pt x="287" y="47"/>
                    </a:lnTo>
                    <a:lnTo>
                      <a:pt x="290" y="47"/>
                    </a:lnTo>
                    <a:lnTo>
                      <a:pt x="292" y="47"/>
                    </a:lnTo>
                    <a:lnTo>
                      <a:pt x="295" y="47"/>
                    </a:lnTo>
                    <a:lnTo>
                      <a:pt x="297" y="47"/>
                    </a:lnTo>
                    <a:lnTo>
                      <a:pt x="300" y="49"/>
                    </a:lnTo>
                    <a:lnTo>
                      <a:pt x="303" y="49"/>
                    </a:lnTo>
                    <a:lnTo>
                      <a:pt x="305" y="49"/>
                    </a:lnTo>
                    <a:lnTo>
                      <a:pt x="308" y="49"/>
                    </a:lnTo>
                    <a:lnTo>
                      <a:pt x="323" y="52"/>
                    </a:lnTo>
                    <a:lnTo>
                      <a:pt x="323" y="54"/>
                    </a:lnTo>
                    <a:lnTo>
                      <a:pt x="344" y="62"/>
                    </a:lnTo>
                    <a:lnTo>
                      <a:pt x="347" y="67"/>
                    </a:lnTo>
                    <a:lnTo>
                      <a:pt x="350" y="67"/>
                    </a:lnTo>
                    <a:lnTo>
                      <a:pt x="350" y="70"/>
                    </a:lnTo>
                    <a:lnTo>
                      <a:pt x="352" y="70"/>
                    </a:lnTo>
                    <a:lnTo>
                      <a:pt x="352" y="73"/>
                    </a:lnTo>
                    <a:lnTo>
                      <a:pt x="355" y="73"/>
                    </a:lnTo>
                    <a:lnTo>
                      <a:pt x="360" y="78"/>
                    </a:lnTo>
                    <a:lnTo>
                      <a:pt x="360" y="81"/>
                    </a:lnTo>
                    <a:lnTo>
                      <a:pt x="363" y="81"/>
                    </a:lnTo>
                    <a:lnTo>
                      <a:pt x="365" y="83"/>
                    </a:lnTo>
                    <a:lnTo>
                      <a:pt x="368" y="81"/>
                    </a:lnTo>
                    <a:lnTo>
                      <a:pt x="368" y="78"/>
                    </a:lnTo>
                    <a:lnTo>
                      <a:pt x="370" y="81"/>
                    </a:lnTo>
                    <a:lnTo>
                      <a:pt x="368" y="81"/>
                    </a:lnTo>
                    <a:lnTo>
                      <a:pt x="368" y="83"/>
                    </a:lnTo>
                    <a:lnTo>
                      <a:pt x="365" y="83"/>
                    </a:lnTo>
                    <a:lnTo>
                      <a:pt x="365" y="86"/>
                    </a:lnTo>
                    <a:lnTo>
                      <a:pt x="368" y="86"/>
                    </a:lnTo>
                    <a:lnTo>
                      <a:pt x="370" y="88"/>
                    </a:lnTo>
                    <a:lnTo>
                      <a:pt x="373" y="88"/>
                    </a:lnTo>
                    <a:lnTo>
                      <a:pt x="373" y="86"/>
                    </a:lnTo>
                    <a:lnTo>
                      <a:pt x="376" y="86"/>
                    </a:lnTo>
                    <a:lnTo>
                      <a:pt x="376" y="88"/>
                    </a:lnTo>
                    <a:lnTo>
                      <a:pt x="373" y="91"/>
                    </a:lnTo>
                    <a:lnTo>
                      <a:pt x="376" y="91"/>
                    </a:lnTo>
                    <a:lnTo>
                      <a:pt x="373" y="91"/>
                    </a:lnTo>
                    <a:lnTo>
                      <a:pt x="373" y="94"/>
                    </a:lnTo>
                    <a:lnTo>
                      <a:pt x="370" y="94"/>
                    </a:lnTo>
                    <a:lnTo>
                      <a:pt x="370" y="96"/>
                    </a:lnTo>
                    <a:lnTo>
                      <a:pt x="368" y="96"/>
                    </a:lnTo>
                    <a:lnTo>
                      <a:pt x="368" y="99"/>
                    </a:lnTo>
                    <a:lnTo>
                      <a:pt x="368" y="101"/>
                    </a:lnTo>
                    <a:lnTo>
                      <a:pt x="370" y="101"/>
                    </a:lnTo>
                    <a:lnTo>
                      <a:pt x="370" y="104"/>
                    </a:lnTo>
                    <a:lnTo>
                      <a:pt x="373" y="104"/>
                    </a:lnTo>
                    <a:lnTo>
                      <a:pt x="376" y="107"/>
                    </a:lnTo>
                    <a:lnTo>
                      <a:pt x="378" y="109"/>
                    </a:lnTo>
                    <a:lnTo>
                      <a:pt x="384" y="109"/>
                    </a:lnTo>
                    <a:lnTo>
                      <a:pt x="386" y="109"/>
                    </a:lnTo>
                    <a:lnTo>
                      <a:pt x="389" y="109"/>
                    </a:lnTo>
                    <a:lnTo>
                      <a:pt x="391" y="109"/>
                    </a:lnTo>
                    <a:lnTo>
                      <a:pt x="394" y="109"/>
                    </a:lnTo>
                    <a:lnTo>
                      <a:pt x="397" y="109"/>
                    </a:lnTo>
                    <a:lnTo>
                      <a:pt x="399" y="109"/>
                    </a:lnTo>
                    <a:lnTo>
                      <a:pt x="402" y="109"/>
                    </a:lnTo>
                    <a:lnTo>
                      <a:pt x="404" y="109"/>
                    </a:lnTo>
                    <a:lnTo>
                      <a:pt x="407" y="109"/>
                    </a:lnTo>
                    <a:lnTo>
                      <a:pt x="410" y="109"/>
                    </a:lnTo>
                    <a:lnTo>
                      <a:pt x="412" y="109"/>
                    </a:lnTo>
                    <a:lnTo>
                      <a:pt x="415" y="109"/>
                    </a:lnTo>
                    <a:lnTo>
                      <a:pt x="417" y="109"/>
                    </a:lnTo>
                    <a:lnTo>
                      <a:pt x="420" y="107"/>
                    </a:lnTo>
                    <a:lnTo>
                      <a:pt x="423" y="107"/>
                    </a:lnTo>
                    <a:lnTo>
                      <a:pt x="428" y="107"/>
                    </a:lnTo>
                    <a:lnTo>
                      <a:pt x="433" y="107"/>
                    </a:lnTo>
                    <a:lnTo>
                      <a:pt x="438" y="104"/>
                    </a:lnTo>
                    <a:lnTo>
                      <a:pt x="438" y="101"/>
                    </a:lnTo>
                    <a:lnTo>
                      <a:pt x="441" y="104"/>
                    </a:lnTo>
                    <a:lnTo>
                      <a:pt x="441" y="101"/>
                    </a:lnTo>
                    <a:lnTo>
                      <a:pt x="444" y="101"/>
                    </a:lnTo>
                    <a:lnTo>
                      <a:pt x="444" y="99"/>
                    </a:lnTo>
                    <a:lnTo>
                      <a:pt x="441" y="99"/>
                    </a:lnTo>
                    <a:lnTo>
                      <a:pt x="438" y="99"/>
                    </a:lnTo>
                    <a:lnTo>
                      <a:pt x="438" y="96"/>
                    </a:lnTo>
                    <a:lnTo>
                      <a:pt x="436" y="96"/>
                    </a:lnTo>
                    <a:lnTo>
                      <a:pt x="436" y="94"/>
                    </a:lnTo>
                    <a:lnTo>
                      <a:pt x="433" y="94"/>
                    </a:lnTo>
                    <a:lnTo>
                      <a:pt x="431" y="94"/>
                    </a:lnTo>
                    <a:lnTo>
                      <a:pt x="425" y="88"/>
                    </a:lnTo>
                    <a:lnTo>
                      <a:pt x="423" y="88"/>
                    </a:lnTo>
                    <a:lnTo>
                      <a:pt x="417" y="86"/>
                    </a:lnTo>
                    <a:lnTo>
                      <a:pt x="410" y="83"/>
                    </a:lnTo>
                    <a:lnTo>
                      <a:pt x="407" y="83"/>
                    </a:lnTo>
                    <a:lnTo>
                      <a:pt x="407" y="81"/>
                    </a:lnTo>
                    <a:lnTo>
                      <a:pt x="404" y="81"/>
                    </a:lnTo>
                    <a:lnTo>
                      <a:pt x="402" y="81"/>
                    </a:lnTo>
                    <a:lnTo>
                      <a:pt x="399" y="81"/>
                    </a:lnTo>
                    <a:lnTo>
                      <a:pt x="397" y="81"/>
                    </a:lnTo>
                    <a:lnTo>
                      <a:pt x="394" y="81"/>
                    </a:lnTo>
                    <a:lnTo>
                      <a:pt x="391" y="81"/>
                    </a:lnTo>
                    <a:lnTo>
                      <a:pt x="391" y="78"/>
                    </a:lnTo>
                    <a:lnTo>
                      <a:pt x="394" y="78"/>
                    </a:lnTo>
                    <a:lnTo>
                      <a:pt x="397" y="81"/>
                    </a:lnTo>
                    <a:lnTo>
                      <a:pt x="399" y="81"/>
                    </a:lnTo>
                    <a:lnTo>
                      <a:pt x="402" y="81"/>
                    </a:lnTo>
                    <a:lnTo>
                      <a:pt x="404" y="81"/>
                    </a:lnTo>
                    <a:lnTo>
                      <a:pt x="407" y="81"/>
                    </a:lnTo>
                    <a:lnTo>
                      <a:pt x="410" y="81"/>
                    </a:lnTo>
                    <a:lnTo>
                      <a:pt x="412" y="83"/>
                    </a:lnTo>
                    <a:lnTo>
                      <a:pt x="415" y="83"/>
                    </a:lnTo>
                    <a:lnTo>
                      <a:pt x="417" y="86"/>
                    </a:lnTo>
                    <a:lnTo>
                      <a:pt x="420" y="86"/>
                    </a:lnTo>
                    <a:lnTo>
                      <a:pt x="423" y="88"/>
                    </a:lnTo>
                    <a:lnTo>
                      <a:pt x="425" y="88"/>
                    </a:lnTo>
                    <a:lnTo>
                      <a:pt x="431" y="91"/>
                    </a:lnTo>
                    <a:lnTo>
                      <a:pt x="433" y="91"/>
                    </a:lnTo>
                    <a:lnTo>
                      <a:pt x="433" y="94"/>
                    </a:lnTo>
                    <a:lnTo>
                      <a:pt x="436" y="94"/>
                    </a:lnTo>
                    <a:lnTo>
                      <a:pt x="438" y="94"/>
                    </a:lnTo>
                    <a:lnTo>
                      <a:pt x="438" y="96"/>
                    </a:lnTo>
                    <a:lnTo>
                      <a:pt x="441" y="96"/>
                    </a:lnTo>
                    <a:lnTo>
                      <a:pt x="441" y="99"/>
                    </a:lnTo>
                    <a:lnTo>
                      <a:pt x="444" y="99"/>
                    </a:lnTo>
                    <a:lnTo>
                      <a:pt x="444" y="96"/>
                    </a:lnTo>
                    <a:lnTo>
                      <a:pt x="446" y="96"/>
                    </a:lnTo>
                    <a:lnTo>
                      <a:pt x="449" y="96"/>
                    </a:lnTo>
                    <a:lnTo>
                      <a:pt x="449" y="99"/>
                    </a:lnTo>
                    <a:lnTo>
                      <a:pt x="451" y="99"/>
                    </a:lnTo>
                    <a:lnTo>
                      <a:pt x="451" y="101"/>
                    </a:lnTo>
                    <a:lnTo>
                      <a:pt x="454" y="101"/>
                    </a:lnTo>
                    <a:lnTo>
                      <a:pt x="454" y="104"/>
                    </a:lnTo>
                    <a:lnTo>
                      <a:pt x="457" y="104"/>
                    </a:lnTo>
                    <a:lnTo>
                      <a:pt x="459" y="104"/>
                    </a:lnTo>
                    <a:lnTo>
                      <a:pt x="459" y="107"/>
                    </a:lnTo>
                    <a:lnTo>
                      <a:pt x="459" y="109"/>
                    </a:lnTo>
                    <a:lnTo>
                      <a:pt x="462" y="109"/>
                    </a:lnTo>
                    <a:lnTo>
                      <a:pt x="462" y="112"/>
                    </a:lnTo>
                    <a:lnTo>
                      <a:pt x="464" y="112"/>
                    </a:lnTo>
                    <a:lnTo>
                      <a:pt x="464" y="114"/>
                    </a:lnTo>
                    <a:lnTo>
                      <a:pt x="467" y="114"/>
                    </a:lnTo>
                    <a:lnTo>
                      <a:pt x="467" y="117"/>
                    </a:lnTo>
                    <a:lnTo>
                      <a:pt x="470" y="117"/>
                    </a:lnTo>
                    <a:lnTo>
                      <a:pt x="470" y="120"/>
                    </a:lnTo>
                    <a:lnTo>
                      <a:pt x="472" y="120"/>
                    </a:lnTo>
                    <a:lnTo>
                      <a:pt x="472" y="122"/>
                    </a:lnTo>
                    <a:lnTo>
                      <a:pt x="475" y="122"/>
                    </a:lnTo>
                    <a:lnTo>
                      <a:pt x="477" y="122"/>
                    </a:lnTo>
                    <a:lnTo>
                      <a:pt x="477" y="125"/>
                    </a:lnTo>
                    <a:lnTo>
                      <a:pt x="480" y="125"/>
                    </a:lnTo>
                    <a:lnTo>
                      <a:pt x="483" y="125"/>
                    </a:lnTo>
                    <a:lnTo>
                      <a:pt x="485" y="125"/>
                    </a:lnTo>
                    <a:lnTo>
                      <a:pt x="485" y="128"/>
                    </a:lnTo>
                    <a:lnTo>
                      <a:pt x="488" y="128"/>
                    </a:lnTo>
                    <a:lnTo>
                      <a:pt x="488" y="130"/>
                    </a:lnTo>
                    <a:lnTo>
                      <a:pt x="485" y="130"/>
                    </a:lnTo>
                    <a:lnTo>
                      <a:pt x="485" y="133"/>
                    </a:lnTo>
                    <a:lnTo>
                      <a:pt x="488" y="133"/>
                    </a:lnTo>
                    <a:lnTo>
                      <a:pt x="488" y="135"/>
                    </a:lnTo>
                    <a:lnTo>
                      <a:pt x="493" y="141"/>
                    </a:lnTo>
                    <a:lnTo>
                      <a:pt x="501" y="143"/>
                    </a:lnTo>
                    <a:lnTo>
                      <a:pt x="504" y="146"/>
                    </a:lnTo>
                    <a:lnTo>
                      <a:pt x="504" y="148"/>
                    </a:lnTo>
                    <a:lnTo>
                      <a:pt x="504" y="154"/>
                    </a:lnTo>
                    <a:lnTo>
                      <a:pt x="506" y="167"/>
                    </a:lnTo>
                    <a:lnTo>
                      <a:pt x="509" y="175"/>
                    </a:lnTo>
                    <a:lnTo>
                      <a:pt x="511" y="177"/>
                    </a:lnTo>
                    <a:lnTo>
                      <a:pt x="511" y="180"/>
                    </a:lnTo>
                    <a:lnTo>
                      <a:pt x="514" y="180"/>
                    </a:lnTo>
                    <a:lnTo>
                      <a:pt x="514" y="182"/>
                    </a:lnTo>
                    <a:lnTo>
                      <a:pt x="517" y="182"/>
                    </a:lnTo>
                    <a:lnTo>
                      <a:pt x="517" y="185"/>
                    </a:lnTo>
                    <a:lnTo>
                      <a:pt x="519" y="188"/>
                    </a:lnTo>
                    <a:lnTo>
                      <a:pt x="522" y="190"/>
                    </a:lnTo>
                    <a:lnTo>
                      <a:pt x="522" y="188"/>
                    </a:lnTo>
                    <a:lnTo>
                      <a:pt x="522" y="185"/>
                    </a:lnTo>
                    <a:lnTo>
                      <a:pt x="522" y="188"/>
                    </a:lnTo>
                    <a:lnTo>
                      <a:pt x="522" y="190"/>
                    </a:lnTo>
                    <a:lnTo>
                      <a:pt x="522" y="193"/>
                    </a:lnTo>
                    <a:lnTo>
                      <a:pt x="524" y="193"/>
                    </a:lnTo>
                    <a:lnTo>
                      <a:pt x="524" y="195"/>
                    </a:lnTo>
                    <a:lnTo>
                      <a:pt x="527" y="198"/>
                    </a:lnTo>
                    <a:lnTo>
                      <a:pt x="532" y="203"/>
                    </a:lnTo>
                    <a:lnTo>
                      <a:pt x="530" y="206"/>
                    </a:lnTo>
                    <a:lnTo>
                      <a:pt x="530" y="209"/>
                    </a:lnTo>
                    <a:lnTo>
                      <a:pt x="527" y="211"/>
                    </a:lnTo>
                    <a:lnTo>
                      <a:pt x="524" y="214"/>
                    </a:lnTo>
                    <a:lnTo>
                      <a:pt x="522" y="216"/>
                    </a:lnTo>
                    <a:lnTo>
                      <a:pt x="517" y="222"/>
                    </a:lnTo>
                    <a:lnTo>
                      <a:pt x="514" y="227"/>
                    </a:lnTo>
                    <a:lnTo>
                      <a:pt x="509" y="229"/>
                    </a:lnTo>
                    <a:lnTo>
                      <a:pt x="511" y="232"/>
                    </a:lnTo>
                    <a:lnTo>
                      <a:pt x="514" y="235"/>
                    </a:lnTo>
                    <a:lnTo>
                      <a:pt x="514" y="237"/>
                    </a:lnTo>
                    <a:lnTo>
                      <a:pt x="517" y="237"/>
                    </a:lnTo>
                    <a:lnTo>
                      <a:pt x="519" y="242"/>
                    </a:lnTo>
                    <a:lnTo>
                      <a:pt x="522" y="245"/>
                    </a:lnTo>
                    <a:lnTo>
                      <a:pt x="527" y="245"/>
                    </a:lnTo>
                    <a:lnTo>
                      <a:pt x="530" y="242"/>
                    </a:lnTo>
                    <a:lnTo>
                      <a:pt x="543" y="235"/>
                    </a:lnTo>
                    <a:lnTo>
                      <a:pt x="543" y="232"/>
                    </a:lnTo>
                    <a:lnTo>
                      <a:pt x="540" y="229"/>
                    </a:lnTo>
                    <a:lnTo>
                      <a:pt x="540" y="224"/>
                    </a:lnTo>
                    <a:lnTo>
                      <a:pt x="540" y="222"/>
                    </a:lnTo>
                    <a:lnTo>
                      <a:pt x="538" y="219"/>
                    </a:lnTo>
                    <a:lnTo>
                      <a:pt x="538" y="216"/>
                    </a:lnTo>
                    <a:lnTo>
                      <a:pt x="538" y="214"/>
                    </a:lnTo>
                    <a:lnTo>
                      <a:pt x="543" y="211"/>
                    </a:lnTo>
                    <a:lnTo>
                      <a:pt x="543" y="209"/>
                    </a:lnTo>
                    <a:lnTo>
                      <a:pt x="543" y="206"/>
                    </a:lnTo>
                    <a:lnTo>
                      <a:pt x="540" y="203"/>
                    </a:lnTo>
                    <a:lnTo>
                      <a:pt x="540" y="201"/>
                    </a:lnTo>
                    <a:lnTo>
                      <a:pt x="540" y="198"/>
                    </a:lnTo>
                    <a:lnTo>
                      <a:pt x="538" y="198"/>
                    </a:lnTo>
                    <a:lnTo>
                      <a:pt x="538" y="195"/>
                    </a:lnTo>
                    <a:lnTo>
                      <a:pt x="540" y="195"/>
                    </a:lnTo>
                    <a:lnTo>
                      <a:pt x="540" y="198"/>
                    </a:lnTo>
                    <a:lnTo>
                      <a:pt x="540" y="201"/>
                    </a:lnTo>
                    <a:lnTo>
                      <a:pt x="543" y="201"/>
                    </a:lnTo>
                    <a:lnTo>
                      <a:pt x="543" y="203"/>
                    </a:lnTo>
                    <a:lnTo>
                      <a:pt x="543" y="206"/>
                    </a:lnTo>
                    <a:lnTo>
                      <a:pt x="543" y="209"/>
                    </a:lnTo>
                    <a:lnTo>
                      <a:pt x="545" y="209"/>
                    </a:lnTo>
                    <a:lnTo>
                      <a:pt x="545" y="211"/>
                    </a:lnTo>
                    <a:lnTo>
                      <a:pt x="545" y="216"/>
                    </a:lnTo>
                    <a:lnTo>
                      <a:pt x="545" y="219"/>
                    </a:lnTo>
                    <a:lnTo>
                      <a:pt x="548" y="222"/>
                    </a:lnTo>
                    <a:lnTo>
                      <a:pt x="548" y="224"/>
                    </a:lnTo>
                    <a:lnTo>
                      <a:pt x="548" y="227"/>
                    </a:lnTo>
                    <a:lnTo>
                      <a:pt x="551" y="232"/>
                    </a:lnTo>
                    <a:lnTo>
                      <a:pt x="551" y="235"/>
                    </a:lnTo>
                    <a:lnTo>
                      <a:pt x="551" y="237"/>
                    </a:lnTo>
                    <a:lnTo>
                      <a:pt x="553" y="240"/>
                    </a:lnTo>
                    <a:lnTo>
                      <a:pt x="556" y="242"/>
                    </a:lnTo>
                    <a:lnTo>
                      <a:pt x="556" y="245"/>
                    </a:lnTo>
                    <a:lnTo>
                      <a:pt x="558" y="248"/>
                    </a:lnTo>
                    <a:lnTo>
                      <a:pt x="561" y="245"/>
                    </a:lnTo>
                    <a:lnTo>
                      <a:pt x="564" y="242"/>
                    </a:lnTo>
                    <a:lnTo>
                      <a:pt x="566" y="240"/>
                    </a:lnTo>
                    <a:lnTo>
                      <a:pt x="571" y="235"/>
                    </a:lnTo>
                    <a:lnTo>
                      <a:pt x="574" y="237"/>
                    </a:lnTo>
                    <a:lnTo>
                      <a:pt x="577" y="242"/>
                    </a:lnTo>
                    <a:lnTo>
                      <a:pt x="582" y="248"/>
                    </a:lnTo>
                    <a:lnTo>
                      <a:pt x="585" y="248"/>
                    </a:lnTo>
                    <a:lnTo>
                      <a:pt x="585" y="250"/>
                    </a:lnTo>
                    <a:lnTo>
                      <a:pt x="590" y="256"/>
                    </a:lnTo>
                    <a:lnTo>
                      <a:pt x="600" y="266"/>
                    </a:lnTo>
                    <a:lnTo>
                      <a:pt x="603" y="266"/>
                    </a:lnTo>
                    <a:lnTo>
                      <a:pt x="603" y="269"/>
                    </a:lnTo>
                    <a:lnTo>
                      <a:pt x="605" y="269"/>
                    </a:lnTo>
                    <a:lnTo>
                      <a:pt x="605" y="271"/>
                    </a:lnTo>
                    <a:lnTo>
                      <a:pt x="608" y="271"/>
                    </a:lnTo>
                    <a:lnTo>
                      <a:pt x="605" y="271"/>
                    </a:lnTo>
                    <a:lnTo>
                      <a:pt x="608" y="271"/>
                    </a:lnTo>
                    <a:lnTo>
                      <a:pt x="608" y="274"/>
                    </a:lnTo>
                    <a:lnTo>
                      <a:pt x="611" y="274"/>
                    </a:lnTo>
                    <a:lnTo>
                      <a:pt x="611" y="276"/>
                    </a:lnTo>
                    <a:lnTo>
                      <a:pt x="613" y="276"/>
                    </a:lnTo>
                    <a:lnTo>
                      <a:pt x="616" y="276"/>
                    </a:lnTo>
                    <a:lnTo>
                      <a:pt x="613" y="276"/>
                    </a:lnTo>
                    <a:lnTo>
                      <a:pt x="616" y="276"/>
                    </a:lnTo>
                    <a:lnTo>
                      <a:pt x="616" y="279"/>
                    </a:lnTo>
                    <a:lnTo>
                      <a:pt x="618" y="279"/>
                    </a:lnTo>
                    <a:lnTo>
                      <a:pt x="618" y="282"/>
                    </a:lnTo>
                    <a:lnTo>
                      <a:pt x="621" y="282"/>
                    </a:lnTo>
                    <a:lnTo>
                      <a:pt x="621" y="284"/>
                    </a:lnTo>
                    <a:lnTo>
                      <a:pt x="624" y="284"/>
                    </a:lnTo>
                    <a:lnTo>
                      <a:pt x="624" y="287"/>
                    </a:lnTo>
                    <a:lnTo>
                      <a:pt x="626" y="287"/>
                    </a:lnTo>
                    <a:lnTo>
                      <a:pt x="626" y="289"/>
                    </a:lnTo>
                    <a:lnTo>
                      <a:pt x="626" y="287"/>
                    </a:lnTo>
                    <a:lnTo>
                      <a:pt x="626" y="289"/>
                    </a:lnTo>
                    <a:lnTo>
                      <a:pt x="629" y="289"/>
                    </a:lnTo>
                    <a:lnTo>
                      <a:pt x="629" y="292"/>
                    </a:lnTo>
                    <a:lnTo>
                      <a:pt x="631" y="292"/>
                    </a:lnTo>
                    <a:lnTo>
                      <a:pt x="631" y="295"/>
                    </a:lnTo>
                    <a:lnTo>
                      <a:pt x="634" y="295"/>
                    </a:lnTo>
                    <a:lnTo>
                      <a:pt x="634" y="297"/>
                    </a:lnTo>
                    <a:lnTo>
                      <a:pt x="637" y="297"/>
                    </a:lnTo>
                    <a:lnTo>
                      <a:pt x="637" y="300"/>
                    </a:lnTo>
                    <a:lnTo>
                      <a:pt x="639" y="300"/>
                    </a:lnTo>
                    <a:lnTo>
                      <a:pt x="639" y="303"/>
                    </a:lnTo>
                    <a:lnTo>
                      <a:pt x="639" y="300"/>
                    </a:lnTo>
                    <a:lnTo>
                      <a:pt x="639" y="303"/>
                    </a:lnTo>
                    <a:lnTo>
                      <a:pt x="642" y="303"/>
                    </a:lnTo>
                    <a:lnTo>
                      <a:pt x="642" y="305"/>
                    </a:lnTo>
                    <a:lnTo>
                      <a:pt x="645" y="305"/>
                    </a:lnTo>
                    <a:lnTo>
                      <a:pt x="642" y="305"/>
                    </a:lnTo>
                    <a:lnTo>
                      <a:pt x="642" y="308"/>
                    </a:lnTo>
                    <a:lnTo>
                      <a:pt x="645" y="308"/>
                    </a:lnTo>
                    <a:lnTo>
                      <a:pt x="642" y="308"/>
                    </a:lnTo>
                    <a:lnTo>
                      <a:pt x="639" y="308"/>
                    </a:lnTo>
                    <a:lnTo>
                      <a:pt x="637" y="308"/>
                    </a:lnTo>
                    <a:lnTo>
                      <a:pt x="637" y="310"/>
                    </a:lnTo>
                    <a:lnTo>
                      <a:pt x="637" y="308"/>
                    </a:lnTo>
                    <a:lnTo>
                      <a:pt x="637" y="310"/>
                    </a:lnTo>
                    <a:lnTo>
                      <a:pt x="637" y="308"/>
                    </a:lnTo>
                    <a:lnTo>
                      <a:pt x="634" y="308"/>
                    </a:lnTo>
                    <a:lnTo>
                      <a:pt x="631" y="308"/>
                    </a:lnTo>
                    <a:lnTo>
                      <a:pt x="631" y="310"/>
                    </a:lnTo>
                    <a:lnTo>
                      <a:pt x="629" y="310"/>
                    </a:lnTo>
                    <a:lnTo>
                      <a:pt x="629" y="308"/>
                    </a:lnTo>
                    <a:lnTo>
                      <a:pt x="629" y="310"/>
                    </a:lnTo>
                    <a:lnTo>
                      <a:pt x="626" y="310"/>
                    </a:lnTo>
                    <a:lnTo>
                      <a:pt x="626" y="313"/>
                    </a:lnTo>
                    <a:lnTo>
                      <a:pt x="626" y="316"/>
                    </a:lnTo>
                    <a:lnTo>
                      <a:pt x="624" y="316"/>
                    </a:lnTo>
                    <a:lnTo>
                      <a:pt x="624" y="318"/>
                    </a:lnTo>
                    <a:lnTo>
                      <a:pt x="624" y="321"/>
                    </a:lnTo>
                    <a:lnTo>
                      <a:pt x="624" y="323"/>
                    </a:lnTo>
                    <a:lnTo>
                      <a:pt x="624" y="326"/>
                    </a:lnTo>
                    <a:lnTo>
                      <a:pt x="621" y="326"/>
                    </a:lnTo>
                    <a:lnTo>
                      <a:pt x="624" y="326"/>
                    </a:lnTo>
                    <a:lnTo>
                      <a:pt x="624" y="329"/>
                    </a:lnTo>
                    <a:lnTo>
                      <a:pt x="626" y="329"/>
                    </a:lnTo>
                    <a:lnTo>
                      <a:pt x="624" y="329"/>
                    </a:lnTo>
                    <a:lnTo>
                      <a:pt x="626" y="329"/>
                    </a:lnTo>
                    <a:lnTo>
                      <a:pt x="626" y="331"/>
                    </a:lnTo>
                    <a:lnTo>
                      <a:pt x="626" y="334"/>
                    </a:lnTo>
                    <a:lnTo>
                      <a:pt x="626" y="336"/>
                    </a:lnTo>
                    <a:lnTo>
                      <a:pt x="629" y="336"/>
                    </a:lnTo>
                    <a:lnTo>
                      <a:pt x="629" y="339"/>
                    </a:lnTo>
                    <a:lnTo>
                      <a:pt x="626" y="339"/>
                    </a:lnTo>
                    <a:lnTo>
                      <a:pt x="629" y="339"/>
                    </a:lnTo>
                    <a:lnTo>
                      <a:pt x="631" y="339"/>
                    </a:lnTo>
                    <a:lnTo>
                      <a:pt x="631" y="342"/>
                    </a:lnTo>
                    <a:lnTo>
                      <a:pt x="631" y="344"/>
                    </a:lnTo>
                    <a:lnTo>
                      <a:pt x="631" y="347"/>
                    </a:lnTo>
                    <a:lnTo>
                      <a:pt x="634" y="347"/>
                    </a:lnTo>
                    <a:lnTo>
                      <a:pt x="634" y="350"/>
                    </a:lnTo>
                    <a:lnTo>
                      <a:pt x="631" y="350"/>
                    </a:lnTo>
                    <a:lnTo>
                      <a:pt x="634" y="350"/>
                    </a:lnTo>
                    <a:lnTo>
                      <a:pt x="634" y="352"/>
                    </a:lnTo>
                    <a:lnTo>
                      <a:pt x="637" y="352"/>
                    </a:lnTo>
                    <a:lnTo>
                      <a:pt x="634" y="352"/>
                    </a:lnTo>
                    <a:lnTo>
                      <a:pt x="637" y="352"/>
                    </a:lnTo>
                    <a:lnTo>
                      <a:pt x="634" y="352"/>
                    </a:lnTo>
                    <a:lnTo>
                      <a:pt x="634" y="355"/>
                    </a:lnTo>
                    <a:lnTo>
                      <a:pt x="634" y="357"/>
                    </a:lnTo>
                    <a:lnTo>
                      <a:pt x="634" y="360"/>
                    </a:lnTo>
                    <a:lnTo>
                      <a:pt x="631" y="360"/>
                    </a:lnTo>
                    <a:lnTo>
                      <a:pt x="634" y="360"/>
                    </a:lnTo>
                    <a:lnTo>
                      <a:pt x="634" y="363"/>
                    </a:lnTo>
                    <a:lnTo>
                      <a:pt x="631" y="363"/>
                    </a:lnTo>
                    <a:lnTo>
                      <a:pt x="631" y="360"/>
                    </a:lnTo>
                    <a:lnTo>
                      <a:pt x="629" y="360"/>
                    </a:lnTo>
                    <a:lnTo>
                      <a:pt x="626" y="360"/>
                    </a:lnTo>
                    <a:lnTo>
                      <a:pt x="626" y="363"/>
                    </a:lnTo>
                    <a:lnTo>
                      <a:pt x="626" y="365"/>
                    </a:lnTo>
                    <a:lnTo>
                      <a:pt x="629" y="365"/>
                    </a:lnTo>
                    <a:lnTo>
                      <a:pt x="626" y="365"/>
                    </a:lnTo>
                    <a:lnTo>
                      <a:pt x="626" y="368"/>
                    </a:lnTo>
                    <a:lnTo>
                      <a:pt x="629" y="368"/>
                    </a:lnTo>
                    <a:lnTo>
                      <a:pt x="626" y="368"/>
                    </a:lnTo>
                    <a:lnTo>
                      <a:pt x="626" y="370"/>
                    </a:lnTo>
                    <a:lnTo>
                      <a:pt x="624" y="370"/>
                    </a:lnTo>
                    <a:lnTo>
                      <a:pt x="626" y="370"/>
                    </a:lnTo>
                    <a:lnTo>
                      <a:pt x="626" y="373"/>
                    </a:lnTo>
                    <a:lnTo>
                      <a:pt x="626" y="376"/>
                    </a:lnTo>
                    <a:lnTo>
                      <a:pt x="629" y="376"/>
                    </a:lnTo>
                    <a:lnTo>
                      <a:pt x="629" y="378"/>
                    </a:lnTo>
                    <a:lnTo>
                      <a:pt x="629" y="381"/>
                    </a:lnTo>
                    <a:lnTo>
                      <a:pt x="626" y="381"/>
                    </a:lnTo>
                    <a:lnTo>
                      <a:pt x="626" y="384"/>
                    </a:lnTo>
                    <a:lnTo>
                      <a:pt x="624" y="384"/>
                    </a:lnTo>
                    <a:lnTo>
                      <a:pt x="624" y="381"/>
                    </a:lnTo>
                    <a:lnTo>
                      <a:pt x="624" y="378"/>
                    </a:lnTo>
                    <a:lnTo>
                      <a:pt x="621" y="378"/>
                    </a:lnTo>
                    <a:lnTo>
                      <a:pt x="621" y="381"/>
                    </a:lnTo>
                    <a:lnTo>
                      <a:pt x="621" y="384"/>
                    </a:lnTo>
                    <a:lnTo>
                      <a:pt x="624" y="384"/>
                    </a:lnTo>
                    <a:lnTo>
                      <a:pt x="624" y="386"/>
                    </a:lnTo>
                    <a:lnTo>
                      <a:pt x="621" y="386"/>
                    </a:lnTo>
                    <a:lnTo>
                      <a:pt x="621" y="389"/>
                    </a:lnTo>
                    <a:lnTo>
                      <a:pt x="621" y="391"/>
                    </a:lnTo>
                    <a:lnTo>
                      <a:pt x="618" y="391"/>
                    </a:lnTo>
                    <a:lnTo>
                      <a:pt x="616" y="391"/>
                    </a:lnTo>
                    <a:lnTo>
                      <a:pt x="616" y="394"/>
                    </a:lnTo>
                    <a:lnTo>
                      <a:pt x="616" y="397"/>
                    </a:lnTo>
                    <a:lnTo>
                      <a:pt x="616" y="394"/>
                    </a:lnTo>
                    <a:lnTo>
                      <a:pt x="613" y="394"/>
                    </a:lnTo>
                    <a:lnTo>
                      <a:pt x="613" y="397"/>
                    </a:lnTo>
                    <a:lnTo>
                      <a:pt x="613" y="399"/>
                    </a:lnTo>
                    <a:lnTo>
                      <a:pt x="616" y="399"/>
                    </a:lnTo>
                    <a:lnTo>
                      <a:pt x="616" y="402"/>
                    </a:lnTo>
                    <a:lnTo>
                      <a:pt x="616" y="404"/>
                    </a:lnTo>
                    <a:lnTo>
                      <a:pt x="616" y="407"/>
                    </a:lnTo>
                    <a:lnTo>
                      <a:pt x="618" y="407"/>
                    </a:lnTo>
                    <a:lnTo>
                      <a:pt x="618" y="410"/>
                    </a:lnTo>
                    <a:lnTo>
                      <a:pt x="618" y="412"/>
                    </a:lnTo>
                    <a:lnTo>
                      <a:pt x="621" y="412"/>
                    </a:lnTo>
                    <a:lnTo>
                      <a:pt x="621" y="415"/>
                    </a:lnTo>
                    <a:lnTo>
                      <a:pt x="618" y="415"/>
                    </a:lnTo>
                    <a:lnTo>
                      <a:pt x="616" y="415"/>
                    </a:lnTo>
                    <a:lnTo>
                      <a:pt x="613" y="415"/>
                    </a:lnTo>
                    <a:lnTo>
                      <a:pt x="613" y="417"/>
                    </a:lnTo>
                    <a:lnTo>
                      <a:pt x="616" y="417"/>
                    </a:lnTo>
                    <a:lnTo>
                      <a:pt x="618" y="417"/>
                    </a:lnTo>
                    <a:lnTo>
                      <a:pt x="618" y="420"/>
                    </a:lnTo>
                    <a:lnTo>
                      <a:pt x="616" y="420"/>
                    </a:lnTo>
                    <a:lnTo>
                      <a:pt x="616" y="423"/>
                    </a:lnTo>
                    <a:lnTo>
                      <a:pt x="616" y="425"/>
                    </a:lnTo>
                    <a:lnTo>
                      <a:pt x="616" y="423"/>
                    </a:lnTo>
                    <a:lnTo>
                      <a:pt x="616" y="425"/>
                    </a:lnTo>
                    <a:lnTo>
                      <a:pt x="613" y="425"/>
                    </a:lnTo>
                    <a:lnTo>
                      <a:pt x="613" y="423"/>
                    </a:lnTo>
                    <a:lnTo>
                      <a:pt x="613" y="425"/>
                    </a:lnTo>
                    <a:lnTo>
                      <a:pt x="611" y="425"/>
                    </a:lnTo>
                    <a:lnTo>
                      <a:pt x="611" y="423"/>
                    </a:lnTo>
                    <a:lnTo>
                      <a:pt x="608" y="423"/>
                    </a:lnTo>
                    <a:lnTo>
                      <a:pt x="608" y="425"/>
                    </a:lnTo>
                    <a:lnTo>
                      <a:pt x="608" y="423"/>
                    </a:lnTo>
                    <a:lnTo>
                      <a:pt x="605" y="423"/>
                    </a:lnTo>
                    <a:lnTo>
                      <a:pt x="605" y="420"/>
                    </a:lnTo>
                    <a:lnTo>
                      <a:pt x="603" y="420"/>
                    </a:lnTo>
                    <a:lnTo>
                      <a:pt x="603" y="417"/>
                    </a:lnTo>
                    <a:lnTo>
                      <a:pt x="600" y="417"/>
                    </a:lnTo>
                    <a:lnTo>
                      <a:pt x="600" y="415"/>
                    </a:lnTo>
                    <a:lnTo>
                      <a:pt x="598" y="415"/>
                    </a:lnTo>
                    <a:lnTo>
                      <a:pt x="598" y="417"/>
                    </a:lnTo>
                    <a:lnTo>
                      <a:pt x="598" y="415"/>
                    </a:lnTo>
                    <a:lnTo>
                      <a:pt x="595" y="415"/>
                    </a:lnTo>
                    <a:lnTo>
                      <a:pt x="592" y="415"/>
                    </a:lnTo>
                    <a:lnTo>
                      <a:pt x="592" y="417"/>
                    </a:lnTo>
                    <a:lnTo>
                      <a:pt x="592" y="420"/>
                    </a:lnTo>
                    <a:lnTo>
                      <a:pt x="590" y="420"/>
                    </a:lnTo>
                    <a:lnTo>
                      <a:pt x="587" y="420"/>
                    </a:lnTo>
                    <a:lnTo>
                      <a:pt x="590" y="420"/>
                    </a:lnTo>
                    <a:lnTo>
                      <a:pt x="590" y="423"/>
                    </a:lnTo>
                    <a:lnTo>
                      <a:pt x="590" y="425"/>
                    </a:lnTo>
                    <a:lnTo>
                      <a:pt x="590" y="423"/>
                    </a:lnTo>
                    <a:lnTo>
                      <a:pt x="587" y="423"/>
                    </a:lnTo>
                    <a:lnTo>
                      <a:pt x="585" y="423"/>
                    </a:lnTo>
                    <a:lnTo>
                      <a:pt x="585" y="425"/>
                    </a:lnTo>
                    <a:lnTo>
                      <a:pt x="582" y="425"/>
                    </a:lnTo>
                    <a:lnTo>
                      <a:pt x="582" y="428"/>
                    </a:lnTo>
                    <a:lnTo>
                      <a:pt x="585" y="428"/>
                    </a:lnTo>
                    <a:lnTo>
                      <a:pt x="585" y="431"/>
                    </a:lnTo>
                    <a:lnTo>
                      <a:pt x="587" y="431"/>
                    </a:lnTo>
                    <a:lnTo>
                      <a:pt x="585" y="433"/>
                    </a:lnTo>
                    <a:lnTo>
                      <a:pt x="585" y="436"/>
                    </a:lnTo>
                    <a:lnTo>
                      <a:pt x="585" y="438"/>
                    </a:lnTo>
                    <a:lnTo>
                      <a:pt x="582" y="438"/>
                    </a:lnTo>
                    <a:lnTo>
                      <a:pt x="579" y="438"/>
                    </a:lnTo>
                    <a:lnTo>
                      <a:pt x="579" y="441"/>
                    </a:lnTo>
                    <a:lnTo>
                      <a:pt x="569" y="410"/>
                    </a:lnTo>
                    <a:lnTo>
                      <a:pt x="558" y="381"/>
                    </a:lnTo>
                    <a:lnTo>
                      <a:pt x="556" y="381"/>
                    </a:lnTo>
                    <a:lnTo>
                      <a:pt x="553" y="381"/>
                    </a:lnTo>
                    <a:lnTo>
                      <a:pt x="553" y="378"/>
                    </a:lnTo>
                    <a:lnTo>
                      <a:pt x="551" y="381"/>
                    </a:lnTo>
                    <a:lnTo>
                      <a:pt x="548" y="381"/>
                    </a:lnTo>
                    <a:lnTo>
                      <a:pt x="545" y="381"/>
                    </a:lnTo>
                    <a:lnTo>
                      <a:pt x="543" y="381"/>
                    </a:lnTo>
                    <a:lnTo>
                      <a:pt x="543" y="378"/>
                    </a:lnTo>
                    <a:lnTo>
                      <a:pt x="540" y="378"/>
                    </a:lnTo>
                    <a:lnTo>
                      <a:pt x="538" y="378"/>
                    </a:lnTo>
                    <a:lnTo>
                      <a:pt x="535" y="378"/>
                    </a:lnTo>
                    <a:lnTo>
                      <a:pt x="532" y="378"/>
                    </a:lnTo>
                    <a:lnTo>
                      <a:pt x="530" y="378"/>
                    </a:lnTo>
                    <a:lnTo>
                      <a:pt x="530" y="376"/>
                    </a:lnTo>
                    <a:lnTo>
                      <a:pt x="527" y="376"/>
                    </a:lnTo>
                    <a:lnTo>
                      <a:pt x="527" y="373"/>
                    </a:lnTo>
                    <a:lnTo>
                      <a:pt x="524" y="373"/>
                    </a:lnTo>
                    <a:lnTo>
                      <a:pt x="522" y="370"/>
                    </a:lnTo>
                    <a:lnTo>
                      <a:pt x="519" y="370"/>
                    </a:lnTo>
                    <a:lnTo>
                      <a:pt x="519" y="368"/>
                    </a:lnTo>
                    <a:lnTo>
                      <a:pt x="519" y="365"/>
                    </a:lnTo>
                    <a:lnTo>
                      <a:pt x="517" y="365"/>
                    </a:lnTo>
                    <a:lnTo>
                      <a:pt x="517" y="363"/>
                    </a:lnTo>
                    <a:lnTo>
                      <a:pt x="519" y="363"/>
                    </a:lnTo>
                    <a:lnTo>
                      <a:pt x="517" y="363"/>
                    </a:lnTo>
                    <a:lnTo>
                      <a:pt x="517" y="360"/>
                    </a:lnTo>
                    <a:lnTo>
                      <a:pt x="514" y="360"/>
                    </a:lnTo>
                    <a:lnTo>
                      <a:pt x="511" y="360"/>
                    </a:lnTo>
                    <a:lnTo>
                      <a:pt x="509" y="360"/>
                    </a:lnTo>
                    <a:lnTo>
                      <a:pt x="506" y="360"/>
                    </a:lnTo>
                    <a:lnTo>
                      <a:pt x="504" y="357"/>
                    </a:lnTo>
                    <a:lnTo>
                      <a:pt x="501" y="357"/>
                    </a:lnTo>
                    <a:lnTo>
                      <a:pt x="498" y="357"/>
                    </a:lnTo>
                    <a:lnTo>
                      <a:pt x="496" y="355"/>
                    </a:lnTo>
                    <a:lnTo>
                      <a:pt x="493" y="355"/>
                    </a:lnTo>
                    <a:lnTo>
                      <a:pt x="491" y="355"/>
                    </a:lnTo>
                    <a:lnTo>
                      <a:pt x="488" y="355"/>
                    </a:lnTo>
                    <a:lnTo>
                      <a:pt x="485" y="355"/>
                    </a:lnTo>
                    <a:lnTo>
                      <a:pt x="480" y="352"/>
                    </a:lnTo>
                    <a:lnTo>
                      <a:pt x="480" y="350"/>
                    </a:lnTo>
                    <a:lnTo>
                      <a:pt x="477" y="350"/>
                    </a:lnTo>
                    <a:lnTo>
                      <a:pt x="475" y="344"/>
                    </a:lnTo>
                    <a:lnTo>
                      <a:pt x="472" y="344"/>
                    </a:lnTo>
                    <a:lnTo>
                      <a:pt x="472" y="347"/>
                    </a:lnTo>
                    <a:lnTo>
                      <a:pt x="470" y="347"/>
                    </a:lnTo>
                    <a:lnTo>
                      <a:pt x="467" y="344"/>
                    </a:lnTo>
                    <a:lnTo>
                      <a:pt x="464" y="344"/>
                    </a:lnTo>
                    <a:lnTo>
                      <a:pt x="464" y="347"/>
                    </a:lnTo>
                    <a:lnTo>
                      <a:pt x="464" y="350"/>
                    </a:lnTo>
                    <a:lnTo>
                      <a:pt x="464" y="352"/>
                    </a:lnTo>
                    <a:lnTo>
                      <a:pt x="462" y="352"/>
                    </a:lnTo>
                    <a:lnTo>
                      <a:pt x="462" y="350"/>
                    </a:lnTo>
                    <a:lnTo>
                      <a:pt x="459" y="350"/>
                    </a:lnTo>
                    <a:lnTo>
                      <a:pt x="457" y="350"/>
                    </a:lnTo>
                    <a:lnTo>
                      <a:pt x="457" y="352"/>
                    </a:lnTo>
                    <a:lnTo>
                      <a:pt x="457" y="355"/>
                    </a:lnTo>
                    <a:lnTo>
                      <a:pt x="454" y="355"/>
                    </a:lnTo>
                    <a:lnTo>
                      <a:pt x="451" y="355"/>
                    </a:lnTo>
                    <a:lnTo>
                      <a:pt x="449" y="355"/>
                    </a:lnTo>
                    <a:lnTo>
                      <a:pt x="449" y="357"/>
                    </a:lnTo>
                    <a:lnTo>
                      <a:pt x="449" y="360"/>
                    </a:lnTo>
                    <a:lnTo>
                      <a:pt x="449" y="363"/>
                    </a:lnTo>
                    <a:lnTo>
                      <a:pt x="446" y="365"/>
                    </a:lnTo>
                    <a:lnTo>
                      <a:pt x="444" y="368"/>
                    </a:lnTo>
                    <a:lnTo>
                      <a:pt x="441" y="368"/>
                    </a:lnTo>
                    <a:lnTo>
                      <a:pt x="438" y="365"/>
                    </a:lnTo>
                    <a:lnTo>
                      <a:pt x="436" y="365"/>
                    </a:lnTo>
                    <a:lnTo>
                      <a:pt x="433" y="365"/>
                    </a:lnTo>
                    <a:lnTo>
                      <a:pt x="431" y="365"/>
                    </a:lnTo>
                    <a:lnTo>
                      <a:pt x="428" y="365"/>
                    </a:lnTo>
                    <a:lnTo>
                      <a:pt x="425" y="363"/>
                    </a:lnTo>
                    <a:lnTo>
                      <a:pt x="425" y="360"/>
                    </a:lnTo>
                    <a:lnTo>
                      <a:pt x="423" y="357"/>
                    </a:lnTo>
                    <a:lnTo>
                      <a:pt x="420" y="357"/>
                    </a:lnTo>
                    <a:lnTo>
                      <a:pt x="417" y="355"/>
                    </a:lnTo>
                    <a:lnTo>
                      <a:pt x="415" y="355"/>
                    </a:lnTo>
                    <a:lnTo>
                      <a:pt x="415" y="357"/>
                    </a:lnTo>
                    <a:lnTo>
                      <a:pt x="412" y="355"/>
                    </a:lnTo>
                    <a:lnTo>
                      <a:pt x="412" y="352"/>
                    </a:lnTo>
                    <a:lnTo>
                      <a:pt x="410" y="352"/>
                    </a:lnTo>
                    <a:lnTo>
                      <a:pt x="410" y="350"/>
                    </a:lnTo>
                    <a:lnTo>
                      <a:pt x="407" y="350"/>
                    </a:lnTo>
                    <a:lnTo>
                      <a:pt x="404" y="350"/>
                    </a:lnTo>
                    <a:lnTo>
                      <a:pt x="404" y="347"/>
                    </a:lnTo>
                    <a:lnTo>
                      <a:pt x="402" y="347"/>
                    </a:lnTo>
                    <a:lnTo>
                      <a:pt x="399" y="344"/>
                    </a:lnTo>
                    <a:lnTo>
                      <a:pt x="397" y="344"/>
                    </a:lnTo>
                    <a:lnTo>
                      <a:pt x="394" y="344"/>
                    </a:lnTo>
                    <a:lnTo>
                      <a:pt x="384" y="347"/>
                    </a:lnTo>
                    <a:lnTo>
                      <a:pt x="365" y="347"/>
                    </a:lnTo>
                    <a:lnTo>
                      <a:pt x="363" y="350"/>
                    </a:lnTo>
                    <a:lnTo>
                      <a:pt x="360" y="350"/>
                    </a:lnTo>
                    <a:lnTo>
                      <a:pt x="357" y="350"/>
                    </a:lnTo>
                    <a:lnTo>
                      <a:pt x="352" y="350"/>
                    </a:lnTo>
                    <a:lnTo>
                      <a:pt x="350" y="350"/>
                    </a:lnTo>
                    <a:lnTo>
                      <a:pt x="347" y="350"/>
                    </a:lnTo>
                    <a:lnTo>
                      <a:pt x="344" y="350"/>
                    </a:lnTo>
                    <a:lnTo>
                      <a:pt x="342" y="350"/>
                    </a:lnTo>
                    <a:lnTo>
                      <a:pt x="339" y="350"/>
                    </a:lnTo>
                    <a:lnTo>
                      <a:pt x="337" y="350"/>
                    </a:lnTo>
                    <a:lnTo>
                      <a:pt x="334" y="347"/>
                    </a:lnTo>
                    <a:lnTo>
                      <a:pt x="331" y="347"/>
                    </a:lnTo>
                    <a:lnTo>
                      <a:pt x="329" y="347"/>
                    </a:lnTo>
                    <a:lnTo>
                      <a:pt x="329" y="344"/>
                    </a:lnTo>
                    <a:lnTo>
                      <a:pt x="326" y="344"/>
                    </a:lnTo>
                    <a:lnTo>
                      <a:pt x="323" y="344"/>
                    </a:lnTo>
                    <a:lnTo>
                      <a:pt x="321" y="342"/>
                    </a:lnTo>
                    <a:lnTo>
                      <a:pt x="318" y="342"/>
                    </a:lnTo>
                    <a:lnTo>
                      <a:pt x="316" y="342"/>
                    </a:lnTo>
                    <a:lnTo>
                      <a:pt x="313" y="339"/>
                    </a:lnTo>
                    <a:lnTo>
                      <a:pt x="310" y="336"/>
                    </a:lnTo>
                    <a:lnTo>
                      <a:pt x="310" y="339"/>
                    </a:lnTo>
                    <a:lnTo>
                      <a:pt x="308" y="339"/>
                    </a:lnTo>
                    <a:lnTo>
                      <a:pt x="308" y="342"/>
                    </a:lnTo>
                    <a:lnTo>
                      <a:pt x="305" y="342"/>
                    </a:lnTo>
                    <a:lnTo>
                      <a:pt x="303" y="342"/>
                    </a:lnTo>
                    <a:lnTo>
                      <a:pt x="303" y="344"/>
                    </a:lnTo>
                    <a:lnTo>
                      <a:pt x="300" y="342"/>
                    </a:lnTo>
                    <a:lnTo>
                      <a:pt x="300" y="339"/>
                    </a:lnTo>
                    <a:lnTo>
                      <a:pt x="297" y="339"/>
                    </a:lnTo>
                    <a:lnTo>
                      <a:pt x="297" y="336"/>
                    </a:lnTo>
                    <a:lnTo>
                      <a:pt x="295" y="336"/>
                    </a:lnTo>
                    <a:lnTo>
                      <a:pt x="292" y="334"/>
                    </a:lnTo>
                    <a:lnTo>
                      <a:pt x="290" y="334"/>
                    </a:lnTo>
                    <a:lnTo>
                      <a:pt x="290" y="331"/>
                    </a:lnTo>
                    <a:lnTo>
                      <a:pt x="287" y="329"/>
                    </a:lnTo>
                    <a:lnTo>
                      <a:pt x="284" y="329"/>
                    </a:lnTo>
                    <a:lnTo>
                      <a:pt x="284" y="326"/>
                    </a:lnTo>
                    <a:lnTo>
                      <a:pt x="282" y="323"/>
                    </a:lnTo>
                    <a:lnTo>
                      <a:pt x="282" y="321"/>
                    </a:lnTo>
                    <a:lnTo>
                      <a:pt x="279" y="321"/>
                    </a:lnTo>
                    <a:lnTo>
                      <a:pt x="277" y="321"/>
                    </a:lnTo>
                    <a:lnTo>
                      <a:pt x="274" y="321"/>
                    </a:lnTo>
                    <a:lnTo>
                      <a:pt x="271" y="321"/>
                    </a:lnTo>
                    <a:lnTo>
                      <a:pt x="269" y="321"/>
                    </a:lnTo>
                    <a:lnTo>
                      <a:pt x="269" y="318"/>
                    </a:lnTo>
                    <a:lnTo>
                      <a:pt x="266" y="318"/>
                    </a:lnTo>
                    <a:lnTo>
                      <a:pt x="263" y="318"/>
                    </a:lnTo>
                    <a:lnTo>
                      <a:pt x="261" y="316"/>
                    </a:lnTo>
                    <a:lnTo>
                      <a:pt x="258" y="316"/>
                    </a:lnTo>
                    <a:lnTo>
                      <a:pt x="258" y="318"/>
                    </a:lnTo>
                    <a:lnTo>
                      <a:pt x="256" y="318"/>
                    </a:lnTo>
                    <a:lnTo>
                      <a:pt x="256" y="321"/>
                    </a:lnTo>
                    <a:lnTo>
                      <a:pt x="258" y="323"/>
                    </a:lnTo>
                    <a:lnTo>
                      <a:pt x="256" y="323"/>
                    </a:lnTo>
                    <a:lnTo>
                      <a:pt x="256" y="326"/>
                    </a:lnTo>
                    <a:lnTo>
                      <a:pt x="253" y="329"/>
                    </a:lnTo>
                    <a:lnTo>
                      <a:pt x="250" y="329"/>
                    </a:lnTo>
                    <a:lnTo>
                      <a:pt x="253" y="331"/>
                    </a:lnTo>
                    <a:lnTo>
                      <a:pt x="256" y="331"/>
                    </a:lnTo>
                    <a:lnTo>
                      <a:pt x="256" y="334"/>
                    </a:lnTo>
                    <a:lnTo>
                      <a:pt x="258" y="334"/>
                    </a:lnTo>
                    <a:lnTo>
                      <a:pt x="258" y="336"/>
                    </a:lnTo>
                    <a:lnTo>
                      <a:pt x="256" y="336"/>
                    </a:lnTo>
                    <a:lnTo>
                      <a:pt x="256" y="339"/>
                    </a:lnTo>
                    <a:lnTo>
                      <a:pt x="253" y="339"/>
                    </a:lnTo>
                    <a:lnTo>
                      <a:pt x="253" y="342"/>
                    </a:lnTo>
                    <a:lnTo>
                      <a:pt x="250" y="342"/>
                    </a:lnTo>
                    <a:lnTo>
                      <a:pt x="250" y="339"/>
                    </a:lnTo>
                    <a:lnTo>
                      <a:pt x="248" y="339"/>
                    </a:lnTo>
                    <a:lnTo>
                      <a:pt x="245" y="339"/>
                    </a:lnTo>
                    <a:lnTo>
                      <a:pt x="245" y="342"/>
                    </a:lnTo>
                    <a:lnTo>
                      <a:pt x="245" y="344"/>
                    </a:lnTo>
                    <a:lnTo>
                      <a:pt x="245" y="350"/>
                    </a:lnTo>
                    <a:lnTo>
                      <a:pt x="248" y="350"/>
                    </a:lnTo>
                    <a:lnTo>
                      <a:pt x="248" y="352"/>
                    </a:lnTo>
                    <a:lnTo>
                      <a:pt x="250" y="352"/>
                    </a:lnTo>
                    <a:lnTo>
                      <a:pt x="253" y="352"/>
                    </a:lnTo>
                    <a:lnTo>
                      <a:pt x="253" y="355"/>
                    </a:lnTo>
                    <a:lnTo>
                      <a:pt x="256" y="355"/>
                    </a:lnTo>
                    <a:lnTo>
                      <a:pt x="258" y="355"/>
                    </a:lnTo>
                    <a:lnTo>
                      <a:pt x="261" y="355"/>
                    </a:lnTo>
                    <a:lnTo>
                      <a:pt x="263" y="357"/>
                    </a:lnTo>
                    <a:lnTo>
                      <a:pt x="261" y="360"/>
                    </a:lnTo>
                    <a:lnTo>
                      <a:pt x="258" y="360"/>
                    </a:lnTo>
                    <a:lnTo>
                      <a:pt x="256" y="360"/>
                    </a:lnTo>
                    <a:lnTo>
                      <a:pt x="253" y="360"/>
                    </a:lnTo>
                    <a:lnTo>
                      <a:pt x="253" y="363"/>
                    </a:lnTo>
                    <a:lnTo>
                      <a:pt x="253" y="365"/>
                    </a:lnTo>
                    <a:lnTo>
                      <a:pt x="253" y="368"/>
                    </a:lnTo>
                    <a:lnTo>
                      <a:pt x="250" y="370"/>
                    </a:lnTo>
                    <a:lnTo>
                      <a:pt x="250" y="368"/>
                    </a:lnTo>
                    <a:lnTo>
                      <a:pt x="248" y="368"/>
                    </a:lnTo>
                    <a:lnTo>
                      <a:pt x="248" y="365"/>
                    </a:lnTo>
                    <a:lnTo>
                      <a:pt x="250" y="365"/>
                    </a:lnTo>
                    <a:lnTo>
                      <a:pt x="250" y="360"/>
                    </a:lnTo>
                    <a:lnTo>
                      <a:pt x="253" y="360"/>
                    </a:lnTo>
                    <a:lnTo>
                      <a:pt x="253" y="357"/>
                    </a:lnTo>
                    <a:lnTo>
                      <a:pt x="250" y="357"/>
                    </a:lnTo>
                    <a:lnTo>
                      <a:pt x="250" y="355"/>
                    </a:lnTo>
                    <a:lnTo>
                      <a:pt x="248" y="355"/>
                    </a:lnTo>
                    <a:lnTo>
                      <a:pt x="245" y="355"/>
                    </a:lnTo>
                    <a:lnTo>
                      <a:pt x="245" y="352"/>
                    </a:lnTo>
                    <a:lnTo>
                      <a:pt x="243" y="350"/>
                    </a:lnTo>
                    <a:lnTo>
                      <a:pt x="243" y="347"/>
                    </a:lnTo>
                    <a:lnTo>
                      <a:pt x="243" y="344"/>
                    </a:lnTo>
                    <a:lnTo>
                      <a:pt x="240" y="344"/>
                    </a:lnTo>
                    <a:lnTo>
                      <a:pt x="243" y="347"/>
                    </a:lnTo>
                    <a:lnTo>
                      <a:pt x="240" y="347"/>
                    </a:lnTo>
                    <a:lnTo>
                      <a:pt x="237" y="347"/>
                    </a:lnTo>
                    <a:lnTo>
                      <a:pt x="237" y="344"/>
                    </a:lnTo>
                    <a:lnTo>
                      <a:pt x="237" y="342"/>
                    </a:lnTo>
                    <a:lnTo>
                      <a:pt x="237" y="339"/>
                    </a:lnTo>
                    <a:lnTo>
                      <a:pt x="240" y="339"/>
                    </a:lnTo>
                    <a:lnTo>
                      <a:pt x="237" y="336"/>
                    </a:lnTo>
                    <a:lnTo>
                      <a:pt x="240" y="336"/>
                    </a:lnTo>
                    <a:lnTo>
                      <a:pt x="230" y="342"/>
                    </a:lnTo>
                    <a:lnTo>
                      <a:pt x="227" y="344"/>
                    </a:lnTo>
                    <a:lnTo>
                      <a:pt x="224" y="344"/>
                    </a:lnTo>
                    <a:lnTo>
                      <a:pt x="222" y="344"/>
                    </a:lnTo>
                    <a:lnTo>
                      <a:pt x="219" y="344"/>
                    </a:lnTo>
                    <a:lnTo>
                      <a:pt x="216" y="342"/>
                    </a:lnTo>
                    <a:lnTo>
                      <a:pt x="214" y="342"/>
                    </a:lnTo>
                    <a:lnTo>
                      <a:pt x="211" y="342"/>
                    </a:lnTo>
                    <a:lnTo>
                      <a:pt x="209" y="342"/>
                    </a:lnTo>
                    <a:lnTo>
                      <a:pt x="206" y="339"/>
                    </a:lnTo>
                    <a:lnTo>
                      <a:pt x="203" y="336"/>
                    </a:lnTo>
                    <a:lnTo>
                      <a:pt x="203" y="334"/>
                    </a:lnTo>
                    <a:lnTo>
                      <a:pt x="201" y="331"/>
                    </a:lnTo>
                    <a:lnTo>
                      <a:pt x="201" y="326"/>
                    </a:lnTo>
                    <a:lnTo>
                      <a:pt x="198" y="326"/>
                    </a:lnTo>
                    <a:lnTo>
                      <a:pt x="196" y="326"/>
                    </a:lnTo>
                    <a:lnTo>
                      <a:pt x="193" y="326"/>
                    </a:lnTo>
                    <a:lnTo>
                      <a:pt x="190" y="326"/>
                    </a:lnTo>
                    <a:lnTo>
                      <a:pt x="188" y="326"/>
                    </a:lnTo>
                    <a:lnTo>
                      <a:pt x="183" y="329"/>
                    </a:lnTo>
                    <a:lnTo>
                      <a:pt x="177" y="329"/>
                    </a:lnTo>
                    <a:lnTo>
                      <a:pt x="175" y="329"/>
                    </a:lnTo>
                    <a:lnTo>
                      <a:pt x="172" y="331"/>
                    </a:lnTo>
                    <a:lnTo>
                      <a:pt x="169" y="331"/>
                    </a:lnTo>
                    <a:lnTo>
                      <a:pt x="167" y="329"/>
                    </a:lnTo>
                    <a:lnTo>
                      <a:pt x="164" y="326"/>
                    </a:lnTo>
                    <a:lnTo>
                      <a:pt x="162" y="326"/>
                    </a:lnTo>
                    <a:lnTo>
                      <a:pt x="159" y="329"/>
                    </a:lnTo>
                    <a:lnTo>
                      <a:pt x="156" y="329"/>
                    </a:lnTo>
                    <a:lnTo>
                      <a:pt x="154" y="329"/>
                    </a:lnTo>
                    <a:lnTo>
                      <a:pt x="154" y="331"/>
                    </a:lnTo>
                    <a:lnTo>
                      <a:pt x="151" y="331"/>
                    </a:lnTo>
                    <a:lnTo>
                      <a:pt x="149" y="331"/>
                    </a:lnTo>
                    <a:lnTo>
                      <a:pt x="149" y="334"/>
                    </a:lnTo>
                    <a:lnTo>
                      <a:pt x="149" y="336"/>
                    </a:lnTo>
                    <a:lnTo>
                      <a:pt x="146" y="336"/>
                    </a:lnTo>
                    <a:lnTo>
                      <a:pt x="143" y="336"/>
                    </a:lnTo>
                    <a:lnTo>
                      <a:pt x="141" y="336"/>
                    </a:lnTo>
                    <a:lnTo>
                      <a:pt x="138" y="336"/>
                    </a:lnTo>
                    <a:lnTo>
                      <a:pt x="138" y="339"/>
                    </a:lnTo>
                    <a:lnTo>
                      <a:pt x="138" y="336"/>
                    </a:lnTo>
                    <a:lnTo>
                      <a:pt x="136" y="336"/>
                    </a:lnTo>
                    <a:lnTo>
                      <a:pt x="136" y="334"/>
                    </a:lnTo>
                    <a:lnTo>
                      <a:pt x="133" y="334"/>
                    </a:lnTo>
                    <a:lnTo>
                      <a:pt x="141" y="263"/>
                    </a:lnTo>
                    <a:lnTo>
                      <a:pt x="183" y="250"/>
                    </a:lnTo>
                    <a:lnTo>
                      <a:pt x="214" y="229"/>
                    </a:lnTo>
                    <a:lnTo>
                      <a:pt x="219" y="224"/>
                    </a:lnTo>
                    <a:lnTo>
                      <a:pt x="185" y="167"/>
                    </a:lnTo>
                    <a:lnTo>
                      <a:pt x="177" y="161"/>
                    </a:lnTo>
                    <a:lnTo>
                      <a:pt x="175" y="164"/>
                    </a:lnTo>
                    <a:lnTo>
                      <a:pt x="162" y="188"/>
                    </a:lnTo>
                    <a:lnTo>
                      <a:pt x="162" y="190"/>
                    </a:lnTo>
                    <a:lnTo>
                      <a:pt x="141" y="203"/>
                    </a:lnTo>
                    <a:lnTo>
                      <a:pt x="141" y="201"/>
                    </a:lnTo>
                    <a:lnTo>
                      <a:pt x="138" y="201"/>
                    </a:lnTo>
                    <a:lnTo>
                      <a:pt x="136" y="198"/>
                    </a:lnTo>
                    <a:lnTo>
                      <a:pt x="136" y="195"/>
                    </a:lnTo>
                    <a:lnTo>
                      <a:pt x="133" y="195"/>
                    </a:lnTo>
                    <a:lnTo>
                      <a:pt x="133" y="193"/>
                    </a:lnTo>
                    <a:lnTo>
                      <a:pt x="133" y="190"/>
                    </a:lnTo>
                    <a:lnTo>
                      <a:pt x="130" y="190"/>
                    </a:lnTo>
                    <a:lnTo>
                      <a:pt x="128" y="190"/>
                    </a:lnTo>
                    <a:lnTo>
                      <a:pt x="125" y="188"/>
                    </a:lnTo>
                    <a:lnTo>
                      <a:pt x="125" y="185"/>
                    </a:lnTo>
                    <a:lnTo>
                      <a:pt x="125" y="182"/>
                    </a:lnTo>
                    <a:lnTo>
                      <a:pt x="122" y="182"/>
                    </a:lnTo>
                    <a:lnTo>
                      <a:pt x="122" y="180"/>
                    </a:lnTo>
                    <a:lnTo>
                      <a:pt x="120" y="180"/>
                    </a:lnTo>
                    <a:lnTo>
                      <a:pt x="120" y="177"/>
                    </a:lnTo>
                    <a:lnTo>
                      <a:pt x="117" y="177"/>
                    </a:lnTo>
                    <a:lnTo>
                      <a:pt x="117" y="175"/>
                    </a:lnTo>
                    <a:lnTo>
                      <a:pt x="117" y="172"/>
                    </a:lnTo>
                    <a:lnTo>
                      <a:pt x="115" y="172"/>
                    </a:lnTo>
                    <a:lnTo>
                      <a:pt x="115" y="169"/>
                    </a:lnTo>
                    <a:lnTo>
                      <a:pt x="115" y="167"/>
                    </a:lnTo>
                    <a:lnTo>
                      <a:pt x="112" y="167"/>
                    </a:lnTo>
                    <a:lnTo>
                      <a:pt x="109" y="167"/>
                    </a:lnTo>
                    <a:lnTo>
                      <a:pt x="109" y="164"/>
                    </a:lnTo>
                    <a:lnTo>
                      <a:pt x="112" y="164"/>
                    </a:lnTo>
                    <a:lnTo>
                      <a:pt x="109" y="161"/>
                    </a:lnTo>
                    <a:lnTo>
                      <a:pt x="107" y="154"/>
                    </a:lnTo>
                    <a:lnTo>
                      <a:pt x="104" y="151"/>
                    </a:lnTo>
                    <a:lnTo>
                      <a:pt x="102" y="148"/>
                    </a:lnTo>
                    <a:lnTo>
                      <a:pt x="102" y="146"/>
                    </a:lnTo>
                    <a:lnTo>
                      <a:pt x="102" y="143"/>
                    </a:lnTo>
                    <a:lnTo>
                      <a:pt x="102" y="141"/>
                    </a:lnTo>
                    <a:lnTo>
                      <a:pt x="102" y="138"/>
                    </a:lnTo>
                    <a:lnTo>
                      <a:pt x="99" y="135"/>
                    </a:lnTo>
                    <a:lnTo>
                      <a:pt x="96" y="133"/>
                    </a:lnTo>
                    <a:lnTo>
                      <a:pt x="96" y="130"/>
                    </a:lnTo>
                    <a:lnTo>
                      <a:pt x="91" y="133"/>
                    </a:lnTo>
                    <a:lnTo>
                      <a:pt x="89" y="128"/>
                    </a:lnTo>
                    <a:lnTo>
                      <a:pt x="89" y="120"/>
                    </a:lnTo>
                    <a:lnTo>
                      <a:pt x="86" y="120"/>
                    </a:lnTo>
                    <a:lnTo>
                      <a:pt x="86" y="117"/>
                    </a:lnTo>
                    <a:lnTo>
                      <a:pt x="86" y="120"/>
                    </a:lnTo>
                    <a:lnTo>
                      <a:pt x="83" y="122"/>
                    </a:lnTo>
                    <a:lnTo>
                      <a:pt x="78" y="125"/>
                    </a:lnTo>
                    <a:lnTo>
                      <a:pt x="70" y="130"/>
                    </a:lnTo>
                    <a:lnTo>
                      <a:pt x="68" y="130"/>
                    </a:lnTo>
                    <a:lnTo>
                      <a:pt x="60" y="138"/>
                    </a:lnTo>
                    <a:lnTo>
                      <a:pt x="57" y="141"/>
                    </a:lnTo>
                    <a:lnTo>
                      <a:pt x="52" y="143"/>
                    </a:lnTo>
                    <a:lnTo>
                      <a:pt x="52" y="141"/>
                    </a:lnTo>
                    <a:lnTo>
                      <a:pt x="49" y="141"/>
                    </a:lnTo>
                    <a:lnTo>
                      <a:pt x="49" y="138"/>
                    </a:lnTo>
                    <a:lnTo>
                      <a:pt x="47" y="135"/>
                    </a:lnTo>
                    <a:lnTo>
                      <a:pt x="47" y="130"/>
                    </a:lnTo>
                    <a:lnTo>
                      <a:pt x="44" y="128"/>
                    </a:lnTo>
                    <a:lnTo>
                      <a:pt x="44" y="125"/>
                    </a:lnTo>
                    <a:lnTo>
                      <a:pt x="42" y="120"/>
                    </a:lnTo>
                    <a:lnTo>
                      <a:pt x="42" y="117"/>
                    </a:lnTo>
                    <a:lnTo>
                      <a:pt x="42" y="114"/>
                    </a:lnTo>
                    <a:lnTo>
                      <a:pt x="42" y="112"/>
                    </a:lnTo>
                    <a:lnTo>
                      <a:pt x="39" y="112"/>
                    </a:lnTo>
                    <a:lnTo>
                      <a:pt x="39" y="107"/>
                    </a:lnTo>
                    <a:lnTo>
                      <a:pt x="39" y="104"/>
                    </a:lnTo>
                    <a:lnTo>
                      <a:pt x="39" y="101"/>
                    </a:lnTo>
                    <a:lnTo>
                      <a:pt x="36" y="101"/>
                    </a:lnTo>
                    <a:lnTo>
                      <a:pt x="34" y="101"/>
                    </a:lnTo>
                    <a:lnTo>
                      <a:pt x="34" y="104"/>
                    </a:lnTo>
                    <a:lnTo>
                      <a:pt x="31" y="104"/>
                    </a:lnTo>
                    <a:lnTo>
                      <a:pt x="31" y="107"/>
                    </a:lnTo>
                    <a:lnTo>
                      <a:pt x="29" y="107"/>
                    </a:lnTo>
                    <a:lnTo>
                      <a:pt x="29" y="109"/>
                    </a:lnTo>
                    <a:lnTo>
                      <a:pt x="26" y="109"/>
                    </a:lnTo>
                    <a:lnTo>
                      <a:pt x="26" y="112"/>
                    </a:lnTo>
                    <a:lnTo>
                      <a:pt x="23" y="112"/>
                    </a:lnTo>
                    <a:lnTo>
                      <a:pt x="21" y="114"/>
                    </a:lnTo>
                    <a:lnTo>
                      <a:pt x="18" y="114"/>
                    </a:lnTo>
                    <a:lnTo>
                      <a:pt x="18" y="117"/>
                    </a:lnTo>
                    <a:lnTo>
                      <a:pt x="15" y="117"/>
                    </a:lnTo>
                    <a:lnTo>
                      <a:pt x="13" y="117"/>
                    </a:lnTo>
                    <a:lnTo>
                      <a:pt x="10" y="117"/>
                    </a:lnTo>
                    <a:lnTo>
                      <a:pt x="8" y="120"/>
                    </a:lnTo>
                    <a:lnTo>
                      <a:pt x="5" y="120"/>
                    </a:lnTo>
                    <a:lnTo>
                      <a:pt x="2" y="117"/>
                    </a:lnTo>
                    <a:lnTo>
                      <a:pt x="2" y="114"/>
                    </a:lnTo>
                    <a:lnTo>
                      <a:pt x="2" y="109"/>
                    </a:lnTo>
                    <a:lnTo>
                      <a:pt x="2" y="107"/>
                    </a:lnTo>
                    <a:lnTo>
                      <a:pt x="2" y="104"/>
                    </a:lnTo>
                    <a:lnTo>
                      <a:pt x="2" y="101"/>
                    </a:lnTo>
                    <a:lnTo>
                      <a:pt x="2" y="99"/>
                    </a:lnTo>
                    <a:lnTo>
                      <a:pt x="2" y="96"/>
                    </a:lnTo>
                    <a:lnTo>
                      <a:pt x="0" y="96"/>
                    </a:lnTo>
                    <a:lnTo>
                      <a:pt x="2" y="96"/>
                    </a:lnTo>
                    <a:lnTo>
                      <a:pt x="5" y="96"/>
                    </a:lnTo>
                    <a:lnTo>
                      <a:pt x="5" y="94"/>
                    </a:lnTo>
                    <a:lnTo>
                      <a:pt x="8" y="94"/>
                    </a:lnTo>
                    <a:lnTo>
                      <a:pt x="10" y="94"/>
                    </a:lnTo>
                    <a:lnTo>
                      <a:pt x="8" y="91"/>
                    </a:lnTo>
                    <a:lnTo>
                      <a:pt x="8" y="88"/>
                    </a:lnTo>
                    <a:lnTo>
                      <a:pt x="5" y="88"/>
                    </a:lnTo>
                    <a:lnTo>
                      <a:pt x="5" y="86"/>
                    </a:lnTo>
                    <a:lnTo>
                      <a:pt x="8" y="86"/>
                    </a:lnTo>
                    <a:lnTo>
                      <a:pt x="8" y="88"/>
                    </a:lnTo>
                    <a:lnTo>
                      <a:pt x="8" y="91"/>
                    </a:lnTo>
                    <a:lnTo>
                      <a:pt x="10" y="94"/>
                    </a:lnTo>
                    <a:lnTo>
                      <a:pt x="15" y="94"/>
                    </a:lnTo>
                    <a:lnTo>
                      <a:pt x="10" y="94"/>
                    </a:lnTo>
                    <a:lnTo>
                      <a:pt x="10" y="96"/>
                    </a:lnTo>
                    <a:lnTo>
                      <a:pt x="13" y="96"/>
                    </a:lnTo>
                    <a:lnTo>
                      <a:pt x="15" y="96"/>
                    </a:lnTo>
                    <a:lnTo>
                      <a:pt x="15" y="99"/>
                    </a:lnTo>
                    <a:lnTo>
                      <a:pt x="15" y="101"/>
                    </a:lnTo>
                    <a:lnTo>
                      <a:pt x="15" y="104"/>
                    </a:lnTo>
                    <a:lnTo>
                      <a:pt x="15" y="101"/>
                    </a:lnTo>
                    <a:lnTo>
                      <a:pt x="13" y="104"/>
                    </a:lnTo>
                    <a:lnTo>
                      <a:pt x="13" y="107"/>
                    </a:lnTo>
                    <a:lnTo>
                      <a:pt x="13" y="112"/>
                    </a:lnTo>
                    <a:lnTo>
                      <a:pt x="13" y="114"/>
                    </a:lnTo>
                    <a:lnTo>
                      <a:pt x="13" y="117"/>
                    </a:lnTo>
                    <a:lnTo>
                      <a:pt x="15" y="117"/>
                    </a:lnTo>
                    <a:lnTo>
                      <a:pt x="15" y="114"/>
                    </a:lnTo>
                    <a:lnTo>
                      <a:pt x="18" y="114"/>
                    </a:lnTo>
                    <a:lnTo>
                      <a:pt x="21" y="114"/>
                    </a:lnTo>
                    <a:lnTo>
                      <a:pt x="21" y="112"/>
                    </a:lnTo>
                    <a:lnTo>
                      <a:pt x="23" y="112"/>
                    </a:lnTo>
                    <a:lnTo>
                      <a:pt x="23" y="109"/>
                    </a:lnTo>
                    <a:lnTo>
                      <a:pt x="26" y="109"/>
                    </a:lnTo>
                    <a:lnTo>
                      <a:pt x="29" y="109"/>
                    </a:lnTo>
                    <a:lnTo>
                      <a:pt x="29" y="107"/>
                    </a:lnTo>
                    <a:lnTo>
                      <a:pt x="29" y="104"/>
                    </a:lnTo>
                    <a:lnTo>
                      <a:pt x="31" y="104"/>
                    </a:lnTo>
                    <a:lnTo>
                      <a:pt x="34" y="101"/>
                    </a:lnTo>
                    <a:lnTo>
                      <a:pt x="36" y="101"/>
                    </a:lnTo>
                    <a:lnTo>
                      <a:pt x="36" y="99"/>
                    </a:lnTo>
                    <a:lnTo>
                      <a:pt x="39" y="99"/>
                    </a:lnTo>
                    <a:lnTo>
                      <a:pt x="42" y="99"/>
                    </a:lnTo>
                    <a:lnTo>
                      <a:pt x="44" y="99"/>
                    </a:lnTo>
                    <a:lnTo>
                      <a:pt x="47" y="99"/>
                    </a:lnTo>
                    <a:lnTo>
                      <a:pt x="49" y="96"/>
                    </a:lnTo>
                    <a:lnTo>
                      <a:pt x="55" y="96"/>
                    </a:lnTo>
                    <a:lnTo>
                      <a:pt x="57" y="94"/>
                    </a:lnTo>
                    <a:lnTo>
                      <a:pt x="60" y="94"/>
                    </a:lnTo>
                    <a:lnTo>
                      <a:pt x="62" y="94"/>
                    </a:lnTo>
                    <a:lnTo>
                      <a:pt x="65" y="94"/>
                    </a:lnTo>
                    <a:lnTo>
                      <a:pt x="65" y="91"/>
                    </a:lnTo>
                    <a:lnTo>
                      <a:pt x="68" y="91"/>
                    </a:lnTo>
                    <a:lnTo>
                      <a:pt x="70" y="91"/>
                    </a:lnTo>
                    <a:lnTo>
                      <a:pt x="70" y="88"/>
                    </a:lnTo>
                    <a:lnTo>
                      <a:pt x="70" y="86"/>
                    </a:lnTo>
                    <a:lnTo>
                      <a:pt x="65" y="83"/>
                    </a:lnTo>
                    <a:lnTo>
                      <a:pt x="62" y="81"/>
                    </a:lnTo>
                    <a:lnTo>
                      <a:pt x="62" y="78"/>
                    </a:lnTo>
                    <a:lnTo>
                      <a:pt x="62" y="75"/>
                    </a:lnTo>
                    <a:lnTo>
                      <a:pt x="62" y="73"/>
                    </a:lnTo>
                    <a:lnTo>
                      <a:pt x="60" y="73"/>
                    </a:lnTo>
                    <a:lnTo>
                      <a:pt x="49" y="65"/>
                    </a:lnTo>
                    <a:lnTo>
                      <a:pt x="52" y="65"/>
                    </a:lnTo>
                    <a:lnTo>
                      <a:pt x="60" y="70"/>
                    </a:lnTo>
                    <a:lnTo>
                      <a:pt x="62" y="70"/>
                    </a:lnTo>
                    <a:lnTo>
                      <a:pt x="62" y="67"/>
                    </a:lnTo>
                    <a:lnTo>
                      <a:pt x="65" y="65"/>
                    </a:lnTo>
                    <a:lnTo>
                      <a:pt x="68" y="65"/>
                    </a:lnTo>
                    <a:lnTo>
                      <a:pt x="68" y="62"/>
                    </a:lnTo>
                    <a:lnTo>
                      <a:pt x="70" y="60"/>
                    </a:lnTo>
                    <a:lnTo>
                      <a:pt x="70" y="57"/>
                    </a:lnTo>
                    <a:lnTo>
                      <a:pt x="73" y="57"/>
                    </a:lnTo>
                    <a:lnTo>
                      <a:pt x="73" y="54"/>
                    </a:lnTo>
                    <a:lnTo>
                      <a:pt x="78" y="52"/>
                    </a:lnTo>
                    <a:lnTo>
                      <a:pt x="78" y="49"/>
                    </a:lnTo>
                    <a:lnTo>
                      <a:pt x="81" y="49"/>
                    </a:lnTo>
                    <a:lnTo>
                      <a:pt x="81" y="47"/>
                    </a:lnTo>
                    <a:lnTo>
                      <a:pt x="83" y="47"/>
                    </a:lnTo>
                    <a:lnTo>
                      <a:pt x="83" y="44"/>
                    </a:lnTo>
                    <a:lnTo>
                      <a:pt x="83" y="47"/>
                    </a:lnTo>
                    <a:lnTo>
                      <a:pt x="86" y="47"/>
                    </a:lnTo>
                    <a:lnTo>
                      <a:pt x="86" y="49"/>
                    </a:lnTo>
                    <a:lnTo>
                      <a:pt x="89" y="49"/>
                    </a:lnTo>
                    <a:lnTo>
                      <a:pt x="91" y="47"/>
                    </a:lnTo>
                    <a:lnTo>
                      <a:pt x="91" y="44"/>
                    </a:lnTo>
                    <a:lnTo>
                      <a:pt x="94" y="41"/>
                    </a:lnTo>
                    <a:lnTo>
                      <a:pt x="96" y="41"/>
                    </a:lnTo>
                    <a:lnTo>
                      <a:pt x="99" y="39"/>
                    </a:lnTo>
                    <a:lnTo>
                      <a:pt x="99" y="36"/>
                    </a:lnTo>
                    <a:lnTo>
                      <a:pt x="102" y="33"/>
                    </a:lnTo>
                    <a:lnTo>
                      <a:pt x="104" y="31"/>
                    </a:lnTo>
                    <a:lnTo>
                      <a:pt x="107" y="31"/>
                    </a:lnTo>
                    <a:lnTo>
                      <a:pt x="109" y="28"/>
                    </a:lnTo>
                    <a:lnTo>
                      <a:pt x="112" y="28"/>
                    </a:lnTo>
                    <a:lnTo>
                      <a:pt x="115" y="26"/>
                    </a:lnTo>
                    <a:lnTo>
                      <a:pt x="117" y="26"/>
                    </a:lnTo>
                    <a:lnTo>
                      <a:pt x="120" y="23"/>
                    </a:lnTo>
                    <a:lnTo>
                      <a:pt x="122" y="23"/>
                    </a:lnTo>
                    <a:lnTo>
                      <a:pt x="125" y="23"/>
                    </a:lnTo>
                    <a:lnTo>
                      <a:pt x="125" y="20"/>
                    </a:lnTo>
                    <a:lnTo>
                      <a:pt x="128" y="20"/>
                    </a:lnTo>
                    <a:lnTo>
                      <a:pt x="130" y="20"/>
                    </a:lnTo>
                    <a:lnTo>
                      <a:pt x="133" y="20"/>
                    </a:lnTo>
                    <a:lnTo>
                      <a:pt x="136" y="20"/>
                    </a:lnTo>
                    <a:lnTo>
                      <a:pt x="138" y="18"/>
                    </a:lnTo>
                    <a:lnTo>
                      <a:pt x="141" y="18"/>
                    </a:lnTo>
                    <a:lnTo>
                      <a:pt x="143" y="18"/>
                    </a:lnTo>
                    <a:lnTo>
                      <a:pt x="143" y="15"/>
                    </a:lnTo>
                    <a:lnTo>
                      <a:pt x="143" y="13"/>
                    </a:lnTo>
                    <a:lnTo>
                      <a:pt x="141" y="13"/>
                    </a:lnTo>
                    <a:lnTo>
                      <a:pt x="143" y="13"/>
                    </a:lnTo>
                    <a:lnTo>
                      <a:pt x="146" y="13"/>
                    </a:lnTo>
                    <a:lnTo>
                      <a:pt x="143" y="13"/>
                    </a:lnTo>
                    <a:lnTo>
                      <a:pt x="143" y="15"/>
                    </a:lnTo>
                    <a:lnTo>
                      <a:pt x="143" y="18"/>
                    </a:lnTo>
                    <a:lnTo>
                      <a:pt x="143" y="20"/>
                    </a:lnTo>
                    <a:lnTo>
                      <a:pt x="146" y="20"/>
                    </a:lnTo>
                    <a:lnTo>
                      <a:pt x="146" y="18"/>
                    </a:lnTo>
                    <a:lnTo>
                      <a:pt x="149" y="18"/>
                    </a:lnTo>
                    <a:lnTo>
                      <a:pt x="151" y="18"/>
                    </a:lnTo>
                    <a:lnTo>
                      <a:pt x="154" y="18"/>
                    </a:lnTo>
                    <a:lnTo>
                      <a:pt x="156" y="18"/>
                    </a:lnTo>
                    <a:lnTo>
                      <a:pt x="154" y="15"/>
                    </a:lnTo>
                    <a:lnTo>
                      <a:pt x="154" y="13"/>
                    </a:lnTo>
                    <a:lnTo>
                      <a:pt x="154" y="10"/>
                    </a:lnTo>
                    <a:lnTo>
                      <a:pt x="154" y="7"/>
                    </a:lnTo>
                    <a:lnTo>
                      <a:pt x="154" y="5"/>
                    </a:lnTo>
                    <a:lnTo>
                      <a:pt x="154" y="7"/>
                    </a:lnTo>
                    <a:lnTo>
                      <a:pt x="156" y="7"/>
                    </a:lnTo>
                    <a:lnTo>
                      <a:pt x="156" y="10"/>
                    </a:lnTo>
                    <a:lnTo>
                      <a:pt x="156" y="13"/>
                    </a:lnTo>
                    <a:lnTo>
                      <a:pt x="156" y="15"/>
                    </a:lnTo>
                    <a:lnTo>
                      <a:pt x="159" y="15"/>
                    </a:lnTo>
                    <a:lnTo>
                      <a:pt x="164" y="15"/>
                    </a:lnTo>
                    <a:lnTo>
                      <a:pt x="164" y="13"/>
                    </a:lnTo>
                    <a:lnTo>
                      <a:pt x="164" y="10"/>
                    </a:lnTo>
                    <a:lnTo>
                      <a:pt x="162" y="10"/>
                    </a:lnTo>
                    <a:lnTo>
                      <a:pt x="162" y="7"/>
                    </a:lnTo>
                    <a:lnTo>
                      <a:pt x="162" y="5"/>
                    </a:lnTo>
                    <a:lnTo>
                      <a:pt x="162" y="2"/>
                    </a:lnTo>
                    <a:lnTo>
                      <a:pt x="164" y="2"/>
                    </a:lnTo>
                    <a:lnTo>
                      <a:pt x="164" y="5"/>
                    </a:lnTo>
                    <a:lnTo>
                      <a:pt x="164" y="7"/>
                    </a:lnTo>
                    <a:lnTo>
                      <a:pt x="164" y="10"/>
                    </a:lnTo>
                    <a:lnTo>
                      <a:pt x="164" y="13"/>
                    </a:lnTo>
                    <a:lnTo>
                      <a:pt x="167" y="13"/>
                    </a:lnTo>
                    <a:lnTo>
                      <a:pt x="167" y="15"/>
                    </a:lnTo>
                    <a:lnTo>
                      <a:pt x="169" y="13"/>
                    </a:lnTo>
                    <a:lnTo>
                      <a:pt x="175" y="13"/>
                    </a:lnTo>
                    <a:lnTo>
                      <a:pt x="177" y="13"/>
                    </a:lnTo>
                    <a:lnTo>
                      <a:pt x="180" y="13"/>
                    </a:lnTo>
                    <a:lnTo>
                      <a:pt x="180" y="10"/>
                    </a:lnTo>
                    <a:lnTo>
                      <a:pt x="183" y="10"/>
                    </a:lnTo>
                    <a:lnTo>
                      <a:pt x="183" y="7"/>
                    </a:lnTo>
                    <a:lnTo>
                      <a:pt x="183" y="5"/>
                    </a:lnTo>
                    <a:lnTo>
                      <a:pt x="183" y="0"/>
                    </a:lnTo>
                    <a:lnTo>
                      <a:pt x="185" y="2"/>
                    </a:lnTo>
                    <a:lnTo>
                      <a:pt x="185" y="5"/>
                    </a:lnTo>
                    <a:close/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224" name="Freeform 14"/>
              <p:cNvSpPr>
                <a:spLocks/>
              </p:cNvSpPr>
              <p:nvPr/>
            </p:nvSpPr>
            <p:spPr bwMode="auto">
              <a:xfrm>
                <a:off x="3584" y="2772"/>
                <a:ext cx="376" cy="285"/>
              </a:xfrm>
              <a:custGeom>
                <a:avLst/>
                <a:gdLst>
                  <a:gd name="T0" fmla="*/ 52 w 376"/>
                  <a:gd name="T1" fmla="*/ 34 h 285"/>
                  <a:gd name="T2" fmla="*/ 71 w 376"/>
                  <a:gd name="T3" fmla="*/ 29 h 285"/>
                  <a:gd name="T4" fmla="*/ 76 w 376"/>
                  <a:gd name="T5" fmla="*/ 5 h 285"/>
                  <a:gd name="T6" fmla="*/ 89 w 376"/>
                  <a:gd name="T7" fmla="*/ 5 h 285"/>
                  <a:gd name="T8" fmla="*/ 97 w 376"/>
                  <a:gd name="T9" fmla="*/ 10 h 285"/>
                  <a:gd name="T10" fmla="*/ 105 w 376"/>
                  <a:gd name="T11" fmla="*/ 29 h 285"/>
                  <a:gd name="T12" fmla="*/ 118 w 376"/>
                  <a:gd name="T13" fmla="*/ 26 h 285"/>
                  <a:gd name="T14" fmla="*/ 144 w 376"/>
                  <a:gd name="T15" fmla="*/ 16 h 285"/>
                  <a:gd name="T16" fmla="*/ 159 w 376"/>
                  <a:gd name="T17" fmla="*/ 23 h 285"/>
                  <a:gd name="T18" fmla="*/ 175 w 376"/>
                  <a:gd name="T19" fmla="*/ 26 h 285"/>
                  <a:gd name="T20" fmla="*/ 186 w 376"/>
                  <a:gd name="T21" fmla="*/ 16 h 285"/>
                  <a:gd name="T22" fmla="*/ 196 w 376"/>
                  <a:gd name="T23" fmla="*/ 13 h 285"/>
                  <a:gd name="T24" fmla="*/ 201 w 376"/>
                  <a:gd name="T25" fmla="*/ 34 h 285"/>
                  <a:gd name="T26" fmla="*/ 209 w 376"/>
                  <a:gd name="T27" fmla="*/ 52 h 285"/>
                  <a:gd name="T28" fmla="*/ 243 w 376"/>
                  <a:gd name="T29" fmla="*/ 29 h 285"/>
                  <a:gd name="T30" fmla="*/ 253 w 376"/>
                  <a:gd name="T31" fmla="*/ 42 h 285"/>
                  <a:gd name="T32" fmla="*/ 261 w 376"/>
                  <a:gd name="T33" fmla="*/ 60 h 285"/>
                  <a:gd name="T34" fmla="*/ 272 w 376"/>
                  <a:gd name="T35" fmla="*/ 76 h 285"/>
                  <a:gd name="T36" fmla="*/ 277 w 376"/>
                  <a:gd name="T37" fmla="*/ 89 h 285"/>
                  <a:gd name="T38" fmla="*/ 287 w 376"/>
                  <a:gd name="T39" fmla="*/ 99 h 285"/>
                  <a:gd name="T40" fmla="*/ 298 w 376"/>
                  <a:gd name="T41" fmla="*/ 110 h 285"/>
                  <a:gd name="T42" fmla="*/ 376 w 376"/>
                  <a:gd name="T43" fmla="*/ 133 h 285"/>
                  <a:gd name="T44" fmla="*/ 295 w 376"/>
                  <a:gd name="T45" fmla="*/ 245 h 285"/>
                  <a:gd name="T46" fmla="*/ 282 w 376"/>
                  <a:gd name="T47" fmla="*/ 248 h 285"/>
                  <a:gd name="T48" fmla="*/ 256 w 376"/>
                  <a:gd name="T49" fmla="*/ 256 h 285"/>
                  <a:gd name="T50" fmla="*/ 243 w 376"/>
                  <a:gd name="T51" fmla="*/ 256 h 285"/>
                  <a:gd name="T52" fmla="*/ 230 w 376"/>
                  <a:gd name="T53" fmla="*/ 256 h 285"/>
                  <a:gd name="T54" fmla="*/ 217 w 376"/>
                  <a:gd name="T55" fmla="*/ 266 h 285"/>
                  <a:gd name="T56" fmla="*/ 204 w 376"/>
                  <a:gd name="T57" fmla="*/ 282 h 285"/>
                  <a:gd name="T58" fmla="*/ 180 w 376"/>
                  <a:gd name="T59" fmla="*/ 274 h 285"/>
                  <a:gd name="T60" fmla="*/ 170 w 376"/>
                  <a:gd name="T61" fmla="*/ 269 h 285"/>
                  <a:gd name="T62" fmla="*/ 152 w 376"/>
                  <a:gd name="T63" fmla="*/ 266 h 285"/>
                  <a:gd name="T64" fmla="*/ 136 w 376"/>
                  <a:gd name="T65" fmla="*/ 261 h 285"/>
                  <a:gd name="T66" fmla="*/ 128 w 376"/>
                  <a:gd name="T67" fmla="*/ 266 h 285"/>
                  <a:gd name="T68" fmla="*/ 120 w 376"/>
                  <a:gd name="T69" fmla="*/ 277 h 285"/>
                  <a:gd name="T70" fmla="*/ 99 w 376"/>
                  <a:gd name="T71" fmla="*/ 277 h 285"/>
                  <a:gd name="T72" fmla="*/ 84 w 376"/>
                  <a:gd name="T73" fmla="*/ 269 h 285"/>
                  <a:gd name="T74" fmla="*/ 71 w 376"/>
                  <a:gd name="T75" fmla="*/ 269 h 285"/>
                  <a:gd name="T76" fmla="*/ 52 w 376"/>
                  <a:gd name="T77" fmla="*/ 259 h 285"/>
                  <a:gd name="T78" fmla="*/ 37 w 376"/>
                  <a:gd name="T79" fmla="*/ 253 h 285"/>
                  <a:gd name="T80" fmla="*/ 18 w 376"/>
                  <a:gd name="T81" fmla="*/ 253 h 285"/>
                  <a:gd name="T82" fmla="*/ 21 w 376"/>
                  <a:gd name="T83" fmla="*/ 264 h 285"/>
                  <a:gd name="T84" fmla="*/ 5 w 376"/>
                  <a:gd name="T85" fmla="*/ 261 h 285"/>
                  <a:gd name="T86" fmla="*/ 3 w 376"/>
                  <a:gd name="T87" fmla="*/ 245 h 285"/>
                  <a:gd name="T88" fmla="*/ 5 w 376"/>
                  <a:gd name="T89" fmla="*/ 225 h 285"/>
                  <a:gd name="T90" fmla="*/ 13 w 376"/>
                  <a:gd name="T91" fmla="*/ 214 h 285"/>
                  <a:gd name="T92" fmla="*/ 18 w 376"/>
                  <a:gd name="T93" fmla="*/ 204 h 285"/>
                  <a:gd name="T94" fmla="*/ 26 w 376"/>
                  <a:gd name="T95" fmla="*/ 193 h 285"/>
                  <a:gd name="T96" fmla="*/ 26 w 376"/>
                  <a:gd name="T97" fmla="*/ 178 h 285"/>
                  <a:gd name="T98" fmla="*/ 29 w 376"/>
                  <a:gd name="T99" fmla="*/ 162 h 285"/>
                  <a:gd name="T100" fmla="*/ 32 w 376"/>
                  <a:gd name="T101" fmla="*/ 151 h 285"/>
                  <a:gd name="T102" fmla="*/ 21 w 376"/>
                  <a:gd name="T103" fmla="*/ 141 h 285"/>
                  <a:gd name="T104" fmla="*/ 26 w 376"/>
                  <a:gd name="T105" fmla="*/ 104 h 285"/>
                  <a:gd name="T106" fmla="*/ 29 w 376"/>
                  <a:gd name="T107" fmla="*/ 89 h 285"/>
                  <a:gd name="T108" fmla="*/ 37 w 376"/>
                  <a:gd name="T109" fmla="*/ 81 h 285"/>
                  <a:gd name="T110" fmla="*/ 42 w 376"/>
                  <a:gd name="T111" fmla="*/ 70 h 285"/>
                  <a:gd name="T112" fmla="*/ 45 w 376"/>
                  <a:gd name="T113" fmla="*/ 50 h 2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376" h="285">
                    <a:moveTo>
                      <a:pt x="29" y="52"/>
                    </a:moveTo>
                    <a:lnTo>
                      <a:pt x="42" y="39"/>
                    </a:lnTo>
                    <a:lnTo>
                      <a:pt x="39" y="34"/>
                    </a:lnTo>
                    <a:lnTo>
                      <a:pt x="42" y="34"/>
                    </a:lnTo>
                    <a:lnTo>
                      <a:pt x="45" y="34"/>
                    </a:lnTo>
                    <a:lnTo>
                      <a:pt x="50" y="34"/>
                    </a:lnTo>
                    <a:lnTo>
                      <a:pt x="52" y="34"/>
                    </a:lnTo>
                    <a:lnTo>
                      <a:pt x="55" y="34"/>
                    </a:lnTo>
                    <a:lnTo>
                      <a:pt x="58" y="31"/>
                    </a:lnTo>
                    <a:lnTo>
                      <a:pt x="60" y="31"/>
                    </a:lnTo>
                    <a:lnTo>
                      <a:pt x="63" y="31"/>
                    </a:lnTo>
                    <a:lnTo>
                      <a:pt x="68" y="31"/>
                    </a:lnTo>
                    <a:lnTo>
                      <a:pt x="71" y="31"/>
                    </a:lnTo>
                    <a:lnTo>
                      <a:pt x="71" y="29"/>
                    </a:lnTo>
                    <a:lnTo>
                      <a:pt x="71" y="26"/>
                    </a:lnTo>
                    <a:lnTo>
                      <a:pt x="71" y="23"/>
                    </a:lnTo>
                    <a:lnTo>
                      <a:pt x="73" y="16"/>
                    </a:lnTo>
                    <a:lnTo>
                      <a:pt x="76" y="13"/>
                    </a:lnTo>
                    <a:lnTo>
                      <a:pt x="76" y="10"/>
                    </a:lnTo>
                    <a:lnTo>
                      <a:pt x="76" y="8"/>
                    </a:lnTo>
                    <a:lnTo>
                      <a:pt x="76" y="5"/>
                    </a:lnTo>
                    <a:lnTo>
                      <a:pt x="79" y="5"/>
                    </a:lnTo>
                    <a:lnTo>
                      <a:pt x="79" y="3"/>
                    </a:lnTo>
                    <a:lnTo>
                      <a:pt x="81" y="3"/>
                    </a:lnTo>
                    <a:lnTo>
                      <a:pt x="84" y="3"/>
                    </a:lnTo>
                    <a:lnTo>
                      <a:pt x="86" y="3"/>
                    </a:lnTo>
                    <a:lnTo>
                      <a:pt x="89" y="3"/>
                    </a:lnTo>
                    <a:lnTo>
                      <a:pt x="89" y="5"/>
                    </a:lnTo>
                    <a:lnTo>
                      <a:pt x="94" y="5"/>
                    </a:lnTo>
                    <a:lnTo>
                      <a:pt x="94" y="0"/>
                    </a:lnTo>
                    <a:lnTo>
                      <a:pt x="97" y="0"/>
                    </a:lnTo>
                    <a:lnTo>
                      <a:pt x="97" y="5"/>
                    </a:lnTo>
                    <a:lnTo>
                      <a:pt x="99" y="8"/>
                    </a:lnTo>
                    <a:lnTo>
                      <a:pt x="97" y="8"/>
                    </a:lnTo>
                    <a:lnTo>
                      <a:pt x="97" y="10"/>
                    </a:lnTo>
                    <a:lnTo>
                      <a:pt x="97" y="13"/>
                    </a:lnTo>
                    <a:lnTo>
                      <a:pt x="97" y="21"/>
                    </a:lnTo>
                    <a:lnTo>
                      <a:pt x="97" y="23"/>
                    </a:lnTo>
                    <a:lnTo>
                      <a:pt x="97" y="29"/>
                    </a:lnTo>
                    <a:lnTo>
                      <a:pt x="99" y="29"/>
                    </a:lnTo>
                    <a:lnTo>
                      <a:pt x="102" y="29"/>
                    </a:lnTo>
                    <a:lnTo>
                      <a:pt x="105" y="29"/>
                    </a:lnTo>
                    <a:lnTo>
                      <a:pt x="107" y="26"/>
                    </a:lnTo>
                    <a:lnTo>
                      <a:pt x="105" y="23"/>
                    </a:lnTo>
                    <a:lnTo>
                      <a:pt x="107" y="23"/>
                    </a:lnTo>
                    <a:lnTo>
                      <a:pt x="107" y="26"/>
                    </a:lnTo>
                    <a:lnTo>
                      <a:pt x="110" y="29"/>
                    </a:lnTo>
                    <a:lnTo>
                      <a:pt x="112" y="29"/>
                    </a:lnTo>
                    <a:lnTo>
                      <a:pt x="118" y="26"/>
                    </a:lnTo>
                    <a:lnTo>
                      <a:pt x="120" y="26"/>
                    </a:lnTo>
                    <a:lnTo>
                      <a:pt x="136" y="21"/>
                    </a:lnTo>
                    <a:lnTo>
                      <a:pt x="141" y="16"/>
                    </a:lnTo>
                    <a:lnTo>
                      <a:pt x="149" y="8"/>
                    </a:lnTo>
                    <a:lnTo>
                      <a:pt x="152" y="8"/>
                    </a:lnTo>
                    <a:lnTo>
                      <a:pt x="152" y="10"/>
                    </a:lnTo>
                    <a:lnTo>
                      <a:pt x="144" y="16"/>
                    </a:lnTo>
                    <a:lnTo>
                      <a:pt x="144" y="18"/>
                    </a:lnTo>
                    <a:lnTo>
                      <a:pt x="144" y="21"/>
                    </a:lnTo>
                    <a:lnTo>
                      <a:pt x="146" y="23"/>
                    </a:lnTo>
                    <a:lnTo>
                      <a:pt x="152" y="21"/>
                    </a:lnTo>
                    <a:lnTo>
                      <a:pt x="157" y="18"/>
                    </a:lnTo>
                    <a:lnTo>
                      <a:pt x="159" y="18"/>
                    </a:lnTo>
                    <a:lnTo>
                      <a:pt x="159" y="23"/>
                    </a:lnTo>
                    <a:lnTo>
                      <a:pt x="159" y="26"/>
                    </a:lnTo>
                    <a:lnTo>
                      <a:pt x="162" y="29"/>
                    </a:lnTo>
                    <a:lnTo>
                      <a:pt x="165" y="29"/>
                    </a:lnTo>
                    <a:lnTo>
                      <a:pt x="167" y="26"/>
                    </a:lnTo>
                    <a:lnTo>
                      <a:pt x="170" y="26"/>
                    </a:lnTo>
                    <a:lnTo>
                      <a:pt x="172" y="26"/>
                    </a:lnTo>
                    <a:lnTo>
                      <a:pt x="175" y="26"/>
                    </a:lnTo>
                    <a:lnTo>
                      <a:pt x="175" y="23"/>
                    </a:lnTo>
                    <a:lnTo>
                      <a:pt x="178" y="23"/>
                    </a:lnTo>
                    <a:lnTo>
                      <a:pt x="180" y="21"/>
                    </a:lnTo>
                    <a:lnTo>
                      <a:pt x="183" y="21"/>
                    </a:lnTo>
                    <a:lnTo>
                      <a:pt x="183" y="18"/>
                    </a:lnTo>
                    <a:lnTo>
                      <a:pt x="186" y="18"/>
                    </a:lnTo>
                    <a:lnTo>
                      <a:pt x="186" y="16"/>
                    </a:lnTo>
                    <a:lnTo>
                      <a:pt x="188" y="16"/>
                    </a:lnTo>
                    <a:lnTo>
                      <a:pt x="188" y="13"/>
                    </a:lnTo>
                    <a:lnTo>
                      <a:pt x="191" y="13"/>
                    </a:lnTo>
                    <a:lnTo>
                      <a:pt x="191" y="10"/>
                    </a:lnTo>
                    <a:lnTo>
                      <a:pt x="193" y="10"/>
                    </a:lnTo>
                    <a:lnTo>
                      <a:pt x="196" y="10"/>
                    </a:lnTo>
                    <a:lnTo>
                      <a:pt x="196" y="13"/>
                    </a:lnTo>
                    <a:lnTo>
                      <a:pt x="196" y="16"/>
                    </a:lnTo>
                    <a:lnTo>
                      <a:pt x="196" y="21"/>
                    </a:lnTo>
                    <a:lnTo>
                      <a:pt x="199" y="21"/>
                    </a:lnTo>
                    <a:lnTo>
                      <a:pt x="199" y="23"/>
                    </a:lnTo>
                    <a:lnTo>
                      <a:pt x="199" y="26"/>
                    </a:lnTo>
                    <a:lnTo>
                      <a:pt x="199" y="29"/>
                    </a:lnTo>
                    <a:lnTo>
                      <a:pt x="201" y="34"/>
                    </a:lnTo>
                    <a:lnTo>
                      <a:pt x="201" y="37"/>
                    </a:lnTo>
                    <a:lnTo>
                      <a:pt x="204" y="39"/>
                    </a:lnTo>
                    <a:lnTo>
                      <a:pt x="204" y="44"/>
                    </a:lnTo>
                    <a:lnTo>
                      <a:pt x="206" y="47"/>
                    </a:lnTo>
                    <a:lnTo>
                      <a:pt x="206" y="50"/>
                    </a:lnTo>
                    <a:lnTo>
                      <a:pt x="209" y="50"/>
                    </a:lnTo>
                    <a:lnTo>
                      <a:pt x="209" y="52"/>
                    </a:lnTo>
                    <a:lnTo>
                      <a:pt x="214" y="50"/>
                    </a:lnTo>
                    <a:lnTo>
                      <a:pt x="217" y="47"/>
                    </a:lnTo>
                    <a:lnTo>
                      <a:pt x="225" y="39"/>
                    </a:lnTo>
                    <a:lnTo>
                      <a:pt x="227" y="39"/>
                    </a:lnTo>
                    <a:lnTo>
                      <a:pt x="235" y="34"/>
                    </a:lnTo>
                    <a:lnTo>
                      <a:pt x="240" y="31"/>
                    </a:lnTo>
                    <a:lnTo>
                      <a:pt x="243" y="29"/>
                    </a:lnTo>
                    <a:lnTo>
                      <a:pt x="243" y="26"/>
                    </a:lnTo>
                    <a:lnTo>
                      <a:pt x="243" y="29"/>
                    </a:lnTo>
                    <a:lnTo>
                      <a:pt x="246" y="29"/>
                    </a:lnTo>
                    <a:lnTo>
                      <a:pt x="246" y="37"/>
                    </a:lnTo>
                    <a:lnTo>
                      <a:pt x="248" y="42"/>
                    </a:lnTo>
                    <a:lnTo>
                      <a:pt x="253" y="39"/>
                    </a:lnTo>
                    <a:lnTo>
                      <a:pt x="253" y="42"/>
                    </a:lnTo>
                    <a:lnTo>
                      <a:pt x="256" y="44"/>
                    </a:lnTo>
                    <a:lnTo>
                      <a:pt x="259" y="47"/>
                    </a:lnTo>
                    <a:lnTo>
                      <a:pt x="259" y="50"/>
                    </a:lnTo>
                    <a:lnTo>
                      <a:pt x="259" y="52"/>
                    </a:lnTo>
                    <a:lnTo>
                      <a:pt x="259" y="55"/>
                    </a:lnTo>
                    <a:lnTo>
                      <a:pt x="259" y="57"/>
                    </a:lnTo>
                    <a:lnTo>
                      <a:pt x="261" y="60"/>
                    </a:lnTo>
                    <a:lnTo>
                      <a:pt x="264" y="63"/>
                    </a:lnTo>
                    <a:lnTo>
                      <a:pt x="266" y="70"/>
                    </a:lnTo>
                    <a:lnTo>
                      <a:pt x="269" y="73"/>
                    </a:lnTo>
                    <a:lnTo>
                      <a:pt x="266" y="73"/>
                    </a:lnTo>
                    <a:lnTo>
                      <a:pt x="266" y="76"/>
                    </a:lnTo>
                    <a:lnTo>
                      <a:pt x="269" y="76"/>
                    </a:lnTo>
                    <a:lnTo>
                      <a:pt x="272" y="76"/>
                    </a:lnTo>
                    <a:lnTo>
                      <a:pt x="272" y="78"/>
                    </a:lnTo>
                    <a:lnTo>
                      <a:pt x="272" y="81"/>
                    </a:lnTo>
                    <a:lnTo>
                      <a:pt x="274" y="81"/>
                    </a:lnTo>
                    <a:lnTo>
                      <a:pt x="274" y="84"/>
                    </a:lnTo>
                    <a:lnTo>
                      <a:pt x="274" y="86"/>
                    </a:lnTo>
                    <a:lnTo>
                      <a:pt x="277" y="86"/>
                    </a:lnTo>
                    <a:lnTo>
                      <a:pt x="277" y="89"/>
                    </a:lnTo>
                    <a:lnTo>
                      <a:pt x="279" y="89"/>
                    </a:lnTo>
                    <a:lnTo>
                      <a:pt x="279" y="91"/>
                    </a:lnTo>
                    <a:lnTo>
                      <a:pt x="282" y="91"/>
                    </a:lnTo>
                    <a:lnTo>
                      <a:pt x="282" y="94"/>
                    </a:lnTo>
                    <a:lnTo>
                      <a:pt x="282" y="97"/>
                    </a:lnTo>
                    <a:lnTo>
                      <a:pt x="285" y="99"/>
                    </a:lnTo>
                    <a:lnTo>
                      <a:pt x="287" y="99"/>
                    </a:lnTo>
                    <a:lnTo>
                      <a:pt x="290" y="99"/>
                    </a:lnTo>
                    <a:lnTo>
                      <a:pt x="290" y="102"/>
                    </a:lnTo>
                    <a:lnTo>
                      <a:pt x="290" y="104"/>
                    </a:lnTo>
                    <a:lnTo>
                      <a:pt x="293" y="104"/>
                    </a:lnTo>
                    <a:lnTo>
                      <a:pt x="293" y="107"/>
                    </a:lnTo>
                    <a:lnTo>
                      <a:pt x="295" y="110"/>
                    </a:lnTo>
                    <a:lnTo>
                      <a:pt x="298" y="110"/>
                    </a:lnTo>
                    <a:lnTo>
                      <a:pt x="298" y="112"/>
                    </a:lnTo>
                    <a:lnTo>
                      <a:pt x="319" y="99"/>
                    </a:lnTo>
                    <a:lnTo>
                      <a:pt x="319" y="97"/>
                    </a:lnTo>
                    <a:lnTo>
                      <a:pt x="332" y="73"/>
                    </a:lnTo>
                    <a:lnTo>
                      <a:pt x="334" y="70"/>
                    </a:lnTo>
                    <a:lnTo>
                      <a:pt x="342" y="76"/>
                    </a:lnTo>
                    <a:lnTo>
                      <a:pt x="376" y="133"/>
                    </a:lnTo>
                    <a:lnTo>
                      <a:pt x="371" y="138"/>
                    </a:lnTo>
                    <a:lnTo>
                      <a:pt x="340" y="159"/>
                    </a:lnTo>
                    <a:lnTo>
                      <a:pt x="298" y="172"/>
                    </a:lnTo>
                    <a:lnTo>
                      <a:pt x="290" y="243"/>
                    </a:lnTo>
                    <a:lnTo>
                      <a:pt x="293" y="243"/>
                    </a:lnTo>
                    <a:lnTo>
                      <a:pt x="293" y="245"/>
                    </a:lnTo>
                    <a:lnTo>
                      <a:pt x="295" y="245"/>
                    </a:lnTo>
                    <a:lnTo>
                      <a:pt x="295" y="248"/>
                    </a:lnTo>
                    <a:lnTo>
                      <a:pt x="293" y="248"/>
                    </a:lnTo>
                    <a:lnTo>
                      <a:pt x="290" y="248"/>
                    </a:lnTo>
                    <a:lnTo>
                      <a:pt x="287" y="245"/>
                    </a:lnTo>
                    <a:lnTo>
                      <a:pt x="285" y="245"/>
                    </a:lnTo>
                    <a:lnTo>
                      <a:pt x="282" y="245"/>
                    </a:lnTo>
                    <a:lnTo>
                      <a:pt x="282" y="248"/>
                    </a:lnTo>
                    <a:lnTo>
                      <a:pt x="277" y="251"/>
                    </a:lnTo>
                    <a:lnTo>
                      <a:pt x="274" y="253"/>
                    </a:lnTo>
                    <a:lnTo>
                      <a:pt x="272" y="253"/>
                    </a:lnTo>
                    <a:lnTo>
                      <a:pt x="266" y="256"/>
                    </a:lnTo>
                    <a:lnTo>
                      <a:pt x="261" y="256"/>
                    </a:lnTo>
                    <a:lnTo>
                      <a:pt x="259" y="256"/>
                    </a:lnTo>
                    <a:lnTo>
                      <a:pt x="256" y="256"/>
                    </a:lnTo>
                    <a:lnTo>
                      <a:pt x="253" y="253"/>
                    </a:lnTo>
                    <a:lnTo>
                      <a:pt x="251" y="253"/>
                    </a:lnTo>
                    <a:lnTo>
                      <a:pt x="248" y="253"/>
                    </a:lnTo>
                    <a:lnTo>
                      <a:pt x="248" y="256"/>
                    </a:lnTo>
                    <a:lnTo>
                      <a:pt x="246" y="253"/>
                    </a:lnTo>
                    <a:lnTo>
                      <a:pt x="246" y="256"/>
                    </a:lnTo>
                    <a:lnTo>
                      <a:pt x="243" y="256"/>
                    </a:lnTo>
                    <a:lnTo>
                      <a:pt x="240" y="256"/>
                    </a:lnTo>
                    <a:lnTo>
                      <a:pt x="238" y="256"/>
                    </a:lnTo>
                    <a:lnTo>
                      <a:pt x="235" y="256"/>
                    </a:lnTo>
                    <a:lnTo>
                      <a:pt x="235" y="253"/>
                    </a:lnTo>
                    <a:lnTo>
                      <a:pt x="235" y="256"/>
                    </a:lnTo>
                    <a:lnTo>
                      <a:pt x="233" y="256"/>
                    </a:lnTo>
                    <a:lnTo>
                      <a:pt x="230" y="256"/>
                    </a:lnTo>
                    <a:lnTo>
                      <a:pt x="230" y="253"/>
                    </a:lnTo>
                    <a:lnTo>
                      <a:pt x="227" y="253"/>
                    </a:lnTo>
                    <a:lnTo>
                      <a:pt x="225" y="253"/>
                    </a:lnTo>
                    <a:lnTo>
                      <a:pt x="225" y="256"/>
                    </a:lnTo>
                    <a:lnTo>
                      <a:pt x="219" y="259"/>
                    </a:lnTo>
                    <a:lnTo>
                      <a:pt x="219" y="261"/>
                    </a:lnTo>
                    <a:lnTo>
                      <a:pt x="217" y="266"/>
                    </a:lnTo>
                    <a:lnTo>
                      <a:pt x="214" y="269"/>
                    </a:lnTo>
                    <a:lnTo>
                      <a:pt x="214" y="277"/>
                    </a:lnTo>
                    <a:lnTo>
                      <a:pt x="214" y="279"/>
                    </a:lnTo>
                    <a:lnTo>
                      <a:pt x="212" y="279"/>
                    </a:lnTo>
                    <a:lnTo>
                      <a:pt x="209" y="282"/>
                    </a:lnTo>
                    <a:lnTo>
                      <a:pt x="204" y="285"/>
                    </a:lnTo>
                    <a:lnTo>
                      <a:pt x="204" y="282"/>
                    </a:lnTo>
                    <a:lnTo>
                      <a:pt x="191" y="279"/>
                    </a:lnTo>
                    <a:lnTo>
                      <a:pt x="188" y="279"/>
                    </a:lnTo>
                    <a:lnTo>
                      <a:pt x="188" y="277"/>
                    </a:lnTo>
                    <a:lnTo>
                      <a:pt x="186" y="277"/>
                    </a:lnTo>
                    <a:lnTo>
                      <a:pt x="186" y="274"/>
                    </a:lnTo>
                    <a:lnTo>
                      <a:pt x="183" y="274"/>
                    </a:lnTo>
                    <a:lnTo>
                      <a:pt x="180" y="274"/>
                    </a:lnTo>
                    <a:lnTo>
                      <a:pt x="180" y="272"/>
                    </a:lnTo>
                    <a:lnTo>
                      <a:pt x="178" y="272"/>
                    </a:lnTo>
                    <a:lnTo>
                      <a:pt x="175" y="272"/>
                    </a:lnTo>
                    <a:lnTo>
                      <a:pt x="172" y="274"/>
                    </a:lnTo>
                    <a:lnTo>
                      <a:pt x="172" y="272"/>
                    </a:lnTo>
                    <a:lnTo>
                      <a:pt x="170" y="272"/>
                    </a:lnTo>
                    <a:lnTo>
                      <a:pt x="170" y="269"/>
                    </a:lnTo>
                    <a:lnTo>
                      <a:pt x="167" y="269"/>
                    </a:lnTo>
                    <a:lnTo>
                      <a:pt x="165" y="266"/>
                    </a:lnTo>
                    <a:lnTo>
                      <a:pt x="162" y="266"/>
                    </a:lnTo>
                    <a:lnTo>
                      <a:pt x="159" y="266"/>
                    </a:lnTo>
                    <a:lnTo>
                      <a:pt x="157" y="266"/>
                    </a:lnTo>
                    <a:lnTo>
                      <a:pt x="154" y="266"/>
                    </a:lnTo>
                    <a:lnTo>
                      <a:pt x="152" y="266"/>
                    </a:lnTo>
                    <a:lnTo>
                      <a:pt x="149" y="266"/>
                    </a:lnTo>
                    <a:lnTo>
                      <a:pt x="146" y="266"/>
                    </a:lnTo>
                    <a:lnTo>
                      <a:pt x="144" y="264"/>
                    </a:lnTo>
                    <a:lnTo>
                      <a:pt x="141" y="264"/>
                    </a:lnTo>
                    <a:lnTo>
                      <a:pt x="139" y="264"/>
                    </a:lnTo>
                    <a:lnTo>
                      <a:pt x="139" y="261"/>
                    </a:lnTo>
                    <a:lnTo>
                      <a:pt x="136" y="261"/>
                    </a:lnTo>
                    <a:lnTo>
                      <a:pt x="136" y="259"/>
                    </a:lnTo>
                    <a:lnTo>
                      <a:pt x="133" y="259"/>
                    </a:lnTo>
                    <a:lnTo>
                      <a:pt x="131" y="259"/>
                    </a:lnTo>
                    <a:lnTo>
                      <a:pt x="131" y="261"/>
                    </a:lnTo>
                    <a:lnTo>
                      <a:pt x="131" y="264"/>
                    </a:lnTo>
                    <a:lnTo>
                      <a:pt x="128" y="264"/>
                    </a:lnTo>
                    <a:lnTo>
                      <a:pt x="128" y="266"/>
                    </a:lnTo>
                    <a:lnTo>
                      <a:pt x="128" y="269"/>
                    </a:lnTo>
                    <a:lnTo>
                      <a:pt x="125" y="269"/>
                    </a:lnTo>
                    <a:lnTo>
                      <a:pt x="125" y="272"/>
                    </a:lnTo>
                    <a:lnTo>
                      <a:pt x="125" y="274"/>
                    </a:lnTo>
                    <a:lnTo>
                      <a:pt x="125" y="277"/>
                    </a:lnTo>
                    <a:lnTo>
                      <a:pt x="123" y="277"/>
                    </a:lnTo>
                    <a:lnTo>
                      <a:pt x="120" y="277"/>
                    </a:lnTo>
                    <a:lnTo>
                      <a:pt x="118" y="279"/>
                    </a:lnTo>
                    <a:lnTo>
                      <a:pt x="118" y="282"/>
                    </a:lnTo>
                    <a:lnTo>
                      <a:pt x="115" y="282"/>
                    </a:lnTo>
                    <a:lnTo>
                      <a:pt x="112" y="282"/>
                    </a:lnTo>
                    <a:lnTo>
                      <a:pt x="110" y="282"/>
                    </a:lnTo>
                    <a:lnTo>
                      <a:pt x="107" y="282"/>
                    </a:lnTo>
                    <a:lnTo>
                      <a:pt x="99" y="277"/>
                    </a:lnTo>
                    <a:lnTo>
                      <a:pt x="97" y="277"/>
                    </a:lnTo>
                    <a:lnTo>
                      <a:pt x="97" y="274"/>
                    </a:lnTo>
                    <a:lnTo>
                      <a:pt x="94" y="274"/>
                    </a:lnTo>
                    <a:lnTo>
                      <a:pt x="92" y="274"/>
                    </a:lnTo>
                    <a:lnTo>
                      <a:pt x="89" y="272"/>
                    </a:lnTo>
                    <a:lnTo>
                      <a:pt x="86" y="269"/>
                    </a:lnTo>
                    <a:lnTo>
                      <a:pt x="84" y="269"/>
                    </a:lnTo>
                    <a:lnTo>
                      <a:pt x="84" y="266"/>
                    </a:lnTo>
                    <a:lnTo>
                      <a:pt x="81" y="269"/>
                    </a:lnTo>
                    <a:lnTo>
                      <a:pt x="79" y="269"/>
                    </a:lnTo>
                    <a:lnTo>
                      <a:pt x="79" y="272"/>
                    </a:lnTo>
                    <a:lnTo>
                      <a:pt x="76" y="272"/>
                    </a:lnTo>
                    <a:lnTo>
                      <a:pt x="73" y="272"/>
                    </a:lnTo>
                    <a:lnTo>
                      <a:pt x="71" y="269"/>
                    </a:lnTo>
                    <a:lnTo>
                      <a:pt x="68" y="269"/>
                    </a:lnTo>
                    <a:lnTo>
                      <a:pt x="65" y="266"/>
                    </a:lnTo>
                    <a:lnTo>
                      <a:pt x="65" y="264"/>
                    </a:lnTo>
                    <a:lnTo>
                      <a:pt x="60" y="261"/>
                    </a:lnTo>
                    <a:lnTo>
                      <a:pt x="58" y="261"/>
                    </a:lnTo>
                    <a:lnTo>
                      <a:pt x="55" y="259"/>
                    </a:lnTo>
                    <a:lnTo>
                      <a:pt x="52" y="259"/>
                    </a:lnTo>
                    <a:lnTo>
                      <a:pt x="50" y="259"/>
                    </a:lnTo>
                    <a:lnTo>
                      <a:pt x="50" y="256"/>
                    </a:lnTo>
                    <a:lnTo>
                      <a:pt x="47" y="253"/>
                    </a:lnTo>
                    <a:lnTo>
                      <a:pt x="42" y="253"/>
                    </a:lnTo>
                    <a:lnTo>
                      <a:pt x="39" y="253"/>
                    </a:lnTo>
                    <a:lnTo>
                      <a:pt x="39" y="256"/>
                    </a:lnTo>
                    <a:lnTo>
                      <a:pt x="37" y="253"/>
                    </a:lnTo>
                    <a:lnTo>
                      <a:pt x="34" y="253"/>
                    </a:lnTo>
                    <a:lnTo>
                      <a:pt x="32" y="253"/>
                    </a:lnTo>
                    <a:lnTo>
                      <a:pt x="29" y="253"/>
                    </a:lnTo>
                    <a:lnTo>
                      <a:pt x="26" y="253"/>
                    </a:lnTo>
                    <a:lnTo>
                      <a:pt x="24" y="253"/>
                    </a:lnTo>
                    <a:lnTo>
                      <a:pt x="21" y="253"/>
                    </a:lnTo>
                    <a:lnTo>
                      <a:pt x="18" y="253"/>
                    </a:lnTo>
                    <a:lnTo>
                      <a:pt x="18" y="256"/>
                    </a:lnTo>
                    <a:lnTo>
                      <a:pt x="18" y="259"/>
                    </a:lnTo>
                    <a:lnTo>
                      <a:pt x="21" y="259"/>
                    </a:lnTo>
                    <a:lnTo>
                      <a:pt x="24" y="259"/>
                    </a:lnTo>
                    <a:lnTo>
                      <a:pt x="24" y="261"/>
                    </a:lnTo>
                    <a:lnTo>
                      <a:pt x="24" y="264"/>
                    </a:lnTo>
                    <a:lnTo>
                      <a:pt x="21" y="264"/>
                    </a:lnTo>
                    <a:lnTo>
                      <a:pt x="18" y="264"/>
                    </a:lnTo>
                    <a:lnTo>
                      <a:pt x="18" y="261"/>
                    </a:lnTo>
                    <a:lnTo>
                      <a:pt x="16" y="261"/>
                    </a:lnTo>
                    <a:lnTo>
                      <a:pt x="13" y="261"/>
                    </a:lnTo>
                    <a:lnTo>
                      <a:pt x="11" y="261"/>
                    </a:lnTo>
                    <a:lnTo>
                      <a:pt x="8" y="261"/>
                    </a:lnTo>
                    <a:lnTo>
                      <a:pt x="5" y="261"/>
                    </a:lnTo>
                    <a:lnTo>
                      <a:pt x="3" y="261"/>
                    </a:lnTo>
                    <a:lnTo>
                      <a:pt x="3" y="256"/>
                    </a:lnTo>
                    <a:lnTo>
                      <a:pt x="0" y="253"/>
                    </a:lnTo>
                    <a:lnTo>
                      <a:pt x="0" y="251"/>
                    </a:lnTo>
                    <a:lnTo>
                      <a:pt x="0" y="248"/>
                    </a:lnTo>
                    <a:lnTo>
                      <a:pt x="3" y="248"/>
                    </a:lnTo>
                    <a:lnTo>
                      <a:pt x="3" y="245"/>
                    </a:lnTo>
                    <a:lnTo>
                      <a:pt x="3" y="243"/>
                    </a:lnTo>
                    <a:lnTo>
                      <a:pt x="3" y="240"/>
                    </a:lnTo>
                    <a:lnTo>
                      <a:pt x="3" y="235"/>
                    </a:lnTo>
                    <a:lnTo>
                      <a:pt x="5" y="232"/>
                    </a:lnTo>
                    <a:lnTo>
                      <a:pt x="5" y="230"/>
                    </a:lnTo>
                    <a:lnTo>
                      <a:pt x="5" y="227"/>
                    </a:lnTo>
                    <a:lnTo>
                      <a:pt x="5" y="225"/>
                    </a:lnTo>
                    <a:lnTo>
                      <a:pt x="8" y="225"/>
                    </a:lnTo>
                    <a:lnTo>
                      <a:pt x="8" y="222"/>
                    </a:lnTo>
                    <a:lnTo>
                      <a:pt x="11" y="222"/>
                    </a:lnTo>
                    <a:lnTo>
                      <a:pt x="11" y="219"/>
                    </a:lnTo>
                    <a:lnTo>
                      <a:pt x="13" y="219"/>
                    </a:lnTo>
                    <a:lnTo>
                      <a:pt x="13" y="217"/>
                    </a:lnTo>
                    <a:lnTo>
                      <a:pt x="13" y="214"/>
                    </a:lnTo>
                    <a:lnTo>
                      <a:pt x="16" y="214"/>
                    </a:lnTo>
                    <a:lnTo>
                      <a:pt x="16" y="212"/>
                    </a:lnTo>
                    <a:lnTo>
                      <a:pt x="13" y="209"/>
                    </a:lnTo>
                    <a:lnTo>
                      <a:pt x="16" y="209"/>
                    </a:lnTo>
                    <a:lnTo>
                      <a:pt x="18" y="209"/>
                    </a:lnTo>
                    <a:lnTo>
                      <a:pt x="18" y="206"/>
                    </a:lnTo>
                    <a:lnTo>
                      <a:pt x="18" y="204"/>
                    </a:lnTo>
                    <a:lnTo>
                      <a:pt x="18" y="201"/>
                    </a:lnTo>
                    <a:lnTo>
                      <a:pt x="18" y="198"/>
                    </a:lnTo>
                    <a:lnTo>
                      <a:pt x="21" y="198"/>
                    </a:lnTo>
                    <a:lnTo>
                      <a:pt x="24" y="198"/>
                    </a:lnTo>
                    <a:lnTo>
                      <a:pt x="24" y="196"/>
                    </a:lnTo>
                    <a:lnTo>
                      <a:pt x="24" y="193"/>
                    </a:lnTo>
                    <a:lnTo>
                      <a:pt x="26" y="193"/>
                    </a:lnTo>
                    <a:lnTo>
                      <a:pt x="24" y="191"/>
                    </a:lnTo>
                    <a:lnTo>
                      <a:pt x="26" y="191"/>
                    </a:lnTo>
                    <a:lnTo>
                      <a:pt x="26" y="188"/>
                    </a:lnTo>
                    <a:lnTo>
                      <a:pt x="26" y="185"/>
                    </a:lnTo>
                    <a:lnTo>
                      <a:pt x="26" y="183"/>
                    </a:lnTo>
                    <a:lnTo>
                      <a:pt x="26" y="180"/>
                    </a:lnTo>
                    <a:lnTo>
                      <a:pt x="26" y="178"/>
                    </a:lnTo>
                    <a:lnTo>
                      <a:pt x="24" y="178"/>
                    </a:lnTo>
                    <a:lnTo>
                      <a:pt x="24" y="175"/>
                    </a:lnTo>
                    <a:lnTo>
                      <a:pt x="24" y="172"/>
                    </a:lnTo>
                    <a:lnTo>
                      <a:pt x="24" y="167"/>
                    </a:lnTo>
                    <a:lnTo>
                      <a:pt x="26" y="167"/>
                    </a:lnTo>
                    <a:lnTo>
                      <a:pt x="26" y="165"/>
                    </a:lnTo>
                    <a:lnTo>
                      <a:pt x="29" y="162"/>
                    </a:lnTo>
                    <a:lnTo>
                      <a:pt x="29" y="159"/>
                    </a:lnTo>
                    <a:lnTo>
                      <a:pt x="29" y="157"/>
                    </a:lnTo>
                    <a:lnTo>
                      <a:pt x="32" y="157"/>
                    </a:lnTo>
                    <a:lnTo>
                      <a:pt x="32" y="154"/>
                    </a:lnTo>
                    <a:lnTo>
                      <a:pt x="34" y="154"/>
                    </a:lnTo>
                    <a:lnTo>
                      <a:pt x="34" y="151"/>
                    </a:lnTo>
                    <a:lnTo>
                      <a:pt x="32" y="151"/>
                    </a:lnTo>
                    <a:lnTo>
                      <a:pt x="29" y="149"/>
                    </a:lnTo>
                    <a:lnTo>
                      <a:pt x="26" y="149"/>
                    </a:lnTo>
                    <a:lnTo>
                      <a:pt x="24" y="149"/>
                    </a:lnTo>
                    <a:lnTo>
                      <a:pt x="24" y="146"/>
                    </a:lnTo>
                    <a:lnTo>
                      <a:pt x="21" y="146"/>
                    </a:lnTo>
                    <a:lnTo>
                      <a:pt x="21" y="144"/>
                    </a:lnTo>
                    <a:lnTo>
                      <a:pt x="21" y="141"/>
                    </a:lnTo>
                    <a:lnTo>
                      <a:pt x="21" y="115"/>
                    </a:lnTo>
                    <a:lnTo>
                      <a:pt x="21" y="112"/>
                    </a:lnTo>
                    <a:lnTo>
                      <a:pt x="24" y="112"/>
                    </a:lnTo>
                    <a:lnTo>
                      <a:pt x="26" y="112"/>
                    </a:lnTo>
                    <a:lnTo>
                      <a:pt x="26" y="110"/>
                    </a:lnTo>
                    <a:lnTo>
                      <a:pt x="26" y="107"/>
                    </a:lnTo>
                    <a:lnTo>
                      <a:pt x="26" y="104"/>
                    </a:lnTo>
                    <a:lnTo>
                      <a:pt x="26" y="102"/>
                    </a:lnTo>
                    <a:lnTo>
                      <a:pt x="29" y="99"/>
                    </a:lnTo>
                    <a:lnTo>
                      <a:pt x="29" y="97"/>
                    </a:lnTo>
                    <a:lnTo>
                      <a:pt x="29" y="94"/>
                    </a:lnTo>
                    <a:lnTo>
                      <a:pt x="26" y="91"/>
                    </a:lnTo>
                    <a:lnTo>
                      <a:pt x="29" y="91"/>
                    </a:lnTo>
                    <a:lnTo>
                      <a:pt x="29" y="89"/>
                    </a:lnTo>
                    <a:lnTo>
                      <a:pt x="29" y="86"/>
                    </a:lnTo>
                    <a:lnTo>
                      <a:pt x="32" y="86"/>
                    </a:lnTo>
                    <a:lnTo>
                      <a:pt x="32" y="89"/>
                    </a:lnTo>
                    <a:lnTo>
                      <a:pt x="34" y="89"/>
                    </a:lnTo>
                    <a:lnTo>
                      <a:pt x="34" y="86"/>
                    </a:lnTo>
                    <a:lnTo>
                      <a:pt x="37" y="84"/>
                    </a:lnTo>
                    <a:lnTo>
                      <a:pt x="37" y="81"/>
                    </a:lnTo>
                    <a:lnTo>
                      <a:pt x="34" y="81"/>
                    </a:lnTo>
                    <a:lnTo>
                      <a:pt x="34" y="78"/>
                    </a:lnTo>
                    <a:lnTo>
                      <a:pt x="37" y="76"/>
                    </a:lnTo>
                    <a:lnTo>
                      <a:pt x="39" y="76"/>
                    </a:lnTo>
                    <a:lnTo>
                      <a:pt x="39" y="73"/>
                    </a:lnTo>
                    <a:lnTo>
                      <a:pt x="42" y="73"/>
                    </a:lnTo>
                    <a:lnTo>
                      <a:pt x="42" y="70"/>
                    </a:lnTo>
                    <a:lnTo>
                      <a:pt x="37" y="65"/>
                    </a:lnTo>
                    <a:lnTo>
                      <a:pt x="34" y="65"/>
                    </a:lnTo>
                    <a:lnTo>
                      <a:pt x="34" y="63"/>
                    </a:lnTo>
                    <a:lnTo>
                      <a:pt x="37" y="60"/>
                    </a:lnTo>
                    <a:lnTo>
                      <a:pt x="39" y="55"/>
                    </a:lnTo>
                    <a:lnTo>
                      <a:pt x="42" y="52"/>
                    </a:lnTo>
                    <a:lnTo>
                      <a:pt x="45" y="50"/>
                    </a:lnTo>
                    <a:lnTo>
                      <a:pt x="42" y="50"/>
                    </a:lnTo>
                    <a:lnTo>
                      <a:pt x="39" y="52"/>
                    </a:lnTo>
                    <a:lnTo>
                      <a:pt x="37" y="52"/>
                    </a:lnTo>
                    <a:lnTo>
                      <a:pt x="34" y="52"/>
                    </a:lnTo>
                    <a:lnTo>
                      <a:pt x="32" y="52"/>
                    </a:lnTo>
                    <a:lnTo>
                      <a:pt x="29" y="52"/>
                    </a:lnTo>
                    <a:close/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225" name="Freeform 15"/>
              <p:cNvSpPr>
                <a:spLocks noEditPoints="1"/>
              </p:cNvSpPr>
              <p:nvPr/>
            </p:nvSpPr>
            <p:spPr bwMode="auto">
              <a:xfrm>
                <a:off x="3201" y="2858"/>
                <a:ext cx="1216" cy="742"/>
              </a:xfrm>
              <a:custGeom>
                <a:avLst/>
                <a:gdLst>
                  <a:gd name="T0" fmla="*/ 895 w 1216"/>
                  <a:gd name="T1" fmla="*/ 630 h 742"/>
                  <a:gd name="T2" fmla="*/ 558 w 1216"/>
                  <a:gd name="T3" fmla="*/ 551 h 742"/>
                  <a:gd name="T4" fmla="*/ 621 w 1216"/>
                  <a:gd name="T5" fmla="*/ 470 h 742"/>
                  <a:gd name="T6" fmla="*/ 1169 w 1216"/>
                  <a:gd name="T7" fmla="*/ 452 h 742"/>
                  <a:gd name="T8" fmla="*/ 360 w 1216"/>
                  <a:gd name="T9" fmla="*/ 418 h 742"/>
                  <a:gd name="T10" fmla="*/ 592 w 1216"/>
                  <a:gd name="T11" fmla="*/ 361 h 742"/>
                  <a:gd name="T12" fmla="*/ 555 w 1216"/>
                  <a:gd name="T13" fmla="*/ 392 h 742"/>
                  <a:gd name="T14" fmla="*/ 193 w 1216"/>
                  <a:gd name="T15" fmla="*/ 293 h 742"/>
                  <a:gd name="T16" fmla="*/ 354 w 1216"/>
                  <a:gd name="T17" fmla="*/ 311 h 742"/>
                  <a:gd name="T18" fmla="*/ 349 w 1216"/>
                  <a:gd name="T19" fmla="*/ 382 h 742"/>
                  <a:gd name="T20" fmla="*/ 227 w 1216"/>
                  <a:gd name="T21" fmla="*/ 293 h 742"/>
                  <a:gd name="T22" fmla="*/ 234 w 1216"/>
                  <a:gd name="T23" fmla="*/ 196 h 742"/>
                  <a:gd name="T24" fmla="*/ 315 w 1216"/>
                  <a:gd name="T25" fmla="*/ 165 h 742"/>
                  <a:gd name="T26" fmla="*/ 451 w 1216"/>
                  <a:gd name="T27" fmla="*/ 183 h 742"/>
                  <a:gd name="T28" fmla="*/ 571 w 1216"/>
                  <a:gd name="T29" fmla="*/ 191 h 742"/>
                  <a:gd name="T30" fmla="*/ 712 w 1216"/>
                  <a:gd name="T31" fmla="*/ 154 h 742"/>
                  <a:gd name="T32" fmla="*/ 793 w 1216"/>
                  <a:gd name="T33" fmla="*/ 178 h 742"/>
                  <a:gd name="T34" fmla="*/ 858 w 1216"/>
                  <a:gd name="T35" fmla="*/ 165 h 742"/>
                  <a:gd name="T36" fmla="*/ 1004 w 1216"/>
                  <a:gd name="T37" fmla="*/ 167 h 742"/>
                  <a:gd name="T38" fmla="*/ 1104 w 1216"/>
                  <a:gd name="T39" fmla="*/ 264 h 742"/>
                  <a:gd name="T40" fmla="*/ 1117 w 1216"/>
                  <a:gd name="T41" fmla="*/ 306 h 742"/>
                  <a:gd name="T42" fmla="*/ 1132 w 1216"/>
                  <a:gd name="T43" fmla="*/ 353 h 742"/>
                  <a:gd name="T44" fmla="*/ 1143 w 1216"/>
                  <a:gd name="T45" fmla="*/ 405 h 742"/>
                  <a:gd name="T46" fmla="*/ 1198 w 1216"/>
                  <a:gd name="T47" fmla="*/ 423 h 742"/>
                  <a:gd name="T48" fmla="*/ 1143 w 1216"/>
                  <a:gd name="T49" fmla="*/ 426 h 742"/>
                  <a:gd name="T50" fmla="*/ 1140 w 1216"/>
                  <a:gd name="T51" fmla="*/ 470 h 742"/>
                  <a:gd name="T52" fmla="*/ 1164 w 1216"/>
                  <a:gd name="T53" fmla="*/ 530 h 742"/>
                  <a:gd name="T54" fmla="*/ 1174 w 1216"/>
                  <a:gd name="T55" fmla="*/ 590 h 742"/>
                  <a:gd name="T56" fmla="*/ 1200 w 1216"/>
                  <a:gd name="T57" fmla="*/ 619 h 742"/>
                  <a:gd name="T58" fmla="*/ 1148 w 1216"/>
                  <a:gd name="T59" fmla="*/ 622 h 742"/>
                  <a:gd name="T60" fmla="*/ 1070 w 1216"/>
                  <a:gd name="T61" fmla="*/ 622 h 742"/>
                  <a:gd name="T62" fmla="*/ 1057 w 1216"/>
                  <a:gd name="T63" fmla="*/ 557 h 742"/>
                  <a:gd name="T64" fmla="*/ 1004 w 1216"/>
                  <a:gd name="T65" fmla="*/ 494 h 742"/>
                  <a:gd name="T66" fmla="*/ 994 w 1216"/>
                  <a:gd name="T67" fmla="*/ 382 h 742"/>
                  <a:gd name="T68" fmla="*/ 981 w 1216"/>
                  <a:gd name="T69" fmla="*/ 314 h 742"/>
                  <a:gd name="T70" fmla="*/ 924 w 1216"/>
                  <a:gd name="T71" fmla="*/ 311 h 742"/>
                  <a:gd name="T72" fmla="*/ 884 w 1216"/>
                  <a:gd name="T73" fmla="*/ 280 h 742"/>
                  <a:gd name="T74" fmla="*/ 939 w 1216"/>
                  <a:gd name="T75" fmla="*/ 353 h 742"/>
                  <a:gd name="T76" fmla="*/ 908 w 1216"/>
                  <a:gd name="T77" fmla="*/ 402 h 742"/>
                  <a:gd name="T78" fmla="*/ 856 w 1216"/>
                  <a:gd name="T79" fmla="*/ 426 h 742"/>
                  <a:gd name="T80" fmla="*/ 822 w 1216"/>
                  <a:gd name="T81" fmla="*/ 483 h 742"/>
                  <a:gd name="T82" fmla="*/ 856 w 1216"/>
                  <a:gd name="T83" fmla="*/ 541 h 742"/>
                  <a:gd name="T84" fmla="*/ 887 w 1216"/>
                  <a:gd name="T85" fmla="*/ 572 h 742"/>
                  <a:gd name="T86" fmla="*/ 866 w 1216"/>
                  <a:gd name="T87" fmla="*/ 630 h 742"/>
                  <a:gd name="T88" fmla="*/ 897 w 1216"/>
                  <a:gd name="T89" fmla="*/ 716 h 742"/>
                  <a:gd name="T90" fmla="*/ 814 w 1216"/>
                  <a:gd name="T91" fmla="*/ 739 h 742"/>
                  <a:gd name="T92" fmla="*/ 796 w 1216"/>
                  <a:gd name="T93" fmla="*/ 648 h 742"/>
                  <a:gd name="T94" fmla="*/ 811 w 1216"/>
                  <a:gd name="T95" fmla="*/ 551 h 742"/>
                  <a:gd name="T96" fmla="*/ 751 w 1216"/>
                  <a:gd name="T97" fmla="*/ 546 h 742"/>
                  <a:gd name="T98" fmla="*/ 699 w 1216"/>
                  <a:gd name="T99" fmla="*/ 590 h 742"/>
                  <a:gd name="T100" fmla="*/ 694 w 1216"/>
                  <a:gd name="T101" fmla="*/ 543 h 742"/>
                  <a:gd name="T102" fmla="*/ 673 w 1216"/>
                  <a:gd name="T103" fmla="*/ 491 h 742"/>
                  <a:gd name="T104" fmla="*/ 673 w 1216"/>
                  <a:gd name="T105" fmla="*/ 447 h 742"/>
                  <a:gd name="T106" fmla="*/ 652 w 1216"/>
                  <a:gd name="T107" fmla="*/ 350 h 742"/>
                  <a:gd name="T108" fmla="*/ 589 w 1216"/>
                  <a:gd name="T109" fmla="*/ 306 h 742"/>
                  <a:gd name="T110" fmla="*/ 522 w 1216"/>
                  <a:gd name="T111" fmla="*/ 303 h 742"/>
                  <a:gd name="T112" fmla="*/ 475 w 1216"/>
                  <a:gd name="T113" fmla="*/ 387 h 742"/>
                  <a:gd name="T114" fmla="*/ 412 w 1216"/>
                  <a:gd name="T115" fmla="*/ 389 h 742"/>
                  <a:gd name="T116" fmla="*/ 396 w 1216"/>
                  <a:gd name="T117" fmla="*/ 285 h 742"/>
                  <a:gd name="T118" fmla="*/ 221 w 1216"/>
                  <a:gd name="T119" fmla="*/ 251 h 742"/>
                  <a:gd name="T120" fmla="*/ 130 w 1216"/>
                  <a:gd name="T121" fmla="*/ 209 h 742"/>
                  <a:gd name="T122" fmla="*/ 70 w 1216"/>
                  <a:gd name="T123" fmla="*/ 112 h 742"/>
                  <a:gd name="T124" fmla="*/ 2 w 1216"/>
                  <a:gd name="T125" fmla="*/ 21 h 7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216" h="742">
                    <a:moveTo>
                      <a:pt x="1205" y="630"/>
                    </a:moveTo>
                    <a:lnTo>
                      <a:pt x="1205" y="632"/>
                    </a:lnTo>
                    <a:lnTo>
                      <a:pt x="1205" y="635"/>
                    </a:lnTo>
                    <a:lnTo>
                      <a:pt x="1203" y="635"/>
                    </a:lnTo>
                    <a:lnTo>
                      <a:pt x="1205" y="637"/>
                    </a:lnTo>
                    <a:lnTo>
                      <a:pt x="1205" y="640"/>
                    </a:lnTo>
                    <a:lnTo>
                      <a:pt x="1205" y="637"/>
                    </a:lnTo>
                    <a:lnTo>
                      <a:pt x="1205" y="640"/>
                    </a:lnTo>
                    <a:lnTo>
                      <a:pt x="1208" y="640"/>
                    </a:lnTo>
                    <a:lnTo>
                      <a:pt x="1205" y="640"/>
                    </a:lnTo>
                    <a:lnTo>
                      <a:pt x="1205" y="643"/>
                    </a:lnTo>
                    <a:lnTo>
                      <a:pt x="1205" y="645"/>
                    </a:lnTo>
                    <a:lnTo>
                      <a:pt x="1205" y="643"/>
                    </a:lnTo>
                    <a:lnTo>
                      <a:pt x="1208" y="643"/>
                    </a:lnTo>
                    <a:lnTo>
                      <a:pt x="1211" y="643"/>
                    </a:lnTo>
                    <a:lnTo>
                      <a:pt x="1211" y="645"/>
                    </a:lnTo>
                    <a:lnTo>
                      <a:pt x="1211" y="648"/>
                    </a:lnTo>
                    <a:lnTo>
                      <a:pt x="1213" y="648"/>
                    </a:lnTo>
                    <a:lnTo>
                      <a:pt x="1213" y="651"/>
                    </a:lnTo>
                    <a:lnTo>
                      <a:pt x="1213" y="653"/>
                    </a:lnTo>
                    <a:lnTo>
                      <a:pt x="1211" y="653"/>
                    </a:lnTo>
                    <a:lnTo>
                      <a:pt x="1208" y="653"/>
                    </a:lnTo>
                    <a:lnTo>
                      <a:pt x="1208" y="656"/>
                    </a:lnTo>
                    <a:lnTo>
                      <a:pt x="1208" y="653"/>
                    </a:lnTo>
                    <a:lnTo>
                      <a:pt x="1205" y="653"/>
                    </a:lnTo>
                    <a:lnTo>
                      <a:pt x="1203" y="653"/>
                    </a:lnTo>
                    <a:lnTo>
                      <a:pt x="1205" y="651"/>
                    </a:lnTo>
                    <a:lnTo>
                      <a:pt x="1205" y="648"/>
                    </a:lnTo>
                    <a:lnTo>
                      <a:pt x="1203" y="648"/>
                    </a:lnTo>
                    <a:lnTo>
                      <a:pt x="1205" y="648"/>
                    </a:lnTo>
                    <a:lnTo>
                      <a:pt x="1205" y="645"/>
                    </a:lnTo>
                    <a:lnTo>
                      <a:pt x="1203" y="645"/>
                    </a:lnTo>
                    <a:lnTo>
                      <a:pt x="1200" y="645"/>
                    </a:lnTo>
                    <a:lnTo>
                      <a:pt x="1198" y="645"/>
                    </a:lnTo>
                    <a:lnTo>
                      <a:pt x="1198" y="643"/>
                    </a:lnTo>
                    <a:lnTo>
                      <a:pt x="1195" y="643"/>
                    </a:lnTo>
                    <a:lnTo>
                      <a:pt x="1192" y="645"/>
                    </a:lnTo>
                    <a:lnTo>
                      <a:pt x="1192" y="643"/>
                    </a:lnTo>
                    <a:lnTo>
                      <a:pt x="1190" y="643"/>
                    </a:lnTo>
                    <a:lnTo>
                      <a:pt x="1190" y="640"/>
                    </a:lnTo>
                    <a:lnTo>
                      <a:pt x="1192" y="640"/>
                    </a:lnTo>
                    <a:lnTo>
                      <a:pt x="1192" y="637"/>
                    </a:lnTo>
                    <a:lnTo>
                      <a:pt x="1195" y="635"/>
                    </a:lnTo>
                    <a:lnTo>
                      <a:pt x="1195" y="632"/>
                    </a:lnTo>
                    <a:lnTo>
                      <a:pt x="1198" y="632"/>
                    </a:lnTo>
                    <a:lnTo>
                      <a:pt x="1198" y="630"/>
                    </a:lnTo>
                    <a:lnTo>
                      <a:pt x="1200" y="630"/>
                    </a:lnTo>
                    <a:lnTo>
                      <a:pt x="1203" y="630"/>
                    </a:lnTo>
                    <a:lnTo>
                      <a:pt x="1205" y="630"/>
                    </a:lnTo>
                    <a:close/>
                    <a:moveTo>
                      <a:pt x="884" y="622"/>
                    </a:moveTo>
                    <a:lnTo>
                      <a:pt x="887" y="622"/>
                    </a:lnTo>
                    <a:lnTo>
                      <a:pt x="890" y="622"/>
                    </a:lnTo>
                    <a:lnTo>
                      <a:pt x="890" y="624"/>
                    </a:lnTo>
                    <a:lnTo>
                      <a:pt x="892" y="624"/>
                    </a:lnTo>
                    <a:lnTo>
                      <a:pt x="895" y="624"/>
                    </a:lnTo>
                    <a:lnTo>
                      <a:pt x="895" y="627"/>
                    </a:lnTo>
                    <a:lnTo>
                      <a:pt x="895" y="630"/>
                    </a:lnTo>
                    <a:lnTo>
                      <a:pt x="897" y="630"/>
                    </a:lnTo>
                    <a:lnTo>
                      <a:pt x="897" y="632"/>
                    </a:lnTo>
                    <a:lnTo>
                      <a:pt x="895" y="632"/>
                    </a:lnTo>
                    <a:lnTo>
                      <a:pt x="895" y="630"/>
                    </a:lnTo>
                    <a:lnTo>
                      <a:pt x="892" y="630"/>
                    </a:lnTo>
                    <a:lnTo>
                      <a:pt x="890" y="632"/>
                    </a:lnTo>
                    <a:lnTo>
                      <a:pt x="890" y="630"/>
                    </a:lnTo>
                    <a:lnTo>
                      <a:pt x="887" y="630"/>
                    </a:lnTo>
                    <a:lnTo>
                      <a:pt x="887" y="627"/>
                    </a:lnTo>
                    <a:lnTo>
                      <a:pt x="884" y="627"/>
                    </a:lnTo>
                    <a:lnTo>
                      <a:pt x="884" y="624"/>
                    </a:lnTo>
                    <a:lnTo>
                      <a:pt x="882" y="624"/>
                    </a:lnTo>
                    <a:lnTo>
                      <a:pt x="882" y="622"/>
                    </a:lnTo>
                    <a:lnTo>
                      <a:pt x="884" y="622"/>
                    </a:lnTo>
                    <a:lnTo>
                      <a:pt x="882" y="622"/>
                    </a:lnTo>
                    <a:lnTo>
                      <a:pt x="884" y="622"/>
                    </a:lnTo>
                    <a:close/>
                    <a:moveTo>
                      <a:pt x="569" y="530"/>
                    </a:moveTo>
                    <a:lnTo>
                      <a:pt x="571" y="530"/>
                    </a:lnTo>
                    <a:lnTo>
                      <a:pt x="571" y="533"/>
                    </a:lnTo>
                    <a:lnTo>
                      <a:pt x="574" y="533"/>
                    </a:lnTo>
                    <a:lnTo>
                      <a:pt x="576" y="533"/>
                    </a:lnTo>
                    <a:lnTo>
                      <a:pt x="576" y="536"/>
                    </a:lnTo>
                    <a:lnTo>
                      <a:pt x="579" y="536"/>
                    </a:lnTo>
                    <a:lnTo>
                      <a:pt x="582" y="536"/>
                    </a:lnTo>
                    <a:lnTo>
                      <a:pt x="584" y="536"/>
                    </a:lnTo>
                    <a:lnTo>
                      <a:pt x="587" y="536"/>
                    </a:lnTo>
                    <a:lnTo>
                      <a:pt x="589" y="538"/>
                    </a:lnTo>
                    <a:lnTo>
                      <a:pt x="592" y="538"/>
                    </a:lnTo>
                    <a:lnTo>
                      <a:pt x="592" y="541"/>
                    </a:lnTo>
                    <a:lnTo>
                      <a:pt x="592" y="543"/>
                    </a:lnTo>
                    <a:lnTo>
                      <a:pt x="595" y="543"/>
                    </a:lnTo>
                    <a:lnTo>
                      <a:pt x="595" y="546"/>
                    </a:lnTo>
                    <a:lnTo>
                      <a:pt x="595" y="549"/>
                    </a:lnTo>
                    <a:lnTo>
                      <a:pt x="592" y="549"/>
                    </a:lnTo>
                    <a:lnTo>
                      <a:pt x="595" y="549"/>
                    </a:lnTo>
                    <a:lnTo>
                      <a:pt x="595" y="551"/>
                    </a:lnTo>
                    <a:lnTo>
                      <a:pt x="597" y="551"/>
                    </a:lnTo>
                    <a:lnTo>
                      <a:pt x="595" y="551"/>
                    </a:lnTo>
                    <a:lnTo>
                      <a:pt x="595" y="554"/>
                    </a:lnTo>
                    <a:lnTo>
                      <a:pt x="592" y="554"/>
                    </a:lnTo>
                    <a:lnTo>
                      <a:pt x="589" y="554"/>
                    </a:lnTo>
                    <a:lnTo>
                      <a:pt x="589" y="557"/>
                    </a:lnTo>
                    <a:lnTo>
                      <a:pt x="587" y="557"/>
                    </a:lnTo>
                    <a:lnTo>
                      <a:pt x="587" y="554"/>
                    </a:lnTo>
                    <a:lnTo>
                      <a:pt x="584" y="554"/>
                    </a:lnTo>
                    <a:lnTo>
                      <a:pt x="582" y="557"/>
                    </a:lnTo>
                    <a:lnTo>
                      <a:pt x="582" y="559"/>
                    </a:lnTo>
                    <a:lnTo>
                      <a:pt x="579" y="559"/>
                    </a:lnTo>
                    <a:lnTo>
                      <a:pt x="576" y="559"/>
                    </a:lnTo>
                    <a:lnTo>
                      <a:pt x="576" y="562"/>
                    </a:lnTo>
                    <a:lnTo>
                      <a:pt x="574" y="562"/>
                    </a:lnTo>
                    <a:lnTo>
                      <a:pt x="574" y="564"/>
                    </a:lnTo>
                    <a:lnTo>
                      <a:pt x="574" y="562"/>
                    </a:lnTo>
                    <a:lnTo>
                      <a:pt x="574" y="564"/>
                    </a:lnTo>
                    <a:lnTo>
                      <a:pt x="571" y="564"/>
                    </a:lnTo>
                    <a:lnTo>
                      <a:pt x="569" y="564"/>
                    </a:lnTo>
                    <a:lnTo>
                      <a:pt x="566" y="562"/>
                    </a:lnTo>
                    <a:lnTo>
                      <a:pt x="569" y="562"/>
                    </a:lnTo>
                    <a:lnTo>
                      <a:pt x="566" y="562"/>
                    </a:lnTo>
                    <a:lnTo>
                      <a:pt x="566" y="559"/>
                    </a:lnTo>
                    <a:lnTo>
                      <a:pt x="563" y="557"/>
                    </a:lnTo>
                    <a:lnTo>
                      <a:pt x="563" y="554"/>
                    </a:lnTo>
                    <a:lnTo>
                      <a:pt x="561" y="554"/>
                    </a:lnTo>
                    <a:lnTo>
                      <a:pt x="561" y="551"/>
                    </a:lnTo>
                    <a:lnTo>
                      <a:pt x="558" y="551"/>
                    </a:lnTo>
                    <a:lnTo>
                      <a:pt x="561" y="551"/>
                    </a:lnTo>
                    <a:lnTo>
                      <a:pt x="561" y="549"/>
                    </a:lnTo>
                    <a:lnTo>
                      <a:pt x="558" y="549"/>
                    </a:lnTo>
                    <a:lnTo>
                      <a:pt x="561" y="549"/>
                    </a:lnTo>
                    <a:lnTo>
                      <a:pt x="558" y="549"/>
                    </a:lnTo>
                    <a:lnTo>
                      <a:pt x="561" y="549"/>
                    </a:lnTo>
                    <a:lnTo>
                      <a:pt x="561" y="546"/>
                    </a:lnTo>
                    <a:lnTo>
                      <a:pt x="558" y="546"/>
                    </a:lnTo>
                    <a:lnTo>
                      <a:pt x="561" y="546"/>
                    </a:lnTo>
                    <a:lnTo>
                      <a:pt x="558" y="546"/>
                    </a:lnTo>
                    <a:lnTo>
                      <a:pt x="558" y="543"/>
                    </a:lnTo>
                    <a:lnTo>
                      <a:pt x="558" y="541"/>
                    </a:lnTo>
                    <a:lnTo>
                      <a:pt x="558" y="543"/>
                    </a:lnTo>
                    <a:lnTo>
                      <a:pt x="558" y="541"/>
                    </a:lnTo>
                    <a:lnTo>
                      <a:pt x="555" y="541"/>
                    </a:lnTo>
                    <a:lnTo>
                      <a:pt x="558" y="541"/>
                    </a:lnTo>
                    <a:lnTo>
                      <a:pt x="555" y="541"/>
                    </a:lnTo>
                    <a:lnTo>
                      <a:pt x="555" y="538"/>
                    </a:lnTo>
                    <a:lnTo>
                      <a:pt x="555" y="536"/>
                    </a:lnTo>
                    <a:lnTo>
                      <a:pt x="555" y="533"/>
                    </a:lnTo>
                    <a:lnTo>
                      <a:pt x="558" y="533"/>
                    </a:lnTo>
                    <a:lnTo>
                      <a:pt x="558" y="530"/>
                    </a:lnTo>
                    <a:lnTo>
                      <a:pt x="561" y="530"/>
                    </a:lnTo>
                    <a:lnTo>
                      <a:pt x="563" y="530"/>
                    </a:lnTo>
                    <a:lnTo>
                      <a:pt x="566" y="530"/>
                    </a:lnTo>
                    <a:lnTo>
                      <a:pt x="569" y="530"/>
                    </a:lnTo>
                    <a:close/>
                    <a:moveTo>
                      <a:pt x="642" y="465"/>
                    </a:moveTo>
                    <a:lnTo>
                      <a:pt x="644" y="465"/>
                    </a:lnTo>
                    <a:lnTo>
                      <a:pt x="644" y="468"/>
                    </a:lnTo>
                    <a:lnTo>
                      <a:pt x="642" y="468"/>
                    </a:lnTo>
                    <a:lnTo>
                      <a:pt x="642" y="470"/>
                    </a:lnTo>
                    <a:lnTo>
                      <a:pt x="642" y="468"/>
                    </a:lnTo>
                    <a:lnTo>
                      <a:pt x="639" y="468"/>
                    </a:lnTo>
                    <a:lnTo>
                      <a:pt x="642" y="468"/>
                    </a:lnTo>
                    <a:lnTo>
                      <a:pt x="639" y="468"/>
                    </a:lnTo>
                    <a:lnTo>
                      <a:pt x="642" y="468"/>
                    </a:lnTo>
                    <a:lnTo>
                      <a:pt x="642" y="465"/>
                    </a:lnTo>
                    <a:close/>
                    <a:moveTo>
                      <a:pt x="634" y="465"/>
                    </a:moveTo>
                    <a:lnTo>
                      <a:pt x="634" y="468"/>
                    </a:lnTo>
                    <a:lnTo>
                      <a:pt x="636" y="468"/>
                    </a:lnTo>
                    <a:lnTo>
                      <a:pt x="634" y="468"/>
                    </a:lnTo>
                    <a:lnTo>
                      <a:pt x="634" y="465"/>
                    </a:lnTo>
                    <a:close/>
                    <a:moveTo>
                      <a:pt x="626" y="465"/>
                    </a:moveTo>
                    <a:lnTo>
                      <a:pt x="626" y="462"/>
                    </a:lnTo>
                    <a:lnTo>
                      <a:pt x="626" y="465"/>
                    </a:lnTo>
                    <a:lnTo>
                      <a:pt x="629" y="465"/>
                    </a:lnTo>
                    <a:lnTo>
                      <a:pt x="629" y="468"/>
                    </a:lnTo>
                    <a:lnTo>
                      <a:pt x="631" y="468"/>
                    </a:lnTo>
                    <a:lnTo>
                      <a:pt x="629" y="468"/>
                    </a:lnTo>
                    <a:lnTo>
                      <a:pt x="629" y="465"/>
                    </a:lnTo>
                    <a:lnTo>
                      <a:pt x="629" y="468"/>
                    </a:lnTo>
                    <a:lnTo>
                      <a:pt x="629" y="470"/>
                    </a:lnTo>
                    <a:lnTo>
                      <a:pt x="626" y="470"/>
                    </a:lnTo>
                    <a:lnTo>
                      <a:pt x="623" y="470"/>
                    </a:lnTo>
                    <a:lnTo>
                      <a:pt x="623" y="468"/>
                    </a:lnTo>
                    <a:lnTo>
                      <a:pt x="621" y="468"/>
                    </a:lnTo>
                    <a:lnTo>
                      <a:pt x="623" y="468"/>
                    </a:lnTo>
                    <a:lnTo>
                      <a:pt x="623" y="470"/>
                    </a:lnTo>
                    <a:lnTo>
                      <a:pt x="621" y="470"/>
                    </a:lnTo>
                    <a:lnTo>
                      <a:pt x="623" y="470"/>
                    </a:lnTo>
                    <a:lnTo>
                      <a:pt x="621" y="470"/>
                    </a:lnTo>
                    <a:lnTo>
                      <a:pt x="618" y="470"/>
                    </a:lnTo>
                    <a:lnTo>
                      <a:pt x="621" y="468"/>
                    </a:lnTo>
                    <a:lnTo>
                      <a:pt x="618" y="468"/>
                    </a:lnTo>
                    <a:lnTo>
                      <a:pt x="621" y="468"/>
                    </a:lnTo>
                    <a:lnTo>
                      <a:pt x="621" y="465"/>
                    </a:lnTo>
                    <a:lnTo>
                      <a:pt x="621" y="468"/>
                    </a:lnTo>
                    <a:lnTo>
                      <a:pt x="621" y="465"/>
                    </a:lnTo>
                    <a:lnTo>
                      <a:pt x="621" y="468"/>
                    </a:lnTo>
                    <a:lnTo>
                      <a:pt x="621" y="465"/>
                    </a:lnTo>
                    <a:lnTo>
                      <a:pt x="623" y="465"/>
                    </a:lnTo>
                    <a:lnTo>
                      <a:pt x="623" y="468"/>
                    </a:lnTo>
                    <a:lnTo>
                      <a:pt x="623" y="465"/>
                    </a:lnTo>
                    <a:lnTo>
                      <a:pt x="626" y="465"/>
                    </a:lnTo>
                    <a:lnTo>
                      <a:pt x="626" y="462"/>
                    </a:lnTo>
                    <a:lnTo>
                      <a:pt x="626" y="465"/>
                    </a:lnTo>
                    <a:close/>
                    <a:moveTo>
                      <a:pt x="1177" y="447"/>
                    </a:moveTo>
                    <a:lnTo>
                      <a:pt x="1179" y="447"/>
                    </a:lnTo>
                    <a:lnTo>
                      <a:pt x="1182" y="447"/>
                    </a:lnTo>
                    <a:lnTo>
                      <a:pt x="1182" y="449"/>
                    </a:lnTo>
                    <a:lnTo>
                      <a:pt x="1185" y="449"/>
                    </a:lnTo>
                    <a:lnTo>
                      <a:pt x="1187" y="449"/>
                    </a:lnTo>
                    <a:lnTo>
                      <a:pt x="1190" y="449"/>
                    </a:lnTo>
                    <a:lnTo>
                      <a:pt x="1192" y="452"/>
                    </a:lnTo>
                    <a:lnTo>
                      <a:pt x="1192" y="449"/>
                    </a:lnTo>
                    <a:lnTo>
                      <a:pt x="1195" y="449"/>
                    </a:lnTo>
                    <a:lnTo>
                      <a:pt x="1195" y="452"/>
                    </a:lnTo>
                    <a:lnTo>
                      <a:pt x="1198" y="452"/>
                    </a:lnTo>
                    <a:lnTo>
                      <a:pt x="1198" y="455"/>
                    </a:lnTo>
                    <a:lnTo>
                      <a:pt x="1198" y="457"/>
                    </a:lnTo>
                    <a:lnTo>
                      <a:pt x="1198" y="460"/>
                    </a:lnTo>
                    <a:lnTo>
                      <a:pt x="1195" y="460"/>
                    </a:lnTo>
                    <a:lnTo>
                      <a:pt x="1192" y="460"/>
                    </a:lnTo>
                    <a:lnTo>
                      <a:pt x="1190" y="460"/>
                    </a:lnTo>
                    <a:lnTo>
                      <a:pt x="1190" y="457"/>
                    </a:lnTo>
                    <a:lnTo>
                      <a:pt x="1187" y="457"/>
                    </a:lnTo>
                    <a:lnTo>
                      <a:pt x="1187" y="460"/>
                    </a:lnTo>
                    <a:lnTo>
                      <a:pt x="1187" y="457"/>
                    </a:lnTo>
                    <a:lnTo>
                      <a:pt x="1185" y="457"/>
                    </a:lnTo>
                    <a:lnTo>
                      <a:pt x="1187" y="457"/>
                    </a:lnTo>
                    <a:lnTo>
                      <a:pt x="1185" y="457"/>
                    </a:lnTo>
                    <a:lnTo>
                      <a:pt x="1182" y="457"/>
                    </a:lnTo>
                    <a:lnTo>
                      <a:pt x="1182" y="455"/>
                    </a:lnTo>
                    <a:lnTo>
                      <a:pt x="1182" y="457"/>
                    </a:lnTo>
                    <a:lnTo>
                      <a:pt x="1179" y="457"/>
                    </a:lnTo>
                    <a:lnTo>
                      <a:pt x="1179" y="455"/>
                    </a:lnTo>
                    <a:lnTo>
                      <a:pt x="1179" y="457"/>
                    </a:lnTo>
                    <a:lnTo>
                      <a:pt x="1179" y="455"/>
                    </a:lnTo>
                    <a:lnTo>
                      <a:pt x="1177" y="455"/>
                    </a:lnTo>
                    <a:lnTo>
                      <a:pt x="1174" y="455"/>
                    </a:lnTo>
                    <a:lnTo>
                      <a:pt x="1171" y="455"/>
                    </a:lnTo>
                    <a:lnTo>
                      <a:pt x="1171" y="452"/>
                    </a:lnTo>
                    <a:lnTo>
                      <a:pt x="1169" y="449"/>
                    </a:lnTo>
                    <a:lnTo>
                      <a:pt x="1169" y="452"/>
                    </a:lnTo>
                    <a:lnTo>
                      <a:pt x="1171" y="452"/>
                    </a:lnTo>
                    <a:lnTo>
                      <a:pt x="1169" y="452"/>
                    </a:lnTo>
                    <a:lnTo>
                      <a:pt x="1171" y="452"/>
                    </a:lnTo>
                    <a:lnTo>
                      <a:pt x="1171" y="455"/>
                    </a:lnTo>
                    <a:lnTo>
                      <a:pt x="1169" y="455"/>
                    </a:lnTo>
                    <a:lnTo>
                      <a:pt x="1169" y="452"/>
                    </a:lnTo>
                    <a:lnTo>
                      <a:pt x="1169" y="449"/>
                    </a:lnTo>
                    <a:lnTo>
                      <a:pt x="1169" y="452"/>
                    </a:lnTo>
                    <a:lnTo>
                      <a:pt x="1169" y="449"/>
                    </a:lnTo>
                    <a:lnTo>
                      <a:pt x="1169" y="452"/>
                    </a:lnTo>
                    <a:lnTo>
                      <a:pt x="1169" y="449"/>
                    </a:lnTo>
                    <a:lnTo>
                      <a:pt x="1169" y="452"/>
                    </a:lnTo>
                    <a:lnTo>
                      <a:pt x="1169" y="449"/>
                    </a:lnTo>
                    <a:lnTo>
                      <a:pt x="1171" y="449"/>
                    </a:lnTo>
                    <a:lnTo>
                      <a:pt x="1174" y="449"/>
                    </a:lnTo>
                    <a:lnTo>
                      <a:pt x="1174" y="447"/>
                    </a:lnTo>
                    <a:lnTo>
                      <a:pt x="1177" y="447"/>
                    </a:lnTo>
                    <a:close/>
                    <a:moveTo>
                      <a:pt x="352" y="384"/>
                    </a:moveTo>
                    <a:lnTo>
                      <a:pt x="354" y="384"/>
                    </a:lnTo>
                    <a:lnTo>
                      <a:pt x="357" y="384"/>
                    </a:lnTo>
                    <a:lnTo>
                      <a:pt x="357" y="387"/>
                    </a:lnTo>
                    <a:lnTo>
                      <a:pt x="360" y="387"/>
                    </a:lnTo>
                    <a:lnTo>
                      <a:pt x="360" y="389"/>
                    </a:lnTo>
                    <a:lnTo>
                      <a:pt x="362" y="389"/>
                    </a:lnTo>
                    <a:lnTo>
                      <a:pt x="365" y="389"/>
                    </a:lnTo>
                    <a:lnTo>
                      <a:pt x="362" y="389"/>
                    </a:lnTo>
                    <a:lnTo>
                      <a:pt x="365" y="389"/>
                    </a:lnTo>
                    <a:lnTo>
                      <a:pt x="365" y="392"/>
                    </a:lnTo>
                    <a:lnTo>
                      <a:pt x="365" y="389"/>
                    </a:lnTo>
                    <a:lnTo>
                      <a:pt x="368" y="389"/>
                    </a:lnTo>
                    <a:lnTo>
                      <a:pt x="368" y="392"/>
                    </a:lnTo>
                    <a:lnTo>
                      <a:pt x="368" y="389"/>
                    </a:lnTo>
                    <a:lnTo>
                      <a:pt x="368" y="392"/>
                    </a:lnTo>
                    <a:lnTo>
                      <a:pt x="370" y="392"/>
                    </a:lnTo>
                    <a:lnTo>
                      <a:pt x="370" y="395"/>
                    </a:lnTo>
                    <a:lnTo>
                      <a:pt x="370" y="397"/>
                    </a:lnTo>
                    <a:lnTo>
                      <a:pt x="370" y="400"/>
                    </a:lnTo>
                    <a:lnTo>
                      <a:pt x="368" y="400"/>
                    </a:lnTo>
                    <a:lnTo>
                      <a:pt x="370" y="400"/>
                    </a:lnTo>
                    <a:lnTo>
                      <a:pt x="368" y="400"/>
                    </a:lnTo>
                    <a:lnTo>
                      <a:pt x="368" y="402"/>
                    </a:lnTo>
                    <a:lnTo>
                      <a:pt x="370" y="402"/>
                    </a:lnTo>
                    <a:lnTo>
                      <a:pt x="370" y="405"/>
                    </a:lnTo>
                    <a:lnTo>
                      <a:pt x="368" y="405"/>
                    </a:lnTo>
                    <a:lnTo>
                      <a:pt x="370" y="408"/>
                    </a:lnTo>
                    <a:lnTo>
                      <a:pt x="370" y="410"/>
                    </a:lnTo>
                    <a:lnTo>
                      <a:pt x="373" y="410"/>
                    </a:lnTo>
                    <a:lnTo>
                      <a:pt x="373" y="413"/>
                    </a:lnTo>
                    <a:lnTo>
                      <a:pt x="373" y="415"/>
                    </a:lnTo>
                    <a:lnTo>
                      <a:pt x="370" y="415"/>
                    </a:lnTo>
                    <a:lnTo>
                      <a:pt x="373" y="415"/>
                    </a:lnTo>
                    <a:lnTo>
                      <a:pt x="373" y="418"/>
                    </a:lnTo>
                    <a:lnTo>
                      <a:pt x="373" y="415"/>
                    </a:lnTo>
                    <a:lnTo>
                      <a:pt x="373" y="418"/>
                    </a:lnTo>
                    <a:lnTo>
                      <a:pt x="375" y="418"/>
                    </a:lnTo>
                    <a:lnTo>
                      <a:pt x="375" y="421"/>
                    </a:lnTo>
                    <a:lnTo>
                      <a:pt x="378" y="421"/>
                    </a:lnTo>
                    <a:lnTo>
                      <a:pt x="378" y="423"/>
                    </a:lnTo>
                    <a:lnTo>
                      <a:pt x="378" y="426"/>
                    </a:lnTo>
                    <a:lnTo>
                      <a:pt x="375" y="426"/>
                    </a:lnTo>
                    <a:lnTo>
                      <a:pt x="373" y="426"/>
                    </a:lnTo>
                    <a:lnTo>
                      <a:pt x="370" y="426"/>
                    </a:lnTo>
                    <a:lnTo>
                      <a:pt x="368" y="426"/>
                    </a:lnTo>
                    <a:lnTo>
                      <a:pt x="368" y="423"/>
                    </a:lnTo>
                    <a:lnTo>
                      <a:pt x="365" y="423"/>
                    </a:lnTo>
                    <a:lnTo>
                      <a:pt x="365" y="421"/>
                    </a:lnTo>
                    <a:lnTo>
                      <a:pt x="362" y="421"/>
                    </a:lnTo>
                    <a:lnTo>
                      <a:pt x="362" y="418"/>
                    </a:lnTo>
                    <a:lnTo>
                      <a:pt x="360" y="418"/>
                    </a:lnTo>
                    <a:lnTo>
                      <a:pt x="362" y="418"/>
                    </a:lnTo>
                    <a:lnTo>
                      <a:pt x="360" y="418"/>
                    </a:lnTo>
                    <a:lnTo>
                      <a:pt x="360" y="415"/>
                    </a:lnTo>
                    <a:lnTo>
                      <a:pt x="362" y="415"/>
                    </a:lnTo>
                    <a:lnTo>
                      <a:pt x="362" y="413"/>
                    </a:lnTo>
                    <a:lnTo>
                      <a:pt x="362" y="415"/>
                    </a:lnTo>
                    <a:lnTo>
                      <a:pt x="360" y="415"/>
                    </a:lnTo>
                    <a:lnTo>
                      <a:pt x="360" y="413"/>
                    </a:lnTo>
                    <a:lnTo>
                      <a:pt x="357" y="413"/>
                    </a:lnTo>
                    <a:lnTo>
                      <a:pt x="357" y="410"/>
                    </a:lnTo>
                    <a:lnTo>
                      <a:pt x="354" y="410"/>
                    </a:lnTo>
                    <a:lnTo>
                      <a:pt x="354" y="408"/>
                    </a:lnTo>
                    <a:lnTo>
                      <a:pt x="352" y="408"/>
                    </a:lnTo>
                    <a:lnTo>
                      <a:pt x="352" y="405"/>
                    </a:lnTo>
                    <a:lnTo>
                      <a:pt x="349" y="405"/>
                    </a:lnTo>
                    <a:lnTo>
                      <a:pt x="349" y="402"/>
                    </a:lnTo>
                    <a:lnTo>
                      <a:pt x="349" y="400"/>
                    </a:lnTo>
                    <a:lnTo>
                      <a:pt x="349" y="397"/>
                    </a:lnTo>
                    <a:lnTo>
                      <a:pt x="349" y="400"/>
                    </a:lnTo>
                    <a:lnTo>
                      <a:pt x="349" y="397"/>
                    </a:lnTo>
                    <a:lnTo>
                      <a:pt x="352" y="397"/>
                    </a:lnTo>
                    <a:lnTo>
                      <a:pt x="349" y="397"/>
                    </a:lnTo>
                    <a:lnTo>
                      <a:pt x="349" y="395"/>
                    </a:lnTo>
                    <a:lnTo>
                      <a:pt x="352" y="395"/>
                    </a:lnTo>
                    <a:lnTo>
                      <a:pt x="352" y="392"/>
                    </a:lnTo>
                    <a:lnTo>
                      <a:pt x="349" y="392"/>
                    </a:lnTo>
                    <a:lnTo>
                      <a:pt x="349" y="395"/>
                    </a:lnTo>
                    <a:lnTo>
                      <a:pt x="349" y="392"/>
                    </a:lnTo>
                    <a:lnTo>
                      <a:pt x="349" y="389"/>
                    </a:lnTo>
                    <a:lnTo>
                      <a:pt x="347" y="389"/>
                    </a:lnTo>
                    <a:lnTo>
                      <a:pt x="347" y="387"/>
                    </a:lnTo>
                    <a:lnTo>
                      <a:pt x="349" y="387"/>
                    </a:lnTo>
                    <a:lnTo>
                      <a:pt x="349" y="384"/>
                    </a:lnTo>
                    <a:lnTo>
                      <a:pt x="352" y="384"/>
                    </a:lnTo>
                    <a:close/>
                    <a:moveTo>
                      <a:pt x="558" y="358"/>
                    </a:moveTo>
                    <a:lnTo>
                      <a:pt x="558" y="361"/>
                    </a:lnTo>
                    <a:lnTo>
                      <a:pt x="561" y="361"/>
                    </a:lnTo>
                    <a:lnTo>
                      <a:pt x="561" y="358"/>
                    </a:lnTo>
                    <a:lnTo>
                      <a:pt x="561" y="361"/>
                    </a:lnTo>
                    <a:lnTo>
                      <a:pt x="563" y="361"/>
                    </a:lnTo>
                    <a:lnTo>
                      <a:pt x="566" y="361"/>
                    </a:lnTo>
                    <a:lnTo>
                      <a:pt x="566" y="363"/>
                    </a:lnTo>
                    <a:lnTo>
                      <a:pt x="569" y="363"/>
                    </a:lnTo>
                    <a:lnTo>
                      <a:pt x="569" y="361"/>
                    </a:lnTo>
                    <a:lnTo>
                      <a:pt x="569" y="363"/>
                    </a:lnTo>
                    <a:lnTo>
                      <a:pt x="571" y="366"/>
                    </a:lnTo>
                    <a:lnTo>
                      <a:pt x="574" y="363"/>
                    </a:lnTo>
                    <a:lnTo>
                      <a:pt x="576" y="363"/>
                    </a:lnTo>
                    <a:lnTo>
                      <a:pt x="574" y="363"/>
                    </a:lnTo>
                    <a:lnTo>
                      <a:pt x="576" y="363"/>
                    </a:lnTo>
                    <a:lnTo>
                      <a:pt x="576" y="366"/>
                    </a:lnTo>
                    <a:lnTo>
                      <a:pt x="579" y="366"/>
                    </a:lnTo>
                    <a:lnTo>
                      <a:pt x="582" y="366"/>
                    </a:lnTo>
                    <a:lnTo>
                      <a:pt x="584" y="366"/>
                    </a:lnTo>
                    <a:lnTo>
                      <a:pt x="587" y="366"/>
                    </a:lnTo>
                    <a:lnTo>
                      <a:pt x="589" y="363"/>
                    </a:lnTo>
                    <a:lnTo>
                      <a:pt x="589" y="361"/>
                    </a:lnTo>
                    <a:lnTo>
                      <a:pt x="589" y="363"/>
                    </a:lnTo>
                    <a:lnTo>
                      <a:pt x="592" y="363"/>
                    </a:lnTo>
                    <a:lnTo>
                      <a:pt x="589" y="361"/>
                    </a:lnTo>
                    <a:lnTo>
                      <a:pt x="592" y="361"/>
                    </a:lnTo>
                    <a:lnTo>
                      <a:pt x="592" y="363"/>
                    </a:lnTo>
                    <a:lnTo>
                      <a:pt x="592" y="366"/>
                    </a:lnTo>
                    <a:lnTo>
                      <a:pt x="592" y="363"/>
                    </a:lnTo>
                    <a:lnTo>
                      <a:pt x="595" y="363"/>
                    </a:lnTo>
                    <a:lnTo>
                      <a:pt x="597" y="363"/>
                    </a:lnTo>
                    <a:lnTo>
                      <a:pt x="600" y="363"/>
                    </a:lnTo>
                    <a:lnTo>
                      <a:pt x="602" y="363"/>
                    </a:lnTo>
                    <a:lnTo>
                      <a:pt x="605" y="363"/>
                    </a:lnTo>
                    <a:lnTo>
                      <a:pt x="608" y="363"/>
                    </a:lnTo>
                    <a:lnTo>
                      <a:pt x="608" y="366"/>
                    </a:lnTo>
                    <a:lnTo>
                      <a:pt x="608" y="368"/>
                    </a:lnTo>
                    <a:lnTo>
                      <a:pt x="605" y="368"/>
                    </a:lnTo>
                    <a:lnTo>
                      <a:pt x="605" y="371"/>
                    </a:lnTo>
                    <a:lnTo>
                      <a:pt x="608" y="371"/>
                    </a:lnTo>
                    <a:lnTo>
                      <a:pt x="605" y="371"/>
                    </a:lnTo>
                    <a:lnTo>
                      <a:pt x="608" y="371"/>
                    </a:lnTo>
                    <a:lnTo>
                      <a:pt x="608" y="374"/>
                    </a:lnTo>
                    <a:lnTo>
                      <a:pt x="608" y="376"/>
                    </a:lnTo>
                    <a:lnTo>
                      <a:pt x="605" y="376"/>
                    </a:lnTo>
                    <a:lnTo>
                      <a:pt x="608" y="376"/>
                    </a:lnTo>
                    <a:lnTo>
                      <a:pt x="605" y="376"/>
                    </a:lnTo>
                    <a:lnTo>
                      <a:pt x="605" y="379"/>
                    </a:lnTo>
                    <a:lnTo>
                      <a:pt x="602" y="379"/>
                    </a:lnTo>
                    <a:lnTo>
                      <a:pt x="602" y="382"/>
                    </a:lnTo>
                    <a:lnTo>
                      <a:pt x="600" y="382"/>
                    </a:lnTo>
                    <a:lnTo>
                      <a:pt x="600" y="384"/>
                    </a:lnTo>
                    <a:lnTo>
                      <a:pt x="597" y="384"/>
                    </a:lnTo>
                    <a:lnTo>
                      <a:pt x="595" y="384"/>
                    </a:lnTo>
                    <a:lnTo>
                      <a:pt x="595" y="387"/>
                    </a:lnTo>
                    <a:lnTo>
                      <a:pt x="592" y="387"/>
                    </a:lnTo>
                    <a:lnTo>
                      <a:pt x="589" y="387"/>
                    </a:lnTo>
                    <a:lnTo>
                      <a:pt x="589" y="384"/>
                    </a:lnTo>
                    <a:lnTo>
                      <a:pt x="587" y="384"/>
                    </a:lnTo>
                    <a:lnTo>
                      <a:pt x="584" y="384"/>
                    </a:lnTo>
                    <a:lnTo>
                      <a:pt x="582" y="384"/>
                    </a:lnTo>
                    <a:lnTo>
                      <a:pt x="584" y="384"/>
                    </a:lnTo>
                    <a:lnTo>
                      <a:pt x="582" y="384"/>
                    </a:lnTo>
                    <a:lnTo>
                      <a:pt x="579" y="384"/>
                    </a:lnTo>
                    <a:lnTo>
                      <a:pt x="579" y="382"/>
                    </a:lnTo>
                    <a:lnTo>
                      <a:pt x="579" y="384"/>
                    </a:lnTo>
                    <a:lnTo>
                      <a:pt x="576" y="384"/>
                    </a:lnTo>
                    <a:lnTo>
                      <a:pt x="579" y="384"/>
                    </a:lnTo>
                    <a:lnTo>
                      <a:pt x="579" y="387"/>
                    </a:lnTo>
                    <a:lnTo>
                      <a:pt x="579" y="389"/>
                    </a:lnTo>
                    <a:lnTo>
                      <a:pt x="576" y="389"/>
                    </a:lnTo>
                    <a:lnTo>
                      <a:pt x="576" y="392"/>
                    </a:lnTo>
                    <a:lnTo>
                      <a:pt x="574" y="392"/>
                    </a:lnTo>
                    <a:lnTo>
                      <a:pt x="574" y="395"/>
                    </a:lnTo>
                    <a:lnTo>
                      <a:pt x="571" y="395"/>
                    </a:lnTo>
                    <a:lnTo>
                      <a:pt x="569" y="395"/>
                    </a:lnTo>
                    <a:lnTo>
                      <a:pt x="566" y="397"/>
                    </a:lnTo>
                    <a:lnTo>
                      <a:pt x="563" y="397"/>
                    </a:lnTo>
                    <a:lnTo>
                      <a:pt x="561" y="397"/>
                    </a:lnTo>
                    <a:lnTo>
                      <a:pt x="558" y="397"/>
                    </a:lnTo>
                    <a:lnTo>
                      <a:pt x="561" y="397"/>
                    </a:lnTo>
                    <a:lnTo>
                      <a:pt x="558" y="397"/>
                    </a:lnTo>
                    <a:lnTo>
                      <a:pt x="558" y="395"/>
                    </a:lnTo>
                    <a:lnTo>
                      <a:pt x="555" y="395"/>
                    </a:lnTo>
                    <a:lnTo>
                      <a:pt x="558" y="395"/>
                    </a:lnTo>
                    <a:lnTo>
                      <a:pt x="558" y="392"/>
                    </a:lnTo>
                    <a:lnTo>
                      <a:pt x="555" y="392"/>
                    </a:lnTo>
                    <a:lnTo>
                      <a:pt x="555" y="389"/>
                    </a:lnTo>
                    <a:lnTo>
                      <a:pt x="553" y="389"/>
                    </a:lnTo>
                    <a:lnTo>
                      <a:pt x="553" y="387"/>
                    </a:lnTo>
                    <a:lnTo>
                      <a:pt x="553" y="384"/>
                    </a:lnTo>
                    <a:lnTo>
                      <a:pt x="550" y="384"/>
                    </a:lnTo>
                    <a:lnTo>
                      <a:pt x="553" y="384"/>
                    </a:lnTo>
                    <a:lnTo>
                      <a:pt x="550" y="384"/>
                    </a:lnTo>
                    <a:lnTo>
                      <a:pt x="550" y="382"/>
                    </a:lnTo>
                    <a:lnTo>
                      <a:pt x="548" y="382"/>
                    </a:lnTo>
                    <a:lnTo>
                      <a:pt x="548" y="379"/>
                    </a:lnTo>
                    <a:lnTo>
                      <a:pt x="548" y="382"/>
                    </a:lnTo>
                    <a:lnTo>
                      <a:pt x="545" y="382"/>
                    </a:lnTo>
                    <a:lnTo>
                      <a:pt x="545" y="379"/>
                    </a:lnTo>
                    <a:lnTo>
                      <a:pt x="545" y="376"/>
                    </a:lnTo>
                    <a:lnTo>
                      <a:pt x="545" y="379"/>
                    </a:lnTo>
                    <a:lnTo>
                      <a:pt x="545" y="376"/>
                    </a:lnTo>
                    <a:lnTo>
                      <a:pt x="542" y="376"/>
                    </a:lnTo>
                    <a:lnTo>
                      <a:pt x="542" y="374"/>
                    </a:lnTo>
                    <a:lnTo>
                      <a:pt x="545" y="371"/>
                    </a:lnTo>
                    <a:lnTo>
                      <a:pt x="545" y="374"/>
                    </a:lnTo>
                    <a:lnTo>
                      <a:pt x="548" y="374"/>
                    </a:lnTo>
                    <a:lnTo>
                      <a:pt x="545" y="374"/>
                    </a:lnTo>
                    <a:lnTo>
                      <a:pt x="545" y="371"/>
                    </a:lnTo>
                    <a:lnTo>
                      <a:pt x="545" y="368"/>
                    </a:lnTo>
                    <a:lnTo>
                      <a:pt x="545" y="371"/>
                    </a:lnTo>
                    <a:lnTo>
                      <a:pt x="545" y="368"/>
                    </a:lnTo>
                    <a:lnTo>
                      <a:pt x="545" y="366"/>
                    </a:lnTo>
                    <a:lnTo>
                      <a:pt x="548" y="366"/>
                    </a:lnTo>
                    <a:lnTo>
                      <a:pt x="548" y="368"/>
                    </a:lnTo>
                    <a:lnTo>
                      <a:pt x="548" y="366"/>
                    </a:lnTo>
                    <a:lnTo>
                      <a:pt x="548" y="363"/>
                    </a:lnTo>
                    <a:lnTo>
                      <a:pt x="548" y="366"/>
                    </a:lnTo>
                    <a:lnTo>
                      <a:pt x="548" y="363"/>
                    </a:lnTo>
                    <a:lnTo>
                      <a:pt x="548" y="361"/>
                    </a:lnTo>
                    <a:lnTo>
                      <a:pt x="550" y="361"/>
                    </a:lnTo>
                    <a:lnTo>
                      <a:pt x="548" y="361"/>
                    </a:lnTo>
                    <a:lnTo>
                      <a:pt x="550" y="361"/>
                    </a:lnTo>
                    <a:lnTo>
                      <a:pt x="550" y="358"/>
                    </a:lnTo>
                    <a:lnTo>
                      <a:pt x="553" y="358"/>
                    </a:lnTo>
                    <a:lnTo>
                      <a:pt x="555" y="358"/>
                    </a:lnTo>
                    <a:lnTo>
                      <a:pt x="555" y="361"/>
                    </a:lnTo>
                    <a:lnTo>
                      <a:pt x="555" y="358"/>
                    </a:lnTo>
                    <a:lnTo>
                      <a:pt x="558" y="358"/>
                    </a:lnTo>
                    <a:close/>
                    <a:moveTo>
                      <a:pt x="214" y="316"/>
                    </a:moveTo>
                    <a:lnTo>
                      <a:pt x="216" y="316"/>
                    </a:lnTo>
                    <a:lnTo>
                      <a:pt x="219" y="319"/>
                    </a:lnTo>
                    <a:lnTo>
                      <a:pt x="216" y="319"/>
                    </a:lnTo>
                    <a:lnTo>
                      <a:pt x="214" y="319"/>
                    </a:lnTo>
                    <a:lnTo>
                      <a:pt x="214" y="316"/>
                    </a:lnTo>
                    <a:lnTo>
                      <a:pt x="211" y="316"/>
                    </a:lnTo>
                    <a:lnTo>
                      <a:pt x="214" y="316"/>
                    </a:lnTo>
                    <a:lnTo>
                      <a:pt x="214" y="314"/>
                    </a:lnTo>
                    <a:lnTo>
                      <a:pt x="214" y="316"/>
                    </a:lnTo>
                    <a:close/>
                    <a:moveTo>
                      <a:pt x="193" y="290"/>
                    </a:moveTo>
                    <a:lnTo>
                      <a:pt x="195" y="290"/>
                    </a:lnTo>
                    <a:lnTo>
                      <a:pt x="198" y="290"/>
                    </a:lnTo>
                    <a:lnTo>
                      <a:pt x="198" y="293"/>
                    </a:lnTo>
                    <a:lnTo>
                      <a:pt x="195" y="293"/>
                    </a:lnTo>
                    <a:lnTo>
                      <a:pt x="195" y="295"/>
                    </a:lnTo>
                    <a:lnTo>
                      <a:pt x="193" y="295"/>
                    </a:lnTo>
                    <a:lnTo>
                      <a:pt x="193" y="293"/>
                    </a:lnTo>
                    <a:lnTo>
                      <a:pt x="193" y="295"/>
                    </a:lnTo>
                    <a:lnTo>
                      <a:pt x="190" y="295"/>
                    </a:lnTo>
                    <a:lnTo>
                      <a:pt x="187" y="295"/>
                    </a:lnTo>
                    <a:lnTo>
                      <a:pt x="187" y="298"/>
                    </a:lnTo>
                    <a:lnTo>
                      <a:pt x="185" y="298"/>
                    </a:lnTo>
                    <a:lnTo>
                      <a:pt x="182" y="298"/>
                    </a:lnTo>
                    <a:lnTo>
                      <a:pt x="180" y="298"/>
                    </a:lnTo>
                    <a:lnTo>
                      <a:pt x="177" y="298"/>
                    </a:lnTo>
                    <a:lnTo>
                      <a:pt x="177" y="295"/>
                    </a:lnTo>
                    <a:lnTo>
                      <a:pt x="174" y="295"/>
                    </a:lnTo>
                    <a:lnTo>
                      <a:pt x="172" y="295"/>
                    </a:lnTo>
                    <a:lnTo>
                      <a:pt x="169" y="295"/>
                    </a:lnTo>
                    <a:lnTo>
                      <a:pt x="169" y="293"/>
                    </a:lnTo>
                    <a:lnTo>
                      <a:pt x="172" y="293"/>
                    </a:lnTo>
                    <a:lnTo>
                      <a:pt x="174" y="293"/>
                    </a:lnTo>
                    <a:lnTo>
                      <a:pt x="177" y="293"/>
                    </a:lnTo>
                    <a:lnTo>
                      <a:pt x="180" y="293"/>
                    </a:lnTo>
                    <a:lnTo>
                      <a:pt x="182" y="293"/>
                    </a:lnTo>
                    <a:lnTo>
                      <a:pt x="185" y="293"/>
                    </a:lnTo>
                    <a:lnTo>
                      <a:pt x="185" y="290"/>
                    </a:lnTo>
                    <a:lnTo>
                      <a:pt x="185" y="293"/>
                    </a:lnTo>
                    <a:lnTo>
                      <a:pt x="187" y="293"/>
                    </a:lnTo>
                    <a:lnTo>
                      <a:pt x="187" y="290"/>
                    </a:lnTo>
                    <a:lnTo>
                      <a:pt x="187" y="293"/>
                    </a:lnTo>
                    <a:lnTo>
                      <a:pt x="187" y="290"/>
                    </a:lnTo>
                    <a:lnTo>
                      <a:pt x="190" y="290"/>
                    </a:lnTo>
                    <a:lnTo>
                      <a:pt x="193" y="290"/>
                    </a:lnTo>
                    <a:close/>
                    <a:moveTo>
                      <a:pt x="274" y="272"/>
                    </a:moveTo>
                    <a:lnTo>
                      <a:pt x="274" y="274"/>
                    </a:lnTo>
                    <a:lnTo>
                      <a:pt x="276" y="274"/>
                    </a:lnTo>
                    <a:lnTo>
                      <a:pt x="279" y="274"/>
                    </a:lnTo>
                    <a:lnTo>
                      <a:pt x="292" y="277"/>
                    </a:lnTo>
                    <a:lnTo>
                      <a:pt x="294" y="277"/>
                    </a:lnTo>
                    <a:lnTo>
                      <a:pt x="294" y="280"/>
                    </a:lnTo>
                    <a:lnTo>
                      <a:pt x="297" y="280"/>
                    </a:lnTo>
                    <a:lnTo>
                      <a:pt x="305" y="282"/>
                    </a:lnTo>
                    <a:lnTo>
                      <a:pt x="308" y="282"/>
                    </a:lnTo>
                    <a:lnTo>
                      <a:pt x="321" y="277"/>
                    </a:lnTo>
                    <a:lnTo>
                      <a:pt x="331" y="274"/>
                    </a:lnTo>
                    <a:lnTo>
                      <a:pt x="336" y="272"/>
                    </a:lnTo>
                    <a:lnTo>
                      <a:pt x="344" y="274"/>
                    </a:lnTo>
                    <a:lnTo>
                      <a:pt x="347" y="274"/>
                    </a:lnTo>
                    <a:lnTo>
                      <a:pt x="349" y="277"/>
                    </a:lnTo>
                    <a:lnTo>
                      <a:pt x="352" y="277"/>
                    </a:lnTo>
                    <a:lnTo>
                      <a:pt x="352" y="280"/>
                    </a:lnTo>
                    <a:lnTo>
                      <a:pt x="354" y="285"/>
                    </a:lnTo>
                    <a:lnTo>
                      <a:pt x="357" y="287"/>
                    </a:lnTo>
                    <a:lnTo>
                      <a:pt x="354" y="290"/>
                    </a:lnTo>
                    <a:lnTo>
                      <a:pt x="354" y="293"/>
                    </a:lnTo>
                    <a:lnTo>
                      <a:pt x="352" y="295"/>
                    </a:lnTo>
                    <a:lnTo>
                      <a:pt x="349" y="301"/>
                    </a:lnTo>
                    <a:lnTo>
                      <a:pt x="349" y="303"/>
                    </a:lnTo>
                    <a:lnTo>
                      <a:pt x="349" y="306"/>
                    </a:lnTo>
                    <a:lnTo>
                      <a:pt x="352" y="306"/>
                    </a:lnTo>
                    <a:lnTo>
                      <a:pt x="349" y="306"/>
                    </a:lnTo>
                    <a:lnTo>
                      <a:pt x="349" y="308"/>
                    </a:lnTo>
                    <a:lnTo>
                      <a:pt x="352" y="308"/>
                    </a:lnTo>
                    <a:lnTo>
                      <a:pt x="352" y="311"/>
                    </a:lnTo>
                    <a:lnTo>
                      <a:pt x="354" y="311"/>
                    </a:lnTo>
                    <a:lnTo>
                      <a:pt x="354" y="314"/>
                    </a:lnTo>
                    <a:lnTo>
                      <a:pt x="354" y="311"/>
                    </a:lnTo>
                    <a:lnTo>
                      <a:pt x="357" y="311"/>
                    </a:lnTo>
                    <a:lnTo>
                      <a:pt x="354" y="314"/>
                    </a:lnTo>
                    <a:lnTo>
                      <a:pt x="357" y="314"/>
                    </a:lnTo>
                    <a:lnTo>
                      <a:pt x="354" y="314"/>
                    </a:lnTo>
                    <a:lnTo>
                      <a:pt x="357" y="314"/>
                    </a:lnTo>
                    <a:lnTo>
                      <a:pt x="357" y="316"/>
                    </a:lnTo>
                    <a:lnTo>
                      <a:pt x="357" y="314"/>
                    </a:lnTo>
                    <a:lnTo>
                      <a:pt x="360" y="316"/>
                    </a:lnTo>
                    <a:lnTo>
                      <a:pt x="360" y="319"/>
                    </a:lnTo>
                    <a:lnTo>
                      <a:pt x="362" y="316"/>
                    </a:lnTo>
                    <a:lnTo>
                      <a:pt x="362" y="319"/>
                    </a:lnTo>
                    <a:lnTo>
                      <a:pt x="362" y="321"/>
                    </a:lnTo>
                    <a:lnTo>
                      <a:pt x="368" y="332"/>
                    </a:lnTo>
                    <a:lnTo>
                      <a:pt x="365" y="334"/>
                    </a:lnTo>
                    <a:lnTo>
                      <a:pt x="365" y="337"/>
                    </a:lnTo>
                    <a:lnTo>
                      <a:pt x="362" y="337"/>
                    </a:lnTo>
                    <a:lnTo>
                      <a:pt x="362" y="340"/>
                    </a:lnTo>
                    <a:lnTo>
                      <a:pt x="362" y="342"/>
                    </a:lnTo>
                    <a:lnTo>
                      <a:pt x="365" y="342"/>
                    </a:lnTo>
                    <a:lnTo>
                      <a:pt x="362" y="342"/>
                    </a:lnTo>
                    <a:lnTo>
                      <a:pt x="365" y="342"/>
                    </a:lnTo>
                    <a:lnTo>
                      <a:pt x="365" y="345"/>
                    </a:lnTo>
                    <a:lnTo>
                      <a:pt x="362" y="345"/>
                    </a:lnTo>
                    <a:lnTo>
                      <a:pt x="365" y="345"/>
                    </a:lnTo>
                    <a:lnTo>
                      <a:pt x="365" y="348"/>
                    </a:lnTo>
                    <a:lnTo>
                      <a:pt x="362" y="348"/>
                    </a:lnTo>
                    <a:lnTo>
                      <a:pt x="365" y="348"/>
                    </a:lnTo>
                    <a:lnTo>
                      <a:pt x="365" y="350"/>
                    </a:lnTo>
                    <a:lnTo>
                      <a:pt x="362" y="350"/>
                    </a:lnTo>
                    <a:lnTo>
                      <a:pt x="362" y="353"/>
                    </a:lnTo>
                    <a:lnTo>
                      <a:pt x="365" y="353"/>
                    </a:lnTo>
                    <a:lnTo>
                      <a:pt x="362" y="353"/>
                    </a:lnTo>
                    <a:lnTo>
                      <a:pt x="362" y="355"/>
                    </a:lnTo>
                    <a:lnTo>
                      <a:pt x="362" y="358"/>
                    </a:lnTo>
                    <a:lnTo>
                      <a:pt x="381" y="358"/>
                    </a:lnTo>
                    <a:lnTo>
                      <a:pt x="383" y="355"/>
                    </a:lnTo>
                    <a:lnTo>
                      <a:pt x="383" y="358"/>
                    </a:lnTo>
                    <a:lnTo>
                      <a:pt x="383" y="361"/>
                    </a:lnTo>
                    <a:lnTo>
                      <a:pt x="381" y="361"/>
                    </a:lnTo>
                    <a:lnTo>
                      <a:pt x="381" y="358"/>
                    </a:lnTo>
                    <a:lnTo>
                      <a:pt x="362" y="361"/>
                    </a:lnTo>
                    <a:lnTo>
                      <a:pt x="360" y="361"/>
                    </a:lnTo>
                    <a:lnTo>
                      <a:pt x="360" y="363"/>
                    </a:lnTo>
                    <a:lnTo>
                      <a:pt x="357" y="366"/>
                    </a:lnTo>
                    <a:lnTo>
                      <a:pt x="357" y="368"/>
                    </a:lnTo>
                    <a:lnTo>
                      <a:pt x="357" y="366"/>
                    </a:lnTo>
                    <a:lnTo>
                      <a:pt x="357" y="368"/>
                    </a:lnTo>
                    <a:lnTo>
                      <a:pt x="357" y="371"/>
                    </a:lnTo>
                    <a:lnTo>
                      <a:pt x="357" y="368"/>
                    </a:lnTo>
                    <a:lnTo>
                      <a:pt x="357" y="371"/>
                    </a:lnTo>
                    <a:lnTo>
                      <a:pt x="354" y="371"/>
                    </a:lnTo>
                    <a:lnTo>
                      <a:pt x="354" y="374"/>
                    </a:lnTo>
                    <a:lnTo>
                      <a:pt x="357" y="374"/>
                    </a:lnTo>
                    <a:lnTo>
                      <a:pt x="357" y="376"/>
                    </a:lnTo>
                    <a:lnTo>
                      <a:pt x="354" y="376"/>
                    </a:lnTo>
                    <a:lnTo>
                      <a:pt x="357" y="376"/>
                    </a:lnTo>
                    <a:lnTo>
                      <a:pt x="354" y="376"/>
                    </a:lnTo>
                    <a:lnTo>
                      <a:pt x="354" y="379"/>
                    </a:lnTo>
                    <a:lnTo>
                      <a:pt x="352" y="379"/>
                    </a:lnTo>
                    <a:lnTo>
                      <a:pt x="352" y="382"/>
                    </a:lnTo>
                    <a:lnTo>
                      <a:pt x="349" y="382"/>
                    </a:lnTo>
                    <a:lnTo>
                      <a:pt x="349" y="379"/>
                    </a:lnTo>
                    <a:lnTo>
                      <a:pt x="347" y="379"/>
                    </a:lnTo>
                    <a:lnTo>
                      <a:pt x="344" y="379"/>
                    </a:lnTo>
                    <a:lnTo>
                      <a:pt x="344" y="376"/>
                    </a:lnTo>
                    <a:lnTo>
                      <a:pt x="344" y="379"/>
                    </a:lnTo>
                    <a:lnTo>
                      <a:pt x="341" y="379"/>
                    </a:lnTo>
                    <a:lnTo>
                      <a:pt x="341" y="376"/>
                    </a:lnTo>
                    <a:lnTo>
                      <a:pt x="344" y="376"/>
                    </a:lnTo>
                    <a:lnTo>
                      <a:pt x="341" y="376"/>
                    </a:lnTo>
                    <a:lnTo>
                      <a:pt x="341" y="374"/>
                    </a:lnTo>
                    <a:lnTo>
                      <a:pt x="339" y="374"/>
                    </a:lnTo>
                    <a:lnTo>
                      <a:pt x="339" y="376"/>
                    </a:lnTo>
                    <a:lnTo>
                      <a:pt x="339" y="374"/>
                    </a:lnTo>
                    <a:lnTo>
                      <a:pt x="336" y="374"/>
                    </a:lnTo>
                    <a:lnTo>
                      <a:pt x="334" y="374"/>
                    </a:lnTo>
                    <a:lnTo>
                      <a:pt x="331" y="374"/>
                    </a:lnTo>
                    <a:lnTo>
                      <a:pt x="331" y="371"/>
                    </a:lnTo>
                    <a:lnTo>
                      <a:pt x="328" y="371"/>
                    </a:lnTo>
                    <a:lnTo>
                      <a:pt x="328" y="368"/>
                    </a:lnTo>
                    <a:lnTo>
                      <a:pt x="326" y="368"/>
                    </a:lnTo>
                    <a:lnTo>
                      <a:pt x="323" y="368"/>
                    </a:lnTo>
                    <a:lnTo>
                      <a:pt x="321" y="368"/>
                    </a:lnTo>
                    <a:lnTo>
                      <a:pt x="318" y="368"/>
                    </a:lnTo>
                    <a:lnTo>
                      <a:pt x="315" y="368"/>
                    </a:lnTo>
                    <a:lnTo>
                      <a:pt x="315" y="366"/>
                    </a:lnTo>
                    <a:lnTo>
                      <a:pt x="313" y="366"/>
                    </a:lnTo>
                    <a:lnTo>
                      <a:pt x="310" y="366"/>
                    </a:lnTo>
                    <a:lnTo>
                      <a:pt x="310" y="363"/>
                    </a:lnTo>
                    <a:lnTo>
                      <a:pt x="310" y="361"/>
                    </a:lnTo>
                    <a:lnTo>
                      <a:pt x="308" y="361"/>
                    </a:lnTo>
                    <a:lnTo>
                      <a:pt x="308" y="358"/>
                    </a:lnTo>
                    <a:lnTo>
                      <a:pt x="308" y="355"/>
                    </a:lnTo>
                    <a:lnTo>
                      <a:pt x="305" y="355"/>
                    </a:lnTo>
                    <a:lnTo>
                      <a:pt x="308" y="355"/>
                    </a:lnTo>
                    <a:lnTo>
                      <a:pt x="305" y="355"/>
                    </a:lnTo>
                    <a:lnTo>
                      <a:pt x="305" y="353"/>
                    </a:lnTo>
                    <a:lnTo>
                      <a:pt x="305" y="355"/>
                    </a:lnTo>
                    <a:lnTo>
                      <a:pt x="302" y="355"/>
                    </a:lnTo>
                    <a:lnTo>
                      <a:pt x="300" y="353"/>
                    </a:lnTo>
                    <a:lnTo>
                      <a:pt x="294" y="345"/>
                    </a:lnTo>
                    <a:lnTo>
                      <a:pt x="289" y="337"/>
                    </a:lnTo>
                    <a:lnTo>
                      <a:pt x="274" y="334"/>
                    </a:lnTo>
                    <a:lnTo>
                      <a:pt x="268" y="332"/>
                    </a:lnTo>
                    <a:lnTo>
                      <a:pt x="263" y="329"/>
                    </a:lnTo>
                    <a:lnTo>
                      <a:pt x="263" y="332"/>
                    </a:lnTo>
                    <a:lnTo>
                      <a:pt x="258" y="327"/>
                    </a:lnTo>
                    <a:lnTo>
                      <a:pt x="258" y="324"/>
                    </a:lnTo>
                    <a:lnTo>
                      <a:pt x="255" y="324"/>
                    </a:lnTo>
                    <a:lnTo>
                      <a:pt x="255" y="321"/>
                    </a:lnTo>
                    <a:lnTo>
                      <a:pt x="255" y="319"/>
                    </a:lnTo>
                    <a:lnTo>
                      <a:pt x="253" y="314"/>
                    </a:lnTo>
                    <a:lnTo>
                      <a:pt x="250" y="311"/>
                    </a:lnTo>
                    <a:lnTo>
                      <a:pt x="250" y="308"/>
                    </a:lnTo>
                    <a:lnTo>
                      <a:pt x="247" y="308"/>
                    </a:lnTo>
                    <a:lnTo>
                      <a:pt x="250" y="308"/>
                    </a:lnTo>
                    <a:lnTo>
                      <a:pt x="245" y="303"/>
                    </a:lnTo>
                    <a:lnTo>
                      <a:pt x="240" y="301"/>
                    </a:lnTo>
                    <a:lnTo>
                      <a:pt x="232" y="295"/>
                    </a:lnTo>
                    <a:lnTo>
                      <a:pt x="232" y="293"/>
                    </a:lnTo>
                    <a:lnTo>
                      <a:pt x="229" y="293"/>
                    </a:lnTo>
                    <a:lnTo>
                      <a:pt x="227" y="293"/>
                    </a:lnTo>
                    <a:lnTo>
                      <a:pt x="224" y="293"/>
                    </a:lnTo>
                    <a:lnTo>
                      <a:pt x="221" y="293"/>
                    </a:lnTo>
                    <a:lnTo>
                      <a:pt x="221" y="290"/>
                    </a:lnTo>
                    <a:lnTo>
                      <a:pt x="224" y="290"/>
                    </a:lnTo>
                    <a:lnTo>
                      <a:pt x="229" y="282"/>
                    </a:lnTo>
                    <a:lnTo>
                      <a:pt x="232" y="282"/>
                    </a:lnTo>
                    <a:lnTo>
                      <a:pt x="232" y="280"/>
                    </a:lnTo>
                    <a:lnTo>
                      <a:pt x="240" y="280"/>
                    </a:lnTo>
                    <a:lnTo>
                      <a:pt x="250" y="280"/>
                    </a:lnTo>
                    <a:lnTo>
                      <a:pt x="258" y="274"/>
                    </a:lnTo>
                    <a:lnTo>
                      <a:pt x="261" y="274"/>
                    </a:lnTo>
                    <a:lnTo>
                      <a:pt x="263" y="274"/>
                    </a:lnTo>
                    <a:lnTo>
                      <a:pt x="266" y="274"/>
                    </a:lnTo>
                    <a:lnTo>
                      <a:pt x="268" y="274"/>
                    </a:lnTo>
                    <a:lnTo>
                      <a:pt x="271" y="274"/>
                    </a:lnTo>
                    <a:lnTo>
                      <a:pt x="274" y="274"/>
                    </a:lnTo>
                    <a:lnTo>
                      <a:pt x="274" y="272"/>
                    </a:lnTo>
                    <a:close/>
                    <a:moveTo>
                      <a:pt x="135" y="21"/>
                    </a:moveTo>
                    <a:lnTo>
                      <a:pt x="154" y="34"/>
                    </a:lnTo>
                    <a:lnTo>
                      <a:pt x="187" y="84"/>
                    </a:lnTo>
                    <a:lnTo>
                      <a:pt x="198" y="97"/>
                    </a:lnTo>
                    <a:lnTo>
                      <a:pt x="216" y="126"/>
                    </a:lnTo>
                    <a:lnTo>
                      <a:pt x="216" y="139"/>
                    </a:lnTo>
                    <a:lnTo>
                      <a:pt x="214" y="144"/>
                    </a:lnTo>
                    <a:lnTo>
                      <a:pt x="216" y="144"/>
                    </a:lnTo>
                    <a:lnTo>
                      <a:pt x="216" y="146"/>
                    </a:lnTo>
                    <a:lnTo>
                      <a:pt x="219" y="146"/>
                    </a:lnTo>
                    <a:lnTo>
                      <a:pt x="219" y="149"/>
                    </a:lnTo>
                    <a:lnTo>
                      <a:pt x="221" y="149"/>
                    </a:lnTo>
                    <a:lnTo>
                      <a:pt x="221" y="152"/>
                    </a:lnTo>
                    <a:lnTo>
                      <a:pt x="224" y="152"/>
                    </a:lnTo>
                    <a:lnTo>
                      <a:pt x="227" y="149"/>
                    </a:lnTo>
                    <a:lnTo>
                      <a:pt x="229" y="152"/>
                    </a:lnTo>
                    <a:lnTo>
                      <a:pt x="232" y="154"/>
                    </a:lnTo>
                    <a:lnTo>
                      <a:pt x="232" y="157"/>
                    </a:lnTo>
                    <a:lnTo>
                      <a:pt x="234" y="157"/>
                    </a:lnTo>
                    <a:lnTo>
                      <a:pt x="237" y="157"/>
                    </a:lnTo>
                    <a:lnTo>
                      <a:pt x="237" y="159"/>
                    </a:lnTo>
                    <a:lnTo>
                      <a:pt x="237" y="162"/>
                    </a:lnTo>
                    <a:lnTo>
                      <a:pt x="240" y="162"/>
                    </a:lnTo>
                    <a:lnTo>
                      <a:pt x="240" y="165"/>
                    </a:lnTo>
                    <a:lnTo>
                      <a:pt x="240" y="167"/>
                    </a:lnTo>
                    <a:lnTo>
                      <a:pt x="242" y="167"/>
                    </a:lnTo>
                    <a:lnTo>
                      <a:pt x="242" y="170"/>
                    </a:lnTo>
                    <a:lnTo>
                      <a:pt x="245" y="170"/>
                    </a:lnTo>
                    <a:lnTo>
                      <a:pt x="245" y="173"/>
                    </a:lnTo>
                    <a:lnTo>
                      <a:pt x="245" y="178"/>
                    </a:lnTo>
                    <a:lnTo>
                      <a:pt x="242" y="178"/>
                    </a:lnTo>
                    <a:lnTo>
                      <a:pt x="240" y="178"/>
                    </a:lnTo>
                    <a:lnTo>
                      <a:pt x="240" y="180"/>
                    </a:lnTo>
                    <a:lnTo>
                      <a:pt x="242" y="180"/>
                    </a:lnTo>
                    <a:lnTo>
                      <a:pt x="242" y="183"/>
                    </a:lnTo>
                    <a:lnTo>
                      <a:pt x="240" y="183"/>
                    </a:lnTo>
                    <a:lnTo>
                      <a:pt x="240" y="186"/>
                    </a:lnTo>
                    <a:lnTo>
                      <a:pt x="240" y="188"/>
                    </a:lnTo>
                    <a:lnTo>
                      <a:pt x="240" y="191"/>
                    </a:lnTo>
                    <a:lnTo>
                      <a:pt x="237" y="191"/>
                    </a:lnTo>
                    <a:lnTo>
                      <a:pt x="234" y="191"/>
                    </a:lnTo>
                    <a:lnTo>
                      <a:pt x="232" y="191"/>
                    </a:lnTo>
                    <a:lnTo>
                      <a:pt x="232" y="193"/>
                    </a:lnTo>
                    <a:lnTo>
                      <a:pt x="234" y="196"/>
                    </a:lnTo>
                    <a:lnTo>
                      <a:pt x="234" y="199"/>
                    </a:lnTo>
                    <a:lnTo>
                      <a:pt x="237" y="199"/>
                    </a:lnTo>
                    <a:lnTo>
                      <a:pt x="237" y="201"/>
                    </a:lnTo>
                    <a:lnTo>
                      <a:pt x="240" y="204"/>
                    </a:lnTo>
                    <a:lnTo>
                      <a:pt x="240" y="207"/>
                    </a:lnTo>
                    <a:lnTo>
                      <a:pt x="237" y="207"/>
                    </a:lnTo>
                    <a:lnTo>
                      <a:pt x="237" y="209"/>
                    </a:lnTo>
                    <a:lnTo>
                      <a:pt x="240" y="209"/>
                    </a:lnTo>
                    <a:lnTo>
                      <a:pt x="242" y="209"/>
                    </a:lnTo>
                    <a:lnTo>
                      <a:pt x="242" y="212"/>
                    </a:lnTo>
                    <a:lnTo>
                      <a:pt x="242" y="214"/>
                    </a:lnTo>
                    <a:lnTo>
                      <a:pt x="245" y="214"/>
                    </a:lnTo>
                    <a:lnTo>
                      <a:pt x="247" y="214"/>
                    </a:lnTo>
                    <a:lnTo>
                      <a:pt x="250" y="214"/>
                    </a:lnTo>
                    <a:lnTo>
                      <a:pt x="253" y="214"/>
                    </a:lnTo>
                    <a:lnTo>
                      <a:pt x="253" y="212"/>
                    </a:lnTo>
                    <a:lnTo>
                      <a:pt x="255" y="212"/>
                    </a:lnTo>
                    <a:lnTo>
                      <a:pt x="258" y="212"/>
                    </a:lnTo>
                    <a:lnTo>
                      <a:pt x="258" y="209"/>
                    </a:lnTo>
                    <a:lnTo>
                      <a:pt x="261" y="207"/>
                    </a:lnTo>
                    <a:lnTo>
                      <a:pt x="263" y="204"/>
                    </a:lnTo>
                    <a:lnTo>
                      <a:pt x="263" y="201"/>
                    </a:lnTo>
                    <a:lnTo>
                      <a:pt x="266" y="201"/>
                    </a:lnTo>
                    <a:lnTo>
                      <a:pt x="266" y="204"/>
                    </a:lnTo>
                    <a:lnTo>
                      <a:pt x="268" y="204"/>
                    </a:lnTo>
                    <a:lnTo>
                      <a:pt x="271" y="204"/>
                    </a:lnTo>
                    <a:lnTo>
                      <a:pt x="271" y="201"/>
                    </a:lnTo>
                    <a:lnTo>
                      <a:pt x="274" y="201"/>
                    </a:lnTo>
                    <a:lnTo>
                      <a:pt x="276" y="201"/>
                    </a:lnTo>
                    <a:lnTo>
                      <a:pt x="279" y="199"/>
                    </a:lnTo>
                    <a:lnTo>
                      <a:pt x="279" y="196"/>
                    </a:lnTo>
                    <a:lnTo>
                      <a:pt x="281" y="196"/>
                    </a:lnTo>
                    <a:lnTo>
                      <a:pt x="284" y="196"/>
                    </a:lnTo>
                    <a:lnTo>
                      <a:pt x="287" y="196"/>
                    </a:lnTo>
                    <a:lnTo>
                      <a:pt x="289" y="196"/>
                    </a:lnTo>
                    <a:lnTo>
                      <a:pt x="289" y="193"/>
                    </a:lnTo>
                    <a:lnTo>
                      <a:pt x="292" y="193"/>
                    </a:lnTo>
                    <a:lnTo>
                      <a:pt x="292" y="191"/>
                    </a:lnTo>
                    <a:lnTo>
                      <a:pt x="292" y="188"/>
                    </a:lnTo>
                    <a:lnTo>
                      <a:pt x="294" y="188"/>
                    </a:lnTo>
                    <a:lnTo>
                      <a:pt x="294" y="186"/>
                    </a:lnTo>
                    <a:lnTo>
                      <a:pt x="297" y="186"/>
                    </a:lnTo>
                    <a:lnTo>
                      <a:pt x="297" y="183"/>
                    </a:lnTo>
                    <a:lnTo>
                      <a:pt x="300" y="183"/>
                    </a:lnTo>
                    <a:lnTo>
                      <a:pt x="300" y="180"/>
                    </a:lnTo>
                    <a:lnTo>
                      <a:pt x="302" y="180"/>
                    </a:lnTo>
                    <a:lnTo>
                      <a:pt x="302" y="178"/>
                    </a:lnTo>
                    <a:lnTo>
                      <a:pt x="305" y="178"/>
                    </a:lnTo>
                    <a:lnTo>
                      <a:pt x="305" y="180"/>
                    </a:lnTo>
                    <a:lnTo>
                      <a:pt x="302" y="183"/>
                    </a:lnTo>
                    <a:lnTo>
                      <a:pt x="305" y="183"/>
                    </a:lnTo>
                    <a:lnTo>
                      <a:pt x="305" y="180"/>
                    </a:lnTo>
                    <a:lnTo>
                      <a:pt x="305" y="178"/>
                    </a:lnTo>
                    <a:lnTo>
                      <a:pt x="308" y="178"/>
                    </a:lnTo>
                    <a:lnTo>
                      <a:pt x="308" y="175"/>
                    </a:lnTo>
                    <a:lnTo>
                      <a:pt x="310" y="175"/>
                    </a:lnTo>
                    <a:lnTo>
                      <a:pt x="308" y="173"/>
                    </a:lnTo>
                    <a:lnTo>
                      <a:pt x="310" y="170"/>
                    </a:lnTo>
                    <a:lnTo>
                      <a:pt x="313" y="167"/>
                    </a:lnTo>
                    <a:lnTo>
                      <a:pt x="313" y="165"/>
                    </a:lnTo>
                    <a:lnTo>
                      <a:pt x="315" y="165"/>
                    </a:lnTo>
                    <a:lnTo>
                      <a:pt x="315" y="162"/>
                    </a:lnTo>
                    <a:lnTo>
                      <a:pt x="318" y="162"/>
                    </a:lnTo>
                    <a:lnTo>
                      <a:pt x="318" y="159"/>
                    </a:lnTo>
                    <a:lnTo>
                      <a:pt x="318" y="157"/>
                    </a:lnTo>
                    <a:lnTo>
                      <a:pt x="315" y="157"/>
                    </a:lnTo>
                    <a:lnTo>
                      <a:pt x="315" y="154"/>
                    </a:lnTo>
                    <a:lnTo>
                      <a:pt x="318" y="154"/>
                    </a:lnTo>
                    <a:lnTo>
                      <a:pt x="318" y="152"/>
                    </a:lnTo>
                    <a:lnTo>
                      <a:pt x="315" y="149"/>
                    </a:lnTo>
                    <a:lnTo>
                      <a:pt x="318" y="149"/>
                    </a:lnTo>
                    <a:lnTo>
                      <a:pt x="344" y="159"/>
                    </a:lnTo>
                    <a:lnTo>
                      <a:pt x="370" y="152"/>
                    </a:lnTo>
                    <a:lnTo>
                      <a:pt x="373" y="152"/>
                    </a:lnTo>
                    <a:lnTo>
                      <a:pt x="375" y="154"/>
                    </a:lnTo>
                    <a:lnTo>
                      <a:pt x="375" y="157"/>
                    </a:lnTo>
                    <a:lnTo>
                      <a:pt x="378" y="157"/>
                    </a:lnTo>
                    <a:lnTo>
                      <a:pt x="381" y="157"/>
                    </a:lnTo>
                    <a:lnTo>
                      <a:pt x="383" y="154"/>
                    </a:lnTo>
                    <a:lnTo>
                      <a:pt x="386" y="154"/>
                    </a:lnTo>
                    <a:lnTo>
                      <a:pt x="386" y="157"/>
                    </a:lnTo>
                    <a:lnTo>
                      <a:pt x="386" y="159"/>
                    </a:lnTo>
                    <a:lnTo>
                      <a:pt x="386" y="162"/>
                    </a:lnTo>
                    <a:lnTo>
                      <a:pt x="383" y="162"/>
                    </a:lnTo>
                    <a:lnTo>
                      <a:pt x="383" y="165"/>
                    </a:lnTo>
                    <a:lnTo>
                      <a:pt x="386" y="170"/>
                    </a:lnTo>
                    <a:lnTo>
                      <a:pt x="386" y="175"/>
                    </a:lnTo>
                    <a:lnTo>
                      <a:pt x="388" y="175"/>
                    </a:lnTo>
                    <a:lnTo>
                      <a:pt x="391" y="175"/>
                    </a:lnTo>
                    <a:lnTo>
                      <a:pt x="394" y="175"/>
                    </a:lnTo>
                    <a:lnTo>
                      <a:pt x="396" y="175"/>
                    </a:lnTo>
                    <a:lnTo>
                      <a:pt x="399" y="175"/>
                    </a:lnTo>
                    <a:lnTo>
                      <a:pt x="401" y="175"/>
                    </a:lnTo>
                    <a:lnTo>
                      <a:pt x="401" y="178"/>
                    </a:lnTo>
                    <a:lnTo>
                      <a:pt x="404" y="178"/>
                    </a:lnTo>
                    <a:lnTo>
                      <a:pt x="407" y="178"/>
                    </a:lnTo>
                    <a:lnTo>
                      <a:pt x="407" y="175"/>
                    </a:lnTo>
                    <a:lnTo>
                      <a:pt x="407" y="173"/>
                    </a:lnTo>
                    <a:lnTo>
                      <a:pt x="404" y="173"/>
                    </a:lnTo>
                    <a:lnTo>
                      <a:pt x="401" y="173"/>
                    </a:lnTo>
                    <a:lnTo>
                      <a:pt x="401" y="170"/>
                    </a:lnTo>
                    <a:lnTo>
                      <a:pt x="401" y="167"/>
                    </a:lnTo>
                    <a:lnTo>
                      <a:pt x="404" y="167"/>
                    </a:lnTo>
                    <a:lnTo>
                      <a:pt x="407" y="167"/>
                    </a:lnTo>
                    <a:lnTo>
                      <a:pt x="409" y="167"/>
                    </a:lnTo>
                    <a:lnTo>
                      <a:pt x="412" y="167"/>
                    </a:lnTo>
                    <a:lnTo>
                      <a:pt x="415" y="167"/>
                    </a:lnTo>
                    <a:lnTo>
                      <a:pt x="417" y="167"/>
                    </a:lnTo>
                    <a:lnTo>
                      <a:pt x="420" y="167"/>
                    </a:lnTo>
                    <a:lnTo>
                      <a:pt x="422" y="170"/>
                    </a:lnTo>
                    <a:lnTo>
                      <a:pt x="422" y="167"/>
                    </a:lnTo>
                    <a:lnTo>
                      <a:pt x="425" y="167"/>
                    </a:lnTo>
                    <a:lnTo>
                      <a:pt x="430" y="167"/>
                    </a:lnTo>
                    <a:lnTo>
                      <a:pt x="433" y="170"/>
                    </a:lnTo>
                    <a:lnTo>
                      <a:pt x="433" y="173"/>
                    </a:lnTo>
                    <a:lnTo>
                      <a:pt x="435" y="173"/>
                    </a:lnTo>
                    <a:lnTo>
                      <a:pt x="438" y="173"/>
                    </a:lnTo>
                    <a:lnTo>
                      <a:pt x="441" y="175"/>
                    </a:lnTo>
                    <a:lnTo>
                      <a:pt x="443" y="175"/>
                    </a:lnTo>
                    <a:lnTo>
                      <a:pt x="448" y="178"/>
                    </a:lnTo>
                    <a:lnTo>
                      <a:pt x="448" y="180"/>
                    </a:lnTo>
                    <a:lnTo>
                      <a:pt x="451" y="183"/>
                    </a:lnTo>
                    <a:lnTo>
                      <a:pt x="454" y="183"/>
                    </a:lnTo>
                    <a:lnTo>
                      <a:pt x="456" y="186"/>
                    </a:lnTo>
                    <a:lnTo>
                      <a:pt x="459" y="186"/>
                    </a:lnTo>
                    <a:lnTo>
                      <a:pt x="462" y="186"/>
                    </a:lnTo>
                    <a:lnTo>
                      <a:pt x="462" y="183"/>
                    </a:lnTo>
                    <a:lnTo>
                      <a:pt x="464" y="183"/>
                    </a:lnTo>
                    <a:lnTo>
                      <a:pt x="467" y="180"/>
                    </a:lnTo>
                    <a:lnTo>
                      <a:pt x="467" y="183"/>
                    </a:lnTo>
                    <a:lnTo>
                      <a:pt x="469" y="183"/>
                    </a:lnTo>
                    <a:lnTo>
                      <a:pt x="472" y="186"/>
                    </a:lnTo>
                    <a:lnTo>
                      <a:pt x="475" y="188"/>
                    </a:lnTo>
                    <a:lnTo>
                      <a:pt x="477" y="188"/>
                    </a:lnTo>
                    <a:lnTo>
                      <a:pt x="480" y="188"/>
                    </a:lnTo>
                    <a:lnTo>
                      <a:pt x="480" y="191"/>
                    </a:lnTo>
                    <a:lnTo>
                      <a:pt x="482" y="191"/>
                    </a:lnTo>
                    <a:lnTo>
                      <a:pt x="490" y="196"/>
                    </a:lnTo>
                    <a:lnTo>
                      <a:pt x="493" y="196"/>
                    </a:lnTo>
                    <a:lnTo>
                      <a:pt x="495" y="196"/>
                    </a:lnTo>
                    <a:lnTo>
                      <a:pt x="498" y="196"/>
                    </a:lnTo>
                    <a:lnTo>
                      <a:pt x="501" y="196"/>
                    </a:lnTo>
                    <a:lnTo>
                      <a:pt x="501" y="193"/>
                    </a:lnTo>
                    <a:lnTo>
                      <a:pt x="503" y="191"/>
                    </a:lnTo>
                    <a:lnTo>
                      <a:pt x="506" y="191"/>
                    </a:lnTo>
                    <a:lnTo>
                      <a:pt x="508" y="191"/>
                    </a:lnTo>
                    <a:lnTo>
                      <a:pt x="508" y="188"/>
                    </a:lnTo>
                    <a:lnTo>
                      <a:pt x="508" y="186"/>
                    </a:lnTo>
                    <a:lnTo>
                      <a:pt x="508" y="183"/>
                    </a:lnTo>
                    <a:lnTo>
                      <a:pt x="511" y="183"/>
                    </a:lnTo>
                    <a:lnTo>
                      <a:pt x="511" y="180"/>
                    </a:lnTo>
                    <a:lnTo>
                      <a:pt x="511" y="178"/>
                    </a:lnTo>
                    <a:lnTo>
                      <a:pt x="514" y="178"/>
                    </a:lnTo>
                    <a:lnTo>
                      <a:pt x="514" y="175"/>
                    </a:lnTo>
                    <a:lnTo>
                      <a:pt x="514" y="173"/>
                    </a:lnTo>
                    <a:lnTo>
                      <a:pt x="516" y="173"/>
                    </a:lnTo>
                    <a:lnTo>
                      <a:pt x="519" y="173"/>
                    </a:lnTo>
                    <a:lnTo>
                      <a:pt x="519" y="175"/>
                    </a:lnTo>
                    <a:lnTo>
                      <a:pt x="522" y="175"/>
                    </a:lnTo>
                    <a:lnTo>
                      <a:pt x="522" y="178"/>
                    </a:lnTo>
                    <a:lnTo>
                      <a:pt x="524" y="178"/>
                    </a:lnTo>
                    <a:lnTo>
                      <a:pt x="527" y="178"/>
                    </a:lnTo>
                    <a:lnTo>
                      <a:pt x="529" y="180"/>
                    </a:lnTo>
                    <a:lnTo>
                      <a:pt x="532" y="180"/>
                    </a:lnTo>
                    <a:lnTo>
                      <a:pt x="535" y="180"/>
                    </a:lnTo>
                    <a:lnTo>
                      <a:pt x="537" y="180"/>
                    </a:lnTo>
                    <a:lnTo>
                      <a:pt x="540" y="180"/>
                    </a:lnTo>
                    <a:lnTo>
                      <a:pt x="542" y="180"/>
                    </a:lnTo>
                    <a:lnTo>
                      <a:pt x="545" y="180"/>
                    </a:lnTo>
                    <a:lnTo>
                      <a:pt x="548" y="180"/>
                    </a:lnTo>
                    <a:lnTo>
                      <a:pt x="550" y="183"/>
                    </a:lnTo>
                    <a:lnTo>
                      <a:pt x="553" y="183"/>
                    </a:lnTo>
                    <a:lnTo>
                      <a:pt x="553" y="186"/>
                    </a:lnTo>
                    <a:lnTo>
                      <a:pt x="555" y="186"/>
                    </a:lnTo>
                    <a:lnTo>
                      <a:pt x="555" y="188"/>
                    </a:lnTo>
                    <a:lnTo>
                      <a:pt x="558" y="186"/>
                    </a:lnTo>
                    <a:lnTo>
                      <a:pt x="561" y="186"/>
                    </a:lnTo>
                    <a:lnTo>
                      <a:pt x="563" y="186"/>
                    </a:lnTo>
                    <a:lnTo>
                      <a:pt x="563" y="188"/>
                    </a:lnTo>
                    <a:lnTo>
                      <a:pt x="566" y="188"/>
                    </a:lnTo>
                    <a:lnTo>
                      <a:pt x="569" y="188"/>
                    </a:lnTo>
                    <a:lnTo>
                      <a:pt x="569" y="191"/>
                    </a:lnTo>
                    <a:lnTo>
                      <a:pt x="571" y="191"/>
                    </a:lnTo>
                    <a:lnTo>
                      <a:pt x="571" y="193"/>
                    </a:lnTo>
                    <a:lnTo>
                      <a:pt x="574" y="193"/>
                    </a:lnTo>
                    <a:lnTo>
                      <a:pt x="587" y="196"/>
                    </a:lnTo>
                    <a:lnTo>
                      <a:pt x="587" y="199"/>
                    </a:lnTo>
                    <a:lnTo>
                      <a:pt x="592" y="196"/>
                    </a:lnTo>
                    <a:lnTo>
                      <a:pt x="595" y="193"/>
                    </a:lnTo>
                    <a:lnTo>
                      <a:pt x="597" y="193"/>
                    </a:lnTo>
                    <a:lnTo>
                      <a:pt x="597" y="191"/>
                    </a:lnTo>
                    <a:lnTo>
                      <a:pt x="597" y="183"/>
                    </a:lnTo>
                    <a:lnTo>
                      <a:pt x="600" y="180"/>
                    </a:lnTo>
                    <a:lnTo>
                      <a:pt x="602" y="175"/>
                    </a:lnTo>
                    <a:lnTo>
                      <a:pt x="602" y="173"/>
                    </a:lnTo>
                    <a:lnTo>
                      <a:pt x="608" y="170"/>
                    </a:lnTo>
                    <a:lnTo>
                      <a:pt x="608" y="167"/>
                    </a:lnTo>
                    <a:lnTo>
                      <a:pt x="610" y="167"/>
                    </a:lnTo>
                    <a:lnTo>
                      <a:pt x="613" y="167"/>
                    </a:lnTo>
                    <a:lnTo>
                      <a:pt x="613" y="170"/>
                    </a:lnTo>
                    <a:lnTo>
                      <a:pt x="616" y="170"/>
                    </a:lnTo>
                    <a:lnTo>
                      <a:pt x="618" y="170"/>
                    </a:lnTo>
                    <a:lnTo>
                      <a:pt x="618" y="167"/>
                    </a:lnTo>
                    <a:lnTo>
                      <a:pt x="618" y="170"/>
                    </a:lnTo>
                    <a:lnTo>
                      <a:pt x="621" y="170"/>
                    </a:lnTo>
                    <a:lnTo>
                      <a:pt x="623" y="170"/>
                    </a:lnTo>
                    <a:lnTo>
                      <a:pt x="626" y="170"/>
                    </a:lnTo>
                    <a:lnTo>
                      <a:pt x="629" y="170"/>
                    </a:lnTo>
                    <a:lnTo>
                      <a:pt x="629" y="167"/>
                    </a:lnTo>
                    <a:lnTo>
                      <a:pt x="631" y="170"/>
                    </a:lnTo>
                    <a:lnTo>
                      <a:pt x="631" y="167"/>
                    </a:lnTo>
                    <a:lnTo>
                      <a:pt x="634" y="167"/>
                    </a:lnTo>
                    <a:lnTo>
                      <a:pt x="636" y="167"/>
                    </a:lnTo>
                    <a:lnTo>
                      <a:pt x="639" y="170"/>
                    </a:lnTo>
                    <a:lnTo>
                      <a:pt x="642" y="170"/>
                    </a:lnTo>
                    <a:lnTo>
                      <a:pt x="644" y="170"/>
                    </a:lnTo>
                    <a:lnTo>
                      <a:pt x="649" y="170"/>
                    </a:lnTo>
                    <a:lnTo>
                      <a:pt x="655" y="167"/>
                    </a:lnTo>
                    <a:lnTo>
                      <a:pt x="657" y="167"/>
                    </a:lnTo>
                    <a:lnTo>
                      <a:pt x="660" y="165"/>
                    </a:lnTo>
                    <a:lnTo>
                      <a:pt x="665" y="162"/>
                    </a:lnTo>
                    <a:lnTo>
                      <a:pt x="665" y="159"/>
                    </a:lnTo>
                    <a:lnTo>
                      <a:pt x="668" y="159"/>
                    </a:lnTo>
                    <a:lnTo>
                      <a:pt x="670" y="159"/>
                    </a:lnTo>
                    <a:lnTo>
                      <a:pt x="673" y="162"/>
                    </a:lnTo>
                    <a:lnTo>
                      <a:pt x="676" y="162"/>
                    </a:lnTo>
                    <a:lnTo>
                      <a:pt x="678" y="162"/>
                    </a:lnTo>
                    <a:lnTo>
                      <a:pt x="678" y="159"/>
                    </a:lnTo>
                    <a:lnTo>
                      <a:pt x="681" y="159"/>
                    </a:lnTo>
                    <a:lnTo>
                      <a:pt x="683" y="159"/>
                    </a:lnTo>
                    <a:lnTo>
                      <a:pt x="686" y="159"/>
                    </a:lnTo>
                    <a:lnTo>
                      <a:pt x="689" y="159"/>
                    </a:lnTo>
                    <a:lnTo>
                      <a:pt x="689" y="157"/>
                    </a:lnTo>
                    <a:lnTo>
                      <a:pt x="689" y="154"/>
                    </a:lnTo>
                    <a:lnTo>
                      <a:pt x="691" y="154"/>
                    </a:lnTo>
                    <a:lnTo>
                      <a:pt x="694" y="154"/>
                    </a:lnTo>
                    <a:lnTo>
                      <a:pt x="694" y="152"/>
                    </a:lnTo>
                    <a:lnTo>
                      <a:pt x="696" y="152"/>
                    </a:lnTo>
                    <a:lnTo>
                      <a:pt x="699" y="152"/>
                    </a:lnTo>
                    <a:lnTo>
                      <a:pt x="702" y="149"/>
                    </a:lnTo>
                    <a:lnTo>
                      <a:pt x="704" y="149"/>
                    </a:lnTo>
                    <a:lnTo>
                      <a:pt x="707" y="152"/>
                    </a:lnTo>
                    <a:lnTo>
                      <a:pt x="709" y="154"/>
                    </a:lnTo>
                    <a:lnTo>
                      <a:pt x="712" y="154"/>
                    </a:lnTo>
                    <a:lnTo>
                      <a:pt x="715" y="152"/>
                    </a:lnTo>
                    <a:lnTo>
                      <a:pt x="717" y="152"/>
                    </a:lnTo>
                    <a:lnTo>
                      <a:pt x="723" y="152"/>
                    </a:lnTo>
                    <a:lnTo>
                      <a:pt x="728" y="149"/>
                    </a:lnTo>
                    <a:lnTo>
                      <a:pt x="730" y="149"/>
                    </a:lnTo>
                    <a:lnTo>
                      <a:pt x="733" y="149"/>
                    </a:lnTo>
                    <a:lnTo>
                      <a:pt x="736" y="149"/>
                    </a:lnTo>
                    <a:lnTo>
                      <a:pt x="738" y="149"/>
                    </a:lnTo>
                    <a:lnTo>
                      <a:pt x="741" y="149"/>
                    </a:lnTo>
                    <a:lnTo>
                      <a:pt x="741" y="154"/>
                    </a:lnTo>
                    <a:lnTo>
                      <a:pt x="743" y="157"/>
                    </a:lnTo>
                    <a:lnTo>
                      <a:pt x="743" y="159"/>
                    </a:lnTo>
                    <a:lnTo>
                      <a:pt x="746" y="162"/>
                    </a:lnTo>
                    <a:lnTo>
                      <a:pt x="749" y="165"/>
                    </a:lnTo>
                    <a:lnTo>
                      <a:pt x="751" y="165"/>
                    </a:lnTo>
                    <a:lnTo>
                      <a:pt x="754" y="165"/>
                    </a:lnTo>
                    <a:lnTo>
                      <a:pt x="756" y="165"/>
                    </a:lnTo>
                    <a:lnTo>
                      <a:pt x="759" y="167"/>
                    </a:lnTo>
                    <a:lnTo>
                      <a:pt x="762" y="167"/>
                    </a:lnTo>
                    <a:lnTo>
                      <a:pt x="764" y="167"/>
                    </a:lnTo>
                    <a:lnTo>
                      <a:pt x="767" y="167"/>
                    </a:lnTo>
                    <a:lnTo>
                      <a:pt x="770" y="165"/>
                    </a:lnTo>
                    <a:lnTo>
                      <a:pt x="772" y="165"/>
                    </a:lnTo>
                    <a:lnTo>
                      <a:pt x="780" y="159"/>
                    </a:lnTo>
                    <a:lnTo>
                      <a:pt x="777" y="159"/>
                    </a:lnTo>
                    <a:lnTo>
                      <a:pt x="780" y="162"/>
                    </a:lnTo>
                    <a:lnTo>
                      <a:pt x="777" y="162"/>
                    </a:lnTo>
                    <a:lnTo>
                      <a:pt x="777" y="165"/>
                    </a:lnTo>
                    <a:lnTo>
                      <a:pt x="777" y="167"/>
                    </a:lnTo>
                    <a:lnTo>
                      <a:pt x="777" y="170"/>
                    </a:lnTo>
                    <a:lnTo>
                      <a:pt x="780" y="170"/>
                    </a:lnTo>
                    <a:lnTo>
                      <a:pt x="783" y="170"/>
                    </a:lnTo>
                    <a:lnTo>
                      <a:pt x="780" y="167"/>
                    </a:lnTo>
                    <a:lnTo>
                      <a:pt x="783" y="167"/>
                    </a:lnTo>
                    <a:lnTo>
                      <a:pt x="783" y="170"/>
                    </a:lnTo>
                    <a:lnTo>
                      <a:pt x="783" y="173"/>
                    </a:lnTo>
                    <a:lnTo>
                      <a:pt x="785" y="175"/>
                    </a:lnTo>
                    <a:lnTo>
                      <a:pt x="785" y="178"/>
                    </a:lnTo>
                    <a:lnTo>
                      <a:pt x="788" y="178"/>
                    </a:lnTo>
                    <a:lnTo>
                      <a:pt x="790" y="178"/>
                    </a:lnTo>
                    <a:lnTo>
                      <a:pt x="790" y="180"/>
                    </a:lnTo>
                    <a:lnTo>
                      <a:pt x="793" y="180"/>
                    </a:lnTo>
                    <a:lnTo>
                      <a:pt x="793" y="183"/>
                    </a:lnTo>
                    <a:lnTo>
                      <a:pt x="790" y="183"/>
                    </a:lnTo>
                    <a:lnTo>
                      <a:pt x="790" y="188"/>
                    </a:lnTo>
                    <a:lnTo>
                      <a:pt x="788" y="188"/>
                    </a:lnTo>
                    <a:lnTo>
                      <a:pt x="788" y="191"/>
                    </a:lnTo>
                    <a:lnTo>
                      <a:pt x="790" y="191"/>
                    </a:lnTo>
                    <a:lnTo>
                      <a:pt x="790" y="193"/>
                    </a:lnTo>
                    <a:lnTo>
                      <a:pt x="793" y="191"/>
                    </a:lnTo>
                    <a:lnTo>
                      <a:pt x="793" y="188"/>
                    </a:lnTo>
                    <a:lnTo>
                      <a:pt x="793" y="186"/>
                    </a:lnTo>
                    <a:lnTo>
                      <a:pt x="793" y="183"/>
                    </a:lnTo>
                    <a:lnTo>
                      <a:pt x="796" y="183"/>
                    </a:lnTo>
                    <a:lnTo>
                      <a:pt x="798" y="183"/>
                    </a:lnTo>
                    <a:lnTo>
                      <a:pt x="801" y="183"/>
                    </a:lnTo>
                    <a:lnTo>
                      <a:pt x="803" y="180"/>
                    </a:lnTo>
                    <a:lnTo>
                      <a:pt x="801" y="178"/>
                    </a:lnTo>
                    <a:lnTo>
                      <a:pt x="798" y="178"/>
                    </a:lnTo>
                    <a:lnTo>
                      <a:pt x="796" y="178"/>
                    </a:lnTo>
                    <a:lnTo>
                      <a:pt x="793" y="178"/>
                    </a:lnTo>
                    <a:lnTo>
                      <a:pt x="793" y="175"/>
                    </a:lnTo>
                    <a:lnTo>
                      <a:pt x="790" y="175"/>
                    </a:lnTo>
                    <a:lnTo>
                      <a:pt x="788" y="175"/>
                    </a:lnTo>
                    <a:lnTo>
                      <a:pt x="788" y="173"/>
                    </a:lnTo>
                    <a:lnTo>
                      <a:pt x="785" y="173"/>
                    </a:lnTo>
                    <a:lnTo>
                      <a:pt x="785" y="167"/>
                    </a:lnTo>
                    <a:lnTo>
                      <a:pt x="785" y="165"/>
                    </a:lnTo>
                    <a:lnTo>
                      <a:pt x="785" y="162"/>
                    </a:lnTo>
                    <a:lnTo>
                      <a:pt x="788" y="162"/>
                    </a:lnTo>
                    <a:lnTo>
                      <a:pt x="790" y="162"/>
                    </a:lnTo>
                    <a:lnTo>
                      <a:pt x="790" y="165"/>
                    </a:lnTo>
                    <a:lnTo>
                      <a:pt x="793" y="165"/>
                    </a:lnTo>
                    <a:lnTo>
                      <a:pt x="793" y="162"/>
                    </a:lnTo>
                    <a:lnTo>
                      <a:pt x="796" y="162"/>
                    </a:lnTo>
                    <a:lnTo>
                      <a:pt x="796" y="159"/>
                    </a:lnTo>
                    <a:lnTo>
                      <a:pt x="798" y="159"/>
                    </a:lnTo>
                    <a:lnTo>
                      <a:pt x="798" y="157"/>
                    </a:lnTo>
                    <a:lnTo>
                      <a:pt x="796" y="157"/>
                    </a:lnTo>
                    <a:lnTo>
                      <a:pt x="796" y="154"/>
                    </a:lnTo>
                    <a:lnTo>
                      <a:pt x="793" y="154"/>
                    </a:lnTo>
                    <a:lnTo>
                      <a:pt x="790" y="152"/>
                    </a:lnTo>
                    <a:lnTo>
                      <a:pt x="793" y="152"/>
                    </a:lnTo>
                    <a:lnTo>
                      <a:pt x="796" y="149"/>
                    </a:lnTo>
                    <a:lnTo>
                      <a:pt x="796" y="146"/>
                    </a:lnTo>
                    <a:lnTo>
                      <a:pt x="798" y="146"/>
                    </a:lnTo>
                    <a:lnTo>
                      <a:pt x="796" y="144"/>
                    </a:lnTo>
                    <a:lnTo>
                      <a:pt x="796" y="141"/>
                    </a:lnTo>
                    <a:lnTo>
                      <a:pt x="798" y="141"/>
                    </a:lnTo>
                    <a:lnTo>
                      <a:pt x="798" y="139"/>
                    </a:lnTo>
                    <a:lnTo>
                      <a:pt x="801" y="139"/>
                    </a:lnTo>
                    <a:lnTo>
                      <a:pt x="803" y="141"/>
                    </a:lnTo>
                    <a:lnTo>
                      <a:pt x="806" y="141"/>
                    </a:lnTo>
                    <a:lnTo>
                      <a:pt x="809" y="141"/>
                    </a:lnTo>
                    <a:lnTo>
                      <a:pt x="809" y="144"/>
                    </a:lnTo>
                    <a:lnTo>
                      <a:pt x="811" y="144"/>
                    </a:lnTo>
                    <a:lnTo>
                      <a:pt x="814" y="144"/>
                    </a:lnTo>
                    <a:lnTo>
                      <a:pt x="817" y="144"/>
                    </a:lnTo>
                    <a:lnTo>
                      <a:pt x="819" y="144"/>
                    </a:lnTo>
                    <a:lnTo>
                      <a:pt x="822" y="144"/>
                    </a:lnTo>
                    <a:lnTo>
                      <a:pt x="822" y="146"/>
                    </a:lnTo>
                    <a:lnTo>
                      <a:pt x="824" y="149"/>
                    </a:lnTo>
                    <a:lnTo>
                      <a:pt x="824" y="152"/>
                    </a:lnTo>
                    <a:lnTo>
                      <a:pt x="827" y="152"/>
                    </a:lnTo>
                    <a:lnTo>
                      <a:pt x="830" y="154"/>
                    </a:lnTo>
                    <a:lnTo>
                      <a:pt x="830" y="157"/>
                    </a:lnTo>
                    <a:lnTo>
                      <a:pt x="832" y="157"/>
                    </a:lnTo>
                    <a:lnTo>
                      <a:pt x="835" y="159"/>
                    </a:lnTo>
                    <a:lnTo>
                      <a:pt x="837" y="159"/>
                    </a:lnTo>
                    <a:lnTo>
                      <a:pt x="837" y="162"/>
                    </a:lnTo>
                    <a:lnTo>
                      <a:pt x="840" y="162"/>
                    </a:lnTo>
                    <a:lnTo>
                      <a:pt x="840" y="165"/>
                    </a:lnTo>
                    <a:lnTo>
                      <a:pt x="843" y="167"/>
                    </a:lnTo>
                    <a:lnTo>
                      <a:pt x="843" y="165"/>
                    </a:lnTo>
                    <a:lnTo>
                      <a:pt x="845" y="165"/>
                    </a:lnTo>
                    <a:lnTo>
                      <a:pt x="848" y="165"/>
                    </a:lnTo>
                    <a:lnTo>
                      <a:pt x="848" y="162"/>
                    </a:lnTo>
                    <a:lnTo>
                      <a:pt x="850" y="162"/>
                    </a:lnTo>
                    <a:lnTo>
                      <a:pt x="850" y="159"/>
                    </a:lnTo>
                    <a:lnTo>
                      <a:pt x="853" y="162"/>
                    </a:lnTo>
                    <a:lnTo>
                      <a:pt x="856" y="165"/>
                    </a:lnTo>
                    <a:lnTo>
                      <a:pt x="858" y="165"/>
                    </a:lnTo>
                    <a:lnTo>
                      <a:pt x="861" y="165"/>
                    </a:lnTo>
                    <a:lnTo>
                      <a:pt x="863" y="167"/>
                    </a:lnTo>
                    <a:lnTo>
                      <a:pt x="866" y="167"/>
                    </a:lnTo>
                    <a:lnTo>
                      <a:pt x="869" y="167"/>
                    </a:lnTo>
                    <a:lnTo>
                      <a:pt x="869" y="170"/>
                    </a:lnTo>
                    <a:lnTo>
                      <a:pt x="871" y="170"/>
                    </a:lnTo>
                    <a:lnTo>
                      <a:pt x="874" y="170"/>
                    </a:lnTo>
                    <a:lnTo>
                      <a:pt x="877" y="173"/>
                    </a:lnTo>
                    <a:lnTo>
                      <a:pt x="879" y="173"/>
                    </a:lnTo>
                    <a:lnTo>
                      <a:pt x="882" y="173"/>
                    </a:lnTo>
                    <a:lnTo>
                      <a:pt x="884" y="173"/>
                    </a:lnTo>
                    <a:lnTo>
                      <a:pt x="887" y="173"/>
                    </a:lnTo>
                    <a:lnTo>
                      <a:pt x="890" y="173"/>
                    </a:lnTo>
                    <a:lnTo>
                      <a:pt x="892" y="173"/>
                    </a:lnTo>
                    <a:lnTo>
                      <a:pt x="897" y="173"/>
                    </a:lnTo>
                    <a:lnTo>
                      <a:pt x="900" y="173"/>
                    </a:lnTo>
                    <a:lnTo>
                      <a:pt x="903" y="173"/>
                    </a:lnTo>
                    <a:lnTo>
                      <a:pt x="905" y="170"/>
                    </a:lnTo>
                    <a:lnTo>
                      <a:pt x="924" y="170"/>
                    </a:lnTo>
                    <a:lnTo>
                      <a:pt x="934" y="167"/>
                    </a:lnTo>
                    <a:lnTo>
                      <a:pt x="937" y="167"/>
                    </a:lnTo>
                    <a:lnTo>
                      <a:pt x="939" y="167"/>
                    </a:lnTo>
                    <a:lnTo>
                      <a:pt x="942" y="170"/>
                    </a:lnTo>
                    <a:lnTo>
                      <a:pt x="944" y="170"/>
                    </a:lnTo>
                    <a:lnTo>
                      <a:pt x="944" y="173"/>
                    </a:lnTo>
                    <a:lnTo>
                      <a:pt x="947" y="173"/>
                    </a:lnTo>
                    <a:lnTo>
                      <a:pt x="950" y="173"/>
                    </a:lnTo>
                    <a:lnTo>
                      <a:pt x="950" y="175"/>
                    </a:lnTo>
                    <a:lnTo>
                      <a:pt x="952" y="175"/>
                    </a:lnTo>
                    <a:lnTo>
                      <a:pt x="952" y="178"/>
                    </a:lnTo>
                    <a:lnTo>
                      <a:pt x="955" y="180"/>
                    </a:lnTo>
                    <a:lnTo>
                      <a:pt x="955" y="178"/>
                    </a:lnTo>
                    <a:lnTo>
                      <a:pt x="957" y="178"/>
                    </a:lnTo>
                    <a:lnTo>
                      <a:pt x="960" y="180"/>
                    </a:lnTo>
                    <a:lnTo>
                      <a:pt x="963" y="180"/>
                    </a:lnTo>
                    <a:lnTo>
                      <a:pt x="965" y="183"/>
                    </a:lnTo>
                    <a:lnTo>
                      <a:pt x="965" y="186"/>
                    </a:lnTo>
                    <a:lnTo>
                      <a:pt x="968" y="188"/>
                    </a:lnTo>
                    <a:lnTo>
                      <a:pt x="971" y="188"/>
                    </a:lnTo>
                    <a:lnTo>
                      <a:pt x="973" y="188"/>
                    </a:lnTo>
                    <a:lnTo>
                      <a:pt x="976" y="188"/>
                    </a:lnTo>
                    <a:lnTo>
                      <a:pt x="978" y="188"/>
                    </a:lnTo>
                    <a:lnTo>
                      <a:pt x="981" y="191"/>
                    </a:lnTo>
                    <a:lnTo>
                      <a:pt x="984" y="191"/>
                    </a:lnTo>
                    <a:lnTo>
                      <a:pt x="986" y="188"/>
                    </a:lnTo>
                    <a:lnTo>
                      <a:pt x="989" y="186"/>
                    </a:lnTo>
                    <a:lnTo>
                      <a:pt x="989" y="183"/>
                    </a:lnTo>
                    <a:lnTo>
                      <a:pt x="989" y="180"/>
                    </a:lnTo>
                    <a:lnTo>
                      <a:pt x="989" y="178"/>
                    </a:lnTo>
                    <a:lnTo>
                      <a:pt x="991" y="178"/>
                    </a:lnTo>
                    <a:lnTo>
                      <a:pt x="994" y="178"/>
                    </a:lnTo>
                    <a:lnTo>
                      <a:pt x="997" y="178"/>
                    </a:lnTo>
                    <a:lnTo>
                      <a:pt x="997" y="175"/>
                    </a:lnTo>
                    <a:lnTo>
                      <a:pt x="997" y="173"/>
                    </a:lnTo>
                    <a:lnTo>
                      <a:pt x="999" y="173"/>
                    </a:lnTo>
                    <a:lnTo>
                      <a:pt x="1002" y="173"/>
                    </a:lnTo>
                    <a:lnTo>
                      <a:pt x="1002" y="175"/>
                    </a:lnTo>
                    <a:lnTo>
                      <a:pt x="1004" y="175"/>
                    </a:lnTo>
                    <a:lnTo>
                      <a:pt x="1004" y="173"/>
                    </a:lnTo>
                    <a:lnTo>
                      <a:pt x="1004" y="170"/>
                    </a:lnTo>
                    <a:lnTo>
                      <a:pt x="1004" y="167"/>
                    </a:lnTo>
                    <a:lnTo>
                      <a:pt x="1007" y="167"/>
                    </a:lnTo>
                    <a:lnTo>
                      <a:pt x="1010" y="170"/>
                    </a:lnTo>
                    <a:lnTo>
                      <a:pt x="1012" y="170"/>
                    </a:lnTo>
                    <a:lnTo>
                      <a:pt x="1012" y="167"/>
                    </a:lnTo>
                    <a:lnTo>
                      <a:pt x="1015" y="167"/>
                    </a:lnTo>
                    <a:lnTo>
                      <a:pt x="1017" y="173"/>
                    </a:lnTo>
                    <a:lnTo>
                      <a:pt x="1020" y="173"/>
                    </a:lnTo>
                    <a:lnTo>
                      <a:pt x="1020" y="175"/>
                    </a:lnTo>
                    <a:lnTo>
                      <a:pt x="1025" y="178"/>
                    </a:lnTo>
                    <a:lnTo>
                      <a:pt x="1028" y="178"/>
                    </a:lnTo>
                    <a:lnTo>
                      <a:pt x="1031" y="178"/>
                    </a:lnTo>
                    <a:lnTo>
                      <a:pt x="1033" y="178"/>
                    </a:lnTo>
                    <a:lnTo>
                      <a:pt x="1036" y="178"/>
                    </a:lnTo>
                    <a:lnTo>
                      <a:pt x="1038" y="180"/>
                    </a:lnTo>
                    <a:lnTo>
                      <a:pt x="1041" y="180"/>
                    </a:lnTo>
                    <a:lnTo>
                      <a:pt x="1044" y="180"/>
                    </a:lnTo>
                    <a:lnTo>
                      <a:pt x="1046" y="183"/>
                    </a:lnTo>
                    <a:lnTo>
                      <a:pt x="1049" y="183"/>
                    </a:lnTo>
                    <a:lnTo>
                      <a:pt x="1051" y="183"/>
                    </a:lnTo>
                    <a:lnTo>
                      <a:pt x="1054" y="183"/>
                    </a:lnTo>
                    <a:lnTo>
                      <a:pt x="1057" y="183"/>
                    </a:lnTo>
                    <a:lnTo>
                      <a:pt x="1057" y="186"/>
                    </a:lnTo>
                    <a:lnTo>
                      <a:pt x="1059" y="186"/>
                    </a:lnTo>
                    <a:lnTo>
                      <a:pt x="1057" y="186"/>
                    </a:lnTo>
                    <a:lnTo>
                      <a:pt x="1057" y="188"/>
                    </a:lnTo>
                    <a:lnTo>
                      <a:pt x="1059" y="188"/>
                    </a:lnTo>
                    <a:lnTo>
                      <a:pt x="1059" y="191"/>
                    </a:lnTo>
                    <a:lnTo>
                      <a:pt x="1059" y="193"/>
                    </a:lnTo>
                    <a:lnTo>
                      <a:pt x="1062" y="193"/>
                    </a:lnTo>
                    <a:lnTo>
                      <a:pt x="1064" y="196"/>
                    </a:lnTo>
                    <a:lnTo>
                      <a:pt x="1067" y="196"/>
                    </a:lnTo>
                    <a:lnTo>
                      <a:pt x="1067" y="199"/>
                    </a:lnTo>
                    <a:lnTo>
                      <a:pt x="1070" y="199"/>
                    </a:lnTo>
                    <a:lnTo>
                      <a:pt x="1070" y="201"/>
                    </a:lnTo>
                    <a:lnTo>
                      <a:pt x="1072" y="201"/>
                    </a:lnTo>
                    <a:lnTo>
                      <a:pt x="1075" y="201"/>
                    </a:lnTo>
                    <a:lnTo>
                      <a:pt x="1078" y="201"/>
                    </a:lnTo>
                    <a:lnTo>
                      <a:pt x="1080" y="201"/>
                    </a:lnTo>
                    <a:lnTo>
                      <a:pt x="1083" y="201"/>
                    </a:lnTo>
                    <a:lnTo>
                      <a:pt x="1083" y="204"/>
                    </a:lnTo>
                    <a:lnTo>
                      <a:pt x="1085" y="204"/>
                    </a:lnTo>
                    <a:lnTo>
                      <a:pt x="1088" y="204"/>
                    </a:lnTo>
                    <a:lnTo>
                      <a:pt x="1091" y="204"/>
                    </a:lnTo>
                    <a:lnTo>
                      <a:pt x="1093" y="201"/>
                    </a:lnTo>
                    <a:lnTo>
                      <a:pt x="1093" y="204"/>
                    </a:lnTo>
                    <a:lnTo>
                      <a:pt x="1096" y="204"/>
                    </a:lnTo>
                    <a:lnTo>
                      <a:pt x="1098" y="204"/>
                    </a:lnTo>
                    <a:lnTo>
                      <a:pt x="1109" y="233"/>
                    </a:lnTo>
                    <a:lnTo>
                      <a:pt x="1119" y="264"/>
                    </a:lnTo>
                    <a:lnTo>
                      <a:pt x="1119" y="267"/>
                    </a:lnTo>
                    <a:lnTo>
                      <a:pt x="1117" y="267"/>
                    </a:lnTo>
                    <a:lnTo>
                      <a:pt x="1114" y="267"/>
                    </a:lnTo>
                    <a:lnTo>
                      <a:pt x="1114" y="269"/>
                    </a:lnTo>
                    <a:lnTo>
                      <a:pt x="1111" y="269"/>
                    </a:lnTo>
                    <a:lnTo>
                      <a:pt x="1109" y="269"/>
                    </a:lnTo>
                    <a:lnTo>
                      <a:pt x="1106" y="269"/>
                    </a:lnTo>
                    <a:lnTo>
                      <a:pt x="1106" y="267"/>
                    </a:lnTo>
                    <a:lnTo>
                      <a:pt x="1104" y="267"/>
                    </a:lnTo>
                    <a:lnTo>
                      <a:pt x="1104" y="264"/>
                    </a:lnTo>
                    <a:lnTo>
                      <a:pt x="1106" y="264"/>
                    </a:lnTo>
                    <a:lnTo>
                      <a:pt x="1104" y="264"/>
                    </a:lnTo>
                    <a:lnTo>
                      <a:pt x="1104" y="261"/>
                    </a:lnTo>
                    <a:lnTo>
                      <a:pt x="1101" y="261"/>
                    </a:lnTo>
                    <a:lnTo>
                      <a:pt x="1101" y="264"/>
                    </a:lnTo>
                    <a:lnTo>
                      <a:pt x="1098" y="264"/>
                    </a:lnTo>
                    <a:lnTo>
                      <a:pt x="1098" y="267"/>
                    </a:lnTo>
                    <a:lnTo>
                      <a:pt x="1096" y="267"/>
                    </a:lnTo>
                    <a:lnTo>
                      <a:pt x="1096" y="269"/>
                    </a:lnTo>
                    <a:lnTo>
                      <a:pt x="1093" y="269"/>
                    </a:lnTo>
                    <a:lnTo>
                      <a:pt x="1093" y="272"/>
                    </a:lnTo>
                    <a:lnTo>
                      <a:pt x="1096" y="272"/>
                    </a:lnTo>
                    <a:lnTo>
                      <a:pt x="1093" y="272"/>
                    </a:lnTo>
                    <a:lnTo>
                      <a:pt x="1096" y="272"/>
                    </a:lnTo>
                    <a:lnTo>
                      <a:pt x="1093" y="272"/>
                    </a:lnTo>
                    <a:lnTo>
                      <a:pt x="1093" y="274"/>
                    </a:lnTo>
                    <a:lnTo>
                      <a:pt x="1096" y="274"/>
                    </a:lnTo>
                    <a:lnTo>
                      <a:pt x="1093" y="274"/>
                    </a:lnTo>
                    <a:lnTo>
                      <a:pt x="1091" y="274"/>
                    </a:lnTo>
                    <a:lnTo>
                      <a:pt x="1091" y="277"/>
                    </a:lnTo>
                    <a:lnTo>
                      <a:pt x="1091" y="280"/>
                    </a:lnTo>
                    <a:lnTo>
                      <a:pt x="1093" y="280"/>
                    </a:lnTo>
                    <a:lnTo>
                      <a:pt x="1093" y="282"/>
                    </a:lnTo>
                    <a:lnTo>
                      <a:pt x="1096" y="282"/>
                    </a:lnTo>
                    <a:lnTo>
                      <a:pt x="1098" y="282"/>
                    </a:lnTo>
                    <a:lnTo>
                      <a:pt x="1098" y="285"/>
                    </a:lnTo>
                    <a:lnTo>
                      <a:pt x="1096" y="285"/>
                    </a:lnTo>
                    <a:lnTo>
                      <a:pt x="1093" y="285"/>
                    </a:lnTo>
                    <a:lnTo>
                      <a:pt x="1093" y="282"/>
                    </a:lnTo>
                    <a:lnTo>
                      <a:pt x="1093" y="285"/>
                    </a:lnTo>
                    <a:lnTo>
                      <a:pt x="1096" y="285"/>
                    </a:lnTo>
                    <a:lnTo>
                      <a:pt x="1093" y="285"/>
                    </a:lnTo>
                    <a:lnTo>
                      <a:pt x="1096" y="285"/>
                    </a:lnTo>
                    <a:lnTo>
                      <a:pt x="1096" y="287"/>
                    </a:lnTo>
                    <a:lnTo>
                      <a:pt x="1098" y="287"/>
                    </a:lnTo>
                    <a:lnTo>
                      <a:pt x="1096" y="287"/>
                    </a:lnTo>
                    <a:lnTo>
                      <a:pt x="1096" y="290"/>
                    </a:lnTo>
                    <a:lnTo>
                      <a:pt x="1093" y="290"/>
                    </a:lnTo>
                    <a:lnTo>
                      <a:pt x="1093" y="293"/>
                    </a:lnTo>
                    <a:lnTo>
                      <a:pt x="1096" y="293"/>
                    </a:lnTo>
                    <a:lnTo>
                      <a:pt x="1098" y="293"/>
                    </a:lnTo>
                    <a:lnTo>
                      <a:pt x="1101" y="293"/>
                    </a:lnTo>
                    <a:lnTo>
                      <a:pt x="1101" y="295"/>
                    </a:lnTo>
                    <a:lnTo>
                      <a:pt x="1101" y="298"/>
                    </a:lnTo>
                    <a:lnTo>
                      <a:pt x="1104" y="298"/>
                    </a:lnTo>
                    <a:lnTo>
                      <a:pt x="1106" y="298"/>
                    </a:lnTo>
                    <a:lnTo>
                      <a:pt x="1104" y="298"/>
                    </a:lnTo>
                    <a:lnTo>
                      <a:pt x="1104" y="301"/>
                    </a:lnTo>
                    <a:lnTo>
                      <a:pt x="1106" y="301"/>
                    </a:lnTo>
                    <a:lnTo>
                      <a:pt x="1106" y="303"/>
                    </a:lnTo>
                    <a:lnTo>
                      <a:pt x="1106" y="301"/>
                    </a:lnTo>
                    <a:lnTo>
                      <a:pt x="1106" y="303"/>
                    </a:lnTo>
                    <a:lnTo>
                      <a:pt x="1109" y="303"/>
                    </a:lnTo>
                    <a:lnTo>
                      <a:pt x="1111" y="303"/>
                    </a:lnTo>
                    <a:lnTo>
                      <a:pt x="1111" y="306"/>
                    </a:lnTo>
                    <a:lnTo>
                      <a:pt x="1111" y="303"/>
                    </a:lnTo>
                    <a:lnTo>
                      <a:pt x="1114" y="303"/>
                    </a:lnTo>
                    <a:lnTo>
                      <a:pt x="1114" y="306"/>
                    </a:lnTo>
                    <a:lnTo>
                      <a:pt x="1114" y="303"/>
                    </a:lnTo>
                    <a:lnTo>
                      <a:pt x="1117" y="303"/>
                    </a:lnTo>
                    <a:lnTo>
                      <a:pt x="1117" y="306"/>
                    </a:lnTo>
                    <a:lnTo>
                      <a:pt x="1114" y="306"/>
                    </a:lnTo>
                    <a:lnTo>
                      <a:pt x="1117" y="306"/>
                    </a:lnTo>
                    <a:lnTo>
                      <a:pt x="1119" y="306"/>
                    </a:lnTo>
                    <a:lnTo>
                      <a:pt x="1119" y="308"/>
                    </a:lnTo>
                    <a:lnTo>
                      <a:pt x="1119" y="306"/>
                    </a:lnTo>
                    <a:lnTo>
                      <a:pt x="1122" y="306"/>
                    </a:lnTo>
                    <a:lnTo>
                      <a:pt x="1125" y="306"/>
                    </a:lnTo>
                    <a:lnTo>
                      <a:pt x="1122" y="308"/>
                    </a:lnTo>
                    <a:lnTo>
                      <a:pt x="1122" y="311"/>
                    </a:lnTo>
                    <a:lnTo>
                      <a:pt x="1125" y="311"/>
                    </a:lnTo>
                    <a:lnTo>
                      <a:pt x="1122" y="311"/>
                    </a:lnTo>
                    <a:lnTo>
                      <a:pt x="1125" y="311"/>
                    </a:lnTo>
                    <a:lnTo>
                      <a:pt x="1127" y="311"/>
                    </a:lnTo>
                    <a:lnTo>
                      <a:pt x="1125" y="311"/>
                    </a:lnTo>
                    <a:lnTo>
                      <a:pt x="1127" y="311"/>
                    </a:lnTo>
                    <a:lnTo>
                      <a:pt x="1127" y="314"/>
                    </a:lnTo>
                    <a:lnTo>
                      <a:pt x="1125" y="314"/>
                    </a:lnTo>
                    <a:lnTo>
                      <a:pt x="1125" y="316"/>
                    </a:lnTo>
                    <a:lnTo>
                      <a:pt x="1125" y="314"/>
                    </a:lnTo>
                    <a:lnTo>
                      <a:pt x="1125" y="316"/>
                    </a:lnTo>
                    <a:lnTo>
                      <a:pt x="1122" y="316"/>
                    </a:lnTo>
                    <a:lnTo>
                      <a:pt x="1125" y="316"/>
                    </a:lnTo>
                    <a:lnTo>
                      <a:pt x="1127" y="316"/>
                    </a:lnTo>
                    <a:lnTo>
                      <a:pt x="1127" y="319"/>
                    </a:lnTo>
                    <a:lnTo>
                      <a:pt x="1127" y="316"/>
                    </a:lnTo>
                    <a:lnTo>
                      <a:pt x="1130" y="316"/>
                    </a:lnTo>
                    <a:lnTo>
                      <a:pt x="1127" y="319"/>
                    </a:lnTo>
                    <a:lnTo>
                      <a:pt x="1130" y="319"/>
                    </a:lnTo>
                    <a:lnTo>
                      <a:pt x="1127" y="319"/>
                    </a:lnTo>
                    <a:lnTo>
                      <a:pt x="1127" y="321"/>
                    </a:lnTo>
                    <a:lnTo>
                      <a:pt x="1127" y="324"/>
                    </a:lnTo>
                    <a:lnTo>
                      <a:pt x="1127" y="327"/>
                    </a:lnTo>
                    <a:lnTo>
                      <a:pt x="1125" y="327"/>
                    </a:lnTo>
                    <a:lnTo>
                      <a:pt x="1125" y="329"/>
                    </a:lnTo>
                    <a:lnTo>
                      <a:pt x="1127" y="329"/>
                    </a:lnTo>
                    <a:lnTo>
                      <a:pt x="1125" y="329"/>
                    </a:lnTo>
                    <a:lnTo>
                      <a:pt x="1125" y="332"/>
                    </a:lnTo>
                    <a:lnTo>
                      <a:pt x="1125" y="334"/>
                    </a:lnTo>
                    <a:lnTo>
                      <a:pt x="1122" y="334"/>
                    </a:lnTo>
                    <a:lnTo>
                      <a:pt x="1122" y="337"/>
                    </a:lnTo>
                    <a:lnTo>
                      <a:pt x="1122" y="340"/>
                    </a:lnTo>
                    <a:lnTo>
                      <a:pt x="1122" y="337"/>
                    </a:lnTo>
                    <a:lnTo>
                      <a:pt x="1125" y="337"/>
                    </a:lnTo>
                    <a:lnTo>
                      <a:pt x="1125" y="340"/>
                    </a:lnTo>
                    <a:lnTo>
                      <a:pt x="1122" y="340"/>
                    </a:lnTo>
                    <a:lnTo>
                      <a:pt x="1125" y="340"/>
                    </a:lnTo>
                    <a:lnTo>
                      <a:pt x="1125" y="337"/>
                    </a:lnTo>
                    <a:lnTo>
                      <a:pt x="1127" y="337"/>
                    </a:lnTo>
                    <a:lnTo>
                      <a:pt x="1127" y="340"/>
                    </a:lnTo>
                    <a:lnTo>
                      <a:pt x="1130" y="340"/>
                    </a:lnTo>
                    <a:lnTo>
                      <a:pt x="1130" y="342"/>
                    </a:lnTo>
                    <a:lnTo>
                      <a:pt x="1130" y="340"/>
                    </a:lnTo>
                    <a:lnTo>
                      <a:pt x="1132" y="340"/>
                    </a:lnTo>
                    <a:lnTo>
                      <a:pt x="1132" y="342"/>
                    </a:lnTo>
                    <a:lnTo>
                      <a:pt x="1135" y="342"/>
                    </a:lnTo>
                    <a:lnTo>
                      <a:pt x="1135" y="345"/>
                    </a:lnTo>
                    <a:lnTo>
                      <a:pt x="1135" y="342"/>
                    </a:lnTo>
                    <a:lnTo>
                      <a:pt x="1135" y="345"/>
                    </a:lnTo>
                    <a:lnTo>
                      <a:pt x="1138" y="348"/>
                    </a:lnTo>
                    <a:lnTo>
                      <a:pt x="1135" y="348"/>
                    </a:lnTo>
                    <a:lnTo>
                      <a:pt x="1135" y="350"/>
                    </a:lnTo>
                    <a:lnTo>
                      <a:pt x="1132" y="350"/>
                    </a:lnTo>
                    <a:lnTo>
                      <a:pt x="1132" y="353"/>
                    </a:lnTo>
                    <a:lnTo>
                      <a:pt x="1135" y="353"/>
                    </a:lnTo>
                    <a:lnTo>
                      <a:pt x="1138" y="353"/>
                    </a:lnTo>
                    <a:lnTo>
                      <a:pt x="1140" y="353"/>
                    </a:lnTo>
                    <a:lnTo>
                      <a:pt x="1140" y="350"/>
                    </a:lnTo>
                    <a:lnTo>
                      <a:pt x="1140" y="353"/>
                    </a:lnTo>
                    <a:lnTo>
                      <a:pt x="1143" y="353"/>
                    </a:lnTo>
                    <a:lnTo>
                      <a:pt x="1145" y="353"/>
                    </a:lnTo>
                    <a:lnTo>
                      <a:pt x="1145" y="355"/>
                    </a:lnTo>
                    <a:lnTo>
                      <a:pt x="1143" y="355"/>
                    </a:lnTo>
                    <a:lnTo>
                      <a:pt x="1145" y="355"/>
                    </a:lnTo>
                    <a:lnTo>
                      <a:pt x="1145" y="358"/>
                    </a:lnTo>
                    <a:lnTo>
                      <a:pt x="1143" y="358"/>
                    </a:lnTo>
                    <a:lnTo>
                      <a:pt x="1145" y="358"/>
                    </a:lnTo>
                    <a:lnTo>
                      <a:pt x="1143" y="358"/>
                    </a:lnTo>
                    <a:lnTo>
                      <a:pt x="1143" y="361"/>
                    </a:lnTo>
                    <a:lnTo>
                      <a:pt x="1145" y="361"/>
                    </a:lnTo>
                    <a:lnTo>
                      <a:pt x="1148" y="361"/>
                    </a:lnTo>
                    <a:lnTo>
                      <a:pt x="1151" y="361"/>
                    </a:lnTo>
                    <a:lnTo>
                      <a:pt x="1151" y="363"/>
                    </a:lnTo>
                    <a:lnTo>
                      <a:pt x="1151" y="361"/>
                    </a:lnTo>
                    <a:lnTo>
                      <a:pt x="1151" y="363"/>
                    </a:lnTo>
                    <a:lnTo>
                      <a:pt x="1148" y="363"/>
                    </a:lnTo>
                    <a:lnTo>
                      <a:pt x="1151" y="363"/>
                    </a:lnTo>
                    <a:lnTo>
                      <a:pt x="1151" y="366"/>
                    </a:lnTo>
                    <a:lnTo>
                      <a:pt x="1151" y="368"/>
                    </a:lnTo>
                    <a:lnTo>
                      <a:pt x="1153" y="368"/>
                    </a:lnTo>
                    <a:lnTo>
                      <a:pt x="1151" y="368"/>
                    </a:lnTo>
                    <a:lnTo>
                      <a:pt x="1153" y="368"/>
                    </a:lnTo>
                    <a:lnTo>
                      <a:pt x="1151" y="368"/>
                    </a:lnTo>
                    <a:lnTo>
                      <a:pt x="1151" y="371"/>
                    </a:lnTo>
                    <a:lnTo>
                      <a:pt x="1151" y="368"/>
                    </a:lnTo>
                    <a:lnTo>
                      <a:pt x="1151" y="371"/>
                    </a:lnTo>
                    <a:lnTo>
                      <a:pt x="1151" y="374"/>
                    </a:lnTo>
                    <a:lnTo>
                      <a:pt x="1148" y="374"/>
                    </a:lnTo>
                    <a:lnTo>
                      <a:pt x="1145" y="374"/>
                    </a:lnTo>
                    <a:lnTo>
                      <a:pt x="1148" y="374"/>
                    </a:lnTo>
                    <a:lnTo>
                      <a:pt x="1145" y="374"/>
                    </a:lnTo>
                    <a:lnTo>
                      <a:pt x="1143" y="374"/>
                    </a:lnTo>
                    <a:lnTo>
                      <a:pt x="1145" y="374"/>
                    </a:lnTo>
                    <a:lnTo>
                      <a:pt x="1143" y="374"/>
                    </a:lnTo>
                    <a:lnTo>
                      <a:pt x="1143" y="376"/>
                    </a:lnTo>
                    <a:lnTo>
                      <a:pt x="1143" y="379"/>
                    </a:lnTo>
                    <a:lnTo>
                      <a:pt x="1143" y="382"/>
                    </a:lnTo>
                    <a:lnTo>
                      <a:pt x="1145" y="382"/>
                    </a:lnTo>
                    <a:lnTo>
                      <a:pt x="1145" y="384"/>
                    </a:lnTo>
                    <a:lnTo>
                      <a:pt x="1143" y="384"/>
                    </a:lnTo>
                    <a:lnTo>
                      <a:pt x="1143" y="387"/>
                    </a:lnTo>
                    <a:lnTo>
                      <a:pt x="1140" y="387"/>
                    </a:lnTo>
                    <a:lnTo>
                      <a:pt x="1140" y="389"/>
                    </a:lnTo>
                    <a:lnTo>
                      <a:pt x="1140" y="392"/>
                    </a:lnTo>
                    <a:lnTo>
                      <a:pt x="1138" y="392"/>
                    </a:lnTo>
                    <a:lnTo>
                      <a:pt x="1138" y="395"/>
                    </a:lnTo>
                    <a:lnTo>
                      <a:pt x="1135" y="395"/>
                    </a:lnTo>
                    <a:lnTo>
                      <a:pt x="1135" y="397"/>
                    </a:lnTo>
                    <a:lnTo>
                      <a:pt x="1135" y="400"/>
                    </a:lnTo>
                    <a:lnTo>
                      <a:pt x="1138" y="402"/>
                    </a:lnTo>
                    <a:lnTo>
                      <a:pt x="1138" y="405"/>
                    </a:lnTo>
                    <a:lnTo>
                      <a:pt x="1140" y="405"/>
                    </a:lnTo>
                    <a:lnTo>
                      <a:pt x="1140" y="408"/>
                    </a:lnTo>
                    <a:lnTo>
                      <a:pt x="1143" y="408"/>
                    </a:lnTo>
                    <a:lnTo>
                      <a:pt x="1143" y="405"/>
                    </a:lnTo>
                    <a:lnTo>
                      <a:pt x="1145" y="405"/>
                    </a:lnTo>
                    <a:lnTo>
                      <a:pt x="1148" y="405"/>
                    </a:lnTo>
                    <a:lnTo>
                      <a:pt x="1148" y="408"/>
                    </a:lnTo>
                    <a:lnTo>
                      <a:pt x="1151" y="410"/>
                    </a:lnTo>
                    <a:lnTo>
                      <a:pt x="1153" y="410"/>
                    </a:lnTo>
                    <a:lnTo>
                      <a:pt x="1156" y="410"/>
                    </a:lnTo>
                    <a:lnTo>
                      <a:pt x="1158" y="410"/>
                    </a:lnTo>
                    <a:lnTo>
                      <a:pt x="1158" y="413"/>
                    </a:lnTo>
                    <a:lnTo>
                      <a:pt x="1158" y="415"/>
                    </a:lnTo>
                    <a:lnTo>
                      <a:pt x="1161" y="415"/>
                    </a:lnTo>
                    <a:lnTo>
                      <a:pt x="1164" y="415"/>
                    </a:lnTo>
                    <a:lnTo>
                      <a:pt x="1166" y="415"/>
                    </a:lnTo>
                    <a:lnTo>
                      <a:pt x="1166" y="418"/>
                    </a:lnTo>
                    <a:lnTo>
                      <a:pt x="1169" y="418"/>
                    </a:lnTo>
                    <a:lnTo>
                      <a:pt x="1169" y="421"/>
                    </a:lnTo>
                    <a:lnTo>
                      <a:pt x="1171" y="421"/>
                    </a:lnTo>
                    <a:lnTo>
                      <a:pt x="1171" y="418"/>
                    </a:lnTo>
                    <a:lnTo>
                      <a:pt x="1169" y="418"/>
                    </a:lnTo>
                    <a:lnTo>
                      <a:pt x="1169" y="415"/>
                    </a:lnTo>
                    <a:lnTo>
                      <a:pt x="1171" y="413"/>
                    </a:lnTo>
                    <a:lnTo>
                      <a:pt x="1174" y="413"/>
                    </a:lnTo>
                    <a:lnTo>
                      <a:pt x="1177" y="413"/>
                    </a:lnTo>
                    <a:lnTo>
                      <a:pt x="1174" y="413"/>
                    </a:lnTo>
                    <a:lnTo>
                      <a:pt x="1177" y="413"/>
                    </a:lnTo>
                    <a:lnTo>
                      <a:pt x="1177" y="410"/>
                    </a:lnTo>
                    <a:lnTo>
                      <a:pt x="1179" y="410"/>
                    </a:lnTo>
                    <a:lnTo>
                      <a:pt x="1182" y="410"/>
                    </a:lnTo>
                    <a:lnTo>
                      <a:pt x="1179" y="410"/>
                    </a:lnTo>
                    <a:lnTo>
                      <a:pt x="1182" y="410"/>
                    </a:lnTo>
                    <a:lnTo>
                      <a:pt x="1185" y="413"/>
                    </a:lnTo>
                    <a:lnTo>
                      <a:pt x="1185" y="410"/>
                    </a:lnTo>
                    <a:lnTo>
                      <a:pt x="1182" y="410"/>
                    </a:lnTo>
                    <a:lnTo>
                      <a:pt x="1185" y="410"/>
                    </a:lnTo>
                    <a:lnTo>
                      <a:pt x="1187" y="410"/>
                    </a:lnTo>
                    <a:lnTo>
                      <a:pt x="1187" y="413"/>
                    </a:lnTo>
                    <a:lnTo>
                      <a:pt x="1190" y="413"/>
                    </a:lnTo>
                    <a:lnTo>
                      <a:pt x="1190" y="410"/>
                    </a:lnTo>
                    <a:lnTo>
                      <a:pt x="1192" y="410"/>
                    </a:lnTo>
                    <a:lnTo>
                      <a:pt x="1195" y="410"/>
                    </a:lnTo>
                    <a:lnTo>
                      <a:pt x="1192" y="410"/>
                    </a:lnTo>
                    <a:lnTo>
                      <a:pt x="1195" y="410"/>
                    </a:lnTo>
                    <a:lnTo>
                      <a:pt x="1195" y="408"/>
                    </a:lnTo>
                    <a:lnTo>
                      <a:pt x="1198" y="408"/>
                    </a:lnTo>
                    <a:lnTo>
                      <a:pt x="1200" y="408"/>
                    </a:lnTo>
                    <a:lnTo>
                      <a:pt x="1200" y="405"/>
                    </a:lnTo>
                    <a:lnTo>
                      <a:pt x="1203" y="405"/>
                    </a:lnTo>
                    <a:lnTo>
                      <a:pt x="1203" y="408"/>
                    </a:lnTo>
                    <a:lnTo>
                      <a:pt x="1205" y="408"/>
                    </a:lnTo>
                    <a:lnTo>
                      <a:pt x="1205" y="410"/>
                    </a:lnTo>
                    <a:lnTo>
                      <a:pt x="1205" y="413"/>
                    </a:lnTo>
                    <a:lnTo>
                      <a:pt x="1205" y="415"/>
                    </a:lnTo>
                    <a:lnTo>
                      <a:pt x="1205" y="418"/>
                    </a:lnTo>
                    <a:lnTo>
                      <a:pt x="1205" y="421"/>
                    </a:lnTo>
                    <a:lnTo>
                      <a:pt x="1203" y="421"/>
                    </a:lnTo>
                    <a:lnTo>
                      <a:pt x="1200" y="421"/>
                    </a:lnTo>
                    <a:lnTo>
                      <a:pt x="1198" y="421"/>
                    </a:lnTo>
                    <a:lnTo>
                      <a:pt x="1198" y="423"/>
                    </a:lnTo>
                    <a:lnTo>
                      <a:pt x="1200" y="423"/>
                    </a:lnTo>
                    <a:lnTo>
                      <a:pt x="1198" y="423"/>
                    </a:lnTo>
                    <a:lnTo>
                      <a:pt x="1200" y="423"/>
                    </a:lnTo>
                    <a:lnTo>
                      <a:pt x="1198" y="423"/>
                    </a:lnTo>
                    <a:lnTo>
                      <a:pt x="1195" y="423"/>
                    </a:lnTo>
                    <a:lnTo>
                      <a:pt x="1192" y="423"/>
                    </a:lnTo>
                    <a:lnTo>
                      <a:pt x="1190" y="421"/>
                    </a:lnTo>
                    <a:lnTo>
                      <a:pt x="1192" y="421"/>
                    </a:lnTo>
                    <a:lnTo>
                      <a:pt x="1190" y="421"/>
                    </a:lnTo>
                    <a:lnTo>
                      <a:pt x="1190" y="418"/>
                    </a:lnTo>
                    <a:lnTo>
                      <a:pt x="1190" y="421"/>
                    </a:lnTo>
                    <a:lnTo>
                      <a:pt x="1190" y="418"/>
                    </a:lnTo>
                    <a:lnTo>
                      <a:pt x="1187" y="418"/>
                    </a:lnTo>
                    <a:lnTo>
                      <a:pt x="1187" y="421"/>
                    </a:lnTo>
                    <a:lnTo>
                      <a:pt x="1190" y="421"/>
                    </a:lnTo>
                    <a:lnTo>
                      <a:pt x="1187" y="421"/>
                    </a:lnTo>
                    <a:lnTo>
                      <a:pt x="1185" y="421"/>
                    </a:lnTo>
                    <a:lnTo>
                      <a:pt x="1182" y="421"/>
                    </a:lnTo>
                    <a:lnTo>
                      <a:pt x="1182" y="418"/>
                    </a:lnTo>
                    <a:lnTo>
                      <a:pt x="1179" y="418"/>
                    </a:lnTo>
                    <a:lnTo>
                      <a:pt x="1182" y="418"/>
                    </a:lnTo>
                    <a:lnTo>
                      <a:pt x="1179" y="418"/>
                    </a:lnTo>
                    <a:lnTo>
                      <a:pt x="1177" y="418"/>
                    </a:lnTo>
                    <a:lnTo>
                      <a:pt x="1174" y="418"/>
                    </a:lnTo>
                    <a:lnTo>
                      <a:pt x="1174" y="421"/>
                    </a:lnTo>
                    <a:lnTo>
                      <a:pt x="1174" y="418"/>
                    </a:lnTo>
                    <a:lnTo>
                      <a:pt x="1171" y="418"/>
                    </a:lnTo>
                    <a:lnTo>
                      <a:pt x="1171" y="421"/>
                    </a:lnTo>
                    <a:lnTo>
                      <a:pt x="1171" y="423"/>
                    </a:lnTo>
                    <a:lnTo>
                      <a:pt x="1171" y="426"/>
                    </a:lnTo>
                    <a:lnTo>
                      <a:pt x="1169" y="426"/>
                    </a:lnTo>
                    <a:lnTo>
                      <a:pt x="1171" y="426"/>
                    </a:lnTo>
                    <a:lnTo>
                      <a:pt x="1171" y="429"/>
                    </a:lnTo>
                    <a:lnTo>
                      <a:pt x="1171" y="426"/>
                    </a:lnTo>
                    <a:lnTo>
                      <a:pt x="1171" y="429"/>
                    </a:lnTo>
                    <a:lnTo>
                      <a:pt x="1174" y="429"/>
                    </a:lnTo>
                    <a:lnTo>
                      <a:pt x="1174" y="431"/>
                    </a:lnTo>
                    <a:lnTo>
                      <a:pt x="1174" y="429"/>
                    </a:lnTo>
                    <a:lnTo>
                      <a:pt x="1174" y="431"/>
                    </a:lnTo>
                    <a:lnTo>
                      <a:pt x="1174" y="434"/>
                    </a:lnTo>
                    <a:lnTo>
                      <a:pt x="1171" y="434"/>
                    </a:lnTo>
                    <a:lnTo>
                      <a:pt x="1169" y="434"/>
                    </a:lnTo>
                    <a:lnTo>
                      <a:pt x="1166" y="434"/>
                    </a:lnTo>
                    <a:lnTo>
                      <a:pt x="1166" y="431"/>
                    </a:lnTo>
                    <a:lnTo>
                      <a:pt x="1166" y="434"/>
                    </a:lnTo>
                    <a:lnTo>
                      <a:pt x="1166" y="431"/>
                    </a:lnTo>
                    <a:lnTo>
                      <a:pt x="1166" y="434"/>
                    </a:lnTo>
                    <a:lnTo>
                      <a:pt x="1164" y="434"/>
                    </a:lnTo>
                    <a:lnTo>
                      <a:pt x="1164" y="431"/>
                    </a:lnTo>
                    <a:lnTo>
                      <a:pt x="1166" y="431"/>
                    </a:lnTo>
                    <a:lnTo>
                      <a:pt x="1164" y="431"/>
                    </a:lnTo>
                    <a:lnTo>
                      <a:pt x="1161" y="431"/>
                    </a:lnTo>
                    <a:lnTo>
                      <a:pt x="1158" y="431"/>
                    </a:lnTo>
                    <a:lnTo>
                      <a:pt x="1158" y="429"/>
                    </a:lnTo>
                    <a:lnTo>
                      <a:pt x="1158" y="431"/>
                    </a:lnTo>
                    <a:lnTo>
                      <a:pt x="1158" y="429"/>
                    </a:lnTo>
                    <a:lnTo>
                      <a:pt x="1158" y="431"/>
                    </a:lnTo>
                    <a:lnTo>
                      <a:pt x="1158" y="429"/>
                    </a:lnTo>
                    <a:lnTo>
                      <a:pt x="1156" y="429"/>
                    </a:lnTo>
                    <a:lnTo>
                      <a:pt x="1153" y="429"/>
                    </a:lnTo>
                    <a:lnTo>
                      <a:pt x="1151" y="429"/>
                    </a:lnTo>
                    <a:lnTo>
                      <a:pt x="1151" y="426"/>
                    </a:lnTo>
                    <a:lnTo>
                      <a:pt x="1148" y="426"/>
                    </a:lnTo>
                    <a:lnTo>
                      <a:pt x="1145" y="426"/>
                    </a:lnTo>
                    <a:lnTo>
                      <a:pt x="1143" y="426"/>
                    </a:lnTo>
                    <a:lnTo>
                      <a:pt x="1143" y="423"/>
                    </a:lnTo>
                    <a:lnTo>
                      <a:pt x="1143" y="421"/>
                    </a:lnTo>
                    <a:lnTo>
                      <a:pt x="1140" y="421"/>
                    </a:lnTo>
                    <a:lnTo>
                      <a:pt x="1140" y="423"/>
                    </a:lnTo>
                    <a:lnTo>
                      <a:pt x="1138" y="423"/>
                    </a:lnTo>
                    <a:lnTo>
                      <a:pt x="1135" y="423"/>
                    </a:lnTo>
                    <a:lnTo>
                      <a:pt x="1135" y="426"/>
                    </a:lnTo>
                    <a:lnTo>
                      <a:pt x="1132" y="426"/>
                    </a:lnTo>
                    <a:lnTo>
                      <a:pt x="1130" y="426"/>
                    </a:lnTo>
                    <a:lnTo>
                      <a:pt x="1130" y="429"/>
                    </a:lnTo>
                    <a:lnTo>
                      <a:pt x="1127" y="429"/>
                    </a:lnTo>
                    <a:lnTo>
                      <a:pt x="1127" y="431"/>
                    </a:lnTo>
                    <a:lnTo>
                      <a:pt x="1125" y="431"/>
                    </a:lnTo>
                    <a:lnTo>
                      <a:pt x="1125" y="434"/>
                    </a:lnTo>
                    <a:lnTo>
                      <a:pt x="1125" y="436"/>
                    </a:lnTo>
                    <a:lnTo>
                      <a:pt x="1122" y="436"/>
                    </a:lnTo>
                    <a:lnTo>
                      <a:pt x="1122" y="439"/>
                    </a:lnTo>
                    <a:lnTo>
                      <a:pt x="1125" y="439"/>
                    </a:lnTo>
                    <a:lnTo>
                      <a:pt x="1125" y="442"/>
                    </a:lnTo>
                    <a:lnTo>
                      <a:pt x="1125" y="439"/>
                    </a:lnTo>
                    <a:lnTo>
                      <a:pt x="1125" y="442"/>
                    </a:lnTo>
                    <a:lnTo>
                      <a:pt x="1127" y="442"/>
                    </a:lnTo>
                    <a:lnTo>
                      <a:pt x="1127" y="444"/>
                    </a:lnTo>
                    <a:lnTo>
                      <a:pt x="1130" y="444"/>
                    </a:lnTo>
                    <a:lnTo>
                      <a:pt x="1130" y="447"/>
                    </a:lnTo>
                    <a:lnTo>
                      <a:pt x="1132" y="447"/>
                    </a:lnTo>
                    <a:lnTo>
                      <a:pt x="1130" y="447"/>
                    </a:lnTo>
                    <a:lnTo>
                      <a:pt x="1132" y="447"/>
                    </a:lnTo>
                    <a:lnTo>
                      <a:pt x="1132" y="449"/>
                    </a:lnTo>
                    <a:lnTo>
                      <a:pt x="1132" y="452"/>
                    </a:lnTo>
                    <a:lnTo>
                      <a:pt x="1130" y="452"/>
                    </a:lnTo>
                    <a:lnTo>
                      <a:pt x="1130" y="455"/>
                    </a:lnTo>
                    <a:lnTo>
                      <a:pt x="1132" y="455"/>
                    </a:lnTo>
                    <a:lnTo>
                      <a:pt x="1130" y="455"/>
                    </a:lnTo>
                    <a:lnTo>
                      <a:pt x="1132" y="457"/>
                    </a:lnTo>
                    <a:lnTo>
                      <a:pt x="1130" y="457"/>
                    </a:lnTo>
                    <a:lnTo>
                      <a:pt x="1132" y="457"/>
                    </a:lnTo>
                    <a:lnTo>
                      <a:pt x="1132" y="460"/>
                    </a:lnTo>
                    <a:lnTo>
                      <a:pt x="1132" y="462"/>
                    </a:lnTo>
                    <a:lnTo>
                      <a:pt x="1135" y="462"/>
                    </a:lnTo>
                    <a:lnTo>
                      <a:pt x="1132" y="462"/>
                    </a:lnTo>
                    <a:lnTo>
                      <a:pt x="1135" y="462"/>
                    </a:lnTo>
                    <a:lnTo>
                      <a:pt x="1132" y="462"/>
                    </a:lnTo>
                    <a:lnTo>
                      <a:pt x="1135" y="462"/>
                    </a:lnTo>
                    <a:lnTo>
                      <a:pt x="1132" y="462"/>
                    </a:lnTo>
                    <a:lnTo>
                      <a:pt x="1135" y="462"/>
                    </a:lnTo>
                    <a:lnTo>
                      <a:pt x="1132" y="462"/>
                    </a:lnTo>
                    <a:lnTo>
                      <a:pt x="1135" y="462"/>
                    </a:lnTo>
                    <a:lnTo>
                      <a:pt x="1135" y="465"/>
                    </a:lnTo>
                    <a:lnTo>
                      <a:pt x="1135" y="462"/>
                    </a:lnTo>
                    <a:lnTo>
                      <a:pt x="1138" y="462"/>
                    </a:lnTo>
                    <a:lnTo>
                      <a:pt x="1138" y="465"/>
                    </a:lnTo>
                    <a:lnTo>
                      <a:pt x="1138" y="468"/>
                    </a:lnTo>
                    <a:lnTo>
                      <a:pt x="1140" y="468"/>
                    </a:lnTo>
                    <a:lnTo>
                      <a:pt x="1138" y="468"/>
                    </a:lnTo>
                    <a:lnTo>
                      <a:pt x="1140" y="468"/>
                    </a:lnTo>
                    <a:lnTo>
                      <a:pt x="1138" y="468"/>
                    </a:lnTo>
                    <a:lnTo>
                      <a:pt x="1140" y="468"/>
                    </a:lnTo>
                    <a:lnTo>
                      <a:pt x="1138" y="468"/>
                    </a:lnTo>
                    <a:lnTo>
                      <a:pt x="1138" y="470"/>
                    </a:lnTo>
                    <a:lnTo>
                      <a:pt x="1140" y="470"/>
                    </a:lnTo>
                    <a:lnTo>
                      <a:pt x="1140" y="473"/>
                    </a:lnTo>
                    <a:lnTo>
                      <a:pt x="1143" y="473"/>
                    </a:lnTo>
                    <a:lnTo>
                      <a:pt x="1143" y="476"/>
                    </a:lnTo>
                    <a:lnTo>
                      <a:pt x="1145" y="476"/>
                    </a:lnTo>
                    <a:lnTo>
                      <a:pt x="1145" y="478"/>
                    </a:lnTo>
                    <a:lnTo>
                      <a:pt x="1145" y="476"/>
                    </a:lnTo>
                    <a:lnTo>
                      <a:pt x="1145" y="478"/>
                    </a:lnTo>
                    <a:lnTo>
                      <a:pt x="1148" y="476"/>
                    </a:lnTo>
                    <a:lnTo>
                      <a:pt x="1148" y="478"/>
                    </a:lnTo>
                    <a:lnTo>
                      <a:pt x="1148" y="481"/>
                    </a:lnTo>
                    <a:lnTo>
                      <a:pt x="1148" y="478"/>
                    </a:lnTo>
                    <a:lnTo>
                      <a:pt x="1148" y="481"/>
                    </a:lnTo>
                    <a:lnTo>
                      <a:pt x="1148" y="483"/>
                    </a:lnTo>
                    <a:lnTo>
                      <a:pt x="1151" y="483"/>
                    </a:lnTo>
                    <a:lnTo>
                      <a:pt x="1151" y="486"/>
                    </a:lnTo>
                    <a:lnTo>
                      <a:pt x="1153" y="486"/>
                    </a:lnTo>
                    <a:lnTo>
                      <a:pt x="1151" y="486"/>
                    </a:lnTo>
                    <a:lnTo>
                      <a:pt x="1153" y="486"/>
                    </a:lnTo>
                    <a:lnTo>
                      <a:pt x="1151" y="486"/>
                    </a:lnTo>
                    <a:lnTo>
                      <a:pt x="1151" y="489"/>
                    </a:lnTo>
                    <a:lnTo>
                      <a:pt x="1153" y="489"/>
                    </a:lnTo>
                    <a:lnTo>
                      <a:pt x="1153" y="491"/>
                    </a:lnTo>
                    <a:lnTo>
                      <a:pt x="1156" y="491"/>
                    </a:lnTo>
                    <a:lnTo>
                      <a:pt x="1153" y="491"/>
                    </a:lnTo>
                    <a:lnTo>
                      <a:pt x="1156" y="491"/>
                    </a:lnTo>
                    <a:lnTo>
                      <a:pt x="1153" y="491"/>
                    </a:lnTo>
                    <a:lnTo>
                      <a:pt x="1153" y="494"/>
                    </a:lnTo>
                    <a:lnTo>
                      <a:pt x="1156" y="494"/>
                    </a:lnTo>
                    <a:lnTo>
                      <a:pt x="1153" y="494"/>
                    </a:lnTo>
                    <a:lnTo>
                      <a:pt x="1153" y="496"/>
                    </a:lnTo>
                    <a:lnTo>
                      <a:pt x="1153" y="499"/>
                    </a:lnTo>
                    <a:lnTo>
                      <a:pt x="1156" y="499"/>
                    </a:lnTo>
                    <a:lnTo>
                      <a:pt x="1153" y="499"/>
                    </a:lnTo>
                    <a:lnTo>
                      <a:pt x="1156" y="499"/>
                    </a:lnTo>
                    <a:lnTo>
                      <a:pt x="1158" y="499"/>
                    </a:lnTo>
                    <a:lnTo>
                      <a:pt x="1158" y="502"/>
                    </a:lnTo>
                    <a:lnTo>
                      <a:pt x="1161" y="502"/>
                    </a:lnTo>
                    <a:lnTo>
                      <a:pt x="1161" y="504"/>
                    </a:lnTo>
                    <a:lnTo>
                      <a:pt x="1158" y="504"/>
                    </a:lnTo>
                    <a:lnTo>
                      <a:pt x="1161" y="504"/>
                    </a:lnTo>
                    <a:lnTo>
                      <a:pt x="1158" y="504"/>
                    </a:lnTo>
                    <a:lnTo>
                      <a:pt x="1158" y="507"/>
                    </a:lnTo>
                    <a:lnTo>
                      <a:pt x="1158" y="509"/>
                    </a:lnTo>
                    <a:lnTo>
                      <a:pt x="1161" y="509"/>
                    </a:lnTo>
                    <a:lnTo>
                      <a:pt x="1164" y="509"/>
                    </a:lnTo>
                    <a:lnTo>
                      <a:pt x="1164" y="512"/>
                    </a:lnTo>
                    <a:lnTo>
                      <a:pt x="1161" y="512"/>
                    </a:lnTo>
                    <a:lnTo>
                      <a:pt x="1158" y="512"/>
                    </a:lnTo>
                    <a:lnTo>
                      <a:pt x="1161" y="515"/>
                    </a:lnTo>
                    <a:lnTo>
                      <a:pt x="1158" y="515"/>
                    </a:lnTo>
                    <a:lnTo>
                      <a:pt x="1158" y="517"/>
                    </a:lnTo>
                    <a:lnTo>
                      <a:pt x="1161" y="517"/>
                    </a:lnTo>
                    <a:lnTo>
                      <a:pt x="1161" y="520"/>
                    </a:lnTo>
                    <a:lnTo>
                      <a:pt x="1161" y="523"/>
                    </a:lnTo>
                    <a:lnTo>
                      <a:pt x="1161" y="525"/>
                    </a:lnTo>
                    <a:lnTo>
                      <a:pt x="1161" y="528"/>
                    </a:lnTo>
                    <a:lnTo>
                      <a:pt x="1161" y="525"/>
                    </a:lnTo>
                    <a:lnTo>
                      <a:pt x="1164" y="525"/>
                    </a:lnTo>
                    <a:lnTo>
                      <a:pt x="1164" y="528"/>
                    </a:lnTo>
                    <a:lnTo>
                      <a:pt x="1161" y="528"/>
                    </a:lnTo>
                    <a:lnTo>
                      <a:pt x="1164" y="530"/>
                    </a:lnTo>
                    <a:lnTo>
                      <a:pt x="1164" y="533"/>
                    </a:lnTo>
                    <a:lnTo>
                      <a:pt x="1161" y="533"/>
                    </a:lnTo>
                    <a:lnTo>
                      <a:pt x="1164" y="533"/>
                    </a:lnTo>
                    <a:lnTo>
                      <a:pt x="1161" y="533"/>
                    </a:lnTo>
                    <a:lnTo>
                      <a:pt x="1161" y="536"/>
                    </a:lnTo>
                    <a:lnTo>
                      <a:pt x="1164" y="536"/>
                    </a:lnTo>
                    <a:lnTo>
                      <a:pt x="1164" y="538"/>
                    </a:lnTo>
                    <a:lnTo>
                      <a:pt x="1161" y="538"/>
                    </a:lnTo>
                    <a:lnTo>
                      <a:pt x="1164" y="538"/>
                    </a:lnTo>
                    <a:lnTo>
                      <a:pt x="1164" y="541"/>
                    </a:lnTo>
                    <a:lnTo>
                      <a:pt x="1166" y="541"/>
                    </a:lnTo>
                    <a:lnTo>
                      <a:pt x="1166" y="543"/>
                    </a:lnTo>
                    <a:lnTo>
                      <a:pt x="1164" y="541"/>
                    </a:lnTo>
                    <a:lnTo>
                      <a:pt x="1166" y="543"/>
                    </a:lnTo>
                    <a:lnTo>
                      <a:pt x="1164" y="543"/>
                    </a:lnTo>
                    <a:lnTo>
                      <a:pt x="1164" y="541"/>
                    </a:lnTo>
                    <a:lnTo>
                      <a:pt x="1164" y="543"/>
                    </a:lnTo>
                    <a:lnTo>
                      <a:pt x="1164" y="546"/>
                    </a:lnTo>
                    <a:lnTo>
                      <a:pt x="1161" y="546"/>
                    </a:lnTo>
                    <a:lnTo>
                      <a:pt x="1161" y="549"/>
                    </a:lnTo>
                    <a:lnTo>
                      <a:pt x="1158" y="549"/>
                    </a:lnTo>
                    <a:lnTo>
                      <a:pt x="1158" y="551"/>
                    </a:lnTo>
                    <a:lnTo>
                      <a:pt x="1161" y="551"/>
                    </a:lnTo>
                    <a:lnTo>
                      <a:pt x="1158" y="551"/>
                    </a:lnTo>
                    <a:lnTo>
                      <a:pt x="1158" y="554"/>
                    </a:lnTo>
                    <a:lnTo>
                      <a:pt x="1161" y="554"/>
                    </a:lnTo>
                    <a:lnTo>
                      <a:pt x="1161" y="557"/>
                    </a:lnTo>
                    <a:lnTo>
                      <a:pt x="1158" y="557"/>
                    </a:lnTo>
                    <a:lnTo>
                      <a:pt x="1161" y="557"/>
                    </a:lnTo>
                    <a:lnTo>
                      <a:pt x="1164" y="557"/>
                    </a:lnTo>
                    <a:lnTo>
                      <a:pt x="1164" y="559"/>
                    </a:lnTo>
                    <a:lnTo>
                      <a:pt x="1164" y="562"/>
                    </a:lnTo>
                    <a:lnTo>
                      <a:pt x="1164" y="564"/>
                    </a:lnTo>
                    <a:lnTo>
                      <a:pt x="1164" y="567"/>
                    </a:lnTo>
                    <a:lnTo>
                      <a:pt x="1164" y="570"/>
                    </a:lnTo>
                    <a:lnTo>
                      <a:pt x="1164" y="572"/>
                    </a:lnTo>
                    <a:lnTo>
                      <a:pt x="1166" y="572"/>
                    </a:lnTo>
                    <a:lnTo>
                      <a:pt x="1164" y="572"/>
                    </a:lnTo>
                    <a:lnTo>
                      <a:pt x="1166" y="572"/>
                    </a:lnTo>
                    <a:lnTo>
                      <a:pt x="1166" y="575"/>
                    </a:lnTo>
                    <a:lnTo>
                      <a:pt x="1166" y="572"/>
                    </a:lnTo>
                    <a:lnTo>
                      <a:pt x="1169" y="572"/>
                    </a:lnTo>
                    <a:lnTo>
                      <a:pt x="1166" y="572"/>
                    </a:lnTo>
                    <a:lnTo>
                      <a:pt x="1166" y="575"/>
                    </a:lnTo>
                    <a:lnTo>
                      <a:pt x="1166" y="577"/>
                    </a:lnTo>
                    <a:lnTo>
                      <a:pt x="1164" y="577"/>
                    </a:lnTo>
                    <a:lnTo>
                      <a:pt x="1164" y="580"/>
                    </a:lnTo>
                    <a:lnTo>
                      <a:pt x="1164" y="577"/>
                    </a:lnTo>
                    <a:lnTo>
                      <a:pt x="1164" y="580"/>
                    </a:lnTo>
                    <a:lnTo>
                      <a:pt x="1161" y="580"/>
                    </a:lnTo>
                    <a:lnTo>
                      <a:pt x="1161" y="583"/>
                    </a:lnTo>
                    <a:lnTo>
                      <a:pt x="1158" y="583"/>
                    </a:lnTo>
                    <a:lnTo>
                      <a:pt x="1158" y="585"/>
                    </a:lnTo>
                    <a:lnTo>
                      <a:pt x="1158" y="588"/>
                    </a:lnTo>
                    <a:lnTo>
                      <a:pt x="1161" y="588"/>
                    </a:lnTo>
                    <a:lnTo>
                      <a:pt x="1161" y="590"/>
                    </a:lnTo>
                    <a:lnTo>
                      <a:pt x="1164" y="590"/>
                    </a:lnTo>
                    <a:lnTo>
                      <a:pt x="1166" y="590"/>
                    </a:lnTo>
                    <a:lnTo>
                      <a:pt x="1169" y="590"/>
                    </a:lnTo>
                    <a:lnTo>
                      <a:pt x="1171" y="590"/>
                    </a:lnTo>
                    <a:lnTo>
                      <a:pt x="1174" y="590"/>
                    </a:lnTo>
                    <a:lnTo>
                      <a:pt x="1174" y="588"/>
                    </a:lnTo>
                    <a:lnTo>
                      <a:pt x="1177" y="588"/>
                    </a:lnTo>
                    <a:lnTo>
                      <a:pt x="1179" y="588"/>
                    </a:lnTo>
                    <a:lnTo>
                      <a:pt x="1179" y="585"/>
                    </a:lnTo>
                    <a:lnTo>
                      <a:pt x="1182" y="585"/>
                    </a:lnTo>
                    <a:lnTo>
                      <a:pt x="1185" y="585"/>
                    </a:lnTo>
                    <a:lnTo>
                      <a:pt x="1185" y="588"/>
                    </a:lnTo>
                    <a:lnTo>
                      <a:pt x="1185" y="585"/>
                    </a:lnTo>
                    <a:lnTo>
                      <a:pt x="1185" y="588"/>
                    </a:lnTo>
                    <a:lnTo>
                      <a:pt x="1187" y="588"/>
                    </a:lnTo>
                    <a:lnTo>
                      <a:pt x="1187" y="590"/>
                    </a:lnTo>
                    <a:lnTo>
                      <a:pt x="1190" y="590"/>
                    </a:lnTo>
                    <a:lnTo>
                      <a:pt x="1190" y="588"/>
                    </a:lnTo>
                    <a:lnTo>
                      <a:pt x="1190" y="590"/>
                    </a:lnTo>
                    <a:lnTo>
                      <a:pt x="1190" y="588"/>
                    </a:lnTo>
                    <a:lnTo>
                      <a:pt x="1192" y="588"/>
                    </a:lnTo>
                    <a:lnTo>
                      <a:pt x="1192" y="590"/>
                    </a:lnTo>
                    <a:lnTo>
                      <a:pt x="1195" y="590"/>
                    </a:lnTo>
                    <a:lnTo>
                      <a:pt x="1195" y="593"/>
                    </a:lnTo>
                    <a:lnTo>
                      <a:pt x="1192" y="593"/>
                    </a:lnTo>
                    <a:lnTo>
                      <a:pt x="1192" y="596"/>
                    </a:lnTo>
                    <a:lnTo>
                      <a:pt x="1192" y="598"/>
                    </a:lnTo>
                    <a:lnTo>
                      <a:pt x="1192" y="601"/>
                    </a:lnTo>
                    <a:lnTo>
                      <a:pt x="1190" y="601"/>
                    </a:lnTo>
                    <a:lnTo>
                      <a:pt x="1190" y="604"/>
                    </a:lnTo>
                    <a:lnTo>
                      <a:pt x="1192" y="604"/>
                    </a:lnTo>
                    <a:lnTo>
                      <a:pt x="1192" y="601"/>
                    </a:lnTo>
                    <a:lnTo>
                      <a:pt x="1192" y="604"/>
                    </a:lnTo>
                    <a:lnTo>
                      <a:pt x="1195" y="604"/>
                    </a:lnTo>
                    <a:lnTo>
                      <a:pt x="1195" y="606"/>
                    </a:lnTo>
                    <a:lnTo>
                      <a:pt x="1195" y="604"/>
                    </a:lnTo>
                    <a:lnTo>
                      <a:pt x="1198" y="604"/>
                    </a:lnTo>
                    <a:lnTo>
                      <a:pt x="1200" y="604"/>
                    </a:lnTo>
                    <a:lnTo>
                      <a:pt x="1203" y="604"/>
                    </a:lnTo>
                    <a:lnTo>
                      <a:pt x="1205" y="604"/>
                    </a:lnTo>
                    <a:lnTo>
                      <a:pt x="1205" y="606"/>
                    </a:lnTo>
                    <a:lnTo>
                      <a:pt x="1205" y="609"/>
                    </a:lnTo>
                    <a:lnTo>
                      <a:pt x="1208" y="609"/>
                    </a:lnTo>
                    <a:lnTo>
                      <a:pt x="1211" y="609"/>
                    </a:lnTo>
                    <a:lnTo>
                      <a:pt x="1211" y="611"/>
                    </a:lnTo>
                    <a:lnTo>
                      <a:pt x="1213" y="611"/>
                    </a:lnTo>
                    <a:lnTo>
                      <a:pt x="1213" y="614"/>
                    </a:lnTo>
                    <a:lnTo>
                      <a:pt x="1216" y="617"/>
                    </a:lnTo>
                    <a:lnTo>
                      <a:pt x="1216" y="619"/>
                    </a:lnTo>
                    <a:lnTo>
                      <a:pt x="1213" y="619"/>
                    </a:lnTo>
                    <a:lnTo>
                      <a:pt x="1213" y="617"/>
                    </a:lnTo>
                    <a:lnTo>
                      <a:pt x="1213" y="619"/>
                    </a:lnTo>
                    <a:lnTo>
                      <a:pt x="1213" y="622"/>
                    </a:lnTo>
                    <a:lnTo>
                      <a:pt x="1211" y="622"/>
                    </a:lnTo>
                    <a:lnTo>
                      <a:pt x="1211" y="624"/>
                    </a:lnTo>
                    <a:lnTo>
                      <a:pt x="1211" y="627"/>
                    </a:lnTo>
                    <a:lnTo>
                      <a:pt x="1208" y="627"/>
                    </a:lnTo>
                    <a:lnTo>
                      <a:pt x="1208" y="624"/>
                    </a:lnTo>
                    <a:lnTo>
                      <a:pt x="1208" y="622"/>
                    </a:lnTo>
                    <a:lnTo>
                      <a:pt x="1208" y="619"/>
                    </a:lnTo>
                    <a:lnTo>
                      <a:pt x="1208" y="622"/>
                    </a:lnTo>
                    <a:lnTo>
                      <a:pt x="1205" y="619"/>
                    </a:lnTo>
                    <a:lnTo>
                      <a:pt x="1205" y="617"/>
                    </a:lnTo>
                    <a:lnTo>
                      <a:pt x="1203" y="617"/>
                    </a:lnTo>
                    <a:lnTo>
                      <a:pt x="1200" y="617"/>
                    </a:lnTo>
                    <a:lnTo>
                      <a:pt x="1200" y="619"/>
                    </a:lnTo>
                    <a:lnTo>
                      <a:pt x="1198" y="619"/>
                    </a:lnTo>
                    <a:lnTo>
                      <a:pt x="1195" y="619"/>
                    </a:lnTo>
                    <a:lnTo>
                      <a:pt x="1192" y="619"/>
                    </a:lnTo>
                    <a:lnTo>
                      <a:pt x="1192" y="622"/>
                    </a:lnTo>
                    <a:lnTo>
                      <a:pt x="1190" y="622"/>
                    </a:lnTo>
                    <a:lnTo>
                      <a:pt x="1190" y="624"/>
                    </a:lnTo>
                    <a:lnTo>
                      <a:pt x="1187" y="624"/>
                    </a:lnTo>
                    <a:lnTo>
                      <a:pt x="1185" y="624"/>
                    </a:lnTo>
                    <a:lnTo>
                      <a:pt x="1182" y="624"/>
                    </a:lnTo>
                    <a:lnTo>
                      <a:pt x="1182" y="627"/>
                    </a:lnTo>
                    <a:lnTo>
                      <a:pt x="1182" y="624"/>
                    </a:lnTo>
                    <a:lnTo>
                      <a:pt x="1179" y="624"/>
                    </a:lnTo>
                    <a:lnTo>
                      <a:pt x="1177" y="624"/>
                    </a:lnTo>
                    <a:lnTo>
                      <a:pt x="1179" y="624"/>
                    </a:lnTo>
                    <a:lnTo>
                      <a:pt x="1177" y="622"/>
                    </a:lnTo>
                    <a:lnTo>
                      <a:pt x="1177" y="619"/>
                    </a:lnTo>
                    <a:lnTo>
                      <a:pt x="1177" y="617"/>
                    </a:lnTo>
                    <a:lnTo>
                      <a:pt x="1174" y="617"/>
                    </a:lnTo>
                    <a:lnTo>
                      <a:pt x="1174" y="614"/>
                    </a:lnTo>
                    <a:lnTo>
                      <a:pt x="1171" y="614"/>
                    </a:lnTo>
                    <a:lnTo>
                      <a:pt x="1169" y="614"/>
                    </a:lnTo>
                    <a:lnTo>
                      <a:pt x="1166" y="614"/>
                    </a:lnTo>
                    <a:lnTo>
                      <a:pt x="1166" y="617"/>
                    </a:lnTo>
                    <a:lnTo>
                      <a:pt x="1169" y="617"/>
                    </a:lnTo>
                    <a:lnTo>
                      <a:pt x="1166" y="617"/>
                    </a:lnTo>
                    <a:lnTo>
                      <a:pt x="1166" y="619"/>
                    </a:lnTo>
                    <a:lnTo>
                      <a:pt x="1164" y="619"/>
                    </a:lnTo>
                    <a:lnTo>
                      <a:pt x="1164" y="622"/>
                    </a:lnTo>
                    <a:lnTo>
                      <a:pt x="1164" y="624"/>
                    </a:lnTo>
                    <a:lnTo>
                      <a:pt x="1164" y="622"/>
                    </a:lnTo>
                    <a:lnTo>
                      <a:pt x="1166" y="622"/>
                    </a:lnTo>
                    <a:lnTo>
                      <a:pt x="1166" y="624"/>
                    </a:lnTo>
                    <a:lnTo>
                      <a:pt x="1166" y="627"/>
                    </a:lnTo>
                    <a:lnTo>
                      <a:pt x="1166" y="630"/>
                    </a:lnTo>
                    <a:lnTo>
                      <a:pt x="1166" y="632"/>
                    </a:lnTo>
                    <a:lnTo>
                      <a:pt x="1166" y="635"/>
                    </a:lnTo>
                    <a:lnTo>
                      <a:pt x="1164" y="635"/>
                    </a:lnTo>
                    <a:lnTo>
                      <a:pt x="1161" y="635"/>
                    </a:lnTo>
                    <a:lnTo>
                      <a:pt x="1161" y="632"/>
                    </a:lnTo>
                    <a:lnTo>
                      <a:pt x="1158" y="632"/>
                    </a:lnTo>
                    <a:lnTo>
                      <a:pt x="1158" y="630"/>
                    </a:lnTo>
                    <a:lnTo>
                      <a:pt x="1161" y="630"/>
                    </a:lnTo>
                    <a:lnTo>
                      <a:pt x="1158" y="630"/>
                    </a:lnTo>
                    <a:lnTo>
                      <a:pt x="1158" y="627"/>
                    </a:lnTo>
                    <a:lnTo>
                      <a:pt x="1156" y="627"/>
                    </a:lnTo>
                    <a:lnTo>
                      <a:pt x="1156" y="630"/>
                    </a:lnTo>
                    <a:lnTo>
                      <a:pt x="1153" y="630"/>
                    </a:lnTo>
                    <a:lnTo>
                      <a:pt x="1153" y="632"/>
                    </a:lnTo>
                    <a:lnTo>
                      <a:pt x="1153" y="630"/>
                    </a:lnTo>
                    <a:lnTo>
                      <a:pt x="1153" y="632"/>
                    </a:lnTo>
                    <a:lnTo>
                      <a:pt x="1153" y="630"/>
                    </a:lnTo>
                    <a:lnTo>
                      <a:pt x="1151" y="630"/>
                    </a:lnTo>
                    <a:lnTo>
                      <a:pt x="1153" y="630"/>
                    </a:lnTo>
                    <a:lnTo>
                      <a:pt x="1151" y="630"/>
                    </a:lnTo>
                    <a:lnTo>
                      <a:pt x="1151" y="627"/>
                    </a:lnTo>
                    <a:lnTo>
                      <a:pt x="1148" y="627"/>
                    </a:lnTo>
                    <a:lnTo>
                      <a:pt x="1148" y="624"/>
                    </a:lnTo>
                    <a:lnTo>
                      <a:pt x="1148" y="627"/>
                    </a:lnTo>
                    <a:lnTo>
                      <a:pt x="1145" y="624"/>
                    </a:lnTo>
                    <a:lnTo>
                      <a:pt x="1148" y="624"/>
                    </a:lnTo>
                    <a:lnTo>
                      <a:pt x="1148" y="622"/>
                    </a:lnTo>
                    <a:lnTo>
                      <a:pt x="1148" y="619"/>
                    </a:lnTo>
                    <a:lnTo>
                      <a:pt x="1145" y="619"/>
                    </a:lnTo>
                    <a:lnTo>
                      <a:pt x="1143" y="619"/>
                    </a:lnTo>
                    <a:lnTo>
                      <a:pt x="1140" y="619"/>
                    </a:lnTo>
                    <a:lnTo>
                      <a:pt x="1140" y="617"/>
                    </a:lnTo>
                    <a:lnTo>
                      <a:pt x="1140" y="619"/>
                    </a:lnTo>
                    <a:lnTo>
                      <a:pt x="1140" y="617"/>
                    </a:lnTo>
                    <a:lnTo>
                      <a:pt x="1140" y="619"/>
                    </a:lnTo>
                    <a:lnTo>
                      <a:pt x="1138" y="619"/>
                    </a:lnTo>
                    <a:lnTo>
                      <a:pt x="1138" y="617"/>
                    </a:lnTo>
                    <a:lnTo>
                      <a:pt x="1140" y="617"/>
                    </a:lnTo>
                    <a:lnTo>
                      <a:pt x="1138" y="617"/>
                    </a:lnTo>
                    <a:lnTo>
                      <a:pt x="1140" y="617"/>
                    </a:lnTo>
                    <a:lnTo>
                      <a:pt x="1138" y="614"/>
                    </a:lnTo>
                    <a:lnTo>
                      <a:pt x="1140" y="614"/>
                    </a:lnTo>
                    <a:lnTo>
                      <a:pt x="1138" y="614"/>
                    </a:lnTo>
                    <a:lnTo>
                      <a:pt x="1138" y="617"/>
                    </a:lnTo>
                    <a:lnTo>
                      <a:pt x="1135" y="617"/>
                    </a:lnTo>
                    <a:lnTo>
                      <a:pt x="1135" y="619"/>
                    </a:lnTo>
                    <a:lnTo>
                      <a:pt x="1132" y="619"/>
                    </a:lnTo>
                    <a:lnTo>
                      <a:pt x="1132" y="622"/>
                    </a:lnTo>
                    <a:lnTo>
                      <a:pt x="1130" y="622"/>
                    </a:lnTo>
                    <a:lnTo>
                      <a:pt x="1132" y="622"/>
                    </a:lnTo>
                    <a:lnTo>
                      <a:pt x="1130" y="622"/>
                    </a:lnTo>
                    <a:lnTo>
                      <a:pt x="1127" y="622"/>
                    </a:lnTo>
                    <a:lnTo>
                      <a:pt x="1125" y="622"/>
                    </a:lnTo>
                    <a:lnTo>
                      <a:pt x="1122" y="624"/>
                    </a:lnTo>
                    <a:lnTo>
                      <a:pt x="1119" y="624"/>
                    </a:lnTo>
                    <a:lnTo>
                      <a:pt x="1117" y="624"/>
                    </a:lnTo>
                    <a:lnTo>
                      <a:pt x="1117" y="627"/>
                    </a:lnTo>
                    <a:lnTo>
                      <a:pt x="1114" y="627"/>
                    </a:lnTo>
                    <a:lnTo>
                      <a:pt x="1114" y="624"/>
                    </a:lnTo>
                    <a:lnTo>
                      <a:pt x="1114" y="627"/>
                    </a:lnTo>
                    <a:lnTo>
                      <a:pt x="1114" y="624"/>
                    </a:lnTo>
                    <a:lnTo>
                      <a:pt x="1111" y="624"/>
                    </a:lnTo>
                    <a:lnTo>
                      <a:pt x="1109" y="624"/>
                    </a:lnTo>
                    <a:lnTo>
                      <a:pt x="1109" y="622"/>
                    </a:lnTo>
                    <a:lnTo>
                      <a:pt x="1109" y="624"/>
                    </a:lnTo>
                    <a:lnTo>
                      <a:pt x="1106" y="624"/>
                    </a:lnTo>
                    <a:lnTo>
                      <a:pt x="1106" y="627"/>
                    </a:lnTo>
                    <a:lnTo>
                      <a:pt x="1104" y="627"/>
                    </a:lnTo>
                    <a:lnTo>
                      <a:pt x="1104" y="624"/>
                    </a:lnTo>
                    <a:lnTo>
                      <a:pt x="1101" y="624"/>
                    </a:lnTo>
                    <a:lnTo>
                      <a:pt x="1101" y="627"/>
                    </a:lnTo>
                    <a:lnTo>
                      <a:pt x="1098" y="627"/>
                    </a:lnTo>
                    <a:lnTo>
                      <a:pt x="1096" y="627"/>
                    </a:lnTo>
                    <a:lnTo>
                      <a:pt x="1093" y="627"/>
                    </a:lnTo>
                    <a:lnTo>
                      <a:pt x="1091" y="627"/>
                    </a:lnTo>
                    <a:lnTo>
                      <a:pt x="1088" y="627"/>
                    </a:lnTo>
                    <a:lnTo>
                      <a:pt x="1088" y="624"/>
                    </a:lnTo>
                    <a:lnTo>
                      <a:pt x="1088" y="627"/>
                    </a:lnTo>
                    <a:lnTo>
                      <a:pt x="1085" y="627"/>
                    </a:lnTo>
                    <a:lnTo>
                      <a:pt x="1085" y="624"/>
                    </a:lnTo>
                    <a:lnTo>
                      <a:pt x="1083" y="624"/>
                    </a:lnTo>
                    <a:lnTo>
                      <a:pt x="1080" y="624"/>
                    </a:lnTo>
                    <a:lnTo>
                      <a:pt x="1078" y="624"/>
                    </a:lnTo>
                    <a:lnTo>
                      <a:pt x="1078" y="622"/>
                    </a:lnTo>
                    <a:lnTo>
                      <a:pt x="1078" y="624"/>
                    </a:lnTo>
                    <a:lnTo>
                      <a:pt x="1075" y="622"/>
                    </a:lnTo>
                    <a:lnTo>
                      <a:pt x="1072" y="622"/>
                    </a:lnTo>
                    <a:lnTo>
                      <a:pt x="1070" y="622"/>
                    </a:lnTo>
                    <a:lnTo>
                      <a:pt x="1067" y="622"/>
                    </a:lnTo>
                    <a:lnTo>
                      <a:pt x="1067" y="619"/>
                    </a:lnTo>
                    <a:lnTo>
                      <a:pt x="1064" y="619"/>
                    </a:lnTo>
                    <a:lnTo>
                      <a:pt x="1064" y="617"/>
                    </a:lnTo>
                    <a:lnTo>
                      <a:pt x="1062" y="617"/>
                    </a:lnTo>
                    <a:lnTo>
                      <a:pt x="1062" y="614"/>
                    </a:lnTo>
                    <a:lnTo>
                      <a:pt x="1062" y="617"/>
                    </a:lnTo>
                    <a:lnTo>
                      <a:pt x="1059" y="617"/>
                    </a:lnTo>
                    <a:lnTo>
                      <a:pt x="1057" y="617"/>
                    </a:lnTo>
                    <a:lnTo>
                      <a:pt x="1057" y="614"/>
                    </a:lnTo>
                    <a:lnTo>
                      <a:pt x="1054" y="614"/>
                    </a:lnTo>
                    <a:lnTo>
                      <a:pt x="1057" y="614"/>
                    </a:lnTo>
                    <a:lnTo>
                      <a:pt x="1054" y="614"/>
                    </a:lnTo>
                    <a:lnTo>
                      <a:pt x="1054" y="611"/>
                    </a:lnTo>
                    <a:lnTo>
                      <a:pt x="1054" y="609"/>
                    </a:lnTo>
                    <a:lnTo>
                      <a:pt x="1051" y="609"/>
                    </a:lnTo>
                    <a:lnTo>
                      <a:pt x="1051" y="606"/>
                    </a:lnTo>
                    <a:lnTo>
                      <a:pt x="1049" y="606"/>
                    </a:lnTo>
                    <a:lnTo>
                      <a:pt x="1051" y="606"/>
                    </a:lnTo>
                    <a:lnTo>
                      <a:pt x="1049" y="606"/>
                    </a:lnTo>
                    <a:lnTo>
                      <a:pt x="1051" y="606"/>
                    </a:lnTo>
                    <a:lnTo>
                      <a:pt x="1051" y="604"/>
                    </a:lnTo>
                    <a:lnTo>
                      <a:pt x="1049" y="604"/>
                    </a:lnTo>
                    <a:lnTo>
                      <a:pt x="1049" y="601"/>
                    </a:lnTo>
                    <a:lnTo>
                      <a:pt x="1049" y="604"/>
                    </a:lnTo>
                    <a:lnTo>
                      <a:pt x="1049" y="601"/>
                    </a:lnTo>
                    <a:lnTo>
                      <a:pt x="1049" y="598"/>
                    </a:lnTo>
                    <a:lnTo>
                      <a:pt x="1049" y="596"/>
                    </a:lnTo>
                    <a:lnTo>
                      <a:pt x="1049" y="598"/>
                    </a:lnTo>
                    <a:lnTo>
                      <a:pt x="1049" y="596"/>
                    </a:lnTo>
                    <a:lnTo>
                      <a:pt x="1049" y="593"/>
                    </a:lnTo>
                    <a:lnTo>
                      <a:pt x="1051" y="593"/>
                    </a:lnTo>
                    <a:lnTo>
                      <a:pt x="1051" y="590"/>
                    </a:lnTo>
                    <a:lnTo>
                      <a:pt x="1049" y="590"/>
                    </a:lnTo>
                    <a:lnTo>
                      <a:pt x="1046" y="590"/>
                    </a:lnTo>
                    <a:lnTo>
                      <a:pt x="1046" y="588"/>
                    </a:lnTo>
                    <a:lnTo>
                      <a:pt x="1046" y="590"/>
                    </a:lnTo>
                    <a:lnTo>
                      <a:pt x="1046" y="588"/>
                    </a:lnTo>
                    <a:lnTo>
                      <a:pt x="1049" y="588"/>
                    </a:lnTo>
                    <a:lnTo>
                      <a:pt x="1051" y="588"/>
                    </a:lnTo>
                    <a:lnTo>
                      <a:pt x="1054" y="588"/>
                    </a:lnTo>
                    <a:lnTo>
                      <a:pt x="1054" y="590"/>
                    </a:lnTo>
                    <a:lnTo>
                      <a:pt x="1054" y="588"/>
                    </a:lnTo>
                    <a:lnTo>
                      <a:pt x="1057" y="588"/>
                    </a:lnTo>
                    <a:lnTo>
                      <a:pt x="1059" y="585"/>
                    </a:lnTo>
                    <a:lnTo>
                      <a:pt x="1062" y="585"/>
                    </a:lnTo>
                    <a:lnTo>
                      <a:pt x="1062" y="583"/>
                    </a:lnTo>
                    <a:lnTo>
                      <a:pt x="1062" y="580"/>
                    </a:lnTo>
                    <a:lnTo>
                      <a:pt x="1062" y="577"/>
                    </a:lnTo>
                    <a:lnTo>
                      <a:pt x="1062" y="575"/>
                    </a:lnTo>
                    <a:lnTo>
                      <a:pt x="1062" y="572"/>
                    </a:lnTo>
                    <a:lnTo>
                      <a:pt x="1059" y="572"/>
                    </a:lnTo>
                    <a:lnTo>
                      <a:pt x="1062" y="572"/>
                    </a:lnTo>
                    <a:lnTo>
                      <a:pt x="1062" y="570"/>
                    </a:lnTo>
                    <a:lnTo>
                      <a:pt x="1062" y="567"/>
                    </a:lnTo>
                    <a:lnTo>
                      <a:pt x="1062" y="564"/>
                    </a:lnTo>
                    <a:lnTo>
                      <a:pt x="1059" y="564"/>
                    </a:lnTo>
                    <a:lnTo>
                      <a:pt x="1059" y="562"/>
                    </a:lnTo>
                    <a:lnTo>
                      <a:pt x="1059" y="559"/>
                    </a:lnTo>
                    <a:lnTo>
                      <a:pt x="1059" y="557"/>
                    </a:lnTo>
                    <a:lnTo>
                      <a:pt x="1057" y="557"/>
                    </a:lnTo>
                    <a:lnTo>
                      <a:pt x="1057" y="554"/>
                    </a:lnTo>
                    <a:lnTo>
                      <a:pt x="1057" y="551"/>
                    </a:lnTo>
                    <a:lnTo>
                      <a:pt x="1054" y="551"/>
                    </a:lnTo>
                    <a:lnTo>
                      <a:pt x="1054" y="549"/>
                    </a:lnTo>
                    <a:lnTo>
                      <a:pt x="1051" y="549"/>
                    </a:lnTo>
                    <a:lnTo>
                      <a:pt x="1054" y="549"/>
                    </a:lnTo>
                    <a:lnTo>
                      <a:pt x="1054" y="546"/>
                    </a:lnTo>
                    <a:lnTo>
                      <a:pt x="1054" y="543"/>
                    </a:lnTo>
                    <a:lnTo>
                      <a:pt x="1054" y="541"/>
                    </a:lnTo>
                    <a:lnTo>
                      <a:pt x="1054" y="538"/>
                    </a:lnTo>
                    <a:lnTo>
                      <a:pt x="1054" y="536"/>
                    </a:lnTo>
                    <a:lnTo>
                      <a:pt x="1054" y="533"/>
                    </a:lnTo>
                    <a:lnTo>
                      <a:pt x="1054" y="530"/>
                    </a:lnTo>
                    <a:lnTo>
                      <a:pt x="1051" y="530"/>
                    </a:lnTo>
                    <a:lnTo>
                      <a:pt x="1051" y="528"/>
                    </a:lnTo>
                    <a:lnTo>
                      <a:pt x="1051" y="530"/>
                    </a:lnTo>
                    <a:lnTo>
                      <a:pt x="1051" y="528"/>
                    </a:lnTo>
                    <a:lnTo>
                      <a:pt x="1051" y="525"/>
                    </a:lnTo>
                    <a:lnTo>
                      <a:pt x="1051" y="523"/>
                    </a:lnTo>
                    <a:lnTo>
                      <a:pt x="1049" y="523"/>
                    </a:lnTo>
                    <a:lnTo>
                      <a:pt x="1046" y="523"/>
                    </a:lnTo>
                    <a:lnTo>
                      <a:pt x="1046" y="520"/>
                    </a:lnTo>
                    <a:lnTo>
                      <a:pt x="1044" y="520"/>
                    </a:lnTo>
                    <a:lnTo>
                      <a:pt x="1041" y="520"/>
                    </a:lnTo>
                    <a:lnTo>
                      <a:pt x="1041" y="517"/>
                    </a:lnTo>
                    <a:lnTo>
                      <a:pt x="1038" y="517"/>
                    </a:lnTo>
                    <a:lnTo>
                      <a:pt x="1036" y="517"/>
                    </a:lnTo>
                    <a:lnTo>
                      <a:pt x="1036" y="520"/>
                    </a:lnTo>
                    <a:lnTo>
                      <a:pt x="1033" y="517"/>
                    </a:lnTo>
                    <a:lnTo>
                      <a:pt x="1031" y="517"/>
                    </a:lnTo>
                    <a:lnTo>
                      <a:pt x="1031" y="520"/>
                    </a:lnTo>
                    <a:lnTo>
                      <a:pt x="1028" y="520"/>
                    </a:lnTo>
                    <a:lnTo>
                      <a:pt x="1025" y="520"/>
                    </a:lnTo>
                    <a:lnTo>
                      <a:pt x="1023" y="520"/>
                    </a:lnTo>
                    <a:lnTo>
                      <a:pt x="1023" y="523"/>
                    </a:lnTo>
                    <a:lnTo>
                      <a:pt x="1020" y="523"/>
                    </a:lnTo>
                    <a:lnTo>
                      <a:pt x="1020" y="520"/>
                    </a:lnTo>
                    <a:lnTo>
                      <a:pt x="1017" y="520"/>
                    </a:lnTo>
                    <a:lnTo>
                      <a:pt x="1015" y="520"/>
                    </a:lnTo>
                    <a:lnTo>
                      <a:pt x="1015" y="523"/>
                    </a:lnTo>
                    <a:lnTo>
                      <a:pt x="1015" y="520"/>
                    </a:lnTo>
                    <a:lnTo>
                      <a:pt x="1015" y="517"/>
                    </a:lnTo>
                    <a:lnTo>
                      <a:pt x="1015" y="515"/>
                    </a:lnTo>
                    <a:lnTo>
                      <a:pt x="1012" y="515"/>
                    </a:lnTo>
                    <a:lnTo>
                      <a:pt x="1012" y="512"/>
                    </a:lnTo>
                    <a:lnTo>
                      <a:pt x="1012" y="509"/>
                    </a:lnTo>
                    <a:lnTo>
                      <a:pt x="1015" y="509"/>
                    </a:lnTo>
                    <a:lnTo>
                      <a:pt x="1017" y="509"/>
                    </a:lnTo>
                    <a:lnTo>
                      <a:pt x="1017" y="507"/>
                    </a:lnTo>
                    <a:lnTo>
                      <a:pt x="1020" y="507"/>
                    </a:lnTo>
                    <a:lnTo>
                      <a:pt x="1020" y="504"/>
                    </a:lnTo>
                    <a:lnTo>
                      <a:pt x="1017" y="504"/>
                    </a:lnTo>
                    <a:lnTo>
                      <a:pt x="1015" y="504"/>
                    </a:lnTo>
                    <a:lnTo>
                      <a:pt x="1015" y="502"/>
                    </a:lnTo>
                    <a:lnTo>
                      <a:pt x="1012" y="502"/>
                    </a:lnTo>
                    <a:lnTo>
                      <a:pt x="1012" y="499"/>
                    </a:lnTo>
                    <a:lnTo>
                      <a:pt x="1010" y="499"/>
                    </a:lnTo>
                    <a:lnTo>
                      <a:pt x="1007" y="499"/>
                    </a:lnTo>
                    <a:lnTo>
                      <a:pt x="1004" y="499"/>
                    </a:lnTo>
                    <a:lnTo>
                      <a:pt x="1004" y="496"/>
                    </a:lnTo>
                    <a:lnTo>
                      <a:pt x="1004" y="494"/>
                    </a:lnTo>
                    <a:lnTo>
                      <a:pt x="1002" y="494"/>
                    </a:lnTo>
                    <a:lnTo>
                      <a:pt x="1002" y="491"/>
                    </a:lnTo>
                    <a:lnTo>
                      <a:pt x="999" y="491"/>
                    </a:lnTo>
                    <a:lnTo>
                      <a:pt x="999" y="489"/>
                    </a:lnTo>
                    <a:lnTo>
                      <a:pt x="999" y="486"/>
                    </a:lnTo>
                    <a:lnTo>
                      <a:pt x="999" y="483"/>
                    </a:lnTo>
                    <a:lnTo>
                      <a:pt x="1002" y="483"/>
                    </a:lnTo>
                    <a:lnTo>
                      <a:pt x="1004" y="483"/>
                    </a:lnTo>
                    <a:lnTo>
                      <a:pt x="1004" y="481"/>
                    </a:lnTo>
                    <a:lnTo>
                      <a:pt x="1004" y="478"/>
                    </a:lnTo>
                    <a:lnTo>
                      <a:pt x="1004" y="476"/>
                    </a:lnTo>
                    <a:lnTo>
                      <a:pt x="1004" y="473"/>
                    </a:lnTo>
                    <a:lnTo>
                      <a:pt x="1004" y="470"/>
                    </a:lnTo>
                    <a:lnTo>
                      <a:pt x="1004" y="468"/>
                    </a:lnTo>
                    <a:lnTo>
                      <a:pt x="1004" y="465"/>
                    </a:lnTo>
                    <a:lnTo>
                      <a:pt x="1004" y="462"/>
                    </a:lnTo>
                    <a:lnTo>
                      <a:pt x="1004" y="460"/>
                    </a:lnTo>
                    <a:lnTo>
                      <a:pt x="1007" y="460"/>
                    </a:lnTo>
                    <a:lnTo>
                      <a:pt x="1007" y="457"/>
                    </a:lnTo>
                    <a:lnTo>
                      <a:pt x="1007" y="455"/>
                    </a:lnTo>
                    <a:lnTo>
                      <a:pt x="1007" y="452"/>
                    </a:lnTo>
                    <a:lnTo>
                      <a:pt x="1007" y="449"/>
                    </a:lnTo>
                    <a:lnTo>
                      <a:pt x="1007" y="447"/>
                    </a:lnTo>
                    <a:lnTo>
                      <a:pt x="1004" y="447"/>
                    </a:lnTo>
                    <a:lnTo>
                      <a:pt x="1004" y="444"/>
                    </a:lnTo>
                    <a:lnTo>
                      <a:pt x="1004" y="442"/>
                    </a:lnTo>
                    <a:lnTo>
                      <a:pt x="1002" y="442"/>
                    </a:lnTo>
                    <a:lnTo>
                      <a:pt x="1002" y="439"/>
                    </a:lnTo>
                    <a:lnTo>
                      <a:pt x="1002" y="436"/>
                    </a:lnTo>
                    <a:lnTo>
                      <a:pt x="1002" y="434"/>
                    </a:lnTo>
                    <a:lnTo>
                      <a:pt x="1002" y="431"/>
                    </a:lnTo>
                    <a:lnTo>
                      <a:pt x="1002" y="429"/>
                    </a:lnTo>
                    <a:lnTo>
                      <a:pt x="1002" y="426"/>
                    </a:lnTo>
                    <a:lnTo>
                      <a:pt x="1002" y="423"/>
                    </a:lnTo>
                    <a:lnTo>
                      <a:pt x="999" y="423"/>
                    </a:lnTo>
                    <a:lnTo>
                      <a:pt x="999" y="421"/>
                    </a:lnTo>
                    <a:lnTo>
                      <a:pt x="1002" y="421"/>
                    </a:lnTo>
                    <a:lnTo>
                      <a:pt x="999" y="421"/>
                    </a:lnTo>
                    <a:lnTo>
                      <a:pt x="999" y="418"/>
                    </a:lnTo>
                    <a:lnTo>
                      <a:pt x="1002" y="418"/>
                    </a:lnTo>
                    <a:lnTo>
                      <a:pt x="999" y="418"/>
                    </a:lnTo>
                    <a:lnTo>
                      <a:pt x="999" y="415"/>
                    </a:lnTo>
                    <a:lnTo>
                      <a:pt x="999" y="413"/>
                    </a:lnTo>
                    <a:lnTo>
                      <a:pt x="999" y="410"/>
                    </a:lnTo>
                    <a:lnTo>
                      <a:pt x="999" y="408"/>
                    </a:lnTo>
                    <a:lnTo>
                      <a:pt x="1002" y="408"/>
                    </a:lnTo>
                    <a:lnTo>
                      <a:pt x="1002" y="405"/>
                    </a:lnTo>
                    <a:lnTo>
                      <a:pt x="999" y="405"/>
                    </a:lnTo>
                    <a:lnTo>
                      <a:pt x="1002" y="405"/>
                    </a:lnTo>
                    <a:lnTo>
                      <a:pt x="999" y="405"/>
                    </a:lnTo>
                    <a:lnTo>
                      <a:pt x="999" y="402"/>
                    </a:lnTo>
                    <a:lnTo>
                      <a:pt x="999" y="400"/>
                    </a:lnTo>
                    <a:lnTo>
                      <a:pt x="997" y="400"/>
                    </a:lnTo>
                    <a:lnTo>
                      <a:pt x="997" y="397"/>
                    </a:lnTo>
                    <a:lnTo>
                      <a:pt x="997" y="395"/>
                    </a:lnTo>
                    <a:lnTo>
                      <a:pt x="997" y="392"/>
                    </a:lnTo>
                    <a:lnTo>
                      <a:pt x="997" y="389"/>
                    </a:lnTo>
                    <a:lnTo>
                      <a:pt x="994" y="389"/>
                    </a:lnTo>
                    <a:lnTo>
                      <a:pt x="994" y="387"/>
                    </a:lnTo>
                    <a:lnTo>
                      <a:pt x="994" y="384"/>
                    </a:lnTo>
                    <a:lnTo>
                      <a:pt x="994" y="382"/>
                    </a:lnTo>
                    <a:lnTo>
                      <a:pt x="994" y="384"/>
                    </a:lnTo>
                    <a:lnTo>
                      <a:pt x="994" y="382"/>
                    </a:lnTo>
                    <a:lnTo>
                      <a:pt x="994" y="379"/>
                    </a:lnTo>
                    <a:lnTo>
                      <a:pt x="991" y="379"/>
                    </a:lnTo>
                    <a:lnTo>
                      <a:pt x="991" y="376"/>
                    </a:lnTo>
                    <a:lnTo>
                      <a:pt x="991" y="374"/>
                    </a:lnTo>
                    <a:lnTo>
                      <a:pt x="989" y="374"/>
                    </a:lnTo>
                    <a:lnTo>
                      <a:pt x="989" y="371"/>
                    </a:lnTo>
                    <a:lnTo>
                      <a:pt x="989" y="368"/>
                    </a:lnTo>
                    <a:lnTo>
                      <a:pt x="986" y="368"/>
                    </a:lnTo>
                    <a:lnTo>
                      <a:pt x="986" y="366"/>
                    </a:lnTo>
                    <a:lnTo>
                      <a:pt x="984" y="366"/>
                    </a:lnTo>
                    <a:lnTo>
                      <a:pt x="984" y="363"/>
                    </a:lnTo>
                    <a:lnTo>
                      <a:pt x="981" y="363"/>
                    </a:lnTo>
                    <a:lnTo>
                      <a:pt x="984" y="363"/>
                    </a:lnTo>
                    <a:lnTo>
                      <a:pt x="981" y="363"/>
                    </a:lnTo>
                    <a:lnTo>
                      <a:pt x="981" y="361"/>
                    </a:lnTo>
                    <a:lnTo>
                      <a:pt x="984" y="361"/>
                    </a:lnTo>
                    <a:lnTo>
                      <a:pt x="981" y="361"/>
                    </a:lnTo>
                    <a:lnTo>
                      <a:pt x="984" y="361"/>
                    </a:lnTo>
                    <a:lnTo>
                      <a:pt x="986" y="361"/>
                    </a:lnTo>
                    <a:lnTo>
                      <a:pt x="989" y="361"/>
                    </a:lnTo>
                    <a:lnTo>
                      <a:pt x="989" y="358"/>
                    </a:lnTo>
                    <a:lnTo>
                      <a:pt x="991" y="358"/>
                    </a:lnTo>
                    <a:lnTo>
                      <a:pt x="991" y="355"/>
                    </a:lnTo>
                    <a:lnTo>
                      <a:pt x="991" y="353"/>
                    </a:lnTo>
                    <a:lnTo>
                      <a:pt x="991" y="350"/>
                    </a:lnTo>
                    <a:lnTo>
                      <a:pt x="991" y="348"/>
                    </a:lnTo>
                    <a:lnTo>
                      <a:pt x="989" y="348"/>
                    </a:lnTo>
                    <a:lnTo>
                      <a:pt x="989" y="345"/>
                    </a:lnTo>
                    <a:lnTo>
                      <a:pt x="989" y="342"/>
                    </a:lnTo>
                    <a:lnTo>
                      <a:pt x="989" y="345"/>
                    </a:lnTo>
                    <a:lnTo>
                      <a:pt x="989" y="342"/>
                    </a:lnTo>
                    <a:lnTo>
                      <a:pt x="989" y="340"/>
                    </a:lnTo>
                    <a:lnTo>
                      <a:pt x="989" y="337"/>
                    </a:lnTo>
                    <a:lnTo>
                      <a:pt x="989" y="334"/>
                    </a:lnTo>
                    <a:lnTo>
                      <a:pt x="991" y="334"/>
                    </a:lnTo>
                    <a:lnTo>
                      <a:pt x="989" y="334"/>
                    </a:lnTo>
                    <a:lnTo>
                      <a:pt x="991" y="334"/>
                    </a:lnTo>
                    <a:lnTo>
                      <a:pt x="989" y="334"/>
                    </a:lnTo>
                    <a:lnTo>
                      <a:pt x="991" y="334"/>
                    </a:lnTo>
                    <a:lnTo>
                      <a:pt x="989" y="334"/>
                    </a:lnTo>
                    <a:lnTo>
                      <a:pt x="991" y="334"/>
                    </a:lnTo>
                    <a:lnTo>
                      <a:pt x="989" y="332"/>
                    </a:lnTo>
                    <a:lnTo>
                      <a:pt x="991" y="332"/>
                    </a:lnTo>
                    <a:lnTo>
                      <a:pt x="991" y="329"/>
                    </a:lnTo>
                    <a:lnTo>
                      <a:pt x="994" y="329"/>
                    </a:lnTo>
                    <a:lnTo>
                      <a:pt x="991" y="329"/>
                    </a:lnTo>
                    <a:lnTo>
                      <a:pt x="991" y="327"/>
                    </a:lnTo>
                    <a:lnTo>
                      <a:pt x="991" y="324"/>
                    </a:lnTo>
                    <a:lnTo>
                      <a:pt x="991" y="321"/>
                    </a:lnTo>
                    <a:lnTo>
                      <a:pt x="994" y="321"/>
                    </a:lnTo>
                    <a:lnTo>
                      <a:pt x="991" y="321"/>
                    </a:lnTo>
                    <a:lnTo>
                      <a:pt x="991" y="319"/>
                    </a:lnTo>
                    <a:lnTo>
                      <a:pt x="989" y="319"/>
                    </a:lnTo>
                    <a:lnTo>
                      <a:pt x="991" y="316"/>
                    </a:lnTo>
                    <a:lnTo>
                      <a:pt x="989" y="316"/>
                    </a:lnTo>
                    <a:lnTo>
                      <a:pt x="989" y="314"/>
                    </a:lnTo>
                    <a:lnTo>
                      <a:pt x="986" y="314"/>
                    </a:lnTo>
                    <a:lnTo>
                      <a:pt x="986" y="311"/>
                    </a:lnTo>
                    <a:lnTo>
                      <a:pt x="981" y="314"/>
                    </a:lnTo>
                    <a:lnTo>
                      <a:pt x="984" y="314"/>
                    </a:lnTo>
                    <a:lnTo>
                      <a:pt x="984" y="316"/>
                    </a:lnTo>
                    <a:lnTo>
                      <a:pt x="984" y="314"/>
                    </a:lnTo>
                    <a:lnTo>
                      <a:pt x="984" y="316"/>
                    </a:lnTo>
                    <a:lnTo>
                      <a:pt x="984" y="319"/>
                    </a:lnTo>
                    <a:lnTo>
                      <a:pt x="984" y="321"/>
                    </a:lnTo>
                    <a:lnTo>
                      <a:pt x="981" y="321"/>
                    </a:lnTo>
                    <a:lnTo>
                      <a:pt x="981" y="324"/>
                    </a:lnTo>
                    <a:lnTo>
                      <a:pt x="981" y="321"/>
                    </a:lnTo>
                    <a:lnTo>
                      <a:pt x="981" y="324"/>
                    </a:lnTo>
                    <a:lnTo>
                      <a:pt x="981" y="327"/>
                    </a:lnTo>
                    <a:lnTo>
                      <a:pt x="981" y="329"/>
                    </a:lnTo>
                    <a:lnTo>
                      <a:pt x="981" y="332"/>
                    </a:lnTo>
                    <a:lnTo>
                      <a:pt x="978" y="332"/>
                    </a:lnTo>
                    <a:lnTo>
                      <a:pt x="981" y="332"/>
                    </a:lnTo>
                    <a:lnTo>
                      <a:pt x="978" y="332"/>
                    </a:lnTo>
                    <a:lnTo>
                      <a:pt x="978" y="329"/>
                    </a:lnTo>
                    <a:lnTo>
                      <a:pt x="976" y="329"/>
                    </a:lnTo>
                    <a:lnTo>
                      <a:pt x="976" y="327"/>
                    </a:lnTo>
                    <a:lnTo>
                      <a:pt x="973" y="327"/>
                    </a:lnTo>
                    <a:lnTo>
                      <a:pt x="976" y="327"/>
                    </a:lnTo>
                    <a:lnTo>
                      <a:pt x="973" y="327"/>
                    </a:lnTo>
                    <a:lnTo>
                      <a:pt x="973" y="324"/>
                    </a:lnTo>
                    <a:lnTo>
                      <a:pt x="973" y="327"/>
                    </a:lnTo>
                    <a:lnTo>
                      <a:pt x="973" y="324"/>
                    </a:lnTo>
                    <a:lnTo>
                      <a:pt x="971" y="324"/>
                    </a:lnTo>
                    <a:lnTo>
                      <a:pt x="971" y="321"/>
                    </a:lnTo>
                    <a:lnTo>
                      <a:pt x="971" y="319"/>
                    </a:lnTo>
                    <a:lnTo>
                      <a:pt x="971" y="321"/>
                    </a:lnTo>
                    <a:lnTo>
                      <a:pt x="968" y="321"/>
                    </a:lnTo>
                    <a:lnTo>
                      <a:pt x="968" y="319"/>
                    </a:lnTo>
                    <a:lnTo>
                      <a:pt x="965" y="319"/>
                    </a:lnTo>
                    <a:lnTo>
                      <a:pt x="965" y="316"/>
                    </a:lnTo>
                    <a:lnTo>
                      <a:pt x="963" y="316"/>
                    </a:lnTo>
                    <a:lnTo>
                      <a:pt x="963" y="314"/>
                    </a:lnTo>
                    <a:lnTo>
                      <a:pt x="960" y="314"/>
                    </a:lnTo>
                    <a:lnTo>
                      <a:pt x="963" y="314"/>
                    </a:lnTo>
                    <a:lnTo>
                      <a:pt x="960" y="314"/>
                    </a:lnTo>
                    <a:lnTo>
                      <a:pt x="960" y="311"/>
                    </a:lnTo>
                    <a:lnTo>
                      <a:pt x="957" y="311"/>
                    </a:lnTo>
                    <a:lnTo>
                      <a:pt x="955" y="311"/>
                    </a:lnTo>
                    <a:lnTo>
                      <a:pt x="955" y="314"/>
                    </a:lnTo>
                    <a:lnTo>
                      <a:pt x="955" y="311"/>
                    </a:lnTo>
                    <a:lnTo>
                      <a:pt x="952" y="311"/>
                    </a:lnTo>
                    <a:lnTo>
                      <a:pt x="950" y="311"/>
                    </a:lnTo>
                    <a:lnTo>
                      <a:pt x="950" y="308"/>
                    </a:lnTo>
                    <a:lnTo>
                      <a:pt x="947" y="308"/>
                    </a:lnTo>
                    <a:lnTo>
                      <a:pt x="944" y="308"/>
                    </a:lnTo>
                    <a:lnTo>
                      <a:pt x="944" y="311"/>
                    </a:lnTo>
                    <a:lnTo>
                      <a:pt x="944" y="308"/>
                    </a:lnTo>
                    <a:lnTo>
                      <a:pt x="942" y="311"/>
                    </a:lnTo>
                    <a:lnTo>
                      <a:pt x="942" y="308"/>
                    </a:lnTo>
                    <a:lnTo>
                      <a:pt x="939" y="308"/>
                    </a:lnTo>
                    <a:lnTo>
                      <a:pt x="937" y="306"/>
                    </a:lnTo>
                    <a:lnTo>
                      <a:pt x="934" y="306"/>
                    </a:lnTo>
                    <a:lnTo>
                      <a:pt x="931" y="306"/>
                    </a:lnTo>
                    <a:lnTo>
                      <a:pt x="929" y="306"/>
                    </a:lnTo>
                    <a:lnTo>
                      <a:pt x="929" y="308"/>
                    </a:lnTo>
                    <a:lnTo>
                      <a:pt x="926" y="308"/>
                    </a:lnTo>
                    <a:lnTo>
                      <a:pt x="926" y="311"/>
                    </a:lnTo>
                    <a:lnTo>
                      <a:pt x="924" y="311"/>
                    </a:lnTo>
                    <a:lnTo>
                      <a:pt x="924" y="314"/>
                    </a:lnTo>
                    <a:lnTo>
                      <a:pt x="921" y="314"/>
                    </a:lnTo>
                    <a:lnTo>
                      <a:pt x="918" y="314"/>
                    </a:lnTo>
                    <a:lnTo>
                      <a:pt x="916" y="314"/>
                    </a:lnTo>
                    <a:lnTo>
                      <a:pt x="918" y="314"/>
                    </a:lnTo>
                    <a:lnTo>
                      <a:pt x="916" y="314"/>
                    </a:lnTo>
                    <a:lnTo>
                      <a:pt x="916" y="311"/>
                    </a:lnTo>
                    <a:lnTo>
                      <a:pt x="916" y="308"/>
                    </a:lnTo>
                    <a:lnTo>
                      <a:pt x="913" y="308"/>
                    </a:lnTo>
                    <a:lnTo>
                      <a:pt x="916" y="308"/>
                    </a:lnTo>
                    <a:lnTo>
                      <a:pt x="913" y="308"/>
                    </a:lnTo>
                    <a:lnTo>
                      <a:pt x="916" y="308"/>
                    </a:lnTo>
                    <a:lnTo>
                      <a:pt x="913" y="308"/>
                    </a:lnTo>
                    <a:lnTo>
                      <a:pt x="913" y="306"/>
                    </a:lnTo>
                    <a:lnTo>
                      <a:pt x="913" y="303"/>
                    </a:lnTo>
                    <a:lnTo>
                      <a:pt x="913" y="301"/>
                    </a:lnTo>
                    <a:lnTo>
                      <a:pt x="913" y="298"/>
                    </a:lnTo>
                    <a:lnTo>
                      <a:pt x="916" y="298"/>
                    </a:lnTo>
                    <a:lnTo>
                      <a:pt x="916" y="295"/>
                    </a:lnTo>
                    <a:lnTo>
                      <a:pt x="916" y="293"/>
                    </a:lnTo>
                    <a:lnTo>
                      <a:pt x="916" y="290"/>
                    </a:lnTo>
                    <a:lnTo>
                      <a:pt x="916" y="287"/>
                    </a:lnTo>
                    <a:lnTo>
                      <a:pt x="913" y="287"/>
                    </a:lnTo>
                    <a:lnTo>
                      <a:pt x="913" y="285"/>
                    </a:lnTo>
                    <a:lnTo>
                      <a:pt x="913" y="282"/>
                    </a:lnTo>
                    <a:lnTo>
                      <a:pt x="910" y="282"/>
                    </a:lnTo>
                    <a:lnTo>
                      <a:pt x="910" y="280"/>
                    </a:lnTo>
                    <a:lnTo>
                      <a:pt x="910" y="277"/>
                    </a:lnTo>
                    <a:lnTo>
                      <a:pt x="910" y="274"/>
                    </a:lnTo>
                    <a:lnTo>
                      <a:pt x="910" y="272"/>
                    </a:lnTo>
                    <a:lnTo>
                      <a:pt x="908" y="272"/>
                    </a:lnTo>
                    <a:lnTo>
                      <a:pt x="905" y="272"/>
                    </a:lnTo>
                    <a:lnTo>
                      <a:pt x="905" y="274"/>
                    </a:lnTo>
                    <a:lnTo>
                      <a:pt x="905" y="272"/>
                    </a:lnTo>
                    <a:lnTo>
                      <a:pt x="905" y="269"/>
                    </a:lnTo>
                    <a:lnTo>
                      <a:pt x="905" y="267"/>
                    </a:lnTo>
                    <a:lnTo>
                      <a:pt x="908" y="267"/>
                    </a:lnTo>
                    <a:lnTo>
                      <a:pt x="908" y="264"/>
                    </a:lnTo>
                    <a:lnTo>
                      <a:pt x="910" y="264"/>
                    </a:lnTo>
                    <a:lnTo>
                      <a:pt x="910" y="267"/>
                    </a:lnTo>
                    <a:lnTo>
                      <a:pt x="910" y="264"/>
                    </a:lnTo>
                    <a:lnTo>
                      <a:pt x="908" y="264"/>
                    </a:lnTo>
                    <a:lnTo>
                      <a:pt x="905" y="264"/>
                    </a:lnTo>
                    <a:lnTo>
                      <a:pt x="903" y="264"/>
                    </a:lnTo>
                    <a:lnTo>
                      <a:pt x="900" y="264"/>
                    </a:lnTo>
                    <a:lnTo>
                      <a:pt x="900" y="261"/>
                    </a:lnTo>
                    <a:lnTo>
                      <a:pt x="897" y="264"/>
                    </a:lnTo>
                    <a:lnTo>
                      <a:pt x="895" y="264"/>
                    </a:lnTo>
                    <a:lnTo>
                      <a:pt x="895" y="267"/>
                    </a:lnTo>
                    <a:lnTo>
                      <a:pt x="892" y="267"/>
                    </a:lnTo>
                    <a:lnTo>
                      <a:pt x="892" y="269"/>
                    </a:lnTo>
                    <a:lnTo>
                      <a:pt x="890" y="269"/>
                    </a:lnTo>
                    <a:lnTo>
                      <a:pt x="892" y="269"/>
                    </a:lnTo>
                    <a:lnTo>
                      <a:pt x="895" y="269"/>
                    </a:lnTo>
                    <a:lnTo>
                      <a:pt x="895" y="272"/>
                    </a:lnTo>
                    <a:lnTo>
                      <a:pt x="892" y="272"/>
                    </a:lnTo>
                    <a:lnTo>
                      <a:pt x="892" y="274"/>
                    </a:lnTo>
                    <a:lnTo>
                      <a:pt x="890" y="274"/>
                    </a:lnTo>
                    <a:lnTo>
                      <a:pt x="887" y="277"/>
                    </a:lnTo>
                    <a:lnTo>
                      <a:pt x="884" y="277"/>
                    </a:lnTo>
                    <a:lnTo>
                      <a:pt x="884" y="280"/>
                    </a:lnTo>
                    <a:lnTo>
                      <a:pt x="882" y="280"/>
                    </a:lnTo>
                    <a:lnTo>
                      <a:pt x="882" y="282"/>
                    </a:lnTo>
                    <a:lnTo>
                      <a:pt x="884" y="282"/>
                    </a:lnTo>
                    <a:lnTo>
                      <a:pt x="884" y="280"/>
                    </a:lnTo>
                    <a:lnTo>
                      <a:pt x="887" y="280"/>
                    </a:lnTo>
                    <a:lnTo>
                      <a:pt x="890" y="280"/>
                    </a:lnTo>
                    <a:lnTo>
                      <a:pt x="892" y="280"/>
                    </a:lnTo>
                    <a:lnTo>
                      <a:pt x="895" y="280"/>
                    </a:lnTo>
                    <a:lnTo>
                      <a:pt x="895" y="282"/>
                    </a:lnTo>
                    <a:lnTo>
                      <a:pt x="895" y="285"/>
                    </a:lnTo>
                    <a:lnTo>
                      <a:pt x="892" y="287"/>
                    </a:lnTo>
                    <a:lnTo>
                      <a:pt x="892" y="290"/>
                    </a:lnTo>
                    <a:lnTo>
                      <a:pt x="892" y="293"/>
                    </a:lnTo>
                    <a:lnTo>
                      <a:pt x="892" y="295"/>
                    </a:lnTo>
                    <a:lnTo>
                      <a:pt x="895" y="295"/>
                    </a:lnTo>
                    <a:lnTo>
                      <a:pt x="895" y="298"/>
                    </a:lnTo>
                    <a:lnTo>
                      <a:pt x="897" y="298"/>
                    </a:lnTo>
                    <a:lnTo>
                      <a:pt x="897" y="301"/>
                    </a:lnTo>
                    <a:lnTo>
                      <a:pt x="895" y="298"/>
                    </a:lnTo>
                    <a:lnTo>
                      <a:pt x="895" y="301"/>
                    </a:lnTo>
                    <a:lnTo>
                      <a:pt x="895" y="303"/>
                    </a:lnTo>
                    <a:lnTo>
                      <a:pt x="895" y="306"/>
                    </a:lnTo>
                    <a:lnTo>
                      <a:pt x="897" y="306"/>
                    </a:lnTo>
                    <a:lnTo>
                      <a:pt x="897" y="308"/>
                    </a:lnTo>
                    <a:lnTo>
                      <a:pt x="897" y="311"/>
                    </a:lnTo>
                    <a:lnTo>
                      <a:pt x="900" y="311"/>
                    </a:lnTo>
                    <a:lnTo>
                      <a:pt x="900" y="314"/>
                    </a:lnTo>
                    <a:lnTo>
                      <a:pt x="900" y="316"/>
                    </a:lnTo>
                    <a:lnTo>
                      <a:pt x="900" y="319"/>
                    </a:lnTo>
                    <a:lnTo>
                      <a:pt x="900" y="321"/>
                    </a:lnTo>
                    <a:lnTo>
                      <a:pt x="900" y="329"/>
                    </a:lnTo>
                    <a:lnTo>
                      <a:pt x="903" y="329"/>
                    </a:lnTo>
                    <a:lnTo>
                      <a:pt x="900" y="329"/>
                    </a:lnTo>
                    <a:lnTo>
                      <a:pt x="900" y="332"/>
                    </a:lnTo>
                    <a:lnTo>
                      <a:pt x="903" y="334"/>
                    </a:lnTo>
                    <a:lnTo>
                      <a:pt x="903" y="337"/>
                    </a:lnTo>
                    <a:lnTo>
                      <a:pt x="903" y="340"/>
                    </a:lnTo>
                    <a:lnTo>
                      <a:pt x="905" y="340"/>
                    </a:lnTo>
                    <a:lnTo>
                      <a:pt x="908" y="340"/>
                    </a:lnTo>
                    <a:lnTo>
                      <a:pt x="910" y="340"/>
                    </a:lnTo>
                    <a:lnTo>
                      <a:pt x="913" y="340"/>
                    </a:lnTo>
                    <a:lnTo>
                      <a:pt x="916" y="340"/>
                    </a:lnTo>
                    <a:lnTo>
                      <a:pt x="916" y="337"/>
                    </a:lnTo>
                    <a:lnTo>
                      <a:pt x="913" y="334"/>
                    </a:lnTo>
                    <a:lnTo>
                      <a:pt x="916" y="334"/>
                    </a:lnTo>
                    <a:lnTo>
                      <a:pt x="916" y="337"/>
                    </a:lnTo>
                    <a:lnTo>
                      <a:pt x="918" y="337"/>
                    </a:lnTo>
                    <a:lnTo>
                      <a:pt x="921" y="337"/>
                    </a:lnTo>
                    <a:lnTo>
                      <a:pt x="924" y="337"/>
                    </a:lnTo>
                    <a:lnTo>
                      <a:pt x="924" y="340"/>
                    </a:lnTo>
                    <a:lnTo>
                      <a:pt x="926" y="340"/>
                    </a:lnTo>
                    <a:lnTo>
                      <a:pt x="929" y="340"/>
                    </a:lnTo>
                    <a:lnTo>
                      <a:pt x="931" y="342"/>
                    </a:lnTo>
                    <a:lnTo>
                      <a:pt x="934" y="342"/>
                    </a:lnTo>
                    <a:lnTo>
                      <a:pt x="934" y="345"/>
                    </a:lnTo>
                    <a:lnTo>
                      <a:pt x="937" y="345"/>
                    </a:lnTo>
                    <a:lnTo>
                      <a:pt x="939" y="348"/>
                    </a:lnTo>
                    <a:lnTo>
                      <a:pt x="939" y="350"/>
                    </a:lnTo>
                    <a:lnTo>
                      <a:pt x="942" y="350"/>
                    </a:lnTo>
                    <a:lnTo>
                      <a:pt x="939" y="350"/>
                    </a:lnTo>
                    <a:lnTo>
                      <a:pt x="939" y="353"/>
                    </a:lnTo>
                    <a:lnTo>
                      <a:pt x="942" y="353"/>
                    </a:lnTo>
                    <a:lnTo>
                      <a:pt x="942" y="355"/>
                    </a:lnTo>
                    <a:lnTo>
                      <a:pt x="939" y="355"/>
                    </a:lnTo>
                    <a:lnTo>
                      <a:pt x="939" y="358"/>
                    </a:lnTo>
                    <a:lnTo>
                      <a:pt x="939" y="361"/>
                    </a:lnTo>
                    <a:lnTo>
                      <a:pt x="939" y="363"/>
                    </a:lnTo>
                    <a:lnTo>
                      <a:pt x="942" y="366"/>
                    </a:lnTo>
                    <a:lnTo>
                      <a:pt x="942" y="368"/>
                    </a:lnTo>
                    <a:lnTo>
                      <a:pt x="942" y="371"/>
                    </a:lnTo>
                    <a:lnTo>
                      <a:pt x="944" y="371"/>
                    </a:lnTo>
                    <a:lnTo>
                      <a:pt x="944" y="374"/>
                    </a:lnTo>
                    <a:lnTo>
                      <a:pt x="944" y="376"/>
                    </a:lnTo>
                    <a:lnTo>
                      <a:pt x="944" y="379"/>
                    </a:lnTo>
                    <a:lnTo>
                      <a:pt x="947" y="379"/>
                    </a:lnTo>
                    <a:lnTo>
                      <a:pt x="947" y="382"/>
                    </a:lnTo>
                    <a:lnTo>
                      <a:pt x="947" y="384"/>
                    </a:lnTo>
                    <a:lnTo>
                      <a:pt x="950" y="384"/>
                    </a:lnTo>
                    <a:lnTo>
                      <a:pt x="947" y="384"/>
                    </a:lnTo>
                    <a:lnTo>
                      <a:pt x="947" y="387"/>
                    </a:lnTo>
                    <a:lnTo>
                      <a:pt x="950" y="387"/>
                    </a:lnTo>
                    <a:lnTo>
                      <a:pt x="950" y="389"/>
                    </a:lnTo>
                    <a:lnTo>
                      <a:pt x="947" y="389"/>
                    </a:lnTo>
                    <a:lnTo>
                      <a:pt x="947" y="392"/>
                    </a:lnTo>
                    <a:lnTo>
                      <a:pt x="947" y="395"/>
                    </a:lnTo>
                    <a:lnTo>
                      <a:pt x="950" y="397"/>
                    </a:lnTo>
                    <a:lnTo>
                      <a:pt x="950" y="400"/>
                    </a:lnTo>
                    <a:lnTo>
                      <a:pt x="952" y="400"/>
                    </a:lnTo>
                    <a:lnTo>
                      <a:pt x="950" y="400"/>
                    </a:lnTo>
                    <a:lnTo>
                      <a:pt x="950" y="402"/>
                    </a:lnTo>
                    <a:lnTo>
                      <a:pt x="950" y="405"/>
                    </a:lnTo>
                    <a:lnTo>
                      <a:pt x="947" y="405"/>
                    </a:lnTo>
                    <a:lnTo>
                      <a:pt x="947" y="408"/>
                    </a:lnTo>
                    <a:lnTo>
                      <a:pt x="947" y="410"/>
                    </a:lnTo>
                    <a:lnTo>
                      <a:pt x="947" y="413"/>
                    </a:lnTo>
                    <a:lnTo>
                      <a:pt x="947" y="415"/>
                    </a:lnTo>
                    <a:lnTo>
                      <a:pt x="944" y="415"/>
                    </a:lnTo>
                    <a:lnTo>
                      <a:pt x="942" y="415"/>
                    </a:lnTo>
                    <a:lnTo>
                      <a:pt x="942" y="418"/>
                    </a:lnTo>
                    <a:lnTo>
                      <a:pt x="939" y="418"/>
                    </a:lnTo>
                    <a:lnTo>
                      <a:pt x="937" y="418"/>
                    </a:lnTo>
                    <a:lnTo>
                      <a:pt x="934" y="418"/>
                    </a:lnTo>
                    <a:lnTo>
                      <a:pt x="934" y="415"/>
                    </a:lnTo>
                    <a:lnTo>
                      <a:pt x="934" y="418"/>
                    </a:lnTo>
                    <a:lnTo>
                      <a:pt x="931" y="418"/>
                    </a:lnTo>
                    <a:lnTo>
                      <a:pt x="929" y="418"/>
                    </a:lnTo>
                    <a:lnTo>
                      <a:pt x="926" y="418"/>
                    </a:lnTo>
                    <a:lnTo>
                      <a:pt x="924" y="418"/>
                    </a:lnTo>
                    <a:lnTo>
                      <a:pt x="924" y="415"/>
                    </a:lnTo>
                    <a:lnTo>
                      <a:pt x="921" y="415"/>
                    </a:lnTo>
                    <a:lnTo>
                      <a:pt x="918" y="415"/>
                    </a:lnTo>
                    <a:lnTo>
                      <a:pt x="921" y="415"/>
                    </a:lnTo>
                    <a:lnTo>
                      <a:pt x="918" y="415"/>
                    </a:lnTo>
                    <a:lnTo>
                      <a:pt x="918" y="413"/>
                    </a:lnTo>
                    <a:lnTo>
                      <a:pt x="916" y="413"/>
                    </a:lnTo>
                    <a:lnTo>
                      <a:pt x="913" y="413"/>
                    </a:lnTo>
                    <a:lnTo>
                      <a:pt x="913" y="410"/>
                    </a:lnTo>
                    <a:lnTo>
                      <a:pt x="910" y="410"/>
                    </a:lnTo>
                    <a:lnTo>
                      <a:pt x="910" y="408"/>
                    </a:lnTo>
                    <a:lnTo>
                      <a:pt x="908" y="408"/>
                    </a:lnTo>
                    <a:lnTo>
                      <a:pt x="908" y="405"/>
                    </a:lnTo>
                    <a:lnTo>
                      <a:pt x="908" y="402"/>
                    </a:lnTo>
                    <a:lnTo>
                      <a:pt x="905" y="402"/>
                    </a:lnTo>
                    <a:lnTo>
                      <a:pt x="908" y="402"/>
                    </a:lnTo>
                    <a:lnTo>
                      <a:pt x="905" y="402"/>
                    </a:lnTo>
                    <a:lnTo>
                      <a:pt x="905" y="400"/>
                    </a:lnTo>
                    <a:lnTo>
                      <a:pt x="905" y="397"/>
                    </a:lnTo>
                    <a:lnTo>
                      <a:pt x="903" y="397"/>
                    </a:lnTo>
                    <a:lnTo>
                      <a:pt x="903" y="395"/>
                    </a:lnTo>
                    <a:lnTo>
                      <a:pt x="900" y="395"/>
                    </a:lnTo>
                    <a:lnTo>
                      <a:pt x="900" y="392"/>
                    </a:lnTo>
                    <a:lnTo>
                      <a:pt x="900" y="395"/>
                    </a:lnTo>
                    <a:lnTo>
                      <a:pt x="900" y="392"/>
                    </a:lnTo>
                    <a:lnTo>
                      <a:pt x="897" y="392"/>
                    </a:lnTo>
                    <a:lnTo>
                      <a:pt x="897" y="389"/>
                    </a:lnTo>
                    <a:lnTo>
                      <a:pt x="895" y="389"/>
                    </a:lnTo>
                    <a:lnTo>
                      <a:pt x="892" y="389"/>
                    </a:lnTo>
                    <a:lnTo>
                      <a:pt x="892" y="392"/>
                    </a:lnTo>
                    <a:lnTo>
                      <a:pt x="890" y="392"/>
                    </a:lnTo>
                    <a:lnTo>
                      <a:pt x="892" y="392"/>
                    </a:lnTo>
                    <a:lnTo>
                      <a:pt x="890" y="392"/>
                    </a:lnTo>
                    <a:lnTo>
                      <a:pt x="890" y="395"/>
                    </a:lnTo>
                    <a:lnTo>
                      <a:pt x="892" y="395"/>
                    </a:lnTo>
                    <a:lnTo>
                      <a:pt x="890" y="397"/>
                    </a:lnTo>
                    <a:lnTo>
                      <a:pt x="892" y="397"/>
                    </a:lnTo>
                    <a:lnTo>
                      <a:pt x="892" y="400"/>
                    </a:lnTo>
                    <a:lnTo>
                      <a:pt x="892" y="402"/>
                    </a:lnTo>
                    <a:lnTo>
                      <a:pt x="890" y="402"/>
                    </a:lnTo>
                    <a:lnTo>
                      <a:pt x="890" y="405"/>
                    </a:lnTo>
                    <a:lnTo>
                      <a:pt x="887" y="405"/>
                    </a:lnTo>
                    <a:lnTo>
                      <a:pt x="887" y="402"/>
                    </a:lnTo>
                    <a:lnTo>
                      <a:pt x="887" y="405"/>
                    </a:lnTo>
                    <a:lnTo>
                      <a:pt x="884" y="405"/>
                    </a:lnTo>
                    <a:lnTo>
                      <a:pt x="884" y="408"/>
                    </a:lnTo>
                    <a:lnTo>
                      <a:pt x="884" y="410"/>
                    </a:lnTo>
                    <a:lnTo>
                      <a:pt x="882" y="410"/>
                    </a:lnTo>
                    <a:lnTo>
                      <a:pt x="882" y="408"/>
                    </a:lnTo>
                    <a:lnTo>
                      <a:pt x="882" y="410"/>
                    </a:lnTo>
                    <a:lnTo>
                      <a:pt x="879" y="410"/>
                    </a:lnTo>
                    <a:lnTo>
                      <a:pt x="879" y="413"/>
                    </a:lnTo>
                    <a:lnTo>
                      <a:pt x="882" y="413"/>
                    </a:lnTo>
                    <a:lnTo>
                      <a:pt x="882" y="415"/>
                    </a:lnTo>
                    <a:lnTo>
                      <a:pt x="879" y="415"/>
                    </a:lnTo>
                    <a:lnTo>
                      <a:pt x="882" y="415"/>
                    </a:lnTo>
                    <a:lnTo>
                      <a:pt x="879" y="415"/>
                    </a:lnTo>
                    <a:lnTo>
                      <a:pt x="879" y="418"/>
                    </a:lnTo>
                    <a:lnTo>
                      <a:pt x="879" y="421"/>
                    </a:lnTo>
                    <a:lnTo>
                      <a:pt x="877" y="421"/>
                    </a:lnTo>
                    <a:lnTo>
                      <a:pt x="877" y="423"/>
                    </a:lnTo>
                    <a:lnTo>
                      <a:pt x="874" y="423"/>
                    </a:lnTo>
                    <a:lnTo>
                      <a:pt x="871" y="426"/>
                    </a:lnTo>
                    <a:lnTo>
                      <a:pt x="871" y="423"/>
                    </a:lnTo>
                    <a:lnTo>
                      <a:pt x="874" y="423"/>
                    </a:lnTo>
                    <a:lnTo>
                      <a:pt x="871" y="423"/>
                    </a:lnTo>
                    <a:lnTo>
                      <a:pt x="871" y="426"/>
                    </a:lnTo>
                    <a:lnTo>
                      <a:pt x="869" y="426"/>
                    </a:lnTo>
                    <a:lnTo>
                      <a:pt x="866" y="426"/>
                    </a:lnTo>
                    <a:lnTo>
                      <a:pt x="866" y="429"/>
                    </a:lnTo>
                    <a:lnTo>
                      <a:pt x="863" y="429"/>
                    </a:lnTo>
                    <a:lnTo>
                      <a:pt x="863" y="426"/>
                    </a:lnTo>
                    <a:lnTo>
                      <a:pt x="861" y="426"/>
                    </a:lnTo>
                    <a:lnTo>
                      <a:pt x="858" y="426"/>
                    </a:lnTo>
                    <a:lnTo>
                      <a:pt x="856" y="426"/>
                    </a:lnTo>
                    <a:lnTo>
                      <a:pt x="856" y="423"/>
                    </a:lnTo>
                    <a:lnTo>
                      <a:pt x="856" y="426"/>
                    </a:lnTo>
                    <a:lnTo>
                      <a:pt x="853" y="426"/>
                    </a:lnTo>
                    <a:lnTo>
                      <a:pt x="853" y="429"/>
                    </a:lnTo>
                    <a:lnTo>
                      <a:pt x="856" y="429"/>
                    </a:lnTo>
                    <a:lnTo>
                      <a:pt x="856" y="431"/>
                    </a:lnTo>
                    <a:lnTo>
                      <a:pt x="856" y="434"/>
                    </a:lnTo>
                    <a:lnTo>
                      <a:pt x="856" y="436"/>
                    </a:lnTo>
                    <a:lnTo>
                      <a:pt x="856" y="439"/>
                    </a:lnTo>
                    <a:lnTo>
                      <a:pt x="856" y="436"/>
                    </a:lnTo>
                    <a:lnTo>
                      <a:pt x="856" y="439"/>
                    </a:lnTo>
                    <a:lnTo>
                      <a:pt x="853" y="439"/>
                    </a:lnTo>
                    <a:lnTo>
                      <a:pt x="853" y="436"/>
                    </a:lnTo>
                    <a:lnTo>
                      <a:pt x="853" y="439"/>
                    </a:lnTo>
                    <a:lnTo>
                      <a:pt x="853" y="442"/>
                    </a:lnTo>
                    <a:lnTo>
                      <a:pt x="853" y="439"/>
                    </a:lnTo>
                    <a:lnTo>
                      <a:pt x="850" y="439"/>
                    </a:lnTo>
                    <a:lnTo>
                      <a:pt x="850" y="442"/>
                    </a:lnTo>
                    <a:lnTo>
                      <a:pt x="850" y="444"/>
                    </a:lnTo>
                    <a:lnTo>
                      <a:pt x="853" y="444"/>
                    </a:lnTo>
                    <a:lnTo>
                      <a:pt x="850" y="444"/>
                    </a:lnTo>
                    <a:lnTo>
                      <a:pt x="850" y="447"/>
                    </a:lnTo>
                    <a:lnTo>
                      <a:pt x="850" y="449"/>
                    </a:lnTo>
                    <a:lnTo>
                      <a:pt x="848" y="449"/>
                    </a:lnTo>
                    <a:lnTo>
                      <a:pt x="845" y="449"/>
                    </a:lnTo>
                    <a:lnTo>
                      <a:pt x="845" y="452"/>
                    </a:lnTo>
                    <a:lnTo>
                      <a:pt x="843" y="452"/>
                    </a:lnTo>
                    <a:lnTo>
                      <a:pt x="843" y="455"/>
                    </a:lnTo>
                    <a:lnTo>
                      <a:pt x="843" y="457"/>
                    </a:lnTo>
                    <a:lnTo>
                      <a:pt x="843" y="455"/>
                    </a:lnTo>
                    <a:lnTo>
                      <a:pt x="843" y="457"/>
                    </a:lnTo>
                    <a:lnTo>
                      <a:pt x="840" y="457"/>
                    </a:lnTo>
                    <a:lnTo>
                      <a:pt x="840" y="460"/>
                    </a:lnTo>
                    <a:lnTo>
                      <a:pt x="840" y="457"/>
                    </a:lnTo>
                    <a:lnTo>
                      <a:pt x="837" y="457"/>
                    </a:lnTo>
                    <a:lnTo>
                      <a:pt x="837" y="460"/>
                    </a:lnTo>
                    <a:lnTo>
                      <a:pt x="837" y="457"/>
                    </a:lnTo>
                    <a:lnTo>
                      <a:pt x="840" y="457"/>
                    </a:lnTo>
                    <a:lnTo>
                      <a:pt x="837" y="457"/>
                    </a:lnTo>
                    <a:lnTo>
                      <a:pt x="837" y="460"/>
                    </a:lnTo>
                    <a:lnTo>
                      <a:pt x="835" y="460"/>
                    </a:lnTo>
                    <a:lnTo>
                      <a:pt x="832" y="460"/>
                    </a:lnTo>
                    <a:lnTo>
                      <a:pt x="832" y="462"/>
                    </a:lnTo>
                    <a:lnTo>
                      <a:pt x="830" y="462"/>
                    </a:lnTo>
                    <a:lnTo>
                      <a:pt x="827" y="462"/>
                    </a:lnTo>
                    <a:lnTo>
                      <a:pt x="830" y="462"/>
                    </a:lnTo>
                    <a:lnTo>
                      <a:pt x="830" y="465"/>
                    </a:lnTo>
                    <a:lnTo>
                      <a:pt x="827" y="465"/>
                    </a:lnTo>
                    <a:lnTo>
                      <a:pt x="827" y="468"/>
                    </a:lnTo>
                    <a:lnTo>
                      <a:pt x="824" y="468"/>
                    </a:lnTo>
                    <a:lnTo>
                      <a:pt x="822" y="468"/>
                    </a:lnTo>
                    <a:lnTo>
                      <a:pt x="822" y="470"/>
                    </a:lnTo>
                    <a:lnTo>
                      <a:pt x="822" y="473"/>
                    </a:lnTo>
                    <a:lnTo>
                      <a:pt x="824" y="473"/>
                    </a:lnTo>
                    <a:lnTo>
                      <a:pt x="824" y="476"/>
                    </a:lnTo>
                    <a:lnTo>
                      <a:pt x="824" y="478"/>
                    </a:lnTo>
                    <a:lnTo>
                      <a:pt x="822" y="478"/>
                    </a:lnTo>
                    <a:lnTo>
                      <a:pt x="822" y="481"/>
                    </a:lnTo>
                    <a:lnTo>
                      <a:pt x="822" y="483"/>
                    </a:lnTo>
                    <a:lnTo>
                      <a:pt x="824" y="483"/>
                    </a:lnTo>
                    <a:lnTo>
                      <a:pt x="822" y="483"/>
                    </a:lnTo>
                    <a:lnTo>
                      <a:pt x="822" y="486"/>
                    </a:lnTo>
                    <a:lnTo>
                      <a:pt x="819" y="486"/>
                    </a:lnTo>
                    <a:lnTo>
                      <a:pt x="817" y="486"/>
                    </a:lnTo>
                    <a:lnTo>
                      <a:pt x="817" y="489"/>
                    </a:lnTo>
                    <a:lnTo>
                      <a:pt x="817" y="491"/>
                    </a:lnTo>
                    <a:lnTo>
                      <a:pt x="817" y="494"/>
                    </a:lnTo>
                    <a:lnTo>
                      <a:pt x="817" y="496"/>
                    </a:lnTo>
                    <a:lnTo>
                      <a:pt x="817" y="499"/>
                    </a:lnTo>
                    <a:lnTo>
                      <a:pt x="817" y="502"/>
                    </a:lnTo>
                    <a:lnTo>
                      <a:pt x="817" y="504"/>
                    </a:lnTo>
                    <a:lnTo>
                      <a:pt x="817" y="507"/>
                    </a:lnTo>
                    <a:lnTo>
                      <a:pt x="817" y="509"/>
                    </a:lnTo>
                    <a:lnTo>
                      <a:pt x="817" y="512"/>
                    </a:lnTo>
                    <a:lnTo>
                      <a:pt x="819" y="512"/>
                    </a:lnTo>
                    <a:lnTo>
                      <a:pt x="819" y="515"/>
                    </a:lnTo>
                    <a:lnTo>
                      <a:pt x="819" y="517"/>
                    </a:lnTo>
                    <a:lnTo>
                      <a:pt x="822" y="517"/>
                    </a:lnTo>
                    <a:lnTo>
                      <a:pt x="824" y="517"/>
                    </a:lnTo>
                    <a:lnTo>
                      <a:pt x="824" y="515"/>
                    </a:lnTo>
                    <a:lnTo>
                      <a:pt x="827" y="517"/>
                    </a:lnTo>
                    <a:lnTo>
                      <a:pt x="830" y="517"/>
                    </a:lnTo>
                    <a:lnTo>
                      <a:pt x="830" y="520"/>
                    </a:lnTo>
                    <a:lnTo>
                      <a:pt x="832" y="520"/>
                    </a:lnTo>
                    <a:lnTo>
                      <a:pt x="835" y="520"/>
                    </a:lnTo>
                    <a:lnTo>
                      <a:pt x="837" y="523"/>
                    </a:lnTo>
                    <a:lnTo>
                      <a:pt x="835" y="523"/>
                    </a:lnTo>
                    <a:lnTo>
                      <a:pt x="837" y="523"/>
                    </a:lnTo>
                    <a:lnTo>
                      <a:pt x="835" y="523"/>
                    </a:lnTo>
                    <a:lnTo>
                      <a:pt x="837" y="523"/>
                    </a:lnTo>
                    <a:lnTo>
                      <a:pt x="835" y="523"/>
                    </a:lnTo>
                    <a:lnTo>
                      <a:pt x="837" y="523"/>
                    </a:lnTo>
                    <a:lnTo>
                      <a:pt x="837" y="525"/>
                    </a:lnTo>
                    <a:lnTo>
                      <a:pt x="837" y="523"/>
                    </a:lnTo>
                    <a:lnTo>
                      <a:pt x="837" y="525"/>
                    </a:lnTo>
                    <a:lnTo>
                      <a:pt x="837" y="528"/>
                    </a:lnTo>
                    <a:lnTo>
                      <a:pt x="837" y="525"/>
                    </a:lnTo>
                    <a:lnTo>
                      <a:pt x="837" y="528"/>
                    </a:lnTo>
                    <a:lnTo>
                      <a:pt x="840" y="528"/>
                    </a:lnTo>
                    <a:lnTo>
                      <a:pt x="837" y="528"/>
                    </a:lnTo>
                    <a:lnTo>
                      <a:pt x="840" y="528"/>
                    </a:lnTo>
                    <a:lnTo>
                      <a:pt x="840" y="530"/>
                    </a:lnTo>
                    <a:lnTo>
                      <a:pt x="840" y="528"/>
                    </a:lnTo>
                    <a:lnTo>
                      <a:pt x="840" y="530"/>
                    </a:lnTo>
                    <a:lnTo>
                      <a:pt x="843" y="530"/>
                    </a:lnTo>
                    <a:lnTo>
                      <a:pt x="843" y="533"/>
                    </a:lnTo>
                    <a:lnTo>
                      <a:pt x="843" y="530"/>
                    </a:lnTo>
                    <a:lnTo>
                      <a:pt x="845" y="530"/>
                    </a:lnTo>
                    <a:lnTo>
                      <a:pt x="845" y="533"/>
                    </a:lnTo>
                    <a:lnTo>
                      <a:pt x="848" y="533"/>
                    </a:lnTo>
                    <a:lnTo>
                      <a:pt x="850" y="533"/>
                    </a:lnTo>
                    <a:lnTo>
                      <a:pt x="853" y="533"/>
                    </a:lnTo>
                    <a:lnTo>
                      <a:pt x="853" y="536"/>
                    </a:lnTo>
                    <a:lnTo>
                      <a:pt x="850" y="536"/>
                    </a:lnTo>
                    <a:lnTo>
                      <a:pt x="853" y="536"/>
                    </a:lnTo>
                    <a:lnTo>
                      <a:pt x="853" y="538"/>
                    </a:lnTo>
                    <a:lnTo>
                      <a:pt x="856" y="538"/>
                    </a:lnTo>
                    <a:lnTo>
                      <a:pt x="856" y="536"/>
                    </a:lnTo>
                    <a:lnTo>
                      <a:pt x="856" y="538"/>
                    </a:lnTo>
                    <a:lnTo>
                      <a:pt x="858" y="538"/>
                    </a:lnTo>
                    <a:lnTo>
                      <a:pt x="856" y="538"/>
                    </a:lnTo>
                    <a:lnTo>
                      <a:pt x="856" y="541"/>
                    </a:lnTo>
                    <a:lnTo>
                      <a:pt x="858" y="541"/>
                    </a:lnTo>
                    <a:lnTo>
                      <a:pt x="861" y="541"/>
                    </a:lnTo>
                    <a:lnTo>
                      <a:pt x="863" y="541"/>
                    </a:lnTo>
                    <a:lnTo>
                      <a:pt x="863" y="538"/>
                    </a:lnTo>
                    <a:lnTo>
                      <a:pt x="863" y="536"/>
                    </a:lnTo>
                    <a:lnTo>
                      <a:pt x="863" y="538"/>
                    </a:lnTo>
                    <a:lnTo>
                      <a:pt x="866" y="538"/>
                    </a:lnTo>
                    <a:lnTo>
                      <a:pt x="869" y="538"/>
                    </a:lnTo>
                    <a:lnTo>
                      <a:pt x="866" y="538"/>
                    </a:lnTo>
                    <a:lnTo>
                      <a:pt x="869" y="538"/>
                    </a:lnTo>
                    <a:lnTo>
                      <a:pt x="866" y="538"/>
                    </a:lnTo>
                    <a:lnTo>
                      <a:pt x="869" y="538"/>
                    </a:lnTo>
                    <a:lnTo>
                      <a:pt x="869" y="541"/>
                    </a:lnTo>
                    <a:lnTo>
                      <a:pt x="869" y="538"/>
                    </a:lnTo>
                    <a:lnTo>
                      <a:pt x="869" y="541"/>
                    </a:lnTo>
                    <a:lnTo>
                      <a:pt x="869" y="538"/>
                    </a:lnTo>
                    <a:lnTo>
                      <a:pt x="869" y="541"/>
                    </a:lnTo>
                    <a:lnTo>
                      <a:pt x="871" y="541"/>
                    </a:lnTo>
                    <a:lnTo>
                      <a:pt x="871" y="543"/>
                    </a:lnTo>
                    <a:lnTo>
                      <a:pt x="869" y="543"/>
                    </a:lnTo>
                    <a:lnTo>
                      <a:pt x="871" y="546"/>
                    </a:lnTo>
                    <a:lnTo>
                      <a:pt x="871" y="549"/>
                    </a:lnTo>
                    <a:lnTo>
                      <a:pt x="874" y="549"/>
                    </a:lnTo>
                    <a:lnTo>
                      <a:pt x="874" y="551"/>
                    </a:lnTo>
                    <a:lnTo>
                      <a:pt x="877" y="551"/>
                    </a:lnTo>
                    <a:lnTo>
                      <a:pt x="877" y="549"/>
                    </a:lnTo>
                    <a:lnTo>
                      <a:pt x="879" y="549"/>
                    </a:lnTo>
                    <a:lnTo>
                      <a:pt x="877" y="549"/>
                    </a:lnTo>
                    <a:lnTo>
                      <a:pt x="877" y="546"/>
                    </a:lnTo>
                    <a:lnTo>
                      <a:pt x="879" y="546"/>
                    </a:lnTo>
                    <a:lnTo>
                      <a:pt x="882" y="546"/>
                    </a:lnTo>
                    <a:lnTo>
                      <a:pt x="882" y="549"/>
                    </a:lnTo>
                    <a:lnTo>
                      <a:pt x="882" y="546"/>
                    </a:lnTo>
                    <a:lnTo>
                      <a:pt x="882" y="549"/>
                    </a:lnTo>
                    <a:lnTo>
                      <a:pt x="884" y="549"/>
                    </a:lnTo>
                    <a:lnTo>
                      <a:pt x="884" y="546"/>
                    </a:lnTo>
                    <a:lnTo>
                      <a:pt x="884" y="549"/>
                    </a:lnTo>
                    <a:lnTo>
                      <a:pt x="882" y="549"/>
                    </a:lnTo>
                    <a:lnTo>
                      <a:pt x="882" y="551"/>
                    </a:lnTo>
                    <a:lnTo>
                      <a:pt x="879" y="551"/>
                    </a:lnTo>
                    <a:lnTo>
                      <a:pt x="879" y="549"/>
                    </a:lnTo>
                    <a:lnTo>
                      <a:pt x="879" y="551"/>
                    </a:lnTo>
                    <a:lnTo>
                      <a:pt x="877" y="551"/>
                    </a:lnTo>
                    <a:lnTo>
                      <a:pt x="879" y="551"/>
                    </a:lnTo>
                    <a:lnTo>
                      <a:pt x="882" y="551"/>
                    </a:lnTo>
                    <a:lnTo>
                      <a:pt x="884" y="551"/>
                    </a:lnTo>
                    <a:lnTo>
                      <a:pt x="884" y="554"/>
                    </a:lnTo>
                    <a:lnTo>
                      <a:pt x="884" y="557"/>
                    </a:lnTo>
                    <a:lnTo>
                      <a:pt x="887" y="557"/>
                    </a:lnTo>
                    <a:lnTo>
                      <a:pt x="887" y="559"/>
                    </a:lnTo>
                    <a:lnTo>
                      <a:pt x="887" y="562"/>
                    </a:lnTo>
                    <a:lnTo>
                      <a:pt x="884" y="562"/>
                    </a:lnTo>
                    <a:lnTo>
                      <a:pt x="887" y="562"/>
                    </a:lnTo>
                    <a:lnTo>
                      <a:pt x="887" y="564"/>
                    </a:lnTo>
                    <a:lnTo>
                      <a:pt x="887" y="567"/>
                    </a:lnTo>
                    <a:lnTo>
                      <a:pt x="890" y="567"/>
                    </a:lnTo>
                    <a:lnTo>
                      <a:pt x="887" y="567"/>
                    </a:lnTo>
                    <a:lnTo>
                      <a:pt x="887" y="570"/>
                    </a:lnTo>
                    <a:lnTo>
                      <a:pt x="890" y="570"/>
                    </a:lnTo>
                    <a:lnTo>
                      <a:pt x="887" y="570"/>
                    </a:lnTo>
                    <a:lnTo>
                      <a:pt x="887" y="572"/>
                    </a:lnTo>
                    <a:lnTo>
                      <a:pt x="890" y="572"/>
                    </a:lnTo>
                    <a:lnTo>
                      <a:pt x="890" y="575"/>
                    </a:lnTo>
                    <a:lnTo>
                      <a:pt x="887" y="575"/>
                    </a:lnTo>
                    <a:lnTo>
                      <a:pt x="884" y="575"/>
                    </a:lnTo>
                    <a:lnTo>
                      <a:pt x="882" y="575"/>
                    </a:lnTo>
                    <a:lnTo>
                      <a:pt x="882" y="572"/>
                    </a:lnTo>
                    <a:lnTo>
                      <a:pt x="879" y="572"/>
                    </a:lnTo>
                    <a:lnTo>
                      <a:pt x="879" y="575"/>
                    </a:lnTo>
                    <a:lnTo>
                      <a:pt x="877" y="575"/>
                    </a:lnTo>
                    <a:lnTo>
                      <a:pt x="877" y="577"/>
                    </a:lnTo>
                    <a:lnTo>
                      <a:pt x="874" y="577"/>
                    </a:lnTo>
                    <a:lnTo>
                      <a:pt x="871" y="580"/>
                    </a:lnTo>
                    <a:lnTo>
                      <a:pt x="871" y="583"/>
                    </a:lnTo>
                    <a:lnTo>
                      <a:pt x="869" y="583"/>
                    </a:lnTo>
                    <a:lnTo>
                      <a:pt x="871" y="583"/>
                    </a:lnTo>
                    <a:lnTo>
                      <a:pt x="871" y="585"/>
                    </a:lnTo>
                    <a:lnTo>
                      <a:pt x="869" y="585"/>
                    </a:lnTo>
                    <a:lnTo>
                      <a:pt x="869" y="588"/>
                    </a:lnTo>
                    <a:lnTo>
                      <a:pt x="869" y="590"/>
                    </a:lnTo>
                    <a:lnTo>
                      <a:pt x="871" y="590"/>
                    </a:lnTo>
                    <a:lnTo>
                      <a:pt x="871" y="593"/>
                    </a:lnTo>
                    <a:lnTo>
                      <a:pt x="871" y="596"/>
                    </a:lnTo>
                    <a:lnTo>
                      <a:pt x="869" y="596"/>
                    </a:lnTo>
                    <a:lnTo>
                      <a:pt x="869" y="598"/>
                    </a:lnTo>
                    <a:lnTo>
                      <a:pt x="866" y="598"/>
                    </a:lnTo>
                    <a:lnTo>
                      <a:pt x="866" y="601"/>
                    </a:lnTo>
                    <a:lnTo>
                      <a:pt x="863" y="601"/>
                    </a:lnTo>
                    <a:lnTo>
                      <a:pt x="861" y="601"/>
                    </a:lnTo>
                    <a:lnTo>
                      <a:pt x="858" y="601"/>
                    </a:lnTo>
                    <a:lnTo>
                      <a:pt x="861" y="601"/>
                    </a:lnTo>
                    <a:lnTo>
                      <a:pt x="858" y="601"/>
                    </a:lnTo>
                    <a:lnTo>
                      <a:pt x="858" y="598"/>
                    </a:lnTo>
                    <a:lnTo>
                      <a:pt x="856" y="598"/>
                    </a:lnTo>
                    <a:lnTo>
                      <a:pt x="856" y="601"/>
                    </a:lnTo>
                    <a:lnTo>
                      <a:pt x="853" y="601"/>
                    </a:lnTo>
                    <a:lnTo>
                      <a:pt x="853" y="604"/>
                    </a:lnTo>
                    <a:lnTo>
                      <a:pt x="850" y="604"/>
                    </a:lnTo>
                    <a:lnTo>
                      <a:pt x="850" y="606"/>
                    </a:lnTo>
                    <a:lnTo>
                      <a:pt x="850" y="609"/>
                    </a:lnTo>
                    <a:lnTo>
                      <a:pt x="853" y="609"/>
                    </a:lnTo>
                    <a:lnTo>
                      <a:pt x="853" y="611"/>
                    </a:lnTo>
                    <a:lnTo>
                      <a:pt x="850" y="611"/>
                    </a:lnTo>
                    <a:lnTo>
                      <a:pt x="853" y="611"/>
                    </a:lnTo>
                    <a:lnTo>
                      <a:pt x="853" y="614"/>
                    </a:lnTo>
                    <a:lnTo>
                      <a:pt x="856" y="614"/>
                    </a:lnTo>
                    <a:lnTo>
                      <a:pt x="853" y="614"/>
                    </a:lnTo>
                    <a:lnTo>
                      <a:pt x="853" y="617"/>
                    </a:lnTo>
                    <a:lnTo>
                      <a:pt x="856" y="617"/>
                    </a:lnTo>
                    <a:lnTo>
                      <a:pt x="856" y="619"/>
                    </a:lnTo>
                    <a:lnTo>
                      <a:pt x="856" y="622"/>
                    </a:lnTo>
                    <a:lnTo>
                      <a:pt x="856" y="624"/>
                    </a:lnTo>
                    <a:lnTo>
                      <a:pt x="858" y="624"/>
                    </a:lnTo>
                    <a:lnTo>
                      <a:pt x="861" y="624"/>
                    </a:lnTo>
                    <a:lnTo>
                      <a:pt x="861" y="627"/>
                    </a:lnTo>
                    <a:lnTo>
                      <a:pt x="863" y="627"/>
                    </a:lnTo>
                    <a:lnTo>
                      <a:pt x="863" y="624"/>
                    </a:lnTo>
                    <a:lnTo>
                      <a:pt x="863" y="627"/>
                    </a:lnTo>
                    <a:lnTo>
                      <a:pt x="866" y="627"/>
                    </a:lnTo>
                    <a:lnTo>
                      <a:pt x="869" y="627"/>
                    </a:lnTo>
                    <a:lnTo>
                      <a:pt x="869" y="630"/>
                    </a:lnTo>
                    <a:lnTo>
                      <a:pt x="866" y="630"/>
                    </a:lnTo>
                    <a:lnTo>
                      <a:pt x="869" y="630"/>
                    </a:lnTo>
                    <a:lnTo>
                      <a:pt x="869" y="632"/>
                    </a:lnTo>
                    <a:lnTo>
                      <a:pt x="869" y="635"/>
                    </a:lnTo>
                    <a:lnTo>
                      <a:pt x="869" y="637"/>
                    </a:lnTo>
                    <a:lnTo>
                      <a:pt x="866" y="640"/>
                    </a:lnTo>
                    <a:lnTo>
                      <a:pt x="866" y="637"/>
                    </a:lnTo>
                    <a:lnTo>
                      <a:pt x="866" y="640"/>
                    </a:lnTo>
                    <a:lnTo>
                      <a:pt x="863" y="640"/>
                    </a:lnTo>
                    <a:lnTo>
                      <a:pt x="863" y="637"/>
                    </a:lnTo>
                    <a:lnTo>
                      <a:pt x="863" y="640"/>
                    </a:lnTo>
                    <a:lnTo>
                      <a:pt x="861" y="640"/>
                    </a:lnTo>
                    <a:lnTo>
                      <a:pt x="863" y="640"/>
                    </a:lnTo>
                    <a:lnTo>
                      <a:pt x="861" y="640"/>
                    </a:lnTo>
                    <a:lnTo>
                      <a:pt x="861" y="643"/>
                    </a:lnTo>
                    <a:lnTo>
                      <a:pt x="863" y="643"/>
                    </a:lnTo>
                    <a:lnTo>
                      <a:pt x="863" y="645"/>
                    </a:lnTo>
                    <a:lnTo>
                      <a:pt x="866" y="645"/>
                    </a:lnTo>
                    <a:lnTo>
                      <a:pt x="866" y="648"/>
                    </a:lnTo>
                    <a:lnTo>
                      <a:pt x="869" y="648"/>
                    </a:lnTo>
                    <a:lnTo>
                      <a:pt x="869" y="651"/>
                    </a:lnTo>
                    <a:lnTo>
                      <a:pt x="871" y="651"/>
                    </a:lnTo>
                    <a:lnTo>
                      <a:pt x="874" y="651"/>
                    </a:lnTo>
                    <a:lnTo>
                      <a:pt x="871" y="651"/>
                    </a:lnTo>
                    <a:lnTo>
                      <a:pt x="874" y="653"/>
                    </a:lnTo>
                    <a:lnTo>
                      <a:pt x="877" y="656"/>
                    </a:lnTo>
                    <a:lnTo>
                      <a:pt x="877" y="658"/>
                    </a:lnTo>
                    <a:lnTo>
                      <a:pt x="877" y="661"/>
                    </a:lnTo>
                    <a:lnTo>
                      <a:pt x="879" y="661"/>
                    </a:lnTo>
                    <a:lnTo>
                      <a:pt x="879" y="664"/>
                    </a:lnTo>
                    <a:lnTo>
                      <a:pt x="879" y="666"/>
                    </a:lnTo>
                    <a:lnTo>
                      <a:pt x="879" y="669"/>
                    </a:lnTo>
                    <a:lnTo>
                      <a:pt x="882" y="669"/>
                    </a:lnTo>
                    <a:lnTo>
                      <a:pt x="882" y="671"/>
                    </a:lnTo>
                    <a:lnTo>
                      <a:pt x="884" y="671"/>
                    </a:lnTo>
                    <a:lnTo>
                      <a:pt x="882" y="671"/>
                    </a:lnTo>
                    <a:lnTo>
                      <a:pt x="884" y="671"/>
                    </a:lnTo>
                    <a:lnTo>
                      <a:pt x="884" y="674"/>
                    </a:lnTo>
                    <a:lnTo>
                      <a:pt x="884" y="677"/>
                    </a:lnTo>
                    <a:lnTo>
                      <a:pt x="887" y="677"/>
                    </a:lnTo>
                    <a:lnTo>
                      <a:pt x="890" y="679"/>
                    </a:lnTo>
                    <a:lnTo>
                      <a:pt x="890" y="682"/>
                    </a:lnTo>
                    <a:lnTo>
                      <a:pt x="892" y="682"/>
                    </a:lnTo>
                    <a:lnTo>
                      <a:pt x="892" y="684"/>
                    </a:lnTo>
                    <a:lnTo>
                      <a:pt x="892" y="687"/>
                    </a:lnTo>
                    <a:lnTo>
                      <a:pt x="895" y="687"/>
                    </a:lnTo>
                    <a:lnTo>
                      <a:pt x="892" y="687"/>
                    </a:lnTo>
                    <a:lnTo>
                      <a:pt x="895" y="690"/>
                    </a:lnTo>
                    <a:lnTo>
                      <a:pt x="892" y="692"/>
                    </a:lnTo>
                    <a:lnTo>
                      <a:pt x="892" y="695"/>
                    </a:lnTo>
                    <a:lnTo>
                      <a:pt x="892" y="698"/>
                    </a:lnTo>
                    <a:lnTo>
                      <a:pt x="895" y="698"/>
                    </a:lnTo>
                    <a:lnTo>
                      <a:pt x="897" y="698"/>
                    </a:lnTo>
                    <a:lnTo>
                      <a:pt x="897" y="700"/>
                    </a:lnTo>
                    <a:lnTo>
                      <a:pt x="897" y="703"/>
                    </a:lnTo>
                    <a:lnTo>
                      <a:pt x="900" y="703"/>
                    </a:lnTo>
                    <a:lnTo>
                      <a:pt x="900" y="705"/>
                    </a:lnTo>
                    <a:lnTo>
                      <a:pt x="900" y="708"/>
                    </a:lnTo>
                    <a:lnTo>
                      <a:pt x="900" y="711"/>
                    </a:lnTo>
                    <a:lnTo>
                      <a:pt x="900" y="713"/>
                    </a:lnTo>
                    <a:lnTo>
                      <a:pt x="900" y="716"/>
                    </a:lnTo>
                    <a:lnTo>
                      <a:pt x="897" y="716"/>
                    </a:lnTo>
                    <a:lnTo>
                      <a:pt x="897" y="718"/>
                    </a:lnTo>
                    <a:lnTo>
                      <a:pt x="895" y="718"/>
                    </a:lnTo>
                    <a:lnTo>
                      <a:pt x="895" y="721"/>
                    </a:lnTo>
                    <a:lnTo>
                      <a:pt x="895" y="724"/>
                    </a:lnTo>
                    <a:lnTo>
                      <a:pt x="892" y="726"/>
                    </a:lnTo>
                    <a:lnTo>
                      <a:pt x="892" y="729"/>
                    </a:lnTo>
                    <a:lnTo>
                      <a:pt x="890" y="729"/>
                    </a:lnTo>
                    <a:lnTo>
                      <a:pt x="890" y="726"/>
                    </a:lnTo>
                    <a:lnTo>
                      <a:pt x="892" y="726"/>
                    </a:lnTo>
                    <a:lnTo>
                      <a:pt x="890" y="726"/>
                    </a:lnTo>
                    <a:lnTo>
                      <a:pt x="887" y="726"/>
                    </a:lnTo>
                    <a:lnTo>
                      <a:pt x="887" y="729"/>
                    </a:lnTo>
                    <a:lnTo>
                      <a:pt x="884" y="729"/>
                    </a:lnTo>
                    <a:lnTo>
                      <a:pt x="882" y="729"/>
                    </a:lnTo>
                    <a:lnTo>
                      <a:pt x="882" y="732"/>
                    </a:lnTo>
                    <a:lnTo>
                      <a:pt x="879" y="732"/>
                    </a:lnTo>
                    <a:lnTo>
                      <a:pt x="882" y="732"/>
                    </a:lnTo>
                    <a:lnTo>
                      <a:pt x="879" y="732"/>
                    </a:lnTo>
                    <a:lnTo>
                      <a:pt x="877" y="732"/>
                    </a:lnTo>
                    <a:lnTo>
                      <a:pt x="874" y="732"/>
                    </a:lnTo>
                    <a:lnTo>
                      <a:pt x="871" y="732"/>
                    </a:lnTo>
                    <a:lnTo>
                      <a:pt x="869" y="732"/>
                    </a:lnTo>
                    <a:lnTo>
                      <a:pt x="869" y="734"/>
                    </a:lnTo>
                    <a:lnTo>
                      <a:pt x="866" y="734"/>
                    </a:lnTo>
                    <a:lnTo>
                      <a:pt x="863" y="734"/>
                    </a:lnTo>
                    <a:lnTo>
                      <a:pt x="861" y="734"/>
                    </a:lnTo>
                    <a:lnTo>
                      <a:pt x="861" y="737"/>
                    </a:lnTo>
                    <a:lnTo>
                      <a:pt x="858" y="737"/>
                    </a:lnTo>
                    <a:lnTo>
                      <a:pt x="856" y="737"/>
                    </a:lnTo>
                    <a:lnTo>
                      <a:pt x="853" y="737"/>
                    </a:lnTo>
                    <a:lnTo>
                      <a:pt x="853" y="734"/>
                    </a:lnTo>
                    <a:lnTo>
                      <a:pt x="850" y="734"/>
                    </a:lnTo>
                    <a:lnTo>
                      <a:pt x="848" y="734"/>
                    </a:lnTo>
                    <a:lnTo>
                      <a:pt x="845" y="734"/>
                    </a:lnTo>
                    <a:lnTo>
                      <a:pt x="845" y="737"/>
                    </a:lnTo>
                    <a:lnTo>
                      <a:pt x="843" y="737"/>
                    </a:lnTo>
                    <a:lnTo>
                      <a:pt x="840" y="737"/>
                    </a:lnTo>
                    <a:lnTo>
                      <a:pt x="837" y="737"/>
                    </a:lnTo>
                    <a:lnTo>
                      <a:pt x="835" y="737"/>
                    </a:lnTo>
                    <a:lnTo>
                      <a:pt x="835" y="739"/>
                    </a:lnTo>
                    <a:lnTo>
                      <a:pt x="835" y="737"/>
                    </a:lnTo>
                    <a:lnTo>
                      <a:pt x="835" y="739"/>
                    </a:lnTo>
                    <a:lnTo>
                      <a:pt x="835" y="737"/>
                    </a:lnTo>
                    <a:lnTo>
                      <a:pt x="832" y="737"/>
                    </a:lnTo>
                    <a:lnTo>
                      <a:pt x="830" y="737"/>
                    </a:lnTo>
                    <a:lnTo>
                      <a:pt x="827" y="737"/>
                    </a:lnTo>
                    <a:lnTo>
                      <a:pt x="827" y="739"/>
                    </a:lnTo>
                    <a:lnTo>
                      <a:pt x="827" y="737"/>
                    </a:lnTo>
                    <a:lnTo>
                      <a:pt x="827" y="739"/>
                    </a:lnTo>
                    <a:lnTo>
                      <a:pt x="824" y="739"/>
                    </a:lnTo>
                    <a:lnTo>
                      <a:pt x="827" y="737"/>
                    </a:lnTo>
                    <a:lnTo>
                      <a:pt x="824" y="737"/>
                    </a:lnTo>
                    <a:lnTo>
                      <a:pt x="824" y="739"/>
                    </a:lnTo>
                    <a:lnTo>
                      <a:pt x="822" y="739"/>
                    </a:lnTo>
                    <a:lnTo>
                      <a:pt x="819" y="739"/>
                    </a:lnTo>
                    <a:lnTo>
                      <a:pt x="819" y="742"/>
                    </a:lnTo>
                    <a:lnTo>
                      <a:pt x="819" y="739"/>
                    </a:lnTo>
                    <a:lnTo>
                      <a:pt x="817" y="739"/>
                    </a:lnTo>
                    <a:lnTo>
                      <a:pt x="817" y="742"/>
                    </a:lnTo>
                    <a:lnTo>
                      <a:pt x="814" y="742"/>
                    </a:lnTo>
                    <a:lnTo>
                      <a:pt x="814" y="739"/>
                    </a:lnTo>
                    <a:lnTo>
                      <a:pt x="811" y="739"/>
                    </a:lnTo>
                    <a:lnTo>
                      <a:pt x="809" y="739"/>
                    </a:lnTo>
                    <a:lnTo>
                      <a:pt x="809" y="737"/>
                    </a:lnTo>
                    <a:lnTo>
                      <a:pt x="806" y="737"/>
                    </a:lnTo>
                    <a:lnTo>
                      <a:pt x="806" y="734"/>
                    </a:lnTo>
                    <a:lnTo>
                      <a:pt x="803" y="734"/>
                    </a:lnTo>
                    <a:lnTo>
                      <a:pt x="803" y="732"/>
                    </a:lnTo>
                    <a:lnTo>
                      <a:pt x="803" y="729"/>
                    </a:lnTo>
                    <a:lnTo>
                      <a:pt x="801" y="729"/>
                    </a:lnTo>
                    <a:lnTo>
                      <a:pt x="801" y="726"/>
                    </a:lnTo>
                    <a:lnTo>
                      <a:pt x="801" y="729"/>
                    </a:lnTo>
                    <a:lnTo>
                      <a:pt x="801" y="726"/>
                    </a:lnTo>
                    <a:lnTo>
                      <a:pt x="798" y="726"/>
                    </a:lnTo>
                    <a:lnTo>
                      <a:pt x="798" y="724"/>
                    </a:lnTo>
                    <a:lnTo>
                      <a:pt x="798" y="726"/>
                    </a:lnTo>
                    <a:lnTo>
                      <a:pt x="798" y="724"/>
                    </a:lnTo>
                    <a:lnTo>
                      <a:pt x="796" y="724"/>
                    </a:lnTo>
                    <a:lnTo>
                      <a:pt x="793" y="724"/>
                    </a:lnTo>
                    <a:lnTo>
                      <a:pt x="796" y="721"/>
                    </a:lnTo>
                    <a:lnTo>
                      <a:pt x="793" y="721"/>
                    </a:lnTo>
                    <a:lnTo>
                      <a:pt x="796" y="721"/>
                    </a:lnTo>
                    <a:lnTo>
                      <a:pt x="793" y="718"/>
                    </a:lnTo>
                    <a:lnTo>
                      <a:pt x="793" y="716"/>
                    </a:lnTo>
                    <a:lnTo>
                      <a:pt x="790" y="716"/>
                    </a:lnTo>
                    <a:lnTo>
                      <a:pt x="793" y="716"/>
                    </a:lnTo>
                    <a:lnTo>
                      <a:pt x="793" y="713"/>
                    </a:lnTo>
                    <a:lnTo>
                      <a:pt x="790" y="713"/>
                    </a:lnTo>
                    <a:lnTo>
                      <a:pt x="790" y="711"/>
                    </a:lnTo>
                    <a:lnTo>
                      <a:pt x="793" y="711"/>
                    </a:lnTo>
                    <a:lnTo>
                      <a:pt x="793" y="708"/>
                    </a:lnTo>
                    <a:lnTo>
                      <a:pt x="793" y="705"/>
                    </a:lnTo>
                    <a:lnTo>
                      <a:pt x="793" y="703"/>
                    </a:lnTo>
                    <a:lnTo>
                      <a:pt x="793" y="700"/>
                    </a:lnTo>
                    <a:lnTo>
                      <a:pt x="793" y="698"/>
                    </a:lnTo>
                    <a:lnTo>
                      <a:pt x="790" y="695"/>
                    </a:lnTo>
                    <a:lnTo>
                      <a:pt x="790" y="692"/>
                    </a:lnTo>
                    <a:lnTo>
                      <a:pt x="790" y="690"/>
                    </a:lnTo>
                    <a:lnTo>
                      <a:pt x="790" y="687"/>
                    </a:lnTo>
                    <a:lnTo>
                      <a:pt x="790" y="684"/>
                    </a:lnTo>
                    <a:lnTo>
                      <a:pt x="790" y="687"/>
                    </a:lnTo>
                    <a:lnTo>
                      <a:pt x="790" y="684"/>
                    </a:lnTo>
                    <a:lnTo>
                      <a:pt x="790" y="682"/>
                    </a:lnTo>
                    <a:lnTo>
                      <a:pt x="793" y="679"/>
                    </a:lnTo>
                    <a:lnTo>
                      <a:pt x="793" y="677"/>
                    </a:lnTo>
                    <a:lnTo>
                      <a:pt x="793" y="674"/>
                    </a:lnTo>
                    <a:lnTo>
                      <a:pt x="796" y="674"/>
                    </a:lnTo>
                    <a:lnTo>
                      <a:pt x="796" y="671"/>
                    </a:lnTo>
                    <a:lnTo>
                      <a:pt x="796" y="669"/>
                    </a:lnTo>
                    <a:lnTo>
                      <a:pt x="796" y="666"/>
                    </a:lnTo>
                    <a:lnTo>
                      <a:pt x="796" y="664"/>
                    </a:lnTo>
                    <a:lnTo>
                      <a:pt x="796" y="661"/>
                    </a:lnTo>
                    <a:lnTo>
                      <a:pt x="796" y="658"/>
                    </a:lnTo>
                    <a:lnTo>
                      <a:pt x="796" y="656"/>
                    </a:lnTo>
                    <a:lnTo>
                      <a:pt x="798" y="653"/>
                    </a:lnTo>
                    <a:lnTo>
                      <a:pt x="796" y="653"/>
                    </a:lnTo>
                    <a:lnTo>
                      <a:pt x="798" y="653"/>
                    </a:lnTo>
                    <a:lnTo>
                      <a:pt x="798" y="651"/>
                    </a:lnTo>
                    <a:lnTo>
                      <a:pt x="798" y="648"/>
                    </a:lnTo>
                    <a:lnTo>
                      <a:pt x="796" y="648"/>
                    </a:lnTo>
                    <a:lnTo>
                      <a:pt x="798" y="648"/>
                    </a:lnTo>
                    <a:lnTo>
                      <a:pt x="796" y="648"/>
                    </a:lnTo>
                    <a:lnTo>
                      <a:pt x="798" y="645"/>
                    </a:lnTo>
                    <a:lnTo>
                      <a:pt x="798" y="643"/>
                    </a:lnTo>
                    <a:lnTo>
                      <a:pt x="798" y="640"/>
                    </a:lnTo>
                    <a:lnTo>
                      <a:pt x="798" y="637"/>
                    </a:lnTo>
                    <a:lnTo>
                      <a:pt x="798" y="635"/>
                    </a:lnTo>
                    <a:lnTo>
                      <a:pt x="798" y="632"/>
                    </a:lnTo>
                    <a:lnTo>
                      <a:pt x="796" y="632"/>
                    </a:lnTo>
                    <a:lnTo>
                      <a:pt x="796" y="630"/>
                    </a:lnTo>
                    <a:lnTo>
                      <a:pt x="796" y="627"/>
                    </a:lnTo>
                    <a:lnTo>
                      <a:pt x="796" y="624"/>
                    </a:lnTo>
                    <a:lnTo>
                      <a:pt x="796" y="622"/>
                    </a:lnTo>
                    <a:lnTo>
                      <a:pt x="796" y="619"/>
                    </a:lnTo>
                    <a:lnTo>
                      <a:pt x="796" y="617"/>
                    </a:lnTo>
                    <a:lnTo>
                      <a:pt x="796" y="614"/>
                    </a:lnTo>
                    <a:lnTo>
                      <a:pt x="796" y="611"/>
                    </a:lnTo>
                    <a:lnTo>
                      <a:pt x="796" y="609"/>
                    </a:lnTo>
                    <a:lnTo>
                      <a:pt x="798" y="606"/>
                    </a:lnTo>
                    <a:lnTo>
                      <a:pt x="798" y="604"/>
                    </a:lnTo>
                    <a:lnTo>
                      <a:pt x="801" y="604"/>
                    </a:lnTo>
                    <a:lnTo>
                      <a:pt x="801" y="601"/>
                    </a:lnTo>
                    <a:lnTo>
                      <a:pt x="798" y="601"/>
                    </a:lnTo>
                    <a:lnTo>
                      <a:pt x="801" y="601"/>
                    </a:lnTo>
                    <a:lnTo>
                      <a:pt x="801" y="598"/>
                    </a:lnTo>
                    <a:lnTo>
                      <a:pt x="803" y="598"/>
                    </a:lnTo>
                    <a:lnTo>
                      <a:pt x="803" y="596"/>
                    </a:lnTo>
                    <a:lnTo>
                      <a:pt x="803" y="593"/>
                    </a:lnTo>
                    <a:lnTo>
                      <a:pt x="806" y="593"/>
                    </a:lnTo>
                    <a:lnTo>
                      <a:pt x="806" y="590"/>
                    </a:lnTo>
                    <a:lnTo>
                      <a:pt x="806" y="588"/>
                    </a:lnTo>
                    <a:lnTo>
                      <a:pt x="809" y="588"/>
                    </a:lnTo>
                    <a:lnTo>
                      <a:pt x="811" y="588"/>
                    </a:lnTo>
                    <a:lnTo>
                      <a:pt x="814" y="588"/>
                    </a:lnTo>
                    <a:lnTo>
                      <a:pt x="817" y="588"/>
                    </a:lnTo>
                    <a:lnTo>
                      <a:pt x="817" y="585"/>
                    </a:lnTo>
                    <a:lnTo>
                      <a:pt x="819" y="585"/>
                    </a:lnTo>
                    <a:lnTo>
                      <a:pt x="819" y="583"/>
                    </a:lnTo>
                    <a:lnTo>
                      <a:pt x="819" y="580"/>
                    </a:lnTo>
                    <a:lnTo>
                      <a:pt x="819" y="583"/>
                    </a:lnTo>
                    <a:lnTo>
                      <a:pt x="817" y="580"/>
                    </a:lnTo>
                    <a:lnTo>
                      <a:pt x="822" y="583"/>
                    </a:lnTo>
                    <a:lnTo>
                      <a:pt x="822" y="580"/>
                    </a:lnTo>
                    <a:lnTo>
                      <a:pt x="824" y="577"/>
                    </a:lnTo>
                    <a:lnTo>
                      <a:pt x="822" y="577"/>
                    </a:lnTo>
                    <a:lnTo>
                      <a:pt x="824" y="577"/>
                    </a:lnTo>
                    <a:lnTo>
                      <a:pt x="824" y="575"/>
                    </a:lnTo>
                    <a:lnTo>
                      <a:pt x="824" y="572"/>
                    </a:lnTo>
                    <a:lnTo>
                      <a:pt x="824" y="570"/>
                    </a:lnTo>
                    <a:lnTo>
                      <a:pt x="822" y="570"/>
                    </a:lnTo>
                    <a:lnTo>
                      <a:pt x="822" y="567"/>
                    </a:lnTo>
                    <a:lnTo>
                      <a:pt x="819" y="567"/>
                    </a:lnTo>
                    <a:lnTo>
                      <a:pt x="819" y="564"/>
                    </a:lnTo>
                    <a:lnTo>
                      <a:pt x="817" y="564"/>
                    </a:lnTo>
                    <a:lnTo>
                      <a:pt x="819" y="564"/>
                    </a:lnTo>
                    <a:lnTo>
                      <a:pt x="819" y="562"/>
                    </a:lnTo>
                    <a:lnTo>
                      <a:pt x="819" y="559"/>
                    </a:lnTo>
                    <a:lnTo>
                      <a:pt x="819" y="557"/>
                    </a:lnTo>
                    <a:lnTo>
                      <a:pt x="817" y="557"/>
                    </a:lnTo>
                    <a:lnTo>
                      <a:pt x="817" y="554"/>
                    </a:lnTo>
                    <a:lnTo>
                      <a:pt x="814" y="554"/>
                    </a:lnTo>
                    <a:lnTo>
                      <a:pt x="811" y="554"/>
                    </a:lnTo>
                    <a:lnTo>
                      <a:pt x="811" y="551"/>
                    </a:lnTo>
                    <a:lnTo>
                      <a:pt x="809" y="551"/>
                    </a:lnTo>
                    <a:lnTo>
                      <a:pt x="811" y="551"/>
                    </a:lnTo>
                    <a:lnTo>
                      <a:pt x="811" y="549"/>
                    </a:lnTo>
                    <a:lnTo>
                      <a:pt x="811" y="551"/>
                    </a:lnTo>
                    <a:lnTo>
                      <a:pt x="811" y="549"/>
                    </a:lnTo>
                    <a:lnTo>
                      <a:pt x="811" y="546"/>
                    </a:lnTo>
                    <a:lnTo>
                      <a:pt x="809" y="546"/>
                    </a:lnTo>
                    <a:lnTo>
                      <a:pt x="811" y="546"/>
                    </a:lnTo>
                    <a:lnTo>
                      <a:pt x="811" y="543"/>
                    </a:lnTo>
                    <a:lnTo>
                      <a:pt x="811" y="541"/>
                    </a:lnTo>
                    <a:lnTo>
                      <a:pt x="809" y="538"/>
                    </a:lnTo>
                    <a:lnTo>
                      <a:pt x="809" y="536"/>
                    </a:lnTo>
                    <a:lnTo>
                      <a:pt x="806" y="536"/>
                    </a:lnTo>
                    <a:lnTo>
                      <a:pt x="803" y="538"/>
                    </a:lnTo>
                    <a:lnTo>
                      <a:pt x="801" y="538"/>
                    </a:lnTo>
                    <a:lnTo>
                      <a:pt x="803" y="538"/>
                    </a:lnTo>
                    <a:lnTo>
                      <a:pt x="803" y="536"/>
                    </a:lnTo>
                    <a:lnTo>
                      <a:pt x="801" y="536"/>
                    </a:lnTo>
                    <a:lnTo>
                      <a:pt x="803" y="536"/>
                    </a:lnTo>
                    <a:lnTo>
                      <a:pt x="801" y="536"/>
                    </a:lnTo>
                    <a:lnTo>
                      <a:pt x="801" y="538"/>
                    </a:lnTo>
                    <a:lnTo>
                      <a:pt x="801" y="536"/>
                    </a:lnTo>
                    <a:lnTo>
                      <a:pt x="798" y="536"/>
                    </a:lnTo>
                    <a:lnTo>
                      <a:pt x="801" y="536"/>
                    </a:lnTo>
                    <a:lnTo>
                      <a:pt x="801" y="533"/>
                    </a:lnTo>
                    <a:lnTo>
                      <a:pt x="801" y="536"/>
                    </a:lnTo>
                    <a:lnTo>
                      <a:pt x="801" y="533"/>
                    </a:lnTo>
                    <a:lnTo>
                      <a:pt x="801" y="530"/>
                    </a:lnTo>
                    <a:lnTo>
                      <a:pt x="798" y="530"/>
                    </a:lnTo>
                    <a:lnTo>
                      <a:pt x="798" y="528"/>
                    </a:lnTo>
                    <a:lnTo>
                      <a:pt x="798" y="525"/>
                    </a:lnTo>
                    <a:lnTo>
                      <a:pt x="796" y="525"/>
                    </a:lnTo>
                    <a:lnTo>
                      <a:pt x="796" y="523"/>
                    </a:lnTo>
                    <a:lnTo>
                      <a:pt x="793" y="523"/>
                    </a:lnTo>
                    <a:lnTo>
                      <a:pt x="790" y="523"/>
                    </a:lnTo>
                    <a:lnTo>
                      <a:pt x="790" y="520"/>
                    </a:lnTo>
                    <a:lnTo>
                      <a:pt x="788" y="520"/>
                    </a:lnTo>
                    <a:lnTo>
                      <a:pt x="785" y="520"/>
                    </a:lnTo>
                    <a:lnTo>
                      <a:pt x="783" y="520"/>
                    </a:lnTo>
                    <a:lnTo>
                      <a:pt x="783" y="523"/>
                    </a:lnTo>
                    <a:lnTo>
                      <a:pt x="783" y="525"/>
                    </a:lnTo>
                    <a:lnTo>
                      <a:pt x="783" y="528"/>
                    </a:lnTo>
                    <a:lnTo>
                      <a:pt x="783" y="530"/>
                    </a:lnTo>
                    <a:lnTo>
                      <a:pt x="780" y="530"/>
                    </a:lnTo>
                    <a:lnTo>
                      <a:pt x="777" y="530"/>
                    </a:lnTo>
                    <a:lnTo>
                      <a:pt x="775" y="530"/>
                    </a:lnTo>
                    <a:lnTo>
                      <a:pt x="772" y="530"/>
                    </a:lnTo>
                    <a:lnTo>
                      <a:pt x="772" y="533"/>
                    </a:lnTo>
                    <a:lnTo>
                      <a:pt x="772" y="536"/>
                    </a:lnTo>
                    <a:lnTo>
                      <a:pt x="770" y="536"/>
                    </a:lnTo>
                    <a:lnTo>
                      <a:pt x="767" y="536"/>
                    </a:lnTo>
                    <a:lnTo>
                      <a:pt x="764" y="536"/>
                    </a:lnTo>
                    <a:lnTo>
                      <a:pt x="762" y="536"/>
                    </a:lnTo>
                    <a:lnTo>
                      <a:pt x="759" y="536"/>
                    </a:lnTo>
                    <a:lnTo>
                      <a:pt x="759" y="538"/>
                    </a:lnTo>
                    <a:lnTo>
                      <a:pt x="756" y="538"/>
                    </a:lnTo>
                    <a:lnTo>
                      <a:pt x="756" y="541"/>
                    </a:lnTo>
                    <a:lnTo>
                      <a:pt x="756" y="543"/>
                    </a:lnTo>
                    <a:lnTo>
                      <a:pt x="754" y="543"/>
                    </a:lnTo>
                    <a:lnTo>
                      <a:pt x="754" y="546"/>
                    </a:lnTo>
                    <a:lnTo>
                      <a:pt x="751" y="546"/>
                    </a:lnTo>
                    <a:lnTo>
                      <a:pt x="751" y="549"/>
                    </a:lnTo>
                    <a:lnTo>
                      <a:pt x="749" y="549"/>
                    </a:lnTo>
                    <a:lnTo>
                      <a:pt x="749" y="551"/>
                    </a:lnTo>
                    <a:lnTo>
                      <a:pt x="751" y="554"/>
                    </a:lnTo>
                    <a:lnTo>
                      <a:pt x="754" y="557"/>
                    </a:lnTo>
                    <a:lnTo>
                      <a:pt x="756" y="557"/>
                    </a:lnTo>
                    <a:lnTo>
                      <a:pt x="756" y="559"/>
                    </a:lnTo>
                    <a:lnTo>
                      <a:pt x="756" y="562"/>
                    </a:lnTo>
                    <a:lnTo>
                      <a:pt x="754" y="564"/>
                    </a:lnTo>
                    <a:lnTo>
                      <a:pt x="754" y="567"/>
                    </a:lnTo>
                    <a:lnTo>
                      <a:pt x="751" y="567"/>
                    </a:lnTo>
                    <a:lnTo>
                      <a:pt x="749" y="570"/>
                    </a:lnTo>
                    <a:lnTo>
                      <a:pt x="746" y="570"/>
                    </a:lnTo>
                    <a:lnTo>
                      <a:pt x="746" y="572"/>
                    </a:lnTo>
                    <a:lnTo>
                      <a:pt x="743" y="572"/>
                    </a:lnTo>
                    <a:lnTo>
                      <a:pt x="743" y="575"/>
                    </a:lnTo>
                    <a:lnTo>
                      <a:pt x="741" y="575"/>
                    </a:lnTo>
                    <a:lnTo>
                      <a:pt x="741" y="577"/>
                    </a:lnTo>
                    <a:lnTo>
                      <a:pt x="741" y="575"/>
                    </a:lnTo>
                    <a:lnTo>
                      <a:pt x="741" y="577"/>
                    </a:lnTo>
                    <a:lnTo>
                      <a:pt x="738" y="577"/>
                    </a:lnTo>
                    <a:lnTo>
                      <a:pt x="738" y="575"/>
                    </a:lnTo>
                    <a:lnTo>
                      <a:pt x="738" y="577"/>
                    </a:lnTo>
                    <a:lnTo>
                      <a:pt x="736" y="577"/>
                    </a:lnTo>
                    <a:lnTo>
                      <a:pt x="736" y="575"/>
                    </a:lnTo>
                    <a:lnTo>
                      <a:pt x="736" y="572"/>
                    </a:lnTo>
                    <a:lnTo>
                      <a:pt x="733" y="572"/>
                    </a:lnTo>
                    <a:lnTo>
                      <a:pt x="730" y="572"/>
                    </a:lnTo>
                    <a:lnTo>
                      <a:pt x="730" y="575"/>
                    </a:lnTo>
                    <a:lnTo>
                      <a:pt x="730" y="572"/>
                    </a:lnTo>
                    <a:lnTo>
                      <a:pt x="728" y="572"/>
                    </a:lnTo>
                    <a:lnTo>
                      <a:pt x="725" y="572"/>
                    </a:lnTo>
                    <a:lnTo>
                      <a:pt x="723" y="572"/>
                    </a:lnTo>
                    <a:lnTo>
                      <a:pt x="720" y="572"/>
                    </a:lnTo>
                    <a:lnTo>
                      <a:pt x="717" y="572"/>
                    </a:lnTo>
                    <a:lnTo>
                      <a:pt x="715" y="572"/>
                    </a:lnTo>
                    <a:lnTo>
                      <a:pt x="715" y="570"/>
                    </a:lnTo>
                    <a:lnTo>
                      <a:pt x="715" y="572"/>
                    </a:lnTo>
                    <a:lnTo>
                      <a:pt x="712" y="572"/>
                    </a:lnTo>
                    <a:lnTo>
                      <a:pt x="709" y="572"/>
                    </a:lnTo>
                    <a:lnTo>
                      <a:pt x="709" y="575"/>
                    </a:lnTo>
                    <a:lnTo>
                      <a:pt x="707" y="575"/>
                    </a:lnTo>
                    <a:lnTo>
                      <a:pt x="707" y="577"/>
                    </a:lnTo>
                    <a:lnTo>
                      <a:pt x="704" y="577"/>
                    </a:lnTo>
                    <a:lnTo>
                      <a:pt x="704" y="580"/>
                    </a:lnTo>
                    <a:lnTo>
                      <a:pt x="704" y="583"/>
                    </a:lnTo>
                    <a:lnTo>
                      <a:pt x="702" y="583"/>
                    </a:lnTo>
                    <a:lnTo>
                      <a:pt x="704" y="583"/>
                    </a:lnTo>
                    <a:lnTo>
                      <a:pt x="702" y="583"/>
                    </a:lnTo>
                    <a:lnTo>
                      <a:pt x="704" y="583"/>
                    </a:lnTo>
                    <a:lnTo>
                      <a:pt x="702" y="583"/>
                    </a:lnTo>
                    <a:lnTo>
                      <a:pt x="702" y="585"/>
                    </a:lnTo>
                    <a:lnTo>
                      <a:pt x="702" y="588"/>
                    </a:lnTo>
                    <a:lnTo>
                      <a:pt x="702" y="585"/>
                    </a:lnTo>
                    <a:lnTo>
                      <a:pt x="702" y="588"/>
                    </a:lnTo>
                    <a:lnTo>
                      <a:pt x="702" y="585"/>
                    </a:lnTo>
                    <a:lnTo>
                      <a:pt x="702" y="588"/>
                    </a:lnTo>
                    <a:lnTo>
                      <a:pt x="702" y="590"/>
                    </a:lnTo>
                    <a:lnTo>
                      <a:pt x="702" y="588"/>
                    </a:lnTo>
                    <a:lnTo>
                      <a:pt x="702" y="590"/>
                    </a:lnTo>
                    <a:lnTo>
                      <a:pt x="699" y="590"/>
                    </a:lnTo>
                    <a:lnTo>
                      <a:pt x="702" y="590"/>
                    </a:lnTo>
                    <a:lnTo>
                      <a:pt x="699" y="590"/>
                    </a:lnTo>
                    <a:lnTo>
                      <a:pt x="699" y="593"/>
                    </a:lnTo>
                    <a:lnTo>
                      <a:pt x="696" y="593"/>
                    </a:lnTo>
                    <a:lnTo>
                      <a:pt x="699" y="593"/>
                    </a:lnTo>
                    <a:lnTo>
                      <a:pt x="696" y="593"/>
                    </a:lnTo>
                    <a:lnTo>
                      <a:pt x="694" y="593"/>
                    </a:lnTo>
                    <a:lnTo>
                      <a:pt x="694" y="596"/>
                    </a:lnTo>
                    <a:lnTo>
                      <a:pt x="691" y="596"/>
                    </a:lnTo>
                    <a:lnTo>
                      <a:pt x="689" y="596"/>
                    </a:lnTo>
                    <a:lnTo>
                      <a:pt x="691" y="596"/>
                    </a:lnTo>
                    <a:lnTo>
                      <a:pt x="689" y="596"/>
                    </a:lnTo>
                    <a:lnTo>
                      <a:pt x="686" y="596"/>
                    </a:lnTo>
                    <a:lnTo>
                      <a:pt x="683" y="596"/>
                    </a:lnTo>
                    <a:lnTo>
                      <a:pt x="681" y="596"/>
                    </a:lnTo>
                    <a:lnTo>
                      <a:pt x="678" y="596"/>
                    </a:lnTo>
                    <a:lnTo>
                      <a:pt x="678" y="593"/>
                    </a:lnTo>
                    <a:lnTo>
                      <a:pt x="676" y="593"/>
                    </a:lnTo>
                    <a:lnTo>
                      <a:pt x="673" y="593"/>
                    </a:lnTo>
                    <a:lnTo>
                      <a:pt x="676" y="593"/>
                    </a:lnTo>
                    <a:lnTo>
                      <a:pt x="673" y="593"/>
                    </a:lnTo>
                    <a:lnTo>
                      <a:pt x="673" y="590"/>
                    </a:lnTo>
                    <a:lnTo>
                      <a:pt x="673" y="588"/>
                    </a:lnTo>
                    <a:lnTo>
                      <a:pt x="670" y="588"/>
                    </a:lnTo>
                    <a:lnTo>
                      <a:pt x="670" y="585"/>
                    </a:lnTo>
                    <a:lnTo>
                      <a:pt x="670" y="583"/>
                    </a:lnTo>
                    <a:lnTo>
                      <a:pt x="670" y="580"/>
                    </a:lnTo>
                    <a:lnTo>
                      <a:pt x="670" y="577"/>
                    </a:lnTo>
                    <a:lnTo>
                      <a:pt x="670" y="575"/>
                    </a:lnTo>
                    <a:lnTo>
                      <a:pt x="673" y="575"/>
                    </a:lnTo>
                    <a:lnTo>
                      <a:pt x="670" y="575"/>
                    </a:lnTo>
                    <a:lnTo>
                      <a:pt x="673" y="575"/>
                    </a:lnTo>
                    <a:lnTo>
                      <a:pt x="673" y="572"/>
                    </a:lnTo>
                    <a:lnTo>
                      <a:pt x="670" y="572"/>
                    </a:lnTo>
                    <a:lnTo>
                      <a:pt x="673" y="572"/>
                    </a:lnTo>
                    <a:lnTo>
                      <a:pt x="673" y="570"/>
                    </a:lnTo>
                    <a:lnTo>
                      <a:pt x="670" y="570"/>
                    </a:lnTo>
                    <a:lnTo>
                      <a:pt x="670" y="567"/>
                    </a:lnTo>
                    <a:lnTo>
                      <a:pt x="673" y="567"/>
                    </a:lnTo>
                    <a:lnTo>
                      <a:pt x="673" y="564"/>
                    </a:lnTo>
                    <a:lnTo>
                      <a:pt x="670" y="564"/>
                    </a:lnTo>
                    <a:lnTo>
                      <a:pt x="670" y="562"/>
                    </a:lnTo>
                    <a:lnTo>
                      <a:pt x="673" y="562"/>
                    </a:lnTo>
                    <a:lnTo>
                      <a:pt x="673" y="559"/>
                    </a:lnTo>
                    <a:lnTo>
                      <a:pt x="676" y="557"/>
                    </a:lnTo>
                    <a:lnTo>
                      <a:pt x="678" y="557"/>
                    </a:lnTo>
                    <a:lnTo>
                      <a:pt x="678" y="554"/>
                    </a:lnTo>
                    <a:lnTo>
                      <a:pt x="678" y="551"/>
                    </a:lnTo>
                    <a:lnTo>
                      <a:pt x="681" y="551"/>
                    </a:lnTo>
                    <a:lnTo>
                      <a:pt x="681" y="549"/>
                    </a:lnTo>
                    <a:lnTo>
                      <a:pt x="683" y="549"/>
                    </a:lnTo>
                    <a:lnTo>
                      <a:pt x="681" y="549"/>
                    </a:lnTo>
                    <a:lnTo>
                      <a:pt x="683" y="549"/>
                    </a:lnTo>
                    <a:lnTo>
                      <a:pt x="683" y="546"/>
                    </a:lnTo>
                    <a:lnTo>
                      <a:pt x="686" y="546"/>
                    </a:lnTo>
                    <a:lnTo>
                      <a:pt x="689" y="546"/>
                    </a:lnTo>
                    <a:lnTo>
                      <a:pt x="689" y="543"/>
                    </a:lnTo>
                    <a:lnTo>
                      <a:pt x="689" y="546"/>
                    </a:lnTo>
                    <a:lnTo>
                      <a:pt x="689" y="543"/>
                    </a:lnTo>
                    <a:lnTo>
                      <a:pt x="691" y="543"/>
                    </a:lnTo>
                    <a:lnTo>
                      <a:pt x="694" y="543"/>
                    </a:lnTo>
                    <a:lnTo>
                      <a:pt x="694" y="541"/>
                    </a:lnTo>
                    <a:lnTo>
                      <a:pt x="696" y="541"/>
                    </a:lnTo>
                    <a:lnTo>
                      <a:pt x="696" y="538"/>
                    </a:lnTo>
                    <a:lnTo>
                      <a:pt x="699" y="538"/>
                    </a:lnTo>
                    <a:lnTo>
                      <a:pt x="699" y="536"/>
                    </a:lnTo>
                    <a:lnTo>
                      <a:pt x="702" y="536"/>
                    </a:lnTo>
                    <a:lnTo>
                      <a:pt x="699" y="536"/>
                    </a:lnTo>
                    <a:lnTo>
                      <a:pt x="702" y="536"/>
                    </a:lnTo>
                    <a:lnTo>
                      <a:pt x="704" y="536"/>
                    </a:lnTo>
                    <a:lnTo>
                      <a:pt x="707" y="536"/>
                    </a:lnTo>
                    <a:lnTo>
                      <a:pt x="707" y="538"/>
                    </a:lnTo>
                    <a:lnTo>
                      <a:pt x="707" y="536"/>
                    </a:lnTo>
                    <a:lnTo>
                      <a:pt x="709" y="536"/>
                    </a:lnTo>
                    <a:lnTo>
                      <a:pt x="712" y="536"/>
                    </a:lnTo>
                    <a:lnTo>
                      <a:pt x="712" y="533"/>
                    </a:lnTo>
                    <a:lnTo>
                      <a:pt x="712" y="530"/>
                    </a:lnTo>
                    <a:lnTo>
                      <a:pt x="715" y="530"/>
                    </a:lnTo>
                    <a:lnTo>
                      <a:pt x="715" y="528"/>
                    </a:lnTo>
                    <a:lnTo>
                      <a:pt x="715" y="525"/>
                    </a:lnTo>
                    <a:lnTo>
                      <a:pt x="715" y="523"/>
                    </a:lnTo>
                    <a:lnTo>
                      <a:pt x="715" y="520"/>
                    </a:lnTo>
                    <a:lnTo>
                      <a:pt x="712" y="520"/>
                    </a:lnTo>
                    <a:lnTo>
                      <a:pt x="712" y="517"/>
                    </a:lnTo>
                    <a:lnTo>
                      <a:pt x="709" y="517"/>
                    </a:lnTo>
                    <a:lnTo>
                      <a:pt x="707" y="517"/>
                    </a:lnTo>
                    <a:lnTo>
                      <a:pt x="707" y="515"/>
                    </a:lnTo>
                    <a:lnTo>
                      <a:pt x="709" y="515"/>
                    </a:lnTo>
                    <a:lnTo>
                      <a:pt x="707" y="515"/>
                    </a:lnTo>
                    <a:lnTo>
                      <a:pt x="707" y="512"/>
                    </a:lnTo>
                    <a:lnTo>
                      <a:pt x="707" y="509"/>
                    </a:lnTo>
                    <a:lnTo>
                      <a:pt x="704" y="509"/>
                    </a:lnTo>
                    <a:lnTo>
                      <a:pt x="707" y="509"/>
                    </a:lnTo>
                    <a:lnTo>
                      <a:pt x="707" y="507"/>
                    </a:lnTo>
                    <a:lnTo>
                      <a:pt x="707" y="504"/>
                    </a:lnTo>
                    <a:lnTo>
                      <a:pt x="704" y="504"/>
                    </a:lnTo>
                    <a:lnTo>
                      <a:pt x="704" y="502"/>
                    </a:lnTo>
                    <a:lnTo>
                      <a:pt x="702" y="502"/>
                    </a:lnTo>
                    <a:lnTo>
                      <a:pt x="704" y="502"/>
                    </a:lnTo>
                    <a:lnTo>
                      <a:pt x="704" y="499"/>
                    </a:lnTo>
                    <a:lnTo>
                      <a:pt x="702" y="499"/>
                    </a:lnTo>
                    <a:lnTo>
                      <a:pt x="699" y="499"/>
                    </a:lnTo>
                    <a:lnTo>
                      <a:pt x="696" y="499"/>
                    </a:lnTo>
                    <a:lnTo>
                      <a:pt x="696" y="496"/>
                    </a:lnTo>
                    <a:lnTo>
                      <a:pt x="696" y="499"/>
                    </a:lnTo>
                    <a:lnTo>
                      <a:pt x="694" y="499"/>
                    </a:lnTo>
                    <a:lnTo>
                      <a:pt x="691" y="499"/>
                    </a:lnTo>
                    <a:lnTo>
                      <a:pt x="694" y="496"/>
                    </a:lnTo>
                    <a:lnTo>
                      <a:pt x="691" y="496"/>
                    </a:lnTo>
                    <a:lnTo>
                      <a:pt x="691" y="499"/>
                    </a:lnTo>
                    <a:lnTo>
                      <a:pt x="691" y="496"/>
                    </a:lnTo>
                    <a:lnTo>
                      <a:pt x="689" y="496"/>
                    </a:lnTo>
                    <a:lnTo>
                      <a:pt x="686" y="496"/>
                    </a:lnTo>
                    <a:lnTo>
                      <a:pt x="683" y="496"/>
                    </a:lnTo>
                    <a:lnTo>
                      <a:pt x="681" y="496"/>
                    </a:lnTo>
                    <a:lnTo>
                      <a:pt x="681" y="494"/>
                    </a:lnTo>
                    <a:lnTo>
                      <a:pt x="681" y="496"/>
                    </a:lnTo>
                    <a:lnTo>
                      <a:pt x="681" y="494"/>
                    </a:lnTo>
                    <a:lnTo>
                      <a:pt x="678" y="494"/>
                    </a:lnTo>
                    <a:lnTo>
                      <a:pt x="676" y="494"/>
                    </a:lnTo>
                    <a:lnTo>
                      <a:pt x="673" y="494"/>
                    </a:lnTo>
                    <a:lnTo>
                      <a:pt x="673" y="491"/>
                    </a:lnTo>
                    <a:lnTo>
                      <a:pt x="670" y="491"/>
                    </a:lnTo>
                    <a:lnTo>
                      <a:pt x="670" y="489"/>
                    </a:lnTo>
                    <a:lnTo>
                      <a:pt x="670" y="491"/>
                    </a:lnTo>
                    <a:lnTo>
                      <a:pt x="668" y="491"/>
                    </a:lnTo>
                    <a:lnTo>
                      <a:pt x="668" y="489"/>
                    </a:lnTo>
                    <a:lnTo>
                      <a:pt x="665" y="489"/>
                    </a:lnTo>
                    <a:lnTo>
                      <a:pt x="662" y="489"/>
                    </a:lnTo>
                    <a:lnTo>
                      <a:pt x="662" y="486"/>
                    </a:lnTo>
                    <a:lnTo>
                      <a:pt x="660" y="486"/>
                    </a:lnTo>
                    <a:lnTo>
                      <a:pt x="660" y="483"/>
                    </a:lnTo>
                    <a:lnTo>
                      <a:pt x="660" y="481"/>
                    </a:lnTo>
                    <a:lnTo>
                      <a:pt x="657" y="481"/>
                    </a:lnTo>
                    <a:lnTo>
                      <a:pt x="660" y="481"/>
                    </a:lnTo>
                    <a:lnTo>
                      <a:pt x="660" y="478"/>
                    </a:lnTo>
                    <a:lnTo>
                      <a:pt x="657" y="478"/>
                    </a:lnTo>
                    <a:lnTo>
                      <a:pt x="657" y="481"/>
                    </a:lnTo>
                    <a:lnTo>
                      <a:pt x="655" y="481"/>
                    </a:lnTo>
                    <a:lnTo>
                      <a:pt x="652" y="481"/>
                    </a:lnTo>
                    <a:lnTo>
                      <a:pt x="655" y="481"/>
                    </a:lnTo>
                    <a:lnTo>
                      <a:pt x="652" y="481"/>
                    </a:lnTo>
                    <a:lnTo>
                      <a:pt x="652" y="478"/>
                    </a:lnTo>
                    <a:lnTo>
                      <a:pt x="649" y="478"/>
                    </a:lnTo>
                    <a:lnTo>
                      <a:pt x="649" y="476"/>
                    </a:lnTo>
                    <a:lnTo>
                      <a:pt x="647" y="476"/>
                    </a:lnTo>
                    <a:lnTo>
                      <a:pt x="647" y="473"/>
                    </a:lnTo>
                    <a:lnTo>
                      <a:pt x="644" y="473"/>
                    </a:lnTo>
                    <a:lnTo>
                      <a:pt x="644" y="470"/>
                    </a:lnTo>
                    <a:lnTo>
                      <a:pt x="644" y="468"/>
                    </a:lnTo>
                    <a:lnTo>
                      <a:pt x="647" y="468"/>
                    </a:lnTo>
                    <a:lnTo>
                      <a:pt x="649" y="468"/>
                    </a:lnTo>
                    <a:lnTo>
                      <a:pt x="652" y="468"/>
                    </a:lnTo>
                    <a:lnTo>
                      <a:pt x="655" y="468"/>
                    </a:lnTo>
                    <a:lnTo>
                      <a:pt x="655" y="470"/>
                    </a:lnTo>
                    <a:lnTo>
                      <a:pt x="657" y="470"/>
                    </a:lnTo>
                    <a:lnTo>
                      <a:pt x="660" y="470"/>
                    </a:lnTo>
                    <a:lnTo>
                      <a:pt x="662" y="470"/>
                    </a:lnTo>
                    <a:lnTo>
                      <a:pt x="660" y="470"/>
                    </a:lnTo>
                    <a:lnTo>
                      <a:pt x="662" y="470"/>
                    </a:lnTo>
                    <a:lnTo>
                      <a:pt x="660" y="470"/>
                    </a:lnTo>
                    <a:lnTo>
                      <a:pt x="660" y="468"/>
                    </a:lnTo>
                    <a:lnTo>
                      <a:pt x="662" y="468"/>
                    </a:lnTo>
                    <a:lnTo>
                      <a:pt x="662" y="470"/>
                    </a:lnTo>
                    <a:lnTo>
                      <a:pt x="662" y="468"/>
                    </a:lnTo>
                    <a:lnTo>
                      <a:pt x="662" y="470"/>
                    </a:lnTo>
                    <a:lnTo>
                      <a:pt x="665" y="470"/>
                    </a:lnTo>
                    <a:lnTo>
                      <a:pt x="668" y="470"/>
                    </a:lnTo>
                    <a:lnTo>
                      <a:pt x="668" y="468"/>
                    </a:lnTo>
                    <a:lnTo>
                      <a:pt x="668" y="470"/>
                    </a:lnTo>
                    <a:lnTo>
                      <a:pt x="670" y="468"/>
                    </a:lnTo>
                    <a:lnTo>
                      <a:pt x="670" y="465"/>
                    </a:lnTo>
                    <a:lnTo>
                      <a:pt x="673" y="465"/>
                    </a:lnTo>
                    <a:lnTo>
                      <a:pt x="673" y="462"/>
                    </a:lnTo>
                    <a:lnTo>
                      <a:pt x="676" y="462"/>
                    </a:lnTo>
                    <a:lnTo>
                      <a:pt x="676" y="460"/>
                    </a:lnTo>
                    <a:lnTo>
                      <a:pt x="676" y="457"/>
                    </a:lnTo>
                    <a:lnTo>
                      <a:pt x="678" y="457"/>
                    </a:lnTo>
                    <a:lnTo>
                      <a:pt x="678" y="455"/>
                    </a:lnTo>
                    <a:lnTo>
                      <a:pt x="678" y="452"/>
                    </a:lnTo>
                    <a:lnTo>
                      <a:pt x="676" y="449"/>
                    </a:lnTo>
                    <a:lnTo>
                      <a:pt x="676" y="447"/>
                    </a:lnTo>
                    <a:lnTo>
                      <a:pt x="673" y="447"/>
                    </a:lnTo>
                    <a:lnTo>
                      <a:pt x="673" y="444"/>
                    </a:lnTo>
                    <a:lnTo>
                      <a:pt x="673" y="442"/>
                    </a:lnTo>
                    <a:lnTo>
                      <a:pt x="673" y="439"/>
                    </a:lnTo>
                    <a:lnTo>
                      <a:pt x="670" y="439"/>
                    </a:lnTo>
                    <a:lnTo>
                      <a:pt x="670" y="436"/>
                    </a:lnTo>
                    <a:lnTo>
                      <a:pt x="668" y="436"/>
                    </a:lnTo>
                    <a:lnTo>
                      <a:pt x="668" y="434"/>
                    </a:lnTo>
                    <a:lnTo>
                      <a:pt x="665" y="434"/>
                    </a:lnTo>
                    <a:lnTo>
                      <a:pt x="665" y="431"/>
                    </a:lnTo>
                    <a:lnTo>
                      <a:pt x="665" y="429"/>
                    </a:lnTo>
                    <a:lnTo>
                      <a:pt x="665" y="426"/>
                    </a:lnTo>
                    <a:lnTo>
                      <a:pt x="668" y="426"/>
                    </a:lnTo>
                    <a:lnTo>
                      <a:pt x="668" y="423"/>
                    </a:lnTo>
                    <a:lnTo>
                      <a:pt x="670" y="423"/>
                    </a:lnTo>
                    <a:lnTo>
                      <a:pt x="673" y="423"/>
                    </a:lnTo>
                    <a:lnTo>
                      <a:pt x="676" y="421"/>
                    </a:lnTo>
                    <a:lnTo>
                      <a:pt x="678" y="421"/>
                    </a:lnTo>
                    <a:lnTo>
                      <a:pt x="681" y="418"/>
                    </a:lnTo>
                    <a:lnTo>
                      <a:pt x="681" y="415"/>
                    </a:lnTo>
                    <a:lnTo>
                      <a:pt x="681" y="413"/>
                    </a:lnTo>
                    <a:lnTo>
                      <a:pt x="681" y="410"/>
                    </a:lnTo>
                    <a:lnTo>
                      <a:pt x="681" y="408"/>
                    </a:lnTo>
                    <a:lnTo>
                      <a:pt x="681" y="405"/>
                    </a:lnTo>
                    <a:lnTo>
                      <a:pt x="681" y="402"/>
                    </a:lnTo>
                    <a:lnTo>
                      <a:pt x="681" y="400"/>
                    </a:lnTo>
                    <a:lnTo>
                      <a:pt x="681" y="397"/>
                    </a:lnTo>
                    <a:lnTo>
                      <a:pt x="681" y="395"/>
                    </a:lnTo>
                    <a:lnTo>
                      <a:pt x="681" y="392"/>
                    </a:lnTo>
                    <a:lnTo>
                      <a:pt x="683" y="392"/>
                    </a:lnTo>
                    <a:lnTo>
                      <a:pt x="683" y="389"/>
                    </a:lnTo>
                    <a:lnTo>
                      <a:pt x="681" y="389"/>
                    </a:lnTo>
                    <a:lnTo>
                      <a:pt x="683" y="387"/>
                    </a:lnTo>
                    <a:lnTo>
                      <a:pt x="681" y="387"/>
                    </a:lnTo>
                    <a:lnTo>
                      <a:pt x="681" y="384"/>
                    </a:lnTo>
                    <a:lnTo>
                      <a:pt x="681" y="382"/>
                    </a:lnTo>
                    <a:lnTo>
                      <a:pt x="683" y="382"/>
                    </a:lnTo>
                    <a:lnTo>
                      <a:pt x="683" y="379"/>
                    </a:lnTo>
                    <a:lnTo>
                      <a:pt x="681" y="379"/>
                    </a:lnTo>
                    <a:lnTo>
                      <a:pt x="681" y="376"/>
                    </a:lnTo>
                    <a:lnTo>
                      <a:pt x="678" y="376"/>
                    </a:lnTo>
                    <a:lnTo>
                      <a:pt x="681" y="376"/>
                    </a:lnTo>
                    <a:lnTo>
                      <a:pt x="681" y="374"/>
                    </a:lnTo>
                    <a:lnTo>
                      <a:pt x="678" y="376"/>
                    </a:lnTo>
                    <a:lnTo>
                      <a:pt x="676" y="376"/>
                    </a:lnTo>
                    <a:lnTo>
                      <a:pt x="673" y="376"/>
                    </a:lnTo>
                    <a:lnTo>
                      <a:pt x="670" y="376"/>
                    </a:lnTo>
                    <a:lnTo>
                      <a:pt x="673" y="376"/>
                    </a:lnTo>
                    <a:lnTo>
                      <a:pt x="673" y="374"/>
                    </a:lnTo>
                    <a:lnTo>
                      <a:pt x="676" y="374"/>
                    </a:lnTo>
                    <a:lnTo>
                      <a:pt x="676" y="371"/>
                    </a:lnTo>
                    <a:lnTo>
                      <a:pt x="673" y="368"/>
                    </a:lnTo>
                    <a:lnTo>
                      <a:pt x="670" y="363"/>
                    </a:lnTo>
                    <a:lnTo>
                      <a:pt x="668" y="363"/>
                    </a:lnTo>
                    <a:lnTo>
                      <a:pt x="665" y="358"/>
                    </a:lnTo>
                    <a:lnTo>
                      <a:pt x="662" y="358"/>
                    </a:lnTo>
                    <a:lnTo>
                      <a:pt x="660" y="355"/>
                    </a:lnTo>
                    <a:lnTo>
                      <a:pt x="660" y="353"/>
                    </a:lnTo>
                    <a:lnTo>
                      <a:pt x="657" y="353"/>
                    </a:lnTo>
                    <a:lnTo>
                      <a:pt x="657" y="350"/>
                    </a:lnTo>
                    <a:lnTo>
                      <a:pt x="655" y="350"/>
                    </a:lnTo>
                    <a:lnTo>
                      <a:pt x="652" y="350"/>
                    </a:lnTo>
                    <a:lnTo>
                      <a:pt x="652" y="348"/>
                    </a:lnTo>
                    <a:lnTo>
                      <a:pt x="649" y="348"/>
                    </a:lnTo>
                    <a:lnTo>
                      <a:pt x="647" y="348"/>
                    </a:lnTo>
                    <a:lnTo>
                      <a:pt x="647" y="345"/>
                    </a:lnTo>
                    <a:lnTo>
                      <a:pt x="644" y="345"/>
                    </a:lnTo>
                    <a:lnTo>
                      <a:pt x="644" y="348"/>
                    </a:lnTo>
                    <a:lnTo>
                      <a:pt x="647" y="348"/>
                    </a:lnTo>
                    <a:lnTo>
                      <a:pt x="647" y="350"/>
                    </a:lnTo>
                    <a:lnTo>
                      <a:pt x="644" y="350"/>
                    </a:lnTo>
                    <a:lnTo>
                      <a:pt x="644" y="348"/>
                    </a:lnTo>
                    <a:lnTo>
                      <a:pt x="642" y="348"/>
                    </a:lnTo>
                    <a:lnTo>
                      <a:pt x="642" y="350"/>
                    </a:lnTo>
                    <a:lnTo>
                      <a:pt x="639" y="350"/>
                    </a:lnTo>
                    <a:lnTo>
                      <a:pt x="639" y="353"/>
                    </a:lnTo>
                    <a:lnTo>
                      <a:pt x="636" y="353"/>
                    </a:lnTo>
                    <a:lnTo>
                      <a:pt x="636" y="355"/>
                    </a:lnTo>
                    <a:lnTo>
                      <a:pt x="634" y="355"/>
                    </a:lnTo>
                    <a:lnTo>
                      <a:pt x="634" y="358"/>
                    </a:lnTo>
                    <a:lnTo>
                      <a:pt x="631" y="358"/>
                    </a:lnTo>
                    <a:lnTo>
                      <a:pt x="631" y="361"/>
                    </a:lnTo>
                    <a:lnTo>
                      <a:pt x="629" y="361"/>
                    </a:lnTo>
                    <a:lnTo>
                      <a:pt x="626" y="361"/>
                    </a:lnTo>
                    <a:lnTo>
                      <a:pt x="623" y="361"/>
                    </a:lnTo>
                    <a:lnTo>
                      <a:pt x="623" y="363"/>
                    </a:lnTo>
                    <a:lnTo>
                      <a:pt x="621" y="363"/>
                    </a:lnTo>
                    <a:lnTo>
                      <a:pt x="621" y="361"/>
                    </a:lnTo>
                    <a:lnTo>
                      <a:pt x="618" y="361"/>
                    </a:lnTo>
                    <a:lnTo>
                      <a:pt x="616" y="361"/>
                    </a:lnTo>
                    <a:lnTo>
                      <a:pt x="613" y="361"/>
                    </a:lnTo>
                    <a:lnTo>
                      <a:pt x="610" y="361"/>
                    </a:lnTo>
                    <a:lnTo>
                      <a:pt x="610" y="358"/>
                    </a:lnTo>
                    <a:lnTo>
                      <a:pt x="608" y="358"/>
                    </a:lnTo>
                    <a:lnTo>
                      <a:pt x="608" y="355"/>
                    </a:lnTo>
                    <a:lnTo>
                      <a:pt x="605" y="355"/>
                    </a:lnTo>
                    <a:lnTo>
                      <a:pt x="602" y="355"/>
                    </a:lnTo>
                    <a:lnTo>
                      <a:pt x="602" y="353"/>
                    </a:lnTo>
                    <a:lnTo>
                      <a:pt x="600" y="350"/>
                    </a:lnTo>
                    <a:lnTo>
                      <a:pt x="597" y="350"/>
                    </a:lnTo>
                    <a:lnTo>
                      <a:pt x="597" y="348"/>
                    </a:lnTo>
                    <a:lnTo>
                      <a:pt x="597" y="345"/>
                    </a:lnTo>
                    <a:lnTo>
                      <a:pt x="595" y="345"/>
                    </a:lnTo>
                    <a:lnTo>
                      <a:pt x="595" y="342"/>
                    </a:lnTo>
                    <a:lnTo>
                      <a:pt x="592" y="342"/>
                    </a:lnTo>
                    <a:lnTo>
                      <a:pt x="592" y="340"/>
                    </a:lnTo>
                    <a:lnTo>
                      <a:pt x="592" y="337"/>
                    </a:lnTo>
                    <a:lnTo>
                      <a:pt x="589" y="337"/>
                    </a:lnTo>
                    <a:lnTo>
                      <a:pt x="589" y="334"/>
                    </a:lnTo>
                    <a:lnTo>
                      <a:pt x="587" y="334"/>
                    </a:lnTo>
                    <a:lnTo>
                      <a:pt x="587" y="332"/>
                    </a:lnTo>
                    <a:lnTo>
                      <a:pt x="587" y="329"/>
                    </a:lnTo>
                    <a:lnTo>
                      <a:pt x="584" y="329"/>
                    </a:lnTo>
                    <a:lnTo>
                      <a:pt x="584" y="327"/>
                    </a:lnTo>
                    <a:lnTo>
                      <a:pt x="582" y="324"/>
                    </a:lnTo>
                    <a:lnTo>
                      <a:pt x="584" y="321"/>
                    </a:lnTo>
                    <a:lnTo>
                      <a:pt x="584" y="319"/>
                    </a:lnTo>
                    <a:lnTo>
                      <a:pt x="584" y="316"/>
                    </a:lnTo>
                    <a:lnTo>
                      <a:pt x="584" y="314"/>
                    </a:lnTo>
                    <a:lnTo>
                      <a:pt x="584" y="311"/>
                    </a:lnTo>
                    <a:lnTo>
                      <a:pt x="587" y="308"/>
                    </a:lnTo>
                    <a:lnTo>
                      <a:pt x="587" y="306"/>
                    </a:lnTo>
                    <a:lnTo>
                      <a:pt x="589" y="306"/>
                    </a:lnTo>
                    <a:lnTo>
                      <a:pt x="589" y="303"/>
                    </a:lnTo>
                    <a:lnTo>
                      <a:pt x="592" y="303"/>
                    </a:lnTo>
                    <a:lnTo>
                      <a:pt x="592" y="306"/>
                    </a:lnTo>
                    <a:lnTo>
                      <a:pt x="595" y="306"/>
                    </a:lnTo>
                    <a:lnTo>
                      <a:pt x="595" y="303"/>
                    </a:lnTo>
                    <a:lnTo>
                      <a:pt x="597" y="301"/>
                    </a:lnTo>
                    <a:lnTo>
                      <a:pt x="597" y="298"/>
                    </a:lnTo>
                    <a:lnTo>
                      <a:pt x="597" y="295"/>
                    </a:lnTo>
                    <a:lnTo>
                      <a:pt x="595" y="293"/>
                    </a:lnTo>
                    <a:lnTo>
                      <a:pt x="595" y="290"/>
                    </a:lnTo>
                    <a:lnTo>
                      <a:pt x="595" y="287"/>
                    </a:lnTo>
                    <a:lnTo>
                      <a:pt x="592" y="287"/>
                    </a:lnTo>
                    <a:lnTo>
                      <a:pt x="592" y="285"/>
                    </a:lnTo>
                    <a:lnTo>
                      <a:pt x="589" y="285"/>
                    </a:lnTo>
                    <a:lnTo>
                      <a:pt x="589" y="282"/>
                    </a:lnTo>
                    <a:lnTo>
                      <a:pt x="587" y="282"/>
                    </a:lnTo>
                    <a:lnTo>
                      <a:pt x="587" y="280"/>
                    </a:lnTo>
                    <a:lnTo>
                      <a:pt x="584" y="280"/>
                    </a:lnTo>
                    <a:lnTo>
                      <a:pt x="584" y="277"/>
                    </a:lnTo>
                    <a:lnTo>
                      <a:pt x="582" y="277"/>
                    </a:lnTo>
                    <a:lnTo>
                      <a:pt x="582" y="274"/>
                    </a:lnTo>
                    <a:lnTo>
                      <a:pt x="579" y="274"/>
                    </a:lnTo>
                    <a:lnTo>
                      <a:pt x="576" y="274"/>
                    </a:lnTo>
                    <a:lnTo>
                      <a:pt x="576" y="272"/>
                    </a:lnTo>
                    <a:lnTo>
                      <a:pt x="574" y="274"/>
                    </a:lnTo>
                    <a:lnTo>
                      <a:pt x="571" y="274"/>
                    </a:lnTo>
                    <a:lnTo>
                      <a:pt x="569" y="274"/>
                    </a:lnTo>
                    <a:lnTo>
                      <a:pt x="569" y="277"/>
                    </a:lnTo>
                    <a:lnTo>
                      <a:pt x="566" y="277"/>
                    </a:lnTo>
                    <a:lnTo>
                      <a:pt x="563" y="277"/>
                    </a:lnTo>
                    <a:lnTo>
                      <a:pt x="561" y="277"/>
                    </a:lnTo>
                    <a:lnTo>
                      <a:pt x="558" y="277"/>
                    </a:lnTo>
                    <a:lnTo>
                      <a:pt x="558" y="274"/>
                    </a:lnTo>
                    <a:lnTo>
                      <a:pt x="558" y="277"/>
                    </a:lnTo>
                    <a:lnTo>
                      <a:pt x="558" y="274"/>
                    </a:lnTo>
                    <a:lnTo>
                      <a:pt x="555" y="274"/>
                    </a:lnTo>
                    <a:lnTo>
                      <a:pt x="553" y="274"/>
                    </a:lnTo>
                    <a:lnTo>
                      <a:pt x="550" y="274"/>
                    </a:lnTo>
                    <a:lnTo>
                      <a:pt x="548" y="274"/>
                    </a:lnTo>
                    <a:lnTo>
                      <a:pt x="548" y="277"/>
                    </a:lnTo>
                    <a:lnTo>
                      <a:pt x="545" y="277"/>
                    </a:lnTo>
                    <a:lnTo>
                      <a:pt x="542" y="277"/>
                    </a:lnTo>
                    <a:lnTo>
                      <a:pt x="540" y="277"/>
                    </a:lnTo>
                    <a:lnTo>
                      <a:pt x="540" y="280"/>
                    </a:lnTo>
                    <a:lnTo>
                      <a:pt x="537" y="280"/>
                    </a:lnTo>
                    <a:lnTo>
                      <a:pt x="535" y="277"/>
                    </a:lnTo>
                    <a:lnTo>
                      <a:pt x="535" y="280"/>
                    </a:lnTo>
                    <a:lnTo>
                      <a:pt x="532" y="280"/>
                    </a:lnTo>
                    <a:lnTo>
                      <a:pt x="529" y="280"/>
                    </a:lnTo>
                    <a:lnTo>
                      <a:pt x="527" y="280"/>
                    </a:lnTo>
                    <a:lnTo>
                      <a:pt x="524" y="280"/>
                    </a:lnTo>
                    <a:lnTo>
                      <a:pt x="524" y="282"/>
                    </a:lnTo>
                    <a:lnTo>
                      <a:pt x="522" y="282"/>
                    </a:lnTo>
                    <a:lnTo>
                      <a:pt x="522" y="285"/>
                    </a:lnTo>
                    <a:lnTo>
                      <a:pt x="519" y="285"/>
                    </a:lnTo>
                    <a:lnTo>
                      <a:pt x="519" y="287"/>
                    </a:lnTo>
                    <a:lnTo>
                      <a:pt x="516" y="287"/>
                    </a:lnTo>
                    <a:lnTo>
                      <a:pt x="516" y="290"/>
                    </a:lnTo>
                    <a:lnTo>
                      <a:pt x="516" y="293"/>
                    </a:lnTo>
                    <a:lnTo>
                      <a:pt x="524" y="301"/>
                    </a:lnTo>
                    <a:lnTo>
                      <a:pt x="522" y="303"/>
                    </a:lnTo>
                    <a:lnTo>
                      <a:pt x="519" y="306"/>
                    </a:lnTo>
                    <a:lnTo>
                      <a:pt x="514" y="303"/>
                    </a:lnTo>
                    <a:lnTo>
                      <a:pt x="514" y="306"/>
                    </a:lnTo>
                    <a:lnTo>
                      <a:pt x="511" y="306"/>
                    </a:lnTo>
                    <a:lnTo>
                      <a:pt x="511" y="308"/>
                    </a:lnTo>
                    <a:lnTo>
                      <a:pt x="508" y="308"/>
                    </a:lnTo>
                    <a:lnTo>
                      <a:pt x="508" y="311"/>
                    </a:lnTo>
                    <a:lnTo>
                      <a:pt x="508" y="314"/>
                    </a:lnTo>
                    <a:lnTo>
                      <a:pt x="506" y="314"/>
                    </a:lnTo>
                    <a:lnTo>
                      <a:pt x="506" y="316"/>
                    </a:lnTo>
                    <a:lnTo>
                      <a:pt x="503" y="316"/>
                    </a:lnTo>
                    <a:lnTo>
                      <a:pt x="506" y="316"/>
                    </a:lnTo>
                    <a:lnTo>
                      <a:pt x="503" y="316"/>
                    </a:lnTo>
                    <a:lnTo>
                      <a:pt x="506" y="316"/>
                    </a:lnTo>
                    <a:lnTo>
                      <a:pt x="503" y="316"/>
                    </a:lnTo>
                    <a:lnTo>
                      <a:pt x="503" y="319"/>
                    </a:lnTo>
                    <a:lnTo>
                      <a:pt x="503" y="316"/>
                    </a:lnTo>
                    <a:lnTo>
                      <a:pt x="503" y="319"/>
                    </a:lnTo>
                    <a:lnTo>
                      <a:pt x="501" y="319"/>
                    </a:lnTo>
                    <a:lnTo>
                      <a:pt x="501" y="321"/>
                    </a:lnTo>
                    <a:lnTo>
                      <a:pt x="501" y="319"/>
                    </a:lnTo>
                    <a:lnTo>
                      <a:pt x="498" y="319"/>
                    </a:lnTo>
                    <a:lnTo>
                      <a:pt x="498" y="321"/>
                    </a:lnTo>
                    <a:lnTo>
                      <a:pt x="498" y="324"/>
                    </a:lnTo>
                    <a:lnTo>
                      <a:pt x="498" y="327"/>
                    </a:lnTo>
                    <a:lnTo>
                      <a:pt x="498" y="329"/>
                    </a:lnTo>
                    <a:lnTo>
                      <a:pt x="498" y="332"/>
                    </a:lnTo>
                    <a:lnTo>
                      <a:pt x="495" y="332"/>
                    </a:lnTo>
                    <a:lnTo>
                      <a:pt x="495" y="334"/>
                    </a:lnTo>
                    <a:lnTo>
                      <a:pt x="495" y="332"/>
                    </a:lnTo>
                    <a:lnTo>
                      <a:pt x="495" y="334"/>
                    </a:lnTo>
                    <a:lnTo>
                      <a:pt x="493" y="334"/>
                    </a:lnTo>
                    <a:lnTo>
                      <a:pt x="495" y="334"/>
                    </a:lnTo>
                    <a:lnTo>
                      <a:pt x="493" y="334"/>
                    </a:lnTo>
                    <a:lnTo>
                      <a:pt x="493" y="337"/>
                    </a:lnTo>
                    <a:lnTo>
                      <a:pt x="490" y="337"/>
                    </a:lnTo>
                    <a:lnTo>
                      <a:pt x="495" y="342"/>
                    </a:lnTo>
                    <a:lnTo>
                      <a:pt x="495" y="348"/>
                    </a:lnTo>
                    <a:lnTo>
                      <a:pt x="485" y="345"/>
                    </a:lnTo>
                    <a:lnTo>
                      <a:pt x="485" y="348"/>
                    </a:lnTo>
                    <a:lnTo>
                      <a:pt x="485" y="350"/>
                    </a:lnTo>
                    <a:lnTo>
                      <a:pt x="485" y="353"/>
                    </a:lnTo>
                    <a:lnTo>
                      <a:pt x="482" y="353"/>
                    </a:lnTo>
                    <a:lnTo>
                      <a:pt x="482" y="355"/>
                    </a:lnTo>
                    <a:lnTo>
                      <a:pt x="482" y="358"/>
                    </a:lnTo>
                    <a:lnTo>
                      <a:pt x="480" y="358"/>
                    </a:lnTo>
                    <a:lnTo>
                      <a:pt x="480" y="361"/>
                    </a:lnTo>
                    <a:lnTo>
                      <a:pt x="480" y="363"/>
                    </a:lnTo>
                    <a:lnTo>
                      <a:pt x="477" y="363"/>
                    </a:lnTo>
                    <a:lnTo>
                      <a:pt x="477" y="366"/>
                    </a:lnTo>
                    <a:lnTo>
                      <a:pt x="480" y="366"/>
                    </a:lnTo>
                    <a:lnTo>
                      <a:pt x="480" y="368"/>
                    </a:lnTo>
                    <a:lnTo>
                      <a:pt x="480" y="371"/>
                    </a:lnTo>
                    <a:lnTo>
                      <a:pt x="480" y="374"/>
                    </a:lnTo>
                    <a:lnTo>
                      <a:pt x="477" y="374"/>
                    </a:lnTo>
                    <a:lnTo>
                      <a:pt x="477" y="376"/>
                    </a:lnTo>
                    <a:lnTo>
                      <a:pt x="477" y="379"/>
                    </a:lnTo>
                    <a:lnTo>
                      <a:pt x="477" y="382"/>
                    </a:lnTo>
                    <a:lnTo>
                      <a:pt x="477" y="384"/>
                    </a:lnTo>
                    <a:lnTo>
                      <a:pt x="475" y="384"/>
                    </a:lnTo>
                    <a:lnTo>
                      <a:pt x="475" y="387"/>
                    </a:lnTo>
                    <a:lnTo>
                      <a:pt x="475" y="389"/>
                    </a:lnTo>
                    <a:lnTo>
                      <a:pt x="475" y="392"/>
                    </a:lnTo>
                    <a:lnTo>
                      <a:pt x="475" y="395"/>
                    </a:lnTo>
                    <a:lnTo>
                      <a:pt x="475" y="397"/>
                    </a:lnTo>
                    <a:lnTo>
                      <a:pt x="475" y="400"/>
                    </a:lnTo>
                    <a:lnTo>
                      <a:pt x="472" y="400"/>
                    </a:lnTo>
                    <a:lnTo>
                      <a:pt x="472" y="402"/>
                    </a:lnTo>
                    <a:lnTo>
                      <a:pt x="472" y="405"/>
                    </a:lnTo>
                    <a:lnTo>
                      <a:pt x="472" y="408"/>
                    </a:lnTo>
                    <a:lnTo>
                      <a:pt x="472" y="410"/>
                    </a:lnTo>
                    <a:lnTo>
                      <a:pt x="469" y="410"/>
                    </a:lnTo>
                    <a:lnTo>
                      <a:pt x="469" y="413"/>
                    </a:lnTo>
                    <a:lnTo>
                      <a:pt x="467" y="413"/>
                    </a:lnTo>
                    <a:lnTo>
                      <a:pt x="464" y="413"/>
                    </a:lnTo>
                    <a:lnTo>
                      <a:pt x="464" y="415"/>
                    </a:lnTo>
                    <a:lnTo>
                      <a:pt x="462" y="415"/>
                    </a:lnTo>
                    <a:lnTo>
                      <a:pt x="462" y="418"/>
                    </a:lnTo>
                    <a:lnTo>
                      <a:pt x="459" y="418"/>
                    </a:lnTo>
                    <a:lnTo>
                      <a:pt x="456" y="418"/>
                    </a:lnTo>
                    <a:lnTo>
                      <a:pt x="454" y="418"/>
                    </a:lnTo>
                    <a:lnTo>
                      <a:pt x="454" y="415"/>
                    </a:lnTo>
                    <a:lnTo>
                      <a:pt x="454" y="418"/>
                    </a:lnTo>
                    <a:lnTo>
                      <a:pt x="451" y="418"/>
                    </a:lnTo>
                    <a:lnTo>
                      <a:pt x="451" y="415"/>
                    </a:lnTo>
                    <a:lnTo>
                      <a:pt x="448" y="415"/>
                    </a:lnTo>
                    <a:lnTo>
                      <a:pt x="448" y="413"/>
                    </a:lnTo>
                    <a:lnTo>
                      <a:pt x="448" y="410"/>
                    </a:lnTo>
                    <a:lnTo>
                      <a:pt x="446" y="410"/>
                    </a:lnTo>
                    <a:lnTo>
                      <a:pt x="443" y="410"/>
                    </a:lnTo>
                    <a:lnTo>
                      <a:pt x="443" y="408"/>
                    </a:lnTo>
                    <a:lnTo>
                      <a:pt x="441" y="408"/>
                    </a:lnTo>
                    <a:lnTo>
                      <a:pt x="441" y="410"/>
                    </a:lnTo>
                    <a:lnTo>
                      <a:pt x="441" y="408"/>
                    </a:lnTo>
                    <a:lnTo>
                      <a:pt x="438" y="408"/>
                    </a:lnTo>
                    <a:lnTo>
                      <a:pt x="435" y="408"/>
                    </a:lnTo>
                    <a:lnTo>
                      <a:pt x="435" y="410"/>
                    </a:lnTo>
                    <a:lnTo>
                      <a:pt x="435" y="408"/>
                    </a:lnTo>
                    <a:lnTo>
                      <a:pt x="435" y="410"/>
                    </a:lnTo>
                    <a:lnTo>
                      <a:pt x="435" y="408"/>
                    </a:lnTo>
                    <a:lnTo>
                      <a:pt x="438" y="408"/>
                    </a:lnTo>
                    <a:lnTo>
                      <a:pt x="438" y="405"/>
                    </a:lnTo>
                    <a:lnTo>
                      <a:pt x="435" y="405"/>
                    </a:lnTo>
                    <a:lnTo>
                      <a:pt x="433" y="405"/>
                    </a:lnTo>
                    <a:lnTo>
                      <a:pt x="433" y="402"/>
                    </a:lnTo>
                    <a:lnTo>
                      <a:pt x="430" y="402"/>
                    </a:lnTo>
                    <a:lnTo>
                      <a:pt x="430" y="400"/>
                    </a:lnTo>
                    <a:lnTo>
                      <a:pt x="428" y="400"/>
                    </a:lnTo>
                    <a:lnTo>
                      <a:pt x="428" y="397"/>
                    </a:lnTo>
                    <a:lnTo>
                      <a:pt x="425" y="397"/>
                    </a:lnTo>
                    <a:lnTo>
                      <a:pt x="422" y="397"/>
                    </a:lnTo>
                    <a:lnTo>
                      <a:pt x="422" y="400"/>
                    </a:lnTo>
                    <a:lnTo>
                      <a:pt x="422" y="397"/>
                    </a:lnTo>
                    <a:lnTo>
                      <a:pt x="420" y="397"/>
                    </a:lnTo>
                    <a:lnTo>
                      <a:pt x="420" y="395"/>
                    </a:lnTo>
                    <a:lnTo>
                      <a:pt x="420" y="392"/>
                    </a:lnTo>
                    <a:lnTo>
                      <a:pt x="417" y="392"/>
                    </a:lnTo>
                    <a:lnTo>
                      <a:pt x="417" y="395"/>
                    </a:lnTo>
                    <a:lnTo>
                      <a:pt x="415" y="395"/>
                    </a:lnTo>
                    <a:lnTo>
                      <a:pt x="415" y="392"/>
                    </a:lnTo>
                    <a:lnTo>
                      <a:pt x="415" y="389"/>
                    </a:lnTo>
                    <a:lnTo>
                      <a:pt x="412" y="389"/>
                    </a:lnTo>
                    <a:lnTo>
                      <a:pt x="409" y="389"/>
                    </a:lnTo>
                    <a:lnTo>
                      <a:pt x="409" y="387"/>
                    </a:lnTo>
                    <a:lnTo>
                      <a:pt x="409" y="384"/>
                    </a:lnTo>
                    <a:lnTo>
                      <a:pt x="412" y="384"/>
                    </a:lnTo>
                    <a:lnTo>
                      <a:pt x="412" y="382"/>
                    </a:lnTo>
                    <a:lnTo>
                      <a:pt x="415" y="382"/>
                    </a:lnTo>
                    <a:lnTo>
                      <a:pt x="415" y="379"/>
                    </a:lnTo>
                    <a:lnTo>
                      <a:pt x="412" y="379"/>
                    </a:lnTo>
                    <a:lnTo>
                      <a:pt x="415" y="379"/>
                    </a:lnTo>
                    <a:lnTo>
                      <a:pt x="415" y="376"/>
                    </a:lnTo>
                    <a:lnTo>
                      <a:pt x="417" y="376"/>
                    </a:lnTo>
                    <a:lnTo>
                      <a:pt x="420" y="374"/>
                    </a:lnTo>
                    <a:lnTo>
                      <a:pt x="420" y="371"/>
                    </a:lnTo>
                    <a:lnTo>
                      <a:pt x="417" y="371"/>
                    </a:lnTo>
                    <a:lnTo>
                      <a:pt x="417" y="368"/>
                    </a:lnTo>
                    <a:lnTo>
                      <a:pt x="417" y="366"/>
                    </a:lnTo>
                    <a:lnTo>
                      <a:pt x="420" y="366"/>
                    </a:lnTo>
                    <a:lnTo>
                      <a:pt x="420" y="363"/>
                    </a:lnTo>
                    <a:lnTo>
                      <a:pt x="417" y="363"/>
                    </a:lnTo>
                    <a:lnTo>
                      <a:pt x="417" y="361"/>
                    </a:lnTo>
                    <a:lnTo>
                      <a:pt x="415" y="361"/>
                    </a:lnTo>
                    <a:lnTo>
                      <a:pt x="412" y="361"/>
                    </a:lnTo>
                    <a:lnTo>
                      <a:pt x="409" y="361"/>
                    </a:lnTo>
                    <a:lnTo>
                      <a:pt x="407" y="361"/>
                    </a:lnTo>
                    <a:lnTo>
                      <a:pt x="404" y="361"/>
                    </a:lnTo>
                    <a:lnTo>
                      <a:pt x="401" y="361"/>
                    </a:lnTo>
                    <a:lnTo>
                      <a:pt x="401" y="358"/>
                    </a:lnTo>
                    <a:lnTo>
                      <a:pt x="399" y="358"/>
                    </a:lnTo>
                    <a:lnTo>
                      <a:pt x="399" y="355"/>
                    </a:lnTo>
                    <a:lnTo>
                      <a:pt x="399" y="353"/>
                    </a:lnTo>
                    <a:lnTo>
                      <a:pt x="399" y="350"/>
                    </a:lnTo>
                    <a:lnTo>
                      <a:pt x="396" y="350"/>
                    </a:lnTo>
                    <a:lnTo>
                      <a:pt x="396" y="348"/>
                    </a:lnTo>
                    <a:lnTo>
                      <a:pt x="396" y="345"/>
                    </a:lnTo>
                    <a:lnTo>
                      <a:pt x="394" y="345"/>
                    </a:lnTo>
                    <a:lnTo>
                      <a:pt x="394" y="342"/>
                    </a:lnTo>
                    <a:lnTo>
                      <a:pt x="381" y="345"/>
                    </a:lnTo>
                    <a:lnTo>
                      <a:pt x="381" y="342"/>
                    </a:lnTo>
                    <a:lnTo>
                      <a:pt x="394" y="340"/>
                    </a:lnTo>
                    <a:lnTo>
                      <a:pt x="404" y="327"/>
                    </a:lnTo>
                    <a:lnTo>
                      <a:pt x="404" y="319"/>
                    </a:lnTo>
                    <a:lnTo>
                      <a:pt x="404" y="314"/>
                    </a:lnTo>
                    <a:lnTo>
                      <a:pt x="396" y="303"/>
                    </a:lnTo>
                    <a:lnTo>
                      <a:pt x="394" y="306"/>
                    </a:lnTo>
                    <a:lnTo>
                      <a:pt x="394" y="303"/>
                    </a:lnTo>
                    <a:lnTo>
                      <a:pt x="391" y="303"/>
                    </a:lnTo>
                    <a:lnTo>
                      <a:pt x="391" y="301"/>
                    </a:lnTo>
                    <a:lnTo>
                      <a:pt x="388" y="303"/>
                    </a:lnTo>
                    <a:lnTo>
                      <a:pt x="388" y="306"/>
                    </a:lnTo>
                    <a:lnTo>
                      <a:pt x="386" y="303"/>
                    </a:lnTo>
                    <a:lnTo>
                      <a:pt x="388" y="303"/>
                    </a:lnTo>
                    <a:lnTo>
                      <a:pt x="388" y="301"/>
                    </a:lnTo>
                    <a:lnTo>
                      <a:pt x="388" y="298"/>
                    </a:lnTo>
                    <a:lnTo>
                      <a:pt x="388" y="295"/>
                    </a:lnTo>
                    <a:lnTo>
                      <a:pt x="388" y="293"/>
                    </a:lnTo>
                    <a:lnTo>
                      <a:pt x="391" y="293"/>
                    </a:lnTo>
                    <a:lnTo>
                      <a:pt x="391" y="290"/>
                    </a:lnTo>
                    <a:lnTo>
                      <a:pt x="388" y="290"/>
                    </a:lnTo>
                    <a:lnTo>
                      <a:pt x="388" y="287"/>
                    </a:lnTo>
                    <a:lnTo>
                      <a:pt x="394" y="285"/>
                    </a:lnTo>
                    <a:lnTo>
                      <a:pt x="396" y="285"/>
                    </a:lnTo>
                    <a:lnTo>
                      <a:pt x="394" y="282"/>
                    </a:lnTo>
                    <a:lnTo>
                      <a:pt x="394" y="285"/>
                    </a:lnTo>
                    <a:lnTo>
                      <a:pt x="396" y="285"/>
                    </a:lnTo>
                    <a:lnTo>
                      <a:pt x="396" y="282"/>
                    </a:lnTo>
                    <a:lnTo>
                      <a:pt x="396" y="280"/>
                    </a:lnTo>
                    <a:lnTo>
                      <a:pt x="394" y="280"/>
                    </a:lnTo>
                    <a:lnTo>
                      <a:pt x="394" y="277"/>
                    </a:lnTo>
                    <a:lnTo>
                      <a:pt x="391" y="277"/>
                    </a:lnTo>
                    <a:lnTo>
                      <a:pt x="388" y="277"/>
                    </a:lnTo>
                    <a:lnTo>
                      <a:pt x="388" y="274"/>
                    </a:lnTo>
                    <a:lnTo>
                      <a:pt x="383" y="274"/>
                    </a:lnTo>
                    <a:lnTo>
                      <a:pt x="381" y="274"/>
                    </a:lnTo>
                    <a:lnTo>
                      <a:pt x="375" y="274"/>
                    </a:lnTo>
                    <a:lnTo>
                      <a:pt x="375" y="277"/>
                    </a:lnTo>
                    <a:lnTo>
                      <a:pt x="370" y="277"/>
                    </a:lnTo>
                    <a:lnTo>
                      <a:pt x="368" y="277"/>
                    </a:lnTo>
                    <a:lnTo>
                      <a:pt x="365" y="277"/>
                    </a:lnTo>
                    <a:lnTo>
                      <a:pt x="365" y="274"/>
                    </a:lnTo>
                    <a:lnTo>
                      <a:pt x="362" y="274"/>
                    </a:lnTo>
                    <a:lnTo>
                      <a:pt x="362" y="272"/>
                    </a:lnTo>
                    <a:lnTo>
                      <a:pt x="362" y="274"/>
                    </a:lnTo>
                    <a:lnTo>
                      <a:pt x="362" y="272"/>
                    </a:lnTo>
                    <a:lnTo>
                      <a:pt x="362" y="274"/>
                    </a:lnTo>
                    <a:lnTo>
                      <a:pt x="362" y="272"/>
                    </a:lnTo>
                    <a:lnTo>
                      <a:pt x="360" y="272"/>
                    </a:lnTo>
                    <a:lnTo>
                      <a:pt x="357" y="269"/>
                    </a:lnTo>
                    <a:lnTo>
                      <a:pt x="357" y="267"/>
                    </a:lnTo>
                    <a:lnTo>
                      <a:pt x="354" y="267"/>
                    </a:lnTo>
                    <a:lnTo>
                      <a:pt x="352" y="264"/>
                    </a:lnTo>
                    <a:lnTo>
                      <a:pt x="344" y="261"/>
                    </a:lnTo>
                    <a:lnTo>
                      <a:pt x="334" y="264"/>
                    </a:lnTo>
                    <a:lnTo>
                      <a:pt x="328" y="264"/>
                    </a:lnTo>
                    <a:lnTo>
                      <a:pt x="315" y="264"/>
                    </a:lnTo>
                    <a:lnTo>
                      <a:pt x="313" y="264"/>
                    </a:lnTo>
                    <a:lnTo>
                      <a:pt x="310" y="259"/>
                    </a:lnTo>
                    <a:lnTo>
                      <a:pt x="302" y="259"/>
                    </a:lnTo>
                    <a:lnTo>
                      <a:pt x="300" y="259"/>
                    </a:lnTo>
                    <a:lnTo>
                      <a:pt x="294" y="256"/>
                    </a:lnTo>
                    <a:lnTo>
                      <a:pt x="292" y="256"/>
                    </a:lnTo>
                    <a:lnTo>
                      <a:pt x="289" y="256"/>
                    </a:lnTo>
                    <a:lnTo>
                      <a:pt x="284" y="256"/>
                    </a:lnTo>
                    <a:lnTo>
                      <a:pt x="281" y="254"/>
                    </a:lnTo>
                    <a:lnTo>
                      <a:pt x="276" y="254"/>
                    </a:lnTo>
                    <a:lnTo>
                      <a:pt x="276" y="256"/>
                    </a:lnTo>
                    <a:lnTo>
                      <a:pt x="276" y="254"/>
                    </a:lnTo>
                    <a:lnTo>
                      <a:pt x="274" y="254"/>
                    </a:lnTo>
                    <a:lnTo>
                      <a:pt x="263" y="254"/>
                    </a:lnTo>
                    <a:lnTo>
                      <a:pt x="263" y="256"/>
                    </a:lnTo>
                    <a:lnTo>
                      <a:pt x="261" y="256"/>
                    </a:lnTo>
                    <a:lnTo>
                      <a:pt x="263" y="254"/>
                    </a:lnTo>
                    <a:lnTo>
                      <a:pt x="261" y="254"/>
                    </a:lnTo>
                    <a:lnTo>
                      <a:pt x="250" y="251"/>
                    </a:lnTo>
                    <a:lnTo>
                      <a:pt x="247" y="251"/>
                    </a:lnTo>
                    <a:lnTo>
                      <a:pt x="245" y="251"/>
                    </a:lnTo>
                    <a:lnTo>
                      <a:pt x="245" y="248"/>
                    </a:lnTo>
                    <a:lnTo>
                      <a:pt x="245" y="251"/>
                    </a:lnTo>
                    <a:lnTo>
                      <a:pt x="240" y="251"/>
                    </a:lnTo>
                    <a:lnTo>
                      <a:pt x="237" y="251"/>
                    </a:lnTo>
                    <a:lnTo>
                      <a:pt x="232" y="251"/>
                    </a:lnTo>
                    <a:lnTo>
                      <a:pt x="224" y="251"/>
                    </a:lnTo>
                    <a:lnTo>
                      <a:pt x="221" y="251"/>
                    </a:lnTo>
                    <a:lnTo>
                      <a:pt x="224" y="264"/>
                    </a:lnTo>
                    <a:lnTo>
                      <a:pt x="227" y="267"/>
                    </a:lnTo>
                    <a:lnTo>
                      <a:pt x="227" y="269"/>
                    </a:lnTo>
                    <a:lnTo>
                      <a:pt x="229" y="272"/>
                    </a:lnTo>
                    <a:lnTo>
                      <a:pt x="229" y="274"/>
                    </a:lnTo>
                    <a:lnTo>
                      <a:pt x="229" y="272"/>
                    </a:lnTo>
                    <a:lnTo>
                      <a:pt x="227" y="272"/>
                    </a:lnTo>
                    <a:lnTo>
                      <a:pt x="224" y="264"/>
                    </a:lnTo>
                    <a:lnTo>
                      <a:pt x="219" y="254"/>
                    </a:lnTo>
                    <a:lnTo>
                      <a:pt x="219" y="251"/>
                    </a:lnTo>
                    <a:lnTo>
                      <a:pt x="211" y="251"/>
                    </a:lnTo>
                    <a:lnTo>
                      <a:pt x="206" y="251"/>
                    </a:lnTo>
                    <a:lnTo>
                      <a:pt x="203" y="251"/>
                    </a:lnTo>
                    <a:lnTo>
                      <a:pt x="200" y="251"/>
                    </a:lnTo>
                    <a:lnTo>
                      <a:pt x="198" y="248"/>
                    </a:lnTo>
                    <a:lnTo>
                      <a:pt x="195" y="248"/>
                    </a:lnTo>
                    <a:lnTo>
                      <a:pt x="195" y="246"/>
                    </a:lnTo>
                    <a:lnTo>
                      <a:pt x="193" y="246"/>
                    </a:lnTo>
                    <a:lnTo>
                      <a:pt x="190" y="246"/>
                    </a:lnTo>
                    <a:lnTo>
                      <a:pt x="187" y="246"/>
                    </a:lnTo>
                    <a:lnTo>
                      <a:pt x="185" y="246"/>
                    </a:lnTo>
                    <a:lnTo>
                      <a:pt x="182" y="246"/>
                    </a:lnTo>
                    <a:lnTo>
                      <a:pt x="180" y="246"/>
                    </a:lnTo>
                    <a:lnTo>
                      <a:pt x="177" y="246"/>
                    </a:lnTo>
                    <a:lnTo>
                      <a:pt x="174" y="246"/>
                    </a:lnTo>
                    <a:lnTo>
                      <a:pt x="174" y="248"/>
                    </a:lnTo>
                    <a:lnTo>
                      <a:pt x="172" y="248"/>
                    </a:lnTo>
                    <a:lnTo>
                      <a:pt x="169" y="248"/>
                    </a:lnTo>
                    <a:lnTo>
                      <a:pt x="167" y="248"/>
                    </a:lnTo>
                    <a:lnTo>
                      <a:pt x="167" y="246"/>
                    </a:lnTo>
                    <a:lnTo>
                      <a:pt x="164" y="246"/>
                    </a:lnTo>
                    <a:lnTo>
                      <a:pt x="161" y="246"/>
                    </a:lnTo>
                    <a:lnTo>
                      <a:pt x="161" y="243"/>
                    </a:lnTo>
                    <a:lnTo>
                      <a:pt x="159" y="246"/>
                    </a:lnTo>
                    <a:lnTo>
                      <a:pt x="159" y="243"/>
                    </a:lnTo>
                    <a:lnTo>
                      <a:pt x="156" y="243"/>
                    </a:lnTo>
                    <a:lnTo>
                      <a:pt x="156" y="246"/>
                    </a:lnTo>
                    <a:lnTo>
                      <a:pt x="156" y="243"/>
                    </a:lnTo>
                    <a:lnTo>
                      <a:pt x="154" y="243"/>
                    </a:lnTo>
                    <a:lnTo>
                      <a:pt x="154" y="240"/>
                    </a:lnTo>
                    <a:lnTo>
                      <a:pt x="151" y="238"/>
                    </a:lnTo>
                    <a:lnTo>
                      <a:pt x="148" y="238"/>
                    </a:lnTo>
                    <a:lnTo>
                      <a:pt x="148" y="235"/>
                    </a:lnTo>
                    <a:lnTo>
                      <a:pt x="146" y="235"/>
                    </a:lnTo>
                    <a:lnTo>
                      <a:pt x="146" y="233"/>
                    </a:lnTo>
                    <a:lnTo>
                      <a:pt x="143" y="233"/>
                    </a:lnTo>
                    <a:lnTo>
                      <a:pt x="143" y="230"/>
                    </a:lnTo>
                    <a:lnTo>
                      <a:pt x="140" y="227"/>
                    </a:lnTo>
                    <a:lnTo>
                      <a:pt x="140" y="225"/>
                    </a:lnTo>
                    <a:lnTo>
                      <a:pt x="138" y="225"/>
                    </a:lnTo>
                    <a:lnTo>
                      <a:pt x="138" y="222"/>
                    </a:lnTo>
                    <a:lnTo>
                      <a:pt x="138" y="220"/>
                    </a:lnTo>
                    <a:lnTo>
                      <a:pt x="135" y="220"/>
                    </a:lnTo>
                    <a:lnTo>
                      <a:pt x="135" y="217"/>
                    </a:lnTo>
                    <a:lnTo>
                      <a:pt x="133" y="217"/>
                    </a:lnTo>
                    <a:lnTo>
                      <a:pt x="133" y="214"/>
                    </a:lnTo>
                    <a:lnTo>
                      <a:pt x="130" y="214"/>
                    </a:lnTo>
                    <a:lnTo>
                      <a:pt x="130" y="212"/>
                    </a:lnTo>
                    <a:lnTo>
                      <a:pt x="133" y="212"/>
                    </a:lnTo>
                    <a:lnTo>
                      <a:pt x="133" y="209"/>
                    </a:lnTo>
                    <a:lnTo>
                      <a:pt x="130" y="209"/>
                    </a:lnTo>
                    <a:lnTo>
                      <a:pt x="130" y="212"/>
                    </a:lnTo>
                    <a:lnTo>
                      <a:pt x="127" y="212"/>
                    </a:lnTo>
                    <a:lnTo>
                      <a:pt x="127" y="214"/>
                    </a:lnTo>
                    <a:lnTo>
                      <a:pt x="125" y="214"/>
                    </a:lnTo>
                    <a:lnTo>
                      <a:pt x="125" y="217"/>
                    </a:lnTo>
                    <a:lnTo>
                      <a:pt x="125" y="214"/>
                    </a:lnTo>
                    <a:lnTo>
                      <a:pt x="122" y="214"/>
                    </a:lnTo>
                    <a:lnTo>
                      <a:pt x="122" y="212"/>
                    </a:lnTo>
                    <a:lnTo>
                      <a:pt x="120" y="209"/>
                    </a:lnTo>
                    <a:lnTo>
                      <a:pt x="120" y="207"/>
                    </a:lnTo>
                    <a:lnTo>
                      <a:pt x="120" y="204"/>
                    </a:lnTo>
                    <a:lnTo>
                      <a:pt x="120" y="201"/>
                    </a:lnTo>
                    <a:lnTo>
                      <a:pt x="120" y="199"/>
                    </a:lnTo>
                    <a:lnTo>
                      <a:pt x="120" y="196"/>
                    </a:lnTo>
                    <a:lnTo>
                      <a:pt x="120" y="193"/>
                    </a:lnTo>
                    <a:lnTo>
                      <a:pt x="120" y="191"/>
                    </a:lnTo>
                    <a:lnTo>
                      <a:pt x="117" y="191"/>
                    </a:lnTo>
                    <a:lnTo>
                      <a:pt x="120" y="191"/>
                    </a:lnTo>
                    <a:lnTo>
                      <a:pt x="120" y="188"/>
                    </a:lnTo>
                    <a:lnTo>
                      <a:pt x="120" y="186"/>
                    </a:lnTo>
                    <a:lnTo>
                      <a:pt x="120" y="183"/>
                    </a:lnTo>
                    <a:lnTo>
                      <a:pt x="117" y="183"/>
                    </a:lnTo>
                    <a:lnTo>
                      <a:pt x="117" y="180"/>
                    </a:lnTo>
                    <a:lnTo>
                      <a:pt x="117" y="178"/>
                    </a:lnTo>
                    <a:lnTo>
                      <a:pt x="114" y="178"/>
                    </a:lnTo>
                    <a:lnTo>
                      <a:pt x="114" y="175"/>
                    </a:lnTo>
                    <a:lnTo>
                      <a:pt x="112" y="175"/>
                    </a:lnTo>
                    <a:lnTo>
                      <a:pt x="112" y="173"/>
                    </a:lnTo>
                    <a:lnTo>
                      <a:pt x="112" y="170"/>
                    </a:lnTo>
                    <a:lnTo>
                      <a:pt x="109" y="170"/>
                    </a:lnTo>
                    <a:lnTo>
                      <a:pt x="109" y="167"/>
                    </a:lnTo>
                    <a:lnTo>
                      <a:pt x="107" y="167"/>
                    </a:lnTo>
                    <a:lnTo>
                      <a:pt x="107" y="165"/>
                    </a:lnTo>
                    <a:lnTo>
                      <a:pt x="104" y="162"/>
                    </a:lnTo>
                    <a:lnTo>
                      <a:pt x="101" y="157"/>
                    </a:lnTo>
                    <a:lnTo>
                      <a:pt x="99" y="157"/>
                    </a:lnTo>
                    <a:lnTo>
                      <a:pt x="99" y="154"/>
                    </a:lnTo>
                    <a:lnTo>
                      <a:pt x="93" y="149"/>
                    </a:lnTo>
                    <a:lnTo>
                      <a:pt x="93" y="146"/>
                    </a:lnTo>
                    <a:lnTo>
                      <a:pt x="86" y="136"/>
                    </a:lnTo>
                    <a:lnTo>
                      <a:pt x="86" y="133"/>
                    </a:lnTo>
                    <a:lnTo>
                      <a:pt x="83" y="133"/>
                    </a:lnTo>
                    <a:lnTo>
                      <a:pt x="83" y="131"/>
                    </a:lnTo>
                    <a:lnTo>
                      <a:pt x="83" y="128"/>
                    </a:lnTo>
                    <a:lnTo>
                      <a:pt x="80" y="128"/>
                    </a:lnTo>
                    <a:lnTo>
                      <a:pt x="80" y="126"/>
                    </a:lnTo>
                    <a:lnTo>
                      <a:pt x="80" y="123"/>
                    </a:lnTo>
                    <a:lnTo>
                      <a:pt x="80" y="126"/>
                    </a:lnTo>
                    <a:lnTo>
                      <a:pt x="80" y="123"/>
                    </a:lnTo>
                    <a:lnTo>
                      <a:pt x="78" y="123"/>
                    </a:lnTo>
                    <a:lnTo>
                      <a:pt x="80" y="123"/>
                    </a:lnTo>
                    <a:lnTo>
                      <a:pt x="78" y="123"/>
                    </a:lnTo>
                    <a:lnTo>
                      <a:pt x="75" y="123"/>
                    </a:lnTo>
                    <a:lnTo>
                      <a:pt x="75" y="120"/>
                    </a:lnTo>
                    <a:lnTo>
                      <a:pt x="75" y="123"/>
                    </a:lnTo>
                    <a:lnTo>
                      <a:pt x="75" y="120"/>
                    </a:lnTo>
                    <a:lnTo>
                      <a:pt x="75" y="118"/>
                    </a:lnTo>
                    <a:lnTo>
                      <a:pt x="73" y="118"/>
                    </a:lnTo>
                    <a:lnTo>
                      <a:pt x="73" y="115"/>
                    </a:lnTo>
                    <a:lnTo>
                      <a:pt x="70" y="115"/>
                    </a:lnTo>
                    <a:lnTo>
                      <a:pt x="70" y="112"/>
                    </a:lnTo>
                    <a:lnTo>
                      <a:pt x="70" y="110"/>
                    </a:lnTo>
                    <a:lnTo>
                      <a:pt x="70" y="107"/>
                    </a:lnTo>
                    <a:lnTo>
                      <a:pt x="67" y="107"/>
                    </a:lnTo>
                    <a:lnTo>
                      <a:pt x="67" y="105"/>
                    </a:lnTo>
                    <a:lnTo>
                      <a:pt x="65" y="99"/>
                    </a:lnTo>
                    <a:lnTo>
                      <a:pt x="65" y="97"/>
                    </a:lnTo>
                    <a:lnTo>
                      <a:pt x="62" y="97"/>
                    </a:lnTo>
                    <a:lnTo>
                      <a:pt x="62" y="94"/>
                    </a:lnTo>
                    <a:lnTo>
                      <a:pt x="60" y="94"/>
                    </a:lnTo>
                    <a:lnTo>
                      <a:pt x="60" y="92"/>
                    </a:lnTo>
                    <a:lnTo>
                      <a:pt x="60" y="89"/>
                    </a:lnTo>
                    <a:lnTo>
                      <a:pt x="57" y="89"/>
                    </a:lnTo>
                    <a:lnTo>
                      <a:pt x="57" y="86"/>
                    </a:lnTo>
                    <a:lnTo>
                      <a:pt x="57" y="84"/>
                    </a:lnTo>
                    <a:lnTo>
                      <a:pt x="54" y="84"/>
                    </a:lnTo>
                    <a:lnTo>
                      <a:pt x="54" y="81"/>
                    </a:lnTo>
                    <a:lnTo>
                      <a:pt x="52" y="81"/>
                    </a:lnTo>
                    <a:lnTo>
                      <a:pt x="52" y="79"/>
                    </a:lnTo>
                    <a:lnTo>
                      <a:pt x="52" y="76"/>
                    </a:lnTo>
                    <a:lnTo>
                      <a:pt x="49" y="76"/>
                    </a:lnTo>
                    <a:lnTo>
                      <a:pt x="49" y="73"/>
                    </a:lnTo>
                    <a:lnTo>
                      <a:pt x="52" y="73"/>
                    </a:lnTo>
                    <a:lnTo>
                      <a:pt x="49" y="71"/>
                    </a:lnTo>
                    <a:lnTo>
                      <a:pt x="49" y="73"/>
                    </a:lnTo>
                    <a:lnTo>
                      <a:pt x="49" y="71"/>
                    </a:lnTo>
                    <a:lnTo>
                      <a:pt x="49" y="73"/>
                    </a:lnTo>
                    <a:lnTo>
                      <a:pt x="49" y="71"/>
                    </a:lnTo>
                    <a:lnTo>
                      <a:pt x="46" y="71"/>
                    </a:lnTo>
                    <a:lnTo>
                      <a:pt x="46" y="68"/>
                    </a:lnTo>
                    <a:lnTo>
                      <a:pt x="46" y="65"/>
                    </a:lnTo>
                    <a:lnTo>
                      <a:pt x="44" y="63"/>
                    </a:lnTo>
                    <a:lnTo>
                      <a:pt x="44" y="60"/>
                    </a:lnTo>
                    <a:lnTo>
                      <a:pt x="44" y="58"/>
                    </a:lnTo>
                    <a:lnTo>
                      <a:pt x="41" y="55"/>
                    </a:lnTo>
                    <a:lnTo>
                      <a:pt x="41" y="52"/>
                    </a:lnTo>
                    <a:lnTo>
                      <a:pt x="41" y="50"/>
                    </a:lnTo>
                    <a:lnTo>
                      <a:pt x="39" y="50"/>
                    </a:lnTo>
                    <a:lnTo>
                      <a:pt x="39" y="47"/>
                    </a:lnTo>
                    <a:lnTo>
                      <a:pt x="36" y="47"/>
                    </a:lnTo>
                    <a:lnTo>
                      <a:pt x="36" y="45"/>
                    </a:lnTo>
                    <a:lnTo>
                      <a:pt x="33" y="42"/>
                    </a:lnTo>
                    <a:lnTo>
                      <a:pt x="31" y="42"/>
                    </a:lnTo>
                    <a:lnTo>
                      <a:pt x="28" y="42"/>
                    </a:lnTo>
                    <a:lnTo>
                      <a:pt x="28" y="39"/>
                    </a:lnTo>
                    <a:lnTo>
                      <a:pt x="26" y="39"/>
                    </a:lnTo>
                    <a:lnTo>
                      <a:pt x="23" y="37"/>
                    </a:lnTo>
                    <a:lnTo>
                      <a:pt x="23" y="39"/>
                    </a:lnTo>
                    <a:lnTo>
                      <a:pt x="23" y="37"/>
                    </a:lnTo>
                    <a:lnTo>
                      <a:pt x="20" y="37"/>
                    </a:lnTo>
                    <a:lnTo>
                      <a:pt x="18" y="37"/>
                    </a:lnTo>
                    <a:lnTo>
                      <a:pt x="15" y="37"/>
                    </a:lnTo>
                    <a:lnTo>
                      <a:pt x="15" y="34"/>
                    </a:lnTo>
                    <a:lnTo>
                      <a:pt x="13" y="34"/>
                    </a:lnTo>
                    <a:lnTo>
                      <a:pt x="13" y="32"/>
                    </a:lnTo>
                    <a:lnTo>
                      <a:pt x="10" y="32"/>
                    </a:lnTo>
                    <a:lnTo>
                      <a:pt x="10" y="29"/>
                    </a:lnTo>
                    <a:lnTo>
                      <a:pt x="10" y="26"/>
                    </a:lnTo>
                    <a:lnTo>
                      <a:pt x="7" y="26"/>
                    </a:lnTo>
                    <a:lnTo>
                      <a:pt x="5" y="26"/>
                    </a:lnTo>
                    <a:lnTo>
                      <a:pt x="5" y="24"/>
                    </a:lnTo>
                    <a:lnTo>
                      <a:pt x="2" y="21"/>
                    </a:lnTo>
                    <a:lnTo>
                      <a:pt x="2" y="18"/>
                    </a:lnTo>
                    <a:lnTo>
                      <a:pt x="0" y="18"/>
                    </a:lnTo>
                    <a:lnTo>
                      <a:pt x="5" y="13"/>
                    </a:lnTo>
                    <a:lnTo>
                      <a:pt x="7" y="16"/>
                    </a:lnTo>
                    <a:lnTo>
                      <a:pt x="7" y="18"/>
                    </a:lnTo>
                    <a:lnTo>
                      <a:pt x="10" y="18"/>
                    </a:lnTo>
                    <a:lnTo>
                      <a:pt x="13" y="18"/>
                    </a:lnTo>
                    <a:lnTo>
                      <a:pt x="13" y="21"/>
                    </a:lnTo>
                    <a:lnTo>
                      <a:pt x="15" y="21"/>
                    </a:lnTo>
                    <a:lnTo>
                      <a:pt x="18" y="21"/>
                    </a:lnTo>
                    <a:lnTo>
                      <a:pt x="20" y="21"/>
                    </a:lnTo>
                    <a:lnTo>
                      <a:pt x="23" y="21"/>
                    </a:lnTo>
                    <a:lnTo>
                      <a:pt x="23" y="24"/>
                    </a:lnTo>
                    <a:lnTo>
                      <a:pt x="26" y="26"/>
                    </a:lnTo>
                    <a:lnTo>
                      <a:pt x="28" y="26"/>
                    </a:lnTo>
                    <a:lnTo>
                      <a:pt x="28" y="29"/>
                    </a:lnTo>
                    <a:lnTo>
                      <a:pt x="31" y="29"/>
                    </a:lnTo>
                    <a:lnTo>
                      <a:pt x="33" y="29"/>
                    </a:lnTo>
                    <a:lnTo>
                      <a:pt x="36" y="29"/>
                    </a:lnTo>
                    <a:lnTo>
                      <a:pt x="39" y="29"/>
                    </a:lnTo>
                    <a:lnTo>
                      <a:pt x="39" y="26"/>
                    </a:lnTo>
                    <a:lnTo>
                      <a:pt x="41" y="26"/>
                    </a:lnTo>
                    <a:lnTo>
                      <a:pt x="44" y="26"/>
                    </a:lnTo>
                    <a:lnTo>
                      <a:pt x="46" y="26"/>
                    </a:lnTo>
                    <a:lnTo>
                      <a:pt x="49" y="26"/>
                    </a:lnTo>
                    <a:lnTo>
                      <a:pt x="54" y="24"/>
                    </a:lnTo>
                    <a:lnTo>
                      <a:pt x="57" y="24"/>
                    </a:lnTo>
                    <a:lnTo>
                      <a:pt x="62" y="21"/>
                    </a:lnTo>
                    <a:lnTo>
                      <a:pt x="65" y="21"/>
                    </a:lnTo>
                    <a:lnTo>
                      <a:pt x="65" y="18"/>
                    </a:lnTo>
                    <a:lnTo>
                      <a:pt x="67" y="16"/>
                    </a:lnTo>
                    <a:lnTo>
                      <a:pt x="70" y="16"/>
                    </a:lnTo>
                    <a:lnTo>
                      <a:pt x="70" y="13"/>
                    </a:lnTo>
                    <a:lnTo>
                      <a:pt x="73" y="13"/>
                    </a:lnTo>
                    <a:lnTo>
                      <a:pt x="75" y="11"/>
                    </a:lnTo>
                    <a:lnTo>
                      <a:pt x="78" y="11"/>
                    </a:lnTo>
                    <a:lnTo>
                      <a:pt x="83" y="11"/>
                    </a:lnTo>
                    <a:lnTo>
                      <a:pt x="86" y="11"/>
                    </a:lnTo>
                    <a:lnTo>
                      <a:pt x="88" y="8"/>
                    </a:lnTo>
                    <a:lnTo>
                      <a:pt x="91" y="8"/>
                    </a:lnTo>
                    <a:lnTo>
                      <a:pt x="91" y="5"/>
                    </a:lnTo>
                    <a:lnTo>
                      <a:pt x="93" y="5"/>
                    </a:lnTo>
                    <a:lnTo>
                      <a:pt x="93" y="3"/>
                    </a:lnTo>
                    <a:lnTo>
                      <a:pt x="96" y="3"/>
                    </a:lnTo>
                    <a:lnTo>
                      <a:pt x="96" y="0"/>
                    </a:lnTo>
                    <a:lnTo>
                      <a:pt x="101" y="3"/>
                    </a:lnTo>
                    <a:lnTo>
                      <a:pt x="125" y="16"/>
                    </a:lnTo>
                    <a:lnTo>
                      <a:pt x="130" y="18"/>
                    </a:lnTo>
                    <a:lnTo>
                      <a:pt x="133" y="21"/>
                    </a:lnTo>
                    <a:lnTo>
                      <a:pt x="135" y="21"/>
                    </a:lnTo>
                    <a:close/>
                  </a:path>
                </a:pathLst>
              </a:custGeom>
              <a:no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226" name="Freeform 16"/>
              <p:cNvSpPr>
                <a:spLocks/>
              </p:cNvSpPr>
              <p:nvPr/>
            </p:nvSpPr>
            <p:spPr bwMode="auto">
              <a:xfrm>
                <a:off x="4391" y="3488"/>
                <a:ext cx="23" cy="26"/>
              </a:xfrm>
              <a:custGeom>
                <a:avLst/>
                <a:gdLst>
                  <a:gd name="T0" fmla="*/ 15 w 23"/>
                  <a:gd name="T1" fmla="*/ 0 h 26"/>
                  <a:gd name="T2" fmla="*/ 15 w 23"/>
                  <a:gd name="T3" fmla="*/ 2 h 26"/>
                  <a:gd name="T4" fmla="*/ 15 w 23"/>
                  <a:gd name="T5" fmla="*/ 5 h 26"/>
                  <a:gd name="T6" fmla="*/ 13 w 23"/>
                  <a:gd name="T7" fmla="*/ 5 h 26"/>
                  <a:gd name="T8" fmla="*/ 15 w 23"/>
                  <a:gd name="T9" fmla="*/ 7 h 26"/>
                  <a:gd name="T10" fmla="*/ 15 w 23"/>
                  <a:gd name="T11" fmla="*/ 10 h 26"/>
                  <a:gd name="T12" fmla="*/ 15 w 23"/>
                  <a:gd name="T13" fmla="*/ 7 h 26"/>
                  <a:gd name="T14" fmla="*/ 15 w 23"/>
                  <a:gd name="T15" fmla="*/ 10 h 26"/>
                  <a:gd name="T16" fmla="*/ 18 w 23"/>
                  <a:gd name="T17" fmla="*/ 10 h 26"/>
                  <a:gd name="T18" fmla="*/ 15 w 23"/>
                  <a:gd name="T19" fmla="*/ 10 h 26"/>
                  <a:gd name="T20" fmla="*/ 15 w 23"/>
                  <a:gd name="T21" fmla="*/ 13 h 26"/>
                  <a:gd name="T22" fmla="*/ 15 w 23"/>
                  <a:gd name="T23" fmla="*/ 15 h 26"/>
                  <a:gd name="T24" fmla="*/ 15 w 23"/>
                  <a:gd name="T25" fmla="*/ 13 h 26"/>
                  <a:gd name="T26" fmla="*/ 18 w 23"/>
                  <a:gd name="T27" fmla="*/ 13 h 26"/>
                  <a:gd name="T28" fmla="*/ 21 w 23"/>
                  <a:gd name="T29" fmla="*/ 13 h 26"/>
                  <a:gd name="T30" fmla="*/ 21 w 23"/>
                  <a:gd name="T31" fmla="*/ 15 h 26"/>
                  <a:gd name="T32" fmla="*/ 21 w 23"/>
                  <a:gd name="T33" fmla="*/ 18 h 26"/>
                  <a:gd name="T34" fmla="*/ 23 w 23"/>
                  <a:gd name="T35" fmla="*/ 18 h 26"/>
                  <a:gd name="T36" fmla="*/ 23 w 23"/>
                  <a:gd name="T37" fmla="*/ 21 h 26"/>
                  <a:gd name="T38" fmla="*/ 23 w 23"/>
                  <a:gd name="T39" fmla="*/ 23 h 26"/>
                  <a:gd name="T40" fmla="*/ 21 w 23"/>
                  <a:gd name="T41" fmla="*/ 23 h 26"/>
                  <a:gd name="T42" fmla="*/ 18 w 23"/>
                  <a:gd name="T43" fmla="*/ 23 h 26"/>
                  <a:gd name="T44" fmla="*/ 18 w 23"/>
                  <a:gd name="T45" fmla="*/ 26 h 26"/>
                  <a:gd name="T46" fmla="*/ 18 w 23"/>
                  <a:gd name="T47" fmla="*/ 23 h 26"/>
                  <a:gd name="T48" fmla="*/ 15 w 23"/>
                  <a:gd name="T49" fmla="*/ 23 h 26"/>
                  <a:gd name="T50" fmla="*/ 13 w 23"/>
                  <a:gd name="T51" fmla="*/ 23 h 26"/>
                  <a:gd name="T52" fmla="*/ 15 w 23"/>
                  <a:gd name="T53" fmla="*/ 21 h 26"/>
                  <a:gd name="T54" fmla="*/ 15 w 23"/>
                  <a:gd name="T55" fmla="*/ 18 h 26"/>
                  <a:gd name="T56" fmla="*/ 13 w 23"/>
                  <a:gd name="T57" fmla="*/ 18 h 26"/>
                  <a:gd name="T58" fmla="*/ 15 w 23"/>
                  <a:gd name="T59" fmla="*/ 18 h 26"/>
                  <a:gd name="T60" fmla="*/ 15 w 23"/>
                  <a:gd name="T61" fmla="*/ 15 h 26"/>
                  <a:gd name="T62" fmla="*/ 13 w 23"/>
                  <a:gd name="T63" fmla="*/ 15 h 26"/>
                  <a:gd name="T64" fmla="*/ 10 w 23"/>
                  <a:gd name="T65" fmla="*/ 15 h 26"/>
                  <a:gd name="T66" fmla="*/ 8 w 23"/>
                  <a:gd name="T67" fmla="*/ 15 h 26"/>
                  <a:gd name="T68" fmla="*/ 8 w 23"/>
                  <a:gd name="T69" fmla="*/ 13 h 26"/>
                  <a:gd name="T70" fmla="*/ 5 w 23"/>
                  <a:gd name="T71" fmla="*/ 13 h 26"/>
                  <a:gd name="T72" fmla="*/ 2 w 23"/>
                  <a:gd name="T73" fmla="*/ 15 h 26"/>
                  <a:gd name="T74" fmla="*/ 2 w 23"/>
                  <a:gd name="T75" fmla="*/ 13 h 26"/>
                  <a:gd name="T76" fmla="*/ 0 w 23"/>
                  <a:gd name="T77" fmla="*/ 13 h 26"/>
                  <a:gd name="T78" fmla="*/ 0 w 23"/>
                  <a:gd name="T79" fmla="*/ 10 h 26"/>
                  <a:gd name="T80" fmla="*/ 2 w 23"/>
                  <a:gd name="T81" fmla="*/ 10 h 26"/>
                  <a:gd name="T82" fmla="*/ 2 w 23"/>
                  <a:gd name="T83" fmla="*/ 7 h 26"/>
                  <a:gd name="T84" fmla="*/ 5 w 23"/>
                  <a:gd name="T85" fmla="*/ 5 h 26"/>
                  <a:gd name="T86" fmla="*/ 5 w 23"/>
                  <a:gd name="T87" fmla="*/ 2 h 26"/>
                  <a:gd name="T88" fmla="*/ 8 w 23"/>
                  <a:gd name="T89" fmla="*/ 2 h 26"/>
                  <a:gd name="T90" fmla="*/ 8 w 23"/>
                  <a:gd name="T91" fmla="*/ 0 h 26"/>
                  <a:gd name="T92" fmla="*/ 10 w 23"/>
                  <a:gd name="T93" fmla="*/ 0 h 26"/>
                  <a:gd name="T94" fmla="*/ 13 w 23"/>
                  <a:gd name="T95" fmla="*/ 0 h 26"/>
                  <a:gd name="T96" fmla="*/ 15 w 23"/>
                  <a:gd name="T97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23" h="26">
                    <a:moveTo>
                      <a:pt x="15" y="0"/>
                    </a:moveTo>
                    <a:lnTo>
                      <a:pt x="15" y="2"/>
                    </a:lnTo>
                    <a:lnTo>
                      <a:pt x="15" y="5"/>
                    </a:lnTo>
                    <a:lnTo>
                      <a:pt x="13" y="5"/>
                    </a:lnTo>
                    <a:lnTo>
                      <a:pt x="15" y="7"/>
                    </a:lnTo>
                    <a:lnTo>
                      <a:pt x="15" y="10"/>
                    </a:lnTo>
                    <a:lnTo>
                      <a:pt x="15" y="7"/>
                    </a:lnTo>
                    <a:lnTo>
                      <a:pt x="15" y="10"/>
                    </a:lnTo>
                    <a:lnTo>
                      <a:pt x="18" y="10"/>
                    </a:lnTo>
                    <a:lnTo>
                      <a:pt x="15" y="10"/>
                    </a:lnTo>
                    <a:lnTo>
                      <a:pt x="15" y="13"/>
                    </a:lnTo>
                    <a:lnTo>
                      <a:pt x="15" y="15"/>
                    </a:lnTo>
                    <a:lnTo>
                      <a:pt x="15" y="13"/>
                    </a:lnTo>
                    <a:lnTo>
                      <a:pt x="18" y="13"/>
                    </a:lnTo>
                    <a:lnTo>
                      <a:pt x="21" y="13"/>
                    </a:lnTo>
                    <a:lnTo>
                      <a:pt x="21" y="15"/>
                    </a:lnTo>
                    <a:lnTo>
                      <a:pt x="21" y="18"/>
                    </a:lnTo>
                    <a:lnTo>
                      <a:pt x="23" y="18"/>
                    </a:lnTo>
                    <a:lnTo>
                      <a:pt x="23" y="21"/>
                    </a:lnTo>
                    <a:lnTo>
                      <a:pt x="23" y="23"/>
                    </a:lnTo>
                    <a:lnTo>
                      <a:pt x="21" y="23"/>
                    </a:lnTo>
                    <a:lnTo>
                      <a:pt x="18" y="23"/>
                    </a:lnTo>
                    <a:lnTo>
                      <a:pt x="18" y="26"/>
                    </a:lnTo>
                    <a:lnTo>
                      <a:pt x="18" y="23"/>
                    </a:lnTo>
                    <a:lnTo>
                      <a:pt x="15" y="23"/>
                    </a:lnTo>
                    <a:lnTo>
                      <a:pt x="13" y="23"/>
                    </a:lnTo>
                    <a:lnTo>
                      <a:pt x="15" y="21"/>
                    </a:lnTo>
                    <a:lnTo>
                      <a:pt x="15" y="18"/>
                    </a:lnTo>
                    <a:lnTo>
                      <a:pt x="13" y="18"/>
                    </a:lnTo>
                    <a:lnTo>
                      <a:pt x="15" y="18"/>
                    </a:lnTo>
                    <a:lnTo>
                      <a:pt x="15" y="15"/>
                    </a:lnTo>
                    <a:lnTo>
                      <a:pt x="13" y="15"/>
                    </a:lnTo>
                    <a:lnTo>
                      <a:pt x="10" y="15"/>
                    </a:lnTo>
                    <a:lnTo>
                      <a:pt x="8" y="15"/>
                    </a:lnTo>
                    <a:lnTo>
                      <a:pt x="8" y="13"/>
                    </a:lnTo>
                    <a:lnTo>
                      <a:pt x="5" y="13"/>
                    </a:lnTo>
                    <a:lnTo>
                      <a:pt x="2" y="15"/>
                    </a:lnTo>
                    <a:lnTo>
                      <a:pt x="2" y="13"/>
                    </a:lnTo>
                    <a:lnTo>
                      <a:pt x="0" y="13"/>
                    </a:lnTo>
                    <a:lnTo>
                      <a:pt x="0" y="10"/>
                    </a:lnTo>
                    <a:lnTo>
                      <a:pt x="2" y="10"/>
                    </a:lnTo>
                    <a:lnTo>
                      <a:pt x="2" y="7"/>
                    </a:lnTo>
                    <a:lnTo>
                      <a:pt x="5" y="5"/>
                    </a:lnTo>
                    <a:lnTo>
                      <a:pt x="5" y="2"/>
                    </a:lnTo>
                    <a:lnTo>
                      <a:pt x="8" y="2"/>
                    </a:lnTo>
                    <a:lnTo>
                      <a:pt x="8" y="0"/>
                    </a:lnTo>
                    <a:lnTo>
                      <a:pt x="10" y="0"/>
                    </a:lnTo>
                    <a:lnTo>
                      <a:pt x="13" y="0"/>
                    </a:lnTo>
                    <a:lnTo>
                      <a:pt x="15" y="0"/>
                    </a:lnTo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227" name="Freeform 17"/>
              <p:cNvSpPr>
                <a:spLocks/>
              </p:cNvSpPr>
              <p:nvPr/>
            </p:nvSpPr>
            <p:spPr bwMode="auto">
              <a:xfrm>
                <a:off x="4083" y="3480"/>
                <a:ext cx="15" cy="10"/>
              </a:xfrm>
              <a:custGeom>
                <a:avLst/>
                <a:gdLst>
                  <a:gd name="T0" fmla="*/ 2 w 15"/>
                  <a:gd name="T1" fmla="*/ 0 h 10"/>
                  <a:gd name="T2" fmla="*/ 5 w 15"/>
                  <a:gd name="T3" fmla="*/ 0 h 10"/>
                  <a:gd name="T4" fmla="*/ 8 w 15"/>
                  <a:gd name="T5" fmla="*/ 0 h 10"/>
                  <a:gd name="T6" fmla="*/ 8 w 15"/>
                  <a:gd name="T7" fmla="*/ 2 h 10"/>
                  <a:gd name="T8" fmla="*/ 10 w 15"/>
                  <a:gd name="T9" fmla="*/ 2 h 10"/>
                  <a:gd name="T10" fmla="*/ 13 w 15"/>
                  <a:gd name="T11" fmla="*/ 2 h 10"/>
                  <a:gd name="T12" fmla="*/ 13 w 15"/>
                  <a:gd name="T13" fmla="*/ 5 h 10"/>
                  <a:gd name="T14" fmla="*/ 13 w 15"/>
                  <a:gd name="T15" fmla="*/ 8 h 10"/>
                  <a:gd name="T16" fmla="*/ 15 w 15"/>
                  <a:gd name="T17" fmla="*/ 8 h 10"/>
                  <a:gd name="T18" fmla="*/ 15 w 15"/>
                  <a:gd name="T19" fmla="*/ 10 h 10"/>
                  <a:gd name="T20" fmla="*/ 13 w 15"/>
                  <a:gd name="T21" fmla="*/ 10 h 10"/>
                  <a:gd name="T22" fmla="*/ 13 w 15"/>
                  <a:gd name="T23" fmla="*/ 8 h 10"/>
                  <a:gd name="T24" fmla="*/ 10 w 15"/>
                  <a:gd name="T25" fmla="*/ 8 h 10"/>
                  <a:gd name="T26" fmla="*/ 8 w 15"/>
                  <a:gd name="T27" fmla="*/ 10 h 10"/>
                  <a:gd name="T28" fmla="*/ 8 w 15"/>
                  <a:gd name="T29" fmla="*/ 8 h 10"/>
                  <a:gd name="T30" fmla="*/ 5 w 15"/>
                  <a:gd name="T31" fmla="*/ 8 h 10"/>
                  <a:gd name="T32" fmla="*/ 5 w 15"/>
                  <a:gd name="T33" fmla="*/ 5 h 10"/>
                  <a:gd name="T34" fmla="*/ 2 w 15"/>
                  <a:gd name="T35" fmla="*/ 5 h 10"/>
                  <a:gd name="T36" fmla="*/ 2 w 15"/>
                  <a:gd name="T37" fmla="*/ 2 h 10"/>
                  <a:gd name="T38" fmla="*/ 0 w 15"/>
                  <a:gd name="T39" fmla="*/ 2 h 10"/>
                  <a:gd name="T40" fmla="*/ 0 w 15"/>
                  <a:gd name="T41" fmla="*/ 0 h 10"/>
                  <a:gd name="T42" fmla="*/ 2 w 15"/>
                  <a:gd name="T43" fmla="*/ 0 h 10"/>
                  <a:gd name="T44" fmla="*/ 0 w 15"/>
                  <a:gd name="T45" fmla="*/ 0 h 10"/>
                  <a:gd name="T46" fmla="*/ 2 w 15"/>
                  <a:gd name="T4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5" h="10">
                    <a:moveTo>
                      <a:pt x="2" y="0"/>
                    </a:moveTo>
                    <a:lnTo>
                      <a:pt x="5" y="0"/>
                    </a:lnTo>
                    <a:lnTo>
                      <a:pt x="8" y="0"/>
                    </a:lnTo>
                    <a:lnTo>
                      <a:pt x="8" y="2"/>
                    </a:lnTo>
                    <a:lnTo>
                      <a:pt x="10" y="2"/>
                    </a:lnTo>
                    <a:lnTo>
                      <a:pt x="13" y="2"/>
                    </a:lnTo>
                    <a:lnTo>
                      <a:pt x="13" y="5"/>
                    </a:lnTo>
                    <a:lnTo>
                      <a:pt x="13" y="8"/>
                    </a:lnTo>
                    <a:lnTo>
                      <a:pt x="15" y="8"/>
                    </a:lnTo>
                    <a:lnTo>
                      <a:pt x="15" y="10"/>
                    </a:lnTo>
                    <a:lnTo>
                      <a:pt x="13" y="10"/>
                    </a:lnTo>
                    <a:lnTo>
                      <a:pt x="13" y="8"/>
                    </a:lnTo>
                    <a:lnTo>
                      <a:pt x="10" y="8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5" y="8"/>
                    </a:lnTo>
                    <a:lnTo>
                      <a:pt x="5" y="5"/>
                    </a:lnTo>
                    <a:lnTo>
                      <a:pt x="2" y="5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228" name="Freeform 18"/>
              <p:cNvSpPr>
                <a:spLocks/>
              </p:cNvSpPr>
              <p:nvPr/>
            </p:nvSpPr>
            <p:spPr bwMode="auto">
              <a:xfrm>
                <a:off x="3756" y="3388"/>
                <a:ext cx="42" cy="34"/>
              </a:xfrm>
              <a:custGeom>
                <a:avLst/>
                <a:gdLst>
                  <a:gd name="T0" fmla="*/ 16 w 42"/>
                  <a:gd name="T1" fmla="*/ 0 h 34"/>
                  <a:gd name="T2" fmla="*/ 19 w 42"/>
                  <a:gd name="T3" fmla="*/ 3 h 34"/>
                  <a:gd name="T4" fmla="*/ 21 w 42"/>
                  <a:gd name="T5" fmla="*/ 6 h 34"/>
                  <a:gd name="T6" fmla="*/ 27 w 42"/>
                  <a:gd name="T7" fmla="*/ 6 h 34"/>
                  <a:gd name="T8" fmla="*/ 32 w 42"/>
                  <a:gd name="T9" fmla="*/ 6 h 34"/>
                  <a:gd name="T10" fmla="*/ 37 w 42"/>
                  <a:gd name="T11" fmla="*/ 8 h 34"/>
                  <a:gd name="T12" fmla="*/ 37 w 42"/>
                  <a:gd name="T13" fmla="*/ 13 h 34"/>
                  <a:gd name="T14" fmla="*/ 40 w 42"/>
                  <a:gd name="T15" fmla="*/ 16 h 34"/>
                  <a:gd name="T16" fmla="*/ 37 w 42"/>
                  <a:gd name="T17" fmla="*/ 19 h 34"/>
                  <a:gd name="T18" fmla="*/ 40 w 42"/>
                  <a:gd name="T19" fmla="*/ 21 h 34"/>
                  <a:gd name="T20" fmla="*/ 40 w 42"/>
                  <a:gd name="T21" fmla="*/ 21 h 34"/>
                  <a:gd name="T22" fmla="*/ 37 w 42"/>
                  <a:gd name="T23" fmla="*/ 24 h 34"/>
                  <a:gd name="T24" fmla="*/ 34 w 42"/>
                  <a:gd name="T25" fmla="*/ 27 h 34"/>
                  <a:gd name="T26" fmla="*/ 32 w 42"/>
                  <a:gd name="T27" fmla="*/ 24 h 34"/>
                  <a:gd name="T28" fmla="*/ 27 w 42"/>
                  <a:gd name="T29" fmla="*/ 27 h 34"/>
                  <a:gd name="T30" fmla="*/ 24 w 42"/>
                  <a:gd name="T31" fmla="*/ 29 h 34"/>
                  <a:gd name="T32" fmla="*/ 21 w 42"/>
                  <a:gd name="T33" fmla="*/ 32 h 34"/>
                  <a:gd name="T34" fmla="*/ 19 w 42"/>
                  <a:gd name="T35" fmla="*/ 34 h 34"/>
                  <a:gd name="T36" fmla="*/ 19 w 42"/>
                  <a:gd name="T37" fmla="*/ 34 h 34"/>
                  <a:gd name="T38" fmla="*/ 14 w 42"/>
                  <a:gd name="T39" fmla="*/ 34 h 34"/>
                  <a:gd name="T40" fmla="*/ 14 w 42"/>
                  <a:gd name="T41" fmla="*/ 32 h 34"/>
                  <a:gd name="T42" fmla="*/ 11 w 42"/>
                  <a:gd name="T43" fmla="*/ 29 h 34"/>
                  <a:gd name="T44" fmla="*/ 8 w 42"/>
                  <a:gd name="T45" fmla="*/ 24 h 34"/>
                  <a:gd name="T46" fmla="*/ 6 w 42"/>
                  <a:gd name="T47" fmla="*/ 21 h 34"/>
                  <a:gd name="T48" fmla="*/ 6 w 42"/>
                  <a:gd name="T49" fmla="*/ 21 h 34"/>
                  <a:gd name="T50" fmla="*/ 3 w 42"/>
                  <a:gd name="T51" fmla="*/ 19 h 34"/>
                  <a:gd name="T52" fmla="*/ 3 w 42"/>
                  <a:gd name="T53" fmla="*/ 19 h 34"/>
                  <a:gd name="T54" fmla="*/ 6 w 42"/>
                  <a:gd name="T55" fmla="*/ 16 h 34"/>
                  <a:gd name="T56" fmla="*/ 6 w 42"/>
                  <a:gd name="T57" fmla="*/ 16 h 34"/>
                  <a:gd name="T58" fmla="*/ 3 w 42"/>
                  <a:gd name="T59" fmla="*/ 13 h 34"/>
                  <a:gd name="T60" fmla="*/ 3 w 42"/>
                  <a:gd name="T61" fmla="*/ 13 h 34"/>
                  <a:gd name="T62" fmla="*/ 0 w 42"/>
                  <a:gd name="T63" fmla="*/ 11 h 34"/>
                  <a:gd name="T64" fmla="*/ 0 w 42"/>
                  <a:gd name="T65" fmla="*/ 11 h 34"/>
                  <a:gd name="T66" fmla="*/ 0 w 42"/>
                  <a:gd name="T67" fmla="*/ 6 h 34"/>
                  <a:gd name="T68" fmla="*/ 3 w 42"/>
                  <a:gd name="T69" fmla="*/ 3 h 34"/>
                  <a:gd name="T70" fmla="*/ 6 w 42"/>
                  <a:gd name="T71" fmla="*/ 0 h 34"/>
                  <a:gd name="T72" fmla="*/ 11 w 42"/>
                  <a:gd name="T73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2" h="34">
                    <a:moveTo>
                      <a:pt x="14" y="0"/>
                    </a:moveTo>
                    <a:lnTo>
                      <a:pt x="16" y="0"/>
                    </a:lnTo>
                    <a:lnTo>
                      <a:pt x="16" y="3"/>
                    </a:lnTo>
                    <a:lnTo>
                      <a:pt x="19" y="3"/>
                    </a:lnTo>
                    <a:lnTo>
                      <a:pt x="21" y="3"/>
                    </a:lnTo>
                    <a:lnTo>
                      <a:pt x="21" y="6"/>
                    </a:lnTo>
                    <a:lnTo>
                      <a:pt x="24" y="6"/>
                    </a:lnTo>
                    <a:lnTo>
                      <a:pt x="27" y="6"/>
                    </a:lnTo>
                    <a:lnTo>
                      <a:pt x="29" y="6"/>
                    </a:lnTo>
                    <a:lnTo>
                      <a:pt x="32" y="6"/>
                    </a:lnTo>
                    <a:lnTo>
                      <a:pt x="34" y="8"/>
                    </a:lnTo>
                    <a:lnTo>
                      <a:pt x="37" y="8"/>
                    </a:lnTo>
                    <a:lnTo>
                      <a:pt x="37" y="11"/>
                    </a:lnTo>
                    <a:lnTo>
                      <a:pt x="37" y="13"/>
                    </a:lnTo>
                    <a:lnTo>
                      <a:pt x="40" y="13"/>
                    </a:lnTo>
                    <a:lnTo>
                      <a:pt x="40" y="16"/>
                    </a:lnTo>
                    <a:lnTo>
                      <a:pt x="40" y="19"/>
                    </a:lnTo>
                    <a:lnTo>
                      <a:pt x="37" y="19"/>
                    </a:lnTo>
                    <a:lnTo>
                      <a:pt x="40" y="19"/>
                    </a:lnTo>
                    <a:lnTo>
                      <a:pt x="40" y="21"/>
                    </a:lnTo>
                    <a:lnTo>
                      <a:pt x="42" y="21"/>
                    </a:lnTo>
                    <a:lnTo>
                      <a:pt x="40" y="21"/>
                    </a:lnTo>
                    <a:lnTo>
                      <a:pt x="40" y="24"/>
                    </a:lnTo>
                    <a:lnTo>
                      <a:pt x="37" y="24"/>
                    </a:lnTo>
                    <a:lnTo>
                      <a:pt x="34" y="24"/>
                    </a:lnTo>
                    <a:lnTo>
                      <a:pt x="34" y="27"/>
                    </a:lnTo>
                    <a:lnTo>
                      <a:pt x="32" y="27"/>
                    </a:lnTo>
                    <a:lnTo>
                      <a:pt x="32" y="24"/>
                    </a:lnTo>
                    <a:lnTo>
                      <a:pt x="29" y="24"/>
                    </a:lnTo>
                    <a:lnTo>
                      <a:pt x="27" y="27"/>
                    </a:lnTo>
                    <a:lnTo>
                      <a:pt x="27" y="29"/>
                    </a:lnTo>
                    <a:lnTo>
                      <a:pt x="24" y="29"/>
                    </a:lnTo>
                    <a:lnTo>
                      <a:pt x="21" y="29"/>
                    </a:lnTo>
                    <a:lnTo>
                      <a:pt x="21" y="32"/>
                    </a:lnTo>
                    <a:lnTo>
                      <a:pt x="19" y="32"/>
                    </a:lnTo>
                    <a:lnTo>
                      <a:pt x="19" y="34"/>
                    </a:lnTo>
                    <a:lnTo>
                      <a:pt x="19" y="32"/>
                    </a:lnTo>
                    <a:lnTo>
                      <a:pt x="19" y="34"/>
                    </a:lnTo>
                    <a:lnTo>
                      <a:pt x="16" y="34"/>
                    </a:lnTo>
                    <a:lnTo>
                      <a:pt x="14" y="34"/>
                    </a:lnTo>
                    <a:lnTo>
                      <a:pt x="11" y="32"/>
                    </a:lnTo>
                    <a:lnTo>
                      <a:pt x="14" y="32"/>
                    </a:lnTo>
                    <a:lnTo>
                      <a:pt x="11" y="32"/>
                    </a:lnTo>
                    <a:lnTo>
                      <a:pt x="11" y="29"/>
                    </a:lnTo>
                    <a:lnTo>
                      <a:pt x="8" y="27"/>
                    </a:lnTo>
                    <a:lnTo>
                      <a:pt x="8" y="24"/>
                    </a:lnTo>
                    <a:lnTo>
                      <a:pt x="6" y="24"/>
                    </a:lnTo>
                    <a:lnTo>
                      <a:pt x="6" y="21"/>
                    </a:lnTo>
                    <a:lnTo>
                      <a:pt x="3" y="21"/>
                    </a:lnTo>
                    <a:lnTo>
                      <a:pt x="6" y="21"/>
                    </a:lnTo>
                    <a:lnTo>
                      <a:pt x="6" y="19"/>
                    </a:lnTo>
                    <a:lnTo>
                      <a:pt x="3" y="19"/>
                    </a:lnTo>
                    <a:lnTo>
                      <a:pt x="6" y="19"/>
                    </a:lnTo>
                    <a:lnTo>
                      <a:pt x="3" y="19"/>
                    </a:lnTo>
                    <a:lnTo>
                      <a:pt x="6" y="19"/>
                    </a:lnTo>
                    <a:lnTo>
                      <a:pt x="6" y="16"/>
                    </a:lnTo>
                    <a:lnTo>
                      <a:pt x="3" y="16"/>
                    </a:lnTo>
                    <a:lnTo>
                      <a:pt x="6" y="16"/>
                    </a:lnTo>
                    <a:lnTo>
                      <a:pt x="3" y="16"/>
                    </a:lnTo>
                    <a:lnTo>
                      <a:pt x="3" y="13"/>
                    </a:lnTo>
                    <a:lnTo>
                      <a:pt x="3" y="11"/>
                    </a:lnTo>
                    <a:lnTo>
                      <a:pt x="3" y="13"/>
                    </a:lnTo>
                    <a:lnTo>
                      <a:pt x="3" y="11"/>
                    </a:lnTo>
                    <a:lnTo>
                      <a:pt x="0" y="11"/>
                    </a:lnTo>
                    <a:lnTo>
                      <a:pt x="3" y="11"/>
                    </a:lnTo>
                    <a:lnTo>
                      <a:pt x="0" y="11"/>
                    </a:lnTo>
                    <a:lnTo>
                      <a:pt x="0" y="8"/>
                    </a:lnTo>
                    <a:lnTo>
                      <a:pt x="0" y="6"/>
                    </a:lnTo>
                    <a:lnTo>
                      <a:pt x="0" y="3"/>
                    </a:lnTo>
                    <a:lnTo>
                      <a:pt x="3" y="3"/>
                    </a:lnTo>
                    <a:lnTo>
                      <a:pt x="3" y="0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1" y="0"/>
                    </a:lnTo>
                    <a:lnTo>
                      <a:pt x="14" y="0"/>
                    </a:lnTo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229" name="Freeform 19"/>
              <p:cNvSpPr>
                <a:spLocks/>
              </p:cNvSpPr>
              <p:nvPr/>
            </p:nvSpPr>
            <p:spPr bwMode="auto">
              <a:xfrm>
                <a:off x="3840" y="3323"/>
                <a:ext cx="5" cy="5"/>
              </a:xfrm>
              <a:custGeom>
                <a:avLst/>
                <a:gdLst>
                  <a:gd name="T0" fmla="*/ 3 w 5"/>
                  <a:gd name="T1" fmla="*/ 0 h 5"/>
                  <a:gd name="T2" fmla="*/ 5 w 5"/>
                  <a:gd name="T3" fmla="*/ 0 h 5"/>
                  <a:gd name="T4" fmla="*/ 5 w 5"/>
                  <a:gd name="T5" fmla="*/ 3 h 5"/>
                  <a:gd name="T6" fmla="*/ 3 w 5"/>
                  <a:gd name="T7" fmla="*/ 3 h 5"/>
                  <a:gd name="T8" fmla="*/ 3 w 5"/>
                  <a:gd name="T9" fmla="*/ 5 h 5"/>
                  <a:gd name="T10" fmla="*/ 3 w 5"/>
                  <a:gd name="T11" fmla="*/ 3 h 5"/>
                  <a:gd name="T12" fmla="*/ 0 w 5"/>
                  <a:gd name="T13" fmla="*/ 3 h 5"/>
                  <a:gd name="T14" fmla="*/ 3 w 5"/>
                  <a:gd name="T15" fmla="*/ 3 h 5"/>
                  <a:gd name="T16" fmla="*/ 0 w 5"/>
                  <a:gd name="T17" fmla="*/ 3 h 5"/>
                  <a:gd name="T18" fmla="*/ 3 w 5"/>
                  <a:gd name="T19" fmla="*/ 3 h 5"/>
                  <a:gd name="T20" fmla="*/ 3 w 5"/>
                  <a:gd name="T2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5">
                    <a:moveTo>
                      <a:pt x="3" y="0"/>
                    </a:moveTo>
                    <a:lnTo>
                      <a:pt x="5" y="0"/>
                    </a:lnTo>
                    <a:lnTo>
                      <a:pt x="5" y="3"/>
                    </a:lnTo>
                    <a:lnTo>
                      <a:pt x="3" y="3"/>
                    </a:lnTo>
                    <a:lnTo>
                      <a:pt x="3" y="5"/>
                    </a:lnTo>
                    <a:lnTo>
                      <a:pt x="3" y="3"/>
                    </a:lnTo>
                    <a:lnTo>
                      <a:pt x="0" y="3"/>
                    </a:lnTo>
                    <a:lnTo>
                      <a:pt x="3" y="3"/>
                    </a:lnTo>
                    <a:lnTo>
                      <a:pt x="0" y="3"/>
                    </a:lnTo>
                    <a:lnTo>
                      <a:pt x="3" y="3"/>
                    </a:lnTo>
                    <a:lnTo>
                      <a:pt x="3" y="0"/>
                    </a:lnTo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230" name="Freeform 20"/>
              <p:cNvSpPr>
                <a:spLocks/>
              </p:cNvSpPr>
              <p:nvPr/>
            </p:nvSpPr>
            <p:spPr bwMode="auto">
              <a:xfrm>
                <a:off x="3835" y="3323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0 w 2"/>
                  <a:gd name="T3" fmla="*/ 3 h 3"/>
                  <a:gd name="T4" fmla="*/ 2 w 2"/>
                  <a:gd name="T5" fmla="*/ 3 h 3"/>
                  <a:gd name="T6" fmla="*/ 0 w 2"/>
                  <a:gd name="T7" fmla="*/ 3 h 3"/>
                  <a:gd name="T8" fmla="*/ 0 w 2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0" y="3"/>
                    </a:lnTo>
                    <a:lnTo>
                      <a:pt x="2" y="3"/>
                    </a:lnTo>
                    <a:lnTo>
                      <a:pt x="0" y="3"/>
                    </a:lnTo>
                    <a:lnTo>
                      <a:pt x="0" y="0"/>
                    </a:lnTo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231" name="Freeform 21"/>
              <p:cNvSpPr>
                <a:spLocks/>
              </p:cNvSpPr>
              <p:nvPr/>
            </p:nvSpPr>
            <p:spPr bwMode="auto">
              <a:xfrm>
                <a:off x="3819" y="3320"/>
                <a:ext cx="13" cy="8"/>
              </a:xfrm>
              <a:custGeom>
                <a:avLst/>
                <a:gdLst>
                  <a:gd name="T0" fmla="*/ 8 w 13"/>
                  <a:gd name="T1" fmla="*/ 3 h 8"/>
                  <a:gd name="T2" fmla="*/ 8 w 13"/>
                  <a:gd name="T3" fmla="*/ 0 h 8"/>
                  <a:gd name="T4" fmla="*/ 8 w 13"/>
                  <a:gd name="T5" fmla="*/ 3 h 8"/>
                  <a:gd name="T6" fmla="*/ 11 w 13"/>
                  <a:gd name="T7" fmla="*/ 3 h 8"/>
                  <a:gd name="T8" fmla="*/ 11 w 13"/>
                  <a:gd name="T9" fmla="*/ 6 h 8"/>
                  <a:gd name="T10" fmla="*/ 13 w 13"/>
                  <a:gd name="T11" fmla="*/ 6 h 8"/>
                  <a:gd name="T12" fmla="*/ 11 w 13"/>
                  <a:gd name="T13" fmla="*/ 6 h 8"/>
                  <a:gd name="T14" fmla="*/ 11 w 13"/>
                  <a:gd name="T15" fmla="*/ 3 h 8"/>
                  <a:gd name="T16" fmla="*/ 11 w 13"/>
                  <a:gd name="T17" fmla="*/ 6 h 8"/>
                  <a:gd name="T18" fmla="*/ 11 w 13"/>
                  <a:gd name="T19" fmla="*/ 8 h 8"/>
                  <a:gd name="T20" fmla="*/ 8 w 13"/>
                  <a:gd name="T21" fmla="*/ 8 h 8"/>
                  <a:gd name="T22" fmla="*/ 5 w 13"/>
                  <a:gd name="T23" fmla="*/ 8 h 8"/>
                  <a:gd name="T24" fmla="*/ 5 w 13"/>
                  <a:gd name="T25" fmla="*/ 6 h 8"/>
                  <a:gd name="T26" fmla="*/ 3 w 13"/>
                  <a:gd name="T27" fmla="*/ 6 h 8"/>
                  <a:gd name="T28" fmla="*/ 5 w 13"/>
                  <a:gd name="T29" fmla="*/ 6 h 8"/>
                  <a:gd name="T30" fmla="*/ 5 w 13"/>
                  <a:gd name="T31" fmla="*/ 8 h 8"/>
                  <a:gd name="T32" fmla="*/ 3 w 13"/>
                  <a:gd name="T33" fmla="*/ 8 h 8"/>
                  <a:gd name="T34" fmla="*/ 5 w 13"/>
                  <a:gd name="T35" fmla="*/ 8 h 8"/>
                  <a:gd name="T36" fmla="*/ 3 w 13"/>
                  <a:gd name="T37" fmla="*/ 8 h 8"/>
                  <a:gd name="T38" fmla="*/ 0 w 13"/>
                  <a:gd name="T39" fmla="*/ 8 h 8"/>
                  <a:gd name="T40" fmla="*/ 3 w 13"/>
                  <a:gd name="T41" fmla="*/ 6 h 8"/>
                  <a:gd name="T42" fmla="*/ 0 w 13"/>
                  <a:gd name="T43" fmla="*/ 6 h 8"/>
                  <a:gd name="T44" fmla="*/ 3 w 13"/>
                  <a:gd name="T45" fmla="*/ 6 h 8"/>
                  <a:gd name="T46" fmla="*/ 3 w 13"/>
                  <a:gd name="T47" fmla="*/ 3 h 8"/>
                  <a:gd name="T48" fmla="*/ 3 w 13"/>
                  <a:gd name="T49" fmla="*/ 6 h 8"/>
                  <a:gd name="T50" fmla="*/ 3 w 13"/>
                  <a:gd name="T51" fmla="*/ 3 h 8"/>
                  <a:gd name="T52" fmla="*/ 3 w 13"/>
                  <a:gd name="T53" fmla="*/ 6 h 8"/>
                  <a:gd name="T54" fmla="*/ 3 w 13"/>
                  <a:gd name="T55" fmla="*/ 3 h 8"/>
                  <a:gd name="T56" fmla="*/ 5 w 13"/>
                  <a:gd name="T57" fmla="*/ 3 h 8"/>
                  <a:gd name="T58" fmla="*/ 5 w 13"/>
                  <a:gd name="T59" fmla="*/ 6 h 8"/>
                  <a:gd name="T60" fmla="*/ 5 w 13"/>
                  <a:gd name="T61" fmla="*/ 3 h 8"/>
                  <a:gd name="T62" fmla="*/ 8 w 13"/>
                  <a:gd name="T63" fmla="*/ 3 h 8"/>
                  <a:gd name="T64" fmla="*/ 8 w 13"/>
                  <a:gd name="T65" fmla="*/ 0 h 8"/>
                  <a:gd name="T66" fmla="*/ 8 w 13"/>
                  <a:gd name="T67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3" h="8">
                    <a:moveTo>
                      <a:pt x="8" y="3"/>
                    </a:moveTo>
                    <a:lnTo>
                      <a:pt x="8" y="0"/>
                    </a:lnTo>
                    <a:lnTo>
                      <a:pt x="8" y="3"/>
                    </a:lnTo>
                    <a:lnTo>
                      <a:pt x="11" y="3"/>
                    </a:lnTo>
                    <a:lnTo>
                      <a:pt x="11" y="6"/>
                    </a:lnTo>
                    <a:lnTo>
                      <a:pt x="13" y="6"/>
                    </a:lnTo>
                    <a:lnTo>
                      <a:pt x="11" y="6"/>
                    </a:lnTo>
                    <a:lnTo>
                      <a:pt x="11" y="3"/>
                    </a:lnTo>
                    <a:lnTo>
                      <a:pt x="11" y="6"/>
                    </a:lnTo>
                    <a:lnTo>
                      <a:pt x="11" y="8"/>
                    </a:lnTo>
                    <a:lnTo>
                      <a:pt x="8" y="8"/>
                    </a:lnTo>
                    <a:lnTo>
                      <a:pt x="5" y="8"/>
                    </a:lnTo>
                    <a:lnTo>
                      <a:pt x="5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5" y="8"/>
                    </a:lnTo>
                    <a:lnTo>
                      <a:pt x="3" y="8"/>
                    </a:lnTo>
                    <a:lnTo>
                      <a:pt x="5" y="8"/>
                    </a:lnTo>
                    <a:lnTo>
                      <a:pt x="3" y="8"/>
                    </a:lnTo>
                    <a:lnTo>
                      <a:pt x="0" y="8"/>
                    </a:lnTo>
                    <a:lnTo>
                      <a:pt x="3" y="6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3" y="3"/>
                    </a:lnTo>
                    <a:lnTo>
                      <a:pt x="3" y="6"/>
                    </a:lnTo>
                    <a:lnTo>
                      <a:pt x="3" y="3"/>
                    </a:lnTo>
                    <a:lnTo>
                      <a:pt x="3" y="6"/>
                    </a:lnTo>
                    <a:lnTo>
                      <a:pt x="3" y="3"/>
                    </a:lnTo>
                    <a:lnTo>
                      <a:pt x="5" y="3"/>
                    </a:lnTo>
                    <a:lnTo>
                      <a:pt x="5" y="6"/>
                    </a:lnTo>
                    <a:lnTo>
                      <a:pt x="5" y="3"/>
                    </a:lnTo>
                    <a:lnTo>
                      <a:pt x="8" y="3"/>
                    </a:lnTo>
                    <a:lnTo>
                      <a:pt x="8" y="0"/>
                    </a:lnTo>
                    <a:lnTo>
                      <a:pt x="8" y="3"/>
                    </a:lnTo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232" name="Freeform 22"/>
              <p:cNvSpPr>
                <a:spLocks/>
              </p:cNvSpPr>
              <p:nvPr/>
            </p:nvSpPr>
            <p:spPr bwMode="auto">
              <a:xfrm>
                <a:off x="4370" y="3305"/>
                <a:ext cx="29" cy="13"/>
              </a:xfrm>
              <a:custGeom>
                <a:avLst/>
                <a:gdLst>
                  <a:gd name="T0" fmla="*/ 8 w 29"/>
                  <a:gd name="T1" fmla="*/ 0 h 13"/>
                  <a:gd name="T2" fmla="*/ 10 w 29"/>
                  <a:gd name="T3" fmla="*/ 0 h 13"/>
                  <a:gd name="T4" fmla="*/ 13 w 29"/>
                  <a:gd name="T5" fmla="*/ 0 h 13"/>
                  <a:gd name="T6" fmla="*/ 13 w 29"/>
                  <a:gd name="T7" fmla="*/ 2 h 13"/>
                  <a:gd name="T8" fmla="*/ 16 w 29"/>
                  <a:gd name="T9" fmla="*/ 2 h 13"/>
                  <a:gd name="T10" fmla="*/ 18 w 29"/>
                  <a:gd name="T11" fmla="*/ 2 h 13"/>
                  <a:gd name="T12" fmla="*/ 21 w 29"/>
                  <a:gd name="T13" fmla="*/ 2 h 13"/>
                  <a:gd name="T14" fmla="*/ 23 w 29"/>
                  <a:gd name="T15" fmla="*/ 5 h 13"/>
                  <a:gd name="T16" fmla="*/ 23 w 29"/>
                  <a:gd name="T17" fmla="*/ 2 h 13"/>
                  <a:gd name="T18" fmla="*/ 26 w 29"/>
                  <a:gd name="T19" fmla="*/ 2 h 13"/>
                  <a:gd name="T20" fmla="*/ 26 w 29"/>
                  <a:gd name="T21" fmla="*/ 5 h 13"/>
                  <a:gd name="T22" fmla="*/ 29 w 29"/>
                  <a:gd name="T23" fmla="*/ 5 h 13"/>
                  <a:gd name="T24" fmla="*/ 29 w 29"/>
                  <a:gd name="T25" fmla="*/ 8 h 13"/>
                  <a:gd name="T26" fmla="*/ 29 w 29"/>
                  <a:gd name="T27" fmla="*/ 10 h 13"/>
                  <a:gd name="T28" fmla="*/ 29 w 29"/>
                  <a:gd name="T29" fmla="*/ 13 h 13"/>
                  <a:gd name="T30" fmla="*/ 26 w 29"/>
                  <a:gd name="T31" fmla="*/ 13 h 13"/>
                  <a:gd name="T32" fmla="*/ 23 w 29"/>
                  <a:gd name="T33" fmla="*/ 13 h 13"/>
                  <a:gd name="T34" fmla="*/ 21 w 29"/>
                  <a:gd name="T35" fmla="*/ 13 h 13"/>
                  <a:gd name="T36" fmla="*/ 21 w 29"/>
                  <a:gd name="T37" fmla="*/ 10 h 13"/>
                  <a:gd name="T38" fmla="*/ 18 w 29"/>
                  <a:gd name="T39" fmla="*/ 10 h 13"/>
                  <a:gd name="T40" fmla="*/ 18 w 29"/>
                  <a:gd name="T41" fmla="*/ 13 h 13"/>
                  <a:gd name="T42" fmla="*/ 18 w 29"/>
                  <a:gd name="T43" fmla="*/ 10 h 13"/>
                  <a:gd name="T44" fmla="*/ 16 w 29"/>
                  <a:gd name="T45" fmla="*/ 10 h 13"/>
                  <a:gd name="T46" fmla="*/ 18 w 29"/>
                  <a:gd name="T47" fmla="*/ 10 h 13"/>
                  <a:gd name="T48" fmla="*/ 16 w 29"/>
                  <a:gd name="T49" fmla="*/ 10 h 13"/>
                  <a:gd name="T50" fmla="*/ 13 w 29"/>
                  <a:gd name="T51" fmla="*/ 10 h 13"/>
                  <a:gd name="T52" fmla="*/ 13 w 29"/>
                  <a:gd name="T53" fmla="*/ 8 h 13"/>
                  <a:gd name="T54" fmla="*/ 13 w 29"/>
                  <a:gd name="T55" fmla="*/ 10 h 13"/>
                  <a:gd name="T56" fmla="*/ 10 w 29"/>
                  <a:gd name="T57" fmla="*/ 10 h 13"/>
                  <a:gd name="T58" fmla="*/ 10 w 29"/>
                  <a:gd name="T59" fmla="*/ 8 h 13"/>
                  <a:gd name="T60" fmla="*/ 10 w 29"/>
                  <a:gd name="T61" fmla="*/ 10 h 13"/>
                  <a:gd name="T62" fmla="*/ 10 w 29"/>
                  <a:gd name="T63" fmla="*/ 8 h 13"/>
                  <a:gd name="T64" fmla="*/ 8 w 29"/>
                  <a:gd name="T65" fmla="*/ 8 h 13"/>
                  <a:gd name="T66" fmla="*/ 5 w 29"/>
                  <a:gd name="T67" fmla="*/ 8 h 13"/>
                  <a:gd name="T68" fmla="*/ 2 w 29"/>
                  <a:gd name="T69" fmla="*/ 8 h 13"/>
                  <a:gd name="T70" fmla="*/ 2 w 29"/>
                  <a:gd name="T71" fmla="*/ 5 h 13"/>
                  <a:gd name="T72" fmla="*/ 0 w 29"/>
                  <a:gd name="T73" fmla="*/ 2 h 13"/>
                  <a:gd name="T74" fmla="*/ 0 w 29"/>
                  <a:gd name="T75" fmla="*/ 5 h 13"/>
                  <a:gd name="T76" fmla="*/ 2 w 29"/>
                  <a:gd name="T77" fmla="*/ 5 h 13"/>
                  <a:gd name="T78" fmla="*/ 0 w 29"/>
                  <a:gd name="T79" fmla="*/ 5 h 13"/>
                  <a:gd name="T80" fmla="*/ 2 w 29"/>
                  <a:gd name="T81" fmla="*/ 5 h 13"/>
                  <a:gd name="T82" fmla="*/ 2 w 29"/>
                  <a:gd name="T83" fmla="*/ 8 h 13"/>
                  <a:gd name="T84" fmla="*/ 0 w 29"/>
                  <a:gd name="T85" fmla="*/ 8 h 13"/>
                  <a:gd name="T86" fmla="*/ 0 w 29"/>
                  <a:gd name="T87" fmla="*/ 5 h 13"/>
                  <a:gd name="T88" fmla="*/ 0 w 29"/>
                  <a:gd name="T89" fmla="*/ 2 h 13"/>
                  <a:gd name="T90" fmla="*/ 0 w 29"/>
                  <a:gd name="T91" fmla="*/ 5 h 13"/>
                  <a:gd name="T92" fmla="*/ 0 w 29"/>
                  <a:gd name="T93" fmla="*/ 2 h 13"/>
                  <a:gd name="T94" fmla="*/ 0 w 29"/>
                  <a:gd name="T95" fmla="*/ 5 h 13"/>
                  <a:gd name="T96" fmla="*/ 0 w 29"/>
                  <a:gd name="T97" fmla="*/ 2 h 13"/>
                  <a:gd name="T98" fmla="*/ 0 w 29"/>
                  <a:gd name="T99" fmla="*/ 5 h 13"/>
                  <a:gd name="T100" fmla="*/ 0 w 29"/>
                  <a:gd name="T101" fmla="*/ 2 h 13"/>
                  <a:gd name="T102" fmla="*/ 2 w 29"/>
                  <a:gd name="T103" fmla="*/ 2 h 13"/>
                  <a:gd name="T104" fmla="*/ 5 w 29"/>
                  <a:gd name="T105" fmla="*/ 2 h 13"/>
                  <a:gd name="T106" fmla="*/ 5 w 29"/>
                  <a:gd name="T107" fmla="*/ 0 h 13"/>
                  <a:gd name="T108" fmla="*/ 8 w 29"/>
                  <a:gd name="T109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29" h="13">
                    <a:moveTo>
                      <a:pt x="8" y="0"/>
                    </a:moveTo>
                    <a:lnTo>
                      <a:pt x="10" y="0"/>
                    </a:lnTo>
                    <a:lnTo>
                      <a:pt x="13" y="0"/>
                    </a:lnTo>
                    <a:lnTo>
                      <a:pt x="13" y="2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21" y="2"/>
                    </a:lnTo>
                    <a:lnTo>
                      <a:pt x="23" y="5"/>
                    </a:lnTo>
                    <a:lnTo>
                      <a:pt x="23" y="2"/>
                    </a:lnTo>
                    <a:lnTo>
                      <a:pt x="26" y="2"/>
                    </a:lnTo>
                    <a:lnTo>
                      <a:pt x="26" y="5"/>
                    </a:lnTo>
                    <a:lnTo>
                      <a:pt x="29" y="5"/>
                    </a:lnTo>
                    <a:lnTo>
                      <a:pt x="29" y="8"/>
                    </a:lnTo>
                    <a:lnTo>
                      <a:pt x="29" y="10"/>
                    </a:lnTo>
                    <a:lnTo>
                      <a:pt x="29" y="13"/>
                    </a:lnTo>
                    <a:lnTo>
                      <a:pt x="26" y="13"/>
                    </a:lnTo>
                    <a:lnTo>
                      <a:pt x="23" y="13"/>
                    </a:lnTo>
                    <a:lnTo>
                      <a:pt x="21" y="13"/>
                    </a:lnTo>
                    <a:lnTo>
                      <a:pt x="21" y="10"/>
                    </a:lnTo>
                    <a:lnTo>
                      <a:pt x="18" y="10"/>
                    </a:lnTo>
                    <a:lnTo>
                      <a:pt x="18" y="13"/>
                    </a:lnTo>
                    <a:lnTo>
                      <a:pt x="18" y="10"/>
                    </a:lnTo>
                    <a:lnTo>
                      <a:pt x="16" y="10"/>
                    </a:lnTo>
                    <a:lnTo>
                      <a:pt x="18" y="10"/>
                    </a:lnTo>
                    <a:lnTo>
                      <a:pt x="16" y="10"/>
                    </a:lnTo>
                    <a:lnTo>
                      <a:pt x="13" y="10"/>
                    </a:lnTo>
                    <a:lnTo>
                      <a:pt x="13" y="8"/>
                    </a:lnTo>
                    <a:lnTo>
                      <a:pt x="13" y="10"/>
                    </a:lnTo>
                    <a:lnTo>
                      <a:pt x="10" y="10"/>
                    </a:lnTo>
                    <a:lnTo>
                      <a:pt x="10" y="8"/>
                    </a:lnTo>
                    <a:lnTo>
                      <a:pt x="10" y="10"/>
                    </a:lnTo>
                    <a:lnTo>
                      <a:pt x="10" y="8"/>
                    </a:lnTo>
                    <a:lnTo>
                      <a:pt x="8" y="8"/>
                    </a:lnTo>
                    <a:lnTo>
                      <a:pt x="5" y="8"/>
                    </a:lnTo>
                    <a:lnTo>
                      <a:pt x="2" y="8"/>
                    </a:lnTo>
                    <a:lnTo>
                      <a:pt x="2" y="5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2" y="8"/>
                    </a:lnTo>
                    <a:lnTo>
                      <a:pt x="0" y="8"/>
                    </a:lnTo>
                    <a:lnTo>
                      <a:pt x="0" y="5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5" y="2"/>
                    </a:lnTo>
                    <a:lnTo>
                      <a:pt x="5" y="0"/>
                    </a:lnTo>
                    <a:lnTo>
                      <a:pt x="8" y="0"/>
                    </a:lnTo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233" name="Freeform 23"/>
              <p:cNvSpPr>
                <a:spLocks/>
              </p:cNvSpPr>
              <p:nvPr/>
            </p:nvSpPr>
            <p:spPr bwMode="auto">
              <a:xfrm>
                <a:off x="3548" y="3242"/>
                <a:ext cx="31" cy="42"/>
              </a:xfrm>
              <a:custGeom>
                <a:avLst/>
                <a:gdLst>
                  <a:gd name="T0" fmla="*/ 7 w 31"/>
                  <a:gd name="T1" fmla="*/ 0 h 42"/>
                  <a:gd name="T2" fmla="*/ 10 w 31"/>
                  <a:gd name="T3" fmla="*/ 3 h 42"/>
                  <a:gd name="T4" fmla="*/ 13 w 31"/>
                  <a:gd name="T5" fmla="*/ 5 h 42"/>
                  <a:gd name="T6" fmla="*/ 18 w 31"/>
                  <a:gd name="T7" fmla="*/ 5 h 42"/>
                  <a:gd name="T8" fmla="*/ 18 w 31"/>
                  <a:gd name="T9" fmla="*/ 5 h 42"/>
                  <a:gd name="T10" fmla="*/ 18 w 31"/>
                  <a:gd name="T11" fmla="*/ 5 h 42"/>
                  <a:gd name="T12" fmla="*/ 21 w 31"/>
                  <a:gd name="T13" fmla="*/ 8 h 42"/>
                  <a:gd name="T14" fmla="*/ 21 w 31"/>
                  <a:gd name="T15" fmla="*/ 8 h 42"/>
                  <a:gd name="T16" fmla="*/ 23 w 31"/>
                  <a:gd name="T17" fmla="*/ 11 h 42"/>
                  <a:gd name="T18" fmla="*/ 23 w 31"/>
                  <a:gd name="T19" fmla="*/ 16 h 42"/>
                  <a:gd name="T20" fmla="*/ 23 w 31"/>
                  <a:gd name="T21" fmla="*/ 16 h 42"/>
                  <a:gd name="T22" fmla="*/ 21 w 31"/>
                  <a:gd name="T23" fmla="*/ 18 h 42"/>
                  <a:gd name="T24" fmla="*/ 23 w 31"/>
                  <a:gd name="T25" fmla="*/ 21 h 42"/>
                  <a:gd name="T26" fmla="*/ 23 w 31"/>
                  <a:gd name="T27" fmla="*/ 24 h 42"/>
                  <a:gd name="T28" fmla="*/ 26 w 31"/>
                  <a:gd name="T29" fmla="*/ 26 h 42"/>
                  <a:gd name="T30" fmla="*/ 26 w 31"/>
                  <a:gd name="T31" fmla="*/ 31 h 42"/>
                  <a:gd name="T32" fmla="*/ 26 w 31"/>
                  <a:gd name="T33" fmla="*/ 31 h 42"/>
                  <a:gd name="T34" fmla="*/ 26 w 31"/>
                  <a:gd name="T35" fmla="*/ 31 h 42"/>
                  <a:gd name="T36" fmla="*/ 28 w 31"/>
                  <a:gd name="T37" fmla="*/ 34 h 42"/>
                  <a:gd name="T38" fmla="*/ 31 w 31"/>
                  <a:gd name="T39" fmla="*/ 37 h 42"/>
                  <a:gd name="T40" fmla="*/ 31 w 31"/>
                  <a:gd name="T41" fmla="*/ 42 h 42"/>
                  <a:gd name="T42" fmla="*/ 26 w 31"/>
                  <a:gd name="T43" fmla="*/ 42 h 42"/>
                  <a:gd name="T44" fmla="*/ 21 w 31"/>
                  <a:gd name="T45" fmla="*/ 42 h 42"/>
                  <a:gd name="T46" fmla="*/ 18 w 31"/>
                  <a:gd name="T47" fmla="*/ 39 h 42"/>
                  <a:gd name="T48" fmla="*/ 15 w 31"/>
                  <a:gd name="T49" fmla="*/ 37 h 42"/>
                  <a:gd name="T50" fmla="*/ 13 w 31"/>
                  <a:gd name="T51" fmla="*/ 34 h 42"/>
                  <a:gd name="T52" fmla="*/ 13 w 31"/>
                  <a:gd name="T53" fmla="*/ 34 h 42"/>
                  <a:gd name="T54" fmla="*/ 15 w 31"/>
                  <a:gd name="T55" fmla="*/ 31 h 42"/>
                  <a:gd name="T56" fmla="*/ 15 w 31"/>
                  <a:gd name="T57" fmla="*/ 31 h 42"/>
                  <a:gd name="T58" fmla="*/ 13 w 31"/>
                  <a:gd name="T59" fmla="*/ 29 h 42"/>
                  <a:gd name="T60" fmla="*/ 10 w 31"/>
                  <a:gd name="T61" fmla="*/ 26 h 42"/>
                  <a:gd name="T62" fmla="*/ 7 w 31"/>
                  <a:gd name="T63" fmla="*/ 24 h 42"/>
                  <a:gd name="T64" fmla="*/ 5 w 31"/>
                  <a:gd name="T65" fmla="*/ 21 h 42"/>
                  <a:gd name="T66" fmla="*/ 2 w 31"/>
                  <a:gd name="T67" fmla="*/ 18 h 42"/>
                  <a:gd name="T68" fmla="*/ 2 w 31"/>
                  <a:gd name="T69" fmla="*/ 13 h 42"/>
                  <a:gd name="T70" fmla="*/ 2 w 31"/>
                  <a:gd name="T71" fmla="*/ 13 h 42"/>
                  <a:gd name="T72" fmla="*/ 2 w 31"/>
                  <a:gd name="T73" fmla="*/ 13 h 42"/>
                  <a:gd name="T74" fmla="*/ 5 w 31"/>
                  <a:gd name="T75" fmla="*/ 11 h 42"/>
                  <a:gd name="T76" fmla="*/ 2 w 31"/>
                  <a:gd name="T77" fmla="*/ 8 h 42"/>
                  <a:gd name="T78" fmla="*/ 2 w 31"/>
                  <a:gd name="T79" fmla="*/ 8 h 42"/>
                  <a:gd name="T80" fmla="*/ 0 w 31"/>
                  <a:gd name="T81" fmla="*/ 5 h 42"/>
                  <a:gd name="T82" fmla="*/ 2 w 31"/>
                  <a:gd name="T83" fmla="*/ 3 h 42"/>
                  <a:gd name="T84" fmla="*/ 5 w 31"/>
                  <a:gd name="T85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31" h="42">
                    <a:moveTo>
                      <a:pt x="5" y="0"/>
                    </a:moveTo>
                    <a:lnTo>
                      <a:pt x="7" y="0"/>
                    </a:lnTo>
                    <a:lnTo>
                      <a:pt x="10" y="0"/>
                    </a:lnTo>
                    <a:lnTo>
                      <a:pt x="10" y="3"/>
                    </a:lnTo>
                    <a:lnTo>
                      <a:pt x="13" y="3"/>
                    </a:lnTo>
                    <a:lnTo>
                      <a:pt x="13" y="5"/>
                    </a:lnTo>
                    <a:lnTo>
                      <a:pt x="15" y="5"/>
                    </a:lnTo>
                    <a:lnTo>
                      <a:pt x="18" y="5"/>
                    </a:lnTo>
                    <a:lnTo>
                      <a:pt x="15" y="5"/>
                    </a:lnTo>
                    <a:lnTo>
                      <a:pt x="18" y="5"/>
                    </a:lnTo>
                    <a:lnTo>
                      <a:pt x="18" y="8"/>
                    </a:lnTo>
                    <a:lnTo>
                      <a:pt x="18" y="5"/>
                    </a:lnTo>
                    <a:lnTo>
                      <a:pt x="21" y="5"/>
                    </a:lnTo>
                    <a:lnTo>
                      <a:pt x="21" y="8"/>
                    </a:lnTo>
                    <a:lnTo>
                      <a:pt x="21" y="5"/>
                    </a:lnTo>
                    <a:lnTo>
                      <a:pt x="21" y="8"/>
                    </a:lnTo>
                    <a:lnTo>
                      <a:pt x="23" y="8"/>
                    </a:lnTo>
                    <a:lnTo>
                      <a:pt x="23" y="11"/>
                    </a:lnTo>
                    <a:lnTo>
                      <a:pt x="23" y="13"/>
                    </a:lnTo>
                    <a:lnTo>
                      <a:pt x="23" y="16"/>
                    </a:lnTo>
                    <a:lnTo>
                      <a:pt x="21" y="16"/>
                    </a:lnTo>
                    <a:lnTo>
                      <a:pt x="23" y="16"/>
                    </a:lnTo>
                    <a:lnTo>
                      <a:pt x="21" y="16"/>
                    </a:lnTo>
                    <a:lnTo>
                      <a:pt x="21" y="18"/>
                    </a:lnTo>
                    <a:lnTo>
                      <a:pt x="23" y="18"/>
                    </a:lnTo>
                    <a:lnTo>
                      <a:pt x="23" y="21"/>
                    </a:lnTo>
                    <a:lnTo>
                      <a:pt x="21" y="21"/>
                    </a:lnTo>
                    <a:lnTo>
                      <a:pt x="23" y="24"/>
                    </a:lnTo>
                    <a:lnTo>
                      <a:pt x="23" y="26"/>
                    </a:lnTo>
                    <a:lnTo>
                      <a:pt x="26" y="26"/>
                    </a:lnTo>
                    <a:lnTo>
                      <a:pt x="26" y="29"/>
                    </a:lnTo>
                    <a:lnTo>
                      <a:pt x="26" y="31"/>
                    </a:lnTo>
                    <a:lnTo>
                      <a:pt x="23" y="31"/>
                    </a:lnTo>
                    <a:lnTo>
                      <a:pt x="26" y="31"/>
                    </a:lnTo>
                    <a:lnTo>
                      <a:pt x="26" y="34"/>
                    </a:lnTo>
                    <a:lnTo>
                      <a:pt x="26" y="31"/>
                    </a:lnTo>
                    <a:lnTo>
                      <a:pt x="26" y="34"/>
                    </a:lnTo>
                    <a:lnTo>
                      <a:pt x="28" y="34"/>
                    </a:lnTo>
                    <a:lnTo>
                      <a:pt x="28" y="37"/>
                    </a:lnTo>
                    <a:lnTo>
                      <a:pt x="31" y="37"/>
                    </a:lnTo>
                    <a:lnTo>
                      <a:pt x="31" y="39"/>
                    </a:lnTo>
                    <a:lnTo>
                      <a:pt x="31" y="42"/>
                    </a:lnTo>
                    <a:lnTo>
                      <a:pt x="28" y="42"/>
                    </a:lnTo>
                    <a:lnTo>
                      <a:pt x="26" y="42"/>
                    </a:lnTo>
                    <a:lnTo>
                      <a:pt x="23" y="42"/>
                    </a:lnTo>
                    <a:lnTo>
                      <a:pt x="21" y="42"/>
                    </a:lnTo>
                    <a:lnTo>
                      <a:pt x="21" y="39"/>
                    </a:lnTo>
                    <a:lnTo>
                      <a:pt x="18" y="39"/>
                    </a:lnTo>
                    <a:lnTo>
                      <a:pt x="18" y="37"/>
                    </a:lnTo>
                    <a:lnTo>
                      <a:pt x="15" y="37"/>
                    </a:lnTo>
                    <a:lnTo>
                      <a:pt x="15" y="34"/>
                    </a:lnTo>
                    <a:lnTo>
                      <a:pt x="13" y="34"/>
                    </a:lnTo>
                    <a:lnTo>
                      <a:pt x="15" y="34"/>
                    </a:lnTo>
                    <a:lnTo>
                      <a:pt x="13" y="34"/>
                    </a:lnTo>
                    <a:lnTo>
                      <a:pt x="13" y="31"/>
                    </a:lnTo>
                    <a:lnTo>
                      <a:pt x="15" y="31"/>
                    </a:lnTo>
                    <a:lnTo>
                      <a:pt x="15" y="29"/>
                    </a:lnTo>
                    <a:lnTo>
                      <a:pt x="15" y="31"/>
                    </a:lnTo>
                    <a:lnTo>
                      <a:pt x="13" y="31"/>
                    </a:lnTo>
                    <a:lnTo>
                      <a:pt x="13" y="29"/>
                    </a:lnTo>
                    <a:lnTo>
                      <a:pt x="10" y="29"/>
                    </a:lnTo>
                    <a:lnTo>
                      <a:pt x="10" y="26"/>
                    </a:lnTo>
                    <a:lnTo>
                      <a:pt x="7" y="26"/>
                    </a:lnTo>
                    <a:lnTo>
                      <a:pt x="7" y="24"/>
                    </a:lnTo>
                    <a:lnTo>
                      <a:pt x="5" y="24"/>
                    </a:lnTo>
                    <a:lnTo>
                      <a:pt x="5" y="21"/>
                    </a:lnTo>
                    <a:lnTo>
                      <a:pt x="2" y="21"/>
                    </a:lnTo>
                    <a:lnTo>
                      <a:pt x="2" y="18"/>
                    </a:lnTo>
                    <a:lnTo>
                      <a:pt x="2" y="16"/>
                    </a:lnTo>
                    <a:lnTo>
                      <a:pt x="2" y="13"/>
                    </a:lnTo>
                    <a:lnTo>
                      <a:pt x="2" y="16"/>
                    </a:lnTo>
                    <a:lnTo>
                      <a:pt x="2" y="13"/>
                    </a:lnTo>
                    <a:lnTo>
                      <a:pt x="5" y="13"/>
                    </a:lnTo>
                    <a:lnTo>
                      <a:pt x="2" y="13"/>
                    </a:lnTo>
                    <a:lnTo>
                      <a:pt x="2" y="11"/>
                    </a:lnTo>
                    <a:lnTo>
                      <a:pt x="5" y="11"/>
                    </a:lnTo>
                    <a:lnTo>
                      <a:pt x="5" y="8"/>
                    </a:lnTo>
                    <a:lnTo>
                      <a:pt x="2" y="8"/>
                    </a:lnTo>
                    <a:lnTo>
                      <a:pt x="2" y="11"/>
                    </a:lnTo>
                    <a:lnTo>
                      <a:pt x="2" y="8"/>
                    </a:lnTo>
                    <a:lnTo>
                      <a:pt x="2" y="5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2" y="0"/>
                    </a:lnTo>
                    <a:lnTo>
                      <a:pt x="5" y="0"/>
                    </a:lnTo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234" name="Freeform 24"/>
              <p:cNvSpPr>
                <a:spLocks/>
              </p:cNvSpPr>
              <p:nvPr/>
            </p:nvSpPr>
            <p:spPr bwMode="auto">
              <a:xfrm>
                <a:off x="3743" y="3216"/>
                <a:ext cx="66" cy="39"/>
              </a:xfrm>
              <a:custGeom>
                <a:avLst/>
                <a:gdLst>
                  <a:gd name="T0" fmla="*/ 19 w 66"/>
                  <a:gd name="T1" fmla="*/ 3 h 39"/>
                  <a:gd name="T2" fmla="*/ 21 w 66"/>
                  <a:gd name="T3" fmla="*/ 3 h 39"/>
                  <a:gd name="T4" fmla="*/ 27 w 66"/>
                  <a:gd name="T5" fmla="*/ 5 h 39"/>
                  <a:gd name="T6" fmla="*/ 29 w 66"/>
                  <a:gd name="T7" fmla="*/ 8 h 39"/>
                  <a:gd name="T8" fmla="*/ 32 w 66"/>
                  <a:gd name="T9" fmla="*/ 5 h 39"/>
                  <a:gd name="T10" fmla="*/ 37 w 66"/>
                  <a:gd name="T11" fmla="*/ 8 h 39"/>
                  <a:gd name="T12" fmla="*/ 45 w 66"/>
                  <a:gd name="T13" fmla="*/ 8 h 39"/>
                  <a:gd name="T14" fmla="*/ 47 w 66"/>
                  <a:gd name="T15" fmla="*/ 5 h 39"/>
                  <a:gd name="T16" fmla="*/ 50 w 66"/>
                  <a:gd name="T17" fmla="*/ 3 h 39"/>
                  <a:gd name="T18" fmla="*/ 50 w 66"/>
                  <a:gd name="T19" fmla="*/ 5 h 39"/>
                  <a:gd name="T20" fmla="*/ 58 w 66"/>
                  <a:gd name="T21" fmla="*/ 5 h 39"/>
                  <a:gd name="T22" fmla="*/ 66 w 66"/>
                  <a:gd name="T23" fmla="*/ 5 h 39"/>
                  <a:gd name="T24" fmla="*/ 63 w 66"/>
                  <a:gd name="T25" fmla="*/ 10 h 39"/>
                  <a:gd name="T26" fmla="*/ 63 w 66"/>
                  <a:gd name="T27" fmla="*/ 13 h 39"/>
                  <a:gd name="T28" fmla="*/ 66 w 66"/>
                  <a:gd name="T29" fmla="*/ 18 h 39"/>
                  <a:gd name="T30" fmla="*/ 63 w 66"/>
                  <a:gd name="T31" fmla="*/ 18 h 39"/>
                  <a:gd name="T32" fmla="*/ 60 w 66"/>
                  <a:gd name="T33" fmla="*/ 24 h 39"/>
                  <a:gd name="T34" fmla="*/ 55 w 66"/>
                  <a:gd name="T35" fmla="*/ 26 h 39"/>
                  <a:gd name="T36" fmla="*/ 50 w 66"/>
                  <a:gd name="T37" fmla="*/ 29 h 39"/>
                  <a:gd name="T38" fmla="*/ 45 w 66"/>
                  <a:gd name="T39" fmla="*/ 26 h 39"/>
                  <a:gd name="T40" fmla="*/ 42 w 66"/>
                  <a:gd name="T41" fmla="*/ 26 h 39"/>
                  <a:gd name="T42" fmla="*/ 37 w 66"/>
                  <a:gd name="T43" fmla="*/ 24 h 39"/>
                  <a:gd name="T44" fmla="*/ 37 w 66"/>
                  <a:gd name="T45" fmla="*/ 26 h 39"/>
                  <a:gd name="T46" fmla="*/ 34 w 66"/>
                  <a:gd name="T47" fmla="*/ 31 h 39"/>
                  <a:gd name="T48" fmla="*/ 32 w 66"/>
                  <a:gd name="T49" fmla="*/ 37 h 39"/>
                  <a:gd name="T50" fmla="*/ 24 w 66"/>
                  <a:gd name="T51" fmla="*/ 39 h 39"/>
                  <a:gd name="T52" fmla="*/ 16 w 66"/>
                  <a:gd name="T53" fmla="*/ 39 h 39"/>
                  <a:gd name="T54" fmla="*/ 16 w 66"/>
                  <a:gd name="T55" fmla="*/ 37 h 39"/>
                  <a:gd name="T56" fmla="*/ 16 w 66"/>
                  <a:gd name="T57" fmla="*/ 34 h 39"/>
                  <a:gd name="T58" fmla="*/ 11 w 66"/>
                  <a:gd name="T59" fmla="*/ 31 h 39"/>
                  <a:gd name="T60" fmla="*/ 8 w 66"/>
                  <a:gd name="T61" fmla="*/ 26 h 39"/>
                  <a:gd name="T62" fmla="*/ 8 w 66"/>
                  <a:gd name="T63" fmla="*/ 24 h 39"/>
                  <a:gd name="T64" fmla="*/ 6 w 66"/>
                  <a:gd name="T65" fmla="*/ 24 h 39"/>
                  <a:gd name="T66" fmla="*/ 3 w 66"/>
                  <a:gd name="T67" fmla="*/ 18 h 39"/>
                  <a:gd name="T68" fmla="*/ 0 w 66"/>
                  <a:gd name="T69" fmla="*/ 18 h 39"/>
                  <a:gd name="T70" fmla="*/ 3 w 66"/>
                  <a:gd name="T71" fmla="*/ 16 h 39"/>
                  <a:gd name="T72" fmla="*/ 3 w 66"/>
                  <a:gd name="T73" fmla="*/ 13 h 39"/>
                  <a:gd name="T74" fmla="*/ 3 w 66"/>
                  <a:gd name="T75" fmla="*/ 10 h 39"/>
                  <a:gd name="T76" fmla="*/ 6 w 66"/>
                  <a:gd name="T77" fmla="*/ 10 h 39"/>
                  <a:gd name="T78" fmla="*/ 6 w 66"/>
                  <a:gd name="T79" fmla="*/ 8 h 39"/>
                  <a:gd name="T80" fmla="*/ 8 w 66"/>
                  <a:gd name="T81" fmla="*/ 3 h 39"/>
                  <a:gd name="T82" fmla="*/ 8 w 66"/>
                  <a:gd name="T83" fmla="*/ 0 h 39"/>
                  <a:gd name="T84" fmla="*/ 13 w 66"/>
                  <a:gd name="T85" fmla="*/ 3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66" h="39">
                    <a:moveTo>
                      <a:pt x="16" y="0"/>
                    </a:moveTo>
                    <a:lnTo>
                      <a:pt x="16" y="3"/>
                    </a:lnTo>
                    <a:lnTo>
                      <a:pt x="19" y="3"/>
                    </a:lnTo>
                    <a:lnTo>
                      <a:pt x="19" y="0"/>
                    </a:lnTo>
                    <a:lnTo>
                      <a:pt x="19" y="3"/>
                    </a:lnTo>
                    <a:lnTo>
                      <a:pt x="21" y="3"/>
                    </a:lnTo>
                    <a:lnTo>
                      <a:pt x="24" y="3"/>
                    </a:lnTo>
                    <a:lnTo>
                      <a:pt x="24" y="5"/>
                    </a:lnTo>
                    <a:lnTo>
                      <a:pt x="27" y="5"/>
                    </a:lnTo>
                    <a:lnTo>
                      <a:pt x="27" y="3"/>
                    </a:lnTo>
                    <a:lnTo>
                      <a:pt x="27" y="5"/>
                    </a:lnTo>
                    <a:lnTo>
                      <a:pt x="29" y="8"/>
                    </a:lnTo>
                    <a:lnTo>
                      <a:pt x="32" y="5"/>
                    </a:lnTo>
                    <a:lnTo>
                      <a:pt x="34" y="5"/>
                    </a:lnTo>
                    <a:lnTo>
                      <a:pt x="32" y="5"/>
                    </a:lnTo>
                    <a:lnTo>
                      <a:pt x="34" y="5"/>
                    </a:lnTo>
                    <a:lnTo>
                      <a:pt x="34" y="8"/>
                    </a:lnTo>
                    <a:lnTo>
                      <a:pt x="37" y="8"/>
                    </a:lnTo>
                    <a:lnTo>
                      <a:pt x="40" y="8"/>
                    </a:lnTo>
                    <a:lnTo>
                      <a:pt x="42" y="8"/>
                    </a:lnTo>
                    <a:lnTo>
                      <a:pt x="45" y="8"/>
                    </a:lnTo>
                    <a:lnTo>
                      <a:pt x="47" y="5"/>
                    </a:lnTo>
                    <a:lnTo>
                      <a:pt x="47" y="3"/>
                    </a:lnTo>
                    <a:lnTo>
                      <a:pt x="47" y="5"/>
                    </a:lnTo>
                    <a:lnTo>
                      <a:pt x="50" y="5"/>
                    </a:lnTo>
                    <a:lnTo>
                      <a:pt x="47" y="3"/>
                    </a:lnTo>
                    <a:lnTo>
                      <a:pt x="50" y="3"/>
                    </a:lnTo>
                    <a:lnTo>
                      <a:pt x="50" y="5"/>
                    </a:lnTo>
                    <a:lnTo>
                      <a:pt x="50" y="8"/>
                    </a:lnTo>
                    <a:lnTo>
                      <a:pt x="50" y="5"/>
                    </a:lnTo>
                    <a:lnTo>
                      <a:pt x="53" y="5"/>
                    </a:lnTo>
                    <a:lnTo>
                      <a:pt x="55" y="5"/>
                    </a:lnTo>
                    <a:lnTo>
                      <a:pt x="58" y="5"/>
                    </a:lnTo>
                    <a:lnTo>
                      <a:pt x="60" y="5"/>
                    </a:lnTo>
                    <a:lnTo>
                      <a:pt x="63" y="5"/>
                    </a:lnTo>
                    <a:lnTo>
                      <a:pt x="66" y="5"/>
                    </a:lnTo>
                    <a:lnTo>
                      <a:pt x="66" y="8"/>
                    </a:lnTo>
                    <a:lnTo>
                      <a:pt x="66" y="10"/>
                    </a:lnTo>
                    <a:lnTo>
                      <a:pt x="63" y="10"/>
                    </a:lnTo>
                    <a:lnTo>
                      <a:pt x="63" y="13"/>
                    </a:lnTo>
                    <a:lnTo>
                      <a:pt x="66" y="13"/>
                    </a:lnTo>
                    <a:lnTo>
                      <a:pt x="63" y="13"/>
                    </a:lnTo>
                    <a:lnTo>
                      <a:pt x="66" y="13"/>
                    </a:lnTo>
                    <a:lnTo>
                      <a:pt x="66" y="16"/>
                    </a:lnTo>
                    <a:lnTo>
                      <a:pt x="66" y="18"/>
                    </a:lnTo>
                    <a:lnTo>
                      <a:pt x="63" y="18"/>
                    </a:lnTo>
                    <a:lnTo>
                      <a:pt x="66" y="18"/>
                    </a:lnTo>
                    <a:lnTo>
                      <a:pt x="63" y="18"/>
                    </a:lnTo>
                    <a:lnTo>
                      <a:pt x="63" y="21"/>
                    </a:lnTo>
                    <a:lnTo>
                      <a:pt x="60" y="21"/>
                    </a:lnTo>
                    <a:lnTo>
                      <a:pt x="60" y="24"/>
                    </a:lnTo>
                    <a:lnTo>
                      <a:pt x="58" y="24"/>
                    </a:lnTo>
                    <a:lnTo>
                      <a:pt x="58" y="26"/>
                    </a:lnTo>
                    <a:lnTo>
                      <a:pt x="55" y="26"/>
                    </a:lnTo>
                    <a:lnTo>
                      <a:pt x="53" y="26"/>
                    </a:lnTo>
                    <a:lnTo>
                      <a:pt x="53" y="29"/>
                    </a:lnTo>
                    <a:lnTo>
                      <a:pt x="50" y="29"/>
                    </a:lnTo>
                    <a:lnTo>
                      <a:pt x="47" y="29"/>
                    </a:lnTo>
                    <a:lnTo>
                      <a:pt x="47" y="26"/>
                    </a:lnTo>
                    <a:lnTo>
                      <a:pt x="45" y="26"/>
                    </a:lnTo>
                    <a:lnTo>
                      <a:pt x="42" y="26"/>
                    </a:lnTo>
                    <a:lnTo>
                      <a:pt x="40" y="26"/>
                    </a:lnTo>
                    <a:lnTo>
                      <a:pt x="42" y="26"/>
                    </a:lnTo>
                    <a:lnTo>
                      <a:pt x="40" y="26"/>
                    </a:lnTo>
                    <a:lnTo>
                      <a:pt x="37" y="26"/>
                    </a:lnTo>
                    <a:lnTo>
                      <a:pt x="37" y="24"/>
                    </a:lnTo>
                    <a:lnTo>
                      <a:pt x="37" y="26"/>
                    </a:lnTo>
                    <a:lnTo>
                      <a:pt x="34" y="26"/>
                    </a:lnTo>
                    <a:lnTo>
                      <a:pt x="37" y="26"/>
                    </a:lnTo>
                    <a:lnTo>
                      <a:pt x="37" y="29"/>
                    </a:lnTo>
                    <a:lnTo>
                      <a:pt x="37" y="31"/>
                    </a:lnTo>
                    <a:lnTo>
                      <a:pt x="34" y="31"/>
                    </a:lnTo>
                    <a:lnTo>
                      <a:pt x="34" y="34"/>
                    </a:lnTo>
                    <a:lnTo>
                      <a:pt x="32" y="34"/>
                    </a:lnTo>
                    <a:lnTo>
                      <a:pt x="32" y="37"/>
                    </a:lnTo>
                    <a:lnTo>
                      <a:pt x="29" y="37"/>
                    </a:lnTo>
                    <a:lnTo>
                      <a:pt x="27" y="37"/>
                    </a:lnTo>
                    <a:lnTo>
                      <a:pt x="24" y="39"/>
                    </a:lnTo>
                    <a:lnTo>
                      <a:pt x="21" y="39"/>
                    </a:lnTo>
                    <a:lnTo>
                      <a:pt x="19" y="39"/>
                    </a:lnTo>
                    <a:lnTo>
                      <a:pt x="16" y="39"/>
                    </a:lnTo>
                    <a:lnTo>
                      <a:pt x="19" y="39"/>
                    </a:lnTo>
                    <a:lnTo>
                      <a:pt x="16" y="39"/>
                    </a:lnTo>
                    <a:lnTo>
                      <a:pt x="16" y="37"/>
                    </a:lnTo>
                    <a:lnTo>
                      <a:pt x="13" y="37"/>
                    </a:lnTo>
                    <a:lnTo>
                      <a:pt x="16" y="37"/>
                    </a:lnTo>
                    <a:lnTo>
                      <a:pt x="16" y="34"/>
                    </a:lnTo>
                    <a:lnTo>
                      <a:pt x="13" y="34"/>
                    </a:lnTo>
                    <a:lnTo>
                      <a:pt x="13" y="31"/>
                    </a:lnTo>
                    <a:lnTo>
                      <a:pt x="11" y="31"/>
                    </a:lnTo>
                    <a:lnTo>
                      <a:pt x="11" y="29"/>
                    </a:lnTo>
                    <a:lnTo>
                      <a:pt x="11" y="26"/>
                    </a:lnTo>
                    <a:lnTo>
                      <a:pt x="8" y="26"/>
                    </a:lnTo>
                    <a:lnTo>
                      <a:pt x="11" y="26"/>
                    </a:lnTo>
                    <a:lnTo>
                      <a:pt x="8" y="26"/>
                    </a:lnTo>
                    <a:lnTo>
                      <a:pt x="8" y="24"/>
                    </a:lnTo>
                    <a:lnTo>
                      <a:pt x="6" y="24"/>
                    </a:lnTo>
                    <a:lnTo>
                      <a:pt x="6" y="21"/>
                    </a:lnTo>
                    <a:lnTo>
                      <a:pt x="6" y="24"/>
                    </a:lnTo>
                    <a:lnTo>
                      <a:pt x="3" y="24"/>
                    </a:lnTo>
                    <a:lnTo>
                      <a:pt x="3" y="21"/>
                    </a:lnTo>
                    <a:lnTo>
                      <a:pt x="3" y="18"/>
                    </a:lnTo>
                    <a:lnTo>
                      <a:pt x="3" y="21"/>
                    </a:lnTo>
                    <a:lnTo>
                      <a:pt x="3" y="18"/>
                    </a:lnTo>
                    <a:lnTo>
                      <a:pt x="0" y="18"/>
                    </a:lnTo>
                    <a:lnTo>
                      <a:pt x="0" y="16"/>
                    </a:lnTo>
                    <a:lnTo>
                      <a:pt x="3" y="13"/>
                    </a:lnTo>
                    <a:lnTo>
                      <a:pt x="3" y="16"/>
                    </a:lnTo>
                    <a:lnTo>
                      <a:pt x="6" y="16"/>
                    </a:lnTo>
                    <a:lnTo>
                      <a:pt x="3" y="16"/>
                    </a:lnTo>
                    <a:lnTo>
                      <a:pt x="3" y="13"/>
                    </a:lnTo>
                    <a:lnTo>
                      <a:pt x="3" y="10"/>
                    </a:lnTo>
                    <a:lnTo>
                      <a:pt x="3" y="13"/>
                    </a:lnTo>
                    <a:lnTo>
                      <a:pt x="3" y="10"/>
                    </a:lnTo>
                    <a:lnTo>
                      <a:pt x="3" y="8"/>
                    </a:lnTo>
                    <a:lnTo>
                      <a:pt x="6" y="8"/>
                    </a:lnTo>
                    <a:lnTo>
                      <a:pt x="6" y="10"/>
                    </a:lnTo>
                    <a:lnTo>
                      <a:pt x="6" y="8"/>
                    </a:lnTo>
                    <a:lnTo>
                      <a:pt x="6" y="5"/>
                    </a:lnTo>
                    <a:lnTo>
                      <a:pt x="6" y="8"/>
                    </a:lnTo>
                    <a:lnTo>
                      <a:pt x="6" y="5"/>
                    </a:lnTo>
                    <a:lnTo>
                      <a:pt x="6" y="3"/>
                    </a:lnTo>
                    <a:lnTo>
                      <a:pt x="8" y="3"/>
                    </a:lnTo>
                    <a:lnTo>
                      <a:pt x="6" y="3"/>
                    </a:lnTo>
                    <a:lnTo>
                      <a:pt x="8" y="3"/>
                    </a:lnTo>
                    <a:lnTo>
                      <a:pt x="8" y="0"/>
                    </a:lnTo>
                    <a:lnTo>
                      <a:pt x="11" y="0"/>
                    </a:lnTo>
                    <a:lnTo>
                      <a:pt x="13" y="0"/>
                    </a:lnTo>
                    <a:lnTo>
                      <a:pt x="13" y="3"/>
                    </a:lnTo>
                    <a:lnTo>
                      <a:pt x="13" y="0"/>
                    </a:lnTo>
                    <a:lnTo>
                      <a:pt x="16" y="0"/>
                    </a:lnTo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235" name="Freeform 25"/>
              <p:cNvSpPr>
                <a:spLocks/>
              </p:cNvSpPr>
              <p:nvPr/>
            </p:nvSpPr>
            <p:spPr bwMode="auto">
              <a:xfrm>
                <a:off x="3412" y="3172"/>
                <a:ext cx="8" cy="5"/>
              </a:xfrm>
              <a:custGeom>
                <a:avLst/>
                <a:gdLst>
                  <a:gd name="T0" fmla="*/ 3 w 8"/>
                  <a:gd name="T1" fmla="*/ 2 h 5"/>
                  <a:gd name="T2" fmla="*/ 5 w 8"/>
                  <a:gd name="T3" fmla="*/ 2 h 5"/>
                  <a:gd name="T4" fmla="*/ 8 w 8"/>
                  <a:gd name="T5" fmla="*/ 5 h 5"/>
                  <a:gd name="T6" fmla="*/ 5 w 8"/>
                  <a:gd name="T7" fmla="*/ 5 h 5"/>
                  <a:gd name="T8" fmla="*/ 3 w 8"/>
                  <a:gd name="T9" fmla="*/ 5 h 5"/>
                  <a:gd name="T10" fmla="*/ 3 w 8"/>
                  <a:gd name="T11" fmla="*/ 2 h 5"/>
                  <a:gd name="T12" fmla="*/ 0 w 8"/>
                  <a:gd name="T13" fmla="*/ 2 h 5"/>
                  <a:gd name="T14" fmla="*/ 3 w 8"/>
                  <a:gd name="T15" fmla="*/ 2 h 5"/>
                  <a:gd name="T16" fmla="*/ 3 w 8"/>
                  <a:gd name="T17" fmla="*/ 0 h 5"/>
                  <a:gd name="T18" fmla="*/ 3 w 8"/>
                  <a:gd name="T19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5">
                    <a:moveTo>
                      <a:pt x="3" y="2"/>
                    </a:moveTo>
                    <a:lnTo>
                      <a:pt x="5" y="2"/>
                    </a:lnTo>
                    <a:lnTo>
                      <a:pt x="8" y="5"/>
                    </a:lnTo>
                    <a:lnTo>
                      <a:pt x="5" y="5"/>
                    </a:lnTo>
                    <a:lnTo>
                      <a:pt x="3" y="5"/>
                    </a:lnTo>
                    <a:lnTo>
                      <a:pt x="3" y="2"/>
                    </a:lnTo>
                    <a:lnTo>
                      <a:pt x="0" y="2"/>
                    </a:lnTo>
                    <a:lnTo>
                      <a:pt x="3" y="2"/>
                    </a:lnTo>
                    <a:lnTo>
                      <a:pt x="3" y="0"/>
                    </a:lnTo>
                    <a:lnTo>
                      <a:pt x="3" y="2"/>
                    </a:lnTo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236" name="Freeform 26"/>
              <p:cNvSpPr>
                <a:spLocks/>
              </p:cNvSpPr>
              <p:nvPr/>
            </p:nvSpPr>
            <p:spPr bwMode="auto">
              <a:xfrm>
                <a:off x="3370" y="3148"/>
                <a:ext cx="29" cy="8"/>
              </a:xfrm>
              <a:custGeom>
                <a:avLst/>
                <a:gdLst>
                  <a:gd name="T0" fmla="*/ 24 w 29"/>
                  <a:gd name="T1" fmla="*/ 0 h 8"/>
                  <a:gd name="T2" fmla="*/ 26 w 29"/>
                  <a:gd name="T3" fmla="*/ 0 h 8"/>
                  <a:gd name="T4" fmla="*/ 29 w 29"/>
                  <a:gd name="T5" fmla="*/ 0 h 8"/>
                  <a:gd name="T6" fmla="*/ 29 w 29"/>
                  <a:gd name="T7" fmla="*/ 3 h 8"/>
                  <a:gd name="T8" fmla="*/ 26 w 29"/>
                  <a:gd name="T9" fmla="*/ 3 h 8"/>
                  <a:gd name="T10" fmla="*/ 26 w 29"/>
                  <a:gd name="T11" fmla="*/ 5 h 8"/>
                  <a:gd name="T12" fmla="*/ 24 w 29"/>
                  <a:gd name="T13" fmla="*/ 5 h 8"/>
                  <a:gd name="T14" fmla="*/ 24 w 29"/>
                  <a:gd name="T15" fmla="*/ 3 h 8"/>
                  <a:gd name="T16" fmla="*/ 24 w 29"/>
                  <a:gd name="T17" fmla="*/ 5 h 8"/>
                  <a:gd name="T18" fmla="*/ 21 w 29"/>
                  <a:gd name="T19" fmla="*/ 5 h 8"/>
                  <a:gd name="T20" fmla="*/ 18 w 29"/>
                  <a:gd name="T21" fmla="*/ 5 h 8"/>
                  <a:gd name="T22" fmla="*/ 18 w 29"/>
                  <a:gd name="T23" fmla="*/ 8 h 8"/>
                  <a:gd name="T24" fmla="*/ 16 w 29"/>
                  <a:gd name="T25" fmla="*/ 8 h 8"/>
                  <a:gd name="T26" fmla="*/ 13 w 29"/>
                  <a:gd name="T27" fmla="*/ 8 h 8"/>
                  <a:gd name="T28" fmla="*/ 11 w 29"/>
                  <a:gd name="T29" fmla="*/ 8 h 8"/>
                  <a:gd name="T30" fmla="*/ 8 w 29"/>
                  <a:gd name="T31" fmla="*/ 8 h 8"/>
                  <a:gd name="T32" fmla="*/ 8 w 29"/>
                  <a:gd name="T33" fmla="*/ 5 h 8"/>
                  <a:gd name="T34" fmla="*/ 5 w 29"/>
                  <a:gd name="T35" fmla="*/ 5 h 8"/>
                  <a:gd name="T36" fmla="*/ 3 w 29"/>
                  <a:gd name="T37" fmla="*/ 5 h 8"/>
                  <a:gd name="T38" fmla="*/ 0 w 29"/>
                  <a:gd name="T39" fmla="*/ 5 h 8"/>
                  <a:gd name="T40" fmla="*/ 0 w 29"/>
                  <a:gd name="T41" fmla="*/ 3 h 8"/>
                  <a:gd name="T42" fmla="*/ 3 w 29"/>
                  <a:gd name="T43" fmla="*/ 3 h 8"/>
                  <a:gd name="T44" fmla="*/ 5 w 29"/>
                  <a:gd name="T45" fmla="*/ 3 h 8"/>
                  <a:gd name="T46" fmla="*/ 8 w 29"/>
                  <a:gd name="T47" fmla="*/ 3 h 8"/>
                  <a:gd name="T48" fmla="*/ 11 w 29"/>
                  <a:gd name="T49" fmla="*/ 3 h 8"/>
                  <a:gd name="T50" fmla="*/ 13 w 29"/>
                  <a:gd name="T51" fmla="*/ 3 h 8"/>
                  <a:gd name="T52" fmla="*/ 16 w 29"/>
                  <a:gd name="T53" fmla="*/ 3 h 8"/>
                  <a:gd name="T54" fmla="*/ 16 w 29"/>
                  <a:gd name="T55" fmla="*/ 0 h 8"/>
                  <a:gd name="T56" fmla="*/ 16 w 29"/>
                  <a:gd name="T57" fmla="*/ 3 h 8"/>
                  <a:gd name="T58" fmla="*/ 18 w 29"/>
                  <a:gd name="T59" fmla="*/ 3 h 8"/>
                  <a:gd name="T60" fmla="*/ 18 w 29"/>
                  <a:gd name="T61" fmla="*/ 0 h 8"/>
                  <a:gd name="T62" fmla="*/ 18 w 29"/>
                  <a:gd name="T63" fmla="*/ 3 h 8"/>
                  <a:gd name="T64" fmla="*/ 18 w 29"/>
                  <a:gd name="T65" fmla="*/ 0 h 8"/>
                  <a:gd name="T66" fmla="*/ 21 w 29"/>
                  <a:gd name="T67" fmla="*/ 0 h 8"/>
                  <a:gd name="T68" fmla="*/ 24 w 29"/>
                  <a:gd name="T6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9" h="8">
                    <a:moveTo>
                      <a:pt x="24" y="0"/>
                    </a:moveTo>
                    <a:lnTo>
                      <a:pt x="26" y="0"/>
                    </a:lnTo>
                    <a:lnTo>
                      <a:pt x="29" y="0"/>
                    </a:lnTo>
                    <a:lnTo>
                      <a:pt x="29" y="3"/>
                    </a:lnTo>
                    <a:lnTo>
                      <a:pt x="26" y="3"/>
                    </a:lnTo>
                    <a:lnTo>
                      <a:pt x="26" y="5"/>
                    </a:lnTo>
                    <a:lnTo>
                      <a:pt x="24" y="5"/>
                    </a:lnTo>
                    <a:lnTo>
                      <a:pt x="24" y="3"/>
                    </a:lnTo>
                    <a:lnTo>
                      <a:pt x="24" y="5"/>
                    </a:lnTo>
                    <a:lnTo>
                      <a:pt x="21" y="5"/>
                    </a:lnTo>
                    <a:lnTo>
                      <a:pt x="18" y="5"/>
                    </a:lnTo>
                    <a:lnTo>
                      <a:pt x="18" y="8"/>
                    </a:lnTo>
                    <a:lnTo>
                      <a:pt x="16" y="8"/>
                    </a:lnTo>
                    <a:lnTo>
                      <a:pt x="13" y="8"/>
                    </a:lnTo>
                    <a:lnTo>
                      <a:pt x="11" y="8"/>
                    </a:lnTo>
                    <a:lnTo>
                      <a:pt x="8" y="8"/>
                    </a:lnTo>
                    <a:lnTo>
                      <a:pt x="8" y="5"/>
                    </a:lnTo>
                    <a:lnTo>
                      <a:pt x="5" y="5"/>
                    </a:lnTo>
                    <a:lnTo>
                      <a:pt x="3" y="5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3" y="3"/>
                    </a:lnTo>
                    <a:lnTo>
                      <a:pt x="5" y="3"/>
                    </a:lnTo>
                    <a:lnTo>
                      <a:pt x="8" y="3"/>
                    </a:lnTo>
                    <a:lnTo>
                      <a:pt x="11" y="3"/>
                    </a:lnTo>
                    <a:lnTo>
                      <a:pt x="13" y="3"/>
                    </a:lnTo>
                    <a:lnTo>
                      <a:pt x="16" y="3"/>
                    </a:lnTo>
                    <a:lnTo>
                      <a:pt x="16" y="0"/>
                    </a:lnTo>
                    <a:lnTo>
                      <a:pt x="16" y="3"/>
                    </a:lnTo>
                    <a:lnTo>
                      <a:pt x="18" y="3"/>
                    </a:lnTo>
                    <a:lnTo>
                      <a:pt x="18" y="0"/>
                    </a:lnTo>
                    <a:lnTo>
                      <a:pt x="18" y="3"/>
                    </a:lnTo>
                    <a:lnTo>
                      <a:pt x="18" y="0"/>
                    </a:lnTo>
                    <a:lnTo>
                      <a:pt x="21" y="0"/>
                    </a:lnTo>
                    <a:lnTo>
                      <a:pt x="24" y="0"/>
                    </a:lnTo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237" name="Freeform 27"/>
              <p:cNvSpPr>
                <a:spLocks/>
              </p:cNvSpPr>
              <p:nvPr/>
            </p:nvSpPr>
            <p:spPr bwMode="auto">
              <a:xfrm>
                <a:off x="3422" y="3130"/>
                <a:ext cx="162" cy="110"/>
              </a:xfrm>
              <a:custGeom>
                <a:avLst/>
                <a:gdLst>
                  <a:gd name="T0" fmla="*/ 55 w 162"/>
                  <a:gd name="T1" fmla="*/ 2 h 110"/>
                  <a:gd name="T2" fmla="*/ 73 w 162"/>
                  <a:gd name="T3" fmla="*/ 5 h 110"/>
                  <a:gd name="T4" fmla="*/ 84 w 162"/>
                  <a:gd name="T5" fmla="*/ 10 h 110"/>
                  <a:gd name="T6" fmla="*/ 110 w 162"/>
                  <a:gd name="T7" fmla="*/ 2 h 110"/>
                  <a:gd name="T8" fmla="*/ 126 w 162"/>
                  <a:gd name="T9" fmla="*/ 2 h 110"/>
                  <a:gd name="T10" fmla="*/ 131 w 162"/>
                  <a:gd name="T11" fmla="*/ 8 h 110"/>
                  <a:gd name="T12" fmla="*/ 133 w 162"/>
                  <a:gd name="T13" fmla="*/ 18 h 110"/>
                  <a:gd name="T14" fmla="*/ 128 w 162"/>
                  <a:gd name="T15" fmla="*/ 29 h 110"/>
                  <a:gd name="T16" fmla="*/ 131 w 162"/>
                  <a:gd name="T17" fmla="*/ 34 h 110"/>
                  <a:gd name="T18" fmla="*/ 131 w 162"/>
                  <a:gd name="T19" fmla="*/ 36 h 110"/>
                  <a:gd name="T20" fmla="*/ 133 w 162"/>
                  <a:gd name="T21" fmla="*/ 42 h 110"/>
                  <a:gd name="T22" fmla="*/ 133 w 162"/>
                  <a:gd name="T23" fmla="*/ 42 h 110"/>
                  <a:gd name="T24" fmla="*/ 136 w 162"/>
                  <a:gd name="T25" fmla="*/ 42 h 110"/>
                  <a:gd name="T26" fmla="*/ 139 w 162"/>
                  <a:gd name="T27" fmla="*/ 44 h 110"/>
                  <a:gd name="T28" fmla="*/ 141 w 162"/>
                  <a:gd name="T29" fmla="*/ 47 h 110"/>
                  <a:gd name="T30" fmla="*/ 144 w 162"/>
                  <a:gd name="T31" fmla="*/ 62 h 110"/>
                  <a:gd name="T32" fmla="*/ 141 w 162"/>
                  <a:gd name="T33" fmla="*/ 68 h 110"/>
                  <a:gd name="T34" fmla="*/ 141 w 162"/>
                  <a:gd name="T35" fmla="*/ 70 h 110"/>
                  <a:gd name="T36" fmla="*/ 141 w 162"/>
                  <a:gd name="T37" fmla="*/ 73 h 110"/>
                  <a:gd name="T38" fmla="*/ 141 w 162"/>
                  <a:gd name="T39" fmla="*/ 76 h 110"/>
                  <a:gd name="T40" fmla="*/ 141 w 162"/>
                  <a:gd name="T41" fmla="*/ 78 h 110"/>
                  <a:gd name="T42" fmla="*/ 141 w 162"/>
                  <a:gd name="T43" fmla="*/ 81 h 110"/>
                  <a:gd name="T44" fmla="*/ 160 w 162"/>
                  <a:gd name="T45" fmla="*/ 86 h 110"/>
                  <a:gd name="T46" fmla="*/ 162 w 162"/>
                  <a:gd name="T47" fmla="*/ 89 h 110"/>
                  <a:gd name="T48" fmla="*/ 141 w 162"/>
                  <a:gd name="T49" fmla="*/ 89 h 110"/>
                  <a:gd name="T50" fmla="*/ 136 w 162"/>
                  <a:gd name="T51" fmla="*/ 94 h 110"/>
                  <a:gd name="T52" fmla="*/ 136 w 162"/>
                  <a:gd name="T53" fmla="*/ 96 h 110"/>
                  <a:gd name="T54" fmla="*/ 136 w 162"/>
                  <a:gd name="T55" fmla="*/ 99 h 110"/>
                  <a:gd name="T56" fmla="*/ 136 w 162"/>
                  <a:gd name="T57" fmla="*/ 102 h 110"/>
                  <a:gd name="T58" fmla="*/ 136 w 162"/>
                  <a:gd name="T59" fmla="*/ 104 h 110"/>
                  <a:gd name="T60" fmla="*/ 131 w 162"/>
                  <a:gd name="T61" fmla="*/ 107 h 110"/>
                  <a:gd name="T62" fmla="*/ 128 w 162"/>
                  <a:gd name="T63" fmla="*/ 107 h 110"/>
                  <a:gd name="T64" fmla="*/ 123 w 162"/>
                  <a:gd name="T65" fmla="*/ 104 h 110"/>
                  <a:gd name="T66" fmla="*/ 120 w 162"/>
                  <a:gd name="T67" fmla="*/ 104 h 110"/>
                  <a:gd name="T68" fmla="*/ 120 w 162"/>
                  <a:gd name="T69" fmla="*/ 102 h 110"/>
                  <a:gd name="T70" fmla="*/ 118 w 162"/>
                  <a:gd name="T71" fmla="*/ 102 h 110"/>
                  <a:gd name="T72" fmla="*/ 110 w 162"/>
                  <a:gd name="T73" fmla="*/ 102 h 110"/>
                  <a:gd name="T74" fmla="*/ 107 w 162"/>
                  <a:gd name="T75" fmla="*/ 96 h 110"/>
                  <a:gd name="T76" fmla="*/ 100 w 162"/>
                  <a:gd name="T77" fmla="*/ 96 h 110"/>
                  <a:gd name="T78" fmla="*/ 94 w 162"/>
                  <a:gd name="T79" fmla="*/ 94 h 110"/>
                  <a:gd name="T80" fmla="*/ 89 w 162"/>
                  <a:gd name="T81" fmla="*/ 91 h 110"/>
                  <a:gd name="T82" fmla="*/ 87 w 162"/>
                  <a:gd name="T83" fmla="*/ 86 h 110"/>
                  <a:gd name="T84" fmla="*/ 87 w 162"/>
                  <a:gd name="T85" fmla="*/ 83 h 110"/>
                  <a:gd name="T86" fmla="*/ 84 w 162"/>
                  <a:gd name="T87" fmla="*/ 83 h 110"/>
                  <a:gd name="T88" fmla="*/ 73 w 162"/>
                  <a:gd name="T89" fmla="*/ 73 h 110"/>
                  <a:gd name="T90" fmla="*/ 47 w 162"/>
                  <a:gd name="T91" fmla="*/ 60 h 110"/>
                  <a:gd name="T92" fmla="*/ 37 w 162"/>
                  <a:gd name="T93" fmla="*/ 55 h 110"/>
                  <a:gd name="T94" fmla="*/ 34 w 162"/>
                  <a:gd name="T95" fmla="*/ 49 h 110"/>
                  <a:gd name="T96" fmla="*/ 29 w 162"/>
                  <a:gd name="T97" fmla="*/ 39 h 110"/>
                  <a:gd name="T98" fmla="*/ 29 w 162"/>
                  <a:gd name="T99" fmla="*/ 36 h 110"/>
                  <a:gd name="T100" fmla="*/ 11 w 162"/>
                  <a:gd name="T101" fmla="*/ 23 h 110"/>
                  <a:gd name="T102" fmla="*/ 6 w 162"/>
                  <a:gd name="T103" fmla="*/ 21 h 110"/>
                  <a:gd name="T104" fmla="*/ 0 w 162"/>
                  <a:gd name="T105" fmla="*/ 18 h 110"/>
                  <a:gd name="T106" fmla="*/ 11 w 162"/>
                  <a:gd name="T107" fmla="*/ 10 h 110"/>
                  <a:gd name="T108" fmla="*/ 29 w 162"/>
                  <a:gd name="T109" fmla="*/ 8 h 110"/>
                  <a:gd name="T110" fmla="*/ 42 w 162"/>
                  <a:gd name="T111" fmla="*/ 2 h 110"/>
                  <a:gd name="T112" fmla="*/ 50 w 162"/>
                  <a:gd name="T113" fmla="*/ 2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62" h="110">
                    <a:moveTo>
                      <a:pt x="53" y="0"/>
                    </a:moveTo>
                    <a:lnTo>
                      <a:pt x="53" y="2"/>
                    </a:lnTo>
                    <a:lnTo>
                      <a:pt x="55" y="2"/>
                    </a:lnTo>
                    <a:lnTo>
                      <a:pt x="58" y="2"/>
                    </a:lnTo>
                    <a:lnTo>
                      <a:pt x="71" y="5"/>
                    </a:lnTo>
                    <a:lnTo>
                      <a:pt x="73" y="5"/>
                    </a:lnTo>
                    <a:lnTo>
                      <a:pt x="73" y="8"/>
                    </a:lnTo>
                    <a:lnTo>
                      <a:pt x="76" y="8"/>
                    </a:lnTo>
                    <a:lnTo>
                      <a:pt x="84" y="10"/>
                    </a:lnTo>
                    <a:lnTo>
                      <a:pt x="87" y="10"/>
                    </a:lnTo>
                    <a:lnTo>
                      <a:pt x="100" y="5"/>
                    </a:lnTo>
                    <a:lnTo>
                      <a:pt x="110" y="2"/>
                    </a:lnTo>
                    <a:lnTo>
                      <a:pt x="115" y="0"/>
                    </a:lnTo>
                    <a:lnTo>
                      <a:pt x="123" y="2"/>
                    </a:lnTo>
                    <a:lnTo>
                      <a:pt x="126" y="2"/>
                    </a:lnTo>
                    <a:lnTo>
                      <a:pt x="128" y="5"/>
                    </a:lnTo>
                    <a:lnTo>
                      <a:pt x="131" y="5"/>
                    </a:lnTo>
                    <a:lnTo>
                      <a:pt x="131" y="8"/>
                    </a:lnTo>
                    <a:lnTo>
                      <a:pt x="133" y="13"/>
                    </a:lnTo>
                    <a:lnTo>
                      <a:pt x="136" y="15"/>
                    </a:lnTo>
                    <a:lnTo>
                      <a:pt x="133" y="18"/>
                    </a:lnTo>
                    <a:lnTo>
                      <a:pt x="133" y="21"/>
                    </a:lnTo>
                    <a:lnTo>
                      <a:pt x="131" y="23"/>
                    </a:lnTo>
                    <a:lnTo>
                      <a:pt x="128" y="29"/>
                    </a:lnTo>
                    <a:lnTo>
                      <a:pt x="128" y="31"/>
                    </a:lnTo>
                    <a:lnTo>
                      <a:pt x="128" y="34"/>
                    </a:lnTo>
                    <a:lnTo>
                      <a:pt x="131" y="34"/>
                    </a:lnTo>
                    <a:lnTo>
                      <a:pt x="128" y="34"/>
                    </a:lnTo>
                    <a:lnTo>
                      <a:pt x="128" y="36"/>
                    </a:lnTo>
                    <a:lnTo>
                      <a:pt x="131" y="36"/>
                    </a:lnTo>
                    <a:lnTo>
                      <a:pt x="131" y="39"/>
                    </a:lnTo>
                    <a:lnTo>
                      <a:pt x="133" y="39"/>
                    </a:lnTo>
                    <a:lnTo>
                      <a:pt x="133" y="42"/>
                    </a:lnTo>
                    <a:lnTo>
                      <a:pt x="133" y="39"/>
                    </a:lnTo>
                    <a:lnTo>
                      <a:pt x="136" y="39"/>
                    </a:lnTo>
                    <a:lnTo>
                      <a:pt x="133" y="42"/>
                    </a:lnTo>
                    <a:lnTo>
                      <a:pt x="136" y="42"/>
                    </a:lnTo>
                    <a:lnTo>
                      <a:pt x="133" y="42"/>
                    </a:lnTo>
                    <a:lnTo>
                      <a:pt x="136" y="42"/>
                    </a:lnTo>
                    <a:lnTo>
                      <a:pt x="136" y="44"/>
                    </a:lnTo>
                    <a:lnTo>
                      <a:pt x="136" y="42"/>
                    </a:lnTo>
                    <a:lnTo>
                      <a:pt x="139" y="44"/>
                    </a:lnTo>
                    <a:lnTo>
                      <a:pt x="139" y="47"/>
                    </a:lnTo>
                    <a:lnTo>
                      <a:pt x="141" y="44"/>
                    </a:lnTo>
                    <a:lnTo>
                      <a:pt x="141" y="47"/>
                    </a:lnTo>
                    <a:lnTo>
                      <a:pt x="141" y="49"/>
                    </a:lnTo>
                    <a:lnTo>
                      <a:pt x="147" y="60"/>
                    </a:lnTo>
                    <a:lnTo>
                      <a:pt x="144" y="62"/>
                    </a:lnTo>
                    <a:lnTo>
                      <a:pt x="144" y="65"/>
                    </a:lnTo>
                    <a:lnTo>
                      <a:pt x="141" y="65"/>
                    </a:lnTo>
                    <a:lnTo>
                      <a:pt x="141" y="68"/>
                    </a:lnTo>
                    <a:lnTo>
                      <a:pt x="141" y="70"/>
                    </a:lnTo>
                    <a:lnTo>
                      <a:pt x="144" y="70"/>
                    </a:lnTo>
                    <a:lnTo>
                      <a:pt x="141" y="70"/>
                    </a:lnTo>
                    <a:lnTo>
                      <a:pt x="144" y="70"/>
                    </a:lnTo>
                    <a:lnTo>
                      <a:pt x="144" y="73"/>
                    </a:lnTo>
                    <a:lnTo>
                      <a:pt x="141" y="73"/>
                    </a:lnTo>
                    <a:lnTo>
                      <a:pt x="144" y="73"/>
                    </a:lnTo>
                    <a:lnTo>
                      <a:pt x="144" y="76"/>
                    </a:lnTo>
                    <a:lnTo>
                      <a:pt x="141" y="76"/>
                    </a:lnTo>
                    <a:lnTo>
                      <a:pt x="144" y="76"/>
                    </a:lnTo>
                    <a:lnTo>
                      <a:pt x="144" y="78"/>
                    </a:lnTo>
                    <a:lnTo>
                      <a:pt x="141" y="78"/>
                    </a:lnTo>
                    <a:lnTo>
                      <a:pt x="141" y="81"/>
                    </a:lnTo>
                    <a:lnTo>
                      <a:pt x="144" y="81"/>
                    </a:lnTo>
                    <a:lnTo>
                      <a:pt x="141" y="81"/>
                    </a:lnTo>
                    <a:lnTo>
                      <a:pt x="141" y="83"/>
                    </a:lnTo>
                    <a:lnTo>
                      <a:pt x="141" y="86"/>
                    </a:lnTo>
                    <a:lnTo>
                      <a:pt x="160" y="86"/>
                    </a:lnTo>
                    <a:lnTo>
                      <a:pt x="162" y="83"/>
                    </a:lnTo>
                    <a:lnTo>
                      <a:pt x="162" y="86"/>
                    </a:lnTo>
                    <a:lnTo>
                      <a:pt x="162" y="89"/>
                    </a:lnTo>
                    <a:lnTo>
                      <a:pt x="160" y="89"/>
                    </a:lnTo>
                    <a:lnTo>
                      <a:pt x="160" y="86"/>
                    </a:lnTo>
                    <a:lnTo>
                      <a:pt x="141" y="89"/>
                    </a:lnTo>
                    <a:lnTo>
                      <a:pt x="139" y="89"/>
                    </a:lnTo>
                    <a:lnTo>
                      <a:pt x="139" y="91"/>
                    </a:lnTo>
                    <a:lnTo>
                      <a:pt x="136" y="94"/>
                    </a:lnTo>
                    <a:lnTo>
                      <a:pt x="136" y="96"/>
                    </a:lnTo>
                    <a:lnTo>
                      <a:pt x="136" y="94"/>
                    </a:lnTo>
                    <a:lnTo>
                      <a:pt x="136" y="96"/>
                    </a:lnTo>
                    <a:lnTo>
                      <a:pt x="136" y="99"/>
                    </a:lnTo>
                    <a:lnTo>
                      <a:pt x="136" y="96"/>
                    </a:lnTo>
                    <a:lnTo>
                      <a:pt x="136" y="99"/>
                    </a:lnTo>
                    <a:lnTo>
                      <a:pt x="133" y="99"/>
                    </a:lnTo>
                    <a:lnTo>
                      <a:pt x="133" y="102"/>
                    </a:lnTo>
                    <a:lnTo>
                      <a:pt x="136" y="102"/>
                    </a:lnTo>
                    <a:lnTo>
                      <a:pt x="136" y="104"/>
                    </a:lnTo>
                    <a:lnTo>
                      <a:pt x="133" y="104"/>
                    </a:lnTo>
                    <a:lnTo>
                      <a:pt x="136" y="104"/>
                    </a:lnTo>
                    <a:lnTo>
                      <a:pt x="133" y="104"/>
                    </a:lnTo>
                    <a:lnTo>
                      <a:pt x="133" y="107"/>
                    </a:lnTo>
                    <a:lnTo>
                      <a:pt x="131" y="107"/>
                    </a:lnTo>
                    <a:lnTo>
                      <a:pt x="131" y="110"/>
                    </a:lnTo>
                    <a:lnTo>
                      <a:pt x="128" y="110"/>
                    </a:lnTo>
                    <a:lnTo>
                      <a:pt x="128" y="107"/>
                    </a:lnTo>
                    <a:lnTo>
                      <a:pt x="126" y="107"/>
                    </a:lnTo>
                    <a:lnTo>
                      <a:pt x="123" y="107"/>
                    </a:lnTo>
                    <a:lnTo>
                      <a:pt x="123" y="104"/>
                    </a:lnTo>
                    <a:lnTo>
                      <a:pt x="123" y="107"/>
                    </a:lnTo>
                    <a:lnTo>
                      <a:pt x="120" y="107"/>
                    </a:lnTo>
                    <a:lnTo>
                      <a:pt x="120" y="104"/>
                    </a:lnTo>
                    <a:lnTo>
                      <a:pt x="123" y="104"/>
                    </a:lnTo>
                    <a:lnTo>
                      <a:pt x="120" y="104"/>
                    </a:lnTo>
                    <a:lnTo>
                      <a:pt x="120" y="102"/>
                    </a:lnTo>
                    <a:lnTo>
                      <a:pt x="118" y="102"/>
                    </a:lnTo>
                    <a:lnTo>
                      <a:pt x="118" y="104"/>
                    </a:lnTo>
                    <a:lnTo>
                      <a:pt x="118" y="102"/>
                    </a:lnTo>
                    <a:lnTo>
                      <a:pt x="115" y="102"/>
                    </a:lnTo>
                    <a:lnTo>
                      <a:pt x="113" y="102"/>
                    </a:lnTo>
                    <a:lnTo>
                      <a:pt x="110" y="102"/>
                    </a:lnTo>
                    <a:lnTo>
                      <a:pt x="110" y="99"/>
                    </a:lnTo>
                    <a:lnTo>
                      <a:pt x="107" y="99"/>
                    </a:lnTo>
                    <a:lnTo>
                      <a:pt x="107" y="96"/>
                    </a:lnTo>
                    <a:lnTo>
                      <a:pt x="105" y="96"/>
                    </a:lnTo>
                    <a:lnTo>
                      <a:pt x="102" y="96"/>
                    </a:lnTo>
                    <a:lnTo>
                      <a:pt x="100" y="96"/>
                    </a:lnTo>
                    <a:lnTo>
                      <a:pt x="97" y="96"/>
                    </a:lnTo>
                    <a:lnTo>
                      <a:pt x="94" y="96"/>
                    </a:lnTo>
                    <a:lnTo>
                      <a:pt x="94" y="94"/>
                    </a:lnTo>
                    <a:lnTo>
                      <a:pt x="92" y="94"/>
                    </a:lnTo>
                    <a:lnTo>
                      <a:pt x="89" y="94"/>
                    </a:lnTo>
                    <a:lnTo>
                      <a:pt x="89" y="91"/>
                    </a:lnTo>
                    <a:lnTo>
                      <a:pt x="89" y="89"/>
                    </a:lnTo>
                    <a:lnTo>
                      <a:pt x="87" y="89"/>
                    </a:lnTo>
                    <a:lnTo>
                      <a:pt x="87" y="86"/>
                    </a:lnTo>
                    <a:lnTo>
                      <a:pt x="87" y="83"/>
                    </a:lnTo>
                    <a:lnTo>
                      <a:pt x="84" y="83"/>
                    </a:lnTo>
                    <a:lnTo>
                      <a:pt x="87" y="83"/>
                    </a:lnTo>
                    <a:lnTo>
                      <a:pt x="84" y="83"/>
                    </a:lnTo>
                    <a:lnTo>
                      <a:pt x="84" y="81"/>
                    </a:lnTo>
                    <a:lnTo>
                      <a:pt x="84" y="83"/>
                    </a:lnTo>
                    <a:lnTo>
                      <a:pt x="81" y="83"/>
                    </a:lnTo>
                    <a:lnTo>
                      <a:pt x="79" y="81"/>
                    </a:lnTo>
                    <a:lnTo>
                      <a:pt x="73" y="73"/>
                    </a:lnTo>
                    <a:lnTo>
                      <a:pt x="68" y="65"/>
                    </a:lnTo>
                    <a:lnTo>
                      <a:pt x="53" y="62"/>
                    </a:lnTo>
                    <a:lnTo>
                      <a:pt x="47" y="60"/>
                    </a:lnTo>
                    <a:lnTo>
                      <a:pt x="42" y="57"/>
                    </a:lnTo>
                    <a:lnTo>
                      <a:pt x="42" y="60"/>
                    </a:lnTo>
                    <a:lnTo>
                      <a:pt x="37" y="55"/>
                    </a:lnTo>
                    <a:lnTo>
                      <a:pt x="37" y="52"/>
                    </a:lnTo>
                    <a:lnTo>
                      <a:pt x="34" y="52"/>
                    </a:lnTo>
                    <a:lnTo>
                      <a:pt x="34" y="49"/>
                    </a:lnTo>
                    <a:lnTo>
                      <a:pt x="34" y="47"/>
                    </a:lnTo>
                    <a:lnTo>
                      <a:pt x="32" y="42"/>
                    </a:lnTo>
                    <a:lnTo>
                      <a:pt x="29" y="39"/>
                    </a:lnTo>
                    <a:lnTo>
                      <a:pt x="29" y="36"/>
                    </a:lnTo>
                    <a:lnTo>
                      <a:pt x="26" y="36"/>
                    </a:lnTo>
                    <a:lnTo>
                      <a:pt x="29" y="36"/>
                    </a:lnTo>
                    <a:lnTo>
                      <a:pt x="24" y="31"/>
                    </a:lnTo>
                    <a:lnTo>
                      <a:pt x="19" y="29"/>
                    </a:lnTo>
                    <a:lnTo>
                      <a:pt x="11" y="23"/>
                    </a:lnTo>
                    <a:lnTo>
                      <a:pt x="11" y="21"/>
                    </a:lnTo>
                    <a:lnTo>
                      <a:pt x="8" y="21"/>
                    </a:lnTo>
                    <a:lnTo>
                      <a:pt x="6" y="21"/>
                    </a:lnTo>
                    <a:lnTo>
                      <a:pt x="3" y="21"/>
                    </a:lnTo>
                    <a:lnTo>
                      <a:pt x="0" y="21"/>
                    </a:lnTo>
                    <a:lnTo>
                      <a:pt x="0" y="18"/>
                    </a:lnTo>
                    <a:lnTo>
                      <a:pt x="3" y="18"/>
                    </a:lnTo>
                    <a:lnTo>
                      <a:pt x="8" y="10"/>
                    </a:lnTo>
                    <a:lnTo>
                      <a:pt x="11" y="10"/>
                    </a:lnTo>
                    <a:lnTo>
                      <a:pt x="11" y="8"/>
                    </a:lnTo>
                    <a:lnTo>
                      <a:pt x="19" y="8"/>
                    </a:lnTo>
                    <a:lnTo>
                      <a:pt x="29" y="8"/>
                    </a:lnTo>
                    <a:lnTo>
                      <a:pt x="37" y="2"/>
                    </a:lnTo>
                    <a:lnTo>
                      <a:pt x="40" y="2"/>
                    </a:lnTo>
                    <a:lnTo>
                      <a:pt x="42" y="2"/>
                    </a:lnTo>
                    <a:lnTo>
                      <a:pt x="45" y="2"/>
                    </a:lnTo>
                    <a:lnTo>
                      <a:pt x="47" y="2"/>
                    </a:lnTo>
                    <a:lnTo>
                      <a:pt x="50" y="2"/>
                    </a:lnTo>
                    <a:lnTo>
                      <a:pt x="53" y="2"/>
                    </a:lnTo>
                    <a:lnTo>
                      <a:pt x="53" y="0"/>
                    </a:lnTo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239" name="Freeform 29"/>
              <p:cNvSpPr>
                <a:spLocks/>
              </p:cNvSpPr>
              <p:nvPr/>
            </p:nvSpPr>
            <p:spPr bwMode="auto">
              <a:xfrm>
                <a:off x="4018" y="3119"/>
                <a:ext cx="399" cy="437"/>
              </a:xfrm>
              <a:custGeom>
                <a:avLst/>
                <a:gdLst>
                  <a:gd name="T0" fmla="*/ 375 w 399"/>
                  <a:gd name="T1" fmla="*/ 332 h 437"/>
                  <a:gd name="T2" fmla="*/ 388 w 399"/>
                  <a:gd name="T3" fmla="*/ 348 h 437"/>
                  <a:gd name="T4" fmla="*/ 391 w 399"/>
                  <a:gd name="T5" fmla="*/ 361 h 437"/>
                  <a:gd name="T6" fmla="*/ 365 w 399"/>
                  <a:gd name="T7" fmla="*/ 366 h 437"/>
                  <a:gd name="T8" fmla="*/ 347 w 399"/>
                  <a:gd name="T9" fmla="*/ 358 h 437"/>
                  <a:gd name="T10" fmla="*/ 341 w 399"/>
                  <a:gd name="T11" fmla="*/ 366 h 437"/>
                  <a:gd name="T12" fmla="*/ 331 w 399"/>
                  <a:gd name="T13" fmla="*/ 361 h 437"/>
                  <a:gd name="T14" fmla="*/ 321 w 399"/>
                  <a:gd name="T15" fmla="*/ 356 h 437"/>
                  <a:gd name="T16" fmla="*/ 297 w 399"/>
                  <a:gd name="T17" fmla="*/ 363 h 437"/>
                  <a:gd name="T18" fmla="*/ 271 w 399"/>
                  <a:gd name="T19" fmla="*/ 366 h 437"/>
                  <a:gd name="T20" fmla="*/ 245 w 399"/>
                  <a:gd name="T21" fmla="*/ 356 h 437"/>
                  <a:gd name="T22" fmla="*/ 232 w 399"/>
                  <a:gd name="T23" fmla="*/ 340 h 437"/>
                  <a:gd name="T24" fmla="*/ 237 w 399"/>
                  <a:gd name="T25" fmla="*/ 327 h 437"/>
                  <a:gd name="T26" fmla="*/ 242 w 399"/>
                  <a:gd name="T27" fmla="*/ 301 h 437"/>
                  <a:gd name="T28" fmla="*/ 234 w 399"/>
                  <a:gd name="T29" fmla="*/ 269 h 437"/>
                  <a:gd name="T30" fmla="*/ 214 w 399"/>
                  <a:gd name="T31" fmla="*/ 259 h 437"/>
                  <a:gd name="T32" fmla="*/ 200 w 399"/>
                  <a:gd name="T33" fmla="*/ 248 h 437"/>
                  <a:gd name="T34" fmla="*/ 182 w 399"/>
                  <a:gd name="T35" fmla="*/ 228 h 437"/>
                  <a:gd name="T36" fmla="*/ 190 w 399"/>
                  <a:gd name="T37" fmla="*/ 191 h 437"/>
                  <a:gd name="T38" fmla="*/ 182 w 399"/>
                  <a:gd name="T39" fmla="*/ 160 h 437"/>
                  <a:gd name="T40" fmla="*/ 180 w 399"/>
                  <a:gd name="T41" fmla="*/ 134 h 437"/>
                  <a:gd name="T42" fmla="*/ 169 w 399"/>
                  <a:gd name="T43" fmla="*/ 105 h 437"/>
                  <a:gd name="T44" fmla="*/ 174 w 399"/>
                  <a:gd name="T45" fmla="*/ 87 h 437"/>
                  <a:gd name="T46" fmla="*/ 174 w 399"/>
                  <a:gd name="T47" fmla="*/ 71 h 437"/>
                  <a:gd name="T48" fmla="*/ 167 w 399"/>
                  <a:gd name="T49" fmla="*/ 53 h 437"/>
                  <a:gd name="T50" fmla="*/ 159 w 399"/>
                  <a:gd name="T51" fmla="*/ 68 h 437"/>
                  <a:gd name="T52" fmla="*/ 146 w 399"/>
                  <a:gd name="T53" fmla="*/ 53 h 437"/>
                  <a:gd name="T54" fmla="*/ 125 w 399"/>
                  <a:gd name="T55" fmla="*/ 47 h 437"/>
                  <a:gd name="T56" fmla="*/ 99 w 399"/>
                  <a:gd name="T57" fmla="*/ 47 h 437"/>
                  <a:gd name="T58" fmla="*/ 96 w 399"/>
                  <a:gd name="T59" fmla="*/ 21 h 437"/>
                  <a:gd name="T60" fmla="*/ 91 w 399"/>
                  <a:gd name="T61" fmla="*/ 3 h 437"/>
                  <a:gd name="T62" fmla="*/ 70 w 399"/>
                  <a:gd name="T63" fmla="*/ 16 h 437"/>
                  <a:gd name="T64" fmla="*/ 78 w 399"/>
                  <a:gd name="T65" fmla="*/ 34 h 437"/>
                  <a:gd name="T66" fmla="*/ 86 w 399"/>
                  <a:gd name="T67" fmla="*/ 68 h 437"/>
                  <a:gd name="T68" fmla="*/ 107 w 399"/>
                  <a:gd name="T69" fmla="*/ 76 h 437"/>
                  <a:gd name="T70" fmla="*/ 122 w 399"/>
                  <a:gd name="T71" fmla="*/ 100 h 437"/>
                  <a:gd name="T72" fmla="*/ 130 w 399"/>
                  <a:gd name="T73" fmla="*/ 128 h 437"/>
                  <a:gd name="T74" fmla="*/ 122 w 399"/>
                  <a:gd name="T75" fmla="*/ 157 h 437"/>
                  <a:gd name="T76" fmla="*/ 96 w 399"/>
                  <a:gd name="T77" fmla="*/ 149 h 437"/>
                  <a:gd name="T78" fmla="*/ 80 w 399"/>
                  <a:gd name="T79" fmla="*/ 131 h 437"/>
                  <a:gd name="T80" fmla="*/ 70 w 399"/>
                  <a:gd name="T81" fmla="*/ 141 h 437"/>
                  <a:gd name="T82" fmla="*/ 60 w 399"/>
                  <a:gd name="T83" fmla="*/ 160 h 437"/>
                  <a:gd name="T84" fmla="*/ 39 w 399"/>
                  <a:gd name="T85" fmla="*/ 165 h 437"/>
                  <a:gd name="T86" fmla="*/ 33 w 399"/>
                  <a:gd name="T87" fmla="*/ 183 h 437"/>
                  <a:gd name="T88" fmla="*/ 20 w 399"/>
                  <a:gd name="T89" fmla="*/ 199 h 437"/>
                  <a:gd name="T90" fmla="*/ 5 w 399"/>
                  <a:gd name="T91" fmla="*/ 212 h 437"/>
                  <a:gd name="T92" fmla="*/ 0 w 399"/>
                  <a:gd name="T93" fmla="*/ 241 h 437"/>
                  <a:gd name="T94" fmla="*/ 18 w 399"/>
                  <a:gd name="T95" fmla="*/ 262 h 437"/>
                  <a:gd name="T96" fmla="*/ 23 w 399"/>
                  <a:gd name="T97" fmla="*/ 269 h 437"/>
                  <a:gd name="T98" fmla="*/ 39 w 399"/>
                  <a:gd name="T99" fmla="*/ 277 h 437"/>
                  <a:gd name="T100" fmla="*/ 52 w 399"/>
                  <a:gd name="T101" fmla="*/ 277 h 437"/>
                  <a:gd name="T102" fmla="*/ 65 w 399"/>
                  <a:gd name="T103" fmla="*/ 285 h 437"/>
                  <a:gd name="T104" fmla="*/ 70 w 399"/>
                  <a:gd name="T105" fmla="*/ 298 h 437"/>
                  <a:gd name="T106" fmla="*/ 65 w 399"/>
                  <a:gd name="T107" fmla="*/ 311 h 437"/>
                  <a:gd name="T108" fmla="*/ 52 w 399"/>
                  <a:gd name="T109" fmla="*/ 335 h 437"/>
                  <a:gd name="T110" fmla="*/ 36 w 399"/>
                  <a:gd name="T111" fmla="*/ 348 h 437"/>
                  <a:gd name="T112" fmla="*/ 46 w 399"/>
                  <a:gd name="T113" fmla="*/ 366 h 437"/>
                  <a:gd name="T114" fmla="*/ 44 w 399"/>
                  <a:gd name="T115" fmla="*/ 379 h 437"/>
                  <a:gd name="T116" fmla="*/ 62 w 399"/>
                  <a:gd name="T117" fmla="*/ 405 h 437"/>
                  <a:gd name="T118" fmla="*/ 78 w 399"/>
                  <a:gd name="T119" fmla="*/ 429 h 4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99" h="437">
                    <a:moveTo>
                      <a:pt x="362" y="324"/>
                    </a:moveTo>
                    <a:lnTo>
                      <a:pt x="365" y="324"/>
                    </a:lnTo>
                    <a:lnTo>
                      <a:pt x="368" y="324"/>
                    </a:lnTo>
                    <a:lnTo>
                      <a:pt x="368" y="327"/>
                    </a:lnTo>
                    <a:lnTo>
                      <a:pt x="368" y="324"/>
                    </a:lnTo>
                    <a:lnTo>
                      <a:pt x="368" y="327"/>
                    </a:lnTo>
                    <a:lnTo>
                      <a:pt x="370" y="327"/>
                    </a:lnTo>
                    <a:lnTo>
                      <a:pt x="370" y="329"/>
                    </a:lnTo>
                    <a:lnTo>
                      <a:pt x="373" y="329"/>
                    </a:lnTo>
                    <a:lnTo>
                      <a:pt x="373" y="327"/>
                    </a:lnTo>
                    <a:lnTo>
                      <a:pt x="373" y="329"/>
                    </a:lnTo>
                    <a:lnTo>
                      <a:pt x="373" y="327"/>
                    </a:lnTo>
                    <a:lnTo>
                      <a:pt x="375" y="327"/>
                    </a:lnTo>
                    <a:lnTo>
                      <a:pt x="375" y="329"/>
                    </a:lnTo>
                    <a:lnTo>
                      <a:pt x="378" y="329"/>
                    </a:lnTo>
                    <a:lnTo>
                      <a:pt x="378" y="332"/>
                    </a:lnTo>
                    <a:lnTo>
                      <a:pt x="375" y="332"/>
                    </a:lnTo>
                    <a:lnTo>
                      <a:pt x="375" y="335"/>
                    </a:lnTo>
                    <a:lnTo>
                      <a:pt x="375" y="337"/>
                    </a:lnTo>
                    <a:lnTo>
                      <a:pt x="375" y="340"/>
                    </a:lnTo>
                    <a:lnTo>
                      <a:pt x="373" y="340"/>
                    </a:lnTo>
                    <a:lnTo>
                      <a:pt x="373" y="343"/>
                    </a:lnTo>
                    <a:lnTo>
                      <a:pt x="375" y="343"/>
                    </a:lnTo>
                    <a:lnTo>
                      <a:pt x="375" y="340"/>
                    </a:lnTo>
                    <a:lnTo>
                      <a:pt x="375" y="343"/>
                    </a:lnTo>
                    <a:lnTo>
                      <a:pt x="378" y="343"/>
                    </a:lnTo>
                    <a:lnTo>
                      <a:pt x="378" y="345"/>
                    </a:lnTo>
                    <a:lnTo>
                      <a:pt x="378" y="343"/>
                    </a:lnTo>
                    <a:lnTo>
                      <a:pt x="381" y="343"/>
                    </a:lnTo>
                    <a:lnTo>
                      <a:pt x="383" y="343"/>
                    </a:lnTo>
                    <a:lnTo>
                      <a:pt x="386" y="343"/>
                    </a:lnTo>
                    <a:lnTo>
                      <a:pt x="388" y="343"/>
                    </a:lnTo>
                    <a:lnTo>
                      <a:pt x="388" y="345"/>
                    </a:lnTo>
                    <a:lnTo>
                      <a:pt x="388" y="348"/>
                    </a:lnTo>
                    <a:lnTo>
                      <a:pt x="391" y="348"/>
                    </a:lnTo>
                    <a:lnTo>
                      <a:pt x="394" y="348"/>
                    </a:lnTo>
                    <a:lnTo>
                      <a:pt x="394" y="350"/>
                    </a:lnTo>
                    <a:lnTo>
                      <a:pt x="396" y="350"/>
                    </a:lnTo>
                    <a:lnTo>
                      <a:pt x="396" y="353"/>
                    </a:lnTo>
                    <a:lnTo>
                      <a:pt x="399" y="356"/>
                    </a:lnTo>
                    <a:lnTo>
                      <a:pt x="399" y="358"/>
                    </a:lnTo>
                    <a:lnTo>
                      <a:pt x="396" y="358"/>
                    </a:lnTo>
                    <a:lnTo>
                      <a:pt x="396" y="356"/>
                    </a:lnTo>
                    <a:lnTo>
                      <a:pt x="396" y="358"/>
                    </a:lnTo>
                    <a:lnTo>
                      <a:pt x="396" y="361"/>
                    </a:lnTo>
                    <a:lnTo>
                      <a:pt x="394" y="361"/>
                    </a:lnTo>
                    <a:lnTo>
                      <a:pt x="394" y="363"/>
                    </a:lnTo>
                    <a:lnTo>
                      <a:pt x="394" y="366"/>
                    </a:lnTo>
                    <a:lnTo>
                      <a:pt x="391" y="366"/>
                    </a:lnTo>
                    <a:lnTo>
                      <a:pt x="391" y="363"/>
                    </a:lnTo>
                    <a:lnTo>
                      <a:pt x="391" y="361"/>
                    </a:lnTo>
                    <a:lnTo>
                      <a:pt x="391" y="358"/>
                    </a:lnTo>
                    <a:lnTo>
                      <a:pt x="391" y="361"/>
                    </a:lnTo>
                    <a:lnTo>
                      <a:pt x="388" y="358"/>
                    </a:lnTo>
                    <a:lnTo>
                      <a:pt x="388" y="356"/>
                    </a:lnTo>
                    <a:lnTo>
                      <a:pt x="386" y="356"/>
                    </a:lnTo>
                    <a:lnTo>
                      <a:pt x="383" y="356"/>
                    </a:lnTo>
                    <a:lnTo>
                      <a:pt x="383" y="358"/>
                    </a:lnTo>
                    <a:lnTo>
                      <a:pt x="381" y="358"/>
                    </a:lnTo>
                    <a:lnTo>
                      <a:pt x="378" y="358"/>
                    </a:lnTo>
                    <a:lnTo>
                      <a:pt x="375" y="358"/>
                    </a:lnTo>
                    <a:lnTo>
                      <a:pt x="375" y="361"/>
                    </a:lnTo>
                    <a:lnTo>
                      <a:pt x="373" y="361"/>
                    </a:lnTo>
                    <a:lnTo>
                      <a:pt x="373" y="363"/>
                    </a:lnTo>
                    <a:lnTo>
                      <a:pt x="370" y="363"/>
                    </a:lnTo>
                    <a:lnTo>
                      <a:pt x="368" y="363"/>
                    </a:lnTo>
                    <a:lnTo>
                      <a:pt x="365" y="363"/>
                    </a:lnTo>
                    <a:lnTo>
                      <a:pt x="365" y="366"/>
                    </a:lnTo>
                    <a:lnTo>
                      <a:pt x="365" y="363"/>
                    </a:lnTo>
                    <a:lnTo>
                      <a:pt x="362" y="363"/>
                    </a:lnTo>
                    <a:lnTo>
                      <a:pt x="360" y="363"/>
                    </a:lnTo>
                    <a:lnTo>
                      <a:pt x="362" y="363"/>
                    </a:lnTo>
                    <a:lnTo>
                      <a:pt x="360" y="361"/>
                    </a:lnTo>
                    <a:lnTo>
                      <a:pt x="360" y="358"/>
                    </a:lnTo>
                    <a:lnTo>
                      <a:pt x="360" y="356"/>
                    </a:lnTo>
                    <a:lnTo>
                      <a:pt x="357" y="356"/>
                    </a:lnTo>
                    <a:lnTo>
                      <a:pt x="357" y="353"/>
                    </a:lnTo>
                    <a:lnTo>
                      <a:pt x="354" y="353"/>
                    </a:lnTo>
                    <a:lnTo>
                      <a:pt x="352" y="353"/>
                    </a:lnTo>
                    <a:lnTo>
                      <a:pt x="349" y="353"/>
                    </a:lnTo>
                    <a:lnTo>
                      <a:pt x="349" y="356"/>
                    </a:lnTo>
                    <a:lnTo>
                      <a:pt x="352" y="356"/>
                    </a:lnTo>
                    <a:lnTo>
                      <a:pt x="349" y="356"/>
                    </a:lnTo>
                    <a:lnTo>
                      <a:pt x="349" y="358"/>
                    </a:lnTo>
                    <a:lnTo>
                      <a:pt x="347" y="358"/>
                    </a:lnTo>
                    <a:lnTo>
                      <a:pt x="347" y="361"/>
                    </a:lnTo>
                    <a:lnTo>
                      <a:pt x="347" y="363"/>
                    </a:lnTo>
                    <a:lnTo>
                      <a:pt x="347" y="361"/>
                    </a:lnTo>
                    <a:lnTo>
                      <a:pt x="349" y="361"/>
                    </a:lnTo>
                    <a:lnTo>
                      <a:pt x="349" y="363"/>
                    </a:lnTo>
                    <a:lnTo>
                      <a:pt x="349" y="366"/>
                    </a:lnTo>
                    <a:lnTo>
                      <a:pt x="349" y="369"/>
                    </a:lnTo>
                    <a:lnTo>
                      <a:pt x="349" y="371"/>
                    </a:lnTo>
                    <a:lnTo>
                      <a:pt x="349" y="374"/>
                    </a:lnTo>
                    <a:lnTo>
                      <a:pt x="347" y="374"/>
                    </a:lnTo>
                    <a:lnTo>
                      <a:pt x="344" y="374"/>
                    </a:lnTo>
                    <a:lnTo>
                      <a:pt x="344" y="371"/>
                    </a:lnTo>
                    <a:lnTo>
                      <a:pt x="341" y="371"/>
                    </a:lnTo>
                    <a:lnTo>
                      <a:pt x="341" y="369"/>
                    </a:lnTo>
                    <a:lnTo>
                      <a:pt x="344" y="369"/>
                    </a:lnTo>
                    <a:lnTo>
                      <a:pt x="341" y="369"/>
                    </a:lnTo>
                    <a:lnTo>
                      <a:pt x="341" y="366"/>
                    </a:lnTo>
                    <a:lnTo>
                      <a:pt x="339" y="366"/>
                    </a:lnTo>
                    <a:lnTo>
                      <a:pt x="339" y="369"/>
                    </a:lnTo>
                    <a:lnTo>
                      <a:pt x="336" y="369"/>
                    </a:lnTo>
                    <a:lnTo>
                      <a:pt x="336" y="371"/>
                    </a:lnTo>
                    <a:lnTo>
                      <a:pt x="336" y="369"/>
                    </a:lnTo>
                    <a:lnTo>
                      <a:pt x="336" y="371"/>
                    </a:lnTo>
                    <a:lnTo>
                      <a:pt x="336" y="369"/>
                    </a:lnTo>
                    <a:lnTo>
                      <a:pt x="334" y="369"/>
                    </a:lnTo>
                    <a:lnTo>
                      <a:pt x="336" y="369"/>
                    </a:lnTo>
                    <a:lnTo>
                      <a:pt x="334" y="369"/>
                    </a:lnTo>
                    <a:lnTo>
                      <a:pt x="334" y="366"/>
                    </a:lnTo>
                    <a:lnTo>
                      <a:pt x="331" y="366"/>
                    </a:lnTo>
                    <a:lnTo>
                      <a:pt x="331" y="363"/>
                    </a:lnTo>
                    <a:lnTo>
                      <a:pt x="331" y="366"/>
                    </a:lnTo>
                    <a:lnTo>
                      <a:pt x="328" y="363"/>
                    </a:lnTo>
                    <a:lnTo>
                      <a:pt x="331" y="363"/>
                    </a:lnTo>
                    <a:lnTo>
                      <a:pt x="331" y="361"/>
                    </a:lnTo>
                    <a:lnTo>
                      <a:pt x="331" y="358"/>
                    </a:lnTo>
                    <a:lnTo>
                      <a:pt x="328" y="358"/>
                    </a:lnTo>
                    <a:lnTo>
                      <a:pt x="326" y="358"/>
                    </a:lnTo>
                    <a:lnTo>
                      <a:pt x="323" y="358"/>
                    </a:lnTo>
                    <a:lnTo>
                      <a:pt x="323" y="356"/>
                    </a:lnTo>
                    <a:lnTo>
                      <a:pt x="323" y="358"/>
                    </a:lnTo>
                    <a:lnTo>
                      <a:pt x="323" y="356"/>
                    </a:lnTo>
                    <a:lnTo>
                      <a:pt x="323" y="358"/>
                    </a:lnTo>
                    <a:lnTo>
                      <a:pt x="321" y="358"/>
                    </a:lnTo>
                    <a:lnTo>
                      <a:pt x="321" y="356"/>
                    </a:lnTo>
                    <a:lnTo>
                      <a:pt x="323" y="356"/>
                    </a:lnTo>
                    <a:lnTo>
                      <a:pt x="321" y="356"/>
                    </a:lnTo>
                    <a:lnTo>
                      <a:pt x="323" y="356"/>
                    </a:lnTo>
                    <a:lnTo>
                      <a:pt x="321" y="353"/>
                    </a:lnTo>
                    <a:lnTo>
                      <a:pt x="323" y="353"/>
                    </a:lnTo>
                    <a:lnTo>
                      <a:pt x="321" y="353"/>
                    </a:lnTo>
                    <a:lnTo>
                      <a:pt x="321" y="356"/>
                    </a:lnTo>
                    <a:lnTo>
                      <a:pt x="318" y="356"/>
                    </a:lnTo>
                    <a:lnTo>
                      <a:pt x="318" y="358"/>
                    </a:lnTo>
                    <a:lnTo>
                      <a:pt x="315" y="358"/>
                    </a:lnTo>
                    <a:lnTo>
                      <a:pt x="315" y="361"/>
                    </a:lnTo>
                    <a:lnTo>
                      <a:pt x="313" y="361"/>
                    </a:lnTo>
                    <a:lnTo>
                      <a:pt x="315" y="361"/>
                    </a:lnTo>
                    <a:lnTo>
                      <a:pt x="313" y="361"/>
                    </a:lnTo>
                    <a:lnTo>
                      <a:pt x="310" y="361"/>
                    </a:lnTo>
                    <a:lnTo>
                      <a:pt x="308" y="361"/>
                    </a:lnTo>
                    <a:lnTo>
                      <a:pt x="305" y="363"/>
                    </a:lnTo>
                    <a:lnTo>
                      <a:pt x="302" y="363"/>
                    </a:lnTo>
                    <a:lnTo>
                      <a:pt x="300" y="363"/>
                    </a:lnTo>
                    <a:lnTo>
                      <a:pt x="300" y="366"/>
                    </a:lnTo>
                    <a:lnTo>
                      <a:pt x="297" y="366"/>
                    </a:lnTo>
                    <a:lnTo>
                      <a:pt x="297" y="363"/>
                    </a:lnTo>
                    <a:lnTo>
                      <a:pt x="297" y="366"/>
                    </a:lnTo>
                    <a:lnTo>
                      <a:pt x="297" y="363"/>
                    </a:lnTo>
                    <a:lnTo>
                      <a:pt x="294" y="363"/>
                    </a:lnTo>
                    <a:lnTo>
                      <a:pt x="292" y="363"/>
                    </a:lnTo>
                    <a:lnTo>
                      <a:pt x="292" y="361"/>
                    </a:lnTo>
                    <a:lnTo>
                      <a:pt x="292" y="363"/>
                    </a:lnTo>
                    <a:lnTo>
                      <a:pt x="289" y="363"/>
                    </a:lnTo>
                    <a:lnTo>
                      <a:pt x="289" y="366"/>
                    </a:lnTo>
                    <a:lnTo>
                      <a:pt x="287" y="366"/>
                    </a:lnTo>
                    <a:lnTo>
                      <a:pt x="287" y="363"/>
                    </a:lnTo>
                    <a:lnTo>
                      <a:pt x="284" y="363"/>
                    </a:lnTo>
                    <a:lnTo>
                      <a:pt x="284" y="366"/>
                    </a:lnTo>
                    <a:lnTo>
                      <a:pt x="281" y="366"/>
                    </a:lnTo>
                    <a:lnTo>
                      <a:pt x="279" y="366"/>
                    </a:lnTo>
                    <a:lnTo>
                      <a:pt x="276" y="366"/>
                    </a:lnTo>
                    <a:lnTo>
                      <a:pt x="274" y="366"/>
                    </a:lnTo>
                    <a:lnTo>
                      <a:pt x="271" y="366"/>
                    </a:lnTo>
                    <a:lnTo>
                      <a:pt x="271" y="363"/>
                    </a:lnTo>
                    <a:lnTo>
                      <a:pt x="271" y="366"/>
                    </a:lnTo>
                    <a:lnTo>
                      <a:pt x="268" y="366"/>
                    </a:lnTo>
                    <a:lnTo>
                      <a:pt x="268" y="363"/>
                    </a:lnTo>
                    <a:lnTo>
                      <a:pt x="266" y="363"/>
                    </a:lnTo>
                    <a:lnTo>
                      <a:pt x="263" y="363"/>
                    </a:lnTo>
                    <a:lnTo>
                      <a:pt x="261" y="363"/>
                    </a:lnTo>
                    <a:lnTo>
                      <a:pt x="261" y="361"/>
                    </a:lnTo>
                    <a:lnTo>
                      <a:pt x="261" y="363"/>
                    </a:lnTo>
                    <a:lnTo>
                      <a:pt x="258" y="361"/>
                    </a:lnTo>
                    <a:lnTo>
                      <a:pt x="255" y="361"/>
                    </a:lnTo>
                    <a:lnTo>
                      <a:pt x="253" y="361"/>
                    </a:lnTo>
                    <a:lnTo>
                      <a:pt x="250" y="361"/>
                    </a:lnTo>
                    <a:lnTo>
                      <a:pt x="250" y="358"/>
                    </a:lnTo>
                    <a:lnTo>
                      <a:pt x="247" y="358"/>
                    </a:lnTo>
                    <a:lnTo>
                      <a:pt x="247" y="356"/>
                    </a:lnTo>
                    <a:lnTo>
                      <a:pt x="245" y="356"/>
                    </a:lnTo>
                    <a:lnTo>
                      <a:pt x="245" y="353"/>
                    </a:lnTo>
                    <a:lnTo>
                      <a:pt x="245" y="356"/>
                    </a:lnTo>
                    <a:lnTo>
                      <a:pt x="242" y="356"/>
                    </a:lnTo>
                    <a:lnTo>
                      <a:pt x="240" y="356"/>
                    </a:lnTo>
                    <a:lnTo>
                      <a:pt x="240" y="353"/>
                    </a:lnTo>
                    <a:lnTo>
                      <a:pt x="237" y="353"/>
                    </a:lnTo>
                    <a:lnTo>
                      <a:pt x="240" y="353"/>
                    </a:lnTo>
                    <a:lnTo>
                      <a:pt x="237" y="353"/>
                    </a:lnTo>
                    <a:lnTo>
                      <a:pt x="237" y="350"/>
                    </a:lnTo>
                    <a:lnTo>
                      <a:pt x="237" y="348"/>
                    </a:lnTo>
                    <a:lnTo>
                      <a:pt x="234" y="348"/>
                    </a:lnTo>
                    <a:lnTo>
                      <a:pt x="234" y="345"/>
                    </a:lnTo>
                    <a:lnTo>
                      <a:pt x="232" y="345"/>
                    </a:lnTo>
                    <a:lnTo>
                      <a:pt x="234" y="345"/>
                    </a:lnTo>
                    <a:lnTo>
                      <a:pt x="232" y="345"/>
                    </a:lnTo>
                    <a:lnTo>
                      <a:pt x="234" y="345"/>
                    </a:lnTo>
                    <a:lnTo>
                      <a:pt x="234" y="343"/>
                    </a:lnTo>
                    <a:lnTo>
                      <a:pt x="232" y="343"/>
                    </a:lnTo>
                    <a:lnTo>
                      <a:pt x="232" y="340"/>
                    </a:lnTo>
                    <a:lnTo>
                      <a:pt x="232" y="343"/>
                    </a:lnTo>
                    <a:lnTo>
                      <a:pt x="232" y="340"/>
                    </a:lnTo>
                    <a:lnTo>
                      <a:pt x="232" y="337"/>
                    </a:lnTo>
                    <a:lnTo>
                      <a:pt x="232" y="335"/>
                    </a:lnTo>
                    <a:lnTo>
                      <a:pt x="232" y="337"/>
                    </a:lnTo>
                    <a:lnTo>
                      <a:pt x="232" y="335"/>
                    </a:lnTo>
                    <a:lnTo>
                      <a:pt x="232" y="332"/>
                    </a:lnTo>
                    <a:lnTo>
                      <a:pt x="234" y="332"/>
                    </a:lnTo>
                    <a:lnTo>
                      <a:pt x="234" y="329"/>
                    </a:lnTo>
                    <a:lnTo>
                      <a:pt x="232" y="329"/>
                    </a:lnTo>
                    <a:lnTo>
                      <a:pt x="229" y="329"/>
                    </a:lnTo>
                    <a:lnTo>
                      <a:pt x="229" y="327"/>
                    </a:lnTo>
                    <a:lnTo>
                      <a:pt x="229" y="329"/>
                    </a:lnTo>
                    <a:lnTo>
                      <a:pt x="229" y="327"/>
                    </a:lnTo>
                    <a:lnTo>
                      <a:pt x="232" y="327"/>
                    </a:lnTo>
                    <a:lnTo>
                      <a:pt x="234" y="327"/>
                    </a:lnTo>
                    <a:lnTo>
                      <a:pt x="237" y="327"/>
                    </a:lnTo>
                    <a:lnTo>
                      <a:pt x="237" y="329"/>
                    </a:lnTo>
                    <a:lnTo>
                      <a:pt x="237" y="327"/>
                    </a:lnTo>
                    <a:lnTo>
                      <a:pt x="240" y="327"/>
                    </a:lnTo>
                    <a:lnTo>
                      <a:pt x="242" y="324"/>
                    </a:lnTo>
                    <a:lnTo>
                      <a:pt x="245" y="324"/>
                    </a:lnTo>
                    <a:lnTo>
                      <a:pt x="245" y="322"/>
                    </a:lnTo>
                    <a:lnTo>
                      <a:pt x="245" y="319"/>
                    </a:lnTo>
                    <a:lnTo>
                      <a:pt x="245" y="316"/>
                    </a:lnTo>
                    <a:lnTo>
                      <a:pt x="245" y="314"/>
                    </a:lnTo>
                    <a:lnTo>
                      <a:pt x="245" y="311"/>
                    </a:lnTo>
                    <a:lnTo>
                      <a:pt x="242" y="311"/>
                    </a:lnTo>
                    <a:lnTo>
                      <a:pt x="245" y="311"/>
                    </a:lnTo>
                    <a:lnTo>
                      <a:pt x="245" y="309"/>
                    </a:lnTo>
                    <a:lnTo>
                      <a:pt x="245" y="306"/>
                    </a:lnTo>
                    <a:lnTo>
                      <a:pt x="245" y="303"/>
                    </a:lnTo>
                    <a:lnTo>
                      <a:pt x="242" y="303"/>
                    </a:lnTo>
                    <a:lnTo>
                      <a:pt x="242" y="301"/>
                    </a:lnTo>
                    <a:lnTo>
                      <a:pt x="242" y="298"/>
                    </a:lnTo>
                    <a:lnTo>
                      <a:pt x="242" y="296"/>
                    </a:lnTo>
                    <a:lnTo>
                      <a:pt x="240" y="296"/>
                    </a:lnTo>
                    <a:lnTo>
                      <a:pt x="240" y="293"/>
                    </a:lnTo>
                    <a:lnTo>
                      <a:pt x="240" y="290"/>
                    </a:lnTo>
                    <a:lnTo>
                      <a:pt x="237" y="290"/>
                    </a:lnTo>
                    <a:lnTo>
                      <a:pt x="237" y="288"/>
                    </a:lnTo>
                    <a:lnTo>
                      <a:pt x="234" y="288"/>
                    </a:lnTo>
                    <a:lnTo>
                      <a:pt x="237" y="288"/>
                    </a:lnTo>
                    <a:lnTo>
                      <a:pt x="237" y="285"/>
                    </a:lnTo>
                    <a:lnTo>
                      <a:pt x="237" y="282"/>
                    </a:lnTo>
                    <a:lnTo>
                      <a:pt x="237" y="280"/>
                    </a:lnTo>
                    <a:lnTo>
                      <a:pt x="237" y="277"/>
                    </a:lnTo>
                    <a:lnTo>
                      <a:pt x="237" y="275"/>
                    </a:lnTo>
                    <a:lnTo>
                      <a:pt x="237" y="272"/>
                    </a:lnTo>
                    <a:lnTo>
                      <a:pt x="237" y="269"/>
                    </a:lnTo>
                    <a:lnTo>
                      <a:pt x="234" y="269"/>
                    </a:lnTo>
                    <a:lnTo>
                      <a:pt x="234" y="267"/>
                    </a:lnTo>
                    <a:lnTo>
                      <a:pt x="234" y="269"/>
                    </a:lnTo>
                    <a:lnTo>
                      <a:pt x="234" y="267"/>
                    </a:lnTo>
                    <a:lnTo>
                      <a:pt x="234" y="264"/>
                    </a:lnTo>
                    <a:lnTo>
                      <a:pt x="234" y="262"/>
                    </a:lnTo>
                    <a:lnTo>
                      <a:pt x="232" y="262"/>
                    </a:lnTo>
                    <a:lnTo>
                      <a:pt x="229" y="262"/>
                    </a:lnTo>
                    <a:lnTo>
                      <a:pt x="229" y="259"/>
                    </a:lnTo>
                    <a:lnTo>
                      <a:pt x="227" y="259"/>
                    </a:lnTo>
                    <a:lnTo>
                      <a:pt x="224" y="259"/>
                    </a:lnTo>
                    <a:lnTo>
                      <a:pt x="224" y="256"/>
                    </a:lnTo>
                    <a:lnTo>
                      <a:pt x="221" y="256"/>
                    </a:lnTo>
                    <a:lnTo>
                      <a:pt x="219" y="256"/>
                    </a:lnTo>
                    <a:lnTo>
                      <a:pt x="219" y="259"/>
                    </a:lnTo>
                    <a:lnTo>
                      <a:pt x="216" y="256"/>
                    </a:lnTo>
                    <a:lnTo>
                      <a:pt x="214" y="256"/>
                    </a:lnTo>
                    <a:lnTo>
                      <a:pt x="214" y="259"/>
                    </a:lnTo>
                    <a:lnTo>
                      <a:pt x="211" y="259"/>
                    </a:lnTo>
                    <a:lnTo>
                      <a:pt x="208" y="259"/>
                    </a:lnTo>
                    <a:lnTo>
                      <a:pt x="206" y="259"/>
                    </a:lnTo>
                    <a:lnTo>
                      <a:pt x="206" y="262"/>
                    </a:lnTo>
                    <a:lnTo>
                      <a:pt x="203" y="262"/>
                    </a:lnTo>
                    <a:lnTo>
                      <a:pt x="203" y="259"/>
                    </a:lnTo>
                    <a:lnTo>
                      <a:pt x="200" y="259"/>
                    </a:lnTo>
                    <a:lnTo>
                      <a:pt x="198" y="259"/>
                    </a:lnTo>
                    <a:lnTo>
                      <a:pt x="198" y="262"/>
                    </a:lnTo>
                    <a:lnTo>
                      <a:pt x="198" y="259"/>
                    </a:lnTo>
                    <a:lnTo>
                      <a:pt x="198" y="256"/>
                    </a:lnTo>
                    <a:lnTo>
                      <a:pt x="198" y="254"/>
                    </a:lnTo>
                    <a:lnTo>
                      <a:pt x="195" y="254"/>
                    </a:lnTo>
                    <a:lnTo>
                      <a:pt x="195" y="251"/>
                    </a:lnTo>
                    <a:lnTo>
                      <a:pt x="195" y="248"/>
                    </a:lnTo>
                    <a:lnTo>
                      <a:pt x="198" y="248"/>
                    </a:lnTo>
                    <a:lnTo>
                      <a:pt x="200" y="248"/>
                    </a:lnTo>
                    <a:lnTo>
                      <a:pt x="200" y="246"/>
                    </a:lnTo>
                    <a:lnTo>
                      <a:pt x="203" y="246"/>
                    </a:lnTo>
                    <a:lnTo>
                      <a:pt x="203" y="243"/>
                    </a:lnTo>
                    <a:lnTo>
                      <a:pt x="200" y="243"/>
                    </a:lnTo>
                    <a:lnTo>
                      <a:pt x="198" y="243"/>
                    </a:lnTo>
                    <a:lnTo>
                      <a:pt x="198" y="241"/>
                    </a:lnTo>
                    <a:lnTo>
                      <a:pt x="195" y="241"/>
                    </a:lnTo>
                    <a:lnTo>
                      <a:pt x="195" y="238"/>
                    </a:lnTo>
                    <a:lnTo>
                      <a:pt x="193" y="238"/>
                    </a:lnTo>
                    <a:lnTo>
                      <a:pt x="190" y="238"/>
                    </a:lnTo>
                    <a:lnTo>
                      <a:pt x="187" y="238"/>
                    </a:lnTo>
                    <a:lnTo>
                      <a:pt x="187" y="235"/>
                    </a:lnTo>
                    <a:lnTo>
                      <a:pt x="187" y="233"/>
                    </a:lnTo>
                    <a:lnTo>
                      <a:pt x="185" y="233"/>
                    </a:lnTo>
                    <a:lnTo>
                      <a:pt x="185" y="230"/>
                    </a:lnTo>
                    <a:lnTo>
                      <a:pt x="182" y="230"/>
                    </a:lnTo>
                    <a:lnTo>
                      <a:pt x="182" y="228"/>
                    </a:lnTo>
                    <a:lnTo>
                      <a:pt x="182" y="225"/>
                    </a:lnTo>
                    <a:lnTo>
                      <a:pt x="182" y="222"/>
                    </a:lnTo>
                    <a:lnTo>
                      <a:pt x="185" y="222"/>
                    </a:lnTo>
                    <a:lnTo>
                      <a:pt x="187" y="222"/>
                    </a:lnTo>
                    <a:lnTo>
                      <a:pt x="187" y="220"/>
                    </a:lnTo>
                    <a:lnTo>
                      <a:pt x="187" y="217"/>
                    </a:lnTo>
                    <a:lnTo>
                      <a:pt x="187" y="215"/>
                    </a:lnTo>
                    <a:lnTo>
                      <a:pt x="187" y="212"/>
                    </a:lnTo>
                    <a:lnTo>
                      <a:pt x="187" y="209"/>
                    </a:lnTo>
                    <a:lnTo>
                      <a:pt x="187" y="207"/>
                    </a:lnTo>
                    <a:lnTo>
                      <a:pt x="187" y="204"/>
                    </a:lnTo>
                    <a:lnTo>
                      <a:pt x="187" y="201"/>
                    </a:lnTo>
                    <a:lnTo>
                      <a:pt x="187" y="199"/>
                    </a:lnTo>
                    <a:lnTo>
                      <a:pt x="190" y="199"/>
                    </a:lnTo>
                    <a:lnTo>
                      <a:pt x="190" y="196"/>
                    </a:lnTo>
                    <a:lnTo>
                      <a:pt x="190" y="194"/>
                    </a:lnTo>
                    <a:lnTo>
                      <a:pt x="190" y="191"/>
                    </a:lnTo>
                    <a:lnTo>
                      <a:pt x="190" y="188"/>
                    </a:lnTo>
                    <a:lnTo>
                      <a:pt x="190" y="186"/>
                    </a:lnTo>
                    <a:lnTo>
                      <a:pt x="187" y="186"/>
                    </a:lnTo>
                    <a:lnTo>
                      <a:pt x="187" y="183"/>
                    </a:lnTo>
                    <a:lnTo>
                      <a:pt x="187" y="181"/>
                    </a:lnTo>
                    <a:lnTo>
                      <a:pt x="185" y="181"/>
                    </a:lnTo>
                    <a:lnTo>
                      <a:pt x="185" y="178"/>
                    </a:lnTo>
                    <a:lnTo>
                      <a:pt x="185" y="175"/>
                    </a:lnTo>
                    <a:lnTo>
                      <a:pt x="185" y="173"/>
                    </a:lnTo>
                    <a:lnTo>
                      <a:pt x="185" y="170"/>
                    </a:lnTo>
                    <a:lnTo>
                      <a:pt x="185" y="168"/>
                    </a:lnTo>
                    <a:lnTo>
                      <a:pt x="185" y="165"/>
                    </a:lnTo>
                    <a:lnTo>
                      <a:pt x="185" y="162"/>
                    </a:lnTo>
                    <a:lnTo>
                      <a:pt x="182" y="162"/>
                    </a:lnTo>
                    <a:lnTo>
                      <a:pt x="182" y="160"/>
                    </a:lnTo>
                    <a:lnTo>
                      <a:pt x="185" y="160"/>
                    </a:lnTo>
                    <a:lnTo>
                      <a:pt x="182" y="160"/>
                    </a:lnTo>
                    <a:lnTo>
                      <a:pt x="182" y="157"/>
                    </a:lnTo>
                    <a:lnTo>
                      <a:pt x="185" y="157"/>
                    </a:lnTo>
                    <a:lnTo>
                      <a:pt x="182" y="157"/>
                    </a:lnTo>
                    <a:lnTo>
                      <a:pt x="182" y="154"/>
                    </a:lnTo>
                    <a:lnTo>
                      <a:pt x="182" y="152"/>
                    </a:lnTo>
                    <a:lnTo>
                      <a:pt x="182" y="149"/>
                    </a:lnTo>
                    <a:lnTo>
                      <a:pt x="182" y="147"/>
                    </a:lnTo>
                    <a:lnTo>
                      <a:pt x="185" y="147"/>
                    </a:lnTo>
                    <a:lnTo>
                      <a:pt x="185" y="144"/>
                    </a:lnTo>
                    <a:lnTo>
                      <a:pt x="182" y="144"/>
                    </a:lnTo>
                    <a:lnTo>
                      <a:pt x="185" y="144"/>
                    </a:lnTo>
                    <a:lnTo>
                      <a:pt x="182" y="144"/>
                    </a:lnTo>
                    <a:lnTo>
                      <a:pt x="182" y="141"/>
                    </a:lnTo>
                    <a:lnTo>
                      <a:pt x="182" y="139"/>
                    </a:lnTo>
                    <a:lnTo>
                      <a:pt x="180" y="139"/>
                    </a:lnTo>
                    <a:lnTo>
                      <a:pt x="180" y="136"/>
                    </a:lnTo>
                    <a:lnTo>
                      <a:pt x="180" y="134"/>
                    </a:lnTo>
                    <a:lnTo>
                      <a:pt x="180" y="131"/>
                    </a:lnTo>
                    <a:lnTo>
                      <a:pt x="180" y="128"/>
                    </a:lnTo>
                    <a:lnTo>
                      <a:pt x="177" y="128"/>
                    </a:lnTo>
                    <a:lnTo>
                      <a:pt x="177" y="126"/>
                    </a:lnTo>
                    <a:lnTo>
                      <a:pt x="177" y="123"/>
                    </a:lnTo>
                    <a:lnTo>
                      <a:pt x="177" y="121"/>
                    </a:lnTo>
                    <a:lnTo>
                      <a:pt x="177" y="123"/>
                    </a:lnTo>
                    <a:lnTo>
                      <a:pt x="177" y="121"/>
                    </a:lnTo>
                    <a:lnTo>
                      <a:pt x="177" y="118"/>
                    </a:lnTo>
                    <a:lnTo>
                      <a:pt x="174" y="118"/>
                    </a:lnTo>
                    <a:lnTo>
                      <a:pt x="174" y="115"/>
                    </a:lnTo>
                    <a:lnTo>
                      <a:pt x="174" y="113"/>
                    </a:lnTo>
                    <a:lnTo>
                      <a:pt x="172" y="113"/>
                    </a:lnTo>
                    <a:lnTo>
                      <a:pt x="172" y="110"/>
                    </a:lnTo>
                    <a:lnTo>
                      <a:pt x="172" y="107"/>
                    </a:lnTo>
                    <a:lnTo>
                      <a:pt x="169" y="107"/>
                    </a:lnTo>
                    <a:lnTo>
                      <a:pt x="169" y="105"/>
                    </a:lnTo>
                    <a:lnTo>
                      <a:pt x="167" y="105"/>
                    </a:lnTo>
                    <a:lnTo>
                      <a:pt x="167" y="102"/>
                    </a:lnTo>
                    <a:lnTo>
                      <a:pt x="164" y="102"/>
                    </a:lnTo>
                    <a:lnTo>
                      <a:pt x="167" y="102"/>
                    </a:lnTo>
                    <a:lnTo>
                      <a:pt x="164" y="102"/>
                    </a:lnTo>
                    <a:lnTo>
                      <a:pt x="164" y="100"/>
                    </a:lnTo>
                    <a:lnTo>
                      <a:pt x="167" y="100"/>
                    </a:lnTo>
                    <a:lnTo>
                      <a:pt x="164" y="100"/>
                    </a:lnTo>
                    <a:lnTo>
                      <a:pt x="167" y="100"/>
                    </a:lnTo>
                    <a:lnTo>
                      <a:pt x="169" y="100"/>
                    </a:lnTo>
                    <a:lnTo>
                      <a:pt x="172" y="100"/>
                    </a:lnTo>
                    <a:lnTo>
                      <a:pt x="172" y="97"/>
                    </a:lnTo>
                    <a:lnTo>
                      <a:pt x="174" y="97"/>
                    </a:lnTo>
                    <a:lnTo>
                      <a:pt x="174" y="94"/>
                    </a:lnTo>
                    <a:lnTo>
                      <a:pt x="174" y="92"/>
                    </a:lnTo>
                    <a:lnTo>
                      <a:pt x="174" y="89"/>
                    </a:lnTo>
                    <a:lnTo>
                      <a:pt x="174" y="87"/>
                    </a:lnTo>
                    <a:lnTo>
                      <a:pt x="172" y="87"/>
                    </a:lnTo>
                    <a:lnTo>
                      <a:pt x="172" y="84"/>
                    </a:lnTo>
                    <a:lnTo>
                      <a:pt x="172" y="81"/>
                    </a:lnTo>
                    <a:lnTo>
                      <a:pt x="172" y="84"/>
                    </a:lnTo>
                    <a:lnTo>
                      <a:pt x="172" y="81"/>
                    </a:lnTo>
                    <a:lnTo>
                      <a:pt x="172" y="79"/>
                    </a:lnTo>
                    <a:lnTo>
                      <a:pt x="172" y="76"/>
                    </a:lnTo>
                    <a:lnTo>
                      <a:pt x="172" y="73"/>
                    </a:lnTo>
                    <a:lnTo>
                      <a:pt x="174" y="73"/>
                    </a:lnTo>
                    <a:lnTo>
                      <a:pt x="172" y="73"/>
                    </a:lnTo>
                    <a:lnTo>
                      <a:pt x="174" y="73"/>
                    </a:lnTo>
                    <a:lnTo>
                      <a:pt x="172" y="73"/>
                    </a:lnTo>
                    <a:lnTo>
                      <a:pt x="174" y="73"/>
                    </a:lnTo>
                    <a:lnTo>
                      <a:pt x="172" y="73"/>
                    </a:lnTo>
                    <a:lnTo>
                      <a:pt x="174" y="73"/>
                    </a:lnTo>
                    <a:lnTo>
                      <a:pt x="172" y="71"/>
                    </a:lnTo>
                    <a:lnTo>
                      <a:pt x="174" y="71"/>
                    </a:lnTo>
                    <a:lnTo>
                      <a:pt x="174" y="68"/>
                    </a:lnTo>
                    <a:lnTo>
                      <a:pt x="177" y="68"/>
                    </a:lnTo>
                    <a:lnTo>
                      <a:pt x="174" y="68"/>
                    </a:lnTo>
                    <a:lnTo>
                      <a:pt x="174" y="66"/>
                    </a:lnTo>
                    <a:lnTo>
                      <a:pt x="174" y="63"/>
                    </a:lnTo>
                    <a:lnTo>
                      <a:pt x="174" y="60"/>
                    </a:lnTo>
                    <a:lnTo>
                      <a:pt x="177" y="60"/>
                    </a:lnTo>
                    <a:lnTo>
                      <a:pt x="174" y="60"/>
                    </a:lnTo>
                    <a:lnTo>
                      <a:pt x="174" y="58"/>
                    </a:lnTo>
                    <a:lnTo>
                      <a:pt x="172" y="58"/>
                    </a:lnTo>
                    <a:lnTo>
                      <a:pt x="174" y="55"/>
                    </a:lnTo>
                    <a:lnTo>
                      <a:pt x="172" y="55"/>
                    </a:lnTo>
                    <a:lnTo>
                      <a:pt x="172" y="53"/>
                    </a:lnTo>
                    <a:lnTo>
                      <a:pt x="169" y="53"/>
                    </a:lnTo>
                    <a:lnTo>
                      <a:pt x="169" y="50"/>
                    </a:lnTo>
                    <a:lnTo>
                      <a:pt x="164" y="53"/>
                    </a:lnTo>
                    <a:lnTo>
                      <a:pt x="167" y="53"/>
                    </a:lnTo>
                    <a:lnTo>
                      <a:pt x="167" y="55"/>
                    </a:lnTo>
                    <a:lnTo>
                      <a:pt x="167" y="53"/>
                    </a:lnTo>
                    <a:lnTo>
                      <a:pt x="167" y="55"/>
                    </a:lnTo>
                    <a:lnTo>
                      <a:pt x="167" y="58"/>
                    </a:lnTo>
                    <a:lnTo>
                      <a:pt x="167" y="60"/>
                    </a:lnTo>
                    <a:lnTo>
                      <a:pt x="164" y="60"/>
                    </a:lnTo>
                    <a:lnTo>
                      <a:pt x="164" y="63"/>
                    </a:lnTo>
                    <a:lnTo>
                      <a:pt x="164" y="60"/>
                    </a:lnTo>
                    <a:lnTo>
                      <a:pt x="164" y="63"/>
                    </a:lnTo>
                    <a:lnTo>
                      <a:pt x="164" y="66"/>
                    </a:lnTo>
                    <a:lnTo>
                      <a:pt x="164" y="68"/>
                    </a:lnTo>
                    <a:lnTo>
                      <a:pt x="164" y="71"/>
                    </a:lnTo>
                    <a:lnTo>
                      <a:pt x="161" y="71"/>
                    </a:lnTo>
                    <a:lnTo>
                      <a:pt x="164" y="71"/>
                    </a:lnTo>
                    <a:lnTo>
                      <a:pt x="161" y="71"/>
                    </a:lnTo>
                    <a:lnTo>
                      <a:pt x="161" y="68"/>
                    </a:lnTo>
                    <a:lnTo>
                      <a:pt x="159" y="68"/>
                    </a:lnTo>
                    <a:lnTo>
                      <a:pt x="159" y="66"/>
                    </a:lnTo>
                    <a:lnTo>
                      <a:pt x="156" y="66"/>
                    </a:lnTo>
                    <a:lnTo>
                      <a:pt x="159" y="66"/>
                    </a:lnTo>
                    <a:lnTo>
                      <a:pt x="156" y="66"/>
                    </a:lnTo>
                    <a:lnTo>
                      <a:pt x="156" y="63"/>
                    </a:lnTo>
                    <a:lnTo>
                      <a:pt x="156" y="66"/>
                    </a:lnTo>
                    <a:lnTo>
                      <a:pt x="156" y="63"/>
                    </a:lnTo>
                    <a:lnTo>
                      <a:pt x="154" y="63"/>
                    </a:lnTo>
                    <a:lnTo>
                      <a:pt x="154" y="60"/>
                    </a:lnTo>
                    <a:lnTo>
                      <a:pt x="154" y="58"/>
                    </a:lnTo>
                    <a:lnTo>
                      <a:pt x="154" y="60"/>
                    </a:lnTo>
                    <a:lnTo>
                      <a:pt x="151" y="60"/>
                    </a:lnTo>
                    <a:lnTo>
                      <a:pt x="151" y="58"/>
                    </a:lnTo>
                    <a:lnTo>
                      <a:pt x="148" y="58"/>
                    </a:lnTo>
                    <a:lnTo>
                      <a:pt x="148" y="55"/>
                    </a:lnTo>
                    <a:lnTo>
                      <a:pt x="146" y="55"/>
                    </a:lnTo>
                    <a:lnTo>
                      <a:pt x="146" y="53"/>
                    </a:lnTo>
                    <a:lnTo>
                      <a:pt x="143" y="53"/>
                    </a:lnTo>
                    <a:lnTo>
                      <a:pt x="146" y="53"/>
                    </a:lnTo>
                    <a:lnTo>
                      <a:pt x="143" y="53"/>
                    </a:lnTo>
                    <a:lnTo>
                      <a:pt x="143" y="50"/>
                    </a:lnTo>
                    <a:lnTo>
                      <a:pt x="140" y="50"/>
                    </a:lnTo>
                    <a:lnTo>
                      <a:pt x="138" y="50"/>
                    </a:lnTo>
                    <a:lnTo>
                      <a:pt x="138" y="53"/>
                    </a:lnTo>
                    <a:lnTo>
                      <a:pt x="138" y="50"/>
                    </a:lnTo>
                    <a:lnTo>
                      <a:pt x="135" y="50"/>
                    </a:lnTo>
                    <a:lnTo>
                      <a:pt x="133" y="50"/>
                    </a:lnTo>
                    <a:lnTo>
                      <a:pt x="133" y="47"/>
                    </a:lnTo>
                    <a:lnTo>
                      <a:pt x="130" y="47"/>
                    </a:lnTo>
                    <a:lnTo>
                      <a:pt x="127" y="47"/>
                    </a:lnTo>
                    <a:lnTo>
                      <a:pt x="127" y="50"/>
                    </a:lnTo>
                    <a:lnTo>
                      <a:pt x="127" y="47"/>
                    </a:lnTo>
                    <a:lnTo>
                      <a:pt x="125" y="50"/>
                    </a:lnTo>
                    <a:lnTo>
                      <a:pt x="125" y="47"/>
                    </a:lnTo>
                    <a:lnTo>
                      <a:pt x="122" y="47"/>
                    </a:lnTo>
                    <a:lnTo>
                      <a:pt x="120" y="45"/>
                    </a:lnTo>
                    <a:lnTo>
                      <a:pt x="117" y="45"/>
                    </a:lnTo>
                    <a:lnTo>
                      <a:pt x="114" y="45"/>
                    </a:lnTo>
                    <a:lnTo>
                      <a:pt x="112" y="45"/>
                    </a:lnTo>
                    <a:lnTo>
                      <a:pt x="112" y="47"/>
                    </a:lnTo>
                    <a:lnTo>
                      <a:pt x="109" y="47"/>
                    </a:lnTo>
                    <a:lnTo>
                      <a:pt x="109" y="50"/>
                    </a:lnTo>
                    <a:lnTo>
                      <a:pt x="107" y="50"/>
                    </a:lnTo>
                    <a:lnTo>
                      <a:pt x="107" y="53"/>
                    </a:lnTo>
                    <a:lnTo>
                      <a:pt x="104" y="53"/>
                    </a:lnTo>
                    <a:lnTo>
                      <a:pt x="101" y="53"/>
                    </a:lnTo>
                    <a:lnTo>
                      <a:pt x="99" y="53"/>
                    </a:lnTo>
                    <a:lnTo>
                      <a:pt x="101" y="53"/>
                    </a:lnTo>
                    <a:lnTo>
                      <a:pt x="99" y="53"/>
                    </a:lnTo>
                    <a:lnTo>
                      <a:pt x="99" y="50"/>
                    </a:lnTo>
                    <a:lnTo>
                      <a:pt x="99" y="47"/>
                    </a:lnTo>
                    <a:lnTo>
                      <a:pt x="96" y="47"/>
                    </a:lnTo>
                    <a:lnTo>
                      <a:pt x="99" y="47"/>
                    </a:lnTo>
                    <a:lnTo>
                      <a:pt x="96" y="47"/>
                    </a:lnTo>
                    <a:lnTo>
                      <a:pt x="99" y="47"/>
                    </a:lnTo>
                    <a:lnTo>
                      <a:pt x="96" y="47"/>
                    </a:lnTo>
                    <a:lnTo>
                      <a:pt x="96" y="45"/>
                    </a:lnTo>
                    <a:lnTo>
                      <a:pt x="96" y="42"/>
                    </a:lnTo>
                    <a:lnTo>
                      <a:pt x="96" y="40"/>
                    </a:lnTo>
                    <a:lnTo>
                      <a:pt x="96" y="37"/>
                    </a:lnTo>
                    <a:lnTo>
                      <a:pt x="99" y="37"/>
                    </a:lnTo>
                    <a:lnTo>
                      <a:pt x="99" y="34"/>
                    </a:lnTo>
                    <a:lnTo>
                      <a:pt x="99" y="32"/>
                    </a:lnTo>
                    <a:lnTo>
                      <a:pt x="99" y="29"/>
                    </a:lnTo>
                    <a:lnTo>
                      <a:pt x="99" y="26"/>
                    </a:lnTo>
                    <a:lnTo>
                      <a:pt x="96" y="26"/>
                    </a:lnTo>
                    <a:lnTo>
                      <a:pt x="96" y="24"/>
                    </a:lnTo>
                    <a:lnTo>
                      <a:pt x="96" y="21"/>
                    </a:lnTo>
                    <a:lnTo>
                      <a:pt x="93" y="21"/>
                    </a:lnTo>
                    <a:lnTo>
                      <a:pt x="93" y="19"/>
                    </a:lnTo>
                    <a:lnTo>
                      <a:pt x="93" y="16"/>
                    </a:lnTo>
                    <a:lnTo>
                      <a:pt x="93" y="13"/>
                    </a:lnTo>
                    <a:lnTo>
                      <a:pt x="93" y="11"/>
                    </a:lnTo>
                    <a:lnTo>
                      <a:pt x="91" y="11"/>
                    </a:lnTo>
                    <a:lnTo>
                      <a:pt x="88" y="11"/>
                    </a:lnTo>
                    <a:lnTo>
                      <a:pt x="88" y="13"/>
                    </a:lnTo>
                    <a:lnTo>
                      <a:pt x="88" y="11"/>
                    </a:lnTo>
                    <a:lnTo>
                      <a:pt x="88" y="8"/>
                    </a:lnTo>
                    <a:lnTo>
                      <a:pt x="88" y="6"/>
                    </a:lnTo>
                    <a:lnTo>
                      <a:pt x="91" y="6"/>
                    </a:lnTo>
                    <a:lnTo>
                      <a:pt x="91" y="3"/>
                    </a:lnTo>
                    <a:lnTo>
                      <a:pt x="93" y="3"/>
                    </a:lnTo>
                    <a:lnTo>
                      <a:pt x="93" y="6"/>
                    </a:lnTo>
                    <a:lnTo>
                      <a:pt x="93" y="3"/>
                    </a:lnTo>
                    <a:lnTo>
                      <a:pt x="91" y="3"/>
                    </a:lnTo>
                    <a:lnTo>
                      <a:pt x="88" y="3"/>
                    </a:lnTo>
                    <a:lnTo>
                      <a:pt x="86" y="3"/>
                    </a:lnTo>
                    <a:lnTo>
                      <a:pt x="83" y="3"/>
                    </a:lnTo>
                    <a:lnTo>
                      <a:pt x="83" y="0"/>
                    </a:lnTo>
                    <a:lnTo>
                      <a:pt x="80" y="3"/>
                    </a:lnTo>
                    <a:lnTo>
                      <a:pt x="78" y="3"/>
                    </a:lnTo>
                    <a:lnTo>
                      <a:pt x="78" y="6"/>
                    </a:lnTo>
                    <a:lnTo>
                      <a:pt x="75" y="6"/>
                    </a:lnTo>
                    <a:lnTo>
                      <a:pt x="75" y="8"/>
                    </a:lnTo>
                    <a:lnTo>
                      <a:pt x="73" y="8"/>
                    </a:lnTo>
                    <a:lnTo>
                      <a:pt x="75" y="8"/>
                    </a:lnTo>
                    <a:lnTo>
                      <a:pt x="78" y="8"/>
                    </a:lnTo>
                    <a:lnTo>
                      <a:pt x="78" y="11"/>
                    </a:lnTo>
                    <a:lnTo>
                      <a:pt x="75" y="11"/>
                    </a:lnTo>
                    <a:lnTo>
                      <a:pt x="75" y="13"/>
                    </a:lnTo>
                    <a:lnTo>
                      <a:pt x="73" y="13"/>
                    </a:lnTo>
                    <a:lnTo>
                      <a:pt x="70" y="16"/>
                    </a:lnTo>
                    <a:lnTo>
                      <a:pt x="67" y="16"/>
                    </a:lnTo>
                    <a:lnTo>
                      <a:pt x="67" y="19"/>
                    </a:lnTo>
                    <a:lnTo>
                      <a:pt x="65" y="19"/>
                    </a:lnTo>
                    <a:lnTo>
                      <a:pt x="65" y="21"/>
                    </a:lnTo>
                    <a:lnTo>
                      <a:pt x="67" y="21"/>
                    </a:lnTo>
                    <a:lnTo>
                      <a:pt x="67" y="19"/>
                    </a:lnTo>
                    <a:lnTo>
                      <a:pt x="70" y="19"/>
                    </a:lnTo>
                    <a:lnTo>
                      <a:pt x="73" y="19"/>
                    </a:lnTo>
                    <a:lnTo>
                      <a:pt x="75" y="19"/>
                    </a:lnTo>
                    <a:lnTo>
                      <a:pt x="78" y="19"/>
                    </a:lnTo>
                    <a:lnTo>
                      <a:pt x="78" y="21"/>
                    </a:lnTo>
                    <a:lnTo>
                      <a:pt x="78" y="24"/>
                    </a:lnTo>
                    <a:lnTo>
                      <a:pt x="75" y="26"/>
                    </a:lnTo>
                    <a:lnTo>
                      <a:pt x="75" y="29"/>
                    </a:lnTo>
                    <a:lnTo>
                      <a:pt x="75" y="32"/>
                    </a:lnTo>
                    <a:lnTo>
                      <a:pt x="75" y="34"/>
                    </a:lnTo>
                    <a:lnTo>
                      <a:pt x="78" y="34"/>
                    </a:lnTo>
                    <a:lnTo>
                      <a:pt x="78" y="37"/>
                    </a:lnTo>
                    <a:lnTo>
                      <a:pt x="80" y="37"/>
                    </a:lnTo>
                    <a:lnTo>
                      <a:pt x="80" y="40"/>
                    </a:lnTo>
                    <a:lnTo>
                      <a:pt x="78" y="37"/>
                    </a:lnTo>
                    <a:lnTo>
                      <a:pt x="78" y="40"/>
                    </a:lnTo>
                    <a:lnTo>
                      <a:pt x="78" y="42"/>
                    </a:lnTo>
                    <a:lnTo>
                      <a:pt x="78" y="45"/>
                    </a:lnTo>
                    <a:lnTo>
                      <a:pt x="80" y="45"/>
                    </a:lnTo>
                    <a:lnTo>
                      <a:pt x="80" y="47"/>
                    </a:lnTo>
                    <a:lnTo>
                      <a:pt x="80" y="50"/>
                    </a:lnTo>
                    <a:lnTo>
                      <a:pt x="83" y="50"/>
                    </a:lnTo>
                    <a:lnTo>
                      <a:pt x="83" y="53"/>
                    </a:lnTo>
                    <a:lnTo>
                      <a:pt x="83" y="55"/>
                    </a:lnTo>
                    <a:lnTo>
                      <a:pt x="83" y="58"/>
                    </a:lnTo>
                    <a:lnTo>
                      <a:pt x="83" y="60"/>
                    </a:lnTo>
                    <a:lnTo>
                      <a:pt x="83" y="68"/>
                    </a:lnTo>
                    <a:lnTo>
                      <a:pt x="86" y="68"/>
                    </a:lnTo>
                    <a:lnTo>
                      <a:pt x="83" y="68"/>
                    </a:lnTo>
                    <a:lnTo>
                      <a:pt x="83" y="71"/>
                    </a:lnTo>
                    <a:lnTo>
                      <a:pt x="86" y="73"/>
                    </a:lnTo>
                    <a:lnTo>
                      <a:pt x="86" y="76"/>
                    </a:lnTo>
                    <a:lnTo>
                      <a:pt x="86" y="79"/>
                    </a:lnTo>
                    <a:lnTo>
                      <a:pt x="88" y="79"/>
                    </a:lnTo>
                    <a:lnTo>
                      <a:pt x="91" y="79"/>
                    </a:lnTo>
                    <a:lnTo>
                      <a:pt x="93" y="79"/>
                    </a:lnTo>
                    <a:lnTo>
                      <a:pt x="96" y="79"/>
                    </a:lnTo>
                    <a:lnTo>
                      <a:pt x="99" y="79"/>
                    </a:lnTo>
                    <a:lnTo>
                      <a:pt x="99" y="76"/>
                    </a:lnTo>
                    <a:lnTo>
                      <a:pt x="96" y="73"/>
                    </a:lnTo>
                    <a:lnTo>
                      <a:pt x="99" y="73"/>
                    </a:lnTo>
                    <a:lnTo>
                      <a:pt x="99" y="76"/>
                    </a:lnTo>
                    <a:lnTo>
                      <a:pt x="101" y="76"/>
                    </a:lnTo>
                    <a:lnTo>
                      <a:pt x="104" y="76"/>
                    </a:lnTo>
                    <a:lnTo>
                      <a:pt x="107" y="76"/>
                    </a:lnTo>
                    <a:lnTo>
                      <a:pt x="107" y="79"/>
                    </a:lnTo>
                    <a:lnTo>
                      <a:pt x="109" y="79"/>
                    </a:lnTo>
                    <a:lnTo>
                      <a:pt x="112" y="79"/>
                    </a:lnTo>
                    <a:lnTo>
                      <a:pt x="114" y="81"/>
                    </a:lnTo>
                    <a:lnTo>
                      <a:pt x="117" y="81"/>
                    </a:lnTo>
                    <a:lnTo>
                      <a:pt x="117" y="84"/>
                    </a:lnTo>
                    <a:lnTo>
                      <a:pt x="120" y="84"/>
                    </a:lnTo>
                    <a:lnTo>
                      <a:pt x="122" y="87"/>
                    </a:lnTo>
                    <a:lnTo>
                      <a:pt x="122" y="89"/>
                    </a:lnTo>
                    <a:lnTo>
                      <a:pt x="125" y="89"/>
                    </a:lnTo>
                    <a:lnTo>
                      <a:pt x="122" y="89"/>
                    </a:lnTo>
                    <a:lnTo>
                      <a:pt x="122" y="92"/>
                    </a:lnTo>
                    <a:lnTo>
                      <a:pt x="125" y="92"/>
                    </a:lnTo>
                    <a:lnTo>
                      <a:pt x="125" y="94"/>
                    </a:lnTo>
                    <a:lnTo>
                      <a:pt x="122" y="94"/>
                    </a:lnTo>
                    <a:lnTo>
                      <a:pt x="122" y="97"/>
                    </a:lnTo>
                    <a:lnTo>
                      <a:pt x="122" y="100"/>
                    </a:lnTo>
                    <a:lnTo>
                      <a:pt x="122" y="102"/>
                    </a:lnTo>
                    <a:lnTo>
                      <a:pt x="125" y="105"/>
                    </a:lnTo>
                    <a:lnTo>
                      <a:pt x="125" y="107"/>
                    </a:lnTo>
                    <a:lnTo>
                      <a:pt x="125" y="110"/>
                    </a:lnTo>
                    <a:lnTo>
                      <a:pt x="127" y="110"/>
                    </a:lnTo>
                    <a:lnTo>
                      <a:pt x="127" y="113"/>
                    </a:lnTo>
                    <a:lnTo>
                      <a:pt x="127" y="115"/>
                    </a:lnTo>
                    <a:lnTo>
                      <a:pt x="127" y="118"/>
                    </a:lnTo>
                    <a:lnTo>
                      <a:pt x="130" y="118"/>
                    </a:lnTo>
                    <a:lnTo>
                      <a:pt x="130" y="121"/>
                    </a:lnTo>
                    <a:lnTo>
                      <a:pt x="130" y="123"/>
                    </a:lnTo>
                    <a:lnTo>
                      <a:pt x="133" y="123"/>
                    </a:lnTo>
                    <a:lnTo>
                      <a:pt x="130" y="123"/>
                    </a:lnTo>
                    <a:lnTo>
                      <a:pt x="130" y="126"/>
                    </a:lnTo>
                    <a:lnTo>
                      <a:pt x="133" y="126"/>
                    </a:lnTo>
                    <a:lnTo>
                      <a:pt x="133" y="128"/>
                    </a:lnTo>
                    <a:lnTo>
                      <a:pt x="130" y="128"/>
                    </a:lnTo>
                    <a:lnTo>
                      <a:pt x="130" y="131"/>
                    </a:lnTo>
                    <a:lnTo>
                      <a:pt x="130" y="134"/>
                    </a:lnTo>
                    <a:lnTo>
                      <a:pt x="133" y="136"/>
                    </a:lnTo>
                    <a:lnTo>
                      <a:pt x="133" y="139"/>
                    </a:lnTo>
                    <a:lnTo>
                      <a:pt x="135" y="139"/>
                    </a:lnTo>
                    <a:lnTo>
                      <a:pt x="133" y="139"/>
                    </a:lnTo>
                    <a:lnTo>
                      <a:pt x="133" y="141"/>
                    </a:lnTo>
                    <a:lnTo>
                      <a:pt x="133" y="144"/>
                    </a:lnTo>
                    <a:lnTo>
                      <a:pt x="130" y="144"/>
                    </a:lnTo>
                    <a:lnTo>
                      <a:pt x="130" y="147"/>
                    </a:lnTo>
                    <a:lnTo>
                      <a:pt x="130" y="149"/>
                    </a:lnTo>
                    <a:lnTo>
                      <a:pt x="130" y="152"/>
                    </a:lnTo>
                    <a:lnTo>
                      <a:pt x="130" y="154"/>
                    </a:lnTo>
                    <a:lnTo>
                      <a:pt x="127" y="154"/>
                    </a:lnTo>
                    <a:lnTo>
                      <a:pt x="125" y="154"/>
                    </a:lnTo>
                    <a:lnTo>
                      <a:pt x="125" y="157"/>
                    </a:lnTo>
                    <a:lnTo>
                      <a:pt x="122" y="157"/>
                    </a:lnTo>
                    <a:lnTo>
                      <a:pt x="120" y="157"/>
                    </a:lnTo>
                    <a:lnTo>
                      <a:pt x="117" y="157"/>
                    </a:lnTo>
                    <a:lnTo>
                      <a:pt x="117" y="154"/>
                    </a:lnTo>
                    <a:lnTo>
                      <a:pt x="117" y="157"/>
                    </a:lnTo>
                    <a:lnTo>
                      <a:pt x="114" y="157"/>
                    </a:lnTo>
                    <a:lnTo>
                      <a:pt x="112" y="157"/>
                    </a:lnTo>
                    <a:lnTo>
                      <a:pt x="109" y="157"/>
                    </a:lnTo>
                    <a:lnTo>
                      <a:pt x="107" y="157"/>
                    </a:lnTo>
                    <a:lnTo>
                      <a:pt x="107" y="154"/>
                    </a:lnTo>
                    <a:lnTo>
                      <a:pt x="104" y="154"/>
                    </a:lnTo>
                    <a:lnTo>
                      <a:pt x="101" y="154"/>
                    </a:lnTo>
                    <a:lnTo>
                      <a:pt x="104" y="154"/>
                    </a:lnTo>
                    <a:lnTo>
                      <a:pt x="101" y="154"/>
                    </a:lnTo>
                    <a:lnTo>
                      <a:pt x="101" y="152"/>
                    </a:lnTo>
                    <a:lnTo>
                      <a:pt x="99" y="152"/>
                    </a:lnTo>
                    <a:lnTo>
                      <a:pt x="96" y="152"/>
                    </a:lnTo>
                    <a:lnTo>
                      <a:pt x="96" y="149"/>
                    </a:lnTo>
                    <a:lnTo>
                      <a:pt x="93" y="149"/>
                    </a:lnTo>
                    <a:lnTo>
                      <a:pt x="93" y="147"/>
                    </a:lnTo>
                    <a:lnTo>
                      <a:pt x="91" y="147"/>
                    </a:lnTo>
                    <a:lnTo>
                      <a:pt x="91" y="144"/>
                    </a:lnTo>
                    <a:lnTo>
                      <a:pt x="91" y="141"/>
                    </a:lnTo>
                    <a:lnTo>
                      <a:pt x="88" y="141"/>
                    </a:lnTo>
                    <a:lnTo>
                      <a:pt x="91" y="141"/>
                    </a:lnTo>
                    <a:lnTo>
                      <a:pt x="88" y="141"/>
                    </a:lnTo>
                    <a:lnTo>
                      <a:pt x="88" y="139"/>
                    </a:lnTo>
                    <a:lnTo>
                      <a:pt x="88" y="136"/>
                    </a:lnTo>
                    <a:lnTo>
                      <a:pt x="86" y="136"/>
                    </a:lnTo>
                    <a:lnTo>
                      <a:pt x="86" y="134"/>
                    </a:lnTo>
                    <a:lnTo>
                      <a:pt x="83" y="134"/>
                    </a:lnTo>
                    <a:lnTo>
                      <a:pt x="83" y="131"/>
                    </a:lnTo>
                    <a:lnTo>
                      <a:pt x="83" y="134"/>
                    </a:lnTo>
                    <a:lnTo>
                      <a:pt x="83" y="131"/>
                    </a:lnTo>
                    <a:lnTo>
                      <a:pt x="80" y="131"/>
                    </a:lnTo>
                    <a:lnTo>
                      <a:pt x="80" y="128"/>
                    </a:lnTo>
                    <a:lnTo>
                      <a:pt x="78" y="128"/>
                    </a:lnTo>
                    <a:lnTo>
                      <a:pt x="75" y="128"/>
                    </a:lnTo>
                    <a:lnTo>
                      <a:pt x="75" y="131"/>
                    </a:lnTo>
                    <a:lnTo>
                      <a:pt x="73" y="131"/>
                    </a:lnTo>
                    <a:lnTo>
                      <a:pt x="75" y="131"/>
                    </a:lnTo>
                    <a:lnTo>
                      <a:pt x="73" y="131"/>
                    </a:lnTo>
                    <a:lnTo>
                      <a:pt x="73" y="134"/>
                    </a:lnTo>
                    <a:lnTo>
                      <a:pt x="75" y="134"/>
                    </a:lnTo>
                    <a:lnTo>
                      <a:pt x="73" y="136"/>
                    </a:lnTo>
                    <a:lnTo>
                      <a:pt x="75" y="136"/>
                    </a:lnTo>
                    <a:lnTo>
                      <a:pt x="75" y="139"/>
                    </a:lnTo>
                    <a:lnTo>
                      <a:pt x="75" y="141"/>
                    </a:lnTo>
                    <a:lnTo>
                      <a:pt x="73" y="141"/>
                    </a:lnTo>
                    <a:lnTo>
                      <a:pt x="73" y="144"/>
                    </a:lnTo>
                    <a:lnTo>
                      <a:pt x="70" y="144"/>
                    </a:lnTo>
                    <a:lnTo>
                      <a:pt x="70" y="141"/>
                    </a:lnTo>
                    <a:lnTo>
                      <a:pt x="70" y="144"/>
                    </a:lnTo>
                    <a:lnTo>
                      <a:pt x="67" y="144"/>
                    </a:lnTo>
                    <a:lnTo>
                      <a:pt x="67" y="147"/>
                    </a:lnTo>
                    <a:lnTo>
                      <a:pt x="67" y="149"/>
                    </a:lnTo>
                    <a:lnTo>
                      <a:pt x="65" y="149"/>
                    </a:lnTo>
                    <a:lnTo>
                      <a:pt x="65" y="147"/>
                    </a:lnTo>
                    <a:lnTo>
                      <a:pt x="65" y="149"/>
                    </a:lnTo>
                    <a:lnTo>
                      <a:pt x="62" y="149"/>
                    </a:lnTo>
                    <a:lnTo>
                      <a:pt x="62" y="152"/>
                    </a:lnTo>
                    <a:lnTo>
                      <a:pt x="65" y="152"/>
                    </a:lnTo>
                    <a:lnTo>
                      <a:pt x="65" y="154"/>
                    </a:lnTo>
                    <a:lnTo>
                      <a:pt x="62" y="154"/>
                    </a:lnTo>
                    <a:lnTo>
                      <a:pt x="65" y="154"/>
                    </a:lnTo>
                    <a:lnTo>
                      <a:pt x="62" y="154"/>
                    </a:lnTo>
                    <a:lnTo>
                      <a:pt x="62" y="157"/>
                    </a:lnTo>
                    <a:lnTo>
                      <a:pt x="62" y="160"/>
                    </a:lnTo>
                    <a:lnTo>
                      <a:pt x="60" y="160"/>
                    </a:lnTo>
                    <a:lnTo>
                      <a:pt x="60" y="162"/>
                    </a:lnTo>
                    <a:lnTo>
                      <a:pt x="57" y="162"/>
                    </a:lnTo>
                    <a:lnTo>
                      <a:pt x="54" y="165"/>
                    </a:lnTo>
                    <a:lnTo>
                      <a:pt x="54" y="162"/>
                    </a:lnTo>
                    <a:lnTo>
                      <a:pt x="57" y="162"/>
                    </a:lnTo>
                    <a:lnTo>
                      <a:pt x="54" y="162"/>
                    </a:lnTo>
                    <a:lnTo>
                      <a:pt x="54" y="165"/>
                    </a:lnTo>
                    <a:lnTo>
                      <a:pt x="52" y="165"/>
                    </a:lnTo>
                    <a:lnTo>
                      <a:pt x="49" y="165"/>
                    </a:lnTo>
                    <a:lnTo>
                      <a:pt x="49" y="168"/>
                    </a:lnTo>
                    <a:lnTo>
                      <a:pt x="46" y="168"/>
                    </a:lnTo>
                    <a:lnTo>
                      <a:pt x="46" y="165"/>
                    </a:lnTo>
                    <a:lnTo>
                      <a:pt x="44" y="165"/>
                    </a:lnTo>
                    <a:lnTo>
                      <a:pt x="41" y="165"/>
                    </a:lnTo>
                    <a:lnTo>
                      <a:pt x="39" y="165"/>
                    </a:lnTo>
                    <a:lnTo>
                      <a:pt x="39" y="162"/>
                    </a:lnTo>
                    <a:lnTo>
                      <a:pt x="39" y="165"/>
                    </a:lnTo>
                    <a:lnTo>
                      <a:pt x="36" y="165"/>
                    </a:lnTo>
                    <a:lnTo>
                      <a:pt x="36" y="168"/>
                    </a:lnTo>
                    <a:lnTo>
                      <a:pt x="39" y="168"/>
                    </a:lnTo>
                    <a:lnTo>
                      <a:pt x="39" y="170"/>
                    </a:lnTo>
                    <a:lnTo>
                      <a:pt x="39" y="173"/>
                    </a:lnTo>
                    <a:lnTo>
                      <a:pt x="39" y="175"/>
                    </a:lnTo>
                    <a:lnTo>
                      <a:pt x="39" y="178"/>
                    </a:lnTo>
                    <a:lnTo>
                      <a:pt x="39" y="175"/>
                    </a:lnTo>
                    <a:lnTo>
                      <a:pt x="39" y="178"/>
                    </a:lnTo>
                    <a:lnTo>
                      <a:pt x="36" y="178"/>
                    </a:lnTo>
                    <a:lnTo>
                      <a:pt x="36" y="175"/>
                    </a:lnTo>
                    <a:lnTo>
                      <a:pt x="36" y="178"/>
                    </a:lnTo>
                    <a:lnTo>
                      <a:pt x="36" y="181"/>
                    </a:lnTo>
                    <a:lnTo>
                      <a:pt x="36" y="178"/>
                    </a:lnTo>
                    <a:lnTo>
                      <a:pt x="33" y="178"/>
                    </a:lnTo>
                    <a:lnTo>
                      <a:pt x="33" y="181"/>
                    </a:lnTo>
                    <a:lnTo>
                      <a:pt x="33" y="183"/>
                    </a:lnTo>
                    <a:lnTo>
                      <a:pt x="36" y="183"/>
                    </a:lnTo>
                    <a:lnTo>
                      <a:pt x="33" y="183"/>
                    </a:lnTo>
                    <a:lnTo>
                      <a:pt x="33" y="186"/>
                    </a:lnTo>
                    <a:lnTo>
                      <a:pt x="33" y="188"/>
                    </a:lnTo>
                    <a:lnTo>
                      <a:pt x="31" y="188"/>
                    </a:lnTo>
                    <a:lnTo>
                      <a:pt x="28" y="188"/>
                    </a:lnTo>
                    <a:lnTo>
                      <a:pt x="28" y="191"/>
                    </a:lnTo>
                    <a:lnTo>
                      <a:pt x="26" y="191"/>
                    </a:lnTo>
                    <a:lnTo>
                      <a:pt x="26" y="194"/>
                    </a:lnTo>
                    <a:lnTo>
                      <a:pt x="26" y="196"/>
                    </a:lnTo>
                    <a:lnTo>
                      <a:pt x="26" y="194"/>
                    </a:lnTo>
                    <a:lnTo>
                      <a:pt x="26" y="196"/>
                    </a:lnTo>
                    <a:lnTo>
                      <a:pt x="23" y="196"/>
                    </a:lnTo>
                    <a:lnTo>
                      <a:pt x="23" y="199"/>
                    </a:lnTo>
                    <a:lnTo>
                      <a:pt x="23" y="196"/>
                    </a:lnTo>
                    <a:lnTo>
                      <a:pt x="20" y="196"/>
                    </a:lnTo>
                    <a:lnTo>
                      <a:pt x="20" y="199"/>
                    </a:lnTo>
                    <a:lnTo>
                      <a:pt x="20" y="196"/>
                    </a:lnTo>
                    <a:lnTo>
                      <a:pt x="23" y="196"/>
                    </a:lnTo>
                    <a:lnTo>
                      <a:pt x="20" y="196"/>
                    </a:lnTo>
                    <a:lnTo>
                      <a:pt x="20" y="199"/>
                    </a:lnTo>
                    <a:lnTo>
                      <a:pt x="18" y="199"/>
                    </a:lnTo>
                    <a:lnTo>
                      <a:pt x="15" y="199"/>
                    </a:lnTo>
                    <a:lnTo>
                      <a:pt x="15" y="201"/>
                    </a:lnTo>
                    <a:lnTo>
                      <a:pt x="13" y="201"/>
                    </a:lnTo>
                    <a:lnTo>
                      <a:pt x="10" y="201"/>
                    </a:lnTo>
                    <a:lnTo>
                      <a:pt x="13" y="201"/>
                    </a:lnTo>
                    <a:lnTo>
                      <a:pt x="13" y="204"/>
                    </a:lnTo>
                    <a:lnTo>
                      <a:pt x="10" y="204"/>
                    </a:lnTo>
                    <a:lnTo>
                      <a:pt x="10" y="207"/>
                    </a:lnTo>
                    <a:lnTo>
                      <a:pt x="7" y="207"/>
                    </a:lnTo>
                    <a:lnTo>
                      <a:pt x="5" y="207"/>
                    </a:lnTo>
                    <a:lnTo>
                      <a:pt x="5" y="209"/>
                    </a:lnTo>
                    <a:lnTo>
                      <a:pt x="5" y="212"/>
                    </a:lnTo>
                    <a:lnTo>
                      <a:pt x="7" y="212"/>
                    </a:lnTo>
                    <a:lnTo>
                      <a:pt x="7" y="215"/>
                    </a:lnTo>
                    <a:lnTo>
                      <a:pt x="7" y="217"/>
                    </a:lnTo>
                    <a:lnTo>
                      <a:pt x="5" y="217"/>
                    </a:lnTo>
                    <a:lnTo>
                      <a:pt x="5" y="220"/>
                    </a:lnTo>
                    <a:lnTo>
                      <a:pt x="5" y="222"/>
                    </a:lnTo>
                    <a:lnTo>
                      <a:pt x="7" y="222"/>
                    </a:lnTo>
                    <a:lnTo>
                      <a:pt x="5" y="222"/>
                    </a:lnTo>
                    <a:lnTo>
                      <a:pt x="5" y="225"/>
                    </a:lnTo>
                    <a:lnTo>
                      <a:pt x="2" y="225"/>
                    </a:lnTo>
                    <a:lnTo>
                      <a:pt x="0" y="225"/>
                    </a:lnTo>
                    <a:lnTo>
                      <a:pt x="0" y="228"/>
                    </a:lnTo>
                    <a:lnTo>
                      <a:pt x="0" y="230"/>
                    </a:lnTo>
                    <a:lnTo>
                      <a:pt x="0" y="233"/>
                    </a:lnTo>
                    <a:lnTo>
                      <a:pt x="0" y="235"/>
                    </a:lnTo>
                    <a:lnTo>
                      <a:pt x="0" y="238"/>
                    </a:lnTo>
                    <a:lnTo>
                      <a:pt x="0" y="241"/>
                    </a:lnTo>
                    <a:lnTo>
                      <a:pt x="0" y="243"/>
                    </a:lnTo>
                    <a:lnTo>
                      <a:pt x="0" y="246"/>
                    </a:lnTo>
                    <a:lnTo>
                      <a:pt x="0" y="248"/>
                    </a:lnTo>
                    <a:lnTo>
                      <a:pt x="0" y="251"/>
                    </a:lnTo>
                    <a:lnTo>
                      <a:pt x="2" y="251"/>
                    </a:lnTo>
                    <a:lnTo>
                      <a:pt x="2" y="254"/>
                    </a:lnTo>
                    <a:lnTo>
                      <a:pt x="2" y="256"/>
                    </a:lnTo>
                    <a:lnTo>
                      <a:pt x="5" y="256"/>
                    </a:lnTo>
                    <a:lnTo>
                      <a:pt x="7" y="256"/>
                    </a:lnTo>
                    <a:lnTo>
                      <a:pt x="7" y="254"/>
                    </a:lnTo>
                    <a:lnTo>
                      <a:pt x="10" y="256"/>
                    </a:lnTo>
                    <a:lnTo>
                      <a:pt x="13" y="256"/>
                    </a:lnTo>
                    <a:lnTo>
                      <a:pt x="13" y="259"/>
                    </a:lnTo>
                    <a:lnTo>
                      <a:pt x="15" y="259"/>
                    </a:lnTo>
                    <a:lnTo>
                      <a:pt x="18" y="259"/>
                    </a:lnTo>
                    <a:lnTo>
                      <a:pt x="20" y="262"/>
                    </a:lnTo>
                    <a:lnTo>
                      <a:pt x="18" y="262"/>
                    </a:lnTo>
                    <a:lnTo>
                      <a:pt x="20" y="262"/>
                    </a:lnTo>
                    <a:lnTo>
                      <a:pt x="18" y="262"/>
                    </a:lnTo>
                    <a:lnTo>
                      <a:pt x="20" y="262"/>
                    </a:lnTo>
                    <a:lnTo>
                      <a:pt x="18" y="262"/>
                    </a:lnTo>
                    <a:lnTo>
                      <a:pt x="20" y="262"/>
                    </a:lnTo>
                    <a:lnTo>
                      <a:pt x="20" y="264"/>
                    </a:lnTo>
                    <a:lnTo>
                      <a:pt x="20" y="262"/>
                    </a:lnTo>
                    <a:lnTo>
                      <a:pt x="20" y="264"/>
                    </a:lnTo>
                    <a:lnTo>
                      <a:pt x="20" y="267"/>
                    </a:lnTo>
                    <a:lnTo>
                      <a:pt x="20" y="264"/>
                    </a:lnTo>
                    <a:lnTo>
                      <a:pt x="20" y="267"/>
                    </a:lnTo>
                    <a:lnTo>
                      <a:pt x="23" y="267"/>
                    </a:lnTo>
                    <a:lnTo>
                      <a:pt x="20" y="267"/>
                    </a:lnTo>
                    <a:lnTo>
                      <a:pt x="23" y="267"/>
                    </a:lnTo>
                    <a:lnTo>
                      <a:pt x="23" y="269"/>
                    </a:lnTo>
                    <a:lnTo>
                      <a:pt x="23" y="267"/>
                    </a:lnTo>
                    <a:lnTo>
                      <a:pt x="23" y="269"/>
                    </a:lnTo>
                    <a:lnTo>
                      <a:pt x="26" y="269"/>
                    </a:lnTo>
                    <a:lnTo>
                      <a:pt x="26" y="272"/>
                    </a:lnTo>
                    <a:lnTo>
                      <a:pt x="26" y="269"/>
                    </a:lnTo>
                    <a:lnTo>
                      <a:pt x="28" y="269"/>
                    </a:lnTo>
                    <a:lnTo>
                      <a:pt x="28" y="272"/>
                    </a:lnTo>
                    <a:lnTo>
                      <a:pt x="31" y="272"/>
                    </a:lnTo>
                    <a:lnTo>
                      <a:pt x="33" y="272"/>
                    </a:lnTo>
                    <a:lnTo>
                      <a:pt x="36" y="272"/>
                    </a:lnTo>
                    <a:lnTo>
                      <a:pt x="36" y="275"/>
                    </a:lnTo>
                    <a:lnTo>
                      <a:pt x="33" y="275"/>
                    </a:lnTo>
                    <a:lnTo>
                      <a:pt x="36" y="275"/>
                    </a:lnTo>
                    <a:lnTo>
                      <a:pt x="36" y="277"/>
                    </a:lnTo>
                    <a:lnTo>
                      <a:pt x="39" y="277"/>
                    </a:lnTo>
                    <a:lnTo>
                      <a:pt x="39" y="275"/>
                    </a:lnTo>
                    <a:lnTo>
                      <a:pt x="39" y="277"/>
                    </a:lnTo>
                    <a:lnTo>
                      <a:pt x="41" y="277"/>
                    </a:lnTo>
                    <a:lnTo>
                      <a:pt x="39" y="277"/>
                    </a:lnTo>
                    <a:lnTo>
                      <a:pt x="39" y="280"/>
                    </a:lnTo>
                    <a:lnTo>
                      <a:pt x="41" y="280"/>
                    </a:lnTo>
                    <a:lnTo>
                      <a:pt x="44" y="280"/>
                    </a:lnTo>
                    <a:lnTo>
                      <a:pt x="46" y="280"/>
                    </a:lnTo>
                    <a:lnTo>
                      <a:pt x="46" y="277"/>
                    </a:lnTo>
                    <a:lnTo>
                      <a:pt x="46" y="275"/>
                    </a:lnTo>
                    <a:lnTo>
                      <a:pt x="46" y="277"/>
                    </a:lnTo>
                    <a:lnTo>
                      <a:pt x="49" y="277"/>
                    </a:lnTo>
                    <a:lnTo>
                      <a:pt x="52" y="277"/>
                    </a:lnTo>
                    <a:lnTo>
                      <a:pt x="49" y="277"/>
                    </a:lnTo>
                    <a:lnTo>
                      <a:pt x="52" y="277"/>
                    </a:lnTo>
                    <a:lnTo>
                      <a:pt x="49" y="277"/>
                    </a:lnTo>
                    <a:lnTo>
                      <a:pt x="52" y="277"/>
                    </a:lnTo>
                    <a:lnTo>
                      <a:pt x="52" y="280"/>
                    </a:lnTo>
                    <a:lnTo>
                      <a:pt x="52" y="277"/>
                    </a:lnTo>
                    <a:lnTo>
                      <a:pt x="52" y="280"/>
                    </a:lnTo>
                    <a:lnTo>
                      <a:pt x="52" y="277"/>
                    </a:lnTo>
                    <a:lnTo>
                      <a:pt x="52" y="280"/>
                    </a:lnTo>
                    <a:lnTo>
                      <a:pt x="54" y="280"/>
                    </a:lnTo>
                    <a:lnTo>
                      <a:pt x="54" y="282"/>
                    </a:lnTo>
                    <a:lnTo>
                      <a:pt x="52" y="282"/>
                    </a:lnTo>
                    <a:lnTo>
                      <a:pt x="54" y="285"/>
                    </a:lnTo>
                    <a:lnTo>
                      <a:pt x="54" y="288"/>
                    </a:lnTo>
                    <a:lnTo>
                      <a:pt x="57" y="288"/>
                    </a:lnTo>
                    <a:lnTo>
                      <a:pt x="57" y="290"/>
                    </a:lnTo>
                    <a:lnTo>
                      <a:pt x="60" y="290"/>
                    </a:lnTo>
                    <a:lnTo>
                      <a:pt x="60" y="288"/>
                    </a:lnTo>
                    <a:lnTo>
                      <a:pt x="62" y="288"/>
                    </a:lnTo>
                    <a:lnTo>
                      <a:pt x="60" y="288"/>
                    </a:lnTo>
                    <a:lnTo>
                      <a:pt x="60" y="285"/>
                    </a:lnTo>
                    <a:lnTo>
                      <a:pt x="62" y="285"/>
                    </a:lnTo>
                    <a:lnTo>
                      <a:pt x="65" y="285"/>
                    </a:lnTo>
                    <a:lnTo>
                      <a:pt x="65" y="288"/>
                    </a:lnTo>
                    <a:lnTo>
                      <a:pt x="65" y="285"/>
                    </a:lnTo>
                    <a:lnTo>
                      <a:pt x="65" y="288"/>
                    </a:lnTo>
                    <a:lnTo>
                      <a:pt x="67" y="288"/>
                    </a:lnTo>
                    <a:lnTo>
                      <a:pt x="67" y="285"/>
                    </a:lnTo>
                    <a:lnTo>
                      <a:pt x="67" y="288"/>
                    </a:lnTo>
                    <a:lnTo>
                      <a:pt x="65" y="288"/>
                    </a:lnTo>
                    <a:lnTo>
                      <a:pt x="65" y="290"/>
                    </a:lnTo>
                    <a:lnTo>
                      <a:pt x="62" y="290"/>
                    </a:lnTo>
                    <a:lnTo>
                      <a:pt x="62" y="288"/>
                    </a:lnTo>
                    <a:lnTo>
                      <a:pt x="62" y="290"/>
                    </a:lnTo>
                    <a:lnTo>
                      <a:pt x="60" y="290"/>
                    </a:lnTo>
                    <a:lnTo>
                      <a:pt x="62" y="290"/>
                    </a:lnTo>
                    <a:lnTo>
                      <a:pt x="65" y="290"/>
                    </a:lnTo>
                    <a:lnTo>
                      <a:pt x="67" y="290"/>
                    </a:lnTo>
                    <a:lnTo>
                      <a:pt x="67" y="293"/>
                    </a:lnTo>
                    <a:lnTo>
                      <a:pt x="67" y="296"/>
                    </a:lnTo>
                    <a:lnTo>
                      <a:pt x="70" y="296"/>
                    </a:lnTo>
                    <a:lnTo>
                      <a:pt x="70" y="298"/>
                    </a:lnTo>
                    <a:lnTo>
                      <a:pt x="70" y="301"/>
                    </a:lnTo>
                    <a:lnTo>
                      <a:pt x="67" y="301"/>
                    </a:lnTo>
                    <a:lnTo>
                      <a:pt x="70" y="301"/>
                    </a:lnTo>
                    <a:lnTo>
                      <a:pt x="70" y="303"/>
                    </a:lnTo>
                    <a:lnTo>
                      <a:pt x="70" y="306"/>
                    </a:lnTo>
                    <a:lnTo>
                      <a:pt x="73" y="306"/>
                    </a:lnTo>
                    <a:lnTo>
                      <a:pt x="70" y="306"/>
                    </a:lnTo>
                    <a:lnTo>
                      <a:pt x="70" y="309"/>
                    </a:lnTo>
                    <a:lnTo>
                      <a:pt x="73" y="309"/>
                    </a:lnTo>
                    <a:lnTo>
                      <a:pt x="70" y="309"/>
                    </a:lnTo>
                    <a:lnTo>
                      <a:pt x="70" y="311"/>
                    </a:lnTo>
                    <a:lnTo>
                      <a:pt x="73" y="311"/>
                    </a:lnTo>
                    <a:lnTo>
                      <a:pt x="73" y="314"/>
                    </a:lnTo>
                    <a:lnTo>
                      <a:pt x="70" y="314"/>
                    </a:lnTo>
                    <a:lnTo>
                      <a:pt x="67" y="314"/>
                    </a:lnTo>
                    <a:lnTo>
                      <a:pt x="65" y="314"/>
                    </a:lnTo>
                    <a:lnTo>
                      <a:pt x="65" y="311"/>
                    </a:lnTo>
                    <a:lnTo>
                      <a:pt x="62" y="311"/>
                    </a:lnTo>
                    <a:lnTo>
                      <a:pt x="62" y="314"/>
                    </a:lnTo>
                    <a:lnTo>
                      <a:pt x="60" y="314"/>
                    </a:lnTo>
                    <a:lnTo>
                      <a:pt x="60" y="316"/>
                    </a:lnTo>
                    <a:lnTo>
                      <a:pt x="57" y="316"/>
                    </a:lnTo>
                    <a:lnTo>
                      <a:pt x="54" y="319"/>
                    </a:lnTo>
                    <a:lnTo>
                      <a:pt x="54" y="322"/>
                    </a:lnTo>
                    <a:lnTo>
                      <a:pt x="52" y="322"/>
                    </a:lnTo>
                    <a:lnTo>
                      <a:pt x="54" y="322"/>
                    </a:lnTo>
                    <a:lnTo>
                      <a:pt x="54" y="324"/>
                    </a:lnTo>
                    <a:lnTo>
                      <a:pt x="52" y="324"/>
                    </a:lnTo>
                    <a:lnTo>
                      <a:pt x="52" y="327"/>
                    </a:lnTo>
                    <a:lnTo>
                      <a:pt x="52" y="329"/>
                    </a:lnTo>
                    <a:lnTo>
                      <a:pt x="54" y="329"/>
                    </a:lnTo>
                    <a:lnTo>
                      <a:pt x="54" y="332"/>
                    </a:lnTo>
                    <a:lnTo>
                      <a:pt x="54" y="335"/>
                    </a:lnTo>
                    <a:lnTo>
                      <a:pt x="52" y="335"/>
                    </a:lnTo>
                    <a:lnTo>
                      <a:pt x="52" y="337"/>
                    </a:lnTo>
                    <a:lnTo>
                      <a:pt x="49" y="337"/>
                    </a:lnTo>
                    <a:lnTo>
                      <a:pt x="49" y="340"/>
                    </a:lnTo>
                    <a:lnTo>
                      <a:pt x="46" y="340"/>
                    </a:lnTo>
                    <a:lnTo>
                      <a:pt x="44" y="340"/>
                    </a:lnTo>
                    <a:lnTo>
                      <a:pt x="41" y="340"/>
                    </a:lnTo>
                    <a:lnTo>
                      <a:pt x="44" y="340"/>
                    </a:lnTo>
                    <a:lnTo>
                      <a:pt x="41" y="340"/>
                    </a:lnTo>
                    <a:lnTo>
                      <a:pt x="41" y="337"/>
                    </a:lnTo>
                    <a:lnTo>
                      <a:pt x="39" y="337"/>
                    </a:lnTo>
                    <a:lnTo>
                      <a:pt x="39" y="340"/>
                    </a:lnTo>
                    <a:lnTo>
                      <a:pt x="36" y="340"/>
                    </a:lnTo>
                    <a:lnTo>
                      <a:pt x="36" y="343"/>
                    </a:lnTo>
                    <a:lnTo>
                      <a:pt x="33" y="343"/>
                    </a:lnTo>
                    <a:lnTo>
                      <a:pt x="33" y="345"/>
                    </a:lnTo>
                    <a:lnTo>
                      <a:pt x="33" y="348"/>
                    </a:lnTo>
                    <a:lnTo>
                      <a:pt x="36" y="348"/>
                    </a:lnTo>
                    <a:lnTo>
                      <a:pt x="36" y="350"/>
                    </a:lnTo>
                    <a:lnTo>
                      <a:pt x="33" y="350"/>
                    </a:lnTo>
                    <a:lnTo>
                      <a:pt x="36" y="350"/>
                    </a:lnTo>
                    <a:lnTo>
                      <a:pt x="36" y="353"/>
                    </a:lnTo>
                    <a:lnTo>
                      <a:pt x="39" y="353"/>
                    </a:lnTo>
                    <a:lnTo>
                      <a:pt x="36" y="353"/>
                    </a:lnTo>
                    <a:lnTo>
                      <a:pt x="36" y="356"/>
                    </a:lnTo>
                    <a:lnTo>
                      <a:pt x="39" y="356"/>
                    </a:lnTo>
                    <a:lnTo>
                      <a:pt x="39" y="358"/>
                    </a:lnTo>
                    <a:lnTo>
                      <a:pt x="39" y="361"/>
                    </a:lnTo>
                    <a:lnTo>
                      <a:pt x="39" y="363"/>
                    </a:lnTo>
                    <a:lnTo>
                      <a:pt x="41" y="363"/>
                    </a:lnTo>
                    <a:lnTo>
                      <a:pt x="44" y="363"/>
                    </a:lnTo>
                    <a:lnTo>
                      <a:pt x="44" y="366"/>
                    </a:lnTo>
                    <a:lnTo>
                      <a:pt x="46" y="366"/>
                    </a:lnTo>
                    <a:lnTo>
                      <a:pt x="46" y="363"/>
                    </a:lnTo>
                    <a:lnTo>
                      <a:pt x="46" y="366"/>
                    </a:lnTo>
                    <a:lnTo>
                      <a:pt x="49" y="366"/>
                    </a:lnTo>
                    <a:lnTo>
                      <a:pt x="52" y="366"/>
                    </a:lnTo>
                    <a:lnTo>
                      <a:pt x="52" y="369"/>
                    </a:lnTo>
                    <a:lnTo>
                      <a:pt x="49" y="369"/>
                    </a:lnTo>
                    <a:lnTo>
                      <a:pt x="52" y="369"/>
                    </a:lnTo>
                    <a:lnTo>
                      <a:pt x="52" y="371"/>
                    </a:lnTo>
                    <a:lnTo>
                      <a:pt x="52" y="374"/>
                    </a:lnTo>
                    <a:lnTo>
                      <a:pt x="52" y="376"/>
                    </a:lnTo>
                    <a:lnTo>
                      <a:pt x="49" y="379"/>
                    </a:lnTo>
                    <a:lnTo>
                      <a:pt x="49" y="376"/>
                    </a:lnTo>
                    <a:lnTo>
                      <a:pt x="49" y="379"/>
                    </a:lnTo>
                    <a:lnTo>
                      <a:pt x="46" y="379"/>
                    </a:lnTo>
                    <a:lnTo>
                      <a:pt x="46" y="376"/>
                    </a:lnTo>
                    <a:lnTo>
                      <a:pt x="46" y="379"/>
                    </a:lnTo>
                    <a:lnTo>
                      <a:pt x="44" y="379"/>
                    </a:lnTo>
                    <a:lnTo>
                      <a:pt x="46" y="379"/>
                    </a:lnTo>
                    <a:lnTo>
                      <a:pt x="44" y="379"/>
                    </a:lnTo>
                    <a:lnTo>
                      <a:pt x="44" y="382"/>
                    </a:lnTo>
                    <a:lnTo>
                      <a:pt x="46" y="382"/>
                    </a:lnTo>
                    <a:lnTo>
                      <a:pt x="46" y="384"/>
                    </a:lnTo>
                    <a:lnTo>
                      <a:pt x="49" y="384"/>
                    </a:lnTo>
                    <a:lnTo>
                      <a:pt x="49" y="387"/>
                    </a:lnTo>
                    <a:lnTo>
                      <a:pt x="52" y="387"/>
                    </a:lnTo>
                    <a:lnTo>
                      <a:pt x="52" y="390"/>
                    </a:lnTo>
                    <a:lnTo>
                      <a:pt x="54" y="390"/>
                    </a:lnTo>
                    <a:lnTo>
                      <a:pt x="57" y="390"/>
                    </a:lnTo>
                    <a:lnTo>
                      <a:pt x="54" y="390"/>
                    </a:lnTo>
                    <a:lnTo>
                      <a:pt x="57" y="392"/>
                    </a:lnTo>
                    <a:lnTo>
                      <a:pt x="60" y="395"/>
                    </a:lnTo>
                    <a:lnTo>
                      <a:pt x="60" y="397"/>
                    </a:lnTo>
                    <a:lnTo>
                      <a:pt x="60" y="400"/>
                    </a:lnTo>
                    <a:lnTo>
                      <a:pt x="62" y="400"/>
                    </a:lnTo>
                    <a:lnTo>
                      <a:pt x="62" y="403"/>
                    </a:lnTo>
                    <a:lnTo>
                      <a:pt x="62" y="405"/>
                    </a:lnTo>
                    <a:lnTo>
                      <a:pt x="62" y="408"/>
                    </a:lnTo>
                    <a:lnTo>
                      <a:pt x="65" y="408"/>
                    </a:lnTo>
                    <a:lnTo>
                      <a:pt x="65" y="410"/>
                    </a:lnTo>
                    <a:lnTo>
                      <a:pt x="67" y="410"/>
                    </a:lnTo>
                    <a:lnTo>
                      <a:pt x="65" y="410"/>
                    </a:lnTo>
                    <a:lnTo>
                      <a:pt x="67" y="410"/>
                    </a:lnTo>
                    <a:lnTo>
                      <a:pt x="67" y="413"/>
                    </a:lnTo>
                    <a:lnTo>
                      <a:pt x="67" y="416"/>
                    </a:lnTo>
                    <a:lnTo>
                      <a:pt x="70" y="416"/>
                    </a:lnTo>
                    <a:lnTo>
                      <a:pt x="73" y="418"/>
                    </a:lnTo>
                    <a:lnTo>
                      <a:pt x="73" y="421"/>
                    </a:lnTo>
                    <a:lnTo>
                      <a:pt x="75" y="421"/>
                    </a:lnTo>
                    <a:lnTo>
                      <a:pt x="75" y="423"/>
                    </a:lnTo>
                    <a:lnTo>
                      <a:pt x="75" y="426"/>
                    </a:lnTo>
                    <a:lnTo>
                      <a:pt x="78" y="426"/>
                    </a:lnTo>
                    <a:lnTo>
                      <a:pt x="75" y="426"/>
                    </a:lnTo>
                    <a:lnTo>
                      <a:pt x="78" y="429"/>
                    </a:lnTo>
                    <a:lnTo>
                      <a:pt x="75" y="431"/>
                    </a:lnTo>
                    <a:lnTo>
                      <a:pt x="75" y="434"/>
                    </a:lnTo>
                    <a:lnTo>
                      <a:pt x="75" y="437"/>
                    </a:lnTo>
                    <a:lnTo>
                      <a:pt x="78" y="437"/>
                    </a:lnTo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240" name="Freeform 30"/>
              <p:cNvSpPr>
                <a:spLocks/>
              </p:cNvSpPr>
              <p:nvPr/>
            </p:nvSpPr>
            <p:spPr bwMode="auto">
              <a:xfrm>
                <a:off x="3300" y="3012"/>
                <a:ext cx="801" cy="588"/>
              </a:xfrm>
              <a:custGeom>
                <a:avLst/>
                <a:gdLst>
                  <a:gd name="T0" fmla="*/ 793 w 801"/>
                  <a:gd name="T1" fmla="*/ 575 h 588"/>
                  <a:gd name="T2" fmla="*/ 770 w 801"/>
                  <a:gd name="T3" fmla="*/ 580 h 588"/>
                  <a:gd name="T4" fmla="*/ 736 w 801"/>
                  <a:gd name="T5" fmla="*/ 585 h 588"/>
                  <a:gd name="T6" fmla="*/ 720 w 801"/>
                  <a:gd name="T7" fmla="*/ 585 h 588"/>
                  <a:gd name="T8" fmla="*/ 699 w 801"/>
                  <a:gd name="T9" fmla="*/ 572 h 588"/>
                  <a:gd name="T10" fmla="*/ 694 w 801"/>
                  <a:gd name="T11" fmla="*/ 554 h 588"/>
                  <a:gd name="T12" fmla="*/ 697 w 801"/>
                  <a:gd name="T13" fmla="*/ 517 h 588"/>
                  <a:gd name="T14" fmla="*/ 699 w 801"/>
                  <a:gd name="T15" fmla="*/ 486 h 588"/>
                  <a:gd name="T16" fmla="*/ 702 w 801"/>
                  <a:gd name="T17" fmla="*/ 447 h 588"/>
                  <a:gd name="T18" fmla="*/ 720 w 801"/>
                  <a:gd name="T19" fmla="*/ 426 h 588"/>
                  <a:gd name="T20" fmla="*/ 720 w 801"/>
                  <a:gd name="T21" fmla="*/ 408 h 588"/>
                  <a:gd name="T22" fmla="*/ 712 w 801"/>
                  <a:gd name="T23" fmla="*/ 387 h 588"/>
                  <a:gd name="T24" fmla="*/ 702 w 801"/>
                  <a:gd name="T25" fmla="*/ 379 h 588"/>
                  <a:gd name="T26" fmla="*/ 681 w 801"/>
                  <a:gd name="T27" fmla="*/ 376 h 588"/>
                  <a:gd name="T28" fmla="*/ 652 w 801"/>
                  <a:gd name="T29" fmla="*/ 392 h 588"/>
                  <a:gd name="T30" fmla="*/ 642 w 801"/>
                  <a:gd name="T31" fmla="*/ 421 h 588"/>
                  <a:gd name="T32" fmla="*/ 621 w 801"/>
                  <a:gd name="T33" fmla="*/ 418 h 588"/>
                  <a:gd name="T34" fmla="*/ 603 w 801"/>
                  <a:gd name="T35" fmla="*/ 429 h 588"/>
                  <a:gd name="T36" fmla="*/ 595 w 801"/>
                  <a:gd name="T37" fmla="*/ 439 h 588"/>
                  <a:gd name="T38" fmla="*/ 571 w 801"/>
                  <a:gd name="T39" fmla="*/ 434 h 588"/>
                  <a:gd name="T40" fmla="*/ 571 w 801"/>
                  <a:gd name="T41" fmla="*/ 410 h 588"/>
                  <a:gd name="T42" fmla="*/ 590 w 801"/>
                  <a:gd name="T43" fmla="*/ 392 h 588"/>
                  <a:gd name="T44" fmla="*/ 613 w 801"/>
                  <a:gd name="T45" fmla="*/ 382 h 588"/>
                  <a:gd name="T46" fmla="*/ 605 w 801"/>
                  <a:gd name="T47" fmla="*/ 355 h 588"/>
                  <a:gd name="T48" fmla="*/ 592 w 801"/>
                  <a:gd name="T49" fmla="*/ 342 h 588"/>
                  <a:gd name="T50" fmla="*/ 569 w 801"/>
                  <a:gd name="T51" fmla="*/ 337 h 588"/>
                  <a:gd name="T52" fmla="*/ 553 w 801"/>
                  <a:gd name="T53" fmla="*/ 324 h 588"/>
                  <a:gd name="T54" fmla="*/ 563 w 801"/>
                  <a:gd name="T55" fmla="*/ 316 h 588"/>
                  <a:gd name="T56" fmla="*/ 577 w 801"/>
                  <a:gd name="T57" fmla="*/ 303 h 588"/>
                  <a:gd name="T58" fmla="*/ 566 w 801"/>
                  <a:gd name="T59" fmla="*/ 272 h 588"/>
                  <a:gd name="T60" fmla="*/ 582 w 801"/>
                  <a:gd name="T61" fmla="*/ 238 h 588"/>
                  <a:gd name="T62" fmla="*/ 574 w 801"/>
                  <a:gd name="T63" fmla="*/ 222 h 588"/>
                  <a:gd name="T64" fmla="*/ 553 w 801"/>
                  <a:gd name="T65" fmla="*/ 194 h 588"/>
                  <a:gd name="T66" fmla="*/ 535 w 801"/>
                  <a:gd name="T67" fmla="*/ 204 h 588"/>
                  <a:gd name="T68" fmla="*/ 503 w 801"/>
                  <a:gd name="T69" fmla="*/ 201 h 588"/>
                  <a:gd name="T70" fmla="*/ 485 w 801"/>
                  <a:gd name="T71" fmla="*/ 173 h 588"/>
                  <a:gd name="T72" fmla="*/ 498 w 801"/>
                  <a:gd name="T73" fmla="*/ 141 h 588"/>
                  <a:gd name="T74" fmla="*/ 475 w 801"/>
                  <a:gd name="T75" fmla="*/ 120 h 588"/>
                  <a:gd name="T76" fmla="*/ 443 w 801"/>
                  <a:gd name="T77" fmla="*/ 123 h 588"/>
                  <a:gd name="T78" fmla="*/ 417 w 801"/>
                  <a:gd name="T79" fmla="*/ 139 h 588"/>
                  <a:gd name="T80" fmla="*/ 404 w 801"/>
                  <a:gd name="T81" fmla="*/ 162 h 588"/>
                  <a:gd name="T82" fmla="*/ 394 w 801"/>
                  <a:gd name="T83" fmla="*/ 180 h 588"/>
                  <a:gd name="T84" fmla="*/ 378 w 801"/>
                  <a:gd name="T85" fmla="*/ 209 h 588"/>
                  <a:gd name="T86" fmla="*/ 376 w 801"/>
                  <a:gd name="T87" fmla="*/ 246 h 588"/>
                  <a:gd name="T88" fmla="*/ 355 w 801"/>
                  <a:gd name="T89" fmla="*/ 264 h 588"/>
                  <a:gd name="T90" fmla="*/ 336 w 801"/>
                  <a:gd name="T91" fmla="*/ 254 h 588"/>
                  <a:gd name="T92" fmla="*/ 318 w 801"/>
                  <a:gd name="T93" fmla="*/ 238 h 588"/>
                  <a:gd name="T94" fmla="*/ 321 w 801"/>
                  <a:gd name="T95" fmla="*/ 220 h 588"/>
                  <a:gd name="T96" fmla="*/ 300 w 801"/>
                  <a:gd name="T97" fmla="*/ 201 h 588"/>
                  <a:gd name="T98" fmla="*/ 292 w 801"/>
                  <a:gd name="T99" fmla="*/ 149 h 588"/>
                  <a:gd name="T100" fmla="*/ 295 w 801"/>
                  <a:gd name="T101" fmla="*/ 131 h 588"/>
                  <a:gd name="T102" fmla="*/ 263 w 801"/>
                  <a:gd name="T103" fmla="*/ 120 h 588"/>
                  <a:gd name="T104" fmla="*/ 203 w 801"/>
                  <a:gd name="T105" fmla="*/ 105 h 588"/>
                  <a:gd name="T106" fmla="*/ 148 w 801"/>
                  <a:gd name="T107" fmla="*/ 97 h 588"/>
                  <a:gd name="T108" fmla="*/ 120 w 801"/>
                  <a:gd name="T109" fmla="*/ 100 h 588"/>
                  <a:gd name="T110" fmla="*/ 75 w 801"/>
                  <a:gd name="T111" fmla="*/ 94 h 588"/>
                  <a:gd name="T112" fmla="*/ 49 w 801"/>
                  <a:gd name="T113" fmla="*/ 81 h 588"/>
                  <a:gd name="T114" fmla="*/ 34 w 801"/>
                  <a:gd name="T115" fmla="*/ 55 h 588"/>
                  <a:gd name="T116" fmla="*/ 21 w 801"/>
                  <a:gd name="T117" fmla="*/ 37 h 588"/>
                  <a:gd name="T118" fmla="*/ 8 w 801"/>
                  <a:gd name="T119" fmla="*/ 11 h 5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801" h="588">
                    <a:moveTo>
                      <a:pt x="796" y="544"/>
                    </a:moveTo>
                    <a:lnTo>
                      <a:pt x="798" y="544"/>
                    </a:lnTo>
                    <a:lnTo>
                      <a:pt x="798" y="546"/>
                    </a:lnTo>
                    <a:lnTo>
                      <a:pt x="798" y="549"/>
                    </a:lnTo>
                    <a:lnTo>
                      <a:pt x="801" y="549"/>
                    </a:lnTo>
                    <a:lnTo>
                      <a:pt x="801" y="551"/>
                    </a:lnTo>
                    <a:lnTo>
                      <a:pt x="801" y="554"/>
                    </a:lnTo>
                    <a:lnTo>
                      <a:pt x="801" y="557"/>
                    </a:lnTo>
                    <a:lnTo>
                      <a:pt x="801" y="559"/>
                    </a:lnTo>
                    <a:lnTo>
                      <a:pt x="801" y="562"/>
                    </a:lnTo>
                    <a:lnTo>
                      <a:pt x="798" y="562"/>
                    </a:lnTo>
                    <a:lnTo>
                      <a:pt x="798" y="564"/>
                    </a:lnTo>
                    <a:lnTo>
                      <a:pt x="796" y="564"/>
                    </a:lnTo>
                    <a:lnTo>
                      <a:pt x="796" y="567"/>
                    </a:lnTo>
                    <a:lnTo>
                      <a:pt x="796" y="570"/>
                    </a:lnTo>
                    <a:lnTo>
                      <a:pt x="793" y="572"/>
                    </a:lnTo>
                    <a:lnTo>
                      <a:pt x="793" y="575"/>
                    </a:lnTo>
                    <a:lnTo>
                      <a:pt x="791" y="575"/>
                    </a:lnTo>
                    <a:lnTo>
                      <a:pt x="791" y="572"/>
                    </a:lnTo>
                    <a:lnTo>
                      <a:pt x="793" y="572"/>
                    </a:lnTo>
                    <a:lnTo>
                      <a:pt x="791" y="572"/>
                    </a:lnTo>
                    <a:lnTo>
                      <a:pt x="788" y="572"/>
                    </a:lnTo>
                    <a:lnTo>
                      <a:pt x="788" y="575"/>
                    </a:lnTo>
                    <a:lnTo>
                      <a:pt x="785" y="575"/>
                    </a:lnTo>
                    <a:lnTo>
                      <a:pt x="783" y="575"/>
                    </a:lnTo>
                    <a:lnTo>
                      <a:pt x="783" y="578"/>
                    </a:lnTo>
                    <a:lnTo>
                      <a:pt x="780" y="578"/>
                    </a:lnTo>
                    <a:lnTo>
                      <a:pt x="783" y="578"/>
                    </a:lnTo>
                    <a:lnTo>
                      <a:pt x="780" y="578"/>
                    </a:lnTo>
                    <a:lnTo>
                      <a:pt x="778" y="578"/>
                    </a:lnTo>
                    <a:lnTo>
                      <a:pt x="775" y="578"/>
                    </a:lnTo>
                    <a:lnTo>
                      <a:pt x="772" y="578"/>
                    </a:lnTo>
                    <a:lnTo>
                      <a:pt x="770" y="578"/>
                    </a:lnTo>
                    <a:lnTo>
                      <a:pt x="770" y="580"/>
                    </a:lnTo>
                    <a:lnTo>
                      <a:pt x="767" y="580"/>
                    </a:lnTo>
                    <a:lnTo>
                      <a:pt x="764" y="580"/>
                    </a:lnTo>
                    <a:lnTo>
                      <a:pt x="762" y="580"/>
                    </a:lnTo>
                    <a:lnTo>
                      <a:pt x="762" y="583"/>
                    </a:lnTo>
                    <a:lnTo>
                      <a:pt x="759" y="583"/>
                    </a:lnTo>
                    <a:lnTo>
                      <a:pt x="757" y="583"/>
                    </a:lnTo>
                    <a:lnTo>
                      <a:pt x="754" y="583"/>
                    </a:lnTo>
                    <a:lnTo>
                      <a:pt x="754" y="580"/>
                    </a:lnTo>
                    <a:lnTo>
                      <a:pt x="751" y="580"/>
                    </a:lnTo>
                    <a:lnTo>
                      <a:pt x="749" y="580"/>
                    </a:lnTo>
                    <a:lnTo>
                      <a:pt x="746" y="580"/>
                    </a:lnTo>
                    <a:lnTo>
                      <a:pt x="746" y="583"/>
                    </a:lnTo>
                    <a:lnTo>
                      <a:pt x="744" y="583"/>
                    </a:lnTo>
                    <a:lnTo>
                      <a:pt x="741" y="583"/>
                    </a:lnTo>
                    <a:lnTo>
                      <a:pt x="738" y="583"/>
                    </a:lnTo>
                    <a:lnTo>
                      <a:pt x="736" y="583"/>
                    </a:lnTo>
                    <a:lnTo>
                      <a:pt x="736" y="585"/>
                    </a:lnTo>
                    <a:lnTo>
                      <a:pt x="736" y="583"/>
                    </a:lnTo>
                    <a:lnTo>
                      <a:pt x="736" y="585"/>
                    </a:lnTo>
                    <a:lnTo>
                      <a:pt x="736" y="583"/>
                    </a:lnTo>
                    <a:lnTo>
                      <a:pt x="733" y="583"/>
                    </a:lnTo>
                    <a:lnTo>
                      <a:pt x="731" y="583"/>
                    </a:lnTo>
                    <a:lnTo>
                      <a:pt x="728" y="583"/>
                    </a:lnTo>
                    <a:lnTo>
                      <a:pt x="728" y="585"/>
                    </a:lnTo>
                    <a:lnTo>
                      <a:pt x="728" y="583"/>
                    </a:lnTo>
                    <a:lnTo>
                      <a:pt x="728" y="585"/>
                    </a:lnTo>
                    <a:lnTo>
                      <a:pt x="725" y="585"/>
                    </a:lnTo>
                    <a:lnTo>
                      <a:pt x="728" y="583"/>
                    </a:lnTo>
                    <a:lnTo>
                      <a:pt x="725" y="583"/>
                    </a:lnTo>
                    <a:lnTo>
                      <a:pt x="725" y="585"/>
                    </a:lnTo>
                    <a:lnTo>
                      <a:pt x="723" y="585"/>
                    </a:lnTo>
                    <a:lnTo>
                      <a:pt x="720" y="585"/>
                    </a:lnTo>
                    <a:lnTo>
                      <a:pt x="720" y="588"/>
                    </a:lnTo>
                    <a:lnTo>
                      <a:pt x="720" y="585"/>
                    </a:lnTo>
                    <a:lnTo>
                      <a:pt x="718" y="585"/>
                    </a:lnTo>
                    <a:lnTo>
                      <a:pt x="718" y="588"/>
                    </a:lnTo>
                    <a:lnTo>
                      <a:pt x="715" y="588"/>
                    </a:lnTo>
                    <a:lnTo>
                      <a:pt x="715" y="585"/>
                    </a:lnTo>
                    <a:lnTo>
                      <a:pt x="712" y="585"/>
                    </a:lnTo>
                    <a:lnTo>
                      <a:pt x="710" y="585"/>
                    </a:lnTo>
                    <a:lnTo>
                      <a:pt x="710" y="583"/>
                    </a:lnTo>
                    <a:lnTo>
                      <a:pt x="707" y="583"/>
                    </a:lnTo>
                    <a:lnTo>
                      <a:pt x="707" y="580"/>
                    </a:lnTo>
                    <a:lnTo>
                      <a:pt x="704" y="580"/>
                    </a:lnTo>
                    <a:lnTo>
                      <a:pt x="704" y="578"/>
                    </a:lnTo>
                    <a:lnTo>
                      <a:pt x="704" y="575"/>
                    </a:lnTo>
                    <a:lnTo>
                      <a:pt x="702" y="575"/>
                    </a:lnTo>
                    <a:lnTo>
                      <a:pt x="702" y="572"/>
                    </a:lnTo>
                    <a:lnTo>
                      <a:pt x="702" y="575"/>
                    </a:lnTo>
                    <a:lnTo>
                      <a:pt x="702" y="572"/>
                    </a:lnTo>
                    <a:lnTo>
                      <a:pt x="699" y="572"/>
                    </a:lnTo>
                    <a:lnTo>
                      <a:pt x="699" y="570"/>
                    </a:lnTo>
                    <a:lnTo>
                      <a:pt x="699" y="572"/>
                    </a:lnTo>
                    <a:lnTo>
                      <a:pt x="699" y="570"/>
                    </a:lnTo>
                    <a:lnTo>
                      <a:pt x="697" y="570"/>
                    </a:lnTo>
                    <a:lnTo>
                      <a:pt x="694" y="570"/>
                    </a:lnTo>
                    <a:lnTo>
                      <a:pt x="697" y="567"/>
                    </a:lnTo>
                    <a:lnTo>
                      <a:pt x="694" y="567"/>
                    </a:lnTo>
                    <a:lnTo>
                      <a:pt x="697" y="567"/>
                    </a:lnTo>
                    <a:lnTo>
                      <a:pt x="694" y="564"/>
                    </a:lnTo>
                    <a:lnTo>
                      <a:pt x="694" y="562"/>
                    </a:lnTo>
                    <a:lnTo>
                      <a:pt x="691" y="562"/>
                    </a:lnTo>
                    <a:lnTo>
                      <a:pt x="694" y="562"/>
                    </a:lnTo>
                    <a:lnTo>
                      <a:pt x="694" y="559"/>
                    </a:lnTo>
                    <a:lnTo>
                      <a:pt x="691" y="559"/>
                    </a:lnTo>
                    <a:lnTo>
                      <a:pt x="691" y="557"/>
                    </a:lnTo>
                    <a:lnTo>
                      <a:pt x="694" y="557"/>
                    </a:lnTo>
                    <a:lnTo>
                      <a:pt x="694" y="554"/>
                    </a:lnTo>
                    <a:lnTo>
                      <a:pt x="694" y="551"/>
                    </a:lnTo>
                    <a:lnTo>
                      <a:pt x="694" y="549"/>
                    </a:lnTo>
                    <a:lnTo>
                      <a:pt x="694" y="546"/>
                    </a:lnTo>
                    <a:lnTo>
                      <a:pt x="694" y="544"/>
                    </a:lnTo>
                    <a:lnTo>
                      <a:pt x="691" y="541"/>
                    </a:lnTo>
                    <a:lnTo>
                      <a:pt x="691" y="538"/>
                    </a:lnTo>
                    <a:lnTo>
                      <a:pt x="691" y="536"/>
                    </a:lnTo>
                    <a:lnTo>
                      <a:pt x="691" y="533"/>
                    </a:lnTo>
                    <a:lnTo>
                      <a:pt x="691" y="530"/>
                    </a:lnTo>
                    <a:lnTo>
                      <a:pt x="691" y="533"/>
                    </a:lnTo>
                    <a:lnTo>
                      <a:pt x="691" y="530"/>
                    </a:lnTo>
                    <a:lnTo>
                      <a:pt x="691" y="528"/>
                    </a:lnTo>
                    <a:lnTo>
                      <a:pt x="694" y="525"/>
                    </a:lnTo>
                    <a:lnTo>
                      <a:pt x="694" y="523"/>
                    </a:lnTo>
                    <a:lnTo>
                      <a:pt x="694" y="520"/>
                    </a:lnTo>
                    <a:lnTo>
                      <a:pt x="697" y="520"/>
                    </a:lnTo>
                    <a:lnTo>
                      <a:pt x="697" y="517"/>
                    </a:lnTo>
                    <a:lnTo>
                      <a:pt x="697" y="515"/>
                    </a:lnTo>
                    <a:lnTo>
                      <a:pt x="697" y="512"/>
                    </a:lnTo>
                    <a:lnTo>
                      <a:pt x="697" y="510"/>
                    </a:lnTo>
                    <a:lnTo>
                      <a:pt x="697" y="507"/>
                    </a:lnTo>
                    <a:lnTo>
                      <a:pt x="697" y="504"/>
                    </a:lnTo>
                    <a:lnTo>
                      <a:pt x="697" y="502"/>
                    </a:lnTo>
                    <a:lnTo>
                      <a:pt x="699" y="499"/>
                    </a:lnTo>
                    <a:lnTo>
                      <a:pt x="697" y="499"/>
                    </a:lnTo>
                    <a:lnTo>
                      <a:pt x="699" y="499"/>
                    </a:lnTo>
                    <a:lnTo>
                      <a:pt x="699" y="497"/>
                    </a:lnTo>
                    <a:lnTo>
                      <a:pt x="699" y="494"/>
                    </a:lnTo>
                    <a:lnTo>
                      <a:pt x="697" y="494"/>
                    </a:lnTo>
                    <a:lnTo>
                      <a:pt x="699" y="494"/>
                    </a:lnTo>
                    <a:lnTo>
                      <a:pt x="697" y="494"/>
                    </a:lnTo>
                    <a:lnTo>
                      <a:pt x="699" y="491"/>
                    </a:lnTo>
                    <a:lnTo>
                      <a:pt x="699" y="489"/>
                    </a:lnTo>
                    <a:lnTo>
                      <a:pt x="699" y="486"/>
                    </a:lnTo>
                    <a:lnTo>
                      <a:pt x="699" y="483"/>
                    </a:lnTo>
                    <a:lnTo>
                      <a:pt x="699" y="481"/>
                    </a:lnTo>
                    <a:lnTo>
                      <a:pt x="699" y="478"/>
                    </a:lnTo>
                    <a:lnTo>
                      <a:pt x="697" y="478"/>
                    </a:lnTo>
                    <a:lnTo>
                      <a:pt x="697" y="476"/>
                    </a:lnTo>
                    <a:lnTo>
                      <a:pt x="697" y="473"/>
                    </a:lnTo>
                    <a:lnTo>
                      <a:pt x="697" y="470"/>
                    </a:lnTo>
                    <a:lnTo>
                      <a:pt x="697" y="468"/>
                    </a:lnTo>
                    <a:lnTo>
                      <a:pt x="697" y="465"/>
                    </a:lnTo>
                    <a:lnTo>
                      <a:pt x="697" y="463"/>
                    </a:lnTo>
                    <a:lnTo>
                      <a:pt x="697" y="460"/>
                    </a:lnTo>
                    <a:lnTo>
                      <a:pt x="697" y="457"/>
                    </a:lnTo>
                    <a:lnTo>
                      <a:pt x="697" y="455"/>
                    </a:lnTo>
                    <a:lnTo>
                      <a:pt x="699" y="452"/>
                    </a:lnTo>
                    <a:lnTo>
                      <a:pt x="699" y="450"/>
                    </a:lnTo>
                    <a:lnTo>
                      <a:pt x="702" y="450"/>
                    </a:lnTo>
                    <a:lnTo>
                      <a:pt x="702" y="447"/>
                    </a:lnTo>
                    <a:lnTo>
                      <a:pt x="699" y="447"/>
                    </a:lnTo>
                    <a:lnTo>
                      <a:pt x="702" y="447"/>
                    </a:lnTo>
                    <a:lnTo>
                      <a:pt x="702" y="444"/>
                    </a:lnTo>
                    <a:lnTo>
                      <a:pt x="704" y="444"/>
                    </a:lnTo>
                    <a:lnTo>
                      <a:pt x="704" y="442"/>
                    </a:lnTo>
                    <a:lnTo>
                      <a:pt x="704" y="439"/>
                    </a:lnTo>
                    <a:lnTo>
                      <a:pt x="707" y="439"/>
                    </a:lnTo>
                    <a:lnTo>
                      <a:pt x="707" y="436"/>
                    </a:lnTo>
                    <a:lnTo>
                      <a:pt x="707" y="434"/>
                    </a:lnTo>
                    <a:lnTo>
                      <a:pt x="710" y="434"/>
                    </a:lnTo>
                    <a:lnTo>
                      <a:pt x="712" y="434"/>
                    </a:lnTo>
                    <a:lnTo>
                      <a:pt x="715" y="434"/>
                    </a:lnTo>
                    <a:lnTo>
                      <a:pt x="718" y="434"/>
                    </a:lnTo>
                    <a:lnTo>
                      <a:pt x="718" y="431"/>
                    </a:lnTo>
                    <a:lnTo>
                      <a:pt x="720" y="431"/>
                    </a:lnTo>
                    <a:lnTo>
                      <a:pt x="720" y="429"/>
                    </a:lnTo>
                    <a:lnTo>
                      <a:pt x="720" y="426"/>
                    </a:lnTo>
                    <a:lnTo>
                      <a:pt x="720" y="429"/>
                    </a:lnTo>
                    <a:lnTo>
                      <a:pt x="718" y="426"/>
                    </a:lnTo>
                    <a:lnTo>
                      <a:pt x="723" y="429"/>
                    </a:lnTo>
                    <a:lnTo>
                      <a:pt x="723" y="426"/>
                    </a:lnTo>
                    <a:lnTo>
                      <a:pt x="725" y="423"/>
                    </a:lnTo>
                    <a:lnTo>
                      <a:pt x="723" y="423"/>
                    </a:lnTo>
                    <a:lnTo>
                      <a:pt x="725" y="423"/>
                    </a:lnTo>
                    <a:lnTo>
                      <a:pt x="725" y="421"/>
                    </a:lnTo>
                    <a:lnTo>
                      <a:pt x="725" y="418"/>
                    </a:lnTo>
                    <a:lnTo>
                      <a:pt x="725" y="416"/>
                    </a:lnTo>
                    <a:lnTo>
                      <a:pt x="723" y="416"/>
                    </a:lnTo>
                    <a:lnTo>
                      <a:pt x="723" y="413"/>
                    </a:lnTo>
                    <a:lnTo>
                      <a:pt x="720" y="413"/>
                    </a:lnTo>
                    <a:lnTo>
                      <a:pt x="720" y="410"/>
                    </a:lnTo>
                    <a:lnTo>
                      <a:pt x="718" y="410"/>
                    </a:lnTo>
                    <a:lnTo>
                      <a:pt x="720" y="410"/>
                    </a:lnTo>
                    <a:lnTo>
                      <a:pt x="720" y="408"/>
                    </a:lnTo>
                    <a:lnTo>
                      <a:pt x="720" y="405"/>
                    </a:lnTo>
                    <a:lnTo>
                      <a:pt x="720" y="403"/>
                    </a:lnTo>
                    <a:lnTo>
                      <a:pt x="718" y="403"/>
                    </a:lnTo>
                    <a:lnTo>
                      <a:pt x="718" y="400"/>
                    </a:lnTo>
                    <a:lnTo>
                      <a:pt x="715" y="400"/>
                    </a:lnTo>
                    <a:lnTo>
                      <a:pt x="712" y="400"/>
                    </a:lnTo>
                    <a:lnTo>
                      <a:pt x="712" y="397"/>
                    </a:lnTo>
                    <a:lnTo>
                      <a:pt x="710" y="397"/>
                    </a:lnTo>
                    <a:lnTo>
                      <a:pt x="712" y="397"/>
                    </a:lnTo>
                    <a:lnTo>
                      <a:pt x="712" y="395"/>
                    </a:lnTo>
                    <a:lnTo>
                      <a:pt x="712" y="397"/>
                    </a:lnTo>
                    <a:lnTo>
                      <a:pt x="712" y="395"/>
                    </a:lnTo>
                    <a:lnTo>
                      <a:pt x="712" y="392"/>
                    </a:lnTo>
                    <a:lnTo>
                      <a:pt x="710" y="392"/>
                    </a:lnTo>
                    <a:lnTo>
                      <a:pt x="712" y="392"/>
                    </a:lnTo>
                    <a:lnTo>
                      <a:pt x="712" y="389"/>
                    </a:lnTo>
                    <a:lnTo>
                      <a:pt x="712" y="387"/>
                    </a:lnTo>
                    <a:lnTo>
                      <a:pt x="710" y="384"/>
                    </a:lnTo>
                    <a:lnTo>
                      <a:pt x="710" y="382"/>
                    </a:lnTo>
                    <a:lnTo>
                      <a:pt x="707" y="382"/>
                    </a:lnTo>
                    <a:lnTo>
                      <a:pt x="704" y="384"/>
                    </a:lnTo>
                    <a:lnTo>
                      <a:pt x="702" y="384"/>
                    </a:lnTo>
                    <a:lnTo>
                      <a:pt x="704" y="384"/>
                    </a:lnTo>
                    <a:lnTo>
                      <a:pt x="704" y="382"/>
                    </a:lnTo>
                    <a:lnTo>
                      <a:pt x="702" y="382"/>
                    </a:lnTo>
                    <a:lnTo>
                      <a:pt x="704" y="382"/>
                    </a:lnTo>
                    <a:lnTo>
                      <a:pt x="702" y="382"/>
                    </a:lnTo>
                    <a:lnTo>
                      <a:pt x="702" y="384"/>
                    </a:lnTo>
                    <a:lnTo>
                      <a:pt x="702" y="382"/>
                    </a:lnTo>
                    <a:lnTo>
                      <a:pt x="699" y="382"/>
                    </a:lnTo>
                    <a:lnTo>
                      <a:pt x="702" y="382"/>
                    </a:lnTo>
                    <a:lnTo>
                      <a:pt x="702" y="379"/>
                    </a:lnTo>
                    <a:lnTo>
                      <a:pt x="702" y="382"/>
                    </a:lnTo>
                    <a:lnTo>
                      <a:pt x="702" y="379"/>
                    </a:lnTo>
                    <a:lnTo>
                      <a:pt x="702" y="376"/>
                    </a:lnTo>
                    <a:lnTo>
                      <a:pt x="699" y="376"/>
                    </a:lnTo>
                    <a:lnTo>
                      <a:pt x="699" y="374"/>
                    </a:lnTo>
                    <a:lnTo>
                      <a:pt x="699" y="371"/>
                    </a:lnTo>
                    <a:lnTo>
                      <a:pt x="697" y="371"/>
                    </a:lnTo>
                    <a:lnTo>
                      <a:pt x="697" y="369"/>
                    </a:lnTo>
                    <a:lnTo>
                      <a:pt x="694" y="369"/>
                    </a:lnTo>
                    <a:lnTo>
                      <a:pt x="691" y="369"/>
                    </a:lnTo>
                    <a:lnTo>
                      <a:pt x="691" y="366"/>
                    </a:lnTo>
                    <a:lnTo>
                      <a:pt x="689" y="366"/>
                    </a:lnTo>
                    <a:lnTo>
                      <a:pt x="686" y="366"/>
                    </a:lnTo>
                    <a:lnTo>
                      <a:pt x="684" y="366"/>
                    </a:lnTo>
                    <a:lnTo>
                      <a:pt x="684" y="369"/>
                    </a:lnTo>
                    <a:lnTo>
                      <a:pt x="684" y="371"/>
                    </a:lnTo>
                    <a:lnTo>
                      <a:pt x="684" y="374"/>
                    </a:lnTo>
                    <a:lnTo>
                      <a:pt x="684" y="376"/>
                    </a:lnTo>
                    <a:lnTo>
                      <a:pt x="681" y="376"/>
                    </a:lnTo>
                    <a:lnTo>
                      <a:pt x="678" y="376"/>
                    </a:lnTo>
                    <a:lnTo>
                      <a:pt x="676" y="376"/>
                    </a:lnTo>
                    <a:lnTo>
                      <a:pt x="673" y="376"/>
                    </a:lnTo>
                    <a:lnTo>
                      <a:pt x="673" y="379"/>
                    </a:lnTo>
                    <a:lnTo>
                      <a:pt x="673" y="382"/>
                    </a:lnTo>
                    <a:lnTo>
                      <a:pt x="671" y="382"/>
                    </a:lnTo>
                    <a:lnTo>
                      <a:pt x="668" y="382"/>
                    </a:lnTo>
                    <a:lnTo>
                      <a:pt x="665" y="382"/>
                    </a:lnTo>
                    <a:lnTo>
                      <a:pt x="663" y="382"/>
                    </a:lnTo>
                    <a:lnTo>
                      <a:pt x="660" y="382"/>
                    </a:lnTo>
                    <a:lnTo>
                      <a:pt x="660" y="384"/>
                    </a:lnTo>
                    <a:lnTo>
                      <a:pt x="657" y="384"/>
                    </a:lnTo>
                    <a:lnTo>
                      <a:pt x="657" y="387"/>
                    </a:lnTo>
                    <a:lnTo>
                      <a:pt x="657" y="389"/>
                    </a:lnTo>
                    <a:lnTo>
                      <a:pt x="655" y="389"/>
                    </a:lnTo>
                    <a:lnTo>
                      <a:pt x="655" y="392"/>
                    </a:lnTo>
                    <a:lnTo>
                      <a:pt x="652" y="392"/>
                    </a:lnTo>
                    <a:lnTo>
                      <a:pt x="652" y="395"/>
                    </a:lnTo>
                    <a:lnTo>
                      <a:pt x="650" y="395"/>
                    </a:lnTo>
                    <a:lnTo>
                      <a:pt x="650" y="397"/>
                    </a:lnTo>
                    <a:lnTo>
                      <a:pt x="652" y="400"/>
                    </a:lnTo>
                    <a:lnTo>
                      <a:pt x="655" y="403"/>
                    </a:lnTo>
                    <a:lnTo>
                      <a:pt x="657" y="403"/>
                    </a:lnTo>
                    <a:lnTo>
                      <a:pt x="657" y="405"/>
                    </a:lnTo>
                    <a:lnTo>
                      <a:pt x="657" y="408"/>
                    </a:lnTo>
                    <a:lnTo>
                      <a:pt x="655" y="410"/>
                    </a:lnTo>
                    <a:lnTo>
                      <a:pt x="655" y="413"/>
                    </a:lnTo>
                    <a:lnTo>
                      <a:pt x="652" y="413"/>
                    </a:lnTo>
                    <a:lnTo>
                      <a:pt x="650" y="416"/>
                    </a:lnTo>
                    <a:lnTo>
                      <a:pt x="647" y="416"/>
                    </a:lnTo>
                    <a:lnTo>
                      <a:pt x="647" y="418"/>
                    </a:lnTo>
                    <a:lnTo>
                      <a:pt x="644" y="418"/>
                    </a:lnTo>
                    <a:lnTo>
                      <a:pt x="644" y="421"/>
                    </a:lnTo>
                    <a:lnTo>
                      <a:pt x="642" y="421"/>
                    </a:lnTo>
                    <a:lnTo>
                      <a:pt x="642" y="423"/>
                    </a:lnTo>
                    <a:lnTo>
                      <a:pt x="642" y="421"/>
                    </a:lnTo>
                    <a:lnTo>
                      <a:pt x="642" y="423"/>
                    </a:lnTo>
                    <a:lnTo>
                      <a:pt x="639" y="423"/>
                    </a:lnTo>
                    <a:lnTo>
                      <a:pt x="639" y="421"/>
                    </a:lnTo>
                    <a:lnTo>
                      <a:pt x="639" y="423"/>
                    </a:lnTo>
                    <a:lnTo>
                      <a:pt x="637" y="423"/>
                    </a:lnTo>
                    <a:lnTo>
                      <a:pt x="637" y="421"/>
                    </a:lnTo>
                    <a:lnTo>
                      <a:pt x="637" y="418"/>
                    </a:lnTo>
                    <a:lnTo>
                      <a:pt x="634" y="418"/>
                    </a:lnTo>
                    <a:lnTo>
                      <a:pt x="631" y="418"/>
                    </a:lnTo>
                    <a:lnTo>
                      <a:pt x="631" y="421"/>
                    </a:lnTo>
                    <a:lnTo>
                      <a:pt x="631" y="418"/>
                    </a:lnTo>
                    <a:lnTo>
                      <a:pt x="629" y="418"/>
                    </a:lnTo>
                    <a:lnTo>
                      <a:pt x="626" y="418"/>
                    </a:lnTo>
                    <a:lnTo>
                      <a:pt x="624" y="418"/>
                    </a:lnTo>
                    <a:lnTo>
                      <a:pt x="621" y="418"/>
                    </a:lnTo>
                    <a:lnTo>
                      <a:pt x="618" y="418"/>
                    </a:lnTo>
                    <a:lnTo>
                      <a:pt x="616" y="418"/>
                    </a:lnTo>
                    <a:lnTo>
                      <a:pt x="616" y="416"/>
                    </a:lnTo>
                    <a:lnTo>
                      <a:pt x="616" y="418"/>
                    </a:lnTo>
                    <a:lnTo>
                      <a:pt x="613" y="418"/>
                    </a:lnTo>
                    <a:lnTo>
                      <a:pt x="610" y="418"/>
                    </a:lnTo>
                    <a:lnTo>
                      <a:pt x="610" y="421"/>
                    </a:lnTo>
                    <a:lnTo>
                      <a:pt x="608" y="421"/>
                    </a:lnTo>
                    <a:lnTo>
                      <a:pt x="608" y="423"/>
                    </a:lnTo>
                    <a:lnTo>
                      <a:pt x="605" y="423"/>
                    </a:lnTo>
                    <a:lnTo>
                      <a:pt x="605" y="426"/>
                    </a:lnTo>
                    <a:lnTo>
                      <a:pt x="605" y="429"/>
                    </a:lnTo>
                    <a:lnTo>
                      <a:pt x="603" y="429"/>
                    </a:lnTo>
                    <a:lnTo>
                      <a:pt x="605" y="429"/>
                    </a:lnTo>
                    <a:lnTo>
                      <a:pt x="603" y="429"/>
                    </a:lnTo>
                    <a:lnTo>
                      <a:pt x="605" y="429"/>
                    </a:lnTo>
                    <a:lnTo>
                      <a:pt x="603" y="429"/>
                    </a:lnTo>
                    <a:lnTo>
                      <a:pt x="603" y="431"/>
                    </a:lnTo>
                    <a:lnTo>
                      <a:pt x="603" y="434"/>
                    </a:lnTo>
                    <a:lnTo>
                      <a:pt x="603" y="431"/>
                    </a:lnTo>
                    <a:lnTo>
                      <a:pt x="603" y="434"/>
                    </a:lnTo>
                    <a:lnTo>
                      <a:pt x="603" y="431"/>
                    </a:lnTo>
                    <a:lnTo>
                      <a:pt x="603" y="434"/>
                    </a:lnTo>
                    <a:lnTo>
                      <a:pt x="603" y="436"/>
                    </a:lnTo>
                    <a:lnTo>
                      <a:pt x="603" y="434"/>
                    </a:lnTo>
                    <a:lnTo>
                      <a:pt x="603" y="436"/>
                    </a:lnTo>
                    <a:lnTo>
                      <a:pt x="600" y="436"/>
                    </a:lnTo>
                    <a:lnTo>
                      <a:pt x="603" y="436"/>
                    </a:lnTo>
                    <a:lnTo>
                      <a:pt x="600" y="436"/>
                    </a:lnTo>
                    <a:lnTo>
                      <a:pt x="600" y="439"/>
                    </a:lnTo>
                    <a:lnTo>
                      <a:pt x="597" y="439"/>
                    </a:lnTo>
                    <a:lnTo>
                      <a:pt x="600" y="439"/>
                    </a:lnTo>
                    <a:lnTo>
                      <a:pt x="597" y="439"/>
                    </a:lnTo>
                    <a:lnTo>
                      <a:pt x="595" y="439"/>
                    </a:lnTo>
                    <a:lnTo>
                      <a:pt x="595" y="442"/>
                    </a:lnTo>
                    <a:lnTo>
                      <a:pt x="592" y="442"/>
                    </a:lnTo>
                    <a:lnTo>
                      <a:pt x="590" y="442"/>
                    </a:lnTo>
                    <a:lnTo>
                      <a:pt x="592" y="442"/>
                    </a:lnTo>
                    <a:lnTo>
                      <a:pt x="590" y="442"/>
                    </a:lnTo>
                    <a:lnTo>
                      <a:pt x="587" y="442"/>
                    </a:lnTo>
                    <a:lnTo>
                      <a:pt x="584" y="442"/>
                    </a:lnTo>
                    <a:lnTo>
                      <a:pt x="582" y="442"/>
                    </a:lnTo>
                    <a:lnTo>
                      <a:pt x="579" y="442"/>
                    </a:lnTo>
                    <a:lnTo>
                      <a:pt x="579" y="439"/>
                    </a:lnTo>
                    <a:lnTo>
                      <a:pt x="577" y="439"/>
                    </a:lnTo>
                    <a:lnTo>
                      <a:pt x="574" y="439"/>
                    </a:lnTo>
                    <a:lnTo>
                      <a:pt x="577" y="439"/>
                    </a:lnTo>
                    <a:lnTo>
                      <a:pt x="574" y="439"/>
                    </a:lnTo>
                    <a:lnTo>
                      <a:pt x="574" y="436"/>
                    </a:lnTo>
                    <a:lnTo>
                      <a:pt x="574" y="434"/>
                    </a:lnTo>
                    <a:lnTo>
                      <a:pt x="571" y="434"/>
                    </a:lnTo>
                    <a:lnTo>
                      <a:pt x="571" y="431"/>
                    </a:lnTo>
                    <a:lnTo>
                      <a:pt x="571" y="429"/>
                    </a:lnTo>
                    <a:lnTo>
                      <a:pt x="571" y="426"/>
                    </a:lnTo>
                    <a:lnTo>
                      <a:pt x="571" y="423"/>
                    </a:lnTo>
                    <a:lnTo>
                      <a:pt x="571" y="421"/>
                    </a:lnTo>
                    <a:lnTo>
                      <a:pt x="574" y="421"/>
                    </a:lnTo>
                    <a:lnTo>
                      <a:pt x="571" y="421"/>
                    </a:lnTo>
                    <a:lnTo>
                      <a:pt x="574" y="421"/>
                    </a:lnTo>
                    <a:lnTo>
                      <a:pt x="574" y="418"/>
                    </a:lnTo>
                    <a:lnTo>
                      <a:pt x="571" y="418"/>
                    </a:lnTo>
                    <a:lnTo>
                      <a:pt x="574" y="418"/>
                    </a:lnTo>
                    <a:lnTo>
                      <a:pt x="574" y="416"/>
                    </a:lnTo>
                    <a:lnTo>
                      <a:pt x="571" y="416"/>
                    </a:lnTo>
                    <a:lnTo>
                      <a:pt x="571" y="413"/>
                    </a:lnTo>
                    <a:lnTo>
                      <a:pt x="574" y="413"/>
                    </a:lnTo>
                    <a:lnTo>
                      <a:pt x="574" y="410"/>
                    </a:lnTo>
                    <a:lnTo>
                      <a:pt x="571" y="410"/>
                    </a:lnTo>
                    <a:lnTo>
                      <a:pt x="571" y="408"/>
                    </a:lnTo>
                    <a:lnTo>
                      <a:pt x="574" y="408"/>
                    </a:lnTo>
                    <a:lnTo>
                      <a:pt x="574" y="405"/>
                    </a:lnTo>
                    <a:lnTo>
                      <a:pt x="577" y="403"/>
                    </a:lnTo>
                    <a:lnTo>
                      <a:pt x="579" y="403"/>
                    </a:lnTo>
                    <a:lnTo>
                      <a:pt x="579" y="400"/>
                    </a:lnTo>
                    <a:lnTo>
                      <a:pt x="579" y="397"/>
                    </a:lnTo>
                    <a:lnTo>
                      <a:pt x="582" y="397"/>
                    </a:lnTo>
                    <a:lnTo>
                      <a:pt x="582" y="395"/>
                    </a:lnTo>
                    <a:lnTo>
                      <a:pt x="584" y="395"/>
                    </a:lnTo>
                    <a:lnTo>
                      <a:pt x="582" y="395"/>
                    </a:lnTo>
                    <a:lnTo>
                      <a:pt x="584" y="395"/>
                    </a:lnTo>
                    <a:lnTo>
                      <a:pt x="584" y="392"/>
                    </a:lnTo>
                    <a:lnTo>
                      <a:pt x="587" y="392"/>
                    </a:lnTo>
                    <a:lnTo>
                      <a:pt x="590" y="392"/>
                    </a:lnTo>
                    <a:lnTo>
                      <a:pt x="590" y="389"/>
                    </a:lnTo>
                    <a:lnTo>
                      <a:pt x="590" y="392"/>
                    </a:lnTo>
                    <a:lnTo>
                      <a:pt x="590" y="389"/>
                    </a:lnTo>
                    <a:lnTo>
                      <a:pt x="592" y="389"/>
                    </a:lnTo>
                    <a:lnTo>
                      <a:pt x="595" y="389"/>
                    </a:lnTo>
                    <a:lnTo>
                      <a:pt x="595" y="387"/>
                    </a:lnTo>
                    <a:lnTo>
                      <a:pt x="597" y="387"/>
                    </a:lnTo>
                    <a:lnTo>
                      <a:pt x="597" y="384"/>
                    </a:lnTo>
                    <a:lnTo>
                      <a:pt x="600" y="384"/>
                    </a:lnTo>
                    <a:lnTo>
                      <a:pt x="600" y="382"/>
                    </a:lnTo>
                    <a:lnTo>
                      <a:pt x="603" y="382"/>
                    </a:lnTo>
                    <a:lnTo>
                      <a:pt x="600" y="382"/>
                    </a:lnTo>
                    <a:lnTo>
                      <a:pt x="603" y="382"/>
                    </a:lnTo>
                    <a:lnTo>
                      <a:pt x="605" y="382"/>
                    </a:lnTo>
                    <a:lnTo>
                      <a:pt x="608" y="382"/>
                    </a:lnTo>
                    <a:lnTo>
                      <a:pt x="608" y="384"/>
                    </a:lnTo>
                    <a:lnTo>
                      <a:pt x="608" y="382"/>
                    </a:lnTo>
                    <a:lnTo>
                      <a:pt x="610" y="382"/>
                    </a:lnTo>
                    <a:lnTo>
                      <a:pt x="613" y="382"/>
                    </a:lnTo>
                    <a:lnTo>
                      <a:pt x="613" y="379"/>
                    </a:lnTo>
                    <a:lnTo>
                      <a:pt x="613" y="376"/>
                    </a:lnTo>
                    <a:lnTo>
                      <a:pt x="616" y="376"/>
                    </a:lnTo>
                    <a:lnTo>
                      <a:pt x="616" y="374"/>
                    </a:lnTo>
                    <a:lnTo>
                      <a:pt x="616" y="371"/>
                    </a:lnTo>
                    <a:lnTo>
                      <a:pt x="616" y="369"/>
                    </a:lnTo>
                    <a:lnTo>
                      <a:pt x="616" y="366"/>
                    </a:lnTo>
                    <a:lnTo>
                      <a:pt x="613" y="366"/>
                    </a:lnTo>
                    <a:lnTo>
                      <a:pt x="613" y="363"/>
                    </a:lnTo>
                    <a:lnTo>
                      <a:pt x="610" y="363"/>
                    </a:lnTo>
                    <a:lnTo>
                      <a:pt x="608" y="363"/>
                    </a:lnTo>
                    <a:lnTo>
                      <a:pt x="608" y="361"/>
                    </a:lnTo>
                    <a:lnTo>
                      <a:pt x="610" y="361"/>
                    </a:lnTo>
                    <a:lnTo>
                      <a:pt x="608" y="361"/>
                    </a:lnTo>
                    <a:lnTo>
                      <a:pt x="608" y="358"/>
                    </a:lnTo>
                    <a:lnTo>
                      <a:pt x="608" y="355"/>
                    </a:lnTo>
                    <a:lnTo>
                      <a:pt x="605" y="355"/>
                    </a:lnTo>
                    <a:lnTo>
                      <a:pt x="608" y="355"/>
                    </a:lnTo>
                    <a:lnTo>
                      <a:pt x="608" y="353"/>
                    </a:lnTo>
                    <a:lnTo>
                      <a:pt x="608" y="350"/>
                    </a:lnTo>
                    <a:lnTo>
                      <a:pt x="605" y="350"/>
                    </a:lnTo>
                    <a:lnTo>
                      <a:pt x="605" y="348"/>
                    </a:lnTo>
                    <a:lnTo>
                      <a:pt x="603" y="348"/>
                    </a:lnTo>
                    <a:lnTo>
                      <a:pt x="605" y="348"/>
                    </a:lnTo>
                    <a:lnTo>
                      <a:pt x="605" y="345"/>
                    </a:lnTo>
                    <a:lnTo>
                      <a:pt x="603" y="345"/>
                    </a:lnTo>
                    <a:lnTo>
                      <a:pt x="600" y="345"/>
                    </a:lnTo>
                    <a:lnTo>
                      <a:pt x="597" y="345"/>
                    </a:lnTo>
                    <a:lnTo>
                      <a:pt x="597" y="342"/>
                    </a:lnTo>
                    <a:lnTo>
                      <a:pt x="597" y="345"/>
                    </a:lnTo>
                    <a:lnTo>
                      <a:pt x="595" y="345"/>
                    </a:lnTo>
                    <a:lnTo>
                      <a:pt x="592" y="345"/>
                    </a:lnTo>
                    <a:lnTo>
                      <a:pt x="595" y="342"/>
                    </a:lnTo>
                    <a:lnTo>
                      <a:pt x="592" y="342"/>
                    </a:lnTo>
                    <a:lnTo>
                      <a:pt x="592" y="345"/>
                    </a:lnTo>
                    <a:lnTo>
                      <a:pt x="592" y="342"/>
                    </a:lnTo>
                    <a:lnTo>
                      <a:pt x="590" y="342"/>
                    </a:lnTo>
                    <a:lnTo>
                      <a:pt x="587" y="342"/>
                    </a:lnTo>
                    <a:lnTo>
                      <a:pt x="584" y="342"/>
                    </a:lnTo>
                    <a:lnTo>
                      <a:pt x="582" y="342"/>
                    </a:lnTo>
                    <a:lnTo>
                      <a:pt x="582" y="340"/>
                    </a:lnTo>
                    <a:lnTo>
                      <a:pt x="582" y="342"/>
                    </a:lnTo>
                    <a:lnTo>
                      <a:pt x="582" y="340"/>
                    </a:lnTo>
                    <a:lnTo>
                      <a:pt x="579" y="340"/>
                    </a:lnTo>
                    <a:lnTo>
                      <a:pt x="577" y="340"/>
                    </a:lnTo>
                    <a:lnTo>
                      <a:pt x="574" y="340"/>
                    </a:lnTo>
                    <a:lnTo>
                      <a:pt x="574" y="337"/>
                    </a:lnTo>
                    <a:lnTo>
                      <a:pt x="571" y="337"/>
                    </a:lnTo>
                    <a:lnTo>
                      <a:pt x="571" y="335"/>
                    </a:lnTo>
                    <a:lnTo>
                      <a:pt x="571" y="337"/>
                    </a:lnTo>
                    <a:lnTo>
                      <a:pt x="569" y="337"/>
                    </a:lnTo>
                    <a:lnTo>
                      <a:pt x="569" y="335"/>
                    </a:lnTo>
                    <a:lnTo>
                      <a:pt x="566" y="335"/>
                    </a:lnTo>
                    <a:lnTo>
                      <a:pt x="563" y="335"/>
                    </a:lnTo>
                    <a:lnTo>
                      <a:pt x="563" y="332"/>
                    </a:lnTo>
                    <a:lnTo>
                      <a:pt x="561" y="332"/>
                    </a:lnTo>
                    <a:lnTo>
                      <a:pt x="561" y="329"/>
                    </a:lnTo>
                    <a:lnTo>
                      <a:pt x="561" y="327"/>
                    </a:lnTo>
                    <a:lnTo>
                      <a:pt x="558" y="327"/>
                    </a:lnTo>
                    <a:lnTo>
                      <a:pt x="561" y="327"/>
                    </a:lnTo>
                    <a:lnTo>
                      <a:pt x="561" y="324"/>
                    </a:lnTo>
                    <a:lnTo>
                      <a:pt x="558" y="324"/>
                    </a:lnTo>
                    <a:lnTo>
                      <a:pt x="558" y="327"/>
                    </a:lnTo>
                    <a:lnTo>
                      <a:pt x="556" y="327"/>
                    </a:lnTo>
                    <a:lnTo>
                      <a:pt x="553" y="327"/>
                    </a:lnTo>
                    <a:lnTo>
                      <a:pt x="556" y="327"/>
                    </a:lnTo>
                    <a:lnTo>
                      <a:pt x="553" y="327"/>
                    </a:lnTo>
                    <a:lnTo>
                      <a:pt x="553" y="324"/>
                    </a:lnTo>
                    <a:lnTo>
                      <a:pt x="550" y="324"/>
                    </a:lnTo>
                    <a:lnTo>
                      <a:pt x="550" y="322"/>
                    </a:lnTo>
                    <a:lnTo>
                      <a:pt x="548" y="322"/>
                    </a:lnTo>
                    <a:lnTo>
                      <a:pt x="548" y="319"/>
                    </a:lnTo>
                    <a:lnTo>
                      <a:pt x="545" y="319"/>
                    </a:lnTo>
                    <a:lnTo>
                      <a:pt x="545" y="316"/>
                    </a:lnTo>
                    <a:lnTo>
                      <a:pt x="545" y="314"/>
                    </a:lnTo>
                    <a:lnTo>
                      <a:pt x="548" y="314"/>
                    </a:lnTo>
                    <a:lnTo>
                      <a:pt x="550" y="314"/>
                    </a:lnTo>
                    <a:lnTo>
                      <a:pt x="553" y="314"/>
                    </a:lnTo>
                    <a:lnTo>
                      <a:pt x="556" y="314"/>
                    </a:lnTo>
                    <a:lnTo>
                      <a:pt x="556" y="316"/>
                    </a:lnTo>
                    <a:lnTo>
                      <a:pt x="558" y="316"/>
                    </a:lnTo>
                    <a:lnTo>
                      <a:pt x="561" y="316"/>
                    </a:lnTo>
                    <a:lnTo>
                      <a:pt x="563" y="316"/>
                    </a:lnTo>
                    <a:lnTo>
                      <a:pt x="561" y="316"/>
                    </a:lnTo>
                    <a:lnTo>
                      <a:pt x="563" y="316"/>
                    </a:lnTo>
                    <a:lnTo>
                      <a:pt x="561" y="316"/>
                    </a:lnTo>
                    <a:lnTo>
                      <a:pt x="561" y="314"/>
                    </a:lnTo>
                    <a:lnTo>
                      <a:pt x="563" y="314"/>
                    </a:lnTo>
                    <a:lnTo>
                      <a:pt x="563" y="316"/>
                    </a:lnTo>
                    <a:lnTo>
                      <a:pt x="563" y="314"/>
                    </a:lnTo>
                    <a:lnTo>
                      <a:pt x="563" y="316"/>
                    </a:lnTo>
                    <a:lnTo>
                      <a:pt x="566" y="316"/>
                    </a:lnTo>
                    <a:lnTo>
                      <a:pt x="569" y="316"/>
                    </a:lnTo>
                    <a:lnTo>
                      <a:pt x="569" y="314"/>
                    </a:lnTo>
                    <a:lnTo>
                      <a:pt x="569" y="316"/>
                    </a:lnTo>
                    <a:lnTo>
                      <a:pt x="571" y="314"/>
                    </a:lnTo>
                    <a:lnTo>
                      <a:pt x="571" y="311"/>
                    </a:lnTo>
                    <a:lnTo>
                      <a:pt x="574" y="311"/>
                    </a:lnTo>
                    <a:lnTo>
                      <a:pt x="574" y="308"/>
                    </a:lnTo>
                    <a:lnTo>
                      <a:pt x="577" y="308"/>
                    </a:lnTo>
                    <a:lnTo>
                      <a:pt x="577" y="306"/>
                    </a:lnTo>
                    <a:lnTo>
                      <a:pt x="577" y="303"/>
                    </a:lnTo>
                    <a:lnTo>
                      <a:pt x="579" y="303"/>
                    </a:lnTo>
                    <a:lnTo>
                      <a:pt x="579" y="301"/>
                    </a:lnTo>
                    <a:lnTo>
                      <a:pt x="579" y="298"/>
                    </a:lnTo>
                    <a:lnTo>
                      <a:pt x="577" y="295"/>
                    </a:lnTo>
                    <a:lnTo>
                      <a:pt x="577" y="293"/>
                    </a:lnTo>
                    <a:lnTo>
                      <a:pt x="574" y="293"/>
                    </a:lnTo>
                    <a:lnTo>
                      <a:pt x="574" y="290"/>
                    </a:lnTo>
                    <a:lnTo>
                      <a:pt x="574" y="288"/>
                    </a:lnTo>
                    <a:lnTo>
                      <a:pt x="574" y="285"/>
                    </a:lnTo>
                    <a:lnTo>
                      <a:pt x="571" y="285"/>
                    </a:lnTo>
                    <a:lnTo>
                      <a:pt x="571" y="282"/>
                    </a:lnTo>
                    <a:lnTo>
                      <a:pt x="569" y="282"/>
                    </a:lnTo>
                    <a:lnTo>
                      <a:pt x="569" y="280"/>
                    </a:lnTo>
                    <a:lnTo>
                      <a:pt x="566" y="280"/>
                    </a:lnTo>
                    <a:lnTo>
                      <a:pt x="566" y="277"/>
                    </a:lnTo>
                    <a:lnTo>
                      <a:pt x="566" y="275"/>
                    </a:lnTo>
                    <a:lnTo>
                      <a:pt x="566" y="272"/>
                    </a:lnTo>
                    <a:lnTo>
                      <a:pt x="569" y="272"/>
                    </a:lnTo>
                    <a:lnTo>
                      <a:pt x="569" y="269"/>
                    </a:lnTo>
                    <a:lnTo>
                      <a:pt x="571" y="269"/>
                    </a:lnTo>
                    <a:lnTo>
                      <a:pt x="574" y="269"/>
                    </a:lnTo>
                    <a:lnTo>
                      <a:pt x="577" y="267"/>
                    </a:lnTo>
                    <a:lnTo>
                      <a:pt x="579" y="267"/>
                    </a:lnTo>
                    <a:lnTo>
                      <a:pt x="582" y="264"/>
                    </a:lnTo>
                    <a:lnTo>
                      <a:pt x="582" y="261"/>
                    </a:lnTo>
                    <a:lnTo>
                      <a:pt x="582" y="259"/>
                    </a:lnTo>
                    <a:lnTo>
                      <a:pt x="582" y="256"/>
                    </a:lnTo>
                    <a:lnTo>
                      <a:pt x="582" y="254"/>
                    </a:lnTo>
                    <a:lnTo>
                      <a:pt x="582" y="251"/>
                    </a:lnTo>
                    <a:lnTo>
                      <a:pt x="582" y="248"/>
                    </a:lnTo>
                    <a:lnTo>
                      <a:pt x="582" y="246"/>
                    </a:lnTo>
                    <a:lnTo>
                      <a:pt x="582" y="243"/>
                    </a:lnTo>
                    <a:lnTo>
                      <a:pt x="582" y="241"/>
                    </a:lnTo>
                    <a:lnTo>
                      <a:pt x="582" y="238"/>
                    </a:lnTo>
                    <a:lnTo>
                      <a:pt x="584" y="238"/>
                    </a:lnTo>
                    <a:lnTo>
                      <a:pt x="584" y="235"/>
                    </a:lnTo>
                    <a:lnTo>
                      <a:pt x="582" y="235"/>
                    </a:lnTo>
                    <a:lnTo>
                      <a:pt x="584" y="233"/>
                    </a:lnTo>
                    <a:lnTo>
                      <a:pt x="582" y="233"/>
                    </a:lnTo>
                    <a:lnTo>
                      <a:pt x="582" y="230"/>
                    </a:lnTo>
                    <a:lnTo>
                      <a:pt x="582" y="228"/>
                    </a:lnTo>
                    <a:lnTo>
                      <a:pt x="584" y="228"/>
                    </a:lnTo>
                    <a:lnTo>
                      <a:pt x="584" y="225"/>
                    </a:lnTo>
                    <a:lnTo>
                      <a:pt x="582" y="225"/>
                    </a:lnTo>
                    <a:lnTo>
                      <a:pt x="582" y="222"/>
                    </a:lnTo>
                    <a:lnTo>
                      <a:pt x="579" y="222"/>
                    </a:lnTo>
                    <a:lnTo>
                      <a:pt x="582" y="222"/>
                    </a:lnTo>
                    <a:lnTo>
                      <a:pt x="582" y="220"/>
                    </a:lnTo>
                    <a:lnTo>
                      <a:pt x="579" y="222"/>
                    </a:lnTo>
                    <a:lnTo>
                      <a:pt x="577" y="222"/>
                    </a:lnTo>
                    <a:lnTo>
                      <a:pt x="574" y="222"/>
                    </a:lnTo>
                    <a:lnTo>
                      <a:pt x="571" y="222"/>
                    </a:lnTo>
                    <a:lnTo>
                      <a:pt x="574" y="222"/>
                    </a:lnTo>
                    <a:lnTo>
                      <a:pt x="574" y="220"/>
                    </a:lnTo>
                    <a:lnTo>
                      <a:pt x="577" y="220"/>
                    </a:lnTo>
                    <a:lnTo>
                      <a:pt x="577" y="217"/>
                    </a:lnTo>
                    <a:lnTo>
                      <a:pt x="574" y="214"/>
                    </a:lnTo>
                    <a:lnTo>
                      <a:pt x="571" y="209"/>
                    </a:lnTo>
                    <a:lnTo>
                      <a:pt x="569" y="209"/>
                    </a:lnTo>
                    <a:lnTo>
                      <a:pt x="566" y="204"/>
                    </a:lnTo>
                    <a:lnTo>
                      <a:pt x="563" y="204"/>
                    </a:lnTo>
                    <a:lnTo>
                      <a:pt x="561" y="201"/>
                    </a:lnTo>
                    <a:lnTo>
                      <a:pt x="561" y="199"/>
                    </a:lnTo>
                    <a:lnTo>
                      <a:pt x="558" y="199"/>
                    </a:lnTo>
                    <a:lnTo>
                      <a:pt x="558" y="196"/>
                    </a:lnTo>
                    <a:lnTo>
                      <a:pt x="556" y="196"/>
                    </a:lnTo>
                    <a:lnTo>
                      <a:pt x="553" y="196"/>
                    </a:lnTo>
                    <a:lnTo>
                      <a:pt x="553" y="194"/>
                    </a:lnTo>
                    <a:lnTo>
                      <a:pt x="550" y="194"/>
                    </a:lnTo>
                    <a:lnTo>
                      <a:pt x="548" y="194"/>
                    </a:lnTo>
                    <a:lnTo>
                      <a:pt x="548" y="191"/>
                    </a:lnTo>
                    <a:lnTo>
                      <a:pt x="545" y="191"/>
                    </a:lnTo>
                    <a:lnTo>
                      <a:pt x="545" y="194"/>
                    </a:lnTo>
                    <a:lnTo>
                      <a:pt x="548" y="194"/>
                    </a:lnTo>
                    <a:lnTo>
                      <a:pt x="548" y="196"/>
                    </a:lnTo>
                    <a:lnTo>
                      <a:pt x="545" y="196"/>
                    </a:lnTo>
                    <a:lnTo>
                      <a:pt x="545" y="194"/>
                    </a:lnTo>
                    <a:lnTo>
                      <a:pt x="543" y="194"/>
                    </a:lnTo>
                    <a:lnTo>
                      <a:pt x="543" y="196"/>
                    </a:lnTo>
                    <a:lnTo>
                      <a:pt x="540" y="196"/>
                    </a:lnTo>
                    <a:lnTo>
                      <a:pt x="540" y="199"/>
                    </a:lnTo>
                    <a:lnTo>
                      <a:pt x="537" y="199"/>
                    </a:lnTo>
                    <a:lnTo>
                      <a:pt x="537" y="201"/>
                    </a:lnTo>
                    <a:lnTo>
                      <a:pt x="535" y="201"/>
                    </a:lnTo>
                    <a:lnTo>
                      <a:pt x="535" y="204"/>
                    </a:lnTo>
                    <a:lnTo>
                      <a:pt x="532" y="204"/>
                    </a:lnTo>
                    <a:lnTo>
                      <a:pt x="532" y="207"/>
                    </a:lnTo>
                    <a:lnTo>
                      <a:pt x="530" y="207"/>
                    </a:lnTo>
                    <a:lnTo>
                      <a:pt x="527" y="207"/>
                    </a:lnTo>
                    <a:lnTo>
                      <a:pt x="524" y="207"/>
                    </a:lnTo>
                    <a:lnTo>
                      <a:pt x="524" y="209"/>
                    </a:lnTo>
                    <a:lnTo>
                      <a:pt x="522" y="209"/>
                    </a:lnTo>
                    <a:lnTo>
                      <a:pt x="522" y="207"/>
                    </a:lnTo>
                    <a:lnTo>
                      <a:pt x="519" y="207"/>
                    </a:lnTo>
                    <a:lnTo>
                      <a:pt x="517" y="207"/>
                    </a:lnTo>
                    <a:lnTo>
                      <a:pt x="514" y="207"/>
                    </a:lnTo>
                    <a:lnTo>
                      <a:pt x="511" y="207"/>
                    </a:lnTo>
                    <a:lnTo>
                      <a:pt x="511" y="204"/>
                    </a:lnTo>
                    <a:lnTo>
                      <a:pt x="509" y="204"/>
                    </a:lnTo>
                    <a:lnTo>
                      <a:pt x="509" y="201"/>
                    </a:lnTo>
                    <a:lnTo>
                      <a:pt x="506" y="201"/>
                    </a:lnTo>
                    <a:lnTo>
                      <a:pt x="503" y="201"/>
                    </a:lnTo>
                    <a:lnTo>
                      <a:pt x="503" y="199"/>
                    </a:lnTo>
                    <a:lnTo>
                      <a:pt x="501" y="196"/>
                    </a:lnTo>
                    <a:lnTo>
                      <a:pt x="498" y="196"/>
                    </a:lnTo>
                    <a:lnTo>
                      <a:pt x="498" y="194"/>
                    </a:lnTo>
                    <a:lnTo>
                      <a:pt x="498" y="191"/>
                    </a:lnTo>
                    <a:lnTo>
                      <a:pt x="496" y="191"/>
                    </a:lnTo>
                    <a:lnTo>
                      <a:pt x="496" y="188"/>
                    </a:lnTo>
                    <a:lnTo>
                      <a:pt x="493" y="188"/>
                    </a:lnTo>
                    <a:lnTo>
                      <a:pt x="493" y="186"/>
                    </a:lnTo>
                    <a:lnTo>
                      <a:pt x="493" y="183"/>
                    </a:lnTo>
                    <a:lnTo>
                      <a:pt x="490" y="183"/>
                    </a:lnTo>
                    <a:lnTo>
                      <a:pt x="490" y="180"/>
                    </a:lnTo>
                    <a:lnTo>
                      <a:pt x="488" y="180"/>
                    </a:lnTo>
                    <a:lnTo>
                      <a:pt x="488" y="178"/>
                    </a:lnTo>
                    <a:lnTo>
                      <a:pt x="488" y="175"/>
                    </a:lnTo>
                    <a:lnTo>
                      <a:pt x="485" y="175"/>
                    </a:lnTo>
                    <a:lnTo>
                      <a:pt x="485" y="173"/>
                    </a:lnTo>
                    <a:lnTo>
                      <a:pt x="483" y="170"/>
                    </a:lnTo>
                    <a:lnTo>
                      <a:pt x="485" y="167"/>
                    </a:lnTo>
                    <a:lnTo>
                      <a:pt x="485" y="165"/>
                    </a:lnTo>
                    <a:lnTo>
                      <a:pt x="485" y="162"/>
                    </a:lnTo>
                    <a:lnTo>
                      <a:pt x="485" y="160"/>
                    </a:lnTo>
                    <a:lnTo>
                      <a:pt x="485" y="157"/>
                    </a:lnTo>
                    <a:lnTo>
                      <a:pt x="488" y="154"/>
                    </a:lnTo>
                    <a:lnTo>
                      <a:pt x="488" y="152"/>
                    </a:lnTo>
                    <a:lnTo>
                      <a:pt x="490" y="152"/>
                    </a:lnTo>
                    <a:lnTo>
                      <a:pt x="490" y="149"/>
                    </a:lnTo>
                    <a:lnTo>
                      <a:pt x="493" y="149"/>
                    </a:lnTo>
                    <a:lnTo>
                      <a:pt x="493" y="152"/>
                    </a:lnTo>
                    <a:lnTo>
                      <a:pt x="496" y="152"/>
                    </a:lnTo>
                    <a:lnTo>
                      <a:pt x="496" y="149"/>
                    </a:lnTo>
                    <a:lnTo>
                      <a:pt x="498" y="147"/>
                    </a:lnTo>
                    <a:lnTo>
                      <a:pt x="498" y="144"/>
                    </a:lnTo>
                    <a:lnTo>
                      <a:pt x="498" y="141"/>
                    </a:lnTo>
                    <a:lnTo>
                      <a:pt x="496" y="139"/>
                    </a:lnTo>
                    <a:lnTo>
                      <a:pt x="496" y="136"/>
                    </a:lnTo>
                    <a:lnTo>
                      <a:pt x="496" y="133"/>
                    </a:lnTo>
                    <a:lnTo>
                      <a:pt x="493" y="133"/>
                    </a:lnTo>
                    <a:lnTo>
                      <a:pt x="493" y="131"/>
                    </a:lnTo>
                    <a:lnTo>
                      <a:pt x="490" y="131"/>
                    </a:lnTo>
                    <a:lnTo>
                      <a:pt x="490" y="128"/>
                    </a:lnTo>
                    <a:lnTo>
                      <a:pt x="488" y="128"/>
                    </a:lnTo>
                    <a:lnTo>
                      <a:pt x="488" y="126"/>
                    </a:lnTo>
                    <a:lnTo>
                      <a:pt x="485" y="126"/>
                    </a:lnTo>
                    <a:lnTo>
                      <a:pt x="485" y="123"/>
                    </a:lnTo>
                    <a:lnTo>
                      <a:pt x="483" y="123"/>
                    </a:lnTo>
                    <a:lnTo>
                      <a:pt x="483" y="120"/>
                    </a:lnTo>
                    <a:lnTo>
                      <a:pt x="480" y="120"/>
                    </a:lnTo>
                    <a:lnTo>
                      <a:pt x="477" y="120"/>
                    </a:lnTo>
                    <a:lnTo>
                      <a:pt x="477" y="118"/>
                    </a:lnTo>
                    <a:lnTo>
                      <a:pt x="475" y="120"/>
                    </a:lnTo>
                    <a:lnTo>
                      <a:pt x="472" y="120"/>
                    </a:lnTo>
                    <a:lnTo>
                      <a:pt x="470" y="120"/>
                    </a:lnTo>
                    <a:lnTo>
                      <a:pt x="470" y="123"/>
                    </a:lnTo>
                    <a:lnTo>
                      <a:pt x="467" y="123"/>
                    </a:lnTo>
                    <a:lnTo>
                      <a:pt x="464" y="123"/>
                    </a:lnTo>
                    <a:lnTo>
                      <a:pt x="462" y="123"/>
                    </a:lnTo>
                    <a:lnTo>
                      <a:pt x="459" y="123"/>
                    </a:lnTo>
                    <a:lnTo>
                      <a:pt x="459" y="120"/>
                    </a:lnTo>
                    <a:lnTo>
                      <a:pt x="459" y="123"/>
                    </a:lnTo>
                    <a:lnTo>
                      <a:pt x="459" y="120"/>
                    </a:lnTo>
                    <a:lnTo>
                      <a:pt x="456" y="120"/>
                    </a:lnTo>
                    <a:lnTo>
                      <a:pt x="454" y="120"/>
                    </a:lnTo>
                    <a:lnTo>
                      <a:pt x="451" y="120"/>
                    </a:lnTo>
                    <a:lnTo>
                      <a:pt x="449" y="120"/>
                    </a:lnTo>
                    <a:lnTo>
                      <a:pt x="449" y="123"/>
                    </a:lnTo>
                    <a:lnTo>
                      <a:pt x="446" y="123"/>
                    </a:lnTo>
                    <a:lnTo>
                      <a:pt x="443" y="123"/>
                    </a:lnTo>
                    <a:lnTo>
                      <a:pt x="441" y="123"/>
                    </a:lnTo>
                    <a:lnTo>
                      <a:pt x="441" y="126"/>
                    </a:lnTo>
                    <a:lnTo>
                      <a:pt x="438" y="126"/>
                    </a:lnTo>
                    <a:lnTo>
                      <a:pt x="436" y="123"/>
                    </a:lnTo>
                    <a:lnTo>
                      <a:pt x="436" y="126"/>
                    </a:lnTo>
                    <a:lnTo>
                      <a:pt x="433" y="126"/>
                    </a:lnTo>
                    <a:lnTo>
                      <a:pt x="430" y="126"/>
                    </a:lnTo>
                    <a:lnTo>
                      <a:pt x="428" y="126"/>
                    </a:lnTo>
                    <a:lnTo>
                      <a:pt x="425" y="126"/>
                    </a:lnTo>
                    <a:lnTo>
                      <a:pt x="425" y="128"/>
                    </a:lnTo>
                    <a:lnTo>
                      <a:pt x="423" y="128"/>
                    </a:lnTo>
                    <a:lnTo>
                      <a:pt x="423" y="131"/>
                    </a:lnTo>
                    <a:lnTo>
                      <a:pt x="420" y="131"/>
                    </a:lnTo>
                    <a:lnTo>
                      <a:pt x="420" y="133"/>
                    </a:lnTo>
                    <a:lnTo>
                      <a:pt x="417" y="133"/>
                    </a:lnTo>
                    <a:lnTo>
                      <a:pt x="417" y="136"/>
                    </a:lnTo>
                    <a:lnTo>
                      <a:pt x="417" y="139"/>
                    </a:lnTo>
                    <a:lnTo>
                      <a:pt x="425" y="147"/>
                    </a:lnTo>
                    <a:lnTo>
                      <a:pt x="423" y="149"/>
                    </a:lnTo>
                    <a:lnTo>
                      <a:pt x="420" y="152"/>
                    </a:lnTo>
                    <a:lnTo>
                      <a:pt x="415" y="149"/>
                    </a:lnTo>
                    <a:lnTo>
                      <a:pt x="415" y="152"/>
                    </a:lnTo>
                    <a:lnTo>
                      <a:pt x="412" y="152"/>
                    </a:lnTo>
                    <a:lnTo>
                      <a:pt x="412" y="154"/>
                    </a:lnTo>
                    <a:lnTo>
                      <a:pt x="409" y="154"/>
                    </a:lnTo>
                    <a:lnTo>
                      <a:pt x="409" y="157"/>
                    </a:lnTo>
                    <a:lnTo>
                      <a:pt x="409" y="160"/>
                    </a:lnTo>
                    <a:lnTo>
                      <a:pt x="407" y="160"/>
                    </a:lnTo>
                    <a:lnTo>
                      <a:pt x="407" y="162"/>
                    </a:lnTo>
                    <a:lnTo>
                      <a:pt x="404" y="162"/>
                    </a:lnTo>
                    <a:lnTo>
                      <a:pt x="407" y="162"/>
                    </a:lnTo>
                    <a:lnTo>
                      <a:pt x="404" y="162"/>
                    </a:lnTo>
                    <a:lnTo>
                      <a:pt x="407" y="162"/>
                    </a:lnTo>
                    <a:lnTo>
                      <a:pt x="404" y="162"/>
                    </a:lnTo>
                    <a:lnTo>
                      <a:pt x="404" y="165"/>
                    </a:lnTo>
                    <a:lnTo>
                      <a:pt x="404" y="162"/>
                    </a:lnTo>
                    <a:lnTo>
                      <a:pt x="404" y="165"/>
                    </a:lnTo>
                    <a:lnTo>
                      <a:pt x="402" y="165"/>
                    </a:lnTo>
                    <a:lnTo>
                      <a:pt x="402" y="167"/>
                    </a:lnTo>
                    <a:lnTo>
                      <a:pt x="402" y="165"/>
                    </a:lnTo>
                    <a:lnTo>
                      <a:pt x="399" y="165"/>
                    </a:lnTo>
                    <a:lnTo>
                      <a:pt x="399" y="167"/>
                    </a:lnTo>
                    <a:lnTo>
                      <a:pt x="399" y="170"/>
                    </a:lnTo>
                    <a:lnTo>
                      <a:pt x="399" y="173"/>
                    </a:lnTo>
                    <a:lnTo>
                      <a:pt x="399" y="175"/>
                    </a:lnTo>
                    <a:lnTo>
                      <a:pt x="399" y="178"/>
                    </a:lnTo>
                    <a:lnTo>
                      <a:pt x="396" y="178"/>
                    </a:lnTo>
                    <a:lnTo>
                      <a:pt x="396" y="180"/>
                    </a:lnTo>
                    <a:lnTo>
                      <a:pt x="396" y="178"/>
                    </a:lnTo>
                    <a:lnTo>
                      <a:pt x="396" y="180"/>
                    </a:lnTo>
                    <a:lnTo>
                      <a:pt x="394" y="180"/>
                    </a:lnTo>
                    <a:lnTo>
                      <a:pt x="396" y="180"/>
                    </a:lnTo>
                    <a:lnTo>
                      <a:pt x="394" y="180"/>
                    </a:lnTo>
                    <a:lnTo>
                      <a:pt x="394" y="183"/>
                    </a:lnTo>
                    <a:lnTo>
                      <a:pt x="391" y="183"/>
                    </a:lnTo>
                    <a:lnTo>
                      <a:pt x="396" y="188"/>
                    </a:lnTo>
                    <a:lnTo>
                      <a:pt x="396" y="194"/>
                    </a:lnTo>
                    <a:lnTo>
                      <a:pt x="386" y="191"/>
                    </a:lnTo>
                    <a:lnTo>
                      <a:pt x="386" y="194"/>
                    </a:lnTo>
                    <a:lnTo>
                      <a:pt x="386" y="196"/>
                    </a:lnTo>
                    <a:lnTo>
                      <a:pt x="386" y="199"/>
                    </a:lnTo>
                    <a:lnTo>
                      <a:pt x="383" y="199"/>
                    </a:lnTo>
                    <a:lnTo>
                      <a:pt x="383" y="201"/>
                    </a:lnTo>
                    <a:lnTo>
                      <a:pt x="383" y="204"/>
                    </a:lnTo>
                    <a:lnTo>
                      <a:pt x="381" y="204"/>
                    </a:lnTo>
                    <a:lnTo>
                      <a:pt x="381" y="207"/>
                    </a:lnTo>
                    <a:lnTo>
                      <a:pt x="381" y="209"/>
                    </a:lnTo>
                    <a:lnTo>
                      <a:pt x="378" y="209"/>
                    </a:lnTo>
                    <a:lnTo>
                      <a:pt x="378" y="212"/>
                    </a:lnTo>
                    <a:lnTo>
                      <a:pt x="381" y="212"/>
                    </a:lnTo>
                    <a:lnTo>
                      <a:pt x="381" y="214"/>
                    </a:lnTo>
                    <a:lnTo>
                      <a:pt x="381" y="217"/>
                    </a:lnTo>
                    <a:lnTo>
                      <a:pt x="381" y="220"/>
                    </a:lnTo>
                    <a:lnTo>
                      <a:pt x="378" y="220"/>
                    </a:lnTo>
                    <a:lnTo>
                      <a:pt x="378" y="222"/>
                    </a:lnTo>
                    <a:lnTo>
                      <a:pt x="378" y="225"/>
                    </a:lnTo>
                    <a:lnTo>
                      <a:pt x="378" y="228"/>
                    </a:lnTo>
                    <a:lnTo>
                      <a:pt x="378" y="230"/>
                    </a:lnTo>
                    <a:lnTo>
                      <a:pt x="376" y="230"/>
                    </a:lnTo>
                    <a:lnTo>
                      <a:pt x="376" y="233"/>
                    </a:lnTo>
                    <a:lnTo>
                      <a:pt x="376" y="235"/>
                    </a:lnTo>
                    <a:lnTo>
                      <a:pt x="376" y="238"/>
                    </a:lnTo>
                    <a:lnTo>
                      <a:pt x="376" y="241"/>
                    </a:lnTo>
                    <a:lnTo>
                      <a:pt x="376" y="243"/>
                    </a:lnTo>
                    <a:lnTo>
                      <a:pt x="376" y="246"/>
                    </a:lnTo>
                    <a:lnTo>
                      <a:pt x="373" y="246"/>
                    </a:lnTo>
                    <a:lnTo>
                      <a:pt x="373" y="248"/>
                    </a:lnTo>
                    <a:lnTo>
                      <a:pt x="373" y="251"/>
                    </a:lnTo>
                    <a:lnTo>
                      <a:pt x="373" y="254"/>
                    </a:lnTo>
                    <a:lnTo>
                      <a:pt x="373" y="256"/>
                    </a:lnTo>
                    <a:lnTo>
                      <a:pt x="370" y="256"/>
                    </a:lnTo>
                    <a:lnTo>
                      <a:pt x="370" y="259"/>
                    </a:lnTo>
                    <a:lnTo>
                      <a:pt x="368" y="259"/>
                    </a:lnTo>
                    <a:lnTo>
                      <a:pt x="365" y="259"/>
                    </a:lnTo>
                    <a:lnTo>
                      <a:pt x="365" y="261"/>
                    </a:lnTo>
                    <a:lnTo>
                      <a:pt x="363" y="261"/>
                    </a:lnTo>
                    <a:lnTo>
                      <a:pt x="363" y="264"/>
                    </a:lnTo>
                    <a:lnTo>
                      <a:pt x="360" y="264"/>
                    </a:lnTo>
                    <a:lnTo>
                      <a:pt x="357" y="264"/>
                    </a:lnTo>
                    <a:lnTo>
                      <a:pt x="355" y="264"/>
                    </a:lnTo>
                    <a:lnTo>
                      <a:pt x="355" y="261"/>
                    </a:lnTo>
                    <a:lnTo>
                      <a:pt x="355" y="264"/>
                    </a:lnTo>
                    <a:lnTo>
                      <a:pt x="352" y="264"/>
                    </a:lnTo>
                    <a:lnTo>
                      <a:pt x="352" y="261"/>
                    </a:lnTo>
                    <a:lnTo>
                      <a:pt x="349" y="261"/>
                    </a:lnTo>
                    <a:lnTo>
                      <a:pt x="349" y="259"/>
                    </a:lnTo>
                    <a:lnTo>
                      <a:pt x="349" y="256"/>
                    </a:lnTo>
                    <a:lnTo>
                      <a:pt x="347" y="256"/>
                    </a:lnTo>
                    <a:lnTo>
                      <a:pt x="344" y="256"/>
                    </a:lnTo>
                    <a:lnTo>
                      <a:pt x="344" y="254"/>
                    </a:lnTo>
                    <a:lnTo>
                      <a:pt x="342" y="254"/>
                    </a:lnTo>
                    <a:lnTo>
                      <a:pt x="342" y="256"/>
                    </a:lnTo>
                    <a:lnTo>
                      <a:pt x="342" y="254"/>
                    </a:lnTo>
                    <a:lnTo>
                      <a:pt x="339" y="254"/>
                    </a:lnTo>
                    <a:lnTo>
                      <a:pt x="336" y="254"/>
                    </a:lnTo>
                    <a:lnTo>
                      <a:pt x="336" y="256"/>
                    </a:lnTo>
                    <a:lnTo>
                      <a:pt x="336" y="254"/>
                    </a:lnTo>
                    <a:lnTo>
                      <a:pt x="336" y="256"/>
                    </a:lnTo>
                    <a:lnTo>
                      <a:pt x="336" y="254"/>
                    </a:lnTo>
                    <a:lnTo>
                      <a:pt x="339" y="254"/>
                    </a:lnTo>
                    <a:lnTo>
                      <a:pt x="339" y="251"/>
                    </a:lnTo>
                    <a:lnTo>
                      <a:pt x="336" y="251"/>
                    </a:lnTo>
                    <a:lnTo>
                      <a:pt x="334" y="251"/>
                    </a:lnTo>
                    <a:lnTo>
                      <a:pt x="334" y="248"/>
                    </a:lnTo>
                    <a:lnTo>
                      <a:pt x="331" y="248"/>
                    </a:lnTo>
                    <a:lnTo>
                      <a:pt x="331" y="246"/>
                    </a:lnTo>
                    <a:lnTo>
                      <a:pt x="329" y="246"/>
                    </a:lnTo>
                    <a:lnTo>
                      <a:pt x="329" y="243"/>
                    </a:lnTo>
                    <a:lnTo>
                      <a:pt x="326" y="243"/>
                    </a:lnTo>
                    <a:lnTo>
                      <a:pt x="323" y="243"/>
                    </a:lnTo>
                    <a:lnTo>
                      <a:pt x="323" y="246"/>
                    </a:lnTo>
                    <a:lnTo>
                      <a:pt x="323" y="243"/>
                    </a:lnTo>
                    <a:lnTo>
                      <a:pt x="321" y="243"/>
                    </a:lnTo>
                    <a:lnTo>
                      <a:pt x="321" y="241"/>
                    </a:lnTo>
                    <a:lnTo>
                      <a:pt x="321" y="238"/>
                    </a:lnTo>
                    <a:lnTo>
                      <a:pt x="318" y="238"/>
                    </a:lnTo>
                    <a:lnTo>
                      <a:pt x="318" y="241"/>
                    </a:lnTo>
                    <a:lnTo>
                      <a:pt x="316" y="241"/>
                    </a:lnTo>
                    <a:lnTo>
                      <a:pt x="316" y="238"/>
                    </a:lnTo>
                    <a:lnTo>
                      <a:pt x="316" y="235"/>
                    </a:lnTo>
                    <a:lnTo>
                      <a:pt x="313" y="235"/>
                    </a:lnTo>
                    <a:lnTo>
                      <a:pt x="310" y="235"/>
                    </a:lnTo>
                    <a:lnTo>
                      <a:pt x="310" y="233"/>
                    </a:lnTo>
                    <a:lnTo>
                      <a:pt x="310" y="230"/>
                    </a:lnTo>
                    <a:lnTo>
                      <a:pt x="313" y="230"/>
                    </a:lnTo>
                    <a:lnTo>
                      <a:pt x="313" y="228"/>
                    </a:lnTo>
                    <a:lnTo>
                      <a:pt x="316" y="228"/>
                    </a:lnTo>
                    <a:lnTo>
                      <a:pt x="316" y="225"/>
                    </a:lnTo>
                    <a:lnTo>
                      <a:pt x="313" y="225"/>
                    </a:lnTo>
                    <a:lnTo>
                      <a:pt x="316" y="225"/>
                    </a:lnTo>
                    <a:lnTo>
                      <a:pt x="316" y="222"/>
                    </a:lnTo>
                    <a:lnTo>
                      <a:pt x="318" y="222"/>
                    </a:lnTo>
                    <a:lnTo>
                      <a:pt x="321" y="220"/>
                    </a:lnTo>
                    <a:lnTo>
                      <a:pt x="321" y="217"/>
                    </a:lnTo>
                    <a:lnTo>
                      <a:pt x="318" y="217"/>
                    </a:lnTo>
                    <a:lnTo>
                      <a:pt x="318" y="214"/>
                    </a:lnTo>
                    <a:lnTo>
                      <a:pt x="318" y="212"/>
                    </a:lnTo>
                    <a:lnTo>
                      <a:pt x="321" y="212"/>
                    </a:lnTo>
                    <a:lnTo>
                      <a:pt x="321" y="209"/>
                    </a:lnTo>
                    <a:lnTo>
                      <a:pt x="318" y="209"/>
                    </a:lnTo>
                    <a:lnTo>
                      <a:pt x="318" y="207"/>
                    </a:lnTo>
                    <a:lnTo>
                      <a:pt x="316" y="207"/>
                    </a:lnTo>
                    <a:lnTo>
                      <a:pt x="313" y="207"/>
                    </a:lnTo>
                    <a:lnTo>
                      <a:pt x="310" y="207"/>
                    </a:lnTo>
                    <a:lnTo>
                      <a:pt x="308" y="207"/>
                    </a:lnTo>
                    <a:lnTo>
                      <a:pt x="305" y="207"/>
                    </a:lnTo>
                    <a:lnTo>
                      <a:pt x="302" y="207"/>
                    </a:lnTo>
                    <a:lnTo>
                      <a:pt x="302" y="204"/>
                    </a:lnTo>
                    <a:lnTo>
                      <a:pt x="300" y="204"/>
                    </a:lnTo>
                    <a:lnTo>
                      <a:pt x="300" y="201"/>
                    </a:lnTo>
                    <a:lnTo>
                      <a:pt x="300" y="199"/>
                    </a:lnTo>
                    <a:lnTo>
                      <a:pt x="300" y="196"/>
                    </a:lnTo>
                    <a:lnTo>
                      <a:pt x="297" y="196"/>
                    </a:lnTo>
                    <a:lnTo>
                      <a:pt x="297" y="194"/>
                    </a:lnTo>
                    <a:lnTo>
                      <a:pt x="297" y="191"/>
                    </a:lnTo>
                    <a:lnTo>
                      <a:pt x="295" y="191"/>
                    </a:lnTo>
                    <a:lnTo>
                      <a:pt x="295" y="188"/>
                    </a:lnTo>
                    <a:lnTo>
                      <a:pt x="282" y="191"/>
                    </a:lnTo>
                    <a:lnTo>
                      <a:pt x="282" y="188"/>
                    </a:lnTo>
                    <a:lnTo>
                      <a:pt x="295" y="186"/>
                    </a:lnTo>
                    <a:lnTo>
                      <a:pt x="305" y="173"/>
                    </a:lnTo>
                    <a:lnTo>
                      <a:pt x="305" y="165"/>
                    </a:lnTo>
                    <a:lnTo>
                      <a:pt x="305" y="160"/>
                    </a:lnTo>
                    <a:lnTo>
                      <a:pt x="297" y="149"/>
                    </a:lnTo>
                    <a:lnTo>
                      <a:pt x="295" y="152"/>
                    </a:lnTo>
                    <a:lnTo>
                      <a:pt x="295" y="149"/>
                    </a:lnTo>
                    <a:lnTo>
                      <a:pt x="292" y="149"/>
                    </a:lnTo>
                    <a:lnTo>
                      <a:pt x="292" y="147"/>
                    </a:lnTo>
                    <a:lnTo>
                      <a:pt x="289" y="149"/>
                    </a:lnTo>
                    <a:lnTo>
                      <a:pt x="289" y="152"/>
                    </a:lnTo>
                    <a:lnTo>
                      <a:pt x="287" y="149"/>
                    </a:lnTo>
                    <a:lnTo>
                      <a:pt x="289" y="149"/>
                    </a:lnTo>
                    <a:lnTo>
                      <a:pt x="289" y="147"/>
                    </a:lnTo>
                    <a:lnTo>
                      <a:pt x="289" y="144"/>
                    </a:lnTo>
                    <a:lnTo>
                      <a:pt x="289" y="141"/>
                    </a:lnTo>
                    <a:lnTo>
                      <a:pt x="289" y="139"/>
                    </a:lnTo>
                    <a:lnTo>
                      <a:pt x="292" y="139"/>
                    </a:lnTo>
                    <a:lnTo>
                      <a:pt x="292" y="136"/>
                    </a:lnTo>
                    <a:lnTo>
                      <a:pt x="289" y="136"/>
                    </a:lnTo>
                    <a:lnTo>
                      <a:pt x="289" y="133"/>
                    </a:lnTo>
                    <a:lnTo>
                      <a:pt x="295" y="131"/>
                    </a:lnTo>
                    <a:lnTo>
                      <a:pt x="297" y="131"/>
                    </a:lnTo>
                    <a:lnTo>
                      <a:pt x="295" y="128"/>
                    </a:lnTo>
                    <a:lnTo>
                      <a:pt x="295" y="131"/>
                    </a:lnTo>
                    <a:lnTo>
                      <a:pt x="297" y="131"/>
                    </a:lnTo>
                    <a:lnTo>
                      <a:pt x="297" y="128"/>
                    </a:lnTo>
                    <a:lnTo>
                      <a:pt x="297" y="126"/>
                    </a:lnTo>
                    <a:lnTo>
                      <a:pt x="295" y="126"/>
                    </a:lnTo>
                    <a:lnTo>
                      <a:pt x="295" y="123"/>
                    </a:lnTo>
                    <a:lnTo>
                      <a:pt x="292" y="123"/>
                    </a:lnTo>
                    <a:lnTo>
                      <a:pt x="289" y="123"/>
                    </a:lnTo>
                    <a:lnTo>
                      <a:pt x="289" y="120"/>
                    </a:lnTo>
                    <a:lnTo>
                      <a:pt x="284" y="120"/>
                    </a:lnTo>
                    <a:lnTo>
                      <a:pt x="282" y="120"/>
                    </a:lnTo>
                    <a:lnTo>
                      <a:pt x="276" y="120"/>
                    </a:lnTo>
                    <a:lnTo>
                      <a:pt x="276" y="123"/>
                    </a:lnTo>
                    <a:lnTo>
                      <a:pt x="271" y="123"/>
                    </a:lnTo>
                    <a:lnTo>
                      <a:pt x="269" y="123"/>
                    </a:lnTo>
                    <a:lnTo>
                      <a:pt x="266" y="123"/>
                    </a:lnTo>
                    <a:lnTo>
                      <a:pt x="266" y="120"/>
                    </a:lnTo>
                    <a:lnTo>
                      <a:pt x="263" y="120"/>
                    </a:lnTo>
                    <a:lnTo>
                      <a:pt x="263" y="118"/>
                    </a:lnTo>
                    <a:lnTo>
                      <a:pt x="263" y="120"/>
                    </a:lnTo>
                    <a:lnTo>
                      <a:pt x="263" y="118"/>
                    </a:lnTo>
                    <a:lnTo>
                      <a:pt x="263" y="120"/>
                    </a:lnTo>
                    <a:lnTo>
                      <a:pt x="263" y="118"/>
                    </a:lnTo>
                    <a:lnTo>
                      <a:pt x="261" y="118"/>
                    </a:lnTo>
                    <a:lnTo>
                      <a:pt x="258" y="115"/>
                    </a:lnTo>
                    <a:lnTo>
                      <a:pt x="258" y="113"/>
                    </a:lnTo>
                    <a:lnTo>
                      <a:pt x="255" y="113"/>
                    </a:lnTo>
                    <a:lnTo>
                      <a:pt x="253" y="110"/>
                    </a:lnTo>
                    <a:lnTo>
                      <a:pt x="245" y="107"/>
                    </a:lnTo>
                    <a:lnTo>
                      <a:pt x="235" y="110"/>
                    </a:lnTo>
                    <a:lnTo>
                      <a:pt x="229" y="110"/>
                    </a:lnTo>
                    <a:lnTo>
                      <a:pt x="216" y="110"/>
                    </a:lnTo>
                    <a:lnTo>
                      <a:pt x="214" y="110"/>
                    </a:lnTo>
                    <a:lnTo>
                      <a:pt x="211" y="105"/>
                    </a:lnTo>
                    <a:lnTo>
                      <a:pt x="203" y="105"/>
                    </a:lnTo>
                    <a:lnTo>
                      <a:pt x="201" y="105"/>
                    </a:lnTo>
                    <a:lnTo>
                      <a:pt x="195" y="102"/>
                    </a:lnTo>
                    <a:lnTo>
                      <a:pt x="193" y="102"/>
                    </a:lnTo>
                    <a:lnTo>
                      <a:pt x="190" y="102"/>
                    </a:lnTo>
                    <a:lnTo>
                      <a:pt x="185" y="102"/>
                    </a:lnTo>
                    <a:lnTo>
                      <a:pt x="182" y="100"/>
                    </a:lnTo>
                    <a:lnTo>
                      <a:pt x="177" y="100"/>
                    </a:lnTo>
                    <a:lnTo>
                      <a:pt x="177" y="102"/>
                    </a:lnTo>
                    <a:lnTo>
                      <a:pt x="177" y="100"/>
                    </a:lnTo>
                    <a:lnTo>
                      <a:pt x="175" y="100"/>
                    </a:lnTo>
                    <a:lnTo>
                      <a:pt x="164" y="100"/>
                    </a:lnTo>
                    <a:lnTo>
                      <a:pt x="164" y="102"/>
                    </a:lnTo>
                    <a:lnTo>
                      <a:pt x="162" y="102"/>
                    </a:lnTo>
                    <a:lnTo>
                      <a:pt x="164" y="100"/>
                    </a:lnTo>
                    <a:lnTo>
                      <a:pt x="162" y="100"/>
                    </a:lnTo>
                    <a:lnTo>
                      <a:pt x="151" y="97"/>
                    </a:lnTo>
                    <a:lnTo>
                      <a:pt x="148" y="97"/>
                    </a:lnTo>
                    <a:lnTo>
                      <a:pt x="146" y="97"/>
                    </a:lnTo>
                    <a:lnTo>
                      <a:pt x="146" y="94"/>
                    </a:lnTo>
                    <a:lnTo>
                      <a:pt x="146" y="97"/>
                    </a:lnTo>
                    <a:lnTo>
                      <a:pt x="141" y="97"/>
                    </a:lnTo>
                    <a:lnTo>
                      <a:pt x="138" y="97"/>
                    </a:lnTo>
                    <a:lnTo>
                      <a:pt x="133" y="97"/>
                    </a:lnTo>
                    <a:lnTo>
                      <a:pt x="125" y="97"/>
                    </a:lnTo>
                    <a:lnTo>
                      <a:pt x="122" y="97"/>
                    </a:lnTo>
                    <a:lnTo>
                      <a:pt x="125" y="110"/>
                    </a:lnTo>
                    <a:lnTo>
                      <a:pt x="128" y="113"/>
                    </a:lnTo>
                    <a:lnTo>
                      <a:pt x="128" y="115"/>
                    </a:lnTo>
                    <a:lnTo>
                      <a:pt x="130" y="118"/>
                    </a:lnTo>
                    <a:lnTo>
                      <a:pt x="130" y="120"/>
                    </a:lnTo>
                    <a:lnTo>
                      <a:pt x="130" y="118"/>
                    </a:lnTo>
                    <a:lnTo>
                      <a:pt x="128" y="118"/>
                    </a:lnTo>
                    <a:lnTo>
                      <a:pt x="125" y="110"/>
                    </a:lnTo>
                    <a:lnTo>
                      <a:pt x="120" y="100"/>
                    </a:lnTo>
                    <a:lnTo>
                      <a:pt x="120" y="97"/>
                    </a:lnTo>
                    <a:lnTo>
                      <a:pt x="112" y="97"/>
                    </a:lnTo>
                    <a:lnTo>
                      <a:pt x="107" y="97"/>
                    </a:lnTo>
                    <a:lnTo>
                      <a:pt x="104" y="97"/>
                    </a:lnTo>
                    <a:lnTo>
                      <a:pt x="101" y="97"/>
                    </a:lnTo>
                    <a:lnTo>
                      <a:pt x="99" y="94"/>
                    </a:lnTo>
                    <a:lnTo>
                      <a:pt x="96" y="94"/>
                    </a:lnTo>
                    <a:lnTo>
                      <a:pt x="96" y="92"/>
                    </a:lnTo>
                    <a:lnTo>
                      <a:pt x="94" y="92"/>
                    </a:lnTo>
                    <a:lnTo>
                      <a:pt x="91" y="92"/>
                    </a:lnTo>
                    <a:lnTo>
                      <a:pt x="88" y="92"/>
                    </a:lnTo>
                    <a:lnTo>
                      <a:pt x="86" y="92"/>
                    </a:lnTo>
                    <a:lnTo>
                      <a:pt x="83" y="92"/>
                    </a:lnTo>
                    <a:lnTo>
                      <a:pt x="81" y="92"/>
                    </a:lnTo>
                    <a:lnTo>
                      <a:pt x="78" y="92"/>
                    </a:lnTo>
                    <a:lnTo>
                      <a:pt x="75" y="92"/>
                    </a:lnTo>
                    <a:lnTo>
                      <a:pt x="75" y="94"/>
                    </a:lnTo>
                    <a:lnTo>
                      <a:pt x="73" y="94"/>
                    </a:lnTo>
                    <a:lnTo>
                      <a:pt x="70" y="94"/>
                    </a:lnTo>
                    <a:lnTo>
                      <a:pt x="68" y="94"/>
                    </a:lnTo>
                    <a:lnTo>
                      <a:pt x="68" y="92"/>
                    </a:lnTo>
                    <a:lnTo>
                      <a:pt x="65" y="92"/>
                    </a:lnTo>
                    <a:lnTo>
                      <a:pt x="62" y="92"/>
                    </a:lnTo>
                    <a:lnTo>
                      <a:pt x="62" y="89"/>
                    </a:lnTo>
                    <a:lnTo>
                      <a:pt x="60" y="92"/>
                    </a:lnTo>
                    <a:lnTo>
                      <a:pt x="60" y="89"/>
                    </a:lnTo>
                    <a:lnTo>
                      <a:pt x="57" y="89"/>
                    </a:lnTo>
                    <a:lnTo>
                      <a:pt x="57" y="92"/>
                    </a:lnTo>
                    <a:lnTo>
                      <a:pt x="57" y="89"/>
                    </a:lnTo>
                    <a:lnTo>
                      <a:pt x="55" y="89"/>
                    </a:lnTo>
                    <a:lnTo>
                      <a:pt x="55" y="86"/>
                    </a:lnTo>
                    <a:lnTo>
                      <a:pt x="52" y="84"/>
                    </a:lnTo>
                    <a:lnTo>
                      <a:pt x="49" y="84"/>
                    </a:lnTo>
                    <a:lnTo>
                      <a:pt x="49" y="81"/>
                    </a:lnTo>
                    <a:lnTo>
                      <a:pt x="47" y="81"/>
                    </a:lnTo>
                    <a:lnTo>
                      <a:pt x="47" y="79"/>
                    </a:lnTo>
                    <a:lnTo>
                      <a:pt x="44" y="79"/>
                    </a:lnTo>
                    <a:lnTo>
                      <a:pt x="44" y="76"/>
                    </a:lnTo>
                    <a:lnTo>
                      <a:pt x="41" y="73"/>
                    </a:lnTo>
                    <a:lnTo>
                      <a:pt x="41" y="71"/>
                    </a:lnTo>
                    <a:lnTo>
                      <a:pt x="39" y="71"/>
                    </a:lnTo>
                    <a:lnTo>
                      <a:pt x="39" y="68"/>
                    </a:lnTo>
                    <a:lnTo>
                      <a:pt x="39" y="66"/>
                    </a:lnTo>
                    <a:lnTo>
                      <a:pt x="36" y="66"/>
                    </a:lnTo>
                    <a:lnTo>
                      <a:pt x="36" y="63"/>
                    </a:lnTo>
                    <a:lnTo>
                      <a:pt x="34" y="63"/>
                    </a:lnTo>
                    <a:lnTo>
                      <a:pt x="34" y="60"/>
                    </a:lnTo>
                    <a:lnTo>
                      <a:pt x="31" y="60"/>
                    </a:lnTo>
                    <a:lnTo>
                      <a:pt x="31" y="58"/>
                    </a:lnTo>
                    <a:lnTo>
                      <a:pt x="34" y="58"/>
                    </a:lnTo>
                    <a:lnTo>
                      <a:pt x="34" y="55"/>
                    </a:lnTo>
                    <a:lnTo>
                      <a:pt x="31" y="55"/>
                    </a:lnTo>
                    <a:lnTo>
                      <a:pt x="31" y="58"/>
                    </a:lnTo>
                    <a:lnTo>
                      <a:pt x="28" y="58"/>
                    </a:lnTo>
                    <a:lnTo>
                      <a:pt x="28" y="60"/>
                    </a:lnTo>
                    <a:lnTo>
                      <a:pt x="26" y="60"/>
                    </a:lnTo>
                    <a:lnTo>
                      <a:pt x="26" y="63"/>
                    </a:lnTo>
                    <a:lnTo>
                      <a:pt x="26" y="60"/>
                    </a:lnTo>
                    <a:lnTo>
                      <a:pt x="23" y="60"/>
                    </a:lnTo>
                    <a:lnTo>
                      <a:pt x="23" y="58"/>
                    </a:lnTo>
                    <a:lnTo>
                      <a:pt x="21" y="55"/>
                    </a:lnTo>
                    <a:lnTo>
                      <a:pt x="21" y="53"/>
                    </a:lnTo>
                    <a:lnTo>
                      <a:pt x="21" y="50"/>
                    </a:lnTo>
                    <a:lnTo>
                      <a:pt x="21" y="47"/>
                    </a:lnTo>
                    <a:lnTo>
                      <a:pt x="21" y="45"/>
                    </a:lnTo>
                    <a:lnTo>
                      <a:pt x="21" y="42"/>
                    </a:lnTo>
                    <a:lnTo>
                      <a:pt x="21" y="39"/>
                    </a:lnTo>
                    <a:lnTo>
                      <a:pt x="21" y="37"/>
                    </a:lnTo>
                    <a:lnTo>
                      <a:pt x="18" y="37"/>
                    </a:lnTo>
                    <a:lnTo>
                      <a:pt x="21" y="37"/>
                    </a:lnTo>
                    <a:lnTo>
                      <a:pt x="21" y="34"/>
                    </a:lnTo>
                    <a:lnTo>
                      <a:pt x="21" y="32"/>
                    </a:lnTo>
                    <a:lnTo>
                      <a:pt x="21" y="29"/>
                    </a:lnTo>
                    <a:lnTo>
                      <a:pt x="18" y="29"/>
                    </a:lnTo>
                    <a:lnTo>
                      <a:pt x="18" y="26"/>
                    </a:lnTo>
                    <a:lnTo>
                      <a:pt x="18" y="24"/>
                    </a:lnTo>
                    <a:lnTo>
                      <a:pt x="15" y="24"/>
                    </a:lnTo>
                    <a:lnTo>
                      <a:pt x="15" y="21"/>
                    </a:lnTo>
                    <a:lnTo>
                      <a:pt x="13" y="21"/>
                    </a:lnTo>
                    <a:lnTo>
                      <a:pt x="13" y="19"/>
                    </a:lnTo>
                    <a:lnTo>
                      <a:pt x="13" y="16"/>
                    </a:lnTo>
                    <a:lnTo>
                      <a:pt x="10" y="16"/>
                    </a:lnTo>
                    <a:lnTo>
                      <a:pt x="10" y="13"/>
                    </a:lnTo>
                    <a:lnTo>
                      <a:pt x="8" y="13"/>
                    </a:lnTo>
                    <a:lnTo>
                      <a:pt x="8" y="11"/>
                    </a:lnTo>
                    <a:lnTo>
                      <a:pt x="5" y="8"/>
                    </a:lnTo>
                    <a:lnTo>
                      <a:pt x="2" y="3"/>
                    </a:lnTo>
                    <a:lnTo>
                      <a:pt x="0" y="3"/>
                    </a:lnTo>
                    <a:lnTo>
                      <a:pt x="0" y="0"/>
                    </a:lnTo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241" name="Freeform 31"/>
              <p:cNvSpPr>
                <a:spLocks/>
              </p:cNvSpPr>
              <p:nvPr/>
            </p:nvSpPr>
            <p:spPr bwMode="auto">
              <a:xfrm>
                <a:off x="3201" y="2858"/>
                <a:ext cx="135" cy="154"/>
              </a:xfrm>
              <a:custGeom>
                <a:avLst/>
                <a:gdLst>
                  <a:gd name="T0" fmla="*/ 93 w 135"/>
                  <a:gd name="T1" fmla="*/ 146 h 154"/>
                  <a:gd name="T2" fmla="*/ 83 w 135"/>
                  <a:gd name="T3" fmla="*/ 133 h 154"/>
                  <a:gd name="T4" fmla="*/ 80 w 135"/>
                  <a:gd name="T5" fmla="*/ 128 h 154"/>
                  <a:gd name="T6" fmla="*/ 80 w 135"/>
                  <a:gd name="T7" fmla="*/ 126 h 154"/>
                  <a:gd name="T8" fmla="*/ 80 w 135"/>
                  <a:gd name="T9" fmla="*/ 123 h 154"/>
                  <a:gd name="T10" fmla="*/ 75 w 135"/>
                  <a:gd name="T11" fmla="*/ 120 h 154"/>
                  <a:gd name="T12" fmla="*/ 75 w 135"/>
                  <a:gd name="T13" fmla="*/ 118 h 154"/>
                  <a:gd name="T14" fmla="*/ 70 w 135"/>
                  <a:gd name="T15" fmla="*/ 115 h 154"/>
                  <a:gd name="T16" fmla="*/ 70 w 135"/>
                  <a:gd name="T17" fmla="*/ 107 h 154"/>
                  <a:gd name="T18" fmla="*/ 65 w 135"/>
                  <a:gd name="T19" fmla="*/ 99 h 154"/>
                  <a:gd name="T20" fmla="*/ 62 w 135"/>
                  <a:gd name="T21" fmla="*/ 94 h 154"/>
                  <a:gd name="T22" fmla="*/ 60 w 135"/>
                  <a:gd name="T23" fmla="*/ 89 h 154"/>
                  <a:gd name="T24" fmla="*/ 57 w 135"/>
                  <a:gd name="T25" fmla="*/ 84 h 154"/>
                  <a:gd name="T26" fmla="*/ 52 w 135"/>
                  <a:gd name="T27" fmla="*/ 81 h 154"/>
                  <a:gd name="T28" fmla="*/ 49 w 135"/>
                  <a:gd name="T29" fmla="*/ 76 h 154"/>
                  <a:gd name="T30" fmla="*/ 49 w 135"/>
                  <a:gd name="T31" fmla="*/ 71 h 154"/>
                  <a:gd name="T32" fmla="*/ 49 w 135"/>
                  <a:gd name="T33" fmla="*/ 73 h 154"/>
                  <a:gd name="T34" fmla="*/ 46 w 135"/>
                  <a:gd name="T35" fmla="*/ 68 h 154"/>
                  <a:gd name="T36" fmla="*/ 44 w 135"/>
                  <a:gd name="T37" fmla="*/ 60 h 154"/>
                  <a:gd name="T38" fmla="*/ 41 w 135"/>
                  <a:gd name="T39" fmla="*/ 52 h 154"/>
                  <a:gd name="T40" fmla="*/ 39 w 135"/>
                  <a:gd name="T41" fmla="*/ 47 h 154"/>
                  <a:gd name="T42" fmla="*/ 33 w 135"/>
                  <a:gd name="T43" fmla="*/ 42 h 154"/>
                  <a:gd name="T44" fmla="*/ 28 w 135"/>
                  <a:gd name="T45" fmla="*/ 39 h 154"/>
                  <a:gd name="T46" fmla="*/ 23 w 135"/>
                  <a:gd name="T47" fmla="*/ 39 h 154"/>
                  <a:gd name="T48" fmla="*/ 18 w 135"/>
                  <a:gd name="T49" fmla="*/ 37 h 154"/>
                  <a:gd name="T50" fmla="*/ 13 w 135"/>
                  <a:gd name="T51" fmla="*/ 34 h 154"/>
                  <a:gd name="T52" fmla="*/ 10 w 135"/>
                  <a:gd name="T53" fmla="*/ 29 h 154"/>
                  <a:gd name="T54" fmla="*/ 5 w 135"/>
                  <a:gd name="T55" fmla="*/ 26 h 154"/>
                  <a:gd name="T56" fmla="*/ 2 w 135"/>
                  <a:gd name="T57" fmla="*/ 18 h 154"/>
                  <a:gd name="T58" fmla="*/ 7 w 135"/>
                  <a:gd name="T59" fmla="*/ 16 h 154"/>
                  <a:gd name="T60" fmla="*/ 13 w 135"/>
                  <a:gd name="T61" fmla="*/ 18 h 154"/>
                  <a:gd name="T62" fmla="*/ 18 w 135"/>
                  <a:gd name="T63" fmla="*/ 21 h 154"/>
                  <a:gd name="T64" fmla="*/ 23 w 135"/>
                  <a:gd name="T65" fmla="*/ 24 h 154"/>
                  <a:gd name="T66" fmla="*/ 28 w 135"/>
                  <a:gd name="T67" fmla="*/ 29 h 154"/>
                  <a:gd name="T68" fmla="*/ 36 w 135"/>
                  <a:gd name="T69" fmla="*/ 29 h 154"/>
                  <a:gd name="T70" fmla="*/ 41 w 135"/>
                  <a:gd name="T71" fmla="*/ 26 h 154"/>
                  <a:gd name="T72" fmla="*/ 49 w 135"/>
                  <a:gd name="T73" fmla="*/ 26 h 154"/>
                  <a:gd name="T74" fmla="*/ 62 w 135"/>
                  <a:gd name="T75" fmla="*/ 21 h 154"/>
                  <a:gd name="T76" fmla="*/ 67 w 135"/>
                  <a:gd name="T77" fmla="*/ 16 h 154"/>
                  <a:gd name="T78" fmla="*/ 73 w 135"/>
                  <a:gd name="T79" fmla="*/ 13 h 154"/>
                  <a:gd name="T80" fmla="*/ 83 w 135"/>
                  <a:gd name="T81" fmla="*/ 11 h 154"/>
                  <a:gd name="T82" fmla="*/ 91 w 135"/>
                  <a:gd name="T83" fmla="*/ 8 h 154"/>
                  <a:gd name="T84" fmla="*/ 93 w 135"/>
                  <a:gd name="T85" fmla="*/ 3 h 154"/>
                  <a:gd name="T86" fmla="*/ 101 w 135"/>
                  <a:gd name="T87" fmla="*/ 3 h 154"/>
                  <a:gd name="T88" fmla="*/ 133 w 135"/>
                  <a:gd name="T89" fmla="*/ 21 h 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35" h="154">
                    <a:moveTo>
                      <a:pt x="99" y="154"/>
                    </a:moveTo>
                    <a:lnTo>
                      <a:pt x="93" y="149"/>
                    </a:lnTo>
                    <a:lnTo>
                      <a:pt x="93" y="146"/>
                    </a:lnTo>
                    <a:lnTo>
                      <a:pt x="86" y="136"/>
                    </a:lnTo>
                    <a:lnTo>
                      <a:pt x="86" y="133"/>
                    </a:lnTo>
                    <a:lnTo>
                      <a:pt x="83" y="133"/>
                    </a:lnTo>
                    <a:lnTo>
                      <a:pt x="83" y="131"/>
                    </a:lnTo>
                    <a:lnTo>
                      <a:pt x="83" y="128"/>
                    </a:lnTo>
                    <a:lnTo>
                      <a:pt x="80" y="128"/>
                    </a:lnTo>
                    <a:lnTo>
                      <a:pt x="80" y="126"/>
                    </a:lnTo>
                    <a:lnTo>
                      <a:pt x="80" y="123"/>
                    </a:lnTo>
                    <a:lnTo>
                      <a:pt x="80" y="126"/>
                    </a:lnTo>
                    <a:lnTo>
                      <a:pt x="80" y="123"/>
                    </a:lnTo>
                    <a:lnTo>
                      <a:pt x="78" y="123"/>
                    </a:lnTo>
                    <a:lnTo>
                      <a:pt x="80" y="123"/>
                    </a:lnTo>
                    <a:lnTo>
                      <a:pt x="78" y="123"/>
                    </a:lnTo>
                    <a:lnTo>
                      <a:pt x="75" y="123"/>
                    </a:lnTo>
                    <a:lnTo>
                      <a:pt x="75" y="120"/>
                    </a:lnTo>
                    <a:lnTo>
                      <a:pt x="75" y="123"/>
                    </a:lnTo>
                    <a:lnTo>
                      <a:pt x="75" y="120"/>
                    </a:lnTo>
                    <a:lnTo>
                      <a:pt x="75" y="118"/>
                    </a:lnTo>
                    <a:lnTo>
                      <a:pt x="73" y="118"/>
                    </a:lnTo>
                    <a:lnTo>
                      <a:pt x="73" y="115"/>
                    </a:lnTo>
                    <a:lnTo>
                      <a:pt x="70" y="115"/>
                    </a:lnTo>
                    <a:lnTo>
                      <a:pt x="70" y="112"/>
                    </a:lnTo>
                    <a:lnTo>
                      <a:pt x="70" y="110"/>
                    </a:lnTo>
                    <a:lnTo>
                      <a:pt x="70" y="107"/>
                    </a:lnTo>
                    <a:lnTo>
                      <a:pt x="67" y="107"/>
                    </a:lnTo>
                    <a:lnTo>
                      <a:pt x="67" y="105"/>
                    </a:lnTo>
                    <a:lnTo>
                      <a:pt x="65" y="99"/>
                    </a:lnTo>
                    <a:lnTo>
                      <a:pt x="65" y="97"/>
                    </a:lnTo>
                    <a:lnTo>
                      <a:pt x="62" y="97"/>
                    </a:lnTo>
                    <a:lnTo>
                      <a:pt x="62" y="94"/>
                    </a:lnTo>
                    <a:lnTo>
                      <a:pt x="60" y="94"/>
                    </a:lnTo>
                    <a:lnTo>
                      <a:pt x="60" y="92"/>
                    </a:lnTo>
                    <a:lnTo>
                      <a:pt x="60" y="89"/>
                    </a:lnTo>
                    <a:lnTo>
                      <a:pt x="57" y="89"/>
                    </a:lnTo>
                    <a:lnTo>
                      <a:pt x="57" y="86"/>
                    </a:lnTo>
                    <a:lnTo>
                      <a:pt x="57" y="84"/>
                    </a:lnTo>
                    <a:lnTo>
                      <a:pt x="54" y="84"/>
                    </a:lnTo>
                    <a:lnTo>
                      <a:pt x="54" y="81"/>
                    </a:lnTo>
                    <a:lnTo>
                      <a:pt x="52" y="81"/>
                    </a:lnTo>
                    <a:lnTo>
                      <a:pt x="52" y="79"/>
                    </a:lnTo>
                    <a:lnTo>
                      <a:pt x="52" y="76"/>
                    </a:lnTo>
                    <a:lnTo>
                      <a:pt x="49" y="76"/>
                    </a:lnTo>
                    <a:lnTo>
                      <a:pt x="49" y="73"/>
                    </a:lnTo>
                    <a:lnTo>
                      <a:pt x="52" y="73"/>
                    </a:lnTo>
                    <a:lnTo>
                      <a:pt x="49" y="71"/>
                    </a:lnTo>
                    <a:lnTo>
                      <a:pt x="49" y="73"/>
                    </a:lnTo>
                    <a:lnTo>
                      <a:pt x="49" y="71"/>
                    </a:lnTo>
                    <a:lnTo>
                      <a:pt x="49" y="73"/>
                    </a:lnTo>
                    <a:lnTo>
                      <a:pt x="49" y="71"/>
                    </a:lnTo>
                    <a:lnTo>
                      <a:pt x="46" y="71"/>
                    </a:lnTo>
                    <a:lnTo>
                      <a:pt x="46" y="68"/>
                    </a:lnTo>
                    <a:lnTo>
                      <a:pt x="46" y="65"/>
                    </a:lnTo>
                    <a:lnTo>
                      <a:pt x="44" y="63"/>
                    </a:lnTo>
                    <a:lnTo>
                      <a:pt x="44" y="60"/>
                    </a:lnTo>
                    <a:lnTo>
                      <a:pt x="44" y="58"/>
                    </a:lnTo>
                    <a:lnTo>
                      <a:pt x="41" y="55"/>
                    </a:lnTo>
                    <a:lnTo>
                      <a:pt x="41" y="52"/>
                    </a:lnTo>
                    <a:lnTo>
                      <a:pt x="41" y="50"/>
                    </a:lnTo>
                    <a:lnTo>
                      <a:pt x="39" y="50"/>
                    </a:lnTo>
                    <a:lnTo>
                      <a:pt x="39" y="47"/>
                    </a:lnTo>
                    <a:lnTo>
                      <a:pt x="36" y="47"/>
                    </a:lnTo>
                    <a:lnTo>
                      <a:pt x="36" y="45"/>
                    </a:lnTo>
                    <a:lnTo>
                      <a:pt x="33" y="42"/>
                    </a:lnTo>
                    <a:lnTo>
                      <a:pt x="31" y="42"/>
                    </a:lnTo>
                    <a:lnTo>
                      <a:pt x="28" y="42"/>
                    </a:lnTo>
                    <a:lnTo>
                      <a:pt x="28" y="39"/>
                    </a:lnTo>
                    <a:lnTo>
                      <a:pt x="26" y="39"/>
                    </a:lnTo>
                    <a:lnTo>
                      <a:pt x="23" y="37"/>
                    </a:lnTo>
                    <a:lnTo>
                      <a:pt x="23" y="39"/>
                    </a:lnTo>
                    <a:lnTo>
                      <a:pt x="23" y="37"/>
                    </a:lnTo>
                    <a:lnTo>
                      <a:pt x="20" y="37"/>
                    </a:lnTo>
                    <a:lnTo>
                      <a:pt x="18" y="37"/>
                    </a:lnTo>
                    <a:lnTo>
                      <a:pt x="15" y="37"/>
                    </a:lnTo>
                    <a:lnTo>
                      <a:pt x="15" y="34"/>
                    </a:lnTo>
                    <a:lnTo>
                      <a:pt x="13" y="34"/>
                    </a:lnTo>
                    <a:lnTo>
                      <a:pt x="13" y="32"/>
                    </a:lnTo>
                    <a:lnTo>
                      <a:pt x="10" y="32"/>
                    </a:lnTo>
                    <a:lnTo>
                      <a:pt x="10" y="29"/>
                    </a:lnTo>
                    <a:lnTo>
                      <a:pt x="10" y="26"/>
                    </a:lnTo>
                    <a:lnTo>
                      <a:pt x="7" y="26"/>
                    </a:lnTo>
                    <a:lnTo>
                      <a:pt x="5" y="26"/>
                    </a:lnTo>
                    <a:lnTo>
                      <a:pt x="5" y="24"/>
                    </a:lnTo>
                    <a:lnTo>
                      <a:pt x="2" y="21"/>
                    </a:lnTo>
                    <a:lnTo>
                      <a:pt x="2" y="18"/>
                    </a:lnTo>
                    <a:lnTo>
                      <a:pt x="0" y="18"/>
                    </a:lnTo>
                    <a:lnTo>
                      <a:pt x="5" y="13"/>
                    </a:lnTo>
                    <a:lnTo>
                      <a:pt x="7" y="16"/>
                    </a:lnTo>
                    <a:lnTo>
                      <a:pt x="7" y="18"/>
                    </a:lnTo>
                    <a:lnTo>
                      <a:pt x="10" y="18"/>
                    </a:lnTo>
                    <a:lnTo>
                      <a:pt x="13" y="18"/>
                    </a:lnTo>
                    <a:lnTo>
                      <a:pt x="13" y="21"/>
                    </a:lnTo>
                    <a:lnTo>
                      <a:pt x="15" y="21"/>
                    </a:lnTo>
                    <a:lnTo>
                      <a:pt x="18" y="21"/>
                    </a:lnTo>
                    <a:lnTo>
                      <a:pt x="20" y="21"/>
                    </a:lnTo>
                    <a:lnTo>
                      <a:pt x="23" y="21"/>
                    </a:lnTo>
                    <a:lnTo>
                      <a:pt x="23" y="24"/>
                    </a:lnTo>
                    <a:lnTo>
                      <a:pt x="26" y="26"/>
                    </a:lnTo>
                    <a:lnTo>
                      <a:pt x="28" y="26"/>
                    </a:lnTo>
                    <a:lnTo>
                      <a:pt x="28" y="29"/>
                    </a:lnTo>
                    <a:lnTo>
                      <a:pt x="31" y="29"/>
                    </a:lnTo>
                    <a:lnTo>
                      <a:pt x="33" y="29"/>
                    </a:lnTo>
                    <a:lnTo>
                      <a:pt x="36" y="29"/>
                    </a:lnTo>
                    <a:lnTo>
                      <a:pt x="39" y="29"/>
                    </a:lnTo>
                    <a:lnTo>
                      <a:pt x="39" y="26"/>
                    </a:lnTo>
                    <a:lnTo>
                      <a:pt x="41" y="26"/>
                    </a:lnTo>
                    <a:lnTo>
                      <a:pt x="44" y="26"/>
                    </a:lnTo>
                    <a:lnTo>
                      <a:pt x="46" y="26"/>
                    </a:lnTo>
                    <a:lnTo>
                      <a:pt x="49" y="26"/>
                    </a:lnTo>
                    <a:lnTo>
                      <a:pt x="54" y="24"/>
                    </a:lnTo>
                    <a:lnTo>
                      <a:pt x="57" y="24"/>
                    </a:lnTo>
                    <a:lnTo>
                      <a:pt x="62" y="21"/>
                    </a:lnTo>
                    <a:lnTo>
                      <a:pt x="65" y="21"/>
                    </a:lnTo>
                    <a:lnTo>
                      <a:pt x="65" y="18"/>
                    </a:lnTo>
                    <a:lnTo>
                      <a:pt x="67" y="16"/>
                    </a:lnTo>
                    <a:lnTo>
                      <a:pt x="70" y="16"/>
                    </a:lnTo>
                    <a:lnTo>
                      <a:pt x="70" y="13"/>
                    </a:lnTo>
                    <a:lnTo>
                      <a:pt x="73" y="13"/>
                    </a:lnTo>
                    <a:lnTo>
                      <a:pt x="75" y="11"/>
                    </a:lnTo>
                    <a:lnTo>
                      <a:pt x="78" y="11"/>
                    </a:lnTo>
                    <a:lnTo>
                      <a:pt x="83" y="11"/>
                    </a:lnTo>
                    <a:lnTo>
                      <a:pt x="86" y="11"/>
                    </a:lnTo>
                    <a:lnTo>
                      <a:pt x="88" y="8"/>
                    </a:lnTo>
                    <a:lnTo>
                      <a:pt x="91" y="8"/>
                    </a:lnTo>
                    <a:lnTo>
                      <a:pt x="91" y="5"/>
                    </a:lnTo>
                    <a:lnTo>
                      <a:pt x="93" y="5"/>
                    </a:lnTo>
                    <a:lnTo>
                      <a:pt x="93" y="3"/>
                    </a:lnTo>
                    <a:lnTo>
                      <a:pt x="96" y="3"/>
                    </a:lnTo>
                    <a:lnTo>
                      <a:pt x="96" y="0"/>
                    </a:lnTo>
                    <a:lnTo>
                      <a:pt x="101" y="3"/>
                    </a:lnTo>
                    <a:lnTo>
                      <a:pt x="125" y="16"/>
                    </a:lnTo>
                    <a:lnTo>
                      <a:pt x="130" y="18"/>
                    </a:lnTo>
                    <a:lnTo>
                      <a:pt x="133" y="21"/>
                    </a:lnTo>
                    <a:lnTo>
                      <a:pt x="135" y="21"/>
                    </a:lnTo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242" name="Freeform 32"/>
              <p:cNvSpPr>
                <a:spLocks/>
              </p:cNvSpPr>
              <p:nvPr/>
            </p:nvSpPr>
            <p:spPr bwMode="auto">
              <a:xfrm>
                <a:off x="3723" y="2103"/>
                <a:ext cx="378" cy="256"/>
              </a:xfrm>
              <a:custGeom>
                <a:avLst/>
                <a:gdLst>
                  <a:gd name="T0" fmla="*/ 41 w 378"/>
                  <a:gd name="T1" fmla="*/ 173 h 256"/>
                  <a:gd name="T2" fmla="*/ 33 w 378"/>
                  <a:gd name="T3" fmla="*/ 170 h 256"/>
                  <a:gd name="T4" fmla="*/ 39 w 378"/>
                  <a:gd name="T5" fmla="*/ 152 h 256"/>
                  <a:gd name="T6" fmla="*/ 36 w 378"/>
                  <a:gd name="T7" fmla="*/ 139 h 256"/>
                  <a:gd name="T8" fmla="*/ 26 w 378"/>
                  <a:gd name="T9" fmla="*/ 131 h 256"/>
                  <a:gd name="T10" fmla="*/ 18 w 378"/>
                  <a:gd name="T11" fmla="*/ 123 h 256"/>
                  <a:gd name="T12" fmla="*/ 15 w 378"/>
                  <a:gd name="T13" fmla="*/ 110 h 256"/>
                  <a:gd name="T14" fmla="*/ 5 w 378"/>
                  <a:gd name="T15" fmla="*/ 89 h 256"/>
                  <a:gd name="T16" fmla="*/ 15 w 378"/>
                  <a:gd name="T17" fmla="*/ 84 h 256"/>
                  <a:gd name="T18" fmla="*/ 26 w 378"/>
                  <a:gd name="T19" fmla="*/ 79 h 256"/>
                  <a:gd name="T20" fmla="*/ 41 w 378"/>
                  <a:gd name="T21" fmla="*/ 79 h 256"/>
                  <a:gd name="T22" fmla="*/ 49 w 378"/>
                  <a:gd name="T23" fmla="*/ 76 h 256"/>
                  <a:gd name="T24" fmla="*/ 65 w 378"/>
                  <a:gd name="T25" fmla="*/ 76 h 256"/>
                  <a:gd name="T26" fmla="*/ 75 w 378"/>
                  <a:gd name="T27" fmla="*/ 76 h 256"/>
                  <a:gd name="T28" fmla="*/ 91 w 378"/>
                  <a:gd name="T29" fmla="*/ 79 h 256"/>
                  <a:gd name="T30" fmla="*/ 101 w 378"/>
                  <a:gd name="T31" fmla="*/ 76 h 256"/>
                  <a:gd name="T32" fmla="*/ 104 w 378"/>
                  <a:gd name="T33" fmla="*/ 63 h 256"/>
                  <a:gd name="T34" fmla="*/ 99 w 378"/>
                  <a:gd name="T35" fmla="*/ 50 h 256"/>
                  <a:gd name="T36" fmla="*/ 114 w 378"/>
                  <a:gd name="T37" fmla="*/ 53 h 256"/>
                  <a:gd name="T38" fmla="*/ 120 w 378"/>
                  <a:gd name="T39" fmla="*/ 45 h 256"/>
                  <a:gd name="T40" fmla="*/ 130 w 378"/>
                  <a:gd name="T41" fmla="*/ 50 h 256"/>
                  <a:gd name="T42" fmla="*/ 143 w 378"/>
                  <a:gd name="T43" fmla="*/ 53 h 256"/>
                  <a:gd name="T44" fmla="*/ 151 w 378"/>
                  <a:gd name="T45" fmla="*/ 45 h 256"/>
                  <a:gd name="T46" fmla="*/ 159 w 378"/>
                  <a:gd name="T47" fmla="*/ 39 h 256"/>
                  <a:gd name="T48" fmla="*/ 167 w 378"/>
                  <a:gd name="T49" fmla="*/ 32 h 256"/>
                  <a:gd name="T50" fmla="*/ 164 w 378"/>
                  <a:gd name="T51" fmla="*/ 26 h 256"/>
                  <a:gd name="T52" fmla="*/ 174 w 378"/>
                  <a:gd name="T53" fmla="*/ 37 h 256"/>
                  <a:gd name="T54" fmla="*/ 193 w 378"/>
                  <a:gd name="T55" fmla="*/ 34 h 256"/>
                  <a:gd name="T56" fmla="*/ 206 w 378"/>
                  <a:gd name="T57" fmla="*/ 39 h 256"/>
                  <a:gd name="T58" fmla="*/ 216 w 378"/>
                  <a:gd name="T59" fmla="*/ 32 h 256"/>
                  <a:gd name="T60" fmla="*/ 234 w 378"/>
                  <a:gd name="T61" fmla="*/ 34 h 256"/>
                  <a:gd name="T62" fmla="*/ 250 w 378"/>
                  <a:gd name="T63" fmla="*/ 26 h 256"/>
                  <a:gd name="T64" fmla="*/ 258 w 378"/>
                  <a:gd name="T65" fmla="*/ 29 h 256"/>
                  <a:gd name="T66" fmla="*/ 271 w 378"/>
                  <a:gd name="T67" fmla="*/ 29 h 256"/>
                  <a:gd name="T68" fmla="*/ 287 w 378"/>
                  <a:gd name="T69" fmla="*/ 26 h 256"/>
                  <a:gd name="T70" fmla="*/ 292 w 378"/>
                  <a:gd name="T71" fmla="*/ 19 h 256"/>
                  <a:gd name="T72" fmla="*/ 295 w 378"/>
                  <a:gd name="T73" fmla="*/ 13 h 256"/>
                  <a:gd name="T74" fmla="*/ 313 w 378"/>
                  <a:gd name="T75" fmla="*/ 13 h 256"/>
                  <a:gd name="T76" fmla="*/ 323 w 378"/>
                  <a:gd name="T77" fmla="*/ 3 h 256"/>
                  <a:gd name="T78" fmla="*/ 365 w 378"/>
                  <a:gd name="T79" fmla="*/ 3 h 256"/>
                  <a:gd name="T80" fmla="*/ 365 w 378"/>
                  <a:gd name="T81" fmla="*/ 13 h 256"/>
                  <a:gd name="T82" fmla="*/ 357 w 378"/>
                  <a:gd name="T83" fmla="*/ 24 h 256"/>
                  <a:gd name="T84" fmla="*/ 360 w 378"/>
                  <a:gd name="T85" fmla="*/ 32 h 256"/>
                  <a:gd name="T86" fmla="*/ 357 w 378"/>
                  <a:gd name="T87" fmla="*/ 39 h 256"/>
                  <a:gd name="T88" fmla="*/ 357 w 378"/>
                  <a:gd name="T89" fmla="*/ 225 h 256"/>
                  <a:gd name="T90" fmla="*/ 328 w 378"/>
                  <a:gd name="T91" fmla="*/ 225 h 256"/>
                  <a:gd name="T92" fmla="*/ 295 w 378"/>
                  <a:gd name="T93" fmla="*/ 241 h 256"/>
                  <a:gd name="T94" fmla="*/ 284 w 378"/>
                  <a:gd name="T95" fmla="*/ 233 h 256"/>
                  <a:gd name="T96" fmla="*/ 271 w 378"/>
                  <a:gd name="T97" fmla="*/ 220 h 256"/>
                  <a:gd name="T98" fmla="*/ 242 w 378"/>
                  <a:gd name="T99" fmla="*/ 225 h 256"/>
                  <a:gd name="T100" fmla="*/ 211 w 378"/>
                  <a:gd name="T101" fmla="*/ 214 h 256"/>
                  <a:gd name="T102" fmla="*/ 195 w 378"/>
                  <a:gd name="T103" fmla="*/ 212 h 256"/>
                  <a:gd name="T104" fmla="*/ 159 w 378"/>
                  <a:gd name="T105" fmla="*/ 228 h 256"/>
                  <a:gd name="T106" fmla="*/ 148 w 378"/>
                  <a:gd name="T107" fmla="*/ 241 h 256"/>
                  <a:gd name="T108" fmla="*/ 135 w 378"/>
                  <a:gd name="T109" fmla="*/ 246 h 256"/>
                  <a:gd name="T110" fmla="*/ 109 w 378"/>
                  <a:gd name="T111" fmla="*/ 256 h 256"/>
                  <a:gd name="T112" fmla="*/ 112 w 378"/>
                  <a:gd name="T113" fmla="*/ 248 h 256"/>
                  <a:gd name="T114" fmla="*/ 99 w 378"/>
                  <a:gd name="T115" fmla="*/ 233 h 256"/>
                  <a:gd name="T116" fmla="*/ 86 w 378"/>
                  <a:gd name="T117" fmla="*/ 238 h 256"/>
                  <a:gd name="T118" fmla="*/ 65 w 378"/>
                  <a:gd name="T119" fmla="*/ 235 h 256"/>
                  <a:gd name="T120" fmla="*/ 62 w 378"/>
                  <a:gd name="T121" fmla="*/ 217 h 256"/>
                  <a:gd name="T122" fmla="*/ 57 w 378"/>
                  <a:gd name="T123" fmla="*/ 194 h 2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378" h="256">
                    <a:moveTo>
                      <a:pt x="57" y="188"/>
                    </a:moveTo>
                    <a:lnTo>
                      <a:pt x="52" y="186"/>
                    </a:lnTo>
                    <a:lnTo>
                      <a:pt x="44" y="178"/>
                    </a:lnTo>
                    <a:lnTo>
                      <a:pt x="44" y="175"/>
                    </a:lnTo>
                    <a:lnTo>
                      <a:pt x="41" y="175"/>
                    </a:lnTo>
                    <a:lnTo>
                      <a:pt x="41" y="173"/>
                    </a:lnTo>
                    <a:lnTo>
                      <a:pt x="39" y="173"/>
                    </a:lnTo>
                    <a:lnTo>
                      <a:pt x="36" y="173"/>
                    </a:lnTo>
                    <a:lnTo>
                      <a:pt x="33" y="173"/>
                    </a:lnTo>
                    <a:lnTo>
                      <a:pt x="31" y="173"/>
                    </a:lnTo>
                    <a:lnTo>
                      <a:pt x="33" y="173"/>
                    </a:lnTo>
                    <a:lnTo>
                      <a:pt x="33" y="170"/>
                    </a:lnTo>
                    <a:lnTo>
                      <a:pt x="33" y="167"/>
                    </a:lnTo>
                    <a:lnTo>
                      <a:pt x="36" y="167"/>
                    </a:lnTo>
                    <a:lnTo>
                      <a:pt x="36" y="165"/>
                    </a:lnTo>
                    <a:lnTo>
                      <a:pt x="36" y="162"/>
                    </a:lnTo>
                    <a:lnTo>
                      <a:pt x="39" y="154"/>
                    </a:lnTo>
                    <a:lnTo>
                      <a:pt x="39" y="152"/>
                    </a:lnTo>
                    <a:lnTo>
                      <a:pt x="39" y="147"/>
                    </a:lnTo>
                    <a:lnTo>
                      <a:pt x="41" y="147"/>
                    </a:lnTo>
                    <a:lnTo>
                      <a:pt x="41" y="144"/>
                    </a:lnTo>
                    <a:lnTo>
                      <a:pt x="41" y="141"/>
                    </a:lnTo>
                    <a:lnTo>
                      <a:pt x="39" y="139"/>
                    </a:lnTo>
                    <a:lnTo>
                      <a:pt x="36" y="139"/>
                    </a:lnTo>
                    <a:lnTo>
                      <a:pt x="33" y="136"/>
                    </a:lnTo>
                    <a:lnTo>
                      <a:pt x="31" y="136"/>
                    </a:lnTo>
                    <a:lnTo>
                      <a:pt x="31" y="134"/>
                    </a:lnTo>
                    <a:lnTo>
                      <a:pt x="28" y="134"/>
                    </a:lnTo>
                    <a:lnTo>
                      <a:pt x="28" y="131"/>
                    </a:lnTo>
                    <a:lnTo>
                      <a:pt x="26" y="131"/>
                    </a:lnTo>
                    <a:lnTo>
                      <a:pt x="23" y="131"/>
                    </a:lnTo>
                    <a:lnTo>
                      <a:pt x="20" y="131"/>
                    </a:lnTo>
                    <a:lnTo>
                      <a:pt x="18" y="131"/>
                    </a:lnTo>
                    <a:lnTo>
                      <a:pt x="18" y="128"/>
                    </a:lnTo>
                    <a:lnTo>
                      <a:pt x="18" y="126"/>
                    </a:lnTo>
                    <a:lnTo>
                      <a:pt x="18" y="123"/>
                    </a:lnTo>
                    <a:lnTo>
                      <a:pt x="18" y="120"/>
                    </a:lnTo>
                    <a:lnTo>
                      <a:pt x="18" y="118"/>
                    </a:lnTo>
                    <a:lnTo>
                      <a:pt x="18" y="115"/>
                    </a:lnTo>
                    <a:lnTo>
                      <a:pt x="18" y="113"/>
                    </a:lnTo>
                    <a:lnTo>
                      <a:pt x="18" y="110"/>
                    </a:lnTo>
                    <a:lnTo>
                      <a:pt x="15" y="110"/>
                    </a:lnTo>
                    <a:lnTo>
                      <a:pt x="15" y="107"/>
                    </a:lnTo>
                    <a:lnTo>
                      <a:pt x="10" y="102"/>
                    </a:lnTo>
                    <a:lnTo>
                      <a:pt x="0" y="86"/>
                    </a:lnTo>
                    <a:lnTo>
                      <a:pt x="2" y="86"/>
                    </a:lnTo>
                    <a:lnTo>
                      <a:pt x="5" y="86"/>
                    </a:lnTo>
                    <a:lnTo>
                      <a:pt x="5" y="89"/>
                    </a:lnTo>
                    <a:lnTo>
                      <a:pt x="7" y="89"/>
                    </a:lnTo>
                    <a:lnTo>
                      <a:pt x="7" y="86"/>
                    </a:lnTo>
                    <a:lnTo>
                      <a:pt x="10" y="86"/>
                    </a:lnTo>
                    <a:lnTo>
                      <a:pt x="10" y="84"/>
                    </a:lnTo>
                    <a:lnTo>
                      <a:pt x="13" y="84"/>
                    </a:lnTo>
                    <a:lnTo>
                      <a:pt x="15" y="84"/>
                    </a:lnTo>
                    <a:lnTo>
                      <a:pt x="18" y="84"/>
                    </a:lnTo>
                    <a:lnTo>
                      <a:pt x="18" y="81"/>
                    </a:lnTo>
                    <a:lnTo>
                      <a:pt x="20" y="81"/>
                    </a:lnTo>
                    <a:lnTo>
                      <a:pt x="23" y="81"/>
                    </a:lnTo>
                    <a:lnTo>
                      <a:pt x="23" y="79"/>
                    </a:lnTo>
                    <a:lnTo>
                      <a:pt x="26" y="79"/>
                    </a:lnTo>
                    <a:lnTo>
                      <a:pt x="31" y="76"/>
                    </a:lnTo>
                    <a:lnTo>
                      <a:pt x="33" y="76"/>
                    </a:lnTo>
                    <a:lnTo>
                      <a:pt x="36" y="76"/>
                    </a:lnTo>
                    <a:lnTo>
                      <a:pt x="39" y="76"/>
                    </a:lnTo>
                    <a:lnTo>
                      <a:pt x="41" y="76"/>
                    </a:lnTo>
                    <a:lnTo>
                      <a:pt x="41" y="79"/>
                    </a:lnTo>
                    <a:lnTo>
                      <a:pt x="44" y="79"/>
                    </a:lnTo>
                    <a:lnTo>
                      <a:pt x="44" y="81"/>
                    </a:lnTo>
                    <a:lnTo>
                      <a:pt x="47" y="81"/>
                    </a:lnTo>
                    <a:lnTo>
                      <a:pt x="47" y="79"/>
                    </a:lnTo>
                    <a:lnTo>
                      <a:pt x="47" y="76"/>
                    </a:lnTo>
                    <a:lnTo>
                      <a:pt x="49" y="76"/>
                    </a:lnTo>
                    <a:lnTo>
                      <a:pt x="52" y="76"/>
                    </a:lnTo>
                    <a:lnTo>
                      <a:pt x="54" y="76"/>
                    </a:lnTo>
                    <a:lnTo>
                      <a:pt x="57" y="76"/>
                    </a:lnTo>
                    <a:lnTo>
                      <a:pt x="60" y="76"/>
                    </a:lnTo>
                    <a:lnTo>
                      <a:pt x="62" y="76"/>
                    </a:lnTo>
                    <a:lnTo>
                      <a:pt x="65" y="76"/>
                    </a:lnTo>
                    <a:lnTo>
                      <a:pt x="67" y="76"/>
                    </a:lnTo>
                    <a:lnTo>
                      <a:pt x="67" y="79"/>
                    </a:lnTo>
                    <a:lnTo>
                      <a:pt x="70" y="79"/>
                    </a:lnTo>
                    <a:lnTo>
                      <a:pt x="73" y="79"/>
                    </a:lnTo>
                    <a:lnTo>
                      <a:pt x="75" y="79"/>
                    </a:lnTo>
                    <a:lnTo>
                      <a:pt x="75" y="76"/>
                    </a:lnTo>
                    <a:lnTo>
                      <a:pt x="78" y="76"/>
                    </a:lnTo>
                    <a:lnTo>
                      <a:pt x="80" y="76"/>
                    </a:lnTo>
                    <a:lnTo>
                      <a:pt x="83" y="76"/>
                    </a:lnTo>
                    <a:lnTo>
                      <a:pt x="83" y="79"/>
                    </a:lnTo>
                    <a:lnTo>
                      <a:pt x="86" y="79"/>
                    </a:lnTo>
                    <a:lnTo>
                      <a:pt x="91" y="79"/>
                    </a:lnTo>
                    <a:lnTo>
                      <a:pt x="94" y="81"/>
                    </a:lnTo>
                    <a:lnTo>
                      <a:pt x="99" y="81"/>
                    </a:lnTo>
                    <a:lnTo>
                      <a:pt x="101" y="81"/>
                    </a:lnTo>
                    <a:lnTo>
                      <a:pt x="104" y="79"/>
                    </a:lnTo>
                    <a:lnTo>
                      <a:pt x="101" y="79"/>
                    </a:lnTo>
                    <a:lnTo>
                      <a:pt x="101" y="76"/>
                    </a:lnTo>
                    <a:lnTo>
                      <a:pt x="104" y="73"/>
                    </a:lnTo>
                    <a:lnTo>
                      <a:pt x="104" y="71"/>
                    </a:lnTo>
                    <a:lnTo>
                      <a:pt x="104" y="68"/>
                    </a:lnTo>
                    <a:lnTo>
                      <a:pt x="101" y="66"/>
                    </a:lnTo>
                    <a:lnTo>
                      <a:pt x="104" y="66"/>
                    </a:lnTo>
                    <a:lnTo>
                      <a:pt x="104" y="63"/>
                    </a:lnTo>
                    <a:lnTo>
                      <a:pt x="101" y="63"/>
                    </a:lnTo>
                    <a:lnTo>
                      <a:pt x="101" y="60"/>
                    </a:lnTo>
                    <a:lnTo>
                      <a:pt x="101" y="58"/>
                    </a:lnTo>
                    <a:lnTo>
                      <a:pt x="101" y="55"/>
                    </a:lnTo>
                    <a:lnTo>
                      <a:pt x="99" y="55"/>
                    </a:lnTo>
                    <a:lnTo>
                      <a:pt x="99" y="50"/>
                    </a:lnTo>
                    <a:lnTo>
                      <a:pt x="101" y="50"/>
                    </a:lnTo>
                    <a:lnTo>
                      <a:pt x="104" y="53"/>
                    </a:lnTo>
                    <a:lnTo>
                      <a:pt x="107" y="53"/>
                    </a:lnTo>
                    <a:lnTo>
                      <a:pt x="109" y="53"/>
                    </a:lnTo>
                    <a:lnTo>
                      <a:pt x="112" y="53"/>
                    </a:lnTo>
                    <a:lnTo>
                      <a:pt x="114" y="53"/>
                    </a:lnTo>
                    <a:lnTo>
                      <a:pt x="114" y="50"/>
                    </a:lnTo>
                    <a:lnTo>
                      <a:pt x="114" y="47"/>
                    </a:lnTo>
                    <a:lnTo>
                      <a:pt x="114" y="45"/>
                    </a:lnTo>
                    <a:lnTo>
                      <a:pt x="114" y="42"/>
                    </a:lnTo>
                    <a:lnTo>
                      <a:pt x="117" y="45"/>
                    </a:lnTo>
                    <a:lnTo>
                      <a:pt x="120" y="45"/>
                    </a:lnTo>
                    <a:lnTo>
                      <a:pt x="122" y="45"/>
                    </a:lnTo>
                    <a:lnTo>
                      <a:pt x="122" y="47"/>
                    </a:lnTo>
                    <a:lnTo>
                      <a:pt x="125" y="47"/>
                    </a:lnTo>
                    <a:lnTo>
                      <a:pt x="127" y="47"/>
                    </a:lnTo>
                    <a:lnTo>
                      <a:pt x="130" y="47"/>
                    </a:lnTo>
                    <a:lnTo>
                      <a:pt x="130" y="50"/>
                    </a:lnTo>
                    <a:lnTo>
                      <a:pt x="133" y="50"/>
                    </a:lnTo>
                    <a:lnTo>
                      <a:pt x="135" y="50"/>
                    </a:lnTo>
                    <a:lnTo>
                      <a:pt x="138" y="50"/>
                    </a:lnTo>
                    <a:lnTo>
                      <a:pt x="140" y="50"/>
                    </a:lnTo>
                    <a:lnTo>
                      <a:pt x="140" y="53"/>
                    </a:lnTo>
                    <a:lnTo>
                      <a:pt x="143" y="53"/>
                    </a:lnTo>
                    <a:lnTo>
                      <a:pt x="146" y="55"/>
                    </a:lnTo>
                    <a:lnTo>
                      <a:pt x="148" y="55"/>
                    </a:lnTo>
                    <a:lnTo>
                      <a:pt x="148" y="53"/>
                    </a:lnTo>
                    <a:lnTo>
                      <a:pt x="151" y="50"/>
                    </a:lnTo>
                    <a:lnTo>
                      <a:pt x="151" y="47"/>
                    </a:lnTo>
                    <a:lnTo>
                      <a:pt x="151" y="45"/>
                    </a:lnTo>
                    <a:lnTo>
                      <a:pt x="151" y="42"/>
                    </a:lnTo>
                    <a:lnTo>
                      <a:pt x="154" y="39"/>
                    </a:lnTo>
                    <a:lnTo>
                      <a:pt x="154" y="42"/>
                    </a:lnTo>
                    <a:lnTo>
                      <a:pt x="156" y="42"/>
                    </a:lnTo>
                    <a:lnTo>
                      <a:pt x="159" y="42"/>
                    </a:lnTo>
                    <a:lnTo>
                      <a:pt x="159" y="39"/>
                    </a:lnTo>
                    <a:lnTo>
                      <a:pt x="159" y="37"/>
                    </a:lnTo>
                    <a:lnTo>
                      <a:pt x="161" y="37"/>
                    </a:lnTo>
                    <a:lnTo>
                      <a:pt x="161" y="34"/>
                    </a:lnTo>
                    <a:lnTo>
                      <a:pt x="164" y="34"/>
                    </a:lnTo>
                    <a:lnTo>
                      <a:pt x="164" y="32"/>
                    </a:lnTo>
                    <a:lnTo>
                      <a:pt x="167" y="32"/>
                    </a:lnTo>
                    <a:lnTo>
                      <a:pt x="167" y="29"/>
                    </a:lnTo>
                    <a:lnTo>
                      <a:pt x="167" y="32"/>
                    </a:lnTo>
                    <a:lnTo>
                      <a:pt x="169" y="32"/>
                    </a:lnTo>
                    <a:lnTo>
                      <a:pt x="169" y="29"/>
                    </a:lnTo>
                    <a:lnTo>
                      <a:pt x="167" y="29"/>
                    </a:lnTo>
                    <a:lnTo>
                      <a:pt x="164" y="26"/>
                    </a:lnTo>
                    <a:lnTo>
                      <a:pt x="167" y="26"/>
                    </a:lnTo>
                    <a:lnTo>
                      <a:pt x="169" y="29"/>
                    </a:lnTo>
                    <a:lnTo>
                      <a:pt x="172" y="29"/>
                    </a:lnTo>
                    <a:lnTo>
                      <a:pt x="172" y="32"/>
                    </a:lnTo>
                    <a:lnTo>
                      <a:pt x="174" y="34"/>
                    </a:lnTo>
                    <a:lnTo>
                      <a:pt x="174" y="37"/>
                    </a:lnTo>
                    <a:lnTo>
                      <a:pt x="177" y="37"/>
                    </a:lnTo>
                    <a:lnTo>
                      <a:pt x="180" y="34"/>
                    </a:lnTo>
                    <a:lnTo>
                      <a:pt x="182" y="37"/>
                    </a:lnTo>
                    <a:lnTo>
                      <a:pt x="185" y="37"/>
                    </a:lnTo>
                    <a:lnTo>
                      <a:pt x="187" y="37"/>
                    </a:lnTo>
                    <a:lnTo>
                      <a:pt x="193" y="34"/>
                    </a:lnTo>
                    <a:lnTo>
                      <a:pt x="195" y="37"/>
                    </a:lnTo>
                    <a:lnTo>
                      <a:pt x="198" y="39"/>
                    </a:lnTo>
                    <a:lnTo>
                      <a:pt x="201" y="39"/>
                    </a:lnTo>
                    <a:lnTo>
                      <a:pt x="201" y="37"/>
                    </a:lnTo>
                    <a:lnTo>
                      <a:pt x="203" y="37"/>
                    </a:lnTo>
                    <a:lnTo>
                      <a:pt x="206" y="39"/>
                    </a:lnTo>
                    <a:lnTo>
                      <a:pt x="206" y="37"/>
                    </a:lnTo>
                    <a:lnTo>
                      <a:pt x="208" y="37"/>
                    </a:lnTo>
                    <a:lnTo>
                      <a:pt x="211" y="34"/>
                    </a:lnTo>
                    <a:lnTo>
                      <a:pt x="214" y="34"/>
                    </a:lnTo>
                    <a:lnTo>
                      <a:pt x="214" y="32"/>
                    </a:lnTo>
                    <a:lnTo>
                      <a:pt x="216" y="32"/>
                    </a:lnTo>
                    <a:lnTo>
                      <a:pt x="219" y="32"/>
                    </a:lnTo>
                    <a:lnTo>
                      <a:pt x="227" y="34"/>
                    </a:lnTo>
                    <a:lnTo>
                      <a:pt x="229" y="34"/>
                    </a:lnTo>
                    <a:lnTo>
                      <a:pt x="232" y="37"/>
                    </a:lnTo>
                    <a:lnTo>
                      <a:pt x="232" y="34"/>
                    </a:lnTo>
                    <a:lnTo>
                      <a:pt x="234" y="34"/>
                    </a:lnTo>
                    <a:lnTo>
                      <a:pt x="234" y="32"/>
                    </a:lnTo>
                    <a:lnTo>
                      <a:pt x="237" y="32"/>
                    </a:lnTo>
                    <a:lnTo>
                      <a:pt x="240" y="32"/>
                    </a:lnTo>
                    <a:lnTo>
                      <a:pt x="242" y="32"/>
                    </a:lnTo>
                    <a:lnTo>
                      <a:pt x="248" y="26"/>
                    </a:lnTo>
                    <a:lnTo>
                      <a:pt x="250" y="26"/>
                    </a:lnTo>
                    <a:lnTo>
                      <a:pt x="250" y="24"/>
                    </a:lnTo>
                    <a:lnTo>
                      <a:pt x="253" y="24"/>
                    </a:lnTo>
                    <a:lnTo>
                      <a:pt x="255" y="24"/>
                    </a:lnTo>
                    <a:lnTo>
                      <a:pt x="255" y="26"/>
                    </a:lnTo>
                    <a:lnTo>
                      <a:pt x="258" y="26"/>
                    </a:lnTo>
                    <a:lnTo>
                      <a:pt x="258" y="29"/>
                    </a:lnTo>
                    <a:lnTo>
                      <a:pt x="261" y="29"/>
                    </a:lnTo>
                    <a:lnTo>
                      <a:pt x="263" y="29"/>
                    </a:lnTo>
                    <a:lnTo>
                      <a:pt x="266" y="29"/>
                    </a:lnTo>
                    <a:lnTo>
                      <a:pt x="266" y="32"/>
                    </a:lnTo>
                    <a:lnTo>
                      <a:pt x="268" y="32"/>
                    </a:lnTo>
                    <a:lnTo>
                      <a:pt x="271" y="29"/>
                    </a:lnTo>
                    <a:lnTo>
                      <a:pt x="274" y="29"/>
                    </a:lnTo>
                    <a:lnTo>
                      <a:pt x="276" y="29"/>
                    </a:lnTo>
                    <a:lnTo>
                      <a:pt x="279" y="26"/>
                    </a:lnTo>
                    <a:lnTo>
                      <a:pt x="281" y="26"/>
                    </a:lnTo>
                    <a:lnTo>
                      <a:pt x="284" y="26"/>
                    </a:lnTo>
                    <a:lnTo>
                      <a:pt x="287" y="26"/>
                    </a:lnTo>
                    <a:lnTo>
                      <a:pt x="289" y="26"/>
                    </a:lnTo>
                    <a:lnTo>
                      <a:pt x="292" y="26"/>
                    </a:lnTo>
                    <a:lnTo>
                      <a:pt x="295" y="26"/>
                    </a:lnTo>
                    <a:lnTo>
                      <a:pt x="295" y="24"/>
                    </a:lnTo>
                    <a:lnTo>
                      <a:pt x="295" y="21"/>
                    </a:lnTo>
                    <a:lnTo>
                      <a:pt x="292" y="19"/>
                    </a:lnTo>
                    <a:lnTo>
                      <a:pt x="292" y="16"/>
                    </a:lnTo>
                    <a:lnTo>
                      <a:pt x="292" y="13"/>
                    </a:lnTo>
                    <a:lnTo>
                      <a:pt x="295" y="16"/>
                    </a:lnTo>
                    <a:lnTo>
                      <a:pt x="297" y="16"/>
                    </a:lnTo>
                    <a:lnTo>
                      <a:pt x="297" y="13"/>
                    </a:lnTo>
                    <a:lnTo>
                      <a:pt x="295" y="13"/>
                    </a:lnTo>
                    <a:lnTo>
                      <a:pt x="295" y="11"/>
                    </a:lnTo>
                    <a:lnTo>
                      <a:pt x="297" y="11"/>
                    </a:lnTo>
                    <a:lnTo>
                      <a:pt x="302" y="13"/>
                    </a:lnTo>
                    <a:lnTo>
                      <a:pt x="305" y="13"/>
                    </a:lnTo>
                    <a:lnTo>
                      <a:pt x="310" y="13"/>
                    </a:lnTo>
                    <a:lnTo>
                      <a:pt x="313" y="13"/>
                    </a:lnTo>
                    <a:lnTo>
                      <a:pt x="315" y="11"/>
                    </a:lnTo>
                    <a:lnTo>
                      <a:pt x="318" y="11"/>
                    </a:lnTo>
                    <a:lnTo>
                      <a:pt x="321" y="8"/>
                    </a:lnTo>
                    <a:lnTo>
                      <a:pt x="321" y="6"/>
                    </a:lnTo>
                    <a:lnTo>
                      <a:pt x="323" y="6"/>
                    </a:lnTo>
                    <a:lnTo>
                      <a:pt x="323" y="3"/>
                    </a:lnTo>
                    <a:lnTo>
                      <a:pt x="326" y="3"/>
                    </a:lnTo>
                    <a:lnTo>
                      <a:pt x="328" y="3"/>
                    </a:lnTo>
                    <a:lnTo>
                      <a:pt x="331" y="3"/>
                    </a:lnTo>
                    <a:lnTo>
                      <a:pt x="336" y="3"/>
                    </a:lnTo>
                    <a:lnTo>
                      <a:pt x="362" y="0"/>
                    </a:lnTo>
                    <a:lnTo>
                      <a:pt x="365" y="3"/>
                    </a:lnTo>
                    <a:lnTo>
                      <a:pt x="365" y="6"/>
                    </a:lnTo>
                    <a:lnTo>
                      <a:pt x="362" y="6"/>
                    </a:lnTo>
                    <a:lnTo>
                      <a:pt x="362" y="8"/>
                    </a:lnTo>
                    <a:lnTo>
                      <a:pt x="362" y="11"/>
                    </a:lnTo>
                    <a:lnTo>
                      <a:pt x="362" y="13"/>
                    </a:lnTo>
                    <a:lnTo>
                      <a:pt x="365" y="13"/>
                    </a:lnTo>
                    <a:lnTo>
                      <a:pt x="365" y="16"/>
                    </a:lnTo>
                    <a:lnTo>
                      <a:pt x="362" y="16"/>
                    </a:lnTo>
                    <a:lnTo>
                      <a:pt x="360" y="19"/>
                    </a:lnTo>
                    <a:lnTo>
                      <a:pt x="357" y="19"/>
                    </a:lnTo>
                    <a:lnTo>
                      <a:pt x="357" y="21"/>
                    </a:lnTo>
                    <a:lnTo>
                      <a:pt x="357" y="24"/>
                    </a:lnTo>
                    <a:lnTo>
                      <a:pt x="360" y="24"/>
                    </a:lnTo>
                    <a:lnTo>
                      <a:pt x="360" y="26"/>
                    </a:lnTo>
                    <a:lnTo>
                      <a:pt x="357" y="26"/>
                    </a:lnTo>
                    <a:lnTo>
                      <a:pt x="357" y="29"/>
                    </a:lnTo>
                    <a:lnTo>
                      <a:pt x="360" y="29"/>
                    </a:lnTo>
                    <a:lnTo>
                      <a:pt x="360" y="32"/>
                    </a:lnTo>
                    <a:lnTo>
                      <a:pt x="357" y="32"/>
                    </a:lnTo>
                    <a:lnTo>
                      <a:pt x="357" y="34"/>
                    </a:lnTo>
                    <a:lnTo>
                      <a:pt x="355" y="34"/>
                    </a:lnTo>
                    <a:lnTo>
                      <a:pt x="355" y="37"/>
                    </a:lnTo>
                    <a:lnTo>
                      <a:pt x="355" y="39"/>
                    </a:lnTo>
                    <a:lnTo>
                      <a:pt x="357" y="39"/>
                    </a:lnTo>
                    <a:lnTo>
                      <a:pt x="355" y="47"/>
                    </a:lnTo>
                    <a:lnTo>
                      <a:pt x="352" y="50"/>
                    </a:lnTo>
                    <a:lnTo>
                      <a:pt x="378" y="220"/>
                    </a:lnTo>
                    <a:lnTo>
                      <a:pt x="375" y="220"/>
                    </a:lnTo>
                    <a:lnTo>
                      <a:pt x="360" y="225"/>
                    </a:lnTo>
                    <a:lnTo>
                      <a:pt x="357" y="225"/>
                    </a:lnTo>
                    <a:lnTo>
                      <a:pt x="355" y="225"/>
                    </a:lnTo>
                    <a:lnTo>
                      <a:pt x="352" y="225"/>
                    </a:lnTo>
                    <a:lnTo>
                      <a:pt x="349" y="225"/>
                    </a:lnTo>
                    <a:lnTo>
                      <a:pt x="334" y="228"/>
                    </a:lnTo>
                    <a:lnTo>
                      <a:pt x="331" y="225"/>
                    </a:lnTo>
                    <a:lnTo>
                      <a:pt x="328" y="225"/>
                    </a:lnTo>
                    <a:lnTo>
                      <a:pt x="328" y="228"/>
                    </a:lnTo>
                    <a:lnTo>
                      <a:pt x="328" y="233"/>
                    </a:lnTo>
                    <a:lnTo>
                      <a:pt x="300" y="238"/>
                    </a:lnTo>
                    <a:lnTo>
                      <a:pt x="297" y="238"/>
                    </a:lnTo>
                    <a:lnTo>
                      <a:pt x="297" y="241"/>
                    </a:lnTo>
                    <a:lnTo>
                      <a:pt x="295" y="241"/>
                    </a:lnTo>
                    <a:lnTo>
                      <a:pt x="292" y="238"/>
                    </a:lnTo>
                    <a:lnTo>
                      <a:pt x="289" y="238"/>
                    </a:lnTo>
                    <a:lnTo>
                      <a:pt x="287" y="238"/>
                    </a:lnTo>
                    <a:lnTo>
                      <a:pt x="287" y="235"/>
                    </a:lnTo>
                    <a:lnTo>
                      <a:pt x="284" y="235"/>
                    </a:lnTo>
                    <a:lnTo>
                      <a:pt x="284" y="233"/>
                    </a:lnTo>
                    <a:lnTo>
                      <a:pt x="281" y="233"/>
                    </a:lnTo>
                    <a:lnTo>
                      <a:pt x="279" y="228"/>
                    </a:lnTo>
                    <a:lnTo>
                      <a:pt x="279" y="225"/>
                    </a:lnTo>
                    <a:lnTo>
                      <a:pt x="276" y="225"/>
                    </a:lnTo>
                    <a:lnTo>
                      <a:pt x="274" y="222"/>
                    </a:lnTo>
                    <a:lnTo>
                      <a:pt x="271" y="220"/>
                    </a:lnTo>
                    <a:lnTo>
                      <a:pt x="268" y="220"/>
                    </a:lnTo>
                    <a:lnTo>
                      <a:pt x="266" y="220"/>
                    </a:lnTo>
                    <a:lnTo>
                      <a:pt x="258" y="222"/>
                    </a:lnTo>
                    <a:lnTo>
                      <a:pt x="250" y="222"/>
                    </a:lnTo>
                    <a:lnTo>
                      <a:pt x="245" y="225"/>
                    </a:lnTo>
                    <a:lnTo>
                      <a:pt x="242" y="225"/>
                    </a:lnTo>
                    <a:lnTo>
                      <a:pt x="237" y="235"/>
                    </a:lnTo>
                    <a:lnTo>
                      <a:pt x="229" y="230"/>
                    </a:lnTo>
                    <a:lnTo>
                      <a:pt x="219" y="220"/>
                    </a:lnTo>
                    <a:lnTo>
                      <a:pt x="216" y="217"/>
                    </a:lnTo>
                    <a:lnTo>
                      <a:pt x="214" y="214"/>
                    </a:lnTo>
                    <a:lnTo>
                      <a:pt x="211" y="214"/>
                    </a:lnTo>
                    <a:lnTo>
                      <a:pt x="208" y="212"/>
                    </a:lnTo>
                    <a:lnTo>
                      <a:pt x="206" y="212"/>
                    </a:lnTo>
                    <a:lnTo>
                      <a:pt x="203" y="212"/>
                    </a:lnTo>
                    <a:lnTo>
                      <a:pt x="201" y="212"/>
                    </a:lnTo>
                    <a:lnTo>
                      <a:pt x="198" y="212"/>
                    </a:lnTo>
                    <a:lnTo>
                      <a:pt x="195" y="212"/>
                    </a:lnTo>
                    <a:lnTo>
                      <a:pt x="193" y="212"/>
                    </a:lnTo>
                    <a:lnTo>
                      <a:pt x="187" y="214"/>
                    </a:lnTo>
                    <a:lnTo>
                      <a:pt x="185" y="217"/>
                    </a:lnTo>
                    <a:lnTo>
                      <a:pt x="174" y="220"/>
                    </a:lnTo>
                    <a:lnTo>
                      <a:pt x="161" y="225"/>
                    </a:lnTo>
                    <a:lnTo>
                      <a:pt x="159" y="228"/>
                    </a:lnTo>
                    <a:lnTo>
                      <a:pt x="156" y="230"/>
                    </a:lnTo>
                    <a:lnTo>
                      <a:pt x="154" y="233"/>
                    </a:lnTo>
                    <a:lnTo>
                      <a:pt x="151" y="235"/>
                    </a:lnTo>
                    <a:lnTo>
                      <a:pt x="151" y="238"/>
                    </a:lnTo>
                    <a:lnTo>
                      <a:pt x="148" y="238"/>
                    </a:lnTo>
                    <a:lnTo>
                      <a:pt x="148" y="241"/>
                    </a:lnTo>
                    <a:lnTo>
                      <a:pt x="146" y="241"/>
                    </a:lnTo>
                    <a:lnTo>
                      <a:pt x="143" y="243"/>
                    </a:lnTo>
                    <a:lnTo>
                      <a:pt x="140" y="243"/>
                    </a:lnTo>
                    <a:lnTo>
                      <a:pt x="138" y="243"/>
                    </a:lnTo>
                    <a:lnTo>
                      <a:pt x="138" y="246"/>
                    </a:lnTo>
                    <a:lnTo>
                      <a:pt x="135" y="246"/>
                    </a:lnTo>
                    <a:lnTo>
                      <a:pt x="133" y="246"/>
                    </a:lnTo>
                    <a:lnTo>
                      <a:pt x="127" y="254"/>
                    </a:lnTo>
                    <a:lnTo>
                      <a:pt x="125" y="256"/>
                    </a:lnTo>
                    <a:lnTo>
                      <a:pt x="117" y="256"/>
                    </a:lnTo>
                    <a:lnTo>
                      <a:pt x="112" y="256"/>
                    </a:lnTo>
                    <a:lnTo>
                      <a:pt x="109" y="256"/>
                    </a:lnTo>
                    <a:lnTo>
                      <a:pt x="107" y="256"/>
                    </a:lnTo>
                    <a:lnTo>
                      <a:pt x="104" y="256"/>
                    </a:lnTo>
                    <a:lnTo>
                      <a:pt x="104" y="254"/>
                    </a:lnTo>
                    <a:lnTo>
                      <a:pt x="107" y="254"/>
                    </a:lnTo>
                    <a:lnTo>
                      <a:pt x="109" y="251"/>
                    </a:lnTo>
                    <a:lnTo>
                      <a:pt x="112" y="248"/>
                    </a:lnTo>
                    <a:lnTo>
                      <a:pt x="107" y="246"/>
                    </a:lnTo>
                    <a:lnTo>
                      <a:pt x="104" y="243"/>
                    </a:lnTo>
                    <a:lnTo>
                      <a:pt x="104" y="241"/>
                    </a:lnTo>
                    <a:lnTo>
                      <a:pt x="101" y="241"/>
                    </a:lnTo>
                    <a:lnTo>
                      <a:pt x="101" y="238"/>
                    </a:lnTo>
                    <a:lnTo>
                      <a:pt x="99" y="233"/>
                    </a:lnTo>
                    <a:lnTo>
                      <a:pt x="99" y="230"/>
                    </a:lnTo>
                    <a:lnTo>
                      <a:pt x="96" y="230"/>
                    </a:lnTo>
                    <a:lnTo>
                      <a:pt x="94" y="230"/>
                    </a:lnTo>
                    <a:lnTo>
                      <a:pt x="88" y="235"/>
                    </a:lnTo>
                    <a:lnTo>
                      <a:pt x="86" y="235"/>
                    </a:lnTo>
                    <a:lnTo>
                      <a:pt x="86" y="238"/>
                    </a:lnTo>
                    <a:lnTo>
                      <a:pt x="80" y="238"/>
                    </a:lnTo>
                    <a:lnTo>
                      <a:pt x="78" y="238"/>
                    </a:lnTo>
                    <a:lnTo>
                      <a:pt x="75" y="238"/>
                    </a:lnTo>
                    <a:lnTo>
                      <a:pt x="73" y="238"/>
                    </a:lnTo>
                    <a:lnTo>
                      <a:pt x="65" y="238"/>
                    </a:lnTo>
                    <a:lnTo>
                      <a:pt x="65" y="235"/>
                    </a:lnTo>
                    <a:lnTo>
                      <a:pt x="67" y="233"/>
                    </a:lnTo>
                    <a:lnTo>
                      <a:pt x="67" y="230"/>
                    </a:lnTo>
                    <a:lnTo>
                      <a:pt x="67" y="228"/>
                    </a:lnTo>
                    <a:lnTo>
                      <a:pt x="67" y="222"/>
                    </a:lnTo>
                    <a:lnTo>
                      <a:pt x="67" y="217"/>
                    </a:lnTo>
                    <a:lnTo>
                      <a:pt x="62" y="217"/>
                    </a:lnTo>
                    <a:lnTo>
                      <a:pt x="62" y="209"/>
                    </a:lnTo>
                    <a:lnTo>
                      <a:pt x="60" y="209"/>
                    </a:lnTo>
                    <a:lnTo>
                      <a:pt x="60" y="204"/>
                    </a:lnTo>
                    <a:lnTo>
                      <a:pt x="57" y="204"/>
                    </a:lnTo>
                    <a:lnTo>
                      <a:pt x="57" y="201"/>
                    </a:lnTo>
                    <a:lnTo>
                      <a:pt x="57" y="194"/>
                    </a:lnTo>
                    <a:lnTo>
                      <a:pt x="57" y="191"/>
                    </a:lnTo>
                    <a:lnTo>
                      <a:pt x="57" y="188"/>
                    </a:lnTo>
                    <a:close/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243" name="Freeform 33"/>
              <p:cNvSpPr>
                <a:spLocks noEditPoints="1"/>
              </p:cNvSpPr>
              <p:nvPr/>
            </p:nvSpPr>
            <p:spPr bwMode="auto">
              <a:xfrm>
                <a:off x="2872" y="1866"/>
                <a:ext cx="600" cy="611"/>
              </a:xfrm>
              <a:custGeom>
                <a:avLst/>
                <a:gdLst>
                  <a:gd name="T0" fmla="*/ 255 w 600"/>
                  <a:gd name="T1" fmla="*/ 222 h 611"/>
                  <a:gd name="T2" fmla="*/ 255 w 600"/>
                  <a:gd name="T3" fmla="*/ 269 h 611"/>
                  <a:gd name="T4" fmla="*/ 276 w 600"/>
                  <a:gd name="T5" fmla="*/ 318 h 611"/>
                  <a:gd name="T6" fmla="*/ 248 w 600"/>
                  <a:gd name="T7" fmla="*/ 535 h 611"/>
                  <a:gd name="T8" fmla="*/ 237 w 600"/>
                  <a:gd name="T9" fmla="*/ 538 h 611"/>
                  <a:gd name="T10" fmla="*/ 216 w 600"/>
                  <a:gd name="T11" fmla="*/ 514 h 611"/>
                  <a:gd name="T12" fmla="*/ 198 w 600"/>
                  <a:gd name="T13" fmla="*/ 525 h 611"/>
                  <a:gd name="T14" fmla="*/ 138 w 600"/>
                  <a:gd name="T15" fmla="*/ 525 h 611"/>
                  <a:gd name="T16" fmla="*/ 128 w 600"/>
                  <a:gd name="T17" fmla="*/ 540 h 611"/>
                  <a:gd name="T18" fmla="*/ 88 w 600"/>
                  <a:gd name="T19" fmla="*/ 493 h 611"/>
                  <a:gd name="T20" fmla="*/ 101 w 600"/>
                  <a:gd name="T21" fmla="*/ 412 h 611"/>
                  <a:gd name="T22" fmla="*/ 107 w 600"/>
                  <a:gd name="T23" fmla="*/ 389 h 611"/>
                  <a:gd name="T24" fmla="*/ 91 w 600"/>
                  <a:gd name="T25" fmla="*/ 371 h 611"/>
                  <a:gd name="T26" fmla="*/ 60 w 600"/>
                  <a:gd name="T27" fmla="*/ 378 h 611"/>
                  <a:gd name="T28" fmla="*/ 57 w 600"/>
                  <a:gd name="T29" fmla="*/ 378 h 611"/>
                  <a:gd name="T30" fmla="*/ 47 w 600"/>
                  <a:gd name="T31" fmla="*/ 352 h 611"/>
                  <a:gd name="T32" fmla="*/ 20 w 600"/>
                  <a:gd name="T33" fmla="*/ 300 h 611"/>
                  <a:gd name="T34" fmla="*/ 7 w 600"/>
                  <a:gd name="T35" fmla="*/ 274 h 611"/>
                  <a:gd name="T36" fmla="*/ 5 w 600"/>
                  <a:gd name="T37" fmla="*/ 245 h 611"/>
                  <a:gd name="T38" fmla="*/ 10 w 600"/>
                  <a:gd name="T39" fmla="*/ 229 h 611"/>
                  <a:gd name="T40" fmla="*/ 28 w 600"/>
                  <a:gd name="T41" fmla="*/ 222 h 611"/>
                  <a:gd name="T42" fmla="*/ 86 w 600"/>
                  <a:gd name="T43" fmla="*/ 206 h 611"/>
                  <a:gd name="T44" fmla="*/ 104 w 600"/>
                  <a:gd name="T45" fmla="*/ 209 h 611"/>
                  <a:gd name="T46" fmla="*/ 112 w 600"/>
                  <a:gd name="T47" fmla="*/ 201 h 611"/>
                  <a:gd name="T48" fmla="*/ 125 w 600"/>
                  <a:gd name="T49" fmla="*/ 209 h 611"/>
                  <a:gd name="T50" fmla="*/ 135 w 600"/>
                  <a:gd name="T51" fmla="*/ 206 h 611"/>
                  <a:gd name="T52" fmla="*/ 146 w 600"/>
                  <a:gd name="T53" fmla="*/ 209 h 611"/>
                  <a:gd name="T54" fmla="*/ 182 w 600"/>
                  <a:gd name="T55" fmla="*/ 190 h 611"/>
                  <a:gd name="T56" fmla="*/ 545 w 600"/>
                  <a:gd name="T57" fmla="*/ 31 h 611"/>
                  <a:gd name="T58" fmla="*/ 556 w 600"/>
                  <a:gd name="T59" fmla="*/ 54 h 611"/>
                  <a:gd name="T60" fmla="*/ 590 w 600"/>
                  <a:gd name="T61" fmla="*/ 41 h 611"/>
                  <a:gd name="T62" fmla="*/ 587 w 600"/>
                  <a:gd name="T63" fmla="*/ 75 h 611"/>
                  <a:gd name="T64" fmla="*/ 561 w 600"/>
                  <a:gd name="T65" fmla="*/ 101 h 611"/>
                  <a:gd name="T66" fmla="*/ 571 w 600"/>
                  <a:gd name="T67" fmla="*/ 130 h 611"/>
                  <a:gd name="T68" fmla="*/ 556 w 600"/>
                  <a:gd name="T69" fmla="*/ 156 h 611"/>
                  <a:gd name="T70" fmla="*/ 566 w 600"/>
                  <a:gd name="T71" fmla="*/ 188 h 611"/>
                  <a:gd name="T72" fmla="*/ 545 w 600"/>
                  <a:gd name="T73" fmla="*/ 216 h 611"/>
                  <a:gd name="T74" fmla="*/ 529 w 600"/>
                  <a:gd name="T75" fmla="*/ 253 h 611"/>
                  <a:gd name="T76" fmla="*/ 532 w 600"/>
                  <a:gd name="T77" fmla="*/ 295 h 611"/>
                  <a:gd name="T78" fmla="*/ 545 w 600"/>
                  <a:gd name="T79" fmla="*/ 323 h 611"/>
                  <a:gd name="T80" fmla="*/ 566 w 600"/>
                  <a:gd name="T81" fmla="*/ 344 h 611"/>
                  <a:gd name="T82" fmla="*/ 590 w 600"/>
                  <a:gd name="T83" fmla="*/ 399 h 611"/>
                  <a:gd name="T84" fmla="*/ 556 w 600"/>
                  <a:gd name="T85" fmla="*/ 404 h 611"/>
                  <a:gd name="T86" fmla="*/ 527 w 600"/>
                  <a:gd name="T87" fmla="*/ 407 h 611"/>
                  <a:gd name="T88" fmla="*/ 483 w 600"/>
                  <a:gd name="T89" fmla="*/ 402 h 611"/>
                  <a:gd name="T90" fmla="*/ 446 w 600"/>
                  <a:gd name="T91" fmla="*/ 415 h 611"/>
                  <a:gd name="T92" fmla="*/ 477 w 600"/>
                  <a:gd name="T93" fmla="*/ 454 h 611"/>
                  <a:gd name="T94" fmla="*/ 535 w 600"/>
                  <a:gd name="T95" fmla="*/ 491 h 611"/>
                  <a:gd name="T96" fmla="*/ 501 w 600"/>
                  <a:gd name="T97" fmla="*/ 525 h 611"/>
                  <a:gd name="T98" fmla="*/ 462 w 600"/>
                  <a:gd name="T99" fmla="*/ 561 h 611"/>
                  <a:gd name="T100" fmla="*/ 443 w 600"/>
                  <a:gd name="T101" fmla="*/ 600 h 611"/>
                  <a:gd name="T102" fmla="*/ 477 w 600"/>
                  <a:gd name="T103" fmla="*/ 514 h 611"/>
                  <a:gd name="T104" fmla="*/ 300 w 600"/>
                  <a:gd name="T105" fmla="*/ 310 h 611"/>
                  <a:gd name="T106" fmla="*/ 315 w 600"/>
                  <a:gd name="T107" fmla="*/ 276 h 611"/>
                  <a:gd name="T108" fmla="*/ 292 w 600"/>
                  <a:gd name="T109" fmla="*/ 219 h 611"/>
                  <a:gd name="T110" fmla="*/ 349 w 600"/>
                  <a:gd name="T111" fmla="*/ 182 h 611"/>
                  <a:gd name="T112" fmla="*/ 399 w 600"/>
                  <a:gd name="T113" fmla="*/ 128 h 611"/>
                  <a:gd name="T114" fmla="*/ 464 w 600"/>
                  <a:gd name="T115" fmla="*/ 133 h 611"/>
                  <a:gd name="T116" fmla="*/ 488 w 600"/>
                  <a:gd name="T117" fmla="*/ 78 h 611"/>
                  <a:gd name="T118" fmla="*/ 483 w 600"/>
                  <a:gd name="T119" fmla="*/ 31 h 611"/>
                  <a:gd name="T120" fmla="*/ 506 w 600"/>
                  <a:gd name="T121" fmla="*/ 23 h 611"/>
                  <a:gd name="T122" fmla="*/ 556 w 600"/>
                  <a:gd name="T123" fmla="*/ 18 h 6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600" h="611">
                    <a:moveTo>
                      <a:pt x="211" y="190"/>
                    </a:moveTo>
                    <a:lnTo>
                      <a:pt x="214" y="190"/>
                    </a:lnTo>
                    <a:lnTo>
                      <a:pt x="214" y="193"/>
                    </a:lnTo>
                    <a:lnTo>
                      <a:pt x="216" y="193"/>
                    </a:lnTo>
                    <a:lnTo>
                      <a:pt x="219" y="193"/>
                    </a:lnTo>
                    <a:lnTo>
                      <a:pt x="219" y="196"/>
                    </a:lnTo>
                    <a:lnTo>
                      <a:pt x="221" y="196"/>
                    </a:lnTo>
                    <a:lnTo>
                      <a:pt x="224" y="196"/>
                    </a:lnTo>
                    <a:lnTo>
                      <a:pt x="227" y="196"/>
                    </a:lnTo>
                    <a:lnTo>
                      <a:pt x="240" y="196"/>
                    </a:lnTo>
                    <a:lnTo>
                      <a:pt x="242" y="196"/>
                    </a:lnTo>
                    <a:lnTo>
                      <a:pt x="245" y="206"/>
                    </a:lnTo>
                    <a:lnTo>
                      <a:pt x="250" y="214"/>
                    </a:lnTo>
                    <a:lnTo>
                      <a:pt x="250" y="216"/>
                    </a:lnTo>
                    <a:lnTo>
                      <a:pt x="253" y="216"/>
                    </a:lnTo>
                    <a:lnTo>
                      <a:pt x="253" y="219"/>
                    </a:lnTo>
                    <a:lnTo>
                      <a:pt x="253" y="222"/>
                    </a:lnTo>
                    <a:lnTo>
                      <a:pt x="255" y="222"/>
                    </a:lnTo>
                    <a:lnTo>
                      <a:pt x="255" y="224"/>
                    </a:lnTo>
                    <a:lnTo>
                      <a:pt x="255" y="227"/>
                    </a:lnTo>
                    <a:lnTo>
                      <a:pt x="255" y="229"/>
                    </a:lnTo>
                    <a:lnTo>
                      <a:pt x="255" y="232"/>
                    </a:lnTo>
                    <a:lnTo>
                      <a:pt x="255" y="235"/>
                    </a:lnTo>
                    <a:lnTo>
                      <a:pt x="255" y="237"/>
                    </a:lnTo>
                    <a:lnTo>
                      <a:pt x="255" y="240"/>
                    </a:lnTo>
                    <a:lnTo>
                      <a:pt x="255" y="243"/>
                    </a:lnTo>
                    <a:lnTo>
                      <a:pt x="255" y="245"/>
                    </a:lnTo>
                    <a:lnTo>
                      <a:pt x="255" y="248"/>
                    </a:lnTo>
                    <a:lnTo>
                      <a:pt x="255" y="250"/>
                    </a:lnTo>
                    <a:lnTo>
                      <a:pt x="255" y="253"/>
                    </a:lnTo>
                    <a:lnTo>
                      <a:pt x="255" y="256"/>
                    </a:lnTo>
                    <a:lnTo>
                      <a:pt x="255" y="258"/>
                    </a:lnTo>
                    <a:lnTo>
                      <a:pt x="255" y="261"/>
                    </a:lnTo>
                    <a:lnTo>
                      <a:pt x="255" y="263"/>
                    </a:lnTo>
                    <a:lnTo>
                      <a:pt x="255" y="266"/>
                    </a:lnTo>
                    <a:lnTo>
                      <a:pt x="255" y="269"/>
                    </a:lnTo>
                    <a:lnTo>
                      <a:pt x="255" y="271"/>
                    </a:lnTo>
                    <a:lnTo>
                      <a:pt x="258" y="271"/>
                    </a:lnTo>
                    <a:lnTo>
                      <a:pt x="258" y="274"/>
                    </a:lnTo>
                    <a:lnTo>
                      <a:pt x="261" y="279"/>
                    </a:lnTo>
                    <a:lnTo>
                      <a:pt x="258" y="279"/>
                    </a:lnTo>
                    <a:lnTo>
                      <a:pt x="261" y="282"/>
                    </a:lnTo>
                    <a:lnTo>
                      <a:pt x="261" y="284"/>
                    </a:lnTo>
                    <a:lnTo>
                      <a:pt x="261" y="287"/>
                    </a:lnTo>
                    <a:lnTo>
                      <a:pt x="263" y="290"/>
                    </a:lnTo>
                    <a:lnTo>
                      <a:pt x="263" y="287"/>
                    </a:lnTo>
                    <a:lnTo>
                      <a:pt x="263" y="290"/>
                    </a:lnTo>
                    <a:lnTo>
                      <a:pt x="266" y="297"/>
                    </a:lnTo>
                    <a:lnTo>
                      <a:pt x="263" y="297"/>
                    </a:lnTo>
                    <a:lnTo>
                      <a:pt x="266" y="297"/>
                    </a:lnTo>
                    <a:lnTo>
                      <a:pt x="266" y="300"/>
                    </a:lnTo>
                    <a:lnTo>
                      <a:pt x="268" y="308"/>
                    </a:lnTo>
                    <a:lnTo>
                      <a:pt x="271" y="308"/>
                    </a:lnTo>
                    <a:lnTo>
                      <a:pt x="276" y="318"/>
                    </a:lnTo>
                    <a:lnTo>
                      <a:pt x="282" y="331"/>
                    </a:lnTo>
                    <a:lnTo>
                      <a:pt x="282" y="337"/>
                    </a:lnTo>
                    <a:lnTo>
                      <a:pt x="287" y="357"/>
                    </a:lnTo>
                    <a:lnTo>
                      <a:pt x="289" y="368"/>
                    </a:lnTo>
                    <a:lnTo>
                      <a:pt x="295" y="384"/>
                    </a:lnTo>
                    <a:lnTo>
                      <a:pt x="305" y="418"/>
                    </a:lnTo>
                    <a:lnTo>
                      <a:pt x="313" y="444"/>
                    </a:lnTo>
                    <a:lnTo>
                      <a:pt x="321" y="465"/>
                    </a:lnTo>
                    <a:lnTo>
                      <a:pt x="329" y="488"/>
                    </a:lnTo>
                    <a:lnTo>
                      <a:pt x="313" y="504"/>
                    </a:lnTo>
                    <a:lnTo>
                      <a:pt x="310" y="509"/>
                    </a:lnTo>
                    <a:lnTo>
                      <a:pt x="305" y="514"/>
                    </a:lnTo>
                    <a:lnTo>
                      <a:pt x="300" y="519"/>
                    </a:lnTo>
                    <a:lnTo>
                      <a:pt x="253" y="522"/>
                    </a:lnTo>
                    <a:lnTo>
                      <a:pt x="248" y="522"/>
                    </a:lnTo>
                    <a:lnTo>
                      <a:pt x="248" y="527"/>
                    </a:lnTo>
                    <a:lnTo>
                      <a:pt x="248" y="530"/>
                    </a:lnTo>
                    <a:lnTo>
                      <a:pt x="248" y="535"/>
                    </a:lnTo>
                    <a:lnTo>
                      <a:pt x="250" y="535"/>
                    </a:lnTo>
                    <a:lnTo>
                      <a:pt x="253" y="535"/>
                    </a:lnTo>
                    <a:lnTo>
                      <a:pt x="253" y="532"/>
                    </a:lnTo>
                    <a:lnTo>
                      <a:pt x="255" y="532"/>
                    </a:lnTo>
                    <a:lnTo>
                      <a:pt x="255" y="535"/>
                    </a:lnTo>
                    <a:lnTo>
                      <a:pt x="258" y="535"/>
                    </a:lnTo>
                    <a:lnTo>
                      <a:pt x="255" y="535"/>
                    </a:lnTo>
                    <a:lnTo>
                      <a:pt x="253" y="535"/>
                    </a:lnTo>
                    <a:lnTo>
                      <a:pt x="250" y="535"/>
                    </a:lnTo>
                    <a:lnTo>
                      <a:pt x="253" y="535"/>
                    </a:lnTo>
                    <a:lnTo>
                      <a:pt x="250" y="535"/>
                    </a:lnTo>
                    <a:lnTo>
                      <a:pt x="250" y="538"/>
                    </a:lnTo>
                    <a:lnTo>
                      <a:pt x="245" y="538"/>
                    </a:lnTo>
                    <a:lnTo>
                      <a:pt x="242" y="538"/>
                    </a:lnTo>
                    <a:lnTo>
                      <a:pt x="242" y="535"/>
                    </a:lnTo>
                    <a:lnTo>
                      <a:pt x="240" y="535"/>
                    </a:lnTo>
                    <a:lnTo>
                      <a:pt x="237" y="535"/>
                    </a:lnTo>
                    <a:lnTo>
                      <a:pt x="237" y="538"/>
                    </a:lnTo>
                    <a:lnTo>
                      <a:pt x="235" y="538"/>
                    </a:lnTo>
                    <a:lnTo>
                      <a:pt x="237" y="538"/>
                    </a:lnTo>
                    <a:lnTo>
                      <a:pt x="237" y="535"/>
                    </a:lnTo>
                    <a:lnTo>
                      <a:pt x="240" y="535"/>
                    </a:lnTo>
                    <a:lnTo>
                      <a:pt x="242" y="535"/>
                    </a:lnTo>
                    <a:lnTo>
                      <a:pt x="245" y="535"/>
                    </a:lnTo>
                    <a:lnTo>
                      <a:pt x="248" y="535"/>
                    </a:lnTo>
                    <a:lnTo>
                      <a:pt x="248" y="530"/>
                    </a:lnTo>
                    <a:lnTo>
                      <a:pt x="245" y="530"/>
                    </a:lnTo>
                    <a:lnTo>
                      <a:pt x="245" y="527"/>
                    </a:lnTo>
                    <a:lnTo>
                      <a:pt x="248" y="527"/>
                    </a:lnTo>
                    <a:lnTo>
                      <a:pt x="248" y="522"/>
                    </a:lnTo>
                    <a:lnTo>
                      <a:pt x="245" y="522"/>
                    </a:lnTo>
                    <a:lnTo>
                      <a:pt x="245" y="525"/>
                    </a:lnTo>
                    <a:lnTo>
                      <a:pt x="237" y="525"/>
                    </a:lnTo>
                    <a:lnTo>
                      <a:pt x="232" y="525"/>
                    </a:lnTo>
                    <a:lnTo>
                      <a:pt x="227" y="522"/>
                    </a:lnTo>
                    <a:lnTo>
                      <a:pt x="216" y="514"/>
                    </a:lnTo>
                    <a:lnTo>
                      <a:pt x="214" y="512"/>
                    </a:lnTo>
                    <a:lnTo>
                      <a:pt x="214" y="509"/>
                    </a:lnTo>
                    <a:lnTo>
                      <a:pt x="211" y="498"/>
                    </a:lnTo>
                    <a:lnTo>
                      <a:pt x="211" y="496"/>
                    </a:lnTo>
                    <a:lnTo>
                      <a:pt x="208" y="496"/>
                    </a:lnTo>
                    <a:lnTo>
                      <a:pt x="211" y="512"/>
                    </a:lnTo>
                    <a:lnTo>
                      <a:pt x="195" y="514"/>
                    </a:lnTo>
                    <a:lnTo>
                      <a:pt x="195" y="517"/>
                    </a:lnTo>
                    <a:lnTo>
                      <a:pt x="195" y="519"/>
                    </a:lnTo>
                    <a:lnTo>
                      <a:pt x="198" y="525"/>
                    </a:lnTo>
                    <a:lnTo>
                      <a:pt x="201" y="525"/>
                    </a:lnTo>
                    <a:lnTo>
                      <a:pt x="203" y="522"/>
                    </a:lnTo>
                    <a:lnTo>
                      <a:pt x="206" y="522"/>
                    </a:lnTo>
                    <a:lnTo>
                      <a:pt x="208" y="522"/>
                    </a:lnTo>
                    <a:lnTo>
                      <a:pt x="206" y="522"/>
                    </a:lnTo>
                    <a:lnTo>
                      <a:pt x="203" y="522"/>
                    </a:lnTo>
                    <a:lnTo>
                      <a:pt x="201" y="525"/>
                    </a:lnTo>
                    <a:lnTo>
                      <a:pt x="198" y="525"/>
                    </a:lnTo>
                    <a:lnTo>
                      <a:pt x="195" y="525"/>
                    </a:lnTo>
                    <a:lnTo>
                      <a:pt x="193" y="525"/>
                    </a:lnTo>
                    <a:lnTo>
                      <a:pt x="193" y="527"/>
                    </a:lnTo>
                    <a:lnTo>
                      <a:pt x="193" y="525"/>
                    </a:lnTo>
                    <a:lnTo>
                      <a:pt x="190" y="525"/>
                    </a:lnTo>
                    <a:lnTo>
                      <a:pt x="188" y="525"/>
                    </a:lnTo>
                    <a:lnTo>
                      <a:pt x="190" y="525"/>
                    </a:lnTo>
                    <a:lnTo>
                      <a:pt x="193" y="525"/>
                    </a:lnTo>
                    <a:lnTo>
                      <a:pt x="195" y="525"/>
                    </a:lnTo>
                    <a:lnTo>
                      <a:pt x="195" y="514"/>
                    </a:lnTo>
                    <a:lnTo>
                      <a:pt x="190" y="514"/>
                    </a:lnTo>
                    <a:lnTo>
                      <a:pt x="185" y="517"/>
                    </a:lnTo>
                    <a:lnTo>
                      <a:pt x="182" y="517"/>
                    </a:lnTo>
                    <a:lnTo>
                      <a:pt x="180" y="517"/>
                    </a:lnTo>
                    <a:lnTo>
                      <a:pt x="175" y="517"/>
                    </a:lnTo>
                    <a:lnTo>
                      <a:pt x="169" y="519"/>
                    </a:lnTo>
                    <a:lnTo>
                      <a:pt x="138" y="522"/>
                    </a:lnTo>
                    <a:lnTo>
                      <a:pt x="138" y="525"/>
                    </a:lnTo>
                    <a:lnTo>
                      <a:pt x="138" y="530"/>
                    </a:lnTo>
                    <a:lnTo>
                      <a:pt x="138" y="532"/>
                    </a:lnTo>
                    <a:lnTo>
                      <a:pt x="135" y="532"/>
                    </a:lnTo>
                    <a:lnTo>
                      <a:pt x="130" y="532"/>
                    </a:lnTo>
                    <a:lnTo>
                      <a:pt x="128" y="532"/>
                    </a:lnTo>
                    <a:lnTo>
                      <a:pt x="128" y="540"/>
                    </a:lnTo>
                    <a:lnTo>
                      <a:pt x="130" y="540"/>
                    </a:lnTo>
                    <a:lnTo>
                      <a:pt x="133" y="540"/>
                    </a:lnTo>
                    <a:lnTo>
                      <a:pt x="135" y="540"/>
                    </a:lnTo>
                    <a:lnTo>
                      <a:pt x="138" y="540"/>
                    </a:lnTo>
                    <a:lnTo>
                      <a:pt x="141" y="540"/>
                    </a:lnTo>
                    <a:lnTo>
                      <a:pt x="138" y="540"/>
                    </a:lnTo>
                    <a:lnTo>
                      <a:pt x="135" y="540"/>
                    </a:lnTo>
                    <a:lnTo>
                      <a:pt x="133" y="540"/>
                    </a:lnTo>
                    <a:lnTo>
                      <a:pt x="130" y="540"/>
                    </a:lnTo>
                    <a:lnTo>
                      <a:pt x="130" y="543"/>
                    </a:lnTo>
                    <a:lnTo>
                      <a:pt x="128" y="543"/>
                    </a:lnTo>
                    <a:lnTo>
                      <a:pt x="128" y="540"/>
                    </a:lnTo>
                    <a:lnTo>
                      <a:pt x="125" y="540"/>
                    </a:lnTo>
                    <a:lnTo>
                      <a:pt x="122" y="540"/>
                    </a:lnTo>
                    <a:lnTo>
                      <a:pt x="120" y="540"/>
                    </a:lnTo>
                    <a:lnTo>
                      <a:pt x="117" y="540"/>
                    </a:lnTo>
                    <a:lnTo>
                      <a:pt x="120" y="540"/>
                    </a:lnTo>
                    <a:lnTo>
                      <a:pt x="120" y="538"/>
                    </a:lnTo>
                    <a:lnTo>
                      <a:pt x="122" y="538"/>
                    </a:lnTo>
                    <a:lnTo>
                      <a:pt x="122" y="540"/>
                    </a:lnTo>
                    <a:lnTo>
                      <a:pt x="125" y="540"/>
                    </a:lnTo>
                    <a:lnTo>
                      <a:pt x="128" y="540"/>
                    </a:lnTo>
                    <a:lnTo>
                      <a:pt x="128" y="532"/>
                    </a:lnTo>
                    <a:lnTo>
                      <a:pt x="112" y="532"/>
                    </a:lnTo>
                    <a:lnTo>
                      <a:pt x="109" y="532"/>
                    </a:lnTo>
                    <a:lnTo>
                      <a:pt x="101" y="517"/>
                    </a:lnTo>
                    <a:lnTo>
                      <a:pt x="101" y="514"/>
                    </a:lnTo>
                    <a:lnTo>
                      <a:pt x="96" y="506"/>
                    </a:lnTo>
                    <a:lnTo>
                      <a:pt x="96" y="504"/>
                    </a:lnTo>
                    <a:lnTo>
                      <a:pt x="88" y="493"/>
                    </a:lnTo>
                    <a:lnTo>
                      <a:pt x="86" y="488"/>
                    </a:lnTo>
                    <a:lnTo>
                      <a:pt x="94" y="465"/>
                    </a:lnTo>
                    <a:lnTo>
                      <a:pt x="96" y="457"/>
                    </a:lnTo>
                    <a:lnTo>
                      <a:pt x="99" y="454"/>
                    </a:lnTo>
                    <a:lnTo>
                      <a:pt x="101" y="449"/>
                    </a:lnTo>
                    <a:lnTo>
                      <a:pt x="109" y="433"/>
                    </a:lnTo>
                    <a:lnTo>
                      <a:pt x="117" y="420"/>
                    </a:lnTo>
                    <a:lnTo>
                      <a:pt x="109" y="418"/>
                    </a:lnTo>
                    <a:lnTo>
                      <a:pt x="107" y="412"/>
                    </a:lnTo>
                    <a:lnTo>
                      <a:pt x="104" y="415"/>
                    </a:lnTo>
                    <a:lnTo>
                      <a:pt x="101" y="412"/>
                    </a:lnTo>
                    <a:lnTo>
                      <a:pt x="101" y="415"/>
                    </a:lnTo>
                    <a:lnTo>
                      <a:pt x="101" y="418"/>
                    </a:lnTo>
                    <a:lnTo>
                      <a:pt x="99" y="420"/>
                    </a:lnTo>
                    <a:lnTo>
                      <a:pt x="99" y="418"/>
                    </a:lnTo>
                    <a:lnTo>
                      <a:pt x="101" y="418"/>
                    </a:lnTo>
                    <a:lnTo>
                      <a:pt x="101" y="415"/>
                    </a:lnTo>
                    <a:lnTo>
                      <a:pt x="101" y="412"/>
                    </a:lnTo>
                    <a:lnTo>
                      <a:pt x="99" y="412"/>
                    </a:lnTo>
                    <a:lnTo>
                      <a:pt x="99" y="415"/>
                    </a:lnTo>
                    <a:lnTo>
                      <a:pt x="96" y="415"/>
                    </a:lnTo>
                    <a:lnTo>
                      <a:pt x="94" y="412"/>
                    </a:lnTo>
                    <a:lnTo>
                      <a:pt x="91" y="410"/>
                    </a:lnTo>
                    <a:lnTo>
                      <a:pt x="91" y="407"/>
                    </a:lnTo>
                    <a:lnTo>
                      <a:pt x="88" y="410"/>
                    </a:lnTo>
                    <a:lnTo>
                      <a:pt x="91" y="407"/>
                    </a:lnTo>
                    <a:lnTo>
                      <a:pt x="91" y="399"/>
                    </a:lnTo>
                    <a:lnTo>
                      <a:pt x="94" y="397"/>
                    </a:lnTo>
                    <a:lnTo>
                      <a:pt x="96" y="397"/>
                    </a:lnTo>
                    <a:lnTo>
                      <a:pt x="96" y="394"/>
                    </a:lnTo>
                    <a:lnTo>
                      <a:pt x="99" y="394"/>
                    </a:lnTo>
                    <a:lnTo>
                      <a:pt x="99" y="391"/>
                    </a:lnTo>
                    <a:lnTo>
                      <a:pt x="101" y="391"/>
                    </a:lnTo>
                    <a:lnTo>
                      <a:pt x="104" y="391"/>
                    </a:lnTo>
                    <a:lnTo>
                      <a:pt x="104" y="389"/>
                    </a:lnTo>
                    <a:lnTo>
                      <a:pt x="107" y="389"/>
                    </a:lnTo>
                    <a:lnTo>
                      <a:pt x="104" y="389"/>
                    </a:lnTo>
                    <a:lnTo>
                      <a:pt x="104" y="386"/>
                    </a:lnTo>
                    <a:lnTo>
                      <a:pt x="101" y="384"/>
                    </a:lnTo>
                    <a:lnTo>
                      <a:pt x="99" y="381"/>
                    </a:lnTo>
                    <a:lnTo>
                      <a:pt x="99" y="378"/>
                    </a:lnTo>
                    <a:lnTo>
                      <a:pt x="96" y="376"/>
                    </a:lnTo>
                    <a:lnTo>
                      <a:pt x="96" y="378"/>
                    </a:lnTo>
                    <a:lnTo>
                      <a:pt x="94" y="378"/>
                    </a:lnTo>
                    <a:lnTo>
                      <a:pt x="96" y="376"/>
                    </a:lnTo>
                    <a:lnTo>
                      <a:pt x="94" y="376"/>
                    </a:lnTo>
                    <a:lnTo>
                      <a:pt x="96" y="376"/>
                    </a:lnTo>
                    <a:lnTo>
                      <a:pt x="96" y="373"/>
                    </a:lnTo>
                    <a:lnTo>
                      <a:pt x="94" y="376"/>
                    </a:lnTo>
                    <a:lnTo>
                      <a:pt x="94" y="373"/>
                    </a:lnTo>
                    <a:lnTo>
                      <a:pt x="96" y="373"/>
                    </a:lnTo>
                    <a:lnTo>
                      <a:pt x="94" y="373"/>
                    </a:lnTo>
                    <a:lnTo>
                      <a:pt x="91" y="373"/>
                    </a:lnTo>
                    <a:lnTo>
                      <a:pt x="91" y="371"/>
                    </a:lnTo>
                    <a:lnTo>
                      <a:pt x="88" y="371"/>
                    </a:lnTo>
                    <a:lnTo>
                      <a:pt x="88" y="378"/>
                    </a:lnTo>
                    <a:lnTo>
                      <a:pt x="86" y="378"/>
                    </a:lnTo>
                    <a:lnTo>
                      <a:pt x="88" y="371"/>
                    </a:lnTo>
                    <a:lnTo>
                      <a:pt x="83" y="371"/>
                    </a:lnTo>
                    <a:lnTo>
                      <a:pt x="83" y="376"/>
                    </a:lnTo>
                    <a:lnTo>
                      <a:pt x="81" y="376"/>
                    </a:lnTo>
                    <a:lnTo>
                      <a:pt x="83" y="371"/>
                    </a:lnTo>
                    <a:lnTo>
                      <a:pt x="81" y="371"/>
                    </a:lnTo>
                    <a:lnTo>
                      <a:pt x="78" y="371"/>
                    </a:lnTo>
                    <a:lnTo>
                      <a:pt x="75" y="376"/>
                    </a:lnTo>
                    <a:lnTo>
                      <a:pt x="75" y="371"/>
                    </a:lnTo>
                    <a:lnTo>
                      <a:pt x="67" y="368"/>
                    </a:lnTo>
                    <a:lnTo>
                      <a:pt x="60" y="368"/>
                    </a:lnTo>
                    <a:lnTo>
                      <a:pt x="57" y="368"/>
                    </a:lnTo>
                    <a:lnTo>
                      <a:pt x="57" y="373"/>
                    </a:lnTo>
                    <a:lnTo>
                      <a:pt x="57" y="376"/>
                    </a:lnTo>
                    <a:lnTo>
                      <a:pt x="60" y="378"/>
                    </a:lnTo>
                    <a:lnTo>
                      <a:pt x="62" y="378"/>
                    </a:lnTo>
                    <a:lnTo>
                      <a:pt x="60" y="378"/>
                    </a:lnTo>
                    <a:lnTo>
                      <a:pt x="62" y="378"/>
                    </a:lnTo>
                    <a:lnTo>
                      <a:pt x="60" y="378"/>
                    </a:lnTo>
                    <a:lnTo>
                      <a:pt x="60" y="376"/>
                    </a:lnTo>
                    <a:lnTo>
                      <a:pt x="62" y="376"/>
                    </a:lnTo>
                    <a:lnTo>
                      <a:pt x="62" y="378"/>
                    </a:lnTo>
                    <a:lnTo>
                      <a:pt x="60" y="378"/>
                    </a:lnTo>
                    <a:lnTo>
                      <a:pt x="62" y="378"/>
                    </a:lnTo>
                    <a:lnTo>
                      <a:pt x="62" y="381"/>
                    </a:lnTo>
                    <a:lnTo>
                      <a:pt x="62" y="378"/>
                    </a:lnTo>
                    <a:lnTo>
                      <a:pt x="60" y="381"/>
                    </a:lnTo>
                    <a:lnTo>
                      <a:pt x="57" y="381"/>
                    </a:lnTo>
                    <a:lnTo>
                      <a:pt x="60" y="381"/>
                    </a:lnTo>
                    <a:lnTo>
                      <a:pt x="60" y="384"/>
                    </a:lnTo>
                    <a:lnTo>
                      <a:pt x="60" y="381"/>
                    </a:lnTo>
                    <a:lnTo>
                      <a:pt x="57" y="381"/>
                    </a:lnTo>
                    <a:lnTo>
                      <a:pt x="57" y="378"/>
                    </a:lnTo>
                    <a:lnTo>
                      <a:pt x="54" y="378"/>
                    </a:lnTo>
                    <a:lnTo>
                      <a:pt x="57" y="376"/>
                    </a:lnTo>
                    <a:lnTo>
                      <a:pt x="57" y="378"/>
                    </a:lnTo>
                    <a:lnTo>
                      <a:pt x="57" y="381"/>
                    </a:lnTo>
                    <a:lnTo>
                      <a:pt x="60" y="378"/>
                    </a:lnTo>
                    <a:lnTo>
                      <a:pt x="57" y="376"/>
                    </a:lnTo>
                    <a:lnTo>
                      <a:pt x="57" y="373"/>
                    </a:lnTo>
                    <a:lnTo>
                      <a:pt x="57" y="368"/>
                    </a:lnTo>
                    <a:lnTo>
                      <a:pt x="54" y="365"/>
                    </a:lnTo>
                    <a:lnTo>
                      <a:pt x="54" y="368"/>
                    </a:lnTo>
                    <a:lnTo>
                      <a:pt x="54" y="365"/>
                    </a:lnTo>
                    <a:lnTo>
                      <a:pt x="52" y="365"/>
                    </a:lnTo>
                    <a:lnTo>
                      <a:pt x="44" y="365"/>
                    </a:lnTo>
                    <a:lnTo>
                      <a:pt x="47" y="363"/>
                    </a:lnTo>
                    <a:lnTo>
                      <a:pt x="44" y="363"/>
                    </a:lnTo>
                    <a:lnTo>
                      <a:pt x="47" y="357"/>
                    </a:lnTo>
                    <a:lnTo>
                      <a:pt x="44" y="357"/>
                    </a:lnTo>
                    <a:lnTo>
                      <a:pt x="47" y="352"/>
                    </a:lnTo>
                    <a:lnTo>
                      <a:pt x="47" y="347"/>
                    </a:lnTo>
                    <a:lnTo>
                      <a:pt x="49" y="344"/>
                    </a:lnTo>
                    <a:lnTo>
                      <a:pt x="44" y="344"/>
                    </a:lnTo>
                    <a:lnTo>
                      <a:pt x="49" y="344"/>
                    </a:lnTo>
                    <a:lnTo>
                      <a:pt x="49" y="342"/>
                    </a:lnTo>
                    <a:lnTo>
                      <a:pt x="49" y="331"/>
                    </a:lnTo>
                    <a:lnTo>
                      <a:pt x="49" y="329"/>
                    </a:lnTo>
                    <a:lnTo>
                      <a:pt x="39" y="326"/>
                    </a:lnTo>
                    <a:lnTo>
                      <a:pt x="36" y="326"/>
                    </a:lnTo>
                    <a:lnTo>
                      <a:pt x="39" y="318"/>
                    </a:lnTo>
                    <a:lnTo>
                      <a:pt x="39" y="305"/>
                    </a:lnTo>
                    <a:lnTo>
                      <a:pt x="31" y="305"/>
                    </a:lnTo>
                    <a:lnTo>
                      <a:pt x="28" y="305"/>
                    </a:lnTo>
                    <a:lnTo>
                      <a:pt x="20" y="305"/>
                    </a:lnTo>
                    <a:lnTo>
                      <a:pt x="20" y="303"/>
                    </a:lnTo>
                    <a:lnTo>
                      <a:pt x="20" y="305"/>
                    </a:lnTo>
                    <a:lnTo>
                      <a:pt x="20" y="303"/>
                    </a:lnTo>
                    <a:lnTo>
                      <a:pt x="20" y="300"/>
                    </a:lnTo>
                    <a:lnTo>
                      <a:pt x="20" y="297"/>
                    </a:lnTo>
                    <a:lnTo>
                      <a:pt x="18" y="297"/>
                    </a:lnTo>
                    <a:lnTo>
                      <a:pt x="15" y="297"/>
                    </a:lnTo>
                    <a:lnTo>
                      <a:pt x="15" y="295"/>
                    </a:lnTo>
                    <a:lnTo>
                      <a:pt x="13" y="295"/>
                    </a:lnTo>
                    <a:lnTo>
                      <a:pt x="13" y="297"/>
                    </a:lnTo>
                    <a:lnTo>
                      <a:pt x="13" y="295"/>
                    </a:lnTo>
                    <a:lnTo>
                      <a:pt x="10" y="295"/>
                    </a:lnTo>
                    <a:lnTo>
                      <a:pt x="10" y="292"/>
                    </a:lnTo>
                    <a:lnTo>
                      <a:pt x="10" y="290"/>
                    </a:lnTo>
                    <a:lnTo>
                      <a:pt x="7" y="290"/>
                    </a:lnTo>
                    <a:lnTo>
                      <a:pt x="7" y="287"/>
                    </a:lnTo>
                    <a:lnTo>
                      <a:pt x="7" y="284"/>
                    </a:lnTo>
                    <a:lnTo>
                      <a:pt x="10" y="284"/>
                    </a:lnTo>
                    <a:lnTo>
                      <a:pt x="10" y="282"/>
                    </a:lnTo>
                    <a:lnTo>
                      <a:pt x="10" y="279"/>
                    </a:lnTo>
                    <a:lnTo>
                      <a:pt x="10" y="276"/>
                    </a:lnTo>
                    <a:lnTo>
                      <a:pt x="7" y="274"/>
                    </a:lnTo>
                    <a:lnTo>
                      <a:pt x="7" y="271"/>
                    </a:lnTo>
                    <a:lnTo>
                      <a:pt x="10" y="271"/>
                    </a:lnTo>
                    <a:lnTo>
                      <a:pt x="10" y="269"/>
                    </a:lnTo>
                    <a:lnTo>
                      <a:pt x="13" y="269"/>
                    </a:lnTo>
                    <a:lnTo>
                      <a:pt x="13" y="266"/>
                    </a:lnTo>
                    <a:lnTo>
                      <a:pt x="13" y="261"/>
                    </a:lnTo>
                    <a:lnTo>
                      <a:pt x="13" y="256"/>
                    </a:lnTo>
                    <a:lnTo>
                      <a:pt x="10" y="256"/>
                    </a:lnTo>
                    <a:lnTo>
                      <a:pt x="13" y="256"/>
                    </a:lnTo>
                    <a:lnTo>
                      <a:pt x="10" y="256"/>
                    </a:lnTo>
                    <a:lnTo>
                      <a:pt x="10" y="253"/>
                    </a:lnTo>
                    <a:lnTo>
                      <a:pt x="7" y="253"/>
                    </a:lnTo>
                    <a:lnTo>
                      <a:pt x="10" y="253"/>
                    </a:lnTo>
                    <a:lnTo>
                      <a:pt x="7" y="253"/>
                    </a:lnTo>
                    <a:lnTo>
                      <a:pt x="7" y="250"/>
                    </a:lnTo>
                    <a:lnTo>
                      <a:pt x="5" y="250"/>
                    </a:lnTo>
                    <a:lnTo>
                      <a:pt x="5" y="248"/>
                    </a:lnTo>
                    <a:lnTo>
                      <a:pt x="5" y="245"/>
                    </a:lnTo>
                    <a:lnTo>
                      <a:pt x="2" y="245"/>
                    </a:lnTo>
                    <a:lnTo>
                      <a:pt x="2" y="243"/>
                    </a:lnTo>
                    <a:lnTo>
                      <a:pt x="2" y="240"/>
                    </a:lnTo>
                    <a:lnTo>
                      <a:pt x="0" y="240"/>
                    </a:lnTo>
                    <a:lnTo>
                      <a:pt x="0" y="237"/>
                    </a:lnTo>
                    <a:lnTo>
                      <a:pt x="0" y="235"/>
                    </a:lnTo>
                    <a:lnTo>
                      <a:pt x="2" y="235"/>
                    </a:lnTo>
                    <a:lnTo>
                      <a:pt x="2" y="237"/>
                    </a:lnTo>
                    <a:lnTo>
                      <a:pt x="2" y="235"/>
                    </a:lnTo>
                    <a:lnTo>
                      <a:pt x="5" y="235"/>
                    </a:lnTo>
                    <a:lnTo>
                      <a:pt x="2" y="235"/>
                    </a:lnTo>
                    <a:lnTo>
                      <a:pt x="5" y="235"/>
                    </a:lnTo>
                    <a:lnTo>
                      <a:pt x="5" y="232"/>
                    </a:lnTo>
                    <a:lnTo>
                      <a:pt x="7" y="232"/>
                    </a:lnTo>
                    <a:lnTo>
                      <a:pt x="7" y="229"/>
                    </a:lnTo>
                    <a:lnTo>
                      <a:pt x="10" y="229"/>
                    </a:lnTo>
                    <a:lnTo>
                      <a:pt x="10" y="227"/>
                    </a:lnTo>
                    <a:lnTo>
                      <a:pt x="10" y="229"/>
                    </a:lnTo>
                    <a:lnTo>
                      <a:pt x="10" y="227"/>
                    </a:lnTo>
                    <a:lnTo>
                      <a:pt x="13" y="227"/>
                    </a:lnTo>
                    <a:lnTo>
                      <a:pt x="13" y="224"/>
                    </a:lnTo>
                    <a:lnTo>
                      <a:pt x="13" y="227"/>
                    </a:lnTo>
                    <a:lnTo>
                      <a:pt x="13" y="224"/>
                    </a:lnTo>
                    <a:lnTo>
                      <a:pt x="13" y="227"/>
                    </a:lnTo>
                    <a:lnTo>
                      <a:pt x="13" y="224"/>
                    </a:lnTo>
                    <a:lnTo>
                      <a:pt x="13" y="227"/>
                    </a:lnTo>
                    <a:lnTo>
                      <a:pt x="13" y="224"/>
                    </a:lnTo>
                    <a:lnTo>
                      <a:pt x="13" y="227"/>
                    </a:lnTo>
                    <a:lnTo>
                      <a:pt x="13" y="224"/>
                    </a:lnTo>
                    <a:lnTo>
                      <a:pt x="15" y="224"/>
                    </a:lnTo>
                    <a:lnTo>
                      <a:pt x="18" y="224"/>
                    </a:lnTo>
                    <a:lnTo>
                      <a:pt x="20" y="224"/>
                    </a:lnTo>
                    <a:lnTo>
                      <a:pt x="23" y="224"/>
                    </a:lnTo>
                    <a:lnTo>
                      <a:pt x="23" y="222"/>
                    </a:lnTo>
                    <a:lnTo>
                      <a:pt x="26" y="222"/>
                    </a:lnTo>
                    <a:lnTo>
                      <a:pt x="28" y="222"/>
                    </a:lnTo>
                    <a:lnTo>
                      <a:pt x="31" y="222"/>
                    </a:lnTo>
                    <a:lnTo>
                      <a:pt x="34" y="219"/>
                    </a:lnTo>
                    <a:lnTo>
                      <a:pt x="54" y="209"/>
                    </a:lnTo>
                    <a:lnTo>
                      <a:pt x="57" y="209"/>
                    </a:lnTo>
                    <a:lnTo>
                      <a:pt x="60" y="209"/>
                    </a:lnTo>
                    <a:lnTo>
                      <a:pt x="62" y="209"/>
                    </a:lnTo>
                    <a:lnTo>
                      <a:pt x="62" y="206"/>
                    </a:lnTo>
                    <a:lnTo>
                      <a:pt x="65" y="206"/>
                    </a:lnTo>
                    <a:lnTo>
                      <a:pt x="67" y="206"/>
                    </a:lnTo>
                    <a:lnTo>
                      <a:pt x="70" y="206"/>
                    </a:lnTo>
                    <a:lnTo>
                      <a:pt x="73" y="206"/>
                    </a:lnTo>
                    <a:lnTo>
                      <a:pt x="73" y="203"/>
                    </a:lnTo>
                    <a:lnTo>
                      <a:pt x="75" y="203"/>
                    </a:lnTo>
                    <a:lnTo>
                      <a:pt x="83" y="203"/>
                    </a:lnTo>
                    <a:lnTo>
                      <a:pt x="86" y="203"/>
                    </a:lnTo>
                    <a:lnTo>
                      <a:pt x="83" y="198"/>
                    </a:lnTo>
                    <a:lnTo>
                      <a:pt x="86" y="198"/>
                    </a:lnTo>
                    <a:lnTo>
                      <a:pt x="86" y="206"/>
                    </a:lnTo>
                    <a:lnTo>
                      <a:pt x="88" y="206"/>
                    </a:lnTo>
                    <a:lnTo>
                      <a:pt x="88" y="198"/>
                    </a:lnTo>
                    <a:lnTo>
                      <a:pt x="91" y="198"/>
                    </a:lnTo>
                    <a:lnTo>
                      <a:pt x="91" y="201"/>
                    </a:lnTo>
                    <a:lnTo>
                      <a:pt x="94" y="201"/>
                    </a:lnTo>
                    <a:lnTo>
                      <a:pt x="94" y="209"/>
                    </a:lnTo>
                    <a:lnTo>
                      <a:pt x="96" y="209"/>
                    </a:lnTo>
                    <a:lnTo>
                      <a:pt x="96" y="201"/>
                    </a:lnTo>
                    <a:lnTo>
                      <a:pt x="96" y="209"/>
                    </a:lnTo>
                    <a:lnTo>
                      <a:pt x="99" y="209"/>
                    </a:lnTo>
                    <a:lnTo>
                      <a:pt x="99" y="201"/>
                    </a:lnTo>
                    <a:lnTo>
                      <a:pt x="99" y="209"/>
                    </a:lnTo>
                    <a:lnTo>
                      <a:pt x="101" y="209"/>
                    </a:lnTo>
                    <a:lnTo>
                      <a:pt x="101" y="201"/>
                    </a:lnTo>
                    <a:lnTo>
                      <a:pt x="101" y="209"/>
                    </a:lnTo>
                    <a:lnTo>
                      <a:pt x="104" y="209"/>
                    </a:lnTo>
                    <a:lnTo>
                      <a:pt x="104" y="203"/>
                    </a:lnTo>
                    <a:lnTo>
                      <a:pt x="104" y="209"/>
                    </a:lnTo>
                    <a:lnTo>
                      <a:pt x="107" y="209"/>
                    </a:lnTo>
                    <a:lnTo>
                      <a:pt x="107" y="203"/>
                    </a:lnTo>
                    <a:lnTo>
                      <a:pt x="107" y="201"/>
                    </a:lnTo>
                    <a:lnTo>
                      <a:pt x="107" y="206"/>
                    </a:lnTo>
                    <a:lnTo>
                      <a:pt x="109" y="206"/>
                    </a:lnTo>
                    <a:lnTo>
                      <a:pt x="109" y="209"/>
                    </a:lnTo>
                    <a:lnTo>
                      <a:pt x="112" y="209"/>
                    </a:lnTo>
                    <a:lnTo>
                      <a:pt x="112" y="211"/>
                    </a:lnTo>
                    <a:lnTo>
                      <a:pt x="112" y="214"/>
                    </a:lnTo>
                    <a:lnTo>
                      <a:pt x="112" y="211"/>
                    </a:lnTo>
                    <a:lnTo>
                      <a:pt x="112" y="209"/>
                    </a:lnTo>
                    <a:lnTo>
                      <a:pt x="112" y="206"/>
                    </a:lnTo>
                    <a:lnTo>
                      <a:pt x="112" y="203"/>
                    </a:lnTo>
                    <a:lnTo>
                      <a:pt x="112" y="206"/>
                    </a:lnTo>
                    <a:lnTo>
                      <a:pt x="112" y="203"/>
                    </a:lnTo>
                    <a:lnTo>
                      <a:pt x="112" y="206"/>
                    </a:lnTo>
                    <a:lnTo>
                      <a:pt x="112" y="209"/>
                    </a:lnTo>
                    <a:lnTo>
                      <a:pt x="112" y="201"/>
                    </a:lnTo>
                    <a:lnTo>
                      <a:pt x="112" y="209"/>
                    </a:lnTo>
                    <a:lnTo>
                      <a:pt x="114" y="209"/>
                    </a:lnTo>
                    <a:lnTo>
                      <a:pt x="114" y="206"/>
                    </a:lnTo>
                    <a:lnTo>
                      <a:pt x="114" y="201"/>
                    </a:lnTo>
                    <a:lnTo>
                      <a:pt x="114" y="203"/>
                    </a:lnTo>
                    <a:lnTo>
                      <a:pt x="114" y="206"/>
                    </a:lnTo>
                    <a:lnTo>
                      <a:pt x="114" y="209"/>
                    </a:lnTo>
                    <a:lnTo>
                      <a:pt x="117" y="209"/>
                    </a:lnTo>
                    <a:lnTo>
                      <a:pt x="120" y="209"/>
                    </a:lnTo>
                    <a:lnTo>
                      <a:pt x="122" y="209"/>
                    </a:lnTo>
                    <a:lnTo>
                      <a:pt x="122" y="201"/>
                    </a:lnTo>
                    <a:lnTo>
                      <a:pt x="122" y="209"/>
                    </a:lnTo>
                    <a:lnTo>
                      <a:pt x="122" y="206"/>
                    </a:lnTo>
                    <a:lnTo>
                      <a:pt x="122" y="201"/>
                    </a:lnTo>
                    <a:lnTo>
                      <a:pt x="122" y="203"/>
                    </a:lnTo>
                    <a:lnTo>
                      <a:pt x="122" y="206"/>
                    </a:lnTo>
                    <a:lnTo>
                      <a:pt x="122" y="209"/>
                    </a:lnTo>
                    <a:lnTo>
                      <a:pt x="125" y="209"/>
                    </a:lnTo>
                    <a:lnTo>
                      <a:pt x="128" y="209"/>
                    </a:lnTo>
                    <a:lnTo>
                      <a:pt x="128" y="206"/>
                    </a:lnTo>
                    <a:lnTo>
                      <a:pt x="128" y="203"/>
                    </a:lnTo>
                    <a:lnTo>
                      <a:pt x="128" y="201"/>
                    </a:lnTo>
                    <a:lnTo>
                      <a:pt x="128" y="203"/>
                    </a:lnTo>
                    <a:lnTo>
                      <a:pt x="128" y="206"/>
                    </a:lnTo>
                    <a:lnTo>
                      <a:pt x="128" y="209"/>
                    </a:lnTo>
                    <a:lnTo>
                      <a:pt x="130" y="209"/>
                    </a:lnTo>
                    <a:lnTo>
                      <a:pt x="133" y="209"/>
                    </a:lnTo>
                    <a:lnTo>
                      <a:pt x="133" y="206"/>
                    </a:lnTo>
                    <a:lnTo>
                      <a:pt x="133" y="203"/>
                    </a:lnTo>
                    <a:lnTo>
                      <a:pt x="133" y="201"/>
                    </a:lnTo>
                    <a:lnTo>
                      <a:pt x="133" y="203"/>
                    </a:lnTo>
                    <a:lnTo>
                      <a:pt x="133" y="206"/>
                    </a:lnTo>
                    <a:lnTo>
                      <a:pt x="133" y="209"/>
                    </a:lnTo>
                    <a:lnTo>
                      <a:pt x="133" y="206"/>
                    </a:lnTo>
                    <a:lnTo>
                      <a:pt x="135" y="203"/>
                    </a:lnTo>
                    <a:lnTo>
                      <a:pt x="135" y="206"/>
                    </a:lnTo>
                    <a:lnTo>
                      <a:pt x="135" y="209"/>
                    </a:lnTo>
                    <a:lnTo>
                      <a:pt x="138" y="209"/>
                    </a:lnTo>
                    <a:lnTo>
                      <a:pt x="138" y="206"/>
                    </a:lnTo>
                    <a:lnTo>
                      <a:pt x="138" y="209"/>
                    </a:lnTo>
                    <a:lnTo>
                      <a:pt x="138" y="203"/>
                    </a:lnTo>
                    <a:lnTo>
                      <a:pt x="138" y="209"/>
                    </a:lnTo>
                    <a:lnTo>
                      <a:pt x="141" y="209"/>
                    </a:lnTo>
                    <a:lnTo>
                      <a:pt x="141" y="206"/>
                    </a:lnTo>
                    <a:lnTo>
                      <a:pt x="141" y="203"/>
                    </a:lnTo>
                    <a:lnTo>
                      <a:pt x="141" y="206"/>
                    </a:lnTo>
                    <a:lnTo>
                      <a:pt x="141" y="209"/>
                    </a:lnTo>
                    <a:lnTo>
                      <a:pt x="143" y="209"/>
                    </a:lnTo>
                    <a:lnTo>
                      <a:pt x="143" y="206"/>
                    </a:lnTo>
                    <a:lnTo>
                      <a:pt x="146" y="203"/>
                    </a:lnTo>
                    <a:lnTo>
                      <a:pt x="146" y="206"/>
                    </a:lnTo>
                    <a:lnTo>
                      <a:pt x="146" y="209"/>
                    </a:lnTo>
                    <a:lnTo>
                      <a:pt x="146" y="211"/>
                    </a:lnTo>
                    <a:lnTo>
                      <a:pt x="146" y="209"/>
                    </a:lnTo>
                    <a:lnTo>
                      <a:pt x="151" y="206"/>
                    </a:lnTo>
                    <a:lnTo>
                      <a:pt x="156" y="203"/>
                    </a:lnTo>
                    <a:lnTo>
                      <a:pt x="156" y="201"/>
                    </a:lnTo>
                    <a:lnTo>
                      <a:pt x="159" y="201"/>
                    </a:lnTo>
                    <a:lnTo>
                      <a:pt x="161" y="201"/>
                    </a:lnTo>
                    <a:lnTo>
                      <a:pt x="161" y="198"/>
                    </a:lnTo>
                    <a:lnTo>
                      <a:pt x="164" y="198"/>
                    </a:lnTo>
                    <a:lnTo>
                      <a:pt x="167" y="196"/>
                    </a:lnTo>
                    <a:lnTo>
                      <a:pt x="169" y="196"/>
                    </a:lnTo>
                    <a:lnTo>
                      <a:pt x="169" y="193"/>
                    </a:lnTo>
                    <a:lnTo>
                      <a:pt x="172" y="193"/>
                    </a:lnTo>
                    <a:lnTo>
                      <a:pt x="175" y="193"/>
                    </a:lnTo>
                    <a:lnTo>
                      <a:pt x="175" y="190"/>
                    </a:lnTo>
                    <a:lnTo>
                      <a:pt x="177" y="190"/>
                    </a:lnTo>
                    <a:lnTo>
                      <a:pt x="177" y="193"/>
                    </a:lnTo>
                    <a:lnTo>
                      <a:pt x="180" y="193"/>
                    </a:lnTo>
                    <a:lnTo>
                      <a:pt x="180" y="190"/>
                    </a:lnTo>
                    <a:lnTo>
                      <a:pt x="182" y="190"/>
                    </a:lnTo>
                    <a:lnTo>
                      <a:pt x="190" y="190"/>
                    </a:lnTo>
                    <a:lnTo>
                      <a:pt x="201" y="190"/>
                    </a:lnTo>
                    <a:lnTo>
                      <a:pt x="206" y="190"/>
                    </a:lnTo>
                    <a:lnTo>
                      <a:pt x="208" y="190"/>
                    </a:lnTo>
                    <a:lnTo>
                      <a:pt x="211" y="190"/>
                    </a:lnTo>
                    <a:close/>
                    <a:moveTo>
                      <a:pt x="548" y="23"/>
                    </a:moveTo>
                    <a:lnTo>
                      <a:pt x="548" y="26"/>
                    </a:lnTo>
                    <a:lnTo>
                      <a:pt x="550" y="26"/>
                    </a:lnTo>
                    <a:lnTo>
                      <a:pt x="550" y="28"/>
                    </a:lnTo>
                    <a:lnTo>
                      <a:pt x="548" y="28"/>
                    </a:lnTo>
                    <a:lnTo>
                      <a:pt x="548" y="26"/>
                    </a:lnTo>
                    <a:lnTo>
                      <a:pt x="548" y="28"/>
                    </a:lnTo>
                    <a:lnTo>
                      <a:pt x="545" y="28"/>
                    </a:lnTo>
                    <a:lnTo>
                      <a:pt x="543" y="28"/>
                    </a:lnTo>
                    <a:lnTo>
                      <a:pt x="543" y="26"/>
                    </a:lnTo>
                    <a:lnTo>
                      <a:pt x="543" y="28"/>
                    </a:lnTo>
                    <a:lnTo>
                      <a:pt x="545" y="28"/>
                    </a:lnTo>
                    <a:lnTo>
                      <a:pt x="545" y="31"/>
                    </a:lnTo>
                    <a:lnTo>
                      <a:pt x="548" y="31"/>
                    </a:lnTo>
                    <a:lnTo>
                      <a:pt x="548" y="34"/>
                    </a:lnTo>
                    <a:lnTo>
                      <a:pt x="550" y="34"/>
                    </a:lnTo>
                    <a:lnTo>
                      <a:pt x="550" y="36"/>
                    </a:lnTo>
                    <a:lnTo>
                      <a:pt x="553" y="36"/>
                    </a:lnTo>
                    <a:lnTo>
                      <a:pt x="553" y="39"/>
                    </a:lnTo>
                    <a:lnTo>
                      <a:pt x="550" y="39"/>
                    </a:lnTo>
                    <a:lnTo>
                      <a:pt x="550" y="36"/>
                    </a:lnTo>
                    <a:lnTo>
                      <a:pt x="548" y="36"/>
                    </a:lnTo>
                    <a:lnTo>
                      <a:pt x="548" y="39"/>
                    </a:lnTo>
                    <a:lnTo>
                      <a:pt x="548" y="49"/>
                    </a:lnTo>
                    <a:lnTo>
                      <a:pt x="550" y="49"/>
                    </a:lnTo>
                    <a:lnTo>
                      <a:pt x="553" y="49"/>
                    </a:lnTo>
                    <a:lnTo>
                      <a:pt x="553" y="52"/>
                    </a:lnTo>
                    <a:lnTo>
                      <a:pt x="553" y="54"/>
                    </a:lnTo>
                    <a:lnTo>
                      <a:pt x="553" y="57"/>
                    </a:lnTo>
                    <a:lnTo>
                      <a:pt x="556" y="57"/>
                    </a:lnTo>
                    <a:lnTo>
                      <a:pt x="556" y="54"/>
                    </a:lnTo>
                    <a:lnTo>
                      <a:pt x="558" y="54"/>
                    </a:lnTo>
                    <a:lnTo>
                      <a:pt x="561" y="54"/>
                    </a:lnTo>
                    <a:lnTo>
                      <a:pt x="561" y="52"/>
                    </a:lnTo>
                    <a:lnTo>
                      <a:pt x="563" y="52"/>
                    </a:lnTo>
                    <a:lnTo>
                      <a:pt x="563" y="54"/>
                    </a:lnTo>
                    <a:lnTo>
                      <a:pt x="566" y="54"/>
                    </a:lnTo>
                    <a:lnTo>
                      <a:pt x="569" y="57"/>
                    </a:lnTo>
                    <a:lnTo>
                      <a:pt x="569" y="60"/>
                    </a:lnTo>
                    <a:lnTo>
                      <a:pt x="571" y="60"/>
                    </a:lnTo>
                    <a:lnTo>
                      <a:pt x="571" y="57"/>
                    </a:lnTo>
                    <a:lnTo>
                      <a:pt x="574" y="57"/>
                    </a:lnTo>
                    <a:lnTo>
                      <a:pt x="574" y="54"/>
                    </a:lnTo>
                    <a:lnTo>
                      <a:pt x="576" y="54"/>
                    </a:lnTo>
                    <a:lnTo>
                      <a:pt x="576" y="52"/>
                    </a:lnTo>
                    <a:lnTo>
                      <a:pt x="579" y="52"/>
                    </a:lnTo>
                    <a:lnTo>
                      <a:pt x="582" y="52"/>
                    </a:lnTo>
                    <a:lnTo>
                      <a:pt x="590" y="44"/>
                    </a:lnTo>
                    <a:lnTo>
                      <a:pt x="590" y="41"/>
                    </a:lnTo>
                    <a:lnTo>
                      <a:pt x="592" y="41"/>
                    </a:lnTo>
                    <a:lnTo>
                      <a:pt x="592" y="39"/>
                    </a:lnTo>
                    <a:lnTo>
                      <a:pt x="595" y="41"/>
                    </a:lnTo>
                    <a:lnTo>
                      <a:pt x="595" y="44"/>
                    </a:lnTo>
                    <a:lnTo>
                      <a:pt x="597" y="44"/>
                    </a:lnTo>
                    <a:lnTo>
                      <a:pt x="600" y="47"/>
                    </a:lnTo>
                    <a:lnTo>
                      <a:pt x="600" y="49"/>
                    </a:lnTo>
                    <a:lnTo>
                      <a:pt x="597" y="52"/>
                    </a:lnTo>
                    <a:lnTo>
                      <a:pt x="600" y="60"/>
                    </a:lnTo>
                    <a:lnTo>
                      <a:pt x="597" y="62"/>
                    </a:lnTo>
                    <a:lnTo>
                      <a:pt x="595" y="60"/>
                    </a:lnTo>
                    <a:lnTo>
                      <a:pt x="590" y="62"/>
                    </a:lnTo>
                    <a:lnTo>
                      <a:pt x="590" y="65"/>
                    </a:lnTo>
                    <a:lnTo>
                      <a:pt x="590" y="68"/>
                    </a:lnTo>
                    <a:lnTo>
                      <a:pt x="590" y="70"/>
                    </a:lnTo>
                    <a:lnTo>
                      <a:pt x="590" y="73"/>
                    </a:lnTo>
                    <a:lnTo>
                      <a:pt x="590" y="75"/>
                    </a:lnTo>
                    <a:lnTo>
                      <a:pt x="587" y="75"/>
                    </a:lnTo>
                    <a:lnTo>
                      <a:pt x="584" y="75"/>
                    </a:lnTo>
                    <a:lnTo>
                      <a:pt x="582" y="75"/>
                    </a:lnTo>
                    <a:lnTo>
                      <a:pt x="579" y="75"/>
                    </a:lnTo>
                    <a:lnTo>
                      <a:pt x="576" y="78"/>
                    </a:lnTo>
                    <a:lnTo>
                      <a:pt x="571" y="81"/>
                    </a:lnTo>
                    <a:lnTo>
                      <a:pt x="566" y="83"/>
                    </a:lnTo>
                    <a:lnTo>
                      <a:pt x="566" y="86"/>
                    </a:lnTo>
                    <a:lnTo>
                      <a:pt x="563" y="86"/>
                    </a:lnTo>
                    <a:lnTo>
                      <a:pt x="563" y="88"/>
                    </a:lnTo>
                    <a:lnTo>
                      <a:pt x="563" y="91"/>
                    </a:lnTo>
                    <a:lnTo>
                      <a:pt x="563" y="94"/>
                    </a:lnTo>
                    <a:lnTo>
                      <a:pt x="561" y="94"/>
                    </a:lnTo>
                    <a:lnTo>
                      <a:pt x="558" y="94"/>
                    </a:lnTo>
                    <a:lnTo>
                      <a:pt x="558" y="96"/>
                    </a:lnTo>
                    <a:lnTo>
                      <a:pt x="561" y="96"/>
                    </a:lnTo>
                    <a:lnTo>
                      <a:pt x="561" y="99"/>
                    </a:lnTo>
                    <a:lnTo>
                      <a:pt x="558" y="99"/>
                    </a:lnTo>
                    <a:lnTo>
                      <a:pt x="561" y="101"/>
                    </a:lnTo>
                    <a:lnTo>
                      <a:pt x="561" y="104"/>
                    </a:lnTo>
                    <a:lnTo>
                      <a:pt x="563" y="104"/>
                    </a:lnTo>
                    <a:lnTo>
                      <a:pt x="563" y="107"/>
                    </a:lnTo>
                    <a:lnTo>
                      <a:pt x="563" y="109"/>
                    </a:lnTo>
                    <a:lnTo>
                      <a:pt x="563" y="112"/>
                    </a:lnTo>
                    <a:lnTo>
                      <a:pt x="566" y="112"/>
                    </a:lnTo>
                    <a:lnTo>
                      <a:pt x="566" y="115"/>
                    </a:lnTo>
                    <a:lnTo>
                      <a:pt x="569" y="115"/>
                    </a:lnTo>
                    <a:lnTo>
                      <a:pt x="569" y="117"/>
                    </a:lnTo>
                    <a:lnTo>
                      <a:pt x="571" y="117"/>
                    </a:lnTo>
                    <a:lnTo>
                      <a:pt x="569" y="120"/>
                    </a:lnTo>
                    <a:lnTo>
                      <a:pt x="571" y="120"/>
                    </a:lnTo>
                    <a:lnTo>
                      <a:pt x="571" y="122"/>
                    </a:lnTo>
                    <a:lnTo>
                      <a:pt x="574" y="122"/>
                    </a:lnTo>
                    <a:lnTo>
                      <a:pt x="574" y="125"/>
                    </a:lnTo>
                    <a:lnTo>
                      <a:pt x="576" y="125"/>
                    </a:lnTo>
                    <a:lnTo>
                      <a:pt x="574" y="128"/>
                    </a:lnTo>
                    <a:lnTo>
                      <a:pt x="571" y="130"/>
                    </a:lnTo>
                    <a:lnTo>
                      <a:pt x="571" y="133"/>
                    </a:lnTo>
                    <a:lnTo>
                      <a:pt x="569" y="135"/>
                    </a:lnTo>
                    <a:lnTo>
                      <a:pt x="566" y="135"/>
                    </a:lnTo>
                    <a:lnTo>
                      <a:pt x="563" y="138"/>
                    </a:lnTo>
                    <a:lnTo>
                      <a:pt x="561" y="138"/>
                    </a:lnTo>
                    <a:lnTo>
                      <a:pt x="558" y="141"/>
                    </a:lnTo>
                    <a:lnTo>
                      <a:pt x="561" y="141"/>
                    </a:lnTo>
                    <a:lnTo>
                      <a:pt x="561" y="143"/>
                    </a:lnTo>
                    <a:lnTo>
                      <a:pt x="561" y="146"/>
                    </a:lnTo>
                    <a:lnTo>
                      <a:pt x="563" y="146"/>
                    </a:lnTo>
                    <a:lnTo>
                      <a:pt x="561" y="146"/>
                    </a:lnTo>
                    <a:lnTo>
                      <a:pt x="561" y="148"/>
                    </a:lnTo>
                    <a:lnTo>
                      <a:pt x="558" y="148"/>
                    </a:lnTo>
                    <a:lnTo>
                      <a:pt x="558" y="151"/>
                    </a:lnTo>
                    <a:lnTo>
                      <a:pt x="561" y="154"/>
                    </a:lnTo>
                    <a:lnTo>
                      <a:pt x="563" y="156"/>
                    </a:lnTo>
                    <a:lnTo>
                      <a:pt x="561" y="156"/>
                    </a:lnTo>
                    <a:lnTo>
                      <a:pt x="556" y="156"/>
                    </a:lnTo>
                    <a:lnTo>
                      <a:pt x="556" y="159"/>
                    </a:lnTo>
                    <a:lnTo>
                      <a:pt x="556" y="162"/>
                    </a:lnTo>
                    <a:lnTo>
                      <a:pt x="556" y="164"/>
                    </a:lnTo>
                    <a:lnTo>
                      <a:pt x="556" y="167"/>
                    </a:lnTo>
                    <a:lnTo>
                      <a:pt x="558" y="167"/>
                    </a:lnTo>
                    <a:lnTo>
                      <a:pt x="558" y="169"/>
                    </a:lnTo>
                    <a:lnTo>
                      <a:pt x="561" y="169"/>
                    </a:lnTo>
                    <a:lnTo>
                      <a:pt x="561" y="172"/>
                    </a:lnTo>
                    <a:lnTo>
                      <a:pt x="561" y="175"/>
                    </a:lnTo>
                    <a:lnTo>
                      <a:pt x="561" y="177"/>
                    </a:lnTo>
                    <a:lnTo>
                      <a:pt x="563" y="177"/>
                    </a:lnTo>
                    <a:lnTo>
                      <a:pt x="566" y="177"/>
                    </a:lnTo>
                    <a:lnTo>
                      <a:pt x="566" y="180"/>
                    </a:lnTo>
                    <a:lnTo>
                      <a:pt x="569" y="180"/>
                    </a:lnTo>
                    <a:lnTo>
                      <a:pt x="569" y="182"/>
                    </a:lnTo>
                    <a:lnTo>
                      <a:pt x="569" y="185"/>
                    </a:lnTo>
                    <a:lnTo>
                      <a:pt x="569" y="188"/>
                    </a:lnTo>
                    <a:lnTo>
                      <a:pt x="566" y="188"/>
                    </a:lnTo>
                    <a:lnTo>
                      <a:pt x="566" y="190"/>
                    </a:lnTo>
                    <a:lnTo>
                      <a:pt x="566" y="193"/>
                    </a:lnTo>
                    <a:lnTo>
                      <a:pt x="563" y="193"/>
                    </a:lnTo>
                    <a:lnTo>
                      <a:pt x="563" y="196"/>
                    </a:lnTo>
                    <a:lnTo>
                      <a:pt x="561" y="196"/>
                    </a:lnTo>
                    <a:lnTo>
                      <a:pt x="561" y="198"/>
                    </a:lnTo>
                    <a:lnTo>
                      <a:pt x="563" y="198"/>
                    </a:lnTo>
                    <a:lnTo>
                      <a:pt x="563" y="201"/>
                    </a:lnTo>
                    <a:lnTo>
                      <a:pt x="563" y="203"/>
                    </a:lnTo>
                    <a:lnTo>
                      <a:pt x="561" y="203"/>
                    </a:lnTo>
                    <a:lnTo>
                      <a:pt x="561" y="206"/>
                    </a:lnTo>
                    <a:lnTo>
                      <a:pt x="558" y="206"/>
                    </a:lnTo>
                    <a:lnTo>
                      <a:pt x="556" y="206"/>
                    </a:lnTo>
                    <a:lnTo>
                      <a:pt x="556" y="209"/>
                    </a:lnTo>
                    <a:lnTo>
                      <a:pt x="553" y="211"/>
                    </a:lnTo>
                    <a:lnTo>
                      <a:pt x="550" y="214"/>
                    </a:lnTo>
                    <a:lnTo>
                      <a:pt x="548" y="216"/>
                    </a:lnTo>
                    <a:lnTo>
                      <a:pt x="545" y="216"/>
                    </a:lnTo>
                    <a:lnTo>
                      <a:pt x="545" y="219"/>
                    </a:lnTo>
                    <a:lnTo>
                      <a:pt x="543" y="222"/>
                    </a:lnTo>
                    <a:lnTo>
                      <a:pt x="543" y="224"/>
                    </a:lnTo>
                    <a:lnTo>
                      <a:pt x="543" y="227"/>
                    </a:lnTo>
                    <a:lnTo>
                      <a:pt x="540" y="227"/>
                    </a:lnTo>
                    <a:lnTo>
                      <a:pt x="537" y="227"/>
                    </a:lnTo>
                    <a:lnTo>
                      <a:pt x="535" y="227"/>
                    </a:lnTo>
                    <a:lnTo>
                      <a:pt x="535" y="229"/>
                    </a:lnTo>
                    <a:lnTo>
                      <a:pt x="532" y="232"/>
                    </a:lnTo>
                    <a:lnTo>
                      <a:pt x="532" y="235"/>
                    </a:lnTo>
                    <a:lnTo>
                      <a:pt x="529" y="235"/>
                    </a:lnTo>
                    <a:lnTo>
                      <a:pt x="529" y="237"/>
                    </a:lnTo>
                    <a:lnTo>
                      <a:pt x="529" y="240"/>
                    </a:lnTo>
                    <a:lnTo>
                      <a:pt x="529" y="243"/>
                    </a:lnTo>
                    <a:lnTo>
                      <a:pt x="529" y="245"/>
                    </a:lnTo>
                    <a:lnTo>
                      <a:pt x="529" y="248"/>
                    </a:lnTo>
                    <a:lnTo>
                      <a:pt x="529" y="250"/>
                    </a:lnTo>
                    <a:lnTo>
                      <a:pt x="529" y="253"/>
                    </a:lnTo>
                    <a:lnTo>
                      <a:pt x="529" y="256"/>
                    </a:lnTo>
                    <a:lnTo>
                      <a:pt x="529" y="258"/>
                    </a:lnTo>
                    <a:lnTo>
                      <a:pt x="529" y="261"/>
                    </a:lnTo>
                    <a:lnTo>
                      <a:pt x="527" y="261"/>
                    </a:lnTo>
                    <a:lnTo>
                      <a:pt x="527" y="263"/>
                    </a:lnTo>
                    <a:lnTo>
                      <a:pt x="529" y="266"/>
                    </a:lnTo>
                    <a:lnTo>
                      <a:pt x="529" y="269"/>
                    </a:lnTo>
                    <a:lnTo>
                      <a:pt x="529" y="271"/>
                    </a:lnTo>
                    <a:lnTo>
                      <a:pt x="529" y="274"/>
                    </a:lnTo>
                    <a:lnTo>
                      <a:pt x="529" y="276"/>
                    </a:lnTo>
                    <a:lnTo>
                      <a:pt x="529" y="279"/>
                    </a:lnTo>
                    <a:lnTo>
                      <a:pt x="529" y="282"/>
                    </a:lnTo>
                    <a:lnTo>
                      <a:pt x="529" y="284"/>
                    </a:lnTo>
                    <a:lnTo>
                      <a:pt x="529" y="287"/>
                    </a:lnTo>
                    <a:lnTo>
                      <a:pt x="532" y="287"/>
                    </a:lnTo>
                    <a:lnTo>
                      <a:pt x="532" y="290"/>
                    </a:lnTo>
                    <a:lnTo>
                      <a:pt x="532" y="292"/>
                    </a:lnTo>
                    <a:lnTo>
                      <a:pt x="532" y="295"/>
                    </a:lnTo>
                    <a:lnTo>
                      <a:pt x="532" y="297"/>
                    </a:lnTo>
                    <a:lnTo>
                      <a:pt x="532" y="300"/>
                    </a:lnTo>
                    <a:lnTo>
                      <a:pt x="535" y="300"/>
                    </a:lnTo>
                    <a:lnTo>
                      <a:pt x="535" y="303"/>
                    </a:lnTo>
                    <a:lnTo>
                      <a:pt x="537" y="303"/>
                    </a:lnTo>
                    <a:lnTo>
                      <a:pt x="537" y="305"/>
                    </a:lnTo>
                    <a:lnTo>
                      <a:pt x="535" y="305"/>
                    </a:lnTo>
                    <a:lnTo>
                      <a:pt x="535" y="308"/>
                    </a:lnTo>
                    <a:lnTo>
                      <a:pt x="535" y="310"/>
                    </a:lnTo>
                    <a:lnTo>
                      <a:pt x="535" y="313"/>
                    </a:lnTo>
                    <a:lnTo>
                      <a:pt x="535" y="316"/>
                    </a:lnTo>
                    <a:lnTo>
                      <a:pt x="535" y="318"/>
                    </a:lnTo>
                    <a:lnTo>
                      <a:pt x="535" y="321"/>
                    </a:lnTo>
                    <a:lnTo>
                      <a:pt x="535" y="323"/>
                    </a:lnTo>
                    <a:lnTo>
                      <a:pt x="537" y="323"/>
                    </a:lnTo>
                    <a:lnTo>
                      <a:pt x="540" y="323"/>
                    </a:lnTo>
                    <a:lnTo>
                      <a:pt x="543" y="323"/>
                    </a:lnTo>
                    <a:lnTo>
                      <a:pt x="545" y="323"/>
                    </a:lnTo>
                    <a:lnTo>
                      <a:pt x="548" y="323"/>
                    </a:lnTo>
                    <a:lnTo>
                      <a:pt x="550" y="323"/>
                    </a:lnTo>
                    <a:lnTo>
                      <a:pt x="553" y="323"/>
                    </a:lnTo>
                    <a:lnTo>
                      <a:pt x="556" y="323"/>
                    </a:lnTo>
                    <a:lnTo>
                      <a:pt x="556" y="326"/>
                    </a:lnTo>
                    <a:lnTo>
                      <a:pt x="558" y="326"/>
                    </a:lnTo>
                    <a:lnTo>
                      <a:pt x="558" y="323"/>
                    </a:lnTo>
                    <a:lnTo>
                      <a:pt x="558" y="329"/>
                    </a:lnTo>
                    <a:lnTo>
                      <a:pt x="556" y="329"/>
                    </a:lnTo>
                    <a:lnTo>
                      <a:pt x="556" y="331"/>
                    </a:lnTo>
                    <a:lnTo>
                      <a:pt x="556" y="334"/>
                    </a:lnTo>
                    <a:lnTo>
                      <a:pt x="558" y="334"/>
                    </a:lnTo>
                    <a:lnTo>
                      <a:pt x="561" y="337"/>
                    </a:lnTo>
                    <a:lnTo>
                      <a:pt x="561" y="339"/>
                    </a:lnTo>
                    <a:lnTo>
                      <a:pt x="561" y="342"/>
                    </a:lnTo>
                    <a:lnTo>
                      <a:pt x="563" y="342"/>
                    </a:lnTo>
                    <a:lnTo>
                      <a:pt x="563" y="344"/>
                    </a:lnTo>
                    <a:lnTo>
                      <a:pt x="566" y="344"/>
                    </a:lnTo>
                    <a:lnTo>
                      <a:pt x="569" y="344"/>
                    </a:lnTo>
                    <a:lnTo>
                      <a:pt x="569" y="347"/>
                    </a:lnTo>
                    <a:lnTo>
                      <a:pt x="571" y="347"/>
                    </a:lnTo>
                    <a:lnTo>
                      <a:pt x="571" y="350"/>
                    </a:lnTo>
                    <a:lnTo>
                      <a:pt x="571" y="352"/>
                    </a:lnTo>
                    <a:lnTo>
                      <a:pt x="571" y="355"/>
                    </a:lnTo>
                    <a:lnTo>
                      <a:pt x="574" y="357"/>
                    </a:lnTo>
                    <a:lnTo>
                      <a:pt x="576" y="365"/>
                    </a:lnTo>
                    <a:lnTo>
                      <a:pt x="576" y="368"/>
                    </a:lnTo>
                    <a:lnTo>
                      <a:pt x="574" y="368"/>
                    </a:lnTo>
                    <a:lnTo>
                      <a:pt x="574" y="371"/>
                    </a:lnTo>
                    <a:lnTo>
                      <a:pt x="576" y="376"/>
                    </a:lnTo>
                    <a:lnTo>
                      <a:pt x="576" y="378"/>
                    </a:lnTo>
                    <a:lnTo>
                      <a:pt x="576" y="384"/>
                    </a:lnTo>
                    <a:lnTo>
                      <a:pt x="576" y="386"/>
                    </a:lnTo>
                    <a:lnTo>
                      <a:pt x="576" y="391"/>
                    </a:lnTo>
                    <a:lnTo>
                      <a:pt x="576" y="394"/>
                    </a:lnTo>
                    <a:lnTo>
                      <a:pt x="590" y="399"/>
                    </a:lnTo>
                    <a:lnTo>
                      <a:pt x="592" y="399"/>
                    </a:lnTo>
                    <a:lnTo>
                      <a:pt x="595" y="399"/>
                    </a:lnTo>
                    <a:lnTo>
                      <a:pt x="597" y="399"/>
                    </a:lnTo>
                    <a:lnTo>
                      <a:pt x="595" y="399"/>
                    </a:lnTo>
                    <a:lnTo>
                      <a:pt x="590" y="402"/>
                    </a:lnTo>
                    <a:lnTo>
                      <a:pt x="582" y="404"/>
                    </a:lnTo>
                    <a:lnTo>
                      <a:pt x="579" y="404"/>
                    </a:lnTo>
                    <a:lnTo>
                      <a:pt x="576" y="404"/>
                    </a:lnTo>
                    <a:lnTo>
                      <a:pt x="576" y="407"/>
                    </a:lnTo>
                    <a:lnTo>
                      <a:pt x="574" y="407"/>
                    </a:lnTo>
                    <a:lnTo>
                      <a:pt x="571" y="407"/>
                    </a:lnTo>
                    <a:lnTo>
                      <a:pt x="569" y="407"/>
                    </a:lnTo>
                    <a:lnTo>
                      <a:pt x="566" y="407"/>
                    </a:lnTo>
                    <a:lnTo>
                      <a:pt x="563" y="407"/>
                    </a:lnTo>
                    <a:lnTo>
                      <a:pt x="561" y="407"/>
                    </a:lnTo>
                    <a:lnTo>
                      <a:pt x="558" y="407"/>
                    </a:lnTo>
                    <a:lnTo>
                      <a:pt x="558" y="404"/>
                    </a:lnTo>
                    <a:lnTo>
                      <a:pt x="556" y="404"/>
                    </a:lnTo>
                    <a:lnTo>
                      <a:pt x="556" y="402"/>
                    </a:lnTo>
                    <a:lnTo>
                      <a:pt x="553" y="402"/>
                    </a:lnTo>
                    <a:lnTo>
                      <a:pt x="553" y="399"/>
                    </a:lnTo>
                    <a:lnTo>
                      <a:pt x="553" y="397"/>
                    </a:lnTo>
                    <a:lnTo>
                      <a:pt x="550" y="397"/>
                    </a:lnTo>
                    <a:lnTo>
                      <a:pt x="548" y="397"/>
                    </a:lnTo>
                    <a:lnTo>
                      <a:pt x="545" y="397"/>
                    </a:lnTo>
                    <a:lnTo>
                      <a:pt x="543" y="397"/>
                    </a:lnTo>
                    <a:lnTo>
                      <a:pt x="540" y="397"/>
                    </a:lnTo>
                    <a:lnTo>
                      <a:pt x="540" y="399"/>
                    </a:lnTo>
                    <a:lnTo>
                      <a:pt x="537" y="399"/>
                    </a:lnTo>
                    <a:lnTo>
                      <a:pt x="537" y="402"/>
                    </a:lnTo>
                    <a:lnTo>
                      <a:pt x="535" y="402"/>
                    </a:lnTo>
                    <a:lnTo>
                      <a:pt x="535" y="404"/>
                    </a:lnTo>
                    <a:lnTo>
                      <a:pt x="532" y="404"/>
                    </a:lnTo>
                    <a:lnTo>
                      <a:pt x="532" y="407"/>
                    </a:lnTo>
                    <a:lnTo>
                      <a:pt x="529" y="407"/>
                    </a:lnTo>
                    <a:lnTo>
                      <a:pt x="527" y="407"/>
                    </a:lnTo>
                    <a:lnTo>
                      <a:pt x="524" y="407"/>
                    </a:lnTo>
                    <a:lnTo>
                      <a:pt x="522" y="407"/>
                    </a:lnTo>
                    <a:lnTo>
                      <a:pt x="519" y="404"/>
                    </a:lnTo>
                    <a:lnTo>
                      <a:pt x="516" y="404"/>
                    </a:lnTo>
                    <a:lnTo>
                      <a:pt x="511" y="399"/>
                    </a:lnTo>
                    <a:lnTo>
                      <a:pt x="509" y="397"/>
                    </a:lnTo>
                    <a:lnTo>
                      <a:pt x="506" y="397"/>
                    </a:lnTo>
                    <a:lnTo>
                      <a:pt x="503" y="397"/>
                    </a:lnTo>
                    <a:lnTo>
                      <a:pt x="503" y="394"/>
                    </a:lnTo>
                    <a:lnTo>
                      <a:pt x="501" y="394"/>
                    </a:lnTo>
                    <a:lnTo>
                      <a:pt x="498" y="394"/>
                    </a:lnTo>
                    <a:lnTo>
                      <a:pt x="496" y="394"/>
                    </a:lnTo>
                    <a:lnTo>
                      <a:pt x="493" y="394"/>
                    </a:lnTo>
                    <a:lnTo>
                      <a:pt x="490" y="391"/>
                    </a:lnTo>
                    <a:lnTo>
                      <a:pt x="483" y="394"/>
                    </a:lnTo>
                    <a:lnTo>
                      <a:pt x="483" y="397"/>
                    </a:lnTo>
                    <a:lnTo>
                      <a:pt x="483" y="399"/>
                    </a:lnTo>
                    <a:lnTo>
                      <a:pt x="483" y="402"/>
                    </a:lnTo>
                    <a:lnTo>
                      <a:pt x="483" y="404"/>
                    </a:lnTo>
                    <a:lnTo>
                      <a:pt x="480" y="404"/>
                    </a:lnTo>
                    <a:lnTo>
                      <a:pt x="480" y="407"/>
                    </a:lnTo>
                    <a:lnTo>
                      <a:pt x="477" y="410"/>
                    </a:lnTo>
                    <a:lnTo>
                      <a:pt x="475" y="410"/>
                    </a:lnTo>
                    <a:lnTo>
                      <a:pt x="472" y="410"/>
                    </a:lnTo>
                    <a:lnTo>
                      <a:pt x="469" y="410"/>
                    </a:lnTo>
                    <a:lnTo>
                      <a:pt x="467" y="410"/>
                    </a:lnTo>
                    <a:lnTo>
                      <a:pt x="467" y="412"/>
                    </a:lnTo>
                    <a:lnTo>
                      <a:pt x="464" y="415"/>
                    </a:lnTo>
                    <a:lnTo>
                      <a:pt x="462" y="415"/>
                    </a:lnTo>
                    <a:lnTo>
                      <a:pt x="456" y="420"/>
                    </a:lnTo>
                    <a:lnTo>
                      <a:pt x="454" y="418"/>
                    </a:lnTo>
                    <a:lnTo>
                      <a:pt x="454" y="415"/>
                    </a:lnTo>
                    <a:lnTo>
                      <a:pt x="451" y="415"/>
                    </a:lnTo>
                    <a:lnTo>
                      <a:pt x="449" y="412"/>
                    </a:lnTo>
                    <a:lnTo>
                      <a:pt x="446" y="412"/>
                    </a:lnTo>
                    <a:lnTo>
                      <a:pt x="446" y="415"/>
                    </a:lnTo>
                    <a:lnTo>
                      <a:pt x="449" y="418"/>
                    </a:lnTo>
                    <a:lnTo>
                      <a:pt x="449" y="420"/>
                    </a:lnTo>
                    <a:lnTo>
                      <a:pt x="451" y="425"/>
                    </a:lnTo>
                    <a:lnTo>
                      <a:pt x="451" y="428"/>
                    </a:lnTo>
                    <a:lnTo>
                      <a:pt x="454" y="428"/>
                    </a:lnTo>
                    <a:lnTo>
                      <a:pt x="454" y="431"/>
                    </a:lnTo>
                    <a:lnTo>
                      <a:pt x="456" y="433"/>
                    </a:lnTo>
                    <a:lnTo>
                      <a:pt x="459" y="436"/>
                    </a:lnTo>
                    <a:lnTo>
                      <a:pt x="459" y="438"/>
                    </a:lnTo>
                    <a:lnTo>
                      <a:pt x="464" y="441"/>
                    </a:lnTo>
                    <a:lnTo>
                      <a:pt x="464" y="444"/>
                    </a:lnTo>
                    <a:lnTo>
                      <a:pt x="467" y="446"/>
                    </a:lnTo>
                    <a:lnTo>
                      <a:pt x="469" y="449"/>
                    </a:lnTo>
                    <a:lnTo>
                      <a:pt x="472" y="449"/>
                    </a:lnTo>
                    <a:lnTo>
                      <a:pt x="472" y="451"/>
                    </a:lnTo>
                    <a:lnTo>
                      <a:pt x="475" y="451"/>
                    </a:lnTo>
                    <a:lnTo>
                      <a:pt x="475" y="454"/>
                    </a:lnTo>
                    <a:lnTo>
                      <a:pt x="477" y="454"/>
                    </a:lnTo>
                    <a:lnTo>
                      <a:pt x="480" y="457"/>
                    </a:lnTo>
                    <a:lnTo>
                      <a:pt x="485" y="457"/>
                    </a:lnTo>
                    <a:lnTo>
                      <a:pt x="490" y="462"/>
                    </a:lnTo>
                    <a:lnTo>
                      <a:pt x="501" y="465"/>
                    </a:lnTo>
                    <a:lnTo>
                      <a:pt x="503" y="465"/>
                    </a:lnTo>
                    <a:lnTo>
                      <a:pt x="506" y="465"/>
                    </a:lnTo>
                    <a:lnTo>
                      <a:pt x="506" y="467"/>
                    </a:lnTo>
                    <a:lnTo>
                      <a:pt x="509" y="467"/>
                    </a:lnTo>
                    <a:lnTo>
                      <a:pt x="506" y="472"/>
                    </a:lnTo>
                    <a:lnTo>
                      <a:pt x="514" y="475"/>
                    </a:lnTo>
                    <a:lnTo>
                      <a:pt x="522" y="480"/>
                    </a:lnTo>
                    <a:lnTo>
                      <a:pt x="524" y="480"/>
                    </a:lnTo>
                    <a:lnTo>
                      <a:pt x="527" y="480"/>
                    </a:lnTo>
                    <a:lnTo>
                      <a:pt x="529" y="483"/>
                    </a:lnTo>
                    <a:lnTo>
                      <a:pt x="532" y="483"/>
                    </a:lnTo>
                    <a:lnTo>
                      <a:pt x="535" y="485"/>
                    </a:lnTo>
                    <a:lnTo>
                      <a:pt x="535" y="488"/>
                    </a:lnTo>
                    <a:lnTo>
                      <a:pt x="535" y="491"/>
                    </a:lnTo>
                    <a:lnTo>
                      <a:pt x="535" y="493"/>
                    </a:lnTo>
                    <a:lnTo>
                      <a:pt x="532" y="496"/>
                    </a:lnTo>
                    <a:lnTo>
                      <a:pt x="532" y="498"/>
                    </a:lnTo>
                    <a:lnTo>
                      <a:pt x="529" y="498"/>
                    </a:lnTo>
                    <a:lnTo>
                      <a:pt x="527" y="501"/>
                    </a:lnTo>
                    <a:lnTo>
                      <a:pt x="524" y="504"/>
                    </a:lnTo>
                    <a:lnTo>
                      <a:pt x="522" y="504"/>
                    </a:lnTo>
                    <a:lnTo>
                      <a:pt x="522" y="506"/>
                    </a:lnTo>
                    <a:lnTo>
                      <a:pt x="519" y="506"/>
                    </a:lnTo>
                    <a:lnTo>
                      <a:pt x="522" y="506"/>
                    </a:lnTo>
                    <a:lnTo>
                      <a:pt x="524" y="506"/>
                    </a:lnTo>
                    <a:lnTo>
                      <a:pt x="524" y="509"/>
                    </a:lnTo>
                    <a:lnTo>
                      <a:pt x="524" y="512"/>
                    </a:lnTo>
                    <a:lnTo>
                      <a:pt x="522" y="514"/>
                    </a:lnTo>
                    <a:lnTo>
                      <a:pt x="519" y="514"/>
                    </a:lnTo>
                    <a:lnTo>
                      <a:pt x="516" y="512"/>
                    </a:lnTo>
                    <a:lnTo>
                      <a:pt x="506" y="519"/>
                    </a:lnTo>
                    <a:lnTo>
                      <a:pt x="501" y="525"/>
                    </a:lnTo>
                    <a:lnTo>
                      <a:pt x="498" y="527"/>
                    </a:lnTo>
                    <a:lnTo>
                      <a:pt x="496" y="530"/>
                    </a:lnTo>
                    <a:lnTo>
                      <a:pt x="485" y="538"/>
                    </a:lnTo>
                    <a:lnTo>
                      <a:pt x="485" y="540"/>
                    </a:lnTo>
                    <a:lnTo>
                      <a:pt x="483" y="543"/>
                    </a:lnTo>
                    <a:lnTo>
                      <a:pt x="483" y="546"/>
                    </a:lnTo>
                    <a:lnTo>
                      <a:pt x="483" y="548"/>
                    </a:lnTo>
                    <a:lnTo>
                      <a:pt x="480" y="551"/>
                    </a:lnTo>
                    <a:lnTo>
                      <a:pt x="480" y="553"/>
                    </a:lnTo>
                    <a:lnTo>
                      <a:pt x="477" y="553"/>
                    </a:lnTo>
                    <a:lnTo>
                      <a:pt x="477" y="556"/>
                    </a:lnTo>
                    <a:lnTo>
                      <a:pt x="475" y="556"/>
                    </a:lnTo>
                    <a:lnTo>
                      <a:pt x="472" y="556"/>
                    </a:lnTo>
                    <a:lnTo>
                      <a:pt x="472" y="559"/>
                    </a:lnTo>
                    <a:lnTo>
                      <a:pt x="469" y="559"/>
                    </a:lnTo>
                    <a:lnTo>
                      <a:pt x="467" y="559"/>
                    </a:lnTo>
                    <a:lnTo>
                      <a:pt x="464" y="561"/>
                    </a:lnTo>
                    <a:lnTo>
                      <a:pt x="462" y="561"/>
                    </a:lnTo>
                    <a:lnTo>
                      <a:pt x="459" y="561"/>
                    </a:lnTo>
                    <a:lnTo>
                      <a:pt x="456" y="561"/>
                    </a:lnTo>
                    <a:lnTo>
                      <a:pt x="454" y="561"/>
                    </a:lnTo>
                    <a:lnTo>
                      <a:pt x="451" y="561"/>
                    </a:lnTo>
                    <a:lnTo>
                      <a:pt x="443" y="566"/>
                    </a:lnTo>
                    <a:lnTo>
                      <a:pt x="438" y="572"/>
                    </a:lnTo>
                    <a:lnTo>
                      <a:pt x="438" y="574"/>
                    </a:lnTo>
                    <a:lnTo>
                      <a:pt x="438" y="577"/>
                    </a:lnTo>
                    <a:lnTo>
                      <a:pt x="436" y="577"/>
                    </a:lnTo>
                    <a:lnTo>
                      <a:pt x="438" y="579"/>
                    </a:lnTo>
                    <a:lnTo>
                      <a:pt x="438" y="582"/>
                    </a:lnTo>
                    <a:lnTo>
                      <a:pt x="438" y="585"/>
                    </a:lnTo>
                    <a:lnTo>
                      <a:pt x="438" y="587"/>
                    </a:lnTo>
                    <a:lnTo>
                      <a:pt x="438" y="590"/>
                    </a:lnTo>
                    <a:lnTo>
                      <a:pt x="441" y="593"/>
                    </a:lnTo>
                    <a:lnTo>
                      <a:pt x="441" y="595"/>
                    </a:lnTo>
                    <a:lnTo>
                      <a:pt x="443" y="598"/>
                    </a:lnTo>
                    <a:lnTo>
                      <a:pt x="443" y="600"/>
                    </a:lnTo>
                    <a:lnTo>
                      <a:pt x="446" y="600"/>
                    </a:lnTo>
                    <a:lnTo>
                      <a:pt x="449" y="600"/>
                    </a:lnTo>
                    <a:lnTo>
                      <a:pt x="449" y="603"/>
                    </a:lnTo>
                    <a:lnTo>
                      <a:pt x="451" y="603"/>
                    </a:lnTo>
                    <a:lnTo>
                      <a:pt x="451" y="608"/>
                    </a:lnTo>
                    <a:lnTo>
                      <a:pt x="449" y="608"/>
                    </a:lnTo>
                    <a:lnTo>
                      <a:pt x="446" y="606"/>
                    </a:lnTo>
                    <a:lnTo>
                      <a:pt x="443" y="606"/>
                    </a:lnTo>
                    <a:lnTo>
                      <a:pt x="441" y="606"/>
                    </a:lnTo>
                    <a:lnTo>
                      <a:pt x="438" y="606"/>
                    </a:lnTo>
                    <a:lnTo>
                      <a:pt x="428" y="611"/>
                    </a:lnTo>
                    <a:lnTo>
                      <a:pt x="362" y="574"/>
                    </a:lnTo>
                    <a:lnTo>
                      <a:pt x="360" y="566"/>
                    </a:lnTo>
                    <a:lnTo>
                      <a:pt x="370" y="553"/>
                    </a:lnTo>
                    <a:lnTo>
                      <a:pt x="375" y="551"/>
                    </a:lnTo>
                    <a:lnTo>
                      <a:pt x="438" y="532"/>
                    </a:lnTo>
                    <a:lnTo>
                      <a:pt x="477" y="519"/>
                    </a:lnTo>
                    <a:lnTo>
                      <a:pt x="477" y="514"/>
                    </a:lnTo>
                    <a:lnTo>
                      <a:pt x="469" y="493"/>
                    </a:lnTo>
                    <a:lnTo>
                      <a:pt x="467" y="493"/>
                    </a:lnTo>
                    <a:lnTo>
                      <a:pt x="459" y="496"/>
                    </a:lnTo>
                    <a:lnTo>
                      <a:pt x="404" y="512"/>
                    </a:lnTo>
                    <a:lnTo>
                      <a:pt x="383" y="446"/>
                    </a:lnTo>
                    <a:lnTo>
                      <a:pt x="430" y="433"/>
                    </a:lnTo>
                    <a:lnTo>
                      <a:pt x="422" y="410"/>
                    </a:lnTo>
                    <a:lnTo>
                      <a:pt x="375" y="423"/>
                    </a:lnTo>
                    <a:lnTo>
                      <a:pt x="360" y="368"/>
                    </a:lnTo>
                    <a:lnTo>
                      <a:pt x="347" y="326"/>
                    </a:lnTo>
                    <a:lnTo>
                      <a:pt x="313" y="337"/>
                    </a:lnTo>
                    <a:lnTo>
                      <a:pt x="310" y="339"/>
                    </a:lnTo>
                    <a:lnTo>
                      <a:pt x="308" y="337"/>
                    </a:lnTo>
                    <a:lnTo>
                      <a:pt x="310" y="337"/>
                    </a:lnTo>
                    <a:lnTo>
                      <a:pt x="305" y="323"/>
                    </a:lnTo>
                    <a:lnTo>
                      <a:pt x="302" y="318"/>
                    </a:lnTo>
                    <a:lnTo>
                      <a:pt x="302" y="316"/>
                    </a:lnTo>
                    <a:lnTo>
                      <a:pt x="300" y="310"/>
                    </a:lnTo>
                    <a:lnTo>
                      <a:pt x="302" y="308"/>
                    </a:lnTo>
                    <a:lnTo>
                      <a:pt x="300" y="303"/>
                    </a:lnTo>
                    <a:lnTo>
                      <a:pt x="297" y="300"/>
                    </a:lnTo>
                    <a:lnTo>
                      <a:pt x="295" y="292"/>
                    </a:lnTo>
                    <a:lnTo>
                      <a:pt x="295" y="290"/>
                    </a:lnTo>
                    <a:lnTo>
                      <a:pt x="297" y="287"/>
                    </a:lnTo>
                    <a:lnTo>
                      <a:pt x="300" y="287"/>
                    </a:lnTo>
                    <a:lnTo>
                      <a:pt x="300" y="290"/>
                    </a:lnTo>
                    <a:lnTo>
                      <a:pt x="300" y="292"/>
                    </a:lnTo>
                    <a:lnTo>
                      <a:pt x="302" y="292"/>
                    </a:lnTo>
                    <a:lnTo>
                      <a:pt x="302" y="295"/>
                    </a:lnTo>
                    <a:lnTo>
                      <a:pt x="302" y="297"/>
                    </a:lnTo>
                    <a:lnTo>
                      <a:pt x="305" y="297"/>
                    </a:lnTo>
                    <a:lnTo>
                      <a:pt x="305" y="300"/>
                    </a:lnTo>
                    <a:lnTo>
                      <a:pt x="308" y="303"/>
                    </a:lnTo>
                    <a:lnTo>
                      <a:pt x="313" y="300"/>
                    </a:lnTo>
                    <a:lnTo>
                      <a:pt x="313" y="292"/>
                    </a:lnTo>
                    <a:lnTo>
                      <a:pt x="315" y="276"/>
                    </a:lnTo>
                    <a:lnTo>
                      <a:pt x="318" y="274"/>
                    </a:lnTo>
                    <a:lnTo>
                      <a:pt x="318" y="271"/>
                    </a:lnTo>
                    <a:lnTo>
                      <a:pt x="313" y="271"/>
                    </a:lnTo>
                    <a:lnTo>
                      <a:pt x="310" y="269"/>
                    </a:lnTo>
                    <a:lnTo>
                      <a:pt x="292" y="222"/>
                    </a:lnTo>
                    <a:lnTo>
                      <a:pt x="284" y="224"/>
                    </a:lnTo>
                    <a:lnTo>
                      <a:pt x="282" y="229"/>
                    </a:lnTo>
                    <a:lnTo>
                      <a:pt x="282" y="232"/>
                    </a:lnTo>
                    <a:lnTo>
                      <a:pt x="279" y="232"/>
                    </a:lnTo>
                    <a:lnTo>
                      <a:pt x="279" y="229"/>
                    </a:lnTo>
                    <a:lnTo>
                      <a:pt x="279" y="227"/>
                    </a:lnTo>
                    <a:lnTo>
                      <a:pt x="279" y="224"/>
                    </a:lnTo>
                    <a:lnTo>
                      <a:pt x="276" y="224"/>
                    </a:lnTo>
                    <a:lnTo>
                      <a:pt x="276" y="222"/>
                    </a:lnTo>
                    <a:lnTo>
                      <a:pt x="279" y="222"/>
                    </a:lnTo>
                    <a:lnTo>
                      <a:pt x="287" y="219"/>
                    </a:lnTo>
                    <a:lnTo>
                      <a:pt x="289" y="219"/>
                    </a:lnTo>
                    <a:lnTo>
                      <a:pt x="292" y="219"/>
                    </a:lnTo>
                    <a:lnTo>
                      <a:pt x="292" y="216"/>
                    </a:lnTo>
                    <a:lnTo>
                      <a:pt x="295" y="216"/>
                    </a:lnTo>
                    <a:lnTo>
                      <a:pt x="297" y="214"/>
                    </a:lnTo>
                    <a:lnTo>
                      <a:pt x="300" y="214"/>
                    </a:lnTo>
                    <a:lnTo>
                      <a:pt x="308" y="209"/>
                    </a:lnTo>
                    <a:lnTo>
                      <a:pt x="310" y="206"/>
                    </a:lnTo>
                    <a:lnTo>
                      <a:pt x="313" y="203"/>
                    </a:lnTo>
                    <a:lnTo>
                      <a:pt x="323" y="198"/>
                    </a:lnTo>
                    <a:lnTo>
                      <a:pt x="329" y="196"/>
                    </a:lnTo>
                    <a:lnTo>
                      <a:pt x="331" y="196"/>
                    </a:lnTo>
                    <a:lnTo>
                      <a:pt x="336" y="193"/>
                    </a:lnTo>
                    <a:lnTo>
                      <a:pt x="339" y="193"/>
                    </a:lnTo>
                    <a:lnTo>
                      <a:pt x="342" y="190"/>
                    </a:lnTo>
                    <a:lnTo>
                      <a:pt x="344" y="190"/>
                    </a:lnTo>
                    <a:lnTo>
                      <a:pt x="347" y="188"/>
                    </a:lnTo>
                    <a:lnTo>
                      <a:pt x="347" y="185"/>
                    </a:lnTo>
                    <a:lnTo>
                      <a:pt x="349" y="185"/>
                    </a:lnTo>
                    <a:lnTo>
                      <a:pt x="349" y="182"/>
                    </a:lnTo>
                    <a:lnTo>
                      <a:pt x="352" y="180"/>
                    </a:lnTo>
                    <a:lnTo>
                      <a:pt x="355" y="177"/>
                    </a:lnTo>
                    <a:lnTo>
                      <a:pt x="355" y="175"/>
                    </a:lnTo>
                    <a:lnTo>
                      <a:pt x="357" y="175"/>
                    </a:lnTo>
                    <a:lnTo>
                      <a:pt x="357" y="172"/>
                    </a:lnTo>
                    <a:lnTo>
                      <a:pt x="357" y="169"/>
                    </a:lnTo>
                    <a:lnTo>
                      <a:pt x="360" y="164"/>
                    </a:lnTo>
                    <a:lnTo>
                      <a:pt x="360" y="162"/>
                    </a:lnTo>
                    <a:lnTo>
                      <a:pt x="360" y="159"/>
                    </a:lnTo>
                    <a:lnTo>
                      <a:pt x="362" y="156"/>
                    </a:lnTo>
                    <a:lnTo>
                      <a:pt x="365" y="151"/>
                    </a:lnTo>
                    <a:lnTo>
                      <a:pt x="368" y="146"/>
                    </a:lnTo>
                    <a:lnTo>
                      <a:pt x="373" y="138"/>
                    </a:lnTo>
                    <a:lnTo>
                      <a:pt x="375" y="135"/>
                    </a:lnTo>
                    <a:lnTo>
                      <a:pt x="375" y="133"/>
                    </a:lnTo>
                    <a:lnTo>
                      <a:pt x="375" y="130"/>
                    </a:lnTo>
                    <a:lnTo>
                      <a:pt x="394" y="128"/>
                    </a:lnTo>
                    <a:lnTo>
                      <a:pt x="399" y="128"/>
                    </a:lnTo>
                    <a:lnTo>
                      <a:pt x="404" y="128"/>
                    </a:lnTo>
                    <a:lnTo>
                      <a:pt x="422" y="125"/>
                    </a:lnTo>
                    <a:lnTo>
                      <a:pt x="425" y="125"/>
                    </a:lnTo>
                    <a:lnTo>
                      <a:pt x="428" y="125"/>
                    </a:lnTo>
                    <a:lnTo>
                      <a:pt x="430" y="125"/>
                    </a:lnTo>
                    <a:lnTo>
                      <a:pt x="433" y="125"/>
                    </a:lnTo>
                    <a:lnTo>
                      <a:pt x="436" y="125"/>
                    </a:lnTo>
                    <a:lnTo>
                      <a:pt x="438" y="125"/>
                    </a:lnTo>
                    <a:lnTo>
                      <a:pt x="441" y="128"/>
                    </a:lnTo>
                    <a:lnTo>
                      <a:pt x="443" y="130"/>
                    </a:lnTo>
                    <a:lnTo>
                      <a:pt x="446" y="130"/>
                    </a:lnTo>
                    <a:lnTo>
                      <a:pt x="451" y="133"/>
                    </a:lnTo>
                    <a:lnTo>
                      <a:pt x="454" y="135"/>
                    </a:lnTo>
                    <a:lnTo>
                      <a:pt x="456" y="135"/>
                    </a:lnTo>
                    <a:lnTo>
                      <a:pt x="459" y="135"/>
                    </a:lnTo>
                    <a:lnTo>
                      <a:pt x="462" y="135"/>
                    </a:lnTo>
                    <a:lnTo>
                      <a:pt x="462" y="133"/>
                    </a:lnTo>
                    <a:lnTo>
                      <a:pt x="464" y="133"/>
                    </a:lnTo>
                    <a:lnTo>
                      <a:pt x="467" y="133"/>
                    </a:lnTo>
                    <a:lnTo>
                      <a:pt x="469" y="130"/>
                    </a:lnTo>
                    <a:lnTo>
                      <a:pt x="469" y="128"/>
                    </a:lnTo>
                    <a:lnTo>
                      <a:pt x="469" y="125"/>
                    </a:lnTo>
                    <a:lnTo>
                      <a:pt x="472" y="125"/>
                    </a:lnTo>
                    <a:lnTo>
                      <a:pt x="472" y="122"/>
                    </a:lnTo>
                    <a:lnTo>
                      <a:pt x="475" y="122"/>
                    </a:lnTo>
                    <a:lnTo>
                      <a:pt x="475" y="120"/>
                    </a:lnTo>
                    <a:lnTo>
                      <a:pt x="480" y="117"/>
                    </a:lnTo>
                    <a:lnTo>
                      <a:pt x="483" y="115"/>
                    </a:lnTo>
                    <a:lnTo>
                      <a:pt x="485" y="115"/>
                    </a:lnTo>
                    <a:lnTo>
                      <a:pt x="485" y="112"/>
                    </a:lnTo>
                    <a:lnTo>
                      <a:pt x="485" y="109"/>
                    </a:lnTo>
                    <a:lnTo>
                      <a:pt x="488" y="107"/>
                    </a:lnTo>
                    <a:lnTo>
                      <a:pt x="488" y="91"/>
                    </a:lnTo>
                    <a:lnTo>
                      <a:pt x="485" y="86"/>
                    </a:lnTo>
                    <a:lnTo>
                      <a:pt x="488" y="81"/>
                    </a:lnTo>
                    <a:lnTo>
                      <a:pt x="488" y="78"/>
                    </a:lnTo>
                    <a:lnTo>
                      <a:pt x="488" y="75"/>
                    </a:lnTo>
                    <a:lnTo>
                      <a:pt x="488" y="73"/>
                    </a:lnTo>
                    <a:lnTo>
                      <a:pt x="493" y="57"/>
                    </a:lnTo>
                    <a:lnTo>
                      <a:pt x="496" y="54"/>
                    </a:lnTo>
                    <a:lnTo>
                      <a:pt x="496" y="52"/>
                    </a:lnTo>
                    <a:lnTo>
                      <a:pt x="496" y="49"/>
                    </a:lnTo>
                    <a:lnTo>
                      <a:pt x="496" y="47"/>
                    </a:lnTo>
                    <a:lnTo>
                      <a:pt x="496" y="44"/>
                    </a:lnTo>
                    <a:lnTo>
                      <a:pt x="496" y="41"/>
                    </a:lnTo>
                    <a:lnTo>
                      <a:pt x="493" y="41"/>
                    </a:lnTo>
                    <a:lnTo>
                      <a:pt x="493" y="39"/>
                    </a:lnTo>
                    <a:lnTo>
                      <a:pt x="490" y="39"/>
                    </a:lnTo>
                    <a:lnTo>
                      <a:pt x="488" y="39"/>
                    </a:lnTo>
                    <a:lnTo>
                      <a:pt x="485" y="39"/>
                    </a:lnTo>
                    <a:lnTo>
                      <a:pt x="483" y="39"/>
                    </a:lnTo>
                    <a:lnTo>
                      <a:pt x="485" y="36"/>
                    </a:lnTo>
                    <a:lnTo>
                      <a:pt x="485" y="34"/>
                    </a:lnTo>
                    <a:lnTo>
                      <a:pt x="483" y="31"/>
                    </a:lnTo>
                    <a:lnTo>
                      <a:pt x="480" y="31"/>
                    </a:lnTo>
                    <a:lnTo>
                      <a:pt x="477" y="31"/>
                    </a:lnTo>
                    <a:lnTo>
                      <a:pt x="477" y="28"/>
                    </a:lnTo>
                    <a:lnTo>
                      <a:pt x="475" y="28"/>
                    </a:lnTo>
                    <a:lnTo>
                      <a:pt x="477" y="28"/>
                    </a:lnTo>
                    <a:lnTo>
                      <a:pt x="480" y="26"/>
                    </a:lnTo>
                    <a:lnTo>
                      <a:pt x="483" y="26"/>
                    </a:lnTo>
                    <a:lnTo>
                      <a:pt x="488" y="26"/>
                    </a:lnTo>
                    <a:lnTo>
                      <a:pt x="490" y="26"/>
                    </a:lnTo>
                    <a:lnTo>
                      <a:pt x="493" y="26"/>
                    </a:lnTo>
                    <a:lnTo>
                      <a:pt x="493" y="23"/>
                    </a:lnTo>
                    <a:lnTo>
                      <a:pt x="496" y="23"/>
                    </a:lnTo>
                    <a:lnTo>
                      <a:pt x="496" y="21"/>
                    </a:lnTo>
                    <a:lnTo>
                      <a:pt x="498" y="21"/>
                    </a:lnTo>
                    <a:lnTo>
                      <a:pt x="501" y="21"/>
                    </a:lnTo>
                    <a:lnTo>
                      <a:pt x="501" y="23"/>
                    </a:lnTo>
                    <a:lnTo>
                      <a:pt x="503" y="23"/>
                    </a:lnTo>
                    <a:lnTo>
                      <a:pt x="506" y="23"/>
                    </a:lnTo>
                    <a:lnTo>
                      <a:pt x="509" y="23"/>
                    </a:lnTo>
                    <a:lnTo>
                      <a:pt x="511" y="21"/>
                    </a:lnTo>
                    <a:lnTo>
                      <a:pt x="527" y="10"/>
                    </a:lnTo>
                    <a:lnTo>
                      <a:pt x="529" y="10"/>
                    </a:lnTo>
                    <a:lnTo>
                      <a:pt x="529" y="7"/>
                    </a:lnTo>
                    <a:lnTo>
                      <a:pt x="532" y="7"/>
                    </a:lnTo>
                    <a:lnTo>
                      <a:pt x="535" y="7"/>
                    </a:lnTo>
                    <a:lnTo>
                      <a:pt x="543" y="2"/>
                    </a:lnTo>
                    <a:lnTo>
                      <a:pt x="545" y="2"/>
                    </a:lnTo>
                    <a:lnTo>
                      <a:pt x="550" y="0"/>
                    </a:lnTo>
                    <a:lnTo>
                      <a:pt x="556" y="0"/>
                    </a:lnTo>
                    <a:lnTo>
                      <a:pt x="556" y="2"/>
                    </a:lnTo>
                    <a:lnTo>
                      <a:pt x="553" y="7"/>
                    </a:lnTo>
                    <a:lnTo>
                      <a:pt x="556" y="7"/>
                    </a:lnTo>
                    <a:lnTo>
                      <a:pt x="556" y="10"/>
                    </a:lnTo>
                    <a:lnTo>
                      <a:pt x="556" y="13"/>
                    </a:lnTo>
                    <a:lnTo>
                      <a:pt x="556" y="15"/>
                    </a:lnTo>
                    <a:lnTo>
                      <a:pt x="556" y="18"/>
                    </a:lnTo>
                    <a:lnTo>
                      <a:pt x="553" y="18"/>
                    </a:lnTo>
                    <a:lnTo>
                      <a:pt x="550" y="18"/>
                    </a:lnTo>
                    <a:lnTo>
                      <a:pt x="550" y="21"/>
                    </a:lnTo>
                    <a:lnTo>
                      <a:pt x="548" y="21"/>
                    </a:lnTo>
                    <a:lnTo>
                      <a:pt x="548" y="23"/>
                    </a:lnTo>
                    <a:close/>
                  </a:path>
                </a:pathLst>
              </a:custGeom>
              <a:no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244" name="Freeform 34"/>
              <p:cNvSpPr>
                <a:spLocks/>
              </p:cNvSpPr>
              <p:nvPr/>
            </p:nvSpPr>
            <p:spPr bwMode="auto">
              <a:xfrm>
                <a:off x="2872" y="2056"/>
                <a:ext cx="329" cy="353"/>
              </a:xfrm>
              <a:custGeom>
                <a:avLst/>
                <a:gdLst>
                  <a:gd name="T0" fmla="*/ 224 w 329"/>
                  <a:gd name="T1" fmla="*/ 6 h 353"/>
                  <a:gd name="T2" fmla="*/ 253 w 329"/>
                  <a:gd name="T3" fmla="*/ 29 h 353"/>
                  <a:gd name="T4" fmla="*/ 255 w 329"/>
                  <a:gd name="T5" fmla="*/ 47 h 353"/>
                  <a:gd name="T6" fmla="*/ 255 w 329"/>
                  <a:gd name="T7" fmla="*/ 68 h 353"/>
                  <a:gd name="T8" fmla="*/ 261 w 329"/>
                  <a:gd name="T9" fmla="*/ 89 h 353"/>
                  <a:gd name="T10" fmla="*/ 266 w 329"/>
                  <a:gd name="T11" fmla="*/ 107 h 353"/>
                  <a:gd name="T12" fmla="*/ 282 w 329"/>
                  <a:gd name="T13" fmla="*/ 147 h 353"/>
                  <a:gd name="T14" fmla="*/ 313 w 329"/>
                  <a:gd name="T15" fmla="*/ 314 h 353"/>
                  <a:gd name="T16" fmla="*/ 248 w 329"/>
                  <a:gd name="T17" fmla="*/ 345 h 353"/>
                  <a:gd name="T18" fmla="*/ 253 w 329"/>
                  <a:gd name="T19" fmla="*/ 345 h 353"/>
                  <a:gd name="T20" fmla="*/ 240 w 329"/>
                  <a:gd name="T21" fmla="*/ 345 h 353"/>
                  <a:gd name="T22" fmla="*/ 245 w 329"/>
                  <a:gd name="T23" fmla="*/ 345 h 353"/>
                  <a:gd name="T24" fmla="*/ 245 w 329"/>
                  <a:gd name="T25" fmla="*/ 335 h 353"/>
                  <a:gd name="T26" fmla="*/ 211 w 329"/>
                  <a:gd name="T27" fmla="*/ 306 h 353"/>
                  <a:gd name="T28" fmla="*/ 203 w 329"/>
                  <a:gd name="T29" fmla="*/ 332 h 353"/>
                  <a:gd name="T30" fmla="*/ 193 w 329"/>
                  <a:gd name="T31" fmla="*/ 335 h 353"/>
                  <a:gd name="T32" fmla="*/ 195 w 329"/>
                  <a:gd name="T33" fmla="*/ 324 h 353"/>
                  <a:gd name="T34" fmla="*/ 138 w 329"/>
                  <a:gd name="T35" fmla="*/ 335 h 353"/>
                  <a:gd name="T36" fmla="*/ 133 w 329"/>
                  <a:gd name="T37" fmla="*/ 350 h 353"/>
                  <a:gd name="T38" fmla="*/ 130 w 329"/>
                  <a:gd name="T39" fmla="*/ 353 h 353"/>
                  <a:gd name="T40" fmla="*/ 120 w 329"/>
                  <a:gd name="T41" fmla="*/ 348 h 353"/>
                  <a:gd name="T42" fmla="*/ 101 w 329"/>
                  <a:gd name="T43" fmla="*/ 327 h 353"/>
                  <a:gd name="T44" fmla="*/ 99 w 329"/>
                  <a:gd name="T45" fmla="*/ 264 h 353"/>
                  <a:gd name="T46" fmla="*/ 101 w 329"/>
                  <a:gd name="T47" fmla="*/ 225 h 353"/>
                  <a:gd name="T48" fmla="*/ 99 w 329"/>
                  <a:gd name="T49" fmla="*/ 225 h 353"/>
                  <a:gd name="T50" fmla="*/ 94 w 329"/>
                  <a:gd name="T51" fmla="*/ 207 h 353"/>
                  <a:gd name="T52" fmla="*/ 107 w 329"/>
                  <a:gd name="T53" fmla="*/ 199 h 353"/>
                  <a:gd name="T54" fmla="*/ 94 w 329"/>
                  <a:gd name="T55" fmla="*/ 188 h 353"/>
                  <a:gd name="T56" fmla="*/ 94 w 329"/>
                  <a:gd name="T57" fmla="*/ 183 h 353"/>
                  <a:gd name="T58" fmla="*/ 83 w 329"/>
                  <a:gd name="T59" fmla="*/ 186 h 353"/>
                  <a:gd name="T60" fmla="*/ 60 w 329"/>
                  <a:gd name="T61" fmla="*/ 178 h 353"/>
                  <a:gd name="T62" fmla="*/ 60 w 329"/>
                  <a:gd name="T63" fmla="*/ 188 h 353"/>
                  <a:gd name="T64" fmla="*/ 60 w 329"/>
                  <a:gd name="T65" fmla="*/ 191 h 353"/>
                  <a:gd name="T66" fmla="*/ 57 w 329"/>
                  <a:gd name="T67" fmla="*/ 186 h 353"/>
                  <a:gd name="T68" fmla="*/ 54 w 329"/>
                  <a:gd name="T69" fmla="*/ 178 h 353"/>
                  <a:gd name="T70" fmla="*/ 47 w 329"/>
                  <a:gd name="T71" fmla="*/ 162 h 353"/>
                  <a:gd name="T72" fmla="*/ 39 w 329"/>
                  <a:gd name="T73" fmla="*/ 136 h 353"/>
                  <a:gd name="T74" fmla="*/ 20 w 329"/>
                  <a:gd name="T75" fmla="*/ 115 h 353"/>
                  <a:gd name="T76" fmla="*/ 13 w 329"/>
                  <a:gd name="T77" fmla="*/ 107 h 353"/>
                  <a:gd name="T78" fmla="*/ 10 w 329"/>
                  <a:gd name="T79" fmla="*/ 94 h 353"/>
                  <a:gd name="T80" fmla="*/ 13 w 329"/>
                  <a:gd name="T81" fmla="*/ 79 h 353"/>
                  <a:gd name="T82" fmla="*/ 7 w 329"/>
                  <a:gd name="T83" fmla="*/ 63 h 353"/>
                  <a:gd name="T84" fmla="*/ 2 w 329"/>
                  <a:gd name="T85" fmla="*/ 53 h 353"/>
                  <a:gd name="T86" fmla="*/ 5 w 329"/>
                  <a:gd name="T87" fmla="*/ 45 h 353"/>
                  <a:gd name="T88" fmla="*/ 10 w 329"/>
                  <a:gd name="T89" fmla="*/ 39 h 353"/>
                  <a:gd name="T90" fmla="*/ 13 w 329"/>
                  <a:gd name="T91" fmla="*/ 37 h 353"/>
                  <a:gd name="T92" fmla="*/ 23 w 329"/>
                  <a:gd name="T93" fmla="*/ 32 h 353"/>
                  <a:gd name="T94" fmla="*/ 62 w 329"/>
                  <a:gd name="T95" fmla="*/ 19 h 353"/>
                  <a:gd name="T96" fmla="*/ 83 w 329"/>
                  <a:gd name="T97" fmla="*/ 13 h 353"/>
                  <a:gd name="T98" fmla="*/ 91 w 329"/>
                  <a:gd name="T99" fmla="*/ 11 h 353"/>
                  <a:gd name="T100" fmla="*/ 99 w 329"/>
                  <a:gd name="T101" fmla="*/ 19 h 353"/>
                  <a:gd name="T102" fmla="*/ 107 w 329"/>
                  <a:gd name="T103" fmla="*/ 13 h 353"/>
                  <a:gd name="T104" fmla="*/ 112 w 329"/>
                  <a:gd name="T105" fmla="*/ 21 h 353"/>
                  <a:gd name="T106" fmla="*/ 112 w 329"/>
                  <a:gd name="T107" fmla="*/ 11 h 353"/>
                  <a:gd name="T108" fmla="*/ 117 w 329"/>
                  <a:gd name="T109" fmla="*/ 19 h 353"/>
                  <a:gd name="T110" fmla="*/ 122 w 329"/>
                  <a:gd name="T111" fmla="*/ 16 h 353"/>
                  <a:gd name="T112" fmla="*/ 128 w 329"/>
                  <a:gd name="T113" fmla="*/ 16 h 353"/>
                  <a:gd name="T114" fmla="*/ 133 w 329"/>
                  <a:gd name="T115" fmla="*/ 16 h 353"/>
                  <a:gd name="T116" fmla="*/ 138 w 329"/>
                  <a:gd name="T117" fmla="*/ 19 h 353"/>
                  <a:gd name="T118" fmla="*/ 143 w 329"/>
                  <a:gd name="T119" fmla="*/ 19 h 353"/>
                  <a:gd name="T120" fmla="*/ 156 w 329"/>
                  <a:gd name="T121" fmla="*/ 13 h 353"/>
                  <a:gd name="T122" fmla="*/ 169 w 329"/>
                  <a:gd name="T123" fmla="*/ 3 h 353"/>
                  <a:gd name="T124" fmla="*/ 182 w 329"/>
                  <a:gd name="T125" fmla="*/ 0 h 3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329" h="353">
                    <a:moveTo>
                      <a:pt x="211" y="0"/>
                    </a:moveTo>
                    <a:lnTo>
                      <a:pt x="214" y="0"/>
                    </a:lnTo>
                    <a:lnTo>
                      <a:pt x="214" y="3"/>
                    </a:lnTo>
                    <a:lnTo>
                      <a:pt x="216" y="3"/>
                    </a:lnTo>
                    <a:lnTo>
                      <a:pt x="219" y="3"/>
                    </a:lnTo>
                    <a:lnTo>
                      <a:pt x="219" y="6"/>
                    </a:lnTo>
                    <a:lnTo>
                      <a:pt x="221" y="6"/>
                    </a:lnTo>
                    <a:lnTo>
                      <a:pt x="224" y="6"/>
                    </a:lnTo>
                    <a:lnTo>
                      <a:pt x="227" y="6"/>
                    </a:lnTo>
                    <a:lnTo>
                      <a:pt x="240" y="6"/>
                    </a:lnTo>
                    <a:lnTo>
                      <a:pt x="242" y="6"/>
                    </a:lnTo>
                    <a:lnTo>
                      <a:pt x="245" y="16"/>
                    </a:lnTo>
                    <a:lnTo>
                      <a:pt x="250" y="24"/>
                    </a:lnTo>
                    <a:lnTo>
                      <a:pt x="250" y="26"/>
                    </a:lnTo>
                    <a:lnTo>
                      <a:pt x="253" y="26"/>
                    </a:lnTo>
                    <a:lnTo>
                      <a:pt x="253" y="29"/>
                    </a:lnTo>
                    <a:lnTo>
                      <a:pt x="253" y="32"/>
                    </a:lnTo>
                    <a:lnTo>
                      <a:pt x="255" y="32"/>
                    </a:lnTo>
                    <a:lnTo>
                      <a:pt x="255" y="34"/>
                    </a:lnTo>
                    <a:lnTo>
                      <a:pt x="255" y="37"/>
                    </a:lnTo>
                    <a:lnTo>
                      <a:pt x="255" y="39"/>
                    </a:lnTo>
                    <a:lnTo>
                      <a:pt x="255" y="42"/>
                    </a:lnTo>
                    <a:lnTo>
                      <a:pt x="255" y="45"/>
                    </a:lnTo>
                    <a:lnTo>
                      <a:pt x="255" y="47"/>
                    </a:lnTo>
                    <a:lnTo>
                      <a:pt x="255" y="50"/>
                    </a:lnTo>
                    <a:lnTo>
                      <a:pt x="255" y="53"/>
                    </a:lnTo>
                    <a:lnTo>
                      <a:pt x="255" y="55"/>
                    </a:lnTo>
                    <a:lnTo>
                      <a:pt x="255" y="58"/>
                    </a:lnTo>
                    <a:lnTo>
                      <a:pt x="255" y="60"/>
                    </a:lnTo>
                    <a:lnTo>
                      <a:pt x="255" y="63"/>
                    </a:lnTo>
                    <a:lnTo>
                      <a:pt x="255" y="66"/>
                    </a:lnTo>
                    <a:lnTo>
                      <a:pt x="255" y="68"/>
                    </a:lnTo>
                    <a:lnTo>
                      <a:pt x="255" y="71"/>
                    </a:lnTo>
                    <a:lnTo>
                      <a:pt x="255" y="73"/>
                    </a:lnTo>
                    <a:lnTo>
                      <a:pt x="255" y="76"/>
                    </a:lnTo>
                    <a:lnTo>
                      <a:pt x="255" y="79"/>
                    </a:lnTo>
                    <a:lnTo>
                      <a:pt x="255" y="81"/>
                    </a:lnTo>
                    <a:lnTo>
                      <a:pt x="258" y="81"/>
                    </a:lnTo>
                    <a:lnTo>
                      <a:pt x="258" y="84"/>
                    </a:lnTo>
                    <a:lnTo>
                      <a:pt x="261" y="89"/>
                    </a:lnTo>
                    <a:lnTo>
                      <a:pt x="258" y="89"/>
                    </a:lnTo>
                    <a:lnTo>
                      <a:pt x="261" y="92"/>
                    </a:lnTo>
                    <a:lnTo>
                      <a:pt x="261" y="94"/>
                    </a:lnTo>
                    <a:lnTo>
                      <a:pt x="261" y="97"/>
                    </a:lnTo>
                    <a:lnTo>
                      <a:pt x="263" y="100"/>
                    </a:lnTo>
                    <a:lnTo>
                      <a:pt x="263" y="97"/>
                    </a:lnTo>
                    <a:lnTo>
                      <a:pt x="263" y="100"/>
                    </a:lnTo>
                    <a:lnTo>
                      <a:pt x="266" y="107"/>
                    </a:lnTo>
                    <a:lnTo>
                      <a:pt x="263" y="107"/>
                    </a:lnTo>
                    <a:lnTo>
                      <a:pt x="266" y="107"/>
                    </a:lnTo>
                    <a:lnTo>
                      <a:pt x="266" y="110"/>
                    </a:lnTo>
                    <a:lnTo>
                      <a:pt x="268" y="118"/>
                    </a:lnTo>
                    <a:lnTo>
                      <a:pt x="271" y="118"/>
                    </a:lnTo>
                    <a:lnTo>
                      <a:pt x="276" y="128"/>
                    </a:lnTo>
                    <a:lnTo>
                      <a:pt x="282" y="141"/>
                    </a:lnTo>
                    <a:lnTo>
                      <a:pt x="282" y="147"/>
                    </a:lnTo>
                    <a:lnTo>
                      <a:pt x="287" y="167"/>
                    </a:lnTo>
                    <a:lnTo>
                      <a:pt x="289" y="178"/>
                    </a:lnTo>
                    <a:lnTo>
                      <a:pt x="295" y="194"/>
                    </a:lnTo>
                    <a:lnTo>
                      <a:pt x="305" y="228"/>
                    </a:lnTo>
                    <a:lnTo>
                      <a:pt x="313" y="254"/>
                    </a:lnTo>
                    <a:lnTo>
                      <a:pt x="321" y="275"/>
                    </a:lnTo>
                    <a:lnTo>
                      <a:pt x="329" y="298"/>
                    </a:lnTo>
                    <a:lnTo>
                      <a:pt x="313" y="314"/>
                    </a:lnTo>
                    <a:lnTo>
                      <a:pt x="310" y="319"/>
                    </a:lnTo>
                    <a:lnTo>
                      <a:pt x="305" y="324"/>
                    </a:lnTo>
                    <a:lnTo>
                      <a:pt x="300" y="329"/>
                    </a:lnTo>
                    <a:lnTo>
                      <a:pt x="253" y="332"/>
                    </a:lnTo>
                    <a:lnTo>
                      <a:pt x="248" y="332"/>
                    </a:lnTo>
                    <a:lnTo>
                      <a:pt x="248" y="337"/>
                    </a:lnTo>
                    <a:lnTo>
                      <a:pt x="248" y="340"/>
                    </a:lnTo>
                    <a:lnTo>
                      <a:pt x="248" y="345"/>
                    </a:lnTo>
                    <a:lnTo>
                      <a:pt x="250" y="345"/>
                    </a:lnTo>
                    <a:lnTo>
                      <a:pt x="253" y="345"/>
                    </a:lnTo>
                    <a:lnTo>
                      <a:pt x="253" y="342"/>
                    </a:lnTo>
                    <a:lnTo>
                      <a:pt x="255" y="342"/>
                    </a:lnTo>
                    <a:lnTo>
                      <a:pt x="255" y="345"/>
                    </a:lnTo>
                    <a:lnTo>
                      <a:pt x="258" y="345"/>
                    </a:lnTo>
                    <a:lnTo>
                      <a:pt x="255" y="345"/>
                    </a:lnTo>
                    <a:lnTo>
                      <a:pt x="253" y="345"/>
                    </a:lnTo>
                    <a:lnTo>
                      <a:pt x="250" y="345"/>
                    </a:lnTo>
                    <a:lnTo>
                      <a:pt x="253" y="345"/>
                    </a:lnTo>
                    <a:lnTo>
                      <a:pt x="250" y="345"/>
                    </a:lnTo>
                    <a:lnTo>
                      <a:pt x="250" y="348"/>
                    </a:lnTo>
                    <a:lnTo>
                      <a:pt x="245" y="348"/>
                    </a:lnTo>
                    <a:lnTo>
                      <a:pt x="242" y="348"/>
                    </a:lnTo>
                    <a:lnTo>
                      <a:pt x="242" y="345"/>
                    </a:lnTo>
                    <a:lnTo>
                      <a:pt x="240" y="345"/>
                    </a:lnTo>
                    <a:lnTo>
                      <a:pt x="237" y="345"/>
                    </a:lnTo>
                    <a:lnTo>
                      <a:pt x="237" y="348"/>
                    </a:lnTo>
                    <a:lnTo>
                      <a:pt x="235" y="348"/>
                    </a:lnTo>
                    <a:lnTo>
                      <a:pt x="237" y="348"/>
                    </a:lnTo>
                    <a:lnTo>
                      <a:pt x="237" y="345"/>
                    </a:lnTo>
                    <a:lnTo>
                      <a:pt x="240" y="345"/>
                    </a:lnTo>
                    <a:lnTo>
                      <a:pt x="242" y="345"/>
                    </a:lnTo>
                    <a:lnTo>
                      <a:pt x="245" y="345"/>
                    </a:lnTo>
                    <a:lnTo>
                      <a:pt x="248" y="345"/>
                    </a:lnTo>
                    <a:lnTo>
                      <a:pt x="248" y="340"/>
                    </a:lnTo>
                    <a:lnTo>
                      <a:pt x="245" y="340"/>
                    </a:lnTo>
                    <a:lnTo>
                      <a:pt x="245" y="337"/>
                    </a:lnTo>
                    <a:lnTo>
                      <a:pt x="248" y="337"/>
                    </a:lnTo>
                    <a:lnTo>
                      <a:pt x="248" y="332"/>
                    </a:lnTo>
                    <a:lnTo>
                      <a:pt x="245" y="332"/>
                    </a:lnTo>
                    <a:lnTo>
                      <a:pt x="245" y="335"/>
                    </a:lnTo>
                    <a:lnTo>
                      <a:pt x="237" y="335"/>
                    </a:lnTo>
                    <a:lnTo>
                      <a:pt x="232" y="335"/>
                    </a:lnTo>
                    <a:lnTo>
                      <a:pt x="227" y="332"/>
                    </a:lnTo>
                    <a:lnTo>
                      <a:pt x="216" y="324"/>
                    </a:lnTo>
                    <a:lnTo>
                      <a:pt x="214" y="322"/>
                    </a:lnTo>
                    <a:lnTo>
                      <a:pt x="214" y="319"/>
                    </a:lnTo>
                    <a:lnTo>
                      <a:pt x="211" y="308"/>
                    </a:lnTo>
                    <a:lnTo>
                      <a:pt x="211" y="306"/>
                    </a:lnTo>
                    <a:lnTo>
                      <a:pt x="208" y="306"/>
                    </a:lnTo>
                    <a:lnTo>
                      <a:pt x="211" y="322"/>
                    </a:lnTo>
                    <a:lnTo>
                      <a:pt x="195" y="324"/>
                    </a:lnTo>
                    <a:lnTo>
                      <a:pt x="195" y="327"/>
                    </a:lnTo>
                    <a:lnTo>
                      <a:pt x="195" y="329"/>
                    </a:lnTo>
                    <a:lnTo>
                      <a:pt x="198" y="335"/>
                    </a:lnTo>
                    <a:lnTo>
                      <a:pt x="201" y="335"/>
                    </a:lnTo>
                    <a:lnTo>
                      <a:pt x="203" y="332"/>
                    </a:lnTo>
                    <a:lnTo>
                      <a:pt x="206" y="332"/>
                    </a:lnTo>
                    <a:lnTo>
                      <a:pt x="208" y="332"/>
                    </a:lnTo>
                    <a:lnTo>
                      <a:pt x="206" y="332"/>
                    </a:lnTo>
                    <a:lnTo>
                      <a:pt x="203" y="332"/>
                    </a:lnTo>
                    <a:lnTo>
                      <a:pt x="201" y="335"/>
                    </a:lnTo>
                    <a:lnTo>
                      <a:pt x="198" y="335"/>
                    </a:lnTo>
                    <a:lnTo>
                      <a:pt x="195" y="335"/>
                    </a:lnTo>
                    <a:lnTo>
                      <a:pt x="193" y="335"/>
                    </a:lnTo>
                    <a:lnTo>
                      <a:pt x="193" y="337"/>
                    </a:lnTo>
                    <a:lnTo>
                      <a:pt x="193" y="335"/>
                    </a:lnTo>
                    <a:lnTo>
                      <a:pt x="190" y="335"/>
                    </a:lnTo>
                    <a:lnTo>
                      <a:pt x="188" y="335"/>
                    </a:lnTo>
                    <a:lnTo>
                      <a:pt x="190" y="335"/>
                    </a:lnTo>
                    <a:lnTo>
                      <a:pt x="193" y="335"/>
                    </a:lnTo>
                    <a:lnTo>
                      <a:pt x="195" y="335"/>
                    </a:lnTo>
                    <a:lnTo>
                      <a:pt x="195" y="324"/>
                    </a:lnTo>
                    <a:lnTo>
                      <a:pt x="190" y="324"/>
                    </a:lnTo>
                    <a:lnTo>
                      <a:pt x="185" y="327"/>
                    </a:lnTo>
                    <a:lnTo>
                      <a:pt x="182" y="327"/>
                    </a:lnTo>
                    <a:lnTo>
                      <a:pt x="180" y="327"/>
                    </a:lnTo>
                    <a:lnTo>
                      <a:pt x="175" y="327"/>
                    </a:lnTo>
                    <a:lnTo>
                      <a:pt x="169" y="329"/>
                    </a:lnTo>
                    <a:lnTo>
                      <a:pt x="138" y="332"/>
                    </a:lnTo>
                    <a:lnTo>
                      <a:pt x="138" y="335"/>
                    </a:lnTo>
                    <a:lnTo>
                      <a:pt x="138" y="340"/>
                    </a:lnTo>
                    <a:lnTo>
                      <a:pt x="138" y="342"/>
                    </a:lnTo>
                    <a:lnTo>
                      <a:pt x="135" y="342"/>
                    </a:lnTo>
                    <a:lnTo>
                      <a:pt x="130" y="342"/>
                    </a:lnTo>
                    <a:lnTo>
                      <a:pt x="128" y="342"/>
                    </a:lnTo>
                    <a:lnTo>
                      <a:pt x="128" y="350"/>
                    </a:lnTo>
                    <a:lnTo>
                      <a:pt x="130" y="350"/>
                    </a:lnTo>
                    <a:lnTo>
                      <a:pt x="133" y="350"/>
                    </a:lnTo>
                    <a:lnTo>
                      <a:pt x="135" y="350"/>
                    </a:lnTo>
                    <a:lnTo>
                      <a:pt x="138" y="350"/>
                    </a:lnTo>
                    <a:lnTo>
                      <a:pt x="141" y="350"/>
                    </a:lnTo>
                    <a:lnTo>
                      <a:pt x="138" y="350"/>
                    </a:lnTo>
                    <a:lnTo>
                      <a:pt x="135" y="350"/>
                    </a:lnTo>
                    <a:lnTo>
                      <a:pt x="133" y="350"/>
                    </a:lnTo>
                    <a:lnTo>
                      <a:pt x="130" y="350"/>
                    </a:lnTo>
                    <a:lnTo>
                      <a:pt x="130" y="353"/>
                    </a:lnTo>
                    <a:lnTo>
                      <a:pt x="128" y="353"/>
                    </a:lnTo>
                    <a:lnTo>
                      <a:pt x="128" y="350"/>
                    </a:lnTo>
                    <a:lnTo>
                      <a:pt x="125" y="350"/>
                    </a:lnTo>
                    <a:lnTo>
                      <a:pt x="122" y="350"/>
                    </a:lnTo>
                    <a:lnTo>
                      <a:pt x="120" y="350"/>
                    </a:lnTo>
                    <a:lnTo>
                      <a:pt x="117" y="350"/>
                    </a:lnTo>
                    <a:lnTo>
                      <a:pt x="120" y="350"/>
                    </a:lnTo>
                    <a:lnTo>
                      <a:pt x="120" y="348"/>
                    </a:lnTo>
                    <a:lnTo>
                      <a:pt x="122" y="348"/>
                    </a:lnTo>
                    <a:lnTo>
                      <a:pt x="122" y="350"/>
                    </a:lnTo>
                    <a:lnTo>
                      <a:pt x="125" y="350"/>
                    </a:lnTo>
                    <a:lnTo>
                      <a:pt x="128" y="350"/>
                    </a:lnTo>
                    <a:lnTo>
                      <a:pt x="128" y="342"/>
                    </a:lnTo>
                    <a:lnTo>
                      <a:pt x="112" y="342"/>
                    </a:lnTo>
                    <a:lnTo>
                      <a:pt x="109" y="342"/>
                    </a:lnTo>
                    <a:lnTo>
                      <a:pt x="101" y="327"/>
                    </a:lnTo>
                    <a:lnTo>
                      <a:pt x="101" y="324"/>
                    </a:lnTo>
                    <a:lnTo>
                      <a:pt x="96" y="316"/>
                    </a:lnTo>
                    <a:lnTo>
                      <a:pt x="96" y="314"/>
                    </a:lnTo>
                    <a:lnTo>
                      <a:pt x="88" y="303"/>
                    </a:lnTo>
                    <a:lnTo>
                      <a:pt x="86" y="298"/>
                    </a:lnTo>
                    <a:lnTo>
                      <a:pt x="94" y="275"/>
                    </a:lnTo>
                    <a:lnTo>
                      <a:pt x="96" y="267"/>
                    </a:lnTo>
                    <a:lnTo>
                      <a:pt x="99" y="264"/>
                    </a:lnTo>
                    <a:lnTo>
                      <a:pt x="101" y="259"/>
                    </a:lnTo>
                    <a:lnTo>
                      <a:pt x="109" y="243"/>
                    </a:lnTo>
                    <a:lnTo>
                      <a:pt x="117" y="230"/>
                    </a:lnTo>
                    <a:lnTo>
                      <a:pt x="109" y="228"/>
                    </a:lnTo>
                    <a:lnTo>
                      <a:pt x="107" y="222"/>
                    </a:lnTo>
                    <a:lnTo>
                      <a:pt x="104" y="225"/>
                    </a:lnTo>
                    <a:lnTo>
                      <a:pt x="101" y="222"/>
                    </a:lnTo>
                    <a:lnTo>
                      <a:pt x="101" y="225"/>
                    </a:lnTo>
                    <a:lnTo>
                      <a:pt x="101" y="228"/>
                    </a:lnTo>
                    <a:lnTo>
                      <a:pt x="99" y="230"/>
                    </a:lnTo>
                    <a:lnTo>
                      <a:pt x="99" y="228"/>
                    </a:lnTo>
                    <a:lnTo>
                      <a:pt x="101" y="228"/>
                    </a:lnTo>
                    <a:lnTo>
                      <a:pt x="101" y="225"/>
                    </a:lnTo>
                    <a:lnTo>
                      <a:pt x="101" y="222"/>
                    </a:lnTo>
                    <a:lnTo>
                      <a:pt x="99" y="222"/>
                    </a:lnTo>
                    <a:lnTo>
                      <a:pt x="99" y="225"/>
                    </a:lnTo>
                    <a:lnTo>
                      <a:pt x="96" y="225"/>
                    </a:lnTo>
                    <a:lnTo>
                      <a:pt x="94" y="222"/>
                    </a:lnTo>
                    <a:lnTo>
                      <a:pt x="91" y="220"/>
                    </a:lnTo>
                    <a:lnTo>
                      <a:pt x="91" y="217"/>
                    </a:lnTo>
                    <a:lnTo>
                      <a:pt x="88" y="220"/>
                    </a:lnTo>
                    <a:lnTo>
                      <a:pt x="91" y="217"/>
                    </a:lnTo>
                    <a:lnTo>
                      <a:pt x="91" y="209"/>
                    </a:lnTo>
                    <a:lnTo>
                      <a:pt x="94" y="207"/>
                    </a:lnTo>
                    <a:lnTo>
                      <a:pt x="96" y="207"/>
                    </a:lnTo>
                    <a:lnTo>
                      <a:pt x="96" y="204"/>
                    </a:lnTo>
                    <a:lnTo>
                      <a:pt x="99" y="204"/>
                    </a:lnTo>
                    <a:lnTo>
                      <a:pt x="99" y="201"/>
                    </a:lnTo>
                    <a:lnTo>
                      <a:pt x="101" y="201"/>
                    </a:lnTo>
                    <a:lnTo>
                      <a:pt x="104" y="201"/>
                    </a:lnTo>
                    <a:lnTo>
                      <a:pt x="104" y="199"/>
                    </a:lnTo>
                    <a:lnTo>
                      <a:pt x="107" y="199"/>
                    </a:lnTo>
                    <a:lnTo>
                      <a:pt x="104" y="199"/>
                    </a:lnTo>
                    <a:lnTo>
                      <a:pt x="104" y="196"/>
                    </a:lnTo>
                    <a:lnTo>
                      <a:pt x="101" y="194"/>
                    </a:lnTo>
                    <a:lnTo>
                      <a:pt x="99" y="191"/>
                    </a:lnTo>
                    <a:lnTo>
                      <a:pt x="99" y="188"/>
                    </a:lnTo>
                    <a:lnTo>
                      <a:pt x="96" y="186"/>
                    </a:lnTo>
                    <a:lnTo>
                      <a:pt x="96" y="188"/>
                    </a:lnTo>
                    <a:lnTo>
                      <a:pt x="94" y="188"/>
                    </a:lnTo>
                    <a:lnTo>
                      <a:pt x="96" y="186"/>
                    </a:lnTo>
                    <a:lnTo>
                      <a:pt x="94" y="186"/>
                    </a:lnTo>
                    <a:lnTo>
                      <a:pt x="96" y="186"/>
                    </a:lnTo>
                    <a:lnTo>
                      <a:pt x="96" y="183"/>
                    </a:lnTo>
                    <a:lnTo>
                      <a:pt x="94" y="186"/>
                    </a:lnTo>
                    <a:lnTo>
                      <a:pt x="94" y="183"/>
                    </a:lnTo>
                    <a:lnTo>
                      <a:pt x="96" y="183"/>
                    </a:lnTo>
                    <a:lnTo>
                      <a:pt x="94" y="183"/>
                    </a:lnTo>
                    <a:lnTo>
                      <a:pt x="91" y="183"/>
                    </a:lnTo>
                    <a:lnTo>
                      <a:pt x="91" y="181"/>
                    </a:lnTo>
                    <a:lnTo>
                      <a:pt x="88" y="181"/>
                    </a:lnTo>
                    <a:lnTo>
                      <a:pt x="88" y="188"/>
                    </a:lnTo>
                    <a:lnTo>
                      <a:pt x="86" y="188"/>
                    </a:lnTo>
                    <a:lnTo>
                      <a:pt x="88" y="181"/>
                    </a:lnTo>
                    <a:lnTo>
                      <a:pt x="83" y="181"/>
                    </a:lnTo>
                    <a:lnTo>
                      <a:pt x="83" y="186"/>
                    </a:lnTo>
                    <a:lnTo>
                      <a:pt x="81" y="186"/>
                    </a:lnTo>
                    <a:lnTo>
                      <a:pt x="83" y="181"/>
                    </a:lnTo>
                    <a:lnTo>
                      <a:pt x="81" y="181"/>
                    </a:lnTo>
                    <a:lnTo>
                      <a:pt x="78" y="181"/>
                    </a:lnTo>
                    <a:lnTo>
                      <a:pt x="75" y="186"/>
                    </a:lnTo>
                    <a:lnTo>
                      <a:pt x="75" y="181"/>
                    </a:lnTo>
                    <a:lnTo>
                      <a:pt x="67" y="178"/>
                    </a:lnTo>
                    <a:lnTo>
                      <a:pt x="60" y="178"/>
                    </a:lnTo>
                    <a:lnTo>
                      <a:pt x="57" y="178"/>
                    </a:lnTo>
                    <a:lnTo>
                      <a:pt x="57" y="183"/>
                    </a:lnTo>
                    <a:lnTo>
                      <a:pt x="57" y="186"/>
                    </a:lnTo>
                    <a:lnTo>
                      <a:pt x="60" y="188"/>
                    </a:lnTo>
                    <a:lnTo>
                      <a:pt x="62" y="188"/>
                    </a:lnTo>
                    <a:lnTo>
                      <a:pt x="60" y="188"/>
                    </a:lnTo>
                    <a:lnTo>
                      <a:pt x="62" y="188"/>
                    </a:lnTo>
                    <a:lnTo>
                      <a:pt x="60" y="188"/>
                    </a:lnTo>
                    <a:lnTo>
                      <a:pt x="60" y="186"/>
                    </a:lnTo>
                    <a:lnTo>
                      <a:pt x="62" y="186"/>
                    </a:lnTo>
                    <a:lnTo>
                      <a:pt x="62" y="188"/>
                    </a:lnTo>
                    <a:lnTo>
                      <a:pt x="60" y="188"/>
                    </a:lnTo>
                    <a:lnTo>
                      <a:pt x="62" y="188"/>
                    </a:lnTo>
                    <a:lnTo>
                      <a:pt x="62" y="191"/>
                    </a:lnTo>
                    <a:lnTo>
                      <a:pt x="62" y="188"/>
                    </a:lnTo>
                    <a:lnTo>
                      <a:pt x="60" y="191"/>
                    </a:lnTo>
                    <a:lnTo>
                      <a:pt x="57" y="191"/>
                    </a:lnTo>
                    <a:lnTo>
                      <a:pt x="60" y="191"/>
                    </a:lnTo>
                    <a:lnTo>
                      <a:pt x="60" y="194"/>
                    </a:lnTo>
                    <a:lnTo>
                      <a:pt x="60" y="191"/>
                    </a:lnTo>
                    <a:lnTo>
                      <a:pt x="57" y="191"/>
                    </a:lnTo>
                    <a:lnTo>
                      <a:pt x="57" y="188"/>
                    </a:lnTo>
                    <a:lnTo>
                      <a:pt x="54" y="188"/>
                    </a:lnTo>
                    <a:lnTo>
                      <a:pt x="57" y="186"/>
                    </a:lnTo>
                    <a:lnTo>
                      <a:pt x="57" y="188"/>
                    </a:lnTo>
                    <a:lnTo>
                      <a:pt x="57" y="191"/>
                    </a:lnTo>
                    <a:lnTo>
                      <a:pt x="60" y="188"/>
                    </a:lnTo>
                    <a:lnTo>
                      <a:pt x="57" y="186"/>
                    </a:lnTo>
                    <a:lnTo>
                      <a:pt x="57" y="183"/>
                    </a:lnTo>
                    <a:lnTo>
                      <a:pt x="57" y="178"/>
                    </a:lnTo>
                    <a:lnTo>
                      <a:pt x="54" y="175"/>
                    </a:lnTo>
                    <a:lnTo>
                      <a:pt x="54" y="178"/>
                    </a:lnTo>
                    <a:lnTo>
                      <a:pt x="54" y="175"/>
                    </a:lnTo>
                    <a:lnTo>
                      <a:pt x="52" y="175"/>
                    </a:lnTo>
                    <a:lnTo>
                      <a:pt x="44" y="175"/>
                    </a:lnTo>
                    <a:lnTo>
                      <a:pt x="47" y="173"/>
                    </a:lnTo>
                    <a:lnTo>
                      <a:pt x="44" y="173"/>
                    </a:lnTo>
                    <a:lnTo>
                      <a:pt x="47" y="167"/>
                    </a:lnTo>
                    <a:lnTo>
                      <a:pt x="44" y="167"/>
                    </a:lnTo>
                    <a:lnTo>
                      <a:pt x="47" y="162"/>
                    </a:lnTo>
                    <a:lnTo>
                      <a:pt x="47" y="157"/>
                    </a:lnTo>
                    <a:lnTo>
                      <a:pt x="49" y="154"/>
                    </a:lnTo>
                    <a:lnTo>
                      <a:pt x="44" y="154"/>
                    </a:lnTo>
                    <a:lnTo>
                      <a:pt x="49" y="154"/>
                    </a:lnTo>
                    <a:lnTo>
                      <a:pt x="49" y="152"/>
                    </a:lnTo>
                    <a:lnTo>
                      <a:pt x="49" y="141"/>
                    </a:lnTo>
                    <a:lnTo>
                      <a:pt x="49" y="139"/>
                    </a:lnTo>
                    <a:lnTo>
                      <a:pt x="39" y="136"/>
                    </a:lnTo>
                    <a:lnTo>
                      <a:pt x="36" y="136"/>
                    </a:lnTo>
                    <a:lnTo>
                      <a:pt x="39" y="128"/>
                    </a:lnTo>
                    <a:lnTo>
                      <a:pt x="39" y="115"/>
                    </a:lnTo>
                    <a:lnTo>
                      <a:pt x="31" y="115"/>
                    </a:lnTo>
                    <a:lnTo>
                      <a:pt x="28" y="115"/>
                    </a:lnTo>
                    <a:lnTo>
                      <a:pt x="20" y="115"/>
                    </a:lnTo>
                    <a:lnTo>
                      <a:pt x="20" y="113"/>
                    </a:lnTo>
                    <a:lnTo>
                      <a:pt x="20" y="115"/>
                    </a:lnTo>
                    <a:lnTo>
                      <a:pt x="20" y="113"/>
                    </a:lnTo>
                    <a:lnTo>
                      <a:pt x="20" y="110"/>
                    </a:lnTo>
                    <a:lnTo>
                      <a:pt x="20" y="107"/>
                    </a:lnTo>
                    <a:lnTo>
                      <a:pt x="18" y="107"/>
                    </a:lnTo>
                    <a:lnTo>
                      <a:pt x="15" y="107"/>
                    </a:lnTo>
                    <a:lnTo>
                      <a:pt x="15" y="105"/>
                    </a:lnTo>
                    <a:lnTo>
                      <a:pt x="13" y="105"/>
                    </a:lnTo>
                    <a:lnTo>
                      <a:pt x="13" y="107"/>
                    </a:lnTo>
                    <a:lnTo>
                      <a:pt x="13" y="105"/>
                    </a:lnTo>
                    <a:lnTo>
                      <a:pt x="10" y="105"/>
                    </a:lnTo>
                    <a:lnTo>
                      <a:pt x="10" y="102"/>
                    </a:lnTo>
                    <a:lnTo>
                      <a:pt x="10" y="100"/>
                    </a:lnTo>
                    <a:lnTo>
                      <a:pt x="7" y="100"/>
                    </a:lnTo>
                    <a:lnTo>
                      <a:pt x="7" y="97"/>
                    </a:lnTo>
                    <a:lnTo>
                      <a:pt x="7" y="94"/>
                    </a:lnTo>
                    <a:lnTo>
                      <a:pt x="10" y="94"/>
                    </a:lnTo>
                    <a:lnTo>
                      <a:pt x="10" y="92"/>
                    </a:lnTo>
                    <a:lnTo>
                      <a:pt x="10" y="89"/>
                    </a:lnTo>
                    <a:lnTo>
                      <a:pt x="10" y="86"/>
                    </a:lnTo>
                    <a:lnTo>
                      <a:pt x="7" y="84"/>
                    </a:lnTo>
                    <a:lnTo>
                      <a:pt x="7" y="81"/>
                    </a:lnTo>
                    <a:lnTo>
                      <a:pt x="10" y="81"/>
                    </a:lnTo>
                    <a:lnTo>
                      <a:pt x="10" y="79"/>
                    </a:lnTo>
                    <a:lnTo>
                      <a:pt x="13" y="79"/>
                    </a:lnTo>
                    <a:lnTo>
                      <a:pt x="13" y="76"/>
                    </a:lnTo>
                    <a:lnTo>
                      <a:pt x="13" y="71"/>
                    </a:lnTo>
                    <a:lnTo>
                      <a:pt x="13" y="66"/>
                    </a:lnTo>
                    <a:lnTo>
                      <a:pt x="10" y="66"/>
                    </a:lnTo>
                    <a:lnTo>
                      <a:pt x="13" y="66"/>
                    </a:lnTo>
                    <a:lnTo>
                      <a:pt x="10" y="66"/>
                    </a:lnTo>
                    <a:lnTo>
                      <a:pt x="10" y="63"/>
                    </a:lnTo>
                    <a:lnTo>
                      <a:pt x="7" y="63"/>
                    </a:lnTo>
                    <a:lnTo>
                      <a:pt x="10" y="63"/>
                    </a:lnTo>
                    <a:lnTo>
                      <a:pt x="7" y="63"/>
                    </a:lnTo>
                    <a:lnTo>
                      <a:pt x="7" y="60"/>
                    </a:lnTo>
                    <a:lnTo>
                      <a:pt x="5" y="60"/>
                    </a:lnTo>
                    <a:lnTo>
                      <a:pt x="5" y="58"/>
                    </a:lnTo>
                    <a:lnTo>
                      <a:pt x="5" y="55"/>
                    </a:lnTo>
                    <a:lnTo>
                      <a:pt x="2" y="55"/>
                    </a:lnTo>
                    <a:lnTo>
                      <a:pt x="2" y="53"/>
                    </a:lnTo>
                    <a:lnTo>
                      <a:pt x="2" y="50"/>
                    </a:lnTo>
                    <a:lnTo>
                      <a:pt x="0" y="50"/>
                    </a:lnTo>
                    <a:lnTo>
                      <a:pt x="0" y="47"/>
                    </a:lnTo>
                    <a:lnTo>
                      <a:pt x="0" y="45"/>
                    </a:lnTo>
                    <a:lnTo>
                      <a:pt x="2" y="45"/>
                    </a:lnTo>
                    <a:lnTo>
                      <a:pt x="2" y="47"/>
                    </a:lnTo>
                    <a:lnTo>
                      <a:pt x="2" y="45"/>
                    </a:lnTo>
                    <a:lnTo>
                      <a:pt x="5" y="45"/>
                    </a:lnTo>
                    <a:lnTo>
                      <a:pt x="2" y="45"/>
                    </a:lnTo>
                    <a:lnTo>
                      <a:pt x="5" y="45"/>
                    </a:lnTo>
                    <a:lnTo>
                      <a:pt x="5" y="42"/>
                    </a:lnTo>
                    <a:lnTo>
                      <a:pt x="7" y="42"/>
                    </a:lnTo>
                    <a:lnTo>
                      <a:pt x="7" y="39"/>
                    </a:lnTo>
                    <a:lnTo>
                      <a:pt x="10" y="39"/>
                    </a:lnTo>
                    <a:lnTo>
                      <a:pt x="10" y="37"/>
                    </a:lnTo>
                    <a:lnTo>
                      <a:pt x="10" y="39"/>
                    </a:lnTo>
                    <a:lnTo>
                      <a:pt x="10" y="37"/>
                    </a:lnTo>
                    <a:lnTo>
                      <a:pt x="13" y="37"/>
                    </a:lnTo>
                    <a:lnTo>
                      <a:pt x="13" y="34"/>
                    </a:lnTo>
                    <a:lnTo>
                      <a:pt x="13" y="37"/>
                    </a:lnTo>
                    <a:lnTo>
                      <a:pt x="13" y="34"/>
                    </a:lnTo>
                    <a:lnTo>
                      <a:pt x="13" y="37"/>
                    </a:lnTo>
                    <a:lnTo>
                      <a:pt x="13" y="34"/>
                    </a:lnTo>
                    <a:lnTo>
                      <a:pt x="13" y="37"/>
                    </a:lnTo>
                    <a:lnTo>
                      <a:pt x="13" y="34"/>
                    </a:lnTo>
                    <a:lnTo>
                      <a:pt x="13" y="37"/>
                    </a:lnTo>
                    <a:lnTo>
                      <a:pt x="13" y="34"/>
                    </a:lnTo>
                    <a:lnTo>
                      <a:pt x="15" y="34"/>
                    </a:lnTo>
                    <a:lnTo>
                      <a:pt x="18" y="34"/>
                    </a:lnTo>
                    <a:lnTo>
                      <a:pt x="20" y="34"/>
                    </a:lnTo>
                    <a:lnTo>
                      <a:pt x="23" y="34"/>
                    </a:lnTo>
                    <a:lnTo>
                      <a:pt x="23" y="32"/>
                    </a:lnTo>
                    <a:lnTo>
                      <a:pt x="26" y="32"/>
                    </a:lnTo>
                    <a:lnTo>
                      <a:pt x="28" y="32"/>
                    </a:lnTo>
                    <a:lnTo>
                      <a:pt x="31" y="32"/>
                    </a:lnTo>
                    <a:lnTo>
                      <a:pt x="34" y="29"/>
                    </a:lnTo>
                    <a:lnTo>
                      <a:pt x="54" y="19"/>
                    </a:lnTo>
                    <a:lnTo>
                      <a:pt x="57" y="19"/>
                    </a:lnTo>
                    <a:lnTo>
                      <a:pt x="60" y="19"/>
                    </a:lnTo>
                    <a:lnTo>
                      <a:pt x="62" y="19"/>
                    </a:lnTo>
                    <a:lnTo>
                      <a:pt x="62" y="16"/>
                    </a:lnTo>
                    <a:lnTo>
                      <a:pt x="65" y="16"/>
                    </a:lnTo>
                    <a:lnTo>
                      <a:pt x="67" y="16"/>
                    </a:lnTo>
                    <a:lnTo>
                      <a:pt x="70" y="16"/>
                    </a:lnTo>
                    <a:lnTo>
                      <a:pt x="73" y="16"/>
                    </a:lnTo>
                    <a:lnTo>
                      <a:pt x="73" y="13"/>
                    </a:lnTo>
                    <a:lnTo>
                      <a:pt x="75" y="13"/>
                    </a:lnTo>
                    <a:lnTo>
                      <a:pt x="83" y="13"/>
                    </a:lnTo>
                    <a:lnTo>
                      <a:pt x="86" y="13"/>
                    </a:lnTo>
                    <a:lnTo>
                      <a:pt x="83" y="8"/>
                    </a:lnTo>
                    <a:lnTo>
                      <a:pt x="86" y="8"/>
                    </a:lnTo>
                    <a:lnTo>
                      <a:pt x="86" y="16"/>
                    </a:lnTo>
                    <a:lnTo>
                      <a:pt x="88" y="16"/>
                    </a:lnTo>
                    <a:lnTo>
                      <a:pt x="88" y="8"/>
                    </a:lnTo>
                    <a:lnTo>
                      <a:pt x="91" y="8"/>
                    </a:lnTo>
                    <a:lnTo>
                      <a:pt x="91" y="11"/>
                    </a:lnTo>
                    <a:lnTo>
                      <a:pt x="94" y="11"/>
                    </a:lnTo>
                    <a:lnTo>
                      <a:pt x="94" y="19"/>
                    </a:lnTo>
                    <a:lnTo>
                      <a:pt x="96" y="19"/>
                    </a:lnTo>
                    <a:lnTo>
                      <a:pt x="96" y="11"/>
                    </a:lnTo>
                    <a:lnTo>
                      <a:pt x="96" y="19"/>
                    </a:lnTo>
                    <a:lnTo>
                      <a:pt x="99" y="19"/>
                    </a:lnTo>
                    <a:lnTo>
                      <a:pt x="99" y="11"/>
                    </a:lnTo>
                    <a:lnTo>
                      <a:pt x="99" y="19"/>
                    </a:lnTo>
                    <a:lnTo>
                      <a:pt x="101" y="19"/>
                    </a:lnTo>
                    <a:lnTo>
                      <a:pt x="101" y="11"/>
                    </a:lnTo>
                    <a:lnTo>
                      <a:pt x="101" y="19"/>
                    </a:lnTo>
                    <a:lnTo>
                      <a:pt x="104" y="19"/>
                    </a:lnTo>
                    <a:lnTo>
                      <a:pt x="104" y="13"/>
                    </a:lnTo>
                    <a:lnTo>
                      <a:pt x="104" y="19"/>
                    </a:lnTo>
                    <a:lnTo>
                      <a:pt x="107" y="19"/>
                    </a:lnTo>
                    <a:lnTo>
                      <a:pt x="107" y="13"/>
                    </a:lnTo>
                    <a:lnTo>
                      <a:pt x="107" y="11"/>
                    </a:lnTo>
                    <a:lnTo>
                      <a:pt x="107" y="16"/>
                    </a:lnTo>
                    <a:lnTo>
                      <a:pt x="109" y="16"/>
                    </a:lnTo>
                    <a:lnTo>
                      <a:pt x="109" y="19"/>
                    </a:lnTo>
                    <a:lnTo>
                      <a:pt x="112" y="19"/>
                    </a:lnTo>
                    <a:lnTo>
                      <a:pt x="112" y="21"/>
                    </a:lnTo>
                    <a:lnTo>
                      <a:pt x="112" y="24"/>
                    </a:lnTo>
                    <a:lnTo>
                      <a:pt x="112" y="21"/>
                    </a:lnTo>
                    <a:lnTo>
                      <a:pt x="112" y="19"/>
                    </a:lnTo>
                    <a:lnTo>
                      <a:pt x="112" y="16"/>
                    </a:lnTo>
                    <a:lnTo>
                      <a:pt x="112" y="13"/>
                    </a:lnTo>
                    <a:lnTo>
                      <a:pt x="112" y="16"/>
                    </a:lnTo>
                    <a:lnTo>
                      <a:pt x="112" y="13"/>
                    </a:lnTo>
                    <a:lnTo>
                      <a:pt x="112" y="16"/>
                    </a:lnTo>
                    <a:lnTo>
                      <a:pt x="112" y="19"/>
                    </a:lnTo>
                    <a:lnTo>
                      <a:pt x="112" y="11"/>
                    </a:lnTo>
                    <a:lnTo>
                      <a:pt x="112" y="19"/>
                    </a:lnTo>
                    <a:lnTo>
                      <a:pt x="114" y="19"/>
                    </a:lnTo>
                    <a:lnTo>
                      <a:pt x="114" y="16"/>
                    </a:lnTo>
                    <a:lnTo>
                      <a:pt x="114" y="11"/>
                    </a:lnTo>
                    <a:lnTo>
                      <a:pt x="114" y="13"/>
                    </a:lnTo>
                    <a:lnTo>
                      <a:pt x="114" y="16"/>
                    </a:lnTo>
                    <a:lnTo>
                      <a:pt x="114" y="19"/>
                    </a:lnTo>
                    <a:lnTo>
                      <a:pt x="117" y="19"/>
                    </a:lnTo>
                    <a:lnTo>
                      <a:pt x="120" y="19"/>
                    </a:lnTo>
                    <a:lnTo>
                      <a:pt x="122" y="19"/>
                    </a:lnTo>
                    <a:lnTo>
                      <a:pt x="122" y="11"/>
                    </a:lnTo>
                    <a:lnTo>
                      <a:pt x="122" y="19"/>
                    </a:lnTo>
                    <a:lnTo>
                      <a:pt x="122" y="16"/>
                    </a:lnTo>
                    <a:lnTo>
                      <a:pt x="122" y="11"/>
                    </a:lnTo>
                    <a:lnTo>
                      <a:pt x="122" y="13"/>
                    </a:lnTo>
                    <a:lnTo>
                      <a:pt x="122" y="16"/>
                    </a:lnTo>
                    <a:lnTo>
                      <a:pt x="122" y="19"/>
                    </a:lnTo>
                    <a:lnTo>
                      <a:pt x="125" y="19"/>
                    </a:lnTo>
                    <a:lnTo>
                      <a:pt x="128" y="19"/>
                    </a:lnTo>
                    <a:lnTo>
                      <a:pt x="128" y="16"/>
                    </a:lnTo>
                    <a:lnTo>
                      <a:pt x="128" y="13"/>
                    </a:lnTo>
                    <a:lnTo>
                      <a:pt x="128" y="11"/>
                    </a:lnTo>
                    <a:lnTo>
                      <a:pt x="128" y="13"/>
                    </a:lnTo>
                    <a:lnTo>
                      <a:pt x="128" y="16"/>
                    </a:lnTo>
                    <a:lnTo>
                      <a:pt x="128" y="19"/>
                    </a:lnTo>
                    <a:lnTo>
                      <a:pt x="130" y="19"/>
                    </a:lnTo>
                    <a:lnTo>
                      <a:pt x="133" y="19"/>
                    </a:lnTo>
                    <a:lnTo>
                      <a:pt x="133" y="16"/>
                    </a:lnTo>
                    <a:lnTo>
                      <a:pt x="133" y="13"/>
                    </a:lnTo>
                    <a:lnTo>
                      <a:pt x="133" y="11"/>
                    </a:lnTo>
                    <a:lnTo>
                      <a:pt x="133" y="13"/>
                    </a:lnTo>
                    <a:lnTo>
                      <a:pt x="133" y="16"/>
                    </a:lnTo>
                    <a:lnTo>
                      <a:pt x="133" y="19"/>
                    </a:lnTo>
                    <a:lnTo>
                      <a:pt x="133" y="16"/>
                    </a:lnTo>
                    <a:lnTo>
                      <a:pt x="135" y="13"/>
                    </a:lnTo>
                    <a:lnTo>
                      <a:pt x="135" y="16"/>
                    </a:lnTo>
                    <a:lnTo>
                      <a:pt x="135" y="19"/>
                    </a:lnTo>
                    <a:lnTo>
                      <a:pt x="138" y="19"/>
                    </a:lnTo>
                    <a:lnTo>
                      <a:pt x="138" y="16"/>
                    </a:lnTo>
                    <a:lnTo>
                      <a:pt x="138" y="19"/>
                    </a:lnTo>
                    <a:lnTo>
                      <a:pt x="138" y="13"/>
                    </a:lnTo>
                    <a:lnTo>
                      <a:pt x="138" y="19"/>
                    </a:lnTo>
                    <a:lnTo>
                      <a:pt x="141" y="19"/>
                    </a:lnTo>
                    <a:lnTo>
                      <a:pt x="141" y="16"/>
                    </a:lnTo>
                    <a:lnTo>
                      <a:pt x="141" y="13"/>
                    </a:lnTo>
                    <a:lnTo>
                      <a:pt x="141" y="16"/>
                    </a:lnTo>
                    <a:lnTo>
                      <a:pt x="141" y="19"/>
                    </a:lnTo>
                    <a:lnTo>
                      <a:pt x="143" y="19"/>
                    </a:lnTo>
                    <a:lnTo>
                      <a:pt x="143" y="16"/>
                    </a:lnTo>
                    <a:lnTo>
                      <a:pt x="146" y="13"/>
                    </a:lnTo>
                    <a:lnTo>
                      <a:pt x="146" y="16"/>
                    </a:lnTo>
                    <a:lnTo>
                      <a:pt x="146" y="19"/>
                    </a:lnTo>
                    <a:lnTo>
                      <a:pt x="146" y="21"/>
                    </a:lnTo>
                    <a:lnTo>
                      <a:pt x="146" y="19"/>
                    </a:lnTo>
                    <a:lnTo>
                      <a:pt x="151" y="16"/>
                    </a:lnTo>
                    <a:lnTo>
                      <a:pt x="156" y="13"/>
                    </a:lnTo>
                    <a:lnTo>
                      <a:pt x="156" y="11"/>
                    </a:lnTo>
                    <a:lnTo>
                      <a:pt x="159" y="11"/>
                    </a:lnTo>
                    <a:lnTo>
                      <a:pt x="161" y="11"/>
                    </a:lnTo>
                    <a:lnTo>
                      <a:pt x="161" y="8"/>
                    </a:lnTo>
                    <a:lnTo>
                      <a:pt x="164" y="8"/>
                    </a:lnTo>
                    <a:lnTo>
                      <a:pt x="167" y="6"/>
                    </a:lnTo>
                    <a:lnTo>
                      <a:pt x="169" y="6"/>
                    </a:lnTo>
                    <a:lnTo>
                      <a:pt x="169" y="3"/>
                    </a:lnTo>
                    <a:lnTo>
                      <a:pt x="172" y="3"/>
                    </a:lnTo>
                    <a:lnTo>
                      <a:pt x="175" y="3"/>
                    </a:lnTo>
                    <a:lnTo>
                      <a:pt x="175" y="0"/>
                    </a:lnTo>
                    <a:lnTo>
                      <a:pt x="177" y="0"/>
                    </a:lnTo>
                    <a:lnTo>
                      <a:pt x="177" y="3"/>
                    </a:lnTo>
                    <a:lnTo>
                      <a:pt x="180" y="3"/>
                    </a:lnTo>
                    <a:lnTo>
                      <a:pt x="180" y="0"/>
                    </a:lnTo>
                    <a:lnTo>
                      <a:pt x="182" y="0"/>
                    </a:lnTo>
                    <a:lnTo>
                      <a:pt x="190" y="0"/>
                    </a:lnTo>
                    <a:lnTo>
                      <a:pt x="201" y="0"/>
                    </a:lnTo>
                    <a:lnTo>
                      <a:pt x="206" y="0"/>
                    </a:lnTo>
                    <a:lnTo>
                      <a:pt x="208" y="0"/>
                    </a:lnTo>
                    <a:lnTo>
                      <a:pt x="211" y="0"/>
                    </a:lnTo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245" name="Freeform 35"/>
              <p:cNvSpPr>
                <a:spLocks/>
              </p:cNvSpPr>
              <p:nvPr/>
            </p:nvSpPr>
            <p:spPr bwMode="auto">
              <a:xfrm>
                <a:off x="3148" y="1866"/>
                <a:ext cx="324" cy="611"/>
              </a:xfrm>
              <a:custGeom>
                <a:avLst/>
                <a:gdLst>
                  <a:gd name="T0" fmla="*/ 267 w 324"/>
                  <a:gd name="T1" fmla="*/ 26 h 611"/>
                  <a:gd name="T2" fmla="*/ 274 w 324"/>
                  <a:gd name="T3" fmla="*/ 39 h 611"/>
                  <a:gd name="T4" fmla="*/ 280 w 324"/>
                  <a:gd name="T5" fmla="*/ 57 h 611"/>
                  <a:gd name="T6" fmla="*/ 295 w 324"/>
                  <a:gd name="T7" fmla="*/ 60 h 611"/>
                  <a:gd name="T8" fmla="*/ 316 w 324"/>
                  <a:gd name="T9" fmla="*/ 41 h 611"/>
                  <a:gd name="T10" fmla="*/ 319 w 324"/>
                  <a:gd name="T11" fmla="*/ 60 h 611"/>
                  <a:gd name="T12" fmla="*/ 303 w 324"/>
                  <a:gd name="T13" fmla="*/ 75 h 611"/>
                  <a:gd name="T14" fmla="*/ 282 w 324"/>
                  <a:gd name="T15" fmla="*/ 94 h 611"/>
                  <a:gd name="T16" fmla="*/ 287 w 324"/>
                  <a:gd name="T17" fmla="*/ 112 h 611"/>
                  <a:gd name="T18" fmla="*/ 298 w 324"/>
                  <a:gd name="T19" fmla="*/ 125 h 611"/>
                  <a:gd name="T20" fmla="*/ 285 w 324"/>
                  <a:gd name="T21" fmla="*/ 141 h 611"/>
                  <a:gd name="T22" fmla="*/ 285 w 324"/>
                  <a:gd name="T23" fmla="*/ 156 h 611"/>
                  <a:gd name="T24" fmla="*/ 285 w 324"/>
                  <a:gd name="T25" fmla="*/ 175 h 611"/>
                  <a:gd name="T26" fmla="*/ 290 w 324"/>
                  <a:gd name="T27" fmla="*/ 190 h 611"/>
                  <a:gd name="T28" fmla="*/ 285 w 324"/>
                  <a:gd name="T29" fmla="*/ 206 h 611"/>
                  <a:gd name="T30" fmla="*/ 267 w 324"/>
                  <a:gd name="T31" fmla="*/ 224 h 611"/>
                  <a:gd name="T32" fmla="*/ 253 w 324"/>
                  <a:gd name="T33" fmla="*/ 240 h 611"/>
                  <a:gd name="T34" fmla="*/ 251 w 324"/>
                  <a:gd name="T35" fmla="*/ 263 h 611"/>
                  <a:gd name="T36" fmla="*/ 256 w 324"/>
                  <a:gd name="T37" fmla="*/ 287 h 611"/>
                  <a:gd name="T38" fmla="*/ 259 w 324"/>
                  <a:gd name="T39" fmla="*/ 305 h 611"/>
                  <a:gd name="T40" fmla="*/ 267 w 324"/>
                  <a:gd name="T41" fmla="*/ 323 h 611"/>
                  <a:gd name="T42" fmla="*/ 280 w 324"/>
                  <a:gd name="T43" fmla="*/ 329 h 611"/>
                  <a:gd name="T44" fmla="*/ 293 w 324"/>
                  <a:gd name="T45" fmla="*/ 344 h 611"/>
                  <a:gd name="T46" fmla="*/ 298 w 324"/>
                  <a:gd name="T47" fmla="*/ 371 h 611"/>
                  <a:gd name="T48" fmla="*/ 321 w 324"/>
                  <a:gd name="T49" fmla="*/ 399 h 611"/>
                  <a:gd name="T50" fmla="*/ 290 w 324"/>
                  <a:gd name="T51" fmla="*/ 407 h 611"/>
                  <a:gd name="T52" fmla="*/ 274 w 324"/>
                  <a:gd name="T53" fmla="*/ 397 h 611"/>
                  <a:gd name="T54" fmla="*/ 256 w 324"/>
                  <a:gd name="T55" fmla="*/ 404 h 611"/>
                  <a:gd name="T56" fmla="*/ 230 w 324"/>
                  <a:gd name="T57" fmla="*/ 397 h 611"/>
                  <a:gd name="T58" fmla="*/ 207 w 324"/>
                  <a:gd name="T59" fmla="*/ 399 h 611"/>
                  <a:gd name="T60" fmla="*/ 191 w 324"/>
                  <a:gd name="T61" fmla="*/ 412 h 611"/>
                  <a:gd name="T62" fmla="*/ 173 w 324"/>
                  <a:gd name="T63" fmla="*/ 418 h 611"/>
                  <a:gd name="T64" fmla="*/ 188 w 324"/>
                  <a:gd name="T65" fmla="*/ 444 h 611"/>
                  <a:gd name="T66" fmla="*/ 214 w 324"/>
                  <a:gd name="T67" fmla="*/ 462 h 611"/>
                  <a:gd name="T68" fmla="*/ 251 w 324"/>
                  <a:gd name="T69" fmla="*/ 480 h 611"/>
                  <a:gd name="T70" fmla="*/ 251 w 324"/>
                  <a:gd name="T71" fmla="*/ 501 h 611"/>
                  <a:gd name="T72" fmla="*/ 243 w 324"/>
                  <a:gd name="T73" fmla="*/ 514 h 611"/>
                  <a:gd name="T74" fmla="*/ 207 w 324"/>
                  <a:gd name="T75" fmla="*/ 548 h 611"/>
                  <a:gd name="T76" fmla="*/ 188 w 324"/>
                  <a:gd name="T77" fmla="*/ 561 h 611"/>
                  <a:gd name="T78" fmla="*/ 160 w 324"/>
                  <a:gd name="T79" fmla="*/ 577 h 611"/>
                  <a:gd name="T80" fmla="*/ 170 w 324"/>
                  <a:gd name="T81" fmla="*/ 600 h 611"/>
                  <a:gd name="T82" fmla="*/ 152 w 324"/>
                  <a:gd name="T83" fmla="*/ 611 h 611"/>
                  <a:gd name="T84" fmla="*/ 183 w 324"/>
                  <a:gd name="T85" fmla="*/ 496 h 611"/>
                  <a:gd name="T86" fmla="*/ 32 w 324"/>
                  <a:gd name="T87" fmla="*/ 337 h 611"/>
                  <a:gd name="T88" fmla="*/ 19 w 324"/>
                  <a:gd name="T89" fmla="*/ 290 h 611"/>
                  <a:gd name="T90" fmla="*/ 32 w 324"/>
                  <a:gd name="T91" fmla="*/ 303 h 611"/>
                  <a:gd name="T92" fmla="*/ 6 w 324"/>
                  <a:gd name="T93" fmla="*/ 229 h 611"/>
                  <a:gd name="T94" fmla="*/ 13 w 324"/>
                  <a:gd name="T95" fmla="*/ 219 h 611"/>
                  <a:gd name="T96" fmla="*/ 53 w 324"/>
                  <a:gd name="T97" fmla="*/ 196 h 611"/>
                  <a:gd name="T98" fmla="*/ 76 w 324"/>
                  <a:gd name="T99" fmla="*/ 180 h 611"/>
                  <a:gd name="T100" fmla="*/ 89 w 324"/>
                  <a:gd name="T101" fmla="*/ 151 h 611"/>
                  <a:gd name="T102" fmla="*/ 149 w 324"/>
                  <a:gd name="T103" fmla="*/ 125 h 611"/>
                  <a:gd name="T104" fmla="*/ 178 w 324"/>
                  <a:gd name="T105" fmla="*/ 135 h 611"/>
                  <a:gd name="T106" fmla="*/ 196 w 324"/>
                  <a:gd name="T107" fmla="*/ 125 h 611"/>
                  <a:gd name="T108" fmla="*/ 212 w 324"/>
                  <a:gd name="T109" fmla="*/ 91 h 611"/>
                  <a:gd name="T110" fmla="*/ 220 w 324"/>
                  <a:gd name="T111" fmla="*/ 47 h 611"/>
                  <a:gd name="T112" fmla="*/ 209 w 324"/>
                  <a:gd name="T113" fmla="*/ 34 h 611"/>
                  <a:gd name="T114" fmla="*/ 214 w 324"/>
                  <a:gd name="T115" fmla="*/ 26 h 611"/>
                  <a:gd name="T116" fmla="*/ 233 w 324"/>
                  <a:gd name="T117" fmla="*/ 23 h 611"/>
                  <a:gd name="T118" fmla="*/ 280 w 324"/>
                  <a:gd name="T119" fmla="*/ 0 h 611"/>
                  <a:gd name="T120" fmla="*/ 274 w 324"/>
                  <a:gd name="T121" fmla="*/ 21 h 6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324" h="611">
                    <a:moveTo>
                      <a:pt x="272" y="23"/>
                    </a:moveTo>
                    <a:lnTo>
                      <a:pt x="272" y="26"/>
                    </a:lnTo>
                    <a:lnTo>
                      <a:pt x="274" y="26"/>
                    </a:lnTo>
                    <a:lnTo>
                      <a:pt x="274" y="28"/>
                    </a:lnTo>
                    <a:lnTo>
                      <a:pt x="272" y="28"/>
                    </a:lnTo>
                    <a:lnTo>
                      <a:pt x="272" y="26"/>
                    </a:lnTo>
                    <a:lnTo>
                      <a:pt x="272" y="28"/>
                    </a:lnTo>
                    <a:lnTo>
                      <a:pt x="269" y="28"/>
                    </a:lnTo>
                    <a:lnTo>
                      <a:pt x="267" y="28"/>
                    </a:lnTo>
                    <a:lnTo>
                      <a:pt x="267" y="26"/>
                    </a:lnTo>
                    <a:lnTo>
                      <a:pt x="267" y="28"/>
                    </a:lnTo>
                    <a:lnTo>
                      <a:pt x="269" y="28"/>
                    </a:lnTo>
                    <a:lnTo>
                      <a:pt x="269" y="31"/>
                    </a:lnTo>
                    <a:lnTo>
                      <a:pt x="272" y="31"/>
                    </a:lnTo>
                    <a:lnTo>
                      <a:pt x="272" y="34"/>
                    </a:lnTo>
                    <a:lnTo>
                      <a:pt x="274" y="34"/>
                    </a:lnTo>
                    <a:lnTo>
                      <a:pt x="274" y="36"/>
                    </a:lnTo>
                    <a:lnTo>
                      <a:pt x="277" y="36"/>
                    </a:lnTo>
                    <a:lnTo>
                      <a:pt x="277" y="39"/>
                    </a:lnTo>
                    <a:lnTo>
                      <a:pt x="274" y="39"/>
                    </a:lnTo>
                    <a:lnTo>
                      <a:pt x="274" y="36"/>
                    </a:lnTo>
                    <a:lnTo>
                      <a:pt x="272" y="36"/>
                    </a:lnTo>
                    <a:lnTo>
                      <a:pt x="272" y="39"/>
                    </a:lnTo>
                    <a:lnTo>
                      <a:pt x="272" y="49"/>
                    </a:lnTo>
                    <a:lnTo>
                      <a:pt x="274" y="49"/>
                    </a:lnTo>
                    <a:lnTo>
                      <a:pt x="277" y="49"/>
                    </a:lnTo>
                    <a:lnTo>
                      <a:pt x="277" y="52"/>
                    </a:lnTo>
                    <a:lnTo>
                      <a:pt x="277" y="54"/>
                    </a:lnTo>
                    <a:lnTo>
                      <a:pt x="277" y="57"/>
                    </a:lnTo>
                    <a:lnTo>
                      <a:pt x="280" y="57"/>
                    </a:lnTo>
                    <a:lnTo>
                      <a:pt x="280" y="54"/>
                    </a:lnTo>
                    <a:lnTo>
                      <a:pt x="282" y="54"/>
                    </a:lnTo>
                    <a:lnTo>
                      <a:pt x="285" y="54"/>
                    </a:lnTo>
                    <a:lnTo>
                      <a:pt x="285" y="52"/>
                    </a:lnTo>
                    <a:lnTo>
                      <a:pt x="287" y="52"/>
                    </a:lnTo>
                    <a:lnTo>
                      <a:pt x="287" y="54"/>
                    </a:lnTo>
                    <a:lnTo>
                      <a:pt x="290" y="54"/>
                    </a:lnTo>
                    <a:lnTo>
                      <a:pt x="293" y="57"/>
                    </a:lnTo>
                    <a:lnTo>
                      <a:pt x="293" y="60"/>
                    </a:lnTo>
                    <a:lnTo>
                      <a:pt x="295" y="60"/>
                    </a:lnTo>
                    <a:lnTo>
                      <a:pt x="295" y="57"/>
                    </a:lnTo>
                    <a:lnTo>
                      <a:pt x="298" y="57"/>
                    </a:lnTo>
                    <a:lnTo>
                      <a:pt x="298" y="54"/>
                    </a:lnTo>
                    <a:lnTo>
                      <a:pt x="300" y="54"/>
                    </a:lnTo>
                    <a:lnTo>
                      <a:pt x="300" y="52"/>
                    </a:lnTo>
                    <a:lnTo>
                      <a:pt x="303" y="52"/>
                    </a:lnTo>
                    <a:lnTo>
                      <a:pt x="306" y="52"/>
                    </a:lnTo>
                    <a:lnTo>
                      <a:pt x="314" y="44"/>
                    </a:lnTo>
                    <a:lnTo>
                      <a:pt x="314" y="41"/>
                    </a:lnTo>
                    <a:lnTo>
                      <a:pt x="316" y="41"/>
                    </a:lnTo>
                    <a:lnTo>
                      <a:pt x="316" y="39"/>
                    </a:lnTo>
                    <a:lnTo>
                      <a:pt x="319" y="41"/>
                    </a:lnTo>
                    <a:lnTo>
                      <a:pt x="319" y="44"/>
                    </a:lnTo>
                    <a:lnTo>
                      <a:pt x="321" y="44"/>
                    </a:lnTo>
                    <a:lnTo>
                      <a:pt x="324" y="47"/>
                    </a:lnTo>
                    <a:lnTo>
                      <a:pt x="324" y="49"/>
                    </a:lnTo>
                    <a:lnTo>
                      <a:pt x="321" y="52"/>
                    </a:lnTo>
                    <a:lnTo>
                      <a:pt x="324" y="60"/>
                    </a:lnTo>
                    <a:lnTo>
                      <a:pt x="321" y="62"/>
                    </a:lnTo>
                    <a:lnTo>
                      <a:pt x="319" y="60"/>
                    </a:lnTo>
                    <a:lnTo>
                      <a:pt x="314" y="62"/>
                    </a:lnTo>
                    <a:lnTo>
                      <a:pt x="314" y="65"/>
                    </a:lnTo>
                    <a:lnTo>
                      <a:pt x="314" y="68"/>
                    </a:lnTo>
                    <a:lnTo>
                      <a:pt x="314" y="70"/>
                    </a:lnTo>
                    <a:lnTo>
                      <a:pt x="314" y="73"/>
                    </a:lnTo>
                    <a:lnTo>
                      <a:pt x="314" y="75"/>
                    </a:lnTo>
                    <a:lnTo>
                      <a:pt x="311" y="75"/>
                    </a:lnTo>
                    <a:lnTo>
                      <a:pt x="308" y="75"/>
                    </a:lnTo>
                    <a:lnTo>
                      <a:pt x="306" y="75"/>
                    </a:lnTo>
                    <a:lnTo>
                      <a:pt x="303" y="75"/>
                    </a:lnTo>
                    <a:lnTo>
                      <a:pt x="300" y="78"/>
                    </a:lnTo>
                    <a:lnTo>
                      <a:pt x="295" y="81"/>
                    </a:lnTo>
                    <a:lnTo>
                      <a:pt x="290" y="83"/>
                    </a:lnTo>
                    <a:lnTo>
                      <a:pt x="290" y="86"/>
                    </a:lnTo>
                    <a:lnTo>
                      <a:pt x="287" y="86"/>
                    </a:lnTo>
                    <a:lnTo>
                      <a:pt x="287" y="88"/>
                    </a:lnTo>
                    <a:lnTo>
                      <a:pt x="287" y="91"/>
                    </a:lnTo>
                    <a:lnTo>
                      <a:pt x="287" y="94"/>
                    </a:lnTo>
                    <a:lnTo>
                      <a:pt x="285" y="94"/>
                    </a:lnTo>
                    <a:lnTo>
                      <a:pt x="282" y="94"/>
                    </a:lnTo>
                    <a:lnTo>
                      <a:pt x="282" y="96"/>
                    </a:lnTo>
                    <a:lnTo>
                      <a:pt x="285" y="96"/>
                    </a:lnTo>
                    <a:lnTo>
                      <a:pt x="285" y="99"/>
                    </a:lnTo>
                    <a:lnTo>
                      <a:pt x="282" y="99"/>
                    </a:lnTo>
                    <a:lnTo>
                      <a:pt x="285" y="101"/>
                    </a:lnTo>
                    <a:lnTo>
                      <a:pt x="285" y="104"/>
                    </a:lnTo>
                    <a:lnTo>
                      <a:pt x="287" y="104"/>
                    </a:lnTo>
                    <a:lnTo>
                      <a:pt x="287" y="107"/>
                    </a:lnTo>
                    <a:lnTo>
                      <a:pt x="287" y="109"/>
                    </a:lnTo>
                    <a:lnTo>
                      <a:pt x="287" y="112"/>
                    </a:lnTo>
                    <a:lnTo>
                      <a:pt x="290" y="112"/>
                    </a:lnTo>
                    <a:lnTo>
                      <a:pt x="290" y="115"/>
                    </a:lnTo>
                    <a:lnTo>
                      <a:pt x="293" y="115"/>
                    </a:lnTo>
                    <a:lnTo>
                      <a:pt x="293" y="117"/>
                    </a:lnTo>
                    <a:lnTo>
                      <a:pt x="295" y="117"/>
                    </a:lnTo>
                    <a:lnTo>
                      <a:pt x="293" y="120"/>
                    </a:lnTo>
                    <a:lnTo>
                      <a:pt x="295" y="120"/>
                    </a:lnTo>
                    <a:lnTo>
                      <a:pt x="295" y="122"/>
                    </a:lnTo>
                    <a:lnTo>
                      <a:pt x="298" y="122"/>
                    </a:lnTo>
                    <a:lnTo>
                      <a:pt x="298" y="125"/>
                    </a:lnTo>
                    <a:lnTo>
                      <a:pt x="300" y="125"/>
                    </a:lnTo>
                    <a:lnTo>
                      <a:pt x="298" y="128"/>
                    </a:lnTo>
                    <a:lnTo>
                      <a:pt x="295" y="130"/>
                    </a:lnTo>
                    <a:lnTo>
                      <a:pt x="295" y="133"/>
                    </a:lnTo>
                    <a:lnTo>
                      <a:pt x="293" y="135"/>
                    </a:lnTo>
                    <a:lnTo>
                      <a:pt x="290" y="135"/>
                    </a:lnTo>
                    <a:lnTo>
                      <a:pt x="287" y="138"/>
                    </a:lnTo>
                    <a:lnTo>
                      <a:pt x="285" y="138"/>
                    </a:lnTo>
                    <a:lnTo>
                      <a:pt x="282" y="141"/>
                    </a:lnTo>
                    <a:lnTo>
                      <a:pt x="285" y="141"/>
                    </a:lnTo>
                    <a:lnTo>
                      <a:pt x="285" y="143"/>
                    </a:lnTo>
                    <a:lnTo>
                      <a:pt x="285" y="146"/>
                    </a:lnTo>
                    <a:lnTo>
                      <a:pt x="287" y="146"/>
                    </a:lnTo>
                    <a:lnTo>
                      <a:pt x="285" y="146"/>
                    </a:lnTo>
                    <a:lnTo>
                      <a:pt x="285" y="148"/>
                    </a:lnTo>
                    <a:lnTo>
                      <a:pt x="282" y="148"/>
                    </a:lnTo>
                    <a:lnTo>
                      <a:pt x="282" y="151"/>
                    </a:lnTo>
                    <a:lnTo>
                      <a:pt x="285" y="154"/>
                    </a:lnTo>
                    <a:lnTo>
                      <a:pt x="287" y="156"/>
                    </a:lnTo>
                    <a:lnTo>
                      <a:pt x="285" y="156"/>
                    </a:lnTo>
                    <a:lnTo>
                      <a:pt x="280" y="156"/>
                    </a:lnTo>
                    <a:lnTo>
                      <a:pt x="280" y="159"/>
                    </a:lnTo>
                    <a:lnTo>
                      <a:pt x="280" y="162"/>
                    </a:lnTo>
                    <a:lnTo>
                      <a:pt x="280" y="164"/>
                    </a:lnTo>
                    <a:lnTo>
                      <a:pt x="280" y="167"/>
                    </a:lnTo>
                    <a:lnTo>
                      <a:pt x="282" y="167"/>
                    </a:lnTo>
                    <a:lnTo>
                      <a:pt x="282" y="169"/>
                    </a:lnTo>
                    <a:lnTo>
                      <a:pt x="285" y="169"/>
                    </a:lnTo>
                    <a:lnTo>
                      <a:pt x="285" y="172"/>
                    </a:lnTo>
                    <a:lnTo>
                      <a:pt x="285" y="175"/>
                    </a:lnTo>
                    <a:lnTo>
                      <a:pt x="285" y="177"/>
                    </a:lnTo>
                    <a:lnTo>
                      <a:pt x="287" y="177"/>
                    </a:lnTo>
                    <a:lnTo>
                      <a:pt x="290" y="177"/>
                    </a:lnTo>
                    <a:lnTo>
                      <a:pt x="290" y="180"/>
                    </a:lnTo>
                    <a:lnTo>
                      <a:pt x="293" y="180"/>
                    </a:lnTo>
                    <a:lnTo>
                      <a:pt x="293" y="182"/>
                    </a:lnTo>
                    <a:lnTo>
                      <a:pt x="293" y="185"/>
                    </a:lnTo>
                    <a:lnTo>
                      <a:pt x="293" y="188"/>
                    </a:lnTo>
                    <a:lnTo>
                      <a:pt x="290" y="188"/>
                    </a:lnTo>
                    <a:lnTo>
                      <a:pt x="290" y="190"/>
                    </a:lnTo>
                    <a:lnTo>
                      <a:pt x="290" y="193"/>
                    </a:lnTo>
                    <a:lnTo>
                      <a:pt x="287" y="193"/>
                    </a:lnTo>
                    <a:lnTo>
                      <a:pt x="287" y="196"/>
                    </a:lnTo>
                    <a:lnTo>
                      <a:pt x="285" y="196"/>
                    </a:lnTo>
                    <a:lnTo>
                      <a:pt x="285" y="198"/>
                    </a:lnTo>
                    <a:lnTo>
                      <a:pt x="287" y="198"/>
                    </a:lnTo>
                    <a:lnTo>
                      <a:pt x="287" y="201"/>
                    </a:lnTo>
                    <a:lnTo>
                      <a:pt x="287" y="203"/>
                    </a:lnTo>
                    <a:lnTo>
                      <a:pt x="285" y="203"/>
                    </a:lnTo>
                    <a:lnTo>
                      <a:pt x="285" y="206"/>
                    </a:lnTo>
                    <a:lnTo>
                      <a:pt x="282" y="206"/>
                    </a:lnTo>
                    <a:lnTo>
                      <a:pt x="280" y="206"/>
                    </a:lnTo>
                    <a:lnTo>
                      <a:pt x="280" y="209"/>
                    </a:lnTo>
                    <a:lnTo>
                      <a:pt x="277" y="211"/>
                    </a:lnTo>
                    <a:lnTo>
                      <a:pt x="274" y="214"/>
                    </a:lnTo>
                    <a:lnTo>
                      <a:pt x="272" y="216"/>
                    </a:lnTo>
                    <a:lnTo>
                      <a:pt x="269" y="216"/>
                    </a:lnTo>
                    <a:lnTo>
                      <a:pt x="269" y="219"/>
                    </a:lnTo>
                    <a:lnTo>
                      <a:pt x="267" y="222"/>
                    </a:lnTo>
                    <a:lnTo>
                      <a:pt x="267" y="224"/>
                    </a:lnTo>
                    <a:lnTo>
                      <a:pt x="267" y="227"/>
                    </a:lnTo>
                    <a:lnTo>
                      <a:pt x="264" y="227"/>
                    </a:lnTo>
                    <a:lnTo>
                      <a:pt x="261" y="227"/>
                    </a:lnTo>
                    <a:lnTo>
                      <a:pt x="259" y="227"/>
                    </a:lnTo>
                    <a:lnTo>
                      <a:pt x="259" y="229"/>
                    </a:lnTo>
                    <a:lnTo>
                      <a:pt x="256" y="232"/>
                    </a:lnTo>
                    <a:lnTo>
                      <a:pt x="256" y="235"/>
                    </a:lnTo>
                    <a:lnTo>
                      <a:pt x="253" y="235"/>
                    </a:lnTo>
                    <a:lnTo>
                      <a:pt x="253" y="237"/>
                    </a:lnTo>
                    <a:lnTo>
                      <a:pt x="253" y="240"/>
                    </a:lnTo>
                    <a:lnTo>
                      <a:pt x="253" y="243"/>
                    </a:lnTo>
                    <a:lnTo>
                      <a:pt x="253" y="245"/>
                    </a:lnTo>
                    <a:lnTo>
                      <a:pt x="253" y="248"/>
                    </a:lnTo>
                    <a:lnTo>
                      <a:pt x="253" y="250"/>
                    </a:lnTo>
                    <a:lnTo>
                      <a:pt x="253" y="253"/>
                    </a:lnTo>
                    <a:lnTo>
                      <a:pt x="253" y="256"/>
                    </a:lnTo>
                    <a:lnTo>
                      <a:pt x="253" y="258"/>
                    </a:lnTo>
                    <a:lnTo>
                      <a:pt x="253" y="261"/>
                    </a:lnTo>
                    <a:lnTo>
                      <a:pt x="251" y="261"/>
                    </a:lnTo>
                    <a:lnTo>
                      <a:pt x="251" y="263"/>
                    </a:lnTo>
                    <a:lnTo>
                      <a:pt x="253" y="266"/>
                    </a:lnTo>
                    <a:lnTo>
                      <a:pt x="253" y="269"/>
                    </a:lnTo>
                    <a:lnTo>
                      <a:pt x="253" y="271"/>
                    </a:lnTo>
                    <a:lnTo>
                      <a:pt x="253" y="274"/>
                    </a:lnTo>
                    <a:lnTo>
                      <a:pt x="253" y="276"/>
                    </a:lnTo>
                    <a:lnTo>
                      <a:pt x="253" y="279"/>
                    </a:lnTo>
                    <a:lnTo>
                      <a:pt x="253" y="282"/>
                    </a:lnTo>
                    <a:lnTo>
                      <a:pt x="253" y="284"/>
                    </a:lnTo>
                    <a:lnTo>
                      <a:pt x="253" y="287"/>
                    </a:lnTo>
                    <a:lnTo>
                      <a:pt x="256" y="287"/>
                    </a:lnTo>
                    <a:lnTo>
                      <a:pt x="256" y="290"/>
                    </a:lnTo>
                    <a:lnTo>
                      <a:pt x="256" y="292"/>
                    </a:lnTo>
                    <a:lnTo>
                      <a:pt x="256" y="295"/>
                    </a:lnTo>
                    <a:lnTo>
                      <a:pt x="256" y="297"/>
                    </a:lnTo>
                    <a:lnTo>
                      <a:pt x="256" y="300"/>
                    </a:lnTo>
                    <a:lnTo>
                      <a:pt x="259" y="300"/>
                    </a:lnTo>
                    <a:lnTo>
                      <a:pt x="259" y="303"/>
                    </a:lnTo>
                    <a:lnTo>
                      <a:pt x="261" y="303"/>
                    </a:lnTo>
                    <a:lnTo>
                      <a:pt x="261" y="305"/>
                    </a:lnTo>
                    <a:lnTo>
                      <a:pt x="259" y="305"/>
                    </a:lnTo>
                    <a:lnTo>
                      <a:pt x="259" y="308"/>
                    </a:lnTo>
                    <a:lnTo>
                      <a:pt x="259" y="310"/>
                    </a:lnTo>
                    <a:lnTo>
                      <a:pt x="259" y="313"/>
                    </a:lnTo>
                    <a:lnTo>
                      <a:pt x="259" y="316"/>
                    </a:lnTo>
                    <a:lnTo>
                      <a:pt x="259" y="318"/>
                    </a:lnTo>
                    <a:lnTo>
                      <a:pt x="259" y="321"/>
                    </a:lnTo>
                    <a:lnTo>
                      <a:pt x="259" y="323"/>
                    </a:lnTo>
                    <a:lnTo>
                      <a:pt x="261" y="323"/>
                    </a:lnTo>
                    <a:lnTo>
                      <a:pt x="264" y="323"/>
                    </a:lnTo>
                    <a:lnTo>
                      <a:pt x="267" y="323"/>
                    </a:lnTo>
                    <a:lnTo>
                      <a:pt x="269" y="323"/>
                    </a:lnTo>
                    <a:lnTo>
                      <a:pt x="272" y="323"/>
                    </a:lnTo>
                    <a:lnTo>
                      <a:pt x="274" y="323"/>
                    </a:lnTo>
                    <a:lnTo>
                      <a:pt x="277" y="323"/>
                    </a:lnTo>
                    <a:lnTo>
                      <a:pt x="280" y="323"/>
                    </a:lnTo>
                    <a:lnTo>
                      <a:pt x="280" y="326"/>
                    </a:lnTo>
                    <a:lnTo>
                      <a:pt x="282" y="326"/>
                    </a:lnTo>
                    <a:lnTo>
                      <a:pt x="282" y="323"/>
                    </a:lnTo>
                    <a:lnTo>
                      <a:pt x="282" y="329"/>
                    </a:lnTo>
                    <a:lnTo>
                      <a:pt x="280" y="329"/>
                    </a:lnTo>
                    <a:lnTo>
                      <a:pt x="280" y="331"/>
                    </a:lnTo>
                    <a:lnTo>
                      <a:pt x="280" y="334"/>
                    </a:lnTo>
                    <a:lnTo>
                      <a:pt x="282" y="334"/>
                    </a:lnTo>
                    <a:lnTo>
                      <a:pt x="285" y="337"/>
                    </a:lnTo>
                    <a:lnTo>
                      <a:pt x="285" y="339"/>
                    </a:lnTo>
                    <a:lnTo>
                      <a:pt x="285" y="342"/>
                    </a:lnTo>
                    <a:lnTo>
                      <a:pt x="287" y="342"/>
                    </a:lnTo>
                    <a:lnTo>
                      <a:pt x="287" y="344"/>
                    </a:lnTo>
                    <a:lnTo>
                      <a:pt x="290" y="344"/>
                    </a:lnTo>
                    <a:lnTo>
                      <a:pt x="293" y="344"/>
                    </a:lnTo>
                    <a:lnTo>
                      <a:pt x="293" y="347"/>
                    </a:lnTo>
                    <a:lnTo>
                      <a:pt x="295" y="347"/>
                    </a:lnTo>
                    <a:lnTo>
                      <a:pt x="295" y="350"/>
                    </a:lnTo>
                    <a:lnTo>
                      <a:pt x="295" y="352"/>
                    </a:lnTo>
                    <a:lnTo>
                      <a:pt x="295" y="355"/>
                    </a:lnTo>
                    <a:lnTo>
                      <a:pt x="298" y="357"/>
                    </a:lnTo>
                    <a:lnTo>
                      <a:pt x="300" y="365"/>
                    </a:lnTo>
                    <a:lnTo>
                      <a:pt x="300" y="368"/>
                    </a:lnTo>
                    <a:lnTo>
                      <a:pt x="298" y="368"/>
                    </a:lnTo>
                    <a:lnTo>
                      <a:pt x="298" y="371"/>
                    </a:lnTo>
                    <a:lnTo>
                      <a:pt x="300" y="376"/>
                    </a:lnTo>
                    <a:lnTo>
                      <a:pt x="300" y="378"/>
                    </a:lnTo>
                    <a:lnTo>
                      <a:pt x="300" y="384"/>
                    </a:lnTo>
                    <a:lnTo>
                      <a:pt x="300" y="386"/>
                    </a:lnTo>
                    <a:lnTo>
                      <a:pt x="300" y="391"/>
                    </a:lnTo>
                    <a:lnTo>
                      <a:pt x="300" y="394"/>
                    </a:lnTo>
                    <a:lnTo>
                      <a:pt x="314" y="399"/>
                    </a:lnTo>
                    <a:lnTo>
                      <a:pt x="316" y="399"/>
                    </a:lnTo>
                    <a:lnTo>
                      <a:pt x="319" y="399"/>
                    </a:lnTo>
                    <a:lnTo>
                      <a:pt x="321" y="399"/>
                    </a:lnTo>
                    <a:lnTo>
                      <a:pt x="319" y="399"/>
                    </a:lnTo>
                    <a:lnTo>
                      <a:pt x="314" y="402"/>
                    </a:lnTo>
                    <a:lnTo>
                      <a:pt x="306" y="404"/>
                    </a:lnTo>
                    <a:lnTo>
                      <a:pt x="303" y="404"/>
                    </a:lnTo>
                    <a:lnTo>
                      <a:pt x="300" y="404"/>
                    </a:lnTo>
                    <a:lnTo>
                      <a:pt x="300" y="407"/>
                    </a:lnTo>
                    <a:lnTo>
                      <a:pt x="298" y="407"/>
                    </a:lnTo>
                    <a:lnTo>
                      <a:pt x="295" y="407"/>
                    </a:lnTo>
                    <a:lnTo>
                      <a:pt x="293" y="407"/>
                    </a:lnTo>
                    <a:lnTo>
                      <a:pt x="290" y="407"/>
                    </a:lnTo>
                    <a:lnTo>
                      <a:pt x="287" y="407"/>
                    </a:lnTo>
                    <a:lnTo>
                      <a:pt x="285" y="407"/>
                    </a:lnTo>
                    <a:lnTo>
                      <a:pt x="282" y="407"/>
                    </a:lnTo>
                    <a:lnTo>
                      <a:pt x="282" y="404"/>
                    </a:lnTo>
                    <a:lnTo>
                      <a:pt x="280" y="404"/>
                    </a:lnTo>
                    <a:lnTo>
                      <a:pt x="280" y="402"/>
                    </a:lnTo>
                    <a:lnTo>
                      <a:pt x="277" y="402"/>
                    </a:lnTo>
                    <a:lnTo>
                      <a:pt x="277" y="399"/>
                    </a:lnTo>
                    <a:lnTo>
                      <a:pt x="277" y="397"/>
                    </a:lnTo>
                    <a:lnTo>
                      <a:pt x="274" y="397"/>
                    </a:lnTo>
                    <a:lnTo>
                      <a:pt x="272" y="397"/>
                    </a:lnTo>
                    <a:lnTo>
                      <a:pt x="269" y="397"/>
                    </a:lnTo>
                    <a:lnTo>
                      <a:pt x="267" y="397"/>
                    </a:lnTo>
                    <a:lnTo>
                      <a:pt x="264" y="397"/>
                    </a:lnTo>
                    <a:lnTo>
                      <a:pt x="264" y="399"/>
                    </a:lnTo>
                    <a:lnTo>
                      <a:pt x="261" y="399"/>
                    </a:lnTo>
                    <a:lnTo>
                      <a:pt x="261" y="402"/>
                    </a:lnTo>
                    <a:lnTo>
                      <a:pt x="259" y="402"/>
                    </a:lnTo>
                    <a:lnTo>
                      <a:pt x="259" y="404"/>
                    </a:lnTo>
                    <a:lnTo>
                      <a:pt x="256" y="404"/>
                    </a:lnTo>
                    <a:lnTo>
                      <a:pt x="256" y="407"/>
                    </a:lnTo>
                    <a:lnTo>
                      <a:pt x="253" y="407"/>
                    </a:lnTo>
                    <a:lnTo>
                      <a:pt x="251" y="407"/>
                    </a:lnTo>
                    <a:lnTo>
                      <a:pt x="248" y="407"/>
                    </a:lnTo>
                    <a:lnTo>
                      <a:pt x="246" y="407"/>
                    </a:lnTo>
                    <a:lnTo>
                      <a:pt x="243" y="404"/>
                    </a:lnTo>
                    <a:lnTo>
                      <a:pt x="240" y="404"/>
                    </a:lnTo>
                    <a:lnTo>
                      <a:pt x="235" y="399"/>
                    </a:lnTo>
                    <a:lnTo>
                      <a:pt x="233" y="397"/>
                    </a:lnTo>
                    <a:lnTo>
                      <a:pt x="230" y="397"/>
                    </a:lnTo>
                    <a:lnTo>
                      <a:pt x="227" y="397"/>
                    </a:lnTo>
                    <a:lnTo>
                      <a:pt x="227" y="394"/>
                    </a:lnTo>
                    <a:lnTo>
                      <a:pt x="225" y="394"/>
                    </a:lnTo>
                    <a:lnTo>
                      <a:pt x="222" y="394"/>
                    </a:lnTo>
                    <a:lnTo>
                      <a:pt x="220" y="394"/>
                    </a:lnTo>
                    <a:lnTo>
                      <a:pt x="217" y="394"/>
                    </a:lnTo>
                    <a:lnTo>
                      <a:pt x="214" y="391"/>
                    </a:lnTo>
                    <a:lnTo>
                      <a:pt x="207" y="394"/>
                    </a:lnTo>
                    <a:lnTo>
                      <a:pt x="207" y="397"/>
                    </a:lnTo>
                    <a:lnTo>
                      <a:pt x="207" y="399"/>
                    </a:lnTo>
                    <a:lnTo>
                      <a:pt x="207" y="402"/>
                    </a:lnTo>
                    <a:lnTo>
                      <a:pt x="207" y="404"/>
                    </a:lnTo>
                    <a:lnTo>
                      <a:pt x="204" y="404"/>
                    </a:lnTo>
                    <a:lnTo>
                      <a:pt x="204" y="407"/>
                    </a:lnTo>
                    <a:lnTo>
                      <a:pt x="201" y="410"/>
                    </a:lnTo>
                    <a:lnTo>
                      <a:pt x="199" y="410"/>
                    </a:lnTo>
                    <a:lnTo>
                      <a:pt x="196" y="410"/>
                    </a:lnTo>
                    <a:lnTo>
                      <a:pt x="193" y="410"/>
                    </a:lnTo>
                    <a:lnTo>
                      <a:pt x="191" y="410"/>
                    </a:lnTo>
                    <a:lnTo>
                      <a:pt x="191" y="412"/>
                    </a:lnTo>
                    <a:lnTo>
                      <a:pt x="188" y="415"/>
                    </a:lnTo>
                    <a:lnTo>
                      <a:pt x="186" y="415"/>
                    </a:lnTo>
                    <a:lnTo>
                      <a:pt x="180" y="420"/>
                    </a:lnTo>
                    <a:lnTo>
                      <a:pt x="178" y="418"/>
                    </a:lnTo>
                    <a:lnTo>
                      <a:pt x="178" y="415"/>
                    </a:lnTo>
                    <a:lnTo>
                      <a:pt x="175" y="415"/>
                    </a:lnTo>
                    <a:lnTo>
                      <a:pt x="173" y="412"/>
                    </a:lnTo>
                    <a:lnTo>
                      <a:pt x="170" y="412"/>
                    </a:lnTo>
                    <a:lnTo>
                      <a:pt x="170" y="415"/>
                    </a:lnTo>
                    <a:lnTo>
                      <a:pt x="173" y="418"/>
                    </a:lnTo>
                    <a:lnTo>
                      <a:pt x="173" y="420"/>
                    </a:lnTo>
                    <a:lnTo>
                      <a:pt x="175" y="425"/>
                    </a:lnTo>
                    <a:lnTo>
                      <a:pt x="175" y="428"/>
                    </a:lnTo>
                    <a:lnTo>
                      <a:pt x="178" y="428"/>
                    </a:lnTo>
                    <a:lnTo>
                      <a:pt x="178" y="431"/>
                    </a:lnTo>
                    <a:lnTo>
                      <a:pt x="180" y="433"/>
                    </a:lnTo>
                    <a:lnTo>
                      <a:pt x="183" y="436"/>
                    </a:lnTo>
                    <a:lnTo>
                      <a:pt x="183" y="438"/>
                    </a:lnTo>
                    <a:lnTo>
                      <a:pt x="188" y="441"/>
                    </a:lnTo>
                    <a:lnTo>
                      <a:pt x="188" y="444"/>
                    </a:lnTo>
                    <a:lnTo>
                      <a:pt x="191" y="446"/>
                    </a:lnTo>
                    <a:lnTo>
                      <a:pt x="193" y="449"/>
                    </a:lnTo>
                    <a:lnTo>
                      <a:pt x="196" y="449"/>
                    </a:lnTo>
                    <a:lnTo>
                      <a:pt x="196" y="451"/>
                    </a:lnTo>
                    <a:lnTo>
                      <a:pt x="199" y="451"/>
                    </a:lnTo>
                    <a:lnTo>
                      <a:pt x="199" y="454"/>
                    </a:lnTo>
                    <a:lnTo>
                      <a:pt x="201" y="454"/>
                    </a:lnTo>
                    <a:lnTo>
                      <a:pt x="204" y="457"/>
                    </a:lnTo>
                    <a:lnTo>
                      <a:pt x="209" y="457"/>
                    </a:lnTo>
                    <a:lnTo>
                      <a:pt x="214" y="462"/>
                    </a:lnTo>
                    <a:lnTo>
                      <a:pt x="225" y="465"/>
                    </a:lnTo>
                    <a:lnTo>
                      <a:pt x="227" y="465"/>
                    </a:lnTo>
                    <a:lnTo>
                      <a:pt x="230" y="465"/>
                    </a:lnTo>
                    <a:lnTo>
                      <a:pt x="230" y="467"/>
                    </a:lnTo>
                    <a:lnTo>
                      <a:pt x="233" y="467"/>
                    </a:lnTo>
                    <a:lnTo>
                      <a:pt x="230" y="472"/>
                    </a:lnTo>
                    <a:lnTo>
                      <a:pt x="238" y="475"/>
                    </a:lnTo>
                    <a:lnTo>
                      <a:pt x="246" y="480"/>
                    </a:lnTo>
                    <a:lnTo>
                      <a:pt x="248" y="480"/>
                    </a:lnTo>
                    <a:lnTo>
                      <a:pt x="251" y="480"/>
                    </a:lnTo>
                    <a:lnTo>
                      <a:pt x="253" y="483"/>
                    </a:lnTo>
                    <a:lnTo>
                      <a:pt x="256" y="483"/>
                    </a:lnTo>
                    <a:lnTo>
                      <a:pt x="259" y="485"/>
                    </a:lnTo>
                    <a:lnTo>
                      <a:pt x="259" y="488"/>
                    </a:lnTo>
                    <a:lnTo>
                      <a:pt x="259" y="491"/>
                    </a:lnTo>
                    <a:lnTo>
                      <a:pt x="259" y="493"/>
                    </a:lnTo>
                    <a:lnTo>
                      <a:pt x="256" y="496"/>
                    </a:lnTo>
                    <a:lnTo>
                      <a:pt x="256" y="498"/>
                    </a:lnTo>
                    <a:lnTo>
                      <a:pt x="253" y="498"/>
                    </a:lnTo>
                    <a:lnTo>
                      <a:pt x="251" y="501"/>
                    </a:lnTo>
                    <a:lnTo>
                      <a:pt x="248" y="504"/>
                    </a:lnTo>
                    <a:lnTo>
                      <a:pt x="246" y="504"/>
                    </a:lnTo>
                    <a:lnTo>
                      <a:pt x="246" y="506"/>
                    </a:lnTo>
                    <a:lnTo>
                      <a:pt x="243" y="506"/>
                    </a:lnTo>
                    <a:lnTo>
                      <a:pt x="246" y="506"/>
                    </a:lnTo>
                    <a:lnTo>
                      <a:pt x="248" y="506"/>
                    </a:lnTo>
                    <a:lnTo>
                      <a:pt x="248" y="509"/>
                    </a:lnTo>
                    <a:lnTo>
                      <a:pt x="248" y="512"/>
                    </a:lnTo>
                    <a:lnTo>
                      <a:pt x="246" y="514"/>
                    </a:lnTo>
                    <a:lnTo>
                      <a:pt x="243" y="514"/>
                    </a:lnTo>
                    <a:lnTo>
                      <a:pt x="240" y="512"/>
                    </a:lnTo>
                    <a:lnTo>
                      <a:pt x="230" y="519"/>
                    </a:lnTo>
                    <a:lnTo>
                      <a:pt x="225" y="525"/>
                    </a:lnTo>
                    <a:lnTo>
                      <a:pt x="222" y="527"/>
                    </a:lnTo>
                    <a:lnTo>
                      <a:pt x="220" y="530"/>
                    </a:lnTo>
                    <a:lnTo>
                      <a:pt x="209" y="538"/>
                    </a:lnTo>
                    <a:lnTo>
                      <a:pt x="209" y="540"/>
                    </a:lnTo>
                    <a:lnTo>
                      <a:pt x="207" y="543"/>
                    </a:lnTo>
                    <a:lnTo>
                      <a:pt x="207" y="546"/>
                    </a:lnTo>
                    <a:lnTo>
                      <a:pt x="207" y="548"/>
                    </a:lnTo>
                    <a:lnTo>
                      <a:pt x="204" y="551"/>
                    </a:lnTo>
                    <a:lnTo>
                      <a:pt x="204" y="553"/>
                    </a:lnTo>
                    <a:lnTo>
                      <a:pt x="201" y="553"/>
                    </a:lnTo>
                    <a:lnTo>
                      <a:pt x="201" y="556"/>
                    </a:lnTo>
                    <a:lnTo>
                      <a:pt x="199" y="556"/>
                    </a:lnTo>
                    <a:lnTo>
                      <a:pt x="196" y="556"/>
                    </a:lnTo>
                    <a:lnTo>
                      <a:pt x="196" y="559"/>
                    </a:lnTo>
                    <a:lnTo>
                      <a:pt x="193" y="559"/>
                    </a:lnTo>
                    <a:lnTo>
                      <a:pt x="191" y="559"/>
                    </a:lnTo>
                    <a:lnTo>
                      <a:pt x="188" y="561"/>
                    </a:lnTo>
                    <a:lnTo>
                      <a:pt x="186" y="561"/>
                    </a:lnTo>
                    <a:lnTo>
                      <a:pt x="183" y="561"/>
                    </a:lnTo>
                    <a:lnTo>
                      <a:pt x="180" y="561"/>
                    </a:lnTo>
                    <a:lnTo>
                      <a:pt x="178" y="561"/>
                    </a:lnTo>
                    <a:lnTo>
                      <a:pt x="175" y="561"/>
                    </a:lnTo>
                    <a:lnTo>
                      <a:pt x="167" y="566"/>
                    </a:lnTo>
                    <a:lnTo>
                      <a:pt x="162" y="572"/>
                    </a:lnTo>
                    <a:lnTo>
                      <a:pt x="162" y="574"/>
                    </a:lnTo>
                    <a:lnTo>
                      <a:pt x="162" y="577"/>
                    </a:lnTo>
                    <a:lnTo>
                      <a:pt x="160" y="577"/>
                    </a:lnTo>
                    <a:lnTo>
                      <a:pt x="162" y="579"/>
                    </a:lnTo>
                    <a:lnTo>
                      <a:pt x="162" y="582"/>
                    </a:lnTo>
                    <a:lnTo>
                      <a:pt x="162" y="585"/>
                    </a:lnTo>
                    <a:lnTo>
                      <a:pt x="162" y="587"/>
                    </a:lnTo>
                    <a:lnTo>
                      <a:pt x="162" y="590"/>
                    </a:lnTo>
                    <a:lnTo>
                      <a:pt x="165" y="593"/>
                    </a:lnTo>
                    <a:lnTo>
                      <a:pt x="165" y="595"/>
                    </a:lnTo>
                    <a:lnTo>
                      <a:pt x="167" y="598"/>
                    </a:lnTo>
                    <a:lnTo>
                      <a:pt x="167" y="600"/>
                    </a:lnTo>
                    <a:lnTo>
                      <a:pt x="170" y="600"/>
                    </a:lnTo>
                    <a:lnTo>
                      <a:pt x="173" y="600"/>
                    </a:lnTo>
                    <a:lnTo>
                      <a:pt x="173" y="603"/>
                    </a:lnTo>
                    <a:lnTo>
                      <a:pt x="175" y="603"/>
                    </a:lnTo>
                    <a:lnTo>
                      <a:pt x="175" y="608"/>
                    </a:lnTo>
                    <a:lnTo>
                      <a:pt x="173" y="608"/>
                    </a:lnTo>
                    <a:lnTo>
                      <a:pt x="170" y="606"/>
                    </a:lnTo>
                    <a:lnTo>
                      <a:pt x="167" y="606"/>
                    </a:lnTo>
                    <a:lnTo>
                      <a:pt x="165" y="606"/>
                    </a:lnTo>
                    <a:lnTo>
                      <a:pt x="162" y="606"/>
                    </a:lnTo>
                    <a:lnTo>
                      <a:pt x="152" y="611"/>
                    </a:lnTo>
                    <a:lnTo>
                      <a:pt x="86" y="574"/>
                    </a:lnTo>
                    <a:lnTo>
                      <a:pt x="84" y="566"/>
                    </a:lnTo>
                    <a:lnTo>
                      <a:pt x="94" y="553"/>
                    </a:lnTo>
                    <a:lnTo>
                      <a:pt x="99" y="551"/>
                    </a:lnTo>
                    <a:lnTo>
                      <a:pt x="162" y="532"/>
                    </a:lnTo>
                    <a:lnTo>
                      <a:pt x="201" y="519"/>
                    </a:lnTo>
                    <a:lnTo>
                      <a:pt x="201" y="514"/>
                    </a:lnTo>
                    <a:lnTo>
                      <a:pt x="193" y="493"/>
                    </a:lnTo>
                    <a:lnTo>
                      <a:pt x="191" y="493"/>
                    </a:lnTo>
                    <a:lnTo>
                      <a:pt x="183" y="496"/>
                    </a:lnTo>
                    <a:lnTo>
                      <a:pt x="128" y="512"/>
                    </a:lnTo>
                    <a:lnTo>
                      <a:pt x="107" y="446"/>
                    </a:lnTo>
                    <a:lnTo>
                      <a:pt x="154" y="433"/>
                    </a:lnTo>
                    <a:lnTo>
                      <a:pt x="146" y="410"/>
                    </a:lnTo>
                    <a:lnTo>
                      <a:pt x="99" y="423"/>
                    </a:lnTo>
                    <a:lnTo>
                      <a:pt x="84" y="368"/>
                    </a:lnTo>
                    <a:lnTo>
                      <a:pt x="71" y="326"/>
                    </a:lnTo>
                    <a:lnTo>
                      <a:pt x="37" y="337"/>
                    </a:lnTo>
                    <a:lnTo>
                      <a:pt x="34" y="339"/>
                    </a:lnTo>
                    <a:lnTo>
                      <a:pt x="32" y="337"/>
                    </a:lnTo>
                    <a:lnTo>
                      <a:pt x="34" y="337"/>
                    </a:lnTo>
                    <a:lnTo>
                      <a:pt x="29" y="323"/>
                    </a:lnTo>
                    <a:lnTo>
                      <a:pt x="26" y="318"/>
                    </a:lnTo>
                    <a:lnTo>
                      <a:pt x="26" y="316"/>
                    </a:lnTo>
                    <a:lnTo>
                      <a:pt x="24" y="310"/>
                    </a:lnTo>
                    <a:lnTo>
                      <a:pt x="26" y="308"/>
                    </a:lnTo>
                    <a:lnTo>
                      <a:pt x="24" y="303"/>
                    </a:lnTo>
                    <a:lnTo>
                      <a:pt x="21" y="300"/>
                    </a:lnTo>
                    <a:lnTo>
                      <a:pt x="19" y="292"/>
                    </a:lnTo>
                    <a:lnTo>
                      <a:pt x="19" y="290"/>
                    </a:lnTo>
                    <a:lnTo>
                      <a:pt x="21" y="287"/>
                    </a:lnTo>
                    <a:lnTo>
                      <a:pt x="24" y="287"/>
                    </a:lnTo>
                    <a:lnTo>
                      <a:pt x="24" y="290"/>
                    </a:lnTo>
                    <a:lnTo>
                      <a:pt x="24" y="292"/>
                    </a:lnTo>
                    <a:lnTo>
                      <a:pt x="26" y="292"/>
                    </a:lnTo>
                    <a:lnTo>
                      <a:pt x="26" y="295"/>
                    </a:lnTo>
                    <a:lnTo>
                      <a:pt x="26" y="297"/>
                    </a:lnTo>
                    <a:lnTo>
                      <a:pt x="29" y="297"/>
                    </a:lnTo>
                    <a:lnTo>
                      <a:pt x="29" y="300"/>
                    </a:lnTo>
                    <a:lnTo>
                      <a:pt x="32" y="303"/>
                    </a:lnTo>
                    <a:lnTo>
                      <a:pt x="37" y="300"/>
                    </a:lnTo>
                    <a:lnTo>
                      <a:pt x="37" y="292"/>
                    </a:lnTo>
                    <a:lnTo>
                      <a:pt x="39" y="276"/>
                    </a:lnTo>
                    <a:lnTo>
                      <a:pt x="42" y="274"/>
                    </a:lnTo>
                    <a:lnTo>
                      <a:pt x="42" y="271"/>
                    </a:lnTo>
                    <a:lnTo>
                      <a:pt x="37" y="271"/>
                    </a:lnTo>
                    <a:lnTo>
                      <a:pt x="34" y="269"/>
                    </a:lnTo>
                    <a:lnTo>
                      <a:pt x="16" y="222"/>
                    </a:lnTo>
                    <a:lnTo>
                      <a:pt x="8" y="224"/>
                    </a:lnTo>
                    <a:lnTo>
                      <a:pt x="6" y="229"/>
                    </a:lnTo>
                    <a:lnTo>
                      <a:pt x="6" y="232"/>
                    </a:lnTo>
                    <a:lnTo>
                      <a:pt x="3" y="232"/>
                    </a:lnTo>
                    <a:lnTo>
                      <a:pt x="3" y="229"/>
                    </a:lnTo>
                    <a:lnTo>
                      <a:pt x="3" y="227"/>
                    </a:lnTo>
                    <a:lnTo>
                      <a:pt x="3" y="224"/>
                    </a:lnTo>
                    <a:lnTo>
                      <a:pt x="0" y="224"/>
                    </a:lnTo>
                    <a:lnTo>
                      <a:pt x="0" y="222"/>
                    </a:lnTo>
                    <a:lnTo>
                      <a:pt x="3" y="222"/>
                    </a:lnTo>
                    <a:lnTo>
                      <a:pt x="11" y="219"/>
                    </a:lnTo>
                    <a:lnTo>
                      <a:pt x="13" y="219"/>
                    </a:lnTo>
                    <a:lnTo>
                      <a:pt x="16" y="219"/>
                    </a:lnTo>
                    <a:lnTo>
                      <a:pt x="16" y="216"/>
                    </a:lnTo>
                    <a:lnTo>
                      <a:pt x="19" y="216"/>
                    </a:lnTo>
                    <a:lnTo>
                      <a:pt x="21" y="214"/>
                    </a:lnTo>
                    <a:lnTo>
                      <a:pt x="24" y="214"/>
                    </a:lnTo>
                    <a:lnTo>
                      <a:pt x="32" y="209"/>
                    </a:lnTo>
                    <a:lnTo>
                      <a:pt x="34" y="206"/>
                    </a:lnTo>
                    <a:lnTo>
                      <a:pt x="37" y="203"/>
                    </a:lnTo>
                    <a:lnTo>
                      <a:pt x="47" y="198"/>
                    </a:lnTo>
                    <a:lnTo>
                      <a:pt x="53" y="196"/>
                    </a:lnTo>
                    <a:lnTo>
                      <a:pt x="55" y="196"/>
                    </a:lnTo>
                    <a:lnTo>
                      <a:pt x="60" y="193"/>
                    </a:lnTo>
                    <a:lnTo>
                      <a:pt x="63" y="193"/>
                    </a:lnTo>
                    <a:lnTo>
                      <a:pt x="66" y="190"/>
                    </a:lnTo>
                    <a:lnTo>
                      <a:pt x="68" y="190"/>
                    </a:lnTo>
                    <a:lnTo>
                      <a:pt x="71" y="188"/>
                    </a:lnTo>
                    <a:lnTo>
                      <a:pt x="71" y="185"/>
                    </a:lnTo>
                    <a:lnTo>
                      <a:pt x="73" y="185"/>
                    </a:lnTo>
                    <a:lnTo>
                      <a:pt x="73" y="182"/>
                    </a:lnTo>
                    <a:lnTo>
                      <a:pt x="76" y="180"/>
                    </a:lnTo>
                    <a:lnTo>
                      <a:pt x="79" y="177"/>
                    </a:lnTo>
                    <a:lnTo>
                      <a:pt x="79" y="175"/>
                    </a:lnTo>
                    <a:lnTo>
                      <a:pt x="81" y="175"/>
                    </a:lnTo>
                    <a:lnTo>
                      <a:pt x="81" y="172"/>
                    </a:lnTo>
                    <a:lnTo>
                      <a:pt x="81" y="169"/>
                    </a:lnTo>
                    <a:lnTo>
                      <a:pt x="84" y="164"/>
                    </a:lnTo>
                    <a:lnTo>
                      <a:pt x="84" y="162"/>
                    </a:lnTo>
                    <a:lnTo>
                      <a:pt x="84" y="159"/>
                    </a:lnTo>
                    <a:lnTo>
                      <a:pt x="86" y="156"/>
                    </a:lnTo>
                    <a:lnTo>
                      <a:pt x="89" y="151"/>
                    </a:lnTo>
                    <a:lnTo>
                      <a:pt x="92" y="146"/>
                    </a:lnTo>
                    <a:lnTo>
                      <a:pt x="97" y="138"/>
                    </a:lnTo>
                    <a:lnTo>
                      <a:pt x="99" y="135"/>
                    </a:lnTo>
                    <a:lnTo>
                      <a:pt x="99" y="133"/>
                    </a:lnTo>
                    <a:lnTo>
                      <a:pt x="99" y="130"/>
                    </a:lnTo>
                    <a:lnTo>
                      <a:pt x="118" y="128"/>
                    </a:lnTo>
                    <a:lnTo>
                      <a:pt x="123" y="128"/>
                    </a:lnTo>
                    <a:lnTo>
                      <a:pt x="128" y="128"/>
                    </a:lnTo>
                    <a:lnTo>
                      <a:pt x="146" y="125"/>
                    </a:lnTo>
                    <a:lnTo>
                      <a:pt x="149" y="125"/>
                    </a:lnTo>
                    <a:lnTo>
                      <a:pt x="152" y="125"/>
                    </a:lnTo>
                    <a:lnTo>
                      <a:pt x="154" y="125"/>
                    </a:lnTo>
                    <a:lnTo>
                      <a:pt x="157" y="125"/>
                    </a:lnTo>
                    <a:lnTo>
                      <a:pt x="160" y="125"/>
                    </a:lnTo>
                    <a:lnTo>
                      <a:pt x="162" y="125"/>
                    </a:lnTo>
                    <a:lnTo>
                      <a:pt x="165" y="128"/>
                    </a:lnTo>
                    <a:lnTo>
                      <a:pt x="167" y="130"/>
                    </a:lnTo>
                    <a:lnTo>
                      <a:pt x="170" y="130"/>
                    </a:lnTo>
                    <a:lnTo>
                      <a:pt x="175" y="133"/>
                    </a:lnTo>
                    <a:lnTo>
                      <a:pt x="178" y="135"/>
                    </a:lnTo>
                    <a:lnTo>
                      <a:pt x="180" y="135"/>
                    </a:lnTo>
                    <a:lnTo>
                      <a:pt x="183" y="135"/>
                    </a:lnTo>
                    <a:lnTo>
                      <a:pt x="186" y="135"/>
                    </a:lnTo>
                    <a:lnTo>
                      <a:pt x="186" y="133"/>
                    </a:lnTo>
                    <a:lnTo>
                      <a:pt x="188" y="133"/>
                    </a:lnTo>
                    <a:lnTo>
                      <a:pt x="191" y="133"/>
                    </a:lnTo>
                    <a:lnTo>
                      <a:pt x="193" y="130"/>
                    </a:lnTo>
                    <a:lnTo>
                      <a:pt x="193" y="128"/>
                    </a:lnTo>
                    <a:lnTo>
                      <a:pt x="193" y="125"/>
                    </a:lnTo>
                    <a:lnTo>
                      <a:pt x="196" y="125"/>
                    </a:lnTo>
                    <a:lnTo>
                      <a:pt x="196" y="122"/>
                    </a:lnTo>
                    <a:lnTo>
                      <a:pt x="199" y="122"/>
                    </a:lnTo>
                    <a:lnTo>
                      <a:pt x="199" y="120"/>
                    </a:lnTo>
                    <a:lnTo>
                      <a:pt x="204" y="117"/>
                    </a:lnTo>
                    <a:lnTo>
                      <a:pt x="207" y="115"/>
                    </a:lnTo>
                    <a:lnTo>
                      <a:pt x="209" y="115"/>
                    </a:lnTo>
                    <a:lnTo>
                      <a:pt x="209" y="112"/>
                    </a:lnTo>
                    <a:lnTo>
                      <a:pt x="209" y="109"/>
                    </a:lnTo>
                    <a:lnTo>
                      <a:pt x="212" y="107"/>
                    </a:lnTo>
                    <a:lnTo>
                      <a:pt x="212" y="91"/>
                    </a:lnTo>
                    <a:lnTo>
                      <a:pt x="209" y="86"/>
                    </a:lnTo>
                    <a:lnTo>
                      <a:pt x="212" y="81"/>
                    </a:lnTo>
                    <a:lnTo>
                      <a:pt x="212" y="78"/>
                    </a:lnTo>
                    <a:lnTo>
                      <a:pt x="212" y="75"/>
                    </a:lnTo>
                    <a:lnTo>
                      <a:pt x="212" y="73"/>
                    </a:lnTo>
                    <a:lnTo>
                      <a:pt x="217" y="57"/>
                    </a:lnTo>
                    <a:lnTo>
                      <a:pt x="220" y="54"/>
                    </a:lnTo>
                    <a:lnTo>
                      <a:pt x="220" y="52"/>
                    </a:lnTo>
                    <a:lnTo>
                      <a:pt x="220" y="49"/>
                    </a:lnTo>
                    <a:lnTo>
                      <a:pt x="220" y="47"/>
                    </a:lnTo>
                    <a:lnTo>
                      <a:pt x="220" y="44"/>
                    </a:lnTo>
                    <a:lnTo>
                      <a:pt x="220" y="41"/>
                    </a:lnTo>
                    <a:lnTo>
                      <a:pt x="217" y="41"/>
                    </a:lnTo>
                    <a:lnTo>
                      <a:pt x="217" y="39"/>
                    </a:lnTo>
                    <a:lnTo>
                      <a:pt x="214" y="39"/>
                    </a:lnTo>
                    <a:lnTo>
                      <a:pt x="212" y="39"/>
                    </a:lnTo>
                    <a:lnTo>
                      <a:pt x="209" y="39"/>
                    </a:lnTo>
                    <a:lnTo>
                      <a:pt x="207" y="39"/>
                    </a:lnTo>
                    <a:lnTo>
                      <a:pt x="209" y="36"/>
                    </a:lnTo>
                    <a:lnTo>
                      <a:pt x="209" y="34"/>
                    </a:lnTo>
                    <a:lnTo>
                      <a:pt x="207" y="31"/>
                    </a:lnTo>
                    <a:lnTo>
                      <a:pt x="204" y="31"/>
                    </a:lnTo>
                    <a:lnTo>
                      <a:pt x="201" y="31"/>
                    </a:lnTo>
                    <a:lnTo>
                      <a:pt x="201" y="28"/>
                    </a:lnTo>
                    <a:lnTo>
                      <a:pt x="199" y="28"/>
                    </a:lnTo>
                    <a:lnTo>
                      <a:pt x="201" y="28"/>
                    </a:lnTo>
                    <a:lnTo>
                      <a:pt x="204" y="26"/>
                    </a:lnTo>
                    <a:lnTo>
                      <a:pt x="207" y="26"/>
                    </a:lnTo>
                    <a:lnTo>
                      <a:pt x="212" y="26"/>
                    </a:lnTo>
                    <a:lnTo>
                      <a:pt x="214" y="26"/>
                    </a:lnTo>
                    <a:lnTo>
                      <a:pt x="217" y="26"/>
                    </a:lnTo>
                    <a:lnTo>
                      <a:pt x="217" y="23"/>
                    </a:lnTo>
                    <a:lnTo>
                      <a:pt x="220" y="23"/>
                    </a:lnTo>
                    <a:lnTo>
                      <a:pt x="220" y="21"/>
                    </a:lnTo>
                    <a:lnTo>
                      <a:pt x="222" y="21"/>
                    </a:lnTo>
                    <a:lnTo>
                      <a:pt x="225" y="21"/>
                    </a:lnTo>
                    <a:lnTo>
                      <a:pt x="225" y="23"/>
                    </a:lnTo>
                    <a:lnTo>
                      <a:pt x="227" y="23"/>
                    </a:lnTo>
                    <a:lnTo>
                      <a:pt x="230" y="23"/>
                    </a:lnTo>
                    <a:lnTo>
                      <a:pt x="233" y="23"/>
                    </a:lnTo>
                    <a:lnTo>
                      <a:pt x="235" y="21"/>
                    </a:lnTo>
                    <a:lnTo>
                      <a:pt x="251" y="10"/>
                    </a:lnTo>
                    <a:lnTo>
                      <a:pt x="253" y="10"/>
                    </a:lnTo>
                    <a:lnTo>
                      <a:pt x="253" y="7"/>
                    </a:lnTo>
                    <a:lnTo>
                      <a:pt x="256" y="7"/>
                    </a:lnTo>
                    <a:lnTo>
                      <a:pt x="259" y="7"/>
                    </a:lnTo>
                    <a:lnTo>
                      <a:pt x="267" y="2"/>
                    </a:lnTo>
                    <a:lnTo>
                      <a:pt x="269" y="2"/>
                    </a:lnTo>
                    <a:lnTo>
                      <a:pt x="274" y="0"/>
                    </a:lnTo>
                    <a:lnTo>
                      <a:pt x="280" y="0"/>
                    </a:lnTo>
                    <a:lnTo>
                      <a:pt x="280" y="2"/>
                    </a:lnTo>
                    <a:lnTo>
                      <a:pt x="277" y="7"/>
                    </a:lnTo>
                    <a:lnTo>
                      <a:pt x="280" y="7"/>
                    </a:lnTo>
                    <a:lnTo>
                      <a:pt x="280" y="10"/>
                    </a:lnTo>
                    <a:lnTo>
                      <a:pt x="280" y="13"/>
                    </a:lnTo>
                    <a:lnTo>
                      <a:pt x="280" y="15"/>
                    </a:lnTo>
                    <a:lnTo>
                      <a:pt x="280" y="18"/>
                    </a:lnTo>
                    <a:lnTo>
                      <a:pt x="277" y="18"/>
                    </a:lnTo>
                    <a:lnTo>
                      <a:pt x="274" y="18"/>
                    </a:lnTo>
                    <a:lnTo>
                      <a:pt x="274" y="21"/>
                    </a:lnTo>
                    <a:lnTo>
                      <a:pt x="272" y="21"/>
                    </a:lnTo>
                    <a:lnTo>
                      <a:pt x="272" y="23"/>
                    </a:lnTo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246" name="Freeform 36"/>
              <p:cNvSpPr>
                <a:spLocks noEditPoints="1"/>
              </p:cNvSpPr>
              <p:nvPr/>
            </p:nvSpPr>
            <p:spPr bwMode="auto">
              <a:xfrm>
                <a:off x="2869" y="251"/>
                <a:ext cx="2177" cy="875"/>
              </a:xfrm>
              <a:custGeom>
                <a:avLst/>
                <a:gdLst>
                  <a:gd name="T0" fmla="*/ 1971 w 2177"/>
                  <a:gd name="T1" fmla="*/ 335 h 875"/>
                  <a:gd name="T2" fmla="*/ 2010 w 2177"/>
                  <a:gd name="T3" fmla="*/ 405 h 875"/>
                  <a:gd name="T4" fmla="*/ 1968 w 2177"/>
                  <a:gd name="T5" fmla="*/ 481 h 875"/>
                  <a:gd name="T6" fmla="*/ 1853 w 2177"/>
                  <a:gd name="T7" fmla="*/ 502 h 875"/>
                  <a:gd name="T8" fmla="*/ 1874 w 2177"/>
                  <a:gd name="T9" fmla="*/ 455 h 875"/>
                  <a:gd name="T10" fmla="*/ 1932 w 2177"/>
                  <a:gd name="T11" fmla="*/ 444 h 875"/>
                  <a:gd name="T12" fmla="*/ 1947 w 2177"/>
                  <a:gd name="T13" fmla="*/ 340 h 875"/>
                  <a:gd name="T14" fmla="*/ 1676 w 2177"/>
                  <a:gd name="T15" fmla="*/ 267 h 875"/>
                  <a:gd name="T16" fmla="*/ 2046 w 2177"/>
                  <a:gd name="T17" fmla="*/ 322 h 875"/>
                  <a:gd name="T18" fmla="*/ 1942 w 2177"/>
                  <a:gd name="T19" fmla="*/ 285 h 875"/>
                  <a:gd name="T20" fmla="*/ 2031 w 2177"/>
                  <a:gd name="T21" fmla="*/ 275 h 875"/>
                  <a:gd name="T22" fmla="*/ 1926 w 2177"/>
                  <a:gd name="T23" fmla="*/ 222 h 875"/>
                  <a:gd name="T24" fmla="*/ 2138 w 2177"/>
                  <a:gd name="T25" fmla="*/ 196 h 875"/>
                  <a:gd name="T26" fmla="*/ 1543 w 2177"/>
                  <a:gd name="T27" fmla="*/ 139 h 875"/>
                  <a:gd name="T28" fmla="*/ 1603 w 2177"/>
                  <a:gd name="T29" fmla="*/ 79 h 875"/>
                  <a:gd name="T30" fmla="*/ 1934 w 2177"/>
                  <a:gd name="T31" fmla="*/ 102 h 875"/>
                  <a:gd name="T32" fmla="*/ 1968 w 2177"/>
                  <a:gd name="T33" fmla="*/ 134 h 875"/>
                  <a:gd name="T34" fmla="*/ 1858 w 2177"/>
                  <a:gd name="T35" fmla="*/ 118 h 875"/>
                  <a:gd name="T36" fmla="*/ 1861 w 2177"/>
                  <a:gd name="T37" fmla="*/ 204 h 875"/>
                  <a:gd name="T38" fmla="*/ 1872 w 2177"/>
                  <a:gd name="T39" fmla="*/ 269 h 875"/>
                  <a:gd name="T40" fmla="*/ 1825 w 2177"/>
                  <a:gd name="T41" fmla="*/ 249 h 875"/>
                  <a:gd name="T42" fmla="*/ 1801 w 2177"/>
                  <a:gd name="T43" fmla="*/ 199 h 875"/>
                  <a:gd name="T44" fmla="*/ 1780 w 2177"/>
                  <a:gd name="T45" fmla="*/ 126 h 875"/>
                  <a:gd name="T46" fmla="*/ 741 w 2177"/>
                  <a:gd name="T47" fmla="*/ 16 h 875"/>
                  <a:gd name="T48" fmla="*/ 971 w 2177"/>
                  <a:gd name="T49" fmla="*/ 58 h 875"/>
                  <a:gd name="T50" fmla="*/ 1188 w 2177"/>
                  <a:gd name="T51" fmla="*/ 60 h 875"/>
                  <a:gd name="T52" fmla="*/ 1188 w 2177"/>
                  <a:gd name="T53" fmla="*/ 160 h 875"/>
                  <a:gd name="T54" fmla="*/ 1099 w 2177"/>
                  <a:gd name="T55" fmla="*/ 254 h 875"/>
                  <a:gd name="T56" fmla="*/ 1167 w 2177"/>
                  <a:gd name="T57" fmla="*/ 314 h 875"/>
                  <a:gd name="T58" fmla="*/ 1250 w 2177"/>
                  <a:gd name="T59" fmla="*/ 290 h 875"/>
                  <a:gd name="T60" fmla="*/ 1352 w 2177"/>
                  <a:gd name="T61" fmla="*/ 222 h 875"/>
                  <a:gd name="T62" fmla="*/ 1415 w 2177"/>
                  <a:gd name="T63" fmla="*/ 113 h 875"/>
                  <a:gd name="T64" fmla="*/ 1490 w 2177"/>
                  <a:gd name="T65" fmla="*/ 141 h 875"/>
                  <a:gd name="T66" fmla="*/ 1517 w 2177"/>
                  <a:gd name="T67" fmla="*/ 157 h 875"/>
                  <a:gd name="T68" fmla="*/ 1550 w 2177"/>
                  <a:gd name="T69" fmla="*/ 246 h 875"/>
                  <a:gd name="T70" fmla="*/ 1558 w 2177"/>
                  <a:gd name="T71" fmla="*/ 298 h 875"/>
                  <a:gd name="T72" fmla="*/ 1655 w 2177"/>
                  <a:gd name="T73" fmla="*/ 327 h 875"/>
                  <a:gd name="T74" fmla="*/ 1691 w 2177"/>
                  <a:gd name="T75" fmla="*/ 348 h 875"/>
                  <a:gd name="T76" fmla="*/ 1744 w 2177"/>
                  <a:gd name="T77" fmla="*/ 353 h 875"/>
                  <a:gd name="T78" fmla="*/ 1671 w 2177"/>
                  <a:gd name="T79" fmla="*/ 416 h 875"/>
                  <a:gd name="T80" fmla="*/ 1657 w 2177"/>
                  <a:gd name="T81" fmla="*/ 455 h 875"/>
                  <a:gd name="T82" fmla="*/ 1671 w 2177"/>
                  <a:gd name="T83" fmla="*/ 471 h 875"/>
                  <a:gd name="T84" fmla="*/ 1720 w 2177"/>
                  <a:gd name="T85" fmla="*/ 473 h 875"/>
                  <a:gd name="T86" fmla="*/ 1798 w 2177"/>
                  <a:gd name="T87" fmla="*/ 528 h 875"/>
                  <a:gd name="T88" fmla="*/ 1814 w 2177"/>
                  <a:gd name="T89" fmla="*/ 528 h 875"/>
                  <a:gd name="T90" fmla="*/ 1877 w 2177"/>
                  <a:gd name="T91" fmla="*/ 546 h 875"/>
                  <a:gd name="T92" fmla="*/ 1971 w 2177"/>
                  <a:gd name="T93" fmla="*/ 541 h 875"/>
                  <a:gd name="T94" fmla="*/ 2112 w 2177"/>
                  <a:gd name="T95" fmla="*/ 497 h 875"/>
                  <a:gd name="T96" fmla="*/ 2031 w 2177"/>
                  <a:gd name="T97" fmla="*/ 562 h 875"/>
                  <a:gd name="T98" fmla="*/ 1736 w 2177"/>
                  <a:gd name="T99" fmla="*/ 593 h 875"/>
                  <a:gd name="T100" fmla="*/ 1462 w 2177"/>
                  <a:gd name="T101" fmla="*/ 622 h 875"/>
                  <a:gd name="T102" fmla="*/ 1250 w 2177"/>
                  <a:gd name="T103" fmla="*/ 648 h 875"/>
                  <a:gd name="T104" fmla="*/ 994 w 2177"/>
                  <a:gd name="T105" fmla="*/ 625 h 875"/>
                  <a:gd name="T106" fmla="*/ 773 w 2177"/>
                  <a:gd name="T107" fmla="*/ 700 h 875"/>
                  <a:gd name="T108" fmla="*/ 590 w 2177"/>
                  <a:gd name="T109" fmla="*/ 776 h 875"/>
                  <a:gd name="T110" fmla="*/ 350 w 2177"/>
                  <a:gd name="T111" fmla="*/ 855 h 875"/>
                  <a:gd name="T112" fmla="*/ 97 w 2177"/>
                  <a:gd name="T113" fmla="*/ 834 h 875"/>
                  <a:gd name="T114" fmla="*/ 102 w 2177"/>
                  <a:gd name="T115" fmla="*/ 601 h 875"/>
                  <a:gd name="T116" fmla="*/ 107 w 2177"/>
                  <a:gd name="T117" fmla="*/ 429 h 875"/>
                  <a:gd name="T118" fmla="*/ 65 w 2177"/>
                  <a:gd name="T119" fmla="*/ 259 h 875"/>
                  <a:gd name="T120" fmla="*/ 368 w 2177"/>
                  <a:gd name="T121" fmla="*/ 233 h 875"/>
                  <a:gd name="T122" fmla="*/ 530 w 2177"/>
                  <a:gd name="T123" fmla="*/ 173 h 875"/>
                  <a:gd name="T124" fmla="*/ 619 w 2177"/>
                  <a:gd name="T125" fmla="*/ 84 h 8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177" h="875">
                    <a:moveTo>
                      <a:pt x="1916" y="546"/>
                    </a:moveTo>
                    <a:lnTo>
                      <a:pt x="1919" y="549"/>
                    </a:lnTo>
                    <a:lnTo>
                      <a:pt x="1919" y="546"/>
                    </a:lnTo>
                    <a:lnTo>
                      <a:pt x="1919" y="549"/>
                    </a:lnTo>
                    <a:lnTo>
                      <a:pt x="1916" y="549"/>
                    </a:lnTo>
                    <a:lnTo>
                      <a:pt x="1919" y="549"/>
                    </a:lnTo>
                    <a:lnTo>
                      <a:pt x="1916" y="549"/>
                    </a:lnTo>
                    <a:lnTo>
                      <a:pt x="1916" y="552"/>
                    </a:lnTo>
                    <a:lnTo>
                      <a:pt x="1913" y="552"/>
                    </a:lnTo>
                    <a:lnTo>
                      <a:pt x="1913" y="554"/>
                    </a:lnTo>
                    <a:lnTo>
                      <a:pt x="1911" y="554"/>
                    </a:lnTo>
                    <a:lnTo>
                      <a:pt x="1908" y="554"/>
                    </a:lnTo>
                    <a:lnTo>
                      <a:pt x="1905" y="554"/>
                    </a:lnTo>
                    <a:lnTo>
                      <a:pt x="1905" y="552"/>
                    </a:lnTo>
                    <a:lnTo>
                      <a:pt x="1908" y="552"/>
                    </a:lnTo>
                    <a:lnTo>
                      <a:pt x="1905" y="552"/>
                    </a:lnTo>
                    <a:lnTo>
                      <a:pt x="1908" y="552"/>
                    </a:lnTo>
                    <a:lnTo>
                      <a:pt x="1911" y="549"/>
                    </a:lnTo>
                    <a:lnTo>
                      <a:pt x="1913" y="549"/>
                    </a:lnTo>
                    <a:lnTo>
                      <a:pt x="1913" y="546"/>
                    </a:lnTo>
                    <a:lnTo>
                      <a:pt x="1916" y="546"/>
                    </a:lnTo>
                    <a:lnTo>
                      <a:pt x="1916" y="549"/>
                    </a:lnTo>
                    <a:lnTo>
                      <a:pt x="1916" y="546"/>
                    </a:lnTo>
                    <a:close/>
                    <a:moveTo>
                      <a:pt x="1879" y="429"/>
                    </a:moveTo>
                    <a:lnTo>
                      <a:pt x="1879" y="431"/>
                    </a:lnTo>
                    <a:lnTo>
                      <a:pt x="1879" y="434"/>
                    </a:lnTo>
                    <a:lnTo>
                      <a:pt x="1877" y="434"/>
                    </a:lnTo>
                    <a:lnTo>
                      <a:pt x="1877" y="431"/>
                    </a:lnTo>
                    <a:lnTo>
                      <a:pt x="1877" y="429"/>
                    </a:lnTo>
                    <a:lnTo>
                      <a:pt x="1879" y="429"/>
                    </a:lnTo>
                    <a:close/>
                    <a:moveTo>
                      <a:pt x="1757" y="369"/>
                    </a:moveTo>
                    <a:lnTo>
                      <a:pt x="1757" y="371"/>
                    </a:lnTo>
                    <a:lnTo>
                      <a:pt x="1754" y="371"/>
                    </a:lnTo>
                    <a:lnTo>
                      <a:pt x="1754" y="374"/>
                    </a:lnTo>
                    <a:lnTo>
                      <a:pt x="1757" y="374"/>
                    </a:lnTo>
                    <a:lnTo>
                      <a:pt x="1757" y="377"/>
                    </a:lnTo>
                    <a:lnTo>
                      <a:pt x="1759" y="377"/>
                    </a:lnTo>
                    <a:lnTo>
                      <a:pt x="1759" y="379"/>
                    </a:lnTo>
                    <a:lnTo>
                      <a:pt x="1759" y="377"/>
                    </a:lnTo>
                    <a:lnTo>
                      <a:pt x="1759" y="379"/>
                    </a:lnTo>
                    <a:lnTo>
                      <a:pt x="1762" y="379"/>
                    </a:lnTo>
                    <a:lnTo>
                      <a:pt x="1765" y="379"/>
                    </a:lnTo>
                    <a:lnTo>
                      <a:pt x="1767" y="379"/>
                    </a:lnTo>
                    <a:lnTo>
                      <a:pt x="1767" y="377"/>
                    </a:lnTo>
                    <a:lnTo>
                      <a:pt x="1770" y="377"/>
                    </a:lnTo>
                    <a:lnTo>
                      <a:pt x="1772" y="377"/>
                    </a:lnTo>
                    <a:lnTo>
                      <a:pt x="1775" y="377"/>
                    </a:lnTo>
                    <a:lnTo>
                      <a:pt x="1775" y="379"/>
                    </a:lnTo>
                    <a:lnTo>
                      <a:pt x="1778" y="379"/>
                    </a:lnTo>
                    <a:lnTo>
                      <a:pt x="1778" y="382"/>
                    </a:lnTo>
                    <a:lnTo>
                      <a:pt x="1780" y="382"/>
                    </a:lnTo>
                    <a:lnTo>
                      <a:pt x="1780" y="379"/>
                    </a:lnTo>
                    <a:lnTo>
                      <a:pt x="1780" y="382"/>
                    </a:lnTo>
                    <a:lnTo>
                      <a:pt x="1780" y="384"/>
                    </a:lnTo>
                    <a:lnTo>
                      <a:pt x="1780" y="387"/>
                    </a:lnTo>
                    <a:lnTo>
                      <a:pt x="1780" y="384"/>
                    </a:lnTo>
                    <a:lnTo>
                      <a:pt x="1778" y="384"/>
                    </a:lnTo>
                    <a:lnTo>
                      <a:pt x="1775" y="384"/>
                    </a:lnTo>
                    <a:lnTo>
                      <a:pt x="1772" y="387"/>
                    </a:lnTo>
                    <a:lnTo>
                      <a:pt x="1770" y="387"/>
                    </a:lnTo>
                    <a:lnTo>
                      <a:pt x="1767" y="387"/>
                    </a:lnTo>
                    <a:lnTo>
                      <a:pt x="1765" y="387"/>
                    </a:lnTo>
                    <a:lnTo>
                      <a:pt x="1765" y="390"/>
                    </a:lnTo>
                    <a:lnTo>
                      <a:pt x="1762" y="390"/>
                    </a:lnTo>
                    <a:lnTo>
                      <a:pt x="1759" y="390"/>
                    </a:lnTo>
                    <a:lnTo>
                      <a:pt x="1757" y="390"/>
                    </a:lnTo>
                    <a:lnTo>
                      <a:pt x="1754" y="387"/>
                    </a:lnTo>
                    <a:lnTo>
                      <a:pt x="1751" y="387"/>
                    </a:lnTo>
                    <a:lnTo>
                      <a:pt x="1751" y="384"/>
                    </a:lnTo>
                    <a:lnTo>
                      <a:pt x="1749" y="382"/>
                    </a:lnTo>
                    <a:lnTo>
                      <a:pt x="1749" y="379"/>
                    </a:lnTo>
                    <a:lnTo>
                      <a:pt x="1749" y="377"/>
                    </a:lnTo>
                    <a:lnTo>
                      <a:pt x="1746" y="377"/>
                    </a:lnTo>
                    <a:lnTo>
                      <a:pt x="1746" y="374"/>
                    </a:lnTo>
                    <a:lnTo>
                      <a:pt x="1746" y="371"/>
                    </a:lnTo>
                    <a:lnTo>
                      <a:pt x="1749" y="371"/>
                    </a:lnTo>
                    <a:lnTo>
                      <a:pt x="1751" y="371"/>
                    </a:lnTo>
                    <a:lnTo>
                      <a:pt x="1751" y="369"/>
                    </a:lnTo>
                    <a:lnTo>
                      <a:pt x="1754" y="369"/>
                    </a:lnTo>
                    <a:lnTo>
                      <a:pt x="1757" y="369"/>
                    </a:lnTo>
                    <a:close/>
                    <a:moveTo>
                      <a:pt x="1952" y="324"/>
                    </a:moveTo>
                    <a:lnTo>
                      <a:pt x="1955" y="324"/>
                    </a:lnTo>
                    <a:lnTo>
                      <a:pt x="1955" y="327"/>
                    </a:lnTo>
                    <a:lnTo>
                      <a:pt x="1958" y="327"/>
                    </a:lnTo>
                    <a:lnTo>
                      <a:pt x="1960" y="327"/>
                    </a:lnTo>
                    <a:lnTo>
                      <a:pt x="1960" y="324"/>
                    </a:lnTo>
                    <a:lnTo>
                      <a:pt x="1963" y="324"/>
                    </a:lnTo>
                    <a:lnTo>
                      <a:pt x="1963" y="327"/>
                    </a:lnTo>
                    <a:lnTo>
                      <a:pt x="1963" y="330"/>
                    </a:lnTo>
                    <a:lnTo>
                      <a:pt x="1965" y="330"/>
                    </a:lnTo>
                    <a:lnTo>
                      <a:pt x="1968" y="330"/>
                    </a:lnTo>
                    <a:lnTo>
                      <a:pt x="1968" y="332"/>
                    </a:lnTo>
                    <a:lnTo>
                      <a:pt x="1968" y="335"/>
                    </a:lnTo>
                    <a:lnTo>
                      <a:pt x="1971" y="335"/>
                    </a:lnTo>
                    <a:lnTo>
                      <a:pt x="1971" y="337"/>
                    </a:lnTo>
                    <a:lnTo>
                      <a:pt x="1971" y="335"/>
                    </a:lnTo>
                    <a:lnTo>
                      <a:pt x="1973" y="335"/>
                    </a:lnTo>
                    <a:lnTo>
                      <a:pt x="1976" y="335"/>
                    </a:lnTo>
                    <a:lnTo>
                      <a:pt x="1976" y="337"/>
                    </a:lnTo>
                    <a:lnTo>
                      <a:pt x="1976" y="340"/>
                    </a:lnTo>
                    <a:lnTo>
                      <a:pt x="1976" y="337"/>
                    </a:lnTo>
                    <a:lnTo>
                      <a:pt x="1979" y="340"/>
                    </a:lnTo>
                    <a:lnTo>
                      <a:pt x="1981" y="340"/>
                    </a:lnTo>
                    <a:lnTo>
                      <a:pt x="1981" y="337"/>
                    </a:lnTo>
                    <a:lnTo>
                      <a:pt x="1984" y="337"/>
                    </a:lnTo>
                    <a:lnTo>
                      <a:pt x="1984" y="340"/>
                    </a:lnTo>
                    <a:lnTo>
                      <a:pt x="1986" y="340"/>
                    </a:lnTo>
                    <a:lnTo>
                      <a:pt x="1986" y="343"/>
                    </a:lnTo>
                    <a:lnTo>
                      <a:pt x="1986" y="340"/>
                    </a:lnTo>
                    <a:lnTo>
                      <a:pt x="1986" y="343"/>
                    </a:lnTo>
                    <a:lnTo>
                      <a:pt x="1986" y="340"/>
                    </a:lnTo>
                    <a:lnTo>
                      <a:pt x="1986" y="343"/>
                    </a:lnTo>
                    <a:lnTo>
                      <a:pt x="1989" y="343"/>
                    </a:lnTo>
                    <a:lnTo>
                      <a:pt x="1992" y="340"/>
                    </a:lnTo>
                    <a:lnTo>
                      <a:pt x="1992" y="343"/>
                    </a:lnTo>
                    <a:lnTo>
                      <a:pt x="1992" y="340"/>
                    </a:lnTo>
                    <a:lnTo>
                      <a:pt x="1992" y="343"/>
                    </a:lnTo>
                    <a:lnTo>
                      <a:pt x="1994" y="343"/>
                    </a:lnTo>
                    <a:lnTo>
                      <a:pt x="1992" y="343"/>
                    </a:lnTo>
                    <a:lnTo>
                      <a:pt x="1994" y="343"/>
                    </a:lnTo>
                    <a:lnTo>
                      <a:pt x="1992" y="345"/>
                    </a:lnTo>
                    <a:lnTo>
                      <a:pt x="1994" y="345"/>
                    </a:lnTo>
                    <a:lnTo>
                      <a:pt x="1997" y="345"/>
                    </a:lnTo>
                    <a:lnTo>
                      <a:pt x="1997" y="348"/>
                    </a:lnTo>
                    <a:lnTo>
                      <a:pt x="1999" y="348"/>
                    </a:lnTo>
                    <a:lnTo>
                      <a:pt x="2002" y="350"/>
                    </a:lnTo>
                    <a:lnTo>
                      <a:pt x="2002" y="348"/>
                    </a:lnTo>
                    <a:lnTo>
                      <a:pt x="2002" y="350"/>
                    </a:lnTo>
                    <a:lnTo>
                      <a:pt x="2002" y="348"/>
                    </a:lnTo>
                    <a:lnTo>
                      <a:pt x="2002" y="350"/>
                    </a:lnTo>
                    <a:lnTo>
                      <a:pt x="2005" y="350"/>
                    </a:lnTo>
                    <a:lnTo>
                      <a:pt x="2005" y="353"/>
                    </a:lnTo>
                    <a:lnTo>
                      <a:pt x="2005" y="356"/>
                    </a:lnTo>
                    <a:lnTo>
                      <a:pt x="2007" y="356"/>
                    </a:lnTo>
                    <a:lnTo>
                      <a:pt x="2007" y="358"/>
                    </a:lnTo>
                    <a:lnTo>
                      <a:pt x="2007" y="361"/>
                    </a:lnTo>
                    <a:lnTo>
                      <a:pt x="2007" y="358"/>
                    </a:lnTo>
                    <a:lnTo>
                      <a:pt x="2007" y="361"/>
                    </a:lnTo>
                    <a:lnTo>
                      <a:pt x="2010" y="361"/>
                    </a:lnTo>
                    <a:lnTo>
                      <a:pt x="2010" y="363"/>
                    </a:lnTo>
                    <a:lnTo>
                      <a:pt x="2012" y="366"/>
                    </a:lnTo>
                    <a:lnTo>
                      <a:pt x="2012" y="369"/>
                    </a:lnTo>
                    <a:lnTo>
                      <a:pt x="2015" y="369"/>
                    </a:lnTo>
                    <a:lnTo>
                      <a:pt x="2015" y="371"/>
                    </a:lnTo>
                    <a:lnTo>
                      <a:pt x="2015" y="374"/>
                    </a:lnTo>
                    <a:lnTo>
                      <a:pt x="2018" y="374"/>
                    </a:lnTo>
                    <a:lnTo>
                      <a:pt x="2018" y="371"/>
                    </a:lnTo>
                    <a:lnTo>
                      <a:pt x="2018" y="374"/>
                    </a:lnTo>
                    <a:lnTo>
                      <a:pt x="2018" y="377"/>
                    </a:lnTo>
                    <a:lnTo>
                      <a:pt x="2018" y="374"/>
                    </a:lnTo>
                    <a:lnTo>
                      <a:pt x="2020" y="374"/>
                    </a:lnTo>
                    <a:lnTo>
                      <a:pt x="2020" y="377"/>
                    </a:lnTo>
                    <a:lnTo>
                      <a:pt x="2018" y="377"/>
                    </a:lnTo>
                    <a:lnTo>
                      <a:pt x="2020" y="377"/>
                    </a:lnTo>
                    <a:lnTo>
                      <a:pt x="2020" y="374"/>
                    </a:lnTo>
                    <a:lnTo>
                      <a:pt x="2020" y="377"/>
                    </a:lnTo>
                    <a:lnTo>
                      <a:pt x="2020" y="379"/>
                    </a:lnTo>
                    <a:lnTo>
                      <a:pt x="2020" y="377"/>
                    </a:lnTo>
                    <a:lnTo>
                      <a:pt x="2018" y="377"/>
                    </a:lnTo>
                    <a:lnTo>
                      <a:pt x="2018" y="379"/>
                    </a:lnTo>
                    <a:lnTo>
                      <a:pt x="2015" y="379"/>
                    </a:lnTo>
                    <a:lnTo>
                      <a:pt x="2015" y="382"/>
                    </a:lnTo>
                    <a:lnTo>
                      <a:pt x="2012" y="382"/>
                    </a:lnTo>
                    <a:lnTo>
                      <a:pt x="2012" y="384"/>
                    </a:lnTo>
                    <a:lnTo>
                      <a:pt x="2012" y="387"/>
                    </a:lnTo>
                    <a:lnTo>
                      <a:pt x="2012" y="390"/>
                    </a:lnTo>
                    <a:lnTo>
                      <a:pt x="2015" y="390"/>
                    </a:lnTo>
                    <a:lnTo>
                      <a:pt x="2015" y="392"/>
                    </a:lnTo>
                    <a:lnTo>
                      <a:pt x="2018" y="392"/>
                    </a:lnTo>
                    <a:lnTo>
                      <a:pt x="2018" y="395"/>
                    </a:lnTo>
                    <a:lnTo>
                      <a:pt x="2020" y="395"/>
                    </a:lnTo>
                    <a:lnTo>
                      <a:pt x="2020" y="397"/>
                    </a:lnTo>
                    <a:lnTo>
                      <a:pt x="2018" y="397"/>
                    </a:lnTo>
                    <a:lnTo>
                      <a:pt x="2015" y="397"/>
                    </a:lnTo>
                    <a:lnTo>
                      <a:pt x="2015" y="400"/>
                    </a:lnTo>
                    <a:lnTo>
                      <a:pt x="2012" y="400"/>
                    </a:lnTo>
                    <a:lnTo>
                      <a:pt x="2010" y="400"/>
                    </a:lnTo>
                    <a:lnTo>
                      <a:pt x="2007" y="403"/>
                    </a:lnTo>
                    <a:lnTo>
                      <a:pt x="2010" y="403"/>
                    </a:lnTo>
                    <a:lnTo>
                      <a:pt x="2010" y="400"/>
                    </a:lnTo>
                    <a:lnTo>
                      <a:pt x="2012" y="400"/>
                    </a:lnTo>
                    <a:lnTo>
                      <a:pt x="2010" y="400"/>
                    </a:lnTo>
                    <a:lnTo>
                      <a:pt x="2010" y="403"/>
                    </a:lnTo>
                    <a:lnTo>
                      <a:pt x="2007" y="403"/>
                    </a:lnTo>
                    <a:lnTo>
                      <a:pt x="2007" y="405"/>
                    </a:lnTo>
                    <a:lnTo>
                      <a:pt x="2007" y="403"/>
                    </a:lnTo>
                    <a:lnTo>
                      <a:pt x="2010" y="403"/>
                    </a:lnTo>
                    <a:lnTo>
                      <a:pt x="2010" y="405"/>
                    </a:lnTo>
                    <a:lnTo>
                      <a:pt x="2012" y="405"/>
                    </a:lnTo>
                    <a:lnTo>
                      <a:pt x="2012" y="403"/>
                    </a:lnTo>
                    <a:lnTo>
                      <a:pt x="2012" y="400"/>
                    </a:lnTo>
                    <a:lnTo>
                      <a:pt x="2012" y="403"/>
                    </a:lnTo>
                    <a:lnTo>
                      <a:pt x="2015" y="403"/>
                    </a:lnTo>
                    <a:lnTo>
                      <a:pt x="2018" y="403"/>
                    </a:lnTo>
                    <a:lnTo>
                      <a:pt x="2020" y="403"/>
                    </a:lnTo>
                    <a:lnTo>
                      <a:pt x="2020" y="400"/>
                    </a:lnTo>
                    <a:lnTo>
                      <a:pt x="2020" y="397"/>
                    </a:lnTo>
                    <a:lnTo>
                      <a:pt x="2023" y="397"/>
                    </a:lnTo>
                    <a:lnTo>
                      <a:pt x="2023" y="395"/>
                    </a:lnTo>
                    <a:lnTo>
                      <a:pt x="2026" y="395"/>
                    </a:lnTo>
                    <a:lnTo>
                      <a:pt x="2028" y="395"/>
                    </a:lnTo>
                    <a:lnTo>
                      <a:pt x="2028" y="392"/>
                    </a:lnTo>
                    <a:lnTo>
                      <a:pt x="2031" y="392"/>
                    </a:lnTo>
                    <a:lnTo>
                      <a:pt x="2033" y="392"/>
                    </a:lnTo>
                    <a:lnTo>
                      <a:pt x="2033" y="390"/>
                    </a:lnTo>
                    <a:lnTo>
                      <a:pt x="2033" y="392"/>
                    </a:lnTo>
                    <a:lnTo>
                      <a:pt x="2036" y="392"/>
                    </a:lnTo>
                    <a:lnTo>
                      <a:pt x="2033" y="392"/>
                    </a:lnTo>
                    <a:lnTo>
                      <a:pt x="2036" y="392"/>
                    </a:lnTo>
                    <a:lnTo>
                      <a:pt x="2036" y="395"/>
                    </a:lnTo>
                    <a:lnTo>
                      <a:pt x="2039" y="395"/>
                    </a:lnTo>
                    <a:lnTo>
                      <a:pt x="2039" y="397"/>
                    </a:lnTo>
                    <a:lnTo>
                      <a:pt x="2039" y="400"/>
                    </a:lnTo>
                    <a:lnTo>
                      <a:pt x="2041" y="400"/>
                    </a:lnTo>
                    <a:lnTo>
                      <a:pt x="2041" y="397"/>
                    </a:lnTo>
                    <a:lnTo>
                      <a:pt x="2044" y="397"/>
                    </a:lnTo>
                    <a:lnTo>
                      <a:pt x="2044" y="400"/>
                    </a:lnTo>
                    <a:lnTo>
                      <a:pt x="2046" y="400"/>
                    </a:lnTo>
                    <a:lnTo>
                      <a:pt x="2044" y="400"/>
                    </a:lnTo>
                    <a:lnTo>
                      <a:pt x="2044" y="403"/>
                    </a:lnTo>
                    <a:lnTo>
                      <a:pt x="2046" y="403"/>
                    </a:lnTo>
                    <a:lnTo>
                      <a:pt x="2046" y="405"/>
                    </a:lnTo>
                    <a:lnTo>
                      <a:pt x="2046" y="408"/>
                    </a:lnTo>
                    <a:lnTo>
                      <a:pt x="2049" y="408"/>
                    </a:lnTo>
                    <a:lnTo>
                      <a:pt x="2049" y="410"/>
                    </a:lnTo>
                    <a:lnTo>
                      <a:pt x="2052" y="410"/>
                    </a:lnTo>
                    <a:lnTo>
                      <a:pt x="2052" y="408"/>
                    </a:lnTo>
                    <a:lnTo>
                      <a:pt x="2054" y="408"/>
                    </a:lnTo>
                    <a:lnTo>
                      <a:pt x="2054" y="410"/>
                    </a:lnTo>
                    <a:lnTo>
                      <a:pt x="2054" y="413"/>
                    </a:lnTo>
                    <a:lnTo>
                      <a:pt x="2052" y="413"/>
                    </a:lnTo>
                    <a:lnTo>
                      <a:pt x="2049" y="413"/>
                    </a:lnTo>
                    <a:lnTo>
                      <a:pt x="2049" y="416"/>
                    </a:lnTo>
                    <a:lnTo>
                      <a:pt x="2046" y="416"/>
                    </a:lnTo>
                    <a:lnTo>
                      <a:pt x="2044" y="416"/>
                    </a:lnTo>
                    <a:lnTo>
                      <a:pt x="2041" y="416"/>
                    </a:lnTo>
                    <a:lnTo>
                      <a:pt x="2039" y="418"/>
                    </a:lnTo>
                    <a:lnTo>
                      <a:pt x="2036" y="418"/>
                    </a:lnTo>
                    <a:lnTo>
                      <a:pt x="2036" y="421"/>
                    </a:lnTo>
                    <a:lnTo>
                      <a:pt x="2033" y="421"/>
                    </a:lnTo>
                    <a:lnTo>
                      <a:pt x="2031" y="424"/>
                    </a:lnTo>
                    <a:lnTo>
                      <a:pt x="2031" y="426"/>
                    </a:lnTo>
                    <a:lnTo>
                      <a:pt x="2031" y="429"/>
                    </a:lnTo>
                    <a:lnTo>
                      <a:pt x="2031" y="431"/>
                    </a:lnTo>
                    <a:lnTo>
                      <a:pt x="2031" y="434"/>
                    </a:lnTo>
                    <a:lnTo>
                      <a:pt x="2028" y="434"/>
                    </a:lnTo>
                    <a:lnTo>
                      <a:pt x="2028" y="437"/>
                    </a:lnTo>
                    <a:lnTo>
                      <a:pt x="2028" y="439"/>
                    </a:lnTo>
                    <a:lnTo>
                      <a:pt x="2026" y="439"/>
                    </a:lnTo>
                    <a:lnTo>
                      <a:pt x="2023" y="442"/>
                    </a:lnTo>
                    <a:lnTo>
                      <a:pt x="2020" y="442"/>
                    </a:lnTo>
                    <a:lnTo>
                      <a:pt x="2018" y="444"/>
                    </a:lnTo>
                    <a:lnTo>
                      <a:pt x="2018" y="447"/>
                    </a:lnTo>
                    <a:lnTo>
                      <a:pt x="2015" y="447"/>
                    </a:lnTo>
                    <a:lnTo>
                      <a:pt x="2015" y="450"/>
                    </a:lnTo>
                    <a:lnTo>
                      <a:pt x="2012" y="452"/>
                    </a:lnTo>
                    <a:lnTo>
                      <a:pt x="2012" y="455"/>
                    </a:lnTo>
                    <a:lnTo>
                      <a:pt x="2010" y="455"/>
                    </a:lnTo>
                    <a:lnTo>
                      <a:pt x="2007" y="455"/>
                    </a:lnTo>
                    <a:lnTo>
                      <a:pt x="2007" y="458"/>
                    </a:lnTo>
                    <a:lnTo>
                      <a:pt x="2005" y="458"/>
                    </a:lnTo>
                    <a:lnTo>
                      <a:pt x="2002" y="458"/>
                    </a:lnTo>
                    <a:lnTo>
                      <a:pt x="1999" y="460"/>
                    </a:lnTo>
                    <a:lnTo>
                      <a:pt x="1997" y="460"/>
                    </a:lnTo>
                    <a:lnTo>
                      <a:pt x="1994" y="460"/>
                    </a:lnTo>
                    <a:lnTo>
                      <a:pt x="1992" y="460"/>
                    </a:lnTo>
                    <a:lnTo>
                      <a:pt x="1989" y="460"/>
                    </a:lnTo>
                    <a:lnTo>
                      <a:pt x="1989" y="463"/>
                    </a:lnTo>
                    <a:lnTo>
                      <a:pt x="1986" y="463"/>
                    </a:lnTo>
                    <a:lnTo>
                      <a:pt x="1984" y="463"/>
                    </a:lnTo>
                    <a:lnTo>
                      <a:pt x="1981" y="463"/>
                    </a:lnTo>
                    <a:lnTo>
                      <a:pt x="1979" y="463"/>
                    </a:lnTo>
                    <a:lnTo>
                      <a:pt x="1976" y="463"/>
                    </a:lnTo>
                    <a:lnTo>
                      <a:pt x="1973" y="463"/>
                    </a:lnTo>
                    <a:lnTo>
                      <a:pt x="1973" y="465"/>
                    </a:lnTo>
                    <a:lnTo>
                      <a:pt x="1971" y="468"/>
                    </a:lnTo>
                    <a:lnTo>
                      <a:pt x="1971" y="471"/>
                    </a:lnTo>
                    <a:lnTo>
                      <a:pt x="1968" y="471"/>
                    </a:lnTo>
                    <a:lnTo>
                      <a:pt x="1968" y="473"/>
                    </a:lnTo>
                    <a:lnTo>
                      <a:pt x="1968" y="476"/>
                    </a:lnTo>
                    <a:lnTo>
                      <a:pt x="1968" y="478"/>
                    </a:lnTo>
                    <a:lnTo>
                      <a:pt x="1968" y="481"/>
                    </a:lnTo>
                    <a:lnTo>
                      <a:pt x="1965" y="481"/>
                    </a:lnTo>
                    <a:lnTo>
                      <a:pt x="1965" y="484"/>
                    </a:lnTo>
                    <a:lnTo>
                      <a:pt x="1965" y="486"/>
                    </a:lnTo>
                    <a:lnTo>
                      <a:pt x="1963" y="486"/>
                    </a:lnTo>
                    <a:lnTo>
                      <a:pt x="1963" y="489"/>
                    </a:lnTo>
                    <a:lnTo>
                      <a:pt x="1960" y="489"/>
                    </a:lnTo>
                    <a:lnTo>
                      <a:pt x="1958" y="489"/>
                    </a:lnTo>
                    <a:lnTo>
                      <a:pt x="1955" y="489"/>
                    </a:lnTo>
                    <a:lnTo>
                      <a:pt x="1952" y="489"/>
                    </a:lnTo>
                    <a:lnTo>
                      <a:pt x="1950" y="489"/>
                    </a:lnTo>
                    <a:lnTo>
                      <a:pt x="1950" y="486"/>
                    </a:lnTo>
                    <a:lnTo>
                      <a:pt x="1947" y="486"/>
                    </a:lnTo>
                    <a:lnTo>
                      <a:pt x="1945" y="484"/>
                    </a:lnTo>
                    <a:lnTo>
                      <a:pt x="1945" y="486"/>
                    </a:lnTo>
                    <a:lnTo>
                      <a:pt x="1945" y="484"/>
                    </a:lnTo>
                    <a:lnTo>
                      <a:pt x="1942" y="481"/>
                    </a:lnTo>
                    <a:lnTo>
                      <a:pt x="1939" y="481"/>
                    </a:lnTo>
                    <a:lnTo>
                      <a:pt x="1937" y="478"/>
                    </a:lnTo>
                    <a:lnTo>
                      <a:pt x="1934" y="476"/>
                    </a:lnTo>
                    <a:lnTo>
                      <a:pt x="1937" y="476"/>
                    </a:lnTo>
                    <a:lnTo>
                      <a:pt x="1934" y="476"/>
                    </a:lnTo>
                    <a:lnTo>
                      <a:pt x="1932" y="476"/>
                    </a:lnTo>
                    <a:lnTo>
                      <a:pt x="1932" y="473"/>
                    </a:lnTo>
                    <a:lnTo>
                      <a:pt x="1929" y="473"/>
                    </a:lnTo>
                    <a:lnTo>
                      <a:pt x="1926" y="473"/>
                    </a:lnTo>
                    <a:lnTo>
                      <a:pt x="1924" y="473"/>
                    </a:lnTo>
                    <a:lnTo>
                      <a:pt x="1921" y="473"/>
                    </a:lnTo>
                    <a:lnTo>
                      <a:pt x="1921" y="476"/>
                    </a:lnTo>
                    <a:lnTo>
                      <a:pt x="1919" y="476"/>
                    </a:lnTo>
                    <a:lnTo>
                      <a:pt x="1916" y="478"/>
                    </a:lnTo>
                    <a:lnTo>
                      <a:pt x="1913" y="478"/>
                    </a:lnTo>
                    <a:lnTo>
                      <a:pt x="1911" y="478"/>
                    </a:lnTo>
                    <a:lnTo>
                      <a:pt x="1911" y="481"/>
                    </a:lnTo>
                    <a:lnTo>
                      <a:pt x="1911" y="484"/>
                    </a:lnTo>
                    <a:lnTo>
                      <a:pt x="1911" y="486"/>
                    </a:lnTo>
                    <a:lnTo>
                      <a:pt x="1908" y="486"/>
                    </a:lnTo>
                    <a:lnTo>
                      <a:pt x="1911" y="486"/>
                    </a:lnTo>
                    <a:lnTo>
                      <a:pt x="1911" y="489"/>
                    </a:lnTo>
                    <a:lnTo>
                      <a:pt x="1913" y="489"/>
                    </a:lnTo>
                    <a:lnTo>
                      <a:pt x="1913" y="491"/>
                    </a:lnTo>
                    <a:lnTo>
                      <a:pt x="1911" y="494"/>
                    </a:lnTo>
                    <a:lnTo>
                      <a:pt x="1908" y="494"/>
                    </a:lnTo>
                    <a:lnTo>
                      <a:pt x="1905" y="497"/>
                    </a:lnTo>
                    <a:lnTo>
                      <a:pt x="1903" y="497"/>
                    </a:lnTo>
                    <a:lnTo>
                      <a:pt x="1903" y="499"/>
                    </a:lnTo>
                    <a:lnTo>
                      <a:pt x="1903" y="502"/>
                    </a:lnTo>
                    <a:lnTo>
                      <a:pt x="1903" y="505"/>
                    </a:lnTo>
                    <a:lnTo>
                      <a:pt x="1900" y="505"/>
                    </a:lnTo>
                    <a:lnTo>
                      <a:pt x="1900" y="507"/>
                    </a:lnTo>
                    <a:lnTo>
                      <a:pt x="1900" y="510"/>
                    </a:lnTo>
                    <a:lnTo>
                      <a:pt x="1900" y="507"/>
                    </a:lnTo>
                    <a:lnTo>
                      <a:pt x="1900" y="510"/>
                    </a:lnTo>
                    <a:lnTo>
                      <a:pt x="1898" y="510"/>
                    </a:lnTo>
                    <a:lnTo>
                      <a:pt x="1895" y="510"/>
                    </a:lnTo>
                    <a:lnTo>
                      <a:pt x="1892" y="510"/>
                    </a:lnTo>
                    <a:lnTo>
                      <a:pt x="1890" y="510"/>
                    </a:lnTo>
                    <a:lnTo>
                      <a:pt x="1890" y="512"/>
                    </a:lnTo>
                    <a:lnTo>
                      <a:pt x="1890" y="510"/>
                    </a:lnTo>
                    <a:lnTo>
                      <a:pt x="1887" y="510"/>
                    </a:lnTo>
                    <a:lnTo>
                      <a:pt x="1887" y="512"/>
                    </a:lnTo>
                    <a:lnTo>
                      <a:pt x="1887" y="510"/>
                    </a:lnTo>
                    <a:lnTo>
                      <a:pt x="1887" y="512"/>
                    </a:lnTo>
                    <a:lnTo>
                      <a:pt x="1885" y="512"/>
                    </a:lnTo>
                    <a:lnTo>
                      <a:pt x="1885" y="515"/>
                    </a:lnTo>
                    <a:lnTo>
                      <a:pt x="1882" y="515"/>
                    </a:lnTo>
                    <a:lnTo>
                      <a:pt x="1882" y="512"/>
                    </a:lnTo>
                    <a:lnTo>
                      <a:pt x="1879" y="512"/>
                    </a:lnTo>
                    <a:lnTo>
                      <a:pt x="1877" y="515"/>
                    </a:lnTo>
                    <a:lnTo>
                      <a:pt x="1874" y="515"/>
                    </a:lnTo>
                    <a:lnTo>
                      <a:pt x="1874" y="518"/>
                    </a:lnTo>
                    <a:lnTo>
                      <a:pt x="1874" y="520"/>
                    </a:lnTo>
                    <a:lnTo>
                      <a:pt x="1872" y="520"/>
                    </a:lnTo>
                    <a:lnTo>
                      <a:pt x="1872" y="523"/>
                    </a:lnTo>
                    <a:lnTo>
                      <a:pt x="1869" y="523"/>
                    </a:lnTo>
                    <a:lnTo>
                      <a:pt x="1866" y="523"/>
                    </a:lnTo>
                    <a:lnTo>
                      <a:pt x="1864" y="523"/>
                    </a:lnTo>
                    <a:lnTo>
                      <a:pt x="1864" y="520"/>
                    </a:lnTo>
                    <a:lnTo>
                      <a:pt x="1861" y="520"/>
                    </a:lnTo>
                    <a:lnTo>
                      <a:pt x="1858" y="520"/>
                    </a:lnTo>
                    <a:lnTo>
                      <a:pt x="1856" y="520"/>
                    </a:lnTo>
                    <a:lnTo>
                      <a:pt x="1856" y="518"/>
                    </a:lnTo>
                    <a:lnTo>
                      <a:pt x="1853" y="515"/>
                    </a:lnTo>
                    <a:lnTo>
                      <a:pt x="1851" y="515"/>
                    </a:lnTo>
                    <a:lnTo>
                      <a:pt x="1851" y="512"/>
                    </a:lnTo>
                    <a:lnTo>
                      <a:pt x="1853" y="510"/>
                    </a:lnTo>
                    <a:lnTo>
                      <a:pt x="1853" y="507"/>
                    </a:lnTo>
                    <a:lnTo>
                      <a:pt x="1856" y="507"/>
                    </a:lnTo>
                    <a:lnTo>
                      <a:pt x="1856" y="505"/>
                    </a:lnTo>
                    <a:lnTo>
                      <a:pt x="1856" y="502"/>
                    </a:lnTo>
                    <a:lnTo>
                      <a:pt x="1858" y="502"/>
                    </a:lnTo>
                    <a:lnTo>
                      <a:pt x="1858" y="499"/>
                    </a:lnTo>
                    <a:lnTo>
                      <a:pt x="1856" y="502"/>
                    </a:lnTo>
                    <a:lnTo>
                      <a:pt x="1853" y="499"/>
                    </a:lnTo>
                    <a:lnTo>
                      <a:pt x="1853" y="502"/>
                    </a:lnTo>
                    <a:lnTo>
                      <a:pt x="1853" y="505"/>
                    </a:lnTo>
                    <a:lnTo>
                      <a:pt x="1851" y="505"/>
                    </a:lnTo>
                    <a:lnTo>
                      <a:pt x="1851" y="502"/>
                    </a:lnTo>
                    <a:lnTo>
                      <a:pt x="1851" y="505"/>
                    </a:lnTo>
                    <a:lnTo>
                      <a:pt x="1848" y="505"/>
                    </a:lnTo>
                    <a:lnTo>
                      <a:pt x="1845" y="505"/>
                    </a:lnTo>
                    <a:lnTo>
                      <a:pt x="1843" y="505"/>
                    </a:lnTo>
                    <a:lnTo>
                      <a:pt x="1840" y="505"/>
                    </a:lnTo>
                    <a:lnTo>
                      <a:pt x="1840" y="502"/>
                    </a:lnTo>
                    <a:lnTo>
                      <a:pt x="1840" y="499"/>
                    </a:lnTo>
                    <a:lnTo>
                      <a:pt x="1838" y="499"/>
                    </a:lnTo>
                    <a:lnTo>
                      <a:pt x="1838" y="497"/>
                    </a:lnTo>
                    <a:lnTo>
                      <a:pt x="1840" y="497"/>
                    </a:lnTo>
                    <a:lnTo>
                      <a:pt x="1843" y="497"/>
                    </a:lnTo>
                    <a:lnTo>
                      <a:pt x="1845" y="497"/>
                    </a:lnTo>
                    <a:lnTo>
                      <a:pt x="1848" y="497"/>
                    </a:lnTo>
                    <a:lnTo>
                      <a:pt x="1848" y="494"/>
                    </a:lnTo>
                    <a:lnTo>
                      <a:pt x="1851" y="494"/>
                    </a:lnTo>
                    <a:lnTo>
                      <a:pt x="1851" y="491"/>
                    </a:lnTo>
                    <a:lnTo>
                      <a:pt x="1848" y="491"/>
                    </a:lnTo>
                    <a:lnTo>
                      <a:pt x="1848" y="489"/>
                    </a:lnTo>
                    <a:lnTo>
                      <a:pt x="1845" y="486"/>
                    </a:lnTo>
                    <a:lnTo>
                      <a:pt x="1848" y="486"/>
                    </a:lnTo>
                    <a:lnTo>
                      <a:pt x="1851" y="486"/>
                    </a:lnTo>
                    <a:lnTo>
                      <a:pt x="1853" y="486"/>
                    </a:lnTo>
                    <a:lnTo>
                      <a:pt x="1856" y="486"/>
                    </a:lnTo>
                    <a:lnTo>
                      <a:pt x="1856" y="484"/>
                    </a:lnTo>
                    <a:lnTo>
                      <a:pt x="1856" y="481"/>
                    </a:lnTo>
                    <a:lnTo>
                      <a:pt x="1856" y="478"/>
                    </a:lnTo>
                    <a:lnTo>
                      <a:pt x="1856" y="476"/>
                    </a:lnTo>
                    <a:lnTo>
                      <a:pt x="1856" y="473"/>
                    </a:lnTo>
                    <a:lnTo>
                      <a:pt x="1853" y="473"/>
                    </a:lnTo>
                    <a:lnTo>
                      <a:pt x="1853" y="471"/>
                    </a:lnTo>
                    <a:lnTo>
                      <a:pt x="1851" y="471"/>
                    </a:lnTo>
                    <a:lnTo>
                      <a:pt x="1851" y="468"/>
                    </a:lnTo>
                    <a:lnTo>
                      <a:pt x="1848" y="468"/>
                    </a:lnTo>
                    <a:lnTo>
                      <a:pt x="1845" y="465"/>
                    </a:lnTo>
                    <a:lnTo>
                      <a:pt x="1843" y="465"/>
                    </a:lnTo>
                    <a:lnTo>
                      <a:pt x="1843" y="463"/>
                    </a:lnTo>
                    <a:lnTo>
                      <a:pt x="1840" y="463"/>
                    </a:lnTo>
                    <a:lnTo>
                      <a:pt x="1838" y="463"/>
                    </a:lnTo>
                    <a:lnTo>
                      <a:pt x="1835" y="465"/>
                    </a:lnTo>
                    <a:lnTo>
                      <a:pt x="1835" y="463"/>
                    </a:lnTo>
                    <a:lnTo>
                      <a:pt x="1832" y="463"/>
                    </a:lnTo>
                    <a:lnTo>
                      <a:pt x="1832" y="460"/>
                    </a:lnTo>
                    <a:lnTo>
                      <a:pt x="1832" y="458"/>
                    </a:lnTo>
                    <a:lnTo>
                      <a:pt x="1832" y="455"/>
                    </a:lnTo>
                    <a:lnTo>
                      <a:pt x="1832" y="452"/>
                    </a:lnTo>
                    <a:lnTo>
                      <a:pt x="1830" y="452"/>
                    </a:lnTo>
                    <a:lnTo>
                      <a:pt x="1827" y="452"/>
                    </a:lnTo>
                    <a:lnTo>
                      <a:pt x="1827" y="450"/>
                    </a:lnTo>
                    <a:lnTo>
                      <a:pt x="1827" y="447"/>
                    </a:lnTo>
                    <a:lnTo>
                      <a:pt x="1827" y="444"/>
                    </a:lnTo>
                    <a:lnTo>
                      <a:pt x="1827" y="442"/>
                    </a:lnTo>
                    <a:lnTo>
                      <a:pt x="1830" y="442"/>
                    </a:lnTo>
                    <a:lnTo>
                      <a:pt x="1832" y="442"/>
                    </a:lnTo>
                    <a:lnTo>
                      <a:pt x="1832" y="444"/>
                    </a:lnTo>
                    <a:lnTo>
                      <a:pt x="1832" y="447"/>
                    </a:lnTo>
                    <a:lnTo>
                      <a:pt x="1832" y="450"/>
                    </a:lnTo>
                    <a:lnTo>
                      <a:pt x="1835" y="450"/>
                    </a:lnTo>
                    <a:lnTo>
                      <a:pt x="1835" y="452"/>
                    </a:lnTo>
                    <a:lnTo>
                      <a:pt x="1838" y="452"/>
                    </a:lnTo>
                    <a:lnTo>
                      <a:pt x="1840" y="452"/>
                    </a:lnTo>
                    <a:lnTo>
                      <a:pt x="1843" y="452"/>
                    </a:lnTo>
                    <a:lnTo>
                      <a:pt x="1843" y="455"/>
                    </a:lnTo>
                    <a:lnTo>
                      <a:pt x="1845" y="455"/>
                    </a:lnTo>
                    <a:lnTo>
                      <a:pt x="1845" y="452"/>
                    </a:lnTo>
                    <a:lnTo>
                      <a:pt x="1845" y="450"/>
                    </a:lnTo>
                    <a:lnTo>
                      <a:pt x="1848" y="450"/>
                    </a:lnTo>
                    <a:lnTo>
                      <a:pt x="1848" y="447"/>
                    </a:lnTo>
                    <a:lnTo>
                      <a:pt x="1851" y="447"/>
                    </a:lnTo>
                    <a:lnTo>
                      <a:pt x="1851" y="444"/>
                    </a:lnTo>
                    <a:lnTo>
                      <a:pt x="1851" y="442"/>
                    </a:lnTo>
                    <a:lnTo>
                      <a:pt x="1851" y="444"/>
                    </a:lnTo>
                    <a:lnTo>
                      <a:pt x="1853" y="442"/>
                    </a:lnTo>
                    <a:lnTo>
                      <a:pt x="1853" y="444"/>
                    </a:lnTo>
                    <a:lnTo>
                      <a:pt x="1853" y="442"/>
                    </a:lnTo>
                    <a:lnTo>
                      <a:pt x="1853" y="444"/>
                    </a:lnTo>
                    <a:lnTo>
                      <a:pt x="1856" y="442"/>
                    </a:lnTo>
                    <a:lnTo>
                      <a:pt x="1856" y="444"/>
                    </a:lnTo>
                    <a:lnTo>
                      <a:pt x="1856" y="447"/>
                    </a:lnTo>
                    <a:lnTo>
                      <a:pt x="1856" y="450"/>
                    </a:lnTo>
                    <a:lnTo>
                      <a:pt x="1858" y="450"/>
                    </a:lnTo>
                    <a:lnTo>
                      <a:pt x="1858" y="452"/>
                    </a:lnTo>
                    <a:lnTo>
                      <a:pt x="1861" y="452"/>
                    </a:lnTo>
                    <a:lnTo>
                      <a:pt x="1864" y="455"/>
                    </a:lnTo>
                    <a:lnTo>
                      <a:pt x="1866" y="455"/>
                    </a:lnTo>
                    <a:lnTo>
                      <a:pt x="1869" y="455"/>
                    </a:lnTo>
                    <a:lnTo>
                      <a:pt x="1869" y="458"/>
                    </a:lnTo>
                    <a:lnTo>
                      <a:pt x="1872" y="458"/>
                    </a:lnTo>
                    <a:lnTo>
                      <a:pt x="1872" y="460"/>
                    </a:lnTo>
                    <a:lnTo>
                      <a:pt x="1874" y="460"/>
                    </a:lnTo>
                    <a:lnTo>
                      <a:pt x="1874" y="458"/>
                    </a:lnTo>
                    <a:lnTo>
                      <a:pt x="1874" y="455"/>
                    </a:lnTo>
                    <a:lnTo>
                      <a:pt x="1872" y="452"/>
                    </a:lnTo>
                    <a:lnTo>
                      <a:pt x="1872" y="450"/>
                    </a:lnTo>
                    <a:lnTo>
                      <a:pt x="1872" y="447"/>
                    </a:lnTo>
                    <a:lnTo>
                      <a:pt x="1874" y="444"/>
                    </a:lnTo>
                    <a:lnTo>
                      <a:pt x="1874" y="442"/>
                    </a:lnTo>
                    <a:lnTo>
                      <a:pt x="1877" y="442"/>
                    </a:lnTo>
                    <a:lnTo>
                      <a:pt x="1877" y="444"/>
                    </a:lnTo>
                    <a:lnTo>
                      <a:pt x="1879" y="444"/>
                    </a:lnTo>
                    <a:lnTo>
                      <a:pt x="1882" y="444"/>
                    </a:lnTo>
                    <a:lnTo>
                      <a:pt x="1885" y="444"/>
                    </a:lnTo>
                    <a:lnTo>
                      <a:pt x="1885" y="442"/>
                    </a:lnTo>
                    <a:lnTo>
                      <a:pt x="1885" y="439"/>
                    </a:lnTo>
                    <a:lnTo>
                      <a:pt x="1887" y="442"/>
                    </a:lnTo>
                    <a:lnTo>
                      <a:pt x="1887" y="439"/>
                    </a:lnTo>
                    <a:lnTo>
                      <a:pt x="1887" y="442"/>
                    </a:lnTo>
                    <a:lnTo>
                      <a:pt x="1890" y="442"/>
                    </a:lnTo>
                    <a:lnTo>
                      <a:pt x="1890" y="444"/>
                    </a:lnTo>
                    <a:lnTo>
                      <a:pt x="1887" y="444"/>
                    </a:lnTo>
                    <a:lnTo>
                      <a:pt x="1887" y="447"/>
                    </a:lnTo>
                    <a:lnTo>
                      <a:pt x="1885" y="450"/>
                    </a:lnTo>
                    <a:lnTo>
                      <a:pt x="1882" y="450"/>
                    </a:lnTo>
                    <a:lnTo>
                      <a:pt x="1879" y="452"/>
                    </a:lnTo>
                    <a:lnTo>
                      <a:pt x="1882" y="452"/>
                    </a:lnTo>
                    <a:lnTo>
                      <a:pt x="1885" y="452"/>
                    </a:lnTo>
                    <a:lnTo>
                      <a:pt x="1887" y="452"/>
                    </a:lnTo>
                    <a:lnTo>
                      <a:pt x="1887" y="455"/>
                    </a:lnTo>
                    <a:lnTo>
                      <a:pt x="1890" y="455"/>
                    </a:lnTo>
                    <a:lnTo>
                      <a:pt x="1892" y="452"/>
                    </a:lnTo>
                    <a:lnTo>
                      <a:pt x="1892" y="450"/>
                    </a:lnTo>
                    <a:lnTo>
                      <a:pt x="1892" y="447"/>
                    </a:lnTo>
                    <a:lnTo>
                      <a:pt x="1895" y="447"/>
                    </a:lnTo>
                    <a:lnTo>
                      <a:pt x="1895" y="450"/>
                    </a:lnTo>
                    <a:lnTo>
                      <a:pt x="1895" y="452"/>
                    </a:lnTo>
                    <a:lnTo>
                      <a:pt x="1895" y="455"/>
                    </a:lnTo>
                    <a:lnTo>
                      <a:pt x="1895" y="458"/>
                    </a:lnTo>
                    <a:lnTo>
                      <a:pt x="1895" y="460"/>
                    </a:lnTo>
                    <a:lnTo>
                      <a:pt x="1895" y="463"/>
                    </a:lnTo>
                    <a:lnTo>
                      <a:pt x="1895" y="465"/>
                    </a:lnTo>
                    <a:lnTo>
                      <a:pt x="1892" y="465"/>
                    </a:lnTo>
                    <a:lnTo>
                      <a:pt x="1895" y="465"/>
                    </a:lnTo>
                    <a:lnTo>
                      <a:pt x="1895" y="468"/>
                    </a:lnTo>
                    <a:lnTo>
                      <a:pt x="1898" y="468"/>
                    </a:lnTo>
                    <a:lnTo>
                      <a:pt x="1898" y="471"/>
                    </a:lnTo>
                    <a:lnTo>
                      <a:pt x="1900" y="471"/>
                    </a:lnTo>
                    <a:lnTo>
                      <a:pt x="1900" y="468"/>
                    </a:lnTo>
                    <a:lnTo>
                      <a:pt x="1903" y="468"/>
                    </a:lnTo>
                    <a:lnTo>
                      <a:pt x="1905" y="468"/>
                    </a:lnTo>
                    <a:lnTo>
                      <a:pt x="1905" y="471"/>
                    </a:lnTo>
                    <a:lnTo>
                      <a:pt x="1908" y="471"/>
                    </a:lnTo>
                    <a:lnTo>
                      <a:pt x="1905" y="471"/>
                    </a:lnTo>
                    <a:lnTo>
                      <a:pt x="1905" y="473"/>
                    </a:lnTo>
                    <a:lnTo>
                      <a:pt x="1908" y="473"/>
                    </a:lnTo>
                    <a:lnTo>
                      <a:pt x="1905" y="473"/>
                    </a:lnTo>
                    <a:lnTo>
                      <a:pt x="1908" y="473"/>
                    </a:lnTo>
                    <a:lnTo>
                      <a:pt x="1908" y="471"/>
                    </a:lnTo>
                    <a:lnTo>
                      <a:pt x="1911" y="471"/>
                    </a:lnTo>
                    <a:lnTo>
                      <a:pt x="1911" y="468"/>
                    </a:lnTo>
                    <a:lnTo>
                      <a:pt x="1913" y="468"/>
                    </a:lnTo>
                    <a:lnTo>
                      <a:pt x="1913" y="465"/>
                    </a:lnTo>
                    <a:lnTo>
                      <a:pt x="1916" y="465"/>
                    </a:lnTo>
                    <a:lnTo>
                      <a:pt x="1919" y="465"/>
                    </a:lnTo>
                    <a:lnTo>
                      <a:pt x="1921" y="465"/>
                    </a:lnTo>
                    <a:lnTo>
                      <a:pt x="1921" y="463"/>
                    </a:lnTo>
                    <a:lnTo>
                      <a:pt x="1924" y="463"/>
                    </a:lnTo>
                    <a:lnTo>
                      <a:pt x="1924" y="460"/>
                    </a:lnTo>
                    <a:lnTo>
                      <a:pt x="1921" y="460"/>
                    </a:lnTo>
                    <a:lnTo>
                      <a:pt x="1919" y="460"/>
                    </a:lnTo>
                    <a:lnTo>
                      <a:pt x="1919" y="458"/>
                    </a:lnTo>
                    <a:lnTo>
                      <a:pt x="1916" y="458"/>
                    </a:lnTo>
                    <a:lnTo>
                      <a:pt x="1916" y="455"/>
                    </a:lnTo>
                    <a:lnTo>
                      <a:pt x="1913" y="455"/>
                    </a:lnTo>
                    <a:lnTo>
                      <a:pt x="1911" y="455"/>
                    </a:lnTo>
                    <a:lnTo>
                      <a:pt x="1908" y="455"/>
                    </a:lnTo>
                    <a:lnTo>
                      <a:pt x="1908" y="452"/>
                    </a:lnTo>
                    <a:lnTo>
                      <a:pt x="1905" y="452"/>
                    </a:lnTo>
                    <a:lnTo>
                      <a:pt x="1905" y="450"/>
                    </a:lnTo>
                    <a:lnTo>
                      <a:pt x="1908" y="450"/>
                    </a:lnTo>
                    <a:lnTo>
                      <a:pt x="1908" y="447"/>
                    </a:lnTo>
                    <a:lnTo>
                      <a:pt x="1911" y="447"/>
                    </a:lnTo>
                    <a:lnTo>
                      <a:pt x="1911" y="444"/>
                    </a:lnTo>
                    <a:lnTo>
                      <a:pt x="1913" y="444"/>
                    </a:lnTo>
                    <a:lnTo>
                      <a:pt x="1913" y="447"/>
                    </a:lnTo>
                    <a:lnTo>
                      <a:pt x="1916" y="447"/>
                    </a:lnTo>
                    <a:lnTo>
                      <a:pt x="1919" y="447"/>
                    </a:lnTo>
                    <a:lnTo>
                      <a:pt x="1919" y="450"/>
                    </a:lnTo>
                    <a:lnTo>
                      <a:pt x="1921" y="450"/>
                    </a:lnTo>
                    <a:lnTo>
                      <a:pt x="1921" y="452"/>
                    </a:lnTo>
                    <a:lnTo>
                      <a:pt x="1924" y="452"/>
                    </a:lnTo>
                    <a:lnTo>
                      <a:pt x="1926" y="452"/>
                    </a:lnTo>
                    <a:lnTo>
                      <a:pt x="1926" y="450"/>
                    </a:lnTo>
                    <a:lnTo>
                      <a:pt x="1926" y="447"/>
                    </a:lnTo>
                    <a:lnTo>
                      <a:pt x="1926" y="444"/>
                    </a:lnTo>
                    <a:lnTo>
                      <a:pt x="1929" y="444"/>
                    </a:lnTo>
                    <a:lnTo>
                      <a:pt x="1932" y="444"/>
                    </a:lnTo>
                    <a:lnTo>
                      <a:pt x="1934" y="444"/>
                    </a:lnTo>
                    <a:lnTo>
                      <a:pt x="1934" y="442"/>
                    </a:lnTo>
                    <a:lnTo>
                      <a:pt x="1934" y="439"/>
                    </a:lnTo>
                    <a:lnTo>
                      <a:pt x="1937" y="439"/>
                    </a:lnTo>
                    <a:lnTo>
                      <a:pt x="1937" y="437"/>
                    </a:lnTo>
                    <a:lnTo>
                      <a:pt x="1934" y="437"/>
                    </a:lnTo>
                    <a:lnTo>
                      <a:pt x="1934" y="439"/>
                    </a:lnTo>
                    <a:lnTo>
                      <a:pt x="1932" y="439"/>
                    </a:lnTo>
                    <a:lnTo>
                      <a:pt x="1929" y="439"/>
                    </a:lnTo>
                    <a:lnTo>
                      <a:pt x="1926" y="439"/>
                    </a:lnTo>
                    <a:lnTo>
                      <a:pt x="1924" y="439"/>
                    </a:lnTo>
                    <a:lnTo>
                      <a:pt x="1921" y="437"/>
                    </a:lnTo>
                    <a:lnTo>
                      <a:pt x="1921" y="434"/>
                    </a:lnTo>
                    <a:lnTo>
                      <a:pt x="1924" y="434"/>
                    </a:lnTo>
                    <a:lnTo>
                      <a:pt x="1921" y="434"/>
                    </a:lnTo>
                    <a:lnTo>
                      <a:pt x="1924" y="434"/>
                    </a:lnTo>
                    <a:lnTo>
                      <a:pt x="1924" y="431"/>
                    </a:lnTo>
                    <a:lnTo>
                      <a:pt x="1926" y="431"/>
                    </a:lnTo>
                    <a:lnTo>
                      <a:pt x="1926" y="429"/>
                    </a:lnTo>
                    <a:lnTo>
                      <a:pt x="1929" y="431"/>
                    </a:lnTo>
                    <a:lnTo>
                      <a:pt x="1932" y="431"/>
                    </a:lnTo>
                    <a:lnTo>
                      <a:pt x="1934" y="431"/>
                    </a:lnTo>
                    <a:lnTo>
                      <a:pt x="1934" y="434"/>
                    </a:lnTo>
                    <a:lnTo>
                      <a:pt x="1937" y="431"/>
                    </a:lnTo>
                    <a:lnTo>
                      <a:pt x="1939" y="431"/>
                    </a:lnTo>
                    <a:lnTo>
                      <a:pt x="1939" y="429"/>
                    </a:lnTo>
                    <a:lnTo>
                      <a:pt x="1942" y="429"/>
                    </a:lnTo>
                    <a:lnTo>
                      <a:pt x="1942" y="426"/>
                    </a:lnTo>
                    <a:lnTo>
                      <a:pt x="1939" y="426"/>
                    </a:lnTo>
                    <a:lnTo>
                      <a:pt x="1939" y="424"/>
                    </a:lnTo>
                    <a:lnTo>
                      <a:pt x="1939" y="421"/>
                    </a:lnTo>
                    <a:lnTo>
                      <a:pt x="1939" y="418"/>
                    </a:lnTo>
                    <a:lnTo>
                      <a:pt x="1942" y="418"/>
                    </a:lnTo>
                    <a:lnTo>
                      <a:pt x="1942" y="416"/>
                    </a:lnTo>
                    <a:lnTo>
                      <a:pt x="1939" y="416"/>
                    </a:lnTo>
                    <a:lnTo>
                      <a:pt x="1942" y="416"/>
                    </a:lnTo>
                    <a:lnTo>
                      <a:pt x="1945" y="416"/>
                    </a:lnTo>
                    <a:lnTo>
                      <a:pt x="1945" y="413"/>
                    </a:lnTo>
                    <a:lnTo>
                      <a:pt x="1947" y="413"/>
                    </a:lnTo>
                    <a:lnTo>
                      <a:pt x="1950" y="413"/>
                    </a:lnTo>
                    <a:lnTo>
                      <a:pt x="1950" y="410"/>
                    </a:lnTo>
                    <a:lnTo>
                      <a:pt x="1952" y="410"/>
                    </a:lnTo>
                    <a:lnTo>
                      <a:pt x="1955" y="410"/>
                    </a:lnTo>
                    <a:lnTo>
                      <a:pt x="1952" y="410"/>
                    </a:lnTo>
                    <a:lnTo>
                      <a:pt x="1952" y="408"/>
                    </a:lnTo>
                    <a:lnTo>
                      <a:pt x="1952" y="405"/>
                    </a:lnTo>
                    <a:lnTo>
                      <a:pt x="1952" y="403"/>
                    </a:lnTo>
                    <a:lnTo>
                      <a:pt x="1952" y="400"/>
                    </a:lnTo>
                    <a:lnTo>
                      <a:pt x="1955" y="400"/>
                    </a:lnTo>
                    <a:lnTo>
                      <a:pt x="1958" y="400"/>
                    </a:lnTo>
                    <a:lnTo>
                      <a:pt x="1958" y="397"/>
                    </a:lnTo>
                    <a:lnTo>
                      <a:pt x="1958" y="395"/>
                    </a:lnTo>
                    <a:lnTo>
                      <a:pt x="1960" y="395"/>
                    </a:lnTo>
                    <a:lnTo>
                      <a:pt x="1960" y="392"/>
                    </a:lnTo>
                    <a:lnTo>
                      <a:pt x="1960" y="390"/>
                    </a:lnTo>
                    <a:lnTo>
                      <a:pt x="1960" y="387"/>
                    </a:lnTo>
                    <a:lnTo>
                      <a:pt x="1960" y="384"/>
                    </a:lnTo>
                    <a:lnTo>
                      <a:pt x="1958" y="384"/>
                    </a:lnTo>
                    <a:lnTo>
                      <a:pt x="1958" y="382"/>
                    </a:lnTo>
                    <a:lnTo>
                      <a:pt x="1955" y="382"/>
                    </a:lnTo>
                    <a:lnTo>
                      <a:pt x="1955" y="379"/>
                    </a:lnTo>
                    <a:lnTo>
                      <a:pt x="1952" y="379"/>
                    </a:lnTo>
                    <a:lnTo>
                      <a:pt x="1955" y="379"/>
                    </a:lnTo>
                    <a:lnTo>
                      <a:pt x="1955" y="377"/>
                    </a:lnTo>
                    <a:lnTo>
                      <a:pt x="1955" y="374"/>
                    </a:lnTo>
                    <a:lnTo>
                      <a:pt x="1952" y="374"/>
                    </a:lnTo>
                    <a:lnTo>
                      <a:pt x="1952" y="371"/>
                    </a:lnTo>
                    <a:lnTo>
                      <a:pt x="1950" y="371"/>
                    </a:lnTo>
                    <a:lnTo>
                      <a:pt x="1950" y="369"/>
                    </a:lnTo>
                    <a:lnTo>
                      <a:pt x="1952" y="369"/>
                    </a:lnTo>
                    <a:lnTo>
                      <a:pt x="1950" y="369"/>
                    </a:lnTo>
                    <a:lnTo>
                      <a:pt x="1952" y="369"/>
                    </a:lnTo>
                    <a:lnTo>
                      <a:pt x="1952" y="366"/>
                    </a:lnTo>
                    <a:lnTo>
                      <a:pt x="1952" y="363"/>
                    </a:lnTo>
                    <a:lnTo>
                      <a:pt x="1952" y="361"/>
                    </a:lnTo>
                    <a:lnTo>
                      <a:pt x="1952" y="358"/>
                    </a:lnTo>
                    <a:lnTo>
                      <a:pt x="1955" y="358"/>
                    </a:lnTo>
                    <a:lnTo>
                      <a:pt x="1955" y="356"/>
                    </a:lnTo>
                    <a:lnTo>
                      <a:pt x="1955" y="353"/>
                    </a:lnTo>
                    <a:lnTo>
                      <a:pt x="1952" y="353"/>
                    </a:lnTo>
                    <a:lnTo>
                      <a:pt x="1955" y="353"/>
                    </a:lnTo>
                    <a:lnTo>
                      <a:pt x="1952" y="353"/>
                    </a:lnTo>
                    <a:lnTo>
                      <a:pt x="1955" y="353"/>
                    </a:lnTo>
                    <a:lnTo>
                      <a:pt x="1955" y="350"/>
                    </a:lnTo>
                    <a:lnTo>
                      <a:pt x="1958" y="350"/>
                    </a:lnTo>
                    <a:lnTo>
                      <a:pt x="1958" y="348"/>
                    </a:lnTo>
                    <a:lnTo>
                      <a:pt x="1960" y="348"/>
                    </a:lnTo>
                    <a:lnTo>
                      <a:pt x="1960" y="345"/>
                    </a:lnTo>
                    <a:lnTo>
                      <a:pt x="1960" y="343"/>
                    </a:lnTo>
                    <a:lnTo>
                      <a:pt x="1958" y="343"/>
                    </a:lnTo>
                    <a:lnTo>
                      <a:pt x="1955" y="340"/>
                    </a:lnTo>
                    <a:lnTo>
                      <a:pt x="1952" y="340"/>
                    </a:lnTo>
                    <a:lnTo>
                      <a:pt x="1950" y="340"/>
                    </a:lnTo>
                    <a:lnTo>
                      <a:pt x="1947" y="340"/>
                    </a:lnTo>
                    <a:lnTo>
                      <a:pt x="1947" y="337"/>
                    </a:lnTo>
                    <a:lnTo>
                      <a:pt x="1945" y="337"/>
                    </a:lnTo>
                    <a:lnTo>
                      <a:pt x="1945" y="335"/>
                    </a:lnTo>
                    <a:lnTo>
                      <a:pt x="1945" y="332"/>
                    </a:lnTo>
                    <a:lnTo>
                      <a:pt x="1947" y="332"/>
                    </a:lnTo>
                    <a:lnTo>
                      <a:pt x="1947" y="330"/>
                    </a:lnTo>
                    <a:lnTo>
                      <a:pt x="1950" y="330"/>
                    </a:lnTo>
                    <a:lnTo>
                      <a:pt x="1950" y="327"/>
                    </a:lnTo>
                    <a:lnTo>
                      <a:pt x="1950" y="324"/>
                    </a:lnTo>
                    <a:lnTo>
                      <a:pt x="1952" y="324"/>
                    </a:lnTo>
                    <a:close/>
                    <a:moveTo>
                      <a:pt x="1650" y="319"/>
                    </a:moveTo>
                    <a:lnTo>
                      <a:pt x="1647" y="316"/>
                    </a:lnTo>
                    <a:lnTo>
                      <a:pt x="1647" y="314"/>
                    </a:lnTo>
                    <a:lnTo>
                      <a:pt x="1647" y="316"/>
                    </a:lnTo>
                    <a:lnTo>
                      <a:pt x="1650" y="316"/>
                    </a:lnTo>
                    <a:lnTo>
                      <a:pt x="1650" y="319"/>
                    </a:lnTo>
                    <a:close/>
                    <a:moveTo>
                      <a:pt x="1120" y="306"/>
                    </a:moveTo>
                    <a:lnTo>
                      <a:pt x="1122" y="306"/>
                    </a:lnTo>
                    <a:lnTo>
                      <a:pt x="1122" y="309"/>
                    </a:lnTo>
                    <a:lnTo>
                      <a:pt x="1125" y="311"/>
                    </a:lnTo>
                    <a:lnTo>
                      <a:pt x="1125" y="314"/>
                    </a:lnTo>
                    <a:lnTo>
                      <a:pt x="1122" y="316"/>
                    </a:lnTo>
                    <a:lnTo>
                      <a:pt x="1120" y="314"/>
                    </a:lnTo>
                    <a:lnTo>
                      <a:pt x="1117" y="314"/>
                    </a:lnTo>
                    <a:lnTo>
                      <a:pt x="1117" y="311"/>
                    </a:lnTo>
                    <a:lnTo>
                      <a:pt x="1115" y="311"/>
                    </a:lnTo>
                    <a:lnTo>
                      <a:pt x="1115" y="309"/>
                    </a:lnTo>
                    <a:lnTo>
                      <a:pt x="1117" y="309"/>
                    </a:lnTo>
                    <a:lnTo>
                      <a:pt x="1117" y="306"/>
                    </a:lnTo>
                    <a:lnTo>
                      <a:pt x="1120" y="306"/>
                    </a:lnTo>
                    <a:close/>
                    <a:moveTo>
                      <a:pt x="1261" y="269"/>
                    </a:moveTo>
                    <a:lnTo>
                      <a:pt x="1261" y="272"/>
                    </a:lnTo>
                    <a:lnTo>
                      <a:pt x="1261" y="275"/>
                    </a:lnTo>
                    <a:lnTo>
                      <a:pt x="1258" y="275"/>
                    </a:lnTo>
                    <a:lnTo>
                      <a:pt x="1258" y="277"/>
                    </a:lnTo>
                    <a:lnTo>
                      <a:pt x="1256" y="277"/>
                    </a:lnTo>
                    <a:lnTo>
                      <a:pt x="1256" y="275"/>
                    </a:lnTo>
                    <a:lnTo>
                      <a:pt x="1256" y="272"/>
                    </a:lnTo>
                    <a:lnTo>
                      <a:pt x="1258" y="272"/>
                    </a:lnTo>
                    <a:lnTo>
                      <a:pt x="1258" y="269"/>
                    </a:lnTo>
                    <a:lnTo>
                      <a:pt x="1261" y="269"/>
                    </a:lnTo>
                    <a:close/>
                    <a:moveTo>
                      <a:pt x="1778" y="264"/>
                    </a:moveTo>
                    <a:lnTo>
                      <a:pt x="1775" y="264"/>
                    </a:lnTo>
                    <a:lnTo>
                      <a:pt x="1772" y="264"/>
                    </a:lnTo>
                    <a:lnTo>
                      <a:pt x="1775" y="264"/>
                    </a:lnTo>
                    <a:lnTo>
                      <a:pt x="1778" y="264"/>
                    </a:lnTo>
                    <a:lnTo>
                      <a:pt x="1778" y="262"/>
                    </a:lnTo>
                    <a:lnTo>
                      <a:pt x="1778" y="264"/>
                    </a:lnTo>
                    <a:close/>
                    <a:moveTo>
                      <a:pt x="1712" y="269"/>
                    </a:moveTo>
                    <a:lnTo>
                      <a:pt x="1710" y="269"/>
                    </a:lnTo>
                    <a:lnTo>
                      <a:pt x="1707" y="269"/>
                    </a:lnTo>
                    <a:lnTo>
                      <a:pt x="1704" y="269"/>
                    </a:lnTo>
                    <a:lnTo>
                      <a:pt x="1704" y="267"/>
                    </a:lnTo>
                    <a:lnTo>
                      <a:pt x="1704" y="264"/>
                    </a:lnTo>
                    <a:lnTo>
                      <a:pt x="1707" y="264"/>
                    </a:lnTo>
                    <a:lnTo>
                      <a:pt x="1707" y="262"/>
                    </a:lnTo>
                    <a:lnTo>
                      <a:pt x="1710" y="262"/>
                    </a:lnTo>
                    <a:lnTo>
                      <a:pt x="1710" y="264"/>
                    </a:lnTo>
                    <a:lnTo>
                      <a:pt x="1712" y="264"/>
                    </a:lnTo>
                    <a:lnTo>
                      <a:pt x="1712" y="267"/>
                    </a:lnTo>
                    <a:lnTo>
                      <a:pt x="1712" y="269"/>
                    </a:lnTo>
                    <a:close/>
                    <a:moveTo>
                      <a:pt x="1644" y="259"/>
                    </a:moveTo>
                    <a:lnTo>
                      <a:pt x="1644" y="262"/>
                    </a:lnTo>
                    <a:lnTo>
                      <a:pt x="1644" y="264"/>
                    </a:lnTo>
                    <a:lnTo>
                      <a:pt x="1644" y="267"/>
                    </a:lnTo>
                    <a:lnTo>
                      <a:pt x="1642" y="267"/>
                    </a:lnTo>
                    <a:lnTo>
                      <a:pt x="1639" y="267"/>
                    </a:lnTo>
                    <a:lnTo>
                      <a:pt x="1639" y="264"/>
                    </a:lnTo>
                    <a:lnTo>
                      <a:pt x="1642" y="264"/>
                    </a:lnTo>
                    <a:lnTo>
                      <a:pt x="1642" y="262"/>
                    </a:lnTo>
                    <a:lnTo>
                      <a:pt x="1642" y="259"/>
                    </a:lnTo>
                    <a:lnTo>
                      <a:pt x="1644" y="259"/>
                    </a:lnTo>
                    <a:close/>
                    <a:moveTo>
                      <a:pt x="1663" y="249"/>
                    </a:moveTo>
                    <a:lnTo>
                      <a:pt x="1663" y="246"/>
                    </a:lnTo>
                    <a:lnTo>
                      <a:pt x="1665" y="249"/>
                    </a:lnTo>
                    <a:lnTo>
                      <a:pt x="1663" y="249"/>
                    </a:lnTo>
                    <a:lnTo>
                      <a:pt x="1663" y="251"/>
                    </a:lnTo>
                    <a:lnTo>
                      <a:pt x="1663" y="254"/>
                    </a:lnTo>
                    <a:lnTo>
                      <a:pt x="1665" y="254"/>
                    </a:lnTo>
                    <a:lnTo>
                      <a:pt x="1665" y="256"/>
                    </a:lnTo>
                    <a:lnTo>
                      <a:pt x="1668" y="256"/>
                    </a:lnTo>
                    <a:lnTo>
                      <a:pt x="1668" y="259"/>
                    </a:lnTo>
                    <a:lnTo>
                      <a:pt x="1671" y="259"/>
                    </a:lnTo>
                    <a:lnTo>
                      <a:pt x="1673" y="259"/>
                    </a:lnTo>
                    <a:lnTo>
                      <a:pt x="1676" y="259"/>
                    </a:lnTo>
                    <a:lnTo>
                      <a:pt x="1676" y="256"/>
                    </a:lnTo>
                    <a:lnTo>
                      <a:pt x="1678" y="256"/>
                    </a:lnTo>
                    <a:lnTo>
                      <a:pt x="1678" y="259"/>
                    </a:lnTo>
                    <a:lnTo>
                      <a:pt x="1681" y="259"/>
                    </a:lnTo>
                    <a:lnTo>
                      <a:pt x="1681" y="262"/>
                    </a:lnTo>
                    <a:lnTo>
                      <a:pt x="1678" y="262"/>
                    </a:lnTo>
                    <a:lnTo>
                      <a:pt x="1678" y="264"/>
                    </a:lnTo>
                    <a:lnTo>
                      <a:pt x="1676" y="264"/>
                    </a:lnTo>
                    <a:lnTo>
                      <a:pt x="1676" y="267"/>
                    </a:lnTo>
                    <a:lnTo>
                      <a:pt x="1673" y="267"/>
                    </a:lnTo>
                    <a:lnTo>
                      <a:pt x="1673" y="269"/>
                    </a:lnTo>
                    <a:lnTo>
                      <a:pt x="1671" y="269"/>
                    </a:lnTo>
                    <a:lnTo>
                      <a:pt x="1671" y="272"/>
                    </a:lnTo>
                    <a:lnTo>
                      <a:pt x="1668" y="272"/>
                    </a:lnTo>
                    <a:lnTo>
                      <a:pt x="1665" y="272"/>
                    </a:lnTo>
                    <a:lnTo>
                      <a:pt x="1663" y="272"/>
                    </a:lnTo>
                    <a:lnTo>
                      <a:pt x="1663" y="269"/>
                    </a:lnTo>
                    <a:lnTo>
                      <a:pt x="1663" y="267"/>
                    </a:lnTo>
                    <a:lnTo>
                      <a:pt x="1663" y="264"/>
                    </a:lnTo>
                    <a:lnTo>
                      <a:pt x="1663" y="262"/>
                    </a:lnTo>
                    <a:lnTo>
                      <a:pt x="1663" y="259"/>
                    </a:lnTo>
                    <a:lnTo>
                      <a:pt x="1663" y="256"/>
                    </a:lnTo>
                    <a:lnTo>
                      <a:pt x="1663" y="254"/>
                    </a:lnTo>
                    <a:lnTo>
                      <a:pt x="1663" y="251"/>
                    </a:lnTo>
                    <a:lnTo>
                      <a:pt x="1660" y="249"/>
                    </a:lnTo>
                    <a:lnTo>
                      <a:pt x="1660" y="246"/>
                    </a:lnTo>
                    <a:lnTo>
                      <a:pt x="1657" y="246"/>
                    </a:lnTo>
                    <a:lnTo>
                      <a:pt x="1660" y="246"/>
                    </a:lnTo>
                    <a:lnTo>
                      <a:pt x="1657" y="246"/>
                    </a:lnTo>
                    <a:lnTo>
                      <a:pt x="1660" y="246"/>
                    </a:lnTo>
                    <a:lnTo>
                      <a:pt x="1663" y="246"/>
                    </a:lnTo>
                    <a:lnTo>
                      <a:pt x="1663" y="249"/>
                    </a:lnTo>
                    <a:close/>
                    <a:moveTo>
                      <a:pt x="2044" y="220"/>
                    </a:moveTo>
                    <a:lnTo>
                      <a:pt x="2044" y="222"/>
                    </a:lnTo>
                    <a:lnTo>
                      <a:pt x="2044" y="225"/>
                    </a:lnTo>
                    <a:lnTo>
                      <a:pt x="2044" y="228"/>
                    </a:lnTo>
                    <a:lnTo>
                      <a:pt x="2044" y="230"/>
                    </a:lnTo>
                    <a:lnTo>
                      <a:pt x="2044" y="233"/>
                    </a:lnTo>
                    <a:lnTo>
                      <a:pt x="2044" y="235"/>
                    </a:lnTo>
                    <a:lnTo>
                      <a:pt x="2046" y="235"/>
                    </a:lnTo>
                    <a:lnTo>
                      <a:pt x="2044" y="238"/>
                    </a:lnTo>
                    <a:lnTo>
                      <a:pt x="2046" y="238"/>
                    </a:lnTo>
                    <a:lnTo>
                      <a:pt x="2044" y="238"/>
                    </a:lnTo>
                    <a:lnTo>
                      <a:pt x="2044" y="241"/>
                    </a:lnTo>
                    <a:lnTo>
                      <a:pt x="2046" y="241"/>
                    </a:lnTo>
                    <a:lnTo>
                      <a:pt x="2046" y="243"/>
                    </a:lnTo>
                    <a:lnTo>
                      <a:pt x="2049" y="243"/>
                    </a:lnTo>
                    <a:lnTo>
                      <a:pt x="2049" y="241"/>
                    </a:lnTo>
                    <a:lnTo>
                      <a:pt x="2049" y="238"/>
                    </a:lnTo>
                    <a:lnTo>
                      <a:pt x="2052" y="241"/>
                    </a:lnTo>
                    <a:lnTo>
                      <a:pt x="2052" y="238"/>
                    </a:lnTo>
                    <a:lnTo>
                      <a:pt x="2052" y="241"/>
                    </a:lnTo>
                    <a:lnTo>
                      <a:pt x="2052" y="243"/>
                    </a:lnTo>
                    <a:lnTo>
                      <a:pt x="2052" y="246"/>
                    </a:lnTo>
                    <a:lnTo>
                      <a:pt x="2054" y="246"/>
                    </a:lnTo>
                    <a:lnTo>
                      <a:pt x="2054" y="249"/>
                    </a:lnTo>
                    <a:lnTo>
                      <a:pt x="2054" y="251"/>
                    </a:lnTo>
                    <a:lnTo>
                      <a:pt x="2057" y="251"/>
                    </a:lnTo>
                    <a:lnTo>
                      <a:pt x="2057" y="254"/>
                    </a:lnTo>
                    <a:lnTo>
                      <a:pt x="2057" y="256"/>
                    </a:lnTo>
                    <a:lnTo>
                      <a:pt x="2057" y="259"/>
                    </a:lnTo>
                    <a:lnTo>
                      <a:pt x="2054" y="259"/>
                    </a:lnTo>
                    <a:lnTo>
                      <a:pt x="2054" y="262"/>
                    </a:lnTo>
                    <a:lnTo>
                      <a:pt x="2054" y="264"/>
                    </a:lnTo>
                    <a:lnTo>
                      <a:pt x="2054" y="267"/>
                    </a:lnTo>
                    <a:lnTo>
                      <a:pt x="2052" y="267"/>
                    </a:lnTo>
                    <a:lnTo>
                      <a:pt x="2052" y="269"/>
                    </a:lnTo>
                    <a:lnTo>
                      <a:pt x="2049" y="269"/>
                    </a:lnTo>
                    <a:lnTo>
                      <a:pt x="2046" y="269"/>
                    </a:lnTo>
                    <a:lnTo>
                      <a:pt x="2049" y="269"/>
                    </a:lnTo>
                    <a:lnTo>
                      <a:pt x="2049" y="272"/>
                    </a:lnTo>
                    <a:lnTo>
                      <a:pt x="2046" y="272"/>
                    </a:lnTo>
                    <a:lnTo>
                      <a:pt x="2044" y="272"/>
                    </a:lnTo>
                    <a:lnTo>
                      <a:pt x="2044" y="275"/>
                    </a:lnTo>
                    <a:lnTo>
                      <a:pt x="2041" y="275"/>
                    </a:lnTo>
                    <a:lnTo>
                      <a:pt x="2041" y="277"/>
                    </a:lnTo>
                    <a:lnTo>
                      <a:pt x="2041" y="280"/>
                    </a:lnTo>
                    <a:lnTo>
                      <a:pt x="2041" y="282"/>
                    </a:lnTo>
                    <a:lnTo>
                      <a:pt x="2041" y="285"/>
                    </a:lnTo>
                    <a:lnTo>
                      <a:pt x="2039" y="285"/>
                    </a:lnTo>
                    <a:lnTo>
                      <a:pt x="2041" y="285"/>
                    </a:lnTo>
                    <a:lnTo>
                      <a:pt x="2041" y="288"/>
                    </a:lnTo>
                    <a:lnTo>
                      <a:pt x="2041" y="290"/>
                    </a:lnTo>
                    <a:lnTo>
                      <a:pt x="2044" y="290"/>
                    </a:lnTo>
                    <a:lnTo>
                      <a:pt x="2044" y="293"/>
                    </a:lnTo>
                    <a:lnTo>
                      <a:pt x="2044" y="296"/>
                    </a:lnTo>
                    <a:lnTo>
                      <a:pt x="2041" y="296"/>
                    </a:lnTo>
                    <a:lnTo>
                      <a:pt x="2044" y="296"/>
                    </a:lnTo>
                    <a:lnTo>
                      <a:pt x="2044" y="298"/>
                    </a:lnTo>
                    <a:lnTo>
                      <a:pt x="2044" y="301"/>
                    </a:lnTo>
                    <a:lnTo>
                      <a:pt x="2044" y="303"/>
                    </a:lnTo>
                    <a:lnTo>
                      <a:pt x="2044" y="306"/>
                    </a:lnTo>
                    <a:lnTo>
                      <a:pt x="2044" y="309"/>
                    </a:lnTo>
                    <a:lnTo>
                      <a:pt x="2044" y="311"/>
                    </a:lnTo>
                    <a:lnTo>
                      <a:pt x="2044" y="309"/>
                    </a:lnTo>
                    <a:lnTo>
                      <a:pt x="2044" y="311"/>
                    </a:lnTo>
                    <a:lnTo>
                      <a:pt x="2041" y="311"/>
                    </a:lnTo>
                    <a:lnTo>
                      <a:pt x="2044" y="311"/>
                    </a:lnTo>
                    <a:lnTo>
                      <a:pt x="2044" y="314"/>
                    </a:lnTo>
                    <a:lnTo>
                      <a:pt x="2044" y="316"/>
                    </a:lnTo>
                    <a:lnTo>
                      <a:pt x="2044" y="319"/>
                    </a:lnTo>
                    <a:lnTo>
                      <a:pt x="2044" y="322"/>
                    </a:lnTo>
                    <a:lnTo>
                      <a:pt x="2046" y="322"/>
                    </a:lnTo>
                    <a:lnTo>
                      <a:pt x="2046" y="324"/>
                    </a:lnTo>
                    <a:lnTo>
                      <a:pt x="2049" y="324"/>
                    </a:lnTo>
                    <a:lnTo>
                      <a:pt x="2049" y="327"/>
                    </a:lnTo>
                    <a:lnTo>
                      <a:pt x="2049" y="330"/>
                    </a:lnTo>
                    <a:lnTo>
                      <a:pt x="2049" y="332"/>
                    </a:lnTo>
                    <a:lnTo>
                      <a:pt x="2049" y="335"/>
                    </a:lnTo>
                    <a:lnTo>
                      <a:pt x="2049" y="337"/>
                    </a:lnTo>
                    <a:lnTo>
                      <a:pt x="2049" y="340"/>
                    </a:lnTo>
                    <a:lnTo>
                      <a:pt x="2046" y="340"/>
                    </a:lnTo>
                    <a:lnTo>
                      <a:pt x="2046" y="343"/>
                    </a:lnTo>
                    <a:lnTo>
                      <a:pt x="2044" y="343"/>
                    </a:lnTo>
                    <a:lnTo>
                      <a:pt x="2044" y="345"/>
                    </a:lnTo>
                    <a:lnTo>
                      <a:pt x="2044" y="343"/>
                    </a:lnTo>
                    <a:lnTo>
                      <a:pt x="2044" y="345"/>
                    </a:lnTo>
                    <a:lnTo>
                      <a:pt x="2044" y="348"/>
                    </a:lnTo>
                    <a:lnTo>
                      <a:pt x="2041" y="348"/>
                    </a:lnTo>
                    <a:lnTo>
                      <a:pt x="2041" y="350"/>
                    </a:lnTo>
                    <a:lnTo>
                      <a:pt x="2039" y="350"/>
                    </a:lnTo>
                    <a:lnTo>
                      <a:pt x="2036" y="350"/>
                    </a:lnTo>
                    <a:lnTo>
                      <a:pt x="2036" y="353"/>
                    </a:lnTo>
                    <a:lnTo>
                      <a:pt x="2033" y="353"/>
                    </a:lnTo>
                    <a:lnTo>
                      <a:pt x="2033" y="350"/>
                    </a:lnTo>
                    <a:lnTo>
                      <a:pt x="2033" y="353"/>
                    </a:lnTo>
                    <a:lnTo>
                      <a:pt x="2033" y="350"/>
                    </a:lnTo>
                    <a:lnTo>
                      <a:pt x="2031" y="350"/>
                    </a:lnTo>
                    <a:lnTo>
                      <a:pt x="2031" y="348"/>
                    </a:lnTo>
                    <a:lnTo>
                      <a:pt x="2031" y="345"/>
                    </a:lnTo>
                    <a:lnTo>
                      <a:pt x="2031" y="343"/>
                    </a:lnTo>
                    <a:lnTo>
                      <a:pt x="2028" y="343"/>
                    </a:lnTo>
                    <a:lnTo>
                      <a:pt x="2028" y="340"/>
                    </a:lnTo>
                    <a:lnTo>
                      <a:pt x="2026" y="340"/>
                    </a:lnTo>
                    <a:lnTo>
                      <a:pt x="2026" y="337"/>
                    </a:lnTo>
                    <a:lnTo>
                      <a:pt x="2023" y="337"/>
                    </a:lnTo>
                    <a:lnTo>
                      <a:pt x="2020" y="337"/>
                    </a:lnTo>
                    <a:lnTo>
                      <a:pt x="2018" y="337"/>
                    </a:lnTo>
                    <a:lnTo>
                      <a:pt x="2018" y="340"/>
                    </a:lnTo>
                    <a:lnTo>
                      <a:pt x="2015" y="340"/>
                    </a:lnTo>
                    <a:lnTo>
                      <a:pt x="2015" y="337"/>
                    </a:lnTo>
                    <a:lnTo>
                      <a:pt x="2012" y="337"/>
                    </a:lnTo>
                    <a:lnTo>
                      <a:pt x="2012" y="340"/>
                    </a:lnTo>
                    <a:lnTo>
                      <a:pt x="2012" y="337"/>
                    </a:lnTo>
                    <a:lnTo>
                      <a:pt x="2012" y="340"/>
                    </a:lnTo>
                    <a:lnTo>
                      <a:pt x="2010" y="340"/>
                    </a:lnTo>
                    <a:lnTo>
                      <a:pt x="2012" y="340"/>
                    </a:lnTo>
                    <a:lnTo>
                      <a:pt x="2012" y="337"/>
                    </a:lnTo>
                    <a:lnTo>
                      <a:pt x="2010" y="337"/>
                    </a:lnTo>
                    <a:lnTo>
                      <a:pt x="2007" y="337"/>
                    </a:lnTo>
                    <a:lnTo>
                      <a:pt x="2005" y="337"/>
                    </a:lnTo>
                    <a:lnTo>
                      <a:pt x="2005" y="335"/>
                    </a:lnTo>
                    <a:lnTo>
                      <a:pt x="2002" y="335"/>
                    </a:lnTo>
                    <a:lnTo>
                      <a:pt x="2005" y="335"/>
                    </a:lnTo>
                    <a:lnTo>
                      <a:pt x="2002" y="335"/>
                    </a:lnTo>
                    <a:lnTo>
                      <a:pt x="2002" y="332"/>
                    </a:lnTo>
                    <a:lnTo>
                      <a:pt x="1999" y="332"/>
                    </a:lnTo>
                    <a:lnTo>
                      <a:pt x="1999" y="330"/>
                    </a:lnTo>
                    <a:lnTo>
                      <a:pt x="1997" y="330"/>
                    </a:lnTo>
                    <a:lnTo>
                      <a:pt x="1994" y="330"/>
                    </a:lnTo>
                    <a:lnTo>
                      <a:pt x="1994" y="327"/>
                    </a:lnTo>
                    <a:lnTo>
                      <a:pt x="1992" y="327"/>
                    </a:lnTo>
                    <a:lnTo>
                      <a:pt x="1992" y="324"/>
                    </a:lnTo>
                    <a:lnTo>
                      <a:pt x="1989" y="324"/>
                    </a:lnTo>
                    <a:lnTo>
                      <a:pt x="1989" y="322"/>
                    </a:lnTo>
                    <a:lnTo>
                      <a:pt x="1986" y="322"/>
                    </a:lnTo>
                    <a:lnTo>
                      <a:pt x="1986" y="319"/>
                    </a:lnTo>
                    <a:lnTo>
                      <a:pt x="1984" y="319"/>
                    </a:lnTo>
                    <a:lnTo>
                      <a:pt x="1981" y="319"/>
                    </a:lnTo>
                    <a:lnTo>
                      <a:pt x="1981" y="316"/>
                    </a:lnTo>
                    <a:lnTo>
                      <a:pt x="1979" y="316"/>
                    </a:lnTo>
                    <a:lnTo>
                      <a:pt x="1979" y="314"/>
                    </a:lnTo>
                    <a:lnTo>
                      <a:pt x="1976" y="314"/>
                    </a:lnTo>
                    <a:lnTo>
                      <a:pt x="1976" y="311"/>
                    </a:lnTo>
                    <a:lnTo>
                      <a:pt x="1973" y="311"/>
                    </a:lnTo>
                    <a:lnTo>
                      <a:pt x="1971" y="311"/>
                    </a:lnTo>
                    <a:lnTo>
                      <a:pt x="1971" y="309"/>
                    </a:lnTo>
                    <a:lnTo>
                      <a:pt x="1968" y="309"/>
                    </a:lnTo>
                    <a:lnTo>
                      <a:pt x="1965" y="309"/>
                    </a:lnTo>
                    <a:lnTo>
                      <a:pt x="1963" y="309"/>
                    </a:lnTo>
                    <a:lnTo>
                      <a:pt x="1963" y="306"/>
                    </a:lnTo>
                    <a:lnTo>
                      <a:pt x="1960" y="306"/>
                    </a:lnTo>
                    <a:lnTo>
                      <a:pt x="1958" y="306"/>
                    </a:lnTo>
                    <a:lnTo>
                      <a:pt x="1958" y="303"/>
                    </a:lnTo>
                    <a:lnTo>
                      <a:pt x="1955" y="303"/>
                    </a:lnTo>
                    <a:lnTo>
                      <a:pt x="1952" y="303"/>
                    </a:lnTo>
                    <a:lnTo>
                      <a:pt x="1950" y="301"/>
                    </a:lnTo>
                    <a:lnTo>
                      <a:pt x="1947" y="301"/>
                    </a:lnTo>
                    <a:lnTo>
                      <a:pt x="1945" y="301"/>
                    </a:lnTo>
                    <a:lnTo>
                      <a:pt x="1945" y="298"/>
                    </a:lnTo>
                    <a:lnTo>
                      <a:pt x="1942" y="298"/>
                    </a:lnTo>
                    <a:lnTo>
                      <a:pt x="1942" y="296"/>
                    </a:lnTo>
                    <a:lnTo>
                      <a:pt x="1945" y="296"/>
                    </a:lnTo>
                    <a:lnTo>
                      <a:pt x="1942" y="293"/>
                    </a:lnTo>
                    <a:lnTo>
                      <a:pt x="1942" y="290"/>
                    </a:lnTo>
                    <a:lnTo>
                      <a:pt x="1942" y="288"/>
                    </a:lnTo>
                    <a:lnTo>
                      <a:pt x="1942" y="285"/>
                    </a:lnTo>
                    <a:lnTo>
                      <a:pt x="1942" y="282"/>
                    </a:lnTo>
                    <a:lnTo>
                      <a:pt x="1942" y="280"/>
                    </a:lnTo>
                    <a:lnTo>
                      <a:pt x="1942" y="277"/>
                    </a:lnTo>
                    <a:lnTo>
                      <a:pt x="1939" y="277"/>
                    </a:lnTo>
                    <a:lnTo>
                      <a:pt x="1939" y="275"/>
                    </a:lnTo>
                    <a:lnTo>
                      <a:pt x="1939" y="272"/>
                    </a:lnTo>
                    <a:lnTo>
                      <a:pt x="1939" y="269"/>
                    </a:lnTo>
                    <a:lnTo>
                      <a:pt x="1939" y="267"/>
                    </a:lnTo>
                    <a:lnTo>
                      <a:pt x="1939" y="264"/>
                    </a:lnTo>
                    <a:lnTo>
                      <a:pt x="1939" y="262"/>
                    </a:lnTo>
                    <a:lnTo>
                      <a:pt x="1942" y="262"/>
                    </a:lnTo>
                    <a:lnTo>
                      <a:pt x="1942" y="259"/>
                    </a:lnTo>
                    <a:lnTo>
                      <a:pt x="1942" y="256"/>
                    </a:lnTo>
                    <a:lnTo>
                      <a:pt x="1945" y="256"/>
                    </a:lnTo>
                    <a:lnTo>
                      <a:pt x="1945" y="254"/>
                    </a:lnTo>
                    <a:lnTo>
                      <a:pt x="1947" y="254"/>
                    </a:lnTo>
                    <a:lnTo>
                      <a:pt x="1947" y="251"/>
                    </a:lnTo>
                    <a:lnTo>
                      <a:pt x="1950" y="251"/>
                    </a:lnTo>
                    <a:lnTo>
                      <a:pt x="1950" y="249"/>
                    </a:lnTo>
                    <a:lnTo>
                      <a:pt x="1950" y="246"/>
                    </a:lnTo>
                    <a:lnTo>
                      <a:pt x="1952" y="246"/>
                    </a:lnTo>
                    <a:lnTo>
                      <a:pt x="1952" y="243"/>
                    </a:lnTo>
                    <a:lnTo>
                      <a:pt x="1955" y="243"/>
                    </a:lnTo>
                    <a:lnTo>
                      <a:pt x="1958" y="243"/>
                    </a:lnTo>
                    <a:lnTo>
                      <a:pt x="1960" y="243"/>
                    </a:lnTo>
                    <a:lnTo>
                      <a:pt x="1958" y="243"/>
                    </a:lnTo>
                    <a:lnTo>
                      <a:pt x="1960" y="243"/>
                    </a:lnTo>
                    <a:lnTo>
                      <a:pt x="1960" y="246"/>
                    </a:lnTo>
                    <a:lnTo>
                      <a:pt x="1963" y="246"/>
                    </a:lnTo>
                    <a:lnTo>
                      <a:pt x="1963" y="249"/>
                    </a:lnTo>
                    <a:lnTo>
                      <a:pt x="1965" y="249"/>
                    </a:lnTo>
                    <a:lnTo>
                      <a:pt x="1968" y="251"/>
                    </a:lnTo>
                    <a:lnTo>
                      <a:pt x="1971" y="251"/>
                    </a:lnTo>
                    <a:lnTo>
                      <a:pt x="1971" y="254"/>
                    </a:lnTo>
                    <a:lnTo>
                      <a:pt x="1973" y="254"/>
                    </a:lnTo>
                    <a:lnTo>
                      <a:pt x="1976" y="254"/>
                    </a:lnTo>
                    <a:lnTo>
                      <a:pt x="1976" y="256"/>
                    </a:lnTo>
                    <a:lnTo>
                      <a:pt x="1976" y="259"/>
                    </a:lnTo>
                    <a:lnTo>
                      <a:pt x="1976" y="262"/>
                    </a:lnTo>
                    <a:lnTo>
                      <a:pt x="1976" y="264"/>
                    </a:lnTo>
                    <a:lnTo>
                      <a:pt x="1979" y="264"/>
                    </a:lnTo>
                    <a:lnTo>
                      <a:pt x="1979" y="267"/>
                    </a:lnTo>
                    <a:lnTo>
                      <a:pt x="1979" y="269"/>
                    </a:lnTo>
                    <a:lnTo>
                      <a:pt x="1981" y="269"/>
                    </a:lnTo>
                    <a:lnTo>
                      <a:pt x="1981" y="272"/>
                    </a:lnTo>
                    <a:lnTo>
                      <a:pt x="1981" y="275"/>
                    </a:lnTo>
                    <a:lnTo>
                      <a:pt x="1984" y="275"/>
                    </a:lnTo>
                    <a:lnTo>
                      <a:pt x="1986" y="275"/>
                    </a:lnTo>
                    <a:lnTo>
                      <a:pt x="1986" y="277"/>
                    </a:lnTo>
                    <a:lnTo>
                      <a:pt x="1986" y="280"/>
                    </a:lnTo>
                    <a:lnTo>
                      <a:pt x="1989" y="280"/>
                    </a:lnTo>
                    <a:lnTo>
                      <a:pt x="1989" y="282"/>
                    </a:lnTo>
                    <a:lnTo>
                      <a:pt x="1989" y="280"/>
                    </a:lnTo>
                    <a:lnTo>
                      <a:pt x="1989" y="282"/>
                    </a:lnTo>
                    <a:lnTo>
                      <a:pt x="1989" y="285"/>
                    </a:lnTo>
                    <a:lnTo>
                      <a:pt x="1992" y="285"/>
                    </a:lnTo>
                    <a:lnTo>
                      <a:pt x="1992" y="288"/>
                    </a:lnTo>
                    <a:lnTo>
                      <a:pt x="1992" y="290"/>
                    </a:lnTo>
                    <a:lnTo>
                      <a:pt x="1994" y="290"/>
                    </a:lnTo>
                    <a:lnTo>
                      <a:pt x="1994" y="293"/>
                    </a:lnTo>
                    <a:lnTo>
                      <a:pt x="1992" y="293"/>
                    </a:lnTo>
                    <a:lnTo>
                      <a:pt x="1994" y="293"/>
                    </a:lnTo>
                    <a:lnTo>
                      <a:pt x="1992" y="293"/>
                    </a:lnTo>
                    <a:lnTo>
                      <a:pt x="1992" y="296"/>
                    </a:lnTo>
                    <a:lnTo>
                      <a:pt x="1992" y="298"/>
                    </a:lnTo>
                    <a:lnTo>
                      <a:pt x="1992" y="301"/>
                    </a:lnTo>
                    <a:lnTo>
                      <a:pt x="1994" y="301"/>
                    </a:lnTo>
                    <a:lnTo>
                      <a:pt x="1997" y="301"/>
                    </a:lnTo>
                    <a:lnTo>
                      <a:pt x="1997" y="303"/>
                    </a:lnTo>
                    <a:lnTo>
                      <a:pt x="1999" y="303"/>
                    </a:lnTo>
                    <a:lnTo>
                      <a:pt x="2002" y="303"/>
                    </a:lnTo>
                    <a:lnTo>
                      <a:pt x="1999" y="303"/>
                    </a:lnTo>
                    <a:lnTo>
                      <a:pt x="2002" y="303"/>
                    </a:lnTo>
                    <a:lnTo>
                      <a:pt x="2005" y="303"/>
                    </a:lnTo>
                    <a:lnTo>
                      <a:pt x="2007" y="303"/>
                    </a:lnTo>
                    <a:lnTo>
                      <a:pt x="2007" y="301"/>
                    </a:lnTo>
                    <a:lnTo>
                      <a:pt x="2007" y="298"/>
                    </a:lnTo>
                    <a:lnTo>
                      <a:pt x="2010" y="298"/>
                    </a:lnTo>
                    <a:lnTo>
                      <a:pt x="2012" y="298"/>
                    </a:lnTo>
                    <a:lnTo>
                      <a:pt x="2015" y="298"/>
                    </a:lnTo>
                    <a:lnTo>
                      <a:pt x="2018" y="298"/>
                    </a:lnTo>
                    <a:lnTo>
                      <a:pt x="2018" y="296"/>
                    </a:lnTo>
                    <a:lnTo>
                      <a:pt x="2020" y="293"/>
                    </a:lnTo>
                    <a:lnTo>
                      <a:pt x="2020" y="290"/>
                    </a:lnTo>
                    <a:lnTo>
                      <a:pt x="2023" y="290"/>
                    </a:lnTo>
                    <a:lnTo>
                      <a:pt x="2023" y="288"/>
                    </a:lnTo>
                    <a:lnTo>
                      <a:pt x="2026" y="288"/>
                    </a:lnTo>
                    <a:lnTo>
                      <a:pt x="2026" y="285"/>
                    </a:lnTo>
                    <a:lnTo>
                      <a:pt x="2028" y="285"/>
                    </a:lnTo>
                    <a:lnTo>
                      <a:pt x="2028" y="282"/>
                    </a:lnTo>
                    <a:lnTo>
                      <a:pt x="2028" y="280"/>
                    </a:lnTo>
                    <a:lnTo>
                      <a:pt x="2028" y="277"/>
                    </a:lnTo>
                    <a:lnTo>
                      <a:pt x="2031" y="277"/>
                    </a:lnTo>
                    <a:lnTo>
                      <a:pt x="2031" y="275"/>
                    </a:lnTo>
                    <a:lnTo>
                      <a:pt x="2033" y="275"/>
                    </a:lnTo>
                    <a:lnTo>
                      <a:pt x="2033" y="272"/>
                    </a:lnTo>
                    <a:lnTo>
                      <a:pt x="2033" y="269"/>
                    </a:lnTo>
                    <a:lnTo>
                      <a:pt x="2036" y="269"/>
                    </a:lnTo>
                    <a:lnTo>
                      <a:pt x="2036" y="267"/>
                    </a:lnTo>
                    <a:lnTo>
                      <a:pt x="2033" y="267"/>
                    </a:lnTo>
                    <a:lnTo>
                      <a:pt x="2033" y="264"/>
                    </a:lnTo>
                    <a:lnTo>
                      <a:pt x="2031" y="264"/>
                    </a:lnTo>
                    <a:lnTo>
                      <a:pt x="2031" y="262"/>
                    </a:lnTo>
                    <a:lnTo>
                      <a:pt x="2028" y="262"/>
                    </a:lnTo>
                    <a:lnTo>
                      <a:pt x="2028" y="259"/>
                    </a:lnTo>
                    <a:lnTo>
                      <a:pt x="2031" y="259"/>
                    </a:lnTo>
                    <a:lnTo>
                      <a:pt x="2031" y="256"/>
                    </a:lnTo>
                    <a:lnTo>
                      <a:pt x="2028" y="256"/>
                    </a:lnTo>
                    <a:lnTo>
                      <a:pt x="2028" y="254"/>
                    </a:lnTo>
                    <a:lnTo>
                      <a:pt x="2028" y="251"/>
                    </a:lnTo>
                    <a:lnTo>
                      <a:pt x="2026" y="251"/>
                    </a:lnTo>
                    <a:lnTo>
                      <a:pt x="2026" y="249"/>
                    </a:lnTo>
                    <a:lnTo>
                      <a:pt x="2026" y="246"/>
                    </a:lnTo>
                    <a:lnTo>
                      <a:pt x="2026" y="243"/>
                    </a:lnTo>
                    <a:lnTo>
                      <a:pt x="2028" y="243"/>
                    </a:lnTo>
                    <a:lnTo>
                      <a:pt x="2028" y="241"/>
                    </a:lnTo>
                    <a:lnTo>
                      <a:pt x="2028" y="238"/>
                    </a:lnTo>
                    <a:lnTo>
                      <a:pt x="2028" y="235"/>
                    </a:lnTo>
                    <a:lnTo>
                      <a:pt x="2028" y="233"/>
                    </a:lnTo>
                    <a:lnTo>
                      <a:pt x="2028" y="230"/>
                    </a:lnTo>
                    <a:lnTo>
                      <a:pt x="2028" y="228"/>
                    </a:lnTo>
                    <a:lnTo>
                      <a:pt x="2028" y="225"/>
                    </a:lnTo>
                    <a:lnTo>
                      <a:pt x="2031" y="225"/>
                    </a:lnTo>
                    <a:lnTo>
                      <a:pt x="2031" y="222"/>
                    </a:lnTo>
                    <a:lnTo>
                      <a:pt x="2031" y="225"/>
                    </a:lnTo>
                    <a:lnTo>
                      <a:pt x="2031" y="222"/>
                    </a:lnTo>
                    <a:lnTo>
                      <a:pt x="2033" y="222"/>
                    </a:lnTo>
                    <a:lnTo>
                      <a:pt x="2033" y="225"/>
                    </a:lnTo>
                    <a:lnTo>
                      <a:pt x="2033" y="222"/>
                    </a:lnTo>
                    <a:lnTo>
                      <a:pt x="2036" y="222"/>
                    </a:lnTo>
                    <a:lnTo>
                      <a:pt x="2036" y="220"/>
                    </a:lnTo>
                    <a:lnTo>
                      <a:pt x="2039" y="220"/>
                    </a:lnTo>
                    <a:lnTo>
                      <a:pt x="2041" y="220"/>
                    </a:lnTo>
                    <a:lnTo>
                      <a:pt x="2044" y="220"/>
                    </a:lnTo>
                    <a:close/>
                    <a:moveTo>
                      <a:pt x="1595" y="209"/>
                    </a:moveTo>
                    <a:lnTo>
                      <a:pt x="1597" y="209"/>
                    </a:lnTo>
                    <a:lnTo>
                      <a:pt x="1597" y="212"/>
                    </a:lnTo>
                    <a:lnTo>
                      <a:pt x="1597" y="209"/>
                    </a:lnTo>
                    <a:lnTo>
                      <a:pt x="1597" y="212"/>
                    </a:lnTo>
                    <a:lnTo>
                      <a:pt x="1600" y="212"/>
                    </a:lnTo>
                    <a:lnTo>
                      <a:pt x="1600" y="215"/>
                    </a:lnTo>
                    <a:lnTo>
                      <a:pt x="1600" y="217"/>
                    </a:lnTo>
                    <a:lnTo>
                      <a:pt x="1597" y="217"/>
                    </a:lnTo>
                    <a:lnTo>
                      <a:pt x="1597" y="215"/>
                    </a:lnTo>
                    <a:lnTo>
                      <a:pt x="1595" y="215"/>
                    </a:lnTo>
                    <a:lnTo>
                      <a:pt x="1595" y="212"/>
                    </a:lnTo>
                    <a:lnTo>
                      <a:pt x="1595" y="209"/>
                    </a:lnTo>
                    <a:close/>
                    <a:moveTo>
                      <a:pt x="1937" y="181"/>
                    </a:moveTo>
                    <a:lnTo>
                      <a:pt x="1939" y="181"/>
                    </a:lnTo>
                    <a:lnTo>
                      <a:pt x="1942" y="181"/>
                    </a:lnTo>
                    <a:lnTo>
                      <a:pt x="1945" y="181"/>
                    </a:lnTo>
                    <a:lnTo>
                      <a:pt x="1947" y="181"/>
                    </a:lnTo>
                    <a:lnTo>
                      <a:pt x="1947" y="183"/>
                    </a:lnTo>
                    <a:lnTo>
                      <a:pt x="1947" y="181"/>
                    </a:lnTo>
                    <a:lnTo>
                      <a:pt x="1947" y="183"/>
                    </a:lnTo>
                    <a:lnTo>
                      <a:pt x="1950" y="183"/>
                    </a:lnTo>
                    <a:lnTo>
                      <a:pt x="1950" y="186"/>
                    </a:lnTo>
                    <a:lnTo>
                      <a:pt x="1952" y="186"/>
                    </a:lnTo>
                    <a:lnTo>
                      <a:pt x="1952" y="188"/>
                    </a:lnTo>
                    <a:lnTo>
                      <a:pt x="1955" y="188"/>
                    </a:lnTo>
                    <a:lnTo>
                      <a:pt x="1955" y="191"/>
                    </a:lnTo>
                    <a:lnTo>
                      <a:pt x="1958" y="191"/>
                    </a:lnTo>
                    <a:lnTo>
                      <a:pt x="1958" y="194"/>
                    </a:lnTo>
                    <a:lnTo>
                      <a:pt x="1955" y="194"/>
                    </a:lnTo>
                    <a:lnTo>
                      <a:pt x="1955" y="196"/>
                    </a:lnTo>
                    <a:lnTo>
                      <a:pt x="1952" y="196"/>
                    </a:lnTo>
                    <a:lnTo>
                      <a:pt x="1952" y="199"/>
                    </a:lnTo>
                    <a:lnTo>
                      <a:pt x="1952" y="202"/>
                    </a:lnTo>
                    <a:lnTo>
                      <a:pt x="1950" y="202"/>
                    </a:lnTo>
                    <a:lnTo>
                      <a:pt x="1950" y="204"/>
                    </a:lnTo>
                    <a:lnTo>
                      <a:pt x="1947" y="204"/>
                    </a:lnTo>
                    <a:lnTo>
                      <a:pt x="1947" y="207"/>
                    </a:lnTo>
                    <a:lnTo>
                      <a:pt x="1945" y="207"/>
                    </a:lnTo>
                    <a:lnTo>
                      <a:pt x="1945" y="209"/>
                    </a:lnTo>
                    <a:lnTo>
                      <a:pt x="1942" y="209"/>
                    </a:lnTo>
                    <a:lnTo>
                      <a:pt x="1942" y="212"/>
                    </a:lnTo>
                    <a:lnTo>
                      <a:pt x="1939" y="212"/>
                    </a:lnTo>
                    <a:lnTo>
                      <a:pt x="1939" y="215"/>
                    </a:lnTo>
                    <a:lnTo>
                      <a:pt x="1939" y="212"/>
                    </a:lnTo>
                    <a:lnTo>
                      <a:pt x="1939" y="215"/>
                    </a:lnTo>
                    <a:lnTo>
                      <a:pt x="1937" y="215"/>
                    </a:lnTo>
                    <a:lnTo>
                      <a:pt x="1934" y="215"/>
                    </a:lnTo>
                    <a:lnTo>
                      <a:pt x="1934" y="217"/>
                    </a:lnTo>
                    <a:lnTo>
                      <a:pt x="1932" y="217"/>
                    </a:lnTo>
                    <a:lnTo>
                      <a:pt x="1932" y="220"/>
                    </a:lnTo>
                    <a:lnTo>
                      <a:pt x="1929" y="220"/>
                    </a:lnTo>
                    <a:lnTo>
                      <a:pt x="1926" y="220"/>
                    </a:lnTo>
                    <a:lnTo>
                      <a:pt x="1926" y="222"/>
                    </a:lnTo>
                    <a:lnTo>
                      <a:pt x="1924" y="220"/>
                    </a:lnTo>
                    <a:lnTo>
                      <a:pt x="1924" y="222"/>
                    </a:lnTo>
                    <a:lnTo>
                      <a:pt x="1924" y="225"/>
                    </a:lnTo>
                    <a:lnTo>
                      <a:pt x="1924" y="222"/>
                    </a:lnTo>
                    <a:lnTo>
                      <a:pt x="1921" y="222"/>
                    </a:lnTo>
                    <a:lnTo>
                      <a:pt x="1924" y="225"/>
                    </a:lnTo>
                    <a:lnTo>
                      <a:pt x="1921" y="225"/>
                    </a:lnTo>
                    <a:lnTo>
                      <a:pt x="1921" y="222"/>
                    </a:lnTo>
                    <a:lnTo>
                      <a:pt x="1919" y="222"/>
                    </a:lnTo>
                    <a:lnTo>
                      <a:pt x="1919" y="220"/>
                    </a:lnTo>
                    <a:lnTo>
                      <a:pt x="1919" y="217"/>
                    </a:lnTo>
                    <a:lnTo>
                      <a:pt x="1921" y="217"/>
                    </a:lnTo>
                    <a:lnTo>
                      <a:pt x="1919" y="217"/>
                    </a:lnTo>
                    <a:lnTo>
                      <a:pt x="1919" y="215"/>
                    </a:lnTo>
                    <a:lnTo>
                      <a:pt x="1919" y="212"/>
                    </a:lnTo>
                    <a:lnTo>
                      <a:pt x="1919" y="209"/>
                    </a:lnTo>
                    <a:lnTo>
                      <a:pt x="1919" y="207"/>
                    </a:lnTo>
                    <a:lnTo>
                      <a:pt x="1919" y="204"/>
                    </a:lnTo>
                    <a:lnTo>
                      <a:pt x="1919" y="202"/>
                    </a:lnTo>
                    <a:lnTo>
                      <a:pt x="1919" y="199"/>
                    </a:lnTo>
                    <a:lnTo>
                      <a:pt x="1919" y="196"/>
                    </a:lnTo>
                    <a:lnTo>
                      <a:pt x="1919" y="194"/>
                    </a:lnTo>
                    <a:lnTo>
                      <a:pt x="1919" y="191"/>
                    </a:lnTo>
                    <a:lnTo>
                      <a:pt x="1921" y="191"/>
                    </a:lnTo>
                    <a:lnTo>
                      <a:pt x="1924" y="191"/>
                    </a:lnTo>
                    <a:lnTo>
                      <a:pt x="1924" y="188"/>
                    </a:lnTo>
                    <a:lnTo>
                      <a:pt x="1924" y="186"/>
                    </a:lnTo>
                    <a:lnTo>
                      <a:pt x="1926" y="186"/>
                    </a:lnTo>
                    <a:lnTo>
                      <a:pt x="1929" y="186"/>
                    </a:lnTo>
                    <a:lnTo>
                      <a:pt x="1932" y="186"/>
                    </a:lnTo>
                    <a:lnTo>
                      <a:pt x="1932" y="183"/>
                    </a:lnTo>
                    <a:lnTo>
                      <a:pt x="1934" y="183"/>
                    </a:lnTo>
                    <a:lnTo>
                      <a:pt x="1934" y="181"/>
                    </a:lnTo>
                    <a:lnTo>
                      <a:pt x="1937" y="181"/>
                    </a:lnTo>
                    <a:close/>
                    <a:moveTo>
                      <a:pt x="1193" y="188"/>
                    </a:moveTo>
                    <a:lnTo>
                      <a:pt x="1190" y="188"/>
                    </a:lnTo>
                    <a:lnTo>
                      <a:pt x="1188" y="188"/>
                    </a:lnTo>
                    <a:lnTo>
                      <a:pt x="1190" y="188"/>
                    </a:lnTo>
                    <a:lnTo>
                      <a:pt x="1193" y="188"/>
                    </a:lnTo>
                    <a:lnTo>
                      <a:pt x="1193" y="186"/>
                    </a:lnTo>
                    <a:lnTo>
                      <a:pt x="1193" y="183"/>
                    </a:lnTo>
                    <a:lnTo>
                      <a:pt x="1195" y="183"/>
                    </a:lnTo>
                    <a:lnTo>
                      <a:pt x="1198" y="183"/>
                    </a:lnTo>
                    <a:lnTo>
                      <a:pt x="1198" y="181"/>
                    </a:lnTo>
                    <a:lnTo>
                      <a:pt x="1198" y="178"/>
                    </a:lnTo>
                    <a:lnTo>
                      <a:pt x="1198" y="181"/>
                    </a:lnTo>
                    <a:lnTo>
                      <a:pt x="1198" y="183"/>
                    </a:lnTo>
                    <a:lnTo>
                      <a:pt x="1195" y="183"/>
                    </a:lnTo>
                    <a:lnTo>
                      <a:pt x="1195" y="186"/>
                    </a:lnTo>
                    <a:lnTo>
                      <a:pt x="1193" y="186"/>
                    </a:lnTo>
                    <a:lnTo>
                      <a:pt x="1193" y="188"/>
                    </a:lnTo>
                    <a:close/>
                    <a:moveTo>
                      <a:pt x="1973" y="178"/>
                    </a:moveTo>
                    <a:lnTo>
                      <a:pt x="1973" y="181"/>
                    </a:lnTo>
                    <a:lnTo>
                      <a:pt x="1976" y="181"/>
                    </a:lnTo>
                    <a:lnTo>
                      <a:pt x="1973" y="181"/>
                    </a:lnTo>
                    <a:lnTo>
                      <a:pt x="1973" y="183"/>
                    </a:lnTo>
                    <a:lnTo>
                      <a:pt x="1971" y="183"/>
                    </a:lnTo>
                    <a:lnTo>
                      <a:pt x="1973" y="183"/>
                    </a:lnTo>
                    <a:lnTo>
                      <a:pt x="1971" y="183"/>
                    </a:lnTo>
                    <a:lnTo>
                      <a:pt x="1971" y="181"/>
                    </a:lnTo>
                    <a:lnTo>
                      <a:pt x="1971" y="178"/>
                    </a:lnTo>
                    <a:lnTo>
                      <a:pt x="1973" y="178"/>
                    </a:lnTo>
                    <a:close/>
                    <a:moveTo>
                      <a:pt x="1584" y="175"/>
                    </a:moveTo>
                    <a:lnTo>
                      <a:pt x="1584" y="178"/>
                    </a:lnTo>
                    <a:lnTo>
                      <a:pt x="1587" y="178"/>
                    </a:lnTo>
                    <a:lnTo>
                      <a:pt x="1587" y="181"/>
                    </a:lnTo>
                    <a:lnTo>
                      <a:pt x="1587" y="183"/>
                    </a:lnTo>
                    <a:lnTo>
                      <a:pt x="1584" y="183"/>
                    </a:lnTo>
                    <a:lnTo>
                      <a:pt x="1582" y="183"/>
                    </a:lnTo>
                    <a:lnTo>
                      <a:pt x="1582" y="181"/>
                    </a:lnTo>
                    <a:lnTo>
                      <a:pt x="1579" y="181"/>
                    </a:lnTo>
                    <a:lnTo>
                      <a:pt x="1579" y="178"/>
                    </a:lnTo>
                    <a:lnTo>
                      <a:pt x="1577" y="178"/>
                    </a:lnTo>
                    <a:lnTo>
                      <a:pt x="1579" y="178"/>
                    </a:lnTo>
                    <a:lnTo>
                      <a:pt x="1582" y="178"/>
                    </a:lnTo>
                    <a:lnTo>
                      <a:pt x="1584" y="175"/>
                    </a:lnTo>
                    <a:close/>
                    <a:moveTo>
                      <a:pt x="2130" y="175"/>
                    </a:moveTo>
                    <a:lnTo>
                      <a:pt x="2133" y="175"/>
                    </a:lnTo>
                    <a:lnTo>
                      <a:pt x="2133" y="178"/>
                    </a:lnTo>
                    <a:lnTo>
                      <a:pt x="2135" y="178"/>
                    </a:lnTo>
                    <a:lnTo>
                      <a:pt x="2138" y="178"/>
                    </a:lnTo>
                    <a:lnTo>
                      <a:pt x="2138" y="181"/>
                    </a:lnTo>
                    <a:lnTo>
                      <a:pt x="2138" y="183"/>
                    </a:lnTo>
                    <a:lnTo>
                      <a:pt x="2138" y="186"/>
                    </a:lnTo>
                    <a:lnTo>
                      <a:pt x="2140" y="186"/>
                    </a:lnTo>
                    <a:lnTo>
                      <a:pt x="2138" y="186"/>
                    </a:lnTo>
                    <a:lnTo>
                      <a:pt x="2140" y="186"/>
                    </a:lnTo>
                    <a:lnTo>
                      <a:pt x="2138" y="186"/>
                    </a:lnTo>
                    <a:lnTo>
                      <a:pt x="2140" y="186"/>
                    </a:lnTo>
                    <a:lnTo>
                      <a:pt x="2140" y="188"/>
                    </a:lnTo>
                    <a:lnTo>
                      <a:pt x="2140" y="191"/>
                    </a:lnTo>
                    <a:lnTo>
                      <a:pt x="2138" y="191"/>
                    </a:lnTo>
                    <a:lnTo>
                      <a:pt x="2138" y="194"/>
                    </a:lnTo>
                    <a:lnTo>
                      <a:pt x="2138" y="196"/>
                    </a:lnTo>
                    <a:lnTo>
                      <a:pt x="2138" y="199"/>
                    </a:lnTo>
                    <a:lnTo>
                      <a:pt x="2138" y="202"/>
                    </a:lnTo>
                    <a:lnTo>
                      <a:pt x="2135" y="202"/>
                    </a:lnTo>
                    <a:lnTo>
                      <a:pt x="2135" y="199"/>
                    </a:lnTo>
                    <a:lnTo>
                      <a:pt x="2133" y="199"/>
                    </a:lnTo>
                    <a:lnTo>
                      <a:pt x="2133" y="196"/>
                    </a:lnTo>
                    <a:lnTo>
                      <a:pt x="2130" y="196"/>
                    </a:lnTo>
                    <a:lnTo>
                      <a:pt x="2130" y="194"/>
                    </a:lnTo>
                    <a:lnTo>
                      <a:pt x="2127" y="194"/>
                    </a:lnTo>
                    <a:lnTo>
                      <a:pt x="2127" y="191"/>
                    </a:lnTo>
                    <a:lnTo>
                      <a:pt x="2125" y="191"/>
                    </a:lnTo>
                    <a:lnTo>
                      <a:pt x="2125" y="188"/>
                    </a:lnTo>
                    <a:lnTo>
                      <a:pt x="2122" y="188"/>
                    </a:lnTo>
                    <a:lnTo>
                      <a:pt x="2122" y="186"/>
                    </a:lnTo>
                    <a:lnTo>
                      <a:pt x="2122" y="183"/>
                    </a:lnTo>
                    <a:lnTo>
                      <a:pt x="2119" y="183"/>
                    </a:lnTo>
                    <a:lnTo>
                      <a:pt x="2119" y="181"/>
                    </a:lnTo>
                    <a:lnTo>
                      <a:pt x="2122" y="181"/>
                    </a:lnTo>
                    <a:lnTo>
                      <a:pt x="2122" y="178"/>
                    </a:lnTo>
                    <a:lnTo>
                      <a:pt x="2125" y="178"/>
                    </a:lnTo>
                    <a:lnTo>
                      <a:pt x="2127" y="178"/>
                    </a:lnTo>
                    <a:lnTo>
                      <a:pt x="2127" y="175"/>
                    </a:lnTo>
                    <a:lnTo>
                      <a:pt x="2130" y="175"/>
                    </a:lnTo>
                    <a:close/>
                    <a:moveTo>
                      <a:pt x="1222" y="168"/>
                    </a:moveTo>
                    <a:lnTo>
                      <a:pt x="1219" y="168"/>
                    </a:lnTo>
                    <a:lnTo>
                      <a:pt x="1219" y="170"/>
                    </a:lnTo>
                    <a:lnTo>
                      <a:pt x="1216" y="170"/>
                    </a:lnTo>
                    <a:lnTo>
                      <a:pt x="1214" y="173"/>
                    </a:lnTo>
                    <a:lnTo>
                      <a:pt x="1211" y="173"/>
                    </a:lnTo>
                    <a:lnTo>
                      <a:pt x="1211" y="170"/>
                    </a:lnTo>
                    <a:lnTo>
                      <a:pt x="1214" y="168"/>
                    </a:lnTo>
                    <a:lnTo>
                      <a:pt x="1216" y="168"/>
                    </a:lnTo>
                    <a:lnTo>
                      <a:pt x="1219" y="168"/>
                    </a:lnTo>
                    <a:lnTo>
                      <a:pt x="1222" y="168"/>
                    </a:lnTo>
                    <a:lnTo>
                      <a:pt x="1222" y="165"/>
                    </a:lnTo>
                    <a:lnTo>
                      <a:pt x="1222" y="162"/>
                    </a:lnTo>
                    <a:lnTo>
                      <a:pt x="1222" y="165"/>
                    </a:lnTo>
                    <a:lnTo>
                      <a:pt x="1224" y="165"/>
                    </a:lnTo>
                    <a:lnTo>
                      <a:pt x="1222" y="168"/>
                    </a:lnTo>
                    <a:close/>
                    <a:moveTo>
                      <a:pt x="1235" y="168"/>
                    </a:moveTo>
                    <a:lnTo>
                      <a:pt x="1235" y="165"/>
                    </a:lnTo>
                    <a:lnTo>
                      <a:pt x="1237" y="165"/>
                    </a:lnTo>
                    <a:lnTo>
                      <a:pt x="1237" y="168"/>
                    </a:lnTo>
                    <a:lnTo>
                      <a:pt x="1235" y="168"/>
                    </a:lnTo>
                    <a:lnTo>
                      <a:pt x="1232" y="168"/>
                    </a:lnTo>
                    <a:lnTo>
                      <a:pt x="1232" y="165"/>
                    </a:lnTo>
                    <a:lnTo>
                      <a:pt x="1232" y="162"/>
                    </a:lnTo>
                    <a:lnTo>
                      <a:pt x="1229" y="162"/>
                    </a:lnTo>
                    <a:lnTo>
                      <a:pt x="1229" y="160"/>
                    </a:lnTo>
                    <a:lnTo>
                      <a:pt x="1232" y="162"/>
                    </a:lnTo>
                    <a:lnTo>
                      <a:pt x="1232" y="165"/>
                    </a:lnTo>
                    <a:lnTo>
                      <a:pt x="1235" y="165"/>
                    </a:lnTo>
                    <a:lnTo>
                      <a:pt x="1235" y="168"/>
                    </a:lnTo>
                    <a:close/>
                    <a:moveTo>
                      <a:pt x="1550" y="139"/>
                    </a:moveTo>
                    <a:lnTo>
                      <a:pt x="1553" y="139"/>
                    </a:lnTo>
                    <a:lnTo>
                      <a:pt x="1553" y="141"/>
                    </a:lnTo>
                    <a:lnTo>
                      <a:pt x="1553" y="144"/>
                    </a:lnTo>
                    <a:lnTo>
                      <a:pt x="1553" y="147"/>
                    </a:lnTo>
                    <a:lnTo>
                      <a:pt x="1550" y="147"/>
                    </a:lnTo>
                    <a:lnTo>
                      <a:pt x="1550" y="149"/>
                    </a:lnTo>
                    <a:lnTo>
                      <a:pt x="1548" y="149"/>
                    </a:lnTo>
                    <a:lnTo>
                      <a:pt x="1548" y="152"/>
                    </a:lnTo>
                    <a:lnTo>
                      <a:pt x="1545" y="152"/>
                    </a:lnTo>
                    <a:lnTo>
                      <a:pt x="1545" y="155"/>
                    </a:lnTo>
                    <a:lnTo>
                      <a:pt x="1543" y="155"/>
                    </a:lnTo>
                    <a:lnTo>
                      <a:pt x="1540" y="155"/>
                    </a:lnTo>
                    <a:lnTo>
                      <a:pt x="1537" y="155"/>
                    </a:lnTo>
                    <a:lnTo>
                      <a:pt x="1535" y="155"/>
                    </a:lnTo>
                    <a:lnTo>
                      <a:pt x="1532" y="155"/>
                    </a:lnTo>
                    <a:lnTo>
                      <a:pt x="1532" y="157"/>
                    </a:lnTo>
                    <a:lnTo>
                      <a:pt x="1530" y="157"/>
                    </a:lnTo>
                    <a:lnTo>
                      <a:pt x="1530" y="155"/>
                    </a:lnTo>
                    <a:lnTo>
                      <a:pt x="1527" y="155"/>
                    </a:lnTo>
                    <a:lnTo>
                      <a:pt x="1524" y="155"/>
                    </a:lnTo>
                    <a:lnTo>
                      <a:pt x="1524" y="152"/>
                    </a:lnTo>
                    <a:lnTo>
                      <a:pt x="1527" y="149"/>
                    </a:lnTo>
                    <a:lnTo>
                      <a:pt x="1527" y="147"/>
                    </a:lnTo>
                    <a:lnTo>
                      <a:pt x="1530" y="147"/>
                    </a:lnTo>
                    <a:lnTo>
                      <a:pt x="1530" y="144"/>
                    </a:lnTo>
                    <a:lnTo>
                      <a:pt x="1532" y="144"/>
                    </a:lnTo>
                    <a:lnTo>
                      <a:pt x="1532" y="147"/>
                    </a:lnTo>
                    <a:lnTo>
                      <a:pt x="1532" y="149"/>
                    </a:lnTo>
                    <a:lnTo>
                      <a:pt x="1530" y="149"/>
                    </a:lnTo>
                    <a:lnTo>
                      <a:pt x="1530" y="152"/>
                    </a:lnTo>
                    <a:lnTo>
                      <a:pt x="1532" y="152"/>
                    </a:lnTo>
                    <a:lnTo>
                      <a:pt x="1535" y="152"/>
                    </a:lnTo>
                    <a:lnTo>
                      <a:pt x="1535" y="149"/>
                    </a:lnTo>
                    <a:lnTo>
                      <a:pt x="1537" y="149"/>
                    </a:lnTo>
                    <a:lnTo>
                      <a:pt x="1537" y="147"/>
                    </a:lnTo>
                    <a:lnTo>
                      <a:pt x="1537" y="144"/>
                    </a:lnTo>
                    <a:lnTo>
                      <a:pt x="1537" y="141"/>
                    </a:lnTo>
                    <a:lnTo>
                      <a:pt x="1540" y="141"/>
                    </a:lnTo>
                    <a:lnTo>
                      <a:pt x="1543" y="141"/>
                    </a:lnTo>
                    <a:lnTo>
                      <a:pt x="1543" y="139"/>
                    </a:lnTo>
                    <a:lnTo>
                      <a:pt x="1545" y="139"/>
                    </a:lnTo>
                    <a:lnTo>
                      <a:pt x="1548" y="139"/>
                    </a:lnTo>
                    <a:lnTo>
                      <a:pt x="1548" y="136"/>
                    </a:lnTo>
                    <a:lnTo>
                      <a:pt x="1550" y="139"/>
                    </a:lnTo>
                    <a:close/>
                    <a:moveTo>
                      <a:pt x="1389" y="107"/>
                    </a:moveTo>
                    <a:lnTo>
                      <a:pt x="1391" y="107"/>
                    </a:lnTo>
                    <a:lnTo>
                      <a:pt x="1391" y="110"/>
                    </a:lnTo>
                    <a:lnTo>
                      <a:pt x="1391" y="113"/>
                    </a:lnTo>
                    <a:lnTo>
                      <a:pt x="1391" y="115"/>
                    </a:lnTo>
                    <a:lnTo>
                      <a:pt x="1389" y="115"/>
                    </a:lnTo>
                    <a:lnTo>
                      <a:pt x="1389" y="113"/>
                    </a:lnTo>
                    <a:lnTo>
                      <a:pt x="1389" y="110"/>
                    </a:lnTo>
                    <a:lnTo>
                      <a:pt x="1389" y="107"/>
                    </a:lnTo>
                    <a:lnTo>
                      <a:pt x="1389" y="105"/>
                    </a:lnTo>
                    <a:lnTo>
                      <a:pt x="1389" y="107"/>
                    </a:lnTo>
                    <a:close/>
                    <a:moveTo>
                      <a:pt x="1558" y="92"/>
                    </a:moveTo>
                    <a:lnTo>
                      <a:pt x="1558" y="94"/>
                    </a:lnTo>
                    <a:lnTo>
                      <a:pt x="1556" y="94"/>
                    </a:lnTo>
                    <a:lnTo>
                      <a:pt x="1553" y="94"/>
                    </a:lnTo>
                    <a:lnTo>
                      <a:pt x="1550" y="94"/>
                    </a:lnTo>
                    <a:lnTo>
                      <a:pt x="1548" y="94"/>
                    </a:lnTo>
                    <a:lnTo>
                      <a:pt x="1545" y="94"/>
                    </a:lnTo>
                    <a:lnTo>
                      <a:pt x="1543" y="94"/>
                    </a:lnTo>
                    <a:lnTo>
                      <a:pt x="1543" y="97"/>
                    </a:lnTo>
                    <a:lnTo>
                      <a:pt x="1543" y="94"/>
                    </a:lnTo>
                    <a:lnTo>
                      <a:pt x="1540" y="94"/>
                    </a:lnTo>
                    <a:lnTo>
                      <a:pt x="1540" y="92"/>
                    </a:lnTo>
                    <a:lnTo>
                      <a:pt x="1543" y="92"/>
                    </a:lnTo>
                    <a:lnTo>
                      <a:pt x="1545" y="92"/>
                    </a:lnTo>
                    <a:lnTo>
                      <a:pt x="1548" y="92"/>
                    </a:lnTo>
                    <a:lnTo>
                      <a:pt x="1550" y="92"/>
                    </a:lnTo>
                    <a:lnTo>
                      <a:pt x="1553" y="89"/>
                    </a:lnTo>
                    <a:lnTo>
                      <a:pt x="1556" y="89"/>
                    </a:lnTo>
                    <a:lnTo>
                      <a:pt x="1558" y="92"/>
                    </a:lnTo>
                    <a:close/>
                    <a:moveTo>
                      <a:pt x="1577" y="84"/>
                    </a:moveTo>
                    <a:lnTo>
                      <a:pt x="1579" y="84"/>
                    </a:lnTo>
                    <a:lnTo>
                      <a:pt x="1577" y="84"/>
                    </a:lnTo>
                    <a:lnTo>
                      <a:pt x="1579" y="84"/>
                    </a:lnTo>
                    <a:lnTo>
                      <a:pt x="1579" y="87"/>
                    </a:lnTo>
                    <a:lnTo>
                      <a:pt x="1577" y="87"/>
                    </a:lnTo>
                    <a:lnTo>
                      <a:pt x="1574" y="87"/>
                    </a:lnTo>
                    <a:lnTo>
                      <a:pt x="1574" y="84"/>
                    </a:lnTo>
                    <a:lnTo>
                      <a:pt x="1577" y="84"/>
                    </a:lnTo>
                    <a:close/>
                    <a:moveTo>
                      <a:pt x="1603" y="74"/>
                    </a:moveTo>
                    <a:lnTo>
                      <a:pt x="1605" y="74"/>
                    </a:lnTo>
                    <a:lnTo>
                      <a:pt x="1605" y="76"/>
                    </a:lnTo>
                    <a:lnTo>
                      <a:pt x="1605" y="79"/>
                    </a:lnTo>
                    <a:lnTo>
                      <a:pt x="1608" y="79"/>
                    </a:lnTo>
                    <a:lnTo>
                      <a:pt x="1608" y="81"/>
                    </a:lnTo>
                    <a:lnTo>
                      <a:pt x="1611" y="81"/>
                    </a:lnTo>
                    <a:lnTo>
                      <a:pt x="1611" y="84"/>
                    </a:lnTo>
                    <a:lnTo>
                      <a:pt x="1613" y="84"/>
                    </a:lnTo>
                    <a:lnTo>
                      <a:pt x="1613" y="87"/>
                    </a:lnTo>
                    <a:lnTo>
                      <a:pt x="1616" y="87"/>
                    </a:lnTo>
                    <a:lnTo>
                      <a:pt x="1616" y="89"/>
                    </a:lnTo>
                    <a:lnTo>
                      <a:pt x="1618" y="89"/>
                    </a:lnTo>
                    <a:lnTo>
                      <a:pt x="1618" y="92"/>
                    </a:lnTo>
                    <a:lnTo>
                      <a:pt x="1621" y="92"/>
                    </a:lnTo>
                    <a:lnTo>
                      <a:pt x="1621" y="94"/>
                    </a:lnTo>
                    <a:lnTo>
                      <a:pt x="1624" y="94"/>
                    </a:lnTo>
                    <a:lnTo>
                      <a:pt x="1626" y="94"/>
                    </a:lnTo>
                    <a:lnTo>
                      <a:pt x="1626" y="97"/>
                    </a:lnTo>
                    <a:lnTo>
                      <a:pt x="1629" y="97"/>
                    </a:lnTo>
                    <a:lnTo>
                      <a:pt x="1629" y="100"/>
                    </a:lnTo>
                    <a:lnTo>
                      <a:pt x="1629" y="102"/>
                    </a:lnTo>
                    <a:lnTo>
                      <a:pt x="1629" y="105"/>
                    </a:lnTo>
                    <a:lnTo>
                      <a:pt x="1626" y="105"/>
                    </a:lnTo>
                    <a:lnTo>
                      <a:pt x="1626" y="107"/>
                    </a:lnTo>
                    <a:lnTo>
                      <a:pt x="1626" y="110"/>
                    </a:lnTo>
                    <a:lnTo>
                      <a:pt x="1624" y="110"/>
                    </a:lnTo>
                    <a:lnTo>
                      <a:pt x="1621" y="110"/>
                    </a:lnTo>
                    <a:lnTo>
                      <a:pt x="1621" y="107"/>
                    </a:lnTo>
                    <a:lnTo>
                      <a:pt x="1621" y="105"/>
                    </a:lnTo>
                    <a:lnTo>
                      <a:pt x="1618" y="105"/>
                    </a:lnTo>
                    <a:lnTo>
                      <a:pt x="1618" y="102"/>
                    </a:lnTo>
                    <a:lnTo>
                      <a:pt x="1618" y="105"/>
                    </a:lnTo>
                    <a:lnTo>
                      <a:pt x="1621" y="105"/>
                    </a:lnTo>
                    <a:lnTo>
                      <a:pt x="1621" y="102"/>
                    </a:lnTo>
                    <a:lnTo>
                      <a:pt x="1621" y="100"/>
                    </a:lnTo>
                    <a:lnTo>
                      <a:pt x="1621" y="97"/>
                    </a:lnTo>
                    <a:lnTo>
                      <a:pt x="1618" y="97"/>
                    </a:lnTo>
                    <a:lnTo>
                      <a:pt x="1616" y="97"/>
                    </a:lnTo>
                    <a:lnTo>
                      <a:pt x="1613" y="97"/>
                    </a:lnTo>
                    <a:lnTo>
                      <a:pt x="1611" y="97"/>
                    </a:lnTo>
                    <a:lnTo>
                      <a:pt x="1611" y="94"/>
                    </a:lnTo>
                    <a:lnTo>
                      <a:pt x="1608" y="94"/>
                    </a:lnTo>
                    <a:lnTo>
                      <a:pt x="1608" y="92"/>
                    </a:lnTo>
                    <a:lnTo>
                      <a:pt x="1608" y="89"/>
                    </a:lnTo>
                    <a:lnTo>
                      <a:pt x="1608" y="87"/>
                    </a:lnTo>
                    <a:lnTo>
                      <a:pt x="1605" y="87"/>
                    </a:lnTo>
                    <a:lnTo>
                      <a:pt x="1605" y="84"/>
                    </a:lnTo>
                    <a:lnTo>
                      <a:pt x="1605" y="81"/>
                    </a:lnTo>
                    <a:lnTo>
                      <a:pt x="1605" y="79"/>
                    </a:lnTo>
                    <a:lnTo>
                      <a:pt x="1603" y="79"/>
                    </a:lnTo>
                    <a:lnTo>
                      <a:pt x="1605" y="79"/>
                    </a:lnTo>
                    <a:lnTo>
                      <a:pt x="1603" y="79"/>
                    </a:lnTo>
                    <a:lnTo>
                      <a:pt x="1603" y="76"/>
                    </a:lnTo>
                    <a:lnTo>
                      <a:pt x="1600" y="76"/>
                    </a:lnTo>
                    <a:lnTo>
                      <a:pt x="1603" y="76"/>
                    </a:lnTo>
                    <a:lnTo>
                      <a:pt x="1603" y="74"/>
                    </a:lnTo>
                    <a:close/>
                    <a:moveTo>
                      <a:pt x="1804" y="60"/>
                    </a:moveTo>
                    <a:lnTo>
                      <a:pt x="1806" y="60"/>
                    </a:lnTo>
                    <a:lnTo>
                      <a:pt x="1809" y="63"/>
                    </a:lnTo>
                    <a:lnTo>
                      <a:pt x="1811" y="63"/>
                    </a:lnTo>
                    <a:lnTo>
                      <a:pt x="1814" y="63"/>
                    </a:lnTo>
                    <a:lnTo>
                      <a:pt x="1814" y="66"/>
                    </a:lnTo>
                    <a:lnTo>
                      <a:pt x="1817" y="66"/>
                    </a:lnTo>
                    <a:lnTo>
                      <a:pt x="1817" y="68"/>
                    </a:lnTo>
                    <a:lnTo>
                      <a:pt x="1819" y="68"/>
                    </a:lnTo>
                    <a:lnTo>
                      <a:pt x="1817" y="68"/>
                    </a:lnTo>
                    <a:lnTo>
                      <a:pt x="1817" y="71"/>
                    </a:lnTo>
                    <a:lnTo>
                      <a:pt x="1817" y="74"/>
                    </a:lnTo>
                    <a:lnTo>
                      <a:pt x="1817" y="76"/>
                    </a:lnTo>
                    <a:lnTo>
                      <a:pt x="1814" y="76"/>
                    </a:lnTo>
                    <a:lnTo>
                      <a:pt x="1814" y="79"/>
                    </a:lnTo>
                    <a:lnTo>
                      <a:pt x="1811" y="79"/>
                    </a:lnTo>
                    <a:lnTo>
                      <a:pt x="1811" y="81"/>
                    </a:lnTo>
                    <a:lnTo>
                      <a:pt x="1814" y="81"/>
                    </a:lnTo>
                    <a:lnTo>
                      <a:pt x="1811" y="81"/>
                    </a:lnTo>
                    <a:lnTo>
                      <a:pt x="1811" y="84"/>
                    </a:lnTo>
                    <a:lnTo>
                      <a:pt x="1811" y="87"/>
                    </a:lnTo>
                    <a:lnTo>
                      <a:pt x="1814" y="87"/>
                    </a:lnTo>
                    <a:lnTo>
                      <a:pt x="1814" y="89"/>
                    </a:lnTo>
                    <a:lnTo>
                      <a:pt x="1814" y="92"/>
                    </a:lnTo>
                    <a:lnTo>
                      <a:pt x="1817" y="92"/>
                    </a:lnTo>
                    <a:lnTo>
                      <a:pt x="1817" y="94"/>
                    </a:lnTo>
                    <a:lnTo>
                      <a:pt x="1819" y="97"/>
                    </a:lnTo>
                    <a:lnTo>
                      <a:pt x="1822" y="97"/>
                    </a:lnTo>
                    <a:lnTo>
                      <a:pt x="1825" y="97"/>
                    </a:lnTo>
                    <a:lnTo>
                      <a:pt x="1827" y="97"/>
                    </a:lnTo>
                    <a:lnTo>
                      <a:pt x="1830" y="97"/>
                    </a:lnTo>
                    <a:lnTo>
                      <a:pt x="1832" y="97"/>
                    </a:lnTo>
                    <a:lnTo>
                      <a:pt x="1835" y="97"/>
                    </a:lnTo>
                    <a:lnTo>
                      <a:pt x="1838" y="97"/>
                    </a:lnTo>
                    <a:lnTo>
                      <a:pt x="1840" y="97"/>
                    </a:lnTo>
                    <a:lnTo>
                      <a:pt x="1843" y="97"/>
                    </a:lnTo>
                    <a:lnTo>
                      <a:pt x="1843" y="100"/>
                    </a:lnTo>
                    <a:lnTo>
                      <a:pt x="1845" y="100"/>
                    </a:lnTo>
                    <a:lnTo>
                      <a:pt x="1848" y="100"/>
                    </a:lnTo>
                    <a:lnTo>
                      <a:pt x="1851" y="100"/>
                    </a:lnTo>
                    <a:lnTo>
                      <a:pt x="1851" y="97"/>
                    </a:lnTo>
                    <a:lnTo>
                      <a:pt x="1853" y="97"/>
                    </a:lnTo>
                    <a:lnTo>
                      <a:pt x="1856" y="97"/>
                    </a:lnTo>
                    <a:lnTo>
                      <a:pt x="1856" y="100"/>
                    </a:lnTo>
                    <a:lnTo>
                      <a:pt x="1856" y="97"/>
                    </a:lnTo>
                    <a:lnTo>
                      <a:pt x="1858" y="97"/>
                    </a:lnTo>
                    <a:lnTo>
                      <a:pt x="1858" y="100"/>
                    </a:lnTo>
                    <a:lnTo>
                      <a:pt x="1861" y="100"/>
                    </a:lnTo>
                    <a:lnTo>
                      <a:pt x="1861" y="102"/>
                    </a:lnTo>
                    <a:lnTo>
                      <a:pt x="1864" y="102"/>
                    </a:lnTo>
                    <a:lnTo>
                      <a:pt x="1866" y="102"/>
                    </a:lnTo>
                    <a:lnTo>
                      <a:pt x="1869" y="102"/>
                    </a:lnTo>
                    <a:lnTo>
                      <a:pt x="1872" y="102"/>
                    </a:lnTo>
                    <a:lnTo>
                      <a:pt x="1874" y="102"/>
                    </a:lnTo>
                    <a:lnTo>
                      <a:pt x="1877" y="102"/>
                    </a:lnTo>
                    <a:lnTo>
                      <a:pt x="1879" y="102"/>
                    </a:lnTo>
                    <a:lnTo>
                      <a:pt x="1882" y="102"/>
                    </a:lnTo>
                    <a:lnTo>
                      <a:pt x="1885" y="102"/>
                    </a:lnTo>
                    <a:lnTo>
                      <a:pt x="1885" y="105"/>
                    </a:lnTo>
                    <a:lnTo>
                      <a:pt x="1887" y="105"/>
                    </a:lnTo>
                    <a:lnTo>
                      <a:pt x="1890" y="105"/>
                    </a:lnTo>
                    <a:lnTo>
                      <a:pt x="1892" y="105"/>
                    </a:lnTo>
                    <a:lnTo>
                      <a:pt x="1892" y="102"/>
                    </a:lnTo>
                    <a:lnTo>
                      <a:pt x="1895" y="102"/>
                    </a:lnTo>
                    <a:lnTo>
                      <a:pt x="1898" y="102"/>
                    </a:lnTo>
                    <a:lnTo>
                      <a:pt x="1898" y="105"/>
                    </a:lnTo>
                    <a:lnTo>
                      <a:pt x="1898" y="102"/>
                    </a:lnTo>
                    <a:lnTo>
                      <a:pt x="1900" y="102"/>
                    </a:lnTo>
                    <a:lnTo>
                      <a:pt x="1900" y="105"/>
                    </a:lnTo>
                    <a:lnTo>
                      <a:pt x="1903" y="105"/>
                    </a:lnTo>
                    <a:lnTo>
                      <a:pt x="1905" y="105"/>
                    </a:lnTo>
                    <a:lnTo>
                      <a:pt x="1905" y="107"/>
                    </a:lnTo>
                    <a:lnTo>
                      <a:pt x="1905" y="105"/>
                    </a:lnTo>
                    <a:lnTo>
                      <a:pt x="1908" y="105"/>
                    </a:lnTo>
                    <a:lnTo>
                      <a:pt x="1911" y="105"/>
                    </a:lnTo>
                    <a:lnTo>
                      <a:pt x="1911" y="102"/>
                    </a:lnTo>
                    <a:lnTo>
                      <a:pt x="1913" y="102"/>
                    </a:lnTo>
                    <a:lnTo>
                      <a:pt x="1916" y="100"/>
                    </a:lnTo>
                    <a:lnTo>
                      <a:pt x="1916" y="97"/>
                    </a:lnTo>
                    <a:lnTo>
                      <a:pt x="1916" y="94"/>
                    </a:lnTo>
                    <a:lnTo>
                      <a:pt x="1919" y="94"/>
                    </a:lnTo>
                    <a:lnTo>
                      <a:pt x="1921" y="94"/>
                    </a:lnTo>
                    <a:lnTo>
                      <a:pt x="1921" y="97"/>
                    </a:lnTo>
                    <a:lnTo>
                      <a:pt x="1924" y="100"/>
                    </a:lnTo>
                    <a:lnTo>
                      <a:pt x="1926" y="100"/>
                    </a:lnTo>
                    <a:lnTo>
                      <a:pt x="1929" y="100"/>
                    </a:lnTo>
                    <a:lnTo>
                      <a:pt x="1932" y="102"/>
                    </a:lnTo>
                    <a:lnTo>
                      <a:pt x="1934" y="102"/>
                    </a:lnTo>
                    <a:lnTo>
                      <a:pt x="1937" y="102"/>
                    </a:lnTo>
                    <a:lnTo>
                      <a:pt x="1939" y="102"/>
                    </a:lnTo>
                    <a:lnTo>
                      <a:pt x="1942" y="102"/>
                    </a:lnTo>
                    <a:lnTo>
                      <a:pt x="1942" y="105"/>
                    </a:lnTo>
                    <a:lnTo>
                      <a:pt x="1942" y="102"/>
                    </a:lnTo>
                    <a:lnTo>
                      <a:pt x="1945" y="102"/>
                    </a:lnTo>
                    <a:lnTo>
                      <a:pt x="1947" y="102"/>
                    </a:lnTo>
                    <a:lnTo>
                      <a:pt x="1950" y="102"/>
                    </a:lnTo>
                    <a:lnTo>
                      <a:pt x="1950" y="105"/>
                    </a:lnTo>
                    <a:lnTo>
                      <a:pt x="1952" y="105"/>
                    </a:lnTo>
                    <a:lnTo>
                      <a:pt x="1952" y="102"/>
                    </a:lnTo>
                    <a:lnTo>
                      <a:pt x="1955" y="102"/>
                    </a:lnTo>
                    <a:lnTo>
                      <a:pt x="1958" y="102"/>
                    </a:lnTo>
                    <a:lnTo>
                      <a:pt x="1958" y="100"/>
                    </a:lnTo>
                    <a:lnTo>
                      <a:pt x="1958" y="102"/>
                    </a:lnTo>
                    <a:lnTo>
                      <a:pt x="1960" y="102"/>
                    </a:lnTo>
                    <a:lnTo>
                      <a:pt x="1960" y="100"/>
                    </a:lnTo>
                    <a:lnTo>
                      <a:pt x="1963" y="100"/>
                    </a:lnTo>
                    <a:lnTo>
                      <a:pt x="1965" y="100"/>
                    </a:lnTo>
                    <a:lnTo>
                      <a:pt x="1968" y="100"/>
                    </a:lnTo>
                    <a:lnTo>
                      <a:pt x="1968" y="97"/>
                    </a:lnTo>
                    <a:lnTo>
                      <a:pt x="1968" y="100"/>
                    </a:lnTo>
                    <a:lnTo>
                      <a:pt x="1971" y="100"/>
                    </a:lnTo>
                    <a:lnTo>
                      <a:pt x="1973" y="100"/>
                    </a:lnTo>
                    <a:lnTo>
                      <a:pt x="1973" y="102"/>
                    </a:lnTo>
                    <a:lnTo>
                      <a:pt x="1976" y="102"/>
                    </a:lnTo>
                    <a:lnTo>
                      <a:pt x="1979" y="102"/>
                    </a:lnTo>
                    <a:lnTo>
                      <a:pt x="1979" y="105"/>
                    </a:lnTo>
                    <a:lnTo>
                      <a:pt x="1981" y="105"/>
                    </a:lnTo>
                    <a:lnTo>
                      <a:pt x="1984" y="107"/>
                    </a:lnTo>
                    <a:lnTo>
                      <a:pt x="1986" y="107"/>
                    </a:lnTo>
                    <a:lnTo>
                      <a:pt x="1986" y="110"/>
                    </a:lnTo>
                    <a:lnTo>
                      <a:pt x="1989" y="110"/>
                    </a:lnTo>
                    <a:lnTo>
                      <a:pt x="1989" y="107"/>
                    </a:lnTo>
                    <a:lnTo>
                      <a:pt x="1989" y="110"/>
                    </a:lnTo>
                    <a:lnTo>
                      <a:pt x="1989" y="107"/>
                    </a:lnTo>
                    <a:lnTo>
                      <a:pt x="1992" y="107"/>
                    </a:lnTo>
                    <a:lnTo>
                      <a:pt x="1992" y="110"/>
                    </a:lnTo>
                    <a:lnTo>
                      <a:pt x="1992" y="107"/>
                    </a:lnTo>
                    <a:lnTo>
                      <a:pt x="1994" y="107"/>
                    </a:lnTo>
                    <a:lnTo>
                      <a:pt x="1992" y="107"/>
                    </a:lnTo>
                    <a:lnTo>
                      <a:pt x="1992" y="105"/>
                    </a:lnTo>
                    <a:lnTo>
                      <a:pt x="1994" y="105"/>
                    </a:lnTo>
                    <a:lnTo>
                      <a:pt x="1997" y="105"/>
                    </a:lnTo>
                    <a:lnTo>
                      <a:pt x="1999" y="102"/>
                    </a:lnTo>
                    <a:lnTo>
                      <a:pt x="2002" y="102"/>
                    </a:lnTo>
                    <a:lnTo>
                      <a:pt x="2005" y="102"/>
                    </a:lnTo>
                    <a:lnTo>
                      <a:pt x="2007" y="102"/>
                    </a:lnTo>
                    <a:lnTo>
                      <a:pt x="2010" y="102"/>
                    </a:lnTo>
                    <a:lnTo>
                      <a:pt x="2012" y="102"/>
                    </a:lnTo>
                    <a:lnTo>
                      <a:pt x="2012" y="105"/>
                    </a:lnTo>
                    <a:lnTo>
                      <a:pt x="2012" y="102"/>
                    </a:lnTo>
                    <a:lnTo>
                      <a:pt x="2012" y="105"/>
                    </a:lnTo>
                    <a:lnTo>
                      <a:pt x="2015" y="105"/>
                    </a:lnTo>
                    <a:lnTo>
                      <a:pt x="2018" y="105"/>
                    </a:lnTo>
                    <a:lnTo>
                      <a:pt x="2018" y="107"/>
                    </a:lnTo>
                    <a:lnTo>
                      <a:pt x="2018" y="110"/>
                    </a:lnTo>
                    <a:lnTo>
                      <a:pt x="2015" y="110"/>
                    </a:lnTo>
                    <a:lnTo>
                      <a:pt x="2012" y="110"/>
                    </a:lnTo>
                    <a:lnTo>
                      <a:pt x="2012" y="107"/>
                    </a:lnTo>
                    <a:lnTo>
                      <a:pt x="2010" y="107"/>
                    </a:lnTo>
                    <a:lnTo>
                      <a:pt x="2007" y="107"/>
                    </a:lnTo>
                    <a:lnTo>
                      <a:pt x="2005" y="107"/>
                    </a:lnTo>
                    <a:lnTo>
                      <a:pt x="2005" y="110"/>
                    </a:lnTo>
                    <a:lnTo>
                      <a:pt x="2002" y="110"/>
                    </a:lnTo>
                    <a:lnTo>
                      <a:pt x="1999" y="110"/>
                    </a:lnTo>
                    <a:lnTo>
                      <a:pt x="1999" y="113"/>
                    </a:lnTo>
                    <a:lnTo>
                      <a:pt x="1997" y="113"/>
                    </a:lnTo>
                    <a:lnTo>
                      <a:pt x="1997" y="115"/>
                    </a:lnTo>
                    <a:lnTo>
                      <a:pt x="1997" y="118"/>
                    </a:lnTo>
                    <a:lnTo>
                      <a:pt x="1994" y="118"/>
                    </a:lnTo>
                    <a:lnTo>
                      <a:pt x="1992" y="118"/>
                    </a:lnTo>
                    <a:lnTo>
                      <a:pt x="1994" y="118"/>
                    </a:lnTo>
                    <a:lnTo>
                      <a:pt x="1994" y="121"/>
                    </a:lnTo>
                    <a:lnTo>
                      <a:pt x="1992" y="121"/>
                    </a:lnTo>
                    <a:lnTo>
                      <a:pt x="1992" y="123"/>
                    </a:lnTo>
                    <a:lnTo>
                      <a:pt x="1989" y="123"/>
                    </a:lnTo>
                    <a:lnTo>
                      <a:pt x="1986" y="123"/>
                    </a:lnTo>
                    <a:lnTo>
                      <a:pt x="1984" y="123"/>
                    </a:lnTo>
                    <a:lnTo>
                      <a:pt x="1984" y="121"/>
                    </a:lnTo>
                    <a:lnTo>
                      <a:pt x="1984" y="123"/>
                    </a:lnTo>
                    <a:lnTo>
                      <a:pt x="1981" y="126"/>
                    </a:lnTo>
                    <a:lnTo>
                      <a:pt x="1979" y="126"/>
                    </a:lnTo>
                    <a:lnTo>
                      <a:pt x="1976" y="126"/>
                    </a:lnTo>
                    <a:lnTo>
                      <a:pt x="1973" y="126"/>
                    </a:lnTo>
                    <a:lnTo>
                      <a:pt x="1973" y="128"/>
                    </a:lnTo>
                    <a:lnTo>
                      <a:pt x="1973" y="126"/>
                    </a:lnTo>
                    <a:lnTo>
                      <a:pt x="1973" y="128"/>
                    </a:lnTo>
                    <a:lnTo>
                      <a:pt x="1971" y="128"/>
                    </a:lnTo>
                    <a:lnTo>
                      <a:pt x="1971" y="131"/>
                    </a:lnTo>
                    <a:lnTo>
                      <a:pt x="1968" y="131"/>
                    </a:lnTo>
                    <a:lnTo>
                      <a:pt x="1971" y="131"/>
                    </a:lnTo>
                    <a:lnTo>
                      <a:pt x="1971" y="134"/>
                    </a:lnTo>
                    <a:lnTo>
                      <a:pt x="1968" y="134"/>
                    </a:lnTo>
                    <a:lnTo>
                      <a:pt x="1968" y="131"/>
                    </a:lnTo>
                    <a:lnTo>
                      <a:pt x="1965" y="131"/>
                    </a:lnTo>
                    <a:lnTo>
                      <a:pt x="1963" y="131"/>
                    </a:lnTo>
                    <a:lnTo>
                      <a:pt x="1963" y="128"/>
                    </a:lnTo>
                    <a:lnTo>
                      <a:pt x="1963" y="126"/>
                    </a:lnTo>
                    <a:lnTo>
                      <a:pt x="1960" y="126"/>
                    </a:lnTo>
                    <a:lnTo>
                      <a:pt x="1960" y="123"/>
                    </a:lnTo>
                    <a:lnTo>
                      <a:pt x="1958" y="123"/>
                    </a:lnTo>
                    <a:lnTo>
                      <a:pt x="1955" y="123"/>
                    </a:lnTo>
                    <a:lnTo>
                      <a:pt x="1955" y="121"/>
                    </a:lnTo>
                    <a:lnTo>
                      <a:pt x="1952" y="121"/>
                    </a:lnTo>
                    <a:lnTo>
                      <a:pt x="1950" y="121"/>
                    </a:lnTo>
                    <a:lnTo>
                      <a:pt x="1950" y="118"/>
                    </a:lnTo>
                    <a:lnTo>
                      <a:pt x="1947" y="118"/>
                    </a:lnTo>
                    <a:lnTo>
                      <a:pt x="1945" y="118"/>
                    </a:lnTo>
                    <a:lnTo>
                      <a:pt x="1942" y="118"/>
                    </a:lnTo>
                    <a:lnTo>
                      <a:pt x="1942" y="121"/>
                    </a:lnTo>
                    <a:lnTo>
                      <a:pt x="1939" y="123"/>
                    </a:lnTo>
                    <a:lnTo>
                      <a:pt x="1942" y="123"/>
                    </a:lnTo>
                    <a:lnTo>
                      <a:pt x="1942" y="126"/>
                    </a:lnTo>
                    <a:lnTo>
                      <a:pt x="1939" y="128"/>
                    </a:lnTo>
                    <a:lnTo>
                      <a:pt x="1942" y="128"/>
                    </a:lnTo>
                    <a:lnTo>
                      <a:pt x="1942" y="131"/>
                    </a:lnTo>
                    <a:lnTo>
                      <a:pt x="1945" y="131"/>
                    </a:lnTo>
                    <a:lnTo>
                      <a:pt x="1942" y="131"/>
                    </a:lnTo>
                    <a:lnTo>
                      <a:pt x="1942" y="134"/>
                    </a:lnTo>
                    <a:lnTo>
                      <a:pt x="1939" y="134"/>
                    </a:lnTo>
                    <a:lnTo>
                      <a:pt x="1942" y="134"/>
                    </a:lnTo>
                    <a:lnTo>
                      <a:pt x="1939" y="134"/>
                    </a:lnTo>
                    <a:lnTo>
                      <a:pt x="1937" y="134"/>
                    </a:lnTo>
                    <a:lnTo>
                      <a:pt x="1937" y="131"/>
                    </a:lnTo>
                    <a:lnTo>
                      <a:pt x="1937" y="134"/>
                    </a:lnTo>
                    <a:lnTo>
                      <a:pt x="1937" y="131"/>
                    </a:lnTo>
                    <a:lnTo>
                      <a:pt x="1937" y="134"/>
                    </a:lnTo>
                    <a:lnTo>
                      <a:pt x="1934" y="134"/>
                    </a:lnTo>
                    <a:lnTo>
                      <a:pt x="1934" y="131"/>
                    </a:lnTo>
                    <a:lnTo>
                      <a:pt x="1934" y="134"/>
                    </a:lnTo>
                    <a:lnTo>
                      <a:pt x="1932" y="134"/>
                    </a:lnTo>
                    <a:lnTo>
                      <a:pt x="1929" y="134"/>
                    </a:lnTo>
                    <a:lnTo>
                      <a:pt x="1926" y="134"/>
                    </a:lnTo>
                    <a:lnTo>
                      <a:pt x="1926" y="131"/>
                    </a:lnTo>
                    <a:lnTo>
                      <a:pt x="1924" y="131"/>
                    </a:lnTo>
                    <a:lnTo>
                      <a:pt x="1924" y="134"/>
                    </a:lnTo>
                    <a:lnTo>
                      <a:pt x="1921" y="134"/>
                    </a:lnTo>
                    <a:lnTo>
                      <a:pt x="1921" y="136"/>
                    </a:lnTo>
                    <a:lnTo>
                      <a:pt x="1921" y="139"/>
                    </a:lnTo>
                    <a:lnTo>
                      <a:pt x="1921" y="141"/>
                    </a:lnTo>
                    <a:lnTo>
                      <a:pt x="1919" y="141"/>
                    </a:lnTo>
                    <a:lnTo>
                      <a:pt x="1921" y="141"/>
                    </a:lnTo>
                    <a:lnTo>
                      <a:pt x="1921" y="144"/>
                    </a:lnTo>
                    <a:lnTo>
                      <a:pt x="1919" y="144"/>
                    </a:lnTo>
                    <a:lnTo>
                      <a:pt x="1919" y="147"/>
                    </a:lnTo>
                    <a:lnTo>
                      <a:pt x="1916" y="147"/>
                    </a:lnTo>
                    <a:lnTo>
                      <a:pt x="1916" y="149"/>
                    </a:lnTo>
                    <a:lnTo>
                      <a:pt x="1916" y="152"/>
                    </a:lnTo>
                    <a:lnTo>
                      <a:pt x="1913" y="152"/>
                    </a:lnTo>
                    <a:lnTo>
                      <a:pt x="1911" y="152"/>
                    </a:lnTo>
                    <a:lnTo>
                      <a:pt x="1908" y="152"/>
                    </a:lnTo>
                    <a:lnTo>
                      <a:pt x="1905" y="152"/>
                    </a:lnTo>
                    <a:lnTo>
                      <a:pt x="1905" y="155"/>
                    </a:lnTo>
                    <a:lnTo>
                      <a:pt x="1903" y="155"/>
                    </a:lnTo>
                    <a:lnTo>
                      <a:pt x="1903" y="152"/>
                    </a:lnTo>
                    <a:lnTo>
                      <a:pt x="1903" y="155"/>
                    </a:lnTo>
                    <a:lnTo>
                      <a:pt x="1900" y="155"/>
                    </a:lnTo>
                    <a:lnTo>
                      <a:pt x="1898" y="155"/>
                    </a:lnTo>
                    <a:lnTo>
                      <a:pt x="1895" y="155"/>
                    </a:lnTo>
                    <a:lnTo>
                      <a:pt x="1895" y="152"/>
                    </a:lnTo>
                    <a:lnTo>
                      <a:pt x="1895" y="149"/>
                    </a:lnTo>
                    <a:lnTo>
                      <a:pt x="1895" y="147"/>
                    </a:lnTo>
                    <a:lnTo>
                      <a:pt x="1892" y="147"/>
                    </a:lnTo>
                    <a:lnTo>
                      <a:pt x="1892" y="144"/>
                    </a:lnTo>
                    <a:lnTo>
                      <a:pt x="1892" y="141"/>
                    </a:lnTo>
                    <a:lnTo>
                      <a:pt x="1890" y="141"/>
                    </a:lnTo>
                    <a:lnTo>
                      <a:pt x="1890" y="139"/>
                    </a:lnTo>
                    <a:lnTo>
                      <a:pt x="1887" y="139"/>
                    </a:lnTo>
                    <a:lnTo>
                      <a:pt x="1885" y="139"/>
                    </a:lnTo>
                    <a:lnTo>
                      <a:pt x="1885" y="136"/>
                    </a:lnTo>
                    <a:lnTo>
                      <a:pt x="1882" y="136"/>
                    </a:lnTo>
                    <a:lnTo>
                      <a:pt x="1879" y="136"/>
                    </a:lnTo>
                    <a:lnTo>
                      <a:pt x="1879" y="134"/>
                    </a:lnTo>
                    <a:lnTo>
                      <a:pt x="1877" y="134"/>
                    </a:lnTo>
                    <a:lnTo>
                      <a:pt x="1874" y="134"/>
                    </a:lnTo>
                    <a:lnTo>
                      <a:pt x="1874" y="131"/>
                    </a:lnTo>
                    <a:lnTo>
                      <a:pt x="1872" y="131"/>
                    </a:lnTo>
                    <a:lnTo>
                      <a:pt x="1872" y="128"/>
                    </a:lnTo>
                    <a:lnTo>
                      <a:pt x="1869" y="128"/>
                    </a:lnTo>
                    <a:lnTo>
                      <a:pt x="1869" y="126"/>
                    </a:lnTo>
                    <a:lnTo>
                      <a:pt x="1866" y="126"/>
                    </a:lnTo>
                    <a:lnTo>
                      <a:pt x="1866" y="123"/>
                    </a:lnTo>
                    <a:lnTo>
                      <a:pt x="1866" y="121"/>
                    </a:lnTo>
                    <a:lnTo>
                      <a:pt x="1864" y="121"/>
                    </a:lnTo>
                    <a:lnTo>
                      <a:pt x="1864" y="118"/>
                    </a:lnTo>
                    <a:lnTo>
                      <a:pt x="1861" y="118"/>
                    </a:lnTo>
                    <a:lnTo>
                      <a:pt x="1858" y="118"/>
                    </a:lnTo>
                    <a:lnTo>
                      <a:pt x="1856" y="118"/>
                    </a:lnTo>
                    <a:lnTo>
                      <a:pt x="1853" y="118"/>
                    </a:lnTo>
                    <a:lnTo>
                      <a:pt x="1853" y="121"/>
                    </a:lnTo>
                    <a:lnTo>
                      <a:pt x="1851" y="121"/>
                    </a:lnTo>
                    <a:lnTo>
                      <a:pt x="1851" y="123"/>
                    </a:lnTo>
                    <a:lnTo>
                      <a:pt x="1848" y="123"/>
                    </a:lnTo>
                    <a:lnTo>
                      <a:pt x="1845" y="123"/>
                    </a:lnTo>
                    <a:lnTo>
                      <a:pt x="1845" y="121"/>
                    </a:lnTo>
                    <a:lnTo>
                      <a:pt x="1843" y="121"/>
                    </a:lnTo>
                    <a:lnTo>
                      <a:pt x="1843" y="123"/>
                    </a:lnTo>
                    <a:lnTo>
                      <a:pt x="1840" y="123"/>
                    </a:lnTo>
                    <a:lnTo>
                      <a:pt x="1840" y="121"/>
                    </a:lnTo>
                    <a:lnTo>
                      <a:pt x="1838" y="121"/>
                    </a:lnTo>
                    <a:lnTo>
                      <a:pt x="1838" y="123"/>
                    </a:lnTo>
                    <a:lnTo>
                      <a:pt x="1838" y="121"/>
                    </a:lnTo>
                    <a:lnTo>
                      <a:pt x="1835" y="121"/>
                    </a:lnTo>
                    <a:lnTo>
                      <a:pt x="1835" y="123"/>
                    </a:lnTo>
                    <a:lnTo>
                      <a:pt x="1832" y="123"/>
                    </a:lnTo>
                    <a:lnTo>
                      <a:pt x="1832" y="126"/>
                    </a:lnTo>
                    <a:lnTo>
                      <a:pt x="1832" y="128"/>
                    </a:lnTo>
                    <a:lnTo>
                      <a:pt x="1830" y="128"/>
                    </a:lnTo>
                    <a:lnTo>
                      <a:pt x="1830" y="131"/>
                    </a:lnTo>
                    <a:lnTo>
                      <a:pt x="1830" y="134"/>
                    </a:lnTo>
                    <a:lnTo>
                      <a:pt x="1827" y="134"/>
                    </a:lnTo>
                    <a:lnTo>
                      <a:pt x="1827" y="136"/>
                    </a:lnTo>
                    <a:lnTo>
                      <a:pt x="1827" y="139"/>
                    </a:lnTo>
                    <a:lnTo>
                      <a:pt x="1825" y="139"/>
                    </a:lnTo>
                    <a:lnTo>
                      <a:pt x="1825" y="141"/>
                    </a:lnTo>
                    <a:lnTo>
                      <a:pt x="1827" y="141"/>
                    </a:lnTo>
                    <a:lnTo>
                      <a:pt x="1827" y="144"/>
                    </a:lnTo>
                    <a:lnTo>
                      <a:pt x="1825" y="144"/>
                    </a:lnTo>
                    <a:lnTo>
                      <a:pt x="1825" y="141"/>
                    </a:lnTo>
                    <a:lnTo>
                      <a:pt x="1825" y="139"/>
                    </a:lnTo>
                    <a:lnTo>
                      <a:pt x="1825" y="136"/>
                    </a:lnTo>
                    <a:lnTo>
                      <a:pt x="1825" y="134"/>
                    </a:lnTo>
                    <a:lnTo>
                      <a:pt x="1822" y="136"/>
                    </a:lnTo>
                    <a:lnTo>
                      <a:pt x="1822" y="139"/>
                    </a:lnTo>
                    <a:lnTo>
                      <a:pt x="1819" y="139"/>
                    </a:lnTo>
                    <a:lnTo>
                      <a:pt x="1822" y="139"/>
                    </a:lnTo>
                    <a:lnTo>
                      <a:pt x="1822" y="141"/>
                    </a:lnTo>
                    <a:lnTo>
                      <a:pt x="1822" y="144"/>
                    </a:lnTo>
                    <a:lnTo>
                      <a:pt x="1819" y="144"/>
                    </a:lnTo>
                    <a:lnTo>
                      <a:pt x="1819" y="147"/>
                    </a:lnTo>
                    <a:lnTo>
                      <a:pt x="1819" y="149"/>
                    </a:lnTo>
                    <a:lnTo>
                      <a:pt x="1819" y="152"/>
                    </a:lnTo>
                    <a:lnTo>
                      <a:pt x="1819" y="155"/>
                    </a:lnTo>
                    <a:lnTo>
                      <a:pt x="1819" y="157"/>
                    </a:lnTo>
                    <a:lnTo>
                      <a:pt x="1819" y="160"/>
                    </a:lnTo>
                    <a:lnTo>
                      <a:pt x="1819" y="162"/>
                    </a:lnTo>
                    <a:lnTo>
                      <a:pt x="1819" y="165"/>
                    </a:lnTo>
                    <a:lnTo>
                      <a:pt x="1822" y="165"/>
                    </a:lnTo>
                    <a:lnTo>
                      <a:pt x="1822" y="162"/>
                    </a:lnTo>
                    <a:lnTo>
                      <a:pt x="1825" y="162"/>
                    </a:lnTo>
                    <a:lnTo>
                      <a:pt x="1825" y="165"/>
                    </a:lnTo>
                    <a:lnTo>
                      <a:pt x="1827" y="165"/>
                    </a:lnTo>
                    <a:lnTo>
                      <a:pt x="1827" y="168"/>
                    </a:lnTo>
                    <a:lnTo>
                      <a:pt x="1827" y="165"/>
                    </a:lnTo>
                    <a:lnTo>
                      <a:pt x="1827" y="168"/>
                    </a:lnTo>
                    <a:lnTo>
                      <a:pt x="1830" y="168"/>
                    </a:lnTo>
                    <a:lnTo>
                      <a:pt x="1832" y="168"/>
                    </a:lnTo>
                    <a:lnTo>
                      <a:pt x="1835" y="170"/>
                    </a:lnTo>
                    <a:lnTo>
                      <a:pt x="1838" y="170"/>
                    </a:lnTo>
                    <a:lnTo>
                      <a:pt x="1838" y="168"/>
                    </a:lnTo>
                    <a:lnTo>
                      <a:pt x="1838" y="170"/>
                    </a:lnTo>
                    <a:lnTo>
                      <a:pt x="1840" y="170"/>
                    </a:lnTo>
                    <a:lnTo>
                      <a:pt x="1840" y="168"/>
                    </a:lnTo>
                    <a:lnTo>
                      <a:pt x="1843" y="168"/>
                    </a:lnTo>
                    <a:lnTo>
                      <a:pt x="1845" y="168"/>
                    </a:lnTo>
                    <a:lnTo>
                      <a:pt x="1848" y="168"/>
                    </a:lnTo>
                    <a:lnTo>
                      <a:pt x="1848" y="170"/>
                    </a:lnTo>
                    <a:lnTo>
                      <a:pt x="1851" y="170"/>
                    </a:lnTo>
                    <a:lnTo>
                      <a:pt x="1851" y="173"/>
                    </a:lnTo>
                    <a:lnTo>
                      <a:pt x="1851" y="175"/>
                    </a:lnTo>
                    <a:lnTo>
                      <a:pt x="1851" y="178"/>
                    </a:lnTo>
                    <a:lnTo>
                      <a:pt x="1851" y="181"/>
                    </a:lnTo>
                    <a:lnTo>
                      <a:pt x="1851" y="183"/>
                    </a:lnTo>
                    <a:lnTo>
                      <a:pt x="1853" y="183"/>
                    </a:lnTo>
                    <a:lnTo>
                      <a:pt x="1853" y="186"/>
                    </a:lnTo>
                    <a:lnTo>
                      <a:pt x="1853" y="188"/>
                    </a:lnTo>
                    <a:lnTo>
                      <a:pt x="1853" y="191"/>
                    </a:lnTo>
                    <a:lnTo>
                      <a:pt x="1853" y="194"/>
                    </a:lnTo>
                    <a:lnTo>
                      <a:pt x="1851" y="194"/>
                    </a:lnTo>
                    <a:lnTo>
                      <a:pt x="1851" y="196"/>
                    </a:lnTo>
                    <a:lnTo>
                      <a:pt x="1853" y="196"/>
                    </a:lnTo>
                    <a:lnTo>
                      <a:pt x="1853" y="199"/>
                    </a:lnTo>
                    <a:lnTo>
                      <a:pt x="1856" y="199"/>
                    </a:lnTo>
                    <a:lnTo>
                      <a:pt x="1856" y="202"/>
                    </a:lnTo>
                    <a:lnTo>
                      <a:pt x="1858" y="202"/>
                    </a:lnTo>
                    <a:lnTo>
                      <a:pt x="1861" y="202"/>
                    </a:lnTo>
                    <a:lnTo>
                      <a:pt x="1861" y="204"/>
                    </a:lnTo>
                    <a:lnTo>
                      <a:pt x="1861" y="202"/>
                    </a:lnTo>
                    <a:lnTo>
                      <a:pt x="1861" y="204"/>
                    </a:lnTo>
                    <a:lnTo>
                      <a:pt x="1864" y="204"/>
                    </a:lnTo>
                    <a:lnTo>
                      <a:pt x="1861" y="204"/>
                    </a:lnTo>
                    <a:lnTo>
                      <a:pt x="1864" y="204"/>
                    </a:lnTo>
                    <a:lnTo>
                      <a:pt x="1861" y="204"/>
                    </a:lnTo>
                    <a:lnTo>
                      <a:pt x="1861" y="207"/>
                    </a:lnTo>
                    <a:lnTo>
                      <a:pt x="1864" y="207"/>
                    </a:lnTo>
                    <a:lnTo>
                      <a:pt x="1861" y="207"/>
                    </a:lnTo>
                    <a:lnTo>
                      <a:pt x="1864" y="207"/>
                    </a:lnTo>
                    <a:lnTo>
                      <a:pt x="1864" y="209"/>
                    </a:lnTo>
                    <a:lnTo>
                      <a:pt x="1866" y="209"/>
                    </a:lnTo>
                    <a:lnTo>
                      <a:pt x="1866" y="212"/>
                    </a:lnTo>
                    <a:lnTo>
                      <a:pt x="1866" y="209"/>
                    </a:lnTo>
                    <a:lnTo>
                      <a:pt x="1866" y="212"/>
                    </a:lnTo>
                    <a:lnTo>
                      <a:pt x="1869" y="212"/>
                    </a:lnTo>
                    <a:lnTo>
                      <a:pt x="1869" y="215"/>
                    </a:lnTo>
                    <a:lnTo>
                      <a:pt x="1872" y="215"/>
                    </a:lnTo>
                    <a:lnTo>
                      <a:pt x="1874" y="215"/>
                    </a:lnTo>
                    <a:lnTo>
                      <a:pt x="1877" y="215"/>
                    </a:lnTo>
                    <a:lnTo>
                      <a:pt x="1879" y="215"/>
                    </a:lnTo>
                    <a:lnTo>
                      <a:pt x="1879" y="217"/>
                    </a:lnTo>
                    <a:lnTo>
                      <a:pt x="1877" y="217"/>
                    </a:lnTo>
                    <a:lnTo>
                      <a:pt x="1877" y="220"/>
                    </a:lnTo>
                    <a:lnTo>
                      <a:pt x="1879" y="220"/>
                    </a:lnTo>
                    <a:lnTo>
                      <a:pt x="1882" y="220"/>
                    </a:lnTo>
                    <a:lnTo>
                      <a:pt x="1882" y="222"/>
                    </a:lnTo>
                    <a:lnTo>
                      <a:pt x="1882" y="225"/>
                    </a:lnTo>
                    <a:lnTo>
                      <a:pt x="1885" y="225"/>
                    </a:lnTo>
                    <a:lnTo>
                      <a:pt x="1887" y="225"/>
                    </a:lnTo>
                    <a:lnTo>
                      <a:pt x="1887" y="228"/>
                    </a:lnTo>
                    <a:lnTo>
                      <a:pt x="1890" y="228"/>
                    </a:lnTo>
                    <a:lnTo>
                      <a:pt x="1890" y="230"/>
                    </a:lnTo>
                    <a:lnTo>
                      <a:pt x="1892" y="230"/>
                    </a:lnTo>
                    <a:lnTo>
                      <a:pt x="1892" y="233"/>
                    </a:lnTo>
                    <a:lnTo>
                      <a:pt x="1892" y="235"/>
                    </a:lnTo>
                    <a:lnTo>
                      <a:pt x="1895" y="235"/>
                    </a:lnTo>
                    <a:lnTo>
                      <a:pt x="1898" y="238"/>
                    </a:lnTo>
                    <a:lnTo>
                      <a:pt x="1898" y="235"/>
                    </a:lnTo>
                    <a:lnTo>
                      <a:pt x="1898" y="238"/>
                    </a:lnTo>
                    <a:lnTo>
                      <a:pt x="1900" y="238"/>
                    </a:lnTo>
                    <a:lnTo>
                      <a:pt x="1903" y="238"/>
                    </a:lnTo>
                    <a:lnTo>
                      <a:pt x="1905" y="238"/>
                    </a:lnTo>
                    <a:lnTo>
                      <a:pt x="1905" y="235"/>
                    </a:lnTo>
                    <a:lnTo>
                      <a:pt x="1905" y="233"/>
                    </a:lnTo>
                    <a:lnTo>
                      <a:pt x="1905" y="230"/>
                    </a:lnTo>
                    <a:lnTo>
                      <a:pt x="1908" y="230"/>
                    </a:lnTo>
                    <a:lnTo>
                      <a:pt x="1911" y="230"/>
                    </a:lnTo>
                    <a:lnTo>
                      <a:pt x="1913" y="230"/>
                    </a:lnTo>
                    <a:lnTo>
                      <a:pt x="1913" y="228"/>
                    </a:lnTo>
                    <a:lnTo>
                      <a:pt x="1916" y="228"/>
                    </a:lnTo>
                    <a:lnTo>
                      <a:pt x="1916" y="230"/>
                    </a:lnTo>
                    <a:lnTo>
                      <a:pt x="1919" y="230"/>
                    </a:lnTo>
                    <a:lnTo>
                      <a:pt x="1919" y="233"/>
                    </a:lnTo>
                    <a:lnTo>
                      <a:pt x="1919" y="235"/>
                    </a:lnTo>
                    <a:lnTo>
                      <a:pt x="1921" y="235"/>
                    </a:lnTo>
                    <a:lnTo>
                      <a:pt x="1919" y="235"/>
                    </a:lnTo>
                    <a:lnTo>
                      <a:pt x="1921" y="235"/>
                    </a:lnTo>
                    <a:lnTo>
                      <a:pt x="1921" y="238"/>
                    </a:lnTo>
                    <a:lnTo>
                      <a:pt x="1921" y="241"/>
                    </a:lnTo>
                    <a:lnTo>
                      <a:pt x="1921" y="243"/>
                    </a:lnTo>
                    <a:lnTo>
                      <a:pt x="1921" y="246"/>
                    </a:lnTo>
                    <a:lnTo>
                      <a:pt x="1919" y="246"/>
                    </a:lnTo>
                    <a:lnTo>
                      <a:pt x="1919" y="249"/>
                    </a:lnTo>
                    <a:lnTo>
                      <a:pt x="1919" y="251"/>
                    </a:lnTo>
                    <a:lnTo>
                      <a:pt x="1916" y="254"/>
                    </a:lnTo>
                    <a:lnTo>
                      <a:pt x="1916" y="256"/>
                    </a:lnTo>
                    <a:lnTo>
                      <a:pt x="1913" y="256"/>
                    </a:lnTo>
                    <a:lnTo>
                      <a:pt x="1913" y="259"/>
                    </a:lnTo>
                    <a:lnTo>
                      <a:pt x="1911" y="259"/>
                    </a:lnTo>
                    <a:lnTo>
                      <a:pt x="1911" y="262"/>
                    </a:lnTo>
                    <a:lnTo>
                      <a:pt x="1913" y="262"/>
                    </a:lnTo>
                    <a:lnTo>
                      <a:pt x="1913" y="264"/>
                    </a:lnTo>
                    <a:lnTo>
                      <a:pt x="1913" y="267"/>
                    </a:lnTo>
                    <a:lnTo>
                      <a:pt x="1913" y="269"/>
                    </a:lnTo>
                    <a:lnTo>
                      <a:pt x="1911" y="272"/>
                    </a:lnTo>
                    <a:lnTo>
                      <a:pt x="1908" y="272"/>
                    </a:lnTo>
                    <a:lnTo>
                      <a:pt x="1905" y="272"/>
                    </a:lnTo>
                    <a:lnTo>
                      <a:pt x="1905" y="269"/>
                    </a:lnTo>
                    <a:lnTo>
                      <a:pt x="1903" y="269"/>
                    </a:lnTo>
                    <a:lnTo>
                      <a:pt x="1903" y="267"/>
                    </a:lnTo>
                    <a:lnTo>
                      <a:pt x="1900" y="267"/>
                    </a:lnTo>
                    <a:lnTo>
                      <a:pt x="1898" y="267"/>
                    </a:lnTo>
                    <a:lnTo>
                      <a:pt x="1898" y="264"/>
                    </a:lnTo>
                    <a:lnTo>
                      <a:pt x="1895" y="264"/>
                    </a:lnTo>
                    <a:lnTo>
                      <a:pt x="1892" y="264"/>
                    </a:lnTo>
                    <a:lnTo>
                      <a:pt x="1890" y="264"/>
                    </a:lnTo>
                    <a:lnTo>
                      <a:pt x="1887" y="264"/>
                    </a:lnTo>
                    <a:lnTo>
                      <a:pt x="1885" y="264"/>
                    </a:lnTo>
                    <a:lnTo>
                      <a:pt x="1882" y="264"/>
                    </a:lnTo>
                    <a:lnTo>
                      <a:pt x="1879" y="264"/>
                    </a:lnTo>
                    <a:lnTo>
                      <a:pt x="1879" y="267"/>
                    </a:lnTo>
                    <a:lnTo>
                      <a:pt x="1877" y="267"/>
                    </a:lnTo>
                    <a:lnTo>
                      <a:pt x="1874" y="267"/>
                    </a:lnTo>
                    <a:lnTo>
                      <a:pt x="1874" y="269"/>
                    </a:lnTo>
                    <a:lnTo>
                      <a:pt x="1874" y="267"/>
                    </a:lnTo>
                    <a:lnTo>
                      <a:pt x="1874" y="269"/>
                    </a:lnTo>
                    <a:lnTo>
                      <a:pt x="1872" y="269"/>
                    </a:lnTo>
                    <a:lnTo>
                      <a:pt x="1872" y="267"/>
                    </a:lnTo>
                    <a:lnTo>
                      <a:pt x="1869" y="267"/>
                    </a:lnTo>
                    <a:lnTo>
                      <a:pt x="1869" y="264"/>
                    </a:lnTo>
                    <a:lnTo>
                      <a:pt x="1869" y="262"/>
                    </a:lnTo>
                    <a:lnTo>
                      <a:pt x="1869" y="259"/>
                    </a:lnTo>
                    <a:lnTo>
                      <a:pt x="1872" y="259"/>
                    </a:lnTo>
                    <a:lnTo>
                      <a:pt x="1872" y="256"/>
                    </a:lnTo>
                    <a:lnTo>
                      <a:pt x="1872" y="254"/>
                    </a:lnTo>
                    <a:lnTo>
                      <a:pt x="1872" y="251"/>
                    </a:lnTo>
                    <a:lnTo>
                      <a:pt x="1874" y="251"/>
                    </a:lnTo>
                    <a:lnTo>
                      <a:pt x="1877" y="251"/>
                    </a:lnTo>
                    <a:lnTo>
                      <a:pt x="1877" y="249"/>
                    </a:lnTo>
                    <a:lnTo>
                      <a:pt x="1879" y="249"/>
                    </a:lnTo>
                    <a:lnTo>
                      <a:pt x="1882" y="249"/>
                    </a:lnTo>
                    <a:lnTo>
                      <a:pt x="1885" y="249"/>
                    </a:lnTo>
                    <a:lnTo>
                      <a:pt x="1885" y="251"/>
                    </a:lnTo>
                    <a:lnTo>
                      <a:pt x="1885" y="254"/>
                    </a:lnTo>
                    <a:lnTo>
                      <a:pt x="1885" y="256"/>
                    </a:lnTo>
                    <a:lnTo>
                      <a:pt x="1887" y="256"/>
                    </a:lnTo>
                    <a:lnTo>
                      <a:pt x="1887" y="254"/>
                    </a:lnTo>
                    <a:lnTo>
                      <a:pt x="1890" y="254"/>
                    </a:lnTo>
                    <a:lnTo>
                      <a:pt x="1892" y="254"/>
                    </a:lnTo>
                    <a:lnTo>
                      <a:pt x="1892" y="251"/>
                    </a:lnTo>
                    <a:lnTo>
                      <a:pt x="1892" y="249"/>
                    </a:lnTo>
                    <a:lnTo>
                      <a:pt x="1892" y="246"/>
                    </a:lnTo>
                    <a:lnTo>
                      <a:pt x="1890" y="246"/>
                    </a:lnTo>
                    <a:lnTo>
                      <a:pt x="1892" y="246"/>
                    </a:lnTo>
                    <a:lnTo>
                      <a:pt x="1892" y="243"/>
                    </a:lnTo>
                    <a:lnTo>
                      <a:pt x="1890" y="243"/>
                    </a:lnTo>
                    <a:lnTo>
                      <a:pt x="1887" y="243"/>
                    </a:lnTo>
                    <a:lnTo>
                      <a:pt x="1885" y="243"/>
                    </a:lnTo>
                    <a:lnTo>
                      <a:pt x="1882" y="243"/>
                    </a:lnTo>
                    <a:lnTo>
                      <a:pt x="1882" y="241"/>
                    </a:lnTo>
                    <a:lnTo>
                      <a:pt x="1879" y="243"/>
                    </a:lnTo>
                    <a:lnTo>
                      <a:pt x="1879" y="241"/>
                    </a:lnTo>
                    <a:lnTo>
                      <a:pt x="1877" y="241"/>
                    </a:lnTo>
                    <a:lnTo>
                      <a:pt x="1877" y="243"/>
                    </a:lnTo>
                    <a:lnTo>
                      <a:pt x="1874" y="243"/>
                    </a:lnTo>
                    <a:lnTo>
                      <a:pt x="1874" y="241"/>
                    </a:lnTo>
                    <a:lnTo>
                      <a:pt x="1874" y="238"/>
                    </a:lnTo>
                    <a:lnTo>
                      <a:pt x="1877" y="238"/>
                    </a:lnTo>
                    <a:lnTo>
                      <a:pt x="1877" y="235"/>
                    </a:lnTo>
                    <a:lnTo>
                      <a:pt x="1877" y="233"/>
                    </a:lnTo>
                    <a:lnTo>
                      <a:pt x="1879" y="233"/>
                    </a:lnTo>
                    <a:lnTo>
                      <a:pt x="1879" y="230"/>
                    </a:lnTo>
                    <a:lnTo>
                      <a:pt x="1877" y="230"/>
                    </a:lnTo>
                    <a:lnTo>
                      <a:pt x="1877" y="228"/>
                    </a:lnTo>
                    <a:lnTo>
                      <a:pt x="1874" y="228"/>
                    </a:lnTo>
                    <a:lnTo>
                      <a:pt x="1872" y="228"/>
                    </a:lnTo>
                    <a:lnTo>
                      <a:pt x="1869" y="228"/>
                    </a:lnTo>
                    <a:lnTo>
                      <a:pt x="1869" y="225"/>
                    </a:lnTo>
                    <a:lnTo>
                      <a:pt x="1866" y="225"/>
                    </a:lnTo>
                    <a:lnTo>
                      <a:pt x="1866" y="222"/>
                    </a:lnTo>
                    <a:lnTo>
                      <a:pt x="1864" y="222"/>
                    </a:lnTo>
                    <a:lnTo>
                      <a:pt x="1864" y="225"/>
                    </a:lnTo>
                    <a:lnTo>
                      <a:pt x="1864" y="228"/>
                    </a:lnTo>
                    <a:lnTo>
                      <a:pt x="1864" y="230"/>
                    </a:lnTo>
                    <a:lnTo>
                      <a:pt x="1864" y="233"/>
                    </a:lnTo>
                    <a:lnTo>
                      <a:pt x="1861" y="233"/>
                    </a:lnTo>
                    <a:lnTo>
                      <a:pt x="1858" y="233"/>
                    </a:lnTo>
                    <a:lnTo>
                      <a:pt x="1858" y="235"/>
                    </a:lnTo>
                    <a:lnTo>
                      <a:pt x="1861" y="235"/>
                    </a:lnTo>
                    <a:lnTo>
                      <a:pt x="1858" y="235"/>
                    </a:lnTo>
                    <a:lnTo>
                      <a:pt x="1861" y="235"/>
                    </a:lnTo>
                    <a:lnTo>
                      <a:pt x="1861" y="238"/>
                    </a:lnTo>
                    <a:lnTo>
                      <a:pt x="1858" y="238"/>
                    </a:lnTo>
                    <a:lnTo>
                      <a:pt x="1856" y="238"/>
                    </a:lnTo>
                    <a:lnTo>
                      <a:pt x="1856" y="241"/>
                    </a:lnTo>
                    <a:lnTo>
                      <a:pt x="1853" y="241"/>
                    </a:lnTo>
                    <a:lnTo>
                      <a:pt x="1851" y="241"/>
                    </a:lnTo>
                    <a:lnTo>
                      <a:pt x="1848" y="241"/>
                    </a:lnTo>
                    <a:lnTo>
                      <a:pt x="1845" y="241"/>
                    </a:lnTo>
                    <a:lnTo>
                      <a:pt x="1843" y="241"/>
                    </a:lnTo>
                    <a:lnTo>
                      <a:pt x="1845" y="241"/>
                    </a:lnTo>
                    <a:lnTo>
                      <a:pt x="1843" y="241"/>
                    </a:lnTo>
                    <a:lnTo>
                      <a:pt x="1843" y="238"/>
                    </a:lnTo>
                    <a:lnTo>
                      <a:pt x="1840" y="238"/>
                    </a:lnTo>
                    <a:lnTo>
                      <a:pt x="1840" y="241"/>
                    </a:lnTo>
                    <a:lnTo>
                      <a:pt x="1840" y="243"/>
                    </a:lnTo>
                    <a:lnTo>
                      <a:pt x="1840" y="246"/>
                    </a:lnTo>
                    <a:lnTo>
                      <a:pt x="1838" y="249"/>
                    </a:lnTo>
                    <a:lnTo>
                      <a:pt x="1835" y="249"/>
                    </a:lnTo>
                    <a:lnTo>
                      <a:pt x="1832" y="249"/>
                    </a:lnTo>
                    <a:lnTo>
                      <a:pt x="1830" y="249"/>
                    </a:lnTo>
                    <a:lnTo>
                      <a:pt x="1830" y="251"/>
                    </a:lnTo>
                    <a:lnTo>
                      <a:pt x="1827" y="251"/>
                    </a:lnTo>
                    <a:lnTo>
                      <a:pt x="1827" y="254"/>
                    </a:lnTo>
                    <a:lnTo>
                      <a:pt x="1825" y="254"/>
                    </a:lnTo>
                    <a:lnTo>
                      <a:pt x="1825" y="256"/>
                    </a:lnTo>
                    <a:lnTo>
                      <a:pt x="1822" y="256"/>
                    </a:lnTo>
                    <a:lnTo>
                      <a:pt x="1822" y="254"/>
                    </a:lnTo>
                    <a:lnTo>
                      <a:pt x="1822" y="251"/>
                    </a:lnTo>
                    <a:lnTo>
                      <a:pt x="1825" y="251"/>
                    </a:lnTo>
                    <a:lnTo>
                      <a:pt x="1825" y="249"/>
                    </a:lnTo>
                    <a:lnTo>
                      <a:pt x="1827" y="249"/>
                    </a:lnTo>
                    <a:lnTo>
                      <a:pt x="1827" y="246"/>
                    </a:lnTo>
                    <a:lnTo>
                      <a:pt x="1825" y="246"/>
                    </a:lnTo>
                    <a:lnTo>
                      <a:pt x="1822" y="246"/>
                    </a:lnTo>
                    <a:lnTo>
                      <a:pt x="1822" y="243"/>
                    </a:lnTo>
                    <a:lnTo>
                      <a:pt x="1819" y="243"/>
                    </a:lnTo>
                    <a:lnTo>
                      <a:pt x="1819" y="246"/>
                    </a:lnTo>
                    <a:lnTo>
                      <a:pt x="1817" y="246"/>
                    </a:lnTo>
                    <a:lnTo>
                      <a:pt x="1819" y="246"/>
                    </a:lnTo>
                    <a:lnTo>
                      <a:pt x="1817" y="246"/>
                    </a:lnTo>
                    <a:lnTo>
                      <a:pt x="1817" y="249"/>
                    </a:lnTo>
                    <a:lnTo>
                      <a:pt x="1814" y="249"/>
                    </a:lnTo>
                    <a:lnTo>
                      <a:pt x="1814" y="251"/>
                    </a:lnTo>
                    <a:lnTo>
                      <a:pt x="1811" y="251"/>
                    </a:lnTo>
                    <a:lnTo>
                      <a:pt x="1809" y="251"/>
                    </a:lnTo>
                    <a:lnTo>
                      <a:pt x="1809" y="249"/>
                    </a:lnTo>
                    <a:lnTo>
                      <a:pt x="1806" y="249"/>
                    </a:lnTo>
                    <a:lnTo>
                      <a:pt x="1806" y="251"/>
                    </a:lnTo>
                    <a:lnTo>
                      <a:pt x="1804" y="251"/>
                    </a:lnTo>
                    <a:lnTo>
                      <a:pt x="1801" y="251"/>
                    </a:lnTo>
                    <a:lnTo>
                      <a:pt x="1798" y="251"/>
                    </a:lnTo>
                    <a:lnTo>
                      <a:pt x="1796" y="251"/>
                    </a:lnTo>
                    <a:lnTo>
                      <a:pt x="1796" y="254"/>
                    </a:lnTo>
                    <a:lnTo>
                      <a:pt x="1793" y="254"/>
                    </a:lnTo>
                    <a:lnTo>
                      <a:pt x="1793" y="256"/>
                    </a:lnTo>
                    <a:lnTo>
                      <a:pt x="1791" y="256"/>
                    </a:lnTo>
                    <a:lnTo>
                      <a:pt x="1788" y="256"/>
                    </a:lnTo>
                    <a:lnTo>
                      <a:pt x="1785" y="254"/>
                    </a:lnTo>
                    <a:lnTo>
                      <a:pt x="1783" y="254"/>
                    </a:lnTo>
                    <a:lnTo>
                      <a:pt x="1783" y="251"/>
                    </a:lnTo>
                    <a:lnTo>
                      <a:pt x="1780" y="251"/>
                    </a:lnTo>
                    <a:lnTo>
                      <a:pt x="1778" y="251"/>
                    </a:lnTo>
                    <a:lnTo>
                      <a:pt x="1775" y="251"/>
                    </a:lnTo>
                    <a:lnTo>
                      <a:pt x="1772" y="251"/>
                    </a:lnTo>
                    <a:lnTo>
                      <a:pt x="1772" y="254"/>
                    </a:lnTo>
                    <a:lnTo>
                      <a:pt x="1770" y="254"/>
                    </a:lnTo>
                    <a:lnTo>
                      <a:pt x="1770" y="256"/>
                    </a:lnTo>
                    <a:lnTo>
                      <a:pt x="1767" y="256"/>
                    </a:lnTo>
                    <a:lnTo>
                      <a:pt x="1767" y="259"/>
                    </a:lnTo>
                    <a:lnTo>
                      <a:pt x="1765" y="259"/>
                    </a:lnTo>
                    <a:lnTo>
                      <a:pt x="1762" y="259"/>
                    </a:lnTo>
                    <a:lnTo>
                      <a:pt x="1762" y="262"/>
                    </a:lnTo>
                    <a:lnTo>
                      <a:pt x="1759" y="262"/>
                    </a:lnTo>
                    <a:lnTo>
                      <a:pt x="1759" y="264"/>
                    </a:lnTo>
                    <a:lnTo>
                      <a:pt x="1757" y="267"/>
                    </a:lnTo>
                    <a:lnTo>
                      <a:pt x="1757" y="264"/>
                    </a:lnTo>
                    <a:lnTo>
                      <a:pt x="1757" y="262"/>
                    </a:lnTo>
                    <a:lnTo>
                      <a:pt x="1757" y="259"/>
                    </a:lnTo>
                    <a:lnTo>
                      <a:pt x="1754" y="259"/>
                    </a:lnTo>
                    <a:lnTo>
                      <a:pt x="1754" y="256"/>
                    </a:lnTo>
                    <a:lnTo>
                      <a:pt x="1754" y="254"/>
                    </a:lnTo>
                    <a:lnTo>
                      <a:pt x="1754" y="251"/>
                    </a:lnTo>
                    <a:lnTo>
                      <a:pt x="1754" y="249"/>
                    </a:lnTo>
                    <a:lnTo>
                      <a:pt x="1757" y="249"/>
                    </a:lnTo>
                    <a:lnTo>
                      <a:pt x="1757" y="246"/>
                    </a:lnTo>
                    <a:lnTo>
                      <a:pt x="1759" y="243"/>
                    </a:lnTo>
                    <a:lnTo>
                      <a:pt x="1762" y="243"/>
                    </a:lnTo>
                    <a:lnTo>
                      <a:pt x="1762" y="241"/>
                    </a:lnTo>
                    <a:lnTo>
                      <a:pt x="1765" y="241"/>
                    </a:lnTo>
                    <a:lnTo>
                      <a:pt x="1765" y="238"/>
                    </a:lnTo>
                    <a:lnTo>
                      <a:pt x="1767" y="235"/>
                    </a:lnTo>
                    <a:lnTo>
                      <a:pt x="1767" y="233"/>
                    </a:lnTo>
                    <a:lnTo>
                      <a:pt x="1770" y="233"/>
                    </a:lnTo>
                    <a:lnTo>
                      <a:pt x="1770" y="230"/>
                    </a:lnTo>
                    <a:lnTo>
                      <a:pt x="1770" y="228"/>
                    </a:lnTo>
                    <a:lnTo>
                      <a:pt x="1772" y="228"/>
                    </a:lnTo>
                    <a:lnTo>
                      <a:pt x="1772" y="225"/>
                    </a:lnTo>
                    <a:lnTo>
                      <a:pt x="1770" y="225"/>
                    </a:lnTo>
                    <a:lnTo>
                      <a:pt x="1770" y="222"/>
                    </a:lnTo>
                    <a:lnTo>
                      <a:pt x="1770" y="220"/>
                    </a:lnTo>
                    <a:lnTo>
                      <a:pt x="1770" y="217"/>
                    </a:lnTo>
                    <a:lnTo>
                      <a:pt x="1767" y="217"/>
                    </a:lnTo>
                    <a:lnTo>
                      <a:pt x="1767" y="215"/>
                    </a:lnTo>
                    <a:lnTo>
                      <a:pt x="1770" y="215"/>
                    </a:lnTo>
                    <a:lnTo>
                      <a:pt x="1770" y="212"/>
                    </a:lnTo>
                    <a:lnTo>
                      <a:pt x="1772" y="212"/>
                    </a:lnTo>
                    <a:lnTo>
                      <a:pt x="1775" y="212"/>
                    </a:lnTo>
                    <a:lnTo>
                      <a:pt x="1778" y="212"/>
                    </a:lnTo>
                    <a:lnTo>
                      <a:pt x="1778" y="209"/>
                    </a:lnTo>
                    <a:lnTo>
                      <a:pt x="1780" y="209"/>
                    </a:lnTo>
                    <a:lnTo>
                      <a:pt x="1783" y="209"/>
                    </a:lnTo>
                    <a:lnTo>
                      <a:pt x="1783" y="212"/>
                    </a:lnTo>
                    <a:lnTo>
                      <a:pt x="1785" y="212"/>
                    </a:lnTo>
                    <a:lnTo>
                      <a:pt x="1788" y="212"/>
                    </a:lnTo>
                    <a:lnTo>
                      <a:pt x="1791" y="212"/>
                    </a:lnTo>
                    <a:lnTo>
                      <a:pt x="1793" y="212"/>
                    </a:lnTo>
                    <a:lnTo>
                      <a:pt x="1793" y="209"/>
                    </a:lnTo>
                    <a:lnTo>
                      <a:pt x="1796" y="209"/>
                    </a:lnTo>
                    <a:lnTo>
                      <a:pt x="1796" y="207"/>
                    </a:lnTo>
                    <a:lnTo>
                      <a:pt x="1798" y="207"/>
                    </a:lnTo>
                    <a:lnTo>
                      <a:pt x="1798" y="204"/>
                    </a:lnTo>
                    <a:lnTo>
                      <a:pt x="1801" y="204"/>
                    </a:lnTo>
                    <a:lnTo>
                      <a:pt x="1801" y="202"/>
                    </a:lnTo>
                    <a:lnTo>
                      <a:pt x="1801" y="199"/>
                    </a:lnTo>
                    <a:lnTo>
                      <a:pt x="1801" y="196"/>
                    </a:lnTo>
                    <a:lnTo>
                      <a:pt x="1804" y="196"/>
                    </a:lnTo>
                    <a:lnTo>
                      <a:pt x="1806" y="196"/>
                    </a:lnTo>
                    <a:lnTo>
                      <a:pt x="1806" y="199"/>
                    </a:lnTo>
                    <a:lnTo>
                      <a:pt x="1806" y="202"/>
                    </a:lnTo>
                    <a:lnTo>
                      <a:pt x="1806" y="204"/>
                    </a:lnTo>
                    <a:lnTo>
                      <a:pt x="1804" y="207"/>
                    </a:lnTo>
                    <a:lnTo>
                      <a:pt x="1804" y="209"/>
                    </a:lnTo>
                    <a:lnTo>
                      <a:pt x="1804" y="212"/>
                    </a:lnTo>
                    <a:lnTo>
                      <a:pt x="1804" y="215"/>
                    </a:lnTo>
                    <a:lnTo>
                      <a:pt x="1806" y="215"/>
                    </a:lnTo>
                    <a:lnTo>
                      <a:pt x="1806" y="212"/>
                    </a:lnTo>
                    <a:lnTo>
                      <a:pt x="1809" y="212"/>
                    </a:lnTo>
                    <a:lnTo>
                      <a:pt x="1811" y="215"/>
                    </a:lnTo>
                    <a:lnTo>
                      <a:pt x="1811" y="212"/>
                    </a:lnTo>
                    <a:lnTo>
                      <a:pt x="1814" y="212"/>
                    </a:lnTo>
                    <a:lnTo>
                      <a:pt x="1817" y="212"/>
                    </a:lnTo>
                    <a:lnTo>
                      <a:pt x="1819" y="212"/>
                    </a:lnTo>
                    <a:lnTo>
                      <a:pt x="1822" y="212"/>
                    </a:lnTo>
                    <a:lnTo>
                      <a:pt x="1822" y="209"/>
                    </a:lnTo>
                    <a:lnTo>
                      <a:pt x="1825" y="209"/>
                    </a:lnTo>
                    <a:lnTo>
                      <a:pt x="1827" y="209"/>
                    </a:lnTo>
                    <a:lnTo>
                      <a:pt x="1830" y="212"/>
                    </a:lnTo>
                    <a:lnTo>
                      <a:pt x="1830" y="209"/>
                    </a:lnTo>
                    <a:lnTo>
                      <a:pt x="1830" y="207"/>
                    </a:lnTo>
                    <a:lnTo>
                      <a:pt x="1827" y="207"/>
                    </a:lnTo>
                    <a:lnTo>
                      <a:pt x="1827" y="204"/>
                    </a:lnTo>
                    <a:lnTo>
                      <a:pt x="1827" y="202"/>
                    </a:lnTo>
                    <a:lnTo>
                      <a:pt x="1825" y="202"/>
                    </a:lnTo>
                    <a:lnTo>
                      <a:pt x="1825" y="199"/>
                    </a:lnTo>
                    <a:lnTo>
                      <a:pt x="1822" y="199"/>
                    </a:lnTo>
                    <a:lnTo>
                      <a:pt x="1822" y="196"/>
                    </a:lnTo>
                    <a:lnTo>
                      <a:pt x="1819" y="196"/>
                    </a:lnTo>
                    <a:lnTo>
                      <a:pt x="1819" y="194"/>
                    </a:lnTo>
                    <a:lnTo>
                      <a:pt x="1817" y="194"/>
                    </a:lnTo>
                    <a:lnTo>
                      <a:pt x="1817" y="191"/>
                    </a:lnTo>
                    <a:lnTo>
                      <a:pt x="1817" y="188"/>
                    </a:lnTo>
                    <a:lnTo>
                      <a:pt x="1814" y="188"/>
                    </a:lnTo>
                    <a:lnTo>
                      <a:pt x="1814" y="186"/>
                    </a:lnTo>
                    <a:lnTo>
                      <a:pt x="1814" y="183"/>
                    </a:lnTo>
                    <a:lnTo>
                      <a:pt x="1814" y="181"/>
                    </a:lnTo>
                    <a:lnTo>
                      <a:pt x="1811" y="178"/>
                    </a:lnTo>
                    <a:lnTo>
                      <a:pt x="1811" y="175"/>
                    </a:lnTo>
                    <a:lnTo>
                      <a:pt x="1809" y="175"/>
                    </a:lnTo>
                    <a:lnTo>
                      <a:pt x="1809" y="173"/>
                    </a:lnTo>
                    <a:lnTo>
                      <a:pt x="1806" y="173"/>
                    </a:lnTo>
                    <a:lnTo>
                      <a:pt x="1804" y="173"/>
                    </a:lnTo>
                    <a:lnTo>
                      <a:pt x="1801" y="173"/>
                    </a:lnTo>
                    <a:lnTo>
                      <a:pt x="1798" y="173"/>
                    </a:lnTo>
                    <a:lnTo>
                      <a:pt x="1798" y="170"/>
                    </a:lnTo>
                    <a:lnTo>
                      <a:pt x="1796" y="170"/>
                    </a:lnTo>
                    <a:lnTo>
                      <a:pt x="1796" y="168"/>
                    </a:lnTo>
                    <a:lnTo>
                      <a:pt x="1793" y="168"/>
                    </a:lnTo>
                    <a:lnTo>
                      <a:pt x="1793" y="165"/>
                    </a:lnTo>
                    <a:lnTo>
                      <a:pt x="1793" y="162"/>
                    </a:lnTo>
                    <a:lnTo>
                      <a:pt x="1793" y="160"/>
                    </a:lnTo>
                    <a:lnTo>
                      <a:pt x="1791" y="160"/>
                    </a:lnTo>
                    <a:lnTo>
                      <a:pt x="1791" y="157"/>
                    </a:lnTo>
                    <a:lnTo>
                      <a:pt x="1788" y="157"/>
                    </a:lnTo>
                    <a:lnTo>
                      <a:pt x="1788" y="155"/>
                    </a:lnTo>
                    <a:lnTo>
                      <a:pt x="1785" y="155"/>
                    </a:lnTo>
                    <a:lnTo>
                      <a:pt x="1783" y="155"/>
                    </a:lnTo>
                    <a:lnTo>
                      <a:pt x="1780" y="155"/>
                    </a:lnTo>
                    <a:lnTo>
                      <a:pt x="1778" y="155"/>
                    </a:lnTo>
                    <a:lnTo>
                      <a:pt x="1778" y="152"/>
                    </a:lnTo>
                    <a:lnTo>
                      <a:pt x="1778" y="149"/>
                    </a:lnTo>
                    <a:lnTo>
                      <a:pt x="1775" y="149"/>
                    </a:lnTo>
                    <a:lnTo>
                      <a:pt x="1775" y="147"/>
                    </a:lnTo>
                    <a:lnTo>
                      <a:pt x="1775" y="144"/>
                    </a:lnTo>
                    <a:lnTo>
                      <a:pt x="1772" y="144"/>
                    </a:lnTo>
                    <a:lnTo>
                      <a:pt x="1772" y="141"/>
                    </a:lnTo>
                    <a:lnTo>
                      <a:pt x="1770" y="141"/>
                    </a:lnTo>
                    <a:lnTo>
                      <a:pt x="1770" y="139"/>
                    </a:lnTo>
                    <a:lnTo>
                      <a:pt x="1767" y="139"/>
                    </a:lnTo>
                    <a:lnTo>
                      <a:pt x="1765" y="139"/>
                    </a:lnTo>
                    <a:lnTo>
                      <a:pt x="1765" y="136"/>
                    </a:lnTo>
                    <a:lnTo>
                      <a:pt x="1762" y="136"/>
                    </a:lnTo>
                    <a:lnTo>
                      <a:pt x="1759" y="136"/>
                    </a:lnTo>
                    <a:lnTo>
                      <a:pt x="1759" y="134"/>
                    </a:lnTo>
                    <a:lnTo>
                      <a:pt x="1759" y="131"/>
                    </a:lnTo>
                    <a:lnTo>
                      <a:pt x="1759" y="128"/>
                    </a:lnTo>
                    <a:lnTo>
                      <a:pt x="1762" y="128"/>
                    </a:lnTo>
                    <a:lnTo>
                      <a:pt x="1762" y="131"/>
                    </a:lnTo>
                    <a:lnTo>
                      <a:pt x="1765" y="131"/>
                    </a:lnTo>
                    <a:lnTo>
                      <a:pt x="1767" y="131"/>
                    </a:lnTo>
                    <a:lnTo>
                      <a:pt x="1767" y="128"/>
                    </a:lnTo>
                    <a:lnTo>
                      <a:pt x="1770" y="128"/>
                    </a:lnTo>
                    <a:lnTo>
                      <a:pt x="1770" y="126"/>
                    </a:lnTo>
                    <a:lnTo>
                      <a:pt x="1772" y="126"/>
                    </a:lnTo>
                    <a:lnTo>
                      <a:pt x="1772" y="128"/>
                    </a:lnTo>
                    <a:lnTo>
                      <a:pt x="1775" y="128"/>
                    </a:lnTo>
                    <a:lnTo>
                      <a:pt x="1778" y="128"/>
                    </a:lnTo>
                    <a:lnTo>
                      <a:pt x="1780" y="128"/>
                    </a:lnTo>
                    <a:lnTo>
                      <a:pt x="1780" y="126"/>
                    </a:lnTo>
                    <a:lnTo>
                      <a:pt x="1783" y="126"/>
                    </a:lnTo>
                    <a:lnTo>
                      <a:pt x="1783" y="123"/>
                    </a:lnTo>
                    <a:lnTo>
                      <a:pt x="1785" y="123"/>
                    </a:lnTo>
                    <a:lnTo>
                      <a:pt x="1785" y="126"/>
                    </a:lnTo>
                    <a:lnTo>
                      <a:pt x="1788" y="126"/>
                    </a:lnTo>
                    <a:lnTo>
                      <a:pt x="1791" y="126"/>
                    </a:lnTo>
                    <a:lnTo>
                      <a:pt x="1791" y="128"/>
                    </a:lnTo>
                    <a:lnTo>
                      <a:pt x="1788" y="128"/>
                    </a:lnTo>
                    <a:lnTo>
                      <a:pt x="1788" y="131"/>
                    </a:lnTo>
                    <a:lnTo>
                      <a:pt x="1785" y="131"/>
                    </a:lnTo>
                    <a:lnTo>
                      <a:pt x="1785" y="134"/>
                    </a:lnTo>
                    <a:lnTo>
                      <a:pt x="1785" y="136"/>
                    </a:lnTo>
                    <a:lnTo>
                      <a:pt x="1785" y="139"/>
                    </a:lnTo>
                    <a:lnTo>
                      <a:pt x="1785" y="141"/>
                    </a:lnTo>
                    <a:lnTo>
                      <a:pt x="1785" y="144"/>
                    </a:lnTo>
                    <a:lnTo>
                      <a:pt x="1783" y="144"/>
                    </a:lnTo>
                    <a:lnTo>
                      <a:pt x="1783" y="147"/>
                    </a:lnTo>
                    <a:lnTo>
                      <a:pt x="1785" y="147"/>
                    </a:lnTo>
                    <a:lnTo>
                      <a:pt x="1785" y="149"/>
                    </a:lnTo>
                    <a:lnTo>
                      <a:pt x="1788" y="149"/>
                    </a:lnTo>
                    <a:lnTo>
                      <a:pt x="1791" y="149"/>
                    </a:lnTo>
                    <a:lnTo>
                      <a:pt x="1791" y="147"/>
                    </a:lnTo>
                    <a:lnTo>
                      <a:pt x="1793" y="147"/>
                    </a:lnTo>
                    <a:lnTo>
                      <a:pt x="1793" y="144"/>
                    </a:lnTo>
                    <a:lnTo>
                      <a:pt x="1793" y="141"/>
                    </a:lnTo>
                    <a:lnTo>
                      <a:pt x="1796" y="141"/>
                    </a:lnTo>
                    <a:lnTo>
                      <a:pt x="1793" y="141"/>
                    </a:lnTo>
                    <a:lnTo>
                      <a:pt x="1793" y="139"/>
                    </a:lnTo>
                    <a:lnTo>
                      <a:pt x="1793" y="136"/>
                    </a:lnTo>
                    <a:lnTo>
                      <a:pt x="1796" y="136"/>
                    </a:lnTo>
                    <a:lnTo>
                      <a:pt x="1798" y="134"/>
                    </a:lnTo>
                    <a:lnTo>
                      <a:pt x="1798" y="131"/>
                    </a:lnTo>
                    <a:lnTo>
                      <a:pt x="1798" y="128"/>
                    </a:lnTo>
                    <a:lnTo>
                      <a:pt x="1798" y="126"/>
                    </a:lnTo>
                    <a:lnTo>
                      <a:pt x="1801" y="126"/>
                    </a:lnTo>
                    <a:lnTo>
                      <a:pt x="1798" y="123"/>
                    </a:lnTo>
                    <a:lnTo>
                      <a:pt x="1801" y="123"/>
                    </a:lnTo>
                    <a:lnTo>
                      <a:pt x="1801" y="121"/>
                    </a:lnTo>
                    <a:lnTo>
                      <a:pt x="1804" y="121"/>
                    </a:lnTo>
                    <a:lnTo>
                      <a:pt x="1804" y="118"/>
                    </a:lnTo>
                    <a:lnTo>
                      <a:pt x="1804" y="115"/>
                    </a:lnTo>
                    <a:lnTo>
                      <a:pt x="1804" y="113"/>
                    </a:lnTo>
                    <a:lnTo>
                      <a:pt x="1804" y="110"/>
                    </a:lnTo>
                    <a:lnTo>
                      <a:pt x="1801" y="110"/>
                    </a:lnTo>
                    <a:lnTo>
                      <a:pt x="1798" y="107"/>
                    </a:lnTo>
                    <a:lnTo>
                      <a:pt x="1796" y="107"/>
                    </a:lnTo>
                    <a:lnTo>
                      <a:pt x="1796" y="105"/>
                    </a:lnTo>
                    <a:lnTo>
                      <a:pt x="1793" y="105"/>
                    </a:lnTo>
                    <a:lnTo>
                      <a:pt x="1791" y="105"/>
                    </a:lnTo>
                    <a:lnTo>
                      <a:pt x="1791" y="107"/>
                    </a:lnTo>
                    <a:lnTo>
                      <a:pt x="1791" y="105"/>
                    </a:lnTo>
                    <a:lnTo>
                      <a:pt x="1791" y="102"/>
                    </a:lnTo>
                    <a:lnTo>
                      <a:pt x="1788" y="102"/>
                    </a:lnTo>
                    <a:lnTo>
                      <a:pt x="1788" y="100"/>
                    </a:lnTo>
                    <a:lnTo>
                      <a:pt x="1788" y="97"/>
                    </a:lnTo>
                    <a:lnTo>
                      <a:pt x="1785" y="97"/>
                    </a:lnTo>
                    <a:lnTo>
                      <a:pt x="1785" y="94"/>
                    </a:lnTo>
                    <a:lnTo>
                      <a:pt x="1783" y="94"/>
                    </a:lnTo>
                    <a:lnTo>
                      <a:pt x="1780" y="94"/>
                    </a:lnTo>
                    <a:lnTo>
                      <a:pt x="1778" y="94"/>
                    </a:lnTo>
                    <a:lnTo>
                      <a:pt x="1778" y="92"/>
                    </a:lnTo>
                    <a:lnTo>
                      <a:pt x="1778" y="89"/>
                    </a:lnTo>
                    <a:lnTo>
                      <a:pt x="1778" y="87"/>
                    </a:lnTo>
                    <a:lnTo>
                      <a:pt x="1778" y="84"/>
                    </a:lnTo>
                    <a:lnTo>
                      <a:pt x="1778" y="81"/>
                    </a:lnTo>
                    <a:lnTo>
                      <a:pt x="1775" y="81"/>
                    </a:lnTo>
                    <a:lnTo>
                      <a:pt x="1775" y="79"/>
                    </a:lnTo>
                    <a:lnTo>
                      <a:pt x="1775" y="81"/>
                    </a:lnTo>
                    <a:lnTo>
                      <a:pt x="1775" y="79"/>
                    </a:lnTo>
                    <a:lnTo>
                      <a:pt x="1778" y="76"/>
                    </a:lnTo>
                    <a:lnTo>
                      <a:pt x="1778" y="74"/>
                    </a:lnTo>
                    <a:lnTo>
                      <a:pt x="1780" y="74"/>
                    </a:lnTo>
                    <a:lnTo>
                      <a:pt x="1783" y="74"/>
                    </a:lnTo>
                    <a:lnTo>
                      <a:pt x="1783" y="71"/>
                    </a:lnTo>
                    <a:lnTo>
                      <a:pt x="1785" y="71"/>
                    </a:lnTo>
                    <a:lnTo>
                      <a:pt x="1788" y="68"/>
                    </a:lnTo>
                    <a:lnTo>
                      <a:pt x="1791" y="68"/>
                    </a:lnTo>
                    <a:lnTo>
                      <a:pt x="1791" y="66"/>
                    </a:lnTo>
                    <a:lnTo>
                      <a:pt x="1791" y="63"/>
                    </a:lnTo>
                    <a:lnTo>
                      <a:pt x="1793" y="63"/>
                    </a:lnTo>
                    <a:lnTo>
                      <a:pt x="1793" y="60"/>
                    </a:lnTo>
                    <a:lnTo>
                      <a:pt x="1796" y="60"/>
                    </a:lnTo>
                    <a:lnTo>
                      <a:pt x="1798" y="60"/>
                    </a:lnTo>
                    <a:lnTo>
                      <a:pt x="1801" y="60"/>
                    </a:lnTo>
                    <a:lnTo>
                      <a:pt x="1801" y="58"/>
                    </a:lnTo>
                    <a:lnTo>
                      <a:pt x="1804" y="58"/>
                    </a:lnTo>
                    <a:lnTo>
                      <a:pt x="1804" y="60"/>
                    </a:lnTo>
                    <a:close/>
                    <a:moveTo>
                      <a:pt x="723" y="24"/>
                    </a:moveTo>
                    <a:lnTo>
                      <a:pt x="728" y="24"/>
                    </a:lnTo>
                    <a:lnTo>
                      <a:pt x="731" y="24"/>
                    </a:lnTo>
                    <a:lnTo>
                      <a:pt x="733" y="24"/>
                    </a:lnTo>
                    <a:lnTo>
                      <a:pt x="736" y="21"/>
                    </a:lnTo>
                    <a:lnTo>
                      <a:pt x="739" y="19"/>
                    </a:lnTo>
                    <a:lnTo>
                      <a:pt x="741" y="16"/>
                    </a:lnTo>
                    <a:lnTo>
                      <a:pt x="744" y="13"/>
                    </a:lnTo>
                    <a:lnTo>
                      <a:pt x="747" y="11"/>
                    </a:lnTo>
                    <a:lnTo>
                      <a:pt x="752" y="8"/>
                    </a:lnTo>
                    <a:lnTo>
                      <a:pt x="752" y="6"/>
                    </a:lnTo>
                    <a:lnTo>
                      <a:pt x="754" y="6"/>
                    </a:lnTo>
                    <a:lnTo>
                      <a:pt x="762" y="6"/>
                    </a:lnTo>
                    <a:lnTo>
                      <a:pt x="765" y="6"/>
                    </a:lnTo>
                    <a:lnTo>
                      <a:pt x="767" y="8"/>
                    </a:lnTo>
                    <a:lnTo>
                      <a:pt x="770" y="11"/>
                    </a:lnTo>
                    <a:lnTo>
                      <a:pt x="773" y="13"/>
                    </a:lnTo>
                    <a:lnTo>
                      <a:pt x="775" y="16"/>
                    </a:lnTo>
                    <a:lnTo>
                      <a:pt x="778" y="19"/>
                    </a:lnTo>
                    <a:lnTo>
                      <a:pt x="783" y="21"/>
                    </a:lnTo>
                    <a:lnTo>
                      <a:pt x="786" y="21"/>
                    </a:lnTo>
                    <a:lnTo>
                      <a:pt x="788" y="21"/>
                    </a:lnTo>
                    <a:lnTo>
                      <a:pt x="796" y="19"/>
                    </a:lnTo>
                    <a:lnTo>
                      <a:pt x="799" y="21"/>
                    </a:lnTo>
                    <a:lnTo>
                      <a:pt x="804" y="21"/>
                    </a:lnTo>
                    <a:lnTo>
                      <a:pt x="807" y="19"/>
                    </a:lnTo>
                    <a:lnTo>
                      <a:pt x="814" y="19"/>
                    </a:lnTo>
                    <a:lnTo>
                      <a:pt x="817" y="16"/>
                    </a:lnTo>
                    <a:lnTo>
                      <a:pt x="820" y="16"/>
                    </a:lnTo>
                    <a:lnTo>
                      <a:pt x="822" y="16"/>
                    </a:lnTo>
                    <a:lnTo>
                      <a:pt x="825" y="16"/>
                    </a:lnTo>
                    <a:lnTo>
                      <a:pt x="833" y="19"/>
                    </a:lnTo>
                    <a:lnTo>
                      <a:pt x="835" y="21"/>
                    </a:lnTo>
                    <a:lnTo>
                      <a:pt x="838" y="27"/>
                    </a:lnTo>
                    <a:lnTo>
                      <a:pt x="838" y="34"/>
                    </a:lnTo>
                    <a:lnTo>
                      <a:pt x="838" y="37"/>
                    </a:lnTo>
                    <a:lnTo>
                      <a:pt x="838" y="40"/>
                    </a:lnTo>
                    <a:lnTo>
                      <a:pt x="838" y="45"/>
                    </a:lnTo>
                    <a:lnTo>
                      <a:pt x="840" y="47"/>
                    </a:lnTo>
                    <a:lnTo>
                      <a:pt x="840" y="53"/>
                    </a:lnTo>
                    <a:lnTo>
                      <a:pt x="840" y="55"/>
                    </a:lnTo>
                    <a:lnTo>
                      <a:pt x="840" y="58"/>
                    </a:lnTo>
                    <a:lnTo>
                      <a:pt x="843" y="58"/>
                    </a:lnTo>
                    <a:lnTo>
                      <a:pt x="846" y="60"/>
                    </a:lnTo>
                    <a:lnTo>
                      <a:pt x="851" y="60"/>
                    </a:lnTo>
                    <a:lnTo>
                      <a:pt x="854" y="63"/>
                    </a:lnTo>
                    <a:lnTo>
                      <a:pt x="859" y="66"/>
                    </a:lnTo>
                    <a:lnTo>
                      <a:pt x="861" y="66"/>
                    </a:lnTo>
                    <a:lnTo>
                      <a:pt x="864" y="68"/>
                    </a:lnTo>
                    <a:lnTo>
                      <a:pt x="867" y="68"/>
                    </a:lnTo>
                    <a:lnTo>
                      <a:pt x="867" y="71"/>
                    </a:lnTo>
                    <a:lnTo>
                      <a:pt x="869" y="71"/>
                    </a:lnTo>
                    <a:lnTo>
                      <a:pt x="869" y="68"/>
                    </a:lnTo>
                    <a:lnTo>
                      <a:pt x="869" y="66"/>
                    </a:lnTo>
                    <a:lnTo>
                      <a:pt x="869" y="63"/>
                    </a:lnTo>
                    <a:lnTo>
                      <a:pt x="869" y="60"/>
                    </a:lnTo>
                    <a:lnTo>
                      <a:pt x="872" y="60"/>
                    </a:lnTo>
                    <a:lnTo>
                      <a:pt x="872" y="58"/>
                    </a:lnTo>
                    <a:lnTo>
                      <a:pt x="874" y="58"/>
                    </a:lnTo>
                    <a:lnTo>
                      <a:pt x="877" y="58"/>
                    </a:lnTo>
                    <a:lnTo>
                      <a:pt x="882" y="60"/>
                    </a:lnTo>
                    <a:lnTo>
                      <a:pt x="885" y="60"/>
                    </a:lnTo>
                    <a:lnTo>
                      <a:pt x="887" y="60"/>
                    </a:lnTo>
                    <a:lnTo>
                      <a:pt x="893" y="60"/>
                    </a:lnTo>
                    <a:lnTo>
                      <a:pt x="895" y="60"/>
                    </a:lnTo>
                    <a:lnTo>
                      <a:pt x="898" y="60"/>
                    </a:lnTo>
                    <a:lnTo>
                      <a:pt x="903" y="63"/>
                    </a:lnTo>
                    <a:lnTo>
                      <a:pt x="906" y="63"/>
                    </a:lnTo>
                    <a:lnTo>
                      <a:pt x="911" y="66"/>
                    </a:lnTo>
                    <a:lnTo>
                      <a:pt x="914" y="66"/>
                    </a:lnTo>
                    <a:lnTo>
                      <a:pt x="916" y="66"/>
                    </a:lnTo>
                    <a:lnTo>
                      <a:pt x="919" y="66"/>
                    </a:lnTo>
                    <a:lnTo>
                      <a:pt x="919" y="63"/>
                    </a:lnTo>
                    <a:lnTo>
                      <a:pt x="919" y="60"/>
                    </a:lnTo>
                    <a:lnTo>
                      <a:pt x="921" y="58"/>
                    </a:lnTo>
                    <a:lnTo>
                      <a:pt x="924" y="55"/>
                    </a:lnTo>
                    <a:lnTo>
                      <a:pt x="927" y="55"/>
                    </a:lnTo>
                    <a:lnTo>
                      <a:pt x="927" y="58"/>
                    </a:lnTo>
                    <a:lnTo>
                      <a:pt x="929" y="60"/>
                    </a:lnTo>
                    <a:lnTo>
                      <a:pt x="932" y="63"/>
                    </a:lnTo>
                    <a:lnTo>
                      <a:pt x="932" y="66"/>
                    </a:lnTo>
                    <a:lnTo>
                      <a:pt x="934" y="66"/>
                    </a:lnTo>
                    <a:lnTo>
                      <a:pt x="934" y="68"/>
                    </a:lnTo>
                    <a:lnTo>
                      <a:pt x="937" y="68"/>
                    </a:lnTo>
                    <a:lnTo>
                      <a:pt x="937" y="71"/>
                    </a:lnTo>
                    <a:lnTo>
                      <a:pt x="940" y="71"/>
                    </a:lnTo>
                    <a:lnTo>
                      <a:pt x="942" y="68"/>
                    </a:lnTo>
                    <a:lnTo>
                      <a:pt x="945" y="68"/>
                    </a:lnTo>
                    <a:lnTo>
                      <a:pt x="948" y="68"/>
                    </a:lnTo>
                    <a:lnTo>
                      <a:pt x="950" y="68"/>
                    </a:lnTo>
                    <a:lnTo>
                      <a:pt x="950" y="66"/>
                    </a:lnTo>
                    <a:lnTo>
                      <a:pt x="950" y="63"/>
                    </a:lnTo>
                    <a:lnTo>
                      <a:pt x="953" y="60"/>
                    </a:lnTo>
                    <a:lnTo>
                      <a:pt x="955" y="58"/>
                    </a:lnTo>
                    <a:lnTo>
                      <a:pt x="958" y="55"/>
                    </a:lnTo>
                    <a:lnTo>
                      <a:pt x="961" y="53"/>
                    </a:lnTo>
                    <a:lnTo>
                      <a:pt x="963" y="53"/>
                    </a:lnTo>
                    <a:lnTo>
                      <a:pt x="963" y="55"/>
                    </a:lnTo>
                    <a:lnTo>
                      <a:pt x="966" y="55"/>
                    </a:lnTo>
                    <a:lnTo>
                      <a:pt x="968" y="58"/>
                    </a:lnTo>
                    <a:lnTo>
                      <a:pt x="971" y="58"/>
                    </a:lnTo>
                    <a:lnTo>
                      <a:pt x="974" y="58"/>
                    </a:lnTo>
                    <a:lnTo>
                      <a:pt x="976" y="58"/>
                    </a:lnTo>
                    <a:lnTo>
                      <a:pt x="979" y="60"/>
                    </a:lnTo>
                    <a:lnTo>
                      <a:pt x="981" y="58"/>
                    </a:lnTo>
                    <a:lnTo>
                      <a:pt x="984" y="58"/>
                    </a:lnTo>
                    <a:lnTo>
                      <a:pt x="987" y="58"/>
                    </a:lnTo>
                    <a:lnTo>
                      <a:pt x="989" y="55"/>
                    </a:lnTo>
                    <a:lnTo>
                      <a:pt x="992" y="55"/>
                    </a:lnTo>
                    <a:lnTo>
                      <a:pt x="994" y="53"/>
                    </a:lnTo>
                    <a:lnTo>
                      <a:pt x="994" y="50"/>
                    </a:lnTo>
                    <a:lnTo>
                      <a:pt x="994" y="45"/>
                    </a:lnTo>
                    <a:lnTo>
                      <a:pt x="997" y="42"/>
                    </a:lnTo>
                    <a:lnTo>
                      <a:pt x="1000" y="42"/>
                    </a:lnTo>
                    <a:lnTo>
                      <a:pt x="1000" y="45"/>
                    </a:lnTo>
                    <a:lnTo>
                      <a:pt x="1005" y="47"/>
                    </a:lnTo>
                    <a:lnTo>
                      <a:pt x="1008" y="47"/>
                    </a:lnTo>
                    <a:lnTo>
                      <a:pt x="1010" y="47"/>
                    </a:lnTo>
                    <a:lnTo>
                      <a:pt x="1013" y="47"/>
                    </a:lnTo>
                    <a:lnTo>
                      <a:pt x="1015" y="47"/>
                    </a:lnTo>
                    <a:lnTo>
                      <a:pt x="1018" y="47"/>
                    </a:lnTo>
                    <a:lnTo>
                      <a:pt x="1021" y="47"/>
                    </a:lnTo>
                    <a:lnTo>
                      <a:pt x="1023" y="47"/>
                    </a:lnTo>
                    <a:lnTo>
                      <a:pt x="1023" y="45"/>
                    </a:lnTo>
                    <a:lnTo>
                      <a:pt x="1026" y="45"/>
                    </a:lnTo>
                    <a:lnTo>
                      <a:pt x="1026" y="42"/>
                    </a:lnTo>
                    <a:lnTo>
                      <a:pt x="1028" y="40"/>
                    </a:lnTo>
                    <a:lnTo>
                      <a:pt x="1031" y="40"/>
                    </a:lnTo>
                    <a:lnTo>
                      <a:pt x="1034" y="40"/>
                    </a:lnTo>
                    <a:lnTo>
                      <a:pt x="1036" y="40"/>
                    </a:lnTo>
                    <a:lnTo>
                      <a:pt x="1036" y="42"/>
                    </a:lnTo>
                    <a:lnTo>
                      <a:pt x="1036" y="45"/>
                    </a:lnTo>
                    <a:lnTo>
                      <a:pt x="1036" y="47"/>
                    </a:lnTo>
                    <a:lnTo>
                      <a:pt x="1039" y="47"/>
                    </a:lnTo>
                    <a:lnTo>
                      <a:pt x="1039" y="50"/>
                    </a:lnTo>
                    <a:lnTo>
                      <a:pt x="1041" y="53"/>
                    </a:lnTo>
                    <a:lnTo>
                      <a:pt x="1044" y="53"/>
                    </a:lnTo>
                    <a:lnTo>
                      <a:pt x="1044" y="50"/>
                    </a:lnTo>
                    <a:lnTo>
                      <a:pt x="1047" y="53"/>
                    </a:lnTo>
                    <a:lnTo>
                      <a:pt x="1049" y="53"/>
                    </a:lnTo>
                    <a:lnTo>
                      <a:pt x="1052" y="53"/>
                    </a:lnTo>
                    <a:lnTo>
                      <a:pt x="1055" y="53"/>
                    </a:lnTo>
                    <a:lnTo>
                      <a:pt x="1057" y="50"/>
                    </a:lnTo>
                    <a:lnTo>
                      <a:pt x="1060" y="50"/>
                    </a:lnTo>
                    <a:lnTo>
                      <a:pt x="1062" y="50"/>
                    </a:lnTo>
                    <a:lnTo>
                      <a:pt x="1065" y="50"/>
                    </a:lnTo>
                    <a:lnTo>
                      <a:pt x="1068" y="50"/>
                    </a:lnTo>
                    <a:lnTo>
                      <a:pt x="1070" y="50"/>
                    </a:lnTo>
                    <a:lnTo>
                      <a:pt x="1073" y="50"/>
                    </a:lnTo>
                    <a:lnTo>
                      <a:pt x="1075" y="50"/>
                    </a:lnTo>
                    <a:lnTo>
                      <a:pt x="1078" y="50"/>
                    </a:lnTo>
                    <a:lnTo>
                      <a:pt x="1081" y="47"/>
                    </a:lnTo>
                    <a:lnTo>
                      <a:pt x="1086" y="47"/>
                    </a:lnTo>
                    <a:lnTo>
                      <a:pt x="1099" y="45"/>
                    </a:lnTo>
                    <a:lnTo>
                      <a:pt x="1102" y="45"/>
                    </a:lnTo>
                    <a:lnTo>
                      <a:pt x="1102" y="47"/>
                    </a:lnTo>
                    <a:lnTo>
                      <a:pt x="1104" y="47"/>
                    </a:lnTo>
                    <a:lnTo>
                      <a:pt x="1107" y="50"/>
                    </a:lnTo>
                    <a:lnTo>
                      <a:pt x="1109" y="50"/>
                    </a:lnTo>
                    <a:lnTo>
                      <a:pt x="1112" y="53"/>
                    </a:lnTo>
                    <a:lnTo>
                      <a:pt x="1115" y="53"/>
                    </a:lnTo>
                    <a:lnTo>
                      <a:pt x="1117" y="53"/>
                    </a:lnTo>
                    <a:lnTo>
                      <a:pt x="1117" y="55"/>
                    </a:lnTo>
                    <a:lnTo>
                      <a:pt x="1120" y="53"/>
                    </a:lnTo>
                    <a:lnTo>
                      <a:pt x="1122" y="50"/>
                    </a:lnTo>
                    <a:lnTo>
                      <a:pt x="1125" y="50"/>
                    </a:lnTo>
                    <a:lnTo>
                      <a:pt x="1128" y="53"/>
                    </a:lnTo>
                    <a:lnTo>
                      <a:pt x="1130" y="55"/>
                    </a:lnTo>
                    <a:lnTo>
                      <a:pt x="1130" y="58"/>
                    </a:lnTo>
                    <a:lnTo>
                      <a:pt x="1133" y="58"/>
                    </a:lnTo>
                    <a:lnTo>
                      <a:pt x="1133" y="60"/>
                    </a:lnTo>
                    <a:lnTo>
                      <a:pt x="1135" y="60"/>
                    </a:lnTo>
                    <a:lnTo>
                      <a:pt x="1135" y="63"/>
                    </a:lnTo>
                    <a:lnTo>
                      <a:pt x="1138" y="63"/>
                    </a:lnTo>
                    <a:lnTo>
                      <a:pt x="1141" y="63"/>
                    </a:lnTo>
                    <a:lnTo>
                      <a:pt x="1143" y="63"/>
                    </a:lnTo>
                    <a:lnTo>
                      <a:pt x="1146" y="63"/>
                    </a:lnTo>
                    <a:lnTo>
                      <a:pt x="1149" y="63"/>
                    </a:lnTo>
                    <a:lnTo>
                      <a:pt x="1154" y="63"/>
                    </a:lnTo>
                    <a:lnTo>
                      <a:pt x="1156" y="63"/>
                    </a:lnTo>
                    <a:lnTo>
                      <a:pt x="1159" y="60"/>
                    </a:lnTo>
                    <a:lnTo>
                      <a:pt x="1162" y="60"/>
                    </a:lnTo>
                    <a:lnTo>
                      <a:pt x="1162" y="58"/>
                    </a:lnTo>
                    <a:lnTo>
                      <a:pt x="1164" y="60"/>
                    </a:lnTo>
                    <a:lnTo>
                      <a:pt x="1167" y="60"/>
                    </a:lnTo>
                    <a:lnTo>
                      <a:pt x="1169" y="60"/>
                    </a:lnTo>
                    <a:lnTo>
                      <a:pt x="1172" y="58"/>
                    </a:lnTo>
                    <a:lnTo>
                      <a:pt x="1172" y="55"/>
                    </a:lnTo>
                    <a:lnTo>
                      <a:pt x="1175" y="55"/>
                    </a:lnTo>
                    <a:lnTo>
                      <a:pt x="1177" y="53"/>
                    </a:lnTo>
                    <a:lnTo>
                      <a:pt x="1180" y="53"/>
                    </a:lnTo>
                    <a:lnTo>
                      <a:pt x="1180" y="55"/>
                    </a:lnTo>
                    <a:lnTo>
                      <a:pt x="1182" y="55"/>
                    </a:lnTo>
                    <a:lnTo>
                      <a:pt x="1185" y="58"/>
                    </a:lnTo>
                    <a:lnTo>
                      <a:pt x="1188" y="60"/>
                    </a:lnTo>
                    <a:lnTo>
                      <a:pt x="1190" y="63"/>
                    </a:lnTo>
                    <a:lnTo>
                      <a:pt x="1190" y="66"/>
                    </a:lnTo>
                    <a:lnTo>
                      <a:pt x="1193" y="66"/>
                    </a:lnTo>
                    <a:lnTo>
                      <a:pt x="1193" y="68"/>
                    </a:lnTo>
                    <a:lnTo>
                      <a:pt x="1193" y="71"/>
                    </a:lnTo>
                    <a:lnTo>
                      <a:pt x="1195" y="71"/>
                    </a:lnTo>
                    <a:lnTo>
                      <a:pt x="1195" y="74"/>
                    </a:lnTo>
                    <a:lnTo>
                      <a:pt x="1198" y="74"/>
                    </a:lnTo>
                    <a:lnTo>
                      <a:pt x="1198" y="76"/>
                    </a:lnTo>
                    <a:lnTo>
                      <a:pt x="1201" y="74"/>
                    </a:lnTo>
                    <a:lnTo>
                      <a:pt x="1203" y="79"/>
                    </a:lnTo>
                    <a:lnTo>
                      <a:pt x="1203" y="84"/>
                    </a:lnTo>
                    <a:lnTo>
                      <a:pt x="1203" y="87"/>
                    </a:lnTo>
                    <a:lnTo>
                      <a:pt x="1206" y="89"/>
                    </a:lnTo>
                    <a:lnTo>
                      <a:pt x="1209" y="92"/>
                    </a:lnTo>
                    <a:lnTo>
                      <a:pt x="1211" y="94"/>
                    </a:lnTo>
                    <a:lnTo>
                      <a:pt x="1214" y="94"/>
                    </a:lnTo>
                    <a:lnTo>
                      <a:pt x="1219" y="97"/>
                    </a:lnTo>
                    <a:lnTo>
                      <a:pt x="1222" y="97"/>
                    </a:lnTo>
                    <a:lnTo>
                      <a:pt x="1224" y="100"/>
                    </a:lnTo>
                    <a:lnTo>
                      <a:pt x="1227" y="100"/>
                    </a:lnTo>
                    <a:lnTo>
                      <a:pt x="1229" y="100"/>
                    </a:lnTo>
                    <a:lnTo>
                      <a:pt x="1232" y="100"/>
                    </a:lnTo>
                    <a:lnTo>
                      <a:pt x="1235" y="100"/>
                    </a:lnTo>
                    <a:lnTo>
                      <a:pt x="1235" y="102"/>
                    </a:lnTo>
                    <a:lnTo>
                      <a:pt x="1235" y="105"/>
                    </a:lnTo>
                    <a:lnTo>
                      <a:pt x="1235" y="107"/>
                    </a:lnTo>
                    <a:lnTo>
                      <a:pt x="1237" y="107"/>
                    </a:lnTo>
                    <a:lnTo>
                      <a:pt x="1240" y="110"/>
                    </a:lnTo>
                    <a:lnTo>
                      <a:pt x="1242" y="113"/>
                    </a:lnTo>
                    <a:lnTo>
                      <a:pt x="1245" y="115"/>
                    </a:lnTo>
                    <a:lnTo>
                      <a:pt x="1248" y="118"/>
                    </a:lnTo>
                    <a:lnTo>
                      <a:pt x="1248" y="121"/>
                    </a:lnTo>
                    <a:lnTo>
                      <a:pt x="1250" y="123"/>
                    </a:lnTo>
                    <a:lnTo>
                      <a:pt x="1253" y="126"/>
                    </a:lnTo>
                    <a:lnTo>
                      <a:pt x="1256" y="126"/>
                    </a:lnTo>
                    <a:lnTo>
                      <a:pt x="1256" y="128"/>
                    </a:lnTo>
                    <a:lnTo>
                      <a:pt x="1253" y="134"/>
                    </a:lnTo>
                    <a:lnTo>
                      <a:pt x="1250" y="136"/>
                    </a:lnTo>
                    <a:lnTo>
                      <a:pt x="1250" y="139"/>
                    </a:lnTo>
                    <a:lnTo>
                      <a:pt x="1245" y="144"/>
                    </a:lnTo>
                    <a:lnTo>
                      <a:pt x="1245" y="147"/>
                    </a:lnTo>
                    <a:lnTo>
                      <a:pt x="1242" y="152"/>
                    </a:lnTo>
                    <a:lnTo>
                      <a:pt x="1248" y="157"/>
                    </a:lnTo>
                    <a:lnTo>
                      <a:pt x="1250" y="162"/>
                    </a:lnTo>
                    <a:lnTo>
                      <a:pt x="1250" y="165"/>
                    </a:lnTo>
                    <a:lnTo>
                      <a:pt x="1258" y="181"/>
                    </a:lnTo>
                    <a:lnTo>
                      <a:pt x="1263" y="186"/>
                    </a:lnTo>
                    <a:lnTo>
                      <a:pt x="1261" y="186"/>
                    </a:lnTo>
                    <a:lnTo>
                      <a:pt x="1263" y="186"/>
                    </a:lnTo>
                    <a:lnTo>
                      <a:pt x="1258" y="181"/>
                    </a:lnTo>
                    <a:lnTo>
                      <a:pt x="1250" y="165"/>
                    </a:lnTo>
                    <a:lnTo>
                      <a:pt x="1250" y="168"/>
                    </a:lnTo>
                    <a:lnTo>
                      <a:pt x="1248" y="168"/>
                    </a:lnTo>
                    <a:lnTo>
                      <a:pt x="1245" y="168"/>
                    </a:lnTo>
                    <a:lnTo>
                      <a:pt x="1245" y="170"/>
                    </a:lnTo>
                    <a:lnTo>
                      <a:pt x="1242" y="170"/>
                    </a:lnTo>
                    <a:lnTo>
                      <a:pt x="1242" y="173"/>
                    </a:lnTo>
                    <a:lnTo>
                      <a:pt x="1240" y="173"/>
                    </a:lnTo>
                    <a:lnTo>
                      <a:pt x="1240" y="170"/>
                    </a:lnTo>
                    <a:lnTo>
                      <a:pt x="1237" y="170"/>
                    </a:lnTo>
                    <a:lnTo>
                      <a:pt x="1237" y="168"/>
                    </a:lnTo>
                    <a:lnTo>
                      <a:pt x="1240" y="168"/>
                    </a:lnTo>
                    <a:lnTo>
                      <a:pt x="1240" y="165"/>
                    </a:lnTo>
                    <a:lnTo>
                      <a:pt x="1237" y="165"/>
                    </a:lnTo>
                    <a:lnTo>
                      <a:pt x="1237" y="162"/>
                    </a:lnTo>
                    <a:lnTo>
                      <a:pt x="1235" y="160"/>
                    </a:lnTo>
                    <a:lnTo>
                      <a:pt x="1235" y="157"/>
                    </a:lnTo>
                    <a:lnTo>
                      <a:pt x="1232" y="157"/>
                    </a:lnTo>
                    <a:lnTo>
                      <a:pt x="1229" y="157"/>
                    </a:lnTo>
                    <a:lnTo>
                      <a:pt x="1227" y="157"/>
                    </a:lnTo>
                    <a:lnTo>
                      <a:pt x="1227" y="160"/>
                    </a:lnTo>
                    <a:lnTo>
                      <a:pt x="1224" y="160"/>
                    </a:lnTo>
                    <a:lnTo>
                      <a:pt x="1222" y="160"/>
                    </a:lnTo>
                    <a:lnTo>
                      <a:pt x="1219" y="160"/>
                    </a:lnTo>
                    <a:lnTo>
                      <a:pt x="1216" y="160"/>
                    </a:lnTo>
                    <a:lnTo>
                      <a:pt x="1214" y="160"/>
                    </a:lnTo>
                    <a:lnTo>
                      <a:pt x="1214" y="162"/>
                    </a:lnTo>
                    <a:lnTo>
                      <a:pt x="1211" y="162"/>
                    </a:lnTo>
                    <a:lnTo>
                      <a:pt x="1209" y="162"/>
                    </a:lnTo>
                    <a:lnTo>
                      <a:pt x="1209" y="165"/>
                    </a:lnTo>
                    <a:lnTo>
                      <a:pt x="1206" y="165"/>
                    </a:lnTo>
                    <a:lnTo>
                      <a:pt x="1203" y="165"/>
                    </a:lnTo>
                    <a:lnTo>
                      <a:pt x="1201" y="165"/>
                    </a:lnTo>
                    <a:lnTo>
                      <a:pt x="1198" y="162"/>
                    </a:lnTo>
                    <a:lnTo>
                      <a:pt x="1195" y="162"/>
                    </a:lnTo>
                    <a:lnTo>
                      <a:pt x="1195" y="160"/>
                    </a:lnTo>
                    <a:lnTo>
                      <a:pt x="1195" y="157"/>
                    </a:lnTo>
                    <a:lnTo>
                      <a:pt x="1193" y="157"/>
                    </a:lnTo>
                    <a:lnTo>
                      <a:pt x="1193" y="155"/>
                    </a:lnTo>
                    <a:lnTo>
                      <a:pt x="1193" y="157"/>
                    </a:lnTo>
                    <a:lnTo>
                      <a:pt x="1190" y="157"/>
                    </a:lnTo>
                    <a:lnTo>
                      <a:pt x="1190" y="160"/>
                    </a:lnTo>
                    <a:lnTo>
                      <a:pt x="1188" y="160"/>
                    </a:lnTo>
                    <a:lnTo>
                      <a:pt x="1188" y="162"/>
                    </a:lnTo>
                    <a:lnTo>
                      <a:pt x="1190" y="162"/>
                    </a:lnTo>
                    <a:lnTo>
                      <a:pt x="1190" y="165"/>
                    </a:lnTo>
                    <a:lnTo>
                      <a:pt x="1193" y="165"/>
                    </a:lnTo>
                    <a:lnTo>
                      <a:pt x="1193" y="168"/>
                    </a:lnTo>
                    <a:lnTo>
                      <a:pt x="1190" y="168"/>
                    </a:lnTo>
                    <a:lnTo>
                      <a:pt x="1190" y="170"/>
                    </a:lnTo>
                    <a:lnTo>
                      <a:pt x="1188" y="170"/>
                    </a:lnTo>
                    <a:lnTo>
                      <a:pt x="1185" y="170"/>
                    </a:lnTo>
                    <a:lnTo>
                      <a:pt x="1185" y="173"/>
                    </a:lnTo>
                    <a:lnTo>
                      <a:pt x="1182" y="173"/>
                    </a:lnTo>
                    <a:lnTo>
                      <a:pt x="1180" y="173"/>
                    </a:lnTo>
                    <a:lnTo>
                      <a:pt x="1177" y="173"/>
                    </a:lnTo>
                    <a:lnTo>
                      <a:pt x="1177" y="175"/>
                    </a:lnTo>
                    <a:lnTo>
                      <a:pt x="1175" y="175"/>
                    </a:lnTo>
                    <a:lnTo>
                      <a:pt x="1175" y="178"/>
                    </a:lnTo>
                    <a:lnTo>
                      <a:pt x="1175" y="181"/>
                    </a:lnTo>
                    <a:lnTo>
                      <a:pt x="1172" y="181"/>
                    </a:lnTo>
                    <a:lnTo>
                      <a:pt x="1172" y="183"/>
                    </a:lnTo>
                    <a:lnTo>
                      <a:pt x="1169" y="183"/>
                    </a:lnTo>
                    <a:lnTo>
                      <a:pt x="1169" y="186"/>
                    </a:lnTo>
                    <a:lnTo>
                      <a:pt x="1167" y="186"/>
                    </a:lnTo>
                    <a:lnTo>
                      <a:pt x="1167" y="188"/>
                    </a:lnTo>
                    <a:lnTo>
                      <a:pt x="1164" y="188"/>
                    </a:lnTo>
                    <a:lnTo>
                      <a:pt x="1164" y="191"/>
                    </a:lnTo>
                    <a:lnTo>
                      <a:pt x="1162" y="191"/>
                    </a:lnTo>
                    <a:lnTo>
                      <a:pt x="1162" y="194"/>
                    </a:lnTo>
                    <a:lnTo>
                      <a:pt x="1159" y="194"/>
                    </a:lnTo>
                    <a:lnTo>
                      <a:pt x="1159" y="196"/>
                    </a:lnTo>
                    <a:lnTo>
                      <a:pt x="1159" y="199"/>
                    </a:lnTo>
                    <a:lnTo>
                      <a:pt x="1156" y="199"/>
                    </a:lnTo>
                    <a:lnTo>
                      <a:pt x="1154" y="199"/>
                    </a:lnTo>
                    <a:lnTo>
                      <a:pt x="1156" y="199"/>
                    </a:lnTo>
                    <a:lnTo>
                      <a:pt x="1156" y="202"/>
                    </a:lnTo>
                    <a:lnTo>
                      <a:pt x="1156" y="204"/>
                    </a:lnTo>
                    <a:lnTo>
                      <a:pt x="1159" y="204"/>
                    </a:lnTo>
                    <a:lnTo>
                      <a:pt x="1159" y="207"/>
                    </a:lnTo>
                    <a:lnTo>
                      <a:pt x="1159" y="209"/>
                    </a:lnTo>
                    <a:lnTo>
                      <a:pt x="1159" y="212"/>
                    </a:lnTo>
                    <a:lnTo>
                      <a:pt x="1156" y="212"/>
                    </a:lnTo>
                    <a:lnTo>
                      <a:pt x="1156" y="215"/>
                    </a:lnTo>
                    <a:lnTo>
                      <a:pt x="1154" y="217"/>
                    </a:lnTo>
                    <a:lnTo>
                      <a:pt x="1154" y="220"/>
                    </a:lnTo>
                    <a:lnTo>
                      <a:pt x="1154" y="222"/>
                    </a:lnTo>
                    <a:lnTo>
                      <a:pt x="1154" y="225"/>
                    </a:lnTo>
                    <a:lnTo>
                      <a:pt x="1154" y="228"/>
                    </a:lnTo>
                    <a:lnTo>
                      <a:pt x="1154" y="230"/>
                    </a:lnTo>
                    <a:lnTo>
                      <a:pt x="1154" y="233"/>
                    </a:lnTo>
                    <a:lnTo>
                      <a:pt x="1151" y="233"/>
                    </a:lnTo>
                    <a:lnTo>
                      <a:pt x="1149" y="233"/>
                    </a:lnTo>
                    <a:lnTo>
                      <a:pt x="1146" y="235"/>
                    </a:lnTo>
                    <a:lnTo>
                      <a:pt x="1143" y="238"/>
                    </a:lnTo>
                    <a:lnTo>
                      <a:pt x="1143" y="241"/>
                    </a:lnTo>
                    <a:lnTo>
                      <a:pt x="1141" y="241"/>
                    </a:lnTo>
                    <a:lnTo>
                      <a:pt x="1141" y="243"/>
                    </a:lnTo>
                    <a:lnTo>
                      <a:pt x="1138" y="243"/>
                    </a:lnTo>
                    <a:lnTo>
                      <a:pt x="1138" y="246"/>
                    </a:lnTo>
                    <a:lnTo>
                      <a:pt x="1135" y="249"/>
                    </a:lnTo>
                    <a:lnTo>
                      <a:pt x="1135" y="251"/>
                    </a:lnTo>
                    <a:lnTo>
                      <a:pt x="1133" y="251"/>
                    </a:lnTo>
                    <a:lnTo>
                      <a:pt x="1130" y="251"/>
                    </a:lnTo>
                    <a:lnTo>
                      <a:pt x="1128" y="251"/>
                    </a:lnTo>
                    <a:lnTo>
                      <a:pt x="1125" y="251"/>
                    </a:lnTo>
                    <a:lnTo>
                      <a:pt x="1125" y="249"/>
                    </a:lnTo>
                    <a:lnTo>
                      <a:pt x="1122" y="249"/>
                    </a:lnTo>
                    <a:lnTo>
                      <a:pt x="1122" y="246"/>
                    </a:lnTo>
                    <a:lnTo>
                      <a:pt x="1120" y="246"/>
                    </a:lnTo>
                    <a:lnTo>
                      <a:pt x="1117" y="246"/>
                    </a:lnTo>
                    <a:lnTo>
                      <a:pt x="1117" y="243"/>
                    </a:lnTo>
                    <a:lnTo>
                      <a:pt x="1115" y="241"/>
                    </a:lnTo>
                    <a:lnTo>
                      <a:pt x="1117" y="238"/>
                    </a:lnTo>
                    <a:lnTo>
                      <a:pt x="1115" y="238"/>
                    </a:lnTo>
                    <a:lnTo>
                      <a:pt x="1115" y="241"/>
                    </a:lnTo>
                    <a:lnTo>
                      <a:pt x="1115" y="238"/>
                    </a:lnTo>
                    <a:lnTo>
                      <a:pt x="1112" y="238"/>
                    </a:lnTo>
                    <a:lnTo>
                      <a:pt x="1112" y="235"/>
                    </a:lnTo>
                    <a:lnTo>
                      <a:pt x="1109" y="238"/>
                    </a:lnTo>
                    <a:lnTo>
                      <a:pt x="1107" y="241"/>
                    </a:lnTo>
                    <a:lnTo>
                      <a:pt x="1109" y="241"/>
                    </a:lnTo>
                    <a:lnTo>
                      <a:pt x="1109" y="243"/>
                    </a:lnTo>
                    <a:lnTo>
                      <a:pt x="1109" y="246"/>
                    </a:lnTo>
                    <a:lnTo>
                      <a:pt x="1109" y="249"/>
                    </a:lnTo>
                    <a:lnTo>
                      <a:pt x="1109" y="251"/>
                    </a:lnTo>
                    <a:lnTo>
                      <a:pt x="1107" y="251"/>
                    </a:lnTo>
                    <a:lnTo>
                      <a:pt x="1107" y="249"/>
                    </a:lnTo>
                    <a:lnTo>
                      <a:pt x="1104" y="249"/>
                    </a:lnTo>
                    <a:lnTo>
                      <a:pt x="1104" y="246"/>
                    </a:lnTo>
                    <a:lnTo>
                      <a:pt x="1104" y="243"/>
                    </a:lnTo>
                    <a:lnTo>
                      <a:pt x="1104" y="246"/>
                    </a:lnTo>
                    <a:lnTo>
                      <a:pt x="1104" y="249"/>
                    </a:lnTo>
                    <a:lnTo>
                      <a:pt x="1104" y="251"/>
                    </a:lnTo>
                    <a:lnTo>
                      <a:pt x="1104" y="254"/>
                    </a:lnTo>
                    <a:lnTo>
                      <a:pt x="1102" y="254"/>
                    </a:lnTo>
                    <a:lnTo>
                      <a:pt x="1099" y="254"/>
                    </a:lnTo>
                    <a:lnTo>
                      <a:pt x="1099" y="256"/>
                    </a:lnTo>
                    <a:lnTo>
                      <a:pt x="1099" y="259"/>
                    </a:lnTo>
                    <a:lnTo>
                      <a:pt x="1099" y="262"/>
                    </a:lnTo>
                    <a:lnTo>
                      <a:pt x="1099" y="264"/>
                    </a:lnTo>
                    <a:lnTo>
                      <a:pt x="1099" y="267"/>
                    </a:lnTo>
                    <a:lnTo>
                      <a:pt x="1099" y="269"/>
                    </a:lnTo>
                    <a:lnTo>
                      <a:pt x="1102" y="272"/>
                    </a:lnTo>
                    <a:lnTo>
                      <a:pt x="1104" y="275"/>
                    </a:lnTo>
                    <a:lnTo>
                      <a:pt x="1107" y="275"/>
                    </a:lnTo>
                    <a:lnTo>
                      <a:pt x="1109" y="275"/>
                    </a:lnTo>
                    <a:lnTo>
                      <a:pt x="1109" y="277"/>
                    </a:lnTo>
                    <a:lnTo>
                      <a:pt x="1109" y="280"/>
                    </a:lnTo>
                    <a:lnTo>
                      <a:pt x="1109" y="282"/>
                    </a:lnTo>
                    <a:lnTo>
                      <a:pt x="1107" y="282"/>
                    </a:lnTo>
                    <a:lnTo>
                      <a:pt x="1107" y="285"/>
                    </a:lnTo>
                    <a:lnTo>
                      <a:pt x="1104" y="285"/>
                    </a:lnTo>
                    <a:lnTo>
                      <a:pt x="1102" y="288"/>
                    </a:lnTo>
                    <a:lnTo>
                      <a:pt x="1102" y="290"/>
                    </a:lnTo>
                    <a:lnTo>
                      <a:pt x="1102" y="293"/>
                    </a:lnTo>
                    <a:lnTo>
                      <a:pt x="1099" y="293"/>
                    </a:lnTo>
                    <a:lnTo>
                      <a:pt x="1099" y="296"/>
                    </a:lnTo>
                    <a:lnTo>
                      <a:pt x="1099" y="298"/>
                    </a:lnTo>
                    <a:lnTo>
                      <a:pt x="1099" y="301"/>
                    </a:lnTo>
                    <a:lnTo>
                      <a:pt x="1099" y="303"/>
                    </a:lnTo>
                    <a:lnTo>
                      <a:pt x="1096" y="303"/>
                    </a:lnTo>
                    <a:lnTo>
                      <a:pt x="1096" y="306"/>
                    </a:lnTo>
                    <a:lnTo>
                      <a:pt x="1096" y="309"/>
                    </a:lnTo>
                    <a:lnTo>
                      <a:pt x="1096" y="311"/>
                    </a:lnTo>
                    <a:lnTo>
                      <a:pt x="1096" y="314"/>
                    </a:lnTo>
                    <a:lnTo>
                      <a:pt x="1099" y="314"/>
                    </a:lnTo>
                    <a:lnTo>
                      <a:pt x="1099" y="316"/>
                    </a:lnTo>
                    <a:lnTo>
                      <a:pt x="1099" y="319"/>
                    </a:lnTo>
                    <a:lnTo>
                      <a:pt x="1099" y="322"/>
                    </a:lnTo>
                    <a:lnTo>
                      <a:pt x="1099" y="324"/>
                    </a:lnTo>
                    <a:lnTo>
                      <a:pt x="1096" y="324"/>
                    </a:lnTo>
                    <a:lnTo>
                      <a:pt x="1094" y="327"/>
                    </a:lnTo>
                    <a:lnTo>
                      <a:pt x="1094" y="330"/>
                    </a:lnTo>
                    <a:lnTo>
                      <a:pt x="1096" y="330"/>
                    </a:lnTo>
                    <a:lnTo>
                      <a:pt x="1094" y="330"/>
                    </a:lnTo>
                    <a:lnTo>
                      <a:pt x="1094" y="332"/>
                    </a:lnTo>
                    <a:lnTo>
                      <a:pt x="1096" y="335"/>
                    </a:lnTo>
                    <a:lnTo>
                      <a:pt x="1096" y="337"/>
                    </a:lnTo>
                    <a:lnTo>
                      <a:pt x="1096" y="335"/>
                    </a:lnTo>
                    <a:lnTo>
                      <a:pt x="1099" y="335"/>
                    </a:lnTo>
                    <a:lnTo>
                      <a:pt x="1099" y="337"/>
                    </a:lnTo>
                    <a:lnTo>
                      <a:pt x="1102" y="337"/>
                    </a:lnTo>
                    <a:lnTo>
                      <a:pt x="1102" y="340"/>
                    </a:lnTo>
                    <a:lnTo>
                      <a:pt x="1104" y="340"/>
                    </a:lnTo>
                    <a:lnTo>
                      <a:pt x="1104" y="343"/>
                    </a:lnTo>
                    <a:lnTo>
                      <a:pt x="1107" y="343"/>
                    </a:lnTo>
                    <a:lnTo>
                      <a:pt x="1109" y="343"/>
                    </a:lnTo>
                    <a:lnTo>
                      <a:pt x="1112" y="343"/>
                    </a:lnTo>
                    <a:lnTo>
                      <a:pt x="1115" y="343"/>
                    </a:lnTo>
                    <a:lnTo>
                      <a:pt x="1117" y="343"/>
                    </a:lnTo>
                    <a:lnTo>
                      <a:pt x="1117" y="340"/>
                    </a:lnTo>
                    <a:lnTo>
                      <a:pt x="1115" y="337"/>
                    </a:lnTo>
                    <a:lnTo>
                      <a:pt x="1115" y="335"/>
                    </a:lnTo>
                    <a:lnTo>
                      <a:pt x="1112" y="337"/>
                    </a:lnTo>
                    <a:lnTo>
                      <a:pt x="1112" y="335"/>
                    </a:lnTo>
                    <a:lnTo>
                      <a:pt x="1112" y="332"/>
                    </a:lnTo>
                    <a:lnTo>
                      <a:pt x="1115" y="332"/>
                    </a:lnTo>
                    <a:lnTo>
                      <a:pt x="1112" y="332"/>
                    </a:lnTo>
                    <a:lnTo>
                      <a:pt x="1115" y="332"/>
                    </a:lnTo>
                    <a:lnTo>
                      <a:pt x="1115" y="330"/>
                    </a:lnTo>
                    <a:lnTo>
                      <a:pt x="1117" y="330"/>
                    </a:lnTo>
                    <a:lnTo>
                      <a:pt x="1120" y="330"/>
                    </a:lnTo>
                    <a:lnTo>
                      <a:pt x="1122" y="330"/>
                    </a:lnTo>
                    <a:lnTo>
                      <a:pt x="1125" y="330"/>
                    </a:lnTo>
                    <a:lnTo>
                      <a:pt x="1128" y="330"/>
                    </a:lnTo>
                    <a:lnTo>
                      <a:pt x="1130" y="332"/>
                    </a:lnTo>
                    <a:lnTo>
                      <a:pt x="1130" y="330"/>
                    </a:lnTo>
                    <a:lnTo>
                      <a:pt x="1130" y="332"/>
                    </a:lnTo>
                    <a:lnTo>
                      <a:pt x="1133" y="332"/>
                    </a:lnTo>
                    <a:lnTo>
                      <a:pt x="1133" y="330"/>
                    </a:lnTo>
                    <a:lnTo>
                      <a:pt x="1135" y="330"/>
                    </a:lnTo>
                    <a:lnTo>
                      <a:pt x="1135" y="332"/>
                    </a:lnTo>
                    <a:lnTo>
                      <a:pt x="1138" y="332"/>
                    </a:lnTo>
                    <a:lnTo>
                      <a:pt x="1141" y="332"/>
                    </a:lnTo>
                    <a:lnTo>
                      <a:pt x="1143" y="332"/>
                    </a:lnTo>
                    <a:lnTo>
                      <a:pt x="1146" y="332"/>
                    </a:lnTo>
                    <a:lnTo>
                      <a:pt x="1149" y="332"/>
                    </a:lnTo>
                    <a:lnTo>
                      <a:pt x="1149" y="330"/>
                    </a:lnTo>
                    <a:lnTo>
                      <a:pt x="1151" y="330"/>
                    </a:lnTo>
                    <a:lnTo>
                      <a:pt x="1154" y="330"/>
                    </a:lnTo>
                    <a:lnTo>
                      <a:pt x="1156" y="330"/>
                    </a:lnTo>
                    <a:lnTo>
                      <a:pt x="1156" y="327"/>
                    </a:lnTo>
                    <a:lnTo>
                      <a:pt x="1156" y="324"/>
                    </a:lnTo>
                    <a:lnTo>
                      <a:pt x="1156" y="322"/>
                    </a:lnTo>
                    <a:lnTo>
                      <a:pt x="1159" y="322"/>
                    </a:lnTo>
                    <a:lnTo>
                      <a:pt x="1159" y="319"/>
                    </a:lnTo>
                    <a:lnTo>
                      <a:pt x="1162" y="316"/>
                    </a:lnTo>
                    <a:lnTo>
                      <a:pt x="1164" y="316"/>
                    </a:lnTo>
                    <a:lnTo>
                      <a:pt x="1164" y="314"/>
                    </a:lnTo>
                    <a:lnTo>
                      <a:pt x="1167" y="314"/>
                    </a:lnTo>
                    <a:lnTo>
                      <a:pt x="1167" y="316"/>
                    </a:lnTo>
                    <a:lnTo>
                      <a:pt x="1167" y="319"/>
                    </a:lnTo>
                    <a:lnTo>
                      <a:pt x="1167" y="322"/>
                    </a:lnTo>
                    <a:lnTo>
                      <a:pt x="1164" y="322"/>
                    </a:lnTo>
                    <a:lnTo>
                      <a:pt x="1164" y="324"/>
                    </a:lnTo>
                    <a:lnTo>
                      <a:pt x="1164" y="327"/>
                    </a:lnTo>
                    <a:lnTo>
                      <a:pt x="1162" y="330"/>
                    </a:lnTo>
                    <a:lnTo>
                      <a:pt x="1162" y="332"/>
                    </a:lnTo>
                    <a:lnTo>
                      <a:pt x="1164" y="332"/>
                    </a:lnTo>
                    <a:lnTo>
                      <a:pt x="1164" y="335"/>
                    </a:lnTo>
                    <a:lnTo>
                      <a:pt x="1164" y="337"/>
                    </a:lnTo>
                    <a:lnTo>
                      <a:pt x="1162" y="337"/>
                    </a:lnTo>
                    <a:lnTo>
                      <a:pt x="1162" y="340"/>
                    </a:lnTo>
                    <a:lnTo>
                      <a:pt x="1159" y="340"/>
                    </a:lnTo>
                    <a:lnTo>
                      <a:pt x="1159" y="343"/>
                    </a:lnTo>
                    <a:lnTo>
                      <a:pt x="1159" y="345"/>
                    </a:lnTo>
                    <a:lnTo>
                      <a:pt x="1162" y="345"/>
                    </a:lnTo>
                    <a:lnTo>
                      <a:pt x="1162" y="343"/>
                    </a:lnTo>
                    <a:lnTo>
                      <a:pt x="1164" y="343"/>
                    </a:lnTo>
                    <a:lnTo>
                      <a:pt x="1167" y="343"/>
                    </a:lnTo>
                    <a:lnTo>
                      <a:pt x="1167" y="340"/>
                    </a:lnTo>
                    <a:lnTo>
                      <a:pt x="1169" y="340"/>
                    </a:lnTo>
                    <a:lnTo>
                      <a:pt x="1172" y="340"/>
                    </a:lnTo>
                    <a:lnTo>
                      <a:pt x="1175" y="340"/>
                    </a:lnTo>
                    <a:lnTo>
                      <a:pt x="1177" y="337"/>
                    </a:lnTo>
                    <a:lnTo>
                      <a:pt x="1180" y="337"/>
                    </a:lnTo>
                    <a:lnTo>
                      <a:pt x="1182" y="337"/>
                    </a:lnTo>
                    <a:lnTo>
                      <a:pt x="1182" y="335"/>
                    </a:lnTo>
                    <a:lnTo>
                      <a:pt x="1185" y="335"/>
                    </a:lnTo>
                    <a:lnTo>
                      <a:pt x="1188" y="335"/>
                    </a:lnTo>
                    <a:lnTo>
                      <a:pt x="1190" y="335"/>
                    </a:lnTo>
                    <a:lnTo>
                      <a:pt x="1190" y="332"/>
                    </a:lnTo>
                    <a:lnTo>
                      <a:pt x="1190" y="330"/>
                    </a:lnTo>
                    <a:lnTo>
                      <a:pt x="1193" y="330"/>
                    </a:lnTo>
                    <a:lnTo>
                      <a:pt x="1193" y="327"/>
                    </a:lnTo>
                    <a:lnTo>
                      <a:pt x="1193" y="324"/>
                    </a:lnTo>
                    <a:lnTo>
                      <a:pt x="1193" y="322"/>
                    </a:lnTo>
                    <a:lnTo>
                      <a:pt x="1195" y="322"/>
                    </a:lnTo>
                    <a:lnTo>
                      <a:pt x="1195" y="319"/>
                    </a:lnTo>
                    <a:lnTo>
                      <a:pt x="1195" y="316"/>
                    </a:lnTo>
                    <a:lnTo>
                      <a:pt x="1198" y="316"/>
                    </a:lnTo>
                    <a:lnTo>
                      <a:pt x="1198" y="314"/>
                    </a:lnTo>
                    <a:lnTo>
                      <a:pt x="1198" y="311"/>
                    </a:lnTo>
                    <a:lnTo>
                      <a:pt x="1198" y="309"/>
                    </a:lnTo>
                    <a:lnTo>
                      <a:pt x="1198" y="306"/>
                    </a:lnTo>
                    <a:lnTo>
                      <a:pt x="1201" y="306"/>
                    </a:lnTo>
                    <a:lnTo>
                      <a:pt x="1201" y="303"/>
                    </a:lnTo>
                    <a:lnTo>
                      <a:pt x="1203" y="303"/>
                    </a:lnTo>
                    <a:lnTo>
                      <a:pt x="1206" y="306"/>
                    </a:lnTo>
                    <a:lnTo>
                      <a:pt x="1209" y="306"/>
                    </a:lnTo>
                    <a:lnTo>
                      <a:pt x="1209" y="309"/>
                    </a:lnTo>
                    <a:lnTo>
                      <a:pt x="1211" y="309"/>
                    </a:lnTo>
                    <a:lnTo>
                      <a:pt x="1211" y="306"/>
                    </a:lnTo>
                    <a:lnTo>
                      <a:pt x="1211" y="303"/>
                    </a:lnTo>
                    <a:lnTo>
                      <a:pt x="1209" y="301"/>
                    </a:lnTo>
                    <a:lnTo>
                      <a:pt x="1209" y="298"/>
                    </a:lnTo>
                    <a:lnTo>
                      <a:pt x="1211" y="296"/>
                    </a:lnTo>
                    <a:lnTo>
                      <a:pt x="1211" y="293"/>
                    </a:lnTo>
                    <a:lnTo>
                      <a:pt x="1209" y="293"/>
                    </a:lnTo>
                    <a:lnTo>
                      <a:pt x="1209" y="290"/>
                    </a:lnTo>
                    <a:lnTo>
                      <a:pt x="1209" y="288"/>
                    </a:lnTo>
                    <a:lnTo>
                      <a:pt x="1209" y="285"/>
                    </a:lnTo>
                    <a:lnTo>
                      <a:pt x="1211" y="285"/>
                    </a:lnTo>
                    <a:lnTo>
                      <a:pt x="1211" y="282"/>
                    </a:lnTo>
                    <a:lnTo>
                      <a:pt x="1214" y="282"/>
                    </a:lnTo>
                    <a:lnTo>
                      <a:pt x="1214" y="285"/>
                    </a:lnTo>
                    <a:lnTo>
                      <a:pt x="1216" y="285"/>
                    </a:lnTo>
                    <a:lnTo>
                      <a:pt x="1219" y="288"/>
                    </a:lnTo>
                    <a:lnTo>
                      <a:pt x="1222" y="288"/>
                    </a:lnTo>
                    <a:lnTo>
                      <a:pt x="1224" y="288"/>
                    </a:lnTo>
                    <a:lnTo>
                      <a:pt x="1224" y="290"/>
                    </a:lnTo>
                    <a:lnTo>
                      <a:pt x="1227" y="290"/>
                    </a:lnTo>
                    <a:lnTo>
                      <a:pt x="1227" y="293"/>
                    </a:lnTo>
                    <a:lnTo>
                      <a:pt x="1229" y="296"/>
                    </a:lnTo>
                    <a:lnTo>
                      <a:pt x="1229" y="298"/>
                    </a:lnTo>
                    <a:lnTo>
                      <a:pt x="1229" y="301"/>
                    </a:lnTo>
                    <a:lnTo>
                      <a:pt x="1229" y="303"/>
                    </a:lnTo>
                    <a:lnTo>
                      <a:pt x="1232" y="303"/>
                    </a:lnTo>
                    <a:lnTo>
                      <a:pt x="1232" y="306"/>
                    </a:lnTo>
                    <a:lnTo>
                      <a:pt x="1232" y="303"/>
                    </a:lnTo>
                    <a:lnTo>
                      <a:pt x="1235" y="303"/>
                    </a:lnTo>
                    <a:lnTo>
                      <a:pt x="1235" y="301"/>
                    </a:lnTo>
                    <a:lnTo>
                      <a:pt x="1235" y="303"/>
                    </a:lnTo>
                    <a:lnTo>
                      <a:pt x="1237" y="303"/>
                    </a:lnTo>
                    <a:lnTo>
                      <a:pt x="1240" y="301"/>
                    </a:lnTo>
                    <a:lnTo>
                      <a:pt x="1242" y="298"/>
                    </a:lnTo>
                    <a:lnTo>
                      <a:pt x="1245" y="298"/>
                    </a:lnTo>
                    <a:lnTo>
                      <a:pt x="1248" y="298"/>
                    </a:lnTo>
                    <a:lnTo>
                      <a:pt x="1248" y="296"/>
                    </a:lnTo>
                    <a:lnTo>
                      <a:pt x="1245" y="296"/>
                    </a:lnTo>
                    <a:lnTo>
                      <a:pt x="1248" y="296"/>
                    </a:lnTo>
                    <a:lnTo>
                      <a:pt x="1248" y="293"/>
                    </a:lnTo>
                    <a:lnTo>
                      <a:pt x="1250" y="293"/>
                    </a:lnTo>
                    <a:lnTo>
                      <a:pt x="1250" y="290"/>
                    </a:lnTo>
                    <a:lnTo>
                      <a:pt x="1253" y="290"/>
                    </a:lnTo>
                    <a:lnTo>
                      <a:pt x="1253" y="288"/>
                    </a:lnTo>
                    <a:lnTo>
                      <a:pt x="1256" y="288"/>
                    </a:lnTo>
                    <a:lnTo>
                      <a:pt x="1256" y="285"/>
                    </a:lnTo>
                    <a:lnTo>
                      <a:pt x="1256" y="282"/>
                    </a:lnTo>
                    <a:lnTo>
                      <a:pt x="1258" y="282"/>
                    </a:lnTo>
                    <a:lnTo>
                      <a:pt x="1261" y="282"/>
                    </a:lnTo>
                    <a:lnTo>
                      <a:pt x="1261" y="285"/>
                    </a:lnTo>
                    <a:lnTo>
                      <a:pt x="1258" y="285"/>
                    </a:lnTo>
                    <a:lnTo>
                      <a:pt x="1258" y="288"/>
                    </a:lnTo>
                    <a:lnTo>
                      <a:pt x="1258" y="290"/>
                    </a:lnTo>
                    <a:lnTo>
                      <a:pt x="1261" y="290"/>
                    </a:lnTo>
                    <a:lnTo>
                      <a:pt x="1263" y="290"/>
                    </a:lnTo>
                    <a:lnTo>
                      <a:pt x="1266" y="290"/>
                    </a:lnTo>
                    <a:lnTo>
                      <a:pt x="1266" y="288"/>
                    </a:lnTo>
                    <a:lnTo>
                      <a:pt x="1269" y="288"/>
                    </a:lnTo>
                    <a:lnTo>
                      <a:pt x="1271" y="285"/>
                    </a:lnTo>
                    <a:lnTo>
                      <a:pt x="1274" y="282"/>
                    </a:lnTo>
                    <a:lnTo>
                      <a:pt x="1274" y="280"/>
                    </a:lnTo>
                    <a:lnTo>
                      <a:pt x="1274" y="277"/>
                    </a:lnTo>
                    <a:lnTo>
                      <a:pt x="1274" y="275"/>
                    </a:lnTo>
                    <a:lnTo>
                      <a:pt x="1274" y="272"/>
                    </a:lnTo>
                    <a:lnTo>
                      <a:pt x="1274" y="275"/>
                    </a:lnTo>
                    <a:lnTo>
                      <a:pt x="1274" y="272"/>
                    </a:lnTo>
                    <a:lnTo>
                      <a:pt x="1274" y="269"/>
                    </a:lnTo>
                    <a:lnTo>
                      <a:pt x="1274" y="267"/>
                    </a:lnTo>
                    <a:lnTo>
                      <a:pt x="1274" y="264"/>
                    </a:lnTo>
                    <a:lnTo>
                      <a:pt x="1274" y="262"/>
                    </a:lnTo>
                    <a:lnTo>
                      <a:pt x="1274" y="259"/>
                    </a:lnTo>
                    <a:lnTo>
                      <a:pt x="1274" y="256"/>
                    </a:lnTo>
                    <a:lnTo>
                      <a:pt x="1274" y="254"/>
                    </a:lnTo>
                    <a:lnTo>
                      <a:pt x="1276" y="254"/>
                    </a:lnTo>
                    <a:lnTo>
                      <a:pt x="1279" y="254"/>
                    </a:lnTo>
                    <a:lnTo>
                      <a:pt x="1282" y="256"/>
                    </a:lnTo>
                    <a:lnTo>
                      <a:pt x="1284" y="256"/>
                    </a:lnTo>
                    <a:lnTo>
                      <a:pt x="1287" y="256"/>
                    </a:lnTo>
                    <a:lnTo>
                      <a:pt x="1287" y="259"/>
                    </a:lnTo>
                    <a:lnTo>
                      <a:pt x="1289" y="256"/>
                    </a:lnTo>
                    <a:lnTo>
                      <a:pt x="1289" y="259"/>
                    </a:lnTo>
                    <a:lnTo>
                      <a:pt x="1289" y="262"/>
                    </a:lnTo>
                    <a:lnTo>
                      <a:pt x="1292" y="262"/>
                    </a:lnTo>
                    <a:lnTo>
                      <a:pt x="1292" y="264"/>
                    </a:lnTo>
                    <a:lnTo>
                      <a:pt x="1295" y="264"/>
                    </a:lnTo>
                    <a:lnTo>
                      <a:pt x="1295" y="267"/>
                    </a:lnTo>
                    <a:lnTo>
                      <a:pt x="1297" y="267"/>
                    </a:lnTo>
                    <a:lnTo>
                      <a:pt x="1297" y="269"/>
                    </a:lnTo>
                    <a:lnTo>
                      <a:pt x="1300" y="269"/>
                    </a:lnTo>
                    <a:lnTo>
                      <a:pt x="1303" y="272"/>
                    </a:lnTo>
                    <a:lnTo>
                      <a:pt x="1305" y="272"/>
                    </a:lnTo>
                    <a:lnTo>
                      <a:pt x="1308" y="272"/>
                    </a:lnTo>
                    <a:lnTo>
                      <a:pt x="1308" y="275"/>
                    </a:lnTo>
                    <a:lnTo>
                      <a:pt x="1310" y="275"/>
                    </a:lnTo>
                    <a:lnTo>
                      <a:pt x="1310" y="272"/>
                    </a:lnTo>
                    <a:lnTo>
                      <a:pt x="1310" y="275"/>
                    </a:lnTo>
                    <a:lnTo>
                      <a:pt x="1310" y="272"/>
                    </a:lnTo>
                    <a:lnTo>
                      <a:pt x="1313" y="272"/>
                    </a:lnTo>
                    <a:lnTo>
                      <a:pt x="1313" y="269"/>
                    </a:lnTo>
                    <a:lnTo>
                      <a:pt x="1316" y="269"/>
                    </a:lnTo>
                    <a:lnTo>
                      <a:pt x="1318" y="269"/>
                    </a:lnTo>
                    <a:lnTo>
                      <a:pt x="1318" y="267"/>
                    </a:lnTo>
                    <a:lnTo>
                      <a:pt x="1321" y="267"/>
                    </a:lnTo>
                    <a:lnTo>
                      <a:pt x="1323" y="264"/>
                    </a:lnTo>
                    <a:lnTo>
                      <a:pt x="1326" y="262"/>
                    </a:lnTo>
                    <a:lnTo>
                      <a:pt x="1329" y="262"/>
                    </a:lnTo>
                    <a:lnTo>
                      <a:pt x="1329" y="259"/>
                    </a:lnTo>
                    <a:lnTo>
                      <a:pt x="1331" y="259"/>
                    </a:lnTo>
                    <a:lnTo>
                      <a:pt x="1331" y="256"/>
                    </a:lnTo>
                    <a:lnTo>
                      <a:pt x="1334" y="256"/>
                    </a:lnTo>
                    <a:lnTo>
                      <a:pt x="1334" y="254"/>
                    </a:lnTo>
                    <a:lnTo>
                      <a:pt x="1331" y="254"/>
                    </a:lnTo>
                    <a:lnTo>
                      <a:pt x="1331" y="251"/>
                    </a:lnTo>
                    <a:lnTo>
                      <a:pt x="1329" y="251"/>
                    </a:lnTo>
                    <a:lnTo>
                      <a:pt x="1331" y="251"/>
                    </a:lnTo>
                    <a:lnTo>
                      <a:pt x="1331" y="254"/>
                    </a:lnTo>
                    <a:lnTo>
                      <a:pt x="1334" y="254"/>
                    </a:lnTo>
                    <a:lnTo>
                      <a:pt x="1334" y="251"/>
                    </a:lnTo>
                    <a:lnTo>
                      <a:pt x="1334" y="249"/>
                    </a:lnTo>
                    <a:lnTo>
                      <a:pt x="1336" y="249"/>
                    </a:lnTo>
                    <a:lnTo>
                      <a:pt x="1336" y="246"/>
                    </a:lnTo>
                    <a:lnTo>
                      <a:pt x="1339" y="246"/>
                    </a:lnTo>
                    <a:lnTo>
                      <a:pt x="1339" y="243"/>
                    </a:lnTo>
                    <a:lnTo>
                      <a:pt x="1342" y="243"/>
                    </a:lnTo>
                    <a:lnTo>
                      <a:pt x="1342" y="241"/>
                    </a:lnTo>
                    <a:lnTo>
                      <a:pt x="1344" y="241"/>
                    </a:lnTo>
                    <a:lnTo>
                      <a:pt x="1344" y="238"/>
                    </a:lnTo>
                    <a:lnTo>
                      <a:pt x="1347" y="238"/>
                    </a:lnTo>
                    <a:lnTo>
                      <a:pt x="1347" y="235"/>
                    </a:lnTo>
                    <a:lnTo>
                      <a:pt x="1347" y="233"/>
                    </a:lnTo>
                    <a:lnTo>
                      <a:pt x="1347" y="230"/>
                    </a:lnTo>
                    <a:lnTo>
                      <a:pt x="1347" y="228"/>
                    </a:lnTo>
                    <a:lnTo>
                      <a:pt x="1347" y="225"/>
                    </a:lnTo>
                    <a:lnTo>
                      <a:pt x="1349" y="225"/>
                    </a:lnTo>
                    <a:lnTo>
                      <a:pt x="1349" y="222"/>
                    </a:lnTo>
                    <a:lnTo>
                      <a:pt x="1352" y="222"/>
                    </a:lnTo>
                    <a:lnTo>
                      <a:pt x="1352" y="220"/>
                    </a:lnTo>
                    <a:lnTo>
                      <a:pt x="1352" y="217"/>
                    </a:lnTo>
                    <a:lnTo>
                      <a:pt x="1352" y="215"/>
                    </a:lnTo>
                    <a:lnTo>
                      <a:pt x="1352" y="212"/>
                    </a:lnTo>
                    <a:lnTo>
                      <a:pt x="1352" y="209"/>
                    </a:lnTo>
                    <a:lnTo>
                      <a:pt x="1352" y="207"/>
                    </a:lnTo>
                    <a:lnTo>
                      <a:pt x="1352" y="204"/>
                    </a:lnTo>
                    <a:lnTo>
                      <a:pt x="1352" y="202"/>
                    </a:lnTo>
                    <a:lnTo>
                      <a:pt x="1355" y="202"/>
                    </a:lnTo>
                    <a:lnTo>
                      <a:pt x="1355" y="199"/>
                    </a:lnTo>
                    <a:lnTo>
                      <a:pt x="1355" y="196"/>
                    </a:lnTo>
                    <a:lnTo>
                      <a:pt x="1355" y="194"/>
                    </a:lnTo>
                    <a:lnTo>
                      <a:pt x="1355" y="191"/>
                    </a:lnTo>
                    <a:lnTo>
                      <a:pt x="1355" y="188"/>
                    </a:lnTo>
                    <a:lnTo>
                      <a:pt x="1357" y="188"/>
                    </a:lnTo>
                    <a:lnTo>
                      <a:pt x="1357" y="186"/>
                    </a:lnTo>
                    <a:lnTo>
                      <a:pt x="1360" y="186"/>
                    </a:lnTo>
                    <a:lnTo>
                      <a:pt x="1360" y="183"/>
                    </a:lnTo>
                    <a:lnTo>
                      <a:pt x="1360" y="181"/>
                    </a:lnTo>
                    <a:lnTo>
                      <a:pt x="1363" y="181"/>
                    </a:lnTo>
                    <a:lnTo>
                      <a:pt x="1363" y="178"/>
                    </a:lnTo>
                    <a:lnTo>
                      <a:pt x="1365" y="178"/>
                    </a:lnTo>
                    <a:lnTo>
                      <a:pt x="1365" y="175"/>
                    </a:lnTo>
                    <a:lnTo>
                      <a:pt x="1368" y="173"/>
                    </a:lnTo>
                    <a:lnTo>
                      <a:pt x="1368" y="170"/>
                    </a:lnTo>
                    <a:lnTo>
                      <a:pt x="1370" y="170"/>
                    </a:lnTo>
                    <a:lnTo>
                      <a:pt x="1370" y="168"/>
                    </a:lnTo>
                    <a:lnTo>
                      <a:pt x="1373" y="168"/>
                    </a:lnTo>
                    <a:lnTo>
                      <a:pt x="1373" y="165"/>
                    </a:lnTo>
                    <a:lnTo>
                      <a:pt x="1373" y="162"/>
                    </a:lnTo>
                    <a:lnTo>
                      <a:pt x="1373" y="160"/>
                    </a:lnTo>
                    <a:lnTo>
                      <a:pt x="1373" y="157"/>
                    </a:lnTo>
                    <a:lnTo>
                      <a:pt x="1376" y="157"/>
                    </a:lnTo>
                    <a:lnTo>
                      <a:pt x="1376" y="155"/>
                    </a:lnTo>
                    <a:lnTo>
                      <a:pt x="1373" y="155"/>
                    </a:lnTo>
                    <a:lnTo>
                      <a:pt x="1373" y="152"/>
                    </a:lnTo>
                    <a:lnTo>
                      <a:pt x="1373" y="149"/>
                    </a:lnTo>
                    <a:lnTo>
                      <a:pt x="1373" y="147"/>
                    </a:lnTo>
                    <a:lnTo>
                      <a:pt x="1373" y="144"/>
                    </a:lnTo>
                    <a:lnTo>
                      <a:pt x="1376" y="141"/>
                    </a:lnTo>
                    <a:lnTo>
                      <a:pt x="1376" y="139"/>
                    </a:lnTo>
                    <a:lnTo>
                      <a:pt x="1378" y="139"/>
                    </a:lnTo>
                    <a:lnTo>
                      <a:pt x="1378" y="136"/>
                    </a:lnTo>
                    <a:lnTo>
                      <a:pt x="1378" y="134"/>
                    </a:lnTo>
                    <a:lnTo>
                      <a:pt x="1381" y="134"/>
                    </a:lnTo>
                    <a:lnTo>
                      <a:pt x="1381" y="131"/>
                    </a:lnTo>
                    <a:lnTo>
                      <a:pt x="1381" y="128"/>
                    </a:lnTo>
                    <a:lnTo>
                      <a:pt x="1381" y="126"/>
                    </a:lnTo>
                    <a:lnTo>
                      <a:pt x="1383" y="126"/>
                    </a:lnTo>
                    <a:lnTo>
                      <a:pt x="1383" y="123"/>
                    </a:lnTo>
                    <a:lnTo>
                      <a:pt x="1386" y="123"/>
                    </a:lnTo>
                    <a:lnTo>
                      <a:pt x="1386" y="121"/>
                    </a:lnTo>
                    <a:lnTo>
                      <a:pt x="1389" y="121"/>
                    </a:lnTo>
                    <a:lnTo>
                      <a:pt x="1391" y="121"/>
                    </a:lnTo>
                    <a:lnTo>
                      <a:pt x="1391" y="123"/>
                    </a:lnTo>
                    <a:lnTo>
                      <a:pt x="1394" y="123"/>
                    </a:lnTo>
                    <a:lnTo>
                      <a:pt x="1396" y="123"/>
                    </a:lnTo>
                    <a:lnTo>
                      <a:pt x="1394" y="126"/>
                    </a:lnTo>
                    <a:lnTo>
                      <a:pt x="1396" y="126"/>
                    </a:lnTo>
                    <a:lnTo>
                      <a:pt x="1396" y="128"/>
                    </a:lnTo>
                    <a:lnTo>
                      <a:pt x="1396" y="131"/>
                    </a:lnTo>
                    <a:lnTo>
                      <a:pt x="1396" y="134"/>
                    </a:lnTo>
                    <a:lnTo>
                      <a:pt x="1396" y="136"/>
                    </a:lnTo>
                    <a:lnTo>
                      <a:pt x="1396" y="139"/>
                    </a:lnTo>
                    <a:lnTo>
                      <a:pt x="1396" y="141"/>
                    </a:lnTo>
                    <a:lnTo>
                      <a:pt x="1399" y="141"/>
                    </a:lnTo>
                    <a:lnTo>
                      <a:pt x="1399" y="144"/>
                    </a:lnTo>
                    <a:lnTo>
                      <a:pt x="1396" y="144"/>
                    </a:lnTo>
                    <a:lnTo>
                      <a:pt x="1396" y="147"/>
                    </a:lnTo>
                    <a:lnTo>
                      <a:pt x="1399" y="147"/>
                    </a:lnTo>
                    <a:lnTo>
                      <a:pt x="1402" y="147"/>
                    </a:lnTo>
                    <a:lnTo>
                      <a:pt x="1402" y="144"/>
                    </a:lnTo>
                    <a:lnTo>
                      <a:pt x="1404" y="144"/>
                    </a:lnTo>
                    <a:lnTo>
                      <a:pt x="1407" y="144"/>
                    </a:lnTo>
                    <a:lnTo>
                      <a:pt x="1407" y="141"/>
                    </a:lnTo>
                    <a:lnTo>
                      <a:pt x="1407" y="139"/>
                    </a:lnTo>
                    <a:lnTo>
                      <a:pt x="1407" y="136"/>
                    </a:lnTo>
                    <a:lnTo>
                      <a:pt x="1407" y="134"/>
                    </a:lnTo>
                    <a:lnTo>
                      <a:pt x="1404" y="134"/>
                    </a:lnTo>
                    <a:lnTo>
                      <a:pt x="1404" y="131"/>
                    </a:lnTo>
                    <a:lnTo>
                      <a:pt x="1404" y="128"/>
                    </a:lnTo>
                    <a:lnTo>
                      <a:pt x="1404" y="126"/>
                    </a:lnTo>
                    <a:lnTo>
                      <a:pt x="1404" y="123"/>
                    </a:lnTo>
                    <a:lnTo>
                      <a:pt x="1402" y="123"/>
                    </a:lnTo>
                    <a:lnTo>
                      <a:pt x="1402" y="121"/>
                    </a:lnTo>
                    <a:lnTo>
                      <a:pt x="1404" y="121"/>
                    </a:lnTo>
                    <a:lnTo>
                      <a:pt x="1402" y="121"/>
                    </a:lnTo>
                    <a:lnTo>
                      <a:pt x="1404" y="121"/>
                    </a:lnTo>
                    <a:lnTo>
                      <a:pt x="1404" y="118"/>
                    </a:lnTo>
                    <a:lnTo>
                      <a:pt x="1407" y="115"/>
                    </a:lnTo>
                    <a:lnTo>
                      <a:pt x="1407" y="113"/>
                    </a:lnTo>
                    <a:lnTo>
                      <a:pt x="1410" y="113"/>
                    </a:lnTo>
                    <a:lnTo>
                      <a:pt x="1412" y="113"/>
                    </a:lnTo>
                    <a:lnTo>
                      <a:pt x="1415" y="113"/>
                    </a:lnTo>
                    <a:lnTo>
                      <a:pt x="1417" y="113"/>
                    </a:lnTo>
                    <a:lnTo>
                      <a:pt x="1420" y="113"/>
                    </a:lnTo>
                    <a:lnTo>
                      <a:pt x="1423" y="113"/>
                    </a:lnTo>
                    <a:lnTo>
                      <a:pt x="1423" y="115"/>
                    </a:lnTo>
                    <a:lnTo>
                      <a:pt x="1423" y="113"/>
                    </a:lnTo>
                    <a:lnTo>
                      <a:pt x="1423" y="115"/>
                    </a:lnTo>
                    <a:lnTo>
                      <a:pt x="1425" y="115"/>
                    </a:lnTo>
                    <a:lnTo>
                      <a:pt x="1425" y="113"/>
                    </a:lnTo>
                    <a:lnTo>
                      <a:pt x="1428" y="113"/>
                    </a:lnTo>
                    <a:lnTo>
                      <a:pt x="1428" y="115"/>
                    </a:lnTo>
                    <a:lnTo>
                      <a:pt x="1430" y="115"/>
                    </a:lnTo>
                    <a:lnTo>
                      <a:pt x="1428" y="115"/>
                    </a:lnTo>
                    <a:lnTo>
                      <a:pt x="1428" y="118"/>
                    </a:lnTo>
                    <a:lnTo>
                      <a:pt x="1428" y="121"/>
                    </a:lnTo>
                    <a:lnTo>
                      <a:pt x="1425" y="121"/>
                    </a:lnTo>
                    <a:lnTo>
                      <a:pt x="1425" y="123"/>
                    </a:lnTo>
                    <a:lnTo>
                      <a:pt x="1423" y="123"/>
                    </a:lnTo>
                    <a:lnTo>
                      <a:pt x="1423" y="126"/>
                    </a:lnTo>
                    <a:lnTo>
                      <a:pt x="1423" y="128"/>
                    </a:lnTo>
                    <a:lnTo>
                      <a:pt x="1423" y="131"/>
                    </a:lnTo>
                    <a:lnTo>
                      <a:pt x="1423" y="134"/>
                    </a:lnTo>
                    <a:lnTo>
                      <a:pt x="1420" y="134"/>
                    </a:lnTo>
                    <a:lnTo>
                      <a:pt x="1423" y="134"/>
                    </a:lnTo>
                    <a:lnTo>
                      <a:pt x="1423" y="136"/>
                    </a:lnTo>
                    <a:lnTo>
                      <a:pt x="1425" y="136"/>
                    </a:lnTo>
                    <a:lnTo>
                      <a:pt x="1423" y="136"/>
                    </a:lnTo>
                    <a:lnTo>
                      <a:pt x="1423" y="139"/>
                    </a:lnTo>
                    <a:lnTo>
                      <a:pt x="1425" y="139"/>
                    </a:lnTo>
                    <a:lnTo>
                      <a:pt x="1428" y="139"/>
                    </a:lnTo>
                    <a:lnTo>
                      <a:pt x="1428" y="136"/>
                    </a:lnTo>
                    <a:lnTo>
                      <a:pt x="1428" y="139"/>
                    </a:lnTo>
                    <a:lnTo>
                      <a:pt x="1425" y="139"/>
                    </a:lnTo>
                    <a:lnTo>
                      <a:pt x="1425" y="141"/>
                    </a:lnTo>
                    <a:lnTo>
                      <a:pt x="1428" y="141"/>
                    </a:lnTo>
                    <a:lnTo>
                      <a:pt x="1428" y="144"/>
                    </a:lnTo>
                    <a:lnTo>
                      <a:pt x="1430" y="144"/>
                    </a:lnTo>
                    <a:lnTo>
                      <a:pt x="1433" y="147"/>
                    </a:lnTo>
                    <a:lnTo>
                      <a:pt x="1436" y="147"/>
                    </a:lnTo>
                    <a:lnTo>
                      <a:pt x="1436" y="149"/>
                    </a:lnTo>
                    <a:lnTo>
                      <a:pt x="1438" y="149"/>
                    </a:lnTo>
                    <a:lnTo>
                      <a:pt x="1438" y="152"/>
                    </a:lnTo>
                    <a:lnTo>
                      <a:pt x="1441" y="152"/>
                    </a:lnTo>
                    <a:lnTo>
                      <a:pt x="1441" y="155"/>
                    </a:lnTo>
                    <a:lnTo>
                      <a:pt x="1443" y="155"/>
                    </a:lnTo>
                    <a:lnTo>
                      <a:pt x="1443" y="157"/>
                    </a:lnTo>
                    <a:lnTo>
                      <a:pt x="1446" y="157"/>
                    </a:lnTo>
                    <a:lnTo>
                      <a:pt x="1446" y="155"/>
                    </a:lnTo>
                    <a:lnTo>
                      <a:pt x="1449" y="155"/>
                    </a:lnTo>
                    <a:lnTo>
                      <a:pt x="1451" y="155"/>
                    </a:lnTo>
                    <a:lnTo>
                      <a:pt x="1454" y="155"/>
                    </a:lnTo>
                    <a:lnTo>
                      <a:pt x="1454" y="152"/>
                    </a:lnTo>
                    <a:lnTo>
                      <a:pt x="1457" y="152"/>
                    </a:lnTo>
                    <a:lnTo>
                      <a:pt x="1459" y="149"/>
                    </a:lnTo>
                    <a:lnTo>
                      <a:pt x="1462" y="149"/>
                    </a:lnTo>
                    <a:lnTo>
                      <a:pt x="1462" y="147"/>
                    </a:lnTo>
                    <a:lnTo>
                      <a:pt x="1459" y="147"/>
                    </a:lnTo>
                    <a:lnTo>
                      <a:pt x="1457" y="147"/>
                    </a:lnTo>
                    <a:lnTo>
                      <a:pt x="1457" y="144"/>
                    </a:lnTo>
                    <a:lnTo>
                      <a:pt x="1457" y="141"/>
                    </a:lnTo>
                    <a:lnTo>
                      <a:pt x="1457" y="139"/>
                    </a:lnTo>
                    <a:lnTo>
                      <a:pt x="1454" y="139"/>
                    </a:lnTo>
                    <a:lnTo>
                      <a:pt x="1454" y="136"/>
                    </a:lnTo>
                    <a:lnTo>
                      <a:pt x="1454" y="134"/>
                    </a:lnTo>
                    <a:lnTo>
                      <a:pt x="1454" y="131"/>
                    </a:lnTo>
                    <a:lnTo>
                      <a:pt x="1454" y="128"/>
                    </a:lnTo>
                    <a:lnTo>
                      <a:pt x="1457" y="128"/>
                    </a:lnTo>
                    <a:lnTo>
                      <a:pt x="1457" y="131"/>
                    </a:lnTo>
                    <a:lnTo>
                      <a:pt x="1457" y="128"/>
                    </a:lnTo>
                    <a:lnTo>
                      <a:pt x="1459" y="128"/>
                    </a:lnTo>
                    <a:lnTo>
                      <a:pt x="1462" y="128"/>
                    </a:lnTo>
                    <a:lnTo>
                      <a:pt x="1462" y="126"/>
                    </a:lnTo>
                    <a:lnTo>
                      <a:pt x="1464" y="126"/>
                    </a:lnTo>
                    <a:lnTo>
                      <a:pt x="1464" y="128"/>
                    </a:lnTo>
                    <a:lnTo>
                      <a:pt x="1467" y="128"/>
                    </a:lnTo>
                    <a:lnTo>
                      <a:pt x="1467" y="131"/>
                    </a:lnTo>
                    <a:lnTo>
                      <a:pt x="1470" y="131"/>
                    </a:lnTo>
                    <a:lnTo>
                      <a:pt x="1472" y="131"/>
                    </a:lnTo>
                    <a:lnTo>
                      <a:pt x="1472" y="134"/>
                    </a:lnTo>
                    <a:lnTo>
                      <a:pt x="1472" y="131"/>
                    </a:lnTo>
                    <a:lnTo>
                      <a:pt x="1475" y="131"/>
                    </a:lnTo>
                    <a:lnTo>
                      <a:pt x="1475" y="128"/>
                    </a:lnTo>
                    <a:lnTo>
                      <a:pt x="1477" y="128"/>
                    </a:lnTo>
                    <a:lnTo>
                      <a:pt x="1480" y="128"/>
                    </a:lnTo>
                    <a:lnTo>
                      <a:pt x="1480" y="131"/>
                    </a:lnTo>
                    <a:lnTo>
                      <a:pt x="1477" y="131"/>
                    </a:lnTo>
                    <a:lnTo>
                      <a:pt x="1477" y="134"/>
                    </a:lnTo>
                    <a:lnTo>
                      <a:pt x="1477" y="136"/>
                    </a:lnTo>
                    <a:lnTo>
                      <a:pt x="1477" y="139"/>
                    </a:lnTo>
                    <a:lnTo>
                      <a:pt x="1477" y="141"/>
                    </a:lnTo>
                    <a:lnTo>
                      <a:pt x="1480" y="141"/>
                    </a:lnTo>
                    <a:lnTo>
                      <a:pt x="1483" y="141"/>
                    </a:lnTo>
                    <a:lnTo>
                      <a:pt x="1485" y="141"/>
                    </a:lnTo>
                    <a:lnTo>
                      <a:pt x="1488" y="141"/>
                    </a:lnTo>
                    <a:lnTo>
                      <a:pt x="1490" y="141"/>
                    </a:lnTo>
                    <a:lnTo>
                      <a:pt x="1490" y="139"/>
                    </a:lnTo>
                    <a:lnTo>
                      <a:pt x="1490" y="136"/>
                    </a:lnTo>
                    <a:lnTo>
                      <a:pt x="1493" y="136"/>
                    </a:lnTo>
                    <a:lnTo>
                      <a:pt x="1493" y="134"/>
                    </a:lnTo>
                    <a:lnTo>
                      <a:pt x="1496" y="134"/>
                    </a:lnTo>
                    <a:lnTo>
                      <a:pt x="1496" y="131"/>
                    </a:lnTo>
                    <a:lnTo>
                      <a:pt x="1496" y="128"/>
                    </a:lnTo>
                    <a:lnTo>
                      <a:pt x="1498" y="128"/>
                    </a:lnTo>
                    <a:lnTo>
                      <a:pt x="1496" y="128"/>
                    </a:lnTo>
                    <a:lnTo>
                      <a:pt x="1496" y="126"/>
                    </a:lnTo>
                    <a:lnTo>
                      <a:pt x="1493" y="126"/>
                    </a:lnTo>
                    <a:lnTo>
                      <a:pt x="1493" y="123"/>
                    </a:lnTo>
                    <a:lnTo>
                      <a:pt x="1493" y="121"/>
                    </a:lnTo>
                    <a:lnTo>
                      <a:pt x="1493" y="118"/>
                    </a:lnTo>
                    <a:lnTo>
                      <a:pt x="1493" y="115"/>
                    </a:lnTo>
                    <a:lnTo>
                      <a:pt x="1496" y="115"/>
                    </a:lnTo>
                    <a:lnTo>
                      <a:pt x="1496" y="113"/>
                    </a:lnTo>
                    <a:lnTo>
                      <a:pt x="1498" y="113"/>
                    </a:lnTo>
                    <a:lnTo>
                      <a:pt x="1501" y="113"/>
                    </a:lnTo>
                    <a:lnTo>
                      <a:pt x="1503" y="113"/>
                    </a:lnTo>
                    <a:lnTo>
                      <a:pt x="1506" y="113"/>
                    </a:lnTo>
                    <a:lnTo>
                      <a:pt x="1506" y="115"/>
                    </a:lnTo>
                    <a:lnTo>
                      <a:pt x="1509" y="115"/>
                    </a:lnTo>
                    <a:lnTo>
                      <a:pt x="1511" y="115"/>
                    </a:lnTo>
                    <a:lnTo>
                      <a:pt x="1514" y="115"/>
                    </a:lnTo>
                    <a:lnTo>
                      <a:pt x="1514" y="118"/>
                    </a:lnTo>
                    <a:lnTo>
                      <a:pt x="1511" y="118"/>
                    </a:lnTo>
                    <a:lnTo>
                      <a:pt x="1511" y="121"/>
                    </a:lnTo>
                    <a:lnTo>
                      <a:pt x="1514" y="121"/>
                    </a:lnTo>
                    <a:lnTo>
                      <a:pt x="1514" y="123"/>
                    </a:lnTo>
                    <a:lnTo>
                      <a:pt x="1517" y="123"/>
                    </a:lnTo>
                    <a:lnTo>
                      <a:pt x="1517" y="126"/>
                    </a:lnTo>
                    <a:lnTo>
                      <a:pt x="1519" y="126"/>
                    </a:lnTo>
                    <a:lnTo>
                      <a:pt x="1519" y="128"/>
                    </a:lnTo>
                    <a:lnTo>
                      <a:pt x="1522" y="128"/>
                    </a:lnTo>
                    <a:lnTo>
                      <a:pt x="1524" y="128"/>
                    </a:lnTo>
                    <a:lnTo>
                      <a:pt x="1527" y="128"/>
                    </a:lnTo>
                    <a:lnTo>
                      <a:pt x="1530" y="128"/>
                    </a:lnTo>
                    <a:lnTo>
                      <a:pt x="1530" y="126"/>
                    </a:lnTo>
                    <a:lnTo>
                      <a:pt x="1530" y="123"/>
                    </a:lnTo>
                    <a:lnTo>
                      <a:pt x="1532" y="123"/>
                    </a:lnTo>
                    <a:lnTo>
                      <a:pt x="1530" y="123"/>
                    </a:lnTo>
                    <a:lnTo>
                      <a:pt x="1530" y="121"/>
                    </a:lnTo>
                    <a:lnTo>
                      <a:pt x="1532" y="121"/>
                    </a:lnTo>
                    <a:lnTo>
                      <a:pt x="1535" y="121"/>
                    </a:lnTo>
                    <a:lnTo>
                      <a:pt x="1535" y="118"/>
                    </a:lnTo>
                    <a:lnTo>
                      <a:pt x="1537" y="118"/>
                    </a:lnTo>
                    <a:lnTo>
                      <a:pt x="1535" y="118"/>
                    </a:lnTo>
                    <a:lnTo>
                      <a:pt x="1537" y="118"/>
                    </a:lnTo>
                    <a:lnTo>
                      <a:pt x="1540" y="118"/>
                    </a:lnTo>
                    <a:lnTo>
                      <a:pt x="1540" y="121"/>
                    </a:lnTo>
                    <a:lnTo>
                      <a:pt x="1543" y="121"/>
                    </a:lnTo>
                    <a:lnTo>
                      <a:pt x="1543" y="123"/>
                    </a:lnTo>
                    <a:lnTo>
                      <a:pt x="1540" y="123"/>
                    </a:lnTo>
                    <a:lnTo>
                      <a:pt x="1543" y="123"/>
                    </a:lnTo>
                    <a:lnTo>
                      <a:pt x="1540" y="123"/>
                    </a:lnTo>
                    <a:lnTo>
                      <a:pt x="1540" y="126"/>
                    </a:lnTo>
                    <a:lnTo>
                      <a:pt x="1537" y="126"/>
                    </a:lnTo>
                    <a:lnTo>
                      <a:pt x="1537" y="128"/>
                    </a:lnTo>
                    <a:lnTo>
                      <a:pt x="1535" y="128"/>
                    </a:lnTo>
                    <a:lnTo>
                      <a:pt x="1532" y="128"/>
                    </a:lnTo>
                    <a:lnTo>
                      <a:pt x="1530" y="128"/>
                    </a:lnTo>
                    <a:lnTo>
                      <a:pt x="1530" y="131"/>
                    </a:lnTo>
                    <a:lnTo>
                      <a:pt x="1530" y="134"/>
                    </a:lnTo>
                    <a:lnTo>
                      <a:pt x="1527" y="134"/>
                    </a:lnTo>
                    <a:lnTo>
                      <a:pt x="1524" y="136"/>
                    </a:lnTo>
                    <a:lnTo>
                      <a:pt x="1522" y="136"/>
                    </a:lnTo>
                    <a:lnTo>
                      <a:pt x="1522" y="139"/>
                    </a:lnTo>
                    <a:lnTo>
                      <a:pt x="1519" y="139"/>
                    </a:lnTo>
                    <a:lnTo>
                      <a:pt x="1519" y="141"/>
                    </a:lnTo>
                    <a:lnTo>
                      <a:pt x="1517" y="144"/>
                    </a:lnTo>
                    <a:lnTo>
                      <a:pt x="1514" y="144"/>
                    </a:lnTo>
                    <a:lnTo>
                      <a:pt x="1511" y="144"/>
                    </a:lnTo>
                    <a:lnTo>
                      <a:pt x="1511" y="147"/>
                    </a:lnTo>
                    <a:lnTo>
                      <a:pt x="1509" y="147"/>
                    </a:lnTo>
                    <a:lnTo>
                      <a:pt x="1511" y="147"/>
                    </a:lnTo>
                    <a:lnTo>
                      <a:pt x="1511" y="149"/>
                    </a:lnTo>
                    <a:lnTo>
                      <a:pt x="1509" y="149"/>
                    </a:lnTo>
                    <a:lnTo>
                      <a:pt x="1509" y="152"/>
                    </a:lnTo>
                    <a:lnTo>
                      <a:pt x="1506" y="152"/>
                    </a:lnTo>
                    <a:lnTo>
                      <a:pt x="1506" y="155"/>
                    </a:lnTo>
                    <a:lnTo>
                      <a:pt x="1503" y="155"/>
                    </a:lnTo>
                    <a:lnTo>
                      <a:pt x="1503" y="157"/>
                    </a:lnTo>
                    <a:lnTo>
                      <a:pt x="1501" y="157"/>
                    </a:lnTo>
                    <a:lnTo>
                      <a:pt x="1503" y="157"/>
                    </a:lnTo>
                    <a:lnTo>
                      <a:pt x="1506" y="157"/>
                    </a:lnTo>
                    <a:lnTo>
                      <a:pt x="1509" y="157"/>
                    </a:lnTo>
                    <a:lnTo>
                      <a:pt x="1509" y="160"/>
                    </a:lnTo>
                    <a:lnTo>
                      <a:pt x="1511" y="160"/>
                    </a:lnTo>
                    <a:lnTo>
                      <a:pt x="1511" y="157"/>
                    </a:lnTo>
                    <a:lnTo>
                      <a:pt x="1511" y="160"/>
                    </a:lnTo>
                    <a:lnTo>
                      <a:pt x="1514" y="160"/>
                    </a:lnTo>
                    <a:lnTo>
                      <a:pt x="1517" y="160"/>
                    </a:lnTo>
                    <a:lnTo>
                      <a:pt x="1517" y="157"/>
                    </a:lnTo>
                    <a:lnTo>
                      <a:pt x="1519" y="157"/>
                    </a:lnTo>
                    <a:lnTo>
                      <a:pt x="1522" y="157"/>
                    </a:lnTo>
                    <a:lnTo>
                      <a:pt x="1522" y="160"/>
                    </a:lnTo>
                    <a:lnTo>
                      <a:pt x="1524" y="160"/>
                    </a:lnTo>
                    <a:lnTo>
                      <a:pt x="1527" y="160"/>
                    </a:lnTo>
                    <a:lnTo>
                      <a:pt x="1527" y="162"/>
                    </a:lnTo>
                    <a:lnTo>
                      <a:pt x="1524" y="165"/>
                    </a:lnTo>
                    <a:lnTo>
                      <a:pt x="1522" y="165"/>
                    </a:lnTo>
                    <a:lnTo>
                      <a:pt x="1522" y="168"/>
                    </a:lnTo>
                    <a:lnTo>
                      <a:pt x="1519" y="168"/>
                    </a:lnTo>
                    <a:lnTo>
                      <a:pt x="1519" y="165"/>
                    </a:lnTo>
                    <a:lnTo>
                      <a:pt x="1519" y="168"/>
                    </a:lnTo>
                    <a:lnTo>
                      <a:pt x="1517" y="170"/>
                    </a:lnTo>
                    <a:lnTo>
                      <a:pt x="1517" y="173"/>
                    </a:lnTo>
                    <a:lnTo>
                      <a:pt x="1517" y="175"/>
                    </a:lnTo>
                    <a:lnTo>
                      <a:pt x="1519" y="178"/>
                    </a:lnTo>
                    <a:lnTo>
                      <a:pt x="1519" y="181"/>
                    </a:lnTo>
                    <a:lnTo>
                      <a:pt x="1519" y="183"/>
                    </a:lnTo>
                    <a:lnTo>
                      <a:pt x="1519" y="186"/>
                    </a:lnTo>
                    <a:lnTo>
                      <a:pt x="1522" y="186"/>
                    </a:lnTo>
                    <a:lnTo>
                      <a:pt x="1519" y="186"/>
                    </a:lnTo>
                    <a:lnTo>
                      <a:pt x="1517" y="186"/>
                    </a:lnTo>
                    <a:lnTo>
                      <a:pt x="1517" y="188"/>
                    </a:lnTo>
                    <a:lnTo>
                      <a:pt x="1517" y="191"/>
                    </a:lnTo>
                    <a:lnTo>
                      <a:pt x="1514" y="191"/>
                    </a:lnTo>
                    <a:lnTo>
                      <a:pt x="1514" y="194"/>
                    </a:lnTo>
                    <a:lnTo>
                      <a:pt x="1511" y="194"/>
                    </a:lnTo>
                    <a:lnTo>
                      <a:pt x="1509" y="196"/>
                    </a:lnTo>
                    <a:lnTo>
                      <a:pt x="1506" y="196"/>
                    </a:lnTo>
                    <a:lnTo>
                      <a:pt x="1509" y="199"/>
                    </a:lnTo>
                    <a:lnTo>
                      <a:pt x="1506" y="196"/>
                    </a:lnTo>
                    <a:lnTo>
                      <a:pt x="1506" y="199"/>
                    </a:lnTo>
                    <a:lnTo>
                      <a:pt x="1506" y="202"/>
                    </a:lnTo>
                    <a:lnTo>
                      <a:pt x="1503" y="202"/>
                    </a:lnTo>
                    <a:lnTo>
                      <a:pt x="1503" y="204"/>
                    </a:lnTo>
                    <a:lnTo>
                      <a:pt x="1501" y="204"/>
                    </a:lnTo>
                    <a:lnTo>
                      <a:pt x="1501" y="207"/>
                    </a:lnTo>
                    <a:lnTo>
                      <a:pt x="1503" y="209"/>
                    </a:lnTo>
                    <a:lnTo>
                      <a:pt x="1503" y="212"/>
                    </a:lnTo>
                    <a:lnTo>
                      <a:pt x="1506" y="212"/>
                    </a:lnTo>
                    <a:lnTo>
                      <a:pt x="1509" y="215"/>
                    </a:lnTo>
                    <a:lnTo>
                      <a:pt x="1511" y="215"/>
                    </a:lnTo>
                    <a:lnTo>
                      <a:pt x="1511" y="217"/>
                    </a:lnTo>
                    <a:lnTo>
                      <a:pt x="1514" y="217"/>
                    </a:lnTo>
                    <a:lnTo>
                      <a:pt x="1517" y="217"/>
                    </a:lnTo>
                    <a:lnTo>
                      <a:pt x="1519" y="217"/>
                    </a:lnTo>
                    <a:lnTo>
                      <a:pt x="1519" y="215"/>
                    </a:lnTo>
                    <a:lnTo>
                      <a:pt x="1522" y="215"/>
                    </a:lnTo>
                    <a:lnTo>
                      <a:pt x="1524" y="212"/>
                    </a:lnTo>
                    <a:lnTo>
                      <a:pt x="1524" y="209"/>
                    </a:lnTo>
                    <a:lnTo>
                      <a:pt x="1527" y="209"/>
                    </a:lnTo>
                    <a:lnTo>
                      <a:pt x="1527" y="207"/>
                    </a:lnTo>
                    <a:lnTo>
                      <a:pt x="1530" y="207"/>
                    </a:lnTo>
                    <a:lnTo>
                      <a:pt x="1532" y="207"/>
                    </a:lnTo>
                    <a:lnTo>
                      <a:pt x="1532" y="204"/>
                    </a:lnTo>
                    <a:lnTo>
                      <a:pt x="1535" y="204"/>
                    </a:lnTo>
                    <a:lnTo>
                      <a:pt x="1537" y="204"/>
                    </a:lnTo>
                    <a:lnTo>
                      <a:pt x="1537" y="202"/>
                    </a:lnTo>
                    <a:lnTo>
                      <a:pt x="1537" y="199"/>
                    </a:lnTo>
                    <a:lnTo>
                      <a:pt x="1540" y="199"/>
                    </a:lnTo>
                    <a:lnTo>
                      <a:pt x="1540" y="196"/>
                    </a:lnTo>
                    <a:lnTo>
                      <a:pt x="1543" y="196"/>
                    </a:lnTo>
                    <a:lnTo>
                      <a:pt x="1543" y="194"/>
                    </a:lnTo>
                    <a:lnTo>
                      <a:pt x="1545" y="194"/>
                    </a:lnTo>
                    <a:lnTo>
                      <a:pt x="1548" y="194"/>
                    </a:lnTo>
                    <a:lnTo>
                      <a:pt x="1550" y="194"/>
                    </a:lnTo>
                    <a:lnTo>
                      <a:pt x="1553" y="194"/>
                    </a:lnTo>
                    <a:lnTo>
                      <a:pt x="1556" y="194"/>
                    </a:lnTo>
                    <a:lnTo>
                      <a:pt x="1556" y="196"/>
                    </a:lnTo>
                    <a:lnTo>
                      <a:pt x="1558" y="196"/>
                    </a:lnTo>
                    <a:lnTo>
                      <a:pt x="1558" y="199"/>
                    </a:lnTo>
                    <a:lnTo>
                      <a:pt x="1561" y="199"/>
                    </a:lnTo>
                    <a:lnTo>
                      <a:pt x="1561" y="202"/>
                    </a:lnTo>
                    <a:lnTo>
                      <a:pt x="1564" y="202"/>
                    </a:lnTo>
                    <a:lnTo>
                      <a:pt x="1564" y="204"/>
                    </a:lnTo>
                    <a:lnTo>
                      <a:pt x="1564" y="207"/>
                    </a:lnTo>
                    <a:lnTo>
                      <a:pt x="1564" y="209"/>
                    </a:lnTo>
                    <a:lnTo>
                      <a:pt x="1564" y="212"/>
                    </a:lnTo>
                    <a:lnTo>
                      <a:pt x="1564" y="215"/>
                    </a:lnTo>
                    <a:lnTo>
                      <a:pt x="1564" y="217"/>
                    </a:lnTo>
                    <a:lnTo>
                      <a:pt x="1564" y="220"/>
                    </a:lnTo>
                    <a:lnTo>
                      <a:pt x="1561" y="220"/>
                    </a:lnTo>
                    <a:lnTo>
                      <a:pt x="1558" y="220"/>
                    </a:lnTo>
                    <a:lnTo>
                      <a:pt x="1558" y="222"/>
                    </a:lnTo>
                    <a:lnTo>
                      <a:pt x="1558" y="225"/>
                    </a:lnTo>
                    <a:lnTo>
                      <a:pt x="1558" y="228"/>
                    </a:lnTo>
                    <a:lnTo>
                      <a:pt x="1558" y="230"/>
                    </a:lnTo>
                    <a:lnTo>
                      <a:pt x="1556" y="233"/>
                    </a:lnTo>
                    <a:lnTo>
                      <a:pt x="1553" y="235"/>
                    </a:lnTo>
                    <a:lnTo>
                      <a:pt x="1553" y="238"/>
                    </a:lnTo>
                    <a:lnTo>
                      <a:pt x="1550" y="238"/>
                    </a:lnTo>
                    <a:lnTo>
                      <a:pt x="1550" y="241"/>
                    </a:lnTo>
                    <a:lnTo>
                      <a:pt x="1550" y="243"/>
                    </a:lnTo>
                    <a:lnTo>
                      <a:pt x="1550" y="246"/>
                    </a:lnTo>
                    <a:lnTo>
                      <a:pt x="1550" y="249"/>
                    </a:lnTo>
                    <a:lnTo>
                      <a:pt x="1550" y="251"/>
                    </a:lnTo>
                    <a:lnTo>
                      <a:pt x="1548" y="251"/>
                    </a:lnTo>
                    <a:lnTo>
                      <a:pt x="1545" y="251"/>
                    </a:lnTo>
                    <a:lnTo>
                      <a:pt x="1545" y="254"/>
                    </a:lnTo>
                    <a:lnTo>
                      <a:pt x="1548" y="254"/>
                    </a:lnTo>
                    <a:lnTo>
                      <a:pt x="1550" y="256"/>
                    </a:lnTo>
                    <a:lnTo>
                      <a:pt x="1553" y="256"/>
                    </a:lnTo>
                    <a:lnTo>
                      <a:pt x="1556" y="256"/>
                    </a:lnTo>
                    <a:lnTo>
                      <a:pt x="1556" y="254"/>
                    </a:lnTo>
                    <a:lnTo>
                      <a:pt x="1556" y="251"/>
                    </a:lnTo>
                    <a:lnTo>
                      <a:pt x="1558" y="251"/>
                    </a:lnTo>
                    <a:lnTo>
                      <a:pt x="1558" y="249"/>
                    </a:lnTo>
                    <a:lnTo>
                      <a:pt x="1558" y="246"/>
                    </a:lnTo>
                    <a:lnTo>
                      <a:pt x="1561" y="246"/>
                    </a:lnTo>
                    <a:lnTo>
                      <a:pt x="1561" y="243"/>
                    </a:lnTo>
                    <a:lnTo>
                      <a:pt x="1564" y="243"/>
                    </a:lnTo>
                    <a:lnTo>
                      <a:pt x="1566" y="241"/>
                    </a:lnTo>
                    <a:lnTo>
                      <a:pt x="1566" y="238"/>
                    </a:lnTo>
                    <a:lnTo>
                      <a:pt x="1566" y="235"/>
                    </a:lnTo>
                    <a:lnTo>
                      <a:pt x="1566" y="233"/>
                    </a:lnTo>
                    <a:lnTo>
                      <a:pt x="1569" y="233"/>
                    </a:lnTo>
                    <a:lnTo>
                      <a:pt x="1571" y="233"/>
                    </a:lnTo>
                    <a:lnTo>
                      <a:pt x="1571" y="230"/>
                    </a:lnTo>
                    <a:lnTo>
                      <a:pt x="1574" y="230"/>
                    </a:lnTo>
                    <a:lnTo>
                      <a:pt x="1577" y="230"/>
                    </a:lnTo>
                    <a:lnTo>
                      <a:pt x="1579" y="230"/>
                    </a:lnTo>
                    <a:lnTo>
                      <a:pt x="1579" y="228"/>
                    </a:lnTo>
                    <a:lnTo>
                      <a:pt x="1582" y="228"/>
                    </a:lnTo>
                    <a:lnTo>
                      <a:pt x="1579" y="228"/>
                    </a:lnTo>
                    <a:lnTo>
                      <a:pt x="1582" y="228"/>
                    </a:lnTo>
                    <a:lnTo>
                      <a:pt x="1584" y="228"/>
                    </a:lnTo>
                    <a:lnTo>
                      <a:pt x="1587" y="228"/>
                    </a:lnTo>
                    <a:lnTo>
                      <a:pt x="1590" y="228"/>
                    </a:lnTo>
                    <a:lnTo>
                      <a:pt x="1592" y="228"/>
                    </a:lnTo>
                    <a:lnTo>
                      <a:pt x="1595" y="228"/>
                    </a:lnTo>
                    <a:lnTo>
                      <a:pt x="1595" y="225"/>
                    </a:lnTo>
                    <a:lnTo>
                      <a:pt x="1595" y="228"/>
                    </a:lnTo>
                    <a:lnTo>
                      <a:pt x="1595" y="225"/>
                    </a:lnTo>
                    <a:lnTo>
                      <a:pt x="1597" y="225"/>
                    </a:lnTo>
                    <a:lnTo>
                      <a:pt x="1597" y="228"/>
                    </a:lnTo>
                    <a:lnTo>
                      <a:pt x="1595" y="228"/>
                    </a:lnTo>
                    <a:lnTo>
                      <a:pt x="1597" y="228"/>
                    </a:lnTo>
                    <a:lnTo>
                      <a:pt x="1595" y="228"/>
                    </a:lnTo>
                    <a:lnTo>
                      <a:pt x="1595" y="230"/>
                    </a:lnTo>
                    <a:lnTo>
                      <a:pt x="1595" y="233"/>
                    </a:lnTo>
                    <a:lnTo>
                      <a:pt x="1597" y="233"/>
                    </a:lnTo>
                    <a:lnTo>
                      <a:pt x="1597" y="235"/>
                    </a:lnTo>
                    <a:lnTo>
                      <a:pt x="1597" y="238"/>
                    </a:lnTo>
                    <a:lnTo>
                      <a:pt x="1600" y="238"/>
                    </a:lnTo>
                    <a:lnTo>
                      <a:pt x="1600" y="241"/>
                    </a:lnTo>
                    <a:lnTo>
                      <a:pt x="1600" y="243"/>
                    </a:lnTo>
                    <a:lnTo>
                      <a:pt x="1600" y="246"/>
                    </a:lnTo>
                    <a:lnTo>
                      <a:pt x="1600" y="249"/>
                    </a:lnTo>
                    <a:lnTo>
                      <a:pt x="1600" y="251"/>
                    </a:lnTo>
                    <a:lnTo>
                      <a:pt x="1597" y="251"/>
                    </a:lnTo>
                    <a:lnTo>
                      <a:pt x="1597" y="254"/>
                    </a:lnTo>
                    <a:lnTo>
                      <a:pt x="1597" y="256"/>
                    </a:lnTo>
                    <a:lnTo>
                      <a:pt x="1595" y="256"/>
                    </a:lnTo>
                    <a:lnTo>
                      <a:pt x="1595" y="259"/>
                    </a:lnTo>
                    <a:lnTo>
                      <a:pt x="1592" y="259"/>
                    </a:lnTo>
                    <a:lnTo>
                      <a:pt x="1590" y="259"/>
                    </a:lnTo>
                    <a:lnTo>
                      <a:pt x="1590" y="262"/>
                    </a:lnTo>
                    <a:lnTo>
                      <a:pt x="1587" y="262"/>
                    </a:lnTo>
                    <a:lnTo>
                      <a:pt x="1584" y="262"/>
                    </a:lnTo>
                    <a:lnTo>
                      <a:pt x="1582" y="262"/>
                    </a:lnTo>
                    <a:lnTo>
                      <a:pt x="1579" y="262"/>
                    </a:lnTo>
                    <a:lnTo>
                      <a:pt x="1577" y="262"/>
                    </a:lnTo>
                    <a:lnTo>
                      <a:pt x="1577" y="264"/>
                    </a:lnTo>
                    <a:lnTo>
                      <a:pt x="1574" y="264"/>
                    </a:lnTo>
                    <a:lnTo>
                      <a:pt x="1574" y="262"/>
                    </a:lnTo>
                    <a:lnTo>
                      <a:pt x="1571" y="262"/>
                    </a:lnTo>
                    <a:lnTo>
                      <a:pt x="1571" y="264"/>
                    </a:lnTo>
                    <a:lnTo>
                      <a:pt x="1569" y="264"/>
                    </a:lnTo>
                    <a:lnTo>
                      <a:pt x="1569" y="267"/>
                    </a:lnTo>
                    <a:lnTo>
                      <a:pt x="1569" y="269"/>
                    </a:lnTo>
                    <a:lnTo>
                      <a:pt x="1566" y="269"/>
                    </a:lnTo>
                    <a:lnTo>
                      <a:pt x="1566" y="272"/>
                    </a:lnTo>
                    <a:lnTo>
                      <a:pt x="1566" y="275"/>
                    </a:lnTo>
                    <a:lnTo>
                      <a:pt x="1566" y="277"/>
                    </a:lnTo>
                    <a:lnTo>
                      <a:pt x="1564" y="277"/>
                    </a:lnTo>
                    <a:lnTo>
                      <a:pt x="1564" y="280"/>
                    </a:lnTo>
                    <a:lnTo>
                      <a:pt x="1561" y="280"/>
                    </a:lnTo>
                    <a:lnTo>
                      <a:pt x="1561" y="282"/>
                    </a:lnTo>
                    <a:lnTo>
                      <a:pt x="1561" y="285"/>
                    </a:lnTo>
                    <a:lnTo>
                      <a:pt x="1561" y="288"/>
                    </a:lnTo>
                    <a:lnTo>
                      <a:pt x="1561" y="290"/>
                    </a:lnTo>
                    <a:lnTo>
                      <a:pt x="1558" y="290"/>
                    </a:lnTo>
                    <a:lnTo>
                      <a:pt x="1558" y="293"/>
                    </a:lnTo>
                    <a:lnTo>
                      <a:pt x="1564" y="293"/>
                    </a:lnTo>
                    <a:lnTo>
                      <a:pt x="1561" y="293"/>
                    </a:lnTo>
                    <a:lnTo>
                      <a:pt x="1558" y="293"/>
                    </a:lnTo>
                    <a:lnTo>
                      <a:pt x="1558" y="296"/>
                    </a:lnTo>
                    <a:lnTo>
                      <a:pt x="1558" y="298"/>
                    </a:lnTo>
                    <a:lnTo>
                      <a:pt x="1556" y="298"/>
                    </a:lnTo>
                    <a:lnTo>
                      <a:pt x="1556" y="301"/>
                    </a:lnTo>
                    <a:lnTo>
                      <a:pt x="1556" y="303"/>
                    </a:lnTo>
                    <a:lnTo>
                      <a:pt x="1556" y="306"/>
                    </a:lnTo>
                    <a:lnTo>
                      <a:pt x="1556" y="309"/>
                    </a:lnTo>
                    <a:lnTo>
                      <a:pt x="1556" y="311"/>
                    </a:lnTo>
                    <a:lnTo>
                      <a:pt x="1556" y="314"/>
                    </a:lnTo>
                    <a:lnTo>
                      <a:pt x="1556" y="316"/>
                    </a:lnTo>
                    <a:lnTo>
                      <a:pt x="1553" y="316"/>
                    </a:lnTo>
                    <a:lnTo>
                      <a:pt x="1550" y="316"/>
                    </a:lnTo>
                    <a:lnTo>
                      <a:pt x="1550" y="319"/>
                    </a:lnTo>
                    <a:lnTo>
                      <a:pt x="1548" y="319"/>
                    </a:lnTo>
                    <a:lnTo>
                      <a:pt x="1550" y="322"/>
                    </a:lnTo>
                    <a:lnTo>
                      <a:pt x="1548" y="322"/>
                    </a:lnTo>
                    <a:lnTo>
                      <a:pt x="1548" y="324"/>
                    </a:lnTo>
                    <a:lnTo>
                      <a:pt x="1550" y="324"/>
                    </a:lnTo>
                    <a:lnTo>
                      <a:pt x="1550" y="327"/>
                    </a:lnTo>
                    <a:lnTo>
                      <a:pt x="1548" y="327"/>
                    </a:lnTo>
                    <a:lnTo>
                      <a:pt x="1548" y="330"/>
                    </a:lnTo>
                    <a:lnTo>
                      <a:pt x="1550" y="330"/>
                    </a:lnTo>
                    <a:lnTo>
                      <a:pt x="1553" y="330"/>
                    </a:lnTo>
                    <a:lnTo>
                      <a:pt x="1553" y="332"/>
                    </a:lnTo>
                    <a:lnTo>
                      <a:pt x="1556" y="332"/>
                    </a:lnTo>
                    <a:lnTo>
                      <a:pt x="1556" y="335"/>
                    </a:lnTo>
                    <a:lnTo>
                      <a:pt x="1558" y="335"/>
                    </a:lnTo>
                    <a:lnTo>
                      <a:pt x="1558" y="337"/>
                    </a:lnTo>
                    <a:lnTo>
                      <a:pt x="1561" y="337"/>
                    </a:lnTo>
                    <a:lnTo>
                      <a:pt x="1564" y="337"/>
                    </a:lnTo>
                    <a:lnTo>
                      <a:pt x="1564" y="335"/>
                    </a:lnTo>
                    <a:lnTo>
                      <a:pt x="1564" y="332"/>
                    </a:lnTo>
                    <a:lnTo>
                      <a:pt x="1566" y="332"/>
                    </a:lnTo>
                    <a:lnTo>
                      <a:pt x="1566" y="330"/>
                    </a:lnTo>
                    <a:lnTo>
                      <a:pt x="1569" y="330"/>
                    </a:lnTo>
                    <a:lnTo>
                      <a:pt x="1571" y="330"/>
                    </a:lnTo>
                    <a:lnTo>
                      <a:pt x="1571" y="332"/>
                    </a:lnTo>
                    <a:lnTo>
                      <a:pt x="1574" y="332"/>
                    </a:lnTo>
                    <a:lnTo>
                      <a:pt x="1577" y="332"/>
                    </a:lnTo>
                    <a:lnTo>
                      <a:pt x="1577" y="330"/>
                    </a:lnTo>
                    <a:lnTo>
                      <a:pt x="1579" y="330"/>
                    </a:lnTo>
                    <a:lnTo>
                      <a:pt x="1582" y="327"/>
                    </a:lnTo>
                    <a:lnTo>
                      <a:pt x="1584" y="327"/>
                    </a:lnTo>
                    <a:lnTo>
                      <a:pt x="1584" y="324"/>
                    </a:lnTo>
                    <a:lnTo>
                      <a:pt x="1587" y="324"/>
                    </a:lnTo>
                    <a:lnTo>
                      <a:pt x="1590" y="324"/>
                    </a:lnTo>
                    <a:lnTo>
                      <a:pt x="1590" y="322"/>
                    </a:lnTo>
                    <a:lnTo>
                      <a:pt x="1590" y="324"/>
                    </a:lnTo>
                    <a:lnTo>
                      <a:pt x="1590" y="322"/>
                    </a:lnTo>
                    <a:lnTo>
                      <a:pt x="1590" y="319"/>
                    </a:lnTo>
                    <a:lnTo>
                      <a:pt x="1592" y="319"/>
                    </a:lnTo>
                    <a:lnTo>
                      <a:pt x="1592" y="316"/>
                    </a:lnTo>
                    <a:lnTo>
                      <a:pt x="1592" y="319"/>
                    </a:lnTo>
                    <a:lnTo>
                      <a:pt x="1595" y="319"/>
                    </a:lnTo>
                    <a:lnTo>
                      <a:pt x="1595" y="316"/>
                    </a:lnTo>
                    <a:lnTo>
                      <a:pt x="1597" y="316"/>
                    </a:lnTo>
                    <a:lnTo>
                      <a:pt x="1600" y="316"/>
                    </a:lnTo>
                    <a:lnTo>
                      <a:pt x="1603" y="316"/>
                    </a:lnTo>
                    <a:lnTo>
                      <a:pt x="1603" y="319"/>
                    </a:lnTo>
                    <a:lnTo>
                      <a:pt x="1605" y="319"/>
                    </a:lnTo>
                    <a:lnTo>
                      <a:pt x="1605" y="322"/>
                    </a:lnTo>
                    <a:lnTo>
                      <a:pt x="1608" y="322"/>
                    </a:lnTo>
                    <a:lnTo>
                      <a:pt x="1608" y="324"/>
                    </a:lnTo>
                    <a:lnTo>
                      <a:pt x="1611" y="324"/>
                    </a:lnTo>
                    <a:lnTo>
                      <a:pt x="1611" y="327"/>
                    </a:lnTo>
                    <a:lnTo>
                      <a:pt x="1613" y="327"/>
                    </a:lnTo>
                    <a:lnTo>
                      <a:pt x="1616" y="327"/>
                    </a:lnTo>
                    <a:lnTo>
                      <a:pt x="1616" y="330"/>
                    </a:lnTo>
                    <a:lnTo>
                      <a:pt x="1618" y="330"/>
                    </a:lnTo>
                    <a:lnTo>
                      <a:pt x="1621" y="330"/>
                    </a:lnTo>
                    <a:lnTo>
                      <a:pt x="1624" y="330"/>
                    </a:lnTo>
                    <a:lnTo>
                      <a:pt x="1626" y="330"/>
                    </a:lnTo>
                    <a:lnTo>
                      <a:pt x="1629" y="330"/>
                    </a:lnTo>
                    <a:lnTo>
                      <a:pt x="1629" y="332"/>
                    </a:lnTo>
                    <a:lnTo>
                      <a:pt x="1631" y="332"/>
                    </a:lnTo>
                    <a:lnTo>
                      <a:pt x="1631" y="335"/>
                    </a:lnTo>
                    <a:lnTo>
                      <a:pt x="1634" y="335"/>
                    </a:lnTo>
                    <a:lnTo>
                      <a:pt x="1634" y="337"/>
                    </a:lnTo>
                    <a:lnTo>
                      <a:pt x="1637" y="337"/>
                    </a:lnTo>
                    <a:lnTo>
                      <a:pt x="1634" y="337"/>
                    </a:lnTo>
                    <a:lnTo>
                      <a:pt x="1634" y="335"/>
                    </a:lnTo>
                    <a:lnTo>
                      <a:pt x="1637" y="335"/>
                    </a:lnTo>
                    <a:lnTo>
                      <a:pt x="1637" y="332"/>
                    </a:lnTo>
                    <a:lnTo>
                      <a:pt x="1639" y="332"/>
                    </a:lnTo>
                    <a:lnTo>
                      <a:pt x="1639" y="330"/>
                    </a:lnTo>
                    <a:lnTo>
                      <a:pt x="1642" y="330"/>
                    </a:lnTo>
                    <a:lnTo>
                      <a:pt x="1644" y="330"/>
                    </a:lnTo>
                    <a:lnTo>
                      <a:pt x="1644" y="332"/>
                    </a:lnTo>
                    <a:lnTo>
                      <a:pt x="1647" y="332"/>
                    </a:lnTo>
                    <a:lnTo>
                      <a:pt x="1650" y="332"/>
                    </a:lnTo>
                    <a:lnTo>
                      <a:pt x="1650" y="335"/>
                    </a:lnTo>
                    <a:lnTo>
                      <a:pt x="1650" y="332"/>
                    </a:lnTo>
                    <a:lnTo>
                      <a:pt x="1652" y="332"/>
                    </a:lnTo>
                    <a:lnTo>
                      <a:pt x="1652" y="330"/>
                    </a:lnTo>
                    <a:lnTo>
                      <a:pt x="1652" y="327"/>
                    </a:lnTo>
                    <a:lnTo>
                      <a:pt x="1655" y="327"/>
                    </a:lnTo>
                    <a:lnTo>
                      <a:pt x="1655" y="324"/>
                    </a:lnTo>
                    <a:lnTo>
                      <a:pt x="1657" y="322"/>
                    </a:lnTo>
                    <a:lnTo>
                      <a:pt x="1660" y="322"/>
                    </a:lnTo>
                    <a:lnTo>
                      <a:pt x="1660" y="319"/>
                    </a:lnTo>
                    <a:lnTo>
                      <a:pt x="1663" y="319"/>
                    </a:lnTo>
                    <a:lnTo>
                      <a:pt x="1663" y="322"/>
                    </a:lnTo>
                    <a:lnTo>
                      <a:pt x="1665" y="322"/>
                    </a:lnTo>
                    <a:lnTo>
                      <a:pt x="1668" y="322"/>
                    </a:lnTo>
                    <a:lnTo>
                      <a:pt x="1668" y="319"/>
                    </a:lnTo>
                    <a:lnTo>
                      <a:pt x="1668" y="316"/>
                    </a:lnTo>
                    <a:lnTo>
                      <a:pt x="1668" y="314"/>
                    </a:lnTo>
                    <a:lnTo>
                      <a:pt x="1668" y="311"/>
                    </a:lnTo>
                    <a:lnTo>
                      <a:pt x="1665" y="309"/>
                    </a:lnTo>
                    <a:lnTo>
                      <a:pt x="1665" y="306"/>
                    </a:lnTo>
                    <a:lnTo>
                      <a:pt x="1663" y="306"/>
                    </a:lnTo>
                    <a:lnTo>
                      <a:pt x="1660" y="306"/>
                    </a:lnTo>
                    <a:lnTo>
                      <a:pt x="1657" y="306"/>
                    </a:lnTo>
                    <a:lnTo>
                      <a:pt x="1657" y="303"/>
                    </a:lnTo>
                    <a:lnTo>
                      <a:pt x="1655" y="303"/>
                    </a:lnTo>
                    <a:lnTo>
                      <a:pt x="1652" y="301"/>
                    </a:lnTo>
                    <a:lnTo>
                      <a:pt x="1652" y="298"/>
                    </a:lnTo>
                    <a:lnTo>
                      <a:pt x="1650" y="298"/>
                    </a:lnTo>
                    <a:lnTo>
                      <a:pt x="1652" y="298"/>
                    </a:lnTo>
                    <a:lnTo>
                      <a:pt x="1652" y="296"/>
                    </a:lnTo>
                    <a:lnTo>
                      <a:pt x="1655" y="296"/>
                    </a:lnTo>
                    <a:lnTo>
                      <a:pt x="1655" y="293"/>
                    </a:lnTo>
                    <a:lnTo>
                      <a:pt x="1657" y="293"/>
                    </a:lnTo>
                    <a:lnTo>
                      <a:pt x="1660" y="293"/>
                    </a:lnTo>
                    <a:lnTo>
                      <a:pt x="1660" y="296"/>
                    </a:lnTo>
                    <a:lnTo>
                      <a:pt x="1660" y="298"/>
                    </a:lnTo>
                    <a:lnTo>
                      <a:pt x="1663" y="298"/>
                    </a:lnTo>
                    <a:lnTo>
                      <a:pt x="1663" y="301"/>
                    </a:lnTo>
                    <a:lnTo>
                      <a:pt x="1665" y="301"/>
                    </a:lnTo>
                    <a:lnTo>
                      <a:pt x="1665" y="303"/>
                    </a:lnTo>
                    <a:lnTo>
                      <a:pt x="1668" y="303"/>
                    </a:lnTo>
                    <a:lnTo>
                      <a:pt x="1671" y="303"/>
                    </a:lnTo>
                    <a:lnTo>
                      <a:pt x="1673" y="303"/>
                    </a:lnTo>
                    <a:lnTo>
                      <a:pt x="1673" y="306"/>
                    </a:lnTo>
                    <a:lnTo>
                      <a:pt x="1676" y="306"/>
                    </a:lnTo>
                    <a:lnTo>
                      <a:pt x="1676" y="303"/>
                    </a:lnTo>
                    <a:lnTo>
                      <a:pt x="1678" y="303"/>
                    </a:lnTo>
                    <a:lnTo>
                      <a:pt x="1678" y="306"/>
                    </a:lnTo>
                    <a:lnTo>
                      <a:pt x="1678" y="303"/>
                    </a:lnTo>
                    <a:lnTo>
                      <a:pt x="1681" y="303"/>
                    </a:lnTo>
                    <a:lnTo>
                      <a:pt x="1684" y="303"/>
                    </a:lnTo>
                    <a:lnTo>
                      <a:pt x="1686" y="303"/>
                    </a:lnTo>
                    <a:lnTo>
                      <a:pt x="1689" y="303"/>
                    </a:lnTo>
                    <a:lnTo>
                      <a:pt x="1691" y="303"/>
                    </a:lnTo>
                    <a:lnTo>
                      <a:pt x="1691" y="301"/>
                    </a:lnTo>
                    <a:lnTo>
                      <a:pt x="1694" y="301"/>
                    </a:lnTo>
                    <a:lnTo>
                      <a:pt x="1697" y="301"/>
                    </a:lnTo>
                    <a:lnTo>
                      <a:pt x="1697" y="303"/>
                    </a:lnTo>
                    <a:lnTo>
                      <a:pt x="1699" y="303"/>
                    </a:lnTo>
                    <a:lnTo>
                      <a:pt x="1699" y="301"/>
                    </a:lnTo>
                    <a:lnTo>
                      <a:pt x="1702" y="301"/>
                    </a:lnTo>
                    <a:lnTo>
                      <a:pt x="1704" y="301"/>
                    </a:lnTo>
                    <a:lnTo>
                      <a:pt x="1704" y="298"/>
                    </a:lnTo>
                    <a:lnTo>
                      <a:pt x="1707" y="298"/>
                    </a:lnTo>
                    <a:lnTo>
                      <a:pt x="1710" y="298"/>
                    </a:lnTo>
                    <a:lnTo>
                      <a:pt x="1710" y="301"/>
                    </a:lnTo>
                    <a:lnTo>
                      <a:pt x="1712" y="301"/>
                    </a:lnTo>
                    <a:lnTo>
                      <a:pt x="1715" y="301"/>
                    </a:lnTo>
                    <a:lnTo>
                      <a:pt x="1718" y="301"/>
                    </a:lnTo>
                    <a:lnTo>
                      <a:pt x="1718" y="303"/>
                    </a:lnTo>
                    <a:lnTo>
                      <a:pt x="1718" y="306"/>
                    </a:lnTo>
                    <a:lnTo>
                      <a:pt x="1715" y="306"/>
                    </a:lnTo>
                    <a:lnTo>
                      <a:pt x="1712" y="306"/>
                    </a:lnTo>
                    <a:lnTo>
                      <a:pt x="1712" y="309"/>
                    </a:lnTo>
                    <a:lnTo>
                      <a:pt x="1710" y="309"/>
                    </a:lnTo>
                    <a:lnTo>
                      <a:pt x="1710" y="311"/>
                    </a:lnTo>
                    <a:lnTo>
                      <a:pt x="1707" y="311"/>
                    </a:lnTo>
                    <a:lnTo>
                      <a:pt x="1704" y="311"/>
                    </a:lnTo>
                    <a:lnTo>
                      <a:pt x="1704" y="314"/>
                    </a:lnTo>
                    <a:lnTo>
                      <a:pt x="1702" y="314"/>
                    </a:lnTo>
                    <a:lnTo>
                      <a:pt x="1702" y="316"/>
                    </a:lnTo>
                    <a:lnTo>
                      <a:pt x="1699" y="316"/>
                    </a:lnTo>
                    <a:lnTo>
                      <a:pt x="1699" y="319"/>
                    </a:lnTo>
                    <a:lnTo>
                      <a:pt x="1699" y="322"/>
                    </a:lnTo>
                    <a:lnTo>
                      <a:pt x="1699" y="324"/>
                    </a:lnTo>
                    <a:lnTo>
                      <a:pt x="1699" y="327"/>
                    </a:lnTo>
                    <a:lnTo>
                      <a:pt x="1697" y="330"/>
                    </a:lnTo>
                    <a:lnTo>
                      <a:pt x="1697" y="332"/>
                    </a:lnTo>
                    <a:lnTo>
                      <a:pt x="1694" y="332"/>
                    </a:lnTo>
                    <a:lnTo>
                      <a:pt x="1694" y="335"/>
                    </a:lnTo>
                    <a:lnTo>
                      <a:pt x="1691" y="335"/>
                    </a:lnTo>
                    <a:lnTo>
                      <a:pt x="1691" y="337"/>
                    </a:lnTo>
                    <a:lnTo>
                      <a:pt x="1689" y="337"/>
                    </a:lnTo>
                    <a:lnTo>
                      <a:pt x="1686" y="337"/>
                    </a:lnTo>
                    <a:lnTo>
                      <a:pt x="1686" y="340"/>
                    </a:lnTo>
                    <a:lnTo>
                      <a:pt x="1686" y="343"/>
                    </a:lnTo>
                    <a:lnTo>
                      <a:pt x="1689" y="343"/>
                    </a:lnTo>
                    <a:lnTo>
                      <a:pt x="1689" y="345"/>
                    </a:lnTo>
                    <a:lnTo>
                      <a:pt x="1691" y="345"/>
                    </a:lnTo>
                    <a:lnTo>
                      <a:pt x="1691" y="348"/>
                    </a:lnTo>
                    <a:lnTo>
                      <a:pt x="1691" y="350"/>
                    </a:lnTo>
                    <a:lnTo>
                      <a:pt x="1689" y="350"/>
                    </a:lnTo>
                    <a:lnTo>
                      <a:pt x="1686" y="350"/>
                    </a:lnTo>
                    <a:lnTo>
                      <a:pt x="1684" y="350"/>
                    </a:lnTo>
                    <a:lnTo>
                      <a:pt x="1684" y="348"/>
                    </a:lnTo>
                    <a:lnTo>
                      <a:pt x="1684" y="350"/>
                    </a:lnTo>
                    <a:lnTo>
                      <a:pt x="1681" y="353"/>
                    </a:lnTo>
                    <a:lnTo>
                      <a:pt x="1681" y="356"/>
                    </a:lnTo>
                    <a:lnTo>
                      <a:pt x="1684" y="356"/>
                    </a:lnTo>
                    <a:lnTo>
                      <a:pt x="1684" y="353"/>
                    </a:lnTo>
                    <a:lnTo>
                      <a:pt x="1684" y="356"/>
                    </a:lnTo>
                    <a:lnTo>
                      <a:pt x="1686" y="356"/>
                    </a:lnTo>
                    <a:lnTo>
                      <a:pt x="1686" y="358"/>
                    </a:lnTo>
                    <a:lnTo>
                      <a:pt x="1689" y="358"/>
                    </a:lnTo>
                    <a:lnTo>
                      <a:pt x="1689" y="361"/>
                    </a:lnTo>
                    <a:lnTo>
                      <a:pt x="1691" y="361"/>
                    </a:lnTo>
                    <a:lnTo>
                      <a:pt x="1691" y="358"/>
                    </a:lnTo>
                    <a:lnTo>
                      <a:pt x="1694" y="358"/>
                    </a:lnTo>
                    <a:lnTo>
                      <a:pt x="1694" y="356"/>
                    </a:lnTo>
                    <a:lnTo>
                      <a:pt x="1694" y="358"/>
                    </a:lnTo>
                    <a:lnTo>
                      <a:pt x="1694" y="356"/>
                    </a:lnTo>
                    <a:lnTo>
                      <a:pt x="1697" y="356"/>
                    </a:lnTo>
                    <a:lnTo>
                      <a:pt x="1699" y="356"/>
                    </a:lnTo>
                    <a:lnTo>
                      <a:pt x="1699" y="358"/>
                    </a:lnTo>
                    <a:lnTo>
                      <a:pt x="1702" y="358"/>
                    </a:lnTo>
                    <a:lnTo>
                      <a:pt x="1699" y="358"/>
                    </a:lnTo>
                    <a:lnTo>
                      <a:pt x="1699" y="361"/>
                    </a:lnTo>
                    <a:lnTo>
                      <a:pt x="1699" y="363"/>
                    </a:lnTo>
                    <a:lnTo>
                      <a:pt x="1697" y="363"/>
                    </a:lnTo>
                    <a:lnTo>
                      <a:pt x="1699" y="363"/>
                    </a:lnTo>
                    <a:lnTo>
                      <a:pt x="1702" y="363"/>
                    </a:lnTo>
                    <a:lnTo>
                      <a:pt x="1702" y="366"/>
                    </a:lnTo>
                    <a:lnTo>
                      <a:pt x="1702" y="363"/>
                    </a:lnTo>
                    <a:lnTo>
                      <a:pt x="1704" y="363"/>
                    </a:lnTo>
                    <a:lnTo>
                      <a:pt x="1704" y="366"/>
                    </a:lnTo>
                    <a:lnTo>
                      <a:pt x="1707" y="366"/>
                    </a:lnTo>
                    <a:lnTo>
                      <a:pt x="1707" y="363"/>
                    </a:lnTo>
                    <a:lnTo>
                      <a:pt x="1707" y="361"/>
                    </a:lnTo>
                    <a:lnTo>
                      <a:pt x="1707" y="358"/>
                    </a:lnTo>
                    <a:lnTo>
                      <a:pt x="1710" y="358"/>
                    </a:lnTo>
                    <a:lnTo>
                      <a:pt x="1710" y="356"/>
                    </a:lnTo>
                    <a:lnTo>
                      <a:pt x="1710" y="353"/>
                    </a:lnTo>
                    <a:lnTo>
                      <a:pt x="1712" y="353"/>
                    </a:lnTo>
                    <a:lnTo>
                      <a:pt x="1715" y="353"/>
                    </a:lnTo>
                    <a:lnTo>
                      <a:pt x="1715" y="350"/>
                    </a:lnTo>
                    <a:lnTo>
                      <a:pt x="1718" y="350"/>
                    </a:lnTo>
                    <a:lnTo>
                      <a:pt x="1720" y="350"/>
                    </a:lnTo>
                    <a:lnTo>
                      <a:pt x="1720" y="348"/>
                    </a:lnTo>
                    <a:lnTo>
                      <a:pt x="1723" y="348"/>
                    </a:lnTo>
                    <a:lnTo>
                      <a:pt x="1723" y="345"/>
                    </a:lnTo>
                    <a:lnTo>
                      <a:pt x="1725" y="345"/>
                    </a:lnTo>
                    <a:lnTo>
                      <a:pt x="1725" y="343"/>
                    </a:lnTo>
                    <a:lnTo>
                      <a:pt x="1725" y="340"/>
                    </a:lnTo>
                    <a:lnTo>
                      <a:pt x="1728" y="340"/>
                    </a:lnTo>
                    <a:lnTo>
                      <a:pt x="1728" y="337"/>
                    </a:lnTo>
                    <a:lnTo>
                      <a:pt x="1731" y="337"/>
                    </a:lnTo>
                    <a:lnTo>
                      <a:pt x="1731" y="340"/>
                    </a:lnTo>
                    <a:lnTo>
                      <a:pt x="1728" y="340"/>
                    </a:lnTo>
                    <a:lnTo>
                      <a:pt x="1728" y="343"/>
                    </a:lnTo>
                    <a:lnTo>
                      <a:pt x="1728" y="345"/>
                    </a:lnTo>
                    <a:lnTo>
                      <a:pt x="1731" y="345"/>
                    </a:lnTo>
                    <a:lnTo>
                      <a:pt x="1733" y="345"/>
                    </a:lnTo>
                    <a:lnTo>
                      <a:pt x="1736" y="345"/>
                    </a:lnTo>
                    <a:lnTo>
                      <a:pt x="1738" y="345"/>
                    </a:lnTo>
                    <a:lnTo>
                      <a:pt x="1741" y="345"/>
                    </a:lnTo>
                    <a:lnTo>
                      <a:pt x="1744" y="345"/>
                    </a:lnTo>
                    <a:lnTo>
                      <a:pt x="1744" y="343"/>
                    </a:lnTo>
                    <a:lnTo>
                      <a:pt x="1746" y="343"/>
                    </a:lnTo>
                    <a:lnTo>
                      <a:pt x="1746" y="340"/>
                    </a:lnTo>
                    <a:lnTo>
                      <a:pt x="1744" y="337"/>
                    </a:lnTo>
                    <a:lnTo>
                      <a:pt x="1741" y="337"/>
                    </a:lnTo>
                    <a:lnTo>
                      <a:pt x="1744" y="337"/>
                    </a:lnTo>
                    <a:lnTo>
                      <a:pt x="1744" y="335"/>
                    </a:lnTo>
                    <a:lnTo>
                      <a:pt x="1744" y="332"/>
                    </a:lnTo>
                    <a:lnTo>
                      <a:pt x="1746" y="332"/>
                    </a:lnTo>
                    <a:lnTo>
                      <a:pt x="1746" y="330"/>
                    </a:lnTo>
                    <a:lnTo>
                      <a:pt x="1749" y="330"/>
                    </a:lnTo>
                    <a:lnTo>
                      <a:pt x="1751" y="330"/>
                    </a:lnTo>
                    <a:lnTo>
                      <a:pt x="1754" y="330"/>
                    </a:lnTo>
                    <a:lnTo>
                      <a:pt x="1754" y="332"/>
                    </a:lnTo>
                    <a:lnTo>
                      <a:pt x="1757" y="332"/>
                    </a:lnTo>
                    <a:lnTo>
                      <a:pt x="1757" y="335"/>
                    </a:lnTo>
                    <a:lnTo>
                      <a:pt x="1754" y="335"/>
                    </a:lnTo>
                    <a:lnTo>
                      <a:pt x="1754" y="337"/>
                    </a:lnTo>
                    <a:lnTo>
                      <a:pt x="1754" y="340"/>
                    </a:lnTo>
                    <a:lnTo>
                      <a:pt x="1754" y="343"/>
                    </a:lnTo>
                    <a:lnTo>
                      <a:pt x="1754" y="345"/>
                    </a:lnTo>
                    <a:lnTo>
                      <a:pt x="1751" y="345"/>
                    </a:lnTo>
                    <a:lnTo>
                      <a:pt x="1751" y="348"/>
                    </a:lnTo>
                    <a:lnTo>
                      <a:pt x="1749" y="348"/>
                    </a:lnTo>
                    <a:lnTo>
                      <a:pt x="1746" y="348"/>
                    </a:lnTo>
                    <a:lnTo>
                      <a:pt x="1746" y="350"/>
                    </a:lnTo>
                    <a:lnTo>
                      <a:pt x="1744" y="350"/>
                    </a:lnTo>
                    <a:lnTo>
                      <a:pt x="1744" y="353"/>
                    </a:lnTo>
                    <a:lnTo>
                      <a:pt x="1744" y="356"/>
                    </a:lnTo>
                    <a:lnTo>
                      <a:pt x="1741" y="356"/>
                    </a:lnTo>
                    <a:lnTo>
                      <a:pt x="1741" y="358"/>
                    </a:lnTo>
                    <a:lnTo>
                      <a:pt x="1738" y="358"/>
                    </a:lnTo>
                    <a:lnTo>
                      <a:pt x="1738" y="361"/>
                    </a:lnTo>
                    <a:lnTo>
                      <a:pt x="1736" y="363"/>
                    </a:lnTo>
                    <a:lnTo>
                      <a:pt x="1733" y="363"/>
                    </a:lnTo>
                    <a:lnTo>
                      <a:pt x="1733" y="366"/>
                    </a:lnTo>
                    <a:lnTo>
                      <a:pt x="1731" y="366"/>
                    </a:lnTo>
                    <a:lnTo>
                      <a:pt x="1731" y="369"/>
                    </a:lnTo>
                    <a:lnTo>
                      <a:pt x="1728" y="369"/>
                    </a:lnTo>
                    <a:lnTo>
                      <a:pt x="1728" y="371"/>
                    </a:lnTo>
                    <a:lnTo>
                      <a:pt x="1725" y="371"/>
                    </a:lnTo>
                    <a:lnTo>
                      <a:pt x="1723" y="371"/>
                    </a:lnTo>
                    <a:lnTo>
                      <a:pt x="1723" y="374"/>
                    </a:lnTo>
                    <a:lnTo>
                      <a:pt x="1720" y="374"/>
                    </a:lnTo>
                    <a:lnTo>
                      <a:pt x="1720" y="377"/>
                    </a:lnTo>
                    <a:lnTo>
                      <a:pt x="1718" y="377"/>
                    </a:lnTo>
                    <a:lnTo>
                      <a:pt x="1715" y="377"/>
                    </a:lnTo>
                    <a:lnTo>
                      <a:pt x="1712" y="377"/>
                    </a:lnTo>
                    <a:lnTo>
                      <a:pt x="1712" y="374"/>
                    </a:lnTo>
                    <a:lnTo>
                      <a:pt x="1712" y="371"/>
                    </a:lnTo>
                    <a:lnTo>
                      <a:pt x="1710" y="371"/>
                    </a:lnTo>
                    <a:lnTo>
                      <a:pt x="1710" y="374"/>
                    </a:lnTo>
                    <a:lnTo>
                      <a:pt x="1710" y="377"/>
                    </a:lnTo>
                    <a:lnTo>
                      <a:pt x="1712" y="377"/>
                    </a:lnTo>
                    <a:lnTo>
                      <a:pt x="1712" y="379"/>
                    </a:lnTo>
                    <a:lnTo>
                      <a:pt x="1715" y="379"/>
                    </a:lnTo>
                    <a:lnTo>
                      <a:pt x="1715" y="382"/>
                    </a:lnTo>
                    <a:lnTo>
                      <a:pt x="1718" y="382"/>
                    </a:lnTo>
                    <a:lnTo>
                      <a:pt x="1718" y="384"/>
                    </a:lnTo>
                    <a:lnTo>
                      <a:pt x="1720" y="384"/>
                    </a:lnTo>
                    <a:lnTo>
                      <a:pt x="1720" y="387"/>
                    </a:lnTo>
                    <a:lnTo>
                      <a:pt x="1720" y="390"/>
                    </a:lnTo>
                    <a:lnTo>
                      <a:pt x="1720" y="392"/>
                    </a:lnTo>
                    <a:lnTo>
                      <a:pt x="1720" y="395"/>
                    </a:lnTo>
                    <a:lnTo>
                      <a:pt x="1720" y="397"/>
                    </a:lnTo>
                    <a:lnTo>
                      <a:pt x="1718" y="397"/>
                    </a:lnTo>
                    <a:lnTo>
                      <a:pt x="1718" y="395"/>
                    </a:lnTo>
                    <a:lnTo>
                      <a:pt x="1715" y="395"/>
                    </a:lnTo>
                    <a:lnTo>
                      <a:pt x="1712" y="395"/>
                    </a:lnTo>
                    <a:lnTo>
                      <a:pt x="1712" y="392"/>
                    </a:lnTo>
                    <a:lnTo>
                      <a:pt x="1710" y="392"/>
                    </a:lnTo>
                    <a:lnTo>
                      <a:pt x="1710" y="395"/>
                    </a:lnTo>
                    <a:lnTo>
                      <a:pt x="1707" y="395"/>
                    </a:lnTo>
                    <a:lnTo>
                      <a:pt x="1704" y="395"/>
                    </a:lnTo>
                    <a:lnTo>
                      <a:pt x="1702" y="395"/>
                    </a:lnTo>
                    <a:lnTo>
                      <a:pt x="1702" y="397"/>
                    </a:lnTo>
                    <a:lnTo>
                      <a:pt x="1699" y="397"/>
                    </a:lnTo>
                    <a:lnTo>
                      <a:pt x="1699" y="400"/>
                    </a:lnTo>
                    <a:lnTo>
                      <a:pt x="1699" y="403"/>
                    </a:lnTo>
                    <a:lnTo>
                      <a:pt x="1699" y="405"/>
                    </a:lnTo>
                    <a:lnTo>
                      <a:pt x="1697" y="405"/>
                    </a:lnTo>
                    <a:lnTo>
                      <a:pt x="1697" y="408"/>
                    </a:lnTo>
                    <a:lnTo>
                      <a:pt x="1697" y="410"/>
                    </a:lnTo>
                    <a:lnTo>
                      <a:pt x="1697" y="413"/>
                    </a:lnTo>
                    <a:lnTo>
                      <a:pt x="1697" y="416"/>
                    </a:lnTo>
                    <a:lnTo>
                      <a:pt x="1699" y="418"/>
                    </a:lnTo>
                    <a:lnTo>
                      <a:pt x="1699" y="421"/>
                    </a:lnTo>
                    <a:lnTo>
                      <a:pt x="1702" y="424"/>
                    </a:lnTo>
                    <a:lnTo>
                      <a:pt x="1699" y="424"/>
                    </a:lnTo>
                    <a:lnTo>
                      <a:pt x="1697" y="424"/>
                    </a:lnTo>
                    <a:lnTo>
                      <a:pt x="1697" y="426"/>
                    </a:lnTo>
                    <a:lnTo>
                      <a:pt x="1697" y="429"/>
                    </a:lnTo>
                    <a:lnTo>
                      <a:pt x="1697" y="431"/>
                    </a:lnTo>
                    <a:lnTo>
                      <a:pt x="1694" y="431"/>
                    </a:lnTo>
                    <a:lnTo>
                      <a:pt x="1694" y="434"/>
                    </a:lnTo>
                    <a:lnTo>
                      <a:pt x="1694" y="437"/>
                    </a:lnTo>
                    <a:lnTo>
                      <a:pt x="1694" y="439"/>
                    </a:lnTo>
                    <a:lnTo>
                      <a:pt x="1691" y="439"/>
                    </a:lnTo>
                    <a:lnTo>
                      <a:pt x="1691" y="442"/>
                    </a:lnTo>
                    <a:lnTo>
                      <a:pt x="1689" y="442"/>
                    </a:lnTo>
                    <a:lnTo>
                      <a:pt x="1689" y="439"/>
                    </a:lnTo>
                    <a:lnTo>
                      <a:pt x="1686" y="439"/>
                    </a:lnTo>
                    <a:lnTo>
                      <a:pt x="1684" y="439"/>
                    </a:lnTo>
                    <a:lnTo>
                      <a:pt x="1684" y="437"/>
                    </a:lnTo>
                    <a:lnTo>
                      <a:pt x="1681" y="437"/>
                    </a:lnTo>
                    <a:lnTo>
                      <a:pt x="1681" y="434"/>
                    </a:lnTo>
                    <a:lnTo>
                      <a:pt x="1681" y="431"/>
                    </a:lnTo>
                    <a:lnTo>
                      <a:pt x="1678" y="431"/>
                    </a:lnTo>
                    <a:lnTo>
                      <a:pt x="1678" y="429"/>
                    </a:lnTo>
                    <a:lnTo>
                      <a:pt x="1678" y="426"/>
                    </a:lnTo>
                    <a:lnTo>
                      <a:pt x="1678" y="424"/>
                    </a:lnTo>
                    <a:lnTo>
                      <a:pt x="1676" y="424"/>
                    </a:lnTo>
                    <a:lnTo>
                      <a:pt x="1676" y="421"/>
                    </a:lnTo>
                    <a:lnTo>
                      <a:pt x="1673" y="421"/>
                    </a:lnTo>
                    <a:lnTo>
                      <a:pt x="1673" y="418"/>
                    </a:lnTo>
                    <a:lnTo>
                      <a:pt x="1671" y="418"/>
                    </a:lnTo>
                    <a:lnTo>
                      <a:pt x="1673" y="418"/>
                    </a:lnTo>
                    <a:lnTo>
                      <a:pt x="1676" y="416"/>
                    </a:lnTo>
                    <a:lnTo>
                      <a:pt x="1676" y="413"/>
                    </a:lnTo>
                    <a:lnTo>
                      <a:pt x="1673" y="413"/>
                    </a:lnTo>
                    <a:lnTo>
                      <a:pt x="1671" y="413"/>
                    </a:lnTo>
                    <a:lnTo>
                      <a:pt x="1671" y="416"/>
                    </a:lnTo>
                    <a:lnTo>
                      <a:pt x="1668" y="416"/>
                    </a:lnTo>
                    <a:lnTo>
                      <a:pt x="1665" y="416"/>
                    </a:lnTo>
                    <a:lnTo>
                      <a:pt x="1663" y="416"/>
                    </a:lnTo>
                    <a:lnTo>
                      <a:pt x="1660" y="416"/>
                    </a:lnTo>
                    <a:lnTo>
                      <a:pt x="1660" y="413"/>
                    </a:lnTo>
                    <a:lnTo>
                      <a:pt x="1657" y="413"/>
                    </a:lnTo>
                    <a:lnTo>
                      <a:pt x="1657" y="410"/>
                    </a:lnTo>
                    <a:lnTo>
                      <a:pt x="1655" y="408"/>
                    </a:lnTo>
                    <a:lnTo>
                      <a:pt x="1655" y="405"/>
                    </a:lnTo>
                    <a:lnTo>
                      <a:pt x="1652" y="405"/>
                    </a:lnTo>
                    <a:lnTo>
                      <a:pt x="1650" y="405"/>
                    </a:lnTo>
                    <a:lnTo>
                      <a:pt x="1647" y="405"/>
                    </a:lnTo>
                    <a:lnTo>
                      <a:pt x="1644" y="403"/>
                    </a:lnTo>
                    <a:lnTo>
                      <a:pt x="1642" y="403"/>
                    </a:lnTo>
                    <a:lnTo>
                      <a:pt x="1642" y="405"/>
                    </a:lnTo>
                    <a:lnTo>
                      <a:pt x="1642" y="408"/>
                    </a:lnTo>
                    <a:lnTo>
                      <a:pt x="1639" y="408"/>
                    </a:lnTo>
                    <a:lnTo>
                      <a:pt x="1642" y="408"/>
                    </a:lnTo>
                    <a:lnTo>
                      <a:pt x="1642" y="410"/>
                    </a:lnTo>
                    <a:lnTo>
                      <a:pt x="1647" y="413"/>
                    </a:lnTo>
                    <a:lnTo>
                      <a:pt x="1644" y="410"/>
                    </a:lnTo>
                    <a:lnTo>
                      <a:pt x="1642" y="408"/>
                    </a:lnTo>
                    <a:lnTo>
                      <a:pt x="1642" y="410"/>
                    </a:lnTo>
                    <a:lnTo>
                      <a:pt x="1639" y="410"/>
                    </a:lnTo>
                    <a:lnTo>
                      <a:pt x="1639" y="413"/>
                    </a:lnTo>
                    <a:lnTo>
                      <a:pt x="1637" y="413"/>
                    </a:lnTo>
                    <a:lnTo>
                      <a:pt x="1637" y="416"/>
                    </a:lnTo>
                    <a:lnTo>
                      <a:pt x="1639" y="416"/>
                    </a:lnTo>
                    <a:lnTo>
                      <a:pt x="1639" y="418"/>
                    </a:lnTo>
                    <a:lnTo>
                      <a:pt x="1642" y="418"/>
                    </a:lnTo>
                    <a:lnTo>
                      <a:pt x="1642" y="421"/>
                    </a:lnTo>
                    <a:lnTo>
                      <a:pt x="1644" y="421"/>
                    </a:lnTo>
                    <a:lnTo>
                      <a:pt x="1647" y="421"/>
                    </a:lnTo>
                    <a:lnTo>
                      <a:pt x="1647" y="418"/>
                    </a:lnTo>
                    <a:lnTo>
                      <a:pt x="1650" y="418"/>
                    </a:lnTo>
                    <a:lnTo>
                      <a:pt x="1650" y="421"/>
                    </a:lnTo>
                    <a:lnTo>
                      <a:pt x="1652" y="421"/>
                    </a:lnTo>
                    <a:lnTo>
                      <a:pt x="1650" y="421"/>
                    </a:lnTo>
                    <a:lnTo>
                      <a:pt x="1652" y="424"/>
                    </a:lnTo>
                    <a:lnTo>
                      <a:pt x="1650" y="424"/>
                    </a:lnTo>
                    <a:lnTo>
                      <a:pt x="1647" y="424"/>
                    </a:lnTo>
                    <a:lnTo>
                      <a:pt x="1647" y="421"/>
                    </a:lnTo>
                    <a:lnTo>
                      <a:pt x="1644" y="421"/>
                    </a:lnTo>
                    <a:lnTo>
                      <a:pt x="1644" y="424"/>
                    </a:lnTo>
                    <a:lnTo>
                      <a:pt x="1642" y="424"/>
                    </a:lnTo>
                    <a:lnTo>
                      <a:pt x="1642" y="426"/>
                    </a:lnTo>
                    <a:lnTo>
                      <a:pt x="1639" y="429"/>
                    </a:lnTo>
                    <a:lnTo>
                      <a:pt x="1639" y="431"/>
                    </a:lnTo>
                    <a:lnTo>
                      <a:pt x="1639" y="434"/>
                    </a:lnTo>
                    <a:lnTo>
                      <a:pt x="1637" y="437"/>
                    </a:lnTo>
                    <a:lnTo>
                      <a:pt x="1639" y="437"/>
                    </a:lnTo>
                    <a:lnTo>
                      <a:pt x="1637" y="437"/>
                    </a:lnTo>
                    <a:lnTo>
                      <a:pt x="1637" y="439"/>
                    </a:lnTo>
                    <a:lnTo>
                      <a:pt x="1637" y="442"/>
                    </a:lnTo>
                    <a:lnTo>
                      <a:pt x="1639" y="442"/>
                    </a:lnTo>
                    <a:lnTo>
                      <a:pt x="1639" y="444"/>
                    </a:lnTo>
                    <a:lnTo>
                      <a:pt x="1637" y="444"/>
                    </a:lnTo>
                    <a:lnTo>
                      <a:pt x="1637" y="447"/>
                    </a:lnTo>
                    <a:lnTo>
                      <a:pt x="1634" y="447"/>
                    </a:lnTo>
                    <a:lnTo>
                      <a:pt x="1631" y="444"/>
                    </a:lnTo>
                    <a:lnTo>
                      <a:pt x="1631" y="447"/>
                    </a:lnTo>
                    <a:lnTo>
                      <a:pt x="1634" y="447"/>
                    </a:lnTo>
                    <a:lnTo>
                      <a:pt x="1637" y="447"/>
                    </a:lnTo>
                    <a:lnTo>
                      <a:pt x="1637" y="450"/>
                    </a:lnTo>
                    <a:lnTo>
                      <a:pt x="1639" y="450"/>
                    </a:lnTo>
                    <a:lnTo>
                      <a:pt x="1639" y="452"/>
                    </a:lnTo>
                    <a:lnTo>
                      <a:pt x="1639" y="450"/>
                    </a:lnTo>
                    <a:lnTo>
                      <a:pt x="1639" y="447"/>
                    </a:lnTo>
                    <a:lnTo>
                      <a:pt x="1642" y="447"/>
                    </a:lnTo>
                    <a:lnTo>
                      <a:pt x="1642" y="444"/>
                    </a:lnTo>
                    <a:lnTo>
                      <a:pt x="1644" y="444"/>
                    </a:lnTo>
                    <a:lnTo>
                      <a:pt x="1647" y="444"/>
                    </a:lnTo>
                    <a:lnTo>
                      <a:pt x="1647" y="442"/>
                    </a:lnTo>
                    <a:lnTo>
                      <a:pt x="1650" y="442"/>
                    </a:lnTo>
                    <a:lnTo>
                      <a:pt x="1652" y="442"/>
                    </a:lnTo>
                    <a:lnTo>
                      <a:pt x="1655" y="442"/>
                    </a:lnTo>
                    <a:lnTo>
                      <a:pt x="1657" y="442"/>
                    </a:lnTo>
                    <a:lnTo>
                      <a:pt x="1660" y="442"/>
                    </a:lnTo>
                    <a:lnTo>
                      <a:pt x="1663" y="442"/>
                    </a:lnTo>
                    <a:lnTo>
                      <a:pt x="1665" y="442"/>
                    </a:lnTo>
                    <a:lnTo>
                      <a:pt x="1665" y="444"/>
                    </a:lnTo>
                    <a:lnTo>
                      <a:pt x="1663" y="444"/>
                    </a:lnTo>
                    <a:lnTo>
                      <a:pt x="1660" y="444"/>
                    </a:lnTo>
                    <a:lnTo>
                      <a:pt x="1660" y="447"/>
                    </a:lnTo>
                    <a:lnTo>
                      <a:pt x="1657" y="447"/>
                    </a:lnTo>
                    <a:lnTo>
                      <a:pt x="1657" y="450"/>
                    </a:lnTo>
                    <a:lnTo>
                      <a:pt x="1657" y="447"/>
                    </a:lnTo>
                    <a:lnTo>
                      <a:pt x="1657" y="450"/>
                    </a:lnTo>
                    <a:lnTo>
                      <a:pt x="1657" y="447"/>
                    </a:lnTo>
                    <a:lnTo>
                      <a:pt x="1655" y="447"/>
                    </a:lnTo>
                    <a:lnTo>
                      <a:pt x="1655" y="450"/>
                    </a:lnTo>
                    <a:lnTo>
                      <a:pt x="1655" y="452"/>
                    </a:lnTo>
                    <a:lnTo>
                      <a:pt x="1655" y="455"/>
                    </a:lnTo>
                    <a:lnTo>
                      <a:pt x="1657" y="455"/>
                    </a:lnTo>
                    <a:lnTo>
                      <a:pt x="1657" y="458"/>
                    </a:lnTo>
                    <a:lnTo>
                      <a:pt x="1660" y="458"/>
                    </a:lnTo>
                    <a:lnTo>
                      <a:pt x="1663" y="458"/>
                    </a:lnTo>
                    <a:lnTo>
                      <a:pt x="1660" y="458"/>
                    </a:lnTo>
                    <a:lnTo>
                      <a:pt x="1660" y="460"/>
                    </a:lnTo>
                    <a:lnTo>
                      <a:pt x="1657" y="460"/>
                    </a:lnTo>
                    <a:lnTo>
                      <a:pt x="1657" y="463"/>
                    </a:lnTo>
                    <a:lnTo>
                      <a:pt x="1655" y="463"/>
                    </a:lnTo>
                    <a:lnTo>
                      <a:pt x="1652" y="465"/>
                    </a:lnTo>
                    <a:lnTo>
                      <a:pt x="1650" y="463"/>
                    </a:lnTo>
                    <a:lnTo>
                      <a:pt x="1650" y="460"/>
                    </a:lnTo>
                    <a:lnTo>
                      <a:pt x="1650" y="463"/>
                    </a:lnTo>
                    <a:lnTo>
                      <a:pt x="1647" y="463"/>
                    </a:lnTo>
                    <a:lnTo>
                      <a:pt x="1650" y="463"/>
                    </a:lnTo>
                    <a:lnTo>
                      <a:pt x="1650" y="465"/>
                    </a:lnTo>
                    <a:lnTo>
                      <a:pt x="1650" y="468"/>
                    </a:lnTo>
                    <a:lnTo>
                      <a:pt x="1650" y="471"/>
                    </a:lnTo>
                    <a:lnTo>
                      <a:pt x="1652" y="471"/>
                    </a:lnTo>
                    <a:lnTo>
                      <a:pt x="1652" y="473"/>
                    </a:lnTo>
                    <a:lnTo>
                      <a:pt x="1655" y="473"/>
                    </a:lnTo>
                    <a:lnTo>
                      <a:pt x="1657" y="473"/>
                    </a:lnTo>
                    <a:lnTo>
                      <a:pt x="1657" y="476"/>
                    </a:lnTo>
                    <a:lnTo>
                      <a:pt x="1657" y="478"/>
                    </a:lnTo>
                    <a:lnTo>
                      <a:pt x="1660" y="478"/>
                    </a:lnTo>
                    <a:lnTo>
                      <a:pt x="1660" y="481"/>
                    </a:lnTo>
                    <a:lnTo>
                      <a:pt x="1660" y="484"/>
                    </a:lnTo>
                    <a:lnTo>
                      <a:pt x="1657" y="484"/>
                    </a:lnTo>
                    <a:lnTo>
                      <a:pt x="1655" y="484"/>
                    </a:lnTo>
                    <a:lnTo>
                      <a:pt x="1652" y="484"/>
                    </a:lnTo>
                    <a:lnTo>
                      <a:pt x="1652" y="481"/>
                    </a:lnTo>
                    <a:lnTo>
                      <a:pt x="1650" y="481"/>
                    </a:lnTo>
                    <a:lnTo>
                      <a:pt x="1650" y="478"/>
                    </a:lnTo>
                    <a:lnTo>
                      <a:pt x="1647" y="478"/>
                    </a:lnTo>
                    <a:lnTo>
                      <a:pt x="1644" y="476"/>
                    </a:lnTo>
                    <a:lnTo>
                      <a:pt x="1642" y="476"/>
                    </a:lnTo>
                    <a:lnTo>
                      <a:pt x="1642" y="478"/>
                    </a:lnTo>
                    <a:lnTo>
                      <a:pt x="1639" y="478"/>
                    </a:lnTo>
                    <a:lnTo>
                      <a:pt x="1637" y="478"/>
                    </a:lnTo>
                    <a:lnTo>
                      <a:pt x="1637" y="476"/>
                    </a:lnTo>
                    <a:lnTo>
                      <a:pt x="1637" y="478"/>
                    </a:lnTo>
                    <a:lnTo>
                      <a:pt x="1637" y="481"/>
                    </a:lnTo>
                    <a:lnTo>
                      <a:pt x="1637" y="484"/>
                    </a:lnTo>
                    <a:lnTo>
                      <a:pt x="1639" y="484"/>
                    </a:lnTo>
                    <a:lnTo>
                      <a:pt x="1639" y="486"/>
                    </a:lnTo>
                    <a:lnTo>
                      <a:pt x="1637" y="486"/>
                    </a:lnTo>
                    <a:lnTo>
                      <a:pt x="1637" y="489"/>
                    </a:lnTo>
                    <a:lnTo>
                      <a:pt x="1634" y="489"/>
                    </a:lnTo>
                    <a:lnTo>
                      <a:pt x="1634" y="491"/>
                    </a:lnTo>
                    <a:lnTo>
                      <a:pt x="1637" y="491"/>
                    </a:lnTo>
                    <a:lnTo>
                      <a:pt x="1637" y="489"/>
                    </a:lnTo>
                    <a:lnTo>
                      <a:pt x="1639" y="489"/>
                    </a:lnTo>
                    <a:lnTo>
                      <a:pt x="1637" y="491"/>
                    </a:lnTo>
                    <a:lnTo>
                      <a:pt x="1637" y="494"/>
                    </a:lnTo>
                    <a:lnTo>
                      <a:pt x="1634" y="494"/>
                    </a:lnTo>
                    <a:lnTo>
                      <a:pt x="1637" y="494"/>
                    </a:lnTo>
                    <a:lnTo>
                      <a:pt x="1637" y="491"/>
                    </a:lnTo>
                    <a:lnTo>
                      <a:pt x="1639" y="491"/>
                    </a:lnTo>
                    <a:lnTo>
                      <a:pt x="1642" y="494"/>
                    </a:lnTo>
                    <a:lnTo>
                      <a:pt x="1644" y="494"/>
                    </a:lnTo>
                    <a:lnTo>
                      <a:pt x="1644" y="491"/>
                    </a:lnTo>
                    <a:lnTo>
                      <a:pt x="1642" y="491"/>
                    </a:lnTo>
                    <a:lnTo>
                      <a:pt x="1642" y="489"/>
                    </a:lnTo>
                    <a:lnTo>
                      <a:pt x="1644" y="489"/>
                    </a:lnTo>
                    <a:lnTo>
                      <a:pt x="1644" y="486"/>
                    </a:lnTo>
                    <a:lnTo>
                      <a:pt x="1644" y="484"/>
                    </a:lnTo>
                    <a:lnTo>
                      <a:pt x="1647" y="484"/>
                    </a:lnTo>
                    <a:lnTo>
                      <a:pt x="1647" y="486"/>
                    </a:lnTo>
                    <a:lnTo>
                      <a:pt x="1647" y="489"/>
                    </a:lnTo>
                    <a:lnTo>
                      <a:pt x="1650" y="489"/>
                    </a:lnTo>
                    <a:lnTo>
                      <a:pt x="1652" y="489"/>
                    </a:lnTo>
                    <a:lnTo>
                      <a:pt x="1652" y="491"/>
                    </a:lnTo>
                    <a:lnTo>
                      <a:pt x="1655" y="491"/>
                    </a:lnTo>
                    <a:lnTo>
                      <a:pt x="1657" y="489"/>
                    </a:lnTo>
                    <a:lnTo>
                      <a:pt x="1660" y="489"/>
                    </a:lnTo>
                    <a:lnTo>
                      <a:pt x="1660" y="491"/>
                    </a:lnTo>
                    <a:lnTo>
                      <a:pt x="1663" y="491"/>
                    </a:lnTo>
                    <a:lnTo>
                      <a:pt x="1665" y="491"/>
                    </a:lnTo>
                    <a:lnTo>
                      <a:pt x="1668" y="491"/>
                    </a:lnTo>
                    <a:lnTo>
                      <a:pt x="1668" y="489"/>
                    </a:lnTo>
                    <a:lnTo>
                      <a:pt x="1671" y="489"/>
                    </a:lnTo>
                    <a:lnTo>
                      <a:pt x="1671" y="486"/>
                    </a:lnTo>
                    <a:lnTo>
                      <a:pt x="1671" y="484"/>
                    </a:lnTo>
                    <a:lnTo>
                      <a:pt x="1668" y="484"/>
                    </a:lnTo>
                    <a:lnTo>
                      <a:pt x="1671" y="484"/>
                    </a:lnTo>
                    <a:lnTo>
                      <a:pt x="1671" y="481"/>
                    </a:lnTo>
                    <a:lnTo>
                      <a:pt x="1668" y="481"/>
                    </a:lnTo>
                    <a:lnTo>
                      <a:pt x="1668" y="478"/>
                    </a:lnTo>
                    <a:lnTo>
                      <a:pt x="1665" y="478"/>
                    </a:lnTo>
                    <a:lnTo>
                      <a:pt x="1665" y="476"/>
                    </a:lnTo>
                    <a:lnTo>
                      <a:pt x="1665" y="473"/>
                    </a:lnTo>
                    <a:lnTo>
                      <a:pt x="1668" y="473"/>
                    </a:lnTo>
                    <a:lnTo>
                      <a:pt x="1671" y="471"/>
                    </a:lnTo>
                    <a:lnTo>
                      <a:pt x="1671" y="473"/>
                    </a:lnTo>
                    <a:lnTo>
                      <a:pt x="1671" y="471"/>
                    </a:lnTo>
                    <a:lnTo>
                      <a:pt x="1671" y="473"/>
                    </a:lnTo>
                    <a:lnTo>
                      <a:pt x="1673" y="473"/>
                    </a:lnTo>
                    <a:lnTo>
                      <a:pt x="1676" y="473"/>
                    </a:lnTo>
                    <a:lnTo>
                      <a:pt x="1676" y="476"/>
                    </a:lnTo>
                    <a:lnTo>
                      <a:pt x="1678" y="476"/>
                    </a:lnTo>
                    <a:lnTo>
                      <a:pt x="1681" y="476"/>
                    </a:lnTo>
                    <a:lnTo>
                      <a:pt x="1681" y="473"/>
                    </a:lnTo>
                    <a:lnTo>
                      <a:pt x="1678" y="473"/>
                    </a:lnTo>
                    <a:lnTo>
                      <a:pt x="1681" y="473"/>
                    </a:lnTo>
                    <a:lnTo>
                      <a:pt x="1681" y="476"/>
                    </a:lnTo>
                    <a:lnTo>
                      <a:pt x="1684" y="476"/>
                    </a:lnTo>
                    <a:lnTo>
                      <a:pt x="1684" y="478"/>
                    </a:lnTo>
                    <a:lnTo>
                      <a:pt x="1684" y="481"/>
                    </a:lnTo>
                    <a:lnTo>
                      <a:pt x="1686" y="481"/>
                    </a:lnTo>
                    <a:lnTo>
                      <a:pt x="1686" y="484"/>
                    </a:lnTo>
                    <a:lnTo>
                      <a:pt x="1689" y="484"/>
                    </a:lnTo>
                    <a:lnTo>
                      <a:pt x="1689" y="481"/>
                    </a:lnTo>
                    <a:lnTo>
                      <a:pt x="1689" y="478"/>
                    </a:lnTo>
                    <a:lnTo>
                      <a:pt x="1689" y="476"/>
                    </a:lnTo>
                    <a:lnTo>
                      <a:pt x="1689" y="473"/>
                    </a:lnTo>
                    <a:lnTo>
                      <a:pt x="1686" y="473"/>
                    </a:lnTo>
                    <a:lnTo>
                      <a:pt x="1686" y="471"/>
                    </a:lnTo>
                    <a:lnTo>
                      <a:pt x="1686" y="468"/>
                    </a:lnTo>
                    <a:lnTo>
                      <a:pt x="1689" y="468"/>
                    </a:lnTo>
                    <a:lnTo>
                      <a:pt x="1691" y="468"/>
                    </a:lnTo>
                    <a:lnTo>
                      <a:pt x="1694" y="468"/>
                    </a:lnTo>
                    <a:lnTo>
                      <a:pt x="1697" y="468"/>
                    </a:lnTo>
                    <a:lnTo>
                      <a:pt x="1697" y="471"/>
                    </a:lnTo>
                    <a:lnTo>
                      <a:pt x="1699" y="471"/>
                    </a:lnTo>
                    <a:lnTo>
                      <a:pt x="1699" y="473"/>
                    </a:lnTo>
                    <a:lnTo>
                      <a:pt x="1699" y="476"/>
                    </a:lnTo>
                    <a:lnTo>
                      <a:pt x="1702" y="476"/>
                    </a:lnTo>
                    <a:lnTo>
                      <a:pt x="1702" y="473"/>
                    </a:lnTo>
                    <a:lnTo>
                      <a:pt x="1702" y="471"/>
                    </a:lnTo>
                    <a:lnTo>
                      <a:pt x="1702" y="468"/>
                    </a:lnTo>
                    <a:lnTo>
                      <a:pt x="1704" y="468"/>
                    </a:lnTo>
                    <a:lnTo>
                      <a:pt x="1707" y="468"/>
                    </a:lnTo>
                    <a:lnTo>
                      <a:pt x="1710" y="468"/>
                    </a:lnTo>
                    <a:lnTo>
                      <a:pt x="1712" y="468"/>
                    </a:lnTo>
                    <a:lnTo>
                      <a:pt x="1715" y="468"/>
                    </a:lnTo>
                    <a:lnTo>
                      <a:pt x="1718" y="468"/>
                    </a:lnTo>
                    <a:lnTo>
                      <a:pt x="1718" y="465"/>
                    </a:lnTo>
                    <a:lnTo>
                      <a:pt x="1720" y="465"/>
                    </a:lnTo>
                    <a:lnTo>
                      <a:pt x="1723" y="465"/>
                    </a:lnTo>
                    <a:lnTo>
                      <a:pt x="1725" y="465"/>
                    </a:lnTo>
                    <a:lnTo>
                      <a:pt x="1725" y="468"/>
                    </a:lnTo>
                    <a:lnTo>
                      <a:pt x="1725" y="465"/>
                    </a:lnTo>
                    <a:lnTo>
                      <a:pt x="1725" y="468"/>
                    </a:lnTo>
                    <a:lnTo>
                      <a:pt x="1728" y="468"/>
                    </a:lnTo>
                    <a:lnTo>
                      <a:pt x="1731" y="468"/>
                    </a:lnTo>
                    <a:lnTo>
                      <a:pt x="1731" y="471"/>
                    </a:lnTo>
                    <a:lnTo>
                      <a:pt x="1733" y="471"/>
                    </a:lnTo>
                    <a:lnTo>
                      <a:pt x="1733" y="468"/>
                    </a:lnTo>
                    <a:lnTo>
                      <a:pt x="1736" y="468"/>
                    </a:lnTo>
                    <a:lnTo>
                      <a:pt x="1736" y="465"/>
                    </a:lnTo>
                    <a:lnTo>
                      <a:pt x="1736" y="463"/>
                    </a:lnTo>
                    <a:lnTo>
                      <a:pt x="1736" y="460"/>
                    </a:lnTo>
                    <a:lnTo>
                      <a:pt x="1738" y="460"/>
                    </a:lnTo>
                    <a:lnTo>
                      <a:pt x="1738" y="463"/>
                    </a:lnTo>
                    <a:lnTo>
                      <a:pt x="1738" y="465"/>
                    </a:lnTo>
                    <a:lnTo>
                      <a:pt x="1741" y="465"/>
                    </a:lnTo>
                    <a:lnTo>
                      <a:pt x="1744" y="465"/>
                    </a:lnTo>
                    <a:lnTo>
                      <a:pt x="1746" y="465"/>
                    </a:lnTo>
                    <a:lnTo>
                      <a:pt x="1746" y="463"/>
                    </a:lnTo>
                    <a:lnTo>
                      <a:pt x="1746" y="465"/>
                    </a:lnTo>
                    <a:lnTo>
                      <a:pt x="1749" y="465"/>
                    </a:lnTo>
                    <a:lnTo>
                      <a:pt x="1749" y="463"/>
                    </a:lnTo>
                    <a:lnTo>
                      <a:pt x="1751" y="463"/>
                    </a:lnTo>
                    <a:lnTo>
                      <a:pt x="1751" y="465"/>
                    </a:lnTo>
                    <a:lnTo>
                      <a:pt x="1754" y="465"/>
                    </a:lnTo>
                    <a:lnTo>
                      <a:pt x="1751" y="465"/>
                    </a:lnTo>
                    <a:lnTo>
                      <a:pt x="1751" y="468"/>
                    </a:lnTo>
                    <a:lnTo>
                      <a:pt x="1754" y="468"/>
                    </a:lnTo>
                    <a:lnTo>
                      <a:pt x="1751" y="468"/>
                    </a:lnTo>
                    <a:lnTo>
                      <a:pt x="1749" y="468"/>
                    </a:lnTo>
                    <a:lnTo>
                      <a:pt x="1749" y="471"/>
                    </a:lnTo>
                    <a:lnTo>
                      <a:pt x="1746" y="471"/>
                    </a:lnTo>
                    <a:lnTo>
                      <a:pt x="1744" y="471"/>
                    </a:lnTo>
                    <a:lnTo>
                      <a:pt x="1744" y="473"/>
                    </a:lnTo>
                    <a:lnTo>
                      <a:pt x="1744" y="476"/>
                    </a:lnTo>
                    <a:lnTo>
                      <a:pt x="1741" y="476"/>
                    </a:lnTo>
                    <a:lnTo>
                      <a:pt x="1741" y="478"/>
                    </a:lnTo>
                    <a:lnTo>
                      <a:pt x="1741" y="481"/>
                    </a:lnTo>
                    <a:lnTo>
                      <a:pt x="1738" y="481"/>
                    </a:lnTo>
                    <a:lnTo>
                      <a:pt x="1736" y="481"/>
                    </a:lnTo>
                    <a:lnTo>
                      <a:pt x="1736" y="478"/>
                    </a:lnTo>
                    <a:lnTo>
                      <a:pt x="1733" y="476"/>
                    </a:lnTo>
                    <a:lnTo>
                      <a:pt x="1731" y="476"/>
                    </a:lnTo>
                    <a:lnTo>
                      <a:pt x="1731" y="473"/>
                    </a:lnTo>
                    <a:lnTo>
                      <a:pt x="1731" y="476"/>
                    </a:lnTo>
                    <a:lnTo>
                      <a:pt x="1728" y="476"/>
                    </a:lnTo>
                    <a:lnTo>
                      <a:pt x="1725" y="476"/>
                    </a:lnTo>
                    <a:lnTo>
                      <a:pt x="1723" y="473"/>
                    </a:lnTo>
                    <a:lnTo>
                      <a:pt x="1720" y="473"/>
                    </a:lnTo>
                    <a:lnTo>
                      <a:pt x="1718" y="473"/>
                    </a:lnTo>
                    <a:lnTo>
                      <a:pt x="1720" y="473"/>
                    </a:lnTo>
                    <a:lnTo>
                      <a:pt x="1720" y="476"/>
                    </a:lnTo>
                    <a:lnTo>
                      <a:pt x="1723" y="476"/>
                    </a:lnTo>
                    <a:lnTo>
                      <a:pt x="1723" y="478"/>
                    </a:lnTo>
                    <a:lnTo>
                      <a:pt x="1725" y="478"/>
                    </a:lnTo>
                    <a:lnTo>
                      <a:pt x="1725" y="481"/>
                    </a:lnTo>
                    <a:lnTo>
                      <a:pt x="1723" y="481"/>
                    </a:lnTo>
                    <a:lnTo>
                      <a:pt x="1725" y="481"/>
                    </a:lnTo>
                    <a:lnTo>
                      <a:pt x="1728" y="481"/>
                    </a:lnTo>
                    <a:lnTo>
                      <a:pt x="1728" y="478"/>
                    </a:lnTo>
                    <a:lnTo>
                      <a:pt x="1731" y="478"/>
                    </a:lnTo>
                    <a:lnTo>
                      <a:pt x="1731" y="481"/>
                    </a:lnTo>
                    <a:lnTo>
                      <a:pt x="1733" y="481"/>
                    </a:lnTo>
                    <a:lnTo>
                      <a:pt x="1733" y="484"/>
                    </a:lnTo>
                    <a:lnTo>
                      <a:pt x="1731" y="484"/>
                    </a:lnTo>
                    <a:lnTo>
                      <a:pt x="1731" y="486"/>
                    </a:lnTo>
                    <a:lnTo>
                      <a:pt x="1733" y="486"/>
                    </a:lnTo>
                    <a:lnTo>
                      <a:pt x="1736" y="486"/>
                    </a:lnTo>
                    <a:lnTo>
                      <a:pt x="1738" y="486"/>
                    </a:lnTo>
                    <a:lnTo>
                      <a:pt x="1738" y="489"/>
                    </a:lnTo>
                    <a:lnTo>
                      <a:pt x="1741" y="489"/>
                    </a:lnTo>
                    <a:lnTo>
                      <a:pt x="1744" y="489"/>
                    </a:lnTo>
                    <a:lnTo>
                      <a:pt x="1744" y="486"/>
                    </a:lnTo>
                    <a:lnTo>
                      <a:pt x="1746" y="486"/>
                    </a:lnTo>
                    <a:lnTo>
                      <a:pt x="1749" y="486"/>
                    </a:lnTo>
                    <a:lnTo>
                      <a:pt x="1749" y="484"/>
                    </a:lnTo>
                    <a:lnTo>
                      <a:pt x="1751" y="484"/>
                    </a:lnTo>
                    <a:lnTo>
                      <a:pt x="1754" y="484"/>
                    </a:lnTo>
                    <a:lnTo>
                      <a:pt x="1754" y="486"/>
                    </a:lnTo>
                    <a:lnTo>
                      <a:pt x="1757" y="486"/>
                    </a:lnTo>
                    <a:lnTo>
                      <a:pt x="1757" y="489"/>
                    </a:lnTo>
                    <a:lnTo>
                      <a:pt x="1759" y="486"/>
                    </a:lnTo>
                    <a:lnTo>
                      <a:pt x="1762" y="486"/>
                    </a:lnTo>
                    <a:lnTo>
                      <a:pt x="1762" y="484"/>
                    </a:lnTo>
                    <a:lnTo>
                      <a:pt x="1765" y="484"/>
                    </a:lnTo>
                    <a:lnTo>
                      <a:pt x="1765" y="481"/>
                    </a:lnTo>
                    <a:lnTo>
                      <a:pt x="1767" y="481"/>
                    </a:lnTo>
                    <a:lnTo>
                      <a:pt x="1767" y="478"/>
                    </a:lnTo>
                    <a:lnTo>
                      <a:pt x="1770" y="478"/>
                    </a:lnTo>
                    <a:lnTo>
                      <a:pt x="1770" y="481"/>
                    </a:lnTo>
                    <a:lnTo>
                      <a:pt x="1770" y="484"/>
                    </a:lnTo>
                    <a:lnTo>
                      <a:pt x="1770" y="486"/>
                    </a:lnTo>
                    <a:lnTo>
                      <a:pt x="1772" y="489"/>
                    </a:lnTo>
                    <a:lnTo>
                      <a:pt x="1770" y="489"/>
                    </a:lnTo>
                    <a:lnTo>
                      <a:pt x="1770" y="491"/>
                    </a:lnTo>
                    <a:lnTo>
                      <a:pt x="1767" y="491"/>
                    </a:lnTo>
                    <a:lnTo>
                      <a:pt x="1767" y="494"/>
                    </a:lnTo>
                    <a:lnTo>
                      <a:pt x="1765" y="494"/>
                    </a:lnTo>
                    <a:lnTo>
                      <a:pt x="1765" y="497"/>
                    </a:lnTo>
                    <a:lnTo>
                      <a:pt x="1762" y="497"/>
                    </a:lnTo>
                    <a:lnTo>
                      <a:pt x="1762" y="499"/>
                    </a:lnTo>
                    <a:lnTo>
                      <a:pt x="1759" y="499"/>
                    </a:lnTo>
                    <a:lnTo>
                      <a:pt x="1759" y="502"/>
                    </a:lnTo>
                    <a:lnTo>
                      <a:pt x="1759" y="505"/>
                    </a:lnTo>
                    <a:lnTo>
                      <a:pt x="1757" y="505"/>
                    </a:lnTo>
                    <a:lnTo>
                      <a:pt x="1757" y="507"/>
                    </a:lnTo>
                    <a:lnTo>
                      <a:pt x="1757" y="510"/>
                    </a:lnTo>
                    <a:lnTo>
                      <a:pt x="1757" y="512"/>
                    </a:lnTo>
                    <a:lnTo>
                      <a:pt x="1754" y="512"/>
                    </a:lnTo>
                    <a:lnTo>
                      <a:pt x="1757" y="512"/>
                    </a:lnTo>
                    <a:lnTo>
                      <a:pt x="1759" y="512"/>
                    </a:lnTo>
                    <a:lnTo>
                      <a:pt x="1757" y="512"/>
                    </a:lnTo>
                    <a:lnTo>
                      <a:pt x="1759" y="512"/>
                    </a:lnTo>
                    <a:lnTo>
                      <a:pt x="1759" y="510"/>
                    </a:lnTo>
                    <a:lnTo>
                      <a:pt x="1762" y="510"/>
                    </a:lnTo>
                    <a:lnTo>
                      <a:pt x="1762" y="507"/>
                    </a:lnTo>
                    <a:lnTo>
                      <a:pt x="1765" y="507"/>
                    </a:lnTo>
                    <a:lnTo>
                      <a:pt x="1767" y="505"/>
                    </a:lnTo>
                    <a:lnTo>
                      <a:pt x="1770" y="505"/>
                    </a:lnTo>
                    <a:lnTo>
                      <a:pt x="1772" y="505"/>
                    </a:lnTo>
                    <a:lnTo>
                      <a:pt x="1772" y="502"/>
                    </a:lnTo>
                    <a:lnTo>
                      <a:pt x="1775" y="502"/>
                    </a:lnTo>
                    <a:lnTo>
                      <a:pt x="1775" y="505"/>
                    </a:lnTo>
                    <a:lnTo>
                      <a:pt x="1775" y="507"/>
                    </a:lnTo>
                    <a:lnTo>
                      <a:pt x="1775" y="510"/>
                    </a:lnTo>
                    <a:lnTo>
                      <a:pt x="1778" y="510"/>
                    </a:lnTo>
                    <a:lnTo>
                      <a:pt x="1780" y="510"/>
                    </a:lnTo>
                    <a:lnTo>
                      <a:pt x="1783" y="510"/>
                    </a:lnTo>
                    <a:lnTo>
                      <a:pt x="1783" y="512"/>
                    </a:lnTo>
                    <a:lnTo>
                      <a:pt x="1785" y="512"/>
                    </a:lnTo>
                    <a:lnTo>
                      <a:pt x="1785" y="515"/>
                    </a:lnTo>
                    <a:lnTo>
                      <a:pt x="1788" y="515"/>
                    </a:lnTo>
                    <a:lnTo>
                      <a:pt x="1788" y="518"/>
                    </a:lnTo>
                    <a:lnTo>
                      <a:pt x="1791" y="518"/>
                    </a:lnTo>
                    <a:lnTo>
                      <a:pt x="1793" y="518"/>
                    </a:lnTo>
                    <a:lnTo>
                      <a:pt x="1796" y="518"/>
                    </a:lnTo>
                    <a:lnTo>
                      <a:pt x="1798" y="518"/>
                    </a:lnTo>
                    <a:lnTo>
                      <a:pt x="1798" y="520"/>
                    </a:lnTo>
                    <a:lnTo>
                      <a:pt x="1796" y="520"/>
                    </a:lnTo>
                    <a:lnTo>
                      <a:pt x="1796" y="523"/>
                    </a:lnTo>
                    <a:lnTo>
                      <a:pt x="1796" y="525"/>
                    </a:lnTo>
                    <a:lnTo>
                      <a:pt x="1798" y="525"/>
                    </a:lnTo>
                    <a:lnTo>
                      <a:pt x="1798" y="528"/>
                    </a:lnTo>
                    <a:lnTo>
                      <a:pt x="1798" y="525"/>
                    </a:lnTo>
                    <a:lnTo>
                      <a:pt x="1798" y="523"/>
                    </a:lnTo>
                    <a:lnTo>
                      <a:pt x="1801" y="523"/>
                    </a:lnTo>
                    <a:lnTo>
                      <a:pt x="1801" y="520"/>
                    </a:lnTo>
                    <a:lnTo>
                      <a:pt x="1804" y="520"/>
                    </a:lnTo>
                    <a:lnTo>
                      <a:pt x="1801" y="518"/>
                    </a:lnTo>
                    <a:lnTo>
                      <a:pt x="1804" y="515"/>
                    </a:lnTo>
                    <a:lnTo>
                      <a:pt x="1804" y="512"/>
                    </a:lnTo>
                    <a:lnTo>
                      <a:pt x="1801" y="512"/>
                    </a:lnTo>
                    <a:lnTo>
                      <a:pt x="1801" y="510"/>
                    </a:lnTo>
                    <a:lnTo>
                      <a:pt x="1798" y="510"/>
                    </a:lnTo>
                    <a:lnTo>
                      <a:pt x="1796" y="510"/>
                    </a:lnTo>
                    <a:lnTo>
                      <a:pt x="1793" y="510"/>
                    </a:lnTo>
                    <a:lnTo>
                      <a:pt x="1791" y="510"/>
                    </a:lnTo>
                    <a:lnTo>
                      <a:pt x="1791" y="507"/>
                    </a:lnTo>
                    <a:lnTo>
                      <a:pt x="1791" y="505"/>
                    </a:lnTo>
                    <a:lnTo>
                      <a:pt x="1791" y="502"/>
                    </a:lnTo>
                    <a:lnTo>
                      <a:pt x="1788" y="502"/>
                    </a:lnTo>
                    <a:lnTo>
                      <a:pt x="1788" y="499"/>
                    </a:lnTo>
                    <a:lnTo>
                      <a:pt x="1791" y="499"/>
                    </a:lnTo>
                    <a:lnTo>
                      <a:pt x="1793" y="499"/>
                    </a:lnTo>
                    <a:lnTo>
                      <a:pt x="1793" y="497"/>
                    </a:lnTo>
                    <a:lnTo>
                      <a:pt x="1793" y="494"/>
                    </a:lnTo>
                    <a:lnTo>
                      <a:pt x="1791" y="494"/>
                    </a:lnTo>
                    <a:lnTo>
                      <a:pt x="1791" y="491"/>
                    </a:lnTo>
                    <a:lnTo>
                      <a:pt x="1788" y="491"/>
                    </a:lnTo>
                    <a:lnTo>
                      <a:pt x="1788" y="489"/>
                    </a:lnTo>
                    <a:lnTo>
                      <a:pt x="1788" y="486"/>
                    </a:lnTo>
                    <a:lnTo>
                      <a:pt x="1791" y="486"/>
                    </a:lnTo>
                    <a:lnTo>
                      <a:pt x="1793" y="486"/>
                    </a:lnTo>
                    <a:lnTo>
                      <a:pt x="1793" y="484"/>
                    </a:lnTo>
                    <a:lnTo>
                      <a:pt x="1796" y="484"/>
                    </a:lnTo>
                    <a:lnTo>
                      <a:pt x="1798" y="484"/>
                    </a:lnTo>
                    <a:lnTo>
                      <a:pt x="1798" y="481"/>
                    </a:lnTo>
                    <a:lnTo>
                      <a:pt x="1801" y="481"/>
                    </a:lnTo>
                    <a:lnTo>
                      <a:pt x="1804" y="481"/>
                    </a:lnTo>
                    <a:lnTo>
                      <a:pt x="1804" y="484"/>
                    </a:lnTo>
                    <a:lnTo>
                      <a:pt x="1804" y="486"/>
                    </a:lnTo>
                    <a:lnTo>
                      <a:pt x="1801" y="486"/>
                    </a:lnTo>
                    <a:lnTo>
                      <a:pt x="1801" y="489"/>
                    </a:lnTo>
                    <a:lnTo>
                      <a:pt x="1801" y="491"/>
                    </a:lnTo>
                    <a:lnTo>
                      <a:pt x="1804" y="491"/>
                    </a:lnTo>
                    <a:lnTo>
                      <a:pt x="1801" y="491"/>
                    </a:lnTo>
                    <a:lnTo>
                      <a:pt x="1804" y="491"/>
                    </a:lnTo>
                    <a:lnTo>
                      <a:pt x="1804" y="494"/>
                    </a:lnTo>
                    <a:lnTo>
                      <a:pt x="1806" y="494"/>
                    </a:lnTo>
                    <a:lnTo>
                      <a:pt x="1809" y="494"/>
                    </a:lnTo>
                    <a:lnTo>
                      <a:pt x="1809" y="497"/>
                    </a:lnTo>
                    <a:lnTo>
                      <a:pt x="1809" y="499"/>
                    </a:lnTo>
                    <a:lnTo>
                      <a:pt x="1809" y="502"/>
                    </a:lnTo>
                    <a:lnTo>
                      <a:pt x="1806" y="502"/>
                    </a:lnTo>
                    <a:lnTo>
                      <a:pt x="1806" y="505"/>
                    </a:lnTo>
                    <a:lnTo>
                      <a:pt x="1809" y="505"/>
                    </a:lnTo>
                    <a:lnTo>
                      <a:pt x="1809" y="502"/>
                    </a:lnTo>
                    <a:lnTo>
                      <a:pt x="1809" y="499"/>
                    </a:lnTo>
                    <a:lnTo>
                      <a:pt x="1811" y="499"/>
                    </a:lnTo>
                    <a:lnTo>
                      <a:pt x="1814" y="499"/>
                    </a:lnTo>
                    <a:lnTo>
                      <a:pt x="1814" y="497"/>
                    </a:lnTo>
                    <a:lnTo>
                      <a:pt x="1814" y="494"/>
                    </a:lnTo>
                    <a:lnTo>
                      <a:pt x="1814" y="491"/>
                    </a:lnTo>
                    <a:lnTo>
                      <a:pt x="1814" y="489"/>
                    </a:lnTo>
                    <a:lnTo>
                      <a:pt x="1814" y="486"/>
                    </a:lnTo>
                    <a:lnTo>
                      <a:pt x="1817" y="486"/>
                    </a:lnTo>
                    <a:lnTo>
                      <a:pt x="1817" y="489"/>
                    </a:lnTo>
                    <a:lnTo>
                      <a:pt x="1819" y="489"/>
                    </a:lnTo>
                    <a:lnTo>
                      <a:pt x="1822" y="489"/>
                    </a:lnTo>
                    <a:lnTo>
                      <a:pt x="1822" y="491"/>
                    </a:lnTo>
                    <a:lnTo>
                      <a:pt x="1819" y="491"/>
                    </a:lnTo>
                    <a:lnTo>
                      <a:pt x="1819" y="494"/>
                    </a:lnTo>
                    <a:lnTo>
                      <a:pt x="1819" y="497"/>
                    </a:lnTo>
                    <a:lnTo>
                      <a:pt x="1819" y="499"/>
                    </a:lnTo>
                    <a:lnTo>
                      <a:pt x="1819" y="502"/>
                    </a:lnTo>
                    <a:lnTo>
                      <a:pt x="1819" y="505"/>
                    </a:lnTo>
                    <a:lnTo>
                      <a:pt x="1822" y="505"/>
                    </a:lnTo>
                    <a:lnTo>
                      <a:pt x="1822" y="502"/>
                    </a:lnTo>
                    <a:lnTo>
                      <a:pt x="1822" y="505"/>
                    </a:lnTo>
                    <a:lnTo>
                      <a:pt x="1822" y="507"/>
                    </a:lnTo>
                    <a:lnTo>
                      <a:pt x="1822" y="510"/>
                    </a:lnTo>
                    <a:lnTo>
                      <a:pt x="1819" y="510"/>
                    </a:lnTo>
                    <a:lnTo>
                      <a:pt x="1819" y="512"/>
                    </a:lnTo>
                    <a:lnTo>
                      <a:pt x="1817" y="512"/>
                    </a:lnTo>
                    <a:lnTo>
                      <a:pt x="1817" y="515"/>
                    </a:lnTo>
                    <a:lnTo>
                      <a:pt x="1817" y="512"/>
                    </a:lnTo>
                    <a:lnTo>
                      <a:pt x="1814" y="515"/>
                    </a:lnTo>
                    <a:lnTo>
                      <a:pt x="1811" y="515"/>
                    </a:lnTo>
                    <a:lnTo>
                      <a:pt x="1811" y="518"/>
                    </a:lnTo>
                    <a:lnTo>
                      <a:pt x="1811" y="520"/>
                    </a:lnTo>
                    <a:lnTo>
                      <a:pt x="1814" y="520"/>
                    </a:lnTo>
                    <a:lnTo>
                      <a:pt x="1817" y="520"/>
                    </a:lnTo>
                    <a:lnTo>
                      <a:pt x="1817" y="523"/>
                    </a:lnTo>
                    <a:lnTo>
                      <a:pt x="1817" y="525"/>
                    </a:lnTo>
                    <a:lnTo>
                      <a:pt x="1814" y="525"/>
                    </a:lnTo>
                    <a:lnTo>
                      <a:pt x="1811" y="528"/>
                    </a:lnTo>
                    <a:lnTo>
                      <a:pt x="1814" y="528"/>
                    </a:lnTo>
                    <a:lnTo>
                      <a:pt x="1817" y="528"/>
                    </a:lnTo>
                    <a:lnTo>
                      <a:pt x="1817" y="525"/>
                    </a:lnTo>
                    <a:lnTo>
                      <a:pt x="1819" y="525"/>
                    </a:lnTo>
                    <a:lnTo>
                      <a:pt x="1822" y="525"/>
                    </a:lnTo>
                    <a:lnTo>
                      <a:pt x="1822" y="528"/>
                    </a:lnTo>
                    <a:lnTo>
                      <a:pt x="1822" y="531"/>
                    </a:lnTo>
                    <a:lnTo>
                      <a:pt x="1822" y="528"/>
                    </a:lnTo>
                    <a:lnTo>
                      <a:pt x="1822" y="531"/>
                    </a:lnTo>
                    <a:lnTo>
                      <a:pt x="1825" y="531"/>
                    </a:lnTo>
                    <a:lnTo>
                      <a:pt x="1825" y="528"/>
                    </a:lnTo>
                    <a:lnTo>
                      <a:pt x="1825" y="525"/>
                    </a:lnTo>
                    <a:lnTo>
                      <a:pt x="1825" y="523"/>
                    </a:lnTo>
                    <a:lnTo>
                      <a:pt x="1822" y="523"/>
                    </a:lnTo>
                    <a:lnTo>
                      <a:pt x="1822" y="520"/>
                    </a:lnTo>
                    <a:lnTo>
                      <a:pt x="1822" y="518"/>
                    </a:lnTo>
                    <a:lnTo>
                      <a:pt x="1825" y="518"/>
                    </a:lnTo>
                    <a:lnTo>
                      <a:pt x="1827" y="515"/>
                    </a:lnTo>
                    <a:lnTo>
                      <a:pt x="1830" y="515"/>
                    </a:lnTo>
                    <a:lnTo>
                      <a:pt x="1830" y="518"/>
                    </a:lnTo>
                    <a:lnTo>
                      <a:pt x="1832" y="515"/>
                    </a:lnTo>
                    <a:lnTo>
                      <a:pt x="1835" y="515"/>
                    </a:lnTo>
                    <a:lnTo>
                      <a:pt x="1835" y="518"/>
                    </a:lnTo>
                    <a:lnTo>
                      <a:pt x="1835" y="520"/>
                    </a:lnTo>
                    <a:lnTo>
                      <a:pt x="1838" y="520"/>
                    </a:lnTo>
                    <a:lnTo>
                      <a:pt x="1838" y="518"/>
                    </a:lnTo>
                    <a:lnTo>
                      <a:pt x="1840" y="520"/>
                    </a:lnTo>
                    <a:lnTo>
                      <a:pt x="1843" y="520"/>
                    </a:lnTo>
                    <a:lnTo>
                      <a:pt x="1845" y="520"/>
                    </a:lnTo>
                    <a:lnTo>
                      <a:pt x="1848" y="520"/>
                    </a:lnTo>
                    <a:lnTo>
                      <a:pt x="1848" y="523"/>
                    </a:lnTo>
                    <a:lnTo>
                      <a:pt x="1848" y="525"/>
                    </a:lnTo>
                    <a:lnTo>
                      <a:pt x="1848" y="528"/>
                    </a:lnTo>
                    <a:lnTo>
                      <a:pt x="1851" y="528"/>
                    </a:lnTo>
                    <a:lnTo>
                      <a:pt x="1853" y="528"/>
                    </a:lnTo>
                    <a:lnTo>
                      <a:pt x="1853" y="531"/>
                    </a:lnTo>
                    <a:lnTo>
                      <a:pt x="1853" y="533"/>
                    </a:lnTo>
                    <a:lnTo>
                      <a:pt x="1851" y="536"/>
                    </a:lnTo>
                    <a:lnTo>
                      <a:pt x="1851" y="538"/>
                    </a:lnTo>
                    <a:lnTo>
                      <a:pt x="1851" y="541"/>
                    </a:lnTo>
                    <a:lnTo>
                      <a:pt x="1848" y="541"/>
                    </a:lnTo>
                    <a:lnTo>
                      <a:pt x="1845" y="541"/>
                    </a:lnTo>
                    <a:lnTo>
                      <a:pt x="1843" y="541"/>
                    </a:lnTo>
                    <a:lnTo>
                      <a:pt x="1843" y="544"/>
                    </a:lnTo>
                    <a:lnTo>
                      <a:pt x="1840" y="544"/>
                    </a:lnTo>
                    <a:lnTo>
                      <a:pt x="1843" y="544"/>
                    </a:lnTo>
                    <a:lnTo>
                      <a:pt x="1845" y="546"/>
                    </a:lnTo>
                    <a:lnTo>
                      <a:pt x="1848" y="546"/>
                    </a:lnTo>
                    <a:lnTo>
                      <a:pt x="1848" y="549"/>
                    </a:lnTo>
                    <a:lnTo>
                      <a:pt x="1848" y="552"/>
                    </a:lnTo>
                    <a:lnTo>
                      <a:pt x="1845" y="552"/>
                    </a:lnTo>
                    <a:lnTo>
                      <a:pt x="1845" y="554"/>
                    </a:lnTo>
                    <a:lnTo>
                      <a:pt x="1848" y="554"/>
                    </a:lnTo>
                    <a:lnTo>
                      <a:pt x="1851" y="554"/>
                    </a:lnTo>
                    <a:lnTo>
                      <a:pt x="1853" y="554"/>
                    </a:lnTo>
                    <a:lnTo>
                      <a:pt x="1856" y="557"/>
                    </a:lnTo>
                    <a:lnTo>
                      <a:pt x="1858" y="559"/>
                    </a:lnTo>
                    <a:lnTo>
                      <a:pt x="1858" y="562"/>
                    </a:lnTo>
                    <a:lnTo>
                      <a:pt x="1858" y="559"/>
                    </a:lnTo>
                    <a:lnTo>
                      <a:pt x="1861" y="559"/>
                    </a:lnTo>
                    <a:lnTo>
                      <a:pt x="1861" y="557"/>
                    </a:lnTo>
                    <a:lnTo>
                      <a:pt x="1861" y="559"/>
                    </a:lnTo>
                    <a:lnTo>
                      <a:pt x="1861" y="557"/>
                    </a:lnTo>
                    <a:lnTo>
                      <a:pt x="1864" y="557"/>
                    </a:lnTo>
                    <a:lnTo>
                      <a:pt x="1861" y="557"/>
                    </a:lnTo>
                    <a:lnTo>
                      <a:pt x="1858" y="557"/>
                    </a:lnTo>
                    <a:lnTo>
                      <a:pt x="1858" y="554"/>
                    </a:lnTo>
                    <a:lnTo>
                      <a:pt x="1858" y="552"/>
                    </a:lnTo>
                    <a:lnTo>
                      <a:pt x="1861" y="552"/>
                    </a:lnTo>
                    <a:lnTo>
                      <a:pt x="1864" y="552"/>
                    </a:lnTo>
                    <a:lnTo>
                      <a:pt x="1861" y="549"/>
                    </a:lnTo>
                    <a:lnTo>
                      <a:pt x="1861" y="546"/>
                    </a:lnTo>
                    <a:lnTo>
                      <a:pt x="1861" y="544"/>
                    </a:lnTo>
                    <a:lnTo>
                      <a:pt x="1858" y="544"/>
                    </a:lnTo>
                    <a:lnTo>
                      <a:pt x="1858" y="541"/>
                    </a:lnTo>
                    <a:lnTo>
                      <a:pt x="1861" y="541"/>
                    </a:lnTo>
                    <a:lnTo>
                      <a:pt x="1864" y="541"/>
                    </a:lnTo>
                    <a:lnTo>
                      <a:pt x="1866" y="541"/>
                    </a:lnTo>
                    <a:lnTo>
                      <a:pt x="1869" y="541"/>
                    </a:lnTo>
                    <a:lnTo>
                      <a:pt x="1869" y="538"/>
                    </a:lnTo>
                    <a:lnTo>
                      <a:pt x="1869" y="541"/>
                    </a:lnTo>
                    <a:lnTo>
                      <a:pt x="1872" y="541"/>
                    </a:lnTo>
                    <a:lnTo>
                      <a:pt x="1874" y="541"/>
                    </a:lnTo>
                    <a:lnTo>
                      <a:pt x="1877" y="541"/>
                    </a:lnTo>
                    <a:lnTo>
                      <a:pt x="1877" y="544"/>
                    </a:lnTo>
                    <a:lnTo>
                      <a:pt x="1879" y="544"/>
                    </a:lnTo>
                    <a:lnTo>
                      <a:pt x="1877" y="544"/>
                    </a:lnTo>
                    <a:lnTo>
                      <a:pt x="1879" y="544"/>
                    </a:lnTo>
                    <a:lnTo>
                      <a:pt x="1877" y="544"/>
                    </a:lnTo>
                    <a:lnTo>
                      <a:pt x="1877" y="546"/>
                    </a:lnTo>
                    <a:lnTo>
                      <a:pt x="1877" y="544"/>
                    </a:lnTo>
                    <a:lnTo>
                      <a:pt x="1879" y="544"/>
                    </a:lnTo>
                    <a:lnTo>
                      <a:pt x="1877" y="546"/>
                    </a:lnTo>
                    <a:lnTo>
                      <a:pt x="1879" y="546"/>
                    </a:lnTo>
                    <a:lnTo>
                      <a:pt x="1877" y="546"/>
                    </a:lnTo>
                    <a:lnTo>
                      <a:pt x="1874" y="549"/>
                    </a:lnTo>
                    <a:lnTo>
                      <a:pt x="1874" y="552"/>
                    </a:lnTo>
                    <a:lnTo>
                      <a:pt x="1877" y="554"/>
                    </a:lnTo>
                    <a:lnTo>
                      <a:pt x="1879" y="554"/>
                    </a:lnTo>
                    <a:lnTo>
                      <a:pt x="1882" y="554"/>
                    </a:lnTo>
                    <a:lnTo>
                      <a:pt x="1882" y="552"/>
                    </a:lnTo>
                    <a:lnTo>
                      <a:pt x="1885" y="552"/>
                    </a:lnTo>
                    <a:lnTo>
                      <a:pt x="1887" y="552"/>
                    </a:lnTo>
                    <a:lnTo>
                      <a:pt x="1887" y="554"/>
                    </a:lnTo>
                    <a:lnTo>
                      <a:pt x="1890" y="554"/>
                    </a:lnTo>
                    <a:lnTo>
                      <a:pt x="1890" y="557"/>
                    </a:lnTo>
                    <a:lnTo>
                      <a:pt x="1892" y="557"/>
                    </a:lnTo>
                    <a:lnTo>
                      <a:pt x="1892" y="559"/>
                    </a:lnTo>
                    <a:lnTo>
                      <a:pt x="1895" y="562"/>
                    </a:lnTo>
                    <a:lnTo>
                      <a:pt x="1898" y="562"/>
                    </a:lnTo>
                    <a:lnTo>
                      <a:pt x="1898" y="565"/>
                    </a:lnTo>
                    <a:lnTo>
                      <a:pt x="1900" y="565"/>
                    </a:lnTo>
                    <a:lnTo>
                      <a:pt x="1900" y="567"/>
                    </a:lnTo>
                    <a:lnTo>
                      <a:pt x="1900" y="570"/>
                    </a:lnTo>
                    <a:lnTo>
                      <a:pt x="1903" y="570"/>
                    </a:lnTo>
                    <a:lnTo>
                      <a:pt x="1903" y="572"/>
                    </a:lnTo>
                    <a:lnTo>
                      <a:pt x="1905" y="575"/>
                    </a:lnTo>
                    <a:lnTo>
                      <a:pt x="1905" y="578"/>
                    </a:lnTo>
                    <a:lnTo>
                      <a:pt x="1903" y="578"/>
                    </a:lnTo>
                    <a:lnTo>
                      <a:pt x="1903" y="580"/>
                    </a:lnTo>
                    <a:lnTo>
                      <a:pt x="1905" y="580"/>
                    </a:lnTo>
                    <a:lnTo>
                      <a:pt x="1908" y="580"/>
                    </a:lnTo>
                    <a:lnTo>
                      <a:pt x="1908" y="583"/>
                    </a:lnTo>
                    <a:lnTo>
                      <a:pt x="1911" y="583"/>
                    </a:lnTo>
                    <a:lnTo>
                      <a:pt x="1913" y="585"/>
                    </a:lnTo>
                    <a:lnTo>
                      <a:pt x="1913" y="588"/>
                    </a:lnTo>
                    <a:lnTo>
                      <a:pt x="1913" y="585"/>
                    </a:lnTo>
                    <a:lnTo>
                      <a:pt x="1913" y="583"/>
                    </a:lnTo>
                    <a:lnTo>
                      <a:pt x="1916" y="583"/>
                    </a:lnTo>
                    <a:lnTo>
                      <a:pt x="1916" y="580"/>
                    </a:lnTo>
                    <a:lnTo>
                      <a:pt x="1913" y="580"/>
                    </a:lnTo>
                    <a:lnTo>
                      <a:pt x="1913" y="578"/>
                    </a:lnTo>
                    <a:lnTo>
                      <a:pt x="1913" y="575"/>
                    </a:lnTo>
                    <a:lnTo>
                      <a:pt x="1911" y="575"/>
                    </a:lnTo>
                    <a:lnTo>
                      <a:pt x="1911" y="572"/>
                    </a:lnTo>
                    <a:lnTo>
                      <a:pt x="1911" y="570"/>
                    </a:lnTo>
                    <a:lnTo>
                      <a:pt x="1913" y="567"/>
                    </a:lnTo>
                    <a:lnTo>
                      <a:pt x="1916" y="567"/>
                    </a:lnTo>
                    <a:lnTo>
                      <a:pt x="1916" y="565"/>
                    </a:lnTo>
                    <a:lnTo>
                      <a:pt x="1916" y="562"/>
                    </a:lnTo>
                    <a:lnTo>
                      <a:pt x="1919" y="562"/>
                    </a:lnTo>
                    <a:lnTo>
                      <a:pt x="1921" y="562"/>
                    </a:lnTo>
                    <a:lnTo>
                      <a:pt x="1924" y="562"/>
                    </a:lnTo>
                    <a:lnTo>
                      <a:pt x="1924" y="559"/>
                    </a:lnTo>
                    <a:lnTo>
                      <a:pt x="1926" y="559"/>
                    </a:lnTo>
                    <a:lnTo>
                      <a:pt x="1926" y="557"/>
                    </a:lnTo>
                    <a:lnTo>
                      <a:pt x="1929" y="557"/>
                    </a:lnTo>
                    <a:lnTo>
                      <a:pt x="1929" y="554"/>
                    </a:lnTo>
                    <a:lnTo>
                      <a:pt x="1929" y="552"/>
                    </a:lnTo>
                    <a:lnTo>
                      <a:pt x="1932" y="552"/>
                    </a:lnTo>
                    <a:lnTo>
                      <a:pt x="1934" y="552"/>
                    </a:lnTo>
                    <a:lnTo>
                      <a:pt x="1937" y="552"/>
                    </a:lnTo>
                    <a:lnTo>
                      <a:pt x="1939" y="552"/>
                    </a:lnTo>
                    <a:lnTo>
                      <a:pt x="1939" y="549"/>
                    </a:lnTo>
                    <a:lnTo>
                      <a:pt x="1942" y="549"/>
                    </a:lnTo>
                    <a:lnTo>
                      <a:pt x="1945" y="549"/>
                    </a:lnTo>
                    <a:lnTo>
                      <a:pt x="1947" y="549"/>
                    </a:lnTo>
                    <a:lnTo>
                      <a:pt x="1945" y="549"/>
                    </a:lnTo>
                    <a:lnTo>
                      <a:pt x="1947" y="549"/>
                    </a:lnTo>
                    <a:lnTo>
                      <a:pt x="1947" y="552"/>
                    </a:lnTo>
                    <a:lnTo>
                      <a:pt x="1950" y="554"/>
                    </a:lnTo>
                    <a:lnTo>
                      <a:pt x="1950" y="557"/>
                    </a:lnTo>
                    <a:lnTo>
                      <a:pt x="1952" y="557"/>
                    </a:lnTo>
                    <a:lnTo>
                      <a:pt x="1952" y="559"/>
                    </a:lnTo>
                    <a:lnTo>
                      <a:pt x="1952" y="557"/>
                    </a:lnTo>
                    <a:lnTo>
                      <a:pt x="1955" y="557"/>
                    </a:lnTo>
                    <a:lnTo>
                      <a:pt x="1955" y="559"/>
                    </a:lnTo>
                    <a:lnTo>
                      <a:pt x="1955" y="557"/>
                    </a:lnTo>
                    <a:lnTo>
                      <a:pt x="1952" y="557"/>
                    </a:lnTo>
                    <a:lnTo>
                      <a:pt x="1952" y="554"/>
                    </a:lnTo>
                    <a:lnTo>
                      <a:pt x="1950" y="554"/>
                    </a:lnTo>
                    <a:lnTo>
                      <a:pt x="1950" y="552"/>
                    </a:lnTo>
                    <a:lnTo>
                      <a:pt x="1952" y="552"/>
                    </a:lnTo>
                    <a:lnTo>
                      <a:pt x="1950" y="552"/>
                    </a:lnTo>
                    <a:lnTo>
                      <a:pt x="1950" y="549"/>
                    </a:lnTo>
                    <a:lnTo>
                      <a:pt x="1952" y="546"/>
                    </a:lnTo>
                    <a:lnTo>
                      <a:pt x="1952" y="544"/>
                    </a:lnTo>
                    <a:lnTo>
                      <a:pt x="1955" y="544"/>
                    </a:lnTo>
                    <a:lnTo>
                      <a:pt x="1955" y="541"/>
                    </a:lnTo>
                    <a:lnTo>
                      <a:pt x="1958" y="541"/>
                    </a:lnTo>
                    <a:lnTo>
                      <a:pt x="1960" y="541"/>
                    </a:lnTo>
                    <a:lnTo>
                      <a:pt x="1963" y="538"/>
                    </a:lnTo>
                    <a:lnTo>
                      <a:pt x="1965" y="541"/>
                    </a:lnTo>
                    <a:lnTo>
                      <a:pt x="1965" y="538"/>
                    </a:lnTo>
                    <a:lnTo>
                      <a:pt x="1968" y="538"/>
                    </a:lnTo>
                    <a:lnTo>
                      <a:pt x="1968" y="541"/>
                    </a:lnTo>
                    <a:lnTo>
                      <a:pt x="1968" y="538"/>
                    </a:lnTo>
                    <a:lnTo>
                      <a:pt x="1968" y="541"/>
                    </a:lnTo>
                    <a:lnTo>
                      <a:pt x="1971" y="541"/>
                    </a:lnTo>
                    <a:lnTo>
                      <a:pt x="1971" y="538"/>
                    </a:lnTo>
                    <a:lnTo>
                      <a:pt x="1971" y="541"/>
                    </a:lnTo>
                    <a:lnTo>
                      <a:pt x="1973" y="541"/>
                    </a:lnTo>
                    <a:lnTo>
                      <a:pt x="1976" y="541"/>
                    </a:lnTo>
                    <a:lnTo>
                      <a:pt x="1976" y="538"/>
                    </a:lnTo>
                    <a:lnTo>
                      <a:pt x="1976" y="536"/>
                    </a:lnTo>
                    <a:lnTo>
                      <a:pt x="1979" y="536"/>
                    </a:lnTo>
                    <a:lnTo>
                      <a:pt x="1979" y="538"/>
                    </a:lnTo>
                    <a:lnTo>
                      <a:pt x="1981" y="538"/>
                    </a:lnTo>
                    <a:lnTo>
                      <a:pt x="1984" y="538"/>
                    </a:lnTo>
                    <a:lnTo>
                      <a:pt x="1986" y="538"/>
                    </a:lnTo>
                    <a:lnTo>
                      <a:pt x="1986" y="536"/>
                    </a:lnTo>
                    <a:lnTo>
                      <a:pt x="1989" y="533"/>
                    </a:lnTo>
                    <a:lnTo>
                      <a:pt x="1986" y="533"/>
                    </a:lnTo>
                    <a:lnTo>
                      <a:pt x="1989" y="533"/>
                    </a:lnTo>
                    <a:lnTo>
                      <a:pt x="1989" y="531"/>
                    </a:lnTo>
                    <a:lnTo>
                      <a:pt x="1992" y="531"/>
                    </a:lnTo>
                    <a:lnTo>
                      <a:pt x="1992" y="528"/>
                    </a:lnTo>
                    <a:lnTo>
                      <a:pt x="1994" y="528"/>
                    </a:lnTo>
                    <a:lnTo>
                      <a:pt x="1994" y="525"/>
                    </a:lnTo>
                    <a:lnTo>
                      <a:pt x="1997" y="525"/>
                    </a:lnTo>
                    <a:lnTo>
                      <a:pt x="1997" y="528"/>
                    </a:lnTo>
                    <a:lnTo>
                      <a:pt x="1997" y="525"/>
                    </a:lnTo>
                    <a:lnTo>
                      <a:pt x="1999" y="525"/>
                    </a:lnTo>
                    <a:lnTo>
                      <a:pt x="2002" y="525"/>
                    </a:lnTo>
                    <a:lnTo>
                      <a:pt x="2005" y="525"/>
                    </a:lnTo>
                    <a:lnTo>
                      <a:pt x="2007" y="525"/>
                    </a:lnTo>
                    <a:lnTo>
                      <a:pt x="2010" y="525"/>
                    </a:lnTo>
                    <a:lnTo>
                      <a:pt x="2010" y="528"/>
                    </a:lnTo>
                    <a:lnTo>
                      <a:pt x="2007" y="528"/>
                    </a:lnTo>
                    <a:lnTo>
                      <a:pt x="2010" y="528"/>
                    </a:lnTo>
                    <a:lnTo>
                      <a:pt x="2012" y="531"/>
                    </a:lnTo>
                    <a:lnTo>
                      <a:pt x="2012" y="528"/>
                    </a:lnTo>
                    <a:lnTo>
                      <a:pt x="2015" y="528"/>
                    </a:lnTo>
                    <a:lnTo>
                      <a:pt x="2015" y="525"/>
                    </a:lnTo>
                    <a:lnTo>
                      <a:pt x="2018" y="525"/>
                    </a:lnTo>
                    <a:lnTo>
                      <a:pt x="2018" y="523"/>
                    </a:lnTo>
                    <a:lnTo>
                      <a:pt x="2020" y="523"/>
                    </a:lnTo>
                    <a:lnTo>
                      <a:pt x="2020" y="525"/>
                    </a:lnTo>
                    <a:lnTo>
                      <a:pt x="2023" y="525"/>
                    </a:lnTo>
                    <a:lnTo>
                      <a:pt x="2023" y="528"/>
                    </a:lnTo>
                    <a:lnTo>
                      <a:pt x="2026" y="528"/>
                    </a:lnTo>
                    <a:lnTo>
                      <a:pt x="2028" y="528"/>
                    </a:lnTo>
                    <a:lnTo>
                      <a:pt x="2031" y="528"/>
                    </a:lnTo>
                    <a:lnTo>
                      <a:pt x="2033" y="528"/>
                    </a:lnTo>
                    <a:lnTo>
                      <a:pt x="2036" y="528"/>
                    </a:lnTo>
                    <a:lnTo>
                      <a:pt x="2039" y="528"/>
                    </a:lnTo>
                    <a:lnTo>
                      <a:pt x="2039" y="531"/>
                    </a:lnTo>
                    <a:lnTo>
                      <a:pt x="2041" y="531"/>
                    </a:lnTo>
                    <a:lnTo>
                      <a:pt x="2044" y="531"/>
                    </a:lnTo>
                    <a:lnTo>
                      <a:pt x="2046" y="528"/>
                    </a:lnTo>
                    <a:lnTo>
                      <a:pt x="2046" y="525"/>
                    </a:lnTo>
                    <a:lnTo>
                      <a:pt x="2044" y="525"/>
                    </a:lnTo>
                    <a:lnTo>
                      <a:pt x="2044" y="523"/>
                    </a:lnTo>
                    <a:lnTo>
                      <a:pt x="2044" y="520"/>
                    </a:lnTo>
                    <a:lnTo>
                      <a:pt x="2046" y="520"/>
                    </a:lnTo>
                    <a:lnTo>
                      <a:pt x="2046" y="523"/>
                    </a:lnTo>
                    <a:lnTo>
                      <a:pt x="2049" y="523"/>
                    </a:lnTo>
                    <a:lnTo>
                      <a:pt x="2049" y="520"/>
                    </a:lnTo>
                    <a:lnTo>
                      <a:pt x="2052" y="520"/>
                    </a:lnTo>
                    <a:lnTo>
                      <a:pt x="2054" y="520"/>
                    </a:lnTo>
                    <a:lnTo>
                      <a:pt x="2054" y="518"/>
                    </a:lnTo>
                    <a:lnTo>
                      <a:pt x="2054" y="520"/>
                    </a:lnTo>
                    <a:lnTo>
                      <a:pt x="2057" y="520"/>
                    </a:lnTo>
                    <a:lnTo>
                      <a:pt x="2059" y="520"/>
                    </a:lnTo>
                    <a:lnTo>
                      <a:pt x="2059" y="518"/>
                    </a:lnTo>
                    <a:lnTo>
                      <a:pt x="2062" y="515"/>
                    </a:lnTo>
                    <a:lnTo>
                      <a:pt x="2065" y="515"/>
                    </a:lnTo>
                    <a:lnTo>
                      <a:pt x="2065" y="512"/>
                    </a:lnTo>
                    <a:lnTo>
                      <a:pt x="2067" y="512"/>
                    </a:lnTo>
                    <a:lnTo>
                      <a:pt x="2070" y="512"/>
                    </a:lnTo>
                    <a:lnTo>
                      <a:pt x="2073" y="512"/>
                    </a:lnTo>
                    <a:lnTo>
                      <a:pt x="2073" y="510"/>
                    </a:lnTo>
                    <a:lnTo>
                      <a:pt x="2075" y="510"/>
                    </a:lnTo>
                    <a:lnTo>
                      <a:pt x="2078" y="510"/>
                    </a:lnTo>
                    <a:lnTo>
                      <a:pt x="2080" y="510"/>
                    </a:lnTo>
                    <a:lnTo>
                      <a:pt x="2083" y="510"/>
                    </a:lnTo>
                    <a:lnTo>
                      <a:pt x="2086" y="510"/>
                    </a:lnTo>
                    <a:lnTo>
                      <a:pt x="2088" y="510"/>
                    </a:lnTo>
                    <a:lnTo>
                      <a:pt x="2091" y="510"/>
                    </a:lnTo>
                    <a:lnTo>
                      <a:pt x="2093" y="510"/>
                    </a:lnTo>
                    <a:lnTo>
                      <a:pt x="2096" y="510"/>
                    </a:lnTo>
                    <a:lnTo>
                      <a:pt x="2099" y="510"/>
                    </a:lnTo>
                    <a:lnTo>
                      <a:pt x="2099" y="507"/>
                    </a:lnTo>
                    <a:lnTo>
                      <a:pt x="2101" y="507"/>
                    </a:lnTo>
                    <a:lnTo>
                      <a:pt x="2101" y="505"/>
                    </a:lnTo>
                    <a:lnTo>
                      <a:pt x="2104" y="505"/>
                    </a:lnTo>
                    <a:lnTo>
                      <a:pt x="2104" y="502"/>
                    </a:lnTo>
                    <a:lnTo>
                      <a:pt x="2106" y="502"/>
                    </a:lnTo>
                    <a:lnTo>
                      <a:pt x="2106" y="499"/>
                    </a:lnTo>
                    <a:lnTo>
                      <a:pt x="2109" y="497"/>
                    </a:lnTo>
                    <a:lnTo>
                      <a:pt x="2109" y="499"/>
                    </a:lnTo>
                    <a:lnTo>
                      <a:pt x="2109" y="497"/>
                    </a:lnTo>
                    <a:lnTo>
                      <a:pt x="2112" y="497"/>
                    </a:lnTo>
                    <a:lnTo>
                      <a:pt x="2109" y="497"/>
                    </a:lnTo>
                    <a:lnTo>
                      <a:pt x="2109" y="494"/>
                    </a:lnTo>
                    <a:lnTo>
                      <a:pt x="2112" y="494"/>
                    </a:lnTo>
                    <a:lnTo>
                      <a:pt x="2112" y="491"/>
                    </a:lnTo>
                    <a:lnTo>
                      <a:pt x="2114" y="491"/>
                    </a:lnTo>
                    <a:lnTo>
                      <a:pt x="2114" y="489"/>
                    </a:lnTo>
                    <a:lnTo>
                      <a:pt x="2114" y="491"/>
                    </a:lnTo>
                    <a:lnTo>
                      <a:pt x="2114" y="489"/>
                    </a:lnTo>
                    <a:lnTo>
                      <a:pt x="2117" y="489"/>
                    </a:lnTo>
                    <a:lnTo>
                      <a:pt x="2119" y="489"/>
                    </a:lnTo>
                    <a:lnTo>
                      <a:pt x="2119" y="486"/>
                    </a:lnTo>
                    <a:lnTo>
                      <a:pt x="2122" y="486"/>
                    </a:lnTo>
                    <a:lnTo>
                      <a:pt x="2122" y="484"/>
                    </a:lnTo>
                    <a:lnTo>
                      <a:pt x="2122" y="486"/>
                    </a:lnTo>
                    <a:lnTo>
                      <a:pt x="2122" y="484"/>
                    </a:lnTo>
                    <a:lnTo>
                      <a:pt x="2125" y="484"/>
                    </a:lnTo>
                    <a:lnTo>
                      <a:pt x="2127" y="481"/>
                    </a:lnTo>
                    <a:lnTo>
                      <a:pt x="2127" y="478"/>
                    </a:lnTo>
                    <a:lnTo>
                      <a:pt x="2130" y="478"/>
                    </a:lnTo>
                    <a:lnTo>
                      <a:pt x="2130" y="476"/>
                    </a:lnTo>
                    <a:lnTo>
                      <a:pt x="2133" y="476"/>
                    </a:lnTo>
                    <a:lnTo>
                      <a:pt x="2135" y="476"/>
                    </a:lnTo>
                    <a:lnTo>
                      <a:pt x="2138" y="476"/>
                    </a:lnTo>
                    <a:lnTo>
                      <a:pt x="2140" y="476"/>
                    </a:lnTo>
                    <a:lnTo>
                      <a:pt x="2140" y="473"/>
                    </a:lnTo>
                    <a:lnTo>
                      <a:pt x="2143" y="473"/>
                    </a:lnTo>
                    <a:lnTo>
                      <a:pt x="2143" y="471"/>
                    </a:lnTo>
                    <a:lnTo>
                      <a:pt x="2146" y="471"/>
                    </a:lnTo>
                    <a:lnTo>
                      <a:pt x="2146" y="468"/>
                    </a:lnTo>
                    <a:lnTo>
                      <a:pt x="2148" y="468"/>
                    </a:lnTo>
                    <a:lnTo>
                      <a:pt x="2151" y="468"/>
                    </a:lnTo>
                    <a:lnTo>
                      <a:pt x="2151" y="465"/>
                    </a:lnTo>
                    <a:lnTo>
                      <a:pt x="2153" y="465"/>
                    </a:lnTo>
                    <a:lnTo>
                      <a:pt x="2151" y="465"/>
                    </a:lnTo>
                    <a:lnTo>
                      <a:pt x="2151" y="463"/>
                    </a:lnTo>
                    <a:lnTo>
                      <a:pt x="2153" y="463"/>
                    </a:lnTo>
                    <a:lnTo>
                      <a:pt x="2156" y="463"/>
                    </a:lnTo>
                    <a:lnTo>
                      <a:pt x="2156" y="460"/>
                    </a:lnTo>
                    <a:lnTo>
                      <a:pt x="2159" y="460"/>
                    </a:lnTo>
                    <a:lnTo>
                      <a:pt x="2161" y="460"/>
                    </a:lnTo>
                    <a:lnTo>
                      <a:pt x="2161" y="463"/>
                    </a:lnTo>
                    <a:lnTo>
                      <a:pt x="2161" y="465"/>
                    </a:lnTo>
                    <a:lnTo>
                      <a:pt x="2161" y="463"/>
                    </a:lnTo>
                    <a:lnTo>
                      <a:pt x="2164" y="465"/>
                    </a:lnTo>
                    <a:lnTo>
                      <a:pt x="2161" y="465"/>
                    </a:lnTo>
                    <a:lnTo>
                      <a:pt x="2164" y="465"/>
                    </a:lnTo>
                    <a:lnTo>
                      <a:pt x="2164" y="468"/>
                    </a:lnTo>
                    <a:lnTo>
                      <a:pt x="2166" y="468"/>
                    </a:lnTo>
                    <a:lnTo>
                      <a:pt x="2166" y="471"/>
                    </a:lnTo>
                    <a:lnTo>
                      <a:pt x="2169" y="471"/>
                    </a:lnTo>
                    <a:lnTo>
                      <a:pt x="2172" y="471"/>
                    </a:lnTo>
                    <a:lnTo>
                      <a:pt x="2174" y="471"/>
                    </a:lnTo>
                    <a:lnTo>
                      <a:pt x="2177" y="471"/>
                    </a:lnTo>
                    <a:lnTo>
                      <a:pt x="2169" y="481"/>
                    </a:lnTo>
                    <a:lnTo>
                      <a:pt x="2164" y="481"/>
                    </a:lnTo>
                    <a:lnTo>
                      <a:pt x="2161" y="484"/>
                    </a:lnTo>
                    <a:lnTo>
                      <a:pt x="2156" y="486"/>
                    </a:lnTo>
                    <a:lnTo>
                      <a:pt x="2151" y="491"/>
                    </a:lnTo>
                    <a:lnTo>
                      <a:pt x="2143" y="502"/>
                    </a:lnTo>
                    <a:lnTo>
                      <a:pt x="2140" y="505"/>
                    </a:lnTo>
                    <a:lnTo>
                      <a:pt x="2138" y="507"/>
                    </a:lnTo>
                    <a:lnTo>
                      <a:pt x="2130" y="512"/>
                    </a:lnTo>
                    <a:lnTo>
                      <a:pt x="2127" y="518"/>
                    </a:lnTo>
                    <a:lnTo>
                      <a:pt x="2119" y="520"/>
                    </a:lnTo>
                    <a:lnTo>
                      <a:pt x="2117" y="523"/>
                    </a:lnTo>
                    <a:lnTo>
                      <a:pt x="2109" y="528"/>
                    </a:lnTo>
                    <a:lnTo>
                      <a:pt x="2106" y="528"/>
                    </a:lnTo>
                    <a:lnTo>
                      <a:pt x="2104" y="531"/>
                    </a:lnTo>
                    <a:lnTo>
                      <a:pt x="2101" y="533"/>
                    </a:lnTo>
                    <a:lnTo>
                      <a:pt x="2099" y="533"/>
                    </a:lnTo>
                    <a:lnTo>
                      <a:pt x="2099" y="536"/>
                    </a:lnTo>
                    <a:lnTo>
                      <a:pt x="2096" y="536"/>
                    </a:lnTo>
                    <a:lnTo>
                      <a:pt x="2093" y="536"/>
                    </a:lnTo>
                    <a:lnTo>
                      <a:pt x="2091" y="536"/>
                    </a:lnTo>
                    <a:lnTo>
                      <a:pt x="2091" y="533"/>
                    </a:lnTo>
                    <a:lnTo>
                      <a:pt x="2086" y="533"/>
                    </a:lnTo>
                    <a:lnTo>
                      <a:pt x="2083" y="533"/>
                    </a:lnTo>
                    <a:lnTo>
                      <a:pt x="2080" y="533"/>
                    </a:lnTo>
                    <a:lnTo>
                      <a:pt x="2078" y="533"/>
                    </a:lnTo>
                    <a:lnTo>
                      <a:pt x="2075" y="536"/>
                    </a:lnTo>
                    <a:lnTo>
                      <a:pt x="2073" y="538"/>
                    </a:lnTo>
                    <a:lnTo>
                      <a:pt x="2070" y="541"/>
                    </a:lnTo>
                    <a:lnTo>
                      <a:pt x="2067" y="541"/>
                    </a:lnTo>
                    <a:lnTo>
                      <a:pt x="2065" y="541"/>
                    </a:lnTo>
                    <a:lnTo>
                      <a:pt x="2062" y="541"/>
                    </a:lnTo>
                    <a:lnTo>
                      <a:pt x="2059" y="544"/>
                    </a:lnTo>
                    <a:lnTo>
                      <a:pt x="2059" y="546"/>
                    </a:lnTo>
                    <a:lnTo>
                      <a:pt x="2054" y="549"/>
                    </a:lnTo>
                    <a:lnTo>
                      <a:pt x="2052" y="554"/>
                    </a:lnTo>
                    <a:lnTo>
                      <a:pt x="2049" y="554"/>
                    </a:lnTo>
                    <a:lnTo>
                      <a:pt x="2044" y="557"/>
                    </a:lnTo>
                    <a:lnTo>
                      <a:pt x="2036" y="557"/>
                    </a:lnTo>
                    <a:lnTo>
                      <a:pt x="2033" y="559"/>
                    </a:lnTo>
                    <a:lnTo>
                      <a:pt x="2031" y="562"/>
                    </a:lnTo>
                    <a:lnTo>
                      <a:pt x="2028" y="562"/>
                    </a:lnTo>
                    <a:lnTo>
                      <a:pt x="2023" y="567"/>
                    </a:lnTo>
                    <a:lnTo>
                      <a:pt x="2018" y="570"/>
                    </a:lnTo>
                    <a:lnTo>
                      <a:pt x="2015" y="572"/>
                    </a:lnTo>
                    <a:lnTo>
                      <a:pt x="2012" y="572"/>
                    </a:lnTo>
                    <a:lnTo>
                      <a:pt x="2010" y="575"/>
                    </a:lnTo>
                    <a:lnTo>
                      <a:pt x="2010" y="580"/>
                    </a:lnTo>
                    <a:lnTo>
                      <a:pt x="2010" y="583"/>
                    </a:lnTo>
                    <a:lnTo>
                      <a:pt x="2010" y="585"/>
                    </a:lnTo>
                    <a:lnTo>
                      <a:pt x="2007" y="588"/>
                    </a:lnTo>
                    <a:lnTo>
                      <a:pt x="2007" y="591"/>
                    </a:lnTo>
                    <a:lnTo>
                      <a:pt x="2007" y="593"/>
                    </a:lnTo>
                    <a:lnTo>
                      <a:pt x="2005" y="596"/>
                    </a:lnTo>
                    <a:lnTo>
                      <a:pt x="2002" y="596"/>
                    </a:lnTo>
                    <a:lnTo>
                      <a:pt x="1999" y="596"/>
                    </a:lnTo>
                    <a:lnTo>
                      <a:pt x="1997" y="599"/>
                    </a:lnTo>
                    <a:lnTo>
                      <a:pt x="1992" y="604"/>
                    </a:lnTo>
                    <a:lnTo>
                      <a:pt x="1989" y="604"/>
                    </a:lnTo>
                    <a:lnTo>
                      <a:pt x="1986" y="604"/>
                    </a:lnTo>
                    <a:lnTo>
                      <a:pt x="1981" y="604"/>
                    </a:lnTo>
                    <a:lnTo>
                      <a:pt x="1979" y="604"/>
                    </a:lnTo>
                    <a:lnTo>
                      <a:pt x="1976" y="604"/>
                    </a:lnTo>
                    <a:lnTo>
                      <a:pt x="1973" y="606"/>
                    </a:lnTo>
                    <a:lnTo>
                      <a:pt x="1971" y="606"/>
                    </a:lnTo>
                    <a:lnTo>
                      <a:pt x="1971" y="609"/>
                    </a:lnTo>
                    <a:lnTo>
                      <a:pt x="1971" y="612"/>
                    </a:lnTo>
                    <a:lnTo>
                      <a:pt x="1968" y="612"/>
                    </a:lnTo>
                    <a:lnTo>
                      <a:pt x="1968" y="614"/>
                    </a:lnTo>
                    <a:lnTo>
                      <a:pt x="1965" y="614"/>
                    </a:lnTo>
                    <a:lnTo>
                      <a:pt x="1965" y="617"/>
                    </a:lnTo>
                    <a:lnTo>
                      <a:pt x="1963" y="617"/>
                    </a:lnTo>
                    <a:lnTo>
                      <a:pt x="1960" y="619"/>
                    </a:lnTo>
                    <a:lnTo>
                      <a:pt x="1958" y="619"/>
                    </a:lnTo>
                    <a:lnTo>
                      <a:pt x="1955" y="619"/>
                    </a:lnTo>
                    <a:lnTo>
                      <a:pt x="1952" y="622"/>
                    </a:lnTo>
                    <a:lnTo>
                      <a:pt x="1950" y="622"/>
                    </a:lnTo>
                    <a:lnTo>
                      <a:pt x="1947" y="622"/>
                    </a:lnTo>
                    <a:lnTo>
                      <a:pt x="1947" y="625"/>
                    </a:lnTo>
                    <a:lnTo>
                      <a:pt x="1945" y="625"/>
                    </a:lnTo>
                    <a:lnTo>
                      <a:pt x="1942" y="630"/>
                    </a:lnTo>
                    <a:lnTo>
                      <a:pt x="1939" y="630"/>
                    </a:lnTo>
                    <a:lnTo>
                      <a:pt x="1932" y="635"/>
                    </a:lnTo>
                    <a:lnTo>
                      <a:pt x="1919" y="643"/>
                    </a:lnTo>
                    <a:lnTo>
                      <a:pt x="1916" y="646"/>
                    </a:lnTo>
                    <a:lnTo>
                      <a:pt x="1913" y="646"/>
                    </a:lnTo>
                    <a:lnTo>
                      <a:pt x="1908" y="646"/>
                    </a:lnTo>
                    <a:lnTo>
                      <a:pt x="1905" y="646"/>
                    </a:lnTo>
                    <a:lnTo>
                      <a:pt x="1903" y="648"/>
                    </a:lnTo>
                    <a:lnTo>
                      <a:pt x="1895" y="651"/>
                    </a:lnTo>
                    <a:lnTo>
                      <a:pt x="1892" y="653"/>
                    </a:lnTo>
                    <a:lnTo>
                      <a:pt x="1887" y="653"/>
                    </a:lnTo>
                    <a:lnTo>
                      <a:pt x="1885" y="653"/>
                    </a:lnTo>
                    <a:lnTo>
                      <a:pt x="1882" y="653"/>
                    </a:lnTo>
                    <a:lnTo>
                      <a:pt x="1879" y="651"/>
                    </a:lnTo>
                    <a:lnTo>
                      <a:pt x="1879" y="648"/>
                    </a:lnTo>
                    <a:lnTo>
                      <a:pt x="1877" y="648"/>
                    </a:lnTo>
                    <a:lnTo>
                      <a:pt x="1874" y="648"/>
                    </a:lnTo>
                    <a:lnTo>
                      <a:pt x="1869" y="648"/>
                    </a:lnTo>
                    <a:lnTo>
                      <a:pt x="1864" y="648"/>
                    </a:lnTo>
                    <a:lnTo>
                      <a:pt x="1861" y="648"/>
                    </a:lnTo>
                    <a:lnTo>
                      <a:pt x="1858" y="648"/>
                    </a:lnTo>
                    <a:lnTo>
                      <a:pt x="1856" y="646"/>
                    </a:lnTo>
                    <a:lnTo>
                      <a:pt x="1853" y="646"/>
                    </a:lnTo>
                    <a:lnTo>
                      <a:pt x="1848" y="640"/>
                    </a:lnTo>
                    <a:lnTo>
                      <a:pt x="1845" y="640"/>
                    </a:lnTo>
                    <a:lnTo>
                      <a:pt x="1845" y="638"/>
                    </a:lnTo>
                    <a:lnTo>
                      <a:pt x="1843" y="635"/>
                    </a:lnTo>
                    <a:lnTo>
                      <a:pt x="1840" y="635"/>
                    </a:lnTo>
                    <a:lnTo>
                      <a:pt x="1838" y="635"/>
                    </a:lnTo>
                    <a:lnTo>
                      <a:pt x="1835" y="635"/>
                    </a:lnTo>
                    <a:lnTo>
                      <a:pt x="1825" y="638"/>
                    </a:lnTo>
                    <a:lnTo>
                      <a:pt x="1819" y="635"/>
                    </a:lnTo>
                    <a:lnTo>
                      <a:pt x="1819" y="633"/>
                    </a:lnTo>
                    <a:lnTo>
                      <a:pt x="1817" y="630"/>
                    </a:lnTo>
                    <a:lnTo>
                      <a:pt x="1814" y="630"/>
                    </a:lnTo>
                    <a:lnTo>
                      <a:pt x="1811" y="627"/>
                    </a:lnTo>
                    <a:lnTo>
                      <a:pt x="1806" y="622"/>
                    </a:lnTo>
                    <a:lnTo>
                      <a:pt x="1804" y="622"/>
                    </a:lnTo>
                    <a:lnTo>
                      <a:pt x="1801" y="619"/>
                    </a:lnTo>
                    <a:lnTo>
                      <a:pt x="1798" y="619"/>
                    </a:lnTo>
                    <a:lnTo>
                      <a:pt x="1796" y="619"/>
                    </a:lnTo>
                    <a:lnTo>
                      <a:pt x="1791" y="617"/>
                    </a:lnTo>
                    <a:lnTo>
                      <a:pt x="1785" y="614"/>
                    </a:lnTo>
                    <a:lnTo>
                      <a:pt x="1785" y="612"/>
                    </a:lnTo>
                    <a:lnTo>
                      <a:pt x="1783" y="612"/>
                    </a:lnTo>
                    <a:lnTo>
                      <a:pt x="1778" y="606"/>
                    </a:lnTo>
                    <a:lnTo>
                      <a:pt x="1775" y="604"/>
                    </a:lnTo>
                    <a:lnTo>
                      <a:pt x="1770" y="601"/>
                    </a:lnTo>
                    <a:lnTo>
                      <a:pt x="1765" y="599"/>
                    </a:lnTo>
                    <a:lnTo>
                      <a:pt x="1757" y="593"/>
                    </a:lnTo>
                    <a:lnTo>
                      <a:pt x="1754" y="593"/>
                    </a:lnTo>
                    <a:lnTo>
                      <a:pt x="1746" y="591"/>
                    </a:lnTo>
                    <a:lnTo>
                      <a:pt x="1744" y="591"/>
                    </a:lnTo>
                    <a:lnTo>
                      <a:pt x="1736" y="593"/>
                    </a:lnTo>
                    <a:lnTo>
                      <a:pt x="1728" y="591"/>
                    </a:lnTo>
                    <a:lnTo>
                      <a:pt x="1725" y="591"/>
                    </a:lnTo>
                    <a:lnTo>
                      <a:pt x="1720" y="588"/>
                    </a:lnTo>
                    <a:lnTo>
                      <a:pt x="1715" y="583"/>
                    </a:lnTo>
                    <a:lnTo>
                      <a:pt x="1712" y="580"/>
                    </a:lnTo>
                    <a:lnTo>
                      <a:pt x="1710" y="580"/>
                    </a:lnTo>
                    <a:lnTo>
                      <a:pt x="1707" y="580"/>
                    </a:lnTo>
                    <a:lnTo>
                      <a:pt x="1691" y="585"/>
                    </a:lnTo>
                    <a:lnTo>
                      <a:pt x="1689" y="588"/>
                    </a:lnTo>
                    <a:lnTo>
                      <a:pt x="1686" y="588"/>
                    </a:lnTo>
                    <a:lnTo>
                      <a:pt x="1678" y="591"/>
                    </a:lnTo>
                    <a:lnTo>
                      <a:pt x="1673" y="593"/>
                    </a:lnTo>
                    <a:lnTo>
                      <a:pt x="1668" y="596"/>
                    </a:lnTo>
                    <a:lnTo>
                      <a:pt x="1665" y="596"/>
                    </a:lnTo>
                    <a:lnTo>
                      <a:pt x="1663" y="596"/>
                    </a:lnTo>
                    <a:lnTo>
                      <a:pt x="1663" y="599"/>
                    </a:lnTo>
                    <a:lnTo>
                      <a:pt x="1660" y="599"/>
                    </a:lnTo>
                    <a:lnTo>
                      <a:pt x="1657" y="599"/>
                    </a:lnTo>
                    <a:lnTo>
                      <a:pt x="1647" y="599"/>
                    </a:lnTo>
                    <a:lnTo>
                      <a:pt x="1644" y="601"/>
                    </a:lnTo>
                    <a:lnTo>
                      <a:pt x="1637" y="601"/>
                    </a:lnTo>
                    <a:lnTo>
                      <a:pt x="1629" y="601"/>
                    </a:lnTo>
                    <a:lnTo>
                      <a:pt x="1626" y="601"/>
                    </a:lnTo>
                    <a:lnTo>
                      <a:pt x="1624" y="601"/>
                    </a:lnTo>
                    <a:lnTo>
                      <a:pt x="1621" y="599"/>
                    </a:lnTo>
                    <a:lnTo>
                      <a:pt x="1616" y="599"/>
                    </a:lnTo>
                    <a:lnTo>
                      <a:pt x="1613" y="599"/>
                    </a:lnTo>
                    <a:lnTo>
                      <a:pt x="1611" y="601"/>
                    </a:lnTo>
                    <a:lnTo>
                      <a:pt x="1608" y="601"/>
                    </a:lnTo>
                    <a:lnTo>
                      <a:pt x="1605" y="601"/>
                    </a:lnTo>
                    <a:lnTo>
                      <a:pt x="1603" y="604"/>
                    </a:lnTo>
                    <a:lnTo>
                      <a:pt x="1600" y="606"/>
                    </a:lnTo>
                    <a:lnTo>
                      <a:pt x="1597" y="606"/>
                    </a:lnTo>
                    <a:lnTo>
                      <a:pt x="1595" y="604"/>
                    </a:lnTo>
                    <a:lnTo>
                      <a:pt x="1592" y="604"/>
                    </a:lnTo>
                    <a:lnTo>
                      <a:pt x="1590" y="601"/>
                    </a:lnTo>
                    <a:lnTo>
                      <a:pt x="1587" y="601"/>
                    </a:lnTo>
                    <a:lnTo>
                      <a:pt x="1584" y="601"/>
                    </a:lnTo>
                    <a:lnTo>
                      <a:pt x="1584" y="604"/>
                    </a:lnTo>
                    <a:lnTo>
                      <a:pt x="1587" y="606"/>
                    </a:lnTo>
                    <a:lnTo>
                      <a:pt x="1587" y="609"/>
                    </a:lnTo>
                    <a:lnTo>
                      <a:pt x="1587" y="612"/>
                    </a:lnTo>
                    <a:lnTo>
                      <a:pt x="1587" y="614"/>
                    </a:lnTo>
                    <a:lnTo>
                      <a:pt x="1584" y="614"/>
                    </a:lnTo>
                    <a:lnTo>
                      <a:pt x="1582" y="617"/>
                    </a:lnTo>
                    <a:lnTo>
                      <a:pt x="1579" y="619"/>
                    </a:lnTo>
                    <a:lnTo>
                      <a:pt x="1574" y="622"/>
                    </a:lnTo>
                    <a:lnTo>
                      <a:pt x="1571" y="625"/>
                    </a:lnTo>
                    <a:lnTo>
                      <a:pt x="1569" y="627"/>
                    </a:lnTo>
                    <a:lnTo>
                      <a:pt x="1566" y="627"/>
                    </a:lnTo>
                    <a:lnTo>
                      <a:pt x="1564" y="627"/>
                    </a:lnTo>
                    <a:lnTo>
                      <a:pt x="1564" y="625"/>
                    </a:lnTo>
                    <a:lnTo>
                      <a:pt x="1561" y="627"/>
                    </a:lnTo>
                    <a:lnTo>
                      <a:pt x="1558" y="627"/>
                    </a:lnTo>
                    <a:lnTo>
                      <a:pt x="1556" y="630"/>
                    </a:lnTo>
                    <a:lnTo>
                      <a:pt x="1553" y="630"/>
                    </a:lnTo>
                    <a:lnTo>
                      <a:pt x="1550" y="627"/>
                    </a:lnTo>
                    <a:lnTo>
                      <a:pt x="1548" y="627"/>
                    </a:lnTo>
                    <a:lnTo>
                      <a:pt x="1545" y="627"/>
                    </a:lnTo>
                    <a:lnTo>
                      <a:pt x="1543" y="627"/>
                    </a:lnTo>
                    <a:lnTo>
                      <a:pt x="1543" y="625"/>
                    </a:lnTo>
                    <a:lnTo>
                      <a:pt x="1540" y="625"/>
                    </a:lnTo>
                    <a:lnTo>
                      <a:pt x="1537" y="625"/>
                    </a:lnTo>
                    <a:lnTo>
                      <a:pt x="1537" y="622"/>
                    </a:lnTo>
                    <a:lnTo>
                      <a:pt x="1535" y="622"/>
                    </a:lnTo>
                    <a:lnTo>
                      <a:pt x="1535" y="625"/>
                    </a:lnTo>
                    <a:lnTo>
                      <a:pt x="1532" y="625"/>
                    </a:lnTo>
                    <a:lnTo>
                      <a:pt x="1530" y="625"/>
                    </a:lnTo>
                    <a:lnTo>
                      <a:pt x="1527" y="625"/>
                    </a:lnTo>
                    <a:lnTo>
                      <a:pt x="1524" y="625"/>
                    </a:lnTo>
                    <a:lnTo>
                      <a:pt x="1522" y="625"/>
                    </a:lnTo>
                    <a:lnTo>
                      <a:pt x="1519" y="627"/>
                    </a:lnTo>
                    <a:lnTo>
                      <a:pt x="1517" y="627"/>
                    </a:lnTo>
                    <a:lnTo>
                      <a:pt x="1511" y="627"/>
                    </a:lnTo>
                    <a:lnTo>
                      <a:pt x="1509" y="627"/>
                    </a:lnTo>
                    <a:lnTo>
                      <a:pt x="1506" y="627"/>
                    </a:lnTo>
                    <a:lnTo>
                      <a:pt x="1503" y="630"/>
                    </a:lnTo>
                    <a:lnTo>
                      <a:pt x="1501" y="630"/>
                    </a:lnTo>
                    <a:lnTo>
                      <a:pt x="1498" y="630"/>
                    </a:lnTo>
                    <a:lnTo>
                      <a:pt x="1496" y="630"/>
                    </a:lnTo>
                    <a:lnTo>
                      <a:pt x="1493" y="627"/>
                    </a:lnTo>
                    <a:lnTo>
                      <a:pt x="1490" y="630"/>
                    </a:lnTo>
                    <a:lnTo>
                      <a:pt x="1488" y="627"/>
                    </a:lnTo>
                    <a:lnTo>
                      <a:pt x="1488" y="630"/>
                    </a:lnTo>
                    <a:lnTo>
                      <a:pt x="1485" y="627"/>
                    </a:lnTo>
                    <a:lnTo>
                      <a:pt x="1483" y="625"/>
                    </a:lnTo>
                    <a:lnTo>
                      <a:pt x="1480" y="625"/>
                    </a:lnTo>
                    <a:lnTo>
                      <a:pt x="1477" y="625"/>
                    </a:lnTo>
                    <a:lnTo>
                      <a:pt x="1475" y="625"/>
                    </a:lnTo>
                    <a:lnTo>
                      <a:pt x="1472" y="625"/>
                    </a:lnTo>
                    <a:lnTo>
                      <a:pt x="1470" y="625"/>
                    </a:lnTo>
                    <a:lnTo>
                      <a:pt x="1467" y="625"/>
                    </a:lnTo>
                    <a:lnTo>
                      <a:pt x="1464" y="625"/>
                    </a:lnTo>
                    <a:lnTo>
                      <a:pt x="1462" y="622"/>
                    </a:lnTo>
                    <a:lnTo>
                      <a:pt x="1454" y="617"/>
                    </a:lnTo>
                    <a:lnTo>
                      <a:pt x="1454" y="614"/>
                    </a:lnTo>
                    <a:lnTo>
                      <a:pt x="1449" y="614"/>
                    </a:lnTo>
                    <a:lnTo>
                      <a:pt x="1446" y="614"/>
                    </a:lnTo>
                    <a:lnTo>
                      <a:pt x="1443" y="612"/>
                    </a:lnTo>
                    <a:lnTo>
                      <a:pt x="1441" y="612"/>
                    </a:lnTo>
                    <a:lnTo>
                      <a:pt x="1438" y="606"/>
                    </a:lnTo>
                    <a:lnTo>
                      <a:pt x="1436" y="601"/>
                    </a:lnTo>
                    <a:lnTo>
                      <a:pt x="1433" y="599"/>
                    </a:lnTo>
                    <a:lnTo>
                      <a:pt x="1433" y="596"/>
                    </a:lnTo>
                    <a:lnTo>
                      <a:pt x="1430" y="593"/>
                    </a:lnTo>
                    <a:lnTo>
                      <a:pt x="1430" y="591"/>
                    </a:lnTo>
                    <a:lnTo>
                      <a:pt x="1430" y="588"/>
                    </a:lnTo>
                    <a:lnTo>
                      <a:pt x="1430" y="585"/>
                    </a:lnTo>
                    <a:lnTo>
                      <a:pt x="1430" y="583"/>
                    </a:lnTo>
                    <a:lnTo>
                      <a:pt x="1428" y="583"/>
                    </a:lnTo>
                    <a:lnTo>
                      <a:pt x="1425" y="580"/>
                    </a:lnTo>
                    <a:lnTo>
                      <a:pt x="1425" y="578"/>
                    </a:lnTo>
                    <a:lnTo>
                      <a:pt x="1423" y="575"/>
                    </a:lnTo>
                    <a:lnTo>
                      <a:pt x="1420" y="572"/>
                    </a:lnTo>
                    <a:lnTo>
                      <a:pt x="1417" y="567"/>
                    </a:lnTo>
                    <a:lnTo>
                      <a:pt x="1412" y="565"/>
                    </a:lnTo>
                    <a:lnTo>
                      <a:pt x="1407" y="557"/>
                    </a:lnTo>
                    <a:lnTo>
                      <a:pt x="1407" y="554"/>
                    </a:lnTo>
                    <a:lnTo>
                      <a:pt x="1404" y="552"/>
                    </a:lnTo>
                    <a:lnTo>
                      <a:pt x="1402" y="552"/>
                    </a:lnTo>
                    <a:lnTo>
                      <a:pt x="1399" y="552"/>
                    </a:lnTo>
                    <a:lnTo>
                      <a:pt x="1396" y="549"/>
                    </a:lnTo>
                    <a:lnTo>
                      <a:pt x="1394" y="549"/>
                    </a:lnTo>
                    <a:lnTo>
                      <a:pt x="1391" y="546"/>
                    </a:lnTo>
                    <a:lnTo>
                      <a:pt x="1391" y="544"/>
                    </a:lnTo>
                    <a:lnTo>
                      <a:pt x="1386" y="544"/>
                    </a:lnTo>
                    <a:lnTo>
                      <a:pt x="1386" y="541"/>
                    </a:lnTo>
                    <a:lnTo>
                      <a:pt x="1383" y="541"/>
                    </a:lnTo>
                    <a:lnTo>
                      <a:pt x="1386" y="531"/>
                    </a:lnTo>
                    <a:lnTo>
                      <a:pt x="1389" y="523"/>
                    </a:lnTo>
                    <a:lnTo>
                      <a:pt x="1381" y="520"/>
                    </a:lnTo>
                    <a:lnTo>
                      <a:pt x="1381" y="523"/>
                    </a:lnTo>
                    <a:lnTo>
                      <a:pt x="1381" y="525"/>
                    </a:lnTo>
                    <a:lnTo>
                      <a:pt x="1378" y="528"/>
                    </a:lnTo>
                    <a:lnTo>
                      <a:pt x="1376" y="528"/>
                    </a:lnTo>
                    <a:lnTo>
                      <a:pt x="1373" y="528"/>
                    </a:lnTo>
                    <a:lnTo>
                      <a:pt x="1370" y="531"/>
                    </a:lnTo>
                    <a:lnTo>
                      <a:pt x="1368" y="533"/>
                    </a:lnTo>
                    <a:lnTo>
                      <a:pt x="1365" y="531"/>
                    </a:lnTo>
                    <a:lnTo>
                      <a:pt x="1363" y="531"/>
                    </a:lnTo>
                    <a:lnTo>
                      <a:pt x="1360" y="531"/>
                    </a:lnTo>
                    <a:lnTo>
                      <a:pt x="1357" y="533"/>
                    </a:lnTo>
                    <a:lnTo>
                      <a:pt x="1355" y="533"/>
                    </a:lnTo>
                    <a:lnTo>
                      <a:pt x="1355" y="536"/>
                    </a:lnTo>
                    <a:lnTo>
                      <a:pt x="1352" y="536"/>
                    </a:lnTo>
                    <a:lnTo>
                      <a:pt x="1352" y="557"/>
                    </a:lnTo>
                    <a:lnTo>
                      <a:pt x="1349" y="559"/>
                    </a:lnTo>
                    <a:lnTo>
                      <a:pt x="1347" y="562"/>
                    </a:lnTo>
                    <a:lnTo>
                      <a:pt x="1344" y="562"/>
                    </a:lnTo>
                    <a:lnTo>
                      <a:pt x="1339" y="562"/>
                    </a:lnTo>
                    <a:lnTo>
                      <a:pt x="1336" y="562"/>
                    </a:lnTo>
                    <a:lnTo>
                      <a:pt x="1334" y="565"/>
                    </a:lnTo>
                    <a:lnTo>
                      <a:pt x="1331" y="567"/>
                    </a:lnTo>
                    <a:lnTo>
                      <a:pt x="1331" y="570"/>
                    </a:lnTo>
                    <a:lnTo>
                      <a:pt x="1329" y="570"/>
                    </a:lnTo>
                    <a:lnTo>
                      <a:pt x="1326" y="572"/>
                    </a:lnTo>
                    <a:lnTo>
                      <a:pt x="1329" y="575"/>
                    </a:lnTo>
                    <a:lnTo>
                      <a:pt x="1329" y="578"/>
                    </a:lnTo>
                    <a:lnTo>
                      <a:pt x="1321" y="583"/>
                    </a:lnTo>
                    <a:lnTo>
                      <a:pt x="1318" y="583"/>
                    </a:lnTo>
                    <a:lnTo>
                      <a:pt x="1316" y="583"/>
                    </a:lnTo>
                    <a:lnTo>
                      <a:pt x="1313" y="583"/>
                    </a:lnTo>
                    <a:lnTo>
                      <a:pt x="1310" y="583"/>
                    </a:lnTo>
                    <a:lnTo>
                      <a:pt x="1308" y="583"/>
                    </a:lnTo>
                    <a:lnTo>
                      <a:pt x="1308" y="580"/>
                    </a:lnTo>
                    <a:lnTo>
                      <a:pt x="1305" y="580"/>
                    </a:lnTo>
                    <a:lnTo>
                      <a:pt x="1303" y="580"/>
                    </a:lnTo>
                    <a:lnTo>
                      <a:pt x="1303" y="578"/>
                    </a:lnTo>
                    <a:lnTo>
                      <a:pt x="1297" y="585"/>
                    </a:lnTo>
                    <a:lnTo>
                      <a:pt x="1297" y="588"/>
                    </a:lnTo>
                    <a:lnTo>
                      <a:pt x="1292" y="596"/>
                    </a:lnTo>
                    <a:lnTo>
                      <a:pt x="1292" y="601"/>
                    </a:lnTo>
                    <a:lnTo>
                      <a:pt x="1292" y="604"/>
                    </a:lnTo>
                    <a:lnTo>
                      <a:pt x="1289" y="609"/>
                    </a:lnTo>
                    <a:lnTo>
                      <a:pt x="1284" y="617"/>
                    </a:lnTo>
                    <a:lnTo>
                      <a:pt x="1284" y="619"/>
                    </a:lnTo>
                    <a:lnTo>
                      <a:pt x="1282" y="622"/>
                    </a:lnTo>
                    <a:lnTo>
                      <a:pt x="1276" y="627"/>
                    </a:lnTo>
                    <a:lnTo>
                      <a:pt x="1276" y="630"/>
                    </a:lnTo>
                    <a:lnTo>
                      <a:pt x="1274" y="633"/>
                    </a:lnTo>
                    <a:lnTo>
                      <a:pt x="1271" y="635"/>
                    </a:lnTo>
                    <a:lnTo>
                      <a:pt x="1266" y="640"/>
                    </a:lnTo>
                    <a:lnTo>
                      <a:pt x="1261" y="643"/>
                    </a:lnTo>
                    <a:lnTo>
                      <a:pt x="1258" y="643"/>
                    </a:lnTo>
                    <a:lnTo>
                      <a:pt x="1258" y="646"/>
                    </a:lnTo>
                    <a:lnTo>
                      <a:pt x="1256" y="646"/>
                    </a:lnTo>
                    <a:lnTo>
                      <a:pt x="1253" y="648"/>
                    </a:lnTo>
                    <a:lnTo>
                      <a:pt x="1250" y="648"/>
                    </a:lnTo>
                    <a:lnTo>
                      <a:pt x="1248" y="648"/>
                    </a:lnTo>
                    <a:lnTo>
                      <a:pt x="1242" y="651"/>
                    </a:lnTo>
                    <a:lnTo>
                      <a:pt x="1237" y="653"/>
                    </a:lnTo>
                    <a:lnTo>
                      <a:pt x="1237" y="656"/>
                    </a:lnTo>
                    <a:lnTo>
                      <a:pt x="1237" y="659"/>
                    </a:lnTo>
                    <a:lnTo>
                      <a:pt x="1237" y="661"/>
                    </a:lnTo>
                    <a:lnTo>
                      <a:pt x="1237" y="664"/>
                    </a:lnTo>
                    <a:lnTo>
                      <a:pt x="1235" y="664"/>
                    </a:lnTo>
                    <a:lnTo>
                      <a:pt x="1235" y="666"/>
                    </a:lnTo>
                    <a:lnTo>
                      <a:pt x="1232" y="666"/>
                    </a:lnTo>
                    <a:lnTo>
                      <a:pt x="1232" y="669"/>
                    </a:lnTo>
                    <a:lnTo>
                      <a:pt x="1232" y="672"/>
                    </a:lnTo>
                    <a:lnTo>
                      <a:pt x="1232" y="674"/>
                    </a:lnTo>
                    <a:lnTo>
                      <a:pt x="1232" y="677"/>
                    </a:lnTo>
                    <a:lnTo>
                      <a:pt x="1232" y="680"/>
                    </a:lnTo>
                    <a:lnTo>
                      <a:pt x="1229" y="680"/>
                    </a:lnTo>
                    <a:lnTo>
                      <a:pt x="1229" y="682"/>
                    </a:lnTo>
                    <a:lnTo>
                      <a:pt x="1227" y="682"/>
                    </a:lnTo>
                    <a:lnTo>
                      <a:pt x="1227" y="680"/>
                    </a:lnTo>
                    <a:lnTo>
                      <a:pt x="1224" y="677"/>
                    </a:lnTo>
                    <a:lnTo>
                      <a:pt x="1222" y="677"/>
                    </a:lnTo>
                    <a:lnTo>
                      <a:pt x="1216" y="677"/>
                    </a:lnTo>
                    <a:lnTo>
                      <a:pt x="1214" y="677"/>
                    </a:lnTo>
                    <a:lnTo>
                      <a:pt x="1214" y="674"/>
                    </a:lnTo>
                    <a:lnTo>
                      <a:pt x="1211" y="674"/>
                    </a:lnTo>
                    <a:lnTo>
                      <a:pt x="1211" y="672"/>
                    </a:lnTo>
                    <a:lnTo>
                      <a:pt x="1209" y="669"/>
                    </a:lnTo>
                    <a:lnTo>
                      <a:pt x="1206" y="666"/>
                    </a:lnTo>
                    <a:lnTo>
                      <a:pt x="1203" y="664"/>
                    </a:lnTo>
                    <a:lnTo>
                      <a:pt x="1201" y="661"/>
                    </a:lnTo>
                    <a:lnTo>
                      <a:pt x="1195" y="664"/>
                    </a:lnTo>
                    <a:lnTo>
                      <a:pt x="1193" y="661"/>
                    </a:lnTo>
                    <a:lnTo>
                      <a:pt x="1193" y="664"/>
                    </a:lnTo>
                    <a:lnTo>
                      <a:pt x="1188" y="661"/>
                    </a:lnTo>
                    <a:lnTo>
                      <a:pt x="1182" y="659"/>
                    </a:lnTo>
                    <a:lnTo>
                      <a:pt x="1180" y="656"/>
                    </a:lnTo>
                    <a:lnTo>
                      <a:pt x="1177" y="656"/>
                    </a:lnTo>
                    <a:lnTo>
                      <a:pt x="1169" y="653"/>
                    </a:lnTo>
                    <a:lnTo>
                      <a:pt x="1167" y="653"/>
                    </a:lnTo>
                    <a:lnTo>
                      <a:pt x="1164" y="653"/>
                    </a:lnTo>
                    <a:lnTo>
                      <a:pt x="1162" y="653"/>
                    </a:lnTo>
                    <a:lnTo>
                      <a:pt x="1159" y="653"/>
                    </a:lnTo>
                    <a:lnTo>
                      <a:pt x="1156" y="656"/>
                    </a:lnTo>
                    <a:lnTo>
                      <a:pt x="1151" y="656"/>
                    </a:lnTo>
                    <a:lnTo>
                      <a:pt x="1143" y="653"/>
                    </a:lnTo>
                    <a:lnTo>
                      <a:pt x="1141" y="651"/>
                    </a:lnTo>
                    <a:lnTo>
                      <a:pt x="1135" y="653"/>
                    </a:lnTo>
                    <a:lnTo>
                      <a:pt x="1133" y="653"/>
                    </a:lnTo>
                    <a:lnTo>
                      <a:pt x="1130" y="651"/>
                    </a:lnTo>
                    <a:lnTo>
                      <a:pt x="1125" y="651"/>
                    </a:lnTo>
                    <a:lnTo>
                      <a:pt x="1120" y="651"/>
                    </a:lnTo>
                    <a:lnTo>
                      <a:pt x="1117" y="653"/>
                    </a:lnTo>
                    <a:lnTo>
                      <a:pt x="1112" y="653"/>
                    </a:lnTo>
                    <a:lnTo>
                      <a:pt x="1109" y="653"/>
                    </a:lnTo>
                    <a:lnTo>
                      <a:pt x="1107" y="653"/>
                    </a:lnTo>
                    <a:lnTo>
                      <a:pt x="1104" y="653"/>
                    </a:lnTo>
                    <a:lnTo>
                      <a:pt x="1102" y="656"/>
                    </a:lnTo>
                    <a:lnTo>
                      <a:pt x="1099" y="656"/>
                    </a:lnTo>
                    <a:lnTo>
                      <a:pt x="1094" y="659"/>
                    </a:lnTo>
                    <a:lnTo>
                      <a:pt x="1091" y="659"/>
                    </a:lnTo>
                    <a:lnTo>
                      <a:pt x="1088" y="659"/>
                    </a:lnTo>
                    <a:lnTo>
                      <a:pt x="1088" y="656"/>
                    </a:lnTo>
                    <a:lnTo>
                      <a:pt x="1086" y="656"/>
                    </a:lnTo>
                    <a:lnTo>
                      <a:pt x="1083" y="656"/>
                    </a:lnTo>
                    <a:lnTo>
                      <a:pt x="1081" y="653"/>
                    </a:lnTo>
                    <a:lnTo>
                      <a:pt x="1078" y="651"/>
                    </a:lnTo>
                    <a:lnTo>
                      <a:pt x="1075" y="648"/>
                    </a:lnTo>
                    <a:lnTo>
                      <a:pt x="1073" y="648"/>
                    </a:lnTo>
                    <a:lnTo>
                      <a:pt x="1070" y="646"/>
                    </a:lnTo>
                    <a:lnTo>
                      <a:pt x="1068" y="646"/>
                    </a:lnTo>
                    <a:lnTo>
                      <a:pt x="1065" y="643"/>
                    </a:lnTo>
                    <a:lnTo>
                      <a:pt x="1060" y="638"/>
                    </a:lnTo>
                    <a:lnTo>
                      <a:pt x="1055" y="635"/>
                    </a:lnTo>
                    <a:lnTo>
                      <a:pt x="1052" y="633"/>
                    </a:lnTo>
                    <a:lnTo>
                      <a:pt x="1049" y="633"/>
                    </a:lnTo>
                    <a:lnTo>
                      <a:pt x="1044" y="630"/>
                    </a:lnTo>
                    <a:lnTo>
                      <a:pt x="1039" y="630"/>
                    </a:lnTo>
                    <a:lnTo>
                      <a:pt x="1036" y="630"/>
                    </a:lnTo>
                    <a:lnTo>
                      <a:pt x="1034" y="630"/>
                    </a:lnTo>
                    <a:lnTo>
                      <a:pt x="1034" y="627"/>
                    </a:lnTo>
                    <a:lnTo>
                      <a:pt x="1031" y="627"/>
                    </a:lnTo>
                    <a:lnTo>
                      <a:pt x="1028" y="630"/>
                    </a:lnTo>
                    <a:lnTo>
                      <a:pt x="1026" y="630"/>
                    </a:lnTo>
                    <a:lnTo>
                      <a:pt x="1026" y="627"/>
                    </a:lnTo>
                    <a:lnTo>
                      <a:pt x="1023" y="627"/>
                    </a:lnTo>
                    <a:lnTo>
                      <a:pt x="1018" y="627"/>
                    </a:lnTo>
                    <a:lnTo>
                      <a:pt x="1015" y="627"/>
                    </a:lnTo>
                    <a:lnTo>
                      <a:pt x="1013" y="627"/>
                    </a:lnTo>
                    <a:lnTo>
                      <a:pt x="1010" y="627"/>
                    </a:lnTo>
                    <a:lnTo>
                      <a:pt x="1008" y="627"/>
                    </a:lnTo>
                    <a:lnTo>
                      <a:pt x="1005" y="627"/>
                    </a:lnTo>
                    <a:lnTo>
                      <a:pt x="1005" y="625"/>
                    </a:lnTo>
                    <a:lnTo>
                      <a:pt x="1000" y="627"/>
                    </a:lnTo>
                    <a:lnTo>
                      <a:pt x="994" y="625"/>
                    </a:lnTo>
                    <a:lnTo>
                      <a:pt x="992" y="627"/>
                    </a:lnTo>
                    <a:lnTo>
                      <a:pt x="992" y="625"/>
                    </a:lnTo>
                    <a:lnTo>
                      <a:pt x="989" y="625"/>
                    </a:lnTo>
                    <a:lnTo>
                      <a:pt x="989" y="622"/>
                    </a:lnTo>
                    <a:lnTo>
                      <a:pt x="987" y="619"/>
                    </a:lnTo>
                    <a:lnTo>
                      <a:pt x="984" y="619"/>
                    </a:lnTo>
                    <a:lnTo>
                      <a:pt x="984" y="617"/>
                    </a:lnTo>
                    <a:lnTo>
                      <a:pt x="981" y="617"/>
                    </a:lnTo>
                    <a:lnTo>
                      <a:pt x="979" y="614"/>
                    </a:lnTo>
                    <a:lnTo>
                      <a:pt x="979" y="612"/>
                    </a:lnTo>
                    <a:lnTo>
                      <a:pt x="976" y="609"/>
                    </a:lnTo>
                    <a:lnTo>
                      <a:pt x="974" y="609"/>
                    </a:lnTo>
                    <a:lnTo>
                      <a:pt x="971" y="612"/>
                    </a:lnTo>
                    <a:lnTo>
                      <a:pt x="966" y="612"/>
                    </a:lnTo>
                    <a:lnTo>
                      <a:pt x="963" y="612"/>
                    </a:lnTo>
                    <a:lnTo>
                      <a:pt x="961" y="612"/>
                    </a:lnTo>
                    <a:lnTo>
                      <a:pt x="961" y="614"/>
                    </a:lnTo>
                    <a:lnTo>
                      <a:pt x="958" y="614"/>
                    </a:lnTo>
                    <a:lnTo>
                      <a:pt x="955" y="614"/>
                    </a:lnTo>
                    <a:lnTo>
                      <a:pt x="955" y="612"/>
                    </a:lnTo>
                    <a:lnTo>
                      <a:pt x="955" y="609"/>
                    </a:lnTo>
                    <a:lnTo>
                      <a:pt x="950" y="609"/>
                    </a:lnTo>
                    <a:lnTo>
                      <a:pt x="945" y="609"/>
                    </a:lnTo>
                    <a:lnTo>
                      <a:pt x="942" y="606"/>
                    </a:lnTo>
                    <a:lnTo>
                      <a:pt x="940" y="606"/>
                    </a:lnTo>
                    <a:lnTo>
                      <a:pt x="937" y="609"/>
                    </a:lnTo>
                    <a:lnTo>
                      <a:pt x="934" y="609"/>
                    </a:lnTo>
                    <a:lnTo>
                      <a:pt x="932" y="609"/>
                    </a:lnTo>
                    <a:lnTo>
                      <a:pt x="932" y="606"/>
                    </a:lnTo>
                    <a:lnTo>
                      <a:pt x="927" y="606"/>
                    </a:lnTo>
                    <a:lnTo>
                      <a:pt x="924" y="606"/>
                    </a:lnTo>
                    <a:lnTo>
                      <a:pt x="919" y="604"/>
                    </a:lnTo>
                    <a:lnTo>
                      <a:pt x="916" y="604"/>
                    </a:lnTo>
                    <a:lnTo>
                      <a:pt x="911" y="604"/>
                    </a:lnTo>
                    <a:lnTo>
                      <a:pt x="887" y="604"/>
                    </a:lnTo>
                    <a:lnTo>
                      <a:pt x="867" y="609"/>
                    </a:lnTo>
                    <a:lnTo>
                      <a:pt x="854" y="614"/>
                    </a:lnTo>
                    <a:lnTo>
                      <a:pt x="851" y="614"/>
                    </a:lnTo>
                    <a:lnTo>
                      <a:pt x="851" y="617"/>
                    </a:lnTo>
                    <a:lnTo>
                      <a:pt x="848" y="617"/>
                    </a:lnTo>
                    <a:lnTo>
                      <a:pt x="846" y="622"/>
                    </a:lnTo>
                    <a:lnTo>
                      <a:pt x="843" y="622"/>
                    </a:lnTo>
                    <a:lnTo>
                      <a:pt x="843" y="625"/>
                    </a:lnTo>
                    <a:lnTo>
                      <a:pt x="840" y="625"/>
                    </a:lnTo>
                    <a:lnTo>
                      <a:pt x="838" y="625"/>
                    </a:lnTo>
                    <a:lnTo>
                      <a:pt x="835" y="627"/>
                    </a:lnTo>
                    <a:lnTo>
                      <a:pt x="835" y="630"/>
                    </a:lnTo>
                    <a:lnTo>
                      <a:pt x="835" y="633"/>
                    </a:lnTo>
                    <a:lnTo>
                      <a:pt x="833" y="633"/>
                    </a:lnTo>
                    <a:lnTo>
                      <a:pt x="833" y="635"/>
                    </a:lnTo>
                    <a:lnTo>
                      <a:pt x="830" y="635"/>
                    </a:lnTo>
                    <a:lnTo>
                      <a:pt x="830" y="638"/>
                    </a:lnTo>
                    <a:lnTo>
                      <a:pt x="827" y="638"/>
                    </a:lnTo>
                    <a:lnTo>
                      <a:pt x="822" y="643"/>
                    </a:lnTo>
                    <a:lnTo>
                      <a:pt x="820" y="643"/>
                    </a:lnTo>
                    <a:lnTo>
                      <a:pt x="820" y="646"/>
                    </a:lnTo>
                    <a:lnTo>
                      <a:pt x="817" y="648"/>
                    </a:lnTo>
                    <a:lnTo>
                      <a:pt x="814" y="648"/>
                    </a:lnTo>
                    <a:lnTo>
                      <a:pt x="814" y="651"/>
                    </a:lnTo>
                    <a:lnTo>
                      <a:pt x="814" y="653"/>
                    </a:lnTo>
                    <a:lnTo>
                      <a:pt x="812" y="656"/>
                    </a:lnTo>
                    <a:lnTo>
                      <a:pt x="812" y="659"/>
                    </a:lnTo>
                    <a:lnTo>
                      <a:pt x="809" y="661"/>
                    </a:lnTo>
                    <a:lnTo>
                      <a:pt x="809" y="664"/>
                    </a:lnTo>
                    <a:lnTo>
                      <a:pt x="807" y="664"/>
                    </a:lnTo>
                    <a:lnTo>
                      <a:pt x="807" y="666"/>
                    </a:lnTo>
                    <a:lnTo>
                      <a:pt x="807" y="669"/>
                    </a:lnTo>
                    <a:lnTo>
                      <a:pt x="807" y="672"/>
                    </a:lnTo>
                    <a:lnTo>
                      <a:pt x="804" y="672"/>
                    </a:lnTo>
                    <a:lnTo>
                      <a:pt x="804" y="674"/>
                    </a:lnTo>
                    <a:lnTo>
                      <a:pt x="799" y="674"/>
                    </a:lnTo>
                    <a:lnTo>
                      <a:pt x="799" y="677"/>
                    </a:lnTo>
                    <a:lnTo>
                      <a:pt x="796" y="677"/>
                    </a:lnTo>
                    <a:lnTo>
                      <a:pt x="796" y="680"/>
                    </a:lnTo>
                    <a:lnTo>
                      <a:pt x="794" y="680"/>
                    </a:lnTo>
                    <a:lnTo>
                      <a:pt x="794" y="682"/>
                    </a:lnTo>
                    <a:lnTo>
                      <a:pt x="794" y="685"/>
                    </a:lnTo>
                    <a:lnTo>
                      <a:pt x="791" y="690"/>
                    </a:lnTo>
                    <a:lnTo>
                      <a:pt x="791" y="693"/>
                    </a:lnTo>
                    <a:lnTo>
                      <a:pt x="791" y="698"/>
                    </a:lnTo>
                    <a:lnTo>
                      <a:pt x="791" y="703"/>
                    </a:lnTo>
                    <a:lnTo>
                      <a:pt x="791" y="706"/>
                    </a:lnTo>
                    <a:lnTo>
                      <a:pt x="791" y="708"/>
                    </a:lnTo>
                    <a:lnTo>
                      <a:pt x="788" y="711"/>
                    </a:lnTo>
                    <a:lnTo>
                      <a:pt x="788" y="708"/>
                    </a:lnTo>
                    <a:lnTo>
                      <a:pt x="788" y="706"/>
                    </a:lnTo>
                    <a:lnTo>
                      <a:pt x="786" y="706"/>
                    </a:lnTo>
                    <a:lnTo>
                      <a:pt x="783" y="706"/>
                    </a:lnTo>
                    <a:lnTo>
                      <a:pt x="780" y="703"/>
                    </a:lnTo>
                    <a:lnTo>
                      <a:pt x="775" y="703"/>
                    </a:lnTo>
                    <a:lnTo>
                      <a:pt x="773" y="703"/>
                    </a:lnTo>
                    <a:lnTo>
                      <a:pt x="770" y="703"/>
                    </a:lnTo>
                    <a:lnTo>
                      <a:pt x="770" y="700"/>
                    </a:lnTo>
                    <a:lnTo>
                      <a:pt x="773" y="700"/>
                    </a:lnTo>
                    <a:lnTo>
                      <a:pt x="775" y="698"/>
                    </a:lnTo>
                    <a:lnTo>
                      <a:pt x="773" y="698"/>
                    </a:lnTo>
                    <a:lnTo>
                      <a:pt x="773" y="695"/>
                    </a:lnTo>
                    <a:lnTo>
                      <a:pt x="773" y="693"/>
                    </a:lnTo>
                    <a:lnTo>
                      <a:pt x="770" y="693"/>
                    </a:lnTo>
                    <a:lnTo>
                      <a:pt x="770" y="687"/>
                    </a:lnTo>
                    <a:lnTo>
                      <a:pt x="767" y="685"/>
                    </a:lnTo>
                    <a:lnTo>
                      <a:pt x="765" y="682"/>
                    </a:lnTo>
                    <a:lnTo>
                      <a:pt x="765" y="685"/>
                    </a:lnTo>
                    <a:lnTo>
                      <a:pt x="762" y="687"/>
                    </a:lnTo>
                    <a:lnTo>
                      <a:pt x="760" y="687"/>
                    </a:lnTo>
                    <a:lnTo>
                      <a:pt x="757" y="687"/>
                    </a:lnTo>
                    <a:lnTo>
                      <a:pt x="754" y="690"/>
                    </a:lnTo>
                    <a:lnTo>
                      <a:pt x="749" y="690"/>
                    </a:lnTo>
                    <a:lnTo>
                      <a:pt x="747" y="690"/>
                    </a:lnTo>
                    <a:lnTo>
                      <a:pt x="744" y="690"/>
                    </a:lnTo>
                    <a:lnTo>
                      <a:pt x="741" y="693"/>
                    </a:lnTo>
                    <a:lnTo>
                      <a:pt x="739" y="693"/>
                    </a:lnTo>
                    <a:lnTo>
                      <a:pt x="736" y="695"/>
                    </a:lnTo>
                    <a:lnTo>
                      <a:pt x="733" y="695"/>
                    </a:lnTo>
                    <a:lnTo>
                      <a:pt x="731" y="693"/>
                    </a:lnTo>
                    <a:lnTo>
                      <a:pt x="731" y="690"/>
                    </a:lnTo>
                    <a:lnTo>
                      <a:pt x="728" y="690"/>
                    </a:lnTo>
                    <a:lnTo>
                      <a:pt x="728" y="693"/>
                    </a:lnTo>
                    <a:lnTo>
                      <a:pt x="726" y="693"/>
                    </a:lnTo>
                    <a:lnTo>
                      <a:pt x="726" y="690"/>
                    </a:lnTo>
                    <a:lnTo>
                      <a:pt x="723" y="690"/>
                    </a:lnTo>
                    <a:lnTo>
                      <a:pt x="726" y="690"/>
                    </a:lnTo>
                    <a:lnTo>
                      <a:pt x="726" y="687"/>
                    </a:lnTo>
                    <a:lnTo>
                      <a:pt x="726" y="682"/>
                    </a:lnTo>
                    <a:lnTo>
                      <a:pt x="723" y="680"/>
                    </a:lnTo>
                    <a:lnTo>
                      <a:pt x="720" y="677"/>
                    </a:lnTo>
                    <a:lnTo>
                      <a:pt x="723" y="674"/>
                    </a:lnTo>
                    <a:lnTo>
                      <a:pt x="726" y="666"/>
                    </a:lnTo>
                    <a:lnTo>
                      <a:pt x="728" y="664"/>
                    </a:lnTo>
                    <a:lnTo>
                      <a:pt x="726" y="661"/>
                    </a:lnTo>
                    <a:lnTo>
                      <a:pt x="726" y="659"/>
                    </a:lnTo>
                    <a:lnTo>
                      <a:pt x="723" y="656"/>
                    </a:lnTo>
                    <a:lnTo>
                      <a:pt x="720" y="656"/>
                    </a:lnTo>
                    <a:lnTo>
                      <a:pt x="718" y="656"/>
                    </a:lnTo>
                    <a:lnTo>
                      <a:pt x="718" y="659"/>
                    </a:lnTo>
                    <a:lnTo>
                      <a:pt x="686" y="669"/>
                    </a:lnTo>
                    <a:lnTo>
                      <a:pt x="642" y="669"/>
                    </a:lnTo>
                    <a:lnTo>
                      <a:pt x="632" y="669"/>
                    </a:lnTo>
                    <a:lnTo>
                      <a:pt x="626" y="672"/>
                    </a:lnTo>
                    <a:lnTo>
                      <a:pt x="619" y="672"/>
                    </a:lnTo>
                    <a:lnTo>
                      <a:pt x="616" y="672"/>
                    </a:lnTo>
                    <a:lnTo>
                      <a:pt x="621" y="677"/>
                    </a:lnTo>
                    <a:lnTo>
                      <a:pt x="621" y="680"/>
                    </a:lnTo>
                    <a:lnTo>
                      <a:pt x="619" y="677"/>
                    </a:lnTo>
                    <a:lnTo>
                      <a:pt x="619" y="680"/>
                    </a:lnTo>
                    <a:lnTo>
                      <a:pt x="619" y="682"/>
                    </a:lnTo>
                    <a:lnTo>
                      <a:pt x="619" y="685"/>
                    </a:lnTo>
                    <a:lnTo>
                      <a:pt x="619" y="687"/>
                    </a:lnTo>
                    <a:lnTo>
                      <a:pt x="619" y="690"/>
                    </a:lnTo>
                    <a:lnTo>
                      <a:pt x="621" y="690"/>
                    </a:lnTo>
                    <a:lnTo>
                      <a:pt x="621" y="693"/>
                    </a:lnTo>
                    <a:lnTo>
                      <a:pt x="621" y="695"/>
                    </a:lnTo>
                    <a:lnTo>
                      <a:pt x="621" y="698"/>
                    </a:lnTo>
                    <a:lnTo>
                      <a:pt x="624" y="698"/>
                    </a:lnTo>
                    <a:lnTo>
                      <a:pt x="624" y="700"/>
                    </a:lnTo>
                    <a:lnTo>
                      <a:pt x="624" y="703"/>
                    </a:lnTo>
                    <a:lnTo>
                      <a:pt x="626" y="703"/>
                    </a:lnTo>
                    <a:lnTo>
                      <a:pt x="626" y="706"/>
                    </a:lnTo>
                    <a:lnTo>
                      <a:pt x="629" y="711"/>
                    </a:lnTo>
                    <a:lnTo>
                      <a:pt x="629" y="713"/>
                    </a:lnTo>
                    <a:lnTo>
                      <a:pt x="629" y="716"/>
                    </a:lnTo>
                    <a:lnTo>
                      <a:pt x="629" y="719"/>
                    </a:lnTo>
                    <a:lnTo>
                      <a:pt x="632" y="719"/>
                    </a:lnTo>
                    <a:lnTo>
                      <a:pt x="632" y="721"/>
                    </a:lnTo>
                    <a:lnTo>
                      <a:pt x="632" y="724"/>
                    </a:lnTo>
                    <a:lnTo>
                      <a:pt x="632" y="727"/>
                    </a:lnTo>
                    <a:lnTo>
                      <a:pt x="629" y="727"/>
                    </a:lnTo>
                    <a:lnTo>
                      <a:pt x="632" y="727"/>
                    </a:lnTo>
                    <a:lnTo>
                      <a:pt x="632" y="729"/>
                    </a:lnTo>
                    <a:lnTo>
                      <a:pt x="632" y="732"/>
                    </a:lnTo>
                    <a:lnTo>
                      <a:pt x="632" y="734"/>
                    </a:lnTo>
                    <a:lnTo>
                      <a:pt x="632" y="737"/>
                    </a:lnTo>
                    <a:lnTo>
                      <a:pt x="632" y="740"/>
                    </a:lnTo>
                    <a:lnTo>
                      <a:pt x="629" y="745"/>
                    </a:lnTo>
                    <a:lnTo>
                      <a:pt x="619" y="745"/>
                    </a:lnTo>
                    <a:lnTo>
                      <a:pt x="616" y="745"/>
                    </a:lnTo>
                    <a:lnTo>
                      <a:pt x="616" y="742"/>
                    </a:lnTo>
                    <a:lnTo>
                      <a:pt x="613" y="742"/>
                    </a:lnTo>
                    <a:lnTo>
                      <a:pt x="603" y="747"/>
                    </a:lnTo>
                    <a:lnTo>
                      <a:pt x="600" y="750"/>
                    </a:lnTo>
                    <a:lnTo>
                      <a:pt x="598" y="750"/>
                    </a:lnTo>
                    <a:lnTo>
                      <a:pt x="595" y="747"/>
                    </a:lnTo>
                    <a:lnTo>
                      <a:pt x="593" y="763"/>
                    </a:lnTo>
                    <a:lnTo>
                      <a:pt x="593" y="766"/>
                    </a:lnTo>
                    <a:lnTo>
                      <a:pt x="593" y="768"/>
                    </a:lnTo>
                    <a:lnTo>
                      <a:pt x="593" y="771"/>
                    </a:lnTo>
                    <a:lnTo>
                      <a:pt x="590" y="774"/>
                    </a:lnTo>
                    <a:lnTo>
                      <a:pt x="590" y="776"/>
                    </a:lnTo>
                    <a:lnTo>
                      <a:pt x="587" y="779"/>
                    </a:lnTo>
                    <a:lnTo>
                      <a:pt x="585" y="781"/>
                    </a:lnTo>
                    <a:lnTo>
                      <a:pt x="579" y="784"/>
                    </a:lnTo>
                    <a:lnTo>
                      <a:pt x="579" y="787"/>
                    </a:lnTo>
                    <a:lnTo>
                      <a:pt x="577" y="787"/>
                    </a:lnTo>
                    <a:lnTo>
                      <a:pt x="574" y="789"/>
                    </a:lnTo>
                    <a:lnTo>
                      <a:pt x="572" y="792"/>
                    </a:lnTo>
                    <a:lnTo>
                      <a:pt x="569" y="794"/>
                    </a:lnTo>
                    <a:lnTo>
                      <a:pt x="566" y="794"/>
                    </a:lnTo>
                    <a:lnTo>
                      <a:pt x="564" y="794"/>
                    </a:lnTo>
                    <a:lnTo>
                      <a:pt x="559" y="794"/>
                    </a:lnTo>
                    <a:lnTo>
                      <a:pt x="556" y="794"/>
                    </a:lnTo>
                    <a:lnTo>
                      <a:pt x="553" y="794"/>
                    </a:lnTo>
                    <a:lnTo>
                      <a:pt x="553" y="800"/>
                    </a:lnTo>
                    <a:lnTo>
                      <a:pt x="551" y="802"/>
                    </a:lnTo>
                    <a:lnTo>
                      <a:pt x="551" y="805"/>
                    </a:lnTo>
                    <a:lnTo>
                      <a:pt x="548" y="805"/>
                    </a:lnTo>
                    <a:lnTo>
                      <a:pt x="540" y="805"/>
                    </a:lnTo>
                    <a:lnTo>
                      <a:pt x="538" y="805"/>
                    </a:lnTo>
                    <a:lnTo>
                      <a:pt x="538" y="808"/>
                    </a:lnTo>
                    <a:lnTo>
                      <a:pt x="535" y="810"/>
                    </a:lnTo>
                    <a:lnTo>
                      <a:pt x="535" y="813"/>
                    </a:lnTo>
                    <a:lnTo>
                      <a:pt x="530" y="815"/>
                    </a:lnTo>
                    <a:lnTo>
                      <a:pt x="527" y="815"/>
                    </a:lnTo>
                    <a:lnTo>
                      <a:pt x="525" y="815"/>
                    </a:lnTo>
                    <a:lnTo>
                      <a:pt x="522" y="818"/>
                    </a:lnTo>
                    <a:lnTo>
                      <a:pt x="519" y="818"/>
                    </a:lnTo>
                    <a:lnTo>
                      <a:pt x="517" y="821"/>
                    </a:lnTo>
                    <a:lnTo>
                      <a:pt x="514" y="821"/>
                    </a:lnTo>
                    <a:lnTo>
                      <a:pt x="512" y="821"/>
                    </a:lnTo>
                    <a:lnTo>
                      <a:pt x="509" y="823"/>
                    </a:lnTo>
                    <a:lnTo>
                      <a:pt x="506" y="823"/>
                    </a:lnTo>
                    <a:lnTo>
                      <a:pt x="506" y="826"/>
                    </a:lnTo>
                    <a:lnTo>
                      <a:pt x="509" y="826"/>
                    </a:lnTo>
                    <a:lnTo>
                      <a:pt x="506" y="828"/>
                    </a:lnTo>
                    <a:lnTo>
                      <a:pt x="504" y="831"/>
                    </a:lnTo>
                    <a:lnTo>
                      <a:pt x="501" y="831"/>
                    </a:lnTo>
                    <a:lnTo>
                      <a:pt x="501" y="834"/>
                    </a:lnTo>
                    <a:lnTo>
                      <a:pt x="501" y="836"/>
                    </a:lnTo>
                    <a:lnTo>
                      <a:pt x="499" y="836"/>
                    </a:lnTo>
                    <a:lnTo>
                      <a:pt x="496" y="839"/>
                    </a:lnTo>
                    <a:lnTo>
                      <a:pt x="493" y="841"/>
                    </a:lnTo>
                    <a:lnTo>
                      <a:pt x="488" y="844"/>
                    </a:lnTo>
                    <a:lnTo>
                      <a:pt x="488" y="847"/>
                    </a:lnTo>
                    <a:lnTo>
                      <a:pt x="486" y="847"/>
                    </a:lnTo>
                    <a:lnTo>
                      <a:pt x="486" y="852"/>
                    </a:lnTo>
                    <a:lnTo>
                      <a:pt x="483" y="852"/>
                    </a:lnTo>
                    <a:lnTo>
                      <a:pt x="480" y="852"/>
                    </a:lnTo>
                    <a:lnTo>
                      <a:pt x="478" y="855"/>
                    </a:lnTo>
                    <a:lnTo>
                      <a:pt x="475" y="855"/>
                    </a:lnTo>
                    <a:lnTo>
                      <a:pt x="470" y="857"/>
                    </a:lnTo>
                    <a:lnTo>
                      <a:pt x="465" y="857"/>
                    </a:lnTo>
                    <a:lnTo>
                      <a:pt x="462" y="857"/>
                    </a:lnTo>
                    <a:lnTo>
                      <a:pt x="459" y="857"/>
                    </a:lnTo>
                    <a:lnTo>
                      <a:pt x="459" y="855"/>
                    </a:lnTo>
                    <a:lnTo>
                      <a:pt x="454" y="855"/>
                    </a:lnTo>
                    <a:lnTo>
                      <a:pt x="449" y="849"/>
                    </a:lnTo>
                    <a:lnTo>
                      <a:pt x="446" y="849"/>
                    </a:lnTo>
                    <a:lnTo>
                      <a:pt x="444" y="849"/>
                    </a:lnTo>
                    <a:lnTo>
                      <a:pt x="441" y="852"/>
                    </a:lnTo>
                    <a:lnTo>
                      <a:pt x="436" y="852"/>
                    </a:lnTo>
                    <a:lnTo>
                      <a:pt x="433" y="857"/>
                    </a:lnTo>
                    <a:lnTo>
                      <a:pt x="431" y="860"/>
                    </a:lnTo>
                    <a:lnTo>
                      <a:pt x="428" y="860"/>
                    </a:lnTo>
                    <a:lnTo>
                      <a:pt x="425" y="860"/>
                    </a:lnTo>
                    <a:lnTo>
                      <a:pt x="425" y="862"/>
                    </a:lnTo>
                    <a:lnTo>
                      <a:pt x="420" y="865"/>
                    </a:lnTo>
                    <a:lnTo>
                      <a:pt x="418" y="868"/>
                    </a:lnTo>
                    <a:lnTo>
                      <a:pt x="407" y="873"/>
                    </a:lnTo>
                    <a:lnTo>
                      <a:pt x="402" y="875"/>
                    </a:lnTo>
                    <a:lnTo>
                      <a:pt x="399" y="875"/>
                    </a:lnTo>
                    <a:lnTo>
                      <a:pt x="397" y="873"/>
                    </a:lnTo>
                    <a:lnTo>
                      <a:pt x="394" y="873"/>
                    </a:lnTo>
                    <a:lnTo>
                      <a:pt x="392" y="873"/>
                    </a:lnTo>
                    <a:lnTo>
                      <a:pt x="389" y="873"/>
                    </a:lnTo>
                    <a:lnTo>
                      <a:pt x="386" y="873"/>
                    </a:lnTo>
                    <a:lnTo>
                      <a:pt x="384" y="870"/>
                    </a:lnTo>
                    <a:lnTo>
                      <a:pt x="381" y="870"/>
                    </a:lnTo>
                    <a:lnTo>
                      <a:pt x="381" y="873"/>
                    </a:lnTo>
                    <a:lnTo>
                      <a:pt x="378" y="873"/>
                    </a:lnTo>
                    <a:lnTo>
                      <a:pt x="378" y="875"/>
                    </a:lnTo>
                    <a:lnTo>
                      <a:pt x="373" y="875"/>
                    </a:lnTo>
                    <a:lnTo>
                      <a:pt x="371" y="875"/>
                    </a:lnTo>
                    <a:lnTo>
                      <a:pt x="365" y="875"/>
                    </a:lnTo>
                    <a:lnTo>
                      <a:pt x="363" y="873"/>
                    </a:lnTo>
                    <a:lnTo>
                      <a:pt x="360" y="870"/>
                    </a:lnTo>
                    <a:lnTo>
                      <a:pt x="358" y="870"/>
                    </a:lnTo>
                    <a:lnTo>
                      <a:pt x="358" y="868"/>
                    </a:lnTo>
                    <a:lnTo>
                      <a:pt x="358" y="865"/>
                    </a:lnTo>
                    <a:lnTo>
                      <a:pt x="355" y="862"/>
                    </a:lnTo>
                    <a:lnTo>
                      <a:pt x="355" y="860"/>
                    </a:lnTo>
                    <a:lnTo>
                      <a:pt x="355" y="857"/>
                    </a:lnTo>
                    <a:lnTo>
                      <a:pt x="352" y="857"/>
                    </a:lnTo>
                    <a:lnTo>
                      <a:pt x="350" y="855"/>
                    </a:lnTo>
                    <a:lnTo>
                      <a:pt x="347" y="855"/>
                    </a:lnTo>
                    <a:lnTo>
                      <a:pt x="345" y="855"/>
                    </a:lnTo>
                    <a:lnTo>
                      <a:pt x="342" y="855"/>
                    </a:lnTo>
                    <a:lnTo>
                      <a:pt x="329" y="847"/>
                    </a:lnTo>
                    <a:lnTo>
                      <a:pt x="326" y="844"/>
                    </a:lnTo>
                    <a:lnTo>
                      <a:pt x="324" y="841"/>
                    </a:lnTo>
                    <a:lnTo>
                      <a:pt x="321" y="841"/>
                    </a:lnTo>
                    <a:lnTo>
                      <a:pt x="318" y="841"/>
                    </a:lnTo>
                    <a:lnTo>
                      <a:pt x="318" y="839"/>
                    </a:lnTo>
                    <a:lnTo>
                      <a:pt x="318" y="836"/>
                    </a:lnTo>
                    <a:lnTo>
                      <a:pt x="318" y="834"/>
                    </a:lnTo>
                    <a:lnTo>
                      <a:pt x="316" y="831"/>
                    </a:lnTo>
                    <a:lnTo>
                      <a:pt x="313" y="828"/>
                    </a:lnTo>
                    <a:lnTo>
                      <a:pt x="311" y="828"/>
                    </a:lnTo>
                    <a:lnTo>
                      <a:pt x="311" y="826"/>
                    </a:lnTo>
                    <a:lnTo>
                      <a:pt x="308" y="823"/>
                    </a:lnTo>
                    <a:lnTo>
                      <a:pt x="305" y="823"/>
                    </a:lnTo>
                    <a:lnTo>
                      <a:pt x="305" y="826"/>
                    </a:lnTo>
                    <a:lnTo>
                      <a:pt x="303" y="828"/>
                    </a:lnTo>
                    <a:lnTo>
                      <a:pt x="300" y="828"/>
                    </a:lnTo>
                    <a:lnTo>
                      <a:pt x="300" y="826"/>
                    </a:lnTo>
                    <a:lnTo>
                      <a:pt x="298" y="826"/>
                    </a:lnTo>
                    <a:lnTo>
                      <a:pt x="295" y="826"/>
                    </a:lnTo>
                    <a:lnTo>
                      <a:pt x="292" y="826"/>
                    </a:lnTo>
                    <a:lnTo>
                      <a:pt x="290" y="826"/>
                    </a:lnTo>
                    <a:lnTo>
                      <a:pt x="287" y="826"/>
                    </a:lnTo>
                    <a:lnTo>
                      <a:pt x="285" y="826"/>
                    </a:lnTo>
                    <a:lnTo>
                      <a:pt x="285" y="828"/>
                    </a:lnTo>
                    <a:lnTo>
                      <a:pt x="282" y="828"/>
                    </a:lnTo>
                    <a:lnTo>
                      <a:pt x="282" y="831"/>
                    </a:lnTo>
                    <a:lnTo>
                      <a:pt x="279" y="831"/>
                    </a:lnTo>
                    <a:lnTo>
                      <a:pt x="277" y="831"/>
                    </a:lnTo>
                    <a:lnTo>
                      <a:pt x="274" y="831"/>
                    </a:lnTo>
                    <a:lnTo>
                      <a:pt x="271" y="831"/>
                    </a:lnTo>
                    <a:lnTo>
                      <a:pt x="269" y="834"/>
                    </a:lnTo>
                    <a:lnTo>
                      <a:pt x="266" y="834"/>
                    </a:lnTo>
                    <a:lnTo>
                      <a:pt x="264" y="834"/>
                    </a:lnTo>
                    <a:lnTo>
                      <a:pt x="261" y="836"/>
                    </a:lnTo>
                    <a:lnTo>
                      <a:pt x="261" y="839"/>
                    </a:lnTo>
                    <a:lnTo>
                      <a:pt x="258" y="841"/>
                    </a:lnTo>
                    <a:lnTo>
                      <a:pt x="258" y="844"/>
                    </a:lnTo>
                    <a:lnTo>
                      <a:pt x="256" y="844"/>
                    </a:lnTo>
                    <a:lnTo>
                      <a:pt x="253" y="844"/>
                    </a:lnTo>
                    <a:lnTo>
                      <a:pt x="245" y="841"/>
                    </a:lnTo>
                    <a:lnTo>
                      <a:pt x="230" y="839"/>
                    </a:lnTo>
                    <a:lnTo>
                      <a:pt x="222" y="836"/>
                    </a:lnTo>
                    <a:lnTo>
                      <a:pt x="217" y="836"/>
                    </a:lnTo>
                    <a:lnTo>
                      <a:pt x="214" y="839"/>
                    </a:lnTo>
                    <a:lnTo>
                      <a:pt x="211" y="841"/>
                    </a:lnTo>
                    <a:lnTo>
                      <a:pt x="206" y="841"/>
                    </a:lnTo>
                    <a:lnTo>
                      <a:pt x="204" y="841"/>
                    </a:lnTo>
                    <a:lnTo>
                      <a:pt x="201" y="844"/>
                    </a:lnTo>
                    <a:lnTo>
                      <a:pt x="198" y="849"/>
                    </a:lnTo>
                    <a:lnTo>
                      <a:pt x="196" y="849"/>
                    </a:lnTo>
                    <a:lnTo>
                      <a:pt x="193" y="849"/>
                    </a:lnTo>
                    <a:lnTo>
                      <a:pt x="193" y="852"/>
                    </a:lnTo>
                    <a:lnTo>
                      <a:pt x="191" y="852"/>
                    </a:lnTo>
                    <a:lnTo>
                      <a:pt x="188" y="857"/>
                    </a:lnTo>
                    <a:lnTo>
                      <a:pt x="183" y="860"/>
                    </a:lnTo>
                    <a:lnTo>
                      <a:pt x="178" y="860"/>
                    </a:lnTo>
                    <a:lnTo>
                      <a:pt x="175" y="860"/>
                    </a:lnTo>
                    <a:lnTo>
                      <a:pt x="172" y="860"/>
                    </a:lnTo>
                    <a:lnTo>
                      <a:pt x="167" y="860"/>
                    </a:lnTo>
                    <a:lnTo>
                      <a:pt x="159" y="865"/>
                    </a:lnTo>
                    <a:lnTo>
                      <a:pt x="157" y="865"/>
                    </a:lnTo>
                    <a:lnTo>
                      <a:pt x="151" y="868"/>
                    </a:lnTo>
                    <a:lnTo>
                      <a:pt x="141" y="868"/>
                    </a:lnTo>
                    <a:lnTo>
                      <a:pt x="138" y="865"/>
                    </a:lnTo>
                    <a:lnTo>
                      <a:pt x="136" y="865"/>
                    </a:lnTo>
                    <a:lnTo>
                      <a:pt x="133" y="865"/>
                    </a:lnTo>
                    <a:lnTo>
                      <a:pt x="133" y="868"/>
                    </a:lnTo>
                    <a:lnTo>
                      <a:pt x="131" y="868"/>
                    </a:lnTo>
                    <a:lnTo>
                      <a:pt x="128" y="868"/>
                    </a:lnTo>
                    <a:lnTo>
                      <a:pt x="125" y="870"/>
                    </a:lnTo>
                    <a:lnTo>
                      <a:pt x="123" y="870"/>
                    </a:lnTo>
                    <a:lnTo>
                      <a:pt x="120" y="870"/>
                    </a:lnTo>
                    <a:lnTo>
                      <a:pt x="120" y="873"/>
                    </a:lnTo>
                    <a:lnTo>
                      <a:pt x="117" y="873"/>
                    </a:lnTo>
                    <a:lnTo>
                      <a:pt x="115" y="873"/>
                    </a:lnTo>
                    <a:lnTo>
                      <a:pt x="112" y="873"/>
                    </a:lnTo>
                    <a:lnTo>
                      <a:pt x="107" y="873"/>
                    </a:lnTo>
                    <a:lnTo>
                      <a:pt x="104" y="873"/>
                    </a:lnTo>
                    <a:lnTo>
                      <a:pt x="102" y="873"/>
                    </a:lnTo>
                    <a:lnTo>
                      <a:pt x="99" y="870"/>
                    </a:lnTo>
                    <a:lnTo>
                      <a:pt x="97" y="870"/>
                    </a:lnTo>
                    <a:lnTo>
                      <a:pt x="91" y="873"/>
                    </a:lnTo>
                    <a:lnTo>
                      <a:pt x="89" y="873"/>
                    </a:lnTo>
                    <a:lnTo>
                      <a:pt x="89" y="870"/>
                    </a:lnTo>
                    <a:lnTo>
                      <a:pt x="94" y="862"/>
                    </a:lnTo>
                    <a:lnTo>
                      <a:pt x="97" y="855"/>
                    </a:lnTo>
                    <a:lnTo>
                      <a:pt x="99" y="852"/>
                    </a:lnTo>
                    <a:lnTo>
                      <a:pt x="99" y="849"/>
                    </a:lnTo>
                    <a:lnTo>
                      <a:pt x="97" y="841"/>
                    </a:lnTo>
                    <a:lnTo>
                      <a:pt x="97" y="834"/>
                    </a:lnTo>
                    <a:lnTo>
                      <a:pt x="94" y="831"/>
                    </a:lnTo>
                    <a:lnTo>
                      <a:pt x="94" y="823"/>
                    </a:lnTo>
                    <a:lnTo>
                      <a:pt x="97" y="808"/>
                    </a:lnTo>
                    <a:lnTo>
                      <a:pt x="94" y="805"/>
                    </a:lnTo>
                    <a:lnTo>
                      <a:pt x="94" y="800"/>
                    </a:lnTo>
                    <a:lnTo>
                      <a:pt x="94" y="797"/>
                    </a:lnTo>
                    <a:lnTo>
                      <a:pt x="94" y="794"/>
                    </a:lnTo>
                    <a:lnTo>
                      <a:pt x="94" y="792"/>
                    </a:lnTo>
                    <a:lnTo>
                      <a:pt x="94" y="789"/>
                    </a:lnTo>
                    <a:lnTo>
                      <a:pt x="91" y="781"/>
                    </a:lnTo>
                    <a:lnTo>
                      <a:pt x="94" y="781"/>
                    </a:lnTo>
                    <a:lnTo>
                      <a:pt x="94" y="779"/>
                    </a:lnTo>
                    <a:lnTo>
                      <a:pt x="94" y="776"/>
                    </a:lnTo>
                    <a:lnTo>
                      <a:pt x="94" y="771"/>
                    </a:lnTo>
                    <a:lnTo>
                      <a:pt x="94" y="768"/>
                    </a:lnTo>
                    <a:lnTo>
                      <a:pt x="91" y="768"/>
                    </a:lnTo>
                    <a:lnTo>
                      <a:pt x="91" y="766"/>
                    </a:lnTo>
                    <a:lnTo>
                      <a:pt x="94" y="766"/>
                    </a:lnTo>
                    <a:lnTo>
                      <a:pt x="94" y="763"/>
                    </a:lnTo>
                    <a:lnTo>
                      <a:pt x="94" y="760"/>
                    </a:lnTo>
                    <a:lnTo>
                      <a:pt x="94" y="755"/>
                    </a:lnTo>
                    <a:lnTo>
                      <a:pt x="94" y="753"/>
                    </a:lnTo>
                    <a:lnTo>
                      <a:pt x="94" y="750"/>
                    </a:lnTo>
                    <a:lnTo>
                      <a:pt x="94" y="745"/>
                    </a:lnTo>
                    <a:lnTo>
                      <a:pt x="94" y="742"/>
                    </a:lnTo>
                    <a:lnTo>
                      <a:pt x="91" y="737"/>
                    </a:lnTo>
                    <a:lnTo>
                      <a:pt x="91" y="734"/>
                    </a:lnTo>
                    <a:lnTo>
                      <a:pt x="91" y="732"/>
                    </a:lnTo>
                    <a:lnTo>
                      <a:pt x="91" y="729"/>
                    </a:lnTo>
                    <a:lnTo>
                      <a:pt x="94" y="727"/>
                    </a:lnTo>
                    <a:lnTo>
                      <a:pt x="97" y="724"/>
                    </a:lnTo>
                    <a:lnTo>
                      <a:pt x="99" y="721"/>
                    </a:lnTo>
                    <a:lnTo>
                      <a:pt x="99" y="719"/>
                    </a:lnTo>
                    <a:lnTo>
                      <a:pt x="102" y="716"/>
                    </a:lnTo>
                    <a:lnTo>
                      <a:pt x="104" y="711"/>
                    </a:lnTo>
                    <a:lnTo>
                      <a:pt x="104" y="708"/>
                    </a:lnTo>
                    <a:lnTo>
                      <a:pt x="107" y="708"/>
                    </a:lnTo>
                    <a:lnTo>
                      <a:pt x="107" y="706"/>
                    </a:lnTo>
                    <a:lnTo>
                      <a:pt x="110" y="706"/>
                    </a:lnTo>
                    <a:lnTo>
                      <a:pt x="112" y="703"/>
                    </a:lnTo>
                    <a:lnTo>
                      <a:pt x="115" y="703"/>
                    </a:lnTo>
                    <a:lnTo>
                      <a:pt x="115" y="700"/>
                    </a:lnTo>
                    <a:lnTo>
                      <a:pt x="117" y="700"/>
                    </a:lnTo>
                    <a:lnTo>
                      <a:pt x="117" y="698"/>
                    </a:lnTo>
                    <a:lnTo>
                      <a:pt x="117" y="695"/>
                    </a:lnTo>
                    <a:lnTo>
                      <a:pt x="115" y="695"/>
                    </a:lnTo>
                    <a:lnTo>
                      <a:pt x="115" y="693"/>
                    </a:lnTo>
                    <a:lnTo>
                      <a:pt x="115" y="690"/>
                    </a:lnTo>
                    <a:lnTo>
                      <a:pt x="115" y="687"/>
                    </a:lnTo>
                    <a:lnTo>
                      <a:pt x="115" y="682"/>
                    </a:lnTo>
                    <a:lnTo>
                      <a:pt x="115" y="680"/>
                    </a:lnTo>
                    <a:lnTo>
                      <a:pt x="115" y="677"/>
                    </a:lnTo>
                    <a:lnTo>
                      <a:pt x="115" y="674"/>
                    </a:lnTo>
                    <a:lnTo>
                      <a:pt x="115" y="672"/>
                    </a:lnTo>
                    <a:lnTo>
                      <a:pt x="117" y="672"/>
                    </a:lnTo>
                    <a:lnTo>
                      <a:pt x="117" y="669"/>
                    </a:lnTo>
                    <a:lnTo>
                      <a:pt x="117" y="666"/>
                    </a:lnTo>
                    <a:lnTo>
                      <a:pt x="117" y="661"/>
                    </a:lnTo>
                    <a:lnTo>
                      <a:pt x="117" y="656"/>
                    </a:lnTo>
                    <a:lnTo>
                      <a:pt x="117" y="653"/>
                    </a:lnTo>
                    <a:lnTo>
                      <a:pt x="117" y="651"/>
                    </a:lnTo>
                    <a:lnTo>
                      <a:pt x="120" y="651"/>
                    </a:lnTo>
                    <a:lnTo>
                      <a:pt x="120" y="648"/>
                    </a:lnTo>
                    <a:lnTo>
                      <a:pt x="117" y="648"/>
                    </a:lnTo>
                    <a:lnTo>
                      <a:pt x="117" y="646"/>
                    </a:lnTo>
                    <a:lnTo>
                      <a:pt x="117" y="643"/>
                    </a:lnTo>
                    <a:lnTo>
                      <a:pt x="120" y="640"/>
                    </a:lnTo>
                    <a:lnTo>
                      <a:pt x="123" y="640"/>
                    </a:lnTo>
                    <a:lnTo>
                      <a:pt x="123" y="638"/>
                    </a:lnTo>
                    <a:lnTo>
                      <a:pt x="125" y="638"/>
                    </a:lnTo>
                    <a:lnTo>
                      <a:pt x="125" y="635"/>
                    </a:lnTo>
                    <a:lnTo>
                      <a:pt x="123" y="635"/>
                    </a:lnTo>
                    <a:lnTo>
                      <a:pt x="120" y="635"/>
                    </a:lnTo>
                    <a:lnTo>
                      <a:pt x="120" y="633"/>
                    </a:lnTo>
                    <a:lnTo>
                      <a:pt x="117" y="633"/>
                    </a:lnTo>
                    <a:lnTo>
                      <a:pt x="117" y="630"/>
                    </a:lnTo>
                    <a:lnTo>
                      <a:pt x="117" y="627"/>
                    </a:lnTo>
                    <a:lnTo>
                      <a:pt x="115" y="627"/>
                    </a:lnTo>
                    <a:lnTo>
                      <a:pt x="115" y="625"/>
                    </a:lnTo>
                    <a:lnTo>
                      <a:pt x="112" y="625"/>
                    </a:lnTo>
                    <a:lnTo>
                      <a:pt x="112" y="622"/>
                    </a:lnTo>
                    <a:lnTo>
                      <a:pt x="112" y="619"/>
                    </a:lnTo>
                    <a:lnTo>
                      <a:pt x="110" y="619"/>
                    </a:lnTo>
                    <a:lnTo>
                      <a:pt x="110" y="617"/>
                    </a:lnTo>
                    <a:lnTo>
                      <a:pt x="110" y="614"/>
                    </a:lnTo>
                    <a:lnTo>
                      <a:pt x="110" y="612"/>
                    </a:lnTo>
                    <a:lnTo>
                      <a:pt x="110" y="609"/>
                    </a:lnTo>
                    <a:lnTo>
                      <a:pt x="112" y="609"/>
                    </a:lnTo>
                    <a:lnTo>
                      <a:pt x="110" y="609"/>
                    </a:lnTo>
                    <a:lnTo>
                      <a:pt x="107" y="609"/>
                    </a:lnTo>
                    <a:lnTo>
                      <a:pt x="107" y="606"/>
                    </a:lnTo>
                    <a:lnTo>
                      <a:pt x="104" y="606"/>
                    </a:lnTo>
                    <a:lnTo>
                      <a:pt x="104" y="604"/>
                    </a:lnTo>
                    <a:lnTo>
                      <a:pt x="102" y="601"/>
                    </a:lnTo>
                    <a:lnTo>
                      <a:pt x="99" y="601"/>
                    </a:lnTo>
                    <a:lnTo>
                      <a:pt x="99" y="599"/>
                    </a:lnTo>
                    <a:lnTo>
                      <a:pt x="97" y="599"/>
                    </a:lnTo>
                    <a:lnTo>
                      <a:pt x="94" y="599"/>
                    </a:lnTo>
                    <a:lnTo>
                      <a:pt x="94" y="596"/>
                    </a:lnTo>
                    <a:lnTo>
                      <a:pt x="94" y="593"/>
                    </a:lnTo>
                    <a:lnTo>
                      <a:pt x="97" y="593"/>
                    </a:lnTo>
                    <a:lnTo>
                      <a:pt x="97" y="591"/>
                    </a:lnTo>
                    <a:lnTo>
                      <a:pt x="99" y="591"/>
                    </a:lnTo>
                    <a:lnTo>
                      <a:pt x="99" y="588"/>
                    </a:lnTo>
                    <a:lnTo>
                      <a:pt x="99" y="585"/>
                    </a:lnTo>
                    <a:lnTo>
                      <a:pt x="99" y="583"/>
                    </a:lnTo>
                    <a:lnTo>
                      <a:pt x="99" y="580"/>
                    </a:lnTo>
                    <a:lnTo>
                      <a:pt x="99" y="578"/>
                    </a:lnTo>
                    <a:lnTo>
                      <a:pt x="102" y="575"/>
                    </a:lnTo>
                    <a:lnTo>
                      <a:pt x="104" y="572"/>
                    </a:lnTo>
                    <a:lnTo>
                      <a:pt x="104" y="570"/>
                    </a:lnTo>
                    <a:lnTo>
                      <a:pt x="107" y="570"/>
                    </a:lnTo>
                    <a:lnTo>
                      <a:pt x="107" y="567"/>
                    </a:lnTo>
                    <a:lnTo>
                      <a:pt x="107" y="565"/>
                    </a:lnTo>
                    <a:lnTo>
                      <a:pt x="107" y="562"/>
                    </a:lnTo>
                    <a:lnTo>
                      <a:pt x="107" y="559"/>
                    </a:lnTo>
                    <a:lnTo>
                      <a:pt x="110" y="559"/>
                    </a:lnTo>
                    <a:lnTo>
                      <a:pt x="110" y="557"/>
                    </a:lnTo>
                    <a:lnTo>
                      <a:pt x="110" y="554"/>
                    </a:lnTo>
                    <a:lnTo>
                      <a:pt x="112" y="554"/>
                    </a:lnTo>
                    <a:lnTo>
                      <a:pt x="112" y="552"/>
                    </a:lnTo>
                    <a:lnTo>
                      <a:pt x="112" y="549"/>
                    </a:lnTo>
                    <a:lnTo>
                      <a:pt x="110" y="549"/>
                    </a:lnTo>
                    <a:lnTo>
                      <a:pt x="112" y="546"/>
                    </a:lnTo>
                    <a:lnTo>
                      <a:pt x="110" y="544"/>
                    </a:lnTo>
                    <a:lnTo>
                      <a:pt x="110" y="541"/>
                    </a:lnTo>
                    <a:lnTo>
                      <a:pt x="107" y="541"/>
                    </a:lnTo>
                    <a:lnTo>
                      <a:pt x="107" y="538"/>
                    </a:lnTo>
                    <a:lnTo>
                      <a:pt x="104" y="536"/>
                    </a:lnTo>
                    <a:lnTo>
                      <a:pt x="104" y="531"/>
                    </a:lnTo>
                    <a:lnTo>
                      <a:pt x="102" y="525"/>
                    </a:lnTo>
                    <a:lnTo>
                      <a:pt x="99" y="525"/>
                    </a:lnTo>
                    <a:lnTo>
                      <a:pt x="97" y="525"/>
                    </a:lnTo>
                    <a:lnTo>
                      <a:pt x="94" y="525"/>
                    </a:lnTo>
                    <a:lnTo>
                      <a:pt x="94" y="523"/>
                    </a:lnTo>
                    <a:lnTo>
                      <a:pt x="91" y="523"/>
                    </a:lnTo>
                    <a:lnTo>
                      <a:pt x="91" y="520"/>
                    </a:lnTo>
                    <a:lnTo>
                      <a:pt x="94" y="518"/>
                    </a:lnTo>
                    <a:lnTo>
                      <a:pt x="94" y="515"/>
                    </a:lnTo>
                    <a:lnTo>
                      <a:pt x="97" y="515"/>
                    </a:lnTo>
                    <a:lnTo>
                      <a:pt x="97" y="512"/>
                    </a:lnTo>
                    <a:lnTo>
                      <a:pt x="99" y="510"/>
                    </a:lnTo>
                    <a:lnTo>
                      <a:pt x="99" y="507"/>
                    </a:lnTo>
                    <a:lnTo>
                      <a:pt x="102" y="502"/>
                    </a:lnTo>
                    <a:lnTo>
                      <a:pt x="102" y="499"/>
                    </a:lnTo>
                    <a:lnTo>
                      <a:pt x="102" y="497"/>
                    </a:lnTo>
                    <a:lnTo>
                      <a:pt x="99" y="497"/>
                    </a:lnTo>
                    <a:lnTo>
                      <a:pt x="99" y="494"/>
                    </a:lnTo>
                    <a:lnTo>
                      <a:pt x="97" y="491"/>
                    </a:lnTo>
                    <a:lnTo>
                      <a:pt x="99" y="491"/>
                    </a:lnTo>
                    <a:lnTo>
                      <a:pt x="99" y="489"/>
                    </a:lnTo>
                    <a:lnTo>
                      <a:pt x="99" y="486"/>
                    </a:lnTo>
                    <a:lnTo>
                      <a:pt x="102" y="486"/>
                    </a:lnTo>
                    <a:lnTo>
                      <a:pt x="104" y="486"/>
                    </a:lnTo>
                    <a:lnTo>
                      <a:pt x="107" y="486"/>
                    </a:lnTo>
                    <a:lnTo>
                      <a:pt x="110" y="486"/>
                    </a:lnTo>
                    <a:lnTo>
                      <a:pt x="110" y="484"/>
                    </a:lnTo>
                    <a:lnTo>
                      <a:pt x="112" y="484"/>
                    </a:lnTo>
                    <a:lnTo>
                      <a:pt x="115" y="484"/>
                    </a:lnTo>
                    <a:lnTo>
                      <a:pt x="117" y="484"/>
                    </a:lnTo>
                    <a:lnTo>
                      <a:pt x="117" y="481"/>
                    </a:lnTo>
                    <a:lnTo>
                      <a:pt x="117" y="478"/>
                    </a:lnTo>
                    <a:lnTo>
                      <a:pt x="120" y="478"/>
                    </a:lnTo>
                    <a:lnTo>
                      <a:pt x="120" y="476"/>
                    </a:lnTo>
                    <a:lnTo>
                      <a:pt x="120" y="473"/>
                    </a:lnTo>
                    <a:lnTo>
                      <a:pt x="123" y="473"/>
                    </a:lnTo>
                    <a:lnTo>
                      <a:pt x="123" y="471"/>
                    </a:lnTo>
                    <a:lnTo>
                      <a:pt x="123" y="468"/>
                    </a:lnTo>
                    <a:lnTo>
                      <a:pt x="123" y="465"/>
                    </a:lnTo>
                    <a:lnTo>
                      <a:pt x="120" y="465"/>
                    </a:lnTo>
                    <a:lnTo>
                      <a:pt x="120" y="463"/>
                    </a:lnTo>
                    <a:lnTo>
                      <a:pt x="117" y="463"/>
                    </a:lnTo>
                    <a:lnTo>
                      <a:pt x="117" y="460"/>
                    </a:lnTo>
                    <a:lnTo>
                      <a:pt x="115" y="460"/>
                    </a:lnTo>
                    <a:lnTo>
                      <a:pt x="115" y="458"/>
                    </a:lnTo>
                    <a:lnTo>
                      <a:pt x="112" y="458"/>
                    </a:lnTo>
                    <a:lnTo>
                      <a:pt x="112" y="455"/>
                    </a:lnTo>
                    <a:lnTo>
                      <a:pt x="112" y="452"/>
                    </a:lnTo>
                    <a:lnTo>
                      <a:pt x="110" y="450"/>
                    </a:lnTo>
                    <a:lnTo>
                      <a:pt x="110" y="447"/>
                    </a:lnTo>
                    <a:lnTo>
                      <a:pt x="110" y="444"/>
                    </a:lnTo>
                    <a:lnTo>
                      <a:pt x="110" y="442"/>
                    </a:lnTo>
                    <a:lnTo>
                      <a:pt x="110" y="439"/>
                    </a:lnTo>
                    <a:lnTo>
                      <a:pt x="110" y="437"/>
                    </a:lnTo>
                    <a:lnTo>
                      <a:pt x="110" y="434"/>
                    </a:lnTo>
                    <a:lnTo>
                      <a:pt x="110" y="431"/>
                    </a:lnTo>
                    <a:lnTo>
                      <a:pt x="110" y="429"/>
                    </a:lnTo>
                    <a:lnTo>
                      <a:pt x="107" y="429"/>
                    </a:lnTo>
                    <a:lnTo>
                      <a:pt x="104" y="429"/>
                    </a:lnTo>
                    <a:lnTo>
                      <a:pt x="104" y="426"/>
                    </a:lnTo>
                    <a:lnTo>
                      <a:pt x="102" y="426"/>
                    </a:lnTo>
                    <a:lnTo>
                      <a:pt x="102" y="424"/>
                    </a:lnTo>
                    <a:lnTo>
                      <a:pt x="104" y="424"/>
                    </a:lnTo>
                    <a:lnTo>
                      <a:pt x="104" y="421"/>
                    </a:lnTo>
                    <a:lnTo>
                      <a:pt x="107" y="421"/>
                    </a:lnTo>
                    <a:lnTo>
                      <a:pt x="107" y="418"/>
                    </a:lnTo>
                    <a:lnTo>
                      <a:pt x="107" y="416"/>
                    </a:lnTo>
                    <a:lnTo>
                      <a:pt x="107" y="413"/>
                    </a:lnTo>
                    <a:lnTo>
                      <a:pt x="110" y="413"/>
                    </a:lnTo>
                    <a:lnTo>
                      <a:pt x="110" y="410"/>
                    </a:lnTo>
                    <a:lnTo>
                      <a:pt x="110" y="408"/>
                    </a:lnTo>
                    <a:lnTo>
                      <a:pt x="110" y="405"/>
                    </a:lnTo>
                    <a:lnTo>
                      <a:pt x="107" y="405"/>
                    </a:lnTo>
                    <a:lnTo>
                      <a:pt x="107" y="403"/>
                    </a:lnTo>
                    <a:lnTo>
                      <a:pt x="107" y="400"/>
                    </a:lnTo>
                    <a:lnTo>
                      <a:pt x="110" y="397"/>
                    </a:lnTo>
                    <a:lnTo>
                      <a:pt x="110" y="395"/>
                    </a:lnTo>
                    <a:lnTo>
                      <a:pt x="110" y="392"/>
                    </a:lnTo>
                    <a:lnTo>
                      <a:pt x="112" y="390"/>
                    </a:lnTo>
                    <a:lnTo>
                      <a:pt x="112" y="387"/>
                    </a:lnTo>
                    <a:lnTo>
                      <a:pt x="112" y="384"/>
                    </a:lnTo>
                    <a:lnTo>
                      <a:pt x="112" y="382"/>
                    </a:lnTo>
                    <a:lnTo>
                      <a:pt x="112" y="379"/>
                    </a:lnTo>
                    <a:lnTo>
                      <a:pt x="112" y="377"/>
                    </a:lnTo>
                    <a:lnTo>
                      <a:pt x="112" y="371"/>
                    </a:lnTo>
                    <a:lnTo>
                      <a:pt x="110" y="371"/>
                    </a:lnTo>
                    <a:lnTo>
                      <a:pt x="97" y="371"/>
                    </a:lnTo>
                    <a:lnTo>
                      <a:pt x="97" y="369"/>
                    </a:lnTo>
                    <a:lnTo>
                      <a:pt x="97" y="366"/>
                    </a:lnTo>
                    <a:lnTo>
                      <a:pt x="94" y="366"/>
                    </a:lnTo>
                    <a:lnTo>
                      <a:pt x="94" y="363"/>
                    </a:lnTo>
                    <a:lnTo>
                      <a:pt x="94" y="361"/>
                    </a:lnTo>
                    <a:lnTo>
                      <a:pt x="91" y="361"/>
                    </a:lnTo>
                    <a:lnTo>
                      <a:pt x="91" y="358"/>
                    </a:lnTo>
                    <a:lnTo>
                      <a:pt x="91" y="356"/>
                    </a:lnTo>
                    <a:lnTo>
                      <a:pt x="91" y="353"/>
                    </a:lnTo>
                    <a:lnTo>
                      <a:pt x="94" y="353"/>
                    </a:lnTo>
                    <a:lnTo>
                      <a:pt x="91" y="353"/>
                    </a:lnTo>
                    <a:lnTo>
                      <a:pt x="89" y="353"/>
                    </a:lnTo>
                    <a:lnTo>
                      <a:pt x="89" y="356"/>
                    </a:lnTo>
                    <a:lnTo>
                      <a:pt x="86" y="358"/>
                    </a:lnTo>
                    <a:lnTo>
                      <a:pt x="86" y="361"/>
                    </a:lnTo>
                    <a:lnTo>
                      <a:pt x="86" y="363"/>
                    </a:lnTo>
                    <a:lnTo>
                      <a:pt x="86" y="366"/>
                    </a:lnTo>
                    <a:lnTo>
                      <a:pt x="84" y="366"/>
                    </a:lnTo>
                    <a:lnTo>
                      <a:pt x="84" y="369"/>
                    </a:lnTo>
                    <a:lnTo>
                      <a:pt x="84" y="371"/>
                    </a:lnTo>
                    <a:lnTo>
                      <a:pt x="81" y="371"/>
                    </a:lnTo>
                    <a:lnTo>
                      <a:pt x="81" y="374"/>
                    </a:lnTo>
                    <a:lnTo>
                      <a:pt x="78" y="377"/>
                    </a:lnTo>
                    <a:lnTo>
                      <a:pt x="78" y="379"/>
                    </a:lnTo>
                    <a:lnTo>
                      <a:pt x="76" y="379"/>
                    </a:lnTo>
                    <a:lnTo>
                      <a:pt x="76" y="382"/>
                    </a:lnTo>
                    <a:lnTo>
                      <a:pt x="73" y="382"/>
                    </a:lnTo>
                    <a:lnTo>
                      <a:pt x="73" y="384"/>
                    </a:lnTo>
                    <a:lnTo>
                      <a:pt x="70" y="384"/>
                    </a:lnTo>
                    <a:lnTo>
                      <a:pt x="70" y="387"/>
                    </a:lnTo>
                    <a:lnTo>
                      <a:pt x="68" y="387"/>
                    </a:lnTo>
                    <a:lnTo>
                      <a:pt x="65" y="387"/>
                    </a:lnTo>
                    <a:lnTo>
                      <a:pt x="65" y="390"/>
                    </a:lnTo>
                    <a:lnTo>
                      <a:pt x="63" y="390"/>
                    </a:lnTo>
                    <a:lnTo>
                      <a:pt x="60" y="390"/>
                    </a:lnTo>
                    <a:lnTo>
                      <a:pt x="57" y="387"/>
                    </a:lnTo>
                    <a:lnTo>
                      <a:pt x="55" y="384"/>
                    </a:lnTo>
                    <a:lnTo>
                      <a:pt x="52" y="382"/>
                    </a:lnTo>
                    <a:lnTo>
                      <a:pt x="52" y="379"/>
                    </a:lnTo>
                    <a:lnTo>
                      <a:pt x="50" y="377"/>
                    </a:lnTo>
                    <a:lnTo>
                      <a:pt x="52" y="369"/>
                    </a:lnTo>
                    <a:lnTo>
                      <a:pt x="55" y="363"/>
                    </a:lnTo>
                    <a:lnTo>
                      <a:pt x="57" y="358"/>
                    </a:lnTo>
                    <a:lnTo>
                      <a:pt x="57" y="353"/>
                    </a:lnTo>
                    <a:lnTo>
                      <a:pt x="57" y="350"/>
                    </a:lnTo>
                    <a:lnTo>
                      <a:pt x="57" y="345"/>
                    </a:lnTo>
                    <a:lnTo>
                      <a:pt x="55" y="343"/>
                    </a:lnTo>
                    <a:lnTo>
                      <a:pt x="50" y="337"/>
                    </a:lnTo>
                    <a:lnTo>
                      <a:pt x="44" y="335"/>
                    </a:lnTo>
                    <a:lnTo>
                      <a:pt x="29" y="327"/>
                    </a:lnTo>
                    <a:lnTo>
                      <a:pt x="18" y="322"/>
                    </a:lnTo>
                    <a:lnTo>
                      <a:pt x="10" y="314"/>
                    </a:lnTo>
                    <a:lnTo>
                      <a:pt x="3" y="303"/>
                    </a:lnTo>
                    <a:lnTo>
                      <a:pt x="0" y="301"/>
                    </a:lnTo>
                    <a:lnTo>
                      <a:pt x="0" y="296"/>
                    </a:lnTo>
                    <a:lnTo>
                      <a:pt x="0" y="290"/>
                    </a:lnTo>
                    <a:lnTo>
                      <a:pt x="5" y="288"/>
                    </a:lnTo>
                    <a:lnTo>
                      <a:pt x="10" y="282"/>
                    </a:lnTo>
                    <a:lnTo>
                      <a:pt x="21" y="280"/>
                    </a:lnTo>
                    <a:lnTo>
                      <a:pt x="42" y="275"/>
                    </a:lnTo>
                    <a:lnTo>
                      <a:pt x="52" y="272"/>
                    </a:lnTo>
                    <a:lnTo>
                      <a:pt x="57" y="269"/>
                    </a:lnTo>
                    <a:lnTo>
                      <a:pt x="60" y="267"/>
                    </a:lnTo>
                    <a:lnTo>
                      <a:pt x="63" y="264"/>
                    </a:lnTo>
                    <a:lnTo>
                      <a:pt x="65" y="259"/>
                    </a:lnTo>
                    <a:lnTo>
                      <a:pt x="70" y="254"/>
                    </a:lnTo>
                    <a:lnTo>
                      <a:pt x="73" y="249"/>
                    </a:lnTo>
                    <a:lnTo>
                      <a:pt x="78" y="241"/>
                    </a:lnTo>
                    <a:lnTo>
                      <a:pt x="84" y="233"/>
                    </a:lnTo>
                    <a:lnTo>
                      <a:pt x="89" y="230"/>
                    </a:lnTo>
                    <a:lnTo>
                      <a:pt x="94" y="228"/>
                    </a:lnTo>
                    <a:lnTo>
                      <a:pt x="99" y="228"/>
                    </a:lnTo>
                    <a:lnTo>
                      <a:pt x="104" y="228"/>
                    </a:lnTo>
                    <a:lnTo>
                      <a:pt x="112" y="225"/>
                    </a:lnTo>
                    <a:lnTo>
                      <a:pt x="117" y="225"/>
                    </a:lnTo>
                    <a:lnTo>
                      <a:pt x="120" y="228"/>
                    </a:lnTo>
                    <a:lnTo>
                      <a:pt x="125" y="230"/>
                    </a:lnTo>
                    <a:lnTo>
                      <a:pt x="131" y="233"/>
                    </a:lnTo>
                    <a:lnTo>
                      <a:pt x="133" y="235"/>
                    </a:lnTo>
                    <a:lnTo>
                      <a:pt x="144" y="246"/>
                    </a:lnTo>
                    <a:lnTo>
                      <a:pt x="146" y="249"/>
                    </a:lnTo>
                    <a:lnTo>
                      <a:pt x="151" y="251"/>
                    </a:lnTo>
                    <a:lnTo>
                      <a:pt x="154" y="251"/>
                    </a:lnTo>
                    <a:lnTo>
                      <a:pt x="159" y="254"/>
                    </a:lnTo>
                    <a:lnTo>
                      <a:pt x="164" y="251"/>
                    </a:lnTo>
                    <a:lnTo>
                      <a:pt x="172" y="251"/>
                    </a:lnTo>
                    <a:lnTo>
                      <a:pt x="191" y="246"/>
                    </a:lnTo>
                    <a:lnTo>
                      <a:pt x="201" y="243"/>
                    </a:lnTo>
                    <a:lnTo>
                      <a:pt x="206" y="243"/>
                    </a:lnTo>
                    <a:lnTo>
                      <a:pt x="209" y="243"/>
                    </a:lnTo>
                    <a:lnTo>
                      <a:pt x="211" y="243"/>
                    </a:lnTo>
                    <a:lnTo>
                      <a:pt x="214" y="243"/>
                    </a:lnTo>
                    <a:lnTo>
                      <a:pt x="217" y="243"/>
                    </a:lnTo>
                    <a:lnTo>
                      <a:pt x="219" y="243"/>
                    </a:lnTo>
                    <a:lnTo>
                      <a:pt x="222" y="246"/>
                    </a:lnTo>
                    <a:lnTo>
                      <a:pt x="224" y="246"/>
                    </a:lnTo>
                    <a:lnTo>
                      <a:pt x="227" y="246"/>
                    </a:lnTo>
                    <a:lnTo>
                      <a:pt x="235" y="251"/>
                    </a:lnTo>
                    <a:lnTo>
                      <a:pt x="243" y="254"/>
                    </a:lnTo>
                    <a:lnTo>
                      <a:pt x="245" y="256"/>
                    </a:lnTo>
                    <a:lnTo>
                      <a:pt x="248" y="259"/>
                    </a:lnTo>
                    <a:lnTo>
                      <a:pt x="251" y="262"/>
                    </a:lnTo>
                    <a:lnTo>
                      <a:pt x="253" y="264"/>
                    </a:lnTo>
                    <a:lnTo>
                      <a:pt x="256" y="269"/>
                    </a:lnTo>
                    <a:lnTo>
                      <a:pt x="258" y="275"/>
                    </a:lnTo>
                    <a:lnTo>
                      <a:pt x="258" y="280"/>
                    </a:lnTo>
                    <a:lnTo>
                      <a:pt x="261" y="282"/>
                    </a:lnTo>
                    <a:lnTo>
                      <a:pt x="264" y="285"/>
                    </a:lnTo>
                    <a:lnTo>
                      <a:pt x="266" y="288"/>
                    </a:lnTo>
                    <a:lnTo>
                      <a:pt x="271" y="290"/>
                    </a:lnTo>
                    <a:lnTo>
                      <a:pt x="274" y="293"/>
                    </a:lnTo>
                    <a:lnTo>
                      <a:pt x="277" y="293"/>
                    </a:lnTo>
                    <a:lnTo>
                      <a:pt x="279" y="293"/>
                    </a:lnTo>
                    <a:lnTo>
                      <a:pt x="282" y="293"/>
                    </a:lnTo>
                    <a:lnTo>
                      <a:pt x="285" y="293"/>
                    </a:lnTo>
                    <a:lnTo>
                      <a:pt x="287" y="293"/>
                    </a:lnTo>
                    <a:lnTo>
                      <a:pt x="295" y="293"/>
                    </a:lnTo>
                    <a:lnTo>
                      <a:pt x="298" y="290"/>
                    </a:lnTo>
                    <a:lnTo>
                      <a:pt x="300" y="288"/>
                    </a:lnTo>
                    <a:lnTo>
                      <a:pt x="303" y="285"/>
                    </a:lnTo>
                    <a:lnTo>
                      <a:pt x="311" y="282"/>
                    </a:lnTo>
                    <a:lnTo>
                      <a:pt x="313" y="282"/>
                    </a:lnTo>
                    <a:lnTo>
                      <a:pt x="313" y="280"/>
                    </a:lnTo>
                    <a:lnTo>
                      <a:pt x="313" y="277"/>
                    </a:lnTo>
                    <a:lnTo>
                      <a:pt x="313" y="272"/>
                    </a:lnTo>
                    <a:lnTo>
                      <a:pt x="313" y="269"/>
                    </a:lnTo>
                    <a:lnTo>
                      <a:pt x="313" y="264"/>
                    </a:lnTo>
                    <a:lnTo>
                      <a:pt x="313" y="259"/>
                    </a:lnTo>
                    <a:lnTo>
                      <a:pt x="313" y="256"/>
                    </a:lnTo>
                    <a:lnTo>
                      <a:pt x="313" y="254"/>
                    </a:lnTo>
                    <a:lnTo>
                      <a:pt x="313" y="251"/>
                    </a:lnTo>
                    <a:lnTo>
                      <a:pt x="313" y="249"/>
                    </a:lnTo>
                    <a:lnTo>
                      <a:pt x="316" y="249"/>
                    </a:lnTo>
                    <a:lnTo>
                      <a:pt x="316" y="246"/>
                    </a:lnTo>
                    <a:lnTo>
                      <a:pt x="318" y="246"/>
                    </a:lnTo>
                    <a:lnTo>
                      <a:pt x="321" y="246"/>
                    </a:lnTo>
                    <a:lnTo>
                      <a:pt x="324" y="243"/>
                    </a:lnTo>
                    <a:lnTo>
                      <a:pt x="326" y="243"/>
                    </a:lnTo>
                    <a:lnTo>
                      <a:pt x="329" y="243"/>
                    </a:lnTo>
                    <a:lnTo>
                      <a:pt x="337" y="246"/>
                    </a:lnTo>
                    <a:lnTo>
                      <a:pt x="342" y="249"/>
                    </a:lnTo>
                    <a:lnTo>
                      <a:pt x="347" y="249"/>
                    </a:lnTo>
                    <a:lnTo>
                      <a:pt x="350" y="249"/>
                    </a:lnTo>
                    <a:lnTo>
                      <a:pt x="355" y="249"/>
                    </a:lnTo>
                    <a:lnTo>
                      <a:pt x="358" y="251"/>
                    </a:lnTo>
                    <a:lnTo>
                      <a:pt x="358" y="249"/>
                    </a:lnTo>
                    <a:lnTo>
                      <a:pt x="358" y="246"/>
                    </a:lnTo>
                    <a:lnTo>
                      <a:pt x="355" y="241"/>
                    </a:lnTo>
                    <a:lnTo>
                      <a:pt x="355" y="238"/>
                    </a:lnTo>
                    <a:lnTo>
                      <a:pt x="358" y="235"/>
                    </a:lnTo>
                    <a:lnTo>
                      <a:pt x="360" y="235"/>
                    </a:lnTo>
                    <a:lnTo>
                      <a:pt x="363" y="235"/>
                    </a:lnTo>
                    <a:lnTo>
                      <a:pt x="365" y="238"/>
                    </a:lnTo>
                    <a:lnTo>
                      <a:pt x="368" y="243"/>
                    </a:lnTo>
                    <a:lnTo>
                      <a:pt x="371" y="243"/>
                    </a:lnTo>
                    <a:lnTo>
                      <a:pt x="371" y="241"/>
                    </a:lnTo>
                    <a:lnTo>
                      <a:pt x="371" y="238"/>
                    </a:lnTo>
                    <a:lnTo>
                      <a:pt x="371" y="235"/>
                    </a:lnTo>
                    <a:lnTo>
                      <a:pt x="368" y="233"/>
                    </a:lnTo>
                    <a:lnTo>
                      <a:pt x="363" y="225"/>
                    </a:lnTo>
                    <a:lnTo>
                      <a:pt x="363" y="222"/>
                    </a:lnTo>
                    <a:lnTo>
                      <a:pt x="363" y="220"/>
                    </a:lnTo>
                    <a:lnTo>
                      <a:pt x="363" y="217"/>
                    </a:lnTo>
                    <a:lnTo>
                      <a:pt x="365" y="215"/>
                    </a:lnTo>
                    <a:lnTo>
                      <a:pt x="368" y="212"/>
                    </a:lnTo>
                    <a:lnTo>
                      <a:pt x="371" y="209"/>
                    </a:lnTo>
                    <a:lnTo>
                      <a:pt x="373" y="209"/>
                    </a:lnTo>
                    <a:lnTo>
                      <a:pt x="376" y="209"/>
                    </a:lnTo>
                    <a:lnTo>
                      <a:pt x="381" y="207"/>
                    </a:lnTo>
                    <a:lnTo>
                      <a:pt x="389" y="207"/>
                    </a:lnTo>
                    <a:lnTo>
                      <a:pt x="392" y="202"/>
                    </a:lnTo>
                    <a:lnTo>
                      <a:pt x="394" y="202"/>
                    </a:lnTo>
                    <a:lnTo>
                      <a:pt x="394" y="196"/>
                    </a:lnTo>
                    <a:lnTo>
                      <a:pt x="394" y="194"/>
                    </a:lnTo>
                    <a:lnTo>
                      <a:pt x="397" y="188"/>
                    </a:lnTo>
                    <a:lnTo>
                      <a:pt x="399" y="188"/>
                    </a:lnTo>
                    <a:lnTo>
                      <a:pt x="402" y="186"/>
                    </a:lnTo>
                    <a:lnTo>
                      <a:pt x="405" y="188"/>
                    </a:lnTo>
                    <a:lnTo>
                      <a:pt x="407" y="188"/>
                    </a:lnTo>
                    <a:lnTo>
                      <a:pt x="407" y="191"/>
                    </a:lnTo>
                    <a:lnTo>
                      <a:pt x="405" y="191"/>
                    </a:lnTo>
                    <a:lnTo>
                      <a:pt x="402" y="191"/>
                    </a:lnTo>
                    <a:lnTo>
                      <a:pt x="399" y="194"/>
                    </a:lnTo>
                    <a:lnTo>
                      <a:pt x="399" y="196"/>
                    </a:lnTo>
                    <a:lnTo>
                      <a:pt x="402" y="199"/>
                    </a:lnTo>
                    <a:lnTo>
                      <a:pt x="405" y="202"/>
                    </a:lnTo>
                    <a:lnTo>
                      <a:pt x="407" y="204"/>
                    </a:lnTo>
                    <a:lnTo>
                      <a:pt x="410" y="204"/>
                    </a:lnTo>
                    <a:lnTo>
                      <a:pt x="412" y="207"/>
                    </a:lnTo>
                    <a:lnTo>
                      <a:pt x="415" y="204"/>
                    </a:lnTo>
                    <a:lnTo>
                      <a:pt x="418" y="204"/>
                    </a:lnTo>
                    <a:lnTo>
                      <a:pt x="418" y="202"/>
                    </a:lnTo>
                    <a:lnTo>
                      <a:pt x="420" y="202"/>
                    </a:lnTo>
                    <a:lnTo>
                      <a:pt x="423" y="199"/>
                    </a:lnTo>
                    <a:lnTo>
                      <a:pt x="423" y="196"/>
                    </a:lnTo>
                    <a:lnTo>
                      <a:pt x="425" y="196"/>
                    </a:lnTo>
                    <a:lnTo>
                      <a:pt x="425" y="194"/>
                    </a:lnTo>
                    <a:lnTo>
                      <a:pt x="428" y="194"/>
                    </a:lnTo>
                    <a:lnTo>
                      <a:pt x="428" y="191"/>
                    </a:lnTo>
                    <a:lnTo>
                      <a:pt x="428" y="188"/>
                    </a:lnTo>
                    <a:lnTo>
                      <a:pt x="431" y="186"/>
                    </a:lnTo>
                    <a:lnTo>
                      <a:pt x="431" y="183"/>
                    </a:lnTo>
                    <a:lnTo>
                      <a:pt x="431" y="181"/>
                    </a:lnTo>
                    <a:lnTo>
                      <a:pt x="433" y="178"/>
                    </a:lnTo>
                    <a:lnTo>
                      <a:pt x="436" y="178"/>
                    </a:lnTo>
                    <a:lnTo>
                      <a:pt x="439" y="178"/>
                    </a:lnTo>
                    <a:lnTo>
                      <a:pt x="439" y="181"/>
                    </a:lnTo>
                    <a:lnTo>
                      <a:pt x="441" y="183"/>
                    </a:lnTo>
                    <a:lnTo>
                      <a:pt x="444" y="183"/>
                    </a:lnTo>
                    <a:lnTo>
                      <a:pt x="446" y="183"/>
                    </a:lnTo>
                    <a:lnTo>
                      <a:pt x="449" y="181"/>
                    </a:lnTo>
                    <a:lnTo>
                      <a:pt x="452" y="181"/>
                    </a:lnTo>
                    <a:lnTo>
                      <a:pt x="452" y="178"/>
                    </a:lnTo>
                    <a:lnTo>
                      <a:pt x="454" y="178"/>
                    </a:lnTo>
                    <a:lnTo>
                      <a:pt x="454" y="181"/>
                    </a:lnTo>
                    <a:lnTo>
                      <a:pt x="457" y="181"/>
                    </a:lnTo>
                    <a:lnTo>
                      <a:pt x="457" y="183"/>
                    </a:lnTo>
                    <a:lnTo>
                      <a:pt x="459" y="183"/>
                    </a:lnTo>
                    <a:lnTo>
                      <a:pt x="462" y="183"/>
                    </a:lnTo>
                    <a:lnTo>
                      <a:pt x="462" y="181"/>
                    </a:lnTo>
                    <a:lnTo>
                      <a:pt x="465" y="181"/>
                    </a:lnTo>
                    <a:lnTo>
                      <a:pt x="465" y="186"/>
                    </a:lnTo>
                    <a:lnTo>
                      <a:pt x="467" y="186"/>
                    </a:lnTo>
                    <a:lnTo>
                      <a:pt x="470" y="188"/>
                    </a:lnTo>
                    <a:lnTo>
                      <a:pt x="472" y="188"/>
                    </a:lnTo>
                    <a:lnTo>
                      <a:pt x="475" y="186"/>
                    </a:lnTo>
                    <a:lnTo>
                      <a:pt x="475" y="183"/>
                    </a:lnTo>
                    <a:lnTo>
                      <a:pt x="478" y="181"/>
                    </a:lnTo>
                    <a:lnTo>
                      <a:pt x="480" y="178"/>
                    </a:lnTo>
                    <a:lnTo>
                      <a:pt x="483" y="178"/>
                    </a:lnTo>
                    <a:lnTo>
                      <a:pt x="486" y="175"/>
                    </a:lnTo>
                    <a:lnTo>
                      <a:pt x="486" y="173"/>
                    </a:lnTo>
                    <a:lnTo>
                      <a:pt x="488" y="173"/>
                    </a:lnTo>
                    <a:lnTo>
                      <a:pt x="491" y="170"/>
                    </a:lnTo>
                    <a:lnTo>
                      <a:pt x="493" y="168"/>
                    </a:lnTo>
                    <a:lnTo>
                      <a:pt x="496" y="168"/>
                    </a:lnTo>
                    <a:lnTo>
                      <a:pt x="496" y="165"/>
                    </a:lnTo>
                    <a:lnTo>
                      <a:pt x="499" y="165"/>
                    </a:lnTo>
                    <a:lnTo>
                      <a:pt x="504" y="168"/>
                    </a:lnTo>
                    <a:lnTo>
                      <a:pt x="506" y="168"/>
                    </a:lnTo>
                    <a:lnTo>
                      <a:pt x="509" y="168"/>
                    </a:lnTo>
                    <a:lnTo>
                      <a:pt x="512" y="168"/>
                    </a:lnTo>
                    <a:lnTo>
                      <a:pt x="514" y="168"/>
                    </a:lnTo>
                    <a:lnTo>
                      <a:pt x="514" y="170"/>
                    </a:lnTo>
                    <a:lnTo>
                      <a:pt x="517" y="170"/>
                    </a:lnTo>
                    <a:lnTo>
                      <a:pt x="517" y="173"/>
                    </a:lnTo>
                    <a:lnTo>
                      <a:pt x="519" y="173"/>
                    </a:lnTo>
                    <a:lnTo>
                      <a:pt x="522" y="173"/>
                    </a:lnTo>
                    <a:lnTo>
                      <a:pt x="525" y="173"/>
                    </a:lnTo>
                    <a:lnTo>
                      <a:pt x="525" y="175"/>
                    </a:lnTo>
                    <a:lnTo>
                      <a:pt x="527" y="175"/>
                    </a:lnTo>
                    <a:lnTo>
                      <a:pt x="527" y="173"/>
                    </a:lnTo>
                    <a:lnTo>
                      <a:pt x="530" y="173"/>
                    </a:lnTo>
                    <a:lnTo>
                      <a:pt x="532" y="175"/>
                    </a:lnTo>
                    <a:lnTo>
                      <a:pt x="535" y="178"/>
                    </a:lnTo>
                    <a:lnTo>
                      <a:pt x="535" y="181"/>
                    </a:lnTo>
                    <a:lnTo>
                      <a:pt x="538" y="181"/>
                    </a:lnTo>
                    <a:lnTo>
                      <a:pt x="540" y="181"/>
                    </a:lnTo>
                    <a:lnTo>
                      <a:pt x="543" y="181"/>
                    </a:lnTo>
                    <a:lnTo>
                      <a:pt x="546" y="181"/>
                    </a:lnTo>
                    <a:lnTo>
                      <a:pt x="548" y="181"/>
                    </a:lnTo>
                    <a:lnTo>
                      <a:pt x="551" y="181"/>
                    </a:lnTo>
                    <a:lnTo>
                      <a:pt x="553" y="181"/>
                    </a:lnTo>
                    <a:lnTo>
                      <a:pt x="556" y="181"/>
                    </a:lnTo>
                    <a:lnTo>
                      <a:pt x="556" y="183"/>
                    </a:lnTo>
                    <a:lnTo>
                      <a:pt x="556" y="186"/>
                    </a:lnTo>
                    <a:lnTo>
                      <a:pt x="556" y="188"/>
                    </a:lnTo>
                    <a:lnTo>
                      <a:pt x="559" y="188"/>
                    </a:lnTo>
                    <a:lnTo>
                      <a:pt x="559" y="191"/>
                    </a:lnTo>
                    <a:lnTo>
                      <a:pt x="561" y="191"/>
                    </a:lnTo>
                    <a:lnTo>
                      <a:pt x="564" y="188"/>
                    </a:lnTo>
                    <a:lnTo>
                      <a:pt x="566" y="188"/>
                    </a:lnTo>
                    <a:lnTo>
                      <a:pt x="569" y="188"/>
                    </a:lnTo>
                    <a:lnTo>
                      <a:pt x="572" y="186"/>
                    </a:lnTo>
                    <a:lnTo>
                      <a:pt x="572" y="188"/>
                    </a:lnTo>
                    <a:lnTo>
                      <a:pt x="574" y="188"/>
                    </a:lnTo>
                    <a:lnTo>
                      <a:pt x="577" y="188"/>
                    </a:lnTo>
                    <a:lnTo>
                      <a:pt x="577" y="186"/>
                    </a:lnTo>
                    <a:lnTo>
                      <a:pt x="579" y="186"/>
                    </a:lnTo>
                    <a:lnTo>
                      <a:pt x="582" y="186"/>
                    </a:lnTo>
                    <a:lnTo>
                      <a:pt x="585" y="186"/>
                    </a:lnTo>
                    <a:lnTo>
                      <a:pt x="587" y="183"/>
                    </a:lnTo>
                    <a:lnTo>
                      <a:pt x="590" y="183"/>
                    </a:lnTo>
                    <a:lnTo>
                      <a:pt x="593" y="183"/>
                    </a:lnTo>
                    <a:lnTo>
                      <a:pt x="593" y="181"/>
                    </a:lnTo>
                    <a:lnTo>
                      <a:pt x="593" y="178"/>
                    </a:lnTo>
                    <a:lnTo>
                      <a:pt x="593" y="175"/>
                    </a:lnTo>
                    <a:lnTo>
                      <a:pt x="593" y="173"/>
                    </a:lnTo>
                    <a:lnTo>
                      <a:pt x="590" y="173"/>
                    </a:lnTo>
                    <a:lnTo>
                      <a:pt x="590" y="170"/>
                    </a:lnTo>
                    <a:lnTo>
                      <a:pt x="590" y="168"/>
                    </a:lnTo>
                    <a:lnTo>
                      <a:pt x="593" y="165"/>
                    </a:lnTo>
                    <a:lnTo>
                      <a:pt x="593" y="162"/>
                    </a:lnTo>
                    <a:lnTo>
                      <a:pt x="595" y="160"/>
                    </a:lnTo>
                    <a:lnTo>
                      <a:pt x="595" y="157"/>
                    </a:lnTo>
                    <a:lnTo>
                      <a:pt x="598" y="155"/>
                    </a:lnTo>
                    <a:lnTo>
                      <a:pt x="600" y="152"/>
                    </a:lnTo>
                    <a:lnTo>
                      <a:pt x="603" y="149"/>
                    </a:lnTo>
                    <a:lnTo>
                      <a:pt x="606" y="149"/>
                    </a:lnTo>
                    <a:lnTo>
                      <a:pt x="606" y="147"/>
                    </a:lnTo>
                    <a:lnTo>
                      <a:pt x="608" y="144"/>
                    </a:lnTo>
                    <a:lnTo>
                      <a:pt x="608" y="141"/>
                    </a:lnTo>
                    <a:lnTo>
                      <a:pt x="611" y="141"/>
                    </a:lnTo>
                    <a:lnTo>
                      <a:pt x="613" y="141"/>
                    </a:lnTo>
                    <a:lnTo>
                      <a:pt x="616" y="141"/>
                    </a:lnTo>
                    <a:lnTo>
                      <a:pt x="619" y="141"/>
                    </a:lnTo>
                    <a:lnTo>
                      <a:pt x="619" y="139"/>
                    </a:lnTo>
                    <a:lnTo>
                      <a:pt x="621" y="139"/>
                    </a:lnTo>
                    <a:lnTo>
                      <a:pt x="621" y="136"/>
                    </a:lnTo>
                    <a:lnTo>
                      <a:pt x="621" y="134"/>
                    </a:lnTo>
                    <a:lnTo>
                      <a:pt x="621" y="131"/>
                    </a:lnTo>
                    <a:lnTo>
                      <a:pt x="621" y="128"/>
                    </a:lnTo>
                    <a:lnTo>
                      <a:pt x="619" y="126"/>
                    </a:lnTo>
                    <a:lnTo>
                      <a:pt x="616" y="126"/>
                    </a:lnTo>
                    <a:lnTo>
                      <a:pt x="613" y="126"/>
                    </a:lnTo>
                    <a:lnTo>
                      <a:pt x="611" y="126"/>
                    </a:lnTo>
                    <a:lnTo>
                      <a:pt x="611" y="128"/>
                    </a:lnTo>
                    <a:lnTo>
                      <a:pt x="611" y="131"/>
                    </a:lnTo>
                    <a:lnTo>
                      <a:pt x="613" y="131"/>
                    </a:lnTo>
                    <a:lnTo>
                      <a:pt x="613" y="134"/>
                    </a:lnTo>
                    <a:lnTo>
                      <a:pt x="613" y="136"/>
                    </a:lnTo>
                    <a:lnTo>
                      <a:pt x="611" y="136"/>
                    </a:lnTo>
                    <a:lnTo>
                      <a:pt x="606" y="134"/>
                    </a:lnTo>
                    <a:lnTo>
                      <a:pt x="603" y="134"/>
                    </a:lnTo>
                    <a:lnTo>
                      <a:pt x="603" y="131"/>
                    </a:lnTo>
                    <a:lnTo>
                      <a:pt x="600" y="128"/>
                    </a:lnTo>
                    <a:lnTo>
                      <a:pt x="603" y="128"/>
                    </a:lnTo>
                    <a:lnTo>
                      <a:pt x="600" y="126"/>
                    </a:lnTo>
                    <a:lnTo>
                      <a:pt x="600" y="118"/>
                    </a:lnTo>
                    <a:lnTo>
                      <a:pt x="603" y="115"/>
                    </a:lnTo>
                    <a:lnTo>
                      <a:pt x="603" y="113"/>
                    </a:lnTo>
                    <a:lnTo>
                      <a:pt x="603" y="110"/>
                    </a:lnTo>
                    <a:lnTo>
                      <a:pt x="603" y="105"/>
                    </a:lnTo>
                    <a:lnTo>
                      <a:pt x="603" y="102"/>
                    </a:lnTo>
                    <a:lnTo>
                      <a:pt x="606" y="102"/>
                    </a:lnTo>
                    <a:lnTo>
                      <a:pt x="608" y="100"/>
                    </a:lnTo>
                    <a:lnTo>
                      <a:pt x="611" y="100"/>
                    </a:lnTo>
                    <a:lnTo>
                      <a:pt x="613" y="100"/>
                    </a:lnTo>
                    <a:lnTo>
                      <a:pt x="616" y="100"/>
                    </a:lnTo>
                    <a:lnTo>
                      <a:pt x="616" y="97"/>
                    </a:lnTo>
                    <a:lnTo>
                      <a:pt x="619" y="97"/>
                    </a:lnTo>
                    <a:lnTo>
                      <a:pt x="619" y="94"/>
                    </a:lnTo>
                    <a:lnTo>
                      <a:pt x="619" y="92"/>
                    </a:lnTo>
                    <a:lnTo>
                      <a:pt x="619" y="89"/>
                    </a:lnTo>
                    <a:lnTo>
                      <a:pt x="621" y="87"/>
                    </a:lnTo>
                    <a:lnTo>
                      <a:pt x="621" y="84"/>
                    </a:lnTo>
                    <a:lnTo>
                      <a:pt x="619" y="84"/>
                    </a:lnTo>
                    <a:lnTo>
                      <a:pt x="619" y="81"/>
                    </a:lnTo>
                    <a:lnTo>
                      <a:pt x="619" y="79"/>
                    </a:lnTo>
                    <a:lnTo>
                      <a:pt x="619" y="76"/>
                    </a:lnTo>
                    <a:lnTo>
                      <a:pt x="621" y="74"/>
                    </a:lnTo>
                    <a:lnTo>
                      <a:pt x="619" y="74"/>
                    </a:lnTo>
                    <a:lnTo>
                      <a:pt x="621" y="71"/>
                    </a:lnTo>
                    <a:lnTo>
                      <a:pt x="621" y="68"/>
                    </a:lnTo>
                    <a:lnTo>
                      <a:pt x="621" y="66"/>
                    </a:lnTo>
                    <a:lnTo>
                      <a:pt x="621" y="63"/>
                    </a:lnTo>
                    <a:lnTo>
                      <a:pt x="624" y="63"/>
                    </a:lnTo>
                    <a:lnTo>
                      <a:pt x="626" y="63"/>
                    </a:lnTo>
                    <a:lnTo>
                      <a:pt x="629" y="63"/>
                    </a:lnTo>
                    <a:lnTo>
                      <a:pt x="632" y="63"/>
                    </a:lnTo>
                    <a:lnTo>
                      <a:pt x="632" y="66"/>
                    </a:lnTo>
                    <a:lnTo>
                      <a:pt x="634" y="66"/>
                    </a:lnTo>
                    <a:lnTo>
                      <a:pt x="637" y="66"/>
                    </a:lnTo>
                    <a:lnTo>
                      <a:pt x="640" y="66"/>
                    </a:lnTo>
                    <a:lnTo>
                      <a:pt x="642" y="66"/>
                    </a:lnTo>
                    <a:lnTo>
                      <a:pt x="642" y="68"/>
                    </a:lnTo>
                    <a:lnTo>
                      <a:pt x="645" y="66"/>
                    </a:lnTo>
                    <a:lnTo>
                      <a:pt x="647" y="66"/>
                    </a:lnTo>
                    <a:lnTo>
                      <a:pt x="650" y="66"/>
                    </a:lnTo>
                    <a:lnTo>
                      <a:pt x="653" y="66"/>
                    </a:lnTo>
                    <a:lnTo>
                      <a:pt x="653" y="68"/>
                    </a:lnTo>
                    <a:lnTo>
                      <a:pt x="655" y="68"/>
                    </a:lnTo>
                    <a:lnTo>
                      <a:pt x="658" y="66"/>
                    </a:lnTo>
                    <a:lnTo>
                      <a:pt x="658" y="63"/>
                    </a:lnTo>
                    <a:lnTo>
                      <a:pt x="658" y="60"/>
                    </a:lnTo>
                    <a:lnTo>
                      <a:pt x="660" y="60"/>
                    </a:lnTo>
                    <a:lnTo>
                      <a:pt x="660" y="58"/>
                    </a:lnTo>
                    <a:lnTo>
                      <a:pt x="660" y="55"/>
                    </a:lnTo>
                    <a:lnTo>
                      <a:pt x="663" y="53"/>
                    </a:lnTo>
                    <a:lnTo>
                      <a:pt x="666" y="50"/>
                    </a:lnTo>
                    <a:lnTo>
                      <a:pt x="666" y="47"/>
                    </a:lnTo>
                    <a:lnTo>
                      <a:pt x="668" y="40"/>
                    </a:lnTo>
                    <a:lnTo>
                      <a:pt x="671" y="37"/>
                    </a:lnTo>
                    <a:lnTo>
                      <a:pt x="671" y="34"/>
                    </a:lnTo>
                    <a:lnTo>
                      <a:pt x="673" y="32"/>
                    </a:lnTo>
                    <a:lnTo>
                      <a:pt x="676" y="29"/>
                    </a:lnTo>
                    <a:lnTo>
                      <a:pt x="676" y="27"/>
                    </a:lnTo>
                    <a:lnTo>
                      <a:pt x="679" y="24"/>
                    </a:lnTo>
                    <a:lnTo>
                      <a:pt x="679" y="21"/>
                    </a:lnTo>
                    <a:lnTo>
                      <a:pt x="681" y="19"/>
                    </a:lnTo>
                    <a:lnTo>
                      <a:pt x="684" y="16"/>
                    </a:lnTo>
                    <a:lnTo>
                      <a:pt x="684" y="13"/>
                    </a:lnTo>
                    <a:lnTo>
                      <a:pt x="684" y="11"/>
                    </a:lnTo>
                    <a:lnTo>
                      <a:pt x="686" y="11"/>
                    </a:lnTo>
                    <a:lnTo>
                      <a:pt x="686" y="8"/>
                    </a:lnTo>
                    <a:lnTo>
                      <a:pt x="689" y="8"/>
                    </a:lnTo>
                    <a:lnTo>
                      <a:pt x="692" y="8"/>
                    </a:lnTo>
                    <a:lnTo>
                      <a:pt x="694" y="6"/>
                    </a:lnTo>
                    <a:lnTo>
                      <a:pt x="697" y="0"/>
                    </a:lnTo>
                    <a:lnTo>
                      <a:pt x="700" y="0"/>
                    </a:lnTo>
                    <a:lnTo>
                      <a:pt x="702" y="0"/>
                    </a:lnTo>
                    <a:lnTo>
                      <a:pt x="705" y="0"/>
                    </a:lnTo>
                    <a:lnTo>
                      <a:pt x="707" y="3"/>
                    </a:lnTo>
                    <a:lnTo>
                      <a:pt x="710" y="6"/>
                    </a:lnTo>
                    <a:lnTo>
                      <a:pt x="710" y="8"/>
                    </a:lnTo>
                    <a:lnTo>
                      <a:pt x="713" y="8"/>
                    </a:lnTo>
                    <a:lnTo>
                      <a:pt x="715" y="19"/>
                    </a:lnTo>
                    <a:lnTo>
                      <a:pt x="715" y="21"/>
                    </a:lnTo>
                    <a:lnTo>
                      <a:pt x="718" y="24"/>
                    </a:lnTo>
                    <a:lnTo>
                      <a:pt x="720" y="24"/>
                    </a:lnTo>
                    <a:lnTo>
                      <a:pt x="723" y="24"/>
                    </a:lnTo>
                    <a:close/>
                  </a:path>
                </a:pathLst>
              </a:custGeom>
              <a:no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247" name="Freeform 37"/>
              <p:cNvSpPr>
                <a:spLocks/>
              </p:cNvSpPr>
              <p:nvPr/>
            </p:nvSpPr>
            <p:spPr bwMode="auto">
              <a:xfrm>
                <a:off x="4774" y="797"/>
                <a:ext cx="14" cy="8"/>
              </a:xfrm>
              <a:custGeom>
                <a:avLst/>
                <a:gdLst>
                  <a:gd name="T0" fmla="*/ 11 w 14"/>
                  <a:gd name="T1" fmla="*/ 0 h 8"/>
                  <a:gd name="T2" fmla="*/ 14 w 14"/>
                  <a:gd name="T3" fmla="*/ 3 h 8"/>
                  <a:gd name="T4" fmla="*/ 14 w 14"/>
                  <a:gd name="T5" fmla="*/ 0 h 8"/>
                  <a:gd name="T6" fmla="*/ 14 w 14"/>
                  <a:gd name="T7" fmla="*/ 3 h 8"/>
                  <a:gd name="T8" fmla="*/ 11 w 14"/>
                  <a:gd name="T9" fmla="*/ 3 h 8"/>
                  <a:gd name="T10" fmla="*/ 14 w 14"/>
                  <a:gd name="T11" fmla="*/ 3 h 8"/>
                  <a:gd name="T12" fmla="*/ 11 w 14"/>
                  <a:gd name="T13" fmla="*/ 3 h 8"/>
                  <a:gd name="T14" fmla="*/ 11 w 14"/>
                  <a:gd name="T15" fmla="*/ 6 h 8"/>
                  <a:gd name="T16" fmla="*/ 8 w 14"/>
                  <a:gd name="T17" fmla="*/ 6 h 8"/>
                  <a:gd name="T18" fmla="*/ 8 w 14"/>
                  <a:gd name="T19" fmla="*/ 8 h 8"/>
                  <a:gd name="T20" fmla="*/ 6 w 14"/>
                  <a:gd name="T21" fmla="*/ 8 h 8"/>
                  <a:gd name="T22" fmla="*/ 3 w 14"/>
                  <a:gd name="T23" fmla="*/ 8 h 8"/>
                  <a:gd name="T24" fmla="*/ 0 w 14"/>
                  <a:gd name="T25" fmla="*/ 8 h 8"/>
                  <a:gd name="T26" fmla="*/ 0 w 14"/>
                  <a:gd name="T27" fmla="*/ 6 h 8"/>
                  <a:gd name="T28" fmla="*/ 3 w 14"/>
                  <a:gd name="T29" fmla="*/ 6 h 8"/>
                  <a:gd name="T30" fmla="*/ 0 w 14"/>
                  <a:gd name="T31" fmla="*/ 6 h 8"/>
                  <a:gd name="T32" fmla="*/ 3 w 14"/>
                  <a:gd name="T33" fmla="*/ 6 h 8"/>
                  <a:gd name="T34" fmla="*/ 6 w 14"/>
                  <a:gd name="T35" fmla="*/ 3 h 8"/>
                  <a:gd name="T36" fmla="*/ 8 w 14"/>
                  <a:gd name="T37" fmla="*/ 3 h 8"/>
                  <a:gd name="T38" fmla="*/ 8 w 14"/>
                  <a:gd name="T39" fmla="*/ 0 h 8"/>
                  <a:gd name="T40" fmla="*/ 11 w 14"/>
                  <a:gd name="T41" fmla="*/ 0 h 8"/>
                  <a:gd name="T42" fmla="*/ 11 w 14"/>
                  <a:gd name="T43" fmla="*/ 3 h 8"/>
                  <a:gd name="T44" fmla="*/ 11 w 14"/>
                  <a:gd name="T4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" h="8">
                    <a:moveTo>
                      <a:pt x="11" y="0"/>
                    </a:moveTo>
                    <a:lnTo>
                      <a:pt x="14" y="3"/>
                    </a:lnTo>
                    <a:lnTo>
                      <a:pt x="14" y="0"/>
                    </a:lnTo>
                    <a:lnTo>
                      <a:pt x="14" y="3"/>
                    </a:lnTo>
                    <a:lnTo>
                      <a:pt x="11" y="3"/>
                    </a:lnTo>
                    <a:lnTo>
                      <a:pt x="14" y="3"/>
                    </a:lnTo>
                    <a:lnTo>
                      <a:pt x="11" y="3"/>
                    </a:lnTo>
                    <a:lnTo>
                      <a:pt x="11" y="6"/>
                    </a:lnTo>
                    <a:lnTo>
                      <a:pt x="8" y="6"/>
                    </a:lnTo>
                    <a:lnTo>
                      <a:pt x="8" y="8"/>
                    </a:lnTo>
                    <a:lnTo>
                      <a:pt x="6" y="8"/>
                    </a:lnTo>
                    <a:lnTo>
                      <a:pt x="3" y="8"/>
                    </a:lnTo>
                    <a:lnTo>
                      <a:pt x="0" y="8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6" y="3"/>
                    </a:lnTo>
                    <a:lnTo>
                      <a:pt x="8" y="3"/>
                    </a:lnTo>
                    <a:lnTo>
                      <a:pt x="8" y="0"/>
                    </a:lnTo>
                    <a:lnTo>
                      <a:pt x="11" y="0"/>
                    </a:lnTo>
                    <a:lnTo>
                      <a:pt x="11" y="3"/>
                    </a:lnTo>
                    <a:lnTo>
                      <a:pt x="11" y="0"/>
                    </a:lnTo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248" name="Freeform 38"/>
              <p:cNvSpPr>
                <a:spLocks/>
              </p:cNvSpPr>
              <p:nvPr/>
            </p:nvSpPr>
            <p:spPr bwMode="auto">
              <a:xfrm>
                <a:off x="4746" y="680"/>
                <a:ext cx="2" cy="5"/>
              </a:xfrm>
              <a:custGeom>
                <a:avLst/>
                <a:gdLst>
                  <a:gd name="T0" fmla="*/ 2 w 2"/>
                  <a:gd name="T1" fmla="*/ 0 h 5"/>
                  <a:gd name="T2" fmla="*/ 2 w 2"/>
                  <a:gd name="T3" fmla="*/ 2 h 5"/>
                  <a:gd name="T4" fmla="*/ 2 w 2"/>
                  <a:gd name="T5" fmla="*/ 5 h 5"/>
                  <a:gd name="T6" fmla="*/ 0 w 2"/>
                  <a:gd name="T7" fmla="*/ 5 h 5"/>
                  <a:gd name="T8" fmla="*/ 0 w 2"/>
                  <a:gd name="T9" fmla="*/ 2 h 5"/>
                  <a:gd name="T10" fmla="*/ 0 w 2"/>
                  <a:gd name="T11" fmla="*/ 0 h 5"/>
                  <a:gd name="T12" fmla="*/ 2 w 2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5">
                    <a:moveTo>
                      <a:pt x="2" y="0"/>
                    </a:moveTo>
                    <a:lnTo>
                      <a:pt x="2" y="2"/>
                    </a:lnTo>
                    <a:lnTo>
                      <a:pt x="2" y="5"/>
                    </a:lnTo>
                    <a:lnTo>
                      <a:pt x="0" y="5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249" name="Freeform 39"/>
              <p:cNvSpPr>
                <a:spLocks/>
              </p:cNvSpPr>
              <p:nvPr/>
            </p:nvSpPr>
            <p:spPr bwMode="auto">
              <a:xfrm>
                <a:off x="4615" y="620"/>
                <a:ext cx="34" cy="21"/>
              </a:xfrm>
              <a:custGeom>
                <a:avLst/>
                <a:gdLst>
                  <a:gd name="T0" fmla="*/ 11 w 34"/>
                  <a:gd name="T1" fmla="*/ 0 h 21"/>
                  <a:gd name="T2" fmla="*/ 11 w 34"/>
                  <a:gd name="T3" fmla="*/ 2 h 21"/>
                  <a:gd name="T4" fmla="*/ 8 w 34"/>
                  <a:gd name="T5" fmla="*/ 2 h 21"/>
                  <a:gd name="T6" fmla="*/ 8 w 34"/>
                  <a:gd name="T7" fmla="*/ 5 h 21"/>
                  <a:gd name="T8" fmla="*/ 11 w 34"/>
                  <a:gd name="T9" fmla="*/ 5 h 21"/>
                  <a:gd name="T10" fmla="*/ 11 w 34"/>
                  <a:gd name="T11" fmla="*/ 8 h 21"/>
                  <a:gd name="T12" fmla="*/ 13 w 34"/>
                  <a:gd name="T13" fmla="*/ 8 h 21"/>
                  <a:gd name="T14" fmla="*/ 13 w 34"/>
                  <a:gd name="T15" fmla="*/ 10 h 21"/>
                  <a:gd name="T16" fmla="*/ 13 w 34"/>
                  <a:gd name="T17" fmla="*/ 8 h 21"/>
                  <a:gd name="T18" fmla="*/ 13 w 34"/>
                  <a:gd name="T19" fmla="*/ 10 h 21"/>
                  <a:gd name="T20" fmla="*/ 16 w 34"/>
                  <a:gd name="T21" fmla="*/ 10 h 21"/>
                  <a:gd name="T22" fmla="*/ 19 w 34"/>
                  <a:gd name="T23" fmla="*/ 10 h 21"/>
                  <a:gd name="T24" fmla="*/ 21 w 34"/>
                  <a:gd name="T25" fmla="*/ 10 h 21"/>
                  <a:gd name="T26" fmla="*/ 21 w 34"/>
                  <a:gd name="T27" fmla="*/ 8 h 21"/>
                  <a:gd name="T28" fmla="*/ 24 w 34"/>
                  <a:gd name="T29" fmla="*/ 8 h 21"/>
                  <a:gd name="T30" fmla="*/ 26 w 34"/>
                  <a:gd name="T31" fmla="*/ 8 h 21"/>
                  <a:gd name="T32" fmla="*/ 29 w 34"/>
                  <a:gd name="T33" fmla="*/ 8 h 21"/>
                  <a:gd name="T34" fmla="*/ 29 w 34"/>
                  <a:gd name="T35" fmla="*/ 10 h 21"/>
                  <a:gd name="T36" fmla="*/ 32 w 34"/>
                  <a:gd name="T37" fmla="*/ 10 h 21"/>
                  <a:gd name="T38" fmla="*/ 32 w 34"/>
                  <a:gd name="T39" fmla="*/ 13 h 21"/>
                  <a:gd name="T40" fmla="*/ 34 w 34"/>
                  <a:gd name="T41" fmla="*/ 13 h 21"/>
                  <a:gd name="T42" fmla="*/ 34 w 34"/>
                  <a:gd name="T43" fmla="*/ 10 h 21"/>
                  <a:gd name="T44" fmla="*/ 34 w 34"/>
                  <a:gd name="T45" fmla="*/ 13 h 21"/>
                  <a:gd name="T46" fmla="*/ 34 w 34"/>
                  <a:gd name="T47" fmla="*/ 15 h 21"/>
                  <a:gd name="T48" fmla="*/ 34 w 34"/>
                  <a:gd name="T49" fmla="*/ 18 h 21"/>
                  <a:gd name="T50" fmla="*/ 34 w 34"/>
                  <a:gd name="T51" fmla="*/ 15 h 21"/>
                  <a:gd name="T52" fmla="*/ 32 w 34"/>
                  <a:gd name="T53" fmla="*/ 15 h 21"/>
                  <a:gd name="T54" fmla="*/ 29 w 34"/>
                  <a:gd name="T55" fmla="*/ 15 h 21"/>
                  <a:gd name="T56" fmla="*/ 26 w 34"/>
                  <a:gd name="T57" fmla="*/ 18 h 21"/>
                  <a:gd name="T58" fmla="*/ 24 w 34"/>
                  <a:gd name="T59" fmla="*/ 18 h 21"/>
                  <a:gd name="T60" fmla="*/ 21 w 34"/>
                  <a:gd name="T61" fmla="*/ 18 h 21"/>
                  <a:gd name="T62" fmla="*/ 19 w 34"/>
                  <a:gd name="T63" fmla="*/ 18 h 21"/>
                  <a:gd name="T64" fmla="*/ 19 w 34"/>
                  <a:gd name="T65" fmla="*/ 21 h 21"/>
                  <a:gd name="T66" fmla="*/ 16 w 34"/>
                  <a:gd name="T67" fmla="*/ 21 h 21"/>
                  <a:gd name="T68" fmla="*/ 13 w 34"/>
                  <a:gd name="T69" fmla="*/ 21 h 21"/>
                  <a:gd name="T70" fmla="*/ 11 w 34"/>
                  <a:gd name="T71" fmla="*/ 21 h 21"/>
                  <a:gd name="T72" fmla="*/ 8 w 34"/>
                  <a:gd name="T73" fmla="*/ 18 h 21"/>
                  <a:gd name="T74" fmla="*/ 5 w 34"/>
                  <a:gd name="T75" fmla="*/ 18 h 21"/>
                  <a:gd name="T76" fmla="*/ 5 w 34"/>
                  <a:gd name="T77" fmla="*/ 15 h 21"/>
                  <a:gd name="T78" fmla="*/ 3 w 34"/>
                  <a:gd name="T79" fmla="*/ 13 h 21"/>
                  <a:gd name="T80" fmla="*/ 3 w 34"/>
                  <a:gd name="T81" fmla="*/ 10 h 21"/>
                  <a:gd name="T82" fmla="*/ 3 w 34"/>
                  <a:gd name="T83" fmla="*/ 8 h 21"/>
                  <a:gd name="T84" fmla="*/ 0 w 34"/>
                  <a:gd name="T85" fmla="*/ 8 h 21"/>
                  <a:gd name="T86" fmla="*/ 0 w 34"/>
                  <a:gd name="T87" fmla="*/ 5 h 21"/>
                  <a:gd name="T88" fmla="*/ 0 w 34"/>
                  <a:gd name="T89" fmla="*/ 2 h 21"/>
                  <a:gd name="T90" fmla="*/ 3 w 34"/>
                  <a:gd name="T91" fmla="*/ 2 h 21"/>
                  <a:gd name="T92" fmla="*/ 5 w 34"/>
                  <a:gd name="T93" fmla="*/ 2 h 21"/>
                  <a:gd name="T94" fmla="*/ 5 w 34"/>
                  <a:gd name="T95" fmla="*/ 0 h 21"/>
                  <a:gd name="T96" fmla="*/ 8 w 34"/>
                  <a:gd name="T97" fmla="*/ 0 h 21"/>
                  <a:gd name="T98" fmla="*/ 11 w 34"/>
                  <a:gd name="T99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34" h="21">
                    <a:moveTo>
                      <a:pt x="11" y="0"/>
                    </a:moveTo>
                    <a:lnTo>
                      <a:pt x="11" y="2"/>
                    </a:lnTo>
                    <a:lnTo>
                      <a:pt x="8" y="2"/>
                    </a:lnTo>
                    <a:lnTo>
                      <a:pt x="8" y="5"/>
                    </a:lnTo>
                    <a:lnTo>
                      <a:pt x="11" y="5"/>
                    </a:lnTo>
                    <a:lnTo>
                      <a:pt x="11" y="8"/>
                    </a:lnTo>
                    <a:lnTo>
                      <a:pt x="13" y="8"/>
                    </a:lnTo>
                    <a:lnTo>
                      <a:pt x="13" y="10"/>
                    </a:lnTo>
                    <a:lnTo>
                      <a:pt x="13" y="8"/>
                    </a:lnTo>
                    <a:lnTo>
                      <a:pt x="13" y="10"/>
                    </a:lnTo>
                    <a:lnTo>
                      <a:pt x="16" y="10"/>
                    </a:lnTo>
                    <a:lnTo>
                      <a:pt x="19" y="10"/>
                    </a:lnTo>
                    <a:lnTo>
                      <a:pt x="21" y="10"/>
                    </a:lnTo>
                    <a:lnTo>
                      <a:pt x="21" y="8"/>
                    </a:lnTo>
                    <a:lnTo>
                      <a:pt x="24" y="8"/>
                    </a:lnTo>
                    <a:lnTo>
                      <a:pt x="26" y="8"/>
                    </a:lnTo>
                    <a:lnTo>
                      <a:pt x="29" y="8"/>
                    </a:lnTo>
                    <a:lnTo>
                      <a:pt x="29" y="10"/>
                    </a:lnTo>
                    <a:lnTo>
                      <a:pt x="32" y="10"/>
                    </a:lnTo>
                    <a:lnTo>
                      <a:pt x="32" y="13"/>
                    </a:lnTo>
                    <a:lnTo>
                      <a:pt x="34" y="13"/>
                    </a:lnTo>
                    <a:lnTo>
                      <a:pt x="34" y="10"/>
                    </a:lnTo>
                    <a:lnTo>
                      <a:pt x="34" y="13"/>
                    </a:lnTo>
                    <a:lnTo>
                      <a:pt x="34" y="15"/>
                    </a:lnTo>
                    <a:lnTo>
                      <a:pt x="34" y="18"/>
                    </a:lnTo>
                    <a:lnTo>
                      <a:pt x="34" y="15"/>
                    </a:lnTo>
                    <a:lnTo>
                      <a:pt x="32" y="15"/>
                    </a:lnTo>
                    <a:lnTo>
                      <a:pt x="29" y="15"/>
                    </a:lnTo>
                    <a:lnTo>
                      <a:pt x="26" y="18"/>
                    </a:lnTo>
                    <a:lnTo>
                      <a:pt x="24" y="18"/>
                    </a:lnTo>
                    <a:lnTo>
                      <a:pt x="21" y="18"/>
                    </a:lnTo>
                    <a:lnTo>
                      <a:pt x="19" y="18"/>
                    </a:lnTo>
                    <a:lnTo>
                      <a:pt x="19" y="21"/>
                    </a:lnTo>
                    <a:lnTo>
                      <a:pt x="16" y="21"/>
                    </a:lnTo>
                    <a:lnTo>
                      <a:pt x="13" y="21"/>
                    </a:lnTo>
                    <a:lnTo>
                      <a:pt x="11" y="21"/>
                    </a:lnTo>
                    <a:lnTo>
                      <a:pt x="8" y="18"/>
                    </a:lnTo>
                    <a:lnTo>
                      <a:pt x="5" y="18"/>
                    </a:lnTo>
                    <a:lnTo>
                      <a:pt x="5" y="15"/>
                    </a:lnTo>
                    <a:lnTo>
                      <a:pt x="3" y="13"/>
                    </a:lnTo>
                    <a:lnTo>
                      <a:pt x="3" y="10"/>
                    </a:lnTo>
                    <a:lnTo>
                      <a:pt x="3" y="8"/>
                    </a:lnTo>
                    <a:lnTo>
                      <a:pt x="0" y="8"/>
                    </a:lnTo>
                    <a:lnTo>
                      <a:pt x="0" y="5"/>
                    </a:lnTo>
                    <a:lnTo>
                      <a:pt x="0" y="2"/>
                    </a:lnTo>
                    <a:lnTo>
                      <a:pt x="3" y="2"/>
                    </a:lnTo>
                    <a:lnTo>
                      <a:pt x="5" y="2"/>
                    </a:lnTo>
                    <a:lnTo>
                      <a:pt x="5" y="0"/>
                    </a:lnTo>
                    <a:lnTo>
                      <a:pt x="8" y="0"/>
                    </a:lnTo>
                    <a:lnTo>
                      <a:pt x="11" y="0"/>
                    </a:lnTo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250" name="Freeform 40"/>
              <p:cNvSpPr>
                <a:spLocks/>
              </p:cNvSpPr>
              <p:nvPr/>
            </p:nvSpPr>
            <p:spPr bwMode="auto">
              <a:xfrm>
                <a:off x="4696" y="575"/>
                <a:ext cx="227" cy="199"/>
              </a:xfrm>
              <a:custGeom>
                <a:avLst/>
                <a:gdLst>
                  <a:gd name="T0" fmla="*/ 138 w 227"/>
                  <a:gd name="T1" fmla="*/ 6 h 199"/>
                  <a:gd name="T2" fmla="*/ 149 w 227"/>
                  <a:gd name="T3" fmla="*/ 16 h 199"/>
                  <a:gd name="T4" fmla="*/ 159 w 227"/>
                  <a:gd name="T5" fmla="*/ 19 h 199"/>
                  <a:gd name="T6" fmla="*/ 167 w 227"/>
                  <a:gd name="T7" fmla="*/ 19 h 199"/>
                  <a:gd name="T8" fmla="*/ 175 w 227"/>
                  <a:gd name="T9" fmla="*/ 26 h 199"/>
                  <a:gd name="T10" fmla="*/ 183 w 227"/>
                  <a:gd name="T11" fmla="*/ 39 h 199"/>
                  <a:gd name="T12" fmla="*/ 191 w 227"/>
                  <a:gd name="T13" fmla="*/ 50 h 199"/>
                  <a:gd name="T14" fmla="*/ 191 w 227"/>
                  <a:gd name="T15" fmla="*/ 55 h 199"/>
                  <a:gd name="T16" fmla="*/ 191 w 227"/>
                  <a:gd name="T17" fmla="*/ 71 h 199"/>
                  <a:gd name="T18" fmla="*/ 183 w 227"/>
                  <a:gd name="T19" fmla="*/ 76 h 199"/>
                  <a:gd name="T20" fmla="*/ 185 w 227"/>
                  <a:gd name="T21" fmla="*/ 79 h 199"/>
                  <a:gd name="T22" fmla="*/ 199 w 227"/>
                  <a:gd name="T23" fmla="*/ 71 h 199"/>
                  <a:gd name="T24" fmla="*/ 209 w 227"/>
                  <a:gd name="T25" fmla="*/ 71 h 199"/>
                  <a:gd name="T26" fmla="*/ 217 w 227"/>
                  <a:gd name="T27" fmla="*/ 79 h 199"/>
                  <a:gd name="T28" fmla="*/ 227 w 227"/>
                  <a:gd name="T29" fmla="*/ 89 h 199"/>
                  <a:gd name="T30" fmla="*/ 206 w 227"/>
                  <a:gd name="T31" fmla="*/ 97 h 199"/>
                  <a:gd name="T32" fmla="*/ 196 w 227"/>
                  <a:gd name="T33" fmla="*/ 118 h 199"/>
                  <a:gd name="T34" fmla="*/ 180 w 227"/>
                  <a:gd name="T35" fmla="*/ 134 h 199"/>
                  <a:gd name="T36" fmla="*/ 157 w 227"/>
                  <a:gd name="T37" fmla="*/ 139 h 199"/>
                  <a:gd name="T38" fmla="*/ 141 w 227"/>
                  <a:gd name="T39" fmla="*/ 152 h 199"/>
                  <a:gd name="T40" fmla="*/ 128 w 227"/>
                  <a:gd name="T41" fmla="*/ 165 h 199"/>
                  <a:gd name="T42" fmla="*/ 110 w 227"/>
                  <a:gd name="T43" fmla="*/ 154 h 199"/>
                  <a:gd name="T44" fmla="*/ 94 w 227"/>
                  <a:gd name="T45" fmla="*/ 152 h 199"/>
                  <a:gd name="T46" fmla="*/ 84 w 227"/>
                  <a:gd name="T47" fmla="*/ 165 h 199"/>
                  <a:gd name="T48" fmla="*/ 73 w 227"/>
                  <a:gd name="T49" fmla="*/ 181 h 199"/>
                  <a:gd name="T50" fmla="*/ 63 w 227"/>
                  <a:gd name="T51" fmla="*/ 186 h 199"/>
                  <a:gd name="T52" fmla="*/ 50 w 227"/>
                  <a:gd name="T53" fmla="*/ 191 h 199"/>
                  <a:gd name="T54" fmla="*/ 34 w 227"/>
                  <a:gd name="T55" fmla="*/ 196 h 199"/>
                  <a:gd name="T56" fmla="*/ 29 w 227"/>
                  <a:gd name="T57" fmla="*/ 181 h 199"/>
                  <a:gd name="T58" fmla="*/ 24 w 227"/>
                  <a:gd name="T59" fmla="*/ 181 h 199"/>
                  <a:gd name="T60" fmla="*/ 16 w 227"/>
                  <a:gd name="T61" fmla="*/ 173 h 199"/>
                  <a:gd name="T62" fmla="*/ 24 w 227"/>
                  <a:gd name="T63" fmla="*/ 162 h 199"/>
                  <a:gd name="T64" fmla="*/ 24 w 227"/>
                  <a:gd name="T65" fmla="*/ 147 h 199"/>
                  <a:gd name="T66" fmla="*/ 5 w 227"/>
                  <a:gd name="T67" fmla="*/ 139 h 199"/>
                  <a:gd name="T68" fmla="*/ 0 w 227"/>
                  <a:gd name="T69" fmla="*/ 118 h 199"/>
                  <a:gd name="T70" fmla="*/ 16 w 227"/>
                  <a:gd name="T71" fmla="*/ 128 h 199"/>
                  <a:gd name="T72" fmla="*/ 24 w 227"/>
                  <a:gd name="T73" fmla="*/ 120 h 199"/>
                  <a:gd name="T74" fmla="*/ 31 w 227"/>
                  <a:gd name="T75" fmla="*/ 128 h 199"/>
                  <a:gd name="T76" fmla="*/ 47 w 227"/>
                  <a:gd name="T77" fmla="*/ 131 h 199"/>
                  <a:gd name="T78" fmla="*/ 58 w 227"/>
                  <a:gd name="T79" fmla="*/ 120 h 199"/>
                  <a:gd name="T80" fmla="*/ 58 w 227"/>
                  <a:gd name="T81" fmla="*/ 126 h 199"/>
                  <a:gd name="T82" fmla="*/ 65 w 227"/>
                  <a:gd name="T83" fmla="*/ 123 h 199"/>
                  <a:gd name="T84" fmla="*/ 68 w 227"/>
                  <a:gd name="T85" fmla="*/ 141 h 199"/>
                  <a:gd name="T86" fmla="*/ 78 w 227"/>
                  <a:gd name="T87" fmla="*/ 147 h 199"/>
                  <a:gd name="T88" fmla="*/ 89 w 227"/>
                  <a:gd name="T89" fmla="*/ 141 h 199"/>
                  <a:gd name="T90" fmla="*/ 89 w 227"/>
                  <a:gd name="T91" fmla="*/ 131 h 199"/>
                  <a:gd name="T92" fmla="*/ 84 w 227"/>
                  <a:gd name="T93" fmla="*/ 120 h 199"/>
                  <a:gd name="T94" fmla="*/ 99 w 227"/>
                  <a:gd name="T95" fmla="*/ 126 h 199"/>
                  <a:gd name="T96" fmla="*/ 107 w 227"/>
                  <a:gd name="T97" fmla="*/ 113 h 199"/>
                  <a:gd name="T98" fmla="*/ 97 w 227"/>
                  <a:gd name="T99" fmla="*/ 110 h 199"/>
                  <a:gd name="T100" fmla="*/ 112 w 227"/>
                  <a:gd name="T101" fmla="*/ 105 h 199"/>
                  <a:gd name="T102" fmla="*/ 115 w 227"/>
                  <a:gd name="T103" fmla="*/ 92 h 199"/>
                  <a:gd name="T104" fmla="*/ 125 w 227"/>
                  <a:gd name="T105" fmla="*/ 81 h 199"/>
                  <a:gd name="T106" fmla="*/ 133 w 227"/>
                  <a:gd name="T107" fmla="*/ 63 h 199"/>
                  <a:gd name="T108" fmla="*/ 125 w 227"/>
                  <a:gd name="T109" fmla="*/ 50 h 199"/>
                  <a:gd name="T110" fmla="*/ 125 w 227"/>
                  <a:gd name="T111" fmla="*/ 34 h 199"/>
                  <a:gd name="T112" fmla="*/ 131 w 227"/>
                  <a:gd name="T113" fmla="*/ 24 h 199"/>
                  <a:gd name="T114" fmla="*/ 118 w 227"/>
                  <a:gd name="T115" fmla="*/ 13 h 1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27" h="199">
                    <a:moveTo>
                      <a:pt x="125" y="0"/>
                    </a:moveTo>
                    <a:lnTo>
                      <a:pt x="128" y="0"/>
                    </a:lnTo>
                    <a:lnTo>
                      <a:pt x="128" y="3"/>
                    </a:lnTo>
                    <a:lnTo>
                      <a:pt x="131" y="3"/>
                    </a:lnTo>
                    <a:lnTo>
                      <a:pt x="133" y="3"/>
                    </a:lnTo>
                    <a:lnTo>
                      <a:pt x="133" y="0"/>
                    </a:lnTo>
                    <a:lnTo>
                      <a:pt x="136" y="0"/>
                    </a:lnTo>
                    <a:lnTo>
                      <a:pt x="136" y="3"/>
                    </a:lnTo>
                    <a:lnTo>
                      <a:pt x="136" y="6"/>
                    </a:lnTo>
                    <a:lnTo>
                      <a:pt x="138" y="6"/>
                    </a:lnTo>
                    <a:lnTo>
                      <a:pt x="141" y="6"/>
                    </a:lnTo>
                    <a:lnTo>
                      <a:pt x="141" y="8"/>
                    </a:lnTo>
                    <a:lnTo>
                      <a:pt x="141" y="11"/>
                    </a:lnTo>
                    <a:lnTo>
                      <a:pt x="144" y="11"/>
                    </a:lnTo>
                    <a:lnTo>
                      <a:pt x="144" y="13"/>
                    </a:lnTo>
                    <a:lnTo>
                      <a:pt x="144" y="11"/>
                    </a:lnTo>
                    <a:lnTo>
                      <a:pt x="146" y="11"/>
                    </a:lnTo>
                    <a:lnTo>
                      <a:pt x="149" y="11"/>
                    </a:lnTo>
                    <a:lnTo>
                      <a:pt x="149" y="13"/>
                    </a:lnTo>
                    <a:lnTo>
                      <a:pt x="149" y="16"/>
                    </a:lnTo>
                    <a:lnTo>
                      <a:pt x="149" y="13"/>
                    </a:lnTo>
                    <a:lnTo>
                      <a:pt x="152" y="16"/>
                    </a:lnTo>
                    <a:lnTo>
                      <a:pt x="154" y="16"/>
                    </a:lnTo>
                    <a:lnTo>
                      <a:pt x="154" y="13"/>
                    </a:lnTo>
                    <a:lnTo>
                      <a:pt x="157" y="13"/>
                    </a:lnTo>
                    <a:lnTo>
                      <a:pt x="157" y="16"/>
                    </a:lnTo>
                    <a:lnTo>
                      <a:pt x="159" y="16"/>
                    </a:lnTo>
                    <a:lnTo>
                      <a:pt x="159" y="19"/>
                    </a:lnTo>
                    <a:lnTo>
                      <a:pt x="159" y="16"/>
                    </a:lnTo>
                    <a:lnTo>
                      <a:pt x="159" y="19"/>
                    </a:lnTo>
                    <a:lnTo>
                      <a:pt x="159" y="16"/>
                    </a:lnTo>
                    <a:lnTo>
                      <a:pt x="159" y="19"/>
                    </a:lnTo>
                    <a:lnTo>
                      <a:pt x="162" y="19"/>
                    </a:lnTo>
                    <a:lnTo>
                      <a:pt x="165" y="16"/>
                    </a:lnTo>
                    <a:lnTo>
                      <a:pt x="165" y="19"/>
                    </a:lnTo>
                    <a:lnTo>
                      <a:pt x="165" y="16"/>
                    </a:lnTo>
                    <a:lnTo>
                      <a:pt x="165" y="19"/>
                    </a:lnTo>
                    <a:lnTo>
                      <a:pt x="167" y="19"/>
                    </a:lnTo>
                    <a:lnTo>
                      <a:pt x="165" y="19"/>
                    </a:lnTo>
                    <a:lnTo>
                      <a:pt x="167" y="19"/>
                    </a:lnTo>
                    <a:lnTo>
                      <a:pt x="165" y="21"/>
                    </a:lnTo>
                    <a:lnTo>
                      <a:pt x="167" y="21"/>
                    </a:lnTo>
                    <a:lnTo>
                      <a:pt x="170" y="21"/>
                    </a:lnTo>
                    <a:lnTo>
                      <a:pt x="170" y="24"/>
                    </a:lnTo>
                    <a:lnTo>
                      <a:pt x="172" y="24"/>
                    </a:lnTo>
                    <a:lnTo>
                      <a:pt x="175" y="26"/>
                    </a:lnTo>
                    <a:lnTo>
                      <a:pt x="175" y="24"/>
                    </a:lnTo>
                    <a:lnTo>
                      <a:pt x="175" y="26"/>
                    </a:lnTo>
                    <a:lnTo>
                      <a:pt x="175" y="24"/>
                    </a:lnTo>
                    <a:lnTo>
                      <a:pt x="175" y="26"/>
                    </a:lnTo>
                    <a:lnTo>
                      <a:pt x="178" y="26"/>
                    </a:lnTo>
                    <a:lnTo>
                      <a:pt x="178" y="29"/>
                    </a:lnTo>
                    <a:lnTo>
                      <a:pt x="178" y="32"/>
                    </a:lnTo>
                    <a:lnTo>
                      <a:pt x="180" y="32"/>
                    </a:lnTo>
                    <a:lnTo>
                      <a:pt x="180" y="34"/>
                    </a:lnTo>
                    <a:lnTo>
                      <a:pt x="180" y="37"/>
                    </a:lnTo>
                    <a:lnTo>
                      <a:pt x="180" y="34"/>
                    </a:lnTo>
                    <a:lnTo>
                      <a:pt x="180" y="37"/>
                    </a:lnTo>
                    <a:lnTo>
                      <a:pt x="183" y="37"/>
                    </a:lnTo>
                    <a:lnTo>
                      <a:pt x="183" y="39"/>
                    </a:lnTo>
                    <a:lnTo>
                      <a:pt x="185" y="42"/>
                    </a:lnTo>
                    <a:lnTo>
                      <a:pt x="185" y="45"/>
                    </a:lnTo>
                    <a:lnTo>
                      <a:pt x="188" y="45"/>
                    </a:lnTo>
                    <a:lnTo>
                      <a:pt x="188" y="47"/>
                    </a:lnTo>
                    <a:lnTo>
                      <a:pt x="188" y="50"/>
                    </a:lnTo>
                    <a:lnTo>
                      <a:pt x="191" y="50"/>
                    </a:lnTo>
                    <a:lnTo>
                      <a:pt x="191" y="47"/>
                    </a:lnTo>
                    <a:lnTo>
                      <a:pt x="191" y="50"/>
                    </a:lnTo>
                    <a:lnTo>
                      <a:pt x="191" y="53"/>
                    </a:lnTo>
                    <a:lnTo>
                      <a:pt x="191" y="50"/>
                    </a:lnTo>
                    <a:lnTo>
                      <a:pt x="193" y="50"/>
                    </a:lnTo>
                    <a:lnTo>
                      <a:pt x="193" y="53"/>
                    </a:lnTo>
                    <a:lnTo>
                      <a:pt x="191" y="53"/>
                    </a:lnTo>
                    <a:lnTo>
                      <a:pt x="193" y="53"/>
                    </a:lnTo>
                    <a:lnTo>
                      <a:pt x="193" y="50"/>
                    </a:lnTo>
                    <a:lnTo>
                      <a:pt x="193" y="53"/>
                    </a:lnTo>
                    <a:lnTo>
                      <a:pt x="193" y="55"/>
                    </a:lnTo>
                    <a:lnTo>
                      <a:pt x="193" y="53"/>
                    </a:lnTo>
                    <a:lnTo>
                      <a:pt x="191" y="53"/>
                    </a:lnTo>
                    <a:lnTo>
                      <a:pt x="191" y="55"/>
                    </a:lnTo>
                    <a:lnTo>
                      <a:pt x="188" y="55"/>
                    </a:lnTo>
                    <a:lnTo>
                      <a:pt x="188" y="58"/>
                    </a:lnTo>
                    <a:lnTo>
                      <a:pt x="185" y="58"/>
                    </a:lnTo>
                    <a:lnTo>
                      <a:pt x="185" y="60"/>
                    </a:lnTo>
                    <a:lnTo>
                      <a:pt x="185" y="63"/>
                    </a:lnTo>
                    <a:lnTo>
                      <a:pt x="185" y="66"/>
                    </a:lnTo>
                    <a:lnTo>
                      <a:pt x="188" y="66"/>
                    </a:lnTo>
                    <a:lnTo>
                      <a:pt x="188" y="68"/>
                    </a:lnTo>
                    <a:lnTo>
                      <a:pt x="191" y="68"/>
                    </a:lnTo>
                    <a:lnTo>
                      <a:pt x="191" y="71"/>
                    </a:lnTo>
                    <a:lnTo>
                      <a:pt x="193" y="71"/>
                    </a:lnTo>
                    <a:lnTo>
                      <a:pt x="193" y="73"/>
                    </a:lnTo>
                    <a:lnTo>
                      <a:pt x="191" y="73"/>
                    </a:lnTo>
                    <a:lnTo>
                      <a:pt x="188" y="73"/>
                    </a:lnTo>
                    <a:lnTo>
                      <a:pt x="188" y="76"/>
                    </a:lnTo>
                    <a:lnTo>
                      <a:pt x="185" y="76"/>
                    </a:lnTo>
                    <a:lnTo>
                      <a:pt x="183" y="76"/>
                    </a:lnTo>
                    <a:lnTo>
                      <a:pt x="180" y="79"/>
                    </a:lnTo>
                    <a:lnTo>
                      <a:pt x="183" y="79"/>
                    </a:lnTo>
                    <a:lnTo>
                      <a:pt x="183" y="76"/>
                    </a:lnTo>
                    <a:lnTo>
                      <a:pt x="185" y="76"/>
                    </a:lnTo>
                    <a:lnTo>
                      <a:pt x="183" y="76"/>
                    </a:lnTo>
                    <a:lnTo>
                      <a:pt x="183" y="79"/>
                    </a:lnTo>
                    <a:lnTo>
                      <a:pt x="180" y="79"/>
                    </a:lnTo>
                    <a:lnTo>
                      <a:pt x="180" y="81"/>
                    </a:lnTo>
                    <a:lnTo>
                      <a:pt x="180" y="79"/>
                    </a:lnTo>
                    <a:lnTo>
                      <a:pt x="183" y="79"/>
                    </a:lnTo>
                    <a:lnTo>
                      <a:pt x="183" y="81"/>
                    </a:lnTo>
                    <a:lnTo>
                      <a:pt x="185" y="81"/>
                    </a:lnTo>
                    <a:lnTo>
                      <a:pt x="185" y="79"/>
                    </a:lnTo>
                    <a:lnTo>
                      <a:pt x="185" y="76"/>
                    </a:lnTo>
                    <a:lnTo>
                      <a:pt x="185" y="79"/>
                    </a:lnTo>
                    <a:lnTo>
                      <a:pt x="188" y="79"/>
                    </a:lnTo>
                    <a:lnTo>
                      <a:pt x="191" y="79"/>
                    </a:lnTo>
                    <a:lnTo>
                      <a:pt x="193" y="79"/>
                    </a:lnTo>
                    <a:lnTo>
                      <a:pt x="193" y="76"/>
                    </a:lnTo>
                    <a:lnTo>
                      <a:pt x="193" y="73"/>
                    </a:lnTo>
                    <a:lnTo>
                      <a:pt x="196" y="73"/>
                    </a:lnTo>
                    <a:lnTo>
                      <a:pt x="196" y="71"/>
                    </a:lnTo>
                    <a:lnTo>
                      <a:pt x="199" y="71"/>
                    </a:lnTo>
                    <a:lnTo>
                      <a:pt x="201" y="71"/>
                    </a:lnTo>
                    <a:lnTo>
                      <a:pt x="201" y="68"/>
                    </a:lnTo>
                    <a:lnTo>
                      <a:pt x="204" y="68"/>
                    </a:lnTo>
                    <a:lnTo>
                      <a:pt x="206" y="68"/>
                    </a:lnTo>
                    <a:lnTo>
                      <a:pt x="206" y="66"/>
                    </a:lnTo>
                    <a:lnTo>
                      <a:pt x="206" y="68"/>
                    </a:lnTo>
                    <a:lnTo>
                      <a:pt x="209" y="68"/>
                    </a:lnTo>
                    <a:lnTo>
                      <a:pt x="206" y="68"/>
                    </a:lnTo>
                    <a:lnTo>
                      <a:pt x="209" y="68"/>
                    </a:lnTo>
                    <a:lnTo>
                      <a:pt x="209" y="71"/>
                    </a:lnTo>
                    <a:lnTo>
                      <a:pt x="212" y="71"/>
                    </a:lnTo>
                    <a:lnTo>
                      <a:pt x="212" y="73"/>
                    </a:lnTo>
                    <a:lnTo>
                      <a:pt x="212" y="76"/>
                    </a:lnTo>
                    <a:lnTo>
                      <a:pt x="214" y="76"/>
                    </a:lnTo>
                    <a:lnTo>
                      <a:pt x="214" y="73"/>
                    </a:lnTo>
                    <a:lnTo>
                      <a:pt x="217" y="73"/>
                    </a:lnTo>
                    <a:lnTo>
                      <a:pt x="217" y="76"/>
                    </a:lnTo>
                    <a:lnTo>
                      <a:pt x="219" y="76"/>
                    </a:lnTo>
                    <a:lnTo>
                      <a:pt x="217" y="76"/>
                    </a:lnTo>
                    <a:lnTo>
                      <a:pt x="217" y="79"/>
                    </a:lnTo>
                    <a:lnTo>
                      <a:pt x="219" y="79"/>
                    </a:lnTo>
                    <a:lnTo>
                      <a:pt x="219" y="81"/>
                    </a:lnTo>
                    <a:lnTo>
                      <a:pt x="219" y="84"/>
                    </a:lnTo>
                    <a:lnTo>
                      <a:pt x="222" y="84"/>
                    </a:lnTo>
                    <a:lnTo>
                      <a:pt x="222" y="86"/>
                    </a:lnTo>
                    <a:lnTo>
                      <a:pt x="225" y="86"/>
                    </a:lnTo>
                    <a:lnTo>
                      <a:pt x="225" y="84"/>
                    </a:lnTo>
                    <a:lnTo>
                      <a:pt x="227" y="84"/>
                    </a:lnTo>
                    <a:lnTo>
                      <a:pt x="227" y="86"/>
                    </a:lnTo>
                    <a:lnTo>
                      <a:pt x="227" y="89"/>
                    </a:lnTo>
                    <a:lnTo>
                      <a:pt x="225" y="89"/>
                    </a:lnTo>
                    <a:lnTo>
                      <a:pt x="222" y="89"/>
                    </a:lnTo>
                    <a:lnTo>
                      <a:pt x="222" y="92"/>
                    </a:lnTo>
                    <a:lnTo>
                      <a:pt x="219" y="92"/>
                    </a:lnTo>
                    <a:lnTo>
                      <a:pt x="217" y="92"/>
                    </a:lnTo>
                    <a:lnTo>
                      <a:pt x="214" y="92"/>
                    </a:lnTo>
                    <a:lnTo>
                      <a:pt x="212" y="94"/>
                    </a:lnTo>
                    <a:lnTo>
                      <a:pt x="209" y="94"/>
                    </a:lnTo>
                    <a:lnTo>
                      <a:pt x="209" y="97"/>
                    </a:lnTo>
                    <a:lnTo>
                      <a:pt x="206" y="97"/>
                    </a:lnTo>
                    <a:lnTo>
                      <a:pt x="204" y="100"/>
                    </a:lnTo>
                    <a:lnTo>
                      <a:pt x="204" y="102"/>
                    </a:lnTo>
                    <a:lnTo>
                      <a:pt x="204" y="105"/>
                    </a:lnTo>
                    <a:lnTo>
                      <a:pt x="204" y="107"/>
                    </a:lnTo>
                    <a:lnTo>
                      <a:pt x="204" y="110"/>
                    </a:lnTo>
                    <a:lnTo>
                      <a:pt x="201" y="110"/>
                    </a:lnTo>
                    <a:lnTo>
                      <a:pt x="201" y="113"/>
                    </a:lnTo>
                    <a:lnTo>
                      <a:pt x="201" y="115"/>
                    </a:lnTo>
                    <a:lnTo>
                      <a:pt x="199" y="115"/>
                    </a:lnTo>
                    <a:lnTo>
                      <a:pt x="196" y="118"/>
                    </a:lnTo>
                    <a:lnTo>
                      <a:pt x="193" y="118"/>
                    </a:lnTo>
                    <a:lnTo>
                      <a:pt x="191" y="120"/>
                    </a:lnTo>
                    <a:lnTo>
                      <a:pt x="191" y="123"/>
                    </a:lnTo>
                    <a:lnTo>
                      <a:pt x="188" y="123"/>
                    </a:lnTo>
                    <a:lnTo>
                      <a:pt x="188" y="126"/>
                    </a:lnTo>
                    <a:lnTo>
                      <a:pt x="185" y="128"/>
                    </a:lnTo>
                    <a:lnTo>
                      <a:pt x="185" y="131"/>
                    </a:lnTo>
                    <a:lnTo>
                      <a:pt x="183" y="131"/>
                    </a:lnTo>
                    <a:lnTo>
                      <a:pt x="180" y="131"/>
                    </a:lnTo>
                    <a:lnTo>
                      <a:pt x="180" y="134"/>
                    </a:lnTo>
                    <a:lnTo>
                      <a:pt x="178" y="134"/>
                    </a:lnTo>
                    <a:lnTo>
                      <a:pt x="175" y="134"/>
                    </a:lnTo>
                    <a:lnTo>
                      <a:pt x="172" y="136"/>
                    </a:lnTo>
                    <a:lnTo>
                      <a:pt x="170" y="136"/>
                    </a:lnTo>
                    <a:lnTo>
                      <a:pt x="167" y="136"/>
                    </a:lnTo>
                    <a:lnTo>
                      <a:pt x="165" y="136"/>
                    </a:lnTo>
                    <a:lnTo>
                      <a:pt x="162" y="136"/>
                    </a:lnTo>
                    <a:lnTo>
                      <a:pt x="162" y="139"/>
                    </a:lnTo>
                    <a:lnTo>
                      <a:pt x="159" y="139"/>
                    </a:lnTo>
                    <a:lnTo>
                      <a:pt x="157" y="139"/>
                    </a:lnTo>
                    <a:lnTo>
                      <a:pt x="154" y="139"/>
                    </a:lnTo>
                    <a:lnTo>
                      <a:pt x="152" y="139"/>
                    </a:lnTo>
                    <a:lnTo>
                      <a:pt x="149" y="139"/>
                    </a:lnTo>
                    <a:lnTo>
                      <a:pt x="146" y="139"/>
                    </a:lnTo>
                    <a:lnTo>
                      <a:pt x="146" y="141"/>
                    </a:lnTo>
                    <a:lnTo>
                      <a:pt x="144" y="144"/>
                    </a:lnTo>
                    <a:lnTo>
                      <a:pt x="144" y="147"/>
                    </a:lnTo>
                    <a:lnTo>
                      <a:pt x="141" y="147"/>
                    </a:lnTo>
                    <a:lnTo>
                      <a:pt x="141" y="149"/>
                    </a:lnTo>
                    <a:lnTo>
                      <a:pt x="141" y="152"/>
                    </a:lnTo>
                    <a:lnTo>
                      <a:pt x="141" y="154"/>
                    </a:lnTo>
                    <a:lnTo>
                      <a:pt x="141" y="157"/>
                    </a:lnTo>
                    <a:lnTo>
                      <a:pt x="138" y="157"/>
                    </a:lnTo>
                    <a:lnTo>
                      <a:pt x="138" y="160"/>
                    </a:lnTo>
                    <a:lnTo>
                      <a:pt x="138" y="162"/>
                    </a:lnTo>
                    <a:lnTo>
                      <a:pt x="136" y="162"/>
                    </a:lnTo>
                    <a:lnTo>
                      <a:pt x="136" y="165"/>
                    </a:lnTo>
                    <a:lnTo>
                      <a:pt x="133" y="165"/>
                    </a:lnTo>
                    <a:lnTo>
                      <a:pt x="131" y="165"/>
                    </a:lnTo>
                    <a:lnTo>
                      <a:pt x="128" y="165"/>
                    </a:lnTo>
                    <a:lnTo>
                      <a:pt x="125" y="165"/>
                    </a:lnTo>
                    <a:lnTo>
                      <a:pt x="123" y="165"/>
                    </a:lnTo>
                    <a:lnTo>
                      <a:pt x="123" y="162"/>
                    </a:lnTo>
                    <a:lnTo>
                      <a:pt x="120" y="162"/>
                    </a:lnTo>
                    <a:lnTo>
                      <a:pt x="118" y="160"/>
                    </a:lnTo>
                    <a:lnTo>
                      <a:pt x="118" y="162"/>
                    </a:lnTo>
                    <a:lnTo>
                      <a:pt x="118" y="160"/>
                    </a:lnTo>
                    <a:lnTo>
                      <a:pt x="115" y="157"/>
                    </a:lnTo>
                    <a:lnTo>
                      <a:pt x="112" y="157"/>
                    </a:lnTo>
                    <a:lnTo>
                      <a:pt x="110" y="154"/>
                    </a:lnTo>
                    <a:lnTo>
                      <a:pt x="107" y="152"/>
                    </a:lnTo>
                    <a:lnTo>
                      <a:pt x="110" y="152"/>
                    </a:lnTo>
                    <a:lnTo>
                      <a:pt x="107" y="152"/>
                    </a:lnTo>
                    <a:lnTo>
                      <a:pt x="105" y="152"/>
                    </a:lnTo>
                    <a:lnTo>
                      <a:pt x="105" y="149"/>
                    </a:lnTo>
                    <a:lnTo>
                      <a:pt x="102" y="149"/>
                    </a:lnTo>
                    <a:lnTo>
                      <a:pt x="99" y="149"/>
                    </a:lnTo>
                    <a:lnTo>
                      <a:pt x="97" y="149"/>
                    </a:lnTo>
                    <a:lnTo>
                      <a:pt x="94" y="149"/>
                    </a:lnTo>
                    <a:lnTo>
                      <a:pt x="94" y="152"/>
                    </a:lnTo>
                    <a:lnTo>
                      <a:pt x="92" y="152"/>
                    </a:lnTo>
                    <a:lnTo>
                      <a:pt x="89" y="154"/>
                    </a:lnTo>
                    <a:lnTo>
                      <a:pt x="86" y="154"/>
                    </a:lnTo>
                    <a:lnTo>
                      <a:pt x="84" y="154"/>
                    </a:lnTo>
                    <a:lnTo>
                      <a:pt x="84" y="157"/>
                    </a:lnTo>
                    <a:lnTo>
                      <a:pt x="84" y="160"/>
                    </a:lnTo>
                    <a:lnTo>
                      <a:pt x="84" y="162"/>
                    </a:lnTo>
                    <a:lnTo>
                      <a:pt x="81" y="162"/>
                    </a:lnTo>
                    <a:lnTo>
                      <a:pt x="84" y="162"/>
                    </a:lnTo>
                    <a:lnTo>
                      <a:pt x="84" y="165"/>
                    </a:lnTo>
                    <a:lnTo>
                      <a:pt x="86" y="165"/>
                    </a:lnTo>
                    <a:lnTo>
                      <a:pt x="86" y="167"/>
                    </a:lnTo>
                    <a:lnTo>
                      <a:pt x="84" y="170"/>
                    </a:lnTo>
                    <a:lnTo>
                      <a:pt x="81" y="170"/>
                    </a:lnTo>
                    <a:lnTo>
                      <a:pt x="78" y="173"/>
                    </a:lnTo>
                    <a:lnTo>
                      <a:pt x="76" y="173"/>
                    </a:lnTo>
                    <a:lnTo>
                      <a:pt x="76" y="175"/>
                    </a:lnTo>
                    <a:lnTo>
                      <a:pt x="76" y="178"/>
                    </a:lnTo>
                    <a:lnTo>
                      <a:pt x="76" y="181"/>
                    </a:lnTo>
                    <a:lnTo>
                      <a:pt x="73" y="181"/>
                    </a:lnTo>
                    <a:lnTo>
                      <a:pt x="73" y="183"/>
                    </a:lnTo>
                    <a:lnTo>
                      <a:pt x="73" y="186"/>
                    </a:lnTo>
                    <a:lnTo>
                      <a:pt x="73" y="183"/>
                    </a:lnTo>
                    <a:lnTo>
                      <a:pt x="73" y="186"/>
                    </a:lnTo>
                    <a:lnTo>
                      <a:pt x="71" y="186"/>
                    </a:lnTo>
                    <a:lnTo>
                      <a:pt x="68" y="186"/>
                    </a:lnTo>
                    <a:lnTo>
                      <a:pt x="65" y="186"/>
                    </a:lnTo>
                    <a:lnTo>
                      <a:pt x="63" y="186"/>
                    </a:lnTo>
                    <a:lnTo>
                      <a:pt x="63" y="188"/>
                    </a:lnTo>
                    <a:lnTo>
                      <a:pt x="63" y="186"/>
                    </a:lnTo>
                    <a:lnTo>
                      <a:pt x="60" y="186"/>
                    </a:lnTo>
                    <a:lnTo>
                      <a:pt x="60" y="188"/>
                    </a:lnTo>
                    <a:lnTo>
                      <a:pt x="60" y="186"/>
                    </a:lnTo>
                    <a:lnTo>
                      <a:pt x="60" y="188"/>
                    </a:lnTo>
                    <a:lnTo>
                      <a:pt x="58" y="188"/>
                    </a:lnTo>
                    <a:lnTo>
                      <a:pt x="58" y="191"/>
                    </a:lnTo>
                    <a:lnTo>
                      <a:pt x="55" y="191"/>
                    </a:lnTo>
                    <a:lnTo>
                      <a:pt x="55" y="188"/>
                    </a:lnTo>
                    <a:lnTo>
                      <a:pt x="52" y="188"/>
                    </a:lnTo>
                    <a:lnTo>
                      <a:pt x="50" y="191"/>
                    </a:lnTo>
                    <a:lnTo>
                      <a:pt x="47" y="191"/>
                    </a:lnTo>
                    <a:lnTo>
                      <a:pt x="47" y="194"/>
                    </a:lnTo>
                    <a:lnTo>
                      <a:pt x="47" y="196"/>
                    </a:lnTo>
                    <a:lnTo>
                      <a:pt x="45" y="196"/>
                    </a:lnTo>
                    <a:lnTo>
                      <a:pt x="45" y="199"/>
                    </a:lnTo>
                    <a:lnTo>
                      <a:pt x="42" y="199"/>
                    </a:lnTo>
                    <a:lnTo>
                      <a:pt x="39" y="199"/>
                    </a:lnTo>
                    <a:lnTo>
                      <a:pt x="37" y="199"/>
                    </a:lnTo>
                    <a:lnTo>
                      <a:pt x="37" y="196"/>
                    </a:lnTo>
                    <a:lnTo>
                      <a:pt x="34" y="196"/>
                    </a:lnTo>
                    <a:lnTo>
                      <a:pt x="31" y="196"/>
                    </a:lnTo>
                    <a:lnTo>
                      <a:pt x="29" y="196"/>
                    </a:lnTo>
                    <a:lnTo>
                      <a:pt x="29" y="194"/>
                    </a:lnTo>
                    <a:lnTo>
                      <a:pt x="26" y="191"/>
                    </a:lnTo>
                    <a:lnTo>
                      <a:pt x="24" y="191"/>
                    </a:lnTo>
                    <a:lnTo>
                      <a:pt x="24" y="188"/>
                    </a:lnTo>
                    <a:lnTo>
                      <a:pt x="26" y="186"/>
                    </a:lnTo>
                    <a:lnTo>
                      <a:pt x="26" y="183"/>
                    </a:lnTo>
                    <a:lnTo>
                      <a:pt x="29" y="183"/>
                    </a:lnTo>
                    <a:lnTo>
                      <a:pt x="29" y="181"/>
                    </a:lnTo>
                    <a:lnTo>
                      <a:pt x="29" y="178"/>
                    </a:lnTo>
                    <a:lnTo>
                      <a:pt x="31" y="178"/>
                    </a:lnTo>
                    <a:lnTo>
                      <a:pt x="31" y="175"/>
                    </a:lnTo>
                    <a:lnTo>
                      <a:pt x="29" y="178"/>
                    </a:lnTo>
                    <a:lnTo>
                      <a:pt x="26" y="175"/>
                    </a:lnTo>
                    <a:lnTo>
                      <a:pt x="26" y="178"/>
                    </a:lnTo>
                    <a:lnTo>
                      <a:pt x="26" y="181"/>
                    </a:lnTo>
                    <a:lnTo>
                      <a:pt x="24" y="181"/>
                    </a:lnTo>
                    <a:lnTo>
                      <a:pt x="24" y="178"/>
                    </a:lnTo>
                    <a:lnTo>
                      <a:pt x="24" y="181"/>
                    </a:lnTo>
                    <a:lnTo>
                      <a:pt x="21" y="181"/>
                    </a:lnTo>
                    <a:lnTo>
                      <a:pt x="18" y="181"/>
                    </a:lnTo>
                    <a:lnTo>
                      <a:pt x="16" y="181"/>
                    </a:lnTo>
                    <a:lnTo>
                      <a:pt x="13" y="181"/>
                    </a:lnTo>
                    <a:lnTo>
                      <a:pt x="13" y="178"/>
                    </a:lnTo>
                    <a:lnTo>
                      <a:pt x="13" y="175"/>
                    </a:lnTo>
                    <a:lnTo>
                      <a:pt x="11" y="175"/>
                    </a:lnTo>
                    <a:lnTo>
                      <a:pt x="11" y="173"/>
                    </a:lnTo>
                    <a:lnTo>
                      <a:pt x="13" y="173"/>
                    </a:lnTo>
                    <a:lnTo>
                      <a:pt x="16" y="173"/>
                    </a:lnTo>
                    <a:lnTo>
                      <a:pt x="18" y="173"/>
                    </a:lnTo>
                    <a:lnTo>
                      <a:pt x="21" y="173"/>
                    </a:lnTo>
                    <a:lnTo>
                      <a:pt x="21" y="170"/>
                    </a:lnTo>
                    <a:lnTo>
                      <a:pt x="24" y="170"/>
                    </a:lnTo>
                    <a:lnTo>
                      <a:pt x="24" y="167"/>
                    </a:lnTo>
                    <a:lnTo>
                      <a:pt x="21" y="167"/>
                    </a:lnTo>
                    <a:lnTo>
                      <a:pt x="21" y="165"/>
                    </a:lnTo>
                    <a:lnTo>
                      <a:pt x="18" y="162"/>
                    </a:lnTo>
                    <a:lnTo>
                      <a:pt x="21" y="162"/>
                    </a:lnTo>
                    <a:lnTo>
                      <a:pt x="24" y="162"/>
                    </a:lnTo>
                    <a:lnTo>
                      <a:pt x="26" y="162"/>
                    </a:lnTo>
                    <a:lnTo>
                      <a:pt x="29" y="162"/>
                    </a:lnTo>
                    <a:lnTo>
                      <a:pt x="29" y="160"/>
                    </a:lnTo>
                    <a:lnTo>
                      <a:pt x="29" y="157"/>
                    </a:lnTo>
                    <a:lnTo>
                      <a:pt x="29" y="154"/>
                    </a:lnTo>
                    <a:lnTo>
                      <a:pt x="29" y="152"/>
                    </a:lnTo>
                    <a:lnTo>
                      <a:pt x="29" y="149"/>
                    </a:lnTo>
                    <a:lnTo>
                      <a:pt x="26" y="149"/>
                    </a:lnTo>
                    <a:lnTo>
                      <a:pt x="26" y="147"/>
                    </a:lnTo>
                    <a:lnTo>
                      <a:pt x="24" y="147"/>
                    </a:lnTo>
                    <a:lnTo>
                      <a:pt x="24" y="144"/>
                    </a:lnTo>
                    <a:lnTo>
                      <a:pt x="21" y="144"/>
                    </a:lnTo>
                    <a:lnTo>
                      <a:pt x="18" y="141"/>
                    </a:lnTo>
                    <a:lnTo>
                      <a:pt x="16" y="141"/>
                    </a:lnTo>
                    <a:lnTo>
                      <a:pt x="16" y="139"/>
                    </a:lnTo>
                    <a:lnTo>
                      <a:pt x="13" y="139"/>
                    </a:lnTo>
                    <a:lnTo>
                      <a:pt x="11" y="139"/>
                    </a:lnTo>
                    <a:lnTo>
                      <a:pt x="8" y="141"/>
                    </a:lnTo>
                    <a:lnTo>
                      <a:pt x="8" y="139"/>
                    </a:lnTo>
                    <a:lnTo>
                      <a:pt x="5" y="139"/>
                    </a:lnTo>
                    <a:lnTo>
                      <a:pt x="5" y="136"/>
                    </a:lnTo>
                    <a:lnTo>
                      <a:pt x="5" y="134"/>
                    </a:lnTo>
                    <a:lnTo>
                      <a:pt x="5" y="131"/>
                    </a:lnTo>
                    <a:lnTo>
                      <a:pt x="5" y="128"/>
                    </a:lnTo>
                    <a:lnTo>
                      <a:pt x="3" y="128"/>
                    </a:lnTo>
                    <a:lnTo>
                      <a:pt x="0" y="128"/>
                    </a:lnTo>
                    <a:lnTo>
                      <a:pt x="0" y="126"/>
                    </a:lnTo>
                    <a:lnTo>
                      <a:pt x="0" y="123"/>
                    </a:lnTo>
                    <a:lnTo>
                      <a:pt x="0" y="120"/>
                    </a:lnTo>
                    <a:lnTo>
                      <a:pt x="0" y="118"/>
                    </a:lnTo>
                    <a:lnTo>
                      <a:pt x="3" y="118"/>
                    </a:lnTo>
                    <a:lnTo>
                      <a:pt x="5" y="118"/>
                    </a:lnTo>
                    <a:lnTo>
                      <a:pt x="5" y="120"/>
                    </a:lnTo>
                    <a:lnTo>
                      <a:pt x="5" y="123"/>
                    </a:lnTo>
                    <a:lnTo>
                      <a:pt x="5" y="126"/>
                    </a:lnTo>
                    <a:lnTo>
                      <a:pt x="8" y="126"/>
                    </a:lnTo>
                    <a:lnTo>
                      <a:pt x="8" y="128"/>
                    </a:lnTo>
                    <a:lnTo>
                      <a:pt x="11" y="128"/>
                    </a:lnTo>
                    <a:lnTo>
                      <a:pt x="13" y="128"/>
                    </a:lnTo>
                    <a:lnTo>
                      <a:pt x="16" y="128"/>
                    </a:lnTo>
                    <a:lnTo>
                      <a:pt x="16" y="131"/>
                    </a:lnTo>
                    <a:lnTo>
                      <a:pt x="18" y="131"/>
                    </a:lnTo>
                    <a:lnTo>
                      <a:pt x="18" y="128"/>
                    </a:lnTo>
                    <a:lnTo>
                      <a:pt x="18" y="126"/>
                    </a:lnTo>
                    <a:lnTo>
                      <a:pt x="21" y="126"/>
                    </a:lnTo>
                    <a:lnTo>
                      <a:pt x="21" y="123"/>
                    </a:lnTo>
                    <a:lnTo>
                      <a:pt x="24" y="123"/>
                    </a:lnTo>
                    <a:lnTo>
                      <a:pt x="24" y="120"/>
                    </a:lnTo>
                    <a:lnTo>
                      <a:pt x="24" y="118"/>
                    </a:lnTo>
                    <a:lnTo>
                      <a:pt x="24" y="120"/>
                    </a:lnTo>
                    <a:lnTo>
                      <a:pt x="26" y="118"/>
                    </a:lnTo>
                    <a:lnTo>
                      <a:pt x="26" y="120"/>
                    </a:lnTo>
                    <a:lnTo>
                      <a:pt x="26" y="118"/>
                    </a:lnTo>
                    <a:lnTo>
                      <a:pt x="26" y="120"/>
                    </a:lnTo>
                    <a:lnTo>
                      <a:pt x="29" y="118"/>
                    </a:lnTo>
                    <a:lnTo>
                      <a:pt x="29" y="120"/>
                    </a:lnTo>
                    <a:lnTo>
                      <a:pt x="29" y="123"/>
                    </a:lnTo>
                    <a:lnTo>
                      <a:pt x="29" y="126"/>
                    </a:lnTo>
                    <a:lnTo>
                      <a:pt x="31" y="126"/>
                    </a:lnTo>
                    <a:lnTo>
                      <a:pt x="31" y="128"/>
                    </a:lnTo>
                    <a:lnTo>
                      <a:pt x="34" y="128"/>
                    </a:lnTo>
                    <a:lnTo>
                      <a:pt x="37" y="131"/>
                    </a:lnTo>
                    <a:lnTo>
                      <a:pt x="39" y="131"/>
                    </a:lnTo>
                    <a:lnTo>
                      <a:pt x="42" y="131"/>
                    </a:lnTo>
                    <a:lnTo>
                      <a:pt x="42" y="134"/>
                    </a:lnTo>
                    <a:lnTo>
                      <a:pt x="45" y="134"/>
                    </a:lnTo>
                    <a:lnTo>
                      <a:pt x="45" y="136"/>
                    </a:lnTo>
                    <a:lnTo>
                      <a:pt x="47" y="136"/>
                    </a:lnTo>
                    <a:lnTo>
                      <a:pt x="47" y="134"/>
                    </a:lnTo>
                    <a:lnTo>
                      <a:pt x="47" y="131"/>
                    </a:lnTo>
                    <a:lnTo>
                      <a:pt x="45" y="128"/>
                    </a:lnTo>
                    <a:lnTo>
                      <a:pt x="45" y="126"/>
                    </a:lnTo>
                    <a:lnTo>
                      <a:pt x="45" y="123"/>
                    </a:lnTo>
                    <a:lnTo>
                      <a:pt x="47" y="120"/>
                    </a:lnTo>
                    <a:lnTo>
                      <a:pt x="47" y="118"/>
                    </a:lnTo>
                    <a:lnTo>
                      <a:pt x="50" y="118"/>
                    </a:lnTo>
                    <a:lnTo>
                      <a:pt x="50" y="120"/>
                    </a:lnTo>
                    <a:lnTo>
                      <a:pt x="52" y="120"/>
                    </a:lnTo>
                    <a:lnTo>
                      <a:pt x="55" y="120"/>
                    </a:lnTo>
                    <a:lnTo>
                      <a:pt x="58" y="120"/>
                    </a:lnTo>
                    <a:lnTo>
                      <a:pt x="58" y="118"/>
                    </a:lnTo>
                    <a:lnTo>
                      <a:pt x="58" y="115"/>
                    </a:lnTo>
                    <a:lnTo>
                      <a:pt x="60" y="118"/>
                    </a:lnTo>
                    <a:lnTo>
                      <a:pt x="60" y="115"/>
                    </a:lnTo>
                    <a:lnTo>
                      <a:pt x="60" y="118"/>
                    </a:lnTo>
                    <a:lnTo>
                      <a:pt x="63" y="118"/>
                    </a:lnTo>
                    <a:lnTo>
                      <a:pt x="63" y="120"/>
                    </a:lnTo>
                    <a:lnTo>
                      <a:pt x="60" y="120"/>
                    </a:lnTo>
                    <a:lnTo>
                      <a:pt x="60" y="123"/>
                    </a:lnTo>
                    <a:lnTo>
                      <a:pt x="58" y="126"/>
                    </a:lnTo>
                    <a:lnTo>
                      <a:pt x="55" y="126"/>
                    </a:lnTo>
                    <a:lnTo>
                      <a:pt x="52" y="128"/>
                    </a:lnTo>
                    <a:lnTo>
                      <a:pt x="55" y="128"/>
                    </a:lnTo>
                    <a:lnTo>
                      <a:pt x="58" y="128"/>
                    </a:lnTo>
                    <a:lnTo>
                      <a:pt x="60" y="128"/>
                    </a:lnTo>
                    <a:lnTo>
                      <a:pt x="60" y="131"/>
                    </a:lnTo>
                    <a:lnTo>
                      <a:pt x="63" y="131"/>
                    </a:lnTo>
                    <a:lnTo>
                      <a:pt x="65" y="128"/>
                    </a:lnTo>
                    <a:lnTo>
                      <a:pt x="65" y="126"/>
                    </a:lnTo>
                    <a:lnTo>
                      <a:pt x="65" y="123"/>
                    </a:lnTo>
                    <a:lnTo>
                      <a:pt x="68" y="123"/>
                    </a:lnTo>
                    <a:lnTo>
                      <a:pt x="68" y="126"/>
                    </a:lnTo>
                    <a:lnTo>
                      <a:pt x="68" y="128"/>
                    </a:lnTo>
                    <a:lnTo>
                      <a:pt x="68" y="131"/>
                    </a:lnTo>
                    <a:lnTo>
                      <a:pt x="68" y="134"/>
                    </a:lnTo>
                    <a:lnTo>
                      <a:pt x="68" y="136"/>
                    </a:lnTo>
                    <a:lnTo>
                      <a:pt x="68" y="139"/>
                    </a:lnTo>
                    <a:lnTo>
                      <a:pt x="68" y="141"/>
                    </a:lnTo>
                    <a:lnTo>
                      <a:pt x="65" y="141"/>
                    </a:lnTo>
                    <a:lnTo>
                      <a:pt x="68" y="141"/>
                    </a:lnTo>
                    <a:lnTo>
                      <a:pt x="68" y="144"/>
                    </a:lnTo>
                    <a:lnTo>
                      <a:pt x="71" y="144"/>
                    </a:lnTo>
                    <a:lnTo>
                      <a:pt x="71" y="147"/>
                    </a:lnTo>
                    <a:lnTo>
                      <a:pt x="73" y="147"/>
                    </a:lnTo>
                    <a:lnTo>
                      <a:pt x="73" y="144"/>
                    </a:lnTo>
                    <a:lnTo>
                      <a:pt x="76" y="144"/>
                    </a:lnTo>
                    <a:lnTo>
                      <a:pt x="78" y="144"/>
                    </a:lnTo>
                    <a:lnTo>
                      <a:pt x="78" y="147"/>
                    </a:lnTo>
                    <a:lnTo>
                      <a:pt x="81" y="147"/>
                    </a:lnTo>
                    <a:lnTo>
                      <a:pt x="78" y="147"/>
                    </a:lnTo>
                    <a:lnTo>
                      <a:pt x="78" y="149"/>
                    </a:lnTo>
                    <a:lnTo>
                      <a:pt x="81" y="149"/>
                    </a:lnTo>
                    <a:lnTo>
                      <a:pt x="78" y="149"/>
                    </a:lnTo>
                    <a:lnTo>
                      <a:pt x="81" y="149"/>
                    </a:lnTo>
                    <a:lnTo>
                      <a:pt x="81" y="147"/>
                    </a:lnTo>
                    <a:lnTo>
                      <a:pt x="84" y="147"/>
                    </a:lnTo>
                    <a:lnTo>
                      <a:pt x="84" y="144"/>
                    </a:lnTo>
                    <a:lnTo>
                      <a:pt x="86" y="144"/>
                    </a:lnTo>
                    <a:lnTo>
                      <a:pt x="86" y="141"/>
                    </a:lnTo>
                    <a:lnTo>
                      <a:pt x="89" y="141"/>
                    </a:lnTo>
                    <a:lnTo>
                      <a:pt x="92" y="141"/>
                    </a:lnTo>
                    <a:lnTo>
                      <a:pt x="94" y="141"/>
                    </a:lnTo>
                    <a:lnTo>
                      <a:pt x="94" y="139"/>
                    </a:lnTo>
                    <a:lnTo>
                      <a:pt x="97" y="139"/>
                    </a:lnTo>
                    <a:lnTo>
                      <a:pt x="97" y="136"/>
                    </a:lnTo>
                    <a:lnTo>
                      <a:pt x="94" y="136"/>
                    </a:lnTo>
                    <a:lnTo>
                      <a:pt x="92" y="136"/>
                    </a:lnTo>
                    <a:lnTo>
                      <a:pt x="92" y="134"/>
                    </a:lnTo>
                    <a:lnTo>
                      <a:pt x="89" y="134"/>
                    </a:lnTo>
                    <a:lnTo>
                      <a:pt x="89" y="131"/>
                    </a:lnTo>
                    <a:lnTo>
                      <a:pt x="86" y="131"/>
                    </a:lnTo>
                    <a:lnTo>
                      <a:pt x="84" y="131"/>
                    </a:lnTo>
                    <a:lnTo>
                      <a:pt x="81" y="131"/>
                    </a:lnTo>
                    <a:lnTo>
                      <a:pt x="81" y="128"/>
                    </a:lnTo>
                    <a:lnTo>
                      <a:pt x="78" y="128"/>
                    </a:lnTo>
                    <a:lnTo>
                      <a:pt x="78" y="126"/>
                    </a:lnTo>
                    <a:lnTo>
                      <a:pt x="81" y="126"/>
                    </a:lnTo>
                    <a:lnTo>
                      <a:pt x="81" y="123"/>
                    </a:lnTo>
                    <a:lnTo>
                      <a:pt x="84" y="123"/>
                    </a:lnTo>
                    <a:lnTo>
                      <a:pt x="84" y="120"/>
                    </a:lnTo>
                    <a:lnTo>
                      <a:pt x="86" y="120"/>
                    </a:lnTo>
                    <a:lnTo>
                      <a:pt x="86" y="123"/>
                    </a:lnTo>
                    <a:lnTo>
                      <a:pt x="89" y="123"/>
                    </a:lnTo>
                    <a:lnTo>
                      <a:pt x="92" y="123"/>
                    </a:lnTo>
                    <a:lnTo>
                      <a:pt x="92" y="126"/>
                    </a:lnTo>
                    <a:lnTo>
                      <a:pt x="94" y="126"/>
                    </a:lnTo>
                    <a:lnTo>
                      <a:pt x="94" y="128"/>
                    </a:lnTo>
                    <a:lnTo>
                      <a:pt x="97" y="128"/>
                    </a:lnTo>
                    <a:lnTo>
                      <a:pt x="99" y="128"/>
                    </a:lnTo>
                    <a:lnTo>
                      <a:pt x="99" y="126"/>
                    </a:lnTo>
                    <a:lnTo>
                      <a:pt x="99" y="123"/>
                    </a:lnTo>
                    <a:lnTo>
                      <a:pt x="99" y="120"/>
                    </a:lnTo>
                    <a:lnTo>
                      <a:pt x="102" y="120"/>
                    </a:lnTo>
                    <a:lnTo>
                      <a:pt x="105" y="120"/>
                    </a:lnTo>
                    <a:lnTo>
                      <a:pt x="107" y="120"/>
                    </a:lnTo>
                    <a:lnTo>
                      <a:pt x="107" y="118"/>
                    </a:lnTo>
                    <a:lnTo>
                      <a:pt x="107" y="115"/>
                    </a:lnTo>
                    <a:lnTo>
                      <a:pt x="110" y="115"/>
                    </a:lnTo>
                    <a:lnTo>
                      <a:pt x="110" y="113"/>
                    </a:lnTo>
                    <a:lnTo>
                      <a:pt x="107" y="113"/>
                    </a:lnTo>
                    <a:lnTo>
                      <a:pt x="107" y="115"/>
                    </a:lnTo>
                    <a:lnTo>
                      <a:pt x="105" y="115"/>
                    </a:lnTo>
                    <a:lnTo>
                      <a:pt x="102" y="115"/>
                    </a:lnTo>
                    <a:lnTo>
                      <a:pt x="99" y="115"/>
                    </a:lnTo>
                    <a:lnTo>
                      <a:pt x="97" y="115"/>
                    </a:lnTo>
                    <a:lnTo>
                      <a:pt x="94" y="113"/>
                    </a:lnTo>
                    <a:lnTo>
                      <a:pt x="94" y="110"/>
                    </a:lnTo>
                    <a:lnTo>
                      <a:pt x="97" y="110"/>
                    </a:lnTo>
                    <a:lnTo>
                      <a:pt x="94" y="110"/>
                    </a:lnTo>
                    <a:lnTo>
                      <a:pt x="97" y="110"/>
                    </a:lnTo>
                    <a:lnTo>
                      <a:pt x="97" y="107"/>
                    </a:lnTo>
                    <a:lnTo>
                      <a:pt x="99" y="107"/>
                    </a:lnTo>
                    <a:lnTo>
                      <a:pt x="99" y="105"/>
                    </a:lnTo>
                    <a:lnTo>
                      <a:pt x="102" y="107"/>
                    </a:lnTo>
                    <a:lnTo>
                      <a:pt x="105" y="107"/>
                    </a:lnTo>
                    <a:lnTo>
                      <a:pt x="107" y="107"/>
                    </a:lnTo>
                    <a:lnTo>
                      <a:pt x="107" y="110"/>
                    </a:lnTo>
                    <a:lnTo>
                      <a:pt x="110" y="107"/>
                    </a:lnTo>
                    <a:lnTo>
                      <a:pt x="112" y="107"/>
                    </a:lnTo>
                    <a:lnTo>
                      <a:pt x="112" y="105"/>
                    </a:lnTo>
                    <a:lnTo>
                      <a:pt x="115" y="105"/>
                    </a:lnTo>
                    <a:lnTo>
                      <a:pt x="115" y="102"/>
                    </a:lnTo>
                    <a:lnTo>
                      <a:pt x="112" y="102"/>
                    </a:lnTo>
                    <a:lnTo>
                      <a:pt x="112" y="100"/>
                    </a:lnTo>
                    <a:lnTo>
                      <a:pt x="112" y="97"/>
                    </a:lnTo>
                    <a:lnTo>
                      <a:pt x="112" y="94"/>
                    </a:lnTo>
                    <a:lnTo>
                      <a:pt x="115" y="94"/>
                    </a:lnTo>
                    <a:lnTo>
                      <a:pt x="115" y="92"/>
                    </a:lnTo>
                    <a:lnTo>
                      <a:pt x="112" y="92"/>
                    </a:lnTo>
                    <a:lnTo>
                      <a:pt x="115" y="92"/>
                    </a:lnTo>
                    <a:lnTo>
                      <a:pt x="118" y="92"/>
                    </a:lnTo>
                    <a:lnTo>
                      <a:pt x="118" y="89"/>
                    </a:lnTo>
                    <a:lnTo>
                      <a:pt x="120" y="89"/>
                    </a:lnTo>
                    <a:lnTo>
                      <a:pt x="123" y="89"/>
                    </a:lnTo>
                    <a:lnTo>
                      <a:pt x="123" y="86"/>
                    </a:lnTo>
                    <a:lnTo>
                      <a:pt x="125" y="86"/>
                    </a:lnTo>
                    <a:lnTo>
                      <a:pt x="128" y="86"/>
                    </a:lnTo>
                    <a:lnTo>
                      <a:pt x="125" y="86"/>
                    </a:lnTo>
                    <a:lnTo>
                      <a:pt x="125" y="84"/>
                    </a:lnTo>
                    <a:lnTo>
                      <a:pt x="125" y="81"/>
                    </a:lnTo>
                    <a:lnTo>
                      <a:pt x="125" y="79"/>
                    </a:lnTo>
                    <a:lnTo>
                      <a:pt x="125" y="76"/>
                    </a:lnTo>
                    <a:lnTo>
                      <a:pt x="128" y="76"/>
                    </a:lnTo>
                    <a:lnTo>
                      <a:pt x="131" y="76"/>
                    </a:lnTo>
                    <a:lnTo>
                      <a:pt x="131" y="73"/>
                    </a:lnTo>
                    <a:lnTo>
                      <a:pt x="131" y="71"/>
                    </a:lnTo>
                    <a:lnTo>
                      <a:pt x="133" y="71"/>
                    </a:lnTo>
                    <a:lnTo>
                      <a:pt x="133" y="68"/>
                    </a:lnTo>
                    <a:lnTo>
                      <a:pt x="133" y="66"/>
                    </a:lnTo>
                    <a:lnTo>
                      <a:pt x="133" y="63"/>
                    </a:lnTo>
                    <a:lnTo>
                      <a:pt x="133" y="60"/>
                    </a:lnTo>
                    <a:lnTo>
                      <a:pt x="131" y="60"/>
                    </a:lnTo>
                    <a:lnTo>
                      <a:pt x="131" y="58"/>
                    </a:lnTo>
                    <a:lnTo>
                      <a:pt x="128" y="58"/>
                    </a:lnTo>
                    <a:lnTo>
                      <a:pt x="128" y="55"/>
                    </a:lnTo>
                    <a:lnTo>
                      <a:pt x="125" y="55"/>
                    </a:lnTo>
                    <a:lnTo>
                      <a:pt x="128" y="55"/>
                    </a:lnTo>
                    <a:lnTo>
                      <a:pt x="128" y="53"/>
                    </a:lnTo>
                    <a:lnTo>
                      <a:pt x="128" y="50"/>
                    </a:lnTo>
                    <a:lnTo>
                      <a:pt x="125" y="50"/>
                    </a:lnTo>
                    <a:lnTo>
                      <a:pt x="125" y="47"/>
                    </a:lnTo>
                    <a:lnTo>
                      <a:pt x="123" y="47"/>
                    </a:lnTo>
                    <a:lnTo>
                      <a:pt x="123" y="45"/>
                    </a:lnTo>
                    <a:lnTo>
                      <a:pt x="125" y="45"/>
                    </a:lnTo>
                    <a:lnTo>
                      <a:pt x="123" y="45"/>
                    </a:lnTo>
                    <a:lnTo>
                      <a:pt x="125" y="45"/>
                    </a:lnTo>
                    <a:lnTo>
                      <a:pt x="125" y="42"/>
                    </a:lnTo>
                    <a:lnTo>
                      <a:pt x="125" y="39"/>
                    </a:lnTo>
                    <a:lnTo>
                      <a:pt x="125" y="37"/>
                    </a:lnTo>
                    <a:lnTo>
                      <a:pt x="125" y="34"/>
                    </a:lnTo>
                    <a:lnTo>
                      <a:pt x="128" y="34"/>
                    </a:lnTo>
                    <a:lnTo>
                      <a:pt x="128" y="32"/>
                    </a:lnTo>
                    <a:lnTo>
                      <a:pt x="128" y="29"/>
                    </a:lnTo>
                    <a:lnTo>
                      <a:pt x="125" y="29"/>
                    </a:lnTo>
                    <a:lnTo>
                      <a:pt x="128" y="29"/>
                    </a:lnTo>
                    <a:lnTo>
                      <a:pt x="125" y="29"/>
                    </a:lnTo>
                    <a:lnTo>
                      <a:pt x="128" y="29"/>
                    </a:lnTo>
                    <a:lnTo>
                      <a:pt x="128" y="26"/>
                    </a:lnTo>
                    <a:lnTo>
                      <a:pt x="131" y="26"/>
                    </a:lnTo>
                    <a:lnTo>
                      <a:pt x="131" y="24"/>
                    </a:lnTo>
                    <a:lnTo>
                      <a:pt x="133" y="24"/>
                    </a:lnTo>
                    <a:lnTo>
                      <a:pt x="133" y="21"/>
                    </a:lnTo>
                    <a:lnTo>
                      <a:pt x="133" y="19"/>
                    </a:lnTo>
                    <a:lnTo>
                      <a:pt x="131" y="19"/>
                    </a:lnTo>
                    <a:lnTo>
                      <a:pt x="128" y="16"/>
                    </a:lnTo>
                    <a:lnTo>
                      <a:pt x="125" y="16"/>
                    </a:lnTo>
                    <a:lnTo>
                      <a:pt x="123" y="16"/>
                    </a:lnTo>
                    <a:lnTo>
                      <a:pt x="120" y="16"/>
                    </a:lnTo>
                    <a:lnTo>
                      <a:pt x="120" y="13"/>
                    </a:lnTo>
                    <a:lnTo>
                      <a:pt x="118" y="13"/>
                    </a:lnTo>
                    <a:lnTo>
                      <a:pt x="118" y="11"/>
                    </a:lnTo>
                    <a:lnTo>
                      <a:pt x="118" y="8"/>
                    </a:lnTo>
                    <a:lnTo>
                      <a:pt x="120" y="8"/>
                    </a:lnTo>
                    <a:lnTo>
                      <a:pt x="120" y="6"/>
                    </a:lnTo>
                    <a:lnTo>
                      <a:pt x="123" y="6"/>
                    </a:lnTo>
                    <a:lnTo>
                      <a:pt x="123" y="3"/>
                    </a:lnTo>
                    <a:lnTo>
                      <a:pt x="123" y="0"/>
                    </a:lnTo>
                    <a:lnTo>
                      <a:pt x="125" y="0"/>
                    </a:lnTo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251" name="Freeform 41"/>
              <p:cNvSpPr>
                <a:spLocks/>
              </p:cNvSpPr>
              <p:nvPr/>
            </p:nvSpPr>
            <p:spPr bwMode="auto">
              <a:xfrm>
                <a:off x="4516" y="565"/>
                <a:ext cx="3" cy="5"/>
              </a:xfrm>
              <a:custGeom>
                <a:avLst/>
                <a:gdLst>
                  <a:gd name="T0" fmla="*/ 3 w 3"/>
                  <a:gd name="T1" fmla="*/ 5 h 5"/>
                  <a:gd name="T2" fmla="*/ 0 w 3"/>
                  <a:gd name="T3" fmla="*/ 2 h 5"/>
                  <a:gd name="T4" fmla="*/ 0 w 3"/>
                  <a:gd name="T5" fmla="*/ 0 h 5"/>
                  <a:gd name="T6" fmla="*/ 0 w 3"/>
                  <a:gd name="T7" fmla="*/ 2 h 5"/>
                  <a:gd name="T8" fmla="*/ 3 w 3"/>
                  <a:gd name="T9" fmla="*/ 2 h 5"/>
                  <a:gd name="T10" fmla="*/ 3 w 3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5">
                    <a:moveTo>
                      <a:pt x="3" y="5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3" y="2"/>
                    </a:lnTo>
                    <a:lnTo>
                      <a:pt x="3" y="5"/>
                    </a:lnTo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252" name="Freeform 42"/>
              <p:cNvSpPr>
                <a:spLocks/>
              </p:cNvSpPr>
              <p:nvPr/>
            </p:nvSpPr>
            <p:spPr bwMode="auto">
              <a:xfrm>
                <a:off x="3984" y="557"/>
                <a:ext cx="10" cy="10"/>
              </a:xfrm>
              <a:custGeom>
                <a:avLst/>
                <a:gdLst>
                  <a:gd name="T0" fmla="*/ 5 w 10"/>
                  <a:gd name="T1" fmla="*/ 0 h 10"/>
                  <a:gd name="T2" fmla="*/ 7 w 10"/>
                  <a:gd name="T3" fmla="*/ 0 h 10"/>
                  <a:gd name="T4" fmla="*/ 7 w 10"/>
                  <a:gd name="T5" fmla="*/ 3 h 10"/>
                  <a:gd name="T6" fmla="*/ 10 w 10"/>
                  <a:gd name="T7" fmla="*/ 5 h 10"/>
                  <a:gd name="T8" fmla="*/ 10 w 10"/>
                  <a:gd name="T9" fmla="*/ 8 h 10"/>
                  <a:gd name="T10" fmla="*/ 7 w 10"/>
                  <a:gd name="T11" fmla="*/ 10 h 10"/>
                  <a:gd name="T12" fmla="*/ 5 w 10"/>
                  <a:gd name="T13" fmla="*/ 8 h 10"/>
                  <a:gd name="T14" fmla="*/ 2 w 10"/>
                  <a:gd name="T15" fmla="*/ 8 h 10"/>
                  <a:gd name="T16" fmla="*/ 2 w 10"/>
                  <a:gd name="T17" fmla="*/ 5 h 10"/>
                  <a:gd name="T18" fmla="*/ 0 w 10"/>
                  <a:gd name="T19" fmla="*/ 5 h 10"/>
                  <a:gd name="T20" fmla="*/ 0 w 10"/>
                  <a:gd name="T21" fmla="*/ 3 h 10"/>
                  <a:gd name="T22" fmla="*/ 2 w 10"/>
                  <a:gd name="T23" fmla="*/ 3 h 10"/>
                  <a:gd name="T24" fmla="*/ 2 w 10"/>
                  <a:gd name="T25" fmla="*/ 0 h 10"/>
                  <a:gd name="T26" fmla="*/ 5 w 10"/>
                  <a:gd name="T2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7" y="0"/>
                    </a:lnTo>
                    <a:lnTo>
                      <a:pt x="7" y="3"/>
                    </a:lnTo>
                    <a:lnTo>
                      <a:pt x="10" y="5"/>
                    </a:lnTo>
                    <a:lnTo>
                      <a:pt x="10" y="8"/>
                    </a:lnTo>
                    <a:lnTo>
                      <a:pt x="7" y="10"/>
                    </a:lnTo>
                    <a:lnTo>
                      <a:pt x="5" y="8"/>
                    </a:lnTo>
                    <a:lnTo>
                      <a:pt x="2" y="8"/>
                    </a:lnTo>
                    <a:lnTo>
                      <a:pt x="2" y="5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2" y="0"/>
                    </a:lnTo>
                    <a:lnTo>
                      <a:pt x="5" y="0"/>
                    </a:lnTo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253" name="Freeform 43"/>
              <p:cNvSpPr>
                <a:spLocks/>
              </p:cNvSpPr>
              <p:nvPr/>
            </p:nvSpPr>
            <p:spPr bwMode="auto">
              <a:xfrm>
                <a:off x="4125" y="520"/>
                <a:ext cx="5" cy="8"/>
              </a:xfrm>
              <a:custGeom>
                <a:avLst/>
                <a:gdLst>
                  <a:gd name="T0" fmla="*/ 5 w 5"/>
                  <a:gd name="T1" fmla="*/ 0 h 8"/>
                  <a:gd name="T2" fmla="*/ 5 w 5"/>
                  <a:gd name="T3" fmla="*/ 3 h 8"/>
                  <a:gd name="T4" fmla="*/ 5 w 5"/>
                  <a:gd name="T5" fmla="*/ 6 h 8"/>
                  <a:gd name="T6" fmla="*/ 2 w 5"/>
                  <a:gd name="T7" fmla="*/ 6 h 8"/>
                  <a:gd name="T8" fmla="*/ 2 w 5"/>
                  <a:gd name="T9" fmla="*/ 8 h 8"/>
                  <a:gd name="T10" fmla="*/ 0 w 5"/>
                  <a:gd name="T11" fmla="*/ 8 h 8"/>
                  <a:gd name="T12" fmla="*/ 0 w 5"/>
                  <a:gd name="T13" fmla="*/ 6 h 8"/>
                  <a:gd name="T14" fmla="*/ 0 w 5"/>
                  <a:gd name="T15" fmla="*/ 3 h 8"/>
                  <a:gd name="T16" fmla="*/ 2 w 5"/>
                  <a:gd name="T17" fmla="*/ 3 h 8"/>
                  <a:gd name="T18" fmla="*/ 2 w 5"/>
                  <a:gd name="T19" fmla="*/ 0 h 8"/>
                  <a:gd name="T20" fmla="*/ 5 w 5"/>
                  <a:gd name="T2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8">
                    <a:moveTo>
                      <a:pt x="5" y="0"/>
                    </a:moveTo>
                    <a:lnTo>
                      <a:pt x="5" y="3"/>
                    </a:lnTo>
                    <a:lnTo>
                      <a:pt x="5" y="6"/>
                    </a:lnTo>
                    <a:lnTo>
                      <a:pt x="2" y="6"/>
                    </a:lnTo>
                    <a:lnTo>
                      <a:pt x="2" y="8"/>
                    </a:lnTo>
                    <a:lnTo>
                      <a:pt x="0" y="8"/>
                    </a:lnTo>
                    <a:lnTo>
                      <a:pt x="0" y="6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2" y="0"/>
                    </a:lnTo>
                    <a:lnTo>
                      <a:pt x="5" y="0"/>
                    </a:lnTo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254" name="Freeform 44"/>
              <p:cNvSpPr>
                <a:spLocks/>
              </p:cNvSpPr>
              <p:nvPr/>
            </p:nvSpPr>
            <p:spPr bwMode="auto">
              <a:xfrm>
                <a:off x="4641" y="513"/>
                <a:ext cx="6" cy="2"/>
              </a:xfrm>
              <a:custGeom>
                <a:avLst/>
                <a:gdLst>
                  <a:gd name="T0" fmla="*/ 6 w 6"/>
                  <a:gd name="T1" fmla="*/ 2 h 2"/>
                  <a:gd name="T2" fmla="*/ 3 w 6"/>
                  <a:gd name="T3" fmla="*/ 2 h 2"/>
                  <a:gd name="T4" fmla="*/ 0 w 6"/>
                  <a:gd name="T5" fmla="*/ 2 h 2"/>
                  <a:gd name="T6" fmla="*/ 3 w 6"/>
                  <a:gd name="T7" fmla="*/ 2 h 2"/>
                  <a:gd name="T8" fmla="*/ 6 w 6"/>
                  <a:gd name="T9" fmla="*/ 2 h 2"/>
                  <a:gd name="T10" fmla="*/ 6 w 6"/>
                  <a:gd name="T11" fmla="*/ 0 h 2"/>
                  <a:gd name="T12" fmla="*/ 6 w 6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2">
                    <a:moveTo>
                      <a:pt x="6" y="2"/>
                    </a:moveTo>
                    <a:lnTo>
                      <a:pt x="3" y="2"/>
                    </a:lnTo>
                    <a:lnTo>
                      <a:pt x="0" y="2"/>
                    </a:lnTo>
                    <a:lnTo>
                      <a:pt x="3" y="2"/>
                    </a:lnTo>
                    <a:lnTo>
                      <a:pt x="6" y="2"/>
                    </a:lnTo>
                    <a:lnTo>
                      <a:pt x="6" y="0"/>
                    </a:lnTo>
                    <a:lnTo>
                      <a:pt x="6" y="2"/>
                    </a:lnTo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255" name="Freeform 45"/>
              <p:cNvSpPr>
                <a:spLocks/>
              </p:cNvSpPr>
              <p:nvPr/>
            </p:nvSpPr>
            <p:spPr bwMode="auto">
              <a:xfrm>
                <a:off x="4573" y="513"/>
                <a:ext cx="8" cy="7"/>
              </a:xfrm>
              <a:custGeom>
                <a:avLst/>
                <a:gdLst>
                  <a:gd name="T0" fmla="*/ 8 w 8"/>
                  <a:gd name="T1" fmla="*/ 7 h 7"/>
                  <a:gd name="T2" fmla="*/ 6 w 8"/>
                  <a:gd name="T3" fmla="*/ 7 h 7"/>
                  <a:gd name="T4" fmla="*/ 3 w 8"/>
                  <a:gd name="T5" fmla="*/ 7 h 7"/>
                  <a:gd name="T6" fmla="*/ 0 w 8"/>
                  <a:gd name="T7" fmla="*/ 7 h 7"/>
                  <a:gd name="T8" fmla="*/ 0 w 8"/>
                  <a:gd name="T9" fmla="*/ 5 h 7"/>
                  <a:gd name="T10" fmla="*/ 0 w 8"/>
                  <a:gd name="T11" fmla="*/ 2 h 7"/>
                  <a:gd name="T12" fmla="*/ 3 w 8"/>
                  <a:gd name="T13" fmla="*/ 2 h 7"/>
                  <a:gd name="T14" fmla="*/ 3 w 8"/>
                  <a:gd name="T15" fmla="*/ 0 h 7"/>
                  <a:gd name="T16" fmla="*/ 6 w 8"/>
                  <a:gd name="T17" fmla="*/ 0 h 7"/>
                  <a:gd name="T18" fmla="*/ 6 w 8"/>
                  <a:gd name="T19" fmla="*/ 2 h 7"/>
                  <a:gd name="T20" fmla="*/ 8 w 8"/>
                  <a:gd name="T21" fmla="*/ 2 h 7"/>
                  <a:gd name="T22" fmla="*/ 8 w 8"/>
                  <a:gd name="T23" fmla="*/ 5 h 7"/>
                  <a:gd name="T24" fmla="*/ 8 w 8"/>
                  <a:gd name="T25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7">
                    <a:moveTo>
                      <a:pt x="8" y="7"/>
                    </a:moveTo>
                    <a:lnTo>
                      <a:pt x="6" y="7"/>
                    </a:lnTo>
                    <a:lnTo>
                      <a:pt x="3" y="7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0" y="2"/>
                    </a:lnTo>
                    <a:lnTo>
                      <a:pt x="3" y="2"/>
                    </a:lnTo>
                    <a:lnTo>
                      <a:pt x="3" y="0"/>
                    </a:lnTo>
                    <a:lnTo>
                      <a:pt x="6" y="0"/>
                    </a:lnTo>
                    <a:lnTo>
                      <a:pt x="6" y="2"/>
                    </a:lnTo>
                    <a:lnTo>
                      <a:pt x="8" y="2"/>
                    </a:lnTo>
                    <a:lnTo>
                      <a:pt x="8" y="5"/>
                    </a:lnTo>
                    <a:lnTo>
                      <a:pt x="8" y="7"/>
                    </a:lnTo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256" name="Freeform 46"/>
              <p:cNvSpPr>
                <a:spLocks/>
              </p:cNvSpPr>
              <p:nvPr/>
            </p:nvSpPr>
            <p:spPr bwMode="auto">
              <a:xfrm>
                <a:off x="4508" y="510"/>
                <a:ext cx="5" cy="8"/>
              </a:xfrm>
              <a:custGeom>
                <a:avLst/>
                <a:gdLst>
                  <a:gd name="T0" fmla="*/ 5 w 5"/>
                  <a:gd name="T1" fmla="*/ 0 h 8"/>
                  <a:gd name="T2" fmla="*/ 5 w 5"/>
                  <a:gd name="T3" fmla="*/ 3 h 8"/>
                  <a:gd name="T4" fmla="*/ 5 w 5"/>
                  <a:gd name="T5" fmla="*/ 5 h 8"/>
                  <a:gd name="T6" fmla="*/ 5 w 5"/>
                  <a:gd name="T7" fmla="*/ 8 h 8"/>
                  <a:gd name="T8" fmla="*/ 3 w 5"/>
                  <a:gd name="T9" fmla="*/ 8 h 8"/>
                  <a:gd name="T10" fmla="*/ 0 w 5"/>
                  <a:gd name="T11" fmla="*/ 8 h 8"/>
                  <a:gd name="T12" fmla="*/ 0 w 5"/>
                  <a:gd name="T13" fmla="*/ 5 h 8"/>
                  <a:gd name="T14" fmla="*/ 3 w 5"/>
                  <a:gd name="T15" fmla="*/ 5 h 8"/>
                  <a:gd name="T16" fmla="*/ 3 w 5"/>
                  <a:gd name="T17" fmla="*/ 3 h 8"/>
                  <a:gd name="T18" fmla="*/ 3 w 5"/>
                  <a:gd name="T19" fmla="*/ 0 h 8"/>
                  <a:gd name="T20" fmla="*/ 5 w 5"/>
                  <a:gd name="T2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8">
                    <a:moveTo>
                      <a:pt x="5" y="0"/>
                    </a:moveTo>
                    <a:lnTo>
                      <a:pt x="5" y="3"/>
                    </a:lnTo>
                    <a:lnTo>
                      <a:pt x="5" y="5"/>
                    </a:lnTo>
                    <a:lnTo>
                      <a:pt x="5" y="8"/>
                    </a:lnTo>
                    <a:lnTo>
                      <a:pt x="3" y="8"/>
                    </a:lnTo>
                    <a:lnTo>
                      <a:pt x="0" y="8"/>
                    </a:lnTo>
                    <a:lnTo>
                      <a:pt x="0" y="5"/>
                    </a:lnTo>
                    <a:lnTo>
                      <a:pt x="3" y="5"/>
                    </a:lnTo>
                    <a:lnTo>
                      <a:pt x="3" y="3"/>
                    </a:lnTo>
                    <a:lnTo>
                      <a:pt x="3" y="0"/>
                    </a:lnTo>
                    <a:lnTo>
                      <a:pt x="5" y="0"/>
                    </a:lnTo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257" name="Freeform 47"/>
              <p:cNvSpPr>
                <a:spLocks/>
              </p:cNvSpPr>
              <p:nvPr/>
            </p:nvSpPr>
            <p:spPr bwMode="auto">
              <a:xfrm>
                <a:off x="4526" y="497"/>
                <a:ext cx="24" cy="26"/>
              </a:xfrm>
              <a:custGeom>
                <a:avLst/>
                <a:gdLst>
                  <a:gd name="T0" fmla="*/ 6 w 24"/>
                  <a:gd name="T1" fmla="*/ 3 h 26"/>
                  <a:gd name="T2" fmla="*/ 6 w 24"/>
                  <a:gd name="T3" fmla="*/ 0 h 26"/>
                  <a:gd name="T4" fmla="*/ 8 w 24"/>
                  <a:gd name="T5" fmla="*/ 3 h 26"/>
                  <a:gd name="T6" fmla="*/ 6 w 24"/>
                  <a:gd name="T7" fmla="*/ 3 h 26"/>
                  <a:gd name="T8" fmla="*/ 6 w 24"/>
                  <a:gd name="T9" fmla="*/ 5 h 26"/>
                  <a:gd name="T10" fmla="*/ 6 w 24"/>
                  <a:gd name="T11" fmla="*/ 8 h 26"/>
                  <a:gd name="T12" fmla="*/ 8 w 24"/>
                  <a:gd name="T13" fmla="*/ 8 h 26"/>
                  <a:gd name="T14" fmla="*/ 8 w 24"/>
                  <a:gd name="T15" fmla="*/ 10 h 26"/>
                  <a:gd name="T16" fmla="*/ 11 w 24"/>
                  <a:gd name="T17" fmla="*/ 10 h 26"/>
                  <a:gd name="T18" fmla="*/ 11 w 24"/>
                  <a:gd name="T19" fmla="*/ 13 h 26"/>
                  <a:gd name="T20" fmla="*/ 14 w 24"/>
                  <a:gd name="T21" fmla="*/ 13 h 26"/>
                  <a:gd name="T22" fmla="*/ 16 w 24"/>
                  <a:gd name="T23" fmla="*/ 13 h 26"/>
                  <a:gd name="T24" fmla="*/ 19 w 24"/>
                  <a:gd name="T25" fmla="*/ 13 h 26"/>
                  <a:gd name="T26" fmla="*/ 19 w 24"/>
                  <a:gd name="T27" fmla="*/ 10 h 26"/>
                  <a:gd name="T28" fmla="*/ 21 w 24"/>
                  <a:gd name="T29" fmla="*/ 10 h 26"/>
                  <a:gd name="T30" fmla="*/ 21 w 24"/>
                  <a:gd name="T31" fmla="*/ 13 h 26"/>
                  <a:gd name="T32" fmla="*/ 24 w 24"/>
                  <a:gd name="T33" fmla="*/ 13 h 26"/>
                  <a:gd name="T34" fmla="*/ 24 w 24"/>
                  <a:gd name="T35" fmla="*/ 16 h 26"/>
                  <a:gd name="T36" fmla="*/ 21 w 24"/>
                  <a:gd name="T37" fmla="*/ 16 h 26"/>
                  <a:gd name="T38" fmla="*/ 21 w 24"/>
                  <a:gd name="T39" fmla="*/ 18 h 26"/>
                  <a:gd name="T40" fmla="*/ 19 w 24"/>
                  <a:gd name="T41" fmla="*/ 18 h 26"/>
                  <a:gd name="T42" fmla="*/ 19 w 24"/>
                  <a:gd name="T43" fmla="*/ 21 h 26"/>
                  <a:gd name="T44" fmla="*/ 16 w 24"/>
                  <a:gd name="T45" fmla="*/ 21 h 26"/>
                  <a:gd name="T46" fmla="*/ 16 w 24"/>
                  <a:gd name="T47" fmla="*/ 23 h 26"/>
                  <a:gd name="T48" fmla="*/ 14 w 24"/>
                  <a:gd name="T49" fmla="*/ 23 h 26"/>
                  <a:gd name="T50" fmla="*/ 14 w 24"/>
                  <a:gd name="T51" fmla="*/ 26 h 26"/>
                  <a:gd name="T52" fmla="*/ 11 w 24"/>
                  <a:gd name="T53" fmla="*/ 26 h 26"/>
                  <a:gd name="T54" fmla="*/ 8 w 24"/>
                  <a:gd name="T55" fmla="*/ 26 h 26"/>
                  <a:gd name="T56" fmla="*/ 6 w 24"/>
                  <a:gd name="T57" fmla="*/ 26 h 26"/>
                  <a:gd name="T58" fmla="*/ 6 w 24"/>
                  <a:gd name="T59" fmla="*/ 23 h 26"/>
                  <a:gd name="T60" fmla="*/ 6 w 24"/>
                  <a:gd name="T61" fmla="*/ 21 h 26"/>
                  <a:gd name="T62" fmla="*/ 6 w 24"/>
                  <a:gd name="T63" fmla="*/ 18 h 26"/>
                  <a:gd name="T64" fmla="*/ 6 w 24"/>
                  <a:gd name="T65" fmla="*/ 16 h 26"/>
                  <a:gd name="T66" fmla="*/ 6 w 24"/>
                  <a:gd name="T67" fmla="*/ 13 h 26"/>
                  <a:gd name="T68" fmla="*/ 6 w 24"/>
                  <a:gd name="T69" fmla="*/ 10 h 26"/>
                  <a:gd name="T70" fmla="*/ 6 w 24"/>
                  <a:gd name="T71" fmla="*/ 8 h 26"/>
                  <a:gd name="T72" fmla="*/ 6 w 24"/>
                  <a:gd name="T73" fmla="*/ 5 h 26"/>
                  <a:gd name="T74" fmla="*/ 3 w 24"/>
                  <a:gd name="T75" fmla="*/ 3 h 26"/>
                  <a:gd name="T76" fmla="*/ 3 w 24"/>
                  <a:gd name="T77" fmla="*/ 0 h 26"/>
                  <a:gd name="T78" fmla="*/ 0 w 24"/>
                  <a:gd name="T79" fmla="*/ 0 h 26"/>
                  <a:gd name="T80" fmla="*/ 3 w 24"/>
                  <a:gd name="T81" fmla="*/ 0 h 26"/>
                  <a:gd name="T82" fmla="*/ 0 w 24"/>
                  <a:gd name="T83" fmla="*/ 0 h 26"/>
                  <a:gd name="T84" fmla="*/ 3 w 24"/>
                  <a:gd name="T85" fmla="*/ 0 h 26"/>
                  <a:gd name="T86" fmla="*/ 6 w 24"/>
                  <a:gd name="T87" fmla="*/ 0 h 26"/>
                  <a:gd name="T88" fmla="*/ 6 w 24"/>
                  <a:gd name="T89" fmla="*/ 3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4" h="26">
                    <a:moveTo>
                      <a:pt x="6" y="3"/>
                    </a:moveTo>
                    <a:lnTo>
                      <a:pt x="6" y="0"/>
                    </a:lnTo>
                    <a:lnTo>
                      <a:pt x="8" y="3"/>
                    </a:lnTo>
                    <a:lnTo>
                      <a:pt x="6" y="3"/>
                    </a:lnTo>
                    <a:lnTo>
                      <a:pt x="6" y="5"/>
                    </a:lnTo>
                    <a:lnTo>
                      <a:pt x="6" y="8"/>
                    </a:lnTo>
                    <a:lnTo>
                      <a:pt x="8" y="8"/>
                    </a:lnTo>
                    <a:lnTo>
                      <a:pt x="8" y="10"/>
                    </a:lnTo>
                    <a:lnTo>
                      <a:pt x="11" y="10"/>
                    </a:lnTo>
                    <a:lnTo>
                      <a:pt x="11" y="13"/>
                    </a:lnTo>
                    <a:lnTo>
                      <a:pt x="14" y="13"/>
                    </a:lnTo>
                    <a:lnTo>
                      <a:pt x="16" y="13"/>
                    </a:lnTo>
                    <a:lnTo>
                      <a:pt x="19" y="13"/>
                    </a:lnTo>
                    <a:lnTo>
                      <a:pt x="19" y="10"/>
                    </a:lnTo>
                    <a:lnTo>
                      <a:pt x="21" y="10"/>
                    </a:lnTo>
                    <a:lnTo>
                      <a:pt x="21" y="13"/>
                    </a:lnTo>
                    <a:lnTo>
                      <a:pt x="24" y="13"/>
                    </a:lnTo>
                    <a:lnTo>
                      <a:pt x="24" y="16"/>
                    </a:lnTo>
                    <a:lnTo>
                      <a:pt x="21" y="16"/>
                    </a:lnTo>
                    <a:lnTo>
                      <a:pt x="21" y="18"/>
                    </a:lnTo>
                    <a:lnTo>
                      <a:pt x="19" y="18"/>
                    </a:lnTo>
                    <a:lnTo>
                      <a:pt x="19" y="21"/>
                    </a:lnTo>
                    <a:lnTo>
                      <a:pt x="16" y="21"/>
                    </a:lnTo>
                    <a:lnTo>
                      <a:pt x="16" y="23"/>
                    </a:lnTo>
                    <a:lnTo>
                      <a:pt x="14" y="23"/>
                    </a:lnTo>
                    <a:lnTo>
                      <a:pt x="14" y="26"/>
                    </a:lnTo>
                    <a:lnTo>
                      <a:pt x="11" y="26"/>
                    </a:lnTo>
                    <a:lnTo>
                      <a:pt x="8" y="26"/>
                    </a:lnTo>
                    <a:lnTo>
                      <a:pt x="6" y="26"/>
                    </a:lnTo>
                    <a:lnTo>
                      <a:pt x="6" y="23"/>
                    </a:lnTo>
                    <a:lnTo>
                      <a:pt x="6" y="21"/>
                    </a:lnTo>
                    <a:lnTo>
                      <a:pt x="6" y="18"/>
                    </a:lnTo>
                    <a:lnTo>
                      <a:pt x="6" y="16"/>
                    </a:lnTo>
                    <a:lnTo>
                      <a:pt x="6" y="13"/>
                    </a:lnTo>
                    <a:lnTo>
                      <a:pt x="6" y="10"/>
                    </a:lnTo>
                    <a:lnTo>
                      <a:pt x="6" y="8"/>
                    </a:lnTo>
                    <a:lnTo>
                      <a:pt x="6" y="5"/>
                    </a:lnTo>
                    <a:lnTo>
                      <a:pt x="3" y="3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3" y="0"/>
                    </a:lnTo>
                    <a:lnTo>
                      <a:pt x="6" y="0"/>
                    </a:lnTo>
                    <a:lnTo>
                      <a:pt x="6" y="3"/>
                    </a:lnTo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258" name="Freeform 48"/>
              <p:cNvSpPr>
                <a:spLocks/>
              </p:cNvSpPr>
              <p:nvPr/>
            </p:nvSpPr>
            <p:spPr bwMode="auto">
              <a:xfrm>
                <a:off x="4808" y="471"/>
                <a:ext cx="118" cy="133"/>
              </a:xfrm>
              <a:custGeom>
                <a:avLst/>
                <a:gdLst>
                  <a:gd name="T0" fmla="*/ 105 w 118"/>
                  <a:gd name="T1" fmla="*/ 10 h 133"/>
                  <a:gd name="T2" fmla="*/ 107 w 118"/>
                  <a:gd name="T3" fmla="*/ 18 h 133"/>
                  <a:gd name="T4" fmla="*/ 110 w 118"/>
                  <a:gd name="T5" fmla="*/ 23 h 133"/>
                  <a:gd name="T6" fmla="*/ 113 w 118"/>
                  <a:gd name="T7" fmla="*/ 21 h 133"/>
                  <a:gd name="T8" fmla="*/ 115 w 118"/>
                  <a:gd name="T9" fmla="*/ 31 h 133"/>
                  <a:gd name="T10" fmla="*/ 115 w 118"/>
                  <a:gd name="T11" fmla="*/ 39 h 133"/>
                  <a:gd name="T12" fmla="*/ 113 w 118"/>
                  <a:gd name="T13" fmla="*/ 49 h 133"/>
                  <a:gd name="T14" fmla="*/ 107 w 118"/>
                  <a:gd name="T15" fmla="*/ 52 h 133"/>
                  <a:gd name="T16" fmla="*/ 102 w 118"/>
                  <a:gd name="T17" fmla="*/ 60 h 133"/>
                  <a:gd name="T18" fmla="*/ 102 w 118"/>
                  <a:gd name="T19" fmla="*/ 68 h 133"/>
                  <a:gd name="T20" fmla="*/ 102 w 118"/>
                  <a:gd name="T21" fmla="*/ 76 h 133"/>
                  <a:gd name="T22" fmla="*/ 105 w 118"/>
                  <a:gd name="T23" fmla="*/ 86 h 133"/>
                  <a:gd name="T24" fmla="*/ 102 w 118"/>
                  <a:gd name="T25" fmla="*/ 91 h 133"/>
                  <a:gd name="T26" fmla="*/ 105 w 118"/>
                  <a:gd name="T27" fmla="*/ 102 h 133"/>
                  <a:gd name="T28" fmla="*/ 110 w 118"/>
                  <a:gd name="T29" fmla="*/ 110 h 133"/>
                  <a:gd name="T30" fmla="*/ 107 w 118"/>
                  <a:gd name="T31" fmla="*/ 120 h 133"/>
                  <a:gd name="T32" fmla="*/ 105 w 118"/>
                  <a:gd name="T33" fmla="*/ 125 h 133"/>
                  <a:gd name="T34" fmla="*/ 97 w 118"/>
                  <a:gd name="T35" fmla="*/ 130 h 133"/>
                  <a:gd name="T36" fmla="*/ 94 w 118"/>
                  <a:gd name="T37" fmla="*/ 130 h 133"/>
                  <a:gd name="T38" fmla="*/ 89 w 118"/>
                  <a:gd name="T39" fmla="*/ 123 h 133"/>
                  <a:gd name="T40" fmla="*/ 81 w 118"/>
                  <a:gd name="T41" fmla="*/ 117 h 133"/>
                  <a:gd name="T42" fmla="*/ 73 w 118"/>
                  <a:gd name="T43" fmla="*/ 117 h 133"/>
                  <a:gd name="T44" fmla="*/ 73 w 118"/>
                  <a:gd name="T45" fmla="*/ 120 h 133"/>
                  <a:gd name="T46" fmla="*/ 66 w 118"/>
                  <a:gd name="T47" fmla="*/ 115 h 133"/>
                  <a:gd name="T48" fmla="*/ 60 w 118"/>
                  <a:gd name="T49" fmla="*/ 112 h 133"/>
                  <a:gd name="T50" fmla="*/ 53 w 118"/>
                  <a:gd name="T51" fmla="*/ 107 h 133"/>
                  <a:gd name="T52" fmla="*/ 47 w 118"/>
                  <a:gd name="T53" fmla="*/ 99 h 133"/>
                  <a:gd name="T54" fmla="*/ 40 w 118"/>
                  <a:gd name="T55" fmla="*/ 94 h 133"/>
                  <a:gd name="T56" fmla="*/ 32 w 118"/>
                  <a:gd name="T57" fmla="*/ 89 h 133"/>
                  <a:gd name="T58" fmla="*/ 21 w 118"/>
                  <a:gd name="T59" fmla="*/ 86 h 133"/>
                  <a:gd name="T60" fmla="*/ 11 w 118"/>
                  <a:gd name="T61" fmla="*/ 81 h 133"/>
                  <a:gd name="T62" fmla="*/ 3 w 118"/>
                  <a:gd name="T63" fmla="*/ 76 h 133"/>
                  <a:gd name="T64" fmla="*/ 3 w 118"/>
                  <a:gd name="T65" fmla="*/ 65 h 133"/>
                  <a:gd name="T66" fmla="*/ 0 w 118"/>
                  <a:gd name="T67" fmla="*/ 55 h 133"/>
                  <a:gd name="T68" fmla="*/ 0 w 118"/>
                  <a:gd name="T69" fmla="*/ 42 h 133"/>
                  <a:gd name="T70" fmla="*/ 6 w 118"/>
                  <a:gd name="T71" fmla="*/ 34 h 133"/>
                  <a:gd name="T72" fmla="*/ 11 w 118"/>
                  <a:gd name="T73" fmla="*/ 26 h 133"/>
                  <a:gd name="T74" fmla="*/ 21 w 118"/>
                  <a:gd name="T75" fmla="*/ 23 h 133"/>
                  <a:gd name="T76" fmla="*/ 24 w 118"/>
                  <a:gd name="T77" fmla="*/ 29 h 133"/>
                  <a:gd name="T78" fmla="*/ 34 w 118"/>
                  <a:gd name="T79" fmla="*/ 34 h 133"/>
                  <a:gd name="T80" fmla="*/ 37 w 118"/>
                  <a:gd name="T81" fmla="*/ 44 h 133"/>
                  <a:gd name="T82" fmla="*/ 42 w 118"/>
                  <a:gd name="T83" fmla="*/ 52 h 133"/>
                  <a:gd name="T84" fmla="*/ 47 w 118"/>
                  <a:gd name="T85" fmla="*/ 60 h 133"/>
                  <a:gd name="T86" fmla="*/ 50 w 118"/>
                  <a:gd name="T87" fmla="*/ 65 h 133"/>
                  <a:gd name="T88" fmla="*/ 55 w 118"/>
                  <a:gd name="T89" fmla="*/ 73 h 133"/>
                  <a:gd name="T90" fmla="*/ 53 w 118"/>
                  <a:gd name="T91" fmla="*/ 78 h 133"/>
                  <a:gd name="T92" fmla="*/ 60 w 118"/>
                  <a:gd name="T93" fmla="*/ 83 h 133"/>
                  <a:gd name="T94" fmla="*/ 68 w 118"/>
                  <a:gd name="T95" fmla="*/ 83 h 133"/>
                  <a:gd name="T96" fmla="*/ 76 w 118"/>
                  <a:gd name="T97" fmla="*/ 78 h 133"/>
                  <a:gd name="T98" fmla="*/ 84 w 118"/>
                  <a:gd name="T99" fmla="*/ 70 h 133"/>
                  <a:gd name="T100" fmla="*/ 89 w 118"/>
                  <a:gd name="T101" fmla="*/ 62 h 133"/>
                  <a:gd name="T102" fmla="*/ 94 w 118"/>
                  <a:gd name="T103" fmla="*/ 55 h 133"/>
                  <a:gd name="T104" fmla="*/ 94 w 118"/>
                  <a:gd name="T105" fmla="*/ 47 h 133"/>
                  <a:gd name="T106" fmla="*/ 89 w 118"/>
                  <a:gd name="T107" fmla="*/ 39 h 133"/>
                  <a:gd name="T108" fmla="*/ 89 w 118"/>
                  <a:gd name="T109" fmla="*/ 31 h 133"/>
                  <a:gd name="T110" fmla="*/ 89 w 118"/>
                  <a:gd name="T111" fmla="*/ 23 h 133"/>
                  <a:gd name="T112" fmla="*/ 89 w 118"/>
                  <a:gd name="T113" fmla="*/ 10 h 133"/>
                  <a:gd name="T114" fmla="*/ 92 w 118"/>
                  <a:gd name="T115" fmla="*/ 5 h 133"/>
                  <a:gd name="T116" fmla="*/ 97 w 118"/>
                  <a:gd name="T117" fmla="*/ 2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18" h="133">
                    <a:moveTo>
                      <a:pt x="105" y="0"/>
                    </a:moveTo>
                    <a:lnTo>
                      <a:pt x="105" y="2"/>
                    </a:lnTo>
                    <a:lnTo>
                      <a:pt x="105" y="5"/>
                    </a:lnTo>
                    <a:lnTo>
                      <a:pt x="105" y="8"/>
                    </a:lnTo>
                    <a:lnTo>
                      <a:pt x="105" y="10"/>
                    </a:lnTo>
                    <a:lnTo>
                      <a:pt x="105" y="13"/>
                    </a:lnTo>
                    <a:lnTo>
                      <a:pt x="105" y="15"/>
                    </a:lnTo>
                    <a:lnTo>
                      <a:pt x="107" y="15"/>
                    </a:lnTo>
                    <a:lnTo>
                      <a:pt x="105" y="18"/>
                    </a:lnTo>
                    <a:lnTo>
                      <a:pt x="107" y="18"/>
                    </a:lnTo>
                    <a:lnTo>
                      <a:pt x="105" y="18"/>
                    </a:lnTo>
                    <a:lnTo>
                      <a:pt x="105" y="21"/>
                    </a:lnTo>
                    <a:lnTo>
                      <a:pt x="107" y="21"/>
                    </a:lnTo>
                    <a:lnTo>
                      <a:pt x="107" y="23"/>
                    </a:lnTo>
                    <a:lnTo>
                      <a:pt x="110" y="23"/>
                    </a:lnTo>
                    <a:lnTo>
                      <a:pt x="110" y="21"/>
                    </a:lnTo>
                    <a:lnTo>
                      <a:pt x="110" y="18"/>
                    </a:lnTo>
                    <a:lnTo>
                      <a:pt x="113" y="21"/>
                    </a:lnTo>
                    <a:lnTo>
                      <a:pt x="113" y="18"/>
                    </a:lnTo>
                    <a:lnTo>
                      <a:pt x="113" y="21"/>
                    </a:lnTo>
                    <a:lnTo>
                      <a:pt x="113" y="23"/>
                    </a:lnTo>
                    <a:lnTo>
                      <a:pt x="113" y="26"/>
                    </a:lnTo>
                    <a:lnTo>
                      <a:pt x="115" y="26"/>
                    </a:lnTo>
                    <a:lnTo>
                      <a:pt x="115" y="29"/>
                    </a:lnTo>
                    <a:lnTo>
                      <a:pt x="115" y="31"/>
                    </a:lnTo>
                    <a:lnTo>
                      <a:pt x="118" y="31"/>
                    </a:lnTo>
                    <a:lnTo>
                      <a:pt x="118" y="34"/>
                    </a:lnTo>
                    <a:lnTo>
                      <a:pt x="118" y="36"/>
                    </a:lnTo>
                    <a:lnTo>
                      <a:pt x="118" y="39"/>
                    </a:lnTo>
                    <a:lnTo>
                      <a:pt x="115" y="39"/>
                    </a:lnTo>
                    <a:lnTo>
                      <a:pt x="115" y="42"/>
                    </a:lnTo>
                    <a:lnTo>
                      <a:pt x="115" y="44"/>
                    </a:lnTo>
                    <a:lnTo>
                      <a:pt x="115" y="47"/>
                    </a:lnTo>
                    <a:lnTo>
                      <a:pt x="113" y="47"/>
                    </a:lnTo>
                    <a:lnTo>
                      <a:pt x="113" y="49"/>
                    </a:lnTo>
                    <a:lnTo>
                      <a:pt x="110" y="49"/>
                    </a:lnTo>
                    <a:lnTo>
                      <a:pt x="107" y="49"/>
                    </a:lnTo>
                    <a:lnTo>
                      <a:pt x="110" y="49"/>
                    </a:lnTo>
                    <a:lnTo>
                      <a:pt x="110" y="52"/>
                    </a:lnTo>
                    <a:lnTo>
                      <a:pt x="107" y="52"/>
                    </a:lnTo>
                    <a:lnTo>
                      <a:pt x="105" y="52"/>
                    </a:lnTo>
                    <a:lnTo>
                      <a:pt x="105" y="55"/>
                    </a:lnTo>
                    <a:lnTo>
                      <a:pt x="102" y="55"/>
                    </a:lnTo>
                    <a:lnTo>
                      <a:pt x="102" y="57"/>
                    </a:lnTo>
                    <a:lnTo>
                      <a:pt x="102" y="60"/>
                    </a:lnTo>
                    <a:lnTo>
                      <a:pt x="102" y="62"/>
                    </a:lnTo>
                    <a:lnTo>
                      <a:pt x="102" y="65"/>
                    </a:lnTo>
                    <a:lnTo>
                      <a:pt x="100" y="65"/>
                    </a:lnTo>
                    <a:lnTo>
                      <a:pt x="102" y="65"/>
                    </a:lnTo>
                    <a:lnTo>
                      <a:pt x="102" y="68"/>
                    </a:lnTo>
                    <a:lnTo>
                      <a:pt x="102" y="70"/>
                    </a:lnTo>
                    <a:lnTo>
                      <a:pt x="105" y="70"/>
                    </a:lnTo>
                    <a:lnTo>
                      <a:pt x="105" y="73"/>
                    </a:lnTo>
                    <a:lnTo>
                      <a:pt x="105" y="76"/>
                    </a:lnTo>
                    <a:lnTo>
                      <a:pt x="102" y="76"/>
                    </a:lnTo>
                    <a:lnTo>
                      <a:pt x="105" y="76"/>
                    </a:lnTo>
                    <a:lnTo>
                      <a:pt x="105" y="78"/>
                    </a:lnTo>
                    <a:lnTo>
                      <a:pt x="105" y="81"/>
                    </a:lnTo>
                    <a:lnTo>
                      <a:pt x="105" y="83"/>
                    </a:lnTo>
                    <a:lnTo>
                      <a:pt x="105" y="86"/>
                    </a:lnTo>
                    <a:lnTo>
                      <a:pt x="105" y="89"/>
                    </a:lnTo>
                    <a:lnTo>
                      <a:pt x="105" y="91"/>
                    </a:lnTo>
                    <a:lnTo>
                      <a:pt x="105" y="89"/>
                    </a:lnTo>
                    <a:lnTo>
                      <a:pt x="105" y="91"/>
                    </a:lnTo>
                    <a:lnTo>
                      <a:pt x="102" y="91"/>
                    </a:lnTo>
                    <a:lnTo>
                      <a:pt x="105" y="91"/>
                    </a:lnTo>
                    <a:lnTo>
                      <a:pt x="105" y="94"/>
                    </a:lnTo>
                    <a:lnTo>
                      <a:pt x="105" y="96"/>
                    </a:lnTo>
                    <a:lnTo>
                      <a:pt x="105" y="99"/>
                    </a:lnTo>
                    <a:lnTo>
                      <a:pt x="105" y="102"/>
                    </a:lnTo>
                    <a:lnTo>
                      <a:pt x="107" y="102"/>
                    </a:lnTo>
                    <a:lnTo>
                      <a:pt x="107" y="104"/>
                    </a:lnTo>
                    <a:lnTo>
                      <a:pt x="110" y="104"/>
                    </a:lnTo>
                    <a:lnTo>
                      <a:pt x="110" y="107"/>
                    </a:lnTo>
                    <a:lnTo>
                      <a:pt x="110" y="110"/>
                    </a:lnTo>
                    <a:lnTo>
                      <a:pt x="110" y="112"/>
                    </a:lnTo>
                    <a:lnTo>
                      <a:pt x="110" y="115"/>
                    </a:lnTo>
                    <a:lnTo>
                      <a:pt x="110" y="117"/>
                    </a:lnTo>
                    <a:lnTo>
                      <a:pt x="110" y="120"/>
                    </a:lnTo>
                    <a:lnTo>
                      <a:pt x="107" y="120"/>
                    </a:lnTo>
                    <a:lnTo>
                      <a:pt x="107" y="123"/>
                    </a:lnTo>
                    <a:lnTo>
                      <a:pt x="105" y="123"/>
                    </a:lnTo>
                    <a:lnTo>
                      <a:pt x="105" y="125"/>
                    </a:lnTo>
                    <a:lnTo>
                      <a:pt x="105" y="123"/>
                    </a:lnTo>
                    <a:lnTo>
                      <a:pt x="105" y="125"/>
                    </a:lnTo>
                    <a:lnTo>
                      <a:pt x="105" y="128"/>
                    </a:lnTo>
                    <a:lnTo>
                      <a:pt x="102" y="128"/>
                    </a:lnTo>
                    <a:lnTo>
                      <a:pt x="102" y="130"/>
                    </a:lnTo>
                    <a:lnTo>
                      <a:pt x="100" y="130"/>
                    </a:lnTo>
                    <a:lnTo>
                      <a:pt x="97" y="130"/>
                    </a:lnTo>
                    <a:lnTo>
                      <a:pt x="97" y="133"/>
                    </a:lnTo>
                    <a:lnTo>
                      <a:pt x="94" y="133"/>
                    </a:lnTo>
                    <a:lnTo>
                      <a:pt x="94" y="130"/>
                    </a:lnTo>
                    <a:lnTo>
                      <a:pt x="94" y="133"/>
                    </a:lnTo>
                    <a:lnTo>
                      <a:pt x="94" y="130"/>
                    </a:lnTo>
                    <a:lnTo>
                      <a:pt x="92" y="130"/>
                    </a:lnTo>
                    <a:lnTo>
                      <a:pt x="92" y="128"/>
                    </a:lnTo>
                    <a:lnTo>
                      <a:pt x="92" y="125"/>
                    </a:lnTo>
                    <a:lnTo>
                      <a:pt x="92" y="123"/>
                    </a:lnTo>
                    <a:lnTo>
                      <a:pt x="89" y="123"/>
                    </a:lnTo>
                    <a:lnTo>
                      <a:pt x="89" y="120"/>
                    </a:lnTo>
                    <a:lnTo>
                      <a:pt x="87" y="120"/>
                    </a:lnTo>
                    <a:lnTo>
                      <a:pt x="87" y="117"/>
                    </a:lnTo>
                    <a:lnTo>
                      <a:pt x="84" y="117"/>
                    </a:lnTo>
                    <a:lnTo>
                      <a:pt x="81" y="117"/>
                    </a:lnTo>
                    <a:lnTo>
                      <a:pt x="79" y="117"/>
                    </a:lnTo>
                    <a:lnTo>
                      <a:pt x="79" y="120"/>
                    </a:lnTo>
                    <a:lnTo>
                      <a:pt x="76" y="120"/>
                    </a:lnTo>
                    <a:lnTo>
                      <a:pt x="76" y="117"/>
                    </a:lnTo>
                    <a:lnTo>
                      <a:pt x="73" y="117"/>
                    </a:lnTo>
                    <a:lnTo>
                      <a:pt x="73" y="120"/>
                    </a:lnTo>
                    <a:lnTo>
                      <a:pt x="73" y="117"/>
                    </a:lnTo>
                    <a:lnTo>
                      <a:pt x="73" y="120"/>
                    </a:lnTo>
                    <a:lnTo>
                      <a:pt x="71" y="120"/>
                    </a:lnTo>
                    <a:lnTo>
                      <a:pt x="73" y="120"/>
                    </a:lnTo>
                    <a:lnTo>
                      <a:pt x="73" y="117"/>
                    </a:lnTo>
                    <a:lnTo>
                      <a:pt x="71" y="117"/>
                    </a:lnTo>
                    <a:lnTo>
                      <a:pt x="68" y="117"/>
                    </a:lnTo>
                    <a:lnTo>
                      <a:pt x="66" y="117"/>
                    </a:lnTo>
                    <a:lnTo>
                      <a:pt x="66" y="115"/>
                    </a:lnTo>
                    <a:lnTo>
                      <a:pt x="63" y="115"/>
                    </a:lnTo>
                    <a:lnTo>
                      <a:pt x="66" y="115"/>
                    </a:lnTo>
                    <a:lnTo>
                      <a:pt x="63" y="115"/>
                    </a:lnTo>
                    <a:lnTo>
                      <a:pt x="63" y="112"/>
                    </a:lnTo>
                    <a:lnTo>
                      <a:pt x="60" y="112"/>
                    </a:lnTo>
                    <a:lnTo>
                      <a:pt x="60" y="110"/>
                    </a:lnTo>
                    <a:lnTo>
                      <a:pt x="58" y="110"/>
                    </a:lnTo>
                    <a:lnTo>
                      <a:pt x="55" y="110"/>
                    </a:lnTo>
                    <a:lnTo>
                      <a:pt x="55" y="107"/>
                    </a:lnTo>
                    <a:lnTo>
                      <a:pt x="53" y="107"/>
                    </a:lnTo>
                    <a:lnTo>
                      <a:pt x="53" y="104"/>
                    </a:lnTo>
                    <a:lnTo>
                      <a:pt x="50" y="104"/>
                    </a:lnTo>
                    <a:lnTo>
                      <a:pt x="50" y="102"/>
                    </a:lnTo>
                    <a:lnTo>
                      <a:pt x="47" y="102"/>
                    </a:lnTo>
                    <a:lnTo>
                      <a:pt x="47" y="99"/>
                    </a:lnTo>
                    <a:lnTo>
                      <a:pt x="45" y="99"/>
                    </a:lnTo>
                    <a:lnTo>
                      <a:pt x="42" y="99"/>
                    </a:lnTo>
                    <a:lnTo>
                      <a:pt x="42" y="96"/>
                    </a:lnTo>
                    <a:lnTo>
                      <a:pt x="40" y="96"/>
                    </a:lnTo>
                    <a:lnTo>
                      <a:pt x="40" y="94"/>
                    </a:lnTo>
                    <a:lnTo>
                      <a:pt x="37" y="94"/>
                    </a:lnTo>
                    <a:lnTo>
                      <a:pt x="37" y="91"/>
                    </a:lnTo>
                    <a:lnTo>
                      <a:pt x="34" y="91"/>
                    </a:lnTo>
                    <a:lnTo>
                      <a:pt x="32" y="91"/>
                    </a:lnTo>
                    <a:lnTo>
                      <a:pt x="32" y="89"/>
                    </a:lnTo>
                    <a:lnTo>
                      <a:pt x="29" y="89"/>
                    </a:lnTo>
                    <a:lnTo>
                      <a:pt x="26" y="89"/>
                    </a:lnTo>
                    <a:lnTo>
                      <a:pt x="24" y="89"/>
                    </a:lnTo>
                    <a:lnTo>
                      <a:pt x="24" y="86"/>
                    </a:lnTo>
                    <a:lnTo>
                      <a:pt x="21" y="86"/>
                    </a:lnTo>
                    <a:lnTo>
                      <a:pt x="19" y="86"/>
                    </a:lnTo>
                    <a:lnTo>
                      <a:pt x="19" y="83"/>
                    </a:lnTo>
                    <a:lnTo>
                      <a:pt x="16" y="83"/>
                    </a:lnTo>
                    <a:lnTo>
                      <a:pt x="13" y="83"/>
                    </a:lnTo>
                    <a:lnTo>
                      <a:pt x="11" y="81"/>
                    </a:lnTo>
                    <a:lnTo>
                      <a:pt x="8" y="81"/>
                    </a:lnTo>
                    <a:lnTo>
                      <a:pt x="6" y="81"/>
                    </a:lnTo>
                    <a:lnTo>
                      <a:pt x="6" y="78"/>
                    </a:lnTo>
                    <a:lnTo>
                      <a:pt x="3" y="78"/>
                    </a:lnTo>
                    <a:lnTo>
                      <a:pt x="3" y="76"/>
                    </a:lnTo>
                    <a:lnTo>
                      <a:pt x="6" y="76"/>
                    </a:lnTo>
                    <a:lnTo>
                      <a:pt x="3" y="73"/>
                    </a:lnTo>
                    <a:lnTo>
                      <a:pt x="3" y="70"/>
                    </a:lnTo>
                    <a:lnTo>
                      <a:pt x="3" y="68"/>
                    </a:lnTo>
                    <a:lnTo>
                      <a:pt x="3" y="65"/>
                    </a:lnTo>
                    <a:lnTo>
                      <a:pt x="3" y="62"/>
                    </a:lnTo>
                    <a:lnTo>
                      <a:pt x="3" y="60"/>
                    </a:lnTo>
                    <a:lnTo>
                      <a:pt x="3" y="57"/>
                    </a:lnTo>
                    <a:lnTo>
                      <a:pt x="0" y="57"/>
                    </a:lnTo>
                    <a:lnTo>
                      <a:pt x="0" y="55"/>
                    </a:lnTo>
                    <a:lnTo>
                      <a:pt x="0" y="52"/>
                    </a:lnTo>
                    <a:lnTo>
                      <a:pt x="0" y="49"/>
                    </a:lnTo>
                    <a:lnTo>
                      <a:pt x="0" y="47"/>
                    </a:lnTo>
                    <a:lnTo>
                      <a:pt x="0" y="44"/>
                    </a:lnTo>
                    <a:lnTo>
                      <a:pt x="0" y="42"/>
                    </a:lnTo>
                    <a:lnTo>
                      <a:pt x="3" y="42"/>
                    </a:lnTo>
                    <a:lnTo>
                      <a:pt x="3" y="39"/>
                    </a:lnTo>
                    <a:lnTo>
                      <a:pt x="3" y="36"/>
                    </a:lnTo>
                    <a:lnTo>
                      <a:pt x="6" y="36"/>
                    </a:lnTo>
                    <a:lnTo>
                      <a:pt x="6" y="34"/>
                    </a:lnTo>
                    <a:lnTo>
                      <a:pt x="8" y="34"/>
                    </a:lnTo>
                    <a:lnTo>
                      <a:pt x="8" y="31"/>
                    </a:lnTo>
                    <a:lnTo>
                      <a:pt x="11" y="31"/>
                    </a:lnTo>
                    <a:lnTo>
                      <a:pt x="11" y="29"/>
                    </a:lnTo>
                    <a:lnTo>
                      <a:pt x="11" y="26"/>
                    </a:lnTo>
                    <a:lnTo>
                      <a:pt x="13" y="26"/>
                    </a:lnTo>
                    <a:lnTo>
                      <a:pt x="13" y="23"/>
                    </a:lnTo>
                    <a:lnTo>
                      <a:pt x="16" y="23"/>
                    </a:lnTo>
                    <a:lnTo>
                      <a:pt x="19" y="23"/>
                    </a:lnTo>
                    <a:lnTo>
                      <a:pt x="21" y="23"/>
                    </a:lnTo>
                    <a:lnTo>
                      <a:pt x="19" y="23"/>
                    </a:lnTo>
                    <a:lnTo>
                      <a:pt x="21" y="23"/>
                    </a:lnTo>
                    <a:lnTo>
                      <a:pt x="21" y="26"/>
                    </a:lnTo>
                    <a:lnTo>
                      <a:pt x="24" y="26"/>
                    </a:lnTo>
                    <a:lnTo>
                      <a:pt x="24" y="29"/>
                    </a:lnTo>
                    <a:lnTo>
                      <a:pt x="26" y="29"/>
                    </a:lnTo>
                    <a:lnTo>
                      <a:pt x="29" y="31"/>
                    </a:lnTo>
                    <a:lnTo>
                      <a:pt x="32" y="31"/>
                    </a:lnTo>
                    <a:lnTo>
                      <a:pt x="32" y="34"/>
                    </a:lnTo>
                    <a:lnTo>
                      <a:pt x="34" y="34"/>
                    </a:lnTo>
                    <a:lnTo>
                      <a:pt x="37" y="34"/>
                    </a:lnTo>
                    <a:lnTo>
                      <a:pt x="37" y="36"/>
                    </a:lnTo>
                    <a:lnTo>
                      <a:pt x="37" y="39"/>
                    </a:lnTo>
                    <a:lnTo>
                      <a:pt x="37" y="42"/>
                    </a:lnTo>
                    <a:lnTo>
                      <a:pt x="37" y="44"/>
                    </a:lnTo>
                    <a:lnTo>
                      <a:pt x="40" y="44"/>
                    </a:lnTo>
                    <a:lnTo>
                      <a:pt x="40" y="47"/>
                    </a:lnTo>
                    <a:lnTo>
                      <a:pt x="40" y="49"/>
                    </a:lnTo>
                    <a:lnTo>
                      <a:pt x="42" y="49"/>
                    </a:lnTo>
                    <a:lnTo>
                      <a:pt x="42" y="52"/>
                    </a:lnTo>
                    <a:lnTo>
                      <a:pt x="42" y="55"/>
                    </a:lnTo>
                    <a:lnTo>
                      <a:pt x="45" y="55"/>
                    </a:lnTo>
                    <a:lnTo>
                      <a:pt x="47" y="55"/>
                    </a:lnTo>
                    <a:lnTo>
                      <a:pt x="47" y="57"/>
                    </a:lnTo>
                    <a:lnTo>
                      <a:pt x="47" y="60"/>
                    </a:lnTo>
                    <a:lnTo>
                      <a:pt x="50" y="60"/>
                    </a:lnTo>
                    <a:lnTo>
                      <a:pt x="50" y="62"/>
                    </a:lnTo>
                    <a:lnTo>
                      <a:pt x="50" y="60"/>
                    </a:lnTo>
                    <a:lnTo>
                      <a:pt x="50" y="62"/>
                    </a:lnTo>
                    <a:lnTo>
                      <a:pt x="50" y="65"/>
                    </a:lnTo>
                    <a:lnTo>
                      <a:pt x="53" y="65"/>
                    </a:lnTo>
                    <a:lnTo>
                      <a:pt x="53" y="68"/>
                    </a:lnTo>
                    <a:lnTo>
                      <a:pt x="53" y="70"/>
                    </a:lnTo>
                    <a:lnTo>
                      <a:pt x="55" y="70"/>
                    </a:lnTo>
                    <a:lnTo>
                      <a:pt x="55" y="73"/>
                    </a:lnTo>
                    <a:lnTo>
                      <a:pt x="53" y="73"/>
                    </a:lnTo>
                    <a:lnTo>
                      <a:pt x="55" y="73"/>
                    </a:lnTo>
                    <a:lnTo>
                      <a:pt x="53" y="73"/>
                    </a:lnTo>
                    <a:lnTo>
                      <a:pt x="53" y="76"/>
                    </a:lnTo>
                    <a:lnTo>
                      <a:pt x="53" y="78"/>
                    </a:lnTo>
                    <a:lnTo>
                      <a:pt x="53" y="81"/>
                    </a:lnTo>
                    <a:lnTo>
                      <a:pt x="55" y="81"/>
                    </a:lnTo>
                    <a:lnTo>
                      <a:pt x="58" y="81"/>
                    </a:lnTo>
                    <a:lnTo>
                      <a:pt x="58" y="83"/>
                    </a:lnTo>
                    <a:lnTo>
                      <a:pt x="60" y="83"/>
                    </a:lnTo>
                    <a:lnTo>
                      <a:pt x="63" y="83"/>
                    </a:lnTo>
                    <a:lnTo>
                      <a:pt x="60" y="83"/>
                    </a:lnTo>
                    <a:lnTo>
                      <a:pt x="63" y="83"/>
                    </a:lnTo>
                    <a:lnTo>
                      <a:pt x="66" y="83"/>
                    </a:lnTo>
                    <a:lnTo>
                      <a:pt x="68" y="83"/>
                    </a:lnTo>
                    <a:lnTo>
                      <a:pt x="68" y="81"/>
                    </a:lnTo>
                    <a:lnTo>
                      <a:pt x="68" y="78"/>
                    </a:lnTo>
                    <a:lnTo>
                      <a:pt x="71" y="78"/>
                    </a:lnTo>
                    <a:lnTo>
                      <a:pt x="73" y="78"/>
                    </a:lnTo>
                    <a:lnTo>
                      <a:pt x="76" y="78"/>
                    </a:lnTo>
                    <a:lnTo>
                      <a:pt x="79" y="78"/>
                    </a:lnTo>
                    <a:lnTo>
                      <a:pt x="79" y="76"/>
                    </a:lnTo>
                    <a:lnTo>
                      <a:pt x="81" y="73"/>
                    </a:lnTo>
                    <a:lnTo>
                      <a:pt x="81" y="70"/>
                    </a:lnTo>
                    <a:lnTo>
                      <a:pt x="84" y="70"/>
                    </a:lnTo>
                    <a:lnTo>
                      <a:pt x="84" y="68"/>
                    </a:lnTo>
                    <a:lnTo>
                      <a:pt x="87" y="68"/>
                    </a:lnTo>
                    <a:lnTo>
                      <a:pt x="87" y="65"/>
                    </a:lnTo>
                    <a:lnTo>
                      <a:pt x="89" y="65"/>
                    </a:lnTo>
                    <a:lnTo>
                      <a:pt x="89" y="62"/>
                    </a:lnTo>
                    <a:lnTo>
                      <a:pt x="89" y="60"/>
                    </a:lnTo>
                    <a:lnTo>
                      <a:pt x="89" y="57"/>
                    </a:lnTo>
                    <a:lnTo>
                      <a:pt x="92" y="57"/>
                    </a:lnTo>
                    <a:lnTo>
                      <a:pt x="92" y="55"/>
                    </a:lnTo>
                    <a:lnTo>
                      <a:pt x="94" y="55"/>
                    </a:lnTo>
                    <a:lnTo>
                      <a:pt x="94" y="52"/>
                    </a:lnTo>
                    <a:lnTo>
                      <a:pt x="94" y="49"/>
                    </a:lnTo>
                    <a:lnTo>
                      <a:pt x="97" y="49"/>
                    </a:lnTo>
                    <a:lnTo>
                      <a:pt x="97" y="47"/>
                    </a:lnTo>
                    <a:lnTo>
                      <a:pt x="94" y="47"/>
                    </a:lnTo>
                    <a:lnTo>
                      <a:pt x="94" y="44"/>
                    </a:lnTo>
                    <a:lnTo>
                      <a:pt x="92" y="44"/>
                    </a:lnTo>
                    <a:lnTo>
                      <a:pt x="92" y="42"/>
                    </a:lnTo>
                    <a:lnTo>
                      <a:pt x="89" y="42"/>
                    </a:lnTo>
                    <a:lnTo>
                      <a:pt x="89" y="39"/>
                    </a:lnTo>
                    <a:lnTo>
                      <a:pt x="92" y="39"/>
                    </a:lnTo>
                    <a:lnTo>
                      <a:pt x="92" y="36"/>
                    </a:lnTo>
                    <a:lnTo>
                      <a:pt x="89" y="36"/>
                    </a:lnTo>
                    <a:lnTo>
                      <a:pt x="89" y="34"/>
                    </a:lnTo>
                    <a:lnTo>
                      <a:pt x="89" y="31"/>
                    </a:lnTo>
                    <a:lnTo>
                      <a:pt x="87" y="31"/>
                    </a:lnTo>
                    <a:lnTo>
                      <a:pt x="87" y="29"/>
                    </a:lnTo>
                    <a:lnTo>
                      <a:pt x="87" y="26"/>
                    </a:lnTo>
                    <a:lnTo>
                      <a:pt x="87" y="23"/>
                    </a:lnTo>
                    <a:lnTo>
                      <a:pt x="89" y="23"/>
                    </a:lnTo>
                    <a:lnTo>
                      <a:pt x="89" y="21"/>
                    </a:lnTo>
                    <a:lnTo>
                      <a:pt x="89" y="18"/>
                    </a:lnTo>
                    <a:lnTo>
                      <a:pt x="89" y="15"/>
                    </a:lnTo>
                    <a:lnTo>
                      <a:pt x="89" y="13"/>
                    </a:lnTo>
                    <a:lnTo>
                      <a:pt x="89" y="10"/>
                    </a:lnTo>
                    <a:lnTo>
                      <a:pt x="89" y="8"/>
                    </a:lnTo>
                    <a:lnTo>
                      <a:pt x="89" y="5"/>
                    </a:lnTo>
                    <a:lnTo>
                      <a:pt x="92" y="5"/>
                    </a:lnTo>
                    <a:lnTo>
                      <a:pt x="92" y="2"/>
                    </a:lnTo>
                    <a:lnTo>
                      <a:pt x="92" y="5"/>
                    </a:lnTo>
                    <a:lnTo>
                      <a:pt x="92" y="2"/>
                    </a:lnTo>
                    <a:lnTo>
                      <a:pt x="94" y="2"/>
                    </a:lnTo>
                    <a:lnTo>
                      <a:pt x="94" y="5"/>
                    </a:lnTo>
                    <a:lnTo>
                      <a:pt x="94" y="2"/>
                    </a:lnTo>
                    <a:lnTo>
                      <a:pt x="97" y="2"/>
                    </a:lnTo>
                    <a:lnTo>
                      <a:pt x="97" y="0"/>
                    </a:lnTo>
                    <a:lnTo>
                      <a:pt x="100" y="0"/>
                    </a:lnTo>
                    <a:lnTo>
                      <a:pt x="102" y="0"/>
                    </a:lnTo>
                    <a:lnTo>
                      <a:pt x="105" y="0"/>
                    </a:lnTo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259" name="Freeform 49"/>
              <p:cNvSpPr>
                <a:spLocks/>
              </p:cNvSpPr>
              <p:nvPr/>
            </p:nvSpPr>
            <p:spPr bwMode="auto">
              <a:xfrm>
                <a:off x="4464" y="460"/>
                <a:ext cx="5" cy="8"/>
              </a:xfrm>
              <a:custGeom>
                <a:avLst/>
                <a:gdLst>
                  <a:gd name="T0" fmla="*/ 0 w 5"/>
                  <a:gd name="T1" fmla="*/ 0 h 8"/>
                  <a:gd name="T2" fmla="*/ 2 w 5"/>
                  <a:gd name="T3" fmla="*/ 0 h 8"/>
                  <a:gd name="T4" fmla="*/ 2 w 5"/>
                  <a:gd name="T5" fmla="*/ 3 h 8"/>
                  <a:gd name="T6" fmla="*/ 2 w 5"/>
                  <a:gd name="T7" fmla="*/ 0 h 8"/>
                  <a:gd name="T8" fmla="*/ 2 w 5"/>
                  <a:gd name="T9" fmla="*/ 3 h 8"/>
                  <a:gd name="T10" fmla="*/ 5 w 5"/>
                  <a:gd name="T11" fmla="*/ 3 h 8"/>
                  <a:gd name="T12" fmla="*/ 5 w 5"/>
                  <a:gd name="T13" fmla="*/ 6 h 8"/>
                  <a:gd name="T14" fmla="*/ 5 w 5"/>
                  <a:gd name="T15" fmla="*/ 8 h 8"/>
                  <a:gd name="T16" fmla="*/ 2 w 5"/>
                  <a:gd name="T17" fmla="*/ 8 h 8"/>
                  <a:gd name="T18" fmla="*/ 2 w 5"/>
                  <a:gd name="T19" fmla="*/ 6 h 8"/>
                  <a:gd name="T20" fmla="*/ 0 w 5"/>
                  <a:gd name="T21" fmla="*/ 6 h 8"/>
                  <a:gd name="T22" fmla="*/ 0 w 5"/>
                  <a:gd name="T23" fmla="*/ 3 h 8"/>
                  <a:gd name="T24" fmla="*/ 0 w 5"/>
                  <a:gd name="T2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" h="8">
                    <a:moveTo>
                      <a:pt x="0" y="0"/>
                    </a:moveTo>
                    <a:lnTo>
                      <a:pt x="2" y="0"/>
                    </a:lnTo>
                    <a:lnTo>
                      <a:pt x="2" y="3"/>
                    </a:lnTo>
                    <a:lnTo>
                      <a:pt x="2" y="0"/>
                    </a:lnTo>
                    <a:lnTo>
                      <a:pt x="2" y="3"/>
                    </a:lnTo>
                    <a:lnTo>
                      <a:pt x="5" y="3"/>
                    </a:lnTo>
                    <a:lnTo>
                      <a:pt x="5" y="6"/>
                    </a:lnTo>
                    <a:lnTo>
                      <a:pt x="5" y="8"/>
                    </a:lnTo>
                    <a:lnTo>
                      <a:pt x="2" y="8"/>
                    </a:lnTo>
                    <a:lnTo>
                      <a:pt x="2" y="6"/>
                    </a:lnTo>
                    <a:lnTo>
                      <a:pt x="0" y="6"/>
                    </a:lnTo>
                    <a:lnTo>
                      <a:pt x="0" y="3"/>
                    </a:lnTo>
                    <a:lnTo>
                      <a:pt x="0" y="0"/>
                    </a:lnTo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260" name="Freeform 50"/>
              <p:cNvSpPr>
                <a:spLocks/>
              </p:cNvSpPr>
              <p:nvPr/>
            </p:nvSpPr>
            <p:spPr bwMode="auto">
              <a:xfrm>
                <a:off x="4788" y="432"/>
                <a:ext cx="39" cy="44"/>
              </a:xfrm>
              <a:custGeom>
                <a:avLst/>
                <a:gdLst>
                  <a:gd name="T0" fmla="*/ 20 w 39"/>
                  <a:gd name="T1" fmla="*/ 0 h 44"/>
                  <a:gd name="T2" fmla="*/ 26 w 39"/>
                  <a:gd name="T3" fmla="*/ 0 h 44"/>
                  <a:gd name="T4" fmla="*/ 28 w 39"/>
                  <a:gd name="T5" fmla="*/ 2 h 44"/>
                  <a:gd name="T6" fmla="*/ 28 w 39"/>
                  <a:gd name="T7" fmla="*/ 2 h 44"/>
                  <a:gd name="T8" fmla="*/ 31 w 39"/>
                  <a:gd name="T9" fmla="*/ 5 h 44"/>
                  <a:gd name="T10" fmla="*/ 33 w 39"/>
                  <a:gd name="T11" fmla="*/ 7 h 44"/>
                  <a:gd name="T12" fmla="*/ 36 w 39"/>
                  <a:gd name="T13" fmla="*/ 10 h 44"/>
                  <a:gd name="T14" fmla="*/ 39 w 39"/>
                  <a:gd name="T15" fmla="*/ 13 h 44"/>
                  <a:gd name="T16" fmla="*/ 36 w 39"/>
                  <a:gd name="T17" fmla="*/ 15 h 44"/>
                  <a:gd name="T18" fmla="*/ 33 w 39"/>
                  <a:gd name="T19" fmla="*/ 18 h 44"/>
                  <a:gd name="T20" fmla="*/ 31 w 39"/>
                  <a:gd name="T21" fmla="*/ 21 h 44"/>
                  <a:gd name="T22" fmla="*/ 28 w 39"/>
                  <a:gd name="T23" fmla="*/ 23 h 44"/>
                  <a:gd name="T24" fmla="*/ 26 w 39"/>
                  <a:gd name="T25" fmla="*/ 26 h 44"/>
                  <a:gd name="T26" fmla="*/ 23 w 39"/>
                  <a:gd name="T27" fmla="*/ 28 h 44"/>
                  <a:gd name="T28" fmla="*/ 20 w 39"/>
                  <a:gd name="T29" fmla="*/ 31 h 44"/>
                  <a:gd name="T30" fmla="*/ 20 w 39"/>
                  <a:gd name="T31" fmla="*/ 31 h 44"/>
                  <a:gd name="T32" fmla="*/ 18 w 39"/>
                  <a:gd name="T33" fmla="*/ 34 h 44"/>
                  <a:gd name="T34" fmla="*/ 15 w 39"/>
                  <a:gd name="T35" fmla="*/ 36 h 44"/>
                  <a:gd name="T36" fmla="*/ 13 w 39"/>
                  <a:gd name="T37" fmla="*/ 39 h 44"/>
                  <a:gd name="T38" fmla="*/ 7 w 39"/>
                  <a:gd name="T39" fmla="*/ 39 h 44"/>
                  <a:gd name="T40" fmla="*/ 5 w 39"/>
                  <a:gd name="T41" fmla="*/ 39 h 44"/>
                  <a:gd name="T42" fmla="*/ 5 w 39"/>
                  <a:gd name="T43" fmla="*/ 44 h 44"/>
                  <a:gd name="T44" fmla="*/ 2 w 39"/>
                  <a:gd name="T45" fmla="*/ 41 h 44"/>
                  <a:gd name="T46" fmla="*/ 2 w 39"/>
                  <a:gd name="T47" fmla="*/ 44 h 44"/>
                  <a:gd name="T48" fmla="*/ 0 w 39"/>
                  <a:gd name="T49" fmla="*/ 41 h 44"/>
                  <a:gd name="T50" fmla="*/ 0 w 39"/>
                  <a:gd name="T51" fmla="*/ 36 h 44"/>
                  <a:gd name="T52" fmla="*/ 0 w 39"/>
                  <a:gd name="T53" fmla="*/ 36 h 44"/>
                  <a:gd name="T54" fmla="*/ 0 w 39"/>
                  <a:gd name="T55" fmla="*/ 31 h 44"/>
                  <a:gd name="T56" fmla="*/ 0 w 39"/>
                  <a:gd name="T57" fmla="*/ 26 h 44"/>
                  <a:gd name="T58" fmla="*/ 0 w 39"/>
                  <a:gd name="T59" fmla="*/ 21 h 44"/>
                  <a:gd name="T60" fmla="*/ 0 w 39"/>
                  <a:gd name="T61" fmla="*/ 15 h 44"/>
                  <a:gd name="T62" fmla="*/ 0 w 39"/>
                  <a:gd name="T63" fmla="*/ 10 h 44"/>
                  <a:gd name="T64" fmla="*/ 5 w 39"/>
                  <a:gd name="T65" fmla="*/ 10 h 44"/>
                  <a:gd name="T66" fmla="*/ 5 w 39"/>
                  <a:gd name="T67" fmla="*/ 5 h 44"/>
                  <a:gd name="T68" fmla="*/ 10 w 39"/>
                  <a:gd name="T69" fmla="*/ 5 h 44"/>
                  <a:gd name="T70" fmla="*/ 13 w 39"/>
                  <a:gd name="T71" fmla="*/ 2 h 44"/>
                  <a:gd name="T72" fmla="*/ 15 w 39"/>
                  <a:gd name="T73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9" h="44">
                    <a:moveTo>
                      <a:pt x="18" y="0"/>
                    </a:moveTo>
                    <a:lnTo>
                      <a:pt x="20" y="0"/>
                    </a:lnTo>
                    <a:lnTo>
                      <a:pt x="23" y="0"/>
                    </a:lnTo>
                    <a:lnTo>
                      <a:pt x="26" y="0"/>
                    </a:lnTo>
                    <a:lnTo>
                      <a:pt x="28" y="0"/>
                    </a:lnTo>
                    <a:lnTo>
                      <a:pt x="28" y="2"/>
                    </a:lnTo>
                    <a:lnTo>
                      <a:pt x="28" y="0"/>
                    </a:lnTo>
                    <a:lnTo>
                      <a:pt x="28" y="2"/>
                    </a:lnTo>
                    <a:lnTo>
                      <a:pt x="31" y="2"/>
                    </a:lnTo>
                    <a:lnTo>
                      <a:pt x="31" y="5"/>
                    </a:lnTo>
                    <a:lnTo>
                      <a:pt x="33" y="5"/>
                    </a:lnTo>
                    <a:lnTo>
                      <a:pt x="33" y="7"/>
                    </a:lnTo>
                    <a:lnTo>
                      <a:pt x="36" y="7"/>
                    </a:lnTo>
                    <a:lnTo>
                      <a:pt x="36" y="10"/>
                    </a:lnTo>
                    <a:lnTo>
                      <a:pt x="39" y="10"/>
                    </a:lnTo>
                    <a:lnTo>
                      <a:pt x="39" y="13"/>
                    </a:lnTo>
                    <a:lnTo>
                      <a:pt x="36" y="13"/>
                    </a:lnTo>
                    <a:lnTo>
                      <a:pt x="36" y="15"/>
                    </a:lnTo>
                    <a:lnTo>
                      <a:pt x="33" y="15"/>
                    </a:lnTo>
                    <a:lnTo>
                      <a:pt x="33" y="18"/>
                    </a:lnTo>
                    <a:lnTo>
                      <a:pt x="33" y="21"/>
                    </a:lnTo>
                    <a:lnTo>
                      <a:pt x="31" y="21"/>
                    </a:lnTo>
                    <a:lnTo>
                      <a:pt x="31" y="23"/>
                    </a:lnTo>
                    <a:lnTo>
                      <a:pt x="28" y="23"/>
                    </a:lnTo>
                    <a:lnTo>
                      <a:pt x="28" y="26"/>
                    </a:lnTo>
                    <a:lnTo>
                      <a:pt x="26" y="26"/>
                    </a:lnTo>
                    <a:lnTo>
                      <a:pt x="26" y="28"/>
                    </a:lnTo>
                    <a:lnTo>
                      <a:pt x="23" y="28"/>
                    </a:lnTo>
                    <a:lnTo>
                      <a:pt x="23" y="31"/>
                    </a:lnTo>
                    <a:lnTo>
                      <a:pt x="20" y="31"/>
                    </a:lnTo>
                    <a:lnTo>
                      <a:pt x="20" y="34"/>
                    </a:lnTo>
                    <a:lnTo>
                      <a:pt x="20" y="31"/>
                    </a:lnTo>
                    <a:lnTo>
                      <a:pt x="20" y="34"/>
                    </a:lnTo>
                    <a:lnTo>
                      <a:pt x="18" y="34"/>
                    </a:lnTo>
                    <a:lnTo>
                      <a:pt x="15" y="34"/>
                    </a:lnTo>
                    <a:lnTo>
                      <a:pt x="15" y="36"/>
                    </a:lnTo>
                    <a:lnTo>
                      <a:pt x="13" y="36"/>
                    </a:lnTo>
                    <a:lnTo>
                      <a:pt x="13" y="39"/>
                    </a:lnTo>
                    <a:lnTo>
                      <a:pt x="10" y="39"/>
                    </a:lnTo>
                    <a:lnTo>
                      <a:pt x="7" y="39"/>
                    </a:lnTo>
                    <a:lnTo>
                      <a:pt x="7" y="41"/>
                    </a:lnTo>
                    <a:lnTo>
                      <a:pt x="5" y="39"/>
                    </a:lnTo>
                    <a:lnTo>
                      <a:pt x="5" y="41"/>
                    </a:lnTo>
                    <a:lnTo>
                      <a:pt x="5" y="44"/>
                    </a:lnTo>
                    <a:lnTo>
                      <a:pt x="5" y="41"/>
                    </a:lnTo>
                    <a:lnTo>
                      <a:pt x="2" y="41"/>
                    </a:lnTo>
                    <a:lnTo>
                      <a:pt x="5" y="44"/>
                    </a:lnTo>
                    <a:lnTo>
                      <a:pt x="2" y="44"/>
                    </a:lnTo>
                    <a:lnTo>
                      <a:pt x="2" y="41"/>
                    </a:lnTo>
                    <a:lnTo>
                      <a:pt x="0" y="41"/>
                    </a:lnTo>
                    <a:lnTo>
                      <a:pt x="0" y="39"/>
                    </a:lnTo>
                    <a:lnTo>
                      <a:pt x="0" y="36"/>
                    </a:lnTo>
                    <a:lnTo>
                      <a:pt x="2" y="36"/>
                    </a:lnTo>
                    <a:lnTo>
                      <a:pt x="0" y="36"/>
                    </a:lnTo>
                    <a:lnTo>
                      <a:pt x="0" y="34"/>
                    </a:lnTo>
                    <a:lnTo>
                      <a:pt x="0" y="31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0" y="23"/>
                    </a:lnTo>
                    <a:lnTo>
                      <a:pt x="0" y="21"/>
                    </a:lnTo>
                    <a:lnTo>
                      <a:pt x="0" y="18"/>
                    </a:lnTo>
                    <a:lnTo>
                      <a:pt x="0" y="15"/>
                    </a:lnTo>
                    <a:lnTo>
                      <a:pt x="0" y="13"/>
                    </a:lnTo>
                    <a:lnTo>
                      <a:pt x="0" y="10"/>
                    </a:lnTo>
                    <a:lnTo>
                      <a:pt x="2" y="10"/>
                    </a:lnTo>
                    <a:lnTo>
                      <a:pt x="5" y="10"/>
                    </a:lnTo>
                    <a:lnTo>
                      <a:pt x="5" y="7"/>
                    </a:lnTo>
                    <a:lnTo>
                      <a:pt x="5" y="5"/>
                    </a:lnTo>
                    <a:lnTo>
                      <a:pt x="7" y="5"/>
                    </a:lnTo>
                    <a:lnTo>
                      <a:pt x="10" y="5"/>
                    </a:lnTo>
                    <a:lnTo>
                      <a:pt x="13" y="5"/>
                    </a:lnTo>
                    <a:lnTo>
                      <a:pt x="13" y="2"/>
                    </a:lnTo>
                    <a:lnTo>
                      <a:pt x="15" y="2"/>
                    </a:lnTo>
                    <a:lnTo>
                      <a:pt x="15" y="0"/>
                    </a:lnTo>
                    <a:lnTo>
                      <a:pt x="18" y="0"/>
                    </a:lnTo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261" name="Freeform 51"/>
              <p:cNvSpPr>
                <a:spLocks/>
              </p:cNvSpPr>
              <p:nvPr/>
            </p:nvSpPr>
            <p:spPr bwMode="auto">
              <a:xfrm>
                <a:off x="4057" y="429"/>
                <a:ext cx="10" cy="10"/>
              </a:xfrm>
              <a:custGeom>
                <a:avLst/>
                <a:gdLst>
                  <a:gd name="T0" fmla="*/ 5 w 10"/>
                  <a:gd name="T1" fmla="*/ 10 h 10"/>
                  <a:gd name="T2" fmla="*/ 2 w 10"/>
                  <a:gd name="T3" fmla="*/ 10 h 10"/>
                  <a:gd name="T4" fmla="*/ 0 w 10"/>
                  <a:gd name="T5" fmla="*/ 10 h 10"/>
                  <a:gd name="T6" fmla="*/ 2 w 10"/>
                  <a:gd name="T7" fmla="*/ 10 h 10"/>
                  <a:gd name="T8" fmla="*/ 5 w 10"/>
                  <a:gd name="T9" fmla="*/ 10 h 10"/>
                  <a:gd name="T10" fmla="*/ 5 w 10"/>
                  <a:gd name="T11" fmla="*/ 8 h 10"/>
                  <a:gd name="T12" fmla="*/ 5 w 10"/>
                  <a:gd name="T13" fmla="*/ 5 h 10"/>
                  <a:gd name="T14" fmla="*/ 7 w 10"/>
                  <a:gd name="T15" fmla="*/ 5 h 10"/>
                  <a:gd name="T16" fmla="*/ 10 w 10"/>
                  <a:gd name="T17" fmla="*/ 5 h 10"/>
                  <a:gd name="T18" fmla="*/ 10 w 10"/>
                  <a:gd name="T19" fmla="*/ 3 h 10"/>
                  <a:gd name="T20" fmla="*/ 10 w 10"/>
                  <a:gd name="T21" fmla="*/ 0 h 10"/>
                  <a:gd name="T22" fmla="*/ 10 w 10"/>
                  <a:gd name="T23" fmla="*/ 3 h 10"/>
                  <a:gd name="T24" fmla="*/ 10 w 10"/>
                  <a:gd name="T25" fmla="*/ 5 h 10"/>
                  <a:gd name="T26" fmla="*/ 7 w 10"/>
                  <a:gd name="T27" fmla="*/ 5 h 10"/>
                  <a:gd name="T28" fmla="*/ 7 w 10"/>
                  <a:gd name="T29" fmla="*/ 8 h 10"/>
                  <a:gd name="T30" fmla="*/ 5 w 10"/>
                  <a:gd name="T31" fmla="*/ 8 h 10"/>
                  <a:gd name="T32" fmla="*/ 5 w 10"/>
                  <a:gd name="T33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0" h="10">
                    <a:moveTo>
                      <a:pt x="5" y="10"/>
                    </a:moveTo>
                    <a:lnTo>
                      <a:pt x="2" y="10"/>
                    </a:lnTo>
                    <a:lnTo>
                      <a:pt x="0" y="10"/>
                    </a:lnTo>
                    <a:lnTo>
                      <a:pt x="2" y="10"/>
                    </a:lnTo>
                    <a:lnTo>
                      <a:pt x="5" y="10"/>
                    </a:lnTo>
                    <a:lnTo>
                      <a:pt x="5" y="8"/>
                    </a:lnTo>
                    <a:lnTo>
                      <a:pt x="5" y="5"/>
                    </a:lnTo>
                    <a:lnTo>
                      <a:pt x="7" y="5"/>
                    </a:lnTo>
                    <a:lnTo>
                      <a:pt x="10" y="5"/>
                    </a:lnTo>
                    <a:lnTo>
                      <a:pt x="10" y="3"/>
                    </a:lnTo>
                    <a:lnTo>
                      <a:pt x="10" y="0"/>
                    </a:lnTo>
                    <a:lnTo>
                      <a:pt x="10" y="3"/>
                    </a:lnTo>
                    <a:lnTo>
                      <a:pt x="10" y="5"/>
                    </a:lnTo>
                    <a:lnTo>
                      <a:pt x="7" y="5"/>
                    </a:lnTo>
                    <a:lnTo>
                      <a:pt x="7" y="8"/>
                    </a:lnTo>
                    <a:lnTo>
                      <a:pt x="5" y="8"/>
                    </a:lnTo>
                    <a:lnTo>
                      <a:pt x="5" y="10"/>
                    </a:lnTo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262" name="Freeform 52"/>
              <p:cNvSpPr>
                <a:spLocks/>
              </p:cNvSpPr>
              <p:nvPr/>
            </p:nvSpPr>
            <p:spPr bwMode="auto">
              <a:xfrm>
                <a:off x="4840" y="429"/>
                <a:ext cx="5" cy="5"/>
              </a:xfrm>
              <a:custGeom>
                <a:avLst/>
                <a:gdLst>
                  <a:gd name="T0" fmla="*/ 2 w 5"/>
                  <a:gd name="T1" fmla="*/ 0 h 5"/>
                  <a:gd name="T2" fmla="*/ 2 w 5"/>
                  <a:gd name="T3" fmla="*/ 3 h 5"/>
                  <a:gd name="T4" fmla="*/ 5 w 5"/>
                  <a:gd name="T5" fmla="*/ 3 h 5"/>
                  <a:gd name="T6" fmla="*/ 2 w 5"/>
                  <a:gd name="T7" fmla="*/ 3 h 5"/>
                  <a:gd name="T8" fmla="*/ 2 w 5"/>
                  <a:gd name="T9" fmla="*/ 5 h 5"/>
                  <a:gd name="T10" fmla="*/ 0 w 5"/>
                  <a:gd name="T11" fmla="*/ 5 h 5"/>
                  <a:gd name="T12" fmla="*/ 2 w 5"/>
                  <a:gd name="T13" fmla="*/ 5 h 5"/>
                  <a:gd name="T14" fmla="*/ 0 w 5"/>
                  <a:gd name="T15" fmla="*/ 5 h 5"/>
                  <a:gd name="T16" fmla="*/ 0 w 5"/>
                  <a:gd name="T17" fmla="*/ 3 h 5"/>
                  <a:gd name="T18" fmla="*/ 0 w 5"/>
                  <a:gd name="T19" fmla="*/ 0 h 5"/>
                  <a:gd name="T20" fmla="*/ 2 w 5"/>
                  <a:gd name="T2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5">
                    <a:moveTo>
                      <a:pt x="2" y="0"/>
                    </a:moveTo>
                    <a:lnTo>
                      <a:pt x="2" y="3"/>
                    </a:lnTo>
                    <a:lnTo>
                      <a:pt x="5" y="3"/>
                    </a:lnTo>
                    <a:lnTo>
                      <a:pt x="2" y="3"/>
                    </a:lnTo>
                    <a:lnTo>
                      <a:pt x="2" y="5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263" name="Freeform 53"/>
              <p:cNvSpPr>
                <a:spLocks/>
              </p:cNvSpPr>
              <p:nvPr/>
            </p:nvSpPr>
            <p:spPr bwMode="auto">
              <a:xfrm>
                <a:off x="4446" y="426"/>
                <a:ext cx="10" cy="8"/>
              </a:xfrm>
              <a:custGeom>
                <a:avLst/>
                <a:gdLst>
                  <a:gd name="T0" fmla="*/ 7 w 10"/>
                  <a:gd name="T1" fmla="*/ 0 h 8"/>
                  <a:gd name="T2" fmla="*/ 7 w 10"/>
                  <a:gd name="T3" fmla="*/ 3 h 8"/>
                  <a:gd name="T4" fmla="*/ 10 w 10"/>
                  <a:gd name="T5" fmla="*/ 3 h 8"/>
                  <a:gd name="T6" fmla="*/ 10 w 10"/>
                  <a:gd name="T7" fmla="*/ 6 h 8"/>
                  <a:gd name="T8" fmla="*/ 10 w 10"/>
                  <a:gd name="T9" fmla="*/ 8 h 8"/>
                  <a:gd name="T10" fmla="*/ 7 w 10"/>
                  <a:gd name="T11" fmla="*/ 8 h 8"/>
                  <a:gd name="T12" fmla="*/ 5 w 10"/>
                  <a:gd name="T13" fmla="*/ 8 h 8"/>
                  <a:gd name="T14" fmla="*/ 5 w 10"/>
                  <a:gd name="T15" fmla="*/ 6 h 8"/>
                  <a:gd name="T16" fmla="*/ 2 w 10"/>
                  <a:gd name="T17" fmla="*/ 6 h 8"/>
                  <a:gd name="T18" fmla="*/ 2 w 10"/>
                  <a:gd name="T19" fmla="*/ 3 h 8"/>
                  <a:gd name="T20" fmla="*/ 0 w 10"/>
                  <a:gd name="T21" fmla="*/ 3 h 8"/>
                  <a:gd name="T22" fmla="*/ 2 w 10"/>
                  <a:gd name="T23" fmla="*/ 3 h 8"/>
                  <a:gd name="T24" fmla="*/ 5 w 10"/>
                  <a:gd name="T25" fmla="*/ 3 h 8"/>
                  <a:gd name="T26" fmla="*/ 7 w 10"/>
                  <a:gd name="T2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0" h="8">
                    <a:moveTo>
                      <a:pt x="7" y="0"/>
                    </a:moveTo>
                    <a:lnTo>
                      <a:pt x="7" y="3"/>
                    </a:lnTo>
                    <a:lnTo>
                      <a:pt x="10" y="3"/>
                    </a:lnTo>
                    <a:lnTo>
                      <a:pt x="10" y="6"/>
                    </a:lnTo>
                    <a:lnTo>
                      <a:pt x="10" y="8"/>
                    </a:lnTo>
                    <a:lnTo>
                      <a:pt x="7" y="8"/>
                    </a:lnTo>
                    <a:lnTo>
                      <a:pt x="5" y="8"/>
                    </a:lnTo>
                    <a:lnTo>
                      <a:pt x="5" y="6"/>
                    </a:lnTo>
                    <a:lnTo>
                      <a:pt x="2" y="6"/>
                    </a:lnTo>
                    <a:lnTo>
                      <a:pt x="2" y="3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5" y="3"/>
                    </a:lnTo>
                    <a:lnTo>
                      <a:pt x="7" y="0"/>
                    </a:lnTo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264" name="Freeform 54"/>
              <p:cNvSpPr>
                <a:spLocks/>
              </p:cNvSpPr>
              <p:nvPr/>
            </p:nvSpPr>
            <p:spPr bwMode="auto">
              <a:xfrm>
                <a:off x="4988" y="426"/>
                <a:ext cx="21" cy="27"/>
              </a:xfrm>
              <a:custGeom>
                <a:avLst/>
                <a:gdLst>
                  <a:gd name="T0" fmla="*/ 11 w 21"/>
                  <a:gd name="T1" fmla="*/ 0 h 27"/>
                  <a:gd name="T2" fmla="*/ 14 w 21"/>
                  <a:gd name="T3" fmla="*/ 0 h 27"/>
                  <a:gd name="T4" fmla="*/ 14 w 21"/>
                  <a:gd name="T5" fmla="*/ 3 h 27"/>
                  <a:gd name="T6" fmla="*/ 16 w 21"/>
                  <a:gd name="T7" fmla="*/ 3 h 27"/>
                  <a:gd name="T8" fmla="*/ 19 w 21"/>
                  <a:gd name="T9" fmla="*/ 3 h 27"/>
                  <a:gd name="T10" fmla="*/ 19 w 21"/>
                  <a:gd name="T11" fmla="*/ 6 h 27"/>
                  <a:gd name="T12" fmla="*/ 19 w 21"/>
                  <a:gd name="T13" fmla="*/ 8 h 27"/>
                  <a:gd name="T14" fmla="*/ 19 w 21"/>
                  <a:gd name="T15" fmla="*/ 11 h 27"/>
                  <a:gd name="T16" fmla="*/ 21 w 21"/>
                  <a:gd name="T17" fmla="*/ 11 h 27"/>
                  <a:gd name="T18" fmla="*/ 19 w 21"/>
                  <a:gd name="T19" fmla="*/ 11 h 27"/>
                  <a:gd name="T20" fmla="*/ 21 w 21"/>
                  <a:gd name="T21" fmla="*/ 11 h 27"/>
                  <a:gd name="T22" fmla="*/ 19 w 21"/>
                  <a:gd name="T23" fmla="*/ 11 h 27"/>
                  <a:gd name="T24" fmla="*/ 21 w 21"/>
                  <a:gd name="T25" fmla="*/ 11 h 27"/>
                  <a:gd name="T26" fmla="*/ 21 w 21"/>
                  <a:gd name="T27" fmla="*/ 13 h 27"/>
                  <a:gd name="T28" fmla="*/ 21 w 21"/>
                  <a:gd name="T29" fmla="*/ 16 h 27"/>
                  <a:gd name="T30" fmla="*/ 19 w 21"/>
                  <a:gd name="T31" fmla="*/ 16 h 27"/>
                  <a:gd name="T32" fmla="*/ 19 w 21"/>
                  <a:gd name="T33" fmla="*/ 19 h 27"/>
                  <a:gd name="T34" fmla="*/ 19 w 21"/>
                  <a:gd name="T35" fmla="*/ 21 h 27"/>
                  <a:gd name="T36" fmla="*/ 19 w 21"/>
                  <a:gd name="T37" fmla="*/ 24 h 27"/>
                  <a:gd name="T38" fmla="*/ 19 w 21"/>
                  <a:gd name="T39" fmla="*/ 27 h 27"/>
                  <a:gd name="T40" fmla="*/ 16 w 21"/>
                  <a:gd name="T41" fmla="*/ 27 h 27"/>
                  <a:gd name="T42" fmla="*/ 16 w 21"/>
                  <a:gd name="T43" fmla="*/ 24 h 27"/>
                  <a:gd name="T44" fmla="*/ 14 w 21"/>
                  <a:gd name="T45" fmla="*/ 24 h 27"/>
                  <a:gd name="T46" fmla="*/ 14 w 21"/>
                  <a:gd name="T47" fmla="*/ 21 h 27"/>
                  <a:gd name="T48" fmla="*/ 11 w 21"/>
                  <a:gd name="T49" fmla="*/ 21 h 27"/>
                  <a:gd name="T50" fmla="*/ 11 w 21"/>
                  <a:gd name="T51" fmla="*/ 19 h 27"/>
                  <a:gd name="T52" fmla="*/ 8 w 21"/>
                  <a:gd name="T53" fmla="*/ 19 h 27"/>
                  <a:gd name="T54" fmla="*/ 8 w 21"/>
                  <a:gd name="T55" fmla="*/ 16 h 27"/>
                  <a:gd name="T56" fmla="*/ 6 w 21"/>
                  <a:gd name="T57" fmla="*/ 16 h 27"/>
                  <a:gd name="T58" fmla="*/ 6 w 21"/>
                  <a:gd name="T59" fmla="*/ 13 h 27"/>
                  <a:gd name="T60" fmla="*/ 3 w 21"/>
                  <a:gd name="T61" fmla="*/ 13 h 27"/>
                  <a:gd name="T62" fmla="*/ 3 w 21"/>
                  <a:gd name="T63" fmla="*/ 11 h 27"/>
                  <a:gd name="T64" fmla="*/ 3 w 21"/>
                  <a:gd name="T65" fmla="*/ 8 h 27"/>
                  <a:gd name="T66" fmla="*/ 0 w 21"/>
                  <a:gd name="T67" fmla="*/ 8 h 27"/>
                  <a:gd name="T68" fmla="*/ 0 w 21"/>
                  <a:gd name="T69" fmla="*/ 6 h 27"/>
                  <a:gd name="T70" fmla="*/ 3 w 21"/>
                  <a:gd name="T71" fmla="*/ 6 h 27"/>
                  <a:gd name="T72" fmla="*/ 3 w 21"/>
                  <a:gd name="T73" fmla="*/ 3 h 27"/>
                  <a:gd name="T74" fmla="*/ 6 w 21"/>
                  <a:gd name="T75" fmla="*/ 3 h 27"/>
                  <a:gd name="T76" fmla="*/ 8 w 21"/>
                  <a:gd name="T77" fmla="*/ 3 h 27"/>
                  <a:gd name="T78" fmla="*/ 8 w 21"/>
                  <a:gd name="T79" fmla="*/ 0 h 27"/>
                  <a:gd name="T80" fmla="*/ 11 w 21"/>
                  <a:gd name="T81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1" h="27">
                    <a:moveTo>
                      <a:pt x="11" y="0"/>
                    </a:moveTo>
                    <a:lnTo>
                      <a:pt x="14" y="0"/>
                    </a:lnTo>
                    <a:lnTo>
                      <a:pt x="14" y="3"/>
                    </a:lnTo>
                    <a:lnTo>
                      <a:pt x="16" y="3"/>
                    </a:lnTo>
                    <a:lnTo>
                      <a:pt x="19" y="3"/>
                    </a:lnTo>
                    <a:lnTo>
                      <a:pt x="19" y="6"/>
                    </a:lnTo>
                    <a:lnTo>
                      <a:pt x="19" y="8"/>
                    </a:lnTo>
                    <a:lnTo>
                      <a:pt x="19" y="11"/>
                    </a:lnTo>
                    <a:lnTo>
                      <a:pt x="21" y="11"/>
                    </a:lnTo>
                    <a:lnTo>
                      <a:pt x="19" y="11"/>
                    </a:lnTo>
                    <a:lnTo>
                      <a:pt x="21" y="11"/>
                    </a:lnTo>
                    <a:lnTo>
                      <a:pt x="19" y="11"/>
                    </a:lnTo>
                    <a:lnTo>
                      <a:pt x="21" y="11"/>
                    </a:lnTo>
                    <a:lnTo>
                      <a:pt x="21" y="13"/>
                    </a:lnTo>
                    <a:lnTo>
                      <a:pt x="21" y="16"/>
                    </a:lnTo>
                    <a:lnTo>
                      <a:pt x="19" y="16"/>
                    </a:lnTo>
                    <a:lnTo>
                      <a:pt x="19" y="19"/>
                    </a:lnTo>
                    <a:lnTo>
                      <a:pt x="19" y="21"/>
                    </a:lnTo>
                    <a:lnTo>
                      <a:pt x="19" y="24"/>
                    </a:lnTo>
                    <a:lnTo>
                      <a:pt x="19" y="27"/>
                    </a:lnTo>
                    <a:lnTo>
                      <a:pt x="16" y="27"/>
                    </a:lnTo>
                    <a:lnTo>
                      <a:pt x="16" y="24"/>
                    </a:lnTo>
                    <a:lnTo>
                      <a:pt x="14" y="24"/>
                    </a:lnTo>
                    <a:lnTo>
                      <a:pt x="14" y="21"/>
                    </a:lnTo>
                    <a:lnTo>
                      <a:pt x="11" y="21"/>
                    </a:lnTo>
                    <a:lnTo>
                      <a:pt x="11" y="19"/>
                    </a:lnTo>
                    <a:lnTo>
                      <a:pt x="8" y="19"/>
                    </a:lnTo>
                    <a:lnTo>
                      <a:pt x="8" y="16"/>
                    </a:lnTo>
                    <a:lnTo>
                      <a:pt x="6" y="16"/>
                    </a:lnTo>
                    <a:lnTo>
                      <a:pt x="6" y="13"/>
                    </a:lnTo>
                    <a:lnTo>
                      <a:pt x="3" y="13"/>
                    </a:lnTo>
                    <a:lnTo>
                      <a:pt x="3" y="11"/>
                    </a:lnTo>
                    <a:lnTo>
                      <a:pt x="3" y="8"/>
                    </a:lnTo>
                    <a:lnTo>
                      <a:pt x="0" y="8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3" y="3"/>
                    </a:lnTo>
                    <a:lnTo>
                      <a:pt x="6" y="3"/>
                    </a:lnTo>
                    <a:lnTo>
                      <a:pt x="8" y="3"/>
                    </a:lnTo>
                    <a:lnTo>
                      <a:pt x="8" y="0"/>
                    </a:lnTo>
                    <a:lnTo>
                      <a:pt x="11" y="0"/>
                    </a:lnTo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265" name="Freeform 55"/>
              <p:cNvSpPr>
                <a:spLocks/>
              </p:cNvSpPr>
              <p:nvPr/>
            </p:nvSpPr>
            <p:spPr bwMode="auto">
              <a:xfrm>
                <a:off x="4080" y="413"/>
                <a:ext cx="13" cy="11"/>
              </a:xfrm>
              <a:custGeom>
                <a:avLst/>
                <a:gdLst>
                  <a:gd name="T0" fmla="*/ 11 w 13"/>
                  <a:gd name="T1" fmla="*/ 6 h 11"/>
                  <a:gd name="T2" fmla="*/ 8 w 13"/>
                  <a:gd name="T3" fmla="*/ 6 h 11"/>
                  <a:gd name="T4" fmla="*/ 8 w 13"/>
                  <a:gd name="T5" fmla="*/ 8 h 11"/>
                  <a:gd name="T6" fmla="*/ 5 w 13"/>
                  <a:gd name="T7" fmla="*/ 8 h 11"/>
                  <a:gd name="T8" fmla="*/ 3 w 13"/>
                  <a:gd name="T9" fmla="*/ 11 h 11"/>
                  <a:gd name="T10" fmla="*/ 0 w 13"/>
                  <a:gd name="T11" fmla="*/ 11 h 11"/>
                  <a:gd name="T12" fmla="*/ 0 w 13"/>
                  <a:gd name="T13" fmla="*/ 8 h 11"/>
                  <a:gd name="T14" fmla="*/ 3 w 13"/>
                  <a:gd name="T15" fmla="*/ 6 h 11"/>
                  <a:gd name="T16" fmla="*/ 5 w 13"/>
                  <a:gd name="T17" fmla="*/ 6 h 11"/>
                  <a:gd name="T18" fmla="*/ 8 w 13"/>
                  <a:gd name="T19" fmla="*/ 6 h 11"/>
                  <a:gd name="T20" fmla="*/ 11 w 13"/>
                  <a:gd name="T21" fmla="*/ 6 h 11"/>
                  <a:gd name="T22" fmla="*/ 11 w 13"/>
                  <a:gd name="T23" fmla="*/ 3 h 11"/>
                  <a:gd name="T24" fmla="*/ 11 w 13"/>
                  <a:gd name="T25" fmla="*/ 0 h 11"/>
                  <a:gd name="T26" fmla="*/ 11 w 13"/>
                  <a:gd name="T27" fmla="*/ 3 h 11"/>
                  <a:gd name="T28" fmla="*/ 13 w 13"/>
                  <a:gd name="T29" fmla="*/ 3 h 11"/>
                  <a:gd name="T30" fmla="*/ 11 w 13"/>
                  <a:gd name="T31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3" h="11">
                    <a:moveTo>
                      <a:pt x="11" y="6"/>
                    </a:moveTo>
                    <a:lnTo>
                      <a:pt x="8" y="6"/>
                    </a:lnTo>
                    <a:lnTo>
                      <a:pt x="8" y="8"/>
                    </a:lnTo>
                    <a:lnTo>
                      <a:pt x="5" y="8"/>
                    </a:lnTo>
                    <a:lnTo>
                      <a:pt x="3" y="11"/>
                    </a:lnTo>
                    <a:lnTo>
                      <a:pt x="0" y="11"/>
                    </a:lnTo>
                    <a:lnTo>
                      <a:pt x="0" y="8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8" y="6"/>
                    </a:lnTo>
                    <a:lnTo>
                      <a:pt x="11" y="6"/>
                    </a:lnTo>
                    <a:lnTo>
                      <a:pt x="11" y="3"/>
                    </a:lnTo>
                    <a:lnTo>
                      <a:pt x="11" y="0"/>
                    </a:lnTo>
                    <a:lnTo>
                      <a:pt x="11" y="3"/>
                    </a:lnTo>
                    <a:lnTo>
                      <a:pt x="13" y="3"/>
                    </a:lnTo>
                    <a:lnTo>
                      <a:pt x="11" y="6"/>
                    </a:lnTo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266" name="Freeform 56"/>
              <p:cNvSpPr>
                <a:spLocks/>
              </p:cNvSpPr>
              <p:nvPr/>
            </p:nvSpPr>
            <p:spPr bwMode="auto">
              <a:xfrm>
                <a:off x="4098" y="411"/>
                <a:ext cx="8" cy="8"/>
              </a:xfrm>
              <a:custGeom>
                <a:avLst/>
                <a:gdLst>
                  <a:gd name="T0" fmla="*/ 6 w 8"/>
                  <a:gd name="T1" fmla="*/ 8 h 8"/>
                  <a:gd name="T2" fmla="*/ 6 w 8"/>
                  <a:gd name="T3" fmla="*/ 5 h 8"/>
                  <a:gd name="T4" fmla="*/ 8 w 8"/>
                  <a:gd name="T5" fmla="*/ 5 h 8"/>
                  <a:gd name="T6" fmla="*/ 8 w 8"/>
                  <a:gd name="T7" fmla="*/ 8 h 8"/>
                  <a:gd name="T8" fmla="*/ 6 w 8"/>
                  <a:gd name="T9" fmla="*/ 8 h 8"/>
                  <a:gd name="T10" fmla="*/ 3 w 8"/>
                  <a:gd name="T11" fmla="*/ 8 h 8"/>
                  <a:gd name="T12" fmla="*/ 3 w 8"/>
                  <a:gd name="T13" fmla="*/ 5 h 8"/>
                  <a:gd name="T14" fmla="*/ 3 w 8"/>
                  <a:gd name="T15" fmla="*/ 2 h 8"/>
                  <a:gd name="T16" fmla="*/ 0 w 8"/>
                  <a:gd name="T17" fmla="*/ 2 h 8"/>
                  <a:gd name="T18" fmla="*/ 0 w 8"/>
                  <a:gd name="T19" fmla="*/ 0 h 8"/>
                  <a:gd name="T20" fmla="*/ 3 w 8"/>
                  <a:gd name="T21" fmla="*/ 2 h 8"/>
                  <a:gd name="T22" fmla="*/ 3 w 8"/>
                  <a:gd name="T23" fmla="*/ 5 h 8"/>
                  <a:gd name="T24" fmla="*/ 6 w 8"/>
                  <a:gd name="T25" fmla="*/ 5 h 8"/>
                  <a:gd name="T26" fmla="*/ 6 w 8"/>
                  <a:gd name="T27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8" h="8">
                    <a:moveTo>
                      <a:pt x="6" y="8"/>
                    </a:moveTo>
                    <a:lnTo>
                      <a:pt x="6" y="5"/>
                    </a:lnTo>
                    <a:lnTo>
                      <a:pt x="8" y="5"/>
                    </a:lnTo>
                    <a:lnTo>
                      <a:pt x="8" y="8"/>
                    </a:lnTo>
                    <a:lnTo>
                      <a:pt x="6" y="8"/>
                    </a:lnTo>
                    <a:lnTo>
                      <a:pt x="3" y="8"/>
                    </a:lnTo>
                    <a:lnTo>
                      <a:pt x="3" y="5"/>
                    </a:lnTo>
                    <a:lnTo>
                      <a:pt x="3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3" y="2"/>
                    </a:lnTo>
                    <a:lnTo>
                      <a:pt x="3" y="5"/>
                    </a:lnTo>
                    <a:lnTo>
                      <a:pt x="6" y="5"/>
                    </a:lnTo>
                    <a:lnTo>
                      <a:pt x="6" y="8"/>
                    </a:lnTo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267" name="Freeform 57"/>
              <p:cNvSpPr>
                <a:spLocks/>
              </p:cNvSpPr>
              <p:nvPr/>
            </p:nvSpPr>
            <p:spPr bwMode="auto">
              <a:xfrm>
                <a:off x="4393" y="387"/>
                <a:ext cx="29" cy="21"/>
              </a:xfrm>
              <a:custGeom>
                <a:avLst/>
                <a:gdLst>
                  <a:gd name="T0" fmla="*/ 26 w 29"/>
                  <a:gd name="T1" fmla="*/ 3 h 21"/>
                  <a:gd name="T2" fmla="*/ 29 w 29"/>
                  <a:gd name="T3" fmla="*/ 3 h 21"/>
                  <a:gd name="T4" fmla="*/ 29 w 29"/>
                  <a:gd name="T5" fmla="*/ 5 h 21"/>
                  <a:gd name="T6" fmla="*/ 29 w 29"/>
                  <a:gd name="T7" fmla="*/ 8 h 21"/>
                  <a:gd name="T8" fmla="*/ 29 w 29"/>
                  <a:gd name="T9" fmla="*/ 11 h 21"/>
                  <a:gd name="T10" fmla="*/ 26 w 29"/>
                  <a:gd name="T11" fmla="*/ 11 h 21"/>
                  <a:gd name="T12" fmla="*/ 26 w 29"/>
                  <a:gd name="T13" fmla="*/ 13 h 21"/>
                  <a:gd name="T14" fmla="*/ 24 w 29"/>
                  <a:gd name="T15" fmla="*/ 13 h 21"/>
                  <a:gd name="T16" fmla="*/ 24 w 29"/>
                  <a:gd name="T17" fmla="*/ 16 h 21"/>
                  <a:gd name="T18" fmla="*/ 21 w 29"/>
                  <a:gd name="T19" fmla="*/ 16 h 21"/>
                  <a:gd name="T20" fmla="*/ 21 w 29"/>
                  <a:gd name="T21" fmla="*/ 19 h 21"/>
                  <a:gd name="T22" fmla="*/ 19 w 29"/>
                  <a:gd name="T23" fmla="*/ 19 h 21"/>
                  <a:gd name="T24" fmla="*/ 16 w 29"/>
                  <a:gd name="T25" fmla="*/ 19 h 21"/>
                  <a:gd name="T26" fmla="*/ 13 w 29"/>
                  <a:gd name="T27" fmla="*/ 19 h 21"/>
                  <a:gd name="T28" fmla="*/ 11 w 29"/>
                  <a:gd name="T29" fmla="*/ 19 h 21"/>
                  <a:gd name="T30" fmla="*/ 8 w 29"/>
                  <a:gd name="T31" fmla="*/ 19 h 21"/>
                  <a:gd name="T32" fmla="*/ 8 w 29"/>
                  <a:gd name="T33" fmla="*/ 21 h 21"/>
                  <a:gd name="T34" fmla="*/ 6 w 29"/>
                  <a:gd name="T35" fmla="*/ 21 h 21"/>
                  <a:gd name="T36" fmla="*/ 6 w 29"/>
                  <a:gd name="T37" fmla="*/ 19 h 21"/>
                  <a:gd name="T38" fmla="*/ 3 w 29"/>
                  <a:gd name="T39" fmla="*/ 19 h 21"/>
                  <a:gd name="T40" fmla="*/ 0 w 29"/>
                  <a:gd name="T41" fmla="*/ 19 h 21"/>
                  <a:gd name="T42" fmla="*/ 0 w 29"/>
                  <a:gd name="T43" fmla="*/ 16 h 21"/>
                  <a:gd name="T44" fmla="*/ 3 w 29"/>
                  <a:gd name="T45" fmla="*/ 13 h 21"/>
                  <a:gd name="T46" fmla="*/ 3 w 29"/>
                  <a:gd name="T47" fmla="*/ 11 h 21"/>
                  <a:gd name="T48" fmla="*/ 6 w 29"/>
                  <a:gd name="T49" fmla="*/ 11 h 21"/>
                  <a:gd name="T50" fmla="*/ 6 w 29"/>
                  <a:gd name="T51" fmla="*/ 8 h 21"/>
                  <a:gd name="T52" fmla="*/ 8 w 29"/>
                  <a:gd name="T53" fmla="*/ 8 h 21"/>
                  <a:gd name="T54" fmla="*/ 8 w 29"/>
                  <a:gd name="T55" fmla="*/ 11 h 21"/>
                  <a:gd name="T56" fmla="*/ 8 w 29"/>
                  <a:gd name="T57" fmla="*/ 13 h 21"/>
                  <a:gd name="T58" fmla="*/ 6 w 29"/>
                  <a:gd name="T59" fmla="*/ 13 h 21"/>
                  <a:gd name="T60" fmla="*/ 6 w 29"/>
                  <a:gd name="T61" fmla="*/ 16 h 21"/>
                  <a:gd name="T62" fmla="*/ 8 w 29"/>
                  <a:gd name="T63" fmla="*/ 16 h 21"/>
                  <a:gd name="T64" fmla="*/ 11 w 29"/>
                  <a:gd name="T65" fmla="*/ 16 h 21"/>
                  <a:gd name="T66" fmla="*/ 11 w 29"/>
                  <a:gd name="T67" fmla="*/ 13 h 21"/>
                  <a:gd name="T68" fmla="*/ 13 w 29"/>
                  <a:gd name="T69" fmla="*/ 13 h 21"/>
                  <a:gd name="T70" fmla="*/ 13 w 29"/>
                  <a:gd name="T71" fmla="*/ 11 h 21"/>
                  <a:gd name="T72" fmla="*/ 13 w 29"/>
                  <a:gd name="T73" fmla="*/ 8 h 21"/>
                  <a:gd name="T74" fmla="*/ 13 w 29"/>
                  <a:gd name="T75" fmla="*/ 5 h 21"/>
                  <a:gd name="T76" fmla="*/ 16 w 29"/>
                  <a:gd name="T77" fmla="*/ 5 h 21"/>
                  <a:gd name="T78" fmla="*/ 19 w 29"/>
                  <a:gd name="T79" fmla="*/ 5 h 21"/>
                  <a:gd name="T80" fmla="*/ 19 w 29"/>
                  <a:gd name="T81" fmla="*/ 3 h 21"/>
                  <a:gd name="T82" fmla="*/ 21 w 29"/>
                  <a:gd name="T83" fmla="*/ 3 h 21"/>
                  <a:gd name="T84" fmla="*/ 24 w 29"/>
                  <a:gd name="T85" fmla="*/ 3 h 21"/>
                  <a:gd name="T86" fmla="*/ 24 w 29"/>
                  <a:gd name="T87" fmla="*/ 0 h 21"/>
                  <a:gd name="T88" fmla="*/ 26 w 29"/>
                  <a:gd name="T89" fmla="*/ 3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9" h="21">
                    <a:moveTo>
                      <a:pt x="26" y="3"/>
                    </a:moveTo>
                    <a:lnTo>
                      <a:pt x="29" y="3"/>
                    </a:lnTo>
                    <a:lnTo>
                      <a:pt x="29" y="5"/>
                    </a:lnTo>
                    <a:lnTo>
                      <a:pt x="29" y="8"/>
                    </a:lnTo>
                    <a:lnTo>
                      <a:pt x="29" y="11"/>
                    </a:lnTo>
                    <a:lnTo>
                      <a:pt x="26" y="11"/>
                    </a:lnTo>
                    <a:lnTo>
                      <a:pt x="26" y="13"/>
                    </a:lnTo>
                    <a:lnTo>
                      <a:pt x="24" y="13"/>
                    </a:lnTo>
                    <a:lnTo>
                      <a:pt x="24" y="16"/>
                    </a:lnTo>
                    <a:lnTo>
                      <a:pt x="21" y="16"/>
                    </a:lnTo>
                    <a:lnTo>
                      <a:pt x="21" y="19"/>
                    </a:lnTo>
                    <a:lnTo>
                      <a:pt x="19" y="19"/>
                    </a:lnTo>
                    <a:lnTo>
                      <a:pt x="16" y="19"/>
                    </a:lnTo>
                    <a:lnTo>
                      <a:pt x="13" y="19"/>
                    </a:lnTo>
                    <a:lnTo>
                      <a:pt x="11" y="19"/>
                    </a:lnTo>
                    <a:lnTo>
                      <a:pt x="8" y="19"/>
                    </a:lnTo>
                    <a:lnTo>
                      <a:pt x="8" y="21"/>
                    </a:lnTo>
                    <a:lnTo>
                      <a:pt x="6" y="21"/>
                    </a:lnTo>
                    <a:lnTo>
                      <a:pt x="6" y="19"/>
                    </a:lnTo>
                    <a:lnTo>
                      <a:pt x="3" y="19"/>
                    </a:lnTo>
                    <a:lnTo>
                      <a:pt x="0" y="19"/>
                    </a:lnTo>
                    <a:lnTo>
                      <a:pt x="0" y="16"/>
                    </a:lnTo>
                    <a:lnTo>
                      <a:pt x="3" y="13"/>
                    </a:lnTo>
                    <a:lnTo>
                      <a:pt x="3" y="11"/>
                    </a:lnTo>
                    <a:lnTo>
                      <a:pt x="6" y="11"/>
                    </a:lnTo>
                    <a:lnTo>
                      <a:pt x="6" y="8"/>
                    </a:lnTo>
                    <a:lnTo>
                      <a:pt x="8" y="8"/>
                    </a:lnTo>
                    <a:lnTo>
                      <a:pt x="8" y="11"/>
                    </a:lnTo>
                    <a:lnTo>
                      <a:pt x="8" y="13"/>
                    </a:lnTo>
                    <a:lnTo>
                      <a:pt x="6" y="13"/>
                    </a:lnTo>
                    <a:lnTo>
                      <a:pt x="6" y="16"/>
                    </a:lnTo>
                    <a:lnTo>
                      <a:pt x="8" y="16"/>
                    </a:lnTo>
                    <a:lnTo>
                      <a:pt x="11" y="16"/>
                    </a:lnTo>
                    <a:lnTo>
                      <a:pt x="11" y="13"/>
                    </a:lnTo>
                    <a:lnTo>
                      <a:pt x="13" y="13"/>
                    </a:lnTo>
                    <a:lnTo>
                      <a:pt x="13" y="11"/>
                    </a:lnTo>
                    <a:lnTo>
                      <a:pt x="13" y="8"/>
                    </a:lnTo>
                    <a:lnTo>
                      <a:pt x="13" y="5"/>
                    </a:lnTo>
                    <a:lnTo>
                      <a:pt x="16" y="5"/>
                    </a:lnTo>
                    <a:lnTo>
                      <a:pt x="19" y="5"/>
                    </a:lnTo>
                    <a:lnTo>
                      <a:pt x="19" y="3"/>
                    </a:lnTo>
                    <a:lnTo>
                      <a:pt x="21" y="3"/>
                    </a:lnTo>
                    <a:lnTo>
                      <a:pt x="24" y="3"/>
                    </a:lnTo>
                    <a:lnTo>
                      <a:pt x="24" y="0"/>
                    </a:lnTo>
                    <a:lnTo>
                      <a:pt x="26" y="3"/>
                    </a:lnTo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268" name="Freeform 58"/>
              <p:cNvSpPr>
                <a:spLocks/>
              </p:cNvSpPr>
              <p:nvPr/>
            </p:nvSpPr>
            <p:spPr bwMode="auto">
              <a:xfrm>
                <a:off x="4258" y="356"/>
                <a:ext cx="2" cy="10"/>
              </a:xfrm>
              <a:custGeom>
                <a:avLst/>
                <a:gdLst>
                  <a:gd name="T0" fmla="*/ 0 w 2"/>
                  <a:gd name="T1" fmla="*/ 2 h 10"/>
                  <a:gd name="T2" fmla="*/ 2 w 2"/>
                  <a:gd name="T3" fmla="*/ 2 h 10"/>
                  <a:gd name="T4" fmla="*/ 2 w 2"/>
                  <a:gd name="T5" fmla="*/ 5 h 10"/>
                  <a:gd name="T6" fmla="*/ 2 w 2"/>
                  <a:gd name="T7" fmla="*/ 8 h 10"/>
                  <a:gd name="T8" fmla="*/ 2 w 2"/>
                  <a:gd name="T9" fmla="*/ 10 h 10"/>
                  <a:gd name="T10" fmla="*/ 0 w 2"/>
                  <a:gd name="T11" fmla="*/ 10 h 10"/>
                  <a:gd name="T12" fmla="*/ 0 w 2"/>
                  <a:gd name="T13" fmla="*/ 8 h 10"/>
                  <a:gd name="T14" fmla="*/ 0 w 2"/>
                  <a:gd name="T15" fmla="*/ 5 h 10"/>
                  <a:gd name="T16" fmla="*/ 0 w 2"/>
                  <a:gd name="T17" fmla="*/ 2 h 10"/>
                  <a:gd name="T18" fmla="*/ 0 w 2"/>
                  <a:gd name="T19" fmla="*/ 0 h 10"/>
                  <a:gd name="T20" fmla="*/ 0 w 2"/>
                  <a:gd name="T21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" h="10">
                    <a:moveTo>
                      <a:pt x="0" y="2"/>
                    </a:moveTo>
                    <a:lnTo>
                      <a:pt x="2" y="2"/>
                    </a:lnTo>
                    <a:lnTo>
                      <a:pt x="2" y="5"/>
                    </a:lnTo>
                    <a:lnTo>
                      <a:pt x="2" y="8"/>
                    </a:lnTo>
                    <a:lnTo>
                      <a:pt x="2" y="10"/>
                    </a:lnTo>
                    <a:lnTo>
                      <a:pt x="0" y="10"/>
                    </a:lnTo>
                    <a:lnTo>
                      <a:pt x="0" y="8"/>
                    </a:lnTo>
                    <a:lnTo>
                      <a:pt x="0" y="5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269" name="Freeform 59"/>
              <p:cNvSpPr>
                <a:spLocks/>
              </p:cNvSpPr>
              <p:nvPr/>
            </p:nvSpPr>
            <p:spPr bwMode="auto">
              <a:xfrm>
                <a:off x="4409" y="340"/>
                <a:ext cx="18" cy="8"/>
              </a:xfrm>
              <a:custGeom>
                <a:avLst/>
                <a:gdLst>
                  <a:gd name="T0" fmla="*/ 18 w 18"/>
                  <a:gd name="T1" fmla="*/ 3 h 8"/>
                  <a:gd name="T2" fmla="*/ 18 w 18"/>
                  <a:gd name="T3" fmla="*/ 5 h 8"/>
                  <a:gd name="T4" fmla="*/ 16 w 18"/>
                  <a:gd name="T5" fmla="*/ 5 h 8"/>
                  <a:gd name="T6" fmla="*/ 13 w 18"/>
                  <a:gd name="T7" fmla="*/ 5 h 8"/>
                  <a:gd name="T8" fmla="*/ 10 w 18"/>
                  <a:gd name="T9" fmla="*/ 5 h 8"/>
                  <a:gd name="T10" fmla="*/ 8 w 18"/>
                  <a:gd name="T11" fmla="*/ 5 h 8"/>
                  <a:gd name="T12" fmla="*/ 5 w 18"/>
                  <a:gd name="T13" fmla="*/ 5 h 8"/>
                  <a:gd name="T14" fmla="*/ 3 w 18"/>
                  <a:gd name="T15" fmla="*/ 5 h 8"/>
                  <a:gd name="T16" fmla="*/ 3 w 18"/>
                  <a:gd name="T17" fmla="*/ 8 h 8"/>
                  <a:gd name="T18" fmla="*/ 3 w 18"/>
                  <a:gd name="T19" fmla="*/ 5 h 8"/>
                  <a:gd name="T20" fmla="*/ 0 w 18"/>
                  <a:gd name="T21" fmla="*/ 5 h 8"/>
                  <a:gd name="T22" fmla="*/ 0 w 18"/>
                  <a:gd name="T23" fmla="*/ 3 h 8"/>
                  <a:gd name="T24" fmla="*/ 3 w 18"/>
                  <a:gd name="T25" fmla="*/ 3 h 8"/>
                  <a:gd name="T26" fmla="*/ 5 w 18"/>
                  <a:gd name="T27" fmla="*/ 3 h 8"/>
                  <a:gd name="T28" fmla="*/ 8 w 18"/>
                  <a:gd name="T29" fmla="*/ 3 h 8"/>
                  <a:gd name="T30" fmla="*/ 10 w 18"/>
                  <a:gd name="T31" fmla="*/ 3 h 8"/>
                  <a:gd name="T32" fmla="*/ 13 w 18"/>
                  <a:gd name="T33" fmla="*/ 0 h 8"/>
                  <a:gd name="T34" fmla="*/ 16 w 18"/>
                  <a:gd name="T35" fmla="*/ 0 h 8"/>
                  <a:gd name="T36" fmla="*/ 18 w 18"/>
                  <a:gd name="T37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8" h="8">
                    <a:moveTo>
                      <a:pt x="18" y="3"/>
                    </a:moveTo>
                    <a:lnTo>
                      <a:pt x="18" y="5"/>
                    </a:lnTo>
                    <a:lnTo>
                      <a:pt x="16" y="5"/>
                    </a:lnTo>
                    <a:lnTo>
                      <a:pt x="13" y="5"/>
                    </a:lnTo>
                    <a:lnTo>
                      <a:pt x="10" y="5"/>
                    </a:lnTo>
                    <a:lnTo>
                      <a:pt x="8" y="5"/>
                    </a:lnTo>
                    <a:lnTo>
                      <a:pt x="5" y="5"/>
                    </a:lnTo>
                    <a:lnTo>
                      <a:pt x="3" y="5"/>
                    </a:lnTo>
                    <a:lnTo>
                      <a:pt x="3" y="8"/>
                    </a:lnTo>
                    <a:lnTo>
                      <a:pt x="3" y="5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3" y="3"/>
                    </a:lnTo>
                    <a:lnTo>
                      <a:pt x="5" y="3"/>
                    </a:lnTo>
                    <a:lnTo>
                      <a:pt x="8" y="3"/>
                    </a:lnTo>
                    <a:lnTo>
                      <a:pt x="10" y="3"/>
                    </a:lnTo>
                    <a:lnTo>
                      <a:pt x="13" y="0"/>
                    </a:lnTo>
                    <a:lnTo>
                      <a:pt x="16" y="0"/>
                    </a:lnTo>
                    <a:lnTo>
                      <a:pt x="18" y="3"/>
                    </a:lnTo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270" name="Freeform 60"/>
              <p:cNvSpPr>
                <a:spLocks/>
              </p:cNvSpPr>
              <p:nvPr/>
            </p:nvSpPr>
            <p:spPr bwMode="auto">
              <a:xfrm>
                <a:off x="4443" y="335"/>
                <a:ext cx="5" cy="3"/>
              </a:xfrm>
              <a:custGeom>
                <a:avLst/>
                <a:gdLst>
                  <a:gd name="T0" fmla="*/ 3 w 5"/>
                  <a:gd name="T1" fmla="*/ 0 h 3"/>
                  <a:gd name="T2" fmla="*/ 5 w 5"/>
                  <a:gd name="T3" fmla="*/ 0 h 3"/>
                  <a:gd name="T4" fmla="*/ 3 w 5"/>
                  <a:gd name="T5" fmla="*/ 0 h 3"/>
                  <a:gd name="T6" fmla="*/ 5 w 5"/>
                  <a:gd name="T7" fmla="*/ 0 h 3"/>
                  <a:gd name="T8" fmla="*/ 5 w 5"/>
                  <a:gd name="T9" fmla="*/ 3 h 3"/>
                  <a:gd name="T10" fmla="*/ 3 w 5"/>
                  <a:gd name="T11" fmla="*/ 3 h 3"/>
                  <a:gd name="T12" fmla="*/ 0 w 5"/>
                  <a:gd name="T13" fmla="*/ 3 h 3"/>
                  <a:gd name="T14" fmla="*/ 0 w 5"/>
                  <a:gd name="T15" fmla="*/ 0 h 3"/>
                  <a:gd name="T16" fmla="*/ 3 w 5"/>
                  <a:gd name="T1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3">
                    <a:moveTo>
                      <a:pt x="3" y="0"/>
                    </a:moveTo>
                    <a:lnTo>
                      <a:pt x="5" y="0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5" y="3"/>
                    </a:lnTo>
                    <a:lnTo>
                      <a:pt x="3" y="3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3" y="0"/>
                    </a:lnTo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271" name="Freeform 61"/>
              <p:cNvSpPr>
                <a:spLocks/>
              </p:cNvSpPr>
              <p:nvPr/>
            </p:nvSpPr>
            <p:spPr bwMode="auto">
              <a:xfrm>
                <a:off x="4469" y="325"/>
                <a:ext cx="29" cy="36"/>
              </a:xfrm>
              <a:custGeom>
                <a:avLst/>
                <a:gdLst>
                  <a:gd name="T0" fmla="*/ 3 w 29"/>
                  <a:gd name="T1" fmla="*/ 0 h 36"/>
                  <a:gd name="T2" fmla="*/ 5 w 29"/>
                  <a:gd name="T3" fmla="*/ 0 h 36"/>
                  <a:gd name="T4" fmla="*/ 5 w 29"/>
                  <a:gd name="T5" fmla="*/ 2 h 36"/>
                  <a:gd name="T6" fmla="*/ 5 w 29"/>
                  <a:gd name="T7" fmla="*/ 5 h 36"/>
                  <a:gd name="T8" fmla="*/ 8 w 29"/>
                  <a:gd name="T9" fmla="*/ 5 h 36"/>
                  <a:gd name="T10" fmla="*/ 8 w 29"/>
                  <a:gd name="T11" fmla="*/ 7 h 36"/>
                  <a:gd name="T12" fmla="*/ 11 w 29"/>
                  <a:gd name="T13" fmla="*/ 7 h 36"/>
                  <a:gd name="T14" fmla="*/ 11 w 29"/>
                  <a:gd name="T15" fmla="*/ 10 h 36"/>
                  <a:gd name="T16" fmla="*/ 13 w 29"/>
                  <a:gd name="T17" fmla="*/ 10 h 36"/>
                  <a:gd name="T18" fmla="*/ 13 w 29"/>
                  <a:gd name="T19" fmla="*/ 13 h 36"/>
                  <a:gd name="T20" fmla="*/ 16 w 29"/>
                  <a:gd name="T21" fmla="*/ 13 h 36"/>
                  <a:gd name="T22" fmla="*/ 16 w 29"/>
                  <a:gd name="T23" fmla="*/ 15 h 36"/>
                  <a:gd name="T24" fmla="*/ 18 w 29"/>
                  <a:gd name="T25" fmla="*/ 15 h 36"/>
                  <a:gd name="T26" fmla="*/ 18 w 29"/>
                  <a:gd name="T27" fmla="*/ 18 h 36"/>
                  <a:gd name="T28" fmla="*/ 21 w 29"/>
                  <a:gd name="T29" fmla="*/ 18 h 36"/>
                  <a:gd name="T30" fmla="*/ 21 w 29"/>
                  <a:gd name="T31" fmla="*/ 20 h 36"/>
                  <a:gd name="T32" fmla="*/ 24 w 29"/>
                  <a:gd name="T33" fmla="*/ 20 h 36"/>
                  <a:gd name="T34" fmla="*/ 26 w 29"/>
                  <a:gd name="T35" fmla="*/ 20 h 36"/>
                  <a:gd name="T36" fmla="*/ 26 w 29"/>
                  <a:gd name="T37" fmla="*/ 23 h 36"/>
                  <a:gd name="T38" fmla="*/ 29 w 29"/>
                  <a:gd name="T39" fmla="*/ 23 h 36"/>
                  <a:gd name="T40" fmla="*/ 29 w 29"/>
                  <a:gd name="T41" fmla="*/ 26 h 36"/>
                  <a:gd name="T42" fmla="*/ 29 w 29"/>
                  <a:gd name="T43" fmla="*/ 28 h 36"/>
                  <a:gd name="T44" fmla="*/ 29 w 29"/>
                  <a:gd name="T45" fmla="*/ 31 h 36"/>
                  <a:gd name="T46" fmla="*/ 26 w 29"/>
                  <a:gd name="T47" fmla="*/ 31 h 36"/>
                  <a:gd name="T48" fmla="*/ 26 w 29"/>
                  <a:gd name="T49" fmla="*/ 33 h 36"/>
                  <a:gd name="T50" fmla="*/ 26 w 29"/>
                  <a:gd name="T51" fmla="*/ 36 h 36"/>
                  <a:gd name="T52" fmla="*/ 24 w 29"/>
                  <a:gd name="T53" fmla="*/ 36 h 36"/>
                  <a:gd name="T54" fmla="*/ 21 w 29"/>
                  <a:gd name="T55" fmla="*/ 36 h 36"/>
                  <a:gd name="T56" fmla="*/ 21 w 29"/>
                  <a:gd name="T57" fmla="*/ 33 h 36"/>
                  <a:gd name="T58" fmla="*/ 21 w 29"/>
                  <a:gd name="T59" fmla="*/ 31 h 36"/>
                  <a:gd name="T60" fmla="*/ 18 w 29"/>
                  <a:gd name="T61" fmla="*/ 31 h 36"/>
                  <a:gd name="T62" fmla="*/ 18 w 29"/>
                  <a:gd name="T63" fmla="*/ 28 h 36"/>
                  <a:gd name="T64" fmla="*/ 18 w 29"/>
                  <a:gd name="T65" fmla="*/ 31 h 36"/>
                  <a:gd name="T66" fmla="*/ 21 w 29"/>
                  <a:gd name="T67" fmla="*/ 31 h 36"/>
                  <a:gd name="T68" fmla="*/ 21 w 29"/>
                  <a:gd name="T69" fmla="*/ 28 h 36"/>
                  <a:gd name="T70" fmla="*/ 21 w 29"/>
                  <a:gd name="T71" fmla="*/ 26 h 36"/>
                  <a:gd name="T72" fmla="*/ 21 w 29"/>
                  <a:gd name="T73" fmla="*/ 23 h 36"/>
                  <a:gd name="T74" fmla="*/ 18 w 29"/>
                  <a:gd name="T75" fmla="*/ 23 h 36"/>
                  <a:gd name="T76" fmla="*/ 16 w 29"/>
                  <a:gd name="T77" fmla="*/ 23 h 36"/>
                  <a:gd name="T78" fmla="*/ 13 w 29"/>
                  <a:gd name="T79" fmla="*/ 23 h 36"/>
                  <a:gd name="T80" fmla="*/ 11 w 29"/>
                  <a:gd name="T81" fmla="*/ 23 h 36"/>
                  <a:gd name="T82" fmla="*/ 11 w 29"/>
                  <a:gd name="T83" fmla="*/ 20 h 36"/>
                  <a:gd name="T84" fmla="*/ 8 w 29"/>
                  <a:gd name="T85" fmla="*/ 20 h 36"/>
                  <a:gd name="T86" fmla="*/ 8 w 29"/>
                  <a:gd name="T87" fmla="*/ 18 h 36"/>
                  <a:gd name="T88" fmla="*/ 8 w 29"/>
                  <a:gd name="T89" fmla="*/ 15 h 36"/>
                  <a:gd name="T90" fmla="*/ 8 w 29"/>
                  <a:gd name="T91" fmla="*/ 13 h 36"/>
                  <a:gd name="T92" fmla="*/ 5 w 29"/>
                  <a:gd name="T93" fmla="*/ 13 h 36"/>
                  <a:gd name="T94" fmla="*/ 5 w 29"/>
                  <a:gd name="T95" fmla="*/ 10 h 36"/>
                  <a:gd name="T96" fmla="*/ 5 w 29"/>
                  <a:gd name="T97" fmla="*/ 7 h 36"/>
                  <a:gd name="T98" fmla="*/ 5 w 29"/>
                  <a:gd name="T99" fmla="*/ 5 h 36"/>
                  <a:gd name="T100" fmla="*/ 3 w 29"/>
                  <a:gd name="T101" fmla="*/ 5 h 36"/>
                  <a:gd name="T102" fmla="*/ 5 w 29"/>
                  <a:gd name="T103" fmla="*/ 5 h 36"/>
                  <a:gd name="T104" fmla="*/ 3 w 29"/>
                  <a:gd name="T105" fmla="*/ 5 h 36"/>
                  <a:gd name="T106" fmla="*/ 3 w 29"/>
                  <a:gd name="T107" fmla="*/ 2 h 36"/>
                  <a:gd name="T108" fmla="*/ 0 w 29"/>
                  <a:gd name="T109" fmla="*/ 2 h 36"/>
                  <a:gd name="T110" fmla="*/ 3 w 29"/>
                  <a:gd name="T111" fmla="*/ 2 h 36"/>
                  <a:gd name="T112" fmla="*/ 3 w 29"/>
                  <a:gd name="T113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29" h="36">
                    <a:moveTo>
                      <a:pt x="3" y="0"/>
                    </a:moveTo>
                    <a:lnTo>
                      <a:pt x="5" y="0"/>
                    </a:lnTo>
                    <a:lnTo>
                      <a:pt x="5" y="2"/>
                    </a:lnTo>
                    <a:lnTo>
                      <a:pt x="5" y="5"/>
                    </a:lnTo>
                    <a:lnTo>
                      <a:pt x="8" y="5"/>
                    </a:lnTo>
                    <a:lnTo>
                      <a:pt x="8" y="7"/>
                    </a:lnTo>
                    <a:lnTo>
                      <a:pt x="11" y="7"/>
                    </a:lnTo>
                    <a:lnTo>
                      <a:pt x="11" y="10"/>
                    </a:lnTo>
                    <a:lnTo>
                      <a:pt x="13" y="10"/>
                    </a:lnTo>
                    <a:lnTo>
                      <a:pt x="13" y="13"/>
                    </a:lnTo>
                    <a:lnTo>
                      <a:pt x="16" y="13"/>
                    </a:lnTo>
                    <a:lnTo>
                      <a:pt x="16" y="15"/>
                    </a:lnTo>
                    <a:lnTo>
                      <a:pt x="18" y="15"/>
                    </a:lnTo>
                    <a:lnTo>
                      <a:pt x="18" y="18"/>
                    </a:lnTo>
                    <a:lnTo>
                      <a:pt x="21" y="18"/>
                    </a:lnTo>
                    <a:lnTo>
                      <a:pt x="21" y="20"/>
                    </a:lnTo>
                    <a:lnTo>
                      <a:pt x="24" y="20"/>
                    </a:lnTo>
                    <a:lnTo>
                      <a:pt x="26" y="20"/>
                    </a:lnTo>
                    <a:lnTo>
                      <a:pt x="26" y="23"/>
                    </a:lnTo>
                    <a:lnTo>
                      <a:pt x="29" y="23"/>
                    </a:lnTo>
                    <a:lnTo>
                      <a:pt x="29" y="26"/>
                    </a:lnTo>
                    <a:lnTo>
                      <a:pt x="29" y="28"/>
                    </a:lnTo>
                    <a:lnTo>
                      <a:pt x="29" y="31"/>
                    </a:lnTo>
                    <a:lnTo>
                      <a:pt x="26" y="31"/>
                    </a:lnTo>
                    <a:lnTo>
                      <a:pt x="26" y="33"/>
                    </a:lnTo>
                    <a:lnTo>
                      <a:pt x="26" y="36"/>
                    </a:lnTo>
                    <a:lnTo>
                      <a:pt x="24" y="36"/>
                    </a:lnTo>
                    <a:lnTo>
                      <a:pt x="21" y="36"/>
                    </a:lnTo>
                    <a:lnTo>
                      <a:pt x="21" y="33"/>
                    </a:lnTo>
                    <a:lnTo>
                      <a:pt x="21" y="31"/>
                    </a:lnTo>
                    <a:lnTo>
                      <a:pt x="18" y="31"/>
                    </a:lnTo>
                    <a:lnTo>
                      <a:pt x="18" y="28"/>
                    </a:lnTo>
                    <a:lnTo>
                      <a:pt x="18" y="31"/>
                    </a:lnTo>
                    <a:lnTo>
                      <a:pt x="21" y="31"/>
                    </a:lnTo>
                    <a:lnTo>
                      <a:pt x="21" y="28"/>
                    </a:lnTo>
                    <a:lnTo>
                      <a:pt x="21" y="26"/>
                    </a:lnTo>
                    <a:lnTo>
                      <a:pt x="21" y="23"/>
                    </a:lnTo>
                    <a:lnTo>
                      <a:pt x="18" y="23"/>
                    </a:lnTo>
                    <a:lnTo>
                      <a:pt x="16" y="23"/>
                    </a:lnTo>
                    <a:lnTo>
                      <a:pt x="13" y="23"/>
                    </a:lnTo>
                    <a:lnTo>
                      <a:pt x="11" y="23"/>
                    </a:lnTo>
                    <a:lnTo>
                      <a:pt x="11" y="20"/>
                    </a:lnTo>
                    <a:lnTo>
                      <a:pt x="8" y="20"/>
                    </a:lnTo>
                    <a:lnTo>
                      <a:pt x="8" y="18"/>
                    </a:lnTo>
                    <a:lnTo>
                      <a:pt x="8" y="15"/>
                    </a:lnTo>
                    <a:lnTo>
                      <a:pt x="8" y="13"/>
                    </a:lnTo>
                    <a:lnTo>
                      <a:pt x="5" y="13"/>
                    </a:lnTo>
                    <a:lnTo>
                      <a:pt x="5" y="10"/>
                    </a:lnTo>
                    <a:lnTo>
                      <a:pt x="5" y="7"/>
                    </a:lnTo>
                    <a:lnTo>
                      <a:pt x="5" y="5"/>
                    </a:lnTo>
                    <a:lnTo>
                      <a:pt x="3" y="5"/>
                    </a:lnTo>
                    <a:lnTo>
                      <a:pt x="5" y="5"/>
                    </a:lnTo>
                    <a:lnTo>
                      <a:pt x="3" y="5"/>
                    </a:lnTo>
                    <a:lnTo>
                      <a:pt x="3" y="2"/>
                    </a:lnTo>
                    <a:lnTo>
                      <a:pt x="0" y="2"/>
                    </a:lnTo>
                    <a:lnTo>
                      <a:pt x="3" y="2"/>
                    </a:lnTo>
                    <a:lnTo>
                      <a:pt x="3" y="0"/>
                    </a:lnTo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272" name="Freeform 62"/>
              <p:cNvSpPr>
                <a:spLocks/>
              </p:cNvSpPr>
              <p:nvPr/>
            </p:nvSpPr>
            <p:spPr bwMode="auto">
              <a:xfrm>
                <a:off x="4623" y="309"/>
                <a:ext cx="264" cy="214"/>
              </a:xfrm>
              <a:custGeom>
                <a:avLst/>
                <a:gdLst>
                  <a:gd name="T0" fmla="*/ 60 w 264"/>
                  <a:gd name="T1" fmla="*/ 18 h 214"/>
                  <a:gd name="T2" fmla="*/ 68 w 264"/>
                  <a:gd name="T3" fmla="*/ 39 h 214"/>
                  <a:gd name="T4" fmla="*/ 99 w 264"/>
                  <a:gd name="T5" fmla="*/ 39 h 214"/>
                  <a:gd name="T6" fmla="*/ 125 w 264"/>
                  <a:gd name="T7" fmla="*/ 44 h 214"/>
                  <a:gd name="T8" fmla="*/ 149 w 264"/>
                  <a:gd name="T9" fmla="*/ 47 h 214"/>
                  <a:gd name="T10" fmla="*/ 170 w 264"/>
                  <a:gd name="T11" fmla="*/ 42 h 214"/>
                  <a:gd name="T12" fmla="*/ 198 w 264"/>
                  <a:gd name="T13" fmla="*/ 47 h 214"/>
                  <a:gd name="T14" fmla="*/ 219 w 264"/>
                  <a:gd name="T15" fmla="*/ 42 h 214"/>
                  <a:gd name="T16" fmla="*/ 238 w 264"/>
                  <a:gd name="T17" fmla="*/ 52 h 214"/>
                  <a:gd name="T18" fmla="*/ 258 w 264"/>
                  <a:gd name="T19" fmla="*/ 44 h 214"/>
                  <a:gd name="T20" fmla="*/ 245 w 264"/>
                  <a:gd name="T21" fmla="*/ 52 h 214"/>
                  <a:gd name="T22" fmla="*/ 230 w 264"/>
                  <a:gd name="T23" fmla="*/ 63 h 214"/>
                  <a:gd name="T24" fmla="*/ 214 w 264"/>
                  <a:gd name="T25" fmla="*/ 76 h 214"/>
                  <a:gd name="T26" fmla="*/ 193 w 264"/>
                  <a:gd name="T27" fmla="*/ 60 h 214"/>
                  <a:gd name="T28" fmla="*/ 188 w 264"/>
                  <a:gd name="T29" fmla="*/ 76 h 214"/>
                  <a:gd name="T30" fmla="*/ 170 w 264"/>
                  <a:gd name="T31" fmla="*/ 73 h 214"/>
                  <a:gd name="T32" fmla="*/ 159 w 264"/>
                  <a:gd name="T33" fmla="*/ 94 h 214"/>
                  <a:gd name="T34" fmla="*/ 138 w 264"/>
                  <a:gd name="T35" fmla="*/ 89 h 214"/>
                  <a:gd name="T36" fmla="*/ 118 w 264"/>
                  <a:gd name="T37" fmla="*/ 73 h 214"/>
                  <a:gd name="T38" fmla="*/ 97 w 264"/>
                  <a:gd name="T39" fmla="*/ 63 h 214"/>
                  <a:gd name="T40" fmla="*/ 78 w 264"/>
                  <a:gd name="T41" fmla="*/ 65 h 214"/>
                  <a:gd name="T42" fmla="*/ 71 w 264"/>
                  <a:gd name="T43" fmla="*/ 83 h 214"/>
                  <a:gd name="T44" fmla="*/ 65 w 264"/>
                  <a:gd name="T45" fmla="*/ 97 h 214"/>
                  <a:gd name="T46" fmla="*/ 78 w 264"/>
                  <a:gd name="T47" fmla="*/ 110 h 214"/>
                  <a:gd name="T48" fmla="*/ 97 w 264"/>
                  <a:gd name="T49" fmla="*/ 120 h 214"/>
                  <a:gd name="T50" fmla="*/ 104 w 264"/>
                  <a:gd name="T51" fmla="*/ 144 h 214"/>
                  <a:gd name="T52" fmla="*/ 112 w 264"/>
                  <a:gd name="T53" fmla="*/ 151 h 214"/>
                  <a:gd name="T54" fmla="*/ 128 w 264"/>
                  <a:gd name="T55" fmla="*/ 162 h 214"/>
                  <a:gd name="T56" fmla="*/ 144 w 264"/>
                  <a:gd name="T57" fmla="*/ 180 h 214"/>
                  <a:gd name="T58" fmla="*/ 165 w 264"/>
                  <a:gd name="T59" fmla="*/ 175 h 214"/>
                  <a:gd name="T60" fmla="*/ 159 w 264"/>
                  <a:gd name="T61" fmla="*/ 198 h 214"/>
                  <a:gd name="T62" fmla="*/ 146 w 264"/>
                  <a:gd name="T63" fmla="*/ 209 h 214"/>
                  <a:gd name="T64" fmla="*/ 120 w 264"/>
                  <a:gd name="T65" fmla="*/ 209 h 214"/>
                  <a:gd name="T66" fmla="*/ 123 w 264"/>
                  <a:gd name="T67" fmla="*/ 191 h 214"/>
                  <a:gd name="T68" fmla="*/ 136 w 264"/>
                  <a:gd name="T69" fmla="*/ 188 h 214"/>
                  <a:gd name="T70" fmla="*/ 120 w 264"/>
                  <a:gd name="T71" fmla="*/ 180 h 214"/>
                  <a:gd name="T72" fmla="*/ 110 w 264"/>
                  <a:gd name="T73" fmla="*/ 164 h 214"/>
                  <a:gd name="T74" fmla="*/ 102 w 264"/>
                  <a:gd name="T75" fmla="*/ 183 h 214"/>
                  <a:gd name="T76" fmla="*/ 81 w 264"/>
                  <a:gd name="T77" fmla="*/ 191 h 214"/>
                  <a:gd name="T78" fmla="*/ 73 w 264"/>
                  <a:gd name="T79" fmla="*/ 188 h 214"/>
                  <a:gd name="T80" fmla="*/ 55 w 264"/>
                  <a:gd name="T81" fmla="*/ 191 h 214"/>
                  <a:gd name="T82" fmla="*/ 29 w 264"/>
                  <a:gd name="T83" fmla="*/ 193 h 214"/>
                  <a:gd name="T84" fmla="*/ 5 w 264"/>
                  <a:gd name="T85" fmla="*/ 206 h 214"/>
                  <a:gd name="T86" fmla="*/ 8 w 264"/>
                  <a:gd name="T87" fmla="*/ 183 h 214"/>
                  <a:gd name="T88" fmla="*/ 13 w 264"/>
                  <a:gd name="T89" fmla="*/ 159 h 214"/>
                  <a:gd name="T90" fmla="*/ 39 w 264"/>
                  <a:gd name="T91" fmla="*/ 154 h 214"/>
                  <a:gd name="T92" fmla="*/ 52 w 264"/>
                  <a:gd name="T93" fmla="*/ 146 h 214"/>
                  <a:gd name="T94" fmla="*/ 68 w 264"/>
                  <a:gd name="T95" fmla="*/ 151 h 214"/>
                  <a:gd name="T96" fmla="*/ 65 w 264"/>
                  <a:gd name="T97" fmla="*/ 136 h 214"/>
                  <a:gd name="T98" fmla="*/ 47 w 264"/>
                  <a:gd name="T99" fmla="*/ 115 h 214"/>
                  <a:gd name="T100" fmla="*/ 29 w 264"/>
                  <a:gd name="T101" fmla="*/ 97 h 214"/>
                  <a:gd name="T102" fmla="*/ 11 w 264"/>
                  <a:gd name="T103" fmla="*/ 78 h 214"/>
                  <a:gd name="T104" fmla="*/ 18 w 264"/>
                  <a:gd name="T105" fmla="*/ 70 h 214"/>
                  <a:gd name="T106" fmla="*/ 31 w 264"/>
                  <a:gd name="T107" fmla="*/ 73 h 214"/>
                  <a:gd name="T108" fmla="*/ 39 w 264"/>
                  <a:gd name="T109" fmla="*/ 86 h 214"/>
                  <a:gd name="T110" fmla="*/ 47 w 264"/>
                  <a:gd name="T111" fmla="*/ 63 h 214"/>
                  <a:gd name="T112" fmla="*/ 37 w 264"/>
                  <a:gd name="T113" fmla="*/ 44 h 214"/>
                  <a:gd name="T114" fmla="*/ 21 w 264"/>
                  <a:gd name="T115" fmla="*/ 23 h 214"/>
                  <a:gd name="T116" fmla="*/ 39 w 264"/>
                  <a:gd name="T117" fmla="*/ 5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64" h="214">
                    <a:moveTo>
                      <a:pt x="50" y="2"/>
                    </a:moveTo>
                    <a:lnTo>
                      <a:pt x="52" y="2"/>
                    </a:lnTo>
                    <a:lnTo>
                      <a:pt x="55" y="5"/>
                    </a:lnTo>
                    <a:lnTo>
                      <a:pt x="57" y="5"/>
                    </a:lnTo>
                    <a:lnTo>
                      <a:pt x="60" y="5"/>
                    </a:lnTo>
                    <a:lnTo>
                      <a:pt x="60" y="8"/>
                    </a:lnTo>
                    <a:lnTo>
                      <a:pt x="63" y="8"/>
                    </a:lnTo>
                    <a:lnTo>
                      <a:pt x="63" y="10"/>
                    </a:lnTo>
                    <a:lnTo>
                      <a:pt x="65" y="10"/>
                    </a:lnTo>
                    <a:lnTo>
                      <a:pt x="63" y="10"/>
                    </a:lnTo>
                    <a:lnTo>
                      <a:pt x="63" y="13"/>
                    </a:lnTo>
                    <a:lnTo>
                      <a:pt x="63" y="16"/>
                    </a:lnTo>
                    <a:lnTo>
                      <a:pt x="63" y="18"/>
                    </a:lnTo>
                    <a:lnTo>
                      <a:pt x="60" y="18"/>
                    </a:lnTo>
                    <a:lnTo>
                      <a:pt x="60" y="21"/>
                    </a:lnTo>
                    <a:lnTo>
                      <a:pt x="57" y="21"/>
                    </a:lnTo>
                    <a:lnTo>
                      <a:pt x="57" y="23"/>
                    </a:lnTo>
                    <a:lnTo>
                      <a:pt x="60" y="23"/>
                    </a:lnTo>
                    <a:lnTo>
                      <a:pt x="57" y="23"/>
                    </a:lnTo>
                    <a:lnTo>
                      <a:pt x="57" y="26"/>
                    </a:lnTo>
                    <a:lnTo>
                      <a:pt x="57" y="29"/>
                    </a:lnTo>
                    <a:lnTo>
                      <a:pt x="60" y="29"/>
                    </a:lnTo>
                    <a:lnTo>
                      <a:pt x="60" y="31"/>
                    </a:lnTo>
                    <a:lnTo>
                      <a:pt x="60" y="34"/>
                    </a:lnTo>
                    <a:lnTo>
                      <a:pt x="63" y="34"/>
                    </a:lnTo>
                    <a:lnTo>
                      <a:pt x="63" y="36"/>
                    </a:lnTo>
                    <a:lnTo>
                      <a:pt x="65" y="39"/>
                    </a:lnTo>
                    <a:lnTo>
                      <a:pt x="68" y="39"/>
                    </a:lnTo>
                    <a:lnTo>
                      <a:pt x="71" y="39"/>
                    </a:lnTo>
                    <a:lnTo>
                      <a:pt x="73" y="39"/>
                    </a:lnTo>
                    <a:lnTo>
                      <a:pt x="76" y="39"/>
                    </a:lnTo>
                    <a:lnTo>
                      <a:pt x="78" y="39"/>
                    </a:lnTo>
                    <a:lnTo>
                      <a:pt x="81" y="39"/>
                    </a:lnTo>
                    <a:lnTo>
                      <a:pt x="84" y="39"/>
                    </a:lnTo>
                    <a:lnTo>
                      <a:pt x="86" y="39"/>
                    </a:lnTo>
                    <a:lnTo>
                      <a:pt x="89" y="39"/>
                    </a:lnTo>
                    <a:lnTo>
                      <a:pt x="89" y="42"/>
                    </a:lnTo>
                    <a:lnTo>
                      <a:pt x="91" y="42"/>
                    </a:lnTo>
                    <a:lnTo>
                      <a:pt x="94" y="42"/>
                    </a:lnTo>
                    <a:lnTo>
                      <a:pt x="97" y="42"/>
                    </a:lnTo>
                    <a:lnTo>
                      <a:pt x="97" y="39"/>
                    </a:lnTo>
                    <a:lnTo>
                      <a:pt x="99" y="39"/>
                    </a:lnTo>
                    <a:lnTo>
                      <a:pt x="102" y="39"/>
                    </a:lnTo>
                    <a:lnTo>
                      <a:pt x="102" y="42"/>
                    </a:lnTo>
                    <a:lnTo>
                      <a:pt x="102" y="39"/>
                    </a:lnTo>
                    <a:lnTo>
                      <a:pt x="104" y="39"/>
                    </a:lnTo>
                    <a:lnTo>
                      <a:pt x="104" y="42"/>
                    </a:lnTo>
                    <a:lnTo>
                      <a:pt x="107" y="42"/>
                    </a:lnTo>
                    <a:lnTo>
                      <a:pt x="107" y="44"/>
                    </a:lnTo>
                    <a:lnTo>
                      <a:pt x="110" y="44"/>
                    </a:lnTo>
                    <a:lnTo>
                      <a:pt x="112" y="44"/>
                    </a:lnTo>
                    <a:lnTo>
                      <a:pt x="115" y="44"/>
                    </a:lnTo>
                    <a:lnTo>
                      <a:pt x="118" y="44"/>
                    </a:lnTo>
                    <a:lnTo>
                      <a:pt x="120" y="44"/>
                    </a:lnTo>
                    <a:lnTo>
                      <a:pt x="123" y="44"/>
                    </a:lnTo>
                    <a:lnTo>
                      <a:pt x="125" y="44"/>
                    </a:lnTo>
                    <a:lnTo>
                      <a:pt x="128" y="44"/>
                    </a:lnTo>
                    <a:lnTo>
                      <a:pt x="131" y="44"/>
                    </a:lnTo>
                    <a:lnTo>
                      <a:pt x="131" y="47"/>
                    </a:lnTo>
                    <a:lnTo>
                      <a:pt x="133" y="47"/>
                    </a:lnTo>
                    <a:lnTo>
                      <a:pt x="136" y="47"/>
                    </a:lnTo>
                    <a:lnTo>
                      <a:pt x="138" y="47"/>
                    </a:lnTo>
                    <a:lnTo>
                      <a:pt x="138" y="44"/>
                    </a:lnTo>
                    <a:lnTo>
                      <a:pt x="141" y="44"/>
                    </a:lnTo>
                    <a:lnTo>
                      <a:pt x="144" y="44"/>
                    </a:lnTo>
                    <a:lnTo>
                      <a:pt x="144" y="47"/>
                    </a:lnTo>
                    <a:lnTo>
                      <a:pt x="144" y="44"/>
                    </a:lnTo>
                    <a:lnTo>
                      <a:pt x="146" y="44"/>
                    </a:lnTo>
                    <a:lnTo>
                      <a:pt x="146" y="47"/>
                    </a:lnTo>
                    <a:lnTo>
                      <a:pt x="149" y="47"/>
                    </a:lnTo>
                    <a:lnTo>
                      <a:pt x="151" y="47"/>
                    </a:lnTo>
                    <a:lnTo>
                      <a:pt x="151" y="49"/>
                    </a:lnTo>
                    <a:lnTo>
                      <a:pt x="151" y="47"/>
                    </a:lnTo>
                    <a:lnTo>
                      <a:pt x="154" y="47"/>
                    </a:lnTo>
                    <a:lnTo>
                      <a:pt x="157" y="47"/>
                    </a:lnTo>
                    <a:lnTo>
                      <a:pt x="157" y="44"/>
                    </a:lnTo>
                    <a:lnTo>
                      <a:pt x="159" y="44"/>
                    </a:lnTo>
                    <a:lnTo>
                      <a:pt x="162" y="42"/>
                    </a:lnTo>
                    <a:lnTo>
                      <a:pt x="162" y="39"/>
                    </a:lnTo>
                    <a:lnTo>
                      <a:pt x="162" y="36"/>
                    </a:lnTo>
                    <a:lnTo>
                      <a:pt x="165" y="36"/>
                    </a:lnTo>
                    <a:lnTo>
                      <a:pt x="167" y="36"/>
                    </a:lnTo>
                    <a:lnTo>
                      <a:pt x="167" y="39"/>
                    </a:lnTo>
                    <a:lnTo>
                      <a:pt x="170" y="42"/>
                    </a:lnTo>
                    <a:lnTo>
                      <a:pt x="172" y="42"/>
                    </a:lnTo>
                    <a:lnTo>
                      <a:pt x="175" y="42"/>
                    </a:lnTo>
                    <a:lnTo>
                      <a:pt x="178" y="44"/>
                    </a:lnTo>
                    <a:lnTo>
                      <a:pt x="180" y="44"/>
                    </a:lnTo>
                    <a:lnTo>
                      <a:pt x="183" y="44"/>
                    </a:lnTo>
                    <a:lnTo>
                      <a:pt x="185" y="44"/>
                    </a:lnTo>
                    <a:lnTo>
                      <a:pt x="188" y="44"/>
                    </a:lnTo>
                    <a:lnTo>
                      <a:pt x="188" y="47"/>
                    </a:lnTo>
                    <a:lnTo>
                      <a:pt x="188" y="44"/>
                    </a:lnTo>
                    <a:lnTo>
                      <a:pt x="191" y="44"/>
                    </a:lnTo>
                    <a:lnTo>
                      <a:pt x="193" y="44"/>
                    </a:lnTo>
                    <a:lnTo>
                      <a:pt x="196" y="44"/>
                    </a:lnTo>
                    <a:lnTo>
                      <a:pt x="196" y="47"/>
                    </a:lnTo>
                    <a:lnTo>
                      <a:pt x="198" y="47"/>
                    </a:lnTo>
                    <a:lnTo>
                      <a:pt x="198" y="44"/>
                    </a:lnTo>
                    <a:lnTo>
                      <a:pt x="201" y="44"/>
                    </a:lnTo>
                    <a:lnTo>
                      <a:pt x="204" y="44"/>
                    </a:lnTo>
                    <a:lnTo>
                      <a:pt x="204" y="42"/>
                    </a:lnTo>
                    <a:lnTo>
                      <a:pt x="204" y="44"/>
                    </a:lnTo>
                    <a:lnTo>
                      <a:pt x="206" y="44"/>
                    </a:lnTo>
                    <a:lnTo>
                      <a:pt x="206" y="42"/>
                    </a:lnTo>
                    <a:lnTo>
                      <a:pt x="209" y="42"/>
                    </a:lnTo>
                    <a:lnTo>
                      <a:pt x="211" y="42"/>
                    </a:lnTo>
                    <a:lnTo>
                      <a:pt x="214" y="42"/>
                    </a:lnTo>
                    <a:lnTo>
                      <a:pt x="214" y="39"/>
                    </a:lnTo>
                    <a:lnTo>
                      <a:pt x="214" y="42"/>
                    </a:lnTo>
                    <a:lnTo>
                      <a:pt x="217" y="42"/>
                    </a:lnTo>
                    <a:lnTo>
                      <a:pt x="219" y="42"/>
                    </a:lnTo>
                    <a:lnTo>
                      <a:pt x="219" y="44"/>
                    </a:lnTo>
                    <a:lnTo>
                      <a:pt x="222" y="44"/>
                    </a:lnTo>
                    <a:lnTo>
                      <a:pt x="225" y="44"/>
                    </a:lnTo>
                    <a:lnTo>
                      <a:pt x="225" y="47"/>
                    </a:lnTo>
                    <a:lnTo>
                      <a:pt x="227" y="47"/>
                    </a:lnTo>
                    <a:lnTo>
                      <a:pt x="230" y="49"/>
                    </a:lnTo>
                    <a:lnTo>
                      <a:pt x="232" y="49"/>
                    </a:lnTo>
                    <a:lnTo>
                      <a:pt x="232" y="52"/>
                    </a:lnTo>
                    <a:lnTo>
                      <a:pt x="235" y="52"/>
                    </a:lnTo>
                    <a:lnTo>
                      <a:pt x="235" y="49"/>
                    </a:lnTo>
                    <a:lnTo>
                      <a:pt x="235" y="52"/>
                    </a:lnTo>
                    <a:lnTo>
                      <a:pt x="235" y="49"/>
                    </a:lnTo>
                    <a:lnTo>
                      <a:pt x="238" y="49"/>
                    </a:lnTo>
                    <a:lnTo>
                      <a:pt x="238" y="52"/>
                    </a:lnTo>
                    <a:lnTo>
                      <a:pt x="238" y="49"/>
                    </a:lnTo>
                    <a:lnTo>
                      <a:pt x="240" y="49"/>
                    </a:lnTo>
                    <a:lnTo>
                      <a:pt x="238" y="49"/>
                    </a:lnTo>
                    <a:lnTo>
                      <a:pt x="238" y="47"/>
                    </a:lnTo>
                    <a:lnTo>
                      <a:pt x="240" y="47"/>
                    </a:lnTo>
                    <a:lnTo>
                      <a:pt x="243" y="47"/>
                    </a:lnTo>
                    <a:lnTo>
                      <a:pt x="245" y="44"/>
                    </a:lnTo>
                    <a:lnTo>
                      <a:pt x="248" y="44"/>
                    </a:lnTo>
                    <a:lnTo>
                      <a:pt x="251" y="44"/>
                    </a:lnTo>
                    <a:lnTo>
                      <a:pt x="253" y="44"/>
                    </a:lnTo>
                    <a:lnTo>
                      <a:pt x="256" y="44"/>
                    </a:lnTo>
                    <a:lnTo>
                      <a:pt x="258" y="44"/>
                    </a:lnTo>
                    <a:lnTo>
                      <a:pt x="258" y="47"/>
                    </a:lnTo>
                    <a:lnTo>
                      <a:pt x="258" y="44"/>
                    </a:lnTo>
                    <a:lnTo>
                      <a:pt x="258" y="47"/>
                    </a:lnTo>
                    <a:lnTo>
                      <a:pt x="261" y="47"/>
                    </a:lnTo>
                    <a:lnTo>
                      <a:pt x="264" y="47"/>
                    </a:lnTo>
                    <a:lnTo>
                      <a:pt x="264" y="49"/>
                    </a:lnTo>
                    <a:lnTo>
                      <a:pt x="264" y="52"/>
                    </a:lnTo>
                    <a:lnTo>
                      <a:pt x="261" y="52"/>
                    </a:lnTo>
                    <a:lnTo>
                      <a:pt x="258" y="52"/>
                    </a:lnTo>
                    <a:lnTo>
                      <a:pt x="258" y="49"/>
                    </a:lnTo>
                    <a:lnTo>
                      <a:pt x="256" y="49"/>
                    </a:lnTo>
                    <a:lnTo>
                      <a:pt x="253" y="49"/>
                    </a:lnTo>
                    <a:lnTo>
                      <a:pt x="251" y="49"/>
                    </a:lnTo>
                    <a:lnTo>
                      <a:pt x="251" y="52"/>
                    </a:lnTo>
                    <a:lnTo>
                      <a:pt x="248" y="52"/>
                    </a:lnTo>
                    <a:lnTo>
                      <a:pt x="245" y="52"/>
                    </a:lnTo>
                    <a:lnTo>
                      <a:pt x="245" y="55"/>
                    </a:lnTo>
                    <a:lnTo>
                      <a:pt x="243" y="55"/>
                    </a:lnTo>
                    <a:lnTo>
                      <a:pt x="243" y="57"/>
                    </a:lnTo>
                    <a:lnTo>
                      <a:pt x="243" y="60"/>
                    </a:lnTo>
                    <a:lnTo>
                      <a:pt x="240" y="60"/>
                    </a:lnTo>
                    <a:lnTo>
                      <a:pt x="238" y="60"/>
                    </a:lnTo>
                    <a:lnTo>
                      <a:pt x="240" y="60"/>
                    </a:lnTo>
                    <a:lnTo>
                      <a:pt x="240" y="63"/>
                    </a:lnTo>
                    <a:lnTo>
                      <a:pt x="238" y="63"/>
                    </a:lnTo>
                    <a:lnTo>
                      <a:pt x="238" y="65"/>
                    </a:lnTo>
                    <a:lnTo>
                      <a:pt x="235" y="65"/>
                    </a:lnTo>
                    <a:lnTo>
                      <a:pt x="232" y="65"/>
                    </a:lnTo>
                    <a:lnTo>
                      <a:pt x="230" y="65"/>
                    </a:lnTo>
                    <a:lnTo>
                      <a:pt x="230" y="63"/>
                    </a:lnTo>
                    <a:lnTo>
                      <a:pt x="230" y="65"/>
                    </a:lnTo>
                    <a:lnTo>
                      <a:pt x="227" y="68"/>
                    </a:lnTo>
                    <a:lnTo>
                      <a:pt x="225" y="68"/>
                    </a:lnTo>
                    <a:lnTo>
                      <a:pt x="222" y="68"/>
                    </a:lnTo>
                    <a:lnTo>
                      <a:pt x="219" y="68"/>
                    </a:lnTo>
                    <a:lnTo>
                      <a:pt x="219" y="70"/>
                    </a:lnTo>
                    <a:lnTo>
                      <a:pt x="219" y="68"/>
                    </a:lnTo>
                    <a:lnTo>
                      <a:pt x="219" y="70"/>
                    </a:lnTo>
                    <a:lnTo>
                      <a:pt x="217" y="70"/>
                    </a:lnTo>
                    <a:lnTo>
                      <a:pt x="217" y="73"/>
                    </a:lnTo>
                    <a:lnTo>
                      <a:pt x="214" y="73"/>
                    </a:lnTo>
                    <a:lnTo>
                      <a:pt x="217" y="73"/>
                    </a:lnTo>
                    <a:lnTo>
                      <a:pt x="217" y="76"/>
                    </a:lnTo>
                    <a:lnTo>
                      <a:pt x="214" y="76"/>
                    </a:lnTo>
                    <a:lnTo>
                      <a:pt x="214" y="73"/>
                    </a:lnTo>
                    <a:lnTo>
                      <a:pt x="211" y="73"/>
                    </a:lnTo>
                    <a:lnTo>
                      <a:pt x="209" y="73"/>
                    </a:lnTo>
                    <a:lnTo>
                      <a:pt x="209" y="70"/>
                    </a:lnTo>
                    <a:lnTo>
                      <a:pt x="209" y="68"/>
                    </a:lnTo>
                    <a:lnTo>
                      <a:pt x="206" y="68"/>
                    </a:lnTo>
                    <a:lnTo>
                      <a:pt x="206" y="65"/>
                    </a:lnTo>
                    <a:lnTo>
                      <a:pt x="204" y="65"/>
                    </a:lnTo>
                    <a:lnTo>
                      <a:pt x="201" y="65"/>
                    </a:lnTo>
                    <a:lnTo>
                      <a:pt x="201" y="63"/>
                    </a:lnTo>
                    <a:lnTo>
                      <a:pt x="198" y="63"/>
                    </a:lnTo>
                    <a:lnTo>
                      <a:pt x="196" y="63"/>
                    </a:lnTo>
                    <a:lnTo>
                      <a:pt x="196" y="60"/>
                    </a:lnTo>
                    <a:lnTo>
                      <a:pt x="193" y="60"/>
                    </a:lnTo>
                    <a:lnTo>
                      <a:pt x="191" y="60"/>
                    </a:lnTo>
                    <a:lnTo>
                      <a:pt x="188" y="60"/>
                    </a:lnTo>
                    <a:lnTo>
                      <a:pt x="188" y="63"/>
                    </a:lnTo>
                    <a:lnTo>
                      <a:pt x="185" y="65"/>
                    </a:lnTo>
                    <a:lnTo>
                      <a:pt x="188" y="65"/>
                    </a:lnTo>
                    <a:lnTo>
                      <a:pt x="188" y="68"/>
                    </a:lnTo>
                    <a:lnTo>
                      <a:pt x="185" y="70"/>
                    </a:lnTo>
                    <a:lnTo>
                      <a:pt x="188" y="70"/>
                    </a:lnTo>
                    <a:lnTo>
                      <a:pt x="188" y="73"/>
                    </a:lnTo>
                    <a:lnTo>
                      <a:pt x="191" y="73"/>
                    </a:lnTo>
                    <a:lnTo>
                      <a:pt x="188" y="73"/>
                    </a:lnTo>
                    <a:lnTo>
                      <a:pt x="188" y="76"/>
                    </a:lnTo>
                    <a:lnTo>
                      <a:pt x="185" y="76"/>
                    </a:lnTo>
                    <a:lnTo>
                      <a:pt x="188" y="76"/>
                    </a:lnTo>
                    <a:lnTo>
                      <a:pt x="185" y="76"/>
                    </a:lnTo>
                    <a:lnTo>
                      <a:pt x="183" y="76"/>
                    </a:lnTo>
                    <a:lnTo>
                      <a:pt x="183" y="73"/>
                    </a:lnTo>
                    <a:lnTo>
                      <a:pt x="183" y="76"/>
                    </a:lnTo>
                    <a:lnTo>
                      <a:pt x="183" y="73"/>
                    </a:lnTo>
                    <a:lnTo>
                      <a:pt x="183" y="76"/>
                    </a:lnTo>
                    <a:lnTo>
                      <a:pt x="180" y="76"/>
                    </a:lnTo>
                    <a:lnTo>
                      <a:pt x="180" y="73"/>
                    </a:lnTo>
                    <a:lnTo>
                      <a:pt x="180" y="76"/>
                    </a:lnTo>
                    <a:lnTo>
                      <a:pt x="178" y="76"/>
                    </a:lnTo>
                    <a:lnTo>
                      <a:pt x="175" y="76"/>
                    </a:lnTo>
                    <a:lnTo>
                      <a:pt x="172" y="76"/>
                    </a:lnTo>
                    <a:lnTo>
                      <a:pt x="172" y="73"/>
                    </a:lnTo>
                    <a:lnTo>
                      <a:pt x="170" y="73"/>
                    </a:lnTo>
                    <a:lnTo>
                      <a:pt x="170" y="76"/>
                    </a:lnTo>
                    <a:lnTo>
                      <a:pt x="167" y="76"/>
                    </a:lnTo>
                    <a:lnTo>
                      <a:pt x="167" y="78"/>
                    </a:lnTo>
                    <a:lnTo>
                      <a:pt x="167" y="81"/>
                    </a:lnTo>
                    <a:lnTo>
                      <a:pt x="167" y="83"/>
                    </a:lnTo>
                    <a:lnTo>
                      <a:pt x="165" y="83"/>
                    </a:lnTo>
                    <a:lnTo>
                      <a:pt x="167" y="83"/>
                    </a:lnTo>
                    <a:lnTo>
                      <a:pt x="167" y="86"/>
                    </a:lnTo>
                    <a:lnTo>
                      <a:pt x="165" y="86"/>
                    </a:lnTo>
                    <a:lnTo>
                      <a:pt x="165" y="89"/>
                    </a:lnTo>
                    <a:lnTo>
                      <a:pt x="162" y="89"/>
                    </a:lnTo>
                    <a:lnTo>
                      <a:pt x="162" y="91"/>
                    </a:lnTo>
                    <a:lnTo>
                      <a:pt x="162" y="94"/>
                    </a:lnTo>
                    <a:lnTo>
                      <a:pt x="159" y="94"/>
                    </a:lnTo>
                    <a:lnTo>
                      <a:pt x="157" y="94"/>
                    </a:lnTo>
                    <a:lnTo>
                      <a:pt x="154" y="94"/>
                    </a:lnTo>
                    <a:lnTo>
                      <a:pt x="151" y="94"/>
                    </a:lnTo>
                    <a:lnTo>
                      <a:pt x="151" y="97"/>
                    </a:lnTo>
                    <a:lnTo>
                      <a:pt x="149" y="97"/>
                    </a:lnTo>
                    <a:lnTo>
                      <a:pt x="149" y="94"/>
                    </a:lnTo>
                    <a:lnTo>
                      <a:pt x="149" y="97"/>
                    </a:lnTo>
                    <a:lnTo>
                      <a:pt x="146" y="97"/>
                    </a:lnTo>
                    <a:lnTo>
                      <a:pt x="144" y="97"/>
                    </a:lnTo>
                    <a:lnTo>
                      <a:pt x="141" y="97"/>
                    </a:lnTo>
                    <a:lnTo>
                      <a:pt x="141" y="94"/>
                    </a:lnTo>
                    <a:lnTo>
                      <a:pt x="141" y="91"/>
                    </a:lnTo>
                    <a:lnTo>
                      <a:pt x="141" y="89"/>
                    </a:lnTo>
                    <a:lnTo>
                      <a:pt x="138" y="89"/>
                    </a:lnTo>
                    <a:lnTo>
                      <a:pt x="138" y="86"/>
                    </a:lnTo>
                    <a:lnTo>
                      <a:pt x="138" y="83"/>
                    </a:lnTo>
                    <a:lnTo>
                      <a:pt x="136" y="83"/>
                    </a:lnTo>
                    <a:lnTo>
                      <a:pt x="136" y="81"/>
                    </a:lnTo>
                    <a:lnTo>
                      <a:pt x="133" y="81"/>
                    </a:lnTo>
                    <a:lnTo>
                      <a:pt x="131" y="81"/>
                    </a:lnTo>
                    <a:lnTo>
                      <a:pt x="131" y="78"/>
                    </a:lnTo>
                    <a:lnTo>
                      <a:pt x="128" y="78"/>
                    </a:lnTo>
                    <a:lnTo>
                      <a:pt x="125" y="78"/>
                    </a:lnTo>
                    <a:lnTo>
                      <a:pt x="125" y="76"/>
                    </a:lnTo>
                    <a:lnTo>
                      <a:pt x="123" y="76"/>
                    </a:lnTo>
                    <a:lnTo>
                      <a:pt x="120" y="76"/>
                    </a:lnTo>
                    <a:lnTo>
                      <a:pt x="120" y="73"/>
                    </a:lnTo>
                    <a:lnTo>
                      <a:pt x="118" y="73"/>
                    </a:lnTo>
                    <a:lnTo>
                      <a:pt x="118" y="70"/>
                    </a:lnTo>
                    <a:lnTo>
                      <a:pt x="115" y="70"/>
                    </a:lnTo>
                    <a:lnTo>
                      <a:pt x="115" y="68"/>
                    </a:lnTo>
                    <a:lnTo>
                      <a:pt x="112" y="68"/>
                    </a:lnTo>
                    <a:lnTo>
                      <a:pt x="112" y="65"/>
                    </a:lnTo>
                    <a:lnTo>
                      <a:pt x="112" y="63"/>
                    </a:lnTo>
                    <a:lnTo>
                      <a:pt x="110" y="63"/>
                    </a:lnTo>
                    <a:lnTo>
                      <a:pt x="110" y="60"/>
                    </a:lnTo>
                    <a:lnTo>
                      <a:pt x="107" y="60"/>
                    </a:lnTo>
                    <a:lnTo>
                      <a:pt x="104" y="60"/>
                    </a:lnTo>
                    <a:lnTo>
                      <a:pt x="102" y="60"/>
                    </a:lnTo>
                    <a:lnTo>
                      <a:pt x="99" y="60"/>
                    </a:lnTo>
                    <a:lnTo>
                      <a:pt x="99" y="63"/>
                    </a:lnTo>
                    <a:lnTo>
                      <a:pt x="97" y="63"/>
                    </a:lnTo>
                    <a:lnTo>
                      <a:pt x="97" y="65"/>
                    </a:lnTo>
                    <a:lnTo>
                      <a:pt x="94" y="65"/>
                    </a:lnTo>
                    <a:lnTo>
                      <a:pt x="91" y="65"/>
                    </a:lnTo>
                    <a:lnTo>
                      <a:pt x="91" y="63"/>
                    </a:lnTo>
                    <a:lnTo>
                      <a:pt x="89" y="63"/>
                    </a:lnTo>
                    <a:lnTo>
                      <a:pt x="89" y="65"/>
                    </a:lnTo>
                    <a:lnTo>
                      <a:pt x="86" y="65"/>
                    </a:lnTo>
                    <a:lnTo>
                      <a:pt x="86" y="63"/>
                    </a:lnTo>
                    <a:lnTo>
                      <a:pt x="84" y="63"/>
                    </a:lnTo>
                    <a:lnTo>
                      <a:pt x="84" y="65"/>
                    </a:lnTo>
                    <a:lnTo>
                      <a:pt x="84" y="63"/>
                    </a:lnTo>
                    <a:lnTo>
                      <a:pt x="81" y="63"/>
                    </a:lnTo>
                    <a:lnTo>
                      <a:pt x="81" y="65"/>
                    </a:lnTo>
                    <a:lnTo>
                      <a:pt x="78" y="65"/>
                    </a:lnTo>
                    <a:lnTo>
                      <a:pt x="78" y="68"/>
                    </a:lnTo>
                    <a:lnTo>
                      <a:pt x="78" y="70"/>
                    </a:lnTo>
                    <a:lnTo>
                      <a:pt x="76" y="70"/>
                    </a:lnTo>
                    <a:lnTo>
                      <a:pt x="76" y="73"/>
                    </a:lnTo>
                    <a:lnTo>
                      <a:pt x="76" y="76"/>
                    </a:lnTo>
                    <a:lnTo>
                      <a:pt x="73" y="76"/>
                    </a:lnTo>
                    <a:lnTo>
                      <a:pt x="73" y="78"/>
                    </a:lnTo>
                    <a:lnTo>
                      <a:pt x="73" y="81"/>
                    </a:lnTo>
                    <a:lnTo>
                      <a:pt x="71" y="81"/>
                    </a:lnTo>
                    <a:lnTo>
                      <a:pt x="71" y="83"/>
                    </a:lnTo>
                    <a:lnTo>
                      <a:pt x="73" y="83"/>
                    </a:lnTo>
                    <a:lnTo>
                      <a:pt x="73" y="86"/>
                    </a:lnTo>
                    <a:lnTo>
                      <a:pt x="71" y="86"/>
                    </a:lnTo>
                    <a:lnTo>
                      <a:pt x="71" y="83"/>
                    </a:lnTo>
                    <a:lnTo>
                      <a:pt x="71" y="81"/>
                    </a:lnTo>
                    <a:lnTo>
                      <a:pt x="71" y="78"/>
                    </a:lnTo>
                    <a:lnTo>
                      <a:pt x="71" y="76"/>
                    </a:lnTo>
                    <a:lnTo>
                      <a:pt x="68" y="78"/>
                    </a:lnTo>
                    <a:lnTo>
                      <a:pt x="68" y="81"/>
                    </a:lnTo>
                    <a:lnTo>
                      <a:pt x="65" y="81"/>
                    </a:lnTo>
                    <a:lnTo>
                      <a:pt x="68" y="81"/>
                    </a:lnTo>
                    <a:lnTo>
                      <a:pt x="68" y="83"/>
                    </a:lnTo>
                    <a:lnTo>
                      <a:pt x="68" y="86"/>
                    </a:lnTo>
                    <a:lnTo>
                      <a:pt x="65" y="86"/>
                    </a:lnTo>
                    <a:lnTo>
                      <a:pt x="65" y="89"/>
                    </a:lnTo>
                    <a:lnTo>
                      <a:pt x="65" y="91"/>
                    </a:lnTo>
                    <a:lnTo>
                      <a:pt x="65" y="94"/>
                    </a:lnTo>
                    <a:lnTo>
                      <a:pt x="65" y="97"/>
                    </a:lnTo>
                    <a:lnTo>
                      <a:pt x="65" y="99"/>
                    </a:lnTo>
                    <a:lnTo>
                      <a:pt x="65" y="102"/>
                    </a:lnTo>
                    <a:lnTo>
                      <a:pt x="65" y="104"/>
                    </a:lnTo>
                    <a:lnTo>
                      <a:pt x="65" y="107"/>
                    </a:lnTo>
                    <a:lnTo>
                      <a:pt x="68" y="107"/>
                    </a:lnTo>
                    <a:lnTo>
                      <a:pt x="68" y="104"/>
                    </a:lnTo>
                    <a:lnTo>
                      <a:pt x="71" y="104"/>
                    </a:lnTo>
                    <a:lnTo>
                      <a:pt x="71" y="107"/>
                    </a:lnTo>
                    <a:lnTo>
                      <a:pt x="73" y="107"/>
                    </a:lnTo>
                    <a:lnTo>
                      <a:pt x="73" y="110"/>
                    </a:lnTo>
                    <a:lnTo>
                      <a:pt x="73" y="107"/>
                    </a:lnTo>
                    <a:lnTo>
                      <a:pt x="73" y="110"/>
                    </a:lnTo>
                    <a:lnTo>
                      <a:pt x="76" y="110"/>
                    </a:lnTo>
                    <a:lnTo>
                      <a:pt x="78" y="110"/>
                    </a:lnTo>
                    <a:lnTo>
                      <a:pt x="81" y="112"/>
                    </a:lnTo>
                    <a:lnTo>
                      <a:pt x="84" y="112"/>
                    </a:lnTo>
                    <a:lnTo>
                      <a:pt x="84" y="110"/>
                    </a:lnTo>
                    <a:lnTo>
                      <a:pt x="84" y="112"/>
                    </a:lnTo>
                    <a:lnTo>
                      <a:pt x="86" y="112"/>
                    </a:lnTo>
                    <a:lnTo>
                      <a:pt x="86" y="110"/>
                    </a:lnTo>
                    <a:lnTo>
                      <a:pt x="89" y="110"/>
                    </a:lnTo>
                    <a:lnTo>
                      <a:pt x="91" y="110"/>
                    </a:lnTo>
                    <a:lnTo>
                      <a:pt x="94" y="110"/>
                    </a:lnTo>
                    <a:lnTo>
                      <a:pt x="94" y="112"/>
                    </a:lnTo>
                    <a:lnTo>
                      <a:pt x="97" y="112"/>
                    </a:lnTo>
                    <a:lnTo>
                      <a:pt x="97" y="115"/>
                    </a:lnTo>
                    <a:lnTo>
                      <a:pt x="97" y="117"/>
                    </a:lnTo>
                    <a:lnTo>
                      <a:pt x="97" y="120"/>
                    </a:lnTo>
                    <a:lnTo>
                      <a:pt x="97" y="123"/>
                    </a:lnTo>
                    <a:lnTo>
                      <a:pt x="97" y="125"/>
                    </a:lnTo>
                    <a:lnTo>
                      <a:pt x="99" y="125"/>
                    </a:lnTo>
                    <a:lnTo>
                      <a:pt x="99" y="128"/>
                    </a:lnTo>
                    <a:lnTo>
                      <a:pt x="99" y="130"/>
                    </a:lnTo>
                    <a:lnTo>
                      <a:pt x="99" y="133"/>
                    </a:lnTo>
                    <a:lnTo>
                      <a:pt x="99" y="136"/>
                    </a:lnTo>
                    <a:lnTo>
                      <a:pt x="97" y="136"/>
                    </a:lnTo>
                    <a:lnTo>
                      <a:pt x="97" y="138"/>
                    </a:lnTo>
                    <a:lnTo>
                      <a:pt x="99" y="138"/>
                    </a:lnTo>
                    <a:lnTo>
                      <a:pt x="99" y="141"/>
                    </a:lnTo>
                    <a:lnTo>
                      <a:pt x="102" y="141"/>
                    </a:lnTo>
                    <a:lnTo>
                      <a:pt x="102" y="144"/>
                    </a:lnTo>
                    <a:lnTo>
                      <a:pt x="104" y="144"/>
                    </a:lnTo>
                    <a:lnTo>
                      <a:pt x="107" y="144"/>
                    </a:lnTo>
                    <a:lnTo>
                      <a:pt x="107" y="146"/>
                    </a:lnTo>
                    <a:lnTo>
                      <a:pt x="107" y="144"/>
                    </a:lnTo>
                    <a:lnTo>
                      <a:pt x="107" y="146"/>
                    </a:lnTo>
                    <a:lnTo>
                      <a:pt x="110" y="146"/>
                    </a:lnTo>
                    <a:lnTo>
                      <a:pt x="107" y="146"/>
                    </a:lnTo>
                    <a:lnTo>
                      <a:pt x="110" y="146"/>
                    </a:lnTo>
                    <a:lnTo>
                      <a:pt x="107" y="146"/>
                    </a:lnTo>
                    <a:lnTo>
                      <a:pt x="107" y="149"/>
                    </a:lnTo>
                    <a:lnTo>
                      <a:pt x="110" y="149"/>
                    </a:lnTo>
                    <a:lnTo>
                      <a:pt x="107" y="149"/>
                    </a:lnTo>
                    <a:lnTo>
                      <a:pt x="110" y="149"/>
                    </a:lnTo>
                    <a:lnTo>
                      <a:pt x="110" y="151"/>
                    </a:lnTo>
                    <a:lnTo>
                      <a:pt x="112" y="151"/>
                    </a:lnTo>
                    <a:lnTo>
                      <a:pt x="112" y="154"/>
                    </a:lnTo>
                    <a:lnTo>
                      <a:pt x="112" y="151"/>
                    </a:lnTo>
                    <a:lnTo>
                      <a:pt x="112" y="154"/>
                    </a:lnTo>
                    <a:lnTo>
                      <a:pt x="115" y="154"/>
                    </a:lnTo>
                    <a:lnTo>
                      <a:pt x="115" y="157"/>
                    </a:lnTo>
                    <a:lnTo>
                      <a:pt x="118" y="157"/>
                    </a:lnTo>
                    <a:lnTo>
                      <a:pt x="120" y="157"/>
                    </a:lnTo>
                    <a:lnTo>
                      <a:pt x="123" y="157"/>
                    </a:lnTo>
                    <a:lnTo>
                      <a:pt x="125" y="157"/>
                    </a:lnTo>
                    <a:lnTo>
                      <a:pt x="125" y="159"/>
                    </a:lnTo>
                    <a:lnTo>
                      <a:pt x="123" y="159"/>
                    </a:lnTo>
                    <a:lnTo>
                      <a:pt x="123" y="162"/>
                    </a:lnTo>
                    <a:lnTo>
                      <a:pt x="125" y="162"/>
                    </a:lnTo>
                    <a:lnTo>
                      <a:pt x="128" y="162"/>
                    </a:lnTo>
                    <a:lnTo>
                      <a:pt x="128" y="164"/>
                    </a:lnTo>
                    <a:lnTo>
                      <a:pt x="128" y="167"/>
                    </a:lnTo>
                    <a:lnTo>
                      <a:pt x="131" y="167"/>
                    </a:lnTo>
                    <a:lnTo>
                      <a:pt x="133" y="167"/>
                    </a:lnTo>
                    <a:lnTo>
                      <a:pt x="133" y="170"/>
                    </a:lnTo>
                    <a:lnTo>
                      <a:pt x="136" y="170"/>
                    </a:lnTo>
                    <a:lnTo>
                      <a:pt x="136" y="172"/>
                    </a:lnTo>
                    <a:lnTo>
                      <a:pt x="138" y="172"/>
                    </a:lnTo>
                    <a:lnTo>
                      <a:pt x="138" y="175"/>
                    </a:lnTo>
                    <a:lnTo>
                      <a:pt x="138" y="177"/>
                    </a:lnTo>
                    <a:lnTo>
                      <a:pt x="141" y="177"/>
                    </a:lnTo>
                    <a:lnTo>
                      <a:pt x="144" y="180"/>
                    </a:lnTo>
                    <a:lnTo>
                      <a:pt x="144" y="177"/>
                    </a:lnTo>
                    <a:lnTo>
                      <a:pt x="144" y="180"/>
                    </a:lnTo>
                    <a:lnTo>
                      <a:pt x="146" y="180"/>
                    </a:lnTo>
                    <a:lnTo>
                      <a:pt x="149" y="180"/>
                    </a:lnTo>
                    <a:lnTo>
                      <a:pt x="151" y="180"/>
                    </a:lnTo>
                    <a:lnTo>
                      <a:pt x="151" y="177"/>
                    </a:lnTo>
                    <a:lnTo>
                      <a:pt x="151" y="175"/>
                    </a:lnTo>
                    <a:lnTo>
                      <a:pt x="151" y="172"/>
                    </a:lnTo>
                    <a:lnTo>
                      <a:pt x="154" y="172"/>
                    </a:lnTo>
                    <a:lnTo>
                      <a:pt x="157" y="172"/>
                    </a:lnTo>
                    <a:lnTo>
                      <a:pt x="159" y="172"/>
                    </a:lnTo>
                    <a:lnTo>
                      <a:pt x="159" y="170"/>
                    </a:lnTo>
                    <a:lnTo>
                      <a:pt x="162" y="170"/>
                    </a:lnTo>
                    <a:lnTo>
                      <a:pt x="162" y="172"/>
                    </a:lnTo>
                    <a:lnTo>
                      <a:pt x="165" y="172"/>
                    </a:lnTo>
                    <a:lnTo>
                      <a:pt x="165" y="175"/>
                    </a:lnTo>
                    <a:lnTo>
                      <a:pt x="165" y="177"/>
                    </a:lnTo>
                    <a:lnTo>
                      <a:pt x="167" y="177"/>
                    </a:lnTo>
                    <a:lnTo>
                      <a:pt x="165" y="177"/>
                    </a:lnTo>
                    <a:lnTo>
                      <a:pt x="167" y="177"/>
                    </a:lnTo>
                    <a:lnTo>
                      <a:pt x="167" y="180"/>
                    </a:lnTo>
                    <a:lnTo>
                      <a:pt x="167" y="183"/>
                    </a:lnTo>
                    <a:lnTo>
                      <a:pt x="167" y="185"/>
                    </a:lnTo>
                    <a:lnTo>
                      <a:pt x="167" y="188"/>
                    </a:lnTo>
                    <a:lnTo>
                      <a:pt x="165" y="188"/>
                    </a:lnTo>
                    <a:lnTo>
                      <a:pt x="165" y="191"/>
                    </a:lnTo>
                    <a:lnTo>
                      <a:pt x="165" y="193"/>
                    </a:lnTo>
                    <a:lnTo>
                      <a:pt x="162" y="196"/>
                    </a:lnTo>
                    <a:lnTo>
                      <a:pt x="162" y="198"/>
                    </a:lnTo>
                    <a:lnTo>
                      <a:pt x="159" y="198"/>
                    </a:lnTo>
                    <a:lnTo>
                      <a:pt x="159" y="201"/>
                    </a:lnTo>
                    <a:lnTo>
                      <a:pt x="157" y="201"/>
                    </a:lnTo>
                    <a:lnTo>
                      <a:pt x="157" y="204"/>
                    </a:lnTo>
                    <a:lnTo>
                      <a:pt x="159" y="204"/>
                    </a:lnTo>
                    <a:lnTo>
                      <a:pt x="159" y="206"/>
                    </a:lnTo>
                    <a:lnTo>
                      <a:pt x="159" y="209"/>
                    </a:lnTo>
                    <a:lnTo>
                      <a:pt x="159" y="211"/>
                    </a:lnTo>
                    <a:lnTo>
                      <a:pt x="157" y="214"/>
                    </a:lnTo>
                    <a:lnTo>
                      <a:pt x="154" y="214"/>
                    </a:lnTo>
                    <a:lnTo>
                      <a:pt x="151" y="214"/>
                    </a:lnTo>
                    <a:lnTo>
                      <a:pt x="151" y="211"/>
                    </a:lnTo>
                    <a:lnTo>
                      <a:pt x="149" y="211"/>
                    </a:lnTo>
                    <a:lnTo>
                      <a:pt x="149" y="209"/>
                    </a:lnTo>
                    <a:lnTo>
                      <a:pt x="146" y="209"/>
                    </a:lnTo>
                    <a:lnTo>
                      <a:pt x="144" y="209"/>
                    </a:lnTo>
                    <a:lnTo>
                      <a:pt x="144" y="206"/>
                    </a:lnTo>
                    <a:lnTo>
                      <a:pt x="141" y="206"/>
                    </a:lnTo>
                    <a:lnTo>
                      <a:pt x="138" y="206"/>
                    </a:lnTo>
                    <a:lnTo>
                      <a:pt x="136" y="206"/>
                    </a:lnTo>
                    <a:lnTo>
                      <a:pt x="133" y="206"/>
                    </a:lnTo>
                    <a:lnTo>
                      <a:pt x="131" y="206"/>
                    </a:lnTo>
                    <a:lnTo>
                      <a:pt x="128" y="206"/>
                    </a:lnTo>
                    <a:lnTo>
                      <a:pt x="125" y="206"/>
                    </a:lnTo>
                    <a:lnTo>
                      <a:pt x="125" y="209"/>
                    </a:lnTo>
                    <a:lnTo>
                      <a:pt x="123" y="209"/>
                    </a:lnTo>
                    <a:lnTo>
                      <a:pt x="120" y="209"/>
                    </a:lnTo>
                    <a:lnTo>
                      <a:pt x="120" y="211"/>
                    </a:lnTo>
                    <a:lnTo>
                      <a:pt x="120" y="209"/>
                    </a:lnTo>
                    <a:lnTo>
                      <a:pt x="120" y="211"/>
                    </a:lnTo>
                    <a:lnTo>
                      <a:pt x="118" y="211"/>
                    </a:lnTo>
                    <a:lnTo>
                      <a:pt x="118" y="209"/>
                    </a:lnTo>
                    <a:lnTo>
                      <a:pt x="115" y="209"/>
                    </a:lnTo>
                    <a:lnTo>
                      <a:pt x="115" y="206"/>
                    </a:lnTo>
                    <a:lnTo>
                      <a:pt x="115" y="204"/>
                    </a:lnTo>
                    <a:lnTo>
                      <a:pt x="115" y="201"/>
                    </a:lnTo>
                    <a:lnTo>
                      <a:pt x="118" y="201"/>
                    </a:lnTo>
                    <a:lnTo>
                      <a:pt x="118" y="198"/>
                    </a:lnTo>
                    <a:lnTo>
                      <a:pt x="118" y="196"/>
                    </a:lnTo>
                    <a:lnTo>
                      <a:pt x="118" y="193"/>
                    </a:lnTo>
                    <a:lnTo>
                      <a:pt x="120" y="193"/>
                    </a:lnTo>
                    <a:lnTo>
                      <a:pt x="123" y="193"/>
                    </a:lnTo>
                    <a:lnTo>
                      <a:pt x="123" y="191"/>
                    </a:lnTo>
                    <a:lnTo>
                      <a:pt x="125" y="191"/>
                    </a:lnTo>
                    <a:lnTo>
                      <a:pt x="128" y="191"/>
                    </a:lnTo>
                    <a:lnTo>
                      <a:pt x="131" y="191"/>
                    </a:lnTo>
                    <a:lnTo>
                      <a:pt x="131" y="193"/>
                    </a:lnTo>
                    <a:lnTo>
                      <a:pt x="131" y="196"/>
                    </a:lnTo>
                    <a:lnTo>
                      <a:pt x="131" y="198"/>
                    </a:lnTo>
                    <a:lnTo>
                      <a:pt x="133" y="198"/>
                    </a:lnTo>
                    <a:lnTo>
                      <a:pt x="133" y="196"/>
                    </a:lnTo>
                    <a:lnTo>
                      <a:pt x="136" y="196"/>
                    </a:lnTo>
                    <a:lnTo>
                      <a:pt x="138" y="196"/>
                    </a:lnTo>
                    <a:lnTo>
                      <a:pt x="138" y="193"/>
                    </a:lnTo>
                    <a:lnTo>
                      <a:pt x="138" y="191"/>
                    </a:lnTo>
                    <a:lnTo>
                      <a:pt x="138" y="188"/>
                    </a:lnTo>
                    <a:lnTo>
                      <a:pt x="136" y="188"/>
                    </a:lnTo>
                    <a:lnTo>
                      <a:pt x="138" y="188"/>
                    </a:lnTo>
                    <a:lnTo>
                      <a:pt x="138" y="185"/>
                    </a:lnTo>
                    <a:lnTo>
                      <a:pt x="136" y="185"/>
                    </a:lnTo>
                    <a:lnTo>
                      <a:pt x="133" y="185"/>
                    </a:lnTo>
                    <a:lnTo>
                      <a:pt x="131" y="185"/>
                    </a:lnTo>
                    <a:lnTo>
                      <a:pt x="128" y="185"/>
                    </a:lnTo>
                    <a:lnTo>
                      <a:pt x="128" y="183"/>
                    </a:lnTo>
                    <a:lnTo>
                      <a:pt x="125" y="185"/>
                    </a:lnTo>
                    <a:lnTo>
                      <a:pt x="125" y="183"/>
                    </a:lnTo>
                    <a:lnTo>
                      <a:pt x="123" y="183"/>
                    </a:lnTo>
                    <a:lnTo>
                      <a:pt x="123" y="185"/>
                    </a:lnTo>
                    <a:lnTo>
                      <a:pt x="120" y="185"/>
                    </a:lnTo>
                    <a:lnTo>
                      <a:pt x="120" y="183"/>
                    </a:lnTo>
                    <a:lnTo>
                      <a:pt x="120" y="180"/>
                    </a:lnTo>
                    <a:lnTo>
                      <a:pt x="123" y="180"/>
                    </a:lnTo>
                    <a:lnTo>
                      <a:pt x="123" y="177"/>
                    </a:lnTo>
                    <a:lnTo>
                      <a:pt x="123" y="175"/>
                    </a:lnTo>
                    <a:lnTo>
                      <a:pt x="125" y="175"/>
                    </a:lnTo>
                    <a:lnTo>
                      <a:pt x="125" y="172"/>
                    </a:lnTo>
                    <a:lnTo>
                      <a:pt x="123" y="172"/>
                    </a:lnTo>
                    <a:lnTo>
                      <a:pt x="123" y="170"/>
                    </a:lnTo>
                    <a:lnTo>
                      <a:pt x="120" y="170"/>
                    </a:lnTo>
                    <a:lnTo>
                      <a:pt x="118" y="170"/>
                    </a:lnTo>
                    <a:lnTo>
                      <a:pt x="115" y="170"/>
                    </a:lnTo>
                    <a:lnTo>
                      <a:pt x="115" y="167"/>
                    </a:lnTo>
                    <a:lnTo>
                      <a:pt x="112" y="167"/>
                    </a:lnTo>
                    <a:lnTo>
                      <a:pt x="112" y="164"/>
                    </a:lnTo>
                    <a:lnTo>
                      <a:pt x="110" y="164"/>
                    </a:lnTo>
                    <a:lnTo>
                      <a:pt x="110" y="167"/>
                    </a:lnTo>
                    <a:lnTo>
                      <a:pt x="110" y="170"/>
                    </a:lnTo>
                    <a:lnTo>
                      <a:pt x="110" y="172"/>
                    </a:lnTo>
                    <a:lnTo>
                      <a:pt x="110" y="175"/>
                    </a:lnTo>
                    <a:lnTo>
                      <a:pt x="107" y="175"/>
                    </a:lnTo>
                    <a:lnTo>
                      <a:pt x="104" y="175"/>
                    </a:lnTo>
                    <a:lnTo>
                      <a:pt x="104" y="177"/>
                    </a:lnTo>
                    <a:lnTo>
                      <a:pt x="107" y="177"/>
                    </a:lnTo>
                    <a:lnTo>
                      <a:pt x="104" y="177"/>
                    </a:lnTo>
                    <a:lnTo>
                      <a:pt x="107" y="177"/>
                    </a:lnTo>
                    <a:lnTo>
                      <a:pt x="107" y="180"/>
                    </a:lnTo>
                    <a:lnTo>
                      <a:pt x="104" y="180"/>
                    </a:lnTo>
                    <a:lnTo>
                      <a:pt x="102" y="180"/>
                    </a:lnTo>
                    <a:lnTo>
                      <a:pt x="102" y="183"/>
                    </a:lnTo>
                    <a:lnTo>
                      <a:pt x="99" y="183"/>
                    </a:lnTo>
                    <a:lnTo>
                      <a:pt x="97" y="183"/>
                    </a:lnTo>
                    <a:lnTo>
                      <a:pt x="94" y="183"/>
                    </a:lnTo>
                    <a:lnTo>
                      <a:pt x="91" y="183"/>
                    </a:lnTo>
                    <a:lnTo>
                      <a:pt x="89" y="183"/>
                    </a:lnTo>
                    <a:lnTo>
                      <a:pt x="91" y="183"/>
                    </a:lnTo>
                    <a:lnTo>
                      <a:pt x="89" y="183"/>
                    </a:lnTo>
                    <a:lnTo>
                      <a:pt x="89" y="180"/>
                    </a:lnTo>
                    <a:lnTo>
                      <a:pt x="86" y="180"/>
                    </a:lnTo>
                    <a:lnTo>
                      <a:pt x="86" y="183"/>
                    </a:lnTo>
                    <a:lnTo>
                      <a:pt x="86" y="185"/>
                    </a:lnTo>
                    <a:lnTo>
                      <a:pt x="86" y="188"/>
                    </a:lnTo>
                    <a:lnTo>
                      <a:pt x="84" y="191"/>
                    </a:lnTo>
                    <a:lnTo>
                      <a:pt x="81" y="191"/>
                    </a:lnTo>
                    <a:lnTo>
                      <a:pt x="78" y="191"/>
                    </a:lnTo>
                    <a:lnTo>
                      <a:pt x="76" y="191"/>
                    </a:lnTo>
                    <a:lnTo>
                      <a:pt x="76" y="193"/>
                    </a:lnTo>
                    <a:lnTo>
                      <a:pt x="73" y="193"/>
                    </a:lnTo>
                    <a:lnTo>
                      <a:pt x="73" y="196"/>
                    </a:lnTo>
                    <a:lnTo>
                      <a:pt x="71" y="196"/>
                    </a:lnTo>
                    <a:lnTo>
                      <a:pt x="71" y="198"/>
                    </a:lnTo>
                    <a:lnTo>
                      <a:pt x="68" y="198"/>
                    </a:lnTo>
                    <a:lnTo>
                      <a:pt x="68" y="196"/>
                    </a:lnTo>
                    <a:lnTo>
                      <a:pt x="68" y="193"/>
                    </a:lnTo>
                    <a:lnTo>
                      <a:pt x="71" y="193"/>
                    </a:lnTo>
                    <a:lnTo>
                      <a:pt x="71" y="191"/>
                    </a:lnTo>
                    <a:lnTo>
                      <a:pt x="73" y="191"/>
                    </a:lnTo>
                    <a:lnTo>
                      <a:pt x="73" y="188"/>
                    </a:lnTo>
                    <a:lnTo>
                      <a:pt x="71" y="188"/>
                    </a:lnTo>
                    <a:lnTo>
                      <a:pt x="68" y="188"/>
                    </a:lnTo>
                    <a:lnTo>
                      <a:pt x="68" y="185"/>
                    </a:lnTo>
                    <a:lnTo>
                      <a:pt x="65" y="185"/>
                    </a:lnTo>
                    <a:lnTo>
                      <a:pt x="65" y="188"/>
                    </a:lnTo>
                    <a:lnTo>
                      <a:pt x="63" y="188"/>
                    </a:lnTo>
                    <a:lnTo>
                      <a:pt x="65" y="188"/>
                    </a:lnTo>
                    <a:lnTo>
                      <a:pt x="63" y="188"/>
                    </a:lnTo>
                    <a:lnTo>
                      <a:pt x="63" y="191"/>
                    </a:lnTo>
                    <a:lnTo>
                      <a:pt x="60" y="191"/>
                    </a:lnTo>
                    <a:lnTo>
                      <a:pt x="60" y="193"/>
                    </a:lnTo>
                    <a:lnTo>
                      <a:pt x="57" y="193"/>
                    </a:lnTo>
                    <a:lnTo>
                      <a:pt x="55" y="193"/>
                    </a:lnTo>
                    <a:lnTo>
                      <a:pt x="55" y="191"/>
                    </a:lnTo>
                    <a:lnTo>
                      <a:pt x="52" y="191"/>
                    </a:lnTo>
                    <a:lnTo>
                      <a:pt x="52" y="193"/>
                    </a:lnTo>
                    <a:lnTo>
                      <a:pt x="50" y="193"/>
                    </a:lnTo>
                    <a:lnTo>
                      <a:pt x="47" y="193"/>
                    </a:lnTo>
                    <a:lnTo>
                      <a:pt x="44" y="193"/>
                    </a:lnTo>
                    <a:lnTo>
                      <a:pt x="42" y="193"/>
                    </a:lnTo>
                    <a:lnTo>
                      <a:pt x="42" y="196"/>
                    </a:lnTo>
                    <a:lnTo>
                      <a:pt x="39" y="196"/>
                    </a:lnTo>
                    <a:lnTo>
                      <a:pt x="39" y="198"/>
                    </a:lnTo>
                    <a:lnTo>
                      <a:pt x="37" y="198"/>
                    </a:lnTo>
                    <a:lnTo>
                      <a:pt x="34" y="198"/>
                    </a:lnTo>
                    <a:lnTo>
                      <a:pt x="31" y="196"/>
                    </a:lnTo>
                    <a:lnTo>
                      <a:pt x="29" y="196"/>
                    </a:lnTo>
                    <a:lnTo>
                      <a:pt x="29" y="193"/>
                    </a:lnTo>
                    <a:lnTo>
                      <a:pt x="26" y="193"/>
                    </a:lnTo>
                    <a:lnTo>
                      <a:pt x="24" y="193"/>
                    </a:lnTo>
                    <a:lnTo>
                      <a:pt x="21" y="193"/>
                    </a:lnTo>
                    <a:lnTo>
                      <a:pt x="18" y="193"/>
                    </a:lnTo>
                    <a:lnTo>
                      <a:pt x="18" y="196"/>
                    </a:lnTo>
                    <a:lnTo>
                      <a:pt x="16" y="196"/>
                    </a:lnTo>
                    <a:lnTo>
                      <a:pt x="16" y="198"/>
                    </a:lnTo>
                    <a:lnTo>
                      <a:pt x="13" y="198"/>
                    </a:lnTo>
                    <a:lnTo>
                      <a:pt x="13" y="201"/>
                    </a:lnTo>
                    <a:lnTo>
                      <a:pt x="11" y="201"/>
                    </a:lnTo>
                    <a:lnTo>
                      <a:pt x="8" y="201"/>
                    </a:lnTo>
                    <a:lnTo>
                      <a:pt x="8" y="204"/>
                    </a:lnTo>
                    <a:lnTo>
                      <a:pt x="5" y="204"/>
                    </a:lnTo>
                    <a:lnTo>
                      <a:pt x="5" y="206"/>
                    </a:lnTo>
                    <a:lnTo>
                      <a:pt x="3" y="209"/>
                    </a:lnTo>
                    <a:lnTo>
                      <a:pt x="3" y="206"/>
                    </a:lnTo>
                    <a:lnTo>
                      <a:pt x="3" y="204"/>
                    </a:lnTo>
                    <a:lnTo>
                      <a:pt x="3" y="201"/>
                    </a:lnTo>
                    <a:lnTo>
                      <a:pt x="0" y="201"/>
                    </a:lnTo>
                    <a:lnTo>
                      <a:pt x="0" y="198"/>
                    </a:lnTo>
                    <a:lnTo>
                      <a:pt x="0" y="196"/>
                    </a:lnTo>
                    <a:lnTo>
                      <a:pt x="0" y="193"/>
                    </a:lnTo>
                    <a:lnTo>
                      <a:pt x="0" y="191"/>
                    </a:lnTo>
                    <a:lnTo>
                      <a:pt x="3" y="191"/>
                    </a:lnTo>
                    <a:lnTo>
                      <a:pt x="3" y="188"/>
                    </a:lnTo>
                    <a:lnTo>
                      <a:pt x="5" y="185"/>
                    </a:lnTo>
                    <a:lnTo>
                      <a:pt x="8" y="185"/>
                    </a:lnTo>
                    <a:lnTo>
                      <a:pt x="8" y="183"/>
                    </a:lnTo>
                    <a:lnTo>
                      <a:pt x="11" y="183"/>
                    </a:lnTo>
                    <a:lnTo>
                      <a:pt x="11" y="180"/>
                    </a:lnTo>
                    <a:lnTo>
                      <a:pt x="13" y="177"/>
                    </a:lnTo>
                    <a:lnTo>
                      <a:pt x="13" y="175"/>
                    </a:lnTo>
                    <a:lnTo>
                      <a:pt x="16" y="175"/>
                    </a:lnTo>
                    <a:lnTo>
                      <a:pt x="16" y="172"/>
                    </a:lnTo>
                    <a:lnTo>
                      <a:pt x="16" y="170"/>
                    </a:lnTo>
                    <a:lnTo>
                      <a:pt x="18" y="170"/>
                    </a:lnTo>
                    <a:lnTo>
                      <a:pt x="18" y="167"/>
                    </a:lnTo>
                    <a:lnTo>
                      <a:pt x="16" y="167"/>
                    </a:lnTo>
                    <a:lnTo>
                      <a:pt x="16" y="164"/>
                    </a:lnTo>
                    <a:lnTo>
                      <a:pt x="16" y="162"/>
                    </a:lnTo>
                    <a:lnTo>
                      <a:pt x="16" y="159"/>
                    </a:lnTo>
                    <a:lnTo>
                      <a:pt x="13" y="159"/>
                    </a:lnTo>
                    <a:lnTo>
                      <a:pt x="13" y="157"/>
                    </a:lnTo>
                    <a:lnTo>
                      <a:pt x="16" y="157"/>
                    </a:lnTo>
                    <a:lnTo>
                      <a:pt x="16" y="154"/>
                    </a:lnTo>
                    <a:lnTo>
                      <a:pt x="18" y="154"/>
                    </a:lnTo>
                    <a:lnTo>
                      <a:pt x="21" y="154"/>
                    </a:lnTo>
                    <a:lnTo>
                      <a:pt x="24" y="154"/>
                    </a:lnTo>
                    <a:lnTo>
                      <a:pt x="24" y="151"/>
                    </a:lnTo>
                    <a:lnTo>
                      <a:pt x="26" y="151"/>
                    </a:lnTo>
                    <a:lnTo>
                      <a:pt x="29" y="151"/>
                    </a:lnTo>
                    <a:lnTo>
                      <a:pt x="29" y="154"/>
                    </a:lnTo>
                    <a:lnTo>
                      <a:pt x="31" y="154"/>
                    </a:lnTo>
                    <a:lnTo>
                      <a:pt x="34" y="154"/>
                    </a:lnTo>
                    <a:lnTo>
                      <a:pt x="37" y="154"/>
                    </a:lnTo>
                    <a:lnTo>
                      <a:pt x="39" y="154"/>
                    </a:lnTo>
                    <a:lnTo>
                      <a:pt x="39" y="151"/>
                    </a:lnTo>
                    <a:lnTo>
                      <a:pt x="42" y="151"/>
                    </a:lnTo>
                    <a:lnTo>
                      <a:pt x="42" y="149"/>
                    </a:lnTo>
                    <a:lnTo>
                      <a:pt x="44" y="149"/>
                    </a:lnTo>
                    <a:lnTo>
                      <a:pt x="44" y="146"/>
                    </a:lnTo>
                    <a:lnTo>
                      <a:pt x="47" y="146"/>
                    </a:lnTo>
                    <a:lnTo>
                      <a:pt x="47" y="144"/>
                    </a:lnTo>
                    <a:lnTo>
                      <a:pt x="47" y="141"/>
                    </a:lnTo>
                    <a:lnTo>
                      <a:pt x="47" y="138"/>
                    </a:lnTo>
                    <a:lnTo>
                      <a:pt x="50" y="138"/>
                    </a:lnTo>
                    <a:lnTo>
                      <a:pt x="52" y="138"/>
                    </a:lnTo>
                    <a:lnTo>
                      <a:pt x="52" y="141"/>
                    </a:lnTo>
                    <a:lnTo>
                      <a:pt x="52" y="144"/>
                    </a:lnTo>
                    <a:lnTo>
                      <a:pt x="52" y="146"/>
                    </a:lnTo>
                    <a:lnTo>
                      <a:pt x="50" y="149"/>
                    </a:lnTo>
                    <a:lnTo>
                      <a:pt x="50" y="151"/>
                    </a:lnTo>
                    <a:lnTo>
                      <a:pt x="50" y="154"/>
                    </a:lnTo>
                    <a:lnTo>
                      <a:pt x="50" y="157"/>
                    </a:lnTo>
                    <a:lnTo>
                      <a:pt x="52" y="157"/>
                    </a:lnTo>
                    <a:lnTo>
                      <a:pt x="52" y="154"/>
                    </a:lnTo>
                    <a:lnTo>
                      <a:pt x="55" y="154"/>
                    </a:lnTo>
                    <a:lnTo>
                      <a:pt x="57" y="157"/>
                    </a:lnTo>
                    <a:lnTo>
                      <a:pt x="57" y="154"/>
                    </a:lnTo>
                    <a:lnTo>
                      <a:pt x="60" y="154"/>
                    </a:lnTo>
                    <a:lnTo>
                      <a:pt x="63" y="154"/>
                    </a:lnTo>
                    <a:lnTo>
                      <a:pt x="65" y="154"/>
                    </a:lnTo>
                    <a:lnTo>
                      <a:pt x="68" y="154"/>
                    </a:lnTo>
                    <a:lnTo>
                      <a:pt x="68" y="151"/>
                    </a:lnTo>
                    <a:lnTo>
                      <a:pt x="71" y="151"/>
                    </a:lnTo>
                    <a:lnTo>
                      <a:pt x="73" y="151"/>
                    </a:lnTo>
                    <a:lnTo>
                      <a:pt x="76" y="154"/>
                    </a:lnTo>
                    <a:lnTo>
                      <a:pt x="76" y="151"/>
                    </a:lnTo>
                    <a:lnTo>
                      <a:pt x="76" y="149"/>
                    </a:lnTo>
                    <a:lnTo>
                      <a:pt x="73" y="149"/>
                    </a:lnTo>
                    <a:lnTo>
                      <a:pt x="73" y="146"/>
                    </a:lnTo>
                    <a:lnTo>
                      <a:pt x="73" y="144"/>
                    </a:lnTo>
                    <a:lnTo>
                      <a:pt x="71" y="144"/>
                    </a:lnTo>
                    <a:lnTo>
                      <a:pt x="71" y="141"/>
                    </a:lnTo>
                    <a:lnTo>
                      <a:pt x="68" y="141"/>
                    </a:lnTo>
                    <a:lnTo>
                      <a:pt x="68" y="138"/>
                    </a:lnTo>
                    <a:lnTo>
                      <a:pt x="65" y="138"/>
                    </a:lnTo>
                    <a:lnTo>
                      <a:pt x="65" y="136"/>
                    </a:lnTo>
                    <a:lnTo>
                      <a:pt x="63" y="136"/>
                    </a:lnTo>
                    <a:lnTo>
                      <a:pt x="63" y="133"/>
                    </a:lnTo>
                    <a:lnTo>
                      <a:pt x="63" y="130"/>
                    </a:lnTo>
                    <a:lnTo>
                      <a:pt x="60" y="130"/>
                    </a:lnTo>
                    <a:lnTo>
                      <a:pt x="60" y="128"/>
                    </a:lnTo>
                    <a:lnTo>
                      <a:pt x="60" y="125"/>
                    </a:lnTo>
                    <a:lnTo>
                      <a:pt x="60" y="123"/>
                    </a:lnTo>
                    <a:lnTo>
                      <a:pt x="57" y="120"/>
                    </a:lnTo>
                    <a:lnTo>
                      <a:pt x="57" y="117"/>
                    </a:lnTo>
                    <a:lnTo>
                      <a:pt x="55" y="117"/>
                    </a:lnTo>
                    <a:lnTo>
                      <a:pt x="55" y="115"/>
                    </a:lnTo>
                    <a:lnTo>
                      <a:pt x="52" y="115"/>
                    </a:lnTo>
                    <a:lnTo>
                      <a:pt x="50" y="115"/>
                    </a:lnTo>
                    <a:lnTo>
                      <a:pt x="47" y="115"/>
                    </a:lnTo>
                    <a:lnTo>
                      <a:pt x="44" y="115"/>
                    </a:lnTo>
                    <a:lnTo>
                      <a:pt x="44" y="112"/>
                    </a:lnTo>
                    <a:lnTo>
                      <a:pt x="42" y="112"/>
                    </a:lnTo>
                    <a:lnTo>
                      <a:pt x="42" y="110"/>
                    </a:lnTo>
                    <a:lnTo>
                      <a:pt x="39" y="110"/>
                    </a:lnTo>
                    <a:lnTo>
                      <a:pt x="39" y="107"/>
                    </a:lnTo>
                    <a:lnTo>
                      <a:pt x="39" y="104"/>
                    </a:lnTo>
                    <a:lnTo>
                      <a:pt x="39" y="102"/>
                    </a:lnTo>
                    <a:lnTo>
                      <a:pt x="37" y="102"/>
                    </a:lnTo>
                    <a:lnTo>
                      <a:pt x="37" y="99"/>
                    </a:lnTo>
                    <a:lnTo>
                      <a:pt x="34" y="99"/>
                    </a:lnTo>
                    <a:lnTo>
                      <a:pt x="34" y="97"/>
                    </a:lnTo>
                    <a:lnTo>
                      <a:pt x="31" y="97"/>
                    </a:lnTo>
                    <a:lnTo>
                      <a:pt x="29" y="97"/>
                    </a:lnTo>
                    <a:lnTo>
                      <a:pt x="26" y="97"/>
                    </a:lnTo>
                    <a:lnTo>
                      <a:pt x="24" y="97"/>
                    </a:lnTo>
                    <a:lnTo>
                      <a:pt x="24" y="94"/>
                    </a:lnTo>
                    <a:lnTo>
                      <a:pt x="24" y="91"/>
                    </a:lnTo>
                    <a:lnTo>
                      <a:pt x="21" y="91"/>
                    </a:lnTo>
                    <a:lnTo>
                      <a:pt x="21" y="89"/>
                    </a:lnTo>
                    <a:lnTo>
                      <a:pt x="21" y="86"/>
                    </a:lnTo>
                    <a:lnTo>
                      <a:pt x="18" y="86"/>
                    </a:lnTo>
                    <a:lnTo>
                      <a:pt x="18" y="83"/>
                    </a:lnTo>
                    <a:lnTo>
                      <a:pt x="16" y="83"/>
                    </a:lnTo>
                    <a:lnTo>
                      <a:pt x="16" y="81"/>
                    </a:lnTo>
                    <a:lnTo>
                      <a:pt x="13" y="81"/>
                    </a:lnTo>
                    <a:lnTo>
                      <a:pt x="11" y="81"/>
                    </a:lnTo>
                    <a:lnTo>
                      <a:pt x="11" y="78"/>
                    </a:lnTo>
                    <a:lnTo>
                      <a:pt x="8" y="78"/>
                    </a:lnTo>
                    <a:lnTo>
                      <a:pt x="5" y="78"/>
                    </a:lnTo>
                    <a:lnTo>
                      <a:pt x="5" y="76"/>
                    </a:lnTo>
                    <a:lnTo>
                      <a:pt x="5" y="73"/>
                    </a:lnTo>
                    <a:lnTo>
                      <a:pt x="5" y="70"/>
                    </a:lnTo>
                    <a:lnTo>
                      <a:pt x="8" y="70"/>
                    </a:lnTo>
                    <a:lnTo>
                      <a:pt x="8" y="73"/>
                    </a:lnTo>
                    <a:lnTo>
                      <a:pt x="11" y="73"/>
                    </a:lnTo>
                    <a:lnTo>
                      <a:pt x="13" y="73"/>
                    </a:lnTo>
                    <a:lnTo>
                      <a:pt x="13" y="70"/>
                    </a:lnTo>
                    <a:lnTo>
                      <a:pt x="16" y="70"/>
                    </a:lnTo>
                    <a:lnTo>
                      <a:pt x="16" y="68"/>
                    </a:lnTo>
                    <a:lnTo>
                      <a:pt x="18" y="68"/>
                    </a:lnTo>
                    <a:lnTo>
                      <a:pt x="18" y="70"/>
                    </a:lnTo>
                    <a:lnTo>
                      <a:pt x="21" y="70"/>
                    </a:lnTo>
                    <a:lnTo>
                      <a:pt x="24" y="70"/>
                    </a:lnTo>
                    <a:lnTo>
                      <a:pt x="26" y="70"/>
                    </a:lnTo>
                    <a:lnTo>
                      <a:pt x="26" y="68"/>
                    </a:lnTo>
                    <a:lnTo>
                      <a:pt x="29" y="68"/>
                    </a:lnTo>
                    <a:lnTo>
                      <a:pt x="29" y="65"/>
                    </a:lnTo>
                    <a:lnTo>
                      <a:pt x="31" y="65"/>
                    </a:lnTo>
                    <a:lnTo>
                      <a:pt x="31" y="68"/>
                    </a:lnTo>
                    <a:lnTo>
                      <a:pt x="34" y="68"/>
                    </a:lnTo>
                    <a:lnTo>
                      <a:pt x="37" y="68"/>
                    </a:lnTo>
                    <a:lnTo>
                      <a:pt x="37" y="70"/>
                    </a:lnTo>
                    <a:lnTo>
                      <a:pt x="34" y="70"/>
                    </a:lnTo>
                    <a:lnTo>
                      <a:pt x="34" y="73"/>
                    </a:lnTo>
                    <a:lnTo>
                      <a:pt x="31" y="73"/>
                    </a:lnTo>
                    <a:lnTo>
                      <a:pt x="31" y="76"/>
                    </a:lnTo>
                    <a:lnTo>
                      <a:pt x="31" y="78"/>
                    </a:lnTo>
                    <a:lnTo>
                      <a:pt x="31" y="81"/>
                    </a:lnTo>
                    <a:lnTo>
                      <a:pt x="31" y="83"/>
                    </a:lnTo>
                    <a:lnTo>
                      <a:pt x="31" y="86"/>
                    </a:lnTo>
                    <a:lnTo>
                      <a:pt x="29" y="86"/>
                    </a:lnTo>
                    <a:lnTo>
                      <a:pt x="29" y="89"/>
                    </a:lnTo>
                    <a:lnTo>
                      <a:pt x="31" y="89"/>
                    </a:lnTo>
                    <a:lnTo>
                      <a:pt x="31" y="91"/>
                    </a:lnTo>
                    <a:lnTo>
                      <a:pt x="34" y="91"/>
                    </a:lnTo>
                    <a:lnTo>
                      <a:pt x="37" y="91"/>
                    </a:lnTo>
                    <a:lnTo>
                      <a:pt x="37" y="89"/>
                    </a:lnTo>
                    <a:lnTo>
                      <a:pt x="39" y="89"/>
                    </a:lnTo>
                    <a:lnTo>
                      <a:pt x="39" y="86"/>
                    </a:lnTo>
                    <a:lnTo>
                      <a:pt x="39" y="83"/>
                    </a:lnTo>
                    <a:lnTo>
                      <a:pt x="42" y="83"/>
                    </a:lnTo>
                    <a:lnTo>
                      <a:pt x="39" y="83"/>
                    </a:lnTo>
                    <a:lnTo>
                      <a:pt x="39" y="81"/>
                    </a:lnTo>
                    <a:lnTo>
                      <a:pt x="39" y="78"/>
                    </a:lnTo>
                    <a:lnTo>
                      <a:pt x="42" y="78"/>
                    </a:lnTo>
                    <a:lnTo>
                      <a:pt x="44" y="76"/>
                    </a:lnTo>
                    <a:lnTo>
                      <a:pt x="44" y="73"/>
                    </a:lnTo>
                    <a:lnTo>
                      <a:pt x="44" y="70"/>
                    </a:lnTo>
                    <a:lnTo>
                      <a:pt x="44" y="68"/>
                    </a:lnTo>
                    <a:lnTo>
                      <a:pt x="47" y="68"/>
                    </a:lnTo>
                    <a:lnTo>
                      <a:pt x="44" y="65"/>
                    </a:lnTo>
                    <a:lnTo>
                      <a:pt x="47" y="65"/>
                    </a:lnTo>
                    <a:lnTo>
                      <a:pt x="47" y="63"/>
                    </a:lnTo>
                    <a:lnTo>
                      <a:pt x="50" y="63"/>
                    </a:lnTo>
                    <a:lnTo>
                      <a:pt x="50" y="60"/>
                    </a:lnTo>
                    <a:lnTo>
                      <a:pt x="50" y="57"/>
                    </a:lnTo>
                    <a:lnTo>
                      <a:pt x="50" y="55"/>
                    </a:lnTo>
                    <a:lnTo>
                      <a:pt x="50" y="52"/>
                    </a:lnTo>
                    <a:lnTo>
                      <a:pt x="47" y="52"/>
                    </a:lnTo>
                    <a:lnTo>
                      <a:pt x="44" y="49"/>
                    </a:lnTo>
                    <a:lnTo>
                      <a:pt x="42" y="49"/>
                    </a:lnTo>
                    <a:lnTo>
                      <a:pt x="42" y="47"/>
                    </a:lnTo>
                    <a:lnTo>
                      <a:pt x="39" y="47"/>
                    </a:lnTo>
                    <a:lnTo>
                      <a:pt x="37" y="47"/>
                    </a:lnTo>
                    <a:lnTo>
                      <a:pt x="37" y="49"/>
                    </a:lnTo>
                    <a:lnTo>
                      <a:pt x="37" y="47"/>
                    </a:lnTo>
                    <a:lnTo>
                      <a:pt x="37" y="44"/>
                    </a:lnTo>
                    <a:lnTo>
                      <a:pt x="34" y="44"/>
                    </a:lnTo>
                    <a:lnTo>
                      <a:pt x="34" y="42"/>
                    </a:lnTo>
                    <a:lnTo>
                      <a:pt x="34" y="39"/>
                    </a:lnTo>
                    <a:lnTo>
                      <a:pt x="31" y="39"/>
                    </a:lnTo>
                    <a:lnTo>
                      <a:pt x="31" y="36"/>
                    </a:lnTo>
                    <a:lnTo>
                      <a:pt x="29" y="36"/>
                    </a:lnTo>
                    <a:lnTo>
                      <a:pt x="26" y="36"/>
                    </a:lnTo>
                    <a:lnTo>
                      <a:pt x="24" y="36"/>
                    </a:lnTo>
                    <a:lnTo>
                      <a:pt x="24" y="34"/>
                    </a:lnTo>
                    <a:lnTo>
                      <a:pt x="24" y="31"/>
                    </a:lnTo>
                    <a:lnTo>
                      <a:pt x="24" y="29"/>
                    </a:lnTo>
                    <a:lnTo>
                      <a:pt x="24" y="26"/>
                    </a:lnTo>
                    <a:lnTo>
                      <a:pt x="24" y="23"/>
                    </a:lnTo>
                    <a:lnTo>
                      <a:pt x="21" y="23"/>
                    </a:lnTo>
                    <a:lnTo>
                      <a:pt x="21" y="21"/>
                    </a:lnTo>
                    <a:lnTo>
                      <a:pt x="21" y="23"/>
                    </a:lnTo>
                    <a:lnTo>
                      <a:pt x="21" y="21"/>
                    </a:lnTo>
                    <a:lnTo>
                      <a:pt x="24" y="18"/>
                    </a:lnTo>
                    <a:lnTo>
                      <a:pt x="24" y="16"/>
                    </a:lnTo>
                    <a:lnTo>
                      <a:pt x="26" y="16"/>
                    </a:lnTo>
                    <a:lnTo>
                      <a:pt x="29" y="16"/>
                    </a:lnTo>
                    <a:lnTo>
                      <a:pt x="29" y="13"/>
                    </a:lnTo>
                    <a:lnTo>
                      <a:pt x="31" y="13"/>
                    </a:lnTo>
                    <a:lnTo>
                      <a:pt x="34" y="10"/>
                    </a:lnTo>
                    <a:lnTo>
                      <a:pt x="37" y="10"/>
                    </a:lnTo>
                    <a:lnTo>
                      <a:pt x="37" y="8"/>
                    </a:lnTo>
                    <a:lnTo>
                      <a:pt x="37" y="5"/>
                    </a:lnTo>
                    <a:lnTo>
                      <a:pt x="39" y="5"/>
                    </a:lnTo>
                    <a:lnTo>
                      <a:pt x="39" y="2"/>
                    </a:lnTo>
                    <a:lnTo>
                      <a:pt x="42" y="2"/>
                    </a:lnTo>
                    <a:lnTo>
                      <a:pt x="44" y="2"/>
                    </a:lnTo>
                    <a:lnTo>
                      <a:pt x="47" y="2"/>
                    </a:lnTo>
                    <a:lnTo>
                      <a:pt x="47" y="0"/>
                    </a:lnTo>
                    <a:lnTo>
                      <a:pt x="50" y="0"/>
                    </a:lnTo>
                    <a:lnTo>
                      <a:pt x="50" y="2"/>
                    </a:lnTo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273" name="Freeform 63"/>
              <p:cNvSpPr>
                <a:spLocks/>
              </p:cNvSpPr>
              <p:nvPr/>
            </p:nvSpPr>
            <p:spPr bwMode="auto">
              <a:xfrm>
                <a:off x="3592" y="257"/>
                <a:ext cx="841" cy="339"/>
              </a:xfrm>
              <a:custGeom>
                <a:avLst/>
                <a:gdLst>
                  <a:gd name="T0" fmla="*/ 50 w 841"/>
                  <a:gd name="T1" fmla="*/ 7 h 339"/>
                  <a:gd name="T2" fmla="*/ 115 w 841"/>
                  <a:gd name="T3" fmla="*/ 21 h 339"/>
                  <a:gd name="T4" fmla="*/ 144 w 841"/>
                  <a:gd name="T5" fmla="*/ 65 h 339"/>
                  <a:gd name="T6" fmla="*/ 183 w 841"/>
                  <a:gd name="T7" fmla="*/ 57 h 339"/>
                  <a:gd name="T8" fmla="*/ 214 w 841"/>
                  <a:gd name="T9" fmla="*/ 65 h 339"/>
                  <a:gd name="T10" fmla="*/ 251 w 841"/>
                  <a:gd name="T11" fmla="*/ 52 h 339"/>
                  <a:gd name="T12" fmla="*/ 290 w 841"/>
                  <a:gd name="T13" fmla="*/ 41 h 339"/>
                  <a:gd name="T14" fmla="*/ 318 w 841"/>
                  <a:gd name="T15" fmla="*/ 47 h 339"/>
                  <a:gd name="T16" fmla="*/ 363 w 841"/>
                  <a:gd name="T17" fmla="*/ 41 h 339"/>
                  <a:gd name="T18" fmla="*/ 410 w 841"/>
                  <a:gd name="T19" fmla="*/ 52 h 339"/>
                  <a:gd name="T20" fmla="*/ 449 w 841"/>
                  <a:gd name="T21" fmla="*/ 52 h 339"/>
                  <a:gd name="T22" fmla="*/ 475 w 841"/>
                  <a:gd name="T23" fmla="*/ 70 h 339"/>
                  <a:gd name="T24" fmla="*/ 512 w 841"/>
                  <a:gd name="T25" fmla="*/ 99 h 339"/>
                  <a:gd name="T26" fmla="*/ 519 w 841"/>
                  <a:gd name="T27" fmla="*/ 146 h 339"/>
                  <a:gd name="T28" fmla="*/ 517 w 841"/>
                  <a:gd name="T29" fmla="*/ 164 h 339"/>
                  <a:gd name="T30" fmla="*/ 491 w 841"/>
                  <a:gd name="T31" fmla="*/ 154 h 339"/>
                  <a:gd name="T32" fmla="*/ 465 w 841"/>
                  <a:gd name="T33" fmla="*/ 154 h 339"/>
                  <a:gd name="T34" fmla="*/ 452 w 841"/>
                  <a:gd name="T35" fmla="*/ 175 h 339"/>
                  <a:gd name="T36" fmla="*/ 433 w 841"/>
                  <a:gd name="T37" fmla="*/ 196 h 339"/>
                  <a:gd name="T38" fmla="*/ 423 w 841"/>
                  <a:gd name="T39" fmla="*/ 229 h 339"/>
                  <a:gd name="T40" fmla="*/ 394 w 841"/>
                  <a:gd name="T41" fmla="*/ 240 h 339"/>
                  <a:gd name="T42" fmla="*/ 384 w 841"/>
                  <a:gd name="T43" fmla="*/ 243 h 339"/>
                  <a:gd name="T44" fmla="*/ 381 w 841"/>
                  <a:gd name="T45" fmla="*/ 269 h 339"/>
                  <a:gd name="T46" fmla="*/ 373 w 841"/>
                  <a:gd name="T47" fmla="*/ 297 h 339"/>
                  <a:gd name="T48" fmla="*/ 373 w 841"/>
                  <a:gd name="T49" fmla="*/ 331 h 339"/>
                  <a:gd name="T50" fmla="*/ 389 w 841"/>
                  <a:gd name="T51" fmla="*/ 329 h 339"/>
                  <a:gd name="T52" fmla="*/ 412 w 841"/>
                  <a:gd name="T53" fmla="*/ 326 h 339"/>
                  <a:gd name="T54" fmla="*/ 441 w 841"/>
                  <a:gd name="T55" fmla="*/ 308 h 339"/>
                  <a:gd name="T56" fmla="*/ 436 w 841"/>
                  <a:gd name="T57" fmla="*/ 339 h 339"/>
                  <a:gd name="T58" fmla="*/ 467 w 841"/>
                  <a:gd name="T59" fmla="*/ 324 h 339"/>
                  <a:gd name="T60" fmla="*/ 486 w 841"/>
                  <a:gd name="T61" fmla="*/ 300 h 339"/>
                  <a:gd name="T62" fmla="*/ 493 w 841"/>
                  <a:gd name="T63" fmla="*/ 279 h 339"/>
                  <a:gd name="T64" fmla="*/ 514 w 841"/>
                  <a:gd name="T65" fmla="*/ 297 h 339"/>
                  <a:gd name="T66" fmla="*/ 538 w 841"/>
                  <a:gd name="T67" fmla="*/ 276 h 339"/>
                  <a:gd name="T68" fmla="*/ 551 w 841"/>
                  <a:gd name="T69" fmla="*/ 266 h 339"/>
                  <a:gd name="T70" fmla="*/ 569 w 841"/>
                  <a:gd name="T71" fmla="*/ 256 h 339"/>
                  <a:gd name="T72" fmla="*/ 593 w 841"/>
                  <a:gd name="T73" fmla="*/ 263 h 339"/>
                  <a:gd name="T74" fmla="*/ 611 w 841"/>
                  <a:gd name="T75" fmla="*/ 248 h 339"/>
                  <a:gd name="T76" fmla="*/ 626 w 841"/>
                  <a:gd name="T77" fmla="*/ 219 h 339"/>
                  <a:gd name="T78" fmla="*/ 634 w 841"/>
                  <a:gd name="T79" fmla="*/ 182 h 339"/>
                  <a:gd name="T80" fmla="*/ 650 w 841"/>
                  <a:gd name="T81" fmla="*/ 151 h 339"/>
                  <a:gd name="T82" fmla="*/ 660 w 841"/>
                  <a:gd name="T83" fmla="*/ 120 h 339"/>
                  <a:gd name="T84" fmla="*/ 676 w 841"/>
                  <a:gd name="T85" fmla="*/ 135 h 339"/>
                  <a:gd name="T86" fmla="*/ 681 w 841"/>
                  <a:gd name="T87" fmla="*/ 117 h 339"/>
                  <a:gd name="T88" fmla="*/ 700 w 841"/>
                  <a:gd name="T89" fmla="*/ 109 h 339"/>
                  <a:gd name="T90" fmla="*/ 700 w 841"/>
                  <a:gd name="T91" fmla="*/ 128 h 339"/>
                  <a:gd name="T92" fmla="*/ 715 w 841"/>
                  <a:gd name="T93" fmla="*/ 143 h 339"/>
                  <a:gd name="T94" fmla="*/ 734 w 841"/>
                  <a:gd name="T95" fmla="*/ 141 h 339"/>
                  <a:gd name="T96" fmla="*/ 744 w 841"/>
                  <a:gd name="T97" fmla="*/ 122 h 339"/>
                  <a:gd name="T98" fmla="*/ 760 w 841"/>
                  <a:gd name="T99" fmla="*/ 135 h 339"/>
                  <a:gd name="T100" fmla="*/ 770 w 841"/>
                  <a:gd name="T101" fmla="*/ 112 h 339"/>
                  <a:gd name="T102" fmla="*/ 794 w 841"/>
                  <a:gd name="T103" fmla="*/ 117 h 339"/>
                  <a:gd name="T104" fmla="*/ 812 w 841"/>
                  <a:gd name="T105" fmla="*/ 112 h 339"/>
                  <a:gd name="T106" fmla="*/ 804 w 841"/>
                  <a:gd name="T107" fmla="*/ 128 h 339"/>
                  <a:gd name="T108" fmla="*/ 780 w 841"/>
                  <a:gd name="T109" fmla="*/ 149 h 339"/>
                  <a:gd name="T110" fmla="*/ 804 w 841"/>
                  <a:gd name="T111" fmla="*/ 154 h 339"/>
                  <a:gd name="T112" fmla="*/ 794 w 841"/>
                  <a:gd name="T113" fmla="*/ 180 h 339"/>
                  <a:gd name="T114" fmla="*/ 780 w 841"/>
                  <a:gd name="T115" fmla="*/ 206 h 339"/>
                  <a:gd name="T116" fmla="*/ 812 w 841"/>
                  <a:gd name="T117" fmla="*/ 198 h 339"/>
                  <a:gd name="T118" fmla="*/ 838 w 841"/>
                  <a:gd name="T119" fmla="*/ 196 h 3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841" h="339">
                    <a:moveTo>
                      <a:pt x="0" y="18"/>
                    </a:moveTo>
                    <a:lnTo>
                      <a:pt x="5" y="18"/>
                    </a:lnTo>
                    <a:lnTo>
                      <a:pt x="8" y="18"/>
                    </a:lnTo>
                    <a:lnTo>
                      <a:pt x="10" y="18"/>
                    </a:lnTo>
                    <a:lnTo>
                      <a:pt x="13" y="15"/>
                    </a:lnTo>
                    <a:lnTo>
                      <a:pt x="16" y="13"/>
                    </a:lnTo>
                    <a:lnTo>
                      <a:pt x="18" y="10"/>
                    </a:lnTo>
                    <a:lnTo>
                      <a:pt x="21" y="7"/>
                    </a:lnTo>
                    <a:lnTo>
                      <a:pt x="24" y="5"/>
                    </a:lnTo>
                    <a:lnTo>
                      <a:pt x="29" y="2"/>
                    </a:lnTo>
                    <a:lnTo>
                      <a:pt x="29" y="0"/>
                    </a:lnTo>
                    <a:lnTo>
                      <a:pt x="31" y="0"/>
                    </a:lnTo>
                    <a:lnTo>
                      <a:pt x="39" y="0"/>
                    </a:lnTo>
                    <a:lnTo>
                      <a:pt x="42" y="0"/>
                    </a:lnTo>
                    <a:lnTo>
                      <a:pt x="44" y="2"/>
                    </a:lnTo>
                    <a:lnTo>
                      <a:pt x="47" y="5"/>
                    </a:lnTo>
                    <a:lnTo>
                      <a:pt x="50" y="7"/>
                    </a:lnTo>
                    <a:lnTo>
                      <a:pt x="52" y="10"/>
                    </a:lnTo>
                    <a:lnTo>
                      <a:pt x="55" y="13"/>
                    </a:lnTo>
                    <a:lnTo>
                      <a:pt x="60" y="15"/>
                    </a:lnTo>
                    <a:lnTo>
                      <a:pt x="63" y="15"/>
                    </a:lnTo>
                    <a:lnTo>
                      <a:pt x="65" y="15"/>
                    </a:lnTo>
                    <a:lnTo>
                      <a:pt x="73" y="13"/>
                    </a:lnTo>
                    <a:lnTo>
                      <a:pt x="76" y="15"/>
                    </a:lnTo>
                    <a:lnTo>
                      <a:pt x="81" y="15"/>
                    </a:lnTo>
                    <a:lnTo>
                      <a:pt x="84" y="13"/>
                    </a:lnTo>
                    <a:lnTo>
                      <a:pt x="91" y="13"/>
                    </a:lnTo>
                    <a:lnTo>
                      <a:pt x="94" y="10"/>
                    </a:lnTo>
                    <a:lnTo>
                      <a:pt x="97" y="10"/>
                    </a:lnTo>
                    <a:lnTo>
                      <a:pt x="99" y="10"/>
                    </a:lnTo>
                    <a:lnTo>
                      <a:pt x="102" y="10"/>
                    </a:lnTo>
                    <a:lnTo>
                      <a:pt x="110" y="13"/>
                    </a:lnTo>
                    <a:lnTo>
                      <a:pt x="112" y="15"/>
                    </a:lnTo>
                    <a:lnTo>
                      <a:pt x="115" y="21"/>
                    </a:lnTo>
                    <a:lnTo>
                      <a:pt x="115" y="28"/>
                    </a:lnTo>
                    <a:lnTo>
                      <a:pt x="115" y="31"/>
                    </a:lnTo>
                    <a:lnTo>
                      <a:pt x="115" y="34"/>
                    </a:lnTo>
                    <a:lnTo>
                      <a:pt x="115" y="39"/>
                    </a:lnTo>
                    <a:lnTo>
                      <a:pt x="117" y="41"/>
                    </a:lnTo>
                    <a:lnTo>
                      <a:pt x="117" y="47"/>
                    </a:lnTo>
                    <a:lnTo>
                      <a:pt x="117" y="49"/>
                    </a:lnTo>
                    <a:lnTo>
                      <a:pt x="117" y="52"/>
                    </a:lnTo>
                    <a:lnTo>
                      <a:pt x="120" y="52"/>
                    </a:lnTo>
                    <a:lnTo>
                      <a:pt x="123" y="54"/>
                    </a:lnTo>
                    <a:lnTo>
                      <a:pt x="128" y="54"/>
                    </a:lnTo>
                    <a:lnTo>
                      <a:pt x="131" y="57"/>
                    </a:lnTo>
                    <a:lnTo>
                      <a:pt x="136" y="60"/>
                    </a:lnTo>
                    <a:lnTo>
                      <a:pt x="138" y="60"/>
                    </a:lnTo>
                    <a:lnTo>
                      <a:pt x="141" y="62"/>
                    </a:lnTo>
                    <a:lnTo>
                      <a:pt x="144" y="62"/>
                    </a:lnTo>
                    <a:lnTo>
                      <a:pt x="144" y="65"/>
                    </a:lnTo>
                    <a:lnTo>
                      <a:pt x="146" y="65"/>
                    </a:lnTo>
                    <a:lnTo>
                      <a:pt x="146" y="62"/>
                    </a:lnTo>
                    <a:lnTo>
                      <a:pt x="146" y="60"/>
                    </a:lnTo>
                    <a:lnTo>
                      <a:pt x="146" y="57"/>
                    </a:lnTo>
                    <a:lnTo>
                      <a:pt x="146" y="54"/>
                    </a:lnTo>
                    <a:lnTo>
                      <a:pt x="149" y="54"/>
                    </a:lnTo>
                    <a:lnTo>
                      <a:pt x="149" y="52"/>
                    </a:lnTo>
                    <a:lnTo>
                      <a:pt x="151" y="52"/>
                    </a:lnTo>
                    <a:lnTo>
                      <a:pt x="154" y="52"/>
                    </a:lnTo>
                    <a:lnTo>
                      <a:pt x="159" y="54"/>
                    </a:lnTo>
                    <a:lnTo>
                      <a:pt x="162" y="54"/>
                    </a:lnTo>
                    <a:lnTo>
                      <a:pt x="164" y="54"/>
                    </a:lnTo>
                    <a:lnTo>
                      <a:pt x="170" y="54"/>
                    </a:lnTo>
                    <a:lnTo>
                      <a:pt x="172" y="54"/>
                    </a:lnTo>
                    <a:lnTo>
                      <a:pt x="175" y="54"/>
                    </a:lnTo>
                    <a:lnTo>
                      <a:pt x="180" y="57"/>
                    </a:lnTo>
                    <a:lnTo>
                      <a:pt x="183" y="57"/>
                    </a:lnTo>
                    <a:lnTo>
                      <a:pt x="188" y="60"/>
                    </a:lnTo>
                    <a:lnTo>
                      <a:pt x="191" y="60"/>
                    </a:lnTo>
                    <a:lnTo>
                      <a:pt x="193" y="60"/>
                    </a:lnTo>
                    <a:lnTo>
                      <a:pt x="196" y="60"/>
                    </a:lnTo>
                    <a:lnTo>
                      <a:pt x="196" y="57"/>
                    </a:lnTo>
                    <a:lnTo>
                      <a:pt x="196" y="54"/>
                    </a:lnTo>
                    <a:lnTo>
                      <a:pt x="198" y="52"/>
                    </a:lnTo>
                    <a:lnTo>
                      <a:pt x="201" y="49"/>
                    </a:lnTo>
                    <a:lnTo>
                      <a:pt x="204" y="49"/>
                    </a:lnTo>
                    <a:lnTo>
                      <a:pt x="204" y="52"/>
                    </a:lnTo>
                    <a:lnTo>
                      <a:pt x="206" y="54"/>
                    </a:lnTo>
                    <a:lnTo>
                      <a:pt x="209" y="57"/>
                    </a:lnTo>
                    <a:lnTo>
                      <a:pt x="209" y="60"/>
                    </a:lnTo>
                    <a:lnTo>
                      <a:pt x="211" y="60"/>
                    </a:lnTo>
                    <a:lnTo>
                      <a:pt x="211" y="62"/>
                    </a:lnTo>
                    <a:lnTo>
                      <a:pt x="214" y="62"/>
                    </a:lnTo>
                    <a:lnTo>
                      <a:pt x="214" y="65"/>
                    </a:lnTo>
                    <a:lnTo>
                      <a:pt x="217" y="65"/>
                    </a:lnTo>
                    <a:lnTo>
                      <a:pt x="219" y="62"/>
                    </a:lnTo>
                    <a:lnTo>
                      <a:pt x="222" y="62"/>
                    </a:lnTo>
                    <a:lnTo>
                      <a:pt x="225" y="62"/>
                    </a:lnTo>
                    <a:lnTo>
                      <a:pt x="227" y="62"/>
                    </a:lnTo>
                    <a:lnTo>
                      <a:pt x="227" y="60"/>
                    </a:lnTo>
                    <a:lnTo>
                      <a:pt x="227" y="57"/>
                    </a:lnTo>
                    <a:lnTo>
                      <a:pt x="230" y="54"/>
                    </a:lnTo>
                    <a:lnTo>
                      <a:pt x="232" y="52"/>
                    </a:lnTo>
                    <a:lnTo>
                      <a:pt x="235" y="49"/>
                    </a:lnTo>
                    <a:lnTo>
                      <a:pt x="238" y="47"/>
                    </a:lnTo>
                    <a:lnTo>
                      <a:pt x="240" y="47"/>
                    </a:lnTo>
                    <a:lnTo>
                      <a:pt x="240" y="49"/>
                    </a:lnTo>
                    <a:lnTo>
                      <a:pt x="243" y="49"/>
                    </a:lnTo>
                    <a:lnTo>
                      <a:pt x="245" y="52"/>
                    </a:lnTo>
                    <a:lnTo>
                      <a:pt x="248" y="52"/>
                    </a:lnTo>
                    <a:lnTo>
                      <a:pt x="251" y="52"/>
                    </a:lnTo>
                    <a:lnTo>
                      <a:pt x="253" y="52"/>
                    </a:lnTo>
                    <a:lnTo>
                      <a:pt x="256" y="54"/>
                    </a:lnTo>
                    <a:lnTo>
                      <a:pt x="258" y="52"/>
                    </a:lnTo>
                    <a:lnTo>
                      <a:pt x="261" y="52"/>
                    </a:lnTo>
                    <a:lnTo>
                      <a:pt x="264" y="52"/>
                    </a:lnTo>
                    <a:lnTo>
                      <a:pt x="266" y="49"/>
                    </a:lnTo>
                    <a:lnTo>
                      <a:pt x="269" y="49"/>
                    </a:lnTo>
                    <a:lnTo>
                      <a:pt x="271" y="47"/>
                    </a:lnTo>
                    <a:lnTo>
                      <a:pt x="271" y="44"/>
                    </a:lnTo>
                    <a:lnTo>
                      <a:pt x="271" y="39"/>
                    </a:lnTo>
                    <a:lnTo>
                      <a:pt x="274" y="36"/>
                    </a:lnTo>
                    <a:lnTo>
                      <a:pt x="277" y="36"/>
                    </a:lnTo>
                    <a:lnTo>
                      <a:pt x="277" y="39"/>
                    </a:lnTo>
                    <a:lnTo>
                      <a:pt x="282" y="41"/>
                    </a:lnTo>
                    <a:lnTo>
                      <a:pt x="285" y="41"/>
                    </a:lnTo>
                    <a:lnTo>
                      <a:pt x="287" y="41"/>
                    </a:lnTo>
                    <a:lnTo>
                      <a:pt x="290" y="41"/>
                    </a:lnTo>
                    <a:lnTo>
                      <a:pt x="292" y="41"/>
                    </a:lnTo>
                    <a:lnTo>
                      <a:pt x="295" y="41"/>
                    </a:lnTo>
                    <a:lnTo>
                      <a:pt x="298" y="41"/>
                    </a:lnTo>
                    <a:lnTo>
                      <a:pt x="300" y="41"/>
                    </a:lnTo>
                    <a:lnTo>
                      <a:pt x="300" y="39"/>
                    </a:lnTo>
                    <a:lnTo>
                      <a:pt x="303" y="39"/>
                    </a:lnTo>
                    <a:lnTo>
                      <a:pt x="303" y="36"/>
                    </a:lnTo>
                    <a:lnTo>
                      <a:pt x="305" y="34"/>
                    </a:lnTo>
                    <a:lnTo>
                      <a:pt x="308" y="34"/>
                    </a:lnTo>
                    <a:lnTo>
                      <a:pt x="311" y="34"/>
                    </a:lnTo>
                    <a:lnTo>
                      <a:pt x="313" y="34"/>
                    </a:lnTo>
                    <a:lnTo>
                      <a:pt x="313" y="36"/>
                    </a:lnTo>
                    <a:lnTo>
                      <a:pt x="313" y="39"/>
                    </a:lnTo>
                    <a:lnTo>
                      <a:pt x="313" y="41"/>
                    </a:lnTo>
                    <a:lnTo>
                      <a:pt x="316" y="41"/>
                    </a:lnTo>
                    <a:lnTo>
                      <a:pt x="316" y="44"/>
                    </a:lnTo>
                    <a:lnTo>
                      <a:pt x="318" y="47"/>
                    </a:lnTo>
                    <a:lnTo>
                      <a:pt x="321" y="47"/>
                    </a:lnTo>
                    <a:lnTo>
                      <a:pt x="321" y="44"/>
                    </a:lnTo>
                    <a:lnTo>
                      <a:pt x="324" y="47"/>
                    </a:lnTo>
                    <a:lnTo>
                      <a:pt x="326" y="47"/>
                    </a:lnTo>
                    <a:lnTo>
                      <a:pt x="329" y="47"/>
                    </a:lnTo>
                    <a:lnTo>
                      <a:pt x="332" y="47"/>
                    </a:lnTo>
                    <a:lnTo>
                      <a:pt x="334" y="44"/>
                    </a:lnTo>
                    <a:lnTo>
                      <a:pt x="337" y="44"/>
                    </a:lnTo>
                    <a:lnTo>
                      <a:pt x="339" y="44"/>
                    </a:lnTo>
                    <a:lnTo>
                      <a:pt x="342" y="44"/>
                    </a:lnTo>
                    <a:lnTo>
                      <a:pt x="345" y="44"/>
                    </a:lnTo>
                    <a:lnTo>
                      <a:pt x="347" y="44"/>
                    </a:lnTo>
                    <a:lnTo>
                      <a:pt x="350" y="44"/>
                    </a:lnTo>
                    <a:lnTo>
                      <a:pt x="352" y="44"/>
                    </a:lnTo>
                    <a:lnTo>
                      <a:pt x="355" y="44"/>
                    </a:lnTo>
                    <a:lnTo>
                      <a:pt x="358" y="41"/>
                    </a:lnTo>
                    <a:lnTo>
                      <a:pt x="363" y="41"/>
                    </a:lnTo>
                    <a:lnTo>
                      <a:pt x="376" y="39"/>
                    </a:lnTo>
                    <a:lnTo>
                      <a:pt x="379" y="39"/>
                    </a:lnTo>
                    <a:lnTo>
                      <a:pt x="379" y="41"/>
                    </a:lnTo>
                    <a:lnTo>
                      <a:pt x="381" y="41"/>
                    </a:lnTo>
                    <a:lnTo>
                      <a:pt x="384" y="44"/>
                    </a:lnTo>
                    <a:lnTo>
                      <a:pt x="386" y="44"/>
                    </a:lnTo>
                    <a:lnTo>
                      <a:pt x="389" y="47"/>
                    </a:lnTo>
                    <a:lnTo>
                      <a:pt x="392" y="47"/>
                    </a:lnTo>
                    <a:lnTo>
                      <a:pt x="394" y="47"/>
                    </a:lnTo>
                    <a:lnTo>
                      <a:pt x="394" y="49"/>
                    </a:lnTo>
                    <a:lnTo>
                      <a:pt x="397" y="47"/>
                    </a:lnTo>
                    <a:lnTo>
                      <a:pt x="399" y="44"/>
                    </a:lnTo>
                    <a:lnTo>
                      <a:pt x="402" y="44"/>
                    </a:lnTo>
                    <a:lnTo>
                      <a:pt x="405" y="47"/>
                    </a:lnTo>
                    <a:lnTo>
                      <a:pt x="407" y="49"/>
                    </a:lnTo>
                    <a:lnTo>
                      <a:pt x="407" y="52"/>
                    </a:lnTo>
                    <a:lnTo>
                      <a:pt x="410" y="52"/>
                    </a:lnTo>
                    <a:lnTo>
                      <a:pt x="410" y="54"/>
                    </a:lnTo>
                    <a:lnTo>
                      <a:pt x="412" y="54"/>
                    </a:lnTo>
                    <a:lnTo>
                      <a:pt x="412" y="57"/>
                    </a:lnTo>
                    <a:lnTo>
                      <a:pt x="415" y="57"/>
                    </a:lnTo>
                    <a:lnTo>
                      <a:pt x="418" y="57"/>
                    </a:lnTo>
                    <a:lnTo>
                      <a:pt x="420" y="57"/>
                    </a:lnTo>
                    <a:lnTo>
                      <a:pt x="423" y="57"/>
                    </a:lnTo>
                    <a:lnTo>
                      <a:pt x="426" y="57"/>
                    </a:lnTo>
                    <a:lnTo>
                      <a:pt x="431" y="57"/>
                    </a:lnTo>
                    <a:lnTo>
                      <a:pt x="433" y="57"/>
                    </a:lnTo>
                    <a:lnTo>
                      <a:pt x="436" y="54"/>
                    </a:lnTo>
                    <a:lnTo>
                      <a:pt x="439" y="54"/>
                    </a:lnTo>
                    <a:lnTo>
                      <a:pt x="439" y="52"/>
                    </a:lnTo>
                    <a:lnTo>
                      <a:pt x="441" y="54"/>
                    </a:lnTo>
                    <a:lnTo>
                      <a:pt x="444" y="54"/>
                    </a:lnTo>
                    <a:lnTo>
                      <a:pt x="446" y="54"/>
                    </a:lnTo>
                    <a:lnTo>
                      <a:pt x="449" y="52"/>
                    </a:lnTo>
                    <a:lnTo>
                      <a:pt x="449" y="49"/>
                    </a:lnTo>
                    <a:lnTo>
                      <a:pt x="452" y="49"/>
                    </a:lnTo>
                    <a:lnTo>
                      <a:pt x="454" y="47"/>
                    </a:lnTo>
                    <a:lnTo>
                      <a:pt x="457" y="47"/>
                    </a:lnTo>
                    <a:lnTo>
                      <a:pt x="457" y="49"/>
                    </a:lnTo>
                    <a:lnTo>
                      <a:pt x="459" y="49"/>
                    </a:lnTo>
                    <a:lnTo>
                      <a:pt x="462" y="52"/>
                    </a:lnTo>
                    <a:lnTo>
                      <a:pt x="465" y="54"/>
                    </a:lnTo>
                    <a:lnTo>
                      <a:pt x="467" y="57"/>
                    </a:lnTo>
                    <a:lnTo>
                      <a:pt x="467" y="60"/>
                    </a:lnTo>
                    <a:lnTo>
                      <a:pt x="470" y="60"/>
                    </a:lnTo>
                    <a:lnTo>
                      <a:pt x="470" y="62"/>
                    </a:lnTo>
                    <a:lnTo>
                      <a:pt x="470" y="65"/>
                    </a:lnTo>
                    <a:lnTo>
                      <a:pt x="472" y="65"/>
                    </a:lnTo>
                    <a:lnTo>
                      <a:pt x="472" y="68"/>
                    </a:lnTo>
                    <a:lnTo>
                      <a:pt x="475" y="68"/>
                    </a:lnTo>
                    <a:lnTo>
                      <a:pt x="475" y="70"/>
                    </a:lnTo>
                    <a:lnTo>
                      <a:pt x="478" y="68"/>
                    </a:lnTo>
                    <a:lnTo>
                      <a:pt x="480" y="73"/>
                    </a:lnTo>
                    <a:lnTo>
                      <a:pt x="480" y="78"/>
                    </a:lnTo>
                    <a:lnTo>
                      <a:pt x="480" y="81"/>
                    </a:lnTo>
                    <a:lnTo>
                      <a:pt x="483" y="83"/>
                    </a:lnTo>
                    <a:lnTo>
                      <a:pt x="486" y="86"/>
                    </a:lnTo>
                    <a:lnTo>
                      <a:pt x="488" y="88"/>
                    </a:lnTo>
                    <a:lnTo>
                      <a:pt x="491" y="88"/>
                    </a:lnTo>
                    <a:lnTo>
                      <a:pt x="496" y="91"/>
                    </a:lnTo>
                    <a:lnTo>
                      <a:pt x="499" y="91"/>
                    </a:lnTo>
                    <a:lnTo>
                      <a:pt x="501" y="94"/>
                    </a:lnTo>
                    <a:lnTo>
                      <a:pt x="504" y="94"/>
                    </a:lnTo>
                    <a:lnTo>
                      <a:pt x="506" y="94"/>
                    </a:lnTo>
                    <a:lnTo>
                      <a:pt x="509" y="94"/>
                    </a:lnTo>
                    <a:lnTo>
                      <a:pt x="512" y="94"/>
                    </a:lnTo>
                    <a:lnTo>
                      <a:pt x="512" y="96"/>
                    </a:lnTo>
                    <a:lnTo>
                      <a:pt x="512" y="99"/>
                    </a:lnTo>
                    <a:lnTo>
                      <a:pt x="512" y="101"/>
                    </a:lnTo>
                    <a:lnTo>
                      <a:pt x="514" y="101"/>
                    </a:lnTo>
                    <a:lnTo>
                      <a:pt x="517" y="104"/>
                    </a:lnTo>
                    <a:lnTo>
                      <a:pt x="519" y="107"/>
                    </a:lnTo>
                    <a:lnTo>
                      <a:pt x="522" y="109"/>
                    </a:lnTo>
                    <a:lnTo>
                      <a:pt x="525" y="112"/>
                    </a:lnTo>
                    <a:lnTo>
                      <a:pt x="525" y="115"/>
                    </a:lnTo>
                    <a:lnTo>
                      <a:pt x="527" y="117"/>
                    </a:lnTo>
                    <a:lnTo>
                      <a:pt x="530" y="120"/>
                    </a:lnTo>
                    <a:lnTo>
                      <a:pt x="533" y="120"/>
                    </a:lnTo>
                    <a:lnTo>
                      <a:pt x="533" y="122"/>
                    </a:lnTo>
                    <a:lnTo>
                      <a:pt x="530" y="128"/>
                    </a:lnTo>
                    <a:lnTo>
                      <a:pt x="527" y="130"/>
                    </a:lnTo>
                    <a:lnTo>
                      <a:pt x="527" y="133"/>
                    </a:lnTo>
                    <a:lnTo>
                      <a:pt x="522" y="138"/>
                    </a:lnTo>
                    <a:lnTo>
                      <a:pt x="522" y="141"/>
                    </a:lnTo>
                    <a:lnTo>
                      <a:pt x="519" y="146"/>
                    </a:lnTo>
                    <a:lnTo>
                      <a:pt x="525" y="151"/>
                    </a:lnTo>
                    <a:lnTo>
                      <a:pt x="527" y="156"/>
                    </a:lnTo>
                    <a:lnTo>
                      <a:pt x="527" y="159"/>
                    </a:lnTo>
                    <a:lnTo>
                      <a:pt x="535" y="175"/>
                    </a:lnTo>
                    <a:lnTo>
                      <a:pt x="540" y="180"/>
                    </a:lnTo>
                    <a:lnTo>
                      <a:pt x="538" y="180"/>
                    </a:lnTo>
                    <a:lnTo>
                      <a:pt x="540" y="180"/>
                    </a:lnTo>
                    <a:lnTo>
                      <a:pt x="535" y="175"/>
                    </a:lnTo>
                    <a:lnTo>
                      <a:pt x="527" y="159"/>
                    </a:lnTo>
                    <a:lnTo>
                      <a:pt x="527" y="162"/>
                    </a:lnTo>
                    <a:lnTo>
                      <a:pt x="525" y="162"/>
                    </a:lnTo>
                    <a:lnTo>
                      <a:pt x="522" y="162"/>
                    </a:lnTo>
                    <a:lnTo>
                      <a:pt x="522" y="164"/>
                    </a:lnTo>
                    <a:lnTo>
                      <a:pt x="519" y="164"/>
                    </a:lnTo>
                    <a:lnTo>
                      <a:pt x="519" y="167"/>
                    </a:lnTo>
                    <a:lnTo>
                      <a:pt x="517" y="167"/>
                    </a:lnTo>
                    <a:lnTo>
                      <a:pt x="517" y="164"/>
                    </a:lnTo>
                    <a:lnTo>
                      <a:pt x="514" y="164"/>
                    </a:lnTo>
                    <a:lnTo>
                      <a:pt x="514" y="162"/>
                    </a:lnTo>
                    <a:lnTo>
                      <a:pt x="517" y="162"/>
                    </a:lnTo>
                    <a:lnTo>
                      <a:pt x="517" y="159"/>
                    </a:lnTo>
                    <a:lnTo>
                      <a:pt x="514" y="159"/>
                    </a:lnTo>
                    <a:lnTo>
                      <a:pt x="514" y="156"/>
                    </a:lnTo>
                    <a:lnTo>
                      <a:pt x="512" y="154"/>
                    </a:lnTo>
                    <a:lnTo>
                      <a:pt x="512" y="151"/>
                    </a:lnTo>
                    <a:lnTo>
                      <a:pt x="509" y="151"/>
                    </a:lnTo>
                    <a:lnTo>
                      <a:pt x="506" y="151"/>
                    </a:lnTo>
                    <a:lnTo>
                      <a:pt x="504" y="151"/>
                    </a:lnTo>
                    <a:lnTo>
                      <a:pt x="504" y="154"/>
                    </a:lnTo>
                    <a:lnTo>
                      <a:pt x="501" y="154"/>
                    </a:lnTo>
                    <a:lnTo>
                      <a:pt x="499" y="154"/>
                    </a:lnTo>
                    <a:lnTo>
                      <a:pt x="496" y="154"/>
                    </a:lnTo>
                    <a:lnTo>
                      <a:pt x="493" y="154"/>
                    </a:lnTo>
                    <a:lnTo>
                      <a:pt x="491" y="154"/>
                    </a:lnTo>
                    <a:lnTo>
                      <a:pt x="491" y="156"/>
                    </a:lnTo>
                    <a:lnTo>
                      <a:pt x="488" y="156"/>
                    </a:lnTo>
                    <a:lnTo>
                      <a:pt x="486" y="156"/>
                    </a:lnTo>
                    <a:lnTo>
                      <a:pt x="486" y="159"/>
                    </a:lnTo>
                    <a:lnTo>
                      <a:pt x="483" y="159"/>
                    </a:lnTo>
                    <a:lnTo>
                      <a:pt x="480" y="159"/>
                    </a:lnTo>
                    <a:lnTo>
                      <a:pt x="478" y="159"/>
                    </a:lnTo>
                    <a:lnTo>
                      <a:pt x="475" y="156"/>
                    </a:lnTo>
                    <a:lnTo>
                      <a:pt x="472" y="156"/>
                    </a:lnTo>
                    <a:lnTo>
                      <a:pt x="472" y="154"/>
                    </a:lnTo>
                    <a:lnTo>
                      <a:pt x="472" y="151"/>
                    </a:lnTo>
                    <a:lnTo>
                      <a:pt x="470" y="151"/>
                    </a:lnTo>
                    <a:lnTo>
                      <a:pt x="470" y="149"/>
                    </a:lnTo>
                    <a:lnTo>
                      <a:pt x="470" y="151"/>
                    </a:lnTo>
                    <a:lnTo>
                      <a:pt x="467" y="151"/>
                    </a:lnTo>
                    <a:lnTo>
                      <a:pt x="467" y="154"/>
                    </a:lnTo>
                    <a:lnTo>
                      <a:pt x="465" y="154"/>
                    </a:lnTo>
                    <a:lnTo>
                      <a:pt x="465" y="156"/>
                    </a:lnTo>
                    <a:lnTo>
                      <a:pt x="467" y="156"/>
                    </a:lnTo>
                    <a:lnTo>
                      <a:pt x="467" y="159"/>
                    </a:lnTo>
                    <a:lnTo>
                      <a:pt x="470" y="159"/>
                    </a:lnTo>
                    <a:lnTo>
                      <a:pt x="470" y="162"/>
                    </a:lnTo>
                    <a:lnTo>
                      <a:pt x="467" y="162"/>
                    </a:lnTo>
                    <a:lnTo>
                      <a:pt x="467" y="164"/>
                    </a:lnTo>
                    <a:lnTo>
                      <a:pt x="465" y="164"/>
                    </a:lnTo>
                    <a:lnTo>
                      <a:pt x="462" y="164"/>
                    </a:lnTo>
                    <a:lnTo>
                      <a:pt x="462" y="167"/>
                    </a:lnTo>
                    <a:lnTo>
                      <a:pt x="459" y="167"/>
                    </a:lnTo>
                    <a:lnTo>
                      <a:pt x="457" y="167"/>
                    </a:lnTo>
                    <a:lnTo>
                      <a:pt x="454" y="167"/>
                    </a:lnTo>
                    <a:lnTo>
                      <a:pt x="454" y="169"/>
                    </a:lnTo>
                    <a:lnTo>
                      <a:pt x="452" y="169"/>
                    </a:lnTo>
                    <a:lnTo>
                      <a:pt x="452" y="172"/>
                    </a:lnTo>
                    <a:lnTo>
                      <a:pt x="452" y="175"/>
                    </a:lnTo>
                    <a:lnTo>
                      <a:pt x="449" y="175"/>
                    </a:lnTo>
                    <a:lnTo>
                      <a:pt x="449" y="177"/>
                    </a:lnTo>
                    <a:lnTo>
                      <a:pt x="446" y="177"/>
                    </a:lnTo>
                    <a:lnTo>
                      <a:pt x="446" y="180"/>
                    </a:lnTo>
                    <a:lnTo>
                      <a:pt x="444" y="180"/>
                    </a:lnTo>
                    <a:lnTo>
                      <a:pt x="444" y="182"/>
                    </a:lnTo>
                    <a:lnTo>
                      <a:pt x="441" y="182"/>
                    </a:lnTo>
                    <a:lnTo>
                      <a:pt x="441" y="185"/>
                    </a:lnTo>
                    <a:lnTo>
                      <a:pt x="439" y="185"/>
                    </a:lnTo>
                    <a:lnTo>
                      <a:pt x="439" y="188"/>
                    </a:lnTo>
                    <a:lnTo>
                      <a:pt x="436" y="188"/>
                    </a:lnTo>
                    <a:lnTo>
                      <a:pt x="436" y="190"/>
                    </a:lnTo>
                    <a:lnTo>
                      <a:pt x="436" y="193"/>
                    </a:lnTo>
                    <a:lnTo>
                      <a:pt x="433" y="193"/>
                    </a:lnTo>
                    <a:lnTo>
                      <a:pt x="431" y="193"/>
                    </a:lnTo>
                    <a:lnTo>
                      <a:pt x="433" y="193"/>
                    </a:lnTo>
                    <a:lnTo>
                      <a:pt x="433" y="196"/>
                    </a:lnTo>
                    <a:lnTo>
                      <a:pt x="433" y="198"/>
                    </a:lnTo>
                    <a:lnTo>
                      <a:pt x="436" y="198"/>
                    </a:lnTo>
                    <a:lnTo>
                      <a:pt x="436" y="201"/>
                    </a:lnTo>
                    <a:lnTo>
                      <a:pt x="436" y="203"/>
                    </a:lnTo>
                    <a:lnTo>
                      <a:pt x="436" y="206"/>
                    </a:lnTo>
                    <a:lnTo>
                      <a:pt x="433" y="206"/>
                    </a:lnTo>
                    <a:lnTo>
                      <a:pt x="433" y="209"/>
                    </a:lnTo>
                    <a:lnTo>
                      <a:pt x="431" y="211"/>
                    </a:lnTo>
                    <a:lnTo>
                      <a:pt x="431" y="214"/>
                    </a:lnTo>
                    <a:lnTo>
                      <a:pt x="431" y="216"/>
                    </a:lnTo>
                    <a:lnTo>
                      <a:pt x="431" y="219"/>
                    </a:lnTo>
                    <a:lnTo>
                      <a:pt x="431" y="222"/>
                    </a:lnTo>
                    <a:lnTo>
                      <a:pt x="431" y="224"/>
                    </a:lnTo>
                    <a:lnTo>
                      <a:pt x="431" y="227"/>
                    </a:lnTo>
                    <a:lnTo>
                      <a:pt x="428" y="227"/>
                    </a:lnTo>
                    <a:lnTo>
                      <a:pt x="426" y="227"/>
                    </a:lnTo>
                    <a:lnTo>
                      <a:pt x="423" y="229"/>
                    </a:lnTo>
                    <a:lnTo>
                      <a:pt x="420" y="232"/>
                    </a:lnTo>
                    <a:lnTo>
                      <a:pt x="420" y="235"/>
                    </a:lnTo>
                    <a:lnTo>
                      <a:pt x="418" y="235"/>
                    </a:lnTo>
                    <a:lnTo>
                      <a:pt x="418" y="237"/>
                    </a:lnTo>
                    <a:lnTo>
                      <a:pt x="415" y="237"/>
                    </a:lnTo>
                    <a:lnTo>
                      <a:pt x="415" y="240"/>
                    </a:lnTo>
                    <a:lnTo>
                      <a:pt x="412" y="243"/>
                    </a:lnTo>
                    <a:lnTo>
                      <a:pt x="412" y="245"/>
                    </a:lnTo>
                    <a:lnTo>
                      <a:pt x="410" y="245"/>
                    </a:lnTo>
                    <a:lnTo>
                      <a:pt x="407" y="245"/>
                    </a:lnTo>
                    <a:lnTo>
                      <a:pt x="405" y="245"/>
                    </a:lnTo>
                    <a:lnTo>
                      <a:pt x="402" y="245"/>
                    </a:lnTo>
                    <a:lnTo>
                      <a:pt x="402" y="243"/>
                    </a:lnTo>
                    <a:lnTo>
                      <a:pt x="399" y="243"/>
                    </a:lnTo>
                    <a:lnTo>
                      <a:pt x="399" y="240"/>
                    </a:lnTo>
                    <a:lnTo>
                      <a:pt x="397" y="240"/>
                    </a:lnTo>
                    <a:lnTo>
                      <a:pt x="394" y="240"/>
                    </a:lnTo>
                    <a:lnTo>
                      <a:pt x="394" y="237"/>
                    </a:lnTo>
                    <a:lnTo>
                      <a:pt x="392" y="235"/>
                    </a:lnTo>
                    <a:lnTo>
                      <a:pt x="394" y="232"/>
                    </a:lnTo>
                    <a:lnTo>
                      <a:pt x="392" y="232"/>
                    </a:lnTo>
                    <a:lnTo>
                      <a:pt x="392" y="235"/>
                    </a:lnTo>
                    <a:lnTo>
                      <a:pt x="392" y="232"/>
                    </a:lnTo>
                    <a:lnTo>
                      <a:pt x="389" y="232"/>
                    </a:lnTo>
                    <a:lnTo>
                      <a:pt x="389" y="229"/>
                    </a:lnTo>
                    <a:lnTo>
                      <a:pt x="386" y="232"/>
                    </a:lnTo>
                    <a:lnTo>
                      <a:pt x="384" y="235"/>
                    </a:lnTo>
                    <a:lnTo>
                      <a:pt x="386" y="235"/>
                    </a:lnTo>
                    <a:lnTo>
                      <a:pt x="386" y="237"/>
                    </a:lnTo>
                    <a:lnTo>
                      <a:pt x="386" y="240"/>
                    </a:lnTo>
                    <a:lnTo>
                      <a:pt x="386" y="243"/>
                    </a:lnTo>
                    <a:lnTo>
                      <a:pt x="386" y="245"/>
                    </a:lnTo>
                    <a:lnTo>
                      <a:pt x="384" y="245"/>
                    </a:lnTo>
                    <a:lnTo>
                      <a:pt x="384" y="243"/>
                    </a:lnTo>
                    <a:lnTo>
                      <a:pt x="381" y="243"/>
                    </a:lnTo>
                    <a:lnTo>
                      <a:pt x="381" y="240"/>
                    </a:lnTo>
                    <a:lnTo>
                      <a:pt x="381" y="237"/>
                    </a:lnTo>
                    <a:lnTo>
                      <a:pt x="381" y="240"/>
                    </a:lnTo>
                    <a:lnTo>
                      <a:pt x="381" y="243"/>
                    </a:lnTo>
                    <a:lnTo>
                      <a:pt x="381" y="245"/>
                    </a:lnTo>
                    <a:lnTo>
                      <a:pt x="381" y="248"/>
                    </a:lnTo>
                    <a:lnTo>
                      <a:pt x="379" y="248"/>
                    </a:lnTo>
                    <a:lnTo>
                      <a:pt x="376" y="248"/>
                    </a:lnTo>
                    <a:lnTo>
                      <a:pt x="376" y="250"/>
                    </a:lnTo>
                    <a:lnTo>
                      <a:pt x="376" y="253"/>
                    </a:lnTo>
                    <a:lnTo>
                      <a:pt x="376" y="256"/>
                    </a:lnTo>
                    <a:lnTo>
                      <a:pt x="376" y="258"/>
                    </a:lnTo>
                    <a:lnTo>
                      <a:pt x="376" y="261"/>
                    </a:lnTo>
                    <a:lnTo>
                      <a:pt x="376" y="263"/>
                    </a:lnTo>
                    <a:lnTo>
                      <a:pt x="379" y="266"/>
                    </a:lnTo>
                    <a:lnTo>
                      <a:pt x="381" y="269"/>
                    </a:lnTo>
                    <a:lnTo>
                      <a:pt x="384" y="269"/>
                    </a:lnTo>
                    <a:lnTo>
                      <a:pt x="386" y="269"/>
                    </a:lnTo>
                    <a:lnTo>
                      <a:pt x="386" y="271"/>
                    </a:lnTo>
                    <a:lnTo>
                      <a:pt x="386" y="274"/>
                    </a:lnTo>
                    <a:lnTo>
                      <a:pt x="386" y="276"/>
                    </a:lnTo>
                    <a:lnTo>
                      <a:pt x="384" y="276"/>
                    </a:lnTo>
                    <a:lnTo>
                      <a:pt x="384" y="279"/>
                    </a:lnTo>
                    <a:lnTo>
                      <a:pt x="381" y="279"/>
                    </a:lnTo>
                    <a:lnTo>
                      <a:pt x="379" y="282"/>
                    </a:lnTo>
                    <a:lnTo>
                      <a:pt x="379" y="284"/>
                    </a:lnTo>
                    <a:lnTo>
                      <a:pt x="379" y="287"/>
                    </a:lnTo>
                    <a:lnTo>
                      <a:pt x="376" y="287"/>
                    </a:lnTo>
                    <a:lnTo>
                      <a:pt x="376" y="290"/>
                    </a:lnTo>
                    <a:lnTo>
                      <a:pt x="376" y="292"/>
                    </a:lnTo>
                    <a:lnTo>
                      <a:pt x="376" y="295"/>
                    </a:lnTo>
                    <a:lnTo>
                      <a:pt x="376" y="297"/>
                    </a:lnTo>
                    <a:lnTo>
                      <a:pt x="373" y="297"/>
                    </a:lnTo>
                    <a:lnTo>
                      <a:pt x="373" y="300"/>
                    </a:lnTo>
                    <a:lnTo>
                      <a:pt x="373" y="303"/>
                    </a:lnTo>
                    <a:lnTo>
                      <a:pt x="373" y="305"/>
                    </a:lnTo>
                    <a:lnTo>
                      <a:pt x="373" y="308"/>
                    </a:lnTo>
                    <a:lnTo>
                      <a:pt x="376" y="308"/>
                    </a:lnTo>
                    <a:lnTo>
                      <a:pt x="376" y="310"/>
                    </a:lnTo>
                    <a:lnTo>
                      <a:pt x="376" y="313"/>
                    </a:lnTo>
                    <a:lnTo>
                      <a:pt x="376" y="316"/>
                    </a:lnTo>
                    <a:lnTo>
                      <a:pt x="376" y="318"/>
                    </a:lnTo>
                    <a:lnTo>
                      <a:pt x="373" y="318"/>
                    </a:lnTo>
                    <a:lnTo>
                      <a:pt x="371" y="321"/>
                    </a:lnTo>
                    <a:lnTo>
                      <a:pt x="371" y="324"/>
                    </a:lnTo>
                    <a:lnTo>
                      <a:pt x="373" y="324"/>
                    </a:lnTo>
                    <a:lnTo>
                      <a:pt x="371" y="324"/>
                    </a:lnTo>
                    <a:lnTo>
                      <a:pt x="371" y="326"/>
                    </a:lnTo>
                    <a:lnTo>
                      <a:pt x="373" y="329"/>
                    </a:lnTo>
                    <a:lnTo>
                      <a:pt x="373" y="331"/>
                    </a:lnTo>
                    <a:lnTo>
                      <a:pt x="373" y="329"/>
                    </a:lnTo>
                    <a:lnTo>
                      <a:pt x="376" y="329"/>
                    </a:lnTo>
                    <a:lnTo>
                      <a:pt x="376" y="331"/>
                    </a:lnTo>
                    <a:lnTo>
                      <a:pt x="379" y="331"/>
                    </a:lnTo>
                    <a:lnTo>
                      <a:pt x="379" y="334"/>
                    </a:lnTo>
                    <a:lnTo>
                      <a:pt x="381" y="334"/>
                    </a:lnTo>
                    <a:lnTo>
                      <a:pt x="381" y="337"/>
                    </a:lnTo>
                    <a:lnTo>
                      <a:pt x="384" y="337"/>
                    </a:lnTo>
                    <a:lnTo>
                      <a:pt x="386" y="337"/>
                    </a:lnTo>
                    <a:lnTo>
                      <a:pt x="389" y="337"/>
                    </a:lnTo>
                    <a:lnTo>
                      <a:pt x="392" y="337"/>
                    </a:lnTo>
                    <a:lnTo>
                      <a:pt x="394" y="337"/>
                    </a:lnTo>
                    <a:lnTo>
                      <a:pt x="394" y="334"/>
                    </a:lnTo>
                    <a:lnTo>
                      <a:pt x="392" y="331"/>
                    </a:lnTo>
                    <a:lnTo>
                      <a:pt x="392" y="329"/>
                    </a:lnTo>
                    <a:lnTo>
                      <a:pt x="389" y="331"/>
                    </a:lnTo>
                    <a:lnTo>
                      <a:pt x="389" y="329"/>
                    </a:lnTo>
                    <a:lnTo>
                      <a:pt x="389" y="326"/>
                    </a:lnTo>
                    <a:lnTo>
                      <a:pt x="392" y="326"/>
                    </a:lnTo>
                    <a:lnTo>
                      <a:pt x="389" y="326"/>
                    </a:lnTo>
                    <a:lnTo>
                      <a:pt x="392" y="326"/>
                    </a:lnTo>
                    <a:lnTo>
                      <a:pt x="392" y="324"/>
                    </a:lnTo>
                    <a:lnTo>
                      <a:pt x="394" y="324"/>
                    </a:lnTo>
                    <a:lnTo>
                      <a:pt x="397" y="324"/>
                    </a:lnTo>
                    <a:lnTo>
                      <a:pt x="399" y="324"/>
                    </a:lnTo>
                    <a:lnTo>
                      <a:pt x="402" y="324"/>
                    </a:lnTo>
                    <a:lnTo>
                      <a:pt x="405" y="324"/>
                    </a:lnTo>
                    <a:lnTo>
                      <a:pt x="407" y="326"/>
                    </a:lnTo>
                    <a:lnTo>
                      <a:pt x="407" y="324"/>
                    </a:lnTo>
                    <a:lnTo>
                      <a:pt x="407" y="326"/>
                    </a:lnTo>
                    <a:lnTo>
                      <a:pt x="410" y="326"/>
                    </a:lnTo>
                    <a:lnTo>
                      <a:pt x="410" y="324"/>
                    </a:lnTo>
                    <a:lnTo>
                      <a:pt x="412" y="324"/>
                    </a:lnTo>
                    <a:lnTo>
                      <a:pt x="412" y="326"/>
                    </a:lnTo>
                    <a:lnTo>
                      <a:pt x="415" y="326"/>
                    </a:lnTo>
                    <a:lnTo>
                      <a:pt x="418" y="326"/>
                    </a:lnTo>
                    <a:lnTo>
                      <a:pt x="420" y="326"/>
                    </a:lnTo>
                    <a:lnTo>
                      <a:pt x="423" y="326"/>
                    </a:lnTo>
                    <a:lnTo>
                      <a:pt x="426" y="326"/>
                    </a:lnTo>
                    <a:lnTo>
                      <a:pt x="426" y="324"/>
                    </a:lnTo>
                    <a:lnTo>
                      <a:pt x="428" y="324"/>
                    </a:lnTo>
                    <a:lnTo>
                      <a:pt x="431" y="324"/>
                    </a:lnTo>
                    <a:lnTo>
                      <a:pt x="433" y="324"/>
                    </a:lnTo>
                    <a:lnTo>
                      <a:pt x="433" y="321"/>
                    </a:lnTo>
                    <a:lnTo>
                      <a:pt x="433" y="318"/>
                    </a:lnTo>
                    <a:lnTo>
                      <a:pt x="433" y="316"/>
                    </a:lnTo>
                    <a:lnTo>
                      <a:pt x="436" y="316"/>
                    </a:lnTo>
                    <a:lnTo>
                      <a:pt x="436" y="313"/>
                    </a:lnTo>
                    <a:lnTo>
                      <a:pt x="439" y="310"/>
                    </a:lnTo>
                    <a:lnTo>
                      <a:pt x="441" y="310"/>
                    </a:lnTo>
                    <a:lnTo>
                      <a:pt x="441" y="308"/>
                    </a:lnTo>
                    <a:lnTo>
                      <a:pt x="444" y="308"/>
                    </a:lnTo>
                    <a:lnTo>
                      <a:pt x="444" y="310"/>
                    </a:lnTo>
                    <a:lnTo>
                      <a:pt x="444" y="313"/>
                    </a:lnTo>
                    <a:lnTo>
                      <a:pt x="444" y="316"/>
                    </a:lnTo>
                    <a:lnTo>
                      <a:pt x="441" y="316"/>
                    </a:lnTo>
                    <a:lnTo>
                      <a:pt x="441" y="318"/>
                    </a:lnTo>
                    <a:lnTo>
                      <a:pt x="441" y="321"/>
                    </a:lnTo>
                    <a:lnTo>
                      <a:pt x="439" y="324"/>
                    </a:lnTo>
                    <a:lnTo>
                      <a:pt x="439" y="326"/>
                    </a:lnTo>
                    <a:lnTo>
                      <a:pt x="441" y="326"/>
                    </a:lnTo>
                    <a:lnTo>
                      <a:pt x="441" y="329"/>
                    </a:lnTo>
                    <a:lnTo>
                      <a:pt x="441" y="331"/>
                    </a:lnTo>
                    <a:lnTo>
                      <a:pt x="439" y="331"/>
                    </a:lnTo>
                    <a:lnTo>
                      <a:pt x="439" y="334"/>
                    </a:lnTo>
                    <a:lnTo>
                      <a:pt x="436" y="334"/>
                    </a:lnTo>
                    <a:lnTo>
                      <a:pt x="436" y="337"/>
                    </a:lnTo>
                    <a:lnTo>
                      <a:pt x="436" y="339"/>
                    </a:lnTo>
                    <a:lnTo>
                      <a:pt x="439" y="339"/>
                    </a:lnTo>
                    <a:lnTo>
                      <a:pt x="439" y="337"/>
                    </a:lnTo>
                    <a:lnTo>
                      <a:pt x="441" y="337"/>
                    </a:lnTo>
                    <a:lnTo>
                      <a:pt x="444" y="337"/>
                    </a:lnTo>
                    <a:lnTo>
                      <a:pt x="444" y="334"/>
                    </a:lnTo>
                    <a:lnTo>
                      <a:pt x="446" y="334"/>
                    </a:lnTo>
                    <a:lnTo>
                      <a:pt x="449" y="334"/>
                    </a:lnTo>
                    <a:lnTo>
                      <a:pt x="452" y="334"/>
                    </a:lnTo>
                    <a:lnTo>
                      <a:pt x="454" y="331"/>
                    </a:lnTo>
                    <a:lnTo>
                      <a:pt x="457" y="331"/>
                    </a:lnTo>
                    <a:lnTo>
                      <a:pt x="459" y="331"/>
                    </a:lnTo>
                    <a:lnTo>
                      <a:pt x="459" y="329"/>
                    </a:lnTo>
                    <a:lnTo>
                      <a:pt x="462" y="329"/>
                    </a:lnTo>
                    <a:lnTo>
                      <a:pt x="465" y="329"/>
                    </a:lnTo>
                    <a:lnTo>
                      <a:pt x="467" y="329"/>
                    </a:lnTo>
                    <a:lnTo>
                      <a:pt x="467" y="326"/>
                    </a:lnTo>
                    <a:lnTo>
                      <a:pt x="467" y="324"/>
                    </a:lnTo>
                    <a:lnTo>
                      <a:pt x="470" y="324"/>
                    </a:lnTo>
                    <a:lnTo>
                      <a:pt x="470" y="321"/>
                    </a:lnTo>
                    <a:lnTo>
                      <a:pt x="470" y="318"/>
                    </a:lnTo>
                    <a:lnTo>
                      <a:pt x="470" y="316"/>
                    </a:lnTo>
                    <a:lnTo>
                      <a:pt x="472" y="316"/>
                    </a:lnTo>
                    <a:lnTo>
                      <a:pt x="472" y="313"/>
                    </a:lnTo>
                    <a:lnTo>
                      <a:pt x="472" y="310"/>
                    </a:lnTo>
                    <a:lnTo>
                      <a:pt x="475" y="310"/>
                    </a:lnTo>
                    <a:lnTo>
                      <a:pt x="475" y="308"/>
                    </a:lnTo>
                    <a:lnTo>
                      <a:pt x="475" y="305"/>
                    </a:lnTo>
                    <a:lnTo>
                      <a:pt x="475" y="303"/>
                    </a:lnTo>
                    <a:lnTo>
                      <a:pt x="475" y="300"/>
                    </a:lnTo>
                    <a:lnTo>
                      <a:pt x="478" y="300"/>
                    </a:lnTo>
                    <a:lnTo>
                      <a:pt x="478" y="297"/>
                    </a:lnTo>
                    <a:lnTo>
                      <a:pt x="480" y="297"/>
                    </a:lnTo>
                    <a:lnTo>
                      <a:pt x="483" y="300"/>
                    </a:lnTo>
                    <a:lnTo>
                      <a:pt x="486" y="300"/>
                    </a:lnTo>
                    <a:lnTo>
                      <a:pt x="486" y="303"/>
                    </a:lnTo>
                    <a:lnTo>
                      <a:pt x="488" y="303"/>
                    </a:lnTo>
                    <a:lnTo>
                      <a:pt x="488" y="300"/>
                    </a:lnTo>
                    <a:lnTo>
                      <a:pt x="488" y="297"/>
                    </a:lnTo>
                    <a:lnTo>
                      <a:pt x="486" y="295"/>
                    </a:lnTo>
                    <a:lnTo>
                      <a:pt x="486" y="292"/>
                    </a:lnTo>
                    <a:lnTo>
                      <a:pt x="488" y="290"/>
                    </a:lnTo>
                    <a:lnTo>
                      <a:pt x="488" y="287"/>
                    </a:lnTo>
                    <a:lnTo>
                      <a:pt x="486" y="287"/>
                    </a:lnTo>
                    <a:lnTo>
                      <a:pt x="486" y="284"/>
                    </a:lnTo>
                    <a:lnTo>
                      <a:pt x="486" y="282"/>
                    </a:lnTo>
                    <a:lnTo>
                      <a:pt x="486" y="279"/>
                    </a:lnTo>
                    <a:lnTo>
                      <a:pt x="488" y="279"/>
                    </a:lnTo>
                    <a:lnTo>
                      <a:pt x="488" y="276"/>
                    </a:lnTo>
                    <a:lnTo>
                      <a:pt x="491" y="276"/>
                    </a:lnTo>
                    <a:lnTo>
                      <a:pt x="491" y="279"/>
                    </a:lnTo>
                    <a:lnTo>
                      <a:pt x="493" y="279"/>
                    </a:lnTo>
                    <a:lnTo>
                      <a:pt x="496" y="282"/>
                    </a:lnTo>
                    <a:lnTo>
                      <a:pt x="499" y="282"/>
                    </a:lnTo>
                    <a:lnTo>
                      <a:pt x="501" y="282"/>
                    </a:lnTo>
                    <a:lnTo>
                      <a:pt x="501" y="284"/>
                    </a:lnTo>
                    <a:lnTo>
                      <a:pt x="504" y="284"/>
                    </a:lnTo>
                    <a:lnTo>
                      <a:pt x="504" y="287"/>
                    </a:lnTo>
                    <a:lnTo>
                      <a:pt x="506" y="290"/>
                    </a:lnTo>
                    <a:lnTo>
                      <a:pt x="506" y="292"/>
                    </a:lnTo>
                    <a:lnTo>
                      <a:pt x="506" y="295"/>
                    </a:lnTo>
                    <a:lnTo>
                      <a:pt x="506" y="297"/>
                    </a:lnTo>
                    <a:lnTo>
                      <a:pt x="509" y="297"/>
                    </a:lnTo>
                    <a:lnTo>
                      <a:pt x="509" y="300"/>
                    </a:lnTo>
                    <a:lnTo>
                      <a:pt x="509" y="297"/>
                    </a:lnTo>
                    <a:lnTo>
                      <a:pt x="512" y="297"/>
                    </a:lnTo>
                    <a:lnTo>
                      <a:pt x="512" y="295"/>
                    </a:lnTo>
                    <a:lnTo>
                      <a:pt x="512" y="297"/>
                    </a:lnTo>
                    <a:lnTo>
                      <a:pt x="514" y="297"/>
                    </a:lnTo>
                    <a:lnTo>
                      <a:pt x="517" y="295"/>
                    </a:lnTo>
                    <a:lnTo>
                      <a:pt x="519" y="292"/>
                    </a:lnTo>
                    <a:lnTo>
                      <a:pt x="522" y="292"/>
                    </a:lnTo>
                    <a:lnTo>
                      <a:pt x="525" y="292"/>
                    </a:lnTo>
                    <a:lnTo>
                      <a:pt x="525" y="290"/>
                    </a:lnTo>
                    <a:lnTo>
                      <a:pt x="522" y="290"/>
                    </a:lnTo>
                    <a:lnTo>
                      <a:pt x="525" y="290"/>
                    </a:lnTo>
                    <a:lnTo>
                      <a:pt x="525" y="287"/>
                    </a:lnTo>
                    <a:lnTo>
                      <a:pt x="527" y="287"/>
                    </a:lnTo>
                    <a:lnTo>
                      <a:pt x="527" y="284"/>
                    </a:lnTo>
                    <a:lnTo>
                      <a:pt x="530" y="284"/>
                    </a:lnTo>
                    <a:lnTo>
                      <a:pt x="530" y="282"/>
                    </a:lnTo>
                    <a:lnTo>
                      <a:pt x="533" y="282"/>
                    </a:lnTo>
                    <a:lnTo>
                      <a:pt x="533" y="279"/>
                    </a:lnTo>
                    <a:lnTo>
                      <a:pt x="533" y="276"/>
                    </a:lnTo>
                    <a:lnTo>
                      <a:pt x="535" y="276"/>
                    </a:lnTo>
                    <a:lnTo>
                      <a:pt x="538" y="276"/>
                    </a:lnTo>
                    <a:lnTo>
                      <a:pt x="538" y="279"/>
                    </a:lnTo>
                    <a:lnTo>
                      <a:pt x="535" y="279"/>
                    </a:lnTo>
                    <a:lnTo>
                      <a:pt x="535" y="282"/>
                    </a:lnTo>
                    <a:lnTo>
                      <a:pt x="535" y="284"/>
                    </a:lnTo>
                    <a:lnTo>
                      <a:pt x="538" y="284"/>
                    </a:lnTo>
                    <a:lnTo>
                      <a:pt x="540" y="284"/>
                    </a:lnTo>
                    <a:lnTo>
                      <a:pt x="543" y="284"/>
                    </a:lnTo>
                    <a:lnTo>
                      <a:pt x="543" y="282"/>
                    </a:lnTo>
                    <a:lnTo>
                      <a:pt x="546" y="282"/>
                    </a:lnTo>
                    <a:lnTo>
                      <a:pt x="548" y="279"/>
                    </a:lnTo>
                    <a:lnTo>
                      <a:pt x="551" y="276"/>
                    </a:lnTo>
                    <a:lnTo>
                      <a:pt x="551" y="274"/>
                    </a:lnTo>
                    <a:lnTo>
                      <a:pt x="551" y="271"/>
                    </a:lnTo>
                    <a:lnTo>
                      <a:pt x="551" y="269"/>
                    </a:lnTo>
                    <a:lnTo>
                      <a:pt x="551" y="266"/>
                    </a:lnTo>
                    <a:lnTo>
                      <a:pt x="551" y="269"/>
                    </a:lnTo>
                    <a:lnTo>
                      <a:pt x="551" y="266"/>
                    </a:lnTo>
                    <a:lnTo>
                      <a:pt x="551" y="263"/>
                    </a:lnTo>
                    <a:lnTo>
                      <a:pt x="551" y="261"/>
                    </a:lnTo>
                    <a:lnTo>
                      <a:pt x="551" y="258"/>
                    </a:lnTo>
                    <a:lnTo>
                      <a:pt x="551" y="256"/>
                    </a:lnTo>
                    <a:lnTo>
                      <a:pt x="551" y="253"/>
                    </a:lnTo>
                    <a:lnTo>
                      <a:pt x="551" y="250"/>
                    </a:lnTo>
                    <a:lnTo>
                      <a:pt x="551" y="248"/>
                    </a:lnTo>
                    <a:lnTo>
                      <a:pt x="553" y="248"/>
                    </a:lnTo>
                    <a:lnTo>
                      <a:pt x="556" y="248"/>
                    </a:lnTo>
                    <a:lnTo>
                      <a:pt x="559" y="250"/>
                    </a:lnTo>
                    <a:lnTo>
                      <a:pt x="561" y="250"/>
                    </a:lnTo>
                    <a:lnTo>
                      <a:pt x="564" y="250"/>
                    </a:lnTo>
                    <a:lnTo>
                      <a:pt x="564" y="253"/>
                    </a:lnTo>
                    <a:lnTo>
                      <a:pt x="566" y="250"/>
                    </a:lnTo>
                    <a:lnTo>
                      <a:pt x="566" y="253"/>
                    </a:lnTo>
                    <a:lnTo>
                      <a:pt x="566" y="256"/>
                    </a:lnTo>
                    <a:lnTo>
                      <a:pt x="569" y="256"/>
                    </a:lnTo>
                    <a:lnTo>
                      <a:pt x="569" y="258"/>
                    </a:lnTo>
                    <a:lnTo>
                      <a:pt x="572" y="258"/>
                    </a:lnTo>
                    <a:lnTo>
                      <a:pt x="572" y="261"/>
                    </a:lnTo>
                    <a:lnTo>
                      <a:pt x="574" y="261"/>
                    </a:lnTo>
                    <a:lnTo>
                      <a:pt x="574" y="263"/>
                    </a:lnTo>
                    <a:lnTo>
                      <a:pt x="577" y="263"/>
                    </a:lnTo>
                    <a:lnTo>
                      <a:pt x="580" y="266"/>
                    </a:lnTo>
                    <a:lnTo>
                      <a:pt x="582" y="266"/>
                    </a:lnTo>
                    <a:lnTo>
                      <a:pt x="585" y="266"/>
                    </a:lnTo>
                    <a:lnTo>
                      <a:pt x="585" y="269"/>
                    </a:lnTo>
                    <a:lnTo>
                      <a:pt x="587" y="269"/>
                    </a:lnTo>
                    <a:lnTo>
                      <a:pt x="587" y="266"/>
                    </a:lnTo>
                    <a:lnTo>
                      <a:pt x="587" y="269"/>
                    </a:lnTo>
                    <a:lnTo>
                      <a:pt x="587" y="266"/>
                    </a:lnTo>
                    <a:lnTo>
                      <a:pt x="590" y="266"/>
                    </a:lnTo>
                    <a:lnTo>
                      <a:pt x="590" y="263"/>
                    </a:lnTo>
                    <a:lnTo>
                      <a:pt x="593" y="263"/>
                    </a:lnTo>
                    <a:lnTo>
                      <a:pt x="595" y="263"/>
                    </a:lnTo>
                    <a:lnTo>
                      <a:pt x="595" y="261"/>
                    </a:lnTo>
                    <a:lnTo>
                      <a:pt x="598" y="261"/>
                    </a:lnTo>
                    <a:lnTo>
                      <a:pt x="600" y="258"/>
                    </a:lnTo>
                    <a:lnTo>
                      <a:pt x="603" y="256"/>
                    </a:lnTo>
                    <a:lnTo>
                      <a:pt x="606" y="256"/>
                    </a:lnTo>
                    <a:lnTo>
                      <a:pt x="606" y="253"/>
                    </a:lnTo>
                    <a:lnTo>
                      <a:pt x="608" y="253"/>
                    </a:lnTo>
                    <a:lnTo>
                      <a:pt x="608" y="250"/>
                    </a:lnTo>
                    <a:lnTo>
                      <a:pt x="611" y="250"/>
                    </a:lnTo>
                    <a:lnTo>
                      <a:pt x="611" y="248"/>
                    </a:lnTo>
                    <a:lnTo>
                      <a:pt x="608" y="248"/>
                    </a:lnTo>
                    <a:lnTo>
                      <a:pt x="608" y="245"/>
                    </a:lnTo>
                    <a:lnTo>
                      <a:pt x="606" y="245"/>
                    </a:lnTo>
                    <a:lnTo>
                      <a:pt x="608" y="245"/>
                    </a:lnTo>
                    <a:lnTo>
                      <a:pt x="608" y="248"/>
                    </a:lnTo>
                    <a:lnTo>
                      <a:pt x="611" y="248"/>
                    </a:lnTo>
                    <a:lnTo>
                      <a:pt x="611" y="245"/>
                    </a:lnTo>
                    <a:lnTo>
                      <a:pt x="611" y="243"/>
                    </a:lnTo>
                    <a:lnTo>
                      <a:pt x="613" y="243"/>
                    </a:lnTo>
                    <a:lnTo>
                      <a:pt x="613" y="240"/>
                    </a:lnTo>
                    <a:lnTo>
                      <a:pt x="616" y="240"/>
                    </a:lnTo>
                    <a:lnTo>
                      <a:pt x="616" y="237"/>
                    </a:lnTo>
                    <a:lnTo>
                      <a:pt x="619" y="237"/>
                    </a:lnTo>
                    <a:lnTo>
                      <a:pt x="619" y="235"/>
                    </a:lnTo>
                    <a:lnTo>
                      <a:pt x="621" y="235"/>
                    </a:lnTo>
                    <a:lnTo>
                      <a:pt x="621" y="232"/>
                    </a:lnTo>
                    <a:lnTo>
                      <a:pt x="624" y="232"/>
                    </a:lnTo>
                    <a:lnTo>
                      <a:pt x="624" y="229"/>
                    </a:lnTo>
                    <a:lnTo>
                      <a:pt x="624" y="227"/>
                    </a:lnTo>
                    <a:lnTo>
                      <a:pt x="624" y="224"/>
                    </a:lnTo>
                    <a:lnTo>
                      <a:pt x="624" y="222"/>
                    </a:lnTo>
                    <a:lnTo>
                      <a:pt x="624" y="219"/>
                    </a:lnTo>
                    <a:lnTo>
                      <a:pt x="626" y="219"/>
                    </a:lnTo>
                    <a:lnTo>
                      <a:pt x="626" y="216"/>
                    </a:lnTo>
                    <a:lnTo>
                      <a:pt x="629" y="216"/>
                    </a:lnTo>
                    <a:lnTo>
                      <a:pt x="629" y="214"/>
                    </a:lnTo>
                    <a:lnTo>
                      <a:pt x="629" y="211"/>
                    </a:lnTo>
                    <a:lnTo>
                      <a:pt x="629" y="209"/>
                    </a:lnTo>
                    <a:lnTo>
                      <a:pt x="629" y="206"/>
                    </a:lnTo>
                    <a:lnTo>
                      <a:pt x="629" y="203"/>
                    </a:lnTo>
                    <a:lnTo>
                      <a:pt x="629" y="201"/>
                    </a:lnTo>
                    <a:lnTo>
                      <a:pt x="629" y="198"/>
                    </a:lnTo>
                    <a:lnTo>
                      <a:pt x="629" y="196"/>
                    </a:lnTo>
                    <a:lnTo>
                      <a:pt x="632" y="196"/>
                    </a:lnTo>
                    <a:lnTo>
                      <a:pt x="632" y="193"/>
                    </a:lnTo>
                    <a:lnTo>
                      <a:pt x="632" y="190"/>
                    </a:lnTo>
                    <a:lnTo>
                      <a:pt x="632" y="188"/>
                    </a:lnTo>
                    <a:lnTo>
                      <a:pt x="632" y="185"/>
                    </a:lnTo>
                    <a:lnTo>
                      <a:pt x="632" y="182"/>
                    </a:lnTo>
                    <a:lnTo>
                      <a:pt x="634" y="182"/>
                    </a:lnTo>
                    <a:lnTo>
                      <a:pt x="634" y="180"/>
                    </a:lnTo>
                    <a:lnTo>
                      <a:pt x="637" y="180"/>
                    </a:lnTo>
                    <a:lnTo>
                      <a:pt x="637" y="177"/>
                    </a:lnTo>
                    <a:lnTo>
                      <a:pt x="637" y="175"/>
                    </a:lnTo>
                    <a:lnTo>
                      <a:pt x="640" y="175"/>
                    </a:lnTo>
                    <a:lnTo>
                      <a:pt x="640" y="172"/>
                    </a:lnTo>
                    <a:lnTo>
                      <a:pt x="642" y="172"/>
                    </a:lnTo>
                    <a:lnTo>
                      <a:pt x="642" y="169"/>
                    </a:lnTo>
                    <a:lnTo>
                      <a:pt x="645" y="167"/>
                    </a:lnTo>
                    <a:lnTo>
                      <a:pt x="645" y="164"/>
                    </a:lnTo>
                    <a:lnTo>
                      <a:pt x="647" y="164"/>
                    </a:lnTo>
                    <a:lnTo>
                      <a:pt x="647" y="162"/>
                    </a:lnTo>
                    <a:lnTo>
                      <a:pt x="650" y="162"/>
                    </a:lnTo>
                    <a:lnTo>
                      <a:pt x="650" y="159"/>
                    </a:lnTo>
                    <a:lnTo>
                      <a:pt x="650" y="156"/>
                    </a:lnTo>
                    <a:lnTo>
                      <a:pt x="650" y="154"/>
                    </a:lnTo>
                    <a:lnTo>
                      <a:pt x="650" y="151"/>
                    </a:lnTo>
                    <a:lnTo>
                      <a:pt x="653" y="151"/>
                    </a:lnTo>
                    <a:lnTo>
                      <a:pt x="653" y="149"/>
                    </a:lnTo>
                    <a:lnTo>
                      <a:pt x="650" y="149"/>
                    </a:lnTo>
                    <a:lnTo>
                      <a:pt x="650" y="146"/>
                    </a:lnTo>
                    <a:lnTo>
                      <a:pt x="650" y="143"/>
                    </a:lnTo>
                    <a:lnTo>
                      <a:pt x="650" y="141"/>
                    </a:lnTo>
                    <a:lnTo>
                      <a:pt x="650" y="138"/>
                    </a:lnTo>
                    <a:lnTo>
                      <a:pt x="653" y="135"/>
                    </a:lnTo>
                    <a:lnTo>
                      <a:pt x="653" y="133"/>
                    </a:lnTo>
                    <a:lnTo>
                      <a:pt x="655" y="133"/>
                    </a:lnTo>
                    <a:lnTo>
                      <a:pt x="655" y="130"/>
                    </a:lnTo>
                    <a:lnTo>
                      <a:pt x="655" y="128"/>
                    </a:lnTo>
                    <a:lnTo>
                      <a:pt x="658" y="128"/>
                    </a:lnTo>
                    <a:lnTo>
                      <a:pt x="658" y="125"/>
                    </a:lnTo>
                    <a:lnTo>
                      <a:pt x="658" y="122"/>
                    </a:lnTo>
                    <a:lnTo>
                      <a:pt x="658" y="120"/>
                    </a:lnTo>
                    <a:lnTo>
                      <a:pt x="660" y="120"/>
                    </a:lnTo>
                    <a:lnTo>
                      <a:pt x="660" y="117"/>
                    </a:lnTo>
                    <a:lnTo>
                      <a:pt x="663" y="117"/>
                    </a:lnTo>
                    <a:lnTo>
                      <a:pt x="663" y="115"/>
                    </a:lnTo>
                    <a:lnTo>
                      <a:pt x="666" y="115"/>
                    </a:lnTo>
                    <a:lnTo>
                      <a:pt x="668" y="115"/>
                    </a:lnTo>
                    <a:lnTo>
                      <a:pt x="668" y="117"/>
                    </a:lnTo>
                    <a:lnTo>
                      <a:pt x="671" y="117"/>
                    </a:lnTo>
                    <a:lnTo>
                      <a:pt x="673" y="117"/>
                    </a:lnTo>
                    <a:lnTo>
                      <a:pt x="671" y="120"/>
                    </a:lnTo>
                    <a:lnTo>
                      <a:pt x="673" y="120"/>
                    </a:lnTo>
                    <a:lnTo>
                      <a:pt x="673" y="122"/>
                    </a:lnTo>
                    <a:lnTo>
                      <a:pt x="673" y="125"/>
                    </a:lnTo>
                    <a:lnTo>
                      <a:pt x="673" y="128"/>
                    </a:lnTo>
                    <a:lnTo>
                      <a:pt x="673" y="130"/>
                    </a:lnTo>
                    <a:lnTo>
                      <a:pt x="673" y="133"/>
                    </a:lnTo>
                    <a:lnTo>
                      <a:pt x="673" y="135"/>
                    </a:lnTo>
                    <a:lnTo>
                      <a:pt x="676" y="135"/>
                    </a:lnTo>
                    <a:lnTo>
                      <a:pt x="676" y="138"/>
                    </a:lnTo>
                    <a:lnTo>
                      <a:pt x="673" y="138"/>
                    </a:lnTo>
                    <a:lnTo>
                      <a:pt x="673" y="141"/>
                    </a:lnTo>
                    <a:lnTo>
                      <a:pt x="676" y="141"/>
                    </a:lnTo>
                    <a:lnTo>
                      <a:pt x="679" y="141"/>
                    </a:lnTo>
                    <a:lnTo>
                      <a:pt x="679" y="138"/>
                    </a:lnTo>
                    <a:lnTo>
                      <a:pt x="681" y="138"/>
                    </a:lnTo>
                    <a:lnTo>
                      <a:pt x="684" y="138"/>
                    </a:lnTo>
                    <a:lnTo>
                      <a:pt x="684" y="135"/>
                    </a:lnTo>
                    <a:lnTo>
                      <a:pt x="684" y="133"/>
                    </a:lnTo>
                    <a:lnTo>
                      <a:pt x="684" y="130"/>
                    </a:lnTo>
                    <a:lnTo>
                      <a:pt x="684" y="128"/>
                    </a:lnTo>
                    <a:lnTo>
                      <a:pt x="681" y="128"/>
                    </a:lnTo>
                    <a:lnTo>
                      <a:pt x="681" y="125"/>
                    </a:lnTo>
                    <a:lnTo>
                      <a:pt x="681" y="122"/>
                    </a:lnTo>
                    <a:lnTo>
                      <a:pt x="681" y="120"/>
                    </a:lnTo>
                    <a:lnTo>
                      <a:pt x="681" y="117"/>
                    </a:lnTo>
                    <a:lnTo>
                      <a:pt x="679" y="117"/>
                    </a:lnTo>
                    <a:lnTo>
                      <a:pt x="679" y="115"/>
                    </a:lnTo>
                    <a:lnTo>
                      <a:pt x="681" y="115"/>
                    </a:lnTo>
                    <a:lnTo>
                      <a:pt x="679" y="115"/>
                    </a:lnTo>
                    <a:lnTo>
                      <a:pt x="681" y="115"/>
                    </a:lnTo>
                    <a:lnTo>
                      <a:pt x="681" y="112"/>
                    </a:lnTo>
                    <a:lnTo>
                      <a:pt x="684" y="109"/>
                    </a:lnTo>
                    <a:lnTo>
                      <a:pt x="684" y="107"/>
                    </a:lnTo>
                    <a:lnTo>
                      <a:pt x="687" y="107"/>
                    </a:lnTo>
                    <a:lnTo>
                      <a:pt x="689" y="107"/>
                    </a:lnTo>
                    <a:lnTo>
                      <a:pt x="692" y="107"/>
                    </a:lnTo>
                    <a:lnTo>
                      <a:pt x="694" y="107"/>
                    </a:lnTo>
                    <a:lnTo>
                      <a:pt x="697" y="107"/>
                    </a:lnTo>
                    <a:lnTo>
                      <a:pt x="700" y="107"/>
                    </a:lnTo>
                    <a:lnTo>
                      <a:pt x="700" y="109"/>
                    </a:lnTo>
                    <a:lnTo>
                      <a:pt x="700" y="107"/>
                    </a:lnTo>
                    <a:lnTo>
                      <a:pt x="700" y="109"/>
                    </a:lnTo>
                    <a:lnTo>
                      <a:pt x="702" y="109"/>
                    </a:lnTo>
                    <a:lnTo>
                      <a:pt x="702" y="107"/>
                    </a:lnTo>
                    <a:lnTo>
                      <a:pt x="705" y="107"/>
                    </a:lnTo>
                    <a:lnTo>
                      <a:pt x="705" y="109"/>
                    </a:lnTo>
                    <a:lnTo>
                      <a:pt x="707" y="109"/>
                    </a:lnTo>
                    <a:lnTo>
                      <a:pt x="705" y="109"/>
                    </a:lnTo>
                    <a:lnTo>
                      <a:pt x="705" y="112"/>
                    </a:lnTo>
                    <a:lnTo>
                      <a:pt x="705" y="115"/>
                    </a:lnTo>
                    <a:lnTo>
                      <a:pt x="702" y="115"/>
                    </a:lnTo>
                    <a:lnTo>
                      <a:pt x="702" y="117"/>
                    </a:lnTo>
                    <a:lnTo>
                      <a:pt x="700" y="117"/>
                    </a:lnTo>
                    <a:lnTo>
                      <a:pt x="700" y="120"/>
                    </a:lnTo>
                    <a:lnTo>
                      <a:pt x="700" y="122"/>
                    </a:lnTo>
                    <a:lnTo>
                      <a:pt x="700" y="125"/>
                    </a:lnTo>
                    <a:lnTo>
                      <a:pt x="700" y="128"/>
                    </a:lnTo>
                    <a:lnTo>
                      <a:pt x="697" y="128"/>
                    </a:lnTo>
                    <a:lnTo>
                      <a:pt x="700" y="128"/>
                    </a:lnTo>
                    <a:lnTo>
                      <a:pt x="700" y="130"/>
                    </a:lnTo>
                    <a:lnTo>
                      <a:pt x="702" y="130"/>
                    </a:lnTo>
                    <a:lnTo>
                      <a:pt x="700" y="130"/>
                    </a:lnTo>
                    <a:lnTo>
                      <a:pt x="700" y="133"/>
                    </a:lnTo>
                    <a:lnTo>
                      <a:pt x="702" y="133"/>
                    </a:lnTo>
                    <a:lnTo>
                      <a:pt x="705" y="133"/>
                    </a:lnTo>
                    <a:lnTo>
                      <a:pt x="705" y="130"/>
                    </a:lnTo>
                    <a:lnTo>
                      <a:pt x="705" y="133"/>
                    </a:lnTo>
                    <a:lnTo>
                      <a:pt x="702" y="133"/>
                    </a:lnTo>
                    <a:lnTo>
                      <a:pt x="702" y="135"/>
                    </a:lnTo>
                    <a:lnTo>
                      <a:pt x="705" y="135"/>
                    </a:lnTo>
                    <a:lnTo>
                      <a:pt x="705" y="138"/>
                    </a:lnTo>
                    <a:lnTo>
                      <a:pt x="707" y="138"/>
                    </a:lnTo>
                    <a:lnTo>
                      <a:pt x="710" y="141"/>
                    </a:lnTo>
                    <a:lnTo>
                      <a:pt x="713" y="141"/>
                    </a:lnTo>
                    <a:lnTo>
                      <a:pt x="713" y="143"/>
                    </a:lnTo>
                    <a:lnTo>
                      <a:pt x="715" y="143"/>
                    </a:lnTo>
                    <a:lnTo>
                      <a:pt x="715" y="146"/>
                    </a:lnTo>
                    <a:lnTo>
                      <a:pt x="718" y="146"/>
                    </a:lnTo>
                    <a:lnTo>
                      <a:pt x="718" y="149"/>
                    </a:lnTo>
                    <a:lnTo>
                      <a:pt x="720" y="149"/>
                    </a:lnTo>
                    <a:lnTo>
                      <a:pt x="720" y="151"/>
                    </a:lnTo>
                    <a:lnTo>
                      <a:pt x="723" y="151"/>
                    </a:lnTo>
                    <a:lnTo>
                      <a:pt x="723" y="149"/>
                    </a:lnTo>
                    <a:lnTo>
                      <a:pt x="726" y="149"/>
                    </a:lnTo>
                    <a:lnTo>
                      <a:pt x="728" y="149"/>
                    </a:lnTo>
                    <a:lnTo>
                      <a:pt x="731" y="149"/>
                    </a:lnTo>
                    <a:lnTo>
                      <a:pt x="731" y="146"/>
                    </a:lnTo>
                    <a:lnTo>
                      <a:pt x="734" y="146"/>
                    </a:lnTo>
                    <a:lnTo>
                      <a:pt x="736" y="143"/>
                    </a:lnTo>
                    <a:lnTo>
                      <a:pt x="739" y="143"/>
                    </a:lnTo>
                    <a:lnTo>
                      <a:pt x="739" y="141"/>
                    </a:lnTo>
                    <a:lnTo>
                      <a:pt x="736" y="141"/>
                    </a:lnTo>
                    <a:lnTo>
                      <a:pt x="734" y="141"/>
                    </a:lnTo>
                    <a:lnTo>
                      <a:pt x="734" y="138"/>
                    </a:lnTo>
                    <a:lnTo>
                      <a:pt x="734" y="135"/>
                    </a:lnTo>
                    <a:lnTo>
                      <a:pt x="734" y="133"/>
                    </a:lnTo>
                    <a:lnTo>
                      <a:pt x="731" y="133"/>
                    </a:lnTo>
                    <a:lnTo>
                      <a:pt x="731" y="130"/>
                    </a:lnTo>
                    <a:lnTo>
                      <a:pt x="731" y="128"/>
                    </a:lnTo>
                    <a:lnTo>
                      <a:pt x="731" y="125"/>
                    </a:lnTo>
                    <a:lnTo>
                      <a:pt x="731" y="122"/>
                    </a:lnTo>
                    <a:lnTo>
                      <a:pt x="734" y="122"/>
                    </a:lnTo>
                    <a:lnTo>
                      <a:pt x="734" y="125"/>
                    </a:lnTo>
                    <a:lnTo>
                      <a:pt x="734" y="122"/>
                    </a:lnTo>
                    <a:lnTo>
                      <a:pt x="736" y="122"/>
                    </a:lnTo>
                    <a:lnTo>
                      <a:pt x="739" y="122"/>
                    </a:lnTo>
                    <a:lnTo>
                      <a:pt x="739" y="120"/>
                    </a:lnTo>
                    <a:lnTo>
                      <a:pt x="741" y="120"/>
                    </a:lnTo>
                    <a:lnTo>
                      <a:pt x="741" y="122"/>
                    </a:lnTo>
                    <a:lnTo>
                      <a:pt x="744" y="122"/>
                    </a:lnTo>
                    <a:lnTo>
                      <a:pt x="744" y="125"/>
                    </a:lnTo>
                    <a:lnTo>
                      <a:pt x="747" y="125"/>
                    </a:lnTo>
                    <a:lnTo>
                      <a:pt x="749" y="125"/>
                    </a:lnTo>
                    <a:lnTo>
                      <a:pt x="749" y="128"/>
                    </a:lnTo>
                    <a:lnTo>
                      <a:pt x="749" y="125"/>
                    </a:lnTo>
                    <a:lnTo>
                      <a:pt x="752" y="125"/>
                    </a:lnTo>
                    <a:lnTo>
                      <a:pt x="752" y="122"/>
                    </a:lnTo>
                    <a:lnTo>
                      <a:pt x="754" y="122"/>
                    </a:lnTo>
                    <a:lnTo>
                      <a:pt x="757" y="122"/>
                    </a:lnTo>
                    <a:lnTo>
                      <a:pt x="757" y="125"/>
                    </a:lnTo>
                    <a:lnTo>
                      <a:pt x="754" y="125"/>
                    </a:lnTo>
                    <a:lnTo>
                      <a:pt x="754" y="128"/>
                    </a:lnTo>
                    <a:lnTo>
                      <a:pt x="754" y="130"/>
                    </a:lnTo>
                    <a:lnTo>
                      <a:pt x="754" y="133"/>
                    </a:lnTo>
                    <a:lnTo>
                      <a:pt x="754" y="135"/>
                    </a:lnTo>
                    <a:lnTo>
                      <a:pt x="757" y="135"/>
                    </a:lnTo>
                    <a:lnTo>
                      <a:pt x="760" y="135"/>
                    </a:lnTo>
                    <a:lnTo>
                      <a:pt x="762" y="135"/>
                    </a:lnTo>
                    <a:lnTo>
                      <a:pt x="765" y="135"/>
                    </a:lnTo>
                    <a:lnTo>
                      <a:pt x="767" y="135"/>
                    </a:lnTo>
                    <a:lnTo>
                      <a:pt x="767" y="133"/>
                    </a:lnTo>
                    <a:lnTo>
                      <a:pt x="767" y="130"/>
                    </a:lnTo>
                    <a:lnTo>
                      <a:pt x="770" y="130"/>
                    </a:lnTo>
                    <a:lnTo>
                      <a:pt x="770" y="128"/>
                    </a:lnTo>
                    <a:lnTo>
                      <a:pt x="773" y="128"/>
                    </a:lnTo>
                    <a:lnTo>
                      <a:pt x="773" y="125"/>
                    </a:lnTo>
                    <a:lnTo>
                      <a:pt x="773" y="122"/>
                    </a:lnTo>
                    <a:lnTo>
                      <a:pt x="775" y="122"/>
                    </a:lnTo>
                    <a:lnTo>
                      <a:pt x="773" y="122"/>
                    </a:lnTo>
                    <a:lnTo>
                      <a:pt x="773" y="120"/>
                    </a:lnTo>
                    <a:lnTo>
                      <a:pt x="770" y="120"/>
                    </a:lnTo>
                    <a:lnTo>
                      <a:pt x="770" y="117"/>
                    </a:lnTo>
                    <a:lnTo>
                      <a:pt x="770" y="115"/>
                    </a:lnTo>
                    <a:lnTo>
                      <a:pt x="770" y="112"/>
                    </a:lnTo>
                    <a:lnTo>
                      <a:pt x="770" y="109"/>
                    </a:lnTo>
                    <a:lnTo>
                      <a:pt x="773" y="109"/>
                    </a:lnTo>
                    <a:lnTo>
                      <a:pt x="773" y="107"/>
                    </a:lnTo>
                    <a:lnTo>
                      <a:pt x="775" y="107"/>
                    </a:lnTo>
                    <a:lnTo>
                      <a:pt x="778" y="107"/>
                    </a:lnTo>
                    <a:lnTo>
                      <a:pt x="780" y="107"/>
                    </a:lnTo>
                    <a:lnTo>
                      <a:pt x="783" y="107"/>
                    </a:lnTo>
                    <a:lnTo>
                      <a:pt x="783" y="109"/>
                    </a:lnTo>
                    <a:lnTo>
                      <a:pt x="786" y="109"/>
                    </a:lnTo>
                    <a:lnTo>
                      <a:pt x="788" y="109"/>
                    </a:lnTo>
                    <a:lnTo>
                      <a:pt x="791" y="109"/>
                    </a:lnTo>
                    <a:lnTo>
                      <a:pt x="791" y="112"/>
                    </a:lnTo>
                    <a:lnTo>
                      <a:pt x="788" y="112"/>
                    </a:lnTo>
                    <a:lnTo>
                      <a:pt x="788" y="115"/>
                    </a:lnTo>
                    <a:lnTo>
                      <a:pt x="791" y="115"/>
                    </a:lnTo>
                    <a:lnTo>
                      <a:pt x="791" y="117"/>
                    </a:lnTo>
                    <a:lnTo>
                      <a:pt x="794" y="117"/>
                    </a:lnTo>
                    <a:lnTo>
                      <a:pt x="794" y="120"/>
                    </a:lnTo>
                    <a:lnTo>
                      <a:pt x="796" y="120"/>
                    </a:lnTo>
                    <a:lnTo>
                      <a:pt x="796" y="122"/>
                    </a:lnTo>
                    <a:lnTo>
                      <a:pt x="799" y="122"/>
                    </a:lnTo>
                    <a:lnTo>
                      <a:pt x="801" y="122"/>
                    </a:lnTo>
                    <a:lnTo>
                      <a:pt x="804" y="122"/>
                    </a:lnTo>
                    <a:lnTo>
                      <a:pt x="807" y="122"/>
                    </a:lnTo>
                    <a:lnTo>
                      <a:pt x="807" y="120"/>
                    </a:lnTo>
                    <a:lnTo>
                      <a:pt x="807" y="117"/>
                    </a:lnTo>
                    <a:lnTo>
                      <a:pt x="809" y="117"/>
                    </a:lnTo>
                    <a:lnTo>
                      <a:pt x="807" y="117"/>
                    </a:lnTo>
                    <a:lnTo>
                      <a:pt x="807" y="115"/>
                    </a:lnTo>
                    <a:lnTo>
                      <a:pt x="809" y="115"/>
                    </a:lnTo>
                    <a:lnTo>
                      <a:pt x="812" y="115"/>
                    </a:lnTo>
                    <a:lnTo>
                      <a:pt x="812" y="112"/>
                    </a:lnTo>
                    <a:lnTo>
                      <a:pt x="814" y="112"/>
                    </a:lnTo>
                    <a:lnTo>
                      <a:pt x="812" y="112"/>
                    </a:lnTo>
                    <a:lnTo>
                      <a:pt x="814" y="112"/>
                    </a:lnTo>
                    <a:lnTo>
                      <a:pt x="817" y="112"/>
                    </a:lnTo>
                    <a:lnTo>
                      <a:pt x="817" y="115"/>
                    </a:lnTo>
                    <a:lnTo>
                      <a:pt x="820" y="115"/>
                    </a:lnTo>
                    <a:lnTo>
                      <a:pt x="820" y="117"/>
                    </a:lnTo>
                    <a:lnTo>
                      <a:pt x="817" y="117"/>
                    </a:lnTo>
                    <a:lnTo>
                      <a:pt x="820" y="117"/>
                    </a:lnTo>
                    <a:lnTo>
                      <a:pt x="817" y="117"/>
                    </a:lnTo>
                    <a:lnTo>
                      <a:pt x="817" y="120"/>
                    </a:lnTo>
                    <a:lnTo>
                      <a:pt x="814" y="120"/>
                    </a:lnTo>
                    <a:lnTo>
                      <a:pt x="814" y="122"/>
                    </a:lnTo>
                    <a:lnTo>
                      <a:pt x="812" y="122"/>
                    </a:lnTo>
                    <a:lnTo>
                      <a:pt x="809" y="122"/>
                    </a:lnTo>
                    <a:lnTo>
                      <a:pt x="807" y="122"/>
                    </a:lnTo>
                    <a:lnTo>
                      <a:pt x="807" y="125"/>
                    </a:lnTo>
                    <a:lnTo>
                      <a:pt x="807" y="128"/>
                    </a:lnTo>
                    <a:lnTo>
                      <a:pt x="804" y="128"/>
                    </a:lnTo>
                    <a:lnTo>
                      <a:pt x="801" y="130"/>
                    </a:lnTo>
                    <a:lnTo>
                      <a:pt x="799" y="130"/>
                    </a:lnTo>
                    <a:lnTo>
                      <a:pt x="799" y="133"/>
                    </a:lnTo>
                    <a:lnTo>
                      <a:pt x="796" y="133"/>
                    </a:lnTo>
                    <a:lnTo>
                      <a:pt x="796" y="135"/>
                    </a:lnTo>
                    <a:lnTo>
                      <a:pt x="794" y="138"/>
                    </a:lnTo>
                    <a:lnTo>
                      <a:pt x="791" y="138"/>
                    </a:lnTo>
                    <a:lnTo>
                      <a:pt x="788" y="138"/>
                    </a:lnTo>
                    <a:lnTo>
                      <a:pt x="788" y="141"/>
                    </a:lnTo>
                    <a:lnTo>
                      <a:pt x="786" y="141"/>
                    </a:lnTo>
                    <a:lnTo>
                      <a:pt x="788" y="141"/>
                    </a:lnTo>
                    <a:lnTo>
                      <a:pt x="788" y="143"/>
                    </a:lnTo>
                    <a:lnTo>
                      <a:pt x="786" y="143"/>
                    </a:lnTo>
                    <a:lnTo>
                      <a:pt x="786" y="146"/>
                    </a:lnTo>
                    <a:lnTo>
                      <a:pt x="783" y="146"/>
                    </a:lnTo>
                    <a:lnTo>
                      <a:pt x="783" y="149"/>
                    </a:lnTo>
                    <a:lnTo>
                      <a:pt x="780" y="149"/>
                    </a:lnTo>
                    <a:lnTo>
                      <a:pt x="780" y="151"/>
                    </a:lnTo>
                    <a:lnTo>
                      <a:pt x="778" y="151"/>
                    </a:lnTo>
                    <a:lnTo>
                      <a:pt x="780" y="151"/>
                    </a:lnTo>
                    <a:lnTo>
                      <a:pt x="783" y="151"/>
                    </a:lnTo>
                    <a:lnTo>
                      <a:pt x="786" y="151"/>
                    </a:lnTo>
                    <a:lnTo>
                      <a:pt x="786" y="154"/>
                    </a:lnTo>
                    <a:lnTo>
                      <a:pt x="788" y="154"/>
                    </a:lnTo>
                    <a:lnTo>
                      <a:pt x="788" y="151"/>
                    </a:lnTo>
                    <a:lnTo>
                      <a:pt x="788" y="154"/>
                    </a:lnTo>
                    <a:lnTo>
                      <a:pt x="791" y="154"/>
                    </a:lnTo>
                    <a:lnTo>
                      <a:pt x="794" y="154"/>
                    </a:lnTo>
                    <a:lnTo>
                      <a:pt x="794" y="151"/>
                    </a:lnTo>
                    <a:lnTo>
                      <a:pt x="796" y="151"/>
                    </a:lnTo>
                    <a:lnTo>
                      <a:pt x="799" y="151"/>
                    </a:lnTo>
                    <a:lnTo>
                      <a:pt x="799" y="154"/>
                    </a:lnTo>
                    <a:lnTo>
                      <a:pt x="801" y="154"/>
                    </a:lnTo>
                    <a:lnTo>
                      <a:pt x="804" y="154"/>
                    </a:lnTo>
                    <a:lnTo>
                      <a:pt x="804" y="156"/>
                    </a:lnTo>
                    <a:lnTo>
                      <a:pt x="801" y="159"/>
                    </a:lnTo>
                    <a:lnTo>
                      <a:pt x="799" y="159"/>
                    </a:lnTo>
                    <a:lnTo>
                      <a:pt x="799" y="162"/>
                    </a:lnTo>
                    <a:lnTo>
                      <a:pt x="796" y="162"/>
                    </a:lnTo>
                    <a:lnTo>
                      <a:pt x="796" y="159"/>
                    </a:lnTo>
                    <a:lnTo>
                      <a:pt x="796" y="162"/>
                    </a:lnTo>
                    <a:lnTo>
                      <a:pt x="794" y="164"/>
                    </a:lnTo>
                    <a:lnTo>
                      <a:pt x="794" y="167"/>
                    </a:lnTo>
                    <a:lnTo>
                      <a:pt x="794" y="169"/>
                    </a:lnTo>
                    <a:lnTo>
                      <a:pt x="796" y="172"/>
                    </a:lnTo>
                    <a:lnTo>
                      <a:pt x="796" y="175"/>
                    </a:lnTo>
                    <a:lnTo>
                      <a:pt x="796" y="177"/>
                    </a:lnTo>
                    <a:lnTo>
                      <a:pt x="796" y="180"/>
                    </a:lnTo>
                    <a:lnTo>
                      <a:pt x="799" y="180"/>
                    </a:lnTo>
                    <a:lnTo>
                      <a:pt x="796" y="180"/>
                    </a:lnTo>
                    <a:lnTo>
                      <a:pt x="794" y="180"/>
                    </a:lnTo>
                    <a:lnTo>
                      <a:pt x="794" y="182"/>
                    </a:lnTo>
                    <a:lnTo>
                      <a:pt x="794" y="185"/>
                    </a:lnTo>
                    <a:lnTo>
                      <a:pt x="791" y="185"/>
                    </a:lnTo>
                    <a:lnTo>
                      <a:pt x="791" y="188"/>
                    </a:lnTo>
                    <a:lnTo>
                      <a:pt x="788" y="188"/>
                    </a:lnTo>
                    <a:lnTo>
                      <a:pt x="786" y="190"/>
                    </a:lnTo>
                    <a:lnTo>
                      <a:pt x="783" y="190"/>
                    </a:lnTo>
                    <a:lnTo>
                      <a:pt x="786" y="193"/>
                    </a:lnTo>
                    <a:lnTo>
                      <a:pt x="783" y="190"/>
                    </a:lnTo>
                    <a:lnTo>
                      <a:pt x="783" y="193"/>
                    </a:lnTo>
                    <a:lnTo>
                      <a:pt x="783" y="196"/>
                    </a:lnTo>
                    <a:lnTo>
                      <a:pt x="780" y="196"/>
                    </a:lnTo>
                    <a:lnTo>
                      <a:pt x="780" y="198"/>
                    </a:lnTo>
                    <a:lnTo>
                      <a:pt x="778" y="198"/>
                    </a:lnTo>
                    <a:lnTo>
                      <a:pt x="778" y="201"/>
                    </a:lnTo>
                    <a:lnTo>
                      <a:pt x="780" y="203"/>
                    </a:lnTo>
                    <a:lnTo>
                      <a:pt x="780" y="206"/>
                    </a:lnTo>
                    <a:lnTo>
                      <a:pt x="783" y="206"/>
                    </a:lnTo>
                    <a:lnTo>
                      <a:pt x="786" y="209"/>
                    </a:lnTo>
                    <a:lnTo>
                      <a:pt x="788" y="209"/>
                    </a:lnTo>
                    <a:lnTo>
                      <a:pt x="788" y="211"/>
                    </a:lnTo>
                    <a:lnTo>
                      <a:pt x="791" y="211"/>
                    </a:lnTo>
                    <a:lnTo>
                      <a:pt x="794" y="211"/>
                    </a:lnTo>
                    <a:lnTo>
                      <a:pt x="796" y="211"/>
                    </a:lnTo>
                    <a:lnTo>
                      <a:pt x="796" y="209"/>
                    </a:lnTo>
                    <a:lnTo>
                      <a:pt x="799" y="209"/>
                    </a:lnTo>
                    <a:lnTo>
                      <a:pt x="801" y="206"/>
                    </a:lnTo>
                    <a:lnTo>
                      <a:pt x="801" y="203"/>
                    </a:lnTo>
                    <a:lnTo>
                      <a:pt x="804" y="203"/>
                    </a:lnTo>
                    <a:lnTo>
                      <a:pt x="804" y="201"/>
                    </a:lnTo>
                    <a:lnTo>
                      <a:pt x="807" y="201"/>
                    </a:lnTo>
                    <a:lnTo>
                      <a:pt x="809" y="201"/>
                    </a:lnTo>
                    <a:lnTo>
                      <a:pt x="809" y="198"/>
                    </a:lnTo>
                    <a:lnTo>
                      <a:pt x="812" y="198"/>
                    </a:lnTo>
                    <a:lnTo>
                      <a:pt x="814" y="198"/>
                    </a:lnTo>
                    <a:lnTo>
                      <a:pt x="814" y="196"/>
                    </a:lnTo>
                    <a:lnTo>
                      <a:pt x="814" y="193"/>
                    </a:lnTo>
                    <a:lnTo>
                      <a:pt x="817" y="193"/>
                    </a:lnTo>
                    <a:lnTo>
                      <a:pt x="817" y="190"/>
                    </a:lnTo>
                    <a:lnTo>
                      <a:pt x="820" y="190"/>
                    </a:lnTo>
                    <a:lnTo>
                      <a:pt x="820" y="188"/>
                    </a:lnTo>
                    <a:lnTo>
                      <a:pt x="822" y="188"/>
                    </a:lnTo>
                    <a:lnTo>
                      <a:pt x="825" y="188"/>
                    </a:lnTo>
                    <a:lnTo>
                      <a:pt x="827" y="188"/>
                    </a:lnTo>
                    <a:lnTo>
                      <a:pt x="830" y="188"/>
                    </a:lnTo>
                    <a:lnTo>
                      <a:pt x="833" y="188"/>
                    </a:lnTo>
                    <a:lnTo>
                      <a:pt x="833" y="190"/>
                    </a:lnTo>
                    <a:lnTo>
                      <a:pt x="835" y="190"/>
                    </a:lnTo>
                    <a:lnTo>
                      <a:pt x="835" y="193"/>
                    </a:lnTo>
                    <a:lnTo>
                      <a:pt x="838" y="193"/>
                    </a:lnTo>
                    <a:lnTo>
                      <a:pt x="838" y="196"/>
                    </a:lnTo>
                    <a:lnTo>
                      <a:pt x="841" y="196"/>
                    </a:lnTo>
                    <a:lnTo>
                      <a:pt x="841" y="198"/>
                    </a:lnTo>
                    <a:lnTo>
                      <a:pt x="841" y="201"/>
                    </a:lnTo>
                    <a:lnTo>
                      <a:pt x="841" y="203"/>
                    </a:lnTo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274" name="Freeform 64"/>
              <p:cNvSpPr>
                <a:spLocks/>
              </p:cNvSpPr>
              <p:nvPr/>
            </p:nvSpPr>
            <p:spPr bwMode="auto">
              <a:xfrm>
                <a:off x="4414" y="460"/>
                <a:ext cx="319" cy="353"/>
              </a:xfrm>
              <a:custGeom>
                <a:avLst/>
                <a:gdLst>
                  <a:gd name="T0" fmla="*/ 5 w 319"/>
                  <a:gd name="T1" fmla="*/ 34 h 353"/>
                  <a:gd name="T2" fmla="*/ 16 w 319"/>
                  <a:gd name="T3" fmla="*/ 34 h 353"/>
                  <a:gd name="T4" fmla="*/ 42 w 319"/>
                  <a:gd name="T5" fmla="*/ 19 h 353"/>
                  <a:gd name="T6" fmla="*/ 55 w 319"/>
                  <a:gd name="T7" fmla="*/ 29 h 353"/>
                  <a:gd name="T8" fmla="*/ 34 w 319"/>
                  <a:gd name="T9" fmla="*/ 53 h 353"/>
                  <a:gd name="T10" fmla="*/ 16 w 319"/>
                  <a:gd name="T11" fmla="*/ 73 h 353"/>
                  <a:gd name="T12" fmla="*/ 11 w 319"/>
                  <a:gd name="T13" fmla="*/ 105 h 353"/>
                  <a:gd name="T14" fmla="*/ 11 w 319"/>
                  <a:gd name="T15" fmla="*/ 126 h 353"/>
                  <a:gd name="T16" fmla="*/ 39 w 319"/>
                  <a:gd name="T17" fmla="*/ 118 h 353"/>
                  <a:gd name="T18" fmla="*/ 60 w 319"/>
                  <a:gd name="T19" fmla="*/ 110 h 353"/>
                  <a:gd name="T20" fmla="*/ 89 w 319"/>
                  <a:gd name="T21" fmla="*/ 126 h 353"/>
                  <a:gd name="T22" fmla="*/ 107 w 319"/>
                  <a:gd name="T23" fmla="*/ 121 h 353"/>
                  <a:gd name="T24" fmla="*/ 118 w 319"/>
                  <a:gd name="T25" fmla="*/ 97 h 353"/>
                  <a:gd name="T26" fmla="*/ 118 w 319"/>
                  <a:gd name="T27" fmla="*/ 92 h 353"/>
                  <a:gd name="T28" fmla="*/ 146 w 319"/>
                  <a:gd name="T29" fmla="*/ 92 h 353"/>
                  <a:gd name="T30" fmla="*/ 170 w 319"/>
                  <a:gd name="T31" fmla="*/ 97 h 353"/>
                  <a:gd name="T32" fmla="*/ 149 w 319"/>
                  <a:gd name="T33" fmla="*/ 123 h 353"/>
                  <a:gd name="T34" fmla="*/ 139 w 319"/>
                  <a:gd name="T35" fmla="*/ 141 h 353"/>
                  <a:gd name="T36" fmla="*/ 154 w 319"/>
                  <a:gd name="T37" fmla="*/ 147 h 353"/>
                  <a:gd name="T38" fmla="*/ 165 w 319"/>
                  <a:gd name="T39" fmla="*/ 149 h 353"/>
                  <a:gd name="T40" fmla="*/ 186 w 319"/>
                  <a:gd name="T41" fmla="*/ 131 h 353"/>
                  <a:gd name="T42" fmla="*/ 199 w 319"/>
                  <a:gd name="T43" fmla="*/ 123 h 353"/>
                  <a:gd name="T44" fmla="*/ 201 w 319"/>
                  <a:gd name="T45" fmla="*/ 139 h 353"/>
                  <a:gd name="T46" fmla="*/ 178 w 319"/>
                  <a:gd name="T47" fmla="*/ 162 h 353"/>
                  <a:gd name="T48" fmla="*/ 173 w 319"/>
                  <a:gd name="T49" fmla="*/ 175 h 353"/>
                  <a:gd name="T50" fmla="*/ 157 w 319"/>
                  <a:gd name="T51" fmla="*/ 188 h 353"/>
                  <a:gd name="T52" fmla="*/ 152 w 319"/>
                  <a:gd name="T53" fmla="*/ 222 h 353"/>
                  <a:gd name="T54" fmla="*/ 133 w 319"/>
                  <a:gd name="T55" fmla="*/ 217 h 353"/>
                  <a:gd name="T56" fmla="*/ 115 w 319"/>
                  <a:gd name="T57" fmla="*/ 204 h 353"/>
                  <a:gd name="T58" fmla="*/ 97 w 319"/>
                  <a:gd name="T59" fmla="*/ 199 h 353"/>
                  <a:gd name="T60" fmla="*/ 107 w 319"/>
                  <a:gd name="T61" fmla="*/ 215 h 353"/>
                  <a:gd name="T62" fmla="*/ 94 w 319"/>
                  <a:gd name="T63" fmla="*/ 235 h 353"/>
                  <a:gd name="T64" fmla="*/ 102 w 319"/>
                  <a:gd name="T65" fmla="*/ 233 h 353"/>
                  <a:gd name="T66" fmla="*/ 110 w 319"/>
                  <a:gd name="T67" fmla="*/ 238 h 353"/>
                  <a:gd name="T68" fmla="*/ 102 w 319"/>
                  <a:gd name="T69" fmla="*/ 254 h 353"/>
                  <a:gd name="T70" fmla="*/ 107 w 319"/>
                  <a:gd name="T71" fmla="*/ 272 h 353"/>
                  <a:gd name="T72" fmla="*/ 89 w 319"/>
                  <a:gd name="T73" fmla="*/ 280 h 353"/>
                  <a:gd name="T74" fmla="*/ 99 w 319"/>
                  <a:gd name="T75" fmla="*/ 277 h 353"/>
                  <a:gd name="T76" fmla="*/ 126 w 319"/>
                  <a:gd name="T77" fmla="*/ 277 h 353"/>
                  <a:gd name="T78" fmla="*/ 131 w 319"/>
                  <a:gd name="T79" fmla="*/ 267 h 353"/>
                  <a:gd name="T80" fmla="*/ 141 w 319"/>
                  <a:gd name="T81" fmla="*/ 264 h 353"/>
                  <a:gd name="T82" fmla="*/ 165 w 319"/>
                  <a:gd name="T83" fmla="*/ 259 h 353"/>
                  <a:gd name="T84" fmla="*/ 191 w 319"/>
                  <a:gd name="T85" fmla="*/ 256 h 353"/>
                  <a:gd name="T86" fmla="*/ 206 w 319"/>
                  <a:gd name="T87" fmla="*/ 259 h 353"/>
                  <a:gd name="T88" fmla="*/ 186 w 319"/>
                  <a:gd name="T89" fmla="*/ 264 h 353"/>
                  <a:gd name="T90" fmla="*/ 186 w 319"/>
                  <a:gd name="T91" fmla="*/ 269 h 353"/>
                  <a:gd name="T92" fmla="*/ 209 w 319"/>
                  <a:gd name="T93" fmla="*/ 275 h 353"/>
                  <a:gd name="T94" fmla="*/ 225 w 319"/>
                  <a:gd name="T95" fmla="*/ 282 h 353"/>
                  <a:gd name="T96" fmla="*/ 212 w 319"/>
                  <a:gd name="T97" fmla="*/ 303 h 353"/>
                  <a:gd name="T98" fmla="*/ 238 w 319"/>
                  <a:gd name="T99" fmla="*/ 303 h 353"/>
                  <a:gd name="T100" fmla="*/ 256 w 319"/>
                  <a:gd name="T101" fmla="*/ 314 h 353"/>
                  <a:gd name="T102" fmla="*/ 246 w 319"/>
                  <a:gd name="T103" fmla="*/ 290 h 353"/>
                  <a:gd name="T104" fmla="*/ 259 w 319"/>
                  <a:gd name="T105" fmla="*/ 275 h 353"/>
                  <a:gd name="T106" fmla="*/ 264 w 319"/>
                  <a:gd name="T107" fmla="*/ 293 h 353"/>
                  <a:gd name="T108" fmla="*/ 274 w 319"/>
                  <a:gd name="T109" fmla="*/ 290 h 353"/>
                  <a:gd name="T110" fmla="*/ 269 w 319"/>
                  <a:gd name="T111" fmla="*/ 311 h 353"/>
                  <a:gd name="T112" fmla="*/ 280 w 319"/>
                  <a:gd name="T113" fmla="*/ 316 h 353"/>
                  <a:gd name="T114" fmla="*/ 300 w 319"/>
                  <a:gd name="T115" fmla="*/ 311 h 353"/>
                  <a:gd name="T116" fmla="*/ 298 w 319"/>
                  <a:gd name="T117" fmla="*/ 335 h 353"/>
                  <a:gd name="T118" fmla="*/ 316 w 319"/>
                  <a:gd name="T119" fmla="*/ 348 h 3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19" h="353">
                    <a:moveTo>
                      <a:pt x="19" y="0"/>
                    </a:moveTo>
                    <a:lnTo>
                      <a:pt x="19" y="3"/>
                    </a:lnTo>
                    <a:lnTo>
                      <a:pt x="19" y="6"/>
                    </a:lnTo>
                    <a:lnTo>
                      <a:pt x="19" y="8"/>
                    </a:lnTo>
                    <a:lnTo>
                      <a:pt x="19" y="11"/>
                    </a:lnTo>
                    <a:lnTo>
                      <a:pt x="16" y="11"/>
                    </a:lnTo>
                    <a:lnTo>
                      <a:pt x="13" y="11"/>
                    </a:lnTo>
                    <a:lnTo>
                      <a:pt x="13" y="13"/>
                    </a:lnTo>
                    <a:lnTo>
                      <a:pt x="13" y="16"/>
                    </a:lnTo>
                    <a:lnTo>
                      <a:pt x="13" y="19"/>
                    </a:lnTo>
                    <a:lnTo>
                      <a:pt x="13" y="21"/>
                    </a:lnTo>
                    <a:lnTo>
                      <a:pt x="11" y="24"/>
                    </a:lnTo>
                    <a:lnTo>
                      <a:pt x="8" y="26"/>
                    </a:lnTo>
                    <a:lnTo>
                      <a:pt x="8" y="29"/>
                    </a:lnTo>
                    <a:lnTo>
                      <a:pt x="5" y="29"/>
                    </a:lnTo>
                    <a:lnTo>
                      <a:pt x="5" y="32"/>
                    </a:lnTo>
                    <a:lnTo>
                      <a:pt x="5" y="34"/>
                    </a:lnTo>
                    <a:lnTo>
                      <a:pt x="5" y="37"/>
                    </a:lnTo>
                    <a:lnTo>
                      <a:pt x="5" y="40"/>
                    </a:lnTo>
                    <a:lnTo>
                      <a:pt x="5" y="42"/>
                    </a:lnTo>
                    <a:lnTo>
                      <a:pt x="3" y="42"/>
                    </a:lnTo>
                    <a:lnTo>
                      <a:pt x="0" y="42"/>
                    </a:lnTo>
                    <a:lnTo>
                      <a:pt x="0" y="45"/>
                    </a:lnTo>
                    <a:lnTo>
                      <a:pt x="3" y="45"/>
                    </a:lnTo>
                    <a:lnTo>
                      <a:pt x="5" y="47"/>
                    </a:lnTo>
                    <a:lnTo>
                      <a:pt x="8" y="47"/>
                    </a:lnTo>
                    <a:lnTo>
                      <a:pt x="11" y="47"/>
                    </a:lnTo>
                    <a:lnTo>
                      <a:pt x="11" y="45"/>
                    </a:lnTo>
                    <a:lnTo>
                      <a:pt x="11" y="42"/>
                    </a:lnTo>
                    <a:lnTo>
                      <a:pt x="13" y="42"/>
                    </a:lnTo>
                    <a:lnTo>
                      <a:pt x="13" y="40"/>
                    </a:lnTo>
                    <a:lnTo>
                      <a:pt x="13" y="37"/>
                    </a:lnTo>
                    <a:lnTo>
                      <a:pt x="16" y="37"/>
                    </a:lnTo>
                    <a:lnTo>
                      <a:pt x="16" y="34"/>
                    </a:lnTo>
                    <a:lnTo>
                      <a:pt x="19" y="34"/>
                    </a:lnTo>
                    <a:lnTo>
                      <a:pt x="21" y="32"/>
                    </a:lnTo>
                    <a:lnTo>
                      <a:pt x="21" y="29"/>
                    </a:lnTo>
                    <a:lnTo>
                      <a:pt x="21" y="26"/>
                    </a:lnTo>
                    <a:lnTo>
                      <a:pt x="21" y="24"/>
                    </a:lnTo>
                    <a:lnTo>
                      <a:pt x="24" y="24"/>
                    </a:lnTo>
                    <a:lnTo>
                      <a:pt x="26" y="24"/>
                    </a:lnTo>
                    <a:lnTo>
                      <a:pt x="26" y="21"/>
                    </a:lnTo>
                    <a:lnTo>
                      <a:pt x="29" y="21"/>
                    </a:lnTo>
                    <a:lnTo>
                      <a:pt x="32" y="21"/>
                    </a:lnTo>
                    <a:lnTo>
                      <a:pt x="34" y="21"/>
                    </a:lnTo>
                    <a:lnTo>
                      <a:pt x="34" y="19"/>
                    </a:lnTo>
                    <a:lnTo>
                      <a:pt x="37" y="19"/>
                    </a:lnTo>
                    <a:lnTo>
                      <a:pt x="34" y="19"/>
                    </a:lnTo>
                    <a:lnTo>
                      <a:pt x="37" y="19"/>
                    </a:lnTo>
                    <a:lnTo>
                      <a:pt x="39" y="19"/>
                    </a:lnTo>
                    <a:lnTo>
                      <a:pt x="42" y="19"/>
                    </a:lnTo>
                    <a:lnTo>
                      <a:pt x="45" y="19"/>
                    </a:lnTo>
                    <a:lnTo>
                      <a:pt x="47" y="19"/>
                    </a:lnTo>
                    <a:lnTo>
                      <a:pt x="50" y="19"/>
                    </a:lnTo>
                    <a:lnTo>
                      <a:pt x="50" y="16"/>
                    </a:lnTo>
                    <a:lnTo>
                      <a:pt x="50" y="19"/>
                    </a:lnTo>
                    <a:lnTo>
                      <a:pt x="50" y="16"/>
                    </a:lnTo>
                    <a:lnTo>
                      <a:pt x="52" y="16"/>
                    </a:lnTo>
                    <a:lnTo>
                      <a:pt x="52" y="19"/>
                    </a:lnTo>
                    <a:lnTo>
                      <a:pt x="50" y="19"/>
                    </a:lnTo>
                    <a:lnTo>
                      <a:pt x="52" y="19"/>
                    </a:lnTo>
                    <a:lnTo>
                      <a:pt x="50" y="19"/>
                    </a:lnTo>
                    <a:lnTo>
                      <a:pt x="50" y="21"/>
                    </a:lnTo>
                    <a:lnTo>
                      <a:pt x="50" y="24"/>
                    </a:lnTo>
                    <a:lnTo>
                      <a:pt x="52" y="24"/>
                    </a:lnTo>
                    <a:lnTo>
                      <a:pt x="52" y="26"/>
                    </a:lnTo>
                    <a:lnTo>
                      <a:pt x="52" y="29"/>
                    </a:lnTo>
                    <a:lnTo>
                      <a:pt x="55" y="29"/>
                    </a:lnTo>
                    <a:lnTo>
                      <a:pt x="55" y="32"/>
                    </a:lnTo>
                    <a:lnTo>
                      <a:pt x="55" y="34"/>
                    </a:lnTo>
                    <a:lnTo>
                      <a:pt x="55" y="37"/>
                    </a:lnTo>
                    <a:lnTo>
                      <a:pt x="55" y="40"/>
                    </a:lnTo>
                    <a:lnTo>
                      <a:pt x="55" y="42"/>
                    </a:lnTo>
                    <a:lnTo>
                      <a:pt x="52" y="42"/>
                    </a:lnTo>
                    <a:lnTo>
                      <a:pt x="52" y="45"/>
                    </a:lnTo>
                    <a:lnTo>
                      <a:pt x="52" y="47"/>
                    </a:lnTo>
                    <a:lnTo>
                      <a:pt x="50" y="47"/>
                    </a:lnTo>
                    <a:lnTo>
                      <a:pt x="50" y="50"/>
                    </a:lnTo>
                    <a:lnTo>
                      <a:pt x="47" y="50"/>
                    </a:lnTo>
                    <a:lnTo>
                      <a:pt x="45" y="50"/>
                    </a:lnTo>
                    <a:lnTo>
                      <a:pt x="45" y="53"/>
                    </a:lnTo>
                    <a:lnTo>
                      <a:pt x="42" y="53"/>
                    </a:lnTo>
                    <a:lnTo>
                      <a:pt x="39" y="53"/>
                    </a:lnTo>
                    <a:lnTo>
                      <a:pt x="37" y="53"/>
                    </a:lnTo>
                    <a:lnTo>
                      <a:pt x="34" y="53"/>
                    </a:lnTo>
                    <a:lnTo>
                      <a:pt x="32" y="53"/>
                    </a:lnTo>
                    <a:lnTo>
                      <a:pt x="32" y="55"/>
                    </a:lnTo>
                    <a:lnTo>
                      <a:pt x="29" y="55"/>
                    </a:lnTo>
                    <a:lnTo>
                      <a:pt x="29" y="53"/>
                    </a:lnTo>
                    <a:lnTo>
                      <a:pt x="26" y="53"/>
                    </a:lnTo>
                    <a:lnTo>
                      <a:pt x="26" y="55"/>
                    </a:lnTo>
                    <a:lnTo>
                      <a:pt x="24" y="55"/>
                    </a:lnTo>
                    <a:lnTo>
                      <a:pt x="24" y="58"/>
                    </a:lnTo>
                    <a:lnTo>
                      <a:pt x="24" y="60"/>
                    </a:lnTo>
                    <a:lnTo>
                      <a:pt x="21" y="60"/>
                    </a:lnTo>
                    <a:lnTo>
                      <a:pt x="21" y="63"/>
                    </a:lnTo>
                    <a:lnTo>
                      <a:pt x="21" y="66"/>
                    </a:lnTo>
                    <a:lnTo>
                      <a:pt x="21" y="68"/>
                    </a:lnTo>
                    <a:lnTo>
                      <a:pt x="19" y="68"/>
                    </a:lnTo>
                    <a:lnTo>
                      <a:pt x="19" y="71"/>
                    </a:lnTo>
                    <a:lnTo>
                      <a:pt x="16" y="71"/>
                    </a:lnTo>
                    <a:lnTo>
                      <a:pt x="16" y="73"/>
                    </a:lnTo>
                    <a:lnTo>
                      <a:pt x="16" y="76"/>
                    </a:lnTo>
                    <a:lnTo>
                      <a:pt x="16" y="79"/>
                    </a:lnTo>
                    <a:lnTo>
                      <a:pt x="16" y="81"/>
                    </a:lnTo>
                    <a:lnTo>
                      <a:pt x="13" y="81"/>
                    </a:lnTo>
                    <a:lnTo>
                      <a:pt x="13" y="84"/>
                    </a:lnTo>
                    <a:lnTo>
                      <a:pt x="19" y="84"/>
                    </a:lnTo>
                    <a:lnTo>
                      <a:pt x="16" y="84"/>
                    </a:lnTo>
                    <a:lnTo>
                      <a:pt x="13" y="84"/>
                    </a:lnTo>
                    <a:lnTo>
                      <a:pt x="13" y="87"/>
                    </a:lnTo>
                    <a:lnTo>
                      <a:pt x="13" y="89"/>
                    </a:lnTo>
                    <a:lnTo>
                      <a:pt x="11" y="89"/>
                    </a:lnTo>
                    <a:lnTo>
                      <a:pt x="11" y="92"/>
                    </a:lnTo>
                    <a:lnTo>
                      <a:pt x="11" y="94"/>
                    </a:lnTo>
                    <a:lnTo>
                      <a:pt x="11" y="97"/>
                    </a:lnTo>
                    <a:lnTo>
                      <a:pt x="11" y="100"/>
                    </a:lnTo>
                    <a:lnTo>
                      <a:pt x="11" y="102"/>
                    </a:lnTo>
                    <a:lnTo>
                      <a:pt x="11" y="105"/>
                    </a:lnTo>
                    <a:lnTo>
                      <a:pt x="11" y="107"/>
                    </a:lnTo>
                    <a:lnTo>
                      <a:pt x="8" y="107"/>
                    </a:lnTo>
                    <a:lnTo>
                      <a:pt x="5" y="107"/>
                    </a:lnTo>
                    <a:lnTo>
                      <a:pt x="5" y="110"/>
                    </a:lnTo>
                    <a:lnTo>
                      <a:pt x="3" y="110"/>
                    </a:lnTo>
                    <a:lnTo>
                      <a:pt x="5" y="113"/>
                    </a:lnTo>
                    <a:lnTo>
                      <a:pt x="3" y="113"/>
                    </a:lnTo>
                    <a:lnTo>
                      <a:pt x="3" y="115"/>
                    </a:lnTo>
                    <a:lnTo>
                      <a:pt x="5" y="115"/>
                    </a:lnTo>
                    <a:lnTo>
                      <a:pt x="5" y="118"/>
                    </a:lnTo>
                    <a:lnTo>
                      <a:pt x="3" y="118"/>
                    </a:lnTo>
                    <a:lnTo>
                      <a:pt x="3" y="121"/>
                    </a:lnTo>
                    <a:lnTo>
                      <a:pt x="5" y="121"/>
                    </a:lnTo>
                    <a:lnTo>
                      <a:pt x="8" y="121"/>
                    </a:lnTo>
                    <a:lnTo>
                      <a:pt x="8" y="123"/>
                    </a:lnTo>
                    <a:lnTo>
                      <a:pt x="11" y="123"/>
                    </a:lnTo>
                    <a:lnTo>
                      <a:pt x="11" y="126"/>
                    </a:lnTo>
                    <a:lnTo>
                      <a:pt x="13" y="126"/>
                    </a:lnTo>
                    <a:lnTo>
                      <a:pt x="13" y="128"/>
                    </a:lnTo>
                    <a:lnTo>
                      <a:pt x="16" y="128"/>
                    </a:lnTo>
                    <a:lnTo>
                      <a:pt x="19" y="128"/>
                    </a:lnTo>
                    <a:lnTo>
                      <a:pt x="19" y="126"/>
                    </a:lnTo>
                    <a:lnTo>
                      <a:pt x="19" y="123"/>
                    </a:lnTo>
                    <a:lnTo>
                      <a:pt x="21" y="123"/>
                    </a:lnTo>
                    <a:lnTo>
                      <a:pt x="21" y="121"/>
                    </a:lnTo>
                    <a:lnTo>
                      <a:pt x="24" y="121"/>
                    </a:lnTo>
                    <a:lnTo>
                      <a:pt x="26" y="121"/>
                    </a:lnTo>
                    <a:lnTo>
                      <a:pt x="26" y="123"/>
                    </a:lnTo>
                    <a:lnTo>
                      <a:pt x="29" y="123"/>
                    </a:lnTo>
                    <a:lnTo>
                      <a:pt x="32" y="123"/>
                    </a:lnTo>
                    <a:lnTo>
                      <a:pt x="32" y="121"/>
                    </a:lnTo>
                    <a:lnTo>
                      <a:pt x="34" y="121"/>
                    </a:lnTo>
                    <a:lnTo>
                      <a:pt x="37" y="118"/>
                    </a:lnTo>
                    <a:lnTo>
                      <a:pt x="39" y="118"/>
                    </a:lnTo>
                    <a:lnTo>
                      <a:pt x="39" y="115"/>
                    </a:lnTo>
                    <a:lnTo>
                      <a:pt x="42" y="115"/>
                    </a:lnTo>
                    <a:lnTo>
                      <a:pt x="45" y="115"/>
                    </a:lnTo>
                    <a:lnTo>
                      <a:pt x="45" y="113"/>
                    </a:lnTo>
                    <a:lnTo>
                      <a:pt x="45" y="115"/>
                    </a:lnTo>
                    <a:lnTo>
                      <a:pt x="45" y="113"/>
                    </a:lnTo>
                    <a:lnTo>
                      <a:pt x="45" y="110"/>
                    </a:lnTo>
                    <a:lnTo>
                      <a:pt x="47" y="110"/>
                    </a:lnTo>
                    <a:lnTo>
                      <a:pt x="47" y="107"/>
                    </a:lnTo>
                    <a:lnTo>
                      <a:pt x="47" y="110"/>
                    </a:lnTo>
                    <a:lnTo>
                      <a:pt x="50" y="110"/>
                    </a:lnTo>
                    <a:lnTo>
                      <a:pt x="50" y="107"/>
                    </a:lnTo>
                    <a:lnTo>
                      <a:pt x="52" y="107"/>
                    </a:lnTo>
                    <a:lnTo>
                      <a:pt x="55" y="107"/>
                    </a:lnTo>
                    <a:lnTo>
                      <a:pt x="58" y="107"/>
                    </a:lnTo>
                    <a:lnTo>
                      <a:pt x="58" y="110"/>
                    </a:lnTo>
                    <a:lnTo>
                      <a:pt x="60" y="110"/>
                    </a:lnTo>
                    <a:lnTo>
                      <a:pt x="60" y="113"/>
                    </a:lnTo>
                    <a:lnTo>
                      <a:pt x="63" y="113"/>
                    </a:lnTo>
                    <a:lnTo>
                      <a:pt x="63" y="115"/>
                    </a:lnTo>
                    <a:lnTo>
                      <a:pt x="66" y="115"/>
                    </a:lnTo>
                    <a:lnTo>
                      <a:pt x="66" y="118"/>
                    </a:lnTo>
                    <a:lnTo>
                      <a:pt x="68" y="118"/>
                    </a:lnTo>
                    <a:lnTo>
                      <a:pt x="71" y="118"/>
                    </a:lnTo>
                    <a:lnTo>
                      <a:pt x="71" y="121"/>
                    </a:lnTo>
                    <a:lnTo>
                      <a:pt x="73" y="121"/>
                    </a:lnTo>
                    <a:lnTo>
                      <a:pt x="76" y="121"/>
                    </a:lnTo>
                    <a:lnTo>
                      <a:pt x="79" y="121"/>
                    </a:lnTo>
                    <a:lnTo>
                      <a:pt x="81" y="121"/>
                    </a:lnTo>
                    <a:lnTo>
                      <a:pt x="84" y="121"/>
                    </a:lnTo>
                    <a:lnTo>
                      <a:pt x="84" y="123"/>
                    </a:lnTo>
                    <a:lnTo>
                      <a:pt x="86" y="123"/>
                    </a:lnTo>
                    <a:lnTo>
                      <a:pt x="86" y="126"/>
                    </a:lnTo>
                    <a:lnTo>
                      <a:pt x="89" y="126"/>
                    </a:lnTo>
                    <a:lnTo>
                      <a:pt x="89" y="128"/>
                    </a:lnTo>
                    <a:lnTo>
                      <a:pt x="92" y="128"/>
                    </a:lnTo>
                    <a:lnTo>
                      <a:pt x="89" y="128"/>
                    </a:lnTo>
                    <a:lnTo>
                      <a:pt x="89" y="126"/>
                    </a:lnTo>
                    <a:lnTo>
                      <a:pt x="92" y="126"/>
                    </a:lnTo>
                    <a:lnTo>
                      <a:pt x="92" y="123"/>
                    </a:lnTo>
                    <a:lnTo>
                      <a:pt x="94" y="123"/>
                    </a:lnTo>
                    <a:lnTo>
                      <a:pt x="94" y="121"/>
                    </a:lnTo>
                    <a:lnTo>
                      <a:pt x="97" y="121"/>
                    </a:lnTo>
                    <a:lnTo>
                      <a:pt x="99" y="121"/>
                    </a:lnTo>
                    <a:lnTo>
                      <a:pt x="99" y="123"/>
                    </a:lnTo>
                    <a:lnTo>
                      <a:pt x="102" y="123"/>
                    </a:lnTo>
                    <a:lnTo>
                      <a:pt x="105" y="123"/>
                    </a:lnTo>
                    <a:lnTo>
                      <a:pt x="105" y="126"/>
                    </a:lnTo>
                    <a:lnTo>
                      <a:pt x="105" y="123"/>
                    </a:lnTo>
                    <a:lnTo>
                      <a:pt x="107" y="123"/>
                    </a:lnTo>
                    <a:lnTo>
                      <a:pt x="107" y="121"/>
                    </a:lnTo>
                    <a:lnTo>
                      <a:pt x="107" y="118"/>
                    </a:lnTo>
                    <a:lnTo>
                      <a:pt x="110" y="118"/>
                    </a:lnTo>
                    <a:lnTo>
                      <a:pt x="110" y="115"/>
                    </a:lnTo>
                    <a:lnTo>
                      <a:pt x="112" y="113"/>
                    </a:lnTo>
                    <a:lnTo>
                      <a:pt x="115" y="113"/>
                    </a:lnTo>
                    <a:lnTo>
                      <a:pt x="115" y="110"/>
                    </a:lnTo>
                    <a:lnTo>
                      <a:pt x="118" y="110"/>
                    </a:lnTo>
                    <a:lnTo>
                      <a:pt x="118" y="113"/>
                    </a:lnTo>
                    <a:lnTo>
                      <a:pt x="120" y="113"/>
                    </a:lnTo>
                    <a:lnTo>
                      <a:pt x="123" y="113"/>
                    </a:lnTo>
                    <a:lnTo>
                      <a:pt x="123" y="110"/>
                    </a:lnTo>
                    <a:lnTo>
                      <a:pt x="123" y="107"/>
                    </a:lnTo>
                    <a:lnTo>
                      <a:pt x="123" y="105"/>
                    </a:lnTo>
                    <a:lnTo>
                      <a:pt x="123" y="102"/>
                    </a:lnTo>
                    <a:lnTo>
                      <a:pt x="120" y="100"/>
                    </a:lnTo>
                    <a:lnTo>
                      <a:pt x="120" y="97"/>
                    </a:lnTo>
                    <a:lnTo>
                      <a:pt x="118" y="97"/>
                    </a:lnTo>
                    <a:lnTo>
                      <a:pt x="115" y="97"/>
                    </a:lnTo>
                    <a:lnTo>
                      <a:pt x="112" y="97"/>
                    </a:lnTo>
                    <a:lnTo>
                      <a:pt x="112" y="94"/>
                    </a:lnTo>
                    <a:lnTo>
                      <a:pt x="110" y="94"/>
                    </a:lnTo>
                    <a:lnTo>
                      <a:pt x="107" y="92"/>
                    </a:lnTo>
                    <a:lnTo>
                      <a:pt x="107" y="89"/>
                    </a:lnTo>
                    <a:lnTo>
                      <a:pt x="105" y="89"/>
                    </a:lnTo>
                    <a:lnTo>
                      <a:pt x="107" y="89"/>
                    </a:lnTo>
                    <a:lnTo>
                      <a:pt x="107" y="87"/>
                    </a:lnTo>
                    <a:lnTo>
                      <a:pt x="110" y="87"/>
                    </a:lnTo>
                    <a:lnTo>
                      <a:pt x="110" y="84"/>
                    </a:lnTo>
                    <a:lnTo>
                      <a:pt x="112" y="84"/>
                    </a:lnTo>
                    <a:lnTo>
                      <a:pt x="115" y="84"/>
                    </a:lnTo>
                    <a:lnTo>
                      <a:pt x="115" y="87"/>
                    </a:lnTo>
                    <a:lnTo>
                      <a:pt x="115" y="89"/>
                    </a:lnTo>
                    <a:lnTo>
                      <a:pt x="118" y="89"/>
                    </a:lnTo>
                    <a:lnTo>
                      <a:pt x="118" y="92"/>
                    </a:lnTo>
                    <a:lnTo>
                      <a:pt x="120" y="92"/>
                    </a:lnTo>
                    <a:lnTo>
                      <a:pt x="120" y="94"/>
                    </a:lnTo>
                    <a:lnTo>
                      <a:pt x="123" y="94"/>
                    </a:lnTo>
                    <a:lnTo>
                      <a:pt x="126" y="94"/>
                    </a:lnTo>
                    <a:lnTo>
                      <a:pt x="128" y="94"/>
                    </a:lnTo>
                    <a:lnTo>
                      <a:pt x="128" y="97"/>
                    </a:lnTo>
                    <a:lnTo>
                      <a:pt x="131" y="97"/>
                    </a:lnTo>
                    <a:lnTo>
                      <a:pt x="131" y="94"/>
                    </a:lnTo>
                    <a:lnTo>
                      <a:pt x="133" y="94"/>
                    </a:lnTo>
                    <a:lnTo>
                      <a:pt x="133" y="97"/>
                    </a:lnTo>
                    <a:lnTo>
                      <a:pt x="133" y="94"/>
                    </a:lnTo>
                    <a:lnTo>
                      <a:pt x="136" y="94"/>
                    </a:lnTo>
                    <a:lnTo>
                      <a:pt x="139" y="94"/>
                    </a:lnTo>
                    <a:lnTo>
                      <a:pt x="141" y="94"/>
                    </a:lnTo>
                    <a:lnTo>
                      <a:pt x="144" y="94"/>
                    </a:lnTo>
                    <a:lnTo>
                      <a:pt x="146" y="94"/>
                    </a:lnTo>
                    <a:lnTo>
                      <a:pt x="146" y="92"/>
                    </a:lnTo>
                    <a:lnTo>
                      <a:pt x="149" y="92"/>
                    </a:lnTo>
                    <a:lnTo>
                      <a:pt x="152" y="92"/>
                    </a:lnTo>
                    <a:lnTo>
                      <a:pt x="152" y="94"/>
                    </a:lnTo>
                    <a:lnTo>
                      <a:pt x="154" y="94"/>
                    </a:lnTo>
                    <a:lnTo>
                      <a:pt x="154" y="92"/>
                    </a:lnTo>
                    <a:lnTo>
                      <a:pt x="157" y="92"/>
                    </a:lnTo>
                    <a:lnTo>
                      <a:pt x="159" y="92"/>
                    </a:lnTo>
                    <a:lnTo>
                      <a:pt x="159" y="89"/>
                    </a:lnTo>
                    <a:lnTo>
                      <a:pt x="162" y="89"/>
                    </a:lnTo>
                    <a:lnTo>
                      <a:pt x="165" y="89"/>
                    </a:lnTo>
                    <a:lnTo>
                      <a:pt x="165" y="92"/>
                    </a:lnTo>
                    <a:lnTo>
                      <a:pt x="167" y="92"/>
                    </a:lnTo>
                    <a:lnTo>
                      <a:pt x="170" y="92"/>
                    </a:lnTo>
                    <a:lnTo>
                      <a:pt x="173" y="92"/>
                    </a:lnTo>
                    <a:lnTo>
                      <a:pt x="173" y="94"/>
                    </a:lnTo>
                    <a:lnTo>
                      <a:pt x="173" y="97"/>
                    </a:lnTo>
                    <a:lnTo>
                      <a:pt x="170" y="97"/>
                    </a:lnTo>
                    <a:lnTo>
                      <a:pt x="167" y="97"/>
                    </a:lnTo>
                    <a:lnTo>
                      <a:pt x="167" y="100"/>
                    </a:lnTo>
                    <a:lnTo>
                      <a:pt x="165" y="100"/>
                    </a:lnTo>
                    <a:lnTo>
                      <a:pt x="165" y="102"/>
                    </a:lnTo>
                    <a:lnTo>
                      <a:pt x="162" y="102"/>
                    </a:lnTo>
                    <a:lnTo>
                      <a:pt x="159" y="102"/>
                    </a:lnTo>
                    <a:lnTo>
                      <a:pt x="159" y="105"/>
                    </a:lnTo>
                    <a:lnTo>
                      <a:pt x="157" y="105"/>
                    </a:lnTo>
                    <a:lnTo>
                      <a:pt x="157" y="107"/>
                    </a:lnTo>
                    <a:lnTo>
                      <a:pt x="154" y="107"/>
                    </a:lnTo>
                    <a:lnTo>
                      <a:pt x="154" y="110"/>
                    </a:lnTo>
                    <a:lnTo>
                      <a:pt x="154" y="113"/>
                    </a:lnTo>
                    <a:lnTo>
                      <a:pt x="154" y="115"/>
                    </a:lnTo>
                    <a:lnTo>
                      <a:pt x="154" y="118"/>
                    </a:lnTo>
                    <a:lnTo>
                      <a:pt x="152" y="121"/>
                    </a:lnTo>
                    <a:lnTo>
                      <a:pt x="152" y="123"/>
                    </a:lnTo>
                    <a:lnTo>
                      <a:pt x="149" y="123"/>
                    </a:lnTo>
                    <a:lnTo>
                      <a:pt x="149" y="126"/>
                    </a:lnTo>
                    <a:lnTo>
                      <a:pt x="146" y="126"/>
                    </a:lnTo>
                    <a:lnTo>
                      <a:pt x="146" y="128"/>
                    </a:lnTo>
                    <a:lnTo>
                      <a:pt x="144" y="128"/>
                    </a:lnTo>
                    <a:lnTo>
                      <a:pt x="141" y="128"/>
                    </a:lnTo>
                    <a:lnTo>
                      <a:pt x="141" y="131"/>
                    </a:lnTo>
                    <a:lnTo>
                      <a:pt x="141" y="134"/>
                    </a:lnTo>
                    <a:lnTo>
                      <a:pt x="144" y="134"/>
                    </a:lnTo>
                    <a:lnTo>
                      <a:pt x="144" y="136"/>
                    </a:lnTo>
                    <a:lnTo>
                      <a:pt x="146" y="136"/>
                    </a:lnTo>
                    <a:lnTo>
                      <a:pt x="146" y="139"/>
                    </a:lnTo>
                    <a:lnTo>
                      <a:pt x="146" y="141"/>
                    </a:lnTo>
                    <a:lnTo>
                      <a:pt x="144" y="141"/>
                    </a:lnTo>
                    <a:lnTo>
                      <a:pt x="141" y="141"/>
                    </a:lnTo>
                    <a:lnTo>
                      <a:pt x="139" y="141"/>
                    </a:lnTo>
                    <a:lnTo>
                      <a:pt x="139" y="139"/>
                    </a:lnTo>
                    <a:lnTo>
                      <a:pt x="139" y="141"/>
                    </a:lnTo>
                    <a:lnTo>
                      <a:pt x="136" y="144"/>
                    </a:lnTo>
                    <a:lnTo>
                      <a:pt x="136" y="147"/>
                    </a:lnTo>
                    <a:lnTo>
                      <a:pt x="139" y="147"/>
                    </a:lnTo>
                    <a:lnTo>
                      <a:pt x="139" y="144"/>
                    </a:lnTo>
                    <a:lnTo>
                      <a:pt x="139" y="147"/>
                    </a:lnTo>
                    <a:lnTo>
                      <a:pt x="141" y="147"/>
                    </a:lnTo>
                    <a:lnTo>
                      <a:pt x="141" y="149"/>
                    </a:lnTo>
                    <a:lnTo>
                      <a:pt x="144" y="149"/>
                    </a:lnTo>
                    <a:lnTo>
                      <a:pt x="144" y="152"/>
                    </a:lnTo>
                    <a:lnTo>
                      <a:pt x="146" y="152"/>
                    </a:lnTo>
                    <a:lnTo>
                      <a:pt x="146" y="149"/>
                    </a:lnTo>
                    <a:lnTo>
                      <a:pt x="149" y="149"/>
                    </a:lnTo>
                    <a:lnTo>
                      <a:pt x="149" y="147"/>
                    </a:lnTo>
                    <a:lnTo>
                      <a:pt x="149" y="149"/>
                    </a:lnTo>
                    <a:lnTo>
                      <a:pt x="149" y="147"/>
                    </a:lnTo>
                    <a:lnTo>
                      <a:pt x="152" y="147"/>
                    </a:lnTo>
                    <a:lnTo>
                      <a:pt x="154" y="147"/>
                    </a:lnTo>
                    <a:lnTo>
                      <a:pt x="154" y="149"/>
                    </a:lnTo>
                    <a:lnTo>
                      <a:pt x="157" y="149"/>
                    </a:lnTo>
                    <a:lnTo>
                      <a:pt x="154" y="149"/>
                    </a:lnTo>
                    <a:lnTo>
                      <a:pt x="154" y="152"/>
                    </a:lnTo>
                    <a:lnTo>
                      <a:pt x="154" y="154"/>
                    </a:lnTo>
                    <a:lnTo>
                      <a:pt x="152" y="154"/>
                    </a:lnTo>
                    <a:lnTo>
                      <a:pt x="154" y="154"/>
                    </a:lnTo>
                    <a:lnTo>
                      <a:pt x="157" y="154"/>
                    </a:lnTo>
                    <a:lnTo>
                      <a:pt x="157" y="157"/>
                    </a:lnTo>
                    <a:lnTo>
                      <a:pt x="157" y="154"/>
                    </a:lnTo>
                    <a:lnTo>
                      <a:pt x="159" y="154"/>
                    </a:lnTo>
                    <a:lnTo>
                      <a:pt x="159" y="157"/>
                    </a:lnTo>
                    <a:lnTo>
                      <a:pt x="162" y="157"/>
                    </a:lnTo>
                    <a:lnTo>
                      <a:pt x="162" y="154"/>
                    </a:lnTo>
                    <a:lnTo>
                      <a:pt x="162" y="152"/>
                    </a:lnTo>
                    <a:lnTo>
                      <a:pt x="162" y="149"/>
                    </a:lnTo>
                    <a:lnTo>
                      <a:pt x="165" y="149"/>
                    </a:lnTo>
                    <a:lnTo>
                      <a:pt x="165" y="147"/>
                    </a:lnTo>
                    <a:lnTo>
                      <a:pt x="165" y="144"/>
                    </a:lnTo>
                    <a:lnTo>
                      <a:pt x="167" y="144"/>
                    </a:lnTo>
                    <a:lnTo>
                      <a:pt x="170" y="144"/>
                    </a:lnTo>
                    <a:lnTo>
                      <a:pt x="170" y="141"/>
                    </a:lnTo>
                    <a:lnTo>
                      <a:pt x="173" y="141"/>
                    </a:lnTo>
                    <a:lnTo>
                      <a:pt x="175" y="141"/>
                    </a:lnTo>
                    <a:lnTo>
                      <a:pt x="175" y="139"/>
                    </a:lnTo>
                    <a:lnTo>
                      <a:pt x="178" y="139"/>
                    </a:lnTo>
                    <a:lnTo>
                      <a:pt x="178" y="136"/>
                    </a:lnTo>
                    <a:lnTo>
                      <a:pt x="180" y="136"/>
                    </a:lnTo>
                    <a:lnTo>
                      <a:pt x="180" y="134"/>
                    </a:lnTo>
                    <a:lnTo>
                      <a:pt x="180" y="131"/>
                    </a:lnTo>
                    <a:lnTo>
                      <a:pt x="183" y="131"/>
                    </a:lnTo>
                    <a:lnTo>
                      <a:pt x="183" y="128"/>
                    </a:lnTo>
                    <a:lnTo>
                      <a:pt x="186" y="128"/>
                    </a:lnTo>
                    <a:lnTo>
                      <a:pt x="186" y="131"/>
                    </a:lnTo>
                    <a:lnTo>
                      <a:pt x="183" y="131"/>
                    </a:lnTo>
                    <a:lnTo>
                      <a:pt x="183" y="134"/>
                    </a:lnTo>
                    <a:lnTo>
                      <a:pt x="183" y="136"/>
                    </a:lnTo>
                    <a:lnTo>
                      <a:pt x="186" y="136"/>
                    </a:lnTo>
                    <a:lnTo>
                      <a:pt x="188" y="136"/>
                    </a:lnTo>
                    <a:lnTo>
                      <a:pt x="191" y="136"/>
                    </a:lnTo>
                    <a:lnTo>
                      <a:pt x="193" y="136"/>
                    </a:lnTo>
                    <a:lnTo>
                      <a:pt x="196" y="136"/>
                    </a:lnTo>
                    <a:lnTo>
                      <a:pt x="199" y="136"/>
                    </a:lnTo>
                    <a:lnTo>
                      <a:pt x="199" y="134"/>
                    </a:lnTo>
                    <a:lnTo>
                      <a:pt x="201" y="134"/>
                    </a:lnTo>
                    <a:lnTo>
                      <a:pt x="201" y="131"/>
                    </a:lnTo>
                    <a:lnTo>
                      <a:pt x="199" y="128"/>
                    </a:lnTo>
                    <a:lnTo>
                      <a:pt x="196" y="128"/>
                    </a:lnTo>
                    <a:lnTo>
                      <a:pt x="199" y="128"/>
                    </a:lnTo>
                    <a:lnTo>
                      <a:pt x="199" y="126"/>
                    </a:lnTo>
                    <a:lnTo>
                      <a:pt x="199" y="123"/>
                    </a:lnTo>
                    <a:lnTo>
                      <a:pt x="201" y="123"/>
                    </a:lnTo>
                    <a:lnTo>
                      <a:pt x="201" y="121"/>
                    </a:lnTo>
                    <a:lnTo>
                      <a:pt x="204" y="121"/>
                    </a:lnTo>
                    <a:lnTo>
                      <a:pt x="206" y="121"/>
                    </a:lnTo>
                    <a:lnTo>
                      <a:pt x="209" y="121"/>
                    </a:lnTo>
                    <a:lnTo>
                      <a:pt x="209" y="123"/>
                    </a:lnTo>
                    <a:lnTo>
                      <a:pt x="212" y="123"/>
                    </a:lnTo>
                    <a:lnTo>
                      <a:pt x="212" y="126"/>
                    </a:lnTo>
                    <a:lnTo>
                      <a:pt x="209" y="126"/>
                    </a:lnTo>
                    <a:lnTo>
                      <a:pt x="209" y="128"/>
                    </a:lnTo>
                    <a:lnTo>
                      <a:pt x="209" y="131"/>
                    </a:lnTo>
                    <a:lnTo>
                      <a:pt x="209" y="134"/>
                    </a:lnTo>
                    <a:lnTo>
                      <a:pt x="209" y="136"/>
                    </a:lnTo>
                    <a:lnTo>
                      <a:pt x="206" y="136"/>
                    </a:lnTo>
                    <a:lnTo>
                      <a:pt x="206" y="139"/>
                    </a:lnTo>
                    <a:lnTo>
                      <a:pt x="204" y="139"/>
                    </a:lnTo>
                    <a:lnTo>
                      <a:pt x="201" y="139"/>
                    </a:lnTo>
                    <a:lnTo>
                      <a:pt x="201" y="141"/>
                    </a:lnTo>
                    <a:lnTo>
                      <a:pt x="199" y="141"/>
                    </a:lnTo>
                    <a:lnTo>
                      <a:pt x="199" y="144"/>
                    </a:lnTo>
                    <a:lnTo>
                      <a:pt x="199" y="147"/>
                    </a:lnTo>
                    <a:lnTo>
                      <a:pt x="196" y="147"/>
                    </a:lnTo>
                    <a:lnTo>
                      <a:pt x="196" y="149"/>
                    </a:lnTo>
                    <a:lnTo>
                      <a:pt x="193" y="149"/>
                    </a:lnTo>
                    <a:lnTo>
                      <a:pt x="193" y="152"/>
                    </a:lnTo>
                    <a:lnTo>
                      <a:pt x="191" y="154"/>
                    </a:lnTo>
                    <a:lnTo>
                      <a:pt x="188" y="154"/>
                    </a:lnTo>
                    <a:lnTo>
                      <a:pt x="188" y="157"/>
                    </a:lnTo>
                    <a:lnTo>
                      <a:pt x="186" y="157"/>
                    </a:lnTo>
                    <a:lnTo>
                      <a:pt x="186" y="160"/>
                    </a:lnTo>
                    <a:lnTo>
                      <a:pt x="183" y="160"/>
                    </a:lnTo>
                    <a:lnTo>
                      <a:pt x="183" y="162"/>
                    </a:lnTo>
                    <a:lnTo>
                      <a:pt x="180" y="162"/>
                    </a:lnTo>
                    <a:lnTo>
                      <a:pt x="178" y="162"/>
                    </a:lnTo>
                    <a:lnTo>
                      <a:pt x="178" y="165"/>
                    </a:lnTo>
                    <a:lnTo>
                      <a:pt x="175" y="165"/>
                    </a:lnTo>
                    <a:lnTo>
                      <a:pt x="175" y="168"/>
                    </a:lnTo>
                    <a:lnTo>
                      <a:pt x="173" y="168"/>
                    </a:lnTo>
                    <a:lnTo>
                      <a:pt x="170" y="168"/>
                    </a:lnTo>
                    <a:lnTo>
                      <a:pt x="167" y="168"/>
                    </a:lnTo>
                    <a:lnTo>
                      <a:pt x="167" y="165"/>
                    </a:lnTo>
                    <a:lnTo>
                      <a:pt x="167" y="162"/>
                    </a:lnTo>
                    <a:lnTo>
                      <a:pt x="165" y="162"/>
                    </a:lnTo>
                    <a:lnTo>
                      <a:pt x="165" y="165"/>
                    </a:lnTo>
                    <a:lnTo>
                      <a:pt x="165" y="168"/>
                    </a:lnTo>
                    <a:lnTo>
                      <a:pt x="167" y="168"/>
                    </a:lnTo>
                    <a:lnTo>
                      <a:pt x="167" y="170"/>
                    </a:lnTo>
                    <a:lnTo>
                      <a:pt x="170" y="170"/>
                    </a:lnTo>
                    <a:lnTo>
                      <a:pt x="170" y="173"/>
                    </a:lnTo>
                    <a:lnTo>
                      <a:pt x="173" y="173"/>
                    </a:lnTo>
                    <a:lnTo>
                      <a:pt x="173" y="175"/>
                    </a:lnTo>
                    <a:lnTo>
                      <a:pt x="175" y="175"/>
                    </a:lnTo>
                    <a:lnTo>
                      <a:pt x="175" y="178"/>
                    </a:lnTo>
                    <a:lnTo>
                      <a:pt x="175" y="181"/>
                    </a:lnTo>
                    <a:lnTo>
                      <a:pt x="175" y="183"/>
                    </a:lnTo>
                    <a:lnTo>
                      <a:pt x="175" y="186"/>
                    </a:lnTo>
                    <a:lnTo>
                      <a:pt x="175" y="188"/>
                    </a:lnTo>
                    <a:lnTo>
                      <a:pt x="173" y="188"/>
                    </a:lnTo>
                    <a:lnTo>
                      <a:pt x="173" y="186"/>
                    </a:lnTo>
                    <a:lnTo>
                      <a:pt x="170" y="186"/>
                    </a:lnTo>
                    <a:lnTo>
                      <a:pt x="167" y="186"/>
                    </a:lnTo>
                    <a:lnTo>
                      <a:pt x="167" y="183"/>
                    </a:lnTo>
                    <a:lnTo>
                      <a:pt x="165" y="183"/>
                    </a:lnTo>
                    <a:lnTo>
                      <a:pt x="165" y="186"/>
                    </a:lnTo>
                    <a:lnTo>
                      <a:pt x="162" y="186"/>
                    </a:lnTo>
                    <a:lnTo>
                      <a:pt x="159" y="186"/>
                    </a:lnTo>
                    <a:lnTo>
                      <a:pt x="157" y="186"/>
                    </a:lnTo>
                    <a:lnTo>
                      <a:pt x="157" y="188"/>
                    </a:lnTo>
                    <a:lnTo>
                      <a:pt x="154" y="188"/>
                    </a:lnTo>
                    <a:lnTo>
                      <a:pt x="154" y="191"/>
                    </a:lnTo>
                    <a:lnTo>
                      <a:pt x="154" y="194"/>
                    </a:lnTo>
                    <a:lnTo>
                      <a:pt x="154" y="196"/>
                    </a:lnTo>
                    <a:lnTo>
                      <a:pt x="152" y="196"/>
                    </a:lnTo>
                    <a:lnTo>
                      <a:pt x="152" y="199"/>
                    </a:lnTo>
                    <a:lnTo>
                      <a:pt x="152" y="201"/>
                    </a:lnTo>
                    <a:lnTo>
                      <a:pt x="152" y="204"/>
                    </a:lnTo>
                    <a:lnTo>
                      <a:pt x="152" y="207"/>
                    </a:lnTo>
                    <a:lnTo>
                      <a:pt x="154" y="209"/>
                    </a:lnTo>
                    <a:lnTo>
                      <a:pt x="154" y="212"/>
                    </a:lnTo>
                    <a:lnTo>
                      <a:pt x="157" y="215"/>
                    </a:lnTo>
                    <a:lnTo>
                      <a:pt x="154" y="215"/>
                    </a:lnTo>
                    <a:lnTo>
                      <a:pt x="152" y="215"/>
                    </a:lnTo>
                    <a:lnTo>
                      <a:pt x="152" y="217"/>
                    </a:lnTo>
                    <a:lnTo>
                      <a:pt x="152" y="220"/>
                    </a:lnTo>
                    <a:lnTo>
                      <a:pt x="152" y="222"/>
                    </a:lnTo>
                    <a:lnTo>
                      <a:pt x="149" y="222"/>
                    </a:lnTo>
                    <a:lnTo>
                      <a:pt x="149" y="225"/>
                    </a:lnTo>
                    <a:lnTo>
                      <a:pt x="149" y="228"/>
                    </a:lnTo>
                    <a:lnTo>
                      <a:pt x="149" y="230"/>
                    </a:lnTo>
                    <a:lnTo>
                      <a:pt x="146" y="230"/>
                    </a:lnTo>
                    <a:lnTo>
                      <a:pt x="146" y="233"/>
                    </a:lnTo>
                    <a:lnTo>
                      <a:pt x="144" y="233"/>
                    </a:lnTo>
                    <a:lnTo>
                      <a:pt x="144" y="230"/>
                    </a:lnTo>
                    <a:lnTo>
                      <a:pt x="141" y="230"/>
                    </a:lnTo>
                    <a:lnTo>
                      <a:pt x="139" y="230"/>
                    </a:lnTo>
                    <a:lnTo>
                      <a:pt x="139" y="228"/>
                    </a:lnTo>
                    <a:lnTo>
                      <a:pt x="136" y="228"/>
                    </a:lnTo>
                    <a:lnTo>
                      <a:pt x="136" y="225"/>
                    </a:lnTo>
                    <a:lnTo>
                      <a:pt x="136" y="222"/>
                    </a:lnTo>
                    <a:lnTo>
                      <a:pt x="133" y="222"/>
                    </a:lnTo>
                    <a:lnTo>
                      <a:pt x="133" y="220"/>
                    </a:lnTo>
                    <a:lnTo>
                      <a:pt x="133" y="217"/>
                    </a:lnTo>
                    <a:lnTo>
                      <a:pt x="133" y="215"/>
                    </a:lnTo>
                    <a:lnTo>
                      <a:pt x="131" y="215"/>
                    </a:lnTo>
                    <a:lnTo>
                      <a:pt x="131" y="212"/>
                    </a:lnTo>
                    <a:lnTo>
                      <a:pt x="128" y="212"/>
                    </a:lnTo>
                    <a:lnTo>
                      <a:pt x="128" y="209"/>
                    </a:lnTo>
                    <a:lnTo>
                      <a:pt x="126" y="209"/>
                    </a:lnTo>
                    <a:lnTo>
                      <a:pt x="128" y="209"/>
                    </a:lnTo>
                    <a:lnTo>
                      <a:pt x="131" y="207"/>
                    </a:lnTo>
                    <a:lnTo>
                      <a:pt x="131" y="204"/>
                    </a:lnTo>
                    <a:lnTo>
                      <a:pt x="128" y="204"/>
                    </a:lnTo>
                    <a:lnTo>
                      <a:pt x="126" y="204"/>
                    </a:lnTo>
                    <a:lnTo>
                      <a:pt x="126" y="207"/>
                    </a:lnTo>
                    <a:lnTo>
                      <a:pt x="123" y="207"/>
                    </a:lnTo>
                    <a:lnTo>
                      <a:pt x="120" y="207"/>
                    </a:lnTo>
                    <a:lnTo>
                      <a:pt x="118" y="207"/>
                    </a:lnTo>
                    <a:lnTo>
                      <a:pt x="115" y="207"/>
                    </a:lnTo>
                    <a:lnTo>
                      <a:pt x="115" y="204"/>
                    </a:lnTo>
                    <a:lnTo>
                      <a:pt x="112" y="204"/>
                    </a:lnTo>
                    <a:lnTo>
                      <a:pt x="112" y="201"/>
                    </a:lnTo>
                    <a:lnTo>
                      <a:pt x="110" y="199"/>
                    </a:lnTo>
                    <a:lnTo>
                      <a:pt x="110" y="196"/>
                    </a:lnTo>
                    <a:lnTo>
                      <a:pt x="107" y="196"/>
                    </a:lnTo>
                    <a:lnTo>
                      <a:pt x="105" y="196"/>
                    </a:lnTo>
                    <a:lnTo>
                      <a:pt x="102" y="196"/>
                    </a:lnTo>
                    <a:lnTo>
                      <a:pt x="99" y="194"/>
                    </a:lnTo>
                    <a:lnTo>
                      <a:pt x="97" y="194"/>
                    </a:lnTo>
                    <a:lnTo>
                      <a:pt x="97" y="196"/>
                    </a:lnTo>
                    <a:lnTo>
                      <a:pt x="97" y="199"/>
                    </a:lnTo>
                    <a:lnTo>
                      <a:pt x="94" y="199"/>
                    </a:lnTo>
                    <a:lnTo>
                      <a:pt x="97" y="199"/>
                    </a:lnTo>
                    <a:lnTo>
                      <a:pt x="97" y="201"/>
                    </a:lnTo>
                    <a:lnTo>
                      <a:pt x="102" y="204"/>
                    </a:lnTo>
                    <a:lnTo>
                      <a:pt x="99" y="201"/>
                    </a:lnTo>
                    <a:lnTo>
                      <a:pt x="97" y="199"/>
                    </a:lnTo>
                    <a:lnTo>
                      <a:pt x="97" y="201"/>
                    </a:lnTo>
                    <a:lnTo>
                      <a:pt x="94" y="201"/>
                    </a:lnTo>
                    <a:lnTo>
                      <a:pt x="94" y="204"/>
                    </a:lnTo>
                    <a:lnTo>
                      <a:pt x="92" y="204"/>
                    </a:lnTo>
                    <a:lnTo>
                      <a:pt x="92" y="207"/>
                    </a:lnTo>
                    <a:lnTo>
                      <a:pt x="94" y="207"/>
                    </a:lnTo>
                    <a:lnTo>
                      <a:pt x="94" y="209"/>
                    </a:lnTo>
                    <a:lnTo>
                      <a:pt x="97" y="209"/>
                    </a:lnTo>
                    <a:lnTo>
                      <a:pt x="97" y="212"/>
                    </a:lnTo>
                    <a:lnTo>
                      <a:pt x="99" y="212"/>
                    </a:lnTo>
                    <a:lnTo>
                      <a:pt x="102" y="212"/>
                    </a:lnTo>
                    <a:lnTo>
                      <a:pt x="102" y="209"/>
                    </a:lnTo>
                    <a:lnTo>
                      <a:pt x="105" y="209"/>
                    </a:lnTo>
                    <a:lnTo>
                      <a:pt x="105" y="212"/>
                    </a:lnTo>
                    <a:lnTo>
                      <a:pt x="107" y="212"/>
                    </a:lnTo>
                    <a:lnTo>
                      <a:pt x="105" y="212"/>
                    </a:lnTo>
                    <a:lnTo>
                      <a:pt x="107" y="215"/>
                    </a:lnTo>
                    <a:lnTo>
                      <a:pt x="105" y="215"/>
                    </a:lnTo>
                    <a:lnTo>
                      <a:pt x="102" y="215"/>
                    </a:lnTo>
                    <a:lnTo>
                      <a:pt x="102" y="212"/>
                    </a:lnTo>
                    <a:lnTo>
                      <a:pt x="99" y="212"/>
                    </a:lnTo>
                    <a:lnTo>
                      <a:pt x="99" y="215"/>
                    </a:lnTo>
                    <a:lnTo>
                      <a:pt x="97" y="215"/>
                    </a:lnTo>
                    <a:lnTo>
                      <a:pt x="97" y="217"/>
                    </a:lnTo>
                    <a:lnTo>
                      <a:pt x="94" y="220"/>
                    </a:lnTo>
                    <a:lnTo>
                      <a:pt x="94" y="222"/>
                    </a:lnTo>
                    <a:lnTo>
                      <a:pt x="94" y="225"/>
                    </a:lnTo>
                    <a:lnTo>
                      <a:pt x="92" y="228"/>
                    </a:lnTo>
                    <a:lnTo>
                      <a:pt x="94" y="228"/>
                    </a:lnTo>
                    <a:lnTo>
                      <a:pt x="92" y="228"/>
                    </a:lnTo>
                    <a:lnTo>
                      <a:pt x="92" y="230"/>
                    </a:lnTo>
                    <a:lnTo>
                      <a:pt x="92" y="233"/>
                    </a:lnTo>
                    <a:lnTo>
                      <a:pt x="94" y="233"/>
                    </a:lnTo>
                    <a:lnTo>
                      <a:pt x="94" y="235"/>
                    </a:lnTo>
                    <a:lnTo>
                      <a:pt x="92" y="235"/>
                    </a:lnTo>
                    <a:lnTo>
                      <a:pt x="92" y="238"/>
                    </a:lnTo>
                    <a:lnTo>
                      <a:pt x="89" y="238"/>
                    </a:lnTo>
                    <a:lnTo>
                      <a:pt x="86" y="235"/>
                    </a:lnTo>
                    <a:lnTo>
                      <a:pt x="86" y="238"/>
                    </a:lnTo>
                    <a:lnTo>
                      <a:pt x="89" y="238"/>
                    </a:lnTo>
                    <a:lnTo>
                      <a:pt x="92" y="238"/>
                    </a:lnTo>
                    <a:lnTo>
                      <a:pt x="92" y="241"/>
                    </a:lnTo>
                    <a:lnTo>
                      <a:pt x="94" y="241"/>
                    </a:lnTo>
                    <a:lnTo>
                      <a:pt x="94" y="243"/>
                    </a:lnTo>
                    <a:lnTo>
                      <a:pt x="94" y="241"/>
                    </a:lnTo>
                    <a:lnTo>
                      <a:pt x="94" y="238"/>
                    </a:lnTo>
                    <a:lnTo>
                      <a:pt x="97" y="238"/>
                    </a:lnTo>
                    <a:lnTo>
                      <a:pt x="97" y="235"/>
                    </a:lnTo>
                    <a:lnTo>
                      <a:pt x="99" y="235"/>
                    </a:lnTo>
                    <a:lnTo>
                      <a:pt x="102" y="235"/>
                    </a:lnTo>
                    <a:lnTo>
                      <a:pt x="102" y="233"/>
                    </a:lnTo>
                    <a:lnTo>
                      <a:pt x="105" y="233"/>
                    </a:lnTo>
                    <a:lnTo>
                      <a:pt x="107" y="233"/>
                    </a:lnTo>
                    <a:lnTo>
                      <a:pt x="110" y="233"/>
                    </a:lnTo>
                    <a:lnTo>
                      <a:pt x="112" y="233"/>
                    </a:lnTo>
                    <a:lnTo>
                      <a:pt x="115" y="233"/>
                    </a:lnTo>
                    <a:lnTo>
                      <a:pt x="118" y="233"/>
                    </a:lnTo>
                    <a:lnTo>
                      <a:pt x="120" y="233"/>
                    </a:lnTo>
                    <a:lnTo>
                      <a:pt x="120" y="235"/>
                    </a:lnTo>
                    <a:lnTo>
                      <a:pt x="118" y="235"/>
                    </a:lnTo>
                    <a:lnTo>
                      <a:pt x="115" y="235"/>
                    </a:lnTo>
                    <a:lnTo>
                      <a:pt x="115" y="238"/>
                    </a:lnTo>
                    <a:lnTo>
                      <a:pt x="112" y="238"/>
                    </a:lnTo>
                    <a:lnTo>
                      <a:pt x="112" y="241"/>
                    </a:lnTo>
                    <a:lnTo>
                      <a:pt x="112" y="238"/>
                    </a:lnTo>
                    <a:lnTo>
                      <a:pt x="112" y="241"/>
                    </a:lnTo>
                    <a:lnTo>
                      <a:pt x="112" y="238"/>
                    </a:lnTo>
                    <a:lnTo>
                      <a:pt x="110" y="238"/>
                    </a:lnTo>
                    <a:lnTo>
                      <a:pt x="110" y="241"/>
                    </a:lnTo>
                    <a:lnTo>
                      <a:pt x="110" y="243"/>
                    </a:lnTo>
                    <a:lnTo>
                      <a:pt x="110" y="246"/>
                    </a:lnTo>
                    <a:lnTo>
                      <a:pt x="112" y="246"/>
                    </a:lnTo>
                    <a:lnTo>
                      <a:pt x="112" y="249"/>
                    </a:lnTo>
                    <a:lnTo>
                      <a:pt x="115" y="249"/>
                    </a:lnTo>
                    <a:lnTo>
                      <a:pt x="118" y="249"/>
                    </a:lnTo>
                    <a:lnTo>
                      <a:pt x="115" y="249"/>
                    </a:lnTo>
                    <a:lnTo>
                      <a:pt x="115" y="251"/>
                    </a:lnTo>
                    <a:lnTo>
                      <a:pt x="112" y="251"/>
                    </a:lnTo>
                    <a:lnTo>
                      <a:pt x="112" y="254"/>
                    </a:lnTo>
                    <a:lnTo>
                      <a:pt x="110" y="254"/>
                    </a:lnTo>
                    <a:lnTo>
                      <a:pt x="107" y="256"/>
                    </a:lnTo>
                    <a:lnTo>
                      <a:pt x="105" y="254"/>
                    </a:lnTo>
                    <a:lnTo>
                      <a:pt x="105" y="251"/>
                    </a:lnTo>
                    <a:lnTo>
                      <a:pt x="105" y="254"/>
                    </a:lnTo>
                    <a:lnTo>
                      <a:pt x="102" y="254"/>
                    </a:lnTo>
                    <a:lnTo>
                      <a:pt x="105" y="254"/>
                    </a:lnTo>
                    <a:lnTo>
                      <a:pt x="105" y="256"/>
                    </a:lnTo>
                    <a:lnTo>
                      <a:pt x="105" y="259"/>
                    </a:lnTo>
                    <a:lnTo>
                      <a:pt x="105" y="262"/>
                    </a:lnTo>
                    <a:lnTo>
                      <a:pt x="107" y="262"/>
                    </a:lnTo>
                    <a:lnTo>
                      <a:pt x="107" y="264"/>
                    </a:lnTo>
                    <a:lnTo>
                      <a:pt x="110" y="264"/>
                    </a:lnTo>
                    <a:lnTo>
                      <a:pt x="112" y="264"/>
                    </a:lnTo>
                    <a:lnTo>
                      <a:pt x="112" y="267"/>
                    </a:lnTo>
                    <a:lnTo>
                      <a:pt x="112" y="269"/>
                    </a:lnTo>
                    <a:lnTo>
                      <a:pt x="115" y="269"/>
                    </a:lnTo>
                    <a:lnTo>
                      <a:pt x="115" y="272"/>
                    </a:lnTo>
                    <a:lnTo>
                      <a:pt x="115" y="275"/>
                    </a:lnTo>
                    <a:lnTo>
                      <a:pt x="112" y="275"/>
                    </a:lnTo>
                    <a:lnTo>
                      <a:pt x="110" y="275"/>
                    </a:lnTo>
                    <a:lnTo>
                      <a:pt x="107" y="275"/>
                    </a:lnTo>
                    <a:lnTo>
                      <a:pt x="107" y="272"/>
                    </a:lnTo>
                    <a:lnTo>
                      <a:pt x="105" y="272"/>
                    </a:lnTo>
                    <a:lnTo>
                      <a:pt x="105" y="269"/>
                    </a:lnTo>
                    <a:lnTo>
                      <a:pt x="102" y="269"/>
                    </a:lnTo>
                    <a:lnTo>
                      <a:pt x="99" y="267"/>
                    </a:lnTo>
                    <a:lnTo>
                      <a:pt x="97" y="267"/>
                    </a:lnTo>
                    <a:lnTo>
                      <a:pt x="97" y="269"/>
                    </a:lnTo>
                    <a:lnTo>
                      <a:pt x="94" y="269"/>
                    </a:lnTo>
                    <a:lnTo>
                      <a:pt x="92" y="269"/>
                    </a:lnTo>
                    <a:lnTo>
                      <a:pt x="92" y="267"/>
                    </a:lnTo>
                    <a:lnTo>
                      <a:pt x="92" y="269"/>
                    </a:lnTo>
                    <a:lnTo>
                      <a:pt x="92" y="272"/>
                    </a:lnTo>
                    <a:lnTo>
                      <a:pt x="92" y="275"/>
                    </a:lnTo>
                    <a:lnTo>
                      <a:pt x="94" y="275"/>
                    </a:lnTo>
                    <a:lnTo>
                      <a:pt x="94" y="277"/>
                    </a:lnTo>
                    <a:lnTo>
                      <a:pt x="92" y="277"/>
                    </a:lnTo>
                    <a:lnTo>
                      <a:pt x="92" y="280"/>
                    </a:lnTo>
                    <a:lnTo>
                      <a:pt x="89" y="280"/>
                    </a:lnTo>
                    <a:lnTo>
                      <a:pt x="89" y="282"/>
                    </a:lnTo>
                    <a:lnTo>
                      <a:pt x="92" y="282"/>
                    </a:lnTo>
                    <a:lnTo>
                      <a:pt x="92" y="280"/>
                    </a:lnTo>
                    <a:lnTo>
                      <a:pt x="94" y="280"/>
                    </a:lnTo>
                    <a:lnTo>
                      <a:pt x="92" y="282"/>
                    </a:lnTo>
                    <a:lnTo>
                      <a:pt x="92" y="285"/>
                    </a:lnTo>
                    <a:lnTo>
                      <a:pt x="89" y="285"/>
                    </a:lnTo>
                    <a:lnTo>
                      <a:pt x="92" y="285"/>
                    </a:lnTo>
                    <a:lnTo>
                      <a:pt x="92" y="282"/>
                    </a:lnTo>
                    <a:lnTo>
                      <a:pt x="94" y="282"/>
                    </a:lnTo>
                    <a:lnTo>
                      <a:pt x="97" y="285"/>
                    </a:lnTo>
                    <a:lnTo>
                      <a:pt x="99" y="285"/>
                    </a:lnTo>
                    <a:lnTo>
                      <a:pt x="99" y="282"/>
                    </a:lnTo>
                    <a:lnTo>
                      <a:pt x="97" y="282"/>
                    </a:lnTo>
                    <a:lnTo>
                      <a:pt x="97" y="280"/>
                    </a:lnTo>
                    <a:lnTo>
                      <a:pt x="99" y="280"/>
                    </a:lnTo>
                    <a:lnTo>
                      <a:pt x="99" y="277"/>
                    </a:lnTo>
                    <a:lnTo>
                      <a:pt x="99" y="275"/>
                    </a:lnTo>
                    <a:lnTo>
                      <a:pt x="102" y="275"/>
                    </a:lnTo>
                    <a:lnTo>
                      <a:pt x="102" y="277"/>
                    </a:lnTo>
                    <a:lnTo>
                      <a:pt x="102" y="280"/>
                    </a:lnTo>
                    <a:lnTo>
                      <a:pt x="105" y="280"/>
                    </a:lnTo>
                    <a:lnTo>
                      <a:pt x="107" y="280"/>
                    </a:lnTo>
                    <a:lnTo>
                      <a:pt x="107" y="282"/>
                    </a:lnTo>
                    <a:lnTo>
                      <a:pt x="110" y="282"/>
                    </a:lnTo>
                    <a:lnTo>
                      <a:pt x="112" y="280"/>
                    </a:lnTo>
                    <a:lnTo>
                      <a:pt x="115" y="280"/>
                    </a:lnTo>
                    <a:lnTo>
                      <a:pt x="115" y="282"/>
                    </a:lnTo>
                    <a:lnTo>
                      <a:pt x="118" y="282"/>
                    </a:lnTo>
                    <a:lnTo>
                      <a:pt x="120" y="282"/>
                    </a:lnTo>
                    <a:lnTo>
                      <a:pt x="123" y="282"/>
                    </a:lnTo>
                    <a:lnTo>
                      <a:pt x="123" y="280"/>
                    </a:lnTo>
                    <a:lnTo>
                      <a:pt x="126" y="280"/>
                    </a:lnTo>
                    <a:lnTo>
                      <a:pt x="126" y="277"/>
                    </a:lnTo>
                    <a:lnTo>
                      <a:pt x="126" y="275"/>
                    </a:lnTo>
                    <a:lnTo>
                      <a:pt x="123" y="275"/>
                    </a:lnTo>
                    <a:lnTo>
                      <a:pt x="126" y="275"/>
                    </a:lnTo>
                    <a:lnTo>
                      <a:pt x="126" y="272"/>
                    </a:lnTo>
                    <a:lnTo>
                      <a:pt x="123" y="272"/>
                    </a:lnTo>
                    <a:lnTo>
                      <a:pt x="123" y="269"/>
                    </a:lnTo>
                    <a:lnTo>
                      <a:pt x="120" y="269"/>
                    </a:lnTo>
                    <a:lnTo>
                      <a:pt x="120" y="267"/>
                    </a:lnTo>
                    <a:lnTo>
                      <a:pt x="120" y="264"/>
                    </a:lnTo>
                    <a:lnTo>
                      <a:pt x="123" y="264"/>
                    </a:lnTo>
                    <a:lnTo>
                      <a:pt x="126" y="262"/>
                    </a:lnTo>
                    <a:lnTo>
                      <a:pt x="126" y="264"/>
                    </a:lnTo>
                    <a:lnTo>
                      <a:pt x="126" y="262"/>
                    </a:lnTo>
                    <a:lnTo>
                      <a:pt x="126" y="264"/>
                    </a:lnTo>
                    <a:lnTo>
                      <a:pt x="128" y="264"/>
                    </a:lnTo>
                    <a:lnTo>
                      <a:pt x="131" y="264"/>
                    </a:lnTo>
                    <a:lnTo>
                      <a:pt x="131" y="267"/>
                    </a:lnTo>
                    <a:lnTo>
                      <a:pt x="133" y="267"/>
                    </a:lnTo>
                    <a:lnTo>
                      <a:pt x="136" y="267"/>
                    </a:lnTo>
                    <a:lnTo>
                      <a:pt x="136" y="264"/>
                    </a:lnTo>
                    <a:lnTo>
                      <a:pt x="133" y="264"/>
                    </a:lnTo>
                    <a:lnTo>
                      <a:pt x="136" y="264"/>
                    </a:lnTo>
                    <a:lnTo>
                      <a:pt x="136" y="267"/>
                    </a:lnTo>
                    <a:lnTo>
                      <a:pt x="139" y="267"/>
                    </a:lnTo>
                    <a:lnTo>
                      <a:pt x="139" y="269"/>
                    </a:lnTo>
                    <a:lnTo>
                      <a:pt x="139" y="272"/>
                    </a:lnTo>
                    <a:lnTo>
                      <a:pt x="141" y="272"/>
                    </a:lnTo>
                    <a:lnTo>
                      <a:pt x="141" y="275"/>
                    </a:lnTo>
                    <a:lnTo>
                      <a:pt x="144" y="275"/>
                    </a:lnTo>
                    <a:lnTo>
                      <a:pt x="144" y="272"/>
                    </a:lnTo>
                    <a:lnTo>
                      <a:pt x="144" y="269"/>
                    </a:lnTo>
                    <a:lnTo>
                      <a:pt x="144" y="267"/>
                    </a:lnTo>
                    <a:lnTo>
                      <a:pt x="144" y="264"/>
                    </a:lnTo>
                    <a:lnTo>
                      <a:pt x="141" y="264"/>
                    </a:lnTo>
                    <a:lnTo>
                      <a:pt x="141" y="262"/>
                    </a:lnTo>
                    <a:lnTo>
                      <a:pt x="141" y="259"/>
                    </a:lnTo>
                    <a:lnTo>
                      <a:pt x="144" y="259"/>
                    </a:lnTo>
                    <a:lnTo>
                      <a:pt x="146" y="259"/>
                    </a:lnTo>
                    <a:lnTo>
                      <a:pt x="149" y="259"/>
                    </a:lnTo>
                    <a:lnTo>
                      <a:pt x="152" y="259"/>
                    </a:lnTo>
                    <a:lnTo>
                      <a:pt x="152" y="262"/>
                    </a:lnTo>
                    <a:lnTo>
                      <a:pt x="154" y="262"/>
                    </a:lnTo>
                    <a:lnTo>
                      <a:pt x="154" y="264"/>
                    </a:lnTo>
                    <a:lnTo>
                      <a:pt x="154" y="267"/>
                    </a:lnTo>
                    <a:lnTo>
                      <a:pt x="157" y="267"/>
                    </a:lnTo>
                    <a:lnTo>
                      <a:pt x="157" y="264"/>
                    </a:lnTo>
                    <a:lnTo>
                      <a:pt x="157" y="262"/>
                    </a:lnTo>
                    <a:lnTo>
                      <a:pt x="157" y="259"/>
                    </a:lnTo>
                    <a:lnTo>
                      <a:pt x="159" y="259"/>
                    </a:lnTo>
                    <a:lnTo>
                      <a:pt x="162" y="259"/>
                    </a:lnTo>
                    <a:lnTo>
                      <a:pt x="165" y="259"/>
                    </a:lnTo>
                    <a:lnTo>
                      <a:pt x="167" y="259"/>
                    </a:lnTo>
                    <a:lnTo>
                      <a:pt x="170" y="259"/>
                    </a:lnTo>
                    <a:lnTo>
                      <a:pt x="173" y="259"/>
                    </a:lnTo>
                    <a:lnTo>
                      <a:pt x="173" y="256"/>
                    </a:lnTo>
                    <a:lnTo>
                      <a:pt x="175" y="256"/>
                    </a:lnTo>
                    <a:lnTo>
                      <a:pt x="178" y="256"/>
                    </a:lnTo>
                    <a:lnTo>
                      <a:pt x="180" y="256"/>
                    </a:lnTo>
                    <a:lnTo>
                      <a:pt x="180" y="259"/>
                    </a:lnTo>
                    <a:lnTo>
                      <a:pt x="180" y="256"/>
                    </a:lnTo>
                    <a:lnTo>
                      <a:pt x="180" y="259"/>
                    </a:lnTo>
                    <a:lnTo>
                      <a:pt x="183" y="259"/>
                    </a:lnTo>
                    <a:lnTo>
                      <a:pt x="186" y="259"/>
                    </a:lnTo>
                    <a:lnTo>
                      <a:pt x="186" y="262"/>
                    </a:lnTo>
                    <a:lnTo>
                      <a:pt x="188" y="262"/>
                    </a:lnTo>
                    <a:lnTo>
                      <a:pt x="188" y="259"/>
                    </a:lnTo>
                    <a:lnTo>
                      <a:pt x="191" y="259"/>
                    </a:lnTo>
                    <a:lnTo>
                      <a:pt x="191" y="256"/>
                    </a:lnTo>
                    <a:lnTo>
                      <a:pt x="191" y="254"/>
                    </a:lnTo>
                    <a:lnTo>
                      <a:pt x="191" y="251"/>
                    </a:lnTo>
                    <a:lnTo>
                      <a:pt x="193" y="251"/>
                    </a:lnTo>
                    <a:lnTo>
                      <a:pt x="193" y="254"/>
                    </a:lnTo>
                    <a:lnTo>
                      <a:pt x="193" y="256"/>
                    </a:lnTo>
                    <a:lnTo>
                      <a:pt x="196" y="256"/>
                    </a:lnTo>
                    <a:lnTo>
                      <a:pt x="199" y="256"/>
                    </a:lnTo>
                    <a:lnTo>
                      <a:pt x="201" y="256"/>
                    </a:lnTo>
                    <a:lnTo>
                      <a:pt x="201" y="254"/>
                    </a:lnTo>
                    <a:lnTo>
                      <a:pt x="201" y="256"/>
                    </a:lnTo>
                    <a:lnTo>
                      <a:pt x="204" y="256"/>
                    </a:lnTo>
                    <a:lnTo>
                      <a:pt x="204" y="254"/>
                    </a:lnTo>
                    <a:lnTo>
                      <a:pt x="206" y="254"/>
                    </a:lnTo>
                    <a:lnTo>
                      <a:pt x="206" y="256"/>
                    </a:lnTo>
                    <a:lnTo>
                      <a:pt x="209" y="256"/>
                    </a:lnTo>
                    <a:lnTo>
                      <a:pt x="206" y="256"/>
                    </a:lnTo>
                    <a:lnTo>
                      <a:pt x="206" y="259"/>
                    </a:lnTo>
                    <a:lnTo>
                      <a:pt x="209" y="259"/>
                    </a:lnTo>
                    <a:lnTo>
                      <a:pt x="206" y="259"/>
                    </a:lnTo>
                    <a:lnTo>
                      <a:pt x="204" y="259"/>
                    </a:lnTo>
                    <a:lnTo>
                      <a:pt x="204" y="262"/>
                    </a:lnTo>
                    <a:lnTo>
                      <a:pt x="201" y="262"/>
                    </a:lnTo>
                    <a:lnTo>
                      <a:pt x="199" y="262"/>
                    </a:lnTo>
                    <a:lnTo>
                      <a:pt x="199" y="264"/>
                    </a:lnTo>
                    <a:lnTo>
                      <a:pt x="199" y="267"/>
                    </a:lnTo>
                    <a:lnTo>
                      <a:pt x="196" y="267"/>
                    </a:lnTo>
                    <a:lnTo>
                      <a:pt x="196" y="269"/>
                    </a:lnTo>
                    <a:lnTo>
                      <a:pt x="196" y="272"/>
                    </a:lnTo>
                    <a:lnTo>
                      <a:pt x="193" y="272"/>
                    </a:lnTo>
                    <a:lnTo>
                      <a:pt x="191" y="272"/>
                    </a:lnTo>
                    <a:lnTo>
                      <a:pt x="191" y="269"/>
                    </a:lnTo>
                    <a:lnTo>
                      <a:pt x="188" y="267"/>
                    </a:lnTo>
                    <a:lnTo>
                      <a:pt x="186" y="267"/>
                    </a:lnTo>
                    <a:lnTo>
                      <a:pt x="186" y="264"/>
                    </a:lnTo>
                    <a:lnTo>
                      <a:pt x="186" y="267"/>
                    </a:lnTo>
                    <a:lnTo>
                      <a:pt x="183" y="267"/>
                    </a:lnTo>
                    <a:lnTo>
                      <a:pt x="180" y="267"/>
                    </a:lnTo>
                    <a:lnTo>
                      <a:pt x="178" y="264"/>
                    </a:lnTo>
                    <a:lnTo>
                      <a:pt x="175" y="264"/>
                    </a:lnTo>
                    <a:lnTo>
                      <a:pt x="173" y="264"/>
                    </a:lnTo>
                    <a:lnTo>
                      <a:pt x="175" y="264"/>
                    </a:lnTo>
                    <a:lnTo>
                      <a:pt x="175" y="267"/>
                    </a:lnTo>
                    <a:lnTo>
                      <a:pt x="178" y="267"/>
                    </a:lnTo>
                    <a:lnTo>
                      <a:pt x="178" y="269"/>
                    </a:lnTo>
                    <a:lnTo>
                      <a:pt x="180" y="269"/>
                    </a:lnTo>
                    <a:lnTo>
                      <a:pt x="180" y="272"/>
                    </a:lnTo>
                    <a:lnTo>
                      <a:pt x="178" y="272"/>
                    </a:lnTo>
                    <a:lnTo>
                      <a:pt x="180" y="272"/>
                    </a:lnTo>
                    <a:lnTo>
                      <a:pt x="183" y="272"/>
                    </a:lnTo>
                    <a:lnTo>
                      <a:pt x="183" y="269"/>
                    </a:lnTo>
                    <a:lnTo>
                      <a:pt x="186" y="269"/>
                    </a:lnTo>
                    <a:lnTo>
                      <a:pt x="186" y="272"/>
                    </a:lnTo>
                    <a:lnTo>
                      <a:pt x="188" y="272"/>
                    </a:lnTo>
                    <a:lnTo>
                      <a:pt x="188" y="275"/>
                    </a:lnTo>
                    <a:lnTo>
                      <a:pt x="186" y="275"/>
                    </a:lnTo>
                    <a:lnTo>
                      <a:pt x="186" y="277"/>
                    </a:lnTo>
                    <a:lnTo>
                      <a:pt x="188" y="277"/>
                    </a:lnTo>
                    <a:lnTo>
                      <a:pt x="191" y="277"/>
                    </a:lnTo>
                    <a:lnTo>
                      <a:pt x="193" y="277"/>
                    </a:lnTo>
                    <a:lnTo>
                      <a:pt x="193" y="280"/>
                    </a:lnTo>
                    <a:lnTo>
                      <a:pt x="196" y="280"/>
                    </a:lnTo>
                    <a:lnTo>
                      <a:pt x="199" y="280"/>
                    </a:lnTo>
                    <a:lnTo>
                      <a:pt x="199" y="277"/>
                    </a:lnTo>
                    <a:lnTo>
                      <a:pt x="201" y="277"/>
                    </a:lnTo>
                    <a:lnTo>
                      <a:pt x="204" y="277"/>
                    </a:lnTo>
                    <a:lnTo>
                      <a:pt x="204" y="275"/>
                    </a:lnTo>
                    <a:lnTo>
                      <a:pt x="206" y="275"/>
                    </a:lnTo>
                    <a:lnTo>
                      <a:pt x="209" y="275"/>
                    </a:lnTo>
                    <a:lnTo>
                      <a:pt x="209" y="277"/>
                    </a:lnTo>
                    <a:lnTo>
                      <a:pt x="212" y="277"/>
                    </a:lnTo>
                    <a:lnTo>
                      <a:pt x="212" y="280"/>
                    </a:lnTo>
                    <a:lnTo>
                      <a:pt x="214" y="277"/>
                    </a:lnTo>
                    <a:lnTo>
                      <a:pt x="217" y="277"/>
                    </a:lnTo>
                    <a:lnTo>
                      <a:pt x="217" y="275"/>
                    </a:lnTo>
                    <a:lnTo>
                      <a:pt x="220" y="275"/>
                    </a:lnTo>
                    <a:lnTo>
                      <a:pt x="220" y="272"/>
                    </a:lnTo>
                    <a:lnTo>
                      <a:pt x="222" y="272"/>
                    </a:lnTo>
                    <a:lnTo>
                      <a:pt x="222" y="269"/>
                    </a:lnTo>
                    <a:lnTo>
                      <a:pt x="225" y="269"/>
                    </a:lnTo>
                    <a:lnTo>
                      <a:pt x="225" y="272"/>
                    </a:lnTo>
                    <a:lnTo>
                      <a:pt x="225" y="275"/>
                    </a:lnTo>
                    <a:lnTo>
                      <a:pt x="225" y="277"/>
                    </a:lnTo>
                    <a:lnTo>
                      <a:pt x="227" y="280"/>
                    </a:lnTo>
                    <a:lnTo>
                      <a:pt x="225" y="280"/>
                    </a:lnTo>
                    <a:lnTo>
                      <a:pt x="225" y="282"/>
                    </a:lnTo>
                    <a:lnTo>
                      <a:pt x="222" y="282"/>
                    </a:lnTo>
                    <a:lnTo>
                      <a:pt x="222" y="285"/>
                    </a:lnTo>
                    <a:lnTo>
                      <a:pt x="220" y="285"/>
                    </a:lnTo>
                    <a:lnTo>
                      <a:pt x="220" y="288"/>
                    </a:lnTo>
                    <a:lnTo>
                      <a:pt x="217" y="288"/>
                    </a:lnTo>
                    <a:lnTo>
                      <a:pt x="217" y="290"/>
                    </a:lnTo>
                    <a:lnTo>
                      <a:pt x="214" y="290"/>
                    </a:lnTo>
                    <a:lnTo>
                      <a:pt x="214" y="293"/>
                    </a:lnTo>
                    <a:lnTo>
                      <a:pt x="214" y="296"/>
                    </a:lnTo>
                    <a:lnTo>
                      <a:pt x="212" y="296"/>
                    </a:lnTo>
                    <a:lnTo>
                      <a:pt x="212" y="298"/>
                    </a:lnTo>
                    <a:lnTo>
                      <a:pt x="212" y="301"/>
                    </a:lnTo>
                    <a:lnTo>
                      <a:pt x="212" y="303"/>
                    </a:lnTo>
                    <a:lnTo>
                      <a:pt x="209" y="303"/>
                    </a:lnTo>
                    <a:lnTo>
                      <a:pt x="212" y="303"/>
                    </a:lnTo>
                    <a:lnTo>
                      <a:pt x="214" y="303"/>
                    </a:lnTo>
                    <a:lnTo>
                      <a:pt x="212" y="303"/>
                    </a:lnTo>
                    <a:lnTo>
                      <a:pt x="214" y="303"/>
                    </a:lnTo>
                    <a:lnTo>
                      <a:pt x="214" y="301"/>
                    </a:lnTo>
                    <a:lnTo>
                      <a:pt x="217" y="301"/>
                    </a:lnTo>
                    <a:lnTo>
                      <a:pt x="217" y="298"/>
                    </a:lnTo>
                    <a:lnTo>
                      <a:pt x="220" y="298"/>
                    </a:lnTo>
                    <a:lnTo>
                      <a:pt x="222" y="296"/>
                    </a:lnTo>
                    <a:lnTo>
                      <a:pt x="225" y="296"/>
                    </a:lnTo>
                    <a:lnTo>
                      <a:pt x="227" y="296"/>
                    </a:lnTo>
                    <a:lnTo>
                      <a:pt x="227" y="293"/>
                    </a:lnTo>
                    <a:lnTo>
                      <a:pt x="230" y="293"/>
                    </a:lnTo>
                    <a:lnTo>
                      <a:pt x="230" y="296"/>
                    </a:lnTo>
                    <a:lnTo>
                      <a:pt x="230" y="298"/>
                    </a:lnTo>
                    <a:lnTo>
                      <a:pt x="230" y="301"/>
                    </a:lnTo>
                    <a:lnTo>
                      <a:pt x="233" y="301"/>
                    </a:lnTo>
                    <a:lnTo>
                      <a:pt x="235" y="301"/>
                    </a:lnTo>
                    <a:lnTo>
                      <a:pt x="238" y="301"/>
                    </a:lnTo>
                    <a:lnTo>
                      <a:pt x="238" y="303"/>
                    </a:lnTo>
                    <a:lnTo>
                      <a:pt x="240" y="303"/>
                    </a:lnTo>
                    <a:lnTo>
                      <a:pt x="240" y="306"/>
                    </a:lnTo>
                    <a:lnTo>
                      <a:pt x="243" y="306"/>
                    </a:lnTo>
                    <a:lnTo>
                      <a:pt x="243" y="309"/>
                    </a:lnTo>
                    <a:lnTo>
                      <a:pt x="246" y="309"/>
                    </a:lnTo>
                    <a:lnTo>
                      <a:pt x="248" y="309"/>
                    </a:lnTo>
                    <a:lnTo>
                      <a:pt x="251" y="309"/>
                    </a:lnTo>
                    <a:lnTo>
                      <a:pt x="253" y="309"/>
                    </a:lnTo>
                    <a:lnTo>
                      <a:pt x="253" y="311"/>
                    </a:lnTo>
                    <a:lnTo>
                      <a:pt x="251" y="311"/>
                    </a:lnTo>
                    <a:lnTo>
                      <a:pt x="251" y="314"/>
                    </a:lnTo>
                    <a:lnTo>
                      <a:pt x="251" y="316"/>
                    </a:lnTo>
                    <a:lnTo>
                      <a:pt x="253" y="316"/>
                    </a:lnTo>
                    <a:lnTo>
                      <a:pt x="253" y="319"/>
                    </a:lnTo>
                    <a:lnTo>
                      <a:pt x="253" y="316"/>
                    </a:lnTo>
                    <a:lnTo>
                      <a:pt x="253" y="314"/>
                    </a:lnTo>
                    <a:lnTo>
                      <a:pt x="256" y="314"/>
                    </a:lnTo>
                    <a:lnTo>
                      <a:pt x="256" y="311"/>
                    </a:lnTo>
                    <a:lnTo>
                      <a:pt x="259" y="311"/>
                    </a:lnTo>
                    <a:lnTo>
                      <a:pt x="256" y="309"/>
                    </a:lnTo>
                    <a:lnTo>
                      <a:pt x="259" y="306"/>
                    </a:lnTo>
                    <a:lnTo>
                      <a:pt x="259" y="303"/>
                    </a:lnTo>
                    <a:lnTo>
                      <a:pt x="256" y="303"/>
                    </a:lnTo>
                    <a:lnTo>
                      <a:pt x="256" y="301"/>
                    </a:lnTo>
                    <a:lnTo>
                      <a:pt x="253" y="301"/>
                    </a:lnTo>
                    <a:lnTo>
                      <a:pt x="251" y="301"/>
                    </a:lnTo>
                    <a:lnTo>
                      <a:pt x="248" y="301"/>
                    </a:lnTo>
                    <a:lnTo>
                      <a:pt x="246" y="301"/>
                    </a:lnTo>
                    <a:lnTo>
                      <a:pt x="246" y="298"/>
                    </a:lnTo>
                    <a:lnTo>
                      <a:pt x="246" y="296"/>
                    </a:lnTo>
                    <a:lnTo>
                      <a:pt x="246" y="293"/>
                    </a:lnTo>
                    <a:lnTo>
                      <a:pt x="243" y="293"/>
                    </a:lnTo>
                    <a:lnTo>
                      <a:pt x="243" y="290"/>
                    </a:lnTo>
                    <a:lnTo>
                      <a:pt x="246" y="290"/>
                    </a:lnTo>
                    <a:lnTo>
                      <a:pt x="248" y="290"/>
                    </a:lnTo>
                    <a:lnTo>
                      <a:pt x="248" y="288"/>
                    </a:lnTo>
                    <a:lnTo>
                      <a:pt x="248" y="285"/>
                    </a:lnTo>
                    <a:lnTo>
                      <a:pt x="246" y="285"/>
                    </a:lnTo>
                    <a:lnTo>
                      <a:pt x="246" y="282"/>
                    </a:lnTo>
                    <a:lnTo>
                      <a:pt x="243" y="282"/>
                    </a:lnTo>
                    <a:lnTo>
                      <a:pt x="243" y="280"/>
                    </a:lnTo>
                    <a:lnTo>
                      <a:pt x="243" y="277"/>
                    </a:lnTo>
                    <a:lnTo>
                      <a:pt x="246" y="277"/>
                    </a:lnTo>
                    <a:lnTo>
                      <a:pt x="248" y="277"/>
                    </a:lnTo>
                    <a:lnTo>
                      <a:pt x="248" y="275"/>
                    </a:lnTo>
                    <a:lnTo>
                      <a:pt x="251" y="275"/>
                    </a:lnTo>
                    <a:lnTo>
                      <a:pt x="253" y="275"/>
                    </a:lnTo>
                    <a:lnTo>
                      <a:pt x="253" y="272"/>
                    </a:lnTo>
                    <a:lnTo>
                      <a:pt x="256" y="272"/>
                    </a:lnTo>
                    <a:lnTo>
                      <a:pt x="259" y="272"/>
                    </a:lnTo>
                    <a:lnTo>
                      <a:pt x="259" y="275"/>
                    </a:lnTo>
                    <a:lnTo>
                      <a:pt x="259" y="277"/>
                    </a:lnTo>
                    <a:lnTo>
                      <a:pt x="256" y="277"/>
                    </a:lnTo>
                    <a:lnTo>
                      <a:pt x="256" y="280"/>
                    </a:lnTo>
                    <a:lnTo>
                      <a:pt x="256" y="282"/>
                    </a:lnTo>
                    <a:lnTo>
                      <a:pt x="259" y="282"/>
                    </a:lnTo>
                    <a:lnTo>
                      <a:pt x="256" y="282"/>
                    </a:lnTo>
                    <a:lnTo>
                      <a:pt x="259" y="282"/>
                    </a:lnTo>
                    <a:lnTo>
                      <a:pt x="259" y="285"/>
                    </a:lnTo>
                    <a:lnTo>
                      <a:pt x="261" y="285"/>
                    </a:lnTo>
                    <a:lnTo>
                      <a:pt x="264" y="285"/>
                    </a:lnTo>
                    <a:lnTo>
                      <a:pt x="264" y="288"/>
                    </a:lnTo>
                    <a:lnTo>
                      <a:pt x="264" y="290"/>
                    </a:lnTo>
                    <a:lnTo>
                      <a:pt x="264" y="293"/>
                    </a:lnTo>
                    <a:lnTo>
                      <a:pt x="261" y="293"/>
                    </a:lnTo>
                    <a:lnTo>
                      <a:pt x="261" y="296"/>
                    </a:lnTo>
                    <a:lnTo>
                      <a:pt x="264" y="296"/>
                    </a:lnTo>
                    <a:lnTo>
                      <a:pt x="264" y="293"/>
                    </a:lnTo>
                    <a:lnTo>
                      <a:pt x="264" y="290"/>
                    </a:lnTo>
                    <a:lnTo>
                      <a:pt x="266" y="290"/>
                    </a:lnTo>
                    <a:lnTo>
                      <a:pt x="269" y="290"/>
                    </a:lnTo>
                    <a:lnTo>
                      <a:pt x="269" y="288"/>
                    </a:lnTo>
                    <a:lnTo>
                      <a:pt x="269" y="285"/>
                    </a:lnTo>
                    <a:lnTo>
                      <a:pt x="269" y="282"/>
                    </a:lnTo>
                    <a:lnTo>
                      <a:pt x="269" y="280"/>
                    </a:lnTo>
                    <a:lnTo>
                      <a:pt x="269" y="277"/>
                    </a:lnTo>
                    <a:lnTo>
                      <a:pt x="272" y="277"/>
                    </a:lnTo>
                    <a:lnTo>
                      <a:pt x="272" y="280"/>
                    </a:lnTo>
                    <a:lnTo>
                      <a:pt x="274" y="280"/>
                    </a:lnTo>
                    <a:lnTo>
                      <a:pt x="277" y="280"/>
                    </a:lnTo>
                    <a:lnTo>
                      <a:pt x="277" y="282"/>
                    </a:lnTo>
                    <a:lnTo>
                      <a:pt x="274" y="282"/>
                    </a:lnTo>
                    <a:lnTo>
                      <a:pt x="274" y="285"/>
                    </a:lnTo>
                    <a:lnTo>
                      <a:pt x="274" y="288"/>
                    </a:lnTo>
                    <a:lnTo>
                      <a:pt x="274" y="290"/>
                    </a:lnTo>
                    <a:lnTo>
                      <a:pt x="274" y="293"/>
                    </a:lnTo>
                    <a:lnTo>
                      <a:pt x="274" y="296"/>
                    </a:lnTo>
                    <a:lnTo>
                      <a:pt x="277" y="296"/>
                    </a:lnTo>
                    <a:lnTo>
                      <a:pt x="277" y="293"/>
                    </a:lnTo>
                    <a:lnTo>
                      <a:pt x="277" y="296"/>
                    </a:lnTo>
                    <a:lnTo>
                      <a:pt x="277" y="298"/>
                    </a:lnTo>
                    <a:lnTo>
                      <a:pt x="277" y="301"/>
                    </a:lnTo>
                    <a:lnTo>
                      <a:pt x="274" y="301"/>
                    </a:lnTo>
                    <a:lnTo>
                      <a:pt x="274" y="303"/>
                    </a:lnTo>
                    <a:lnTo>
                      <a:pt x="272" y="303"/>
                    </a:lnTo>
                    <a:lnTo>
                      <a:pt x="272" y="306"/>
                    </a:lnTo>
                    <a:lnTo>
                      <a:pt x="272" y="303"/>
                    </a:lnTo>
                    <a:lnTo>
                      <a:pt x="269" y="306"/>
                    </a:lnTo>
                    <a:lnTo>
                      <a:pt x="266" y="306"/>
                    </a:lnTo>
                    <a:lnTo>
                      <a:pt x="266" y="309"/>
                    </a:lnTo>
                    <a:lnTo>
                      <a:pt x="266" y="311"/>
                    </a:lnTo>
                    <a:lnTo>
                      <a:pt x="269" y="311"/>
                    </a:lnTo>
                    <a:lnTo>
                      <a:pt x="272" y="311"/>
                    </a:lnTo>
                    <a:lnTo>
                      <a:pt x="272" y="314"/>
                    </a:lnTo>
                    <a:lnTo>
                      <a:pt x="272" y="316"/>
                    </a:lnTo>
                    <a:lnTo>
                      <a:pt x="269" y="316"/>
                    </a:lnTo>
                    <a:lnTo>
                      <a:pt x="266" y="319"/>
                    </a:lnTo>
                    <a:lnTo>
                      <a:pt x="269" y="319"/>
                    </a:lnTo>
                    <a:lnTo>
                      <a:pt x="272" y="319"/>
                    </a:lnTo>
                    <a:lnTo>
                      <a:pt x="272" y="316"/>
                    </a:lnTo>
                    <a:lnTo>
                      <a:pt x="274" y="316"/>
                    </a:lnTo>
                    <a:lnTo>
                      <a:pt x="277" y="316"/>
                    </a:lnTo>
                    <a:lnTo>
                      <a:pt x="277" y="319"/>
                    </a:lnTo>
                    <a:lnTo>
                      <a:pt x="277" y="322"/>
                    </a:lnTo>
                    <a:lnTo>
                      <a:pt x="277" y="319"/>
                    </a:lnTo>
                    <a:lnTo>
                      <a:pt x="277" y="322"/>
                    </a:lnTo>
                    <a:lnTo>
                      <a:pt x="280" y="322"/>
                    </a:lnTo>
                    <a:lnTo>
                      <a:pt x="280" y="319"/>
                    </a:lnTo>
                    <a:lnTo>
                      <a:pt x="280" y="316"/>
                    </a:lnTo>
                    <a:lnTo>
                      <a:pt x="280" y="314"/>
                    </a:lnTo>
                    <a:lnTo>
                      <a:pt x="277" y="314"/>
                    </a:lnTo>
                    <a:lnTo>
                      <a:pt x="277" y="311"/>
                    </a:lnTo>
                    <a:lnTo>
                      <a:pt x="277" y="309"/>
                    </a:lnTo>
                    <a:lnTo>
                      <a:pt x="280" y="309"/>
                    </a:lnTo>
                    <a:lnTo>
                      <a:pt x="282" y="306"/>
                    </a:lnTo>
                    <a:lnTo>
                      <a:pt x="285" y="306"/>
                    </a:lnTo>
                    <a:lnTo>
                      <a:pt x="285" y="309"/>
                    </a:lnTo>
                    <a:lnTo>
                      <a:pt x="287" y="306"/>
                    </a:lnTo>
                    <a:lnTo>
                      <a:pt x="290" y="306"/>
                    </a:lnTo>
                    <a:lnTo>
                      <a:pt x="290" y="309"/>
                    </a:lnTo>
                    <a:lnTo>
                      <a:pt x="290" y="311"/>
                    </a:lnTo>
                    <a:lnTo>
                      <a:pt x="293" y="311"/>
                    </a:lnTo>
                    <a:lnTo>
                      <a:pt x="293" y="309"/>
                    </a:lnTo>
                    <a:lnTo>
                      <a:pt x="295" y="311"/>
                    </a:lnTo>
                    <a:lnTo>
                      <a:pt x="298" y="311"/>
                    </a:lnTo>
                    <a:lnTo>
                      <a:pt x="300" y="311"/>
                    </a:lnTo>
                    <a:lnTo>
                      <a:pt x="303" y="311"/>
                    </a:lnTo>
                    <a:lnTo>
                      <a:pt x="303" y="314"/>
                    </a:lnTo>
                    <a:lnTo>
                      <a:pt x="303" y="316"/>
                    </a:lnTo>
                    <a:lnTo>
                      <a:pt x="303" y="319"/>
                    </a:lnTo>
                    <a:lnTo>
                      <a:pt x="306" y="319"/>
                    </a:lnTo>
                    <a:lnTo>
                      <a:pt x="308" y="319"/>
                    </a:lnTo>
                    <a:lnTo>
                      <a:pt x="308" y="322"/>
                    </a:lnTo>
                    <a:lnTo>
                      <a:pt x="308" y="324"/>
                    </a:lnTo>
                    <a:lnTo>
                      <a:pt x="306" y="327"/>
                    </a:lnTo>
                    <a:lnTo>
                      <a:pt x="306" y="329"/>
                    </a:lnTo>
                    <a:lnTo>
                      <a:pt x="306" y="332"/>
                    </a:lnTo>
                    <a:lnTo>
                      <a:pt x="303" y="332"/>
                    </a:lnTo>
                    <a:lnTo>
                      <a:pt x="300" y="332"/>
                    </a:lnTo>
                    <a:lnTo>
                      <a:pt x="298" y="332"/>
                    </a:lnTo>
                    <a:lnTo>
                      <a:pt x="298" y="335"/>
                    </a:lnTo>
                    <a:lnTo>
                      <a:pt x="295" y="335"/>
                    </a:lnTo>
                    <a:lnTo>
                      <a:pt x="298" y="335"/>
                    </a:lnTo>
                    <a:lnTo>
                      <a:pt x="300" y="337"/>
                    </a:lnTo>
                    <a:lnTo>
                      <a:pt x="303" y="337"/>
                    </a:lnTo>
                    <a:lnTo>
                      <a:pt x="303" y="340"/>
                    </a:lnTo>
                    <a:lnTo>
                      <a:pt x="303" y="343"/>
                    </a:lnTo>
                    <a:lnTo>
                      <a:pt x="300" y="343"/>
                    </a:lnTo>
                    <a:lnTo>
                      <a:pt x="300" y="345"/>
                    </a:lnTo>
                    <a:lnTo>
                      <a:pt x="303" y="345"/>
                    </a:lnTo>
                    <a:lnTo>
                      <a:pt x="306" y="345"/>
                    </a:lnTo>
                    <a:lnTo>
                      <a:pt x="308" y="345"/>
                    </a:lnTo>
                    <a:lnTo>
                      <a:pt x="311" y="348"/>
                    </a:lnTo>
                    <a:lnTo>
                      <a:pt x="313" y="350"/>
                    </a:lnTo>
                    <a:lnTo>
                      <a:pt x="313" y="353"/>
                    </a:lnTo>
                    <a:lnTo>
                      <a:pt x="313" y="350"/>
                    </a:lnTo>
                    <a:lnTo>
                      <a:pt x="316" y="350"/>
                    </a:lnTo>
                    <a:lnTo>
                      <a:pt x="316" y="348"/>
                    </a:lnTo>
                    <a:lnTo>
                      <a:pt x="316" y="350"/>
                    </a:lnTo>
                    <a:lnTo>
                      <a:pt x="316" y="348"/>
                    </a:lnTo>
                    <a:lnTo>
                      <a:pt x="319" y="348"/>
                    </a:lnTo>
                    <a:lnTo>
                      <a:pt x="316" y="348"/>
                    </a:lnTo>
                    <a:lnTo>
                      <a:pt x="313" y="348"/>
                    </a:lnTo>
                    <a:lnTo>
                      <a:pt x="313" y="345"/>
                    </a:lnTo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275" name="Freeform 65"/>
              <p:cNvSpPr>
                <a:spLocks/>
              </p:cNvSpPr>
              <p:nvPr/>
            </p:nvSpPr>
            <p:spPr bwMode="auto">
              <a:xfrm>
                <a:off x="3062" y="711"/>
                <a:ext cx="1984" cy="415"/>
              </a:xfrm>
              <a:custGeom>
                <a:avLst/>
                <a:gdLst>
                  <a:gd name="T0" fmla="*/ 1681 w 1984"/>
                  <a:gd name="T1" fmla="*/ 81 h 415"/>
                  <a:gd name="T2" fmla="*/ 1689 w 1984"/>
                  <a:gd name="T3" fmla="*/ 94 h 415"/>
                  <a:gd name="T4" fmla="*/ 1712 w 1984"/>
                  <a:gd name="T5" fmla="*/ 115 h 415"/>
                  <a:gd name="T6" fmla="*/ 1718 w 1984"/>
                  <a:gd name="T7" fmla="*/ 115 h 415"/>
                  <a:gd name="T8" fmla="*/ 1741 w 1984"/>
                  <a:gd name="T9" fmla="*/ 92 h 415"/>
                  <a:gd name="T10" fmla="*/ 1762 w 1984"/>
                  <a:gd name="T11" fmla="*/ 97 h 415"/>
                  <a:gd name="T12" fmla="*/ 1775 w 1984"/>
                  <a:gd name="T13" fmla="*/ 78 h 415"/>
                  <a:gd name="T14" fmla="*/ 1796 w 1984"/>
                  <a:gd name="T15" fmla="*/ 73 h 415"/>
                  <a:gd name="T16" fmla="*/ 1814 w 1984"/>
                  <a:gd name="T17" fmla="*/ 68 h 415"/>
                  <a:gd name="T18" fmla="*/ 1846 w 1984"/>
                  <a:gd name="T19" fmla="*/ 68 h 415"/>
                  <a:gd name="T20" fmla="*/ 1864 w 1984"/>
                  <a:gd name="T21" fmla="*/ 60 h 415"/>
                  <a:gd name="T22" fmla="*/ 1900 w 1984"/>
                  <a:gd name="T23" fmla="*/ 50 h 415"/>
                  <a:gd name="T24" fmla="*/ 1919 w 1984"/>
                  <a:gd name="T25" fmla="*/ 31 h 415"/>
                  <a:gd name="T26" fmla="*/ 1940 w 1984"/>
                  <a:gd name="T27" fmla="*/ 16 h 415"/>
                  <a:gd name="T28" fmla="*/ 1963 w 1984"/>
                  <a:gd name="T29" fmla="*/ 0 h 415"/>
                  <a:gd name="T30" fmla="*/ 1971 w 1984"/>
                  <a:gd name="T31" fmla="*/ 21 h 415"/>
                  <a:gd name="T32" fmla="*/ 1903 w 1984"/>
                  <a:gd name="T33" fmla="*/ 76 h 415"/>
                  <a:gd name="T34" fmla="*/ 1859 w 1984"/>
                  <a:gd name="T35" fmla="*/ 94 h 415"/>
                  <a:gd name="T36" fmla="*/ 1814 w 1984"/>
                  <a:gd name="T37" fmla="*/ 133 h 415"/>
                  <a:gd name="T38" fmla="*/ 1772 w 1984"/>
                  <a:gd name="T39" fmla="*/ 154 h 415"/>
                  <a:gd name="T40" fmla="*/ 1715 w 1984"/>
                  <a:gd name="T41" fmla="*/ 186 h 415"/>
                  <a:gd name="T42" fmla="*/ 1660 w 1984"/>
                  <a:gd name="T43" fmla="*/ 186 h 415"/>
                  <a:gd name="T44" fmla="*/ 1605 w 1984"/>
                  <a:gd name="T45" fmla="*/ 159 h 415"/>
                  <a:gd name="T46" fmla="*/ 1527 w 1984"/>
                  <a:gd name="T47" fmla="*/ 128 h 415"/>
                  <a:gd name="T48" fmla="*/ 1451 w 1984"/>
                  <a:gd name="T49" fmla="*/ 141 h 415"/>
                  <a:gd name="T50" fmla="*/ 1394 w 1984"/>
                  <a:gd name="T51" fmla="*/ 141 h 415"/>
                  <a:gd name="T52" fmla="*/ 1365 w 1984"/>
                  <a:gd name="T53" fmla="*/ 167 h 415"/>
                  <a:gd name="T54" fmla="*/ 1329 w 1984"/>
                  <a:gd name="T55" fmla="*/ 165 h 415"/>
                  <a:gd name="T56" fmla="*/ 1284 w 1984"/>
                  <a:gd name="T57" fmla="*/ 165 h 415"/>
                  <a:gd name="T58" fmla="*/ 1237 w 1984"/>
                  <a:gd name="T59" fmla="*/ 133 h 415"/>
                  <a:gd name="T60" fmla="*/ 1203 w 1984"/>
                  <a:gd name="T61" fmla="*/ 89 h 415"/>
                  <a:gd name="T62" fmla="*/ 1172 w 1984"/>
                  <a:gd name="T63" fmla="*/ 71 h 415"/>
                  <a:gd name="T64" fmla="*/ 1133 w 1984"/>
                  <a:gd name="T65" fmla="*/ 112 h 415"/>
                  <a:gd name="T66" fmla="*/ 1099 w 1984"/>
                  <a:gd name="T67" fmla="*/ 144 h 415"/>
                  <a:gd name="T68" fmla="*/ 1049 w 1984"/>
                  <a:gd name="T69" fmla="*/ 191 h 415"/>
                  <a:gd name="T70" fmla="*/ 1034 w 1984"/>
                  <a:gd name="T71" fmla="*/ 220 h 415"/>
                  <a:gd name="T72" fmla="*/ 987 w 1984"/>
                  <a:gd name="T73" fmla="*/ 196 h 415"/>
                  <a:gd name="T74" fmla="*/ 919 w 1984"/>
                  <a:gd name="T75" fmla="*/ 193 h 415"/>
                  <a:gd name="T76" fmla="*/ 875 w 1984"/>
                  <a:gd name="T77" fmla="*/ 186 h 415"/>
                  <a:gd name="T78" fmla="*/ 822 w 1984"/>
                  <a:gd name="T79" fmla="*/ 167 h 415"/>
                  <a:gd name="T80" fmla="*/ 786 w 1984"/>
                  <a:gd name="T81" fmla="*/ 152 h 415"/>
                  <a:gd name="T82" fmla="*/ 741 w 1984"/>
                  <a:gd name="T83" fmla="*/ 149 h 415"/>
                  <a:gd name="T84" fmla="*/ 647 w 1984"/>
                  <a:gd name="T85" fmla="*/ 165 h 415"/>
                  <a:gd name="T86" fmla="*/ 619 w 1984"/>
                  <a:gd name="T87" fmla="*/ 196 h 415"/>
                  <a:gd name="T88" fmla="*/ 598 w 1984"/>
                  <a:gd name="T89" fmla="*/ 230 h 415"/>
                  <a:gd name="T90" fmla="*/ 582 w 1984"/>
                  <a:gd name="T91" fmla="*/ 238 h 415"/>
                  <a:gd name="T92" fmla="*/ 546 w 1984"/>
                  <a:gd name="T93" fmla="*/ 233 h 415"/>
                  <a:gd name="T94" fmla="*/ 535 w 1984"/>
                  <a:gd name="T95" fmla="*/ 204 h 415"/>
                  <a:gd name="T96" fmla="*/ 426 w 1984"/>
                  <a:gd name="T97" fmla="*/ 222 h 415"/>
                  <a:gd name="T98" fmla="*/ 439 w 1984"/>
                  <a:gd name="T99" fmla="*/ 259 h 415"/>
                  <a:gd name="T100" fmla="*/ 407 w 1984"/>
                  <a:gd name="T101" fmla="*/ 290 h 415"/>
                  <a:gd name="T102" fmla="*/ 373 w 1984"/>
                  <a:gd name="T103" fmla="*/ 334 h 415"/>
                  <a:gd name="T104" fmla="*/ 329 w 1984"/>
                  <a:gd name="T105" fmla="*/ 358 h 415"/>
                  <a:gd name="T106" fmla="*/ 295 w 1984"/>
                  <a:gd name="T107" fmla="*/ 384 h 415"/>
                  <a:gd name="T108" fmla="*/ 248 w 1984"/>
                  <a:gd name="T109" fmla="*/ 392 h 415"/>
                  <a:gd name="T110" fmla="*/ 191 w 1984"/>
                  <a:gd name="T111" fmla="*/ 410 h 415"/>
                  <a:gd name="T112" fmla="*/ 157 w 1984"/>
                  <a:gd name="T113" fmla="*/ 395 h 415"/>
                  <a:gd name="T114" fmla="*/ 112 w 1984"/>
                  <a:gd name="T115" fmla="*/ 363 h 415"/>
                  <a:gd name="T116" fmla="*/ 78 w 1984"/>
                  <a:gd name="T117" fmla="*/ 371 h 415"/>
                  <a:gd name="T118" fmla="*/ 11 w 1984"/>
                  <a:gd name="T119" fmla="*/ 381 h 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84" h="415">
                    <a:moveTo>
                      <a:pt x="1665" y="94"/>
                    </a:moveTo>
                    <a:lnTo>
                      <a:pt x="1665" y="92"/>
                    </a:lnTo>
                    <a:lnTo>
                      <a:pt x="1668" y="92"/>
                    </a:lnTo>
                    <a:lnTo>
                      <a:pt x="1671" y="92"/>
                    </a:lnTo>
                    <a:lnTo>
                      <a:pt x="1668" y="89"/>
                    </a:lnTo>
                    <a:lnTo>
                      <a:pt x="1668" y="86"/>
                    </a:lnTo>
                    <a:lnTo>
                      <a:pt x="1668" y="84"/>
                    </a:lnTo>
                    <a:lnTo>
                      <a:pt x="1665" y="84"/>
                    </a:lnTo>
                    <a:lnTo>
                      <a:pt x="1665" y="81"/>
                    </a:lnTo>
                    <a:lnTo>
                      <a:pt x="1668" y="81"/>
                    </a:lnTo>
                    <a:lnTo>
                      <a:pt x="1671" y="81"/>
                    </a:lnTo>
                    <a:lnTo>
                      <a:pt x="1673" y="81"/>
                    </a:lnTo>
                    <a:lnTo>
                      <a:pt x="1676" y="81"/>
                    </a:lnTo>
                    <a:lnTo>
                      <a:pt x="1676" y="78"/>
                    </a:lnTo>
                    <a:lnTo>
                      <a:pt x="1676" y="81"/>
                    </a:lnTo>
                    <a:lnTo>
                      <a:pt x="1679" y="81"/>
                    </a:lnTo>
                    <a:lnTo>
                      <a:pt x="1681" y="81"/>
                    </a:lnTo>
                    <a:lnTo>
                      <a:pt x="1684" y="81"/>
                    </a:lnTo>
                    <a:lnTo>
                      <a:pt x="1684" y="84"/>
                    </a:lnTo>
                    <a:lnTo>
                      <a:pt x="1686" y="84"/>
                    </a:lnTo>
                    <a:lnTo>
                      <a:pt x="1684" y="84"/>
                    </a:lnTo>
                    <a:lnTo>
                      <a:pt x="1686" y="84"/>
                    </a:lnTo>
                    <a:lnTo>
                      <a:pt x="1684" y="84"/>
                    </a:lnTo>
                    <a:lnTo>
                      <a:pt x="1684" y="86"/>
                    </a:lnTo>
                    <a:lnTo>
                      <a:pt x="1684" y="84"/>
                    </a:lnTo>
                    <a:lnTo>
                      <a:pt x="1686" y="84"/>
                    </a:lnTo>
                    <a:lnTo>
                      <a:pt x="1684" y="86"/>
                    </a:lnTo>
                    <a:lnTo>
                      <a:pt x="1686" y="86"/>
                    </a:lnTo>
                    <a:lnTo>
                      <a:pt x="1684" y="86"/>
                    </a:lnTo>
                    <a:lnTo>
                      <a:pt x="1681" y="89"/>
                    </a:lnTo>
                    <a:lnTo>
                      <a:pt x="1681" y="92"/>
                    </a:lnTo>
                    <a:lnTo>
                      <a:pt x="1684" y="94"/>
                    </a:lnTo>
                    <a:lnTo>
                      <a:pt x="1686" y="94"/>
                    </a:lnTo>
                    <a:lnTo>
                      <a:pt x="1689" y="94"/>
                    </a:lnTo>
                    <a:lnTo>
                      <a:pt x="1689" y="92"/>
                    </a:lnTo>
                    <a:lnTo>
                      <a:pt x="1692" y="92"/>
                    </a:lnTo>
                    <a:lnTo>
                      <a:pt x="1694" y="92"/>
                    </a:lnTo>
                    <a:lnTo>
                      <a:pt x="1694" y="94"/>
                    </a:lnTo>
                    <a:lnTo>
                      <a:pt x="1697" y="94"/>
                    </a:lnTo>
                    <a:lnTo>
                      <a:pt x="1697" y="97"/>
                    </a:lnTo>
                    <a:lnTo>
                      <a:pt x="1699" y="97"/>
                    </a:lnTo>
                    <a:lnTo>
                      <a:pt x="1699" y="99"/>
                    </a:lnTo>
                    <a:lnTo>
                      <a:pt x="1702" y="102"/>
                    </a:lnTo>
                    <a:lnTo>
                      <a:pt x="1705" y="102"/>
                    </a:lnTo>
                    <a:lnTo>
                      <a:pt x="1705" y="105"/>
                    </a:lnTo>
                    <a:lnTo>
                      <a:pt x="1707" y="105"/>
                    </a:lnTo>
                    <a:lnTo>
                      <a:pt x="1707" y="107"/>
                    </a:lnTo>
                    <a:lnTo>
                      <a:pt x="1707" y="110"/>
                    </a:lnTo>
                    <a:lnTo>
                      <a:pt x="1710" y="110"/>
                    </a:lnTo>
                    <a:lnTo>
                      <a:pt x="1710" y="112"/>
                    </a:lnTo>
                    <a:lnTo>
                      <a:pt x="1712" y="115"/>
                    </a:lnTo>
                    <a:lnTo>
                      <a:pt x="1712" y="118"/>
                    </a:lnTo>
                    <a:lnTo>
                      <a:pt x="1710" y="118"/>
                    </a:lnTo>
                    <a:lnTo>
                      <a:pt x="1710" y="120"/>
                    </a:lnTo>
                    <a:lnTo>
                      <a:pt x="1712" y="120"/>
                    </a:lnTo>
                    <a:lnTo>
                      <a:pt x="1715" y="120"/>
                    </a:lnTo>
                    <a:lnTo>
                      <a:pt x="1715" y="123"/>
                    </a:lnTo>
                    <a:lnTo>
                      <a:pt x="1718" y="123"/>
                    </a:lnTo>
                    <a:lnTo>
                      <a:pt x="1720" y="125"/>
                    </a:lnTo>
                    <a:lnTo>
                      <a:pt x="1720" y="128"/>
                    </a:lnTo>
                    <a:lnTo>
                      <a:pt x="1720" y="125"/>
                    </a:lnTo>
                    <a:lnTo>
                      <a:pt x="1720" y="123"/>
                    </a:lnTo>
                    <a:lnTo>
                      <a:pt x="1723" y="123"/>
                    </a:lnTo>
                    <a:lnTo>
                      <a:pt x="1723" y="120"/>
                    </a:lnTo>
                    <a:lnTo>
                      <a:pt x="1720" y="120"/>
                    </a:lnTo>
                    <a:lnTo>
                      <a:pt x="1720" y="118"/>
                    </a:lnTo>
                    <a:lnTo>
                      <a:pt x="1720" y="115"/>
                    </a:lnTo>
                    <a:lnTo>
                      <a:pt x="1718" y="115"/>
                    </a:lnTo>
                    <a:lnTo>
                      <a:pt x="1718" y="112"/>
                    </a:lnTo>
                    <a:lnTo>
                      <a:pt x="1718" y="110"/>
                    </a:lnTo>
                    <a:lnTo>
                      <a:pt x="1720" y="107"/>
                    </a:lnTo>
                    <a:lnTo>
                      <a:pt x="1723" y="107"/>
                    </a:lnTo>
                    <a:lnTo>
                      <a:pt x="1723" y="105"/>
                    </a:lnTo>
                    <a:lnTo>
                      <a:pt x="1723" y="102"/>
                    </a:lnTo>
                    <a:lnTo>
                      <a:pt x="1726" y="102"/>
                    </a:lnTo>
                    <a:lnTo>
                      <a:pt x="1728" y="102"/>
                    </a:lnTo>
                    <a:lnTo>
                      <a:pt x="1731" y="102"/>
                    </a:lnTo>
                    <a:lnTo>
                      <a:pt x="1731" y="99"/>
                    </a:lnTo>
                    <a:lnTo>
                      <a:pt x="1733" y="99"/>
                    </a:lnTo>
                    <a:lnTo>
                      <a:pt x="1733" y="97"/>
                    </a:lnTo>
                    <a:lnTo>
                      <a:pt x="1736" y="97"/>
                    </a:lnTo>
                    <a:lnTo>
                      <a:pt x="1736" y="94"/>
                    </a:lnTo>
                    <a:lnTo>
                      <a:pt x="1736" y="92"/>
                    </a:lnTo>
                    <a:lnTo>
                      <a:pt x="1739" y="92"/>
                    </a:lnTo>
                    <a:lnTo>
                      <a:pt x="1741" y="92"/>
                    </a:lnTo>
                    <a:lnTo>
                      <a:pt x="1744" y="92"/>
                    </a:lnTo>
                    <a:lnTo>
                      <a:pt x="1746" y="92"/>
                    </a:lnTo>
                    <a:lnTo>
                      <a:pt x="1746" y="89"/>
                    </a:lnTo>
                    <a:lnTo>
                      <a:pt x="1749" y="89"/>
                    </a:lnTo>
                    <a:lnTo>
                      <a:pt x="1752" y="89"/>
                    </a:lnTo>
                    <a:lnTo>
                      <a:pt x="1754" y="89"/>
                    </a:lnTo>
                    <a:lnTo>
                      <a:pt x="1752" y="89"/>
                    </a:lnTo>
                    <a:lnTo>
                      <a:pt x="1754" y="89"/>
                    </a:lnTo>
                    <a:lnTo>
                      <a:pt x="1754" y="92"/>
                    </a:lnTo>
                    <a:lnTo>
                      <a:pt x="1757" y="94"/>
                    </a:lnTo>
                    <a:lnTo>
                      <a:pt x="1757" y="97"/>
                    </a:lnTo>
                    <a:lnTo>
                      <a:pt x="1759" y="97"/>
                    </a:lnTo>
                    <a:lnTo>
                      <a:pt x="1759" y="99"/>
                    </a:lnTo>
                    <a:lnTo>
                      <a:pt x="1759" y="97"/>
                    </a:lnTo>
                    <a:lnTo>
                      <a:pt x="1762" y="97"/>
                    </a:lnTo>
                    <a:lnTo>
                      <a:pt x="1762" y="99"/>
                    </a:lnTo>
                    <a:lnTo>
                      <a:pt x="1762" y="97"/>
                    </a:lnTo>
                    <a:lnTo>
                      <a:pt x="1759" y="97"/>
                    </a:lnTo>
                    <a:lnTo>
                      <a:pt x="1759" y="94"/>
                    </a:lnTo>
                    <a:lnTo>
                      <a:pt x="1757" y="94"/>
                    </a:lnTo>
                    <a:lnTo>
                      <a:pt x="1757" y="92"/>
                    </a:lnTo>
                    <a:lnTo>
                      <a:pt x="1759" y="92"/>
                    </a:lnTo>
                    <a:lnTo>
                      <a:pt x="1757" y="92"/>
                    </a:lnTo>
                    <a:lnTo>
                      <a:pt x="1757" y="89"/>
                    </a:lnTo>
                    <a:lnTo>
                      <a:pt x="1759" y="86"/>
                    </a:lnTo>
                    <a:lnTo>
                      <a:pt x="1759" y="84"/>
                    </a:lnTo>
                    <a:lnTo>
                      <a:pt x="1762" y="84"/>
                    </a:lnTo>
                    <a:lnTo>
                      <a:pt x="1762" y="81"/>
                    </a:lnTo>
                    <a:lnTo>
                      <a:pt x="1765" y="81"/>
                    </a:lnTo>
                    <a:lnTo>
                      <a:pt x="1767" y="81"/>
                    </a:lnTo>
                    <a:lnTo>
                      <a:pt x="1770" y="78"/>
                    </a:lnTo>
                    <a:lnTo>
                      <a:pt x="1772" y="81"/>
                    </a:lnTo>
                    <a:lnTo>
                      <a:pt x="1772" y="78"/>
                    </a:lnTo>
                    <a:lnTo>
                      <a:pt x="1775" y="78"/>
                    </a:lnTo>
                    <a:lnTo>
                      <a:pt x="1775" y="81"/>
                    </a:lnTo>
                    <a:lnTo>
                      <a:pt x="1775" y="78"/>
                    </a:lnTo>
                    <a:lnTo>
                      <a:pt x="1775" y="81"/>
                    </a:lnTo>
                    <a:lnTo>
                      <a:pt x="1778" y="81"/>
                    </a:lnTo>
                    <a:lnTo>
                      <a:pt x="1778" y="78"/>
                    </a:lnTo>
                    <a:lnTo>
                      <a:pt x="1778" y="81"/>
                    </a:lnTo>
                    <a:lnTo>
                      <a:pt x="1780" y="81"/>
                    </a:lnTo>
                    <a:lnTo>
                      <a:pt x="1783" y="81"/>
                    </a:lnTo>
                    <a:lnTo>
                      <a:pt x="1783" y="78"/>
                    </a:lnTo>
                    <a:lnTo>
                      <a:pt x="1783" y="76"/>
                    </a:lnTo>
                    <a:lnTo>
                      <a:pt x="1786" y="76"/>
                    </a:lnTo>
                    <a:lnTo>
                      <a:pt x="1786" y="78"/>
                    </a:lnTo>
                    <a:lnTo>
                      <a:pt x="1788" y="78"/>
                    </a:lnTo>
                    <a:lnTo>
                      <a:pt x="1791" y="78"/>
                    </a:lnTo>
                    <a:lnTo>
                      <a:pt x="1793" y="78"/>
                    </a:lnTo>
                    <a:lnTo>
                      <a:pt x="1793" y="76"/>
                    </a:lnTo>
                    <a:lnTo>
                      <a:pt x="1796" y="73"/>
                    </a:lnTo>
                    <a:lnTo>
                      <a:pt x="1793" y="73"/>
                    </a:lnTo>
                    <a:lnTo>
                      <a:pt x="1796" y="73"/>
                    </a:lnTo>
                    <a:lnTo>
                      <a:pt x="1796" y="71"/>
                    </a:lnTo>
                    <a:lnTo>
                      <a:pt x="1799" y="71"/>
                    </a:lnTo>
                    <a:lnTo>
                      <a:pt x="1799" y="68"/>
                    </a:lnTo>
                    <a:lnTo>
                      <a:pt x="1801" y="68"/>
                    </a:lnTo>
                    <a:lnTo>
                      <a:pt x="1801" y="65"/>
                    </a:lnTo>
                    <a:lnTo>
                      <a:pt x="1804" y="65"/>
                    </a:lnTo>
                    <a:lnTo>
                      <a:pt x="1804" y="68"/>
                    </a:lnTo>
                    <a:lnTo>
                      <a:pt x="1804" y="65"/>
                    </a:lnTo>
                    <a:lnTo>
                      <a:pt x="1806" y="65"/>
                    </a:lnTo>
                    <a:lnTo>
                      <a:pt x="1809" y="65"/>
                    </a:lnTo>
                    <a:lnTo>
                      <a:pt x="1812" y="65"/>
                    </a:lnTo>
                    <a:lnTo>
                      <a:pt x="1814" y="65"/>
                    </a:lnTo>
                    <a:lnTo>
                      <a:pt x="1817" y="65"/>
                    </a:lnTo>
                    <a:lnTo>
                      <a:pt x="1817" y="68"/>
                    </a:lnTo>
                    <a:lnTo>
                      <a:pt x="1814" y="68"/>
                    </a:lnTo>
                    <a:lnTo>
                      <a:pt x="1817" y="68"/>
                    </a:lnTo>
                    <a:lnTo>
                      <a:pt x="1819" y="71"/>
                    </a:lnTo>
                    <a:lnTo>
                      <a:pt x="1819" y="68"/>
                    </a:lnTo>
                    <a:lnTo>
                      <a:pt x="1822" y="68"/>
                    </a:lnTo>
                    <a:lnTo>
                      <a:pt x="1822" y="65"/>
                    </a:lnTo>
                    <a:lnTo>
                      <a:pt x="1825" y="65"/>
                    </a:lnTo>
                    <a:lnTo>
                      <a:pt x="1825" y="63"/>
                    </a:lnTo>
                    <a:lnTo>
                      <a:pt x="1827" y="63"/>
                    </a:lnTo>
                    <a:lnTo>
                      <a:pt x="1827" y="65"/>
                    </a:lnTo>
                    <a:lnTo>
                      <a:pt x="1830" y="65"/>
                    </a:lnTo>
                    <a:lnTo>
                      <a:pt x="1830" y="68"/>
                    </a:lnTo>
                    <a:lnTo>
                      <a:pt x="1833" y="68"/>
                    </a:lnTo>
                    <a:lnTo>
                      <a:pt x="1835" y="68"/>
                    </a:lnTo>
                    <a:lnTo>
                      <a:pt x="1838" y="68"/>
                    </a:lnTo>
                    <a:lnTo>
                      <a:pt x="1840" y="68"/>
                    </a:lnTo>
                    <a:lnTo>
                      <a:pt x="1843" y="68"/>
                    </a:lnTo>
                    <a:lnTo>
                      <a:pt x="1846" y="68"/>
                    </a:lnTo>
                    <a:lnTo>
                      <a:pt x="1846" y="71"/>
                    </a:lnTo>
                    <a:lnTo>
                      <a:pt x="1848" y="71"/>
                    </a:lnTo>
                    <a:lnTo>
                      <a:pt x="1851" y="71"/>
                    </a:lnTo>
                    <a:lnTo>
                      <a:pt x="1853" y="68"/>
                    </a:lnTo>
                    <a:lnTo>
                      <a:pt x="1853" y="65"/>
                    </a:lnTo>
                    <a:lnTo>
                      <a:pt x="1851" y="65"/>
                    </a:lnTo>
                    <a:lnTo>
                      <a:pt x="1851" y="63"/>
                    </a:lnTo>
                    <a:lnTo>
                      <a:pt x="1851" y="60"/>
                    </a:lnTo>
                    <a:lnTo>
                      <a:pt x="1853" y="60"/>
                    </a:lnTo>
                    <a:lnTo>
                      <a:pt x="1853" y="63"/>
                    </a:lnTo>
                    <a:lnTo>
                      <a:pt x="1856" y="63"/>
                    </a:lnTo>
                    <a:lnTo>
                      <a:pt x="1856" y="60"/>
                    </a:lnTo>
                    <a:lnTo>
                      <a:pt x="1859" y="60"/>
                    </a:lnTo>
                    <a:lnTo>
                      <a:pt x="1861" y="60"/>
                    </a:lnTo>
                    <a:lnTo>
                      <a:pt x="1861" y="58"/>
                    </a:lnTo>
                    <a:lnTo>
                      <a:pt x="1861" y="60"/>
                    </a:lnTo>
                    <a:lnTo>
                      <a:pt x="1864" y="60"/>
                    </a:lnTo>
                    <a:lnTo>
                      <a:pt x="1866" y="60"/>
                    </a:lnTo>
                    <a:lnTo>
                      <a:pt x="1866" y="58"/>
                    </a:lnTo>
                    <a:lnTo>
                      <a:pt x="1869" y="55"/>
                    </a:lnTo>
                    <a:lnTo>
                      <a:pt x="1872" y="55"/>
                    </a:lnTo>
                    <a:lnTo>
                      <a:pt x="1872" y="52"/>
                    </a:lnTo>
                    <a:lnTo>
                      <a:pt x="1874" y="52"/>
                    </a:lnTo>
                    <a:lnTo>
                      <a:pt x="1877" y="52"/>
                    </a:lnTo>
                    <a:lnTo>
                      <a:pt x="1880" y="52"/>
                    </a:lnTo>
                    <a:lnTo>
                      <a:pt x="1880" y="50"/>
                    </a:lnTo>
                    <a:lnTo>
                      <a:pt x="1882" y="50"/>
                    </a:lnTo>
                    <a:lnTo>
                      <a:pt x="1885" y="50"/>
                    </a:lnTo>
                    <a:lnTo>
                      <a:pt x="1887" y="50"/>
                    </a:lnTo>
                    <a:lnTo>
                      <a:pt x="1890" y="50"/>
                    </a:lnTo>
                    <a:lnTo>
                      <a:pt x="1893" y="50"/>
                    </a:lnTo>
                    <a:lnTo>
                      <a:pt x="1895" y="50"/>
                    </a:lnTo>
                    <a:lnTo>
                      <a:pt x="1898" y="50"/>
                    </a:lnTo>
                    <a:lnTo>
                      <a:pt x="1900" y="50"/>
                    </a:lnTo>
                    <a:lnTo>
                      <a:pt x="1903" y="50"/>
                    </a:lnTo>
                    <a:lnTo>
                      <a:pt x="1906" y="50"/>
                    </a:lnTo>
                    <a:lnTo>
                      <a:pt x="1906" y="47"/>
                    </a:lnTo>
                    <a:lnTo>
                      <a:pt x="1908" y="47"/>
                    </a:lnTo>
                    <a:lnTo>
                      <a:pt x="1908" y="45"/>
                    </a:lnTo>
                    <a:lnTo>
                      <a:pt x="1911" y="45"/>
                    </a:lnTo>
                    <a:lnTo>
                      <a:pt x="1911" y="42"/>
                    </a:lnTo>
                    <a:lnTo>
                      <a:pt x="1913" y="42"/>
                    </a:lnTo>
                    <a:lnTo>
                      <a:pt x="1913" y="39"/>
                    </a:lnTo>
                    <a:lnTo>
                      <a:pt x="1916" y="37"/>
                    </a:lnTo>
                    <a:lnTo>
                      <a:pt x="1916" y="39"/>
                    </a:lnTo>
                    <a:lnTo>
                      <a:pt x="1916" y="37"/>
                    </a:lnTo>
                    <a:lnTo>
                      <a:pt x="1919" y="37"/>
                    </a:lnTo>
                    <a:lnTo>
                      <a:pt x="1916" y="37"/>
                    </a:lnTo>
                    <a:lnTo>
                      <a:pt x="1916" y="34"/>
                    </a:lnTo>
                    <a:lnTo>
                      <a:pt x="1919" y="34"/>
                    </a:lnTo>
                    <a:lnTo>
                      <a:pt x="1919" y="31"/>
                    </a:lnTo>
                    <a:lnTo>
                      <a:pt x="1921" y="31"/>
                    </a:lnTo>
                    <a:lnTo>
                      <a:pt x="1921" y="29"/>
                    </a:lnTo>
                    <a:lnTo>
                      <a:pt x="1921" y="31"/>
                    </a:lnTo>
                    <a:lnTo>
                      <a:pt x="1921" y="29"/>
                    </a:lnTo>
                    <a:lnTo>
                      <a:pt x="1924" y="29"/>
                    </a:lnTo>
                    <a:lnTo>
                      <a:pt x="1926" y="29"/>
                    </a:lnTo>
                    <a:lnTo>
                      <a:pt x="1926" y="26"/>
                    </a:lnTo>
                    <a:lnTo>
                      <a:pt x="1929" y="26"/>
                    </a:lnTo>
                    <a:lnTo>
                      <a:pt x="1929" y="24"/>
                    </a:lnTo>
                    <a:lnTo>
                      <a:pt x="1929" y="26"/>
                    </a:lnTo>
                    <a:lnTo>
                      <a:pt x="1929" y="24"/>
                    </a:lnTo>
                    <a:lnTo>
                      <a:pt x="1932" y="24"/>
                    </a:lnTo>
                    <a:lnTo>
                      <a:pt x="1934" y="21"/>
                    </a:lnTo>
                    <a:lnTo>
                      <a:pt x="1934" y="18"/>
                    </a:lnTo>
                    <a:lnTo>
                      <a:pt x="1937" y="18"/>
                    </a:lnTo>
                    <a:lnTo>
                      <a:pt x="1937" y="16"/>
                    </a:lnTo>
                    <a:lnTo>
                      <a:pt x="1940" y="16"/>
                    </a:lnTo>
                    <a:lnTo>
                      <a:pt x="1942" y="16"/>
                    </a:lnTo>
                    <a:lnTo>
                      <a:pt x="1945" y="16"/>
                    </a:lnTo>
                    <a:lnTo>
                      <a:pt x="1947" y="16"/>
                    </a:lnTo>
                    <a:lnTo>
                      <a:pt x="1947" y="13"/>
                    </a:lnTo>
                    <a:lnTo>
                      <a:pt x="1950" y="13"/>
                    </a:lnTo>
                    <a:lnTo>
                      <a:pt x="1950" y="11"/>
                    </a:lnTo>
                    <a:lnTo>
                      <a:pt x="1953" y="11"/>
                    </a:lnTo>
                    <a:lnTo>
                      <a:pt x="1953" y="8"/>
                    </a:lnTo>
                    <a:lnTo>
                      <a:pt x="1955" y="8"/>
                    </a:lnTo>
                    <a:lnTo>
                      <a:pt x="1958" y="8"/>
                    </a:lnTo>
                    <a:lnTo>
                      <a:pt x="1958" y="5"/>
                    </a:lnTo>
                    <a:lnTo>
                      <a:pt x="1960" y="5"/>
                    </a:lnTo>
                    <a:lnTo>
                      <a:pt x="1958" y="5"/>
                    </a:lnTo>
                    <a:lnTo>
                      <a:pt x="1958" y="3"/>
                    </a:lnTo>
                    <a:lnTo>
                      <a:pt x="1960" y="3"/>
                    </a:lnTo>
                    <a:lnTo>
                      <a:pt x="1963" y="3"/>
                    </a:lnTo>
                    <a:lnTo>
                      <a:pt x="1963" y="0"/>
                    </a:lnTo>
                    <a:lnTo>
                      <a:pt x="1966" y="0"/>
                    </a:lnTo>
                    <a:lnTo>
                      <a:pt x="1968" y="0"/>
                    </a:lnTo>
                    <a:lnTo>
                      <a:pt x="1968" y="3"/>
                    </a:lnTo>
                    <a:lnTo>
                      <a:pt x="1968" y="5"/>
                    </a:lnTo>
                    <a:lnTo>
                      <a:pt x="1968" y="3"/>
                    </a:lnTo>
                    <a:lnTo>
                      <a:pt x="1971" y="5"/>
                    </a:lnTo>
                    <a:lnTo>
                      <a:pt x="1968" y="5"/>
                    </a:lnTo>
                    <a:lnTo>
                      <a:pt x="1971" y="5"/>
                    </a:lnTo>
                    <a:lnTo>
                      <a:pt x="1971" y="8"/>
                    </a:lnTo>
                    <a:lnTo>
                      <a:pt x="1973" y="8"/>
                    </a:lnTo>
                    <a:lnTo>
                      <a:pt x="1973" y="11"/>
                    </a:lnTo>
                    <a:lnTo>
                      <a:pt x="1976" y="11"/>
                    </a:lnTo>
                    <a:lnTo>
                      <a:pt x="1979" y="11"/>
                    </a:lnTo>
                    <a:lnTo>
                      <a:pt x="1981" y="11"/>
                    </a:lnTo>
                    <a:lnTo>
                      <a:pt x="1984" y="11"/>
                    </a:lnTo>
                    <a:lnTo>
                      <a:pt x="1976" y="21"/>
                    </a:lnTo>
                    <a:lnTo>
                      <a:pt x="1971" y="21"/>
                    </a:lnTo>
                    <a:lnTo>
                      <a:pt x="1968" y="24"/>
                    </a:lnTo>
                    <a:lnTo>
                      <a:pt x="1963" y="26"/>
                    </a:lnTo>
                    <a:lnTo>
                      <a:pt x="1958" y="31"/>
                    </a:lnTo>
                    <a:lnTo>
                      <a:pt x="1950" y="42"/>
                    </a:lnTo>
                    <a:lnTo>
                      <a:pt x="1947" y="45"/>
                    </a:lnTo>
                    <a:lnTo>
                      <a:pt x="1945" y="47"/>
                    </a:lnTo>
                    <a:lnTo>
                      <a:pt x="1937" y="52"/>
                    </a:lnTo>
                    <a:lnTo>
                      <a:pt x="1934" y="58"/>
                    </a:lnTo>
                    <a:lnTo>
                      <a:pt x="1926" y="60"/>
                    </a:lnTo>
                    <a:lnTo>
                      <a:pt x="1924" y="63"/>
                    </a:lnTo>
                    <a:lnTo>
                      <a:pt x="1916" y="68"/>
                    </a:lnTo>
                    <a:lnTo>
                      <a:pt x="1913" y="68"/>
                    </a:lnTo>
                    <a:lnTo>
                      <a:pt x="1911" y="71"/>
                    </a:lnTo>
                    <a:lnTo>
                      <a:pt x="1908" y="73"/>
                    </a:lnTo>
                    <a:lnTo>
                      <a:pt x="1906" y="73"/>
                    </a:lnTo>
                    <a:lnTo>
                      <a:pt x="1906" y="76"/>
                    </a:lnTo>
                    <a:lnTo>
                      <a:pt x="1903" y="76"/>
                    </a:lnTo>
                    <a:lnTo>
                      <a:pt x="1900" y="76"/>
                    </a:lnTo>
                    <a:lnTo>
                      <a:pt x="1898" y="76"/>
                    </a:lnTo>
                    <a:lnTo>
                      <a:pt x="1898" y="73"/>
                    </a:lnTo>
                    <a:lnTo>
                      <a:pt x="1893" y="73"/>
                    </a:lnTo>
                    <a:lnTo>
                      <a:pt x="1890" y="73"/>
                    </a:lnTo>
                    <a:lnTo>
                      <a:pt x="1887" y="73"/>
                    </a:lnTo>
                    <a:lnTo>
                      <a:pt x="1885" y="73"/>
                    </a:lnTo>
                    <a:lnTo>
                      <a:pt x="1882" y="76"/>
                    </a:lnTo>
                    <a:lnTo>
                      <a:pt x="1880" y="78"/>
                    </a:lnTo>
                    <a:lnTo>
                      <a:pt x="1877" y="81"/>
                    </a:lnTo>
                    <a:lnTo>
                      <a:pt x="1874" y="81"/>
                    </a:lnTo>
                    <a:lnTo>
                      <a:pt x="1872" y="81"/>
                    </a:lnTo>
                    <a:lnTo>
                      <a:pt x="1869" y="81"/>
                    </a:lnTo>
                    <a:lnTo>
                      <a:pt x="1866" y="84"/>
                    </a:lnTo>
                    <a:lnTo>
                      <a:pt x="1866" y="86"/>
                    </a:lnTo>
                    <a:lnTo>
                      <a:pt x="1861" y="89"/>
                    </a:lnTo>
                    <a:lnTo>
                      <a:pt x="1859" y="94"/>
                    </a:lnTo>
                    <a:lnTo>
                      <a:pt x="1856" y="94"/>
                    </a:lnTo>
                    <a:lnTo>
                      <a:pt x="1851" y="97"/>
                    </a:lnTo>
                    <a:lnTo>
                      <a:pt x="1843" y="97"/>
                    </a:lnTo>
                    <a:lnTo>
                      <a:pt x="1840" y="99"/>
                    </a:lnTo>
                    <a:lnTo>
                      <a:pt x="1838" y="102"/>
                    </a:lnTo>
                    <a:lnTo>
                      <a:pt x="1835" y="102"/>
                    </a:lnTo>
                    <a:lnTo>
                      <a:pt x="1830" y="107"/>
                    </a:lnTo>
                    <a:lnTo>
                      <a:pt x="1825" y="110"/>
                    </a:lnTo>
                    <a:lnTo>
                      <a:pt x="1822" y="112"/>
                    </a:lnTo>
                    <a:lnTo>
                      <a:pt x="1819" y="112"/>
                    </a:lnTo>
                    <a:lnTo>
                      <a:pt x="1817" y="115"/>
                    </a:lnTo>
                    <a:lnTo>
                      <a:pt x="1817" y="120"/>
                    </a:lnTo>
                    <a:lnTo>
                      <a:pt x="1817" y="123"/>
                    </a:lnTo>
                    <a:lnTo>
                      <a:pt x="1817" y="125"/>
                    </a:lnTo>
                    <a:lnTo>
                      <a:pt x="1814" y="128"/>
                    </a:lnTo>
                    <a:lnTo>
                      <a:pt x="1814" y="131"/>
                    </a:lnTo>
                    <a:lnTo>
                      <a:pt x="1814" y="133"/>
                    </a:lnTo>
                    <a:lnTo>
                      <a:pt x="1812" y="136"/>
                    </a:lnTo>
                    <a:lnTo>
                      <a:pt x="1809" y="136"/>
                    </a:lnTo>
                    <a:lnTo>
                      <a:pt x="1806" y="136"/>
                    </a:lnTo>
                    <a:lnTo>
                      <a:pt x="1804" y="139"/>
                    </a:lnTo>
                    <a:lnTo>
                      <a:pt x="1799" y="144"/>
                    </a:lnTo>
                    <a:lnTo>
                      <a:pt x="1796" y="144"/>
                    </a:lnTo>
                    <a:lnTo>
                      <a:pt x="1793" y="144"/>
                    </a:lnTo>
                    <a:lnTo>
                      <a:pt x="1788" y="144"/>
                    </a:lnTo>
                    <a:lnTo>
                      <a:pt x="1786" y="144"/>
                    </a:lnTo>
                    <a:lnTo>
                      <a:pt x="1783" y="144"/>
                    </a:lnTo>
                    <a:lnTo>
                      <a:pt x="1780" y="146"/>
                    </a:lnTo>
                    <a:lnTo>
                      <a:pt x="1778" y="146"/>
                    </a:lnTo>
                    <a:lnTo>
                      <a:pt x="1778" y="149"/>
                    </a:lnTo>
                    <a:lnTo>
                      <a:pt x="1778" y="152"/>
                    </a:lnTo>
                    <a:lnTo>
                      <a:pt x="1775" y="152"/>
                    </a:lnTo>
                    <a:lnTo>
                      <a:pt x="1775" y="154"/>
                    </a:lnTo>
                    <a:lnTo>
                      <a:pt x="1772" y="154"/>
                    </a:lnTo>
                    <a:lnTo>
                      <a:pt x="1772" y="157"/>
                    </a:lnTo>
                    <a:lnTo>
                      <a:pt x="1770" y="157"/>
                    </a:lnTo>
                    <a:lnTo>
                      <a:pt x="1767" y="159"/>
                    </a:lnTo>
                    <a:lnTo>
                      <a:pt x="1765" y="159"/>
                    </a:lnTo>
                    <a:lnTo>
                      <a:pt x="1762" y="159"/>
                    </a:lnTo>
                    <a:lnTo>
                      <a:pt x="1759" y="162"/>
                    </a:lnTo>
                    <a:lnTo>
                      <a:pt x="1757" y="162"/>
                    </a:lnTo>
                    <a:lnTo>
                      <a:pt x="1754" y="162"/>
                    </a:lnTo>
                    <a:lnTo>
                      <a:pt x="1754" y="165"/>
                    </a:lnTo>
                    <a:lnTo>
                      <a:pt x="1752" y="165"/>
                    </a:lnTo>
                    <a:lnTo>
                      <a:pt x="1749" y="170"/>
                    </a:lnTo>
                    <a:lnTo>
                      <a:pt x="1746" y="170"/>
                    </a:lnTo>
                    <a:lnTo>
                      <a:pt x="1739" y="175"/>
                    </a:lnTo>
                    <a:lnTo>
                      <a:pt x="1726" y="183"/>
                    </a:lnTo>
                    <a:lnTo>
                      <a:pt x="1723" y="186"/>
                    </a:lnTo>
                    <a:lnTo>
                      <a:pt x="1720" y="186"/>
                    </a:lnTo>
                    <a:lnTo>
                      <a:pt x="1715" y="186"/>
                    </a:lnTo>
                    <a:lnTo>
                      <a:pt x="1712" y="186"/>
                    </a:lnTo>
                    <a:lnTo>
                      <a:pt x="1710" y="188"/>
                    </a:lnTo>
                    <a:lnTo>
                      <a:pt x="1702" y="191"/>
                    </a:lnTo>
                    <a:lnTo>
                      <a:pt x="1699" y="193"/>
                    </a:lnTo>
                    <a:lnTo>
                      <a:pt x="1694" y="193"/>
                    </a:lnTo>
                    <a:lnTo>
                      <a:pt x="1692" y="193"/>
                    </a:lnTo>
                    <a:lnTo>
                      <a:pt x="1689" y="193"/>
                    </a:lnTo>
                    <a:lnTo>
                      <a:pt x="1686" y="191"/>
                    </a:lnTo>
                    <a:lnTo>
                      <a:pt x="1686" y="188"/>
                    </a:lnTo>
                    <a:lnTo>
                      <a:pt x="1684" y="188"/>
                    </a:lnTo>
                    <a:lnTo>
                      <a:pt x="1681" y="188"/>
                    </a:lnTo>
                    <a:lnTo>
                      <a:pt x="1676" y="188"/>
                    </a:lnTo>
                    <a:lnTo>
                      <a:pt x="1671" y="188"/>
                    </a:lnTo>
                    <a:lnTo>
                      <a:pt x="1668" y="188"/>
                    </a:lnTo>
                    <a:lnTo>
                      <a:pt x="1665" y="188"/>
                    </a:lnTo>
                    <a:lnTo>
                      <a:pt x="1663" y="186"/>
                    </a:lnTo>
                    <a:lnTo>
                      <a:pt x="1660" y="186"/>
                    </a:lnTo>
                    <a:lnTo>
                      <a:pt x="1655" y="180"/>
                    </a:lnTo>
                    <a:lnTo>
                      <a:pt x="1652" y="180"/>
                    </a:lnTo>
                    <a:lnTo>
                      <a:pt x="1652" y="178"/>
                    </a:lnTo>
                    <a:lnTo>
                      <a:pt x="1650" y="175"/>
                    </a:lnTo>
                    <a:lnTo>
                      <a:pt x="1647" y="175"/>
                    </a:lnTo>
                    <a:lnTo>
                      <a:pt x="1645" y="175"/>
                    </a:lnTo>
                    <a:lnTo>
                      <a:pt x="1642" y="175"/>
                    </a:lnTo>
                    <a:lnTo>
                      <a:pt x="1632" y="178"/>
                    </a:lnTo>
                    <a:lnTo>
                      <a:pt x="1626" y="175"/>
                    </a:lnTo>
                    <a:lnTo>
                      <a:pt x="1626" y="173"/>
                    </a:lnTo>
                    <a:lnTo>
                      <a:pt x="1624" y="170"/>
                    </a:lnTo>
                    <a:lnTo>
                      <a:pt x="1621" y="170"/>
                    </a:lnTo>
                    <a:lnTo>
                      <a:pt x="1618" y="167"/>
                    </a:lnTo>
                    <a:lnTo>
                      <a:pt x="1613" y="162"/>
                    </a:lnTo>
                    <a:lnTo>
                      <a:pt x="1611" y="162"/>
                    </a:lnTo>
                    <a:lnTo>
                      <a:pt x="1608" y="159"/>
                    </a:lnTo>
                    <a:lnTo>
                      <a:pt x="1605" y="159"/>
                    </a:lnTo>
                    <a:lnTo>
                      <a:pt x="1603" y="159"/>
                    </a:lnTo>
                    <a:lnTo>
                      <a:pt x="1598" y="157"/>
                    </a:lnTo>
                    <a:lnTo>
                      <a:pt x="1592" y="154"/>
                    </a:lnTo>
                    <a:lnTo>
                      <a:pt x="1592" y="152"/>
                    </a:lnTo>
                    <a:lnTo>
                      <a:pt x="1590" y="152"/>
                    </a:lnTo>
                    <a:lnTo>
                      <a:pt x="1585" y="146"/>
                    </a:lnTo>
                    <a:lnTo>
                      <a:pt x="1582" y="144"/>
                    </a:lnTo>
                    <a:lnTo>
                      <a:pt x="1577" y="141"/>
                    </a:lnTo>
                    <a:lnTo>
                      <a:pt x="1572" y="139"/>
                    </a:lnTo>
                    <a:lnTo>
                      <a:pt x="1564" y="133"/>
                    </a:lnTo>
                    <a:lnTo>
                      <a:pt x="1561" y="133"/>
                    </a:lnTo>
                    <a:lnTo>
                      <a:pt x="1553" y="131"/>
                    </a:lnTo>
                    <a:lnTo>
                      <a:pt x="1551" y="131"/>
                    </a:lnTo>
                    <a:lnTo>
                      <a:pt x="1543" y="133"/>
                    </a:lnTo>
                    <a:lnTo>
                      <a:pt x="1535" y="131"/>
                    </a:lnTo>
                    <a:lnTo>
                      <a:pt x="1532" y="131"/>
                    </a:lnTo>
                    <a:lnTo>
                      <a:pt x="1527" y="128"/>
                    </a:lnTo>
                    <a:lnTo>
                      <a:pt x="1522" y="123"/>
                    </a:lnTo>
                    <a:lnTo>
                      <a:pt x="1519" y="120"/>
                    </a:lnTo>
                    <a:lnTo>
                      <a:pt x="1517" y="120"/>
                    </a:lnTo>
                    <a:lnTo>
                      <a:pt x="1514" y="120"/>
                    </a:lnTo>
                    <a:lnTo>
                      <a:pt x="1498" y="125"/>
                    </a:lnTo>
                    <a:lnTo>
                      <a:pt x="1496" y="128"/>
                    </a:lnTo>
                    <a:lnTo>
                      <a:pt x="1493" y="128"/>
                    </a:lnTo>
                    <a:lnTo>
                      <a:pt x="1485" y="131"/>
                    </a:lnTo>
                    <a:lnTo>
                      <a:pt x="1480" y="133"/>
                    </a:lnTo>
                    <a:lnTo>
                      <a:pt x="1475" y="136"/>
                    </a:lnTo>
                    <a:lnTo>
                      <a:pt x="1472" y="136"/>
                    </a:lnTo>
                    <a:lnTo>
                      <a:pt x="1470" y="136"/>
                    </a:lnTo>
                    <a:lnTo>
                      <a:pt x="1470" y="139"/>
                    </a:lnTo>
                    <a:lnTo>
                      <a:pt x="1467" y="139"/>
                    </a:lnTo>
                    <a:lnTo>
                      <a:pt x="1464" y="139"/>
                    </a:lnTo>
                    <a:lnTo>
                      <a:pt x="1454" y="139"/>
                    </a:lnTo>
                    <a:lnTo>
                      <a:pt x="1451" y="141"/>
                    </a:lnTo>
                    <a:lnTo>
                      <a:pt x="1444" y="141"/>
                    </a:lnTo>
                    <a:lnTo>
                      <a:pt x="1436" y="141"/>
                    </a:lnTo>
                    <a:lnTo>
                      <a:pt x="1433" y="141"/>
                    </a:lnTo>
                    <a:lnTo>
                      <a:pt x="1431" y="141"/>
                    </a:lnTo>
                    <a:lnTo>
                      <a:pt x="1428" y="139"/>
                    </a:lnTo>
                    <a:lnTo>
                      <a:pt x="1423" y="139"/>
                    </a:lnTo>
                    <a:lnTo>
                      <a:pt x="1420" y="139"/>
                    </a:lnTo>
                    <a:lnTo>
                      <a:pt x="1418" y="141"/>
                    </a:lnTo>
                    <a:lnTo>
                      <a:pt x="1415" y="141"/>
                    </a:lnTo>
                    <a:lnTo>
                      <a:pt x="1412" y="141"/>
                    </a:lnTo>
                    <a:lnTo>
                      <a:pt x="1410" y="144"/>
                    </a:lnTo>
                    <a:lnTo>
                      <a:pt x="1407" y="146"/>
                    </a:lnTo>
                    <a:lnTo>
                      <a:pt x="1404" y="146"/>
                    </a:lnTo>
                    <a:lnTo>
                      <a:pt x="1402" y="144"/>
                    </a:lnTo>
                    <a:lnTo>
                      <a:pt x="1399" y="144"/>
                    </a:lnTo>
                    <a:lnTo>
                      <a:pt x="1397" y="141"/>
                    </a:lnTo>
                    <a:lnTo>
                      <a:pt x="1394" y="141"/>
                    </a:lnTo>
                    <a:lnTo>
                      <a:pt x="1391" y="141"/>
                    </a:lnTo>
                    <a:lnTo>
                      <a:pt x="1391" y="144"/>
                    </a:lnTo>
                    <a:lnTo>
                      <a:pt x="1394" y="146"/>
                    </a:lnTo>
                    <a:lnTo>
                      <a:pt x="1394" y="149"/>
                    </a:lnTo>
                    <a:lnTo>
                      <a:pt x="1394" y="152"/>
                    </a:lnTo>
                    <a:lnTo>
                      <a:pt x="1394" y="154"/>
                    </a:lnTo>
                    <a:lnTo>
                      <a:pt x="1391" y="154"/>
                    </a:lnTo>
                    <a:lnTo>
                      <a:pt x="1389" y="157"/>
                    </a:lnTo>
                    <a:lnTo>
                      <a:pt x="1386" y="159"/>
                    </a:lnTo>
                    <a:lnTo>
                      <a:pt x="1381" y="162"/>
                    </a:lnTo>
                    <a:lnTo>
                      <a:pt x="1378" y="165"/>
                    </a:lnTo>
                    <a:lnTo>
                      <a:pt x="1376" y="167"/>
                    </a:lnTo>
                    <a:lnTo>
                      <a:pt x="1373" y="167"/>
                    </a:lnTo>
                    <a:lnTo>
                      <a:pt x="1371" y="167"/>
                    </a:lnTo>
                    <a:lnTo>
                      <a:pt x="1371" y="165"/>
                    </a:lnTo>
                    <a:lnTo>
                      <a:pt x="1368" y="167"/>
                    </a:lnTo>
                    <a:lnTo>
                      <a:pt x="1365" y="167"/>
                    </a:lnTo>
                    <a:lnTo>
                      <a:pt x="1363" y="170"/>
                    </a:lnTo>
                    <a:lnTo>
                      <a:pt x="1360" y="170"/>
                    </a:lnTo>
                    <a:lnTo>
                      <a:pt x="1357" y="167"/>
                    </a:lnTo>
                    <a:lnTo>
                      <a:pt x="1355" y="167"/>
                    </a:lnTo>
                    <a:lnTo>
                      <a:pt x="1352" y="167"/>
                    </a:lnTo>
                    <a:lnTo>
                      <a:pt x="1350" y="167"/>
                    </a:lnTo>
                    <a:lnTo>
                      <a:pt x="1350" y="165"/>
                    </a:lnTo>
                    <a:lnTo>
                      <a:pt x="1347" y="165"/>
                    </a:lnTo>
                    <a:lnTo>
                      <a:pt x="1344" y="165"/>
                    </a:lnTo>
                    <a:lnTo>
                      <a:pt x="1344" y="162"/>
                    </a:lnTo>
                    <a:lnTo>
                      <a:pt x="1342" y="162"/>
                    </a:lnTo>
                    <a:lnTo>
                      <a:pt x="1342" y="165"/>
                    </a:lnTo>
                    <a:lnTo>
                      <a:pt x="1339" y="165"/>
                    </a:lnTo>
                    <a:lnTo>
                      <a:pt x="1337" y="165"/>
                    </a:lnTo>
                    <a:lnTo>
                      <a:pt x="1334" y="165"/>
                    </a:lnTo>
                    <a:lnTo>
                      <a:pt x="1331" y="165"/>
                    </a:lnTo>
                    <a:lnTo>
                      <a:pt x="1329" y="165"/>
                    </a:lnTo>
                    <a:lnTo>
                      <a:pt x="1326" y="167"/>
                    </a:lnTo>
                    <a:lnTo>
                      <a:pt x="1324" y="167"/>
                    </a:lnTo>
                    <a:lnTo>
                      <a:pt x="1318" y="167"/>
                    </a:lnTo>
                    <a:lnTo>
                      <a:pt x="1316" y="167"/>
                    </a:lnTo>
                    <a:lnTo>
                      <a:pt x="1313" y="167"/>
                    </a:lnTo>
                    <a:lnTo>
                      <a:pt x="1310" y="170"/>
                    </a:lnTo>
                    <a:lnTo>
                      <a:pt x="1308" y="170"/>
                    </a:lnTo>
                    <a:lnTo>
                      <a:pt x="1305" y="170"/>
                    </a:lnTo>
                    <a:lnTo>
                      <a:pt x="1303" y="170"/>
                    </a:lnTo>
                    <a:lnTo>
                      <a:pt x="1300" y="167"/>
                    </a:lnTo>
                    <a:lnTo>
                      <a:pt x="1297" y="170"/>
                    </a:lnTo>
                    <a:lnTo>
                      <a:pt x="1295" y="167"/>
                    </a:lnTo>
                    <a:lnTo>
                      <a:pt x="1295" y="170"/>
                    </a:lnTo>
                    <a:lnTo>
                      <a:pt x="1292" y="167"/>
                    </a:lnTo>
                    <a:lnTo>
                      <a:pt x="1290" y="165"/>
                    </a:lnTo>
                    <a:lnTo>
                      <a:pt x="1287" y="165"/>
                    </a:lnTo>
                    <a:lnTo>
                      <a:pt x="1284" y="165"/>
                    </a:lnTo>
                    <a:lnTo>
                      <a:pt x="1282" y="165"/>
                    </a:lnTo>
                    <a:lnTo>
                      <a:pt x="1279" y="165"/>
                    </a:lnTo>
                    <a:lnTo>
                      <a:pt x="1277" y="165"/>
                    </a:lnTo>
                    <a:lnTo>
                      <a:pt x="1274" y="165"/>
                    </a:lnTo>
                    <a:lnTo>
                      <a:pt x="1271" y="165"/>
                    </a:lnTo>
                    <a:lnTo>
                      <a:pt x="1269" y="162"/>
                    </a:lnTo>
                    <a:lnTo>
                      <a:pt x="1261" y="157"/>
                    </a:lnTo>
                    <a:lnTo>
                      <a:pt x="1261" y="154"/>
                    </a:lnTo>
                    <a:lnTo>
                      <a:pt x="1256" y="154"/>
                    </a:lnTo>
                    <a:lnTo>
                      <a:pt x="1253" y="154"/>
                    </a:lnTo>
                    <a:lnTo>
                      <a:pt x="1250" y="152"/>
                    </a:lnTo>
                    <a:lnTo>
                      <a:pt x="1248" y="152"/>
                    </a:lnTo>
                    <a:lnTo>
                      <a:pt x="1245" y="146"/>
                    </a:lnTo>
                    <a:lnTo>
                      <a:pt x="1243" y="141"/>
                    </a:lnTo>
                    <a:lnTo>
                      <a:pt x="1240" y="139"/>
                    </a:lnTo>
                    <a:lnTo>
                      <a:pt x="1240" y="136"/>
                    </a:lnTo>
                    <a:lnTo>
                      <a:pt x="1237" y="133"/>
                    </a:lnTo>
                    <a:lnTo>
                      <a:pt x="1237" y="131"/>
                    </a:lnTo>
                    <a:lnTo>
                      <a:pt x="1237" y="128"/>
                    </a:lnTo>
                    <a:lnTo>
                      <a:pt x="1237" y="125"/>
                    </a:lnTo>
                    <a:lnTo>
                      <a:pt x="1237" y="123"/>
                    </a:lnTo>
                    <a:lnTo>
                      <a:pt x="1235" y="123"/>
                    </a:lnTo>
                    <a:lnTo>
                      <a:pt x="1232" y="120"/>
                    </a:lnTo>
                    <a:lnTo>
                      <a:pt x="1232" y="118"/>
                    </a:lnTo>
                    <a:lnTo>
                      <a:pt x="1230" y="115"/>
                    </a:lnTo>
                    <a:lnTo>
                      <a:pt x="1227" y="112"/>
                    </a:lnTo>
                    <a:lnTo>
                      <a:pt x="1224" y="107"/>
                    </a:lnTo>
                    <a:lnTo>
                      <a:pt x="1219" y="105"/>
                    </a:lnTo>
                    <a:lnTo>
                      <a:pt x="1214" y="97"/>
                    </a:lnTo>
                    <a:lnTo>
                      <a:pt x="1214" y="94"/>
                    </a:lnTo>
                    <a:lnTo>
                      <a:pt x="1211" y="92"/>
                    </a:lnTo>
                    <a:lnTo>
                      <a:pt x="1209" y="92"/>
                    </a:lnTo>
                    <a:lnTo>
                      <a:pt x="1206" y="92"/>
                    </a:lnTo>
                    <a:lnTo>
                      <a:pt x="1203" y="89"/>
                    </a:lnTo>
                    <a:lnTo>
                      <a:pt x="1201" y="89"/>
                    </a:lnTo>
                    <a:lnTo>
                      <a:pt x="1198" y="86"/>
                    </a:lnTo>
                    <a:lnTo>
                      <a:pt x="1198" y="84"/>
                    </a:lnTo>
                    <a:lnTo>
                      <a:pt x="1193" y="84"/>
                    </a:lnTo>
                    <a:lnTo>
                      <a:pt x="1193" y="81"/>
                    </a:lnTo>
                    <a:lnTo>
                      <a:pt x="1190" y="81"/>
                    </a:lnTo>
                    <a:lnTo>
                      <a:pt x="1193" y="71"/>
                    </a:lnTo>
                    <a:lnTo>
                      <a:pt x="1196" y="63"/>
                    </a:lnTo>
                    <a:lnTo>
                      <a:pt x="1188" y="60"/>
                    </a:lnTo>
                    <a:lnTo>
                      <a:pt x="1188" y="63"/>
                    </a:lnTo>
                    <a:lnTo>
                      <a:pt x="1188" y="65"/>
                    </a:lnTo>
                    <a:lnTo>
                      <a:pt x="1185" y="68"/>
                    </a:lnTo>
                    <a:lnTo>
                      <a:pt x="1183" y="68"/>
                    </a:lnTo>
                    <a:lnTo>
                      <a:pt x="1180" y="68"/>
                    </a:lnTo>
                    <a:lnTo>
                      <a:pt x="1177" y="71"/>
                    </a:lnTo>
                    <a:lnTo>
                      <a:pt x="1175" y="73"/>
                    </a:lnTo>
                    <a:lnTo>
                      <a:pt x="1172" y="71"/>
                    </a:lnTo>
                    <a:lnTo>
                      <a:pt x="1170" y="71"/>
                    </a:lnTo>
                    <a:lnTo>
                      <a:pt x="1167" y="71"/>
                    </a:lnTo>
                    <a:lnTo>
                      <a:pt x="1164" y="73"/>
                    </a:lnTo>
                    <a:lnTo>
                      <a:pt x="1162" y="73"/>
                    </a:lnTo>
                    <a:lnTo>
                      <a:pt x="1162" y="76"/>
                    </a:lnTo>
                    <a:lnTo>
                      <a:pt x="1159" y="76"/>
                    </a:lnTo>
                    <a:lnTo>
                      <a:pt x="1159" y="97"/>
                    </a:lnTo>
                    <a:lnTo>
                      <a:pt x="1156" y="99"/>
                    </a:lnTo>
                    <a:lnTo>
                      <a:pt x="1154" y="102"/>
                    </a:lnTo>
                    <a:lnTo>
                      <a:pt x="1151" y="102"/>
                    </a:lnTo>
                    <a:lnTo>
                      <a:pt x="1146" y="102"/>
                    </a:lnTo>
                    <a:lnTo>
                      <a:pt x="1143" y="102"/>
                    </a:lnTo>
                    <a:lnTo>
                      <a:pt x="1141" y="105"/>
                    </a:lnTo>
                    <a:lnTo>
                      <a:pt x="1138" y="107"/>
                    </a:lnTo>
                    <a:lnTo>
                      <a:pt x="1138" y="110"/>
                    </a:lnTo>
                    <a:lnTo>
                      <a:pt x="1136" y="110"/>
                    </a:lnTo>
                    <a:lnTo>
                      <a:pt x="1133" y="112"/>
                    </a:lnTo>
                    <a:lnTo>
                      <a:pt x="1136" y="115"/>
                    </a:lnTo>
                    <a:lnTo>
                      <a:pt x="1136" y="118"/>
                    </a:lnTo>
                    <a:lnTo>
                      <a:pt x="1128" y="123"/>
                    </a:lnTo>
                    <a:lnTo>
                      <a:pt x="1125" y="123"/>
                    </a:lnTo>
                    <a:lnTo>
                      <a:pt x="1123" y="123"/>
                    </a:lnTo>
                    <a:lnTo>
                      <a:pt x="1120" y="123"/>
                    </a:lnTo>
                    <a:lnTo>
                      <a:pt x="1117" y="123"/>
                    </a:lnTo>
                    <a:lnTo>
                      <a:pt x="1115" y="123"/>
                    </a:lnTo>
                    <a:lnTo>
                      <a:pt x="1115" y="120"/>
                    </a:lnTo>
                    <a:lnTo>
                      <a:pt x="1112" y="120"/>
                    </a:lnTo>
                    <a:lnTo>
                      <a:pt x="1110" y="120"/>
                    </a:lnTo>
                    <a:lnTo>
                      <a:pt x="1110" y="118"/>
                    </a:lnTo>
                    <a:lnTo>
                      <a:pt x="1104" y="125"/>
                    </a:lnTo>
                    <a:lnTo>
                      <a:pt x="1104" y="128"/>
                    </a:lnTo>
                    <a:lnTo>
                      <a:pt x="1099" y="136"/>
                    </a:lnTo>
                    <a:lnTo>
                      <a:pt x="1099" y="141"/>
                    </a:lnTo>
                    <a:lnTo>
                      <a:pt x="1099" y="144"/>
                    </a:lnTo>
                    <a:lnTo>
                      <a:pt x="1096" y="149"/>
                    </a:lnTo>
                    <a:lnTo>
                      <a:pt x="1091" y="157"/>
                    </a:lnTo>
                    <a:lnTo>
                      <a:pt x="1091" y="159"/>
                    </a:lnTo>
                    <a:lnTo>
                      <a:pt x="1089" y="162"/>
                    </a:lnTo>
                    <a:lnTo>
                      <a:pt x="1083" y="167"/>
                    </a:lnTo>
                    <a:lnTo>
                      <a:pt x="1083" y="170"/>
                    </a:lnTo>
                    <a:lnTo>
                      <a:pt x="1081" y="173"/>
                    </a:lnTo>
                    <a:lnTo>
                      <a:pt x="1078" y="175"/>
                    </a:lnTo>
                    <a:lnTo>
                      <a:pt x="1073" y="180"/>
                    </a:lnTo>
                    <a:lnTo>
                      <a:pt x="1068" y="183"/>
                    </a:lnTo>
                    <a:lnTo>
                      <a:pt x="1065" y="183"/>
                    </a:lnTo>
                    <a:lnTo>
                      <a:pt x="1065" y="186"/>
                    </a:lnTo>
                    <a:lnTo>
                      <a:pt x="1063" y="186"/>
                    </a:lnTo>
                    <a:lnTo>
                      <a:pt x="1060" y="188"/>
                    </a:lnTo>
                    <a:lnTo>
                      <a:pt x="1057" y="188"/>
                    </a:lnTo>
                    <a:lnTo>
                      <a:pt x="1055" y="188"/>
                    </a:lnTo>
                    <a:lnTo>
                      <a:pt x="1049" y="191"/>
                    </a:lnTo>
                    <a:lnTo>
                      <a:pt x="1044" y="193"/>
                    </a:lnTo>
                    <a:lnTo>
                      <a:pt x="1044" y="196"/>
                    </a:lnTo>
                    <a:lnTo>
                      <a:pt x="1044" y="199"/>
                    </a:lnTo>
                    <a:lnTo>
                      <a:pt x="1044" y="201"/>
                    </a:lnTo>
                    <a:lnTo>
                      <a:pt x="1044" y="204"/>
                    </a:lnTo>
                    <a:lnTo>
                      <a:pt x="1042" y="204"/>
                    </a:lnTo>
                    <a:lnTo>
                      <a:pt x="1042" y="206"/>
                    </a:lnTo>
                    <a:lnTo>
                      <a:pt x="1039" y="206"/>
                    </a:lnTo>
                    <a:lnTo>
                      <a:pt x="1039" y="209"/>
                    </a:lnTo>
                    <a:lnTo>
                      <a:pt x="1039" y="212"/>
                    </a:lnTo>
                    <a:lnTo>
                      <a:pt x="1039" y="214"/>
                    </a:lnTo>
                    <a:lnTo>
                      <a:pt x="1039" y="217"/>
                    </a:lnTo>
                    <a:lnTo>
                      <a:pt x="1039" y="220"/>
                    </a:lnTo>
                    <a:lnTo>
                      <a:pt x="1036" y="220"/>
                    </a:lnTo>
                    <a:lnTo>
                      <a:pt x="1036" y="222"/>
                    </a:lnTo>
                    <a:lnTo>
                      <a:pt x="1034" y="222"/>
                    </a:lnTo>
                    <a:lnTo>
                      <a:pt x="1034" y="220"/>
                    </a:lnTo>
                    <a:lnTo>
                      <a:pt x="1031" y="217"/>
                    </a:lnTo>
                    <a:lnTo>
                      <a:pt x="1029" y="217"/>
                    </a:lnTo>
                    <a:lnTo>
                      <a:pt x="1023" y="217"/>
                    </a:lnTo>
                    <a:lnTo>
                      <a:pt x="1021" y="217"/>
                    </a:lnTo>
                    <a:lnTo>
                      <a:pt x="1021" y="214"/>
                    </a:lnTo>
                    <a:lnTo>
                      <a:pt x="1018" y="214"/>
                    </a:lnTo>
                    <a:lnTo>
                      <a:pt x="1018" y="212"/>
                    </a:lnTo>
                    <a:lnTo>
                      <a:pt x="1016" y="209"/>
                    </a:lnTo>
                    <a:lnTo>
                      <a:pt x="1013" y="206"/>
                    </a:lnTo>
                    <a:lnTo>
                      <a:pt x="1010" y="204"/>
                    </a:lnTo>
                    <a:lnTo>
                      <a:pt x="1008" y="201"/>
                    </a:lnTo>
                    <a:lnTo>
                      <a:pt x="1002" y="204"/>
                    </a:lnTo>
                    <a:lnTo>
                      <a:pt x="1000" y="201"/>
                    </a:lnTo>
                    <a:lnTo>
                      <a:pt x="1000" y="204"/>
                    </a:lnTo>
                    <a:lnTo>
                      <a:pt x="995" y="201"/>
                    </a:lnTo>
                    <a:lnTo>
                      <a:pt x="989" y="199"/>
                    </a:lnTo>
                    <a:lnTo>
                      <a:pt x="987" y="196"/>
                    </a:lnTo>
                    <a:lnTo>
                      <a:pt x="984" y="196"/>
                    </a:lnTo>
                    <a:lnTo>
                      <a:pt x="976" y="193"/>
                    </a:lnTo>
                    <a:lnTo>
                      <a:pt x="974" y="193"/>
                    </a:lnTo>
                    <a:lnTo>
                      <a:pt x="971" y="193"/>
                    </a:lnTo>
                    <a:lnTo>
                      <a:pt x="969" y="193"/>
                    </a:lnTo>
                    <a:lnTo>
                      <a:pt x="966" y="193"/>
                    </a:lnTo>
                    <a:lnTo>
                      <a:pt x="963" y="196"/>
                    </a:lnTo>
                    <a:lnTo>
                      <a:pt x="958" y="196"/>
                    </a:lnTo>
                    <a:lnTo>
                      <a:pt x="950" y="193"/>
                    </a:lnTo>
                    <a:lnTo>
                      <a:pt x="948" y="191"/>
                    </a:lnTo>
                    <a:lnTo>
                      <a:pt x="942" y="193"/>
                    </a:lnTo>
                    <a:lnTo>
                      <a:pt x="940" y="193"/>
                    </a:lnTo>
                    <a:lnTo>
                      <a:pt x="937" y="191"/>
                    </a:lnTo>
                    <a:lnTo>
                      <a:pt x="932" y="191"/>
                    </a:lnTo>
                    <a:lnTo>
                      <a:pt x="927" y="191"/>
                    </a:lnTo>
                    <a:lnTo>
                      <a:pt x="924" y="193"/>
                    </a:lnTo>
                    <a:lnTo>
                      <a:pt x="919" y="193"/>
                    </a:lnTo>
                    <a:lnTo>
                      <a:pt x="916" y="193"/>
                    </a:lnTo>
                    <a:lnTo>
                      <a:pt x="914" y="193"/>
                    </a:lnTo>
                    <a:lnTo>
                      <a:pt x="911" y="193"/>
                    </a:lnTo>
                    <a:lnTo>
                      <a:pt x="909" y="196"/>
                    </a:lnTo>
                    <a:lnTo>
                      <a:pt x="906" y="196"/>
                    </a:lnTo>
                    <a:lnTo>
                      <a:pt x="901" y="199"/>
                    </a:lnTo>
                    <a:lnTo>
                      <a:pt x="898" y="199"/>
                    </a:lnTo>
                    <a:lnTo>
                      <a:pt x="895" y="199"/>
                    </a:lnTo>
                    <a:lnTo>
                      <a:pt x="895" y="196"/>
                    </a:lnTo>
                    <a:lnTo>
                      <a:pt x="893" y="196"/>
                    </a:lnTo>
                    <a:lnTo>
                      <a:pt x="890" y="196"/>
                    </a:lnTo>
                    <a:lnTo>
                      <a:pt x="888" y="193"/>
                    </a:lnTo>
                    <a:lnTo>
                      <a:pt x="885" y="191"/>
                    </a:lnTo>
                    <a:lnTo>
                      <a:pt x="882" y="188"/>
                    </a:lnTo>
                    <a:lnTo>
                      <a:pt x="880" y="188"/>
                    </a:lnTo>
                    <a:lnTo>
                      <a:pt x="877" y="186"/>
                    </a:lnTo>
                    <a:lnTo>
                      <a:pt x="875" y="186"/>
                    </a:lnTo>
                    <a:lnTo>
                      <a:pt x="872" y="183"/>
                    </a:lnTo>
                    <a:lnTo>
                      <a:pt x="867" y="178"/>
                    </a:lnTo>
                    <a:lnTo>
                      <a:pt x="862" y="175"/>
                    </a:lnTo>
                    <a:lnTo>
                      <a:pt x="859" y="173"/>
                    </a:lnTo>
                    <a:lnTo>
                      <a:pt x="856" y="173"/>
                    </a:lnTo>
                    <a:lnTo>
                      <a:pt x="851" y="170"/>
                    </a:lnTo>
                    <a:lnTo>
                      <a:pt x="846" y="170"/>
                    </a:lnTo>
                    <a:lnTo>
                      <a:pt x="843" y="170"/>
                    </a:lnTo>
                    <a:lnTo>
                      <a:pt x="841" y="170"/>
                    </a:lnTo>
                    <a:lnTo>
                      <a:pt x="841" y="167"/>
                    </a:lnTo>
                    <a:lnTo>
                      <a:pt x="838" y="167"/>
                    </a:lnTo>
                    <a:lnTo>
                      <a:pt x="835" y="170"/>
                    </a:lnTo>
                    <a:lnTo>
                      <a:pt x="833" y="170"/>
                    </a:lnTo>
                    <a:lnTo>
                      <a:pt x="833" y="167"/>
                    </a:lnTo>
                    <a:lnTo>
                      <a:pt x="830" y="167"/>
                    </a:lnTo>
                    <a:lnTo>
                      <a:pt x="825" y="167"/>
                    </a:lnTo>
                    <a:lnTo>
                      <a:pt x="822" y="167"/>
                    </a:lnTo>
                    <a:lnTo>
                      <a:pt x="820" y="167"/>
                    </a:lnTo>
                    <a:lnTo>
                      <a:pt x="817" y="167"/>
                    </a:lnTo>
                    <a:lnTo>
                      <a:pt x="815" y="167"/>
                    </a:lnTo>
                    <a:lnTo>
                      <a:pt x="812" y="167"/>
                    </a:lnTo>
                    <a:lnTo>
                      <a:pt x="812" y="165"/>
                    </a:lnTo>
                    <a:lnTo>
                      <a:pt x="807" y="167"/>
                    </a:lnTo>
                    <a:lnTo>
                      <a:pt x="801" y="165"/>
                    </a:lnTo>
                    <a:lnTo>
                      <a:pt x="799" y="167"/>
                    </a:lnTo>
                    <a:lnTo>
                      <a:pt x="799" y="165"/>
                    </a:lnTo>
                    <a:lnTo>
                      <a:pt x="796" y="165"/>
                    </a:lnTo>
                    <a:lnTo>
                      <a:pt x="796" y="162"/>
                    </a:lnTo>
                    <a:lnTo>
                      <a:pt x="794" y="159"/>
                    </a:lnTo>
                    <a:lnTo>
                      <a:pt x="791" y="159"/>
                    </a:lnTo>
                    <a:lnTo>
                      <a:pt x="791" y="157"/>
                    </a:lnTo>
                    <a:lnTo>
                      <a:pt x="788" y="157"/>
                    </a:lnTo>
                    <a:lnTo>
                      <a:pt x="786" y="154"/>
                    </a:lnTo>
                    <a:lnTo>
                      <a:pt x="786" y="152"/>
                    </a:lnTo>
                    <a:lnTo>
                      <a:pt x="783" y="149"/>
                    </a:lnTo>
                    <a:lnTo>
                      <a:pt x="781" y="149"/>
                    </a:lnTo>
                    <a:lnTo>
                      <a:pt x="778" y="152"/>
                    </a:lnTo>
                    <a:lnTo>
                      <a:pt x="773" y="152"/>
                    </a:lnTo>
                    <a:lnTo>
                      <a:pt x="770" y="152"/>
                    </a:lnTo>
                    <a:lnTo>
                      <a:pt x="768" y="152"/>
                    </a:lnTo>
                    <a:lnTo>
                      <a:pt x="768" y="154"/>
                    </a:lnTo>
                    <a:lnTo>
                      <a:pt x="765" y="154"/>
                    </a:lnTo>
                    <a:lnTo>
                      <a:pt x="762" y="154"/>
                    </a:lnTo>
                    <a:lnTo>
                      <a:pt x="762" y="152"/>
                    </a:lnTo>
                    <a:lnTo>
                      <a:pt x="762" y="149"/>
                    </a:lnTo>
                    <a:lnTo>
                      <a:pt x="757" y="149"/>
                    </a:lnTo>
                    <a:lnTo>
                      <a:pt x="752" y="149"/>
                    </a:lnTo>
                    <a:lnTo>
                      <a:pt x="749" y="146"/>
                    </a:lnTo>
                    <a:lnTo>
                      <a:pt x="747" y="146"/>
                    </a:lnTo>
                    <a:lnTo>
                      <a:pt x="744" y="149"/>
                    </a:lnTo>
                    <a:lnTo>
                      <a:pt x="741" y="149"/>
                    </a:lnTo>
                    <a:lnTo>
                      <a:pt x="739" y="149"/>
                    </a:lnTo>
                    <a:lnTo>
                      <a:pt x="739" y="146"/>
                    </a:lnTo>
                    <a:lnTo>
                      <a:pt x="734" y="146"/>
                    </a:lnTo>
                    <a:lnTo>
                      <a:pt x="731" y="146"/>
                    </a:lnTo>
                    <a:lnTo>
                      <a:pt x="726" y="144"/>
                    </a:lnTo>
                    <a:lnTo>
                      <a:pt x="723" y="144"/>
                    </a:lnTo>
                    <a:lnTo>
                      <a:pt x="718" y="144"/>
                    </a:lnTo>
                    <a:lnTo>
                      <a:pt x="694" y="144"/>
                    </a:lnTo>
                    <a:lnTo>
                      <a:pt x="674" y="149"/>
                    </a:lnTo>
                    <a:lnTo>
                      <a:pt x="661" y="154"/>
                    </a:lnTo>
                    <a:lnTo>
                      <a:pt x="658" y="154"/>
                    </a:lnTo>
                    <a:lnTo>
                      <a:pt x="658" y="157"/>
                    </a:lnTo>
                    <a:lnTo>
                      <a:pt x="655" y="157"/>
                    </a:lnTo>
                    <a:lnTo>
                      <a:pt x="653" y="162"/>
                    </a:lnTo>
                    <a:lnTo>
                      <a:pt x="650" y="162"/>
                    </a:lnTo>
                    <a:lnTo>
                      <a:pt x="650" y="165"/>
                    </a:lnTo>
                    <a:lnTo>
                      <a:pt x="647" y="165"/>
                    </a:lnTo>
                    <a:lnTo>
                      <a:pt x="645" y="165"/>
                    </a:lnTo>
                    <a:lnTo>
                      <a:pt x="642" y="167"/>
                    </a:lnTo>
                    <a:lnTo>
                      <a:pt x="642" y="170"/>
                    </a:lnTo>
                    <a:lnTo>
                      <a:pt x="642" y="173"/>
                    </a:lnTo>
                    <a:lnTo>
                      <a:pt x="640" y="173"/>
                    </a:lnTo>
                    <a:lnTo>
                      <a:pt x="640" y="175"/>
                    </a:lnTo>
                    <a:lnTo>
                      <a:pt x="637" y="175"/>
                    </a:lnTo>
                    <a:lnTo>
                      <a:pt x="637" y="178"/>
                    </a:lnTo>
                    <a:lnTo>
                      <a:pt x="634" y="178"/>
                    </a:lnTo>
                    <a:lnTo>
                      <a:pt x="629" y="183"/>
                    </a:lnTo>
                    <a:lnTo>
                      <a:pt x="627" y="183"/>
                    </a:lnTo>
                    <a:lnTo>
                      <a:pt x="627" y="186"/>
                    </a:lnTo>
                    <a:lnTo>
                      <a:pt x="624" y="188"/>
                    </a:lnTo>
                    <a:lnTo>
                      <a:pt x="621" y="188"/>
                    </a:lnTo>
                    <a:lnTo>
                      <a:pt x="621" y="191"/>
                    </a:lnTo>
                    <a:lnTo>
                      <a:pt x="621" y="193"/>
                    </a:lnTo>
                    <a:lnTo>
                      <a:pt x="619" y="196"/>
                    </a:lnTo>
                    <a:lnTo>
                      <a:pt x="619" y="199"/>
                    </a:lnTo>
                    <a:lnTo>
                      <a:pt x="616" y="201"/>
                    </a:lnTo>
                    <a:lnTo>
                      <a:pt x="616" y="204"/>
                    </a:lnTo>
                    <a:lnTo>
                      <a:pt x="614" y="204"/>
                    </a:lnTo>
                    <a:lnTo>
                      <a:pt x="614" y="206"/>
                    </a:lnTo>
                    <a:lnTo>
                      <a:pt x="614" y="209"/>
                    </a:lnTo>
                    <a:lnTo>
                      <a:pt x="614" y="212"/>
                    </a:lnTo>
                    <a:lnTo>
                      <a:pt x="611" y="212"/>
                    </a:lnTo>
                    <a:lnTo>
                      <a:pt x="611" y="214"/>
                    </a:lnTo>
                    <a:lnTo>
                      <a:pt x="606" y="214"/>
                    </a:lnTo>
                    <a:lnTo>
                      <a:pt x="606" y="217"/>
                    </a:lnTo>
                    <a:lnTo>
                      <a:pt x="603" y="217"/>
                    </a:lnTo>
                    <a:lnTo>
                      <a:pt x="603" y="220"/>
                    </a:lnTo>
                    <a:lnTo>
                      <a:pt x="601" y="220"/>
                    </a:lnTo>
                    <a:lnTo>
                      <a:pt x="601" y="222"/>
                    </a:lnTo>
                    <a:lnTo>
                      <a:pt x="601" y="225"/>
                    </a:lnTo>
                    <a:lnTo>
                      <a:pt x="598" y="230"/>
                    </a:lnTo>
                    <a:lnTo>
                      <a:pt x="598" y="233"/>
                    </a:lnTo>
                    <a:lnTo>
                      <a:pt x="598" y="238"/>
                    </a:lnTo>
                    <a:lnTo>
                      <a:pt x="598" y="243"/>
                    </a:lnTo>
                    <a:lnTo>
                      <a:pt x="598" y="246"/>
                    </a:lnTo>
                    <a:lnTo>
                      <a:pt x="598" y="248"/>
                    </a:lnTo>
                    <a:lnTo>
                      <a:pt x="595" y="251"/>
                    </a:lnTo>
                    <a:lnTo>
                      <a:pt x="595" y="248"/>
                    </a:lnTo>
                    <a:lnTo>
                      <a:pt x="595" y="246"/>
                    </a:lnTo>
                    <a:lnTo>
                      <a:pt x="593" y="246"/>
                    </a:lnTo>
                    <a:lnTo>
                      <a:pt x="590" y="246"/>
                    </a:lnTo>
                    <a:lnTo>
                      <a:pt x="587" y="243"/>
                    </a:lnTo>
                    <a:lnTo>
                      <a:pt x="582" y="243"/>
                    </a:lnTo>
                    <a:lnTo>
                      <a:pt x="580" y="243"/>
                    </a:lnTo>
                    <a:lnTo>
                      <a:pt x="577" y="243"/>
                    </a:lnTo>
                    <a:lnTo>
                      <a:pt x="577" y="240"/>
                    </a:lnTo>
                    <a:lnTo>
                      <a:pt x="580" y="240"/>
                    </a:lnTo>
                    <a:lnTo>
                      <a:pt x="582" y="238"/>
                    </a:lnTo>
                    <a:lnTo>
                      <a:pt x="580" y="238"/>
                    </a:lnTo>
                    <a:lnTo>
                      <a:pt x="580" y="235"/>
                    </a:lnTo>
                    <a:lnTo>
                      <a:pt x="580" y="233"/>
                    </a:lnTo>
                    <a:lnTo>
                      <a:pt x="577" y="233"/>
                    </a:lnTo>
                    <a:lnTo>
                      <a:pt x="577" y="227"/>
                    </a:lnTo>
                    <a:lnTo>
                      <a:pt x="574" y="225"/>
                    </a:lnTo>
                    <a:lnTo>
                      <a:pt x="572" y="222"/>
                    </a:lnTo>
                    <a:lnTo>
                      <a:pt x="572" y="225"/>
                    </a:lnTo>
                    <a:lnTo>
                      <a:pt x="569" y="227"/>
                    </a:lnTo>
                    <a:lnTo>
                      <a:pt x="567" y="227"/>
                    </a:lnTo>
                    <a:lnTo>
                      <a:pt x="564" y="227"/>
                    </a:lnTo>
                    <a:lnTo>
                      <a:pt x="561" y="230"/>
                    </a:lnTo>
                    <a:lnTo>
                      <a:pt x="556" y="230"/>
                    </a:lnTo>
                    <a:lnTo>
                      <a:pt x="554" y="230"/>
                    </a:lnTo>
                    <a:lnTo>
                      <a:pt x="551" y="230"/>
                    </a:lnTo>
                    <a:lnTo>
                      <a:pt x="548" y="233"/>
                    </a:lnTo>
                    <a:lnTo>
                      <a:pt x="546" y="233"/>
                    </a:lnTo>
                    <a:lnTo>
                      <a:pt x="543" y="235"/>
                    </a:lnTo>
                    <a:lnTo>
                      <a:pt x="540" y="235"/>
                    </a:lnTo>
                    <a:lnTo>
                      <a:pt x="538" y="233"/>
                    </a:lnTo>
                    <a:lnTo>
                      <a:pt x="538" y="230"/>
                    </a:lnTo>
                    <a:lnTo>
                      <a:pt x="535" y="230"/>
                    </a:lnTo>
                    <a:lnTo>
                      <a:pt x="535" y="233"/>
                    </a:lnTo>
                    <a:lnTo>
                      <a:pt x="533" y="233"/>
                    </a:lnTo>
                    <a:lnTo>
                      <a:pt x="533" y="230"/>
                    </a:lnTo>
                    <a:lnTo>
                      <a:pt x="530" y="230"/>
                    </a:lnTo>
                    <a:lnTo>
                      <a:pt x="533" y="230"/>
                    </a:lnTo>
                    <a:lnTo>
                      <a:pt x="533" y="227"/>
                    </a:lnTo>
                    <a:lnTo>
                      <a:pt x="533" y="222"/>
                    </a:lnTo>
                    <a:lnTo>
                      <a:pt x="530" y="220"/>
                    </a:lnTo>
                    <a:lnTo>
                      <a:pt x="527" y="217"/>
                    </a:lnTo>
                    <a:lnTo>
                      <a:pt x="530" y="214"/>
                    </a:lnTo>
                    <a:lnTo>
                      <a:pt x="533" y="206"/>
                    </a:lnTo>
                    <a:lnTo>
                      <a:pt x="535" y="204"/>
                    </a:lnTo>
                    <a:lnTo>
                      <a:pt x="533" y="201"/>
                    </a:lnTo>
                    <a:lnTo>
                      <a:pt x="533" y="199"/>
                    </a:lnTo>
                    <a:lnTo>
                      <a:pt x="530" y="196"/>
                    </a:lnTo>
                    <a:lnTo>
                      <a:pt x="527" y="196"/>
                    </a:lnTo>
                    <a:lnTo>
                      <a:pt x="525" y="196"/>
                    </a:lnTo>
                    <a:lnTo>
                      <a:pt x="525" y="199"/>
                    </a:lnTo>
                    <a:lnTo>
                      <a:pt x="493" y="209"/>
                    </a:lnTo>
                    <a:lnTo>
                      <a:pt x="449" y="209"/>
                    </a:lnTo>
                    <a:lnTo>
                      <a:pt x="439" y="209"/>
                    </a:lnTo>
                    <a:lnTo>
                      <a:pt x="433" y="212"/>
                    </a:lnTo>
                    <a:lnTo>
                      <a:pt x="426" y="212"/>
                    </a:lnTo>
                    <a:lnTo>
                      <a:pt x="423" y="212"/>
                    </a:lnTo>
                    <a:lnTo>
                      <a:pt x="428" y="217"/>
                    </a:lnTo>
                    <a:lnTo>
                      <a:pt x="428" y="220"/>
                    </a:lnTo>
                    <a:lnTo>
                      <a:pt x="426" y="217"/>
                    </a:lnTo>
                    <a:lnTo>
                      <a:pt x="426" y="220"/>
                    </a:lnTo>
                    <a:lnTo>
                      <a:pt x="426" y="222"/>
                    </a:lnTo>
                    <a:lnTo>
                      <a:pt x="426" y="225"/>
                    </a:lnTo>
                    <a:lnTo>
                      <a:pt x="426" y="227"/>
                    </a:lnTo>
                    <a:lnTo>
                      <a:pt x="426" y="230"/>
                    </a:lnTo>
                    <a:lnTo>
                      <a:pt x="428" y="230"/>
                    </a:lnTo>
                    <a:lnTo>
                      <a:pt x="428" y="233"/>
                    </a:lnTo>
                    <a:lnTo>
                      <a:pt x="428" y="235"/>
                    </a:lnTo>
                    <a:lnTo>
                      <a:pt x="428" y="238"/>
                    </a:lnTo>
                    <a:lnTo>
                      <a:pt x="431" y="238"/>
                    </a:lnTo>
                    <a:lnTo>
                      <a:pt x="431" y="240"/>
                    </a:lnTo>
                    <a:lnTo>
                      <a:pt x="431" y="243"/>
                    </a:lnTo>
                    <a:lnTo>
                      <a:pt x="433" y="243"/>
                    </a:lnTo>
                    <a:lnTo>
                      <a:pt x="433" y="246"/>
                    </a:lnTo>
                    <a:lnTo>
                      <a:pt x="436" y="251"/>
                    </a:lnTo>
                    <a:lnTo>
                      <a:pt x="436" y="253"/>
                    </a:lnTo>
                    <a:lnTo>
                      <a:pt x="436" y="256"/>
                    </a:lnTo>
                    <a:lnTo>
                      <a:pt x="436" y="259"/>
                    </a:lnTo>
                    <a:lnTo>
                      <a:pt x="439" y="259"/>
                    </a:lnTo>
                    <a:lnTo>
                      <a:pt x="439" y="261"/>
                    </a:lnTo>
                    <a:lnTo>
                      <a:pt x="439" y="264"/>
                    </a:lnTo>
                    <a:lnTo>
                      <a:pt x="439" y="267"/>
                    </a:lnTo>
                    <a:lnTo>
                      <a:pt x="436" y="267"/>
                    </a:lnTo>
                    <a:lnTo>
                      <a:pt x="439" y="267"/>
                    </a:lnTo>
                    <a:lnTo>
                      <a:pt x="439" y="269"/>
                    </a:lnTo>
                    <a:lnTo>
                      <a:pt x="439" y="272"/>
                    </a:lnTo>
                    <a:lnTo>
                      <a:pt x="439" y="274"/>
                    </a:lnTo>
                    <a:lnTo>
                      <a:pt x="439" y="277"/>
                    </a:lnTo>
                    <a:lnTo>
                      <a:pt x="439" y="280"/>
                    </a:lnTo>
                    <a:lnTo>
                      <a:pt x="436" y="285"/>
                    </a:lnTo>
                    <a:lnTo>
                      <a:pt x="426" y="285"/>
                    </a:lnTo>
                    <a:lnTo>
                      <a:pt x="423" y="285"/>
                    </a:lnTo>
                    <a:lnTo>
                      <a:pt x="423" y="282"/>
                    </a:lnTo>
                    <a:lnTo>
                      <a:pt x="420" y="282"/>
                    </a:lnTo>
                    <a:lnTo>
                      <a:pt x="410" y="287"/>
                    </a:lnTo>
                    <a:lnTo>
                      <a:pt x="407" y="290"/>
                    </a:lnTo>
                    <a:lnTo>
                      <a:pt x="405" y="290"/>
                    </a:lnTo>
                    <a:lnTo>
                      <a:pt x="402" y="287"/>
                    </a:lnTo>
                    <a:lnTo>
                      <a:pt x="400" y="303"/>
                    </a:lnTo>
                    <a:lnTo>
                      <a:pt x="400" y="306"/>
                    </a:lnTo>
                    <a:lnTo>
                      <a:pt x="400" y="308"/>
                    </a:lnTo>
                    <a:lnTo>
                      <a:pt x="400" y="311"/>
                    </a:lnTo>
                    <a:lnTo>
                      <a:pt x="397" y="314"/>
                    </a:lnTo>
                    <a:lnTo>
                      <a:pt x="397" y="316"/>
                    </a:lnTo>
                    <a:lnTo>
                      <a:pt x="394" y="319"/>
                    </a:lnTo>
                    <a:lnTo>
                      <a:pt x="392" y="321"/>
                    </a:lnTo>
                    <a:lnTo>
                      <a:pt x="386" y="324"/>
                    </a:lnTo>
                    <a:lnTo>
                      <a:pt x="386" y="327"/>
                    </a:lnTo>
                    <a:lnTo>
                      <a:pt x="384" y="327"/>
                    </a:lnTo>
                    <a:lnTo>
                      <a:pt x="381" y="329"/>
                    </a:lnTo>
                    <a:lnTo>
                      <a:pt x="379" y="332"/>
                    </a:lnTo>
                    <a:lnTo>
                      <a:pt x="376" y="334"/>
                    </a:lnTo>
                    <a:lnTo>
                      <a:pt x="373" y="334"/>
                    </a:lnTo>
                    <a:lnTo>
                      <a:pt x="371" y="334"/>
                    </a:lnTo>
                    <a:lnTo>
                      <a:pt x="366" y="334"/>
                    </a:lnTo>
                    <a:lnTo>
                      <a:pt x="363" y="334"/>
                    </a:lnTo>
                    <a:lnTo>
                      <a:pt x="360" y="334"/>
                    </a:lnTo>
                    <a:lnTo>
                      <a:pt x="360" y="340"/>
                    </a:lnTo>
                    <a:lnTo>
                      <a:pt x="358" y="342"/>
                    </a:lnTo>
                    <a:lnTo>
                      <a:pt x="358" y="345"/>
                    </a:lnTo>
                    <a:lnTo>
                      <a:pt x="355" y="345"/>
                    </a:lnTo>
                    <a:lnTo>
                      <a:pt x="347" y="345"/>
                    </a:lnTo>
                    <a:lnTo>
                      <a:pt x="345" y="345"/>
                    </a:lnTo>
                    <a:lnTo>
                      <a:pt x="345" y="348"/>
                    </a:lnTo>
                    <a:lnTo>
                      <a:pt x="342" y="350"/>
                    </a:lnTo>
                    <a:lnTo>
                      <a:pt x="342" y="353"/>
                    </a:lnTo>
                    <a:lnTo>
                      <a:pt x="337" y="355"/>
                    </a:lnTo>
                    <a:lnTo>
                      <a:pt x="334" y="355"/>
                    </a:lnTo>
                    <a:lnTo>
                      <a:pt x="332" y="355"/>
                    </a:lnTo>
                    <a:lnTo>
                      <a:pt x="329" y="358"/>
                    </a:lnTo>
                    <a:lnTo>
                      <a:pt x="326" y="358"/>
                    </a:lnTo>
                    <a:lnTo>
                      <a:pt x="324" y="361"/>
                    </a:lnTo>
                    <a:lnTo>
                      <a:pt x="321" y="361"/>
                    </a:lnTo>
                    <a:lnTo>
                      <a:pt x="319" y="361"/>
                    </a:lnTo>
                    <a:lnTo>
                      <a:pt x="316" y="363"/>
                    </a:lnTo>
                    <a:lnTo>
                      <a:pt x="313" y="363"/>
                    </a:lnTo>
                    <a:lnTo>
                      <a:pt x="313" y="366"/>
                    </a:lnTo>
                    <a:lnTo>
                      <a:pt x="316" y="366"/>
                    </a:lnTo>
                    <a:lnTo>
                      <a:pt x="313" y="368"/>
                    </a:lnTo>
                    <a:lnTo>
                      <a:pt x="311" y="371"/>
                    </a:lnTo>
                    <a:lnTo>
                      <a:pt x="308" y="371"/>
                    </a:lnTo>
                    <a:lnTo>
                      <a:pt x="308" y="374"/>
                    </a:lnTo>
                    <a:lnTo>
                      <a:pt x="308" y="376"/>
                    </a:lnTo>
                    <a:lnTo>
                      <a:pt x="306" y="376"/>
                    </a:lnTo>
                    <a:lnTo>
                      <a:pt x="303" y="379"/>
                    </a:lnTo>
                    <a:lnTo>
                      <a:pt x="300" y="381"/>
                    </a:lnTo>
                    <a:lnTo>
                      <a:pt x="295" y="384"/>
                    </a:lnTo>
                    <a:lnTo>
                      <a:pt x="295" y="387"/>
                    </a:lnTo>
                    <a:lnTo>
                      <a:pt x="293" y="387"/>
                    </a:lnTo>
                    <a:lnTo>
                      <a:pt x="293" y="392"/>
                    </a:lnTo>
                    <a:lnTo>
                      <a:pt x="290" y="392"/>
                    </a:lnTo>
                    <a:lnTo>
                      <a:pt x="287" y="392"/>
                    </a:lnTo>
                    <a:lnTo>
                      <a:pt x="285" y="395"/>
                    </a:lnTo>
                    <a:lnTo>
                      <a:pt x="282" y="395"/>
                    </a:lnTo>
                    <a:lnTo>
                      <a:pt x="277" y="397"/>
                    </a:lnTo>
                    <a:lnTo>
                      <a:pt x="272" y="397"/>
                    </a:lnTo>
                    <a:lnTo>
                      <a:pt x="269" y="397"/>
                    </a:lnTo>
                    <a:lnTo>
                      <a:pt x="266" y="397"/>
                    </a:lnTo>
                    <a:lnTo>
                      <a:pt x="266" y="395"/>
                    </a:lnTo>
                    <a:lnTo>
                      <a:pt x="261" y="395"/>
                    </a:lnTo>
                    <a:lnTo>
                      <a:pt x="256" y="389"/>
                    </a:lnTo>
                    <a:lnTo>
                      <a:pt x="253" y="389"/>
                    </a:lnTo>
                    <a:lnTo>
                      <a:pt x="251" y="389"/>
                    </a:lnTo>
                    <a:lnTo>
                      <a:pt x="248" y="392"/>
                    </a:lnTo>
                    <a:lnTo>
                      <a:pt x="243" y="392"/>
                    </a:lnTo>
                    <a:lnTo>
                      <a:pt x="240" y="397"/>
                    </a:lnTo>
                    <a:lnTo>
                      <a:pt x="238" y="400"/>
                    </a:lnTo>
                    <a:lnTo>
                      <a:pt x="235" y="400"/>
                    </a:lnTo>
                    <a:lnTo>
                      <a:pt x="232" y="400"/>
                    </a:lnTo>
                    <a:lnTo>
                      <a:pt x="232" y="402"/>
                    </a:lnTo>
                    <a:lnTo>
                      <a:pt x="227" y="405"/>
                    </a:lnTo>
                    <a:lnTo>
                      <a:pt x="225" y="408"/>
                    </a:lnTo>
                    <a:lnTo>
                      <a:pt x="214" y="413"/>
                    </a:lnTo>
                    <a:lnTo>
                      <a:pt x="209" y="415"/>
                    </a:lnTo>
                    <a:lnTo>
                      <a:pt x="206" y="415"/>
                    </a:lnTo>
                    <a:lnTo>
                      <a:pt x="204" y="413"/>
                    </a:lnTo>
                    <a:lnTo>
                      <a:pt x="201" y="413"/>
                    </a:lnTo>
                    <a:lnTo>
                      <a:pt x="199" y="413"/>
                    </a:lnTo>
                    <a:lnTo>
                      <a:pt x="196" y="413"/>
                    </a:lnTo>
                    <a:lnTo>
                      <a:pt x="193" y="413"/>
                    </a:lnTo>
                    <a:lnTo>
                      <a:pt x="191" y="410"/>
                    </a:lnTo>
                    <a:lnTo>
                      <a:pt x="188" y="410"/>
                    </a:lnTo>
                    <a:lnTo>
                      <a:pt x="188" y="413"/>
                    </a:lnTo>
                    <a:lnTo>
                      <a:pt x="185" y="413"/>
                    </a:lnTo>
                    <a:lnTo>
                      <a:pt x="185" y="415"/>
                    </a:lnTo>
                    <a:lnTo>
                      <a:pt x="180" y="415"/>
                    </a:lnTo>
                    <a:lnTo>
                      <a:pt x="178" y="415"/>
                    </a:lnTo>
                    <a:lnTo>
                      <a:pt x="172" y="415"/>
                    </a:lnTo>
                    <a:lnTo>
                      <a:pt x="170" y="413"/>
                    </a:lnTo>
                    <a:lnTo>
                      <a:pt x="167" y="410"/>
                    </a:lnTo>
                    <a:lnTo>
                      <a:pt x="165" y="410"/>
                    </a:lnTo>
                    <a:lnTo>
                      <a:pt x="165" y="408"/>
                    </a:lnTo>
                    <a:lnTo>
                      <a:pt x="165" y="405"/>
                    </a:lnTo>
                    <a:lnTo>
                      <a:pt x="162" y="402"/>
                    </a:lnTo>
                    <a:lnTo>
                      <a:pt x="162" y="400"/>
                    </a:lnTo>
                    <a:lnTo>
                      <a:pt x="162" y="397"/>
                    </a:lnTo>
                    <a:lnTo>
                      <a:pt x="159" y="397"/>
                    </a:lnTo>
                    <a:lnTo>
                      <a:pt x="157" y="395"/>
                    </a:lnTo>
                    <a:lnTo>
                      <a:pt x="154" y="395"/>
                    </a:lnTo>
                    <a:lnTo>
                      <a:pt x="152" y="395"/>
                    </a:lnTo>
                    <a:lnTo>
                      <a:pt x="149" y="395"/>
                    </a:lnTo>
                    <a:lnTo>
                      <a:pt x="136" y="387"/>
                    </a:lnTo>
                    <a:lnTo>
                      <a:pt x="133" y="384"/>
                    </a:lnTo>
                    <a:lnTo>
                      <a:pt x="131" y="381"/>
                    </a:lnTo>
                    <a:lnTo>
                      <a:pt x="128" y="381"/>
                    </a:lnTo>
                    <a:lnTo>
                      <a:pt x="125" y="381"/>
                    </a:lnTo>
                    <a:lnTo>
                      <a:pt x="125" y="379"/>
                    </a:lnTo>
                    <a:lnTo>
                      <a:pt x="125" y="376"/>
                    </a:lnTo>
                    <a:lnTo>
                      <a:pt x="125" y="374"/>
                    </a:lnTo>
                    <a:lnTo>
                      <a:pt x="123" y="371"/>
                    </a:lnTo>
                    <a:lnTo>
                      <a:pt x="120" y="368"/>
                    </a:lnTo>
                    <a:lnTo>
                      <a:pt x="118" y="368"/>
                    </a:lnTo>
                    <a:lnTo>
                      <a:pt x="118" y="366"/>
                    </a:lnTo>
                    <a:lnTo>
                      <a:pt x="115" y="363"/>
                    </a:lnTo>
                    <a:lnTo>
                      <a:pt x="112" y="363"/>
                    </a:lnTo>
                    <a:lnTo>
                      <a:pt x="112" y="366"/>
                    </a:lnTo>
                    <a:lnTo>
                      <a:pt x="110" y="368"/>
                    </a:lnTo>
                    <a:lnTo>
                      <a:pt x="107" y="368"/>
                    </a:lnTo>
                    <a:lnTo>
                      <a:pt x="107" y="366"/>
                    </a:lnTo>
                    <a:lnTo>
                      <a:pt x="105" y="366"/>
                    </a:lnTo>
                    <a:lnTo>
                      <a:pt x="102" y="366"/>
                    </a:lnTo>
                    <a:lnTo>
                      <a:pt x="99" y="366"/>
                    </a:lnTo>
                    <a:lnTo>
                      <a:pt x="97" y="366"/>
                    </a:lnTo>
                    <a:lnTo>
                      <a:pt x="94" y="366"/>
                    </a:lnTo>
                    <a:lnTo>
                      <a:pt x="92" y="366"/>
                    </a:lnTo>
                    <a:lnTo>
                      <a:pt x="92" y="368"/>
                    </a:lnTo>
                    <a:lnTo>
                      <a:pt x="89" y="368"/>
                    </a:lnTo>
                    <a:lnTo>
                      <a:pt x="89" y="371"/>
                    </a:lnTo>
                    <a:lnTo>
                      <a:pt x="86" y="371"/>
                    </a:lnTo>
                    <a:lnTo>
                      <a:pt x="84" y="371"/>
                    </a:lnTo>
                    <a:lnTo>
                      <a:pt x="81" y="371"/>
                    </a:lnTo>
                    <a:lnTo>
                      <a:pt x="78" y="371"/>
                    </a:lnTo>
                    <a:lnTo>
                      <a:pt x="76" y="374"/>
                    </a:lnTo>
                    <a:lnTo>
                      <a:pt x="73" y="374"/>
                    </a:lnTo>
                    <a:lnTo>
                      <a:pt x="71" y="374"/>
                    </a:lnTo>
                    <a:lnTo>
                      <a:pt x="68" y="376"/>
                    </a:lnTo>
                    <a:lnTo>
                      <a:pt x="68" y="379"/>
                    </a:lnTo>
                    <a:lnTo>
                      <a:pt x="65" y="381"/>
                    </a:lnTo>
                    <a:lnTo>
                      <a:pt x="65" y="384"/>
                    </a:lnTo>
                    <a:lnTo>
                      <a:pt x="63" y="384"/>
                    </a:lnTo>
                    <a:lnTo>
                      <a:pt x="60" y="384"/>
                    </a:lnTo>
                    <a:lnTo>
                      <a:pt x="52" y="381"/>
                    </a:lnTo>
                    <a:lnTo>
                      <a:pt x="37" y="379"/>
                    </a:lnTo>
                    <a:lnTo>
                      <a:pt x="29" y="376"/>
                    </a:lnTo>
                    <a:lnTo>
                      <a:pt x="24" y="376"/>
                    </a:lnTo>
                    <a:lnTo>
                      <a:pt x="21" y="379"/>
                    </a:lnTo>
                    <a:lnTo>
                      <a:pt x="18" y="381"/>
                    </a:lnTo>
                    <a:lnTo>
                      <a:pt x="13" y="381"/>
                    </a:lnTo>
                    <a:lnTo>
                      <a:pt x="11" y="381"/>
                    </a:lnTo>
                    <a:lnTo>
                      <a:pt x="8" y="384"/>
                    </a:lnTo>
                    <a:lnTo>
                      <a:pt x="5" y="389"/>
                    </a:lnTo>
                    <a:lnTo>
                      <a:pt x="3" y="389"/>
                    </a:lnTo>
                    <a:lnTo>
                      <a:pt x="0" y="389"/>
                    </a:lnTo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276" name="Freeform 66"/>
              <p:cNvSpPr>
                <a:spLocks/>
              </p:cNvSpPr>
              <p:nvPr/>
            </p:nvSpPr>
            <p:spPr bwMode="auto">
              <a:xfrm>
                <a:off x="2869" y="251"/>
                <a:ext cx="723" cy="873"/>
              </a:xfrm>
              <a:custGeom>
                <a:avLst/>
                <a:gdLst>
                  <a:gd name="T0" fmla="*/ 157 w 723"/>
                  <a:gd name="T1" fmla="*/ 865 h 873"/>
                  <a:gd name="T2" fmla="*/ 120 w 723"/>
                  <a:gd name="T3" fmla="*/ 870 h 873"/>
                  <a:gd name="T4" fmla="*/ 89 w 723"/>
                  <a:gd name="T5" fmla="*/ 873 h 873"/>
                  <a:gd name="T6" fmla="*/ 94 w 723"/>
                  <a:gd name="T7" fmla="*/ 805 h 873"/>
                  <a:gd name="T8" fmla="*/ 94 w 723"/>
                  <a:gd name="T9" fmla="*/ 768 h 873"/>
                  <a:gd name="T10" fmla="*/ 91 w 723"/>
                  <a:gd name="T11" fmla="*/ 737 h 873"/>
                  <a:gd name="T12" fmla="*/ 107 w 723"/>
                  <a:gd name="T13" fmla="*/ 708 h 873"/>
                  <a:gd name="T14" fmla="*/ 115 w 723"/>
                  <a:gd name="T15" fmla="*/ 690 h 873"/>
                  <a:gd name="T16" fmla="*/ 117 w 723"/>
                  <a:gd name="T17" fmla="*/ 656 h 873"/>
                  <a:gd name="T18" fmla="*/ 125 w 723"/>
                  <a:gd name="T19" fmla="*/ 638 h 873"/>
                  <a:gd name="T20" fmla="*/ 112 w 723"/>
                  <a:gd name="T21" fmla="*/ 622 h 873"/>
                  <a:gd name="T22" fmla="*/ 104 w 723"/>
                  <a:gd name="T23" fmla="*/ 606 h 873"/>
                  <a:gd name="T24" fmla="*/ 99 w 723"/>
                  <a:gd name="T25" fmla="*/ 591 h 873"/>
                  <a:gd name="T26" fmla="*/ 107 w 723"/>
                  <a:gd name="T27" fmla="*/ 565 h 873"/>
                  <a:gd name="T28" fmla="*/ 110 w 723"/>
                  <a:gd name="T29" fmla="*/ 544 h 873"/>
                  <a:gd name="T30" fmla="*/ 91 w 723"/>
                  <a:gd name="T31" fmla="*/ 523 h 873"/>
                  <a:gd name="T32" fmla="*/ 99 w 723"/>
                  <a:gd name="T33" fmla="*/ 497 h 873"/>
                  <a:gd name="T34" fmla="*/ 112 w 723"/>
                  <a:gd name="T35" fmla="*/ 484 h 873"/>
                  <a:gd name="T36" fmla="*/ 123 w 723"/>
                  <a:gd name="T37" fmla="*/ 465 h 873"/>
                  <a:gd name="T38" fmla="*/ 110 w 723"/>
                  <a:gd name="T39" fmla="*/ 447 h 873"/>
                  <a:gd name="T40" fmla="*/ 102 w 723"/>
                  <a:gd name="T41" fmla="*/ 426 h 873"/>
                  <a:gd name="T42" fmla="*/ 110 w 723"/>
                  <a:gd name="T43" fmla="*/ 405 h 873"/>
                  <a:gd name="T44" fmla="*/ 112 w 723"/>
                  <a:gd name="T45" fmla="*/ 379 h 873"/>
                  <a:gd name="T46" fmla="*/ 91 w 723"/>
                  <a:gd name="T47" fmla="*/ 358 h 873"/>
                  <a:gd name="T48" fmla="*/ 84 w 723"/>
                  <a:gd name="T49" fmla="*/ 366 h 873"/>
                  <a:gd name="T50" fmla="*/ 70 w 723"/>
                  <a:gd name="T51" fmla="*/ 384 h 873"/>
                  <a:gd name="T52" fmla="*/ 50 w 723"/>
                  <a:gd name="T53" fmla="*/ 377 h 873"/>
                  <a:gd name="T54" fmla="*/ 18 w 723"/>
                  <a:gd name="T55" fmla="*/ 322 h 873"/>
                  <a:gd name="T56" fmla="*/ 57 w 723"/>
                  <a:gd name="T57" fmla="*/ 269 h 873"/>
                  <a:gd name="T58" fmla="*/ 104 w 723"/>
                  <a:gd name="T59" fmla="*/ 228 h 873"/>
                  <a:gd name="T60" fmla="*/ 159 w 723"/>
                  <a:gd name="T61" fmla="*/ 254 h 873"/>
                  <a:gd name="T62" fmla="*/ 222 w 723"/>
                  <a:gd name="T63" fmla="*/ 246 h 873"/>
                  <a:gd name="T64" fmla="*/ 258 w 723"/>
                  <a:gd name="T65" fmla="*/ 280 h 873"/>
                  <a:gd name="T66" fmla="*/ 295 w 723"/>
                  <a:gd name="T67" fmla="*/ 293 h 873"/>
                  <a:gd name="T68" fmla="*/ 313 w 723"/>
                  <a:gd name="T69" fmla="*/ 259 h 873"/>
                  <a:gd name="T70" fmla="*/ 329 w 723"/>
                  <a:gd name="T71" fmla="*/ 243 h 873"/>
                  <a:gd name="T72" fmla="*/ 358 w 723"/>
                  <a:gd name="T73" fmla="*/ 235 h 873"/>
                  <a:gd name="T74" fmla="*/ 363 w 723"/>
                  <a:gd name="T75" fmla="*/ 222 h 873"/>
                  <a:gd name="T76" fmla="*/ 394 w 723"/>
                  <a:gd name="T77" fmla="*/ 202 h 873"/>
                  <a:gd name="T78" fmla="*/ 399 w 723"/>
                  <a:gd name="T79" fmla="*/ 194 h 873"/>
                  <a:gd name="T80" fmla="*/ 423 w 723"/>
                  <a:gd name="T81" fmla="*/ 199 h 873"/>
                  <a:gd name="T82" fmla="*/ 436 w 723"/>
                  <a:gd name="T83" fmla="*/ 178 h 873"/>
                  <a:gd name="T84" fmla="*/ 457 w 723"/>
                  <a:gd name="T85" fmla="*/ 181 h 873"/>
                  <a:gd name="T86" fmla="*/ 475 w 723"/>
                  <a:gd name="T87" fmla="*/ 183 h 873"/>
                  <a:gd name="T88" fmla="*/ 499 w 723"/>
                  <a:gd name="T89" fmla="*/ 165 h 873"/>
                  <a:gd name="T90" fmla="*/ 525 w 723"/>
                  <a:gd name="T91" fmla="*/ 173 h 873"/>
                  <a:gd name="T92" fmla="*/ 546 w 723"/>
                  <a:gd name="T93" fmla="*/ 181 h 873"/>
                  <a:gd name="T94" fmla="*/ 564 w 723"/>
                  <a:gd name="T95" fmla="*/ 188 h 873"/>
                  <a:gd name="T96" fmla="*/ 587 w 723"/>
                  <a:gd name="T97" fmla="*/ 183 h 873"/>
                  <a:gd name="T98" fmla="*/ 593 w 723"/>
                  <a:gd name="T99" fmla="*/ 162 h 873"/>
                  <a:gd name="T100" fmla="*/ 613 w 723"/>
                  <a:gd name="T101" fmla="*/ 141 h 873"/>
                  <a:gd name="T102" fmla="*/ 613 w 723"/>
                  <a:gd name="T103" fmla="*/ 126 h 873"/>
                  <a:gd name="T104" fmla="*/ 600 w 723"/>
                  <a:gd name="T105" fmla="*/ 128 h 873"/>
                  <a:gd name="T106" fmla="*/ 611 w 723"/>
                  <a:gd name="T107" fmla="*/ 100 h 873"/>
                  <a:gd name="T108" fmla="*/ 619 w 723"/>
                  <a:gd name="T109" fmla="*/ 81 h 873"/>
                  <a:gd name="T110" fmla="*/ 629 w 723"/>
                  <a:gd name="T111" fmla="*/ 63 h 873"/>
                  <a:gd name="T112" fmla="*/ 653 w 723"/>
                  <a:gd name="T113" fmla="*/ 66 h 873"/>
                  <a:gd name="T114" fmla="*/ 666 w 723"/>
                  <a:gd name="T115" fmla="*/ 47 h 873"/>
                  <a:gd name="T116" fmla="*/ 684 w 723"/>
                  <a:gd name="T117" fmla="*/ 13 h 873"/>
                  <a:gd name="T118" fmla="*/ 707 w 723"/>
                  <a:gd name="T119" fmla="*/ 3 h 8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723" h="873">
                    <a:moveTo>
                      <a:pt x="193" y="849"/>
                    </a:moveTo>
                    <a:lnTo>
                      <a:pt x="193" y="852"/>
                    </a:lnTo>
                    <a:lnTo>
                      <a:pt x="191" y="852"/>
                    </a:lnTo>
                    <a:lnTo>
                      <a:pt x="188" y="857"/>
                    </a:lnTo>
                    <a:lnTo>
                      <a:pt x="183" y="860"/>
                    </a:lnTo>
                    <a:lnTo>
                      <a:pt x="178" y="860"/>
                    </a:lnTo>
                    <a:lnTo>
                      <a:pt x="175" y="860"/>
                    </a:lnTo>
                    <a:lnTo>
                      <a:pt x="172" y="860"/>
                    </a:lnTo>
                    <a:lnTo>
                      <a:pt x="167" y="860"/>
                    </a:lnTo>
                    <a:lnTo>
                      <a:pt x="159" y="865"/>
                    </a:lnTo>
                    <a:lnTo>
                      <a:pt x="157" y="865"/>
                    </a:lnTo>
                    <a:lnTo>
                      <a:pt x="151" y="868"/>
                    </a:lnTo>
                    <a:lnTo>
                      <a:pt x="141" y="868"/>
                    </a:lnTo>
                    <a:lnTo>
                      <a:pt x="138" y="865"/>
                    </a:lnTo>
                    <a:lnTo>
                      <a:pt x="136" y="865"/>
                    </a:lnTo>
                    <a:lnTo>
                      <a:pt x="133" y="865"/>
                    </a:lnTo>
                    <a:lnTo>
                      <a:pt x="133" y="868"/>
                    </a:lnTo>
                    <a:lnTo>
                      <a:pt x="131" y="868"/>
                    </a:lnTo>
                    <a:lnTo>
                      <a:pt x="128" y="868"/>
                    </a:lnTo>
                    <a:lnTo>
                      <a:pt x="125" y="870"/>
                    </a:lnTo>
                    <a:lnTo>
                      <a:pt x="123" y="870"/>
                    </a:lnTo>
                    <a:lnTo>
                      <a:pt x="120" y="870"/>
                    </a:lnTo>
                    <a:lnTo>
                      <a:pt x="120" y="873"/>
                    </a:lnTo>
                    <a:lnTo>
                      <a:pt x="117" y="873"/>
                    </a:lnTo>
                    <a:lnTo>
                      <a:pt x="115" y="873"/>
                    </a:lnTo>
                    <a:lnTo>
                      <a:pt x="112" y="873"/>
                    </a:lnTo>
                    <a:lnTo>
                      <a:pt x="107" y="873"/>
                    </a:lnTo>
                    <a:lnTo>
                      <a:pt x="104" y="873"/>
                    </a:lnTo>
                    <a:lnTo>
                      <a:pt x="102" y="873"/>
                    </a:lnTo>
                    <a:lnTo>
                      <a:pt x="99" y="870"/>
                    </a:lnTo>
                    <a:lnTo>
                      <a:pt x="97" y="870"/>
                    </a:lnTo>
                    <a:lnTo>
                      <a:pt x="91" y="873"/>
                    </a:lnTo>
                    <a:lnTo>
                      <a:pt x="89" y="873"/>
                    </a:lnTo>
                    <a:lnTo>
                      <a:pt x="89" y="870"/>
                    </a:lnTo>
                    <a:lnTo>
                      <a:pt x="94" y="862"/>
                    </a:lnTo>
                    <a:lnTo>
                      <a:pt x="97" y="855"/>
                    </a:lnTo>
                    <a:lnTo>
                      <a:pt x="99" y="852"/>
                    </a:lnTo>
                    <a:lnTo>
                      <a:pt x="99" y="849"/>
                    </a:lnTo>
                    <a:lnTo>
                      <a:pt x="97" y="841"/>
                    </a:lnTo>
                    <a:lnTo>
                      <a:pt x="97" y="834"/>
                    </a:lnTo>
                    <a:lnTo>
                      <a:pt x="94" y="831"/>
                    </a:lnTo>
                    <a:lnTo>
                      <a:pt x="94" y="823"/>
                    </a:lnTo>
                    <a:lnTo>
                      <a:pt x="97" y="808"/>
                    </a:lnTo>
                    <a:lnTo>
                      <a:pt x="94" y="805"/>
                    </a:lnTo>
                    <a:lnTo>
                      <a:pt x="94" y="800"/>
                    </a:lnTo>
                    <a:lnTo>
                      <a:pt x="94" y="797"/>
                    </a:lnTo>
                    <a:lnTo>
                      <a:pt x="94" y="794"/>
                    </a:lnTo>
                    <a:lnTo>
                      <a:pt x="94" y="792"/>
                    </a:lnTo>
                    <a:lnTo>
                      <a:pt x="94" y="789"/>
                    </a:lnTo>
                    <a:lnTo>
                      <a:pt x="91" y="781"/>
                    </a:lnTo>
                    <a:lnTo>
                      <a:pt x="94" y="781"/>
                    </a:lnTo>
                    <a:lnTo>
                      <a:pt x="94" y="779"/>
                    </a:lnTo>
                    <a:lnTo>
                      <a:pt x="94" y="776"/>
                    </a:lnTo>
                    <a:lnTo>
                      <a:pt x="94" y="771"/>
                    </a:lnTo>
                    <a:lnTo>
                      <a:pt x="94" y="768"/>
                    </a:lnTo>
                    <a:lnTo>
                      <a:pt x="91" y="768"/>
                    </a:lnTo>
                    <a:lnTo>
                      <a:pt x="91" y="766"/>
                    </a:lnTo>
                    <a:lnTo>
                      <a:pt x="94" y="766"/>
                    </a:lnTo>
                    <a:lnTo>
                      <a:pt x="94" y="763"/>
                    </a:lnTo>
                    <a:lnTo>
                      <a:pt x="94" y="760"/>
                    </a:lnTo>
                    <a:lnTo>
                      <a:pt x="94" y="755"/>
                    </a:lnTo>
                    <a:lnTo>
                      <a:pt x="94" y="753"/>
                    </a:lnTo>
                    <a:lnTo>
                      <a:pt x="94" y="750"/>
                    </a:lnTo>
                    <a:lnTo>
                      <a:pt x="94" y="745"/>
                    </a:lnTo>
                    <a:lnTo>
                      <a:pt x="94" y="742"/>
                    </a:lnTo>
                    <a:lnTo>
                      <a:pt x="91" y="737"/>
                    </a:lnTo>
                    <a:lnTo>
                      <a:pt x="91" y="734"/>
                    </a:lnTo>
                    <a:lnTo>
                      <a:pt x="91" y="732"/>
                    </a:lnTo>
                    <a:lnTo>
                      <a:pt x="91" y="729"/>
                    </a:lnTo>
                    <a:lnTo>
                      <a:pt x="94" y="727"/>
                    </a:lnTo>
                    <a:lnTo>
                      <a:pt x="97" y="724"/>
                    </a:lnTo>
                    <a:lnTo>
                      <a:pt x="99" y="721"/>
                    </a:lnTo>
                    <a:lnTo>
                      <a:pt x="99" y="719"/>
                    </a:lnTo>
                    <a:lnTo>
                      <a:pt x="102" y="716"/>
                    </a:lnTo>
                    <a:lnTo>
                      <a:pt x="104" y="711"/>
                    </a:lnTo>
                    <a:lnTo>
                      <a:pt x="104" y="708"/>
                    </a:lnTo>
                    <a:lnTo>
                      <a:pt x="107" y="708"/>
                    </a:lnTo>
                    <a:lnTo>
                      <a:pt x="107" y="706"/>
                    </a:lnTo>
                    <a:lnTo>
                      <a:pt x="110" y="706"/>
                    </a:lnTo>
                    <a:lnTo>
                      <a:pt x="112" y="703"/>
                    </a:lnTo>
                    <a:lnTo>
                      <a:pt x="115" y="703"/>
                    </a:lnTo>
                    <a:lnTo>
                      <a:pt x="115" y="700"/>
                    </a:lnTo>
                    <a:lnTo>
                      <a:pt x="117" y="700"/>
                    </a:lnTo>
                    <a:lnTo>
                      <a:pt x="117" y="698"/>
                    </a:lnTo>
                    <a:lnTo>
                      <a:pt x="117" y="695"/>
                    </a:lnTo>
                    <a:lnTo>
                      <a:pt x="115" y="695"/>
                    </a:lnTo>
                    <a:lnTo>
                      <a:pt x="115" y="693"/>
                    </a:lnTo>
                    <a:lnTo>
                      <a:pt x="115" y="690"/>
                    </a:lnTo>
                    <a:lnTo>
                      <a:pt x="115" y="687"/>
                    </a:lnTo>
                    <a:lnTo>
                      <a:pt x="115" y="682"/>
                    </a:lnTo>
                    <a:lnTo>
                      <a:pt x="115" y="680"/>
                    </a:lnTo>
                    <a:lnTo>
                      <a:pt x="115" y="677"/>
                    </a:lnTo>
                    <a:lnTo>
                      <a:pt x="115" y="674"/>
                    </a:lnTo>
                    <a:lnTo>
                      <a:pt x="115" y="672"/>
                    </a:lnTo>
                    <a:lnTo>
                      <a:pt x="117" y="672"/>
                    </a:lnTo>
                    <a:lnTo>
                      <a:pt x="117" y="669"/>
                    </a:lnTo>
                    <a:lnTo>
                      <a:pt x="117" y="666"/>
                    </a:lnTo>
                    <a:lnTo>
                      <a:pt x="117" y="661"/>
                    </a:lnTo>
                    <a:lnTo>
                      <a:pt x="117" y="656"/>
                    </a:lnTo>
                    <a:lnTo>
                      <a:pt x="117" y="653"/>
                    </a:lnTo>
                    <a:lnTo>
                      <a:pt x="117" y="651"/>
                    </a:lnTo>
                    <a:lnTo>
                      <a:pt x="120" y="651"/>
                    </a:lnTo>
                    <a:lnTo>
                      <a:pt x="120" y="648"/>
                    </a:lnTo>
                    <a:lnTo>
                      <a:pt x="117" y="648"/>
                    </a:lnTo>
                    <a:lnTo>
                      <a:pt x="117" y="646"/>
                    </a:lnTo>
                    <a:lnTo>
                      <a:pt x="117" y="643"/>
                    </a:lnTo>
                    <a:lnTo>
                      <a:pt x="120" y="640"/>
                    </a:lnTo>
                    <a:lnTo>
                      <a:pt x="123" y="640"/>
                    </a:lnTo>
                    <a:lnTo>
                      <a:pt x="123" y="638"/>
                    </a:lnTo>
                    <a:lnTo>
                      <a:pt x="125" y="638"/>
                    </a:lnTo>
                    <a:lnTo>
                      <a:pt x="125" y="635"/>
                    </a:lnTo>
                    <a:lnTo>
                      <a:pt x="123" y="635"/>
                    </a:lnTo>
                    <a:lnTo>
                      <a:pt x="120" y="635"/>
                    </a:lnTo>
                    <a:lnTo>
                      <a:pt x="120" y="633"/>
                    </a:lnTo>
                    <a:lnTo>
                      <a:pt x="117" y="633"/>
                    </a:lnTo>
                    <a:lnTo>
                      <a:pt x="117" y="630"/>
                    </a:lnTo>
                    <a:lnTo>
                      <a:pt x="117" y="627"/>
                    </a:lnTo>
                    <a:lnTo>
                      <a:pt x="115" y="627"/>
                    </a:lnTo>
                    <a:lnTo>
                      <a:pt x="115" y="625"/>
                    </a:lnTo>
                    <a:lnTo>
                      <a:pt x="112" y="625"/>
                    </a:lnTo>
                    <a:lnTo>
                      <a:pt x="112" y="622"/>
                    </a:lnTo>
                    <a:lnTo>
                      <a:pt x="112" y="619"/>
                    </a:lnTo>
                    <a:lnTo>
                      <a:pt x="110" y="619"/>
                    </a:lnTo>
                    <a:lnTo>
                      <a:pt x="110" y="617"/>
                    </a:lnTo>
                    <a:lnTo>
                      <a:pt x="110" y="614"/>
                    </a:lnTo>
                    <a:lnTo>
                      <a:pt x="110" y="612"/>
                    </a:lnTo>
                    <a:lnTo>
                      <a:pt x="110" y="609"/>
                    </a:lnTo>
                    <a:lnTo>
                      <a:pt x="112" y="609"/>
                    </a:lnTo>
                    <a:lnTo>
                      <a:pt x="110" y="609"/>
                    </a:lnTo>
                    <a:lnTo>
                      <a:pt x="107" y="609"/>
                    </a:lnTo>
                    <a:lnTo>
                      <a:pt x="107" y="606"/>
                    </a:lnTo>
                    <a:lnTo>
                      <a:pt x="104" y="606"/>
                    </a:lnTo>
                    <a:lnTo>
                      <a:pt x="104" y="604"/>
                    </a:lnTo>
                    <a:lnTo>
                      <a:pt x="102" y="601"/>
                    </a:lnTo>
                    <a:lnTo>
                      <a:pt x="99" y="601"/>
                    </a:lnTo>
                    <a:lnTo>
                      <a:pt x="99" y="599"/>
                    </a:lnTo>
                    <a:lnTo>
                      <a:pt x="97" y="599"/>
                    </a:lnTo>
                    <a:lnTo>
                      <a:pt x="94" y="599"/>
                    </a:lnTo>
                    <a:lnTo>
                      <a:pt x="94" y="596"/>
                    </a:lnTo>
                    <a:lnTo>
                      <a:pt x="94" y="593"/>
                    </a:lnTo>
                    <a:lnTo>
                      <a:pt x="97" y="593"/>
                    </a:lnTo>
                    <a:lnTo>
                      <a:pt x="97" y="591"/>
                    </a:lnTo>
                    <a:lnTo>
                      <a:pt x="99" y="591"/>
                    </a:lnTo>
                    <a:lnTo>
                      <a:pt x="99" y="588"/>
                    </a:lnTo>
                    <a:lnTo>
                      <a:pt x="99" y="585"/>
                    </a:lnTo>
                    <a:lnTo>
                      <a:pt x="99" y="583"/>
                    </a:lnTo>
                    <a:lnTo>
                      <a:pt x="99" y="580"/>
                    </a:lnTo>
                    <a:lnTo>
                      <a:pt x="99" y="578"/>
                    </a:lnTo>
                    <a:lnTo>
                      <a:pt x="102" y="575"/>
                    </a:lnTo>
                    <a:lnTo>
                      <a:pt x="104" y="572"/>
                    </a:lnTo>
                    <a:lnTo>
                      <a:pt x="104" y="570"/>
                    </a:lnTo>
                    <a:lnTo>
                      <a:pt x="107" y="570"/>
                    </a:lnTo>
                    <a:lnTo>
                      <a:pt x="107" y="567"/>
                    </a:lnTo>
                    <a:lnTo>
                      <a:pt x="107" y="565"/>
                    </a:lnTo>
                    <a:lnTo>
                      <a:pt x="107" y="562"/>
                    </a:lnTo>
                    <a:lnTo>
                      <a:pt x="107" y="559"/>
                    </a:lnTo>
                    <a:lnTo>
                      <a:pt x="110" y="559"/>
                    </a:lnTo>
                    <a:lnTo>
                      <a:pt x="110" y="557"/>
                    </a:lnTo>
                    <a:lnTo>
                      <a:pt x="110" y="554"/>
                    </a:lnTo>
                    <a:lnTo>
                      <a:pt x="112" y="554"/>
                    </a:lnTo>
                    <a:lnTo>
                      <a:pt x="112" y="552"/>
                    </a:lnTo>
                    <a:lnTo>
                      <a:pt x="112" y="549"/>
                    </a:lnTo>
                    <a:lnTo>
                      <a:pt x="110" y="549"/>
                    </a:lnTo>
                    <a:lnTo>
                      <a:pt x="112" y="546"/>
                    </a:lnTo>
                    <a:lnTo>
                      <a:pt x="110" y="544"/>
                    </a:lnTo>
                    <a:lnTo>
                      <a:pt x="110" y="541"/>
                    </a:lnTo>
                    <a:lnTo>
                      <a:pt x="107" y="541"/>
                    </a:lnTo>
                    <a:lnTo>
                      <a:pt x="107" y="538"/>
                    </a:lnTo>
                    <a:lnTo>
                      <a:pt x="104" y="536"/>
                    </a:lnTo>
                    <a:lnTo>
                      <a:pt x="104" y="531"/>
                    </a:lnTo>
                    <a:lnTo>
                      <a:pt x="102" y="525"/>
                    </a:lnTo>
                    <a:lnTo>
                      <a:pt x="99" y="525"/>
                    </a:lnTo>
                    <a:lnTo>
                      <a:pt x="97" y="525"/>
                    </a:lnTo>
                    <a:lnTo>
                      <a:pt x="94" y="525"/>
                    </a:lnTo>
                    <a:lnTo>
                      <a:pt x="94" y="523"/>
                    </a:lnTo>
                    <a:lnTo>
                      <a:pt x="91" y="523"/>
                    </a:lnTo>
                    <a:lnTo>
                      <a:pt x="91" y="520"/>
                    </a:lnTo>
                    <a:lnTo>
                      <a:pt x="94" y="518"/>
                    </a:lnTo>
                    <a:lnTo>
                      <a:pt x="94" y="515"/>
                    </a:lnTo>
                    <a:lnTo>
                      <a:pt x="97" y="515"/>
                    </a:lnTo>
                    <a:lnTo>
                      <a:pt x="97" y="512"/>
                    </a:lnTo>
                    <a:lnTo>
                      <a:pt x="99" y="510"/>
                    </a:lnTo>
                    <a:lnTo>
                      <a:pt x="99" y="507"/>
                    </a:lnTo>
                    <a:lnTo>
                      <a:pt x="102" y="502"/>
                    </a:lnTo>
                    <a:lnTo>
                      <a:pt x="102" y="499"/>
                    </a:lnTo>
                    <a:lnTo>
                      <a:pt x="102" y="497"/>
                    </a:lnTo>
                    <a:lnTo>
                      <a:pt x="99" y="497"/>
                    </a:lnTo>
                    <a:lnTo>
                      <a:pt x="99" y="494"/>
                    </a:lnTo>
                    <a:lnTo>
                      <a:pt x="97" y="491"/>
                    </a:lnTo>
                    <a:lnTo>
                      <a:pt x="99" y="491"/>
                    </a:lnTo>
                    <a:lnTo>
                      <a:pt x="99" y="489"/>
                    </a:lnTo>
                    <a:lnTo>
                      <a:pt x="99" y="486"/>
                    </a:lnTo>
                    <a:lnTo>
                      <a:pt x="102" y="486"/>
                    </a:lnTo>
                    <a:lnTo>
                      <a:pt x="104" y="486"/>
                    </a:lnTo>
                    <a:lnTo>
                      <a:pt x="107" y="486"/>
                    </a:lnTo>
                    <a:lnTo>
                      <a:pt x="110" y="486"/>
                    </a:lnTo>
                    <a:lnTo>
                      <a:pt x="110" y="484"/>
                    </a:lnTo>
                    <a:lnTo>
                      <a:pt x="112" y="484"/>
                    </a:lnTo>
                    <a:lnTo>
                      <a:pt x="115" y="484"/>
                    </a:lnTo>
                    <a:lnTo>
                      <a:pt x="117" y="484"/>
                    </a:lnTo>
                    <a:lnTo>
                      <a:pt x="117" y="481"/>
                    </a:lnTo>
                    <a:lnTo>
                      <a:pt x="117" y="478"/>
                    </a:lnTo>
                    <a:lnTo>
                      <a:pt x="120" y="478"/>
                    </a:lnTo>
                    <a:lnTo>
                      <a:pt x="120" y="476"/>
                    </a:lnTo>
                    <a:lnTo>
                      <a:pt x="120" y="473"/>
                    </a:lnTo>
                    <a:lnTo>
                      <a:pt x="123" y="473"/>
                    </a:lnTo>
                    <a:lnTo>
                      <a:pt x="123" y="471"/>
                    </a:lnTo>
                    <a:lnTo>
                      <a:pt x="123" y="468"/>
                    </a:lnTo>
                    <a:lnTo>
                      <a:pt x="123" y="465"/>
                    </a:lnTo>
                    <a:lnTo>
                      <a:pt x="120" y="465"/>
                    </a:lnTo>
                    <a:lnTo>
                      <a:pt x="120" y="463"/>
                    </a:lnTo>
                    <a:lnTo>
                      <a:pt x="117" y="463"/>
                    </a:lnTo>
                    <a:lnTo>
                      <a:pt x="117" y="460"/>
                    </a:lnTo>
                    <a:lnTo>
                      <a:pt x="115" y="460"/>
                    </a:lnTo>
                    <a:lnTo>
                      <a:pt x="115" y="458"/>
                    </a:lnTo>
                    <a:lnTo>
                      <a:pt x="112" y="458"/>
                    </a:lnTo>
                    <a:lnTo>
                      <a:pt x="112" y="455"/>
                    </a:lnTo>
                    <a:lnTo>
                      <a:pt x="112" y="452"/>
                    </a:lnTo>
                    <a:lnTo>
                      <a:pt x="110" y="450"/>
                    </a:lnTo>
                    <a:lnTo>
                      <a:pt x="110" y="447"/>
                    </a:lnTo>
                    <a:lnTo>
                      <a:pt x="110" y="444"/>
                    </a:lnTo>
                    <a:lnTo>
                      <a:pt x="110" y="442"/>
                    </a:lnTo>
                    <a:lnTo>
                      <a:pt x="110" y="439"/>
                    </a:lnTo>
                    <a:lnTo>
                      <a:pt x="110" y="437"/>
                    </a:lnTo>
                    <a:lnTo>
                      <a:pt x="110" y="434"/>
                    </a:lnTo>
                    <a:lnTo>
                      <a:pt x="110" y="431"/>
                    </a:lnTo>
                    <a:lnTo>
                      <a:pt x="110" y="429"/>
                    </a:lnTo>
                    <a:lnTo>
                      <a:pt x="107" y="429"/>
                    </a:lnTo>
                    <a:lnTo>
                      <a:pt x="104" y="429"/>
                    </a:lnTo>
                    <a:lnTo>
                      <a:pt x="104" y="426"/>
                    </a:lnTo>
                    <a:lnTo>
                      <a:pt x="102" y="426"/>
                    </a:lnTo>
                    <a:lnTo>
                      <a:pt x="102" y="424"/>
                    </a:lnTo>
                    <a:lnTo>
                      <a:pt x="104" y="424"/>
                    </a:lnTo>
                    <a:lnTo>
                      <a:pt x="104" y="421"/>
                    </a:lnTo>
                    <a:lnTo>
                      <a:pt x="107" y="421"/>
                    </a:lnTo>
                    <a:lnTo>
                      <a:pt x="107" y="418"/>
                    </a:lnTo>
                    <a:lnTo>
                      <a:pt x="107" y="416"/>
                    </a:lnTo>
                    <a:lnTo>
                      <a:pt x="107" y="413"/>
                    </a:lnTo>
                    <a:lnTo>
                      <a:pt x="110" y="413"/>
                    </a:lnTo>
                    <a:lnTo>
                      <a:pt x="110" y="410"/>
                    </a:lnTo>
                    <a:lnTo>
                      <a:pt x="110" y="408"/>
                    </a:lnTo>
                    <a:lnTo>
                      <a:pt x="110" y="405"/>
                    </a:lnTo>
                    <a:lnTo>
                      <a:pt x="107" y="405"/>
                    </a:lnTo>
                    <a:lnTo>
                      <a:pt x="107" y="403"/>
                    </a:lnTo>
                    <a:lnTo>
                      <a:pt x="107" y="400"/>
                    </a:lnTo>
                    <a:lnTo>
                      <a:pt x="110" y="397"/>
                    </a:lnTo>
                    <a:lnTo>
                      <a:pt x="110" y="395"/>
                    </a:lnTo>
                    <a:lnTo>
                      <a:pt x="110" y="392"/>
                    </a:lnTo>
                    <a:lnTo>
                      <a:pt x="112" y="390"/>
                    </a:lnTo>
                    <a:lnTo>
                      <a:pt x="112" y="387"/>
                    </a:lnTo>
                    <a:lnTo>
                      <a:pt x="112" y="384"/>
                    </a:lnTo>
                    <a:lnTo>
                      <a:pt x="112" y="382"/>
                    </a:lnTo>
                    <a:lnTo>
                      <a:pt x="112" y="379"/>
                    </a:lnTo>
                    <a:lnTo>
                      <a:pt x="112" y="377"/>
                    </a:lnTo>
                    <a:lnTo>
                      <a:pt x="112" y="371"/>
                    </a:lnTo>
                    <a:lnTo>
                      <a:pt x="110" y="371"/>
                    </a:lnTo>
                    <a:lnTo>
                      <a:pt x="97" y="371"/>
                    </a:lnTo>
                    <a:lnTo>
                      <a:pt x="97" y="369"/>
                    </a:lnTo>
                    <a:lnTo>
                      <a:pt x="97" y="366"/>
                    </a:lnTo>
                    <a:lnTo>
                      <a:pt x="94" y="366"/>
                    </a:lnTo>
                    <a:lnTo>
                      <a:pt x="94" y="363"/>
                    </a:lnTo>
                    <a:lnTo>
                      <a:pt x="94" y="361"/>
                    </a:lnTo>
                    <a:lnTo>
                      <a:pt x="91" y="361"/>
                    </a:lnTo>
                    <a:lnTo>
                      <a:pt x="91" y="358"/>
                    </a:lnTo>
                    <a:lnTo>
                      <a:pt x="91" y="356"/>
                    </a:lnTo>
                    <a:lnTo>
                      <a:pt x="91" y="353"/>
                    </a:lnTo>
                    <a:lnTo>
                      <a:pt x="94" y="353"/>
                    </a:lnTo>
                    <a:lnTo>
                      <a:pt x="91" y="353"/>
                    </a:lnTo>
                    <a:lnTo>
                      <a:pt x="89" y="353"/>
                    </a:lnTo>
                    <a:lnTo>
                      <a:pt x="89" y="356"/>
                    </a:lnTo>
                    <a:lnTo>
                      <a:pt x="86" y="358"/>
                    </a:lnTo>
                    <a:lnTo>
                      <a:pt x="86" y="361"/>
                    </a:lnTo>
                    <a:lnTo>
                      <a:pt x="86" y="363"/>
                    </a:lnTo>
                    <a:lnTo>
                      <a:pt x="86" y="366"/>
                    </a:lnTo>
                    <a:lnTo>
                      <a:pt x="84" y="366"/>
                    </a:lnTo>
                    <a:lnTo>
                      <a:pt x="84" y="369"/>
                    </a:lnTo>
                    <a:lnTo>
                      <a:pt x="84" y="371"/>
                    </a:lnTo>
                    <a:lnTo>
                      <a:pt x="81" y="371"/>
                    </a:lnTo>
                    <a:lnTo>
                      <a:pt x="81" y="374"/>
                    </a:lnTo>
                    <a:lnTo>
                      <a:pt x="78" y="377"/>
                    </a:lnTo>
                    <a:lnTo>
                      <a:pt x="78" y="379"/>
                    </a:lnTo>
                    <a:lnTo>
                      <a:pt x="76" y="379"/>
                    </a:lnTo>
                    <a:lnTo>
                      <a:pt x="76" y="382"/>
                    </a:lnTo>
                    <a:lnTo>
                      <a:pt x="73" y="382"/>
                    </a:lnTo>
                    <a:lnTo>
                      <a:pt x="73" y="384"/>
                    </a:lnTo>
                    <a:lnTo>
                      <a:pt x="70" y="384"/>
                    </a:lnTo>
                    <a:lnTo>
                      <a:pt x="70" y="387"/>
                    </a:lnTo>
                    <a:lnTo>
                      <a:pt x="68" y="387"/>
                    </a:lnTo>
                    <a:lnTo>
                      <a:pt x="65" y="387"/>
                    </a:lnTo>
                    <a:lnTo>
                      <a:pt x="65" y="390"/>
                    </a:lnTo>
                    <a:lnTo>
                      <a:pt x="63" y="390"/>
                    </a:lnTo>
                    <a:lnTo>
                      <a:pt x="60" y="390"/>
                    </a:lnTo>
                    <a:lnTo>
                      <a:pt x="57" y="387"/>
                    </a:lnTo>
                    <a:lnTo>
                      <a:pt x="55" y="384"/>
                    </a:lnTo>
                    <a:lnTo>
                      <a:pt x="52" y="382"/>
                    </a:lnTo>
                    <a:lnTo>
                      <a:pt x="52" y="379"/>
                    </a:lnTo>
                    <a:lnTo>
                      <a:pt x="50" y="377"/>
                    </a:lnTo>
                    <a:lnTo>
                      <a:pt x="52" y="369"/>
                    </a:lnTo>
                    <a:lnTo>
                      <a:pt x="55" y="363"/>
                    </a:lnTo>
                    <a:lnTo>
                      <a:pt x="57" y="358"/>
                    </a:lnTo>
                    <a:lnTo>
                      <a:pt x="57" y="353"/>
                    </a:lnTo>
                    <a:lnTo>
                      <a:pt x="57" y="350"/>
                    </a:lnTo>
                    <a:lnTo>
                      <a:pt x="57" y="345"/>
                    </a:lnTo>
                    <a:lnTo>
                      <a:pt x="55" y="343"/>
                    </a:lnTo>
                    <a:lnTo>
                      <a:pt x="50" y="337"/>
                    </a:lnTo>
                    <a:lnTo>
                      <a:pt x="44" y="335"/>
                    </a:lnTo>
                    <a:lnTo>
                      <a:pt x="29" y="327"/>
                    </a:lnTo>
                    <a:lnTo>
                      <a:pt x="18" y="322"/>
                    </a:lnTo>
                    <a:lnTo>
                      <a:pt x="10" y="314"/>
                    </a:lnTo>
                    <a:lnTo>
                      <a:pt x="3" y="303"/>
                    </a:lnTo>
                    <a:lnTo>
                      <a:pt x="0" y="301"/>
                    </a:lnTo>
                    <a:lnTo>
                      <a:pt x="0" y="296"/>
                    </a:lnTo>
                    <a:lnTo>
                      <a:pt x="0" y="290"/>
                    </a:lnTo>
                    <a:lnTo>
                      <a:pt x="5" y="288"/>
                    </a:lnTo>
                    <a:lnTo>
                      <a:pt x="10" y="282"/>
                    </a:lnTo>
                    <a:lnTo>
                      <a:pt x="21" y="280"/>
                    </a:lnTo>
                    <a:lnTo>
                      <a:pt x="42" y="275"/>
                    </a:lnTo>
                    <a:lnTo>
                      <a:pt x="52" y="272"/>
                    </a:lnTo>
                    <a:lnTo>
                      <a:pt x="57" y="269"/>
                    </a:lnTo>
                    <a:lnTo>
                      <a:pt x="60" y="267"/>
                    </a:lnTo>
                    <a:lnTo>
                      <a:pt x="63" y="264"/>
                    </a:lnTo>
                    <a:lnTo>
                      <a:pt x="65" y="259"/>
                    </a:lnTo>
                    <a:lnTo>
                      <a:pt x="70" y="254"/>
                    </a:lnTo>
                    <a:lnTo>
                      <a:pt x="73" y="249"/>
                    </a:lnTo>
                    <a:lnTo>
                      <a:pt x="78" y="241"/>
                    </a:lnTo>
                    <a:lnTo>
                      <a:pt x="84" y="233"/>
                    </a:lnTo>
                    <a:lnTo>
                      <a:pt x="89" y="230"/>
                    </a:lnTo>
                    <a:lnTo>
                      <a:pt x="94" y="228"/>
                    </a:lnTo>
                    <a:lnTo>
                      <a:pt x="99" y="228"/>
                    </a:lnTo>
                    <a:lnTo>
                      <a:pt x="104" y="228"/>
                    </a:lnTo>
                    <a:lnTo>
                      <a:pt x="112" y="225"/>
                    </a:lnTo>
                    <a:lnTo>
                      <a:pt x="117" y="225"/>
                    </a:lnTo>
                    <a:lnTo>
                      <a:pt x="120" y="228"/>
                    </a:lnTo>
                    <a:lnTo>
                      <a:pt x="125" y="230"/>
                    </a:lnTo>
                    <a:lnTo>
                      <a:pt x="131" y="233"/>
                    </a:lnTo>
                    <a:lnTo>
                      <a:pt x="133" y="235"/>
                    </a:lnTo>
                    <a:lnTo>
                      <a:pt x="144" y="246"/>
                    </a:lnTo>
                    <a:lnTo>
                      <a:pt x="146" y="249"/>
                    </a:lnTo>
                    <a:lnTo>
                      <a:pt x="151" y="251"/>
                    </a:lnTo>
                    <a:lnTo>
                      <a:pt x="154" y="251"/>
                    </a:lnTo>
                    <a:lnTo>
                      <a:pt x="159" y="254"/>
                    </a:lnTo>
                    <a:lnTo>
                      <a:pt x="164" y="251"/>
                    </a:lnTo>
                    <a:lnTo>
                      <a:pt x="172" y="251"/>
                    </a:lnTo>
                    <a:lnTo>
                      <a:pt x="191" y="246"/>
                    </a:lnTo>
                    <a:lnTo>
                      <a:pt x="201" y="243"/>
                    </a:lnTo>
                    <a:lnTo>
                      <a:pt x="206" y="243"/>
                    </a:lnTo>
                    <a:lnTo>
                      <a:pt x="209" y="243"/>
                    </a:lnTo>
                    <a:lnTo>
                      <a:pt x="211" y="243"/>
                    </a:lnTo>
                    <a:lnTo>
                      <a:pt x="214" y="243"/>
                    </a:lnTo>
                    <a:lnTo>
                      <a:pt x="217" y="243"/>
                    </a:lnTo>
                    <a:lnTo>
                      <a:pt x="219" y="243"/>
                    </a:lnTo>
                    <a:lnTo>
                      <a:pt x="222" y="246"/>
                    </a:lnTo>
                    <a:lnTo>
                      <a:pt x="224" y="246"/>
                    </a:lnTo>
                    <a:lnTo>
                      <a:pt x="227" y="246"/>
                    </a:lnTo>
                    <a:lnTo>
                      <a:pt x="235" y="251"/>
                    </a:lnTo>
                    <a:lnTo>
                      <a:pt x="243" y="254"/>
                    </a:lnTo>
                    <a:lnTo>
                      <a:pt x="245" y="256"/>
                    </a:lnTo>
                    <a:lnTo>
                      <a:pt x="248" y="259"/>
                    </a:lnTo>
                    <a:lnTo>
                      <a:pt x="251" y="262"/>
                    </a:lnTo>
                    <a:lnTo>
                      <a:pt x="253" y="264"/>
                    </a:lnTo>
                    <a:lnTo>
                      <a:pt x="256" y="269"/>
                    </a:lnTo>
                    <a:lnTo>
                      <a:pt x="258" y="275"/>
                    </a:lnTo>
                    <a:lnTo>
                      <a:pt x="258" y="280"/>
                    </a:lnTo>
                    <a:lnTo>
                      <a:pt x="261" y="282"/>
                    </a:lnTo>
                    <a:lnTo>
                      <a:pt x="264" y="285"/>
                    </a:lnTo>
                    <a:lnTo>
                      <a:pt x="266" y="288"/>
                    </a:lnTo>
                    <a:lnTo>
                      <a:pt x="271" y="290"/>
                    </a:lnTo>
                    <a:lnTo>
                      <a:pt x="274" y="293"/>
                    </a:lnTo>
                    <a:lnTo>
                      <a:pt x="277" y="293"/>
                    </a:lnTo>
                    <a:lnTo>
                      <a:pt x="279" y="293"/>
                    </a:lnTo>
                    <a:lnTo>
                      <a:pt x="282" y="293"/>
                    </a:lnTo>
                    <a:lnTo>
                      <a:pt x="285" y="293"/>
                    </a:lnTo>
                    <a:lnTo>
                      <a:pt x="287" y="293"/>
                    </a:lnTo>
                    <a:lnTo>
                      <a:pt x="295" y="293"/>
                    </a:lnTo>
                    <a:lnTo>
                      <a:pt x="298" y="290"/>
                    </a:lnTo>
                    <a:lnTo>
                      <a:pt x="300" y="288"/>
                    </a:lnTo>
                    <a:lnTo>
                      <a:pt x="303" y="285"/>
                    </a:lnTo>
                    <a:lnTo>
                      <a:pt x="311" y="282"/>
                    </a:lnTo>
                    <a:lnTo>
                      <a:pt x="313" y="282"/>
                    </a:lnTo>
                    <a:lnTo>
                      <a:pt x="313" y="280"/>
                    </a:lnTo>
                    <a:lnTo>
                      <a:pt x="313" y="277"/>
                    </a:lnTo>
                    <a:lnTo>
                      <a:pt x="313" y="272"/>
                    </a:lnTo>
                    <a:lnTo>
                      <a:pt x="313" y="269"/>
                    </a:lnTo>
                    <a:lnTo>
                      <a:pt x="313" y="264"/>
                    </a:lnTo>
                    <a:lnTo>
                      <a:pt x="313" y="259"/>
                    </a:lnTo>
                    <a:lnTo>
                      <a:pt x="313" y="256"/>
                    </a:lnTo>
                    <a:lnTo>
                      <a:pt x="313" y="254"/>
                    </a:lnTo>
                    <a:lnTo>
                      <a:pt x="313" y="251"/>
                    </a:lnTo>
                    <a:lnTo>
                      <a:pt x="313" y="249"/>
                    </a:lnTo>
                    <a:lnTo>
                      <a:pt x="316" y="249"/>
                    </a:lnTo>
                    <a:lnTo>
                      <a:pt x="316" y="246"/>
                    </a:lnTo>
                    <a:lnTo>
                      <a:pt x="318" y="246"/>
                    </a:lnTo>
                    <a:lnTo>
                      <a:pt x="321" y="246"/>
                    </a:lnTo>
                    <a:lnTo>
                      <a:pt x="324" y="243"/>
                    </a:lnTo>
                    <a:lnTo>
                      <a:pt x="326" y="243"/>
                    </a:lnTo>
                    <a:lnTo>
                      <a:pt x="329" y="243"/>
                    </a:lnTo>
                    <a:lnTo>
                      <a:pt x="337" y="246"/>
                    </a:lnTo>
                    <a:lnTo>
                      <a:pt x="342" y="249"/>
                    </a:lnTo>
                    <a:lnTo>
                      <a:pt x="347" y="249"/>
                    </a:lnTo>
                    <a:lnTo>
                      <a:pt x="350" y="249"/>
                    </a:lnTo>
                    <a:lnTo>
                      <a:pt x="355" y="249"/>
                    </a:lnTo>
                    <a:lnTo>
                      <a:pt x="358" y="251"/>
                    </a:lnTo>
                    <a:lnTo>
                      <a:pt x="358" y="249"/>
                    </a:lnTo>
                    <a:lnTo>
                      <a:pt x="358" y="246"/>
                    </a:lnTo>
                    <a:lnTo>
                      <a:pt x="355" y="241"/>
                    </a:lnTo>
                    <a:lnTo>
                      <a:pt x="355" y="238"/>
                    </a:lnTo>
                    <a:lnTo>
                      <a:pt x="358" y="235"/>
                    </a:lnTo>
                    <a:lnTo>
                      <a:pt x="360" y="235"/>
                    </a:lnTo>
                    <a:lnTo>
                      <a:pt x="363" y="235"/>
                    </a:lnTo>
                    <a:lnTo>
                      <a:pt x="365" y="238"/>
                    </a:lnTo>
                    <a:lnTo>
                      <a:pt x="368" y="243"/>
                    </a:lnTo>
                    <a:lnTo>
                      <a:pt x="371" y="243"/>
                    </a:lnTo>
                    <a:lnTo>
                      <a:pt x="371" y="241"/>
                    </a:lnTo>
                    <a:lnTo>
                      <a:pt x="371" y="238"/>
                    </a:lnTo>
                    <a:lnTo>
                      <a:pt x="371" y="235"/>
                    </a:lnTo>
                    <a:lnTo>
                      <a:pt x="368" y="233"/>
                    </a:lnTo>
                    <a:lnTo>
                      <a:pt x="363" y="225"/>
                    </a:lnTo>
                    <a:lnTo>
                      <a:pt x="363" y="222"/>
                    </a:lnTo>
                    <a:lnTo>
                      <a:pt x="363" y="220"/>
                    </a:lnTo>
                    <a:lnTo>
                      <a:pt x="363" y="217"/>
                    </a:lnTo>
                    <a:lnTo>
                      <a:pt x="365" y="215"/>
                    </a:lnTo>
                    <a:lnTo>
                      <a:pt x="368" y="212"/>
                    </a:lnTo>
                    <a:lnTo>
                      <a:pt x="371" y="209"/>
                    </a:lnTo>
                    <a:lnTo>
                      <a:pt x="373" y="209"/>
                    </a:lnTo>
                    <a:lnTo>
                      <a:pt x="376" y="209"/>
                    </a:lnTo>
                    <a:lnTo>
                      <a:pt x="381" y="207"/>
                    </a:lnTo>
                    <a:lnTo>
                      <a:pt x="389" y="207"/>
                    </a:lnTo>
                    <a:lnTo>
                      <a:pt x="392" y="202"/>
                    </a:lnTo>
                    <a:lnTo>
                      <a:pt x="394" y="202"/>
                    </a:lnTo>
                    <a:lnTo>
                      <a:pt x="394" y="196"/>
                    </a:lnTo>
                    <a:lnTo>
                      <a:pt x="394" y="194"/>
                    </a:lnTo>
                    <a:lnTo>
                      <a:pt x="397" y="188"/>
                    </a:lnTo>
                    <a:lnTo>
                      <a:pt x="399" y="188"/>
                    </a:lnTo>
                    <a:lnTo>
                      <a:pt x="402" y="186"/>
                    </a:lnTo>
                    <a:lnTo>
                      <a:pt x="405" y="188"/>
                    </a:lnTo>
                    <a:lnTo>
                      <a:pt x="407" y="188"/>
                    </a:lnTo>
                    <a:lnTo>
                      <a:pt x="407" y="191"/>
                    </a:lnTo>
                    <a:lnTo>
                      <a:pt x="405" y="191"/>
                    </a:lnTo>
                    <a:lnTo>
                      <a:pt x="402" y="191"/>
                    </a:lnTo>
                    <a:lnTo>
                      <a:pt x="399" y="194"/>
                    </a:lnTo>
                    <a:lnTo>
                      <a:pt x="399" y="196"/>
                    </a:lnTo>
                    <a:lnTo>
                      <a:pt x="402" y="199"/>
                    </a:lnTo>
                    <a:lnTo>
                      <a:pt x="405" y="202"/>
                    </a:lnTo>
                    <a:lnTo>
                      <a:pt x="407" y="204"/>
                    </a:lnTo>
                    <a:lnTo>
                      <a:pt x="410" y="204"/>
                    </a:lnTo>
                    <a:lnTo>
                      <a:pt x="412" y="207"/>
                    </a:lnTo>
                    <a:lnTo>
                      <a:pt x="415" y="204"/>
                    </a:lnTo>
                    <a:lnTo>
                      <a:pt x="418" y="204"/>
                    </a:lnTo>
                    <a:lnTo>
                      <a:pt x="418" y="202"/>
                    </a:lnTo>
                    <a:lnTo>
                      <a:pt x="420" y="202"/>
                    </a:lnTo>
                    <a:lnTo>
                      <a:pt x="423" y="199"/>
                    </a:lnTo>
                    <a:lnTo>
                      <a:pt x="423" y="196"/>
                    </a:lnTo>
                    <a:lnTo>
                      <a:pt x="425" y="196"/>
                    </a:lnTo>
                    <a:lnTo>
                      <a:pt x="425" y="194"/>
                    </a:lnTo>
                    <a:lnTo>
                      <a:pt x="428" y="194"/>
                    </a:lnTo>
                    <a:lnTo>
                      <a:pt x="428" y="191"/>
                    </a:lnTo>
                    <a:lnTo>
                      <a:pt x="428" y="188"/>
                    </a:lnTo>
                    <a:lnTo>
                      <a:pt x="431" y="186"/>
                    </a:lnTo>
                    <a:lnTo>
                      <a:pt x="431" y="183"/>
                    </a:lnTo>
                    <a:lnTo>
                      <a:pt x="431" y="181"/>
                    </a:lnTo>
                    <a:lnTo>
                      <a:pt x="433" y="178"/>
                    </a:lnTo>
                    <a:lnTo>
                      <a:pt x="436" y="178"/>
                    </a:lnTo>
                    <a:lnTo>
                      <a:pt x="439" y="178"/>
                    </a:lnTo>
                    <a:lnTo>
                      <a:pt x="439" y="181"/>
                    </a:lnTo>
                    <a:lnTo>
                      <a:pt x="441" y="183"/>
                    </a:lnTo>
                    <a:lnTo>
                      <a:pt x="444" y="183"/>
                    </a:lnTo>
                    <a:lnTo>
                      <a:pt x="446" y="183"/>
                    </a:lnTo>
                    <a:lnTo>
                      <a:pt x="449" y="181"/>
                    </a:lnTo>
                    <a:lnTo>
                      <a:pt x="452" y="181"/>
                    </a:lnTo>
                    <a:lnTo>
                      <a:pt x="452" y="178"/>
                    </a:lnTo>
                    <a:lnTo>
                      <a:pt x="454" y="178"/>
                    </a:lnTo>
                    <a:lnTo>
                      <a:pt x="454" y="181"/>
                    </a:lnTo>
                    <a:lnTo>
                      <a:pt x="457" y="181"/>
                    </a:lnTo>
                    <a:lnTo>
                      <a:pt x="457" y="183"/>
                    </a:lnTo>
                    <a:lnTo>
                      <a:pt x="459" y="183"/>
                    </a:lnTo>
                    <a:lnTo>
                      <a:pt x="462" y="183"/>
                    </a:lnTo>
                    <a:lnTo>
                      <a:pt x="462" y="181"/>
                    </a:lnTo>
                    <a:lnTo>
                      <a:pt x="465" y="181"/>
                    </a:lnTo>
                    <a:lnTo>
                      <a:pt x="465" y="186"/>
                    </a:lnTo>
                    <a:lnTo>
                      <a:pt x="467" y="186"/>
                    </a:lnTo>
                    <a:lnTo>
                      <a:pt x="470" y="188"/>
                    </a:lnTo>
                    <a:lnTo>
                      <a:pt x="472" y="188"/>
                    </a:lnTo>
                    <a:lnTo>
                      <a:pt x="475" y="186"/>
                    </a:lnTo>
                    <a:lnTo>
                      <a:pt x="475" y="183"/>
                    </a:lnTo>
                    <a:lnTo>
                      <a:pt x="478" y="181"/>
                    </a:lnTo>
                    <a:lnTo>
                      <a:pt x="480" y="178"/>
                    </a:lnTo>
                    <a:lnTo>
                      <a:pt x="483" y="178"/>
                    </a:lnTo>
                    <a:lnTo>
                      <a:pt x="486" y="175"/>
                    </a:lnTo>
                    <a:lnTo>
                      <a:pt x="486" y="173"/>
                    </a:lnTo>
                    <a:lnTo>
                      <a:pt x="488" y="173"/>
                    </a:lnTo>
                    <a:lnTo>
                      <a:pt x="491" y="170"/>
                    </a:lnTo>
                    <a:lnTo>
                      <a:pt x="493" y="168"/>
                    </a:lnTo>
                    <a:lnTo>
                      <a:pt x="496" y="168"/>
                    </a:lnTo>
                    <a:lnTo>
                      <a:pt x="496" y="165"/>
                    </a:lnTo>
                    <a:lnTo>
                      <a:pt x="499" y="165"/>
                    </a:lnTo>
                    <a:lnTo>
                      <a:pt x="504" y="168"/>
                    </a:lnTo>
                    <a:lnTo>
                      <a:pt x="506" y="168"/>
                    </a:lnTo>
                    <a:lnTo>
                      <a:pt x="509" y="168"/>
                    </a:lnTo>
                    <a:lnTo>
                      <a:pt x="512" y="168"/>
                    </a:lnTo>
                    <a:lnTo>
                      <a:pt x="514" y="168"/>
                    </a:lnTo>
                    <a:lnTo>
                      <a:pt x="514" y="170"/>
                    </a:lnTo>
                    <a:lnTo>
                      <a:pt x="517" y="170"/>
                    </a:lnTo>
                    <a:lnTo>
                      <a:pt x="517" y="173"/>
                    </a:lnTo>
                    <a:lnTo>
                      <a:pt x="519" y="173"/>
                    </a:lnTo>
                    <a:lnTo>
                      <a:pt x="522" y="173"/>
                    </a:lnTo>
                    <a:lnTo>
                      <a:pt x="525" y="173"/>
                    </a:lnTo>
                    <a:lnTo>
                      <a:pt x="525" y="175"/>
                    </a:lnTo>
                    <a:lnTo>
                      <a:pt x="527" y="175"/>
                    </a:lnTo>
                    <a:lnTo>
                      <a:pt x="527" y="173"/>
                    </a:lnTo>
                    <a:lnTo>
                      <a:pt x="530" y="173"/>
                    </a:lnTo>
                    <a:lnTo>
                      <a:pt x="532" y="175"/>
                    </a:lnTo>
                    <a:lnTo>
                      <a:pt x="535" y="178"/>
                    </a:lnTo>
                    <a:lnTo>
                      <a:pt x="535" y="181"/>
                    </a:lnTo>
                    <a:lnTo>
                      <a:pt x="538" y="181"/>
                    </a:lnTo>
                    <a:lnTo>
                      <a:pt x="540" y="181"/>
                    </a:lnTo>
                    <a:lnTo>
                      <a:pt x="543" y="181"/>
                    </a:lnTo>
                    <a:lnTo>
                      <a:pt x="546" y="181"/>
                    </a:lnTo>
                    <a:lnTo>
                      <a:pt x="548" y="181"/>
                    </a:lnTo>
                    <a:lnTo>
                      <a:pt x="551" y="181"/>
                    </a:lnTo>
                    <a:lnTo>
                      <a:pt x="553" y="181"/>
                    </a:lnTo>
                    <a:lnTo>
                      <a:pt x="556" y="181"/>
                    </a:lnTo>
                    <a:lnTo>
                      <a:pt x="556" y="183"/>
                    </a:lnTo>
                    <a:lnTo>
                      <a:pt x="556" y="186"/>
                    </a:lnTo>
                    <a:lnTo>
                      <a:pt x="556" y="188"/>
                    </a:lnTo>
                    <a:lnTo>
                      <a:pt x="559" y="188"/>
                    </a:lnTo>
                    <a:lnTo>
                      <a:pt x="559" y="191"/>
                    </a:lnTo>
                    <a:lnTo>
                      <a:pt x="561" y="191"/>
                    </a:lnTo>
                    <a:lnTo>
                      <a:pt x="564" y="188"/>
                    </a:lnTo>
                    <a:lnTo>
                      <a:pt x="566" y="188"/>
                    </a:lnTo>
                    <a:lnTo>
                      <a:pt x="569" y="188"/>
                    </a:lnTo>
                    <a:lnTo>
                      <a:pt x="572" y="186"/>
                    </a:lnTo>
                    <a:lnTo>
                      <a:pt x="572" y="188"/>
                    </a:lnTo>
                    <a:lnTo>
                      <a:pt x="574" y="188"/>
                    </a:lnTo>
                    <a:lnTo>
                      <a:pt x="577" y="188"/>
                    </a:lnTo>
                    <a:lnTo>
                      <a:pt x="577" y="186"/>
                    </a:lnTo>
                    <a:lnTo>
                      <a:pt x="579" y="186"/>
                    </a:lnTo>
                    <a:lnTo>
                      <a:pt x="582" y="186"/>
                    </a:lnTo>
                    <a:lnTo>
                      <a:pt x="585" y="186"/>
                    </a:lnTo>
                    <a:lnTo>
                      <a:pt x="587" y="183"/>
                    </a:lnTo>
                    <a:lnTo>
                      <a:pt x="590" y="183"/>
                    </a:lnTo>
                    <a:lnTo>
                      <a:pt x="593" y="183"/>
                    </a:lnTo>
                    <a:lnTo>
                      <a:pt x="593" y="181"/>
                    </a:lnTo>
                    <a:lnTo>
                      <a:pt x="593" y="178"/>
                    </a:lnTo>
                    <a:lnTo>
                      <a:pt x="593" y="175"/>
                    </a:lnTo>
                    <a:lnTo>
                      <a:pt x="593" y="173"/>
                    </a:lnTo>
                    <a:lnTo>
                      <a:pt x="590" y="173"/>
                    </a:lnTo>
                    <a:lnTo>
                      <a:pt x="590" y="170"/>
                    </a:lnTo>
                    <a:lnTo>
                      <a:pt x="590" y="168"/>
                    </a:lnTo>
                    <a:lnTo>
                      <a:pt x="593" y="165"/>
                    </a:lnTo>
                    <a:lnTo>
                      <a:pt x="593" y="162"/>
                    </a:lnTo>
                    <a:lnTo>
                      <a:pt x="595" y="160"/>
                    </a:lnTo>
                    <a:lnTo>
                      <a:pt x="595" y="157"/>
                    </a:lnTo>
                    <a:lnTo>
                      <a:pt x="598" y="155"/>
                    </a:lnTo>
                    <a:lnTo>
                      <a:pt x="600" y="152"/>
                    </a:lnTo>
                    <a:lnTo>
                      <a:pt x="603" y="149"/>
                    </a:lnTo>
                    <a:lnTo>
                      <a:pt x="606" y="149"/>
                    </a:lnTo>
                    <a:lnTo>
                      <a:pt x="606" y="147"/>
                    </a:lnTo>
                    <a:lnTo>
                      <a:pt x="608" y="144"/>
                    </a:lnTo>
                    <a:lnTo>
                      <a:pt x="608" y="141"/>
                    </a:lnTo>
                    <a:lnTo>
                      <a:pt x="611" y="141"/>
                    </a:lnTo>
                    <a:lnTo>
                      <a:pt x="613" y="141"/>
                    </a:lnTo>
                    <a:lnTo>
                      <a:pt x="616" y="141"/>
                    </a:lnTo>
                    <a:lnTo>
                      <a:pt x="619" y="141"/>
                    </a:lnTo>
                    <a:lnTo>
                      <a:pt x="619" y="139"/>
                    </a:lnTo>
                    <a:lnTo>
                      <a:pt x="621" y="139"/>
                    </a:lnTo>
                    <a:lnTo>
                      <a:pt x="621" y="136"/>
                    </a:lnTo>
                    <a:lnTo>
                      <a:pt x="621" y="134"/>
                    </a:lnTo>
                    <a:lnTo>
                      <a:pt x="621" y="131"/>
                    </a:lnTo>
                    <a:lnTo>
                      <a:pt x="621" y="128"/>
                    </a:lnTo>
                    <a:lnTo>
                      <a:pt x="619" y="126"/>
                    </a:lnTo>
                    <a:lnTo>
                      <a:pt x="616" y="126"/>
                    </a:lnTo>
                    <a:lnTo>
                      <a:pt x="613" y="126"/>
                    </a:lnTo>
                    <a:lnTo>
                      <a:pt x="611" y="126"/>
                    </a:lnTo>
                    <a:lnTo>
                      <a:pt x="611" y="128"/>
                    </a:lnTo>
                    <a:lnTo>
                      <a:pt x="611" y="131"/>
                    </a:lnTo>
                    <a:lnTo>
                      <a:pt x="613" y="131"/>
                    </a:lnTo>
                    <a:lnTo>
                      <a:pt x="613" y="134"/>
                    </a:lnTo>
                    <a:lnTo>
                      <a:pt x="613" y="136"/>
                    </a:lnTo>
                    <a:lnTo>
                      <a:pt x="611" y="136"/>
                    </a:lnTo>
                    <a:lnTo>
                      <a:pt x="606" y="134"/>
                    </a:lnTo>
                    <a:lnTo>
                      <a:pt x="603" y="134"/>
                    </a:lnTo>
                    <a:lnTo>
                      <a:pt x="603" y="131"/>
                    </a:lnTo>
                    <a:lnTo>
                      <a:pt x="600" y="128"/>
                    </a:lnTo>
                    <a:lnTo>
                      <a:pt x="603" y="128"/>
                    </a:lnTo>
                    <a:lnTo>
                      <a:pt x="600" y="126"/>
                    </a:lnTo>
                    <a:lnTo>
                      <a:pt x="600" y="118"/>
                    </a:lnTo>
                    <a:lnTo>
                      <a:pt x="603" y="115"/>
                    </a:lnTo>
                    <a:lnTo>
                      <a:pt x="603" y="113"/>
                    </a:lnTo>
                    <a:lnTo>
                      <a:pt x="603" y="110"/>
                    </a:lnTo>
                    <a:lnTo>
                      <a:pt x="603" y="105"/>
                    </a:lnTo>
                    <a:lnTo>
                      <a:pt x="603" y="102"/>
                    </a:lnTo>
                    <a:lnTo>
                      <a:pt x="606" y="102"/>
                    </a:lnTo>
                    <a:lnTo>
                      <a:pt x="608" y="100"/>
                    </a:lnTo>
                    <a:lnTo>
                      <a:pt x="611" y="100"/>
                    </a:lnTo>
                    <a:lnTo>
                      <a:pt x="613" y="100"/>
                    </a:lnTo>
                    <a:lnTo>
                      <a:pt x="616" y="100"/>
                    </a:lnTo>
                    <a:lnTo>
                      <a:pt x="616" y="97"/>
                    </a:lnTo>
                    <a:lnTo>
                      <a:pt x="619" y="97"/>
                    </a:lnTo>
                    <a:lnTo>
                      <a:pt x="619" y="94"/>
                    </a:lnTo>
                    <a:lnTo>
                      <a:pt x="619" y="92"/>
                    </a:lnTo>
                    <a:lnTo>
                      <a:pt x="619" y="89"/>
                    </a:lnTo>
                    <a:lnTo>
                      <a:pt x="621" y="87"/>
                    </a:lnTo>
                    <a:lnTo>
                      <a:pt x="621" y="84"/>
                    </a:lnTo>
                    <a:lnTo>
                      <a:pt x="619" y="84"/>
                    </a:lnTo>
                    <a:lnTo>
                      <a:pt x="619" y="81"/>
                    </a:lnTo>
                    <a:lnTo>
                      <a:pt x="619" y="79"/>
                    </a:lnTo>
                    <a:lnTo>
                      <a:pt x="619" y="76"/>
                    </a:lnTo>
                    <a:lnTo>
                      <a:pt x="621" y="74"/>
                    </a:lnTo>
                    <a:lnTo>
                      <a:pt x="619" y="74"/>
                    </a:lnTo>
                    <a:lnTo>
                      <a:pt x="621" y="71"/>
                    </a:lnTo>
                    <a:lnTo>
                      <a:pt x="621" y="68"/>
                    </a:lnTo>
                    <a:lnTo>
                      <a:pt x="621" y="66"/>
                    </a:lnTo>
                    <a:lnTo>
                      <a:pt x="621" y="63"/>
                    </a:lnTo>
                    <a:lnTo>
                      <a:pt x="624" y="63"/>
                    </a:lnTo>
                    <a:lnTo>
                      <a:pt x="626" y="63"/>
                    </a:lnTo>
                    <a:lnTo>
                      <a:pt x="629" y="63"/>
                    </a:lnTo>
                    <a:lnTo>
                      <a:pt x="632" y="63"/>
                    </a:lnTo>
                    <a:lnTo>
                      <a:pt x="632" y="66"/>
                    </a:lnTo>
                    <a:lnTo>
                      <a:pt x="634" y="66"/>
                    </a:lnTo>
                    <a:lnTo>
                      <a:pt x="637" y="66"/>
                    </a:lnTo>
                    <a:lnTo>
                      <a:pt x="640" y="66"/>
                    </a:lnTo>
                    <a:lnTo>
                      <a:pt x="642" y="66"/>
                    </a:lnTo>
                    <a:lnTo>
                      <a:pt x="642" y="68"/>
                    </a:lnTo>
                    <a:lnTo>
                      <a:pt x="645" y="66"/>
                    </a:lnTo>
                    <a:lnTo>
                      <a:pt x="647" y="66"/>
                    </a:lnTo>
                    <a:lnTo>
                      <a:pt x="650" y="66"/>
                    </a:lnTo>
                    <a:lnTo>
                      <a:pt x="653" y="66"/>
                    </a:lnTo>
                    <a:lnTo>
                      <a:pt x="653" y="68"/>
                    </a:lnTo>
                    <a:lnTo>
                      <a:pt x="655" y="68"/>
                    </a:lnTo>
                    <a:lnTo>
                      <a:pt x="658" y="66"/>
                    </a:lnTo>
                    <a:lnTo>
                      <a:pt x="658" y="63"/>
                    </a:lnTo>
                    <a:lnTo>
                      <a:pt x="658" y="60"/>
                    </a:lnTo>
                    <a:lnTo>
                      <a:pt x="660" y="60"/>
                    </a:lnTo>
                    <a:lnTo>
                      <a:pt x="660" y="58"/>
                    </a:lnTo>
                    <a:lnTo>
                      <a:pt x="660" y="55"/>
                    </a:lnTo>
                    <a:lnTo>
                      <a:pt x="663" y="53"/>
                    </a:lnTo>
                    <a:lnTo>
                      <a:pt x="666" y="50"/>
                    </a:lnTo>
                    <a:lnTo>
                      <a:pt x="666" y="47"/>
                    </a:lnTo>
                    <a:lnTo>
                      <a:pt x="668" y="40"/>
                    </a:lnTo>
                    <a:lnTo>
                      <a:pt x="671" y="37"/>
                    </a:lnTo>
                    <a:lnTo>
                      <a:pt x="671" y="34"/>
                    </a:lnTo>
                    <a:lnTo>
                      <a:pt x="673" y="32"/>
                    </a:lnTo>
                    <a:lnTo>
                      <a:pt x="676" y="29"/>
                    </a:lnTo>
                    <a:lnTo>
                      <a:pt x="676" y="27"/>
                    </a:lnTo>
                    <a:lnTo>
                      <a:pt x="679" y="24"/>
                    </a:lnTo>
                    <a:lnTo>
                      <a:pt x="679" y="21"/>
                    </a:lnTo>
                    <a:lnTo>
                      <a:pt x="681" y="19"/>
                    </a:lnTo>
                    <a:lnTo>
                      <a:pt x="684" y="16"/>
                    </a:lnTo>
                    <a:lnTo>
                      <a:pt x="684" y="13"/>
                    </a:lnTo>
                    <a:lnTo>
                      <a:pt x="684" y="11"/>
                    </a:lnTo>
                    <a:lnTo>
                      <a:pt x="686" y="11"/>
                    </a:lnTo>
                    <a:lnTo>
                      <a:pt x="686" y="8"/>
                    </a:lnTo>
                    <a:lnTo>
                      <a:pt x="689" y="8"/>
                    </a:lnTo>
                    <a:lnTo>
                      <a:pt x="692" y="8"/>
                    </a:lnTo>
                    <a:lnTo>
                      <a:pt x="694" y="6"/>
                    </a:lnTo>
                    <a:lnTo>
                      <a:pt x="697" y="0"/>
                    </a:lnTo>
                    <a:lnTo>
                      <a:pt x="700" y="0"/>
                    </a:lnTo>
                    <a:lnTo>
                      <a:pt x="702" y="0"/>
                    </a:lnTo>
                    <a:lnTo>
                      <a:pt x="705" y="0"/>
                    </a:lnTo>
                    <a:lnTo>
                      <a:pt x="707" y="3"/>
                    </a:lnTo>
                    <a:lnTo>
                      <a:pt x="710" y="6"/>
                    </a:lnTo>
                    <a:lnTo>
                      <a:pt x="710" y="8"/>
                    </a:lnTo>
                    <a:lnTo>
                      <a:pt x="713" y="8"/>
                    </a:lnTo>
                    <a:lnTo>
                      <a:pt x="715" y="19"/>
                    </a:lnTo>
                    <a:lnTo>
                      <a:pt x="715" y="21"/>
                    </a:lnTo>
                    <a:lnTo>
                      <a:pt x="718" y="24"/>
                    </a:lnTo>
                    <a:lnTo>
                      <a:pt x="720" y="24"/>
                    </a:lnTo>
                    <a:lnTo>
                      <a:pt x="723" y="24"/>
                    </a:lnTo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277" name="Freeform 67"/>
              <p:cNvSpPr>
                <a:spLocks noEditPoints="1"/>
              </p:cNvSpPr>
              <p:nvPr/>
            </p:nvSpPr>
            <p:spPr bwMode="auto">
              <a:xfrm>
                <a:off x="804" y="2417"/>
                <a:ext cx="3997" cy="1554"/>
              </a:xfrm>
              <a:custGeom>
                <a:avLst/>
                <a:gdLst>
                  <a:gd name="T0" fmla="*/ 669 w 3997"/>
                  <a:gd name="T1" fmla="*/ 1491 h 1554"/>
                  <a:gd name="T2" fmla="*/ 551 w 3997"/>
                  <a:gd name="T3" fmla="*/ 1389 h 1554"/>
                  <a:gd name="T4" fmla="*/ 3655 w 3997"/>
                  <a:gd name="T5" fmla="*/ 1303 h 1554"/>
                  <a:gd name="T6" fmla="*/ 3689 w 3997"/>
                  <a:gd name="T7" fmla="*/ 1470 h 1554"/>
                  <a:gd name="T8" fmla="*/ 3574 w 3997"/>
                  <a:gd name="T9" fmla="*/ 1489 h 1554"/>
                  <a:gd name="T10" fmla="*/ 3608 w 3997"/>
                  <a:gd name="T11" fmla="*/ 1342 h 1554"/>
                  <a:gd name="T12" fmla="*/ 710 w 3997"/>
                  <a:gd name="T13" fmla="*/ 1308 h 1554"/>
                  <a:gd name="T14" fmla="*/ 3986 w 3997"/>
                  <a:gd name="T15" fmla="*/ 1269 h 1554"/>
                  <a:gd name="T16" fmla="*/ 3822 w 3997"/>
                  <a:gd name="T17" fmla="*/ 1251 h 1554"/>
                  <a:gd name="T18" fmla="*/ 3522 w 3997"/>
                  <a:gd name="T19" fmla="*/ 1227 h 1554"/>
                  <a:gd name="T20" fmla="*/ 1300 w 3997"/>
                  <a:gd name="T21" fmla="*/ 1222 h 1554"/>
                  <a:gd name="T22" fmla="*/ 0 w 3997"/>
                  <a:gd name="T23" fmla="*/ 969 h 1554"/>
                  <a:gd name="T24" fmla="*/ 1705 w 3997"/>
                  <a:gd name="T25" fmla="*/ 1058 h 1554"/>
                  <a:gd name="T26" fmla="*/ 1650 w 3997"/>
                  <a:gd name="T27" fmla="*/ 1110 h 1554"/>
                  <a:gd name="T28" fmla="*/ 1574 w 3997"/>
                  <a:gd name="T29" fmla="*/ 1120 h 1554"/>
                  <a:gd name="T30" fmla="*/ 2545 w 3997"/>
                  <a:gd name="T31" fmla="*/ 893 h 1554"/>
                  <a:gd name="T32" fmla="*/ 2441 w 3997"/>
                  <a:gd name="T33" fmla="*/ 880 h 1554"/>
                  <a:gd name="T34" fmla="*/ 2558 w 3997"/>
                  <a:gd name="T35" fmla="*/ 971 h 1554"/>
                  <a:gd name="T36" fmla="*/ 2514 w 3997"/>
                  <a:gd name="T37" fmla="*/ 1076 h 1554"/>
                  <a:gd name="T38" fmla="*/ 2746 w 3997"/>
                  <a:gd name="T39" fmla="*/ 1042 h 1554"/>
                  <a:gd name="T40" fmla="*/ 2634 w 3997"/>
                  <a:gd name="T41" fmla="*/ 1131 h 1554"/>
                  <a:gd name="T42" fmla="*/ 2665 w 3997"/>
                  <a:gd name="T43" fmla="*/ 1290 h 1554"/>
                  <a:gd name="T44" fmla="*/ 2564 w 3997"/>
                  <a:gd name="T45" fmla="*/ 1321 h 1554"/>
                  <a:gd name="T46" fmla="*/ 2381 w 3997"/>
                  <a:gd name="T47" fmla="*/ 1298 h 1554"/>
                  <a:gd name="T48" fmla="*/ 2433 w 3997"/>
                  <a:gd name="T49" fmla="*/ 1084 h 1554"/>
                  <a:gd name="T50" fmla="*/ 2274 w 3997"/>
                  <a:gd name="T51" fmla="*/ 1031 h 1554"/>
                  <a:gd name="T52" fmla="*/ 2297 w 3997"/>
                  <a:gd name="T53" fmla="*/ 830 h 1554"/>
                  <a:gd name="T54" fmla="*/ 1773 w 3997"/>
                  <a:gd name="T55" fmla="*/ 611 h 1554"/>
                  <a:gd name="T56" fmla="*/ 1705 w 3997"/>
                  <a:gd name="T57" fmla="*/ 671 h 1554"/>
                  <a:gd name="T58" fmla="*/ 1877 w 3997"/>
                  <a:gd name="T59" fmla="*/ 559 h 1554"/>
                  <a:gd name="T60" fmla="*/ 2073 w 3997"/>
                  <a:gd name="T61" fmla="*/ 355 h 1554"/>
                  <a:gd name="T62" fmla="*/ 1770 w 3997"/>
                  <a:gd name="T63" fmla="*/ 292 h 1554"/>
                  <a:gd name="T64" fmla="*/ 1760 w 3997"/>
                  <a:gd name="T65" fmla="*/ 399 h 1554"/>
                  <a:gd name="T66" fmla="*/ 1734 w 3997"/>
                  <a:gd name="T67" fmla="*/ 167 h 1554"/>
                  <a:gd name="T68" fmla="*/ 1569 w 3997"/>
                  <a:gd name="T69" fmla="*/ 203 h 1554"/>
                  <a:gd name="T70" fmla="*/ 1569 w 3997"/>
                  <a:gd name="T71" fmla="*/ 297 h 1554"/>
                  <a:gd name="T72" fmla="*/ 1587 w 3997"/>
                  <a:gd name="T73" fmla="*/ 525 h 1554"/>
                  <a:gd name="T74" fmla="*/ 1384 w 3997"/>
                  <a:gd name="T75" fmla="*/ 514 h 1554"/>
                  <a:gd name="T76" fmla="*/ 1436 w 3997"/>
                  <a:gd name="T77" fmla="*/ 684 h 1554"/>
                  <a:gd name="T78" fmla="*/ 1423 w 3997"/>
                  <a:gd name="T79" fmla="*/ 799 h 1554"/>
                  <a:gd name="T80" fmla="*/ 1517 w 3997"/>
                  <a:gd name="T81" fmla="*/ 906 h 1554"/>
                  <a:gd name="T82" fmla="*/ 1355 w 3997"/>
                  <a:gd name="T83" fmla="*/ 974 h 1554"/>
                  <a:gd name="T84" fmla="*/ 1253 w 3997"/>
                  <a:gd name="T85" fmla="*/ 903 h 1554"/>
                  <a:gd name="T86" fmla="*/ 1157 w 3997"/>
                  <a:gd name="T87" fmla="*/ 770 h 1554"/>
                  <a:gd name="T88" fmla="*/ 898 w 3997"/>
                  <a:gd name="T89" fmla="*/ 856 h 1554"/>
                  <a:gd name="T90" fmla="*/ 697 w 3997"/>
                  <a:gd name="T91" fmla="*/ 961 h 1554"/>
                  <a:gd name="T92" fmla="*/ 747 w 3997"/>
                  <a:gd name="T93" fmla="*/ 1060 h 1554"/>
                  <a:gd name="T94" fmla="*/ 569 w 3997"/>
                  <a:gd name="T95" fmla="*/ 1011 h 1554"/>
                  <a:gd name="T96" fmla="*/ 410 w 3997"/>
                  <a:gd name="T97" fmla="*/ 948 h 1554"/>
                  <a:gd name="T98" fmla="*/ 290 w 3997"/>
                  <a:gd name="T99" fmla="*/ 1073 h 1554"/>
                  <a:gd name="T100" fmla="*/ 133 w 3997"/>
                  <a:gd name="T101" fmla="*/ 1157 h 1554"/>
                  <a:gd name="T102" fmla="*/ 58 w 3997"/>
                  <a:gd name="T103" fmla="*/ 1029 h 1554"/>
                  <a:gd name="T104" fmla="*/ 115 w 3997"/>
                  <a:gd name="T105" fmla="*/ 838 h 1554"/>
                  <a:gd name="T106" fmla="*/ 225 w 3997"/>
                  <a:gd name="T107" fmla="*/ 634 h 1554"/>
                  <a:gd name="T108" fmla="*/ 243 w 3997"/>
                  <a:gd name="T109" fmla="*/ 595 h 1554"/>
                  <a:gd name="T110" fmla="*/ 441 w 3997"/>
                  <a:gd name="T111" fmla="*/ 465 h 1554"/>
                  <a:gd name="T112" fmla="*/ 548 w 3997"/>
                  <a:gd name="T113" fmla="*/ 303 h 1554"/>
                  <a:gd name="T114" fmla="*/ 760 w 3997"/>
                  <a:gd name="T115" fmla="*/ 318 h 1554"/>
                  <a:gd name="T116" fmla="*/ 862 w 3997"/>
                  <a:gd name="T117" fmla="*/ 308 h 1554"/>
                  <a:gd name="T118" fmla="*/ 843 w 3997"/>
                  <a:gd name="T119" fmla="*/ 0 h 1554"/>
                  <a:gd name="T120" fmla="*/ 883 w 3997"/>
                  <a:gd name="T121" fmla="*/ 193 h 1554"/>
                  <a:gd name="T122" fmla="*/ 590 w 3997"/>
                  <a:gd name="T123" fmla="*/ 264 h 1554"/>
                  <a:gd name="T124" fmla="*/ 582 w 3997"/>
                  <a:gd name="T125" fmla="*/ 86 h 15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3997" h="1554">
                    <a:moveTo>
                      <a:pt x="739" y="1554"/>
                    </a:moveTo>
                    <a:lnTo>
                      <a:pt x="739" y="1551"/>
                    </a:lnTo>
                    <a:lnTo>
                      <a:pt x="736" y="1551"/>
                    </a:lnTo>
                    <a:lnTo>
                      <a:pt x="739" y="1551"/>
                    </a:lnTo>
                    <a:lnTo>
                      <a:pt x="739" y="1554"/>
                    </a:lnTo>
                    <a:close/>
                    <a:moveTo>
                      <a:pt x="749" y="1530"/>
                    </a:moveTo>
                    <a:lnTo>
                      <a:pt x="752" y="1533"/>
                    </a:lnTo>
                    <a:lnTo>
                      <a:pt x="752" y="1536"/>
                    </a:lnTo>
                    <a:lnTo>
                      <a:pt x="755" y="1538"/>
                    </a:lnTo>
                    <a:lnTo>
                      <a:pt x="755" y="1541"/>
                    </a:lnTo>
                    <a:lnTo>
                      <a:pt x="752" y="1541"/>
                    </a:lnTo>
                    <a:lnTo>
                      <a:pt x="749" y="1541"/>
                    </a:lnTo>
                    <a:lnTo>
                      <a:pt x="749" y="1543"/>
                    </a:lnTo>
                    <a:lnTo>
                      <a:pt x="747" y="1543"/>
                    </a:lnTo>
                    <a:lnTo>
                      <a:pt x="744" y="1546"/>
                    </a:lnTo>
                    <a:lnTo>
                      <a:pt x="744" y="1549"/>
                    </a:lnTo>
                    <a:lnTo>
                      <a:pt x="742" y="1549"/>
                    </a:lnTo>
                    <a:lnTo>
                      <a:pt x="739" y="1551"/>
                    </a:lnTo>
                    <a:lnTo>
                      <a:pt x="739" y="1549"/>
                    </a:lnTo>
                    <a:lnTo>
                      <a:pt x="736" y="1549"/>
                    </a:lnTo>
                    <a:lnTo>
                      <a:pt x="736" y="1546"/>
                    </a:lnTo>
                    <a:lnTo>
                      <a:pt x="734" y="1546"/>
                    </a:lnTo>
                    <a:lnTo>
                      <a:pt x="736" y="1541"/>
                    </a:lnTo>
                    <a:lnTo>
                      <a:pt x="734" y="1541"/>
                    </a:lnTo>
                    <a:lnTo>
                      <a:pt x="736" y="1541"/>
                    </a:lnTo>
                    <a:lnTo>
                      <a:pt x="736" y="1538"/>
                    </a:lnTo>
                    <a:lnTo>
                      <a:pt x="736" y="1536"/>
                    </a:lnTo>
                    <a:lnTo>
                      <a:pt x="739" y="1536"/>
                    </a:lnTo>
                    <a:lnTo>
                      <a:pt x="739" y="1533"/>
                    </a:lnTo>
                    <a:lnTo>
                      <a:pt x="739" y="1530"/>
                    </a:lnTo>
                    <a:lnTo>
                      <a:pt x="742" y="1530"/>
                    </a:lnTo>
                    <a:lnTo>
                      <a:pt x="742" y="1533"/>
                    </a:lnTo>
                    <a:lnTo>
                      <a:pt x="744" y="1533"/>
                    </a:lnTo>
                    <a:lnTo>
                      <a:pt x="747" y="1533"/>
                    </a:lnTo>
                    <a:lnTo>
                      <a:pt x="749" y="1530"/>
                    </a:lnTo>
                    <a:close/>
                    <a:moveTo>
                      <a:pt x="3524" y="1483"/>
                    </a:moveTo>
                    <a:lnTo>
                      <a:pt x="3527" y="1483"/>
                    </a:lnTo>
                    <a:lnTo>
                      <a:pt x="3527" y="1486"/>
                    </a:lnTo>
                    <a:lnTo>
                      <a:pt x="3529" y="1486"/>
                    </a:lnTo>
                    <a:lnTo>
                      <a:pt x="3529" y="1489"/>
                    </a:lnTo>
                    <a:lnTo>
                      <a:pt x="3529" y="1491"/>
                    </a:lnTo>
                    <a:lnTo>
                      <a:pt x="3529" y="1494"/>
                    </a:lnTo>
                    <a:lnTo>
                      <a:pt x="3527" y="1494"/>
                    </a:lnTo>
                    <a:lnTo>
                      <a:pt x="3524" y="1494"/>
                    </a:lnTo>
                    <a:lnTo>
                      <a:pt x="3524" y="1496"/>
                    </a:lnTo>
                    <a:lnTo>
                      <a:pt x="3522" y="1496"/>
                    </a:lnTo>
                    <a:lnTo>
                      <a:pt x="3519" y="1496"/>
                    </a:lnTo>
                    <a:lnTo>
                      <a:pt x="3519" y="1494"/>
                    </a:lnTo>
                    <a:lnTo>
                      <a:pt x="3516" y="1494"/>
                    </a:lnTo>
                    <a:lnTo>
                      <a:pt x="3516" y="1496"/>
                    </a:lnTo>
                    <a:lnTo>
                      <a:pt x="3514" y="1496"/>
                    </a:lnTo>
                    <a:lnTo>
                      <a:pt x="3511" y="1496"/>
                    </a:lnTo>
                    <a:lnTo>
                      <a:pt x="3508" y="1496"/>
                    </a:lnTo>
                    <a:lnTo>
                      <a:pt x="3508" y="1494"/>
                    </a:lnTo>
                    <a:lnTo>
                      <a:pt x="3511" y="1494"/>
                    </a:lnTo>
                    <a:lnTo>
                      <a:pt x="3511" y="1491"/>
                    </a:lnTo>
                    <a:lnTo>
                      <a:pt x="3514" y="1491"/>
                    </a:lnTo>
                    <a:lnTo>
                      <a:pt x="3514" y="1489"/>
                    </a:lnTo>
                    <a:lnTo>
                      <a:pt x="3511" y="1489"/>
                    </a:lnTo>
                    <a:lnTo>
                      <a:pt x="3514" y="1489"/>
                    </a:lnTo>
                    <a:lnTo>
                      <a:pt x="3516" y="1486"/>
                    </a:lnTo>
                    <a:lnTo>
                      <a:pt x="3519" y="1486"/>
                    </a:lnTo>
                    <a:lnTo>
                      <a:pt x="3522" y="1486"/>
                    </a:lnTo>
                    <a:lnTo>
                      <a:pt x="3522" y="1483"/>
                    </a:lnTo>
                    <a:lnTo>
                      <a:pt x="3524" y="1483"/>
                    </a:lnTo>
                    <a:close/>
                    <a:moveTo>
                      <a:pt x="695" y="1473"/>
                    </a:moveTo>
                    <a:lnTo>
                      <a:pt x="695" y="1475"/>
                    </a:lnTo>
                    <a:lnTo>
                      <a:pt x="692" y="1475"/>
                    </a:lnTo>
                    <a:lnTo>
                      <a:pt x="689" y="1475"/>
                    </a:lnTo>
                    <a:lnTo>
                      <a:pt x="692" y="1475"/>
                    </a:lnTo>
                    <a:lnTo>
                      <a:pt x="689" y="1475"/>
                    </a:lnTo>
                    <a:lnTo>
                      <a:pt x="687" y="1475"/>
                    </a:lnTo>
                    <a:lnTo>
                      <a:pt x="687" y="1473"/>
                    </a:lnTo>
                    <a:lnTo>
                      <a:pt x="684" y="1473"/>
                    </a:lnTo>
                    <a:lnTo>
                      <a:pt x="687" y="1470"/>
                    </a:lnTo>
                    <a:lnTo>
                      <a:pt x="684" y="1470"/>
                    </a:lnTo>
                    <a:lnTo>
                      <a:pt x="684" y="1468"/>
                    </a:lnTo>
                    <a:lnTo>
                      <a:pt x="687" y="1465"/>
                    </a:lnTo>
                    <a:lnTo>
                      <a:pt x="687" y="1462"/>
                    </a:lnTo>
                    <a:lnTo>
                      <a:pt x="689" y="1462"/>
                    </a:lnTo>
                    <a:lnTo>
                      <a:pt x="692" y="1465"/>
                    </a:lnTo>
                    <a:lnTo>
                      <a:pt x="695" y="1465"/>
                    </a:lnTo>
                    <a:lnTo>
                      <a:pt x="695" y="1468"/>
                    </a:lnTo>
                    <a:lnTo>
                      <a:pt x="695" y="1470"/>
                    </a:lnTo>
                    <a:lnTo>
                      <a:pt x="697" y="1470"/>
                    </a:lnTo>
                    <a:lnTo>
                      <a:pt x="695" y="1473"/>
                    </a:lnTo>
                    <a:close/>
                    <a:moveTo>
                      <a:pt x="650" y="1402"/>
                    </a:moveTo>
                    <a:lnTo>
                      <a:pt x="653" y="1402"/>
                    </a:lnTo>
                    <a:lnTo>
                      <a:pt x="653" y="1405"/>
                    </a:lnTo>
                    <a:lnTo>
                      <a:pt x="655" y="1405"/>
                    </a:lnTo>
                    <a:lnTo>
                      <a:pt x="658" y="1405"/>
                    </a:lnTo>
                    <a:lnTo>
                      <a:pt x="661" y="1405"/>
                    </a:lnTo>
                    <a:lnTo>
                      <a:pt x="663" y="1408"/>
                    </a:lnTo>
                    <a:lnTo>
                      <a:pt x="666" y="1408"/>
                    </a:lnTo>
                    <a:lnTo>
                      <a:pt x="666" y="1410"/>
                    </a:lnTo>
                    <a:lnTo>
                      <a:pt x="669" y="1410"/>
                    </a:lnTo>
                    <a:lnTo>
                      <a:pt x="669" y="1408"/>
                    </a:lnTo>
                    <a:lnTo>
                      <a:pt x="671" y="1408"/>
                    </a:lnTo>
                    <a:lnTo>
                      <a:pt x="674" y="1408"/>
                    </a:lnTo>
                    <a:lnTo>
                      <a:pt x="674" y="1405"/>
                    </a:lnTo>
                    <a:lnTo>
                      <a:pt x="676" y="1408"/>
                    </a:lnTo>
                    <a:lnTo>
                      <a:pt x="679" y="1408"/>
                    </a:lnTo>
                    <a:lnTo>
                      <a:pt x="682" y="1408"/>
                    </a:lnTo>
                    <a:lnTo>
                      <a:pt x="682" y="1410"/>
                    </a:lnTo>
                    <a:lnTo>
                      <a:pt x="684" y="1410"/>
                    </a:lnTo>
                    <a:lnTo>
                      <a:pt x="687" y="1413"/>
                    </a:lnTo>
                    <a:lnTo>
                      <a:pt x="689" y="1413"/>
                    </a:lnTo>
                    <a:lnTo>
                      <a:pt x="689" y="1415"/>
                    </a:lnTo>
                    <a:lnTo>
                      <a:pt x="692" y="1415"/>
                    </a:lnTo>
                    <a:lnTo>
                      <a:pt x="692" y="1418"/>
                    </a:lnTo>
                    <a:lnTo>
                      <a:pt x="695" y="1418"/>
                    </a:lnTo>
                    <a:lnTo>
                      <a:pt x="697" y="1421"/>
                    </a:lnTo>
                    <a:lnTo>
                      <a:pt x="697" y="1423"/>
                    </a:lnTo>
                    <a:lnTo>
                      <a:pt x="700" y="1423"/>
                    </a:lnTo>
                    <a:lnTo>
                      <a:pt x="697" y="1426"/>
                    </a:lnTo>
                    <a:lnTo>
                      <a:pt x="695" y="1428"/>
                    </a:lnTo>
                    <a:lnTo>
                      <a:pt x="692" y="1428"/>
                    </a:lnTo>
                    <a:lnTo>
                      <a:pt x="692" y="1431"/>
                    </a:lnTo>
                    <a:lnTo>
                      <a:pt x="689" y="1431"/>
                    </a:lnTo>
                    <a:lnTo>
                      <a:pt x="689" y="1428"/>
                    </a:lnTo>
                    <a:lnTo>
                      <a:pt x="687" y="1428"/>
                    </a:lnTo>
                    <a:lnTo>
                      <a:pt x="687" y="1431"/>
                    </a:lnTo>
                    <a:lnTo>
                      <a:pt x="684" y="1431"/>
                    </a:lnTo>
                    <a:lnTo>
                      <a:pt x="684" y="1434"/>
                    </a:lnTo>
                    <a:lnTo>
                      <a:pt x="682" y="1434"/>
                    </a:lnTo>
                    <a:lnTo>
                      <a:pt x="682" y="1431"/>
                    </a:lnTo>
                    <a:lnTo>
                      <a:pt x="679" y="1431"/>
                    </a:lnTo>
                    <a:lnTo>
                      <a:pt x="679" y="1434"/>
                    </a:lnTo>
                    <a:lnTo>
                      <a:pt x="676" y="1434"/>
                    </a:lnTo>
                    <a:lnTo>
                      <a:pt x="674" y="1434"/>
                    </a:lnTo>
                    <a:lnTo>
                      <a:pt x="671" y="1434"/>
                    </a:lnTo>
                    <a:lnTo>
                      <a:pt x="669" y="1431"/>
                    </a:lnTo>
                    <a:lnTo>
                      <a:pt x="666" y="1431"/>
                    </a:lnTo>
                    <a:lnTo>
                      <a:pt x="663" y="1434"/>
                    </a:lnTo>
                    <a:lnTo>
                      <a:pt x="661" y="1436"/>
                    </a:lnTo>
                    <a:lnTo>
                      <a:pt x="661" y="1442"/>
                    </a:lnTo>
                    <a:lnTo>
                      <a:pt x="663" y="1444"/>
                    </a:lnTo>
                    <a:lnTo>
                      <a:pt x="661" y="1444"/>
                    </a:lnTo>
                    <a:lnTo>
                      <a:pt x="661" y="1447"/>
                    </a:lnTo>
                    <a:lnTo>
                      <a:pt x="661" y="1449"/>
                    </a:lnTo>
                    <a:lnTo>
                      <a:pt x="658" y="1455"/>
                    </a:lnTo>
                    <a:lnTo>
                      <a:pt x="658" y="1457"/>
                    </a:lnTo>
                    <a:lnTo>
                      <a:pt x="661" y="1457"/>
                    </a:lnTo>
                    <a:lnTo>
                      <a:pt x="661" y="1460"/>
                    </a:lnTo>
                    <a:lnTo>
                      <a:pt x="658" y="1460"/>
                    </a:lnTo>
                    <a:lnTo>
                      <a:pt x="658" y="1462"/>
                    </a:lnTo>
                    <a:lnTo>
                      <a:pt x="655" y="1462"/>
                    </a:lnTo>
                    <a:lnTo>
                      <a:pt x="655" y="1465"/>
                    </a:lnTo>
                    <a:lnTo>
                      <a:pt x="658" y="1465"/>
                    </a:lnTo>
                    <a:lnTo>
                      <a:pt x="658" y="1468"/>
                    </a:lnTo>
                    <a:lnTo>
                      <a:pt x="661" y="1468"/>
                    </a:lnTo>
                    <a:lnTo>
                      <a:pt x="663" y="1468"/>
                    </a:lnTo>
                    <a:lnTo>
                      <a:pt x="663" y="1465"/>
                    </a:lnTo>
                    <a:lnTo>
                      <a:pt x="666" y="1465"/>
                    </a:lnTo>
                    <a:lnTo>
                      <a:pt x="669" y="1465"/>
                    </a:lnTo>
                    <a:lnTo>
                      <a:pt x="671" y="1465"/>
                    </a:lnTo>
                    <a:lnTo>
                      <a:pt x="674" y="1465"/>
                    </a:lnTo>
                    <a:lnTo>
                      <a:pt x="676" y="1468"/>
                    </a:lnTo>
                    <a:lnTo>
                      <a:pt x="676" y="1470"/>
                    </a:lnTo>
                    <a:lnTo>
                      <a:pt x="676" y="1473"/>
                    </a:lnTo>
                    <a:lnTo>
                      <a:pt x="676" y="1475"/>
                    </a:lnTo>
                    <a:lnTo>
                      <a:pt x="679" y="1475"/>
                    </a:lnTo>
                    <a:lnTo>
                      <a:pt x="679" y="1481"/>
                    </a:lnTo>
                    <a:lnTo>
                      <a:pt x="679" y="1483"/>
                    </a:lnTo>
                    <a:lnTo>
                      <a:pt x="679" y="1486"/>
                    </a:lnTo>
                    <a:lnTo>
                      <a:pt x="679" y="1489"/>
                    </a:lnTo>
                    <a:lnTo>
                      <a:pt x="682" y="1489"/>
                    </a:lnTo>
                    <a:lnTo>
                      <a:pt x="682" y="1491"/>
                    </a:lnTo>
                    <a:lnTo>
                      <a:pt x="682" y="1494"/>
                    </a:lnTo>
                    <a:lnTo>
                      <a:pt x="682" y="1496"/>
                    </a:lnTo>
                    <a:lnTo>
                      <a:pt x="679" y="1496"/>
                    </a:lnTo>
                    <a:lnTo>
                      <a:pt x="676" y="1496"/>
                    </a:lnTo>
                    <a:lnTo>
                      <a:pt x="674" y="1496"/>
                    </a:lnTo>
                    <a:lnTo>
                      <a:pt x="674" y="1494"/>
                    </a:lnTo>
                    <a:lnTo>
                      <a:pt x="671" y="1494"/>
                    </a:lnTo>
                    <a:lnTo>
                      <a:pt x="669" y="1494"/>
                    </a:lnTo>
                    <a:lnTo>
                      <a:pt x="669" y="1491"/>
                    </a:lnTo>
                    <a:lnTo>
                      <a:pt x="666" y="1491"/>
                    </a:lnTo>
                    <a:lnTo>
                      <a:pt x="666" y="1494"/>
                    </a:lnTo>
                    <a:lnTo>
                      <a:pt x="663" y="1491"/>
                    </a:lnTo>
                    <a:lnTo>
                      <a:pt x="661" y="1491"/>
                    </a:lnTo>
                    <a:lnTo>
                      <a:pt x="658" y="1494"/>
                    </a:lnTo>
                    <a:lnTo>
                      <a:pt x="655" y="1494"/>
                    </a:lnTo>
                    <a:lnTo>
                      <a:pt x="655" y="1496"/>
                    </a:lnTo>
                    <a:lnTo>
                      <a:pt x="653" y="1499"/>
                    </a:lnTo>
                    <a:lnTo>
                      <a:pt x="650" y="1502"/>
                    </a:lnTo>
                    <a:lnTo>
                      <a:pt x="645" y="1504"/>
                    </a:lnTo>
                    <a:lnTo>
                      <a:pt x="642" y="1504"/>
                    </a:lnTo>
                    <a:lnTo>
                      <a:pt x="640" y="1504"/>
                    </a:lnTo>
                    <a:lnTo>
                      <a:pt x="637" y="1504"/>
                    </a:lnTo>
                    <a:lnTo>
                      <a:pt x="635" y="1504"/>
                    </a:lnTo>
                    <a:lnTo>
                      <a:pt x="635" y="1502"/>
                    </a:lnTo>
                    <a:lnTo>
                      <a:pt x="632" y="1502"/>
                    </a:lnTo>
                    <a:lnTo>
                      <a:pt x="629" y="1502"/>
                    </a:lnTo>
                    <a:lnTo>
                      <a:pt x="627" y="1502"/>
                    </a:lnTo>
                    <a:lnTo>
                      <a:pt x="624" y="1502"/>
                    </a:lnTo>
                    <a:lnTo>
                      <a:pt x="622" y="1502"/>
                    </a:lnTo>
                    <a:lnTo>
                      <a:pt x="619" y="1502"/>
                    </a:lnTo>
                    <a:lnTo>
                      <a:pt x="616" y="1504"/>
                    </a:lnTo>
                    <a:lnTo>
                      <a:pt x="614" y="1504"/>
                    </a:lnTo>
                    <a:lnTo>
                      <a:pt x="614" y="1502"/>
                    </a:lnTo>
                    <a:lnTo>
                      <a:pt x="611" y="1502"/>
                    </a:lnTo>
                    <a:lnTo>
                      <a:pt x="609" y="1502"/>
                    </a:lnTo>
                    <a:lnTo>
                      <a:pt x="606" y="1502"/>
                    </a:lnTo>
                    <a:lnTo>
                      <a:pt x="603" y="1502"/>
                    </a:lnTo>
                    <a:lnTo>
                      <a:pt x="601" y="1502"/>
                    </a:lnTo>
                    <a:lnTo>
                      <a:pt x="598" y="1502"/>
                    </a:lnTo>
                    <a:lnTo>
                      <a:pt x="598" y="1504"/>
                    </a:lnTo>
                    <a:lnTo>
                      <a:pt x="595" y="1504"/>
                    </a:lnTo>
                    <a:lnTo>
                      <a:pt x="595" y="1507"/>
                    </a:lnTo>
                    <a:lnTo>
                      <a:pt x="595" y="1509"/>
                    </a:lnTo>
                    <a:lnTo>
                      <a:pt x="595" y="1512"/>
                    </a:lnTo>
                    <a:lnTo>
                      <a:pt x="595" y="1515"/>
                    </a:lnTo>
                    <a:lnTo>
                      <a:pt x="593" y="1517"/>
                    </a:lnTo>
                    <a:lnTo>
                      <a:pt x="590" y="1520"/>
                    </a:lnTo>
                    <a:lnTo>
                      <a:pt x="588" y="1520"/>
                    </a:lnTo>
                    <a:lnTo>
                      <a:pt x="588" y="1523"/>
                    </a:lnTo>
                    <a:lnTo>
                      <a:pt x="585" y="1523"/>
                    </a:lnTo>
                    <a:lnTo>
                      <a:pt x="582" y="1525"/>
                    </a:lnTo>
                    <a:lnTo>
                      <a:pt x="582" y="1528"/>
                    </a:lnTo>
                    <a:lnTo>
                      <a:pt x="580" y="1528"/>
                    </a:lnTo>
                    <a:lnTo>
                      <a:pt x="577" y="1528"/>
                    </a:lnTo>
                    <a:lnTo>
                      <a:pt x="575" y="1528"/>
                    </a:lnTo>
                    <a:lnTo>
                      <a:pt x="575" y="1525"/>
                    </a:lnTo>
                    <a:lnTo>
                      <a:pt x="572" y="1525"/>
                    </a:lnTo>
                    <a:lnTo>
                      <a:pt x="569" y="1523"/>
                    </a:lnTo>
                    <a:lnTo>
                      <a:pt x="572" y="1523"/>
                    </a:lnTo>
                    <a:lnTo>
                      <a:pt x="572" y="1520"/>
                    </a:lnTo>
                    <a:lnTo>
                      <a:pt x="569" y="1517"/>
                    </a:lnTo>
                    <a:lnTo>
                      <a:pt x="567" y="1517"/>
                    </a:lnTo>
                    <a:lnTo>
                      <a:pt x="564" y="1515"/>
                    </a:lnTo>
                    <a:lnTo>
                      <a:pt x="562" y="1515"/>
                    </a:lnTo>
                    <a:lnTo>
                      <a:pt x="559" y="1515"/>
                    </a:lnTo>
                    <a:lnTo>
                      <a:pt x="559" y="1512"/>
                    </a:lnTo>
                    <a:lnTo>
                      <a:pt x="556" y="1512"/>
                    </a:lnTo>
                    <a:lnTo>
                      <a:pt x="556" y="1509"/>
                    </a:lnTo>
                    <a:lnTo>
                      <a:pt x="554" y="1509"/>
                    </a:lnTo>
                    <a:lnTo>
                      <a:pt x="554" y="1507"/>
                    </a:lnTo>
                    <a:lnTo>
                      <a:pt x="551" y="1507"/>
                    </a:lnTo>
                    <a:lnTo>
                      <a:pt x="548" y="1507"/>
                    </a:lnTo>
                    <a:lnTo>
                      <a:pt x="548" y="1504"/>
                    </a:lnTo>
                    <a:lnTo>
                      <a:pt x="546" y="1504"/>
                    </a:lnTo>
                    <a:lnTo>
                      <a:pt x="546" y="1502"/>
                    </a:lnTo>
                    <a:lnTo>
                      <a:pt x="543" y="1502"/>
                    </a:lnTo>
                    <a:lnTo>
                      <a:pt x="543" y="1499"/>
                    </a:lnTo>
                    <a:lnTo>
                      <a:pt x="543" y="1496"/>
                    </a:lnTo>
                    <a:lnTo>
                      <a:pt x="541" y="1494"/>
                    </a:lnTo>
                    <a:lnTo>
                      <a:pt x="543" y="1491"/>
                    </a:lnTo>
                    <a:lnTo>
                      <a:pt x="543" y="1489"/>
                    </a:lnTo>
                    <a:lnTo>
                      <a:pt x="543" y="1486"/>
                    </a:lnTo>
                    <a:lnTo>
                      <a:pt x="543" y="1483"/>
                    </a:lnTo>
                    <a:lnTo>
                      <a:pt x="546" y="1481"/>
                    </a:lnTo>
                    <a:lnTo>
                      <a:pt x="546" y="1478"/>
                    </a:lnTo>
                    <a:lnTo>
                      <a:pt x="548" y="1475"/>
                    </a:lnTo>
                    <a:lnTo>
                      <a:pt x="551" y="1475"/>
                    </a:lnTo>
                    <a:lnTo>
                      <a:pt x="551" y="1473"/>
                    </a:lnTo>
                    <a:lnTo>
                      <a:pt x="554" y="1473"/>
                    </a:lnTo>
                    <a:lnTo>
                      <a:pt x="556" y="1470"/>
                    </a:lnTo>
                    <a:lnTo>
                      <a:pt x="559" y="1468"/>
                    </a:lnTo>
                    <a:lnTo>
                      <a:pt x="562" y="1468"/>
                    </a:lnTo>
                    <a:lnTo>
                      <a:pt x="562" y="1465"/>
                    </a:lnTo>
                    <a:lnTo>
                      <a:pt x="564" y="1465"/>
                    </a:lnTo>
                    <a:lnTo>
                      <a:pt x="567" y="1465"/>
                    </a:lnTo>
                    <a:lnTo>
                      <a:pt x="567" y="1462"/>
                    </a:lnTo>
                    <a:lnTo>
                      <a:pt x="569" y="1462"/>
                    </a:lnTo>
                    <a:lnTo>
                      <a:pt x="572" y="1462"/>
                    </a:lnTo>
                    <a:lnTo>
                      <a:pt x="575" y="1460"/>
                    </a:lnTo>
                    <a:lnTo>
                      <a:pt x="577" y="1460"/>
                    </a:lnTo>
                    <a:lnTo>
                      <a:pt x="580" y="1460"/>
                    </a:lnTo>
                    <a:lnTo>
                      <a:pt x="582" y="1460"/>
                    </a:lnTo>
                    <a:lnTo>
                      <a:pt x="588" y="1460"/>
                    </a:lnTo>
                    <a:lnTo>
                      <a:pt x="590" y="1462"/>
                    </a:lnTo>
                    <a:lnTo>
                      <a:pt x="593" y="1465"/>
                    </a:lnTo>
                    <a:lnTo>
                      <a:pt x="595" y="1468"/>
                    </a:lnTo>
                    <a:lnTo>
                      <a:pt x="595" y="1470"/>
                    </a:lnTo>
                    <a:lnTo>
                      <a:pt x="595" y="1473"/>
                    </a:lnTo>
                    <a:lnTo>
                      <a:pt x="598" y="1473"/>
                    </a:lnTo>
                    <a:lnTo>
                      <a:pt x="601" y="1473"/>
                    </a:lnTo>
                    <a:lnTo>
                      <a:pt x="603" y="1473"/>
                    </a:lnTo>
                    <a:lnTo>
                      <a:pt x="606" y="1470"/>
                    </a:lnTo>
                    <a:lnTo>
                      <a:pt x="606" y="1468"/>
                    </a:lnTo>
                    <a:lnTo>
                      <a:pt x="609" y="1465"/>
                    </a:lnTo>
                    <a:lnTo>
                      <a:pt x="609" y="1462"/>
                    </a:lnTo>
                    <a:lnTo>
                      <a:pt x="609" y="1460"/>
                    </a:lnTo>
                    <a:lnTo>
                      <a:pt x="609" y="1457"/>
                    </a:lnTo>
                    <a:lnTo>
                      <a:pt x="611" y="1457"/>
                    </a:lnTo>
                    <a:lnTo>
                      <a:pt x="611" y="1455"/>
                    </a:lnTo>
                    <a:lnTo>
                      <a:pt x="611" y="1457"/>
                    </a:lnTo>
                    <a:lnTo>
                      <a:pt x="614" y="1457"/>
                    </a:lnTo>
                    <a:lnTo>
                      <a:pt x="616" y="1457"/>
                    </a:lnTo>
                    <a:lnTo>
                      <a:pt x="619" y="1457"/>
                    </a:lnTo>
                    <a:lnTo>
                      <a:pt x="622" y="1460"/>
                    </a:lnTo>
                    <a:lnTo>
                      <a:pt x="624" y="1457"/>
                    </a:lnTo>
                    <a:lnTo>
                      <a:pt x="624" y="1460"/>
                    </a:lnTo>
                    <a:lnTo>
                      <a:pt x="627" y="1460"/>
                    </a:lnTo>
                    <a:lnTo>
                      <a:pt x="627" y="1457"/>
                    </a:lnTo>
                    <a:lnTo>
                      <a:pt x="629" y="1457"/>
                    </a:lnTo>
                    <a:lnTo>
                      <a:pt x="629" y="1455"/>
                    </a:lnTo>
                    <a:lnTo>
                      <a:pt x="632" y="1452"/>
                    </a:lnTo>
                    <a:lnTo>
                      <a:pt x="629" y="1449"/>
                    </a:lnTo>
                    <a:lnTo>
                      <a:pt x="632" y="1449"/>
                    </a:lnTo>
                    <a:lnTo>
                      <a:pt x="632" y="1447"/>
                    </a:lnTo>
                    <a:lnTo>
                      <a:pt x="632" y="1444"/>
                    </a:lnTo>
                    <a:lnTo>
                      <a:pt x="635" y="1444"/>
                    </a:lnTo>
                    <a:lnTo>
                      <a:pt x="637" y="1444"/>
                    </a:lnTo>
                    <a:lnTo>
                      <a:pt x="637" y="1442"/>
                    </a:lnTo>
                    <a:lnTo>
                      <a:pt x="637" y="1439"/>
                    </a:lnTo>
                    <a:lnTo>
                      <a:pt x="635" y="1439"/>
                    </a:lnTo>
                    <a:lnTo>
                      <a:pt x="632" y="1436"/>
                    </a:lnTo>
                    <a:lnTo>
                      <a:pt x="629" y="1434"/>
                    </a:lnTo>
                    <a:lnTo>
                      <a:pt x="624" y="1431"/>
                    </a:lnTo>
                    <a:lnTo>
                      <a:pt x="622" y="1431"/>
                    </a:lnTo>
                    <a:lnTo>
                      <a:pt x="619" y="1428"/>
                    </a:lnTo>
                    <a:lnTo>
                      <a:pt x="616" y="1426"/>
                    </a:lnTo>
                    <a:lnTo>
                      <a:pt x="616" y="1423"/>
                    </a:lnTo>
                    <a:lnTo>
                      <a:pt x="622" y="1423"/>
                    </a:lnTo>
                    <a:lnTo>
                      <a:pt x="627" y="1423"/>
                    </a:lnTo>
                    <a:lnTo>
                      <a:pt x="627" y="1421"/>
                    </a:lnTo>
                    <a:lnTo>
                      <a:pt x="627" y="1418"/>
                    </a:lnTo>
                    <a:lnTo>
                      <a:pt x="629" y="1415"/>
                    </a:lnTo>
                    <a:lnTo>
                      <a:pt x="629" y="1413"/>
                    </a:lnTo>
                    <a:lnTo>
                      <a:pt x="627" y="1410"/>
                    </a:lnTo>
                    <a:lnTo>
                      <a:pt x="629" y="1408"/>
                    </a:lnTo>
                    <a:lnTo>
                      <a:pt x="632" y="1405"/>
                    </a:lnTo>
                    <a:lnTo>
                      <a:pt x="635" y="1402"/>
                    </a:lnTo>
                    <a:lnTo>
                      <a:pt x="635" y="1405"/>
                    </a:lnTo>
                    <a:lnTo>
                      <a:pt x="637" y="1402"/>
                    </a:lnTo>
                    <a:lnTo>
                      <a:pt x="640" y="1402"/>
                    </a:lnTo>
                    <a:lnTo>
                      <a:pt x="642" y="1402"/>
                    </a:lnTo>
                    <a:lnTo>
                      <a:pt x="645" y="1402"/>
                    </a:lnTo>
                    <a:lnTo>
                      <a:pt x="648" y="1400"/>
                    </a:lnTo>
                    <a:lnTo>
                      <a:pt x="650" y="1402"/>
                    </a:lnTo>
                    <a:close/>
                    <a:moveTo>
                      <a:pt x="569" y="1374"/>
                    </a:moveTo>
                    <a:lnTo>
                      <a:pt x="572" y="1374"/>
                    </a:lnTo>
                    <a:lnTo>
                      <a:pt x="572" y="1376"/>
                    </a:lnTo>
                    <a:lnTo>
                      <a:pt x="569" y="1376"/>
                    </a:lnTo>
                    <a:lnTo>
                      <a:pt x="572" y="1376"/>
                    </a:lnTo>
                    <a:lnTo>
                      <a:pt x="575" y="1379"/>
                    </a:lnTo>
                    <a:lnTo>
                      <a:pt x="575" y="1381"/>
                    </a:lnTo>
                    <a:lnTo>
                      <a:pt x="572" y="1381"/>
                    </a:lnTo>
                    <a:lnTo>
                      <a:pt x="569" y="1379"/>
                    </a:lnTo>
                    <a:lnTo>
                      <a:pt x="567" y="1381"/>
                    </a:lnTo>
                    <a:lnTo>
                      <a:pt x="569" y="1381"/>
                    </a:lnTo>
                    <a:lnTo>
                      <a:pt x="569" y="1384"/>
                    </a:lnTo>
                    <a:lnTo>
                      <a:pt x="567" y="1384"/>
                    </a:lnTo>
                    <a:lnTo>
                      <a:pt x="567" y="1387"/>
                    </a:lnTo>
                    <a:lnTo>
                      <a:pt x="564" y="1389"/>
                    </a:lnTo>
                    <a:lnTo>
                      <a:pt x="562" y="1389"/>
                    </a:lnTo>
                    <a:lnTo>
                      <a:pt x="562" y="1384"/>
                    </a:lnTo>
                    <a:lnTo>
                      <a:pt x="559" y="1384"/>
                    </a:lnTo>
                    <a:lnTo>
                      <a:pt x="556" y="1381"/>
                    </a:lnTo>
                    <a:lnTo>
                      <a:pt x="554" y="1384"/>
                    </a:lnTo>
                    <a:lnTo>
                      <a:pt x="551" y="1387"/>
                    </a:lnTo>
                    <a:lnTo>
                      <a:pt x="551" y="1389"/>
                    </a:lnTo>
                    <a:lnTo>
                      <a:pt x="548" y="1389"/>
                    </a:lnTo>
                    <a:lnTo>
                      <a:pt x="546" y="1389"/>
                    </a:lnTo>
                    <a:lnTo>
                      <a:pt x="546" y="1392"/>
                    </a:lnTo>
                    <a:lnTo>
                      <a:pt x="546" y="1395"/>
                    </a:lnTo>
                    <a:lnTo>
                      <a:pt x="543" y="1392"/>
                    </a:lnTo>
                    <a:lnTo>
                      <a:pt x="541" y="1392"/>
                    </a:lnTo>
                    <a:lnTo>
                      <a:pt x="538" y="1392"/>
                    </a:lnTo>
                    <a:lnTo>
                      <a:pt x="538" y="1389"/>
                    </a:lnTo>
                    <a:lnTo>
                      <a:pt x="535" y="1389"/>
                    </a:lnTo>
                    <a:lnTo>
                      <a:pt x="533" y="1389"/>
                    </a:lnTo>
                    <a:lnTo>
                      <a:pt x="533" y="1387"/>
                    </a:lnTo>
                    <a:lnTo>
                      <a:pt x="530" y="1387"/>
                    </a:lnTo>
                    <a:lnTo>
                      <a:pt x="530" y="1384"/>
                    </a:lnTo>
                    <a:lnTo>
                      <a:pt x="533" y="1384"/>
                    </a:lnTo>
                    <a:lnTo>
                      <a:pt x="535" y="1384"/>
                    </a:lnTo>
                    <a:lnTo>
                      <a:pt x="538" y="1384"/>
                    </a:lnTo>
                    <a:lnTo>
                      <a:pt x="541" y="1381"/>
                    </a:lnTo>
                    <a:lnTo>
                      <a:pt x="543" y="1381"/>
                    </a:lnTo>
                    <a:lnTo>
                      <a:pt x="543" y="1379"/>
                    </a:lnTo>
                    <a:lnTo>
                      <a:pt x="546" y="1379"/>
                    </a:lnTo>
                    <a:lnTo>
                      <a:pt x="546" y="1381"/>
                    </a:lnTo>
                    <a:lnTo>
                      <a:pt x="551" y="1379"/>
                    </a:lnTo>
                    <a:lnTo>
                      <a:pt x="554" y="1381"/>
                    </a:lnTo>
                    <a:lnTo>
                      <a:pt x="556" y="1381"/>
                    </a:lnTo>
                    <a:lnTo>
                      <a:pt x="559" y="1381"/>
                    </a:lnTo>
                    <a:lnTo>
                      <a:pt x="559" y="1379"/>
                    </a:lnTo>
                    <a:lnTo>
                      <a:pt x="562" y="1374"/>
                    </a:lnTo>
                    <a:lnTo>
                      <a:pt x="559" y="1374"/>
                    </a:lnTo>
                    <a:lnTo>
                      <a:pt x="562" y="1374"/>
                    </a:lnTo>
                    <a:lnTo>
                      <a:pt x="562" y="1371"/>
                    </a:lnTo>
                    <a:lnTo>
                      <a:pt x="564" y="1368"/>
                    </a:lnTo>
                    <a:lnTo>
                      <a:pt x="567" y="1371"/>
                    </a:lnTo>
                    <a:lnTo>
                      <a:pt x="569" y="1374"/>
                    </a:lnTo>
                    <a:close/>
                    <a:moveTo>
                      <a:pt x="611" y="1368"/>
                    </a:moveTo>
                    <a:lnTo>
                      <a:pt x="614" y="1368"/>
                    </a:lnTo>
                    <a:lnTo>
                      <a:pt x="614" y="1371"/>
                    </a:lnTo>
                    <a:lnTo>
                      <a:pt x="614" y="1374"/>
                    </a:lnTo>
                    <a:lnTo>
                      <a:pt x="611" y="1374"/>
                    </a:lnTo>
                    <a:lnTo>
                      <a:pt x="609" y="1374"/>
                    </a:lnTo>
                    <a:lnTo>
                      <a:pt x="611" y="1374"/>
                    </a:lnTo>
                    <a:lnTo>
                      <a:pt x="609" y="1374"/>
                    </a:lnTo>
                    <a:lnTo>
                      <a:pt x="609" y="1371"/>
                    </a:lnTo>
                    <a:lnTo>
                      <a:pt x="606" y="1371"/>
                    </a:lnTo>
                    <a:lnTo>
                      <a:pt x="606" y="1368"/>
                    </a:lnTo>
                    <a:lnTo>
                      <a:pt x="609" y="1368"/>
                    </a:lnTo>
                    <a:lnTo>
                      <a:pt x="609" y="1366"/>
                    </a:lnTo>
                    <a:lnTo>
                      <a:pt x="611" y="1368"/>
                    </a:lnTo>
                    <a:close/>
                    <a:moveTo>
                      <a:pt x="593" y="1358"/>
                    </a:moveTo>
                    <a:lnTo>
                      <a:pt x="595" y="1361"/>
                    </a:lnTo>
                    <a:lnTo>
                      <a:pt x="595" y="1363"/>
                    </a:lnTo>
                    <a:lnTo>
                      <a:pt x="598" y="1366"/>
                    </a:lnTo>
                    <a:lnTo>
                      <a:pt x="598" y="1368"/>
                    </a:lnTo>
                    <a:lnTo>
                      <a:pt x="601" y="1368"/>
                    </a:lnTo>
                    <a:lnTo>
                      <a:pt x="601" y="1371"/>
                    </a:lnTo>
                    <a:lnTo>
                      <a:pt x="598" y="1371"/>
                    </a:lnTo>
                    <a:lnTo>
                      <a:pt x="598" y="1374"/>
                    </a:lnTo>
                    <a:lnTo>
                      <a:pt x="593" y="1374"/>
                    </a:lnTo>
                    <a:lnTo>
                      <a:pt x="590" y="1374"/>
                    </a:lnTo>
                    <a:lnTo>
                      <a:pt x="590" y="1371"/>
                    </a:lnTo>
                    <a:lnTo>
                      <a:pt x="588" y="1371"/>
                    </a:lnTo>
                    <a:lnTo>
                      <a:pt x="585" y="1371"/>
                    </a:lnTo>
                    <a:lnTo>
                      <a:pt x="582" y="1368"/>
                    </a:lnTo>
                    <a:lnTo>
                      <a:pt x="582" y="1366"/>
                    </a:lnTo>
                    <a:lnTo>
                      <a:pt x="585" y="1366"/>
                    </a:lnTo>
                    <a:lnTo>
                      <a:pt x="585" y="1363"/>
                    </a:lnTo>
                    <a:lnTo>
                      <a:pt x="585" y="1361"/>
                    </a:lnTo>
                    <a:lnTo>
                      <a:pt x="585" y="1358"/>
                    </a:lnTo>
                    <a:lnTo>
                      <a:pt x="588" y="1358"/>
                    </a:lnTo>
                    <a:lnTo>
                      <a:pt x="590" y="1358"/>
                    </a:lnTo>
                    <a:lnTo>
                      <a:pt x="593" y="1358"/>
                    </a:lnTo>
                    <a:close/>
                    <a:moveTo>
                      <a:pt x="3407" y="1353"/>
                    </a:moveTo>
                    <a:lnTo>
                      <a:pt x="3409" y="1355"/>
                    </a:lnTo>
                    <a:lnTo>
                      <a:pt x="3412" y="1355"/>
                    </a:lnTo>
                    <a:lnTo>
                      <a:pt x="3412" y="1358"/>
                    </a:lnTo>
                    <a:lnTo>
                      <a:pt x="3409" y="1358"/>
                    </a:lnTo>
                    <a:lnTo>
                      <a:pt x="3407" y="1358"/>
                    </a:lnTo>
                    <a:lnTo>
                      <a:pt x="3404" y="1358"/>
                    </a:lnTo>
                    <a:lnTo>
                      <a:pt x="3404" y="1355"/>
                    </a:lnTo>
                    <a:lnTo>
                      <a:pt x="3401" y="1355"/>
                    </a:lnTo>
                    <a:lnTo>
                      <a:pt x="3404" y="1355"/>
                    </a:lnTo>
                    <a:lnTo>
                      <a:pt x="3404" y="1353"/>
                    </a:lnTo>
                    <a:lnTo>
                      <a:pt x="3407" y="1353"/>
                    </a:lnTo>
                    <a:close/>
                    <a:moveTo>
                      <a:pt x="768" y="1348"/>
                    </a:moveTo>
                    <a:lnTo>
                      <a:pt x="765" y="1350"/>
                    </a:lnTo>
                    <a:lnTo>
                      <a:pt x="765" y="1348"/>
                    </a:lnTo>
                    <a:lnTo>
                      <a:pt x="765" y="1345"/>
                    </a:lnTo>
                    <a:lnTo>
                      <a:pt x="765" y="1342"/>
                    </a:lnTo>
                    <a:lnTo>
                      <a:pt x="768" y="1342"/>
                    </a:lnTo>
                    <a:lnTo>
                      <a:pt x="768" y="1345"/>
                    </a:lnTo>
                    <a:lnTo>
                      <a:pt x="768" y="1348"/>
                    </a:lnTo>
                    <a:close/>
                    <a:moveTo>
                      <a:pt x="760" y="1337"/>
                    </a:moveTo>
                    <a:lnTo>
                      <a:pt x="760" y="1340"/>
                    </a:lnTo>
                    <a:lnTo>
                      <a:pt x="763" y="1340"/>
                    </a:lnTo>
                    <a:lnTo>
                      <a:pt x="763" y="1342"/>
                    </a:lnTo>
                    <a:lnTo>
                      <a:pt x="763" y="1345"/>
                    </a:lnTo>
                    <a:lnTo>
                      <a:pt x="760" y="1345"/>
                    </a:lnTo>
                    <a:lnTo>
                      <a:pt x="760" y="1342"/>
                    </a:lnTo>
                    <a:lnTo>
                      <a:pt x="757" y="1342"/>
                    </a:lnTo>
                    <a:lnTo>
                      <a:pt x="757" y="1340"/>
                    </a:lnTo>
                    <a:lnTo>
                      <a:pt x="760" y="1340"/>
                    </a:lnTo>
                    <a:lnTo>
                      <a:pt x="757" y="1340"/>
                    </a:lnTo>
                    <a:lnTo>
                      <a:pt x="755" y="1340"/>
                    </a:lnTo>
                    <a:lnTo>
                      <a:pt x="755" y="1337"/>
                    </a:lnTo>
                    <a:lnTo>
                      <a:pt x="757" y="1337"/>
                    </a:lnTo>
                    <a:lnTo>
                      <a:pt x="760" y="1337"/>
                    </a:lnTo>
                    <a:close/>
                    <a:moveTo>
                      <a:pt x="640" y="1332"/>
                    </a:moveTo>
                    <a:lnTo>
                      <a:pt x="637" y="1332"/>
                    </a:lnTo>
                    <a:lnTo>
                      <a:pt x="637" y="1329"/>
                    </a:lnTo>
                    <a:lnTo>
                      <a:pt x="640" y="1329"/>
                    </a:lnTo>
                    <a:lnTo>
                      <a:pt x="640" y="1332"/>
                    </a:lnTo>
                    <a:close/>
                    <a:moveTo>
                      <a:pt x="729" y="1311"/>
                    </a:moveTo>
                    <a:lnTo>
                      <a:pt x="729" y="1314"/>
                    </a:lnTo>
                    <a:lnTo>
                      <a:pt x="726" y="1314"/>
                    </a:lnTo>
                    <a:lnTo>
                      <a:pt x="723" y="1316"/>
                    </a:lnTo>
                    <a:lnTo>
                      <a:pt x="721" y="1316"/>
                    </a:lnTo>
                    <a:lnTo>
                      <a:pt x="721" y="1319"/>
                    </a:lnTo>
                    <a:lnTo>
                      <a:pt x="718" y="1319"/>
                    </a:lnTo>
                    <a:lnTo>
                      <a:pt x="718" y="1316"/>
                    </a:lnTo>
                    <a:lnTo>
                      <a:pt x="718" y="1319"/>
                    </a:lnTo>
                    <a:lnTo>
                      <a:pt x="716" y="1319"/>
                    </a:lnTo>
                    <a:lnTo>
                      <a:pt x="716" y="1321"/>
                    </a:lnTo>
                    <a:lnTo>
                      <a:pt x="713" y="1321"/>
                    </a:lnTo>
                    <a:lnTo>
                      <a:pt x="710" y="1321"/>
                    </a:lnTo>
                    <a:lnTo>
                      <a:pt x="710" y="1319"/>
                    </a:lnTo>
                    <a:lnTo>
                      <a:pt x="713" y="1319"/>
                    </a:lnTo>
                    <a:lnTo>
                      <a:pt x="713" y="1316"/>
                    </a:lnTo>
                    <a:lnTo>
                      <a:pt x="716" y="1316"/>
                    </a:lnTo>
                    <a:lnTo>
                      <a:pt x="716" y="1314"/>
                    </a:lnTo>
                    <a:lnTo>
                      <a:pt x="718" y="1311"/>
                    </a:lnTo>
                    <a:lnTo>
                      <a:pt x="721" y="1311"/>
                    </a:lnTo>
                    <a:lnTo>
                      <a:pt x="726" y="1311"/>
                    </a:lnTo>
                    <a:lnTo>
                      <a:pt x="729" y="1311"/>
                    </a:lnTo>
                    <a:close/>
                    <a:moveTo>
                      <a:pt x="755" y="1308"/>
                    </a:moveTo>
                    <a:lnTo>
                      <a:pt x="757" y="1308"/>
                    </a:lnTo>
                    <a:lnTo>
                      <a:pt x="757" y="1311"/>
                    </a:lnTo>
                    <a:lnTo>
                      <a:pt x="757" y="1314"/>
                    </a:lnTo>
                    <a:lnTo>
                      <a:pt x="760" y="1314"/>
                    </a:lnTo>
                    <a:lnTo>
                      <a:pt x="763" y="1316"/>
                    </a:lnTo>
                    <a:lnTo>
                      <a:pt x="765" y="1316"/>
                    </a:lnTo>
                    <a:lnTo>
                      <a:pt x="768" y="1316"/>
                    </a:lnTo>
                    <a:lnTo>
                      <a:pt x="770" y="1316"/>
                    </a:lnTo>
                    <a:lnTo>
                      <a:pt x="770" y="1319"/>
                    </a:lnTo>
                    <a:lnTo>
                      <a:pt x="770" y="1321"/>
                    </a:lnTo>
                    <a:lnTo>
                      <a:pt x="773" y="1321"/>
                    </a:lnTo>
                    <a:lnTo>
                      <a:pt x="773" y="1324"/>
                    </a:lnTo>
                    <a:lnTo>
                      <a:pt x="770" y="1324"/>
                    </a:lnTo>
                    <a:lnTo>
                      <a:pt x="770" y="1327"/>
                    </a:lnTo>
                    <a:lnTo>
                      <a:pt x="768" y="1327"/>
                    </a:lnTo>
                    <a:lnTo>
                      <a:pt x="768" y="1329"/>
                    </a:lnTo>
                    <a:lnTo>
                      <a:pt x="770" y="1327"/>
                    </a:lnTo>
                    <a:lnTo>
                      <a:pt x="773" y="1329"/>
                    </a:lnTo>
                    <a:lnTo>
                      <a:pt x="770" y="1329"/>
                    </a:lnTo>
                    <a:lnTo>
                      <a:pt x="770" y="1332"/>
                    </a:lnTo>
                    <a:lnTo>
                      <a:pt x="768" y="1332"/>
                    </a:lnTo>
                    <a:lnTo>
                      <a:pt x="768" y="1334"/>
                    </a:lnTo>
                    <a:lnTo>
                      <a:pt x="765" y="1334"/>
                    </a:lnTo>
                    <a:lnTo>
                      <a:pt x="763" y="1334"/>
                    </a:lnTo>
                    <a:lnTo>
                      <a:pt x="763" y="1332"/>
                    </a:lnTo>
                    <a:lnTo>
                      <a:pt x="763" y="1334"/>
                    </a:lnTo>
                    <a:lnTo>
                      <a:pt x="760" y="1332"/>
                    </a:lnTo>
                    <a:lnTo>
                      <a:pt x="757" y="1332"/>
                    </a:lnTo>
                    <a:lnTo>
                      <a:pt x="757" y="1329"/>
                    </a:lnTo>
                    <a:lnTo>
                      <a:pt x="755" y="1327"/>
                    </a:lnTo>
                    <a:lnTo>
                      <a:pt x="755" y="1324"/>
                    </a:lnTo>
                    <a:lnTo>
                      <a:pt x="755" y="1327"/>
                    </a:lnTo>
                    <a:lnTo>
                      <a:pt x="755" y="1324"/>
                    </a:lnTo>
                    <a:lnTo>
                      <a:pt x="752" y="1324"/>
                    </a:lnTo>
                    <a:lnTo>
                      <a:pt x="752" y="1321"/>
                    </a:lnTo>
                    <a:lnTo>
                      <a:pt x="752" y="1319"/>
                    </a:lnTo>
                    <a:lnTo>
                      <a:pt x="749" y="1319"/>
                    </a:lnTo>
                    <a:lnTo>
                      <a:pt x="749" y="1316"/>
                    </a:lnTo>
                    <a:lnTo>
                      <a:pt x="749" y="1314"/>
                    </a:lnTo>
                    <a:lnTo>
                      <a:pt x="749" y="1311"/>
                    </a:lnTo>
                    <a:lnTo>
                      <a:pt x="749" y="1308"/>
                    </a:lnTo>
                    <a:lnTo>
                      <a:pt x="752" y="1308"/>
                    </a:lnTo>
                    <a:lnTo>
                      <a:pt x="755" y="1308"/>
                    </a:lnTo>
                    <a:close/>
                    <a:moveTo>
                      <a:pt x="3655" y="1303"/>
                    </a:moveTo>
                    <a:lnTo>
                      <a:pt x="3655" y="1306"/>
                    </a:lnTo>
                    <a:lnTo>
                      <a:pt x="3655" y="1303"/>
                    </a:lnTo>
                    <a:lnTo>
                      <a:pt x="3655" y="1306"/>
                    </a:lnTo>
                    <a:lnTo>
                      <a:pt x="3657" y="1306"/>
                    </a:lnTo>
                    <a:lnTo>
                      <a:pt x="3655" y="1306"/>
                    </a:lnTo>
                    <a:lnTo>
                      <a:pt x="3657" y="1306"/>
                    </a:lnTo>
                    <a:lnTo>
                      <a:pt x="3657" y="1308"/>
                    </a:lnTo>
                    <a:lnTo>
                      <a:pt x="3660" y="1308"/>
                    </a:lnTo>
                    <a:lnTo>
                      <a:pt x="3660" y="1311"/>
                    </a:lnTo>
                    <a:lnTo>
                      <a:pt x="3660" y="1314"/>
                    </a:lnTo>
                    <a:lnTo>
                      <a:pt x="3660" y="1316"/>
                    </a:lnTo>
                    <a:lnTo>
                      <a:pt x="3662" y="1316"/>
                    </a:lnTo>
                    <a:lnTo>
                      <a:pt x="3662" y="1319"/>
                    </a:lnTo>
                    <a:lnTo>
                      <a:pt x="3662" y="1321"/>
                    </a:lnTo>
                    <a:lnTo>
                      <a:pt x="3662" y="1324"/>
                    </a:lnTo>
                    <a:lnTo>
                      <a:pt x="3662" y="1327"/>
                    </a:lnTo>
                    <a:lnTo>
                      <a:pt x="3665" y="1327"/>
                    </a:lnTo>
                    <a:lnTo>
                      <a:pt x="3665" y="1324"/>
                    </a:lnTo>
                    <a:lnTo>
                      <a:pt x="3668" y="1324"/>
                    </a:lnTo>
                    <a:lnTo>
                      <a:pt x="3670" y="1324"/>
                    </a:lnTo>
                    <a:lnTo>
                      <a:pt x="3670" y="1327"/>
                    </a:lnTo>
                    <a:lnTo>
                      <a:pt x="3673" y="1327"/>
                    </a:lnTo>
                    <a:lnTo>
                      <a:pt x="3670" y="1327"/>
                    </a:lnTo>
                    <a:lnTo>
                      <a:pt x="3673" y="1327"/>
                    </a:lnTo>
                    <a:lnTo>
                      <a:pt x="3673" y="1329"/>
                    </a:lnTo>
                    <a:lnTo>
                      <a:pt x="3670" y="1329"/>
                    </a:lnTo>
                    <a:lnTo>
                      <a:pt x="3673" y="1329"/>
                    </a:lnTo>
                    <a:lnTo>
                      <a:pt x="3670" y="1329"/>
                    </a:lnTo>
                    <a:lnTo>
                      <a:pt x="3673" y="1329"/>
                    </a:lnTo>
                    <a:lnTo>
                      <a:pt x="3670" y="1329"/>
                    </a:lnTo>
                    <a:lnTo>
                      <a:pt x="3673" y="1329"/>
                    </a:lnTo>
                    <a:lnTo>
                      <a:pt x="3673" y="1332"/>
                    </a:lnTo>
                    <a:lnTo>
                      <a:pt x="3670" y="1332"/>
                    </a:lnTo>
                    <a:lnTo>
                      <a:pt x="3673" y="1332"/>
                    </a:lnTo>
                    <a:lnTo>
                      <a:pt x="3673" y="1329"/>
                    </a:lnTo>
                    <a:lnTo>
                      <a:pt x="3676" y="1329"/>
                    </a:lnTo>
                    <a:lnTo>
                      <a:pt x="3678" y="1329"/>
                    </a:lnTo>
                    <a:lnTo>
                      <a:pt x="3676" y="1329"/>
                    </a:lnTo>
                    <a:lnTo>
                      <a:pt x="3678" y="1329"/>
                    </a:lnTo>
                    <a:lnTo>
                      <a:pt x="3681" y="1329"/>
                    </a:lnTo>
                    <a:lnTo>
                      <a:pt x="3681" y="1332"/>
                    </a:lnTo>
                    <a:lnTo>
                      <a:pt x="3683" y="1332"/>
                    </a:lnTo>
                    <a:lnTo>
                      <a:pt x="3683" y="1334"/>
                    </a:lnTo>
                    <a:lnTo>
                      <a:pt x="3683" y="1337"/>
                    </a:lnTo>
                    <a:lnTo>
                      <a:pt x="3686" y="1337"/>
                    </a:lnTo>
                    <a:lnTo>
                      <a:pt x="3686" y="1340"/>
                    </a:lnTo>
                    <a:lnTo>
                      <a:pt x="3686" y="1337"/>
                    </a:lnTo>
                    <a:lnTo>
                      <a:pt x="3686" y="1334"/>
                    </a:lnTo>
                    <a:lnTo>
                      <a:pt x="3686" y="1337"/>
                    </a:lnTo>
                    <a:lnTo>
                      <a:pt x="3689" y="1337"/>
                    </a:lnTo>
                    <a:lnTo>
                      <a:pt x="3689" y="1334"/>
                    </a:lnTo>
                    <a:lnTo>
                      <a:pt x="3689" y="1337"/>
                    </a:lnTo>
                    <a:lnTo>
                      <a:pt x="3691" y="1337"/>
                    </a:lnTo>
                    <a:lnTo>
                      <a:pt x="3691" y="1340"/>
                    </a:lnTo>
                    <a:lnTo>
                      <a:pt x="3694" y="1340"/>
                    </a:lnTo>
                    <a:lnTo>
                      <a:pt x="3696" y="1340"/>
                    </a:lnTo>
                    <a:lnTo>
                      <a:pt x="3696" y="1342"/>
                    </a:lnTo>
                    <a:lnTo>
                      <a:pt x="3696" y="1345"/>
                    </a:lnTo>
                    <a:lnTo>
                      <a:pt x="3696" y="1348"/>
                    </a:lnTo>
                    <a:lnTo>
                      <a:pt x="3699" y="1348"/>
                    </a:lnTo>
                    <a:lnTo>
                      <a:pt x="3699" y="1350"/>
                    </a:lnTo>
                    <a:lnTo>
                      <a:pt x="3702" y="1350"/>
                    </a:lnTo>
                    <a:lnTo>
                      <a:pt x="3702" y="1353"/>
                    </a:lnTo>
                    <a:lnTo>
                      <a:pt x="3702" y="1355"/>
                    </a:lnTo>
                    <a:lnTo>
                      <a:pt x="3702" y="1358"/>
                    </a:lnTo>
                    <a:lnTo>
                      <a:pt x="3702" y="1361"/>
                    </a:lnTo>
                    <a:lnTo>
                      <a:pt x="3702" y="1363"/>
                    </a:lnTo>
                    <a:lnTo>
                      <a:pt x="3702" y="1366"/>
                    </a:lnTo>
                    <a:lnTo>
                      <a:pt x="3702" y="1368"/>
                    </a:lnTo>
                    <a:lnTo>
                      <a:pt x="3702" y="1366"/>
                    </a:lnTo>
                    <a:lnTo>
                      <a:pt x="3702" y="1368"/>
                    </a:lnTo>
                    <a:lnTo>
                      <a:pt x="3702" y="1366"/>
                    </a:lnTo>
                    <a:lnTo>
                      <a:pt x="3702" y="1368"/>
                    </a:lnTo>
                    <a:lnTo>
                      <a:pt x="3704" y="1368"/>
                    </a:lnTo>
                    <a:lnTo>
                      <a:pt x="3702" y="1368"/>
                    </a:lnTo>
                    <a:lnTo>
                      <a:pt x="3704" y="1368"/>
                    </a:lnTo>
                    <a:lnTo>
                      <a:pt x="3707" y="1368"/>
                    </a:lnTo>
                    <a:lnTo>
                      <a:pt x="3704" y="1368"/>
                    </a:lnTo>
                    <a:lnTo>
                      <a:pt x="3704" y="1371"/>
                    </a:lnTo>
                    <a:lnTo>
                      <a:pt x="3707" y="1371"/>
                    </a:lnTo>
                    <a:lnTo>
                      <a:pt x="3707" y="1374"/>
                    </a:lnTo>
                    <a:lnTo>
                      <a:pt x="3709" y="1374"/>
                    </a:lnTo>
                    <a:lnTo>
                      <a:pt x="3709" y="1376"/>
                    </a:lnTo>
                    <a:lnTo>
                      <a:pt x="3709" y="1379"/>
                    </a:lnTo>
                    <a:lnTo>
                      <a:pt x="3709" y="1381"/>
                    </a:lnTo>
                    <a:lnTo>
                      <a:pt x="3709" y="1384"/>
                    </a:lnTo>
                    <a:lnTo>
                      <a:pt x="3709" y="1387"/>
                    </a:lnTo>
                    <a:lnTo>
                      <a:pt x="3707" y="1387"/>
                    </a:lnTo>
                    <a:lnTo>
                      <a:pt x="3707" y="1389"/>
                    </a:lnTo>
                    <a:lnTo>
                      <a:pt x="3707" y="1392"/>
                    </a:lnTo>
                    <a:lnTo>
                      <a:pt x="3704" y="1392"/>
                    </a:lnTo>
                    <a:lnTo>
                      <a:pt x="3704" y="1395"/>
                    </a:lnTo>
                    <a:lnTo>
                      <a:pt x="3702" y="1395"/>
                    </a:lnTo>
                    <a:lnTo>
                      <a:pt x="3702" y="1397"/>
                    </a:lnTo>
                    <a:lnTo>
                      <a:pt x="3699" y="1397"/>
                    </a:lnTo>
                    <a:lnTo>
                      <a:pt x="3699" y="1400"/>
                    </a:lnTo>
                    <a:lnTo>
                      <a:pt x="3702" y="1400"/>
                    </a:lnTo>
                    <a:lnTo>
                      <a:pt x="3699" y="1400"/>
                    </a:lnTo>
                    <a:lnTo>
                      <a:pt x="3699" y="1402"/>
                    </a:lnTo>
                    <a:lnTo>
                      <a:pt x="3699" y="1405"/>
                    </a:lnTo>
                    <a:lnTo>
                      <a:pt x="3699" y="1408"/>
                    </a:lnTo>
                    <a:lnTo>
                      <a:pt x="3699" y="1410"/>
                    </a:lnTo>
                    <a:lnTo>
                      <a:pt x="3699" y="1413"/>
                    </a:lnTo>
                    <a:lnTo>
                      <a:pt x="3699" y="1410"/>
                    </a:lnTo>
                    <a:lnTo>
                      <a:pt x="3702" y="1410"/>
                    </a:lnTo>
                    <a:lnTo>
                      <a:pt x="3702" y="1413"/>
                    </a:lnTo>
                    <a:lnTo>
                      <a:pt x="3702" y="1415"/>
                    </a:lnTo>
                    <a:lnTo>
                      <a:pt x="3702" y="1413"/>
                    </a:lnTo>
                    <a:lnTo>
                      <a:pt x="3704" y="1415"/>
                    </a:lnTo>
                    <a:lnTo>
                      <a:pt x="3707" y="1415"/>
                    </a:lnTo>
                    <a:lnTo>
                      <a:pt x="3707" y="1418"/>
                    </a:lnTo>
                    <a:lnTo>
                      <a:pt x="3707" y="1421"/>
                    </a:lnTo>
                    <a:lnTo>
                      <a:pt x="3709" y="1421"/>
                    </a:lnTo>
                    <a:lnTo>
                      <a:pt x="3709" y="1423"/>
                    </a:lnTo>
                    <a:lnTo>
                      <a:pt x="3712" y="1423"/>
                    </a:lnTo>
                    <a:lnTo>
                      <a:pt x="3712" y="1426"/>
                    </a:lnTo>
                    <a:lnTo>
                      <a:pt x="3715" y="1426"/>
                    </a:lnTo>
                    <a:lnTo>
                      <a:pt x="3715" y="1428"/>
                    </a:lnTo>
                    <a:lnTo>
                      <a:pt x="3712" y="1428"/>
                    </a:lnTo>
                    <a:lnTo>
                      <a:pt x="3709" y="1428"/>
                    </a:lnTo>
                    <a:lnTo>
                      <a:pt x="3709" y="1431"/>
                    </a:lnTo>
                    <a:lnTo>
                      <a:pt x="3712" y="1431"/>
                    </a:lnTo>
                    <a:lnTo>
                      <a:pt x="3712" y="1434"/>
                    </a:lnTo>
                    <a:lnTo>
                      <a:pt x="3712" y="1431"/>
                    </a:lnTo>
                    <a:lnTo>
                      <a:pt x="3712" y="1434"/>
                    </a:lnTo>
                    <a:lnTo>
                      <a:pt x="3712" y="1436"/>
                    </a:lnTo>
                    <a:lnTo>
                      <a:pt x="3715" y="1436"/>
                    </a:lnTo>
                    <a:lnTo>
                      <a:pt x="3712" y="1436"/>
                    </a:lnTo>
                    <a:lnTo>
                      <a:pt x="3712" y="1439"/>
                    </a:lnTo>
                    <a:lnTo>
                      <a:pt x="3715" y="1439"/>
                    </a:lnTo>
                    <a:lnTo>
                      <a:pt x="3717" y="1439"/>
                    </a:lnTo>
                    <a:lnTo>
                      <a:pt x="3720" y="1439"/>
                    </a:lnTo>
                    <a:lnTo>
                      <a:pt x="3720" y="1442"/>
                    </a:lnTo>
                    <a:lnTo>
                      <a:pt x="3720" y="1444"/>
                    </a:lnTo>
                    <a:lnTo>
                      <a:pt x="3720" y="1447"/>
                    </a:lnTo>
                    <a:lnTo>
                      <a:pt x="3720" y="1449"/>
                    </a:lnTo>
                    <a:lnTo>
                      <a:pt x="3722" y="1449"/>
                    </a:lnTo>
                    <a:lnTo>
                      <a:pt x="3720" y="1449"/>
                    </a:lnTo>
                    <a:lnTo>
                      <a:pt x="3720" y="1452"/>
                    </a:lnTo>
                    <a:lnTo>
                      <a:pt x="3720" y="1455"/>
                    </a:lnTo>
                    <a:lnTo>
                      <a:pt x="3720" y="1457"/>
                    </a:lnTo>
                    <a:lnTo>
                      <a:pt x="3717" y="1457"/>
                    </a:lnTo>
                    <a:lnTo>
                      <a:pt x="3717" y="1460"/>
                    </a:lnTo>
                    <a:lnTo>
                      <a:pt x="3720" y="1460"/>
                    </a:lnTo>
                    <a:lnTo>
                      <a:pt x="3722" y="1460"/>
                    </a:lnTo>
                    <a:lnTo>
                      <a:pt x="3722" y="1462"/>
                    </a:lnTo>
                    <a:lnTo>
                      <a:pt x="3725" y="1462"/>
                    </a:lnTo>
                    <a:lnTo>
                      <a:pt x="3722" y="1462"/>
                    </a:lnTo>
                    <a:lnTo>
                      <a:pt x="3725" y="1462"/>
                    </a:lnTo>
                    <a:lnTo>
                      <a:pt x="3725" y="1465"/>
                    </a:lnTo>
                    <a:lnTo>
                      <a:pt x="3725" y="1468"/>
                    </a:lnTo>
                    <a:lnTo>
                      <a:pt x="3725" y="1470"/>
                    </a:lnTo>
                    <a:lnTo>
                      <a:pt x="3722" y="1470"/>
                    </a:lnTo>
                    <a:lnTo>
                      <a:pt x="3722" y="1473"/>
                    </a:lnTo>
                    <a:lnTo>
                      <a:pt x="3720" y="1473"/>
                    </a:lnTo>
                    <a:lnTo>
                      <a:pt x="3717" y="1473"/>
                    </a:lnTo>
                    <a:lnTo>
                      <a:pt x="3717" y="1470"/>
                    </a:lnTo>
                    <a:lnTo>
                      <a:pt x="3717" y="1473"/>
                    </a:lnTo>
                    <a:lnTo>
                      <a:pt x="3717" y="1470"/>
                    </a:lnTo>
                    <a:lnTo>
                      <a:pt x="3717" y="1473"/>
                    </a:lnTo>
                    <a:lnTo>
                      <a:pt x="3715" y="1473"/>
                    </a:lnTo>
                    <a:lnTo>
                      <a:pt x="3712" y="1473"/>
                    </a:lnTo>
                    <a:lnTo>
                      <a:pt x="3709" y="1473"/>
                    </a:lnTo>
                    <a:lnTo>
                      <a:pt x="3707" y="1473"/>
                    </a:lnTo>
                    <a:lnTo>
                      <a:pt x="3704" y="1473"/>
                    </a:lnTo>
                    <a:lnTo>
                      <a:pt x="3707" y="1473"/>
                    </a:lnTo>
                    <a:lnTo>
                      <a:pt x="3704" y="1473"/>
                    </a:lnTo>
                    <a:lnTo>
                      <a:pt x="3704" y="1470"/>
                    </a:lnTo>
                    <a:lnTo>
                      <a:pt x="3702" y="1470"/>
                    </a:lnTo>
                    <a:lnTo>
                      <a:pt x="3702" y="1473"/>
                    </a:lnTo>
                    <a:lnTo>
                      <a:pt x="3699" y="1473"/>
                    </a:lnTo>
                    <a:lnTo>
                      <a:pt x="3696" y="1473"/>
                    </a:lnTo>
                    <a:lnTo>
                      <a:pt x="3696" y="1475"/>
                    </a:lnTo>
                    <a:lnTo>
                      <a:pt x="3694" y="1475"/>
                    </a:lnTo>
                    <a:lnTo>
                      <a:pt x="3694" y="1473"/>
                    </a:lnTo>
                    <a:lnTo>
                      <a:pt x="3691" y="1473"/>
                    </a:lnTo>
                    <a:lnTo>
                      <a:pt x="3689" y="1470"/>
                    </a:lnTo>
                    <a:lnTo>
                      <a:pt x="3689" y="1473"/>
                    </a:lnTo>
                    <a:lnTo>
                      <a:pt x="3686" y="1473"/>
                    </a:lnTo>
                    <a:lnTo>
                      <a:pt x="3686" y="1475"/>
                    </a:lnTo>
                    <a:lnTo>
                      <a:pt x="3683" y="1475"/>
                    </a:lnTo>
                    <a:lnTo>
                      <a:pt x="3681" y="1475"/>
                    </a:lnTo>
                    <a:lnTo>
                      <a:pt x="3678" y="1475"/>
                    </a:lnTo>
                    <a:lnTo>
                      <a:pt x="3681" y="1475"/>
                    </a:lnTo>
                    <a:lnTo>
                      <a:pt x="3678" y="1473"/>
                    </a:lnTo>
                    <a:lnTo>
                      <a:pt x="3681" y="1473"/>
                    </a:lnTo>
                    <a:lnTo>
                      <a:pt x="3678" y="1473"/>
                    </a:lnTo>
                    <a:lnTo>
                      <a:pt x="3678" y="1470"/>
                    </a:lnTo>
                    <a:lnTo>
                      <a:pt x="3678" y="1468"/>
                    </a:lnTo>
                    <a:lnTo>
                      <a:pt x="3676" y="1468"/>
                    </a:lnTo>
                    <a:lnTo>
                      <a:pt x="3676" y="1470"/>
                    </a:lnTo>
                    <a:lnTo>
                      <a:pt x="3673" y="1470"/>
                    </a:lnTo>
                    <a:lnTo>
                      <a:pt x="3673" y="1473"/>
                    </a:lnTo>
                    <a:lnTo>
                      <a:pt x="3670" y="1473"/>
                    </a:lnTo>
                    <a:lnTo>
                      <a:pt x="3668" y="1473"/>
                    </a:lnTo>
                    <a:lnTo>
                      <a:pt x="3665" y="1473"/>
                    </a:lnTo>
                    <a:lnTo>
                      <a:pt x="3665" y="1470"/>
                    </a:lnTo>
                    <a:lnTo>
                      <a:pt x="3665" y="1473"/>
                    </a:lnTo>
                    <a:lnTo>
                      <a:pt x="3662" y="1473"/>
                    </a:lnTo>
                    <a:lnTo>
                      <a:pt x="3662" y="1475"/>
                    </a:lnTo>
                    <a:lnTo>
                      <a:pt x="3662" y="1473"/>
                    </a:lnTo>
                    <a:lnTo>
                      <a:pt x="3660" y="1473"/>
                    </a:lnTo>
                    <a:lnTo>
                      <a:pt x="3657" y="1473"/>
                    </a:lnTo>
                    <a:lnTo>
                      <a:pt x="3660" y="1470"/>
                    </a:lnTo>
                    <a:lnTo>
                      <a:pt x="3657" y="1470"/>
                    </a:lnTo>
                    <a:lnTo>
                      <a:pt x="3657" y="1473"/>
                    </a:lnTo>
                    <a:lnTo>
                      <a:pt x="3657" y="1470"/>
                    </a:lnTo>
                    <a:lnTo>
                      <a:pt x="3657" y="1473"/>
                    </a:lnTo>
                    <a:lnTo>
                      <a:pt x="3655" y="1473"/>
                    </a:lnTo>
                    <a:lnTo>
                      <a:pt x="3655" y="1470"/>
                    </a:lnTo>
                    <a:lnTo>
                      <a:pt x="3655" y="1468"/>
                    </a:lnTo>
                    <a:lnTo>
                      <a:pt x="3657" y="1468"/>
                    </a:lnTo>
                    <a:lnTo>
                      <a:pt x="3657" y="1465"/>
                    </a:lnTo>
                    <a:lnTo>
                      <a:pt x="3657" y="1462"/>
                    </a:lnTo>
                    <a:lnTo>
                      <a:pt x="3657" y="1465"/>
                    </a:lnTo>
                    <a:lnTo>
                      <a:pt x="3655" y="1465"/>
                    </a:lnTo>
                    <a:lnTo>
                      <a:pt x="3655" y="1462"/>
                    </a:lnTo>
                    <a:lnTo>
                      <a:pt x="3655" y="1460"/>
                    </a:lnTo>
                    <a:lnTo>
                      <a:pt x="3655" y="1457"/>
                    </a:lnTo>
                    <a:lnTo>
                      <a:pt x="3655" y="1455"/>
                    </a:lnTo>
                    <a:lnTo>
                      <a:pt x="3657" y="1455"/>
                    </a:lnTo>
                    <a:lnTo>
                      <a:pt x="3655" y="1455"/>
                    </a:lnTo>
                    <a:lnTo>
                      <a:pt x="3655" y="1452"/>
                    </a:lnTo>
                    <a:lnTo>
                      <a:pt x="3652" y="1452"/>
                    </a:lnTo>
                    <a:lnTo>
                      <a:pt x="3652" y="1455"/>
                    </a:lnTo>
                    <a:lnTo>
                      <a:pt x="3649" y="1455"/>
                    </a:lnTo>
                    <a:lnTo>
                      <a:pt x="3649" y="1457"/>
                    </a:lnTo>
                    <a:lnTo>
                      <a:pt x="3647" y="1457"/>
                    </a:lnTo>
                    <a:lnTo>
                      <a:pt x="3644" y="1457"/>
                    </a:lnTo>
                    <a:lnTo>
                      <a:pt x="3644" y="1455"/>
                    </a:lnTo>
                    <a:lnTo>
                      <a:pt x="3644" y="1452"/>
                    </a:lnTo>
                    <a:lnTo>
                      <a:pt x="3642" y="1452"/>
                    </a:lnTo>
                    <a:lnTo>
                      <a:pt x="3642" y="1455"/>
                    </a:lnTo>
                    <a:lnTo>
                      <a:pt x="3642" y="1457"/>
                    </a:lnTo>
                    <a:lnTo>
                      <a:pt x="3639" y="1457"/>
                    </a:lnTo>
                    <a:lnTo>
                      <a:pt x="3639" y="1460"/>
                    </a:lnTo>
                    <a:lnTo>
                      <a:pt x="3636" y="1460"/>
                    </a:lnTo>
                    <a:lnTo>
                      <a:pt x="3636" y="1462"/>
                    </a:lnTo>
                    <a:lnTo>
                      <a:pt x="3634" y="1462"/>
                    </a:lnTo>
                    <a:lnTo>
                      <a:pt x="3634" y="1465"/>
                    </a:lnTo>
                    <a:lnTo>
                      <a:pt x="3634" y="1468"/>
                    </a:lnTo>
                    <a:lnTo>
                      <a:pt x="3631" y="1468"/>
                    </a:lnTo>
                    <a:lnTo>
                      <a:pt x="3631" y="1470"/>
                    </a:lnTo>
                    <a:lnTo>
                      <a:pt x="3629" y="1470"/>
                    </a:lnTo>
                    <a:lnTo>
                      <a:pt x="3629" y="1473"/>
                    </a:lnTo>
                    <a:lnTo>
                      <a:pt x="3629" y="1475"/>
                    </a:lnTo>
                    <a:lnTo>
                      <a:pt x="3626" y="1475"/>
                    </a:lnTo>
                    <a:lnTo>
                      <a:pt x="3626" y="1478"/>
                    </a:lnTo>
                    <a:lnTo>
                      <a:pt x="3623" y="1478"/>
                    </a:lnTo>
                    <a:lnTo>
                      <a:pt x="3623" y="1481"/>
                    </a:lnTo>
                    <a:lnTo>
                      <a:pt x="3621" y="1481"/>
                    </a:lnTo>
                    <a:lnTo>
                      <a:pt x="3621" y="1483"/>
                    </a:lnTo>
                    <a:lnTo>
                      <a:pt x="3618" y="1483"/>
                    </a:lnTo>
                    <a:lnTo>
                      <a:pt x="3618" y="1486"/>
                    </a:lnTo>
                    <a:lnTo>
                      <a:pt x="3615" y="1486"/>
                    </a:lnTo>
                    <a:lnTo>
                      <a:pt x="3613" y="1486"/>
                    </a:lnTo>
                    <a:lnTo>
                      <a:pt x="3613" y="1489"/>
                    </a:lnTo>
                    <a:lnTo>
                      <a:pt x="3613" y="1491"/>
                    </a:lnTo>
                    <a:lnTo>
                      <a:pt x="3610" y="1491"/>
                    </a:lnTo>
                    <a:lnTo>
                      <a:pt x="3608" y="1494"/>
                    </a:lnTo>
                    <a:lnTo>
                      <a:pt x="3605" y="1494"/>
                    </a:lnTo>
                    <a:lnTo>
                      <a:pt x="3602" y="1494"/>
                    </a:lnTo>
                    <a:lnTo>
                      <a:pt x="3602" y="1496"/>
                    </a:lnTo>
                    <a:lnTo>
                      <a:pt x="3605" y="1496"/>
                    </a:lnTo>
                    <a:lnTo>
                      <a:pt x="3608" y="1496"/>
                    </a:lnTo>
                    <a:lnTo>
                      <a:pt x="3610" y="1496"/>
                    </a:lnTo>
                    <a:lnTo>
                      <a:pt x="3610" y="1499"/>
                    </a:lnTo>
                    <a:lnTo>
                      <a:pt x="3613" y="1499"/>
                    </a:lnTo>
                    <a:lnTo>
                      <a:pt x="3613" y="1502"/>
                    </a:lnTo>
                    <a:lnTo>
                      <a:pt x="3615" y="1502"/>
                    </a:lnTo>
                    <a:lnTo>
                      <a:pt x="3615" y="1504"/>
                    </a:lnTo>
                    <a:lnTo>
                      <a:pt x="3613" y="1507"/>
                    </a:lnTo>
                    <a:lnTo>
                      <a:pt x="3613" y="1509"/>
                    </a:lnTo>
                    <a:lnTo>
                      <a:pt x="3610" y="1509"/>
                    </a:lnTo>
                    <a:lnTo>
                      <a:pt x="3610" y="1512"/>
                    </a:lnTo>
                    <a:lnTo>
                      <a:pt x="3608" y="1512"/>
                    </a:lnTo>
                    <a:lnTo>
                      <a:pt x="3605" y="1512"/>
                    </a:lnTo>
                    <a:lnTo>
                      <a:pt x="3605" y="1515"/>
                    </a:lnTo>
                    <a:lnTo>
                      <a:pt x="3602" y="1515"/>
                    </a:lnTo>
                    <a:lnTo>
                      <a:pt x="3602" y="1517"/>
                    </a:lnTo>
                    <a:lnTo>
                      <a:pt x="3600" y="1517"/>
                    </a:lnTo>
                    <a:lnTo>
                      <a:pt x="3597" y="1517"/>
                    </a:lnTo>
                    <a:lnTo>
                      <a:pt x="3597" y="1520"/>
                    </a:lnTo>
                    <a:lnTo>
                      <a:pt x="3595" y="1520"/>
                    </a:lnTo>
                    <a:lnTo>
                      <a:pt x="3592" y="1523"/>
                    </a:lnTo>
                    <a:lnTo>
                      <a:pt x="3592" y="1525"/>
                    </a:lnTo>
                    <a:lnTo>
                      <a:pt x="3589" y="1525"/>
                    </a:lnTo>
                    <a:lnTo>
                      <a:pt x="3589" y="1528"/>
                    </a:lnTo>
                    <a:lnTo>
                      <a:pt x="3587" y="1528"/>
                    </a:lnTo>
                    <a:lnTo>
                      <a:pt x="3584" y="1528"/>
                    </a:lnTo>
                    <a:lnTo>
                      <a:pt x="3584" y="1530"/>
                    </a:lnTo>
                    <a:lnTo>
                      <a:pt x="3582" y="1530"/>
                    </a:lnTo>
                    <a:lnTo>
                      <a:pt x="3579" y="1530"/>
                    </a:lnTo>
                    <a:lnTo>
                      <a:pt x="3576" y="1530"/>
                    </a:lnTo>
                    <a:lnTo>
                      <a:pt x="3574" y="1530"/>
                    </a:lnTo>
                    <a:lnTo>
                      <a:pt x="3571" y="1530"/>
                    </a:lnTo>
                    <a:lnTo>
                      <a:pt x="3574" y="1530"/>
                    </a:lnTo>
                    <a:lnTo>
                      <a:pt x="3574" y="1533"/>
                    </a:lnTo>
                    <a:lnTo>
                      <a:pt x="3571" y="1533"/>
                    </a:lnTo>
                    <a:lnTo>
                      <a:pt x="3571" y="1536"/>
                    </a:lnTo>
                    <a:lnTo>
                      <a:pt x="3568" y="1536"/>
                    </a:lnTo>
                    <a:lnTo>
                      <a:pt x="3566" y="1536"/>
                    </a:lnTo>
                    <a:lnTo>
                      <a:pt x="3566" y="1538"/>
                    </a:lnTo>
                    <a:lnTo>
                      <a:pt x="3563" y="1538"/>
                    </a:lnTo>
                    <a:lnTo>
                      <a:pt x="3561" y="1538"/>
                    </a:lnTo>
                    <a:lnTo>
                      <a:pt x="3561" y="1536"/>
                    </a:lnTo>
                    <a:lnTo>
                      <a:pt x="3558" y="1536"/>
                    </a:lnTo>
                    <a:lnTo>
                      <a:pt x="3561" y="1536"/>
                    </a:lnTo>
                    <a:lnTo>
                      <a:pt x="3561" y="1533"/>
                    </a:lnTo>
                    <a:lnTo>
                      <a:pt x="3563" y="1533"/>
                    </a:lnTo>
                    <a:lnTo>
                      <a:pt x="3563" y="1530"/>
                    </a:lnTo>
                    <a:lnTo>
                      <a:pt x="3566" y="1530"/>
                    </a:lnTo>
                    <a:lnTo>
                      <a:pt x="3566" y="1528"/>
                    </a:lnTo>
                    <a:lnTo>
                      <a:pt x="3568" y="1528"/>
                    </a:lnTo>
                    <a:lnTo>
                      <a:pt x="3566" y="1528"/>
                    </a:lnTo>
                    <a:lnTo>
                      <a:pt x="3566" y="1525"/>
                    </a:lnTo>
                    <a:lnTo>
                      <a:pt x="3568" y="1523"/>
                    </a:lnTo>
                    <a:lnTo>
                      <a:pt x="3566" y="1523"/>
                    </a:lnTo>
                    <a:lnTo>
                      <a:pt x="3568" y="1523"/>
                    </a:lnTo>
                    <a:lnTo>
                      <a:pt x="3568" y="1520"/>
                    </a:lnTo>
                    <a:lnTo>
                      <a:pt x="3571" y="1520"/>
                    </a:lnTo>
                    <a:lnTo>
                      <a:pt x="3571" y="1517"/>
                    </a:lnTo>
                    <a:lnTo>
                      <a:pt x="3568" y="1517"/>
                    </a:lnTo>
                    <a:lnTo>
                      <a:pt x="3571" y="1517"/>
                    </a:lnTo>
                    <a:lnTo>
                      <a:pt x="3571" y="1515"/>
                    </a:lnTo>
                    <a:lnTo>
                      <a:pt x="3574" y="1515"/>
                    </a:lnTo>
                    <a:lnTo>
                      <a:pt x="3576" y="1515"/>
                    </a:lnTo>
                    <a:lnTo>
                      <a:pt x="3574" y="1515"/>
                    </a:lnTo>
                    <a:lnTo>
                      <a:pt x="3574" y="1512"/>
                    </a:lnTo>
                    <a:lnTo>
                      <a:pt x="3576" y="1512"/>
                    </a:lnTo>
                    <a:lnTo>
                      <a:pt x="3576" y="1509"/>
                    </a:lnTo>
                    <a:lnTo>
                      <a:pt x="3576" y="1512"/>
                    </a:lnTo>
                    <a:lnTo>
                      <a:pt x="3576" y="1509"/>
                    </a:lnTo>
                    <a:lnTo>
                      <a:pt x="3579" y="1509"/>
                    </a:lnTo>
                    <a:lnTo>
                      <a:pt x="3579" y="1512"/>
                    </a:lnTo>
                    <a:lnTo>
                      <a:pt x="3579" y="1509"/>
                    </a:lnTo>
                    <a:lnTo>
                      <a:pt x="3579" y="1507"/>
                    </a:lnTo>
                    <a:lnTo>
                      <a:pt x="3582" y="1507"/>
                    </a:lnTo>
                    <a:lnTo>
                      <a:pt x="3582" y="1504"/>
                    </a:lnTo>
                    <a:lnTo>
                      <a:pt x="3582" y="1502"/>
                    </a:lnTo>
                    <a:lnTo>
                      <a:pt x="3584" y="1502"/>
                    </a:lnTo>
                    <a:lnTo>
                      <a:pt x="3584" y="1499"/>
                    </a:lnTo>
                    <a:lnTo>
                      <a:pt x="3587" y="1499"/>
                    </a:lnTo>
                    <a:lnTo>
                      <a:pt x="3589" y="1499"/>
                    </a:lnTo>
                    <a:lnTo>
                      <a:pt x="3589" y="1496"/>
                    </a:lnTo>
                    <a:lnTo>
                      <a:pt x="3587" y="1496"/>
                    </a:lnTo>
                    <a:lnTo>
                      <a:pt x="3584" y="1496"/>
                    </a:lnTo>
                    <a:lnTo>
                      <a:pt x="3582" y="1496"/>
                    </a:lnTo>
                    <a:lnTo>
                      <a:pt x="3582" y="1494"/>
                    </a:lnTo>
                    <a:lnTo>
                      <a:pt x="3582" y="1491"/>
                    </a:lnTo>
                    <a:lnTo>
                      <a:pt x="3582" y="1489"/>
                    </a:lnTo>
                    <a:lnTo>
                      <a:pt x="3579" y="1489"/>
                    </a:lnTo>
                    <a:lnTo>
                      <a:pt x="3576" y="1489"/>
                    </a:lnTo>
                    <a:lnTo>
                      <a:pt x="3574" y="1489"/>
                    </a:lnTo>
                    <a:lnTo>
                      <a:pt x="3571" y="1489"/>
                    </a:lnTo>
                    <a:lnTo>
                      <a:pt x="3571" y="1486"/>
                    </a:lnTo>
                    <a:lnTo>
                      <a:pt x="3568" y="1486"/>
                    </a:lnTo>
                    <a:lnTo>
                      <a:pt x="3566" y="1486"/>
                    </a:lnTo>
                    <a:lnTo>
                      <a:pt x="3563" y="1486"/>
                    </a:lnTo>
                    <a:lnTo>
                      <a:pt x="3561" y="1486"/>
                    </a:lnTo>
                    <a:lnTo>
                      <a:pt x="3561" y="1489"/>
                    </a:lnTo>
                    <a:lnTo>
                      <a:pt x="3561" y="1486"/>
                    </a:lnTo>
                    <a:lnTo>
                      <a:pt x="3558" y="1486"/>
                    </a:lnTo>
                    <a:lnTo>
                      <a:pt x="3555" y="1486"/>
                    </a:lnTo>
                    <a:lnTo>
                      <a:pt x="3555" y="1483"/>
                    </a:lnTo>
                    <a:lnTo>
                      <a:pt x="3553" y="1483"/>
                    </a:lnTo>
                    <a:lnTo>
                      <a:pt x="3553" y="1481"/>
                    </a:lnTo>
                    <a:lnTo>
                      <a:pt x="3553" y="1483"/>
                    </a:lnTo>
                    <a:lnTo>
                      <a:pt x="3550" y="1486"/>
                    </a:lnTo>
                    <a:lnTo>
                      <a:pt x="3548" y="1486"/>
                    </a:lnTo>
                    <a:lnTo>
                      <a:pt x="3548" y="1483"/>
                    </a:lnTo>
                    <a:lnTo>
                      <a:pt x="3548" y="1481"/>
                    </a:lnTo>
                    <a:lnTo>
                      <a:pt x="3545" y="1481"/>
                    </a:lnTo>
                    <a:lnTo>
                      <a:pt x="3545" y="1478"/>
                    </a:lnTo>
                    <a:lnTo>
                      <a:pt x="3542" y="1478"/>
                    </a:lnTo>
                    <a:lnTo>
                      <a:pt x="3540" y="1478"/>
                    </a:lnTo>
                    <a:lnTo>
                      <a:pt x="3540" y="1481"/>
                    </a:lnTo>
                    <a:lnTo>
                      <a:pt x="3542" y="1481"/>
                    </a:lnTo>
                    <a:lnTo>
                      <a:pt x="3540" y="1481"/>
                    </a:lnTo>
                    <a:lnTo>
                      <a:pt x="3537" y="1481"/>
                    </a:lnTo>
                    <a:lnTo>
                      <a:pt x="3535" y="1481"/>
                    </a:lnTo>
                    <a:lnTo>
                      <a:pt x="3535" y="1478"/>
                    </a:lnTo>
                    <a:lnTo>
                      <a:pt x="3535" y="1475"/>
                    </a:lnTo>
                    <a:lnTo>
                      <a:pt x="3537" y="1473"/>
                    </a:lnTo>
                    <a:lnTo>
                      <a:pt x="3535" y="1473"/>
                    </a:lnTo>
                    <a:lnTo>
                      <a:pt x="3535" y="1470"/>
                    </a:lnTo>
                    <a:lnTo>
                      <a:pt x="3537" y="1470"/>
                    </a:lnTo>
                    <a:lnTo>
                      <a:pt x="3535" y="1470"/>
                    </a:lnTo>
                    <a:lnTo>
                      <a:pt x="3537" y="1468"/>
                    </a:lnTo>
                    <a:lnTo>
                      <a:pt x="3537" y="1470"/>
                    </a:lnTo>
                    <a:lnTo>
                      <a:pt x="3540" y="1470"/>
                    </a:lnTo>
                    <a:lnTo>
                      <a:pt x="3540" y="1473"/>
                    </a:lnTo>
                    <a:lnTo>
                      <a:pt x="3542" y="1473"/>
                    </a:lnTo>
                    <a:lnTo>
                      <a:pt x="3545" y="1473"/>
                    </a:lnTo>
                    <a:lnTo>
                      <a:pt x="3545" y="1470"/>
                    </a:lnTo>
                    <a:lnTo>
                      <a:pt x="3548" y="1468"/>
                    </a:lnTo>
                    <a:lnTo>
                      <a:pt x="3545" y="1468"/>
                    </a:lnTo>
                    <a:lnTo>
                      <a:pt x="3548" y="1468"/>
                    </a:lnTo>
                    <a:lnTo>
                      <a:pt x="3548" y="1465"/>
                    </a:lnTo>
                    <a:lnTo>
                      <a:pt x="3542" y="1465"/>
                    </a:lnTo>
                    <a:lnTo>
                      <a:pt x="3545" y="1465"/>
                    </a:lnTo>
                    <a:lnTo>
                      <a:pt x="3548" y="1465"/>
                    </a:lnTo>
                    <a:lnTo>
                      <a:pt x="3550" y="1465"/>
                    </a:lnTo>
                    <a:lnTo>
                      <a:pt x="3550" y="1462"/>
                    </a:lnTo>
                    <a:lnTo>
                      <a:pt x="3548" y="1462"/>
                    </a:lnTo>
                    <a:lnTo>
                      <a:pt x="3550" y="1462"/>
                    </a:lnTo>
                    <a:lnTo>
                      <a:pt x="3550" y="1460"/>
                    </a:lnTo>
                    <a:lnTo>
                      <a:pt x="3550" y="1457"/>
                    </a:lnTo>
                    <a:lnTo>
                      <a:pt x="3553" y="1455"/>
                    </a:lnTo>
                    <a:lnTo>
                      <a:pt x="3553" y="1452"/>
                    </a:lnTo>
                    <a:lnTo>
                      <a:pt x="3555" y="1452"/>
                    </a:lnTo>
                    <a:lnTo>
                      <a:pt x="3553" y="1452"/>
                    </a:lnTo>
                    <a:lnTo>
                      <a:pt x="3553" y="1449"/>
                    </a:lnTo>
                    <a:lnTo>
                      <a:pt x="3550" y="1449"/>
                    </a:lnTo>
                    <a:lnTo>
                      <a:pt x="3550" y="1447"/>
                    </a:lnTo>
                    <a:lnTo>
                      <a:pt x="3548" y="1447"/>
                    </a:lnTo>
                    <a:lnTo>
                      <a:pt x="3548" y="1444"/>
                    </a:lnTo>
                    <a:lnTo>
                      <a:pt x="3548" y="1447"/>
                    </a:lnTo>
                    <a:lnTo>
                      <a:pt x="3545" y="1447"/>
                    </a:lnTo>
                    <a:lnTo>
                      <a:pt x="3545" y="1449"/>
                    </a:lnTo>
                    <a:lnTo>
                      <a:pt x="3542" y="1449"/>
                    </a:lnTo>
                    <a:lnTo>
                      <a:pt x="3545" y="1449"/>
                    </a:lnTo>
                    <a:lnTo>
                      <a:pt x="3542" y="1449"/>
                    </a:lnTo>
                    <a:lnTo>
                      <a:pt x="3540" y="1449"/>
                    </a:lnTo>
                    <a:lnTo>
                      <a:pt x="3540" y="1452"/>
                    </a:lnTo>
                    <a:lnTo>
                      <a:pt x="3540" y="1449"/>
                    </a:lnTo>
                    <a:lnTo>
                      <a:pt x="3537" y="1449"/>
                    </a:lnTo>
                    <a:lnTo>
                      <a:pt x="3537" y="1452"/>
                    </a:lnTo>
                    <a:lnTo>
                      <a:pt x="3535" y="1452"/>
                    </a:lnTo>
                    <a:lnTo>
                      <a:pt x="3535" y="1455"/>
                    </a:lnTo>
                    <a:lnTo>
                      <a:pt x="3532" y="1455"/>
                    </a:lnTo>
                    <a:lnTo>
                      <a:pt x="3529" y="1455"/>
                    </a:lnTo>
                    <a:lnTo>
                      <a:pt x="3529" y="1457"/>
                    </a:lnTo>
                    <a:lnTo>
                      <a:pt x="3527" y="1457"/>
                    </a:lnTo>
                    <a:lnTo>
                      <a:pt x="3527" y="1460"/>
                    </a:lnTo>
                    <a:lnTo>
                      <a:pt x="3524" y="1460"/>
                    </a:lnTo>
                    <a:lnTo>
                      <a:pt x="3524" y="1457"/>
                    </a:lnTo>
                    <a:lnTo>
                      <a:pt x="3522" y="1457"/>
                    </a:lnTo>
                    <a:lnTo>
                      <a:pt x="3522" y="1455"/>
                    </a:lnTo>
                    <a:lnTo>
                      <a:pt x="3519" y="1452"/>
                    </a:lnTo>
                    <a:lnTo>
                      <a:pt x="3522" y="1452"/>
                    </a:lnTo>
                    <a:lnTo>
                      <a:pt x="3522" y="1449"/>
                    </a:lnTo>
                    <a:lnTo>
                      <a:pt x="3522" y="1447"/>
                    </a:lnTo>
                    <a:lnTo>
                      <a:pt x="3519" y="1447"/>
                    </a:lnTo>
                    <a:lnTo>
                      <a:pt x="3519" y="1444"/>
                    </a:lnTo>
                    <a:lnTo>
                      <a:pt x="3519" y="1442"/>
                    </a:lnTo>
                    <a:lnTo>
                      <a:pt x="3516" y="1442"/>
                    </a:lnTo>
                    <a:lnTo>
                      <a:pt x="3516" y="1439"/>
                    </a:lnTo>
                    <a:lnTo>
                      <a:pt x="3519" y="1436"/>
                    </a:lnTo>
                    <a:lnTo>
                      <a:pt x="3519" y="1434"/>
                    </a:lnTo>
                    <a:lnTo>
                      <a:pt x="3522" y="1434"/>
                    </a:lnTo>
                    <a:lnTo>
                      <a:pt x="3522" y="1431"/>
                    </a:lnTo>
                    <a:lnTo>
                      <a:pt x="3524" y="1428"/>
                    </a:lnTo>
                    <a:lnTo>
                      <a:pt x="3524" y="1426"/>
                    </a:lnTo>
                    <a:lnTo>
                      <a:pt x="3524" y="1423"/>
                    </a:lnTo>
                    <a:lnTo>
                      <a:pt x="3524" y="1421"/>
                    </a:lnTo>
                    <a:lnTo>
                      <a:pt x="3527" y="1421"/>
                    </a:lnTo>
                    <a:lnTo>
                      <a:pt x="3527" y="1418"/>
                    </a:lnTo>
                    <a:lnTo>
                      <a:pt x="3529" y="1418"/>
                    </a:lnTo>
                    <a:lnTo>
                      <a:pt x="3529" y="1415"/>
                    </a:lnTo>
                    <a:lnTo>
                      <a:pt x="3532" y="1415"/>
                    </a:lnTo>
                    <a:lnTo>
                      <a:pt x="3532" y="1413"/>
                    </a:lnTo>
                    <a:lnTo>
                      <a:pt x="3532" y="1410"/>
                    </a:lnTo>
                    <a:lnTo>
                      <a:pt x="3535" y="1410"/>
                    </a:lnTo>
                    <a:lnTo>
                      <a:pt x="3535" y="1408"/>
                    </a:lnTo>
                    <a:lnTo>
                      <a:pt x="3535" y="1405"/>
                    </a:lnTo>
                    <a:lnTo>
                      <a:pt x="3535" y="1402"/>
                    </a:lnTo>
                    <a:lnTo>
                      <a:pt x="3535" y="1400"/>
                    </a:lnTo>
                    <a:lnTo>
                      <a:pt x="3537" y="1397"/>
                    </a:lnTo>
                    <a:lnTo>
                      <a:pt x="3537" y="1395"/>
                    </a:lnTo>
                    <a:lnTo>
                      <a:pt x="3540" y="1395"/>
                    </a:lnTo>
                    <a:lnTo>
                      <a:pt x="3540" y="1392"/>
                    </a:lnTo>
                    <a:lnTo>
                      <a:pt x="3540" y="1389"/>
                    </a:lnTo>
                    <a:lnTo>
                      <a:pt x="3540" y="1392"/>
                    </a:lnTo>
                    <a:lnTo>
                      <a:pt x="3540" y="1389"/>
                    </a:lnTo>
                    <a:lnTo>
                      <a:pt x="3542" y="1389"/>
                    </a:lnTo>
                    <a:lnTo>
                      <a:pt x="3542" y="1387"/>
                    </a:lnTo>
                    <a:lnTo>
                      <a:pt x="3545" y="1387"/>
                    </a:lnTo>
                    <a:lnTo>
                      <a:pt x="3548" y="1387"/>
                    </a:lnTo>
                    <a:lnTo>
                      <a:pt x="3548" y="1384"/>
                    </a:lnTo>
                    <a:lnTo>
                      <a:pt x="3550" y="1384"/>
                    </a:lnTo>
                    <a:lnTo>
                      <a:pt x="3550" y="1381"/>
                    </a:lnTo>
                    <a:lnTo>
                      <a:pt x="3553" y="1381"/>
                    </a:lnTo>
                    <a:lnTo>
                      <a:pt x="3553" y="1379"/>
                    </a:lnTo>
                    <a:lnTo>
                      <a:pt x="3555" y="1379"/>
                    </a:lnTo>
                    <a:lnTo>
                      <a:pt x="3558" y="1379"/>
                    </a:lnTo>
                    <a:lnTo>
                      <a:pt x="3558" y="1376"/>
                    </a:lnTo>
                    <a:lnTo>
                      <a:pt x="3558" y="1374"/>
                    </a:lnTo>
                    <a:lnTo>
                      <a:pt x="3561" y="1371"/>
                    </a:lnTo>
                    <a:lnTo>
                      <a:pt x="3561" y="1368"/>
                    </a:lnTo>
                    <a:lnTo>
                      <a:pt x="3563" y="1368"/>
                    </a:lnTo>
                    <a:lnTo>
                      <a:pt x="3563" y="1366"/>
                    </a:lnTo>
                    <a:lnTo>
                      <a:pt x="3563" y="1368"/>
                    </a:lnTo>
                    <a:lnTo>
                      <a:pt x="3563" y="1366"/>
                    </a:lnTo>
                    <a:lnTo>
                      <a:pt x="3566" y="1366"/>
                    </a:lnTo>
                    <a:lnTo>
                      <a:pt x="3563" y="1366"/>
                    </a:lnTo>
                    <a:lnTo>
                      <a:pt x="3563" y="1363"/>
                    </a:lnTo>
                    <a:lnTo>
                      <a:pt x="3563" y="1361"/>
                    </a:lnTo>
                    <a:lnTo>
                      <a:pt x="3566" y="1361"/>
                    </a:lnTo>
                    <a:lnTo>
                      <a:pt x="3566" y="1358"/>
                    </a:lnTo>
                    <a:lnTo>
                      <a:pt x="3568" y="1358"/>
                    </a:lnTo>
                    <a:lnTo>
                      <a:pt x="3571" y="1358"/>
                    </a:lnTo>
                    <a:lnTo>
                      <a:pt x="3571" y="1361"/>
                    </a:lnTo>
                    <a:lnTo>
                      <a:pt x="3571" y="1363"/>
                    </a:lnTo>
                    <a:lnTo>
                      <a:pt x="3574" y="1363"/>
                    </a:lnTo>
                    <a:lnTo>
                      <a:pt x="3574" y="1361"/>
                    </a:lnTo>
                    <a:lnTo>
                      <a:pt x="3576" y="1361"/>
                    </a:lnTo>
                    <a:lnTo>
                      <a:pt x="3576" y="1358"/>
                    </a:lnTo>
                    <a:lnTo>
                      <a:pt x="3576" y="1355"/>
                    </a:lnTo>
                    <a:lnTo>
                      <a:pt x="3579" y="1355"/>
                    </a:lnTo>
                    <a:lnTo>
                      <a:pt x="3579" y="1353"/>
                    </a:lnTo>
                    <a:lnTo>
                      <a:pt x="3582" y="1353"/>
                    </a:lnTo>
                    <a:lnTo>
                      <a:pt x="3582" y="1350"/>
                    </a:lnTo>
                    <a:lnTo>
                      <a:pt x="3584" y="1350"/>
                    </a:lnTo>
                    <a:lnTo>
                      <a:pt x="3584" y="1348"/>
                    </a:lnTo>
                    <a:lnTo>
                      <a:pt x="3587" y="1348"/>
                    </a:lnTo>
                    <a:lnTo>
                      <a:pt x="3587" y="1345"/>
                    </a:lnTo>
                    <a:lnTo>
                      <a:pt x="3589" y="1345"/>
                    </a:lnTo>
                    <a:lnTo>
                      <a:pt x="3592" y="1342"/>
                    </a:lnTo>
                    <a:lnTo>
                      <a:pt x="3595" y="1342"/>
                    </a:lnTo>
                    <a:lnTo>
                      <a:pt x="3597" y="1342"/>
                    </a:lnTo>
                    <a:lnTo>
                      <a:pt x="3597" y="1340"/>
                    </a:lnTo>
                    <a:lnTo>
                      <a:pt x="3597" y="1342"/>
                    </a:lnTo>
                    <a:lnTo>
                      <a:pt x="3600" y="1342"/>
                    </a:lnTo>
                    <a:lnTo>
                      <a:pt x="3600" y="1340"/>
                    </a:lnTo>
                    <a:lnTo>
                      <a:pt x="3602" y="1340"/>
                    </a:lnTo>
                    <a:lnTo>
                      <a:pt x="3605" y="1340"/>
                    </a:lnTo>
                    <a:lnTo>
                      <a:pt x="3608" y="1340"/>
                    </a:lnTo>
                    <a:lnTo>
                      <a:pt x="3605" y="1340"/>
                    </a:lnTo>
                    <a:lnTo>
                      <a:pt x="3608" y="1340"/>
                    </a:lnTo>
                    <a:lnTo>
                      <a:pt x="3608" y="1342"/>
                    </a:lnTo>
                    <a:lnTo>
                      <a:pt x="3608" y="1340"/>
                    </a:lnTo>
                    <a:lnTo>
                      <a:pt x="3610" y="1340"/>
                    </a:lnTo>
                    <a:lnTo>
                      <a:pt x="3613" y="1342"/>
                    </a:lnTo>
                    <a:lnTo>
                      <a:pt x="3615" y="1342"/>
                    </a:lnTo>
                    <a:lnTo>
                      <a:pt x="3615" y="1340"/>
                    </a:lnTo>
                    <a:lnTo>
                      <a:pt x="3615" y="1337"/>
                    </a:lnTo>
                    <a:lnTo>
                      <a:pt x="3618" y="1337"/>
                    </a:lnTo>
                    <a:lnTo>
                      <a:pt x="3618" y="1334"/>
                    </a:lnTo>
                    <a:lnTo>
                      <a:pt x="3621" y="1334"/>
                    </a:lnTo>
                    <a:lnTo>
                      <a:pt x="3621" y="1337"/>
                    </a:lnTo>
                    <a:lnTo>
                      <a:pt x="3623" y="1337"/>
                    </a:lnTo>
                    <a:lnTo>
                      <a:pt x="3626" y="1337"/>
                    </a:lnTo>
                    <a:lnTo>
                      <a:pt x="3626" y="1334"/>
                    </a:lnTo>
                    <a:lnTo>
                      <a:pt x="3626" y="1337"/>
                    </a:lnTo>
                    <a:lnTo>
                      <a:pt x="3629" y="1337"/>
                    </a:lnTo>
                    <a:lnTo>
                      <a:pt x="3629" y="1334"/>
                    </a:lnTo>
                    <a:lnTo>
                      <a:pt x="3631" y="1334"/>
                    </a:lnTo>
                    <a:lnTo>
                      <a:pt x="3629" y="1334"/>
                    </a:lnTo>
                    <a:lnTo>
                      <a:pt x="3631" y="1334"/>
                    </a:lnTo>
                    <a:lnTo>
                      <a:pt x="3631" y="1332"/>
                    </a:lnTo>
                    <a:lnTo>
                      <a:pt x="3634" y="1332"/>
                    </a:lnTo>
                    <a:lnTo>
                      <a:pt x="3636" y="1332"/>
                    </a:lnTo>
                    <a:lnTo>
                      <a:pt x="3636" y="1329"/>
                    </a:lnTo>
                    <a:lnTo>
                      <a:pt x="3634" y="1327"/>
                    </a:lnTo>
                    <a:lnTo>
                      <a:pt x="3634" y="1324"/>
                    </a:lnTo>
                    <a:lnTo>
                      <a:pt x="3636" y="1324"/>
                    </a:lnTo>
                    <a:lnTo>
                      <a:pt x="3634" y="1321"/>
                    </a:lnTo>
                    <a:lnTo>
                      <a:pt x="3636" y="1321"/>
                    </a:lnTo>
                    <a:lnTo>
                      <a:pt x="3636" y="1319"/>
                    </a:lnTo>
                    <a:lnTo>
                      <a:pt x="3634" y="1319"/>
                    </a:lnTo>
                    <a:lnTo>
                      <a:pt x="3634" y="1316"/>
                    </a:lnTo>
                    <a:lnTo>
                      <a:pt x="3636" y="1316"/>
                    </a:lnTo>
                    <a:lnTo>
                      <a:pt x="3636" y="1314"/>
                    </a:lnTo>
                    <a:lnTo>
                      <a:pt x="3636" y="1311"/>
                    </a:lnTo>
                    <a:lnTo>
                      <a:pt x="3639" y="1311"/>
                    </a:lnTo>
                    <a:lnTo>
                      <a:pt x="3639" y="1308"/>
                    </a:lnTo>
                    <a:lnTo>
                      <a:pt x="3642" y="1308"/>
                    </a:lnTo>
                    <a:lnTo>
                      <a:pt x="3644" y="1308"/>
                    </a:lnTo>
                    <a:lnTo>
                      <a:pt x="3647" y="1308"/>
                    </a:lnTo>
                    <a:lnTo>
                      <a:pt x="3647" y="1306"/>
                    </a:lnTo>
                    <a:lnTo>
                      <a:pt x="3647" y="1308"/>
                    </a:lnTo>
                    <a:lnTo>
                      <a:pt x="3647" y="1306"/>
                    </a:lnTo>
                    <a:lnTo>
                      <a:pt x="3649" y="1306"/>
                    </a:lnTo>
                    <a:lnTo>
                      <a:pt x="3652" y="1306"/>
                    </a:lnTo>
                    <a:lnTo>
                      <a:pt x="3649" y="1306"/>
                    </a:lnTo>
                    <a:lnTo>
                      <a:pt x="3649" y="1308"/>
                    </a:lnTo>
                    <a:lnTo>
                      <a:pt x="3649" y="1306"/>
                    </a:lnTo>
                    <a:lnTo>
                      <a:pt x="3652" y="1306"/>
                    </a:lnTo>
                    <a:lnTo>
                      <a:pt x="3652" y="1303"/>
                    </a:lnTo>
                    <a:lnTo>
                      <a:pt x="3655" y="1303"/>
                    </a:lnTo>
                    <a:lnTo>
                      <a:pt x="3655" y="1306"/>
                    </a:lnTo>
                    <a:lnTo>
                      <a:pt x="3655" y="1303"/>
                    </a:lnTo>
                    <a:close/>
                    <a:moveTo>
                      <a:pt x="3952" y="1293"/>
                    </a:moveTo>
                    <a:lnTo>
                      <a:pt x="3952" y="1290"/>
                    </a:lnTo>
                    <a:lnTo>
                      <a:pt x="3952" y="1293"/>
                    </a:lnTo>
                    <a:close/>
                    <a:moveTo>
                      <a:pt x="3976" y="1280"/>
                    </a:moveTo>
                    <a:lnTo>
                      <a:pt x="3978" y="1280"/>
                    </a:lnTo>
                    <a:lnTo>
                      <a:pt x="3978" y="1282"/>
                    </a:lnTo>
                    <a:lnTo>
                      <a:pt x="3981" y="1282"/>
                    </a:lnTo>
                    <a:lnTo>
                      <a:pt x="3981" y="1285"/>
                    </a:lnTo>
                    <a:lnTo>
                      <a:pt x="3978" y="1285"/>
                    </a:lnTo>
                    <a:lnTo>
                      <a:pt x="3981" y="1285"/>
                    </a:lnTo>
                    <a:lnTo>
                      <a:pt x="3981" y="1287"/>
                    </a:lnTo>
                    <a:lnTo>
                      <a:pt x="3978" y="1287"/>
                    </a:lnTo>
                    <a:lnTo>
                      <a:pt x="3981" y="1287"/>
                    </a:lnTo>
                    <a:lnTo>
                      <a:pt x="3978" y="1287"/>
                    </a:lnTo>
                    <a:lnTo>
                      <a:pt x="3981" y="1287"/>
                    </a:lnTo>
                    <a:lnTo>
                      <a:pt x="3978" y="1287"/>
                    </a:lnTo>
                    <a:lnTo>
                      <a:pt x="3978" y="1290"/>
                    </a:lnTo>
                    <a:lnTo>
                      <a:pt x="3978" y="1287"/>
                    </a:lnTo>
                    <a:lnTo>
                      <a:pt x="3978" y="1290"/>
                    </a:lnTo>
                    <a:lnTo>
                      <a:pt x="3978" y="1293"/>
                    </a:lnTo>
                    <a:lnTo>
                      <a:pt x="3976" y="1293"/>
                    </a:lnTo>
                    <a:lnTo>
                      <a:pt x="3976" y="1290"/>
                    </a:lnTo>
                    <a:lnTo>
                      <a:pt x="3973" y="1290"/>
                    </a:lnTo>
                    <a:lnTo>
                      <a:pt x="3973" y="1293"/>
                    </a:lnTo>
                    <a:lnTo>
                      <a:pt x="3976" y="1293"/>
                    </a:lnTo>
                    <a:lnTo>
                      <a:pt x="3976" y="1295"/>
                    </a:lnTo>
                    <a:lnTo>
                      <a:pt x="3973" y="1295"/>
                    </a:lnTo>
                    <a:lnTo>
                      <a:pt x="3976" y="1295"/>
                    </a:lnTo>
                    <a:lnTo>
                      <a:pt x="3973" y="1295"/>
                    </a:lnTo>
                    <a:lnTo>
                      <a:pt x="3973" y="1298"/>
                    </a:lnTo>
                    <a:lnTo>
                      <a:pt x="3970" y="1298"/>
                    </a:lnTo>
                    <a:lnTo>
                      <a:pt x="3970" y="1300"/>
                    </a:lnTo>
                    <a:lnTo>
                      <a:pt x="3968" y="1300"/>
                    </a:lnTo>
                    <a:lnTo>
                      <a:pt x="3968" y="1303"/>
                    </a:lnTo>
                    <a:lnTo>
                      <a:pt x="3968" y="1300"/>
                    </a:lnTo>
                    <a:lnTo>
                      <a:pt x="3970" y="1300"/>
                    </a:lnTo>
                    <a:lnTo>
                      <a:pt x="3968" y="1300"/>
                    </a:lnTo>
                    <a:lnTo>
                      <a:pt x="3968" y="1303"/>
                    </a:lnTo>
                    <a:lnTo>
                      <a:pt x="3965" y="1303"/>
                    </a:lnTo>
                    <a:lnTo>
                      <a:pt x="3963" y="1303"/>
                    </a:lnTo>
                    <a:lnTo>
                      <a:pt x="3960" y="1303"/>
                    </a:lnTo>
                    <a:lnTo>
                      <a:pt x="3960" y="1300"/>
                    </a:lnTo>
                    <a:lnTo>
                      <a:pt x="3960" y="1298"/>
                    </a:lnTo>
                    <a:lnTo>
                      <a:pt x="3960" y="1295"/>
                    </a:lnTo>
                    <a:lnTo>
                      <a:pt x="3960" y="1293"/>
                    </a:lnTo>
                    <a:lnTo>
                      <a:pt x="3960" y="1295"/>
                    </a:lnTo>
                    <a:lnTo>
                      <a:pt x="3960" y="1293"/>
                    </a:lnTo>
                    <a:lnTo>
                      <a:pt x="3960" y="1290"/>
                    </a:lnTo>
                    <a:lnTo>
                      <a:pt x="3960" y="1287"/>
                    </a:lnTo>
                    <a:lnTo>
                      <a:pt x="3963" y="1287"/>
                    </a:lnTo>
                    <a:lnTo>
                      <a:pt x="3963" y="1285"/>
                    </a:lnTo>
                    <a:lnTo>
                      <a:pt x="3965" y="1285"/>
                    </a:lnTo>
                    <a:lnTo>
                      <a:pt x="3963" y="1285"/>
                    </a:lnTo>
                    <a:lnTo>
                      <a:pt x="3965" y="1285"/>
                    </a:lnTo>
                    <a:lnTo>
                      <a:pt x="3968" y="1285"/>
                    </a:lnTo>
                    <a:lnTo>
                      <a:pt x="3968" y="1282"/>
                    </a:lnTo>
                    <a:lnTo>
                      <a:pt x="3970" y="1282"/>
                    </a:lnTo>
                    <a:lnTo>
                      <a:pt x="3970" y="1285"/>
                    </a:lnTo>
                    <a:lnTo>
                      <a:pt x="3970" y="1282"/>
                    </a:lnTo>
                    <a:lnTo>
                      <a:pt x="3973" y="1282"/>
                    </a:lnTo>
                    <a:lnTo>
                      <a:pt x="3973" y="1280"/>
                    </a:lnTo>
                    <a:lnTo>
                      <a:pt x="3976" y="1280"/>
                    </a:lnTo>
                    <a:close/>
                    <a:moveTo>
                      <a:pt x="611" y="1240"/>
                    </a:moveTo>
                    <a:lnTo>
                      <a:pt x="614" y="1240"/>
                    </a:lnTo>
                    <a:lnTo>
                      <a:pt x="616" y="1240"/>
                    </a:lnTo>
                    <a:lnTo>
                      <a:pt x="616" y="1243"/>
                    </a:lnTo>
                    <a:lnTo>
                      <a:pt x="619" y="1243"/>
                    </a:lnTo>
                    <a:lnTo>
                      <a:pt x="622" y="1243"/>
                    </a:lnTo>
                    <a:lnTo>
                      <a:pt x="622" y="1246"/>
                    </a:lnTo>
                    <a:lnTo>
                      <a:pt x="624" y="1246"/>
                    </a:lnTo>
                    <a:lnTo>
                      <a:pt x="627" y="1248"/>
                    </a:lnTo>
                    <a:lnTo>
                      <a:pt x="629" y="1253"/>
                    </a:lnTo>
                    <a:lnTo>
                      <a:pt x="632" y="1253"/>
                    </a:lnTo>
                    <a:lnTo>
                      <a:pt x="635" y="1253"/>
                    </a:lnTo>
                    <a:lnTo>
                      <a:pt x="635" y="1256"/>
                    </a:lnTo>
                    <a:lnTo>
                      <a:pt x="637" y="1256"/>
                    </a:lnTo>
                    <a:lnTo>
                      <a:pt x="637" y="1259"/>
                    </a:lnTo>
                    <a:lnTo>
                      <a:pt x="640" y="1259"/>
                    </a:lnTo>
                    <a:lnTo>
                      <a:pt x="640" y="1261"/>
                    </a:lnTo>
                    <a:lnTo>
                      <a:pt x="642" y="1264"/>
                    </a:lnTo>
                    <a:lnTo>
                      <a:pt x="645" y="1267"/>
                    </a:lnTo>
                    <a:lnTo>
                      <a:pt x="645" y="1269"/>
                    </a:lnTo>
                    <a:lnTo>
                      <a:pt x="648" y="1274"/>
                    </a:lnTo>
                    <a:lnTo>
                      <a:pt x="648" y="1277"/>
                    </a:lnTo>
                    <a:lnTo>
                      <a:pt x="650" y="1277"/>
                    </a:lnTo>
                    <a:lnTo>
                      <a:pt x="650" y="1280"/>
                    </a:lnTo>
                    <a:lnTo>
                      <a:pt x="653" y="1282"/>
                    </a:lnTo>
                    <a:lnTo>
                      <a:pt x="655" y="1282"/>
                    </a:lnTo>
                    <a:lnTo>
                      <a:pt x="658" y="1285"/>
                    </a:lnTo>
                    <a:lnTo>
                      <a:pt x="661" y="1285"/>
                    </a:lnTo>
                    <a:lnTo>
                      <a:pt x="663" y="1285"/>
                    </a:lnTo>
                    <a:lnTo>
                      <a:pt x="666" y="1285"/>
                    </a:lnTo>
                    <a:lnTo>
                      <a:pt x="666" y="1282"/>
                    </a:lnTo>
                    <a:lnTo>
                      <a:pt x="669" y="1280"/>
                    </a:lnTo>
                    <a:lnTo>
                      <a:pt x="671" y="1277"/>
                    </a:lnTo>
                    <a:lnTo>
                      <a:pt x="671" y="1274"/>
                    </a:lnTo>
                    <a:lnTo>
                      <a:pt x="674" y="1274"/>
                    </a:lnTo>
                    <a:lnTo>
                      <a:pt x="679" y="1277"/>
                    </a:lnTo>
                    <a:lnTo>
                      <a:pt x="682" y="1277"/>
                    </a:lnTo>
                    <a:lnTo>
                      <a:pt x="684" y="1277"/>
                    </a:lnTo>
                    <a:lnTo>
                      <a:pt x="687" y="1280"/>
                    </a:lnTo>
                    <a:lnTo>
                      <a:pt x="689" y="1280"/>
                    </a:lnTo>
                    <a:lnTo>
                      <a:pt x="689" y="1282"/>
                    </a:lnTo>
                    <a:lnTo>
                      <a:pt x="692" y="1285"/>
                    </a:lnTo>
                    <a:lnTo>
                      <a:pt x="692" y="1287"/>
                    </a:lnTo>
                    <a:lnTo>
                      <a:pt x="695" y="1290"/>
                    </a:lnTo>
                    <a:lnTo>
                      <a:pt x="697" y="1293"/>
                    </a:lnTo>
                    <a:lnTo>
                      <a:pt x="700" y="1293"/>
                    </a:lnTo>
                    <a:lnTo>
                      <a:pt x="702" y="1293"/>
                    </a:lnTo>
                    <a:lnTo>
                      <a:pt x="705" y="1293"/>
                    </a:lnTo>
                    <a:lnTo>
                      <a:pt x="708" y="1293"/>
                    </a:lnTo>
                    <a:lnTo>
                      <a:pt x="710" y="1293"/>
                    </a:lnTo>
                    <a:lnTo>
                      <a:pt x="713" y="1293"/>
                    </a:lnTo>
                    <a:lnTo>
                      <a:pt x="713" y="1295"/>
                    </a:lnTo>
                    <a:lnTo>
                      <a:pt x="716" y="1295"/>
                    </a:lnTo>
                    <a:lnTo>
                      <a:pt x="718" y="1298"/>
                    </a:lnTo>
                    <a:lnTo>
                      <a:pt x="721" y="1298"/>
                    </a:lnTo>
                    <a:lnTo>
                      <a:pt x="721" y="1300"/>
                    </a:lnTo>
                    <a:lnTo>
                      <a:pt x="721" y="1303"/>
                    </a:lnTo>
                    <a:lnTo>
                      <a:pt x="718" y="1306"/>
                    </a:lnTo>
                    <a:lnTo>
                      <a:pt x="718" y="1308"/>
                    </a:lnTo>
                    <a:lnTo>
                      <a:pt x="716" y="1308"/>
                    </a:lnTo>
                    <a:lnTo>
                      <a:pt x="713" y="1311"/>
                    </a:lnTo>
                    <a:lnTo>
                      <a:pt x="710" y="1311"/>
                    </a:lnTo>
                    <a:lnTo>
                      <a:pt x="710" y="1308"/>
                    </a:lnTo>
                    <a:lnTo>
                      <a:pt x="708" y="1308"/>
                    </a:lnTo>
                    <a:lnTo>
                      <a:pt x="708" y="1306"/>
                    </a:lnTo>
                    <a:lnTo>
                      <a:pt x="705" y="1306"/>
                    </a:lnTo>
                    <a:lnTo>
                      <a:pt x="702" y="1306"/>
                    </a:lnTo>
                    <a:lnTo>
                      <a:pt x="700" y="1306"/>
                    </a:lnTo>
                    <a:lnTo>
                      <a:pt x="697" y="1306"/>
                    </a:lnTo>
                    <a:lnTo>
                      <a:pt x="695" y="1308"/>
                    </a:lnTo>
                    <a:lnTo>
                      <a:pt x="695" y="1311"/>
                    </a:lnTo>
                    <a:lnTo>
                      <a:pt x="692" y="1311"/>
                    </a:lnTo>
                    <a:lnTo>
                      <a:pt x="689" y="1311"/>
                    </a:lnTo>
                    <a:lnTo>
                      <a:pt x="689" y="1314"/>
                    </a:lnTo>
                    <a:lnTo>
                      <a:pt x="692" y="1316"/>
                    </a:lnTo>
                    <a:lnTo>
                      <a:pt x="692" y="1319"/>
                    </a:lnTo>
                    <a:lnTo>
                      <a:pt x="692" y="1321"/>
                    </a:lnTo>
                    <a:lnTo>
                      <a:pt x="692" y="1324"/>
                    </a:lnTo>
                    <a:lnTo>
                      <a:pt x="695" y="1324"/>
                    </a:lnTo>
                    <a:lnTo>
                      <a:pt x="695" y="1327"/>
                    </a:lnTo>
                    <a:lnTo>
                      <a:pt x="695" y="1329"/>
                    </a:lnTo>
                    <a:lnTo>
                      <a:pt x="695" y="1332"/>
                    </a:lnTo>
                    <a:lnTo>
                      <a:pt x="692" y="1332"/>
                    </a:lnTo>
                    <a:lnTo>
                      <a:pt x="692" y="1329"/>
                    </a:lnTo>
                    <a:lnTo>
                      <a:pt x="692" y="1332"/>
                    </a:lnTo>
                    <a:lnTo>
                      <a:pt x="689" y="1332"/>
                    </a:lnTo>
                    <a:lnTo>
                      <a:pt x="687" y="1332"/>
                    </a:lnTo>
                    <a:lnTo>
                      <a:pt x="684" y="1329"/>
                    </a:lnTo>
                    <a:lnTo>
                      <a:pt x="682" y="1329"/>
                    </a:lnTo>
                    <a:lnTo>
                      <a:pt x="682" y="1327"/>
                    </a:lnTo>
                    <a:lnTo>
                      <a:pt x="682" y="1324"/>
                    </a:lnTo>
                    <a:lnTo>
                      <a:pt x="682" y="1319"/>
                    </a:lnTo>
                    <a:lnTo>
                      <a:pt x="679" y="1319"/>
                    </a:lnTo>
                    <a:lnTo>
                      <a:pt x="679" y="1316"/>
                    </a:lnTo>
                    <a:lnTo>
                      <a:pt x="679" y="1314"/>
                    </a:lnTo>
                    <a:lnTo>
                      <a:pt x="676" y="1314"/>
                    </a:lnTo>
                    <a:lnTo>
                      <a:pt x="676" y="1316"/>
                    </a:lnTo>
                    <a:lnTo>
                      <a:pt x="674" y="1316"/>
                    </a:lnTo>
                    <a:lnTo>
                      <a:pt x="676" y="1316"/>
                    </a:lnTo>
                    <a:lnTo>
                      <a:pt x="676" y="1319"/>
                    </a:lnTo>
                    <a:lnTo>
                      <a:pt x="674" y="1319"/>
                    </a:lnTo>
                    <a:lnTo>
                      <a:pt x="671" y="1319"/>
                    </a:lnTo>
                    <a:lnTo>
                      <a:pt x="674" y="1321"/>
                    </a:lnTo>
                    <a:lnTo>
                      <a:pt x="671" y="1321"/>
                    </a:lnTo>
                    <a:lnTo>
                      <a:pt x="671" y="1319"/>
                    </a:lnTo>
                    <a:lnTo>
                      <a:pt x="671" y="1321"/>
                    </a:lnTo>
                    <a:lnTo>
                      <a:pt x="669" y="1321"/>
                    </a:lnTo>
                    <a:lnTo>
                      <a:pt x="669" y="1324"/>
                    </a:lnTo>
                    <a:lnTo>
                      <a:pt x="666" y="1324"/>
                    </a:lnTo>
                    <a:lnTo>
                      <a:pt x="666" y="1327"/>
                    </a:lnTo>
                    <a:lnTo>
                      <a:pt x="663" y="1327"/>
                    </a:lnTo>
                    <a:lnTo>
                      <a:pt x="663" y="1324"/>
                    </a:lnTo>
                    <a:lnTo>
                      <a:pt x="661" y="1324"/>
                    </a:lnTo>
                    <a:lnTo>
                      <a:pt x="661" y="1321"/>
                    </a:lnTo>
                    <a:lnTo>
                      <a:pt x="661" y="1319"/>
                    </a:lnTo>
                    <a:lnTo>
                      <a:pt x="661" y="1316"/>
                    </a:lnTo>
                    <a:lnTo>
                      <a:pt x="658" y="1316"/>
                    </a:lnTo>
                    <a:lnTo>
                      <a:pt x="661" y="1316"/>
                    </a:lnTo>
                    <a:lnTo>
                      <a:pt x="658" y="1314"/>
                    </a:lnTo>
                    <a:lnTo>
                      <a:pt x="661" y="1314"/>
                    </a:lnTo>
                    <a:lnTo>
                      <a:pt x="658" y="1311"/>
                    </a:lnTo>
                    <a:lnTo>
                      <a:pt x="661" y="1311"/>
                    </a:lnTo>
                    <a:lnTo>
                      <a:pt x="663" y="1311"/>
                    </a:lnTo>
                    <a:lnTo>
                      <a:pt x="663" y="1308"/>
                    </a:lnTo>
                    <a:lnTo>
                      <a:pt x="663" y="1306"/>
                    </a:lnTo>
                    <a:lnTo>
                      <a:pt x="663" y="1303"/>
                    </a:lnTo>
                    <a:lnTo>
                      <a:pt x="663" y="1300"/>
                    </a:lnTo>
                    <a:lnTo>
                      <a:pt x="663" y="1298"/>
                    </a:lnTo>
                    <a:lnTo>
                      <a:pt x="661" y="1298"/>
                    </a:lnTo>
                    <a:lnTo>
                      <a:pt x="661" y="1295"/>
                    </a:lnTo>
                    <a:lnTo>
                      <a:pt x="658" y="1295"/>
                    </a:lnTo>
                    <a:lnTo>
                      <a:pt x="655" y="1293"/>
                    </a:lnTo>
                    <a:lnTo>
                      <a:pt x="653" y="1293"/>
                    </a:lnTo>
                    <a:lnTo>
                      <a:pt x="650" y="1293"/>
                    </a:lnTo>
                    <a:lnTo>
                      <a:pt x="645" y="1293"/>
                    </a:lnTo>
                    <a:lnTo>
                      <a:pt x="645" y="1290"/>
                    </a:lnTo>
                    <a:lnTo>
                      <a:pt x="642" y="1293"/>
                    </a:lnTo>
                    <a:lnTo>
                      <a:pt x="640" y="1293"/>
                    </a:lnTo>
                    <a:lnTo>
                      <a:pt x="637" y="1293"/>
                    </a:lnTo>
                    <a:lnTo>
                      <a:pt x="635" y="1293"/>
                    </a:lnTo>
                    <a:lnTo>
                      <a:pt x="632" y="1293"/>
                    </a:lnTo>
                    <a:lnTo>
                      <a:pt x="632" y="1295"/>
                    </a:lnTo>
                    <a:lnTo>
                      <a:pt x="629" y="1298"/>
                    </a:lnTo>
                    <a:lnTo>
                      <a:pt x="627" y="1298"/>
                    </a:lnTo>
                    <a:lnTo>
                      <a:pt x="627" y="1300"/>
                    </a:lnTo>
                    <a:lnTo>
                      <a:pt x="624" y="1303"/>
                    </a:lnTo>
                    <a:lnTo>
                      <a:pt x="624" y="1306"/>
                    </a:lnTo>
                    <a:lnTo>
                      <a:pt x="624" y="1311"/>
                    </a:lnTo>
                    <a:lnTo>
                      <a:pt x="624" y="1314"/>
                    </a:lnTo>
                    <a:lnTo>
                      <a:pt x="622" y="1314"/>
                    </a:lnTo>
                    <a:lnTo>
                      <a:pt x="619" y="1314"/>
                    </a:lnTo>
                    <a:lnTo>
                      <a:pt x="616" y="1314"/>
                    </a:lnTo>
                    <a:lnTo>
                      <a:pt x="616" y="1316"/>
                    </a:lnTo>
                    <a:lnTo>
                      <a:pt x="614" y="1316"/>
                    </a:lnTo>
                    <a:lnTo>
                      <a:pt x="614" y="1319"/>
                    </a:lnTo>
                    <a:lnTo>
                      <a:pt x="611" y="1319"/>
                    </a:lnTo>
                    <a:lnTo>
                      <a:pt x="609" y="1319"/>
                    </a:lnTo>
                    <a:lnTo>
                      <a:pt x="609" y="1316"/>
                    </a:lnTo>
                    <a:lnTo>
                      <a:pt x="606" y="1316"/>
                    </a:lnTo>
                    <a:lnTo>
                      <a:pt x="603" y="1316"/>
                    </a:lnTo>
                    <a:lnTo>
                      <a:pt x="601" y="1316"/>
                    </a:lnTo>
                    <a:lnTo>
                      <a:pt x="598" y="1316"/>
                    </a:lnTo>
                    <a:lnTo>
                      <a:pt x="601" y="1319"/>
                    </a:lnTo>
                    <a:lnTo>
                      <a:pt x="601" y="1321"/>
                    </a:lnTo>
                    <a:lnTo>
                      <a:pt x="598" y="1321"/>
                    </a:lnTo>
                    <a:lnTo>
                      <a:pt x="598" y="1319"/>
                    </a:lnTo>
                    <a:lnTo>
                      <a:pt x="595" y="1319"/>
                    </a:lnTo>
                    <a:lnTo>
                      <a:pt x="595" y="1316"/>
                    </a:lnTo>
                    <a:lnTo>
                      <a:pt x="595" y="1314"/>
                    </a:lnTo>
                    <a:lnTo>
                      <a:pt x="595" y="1311"/>
                    </a:lnTo>
                    <a:lnTo>
                      <a:pt x="595" y="1306"/>
                    </a:lnTo>
                    <a:lnTo>
                      <a:pt x="595" y="1303"/>
                    </a:lnTo>
                    <a:lnTo>
                      <a:pt x="598" y="1303"/>
                    </a:lnTo>
                    <a:lnTo>
                      <a:pt x="598" y="1300"/>
                    </a:lnTo>
                    <a:lnTo>
                      <a:pt x="598" y="1298"/>
                    </a:lnTo>
                    <a:lnTo>
                      <a:pt x="601" y="1298"/>
                    </a:lnTo>
                    <a:lnTo>
                      <a:pt x="601" y="1295"/>
                    </a:lnTo>
                    <a:lnTo>
                      <a:pt x="601" y="1293"/>
                    </a:lnTo>
                    <a:lnTo>
                      <a:pt x="601" y="1290"/>
                    </a:lnTo>
                    <a:lnTo>
                      <a:pt x="601" y="1287"/>
                    </a:lnTo>
                    <a:lnTo>
                      <a:pt x="603" y="1287"/>
                    </a:lnTo>
                    <a:lnTo>
                      <a:pt x="603" y="1285"/>
                    </a:lnTo>
                    <a:lnTo>
                      <a:pt x="603" y="1282"/>
                    </a:lnTo>
                    <a:lnTo>
                      <a:pt x="603" y="1280"/>
                    </a:lnTo>
                    <a:lnTo>
                      <a:pt x="601" y="1277"/>
                    </a:lnTo>
                    <a:lnTo>
                      <a:pt x="601" y="1274"/>
                    </a:lnTo>
                    <a:lnTo>
                      <a:pt x="601" y="1272"/>
                    </a:lnTo>
                    <a:lnTo>
                      <a:pt x="598" y="1272"/>
                    </a:lnTo>
                    <a:lnTo>
                      <a:pt x="598" y="1269"/>
                    </a:lnTo>
                    <a:lnTo>
                      <a:pt x="598" y="1267"/>
                    </a:lnTo>
                    <a:lnTo>
                      <a:pt x="598" y="1264"/>
                    </a:lnTo>
                    <a:lnTo>
                      <a:pt x="601" y="1264"/>
                    </a:lnTo>
                    <a:lnTo>
                      <a:pt x="603" y="1264"/>
                    </a:lnTo>
                    <a:lnTo>
                      <a:pt x="603" y="1261"/>
                    </a:lnTo>
                    <a:lnTo>
                      <a:pt x="603" y="1259"/>
                    </a:lnTo>
                    <a:lnTo>
                      <a:pt x="603" y="1256"/>
                    </a:lnTo>
                    <a:lnTo>
                      <a:pt x="603" y="1253"/>
                    </a:lnTo>
                    <a:lnTo>
                      <a:pt x="603" y="1251"/>
                    </a:lnTo>
                    <a:lnTo>
                      <a:pt x="603" y="1248"/>
                    </a:lnTo>
                    <a:lnTo>
                      <a:pt x="603" y="1246"/>
                    </a:lnTo>
                    <a:lnTo>
                      <a:pt x="603" y="1243"/>
                    </a:lnTo>
                    <a:lnTo>
                      <a:pt x="603" y="1240"/>
                    </a:lnTo>
                    <a:lnTo>
                      <a:pt x="606" y="1238"/>
                    </a:lnTo>
                    <a:lnTo>
                      <a:pt x="609" y="1238"/>
                    </a:lnTo>
                    <a:lnTo>
                      <a:pt x="609" y="1240"/>
                    </a:lnTo>
                    <a:lnTo>
                      <a:pt x="611" y="1240"/>
                    </a:lnTo>
                    <a:close/>
                    <a:moveTo>
                      <a:pt x="3994" y="1233"/>
                    </a:moveTo>
                    <a:lnTo>
                      <a:pt x="3997" y="1233"/>
                    </a:lnTo>
                    <a:lnTo>
                      <a:pt x="3994" y="1233"/>
                    </a:lnTo>
                    <a:lnTo>
                      <a:pt x="3994" y="1235"/>
                    </a:lnTo>
                    <a:lnTo>
                      <a:pt x="3994" y="1238"/>
                    </a:lnTo>
                    <a:lnTo>
                      <a:pt x="3991" y="1238"/>
                    </a:lnTo>
                    <a:lnTo>
                      <a:pt x="3991" y="1240"/>
                    </a:lnTo>
                    <a:lnTo>
                      <a:pt x="3994" y="1240"/>
                    </a:lnTo>
                    <a:lnTo>
                      <a:pt x="3994" y="1243"/>
                    </a:lnTo>
                    <a:lnTo>
                      <a:pt x="3991" y="1243"/>
                    </a:lnTo>
                    <a:lnTo>
                      <a:pt x="3994" y="1243"/>
                    </a:lnTo>
                    <a:lnTo>
                      <a:pt x="3994" y="1246"/>
                    </a:lnTo>
                    <a:lnTo>
                      <a:pt x="3994" y="1243"/>
                    </a:lnTo>
                    <a:lnTo>
                      <a:pt x="3997" y="1243"/>
                    </a:lnTo>
                    <a:lnTo>
                      <a:pt x="3997" y="1246"/>
                    </a:lnTo>
                    <a:lnTo>
                      <a:pt x="3997" y="1248"/>
                    </a:lnTo>
                    <a:lnTo>
                      <a:pt x="3994" y="1248"/>
                    </a:lnTo>
                    <a:lnTo>
                      <a:pt x="3994" y="1251"/>
                    </a:lnTo>
                    <a:lnTo>
                      <a:pt x="3994" y="1253"/>
                    </a:lnTo>
                    <a:lnTo>
                      <a:pt x="3991" y="1253"/>
                    </a:lnTo>
                    <a:lnTo>
                      <a:pt x="3991" y="1251"/>
                    </a:lnTo>
                    <a:lnTo>
                      <a:pt x="3991" y="1253"/>
                    </a:lnTo>
                    <a:lnTo>
                      <a:pt x="3991" y="1256"/>
                    </a:lnTo>
                    <a:lnTo>
                      <a:pt x="3994" y="1256"/>
                    </a:lnTo>
                    <a:lnTo>
                      <a:pt x="3994" y="1259"/>
                    </a:lnTo>
                    <a:lnTo>
                      <a:pt x="3994" y="1261"/>
                    </a:lnTo>
                    <a:lnTo>
                      <a:pt x="3991" y="1261"/>
                    </a:lnTo>
                    <a:lnTo>
                      <a:pt x="3991" y="1264"/>
                    </a:lnTo>
                    <a:lnTo>
                      <a:pt x="3989" y="1264"/>
                    </a:lnTo>
                    <a:lnTo>
                      <a:pt x="3989" y="1267"/>
                    </a:lnTo>
                    <a:lnTo>
                      <a:pt x="3989" y="1269"/>
                    </a:lnTo>
                    <a:lnTo>
                      <a:pt x="3989" y="1272"/>
                    </a:lnTo>
                    <a:lnTo>
                      <a:pt x="3986" y="1272"/>
                    </a:lnTo>
                    <a:lnTo>
                      <a:pt x="3986" y="1269"/>
                    </a:lnTo>
                    <a:lnTo>
                      <a:pt x="3986" y="1272"/>
                    </a:lnTo>
                    <a:lnTo>
                      <a:pt x="3986" y="1274"/>
                    </a:lnTo>
                    <a:lnTo>
                      <a:pt x="3984" y="1274"/>
                    </a:lnTo>
                    <a:lnTo>
                      <a:pt x="3984" y="1277"/>
                    </a:lnTo>
                    <a:lnTo>
                      <a:pt x="3986" y="1277"/>
                    </a:lnTo>
                    <a:lnTo>
                      <a:pt x="3984" y="1277"/>
                    </a:lnTo>
                    <a:lnTo>
                      <a:pt x="3986" y="1277"/>
                    </a:lnTo>
                    <a:lnTo>
                      <a:pt x="3984" y="1277"/>
                    </a:lnTo>
                    <a:lnTo>
                      <a:pt x="3984" y="1280"/>
                    </a:lnTo>
                    <a:lnTo>
                      <a:pt x="3986" y="1280"/>
                    </a:lnTo>
                    <a:lnTo>
                      <a:pt x="3984" y="1280"/>
                    </a:lnTo>
                    <a:lnTo>
                      <a:pt x="3984" y="1282"/>
                    </a:lnTo>
                    <a:lnTo>
                      <a:pt x="3984" y="1280"/>
                    </a:lnTo>
                    <a:lnTo>
                      <a:pt x="3981" y="1280"/>
                    </a:lnTo>
                    <a:lnTo>
                      <a:pt x="3978" y="1280"/>
                    </a:lnTo>
                    <a:lnTo>
                      <a:pt x="3978" y="1277"/>
                    </a:lnTo>
                    <a:lnTo>
                      <a:pt x="3976" y="1277"/>
                    </a:lnTo>
                    <a:lnTo>
                      <a:pt x="3976" y="1274"/>
                    </a:lnTo>
                    <a:lnTo>
                      <a:pt x="3978" y="1274"/>
                    </a:lnTo>
                    <a:lnTo>
                      <a:pt x="3978" y="1272"/>
                    </a:lnTo>
                    <a:lnTo>
                      <a:pt x="3981" y="1272"/>
                    </a:lnTo>
                    <a:lnTo>
                      <a:pt x="3981" y="1269"/>
                    </a:lnTo>
                    <a:lnTo>
                      <a:pt x="3984" y="1269"/>
                    </a:lnTo>
                    <a:lnTo>
                      <a:pt x="3981" y="1269"/>
                    </a:lnTo>
                    <a:lnTo>
                      <a:pt x="3981" y="1272"/>
                    </a:lnTo>
                    <a:lnTo>
                      <a:pt x="3978" y="1272"/>
                    </a:lnTo>
                    <a:lnTo>
                      <a:pt x="3981" y="1269"/>
                    </a:lnTo>
                    <a:lnTo>
                      <a:pt x="3981" y="1272"/>
                    </a:lnTo>
                    <a:lnTo>
                      <a:pt x="3981" y="1269"/>
                    </a:lnTo>
                    <a:lnTo>
                      <a:pt x="3981" y="1267"/>
                    </a:lnTo>
                    <a:lnTo>
                      <a:pt x="3981" y="1264"/>
                    </a:lnTo>
                    <a:lnTo>
                      <a:pt x="3984" y="1264"/>
                    </a:lnTo>
                    <a:lnTo>
                      <a:pt x="3984" y="1261"/>
                    </a:lnTo>
                    <a:lnTo>
                      <a:pt x="3984" y="1264"/>
                    </a:lnTo>
                    <a:lnTo>
                      <a:pt x="3984" y="1261"/>
                    </a:lnTo>
                    <a:lnTo>
                      <a:pt x="3984" y="1259"/>
                    </a:lnTo>
                    <a:lnTo>
                      <a:pt x="3986" y="1259"/>
                    </a:lnTo>
                    <a:lnTo>
                      <a:pt x="3984" y="1259"/>
                    </a:lnTo>
                    <a:lnTo>
                      <a:pt x="3986" y="1256"/>
                    </a:lnTo>
                    <a:lnTo>
                      <a:pt x="3984" y="1256"/>
                    </a:lnTo>
                    <a:lnTo>
                      <a:pt x="3986" y="1256"/>
                    </a:lnTo>
                    <a:lnTo>
                      <a:pt x="3984" y="1256"/>
                    </a:lnTo>
                    <a:lnTo>
                      <a:pt x="3986" y="1256"/>
                    </a:lnTo>
                    <a:lnTo>
                      <a:pt x="3986" y="1253"/>
                    </a:lnTo>
                    <a:lnTo>
                      <a:pt x="3986" y="1251"/>
                    </a:lnTo>
                    <a:lnTo>
                      <a:pt x="3986" y="1248"/>
                    </a:lnTo>
                    <a:lnTo>
                      <a:pt x="3984" y="1248"/>
                    </a:lnTo>
                    <a:lnTo>
                      <a:pt x="3984" y="1246"/>
                    </a:lnTo>
                    <a:lnTo>
                      <a:pt x="3986" y="1246"/>
                    </a:lnTo>
                    <a:lnTo>
                      <a:pt x="3986" y="1243"/>
                    </a:lnTo>
                    <a:lnTo>
                      <a:pt x="3989" y="1243"/>
                    </a:lnTo>
                    <a:lnTo>
                      <a:pt x="3989" y="1240"/>
                    </a:lnTo>
                    <a:lnTo>
                      <a:pt x="3986" y="1240"/>
                    </a:lnTo>
                    <a:lnTo>
                      <a:pt x="3986" y="1238"/>
                    </a:lnTo>
                    <a:lnTo>
                      <a:pt x="3989" y="1238"/>
                    </a:lnTo>
                    <a:lnTo>
                      <a:pt x="3986" y="1238"/>
                    </a:lnTo>
                    <a:lnTo>
                      <a:pt x="3986" y="1235"/>
                    </a:lnTo>
                    <a:lnTo>
                      <a:pt x="3989" y="1235"/>
                    </a:lnTo>
                    <a:lnTo>
                      <a:pt x="3989" y="1238"/>
                    </a:lnTo>
                    <a:lnTo>
                      <a:pt x="3989" y="1235"/>
                    </a:lnTo>
                    <a:lnTo>
                      <a:pt x="3991" y="1235"/>
                    </a:lnTo>
                    <a:lnTo>
                      <a:pt x="3991" y="1233"/>
                    </a:lnTo>
                    <a:lnTo>
                      <a:pt x="3994" y="1233"/>
                    </a:lnTo>
                    <a:lnTo>
                      <a:pt x="3994" y="1230"/>
                    </a:lnTo>
                    <a:lnTo>
                      <a:pt x="3994" y="1233"/>
                    </a:lnTo>
                    <a:close/>
                    <a:moveTo>
                      <a:pt x="3861" y="1227"/>
                    </a:moveTo>
                    <a:lnTo>
                      <a:pt x="3863" y="1227"/>
                    </a:lnTo>
                    <a:lnTo>
                      <a:pt x="3863" y="1225"/>
                    </a:lnTo>
                    <a:lnTo>
                      <a:pt x="3863" y="1227"/>
                    </a:lnTo>
                    <a:lnTo>
                      <a:pt x="3861" y="1230"/>
                    </a:lnTo>
                    <a:lnTo>
                      <a:pt x="3861" y="1233"/>
                    </a:lnTo>
                    <a:lnTo>
                      <a:pt x="3861" y="1235"/>
                    </a:lnTo>
                    <a:lnTo>
                      <a:pt x="3858" y="1240"/>
                    </a:lnTo>
                    <a:lnTo>
                      <a:pt x="3856" y="1240"/>
                    </a:lnTo>
                    <a:lnTo>
                      <a:pt x="3856" y="1238"/>
                    </a:lnTo>
                    <a:lnTo>
                      <a:pt x="3853" y="1238"/>
                    </a:lnTo>
                    <a:lnTo>
                      <a:pt x="3853" y="1235"/>
                    </a:lnTo>
                    <a:lnTo>
                      <a:pt x="3853" y="1233"/>
                    </a:lnTo>
                    <a:lnTo>
                      <a:pt x="3853" y="1230"/>
                    </a:lnTo>
                    <a:lnTo>
                      <a:pt x="3853" y="1227"/>
                    </a:lnTo>
                    <a:lnTo>
                      <a:pt x="3853" y="1225"/>
                    </a:lnTo>
                    <a:lnTo>
                      <a:pt x="3856" y="1225"/>
                    </a:lnTo>
                    <a:lnTo>
                      <a:pt x="3858" y="1225"/>
                    </a:lnTo>
                    <a:lnTo>
                      <a:pt x="3858" y="1222"/>
                    </a:lnTo>
                    <a:lnTo>
                      <a:pt x="3861" y="1222"/>
                    </a:lnTo>
                    <a:lnTo>
                      <a:pt x="3861" y="1225"/>
                    </a:lnTo>
                    <a:lnTo>
                      <a:pt x="3861" y="1227"/>
                    </a:lnTo>
                    <a:close/>
                    <a:moveTo>
                      <a:pt x="3843" y="1227"/>
                    </a:moveTo>
                    <a:lnTo>
                      <a:pt x="3845" y="1227"/>
                    </a:lnTo>
                    <a:lnTo>
                      <a:pt x="3845" y="1230"/>
                    </a:lnTo>
                    <a:lnTo>
                      <a:pt x="3845" y="1233"/>
                    </a:lnTo>
                    <a:lnTo>
                      <a:pt x="3848" y="1233"/>
                    </a:lnTo>
                    <a:lnTo>
                      <a:pt x="3850" y="1233"/>
                    </a:lnTo>
                    <a:lnTo>
                      <a:pt x="3850" y="1235"/>
                    </a:lnTo>
                    <a:lnTo>
                      <a:pt x="3853" y="1238"/>
                    </a:lnTo>
                    <a:lnTo>
                      <a:pt x="3853" y="1240"/>
                    </a:lnTo>
                    <a:lnTo>
                      <a:pt x="3853" y="1243"/>
                    </a:lnTo>
                    <a:lnTo>
                      <a:pt x="3853" y="1246"/>
                    </a:lnTo>
                    <a:lnTo>
                      <a:pt x="3850" y="1248"/>
                    </a:lnTo>
                    <a:lnTo>
                      <a:pt x="3853" y="1248"/>
                    </a:lnTo>
                    <a:lnTo>
                      <a:pt x="3853" y="1251"/>
                    </a:lnTo>
                    <a:lnTo>
                      <a:pt x="3853" y="1253"/>
                    </a:lnTo>
                    <a:lnTo>
                      <a:pt x="3850" y="1256"/>
                    </a:lnTo>
                    <a:lnTo>
                      <a:pt x="3850" y="1259"/>
                    </a:lnTo>
                    <a:lnTo>
                      <a:pt x="3850" y="1261"/>
                    </a:lnTo>
                    <a:lnTo>
                      <a:pt x="3848" y="1261"/>
                    </a:lnTo>
                    <a:lnTo>
                      <a:pt x="3845" y="1264"/>
                    </a:lnTo>
                    <a:lnTo>
                      <a:pt x="3845" y="1267"/>
                    </a:lnTo>
                    <a:lnTo>
                      <a:pt x="3845" y="1269"/>
                    </a:lnTo>
                    <a:lnTo>
                      <a:pt x="3848" y="1269"/>
                    </a:lnTo>
                    <a:lnTo>
                      <a:pt x="3845" y="1269"/>
                    </a:lnTo>
                    <a:lnTo>
                      <a:pt x="3848" y="1272"/>
                    </a:lnTo>
                    <a:lnTo>
                      <a:pt x="3848" y="1274"/>
                    </a:lnTo>
                    <a:lnTo>
                      <a:pt x="3848" y="1277"/>
                    </a:lnTo>
                    <a:lnTo>
                      <a:pt x="3850" y="1277"/>
                    </a:lnTo>
                    <a:lnTo>
                      <a:pt x="3850" y="1280"/>
                    </a:lnTo>
                    <a:lnTo>
                      <a:pt x="3850" y="1282"/>
                    </a:lnTo>
                    <a:lnTo>
                      <a:pt x="3850" y="1285"/>
                    </a:lnTo>
                    <a:lnTo>
                      <a:pt x="3850" y="1287"/>
                    </a:lnTo>
                    <a:lnTo>
                      <a:pt x="3850" y="1290"/>
                    </a:lnTo>
                    <a:lnTo>
                      <a:pt x="3850" y="1293"/>
                    </a:lnTo>
                    <a:lnTo>
                      <a:pt x="3850" y="1295"/>
                    </a:lnTo>
                    <a:lnTo>
                      <a:pt x="3850" y="1298"/>
                    </a:lnTo>
                    <a:lnTo>
                      <a:pt x="3848" y="1298"/>
                    </a:lnTo>
                    <a:lnTo>
                      <a:pt x="3845" y="1300"/>
                    </a:lnTo>
                    <a:lnTo>
                      <a:pt x="3845" y="1303"/>
                    </a:lnTo>
                    <a:lnTo>
                      <a:pt x="3843" y="1306"/>
                    </a:lnTo>
                    <a:lnTo>
                      <a:pt x="3840" y="1306"/>
                    </a:lnTo>
                    <a:lnTo>
                      <a:pt x="3837" y="1306"/>
                    </a:lnTo>
                    <a:lnTo>
                      <a:pt x="3835" y="1306"/>
                    </a:lnTo>
                    <a:lnTo>
                      <a:pt x="3832" y="1306"/>
                    </a:lnTo>
                    <a:lnTo>
                      <a:pt x="3827" y="1306"/>
                    </a:lnTo>
                    <a:lnTo>
                      <a:pt x="3824" y="1303"/>
                    </a:lnTo>
                    <a:lnTo>
                      <a:pt x="3822" y="1303"/>
                    </a:lnTo>
                    <a:lnTo>
                      <a:pt x="3819" y="1303"/>
                    </a:lnTo>
                    <a:lnTo>
                      <a:pt x="3819" y="1300"/>
                    </a:lnTo>
                    <a:lnTo>
                      <a:pt x="3816" y="1300"/>
                    </a:lnTo>
                    <a:lnTo>
                      <a:pt x="3814" y="1300"/>
                    </a:lnTo>
                    <a:lnTo>
                      <a:pt x="3811" y="1298"/>
                    </a:lnTo>
                    <a:lnTo>
                      <a:pt x="3809" y="1300"/>
                    </a:lnTo>
                    <a:lnTo>
                      <a:pt x="3806" y="1300"/>
                    </a:lnTo>
                    <a:lnTo>
                      <a:pt x="3806" y="1298"/>
                    </a:lnTo>
                    <a:lnTo>
                      <a:pt x="3806" y="1293"/>
                    </a:lnTo>
                    <a:lnTo>
                      <a:pt x="3809" y="1293"/>
                    </a:lnTo>
                    <a:lnTo>
                      <a:pt x="3809" y="1290"/>
                    </a:lnTo>
                    <a:lnTo>
                      <a:pt x="3806" y="1293"/>
                    </a:lnTo>
                    <a:lnTo>
                      <a:pt x="3803" y="1293"/>
                    </a:lnTo>
                    <a:lnTo>
                      <a:pt x="3803" y="1290"/>
                    </a:lnTo>
                    <a:lnTo>
                      <a:pt x="3806" y="1290"/>
                    </a:lnTo>
                    <a:lnTo>
                      <a:pt x="3806" y="1287"/>
                    </a:lnTo>
                    <a:lnTo>
                      <a:pt x="3801" y="1285"/>
                    </a:lnTo>
                    <a:lnTo>
                      <a:pt x="3801" y="1282"/>
                    </a:lnTo>
                    <a:lnTo>
                      <a:pt x="3803" y="1280"/>
                    </a:lnTo>
                    <a:lnTo>
                      <a:pt x="3803" y="1277"/>
                    </a:lnTo>
                    <a:lnTo>
                      <a:pt x="3803" y="1274"/>
                    </a:lnTo>
                    <a:lnTo>
                      <a:pt x="3801" y="1274"/>
                    </a:lnTo>
                    <a:lnTo>
                      <a:pt x="3801" y="1272"/>
                    </a:lnTo>
                    <a:lnTo>
                      <a:pt x="3803" y="1272"/>
                    </a:lnTo>
                    <a:lnTo>
                      <a:pt x="3801" y="1269"/>
                    </a:lnTo>
                    <a:lnTo>
                      <a:pt x="3798" y="1267"/>
                    </a:lnTo>
                    <a:lnTo>
                      <a:pt x="3798" y="1264"/>
                    </a:lnTo>
                    <a:lnTo>
                      <a:pt x="3796" y="1264"/>
                    </a:lnTo>
                    <a:lnTo>
                      <a:pt x="3796" y="1261"/>
                    </a:lnTo>
                    <a:lnTo>
                      <a:pt x="3798" y="1261"/>
                    </a:lnTo>
                    <a:lnTo>
                      <a:pt x="3798" y="1259"/>
                    </a:lnTo>
                    <a:lnTo>
                      <a:pt x="3801" y="1256"/>
                    </a:lnTo>
                    <a:lnTo>
                      <a:pt x="3801" y="1253"/>
                    </a:lnTo>
                    <a:lnTo>
                      <a:pt x="3801" y="1251"/>
                    </a:lnTo>
                    <a:lnTo>
                      <a:pt x="3803" y="1248"/>
                    </a:lnTo>
                    <a:lnTo>
                      <a:pt x="3806" y="1248"/>
                    </a:lnTo>
                    <a:lnTo>
                      <a:pt x="3809" y="1248"/>
                    </a:lnTo>
                    <a:lnTo>
                      <a:pt x="3809" y="1251"/>
                    </a:lnTo>
                    <a:lnTo>
                      <a:pt x="3811" y="1251"/>
                    </a:lnTo>
                    <a:lnTo>
                      <a:pt x="3814" y="1248"/>
                    </a:lnTo>
                    <a:lnTo>
                      <a:pt x="3816" y="1251"/>
                    </a:lnTo>
                    <a:lnTo>
                      <a:pt x="3819" y="1253"/>
                    </a:lnTo>
                    <a:lnTo>
                      <a:pt x="3822" y="1251"/>
                    </a:lnTo>
                    <a:lnTo>
                      <a:pt x="3824" y="1251"/>
                    </a:lnTo>
                    <a:lnTo>
                      <a:pt x="3824" y="1248"/>
                    </a:lnTo>
                    <a:lnTo>
                      <a:pt x="3824" y="1246"/>
                    </a:lnTo>
                    <a:lnTo>
                      <a:pt x="3822" y="1243"/>
                    </a:lnTo>
                    <a:lnTo>
                      <a:pt x="3822" y="1240"/>
                    </a:lnTo>
                    <a:lnTo>
                      <a:pt x="3822" y="1238"/>
                    </a:lnTo>
                    <a:lnTo>
                      <a:pt x="3824" y="1238"/>
                    </a:lnTo>
                    <a:lnTo>
                      <a:pt x="3824" y="1235"/>
                    </a:lnTo>
                    <a:lnTo>
                      <a:pt x="3822" y="1233"/>
                    </a:lnTo>
                    <a:lnTo>
                      <a:pt x="3824" y="1233"/>
                    </a:lnTo>
                    <a:lnTo>
                      <a:pt x="3824" y="1230"/>
                    </a:lnTo>
                    <a:lnTo>
                      <a:pt x="3824" y="1227"/>
                    </a:lnTo>
                    <a:lnTo>
                      <a:pt x="3827" y="1227"/>
                    </a:lnTo>
                    <a:lnTo>
                      <a:pt x="3827" y="1225"/>
                    </a:lnTo>
                    <a:lnTo>
                      <a:pt x="3830" y="1225"/>
                    </a:lnTo>
                    <a:lnTo>
                      <a:pt x="3830" y="1222"/>
                    </a:lnTo>
                    <a:lnTo>
                      <a:pt x="3832" y="1222"/>
                    </a:lnTo>
                    <a:lnTo>
                      <a:pt x="3832" y="1220"/>
                    </a:lnTo>
                    <a:lnTo>
                      <a:pt x="3835" y="1220"/>
                    </a:lnTo>
                    <a:lnTo>
                      <a:pt x="3835" y="1222"/>
                    </a:lnTo>
                    <a:lnTo>
                      <a:pt x="3837" y="1222"/>
                    </a:lnTo>
                    <a:lnTo>
                      <a:pt x="3837" y="1225"/>
                    </a:lnTo>
                    <a:lnTo>
                      <a:pt x="3840" y="1225"/>
                    </a:lnTo>
                    <a:lnTo>
                      <a:pt x="3843" y="1225"/>
                    </a:lnTo>
                    <a:lnTo>
                      <a:pt x="3843" y="1227"/>
                    </a:lnTo>
                    <a:close/>
                    <a:moveTo>
                      <a:pt x="3548" y="1220"/>
                    </a:moveTo>
                    <a:lnTo>
                      <a:pt x="3550" y="1222"/>
                    </a:lnTo>
                    <a:lnTo>
                      <a:pt x="3550" y="1220"/>
                    </a:lnTo>
                    <a:lnTo>
                      <a:pt x="3550" y="1222"/>
                    </a:lnTo>
                    <a:lnTo>
                      <a:pt x="3553" y="1222"/>
                    </a:lnTo>
                    <a:lnTo>
                      <a:pt x="3550" y="1222"/>
                    </a:lnTo>
                    <a:lnTo>
                      <a:pt x="3553" y="1222"/>
                    </a:lnTo>
                    <a:lnTo>
                      <a:pt x="3555" y="1222"/>
                    </a:lnTo>
                    <a:lnTo>
                      <a:pt x="3558" y="1222"/>
                    </a:lnTo>
                    <a:lnTo>
                      <a:pt x="3561" y="1222"/>
                    </a:lnTo>
                    <a:lnTo>
                      <a:pt x="3563" y="1225"/>
                    </a:lnTo>
                    <a:lnTo>
                      <a:pt x="3563" y="1227"/>
                    </a:lnTo>
                    <a:lnTo>
                      <a:pt x="3566" y="1227"/>
                    </a:lnTo>
                    <a:lnTo>
                      <a:pt x="3566" y="1230"/>
                    </a:lnTo>
                    <a:lnTo>
                      <a:pt x="3566" y="1233"/>
                    </a:lnTo>
                    <a:lnTo>
                      <a:pt x="3568" y="1233"/>
                    </a:lnTo>
                    <a:lnTo>
                      <a:pt x="3571" y="1235"/>
                    </a:lnTo>
                    <a:lnTo>
                      <a:pt x="3571" y="1238"/>
                    </a:lnTo>
                    <a:lnTo>
                      <a:pt x="3571" y="1240"/>
                    </a:lnTo>
                    <a:lnTo>
                      <a:pt x="3574" y="1243"/>
                    </a:lnTo>
                    <a:lnTo>
                      <a:pt x="3571" y="1246"/>
                    </a:lnTo>
                    <a:lnTo>
                      <a:pt x="3571" y="1248"/>
                    </a:lnTo>
                    <a:lnTo>
                      <a:pt x="3574" y="1248"/>
                    </a:lnTo>
                    <a:lnTo>
                      <a:pt x="3574" y="1251"/>
                    </a:lnTo>
                    <a:lnTo>
                      <a:pt x="3574" y="1253"/>
                    </a:lnTo>
                    <a:lnTo>
                      <a:pt x="3576" y="1256"/>
                    </a:lnTo>
                    <a:lnTo>
                      <a:pt x="3574" y="1259"/>
                    </a:lnTo>
                    <a:lnTo>
                      <a:pt x="3576" y="1259"/>
                    </a:lnTo>
                    <a:lnTo>
                      <a:pt x="3576" y="1261"/>
                    </a:lnTo>
                    <a:lnTo>
                      <a:pt x="3574" y="1264"/>
                    </a:lnTo>
                    <a:lnTo>
                      <a:pt x="3574" y="1267"/>
                    </a:lnTo>
                    <a:lnTo>
                      <a:pt x="3574" y="1269"/>
                    </a:lnTo>
                    <a:lnTo>
                      <a:pt x="3574" y="1274"/>
                    </a:lnTo>
                    <a:lnTo>
                      <a:pt x="3574" y="1277"/>
                    </a:lnTo>
                    <a:lnTo>
                      <a:pt x="3571" y="1285"/>
                    </a:lnTo>
                    <a:lnTo>
                      <a:pt x="3571" y="1287"/>
                    </a:lnTo>
                    <a:lnTo>
                      <a:pt x="3568" y="1287"/>
                    </a:lnTo>
                    <a:lnTo>
                      <a:pt x="3568" y="1290"/>
                    </a:lnTo>
                    <a:lnTo>
                      <a:pt x="3566" y="1293"/>
                    </a:lnTo>
                    <a:lnTo>
                      <a:pt x="3563" y="1295"/>
                    </a:lnTo>
                    <a:lnTo>
                      <a:pt x="3561" y="1295"/>
                    </a:lnTo>
                    <a:lnTo>
                      <a:pt x="3561" y="1298"/>
                    </a:lnTo>
                    <a:lnTo>
                      <a:pt x="3558" y="1300"/>
                    </a:lnTo>
                    <a:lnTo>
                      <a:pt x="3555" y="1303"/>
                    </a:lnTo>
                    <a:lnTo>
                      <a:pt x="3553" y="1303"/>
                    </a:lnTo>
                    <a:lnTo>
                      <a:pt x="3550" y="1306"/>
                    </a:lnTo>
                    <a:lnTo>
                      <a:pt x="3545" y="1308"/>
                    </a:lnTo>
                    <a:lnTo>
                      <a:pt x="3540" y="1314"/>
                    </a:lnTo>
                    <a:lnTo>
                      <a:pt x="3529" y="1316"/>
                    </a:lnTo>
                    <a:lnTo>
                      <a:pt x="3524" y="1319"/>
                    </a:lnTo>
                    <a:lnTo>
                      <a:pt x="3522" y="1319"/>
                    </a:lnTo>
                    <a:lnTo>
                      <a:pt x="3522" y="1316"/>
                    </a:lnTo>
                    <a:lnTo>
                      <a:pt x="3522" y="1314"/>
                    </a:lnTo>
                    <a:lnTo>
                      <a:pt x="3522" y="1311"/>
                    </a:lnTo>
                    <a:lnTo>
                      <a:pt x="3522" y="1308"/>
                    </a:lnTo>
                    <a:lnTo>
                      <a:pt x="3519" y="1308"/>
                    </a:lnTo>
                    <a:lnTo>
                      <a:pt x="3519" y="1306"/>
                    </a:lnTo>
                    <a:lnTo>
                      <a:pt x="3516" y="1306"/>
                    </a:lnTo>
                    <a:lnTo>
                      <a:pt x="3514" y="1306"/>
                    </a:lnTo>
                    <a:lnTo>
                      <a:pt x="3508" y="1306"/>
                    </a:lnTo>
                    <a:lnTo>
                      <a:pt x="3506" y="1306"/>
                    </a:lnTo>
                    <a:lnTo>
                      <a:pt x="3503" y="1306"/>
                    </a:lnTo>
                    <a:lnTo>
                      <a:pt x="3503" y="1303"/>
                    </a:lnTo>
                    <a:lnTo>
                      <a:pt x="3501" y="1303"/>
                    </a:lnTo>
                    <a:lnTo>
                      <a:pt x="3498" y="1303"/>
                    </a:lnTo>
                    <a:lnTo>
                      <a:pt x="3498" y="1300"/>
                    </a:lnTo>
                    <a:lnTo>
                      <a:pt x="3495" y="1300"/>
                    </a:lnTo>
                    <a:lnTo>
                      <a:pt x="3495" y="1298"/>
                    </a:lnTo>
                    <a:lnTo>
                      <a:pt x="3493" y="1298"/>
                    </a:lnTo>
                    <a:lnTo>
                      <a:pt x="3490" y="1298"/>
                    </a:lnTo>
                    <a:lnTo>
                      <a:pt x="3488" y="1298"/>
                    </a:lnTo>
                    <a:lnTo>
                      <a:pt x="3485" y="1298"/>
                    </a:lnTo>
                    <a:lnTo>
                      <a:pt x="3482" y="1298"/>
                    </a:lnTo>
                    <a:lnTo>
                      <a:pt x="3480" y="1298"/>
                    </a:lnTo>
                    <a:lnTo>
                      <a:pt x="3477" y="1298"/>
                    </a:lnTo>
                    <a:lnTo>
                      <a:pt x="3477" y="1300"/>
                    </a:lnTo>
                    <a:lnTo>
                      <a:pt x="3477" y="1303"/>
                    </a:lnTo>
                    <a:lnTo>
                      <a:pt x="3480" y="1308"/>
                    </a:lnTo>
                    <a:lnTo>
                      <a:pt x="3480" y="1314"/>
                    </a:lnTo>
                    <a:lnTo>
                      <a:pt x="3480" y="1316"/>
                    </a:lnTo>
                    <a:lnTo>
                      <a:pt x="3480" y="1319"/>
                    </a:lnTo>
                    <a:lnTo>
                      <a:pt x="3477" y="1321"/>
                    </a:lnTo>
                    <a:lnTo>
                      <a:pt x="3475" y="1324"/>
                    </a:lnTo>
                    <a:lnTo>
                      <a:pt x="3472" y="1324"/>
                    </a:lnTo>
                    <a:lnTo>
                      <a:pt x="3472" y="1327"/>
                    </a:lnTo>
                    <a:lnTo>
                      <a:pt x="3469" y="1324"/>
                    </a:lnTo>
                    <a:lnTo>
                      <a:pt x="3469" y="1321"/>
                    </a:lnTo>
                    <a:lnTo>
                      <a:pt x="3469" y="1319"/>
                    </a:lnTo>
                    <a:lnTo>
                      <a:pt x="3472" y="1311"/>
                    </a:lnTo>
                    <a:lnTo>
                      <a:pt x="3475" y="1306"/>
                    </a:lnTo>
                    <a:lnTo>
                      <a:pt x="3475" y="1303"/>
                    </a:lnTo>
                    <a:lnTo>
                      <a:pt x="3472" y="1303"/>
                    </a:lnTo>
                    <a:lnTo>
                      <a:pt x="3475" y="1303"/>
                    </a:lnTo>
                    <a:lnTo>
                      <a:pt x="3472" y="1303"/>
                    </a:lnTo>
                    <a:lnTo>
                      <a:pt x="3469" y="1303"/>
                    </a:lnTo>
                    <a:lnTo>
                      <a:pt x="3467" y="1303"/>
                    </a:lnTo>
                    <a:lnTo>
                      <a:pt x="3464" y="1300"/>
                    </a:lnTo>
                    <a:lnTo>
                      <a:pt x="3464" y="1298"/>
                    </a:lnTo>
                    <a:lnTo>
                      <a:pt x="3464" y="1295"/>
                    </a:lnTo>
                    <a:lnTo>
                      <a:pt x="3467" y="1293"/>
                    </a:lnTo>
                    <a:lnTo>
                      <a:pt x="3464" y="1293"/>
                    </a:lnTo>
                    <a:lnTo>
                      <a:pt x="3461" y="1290"/>
                    </a:lnTo>
                    <a:lnTo>
                      <a:pt x="3464" y="1287"/>
                    </a:lnTo>
                    <a:lnTo>
                      <a:pt x="3464" y="1285"/>
                    </a:lnTo>
                    <a:lnTo>
                      <a:pt x="3464" y="1282"/>
                    </a:lnTo>
                    <a:lnTo>
                      <a:pt x="3467" y="1282"/>
                    </a:lnTo>
                    <a:lnTo>
                      <a:pt x="3467" y="1280"/>
                    </a:lnTo>
                    <a:lnTo>
                      <a:pt x="3469" y="1280"/>
                    </a:lnTo>
                    <a:lnTo>
                      <a:pt x="3469" y="1277"/>
                    </a:lnTo>
                    <a:lnTo>
                      <a:pt x="3467" y="1277"/>
                    </a:lnTo>
                    <a:lnTo>
                      <a:pt x="3467" y="1274"/>
                    </a:lnTo>
                    <a:lnTo>
                      <a:pt x="3469" y="1272"/>
                    </a:lnTo>
                    <a:lnTo>
                      <a:pt x="3467" y="1272"/>
                    </a:lnTo>
                    <a:lnTo>
                      <a:pt x="3467" y="1267"/>
                    </a:lnTo>
                    <a:lnTo>
                      <a:pt x="3467" y="1264"/>
                    </a:lnTo>
                    <a:lnTo>
                      <a:pt x="3467" y="1259"/>
                    </a:lnTo>
                    <a:lnTo>
                      <a:pt x="3467" y="1256"/>
                    </a:lnTo>
                    <a:lnTo>
                      <a:pt x="3469" y="1256"/>
                    </a:lnTo>
                    <a:lnTo>
                      <a:pt x="3469" y="1253"/>
                    </a:lnTo>
                    <a:lnTo>
                      <a:pt x="3469" y="1251"/>
                    </a:lnTo>
                    <a:lnTo>
                      <a:pt x="3467" y="1251"/>
                    </a:lnTo>
                    <a:lnTo>
                      <a:pt x="3469" y="1251"/>
                    </a:lnTo>
                    <a:lnTo>
                      <a:pt x="3467" y="1248"/>
                    </a:lnTo>
                    <a:lnTo>
                      <a:pt x="3464" y="1246"/>
                    </a:lnTo>
                    <a:lnTo>
                      <a:pt x="3464" y="1243"/>
                    </a:lnTo>
                    <a:lnTo>
                      <a:pt x="3464" y="1240"/>
                    </a:lnTo>
                    <a:lnTo>
                      <a:pt x="3464" y="1238"/>
                    </a:lnTo>
                    <a:lnTo>
                      <a:pt x="3467" y="1238"/>
                    </a:lnTo>
                    <a:lnTo>
                      <a:pt x="3469" y="1235"/>
                    </a:lnTo>
                    <a:lnTo>
                      <a:pt x="3472" y="1235"/>
                    </a:lnTo>
                    <a:lnTo>
                      <a:pt x="3475" y="1235"/>
                    </a:lnTo>
                    <a:lnTo>
                      <a:pt x="3477" y="1235"/>
                    </a:lnTo>
                    <a:lnTo>
                      <a:pt x="3480" y="1235"/>
                    </a:lnTo>
                    <a:lnTo>
                      <a:pt x="3482" y="1235"/>
                    </a:lnTo>
                    <a:lnTo>
                      <a:pt x="3485" y="1235"/>
                    </a:lnTo>
                    <a:lnTo>
                      <a:pt x="3488" y="1235"/>
                    </a:lnTo>
                    <a:lnTo>
                      <a:pt x="3493" y="1235"/>
                    </a:lnTo>
                    <a:lnTo>
                      <a:pt x="3495" y="1233"/>
                    </a:lnTo>
                    <a:lnTo>
                      <a:pt x="3498" y="1233"/>
                    </a:lnTo>
                    <a:lnTo>
                      <a:pt x="3501" y="1233"/>
                    </a:lnTo>
                    <a:lnTo>
                      <a:pt x="3503" y="1233"/>
                    </a:lnTo>
                    <a:lnTo>
                      <a:pt x="3506" y="1230"/>
                    </a:lnTo>
                    <a:lnTo>
                      <a:pt x="3508" y="1230"/>
                    </a:lnTo>
                    <a:lnTo>
                      <a:pt x="3508" y="1233"/>
                    </a:lnTo>
                    <a:lnTo>
                      <a:pt x="3508" y="1230"/>
                    </a:lnTo>
                    <a:lnTo>
                      <a:pt x="3511" y="1230"/>
                    </a:lnTo>
                    <a:lnTo>
                      <a:pt x="3511" y="1233"/>
                    </a:lnTo>
                    <a:lnTo>
                      <a:pt x="3511" y="1230"/>
                    </a:lnTo>
                    <a:lnTo>
                      <a:pt x="3514" y="1230"/>
                    </a:lnTo>
                    <a:lnTo>
                      <a:pt x="3516" y="1227"/>
                    </a:lnTo>
                    <a:lnTo>
                      <a:pt x="3519" y="1227"/>
                    </a:lnTo>
                    <a:lnTo>
                      <a:pt x="3522" y="1227"/>
                    </a:lnTo>
                    <a:lnTo>
                      <a:pt x="3524" y="1227"/>
                    </a:lnTo>
                    <a:lnTo>
                      <a:pt x="3527" y="1227"/>
                    </a:lnTo>
                    <a:lnTo>
                      <a:pt x="3529" y="1227"/>
                    </a:lnTo>
                    <a:lnTo>
                      <a:pt x="3532" y="1227"/>
                    </a:lnTo>
                    <a:lnTo>
                      <a:pt x="3535" y="1227"/>
                    </a:lnTo>
                    <a:lnTo>
                      <a:pt x="3535" y="1225"/>
                    </a:lnTo>
                    <a:lnTo>
                      <a:pt x="3537" y="1225"/>
                    </a:lnTo>
                    <a:lnTo>
                      <a:pt x="3540" y="1225"/>
                    </a:lnTo>
                    <a:lnTo>
                      <a:pt x="3542" y="1225"/>
                    </a:lnTo>
                    <a:lnTo>
                      <a:pt x="3542" y="1222"/>
                    </a:lnTo>
                    <a:lnTo>
                      <a:pt x="3545" y="1222"/>
                    </a:lnTo>
                    <a:lnTo>
                      <a:pt x="3545" y="1220"/>
                    </a:lnTo>
                    <a:lnTo>
                      <a:pt x="3548" y="1222"/>
                    </a:lnTo>
                    <a:lnTo>
                      <a:pt x="3548" y="1220"/>
                    </a:lnTo>
                    <a:close/>
                    <a:moveTo>
                      <a:pt x="1292" y="1110"/>
                    </a:moveTo>
                    <a:lnTo>
                      <a:pt x="1292" y="1112"/>
                    </a:lnTo>
                    <a:lnTo>
                      <a:pt x="1295" y="1112"/>
                    </a:lnTo>
                    <a:lnTo>
                      <a:pt x="1292" y="1112"/>
                    </a:lnTo>
                    <a:lnTo>
                      <a:pt x="1295" y="1112"/>
                    </a:lnTo>
                    <a:lnTo>
                      <a:pt x="1298" y="1112"/>
                    </a:lnTo>
                    <a:lnTo>
                      <a:pt x="1300" y="1112"/>
                    </a:lnTo>
                    <a:lnTo>
                      <a:pt x="1300" y="1110"/>
                    </a:lnTo>
                    <a:lnTo>
                      <a:pt x="1300" y="1112"/>
                    </a:lnTo>
                    <a:lnTo>
                      <a:pt x="1303" y="1112"/>
                    </a:lnTo>
                    <a:lnTo>
                      <a:pt x="1303" y="1110"/>
                    </a:lnTo>
                    <a:lnTo>
                      <a:pt x="1303" y="1112"/>
                    </a:lnTo>
                    <a:lnTo>
                      <a:pt x="1303" y="1110"/>
                    </a:lnTo>
                    <a:lnTo>
                      <a:pt x="1303" y="1112"/>
                    </a:lnTo>
                    <a:lnTo>
                      <a:pt x="1303" y="1110"/>
                    </a:lnTo>
                    <a:lnTo>
                      <a:pt x="1303" y="1112"/>
                    </a:lnTo>
                    <a:lnTo>
                      <a:pt x="1303" y="1110"/>
                    </a:lnTo>
                    <a:lnTo>
                      <a:pt x="1305" y="1110"/>
                    </a:lnTo>
                    <a:lnTo>
                      <a:pt x="1305" y="1112"/>
                    </a:lnTo>
                    <a:lnTo>
                      <a:pt x="1308" y="1110"/>
                    </a:lnTo>
                    <a:lnTo>
                      <a:pt x="1308" y="1112"/>
                    </a:lnTo>
                    <a:lnTo>
                      <a:pt x="1311" y="1112"/>
                    </a:lnTo>
                    <a:lnTo>
                      <a:pt x="1311" y="1115"/>
                    </a:lnTo>
                    <a:lnTo>
                      <a:pt x="1313" y="1115"/>
                    </a:lnTo>
                    <a:lnTo>
                      <a:pt x="1316" y="1115"/>
                    </a:lnTo>
                    <a:lnTo>
                      <a:pt x="1316" y="1118"/>
                    </a:lnTo>
                    <a:lnTo>
                      <a:pt x="1318" y="1118"/>
                    </a:lnTo>
                    <a:lnTo>
                      <a:pt x="1321" y="1120"/>
                    </a:lnTo>
                    <a:lnTo>
                      <a:pt x="1321" y="1123"/>
                    </a:lnTo>
                    <a:lnTo>
                      <a:pt x="1321" y="1125"/>
                    </a:lnTo>
                    <a:lnTo>
                      <a:pt x="1321" y="1128"/>
                    </a:lnTo>
                    <a:lnTo>
                      <a:pt x="1318" y="1128"/>
                    </a:lnTo>
                    <a:lnTo>
                      <a:pt x="1321" y="1128"/>
                    </a:lnTo>
                    <a:lnTo>
                      <a:pt x="1318" y="1128"/>
                    </a:lnTo>
                    <a:lnTo>
                      <a:pt x="1318" y="1131"/>
                    </a:lnTo>
                    <a:lnTo>
                      <a:pt x="1321" y="1133"/>
                    </a:lnTo>
                    <a:lnTo>
                      <a:pt x="1324" y="1133"/>
                    </a:lnTo>
                    <a:lnTo>
                      <a:pt x="1326" y="1133"/>
                    </a:lnTo>
                    <a:lnTo>
                      <a:pt x="1326" y="1136"/>
                    </a:lnTo>
                    <a:lnTo>
                      <a:pt x="1329" y="1136"/>
                    </a:lnTo>
                    <a:lnTo>
                      <a:pt x="1332" y="1136"/>
                    </a:lnTo>
                    <a:lnTo>
                      <a:pt x="1332" y="1139"/>
                    </a:lnTo>
                    <a:lnTo>
                      <a:pt x="1332" y="1141"/>
                    </a:lnTo>
                    <a:lnTo>
                      <a:pt x="1329" y="1141"/>
                    </a:lnTo>
                    <a:lnTo>
                      <a:pt x="1329" y="1144"/>
                    </a:lnTo>
                    <a:lnTo>
                      <a:pt x="1329" y="1141"/>
                    </a:lnTo>
                    <a:lnTo>
                      <a:pt x="1329" y="1144"/>
                    </a:lnTo>
                    <a:lnTo>
                      <a:pt x="1329" y="1146"/>
                    </a:lnTo>
                    <a:lnTo>
                      <a:pt x="1332" y="1146"/>
                    </a:lnTo>
                    <a:lnTo>
                      <a:pt x="1332" y="1149"/>
                    </a:lnTo>
                    <a:lnTo>
                      <a:pt x="1332" y="1152"/>
                    </a:lnTo>
                    <a:lnTo>
                      <a:pt x="1332" y="1154"/>
                    </a:lnTo>
                    <a:lnTo>
                      <a:pt x="1334" y="1154"/>
                    </a:lnTo>
                    <a:lnTo>
                      <a:pt x="1334" y="1157"/>
                    </a:lnTo>
                    <a:lnTo>
                      <a:pt x="1332" y="1157"/>
                    </a:lnTo>
                    <a:lnTo>
                      <a:pt x="1329" y="1157"/>
                    </a:lnTo>
                    <a:lnTo>
                      <a:pt x="1329" y="1159"/>
                    </a:lnTo>
                    <a:lnTo>
                      <a:pt x="1329" y="1157"/>
                    </a:lnTo>
                    <a:lnTo>
                      <a:pt x="1329" y="1159"/>
                    </a:lnTo>
                    <a:lnTo>
                      <a:pt x="1326" y="1159"/>
                    </a:lnTo>
                    <a:lnTo>
                      <a:pt x="1329" y="1159"/>
                    </a:lnTo>
                    <a:lnTo>
                      <a:pt x="1326" y="1159"/>
                    </a:lnTo>
                    <a:lnTo>
                      <a:pt x="1326" y="1162"/>
                    </a:lnTo>
                    <a:lnTo>
                      <a:pt x="1324" y="1162"/>
                    </a:lnTo>
                    <a:lnTo>
                      <a:pt x="1326" y="1162"/>
                    </a:lnTo>
                    <a:lnTo>
                      <a:pt x="1326" y="1165"/>
                    </a:lnTo>
                    <a:lnTo>
                      <a:pt x="1326" y="1167"/>
                    </a:lnTo>
                    <a:lnTo>
                      <a:pt x="1326" y="1165"/>
                    </a:lnTo>
                    <a:lnTo>
                      <a:pt x="1326" y="1167"/>
                    </a:lnTo>
                    <a:lnTo>
                      <a:pt x="1326" y="1170"/>
                    </a:lnTo>
                    <a:lnTo>
                      <a:pt x="1324" y="1170"/>
                    </a:lnTo>
                    <a:lnTo>
                      <a:pt x="1324" y="1173"/>
                    </a:lnTo>
                    <a:lnTo>
                      <a:pt x="1324" y="1175"/>
                    </a:lnTo>
                    <a:lnTo>
                      <a:pt x="1326" y="1175"/>
                    </a:lnTo>
                    <a:lnTo>
                      <a:pt x="1329" y="1178"/>
                    </a:lnTo>
                    <a:lnTo>
                      <a:pt x="1329" y="1175"/>
                    </a:lnTo>
                    <a:lnTo>
                      <a:pt x="1329" y="1178"/>
                    </a:lnTo>
                    <a:lnTo>
                      <a:pt x="1332" y="1178"/>
                    </a:lnTo>
                    <a:lnTo>
                      <a:pt x="1332" y="1180"/>
                    </a:lnTo>
                    <a:lnTo>
                      <a:pt x="1334" y="1180"/>
                    </a:lnTo>
                    <a:lnTo>
                      <a:pt x="1334" y="1178"/>
                    </a:lnTo>
                    <a:lnTo>
                      <a:pt x="1337" y="1175"/>
                    </a:lnTo>
                    <a:lnTo>
                      <a:pt x="1334" y="1175"/>
                    </a:lnTo>
                    <a:lnTo>
                      <a:pt x="1337" y="1173"/>
                    </a:lnTo>
                    <a:lnTo>
                      <a:pt x="1337" y="1175"/>
                    </a:lnTo>
                    <a:lnTo>
                      <a:pt x="1339" y="1175"/>
                    </a:lnTo>
                    <a:lnTo>
                      <a:pt x="1339" y="1173"/>
                    </a:lnTo>
                    <a:lnTo>
                      <a:pt x="1342" y="1173"/>
                    </a:lnTo>
                    <a:lnTo>
                      <a:pt x="1342" y="1175"/>
                    </a:lnTo>
                    <a:lnTo>
                      <a:pt x="1342" y="1173"/>
                    </a:lnTo>
                    <a:lnTo>
                      <a:pt x="1342" y="1175"/>
                    </a:lnTo>
                    <a:lnTo>
                      <a:pt x="1342" y="1173"/>
                    </a:lnTo>
                    <a:lnTo>
                      <a:pt x="1345" y="1173"/>
                    </a:lnTo>
                    <a:lnTo>
                      <a:pt x="1345" y="1175"/>
                    </a:lnTo>
                    <a:lnTo>
                      <a:pt x="1347" y="1175"/>
                    </a:lnTo>
                    <a:lnTo>
                      <a:pt x="1350" y="1175"/>
                    </a:lnTo>
                    <a:lnTo>
                      <a:pt x="1350" y="1178"/>
                    </a:lnTo>
                    <a:lnTo>
                      <a:pt x="1352" y="1178"/>
                    </a:lnTo>
                    <a:lnTo>
                      <a:pt x="1352" y="1180"/>
                    </a:lnTo>
                    <a:lnTo>
                      <a:pt x="1355" y="1183"/>
                    </a:lnTo>
                    <a:lnTo>
                      <a:pt x="1355" y="1186"/>
                    </a:lnTo>
                    <a:lnTo>
                      <a:pt x="1355" y="1188"/>
                    </a:lnTo>
                    <a:lnTo>
                      <a:pt x="1355" y="1191"/>
                    </a:lnTo>
                    <a:lnTo>
                      <a:pt x="1352" y="1191"/>
                    </a:lnTo>
                    <a:lnTo>
                      <a:pt x="1352" y="1193"/>
                    </a:lnTo>
                    <a:lnTo>
                      <a:pt x="1352" y="1196"/>
                    </a:lnTo>
                    <a:lnTo>
                      <a:pt x="1350" y="1196"/>
                    </a:lnTo>
                    <a:lnTo>
                      <a:pt x="1350" y="1193"/>
                    </a:lnTo>
                    <a:lnTo>
                      <a:pt x="1350" y="1196"/>
                    </a:lnTo>
                    <a:lnTo>
                      <a:pt x="1350" y="1199"/>
                    </a:lnTo>
                    <a:lnTo>
                      <a:pt x="1352" y="1201"/>
                    </a:lnTo>
                    <a:lnTo>
                      <a:pt x="1352" y="1204"/>
                    </a:lnTo>
                    <a:lnTo>
                      <a:pt x="1352" y="1206"/>
                    </a:lnTo>
                    <a:lnTo>
                      <a:pt x="1350" y="1206"/>
                    </a:lnTo>
                    <a:lnTo>
                      <a:pt x="1350" y="1209"/>
                    </a:lnTo>
                    <a:lnTo>
                      <a:pt x="1350" y="1212"/>
                    </a:lnTo>
                    <a:lnTo>
                      <a:pt x="1350" y="1214"/>
                    </a:lnTo>
                    <a:lnTo>
                      <a:pt x="1347" y="1214"/>
                    </a:lnTo>
                    <a:lnTo>
                      <a:pt x="1347" y="1217"/>
                    </a:lnTo>
                    <a:lnTo>
                      <a:pt x="1345" y="1217"/>
                    </a:lnTo>
                    <a:lnTo>
                      <a:pt x="1347" y="1220"/>
                    </a:lnTo>
                    <a:lnTo>
                      <a:pt x="1345" y="1220"/>
                    </a:lnTo>
                    <a:lnTo>
                      <a:pt x="1345" y="1217"/>
                    </a:lnTo>
                    <a:lnTo>
                      <a:pt x="1345" y="1220"/>
                    </a:lnTo>
                    <a:lnTo>
                      <a:pt x="1342" y="1220"/>
                    </a:lnTo>
                    <a:lnTo>
                      <a:pt x="1339" y="1220"/>
                    </a:lnTo>
                    <a:lnTo>
                      <a:pt x="1339" y="1222"/>
                    </a:lnTo>
                    <a:lnTo>
                      <a:pt x="1337" y="1222"/>
                    </a:lnTo>
                    <a:lnTo>
                      <a:pt x="1334" y="1222"/>
                    </a:lnTo>
                    <a:lnTo>
                      <a:pt x="1334" y="1225"/>
                    </a:lnTo>
                    <a:lnTo>
                      <a:pt x="1334" y="1222"/>
                    </a:lnTo>
                    <a:lnTo>
                      <a:pt x="1334" y="1225"/>
                    </a:lnTo>
                    <a:lnTo>
                      <a:pt x="1332" y="1225"/>
                    </a:lnTo>
                    <a:lnTo>
                      <a:pt x="1329" y="1225"/>
                    </a:lnTo>
                    <a:lnTo>
                      <a:pt x="1329" y="1227"/>
                    </a:lnTo>
                    <a:lnTo>
                      <a:pt x="1326" y="1227"/>
                    </a:lnTo>
                    <a:lnTo>
                      <a:pt x="1324" y="1227"/>
                    </a:lnTo>
                    <a:lnTo>
                      <a:pt x="1326" y="1227"/>
                    </a:lnTo>
                    <a:lnTo>
                      <a:pt x="1324" y="1227"/>
                    </a:lnTo>
                    <a:lnTo>
                      <a:pt x="1324" y="1230"/>
                    </a:lnTo>
                    <a:lnTo>
                      <a:pt x="1321" y="1230"/>
                    </a:lnTo>
                    <a:lnTo>
                      <a:pt x="1321" y="1233"/>
                    </a:lnTo>
                    <a:lnTo>
                      <a:pt x="1318" y="1233"/>
                    </a:lnTo>
                    <a:lnTo>
                      <a:pt x="1321" y="1233"/>
                    </a:lnTo>
                    <a:lnTo>
                      <a:pt x="1318" y="1233"/>
                    </a:lnTo>
                    <a:lnTo>
                      <a:pt x="1316" y="1233"/>
                    </a:lnTo>
                    <a:lnTo>
                      <a:pt x="1316" y="1235"/>
                    </a:lnTo>
                    <a:lnTo>
                      <a:pt x="1316" y="1233"/>
                    </a:lnTo>
                    <a:lnTo>
                      <a:pt x="1316" y="1235"/>
                    </a:lnTo>
                    <a:lnTo>
                      <a:pt x="1313" y="1235"/>
                    </a:lnTo>
                    <a:lnTo>
                      <a:pt x="1311" y="1235"/>
                    </a:lnTo>
                    <a:lnTo>
                      <a:pt x="1313" y="1235"/>
                    </a:lnTo>
                    <a:lnTo>
                      <a:pt x="1311" y="1235"/>
                    </a:lnTo>
                    <a:lnTo>
                      <a:pt x="1308" y="1235"/>
                    </a:lnTo>
                    <a:lnTo>
                      <a:pt x="1308" y="1233"/>
                    </a:lnTo>
                    <a:lnTo>
                      <a:pt x="1305" y="1233"/>
                    </a:lnTo>
                    <a:lnTo>
                      <a:pt x="1305" y="1230"/>
                    </a:lnTo>
                    <a:lnTo>
                      <a:pt x="1305" y="1233"/>
                    </a:lnTo>
                    <a:lnTo>
                      <a:pt x="1305" y="1230"/>
                    </a:lnTo>
                    <a:lnTo>
                      <a:pt x="1305" y="1227"/>
                    </a:lnTo>
                    <a:lnTo>
                      <a:pt x="1303" y="1227"/>
                    </a:lnTo>
                    <a:lnTo>
                      <a:pt x="1300" y="1225"/>
                    </a:lnTo>
                    <a:lnTo>
                      <a:pt x="1300" y="1222"/>
                    </a:lnTo>
                    <a:lnTo>
                      <a:pt x="1298" y="1222"/>
                    </a:lnTo>
                    <a:lnTo>
                      <a:pt x="1300" y="1222"/>
                    </a:lnTo>
                    <a:lnTo>
                      <a:pt x="1298" y="1222"/>
                    </a:lnTo>
                    <a:lnTo>
                      <a:pt x="1298" y="1220"/>
                    </a:lnTo>
                    <a:lnTo>
                      <a:pt x="1295" y="1220"/>
                    </a:lnTo>
                    <a:lnTo>
                      <a:pt x="1295" y="1217"/>
                    </a:lnTo>
                    <a:lnTo>
                      <a:pt x="1292" y="1217"/>
                    </a:lnTo>
                    <a:lnTo>
                      <a:pt x="1295" y="1217"/>
                    </a:lnTo>
                    <a:lnTo>
                      <a:pt x="1292" y="1217"/>
                    </a:lnTo>
                    <a:lnTo>
                      <a:pt x="1292" y="1214"/>
                    </a:lnTo>
                    <a:lnTo>
                      <a:pt x="1292" y="1212"/>
                    </a:lnTo>
                    <a:lnTo>
                      <a:pt x="1290" y="1212"/>
                    </a:lnTo>
                    <a:lnTo>
                      <a:pt x="1290" y="1209"/>
                    </a:lnTo>
                    <a:lnTo>
                      <a:pt x="1290" y="1212"/>
                    </a:lnTo>
                    <a:lnTo>
                      <a:pt x="1292" y="1212"/>
                    </a:lnTo>
                    <a:lnTo>
                      <a:pt x="1292" y="1209"/>
                    </a:lnTo>
                    <a:lnTo>
                      <a:pt x="1290" y="1209"/>
                    </a:lnTo>
                    <a:lnTo>
                      <a:pt x="1292" y="1209"/>
                    </a:lnTo>
                    <a:lnTo>
                      <a:pt x="1290" y="1209"/>
                    </a:lnTo>
                    <a:lnTo>
                      <a:pt x="1290" y="1206"/>
                    </a:lnTo>
                    <a:lnTo>
                      <a:pt x="1290" y="1209"/>
                    </a:lnTo>
                    <a:lnTo>
                      <a:pt x="1287" y="1209"/>
                    </a:lnTo>
                    <a:lnTo>
                      <a:pt x="1287" y="1206"/>
                    </a:lnTo>
                    <a:lnTo>
                      <a:pt x="1285" y="1206"/>
                    </a:lnTo>
                    <a:lnTo>
                      <a:pt x="1285" y="1209"/>
                    </a:lnTo>
                    <a:lnTo>
                      <a:pt x="1282" y="1209"/>
                    </a:lnTo>
                    <a:lnTo>
                      <a:pt x="1282" y="1206"/>
                    </a:lnTo>
                    <a:lnTo>
                      <a:pt x="1279" y="1206"/>
                    </a:lnTo>
                    <a:lnTo>
                      <a:pt x="1279" y="1209"/>
                    </a:lnTo>
                    <a:lnTo>
                      <a:pt x="1277" y="1209"/>
                    </a:lnTo>
                    <a:lnTo>
                      <a:pt x="1277" y="1206"/>
                    </a:lnTo>
                    <a:lnTo>
                      <a:pt x="1274" y="1206"/>
                    </a:lnTo>
                    <a:lnTo>
                      <a:pt x="1274" y="1209"/>
                    </a:lnTo>
                    <a:lnTo>
                      <a:pt x="1274" y="1206"/>
                    </a:lnTo>
                    <a:lnTo>
                      <a:pt x="1274" y="1209"/>
                    </a:lnTo>
                    <a:lnTo>
                      <a:pt x="1274" y="1206"/>
                    </a:lnTo>
                    <a:lnTo>
                      <a:pt x="1274" y="1209"/>
                    </a:lnTo>
                    <a:lnTo>
                      <a:pt x="1274" y="1206"/>
                    </a:lnTo>
                    <a:lnTo>
                      <a:pt x="1272" y="1206"/>
                    </a:lnTo>
                    <a:lnTo>
                      <a:pt x="1274" y="1206"/>
                    </a:lnTo>
                    <a:lnTo>
                      <a:pt x="1272" y="1206"/>
                    </a:lnTo>
                    <a:lnTo>
                      <a:pt x="1272" y="1204"/>
                    </a:lnTo>
                    <a:lnTo>
                      <a:pt x="1269" y="1204"/>
                    </a:lnTo>
                    <a:lnTo>
                      <a:pt x="1272" y="1204"/>
                    </a:lnTo>
                    <a:lnTo>
                      <a:pt x="1269" y="1201"/>
                    </a:lnTo>
                    <a:lnTo>
                      <a:pt x="1269" y="1199"/>
                    </a:lnTo>
                    <a:lnTo>
                      <a:pt x="1266" y="1199"/>
                    </a:lnTo>
                    <a:lnTo>
                      <a:pt x="1269" y="1199"/>
                    </a:lnTo>
                    <a:lnTo>
                      <a:pt x="1266" y="1199"/>
                    </a:lnTo>
                    <a:lnTo>
                      <a:pt x="1266" y="1196"/>
                    </a:lnTo>
                    <a:lnTo>
                      <a:pt x="1269" y="1196"/>
                    </a:lnTo>
                    <a:lnTo>
                      <a:pt x="1266" y="1196"/>
                    </a:lnTo>
                    <a:lnTo>
                      <a:pt x="1266" y="1199"/>
                    </a:lnTo>
                    <a:lnTo>
                      <a:pt x="1266" y="1196"/>
                    </a:lnTo>
                    <a:lnTo>
                      <a:pt x="1264" y="1196"/>
                    </a:lnTo>
                    <a:lnTo>
                      <a:pt x="1264" y="1199"/>
                    </a:lnTo>
                    <a:lnTo>
                      <a:pt x="1261" y="1199"/>
                    </a:lnTo>
                    <a:lnTo>
                      <a:pt x="1261" y="1196"/>
                    </a:lnTo>
                    <a:lnTo>
                      <a:pt x="1258" y="1196"/>
                    </a:lnTo>
                    <a:lnTo>
                      <a:pt x="1258" y="1193"/>
                    </a:lnTo>
                    <a:lnTo>
                      <a:pt x="1256" y="1196"/>
                    </a:lnTo>
                    <a:lnTo>
                      <a:pt x="1256" y="1193"/>
                    </a:lnTo>
                    <a:lnTo>
                      <a:pt x="1256" y="1191"/>
                    </a:lnTo>
                    <a:lnTo>
                      <a:pt x="1253" y="1191"/>
                    </a:lnTo>
                    <a:lnTo>
                      <a:pt x="1256" y="1191"/>
                    </a:lnTo>
                    <a:lnTo>
                      <a:pt x="1253" y="1191"/>
                    </a:lnTo>
                    <a:lnTo>
                      <a:pt x="1253" y="1188"/>
                    </a:lnTo>
                    <a:lnTo>
                      <a:pt x="1251" y="1188"/>
                    </a:lnTo>
                    <a:lnTo>
                      <a:pt x="1251" y="1186"/>
                    </a:lnTo>
                    <a:lnTo>
                      <a:pt x="1251" y="1188"/>
                    </a:lnTo>
                    <a:lnTo>
                      <a:pt x="1251" y="1186"/>
                    </a:lnTo>
                    <a:lnTo>
                      <a:pt x="1248" y="1186"/>
                    </a:lnTo>
                    <a:lnTo>
                      <a:pt x="1248" y="1183"/>
                    </a:lnTo>
                    <a:lnTo>
                      <a:pt x="1248" y="1180"/>
                    </a:lnTo>
                    <a:lnTo>
                      <a:pt x="1248" y="1178"/>
                    </a:lnTo>
                    <a:lnTo>
                      <a:pt x="1248" y="1175"/>
                    </a:lnTo>
                    <a:lnTo>
                      <a:pt x="1251" y="1175"/>
                    </a:lnTo>
                    <a:lnTo>
                      <a:pt x="1248" y="1175"/>
                    </a:lnTo>
                    <a:lnTo>
                      <a:pt x="1248" y="1173"/>
                    </a:lnTo>
                    <a:lnTo>
                      <a:pt x="1248" y="1170"/>
                    </a:lnTo>
                    <a:lnTo>
                      <a:pt x="1248" y="1167"/>
                    </a:lnTo>
                    <a:lnTo>
                      <a:pt x="1251" y="1167"/>
                    </a:lnTo>
                    <a:lnTo>
                      <a:pt x="1248" y="1167"/>
                    </a:lnTo>
                    <a:lnTo>
                      <a:pt x="1251" y="1167"/>
                    </a:lnTo>
                    <a:lnTo>
                      <a:pt x="1251" y="1165"/>
                    </a:lnTo>
                    <a:lnTo>
                      <a:pt x="1251" y="1162"/>
                    </a:lnTo>
                    <a:lnTo>
                      <a:pt x="1253" y="1162"/>
                    </a:lnTo>
                    <a:lnTo>
                      <a:pt x="1251" y="1162"/>
                    </a:lnTo>
                    <a:lnTo>
                      <a:pt x="1251" y="1159"/>
                    </a:lnTo>
                    <a:lnTo>
                      <a:pt x="1253" y="1159"/>
                    </a:lnTo>
                    <a:lnTo>
                      <a:pt x="1253" y="1157"/>
                    </a:lnTo>
                    <a:lnTo>
                      <a:pt x="1253" y="1154"/>
                    </a:lnTo>
                    <a:lnTo>
                      <a:pt x="1253" y="1157"/>
                    </a:lnTo>
                    <a:lnTo>
                      <a:pt x="1253" y="1154"/>
                    </a:lnTo>
                    <a:lnTo>
                      <a:pt x="1253" y="1152"/>
                    </a:lnTo>
                    <a:lnTo>
                      <a:pt x="1253" y="1149"/>
                    </a:lnTo>
                    <a:lnTo>
                      <a:pt x="1253" y="1152"/>
                    </a:lnTo>
                    <a:lnTo>
                      <a:pt x="1253" y="1149"/>
                    </a:lnTo>
                    <a:lnTo>
                      <a:pt x="1256" y="1149"/>
                    </a:lnTo>
                    <a:lnTo>
                      <a:pt x="1253" y="1149"/>
                    </a:lnTo>
                    <a:lnTo>
                      <a:pt x="1256" y="1149"/>
                    </a:lnTo>
                    <a:lnTo>
                      <a:pt x="1256" y="1146"/>
                    </a:lnTo>
                    <a:lnTo>
                      <a:pt x="1258" y="1146"/>
                    </a:lnTo>
                    <a:lnTo>
                      <a:pt x="1258" y="1144"/>
                    </a:lnTo>
                    <a:lnTo>
                      <a:pt x="1258" y="1141"/>
                    </a:lnTo>
                    <a:lnTo>
                      <a:pt x="1261" y="1141"/>
                    </a:lnTo>
                    <a:lnTo>
                      <a:pt x="1261" y="1139"/>
                    </a:lnTo>
                    <a:lnTo>
                      <a:pt x="1264" y="1139"/>
                    </a:lnTo>
                    <a:lnTo>
                      <a:pt x="1266" y="1139"/>
                    </a:lnTo>
                    <a:lnTo>
                      <a:pt x="1266" y="1136"/>
                    </a:lnTo>
                    <a:lnTo>
                      <a:pt x="1269" y="1136"/>
                    </a:lnTo>
                    <a:lnTo>
                      <a:pt x="1269" y="1133"/>
                    </a:lnTo>
                    <a:lnTo>
                      <a:pt x="1269" y="1131"/>
                    </a:lnTo>
                    <a:lnTo>
                      <a:pt x="1269" y="1128"/>
                    </a:lnTo>
                    <a:lnTo>
                      <a:pt x="1272" y="1128"/>
                    </a:lnTo>
                    <a:lnTo>
                      <a:pt x="1272" y="1125"/>
                    </a:lnTo>
                    <a:lnTo>
                      <a:pt x="1274" y="1125"/>
                    </a:lnTo>
                    <a:lnTo>
                      <a:pt x="1274" y="1123"/>
                    </a:lnTo>
                    <a:lnTo>
                      <a:pt x="1277" y="1123"/>
                    </a:lnTo>
                    <a:lnTo>
                      <a:pt x="1279" y="1120"/>
                    </a:lnTo>
                    <a:lnTo>
                      <a:pt x="1282" y="1120"/>
                    </a:lnTo>
                    <a:lnTo>
                      <a:pt x="1285" y="1118"/>
                    </a:lnTo>
                    <a:lnTo>
                      <a:pt x="1285" y="1115"/>
                    </a:lnTo>
                    <a:lnTo>
                      <a:pt x="1285" y="1112"/>
                    </a:lnTo>
                    <a:lnTo>
                      <a:pt x="1287" y="1112"/>
                    </a:lnTo>
                    <a:lnTo>
                      <a:pt x="1287" y="1110"/>
                    </a:lnTo>
                    <a:lnTo>
                      <a:pt x="1290" y="1110"/>
                    </a:lnTo>
                    <a:lnTo>
                      <a:pt x="1292" y="1110"/>
                    </a:lnTo>
                    <a:close/>
                    <a:moveTo>
                      <a:pt x="6" y="966"/>
                    </a:moveTo>
                    <a:lnTo>
                      <a:pt x="8" y="966"/>
                    </a:lnTo>
                    <a:lnTo>
                      <a:pt x="11" y="966"/>
                    </a:lnTo>
                    <a:lnTo>
                      <a:pt x="13" y="966"/>
                    </a:lnTo>
                    <a:lnTo>
                      <a:pt x="16" y="966"/>
                    </a:lnTo>
                    <a:lnTo>
                      <a:pt x="16" y="969"/>
                    </a:lnTo>
                    <a:lnTo>
                      <a:pt x="19" y="969"/>
                    </a:lnTo>
                    <a:lnTo>
                      <a:pt x="19" y="971"/>
                    </a:lnTo>
                    <a:lnTo>
                      <a:pt x="21" y="971"/>
                    </a:lnTo>
                    <a:lnTo>
                      <a:pt x="24" y="971"/>
                    </a:lnTo>
                    <a:lnTo>
                      <a:pt x="24" y="969"/>
                    </a:lnTo>
                    <a:lnTo>
                      <a:pt x="26" y="969"/>
                    </a:lnTo>
                    <a:lnTo>
                      <a:pt x="26" y="971"/>
                    </a:lnTo>
                    <a:lnTo>
                      <a:pt x="26" y="969"/>
                    </a:lnTo>
                    <a:lnTo>
                      <a:pt x="26" y="971"/>
                    </a:lnTo>
                    <a:lnTo>
                      <a:pt x="29" y="971"/>
                    </a:lnTo>
                    <a:lnTo>
                      <a:pt x="29" y="974"/>
                    </a:lnTo>
                    <a:lnTo>
                      <a:pt x="29" y="977"/>
                    </a:lnTo>
                    <a:lnTo>
                      <a:pt x="26" y="977"/>
                    </a:lnTo>
                    <a:lnTo>
                      <a:pt x="29" y="977"/>
                    </a:lnTo>
                    <a:lnTo>
                      <a:pt x="29" y="979"/>
                    </a:lnTo>
                    <a:lnTo>
                      <a:pt x="26" y="979"/>
                    </a:lnTo>
                    <a:lnTo>
                      <a:pt x="26" y="982"/>
                    </a:lnTo>
                    <a:lnTo>
                      <a:pt x="24" y="982"/>
                    </a:lnTo>
                    <a:lnTo>
                      <a:pt x="24" y="984"/>
                    </a:lnTo>
                    <a:lnTo>
                      <a:pt x="24" y="987"/>
                    </a:lnTo>
                    <a:lnTo>
                      <a:pt x="24" y="990"/>
                    </a:lnTo>
                    <a:lnTo>
                      <a:pt x="21" y="990"/>
                    </a:lnTo>
                    <a:lnTo>
                      <a:pt x="19" y="990"/>
                    </a:lnTo>
                    <a:lnTo>
                      <a:pt x="19" y="992"/>
                    </a:lnTo>
                    <a:lnTo>
                      <a:pt x="16" y="992"/>
                    </a:lnTo>
                    <a:lnTo>
                      <a:pt x="13" y="992"/>
                    </a:lnTo>
                    <a:lnTo>
                      <a:pt x="13" y="990"/>
                    </a:lnTo>
                    <a:lnTo>
                      <a:pt x="11" y="990"/>
                    </a:lnTo>
                    <a:lnTo>
                      <a:pt x="11" y="987"/>
                    </a:lnTo>
                    <a:lnTo>
                      <a:pt x="8" y="987"/>
                    </a:lnTo>
                    <a:lnTo>
                      <a:pt x="8" y="984"/>
                    </a:lnTo>
                    <a:lnTo>
                      <a:pt x="6" y="984"/>
                    </a:lnTo>
                    <a:lnTo>
                      <a:pt x="8" y="984"/>
                    </a:lnTo>
                    <a:lnTo>
                      <a:pt x="8" y="982"/>
                    </a:lnTo>
                    <a:lnTo>
                      <a:pt x="8" y="984"/>
                    </a:lnTo>
                    <a:lnTo>
                      <a:pt x="6" y="984"/>
                    </a:lnTo>
                    <a:lnTo>
                      <a:pt x="6" y="982"/>
                    </a:lnTo>
                    <a:lnTo>
                      <a:pt x="3" y="979"/>
                    </a:lnTo>
                    <a:lnTo>
                      <a:pt x="3" y="977"/>
                    </a:lnTo>
                    <a:lnTo>
                      <a:pt x="0" y="977"/>
                    </a:lnTo>
                    <a:lnTo>
                      <a:pt x="0" y="974"/>
                    </a:lnTo>
                    <a:lnTo>
                      <a:pt x="0" y="971"/>
                    </a:lnTo>
                    <a:lnTo>
                      <a:pt x="0" y="969"/>
                    </a:lnTo>
                    <a:lnTo>
                      <a:pt x="0" y="966"/>
                    </a:lnTo>
                    <a:lnTo>
                      <a:pt x="3" y="966"/>
                    </a:lnTo>
                    <a:lnTo>
                      <a:pt x="0" y="966"/>
                    </a:lnTo>
                    <a:lnTo>
                      <a:pt x="3" y="966"/>
                    </a:lnTo>
                    <a:lnTo>
                      <a:pt x="6" y="966"/>
                    </a:lnTo>
                    <a:close/>
                    <a:moveTo>
                      <a:pt x="1689" y="917"/>
                    </a:moveTo>
                    <a:lnTo>
                      <a:pt x="1692" y="917"/>
                    </a:lnTo>
                    <a:lnTo>
                      <a:pt x="1692" y="919"/>
                    </a:lnTo>
                    <a:lnTo>
                      <a:pt x="1692" y="917"/>
                    </a:lnTo>
                    <a:lnTo>
                      <a:pt x="1692" y="919"/>
                    </a:lnTo>
                    <a:lnTo>
                      <a:pt x="1694" y="919"/>
                    </a:lnTo>
                    <a:lnTo>
                      <a:pt x="1694" y="922"/>
                    </a:lnTo>
                    <a:lnTo>
                      <a:pt x="1697" y="922"/>
                    </a:lnTo>
                    <a:lnTo>
                      <a:pt x="1697" y="924"/>
                    </a:lnTo>
                    <a:lnTo>
                      <a:pt x="1700" y="924"/>
                    </a:lnTo>
                    <a:lnTo>
                      <a:pt x="1700" y="927"/>
                    </a:lnTo>
                    <a:lnTo>
                      <a:pt x="1700" y="930"/>
                    </a:lnTo>
                    <a:lnTo>
                      <a:pt x="1700" y="932"/>
                    </a:lnTo>
                    <a:lnTo>
                      <a:pt x="1700" y="935"/>
                    </a:lnTo>
                    <a:lnTo>
                      <a:pt x="1700" y="937"/>
                    </a:lnTo>
                    <a:lnTo>
                      <a:pt x="1697" y="937"/>
                    </a:lnTo>
                    <a:lnTo>
                      <a:pt x="1700" y="937"/>
                    </a:lnTo>
                    <a:lnTo>
                      <a:pt x="1697" y="937"/>
                    </a:lnTo>
                    <a:lnTo>
                      <a:pt x="1697" y="940"/>
                    </a:lnTo>
                    <a:lnTo>
                      <a:pt x="1700" y="940"/>
                    </a:lnTo>
                    <a:lnTo>
                      <a:pt x="1697" y="940"/>
                    </a:lnTo>
                    <a:lnTo>
                      <a:pt x="1697" y="943"/>
                    </a:lnTo>
                    <a:lnTo>
                      <a:pt x="1697" y="945"/>
                    </a:lnTo>
                    <a:lnTo>
                      <a:pt x="1694" y="945"/>
                    </a:lnTo>
                    <a:lnTo>
                      <a:pt x="1694" y="948"/>
                    </a:lnTo>
                    <a:lnTo>
                      <a:pt x="1692" y="948"/>
                    </a:lnTo>
                    <a:lnTo>
                      <a:pt x="1692" y="945"/>
                    </a:lnTo>
                    <a:lnTo>
                      <a:pt x="1692" y="948"/>
                    </a:lnTo>
                    <a:lnTo>
                      <a:pt x="1689" y="948"/>
                    </a:lnTo>
                    <a:lnTo>
                      <a:pt x="1689" y="950"/>
                    </a:lnTo>
                    <a:lnTo>
                      <a:pt x="1687" y="950"/>
                    </a:lnTo>
                    <a:lnTo>
                      <a:pt x="1687" y="953"/>
                    </a:lnTo>
                    <a:lnTo>
                      <a:pt x="1684" y="953"/>
                    </a:lnTo>
                    <a:lnTo>
                      <a:pt x="1681" y="953"/>
                    </a:lnTo>
                    <a:lnTo>
                      <a:pt x="1684" y="953"/>
                    </a:lnTo>
                    <a:lnTo>
                      <a:pt x="1681" y="953"/>
                    </a:lnTo>
                    <a:lnTo>
                      <a:pt x="1681" y="956"/>
                    </a:lnTo>
                    <a:lnTo>
                      <a:pt x="1681" y="953"/>
                    </a:lnTo>
                    <a:lnTo>
                      <a:pt x="1679" y="953"/>
                    </a:lnTo>
                    <a:lnTo>
                      <a:pt x="1679" y="956"/>
                    </a:lnTo>
                    <a:lnTo>
                      <a:pt x="1679" y="953"/>
                    </a:lnTo>
                    <a:lnTo>
                      <a:pt x="1679" y="956"/>
                    </a:lnTo>
                    <a:lnTo>
                      <a:pt x="1676" y="956"/>
                    </a:lnTo>
                    <a:lnTo>
                      <a:pt x="1673" y="956"/>
                    </a:lnTo>
                    <a:lnTo>
                      <a:pt x="1671" y="958"/>
                    </a:lnTo>
                    <a:lnTo>
                      <a:pt x="1671" y="961"/>
                    </a:lnTo>
                    <a:lnTo>
                      <a:pt x="1671" y="964"/>
                    </a:lnTo>
                    <a:lnTo>
                      <a:pt x="1671" y="966"/>
                    </a:lnTo>
                    <a:lnTo>
                      <a:pt x="1673" y="966"/>
                    </a:lnTo>
                    <a:lnTo>
                      <a:pt x="1673" y="969"/>
                    </a:lnTo>
                    <a:lnTo>
                      <a:pt x="1676" y="969"/>
                    </a:lnTo>
                    <a:lnTo>
                      <a:pt x="1676" y="966"/>
                    </a:lnTo>
                    <a:lnTo>
                      <a:pt x="1676" y="969"/>
                    </a:lnTo>
                    <a:lnTo>
                      <a:pt x="1679" y="969"/>
                    </a:lnTo>
                    <a:lnTo>
                      <a:pt x="1681" y="969"/>
                    </a:lnTo>
                    <a:lnTo>
                      <a:pt x="1681" y="971"/>
                    </a:lnTo>
                    <a:lnTo>
                      <a:pt x="1684" y="971"/>
                    </a:lnTo>
                    <a:lnTo>
                      <a:pt x="1681" y="971"/>
                    </a:lnTo>
                    <a:lnTo>
                      <a:pt x="1681" y="969"/>
                    </a:lnTo>
                    <a:lnTo>
                      <a:pt x="1684" y="969"/>
                    </a:lnTo>
                    <a:lnTo>
                      <a:pt x="1684" y="966"/>
                    </a:lnTo>
                    <a:lnTo>
                      <a:pt x="1687" y="966"/>
                    </a:lnTo>
                    <a:lnTo>
                      <a:pt x="1687" y="969"/>
                    </a:lnTo>
                    <a:lnTo>
                      <a:pt x="1689" y="969"/>
                    </a:lnTo>
                    <a:lnTo>
                      <a:pt x="1689" y="966"/>
                    </a:lnTo>
                    <a:lnTo>
                      <a:pt x="1692" y="966"/>
                    </a:lnTo>
                    <a:lnTo>
                      <a:pt x="1694" y="966"/>
                    </a:lnTo>
                    <a:lnTo>
                      <a:pt x="1697" y="966"/>
                    </a:lnTo>
                    <a:lnTo>
                      <a:pt x="1697" y="969"/>
                    </a:lnTo>
                    <a:lnTo>
                      <a:pt x="1700" y="969"/>
                    </a:lnTo>
                    <a:lnTo>
                      <a:pt x="1700" y="971"/>
                    </a:lnTo>
                    <a:lnTo>
                      <a:pt x="1702" y="971"/>
                    </a:lnTo>
                    <a:lnTo>
                      <a:pt x="1702" y="974"/>
                    </a:lnTo>
                    <a:lnTo>
                      <a:pt x="1700" y="974"/>
                    </a:lnTo>
                    <a:lnTo>
                      <a:pt x="1697" y="974"/>
                    </a:lnTo>
                    <a:lnTo>
                      <a:pt x="1694" y="974"/>
                    </a:lnTo>
                    <a:lnTo>
                      <a:pt x="1694" y="977"/>
                    </a:lnTo>
                    <a:lnTo>
                      <a:pt x="1692" y="977"/>
                    </a:lnTo>
                    <a:lnTo>
                      <a:pt x="1689" y="977"/>
                    </a:lnTo>
                    <a:lnTo>
                      <a:pt x="1687" y="977"/>
                    </a:lnTo>
                    <a:lnTo>
                      <a:pt x="1687" y="974"/>
                    </a:lnTo>
                    <a:lnTo>
                      <a:pt x="1687" y="977"/>
                    </a:lnTo>
                    <a:lnTo>
                      <a:pt x="1684" y="977"/>
                    </a:lnTo>
                    <a:lnTo>
                      <a:pt x="1684" y="979"/>
                    </a:lnTo>
                    <a:lnTo>
                      <a:pt x="1684" y="982"/>
                    </a:lnTo>
                    <a:lnTo>
                      <a:pt x="1681" y="982"/>
                    </a:lnTo>
                    <a:lnTo>
                      <a:pt x="1681" y="979"/>
                    </a:lnTo>
                    <a:lnTo>
                      <a:pt x="1681" y="982"/>
                    </a:lnTo>
                    <a:lnTo>
                      <a:pt x="1679" y="982"/>
                    </a:lnTo>
                    <a:lnTo>
                      <a:pt x="1681" y="982"/>
                    </a:lnTo>
                    <a:lnTo>
                      <a:pt x="1679" y="982"/>
                    </a:lnTo>
                    <a:lnTo>
                      <a:pt x="1681" y="982"/>
                    </a:lnTo>
                    <a:lnTo>
                      <a:pt x="1679" y="982"/>
                    </a:lnTo>
                    <a:lnTo>
                      <a:pt x="1679" y="984"/>
                    </a:lnTo>
                    <a:lnTo>
                      <a:pt x="1676" y="984"/>
                    </a:lnTo>
                    <a:lnTo>
                      <a:pt x="1673" y="984"/>
                    </a:lnTo>
                    <a:lnTo>
                      <a:pt x="1671" y="984"/>
                    </a:lnTo>
                    <a:lnTo>
                      <a:pt x="1671" y="987"/>
                    </a:lnTo>
                    <a:lnTo>
                      <a:pt x="1671" y="984"/>
                    </a:lnTo>
                    <a:lnTo>
                      <a:pt x="1668" y="984"/>
                    </a:lnTo>
                    <a:lnTo>
                      <a:pt x="1668" y="987"/>
                    </a:lnTo>
                    <a:lnTo>
                      <a:pt x="1668" y="984"/>
                    </a:lnTo>
                    <a:lnTo>
                      <a:pt x="1666" y="984"/>
                    </a:lnTo>
                    <a:lnTo>
                      <a:pt x="1663" y="984"/>
                    </a:lnTo>
                    <a:lnTo>
                      <a:pt x="1663" y="987"/>
                    </a:lnTo>
                    <a:lnTo>
                      <a:pt x="1660" y="987"/>
                    </a:lnTo>
                    <a:lnTo>
                      <a:pt x="1658" y="987"/>
                    </a:lnTo>
                    <a:lnTo>
                      <a:pt x="1658" y="990"/>
                    </a:lnTo>
                    <a:lnTo>
                      <a:pt x="1655" y="990"/>
                    </a:lnTo>
                    <a:lnTo>
                      <a:pt x="1655" y="992"/>
                    </a:lnTo>
                    <a:lnTo>
                      <a:pt x="1653" y="992"/>
                    </a:lnTo>
                    <a:lnTo>
                      <a:pt x="1655" y="992"/>
                    </a:lnTo>
                    <a:lnTo>
                      <a:pt x="1653" y="992"/>
                    </a:lnTo>
                    <a:lnTo>
                      <a:pt x="1653" y="995"/>
                    </a:lnTo>
                    <a:lnTo>
                      <a:pt x="1650" y="995"/>
                    </a:lnTo>
                    <a:lnTo>
                      <a:pt x="1650" y="998"/>
                    </a:lnTo>
                    <a:lnTo>
                      <a:pt x="1647" y="998"/>
                    </a:lnTo>
                    <a:lnTo>
                      <a:pt x="1647" y="1000"/>
                    </a:lnTo>
                    <a:lnTo>
                      <a:pt x="1647" y="1003"/>
                    </a:lnTo>
                    <a:lnTo>
                      <a:pt x="1645" y="1003"/>
                    </a:lnTo>
                    <a:lnTo>
                      <a:pt x="1645" y="1005"/>
                    </a:lnTo>
                    <a:lnTo>
                      <a:pt x="1645" y="1008"/>
                    </a:lnTo>
                    <a:lnTo>
                      <a:pt x="1645" y="1011"/>
                    </a:lnTo>
                    <a:lnTo>
                      <a:pt x="1645" y="1013"/>
                    </a:lnTo>
                    <a:lnTo>
                      <a:pt x="1645" y="1016"/>
                    </a:lnTo>
                    <a:lnTo>
                      <a:pt x="1645" y="1018"/>
                    </a:lnTo>
                    <a:lnTo>
                      <a:pt x="1645" y="1021"/>
                    </a:lnTo>
                    <a:lnTo>
                      <a:pt x="1645" y="1024"/>
                    </a:lnTo>
                    <a:lnTo>
                      <a:pt x="1647" y="1026"/>
                    </a:lnTo>
                    <a:lnTo>
                      <a:pt x="1647" y="1029"/>
                    </a:lnTo>
                    <a:lnTo>
                      <a:pt x="1650" y="1031"/>
                    </a:lnTo>
                    <a:lnTo>
                      <a:pt x="1650" y="1034"/>
                    </a:lnTo>
                    <a:lnTo>
                      <a:pt x="1653" y="1034"/>
                    </a:lnTo>
                    <a:lnTo>
                      <a:pt x="1653" y="1037"/>
                    </a:lnTo>
                    <a:lnTo>
                      <a:pt x="1653" y="1039"/>
                    </a:lnTo>
                    <a:lnTo>
                      <a:pt x="1655" y="1039"/>
                    </a:lnTo>
                    <a:lnTo>
                      <a:pt x="1655" y="1042"/>
                    </a:lnTo>
                    <a:lnTo>
                      <a:pt x="1658" y="1042"/>
                    </a:lnTo>
                    <a:lnTo>
                      <a:pt x="1658" y="1045"/>
                    </a:lnTo>
                    <a:lnTo>
                      <a:pt x="1660" y="1045"/>
                    </a:lnTo>
                    <a:lnTo>
                      <a:pt x="1660" y="1047"/>
                    </a:lnTo>
                    <a:lnTo>
                      <a:pt x="1663" y="1050"/>
                    </a:lnTo>
                    <a:lnTo>
                      <a:pt x="1663" y="1052"/>
                    </a:lnTo>
                    <a:lnTo>
                      <a:pt x="1666" y="1052"/>
                    </a:lnTo>
                    <a:lnTo>
                      <a:pt x="1671" y="1058"/>
                    </a:lnTo>
                    <a:lnTo>
                      <a:pt x="1673" y="1058"/>
                    </a:lnTo>
                    <a:lnTo>
                      <a:pt x="1676" y="1058"/>
                    </a:lnTo>
                    <a:lnTo>
                      <a:pt x="1679" y="1058"/>
                    </a:lnTo>
                    <a:lnTo>
                      <a:pt x="1681" y="1058"/>
                    </a:lnTo>
                    <a:lnTo>
                      <a:pt x="1681" y="1055"/>
                    </a:lnTo>
                    <a:lnTo>
                      <a:pt x="1684" y="1055"/>
                    </a:lnTo>
                    <a:lnTo>
                      <a:pt x="1684" y="1058"/>
                    </a:lnTo>
                    <a:lnTo>
                      <a:pt x="1684" y="1060"/>
                    </a:lnTo>
                    <a:lnTo>
                      <a:pt x="1681" y="1060"/>
                    </a:lnTo>
                    <a:lnTo>
                      <a:pt x="1684" y="1063"/>
                    </a:lnTo>
                    <a:lnTo>
                      <a:pt x="1687" y="1063"/>
                    </a:lnTo>
                    <a:lnTo>
                      <a:pt x="1684" y="1063"/>
                    </a:lnTo>
                    <a:lnTo>
                      <a:pt x="1687" y="1063"/>
                    </a:lnTo>
                    <a:lnTo>
                      <a:pt x="1687" y="1065"/>
                    </a:lnTo>
                    <a:lnTo>
                      <a:pt x="1689" y="1065"/>
                    </a:lnTo>
                    <a:lnTo>
                      <a:pt x="1692" y="1065"/>
                    </a:lnTo>
                    <a:lnTo>
                      <a:pt x="1694" y="1065"/>
                    </a:lnTo>
                    <a:lnTo>
                      <a:pt x="1697" y="1068"/>
                    </a:lnTo>
                    <a:lnTo>
                      <a:pt x="1697" y="1065"/>
                    </a:lnTo>
                    <a:lnTo>
                      <a:pt x="1700" y="1065"/>
                    </a:lnTo>
                    <a:lnTo>
                      <a:pt x="1702" y="1065"/>
                    </a:lnTo>
                    <a:lnTo>
                      <a:pt x="1702" y="1063"/>
                    </a:lnTo>
                    <a:lnTo>
                      <a:pt x="1705" y="1063"/>
                    </a:lnTo>
                    <a:lnTo>
                      <a:pt x="1705" y="1060"/>
                    </a:lnTo>
                    <a:lnTo>
                      <a:pt x="1702" y="1060"/>
                    </a:lnTo>
                    <a:lnTo>
                      <a:pt x="1705" y="1060"/>
                    </a:lnTo>
                    <a:lnTo>
                      <a:pt x="1705" y="1058"/>
                    </a:lnTo>
                    <a:lnTo>
                      <a:pt x="1707" y="1058"/>
                    </a:lnTo>
                    <a:lnTo>
                      <a:pt x="1707" y="1055"/>
                    </a:lnTo>
                    <a:lnTo>
                      <a:pt x="1707" y="1058"/>
                    </a:lnTo>
                    <a:lnTo>
                      <a:pt x="1707" y="1055"/>
                    </a:lnTo>
                    <a:lnTo>
                      <a:pt x="1710" y="1055"/>
                    </a:lnTo>
                    <a:lnTo>
                      <a:pt x="1713" y="1055"/>
                    </a:lnTo>
                    <a:lnTo>
                      <a:pt x="1715" y="1055"/>
                    </a:lnTo>
                    <a:lnTo>
                      <a:pt x="1715" y="1052"/>
                    </a:lnTo>
                    <a:lnTo>
                      <a:pt x="1718" y="1052"/>
                    </a:lnTo>
                    <a:lnTo>
                      <a:pt x="1720" y="1052"/>
                    </a:lnTo>
                    <a:lnTo>
                      <a:pt x="1720" y="1050"/>
                    </a:lnTo>
                    <a:lnTo>
                      <a:pt x="1720" y="1052"/>
                    </a:lnTo>
                    <a:lnTo>
                      <a:pt x="1723" y="1052"/>
                    </a:lnTo>
                    <a:lnTo>
                      <a:pt x="1720" y="1052"/>
                    </a:lnTo>
                    <a:lnTo>
                      <a:pt x="1723" y="1052"/>
                    </a:lnTo>
                    <a:lnTo>
                      <a:pt x="1723" y="1055"/>
                    </a:lnTo>
                    <a:lnTo>
                      <a:pt x="1726" y="1055"/>
                    </a:lnTo>
                    <a:lnTo>
                      <a:pt x="1728" y="1055"/>
                    </a:lnTo>
                    <a:lnTo>
                      <a:pt x="1728" y="1058"/>
                    </a:lnTo>
                    <a:lnTo>
                      <a:pt x="1728" y="1055"/>
                    </a:lnTo>
                    <a:lnTo>
                      <a:pt x="1728" y="1058"/>
                    </a:lnTo>
                    <a:lnTo>
                      <a:pt x="1728" y="1055"/>
                    </a:lnTo>
                    <a:lnTo>
                      <a:pt x="1731" y="1055"/>
                    </a:lnTo>
                    <a:lnTo>
                      <a:pt x="1731" y="1058"/>
                    </a:lnTo>
                    <a:lnTo>
                      <a:pt x="1731" y="1055"/>
                    </a:lnTo>
                    <a:lnTo>
                      <a:pt x="1731" y="1058"/>
                    </a:lnTo>
                    <a:lnTo>
                      <a:pt x="1731" y="1055"/>
                    </a:lnTo>
                    <a:lnTo>
                      <a:pt x="1734" y="1055"/>
                    </a:lnTo>
                    <a:lnTo>
                      <a:pt x="1734" y="1058"/>
                    </a:lnTo>
                    <a:lnTo>
                      <a:pt x="1734" y="1060"/>
                    </a:lnTo>
                    <a:lnTo>
                      <a:pt x="1731" y="1060"/>
                    </a:lnTo>
                    <a:lnTo>
                      <a:pt x="1734" y="1060"/>
                    </a:lnTo>
                    <a:lnTo>
                      <a:pt x="1731" y="1060"/>
                    </a:lnTo>
                    <a:lnTo>
                      <a:pt x="1734" y="1063"/>
                    </a:lnTo>
                    <a:lnTo>
                      <a:pt x="1731" y="1063"/>
                    </a:lnTo>
                    <a:lnTo>
                      <a:pt x="1734" y="1063"/>
                    </a:lnTo>
                    <a:lnTo>
                      <a:pt x="1731" y="1063"/>
                    </a:lnTo>
                    <a:lnTo>
                      <a:pt x="1731" y="1065"/>
                    </a:lnTo>
                    <a:lnTo>
                      <a:pt x="1734" y="1065"/>
                    </a:lnTo>
                    <a:lnTo>
                      <a:pt x="1734" y="1068"/>
                    </a:lnTo>
                    <a:lnTo>
                      <a:pt x="1736" y="1068"/>
                    </a:lnTo>
                    <a:lnTo>
                      <a:pt x="1736" y="1071"/>
                    </a:lnTo>
                    <a:lnTo>
                      <a:pt x="1739" y="1071"/>
                    </a:lnTo>
                    <a:lnTo>
                      <a:pt x="1739" y="1073"/>
                    </a:lnTo>
                    <a:lnTo>
                      <a:pt x="1741" y="1073"/>
                    </a:lnTo>
                    <a:lnTo>
                      <a:pt x="1744" y="1073"/>
                    </a:lnTo>
                    <a:lnTo>
                      <a:pt x="1741" y="1073"/>
                    </a:lnTo>
                    <a:lnTo>
                      <a:pt x="1744" y="1076"/>
                    </a:lnTo>
                    <a:lnTo>
                      <a:pt x="1747" y="1076"/>
                    </a:lnTo>
                    <a:lnTo>
                      <a:pt x="1747" y="1078"/>
                    </a:lnTo>
                    <a:lnTo>
                      <a:pt x="1747" y="1076"/>
                    </a:lnTo>
                    <a:lnTo>
                      <a:pt x="1747" y="1078"/>
                    </a:lnTo>
                    <a:lnTo>
                      <a:pt x="1747" y="1081"/>
                    </a:lnTo>
                    <a:lnTo>
                      <a:pt x="1744" y="1081"/>
                    </a:lnTo>
                    <a:lnTo>
                      <a:pt x="1741" y="1081"/>
                    </a:lnTo>
                    <a:lnTo>
                      <a:pt x="1741" y="1084"/>
                    </a:lnTo>
                    <a:lnTo>
                      <a:pt x="1741" y="1081"/>
                    </a:lnTo>
                    <a:lnTo>
                      <a:pt x="1741" y="1084"/>
                    </a:lnTo>
                    <a:lnTo>
                      <a:pt x="1739" y="1084"/>
                    </a:lnTo>
                    <a:lnTo>
                      <a:pt x="1739" y="1081"/>
                    </a:lnTo>
                    <a:lnTo>
                      <a:pt x="1736" y="1081"/>
                    </a:lnTo>
                    <a:lnTo>
                      <a:pt x="1736" y="1084"/>
                    </a:lnTo>
                    <a:lnTo>
                      <a:pt x="1734" y="1084"/>
                    </a:lnTo>
                    <a:lnTo>
                      <a:pt x="1734" y="1086"/>
                    </a:lnTo>
                    <a:lnTo>
                      <a:pt x="1734" y="1089"/>
                    </a:lnTo>
                    <a:lnTo>
                      <a:pt x="1731" y="1089"/>
                    </a:lnTo>
                    <a:lnTo>
                      <a:pt x="1734" y="1089"/>
                    </a:lnTo>
                    <a:lnTo>
                      <a:pt x="1734" y="1092"/>
                    </a:lnTo>
                    <a:lnTo>
                      <a:pt x="1731" y="1092"/>
                    </a:lnTo>
                    <a:lnTo>
                      <a:pt x="1731" y="1094"/>
                    </a:lnTo>
                    <a:lnTo>
                      <a:pt x="1731" y="1092"/>
                    </a:lnTo>
                    <a:lnTo>
                      <a:pt x="1731" y="1094"/>
                    </a:lnTo>
                    <a:lnTo>
                      <a:pt x="1734" y="1094"/>
                    </a:lnTo>
                    <a:lnTo>
                      <a:pt x="1734" y="1097"/>
                    </a:lnTo>
                    <a:lnTo>
                      <a:pt x="1731" y="1097"/>
                    </a:lnTo>
                    <a:lnTo>
                      <a:pt x="1731" y="1099"/>
                    </a:lnTo>
                    <a:lnTo>
                      <a:pt x="1731" y="1102"/>
                    </a:lnTo>
                    <a:lnTo>
                      <a:pt x="1728" y="1102"/>
                    </a:lnTo>
                    <a:lnTo>
                      <a:pt x="1728" y="1105"/>
                    </a:lnTo>
                    <a:lnTo>
                      <a:pt x="1726" y="1105"/>
                    </a:lnTo>
                    <a:lnTo>
                      <a:pt x="1723" y="1105"/>
                    </a:lnTo>
                    <a:lnTo>
                      <a:pt x="1720" y="1105"/>
                    </a:lnTo>
                    <a:lnTo>
                      <a:pt x="1718" y="1105"/>
                    </a:lnTo>
                    <a:lnTo>
                      <a:pt x="1715" y="1105"/>
                    </a:lnTo>
                    <a:lnTo>
                      <a:pt x="1713" y="1105"/>
                    </a:lnTo>
                    <a:lnTo>
                      <a:pt x="1710" y="1105"/>
                    </a:lnTo>
                    <a:lnTo>
                      <a:pt x="1710" y="1107"/>
                    </a:lnTo>
                    <a:lnTo>
                      <a:pt x="1710" y="1110"/>
                    </a:lnTo>
                    <a:lnTo>
                      <a:pt x="1707" y="1110"/>
                    </a:lnTo>
                    <a:lnTo>
                      <a:pt x="1710" y="1110"/>
                    </a:lnTo>
                    <a:lnTo>
                      <a:pt x="1707" y="1110"/>
                    </a:lnTo>
                    <a:lnTo>
                      <a:pt x="1710" y="1110"/>
                    </a:lnTo>
                    <a:lnTo>
                      <a:pt x="1710" y="1112"/>
                    </a:lnTo>
                    <a:lnTo>
                      <a:pt x="1707" y="1112"/>
                    </a:lnTo>
                    <a:lnTo>
                      <a:pt x="1707" y="1115"/>
                    </a:lnTo>
                    <a:lnTo>
                      <a:pt x="1707" y="1118"/>
                    </a:lnTo>
                    <a:lnTo>
                      <a:pt x="1707" y="1120"/>
                    </a:lnTo>
                    <a:lnTo>
                      <a:pt x="1705" y="1120"/>
                    </a:lnTo>
                    <a:lnTo>
                      <a:pt x="1707" y="1120"/>
                    </a:lnTo>
                    <a:lnTo>
                      <a:pt x="1710" y="1120"/>
                    </a:lnTo>
                    <a:lnTo>
                      <a:pt x="1710" y="1123"/>
                    </a:lnTo>
                    <a:lnTo>
                      <a:pt x="1707" y="1123"/>
                    </a:lnTo>
                    <a:lnTo>
                      <a:pt x="1707" y="1125"/>
                    </a:lnTo>
                    <a:lnTo>
                      <a:pt x="1707" y="1128"/>
                    </a:lnTo>
                    <a:lnTo>
                      <a:pt x="1707" y="1125"/>
                    </a:lnTo>
                    <a:lnTo>
                      <a:pt x="1707" y="1128"/>
                    </a:lnTo>
                    <a:lnTo>
                      <a:pt x="1705" y="1128"/>
                    </a:lnTo>
                    <a:lnTo>
                      <a:pt x="1702" y="1128"/>
                    </a:lnTo>
                    <a:lnTo>
                      <a:pt x="1700" y="1128"/>
                    </a:lnTo>
                    <a:lnTo>
                      <a:pt x="1700" y="1125"/>
                    </a:lnTo>
                    <a:lnTo>
                      <a:pt x="1697" y="1125"/>
                    </a:lnTo>
                    <a:lnTo>
                      <a:pt x="1697" y="1123"/>
                    </a:lnTo>
                    <a:lnTo>
                      <a:pt x="1697" y="1120"/>
                    </a:lnTo>
                    <a:lnTo>
                      <a:pt x="1694" y="1120"/>
                    </a:lnTo>
                    <a:lnTo>
                      <a:pt x="1697" y="1120"/>
                    </a:lnTo>
                    <a:lnTo>
                      <a:pt x="1694" y="1120"/>
                    </a:lnTo>
                    <a:lnTo>
                      <a:pt x="1694" y="1118"/>
                    </a:lnTo>
                    <a:lnTo>
                      <a:pt x="1694" y="1120"/>
                    </a:lnTo>
                    <a:lnTo>
                      <a:pt x="1694" y="1118"/>
                    </a:lnTo>
                    <a:lnTo>
                      <a:pt x="1697" y="1118"/>
                    </a:lnTo>
                    <a:lnTo>
                      <a:pt x="1694" y="1118"/>
                    </a:lnTo>
                    <a:lnTo>
                      <a:pt x="1694" y="1115"/>
                    </a:lnTo>
                    <a:lnTo>
                      <a:pt x="1694" y="1112"/>
                    </a:lnTo>
                    <a:lnTo>
                      <a:pt x="1692" y="1112"/>
                    </a:lnTo>
                    <a:lnTo>
                      <a:pt x="1692" y="1110"/>
                    </a:lnTo>
                    <a:lnTo>
                      <a:pt x="1689" y="1110"/>
                    </a:lnTo>
                    <a:lnTo>
                      <a:pt x="1687" y="1110"/>
                    </a:lnTo>
                    <a:lnTo>
                      <a:pt x="1687" y="1107"/>
                    </a:lnTo>
                    <a:lnTo>
                      <a:pt x="1687" y="1105"/>
                    </a:lnTo>
                    <a:lnTo>
                      <a:pt x="1684" y="1105"/>
                    </a:lnTo>
                    <a:lnTo>
                      <a:pt x="1687" y="1105"/>
                    </a:lnTo>
                    <a:lnTo>
                      <a:pt x="1687" y="1102"/>
                    </a:lnTo>
                    <a:lnTo>
                      <a:pt x="1684" y="1102"/>
                    </a:lnTo>
                    <a:lnTo>
                      <a:pt x="1687" y="1102"/>
                    </a:lnTo>
                    <a:lnTo>
                      <a:pt x="1684" y="1102"/>
                    </a:lnTo>
                    <a:lnTo>
                      <a:pt x="1687" y="1102"/>
                    </a:lnTo>
                    <a:lnTo>
                      <a:pt x="1684" y="1102"/>
                    </a:lnTo>
                    <a:lnTo>
                      <a:pt x="1684" y="1099"/>
                    </a:lnTo>
                    <a:lnTo>
                      <a:pt x="1681" y="1099"/>
                    </a:lnTo>
                    <a:lnTo>
                      <a:pt x="1681" y="1102"/>
                    </a:lnTo>
                    <a:lnTo>
                      <a:pt x="1679" y="1102"/>
                    </a:lnTo>
                    <a:lnTo>
                      <a:pt x="1681" y="1102"/>
                    </a:lnTo>
                    <a:lnTo>
                      <a:pt x="1679" y="1102"/>
                    </a:lnTo>
                    <a:lnTo>
                      <a:pt x="1676" y="1102"/>
                    </a:lnTo>
                    <a:lnTo>
                      <a:pt x="1676" y="1099"/>
                    </a:lnTo>
                    <a:lnTo>
                      <a:pt x="1676" y="1102"/>
                    </a:lnTo>
                    <a:lnTo>
                      <a:pt x="1673" y="1102"/>
                    </a:lnTo>
                    <a:lnTo>
                      <a:pt x="1673" y="1099"/>
                    </a:lnTo>
                    <a:lnTo>
                      <a:pt x="1671" y="1102"/>
                    </a:lnTo>
                    <a:lnTo>
                      <a:pt x="1671" y="1105"/>
                    </a:lnTo>
                    <a:lnTo>
                      <a:pt x="1671" y="1107"/>
                    </a:lnTo>
                    <a:lnTo>
                      <a:pt x="1671" y="1105"/>
                    </a:lnTo>
                    <a:lnTo>
                      <a:pt x="1671" y="1107"/>
                    </a:lnTo>
                    <a:lnTo>
                      <a:pt x="1673" y="1107"/>
                    </a:lnTo>
                    <a:lnTo>
                      <a:pt x="1673" y="1110"/>
                    </a:lnTo>
                    <a:lnTo>
                      <a:pt x="1673" y="1112"/>
                    </a:lnTo>
                    <a:lnTo>
                      <a:pt x="1671" y="1112"/>
                    </a:lnTo>
                    <a:lnTo>
                      <a:pt x="1668" y="1112"/>
                    </a:lnTo>
                    <a:lnTo>
                      <a:pt x="1668" y="1110"/>
                    </a:lnTo>
                    <a:lnTo>
                      <a:pt x="1668" y="1112"/>
                    </a:lnTo>
                    <a:lnTo>
                      <a:pt x="1666" y="1110"/>
                    </a:lnTo>
                    <a:lnTo>
                      <a:pt x="1663" y="1110"/>
                    </a:lnTo>
                    <a:lnTo>
                      <a:pt x="1660" y="1110"/>
                    </a:lnTo>
                    <a:lnTo>
                      <a:pt x="1660" y="1107"/>
                    </a:lnTo>
                    <a:lnTo>
                      <a:pt x="1663" y="1107"/>
                    </a:lnTo>
                    <a:lnTo>
                      <a:pt x="1660" y="1107"/>
                    </a:lnTo>
                    <a:lnTo>
                      <a:pt x="1660" y="1110"/>
                    </a:lnTo>
                    <a:lnTo>
                      <a:pt x="1658" y="1110"/>
                    </a:lnTo>
                    <a:lnTo>
                      <a:pt x="1658" y="1107"/>
                    </a:lnTo>
                    <a:lnTo>
                      <a:pt x="1658" y="1105"/>
                    </a:lnTo>
                    <a:lnTo>
                      <a:pt x="1655" y="1105"/>
                    </a:lnTo>
                    <a:lnTo>
                      <a:pt x="1655" y="1107"/>
                    </a:lnTo>
                    <a:lnTo>
                      <a:pt x="1653" y="1107"/>
                    </a:lnTo>
                    <a:lnTo>
                      <a:pt x="1653" y="1110"/>
                    </a:lnTo>
                    <a:lnTo>
                      <a:pt x="1653" y="1107"/>
                    </a:lnTo>
                    <a:lnTo>
                      <a:pt x="1650" y="1107"/>
                    </a:lnTo>
                    <a:lnTo>
                      <a:pt x="1650" y="1110"/>
                    </a:lnTo>
                    <a:lnTo>
                      <a:pt x="1650" y="1112"/>
                    </a:lnTo>
                    <a:lnTo>
                      <a:pt x="1647" y="1112"/>
                    </a:lnTo>
                    <a:lnTo>
                      <a:pt x="1647" y="1115"/>
                    </a:lnTo>
                    <a:lnTo>
                      <a:pt x="1647" y="1118"/>
                    </a:lnTo>
                    <a:lnTo>
                      <a:pt x="1645" y="1118"/>
                    </a:lnTo>
                    <a:lnTo>
                      <a:pt x="1645" y="1120"/>
                    </a:lnTo>
                    <a:lnTo>
                      <a:pt x="1645" y="1123"/>
                    </a:lnTo>
                    <a:lnTo>
                      <a:pt x="1642" y="1123"/>
                    </a:lnTo>
                    <a:lnTo>
                      <a:pt x="1640" y="1123"/>
                    </a:lnTo>
                    <a:lnTo>
                      <a:pt x="1637" y="1123"/>
                    </a:lnTo>
                    <a:lnTo>
                      <a:pt x="1640" y="1123"/>
                    </a:lnTo>
                    <a:lnTo>
                      <a:pt x="1637" y="1123"/>
                    </a:lnTo>
                    <a:lnTo>
                      <a:pt x="1637" y="1125"/>
                    </a:lnTo>
                    <a:lnTo>
                      <a:pt x="1634" y="1125"/>
                    </a:lnTo>
                    <a:lnTo>
                      <a:pt x="1637" y="1125"/>
                    </a:lnTo>
                    <a:lnTo>
                      <a:pt x="1637" y="1128"/>
                    </a:lnTo>
                    <a:lnTo>
                      <a:pt x="1640" y="1128"/>
                    </a:lnTo>
                    <a:lnTo>
                      <a:pt x="1637" y="1128"/>
                    </a:lnTo>
                    <a:lnTo>
                      <a:pt x="1640" y="1128"/>
                    </a:lnTo>
                    <a:lnTo>
                      <a:pt x="1640" y="1131"/>
                    </a:lnTo>
                    <a:lnTo>
                      <a:pt x="1640" y="1133"/>
                    </a:lnTo>
                    <a:lnTo>
                      <a:pt x="1640" y="1136"/>
                    </a:lnTo>
                    <a:lnTo>
                      <a:pt x="1637" y="1136"/>
                    </a:lnTo>
                    <a:lnTo>
                      <a:pt x="1634" y="1136"/>
                    </a:lnTo>
                    <a:lnTo>
                      <a:pt x="1632" y="1136"/>
                    </a:lnTo>
                    <a:lnTo>
                      <a:pt x="1629" y="1136"/>
                    </a:lnTo>
                    <a:lnTo>
                      <a:pt x="1629" y="1133"/>
                    </a:lnTo>
                    <a:lnTo>
                      <a:pt x="1626" y="1133"/>
                    </a:lnTo>
                    <a:lnTo>
                      <a:pt x="1624" y="1133"/>
                    </a:lnTo>
                    <a:lnTo>
                      <a:pt x="1624" y="1136"/>
                    </a:lnTo>
                    <a:lnTo>
                      <a:pt x="1621" y="1136"/>
                    </a:lnTo>
                    <a:lnTo>
                      <a:pt x="1621" y="1139"/>
                    </a:lnTo>
                    <a:lnTo>
                      <a:pt x="1619" y="1139"/>
                    </a:lnTo>
                    <a:lnTo>
                      <a:pt x="1621" y="1139"/>
                    </a:lnTo>
                    <a:lnTo>
                      <a:pt x="1619" y="1139"/>
                    </a:lnTo>
                    <a:lnTo>
                      <a:pt x="1621" y="1139"/>
                    </a:lnTo>
                    <a:lnTo>
                      <a:pt x="1624" y="1139"/>
                    </a:lnTo>
                    <a:lnTo>
                      <a:pt x="1624" y="1141"/>
                    </a:lnTo>
                    <a:lnTo>
                      <a:pt x="1621" y="1141"/>
                    </a:lnTo>
                    <a:lnTo>
                      <a:pt x="1624" y="1141"/>
                    </a:lnTo>
                    <a:lnTo>
                      <a:pt x="1624" y="1144"/>
                    </a:lnTo>
                    <a:lnTo>
                      <a:pt x="1621" y="1144"/>
                    </a:lnTo>
                    <a:lnTo>
                      <a:pt x="1621" y="1141"/>
                    </a:lnTo>
                    <a:lnTo>
                      <a:pt x="1621" y="1144"/>
                    </a:lnTo>
                    <a:lnTo>
                      <a:pt x="1619" y="1144"/>
                    </a:lnTo>
                    <a:lnTo>
                      <a:pt x="1616" y="1144"/>
                    </a:lnTo>
                    <a:lnTo>
                      <a:pt x="1616" y="1146"/>
                    </a:lnTo>
                    <a:lnTo>
                      <a:pt x="1616" y="1144"/>
                    </a:lnTo>
                    <a:lnTo>
                      <a:pt x="1613" y="1144"/>
                    </a:lnTo>
                    <a:lnTo>
                      <a:pt x="1613" y="1146"/>
                    </a:lnTo>
                    <a:lnTo>
                      <a:pt x="1616" y="1146"/>
                    </a:lnTo>
                    <a:lnTo>
                      <a:pt x="1616" y="1149"/>
                    </a:lnTo>
                    <a:lnTo>
                      <a:pt x="1613" y="1152"/>
                    </a:lnTo>
                    <a:lnTo>
                      <a:pt x="1611" y="1154"/>
                    </a:lnTo>
                    <a:lnTo>
                      <a:pt x="1608" y="1154"/>
                    </a:lnTo>
                    <a:lnTo>
                      <a:pt x="1608" y="1157"/>
                    </a:lnTo>
                    <a:lnTo>
                      <a:pt x="1606" y="1157"/>
                    </a:lnTo>
                    <a:lnTo>
                      <a:pt x="1606" y="1159"/>
                    </a:lnTo>
                    <a:lnTo>
                      <a:pt x="1603" y="1159"/>
                    </a:lnTo>
                    <a:lnTo>
                      <a:pt x="1603" y="1157"/>
                    </a:lnTo>
                    <a:lnTo>
                      <a:pt x="1603" y="1159"/>
                    </a:lnTo>
                    <a:lnTo>
                      <a:pt x="1600" y="1159"/>
                    </a:lnTo>
                    <a:lnTo>
                      <a:pt x="1600" y="1162"/>
                    </a:lnTo>
                    <a:lnTo>
                      <a:pt x="1600" y="1159"/>
                    </a:lnTo>
                    <a:lnTo>
                      <a:pt x="1598" y="1159"/>
                    </a:lnTo>
                    <a:lnTo>
                      <a:pt x="1595" y="1159"/>
                    </a:lnTo>
                    <a:lnTo>
                      <a:pt x="1598" y="1159"/>
                    </a:lnTo>
                    <a:lnTo>
                      <a:pt x="1595" y="1159"/>
                    </a:lnTo>
                    <a:lnTo>
                      <a:pt x="1593" y="1159"/>
                    </a:lnTo>
                    <a:lnTo>
                      <a:pt x="1593" y="1162"/>
                    </a:lnTo>
                    <a:lnTo>
                      <a:pt x="1590" y="1162"/>
                    </a:lnTo>
                    <a:lnTo>
                      <a:pt x="1593" y="1159"/>
                    </a:lnTo>
                    <a:lnTo>
                      <a:pt x="1590" y="1159"/>
                    </a:lnTo>
                    <a:lnTo>
                      <a:pt x="1590" y="1162"/>
                    </a:lnTo>
                    <a:lnTo>
                      <a:pt x="1593" y="1162"/>
                    </a:lnTo>
                    <a:lnTo>
                      <a:pt x="1590" y="1162"/>
                    </a:lnTo>
                    <a:lnTo>
                      <a:pt x="1590" y="1159"/>
                    </a:lnTo>
                    <a:lnTo>
                      <a:pt x="1590" y="1162"/>
                    </a:lnTo>
                    <a:lnTo>
                      <a:pt x="1587" y="1162"/>
                    </a:lnTo>
                    <a:lnTo>
                      <a:pt x="1587" y="1165"/>
                    </a:lnTo>
                    <a:lnTo>
                      <a:pt x="1585" y="1165"/>
                    </a:lnTo>
                    <a:lnTo>
                      <a:pt x="1587" y="1165"/>
                    </a:lnTo>
                    <a:lnTo>
                      <a:pt x="1585" y="1165"/>
                    </a:lnTo>
                    <a:lnTo>
                      <a:pt x="1585" y="1167"/>
                    </a:lnTo>
                    <a:lnTo>
                      <a:pt x="1582" y="1167"/>
                    </a:lnTo>
                    <a:lnTo>
                      <a:pt x="1582" y="1170"/>
                    </a:lnTo>
                    <a:lnTo>
                      <a:pt x="1580" y="1170"/>
                    </a:lnTo>
                    <a:lnTo>
                      <a:pt x="1580" y="1167"/>
                    </a:lnTo>
                    <a:lnTo>
                      <a:pt x="1580" y="1165"/>
                    </a:lnTo>
                    <a:lnTo>
                      <a:pt x="1577" y="1165"/>
                    </a:lnTo>
                    <a:lnTo>
                      <a:pt x="1577" y="1162"/>
                    </a:lnTo>
                    <a:lnTo>
                      <a:pt x="1577" y="1159"/>
                    </a:lnTo>
                    <a:lnTo>
                      <a:pt x="1577" y="1162"/>
                    </a:lnTo>
                    <a:lnTo>
                      <a:pt x="1577" y="1159"/>
                    </a:lnTo>
                    <a:lnTo>
                      <a:pt x="1580" y="1159"/>
                    </a:lnTo>
                    <a:lnTo>
                      <a:pt x="1582" y="1159"/>
                    </a:lnTo>
                    <a:lnTo>
                      <a:pt x="1582" y="1157"/>
                    </a:lnTo>
                    <a:lnTo>
                      <a:pt x="1582" y="1159"/>
                    </a:lnTo>
                    <a:lnTo>
                      <a:pt x="1582" y="1157"/>
                    </a:lnTo>
                    <a:lnTo>
                      <a:pt x="1585" y="1157"/>
                    </a:lnTo>
                    <a:lnTo>
                      <a:pt x="1585" y="1154"/>
                    </a:lnTo>
                    <a:lnTo>
                      <a:pt x="1582" y="1152"/>
                    </a:lnTo>
                    <a:lnTo>
                      <a:pt x="1580" y="1152"/>
                    </a:lnTo>
                    <a:lnTo>
                      <a:pt x="1580" y="1149"/>
                    </a:lnTo>
                    <a:lnTo>
                      <a:pt x="1577" y="1149"/>
                    </a:lnTo>
                    <a:lnTo>
                      <a:pt x="1574" y="1149"/>
                    </a:lnTo>
                    <a:lnTo>
                      <a:pt x="1574" y="1152"/>
                    </a:lnTo>
                    <a:lnTo>
                      <a:pt x="1572" y="1152"/>
                    </a:lnTo>
                    <a:lnTo>
                      <a:pt x="1572" y="1154"/>
                    </a:lnTo>
                    <a:lnTo>
                      <a:pt x="1569" y="1154"/>
                    </a:lnTo>
                    <a:lnTo>
                      <a:pt x="1566" y="1154"/>
                    </a:lnTo>
                    <a:lnTo>
                      <a:pt x="1564" y="1154"/>
                    </a:lnTo>
                    <a:lnTo>
                      <a:pt x="1561" y="1154"/>
                    </a:lnTo>
                    <a:lnTo>
                      <a:pt x="1559" y="1154"/>
                    </a:lnTo>
                    <a:lnTo>
                      <a:pt x="1559" y="1152"/>
                    </a:lnTo>
                    <a:lnTo>
                      <a:pt x="1556" y="1152"/>
                    </a:lnTo>
                    <a:lnTo>
                      <a:pt x="1556" y="1149"/>
                    </a:lnTo>
                    <a:lnTo>
                      <a:pt x="1553" y="1149"/>
                    </a:lnTo>
                    <a:lnTo>
                      <a:pt x="1551" y="1149"/>
                    </a:lnTo>
                    <a:lnTo>
                      <a:pt x="1551" y="1146"/>
                    </a:lnTo>
                    <a:lnTo>
                      <a:pt x="1551" y="1144"/>
                    </a:lnTo>
                    <a:lnTo>
                      <a:pt x="1551" y="1141"/>
                    </a:lnTo>
                    <a:lnTo>
                      <a:pt x="1553" y="1141"/>
                    </a:lnTo>
                    <a:lnTo>
                      <a:pt x="1553" y="1144"/>
                    </a:lnTo>
                    <a:lnTo>
                      <a:pt x="1556" y="1144"/>
                    </a:lnTo>
                    <a:lnTo>
                      <a:pt x="1559" y="1144"/>
                    </a:lnTo>
                    <a:lnTo>
                      <a:pt x="1556" y="1144"/>
                    </a:lnTo>
                    <a:lnTo>
                      <a:pt x="1556" y="1141"/>
                    </a:lnTo>
                    <a:lnTo>
                      <a:pt x="1559" y="1141"/>
                    </a:lnTo>
                    <a:lnTo>
                      <a:pt x="1559" y="1139"/>
                    </a:lnTo>
                    <a:lnTo>
                      <a:pt x="1556" y="1141"/>
                    </a:lnTo>
                    <a:lnTo>
                      <a:pt x="1556" y="1139"/>
                    </a:lnTo>
                    <a:lnTo>
                      <a:pt x="1556" y="1141"/>
                    </a:lnTo>
                    <a:lnTo>
                      <a:pt x="1556" y="1139"/>
                    </a:lnTo>
                    <a:lnTo>
                      <a:pt x="1553" y="1139"/>
                    </a:lnTo>
                    <a:lnTo>
                      <a:pt x="1551" y="1139"/>
                    </a:lnTo>
                    <a:lnTo>
                      <a:pt x="1551" y="1136"/>
                    </a:lnTo>
                    <a:lnTo>
                      <a:pt x="1553" y="1136"/>
                    </a:lnTo>
                    <a:lnTo>
                      <a:pt x="1551" y="1136"/>
                    </a:lnTo>
                    <a:lnTo>
                      <a:pt x="1551" y="1133"/>
                    </a:lnTo>
                    <a:lnTo>
                      <a:pt x="1551" y="1131"/>
                    </a:lnTo>
                    <a:lnTo>
                      <a:pt x="1551" y="1133"/>
                    </a:lnTo>
                    <a:lnTo>
                      <a:pt x="1551" y="1131"/>
                    </a:lnTo>
                    <a:lnTo>
                      <a:pt x="1548" y="1131"/>
                    </a:lnTo>
                    <a:lnTo>
                      <a:pt x="1551" y="1131"/>
                    </a:lnTo>
                    <a:lnTo>
                      <a:pt x="1551" y="1128"/>
                    </a:lnTo>
                    <a:lnTo>
                      <a:pt x="1548" y="1128"/>
                    </a:lnTo>
                    <a:lnTo>
                      <a:pt x="1548" y="1131"/>
                    </a:lnTo>
                    <a:lnTo>
                      <a:pt x="1546" y="1131"/>
                    </a:lnTo>
                    <a:lnTo>
                      <a:pt x="1546" y="1128"/>
                    </a:lnTo>
                    <a:lnTo>
                      <a:pt x="1543" y="1128"/>
                    </a:lnTo>
                    <a:lnTo>
                      <a:pt x="1543" y="1125"/>
                    </a:lnTo>
                    <a:lnTo>
                      <a:pt x="1546" y="1125"/>
                    </a:lnTo>
                    <a:lnTo>
                      <a:pt x="1543" y="1125"/>
                    </a:lnTo>
                    <a:lnTo>
                      <a:pt x="1546" y="1125"/>
                    </a:lnTo>
                    <a:lnTo>
                      <a:pt x="1543" y="1125"/>
                    </a:lnTo>
                    <a:lnTo>
                      <a:pt x="1546" y="1125"/>
                    </a:lnTo>
                    <a:lnTo>
                      <a:pt x="1543" y="1125"/>
                    </a:lnTo>
                    <a:lnTo>
                      <a:pt x="1546" y="1123"/>
                    </a:lnTo>
                    <a:lnTo>
                      <a:pt x="1543" y="1123"/>
                    </a:lnTo>
                    <a:lnTo>
                      <a:pt x="1543" y="1120"/>
                    </a:lnTo>
                    <a:lnTo>
                      <a:pt x="1546" y="1120"/>
                    </a:lnTo>
                    <a:lnTo>
                      <a:pt x="1546" y="1118"/>
                    </a:lnTo>
                    <a:lnTo>
                      <a:pt x="1548" y="1118"/>
                    </a:lnTo>
                    <a:lnTo>
                      <a:pt x="1548" y="1120"/>
                    </a:lnTo>
                    <a:lnTo>
                      <a:pt x="1548" y="1118"/>
                    </a:lnTo>
                    <a:lnTo>
                      <a:pt x="1551" y="1118"/>
                    </a:lnTo>
                    <a:lnTo>
                      <a:pt x="1553" y="1118"/>
                    </a:lnTo>
                    <a:lnTo>
                      <a:pt x="1553" y="1115"/>
                    </a:lnTo>
                    <a:lnTo>
                      <a:pt x="1556" y="1115"/>
                    </a:lnTo>
                    <a:lnTo>
                      <a:pt x="1559" y="1115"/>
                    </a:lnTo>
                    <a:lnTo>
                      <a:pt x="1561" y="1115"/>
                    </a:lnTo>
                    <a:lnTo>
                      <a:pt x="1564" y="1115"/>
                    </a:lnTo>
                    <a:lnTo>
                      <a:pt x="1566" y="1115"/>
                    </a:lnTo>
                    <a:lnTo>
                      <a:pt x="1566" y="1118"/>
                    </a:lnTo>
                    <a:lnTo>
                      <a:pt x="1574" y="1118"/>
                    </a:lnTo>
                    <a:lnTo>
                      <a:pt x="1574" y="1120"/>
                    </a:lnTo>
                    <a:lnTo>
                      <a:pt x="1566" y="1120"/>
                    </a:lnTo>
                    <a:lnTo>
                      <a:pt x="1566" y="1123"/>
                    </a:lnTo>
                    <a:lnTo>
                      <a:pt x="1569" y="1123"/>
                    </a:lnTo>
                    <a:lnTo>
                      <a:pt x="1569" y="1125"/>
                    </a:lnTo>
                    <a:lnTo>
                      <a:pt x="1572" y="1125"/>
                    </a:lnTo>
                    <a:lnTo>
                      <a:pt x="1574" y="1125"/>
                    </a:lnTo>
                    <a:lnTo>
                      <a:pt x="1577" y="1125"/>
                    </a:lnTo>
                    <a:lnTo>
                      <a:pt x="1577" y="1123"/>
                    </a:lnTo>
                    <a:lnTo>
                      <a:pt x="1577" y="1118"/>
                    </a:lnTo>
                    <a:lnTo>
                      <a:pt x="1580" y="1115"/>
                    </a:lnTo>
                    <a:lnTo>
                      <a:pt x="1580" y="1112"/>
                    </a:lnTo>
                    <a:lnTo>
                      <a:pt x="1580" y="1110"/>
                    </a:lnTo>
                    <a:lnTo>
                      <a:pt x="1585" y="1099"/>
                    </a:lnTo>
                    <a:lnTo>
                      <a:pt x="1587" y="1097"/>
                    </a:lnTo>
                    <a:lnTo>
                      <a:pt x="1587" y="1092"/>
                    </a:lnTo>
                    <a:lnTo>
                      <a:pt x="1590" y="1086"/>
                    </a:lnTo>
                    <a:lnTo>
                      <a:pt x="1593" y="1086"/>
                    </a:lnTo>
                    <a:lnTo>
                      <a:pt x="1593" y="1084"/>
                    </a:lnTo>
                    <a:lnTo>
                      <a:pt x="1595" y="1084"/>
                    </a:lnTo>
                    <a:lnTo>
                      <a:pt x="1598" y="1081"/>
                    </a:lnTo>
                    <a:lnTo>
                      <a:pt x="1606" y="1081"/>
                    </a:lnTo>
                    <a:lnTo>
                      <a:pt x="1608" y="1081"/>
                    </a:lnTo>
                    <a:lnTo>
                      <a:pt x="1613" y="1081"/>
                    </a:lnTo>
                    <a:lnTo>
                      <a:pt x="1616" y="1081"/>
                    </a:lnTo>
                    <a:lnTo>
                      <a:pt x="1619" y="1081"/>
                    </a:lnTo>
                    <a:lnTo>
                      <a:pt x="1619" y="1078"/>
                    </a:lnTo>
                    <a:lnTo>
                      <a:pt x="1626" y="1078"/>
                    </a:lnTo>
                    <a:lnTo>
                      <a:pt x="1629" y="1078"/>
                    </a:lnTo>
                    <a:lnTo>
                      <a:pt x="1632" y="1078"/>
                    </a:lnTo>
                    <a:lnTo>
                      <a:pt x="1632" y="1076"/>
                    </a:lnTo>
                    <a:lnTo>
                      <a:pt x="1632" y="1073"/>
                    </a:lnTo>
                    <a:lnTo>
                      <a:pt x="1634" y="1068"/>
                    </a:lnTo>
                    <a:lnTo>
                      <a:pt x="1634" y="1065"/>
                    </a:lnTo>
                    <a:lnTo>
                      <a:pt x="1637" y="1065"/>
                    </a:lnTo>
                    <a:lnTo>
                      <a:pt x="1637" y="1063"/>
                    </a:lnTo>
                    <a:lnTo>
                      <a:pt x="1634" y="1060"/>
                    </a:lnTo>
                    <a:lnTo>
                      <a:pt x="1637" y="1060"/>
                    </a:lnTo>
                    <a:lnTo>
                      <a:pt x="1637" y="1063"/>
                    </a:lnTo>
                    <a:lnTo>
                      <a:pt x="1637" y="1060"/>
                    </a:lnTo>
                    <a:lnTo>
                      <a:pt x="1640" y="1060"/>
                    </a:lnTo>
                    <a:lnTo>
                      <a:pt x="1642" y="1060"/>
                    </a:lnTo>
                    <a:lnTo>
                      <a:pt x="1642" y="1058"/>
                    </a:lnTo>
                    <a:lnTo>
                      <a:pt x="1640" y="1058"/>
                    </a:lnTo>
                    <a:lnTo>
                      <a:pt x="1637" y="1058"/>
                    </a:lnTo>
                    <a:lnTo>
                      <a:pt x="1642" y="1058"/>
                    </a:lnTo>
                    <a:lnTo>
                      <a:pt x="1642" y="1055"/>
                    </a:lnTo>
                    <a:lnTo>
                      <a:pt x="1640" y="1052"/>
                    </a:lnTo>
                    <a:lnTo>
                      <a:pt x="1637" y="1052"/>
                    </a:lnTo>
                    <a:lnTo>
                      <a:pt x="1634" y="1050"/>
                    </a:lnTo>
                    <a:lnTo>
                      <a:pt x="1640" y="1050"/>
                    </a:lnTo>
                    <a:lnTo>
                      <a:pt x="1640" y="1042"/>
                    </a:lnTo>
                    <a:lnTo>
                      <a:pt x="1640" y="1039"/>
                    </a:lnTo>
                    <a:lnTo>
                      <a:pt x="1637" y="1039"/>
                    </a:lnTo>
                    <a:lnTo>
                      <a:pt x="1637" y="1034"/>
                    </a:lnTo>
                    <a:lnTo>
                      <a:pt x="1626" y="1026"/>
                    </a:lnTo>
                    <a:lnTo>
                      <a:pt x="1621" y="1021"/>
                    </a:lnTo>
                    <a:lnTo>
                      <a:pt x="1613" y="1024"/>
                    </a:lnTo>
                    <a:lnTo>
                      <a:pt x="1613" y="1026"/>
                    </a:lnTo>
                    <a:lnTo>
                      <a:pt x="1613" y="1024"/>
                    </a:lnTo>
                    <a:lnTo>
                      <a:pt x="1608" y="1024"/>
                    </a:lnTo>
                    <a:lnTo>
                      <a:pt x="1606" y="1024"/>
                    </a:lnTo>
                    <a:lnTo>
                      <a:pt x="1606" y="1026"/>
                    </a:lnTo>
                    <a:lnTo>
                      <a:pt x="1603" y="1026"/>
                    </a:lnTo>
                    <a:lnTo>
                      <a:pt x="1600" y="1026"/>
                    </a:lnTo>
                    <a:lnTo>
                      <a:pt x="1598" y="1026"/>
                    </a:lnTo>
                    <a:lnTo>
                      <a:pt x="1598" y="1024"/>
                    </a:lnTo>
                    <a:lnTo>
                      <a:pt x="1598" y="1021"/>
                    </a:lnTo>
                    <a:lnTo>
                      <a:pt x="1595" y="1021"/>
                    </a:lnTo>
                    <a:lnTo>
                      <a:pt x="1593" y="1021"/>
                    </a:lnTo>
                    <a:lnTo>
                      <a:pt x="1595" y="1021"/>
                    </a:lnTo>
                    <a:lnTo>
                      <a:pt x="1595" y="1018"/>
                    </a:lnTo>
                    <a:lnTo>
                      <a:pt x="1595" y="1016"/>
                    </a:lnTo>
                    <a:lnTo>
                      <a:pt x="1593" y="1016"/>
                    </a:lnTo>
                    <a:lnTo>
                      <a:pt x="1593" y="1013"/>
                    </a:lnTo>
                    <a:lnTo>
                      <a:pt x="1585" y="1011"/>
                    </a:lnTo>
                    <a:lnTo>
                      <a:pt x="1585" y="1008"/>
                    </a:lnTo>
                    <a:lnTo>
                      <a:pt x="1587" y="1005"/>
                    </a:lnTo>
                    <a:lnTo>
                      <a:pt x="1590" y="1003"/>
                    </a:lnTo>
                    <a:lnTo>
                      <a:pt x="1590" y="1000"/>
                    </a:lnTo>
                    <a:lnTo>
                      <a:pt x="1593" y="1003"/>
                    </a:lnTo>
                    <a:lnTo>
                      <a:pt x="1600" y="1005"/>
                    </a:lnTo>
                    <a:lnTo>
                      <a:pt x="1600" y="1008"/>
                    </a:lnTo>
                    <a:lnTo>
                      <a:pt x="1600" y="1005"/>
                    </a:lnTo>
                    <a:lnTo>
                      <a:pt x="1603" y="1005"/>
                    </a:lnTo>
                    <a:lnTo>
                      <a:pt x="1606" y="1005"/>
                    </a:lnTo>
                    <a:lnTo>
                      <a:pt x="1606" y="1003"/>
                    </a:lnTo>
                    <a:lnTo>
                      <a:pt x="1606" y="1000"/>
                    </a:lnTo>
                    <a:lnTo>
                      <a:pt x="1608" y="1000"/>
                    </a:lnTo>
                    <a:lnTo>
                      <a:pt x="1608" y="998"/>
                    </a:lnTo>
                    <a:lnTo>
                      <a:pt x="1611" y="998"/>
                    </a:lnTo>
                    <a:lnTo>
                      <a:pt x="1611" y="995"/>
                    </a:lnTo>
                    <a:lnTo>
                      <a:pt x="1613" y="995"/>
                    </a:lnTo>
                    <a:lnTo>
                      <a:pt x="1613" y="992"/>
                    </a:lnTo>
                    <a:lnTo>
                      <a:pt x="1613" y="990"/>
                    </a:lnTo>
                    <a:lnTo>
                      <a:pt x="1613" y="987"/>
                    </a:lnTo>
                    <a:lnTo>
                      <a:pt x="1613" y="984"/>
                    </a:lnTo>
                    <a:lnTo>
                      <a:pt x="1613" y="982"/>
                    </a:lnTo>
                    <a:lnTo>
                      <a:pt x="1616" y="982"/>
                    </a:lnTo>
                    <a:lnTo>
                      <a:pt x="1619" y="982"/>
                    </a:lnTo>
                    <a:lnTo>
                      <a:pt x="1621" y="982"/>
                    </a:lnTo>
                    <a:lnTo>
                      <a:pt x="1621" y="979"/>
                    </a:lnTo>
                    <a:lnTo>
                      <a:pt x="1621" y="977"/>
                    </a:lnTo>
                    <a:lnTo>
                      <a:pt x="1624" y="977"/>
                    </a:lnTo>
                    <a:lnTo>
                      <a:pt x="1624" y="974"/>
                    </a:lnTo>
                    <a:lnTo>
                      <a:pt x="1624" y="971"/>
                    </a:lnTo>
                    <a:lnTo>
                      <a:pt x="1624" y="969"/>
                    </a:lnTo>
                    <a:lnTo>
                      <a:pt x="1624" y="966"/>
                    </a:lnTo>
                    <a:lnTo>
                      <a:pt x="1621" y="966"/>
                    </a:lnTo>
                    <a:lnTo>
                      <a:pt x="1621" y="964"/>
                    </a:lnTo>
                    <a:lnTo>
                      <a:pt x="1621" y="966"/>
                    </a:lnTo>
                    <a:lnTo>
                      <a:pt x="1621" y="964"/>
                    </a:lnTo>
                    <a:lnTo>
                      <a:pt x="1619" y="964"/>
                    </a:lnTo>
                    <a:lnTo>
                      <a:pt x="1616" y="964"/>
                    </a:lnTo>
                    <a:lnTo>
                      <a:pt x="1613" y="961"/>
                    </a:lnTo>
                    <a:lnTo>
                      <a:pt x="1613" y="958"/>
                    </a:lnTo>
                    <a:lnTo>
                      <a:pt x="1613" y="956"/>
                    </a:lnTo>
                    <a:lnTo>
                      <a:pt x="1613" y="953"/>
                    </a:lnTo>
                    <a:lnTo>
                      <a:pt x="1616" y="953"/>
                    </a:lnTo>
                    <a:lnTo>
                      <a:pt x="1616" y="950"/>
                    </a:lnTo>
                    <a:lnTo>
                      <a:pt x="1616" y="948"/>
                    </a:lnTo>
                    <a:lnTo>
                      <a:pt x="1619" y="948"/>
                    </a:lnTo>
                    <a:lnTo>
                      <a:pt x="1619" y="945"/>
                    </a:lnTo>
                    <a:lnTo>
                      <a:pt x="1619" y="943"/>
                    </a:lnTo>
                    <a:lnTo>
                      <a:pt x="1621" y="943"/>
                    </a:lnTo>
                    <a:lnTo>
                      <a:pt x="1619" y="943"/>
                    </a:lnTo>
                    <a:lnTo>
                      <a:pt x="1621" y="940"/>
                    </a:lnTo>
                    <a:lnTo>
                      <a:pt x="1621" y="937"/>
                    </a:lnTo>
                    <a:lnTo>
                      <a:pt x="1624" y="937"/>
                    </a:lnTo>
                    <a:lnTo>
                      <a:pt x="1624" y="935"/>
                    </a:lnTo>
                    <a:lnTo>
                      <a:pt x="1624" y="932"/>
                    </a:lnTo>
                    <a:lnTo>
                      <a:pt x="1626" y="932"/>
                    </a:lnTo>
                    <a:lnTo>
                      <a:pt x="1626" y="935"/>
                    </a:lnTo>
                    <a:lnTo>
                      <a:pt x="1629" y="935"/>
                    </a:lnTo>
                    <a:lnTo>
                      <a:pt x="1632" y="935"/>
                    </a:lnTo>
                    <a:lnTo>
                      <a:pt x="1632" y="932"/>
                    </a:lnTo>
                    <a:lnTo>
                      <a:pt x="1634" y="932"/>
                    </a:lnTo>
                    <a:lnTo>
                      <a:pt x="1637" y="932"/>
                    </a:lnTo>
                    <a:lnTo>
                      <a:pt x="1637" y="930"/>
                    </a:lnTo>
                    <a:lnTo>
                      <a:pt x="1637" y="932"/>
                    </a:lnTo>
                    <a:lnTo>
                      <a:pt x="1640" y="932"/>
                    </a:lnTo>
                    <a:lnTo>
                      <a:pt x="1640" y="930"/>
                    </a:lnTo>
                    <a:lnTo>
                      <a:pt x="1642" y="930"/>
                    </a:lnTo>
                    <a:lnTo>
                      <a:pt x="1645" y="930"/>
                    </a:lnTo>
                    <a:lnTo>
                      <a:pt x="1647" y="930"/>
                    </a:lnTo>
                    <a:lnTo>
                      <a:pt x="1650" y="930"/>
                    </a:lnTo>
                    <a:lnTo>
                      <a:pt x="1653" y="930"/>
                    </a:lnTo>
                    <a:lnTo>
                      <a:pt x="1653" y="927"/>
                    </a:lnTo>
                    <a:lnTo>
                      <a:pt x="1655" y="927"/>
                    </a:lnTo>
                    <a:lnTo>
                      <a:pt x="1655" y="930"/>
                    </a:lnTo>
                    <a:lnTo>
                      <a:pt x="1658" y="930"/>
                    </a:lnTo>
                    <a:lnTo>
                      <a:pt x="1660" y="930"/>
                    </a:lnTo>
                    <a:lnTo>
                      <a:pt x="1663" y="930"/>
                    </a:lnTo>
                    <a:lnTo>
                      <a:pt x="1663" y="932"/>
                    </a:lnTo>
                    <a:lnTo>
                      <a:pt x="1666" y="932"/>
                    </a:lnTo>
                    <a:lnTo>
                      <a:pt x="1666" y="930"/>
                    </a:lnTo>
                    <a:lnTo>
                      <a:pt x="1666" y="932"/>
                    </a:lnTo>
                    <a:lnTo>
                      <a:pt x="1668" y="932"/>
                    </a:lnTo>
                    <a:lnTo>
                      <a:pt x="1671" y="930"/>
                    </a:lnTo>
                    <a:lnTo>
                      <a:pt x="1671" y="932"/>
                    </a:lnTo>
                    <a:lnTo>
                      <a:pt x="1671" y="930"/>
                    </a:lnTo>
                    <a:lnTo>
                      <a:pt x="1673" y="930"/>
                    </a:lnTo>
                    <a:lnTo>
                      <a:pt x="1673" y="927"/>
                    </a:lnTo>
                    <a:lnTo>
                      <a:pt x="1676" y="927"/>
                    </a:lnTo>
                    <a:lnTo>
                      <a:pt x="1676" y="924"/>
                    </a:lnTo>
                    <a:lnTo>
                      <a:pt x="1676" y="927"/>
                    </a:lnTo>
                    <a:lnTo>
                      <a:pt x="1676" y="924"/>
                    </a:lnTo>
                    <a:lnTo>
                      <a:pt x="1679" y="924"/>
                    </a:lnTo>
                    <a:lnTo>
                      <a:pt x="1679" y="922"/>
                    </a:lnTo>
                    <a:lnTo>
                      <a:pt x="1681" y="922"/>
                    </a:lnTo>
                    <a:lnTo>
                      <a:pt x="1681" y="919"/>
                    </a:lnTo>
                    <a:lnTo>
                      <a:pt x="1684" y="919"/>
                    </a:lnTo>
                    <a:lnTo>
                      <a:pt x="1687" y="919"/>
                    </a:lnTo>
                    <a:lnTo>
                      <a:pt x="1687" y="917"/>
                    </a:lnTo>
                    <a:lnTo>
                      <a:pt x="1689" y="917"/>
                    </a:lnTo>
                    <a:close/>
                    <a:moveTo>
                      <a:pt x="2543" y="890"/>
                    </a:moveTo>
                    <a:lnTo>
                      <a:pt x="2545" y="890"/>
                    </a:lnTo>
                    <a:lnTo>
                      <a:pt x="2545" y="893"/>
                    </a:lnTo>
                    <a:lnTo>
                      <a:pt x="2548" y="893"/>
                    </a:lnTo>
                    <a:lnTo>
                      <a:pt x="2551" y="893"/>
                    </a:lnTo>
                    <a:lnTo>
                      <a:pt x="2551" y="896"/>
                    </a:lnTo>
                    <a:lnTo>
                      <a:pt x="2551" y="898"/>
                    </a:lnTo>
                    <a:lnTo>
                      <a:pt x="2551" y="896"/>
                    </a:lnTo>
                    <a:lnTo>
                      <a:pt x="2553" y="896"/>
                    </a:lnTo>
                    <a:lnTo>
                      <a:pt x="2553" y="898"/>
                    </a:lnTo>
                    <a:lnTo>
                      <a:pt x="2551" y="898"/>
                    </a:lnTo>
                    <a:lnTo>
                      <a:pt x="2553" y="898"/>
                    </a:lnTo>
                    <a:lnTo>
                      <a:pt x="2551" y="898"/>
                    </a:lnTo>
                    <a:lnTo>
                      <a:pt x="2551" y="901"/>
                    </a:lnTo>
                    <a:lnTo>
                      <a:pt x="2553" y="901"/>
                    </a:lnTo>
                    <a:lnTo>
                      <a:pt x="2551" y="901"/>
                    </a:lnTo>
                    <a:lnTo>
                      <a:pt x="2553" y="901"/>
                    </a:lnTo>
                    <a:lnTo>
                      <a:pt x="2553" y="903"/>
                    </a:lnTo>
                    <a:lnTo>
                      <a:pt x="2551" y="906"/>
                    </a:lnTo>
                    <a:lnTo>
                      <a:pt x="2551" y="909"/>
                    </a:lnTo>
                    <a:lnTo>
                      <a:pt x="2551" y="911"/>
                    </a:lnTo>
                    <a:lnTo>
                      <a:pt x="2551" y="914"/>
                    </a:lnTo>
                    <a:lnTo>
                      <a:pt x="2551" y="917"/>
                    </a:lnTo>
                    <a:lnTo>
                      <a:pt x="2551" y="914"/>
                    </a:lnTo>
                    <a:lnTo>
                      <a:pt x="2548" y="914"/>
                    </a:lnTo>
                    <a:lnTo>
                      <a:pt x="2545" y="914"/>
                    </a:lnTo>
                    <a:lnTo>
                      <a:pt x="2545" y="917"/>
                    </a:lnTo>
                    <a:lnTo>
                      <a:pt x="2543" y="917"/>
                    </a:lnTo>
                    <a:lnTo>
                      <a:pt x="2540" y="917"/>
                    </a:lnTo>
                    <a:lnTo>
                      <a:pt x="2540" y="919"/>
                    </a:lnTo>
                    <a:lnTo>
                      <a:pt x="2537" y="919"/>
                    </a:lnTo>
                    <a:lnTo>
                      <a:pt x="2535" y="919"/>
                    </a:lnTo>
                    <a:lnTo>
                      <a:pt x="2532" y="919"/>
                    </a:lnTo>
                    <a:lnTo>
                      <a:pt x="2530" y="919"/>
                    </a:lnTo>
                    <a:lnTo>
                      <a:pt x="2530" y="922"/>
                    </a:lnTo>
                    <a:lnTo>
                      <a:pt x="2527" y="919"/>
                    </a:lnTo>
                    <a:lnTo>
                      <a:pt x="2530" y="919"/>
                    </a:lnTo>
                    <a:lnTo>
                      <a:pt x="2527" y="919"/>
                    </a:lnTo>
                    <a:lnTo>
                      <a:pt x="2530" y="919"/>
                    </a:lnTo>
                    <a:lnTo>
                      <a:pt x="2527" y="919"/>
                    </a:lnTo>
                    <a:lnTo>
                      <a:pt x="2527" y="917"/>
                    </a:lnTo>
                    <a:lnTo>
                      <a:pt x="2527" y="914"/>
                    </a:lnTo>
                    <a:lnTo>
                      <a:pt x="2527" y="911"/>
                    </a:lnTo>
                    <a:lnTo>
                      <a:pt x="2527" y="909"/>
                    </a:lnTo>
                    <a:lnTo>
                      <a:pt x="2527" y="906"/>
                    </a:lnTo>
                    <a:lnTo>
                      <a:pt x="2527" y="903"/>
                    </a:lnTo>
                    <a:lnTo>
                      <a:pt x="2527" y="901"/>
                    </a:lnTo>
                    <a:lnTo>
                      <a:pt x="2530" y="901"/>
                    </a:lnTo>
                    <a:lnTo>
                      <a:pt x="2532" y="901"/>
                    </a:lnTo>
                    <a:lnTo>
                      <a:pt x="2532" y="898"/>
                    </a:lnTo>
                    <a:lnTo>
                      <a:pt x="2535" y="898"/>
                    </a:lnTo>
                    <a:lnTo>
                      <a:pt x="2535" y="896"/>
                    </a:lnTo>
                    <a:lnTo>
                      <a:pt x="2537" y="896"/>
                    </a:lnTo>
                    <a:lnTo>
                      <a:pt x="2537" y="893"/>
                    </a:lnTo>
                    <a:lnTo>
                      <a:pt x="2540" y="893"/>
                    </a:lnTo>
                    <a:lnTo>
                      <a:pt x="2540" y="890"/>
                    </a:lnTo>
                    <a:lnTo>
                      <a:pt x="2543" y="890"/>
                    </a:lnTo>
                    <a:lnTo>
                      <a:pt x="2540" y="890"/>
                    </a:lnTo>
                    <a:lnTo>
                      <a:pt x="2543" y="890"/>
                    </a:lnTo>
                    <a:close/>
                    <a:moveTo>
                      <a:pt x="2399" y="755"/>
                    </a:moveTo>
                    <a:lnTo>
                      <a:pt x="2399" y="757"/>
                    </a:lnTo>
                    <a:lnTo>
                      <a:pt x="2402" y="757"/>
                    </a:lnTo>
                    <a:lnTo>
                      <a:pt x="2399" y="757"/>
                    </a:lnTo>
                    <a:lnTo>
                      <a:pt x="2402" y="757"/>
                    </a:lnTo>
                    <a:lnTo>
                      <a:pt x="2402" y="760"/>
                    </a:lnTo>
                    <a:lnTo>
                      <a:pt x="2399" y="760"/>
                    </a:lnTo>
                    <a:lnTo>
                      <a:pt x="2399" y="762"/>
                    </a:lnTo>
                    <a:lnTo>
                      <a:pt x="2402" y="762"/>
                    </a:lnTo>
                    <a:lnTo>
                      <a:pt x="2404" y="762"/>
                    </a:lnTo>
                    <a:lnTo>
                      <a:pt x="2404" y="765"/>
                    </a:lnTo>
                    <a:lnTo>
                      <a:pt x="2407" y="765"/>
                    </a:lnTo>
                    <a:lnTo>
                      <a:pt x="2407" y="768"/>
                    </a:lnTo>
                    <a:lnTo>
                      <a:pt x="2404" y="768"/>
                    </a:lnTo>
                    <a:lnTo>
                      <a:pt x="2407" y="768"/>
                    </a:lnTo>
                    <a:lnTo>
                      <a:pt x="2404" y="768"/>
                    </a:lnTo>
                    <a:lnTo>
                      <a:pt x="2404" y="770"/>
                    </a:lnTo>
                    <a:lnTo>
                      <a:pt x="2407" y="770"/>
                    </a:lnTo>
                    <a:lnTo>
                      <a:pt x="2404" y="770"/>
                    </a:lnTo>
                    <a:lnTo>
                      <a:pt x="2407" y="770"/>
                    </a:lnTo>
                    <a:lnTo>
                      <a:pt x="2407" y="773"/>
                    </a:lnTo>
                    <a:lnTo>
                      <a:pt x="2410" y="773"/>
                    </a:lnTo>
                    <a:lnTo>
                      <a:pt x="2410" y="775"/>
                    </a:lnTo>
                    <a:lnTo>
                      <a:pt x="2412" y="775"/>
                    </a:lnTo>
                    <a:lnTo>
                      <a:pt x="2415" y="775"/>
                    </a:lnTo>
                    <a:lnTo>
                      <a:pt x="2415" y="773"/>
                    </a:lnTo>
                    <a:lnTo>
                      <a:pt x="2417" y="773"/>
                    </a:lnTo>
                    <a:lnTo>
                      <a:pt x="2420" y="773"/>
                    </a:lnTo>
                    <a:lnTo>
                      <a:pt x="2423" y="773"/>
                    </a:lnTo>
                    <a:lnTo>
                      <a:pt x="2425" y="773"/>
                    </a:lnTo>
                    <a:lnTo>
                      <a:pt x="2425" y="775"/>
                    </a:lnTo>
                    <a:lnTo>
                      <a:pt x="2428" y="775"/>
                    </a:lnTo>
                    <a:lnTo>
                      <a:pt x="2430" y="775"/>
                    </a:lnTo>
                    <a:lnTo>
                      <a:pt x="2430" y="778"/>
                    </a:lnTo>
                    <a:lnTo>
                      <a:pt x="2433" y="778"/>
                    </a:lnTo>
                    <a:lnTo>
                      <a:pt x="2430" y="778"/>
                    </a:lnTo>
                    <a:lnTo>
                      <a:pt x="2433" y="778"/>
                    </a:lnTo>
                    <a:lnTo>
                      <a:pt x="2433" y="781"/>
                    </a:lnTo>
                    <a:lnTo>
                      <a:pt x="2433" y="778"/>
                    </a:lnTo>
                    <a:lnTo>
                      <a:pt x="2433" y="781"/>
                    </a:lnTo>
                    <a:lnTo>
                      <a:pt x="2433" y="778"/>
                    </a:lnTo>
                    <a:lnTo>
                      <a:pt x="2436" y="778"/>
                    </a:lnTo>
                    <a:lnTo>
                      <a:pt x="2436" y="781"/>
                    </a:lnTo>
                    <a:lnTo>
                      <a:pt x="2436" y="783"/>
                    </a:lnTo>
                    <a:lnTo>
                      <a:pt x="2438" y="783"/>
                    </a:lnTo>
                    <a:lnTo>
                      <a:pt x="2438" y="786"/>
                    </a:lnTo>
                    <a:lnTo>
                      <a:pt x="2438" y="789"/>
                    </a:lnTo>
                    <a:lnTo>
                      <a:pt x="2441" y="789"/>
                    </a:lnTo>
                    <a:lnTo>
                      <a:pt x="2438" y="789"/>
                    </a:lnTo>
                    <a:lnTo>
                      <a:pt x="2441" y="789"/>
                    </a:lnTo>
                    <a:lnTo>
                      <a:pt x="2441" y="791"/>
                    </a:lnTo>
                    <a:lnTo>
                      <a:pt x="2441" y="794"/>
                    </a:lnTo>
                    <a:lnTo>
                      <a:pt x="2441" y="791"/>
                    </a:lnTo>
                    <a:lnTo>
                      <a:pt x="2441" y="794"/>
                    </a:lnTo>
                    <a:lnTo>
                      <a:pt x="2441" y="796"/>
                    </a:lnTo>
                    <a:lnTo>
                      <a:pt x="2441" y="799"/>
                    </a:lnTo>
                    <a:lnTo>
                      <a:pt x="2441" y="802"/>
                    </a:lnTo>
                    <a:lnTo>
                      <a:pt x="2438" y="802"/>
                    </a:lnTo>
                    <a:lnTo>
                      <a:pt x="2438" y="804"/>
                    </a:lnTo>
                    <a:lnTo>
                      <a:pt x="2438" y="807"/>
                    </a:lnTo>
                    <a:lnTo>
                      <a:pt x="2436" y="807"/>
                    </a:lnTo>
                    <a:lnTo>
                      <a:pt x="2438" y="807"/>
                    </a:lnTo>
                    <a:lnTo>
                      <a:pt x="2436" y="807"/>
                    </a:lnTo>
                    <a:lnTo>
                      <a:pt x="2438" y="807"/>
                    </a:lnTo>
                    <a:lnTo>
                      <a:pt x="2436" y="807"/>
                    </a:lnTo>
                    <a:lnTo>
                      <a:pt x="2438" y="807"/>
                    </a:lnTo>
                    <a:lnTo>
                      <a:pt x="2438" y="809"/>
                    </a:lnTo>
                    <a:lnTo>
                      <a:pt x="2436" y="809"/>
                    </a:lnTo>
                    <a:lnTo>
                      <a:pt x="2438" y="809"/>
                    </a:lnTo>
                    <a:lnTo>
                      <a:pt x="2436" y="809"/>
                    </a:lnTo>
                    <a:lnTo>
                      <a:pt x="2436" y="812"/>
                    </a:lnTo>
                    <a:lnTo>
                      <a:pt x="2433" y="812"/>
                    </a:lnTo>
                    <a:lnTo>
                      <a:pt x="2433" y="815"/>
                    </a:lnTo>
                    <a:lnTo>
                      <a:pt x="2433" y="817"/>
                    </a:lnTo>
                    <a:lnTo>
                      <a:pt x="2433" y="820"/>
                    </a:lnTo>
                    <a:lnTo>
                      <a:pt x="2430" y="820"/>
                    </a:lnTo>
                    <a:lnTo>
                      <a:pt x="2428" y="820"/>
                    </a:lnTo>
                    <a:lnTo>
                      <a:pt x="2428" y="823"/>
                    </a:lnTo>
                    <a:lnTo>
                      <a:pt x="2425" y="823"/>
                    </a:lnTo>
                    <a:lnTo>
                      <a:pt x="2423" y="823"/>
                    </a:lnTo>
                    <a:lnTo>
                      <a:pt x="2423" y="825"/>
                    </a:lnTo>
                    <a:lnTo>
                      <a:pt x="2420" y="825"/>
                    </a:lnTo>
                    <a:lnTo>
                      <a:pt x="2420" y="828"/>
                    </a:lnTo>
                    <a:lnTo>
                      <a:pt x="2420" y="830"/>
                    </a:lnTo>
                    <a:lnTo>
                      <a:pt x="2417" y="830"/>
                    </a:lnTo>
                    <a:lnTo>
                      <a:pt x="2417" y="833"/>
                    </a:lnTo>
                    <a:lnTo>
                      <a:pt x="2420" y="833"/>
                    </a:lnTo>
                    <a:lnTo>
                      <a:pt x="2417" y="833"/>
                    </a:lnTo>
                    <a:lnTo>
                      <a:pt x="2417" y="836"/>
                    </a:lnTo>
                    <a:lnTo>
                      <a:pt x="2417" y="838"/>
                    </a:lnTo>
                    <a:lnTo>
                      <a:pt x="2420" y="838"/>
                    </a:lnTo>
                    <a:lnTo>
                      <a:pt x="2417" y="838"/>
                    </a:lnTo>
                    <a:lnTo>
                      <a:pt x="2417" y="841"/>
                    </a:lnTo>
                    <a:lnTo>
                      <a:pt x="2417" y="843"/>
                    </a:lnTo>
                    <a:lnTo>
                      <a:pt x="2417" y="846"/>
                    </a:lnTo>
                    <a:lnTo>
                      <a:pt x="2417" y="849"/>
                    </a:lnTo>
                    <a:lnTo>
                      <a:pt x="2417" y="851"/>
                    </a:lnTo>
                    <a:lnTo>
                      <a:pt x="2417" y="854"/>
                    </a:lnTo>
                    <a:lnTo>
                      <a:pt x="2417" y="856"/>
                    </a:lnTo>
                    <a:lnTo>
                      <a:pt x="2420" y="859"/>
                    </a:lnTo>
                    <a:lnTo>
                      <a:pt x="2420" y="862"/>
                    </a:lnTo>
                    <a:lnTo>
                      <a:pt x="2420" y="864"/>
                    </a:lnTo>
                    <a:lnTo>
                      <a:pt x="2423" y="864"/>
                    </a:lnTo>
                    <a:lnTo>
                      <a:pt x="2425" y="864"/>
                    </a:lnTo>
                    <a:lnTo>
                      <a:pt x="2425" y="867"/>
                    </a:lnTo>
                    <a:lnTo>
                      <a:pt x="2425" y="864"/>
                    </a:lnTo>
                    <a:lnTo>
                      <a:pt x="2425" y="867"/>
                    </a:lnTo>
                    <a:lnTo>
                      <a:pt x="2428" y="867"/>
                    </a:lnTo>
                    <a:lnTo>
                      <a:pt x="2430" y="867"/>
                    </a:lnTo>
                    <a:lnTo>
                      <a:pt x="2430" y="870"/>
                    </a:lnTo>
                    <a:lnTo>
                      <a:pt x="2430" y="867"/>
                    </a:lnTo>
                    <a:lnTo>
                      <a:pt x="2430" y="870"/>
                    </a:lnTo>
                    <a:lnTo>
                      <a:pt x="2433" y="870"/>
                    </a:lnTo>
                    <a:lnTo>
                      <a:pt x="2433" y="872"/>
                    </a:lnTo>
                    <a:lnTo>
                      <a:pt x="2436" y="872"/>
                    </a:lnTo>
                    <a:lnTo>
                      <a:pt x="2438" y="875"/>
                    </a:lnTo>
                    <a:lnTo>
                      <a:pt x="2438" y="877"/>
                    </a:lnTo>
                    <a:lnTo>
                      <a:pt x="2441" y="877"/>
                    </a:lnTo>
                    <a:lnTo>
                      <a:pt x="2443" y="877"/>
                    </a:lnTo>
                    <a:lnTo>
                      <a:pt x="2443" y="880"/>
                    </a:lnTo>
                    <a:lnTo>
                      <a:pt x="2441" y="880"/>
                    </a:lnTo>
                    <a:lnTo>
                      <a:pt x="2443" y="880"/>
                    </a:lnTo>
                    <a:lnTo>
                      <a:pt x="2443" y="883"/>
                    </a:lnTo>
                    <a:lnTo>
                      <a:pt x="2446" y="883"/>
                    </a:lnTo>
                    <a:lnTo>
                      <a:pt x="2446" y="885"/>
                    </a:lnTo>
                    <a:lnTo>
                      <a:pt x="2449" y="885"/>
                    </a:lnTo>
                    <a:lnTo>
                      <a:pt x="2451" y="885"/>
                    </a:lnTo>
                    <a:lnTo>
                      <a:pt x="2454" y="885"/>
                    </a:lnTo>
                    <a:lnTo>
                      <a:pt x="2454" y="888"/>
                    </a:lnTo>
                    <a:lnTo>
                      <a:pt x="2457" y="888"/>
                    </a:lnTo>
                    <a:lnTo>
                      <a:pt x="2454" y="888"/>
                    </a:lnTo>
                    <a:lnTo>
                      <a:pt x="2457" y="888"/>
                    </a:lnTo>
                    <a:lnTo>
                      <a:pt x="2457" y="890"/>
                    </a:lnTo>
                    <a:lnTo>
                      <a:pt x="2459" y="888"/>
                    </a:lnTo>
                    <a:lnTo>
                      <a:pt x="2459" y="890"/>
                    </a:lnTo>
                    <a:lnTo>
                      <a:pt x="2459" y="888"/>
                    </a:lnTo>
                    <a:lnTo>
                      <a:pt x="2462" y="888"/>
                    </a:lnTo>
                    <a:lnTo>
                      <a:pt x="2462" y="890"/>
                    </a:lnTo>
                    <a:lnTo>
                      <a:pt x="2464" y="890"/>
                    </a:lnTo>
                    <a:lnTo>
                      <a:pt x="2464" y="893"/>
                    </a:lnTo>
                    <a:lnTo>
                      <a:pt x="2467" y="893"/>
                    </a:lnTo>
                    <a:lnTo>
                      <a:pt x="2467" y="896"/>
                    </a:lnTo>
                    <a:lnTo>
                      <a:pt x="2464" y="896"/>
                    </a:lnTo>
                    <a:lnTo>
                      <a:pt x="2467" y="896"/>
                    </a:lnTo>
                    <a:lnTo>
                      <a:pt x="2464" y="896"/>
                    </a:lnTo>
                    <a:lnTo>
                      <a:pt x="2464" y="898"/>
                    </a:lnTo>
                    <a:lnTo>
                      <a:pt x="2464" y="896"/>
                    </a:lnTo>
                    <a:lnTo>
                      <a:pt x="2464" y="898"/>
                    </a:lnTo>
                    <a:lnTo>
                      <a:pt x="2462" y="898"/>
                    </a:lnTo>
                    <a:lnTo>
                      <a:pt x="2462" y="901"/>
                    </a:lnTo>
                    <a:lnTo>
                      <a:pt x="2462" y="903"/>
                    </a:lnTo>
                    <a:lnTo>
                      <a:pt x="2462" y="901"/>
                    </a:lnTo>
                    <a:lnTo>
                      <a:pt x="2462" y="903"/>
                    </a:lnTo>
                    <a:lnTo>
                      <a:pt x="2462" y="906"/>
                    </a:lnTo>
                    <a:lnTo>
                      <a:pt x="2462" y="909"/>
                    </a:lnTo>
                    <a:lnTo>
                      <a:pt x="2464" y="909"/>
                    </a:lnTo>
                    <a:lnTo>
                      <a:pt x="2462" y="909"/>
                    </a:lnTo>
                    <a:lnTo>
                      <a:pt x="2464" y="909"/>
                    </a:lnTo>
                    <a:lnTo>
                      <a:pt x="2467" y="909"/>
                    </a:lnTo>
                    <a:lnTo>
                      <a:pt x="2467" y="911"/>
                    </a:lnTo>
                    <a:lnTo>
                      <a:pt x="2467" y="914"/>
                    </a:lnTo>
                    <a:lnTo>
                      <a:pt x="2470" y="914"/>
                    </a:lnTo>
                    <a:lnTo>
                      <a:pt x="2472" y="914"/>
                    </a:lnTo>
                    <a:lnTo>
                      <a:pt x="2472" y="917"/>
                    </a:lnTo>
                    <a:lnTo>
                      <a:pt x="2472" y="919"/>
                    </a:lnTo>
                    <a:lnTo>
                      <a:pt x="2470" y="919"/>
                    </a:lnTo>
                    <a:lnTo>
                      <a:pt x="2472" y="919"/>
                    </a:lnTo>
                    <a:lnTo>
                      <a:pt x="2470" y="919"/>
                    </a:lnTo>
                    <a:lnTo>
                      <a:pt x="2470" y="917"/>
                    </a:lnTo>
                    <a:lnTo>
                      <a:pt x="2470" y="914"/>
                    </a:lnTo>
                    <a:lnTo>
                      <a:pt x="2467" y="914"/>
                    </a:lnTo>
                    <a:lnTo>
                      <a:pt x="2464" y="914"/>
                    </a:lnTo>
                    <a:lnTo>
                      <a:pt x="2462" y="914"/>
                    </a:lnTo>
                    <a:lnTo>
                      <a:pt x="2462" y="917"/>
                    </a:lnTo>
                    <a:lnTo>
                      <a:pt x="2459" y="919"/>
                    </a:lnTo>
                    <a:lnTo>
                      <a:pt x="2459" y="922"/>
                    </a:lnTo>
                    <a:lnTo>
                      <a:pt x="2459" y="924"/>
                    </a:lnTo>
                    <a:lnTo>
                      <a:pt x="2459" y="927"/>
                    </a:lnTo>
                    <a:lnTo>
                      <a:pt x="2462" y="927"/>
                    </a:lnTo>
                    <a:lnTo>
                      <a:pt x="2464" y="927"/>
                    </a:lnTo>
                    <a:lnTo>
                      <a:pt x="2464" y="930"/>
                    </a:lnTo>
                    <a:lnTo>
                      <a:pt x="2464" y="932"/>
                    </a:lnTo>
                    <a:lnTo>
                      <a:pt x="2467" y="932"/>
                    </a:lnTo>
                    <a:lnTo>
                      <a:pt x="2470" y="932"/>
                    </a:lnTo>
                    <a:lnTo>
                      <a:pt x="2470" y="935"/>
                    </a:lnTo>
                    <a:lnTo>
                      <a:pt x="2472" y="935"/>
                    </a:lnTo>
                    <a:lnTo>
                      <a:pt x="2472" y="937"/>
                    </a:lnTo>
                    <a:lnTo>
                      <a:pt x="2475" y="937"/>
                    </a:lnTo>
                    <a:lnTo>
                      <a:pt x="2475" y="940"/>
                    </a:lnTo>
                    <a:lnTo>
                      <a:pt x="2472" y="940"/>
                    </a:lnTo>
                    <a:lnTo>
                      <a:pt x="2475" y="940"/>
                    </a:lnTo>
                    <a:lnTo>
                      <a:pt x="2472" y="940"/>
                    </a:lnTo>
                    <a:lnTo>
                      <a:pt x="2472" y="943"/>
                    </a:lnTo>
                    <a:lnTo>
                      <a:pt x="2475" y="943"/>
                    </a:lnTo>
                    <a:lnTo>
                      <a:pt x="2477" y="940"/>
                    </a:lnTo>
                    <a:lnTo>
                      <a:pt x="2475" y="940"/>
                    </a:lnTo>
                    <a:lnTo>
                      <a:pt x="2477" y="940"/>
                    </a:lnTo>
                    <a:lnTo>
                      <a:pt x="2475" y="943"/>
                    </a:lnTo>
                    <a:lnTo>
                      <a:pt x="2475" y="945"/>
                    </a:lnTo>
                    <a:lnTo>
                      <a:pt x="2475" y="948"/>
                    </a:lnTo>
                    <a:lnTo>
                      <a:pt x="2475" y="950"/>
                    </a:lnTo>
                    <a:lnTo>
                      <a:pt x="2477" y="950"/>
                    </a:lnTo>
                    <a:lnTo>
                      <a:pt x="2480" y="950"/>
                    </a:lnTo>
                    <a:lnTo>
                      <a:pt x="2480" y="953"/>
                    </a:lnTo>
                    <a:lnTo>
                      <a:pt x="2483" y="953"/>
                    </a:lnTo>
                    <a:lnTo>
                      <a:pt x="2485" y="953"/>
                    </a:lnTo>
                    <a:lnTo>
                      <a:pt x="2485" y="956"/>
                    </a:lnTo>
                    <a:lnTo>
                      <a:pt x="2488" y="956"/>
                    </a:lnTo>
                    <a:lnTo>
                      <a:pt x="2490" y="956"/>
                    </a:lnTo>
                    <a:lnTo>
                      <a:pt x="2493" y="956"/>
                    </a:lnTo>
                    <a:lnTo>
                      <a:pt x="2493" y="958"/>
                    </a:lnTo>
                    <a:lnTo>
                      <a:pt x="2496" y="958"/>
                    </a:lnTo>
                    <a:lnTo>
                      <a:pt x="2496" y="961"/>
                    </a:lnTo>
                    <a:lnTo>
                      <a:pt x="2496" y="958"/>
                    </a:lnTo>
                    <a:lnTo>
                      <a:pt x="2496" y="961"/>
                    </a:lnTo>
                    <a:lnTo>
                      <a:pt x="2496" y="964"/>
                    </a:lnTo>
                    <a:lnTo>
                      <a:pt x="2498" y="964"/>
                    </a:lnTo>
                    <a:lnTo>
                      <a:pt x="2498" y="966"/>
                    </a:lnTo>
                    <a:lnTo>
                      <a:pt x="2498" y="969"/>
                    </a:lnTo>
                    <a:lnTo>
                      <a:pt x="2501" y="969"/>
                    </a:lnTo>
                    <a:lnTo>
                      <a:pt x="2504" y="969"/>
                    </a:lnTo>
                    <a:lnTo>
                      <a:pt x="2506" y="966"/>
                    </a:lnTo>
                    <a:lnTo>
                      <a:pt x="2506" y="964"/>
                    </a:lnTo>
                    <a:lnTo>
                      <a:pt x="2504" y="964"/>
                    </a:lnTo>
                    <a:lnTo>
                      <a:pt x="2506" y="961"/>
                    </a:lnTo>
                    <a:lnTo>
                      <a:pt x="2506" y="964"/>
                    </a:lnTo>
                    <a:lnTo>
                      <a:pt x="2509" y="964"/>
                    </a:lnTo>
                    <a:lnTo>
                      <a:pt x="2511" y="964"/>
                    </a:lnTo>
                    <a:lnTo>
                      <a:pt x="2509" y="964"/>
                    </a:lnTo>
                    <a:lnTo>
                      <a:pt x="2509" y="961"/>
                    </a:lnTo>
                    <a:lnTo>
                      <a:pt x="2511" y="961"/>
                    </a:lnTo>
                    <a:lnTo>
                      <a:pt x="2514" y="961"/>
                    </a:lnTo>
                    <a:lnTo>
                      <a:pt x="2514" y="958"/>
                    </a:lnTo>
                    <a:lnTo>
                      <a:pt x="2517" y="958"/>
                    </a:lnTo>
                    <a:lnTo>
                      <a:pt x="2517" y="956"/>
                    </a:lnTo>
                    <a:lnTo>
                      <a:pt x="2514" y="956"/>
                    </a:lnTo>
                    <a:lnTo>
                      <a:pt x="2514" y="953"/>
                    </a:lnTo>
                    <a:lnTo>
                      <a:pt x="2517" y="953"/>
                    </a:lnTo>
                    <a:lnTo>
                      <a:pt x="2517" y="950"/>
                    </a:lnTo>
                    <a:lnTo>
                      <a:pt x="2519" y="950"/>
                    </a:lnTo>
                    <a:lnTo>
                      <a:pt x="2519" y="948"/>
                    </a:lnTo>
                    <a:lnTo>
                      <a:pt x="2517" y="948"/>
                    </a:lnTo>
                    <a:lnTo>
                      <a:pt x="2519" y="948"/>
                    </a:lnTo>
                    <a:lnTo>
                      <a:pt x="2519" y="945"/>
                    </a:lnTo>
                    <a:lnTo>
                      <a:pt x="2522" y="945"/>
                    </a:lnTo>
                    <a:lnTo>
                      <a:pt x="2522" y="943"/>
                    </a:lnTo>
                    <a:lnTo>
                      <a:pt x="2519" y="943"/>
                    </a:lnTo>
                    <a:lnTo>
                      <a:pt x="2522" y="943"/>
                    </a:lnTo>
                    <a:lnTo>
                      <a:pt x="2524" y="943"/>
                    </a:lnTo>
                    <a:lnTo>
                      <a:pt x="2527" y="943"/>
                    </a:lnTo>
                    <a:lnTo>
                      <a:pt x="2527" y="940"/>
                    </a:lnTo>
                    <a:lnTo>
                      <a:pt x="2524" y="940"/>
                    </a:lnTo>
                    <a:lnTo>
                      <a:pt x="2527" y="940"/>
                    </a:lnTo>
                    <a:lnTo>
                      <a:pt x="2530" y="940"/>
                    </a:lnTo>
                    <a:lnTo>
                      <a:pt x="2530" y="937"/>
                    </a:lnTo>
                    <a:lnTo>
                      <a:pt x="2532" y="937"/>
                    </a:lnTo>
                    <a:lnTo>
                      <a:pt x="2532" y="935"/>
                    </a:lnTo>
                    <a:lnTo>
                      <a:pt x="2530" y="935"/>
                    </a:lnTo>
                    <a:lnTo>
                      <a:pt x="2527" y="935"/>
                    </a:lnTo>
                    <a:lnTo>
                      <a:pt x="2527" y="937"/>
                    </a:lnTo>
                    <a:lnTo>
                      <a:pt x="2527" y="935"/>
                    </a:lnTo>
                    <a:lnTo>
                      <a:pt x="2530" y="935"/>
                    </a:lnTo>
                    <a:lnTo>
                      <a:pt x="2532" y="935"/>
                    </a:lnTo>
                    <a:lnTo>
                      <a:pt x="2532" y="932"/>
                    </a:lnTo>
                    <a:lnTo>
                      <a:pt x="2532" y="935"/>
                    </a:lnTo>
                    <a:lnTo>
                      <a:pt x="2532" y="932"/>
                    </a:lnTo>
                    <a:lnTo>
                      <a:pt x="2532" y="935"/>
                    </a:lnTo>
                    <a:lnTo>
                      <a:pt x="2535" y="935"/>
                    </a:lnTo>
                    <a:lnTo>
                      <a:pt x="2535" y="937"/>
                    </a:lnTo>
                    <a:lnTo>
                      <a:pt x="2537" y="937"/>
                    </a:lnTo>
                    <a:lnTo>
                      <a:pt x="2537" y="940"/>
                    </a:lnTo>
                    <a:lnTo>
                      <a:pt x="2537" y="937"/>
                    </a:lnTo>
                    <a:lnTo>
                      <a:pt x="2540" y="937"/>
                    </a:lnTo>
                    <a:lnTo>
                      <a:pt x="2540" y="940"/>
                    </a:lnTo>
                    <a:lnTo>
                      <a:pt x="2543" y="940"/>
                    </a:lnTo>
                    <a:lnTo>
                      <a:pt x="2543" y="937"/>
                    </a:lnTo>
                    <a:lnTo>
                      <a:pt x="2543" y="940"/>
                    </a:lnTo>
                    <a:lnTo>
                      <a:pt x="2545" y="940"/>
                    </a:lnTo>
                    <a:lnTo>
                      <a:pt x="2548" y="940"/>
                    </a:lnTo>
                    <a:lnTo>
                      <a:pt x="2548" y="943"/>
                    </a:lnTo>
                    <a:lnTo>
                      <a:pt x="2551" y="943"/>
                    </a:lnTo>
                    <a:lnTo>
                      <a:pt x="2551" y="945"/>
                    </a:lnTo>
                    <a:lnTo>
                      <a:pt x="2551" y="948"/>
                    </a:lnTo>
                    <a:lnTo>
                      <a:pt x="2553" y="948"/>
                    </a:lnTo>
                    <a:lnTo>
                      <a:pt x="2551" y="948"/>
                    </a:lnTo>
                    <a:lnTo>
                      <a:pt x="2551" y="950"/>
                    </a:lnTo>
                    <a:lnTo>
                      <a:pt x="2553" y="950"/>
                    </a:lnTo>
                    <a:lnTo>
                      <a:pt x="2553" y="953"/>
                    </a:lnTo>
                    <a:lnTo>
                      <a:pt x="2556" y="953"/>
                    </a:lnTo>
                    <a:lnTo>
                      <a:pt x="2556" y="956"/>
                    </a:lnTo>
                    <a:lnTo>
                      <a:pt x="2556" y="958"/>
                    </a:lnTo>
                    <a:lnTo>
                      <a:pt x="2558" y="958"/>
                    </a:lnTo>
                    <a:lnTo>
                      <a:pt x="2558" y="961"/>
                    </a:lnTo>
                    <a:lnTo>
                      <a:pt x="2558" y="964"/>
                    </a:lnTo>
                    <a:lnTo>
                      <a:pt x="2556" y="964"/>
                    </a:lnTo>
                    <a:lnTo>
                      <a:pt x="2558" y="966"/>
                    </a:lnTo>
                    <a:lnTo>
                      <a:pt x="2558" y="969"/>
                    </a:lnTo>
                    <a:lnTo>
                      <a:pt x="2558" y="971"/>
                    </a:lnTo>
                    <a:lnTo>
                      <a:pt x="2558" y="974"/>
                    </a:lnTo>
                    <a:lnTo>
                      <a:pt x="2558" y="977"/>
                    </a:lnTo>
                    <a:lnTo>
                      <a:pt x="2561" y="977"/>
                    </a:lnTo>
                    <a:lnTo>
                      <a:pt x="2561" y="979"/>
                    </a:lnTo>
                    <a:lnTo>
                      <a:pt x="2558" y="979"/>
                    </a:lnTo>
                    <a:lnTo>
                      <a:pt x="2561" y="979"/>
                    </a:lnTo>
                    <a:lnTo>
                      <a:pt x="2558" y="979"/>
                    </a:lnTo>
                    <a:lnTo>
                      <a:pt x="2558" y="982"/>
                    </a:lnTo>
                    <a:lnTo>
                      <a:pt x="2558" y="984"/>
                    </a:lnTo>
                    <a:lnTo>
                      <a:pt x="2556" y="984"/>
                    </a:lnTo>
                    <a:lnTo>
                      <a:pt x="2556" y="987"/>
                    </a:lnTo>
                    <a:lnTo>
                      <a:pt x="2556" y="990"/>
                    </a:lnTo>
                    <a:lnTo>
                      <a:pt x="2553" y="990"/>
                    </a:lnTo>
                    <a:lnTo>
                      <a:pt x="2553" y="992"/>
                    </a:lnTo>
                    <a:lnTo>
                      <a:pt x="2553" y="995"/>
                    </a:lnTo>
                    <a:lnTo>
                      <a:pt x="2551" y="995"/>
                    </a:lnTo>
                    <a:lnTo>
                      <a:pt x="2553" y="995"/>
                    </a:lnTo>
                    <a:lnTo>
                      <a:pt x="2551" y="995"/>
                    </a:lnTo>
                    <a:lnTo>
                      <a:pt x="2551" y="998"/>
                    </a:lnTo>
                    <a:lnTo>
                      <a:pt x="2548" y="998"/>
                    </a:lnTo>
                    <a:lnTo>
                      <a:pt x="2545" y="998"/>
                    </a:lnTo>
                    <a:lnTo>
                      <a:pt x="2545" y="1000"/>
                    </a:lnTo>
                    <a:lnTo>
                      <a:pt x="2543" y="1000"/>
                    </a:lnTo>
                    <a:lnTo>
                      <a:pt x="2545" y="1000"/>
                    </a:lnTo>
                    <a:lnTo>
                      <a:pt x="2545" y="1003"/>
                    </a:lnTo>
                    <a:lnTo>
                      <a:pt x="2543" y="1003"/>
                    </a:lnTo>
                    <a:lnTo>
                      <a:pt x="2543" y="1005"/>
                    </a:lnTo>
                    <a:lnTo>
                      <a:pt x="2540" y="1005"/>
                    </a:lnTo>
                    <a:lnTo>
                      <a:pt x="2540" y="1008"/>
                    </a:lnTo>
                    <a:lnTo>
                      <a:pt x="2540" y="1011"/>
                    </a:lnTo>
                    <a:lnTo>
                      <a:pt x="2537" y="1011"/>
                    </a:lnTo>
                    <a:lnTo>
                      <a:pt x="2535" y="1011"/>
                    </a:lnTo>
                    <a:lnTo>
                      <a:pt x="2532" y="1013"/>
                    </a:lnTo>
                    <a:lnTo>
                      <a:pt x="2530" y="1016"/>
                    </a:lnTo>
                    <a:lnTo>
                      <a:pt x="2527" y="1016"/>
                    </a:lnTo>
                    <a:lnTo>
                      <a:pt x="2524" y="1018"/>
                    </a:lnTo>
                    <a:lnTo>
                      <a:pt x="2519" y="1021"/>
                    </a:lnTo>
                    <a:lnTo>
                      <a:pt x="2517" y="1024"/>
                    </a:lnTo>
                    <a:lnTo>
                      <a:pt x="2511" y="1026"/>
                    </a:lnTo>
                    <a:lnTo>
                      <a:pt x="2506" y="1031"/>
                    </a:lnTo>
                    <a:lnTo>
                      <a:pt x="2504" y="1031"/>
                    </a:lnTo>
                    <a:lnTo>
                      <a:pt x="2501" y="1037"/>
                    </a:lnTo>
                    <a:lnTo>
                      <a:pt x="2498" y="1037"/>
                    </a:lnTo>
                    <a:lnTo>
                      <a:pt x="2498" y="1039"/>
                    </a:lnTo>
                    <a:lnTo>
                      <a:pt x="2496" y="1039"/>
                    </a:lnTo>
                    <a:lnTo>
                      <a:pt x="2496" y="1042"/>
                    </a:lnTo>
                    <a:lnTo>
                      <a:pt x="2493" y="1042"/>
                    </a:lnTo>
                    <a:lnTo>
                      <a:pt x="2493" y="1045"/>
                    </a:lnTo>
                    <a:lnTo>
                      <a:pt x="2490" y="1045"/>
                    </a:lnTo>
                    <a:lnTo>
                      <a:pt x="2488" y="1045"/>
                    </a:lnTo>
                    <a:lnTo>
                      <a:pt x="2488" y="1042"/>
                    </a:lnTo>
                    <a:lnTo>
                      <a:pt x="2488" y="1045"/>
                    </a:lnTo>
                    <a:lnTo>
                      <a:pt x="2488" y="1042"/>
                    </a:lnTo>
                    <a:lnTo>
                      <a:pt x="2485" y="1042"/>
                    </a:lnTo>
                    <a:lnTo>
                      <a:pt x="2485" y="1045"/>
                    </a:lnTo>
                    <a:lnTo>
                      <a:pt x="2483" y="1045"/>
                    </a:lnTo>
                    <a:lnTo>
                      <a:pt x="2485" y="1042"/>
                    </a:lnTo>
                    <a:lnTo>
                      <a:pt x="2485" y="1039"/>
                    </a:lnTo>
                    <a:lnTo>
                      <a:pt x="2483" y="1039"/>
                    </a:lnTo>
                    <a:lnTo>
                      <a:pt x="2480" y="1039"/>
                    </a:lnTo>
                    <a:lnTo>
                      <a:pt x="2477" y="1039"/>
                    </a:lnTo>
                    <a:lnTo>
                      <a:pt x="2475" y="1042"/>
                    </a:lnTo>
                    <a:lnTo>
                      <a:pt x="2475" y="1045"/>
                    </a:lnTo>
                    <a:lnTo>
                      <a:pt x="2472" y="1045"/>
                    </a:lnTo>
                    <a:lnTo>
                      <a:pt x="2472" y="1047"/>
                    </a:lnTo>
                    <a:lnTo>
                      <a:pt x="2475" y="1047"/>
                    </a:lnTo>
                    <a:lnTo>
                      <a:pt x="2475" y="1050"/>
                    </a:lnTo>
                    <a:lnTo>
                      <a:pt x="2475" y="1052"/>
                    </a:lnTo>
                    <a:lnTo>
                      <a:pt x="2475" y="1055"/>
                    </a:lnTo>
                    <a:lnTo>
                      <a:pt x="2475" y="1058"/>
                    </a:lnTo>
                    <a:lnTo>
                      <a:pt x="2475" y="1060"/>
                    </a:lnTo>
                    <a:lnTo>
                      <a:pt x="2472" y="1060"/>
                    </a:lnTo>
                    <a:lnTo>
                      <a:pt x="2472" y="1063"/>
                    </a:lnTo>
                    <a:lnTo>
                      <a:pt x="2470" y="1063"/>
                    </a:lnTo>
                    <a:lnTo>
                      <a:pt x="2470" y="1065"/>
                    </a:lnTo>
                    <a:lnTo>
                      <a:pt x="2472" y="1065"/>
                    </a:lnTo>
                    <a:lnTo>
                      <a:pt x="2470" y="1065"/>
                    </a:lnTo>
                    <a:lnTo>
                      <a:pt x="2472" y="1065"/>
                    </a:lnTo>
                    <a:lnTo>
                      <a:pt x="2472" y="1068"/>
                    </a:lnTo>
                    <a:lnTo>
                      <a:pt x="2472" y="1071"/>
                    </a:lnTo>
                    <a:lnTo>
                      <a:pt x="2475" y="1071"/>
                    </a:lnTo>
                    <a:lnTo>
                      <a:pt x="2472" y="1071"/>
                    </a:lnTo>
                    <a:lnTo>
                      <a:pt x="2472" y="1073"/>
                    </a:lnTo>
                    <a:lnTo>
                      <a:pt x="2472" y="1076"/>
                    </a:lnTo>
                    <a:lnTo>
                      <a:pt x="2470" y="1076"/>
                    </a:lnTo>
                    <a:lnTo>
                      <a:pt x="2472" y="1076"/>
                    </a:lnTo>
                    <a:lnTo>
                      <a:pt x="2472" y="1078"/>
                    </a:lnTo>
                    <a:lnTo>
                      <a:pt x="2472" y="1081"/>
                    </a:lnTo>
                    <a:lnTo>
                      <a:pt x="2475" y="1081"/>
                    </a:lnTo>
                    <a:lnTo>
                      <a:pt x="2477" y="1081"/>
                    </a:lnTo>
                    <a:lnTo>
                      <a:pt x="2477" y="1078"/>
                    </a:lnTo>
                    <a:lnTo>
                      <a:pt x="2480" y="1081"/>
                    </a:lnTo>
                    <a:lnTo>
                      <a:pt x="2480" y="1078"/>
                    </a:lnTo>
                    <a:lnTo>
                      <a:pt x="2480" y="1081"/>
                    </a:lnTo>
                    <a:lnTo>
                      <a:pt x="2483" y="1081"/>
                    </a:lnTo>
                    <a:lnTo>
                      <a:pt x="2480" y="1081"/>
                    </a:lnTo>
                    <a:lnTo>
                      <a:pt x="2483" y="1081"/>
                    </a:lnTo>
                    <a:lnTo>
                      <a:pt x="2480" y="1081"/>
                    </a:lnTo>
                    <a:lnTo>
                      <a:pt x="2480" y="1084"/>
                    </a:lnTo>
                    <a:lnTo>
                      <a:pt x="2480" y="1081"/>
                    </a:lnTo>
                    <a:lnTo>
                      <a:pt x="2480" y="1084"/>
                    </a:lnTo>
                    <a:lnTo>
                      <a:pt x="2477" y="1081"/>
                    </a:lnTo>
                    <a:lnTo>
                      <a:pt x="2477" y="1084"/>
                    </a:lnTo>
                    <a:lnTo>
                      <a:pt x="2477" y="1081"/>
                    </a:lnTo>
                    <a:lnTo>
                      <a:pt x="2475" y="1081"/>
                    </a:lnTo>
                    <a:lnTo>
                      <a:pt x="2475" y="1084"/>
                    </a:lnTo>
                    <a:lnTo>
                      <a:pt x="2475" y="1086"/>
                    </a:lnTo>
                    <a:lnTo>
                      <a:pt x="2472" y="1086"/>
                    </a:lnTo>
                    <a:lnTo>
                      <a:pt x="2472" y="1084"/>
                    </a:lnTo>
                    <a:lnTo>
                      <a:pt x="2470" y="1084"/>
                    </a:lnTo>
                    <a:lnTo>
                      <a:pt x="2472" y="1084"/>
                    </a:lnTo>
                    <a:lnTo>
                      <a:pt x="2472" y="1086"/>
                    </a:lnTo>
                    <a:lnTo>
                      <a:pt x="2470" y="1086"/>
                    </a:lnTo>
                    <a:lnTo>
                      <a:pt x="2472" y="1086"/>
                    </a:lnTo>
                    <a:lnTo>
                      <a:pt x="2472" y="1084"/>
                    </a:lnTo>
                    <a:lnTo>
                      <a:pt x="2472" y="1086"/>
                    </a:lnTo>
                    <a:lnTo>
                      <a:pt x="2475" y="1086"/>
                    </a:lnTo>
                    <a:lnTo>
                      <a:pt x="2475" y="1084"/>
                    </a:lnTo>
                    <a:lnTo>
                      <a:pt x="2477" y="1084"/>
                    </a:lnTo>
                    <a:lnTo>
                      <a:pt x="2477" y="1086"/>
                    </a:lnTo>
                    <a:lnTo>
                      <a:pt x="2477" y="1089"/>
                    </a:lnTo>
                    <a:lnTo>
                      <a:pt x="2480" y="1089"/>
                    </a:lnTo>
                    <a:lnTo>
                      <a:pt x="2480" y="1092"/>
                    </a:lnTo>
                    <a:lnTo>
                      <a:pt x="2483" y="1092"/>
                    </a:lnTo>
                    <a:lnTo>
                      <a:pt x="2485" y="1092"/>
                    </a:lnTo>
                    <a:lnTo>
                      <a:pt x="2485" y="1094"/>
                    </a:lnTo>
                    <a:lnTo>
                      <a:pt x="2488" y="1094"/>
                    </a:lnTo>
                    <a:lnTo>
                      <a:pt x="2490" y="1094"/>
                    </a:lnTo>
                    <a:lnTo>
                      <a:pt x="2490" y="1097"/>
                    </a:lnTo>
                    <a:lnTo>
                      <a:pt x="2493" y="1097"/>
                    </a:lnTo>
                    <a:lnTo>
                      <a:pt x="2490" y="1097"/>
                    </a:lnTo>
                    <a:lnTo>
                      <a:pt x="2493" y="1099"/>
                    </a:lnTo>
                    <a:lnTo>
                      <a:pt x="2490" y="1099"/>
                    </a:lnTo>
                    <a:lnTo>
                      <a:pt x="2493" y="1099"/>
                    </a:lnTo>
                    <a:lnTo>
                      <a:pt x="2490" y="1099"/>
                    </a:lnTo>
                    <a:lnTo>
                      <a:pt x="2493" y="1099"/>
                    </a:lnTo>
                    <a:lnTo>
                      <a:pt x="2493" y="1102"/>
                    </a:lnTo>
                    <a:lnTo>
                      <a:pt x="2493" y="1105"/>
                    </a:lnTo>
                    <a:lnTo>
                      <a:pt x="2496" y="1105"/>
                    </a:lnTo>
                    <a:lnTo>
                      <a:pt x="2496" y="1107"/>
                    </a:lnTo>
                    <a:lnTo>
                      <a:pt x="2498" y="1107"/>
                    </a:lnTo>
                    <a:lnTo>
                      <a:pt x="2498" y="1110"/>
                    </a:lnTo>
                    <a:lnTo>
                      <a:pt x="2498" y="1112"/>
                    </a:lnTo>
                    <a:lnTo>
                      <a:pt x="2501" y="1112"/>
                    </a:lnTo>
                    <a:lnTo>
                      <a:pt x="2501" y="1115"/>
                    </a:lnTo>
                    <a:lnTo>
                      <a:pt x="2501" y="1118"/>
                    </a:lnTo>
                    <a:lnTo>
                      <a:pt x="2498" y="1118"/>
                    </a:lnTo>
                    <a:lnTo>
                      <a:pt x="2498" y="1120"/>
                    </a:lnTo>
                    <a:lnTo>
                      <a:pt x="2501" y="1120"/>
                    </a:lnTo>
                    <a:lnTo>
                      <a:pt x="2501" y="1118"/>
                    </a:lnTo>
                    <a:lnTo>
                      <a:pt x="2501" y="1115"/>
                    </a:lnTo>
                    <a:lnTo>
                      <a:pt x="2501" y="1112"/>
                    </a:lnTo>
                    <a:lnTo>
                      <a:pt x="2501" y="1110"/>
                    </a:lnTo>
                    <a:lnTo>
                      <a:pt x="2504" y="1110"/>
                    </a:lnTo>
                    <a:lnTo>
                      <a:pt x="2504" y="1107"/>
                    </a:lnTo>
                    <a:lnTo>
                      <a:pt x="2504" y="1105"/>
                    </a:lnTo>
                    <a:lnTo>
                      <a:pt x="2504" y="1102"/>
                    </a:lnTo>
                    <a:lnTo>
                      <a:pt x="2506" y="1102"/>
                    </a:lnTo>
                    <a:lnTo>
                      <a:pt x="2506" y="1099"/>
                    </a:lnTo>
                    <a:lnTo>
                      <a:pt x="2506" y="1097"/>
                    </a:lnTo>
                    <a:lnTo>
                      <a:pt x="2506" y="1094"/>
                    </a:lnTo>
                    <a:lnTo>
                      <a:pt x="2506" y="1092"/>
                    </a:lnTo>
                    <a:lnTo>
                      <a:pt x="2506" y="1089"/>
                    </a:lnTo>
                    <a:lnTo>
                      <a:pt x="2506" y="1092"/>
                    </a:lnTo>
                    <a:lnTo>
                      <a:pt x="2506" y="1089"/>
                    </a:lnTo>
                    <a:lnTo>
                      <a:pt x="2509" y="1089"/>
                    </a:lnTo>
                    <a:lnTo>
                      <a:pt x="2509" y="1086"/>
                    </a:lnTo>
                    <a:lnTo>
                      <a:pt x="2509" y="1084"/>
                    </a:lnTo>
                    <a:lnTo>
                      <a:pt x="2509" y="1081"/>
                    </a:lnTo>
                    <a:lnTo>
                      <a:pt x="2511" y="1081"/>
                    </a:lnTo>
                    <a:lnTo>
                      <a:pt x="2509" y="1081"/>
                    </a:lnTo>
                    <a:lnTo>
                      <a:pt x="2509" y="1078"/>
                    </a:lnTo>
                    <a:lnTo>
                      <a:pt x="2506" y="1078"/>
                    </a:lnTo>
                    <a:lnTo>
                      <a:pt x="2509" y="1078"/>
                    </a:lnTo>
                    <a:lnTo>
                      <a:pt x="2511" y="1078"/>
                    </a:lnTo>
                    <a:lnTo>
                      <a:pt x="2511" y="1076"/>
                    </a:lnTo>
                    <a:lnTo>
                      <a:pt x="2514" y="1076"/>
                    </a:lnTo>
                    <a:lnTo>
                      <a:pt x="2511" y="1073"/>
                    </a:lnTo>
                    <a:lnTo>
                      <a:pt x="2509" y="1073"/>
                    </a:lnTo>
                    <a:lnTo>
                      <a:pt x="2509" y="1071"/>
                    </a:lnTo>
                    <a:lnTo>
                      <a:pt x="2509" y="1073"/>
                    </a:lnTo>
                    <a:lnTo>
                      <a:pt x="2511" y="1073"/>
                    </a:lnTo>
                    <a:lnTo>
                      <a:pt x="2514" y="1076"/>
                    </a:lnTo>
                    <a:lnTo>
                      <a:pt x="2514" y="1073"/>
                    </a:lnTo>
                    <a:lnTo>
                      <a:pt x="2517" y="1073"/>
                    </a:lnTo>
                    <a:lnTo>
                      <a:pt x="2517" y="1071"/>
                    </a:lnTo>
                    <a:lnTo>
                      <a:pt x="2519" y="1071"/>
                    </a:lnTo>
                    <a:lnTo>
                      <a:pt x="2517" y="1071"/>
                    </a:lnTo>
                    <a:lnTo>
                      <a:pt x="2519" y="1071"/>
                    </a:lnTo>
                    <a:lnTo>
                      <a:pt x="2522" y="1068"/>
                    </a:lnTo>
                    <a:lnTo>
                      <a:pt x="2527" y="1065"/>
                    </a:lnTo>
                    <a:lnTo>
                      <a:pt x="2524" y="1065"/>
                    </a:lnTo>
                    <a:lnTo>
                      <a:pt x="2527" y="1065"/>
                    </a:lnTo>
                    <a:lnTo>
                      <a:pt x="2524" y="1065"/>
                    </a:lnTo>
                    <a:lnTo>
                      <a:pt x="2527" y="1065"/>
                    </a:lnTo>
                    <a:lnTo>
                      <a:pt x="2527" y="1063"/>
                    </a:lnTo>
                    <a:lnTo>
                      <a:pt x="2527" y="1060"/>
                    </a:lnTo>
                    <a:lnTo>
                      <a:pt x="2527" y="1063"/>
                    </a:lnTo>
                    <a:lnTo>
                      <a:pt x="2527" y="1065"/>
                    </a:lnTo>
                    <a:lnTo>
                      <a:pt x="2530" y="1065"/>
                    </a:lnTo>
                    <a:lnTo>
                      <a:pt x="2532" y="1065"/>
                    </a:lnTo>
                    <a:lnTo>
                      <a:pt x="2532" y="1063"/>
                    </a:lnTo>
                    <a:lnTo>
                      <a:pt x="2535" y="1060"/>
                    </a:lnTo>
                    <a:lnTo>
                      <a:pt x="2537" y="1058"/>
                    </a:lnTo>
                    <a:lnTo>
                      <a:pt x="2540" y="1058"/>
                    </a:lnTo>
                    <a:lnTo>
                      <a:pt x="2540" y="1055"/>
                    </a:lnTo>
                    <a:lnTo>
                      <a:pt x="2543" y="1055"/>
                    </a:lnTo>
                    <a:lnTo>
                      <a:pt x="2543" y="1058"/>
                    </a:lnTo>
                    <a:lnTo>
                      <a:pt x="2545" y="1058"/>
                    </a:lnTo>
                    <a:lnTo>
                      <a:pt x="2548" y="1058"/>
                    </a:lnTo>
                    <a:lnTo>
                      <a:pt x="2548" y="1055"/>
                    </a:lnTo>
                    <a:lnTo>
                      <a:pt x="2548" y="1052"/>
                    </a:lnTo>
                    <a:lnTo>
                      <a:pt x="2551" y="1052"/>
                    </a:lnTo>
                    <a:lnTo>
                      <a:pt x="2553" y="1052"/>
                    </a:lnTo>
                    <a:lnTo>
                      <a:pt x="2556" y="1052"/>
                    </a:lnTo>
                    <a:lnTo>
                      <a:pt x="2556" y="1050"/>
                    </a:lnTo>
                    <a:lnTo>
                      <a:pt x="2558" y="1050"/>
                    </a:lnTo>
                    <a:lnTo>
                      <a:pt x="2561" y="1052"/>
                    </a:lnTo>
                    <a:lnTo>
                      <a:pt x="2561" y="1050"/>
                    </a:lnTo>
                    <a:lnTo>
                      <a:pt x="2564" y="1050"/>
                    </a:lnTo>
                    <a:lnTo>
                      <a:pt x="2566" y="1050"/>
                    </a:lnTo>
                    <a:lnTo>
                      <a:pt x="2569" y="1050"/>
                    </a:lnTo>
                    <a:lnTo>
                      <a:pt x="2571" y="1050"/>
                    </a:lnTo>
                    <a:lnTo>
                      <a:pt x="2574" y="1050"/>
                    </a:lnTo>
                    <a:lnTo>
                      <a:pt x="2577" y="1050"/>
                    </a:lnTo>
                    <a:lnTo>
                      <a:pt x="2579" y="1050"/>
                    </a:lnTo>
                    <a:lnTo>
                      <a:pt x="2582" y="1047"/>
                    </a:lnTo>
                    <a:lnTo>
                      <a:pt x="2584" y="1047"/>
                    </a:lnTo>
                    <a:lnTo>
                      <a:pt x="2587" y="1050"/>
                    </a:lnTo>
                    <a:lnTo>
                      <a:pt x="2590" y="1050"/>
                    </a:lnTo>
                    <a:lnTo>
                      <a:pt x="2590" y="1047"/>
                    </a:lnTo>
                    <a:lnTo>
                      <a:pt x="2592" y="1047"/>
                    </a:lnTo>
                    <a:lnTo>
                      <a:pt x="2592" y="1050"/>
                    </a:lnTo>
                    <a:lnTo>
                      <a:pt x="2595" y="1050"/>
                    </a:lnTo>
                    <a:lnTo>
                      <a:pt x="2597" y="1050"/>
                    </a:lnTo>
                    <a:lnTo>
                      <a:pt x="2600" y="1050"/>
                    </a:lnTo>
                    <a:lnTo>
                      <a:pt x="2603" y="1050"/>
                    </a:lnTo>
                    <a:lnTo>
                      <a:pt x="2603" y="1052"/>
                    </a:lnTo>
                    <a:lnTo>
                      <a:pt x="2603" y="1050"/>
                    </a:lnTo>
                    <a:lnTo>
                      <a:pt x="2603" y="1052"/>
                    </a:lnTo>
                    <a:lnTo>
                      <a:pt x="2605" y="1052"/>
                    </a:lnTo>
                    <a:lnTo>
                      <a:pt x="2603" y="1052"/>
                    </a:lnTo>
                    <a:lnTo>
                      <a:pt x="2605" y="1052"/>
                    </a:lnTo>
                    <a:lnTo>
                      <a:pt x="2608" y="1052"/>
                    </a:lnTo>
                    <a:lnTo>
                      <a:pt x="2608" y="1055"/>
                    </a:lnTo>
                    <a:lnTo>
                      <a:pt x="2611" y="1055"/>
                    </a:lnTo>
                    <a:lnTo>
                      <a:pt x="2611" y="1058"/>
                    </a:lnTo>
                    <a:lnTo>
                      <a:pt x="2613" y="1058"/>
                    </a:lnTo>
                    <a:lnTo>
                      <a:pt x="2613" y="1060"/>
                    </a:lnTo>
                    <a:lnTo>
                      <a:pt x="2616" y="1060"/>
                    </a:lnTo>
                    <a:lnTo>
                      <a:pt x="2618" y="1060"/>
                    </a:lnTo>
                    <a:lnTo>
                      <a:pt x="2621" y="1060"/>
                    </a:lnTo>
                    <a:lnTo>
                      <a:pt x="2624" y="1060"/>
                    </a:lnTo>
                    <a:lnTo>
                      <a:pt x="2626" y="1060"/>
                    </a:lnTo>
                    <a:lnTo>
                      <a:pt x="2626" y="1058"/>
                    </a:lnTo>
                    <a:lnTo>
                      <a:pt x="2629" y="1058"/>
                    </a:lnTo>
                    <a:lnTo>
                      <a:pt x="2631" y="1058"/>
                    </a:lnTo>
                    <a:lnTo>
                      <a:pt x="2631" y="1055"/>
                    </a:lnTo>
                    <a:lnTo>
                      <a:pt x="2634" y="1055"/>
                    </a:lnTo>
                    <a:lnTo>
                      <a:pt x="2634" y="1052"/>
                    </a:lnTo>
                    <a:lnTo>
                      <a:pt x="2631" y="1052"/>
                    </a:lnTo>
                    <a:lnTo>
                      <a:pt x="2634" y="1052"/>
                    </a:lnTo>
                    <a:lnTo>
                      <a:pt x="2631" y="1052"/>
                    </a:lnTo>
                    <a:lnTo>
                      <a:pt x="2634" y="1050"/>
                    </a:lnTo>
                    <a:lnTo>
                      <a:pt x="2634" y="1047"/>
                    </a:lnTo>
                    <a:lnTo>
                      <a:pt x="2631" y="1047"/>
                    </a:lnTo>
                    <a:lnTo>
                      <a:pt x="2634" y="1047"/>
                    </a:lnTo>
                    <a:lnTo>
                      <a:pt x="2637" y="1047"/>
                    </a:lnTo>
                    <a:lnTo>
                      <a:pt x="2639" y="1047"/>
                    </a:lnTo>
                    <a:lnTo>
                      <a:pt x="2642" y="1047"/>
                    </a:lnTo>
                    <a:lnTo>
                      <a:pt x="2642" y="1045"/>
                    </a:lnTo>
                    <a:lnTo>
                      <a:pt x="2642" y="1042"/>
                    </a:lnTo>
                    <a:lnTo>
                      <a:pt x="2642" y="1039"/>
                    </a:lnTo>
                    <a:lnTo>
                      <a:pt x="2644" y="1039"/>
                    </a:lnTo>
                    <a:lnTo>
                      <a:pt x="2644" y="1037"/>
                    </a:lnTo>
                    <a:lnTo>
                      <a:pt x="2642" y="1037"/>
                    </a:lnTo>
                    <a:lnTo>
                      <a:pt x="2642" y="1034"/>
                    </a:lnTo>
                    <a:lnTo>
                      <a:pt x="2644" y="1037"/>
                    </a:lnTo>
                    <a:lnTo>
                      <a:pt x="2644" y="1034"/>
                    </a:lnTo>
                    <a:lnTo>
                      <a:pt x="2647" y="1034"/>
                    </a:lnTo>
                    <a:lnTo>
                      <a:pt x="2647" y="1031"/>
                    </a:lnTo>
                    <a:lnTo>
                      <a:pt x="2650" y="1031"/>
                    </a:lnTo>
                    <a:lnTo>
                      <a:pt x="2650" y="1029"/>
                    </a:lnTo>
                    <a:lnTo>
                      <a:pt x="2652" y="1029"/>
                    </a:lnTo>
                    <a:lnTo>
                      <a:pt x="2655" y="1029"/>
                    </a:lnTo>
                    <a:lnTo>
                      <a:pt x="2658" y="1029"/>
                    </a:lnTo>
                    <a:lnTo>
                      <a:pt x="2658" y="1031"/>
                    </a:lnTo>
                    <a:lnTo>
                      <a:pt x="2658" y="1029"/>
                    </a:lnTo>
                    <a:lnTo>
                      <a:pt x="2658" y="1031"/>
                    </a:lnTo>
                    <a:lnTo>
                      <a:pt x="2660" y="1031"/>
                    </a:lnTo>
                    <a:lnTo>
                      <a:pt x="2663" y="1031"/>
                    </a:lnTo>
                    <a:lnTo>
                      <a:pt x="2663" y="1029"/>
                    </a:lnTo>
                    <a:lnTo>
                      <a:pt x="2665" y="1029"/>
                    </a:lnTo>
                    <a:lnTo>
                      <a:pt x="2668" y="1029"/>
                    </a:lnTo>
                    <a:lnTo>
                      <a:pt x="2668" y="1026"/>
                    </a:lnTo>
                    <a:lnTo>
                      <a:pt x="2671" y="1024"/>
                    </a:lnTo>
                    <a:lnTo>
                      <a:pt x="2671" y="1021"/>
                    </a:lnTo>
                    <a:lnTo>
                      <a:pt x="2673" y="1021"/>
                    </a:lnTo>
                    <a:lnTo>
                      <a:pt x="2673" y="1024"/>
                    </a:lnTo>
                    <a:lnTo>
                      <a:pt x="2676" y="1024"/>
                    </a:lnTo>
                    <a:lnTo>
                      <a:pt x="2676" y="1021"/>
                    </a:lnTo>
                    <a:lnTo>
                      <a:pt x="2676" y="1024"/>
                    </a:lnTo>
                    <a:lnTo>
                      <a:pt x="2678" y="1024"/>
                    </a:lnTo>
                    <a:lnTo>
                      <a:pt x="2678" y="1021"/>
                    </a:lnTo>
                    <a:lnTo>
                      <a:pt x="2678" y="1024"/>
                    </a:lnTo>
                    <a:lnTo>
                      <a:pt x="2681" y="1024"/>
                    </a:lnTo>
                    <a:lnTo>
                      <a:pt x="2681" y="1021"/>
                    </a:lnTo>
                    <a:lnTo>
                      <a:pt x="2684" y="1021"/>
                    </a:lnTo>
                    <a:lnTo>
                      <a:pt x="2686" y="1021"/>
                    </a:lnTo>
                    <a:lnTo>
                      <a:pt x="2686" y="1024"/>
                    </a:lnTo>
                    <a:lnTo>
                      <a:pt x="2689" y="1024"/>
                    </a:lnTo>
                    <a:lnTo>
                      <a:pt x="2689" y="1026"/>
                    </a:lnTo>
                    <a:lnTo>
                      <a:pt x="2689" y="1029"/>
                    </a:lnTo>
                    <a:lnTo>
                      <a:pt x="2689" y="1031"/>
                    </a:lnTo>
                    <a:lnTo>
                      <a:pt x="2689" y="1034"/>
                    </a:lnTo>
                    <a:lnTo>
                      <a:pt x="2689" y="1037"/>
                    </a:lnTo>
                    <a:lnTo>
                      <a:pt x="2689" y="1039"/>
                    </a:lnTo>
                    <a:lnTo>
                      <a:pt x="2689" y="1042"/>
                    </a:lnTo>
                    <a:lnTo>
                      <a:pt x="2691" y="1042"/>
                    </a:lnTo>
                    <a:lnTo>
                      <a:pt x="2691" y="1045"/>
                    </a:lnTo>
                    <a:lnTo>
                      <a:pt x="2694" y="1045"/>
                    </a:lnTo>
                    <a:lnTo>
                      <a:pt x="2697" y="1045"/>
                    </a:lnTo>
                    <a:lnTo>
                      <a:pt x="2699" y="1045"/>
                    </a:lnTo>
                    <a:lnTo>
                      <a:pt x="2702" y="1045"/>
                    </a:lnTo>
                    <a:lnTo>
                      <a:pt x="2705" y="1045"/>
                    </a:lnTo>
                    <a:lnTo>
                      <a:pt x="2707" y="1045"/>
                    </a:lnTo>
                    <a:lnTo>
                      <a:pt x="2705" y="1045"/>
                    </a:lnTo>
                    <a:lnTo>
                      <a:pt x="2707" y="1045"/>
                    </a:lnTo>
                    <a:lnTo>
                      <a:pt x="2707" y="1047"/>
                    </a:lnTo>
                    <a:lnTo>
                      <a:pt x="2710" y="1047"/>
                    </a:lnTo>
                    <a:lnTo>
                      <a:pt x="2712" y="1047"/>
                    </a:lnTo>
                    <a:lnTo>
                      <a:pt x="2712" y="1045"/>
                    </a:lnTo>
                    <a:lnTo>
                      <a:pt x="2715" y="1045"/>
                    </a:lnTo>
                    <a:lnTo>
                      <a:pt x="2715" y="1042"/>
                    </a:lnTo>
                    <a:lnTo>
                      <a:pt x="2718" y="1042"/>
                    </a:lnTo>
                    <a:lnTo>
                      <a:pt x="2720" y="1042"/>
                    </a:lnTo>
                    <a:lnTo>
                      <a:pt x="2723" y="1042"/>
                    </a:lnTo>
                    <a:lnTo>
                      <a:pt x="2725" y="1039"/>
                    </a:lnTo>
                    <a:lnTo>
                      <a:pt x="2725" y="1042"/>
                    </a:lnTo>
                    <a:lnTo>
                      <a:pt x="2728" y="1039"/>
                    </a:lnTo>
                    <a:lnTo>
                      <a:pt x="2731" y="1039"/>
                    </a:lnTo>
                    <a:lnTo>
                      <a:pt x="2733" y="1039"/>
                    </a:lnTo>
                    <a:lnTo>
                      <a:pt x="2736" y="1039"/>
                    </a:lnTo>
                    <a:lnTo>
                      <a:pt x="2738" y="1039"/>
                    </a:lnTo>
                    <a:lnTo>
                      <a:pt x="2741" y="1039"/>
                    </a:lnTo>
                    <a:lnTo>
                      <a:pt x="2741" y="1037"/>
                    </a:lnTo>
                    <a:lnTo>
                      <a:pt x="2738" y="1037"/>
                    </a:lnTo>
                    <a:lnTo>
                      <a:pt x="2741" y="1037"/>
                    </a:lnTo>
                    <a:lnTo>
                      <a:pt x="2744" y="1037"/>
                    </a:lnTo>
                    <a:lnTo>
                      <a:pt x="2741" y="1037"/>
                    </a:lnTo>
                    <a:lnTo>
                      <a:pt x="2744" y="1037"/>
                    </a:lnTo>
                    <a:lnTo>
                      <a:pt x="2744" y="1039"/>
                    </a:lnTo>
                    <a:lnTo>
                      <a:pt x="2746" y="1039"/>
                    </a:lnTo>
                    <a:lnTo>
                      <a:pt x="2746" y="1042"/>
                    </a:lnTo>
                    <a:lnTo>
                      <a:pt x="2749" y="1042"/>
                    </a:lnTo>
                    <a:lnTo>
                      <a:pt x="2751" y="1042"/>
                    </a:lnTo>
                    <a:lnTo>
                      <a:pt x="2751" y="1045"/>
                    </a:lnTo>
                    <a:lnTo>
                      <a:pt x="2749" y="1045"/>
                    </a:lnTo>
                    <a:lnTo>
                      <a:pt x="2751" y="1045"/>
                    </a:lnTo>
                    <a:lnTo>
                      <a:pt x="2751" y="1047"/>
                    </a:lnTo>
                    <a:lnTo>
                      <a:pt x="2754" y="1047"/>
                    </a:lnTo>
                    <a:lnTo>
                      <a:pt x="2754" y="1050"/>
                    </a:lnTo>
                    <a:lnTo>
                      <a:pt x="2757" y="1050"/>
                    </a:lnTo>
                    <a:lnTo>
                      <a:pt x="2757" y="1052"/>
                    </a:lnTo>
                    <a:lnTo>
                      <a:pt x="2754" y="1052"/>
                    </a:lnTo>
                    <a:lnTo>
                      <a:pt x="2754" y="1055"/>
                    </a:lnTo>
                    <a:lnTo>
                      <a:pt x="2757" y="1055"/>
                    </a:lnTo>
                    <a:lnTo>
                      <a:pt x="2757" y="1058"/>
                    </a:lnTo>
                    <a:lnTo>
                      <a:pt x="2757" y="1055"/>
                    </a:lnTo>
                    <a:lnTo>
                      <a:pt x="2754" y="1055"/>
                    </a:lnTo>
                    <a:lnTo>
                      <a:pt x="2754" y="1058"/>
                    </a:lnTo>
                    <a:lnTo>
                      <a:pt x="2757" y="1058"/>
                    </a:lnTo>
                    <a:lnTo>
                      <a:pt x="2757" y="1060"/>
                    </a:lnTo>
                    <a:lnTo>
                      <a:pt x="2757" y="1063"/>
                    </a:lnTo>
                    <a:lnTo>
                      <a:pt x="2754" y="1063"/>
                    </a:lnTo>
                    <a:lnTo>
                      <a:pt x="2757" y="1063"/>
                    </a:lnTo>
                    <a:lnTo>
                      <a:pt x="2754" y="1063"/>
                    </a:lnTo>
                    <a:lnTo>
                      <a:pt x="2754" y="1065"/>
                    </a:lnTo>
                    <a:lnTo>
                      <a:pt x="2757" y="1065"/>
                    </a:lnTo>
                    <a:lnTo>
                      <a:pt x="2754" y="1065"/>
                    </a:lnTo>
                    <a:lnTo>
                      <a:pt x="2754" y="1068"/>
                    </a:lnTo>
                    <a:lnTo>
                      <a:pt x="2751" y="1068"/>
                    </a:lnTo>
                    <a:lnTo>
                      <a:pt x="2754" y="1068"/>
                    </a:lnTo>
                    <a:lnTo>
                      <a:pt x="2751" y="1068"/>
                    </a:lnTo>
                    <a:lnTo>
                      <a:pt x="2751" y="1071"/>
                    </a:lnTo>
                    <a:lnTo>
                      <a:pt x="2749" y="1071"/>
                    </a:lnTo>
                    <a:lnTo>
                      <a:pt x="2746" y="1071"/>
                    </a:lnTo>
                    <a:lnTo>
                      <a:pt x="2744" y="1071"/>
                    </a:lnTo>
                    <a:lnTo>
                      <a:pt x="2741" y="1071"/>
                    </a:lnTo>
                    <a:lnTo>
                      <a:pt x="2741" y="1073"/>
                    </a:lnTo>
                    <a:lnTo>
                      <a:pt x="2744" y="1073"/>
                    </a:lnTo>
                    <a:lnTo>
                      <a:pt x="2741" y="1073"/>
                    </a:lnTo>
                    <a:lnTo>
                      <a:pt x="2741" y="1076"/>
                    </a:lnTo>
                    <a:lnTo>
                      <a:pt x="2741" y="1073"/>
                    </a:lnTo>
                    <a:lnTo>
                      <a:pt x="2741" y="1076"/>
                    </a:lnTo>
                    <a:lnTo>
                      <a:pt x="2741" y="1073"/>
                    </a:lnTo>
                    <a:lnTo>
                      <a:pt x="2738" y="1073"/>
                    </a:lnTo>
                    <a:lnTo>
                      <a:pt x="2736" y="1076"/>
                    </a:lnTo>
                    <a:lnTo>
                      <a:pt x="2736" y="1078"/>
                    </a:lnTo>
                    <a:lnTo>
                      <a:pt x="2736" y="1081"/>
                    </a:lnTo>
                    <a:lnTo>
                      <a:pt x="2733" y="1081"/>
                    </a:lnTo>
                    <a:lnTo>
                      <a:pt x="2733" y="1084"/>
                    </a:lnTo>
                    <a:lnTo>
                      <a:pt x="2736" y="1084"/>
                    </a:lnTo>
                    <a:lnTo>
                      <a:pt x="2736" y="1086"/>
                    </a:lnTo>
                    <a:lnTo>
                      <a:pt x="2736" y="1089"/>
                    </a:lnTo>
                    <a:lnTo>
                      <a:pt x="2736" y="1092"/>
                    </a:lnTo>
                    <a:lnTo>
                      <a:pt x="2733" y="1092"/>
                    </a:lnTo>
                    <a:lnTo>
                      <a:pt x="2733" y="1094"/>
                    </a:lnTo>
                    <a:lnTo>
                      <a:pt x="2731" y="1094"/>
                    </a:lnTo>
                    <a:lnTo>
                      <a:pt x="2728" y="1094"/>
                    </a:lnTo>
                    <a:lnTo>
                      <a:pt x="2725" y="1094"/>
                    </a:lnTo>
                    <a:lnTo>
                      <a:pt x="2725" y="1097"/>
                    </a:lnTo>
                    <a:lnTo>
                      <a:pt x="2725" y="1094"/>
                    </a:lnTo>
                    <a:lnTo>
                      <a:pt x="2725" y="1097"/>
                    </a:lnTo>
                    <a:lnTo>
                      <a:pt x="2725" y="1094"/>
                    </a:lnTo>
                    <a:lnTo>
                      <a:pt x="2723" y="1097"/>
                    </a:lnTo>
                    <a:lnTo>
                      <a:pt x="2720" y="1097"/>
                    </a:lnTo>
                    <a:lnTo>
                      <a:pt x="2718" y="1097"/>
                    </a:lnTo>
                    <a:lnTo>
                      <a:pt x="2720" y="1097"/>
                    </a:lnTo>
                    <a:lnTo>
                      <a:pt x="2718" y="1097"/>
                    </a:lnTo>
                    <a:lnTo>
                      <a:pt x="2715" y="1097"/>
                    </a:lnTo>
                    <a:lnTo>
                      <a:pt x="2715" y="1094"/>
                    </a:lnTo>
                    <a:lnTo>
                      <a:pt x="2712" y="1094"/>
                    </a:lnTo>
                    <a:lnTo>
                      <a:pt x="2710" y="1094"/>
                    </a:lnTo>
                    <a:lnTo>
                      <a:pt x="2710" y="1092"/>
                    </a:lnTo>
                    <a:lnTo>
                      <a:pt x="2707" y="1092"/>
                    </a:lnTo>
                    <a:lnTo>
                      <a:pt x="2705" y="1092"/>
                    </a:lnTo>
                    <a:lnTo>
                      <a:pt x="2707" y="1092"/>
                    </a:lnTo>
                    <a:lnTo>
                      <a:pt x="2705" y="1092"/>
                    </a:lnTo>
                    <a:lnTo>
                      <a:pt x="2702" y="1089"/>
                    </a:lnTo>
                    <a:lnTo>
                      <a:pt x="2699" y="1089"/>
                    </a:lnTo>
                    <a:lnTo>
                      <a:pt x="2699" y="1086"/>
                    </a:lnTo>
                    <a:lnTo>
                      <a:pt x="2697" y="1086"/>
                    </a:lnTo>
                    <a:lnTo>
                      <a:pt x="2697" y="1084"/>
                    </a:lnTo>
                    <a:lnTo>
                      <a:pt x="2697" y="1081"/>
                    </a:lnTo>
                    <a:lnTo>
                      <a:pt x="2694" y="1081"/>
                    </a:lnTo>
                    <a:lnTo>
                      <a:pt x="2694" y="1078"/>
                    </a:lnTo>
                    <a:lnTo>
                      <a:pt x="2694" y="1076"/>
                    </a:lnTo>
                    <a:lnTo>
                      <a:pt x="2691" y="1076"/>
                    </a:lnTo>
                    <a:lnTo>
                      <a:pt x="2691" y="1073"/>
                    </a:lnTo>
                    <a:lnTo>
                      <a:pt x="2689" y="1073"/>
                    </a:lnTo>
                    <a:lnTo>
                      <a:pt x="2686" y="1073"/>
                    </a:lnTo>
                    <a:lnTo>
                      <a:pt x="2684" y="1073"/>
                    </a:lnTo>
                    <a:lnTo>
                      <a:pt x="2681" y="1073"/>
                    </a:lnTo>
                    <a:lnTo>
                      <a:pt x="2681" y="1076"/>
                    </a:lnTo>
                    <a:lnTo>
                      <a:pt x="2678" y="1076"/>
                    </a:lnTo>
                    <a:lnTo>
                      <a:pt x="2678" y="1078"/>
                    </a:lnTo>
                    <a:lnTo>
                      <a:pt x="2676" y="1078"/>
                    </a:lnTo>
                    <a:lnTo>
                      <a:pt x="2676" y="1081"/>
                    </a:lnTo>
                    <a:lnTo>
                      <a:pt x="2673" y="1081"/>
                    </a:lnTo>
                    <a:lnTo>
                      <a:pt x="2671" y="1081"/>
                    </a:lnTo>
                    <a:lnTo>
                      <a:pt x="2671" y="1078"/>
                    </a:lnTo>
                    <a:lnTo>
                      <a:pt x="2668" y="1078"/>
                    </a:lnTo>
                    <a:lnTo>
                      <a:pt x="2665" y="1078"/>
                    </a:lnTo>
                    <a:lnTo>
                      <a:pt x="2665" y="1081"/>
                    </a:lnTo>
                    <a:lnTo>
                      <a:pt x="2668" y="1081"/>
                    </a:lnTo>
                    <a:lnTo>
                      <a:pt x="2668" y="1084"/>
                    </a:lnTo>
                    <a:lnTo>
                      <a:pt x="2665" y="1084"/>
                    </a:lnTo>
                    <a:lnTo>
                      <a:pt x="2665" y="1086"/>
                    </a:lnTo>
                    <a:lnTo>
                      <a:pt x="2665" y="1084"/>
                    </a:lnTo>
                    <a:lnTo>
                      <a:pt x="2665" y="1081"/>
                    </a:lnTo>
                    <a:lnTo>
                      <a:pt x="2663" y="1084"/>
                    </a:lnTo>
                    <a:lnTo>
                      <a:pt x="2665" y="1084"/>
                    </a:lnTo>
                    <a:lnTo>
                      <a:pt x="2665" y="1086"/>
                    </a:lnTo>
                    <a:lnTo>
                      <a:pt x="2668" y="1089"/>
                    </a:lnTo>
                    <a:lnTo>
                      <a:pt x="2668" y="1092"/>
                    </a:lnTo>
                    <a:lnTo>
                      <a:pt x="2671" y="1092"/>
                    </a:lnTo>
                    <a:lnTo>
                      <a:pt x="2671" y="1094"/>
                    </a:lnTo>
                    <a:lnTo>
                      <a:pt x="2668" y="1094"/>
                    </a:lnTo>
                    <a:lnTo>
                      <a:pt x="2668" y="1097"/>
                    </a:lnTo>
                    <a:lnTo>
                      <a:pt x="2668" y="1094"/>
                    </a:lnTo>
                    <a:lnTo>
                      <a:pt x="2665" y="1094"/>
                    </a:lnTo>
                    <a:lnTo>
                      <a:pt x="2665" y="1097"/>
                    </a:lnTo>
                    <a:lnTo>
                      <a:pt x="2663" y="1097"/>
                    </a:lnTo>
                    <a:lnTo>
                      <a:pt x="2663" y="1099"/>
                    </a:lnTo>
                    <a:lnTo>
                      <a:pt x="2660" y="1099"/>
                    </a:lnTo>
                    <a:lnTo>
                      <a:pt x="2660" y="1097"/>
                    </a:lnTo>
                    <a:lnTo>
                      <a:pt x="2658" y="1097"/>
                    </a:lnTo>
                    <a:lnTo>
                      <a:pt x="2660" y="1097"/>
                    </a:lnTo>
                    <a:lnTo>
                      <a:pt x="2658" y="1097"/>
                    </a:lnTo>
                    <a:lnTo>
                      <a:pt x="2658" y="1099"/>
                    </a:lnTo>
                    <a:lnTo>
                      <a:pt x="2658" y="1097"/>
                    </a:lnTo>
                    <a:lnTo>
                      <a:pt x="2655" y="1099"/>
                    </a:lnTo>
                    <a:lnTo>
                      <a:pt x="2652" y="1099"/>
                    </a:lnTo>
                    <a:lnTo>
                      <a:pt x="2650" y="1099"/>
                    </a:lnTo>
                    <a:lnTo>
                      <a:pt x="2652" y="1099"/>
                    </a:lnTo>
                    <a:lnTo>
                      <a:pt x="2652" y="1102"/>
                    </a:lnTo>
                    <a:lnTo>
                      <a:pt x="2652" y="1105"/>
                    </a:lnTo>
                    <a:lnTo>
                      <a:pt x="2652" y="1102"/>
                    </a:lnTo>
                    <a:lnTo>
                      <a:pt x="2650" y="1102"/>
                    </a:lnTo>
                    <a:lnTo>
                      <a:pt x="2650" y="1105"/>
                    </a:lnTo>
                    <a:lnTo>
                      <a:pt x="2650" y="1102"/>
                    </a:lnTo>
                    <a:lnTo>
                      <a:pt x="2650" y="1105"/>
                    </a:lnTo>
                    <a:lnTo>
                      <a:pt x="2652" y="1105"/>
                    </a:lnTo>
                    <a:lnTo>
                      <a:pt x="2652" y="1107"/>
                    </a:lnTo>
                    <a:lnTo>
                      <a:pt x="2652" y="1105"/>
                    </a:lnTo>
                    <a:lnTo>
                      <a:pt x="2652" y="1107"/>
                    </a:lnTo>
                    <a:lnTo>
                      <a:pt x="2652" y="1105"/>
                    </a:lnTo>
                    <a:lnTo>
                      <a:pt x="2650" y="1105"/>
                    </a:lnTo>
                    <a:lnTo>
                      <a:pt x="2650" y="1107"/>
                    </a:lnTo>
                    <a:lnTo>
                      <a:pt x="2647" y="1107"/>
                    </a:lnTo>
                    <a:lnTo>
                      <a:pt x="2647" y="1105"/>
                    </a:lnTo>
                    <a:lnTo>
                      <a:pt x="2644" y="1105"/>
                    </a:lnTo>
                    <a:lnTo>
                      <a:pt x="2644" y="1107"/>
                    </a:lnTo>
                    <a:lnTo>
                      <a:pt x="2644" y="1110"/>
                    </a:lnTo>
                    <a:lnTo>
                      <a:pt x="2644" y="1112"/>
                    </a:lnTo>
                    <a:lnTo>
                      <a:pt x="2642" y="1112"/>
                    </a:lnTo>
                    <a:lnTo>
                      <a:pt x="2642" y="1115"/>
                    </a:lnTo>
                    <a:lnTo>
                      <a:pt x="2644" y="1115"/>
                    </a:lnTo>
                    <a:lnTo>
                      <a:pt x="2644" y="1118"/>
                    </a:lnTo>
                    <a:lnTo>
                      <a:pt x="2642" y="1118"/>
                    </a:lnTo>
                    <a:lnTo>
                      <a:pt x="2639" y="1118"/>
                    </a:lnTo>
                    <a:lnTo>
                      <a:pt x="2642" y="1118"/>
                    </a:lnTo>
                    <a:lnTo>
                      <a:pt x="2642" y="1120"/>
                    </a:lnTo>
                    <a:lnTo>
                      <a:pt x="2639" y="1120"/>
                    </a:lnTo>
                    <a:lnTo>
                      <a:pt x="2639" y="1123"/>
                    </a:lnTo>
                    <a:lnTo>
                      <a:pt x="2642" y="1123"/>
                    </a:lnTo>
                    <a:lnTo>
                      <a:pt x="2642" y="1125"/>
                    </a:lnTo>
                    <a:lnTo>
                      <a:pt x="2644" y="1125"/>
                    </a:lnTo>
                    <a:lnTo>
                      <a:pt x="2642" y="1125"/>
                    </a:lnTo>
                    <a:lnTo>
                      <a:pt x="2642" y="1128"/>
                    </a:lnTo>
                    <a:lnTo>
                      <a:pt x="2644" y="1128"/>
                    </a:lnTo>
                    <a:lnTo>
                      <a:pt x="2642" y="1128"/>
                    </a:lnTo>
                    <a:lnTo>
                      <a:pt x="2644" y="1128"/>
                    </a:lnTo>
                    <a:lnTo>
                      <a:pt x="2642" y="1128"/>
                    </a:lnTo>
                    <a:lnTo>
                      <a:pt x="2642" y="1131"/>
                    </a:lnTo>
                    <a:lnTo>
                      <a:pt x="2639" y="1131"/>
                    </a:lnTo>
                    <a:lnTo>
                      <a:pt x="2637" y="1131"/>
                    </a:lnTo>
                    <a:lnTo>
                      <a:pt x="2634" y="1131"/>
                    </a:lnTo>
                    <a:lnTo>
                      <a:pt x="2634" y="1133"/>
                    </a:lnTo>
                    <a:lnTo>
                      <a:pt x="2634" y="1131"/>
                    </a:lnTo>
                    <a:lnTo>
                      <a:pt x="2631" y="1131"/>
                    </a:lnTo>
                    <a:lnTo>
                      <a:pt x="2631" y="1133"/>
                    </a:lnTo>
                    <a:lnTo>
                      <a:pt x="2629" y="1133"/>
                    </a:lnTo>
                    <a:lnTo>
                      <a:pt x="2629" y="1131"/>
                    </a:lnTo>
                    <a:lnTo>
                      <a:pt x="2626" y="1131"/>
                    </a:lnTo>
                    <a:lnTo>
                      <a:pt x="2626" y="1128"/>
                    </a:lnTo>
                    <a:lnTo>
                      <a:pt x="2626" y="1131"/>
                    </a:lnTo>
                    <a:lnTo>
                      <a:pt x="2624" y="1131"/>
                    </a:lnTo>
                    <a:lnTo>
                      <a:pt x="2624" y="1133"/>
                    </a:lnTo>
                    <a:lnTo>
                      <a:pt x="2624" y="1136"/>
                    </a:lnTo>
                    <a:lnTo>
                      <a:pt x="2624" y="1133"/>
                    </a:lnTo>
                    <a:lnTo>
                      <a:pt x="2621" y="1133"/>
                    </a:lnTo>
                    <a:lnTo>
                      <a:pt x="2624" y="1133"/>
                    </a:lnTo>
                    <a:lnTo>
                      <a:pt x="2624" y="1131"/>
                    </a:lnTo>
                    <a:lnTo>
                      <a:pt x="2621" y="1131"/>
                    </a:lnTo>
                    <a:lnTo>
                      <a:pt x="2621" y="1133"/>
                    </a:lnTo>
                    <a:lnTo>
                      <a:pt x="2618" y="1133"/>
                    </a:lnTo>
                    <a:lnTo>
                      <a:pt x="2616" y="1133"/>
                    </a:lnTo>
                    <a:lnTo>
                      <a:pt x="2613" y="1133"/>
                    </a:lnTo>
                    <a:lnTo>
                      <a:pt x="2613" y="1136"/>
                    </a:lnTo>
                    <a:lnTo>
                      <a:pt x="2611" y="1136"/>
                    </a:lnTo>
                    <a:lnTo>
                      <a:pt x="2611" y="1139"/>
                    </a:lnTo>
                    <a:lnTo>
                      <a:pt x="2613" y="1139"/>
                    </a:lnTo>
                    <a:lnTo>
                      <a:pt x="2616" y="1139"/>
                    </a:lnTo>
                    <a:lnTo>
                      <a:pt x="2616" y="1141"/>
                    </a:lnTo>
                    <a:lnTo>
                      <a:pt x="2616" y="1139"/>
                    </a:lnTo>
                    <a:lnTo>
                      <a:pt x="2618" y="1139"/>
                    </a:lnTo>
                    <a:lnTo>
                      <a:pt x="2621" y="1141"/>
                    </a:lnTo>
                    <a:lnTo>
                      <a:pt x="2621" y="1144"/>
                    </a:lnTo>
                    <a:lnTo>
                      <a:pt x="2618" y="1144"/>
                    </a:lnTo>
                    <a:lnTo>
                      <a:pt x="2618" y="1146"/>
                    </a:lnTo>
                    <a:lnTo>
                      <a:pt x="2616" y="1146"/>
                    </a:lnTo>
                    <a:lnTo>
                      <a:pt x="2616" y="1144"/>
                    </a:lnTo>
                    <a:lnTo>
                      <a:pt x="2613" y="1144"/>
                    </a:lnTo>
                    <a:lnTo>
                      <a:pt x="2613" y="1146"/>
                    </a:lnTo>
                    <a:lnTo>
                      <a:pt x="2611" y="1146"/>
                    </a:lnTo>
                    <a:lnTo>
                      <a:pt x="2611" y="1144"/>
                    </a:lnTo>
                    <a:lnTo>
                      <a:pt x="2608" y="1144"/>
                    </a:lnTo>
                    <a:lnTo>
                      <a:pt x="2608" y="1141"/>
                    </a:lnTo>
                    <a:lnTo>
                      <a:pt x="2605" y="1139"/>
                    </a:lnTo>
                    <a:lnTo>
                      <a:pt x="2605" y="1141"/>
                    </a:lnTo>
                    <a:lnTo>
                      <a:pt x="2603" y="1141"/>
                    </a:lnTo>
                    <a:lnTo>
                      <a:pt x="2603" y="1144"/>
                    </a:lnTo>
                    <a:lnTo>
                      <a:pt x="2603" y="1141"/>
                    </a:lnTo>
                    <a:lnTo>
                      <a:pt x="2600" y="1141"/>
                    </a:lnTo>
                    <a:lnTo>
                      <a:pt x="2597" y="1141"/>
                    </a:lnTo>
                    <a:lnTo>
                      <a:pt x="2595" y="1141"/>
                    </a:lnTo>
                    <a:lnTo>
                      <a:pt x="2595" y="1139"/>
                    </a:lnTo>
                    <a:lnTo>
                      <a:pt x="2597" y="1139"/>
                    </a:lnTo>
                    <a:lnTo>
                      <a:pt x="2597" y="1136"/>
                    </a:lnTo>
                    <a:lnTo>
                      <a:pt x="2595" y="1136"/>
                    </a:lnTo>
                    <a:lnTo>
                      <a:pt x="2595" y="1139"/>
                    </a:lnTo>
                    <a:lnTo>
                      <a:pt x="2595" y="1141"/>
                    </a:lnTo>
                    <a:lnTo>
                      <a:pt x="2592" y="1139"/>
                    </a:lnTo>
                    <a:lnTo>
                      <a:pt x="2590" y="1139"/>
                    </a:lnTo>
                    <a:lnTo>
                      <a:pt x="2590" y="1141"/>
                    </a:lnTo>
                    <a:lnTo>
                      <a:pt x="2587" y="1141"/>
                    </a:lnTo>
                    <a:lnTo>
                      <a:pt x="2587" y="1144"/>
                    </a:lnTo>
                    <a:lnTo>
                      <a:pt x="2584" y="1144"/>
                    </a:lnTo>
                    <a:lnTo>
                      <a:pt x="2584" y="1146"/>
                    </a:lnTo>
                    <a:lnTo>
                      <a:pt x="2582" y="1146"/>
                    </a:lnTo>
                    <a:lnTo>
                      <a:pt x="2582" y="1149"/>
                    </a:lnTo>
                    <a:lnTo>
                      <a:pt x="2582" y="1152"/>
                    </a:lnTo>
                    <a:lnTo>
                      <a:pt x="2582" y="1154"/>
                    </a:lnTo>
                    <a:lnTo>
                      <a:pt x="2582" y="1157"/>
                    </a:lnTo>
                    <a:lnTo>
                      <a:pt x="2582" y="1159"/>
                    </a:lnTo>
                    <a:lnTo>
                      <a:pt x="2582" y="1162"/>
                    </a:lnTo>
                    <a:lnTo>
                      <a:pt x="2584" y="1159"/>
                    </a:lnTo>
                    <a:lnTo>
                      <a:pt x="2582" y="1162"/>
                    </a:lnTo>
                    <a:lnTo>
                      <a:pt x="2584" y="1162"/>
                    </a:lnTo>
                    <a:lnTo>
                      <a:pt x="2584" y="1165"/>
                    </a:lnTo>
                    <a:lnTo>
                      <a:pt x="2584" y="1167"/>
                    </a:lnTo>
                    <a:lnTo>
                      <a:pt x="2584" y="1170"/>
                    </a:lnTo>
                    <a:lnTo>
                      <a:pt x="2587" y="1170"/>
                    </a:lnTo>
                    <a:lnTo>
                      <a:pt x="2587" y="1173"/>
                    </a:lnTo>
                    <a:lnTo>
                      <a:pt x="2590" y="1173"/>
                    </a:lnTo>
                    <a:lnTo>
                      <a:pt x="2592" y="1173"/>
                    </a:lnTo>
                    <a:lnTo>
                      <a:pt x="2592" y="1175"/>
                    </a:lnTo>
                    <a:lnTo>
                      <a:pt x="2595" y="1175"/>
                    </a:lnTo>
                    <a:lnTo>
                      <a:pt x="2595" y="1173"/>
                    </a:lnTo>
                    <a:lnTo>
                      <a:pt x="2595" y="1170"/>
                    </a:lnTo>
                    <a:lnTo>
                      <a:pt x="2595" y="1173"/>
                    </a:lnTo>
                    <a:lnTo>
                      <a:pt x="2597" y="1173"/>
                    </a:lnTo>
                    <a:lnTo>
                      <a:pt x="2597" y="1170"/>
                    </a:lnTo>
                    <a:lnTo>
                      <a:pt x="2597" y="1173"/>
                    </a:lnTo>
                    <a:lnTo>
                      <a:pt x="2600" y="1173"/>
                    </a:lnTo>
                    <a:lnTo>
                      <a:pt x="2600" y="1175"/>
                    </a:lnTo>
                    <a:lnTo>
                      <a:pt x="2603" y="1175"/>
                    </a:lnTo>
                    <a:lnTo>
                      <a:pt x="2605" y="1175"/>
                    </a:lnTo>
                    <a:lnTo>
                      <a:pt x="2605" y="1178"/>
                    </a:lnTo>
                    <a:lnTo>
                      <a:pt x="2608" y="1178"/>
                    </a:lnTo>
                    <a:lnTo>
                      <a:pt x="2608" y="1180"/>
                    </a:lnTo>
                    <a:lnTo>
                      <a:pt x="2608" y="1183"/>
                    </a:lnTo>
                    <a:lnTo>
                      <a:pt x="2608" y="1186"/>
                    </a:lnTo>
                    <a:lnTo>
                      <a:pt x="2611" y="1186"/>
                    </a:lnTo>
                    <a:lnTo>
                      <a:pt x="2613" y="1186"/>
                    </a:lnTo>
                    <a:lnTo>
                      <a:pt x="2613" y="1188"/>
                    </a:lnTo>
                    <a:lnTo>
                      <a:pt x="2616" y="1188"/>
                    </a:lnTo>
                    <a:lnTo>
                      <a:pt x="2616" y="1191"/>
                    </a:lnTo>
                    <a:lnTo>
                      <a:pt x="2618" y="1191"/>
                    </a:lnTo>
                    <a:lnTo>
                      <a:pt x="2618" y="1193"/>
                    </a:lnTo>
                    <a:lnTo>
                      <a:pt x="2618" y="1196"/>
                    </a:lnTo>
                    <a:lnTo>
                      <a:pt x="2618" y="1199"/>
                    </a:lnTo>
                    <a:lnTo>
                      <a:pt x="2618" y="1201"/>
                    </a:lnTo>
                    <a:lnTo>
                      <a:pt x="2618" y="1204"/>
                    </a:lnTo>
                    <a:lnTo>
                      <a:pt x="2618" y="1206"/>
                    </a:lnTo>
                    <a:lnTo>
                      <a:pt x="2616" y="1206"/>
                    </a:lnTo>
                    <a:lnTo>
                      <a:pt x="2616" y="1209"/>
                    </a:lnTo>
                    <a:lnTo>
                      <a:pt x="2613" y="1209"/>
                    </a:lnTo>
                    <a:lnTo>
                      <a:pt x="2613" y="1212"/>
                    </a:lnTo>
                    <a:lnTo>
                      <a:pt x="2611" y="1212"/>
                    </a:lnTo>
                    <a:lnTo>
                      <a:pt x="2611" y="1214"/>
                    </a:lnTo>
                    <a:lnTo>
                      <a:pt x="2613" y="1214"/>
                    </a:lnTo>
                    <a:lnTo>
                      <a:pt x="2613" y="1217"/>
                    </a:lnTo>
                    <a:lnTo>
                      <a:pt x="2616" y="1220"/>
                    </a:lnTo>
                    <a:lnTo>
                      <a:pt x="2618" y="1220"/>
                    </a:lnTo>
                    <a:lnTo>
                      <a:pt x="2621" y="1220"/>
                    </a:lnTo>
                    <a:lnTo>
                      <a:pt x="2624" y="1220"/>
                    </a:lnTo>
                    <a:lnTo>
                      <a:pt x="2626" y="1220"/>
                    </a:lnTo>
                    <a:lnTo>
                      <a:pt x="2629" y="1220"/>
                    </a:lnTo>
                    <a:lnTo>
                      <a:pt x="2629" y="1222"/>
                    </a:lnTo>
                    <a:lnTo>
                      <a:pt x="2629" y="1220"/>
                    </a:lnTo>
                    <a:lnTo>
                      <a:pt x="2631" y="1220"/>
                    </a:lnTo>
                    <a:lnTo>
                      <a:pt x="2631" y="1222"/>
                    </a:lnTo>
                    <a:lnTo>
                      <a:pt x="2634" y="1222"/>
                    </a:lnTo>
                    <a:lnTo>
                      <a:pt x="2634" y="1225"/>
                    </a:lnTo>
                    <a:lnTo>
                      <a:pt x="2631" y="1225"/>
                    </a:lnTo>
                    <a:lnTo>
                      <a:pt x="2634" y="1225"/>
                    </a:lnTo>
                    <a:lnTo>
                      <a:pt x="2634" y="1227"/>
                    </a:lnTo>
                    <a:lnTo>
                      <a:pt x="2634" y="1230"/>
                    </a:lnTo>
                    <a:lnTo>
                      <a:pt x="2637" y="1230"/>
                    </a:lnTo>
                    <a:lnTo>
                      <a:pt x="2634" y="1230"/>
                    </a:lnTo>
                    <a:lnTo>
                      <a:pt x="2634" y="1233"/>
                    </a:lnTo>
                    <a:lnTo>
                      <a:pt x="2637" y="1233"/>
                    </a:lnTo>
                    <a:lnTo>
                      <a:pt x="2637" y="1235"/>
                    </a:lnTo>
                    <a:lnTo>
                      <a:pt x="2637" y="1233"/>
                    </a:lnTo>
                    <a:lnTo>
                      <a:pt x="2637" y="1235"/>
                    </a:lnTo>
                    <a:lnTo>
                      <a:pt x="2639" y="1235"/>
                    </a:lnTo>
                    <a:lnTo>
                      <a:pt x="2637" y="1235"/>
                    </a:lnTo>
                    <a:lnTo>
                      <a:pt x="2637" y="1238"/>
                    </a:lnTo>
                    <a:lnTo>
                      <a:pt x="2639" y="1238"/>
                    </a:lnTo>
                    <a:lnTo>
                      <a:pt x="2639" y="1240"/>
                    </a:lnTo>
                    <a:lnTo>
                      <a:pt x="2642" y="1240"/>
                    </a:lnTo>
                    <a:lnTo>
                      <a:pt x="2642" y="1243"/>
                    </a:lnTo>
                    <a:lnTo>
                      <a:pt x="2639" y="1243"/>
                    </a:lnTo>
                    <a:lnTo>
                      <a:pt x="2642" y="1243"/>
                    </a:lnTo>
                    <a:lnTo>
                      <a:pt x="2642" y="1246"/>
                    </a:lnTo>
                    <a:lnTo>
                      <a:pt x="2644" y="1246"/>
                    </a:lnTo>
                    <a:lnTo>
                      <a:pt x="2644" y="1248"/>
                    </a:lnTo>
                    <a:lnTo>
                      <a:pt x="2644" y="1251"/>
                    </a:lnTo>
                    <a:lnTo>
                      <a:pt x="2644" y="1253"/>
                    </a:lnTo>
                    <a:lnTo>
                      <a:pt x="2644" y="1256"/>
                    </a:lnTo>
                    <a:lnTo>
                      <a:pt x="2644" y="1259"/>
                    </a:lnTo>
                    <a:lnTo>
                      <a:pt x="2644" y="1261"/>
                    </a:lnTo>
                    <a:lnTo>
                      <a:pt x="2647" y="1261"/>
                    </a:lnTo>
                    <a:lnTo>
                      <a:pt x="2647" y="1264"/>
                    </a:lnTo>
                    <a:lnTo>
                      <a:pt x="2647" y="1267"/>
                    </a:lnTo>
                    <a:lnTo>
                      <a:pt x="2650" y="1267"/>
                    </a:lnTo>
                    <a:lnTo>
                      <a:pt x="2650" y="1269"/>
                    </a:lnTo>
                    <a:lnTo>
                      <a:pt x="2647" y="1269"/>
                    </a:lnTo>
                    <a:lnTo>
                      <a:pt x="2647" y="1272"/>
                    </a:lnTo>
                    <a:lnTo>
                      <a:pt x="2650" y="1272"/>
                    </a:lnTo>
                    <a:lnTo>
                      <a:pt x="2652" y="1272"/>
                    </a:lnTo>
                    <a:lnTo>
                      <a:pt x="2652" y="1274"/>
                    </a:lnTo>
                    <a:lnTo>
                      <a:pt x="2655" y="1274"/>
                    </a:lnTo>
                    <a:lnTo>
                      <a:pt x="2655" y="1277"/>
                    </a:lnTo>
                    <a:lnTo>
                      <a:pt x="2658" y="1277"/>
                    </a:lnTo>
                    <a:lnTo>
                      <a:pt x="2658" y="1280"/>
                    </a:lnTo>
                    <a:lnTo>
                      <a:pt x="2660" y="1280"/>
                    </a:lnTo>
                    <a:lnTo>
                      <a:pt x="2660" y="1282"/>
                    </a:lnTo>
                    <a:lnTo>
                      <a:pt x="2663" y="1282"/>
                    </a:lnTo>
                    <a:lnTo>
                      <a:pt x="2663" y="1285"/>
                    </a:lnTo>
                    <a:lnTo>
                      <a:pt x="2660" y="1285"/>
                    </a:lnTo>
                    <a:lnTo>
                      <a:pt x="2660" y="1287"/>
                    </a:lnTo>
                    <a:lnTo>
                      <a:pt x="2660" y="1290"/>
                    </a:lnTo>
                    <a:lnTo>
                      <a:pt x="2663" y="1290"/>
                    </a:lnTo>
                    <a:lnTo>
                      <a:pt x="2665" y="1290"/>
                    </a:lnTo>
                    <a:lnTo>
                      <a:pt x="2665" y="1293"/>
                    </a:lnTo>
                    <a:lnTo>
                      <a:pt x="2665" y="1295"/>
                    </a:lnTo>
                    <a:lnTo>
                      <a:pt x="2665" y="1298"/>
                    </a:lnTo>
                    <a:lnTo>
                      <a:pt x="2665" y="1300"/>
                    </a:lnTo>
                    <a:lnTo>
                      <a:pt x="2663" y="1300"/>
                    </a:lnTo>
                    <a:lnTo>
                      <a:pt x="2663" y="1303"/>
                    </a:lnTo>
                    <a:lnTo>
                      <a:pt x="2660" y="1303"/>
                    </a:lnTo>
                    <a:lnTo>
                      <a:pt x="2658" y="1303"/>
                    </a:lnTo>
                    <a:lnTo>
                      <a:pt x="2658" y="1300"/>
                    </a:lnTo>
                    <a:lnTo>
                      <a:pt x="2655" y="1300"/>
                    </a:lnTo>
                    <a:lnTo>
                      <a:pt x="2652" y="1300"/>
                    </a:lnTo>
                    <a:lnTo>
                      <a:pt x="2652" y="1298"/>
                    </a:lnTo>
                    <a:lnTo>
                      <a:pt x="2652" y="1295"/>
                    </a:lnTo>
                    <a:lnTo>
                      <a:pt x="2652" y="1293"/>
                    </a:lnTo>
                    <a:lnTo>
                      <a:pt x="2655" y="1293"/>
                    </a:lnTo>
                    <a:lnTo>
                      <a:pt x="2652" y="1293"/>
                    </a:lnTo>
                    <a:lnTo>
                      <a:pt x="2655" y="1293"/>
                    </a:lnTo>
                    <a:lnTo>
                      <a:pt x="2655" y="1290"/>
                    </a:lnTo>
                    <a:lnTo>
                      <a:pt x="2652" y="1290"/>
                    </a:lnTo>
                    <a:lnTo>
                      <a:pt x="2652" y="1287"/>
                    </a:lnTo>
                    <a:lnTo>
                      <a:pt x="2652" y="1285"/>
                    </a:lnTo>
                    <a:lnTo>
                      <a:pt x="2650" y="1285"/>
                    </a:lnTo>
                    <a:lnTo>
                      <a:pt x="2650" y="1287"/>
                    </a:lnTo>
                    <a:lnTo>
                      <a:pt x="2650" y="1285"/>
                    </a:lnTo>
                    <a:lnTo>
                      <a:pt x="2650" y="1287"/>
                    </a:lnTo>
                    <a:lnTo>
                      <a:pt x="2650" y="1285"/>
                    </a:lnTo>
                    <a:lnTo>
                      <a:pt x="2650" y="1287"/>
                    </a:lnTo>
                    <a:lnTo>
                      <a:pt x="2650" y="1285"/>
                    </a:lnTo>
                    <a:lnTo>
                      <a:pt x="2647" y="1285"/>
                    </a:lnTo>
                    <a:lnTo>
                      <a:pt x="2644" y="1285"/>
                    </a:lnTo>
                    <a:lnTo>
                      <a:pt x="2644" y="1282"/>
                    </a:lnTo>
                    <a:lnTo>
                      <a:pt x="2642" y="1282"/>
                    </a:lnTo>
                    <a:lnTo>
                      <a:pt x="2639" y="1282"/>
                    </a:lnTo>
                    <a:lnTo>
                      <a:pt x="2639" y="1280"/>
                    </a:lnTo>
                    <a:lnTo>
                      <a:pt x="2637" y="1280"/>
                    </a:lnTo>
                    <a:lnTo>
                      <a:pt x="2634" y="1280"/>
                    </a:lnTo>
                    <a:lnTo>
                      <a:pt x="2634" y="1282"/>
                    </a:lnTo>
                    <a:lnTo>
                      <a:pt x="2634" y="1280"/>
                    </a:lnTo>
                    <a:lnTo>
                      <a:pt x="2634" y="1282"/>
                    </a:lnTo>
                    <a:lnTo>
                      <a:pt x="2631" y="1282"/>
                    </a:lnTo>
                    <a:lnTo>
                      <a:pt x="2629" y="1282"/>
                    </a:lnTo>
                    <a:lnTo>
                      <a:pt x="2626" y="1282"/>
                    </a:lnTo>
                    <a:lnTo>
                      <a:pt x="2629" y="1282"/>
                    </a:lnTo>
                    <a:lnTo>
                      <a:pt x="2629" y="1280"/>
                    </a:lnTo>
                    <a:lnTo>
                      <a:pt x="2626" y="1280"/>
                    </a:lnTo>
                    <a:lnTo>
                      <a:pt x="2624" y="1280"/>
                    </a:lnTo>
                    <a:lnTo>
                      <a:pt x="2624" y="1282"/>
                    </a:lnTo>
                    <a:lnTo>
                      <a:pt x="2621" y="1282"/>
                    </a:lnTo>
                    <a:lnTo>
                      <a:pt x="2621" y="1280"/>
                    </a:lnTo>
                    <a:lnTo>
                      <a:pt x="2618" y="1280"/>
                    </a:lnTo>
                    <a:lnTo>
                      <a:pt x="2618" y="1277"/>
                    </a:lnTo>
                    <a:lnTo>
                      <a:pt x="2616" y="1274"/>
                    </a:lnTo>
                    <a:lnTo>
                      <a:pt x="2613" y="1274"/>
                    </a:lnTo>
                    <a:lnTo>
                      <a:pt x="2613" y="1272"/>
                    </a:lnTo>
                    <a:lnTo>
                      <a:pt x="2616" y="1272"/>
                    </a:lnTo>
                    <a:lnTo>
                      <a:pt x="2613" y="1272"/>
                    </a:lnTo>
                    <a:lnTo>
                      <a:pt x="2613" y="1269"/>
                    </a:lnTo>
                    <a:lnTo>
                      <a:pt x="2613" y="1267"/>
                    </a:lnTo>
                    <a:lnTo>
                      <a:pt x="2613" y="1264"/>
                    </a:lnTo>
                    <a:lnTo>
                      <a:pt x="2611" y="1264"/>
                    </a:lnTo>
                    <a:lnTo>
                      <a:pt x="2611" y="1261"/>
                    </a:lnTo>
                    <a:lnTo>
                      <a:pt x="2608" y="1261"/>
                    </a:lnTo>
                    <a:lnTo>
                      <a:pt x="2608" y="1259"/>
                    </a:lnTo>
                    <a:lnTo>
                      <a:pt x="2605" y="1259"/>
                    </a:lnTo>
                    <a:lnTo>
                      <a:pt x="2605" y="1256"/>
                    </a:lnTo>
                    <a:lnTo>
                      <a:pt x="2603" y="1256"/>
                    </a:lnTo>
                    <a:lnTo>
                      <a:pt x="2600" y="1256"/>
                    </a:lnTo>
                    <a:lnTo>
                      <a:pt x="2600" y="1253"/>
                    </a:lnTo>
                    <a:lnTo>
                      <a:pt x="2597" y="1253"/>
                    </a:lnTo>
                    <a:lnTo>
                      <a:pt x="2597" y="1251"/>
                    </a:lnTo>
                    <a:lnTo>
                      <a:pt x="2595" y="1251"/>
                    </a:lnTo>
                    <a:lnTo>
                      <a:pt x="2595" y="1248"/>
                    </a:lnTo>
                    <a:lnTo>
                      <a:pt x="2595" y="1251"/>
                    </a:lnTo>
                    <a:lnTo>
                      <a:pt x="2592" y="1248"/>
                    </a:lnTo>
                    <a:lnTo>
                      <a:pt x="2592" y="1246"/>
                    </a:lnTo>
                    <a:lnTo>
                      <a:pt x="2590" y="1246"/>
                    </a:lnTo>
                    <a:lnTo>
                      <a:pt x="2590" y="1243"/>
                    </a:lnTo>
                    <a:lnTo>
                      <a:pt x="2587" y="1243"/>
                    </a:lnTo>
                    <a:lnTo>
                      <a:pt x="2587" y="1240"/>
                    </a:lnTo>
                    <a:lnTo>
                      <a:pt x="2584" y="1240"/>
                    </a:lnTo>
                    <a:lnTo>
                      <a:pt x="2582" y="1240"/>
                    </a:lnTo>
                    <a:lnTo>
                      <a:pt x="2579" y="1240"/>
                    </a:lnTo>
                    <a:lnTo>
                      <a:pt x="2582" y="1240"/>
                    </a:lnTo>
                    <a:lnTo>
                      <a:pt x="2579" y="1240"/>
                    </a:lnTo>
                    <a:lnTo>
                      <a:pt x="2577" y="1240"/>
                    </a:lnTo>
                    <a:lnTo>
                      <a:pt x="2577" y="1238"/>
                    </a:lnTo>
                    <a:lnTo>
                      <a:pt x="2574" y="1238"/>
                    </a:lnTo>
                    <a:lnTo>
                      <a:pt x="2574" y="1235"/>
                    </a:lnTo>
                    <a:lnTo>
                      <a:pt x="2571" y="1238"/>
                    </a:lnTo>
                    <a:lnTo>
                      <a:pt x="2571" y="1235"/>
                    </a:lnTo>
                    <a:lnTo>
                      <a:pt x="2569" y="1235"/>
                    </a:lnTo>
                    <a:lnTo>
                      <a:pt x="2569" y="1233"/>
                    </a:lnTo>
                    <a:lnTo>
                      <a:pt x="2569" y="1230"/>
                    </a:lnTo>
                    <a:lnTo>
                      <a:pt x="2569" y="1227"/>
                    </a:lnTo>
                    <a:lnTo>
                      <a:pt x="2569" y="1230"/>
                    </a:lnTo>
                    <a:lnTo>
                      <a:pt x="2566" y="1227"/>
                    </a:lnTo>
                    <a:lnTo>
                      <a:pt x="2564" y="1227"/>
                    </a:lnTo>
                    <a:lnTo>
                      <a:pt x="2561" y="1227"/>
                    </a:lnTo>
                    <a:lnTo>
                      <a:pt x="2561" y="1225"/>
                    </a:lnTo>
                    <a:lnTo>
                      <a:pt x="2561" y="1222"/>
                    </a:lnTo>
                    <a:lnTo>
                      <a:pt x="2540" y="1214"/>
                    </a:lnTo>
                    <a:lnTo>
                      <a:pt x="2537" y="1214"/>
                    </a:lnTo>
                    <a:lnTo>
                      <a:pt x="2537" y="1217"/>
                    </a:lnTo>
                    <a:lnTo>
                      <a:pt x="2537" y="1220"/>
                    </a:lnTo>
                    <a:lnTo>
                      <a:pt x="2537" y="1222"/>
                    </a:lnTo>
                    <a:lnTo>
                      <a:pt x="2535" y="1222"/>
                    </a:lnTo>
                    <a:lnTo>
                      <a:pt x="2537" y="1222"/>
                    </a:lnTo>
                    <a:lnTo>
                      <a:pt x="2537" y="1225"/>
                    </a:lnTo>
                    <a:lnTo>
                      <a:pt x="2537" y="1227"/>
                    </a:lnTo>
                    <a:lnTo>
                      <a:pt x="2537" y="1230"/>
                    </a:lnTo>
                    <a:lnTo>
                      <a:pt x="2537" y="1233"/>
                    </a:lnTo>
                    <a:lnTo>
                      <a:pt x="2537" y="1235"/>
                    </a:lnTo>
                    <a:lnTo>
                      <a:pt x="2535" y="1235"/>
                    </a:lnTo>
                    <a:lnTo>
                      <a:pt x="2537" y="1235"/>
                    </a:lnTo>
                    <a:lnTo>
                      <a:pt x="2537" y="1238"/>
                    </a:lnTo>
                    <a:lnTo>
                      <a:pt x="2537" y="1240"/>
                    </a:lnTo>
                    <a:lnTo>
                      <a:pt x="2537" y="1243"/>
                    </a:lnTo>
                    <a:lnTo>
                      <a:pt x="2535" y="1243"/>
                    </a:lnTo>
                    <a:lnTo>
                      <a:pt x="2535" y="1246"/>
                    </a:lnTo>
                    <a:lnTo>
                      <a:pt x="2535" y="1248"/>
                    </a:lnTo>
                    <a:lnTo>
                      <a:pt x="2535" y="1251"/>
                    </a:lnTo>
                    <a:lnTo>
                      <a:pt x="2537" y="1251"/>
                    </a:lnTo>
                    <a:lnTo>
                      <a:pt x="2540" y="1251"/>
                    </a:lnTo>
                    <a:lnTo>
                      <a:pt x="2543" y="1251"/>
                    </a:lnTo>
                    <a:lnTo>
                      <a:pt x="2543" y="1253"/>
                    </a:lnTo>
                    <a:lnTo>
                      <a:pt x="2545" y="1253"/>
                    </a:lnTo>
                    <a:lnTo>
                      <a:pt x="2548" y="1253"/>
                    </a:lnTo>
                    <a:lnTo>
                      <a:pt x="2548" y="1256"/>
                    </a:lnTo>
                    <a:lnTo>
                      <a:pt x="2548" y="1259"/>
                    </a:lnTo>
                    <a:lnTo>
                      <a:pt x="2551" y="1259"/>
                    </a:lnTo>
                    <a:lnTo>
                      <a:pt x="2551" y="1261"/>
                    </a:lnTo>
                    <a:lnTo>
                      <a:pt x="2548" y="1261"/>
                    </a:lnTo>
                    <a:lnTo>
                      <a:pt x="2548" y="1264"/>
                    </a:lnTo>
                    <a:lnTo>
                      <a:pt x="2551" y="1264"/>
                    </a:lnTo>
                    <a:lnTo>
                      <a:pt x="2551" y="1267"/>
                    </a:lnTo>
                    <a:lnTo>
                      <a:pt x="2551" y="1269"/>
                    </a:lnTo>
                    <a:lnTo>
                      <a:pt x="2553" y="1269"/>
                    </a:lnTo>
                    <a:lnTo>
                      <a:pt x="2551" y="1269"/>
                    </a:lnTo>
                    <a:lnTo>
                      <a:pt x="2553" y="1272"/>
                    </a:lnTo>
                    <a:lnTo>
                      <a:pt x="2551" y="1272"/>
                    </a:lnTo>
                    <a:lnTo>
                      <a:pt x="2553" y="1272"/>
                    </a:lnTo>
                    <a:lnTo>
                      <a:pt x="2553" y="1274"/>
                    </a:lnTo>
                    <a:lnTo>
                      <a:pt x="2556" y="1274"/>
                    </a:lnTo>
                    <a:lnTo>
                      <a:pt x="2556" y="1277"/>
                    </a:lnTo>
                    <a:lnTo>
                      <a:pt x="2556" y="1280"/>
                    </a:lnTo>
                    <a:lnTo>
                      <a:pt x="2558" y="1280"/>
                    </a:lnTo>
                    <a:lnTo>
                      <a:pt x="2558" y="1282"/>
                    </a:lnTo>
                    <a:lnTo>
                      <a:pt x="2558" y="1285"/>
                    </a:lnTo>
                    <a:lnTo>
                      <a:pt x="2561" y="1285"/>
                    </a:lnTo>
                    <a:lnTo>
                      <a:pt x="2558" y="1285"/>
                    </a:lnTo>
                    <a:lnTo>
                      <a:pt x="2558" y="1287"/>
                    </a:lnTo>
                    <a:lnTo>
                      <a:pt x="2561" y="1287"/>
                    </a:lnTo>
                    <a:lnTo>
                      <a:pt x="2561" y="1290"/>
                    </a:lnTo>
                    <a:lnTo>
                      <a:pt x="2561" y="1293"/>
                    </a:lnTo>
                    <a:lnTo>
                      <a:pt x="2561" y="1295"/>
                    </a:lnTo>
                    <a:lnTo>
                      <a:pt x="2561" y="1293"/>
                    </a:lnTo>
                    <a:lnTo>
                      <a:pt x="2561" y="1295"/>
                    </a:lnTo>
                    <a:lnTo>
                      <a:pt x="2564" y="1295"/>
                    </a:lnTo>
                    <a:lnTo>
                      <a:pt x="2564" y="1298"/>
                    </a:lnTo>
                    <a:lnTo>
                      <a:pt x="2564" y="1300"/>
                    </a:lnTo>
                    <a:lnTo>
                      <a:pt x="2564" y="1303"/>
                    </a:lnTo>
                    <a:lnTo>
                      <a:pt x="2564" y="1300"/>
                    </a:lnTo>
                    <a:lnTo>
                      <a:pt x="2564" y="1303"/>
                    </a:lnTo>
                    <a:lnTo>
                      <a:pt x="2566" y="1303"/>
                    </a:lnTo>
                    <a:lnTo>
                      <a:pt x="2566" y="1306"/>
                    </a:lnTo>
                    <a:lnTo>
                      <a:pt x="2564" y="1306"/>
                    </a:lnTo>
                    <a:lnTo>
                      <a:pt x="2566" y="1308"/>
                    </a:lnTo>
                    <a:lnTo>
                      <a:pt x="2566" y="1311"/>
                    </a:lnTo>
                    <a:lnTo>
                      <a:pt x="2566" y="1314"/>
                    </a:lnTo>
                    <a:lnTo>
                      <a:pt x="2566" y="1316"/>
                    </a:lnTo>
                    <a:lnTo>
                      <a:pt x="2564" y="1316"/>
                    </a:lnTo>
                    <a:lnTo>
                      <a:pt x="2564" y="1319"/>
                    </a:lnTo>
                    <a:lnTo>
                      <a:pt x="2564" y="1316"/>
                    </a:lnTo>
                    <a:lnTo>
                      <a:pt x="2564" y="1319"/>
                    </a:lnTo>
                    <a:lnTo>
                      <a:pt x="2561" y="1319"/>
                    </a:lnTo>
                    <a:lnTo>
                      <a:pt x="2564" y="1319"/>
                    </a:lnTo>
                    <a:lnTo>
                      <a:pt x="2564" y="1321"/>
                    </a:lnTo>
                    <a:lnTo>
                      <a:pt x="2564" y="1324"/>
                    </a:lnTo>
                    <a:lnTo>
                      <a:pt x="2564" y="1327"/>
                    </a:lnTo>
                    <a:lnTo>
                      <a:pt x="2564" y="1329"/>
                    </a:lnTo>
                    <a:lnTo>
                      <a:pt x="2564" y="1332"/>
                    </a:lnTo>
                    <a:lnTo>
                      <a:pt x="2561" y="1332"/>
                    </a:lnTo>
                    <a:lnTo>
                      <a:pt x="2561" y="1334"/>
                    </a:lnTo>
                    <a:lnTo>
                      <a:pt x="2558" y="1334"/>
                    </a:lnTo>
                    <a:lnTo>
                      <a:pt x="2558" y="1332"/>
                    </a:lnTo>
                    <a:lnTo>
                      <a:pt x="2556" y="1332"/>
                    </a:lnTo>
                    <a:lnTo>
                      <a:pt x="2556" y="1329"/>
                    </a:lnTo>
                    <a:lnTo>
                      <a:pt x="2553" y="1329"/>
                    </a:lnTo>
                    <a:lnTo>
                      <a:pt x="2553" y="1327"/>
                    </a:lnTo>
                    <a:lnTo>
                      <a:pt x="2551" y="1327"/>
                    </a:lnTo>
                    <a:lnTo>
                      <a:pt x="2551" y="1324"/>
                    </a:lnTo>
                    <a:lnTo>
                      <a:pt x="2548" y="1324"/>
                    </a:lnTo>
                    <a:lnTo>
                      <a:pt x="2548" y="1321"/>
                    </a:lnTo>
                    <a:lnTo>
                      <a:pt x="2548" y="1324"/>
                    </a:lnTo>
                    <a:lnTo>
                      <a:pt x="2548" y="1321"/>
                    </a:lnTo>
                    <a:lnTo>
                      <a:pt x="2545" y="1321"/>
                    </a:lnTo>
                    <a:lnTo>
                      <a:pt x="2543" y="1321"/>
                    </a:lnTo>
                    <a:lnTo>
                      <a:pt x="2543" y="1319"/>
                    </a:lnTo>
                    <a:lnTo>
                      <a:pt x="2540" y="1319"/>
                    </a:lnTo>
                    <a:lnTo>
                      <a:pt x="2540" y="1316"/>
                    </a:lnTo>
                    <a:lnTo>
                      <a:pt x="2540" y="1319"/>
                    </a:lnTo>
                    <a:lnTo>
                      <a:pt x="2540" y="1316"/>
                    </a:lnTo>
                    <a:lnTo>
                      <a:pt x="2537" y="1316"/>
                    </a:lnTo>
                    <a:lnTo>
                      <a:pt x="2535" y="1316"/>
                    </a:lnTo>
                    <a:lnTo>
                      <a:pt x="2535" y="1314"/>
                    </a:lnTo>
                    <a:lnTo>
                      <a:pt x="2535" y="1311"/>
                    </a:lnTo>
                    <a:lnTo>
                      <a:pt x="2535" y="1308"/>
                    </a:lnTo>
                    <a:lnTo>
                      <a:pt x="2532" y="1308"/>
                    </a:lnTo>
                    <a:lnTo>
                      <a:pt x="2532" y="1306"/>
                    </a:lnTo>
                    <a:lnTo>
                      <a:pt x="2532" y="1303"/>
                    </a:lnTo>
                    <a:lnTo>
                      <a:pt x="2530" y="1303"/>
                    </a:lnTo>
                    <a:lnTo>
                      <a:pt x="2530" y="1300"/>
                    </a:lnTo>
                    <a:lnTo>
                      <a:pt x="2527" y="1300"/>
                    </a:lnTo>
                    <a:lnTo>
                      <a:pt x="2530" y="1300"/>
                    </a:lnTo>
                    <a:lnTo>
                      <a:pt x="2527" y="1300"/>
                    </a:lnTo>
                    <a:lnTo>
                      <a:pt x="2527" y="1298"/>
                    </a:lnTo>
                    <a:lnTo>
                      <a:pt x="2527" y="1295"/>
                    </a:lnTo>
                    <a:lnTo>
                      <a:pt x="2524" y="1295"/>
                    </a:lnTo>
                    <a:lnTo>
                      <a:pt x="2524" y="1293"/>
                    </a:lnTo>
                    <a:lnTo>
                      <a:pt x="2527" y="1293"/>
                    </a:lnTo>
                    <a:lnTo>
                      <a:pt x="2524" y="1293"/>
                    </a:lnTo>
                    <a:lnTo>
                      <a:pt x="2524" y="1290"/>
                    </a:lnTo>
                    <a:lnTo>
                      <a:pt x="2524" y="1287"/>
                    </a:lnTo>
                    <a:lnTo>
                      <a:pt x="2524" y="1285"/>
                    </a:lnTo>
                    <a:lnTo>
                      <a:pt x="2522" y="1285"/>
                    </a:lnTo>
                    <a:lnTo>
                      <a:pt x="2522" y="1282"/>
                    </a:lnTo>
                    <a:lnTo>
                      <a:pt x="2519" y="1282"/>
                    </a:lnTo>
                    <a:lnTo>
                      <a:pt x="2517" y="1282"/>
                    </a:lnTo>
                    <a:lnTo>
                      <a:pt x="2517" y="1285"/>
                    </a:lnTo>
                    <a:lnTo>
                      <a:pt x="2514" y="1285"/>
                    </a:lnTo>
                    <a:lnTo>
                      <a:pt x="2514" y="1287"/>
                    </a:lnTo>
                    <a:lnTo>
                      <a:pt x="2511" y="1287"/>
                    </a:lnTo>
                    <a:lnTo>
                      <a:pt x="2509" y="1287"/>
                    </a:lnTo>
                    <a:lnTo>
                      <a:pt x="2509" y="1290"/>
                    </a:lnTo>
                    <a:lnTo>
                      <a:pt x="2506" y="1290"/>
                    </a:lnTo>
                    <a:lnTo>
                      <a:pt x="2504" y="1293"/>
                    </a:lnTo>
                    <a:lnTo>
                      <a:pt x="2501" y="1293"/>
                    </a:lnTo>
                    <a:lnTo>
                      <a:pt x="2504" y="1293"/>
                    </a:lnTo>
                    <a:lnTo>
                      <a:pt x="2504" y="1295"/>
                    </a:lnTo>
                    <a:lnTo>
                      <a:pt x="2501" y="1295"/>
                    </a:lnTo>
                    <a:lnTo>
                      <a:pt x="2501" y="1298"/>
                    </a:lnTo>
                    <a:lnTo>
                      <a:pt x="2498" y="1298"/>
                    </a:lnTo>
                    <a:lnTo>
                      <a:pt x="2498" y="1300"/>
                    </a:lnTo>
                    <a:lnTo>
                      <a:pt x="2498" y="1303"/>
                    </a:lnTo>
                    <a:lnTo>
                      <a:pt x="2496" y="1303"/>
                    </a:lnTo>
                    <a:lnTo>
                      <a:pt x="2493" y="1303"/>
                    </a:lnTo>
                    <a:lnTo>
                      <a:pt x="2493" y="1306"/>
                    </a:lnTo>
                    <a:lnTo>
                      <a:pt x="2496" y="1306"/>
                    </a:lnTo>
                    <a:lnTo>
                      <a:pt x="2493" y="1306"/>
                    </a:lnTo>
                    <a:lnTo>
                      <a:pt x="2496" y="1306"/>
                    </a:lnTo>
                    <a:lnTo>
                      <a:pt x="2493" y="1306"/>
                    </a:lnTo>
                    <a:lnTo>
                      <a:pt x="2493" y="1308"/>
                    </a:lnTo>
                    <a:lnTo>
                      <a:pt x="2493" y="1311"/>
                    </a:lnTo>
                    <a:lnTo>
                      <a:pt x="2490" y="1311"/>
                    </a:lnTo>
                    <a:lnTo>
                      <a:pt x="2488" y="1311"/>
                    </a:lnTo>
                    <a:lnTo>
                      <a:pt x="2485" y="1311"/>
                    </a:lnTo>
                    <a:lnTo>
                      <a:pt x="2485" y="1314"/>
                    </a:lnTo>
                    <a:lnTo>
                      <a:pt x="2483" y="1314"/>
                    </a:lnTo>
                    <a:lnTo>
                      <a:pt x="2485" y="1314"/>
                    </a:lnTo>
                    <a:lnTo>
                      <a:pt x="2483" y="1316"/>
                    </a:lnTo>
                    <a:lnTo>
                      <a:pt x="2485" y="1316"/>
                    </a:lnTo>
                    <a:lnTo>
                      <a:pt x="2485" y="1319"/>
                    </a:lnTo>
                    <a:lnTo>
                      <a:pt x="2483" y="1319"/>
                    </a:lnTo>
                    <a:lnTo>
                      <a:pt x="2483" y="1321"/>
                    </a:lnTo>
                    <a:lnTo>
                      <a:pt x="2483" y="1324"/>
                    </a:lnTo>
                    <a:lnTo>
                      <a:pt x="2480" y="1327"/>
                    </a:lnTo>
                    <a:lnTo>
                      <a:pt x="2480" y="1324"/>
                    </a:lnTo>
                    <a:lnTo>
                      <a:pt x="2477" y="1324"/>
                    </a:lnTo>
                    <a:lnTo>
                      <a:pt x="2477" y="1327"/>
                    </a:lnTo>
                    <a:lnTo>
                      <a:pt x="2475" y="1327"/>
                    </a:lnTo>
                    <a:lnTo>
                      <a:pt x="2472" y="1327"/>
                    </a:lnTo>
                    <a:lnTo>
                      <a:pt x="2470" y="1327"/>
                    </a:lnTo>
                    <a:lnTo>
                      <a:pt x="2467" y="1327"/>
                    </a:lnTo>
                    <a:lnTo>
                      <a:pt x="2464" y="1327"/>
                    </a:lnTo>
                    <a:lnTo>
                      <a:pt x="2464" y="1329"/>
                    </a:lnTo>
                    <a:lnTo>
                      <a:pt x="2462" y="1329"/>
                    </a:lnTo>
                    <a:lnTo>
                      <a:pt x="2462" y="1327"/>
                    </a:lnTo>
                    <a:lnTo>
                      <a:pt x="2462" y="1324"/>
                    </a:lnTo>
                    <a:lnTo>
                      <a:pt x="2459" y="1324"/>
                    </a:lnTo>
                    <a:lnTo>
                      <a:pt x="2459" y="1321"/>
                    </a:lnTo>
                    <a:lnTo>
                      <a:pt x="2462" y="1321"/>
                    </a:lnTo>
                    <a:lnTo>
                      <a:pt x="2462" y="1319"/>
                    </a:lnTo>
                    <a:lnTo>
                      <a:pt x="2462" y="1316"/>
                    </a:lnTo>
                    <a:lnTo>
                      <a:pt x="2462" y="1319"/>
                    </a:lnTo>
                    <a:lnTo>
                      <a:pt x="2459" y="1319"/>
                    </a:lnTo>
                    <a:lnTo>
                      <a:pt x="2459" y="1316"/>
                    </a:lnTo>
                    <a:lnTo>
                      <a:pt x="2459" y="1319"/>
                    </a:lnTo>
                    <a:lnTo>
                      <a:pt x="2459" y="1316"/>
                    </a:lnTo>
                    <a:lnTo>
                      <a:pt x="2457" y="1316"/>
                    </a:lnTo>
                    <a:lnTo>
                      <a:pt x="2457" y="1314"/>
                    </a:lnTo>
                    <a:lnTo>
                      <a:pt x="2454" y="1314"/>
                    </a:lnTo>
                    <a:lnTo>
                      <a:pt x="2451" y="1314"/>
                    </a:lnTo>
                    <a:lnTo>
                      <a:pt x="2454" y="1314"/>
                    </a:lnTo>
                    <a:lnTo>
                      <a:pt x="2451" y="1314"/>
                    </a:lnTo>
                    <a:lnTo>
                      <a:pt x="2451" y="1311"/>
                    </a:lnTo>
                    <a:lnTo>
                      <a:pt x="2451" y="1308"/>
                    </a:lnTo>
                    <a:lnTo>
                      <a:pt x="2449" y="1308"/>
                    </a:lnTo>
                    <a:lnTo>
                      <a:pt x="2449" y="1306"/>
                    </a:lnTo>
                    <a:lnTo>
                      <a:pt x="2446" y="1306"/>
                    </a:lnTo>
                    <a:lnTo>
                      <a:pt x="2446" y="1303"/>
                    </a:lnTo>
                    <a:lnTo>
                      <a:pt x="2443" y="1303"/>
                    </a:lnTo>
                    <a:lnTo>
                      <a:pt x="2446" y="1303"/>
                    </a:lnTo>
                    <a:lnTo>
                      <a:pt x="2443" y="1303"/>
                    </a:lnTo>
                    <a:lnTo>
                      <a:pt x="2443" y="1300"/>
                    </a:lnTo>
                    <a:lnTo>
                      <a:pt x="2443" y="1303"/>
                    </a:lnTo>
                    <a:lnTo>
                      <a:pt x="2443" y="1300"/>
                    </a:lnTo>
                    <a:lnTo>
                      <a:pt x="2443" y="1303"/>
                    </a:lnTo>
                    <a:lnTo>
                      <a:pt x="2443" y="1300"/>
                    </a:lnTo>
                    <a:lnTo>
                      <a:pt x="2441" y="1300"/>
                    </a:lnTo>
                    <a:lnTo>
                      <a:pt x="2441" y="1303"/>
                    </a:lnTo>
                    <a:lnTo>
                      <a:pt x="2438" y="1303"/>
                    </a:lnTo>
                    <a:lnTo>
                      <a:pt x="2436" y="1303"/>
                    </a:lnTo>
                    <a:lnTo>
                      <a:pt x="2436" y="1306"/>
                    </a:lnTo>
                    <a:lnTo>
                      <a:pt x="2436" y="1308"/>
                    </a:lnTo>
                    <a:lnTo>
                      <a:pt x="2433" y="1308"/>
                    </a:lnTo>
                    <a:lnTo>
                      <a:pt x="2433" y="1311"/>
                    </a:lnTo>
                    <a:lnTo>
                      <a:pt x="2433" y="1314"/>
                    </a:lnTo>
                    <a:lnTo>
                      <a:pt x="2430" y="1314"/>
                    </a:lnTo>
                    <a:lnTo>
                      <a:pt x="2428" y="1314"/>
                    </a:lnTo>
                    <a:lnTo>
                      <a:pt x="2425" y="1314"/>
                    </a:lnTo>
                    <a:lnTo>
                      <a:pt x="2423" y="1314"/>
                    </a:lnTo>
                    <a:lnTo>
                      <a:pt x="2420" y="1314"/>
                    </a:lnTo>
                    <a:lnTo>
                      <a:pt x="2417" y="1314"/>
                    </a:lnTo>
                    <a:lnTo>
                      <a:pt x="2417" y="1316"/>
                    </a:lnTo>
                    <a:lnTo>
                      <a:pt x="2417" y="1314"/>
                    </a:lnTo>
                    <a:lnTo>
                      <a:pt x="2415" y="1314"/>
                    </a:lnTo>
                    <a:lnTo>
                      <a:pt x="2412" y="1314"/>
                    </a:lnTo>
                    <a:lnTo>
                      <a:pt x="2415" y="1314"/>
                    </a:lnTo>
                    <a:lnTo>
                      <a:pt x="2412" y="1314"/>
                    </a:lnTo>
                    <a:lnTo>
                      <a:pt x="2410" y="1314"/>
                    </a:lnTo>
                    <a:lnTo>
                      <a:pt x="2407" y="1314"/>
                    </a:lnTo>
                    <a:lnTo>
                      <a:pt x="2404" y="1314"/>
                    </a:lnTo>
                    <a:lnTo>
                      <a:pt x="2404" y="1311"/>
                    </a:lnTo>
                    <a:lnTo>
                      <a:pt x="2404" y="1314"/>
                    </a:lnTo>
                    <a:lnTo>
                      <a:pt x="2402" y="1314"/>
                    </a:lnTo>
                    <a:lnTo>
                      <a:pt x="2402" y="1311"/>
                    </a:lnTo>
                    <a:lnTo>
                      <a:pt x="2402" y="1314"/>
                    </a:lnTo>
                    <a:lnTo>
                      <a:pt x="2399" y="1314"/>
                    </a:lnTo>
                    <a:lnTo>
                      <a:pt x="2399" y="1311"/>
                    </a:lnTo>
                    <a:lnTo>
                      <a:pt x="2397" y="1311"/>
                    </a:lnTo>
                    <a:lnTo>
                      <a:pt x="2397" y="1308"/>
                    </a:lnTo>
                    <a:lnTo>
                      <a:pt x="2394" y="1308"/>
                    </a:lnTo>
                    <a:lnTo>
                      <a:pt x="2394" y="1306"/>
                    </a:lnTo>
                    <a:lnTo>
                      <a:pt x="2394" y="1303"/>
                    </a:lnTo>
                    <a:lnTo>
                      <a:pt x="2391" y="1300"/>
                    </a:lnTo>
                    <a:lnTo>
                      <a:pt x="2389" y="1300"/>
                    </a:lnTo>
                    <a:lnTo>
                      <a:pt x="2386" y="1300"/>
                    </a:lnTo>
                    <a:lnTo>
                      <a:pt x="2386" y="1298"/>
                    </a:lnTo>
                    <a:lnTo>
                      <a:pt x="2386" y="1300"/>
                    </a:lnTo>
                    <a:lnTo>
                      <a:pt x="2383" y="1300"/>
                    </a:lnTo>
                    <a:lnTo>
                      <a:pt x="2383" y="1298"/>
                    </a:lnTo>
                    <a:lnTo>
                      <a:pt x="2383" y="1300"/>
                    </a:lnTo>
                    <a:lnTo>
                      <a:pt x="2381" y="1300"/>
                    </a:lnTo>
                    <a:lnTo>
                      <a:pt x="2381" y="1298"/>
                    </a:lnTo>
                    <a:lnTo>
                      <a:pt x="2378" y="1298"/>
                    </a:lnTo>
                    <a:lnTo>
                      <a:pt x="2376" y="1298"/>
                    </a:lnTo>
                    <a:lnTo>
                      <a:pt x="2376" y="1295"/>
                    </a:lnTo>
                    <a:lnTo>
                      <a:pt x="2376" y="1298"/>
                    </a:lnTo>
                    <a:lnTo>
                      <a:pt x="2376" y="1295"/>
                    </a:lnTo>
                    <a:lnTo>
                      <a:pt x="2373" y="1295"/>
                    </a:lnTo>
                    <a:lnTo>
                      <a:pt x="2373" y="1293"/>
                    </a:lnTo>
                    <a:lnTo>
                      <a:pt x="2373" y="1290"/>
                    </a:lnTo>
                    <a:lnTo>
                      <a:pt x="2370" y="1290"/>
                    </a:lnTo>
                    <a:lnTo>
                      <a:pt x="2370" y="1287"/>
                    </a:lnTo>
                    <a:lnTo>
                      <a:pt x="2370" y="1285"/>
                    </a:lnTo>
                    <a:lnTo>
                      <a:pt x="2370" y="1282"/>
                    </a:lnTo>
                    <a:lnTo>
                      <a:pt x="2370" y="1285"/>
                    </a:lnTo>
                    <a:lnTo>
                      <a:pt x="2368" y="1285"/>
                    </a:lnTo>
                    <a:lnTo>
                      <a:pt x="2368" y="1282"/>
                    </a:lnTo>
                    <a:lnTo>
                      <a:pt x="2365" y="1282"/>
                    </a:lnTo>
                    <a:lnTo>
                      <a:pt x="2365" y="1280"/>
                    </a:lnTo>
                    <a:lnTo>
                      <a:pt x="2365" y="1277"/>
                    </a:lnTo>
                    <a:lnTo>
                      <a:pt x="2363" y="1277"/>
                    </a:lnTo>
                    <a:lnTo>
                      <a:pt x="2365" y="1277"/>
                    </a:lnTo>
                    <a:lnTo>
                      <a:pt x="2363" y="1277"/>
                    </a:lnTo>
                    <a:lnTo>
                      <a:pt x="2363" y="1274"/>
                    </a:lnTo>
                    <a:lnTo>
                      <a:pt x="2365" y="1274"/>
                    </a:lnTo>
                    <a:lnTo>
                      <a:pt x="2363" y="1274"/>
                    </a:lnTo>
                    <a:lnTo>
                      <a:pt x="2363" y="1272"/>
                    </a:lnTo>
                    <a:lnTo>
                      <a:pt x="2365" y="1274"/>
                    </a:lnTo>
                    <a:lnTo>
                      <a:pt x="2365" y="1272"/>
                    </a:lnTo>
                    <a:lnTo>
                      <a:pt x="2363" y="1272"/>
                    </a:lnTo>
                    <a:lnTo>
                      <a:pt x="2365" y="1272"/>
                    </a:lnTo>
                    <a:lnTo>
                      <a:pt x="2363" y="1272"/>
                    </a:lnTo>
                    <a:lnTo>
                      <a:pt x="2365" y="1272"/>
                    </a:lnTo>
                    <a:lnTo>
                      <a:pt x="2365" y="1269"/>
                    </a:lnTo>
                    <a:lnTo>
                      <a:pt x="2365" y="1267"/>
                    </a:lnTo>
                    <a:lnTo>
                      <a:pt x="2368" y="1267"/>
                    </a:lnTo>
                    <a:lnTo>
                      <a:pt x="2365" y="1264"/>
                    </a:lnTo>
                    <a:lnTo>
                      <a:pt x="2365" y="1267"/>
                    </a:lnTo>
                    <a:lnTo>
                      <a:pt x="2365" y="1264"/>
                    </a:lnTo>
                    <a:lnTo>
                      <a:pt x="2363" y="1264"/>
                    </a:lnTo>
                    <a:lnTo>
                      <a:pt x="2363" y="1261"/>
                    </a:lnTo>
                    <a:lnTo>
                      <a:pt x="2365" y="1261"/>
                    </a:lnTo>
                    <a:lnTo>
                      <a:pt x="2363" y="1261"/>
                    </a:lnTo>
                    <a:lnTo>
                      <a:pt x="2365" y="1261"/>
                    </a:lnTo>
                    <a:lnTo>
                      <a:pt x="2368" y="1261"/>
                    </a:lnTo>
                    <a:lnTo>
                      <a:pt x="2365" y="1261"/>
                    </a:lnTo>
                    <a:lnTo>
                      <a:pt x="2365" y="1259"/>
                    </a:lnTo>
                    <a:lnTo>
                      <a:pt x="2365" y="1256"/>
                    </a:lnTo>
                    <a:lnTo>
                      <a:pt x="2368" y="1256"/>
                    </a:lnTo>
                    <a:lnTo>
                      <a:pt x="2365" y="1256"/>
                    </a:lnTo>
                    <a:lnTo>
                      <a:pt x="2368" y="1256"/>
                    </a:lnTo>
                    <a:lnTo>
                      <a:pt x="2368" y="1253"/>
                    </a:lnTo>
                    <a:lnTo>
                      <a:pt x="2368" y="1251"/>
                    </a:lnTo>
                    <a:lnTo>
                      <a:pt x="2370" y="1251"/>
                    </a:lnTo>
                    <a:lnTo>
                      <a:pt x="2368" y="1251"/>
                    </a:lnTo>
                    <a:lnTo>
                      <a:pt x="2370" y="1251"/>
                    </a:lnTo>
                    <a:lnTo>
                      <a:pt x="2370" y="1248"/>
                    </a:lnTo>
                    <a:lnTo>
                      <a:pt x="2370" y="1246"/>
                    </a:lnTo>
                    <a:lnTo>
                      <a:pt x="2370" y="1243"/>
                    </a:lnTo>
                    <a:lnTo>
                      <a:pt x="2373" y="1243"/>
                    </a:lnTo>
                    <a:lnTo>
                      <a:pt x="2376" y="1243"/>
                    </a:lnTo>
                    <a:lnTo>
                      <a:pt x="2376" y="1240"/>
                    </a:lnTo>
                    <a:lnTo>
                      <a:pt x="2378" y="1240"/>
                    </a:lnTo>
                    <a:lnTo>
                      <a:pt x="2376" y="1240"/>
                    </a:lnTo>
                    <a:lnTo>
                      <a:pt x="2378" y="1240"/>
                    </a:lnTo>
                    <a:lnTo>
                      <a:pt x="2378" y="1238"/>
                    </a:lnTo>
                    <a:lnTo>
                      <a:pt x="2381" y="1238"/>
                    </a:lnTo>
                    <a:lnTo>
                      <a:pt x="2383" y="1238"/>
                    </a:lnTo>
                    <a:lnTo>
                      <a:pt x="2386" y="1238"/>
                    </a:lnTo>
                    <a:lnTo>
                      <a:pt x="2386" y="1235"/>
                    </a:lnTo>
                    <a:lnTo>
                      <a:pt x="2386" y="1238"/>
                    </a:lnTo>
                    <a:lnTo>
                      <a:pt x="2389" y="1238"/>
                    </a:lnTo>
                    <a:lnTo>
                      <a:pt x="2391" y="1238"/>
                    </a:lnTo>
                    <a:lnTo>
                      <a:pt x="2391" y="1235"/>
                    </a:lnTo>
                    <a:lnTo>
                      <a:pt x="2394" y="1235"/>
                    </a:lnTo>
                    <a:lnTo>
                      <a:pt x="2397" y="1235"/>
                    </a:lnTo>
                    <a:lnTo>
                      <a:pt x="2397" y="1233"/>
                    </a:lnTo>
                    <a:lnTo>
                      <a:pt x="2399" y="1233"/>
                    </a:lnTo>
                    <a:lnTo>
                      <a:pt x="2399" y="1230"/>
                    </a:lnTo>
                    <a:lnTo>
                      <a:pt x="2402" y="1230"/>
                    </a:lnTo>
                    <a:lnTo>
                      <a:pt x="2399" y="1230"/>
                    </a:lnTo>
                    <a:lnTo>
                      <a:pt x="2402" y="1230"/>
                    </a:lnTo>
                    <a:lnTo>
                      <a:pt x="2402" y="1227"/>
                    </a:lnTo>
                    <a:lnTo>
                      <a:pt x="2402" y="1225"/>
                    </a:lnTo>
                    <a:lnTo>
                      <a:pt x="2404" y="1225"/>
                    </a:lnTo>
                    <a:lnTo>
                      <a:pt x="2404" y="1222"/>
                    </a:lnTo>
                    <a:lnTo>
                      <a:pt x="2404" y="1220"/>
                    </a:lnTo>
                    <a:lnTo>
                      <a:pt x="2407" y="1220"/>
                    </a:lnTo>
                    <a:lnTo>
                      <a:pt x="2410" y="1220"/>
                    </a:lnTo>
                    <a:lnTo>
                      <a:pt x="2410" y="1217"/>
                    </a:lnTo>
                    <a:lnTo>
                      <a:pt x="2412" y="1217"/>
                    </a:lnTo>
                    <a:lnTo>
                      <a:pt x="2415" y="1217"/>
                    </a:lnTo>
                    <a:lnTo>
                      <a:pt x="2415" y="1214"/>
                    </a:lnTo>
                    <a:lnTo>
                      <a:pt x="2417" y="1214"/>
                    </a:lnTo>
                    <a:lnTo>
                      <a:pt x="2420" y="1214"/>
                    </a:lnTo>
                    <a:lnTo>
                      <a:pt x="2420" y="1212"/>
                    </a:lnTo>
                    <a:lnTo>
                      <a:pt x="2420" y="1209"/>
                    </a:lnTo>
                    <a:lnTo>
                      <a:pt x="2417" y="1209"/>
                    </a:lnTo>
                    <a:lnTo>
                      <a:pt x="2420" y="1209"/>
                    </a:lnTo>
                    <a:lnTo>
                      <a:pt x="2417" y="1209"/>
                    </a:lnTo>
                    <a:lnTo>
                      <a:pt x="2417" y="1206"/>
                    </a:lnTo>
                    <a:lnTo>
                      <a:pt x="2417" y="1209"/>
                    </a:lnTo>
                    <a:lnTo>
                      <a:pt x="2417" y="1206"/>
                    </a:lnTo>
                    <a:lnTo>
                      <a:pt x="2417" y="1204"/>
                    </a:lnTo>
                    <a:lnTo>
                      <a:pt x="2420" y="1204"/>
                    </a:lnTo>
                    <a:lnTo>
                      <a:pt x="2417" y="1204"/>
                    </a:lnTo>
                    <a:lnTo>
                      <a:pt x="2417" y="1201"/>
                    </a:lnTo>
                    <a:lnTo>
                      <a:pt x="2420" y="1201"/>
                    </a:lnTo>
                    <a:lnTo>
                      <a:pt x="2417" y="1201"/>
                    </a:lnTo>
                    <a:lnTo>
                      <a:pt x="2417" y="1199"/>
                    </a:lnTo>
                    <a:lnTo>
                      <a:pt x="2415" y="1199"/>
                    </a:lnTo>
                    <a:lnTo>
                      <a:pt x="2417" y="1199"/>
                    </a:lnTo>
                    <a:lnTo>
                      <a:pt x="2415" y="1199"/>
                    </a:lnTo>
                    <a:lnTo>
                      <a:pt x="2417" y="1199"/>
                    </a:lnTo>
                    <a:lnTo>
                      <a:pt x="2420" y="1199"/>
                    </a:lnTo>
                    <a:lnTo>
                      <a:pt x="2420" y="1196"/>
                    </a:lnTo>
                    <a:lnTo>
                      <a:pt x="2420" y="1193"/>
                    </a:lnTo>
                    <a:lnTo>
                      <a:pt x="2423" y="1193"/>
                    </a:lnTo>
                    <a:lnTo>
                      <a:pt x="2423" y="1191"/>
                    </a:lnTo>
                    <a:lnTo>
                      <a:pt x="2423" y="1188"/>
                    </a:lnTo>
                    <a:lnTo>
                      <a:pt x="2423" y="1186"/>
                    </a:lnTo>
                    <a:lnTo>
                      <a:pt x="2423" y="1183"/>
                    </a:lnTo>
                    <a:lnTo>
                      <a:pt x="2423" y="1180"/>
                    </a:lnTo>
                    <a:lnTo>
                      <a:pt x="2423" y="1178"/>
                    </a:lnTo>
                    <a:lnTo>
                      <a:pt x="2423" y="1175"/>
                    </a:lnTo>
                    <a:lnTo>
                      <a:pt x="2423" y="1173"/>
                    </a:lnTo>
                    <a:lnTo>
                      <a:pt x="2423" y="1170"/>
                    </a:lnTo>
                    <a:lnTo>
                      <a:pt x="2423" y="1167"/>
                    </a:lnTo>
                    <a:lnTo>
                      <a:pt x="2420" y="1167"/>
                    </a:lnTo>
                    <a:lnTo>
                      <a:pt x="2420" y="1165"/>
                    </a:lnTo>
                    <a:lnTo>
                      <a:pt x="2423" y="1165"/>
                    </a:lnTo>
                    <a:lnTo>
                      <a:pt x="2423" y="1162"/>
                    </a:lnTo>
                    <a:lnTo>
                      <a:pt x="2423" y="1159"/>
                    </a:lnTo>
                    <a:lnTo>
                      <a:pt x="2423" y="1157"/>
                    </a:lnTo>
                    <a:lnTo>
                      <a:pt x="2423" y="1154"/>
                    </a:lnTo>
                    <a:lnTo>
                      <a:pt x="2425" y="1154"/>
                    </a:lnTo>
                    <a:lnTo>
                      <a:pt x="2425" y="1152"/>
                    </a:lnTo>
                    <a:lnTo>
                      <a:pt x="2428" y="1152"/>
                    </a:lnTo>
                    <a:lnTo>
                      <a:pt x="2428" y="1149"/>
                    </a:lnTo>
                    <a:lnTo>
                      <a:pt x="2428" y="1146"/>
                    </a:lnTo>
                    <a:lnTo>
                      <a:pt x="2428" y="1144"/>
                    </a:lnTo>
                    <a:lnTo>
                      <a:pt x="2428" y="1141"/>
                    </a:lnTo>
                    <a:lnTo>
                      <a:pt x="2428" y="1139"/>
                    </a:lnTo>
                    <a:lnTo>
                      <a:pt x="2428" y="1136"/>
                    </a:lnTo>
                    <a:lnTo>
                      <a:pt x="2428" y="1133"/>
                    </a:lnTo>
                    <a:lnTo>
                      <a:pt x="2428" y="1131"/>
                    </a:lnTo>
                    <a:lnTo>
                      <a:pt x="2428" y="1128"/>
                    </a:lnTo>
                    <a:lnTo>
                      <a:pt x="2428" y="1125"/>
                    </a:lnTo>
                    <a:lnTo>
                      <a:pt x="2430" y="1125"/>
                    </a:lnTo>
                    <a:lnTo>
                      <a:pt x="2428" y="1125"/>
                    </a:lnTo>
                    <a:lnTo>
                      <a:pt x="2428" y="1123"/>
                    </a:lnTo>
                    <a:lnTo>
                      <a:pt x="2430" y="1123"/>
                    </a:lnTo>
                    <a:lnTo>
                      <a:pt x="2430" y="1120"/>
                    </a:lnTo>
                    <a:lnTo>
                      <a:pt x="2433" y="1120"/>
                    </a:lnTo>
                    <a:lnTo>
                      <a:pt x="2433" y="1118"/>
                    </a:lnTo>
                    <a:lnTo>
                      <a:pt x="2433" y="1115"/>
                    </a:lnTo>
                    <a:lnTo>
                      <a:pt x="2433" y="1112"/>
                    </a:lnTo>
                    <a:lnTo>
                      <a:pt x="2433" y="1110"/>
                    </a:lnTo>
                    <a:lnTo>
                      <a:pt x="2430" y="1110"/>
                    </a:lnTo>
                    <a:lnTo>
                      <a:pt x="2430" y="1107"/>
                    </a:lnTo>
                    <a:lnTo>
                      <a:pt x="2433" y="1107"/>
                    </a:lnTo>
                    <a:lnTo>
                      <a:pt x="2433" y="1105"/>
                    </a:lnTo>
                    <a:lnTo>
                      <a:pt x="2433" y="1102"/>
                    </a:lnTo>
                    <a:lnTo>
                      <a:pt x="2430" y="1102"/>
                    </a:lnTo>
                    <a:lnTo>
                      <a:pt x="2433" y="1102"/>
                    </a:lnTo>
                    <a:lnTo>
                      <a:pt x="2430" y="1102"/>
                    </a:lnTo>
                    <a:lnTo>
                      <a:pt x="2430" y="1099"/>
                    </a:lnTo>
                    <a:lnTo>
                      <a:pt x="2433" y="1099"/>
                    </a:lnTo>
                    <a:lnTo>
                      <a:pt x="2430" y="1099"/>
                    </a:lnTo>
                    <a:lnTo>
                      <a:pt x="2430" y="1097"/>
                    </a:lnTo>
                    <a:lnTo>
                      <a:pt x="2433" y="1097"/>
                    </a:lnTo>
                    <a:lnTo>
                      <a:pt x="2436" y="1097"/>
                    </a:lnTo>
                    <a:lnTo>
                      <a:pt x="2438" y="1094"/>
                    </a:lnTo>
                    <a:lnTo>
                      <a:pt x="2438" y="1092"/>
                    </a:lnTo>
                    <a:lnTo>
                      <a:pt x="2438" y="1089"/>
                    </a:lnTo>
                    <a:lnTo>
                      <a:pt x="2438" y="1086"/>
                    </a:lnTo>
                    <a:lnTo>
                      <a:pt x="2436" y="1086"/>
                    </a:lnTo>
                    <a:lnTo>
                      <a:pt x="2436" y="1084"/>
                    </a:lnTo>
                    <a:lnTo>
                      <a:pt x="2433" y="1084"/>
                    </a:lnTo>
                    <a:lnTo>
                      <a:pt x="2430" y="1081"/>
                    </a:lnTo>
                    <a:lnTo>
                      <a:pt x="2428" y="1081"/>
                    </a:lnTo>
                    <a:lnTo>
                      <a:pt x="2425" y="1081"/>
                    </a:lnTo>
                    <a:lnTo>
                      <a:pt x="2423" y="1078"/>
                    </a:lnTo>
                    <a:lnTo>
                      <a:pt x="2420" y="1078"/>
                    </a:lnTo>
                    <a:lnTo>
                      <a:pt x="2420" y="1076"/>
                    </a:lnTo>
                    <a:lnTo>
                      <a:pt x="2417" y="1076"/>
                    </a:lnTo>
                    <a:lnTo>
                      <a:pt x="2417" y="1073"/>
                    </a:lnTo>
                    <a:lnTo>
                      <a:pt x="2415" y="1073"/>
                    </a:lnTo>
                    <a:lnTo>
                      <a:pt x="2415" y="1071"/>
                    </a:lnTo>
                    <a:lnTo>
                      <a:pt x="2412" y="1071"/>
                    </a:lnTo>
                    <a:lnTo>
                      <a:pt x="2412" y="1068"/>
                    </a:lnTo>
                    <a:lnTo>
                      <a:pt x="2415" y="1068"/>
                    </a:lnTo>
                    <a:lnTo>
                      <a:pt x="2415" y="1065"/>
                    </a:lnTo>
                    <a:lnTo>
                      <a:pt x="2412" y="1065"/>
                    </a:lnTo>
                    <a:lnTo>
                      <a:pt x="2415" y="1065"/>
                    </a:lnTo>
                    <a:lnTo>
                      <a:pt x="2412" y="1065"/>
                    </a:lnTo>
                    <a:lnTo>
                      <a:pt x="2412" y="1063"/>
                    </a:lnTo>
                    <a:lnTo>
                      <a:pt x="2415" y="1063"/>
                    </a:lnTo>
                    <a:lnTo>
                      <a:pt x="2415" y="1060"/>
                    </a:lnTo>
                    <a:lnTo>
                      <a:pt x="2417" y="1060"/>
                    </a:lnTo>
                    <a:lnTo>
                      <a:pt x="2417" y="1058"/>
                    </a:lnTo>
                    <a:lnTo>
                      <a:pt x="2420" y="1058"/>
                    </a:lnTo>
                    <a:lnTo>
                      <a:pt x="2423" y="1058"/>
                    </a:lnTo>
                    <a:lnTo>
                      <a:pt x="2425" y="1058"/>
                    </a:lnTo>
                    <a:lnTo>
                      <a:pt x="2425" y="1055"/>
                    </a:lnTo>
                    <a:lnTo>
                      <a:pt x="2428" y="1052"/>
                    </a:lnTo>
                    <a:lnTo>
                      <a:pt x="2428" y="1050"/>
                    </a:lnTo>
                    <a:lnTo>
                      <a:pt x="2425" y="1047"/>
                    </a:lnTo>
                    <a:lnTo>
                      <a:pt x="2425" y="1045"/>
                    </a:lnTo>
                    <a:lnTo>
                      <a:pt x="2423" y="1042"/>
                    </a:lnTo>
                    <a:lnTo>
                      <a:pt x="2423" y="1039"/>
                    </a:lnTo>
                    <a:lnTo>
                      <a:pt x="2425" y="1039"/>
                    </a:lnTo>
                    <a:lnTo>
                      <a:pt x="2428" y="1039"/>
                    </a:lnTo>
                    <a:lnTo>
                      <a:pt x="2430" y="1037"/>
                    </a:lnTo>
                    <a:lnTo>
                      <a:pt x="2430" y="1034"/>
                    </a:lnTo>
                    <a:lnTo>
                      <a:pt x="2430" y="1031"/>
                    </a:lnTo>
                    <a:lnTo>
                      <a:pt x="2430" y="1029"/>
                    </a:lnTo>
                    <a:lnTo>
                      <a:pt x="2430" y="1026"/>
                    </a:lnTo>
                    <a:lnTo>
                      <a:pt x="2430" y="1024"/>
                    </a:lnTo>
                    <a:lnTo>
                      <a:pt x="2428" y="1024"/>
                    </a:lnTo>
                    <a:lnTo>
                      <a:pt x="2428" y="1021"/>
                    </a:lnTo>
                    <a:lnTo>
                      <a:pt x="2428" y="1018"/>
                    </a:lnTo>
                    <a:lnTo>
                      <a:pt x="2425" y="1018"/>
                    </a:lnTo>
                    <a:lnTo>
                      <a:pt x="2425" y="1016"/>
                    </a:lnTo>
                    <a:lnTo>
                      <a:pt x="2423" y="1016"/>
                    </a:lnTo>
                    <a:lnTo>
                      <a:pt x="2420" y="1016"/>
                    </a:lnTo>
                    <a:lnTo>
                      <a:pt x="2420" y="1013"/>
                    </a:lnTo>
                    <a:lnTo>
                      <a:pt x="2420" y="1011"/>
                    </a:lnTo>
                    <a:lnTo>
                      <a:pt x="2420" y="1008"/>
                    </a:lnTo>
                    <a:lnTo>
                      <a:pt x="2423" y="1008"/>
                    </a:lnTo>
                    <a:lnTo>
                      <a:pt x="2423" y="1005"/>
                    </a:lnTo>
                    <a:lnTo>
                      <a:pt x="2425" y="1005"/>
                    </a:lnTo>
                    <a:lnTo>
                      <a:pt x="2425" y="1003"/>
                    </a:lnTo>
                    <a:lnTo>
                      <a:pt x="2425" y="1000"/>
                    </a:lnTo>
                    <a:lnTo>
                      <a:pt x="2425" y="998"/>
                    </a:lnTo>
                    <a:lnTo>
                      <a:pt x="2423" y="998"/>
                    </a:lnTo>
                    <a:lnTo>
                      <a:pt x="2423" y="995"/>
                    </a:lnTo>
                    <a:lnTo>
                      <a:pt x="2420" y="995"/>
                    </a:lnTo>
                    <a:lnTo>
                      <a:pt x="2423" y="995"/>
                    </a:lnTo>
                    <a:lnTo>
                      <a:pt x="2423" y="992"/>
                    </a:lnTo>
                    <a:lnTo>
                      <a:pt x="2420" y="992"/>
                    </a:lnTo>
                    <a:lnTo>
                      <a:pt x="2423" y="992"/>
                    </a:lnTo>
                    <a:lnTo>
                      <a:pt x="2423" y="990"/>
                    </a:lnTo>
                    <a:lnTo>
                      <a:pt x="2420" y="990"/>
                    </a:lnTo>
                    <a:lnTo>
                      <a:pt x="2417" y="990"/>
                    </a:lnTo>
                    <a:lnTo>
                      <a:pt x="2417" y="987"/>
                    </a:lnTo>
                    <a:lnTo>
                      <a:pt x="2420" y="987"/>
                    </a:lnTo>
                    <a:lnTo>
                      <a:pt x="2417" y="987"/>
                    </a:lnTo>
                    <a:lnTo>
                      <a:pt x="2420" y="987"/>
                    </a:lnTo>
                    <a:lnTo>
                      <a:pt x="2420" y="984"/>
                    </a:lnTo>
                    <a:lnTo>
                      <a:pt x="2420" y="982"/>
                    </a:lnTo>
                    <a:lnTo>
                      <a:pt x="2420" y="979"/>
                    </a:lnTo>
                    <a:lnTo>
                      <a:pt x="2417" y="979"/>
                    </a:lnTo>
                    <a:lnTo>
                      <a:pt x="2417" y="977"/>
                    </a:lnTo>
                    <a:lnTo>
                      <a:pt x="2420" y="977"/>
                    </a:lnTo>
                    <a:lnTo>
                      <a:pt x="2417" y="977"/>
                    </a:lnTo>
                    <a:lnTo>
                      <a:pt x="2417" y="974"/>
                    </a:lnTo>
                    <a:lnTo>
                      <a:pt x="2417" y="977"/>
                    </a:lnTo>
                    <a:lnTo>
                      <a:pt x="2417" y="974"/>
                    </a:lnTo>
                    <a:lnTo>
                      <a:pt x="2417" y="971"/>
                    </a:lnTo>
                    <a:lnTo>
                      <a:pt x="2417" y="974"/>
                    </a:lnTo>
                    <a:lnTo>
                      <a:pt x="2417" y="971"/>
                    </a:lnTo>
                    <a:lnTo>
                      <a:pt x="2417" y="969"/>
                    </a:lnTo>
                    <a:lnTo>
                      <a:pt x="2415" y="969"/>
                    </a:lnTo>
                    <a:lnTo>
                      <a:pt x="2415" y="966"/>
                    </a:lnTo>
                    <a:lnTo>
                      <a:pt x="2415" y="964"/>
                    </a:lnTo>
                    <a:lnTo>
                      <a:pt x="2412" y="964"/>
                    </a:lnTo>
                    <a:lnTo>
                      <a:pt x="2412" y="961"/>
                    </a:lnTo>
                    <a:lnTo>
                      <a:pt x="2410" y="961"/>
                    </a:lnTo>
                    <a:lnTo>
                      <a:pt x="2412" y="961"/>
                    </a:lnTo>
                    <a:lnTo>
                      <a:pt x="2410" y="961"/>
                    </a:lnTo>
                    <a:lnTo>
                      <a:pt x="2407" y="961"/>
                    </a:lnTo>
                    <a:lnTo>
                      <a:pt x="2407" y="958"/>
                    </a:lnTo>
                    <a:lnTo>
                      <a:pt x="2410" y="958"/>
                    </a:lnTo>
                    <a:lnTo>
                      <a:pt x="2407" y="958"/>
                    </a:lnTo>
                    <a:lnTo>
                      <a:pt x="2407" y="961"/>
                    </a:lnTo>
                    <a:lnTo>
                      <a:pt x="2404" y="961"/>
                    </a:lnTo>
                    <a:lnTo>
                      <a:pt x="2402" y="961"/>
                    </a:lnTo>
                    <a:lnTo>
                      <a:pt x="2404" y="961"/>
                    </a:lnTo>
                    <a:lnTo>
                      <a:pt x="2402" y="961"/>
                    </a:lnTo>
                    <a:lnTo>
                      <a:pt x="2399" y="961"/>
                    </a:lnTo>
                    <a:lnTo>
                      <a:pt x="2399" y="964"/>
                    </a:lnTo>
                    <a:lnTo>
                      <a:pt x="2399" y="961"/>
                    </a:lnTo>
                    <a:lnTo>
                      <a:pt x="2399" y="958"/>
                    </a:lnTo>
                    <a:lnTo>
                      <a:pt x="2397" y="958"/>
                    </a:lnTo>
                    <a:lnTo>
                      <a:pt x="2397" y="956"/>
                    </a:lnTo>
                    <a:lnTo>
                      <a:pt x="2394" y="953"/>
                    </a:lnTo>
                    <a:lnTo>
                      <a:pt x="2394" y="950"/>
                    </a:lnTo>
                    <a:lnTo>
                      <a:pt x="2391" y="950"/>
                    </a:lnTo>
                    <a:lnTo>
                      <a:pt x="2389" y="950"/>
                    </a:lnTo>
                    <a:lnTo>
                      <a:pt x="2386" y="950"/>
                    </a:lnTo>
                    <a:lnTo>
                      <a:pt x="2386" y="948"/>
                    </a:lnTo>
                    <a:lnTo>
                      <a:pt x="2381" y="948"/>
                    </a:lnTo>
                    <a:lnTo>
                      <a:pt x="2378" y="948"/>
                    </a:lnTo>
                    <a:lnTo>
                      <a:pt x="2376" y="945"/>
                    </a:lnTo>
                    <a:lnTo>
                      <a:pt x="2373" y="945"/>
                    </a:lnTo>
                    <a:lnTo>
                      <a:pt x="2370" y="945"/>
                    </a:lnTo>
                    <a:lnTo>
                      <a:pt x="2368" y="945"/>
                    </a:lnTo>
                    <a:lnTo>
                      <a:pt x="2365" y="945"/>
                    </a:lnTo>
                    <a:lnTo>
                      <a:pt x="2363" y="948"/>
                    </a:lnTo>
                    <a:lnTo>
                      <a:pt x="2360" y="948"/>
                    </a:lnTo>
                    <a:lnTo>
                      <a:pt x="2360" y="950"/>
                    </a:lnTo>
                    <a:lnTo>
                      <a:pt x="2363" y="979"/>
                    </a:lnTo>
                    <a:lnTo>
                      <a:pt x="2363" y="982"/>
                    </a:lnTo>
                    <a:lnTo>
                      <a:pt x="2360" y="984"/>
                    </a:lnTo>
                    <a:lnTo>
                      <a:pt x="2360" y="987"/>
                    </a:lnTo>
                    <a:lnTo>
                      <a:pt x="2360" y="990"/>
                    </a:lnTo>
                    <a:lnTo>
                      <a:pt x="2360" y="992"/>
                    </a:lnTo>
                    <a:lnTo>
                      <a:pt x="2363" y="995"/>
                    </a:lnTo>
                    <a:lnTo>
                      <a:pt x="2363" y="998"/>
                    </a:lnTo>
                    <a:lnTo>
                      <a:pt x="2363" y="1000"/>
                    </a:lnTo>
                    <a:lnTo>
                      <a:pt x="2360" y="1000"/>
                    </a:lnTo>
                    <a:lnTo>
                      <a:pt x="2360" y="1003"/>
                    </a:lnTo>
                    <a:lnTo>
                      <a:pt x="2357" y="1003"/>
                    </a:lnTo>
                    <a:lnTo>
                      <a:pt x="2357" y="1005"/>
                    </a:lnTo>
                    <a:lnTo>
                      <a:pt x="2355" y="1005"/>
                    </a:lnTo>
                    <a:lnTo>
                      <a:pt x="2352" y="1008"/>
                    </a:lnTo>
                    <a:lnTo>
                      <a:pt x="2350" y="1008"/>
                    </a:lnTo>
                    <a:lnTo>
                      <a:pt x="2347" y="1011"/>
                    </a:lnTo>
                    <a:lnTo>
                      <a:pt x="2344" y="1011"/>
                    </a:lnTo>
                    <a:lnTo>
                      <a:pt x="2342" y="1011"/>
                    </a:lnTo>
                    <a:lnTo>
                      <a:pt x="2339" y="1011"/>
                    </a:lnTo>
                    <a:lnTo>
                      <a:pt x="2336" y="1011"/>
                    </a:lnTo>
                    <a:lnTo>
                      <a:pt x="2334" y="1011"/>
                    </a:lnTo>
                    <a:lnTo>
                      <a:pt x="2331" y="1011"/>
                    </a:lnTo>
                    <a:lnTo>
                      <a:pt x="2331" y="1008"/>
                    </a:lnTo>
                    <a:lnTo>
                      <a:pt x="2329" y="1008"/>
                    </a:lnTo>
                    <a:lnTo>
                      <a:pt x="2326" y="1005"/>
                    </a:lnTo>
                    <a:lnTo>
                      <a:pt x="2326" y="1003"/>
                    </a:lnTo>
                    <a:lnTo>
                      <a:pt x="2326" y="1000"/>
                    </a:lnTo>
                    <a:lnTo>
                      <a:pt x="2326" y="998"/>
                    </a:lnTo>
                    <a:lnTo>
                      <a:pt x="2326" y="995"/>
                    </a:lnTo>
                    <a:lnTo>
                      <a:pt x="2326" y="992"/>
                    </a:lnTo>
                    <a:lnTo>
                      <a:pt x="2326" y="990"/>
                    </a:lnTo>
                    <a:lnTo>
                      <a:pt x="2326" y="987"/>
                    </a:lnTo>
                    <a:lnTo>
                      <a:pt x="2326" y="984"/>
                    </a:lnTo>
                    <a:lnTo>
                      <a:pt x="2321" y="984"/>
                    </a:lnTo>
                    <a:lnTo>
                      <a:pt x="2316" y="984"/>
                    </a:lnTo>
                    <a:lnTo>
                      <a:pt x="2292" y="984"/>
                    </a:lnTo>
                    <a:lnTo>
                      <a:pt x="2292" y="990"/>
                    </a:lnTo>
                    <a:lnTo>
                      <a:pt x="2292" y="992"/>
                    </a:lnTo>
                    <a:lnTo>
                      <a:pt x="2295" y="992"/>
                    </a:lnTo>
                    <a:lnTo>
                      <a:pt x="2313" y="992"/>
                    </a:lnTo>
                    <a:lnTo>
                      <a:pt x="2316" y="992"/>
                    </a:lnTo>
                    <a:lnTo>
                      <a:pt x="2316" y="995"/>
                    </a:lnTo>
                    <a:lnTo>
                      <a:pt x="2318" y="995"/>
                    </a:lnTo>
                    <a:lnTo>
                      <a:pt x="2318" y="998"/>
                    </a:lnTo>
                    <a:lnTo>
                      <a:pt x="2318" y="1021"/>
                    </a:lnTo>
                    <a:lnTo>
                      <a:pt x="2318" y="1024"/>
                    </a:lnTo>
                    <a:lnTo>
                      <a:pt x="2318" y="1026"/>
                    </a:lnTo>
                    <a:lnTo>
                      <a:pt x="2318" y="1029"/>
                    </a:lnTo>
                    <a:lnTo>
                      <a:pt x="2316" y="1029"/>
                    </a:lnTo>
                    <a:lnTo>
                      <a:pt x="2316" y="1031"/>
                    </a:lnTo>
                    <a:lnTo>
                      <a:pt x="2313" y="1031"/>
                    </a:lnTo>
                    <a:lnTo>
                      <a:pt x="2282" y="1031"/>
                    </a:lnTo>
                    <a:lnTo>
                      <a:pt x="2274" y="1031"/>
                    </a:lnTo>
                    <a:lnTo>
                      <a:pt x="2271" y="1031"/>
                    </a:lnTo>
                    <a:lnTo>
                      <a:pt x="2271" y="1029"/>
                    </a:lnTo>
                    <a:lnTo>
                      <a:pt x="2269" y="1029"/>
                    </a:lnTo>
                    <a:lnTo>
                      <a:pt x="2269" y="1026"/>
                    </a:lnTo>
                    <a:lnTo>
                      <a:pt x="2269" y="982"/>
                    </a:lnTo>
                    <a:lnTo>
                      <a:pt x="2261" y="984"/>
                    </a:lnTo>
                    <a:lnTo>
                      <a:pt x="2258" y="984"/>
                    </a:lnTo>
                    <a:lnTo>
                      <a:pt x="2261" y="992"/>
                    </a:lnTo>
                    <a:lnTo>
                      <a:pt x="2263" y="1013"/>
                    </a:lnTo>
                    <a:lnTo>
                      <a:pt x="2261" y="1013"/>
                    </a:lnTo>
                    <a:lnTo>
                      <a:pt x="2253" y="961"/>
                    </a:lnTo>
                    <a:lnTo>
                      <a:pt x="2253" y="958"/>
                    </a:lnTo>
                    <a:lnTo>
                      <a:pt x="2256" y="961"/>
                    </a:lnTo>
                    <a:lnTo>
                      <a:pt x="2269" y="961"/>
                    </a:lnTo>
                    <a:lnTo>
                      <a:pt x="2266" y="961"/>
                    </a:lnTo>
                    <a:lnTo>
                      <a:pt x="2269" y="956"/>
                    </a:lnTo>
                    <a:lnTo>
                      <a:pt x="2271" y="956"/>
                    </a:lnTo>
                    <a:lnTo>
                      <a:pt x="2271" y="953"/>
                    </a:lnTo>
                    <a:lnTo>
                      <a:pt x="2274" y="950"/>
                    </a:lnTo>
                    <a:lnTo>
                      <a:pt x="2271" y="950"/>
                    </a:lnTo>
                    <a:lnTo>
                      <a:pt x="2271" y="948"/>
                    </a:lnTo>
                    <a:lnTo>
                      <a:pt x="2271" y="945"/>
                    </a:lnTo>
                    <a:lnTo>
                      <a:pt x="2274" y="945"/>
                    </a:lnTo>
                    <a:lnTo>
                      <a:pt x="2274" y="943"/>
                    </a:lnTo>
                    <a:lnTo>
                      <a:pt x="2271" y="940"/>
                    </a:lnTo>
                    <a:lnTo>
                      <a:pt x="2271" y="937"/>
                    </a:lnTo>
                    <a:lnTo>
                      <a:pt x="2274" y="937"/>
                    </a:lnTo>
                    <a:lnTo>
                      <a:pt x="2274" y="935"/>
                    </a:lnTo>
                    <a:lnTo>
                      <a:pt x="2274" y="932"/>
                    </a:lnTo>
                    <a:lnTo>
                      <a:pt x="2276" y="932"/>
                    </a:lnTo>
                    <a:lnTo>
                      <a:pt x="2276" y="930"/>
                    </a:lnTo>
                    <a:lnTo>
                      <a:pt x="2276" y="932"/>
                    </a:lnTo>
                    <a:lnTo>
                      <a:pt x="2279" y="932"/>
                    </a:lnTo>
                    <a:lnTo>
                      <a:pt x="2279" y="935"/>
                    </a:lnTo>
                    <a:lnTo>
                      <a:pt x="2284" y="935"/>
                    </a:lnTo>
                    <a:lnTo>
                      <a:pt x="2287" y="935"/>
                    </a:lnTo>
                    <a:lnTo>
                      <a:pt x="2287" y="937"/>
                    </a:lnTo>
                    <a:lnTo>
                      <a:pt x="2289" y="937"/>
                    </a:lnTo>
                    <a:lnTo>
                      <a:pt x="2289" y="935"/>
                    </a:lnTo>
                    <a:lnTo>
                      <a:pt x="2292" y="932"/>
                    </a:lnTo>
                    <a:lnTo>
                      <a:pt x="2292" y="935"/>
                    </a:lnTo>
                    <a:lnTo>
                      <a:pt x="2292" y="932"/>
                    </a:lnTo>
                    <a:lnTo>
                      <a:pt x="2292" y="930"/>
                    </a:lnTo>
                    <a:lnTo>
                      <a:pt x="2295" y="930"/>
                    </a:lnTo>
                    <a:lnTo>
                      <a:pt x="2292" y="930"/>
                    </a:lnTo>
                    <a:lnTo>
                      <a:pt x="2292" y="927"/>
                    </a:lnTo>
                    <a:lnTo>
                      <a:pt x="2295" y="927"/>
                    </a:lnTo>
                    <a:lnTo>
                      <a:pt x="2295" y="924"/>
                    </a:lnTo>
                    <a:lnTo>
                      <a:pt x="2297" y="924"/>
                    </a:lnTo>
                    <a:lnTo>
                      <a:pt x="2297" y="922"/>
                    </a:lnTo>
                    <a:lnTo>
                      <a:pt x="2297" y="919"/>
                    </a:lnTo>
                    <a:lnTo>
                      <a:pt x="2300" y="919"/>
                    </a:lnTo>
                    <a:lnTo>
                      <a:pt x="2300" y="922"/>
                    </a:lnTo>
                    <a:lnTo>
                      <a:pt x="2300" y="919"/>
                    </a:lnTo>
                    <a:lnTo>
                      <a:pt x="2300" y="922"/>
                    </a:lnTo>
                    <a:lnTo>
                      <a:pt x="2300" y="919"/>
                    </a:lnTo>
                    <a:lnTo>
                      <a:pt x="2303" y="919"/>
                    </a:lnTo>
                    <a:lnTo>
                      <a:pt x="2303" y="922"/>
                    </a:lnTo>
                    <a:lnTo>
                      <a:pt x="2303" y="919"/>
                    </a:lnTo>
                    <a:lnTo>
                      <a:pt x="2303" y="922"/>
                    </a:lnTo>
                    <a:lnTo>
                      <a:pt x="2303" y="919"/>
                    </a:lnTo>
                    <a:lnTo>
                      <a:pt x="2305" y="919"/>
                    </a:lnTo>
                    <a:lnTo>
                      <a:pt x="2305" y="917"/>
                    </a:lnTo>
                    <a:lnTo>
                      <a:pt x="2308" y="917"/>
                    </a:lnTo>
                    <a:lnTo>
                      <a:pt x="2308" y="914"/>
                    </a:lnTo>
                    <a:lnTo>
                      <a:pt x="2308" y="911"/>
                    </a:lnTo>
                    <a:lnTo>
                      <a:pt x="2308" y="909"/>
                    </a:lnTo>
                    <a:lnTo>
                      <a:pt x="2310" y="909"/>
                    </a:lnTo>
                    <a:lnTo>
                      <a:pt x="2310" y="911"/>
                    </a:lnTo>
                    <a:lnTo>
                      <a:pt x="2310" y="909"/>
                    </a:lnTo>
                    <a:lnTo>
                      <a:pt x="2310" y="911"/>
                    </a:lnTo>
                    <a:lnTo>
                      <a:pt x="2313" y="911"/>
                    </a:lnTo>
                    <a:lnTo>
                      <a:pt x="2316" y="909"/>
                    </a:lnTo>
                    <a:lnTo>
                      <a:pt x="2318" y="909"/>
                    </a:lnTo>
                    <a:lnTo>
                      <a:pt x="2321" y="906"/>
                    </a:lnTo>
                    <a:lnTo>
                      <a:pt x="2323" y="903"/>
                    </a:lnTo>
                    <a:lnTo>
                      <a:pt x="2326" y="903"/>
                    </a:lnTo>
                    <a:lnTo>
                      <a:pt x="2329" y="903"/>
                    </a:lnTo>
                    <a:lnTo>
                      <a:pt x="2331" y="903"/>
                    </a:lnTo>
                    <a:lnTo>
                      <a:pt x="2334" y="903"/>
                    </a:lnTo>
                    <a:lnTo>
                      <a:pt x="2334" y="906"/>
                    </a:lnTo>
                    <a:lnTo>
                      <a:pt x="2334" y="903"/>
                    </a:lnTo>
                    <a:lnTo>
                      <a:pt x="2336" y="903"/>
                    </a:lnTo>
                    <a:lnTo>
                      <a:pt x="2334" y="901"/>
                    </a:lnTo>
                    <a:lnTo>
                      <a:pt x="2336" y="901"/>
                    </a:lnTo>
                    <a:lnTo>
                      <a:pt x="2336" y="903"/>
                    </a:lnTo>
                    <a:lnTo>
                      <a:pt x="2336" y="901"/>
                    </a:lnTo>
                    <a:lnTo>
                      <a:pt x="2339" y="901"/>
                    </a:lnTo>
                    <a:lnTo>
                      <a:pt x="2339" y="903"/>
                    </a:lnTo>
                    <a:lnTo>
                      <a:pt x="2342" y="903"/>
                    </a:lnTo>
                    <a:lnTo>
                      <a:pt x="2342" y="901"/>
                    </a:lnTo>
                    <a:lnTo>
                      <a:pt x="2342" y="898"/>
                    </a:lnTo>
                    <a:lnTo>
                      <a:pt x="2342" y="896"/>
                    </a:lnTo>
                    <a:lnTo>
                      <a:pt x="2336" y="896"/>
                    </a:lnTo>
                    <a:lnTo>
                      <a:pt x="2342" y="896"/>
                    </a:lnTo>
                    <a:lnTo>
                      <a:pt x="2342" y="893"/>
                    </a:lnTo>
                    <a:lnTo>
                      <a:pt x="2344" y="893"/>
                    </a:lnTo>
                    <a:lnTo>
                      <a:pt x="2342" y="890"/>
                    </a:lnTo>
                    <a:lnTo>
                      <a:pt x="2342" y="888"/>
                    </a:lnTo>
                    <a:lnTo>
                      <a:pt x="2342" y="885"/>
                    </a:lnTo>
                    <a:lnTo>
                      <a:pt x="2339" y="885"/>
                    </a:lnTo>
                    <a:lnTo>
                      <a:pt x="2336" y="885"/>
                    </a:lnTo>
                    <a:lnTo>
                      <a:pt x="2334" y="885"/>
                    </a:lnTo>
                    <a:lnTo>
                      <a:pt x="2334" y="888"/>
                    </a:lnTo>
                    <a:lnTo>
                      <a:pt x="2334" y="885"/>
                    </a:lnTo>
                    <a:lnTo>
                      <a:pt x="2331" y="885"/>
                    </a:lnTo>
                    <a:lnTo>
                      <a:pt x="2321" y="890"/>
                    </a:lnTo>
                    <a:lnTo>
                      <a:pt x="2318" y="893"/>
                    </a:lnTo>
                    <a:lnTo>
                      <a:pt x="2316" y="893"/>
                    </a:lnTo>
                    <a:lnTo>
                      <a:pt x="2321" y="890"/>
                    </a:lnTo>
                    <a:lnTo>
                      <a:pt x="2323" y="888"/>
                    </a:lnTo>
                    <a:lnTo>
                      <a:pt x="2329" y="885"/>
                    </a:lnTo>
                    <a:lnTo>
                      <a:pt x="2326" y="885"/>
                    </a:lnTo>
                    <a:lnTo>
                      <a:pt x="2326" y="883"/>
                    </a:lnTo>
                    <a:lnTo>
                      <a:pt x="2326" y="880"/>
                    </a:lnTo>
                    <a:lnTo>
                      <a:pt x="2323" y="880"/>
                    </a:lnTo>
                    <a:lnTo>
                      <a:pt x="2323" y="877"/>
                    </a:lnTo>
                    <a:lnTo>
                      <a:pt x="2323" y="875"/>
                    </a:lnTo>
                    <a:lnTo>
                      <a:pt x="2321" y="875"/>
                    </a:lnTo>
                    <a:lnTo>
                      <a:pt x="2321" y="877"/>
                    </a:lnTo>
                    <a:lnTo>
                      <a:pt x="2321" y="880"/>
                    </a:lnTo>
                    <a:lnTo>
                      <a:pt x="2323" y="880"/>
                    </a:lnTo>
                    <a:lnTo>
                      <a:pt x="2321" y="880"/>
                    </a:lnTo>
                    <a:lnTo>
                      <a:pt x="2318" y="880"/>
                    </a:lnTo>
                    <a:lnTo>
                      <a:pt x="2318" y="877"/>
                    </a:lnTo>
                    <a:lnTo>
                      <a:pt x="2316" y="877"/>
                    </a:lnTo>
                    <a:lnTo>
                      <a:pt x="2316" y="875"/>
                    </a:lnTo>
                    <a:lnTo>
                      <a:pt x="2318" y="875"/>
                    </a:lnTo>
                    <a:lnTo>
                      <a:pt x="2321" y="875"/>
                    </a:lnTo>
                    <a:lnTo>
                      <a:pt x="2321" y="872"/>
                    </a:lnTo>
                    <a:lnTo>
                      <a:pt x="2323" y="872"/>
                    </a:lnTo>
                    <a:lnTo>
                      <a:pt x="2323" y="870"/>
                    </a:lnTo>
                    <a:lnTo>
                      <a:pt x="2323" y="867"/>
                    </a:lnTo>
                    <a:lnTo>
                      <a:pt x="2323" y="864"/>
                    </a:lnTo>
                    <a:lnTo>
                      <a:pt x="2326" y="864"/>
                    </a:lnTo>
                    <a:lnTo>
                      <a:pt x="2329" y="864"/>
                    </a:lnTo>
                    <a:lnTo>
                      <a:pt x="2329" y="862"/>
                    </a:lnTo>
                    <a:lnTo>
                      <a:pt x="2331" y="862"/>
                    </a:lnTo>
                    <a:lnTo>
                      <a:pt x="2331" y="859"/>
                    </a:lnTo>
                    <a:lnTo>
                      <a:pt x="2334" y="859"/>
                    </a:lnTo>
                    <a:lnTo>
                      <a:pt x="2334" y="856"/>
                    </a:lnTo>
                    <a:lnTo>
                      <a:pt x="2334" y="854"/>
                    </a:lnTo>
                    <a:lnTo>
                      <a:pt x="2334" y="851"/>
                    </a:lnTo>
                    <a:lnTo>
                      <a:pt x="2334" y="849"/>
                    </a:lnTo>
                    <a:lnTo>
                      <a:pt x="2331" y="849"/>
                    </a:lnTo>
                    <a:lnTo>
                      <a:pt x="2331" y="846"/>
                    </a:lnTo>
                    <a:lnTo>
                      <a:pt x="2331" y="843"/>
                    </a:lnTo>
                    <a:lnTo>
                      <a:pt x="2329" y="843"/>
                    </a:lnTo>
                    <a:lnTo>
                      <a:pt x="2326" y="843"/>
                    </a:lnTo>
                    <a:lnTo>
                      <a:pt x="2323" y="843"/>
                    </a:lnTo>
                    <a:lnTo>
                      <a:pt x="2323" y="841"/>
                    </a:lnTo>
                    <a:lnTo>
                      <a:pt x="2321" y="841"/>
                    </a:lnTo>
                    <a:lnTo>
                      <a:pt x="2318" y="841"/>
                    </a:lnTo>
                    <a:lnTo>
                      <a:pt x="2321" y="841"/>
                    </a:lnTo>
                    <a:lnTo>
                      <a:pt x="2318" y="841"/>
                    </a:lnTo>
                    <a:lnTo>
                      <a:pt x="2321" y="841"/>
                    </a:lnTo>
                    <a:lnTo>
                      <a:pt x="2321" y="843"/>
                    </a:lnTo>
                    <a:lnTo>
                      <a:pt x="2318" y="843"/>
                    </a:lnTo>
                    <a:lnTo>
                      <a:pt x="2318" y="841"/>
                    </a:lnTo>
                    <a:lnTo>
                      <a:pt x="2316" y="841"/>
                    </a:lnTo>
                    <a:lnTo>
                      <a:pt x="2313" y="841"/>
                    </a:lnTo>
                    <a:lnTo>
                      <a:pt x="2313" y="838"/>
                    </a:lnTo>
                    <a:lnTo>
                      <a:pt x="2310" y="838"/>
                    </a:lnTo>
                    <a:lnTo>
                      <a:pt x="2310" y="836"/>
                    </a:lnTo>
                    <a:lnTo>
                      <a:pt x="2310" y="833"/>
                    </a:lnTo>
                    <a:lnTo>
                      <a:pt x="2308" y="833"/>
                    </a:lnTo>
                    <a:lnTo>
                      <a:pt x="2308" y="836"/>
                    </a:lnTo>
                    <a:lnTo>
                      <a:pt x="2305" y="836"/>
                    </a:lnTo>
                    <a:lnTo>
                      <a:pt x="2308" y="836"/>
                    </a:lnTo>
                    <a:lnTo>
                      <a:pt x="2305" y="836"/>
                    </a:lnTo>
                    <a:lnTo>
                      <a:pt x="2308" y="836"/>
                    </a:lnTo>
                    <a:lnTo>
                      <a:pt x="2305" y="836"/>
                    </a:lnTo>
                    <a:lnTo>
                      <a:pt x="2303" y="836"/>
                    </a:lnTo>
                    <a:lnTo>
                      <a:pt x="2303" y="833"/>
                    </a:lnTo>
                    <a:lnTo>
                      <a:pt x="2300" y="833"/>
                    </a:lnTo>
                    <a:lnTo>
                      <a:pt x="2300" y="830"/>
                    </a:lnTo>
                    <a:lnTo>
                      <a:pt x="2297" y="830"/>
                    </a:lnTo>
                    <a:lnTo>
                      <a:pt x="2297" y="828"/>
                    </a:lnTo>
                    <a:lnTo>
                      <a:pt x="2295" y="828"/>
                    </a:lnTo>
                    <a:lnTo>
                      <a:pt x="2295" y="825"/>
                    </a:lnTo>
                    <a:lnTo>
                      <a:pt x="2295" y="823"/>
                    </a:lnTo>
                    <a:lnTo>
                      <a:pt x="2295" y="820"/>
                    </a:lnTo>
                    <a:lnTo>
                      <a:pt x="2297" y="820"/>
                    </a:lnTo>
                    <a:lnTo>
                      <a:pt x="2297" y="817"/>
                    </a:lnTo>
                    <a:lnTo>
                      <a:pt x="2300" y="817"/>
                    </a:lnTo>
                    <a:lnTo>
                      <a:pt x="2300" y="815"/>
                    </a:lnTo>
                    <a:lnTo>
                      <a:pt x="2303" y="815"/>
                    </a:lnTo>
                    <a:lnTo>
                      <a:pt x="2305" y="815"/>
                    </a:lnTo>
                    <a:lnTo>
                      <a:pt x="2305" y="812"/>
                    </a:lnTo>
                    <a:lnTo>
                      <a:pt x="2308" y="812"/>
                    </a:lnTo>
                    <a:lnTo>
                      <a:pt x="2308" y="809"/>
                    </a:lnTo>
                    <a:lnTo>
                      <a:pt x="2310" y="809"/>
                    </a:lnTo>
                    <a:lnTo>
                      <a:pt x="2308" y="809"/>
                    </a:lnTo>
                    <a:lnTo>
                      <a:pt x="2310" y="809"/>
                    </a:lnTo>
                    <a:lnTo>
                      <a:pt x="2310" y="807"/>
                    </a:lnTo>
                    <a:lnTo>
                      <a:pt x="2313" y="807"/>
                    </a:lnTo>
                    <a:lnTo>
                      <a:pt x="2310" y="807"/>
                    </a:lnTo>
                    <a:lnTo>
                      <a:pt x="2313" y="807"/>
                    </a:lnTo>
                    <a:lnTo>
                      <a:pt x="2313" y="804"/>
                    </a:lnTo>
                    <a:lnTo>
                      <a:pt x="2310" y="804"/>
                    </a:lnTo>
                    <a:lnTo>
                      <a:pt x="2313" y="804"/>
                    </a:lnTo>
                    <a:lnTo>
                      <a:pt x="2316" y="804"/>
                    </a:lnTo>
                    <a:lnTo>
                      <a:pt x="2316" y="807"/>
                    </a:lnTo>
                    <a:lnTo>
                      <a:pt x="2316" y="809"/>
                    </a:lnTo>
                    <a:lnTo>
                      <a:pt x="2318" y="809"/>
                    </a:lnTo>
                    <a:lnTo>
                      <a:pt x="2321" y="809"/>
                    </a:lnTo>
                    <a:lnTo>
                      <a:pt x="2321" y="807"/>
                    </a:lnTo>
                    <a:lnTo>
                      <a:pt x="2323" y="807"/>
                    </a:lnTo>
                    <a:lnTo>
                      <a:pt x="2323" y="804"/>
                    </a:lnTo>
                    <a:lnTo>
                      <a:pt x="2326" y="804"/>
                    </a:lnTo>
                    <a:lnTo>
                      <a:pt x="2326" y="802"/>
                    </a:lnTo>
                    <a:lnTo>
                      <a:pt x="2329" y="802"/>
                    </a:lnTo>
                    <a:lnTo>
                      <a:pt x="2329" y="799"/>
                    </a:lnTo>
                    <a:lnTo>
                      <a:pt x="2331" y="799"/>
                    </a:lnTo>
                    <a:lnTo>
                      <a:pt x="2329" y="799"/>
                    </a:lnTo>
                    <a:lnTo>
                      <a:pt x="2329" y="796"/>
                    </a:lnTo>
                    <a:lnTo>
                      <a:pt x="2331" y="796"/>
                    </a:lnTo>
                    <a:lnTo>
                      <a:pt x="2334" y="796"/>
                    </a:lnTo>
                    <a:lnTo>
                      <a:pt x="2336" y="796"/>
                    </a:lnTo>
                    <a:lnTo>
                      <a:pt x="2339" y="796"/>
                    </a:lnTo>
                    <a:lnTo>
                      <a:pt x="2339" y="794"/>
                    </a:lnTo>
                    <a:lnTo>
                      <a:pt x="2342" y="794"/>
                    </a:lnTo>
                    <a:lnTo>
                      <a:pt x="2344" y="794"/>
                    </a:lnTo>
                    <a:lnTo>
                      <a:pt x="2347" y="794"/>
                    </a:lnTo>
                    <a:lnTo>
                      <a:pt x="2347" y="791"/>
                    </a:lnTo>
                    <a:lnTo>
                      <a:pt x="2347" y="794"/>
                    </a:lnTo>
                    <a:lnTo>
                      <a:pt x="2347" y="791"/>
                    </a:lnTo>
                    <a:lnTo>
                      <a:pt x="2350" y="791"/>
                    </a:lnTo>
                    <a:lnTo>
                      <a:pt x="2350" y="794"/>
                    </a:lnTo>
                    <a:lnTo>
                      <a:pt x="2352" y="794"/>
                    </a:lnTo>
                    <a:lnTo>
                      <a:pt x="2352" y="791"/>
                    </a:lnTo>
                    <a:lnTo>
                      <a:pt x="2355" y="791"/>
                    </a:lnTo>
                    <a:lnTo>
                      <a:pt x="2355" y="789"/>
                    </a:lnTo>
                    <a:lnTo>
                      <a:pt x="2357" y="789"/>
                    </a:lnTo>
                    <a:lnTo>
                      <a:pt x="2357" y="786"/>
                    </a:lnTo>
                    <a:lnTo>
                      <a:pt x="2360" y="786"/>
                    </a:lnTo>
                    <a:lnTo>
                      <a:pt x="2360" y="783"/>
                    </a:lnTo>
                    <a:lnTo>
                      <a:pt x="2363" y="783"/>
                    </a:lnTo>
                    <a:lnTo>
                      <a:pt x="2365" y="783"/>
                    </a:lnTo>
                    <a:lnTo>
                      <a:pt x="2365" y="786"/>
                    </a:lnTo>
                    <a:lnTo>
                      <a:pt x="2368" y="786"/>
                    </a:lnTo>
                    <a:lnTo>
                      <a:pt x="2370" y="786"/>
                    </a:lnTo>
                    <a:lnTo>
                      <a:pt x="2370" y="783"/>
                    </a:lnTo>
                    <a:lnTo>
                      <a:pt x="2370" y="781"/>
                    </a:lnTo>
                    <a:lnTo>
                      <a:pt x="2373" y="781"/>
                    </a:lnTo>
                    <a:lnTo>
                      <a:pt x="2370" y="781"/>
                    </a:lnTo>
                    <a:lnTo>
                      <a:pt x="2373" y="781"/>
                    </a:lnTo>
                    <a:lnTo>
                      <a:pt x="2373" y="783"/>
                    </a:lnTo>
                    <a:lnTo>
                      <a:pt x="2373" y="781"/>
                    </a:lnTo>
                    <a:lnTo>
                      <a:pt x="2373" y="783"/>
                    </a:lnTo>
                    <a:lnTo>
                      <a:pt x="2376" y="783"/>
                    </a:lnTo>
                    <a:lnTo>
                      <a:pt x="2378" y="783"/>
                    </a:lnTo>
                    <a:lnTo>
                      <a:pt x="2381" y="783"/>
                    </a:lnTo>
                    <a:lnTo>
                      <a:pt x="2381" y="781"/>
                    </a:lnTo>
                    <a:lnTo>
                      <a:pt x="2383" y="781"/>
                    </a:lnTo>
                    <a:lnTo>
                      <a:pt x="2386" y="781"/>
                    </a:lnTo>
                    <a:lnTo>
                      <a:pt x="2389" y="781"/>
                    </a:lnTo>
                    <a:lnTo>
                      <a:pt x="2389" y="778"/>
                    </a:lnTo>
                    <a:lnTo>
                      <a:pt x="2391" y="778"/>
                    </a:lnTo>
                    <a:lnTo>
                      <a:pt x="2391" y="775"/>
                    </a:lnTo>
                    <a:lnTo>
                      <a:pt x="2394" y="775"/>
                    </a:lnTo>
                    <a:lnTo>
                      <a:pt x="2394" y="773"/>
                    </a:lnTo>
                    <a:lnTo>
                      <a:pt x="2391" y="773"/>
                    </a:lnTo>
                    <a:lnTo>
                      <a:pt x="2391" y="770"/>
                    </a:lnTo>
                    <a:lnTo>
                      <a:pt x="2389" y="770"/>
                    </a:lnTo>
                    <a:lnTo>
                      <a:pt x="2389" y="768"/>
                    </a:lnTo>
                    <a:lnTo>
                      <a:pt x="2391" y="768"/>
                    </a:lnTo>
                    <a:lnTo>
                      <a:pt x="2391" y="765"/>
                    </a:lnTo>
                    <a:lnTo>
                      <a:pt x="2394" y="765"/>
                    </a:lnTo>
                    <a:lnTo>
                      <a:pt x="2394" y="762"/>
                    </a:lnTo>
                    <a:lnTo>
                      <a:pt x="2397" y="762"/>
                    </a:lnTo>
                    <a:lnTo>
                      <a:pt x="2394" y="762"/>
                    </a:lnTo>
                    <a:lnTo>
                      <a:pt x="2394" y="760"/>
                    </a:lnTo>
                    <a:lnTo>
                      <a:pt x="2397" y="760"/>
                    </a:lnTo>
                    <a:lnTo>
                      <a:pt x="2394" y="760"/>
                    </a:lnTo>
                    <a:lnTo>
                      <a:pt x="2397" y="760"/>
                    </a:lnTo>
                    <a:lnTo>
                      <a:pt x="2397" y="757"/>
                    </a:lnTo>
                    <a:lnTo>
                      <a:pt x="2399" y="755"/>
                    </a:lnTo>
                    <a:lnTo>
                      <a:pt x="2397" y="755"/>
                    </a:lnTo>
                    <a:lnTo>
                      <a:pt x="2399" y="755"/>
                    </a:lnTo>
                    <a:close/>
                    <a:moveTo>
                      <a:pt x="196" y="687"/>
                    </a:moveTo>
                    <a:lnTo>
                      <a:pt x="193" y="687"/>
                    </a:lnTo>
                    <a:lnTo>
                      <a:pt x="193" y="684"/>
                    </a:lnTo>
                    <a:lnTo>
                      <a:pt x="191" y="681"/>
                    </a:lnTo>
                    <a:lnTo>
                      <a:pt x="191" y="679"/>
                    </a:lnTo>
                    <a:lnTo>
                      <a:pt x="188" y="658"/>
                    </a:lnTo>
                    <a:lnTo>
                      <a:pt x="188" y="655"/>
                    </a:lnTo>
                    <a:lnTo>
                      <a:pt x="188" y="653"/>
                    </a:lnTo>
                    <a:lnTo>
                      <a:pt x="188" y="650"/>
                    </a:lnTo>
                    <a:lnTo>
                      <a:pt x="191" y="650"/>
                    </a:lnTo>
                    <a:lnTo>
                      <a:pt x="193" y="650"/>
                    </a:lnTo>
                    <a:lnTo>
                      <a:pt x="193" y="653"/>
                    </a:lnTo>
                    <a:lnTo>
                      <a:pt x="193" y="655"/>
                    </a:lnTo>
                    <a:lnTo>
                      <a:pt x="193" y="658"/>
                    </a:lnTo>
                    <a:lnTo>
                      <a:pt x="196" y="679"/>
                    </a:lnTo>
                    <a:lnTo>
                      <a:pt x="199" y="679"/>
                    </a:lnTo>
                    <a:lnTo>
                      <a:pt x="199" y="681"/>
                    </a:lnTo>
                    <a:lnTo>
                      <a:pt x="199" y="684"/>
                    </a:lnTo>
                    <a:lnTo>
                      <a:pt x="199" y="687"/>
                    </a:lnTo>
                    <a:lnTo>
                      <a:pt x="196" y="687"/>
                    </a:lnTo>
                    <a:close/>
                    <a:moveTo>
                      <a:pt x="1679" y="595"/>
                    </a:moveTo>
                    <a:lnTo>
                      <a:pt x="1681" y="595"/>
                    </a:lnTo>
                    <a:lnTo>
                      <a:pt x="1684" y="595"/>
                    </a:lnTo>
                    <a:lnTo>
                      <a:pt x="1687" y="595"/>
                    </a:lnTo>
                    <a:lnTo>
                      <a:pt x="1689" y="595"/>
                    </a:lnTo>
                    <a:lnTo>
                      <a:pt x="1692" y="595"/>
                    </a:lnTo>
                    <a:lnTo>
                      <a:pt x="1694" y="595"/>
                    </a:lnTo>
                    <a:lnTo>
                      <a:pt x="1694" y="598"/>
                    </a:lnTo>
                    <a:lnTo>
                      <a:pt x="1694" y="595"/>
                    </a:lnTo>
                    <a:lnTo>
                      <a:pt x="1694" y="598"/>
                    </a:lnTo>
                    <a:lnTo>
                      <a:pt x="1697" y="598"/>
                    </a:lnTo>
                    <a:lnTo>
                      <a:pt x="1700" y="598"/>
                    </a:lnTo>
                    <a:lnTo>
                      <a:pt x="1702" y="598"/>
                    </a:lnTo>
                    <a:lnTo>
                      <a:pt x="1705" y="598"/>
                    </a:lnTo>
                    <a:lnTo>
                      <a:pt x="1707" y="598"/>
                    </a:lnTo>
                    <a:lnTo>
                      <a:pt x="1707" y="600"/>
                    </a:lnTo>
                    <a:lnTo>
                      <a:pt x="1710" y="600"/>
                    </a:lnTo>
                    <a:lnTo>
                      <a:pt x="1710" y="598"/>
                    </a:lnTo>
                    <a:lnTo>
                      <a:pt x="1707" y="598"/>
                    </a:lnTo>
                    <a:lnTo>
                      <a:pt x="1710" y="598"/>
                    </a:lnTo>
                    <a:lnTo>
                      <a:pt x="1713" y="598"/>
                    </a:lnTo>
                    <a:lnTo>
                      <a:pt x="1715" y="598"/>
                    </a:lnTo>
                    <a:lnTo>
                      <a:pt x="1718" y="598"/>
                    </a:lnTo>
                    <a:lnTo>
                      <a:pt x="1718" y="600"/>
                    </a:lnTo>
                    <a:lnTo>
                      <a:pt x="1720" y="600"/>
                    </a:lnTo>
                    <a:lnTo>
                      <a:pt x="1723" y="603"/>
                    </a:lnTo>
                    <a:lnTo>
                      <a:pt x="1726" y="603"/>
                    </a:lnTo>
                    <a:lnTo>
                      <a:pt x="1728" y="603"/>
                    </a:lnTo>
                    <a:lnTo>
                      <a:pt x="1731" y="603"/>
                    </a:lnTo>
                    <a:lnTo>
                      <a:pt x="1734" y="603"/>
                    </a:lnTo>
                    <a:lnTo>
                      <a:pt x="1736" y="603"/>
                    </a:lnTo>
                    <a:lnTo>
                      <a:pt x="1739" y="603"/>
                    </a:lnTo>
                    <a:lnTo>
                      <a:pt x="1739" y="600"/>
                    </a:lnTo>
                    <a:lnTo>
                      <a:pt x="1741" y="600"/>
                    </a:lnTo>
                    <a:lnTo>
                      <a:pt x="1744" y="600"/>
                    </a:lnTo>
                    <a:lnTo>
                      <a:pt x="1747" y="600"/>
                    </a:lnTo>
                    <a:lnTo>
                      <a:pt x="1749" y="600"/>
                    </a:lnTo>
                    <a:lnTo>
                      <a:pt x="1749" y="598"/>
                    </a:lnTo>
                    <a:lnTo>
                      <a:pt x="1752" y="598"/>
                    </a:lnTo>
                    <a:lnTo>
                      <a:pt x="1754" y="598"/>
                    </a:lnTo>
                    <a:lnTo>
                      <a:pt x="1754" y="600"/>
                    </a:lnTo>
                    <a:lnTo>
                      <a:pt x="1757" y="600"/>
                    </a:lnTo>
                    <a:lnTo>
                      <a:pt x="1760" y="600"/>
                    </a:lnTo>
                    <a:lnTo>
                      <a:pt x="1760" y="603"/>
                    </a:lnTo>
                    <a:lnTo>
                      <a:pt x="1762" y="603"/>
                    </a:lnTo>
                    <a:lnTo>
                      <a:pt x="1765" y="603"/>
                    </a:lnTo>
                    <a:lnTo>
                      <a:pt x="1765" y="606"/>
                    </a:lnTo>
                    <a:lnTo>
                      <a:pt x="1765" y="603"/>
                    </a:lnTo>
                    <a:lnTo>
                      <a:pt x="1765" y="606"/>
                    </a:lnTo>
                    <a:lnTo>
                      <a:pt x="1767" y="606"/>
                    </a:lnTo>
                    <a:lnTo>
                      <a:pt x="1767" y="608"/>
                    </a:lnTo>
                    <a:lnTo>
                      <a:pt x="1770" y="608"/>
                    </a:lnTo>
                    <a:lnTo>
                      <a:pt x="1770" y="611"/>
                    </a:lnTo>
                    <a:lnTo>
                      <a:pt x="1773" y="611"/>
                    </a:lnTo>
                    <a:lnTo>
                      <a:pt x="1775" y="611"/>
                    </a:lnTo>
                    <a:lnTo>
                      <a:pt x="1778" y="611"/>
                    </a:lnTo>
                    <a:lnTo>
                      <a:pt x="1780" y="611"/>
                    </a:lnTo>
                    <a:lnTo>
                      <a:pt x="1780" y="614"/>
                    </a:lnTo>
                    <a:lnTo>
                      <a:pt x="1780" y="616"/>
                    </a:lnTo>
                    <a:lnTo>
                      <a:pt x="1783" y="616"/>
                    </a:lnTo>
                    <a:lnTo>
                      <a:pt x="1783" y="619"/>
                    </a:lnTo>
                    <a:lnTo>
                      <a:pt x="1783" y="621"/>
                    </a:lnTo>
                    <a:lnTo>
                      <a:pt x="1780" y="621"/>
                    </a:lnTo>
                    <a:lnTo>
                      <a:pt x="1783" y="621"/>
                    </a:lnTo>
                    <a:lnTo>
                      <a:pt x="1783" y="624"/>
                    </a:lnTo>
                    <a:lnTo>
                      <a:pt x="1783" y="627"/>
                    </a:lnTo>
                    <a:lnTo>
                      <a:pt x="1783" y="629"/>
                    </a:lnTo>
                    <a:lnTo>
                      <a:pt x="1783" y="632"/>
                    </a:lnTo>
                    <a:lnTo>
                      <a:pt x="1783" y="634"/>
                    </a:lnTo>
                    <a:lnTo>
                      <a:pt x="1783" y="637"/>
                    </a:lnTo>
                    <a:lnTo>
                      <a:pt x="1783" y="640"/>
                    </a:lnTo>
                    <a:lnTo>
                      <a:pt x="1780" y="640"/>
                    </a:lnTo>
                    <a:lnTo>
                      <a:pt x="1780" y="642"/>
                    </a:lnTo>
                    <a:lnTo>
                      <a:pt x="1780" y="645"/>
                    </a:lnTo>
                    <a:lnTo>
                      <a:pt x="1780" y="648"/>
                    </a:lnTo>
                    <a:lnTo>
                      <a:pt x="1778" y="648"/>
                    </a:lnTo>
                    <a:lnTo>
                      <a:pt x="1778" y="650"/>
                    </a:lnTo>
                    <a:lnTo>
                      <a:pt x="1775" y="650"/>
                    </a:lnTo>
                    <a:lnTo>
                      <a:pt x="1775" y="653"/>
                    </a:lnTo>
                    <a:lnTo>
                      <a:pt x="1775" y="655"/>
                    </a:lnTo>
                    <a:lnTo>
                      <a:pt x="1775" y="658"/>
                    </a:lnTo>
                    <a:lnTo>
                      <a:pt x="1773" y="661"/>
                    </a:lnTo>
                    <a:lnTo>
                      <a:pt x="1773" y="663"/>
                    </a:lnTo>
                    <a:lnTo>
                      <a:pt x="1773" y="666"/>
                    </a:lnTo>
                    <a:lnTo>
                      <a:pt x="1770" y="666"/>
                    </a:lnTo>
                    <a:lnTo>
                      <a:pt x="1770" y="668"/>
                    </a:lnTo>
                    <a:lnTo>
                      <a:pt x="1773" y="668"/>
                    </a:lnTo>
                    <a:lnTo>
                      <a:pt x="1770" y="668"/>
                    </a:lnTo>
                    <a:lnTo>
                      <a:pt x="1770" y="671"/>
                    </a:lnTo>
                    <a:lnTo>
                      <a:pt x="1773" y="671"/>
                    </a:lnTo>
                    <a:lnTo>
                      <a:pt x="1773" y="674"/>
                    </a:lnTo>
                    <a:lnTo>
                      <a:pt x="1775" y="674"/>
                    </a:lnTo>
                    <a:lnTo>
                      <a:pt x="1775" y="676"/>
                    </a:lnTo>
                    <a:lnTo>
                      <a:pt x="1778" y="676"/>
                    </a:lnTo>
                    <a:lnTo>
                      <a:pt x="1778" y="679"/>
                    </a:lnTo>
                    <a:lnTo>
                      <a:pt x="1780" y="679"/>
                    </a:lnTo>
                    <a:lnTo>
                      <a:pt x="1780" y="681"/>
                    </a:lnTo>
                    <a:lnTo>
                      <a:pt x="1783" y="681"/>
                    </a:lnTo>
                    <a:lnTo>
                      <a:pt x="1783" y="684"/>
                    </a:lnTo>
                    <a:lnTo>
                      <a:pt x="1783" y="681"/>
                    </a:lnTo>
                    <a:lnTo>
                      <a:pt x="1783" y="684"/>
                    </a:lnTo>
                    <a:lnTo>
                      <a:pt x="1786" y="684"/>
                    </a:lnTo>
                    <a:lnTo>
                      <a:pt x="1783" y="684"/>
                    </a:lnTo>
                    <a:lnTo>
                      <a:pt x="1786" y="684"/>
                    </a:lnTo>
                    <a:lnTo>
                      <a:pt x="1783" y="684"/>
                    </a:lnTo>
                    <a:lnTo>
                      <a:pt x="1786" y="684"/>
                    </a:lnTo>
                    <a:lnTo>
                      <a:pt x="1783" y="684"/>
                    </a:lnTo>
                    <a:lnTo>
                      <a:pt x="1786" y="687"/>
                    </a:lnTo>
                    <a:lnTo>
                      <a:pt x="1786" y="689"/>
                    </a:lnTo>
                    <a:lnTo>
                      <a:pt x="1786" y="692"/>
                    </a:lnTo>
                    <a:lnTo>
                      <a:pt x="1788" y="692"/>
                    </a:lnTo>
                    <a:lnTo>
                      <a:pt x="1788" y="695"/>
                    </a:lnTo>
                    <a:lnTo>
                      <a:pt x="1791" y="695"/>
                    </a:lnTo>
                    <a:lnTo>
                      <a:pt x="1788" y="695"/>
                    </a:lnTo>
                    <a:lnTo>
                      <a:pt x="1791" y="695"/>
                    </a:lnTo>
                    <a:lnTo>
                      <a:pt x="1791" y="697"/>
                    </a:lnTo>
                    <a:lnTo>
                      <a:pt x="1791" y="700"/>
                    </a:lnTo>
                    <a:lnTo>
                      <a:pt x="1791" y="702"/>
                    </a:lnTo>
                    <a:lnTo>
                      <a:pt x="1794" y="702"/>
                    </a:lnTo>
                    <a:lnTo>
                      <a:pt x="1796" y="702"/>
                    </a:lnTo>
                    <a:lnTo>
                      <a:pt x="1794" y="702"/>
                    </a:lnTo>
                    <a:lnTo>
                      <a:pt x="1794" y="705"/>
                    </a:lnTo>
                    <a:lnTo>
                      <a:pt x="1796" y="702"/>
                    </a:lnTo>
                    <a:lnTo>
                      <a:pt x="1796" y="705"/>
                    </a:lnTo>
                    <a:lnTo>
                      <a:pt x="1796" y="708"/>
                    </a:lnTo>
                    <a:lnTo>
                      <a:pt x="1799" y="708"/>
                    </a:lnTo>
                    <a:lnTo>
                      <a:pt x="1799" y="710"/>
                    </a:lnTo>
                    <a:lnTo>
                      <a:pt x="1799" y="713"/>
                    </a:lnTo>
                    <a:lnTo>
                      <a:pt x="1796" y="713"/>
                    </a:lnTo>
                    <a:lnTo>
                      <a:pt x="1796" y="715"/>
                    </a:lnTo>
                    <a:lnTo>
                      <a:pt x="1794" y="715"/>
                    </a:lnTo>
                    <a:lnTo>
                      <a:pt x="1794" y="718"/>
                    </a:lnTo>
                    <a:lnTo>
                      <a:pt x="1794" y="721"/>
                    </a:lnTo>
                    <a:lnTo>
                      <a:pt x="1794" y="718"/>
                    </a:lnTo>
                    <a:lnTo>
                      <a:pt x="1791" y="718"/>
                    </a:lnTo>
                    <a:lnTo>
                      <a:pt x="1791" y="721"/>
                    </a:lnTo>
                    <a:lnTo>
                      <a:pt x="1791" y="718"/>
                    </a:lnTo>
                    <a:lnTo>
                      <a:pt x="1791" y="721"/>
                    </a:lnTo>
                    <a:lnTo>
                      <a:pt x="1788" y="721"/>
                    </a:lnTo>
                    <a:lnTo>
                      <a:pt x="1788" y="723"/>
                    </a:lnTo>
                    <a:lnTo>
                      <a:pt x="1788" y="726"/>
                    </a:lnTo>
                    <a:lnTo>
                      <a:pt x="1788" y="728"/>
                    </a:lnTo>
                    <a:lnTo>
                      <a:pt x="1788" y="731"/>
                    </a:lnTo>
                    <a:lnTo>
                      <a:pt x="1791" y="731"/>
                    </a:lnTo>
                    <a:lnTo>
                      <a:pt x="1791" y="734"/>
                    </a:lnTo>
                    <a:lnTo>
                      <a:pt x="1788" y="734"/>
                    </a:lnTo>
                    <a:lnTo>
                      <a:pt x="1788" y="736"/>
                    </a:lnTo>
                    <a:lnTo>
                      <a:pt x="1788" y="739"/>
                    </a:lnTo>
                    <a:lnTo>
                      <a:pt x="1786" y="739"/>
                    </a:lnTo>
                    <a:lnTo>
                      <a:pt x="1786" y="742"/>
                    </a:lnTo>
                    <a:lnTo>
                      <a:pt x="1783" y="742"/>
                    </a:lnTo>
                    <a:lnTo>
                      <a:pt x="1783" y="744"/>
                    </a:lnTo>
                    <a:lnTo>
                      <a:pt x="1780" y="744"/>
                    </a:lnTo>
                    <a:lnTo>
                      <a:pt x="1780" y="747"/>
                    </a:lnTo>
                    <a:lnTo>
                      <a:pt x="1780" y="749"/>
                    </a:lnTo>
                    <a:lnTo>
                      <a:pt x="1780" y="752"/>
                    </a:lnTo>
                    <a:lnTo>
                      <a:pt x="1778" y="755"/>
                    </a:lnTo>
                    <a:lnTo>
                      <a:pt x="1775" y="755"/>
                    </a:lnTo>
                    <a:lnTo>
                      <a:pt x="1773" y="755"/>
                    </a:lnTo>
                    <a:lnTo>
                      <a:pt x="1770" y="755"/>
                    </a:lnTo>
                    <a:lnTo>
                      <a:pt x="1770" y="757"/>
                    </a:lnTo>
                    <a:lnTo>
                      <a:pt x="1767" y="757"/>
                    </a:lnTo>
                    <a:lnTo>
                      <a:pt x="1767" y="755"/>
                    </a:lnTo>
                    <a:lnTo>
                      <a:pt x="1765" y="755"/>
                    </a:lnTo>
                    <a:lnTo>
                      <a:pt x="1762" y="755"/>
                    </a:lnTo>
                    <a:lnTo>
                      <a:pt x="1762" y="752"/>
                    </a:lnTo>
                    <a:lnTo>
                      <a:pt x="1762" y="755"/>
                    </a:lnTo>
                    <a:lnTo>
                      <a:pt x="1762" y="752"/>
                    </a:lnTo>
                    <a:lnTo>
                      <a:pt x="1760" y="752"/>
                    </a:lnTo>
                    <a:lnTo>
                      <a:pt x="1760" y="749"/>
                    </a:lnTo>
                    <a:lnTo>
                      <a:pt x="1760" y="747"/>
                    </a:lnTo>
                    <a:lnTo>
                      <a:pt x="1757" y="747"/>
                    </a:lnTo>
                    <a:lnTo>
                      <a:pt x="1757" y="744"/>
                    </a:lnTo>
                    <a:lnTo>
                      <a:pt x="1754" y="744"/>
                    </a:lnTo>
                    <a:lnTo>
                      <a:pt x="1752" y="744"/>
                    </a:lnTo>
                    <a:lnTo>
                      <a:pt x="1749" y="744"/>
                    </a:lnTo>
                    <a:lnTo>
                      <a:pt x="1749" y="742"/>
                    </a:lnTo>
                    <a:lnTo>
                      <a:pt x="1747" y="742"/>
                    </a:lnTo>
                    <a:lnTo>
                      <a:pt x="1744" y="742"/>
                    </a:lnTo>
                    <a:lnTo>
                      <a:pt x="1744" y="739"/>
                    </a:lnTo>
                    <a:lnTo>
                      <a:pt x="1741" y="739"/>
                    </a:lnTo>
                    <a:lnTo>
                      <a:pt x="1741" y="736"/>
                    </a:lnTo>
                    <a:lnTo>
                      <a:pt x="1741" y="734"/>
                    </a:lnTo>
                    <a:lnTo>
                      <a:pt x="1739" y="734"/>
                    </a:lnTo>
                    <a:lnTo>
                      <a:pt x="1739" y="731"/>
                    </a:lnTo>
                    <a:lnTo>
                      <a:pt x="1739" y="728"/>
                    </a:lnTo>
                    <a:lnTo>
                      <a:pt x="1739" y="726"/>
                    </a:lnTo>
                    <a:lnTo>
                      <a:pt x="1739" y="723"/>
                    </a:lnTo>
                    <a:lnTo>
                      <a:pt x="1739" y="721"/>
                    </a:lnTo>
                    <a:lnTo>
                      <a:pt x="1739" y="718"/>
                    </a:lnTo>
                    <a:lnTo>
                      <a:pt x="1736" y="718"/>
                    </a:lnTo>
                    <a:lnTo>
                      <a:pt x="1736" y="715"/>
                    </a:lnTo>
                    <a:lnTo>
                      <a:pt x="1736" y="713"/>
                    </a:lnTo>
                    <a:lnTo>
                      <a:pt x="1734" y="713"/>
                    </a:lnTo>
                    <a:lnTo>
                      <a:pt x="1736" y="713"/>
                    </a:lnTo>
                    <a:lnTo>
                      <a:pt x="1734" y="713"/>
                    </a:lnTo>
                    <a:lnTo>
                      <a:pt x="1734" y="710"/>
                    </a:lnTo>
                    <a:lnTo>
                      <a:pt x="1734" y="708"/>
                    </a:lnTo>
                    <a:lnTo>
                      <a:pt x="1731" y="708"/>
                    </a:lnTo>
                    <a:lnTo>
                      <a:pt x="1731" y="705"/>
                    </a:lnTo>
                    <a:lnTo>
                      <a:pt x="1728" y="705"/>
                    </a:lnTo>
                    <a:lnTo>
                      <a:pt x="1728" y="702"/>
                    </a:lnTo>
                    <a:lnTo>
                      <a:pt x="1726" y="702"/>
                    </a:lnTo>
                    <a:lnTo>
                      <a:pt x="1726" y="700"/>
                    </a:lnTo>
                    <a:lnTo>
                      <a:pt x="1723" y="700"/>
                    </a:lnTo>
                    <a:lnTo>
                      <a:pt x="1723" y="697"/>
                    </a:lnTo>
                    <a:lnTo>
                      <a:pt x="1723" y="695"/>
                    </a:lnTo>
                    <a:lnTo>
                      <a:pt x="1723" y="692"/>
                    </a:lnTo>
                    <a:lnTo>
                      <a:pt x="1723" y="689"/>
                    </a:lnTo>
                    <a:lnTo>
                      <a:pt x="1723" y="692"/>
                    </a:lnTo>
                    <a:lnTo>
                      <a:pt x="1723" y="689"/>
                    </a:lnTo>
                    <a:lnTo>
                      <a:pt x="1726" y="689"/>
                    </a:lnTo>
                    <a:lnTo>
                      <a:pt x="1726" y="687"/>
                    </a:lnTo>
                    <a:lnTo>
                      <a:pt x="1726" y="689"/>
                    </a:lnTo>
                    <a:lnTo>
                      <a:pt x="1726" y="687"/>
                    </a:lnTo>
                    <a:lnTo>
                      <a:pt x="1728" y="687"/>
                    </a:lnTo>
                    <a:lnTo>
                      <a:pt x="1728" y="684"/>
                    </a:lnTo>
                    <a:lnTo>
                      <a:pt x="1728" y="681"/>
                    </a:lnTo>
                    <a:lnTo>
                      <a:pt x="1726" y="681"/>
                    </a:lnTo>
                    <a:lnTo>
                      <a:pt x="1726" y="679"/>
                    </a:lnTo>
                    <a:lnTo>
                      <a:pt x="1723" y="679"/>
                    </a:lnTo>
                    <a:lnTo>
                      <a:pt x="1723" y="676"/>
                    </a:lnTo>
                    <a:lnTo>
                      <a:pt x="1720" y="676"/>
                    </a:lnTo>
                    <a:lnTo>
                      <a:pt x="1718" y="676"/>
                    </a:lnTo>
                    <a:lnTo>
                      <a:pt x="1715" y="676"/>
                    </a:lnTo>
                    <a:lnTo>
                      <a:pt x="1715" y="674"/>
                    </a:lnTo>
                    <a:lnTo>
                      <a:pt x="1713" y="674"/>
                    </a:lnTo>
                    <a:lnTo>
                      <a:pt x="1713" y="671"/>
                    </a:lnTo>
                    <a:lnTo>
                      <a:pt x="1710" y="671"/>
                    </a:lnTo>
                    <a:lnTo>
                      <a:pt x="1707" y="671"/>
                    </a:lnTo>
                    <a:lnTo>
                      <a:pt x="1705" y="671"/>
                    </a:lnTo>
                    <a:lnTo>
                      <a:pt x="1705" y="674"/>
                    </a:lnTo>
                    <a:lnTo>
                      <a:pt x="1702" y="674"/>
                    </a:lnTo>
                    <a:lnTo>
                      <a:pt x="1700" y="674"/>
                    </a:lnTo>
                    <a:lnTo>
                      <a:pt x="1702" y="674"/>
                    </a:lnTo>
                    <a:lnTo>
                      <a:pt x="1700" y="674"/>
                    </a:lnTo>
                    <a:lnTo>
                      <a:pt x="1702" y="674"/>
                    </a:lnTo>
                    <a:lnTo>
                      <a:pt x="1700" y="676"/>
                    </a:lnTo>
                    <a:lnTo>
                      <a:pt x="1702" y="676"/>
                    </a:lnTo>
                    <a:lnTo>
                      <a:pt x="1700" y="676"/>
                    </a:lnTo>
                    <a:lnTo>
                      <a:pt x="1700" y="679"/>
                    </a:lnTo>
                    <a:lnTo>
                      <a:pt x="1700" y="681"/>
                    </a:lnTo>
                    <a:lnTo>
                      <a:pt x="1697" y="681"/>
                    </a:lnTo>
                    <a:lnTo>
                      <a:pt x="1694" y="681"/>
                    </a:lnTo>
                    <a:lnTo>
                      <a:pt x="1694" y="679"/>
                    </a:lnTo>
                    <a:lnTo>
                      <a:pt x="1697" y="679"/>
                    </a:lnTo>
                    <a:lnTo>
                      <a:pt x="1694" y="679"/>
                    </a:lnTo>
                    <a:lnTo>
                      <a:pt x="1694" y="676"/>
                    </a:lnTo>
                    <a:lnTo>
                      <a:pt x="1697" y="676"/>
                    </a:lnTo>
                    <a:lnTo>
                      <a:pt x="1697" y="674"/>
                    </a:lnTo>
                    <a:lnTo>
                      <a:pt x="1697" y="671"/>
                    </a:lnTo>
                    <a:lnTo>
                      <a:pt x="1694" y="671"/>
                    </a:lnTo>
                    <a:lnTo>
                      <a:pt x="1694" y="668"/>
                    </a:lnTo>
                    <a:lnTo>
                      <a:pt x="1694" y="666"/>
                    </a:lnTo>
                    <a:lnTo>
                      <a:pt x="1692" y="666"/>
                    </a:lnTo>
                    <a:lnTo>
                      <a:pt x="1692" y="663"/>
                    </a:lnTo>
                    <a:lnTo>
                      <a:pt x="1692" y="661"/>
                    </a:lnTo>
                    <a:lnTo>
                      <a:pt x="1689" y="661"/>
                    </a:lnTo>
                    <a:lnTo>
                      <a:pt x="1689" y="658"/>
                    </a:lnTo>
                    <a:lnTo>
                      <a:pt x="1687" y="658"/>
                    </a:lnTo>
                    <a:lnTo>
                      <a:pt x="1687" y="655"/>
                    </a:lnTo>
                    <a:lnTo>
                      <a:pt x="1687" y="653"/>
                    </a:lnTo>
                    <a:lnTo>
                      <a:pt x="1684" y="653"/>
                    </a:lnTo>
                    <a:lnTo>
                      <a:pt x="1684" y="650"/>
                    </a:lnTo>
                    <a:lnTo>
                      <a:pt x="1687" y="650"/>
                    </a:lnTo>
                    <a:lnTo>
                      <a:pt x="1687" y="648"/>
                    </a:lnTo>
                    <a:lnTo>
                      <a:pt x="1684" y="648"/>
                    </a:lnTo>
                    <a:lnTo>
                      <a:pt x="1681" y="648"/>
                    </a:lnTo>
                    <a:lnTo>
                      <a:pt x="1681" y="645"/>
                    </a:lnTo>
                    <a:lnTo>
                      <a:pt x="1681" y="648"/>
                    </a:lnTo>
                    <a:lnTo>
                      <a:pt x="1681" y="645"/>
                    </a:lnTo>
                    <a:lnTo>
                      <a:pt x="1679" y="645"/>
                    </a:lnTo>
                    <a:lnTo>
                      <a:pt x="1679" y="642"/>
                    </a:lnTo>
                    <a:lnTo>
                      <a:pt x="1679" y="645"/>
                    </a:lnTo>
                    <a:lnTo>
                      <a:pt x="1676" y="645"/>
                    </a:lnTo>
                    <a:lnTo>
                      <a:pt x="1676" y="642"/>
                    </a:lnTo>
                    <a:lnTo>
                      <a:pt x="1676" y="645"/>
                    </a:lnTo>
                    <a:lnTo>
                      <a:pt x="1676" y="642"/>
                    </a:lnTo>
                    <a:lnTo>
                      <a:pt x="1676" y="645"/>
                    </a:lnTo>
                    <a:lnTo>
                      <a:pt x="1676" y="642"/>
                    </a:lnTo>
                    <a:lnTo>
                      <a:pt x="1673" y="642"/>
                    </a:lnTo>
                    <a:lnTo>
                      <a:pt x="1673" y="640"/>
                    </a:lnTo>
                    <a:lnTo>
                      <a:pt x="1676" y="640"/>
                    </a:lnTo>
                    <a:lnTo>
                      <a:pt x="1676" y="637"/>
                    </a:lnTo>
                    <a:lnTo>
                      <a:pt x="1676" y="634"/>
                    </a:lnTo>
                    <a:lnTo>
                      <a:pt x="1673" y="634"/>
                    </a:lnTo>
                    <a:lnTo>
                      <a:pt x="1671" y="634"/>
                    </a:lnTo>
                    <a:lnTo>
                      <a:pt x="1668" y="634"/>
                    </a:lnTo>
                    <a:lnTo>
                      <a:pt x="1668" y="637"/>
                    </a:lnTo>
                    <a:lnTo>
                      <a:pt x="1666" y="637"/>
                    </a:lnTo>
                    <a:lnTo>
                      <a:pt x="1663" y="637"/>
                    </a:lnTo>
                    <a:lnTo>
                      <a:pt x="1660" y="637"/>
                    </a:lnTo>
                    <a:lnTo>
                      <a:pt x="1658" y="637"/>
                    </a:lnTo>
                    <a:lnTo>
                      <a:pt x="1658" y="640"/>
                    </a:lnTo>
                    <a:lnTo>
                      <a:pt x="1655" y="640"/>
                    </a:lnTo>
                    <a:lnTo>
                      <a:pt x="1655" y="637"/>
                    </a:lnTo>
                    <a:lnTo>
                      <a:pt x="1653" y="637"/>
                    </a:lnTo>
                    <a:lnTo>
                      <a:pt x="1650" y="637"/>
                    </a:lnTo>
                    <a:lnTo>
                      <a:pt x="1647" y="637"/>
                    </a:lnTo>
                    <a:lnTo>
                      <a:pt x="1645" y="637"/>
                    </a:lnTo>
                    <a:lnTo>
                      <a:pt x="1645" y="634"/>
                    </a:lnTo>
                    <a:lnTo>
                      <a:pt x="1645" y="637"/>
                    </a:lnTo>
                    <a:lnTo>
                      <a:pt x="1645" y="640"/>
                    </a:lnTo>
                    <a:lnTo>
                      <a:pt x="1642" y="640"/>
                    </a:lnTo>
                    <a:lnTo>
                      <a:pt x="1642" y="637"/>
                    </a:lnTo>
                    <a:lnTo>
                      <a:pt x="1640" y="640"/>
                    </a:lnTo>
                    <a:lnTo>
                      <a:pt x="1640" y="637"/>
                    </a:lnTo>
                    <a:lnTo>
                      <a:pt x="1637" y="637"/>
                    </a:lnTo>
                    <a:lnTo>
                      <a:pt x="1634" y="637"/>
                    </a:lnTo>
                    <a:lnTo>
                      <a:pt x="1632" y="637"/>
                    </a:lnTo>
                    <a:lnTo>
                      <a:pt x="1634" y="637"/>
                    </a:lnTo>
                    <a:lnTo>
                      <a:pt x="1634" y="634"/>
                    </a:lnTo>
                    <a:lnTo>
                      <a:pt x="1632" y="634"/>
                    </a:lnTo>
                    <a:lnTo>
                      <a:pt x="1632" y="632"/>
                    </a:lnTo>
                    <a:lnTo>
                      <a:pt x="1632" y="629"/>
                    </a:lnTo>
                    <a:lnTo>
                      <a:pt x="1629" y="629"/>
                    </a:lnTo>
                    <a:lnTo>
                      <a:pt x="1629" y="627"/>
                    </a:lnTo>
                    <a:lnTo>
                      <a:pt x="1629" y="624"/>
                    </a:lnTo>
                    <a:lnTo>
                      <a:pt x="1626" y="624"/>
                    </a:lnTo>
                    <a:lnTo>
                      <a:pt x="1626" y="621"/>
                    </a:lnTo>
                    <a:lnTo>
                      <a:pt x="1626" y="624"/>
                    </a:lnTo>
                    <a:lnTo>
                      <a:pt x="1624" y="624"/>
                    </a:lnTo>
                    <a:lnTo>
                      <a:pt x="1624" y="621"/>
                    </a:lnTo>
                    <a:lnTo>
                      <a:pt x="1624" y="619"/>
                    </a:lnTo>
                    <a:lnTo>
                      <a:pt x="1624" y="616"/>
                    </a:lnTo>
                    <a:lnTo>
                      <a:pt x="1624" y="619"/>
                    </a:lnTo>
                    <a:lnTo>
                      <a:pt x="1624" y="616"/>
                    </a:lnTo>
                    <a:lnTo>
                      <a:pt x="1626" y="616"/>
                    </a:lnTo>
                    <a:lnTo>
                      <a:pt x="1626" y="614"/>
                    </a:lnTo>
                    <a:lnTo>
                      <a:pt x="1624" y="614"/>
                    </a:lnTo>
                    <a:lnTo>
                      <a:pt x="1626" y="611"/>
                    </a:lnTo>
                    <a:lnTo>
                      <a:pt x="1626" y="614"/>
                    </a:lnTo>
                    <a:lnTo>
                      <a:pt x="1629" y="616"/>
                    </a:lnTo>
                    <a:lnTo>
                      <a:pt x="1629" y="614"/>
                    </a:lnTo>
                    <a:lnTo>
                      <a:pt x="1632" y="614"/>
                    </a:lnTo>
                    <a:lnTo>
                      <a:pt x="1634" y="614"/>
                    </a:lnTo>
                    <a:lnTo>
                      <a:pt x="1637" y="614"/>
                    </a:lnTo>
                    <a:lnTo>
                      <a:pt x="1637" y="611"/>
                    </a:lnTo>
                    <a:lnTo>
                      <a:pt x="1640" y="611"/>
                    </a:lnTo>
                    <a:lnTo>
                      <a:pt x="1640" y="608"/>
                    </a:lnTo>
                    <a:lnTo>
                      <a:pt x="1637" y="608"/>
                    </a:lnTo>
                    <a:lnTo>
                      <a:pt x="1637" y="606"/>
                    </a:lnTo>
                    <a:lnTo>
                      <a:pt x="1637" y="603"/>
                    </a:lnTo>
                    <a:lnTo>
                      <a:pt x="1634" y="603"/>
                    </a:lnTo>
                    <a:lnTo>
                      <a:pt x="1634" y="600"/>
                    </a:lnTo>
                    <a:lnTo>
                      <a:pt x="1640" y="603"/>
                    </a:lnTo>
                    <a:lnTo>
                      <a:pt x="1640" y="600"/>
                    </a:lnTo>
                    <a:lnTo>
                      <a:pt x="1637" y="600"/>
                    </a:lnTo>
                    <a:lnTo>
                      <a:pt x="1637" y="598"/>
                    </a:lnTo>
                    <a:lnTo>
                      <a:pt x="1634" y="598"/>
                    </a:lnTo>
                    <a:lnTo>
                      <a:pt x="1637" y="595"/>
                    </a:lnTo>
                    <a:lnTo>
                      <a:pt x="1640" y="595"/>
                    </a:lnTo>
                    <a:lnTo>
                      <a:pt x="1642" y="595"/>
                    </a:lnTo>
                    <a:lnTo>
                      <a:pt x="1645" y="595"/>
                    </a:lnTo>
                    <a:lnTo>
                      <a:pt x="1647" y="595"/>
                    </a:lnTo>
                    <a:lnTo>
                      <a:pt x="1645" y="595"/>
                    </a:lnTo>
                    <a:lnTo>
                      <a:pt x="1647" y="595"/>
                    </a:lnTo>
                    <a:lnTo>
                      <a:pt x="1650" y="595"/>
                    </a:lnTo>
                    <a:lnTo>
                      <a:pt x="1650" y="598"/>
                    </a:lnTo>
                    <a:lnTo>
                      <a:pt x="1650" y="595"/>
                    </a:lnTo>
                    <a:lnTo>
                      <a:pt x="1653" y="595"/>
                    </a:lnTo>
                    <a:lnTo>
                      <a:pt x="1653" y="598"/>
                    </a:lnTo>
                    <a:lnTo>
                      <a:pt x="1655" y="598"/>
                    </a:lnTo>
                    <a:lnTo>
                      <a:pt x="1655" y="600"/>
                    </a:lnTo>
                    <a:lnTo>
                      <a:pt x="1655" y="598"/>
                    </a:lnTo>
                    <a:lnTo>
                      <a:pt x="1658" y="598"/>
                    </a:lnTo>
                    <a:lnTo>
                      <a:pt x="1655" y="598"/>
                    </a:lnTo>
                    <a:lnTo>
                      <a:pt x="1655" y="600"/>
                    </a:lnTo>
                    <a:lnTo>
                      <a:pt x="1658" y="600"/>
                    </a:lnTo>
                    <a:lnTo>
                      <a:pt x="1660" y="600"/>
                    </a:lnTo>
                    <a:lnTo>
                      <a:pt x="1660" y="603"/>
                    </a:lnTo>
                    <a:lnTo>
                      <a:pt x="1663" y="603"/>
                    </a:lnTo>
                    <a:lnTo>
                      <a:pt x="1666" y="603"/>
                    </a:lnTo>
                    <a:lnTo>
                      <a:pt x="1668" y="603"/>
                    </a:lnTo>
                    <a:lnTo>
                      <a:pt x="1671" y="600"/>
                    </a:lnTo>
                    <a:lnTo>
                      <a:pt x="1671" y="598"/>
                    </a:lnTo>
                    <a:lnTo>
                      <a:pt x="1673" y="598"/>
                    </a:lnTo>
                    <a:lnTo>
                      <a:pt x="1673" y="595"/>
                    </a:lnTo>
                    <a:lnTo>
                      <a:pt x="1676" y="595"/>
                    </a:lnTo>
                    <a:lnTo>
                      <a:pt x="1679" y="595"/>
                    </a:lnTo>
                    <a:close/>
                    <a:moveTo>
                      <a:pt x="1864" y="538"/>
                    </a:moveTo>
                    <a:lnTo>
                      <a:pt x="1864" y="540"/>
                    </a:lnTo>
                    <a:lnTo>
                      <a:pt x="1861" y="540"/>
                    </a:lnTo>
                    <a:lnTo>
                      <a:pt x="1864" y="540"/>
                    </a:lnTo>
                    <a:lnTo>
                      <a:pt x="1867" y="540"/>
                    </a:lnTo>
                    <a:lnTo>
                      <a:pt x="1867" y="543"/>
                    </a:lnTo>
                    <a:lnTo>
                      <a:pt x="1867" y="546"/>
                    </a:lnTo>
                    <a:lnTo>
                      <a:pt x="1867" y="548"/>
                    </a:lnTo>
                    <a:lnTo>
                      <a:pt x="1869" y="548"/>
                    </a:lnTo>
                    <a:lnTo>
                      <a:pt x="1869" y="551"/>
                    </a:lnTo>
                    <a:lnTo>
                      <a:pt x="1869" y="548"/>
                    </a:lnTo>
                    <a:lnTo>
                      <a:pt x="1869" y="551"/>
                    </a:lnTo>
                    <a:lnTo>
                      <a:pt x="1869" y="548"/>
                    </a:lnTo>
                    <a:lnTo>
                      <a:pt x="1872" y="548"/>
                    </a:lnTo>
                    <a:lnTo>
                      <a:pt x="1872" y="551"/>
                    </a:lnTo>
                    <a:lnTo>
                      <a:pt x="1872" y="548"/>
                    </a:lnTo>
                    <a:lnTo>
                      <a:pt x="1872" y="551"/>
                    </a:lnTo>
                    <a:lnTo>
                      <a:pt x="1872" y="548"/>
                    </a:lnTo>
                    <a:lnTo>
                      <a:pt x="1872" y="551"/>
                    </a:lnTo>
                    <a:lnTo>
                      <a:pt x="1874" y="551"/>
                    </a:lnTo>
                    <a:lnTo>
                      <a:pt x="1872" y="551"/>
                    </a:lnTo>
                    <a:lnTo>
                      <a:pt x="1872" y="553"/>
                    </a:lnTo>
                    <a:lnTo>
                      <a:pt x="1872" y="556"/>
                    </a:lnTo>
                    <a:lnTo>
                      <a:pt x="1874" y="556"/>
                    </a:lnTo>
                    <a:lnTo>
                      <a:pt x="1877" y="556"/>
                    </a:lnTo>
                    <a:lnTo>
                      <a:pt x="1877" y="559"/>
                    </a:lnTo>
                    <a:lnTo>
                      <a:pt x="1874" y="559"/>
                    </a:lnTo>
                    <a:lnTo>
                      <a:pt x="1877" y="559"/>
                    </a:lnTo>
                    <a:lnTo>
                      <a:pt x="1874" y="559"/>
                    </a:lnTo>
                    <a:lnTo>
                      <a:pt x="1874" y="561"/>
                    </a:lnTo>
                    <a:lnTo>
                      <a:pt x="1874" y="564"/>
                    </a:lnTo>
                    <a:lnTo>
                      <a:pt x="1872" y="564"/>
                    </a:lnTo>
                    <a:lnTo>
                      <a:pt x="1869" y="564"/>
                    </a:lnTo>
                    <a:lnTo>
                      <a:pt x="1867" y="564"/>
                    </a:lnTo>
                    <a:lnTo>
                      <a:pt x="1867" y="567"/>
                    </a:lnTo>
                    <a:lnTo>
                      <a:pt x="1867" y="569"/>
                    </a:lnTo>
                    <a:lnTo>
                      <a:pt x="1869" y="569"/>
                    </a:lnTo>
                    <a:lnTo>
                      <a:pt x="1869" y="572"/>
                    </a:lnTo>
                    <a:lnTo>
                      <a:pt x="1867" y="572"/>
                    </a:lnTo>
                    <a:lnTo>
                      <a:pt x="1867" y="574"/>
                    </a:lnTo>
                    <a:lnTo>
                      <a:pt x="1867" y="572"/>
                    </a:lnTo>
                    <a:lnTo>
                      <a:pt x="1867" y="574"/>
                    </a:lnTo>
                    <a:lnTo>
                      <a:pt x="1864" y="574"/>
                    </a:lnTo>
                    <a:lnTo>
                      <a:pt x="1864" y="577"/>
                    </a:lnTo>
                    <a:lnTo>
                      <a:pt x="1867" y="577"/>
                    </a:lnTo>
                    <a:lnTo>
                      <a:pt x="1864" y="577"/>
                    </a:lnTo>
                    <a:lnTo>
                      <a:pt x="1864" y="580"/>
                    </a:lnTo>
                    <a:lnTo>
                      <a:pt x="1864" y="582"/>
                    </a:lnTo>
                    <a:lnTo>
                      <a:pt x="1861" y="582"/>
                    </a:lnTo>
                    <a:lnTo>
                      <a:pt x="1859" y="582"/>
                    </a:lnTo>
                    <a:lnTo>
                      <a:pt x="1859" y="585"/>
                    </a:lnTo>
                    <a:lnTo>
                      <a:pt x="1861" y="585"/>
                    </a:lnTo>
                    <a:lnTo>
                      <a:pt x="1859" y="585"/>
                    </a:lnTo>
                    <a:lnTo>
                      <a:pt x="1859" y="587"/>
                    </a:lnTo>
                    <a:lnTo>
                      <a:pt x="1856" y="590"/>
                    </a:lnTo>
                    <a:lnTo>
                      <a:pt x="1854" y="590"/>
                    </a:lnTo>
                    <a:lnTo>
                      <a:pt x="1854" y="593"/>
                    </a:lnTo>
                    <a:lnTo>
                      <a:pt x="1851" y="593"/>
                    </a:lnTo>
                    <a:lnTo>
                      <a:pt x="1854" y="593"/>
                    </a:lnTo>
                    <a:lnTo>
                      <a:pt x="1851" y="593"/>
                    </a:lnTo>
                    <a:lnTo>
                      <a:pt x="1851" y="595"/>
                    </a:lnTo>
                    <a:lnTo>
                      <a:pt x="1851" y="593"/>
                    </a:lnTo>
                    <a:lnTo>
                      <a:pt x="1848" y="593"/>
                    </a:lnTo>
                    <a:lnTo>
                      <a:pt x="1848" y="595"/>
                    </a:lnTo>
                    <a:lnTo>
                      <a:pt x="1848" y="593"/>
                    </a:lnTo>
                    <a:lnTo>
                      <a:pt x="1846" y="593"/>
                    </a:lnTo>
                    <a:lnTo>
                      <a:pt x="1846" y="595"/>
                    </a:lnTo>
                    <a:lnTo>
                      <a:pt x="1846" y="593"/>
                    </a:lnTo>
                    <a:lnTo>
                      <a:pt x="1846" y="595"/>
                    </a:lnTo>
                    <a:lnTo>
                      <a:pt x="1843" y="595"/>
                    </a:lnTo>
                    <a:lnTo>
                      <a:pt x="1841" y="595"/>
                    </a:lnTo>
                    <a:lnTo>
                      <a:pt x="1841" y="598"/>
                    </a:lnTo>
                    <a:lnTo>
                      <a:pt x="1841" y="600"/>
                    </a:lnTo>
                    <a:lnTo>
                      <a:pt x="1838" y="600"/>
                    </a:lnTo>
                    <a:lnTo>
                      <a:pt x="1838" y="598"/>
                    </a:lnTo>
                    <a:lnTo>
                      <a:pt x="1838" y="600"/>
                    </a:lnTo>
                    <a:lnTo>
                      <a:pt x="1835" y="600"/>
                    </a:lnTo>
                    <a:lnTo>
                      <a:pt x="1835" y="603"/>
                    </a:lnTo>
                    <a:lnTo>
                      <a:pt x="1835" y="606"/>
                    </a:lnTo>
                    <a:lnTo>
                      <a:pt x="1835" y="603"/>
                    </a:lnTo>
                    <a:lnTo>
                      <a:pt x="1833" y="603"/>
                    </a:lnTo>
                    <a:lnTo>
                      <a:pt x="1833" y="606"/>
                    </a:lnTo>
                    <a:lnTo>
                      <a:pt x="1830" y="606"/>
                    </a:lnTo>
                    <a:lnTo>
                      <a:pt x="1830" y="608"/>
                    </a:lnTo>
                    <a:lnTo>
                      <a:pt x="1827" y="608"/>
                    </a:lnTo>
                    <a:lnTo>
                      <a:pt x="1827" y="611"/>
                    </a:lnTo>
                    <a:lnTo>
                      <a:pt x="1827" y="608"/>
                    </a:lnTo>
                    <a:lnTo>
                      <a:pt x="1825" y="608"/>
                    </a:lnTo>
                    <a:lnTo>
                      <a:pt x="1825" y="611"/>
                    </a:lnTo>
                    <a:lnTo>
                      <a:pt x="1825" y="608"/>
                    </a:lnTo>
                    <a:lnTo>
                      <a:pt x="1822" y="608"/>
                    </a:lnTo>
                    <a:lnTo>
                      <a:pt x="1822" y="611"/>
                    </a:lnTo>
                    <a:lnTo>
                      <a:pt x="1822" y="608"/>
                    </a:lnTo>
                    <a:lnTo>
                      <a:pt x="1820" y="608"/>
                    </a:lnTo>
                    <a:lnTo>
                      <a:pt x="1817" y="608"/>
                    </a:lnTo>
                    <a:lnTo>
                      <a:pt x="1814" y="608"/>
                    </a:lnTo>
                    <a:lnTo>
                      <a:pt x="1812" y="608"/>
                    </a:lnTo>
                    <a:lnTo>
                      <a:pt x="1812" y="606"/>
                    </a:lnTo>
                    <a:lnTo>
                      <a:pt x="1812" y="603"/>
                    </a:lnTo>
                    <a:lnTo>
                      <a:pt x="1809" y="603"/>
                    </a:lnTo>
                    <a:lnTo>
                      <a:pt x="1809" y="600"/>
                    </a:lnTo>
                    <a:lnTo>
                      <a:pt x="1807" y="600"/>
                    </a:lnTo>
                    <a:lnTo>
                      <a:pt x="1804" y="600"/>
                    </a:lnTo>
                    <a:lnTo>
                      <a:pt x="1801" y="600"/>
                    </a:lnTo>
                    <a:lnTo>
                      <a:pt x="1799" y="600"/>
                    </a:lnTo>
                    <a:lnTo>
                      <a:pt x="1799" y="598"/>
                    </a:lnTo>
                    <a:lnTo>
                      <a:pt x="1796" y="598"/>
                    </a:lnTo>
                    <a:lnTo>
                      <a:pt x="1796" y="595"/>
                    </a:lnTo>
                    <a:lnTo>
                      <a:pt x="1796" y="593"/>
                    </a:lnTo>
                    <a:lnTo>
                      <a:pt x="1794" y="593"/>
                    </a:lnTo>
                    <a:lnTo>
                      <a:pt x="1794" y="590"/>
                    </a:lnTo>
                    <a:lnTo>
                      <a:pt x="1794" y="587"/>
                    </a:lnTo>
                    <a:lnTo>
                      <a:pt x="1796" y="587"/>
                    </a:lnTo>
                    <a:lnTo>
                      <a:pt x="1799" y="585"/>
                    </a:lnTo>
                    <a:lnTo>
                      <a:pt x="1801" y="585"/>
                    </a:lnTo>
                    <a:lnTo>
                      <a:pt x="1801" y="582"/>
                    </a:lnTo>
                    <a:lnTo>
                      <a:pt x="1801" y="580"/>
                    </a:lnTo>
                    <a:lnTo>
                      <a:pt x="1801" y="577"/>
                    </a:lnTo>
                    <a:lnTo>
                      <a:pt x="1801" y="574"/>
                    </a:lnTo>
                    <a:lnTo>
                      <a:pt x="1799" y="574"/>
                    </a:lnTo>
                    <a:lnTo>
                      <a:pt x="1799" y="572"/>
                    </a:lnTo>
                    <a:lnTo>
                      <a:pt x="1799" y="569"/>
                    </a:lnTo>
                    <a:lnTo>
                      <a:pt x="1799" y="567"/>
                    </a:lnTo>
                    <a:lnTo>
                      <a:pt x="1801" y="567"/>
                    </a:lnTo>
                    <a:lnTo>
                      <a:pt x="1801" y="564"/>
                    </a:lnTo>
                    <a:lnTo>
                      <a:pt x="1804" y="564"/>
                    </a:lnTo>
                    <a:lnTo>
                      <a:pt x="1804" y="561"/>
                    </a:lnTo>
                    <a:lnTo>
                      <a:pt x="1807" y="561"/>
                    </a:lnTo>
                    <a:lnTo>
                      <a:pt x="1809" y="561"/>
                    </a:lnTo>
                    <a:lnTo>
                      <a:pt x="1809" y="559"/>
                    </a:lnTo>
                    <a:lnTo>
                      <a:pt x="1812" y="559"/>
                    </a:lnTo>
                    <a:lnTo>
                      <a:pt x="1814" y="556"/>
                    </a:lnTo>
                    <a:lnTo>
                      <a:pt x="1817" y="556"/>
                    </a:lnTo>
                    <a:lnTo>
                      <a:pt x="1817" y="553"/>
                    </a:lnTo>
                    <a:lnTo>
                      <a:pt x="1820" y="553"/>
                    </a:lnTo>
                    <a:lnTo>
                      <a:pt x="1820" y="551"/>
                    </a:lnTo>
                    <a:lnTo>
                      <a:pt x="1822" y="548"/>
                    </a:lnTo>
                    <a:lnTo>
                      <a:pt x="1822" y="546"/>
                    </a:lnTo>
                    <a:lnTo>
                      <a:pt x="1825" y="546"/>
                    </a:lnTo>
                    <a:lnTo>
                      <a:pt x="1827" y="546"/>
                    </a:lnTo>
                    <a:lnTo>
                      <a:pt x="1830" y="546"/>
                    </a:lnTo>
                    <a:lnTo>
                      <a:pt x="1827" y="546"/>
                    </a:lnTo>
                    <a:lnTo>
                      <a:pt x="1830" y="546"/>
                    </a:lnTo>
                    <a:lnTo>
                      <a:pt x="1833" y="546"/>
                    </a:lnTo>
                    <a:lnTo>
                      <a:pt x="1835" y="546"/>
                    </a:lnTo>
                    <a:lnTo>
                      <a:pt x="1838" y="546"/>
                    </a:lnTo>
                    <a:lnTo>
                      <a:pt x="1838" y="543"/>
                    </a:lnTo>
                    <a:lnTo>
                      <a:pt x="1841" y="543"/>
                    </a:lnTo>
                    <a:lnTo>
                      <a:pt x="1843" y="543"/>
                    </a:lnTo>
                    <a:lnTo>
                      <a:pt x="1843" y="540"/>
                    </a:lnTo>
                    <a:lnTo>
                      <a:pt x="1846" y="540"/>
                    </a:lnTo>
                    <a:lnTo>
                      <a:pt x="1848" y="540"/>
                    </a:lnTo>
                    <a:lnTo>
                      <a:pt x="1851" y="540"/>
                    </a:lnTo>
                    <a:lnTo>
                      <a:pt x="1851" y="538"/>
                    </a:lnTo>
                    <a:lnTo>
                      <a:pt x="1854" y="538"/>
                    </a:lnTo>
                    <a:lnTo>
                      <a:pt x="1856" y="538"/>
                    </a:lnTo>
                    <a:lnTo>
                      <a:pt x="1856" y="540"/>
                    </a:lnTo>
                    <a:lnTo>
                      <a:pt x="1859" y="540"/>
                    </a:lnTo>
                    <a:lnTo>
                      <a:pt x="1861" y="540"/>
                    </a:lnTo>
                    <a:lnTo>
                      <a:pt x="1861" y="538"/>
                    </a:lnTo>
                    <a:lnTo>
                      <a:pt x="1861" y="540"/>
                    </a:lnTo>
                    <a:lnTo>
                      <a:pt x="1861" y="538"/>
                    </a:lnTo>
                    <a:lnTo>
                      <a:pt x="1864" y="538"/>
                    </a:lnTo>
                    <a:close/>
                    <a:moveTo>
                      <a:pt x="1603" y="496"/>
                    </a:moveTo>
                    <a:lnTo>
                      <a:pt x="1603" y="499"/>
                    </a:lnTo>
                    <a:lnTo>
                      <a:pt x="1603" y="496"/>
                    </a:lnTo>
                    <a:lnTo>
                      <a:pt x="1603" y="499"/>
                    </a:lnTo>
                    <a:lnTo>
                      <a:pt x="1600" y="499"/>
                    </a:lnTo>
                    <a:lnTo>
                      <a:pt x="1603" y="499"/>
                    </a:lnTo>
                    <a:lnTo>
                      <a:pt x="1600" y="499"/>
                    </a:lnTo>
                    <a:lnTo>
                      <a:pt x="1603" y="499"/>
                    </a:lnTo>
                    <a:lnTo>
                      <a:pt x="1600" y="499"/>
                    </a:lnTo>
                    <a:lnTo>
                      <a:pt x="1603" y="499"/>
                    </a:lnTo>
                    <a:lnTo>
                      <a:pt x="1603" y="501"/>
                    </a:lnTo>
                    <a:lnTo>
                      <a:pt x="1600" y="501"/>
                    </a:lnTo>
                    <a:lnTo>
                      <a:pt x="1598" y="501"/>
                    </a:lnTo>
                    <a:lnTo>
                      <a:pt x="1598" y="504"/>
                    </a:lnTo>
                    <a:lnTo>
                      <a:pt x="1595" y="504"/>
                    </a:lnTo>
                    <a:lnTo>
                      <a:pt x="1598" y="504"/>
                    </a:lnTo>
                    <a:lnTo>
                      <a:pt x="1595" y="504"/>
                    </a:lnTo>
                    <a:lnTo>
                      <a:pt x="1595" y="501"/>
                    </a:lnTo>
                    <a:lnTo>
                      <a:pt x="1598" y="501"/>
                    </a:lnTo>
                    <a:lnTo>
                      <a:pt x="1598" y="499"/>
                    </a:lnTo>
                    <a:lnTo>
                      <a:pt x="1600" y="499"/>
                    </a:lnTo>
                    <a:lnTo>
                      <a:pt x="1600" y="496"/>
                    </a:lnTo>
                    <a:lnTo>
                      <a:pt x="1603" y="496"/>
                    </a:lnTo>
                    <a:close/>
                    <a:moveTo>
                      <a:pt x="1812" y="368"/>
                    </a:moveTo>
                    <a:lnTo>
                      <a:pt x="1814" y="368"/>
                    </a:lnTo>
                    <a:lnTo>
                      <a:pt x="1814" y="371"/>
                    </a:lnTo>
                    <a:lnTo>
                      <a:pt x="1812" y="371"/>
                    </a:lnTo>
                    <a:lnTo>
                      <a:pt x="1809" y="371"/>
                    </a:lnTo>
                    <a:lnTo>
                      <a:pt x="1809" y="368"/>
                    </a:lnTo>
                    <a:lnTo>
                      <a:pt x="1812" y="368"/>
                    </a:lnTo>
                    <a:close/>
                    <a:moveTo>
                      <a:pt x="2068" y="339"/>
                    </a:moveTo>
                    <a:lnTo>
                      <a:pt x="2070" y="339"/>
                    </a:lnTo>
                    <a:lnTo>
                      <a:pt x="2073" y="339"/>
                    </a:lnTo>
                    <a:lnTo>
                      <a:pt x="2075" y="342"/>
                    </a:lnTo>
                    <a:lnTo>
                      <a:pt x="2075" y="345"/>
                    </a:lnTo>
                    <a:lnTo>
                      <a:pt x="2075" y="347"/>
                    </a:lnTo>
                    <a:lnTo>
                      <a:pt x="2073" y="347"/>
                    </a:lnTo>
                    <a:lnTo>
                      <a:pt x="2073" y="350"/>
                    </a:lnTo>
                    <a:lnTo>
                      <a:pt x="2073" y="352"/>
                    </a:lnTo>
                    <a:lnTo>
                      <a:pt x="2075" y="352"/>
                    </a:lnTo>
                    <a:lnTo>
                      <a:pt x="2073" y="352"/>
                    </a:lnTo>
                    <a:lnTo>
                      <a:pt x="2073" y="355"/>
                    </a:lnTo>
                    <a:lnTo>
                      <a:pt x="2070" y="355"/>
                    </a:lnTo>
                    <a:lnTo>
                      <a:pt x="2068" y="355"/>
                    </a:lnTo>
                    <a:lnTo>
                      <a:pt x="2068" y="358"/>
                    </a:lnTo>
                    <a:lnTo>
                      <a:pt x="2068" y="360"/>
                    </a:lnTo>
                    <a:lnTo>
                      <a:pt x="2068" y="363"/>
                    </a:lnTo>
                    <a:lnTo>
                      <a:pt x="2068" y="365"/>
                    </a:lnTo>
                    <a:lnTo>
                      <a:pt x="2070" y="365"/>
                    </a:lnTo>
                    <a:lnTo>
                      <a:pt x="2070" y="368"/>
                    </a:lnTo>
                    <a:lnTo>
                      <a:pt x="2073" y="368"/>
                    </a:lnTo>
                    <a:lnTo>
                      <a:pt x="2073" y="371"/>
                    </a:lnTo>
                    <a:lnTo>
                      <a:pt x="2075" y="371"/>
                    </a:lnTo>
                    <a:lnTo>
                      <a:pt x="2075" y="373"/>
                    </a:lnTo>
                    <a:lnTo>
                      <a:pt x="2075" y="376"/>
                    </a:lnTo>
                    <a:lnTo>
                      <a:pt x="2073" y="376"/>
                    </a:lnTo>
                    <a:lnTo>
                      <a:pt x="2073" y="378"/>
                    </a:lnTo>
                    <a:lnTo>
                      <a:pt x="2073" y="381"/>
                    </a:lnTo>
                    <a:lnTo>
                      <a:pt x="2070" y="381"/>
                    </a:lnTo>
                    <a:lnTo>
                      <a:pt x="2068" y="381"/>
                    </a:lnTo>
                    <a:lnTo>
                      <a:pt x="2070" y="381"/>
                    </a:lnTo>
                    <a:lnTo>
                      <a:pt x="2068" y="381"/>
                    </a:lnTo>
                    <a:lnTo>
                      <a:pt x="2065" y="381"/>
                    </a:lnTo>
                    <a:lnTo>
                      <a:pt x="2062" y="381"/>
                    </a:lnTo>
                    <a:lnTo>
                      <a:pt x="2060" y="381"/>
                    </a:lnTo>
                    <a:lnTo>
                      <a:pt x="2057" y="381"/>
                    </a:lnTo>
                    <a:lnTo>
                      <a:pt x="2057" y="378"/>
                    </a:lnTo>
                    <a:lnTo>
                      <a:pt x="2055" y="378"/>
                    </a:lnTo>
                    <a:lnTo>
                      <a:pt x="2055" y="381"/>
                    </a:lnTo>
                    <a:lnTo>
                      <a:pt x="2052" y="381"/>
                    </a:lnTo>
                    <a:lnTo>
                      <a:pt x="2055" y="381"/>
                    </a:lnTo>
                    <a:lnTo>
                      <a:pt x="2055" y="384"/>
                    </a:lnTo>
                    <a:lnTo>
                      <a:pt x="2052" y="384"/>
                    </a:lnTo>
                    <a:lnTo>
                      <a:pt x="2052" y="381"/>
                    </a:lnTo>
                    <a:lnTo>
                      <a:pt x="2052" y="378"/>
                    </a:lnTo>
                    <a:lnTo>
                      <a:pt x="2052" y="381"/>
                    </a:lnTo>
                    <a:lnTo>
                      <a:pt x="2049" y="381"/>
                    </a:lnTo>
                    <a:lnTo>
                      <a:pt x="2047" y="381"/>
                    </a:lnTo>
                    <a:lnTo>
                      <a:pt x="2049" y="381"/>
                    </a:lnTo>
                    <a:lnTo>
                      <a:pt x="2049" y="378"/>
                    </a:lnTo>
                    <a:lnTo>
                      <a:pt x="2047" y="378"/>
                    </a:lnTo>
                    <a:lnTo>
                      <a:pt x="2047" y="381"/>
                    </a:lnTo>
                    <a:lnTo>
                      <a:pt x="2047" y="378"/>
                    </a:lnTo>
                    <a:lnTo>
                      <a:pt x="2044" y="378"/>
                    </a:lnTo>
                    <a:lnTo>
                      <a:pt x="2042" y="378"/>
                    </a:lnTo>
                    <a:lnTo>
                      <a:pt x="2042" y="381"/>
                    </a:lnTo>
                    <a:lnTo>
                      <a:pt x="2039" y="381"/>
                    </a:lnTo>
                    <a:lnTo>
                      <a:pt x="2036" y="381"/>
                    </a:lnTo>
                    <a:lnTo>
                      <a:pt x="2034" y="381"/>
                    </a:lnTo>
                    <a:lnTo>
                      <a:pt x="2031" y="381"/>
                    </a:lnTo>
                    <a:lnTo>
                      <a:pt x="2031" y="384"/>
                    </a:lnTo>
                    <a:lnTo>
                      <a:pt x="2031" y="381"/>
                    </a:lnTo>
                    <a:lnTo>
                      <a:pt x="2031" y="378"/>
                    </a:lnTo>
                    <a:lnTo>
                      <a:pt x="2034" y="378"/>
                    </a:lnTo>
                    <a:lnTo>
                      <a:pt x="2031" y="378"/>
                    </a:lnTo>
                    <a:lnTo>
                      <a:pt x="2031" y="376"/>
                    </a:lnTo>
                    <a:lnTo>
                      <a:pt x="2028" y="376"/>
                    </a:lnTo>
                    <a:lnTo>
                      <a:pt x="2028" y="378"/>
                    </a:lnTo>
                    <a:lnTo>
                      <a:pt x="2028" y="376"/>
                    </a:lnTo>
                    <a:lnTo>
                      <a:pt x="2028" y="373"/>
                    </a:lnTo>
                    <a:lnTo>
                      <a:pt x="2028" y="371"/>
                    </a:lnTo>
                    <a:lnTo>
                      <a:pt x="2026" y="371"/>
                    </a:lnTo>
                    <a:lnTo>
                      <a:pt x="2026" y="368"/>
                    </a:lnTo>
                    <a:lnTo>
                      <a:pt x="2026" y="365"/>
                    </a:lnTo>
                    <a:lnTo>
                      <a:pt x="2026" y="363"/>
                    </a:lnTo>
                    <a:lnTo>
                      <a:pt x="2028" y="360"/>
                    </a:lnTo>
                    <a:lnTo>
                      <a:pt x="2028" y="358"/>
                    </a:lnTo>
                    <a:lnTo>
                      <a:pt x="2031" y="358"/>
                    </a:lnTo>
                    <a:lnTo>
                      <a:pt x="2031" y="355"/>
                    </a:lnTo>
                    <a:lnTo>
                      <a:pt x="2031" y="358"/>
                    </a:lnTo>
                    <a:lnTo>
                      <a:pt x="2031" y="355"/>
                    </a:lnTo>
                    <a:lnTo>
                      <a:pt x="2034" y="355"/>
                    </a:lnTo>
                    <a:lnTo>
                      <a:pt x="2034" y="352"/>
                    </a:lnTo>
                    <a:lnTo>
                      <a:pt x="2036" y="352"/>
                    </a:lnTo>
                    <a:lnTo>
                      <a:pt x="2036" y="350"/>
                    </a:lnTo>
                    <a:lnTo>
                      <a:pt x="2039" y="350"/>
                    </a:lnTo>
                    <a:lnTo>
                      <a:pt x="2036" y="350"/>
                    </a:lnTo>
                    <a:lnTo>
                      <a:pt x="2039" y="350"/>
                    </a:lnTo>
                    <a:lnTo>
                      <a:pt x="2042" y="350"/>
                    </a:lnTo>
                    <a:lnTo>
                      <a:pt x="2042" y="347"/>
                    </a:lnTo>
                    <a:lnTo>
                      <a:pt x="2044" y="347"/>
                    </a:lnTo>
                    <a:lnTo>
                      <a:pt x="2047" y="347"/>
                    </a:lnTo>
                    <a:lnTo>
                      <a:pt x="2049" y="347"/>
                    </a:lnTo>
                    <a:lnTo>
                      <a:pt x="2049" y="345"/>
                    </a:lnTo>
                    <a:lnTo>
                      <a:pt x="2052" y="345"/>
                    </a:lnTo>
                    <a:lnTo>
                      <a:pt x="2055" y="345"/>
                    </a:lnTo>
                    <a:lnTo>
                      <a:pt x="2055" y="342"/>
                    </a:lnTo>
                    <a:lnTo>
                      <a:pt x="2055" y="345"/>
                    </a:lnTo>
                    <a:lnTo>
                      <a:pt x="2057" y="345"/>
                    </a:lnTo>
                    <a:lnTo>
                      <a:pt x="2057" y="342"/>
                    </a:lnTo>
                    <a:lnTo>
                      <a:pt x="2060" y="342"/>
                    </a:lnTo>
                    <a:lnTo>
                      <a:pt x="2062" y="342"/>
                    </a:lnTo>
                    <a:lnTo>
                      <a:pt x="2065" y="342"/>
                    </a:lnTo>
                    <a:lnTo>
                      <a:pt x="2065" y="339"/>
                    </a:lnTo>
                    <a:lnTo>
                      <a:pt x="2068" y="339"/>
                    </a:lnTo>
                    <a:close/>
                    <a:moveTo>
                      <a:pt x="1895" y="313"/>
                    </a:moveTo>
                    <a:lnTo>
                      <a:pt x="1898" y="313"/>
                    </a:lnTo>
                    <a:lnTo>
                      <a:pt x="1901" y="313"/>
                    </a:lnTo>
                    <a:lnTo>
                      <a:pt x="1901" y="316"/>
                    </a:lnTo>
                    <a:lnTo>
                      <a:pt x="1903" y="316"/>
                    </a:lnTo>
                    <a:lnTo>
                      <a:pt x="1906" y="316"/>
                    </a:lnTo>
                    <a:lnTo>
                      <a:pt x="1906" y="318"/>
                    </a:lnTo>
                    <a:lnTo>
                      <a:pt x="1908" y="318"/>
                    </a:lnTo>
                    <a:lnTo>
                      <a:pt x="1911" y="318"/>
                    </a:lnTo>
                    <a:lnTo>
                      <a:pt x="1911" y="321"/>
                    </a:lnTo>
                    <a:lnTo>
                      <a:pt x="1908" y="321"/>
                    </a:lnTo>
                    <a:lnTo>
                      <a:pt x="1911" y="321"/>
                    </a:lnTo>
                    <a:lnTo>
                      <a:pt x="1911" y="324"/>
                    </a:lnTo>
                    <a:lnTo>
                      <a:pt x="1914" y="324"/>
                    </a:lnTo>
                    <a:lnTo>
                      <a:pt x="1911" y="324"/>
                    </a:lnTo>
                    <a:lnTo>
                      <a:pt x="1911" y="326"/>
                    </a:lnTo>
                    <a:lnTo>
                      <a:pt x="1911" y="324"/>
                    </a:lnTo>
                    <a:lnTo>
                      <a:pt x="1908" y="324"/>
                    </a:lnTo>
                    <a:lnTo>
                      <a:pt x="1908" y="326"/>
                    </a:lnTo>
                    <a:lnTo>
                      <a:pt x="1906" y="326"/>
                    </a:lnTo>
                    <a:lnTo>
                      <a:pt x="1903" y="326"/>
                    </a:lnTo>
                    <a:lnTo>
                      <a:pt x="1906" y="326"/>
                    </a:lnTo>
                    <a:lnTo>
                      <a:pt x="1903" y="326"/>
                    </a:lnTo>
                    <a:lnTo>
                      <a:pt x="1903" y="329"/>
                    </a:lnTo>
                    <a:lnTo>
                      <a:pt x="1901" y="329"/>
                    </a:lnTo>
                    <a:lnTo>
                      <a:pt x="1901" y="331"/>
                    </a:lnTo>
                    <a:lnTo>
                      <a:pt x="1898" y="331"/>
                    </a:lnTo>
                    <a:lnTo>
                      <a:pt x="1895" y="331"/>
                    </a:lnTo>
                    <a:lnTo>
                      <a:pt x="1893" y="331"/>
                    </a:lnTo>
                    <a:lnTo>
                      <a:pt x="1893" y="329"/>
                    </a:lnTo>
                    <a:lnTo>
                      <a:pt x="1890" y="329"/>
                    </a:lnTo>
                    <a:lnTo>
                      <a:pt x="1888" y="329"/>
                    </a:lnTo>
                    <a:lnTo>
                      <a:pt x="1888" y="331"/>
                    </a:lnTo>
                    <a:lnTo>
                      <a:pt x="1888" y="329"/>
                    </a:lnTo>
                    <a:lnTo>
                      <a:pt x="1888" y="326"/>
                    </a:lnTo>
                    <a:lnTo>
                      <a:pt x="1890" y="326"/>
                    </a:lnTo>
                    <a:lnTo>
                      <a:pt x="1890" y="324"/>
                    </a:lnTo>
                    <a:lnTo>
                      <a:pt x="1888" y="324"/>
                    </a:lnTo>
                    <a:lnTo>
                      <a:pt x="1888" y="321"/>
                    </a:lnTo>
                    <a:lnTo>
                      <a:pt x="1885" y="321"/>
                    </a:lnTo>
                    <a:lnTo>
                      <a:pt x="1882" y="321"/>
                    </a:lnTo>
                    <a:lnTo>
                      <a:pt x="1882" y="318"/>
                    </a:lnTo>
                    <a:lnTo>
                      <a:pt x="1882" y="316"/>
                    </a:lnTo>
                    <a:lnTo>
                      <a:pt x="1885" y="316"/>
                    </a:lnTo>
                    <a:lnTo>
                      <a:pt x="1885" y="318"/>
                    </a:lnTo>
                    <a:lnTo>
                      <a:pt x="1888" y="318"/>
                    </a:lnTo>
                    <a:lnTo>
                      <a:pt x="1890" y="318"/>
                    </a:lnTo>
                    <a:lnTo>
                      <a:pt x="1893" y="318"/>
                    </a:lnTo>
                    <a:lnTo>
                      <a:pt x="1893" y="316"/>
                    </a:lnTo>
                    <a:lnTo>
                      <a:pt x="1895" y="316"/>
                    </a:lnTo>
                    <a:lnTo>
                      <a:pt x="1895" y="313"/>
                    </a:lnTo>
                    <a:close/>
                    <a:moveTo>
                      <a:pt x="1681" y="311"/>
                    </a:moveTo>
                    <a:lnTo>
                      <a:pt x="1684" y="311"/>
                    </a:lnTo>
                    <a:lnTo>
                      <a:pt x="1684" y="313"/>
                    </a:lnTo>
                    <a:lnTo>
                      <a:pt x="1684" y="316"/>
                    </a:lnTo>
                    <a:lnTo>
                      <a:pt x="1687" y="316"/>
                    </a:lnTo>
                    <a:lnTo>
                      <a:pt x="1687" y="318"/>
                    </a:lnTo>
                    <a:lnTo>
                      <a:pt x="1684" y="318"/>
                    </a:lnTo>
                    <a:lnTo>
                      <a:pt x="1684" y="324"/>
                    </a:lnTo>
                    <a:lnTo>
                      <a:pt x="1681" y="318"/>
                    </a:lnTo>
                    <a:lnTo>
                      <a:pt x="1681" y="321"/>
                    </a:lnTo>
                    <a:lnTo>
                      <a:pt x="1679" y="321"/>
                    </a:lnTo>
                    <a:lnTo>
                      <a:pt x="1676" y="321"/>
                    </a:lnTo>
                    <a:lnTo>
                      <a:pt x="1673" y="321"/>
                    </a:lnTo>
                    <a:lnTo>
                      <a:pt x="1671" y="318"/>
                    </a:lnTo>
                    <a:lnTo>
                      <a:pt x="1668" y="318"/>
                    </a:lnTo>
                    <a:lnTo>
                      <a:pt x="1668" y="316"/>
                    </a:lnTo>
                    <a:lnTo>
                      <a:pt x="1671" y="316"/>
                    </a:lnTo>
                    <a:lnTo>
                      <a:pt x="1671" y="313"/>
                    </a:lnTo>
                    <a:lnTo>
                      <a:pt x="1671" y="316"/>
                    </a:lnTo>
                    <a:lnTo>
                      <a:pt x="1671" y="313"/>
                    </a:lnTo>
                    <a:lnTo>
                      <a:pt x="1673" y="313"/>
                    </a:lnTo>
                    <a:lnTo>
                      <a:pt x="1673" y="311"/>
                    </a:lnTo>
                    <a:lnTo>
                      <a:pt x="1676" y="311"/>
                    </a:lnTo>
                    <a:lnTo>
                      <a:pt x="1679" y="311"/>
                    </a:lnTo>
                    <a:lnTo>
                      <a:pt x="1679" y="308"/>
                    </a:lnTo>
                    <a:lnTo>
                      <a:pt x="1676" y="308"/>
                    </a:lnTo>
                    <a:lnTo>
                      <a:pt x="1679" y="305"/>
                    </a:lnTo>
                    <a:lnTo>
                      <a:pt x="1679" y="308"/>
                    </a:lnTo>
                    <a:lnTo>
                      <a:pt x="1681" y="308"/>
                    </a:lnTo>
                    <a:lnTo>
                      <a:pt x="1681" y="311"/>
                    </a:lnTo>
                    <a:close/>
                    <a:moveTo>
                      <a:pt x="1767" y="290"/>
                    </a:moveTo>
                    <a:lnTo>
                      <a:pt x="1770" y="290"/>
                    </a:lnTo>
                    <a:lnTo>
                      <a:pt x="1770" y="292"/>
                    </a:lnTo>
                    <a:lnTo>
                      <a:pt x="1770" y="295"/>
                    </a:lnTo>
                    <a:lnTo>
                      <a:pt x="1773" y="295"/>
                    </a:lnTo>
                    <a:lnTo>
                      <a:pt x="1773" y="292"/>
                    </a:lnTo>
                    <a:lnTo>
                      <a:pt x="1775" y="292"/>
                    </a:lnTo>
                    <a:lnTo>
                      <a:pt x="1775" y="295"/>
                    </a:lnTo>
                    <a:lnTo>
                      <a:pt x="1778" y="295"/>
                    </a:lnTo>
                    <a:lnTo>
                      <a:pt x="1775" y="295"/>
                    </a:lnTo>
                    <a:lnTo>
                      <a:pt x="1778" y="295"/>
                    </a:lnTo>
                    <a:lnTo>
                      <a:pt x="1775" y="295"/>
                    </a:lnTo>
                    <a:lnTo>
                      <a:pt x="1775" y="297"/>
                    </a:lnTo>
                    <a:lnTo>
                      <a:pt x="1775" y="300"/>
                    </a:lnTo>
                    <a:lnTo>
                      <a:pt x="1778" y="300"/>
                    </a:lnTo>
                    <a:lnTo>
                      <a:pt x="1780" y="300"/>
                    </a:lnTo>
                    <a:lnTo>
                      <a:pt x="1783" y="300"/>
                    </a:lnTo>
                    <a:lnTo>
                      <a:pt x="1786" y="300"/>
                    </a:lnTo>
                    <a:lnTo>
                      <a:pt x="1788" y="300"/>
                    </a:lnTo>
                    <a:lnTo>
                      <a:pt x="1788" y="303"/>
                    </a:lnTo>
                    <a:lnTo>
                      <a:pt x="1786" y="303"/>
                    </a:lnTo>
                    <a:lnTo>
                      <a:pt x="1783" y="303"/>
                    </a:lnTo>
                    <a:lnTo>
                      <a:pt x="1780" y="303"/>
                    </a:lnTo>
                    <a:lnTo>
                      <a:pt x="1780" y="305"/>
                    </a:lnTo>
                    <a:lnTo>
                      <a:pt x="1780" y="308"/>
                    </a:lnTo>
                    <a:lnTo>
                      <a:pt x="1778" y="308"/>
                    </a:lnTo>
                    <a:lnTo>
                      <a:pt x="1780" y="308"/>
                    </a:lnTo>
                    <a:lnTo>
                      <a:pt x="1780" y="311"/>
                    </a:lnTo>
                    <a:lnTo>
                      <a:pt x="1778" y="311"/>
                    </a:lnTo>
                    <a:lnTo>
                      <a:pt x="1778" y="313"/>
                    </a:lnTo>
                    <a:lnTo>
                      <a:pt x="1775" y="313"/>
                    </a:lnTo>
                    <a:lnTo>
                      <a:pt x="1773" y="313"/>
                    </a:lnTo>
                    <a:lnTo>
                      <a:pt x="1770" y="313"/>
                    </a:lnTo>
                    <a:lnTo>
                      <a:pt x="1770" y="316"/>
                    </a:lnTo>
                    <a:lnTo>
                      <a:pt x="1767" y="316"/>
                    </a:lnTo>
                    <a:lnTo>
                      <a:pt x="1765" y="316"/>
                    </a:lnTo>
                    <a:lnTo>
                      <a:pt x="1765" y="318"/>
                    </a:lnTo>
                    <a:lnTo>
                      <a:pt x="1762" y="318"/>
                    </a:lnTo>
                    <a:lnTo>
                      <a:pt x="1760" y="318"/>
                    </a:lnTo>
                    <a:lnTo>
                      <a:pt x="1760" y="321"/>
                    </a:lnTo>
                    <a:lnTo>
                      <a:pt x="1760" y="318"/>
                    </a:lnTo>
                    <a:lnTo>
                      <a:pt x="1757" y="318"/>
                    </a:lnTo>
                    <a:lnTo>
                      <a:pt x="1757" y="321"/>
                    </a:lnTo>
                    <a:lnTo>
                      <a:pt x="1754" y="321"/>
                    </a:lnTo>
                    <a:lnTo>
                      <a:pt x="1754" y="324"/>
                    </a:lnTo>
                    <a:lnTo>
                      <a:pt x="1754" y="321"/>
                    </a:lnTo>
                    <a:lnTo>
                      <a:pt x="1754" y="324"/>
                    </a:lnTo>
                    <a:lnTo>
                      <a:pt x="1754" y="321"/>
                    </a:lnTo>
                    <a:lnTo>
                      <a:pt x="1754" y="324"/>
                    </a:lnTo>
                    <a:lnTo>
                      <a:pt x="1752" y="324"/>
                    </a:lnTo>
                    <a:lnTo>
                      <a:pt x="1754" y="324"/>
                    </a:lnTo>
                    <a:lnTo>
                      <a:pt x="1752" y="324"/>
                    </a:lnTo>
                    <a:lnTo>
                      <a:pt x="1752" y="326"/>
                    </a:lnTo>
                    <a:lnTo>
                      <a:pt x="1754" y="326"/>
                    </a:lnTo>
                    <a:lnTo>
                      <a:pt x="1752" y="326"/>
                    </a:lnTo>
                    <a:lnTo>
                      <a:pt x="1752" y="329"/>
                    </a:lnTo>
                    <a:lnTo>
                      <a:pt x="1752" y="326"/>
                    </a:lnTo>
                    <a:lnTo>
                      <a:pt x="1752" y="329"/>
                    </a:lnTo>
                    <a:lnTo>
                      <a:pt x="1749" y="329"/>
                    </a:lnTo>
                    <a:lnTo>
                      <a:pt x="1749" y="331"/>
                    </a:lnTo>
                    <a:lnTo>
                      <a:pt x="1747" y="331"/>
                    </a:lnTo>
                    <a:lnTo>
                      <a:pt x="1744" y="331"/>
                    </a:lnTo>
                    <a:lnTo>
                      <a:pt x="1744" y="329"/>
                    </a:lnTo>
                    <a:lnTo>
                      <a:pt x="1741" y="329"/>
                    </a:lnTo>
                    <a:lnTo>
                      <a:pt x="1741" y="331"/>
                    </a:lnTo>
                    <a:lnTo>
                      <a:pt x="1739" y="331"/>
                    </a:lnTo>
                    <a:lnTo>
                      <a:pt x="1739" y="334"/>
                    </a:lnTo>
                    <a:lnTo>
                      <a:pt x="1739" y="337"/>
                    </a:lnTo>
                    <a:lnTo>
                      <a:pt x="1739" y="339"/>
                    </a:lnTo>
                    <a:lnTo>
                      <a:pt x="1736" y="339"/>
                    </a:lnTo>
                    <a:lnTo>
                      <a:pt x="1736" y="342"/>
                    </a:lnTo>
                    <a:lnTo>
                      <a:pt x="1736" y="345"/>
                    </a:lnTo>
                    <a:lnTo>
                      <a:pt x="1739" y="347"/>
                    </a:lnTo>
                    <a:lnTo>
                      <a:pt x="1739" y="352"/>
                    </a:lnTo>
                    <a:lnTo>
                      <a:pt x="1741" y="352"/>
                    </a:lnTo>
                    <a:lnTo>
                      <a:pt x="1741" y="355"/>
                    </a:lnTo>
                    <a:lnTo>
                      <a:pt x="1744" y="355"/>
                    </a:lnTo>
                    <a:lnTo>
                      <a:pt x="1744" y="358"/>
                    </a:lnTo>
                    <a:lnTo>
                      <a:pt x="1747" y="358"/>
                    </a:lnTo>
                    <a:lnTo>
                      <a:pt x="1749" y="358"/>
                    </a:lnTo>
                    <a:lnTo>
                      <a:pt x="1752" y="358"/>
                    </a:lnTo>
                    <a:lnTo>
                      <a:pt x="1754" y="358"/>
                    </a:lnTo>
                    <a:lnTo>
                      <a:pt x="1757" y="358"/>
                    </a:lnTo>
                    <a:lnTo>
                      <a:pt x="1757" y="355"/>
                    </a:lnTo>
                    <a:lnTo>
                      <a:pt x="1754" y="355"/>
                    </a:lnTo>
                    <a:lnTo>
                      <a:pt x="1757" y="355"/>
                    </a:lnTo>
                    <a:lnTo>
                      <a:pt x="1754" y="355"/>
                    </a:lnTo>
                    <a:lnTo>
                      <a:pt x="1754" y="352"/>
                    </a:lnTo>
                    <a:lnTo>
                      <a:pt x="1754" y="350"/>
                    </a:lnTo>
                    <a:lnTo>
                      <a:pt x="1757" y="350"/>
                    </a:lnTo>
                    <a:lnTo>
                      <a:pt x="1757" y="347"/>
                    </a:lnTo>
                    <a:lnTo>
                      <a:pt x="1760" y="347"/>
                    </a:lnTo>
                    <a:lnTo>
                      <a:pt x="1760" y="345"/>
                    </a:lnTo>
                    <a:lnTo>
                      <a:pt x="1762" y="345"/>
                    </a:lnTo>
                    <a:lnTo>
                      <a:pt x="1762" y="342"/>
                    </a:lnTo>
                    <a:lnTo>
                      <a:pt x="1762" y="339"/>
                    </a:lnTo>
                    <a:lnTo>
                      <a:pt x="1765" y="339"/>
                    </a:lnTo>
                    <a:lnTo>
                      <a:pt x="1767" y="339"/>
                    </a:lnTo>
                    <a:lnTo>
                      <a:pt x="1770" y="339"/>
                    </a:lnTo>
                    <a:lnTo>
                      <a:pt x="1770" y="337"/>
                    </a:lnTo>
                    <a:lnTo>
                      <a:pt x="1773" y="337"/>
                    </a:lnTo>
                    <a:lnTo>
                      <a:pt x="1775" y="337"/>
                    </a:lnTo>
                    <a:lnTo>
                      <a:pt x="1778" y="337"/>
                    </a:lnTo>
                    <a:lnTo>
                      <a:pt x="1780" y="337"/>
                    </a:lnTo>
                    <a:lnTo>
                      <a:pt x="1780" y="339"/>
                    </a:lnTo>
                    <a:lnTo>
                      <a:pt x="1783" y="339"/>
                    </a:lnTo>
                    <a:lnTo>
                      <a:pt x="1786" y="339"/>
                    </a:lnTo>
                    <a:lnTo>
                      <a:pt x="1788" y="339"/>
                    </a:lnTo>
                    <a:lnTo>
                      <a:pt x="1788" y="342"/>
                    </a:lnTo>
                    <a:lnTo>
                      <a:pt x="1791" y="342"/>
                    </a:lnTo>
                    <a:lnTo>
                      <a:pt x="1788" y="342"/>
                    </a:lnTo>
                    <a:lnTo>
                      <a:pt x="1788" y="345"/>
                    </a:lnTo>
                    <a:lnTo>
                      <a:pt x="1788" y="347"/>
                    </a:lnTo>
                    <a:lnTo>
                      <a:pt x="1788" y="350"/>
                    </a:lnTo>
                    <a:lnTo>
                      <a:pt x="1791" y="350"/>
                    </a:lnTo>
                    <a:lnTo>
                      <a:pt x="1788" y="350"/>
                    </a:lnTo>
                    <a:lnTo>
                      <a:pt x="1788" y="352"/>
                    </a:lnTo>
                    <a:lnTo>
                      <a:pt x="1788" y="355"/>
                    </a:lnTo>
                    <a:lnTo>
                      <a:pt x="1788" y="358"/>
                    </a:lnTo>
                    <a:lnTo>
                      <a:pt x="1791" y="358"/>
                    </a:lnTo>
                    <a:lnTo>
                      <a:pt x="1794" y="358"/>
                    </a:lnTo>
                    <a:lnTo>
                      <a:pt x="1796" y="358"/>
                    </a:lnTo>
                    <a:lnTo>
                      <a:pt x="1796" y="360"/>
                    </a:lnTo>
                    <a:lnTo>
                      <a:pt x="1796" y="358"/>
                    </a:lnTo>
                    <a:lnTo>
                      <a:pt x="1796" y="360"/>
                    </a:lnTo>
                    <a:lnTo>
                      <a:pt x="1796" y="358"/>
                    </a:lnTo>
                    <a:lnTo>
                      <a:pt x="1796" y="360"/>
                    </a:lnTo>
                    <a:lnTo>
                      <a:pt x="1796" y="358"/>
                    </a:lnTo>
                    <a:lnTo>
                      <a:pt x="1799" y="358"/>
                    </a:lnTo>
                    <a:lnTo>
                      <a:pt x="1799" y="360"/>
                    </a:lnTo>
                    <a:lnTo>
                      <a:pt x="1799" y="363"/>
                    </a:lnTo>
                    <a:lnTo>
                      <a:pt x="1801" y="363"/>
                    </a:lnTo>
                    <a:lnTo>
                      <a:pt x="1801" y="365"/>
                    </a:lnTo>
                    <a:lnTo>
                      <a:pt x="1799" y="365"/>
                    </a:lnTo>
                    <a:lnTo>
                      <a:pt x="1801" y="365"/>
                    </a:lnTo>
                    <a:lnTo>
                      <a:pt x="1799" y="365"/>
                    </a:lnTo>
                    <a:lnTo>
                      <a:pt x="1799" y="368"/>
                    </a:lnTo>
                    <a:lnTo>
                      <a:pt x="1796" y="368"/>
                    </a:lnTo>
                    <a:lnTo>
                      <a:pt x="1796" y="371"/>
                    </a:lnTo>
                    <a:lnTo>
                      <a:pt x="1799" y="371"/>
                    </a:lnTo>
                    <a:lnTo>
                      <a:pt x="1799" y="373"/>
                    </a:lnTo>
                    <a:lnTo>
                      <a:pt x="1796" y="373"/>
                    </a:lnTo>
                    <a:lnTo>
                      <a:pt x="1794" y="373"/>
                    </a:lnTo>
                    <a:lnTo>
                      <a:pt x="1796" y="373"/>
                    </a:lnTo>
                    <a:lnTo>
                      <a:pt x="1796" y="376"/>
                    </a:lnTo>
                    <a:lnTo>
                      <a:pt x="1794" y="376"/>
                    </a:lnTo>
                    <a:lnTo>
                      <a:pt x="1794" y="378"/>
                    </a:lnTo>
                    <a:lnTo>
                      <a:pt x="1794" y="381"/>
                    </a:lnTo>
                    <a:lnTo>
                      <a:pt x="1791" y="381"/>
                    </a:lnTo>
                    <a:lnTo>
                      <a:pt x="1791" y="384"/>
                    </a:lnTo>
                    <a:lnTo>
                      <a:pt x="1791" y="386"/>
                    </a:lnTo>
                    <a:lnTo>
                      <a:pt x="1788" y="386"/>
                    </a:lnTo>
                    <a:lnTo>
                      <a:pt x="1788" y="389"/>
                    </a:lnTo>
                    <a:lnTo>
                      <a:pt x="1788" y="386"/>
                    </a:lnTo>
                    <a:lnTo>
                      <a:pt x="1788" y="389"/>
                    </a:lnTo>
                    <a:lnTo>
                      <a:pt x="1786" y="389"/>
                    </a:lnTo>
                    <a:lnTo>
                      <a:pt x="1786" y="392"/>
                    </a:lnTo>
                    <a:lnTo>
                      <a:pt x="1783" y="392"/>
                    </a:lnTo>
                    <a:lnTo>
                      <a:pt x="1783" y="394"/>
                    </a:lnTo>
                    <a:lnTo>
                      <a:pt x="1783" y="392"/>
                    </a:lnTo>
                    <a:lnTo>
                      <a:pt x="1780" y="392"/>
                    </a:lnTo>
                    <a:lnTo>
                      <a:pt x="1778" y="392"/>
                    </a:lnTo>
                    <a:lnTo>
                      <a:pt x="1778" y="394"/>
                    </a:lnTo>
                    <a:lnTo>
                      <a:pt x="1775" y="394"/>
                    </a:lnTo>
                    <a:lnTo>
                      <a:pt x="1775" y="397"/>
                    </a:lnTo>
                    <a:lnTo>
                      <a:pt x="1778" y="397"/>
                    </a:lnTo>
                    <a:lnTo>
                      <a:pt x="1775" y="397"/>
                    </a:lnTo>
                    <a:lnTo>
                      <a:pt x="1778" y="397"/>
                    </a:lnTo>
                    <a:lnTo>
                      <a:pt x="1778" y="399"/>
                    </a:lnTo>
                    <a:lnTo>
                      <a:pt x="1775" y="399"/>
                    </a:lnTo>
                    <a:lnTo>
                      <a:pt x="1773" y="399"/>
                    </a:lnTo>
                    <a:lnTo>
                      <a:pt x="1770" y="399"/>
                    </a:lnTo>
                    <a:lnTo>
                      <a:pt x="1767" y="399"/>
                    </a:lnTo>
                    <a:lnTo>
                      <a:pt x="1765" y="399"/>
                    </a:lnTo>
                    <a:lnTo>
                      <a:pt x="1767" y="399"/>
                    </a:lnTo>
                    <a:lnTo>
                      <a:pt x="1765" y="399"/>
                    </a:lnTo>
                    <a:lnTo>
                      <a:pt x="1762" y="399"/>
                    </a:lnTo>
                    <a:lnTo>
                      <a:pt x="1762" y="402"/>
                    </a:lnTo>
                    <a:lnTo>
                      <a:pt x="1762" y="399"/>
                    </a:lnTo>
                    <a:lnTo>
                      <a:pt x="1760" y="399"/>
                    </a:lnTo>
                    <a:lnTo>
                      <a:pt x="1757" y="399"/>
                    </a:lnTo>
                    <a:lnTo>
                      <a:pt x="1757" y="402"/>
                    </a:lnTo>
                    <a:lnTo>
                      <a:pt x="1754" y="402"/>
                    </a:lnTo>
                    <a:lnTo>
                      <a:pt x="1752" y="402"/>
                    </a:lnTo>
                    <a:lnTo>
                      <a:pt x="1749" y="402"/>
                    </a:lnTo>
                    <a:lnTo>
                      <a:pt x="1749" y="405"/>
                    </a:lnTo>
                    <a:lnTo>
                      <a:pt x="1747" y="405"/>
                    </a:lnTo>
                    <a:lnTo>
                      <a:pt x="1747" y="402"/>
                    </a:lnTo>
                    <a:lnTo>
                      <a:pt x="1744" y="402"/>
                    </a:lnTo>
                    <a:lnTo>
                      <a:pt x="1747" y="402"/>
                    </a:lnTo>
                    <a:lnTo>
                      <a:pt x="1747" y="399"/>
                    </a:lnTo>
                    <a:lnTo>
                      <a:pt x="1744" y="399"/>
                    </a:lnTo>
                    <a:lnTo>
                      <a:pt x="1741" y="399"/>
                    </a:lnTo>
                    <a:lnTo>
                      <a:pt x="1741" y="397"/>
                    </a:lnTo>
                    <a:lnTo>
                      <a:pt x="1739" y="397"/>
                    </a:lnTo>
                    <a:lnTo>
                      <a:pt x="1739" y="399"/>
                    </a:lnTo>
                    <a:lnTo>
                      <a:pt x="1739" y="402"/>
                    </a:lnTo>
                    <a:lnTo>
                      <a:pt x="1741" y="402"/>
                    </a:lnTo>
                    <a:lnTo>
                      <a:pt x="1739" y="402"/>
                    </a:lnTo>
                    <a:lnTo>
                      <a:pt x="1736" y="402"/>
                    </a:lnTo>
                    <a:lnTo>
                      <a:pt x="1736" y="399"/>
                    </a:lnTo>
                    <a:lnTo>
                      <a:pt x="1736" y="397"/>
                    </a:lnTo>
                    <a:lnTo>
                      <a:pt x="1734" y="394"/>
                    </a:lnTo>
                    <a:lnTo>
                      <a:pt x="1734" y="392"/>
                    </a:lnTo>
                    <a:lnTo>
                      <a:pt x="1731" y="394"/>
                    </a:lnTo>
                    <a:lnTo>
                      <a:pt x="1728" y="394"/>
                    </a:lnTo>
                    <a:lnTo>
                      <a:pt x="1726" y="394"/>
                    </a:lnTo>
                    <a:lnTo>
                      <a:pt x="1723" y="394"/>
                    </a:lnTo>
                    <a:lnTo>
                      <a:pt x="1723" y="392"/>
                    </a:lnTo>
                    <a:lnTo>
                      <a:pt x="1720" y="392"/>
                    </a:lnTo>
                    <a:lnTo>
                      <a:pt x="1720" y="389"/>
                    </a:lnTo>
                    <a:lnTo>
                      <a:pt x="1718" y="389"/>
                    </a:lnTo>
                    <a:lnTo>
                      <a:pt x="1715" y="384"/>
                    </a:lnTo>
                    <a:lnTo>
                      <a:pt x="1715" y="381"/>
                    </a:lnTo>
                    <a:lnTo>
                      <a:pt x="1715" y="378"/>
                    </a:lnTo>
                    <a:lnTo>
                      <a:pt x="1715" y="376"/>
                    </a:lnTo>
                    <a:lnTo>
                      <a:pt x="1718" y="376"/>
                    </a:lnTo>
                    <a:lnTo>
                      <a:pt x="1720" y="371"/>
                    </a:lnTo>
                    <a:lnTo>
                      <a:pt x="1723" y="368"/>
                    </a:lnTo>
                    <a:lnTo>
                      <a:pt x="1723" y="365"/>
                    </a:lnTo>
                    <a:lnTo>
                      <a:pt x="1723" y="363"/>
                    </a:lnTo>
                    <a:lnTo>
                      <a:pt x="1718" y="363"/>
                    </a:lnTo>
                    <a:lnTo>
                      <a:pt x="1720" y="363"/>
                    </a:lnTo>
                    <a:lnTo>
                      <a:pt x="1723" y="363"/>
                    </a:lnTo>
                    <a:lnTo>
                      <a:pt x="1720" y="360"/>
                    </a:lnTo>
                    <a:lnTo>
                      <a:pt x="1718" y="358"/>
                    </a:lnTo>
                    <a:lnTo>
                      <a:pt x="1715" y="358"/>
                    </a:lnTo>
                    <a:lnTo>
                      <a:pt x="1715" y="360"/>
                    </a:lnTo>
                    <a:lnTo>
                      <a:pt x="1713" y="360"/>
                    </a:lnTo>
                    <a:lnTo>
                      <a:pt x="1710" y="360"/>
                    </a:lnTo>
                    <a:lnTo>
                      <a:pt x="1707" y="350"/>
                    </a:lnTo>
                    <a:lnTo>
                      <a:pt x="1707" y="345"/>
                    </a:lnTo>
                    <a:lnTo>
                      <a:pt x="1705" y="342"/>
                    </a:lnTo>
                    <a:lnTo>
                      <a:pt x="1705" y="339"/>
                    </a:lnTo>
                    <a:lnTo>
                      <a:pt x="1702" y="337"/>
                    </a:lnTo>
                    <a:lnTo>
                      <a:pt x="1702" y="334"/>
                    </a:lnTo>
                    <a:lnTo>
                      <a:pt x="1702" y="331"/>
                    </a:lnTo>
                    <a:lnTo>
                      <a:pt x="1700" y="329"/>
                    </a:lnTo>
                    <a:lnTo>
                      <a:pt x="1700" y="326"/>
                    </a:lnTo>
                    <a:lnTo>
                      <a:pt x="1700" y="324"/>
                    </a:lnTo>
                    <a:lnTo>
                      <a:pt x="1697" y="321"/>
                    </a:lnTo>
                    <a:lnTo>
                      <a:pt x="1697" y="318"/>
                    </a:lnTo>
                    <a:lnTo>
                      <a:pt x="1697" y="316"/>
                    </a:lnTo>
                    <a:lnTo>
                      <a:pt x="1700" y="316"/>
                    </a:lnTo>
                    <a:lnTo>
                      <a:pt x="1702" y="316"/>
                    </a:lnTo>
                    <a:lnTo>
                      <a:pt x="1702" y="313"/>
                    </a:lnTo>
                    <a:lnTo>
                      <a:pt x="1705" y="313"/>
                    </a:lnTo>
                    <a:lnTo>
                      <a:pt x="1705" y="311"/>
                    </a:lnTo>
                    <a:lnTo>
                      <a:pt x="1707" y="311"/>
                    </a:lnTo>
                    <a:lnTo>
                      <a:pt x="1710" y="311"/>
                    </a:lnTo>
                    <a:lnTo>
                      <a:pt x="1710" y="308"/>
                    </a:lnTo>
                    <a:lnTo>
                      <a:pt x="1713" y="308"/>
                    </a:lnTo>
                    <a:lnTo>
                      <a:pt x="1710" y="308"/>
                    </a:lnTo>
                    <a:lnTo>
                      <a:pt x="1710" y="305"/>
                    </a:lnTo>
                    <a:lnTo>
                      <a:pt x="1713" y="305"/>
                    </a:lnTo>
                    <a:lnTo>
                      <a:pt x="1715" y="305"/>
                    </a:lnTo>
                    <a:lnTo>
                      <a:pt x="1715" y="303"/>
                    </a:lnTo>
                    <a:lnTo>
                      <a:pt x="1715" y="305"/>
                    </a:lnTo>
                    <a:lnTo>
                      <a:pt x="1715" y="303"/>
                    </a:lnTo>
                    <a:lnTo>
                      <a:pt x="1718" y="303"/>
                    </a:lnTo>
                    <a:lnTo>
                      <a:pt x="1720" y="303"/>
                    </a:lnTo>
                    <a:lnTo>
                      <a:pt x="1720" y="300"/>
                    </a:lnTo>
                    <a:lnTo>
                      <a:pt x="1720" y="303"/>
                    </a:lnTo>
                    <a:lnTo>
                      <a:pt x="1720" y="300"/>
                    </a:lnTo>
                    <a:lnTo>
                      <a:pt x="1720" y="303"/>
                    </a:lnTo>
                    <a:lnTo>
                      <a:pt x="1720" y="300"/>
                    </a:lnTo>
                    <a:lnTo>
                      <a:pt x="1723" y="300"/>
                    </a:lnTo>
                    <a:lnTo>
                      <a:pt x="1723" y="303"/>
                    </a:lnTo>
                    <a:lnTo>
                      <a:pt x="1726" y="303"/>
                    </a:lnTo>
                    <a:lnTo>
                      <a:pt x="1728" y="303"/>
                    </a:lnTo>
                    <a:lnTo>
                      <a:pt x="1731" y="303"/>
                    </a:lnTo>
                    <a:lnTo>
                      <a:pt x="1734" y="303"/>
                    </a:lnTo>
                    <a:lnTo>
                      <a:pt x="1736" y="303"/>
                    </a:lnTo>
                    <a:lnTo>
                      <a:pt x="1736" y="300"/>
                    </a:lnTo>
                    <a:lnTo>
                      <a:pt x="1736" y="297"/>
                    </a:lnTo>
                    <a:lnTo>
                      <a:pt x="1739" y="297"/>
                    </a:lnTo>
                    <a:lnTo>
                      <a:pt x="1741" y="297"/>
                    </a:lnTo>
                    <a:lnTo>
                      <a:pt x="1744" y="297"/>
                    </a:lnTo>
                    <a:lnTo>
                      <a:pt x="1744" y="295"/>
                    </a:lnTo>
                    <a:lnTo>
                      <a:pt x="1747" y="295"/>
                    </a:lnTo>
                    <a:lnTo>
                      <a:pt x="1749" y="295"/>
                    </a:lnTo>
                    <a:lnTo>
                      <a:pt x="1752" y="295"/>
                    </a:lnTo>
                    <a:lnTo>
                      <a:pt x="1754" y="295"/>
                    </a:lnTo>
                    <a:lnTo>
                      <a:pt x="1754" y="292"/>
                    </a:lnTo>
                    <a:lnTo>
                      <a:pt x="1757" y="292"/>
                    </a:lnTo>
                    <a:lnTo>
                      <a:pt x="1757" y="290"/>
                    </a:lnTo>
                    <a:lnTo>
                      <a:pt x="1757" y="292"/>
                    </a:lnTo>
                    <a:lnTo>
                      <a:pt x="1760" y="292"/>
                    </a:lnTo>
                    <a:lnTo>
                      <a:pt x="1762" y="292"/>
                    </a:lnTo>
                    <a:lnTo>
                      <a:pt x="1765" y="292"/>
                    </a:lnTo>
                    <a:lnTo>
                      <a:pt x="1767" y="290"/>
                    </a:lnTo>
                    <a:close/>
                    <a:moveTo>
                      <a:pt x="1483" y="86"/>
                    </a:moveTo>
                    <a:lnTo>
                      <a:pt x="1483" y="89"/>
                    </a:lnTo>
                    <a:lnTo>
                      <a:pt x="1483" y="91"/>
                    </a:lnTo>
                    <a:lnTo>
                      <a:pt x="1488" y="91"/>
                    </a:lnTo>
                    <a:lnTo>
                      <a:pt x="1543" y="91"/>
                    </a:lnTo>
                    <a:lnTo>
                      <a:pt x="1546" y="91"/>
                    </a:lnTo>
                    <a:lnTo>
                      <a:pt x="1616" y="91"/>
                    </a:lnTo>
                    <a:lnTo>
                      <a:pt x="1681" y="94"/>
                    </a:lnTo>
                    <a:lnTo>
                      <a:pt x="1710" y="94"/>
                    </a:lnTo>
                    <a:lnTo>
                      <a:pt x="1869" y="96"/>
                    </a:lnTo>
                    <a:lnTo>
                      <a:pt x="1869" y="102"/>
                    </a:lnTo>
                    <a:lnTo>
                      <a:pt x="1869" y="120"/>
                    </a:lnTo>
                    <a:lnTo>
                      <a:pt x="1835" y="138"/>
                    </a:lnTo>
                    <a:lnTo>
                      <a:pt x="1833" y="138"/>
                    </a:lnTo>
                    <a:lnTo>
                      <a:pt x="1830" y="141"/>
                    </a:lnTo>
                    <a:lnTo>
                      <a:pt x="1827" y="141"/>
                    </a:lnTo>
                    <a:lnTo>
                      <a:pt x="1827" y="143"/>
                    </a:lnTo>
                    <a:lnTo>
                      <a:pt x="1825" y="143"/>
                    </a:lnTo>
                    <a:lnTo>
                      <a:pt x="1822" y="143"/>
                    </a:lnTo>
                    <a:lnTo>
                      <a:pt x="1822" y="146"/>
                    </a:lnTo>
                    <a:lnTo>
                      <a:pt x="1820" y="146"/>
                    </a:lnTo>
                    <a:lnTo>
                      <a:pt x="1807" y="151"/>
                    </a:lnTo>
                    <a:lnTo>
                      <a:pt x="1807" y="154"/>
                    </a:lnTo>
                    <a:lnTo>
                      <a:pt x="1807" y="156"/>
                    </a:lnTo>
                    <a:lnTo>
                      <a:pt x="1807" y="154"/>
                    </a:lnTo>
                    <a:lnTo>
                      <a:pt x="1804" y="154"/>
                    </a:lnTo>
                    <a:lnTo>
                      <a:pt x="1801" y="154"/>
                    </a:lnTo>
                    <a:lnTo>
                      <a:pt x="1799" y="154"/>
                    </a:lnTo>
                    <a:lnTo>
                      <a:pt x="1796" y="154"/>
                    </a:lnTo>
                    <a:lnTo>
                      <a:pt x="1794" y="154"/>
                    </a:lnTo>
                    <a:lnTo>
                      <a:pt x="1791" y="154"/>
                    </a:lnTo>
                    <a:lnTo>
                      <a:pt x="1788" y="154"/>
                    </a:lnTo>
                    <a:lnTo>
                      <a:pt x="1786" y="154"/>
                    </a:lnTo>
                    <a:lnTo>
                      <a:pt x="1791" y="154"/>
                    </a:lnTo>
                    <a:lnTo>
                      <a:pt x="1791" y="162"/>
                    </a:lnTo>
                    <a:lnTo>
                      <a:pt x="1791" y="167"/>
                    </a:lnTo>
                    <a:lnTo>
                      <a:pt x="1788" y="167"/>
                    </a:lnTo>
                    <a:lnTo>
                      <a:pt x="1788" y="162"/>
                    </a:lnTo>
                    <a:lnTo>
                      <a:pt x="1788" y="156"/>
                    </a:lnTo>
                    <a:lnTo>
                      <a:pt x="1786" y="156"/>
                    </a:lnTo>
                    <a:lnTo>
                      <a:pt x="1783" y="156"/>
                    </a:lnTo>
                    <a:lnTo>
                      <a:pt x="1783" y="162"/>
                    </a:lnTo>
                    <a:lnTo>
                      <a:pt x="1783" y="154"/>
                    </a:lnTo>
                    <a:lnTo>
                      <a:pt x="1786" y="154"/>
                    </a:lnTo>
                    <a:lnTo>
                      <a:pt x="1783" y="154"/>
                    </a:lnTo>
                    <a:lnTo>
                      <a:pt x="1780" y="154"/>
                    </a:lnTo>
                    <a:lnTo>
                      <a:pt x="1778" y="154"/>
                    </a:lnTo>
                    <a:lnTo>
                      <a:pt x="1775" y="154"/>
                    </a:lnTo>
                    <a:lnTo>
                      <a:pt x="1775" y="156"/>
                    </a:lnTo>
                    <a:lnTo>
                      <a:pt x="1770" y="159"/>
                    </a:lnTo>
                    <a:lnTo>
                      <a:pt x="1767" y="159"/>
                    </a:lnTo>
                    <a:lnTo>
                      <a:pt x="1765" y="159"/>
                    </a:lnTo>
                    <a:lnTo>
                      <a:pt x="1765" y="162"/>
                    </a:lnTo>
                    <a:lnTo>
                      <a:pt x="1762" y="162"/>
                    </a:lnTo>
                    <a:lnTo>
                      <a:pt x="1760" y="162"/>
                    </a:lnTo>
                    <a:lnTo>
                      <a:pt x="1757" y="162"/>
                    </a:lnTo>
                    <a:lnTo>
                      <a:pt x="1757" y="164"/>
                    </a:lnTo>
                    <a:lnTo>
                      <a:pt x="1754" y="164"/>
                    </a:lnTo>
                    <a:lnTo>
                      <a:pt x="1752" y="164"/>
                    </a:lnTo>
                    <a:lnTo>
                      <a:pt x="1749" y="164"/>
                    </a:lnTo>
                    <a:lnTo>
                      <a:pt x="1744" y="164"/>
                    </a:lnTo>
                    <a:lnTo>
                      <a:pt x="1741" y="164"/>
                    </a:lnTo>
                    <a:lnTo>
                      <a:pt x="1739" y="164"/>
                    </a:lnTo>
                    <a:lnTo>
                      <a:pt x="1736" y="164"/>
                    </a:lnTo>
                    <a:lnTo>
                      <a:pt x="1734" y="164"/>
                    </a:lnTo>
                    <a:lnTo>
                      <a:pt x="1734" y="167"/>
                    </a:lnTo>
                    <a:lnTo>
                      <a:pt x="1734" y="170"/>
                    </a:lnTo>
                    <a:lnTo>
                      <a:pt x="1731" y="170"/>
                    </a:lnTo>
                    <a:lnTo>
                      <a:pt x="1731" y="167"/>
                    </a:lnTo>
                    <a:lnTo>
                      <a:pt x="1734" y="167"/>
                    </a:lnTo>
                    <a:lnTo>
                      <a:pt x="1734" y="164"/>
                    </a:lnTo>
                    <a:lnTo>
                      <a:pt x="1731" y="164"/>
                    </a:lnTo>
                    <a:lnTo>
                      <a:pt x="1728" y="164"/>
                    </a:lnTo>
                    <a:lnTo>
                      <a:pt x="1726" y="164"/>
                    </a:lnTo>
                    <a:lnTo>
                      <a:pt x="1723" y="164"/>
                    </a:lnTo>
                    <a:lnTo>
                      <a:pt x="1720" y="164"/>
                    </a:lnTo>
                    <a:lnTo>
                      <a:pt x="1718" y="167"/>
                    </a:lnTo>
                    <a:lnTo>
                      <a:pt x="1718" y="164"/>
                    </a:lnTo>
                    <a:lnTo>
                      <a:pt x="1720" y="164"/>
                    </a:lnTo>
                    <a:lnTo>
                      <a:pt x="1720" y="162"/>
                    </a:lnTo>
                    <a:lnTo>
                      <a:pt x="1718" y="162"/>
                    </a:lnTo>
                    <a:lnTo>
                      <a:pt x="1715" y="162"/>
                    </a:lnTo>
                    <a:lnTo>
                      <a:pt x="1713" y="159"/>
                    </a:lnTo>
                    <a:lnTo>
                      <a:pt x="1710" y="159"/>
                    </a:lnTo>
                    <a:lnTo>
                      <a:pt x="1707" y="159"/>
                    </a:lnTo>
                    <a:lnTo>
                      <a:pt x="1707" y="156"/>
                    </a:lnTo>
                    <a:lnTo>
                      <a:pt x="1705" y="156"/>
                    </a:lnTo>
                    <a:lnTo>
                      <a:pt x="1702" y="154"/>
                    </a:lnTo>
                    <a:lnTo>
                      <a:pt x="1700" y="154"/>
                    </a:lnTo>
                    <a:lnTo>
                      <a:pt x="1697" y="151"/>
                    </a:lnTo>
                    <a:lnTo>
                      <a:pt x="1694" y="151"/>
                    </a:lnTo>
                    <a:lnTo>
                      <a:pt x="1694" y="149"/>
                    </a:lnTo>
                    <a:lnTo>
                      <a:pt x="1692" y="149"/>
                    </a:lnTo>
                    <a:lnTo>
                      <a:pt x="1692" y="146"/>
                    </a:lnTo>
                    <a:lnTo>
                      <a:pt x="1689" y="146"/>
                    </a:lnTo>
                    <a:lnTo>
                      <a:pt x="1689" y="143"/>
                    </a:lnTo>
                    <a:lnTo>
                      <a:pt x="1687" y="143"/>
                    </a:lnTo>
                    <a:lnTo>
                      <a:pt x="1681" y="138"/>
                    </a:lnTo>
                    <a:lnTo>
                      <a:pt x="1681" y="136"/>
                    </a:lnTo>
                    <a:lnTo>
                      <a:pt x="1681" y="133"/>
                    </a:lnTo>
                    <a:lnTo>
                      <a:pt x="1679" y="133"/>
                    </a:lnTo>
                    <a:lnTo>
                      <a:pt x="1676" y="128"/>
                    </a:lnTo>
                    <a:lnTo>
                      <a:pt x="1673" y="125"/>
                    </a:lnTo>
                    <a:lnTo>
                      <a:pt x="1673" y="122"/>
                    </a:lnTo>
                    <a:lnTo>
                      <a:pt x="1673" y="120"/>
                    </a:lnTo>
                    <a:lnTo>
                      <a:pt x="1673" y="117"/>
                    </a:lnTo>
                    <a:lnTo>
                      <a:pt x="1673" y="115"/>
                    </a:lnTo>
                    <a:lnTo>
                      <a:pt x="1671" y="115"/>
                    </a:lnTo>
                    <a:lnTo>
                      <a:pt x="1671" y="112"/>
                    </a:lnTo>
                    <a:lnTo>
                      <a:pt x="1668" y="112"/>
                    </a:lnTo>
                    <a:lnTo>
                      <a:pt x="1666" y="112"/>
                    </a:lnTo>
                    <a:lnTo>
                      <a:pt x="1666" y="109"/>
                    </a:lnTo>
                    <a:lnTo>
                      <a:pt x="1666" y="112"/>
                    </a:lnTo>
                    <a:lnTo>
                      <a:pt x="1666" y="109"/>
                    </a:lnTo>
                    <a:lnTo>
                      <a:pt x="1663" y="109"/>
                    </a:lnTo>
                    <a:lnTo>
                      <a:pt x="1663" y="107"/>
                    </a:lnTo>
                    <a:lnTo>
                      <a:pt x="1660" y="107"/>
                    </a:lnTo>
                    <a:lnTo>
                      <a:pt x="1658" y="107"/>
                    </a:lnTo>
                    <a:lnTo>
                      <a:pt x="1658" y="104"/>
                    </a:lnTo>
                    <a:lnTo>
                      <a:pt x="1655" y="104"/>
                    </a:lnTo>
                    <a:lnTo>
                      <a:pt x="1655" y="102"/>
                    </a:lnTo>
                    <a:lnTo>
                      <a:pt x="1653" y="102"/>
                    </a:lnTo>
                    <a:lnTo>
                      <a:pt x="1650" y="102"/>
                    </a:lnTo>
                    <a:lnTo>
                      <a:pt x="1647" y="99"/>
                    </a:lnTo>
                    <a:lnTo>
                      <a:pt x="1645" y="99"/>
                    </a:lnTo>
                    <a:lnTo>
                      <a:pt x="1645" y="102"/>
                    </a:lnTo>
                    <a:lnTo>
                      <a:pt x="1642" y="102"/>
                    </a:lnTo>
                    <a:lnTo>
                      <a:pt x="1642" y="104"/>
                    </a:lnTo>
                    <a:lnTo>
                      <a:pt x="1640" y="104"/>
                    </a:lnTo>
                    <a:lnTo>
                      <a:pt x="1640" y="107"/>
                    </a:lnTo>
                    <a:lnTo>
                      <a:pt x="1640" y="109"/>
                    </a:lnTo>
                    <a:lnTo>
                      <a:pt x="1637" y="109"/>
                    </a:lnTo>
                    <a:lnTo>
                      <a:pt x="1634" y="109"/>
                    </a:lnTo>
                    <a:lnTo>
                      <a:pt x="1634" y="112"/>
                    </a:lnTo>
                    <a:lnTo>
                      <a:pt x="1632" y="112"/>
                    </a:lnTo>
                    <a:lnTo>
                      <a:pt x="1632" y="115"/>
                    </a:lnTo>
                    <a:lnTo>
                      <a:pt x="1629" y="115"/>
                    </a:lnTo>
                    <a:lnTo>
                      <a:pt x="1629" y="117"/>
                    </a:lnTo>
                    <a:lnTo>
                      <a:pt x="1632" y="117"/>
                    </a:lnTo>
                    <a:lnTo>
                      <a:pt x="1629" y="117"/>
                    </a:lnTo>
                    <a:lnTo>
                      <a:pt x="1626" y="117"/>
                    </a:lnTo>
                    <a:lnTo>
                      <a:pt x="1626" y="120"/>
                    </a:lnTo>
                    <a:lnTo>
                      <a:pt x="1624" y="122"/>
                    </a:lnTo>
                    <a:lnTo>
                      <a:pt x="1621" y="122"/>
                    </a:lnTo>
                    <a:lnTo>
                      <a:pt x="1619" y="122"/>
                    </a:lnTo>
                    <a:lnTo>
                      <a:pt x="1619" y="125"/>
                    </a:lnTo>
                    <a:lnTo>
                      <a:pt x="1616" y="125"/>
                    </a:lnTo>
                    <a:lnTo>
                      <a:pt x="1616" y="128"/>
                    </a:lnTo>
                    <a:lnTo>
                      <a:pt x="1613" y="128"/>
                    </a:lnTo>
                    <a:lnTo>
                      <a:pt x="1611" y="128"/>
                    </a:lnTo>
                    <a:lnTo>
                      <a:pt x="1608" y="128"/>
                    </a:lnTo>
                    <a:lnTo>
                      <a:pt x="1606" y="128"/>
                    </a:lnTo>
                    <a:lnTo>
                      <a:pt x="1603" y="128"/>
                    </a:lnTo>
                    <a:lnTo>
                      <a:pt x="1600" y="128"/>
                    </a:lnTo>
                    <a:lnTo>
                      <a:pt x="1598" y="128"/>
                    </a:lnTo>
                    <a:lnTo>
                      <a:pt x="1595" y="128"/>
                    </a:lnTo>
                    <a:lnTo>
                      <a:pt x="1593" y="128"/>
                    </a:lnTo>
                    <a:lnTo>
                      <a:pt x="1590" y="125"/>
                    </a:lnTo>
                    <a:lnTo>
                      <a:pt x="1587" y="125"/>
                    </a:lnTo>
                    <a:lnTo>
                      <a:pt x="1585" y="125"/>
                    </a:lnTo>
                    <a:lnTo>
                      <a:pt x="1585" y="122"/>
                    </a:lnTo>
                    <a:lnTo>
                      <a:pt x="1582" y="122"/>
                    </a:lnTo>
                    <a:lnTo>
                      <a:pt x="1580" y="122"/>
                    </a:lnTo>
                    <a:lnTo>
                      <a:pt x="1580" y="125"/>
                    </a:lnTo>
                    <a:lnTo>
                      <a:pt x="1577" y="125"/>
                    </a:lnTo>
                    <a:lnTo>
                      <a:pt x="1574" y="125"/>
                    </a:lnTo>
                    <a:lnTo>
                      <a:pt x="1572" y="125"/>
                    </a:lnTo>
                    <a:lnTo>
                      <a:pt x="1569" y="125"/>
                    </a:lnTo>
                    <a:lnTo>
                      <a:pt x="1566" y="125"/>
                    </a:lnTo>
                    <a:lnTo>
                      <a:pt x="1564" y="125"/>
                    </a:lnTo>
                    <a:lnTo>
                      <a:pt x="1561" y="122"/>
                    </a:lnTo>
                    <a:lnTo>
                      <a:pt x="1559" y="122"/>
                    </a:lnTo>
                    <a:lnTo>
                      <a:pt x="1559" y="120"/>
                    </a:lnTo>
                    <a:lnTo>
                      <a:pt x="1556" y="120"/>
                    </a:lnTo>
                    <a:lnTo>
                      <a:pt x="1556" y="117"/>
                    </a:lnTo>
                    <a:lnTo>
                      <a:pt x="1556" y="120"/>
                    </a:lnTo>
                    <a:lnTo>
                      <a:pt x="1559" y="120"/>
                    </a:lnTo>
                    <a:lnTo>
                      <a:pt x="1559" y="122"/>
                    </a:lnTo>
                    <a:lnTo>
                      <a:pt x="1556" y="122"/>
                    </a:lnTo>
                    <a:lnTo>
                      <a:pt x="1553" y="122"/>
                    </a:lnTo>
                    <a:lnTo>
                      <a:pt x="1551" y="122"/>
                    </a:lnTo>
                    <a:lnTo>
                      <a:pt x="1551" y="125"/>
                    </a:lnTo>
                    <a:lnTo>
                      <a:pt x="1548" y="125"/>
                    </a:lnTo>
                    <a:lnTo>
                      <a:pt x="1548" y="128"/>
                    </a:lnTo>
                    <a:lnTo>
                      <a:pt x="1546" y="128"/>
                    </a:lnTo>
                    <a:lnTo>
                      <a:pt x="1546" y="130"/>
                    </a:lnTo>
                    <a:lnTo>
                      <a:pt x="1546" y="133"/>
                    </a:lnTo>
                    <a:lnTo>
                      <a:pt x="1546" y="136"/>
                    </a:lnTo>
                    <a:lnTo>
                      <a:pt x="1546" y="138"/>
                    </a:lnTo>
                    <a:lnTo>
                      <a:pt x="1546" y="141"/>
                    </a:lnTo>
                    <a:lnTo>
                      <a:pt x="1546" y="143"/>
                    </a:lnTo>
                    <a:lnTo>
                      <a:pt x="1546" y="146"/>
                    </a:lnTo>
                    <a:lnTo>
                      <a:pt x="1546" y="151"/>
                    </a:lnTo>
                    <a:lnTo>
                      <a:pt x="1546" y="154"/>
                    </a:lnTo>
                    <a:lnTo>
                      <a:pt x="1546" y="156"/>
                    </a:lnTo>
                    <a:lnTo>
                      <a:pt x="1543" y="156"/>
                    </a:lnTo>
                    <a:lnTo>
                      <a:pt x="1543" y="159"/>
                    </a:lnTo>
                    <a:lnTo>
                      <a:pt x="1543" y="162"/>
                    </a:lnTo>
                    <a:lnTo>
                      <a:pt x="1543" y="164"/>
                    </a:lnTo>
                    <a:lnTo>
                      <a:pt x="1538" y="167"/>
                    </a:lnTo>
                    <a:lnTo>
                      <a:pt x="1535" y="162"/>
                    </a:lnTo>
                    <a:lnTo>
                      <a:pt x="1533" y="162"/>
                    </a:lnTo>
                    <a:lnTo>
                      <a:pt x="1530" y="162"/>
                    </a:lnTo>
                    <a:lnTo>
                      <a:pt x="1530" y="164"/>
                    </a:lnTo>
                    <a:lnTo>
                      <a:pt x="1533" y="164"/>
                    </a:lnTo>
                    <a:lnTo>
                      <a:pt x="1533" y="167"/>
                    </a:lnTo>
                    <a:lnTo>
                      <a:pt x="1533" y="170"/>
                    </a:lnTo>
                    <a:lnTo>
                      <a:pt x="1533" y="172"/>
                    </a:lnTo>
                    <a:lnTo>
                      <a:pt x="1533" y="175"/>
                    </a:lnTo>
                    <a:lnTo>
                      <a:pt x="1533" y="177"/>
                    </a:lnTo>
                    <a:lnTo>
                      <a:pt x="1533" y="180"/>
                    </a:lnTo>
                    <a:lnTo>
                      <a:pt x="1533" y="183"/>
                    </a:lnTo>
                    <a:lnTo>
                      <a:pt x="1533" y="185"/>
                    </a:lnTo>
                    <a:lnTo>
                      <a:pt x="1535" y="185"/>
                    </a:lnTo>
                    <a:lnTo>
                      <a:pt x="1538" y="185"/>
                    </a:lnTo>
                    <a:lnTo>
                      <a:pt x="1538" y="188"/>
                    </a:lnTo>
                    <a:lnTo>
                      <a:pt x="1540" y="188"/>
                    </a:lnTo>
                    <a:lnTo>
                      <a:pt x="1543" y="188"/>
                    </a:lnTo>
                    <a:lnTo>
                      <a:pt x="1546" y="188"/>
                    </a:lnTo>
                    <a:lnTo>
                      <a:pt x="1548" y="190"/>
                    </a:lnTo>
                    <a:lnTo>
                      <a:pt x="1551" y="190"/>
                    </a:lnTo>
                    <a:lnTo>
                      <a:pt x="1551" y="193"/>
                    </a:lnTo>
                    <a:lnTo>
                      <a:pt x="1553" y="193"/>
                    </a:lnTo>
                    <a:lnTo>
                      <a:pt x="1556" y="193"/>
                    </a:lnTo>
                    <a:lnTo>
                      <a:pt x="1559" y="193"/>
                    </a:lnTo>
                    <a:lnTo>
                      <a:pt x="1561" y="193"/>
                    </a:lnTo>
                    <a:lnTo>
                      <a:pt x="1561" y="190"/>
                    </a:lnTo>
                    <a:lnTo>
                      <a:pt x="1564" y="190"/>
                    </a:lnTo>
                    <a:lnTo>
                      <a:pt x="1564" y="193"/>
                    </a:lnTo>
                    <a:lnTo>
                      <a:pt x="1566" y="193"/>
                    </a:lnTo>
                    <a:lnTo>
                      <a:pt x="1569" y="193"/>
                    </a:lnTo>
                    <a:lnTo>
                      <a:pt x="1566" y="193"/>
                    </a:lnTo>
                    <a:lnTo>
                      <a:pt x="1566" y="196"/>
                    </a:lnTo>
                    <a:lnTo>
                      <a:pt x="1564" y="196"/>
                    </a:lnTo>
                    <a:lnTo>
                      <a:pt x="1561" y="196"/>
                    </a:lnTo>
                    <a:lnTo>
                      <a:pt x="1561" y="198"/>
                    </a:lnTo>
                    <a:lnTo>
                      <a:pt x="1561" y="201"/>
                    </a:lnTo>
                    <a:lnTo>
                      <a:pt x="1561" y="203"/>
                    </a:lnTo>
                    <a:lnTo>
                      <a:pt x="1564" y="203"/>
                    </a:lnTo>
                    <a:lnTo>
                      <a:pt x="1564" y="206"/>
                    </a:lnTo>
                    <a:lnTo>
                      <a:pt x="1566" y="206"/>
                    </a:lnTo>
                    <a:lnTo>
                      <a:pt x="1569" y="206"/>
                    </a:lnTo>
                    <a:lnTo>
                      <a:pt x="1569" y="203"/>
                    </a:lnTo>
                    <a:lnTo>
                      <a:pt x="1572" y="203"/>
                    </a:lnTo>
                    <a:lnTo>
                      <a:pt x="1574" y="206"/>
                    </a:lnTo>
                    <a:lnTo>
                      <a:pt x="1574" y="209"/>
                    </a:lnTo>
                    <a:lnTo>
                      <a:pt x="1572" y="209"/>
                    </a:lnTo>
                    <a:lnTo>
                      <a:pt x="1572" y="206"/>
                    </a:lnTo>
                    <a:lnTo>
                      <a:pt x="1569" y="206"/>
                    </a:lnTo>
                    <a:lnTo>
                      <a:pt x="1566" y="206"/>
                    </a:lnTo>
                    <a:lnTo>
                      <a:pt x="1566" y="209"/>
                    </a:lnTo>
                    <a:lnTo>
                      <a:pt x="1564" y="209"/>
                    </a:lnTo>
                    <a:lnTo>
                      <a:pt x="1561" y="209"/>
                    </a:lnTo>
                    <a:lnTo>
                      <a:pt x="1561" y="211"/>
                    </a:lnTo>
                    <a:lnTo>
                      <a:pt x="1559" y="211"/>
                    </a:lnTo>
                    <a:lnTo>
                      <a:pt x="1556" y="211"/>
                    </a:lnTo>
                    <a:lnTo>
                      <a:pt x="1556" y="214"/>
                    </a:lnTo>
                    <a:lnTo>
                      <a:pt x="1553" y="214"/>
                    </a:lnTo>
                    <a:lnTo>
                      <a:pt x="1551" y="214"/>
                    </a:lnTo>
                    <a:lnTo>
                      <a:pt x="1548" y="214"/>
                    </a:lnTo>
                    <a:lnTo>
                      <a:pt x="1548" y="217"/>
                    </a:lnTo>
                    <a:lnTo>
                      <a:pt x="1546" y="217"/>
                    </a:lnTo>
                    <a:lnTo>
                      <a:pt x="1543" y="217"/>
                    </a:lnTo>
                    <a:lnTo>
                      <a:pt x="1540" y="217"/>
                    </a:lnTo>
                    <a:lnTo>
                      <a:pt x="1538" y="217"/>
                    </a:lnTo>
                    <a:lnTo>
                      <a:pt x="1535" y="217"/>
                    </a:lnTo>
                    <a:lnTo>
                      <a:pt x="1535" y="214"/>
                    </a:lnTo>
                    <a:lnTo>
                      <a:pt x="1535" y="217"/>
                    </a:lnTo>
                    <a:lnTo>
                      <a:pt x="1533" y="217"/>
                    </a:lnTo>
                    <a:lnTo>
                      <a:pt x="1530" y="217"/>
                    </a:lnTo>
                    <a:lnTo>
                      <a:pt x="1530" y="219"/>
                    </a:lnTo>
                    <a:lnTo>
                      <a:pt x="1530" y="222"/>
                    </a:lnTo>
                    <a:lnTo>
                      <a:pt x="1530" y="224"/>
                    </a:lnTo>
                    <a:lnTo>
                      <a:pt x="1530" y="227"/>
                    </a:lnTo>
                    <a:lnTo>
                      <a:pt x="1530" y="230"/>
                    </a:lnTo>
                    <a:lnTo>
                      <a:pt x="1530" y="232"/>
                    </a:lnTo>
                    <a:lnTo>
                      <a:pt x="1530" y="235"/>
                    </a:lnTo>
                    <a:lnTo>
                      <a:pt x="1530" y="237"/>
                    </a:lnTo>
                    <a:lnTo>
                      <a:pt x="1530" y="240"/>
                    </a:lnTo>
                    <a:lnTo>
                      <a:pt x="1533" y="240"/>
                    </a:lnTo>
                    <a:lnTo>
                      <a:pt x="1533" y="243"/>
                    </a:lnTo>
                    <a:lnTo>
                      <a:pt x="1533" y="245"/>
                    </a:lnTo>
                    <a:lnTo>
                      <a:pt x="1533" y="248"/>
                    </a:lnTo>
                    <a:lnTo>
                      <a:pt x="1535" y="248"/>
                    </a:lnTo>
                    <a:lnTo>
                      <a:pt x="1535" y="250"/>
                    </a:lnTo>
                    <a:lnTo>
                      <a:pt x="1538" y="250"/>
                    </a:lnTo>
                    <a:lnTo>
                      <a:pt x="1540" y="248"/>
                    </a:lnTo>
                    <a:lnTo>
                      <a:pt x="1543" y="248"/>
                    </a:lnTo>
                    <a:lnTo>
                      <a:pt x="1546" y="248"/>
                    </a:lnTo>
                    <a:lnTo>
                      <a:pt x="1548" y="248"/>
                    </a:lnTo>
                    <a:lnTo>
                      <a:pt x="1551" y="245"/>
                    </a:lnTo>
                    <a:lnTo>
                      <a:pt x="1551" y="248"/>
                    </a:lnTo>
                    <a:lnTo>
                      <a:pt x="1553" y="245"/>
                    </a:lnTo>
                    <a:lnTo>
                      <a:pt x="1553" y="248"/>
                    </a:lnTo>
                    <a:lnTo>
                      <a:pt x="1548" y="248"/>
                    </a:lnTo>
                    <a:lnTo>
                      <a:pt x="1548" y="256"/>
                    </a:lnTo>
                    <a:lnTo>
                      <a:pt x="1551" y="256"/>
                    </a:lnTo>
                    <a:lnTo>
                      <a:pt x="1561" y="253"/>
                    </a:lnTo>
                    <a:lnTo>
                      <a:pt x="1566" y="258"/>
                    </a:lnTo>
                    <a:lnTo>
                      <a:pt x="1569" y="258"/>
                    </a:lnTo>
                    <a:lnTo>
                      <a:pt x="1572" y="256"/>
                    </a:lnTo>
                    <a:lnTo>
                      <a:pt x="1572" y="253"/>
                    </a:lnTo>
                    <a:lnTo>
                      <a:pt x="1574" y="253"/>
                    </a:lnTo>
                    <a:lnTo>
                      <a:pt x="1577" y="250"/>
                    </a:lnTo>
                    <a:lnTo>
                      <a:pt x="1580" y="248"/>
                    </a:lnTo>
                    <a:lnTo>
                      <a:pt x="1582" y="245"/>
                    </a:lnTo>
                    <a:lnTo>
                      <a:pt x="1585" y="245"/>
                    </a:lnTo>
                    <a:lnTo>
                      <a:pt x="1585" y="243"/>
                    </a:lnTo>
                    <a:lnTo>
                      <a:pt x="1587" y="243"/>
                    </a:lnTo>
                    <a:lnTo>
                      <a:pt x="1590" y="243"/>
                    </a:lnTo>
                    <a:lnTo>
                      <a:pt x="1593" y="243"/>
                    </a:lnTo>
                    <a:lnTo>
                      <a:pt x="1593" y="240"/>
                    </a:lnTo>
                    <a:lnTo>
                      <a:pt x="1595" y="240"/>
                    </a:lnTo>
                    <a:lnTo>
                      <a:pt x="1595" y="237"/>
                    </a:lnTo>
                    <a:lnTo>
                      <a:pt x="1595" y="235"/>
                    </a:lnTo>
                    <a:lnTo>
                      <a:pt x="1598" y="235"/>
                    </a:lnTo>
                    <a:lnTo>
                      <a:pt x="1598" y="232"/>
                    </a:lnTo>
                    <a:lnTo>
                      <a:pt x="1600" y="232"/>
                    </a:lnTo>
                    <a:lnTo>
                      <a:pt x="1600" y="230"/>
                    </a:lnTo>
                    <a:lnTo>
                      <a:pt x="1603" y="230"/>
                    </a:lnTo>
                    <a:lnTo>
                      <a:pt x="1603" y="227"/>
                    </a:lnTo>
                    <a:lnTo>
                      <a:pt x="1606" y="227"/>
                    </a:lnTo>
                    <a:lnTo>
                      <a:pt x="1606" y="230"/>
                    </a:lnTo>
                    <a:lnTo>
                      <a:pt x="1606" y="232"/>
                    </a:lnTo>
                    <a:lnTo>
                      <a:pt x="1606" y="235"/>
                    </a:lnTo>
                    <a:lnTo>
                      <a:pt x="1608" y="235"/>
                    </a:lnTo>
                    <a:lnTo>
                      <a:pt x="1608" y="237"/>
                    </a:lnTo>
                    <a:lnTo>
                      <a:pt x="1611" y="237"/>
                    </a:lnTo>
                    <a:lnTo>
                      <a:pt x="1611" y="240"/>
                    </a:lnTo>
                    <a:lnTo>
                      <a:pt x="1611" y="237"/>
                    </a:lnTo>
                    <a:lnTo>
                      <a:pt x="1613" y="237"/>
                    </a:lnTo>
                    <a:lnTo>
                      <a:pt x="1613" y="240"/>
                    </a:lnTo>
                    <a:lnTo>
                      <a:pt x="1616" y="240"/>
                    </a:lnTo>
                    <a:lnTo>
                      <a:pt x="1616" y="243"/>
                    </a:lnTo>
                    <a:lnTo>
                      <a:pt x="1619" y="243"/>
                    </a:lnTo>
                    <a:lnTo>
                      <a:pt x="1619" y="245"/>
                    </a:lnTo>
                    <a:lnTo>
                      <a:pt x="1616" y="245"/>
                    </a:lnTo>
                    <a:lnTo>
                      <a:pt x="1619" y="245"/>
                    </a:lnTo>
                    <a:lnTo>
                      <a:pt x="1619" y="248"/>
                    </a:lnTo>
                    <a:lnTo>
                      <a:pt x="1616" y="248"/>
                    </a:lnTo>
                    <a:lnTo>
                      <a:pt x="1619" y="248"/>
                    </a:lnTo>
                    <a:lnTo>
                      <a:pt x="1616" y="250"/>
                    </a:lnTo>
                    <a:lnTo>
                      <a:pt x="1616" y="253"/>
                    </a:lnTo>
                    <a:lnTo>
                      <a:pt x="1616" y="256"/>
                    </a:lnTo>
                    <a:lnTo>
                      <a:pt x="1616" y="258"/>
                    </a:lnTo>
                    <a:lnTo>
                      <a:pt x="1616" y="261"/>
                    </a:lnTo>
                    <a:lnTo>
                      <a:pt x="1613" y="261"/>
                    </a:lnTo>
                    <a:lnTo>
                      <a:pt x="1616" y="261"/>
                    </a:lnTo>
                    <a:lnTo>
                      <a:pt x="1613" y="261"/>
                    </a:lnTo>
                    <a:lnTo>
                      <a:pt x="1613" y="264"/>
                    </a:lnTo>
                    <a:lnTo>
                      <a:pt x="1616" y="264"/>
                    </a:lnTo>
                    <a:lnTo>
                      <a:pt x="1616" y="266"/>
                    </a:lnTo>
                    <a:lnTo>
                      <a:pt x="1619" y="266"/>
                    </a:lnTo>
                    <a:lnTo>
                      <a:pt x="1621" y="266"/>
                    </a:lnTo>
                    <a:lnTo>
                      <a:pt x="1621" y="269"/>
                    </a:lnTo>
                    <a:lnTo>
                      <a:pt x="1621" y="271"/>
                    </a:lnTo>
                    <a:lnTo>
                      <a:pt x="1624" y="271"/>
                    </a:lnTo>
                    <a:lnTo>
                      <a:pt x="1621" y="271"/>
                    </a:lnTo>
                    <a:lnTo>
                      <a:pt x="1621" y="274"/>
                    </a:lnTo>
                    <a:lnTo>
                      <a:pt x="1621" y="277"/>
                    </a:lnTo>
                    <a:lnTo>
                      <a:pt x="1624" y="277"/>
                    </a:lnTo>
                    <a:lnTo>
                      <a:pt x="1624" y="279"/>
                    </a:lnTo>
                    <a:lnTo>
                      <a:pt x="1626" y="279"/>
                    </a:lnTo>
                    <a:lnTo>
                      <a:pt x="1626" y="282"/>
                    </a:lnTo>
                    <a:lnTo>
                      <a:pt x="1626" y="284"/>
                    </a:lnTo>
                    <a:lnTo>
                      <a:pt x="1629" y="284"/>
                    </a:lnTo>
                    <a:lnTo>
                      <a:pt x="1629" y="287"/>
                    </a:lnTo>
                    <a:lnTo>
                      <a:pt x="1632" y="287"/>
                    </a:lnTo>
                    <a:lnTo>
                      <a:pt x="1632" y="290"/>
                    </a:lnTo>
                    <a:lnTo>
                      <a:pt x="1632" y="292"/>
                    </a:lnTo>
                    <a:lnTo>
                      <a:pt x="1634" y="292"/>
                    </a:lnTo>
                    <a:lnTo>
                      <a:pt x="1634" y="295"/>
                    </a:lnTo>
                    <a:lnTo>
                      <a:pt x="1634" y="297"/>
                    </a:lnTo>
                    <a:lnTo>
                      <a:pt x="1632" y="297"/>
                    </a:lnTo>
                    <a:lnTo>
                      <a:pt x="1632" y="300"/>
                    </a:lnTo>
                    <a:lnTo>
                      <a:pt x="1629" y="300"/>
                    </a:lnTo>
                    <a:lnTo>
                      <a:pt x="1629" y="303"/>
                    </a:lnTo>
                    <a:lnTo>
                      <a:pt x="1629" y="300"/>
                    </a:lnTo>
                    <a:lnTo>
                      <a:pt x="1626" y="300"/>
                    </a:lnTo>
                    <a:lnTo>
                      <a:pt x="1624" y="300"/>
                    </a:lnTo>
                    <a:lnTo>
                      <a:pt x="1621" y="300"/>
                    </a:lnTo>
                    <a:lnTo>
                      <a:pt x="1616" y="300"/>
                    </a:lnTo>
                    <a:lnTo>
                      <a:pt x="1613" y="300"/>
                    </a:lnTo>
                    <a:lnTo>
                      <a:pt x="1611" y="297"/>
                    </a:lnTo>
                    <a:lnTo>
                      <a:pt x="1600" y="297"/>
                    </a:lnTo>
                    <a:lnTo>
                      <a:pt x="1600" y="295"/>
                    </a:lnTo>
                    <a:lnTo>
                      <a:pt x="1598" y="295"/>
                    </a:lnTo>
                    <a:lnTo>
                      <a:pt x="1595" y="292"/>
                    </a:lnTo>
                    <a:lnTo>
                      <a:pt x="1587" y="284"/>
                    </a:lnTo>
                    <a:lnTo>
                      <a:pt x="1585" y="284"/>
                    </a:lnTo>
                    <a:lnTo>
                      <a:pt x="1585" y="282"/>
                    </a:lnTo>
                    <a:lnTo>
                      <a:pt x="1582" y="282"/>
                    </a:lnTo>
                    <a:lnTo>
                      <a:pt x="1580" y="279"/>
                    </a:lnTo>
                    <a:lnTo>
                      <a:pt x="1577" y="279"/>
                    </a:lnTo>
                    <a:lnTo>
                      <a:pt x="1577" y="277"/>
                    </a:lnTo>
                    <a:lnTo>
                      <a:pt x="1574" y="277"/>
                    </a:lnTo>
                    <a:lnTo>
                      <a:pt x="1574" y="274"/>
                    </a:lnTo>
                    <a:lnTo>
                      <a:pt x="1572" y="274"/>
                    </a:lnTo>
                    <a:lnTo>
                      <a:pt x="1572" y="271"/>
                    </a:lnTo>
                    <a:lnTo>
                      <a:pt x="1569" y="271"/>
                    </a:lnTo>
                    <a:lnTo>
                      <a:pt x="1569" y="274"/>
                    </a:lnTo>
                    <a:lnTo>
                      <a:pt x="1566" y="274"/>
                    </a:lnTo>
                    <a:lnTo>
                      <a:pt x="1566" y="277"/>
                    </a:lnTo>
                    <a:lnTo>
                      <a:pt x="1564" y="277"/>
                    </a:lnTo>
                    <a:lnTo>
                      <a:pt x="1564" y="279"/>
                    </a:lnTo>
                    <a:lnTo>
                      <a:pt x="1564" y="282"/>
                    </a:lnTo>
                    <a:lnTo>
                      <a:pt x="1566" y="282"/>
                    </a:lnTo>
                    <a:lnTo>
                      <a:pt x="1569" y="282"/>
                    </a:lnTo>
                    <a:lnTo>
                      <a:pt x="1566" y="282"/>
                    </a:lnTo>
                    <a:lnTo>
                      <a:pt x="1564" y="282"/>
                    </a:lnTo>
                    <a:lnTo>
                      <a:pt x="1561" y="282"/>
                    </a:lnTo>
                    <a:lnTo>
                      <a:pt x="1561" y="284"/>
                    </a:lnTo>
                    <a:lnTo>
                      <a:pt x="1561" y="287"/>
                    </a:lnTo>
                    <a:lnTo>
                      <a:pt x="1561" y="290"/>
                    </a:lnTo>
                    <a:lnTo>
                      <a:pt x="1561" y="292"/>
                    </a:lnTo>
                    <a:lnTo>
                      <a:pt x="1561" y="295"/>
                    </a:lnTo>
                    <a:lnTo>
                      <a:pt x="1564" y="295"/>
                    </a:lnTo>
                    <a:lnTo>
                      <a:pt x="1564" y="297"/>
                    </a:lnTo>
                    <a:lnTo>
                      <a:pt x="1566" y="297"/>
                    </a:lnTo>
                    <a:lnTo>
                      <a:pt x="1569" y="297"/>
                    </a:lnTo>
                    <a:lnTo>
                      <a:pt x="1569" y="300"/>
                    </a:lnTo>
                    <a:lnTo>
                      <a:pt x="1572" y="300"/>
                    </a:lnTo>
                    <a:lnTo>
                      <a:pt x="1574" y="300"/>
                    </a:lnTo>
                    <a:lnTo>
                      <a:pt x="1574" y="303"/>
                    </a:lnTo>
                    <a:lnTo>
                      <a:pt x="1577" y="303"/>
                    </a:lnTo>
                    <a:lnTo>
                      <a:pt x="1577" y="305"/>
                    </a:lnTo>
                    <a:lnTo>
                      <a:pt x="1580" y="305"/>
                    </a:lnTo>
                    <a:lnTo>
                      <a:pt x="1577" y="305"/>
                    </a:lnTo>
                    <a:lnTo>
                      <a:pt x="1577" y="303"/>
                    </a:lnTo>
                    <a:lnTo>
                      <a:pt x="1574" y="303"/>
                    </a:lnTo>
                    <a:lnTo>
                      <a:pt x="1572" y="303"/>
                    </a:lnTo>
                    <a:lnTo>
                      <a:pt x="1572" y="305"/>
                    </a:lnTo>
                    <a:lnTo>
                      <a:pt x="1572" y="303"/>
                    </a:lnTo>
                    <a:lnTo>
                      <a:pt x="1572" y="305"/>
                    </a:lnTo>
                    <a:lnTo>
                      <a:pt x="1572" y="303"/>
                    </a:lnTo>
                    <a:lnTo>
                      <a:pt x="1569" y="303"/>
                    </a:lnTo>
                    <a:lnTo>
                      <a:pt x="1566" y="303"/>
                    </a:lnTo>
                    <a:lnTo>
                      <a:pt x="1566" y="305"/>
                    </a:lnTo>
                    <a:lnTo>
                      <a:pt x="1564" y="305"/>
                    </a:lnTo>
                    <a:lnTo>
                      <a:pt x="1564" y="308"/>
                    </a:lnTo>
                    <a:lnTo>
                      <a:pt x="1564" y="311"/>
                    </a:lnTo>
                    <a:lnTo>
                      <a:pt x="1561" y="311"/>
                    </a:lnTo>
                    <a:lnTo>
                      <a:pt x="1561" y="313"/>
                    </a:lnTo>
                    <a:lnTo>
                      <a:pt x="1561" y="316"/>
                    </a:lnTo>
                    <a:lnTo>
                      <a:pt x="1559" y="316"/>
                    </a:lnTo>
                    <a:lnTo>
                      <a:pt x="1559" y="318"/>
                    </a:lnTo>
                    <a:lnTo>
                      <a:pt x="1559" y="321"/>
                    </a:lnTo>
                    <a:lnTo>
                      <a:pt x="1559" y="324"/>
                    </a:lnTo>
                    <a:lnTo>
                      <a:pt x="1559" y="326"/>
                    </a:lnTo>
                    <a:lnTo>
                      <a:pt x="1559" y="329"/>
                    </a:lnTo>
                    <a:lnTo>
                      <a:pt x="1559" y="331"/>
                    </a:lnTo>
                    <a:lnTo>
                      <a:pt x="1559" y="334"/>
                    </a:lnTo>
                    <a:lnTo>
                      <a:pt x="1561" y="334"/>
                    </a:lnTo>
                    <a:lnTo>
                      <a:pt x="1561" y="337"/>
                    </a:lnTo>
                    <a:lnTo>
                      <a:pt x="1561" y="339"/>
                    </a:lnTo>
                    <a:lnTo>
                      <a:pt x="1561" y="342"/>
                    </a:lnTo>
                    <a:lnTo>
                      <a:pt x="1564" y="345"/>
                    </a:lnTo>
                    <a:lnTo>
                      <a:pt x="1564" y="347"/>
                    </a:lnTo>
                    <a:lnTo>
                      <a:pt x="1564" y="350"/>
                    </a:lnTo>
                    <a:lnTo>
                      <a:pt x="1566" y="350"/>
                    </a:lnTo>
                    <a:lnTo>
                      <a:pt x="1569" y="350"/>
                    </a:lnTo>
                    <a:lnTo>
                      <a:pt x="1569" y="352"/>
                    </a:lnTo>
                    <a:lnTo>
                      <a:pt x="1572" y="352"/>
                    </a:lnTo>
                    <a:lnTo>
                      <a:pt x="1572" y="355"/>
                    </a:lnTo>
                    <a:lnTo>
                      <a:pt x="1574" y="355"/>
                    </a:lnTo>
                    <a:lnTo>
                      <a:pt x="1574" y="358"/>
                    </a:lnTo>
                    <a:lnTo>
                      <a:pt x="1577" y="358"/>
                    </a:lnTo>
                    <a:lnTo>
                      <a:pt x="1577" y="360"/>
                    </a:lnTo>
                    <a:lnTo>
                      <a:pt x="1577" y="358"/>
                    </a:lnTo>
                    <a:lnTo>
                      <a:pt x="1580" y="360"/>
                    </a:lnTo>
                    <a:lnTo>
                      <a:pt x="1580" y="358"/>
                    </a:lnTo>
                    <a:lnTo>
                      <a:pt x="1580" y="360"/>
                    </a:lnTo>
                    <a:lnTo>
                      <a:pt x="1580" y="358"/>
                    </a:lnTo>
                    <a:lnTo>
                      <a:pt x="1582" y="358"/>
                    </a:lnTo>
                    <a:lnTo>
                      <a:pt x="1585" y="358"/>
                    </a:lnTo>
                    <a:lnTo>
                      <a:pt x="1587" y="358"/>
                    </a:lnTo>
                    <a:lnTo>
                      <a:pt x="1590" y="358"/>
                    </a:lnTo>
                    <a:lnTo>
                      <a:pt x="1593" y="358"/>
                    </a:lnTo>
                    <a:lnTo>
                      <a:pt x="1593" y="360"/>
                    </a:lnTo>
                    <a:lnTo>
                      <a:pt x="1593" y="363"/>
                    </a:lnTo>
                    <a:lnTo>
                      <a:pt x="1595" y="363"/>
                    </a:lnTo>
                    <a:lnTo>
                      <a:pt x="1593" y="363"/>
                    </a:lnTo>
                    <a:lnTo>
                      <a:pt x="1593" y="365"/>
                    </a:lnTo>
                    <a:lnTo>
                      <a:pt x="1595" y="365"/>
                    </a:lnTo>
                    <a:lnTo>
                      <a:pt x="1595" y="368"/>
                    </a:lnTo>
                    <a:lnTo>
                      <a:pt x="1593" y="368"/>
                    </a:lnTo>
                    <a:lnTo>
                      <a:pt x="1593" y="371"/>
                    </a:lnTo>
                    <a:lnTo>
                      <a:pt x="1590" y="373"/>
                    </a:lnTo>
                    <a:lnTo>
                      <a:pt x="1590" y="376"/>
                    </a:lnTo>
                    <a:lnTo>
                      <a:pt x="1590" y="378"/>
                    </a:lnTo>
                    <a:lnTo>
                      <a:pt x="1587" y="378"/>
                    </a:lnTo>
                    <a:lnTo>
                      <a:pt x="1587" y="381"/>
                    </a:lnTo>
                    <a:lnTo>
                      <a:pt x="1590" y="381"/>
                    </a:lnTo>
                    <a:lnTo>
                      <a:pt x="1590" y="384"/>
                    </a:lnTo>
                    <a:lnTo>
                      <a:pt x="1590" y="386"/>
                    </a:lnTo>
                    <a:lnTo>
                      <a:pt x="1593" y="386"/>
                    </a:lnTo>
                    <a:lnTo>
                      <a:pt x="1590" y="386"/>
                    </a:lnTo>
                    <a:lnTo>
                      <a:pt x="1590" y="389"/>
                    </a:lnTo>
                    <a:lnTo>
                      <a:pt x="1587" y="389"/>
                    </a:lnTo>
                    <a:lnTo>
                      <a:pt x="1587" y="392"/>
                    </a:lnTo>
                    <a:lnTo>
                      <a:pt x="1585" y="392"/>
                    </a:lnTo>
                    <a:lnTo>
                      <a:pt x="1585" y="394"/>
                    </a:lnTo>
                    <a:lnTo>
                      <a:pt x="1587" y="394"/>
                    </a:lnTo>
                    <a:lnTo>
                      <a:pt x="1587" y="397"/>
                    </a:lnTo>
                    <a:lnTo>
                      <a:pt x="1590" y="397"/>
                    </a:lnTo>
                    <a:lnTo>
                      <a:pt x="1590" y="399"/>
                    </a:lnTo>
                    <a:lnTo>
                      <a:pt x="1590" y="402"/>
                    </a:lnTo>
                    <a:lnTo>
                      <a:pt x="1593" y="402"/>
                    </a:lnTo>
                    <a:lnTo>
                      <a:pt x="1593" y="405"/>
                    </a:lnTo>
                    <a:lnTo>
                      <a:pt x="1595" y="405"/>
                    </a:lnTo>
                    <a:lnTo>
                      <a:pt x="1593" y="405"/>
                    </a:lnTo>
                    <a:lnTo>
                      <a:pt x="1595" y="405"/>
                    </a:lnTo>
                    <a:lnTo>
                      <a:pt x="1595" y="407"/>
                    </a:lnTo>
                    <a:lnTo>
                      <a:pt x="1598" y="407"/>
                    </a:lnTo>
                    <a:lnTo>
                      <a:pt x="1598" y="410"/>
                    </a:lnTo>
                    <a:lnTo>
                      <a:pt x="1598" y="412"/>
                    </a:lnTo>
                    <a:lnTo>
                      <a:pt x="1600" y="412"/>
                    </a:lnTo>
                    <a:lnTo>
                      <a:pt x="1603" y="412"/>
                    </a:lnTo>
                    <a:lnTo>
                      <a:pt x="1600" y="412"/>
                    </a:lnTo>
                    <a:lnTo>
                      <a:pt x="1603" y="412"/>
                    </a:lnTo>
                    <a:lnTo>
                      <a:pt x="1600" y="412"/>
                    </a:lnTo>
                    <a:lnTo>
                      <a:pt x="1603" y="412"/>
                    </a:lnTo>
                    <a:lnTo>
                      <a:pt x="1603" y="415"/>
                    </a:lnTo>
                    <a:lnTo>
                      <a:pt x="1600" y="415"/>
                    </a:lnTo>
                    <a:lnTo>
                      <a:pt x="1600" y="418"/>
                    </a:lnTo>
                    <a:lnTo>
                      <a:pt x="1598" y="418"/>
                    </a:lnTo>
                    <a:lnTo>
                      <a:pt x="1595" y="418"/>
                    </a:lnTo>
                    <a:lnTo>
                      <a:pt x="1593" y="418"/>
                    </a:lnTo>
                    <a:lnTo>
                      <a:pt x="1590" y="418"/>
                    </a:lnTo>
                    <a:lnTo>
                      <a:pt x="1587" y="418"/>
                    </a:lnTo>
                    <a:lnTo>
                      <a:pt x="1587" y="420"/>
                    </a:lnTo>
                    <a:lnTo>
                      <a:pt x="1587" y="423"/>
                    </a:lnTo>
                    <a:lnTo>
                      <a:pt x="1585" y="423"/>
                    </a:lnTo>
                    <a:lnTo>
                      <a:pt x="1587" y="423"/>
                    </a:lnTo>
                    <a:lnTo>
                      <a:pt x="1585" y="423"/>
                    </a:lnTo>
                    <a:lnTo>
                      <a:pt x="1585" y="425"/>
                    </a:lnTo>
                    <a:lnTo>
                      <a:pt x="1585" y="428"/>
                    </a:lnTo>
                    <a:lnTo>
                      <a:pt x="1585" y="431"/>
                    </a:lnTo>
                    <a:lnTo>
                      <a:pt x="1582" y="431"/>
                    </a:lnTo>
                    <a:lnTo>
                      <a:pt x="1582" y="433"/>
                    </a:lnTo>
                    <a:lnTo>
                      <a:pt x="1582" y="436"/>
                    </a:lnTo>
                    <a:lnTo>
                      <a:pt x="1582" y="439"/>
                    </a:lnTo>
                    <a:lnTo>
                      <a:pt x="1582" y="441"/>
                    </a:lnTo>
                    <a:lnTo>
                      <a:pt x="1582" y="444"/>
                    </a:lnTo>
                    <a:lnTo>
                      <a:pt x="1585" y="444"/>
                    </a:lnTo>
                    <a:lnTo>
                      <a:pt x="1587" y="444"/>
                    </a:lnTo>
                    <a:lnTo>
                      <a:pt x="1587" y="446"/>
                    </a:lnTo>
                    <a:lnTo>
                      <a:pt x="1587" y="444"/>
                    </a:lnTo>
                    <a:lnTo>
                      <a:pt x="1587" y="446"/>
                    </a:lnTo>
                    <a:lnTo>
                      <a:pt x="1590" y="446"/>
                    </a:lnTo>
                    <a:lnTo>
                      <a:pt x="1587" y="446"/>
                    </a:lnTo>
                    <a:lnTo>
                      <a:pt x="1590" y="446"/>
                    </a:lnTo>
                    <a:lnTo>
                      <a:pt x="1590" y="449"/>
                    </a:lnTo>
                    <a:lnTo>
                      <a:pt x="1587" y="449"/>
                    </a:lnTo>
                    <a:lnTo>
                      <a:pt x="1587" y="452"/>
                    </a:lnTo>
                    <a:lnTo>
                      <a:pt x="1590" y="452"/>
                    </a:lnTo>
                    <a:lnTo>
                      <a:pt x="1590" y="454"/>
                    </a:lnTo>
                    <a:lnTo>
                      <a:pt x="1590" y="457"/>
                    </a:lnTo>
                    <a:lnTo>
                      <a:pt x="1587" y="457"/>
                    </a:lnTo>
                    <a:lnTo>
                      <a:pt x="1587" y="462"/>
                    </a:lnTo>
                    <a:lnTo>
                      <a:pt x="1587" y="465"/>
                    </a:lnTo>
                    <a:lnTo>
                      <a:pt x="1587" y="467"/>
                    </a:lnTo>
                    <a:lnTo>
                      <a:pt x="1587" y="473"/>
                    </a:lnTo>
                    <a:lnTo>
                      <a:pt x="1587" y="483"/>
                    </a:lnTo>
                    <a:lnTo>
                      <a:pt x="1585" y="483"/>
                    </a:lnTo>
                    <a:lnTo>
                      <a:pt x="1587" y="483"/>
                    </a:lnTo>
                    <a:lnTo>
                      <a:pt x="1587" y="486"/>
                    </a:lnTo>
                    <a:lnTo>
                      <a:pt x="1585" y="486"/>
                    </a:lnTo>
                    <a:lnTo>
                      <a:pt x="1585" y="488"/>
                    </a:lnTo>
                    <a:lnTo>
                      <a:pt x="1585" y="491"/>
                    </a:lnTo>
                    <a:lnTo>
                      <a:pt x="1582" y="491"/>
                    </a:lnTo>
                    <a:lnTo>
                      <a:pt x="1585" y="491"/>
                    </a:lnTo>
                    <a:lnTo>
                      <a:pt x="1585" y="493"/>
                    </a:lnTo>
                    <a:lnTo>
                      <a:pt x="1585" y="496"/>
                    </a:lnTo>
                    <a:lnTo>
                      <a:pt x="1587" y="496"/>
                    </a:lnTo>
                    <a:lnTo>
                      <a:pt x="1587" y="499"/>
                    </a:lnTo>
                    <a:lnTo>
                      <a:pt x="1590" y="499"/>
                    </a:lnTo>
                    <a:lnTo>
                      <a:pt x="1590" y="501"/>
                    </a:lnTo>
                    <a:lnTo>
                      <a:pt x="1593" y="501"/>
                    </a:lnTo>
                    <a:lnTo>
                      <a:pt x="1593" y="504"/>
                    </a:lnTo>
                    <a:lnTo>
                      <a:pt x="1593" y="506"/>
                    </a:lnTo>
                    <a:lnTo>
                      <a:pt x="1590" y="506"/>
                    </a:lnTo>
                    <a:lnTo>
                      <a:pt x="1590" y="509"/>
                    </a:lnTo>
                    <a:lnTo>
                      <a:pt x="1590" y="506"/>
                    </a:lnTo>
                    <a:lnTo>
                      <a:pt x="1587" y="506"/>
                    </a:lnTo>
                    <a:lnTo>
                      <a:pt x="1585" y="506"/>
                    </a:lnTo>
                    <a:lnTo>
                      <a:pt x="1585" y="509"/>
                    </a:lnTo>
                    <a:lnTo>
                      <a:pt x="1582" y="509"/>
                    </a:lnTo>
                    <a:lnTo>
                      <a:pt x="1582" y="512"/>
                    </a:lnTo>
                    <a:lnTo>
                      <a:pt x="1580" y="514"/>
                    </a:lnTo>
                    <a:lnTo>
                      <a:pt x="1580" y="517"/>
                    </a:lnTo>
                    <a:lnTo>
                      <a:pt x="1582" y="517"/>
                    </a:lnTo>
                    <a:lnTo>
                      <a:pt x="1582" y="520"/>
                    </a:lnTo>
                    <a:lnTo>
                      <a:pt x="1582" y="522"/>
                    </a:lnTo>
                    <a:lnTo>
                      <a:pt x="1582" y="525"/>
                    </a:lnTo>
                    <a:lnTo>
                      <a:pt x="1585" y="525"/>
                    </a:lnTo>
                    <a:lnTo>
                      <a:pt x="1587" y="525"/>
                    </a:lnTo>
                    <a:lnTo>
                      <a:pt x="1587" y="522"/>
                    </a:lnTo>
                    <a:lnTo>
                      <a:pt x="1590" y="522"/>
                    </a:lnTo>
                    <a:lnTo>
                      <a:pt x="1587" y="522"/>
                    </a:lnTo>
                    <a:lnTo>
                      <a:pt x="1587" y="525"/>
                    </a:lnTo>
                    <a:lnTo>
                      <a:pt x="1585" y="525"/>
                    </a:lnTo>
                    <a:lnTo>
                      <a:pt x="1582" y="525"/>
                    </a:lnTo>
                    <a:lnTo>
                      <a:pt x="1585" y="525"/>
                    </a:lnTo>
                    <a:lnTo>
                      <a:pt x="1585" y="527"/>
                    </a:lnTo>
                    <a:lnTo>
                      <a:pt x="1587" y="527"/>
                    </a:lnTo>
                    <a:lnTo>
                      <a:pt x="1590" y="527"/>
                    </a:lnTo>
                    <a:lnTo>
                      <a:pt x="1593" y="527"/>
                    </a:lnTo>
                    <a:lnTo>
                      <a:pt x="1593" y="525"/>
                    </a:lnTo>
                    <a:lnTo>
                      <a:pt x="1595" y="525"/>
                    </a:lnTo>
                    <a:lnTo>
                      <a:pt x="1598" y="525"/>
                    </a:lnTo>
                    <a:lnTo>
                      <a:pt x="1598" y="527"/>
                    </a:lnTo>
                    <a:lnTo>
                      <a:pt x="1598" y="530"/>
                    </a:lnTo>
                    <a:lnTo>
                      <a:pt x="1595" y="530"/>
                    </a:lnTo>
                    <a:lnTo>
                      <a:pt x="1593" y="530"/>
                    </a:lnTo>
                    <a:lnTo>
                      <a:pt x="1593" y="527"/>
                    </a:lnTo>
                    <a:lnTo>
                      <a:pt x="1590" y="527"/>
                    </a:lnTo>
                    <a:lnTo>
                      <a:pt x="1587" y="527"/>
                    </a:lnTo>
                    <a:lnTo>
                      <a:pt x="1587" y="530"/>
                    </a:lnTo>
                    <a:lnTo>
                      <a:pt x="1587" y="527"/>
                    </a:lnTo>
                    <a:lnTo>
                      <a:pt x="1587" y="530"/>
                    </a:lnTo>
                    <a:lnTo>
                      <a:pt x="1587" y="527"/>
                    </a:lnTo>
                    <a:lnTo>
                      <a:pt x="1585" y="527"/>
                    </a:lnTo>
                    <a:lnTo>
                      <a:pt x="1585" y="530"/>
                    </a:lnTo>
                    <a:lnTo>
                      <a:pt x="1585" y="527"/>
                    </a:lnTo>
                    <a:lnTo>
                      <a:pt x="1582" y="527"/>
                    </a:lnTo>
                    <a:lnTo>
                      <a:pt x="1580" y="527"/>
                    </a:lnTo>
                    <a:lnTo>
                      <a:pt x="1580" y="530"/>
                    </a:lnTo>
                    <a:lnTo>
                      <a:pt x="1577" y="530"/>
                    </a:lnTo>
                    <a:lnTo>
                      <a:pt x="1574" y="530"/>
                    </a:lnTo>
                    <a:lnTo>
                      <a:pt x="1574" y="527"/>
                    </a:lnTo>
                    <a:lnTo>
                      <a:pt x="1574" y="525"/>
                    </a:lnTo>
                    <a:lnTo>
                      <a:pt x="1572" y="525"/>
                    </a:lnTo>
                    <a:lnTo>
                      <a:pt x="1569" y="525"/>
                    </a:lnTo>
                    <a:lnTo>
                      <a:pt x="1566" y="525"/>
                    </a:lnTo>
                    <a:lnTo>
                      <a:pt x="1564" y="525"/>
                    </a:lnTo>
                    <a:lnTo>
                      <a:pt x="1564" y="527"/>
                    </a:lnTo>
                    <a:lnTo>
                      <a:pt x="1564" y="525"/>
                    </a:lnTo>
                    <a:lnTo>
                      <a:pt x="1564" y="527"/>
                    </a:lnTo>
                    <a:lnTo>
                      <a:pt x="1561" y="527"/>
                    </a:lnTo>
                    <a:lnTo>
                      <a:pt x="1559" y="527"/>
                    </a:lnTo>
                    <a:lnTo>
                      <a:pt x="1556" y="527"/>
                    </a:lnTo>
                    <a:lnTo>
                      <a:pt x="1556" y="530"/>
                    </a:lnTo>
                    <a:lnTo>
                      <a:pt x="1553" y="530"/>
                    </a:lnTo>
                    <a:lnTo>
                      <a:pt x="1551" y="533"/>
                    </a:lnTo>
                    <a:lnTo>
                      <a:pt x="1548" y="533"/>
                    </a:lnTo>
                    <a:lnTo>
                      <a:pt x="1546" y="533"/>
                    </a:lnTo>
                    <a:lnTo>
                      <a:pt x="1546" y="535"/>
                    </a:lnTo>
                    <a:lnTo>
                      <a:pt x="1546" y="533"/>
                    </a:lnTo>
                    <a:lnTo>
                      <a:pt x="1546" y="535"/>
                    </a:lnTo>
                    <a:lnTo>
                      <a:pt x="1543" y="535"/>
                    </a:lnTo>
                    <a:lnTo>
                      <a:pt x="1540" y="535"/>
                    </a:lnTo>
                    <a:lnTo>
                      <a:pt x="1540" y="533"/>
                    </a:lnTo>
                    <a:lnTo>
                      <a:pt x="1538" y="533"/>
                    </a:lnTo>
                    <a:lnTo>
                      <a:pt x="1535" y="533"/>
                    </a:lnTo>
                    <a:lnTo>
                      <a:pt x="1533" y="533"/>
                    </a:lnTo>
                    <a:lnTo>
                      <a:pt x="1533" y="535"/>
                    </a:lnTo>
                    <a:lnTo>
                      <a:pt x="1530" y="535"/>
                    </a:lnTo>
                    <a:lnTo>
                      <a:pt x="1527" y="535"/>
                    </a:lnTo>
                    <a:lnTo>
                      <a:pt x="1525" y="535"/>
                    </a:lnTo>
                    <a:lnTo>
                      <a:pt x="1522" y="535"/>
                    </a:lnTo>
                    <a:lnTo>
                      <a:pt x="1519" y="535"/>
                    </a:lnTo>
                    <a:lnTo>
                      <a:pt x="1517" y="535"/>
                    </a:lnTo>
                    <a:lnTo>
                      <a:pt x="1517" y="533"/>
                    </a:lnTo>
                    <a:lnTo>
                      <a:pt x="1514" y="533"/>
                    </a:lnTo>
                    <a:lnTo>
                      <a:pt x="1514" y="530"/>
                    </a:lnTo>
                    <a:lnTo>
                      <a:pt x="1514" y="527"/>
                    </a:lnTo>
                    <a:lnTo>
                      <a:pt x="1512" y="527"/>
                    </a:lnTo>
                    <a:lnTo>
                      <a:pt x="1509" y="527"/>
                    </a:lnTo>
                    <a:lnTo>
                      <a:pt x="1506" y="527"/>
                    </a:lnTo>
                    <a:lnTo>
                      <a:pt x="1504" y="527"/>
                    </a:lnTo>
                    <a:lnTo>
                      <a:pt x="1504" y="525"/>
                    </a:lnTo>
                    <a:lnTo>
                      <a:pt x="1501" y="525"/>
                    </a:lnTo>
                    <a:lnTo>
                      <a:pt x="1499" y="525"/>
                    </a:lnTo>
                    <a:lnTo>
                      <a:pt x="1499" y="522"/>
                    </a:lnTo>
                    <a:lnTo>
                      <a:pt x="1496" y="522"/>
                    </a:lnTo>
                    <a:lnTo>
                      <a:pt x="1496" y="525"/>
                    </a:lnTo>
                    <a:lnTo>
                      <a:pt x="1496" y="522"/>
                    </a:lnTo>
                    <a:lnTo>
                      <a:pt x="1493" y="522"/>
                    </a:lnTo>
                    <a:lnTo>
                      <a:pt x="1491" y="522"/>
                    </a:lnTo>
                    <a:lnTo>
                      <a:pt x="1488" y="522"/>
                    </a:lnTo>
                    <a:lnTo>
                      <a:pt x="1491" y="522"/>
                    </a:lnTo>
                    <a:lnTo>
                      <a:pt x="1488" y="522"/>
                    </a:lnTo>
                    <a:lnTo>
                      <a:pt x="1488" y="520"/>
                    </a:lnTo>
                    <a:lnTo>
                      <a:pt x="1486" y="520"/>
                    </a:lnTo>
                    <a:lnTo>
                      <a:pt x="1486" y="517"/>
                    </a:lnTo>
                    <a:lnTo>
                      <a:pt x="1488" y="517"/>
                    </a:lnTo>
                    <a:lnTo>
                      <a:pt x="1488" y="514"/>
                    </a:lnTo>
                    <a:lnTo>
                      <a:pt x="1488" y="512"/>
                    </a:lnTo>
                    <a:lnTo>
                      <a:pt x="1488" y="509"/>
                    </a:lnTo>
                    <a:lnTo>
                      <a:pt x="1488" y="506"/>
                    </a:lnTo>
                    <a:lnTo>
                      <a:pt x="1486" y="506"/>
                    </a:lnTo>
                    <a:lnTo>
                      <a:pt x="1486" y="504"/>
                    </a:lnTo>
                    <a:lnTo>
                      <a:pt x="1483" y="504"/>
                    </a:lnTo>
                    <a:lnTo>
                      <a:pt x="1483" y="501"/>
                    </a:lnTo>
                    <a:lnTo>
                      <a:pt x="1480" y="501"/>
                    </a:lnTo>
                    <a:lnTo>
                      <a:pt x="1478" y="501"/>
                    </a:lnTo>
                    <a:lnTo>
                      <a:pt x="1478" y="504"/>
                    </a:lnTo>
                    <a:lnTo>
                      <a:pt x="1475" y="504"/>
                    </a:lnTo>
                    <a:lnTo>
                      <a:pt x="1475" y="501"/>
                    </a:lnTo>
                    <a:lnTo>
                      <a:pt x="1472" y="501"/>
                    </a:lnTo>
                    <a:lnTo>
                      <a:pt x="1470" y="501"/>
                    </a:lnTo>
                    <a:lnTo>
                      <a:pt x="1467" y="501"/>
                    </a:lnTo>
                    <a:lnTo>
                      <a:pt x="1467" y="499"/>
                    </a:lnTo>
                    <a:lnTo>
                      <a:pt x="1465" y="499"/>
                    </a:lnTo>
                    <a:lnTo>
                      <a:pt x="1462" y="499"/>
                    </a:lnTo>
                    <a:lnTo>
                      <a:pt x="1462" y="496"/>
                    </a:lnTo>
                    <a:lnTo>
                      <a:pt x="1459" y="496"/>
                    </a:lnTo>
                    <a:lnTo>
                      <a:pt x="1459" y="499"/>
                    </a:lnTo>
                    <a:lnTo>
                      <a:pt x="1459" y="496"/>
                    </a:lnTo>
                    <a:lnTo>
                      <a:pt x="1459" y="499"/>
                    </a:lnTo>
                    <a:lnTo>
                      <a:pt x="1457" y="499"/>
                    </a:lnTo>
                    <a:lnTo>
                      <a:pt x="1457" y="496"/>
                    </a:lnTo>
                    <a:lnTo>
                      <a:pt x="1459" y="496"/>
                    </a:lnTo>
                    <a:lnTo>
                      <a:pt x="1457" y="496"/>
                    </a:lnTo>
                    <a:lnTo>
                      <a:pt x="1454" y="496"/>
                    </a:lnTo>
                    <a:lnTo>
                      <a:pt x="1452" y="496"/>
                    </a:lnTo>
                    <a:lnTo>
                      <a:pt x="1452" y="493"/>
                    </a:lnTo>
                    <a:lnTo>
                      <a:pt x="1452" y="491"/>
                    </a:lnTo>
                    <a:lnTo>
                      <a:pt x="1449" y="491"/>
                    </a:lnTo>
                    <a:lnTo>
                      <a:pt x="1446" y="491"/>
                    </a:lnTo>
                    <a:lnTo>
                      <a:pt x="1449" y="491"/>
                    </a:lnTo>
                    <a:lnTo>
                      <a:pt x="1446" y="491"/>
                    </a:lnTo>
                    <a:lnTo>
                      <a:pt x="1449" y="491"/>
                    </a:lnTo>
                    <a:lnTo>
                      <a:pt x="1446" y="488"/>
                    </a:lnTo>
                    <a:lnTo>
                      <a:pt x="1444" y="488"/>
                    </a:lnTo>
                    <a:lnTo>
                      <a:pt x="1444" y="486"/>
                    </a:lnTo>
                    <a:lnTo>
                      <a:pt x="1444" y="483"/>
                    </a:lnTo>
                    <a:lnTo>
                      <a:pt x="1444" y="480"/>
                    </a:lnTo>
                    <a:lnTo>
                      <a:pt x="1441" y="480"/>
                    </a:lnTo>
                    <a:lnTo>
                      <a:pt x="1439" y="480"/>
                    </a:lnTo>
                    <a:lnTo>
                      <a:pt x="1436" y="480"/>
                    </a:lnTo>
                    <a:lnTo>
                      <a:pt x="1433" y="480"/>
                    </a:lnTo>
                    <a:lnTo>
                      <a:pt x="1433" y="478"/>
                    </a:lnTo>
                    <a:lnTo>
                      <a:pt x="1431" y="478"/>
                    </a:lnTo>
                    <a:lnTo>
                      <a:pt x="1431" y="475"/>
                    </a:lnTo>
                    <a:lnTo>
                      <a:pt x="1431" y="473"/>
                    </a:lnTo>
                    <a:lnTo>
                      <a:pt x="1431" y="470"/>
                    </a:lnTo>
                    <a:lnTo>
                      <a:pt x="1428" y="470"/>
                    </a:lnTo>
                    <a:lnTo>
                      <a:pt x="1426" y="470"/>
                    </a:lnTo>
                    <a:lnTo>
                      <a:pt x="1423" y="467"/>
                    </a:lnTo>
                    <a:lnTo>
                      <a:pt x="1420" y="467"/>
                    </a:lnTo>
                    <a:lnTo>
                      <a:pt x="1418" y="470"/>
                    </a:lnTo>
                    <a:lnTo>
                      <a:pt x="1415" y="470"/>
                    </a:lnTo>
                    <a:lnTo>
                      <a:pt x="1412" y="470"/>
                    </a:lnTo>
                    <a:lnTo>
                      <a:pt x="1410" y="473"/>
                    </a:lnTo>
                    <a:lnTo>
                      <a:pt x="1407" y="473"/>
                    </a:lnTo>
                    <a:lnTo>
                      <a:pt x="1410" y="473"/>
                    </a:lnTo>
                    <a:lnTo>
                      <a:pt x="1410" y="475"/>
                    </a:lnTo>
                    <a:lnTo>
                      <a:pt x="1407" y="475"/>
                    </a:lnTo>
                    <a:lnTo>
                      <a:pt x="1405" y="475"/>
                    </a:lnTo>
                    <a:lnTo>
                      <a:pt x="1402" y="475"/>
                    </a:lnTo>
                    <a:lnTo>
                      <a:pt x="1402" y="478"/>
                    </a:lnTo>
                    <a:lnTo>
                      <a:pt x="1399" y="478"/>
                    </a:lnTo>
                    <a:lnTo>
                      <a:pt x="1399" y="480"/>
                    </a:lnTo>
                    <a:lnTo>
                      <a:pt x="1397" y="480"/>
                    </a:lnTo>
                    <a:lnTo>
                      <a:pt x="1397" y="483"/>
                    </a:lnTo>
                    <a:lnTo>
                      <a:pt x="1394" y="486"/>
                    </a:lnTo>
                    <a:lnTo>
                      <a:pt x="1392" y="488"/>
                    </a:lnTo>
                    <a:lnTo>
                      <a:pt x="1392" y="491"/>
                    </a:lnTo>
                    <a:lnTo>
                      <a:pt x="1389" y="493"/>
                    </a:lnTo>
                    <a:lnTo>
                      <a:pt x="1389" y="496"/>
                    </a:lnTo>
                    <a:lnTo>
                      <a:pt x="1389" y="499"/>
                    </a:lnTo>
                    <a:lnTo>
                      <a:pt x="1389" y="501"/>
                    </a:lnTo>
                    <a:lnTo>
                      <a:pt x="1386" y="501"/>
                    </a:lnTo>
                    <a:lnTo>
                      <a:pt x="1386" y="504"/>
                    </a:lnTo>
                    <a:lnTo>
                      <a:pt x="1386" y="501"/>
                    </a:lnTo>
                    <a:lnTo>
                      <a:pt x="1384" y="501"/>
                    </a:lnTo>
                    <a:lnTo>
                      <a:pt x="1384" y="504"/>
                    </a:lnTo>
                    <a:lnTo>
                      <a:pt x="1386" y="504"/>
                    </a:lnTo>
                    <a:lnTo>
                      <a:pt x="1386" y="506"/>
                    </a:lnTo>
                    <a:lnTo>
                      <a:pt x="1386" y="509"/>
                    </a:lnTo>
                    <a:lnTo>
                      <a:pt x="1384" y="512"/>
                    </a:lnTo>
                    <a:lnTo>
                      <a:pt x="1384" y="514"/>
                    </a:lnTo>
                    <a:lnTo>
                      <a:pt x="1384" y="517"/>
                    </a:lnTo>
                    <a:lnTo>
                      <a:pt x="1384" y="520"/>
                    </a:lnTo>
                    <a:lnTo>
                      <a:pt x="1386" y="520"/>
                    </a:lnTo>
                    <a:lnTo>
                      <a:pt x="1384" y="520"/>
                    </a:lnTo>
                    <a:lnTo>
                      <a:pt x="1384" y="522"/>
                    </a:lnTo>
                    <a:lnTo>
                      <a:pt x="1379" y="522"/>
                    </a:lnTo>
                    <a:lnTo>
                      <a:pt x="1376" y="525"/>
                    </a:lnTo>
                    <a:lnTo>
                      <a:pt x="1373" y="525"/>
                    </a:lnTo>
                    <a:lnTo>
                      <a:pt x="1368" y="525"/>
                    </a:lnTo>
                    <a:lnTo>
                      <a:pt x="1368" y="527"/>
                    </a:lnTo>
                    <a:lnTo>
                      <a:pt x="1365" y="527"/>
                    </a:lnTo>
                    <a:lnTo>
                      <a:pt x="1365" y="530"/>
                    </a:lnTo>
                    <a:lnTo>
                      <a:pt x="1363" y="530"/>
                    </a:lnTo>
                    <a:lnTo>
                      <a:pt x="1360" y="530"/>
                    </a:lnTo>
                    <a:lnTo>
                      <a:pt x="1358" y="530"/>
                    </a:lnTo>
                    <a:lnTo>
                      <a:pt x="1355" y="530"/>
                    </a:lnTo>
                    <a:lnTo>
                      <a:pt x="1355" y="533"/>
                    </a:lnTo>
                    <a:lnTo>
                      <a:pt x="1358" y="533"/>
                    </a:lnTo>
                    <a:lnTo>
                      <a:pt x="1360" y="533"/>
                    </a:lnTo>
                    <a:lnTo>
                      <a:pt x="1363" y="533"/>
                    </a:lnTo>
                    <a:lnTo>
                      <a:pt x="1365" y="533"/>
                    </a:lnTo>
                    <a:lnTo>
                      <a:pt x="1373" y="527"/>
                    </a:lnTo>
                    <a:lnTo>
                      <a:pt x="1379" y="525"/>
                    </a:lnTo>
                    <a:lnTo>
                      <a:pt x="1384" y="522"/>
                    </a:lnTo>
                    <a:lnTo>
                      <a:pt x="1386" y="522"/>
                    </a:lnTo>
                    <a:lnTo>
                      <a:pt x="1389" y="522"/>
                    </a:lnTo>
                    <a:lnTo>
                      <a:pt x="1392" y="522"/>
                    </a:lnTo>
                    <a:lnTo>
                      <a:pt x="1394" y="522"/>
                    </a:lnTo>
                    <a:lnTo>
                      <a:pt x="1397" y="525"/>
                    </a:lnTo>
                    <a:lnTo>
                      <a:pt x="1399" y="525"/>
                    </a:lnTo>
                    <a:lnTo>
                      <a:pt x="1402" y="525"/>
                    </a:lnTo>
                    <a:lnTo>
                      <a:pt x="1405" y="527"/>
                    </a:lnTo>
                    <a:lnTo>
                      <a:pt x="1410" y="530"/>
                    </a:lnTo>
                    <a:lnTo>
                      <a:pt x="1410" y="533"/>
                    </a:lnTo>
                    <a:lnTo>
                      <a:pt x="1412" y="533"/>
                    </a:lnTo>
                    <a:lnTo>
                      <a:pt x="1412" y="530"/>
                    </a:lnTo>
                    <a:lnTo>
                      <a:pt x="1415" y="530"/>
                    </a:lnTo>
                    <a:lnTo>
                      <a:pt x="1412" y="530"/>
                    </a:lnTo>
                    <a:lnTo>
                      <a:pt x="1412" y="533"/>
                    </a:lnTo>
                    <a:lnTo>
                      <a:pt x="1415" y="533"/>
                    </a:lnTo>
                    <a:lnTo>
                      <a:pt x="1415" y="535"/>
                    </a:lnTo>
                    <a:lnTo>
                      <a:pt x="1420" y="535"/>
                    </a:lnTo>
                    <a:lnTo>
                      <a:pt x="1420" y="538"/>
                    </a:lnTo>
                    <a:lnTo>
                      <a:pt x="1418" y="538"/>
                    </a:lnTo>
                    <a:lnTo>
                      <a:pt x="1415" y="538"/>
                    </a:lnTo>
                    <a:lnTo>
                      <a:pt x="1415" y="540"/>
                    </a:lnTo>
                    <a:lnTo>
                      <a:pt x="1415" y="538"/>
                    </a:lnTo>
                    <a:lnTo>
                      <a:pt x="1418" y="540"/>
                    </a:lnTo>
                    <a:lnTo>
                      <a:pt x="1415" y="540"/>
                    </a:lnTo>
                    <a:lnTo>
                      <a:pt x="1418" y="556"/>
                    </a:lnTo>
                    <a:lnTo>
                      <a:pt x="1420" y="556"/>
                    </a:lnTo>
                    <a:lnTo>
                      <a:pt x="1418" y="556"/>
                    </a:lnTo>
                    <a:lnTo>
                      <a:pt x="1410" y="559"/>
                    </a:lnTo>
                    <a:lnTo>
                      <a:pt x="1410" y="561"/>
                    </a:lnTo>
                    <a:lnTo>
                      <a:pt x="1426" y="561"/>
                    </a:lnTo>
                    <a:lnTo>
                      <a:pt x="1428" y="561"/>
                    </a:lnTo>
                    <a:lnTo>
                      <a:pt x="1431" y="564"/>
                    </a:lnTo>
                    <a:lnTo>
                      <a:pt x="1436" y="567"/>
                    </a:lnTo>
                    <a:lnTo>
                      <a:pt x="1439" y="567"/>
                    </a:lnTo>
                    <a:lnTo>
                      <a:pt x="1444" y="569"/>
                    </a:lnTo>
                    <a:lnTo>
                      <a:pt x="1452" y="574"/>
                    </a:lnTo>
                    <a:lnTo>
                      <a:pt x="1452" y="572"/>
                    </a:lnTo>
                    <a:lnTo>
                      <a:pt x="1454" y="574"/>
                    </a:lnTo>
                    <a:lnTo>
                      <a:pt x="1452" y="580"/>
                    </a:lnTo>
                    <a:lnTo>
                      <a:pt x="1452" y="582"/>
                    </a:lnTo>
                    <a:lnTo>
                      <a:pt x="1452" y="580"/>
                    </a:lnTo>
                    <a:lnTo>
                      <a:pt x="1452" y="582"/>
                    </a:lnTo>
                    <a:lnTo>
                      <a:pt x="1454" y="582"/>
                    </a:lnTo>
                    <a:lnTo>
                      <a:pt x="1457" y="582"/>
                    </a:lnTo>
                    <a:lnTo>
                      <a:pt x="1457" y="585"/>
                    </a:lnTo>
                    <a:lnTo>
                      <a:pt x="1457" y="587"/>
                    </a:lnTo>
                    <a:lnTo>
                      <a:pt x="1457" y="590"/>
                    </a:lnTo>
                    <a:lnTo>
                      <a:pt x="1459" y="590"/>
                    </a:lnTo>
                    <a:lnTo>
                      <a:pt x="1462" y="593"/>
                    </a:lnTo>
                    <a:lnTo>
                      <a:pt x="1462" y="595"/>
                    </a:lnTo>
                    <a:lnTo>
                      <a:pt x="1459" y="595"/>
                    </a:lnTo>
                    <a:lnTo>
                      <a:pt x="1462" y="595"/>
                    </a:lnTo>
                    <a:lnTo>
                      <a:pt x="1462" y="598"/>
                    </a:lnTo>
                    <a:lnTo>
                      <a:pt x="1462" y="600"/>
                    </a:lnTo>
                    <a:lnTo>
                      <a:pt x="1465" y="600"/>
                    </a:lnTo>
                    <a:lnTo>
                      <a:pt x="1462" y="600"/>
                    </a:lnTo>
                    <a:lnTo>
                      <a:pt x="1462" y="603"/>
                    </a:lnTo>
                    <a:lnTo>
                      <a:pt x="1462" y="606"/>
                    </a:lnTo>
                    <a:lnTo>
                      <a:pt x="1465" y="606"/>
                    </a:lnTo>
                    <a:lnTo>
                      <a:pt x="1467" y="606"/>
                    </a:lnTo>
                    <a:lnTo>
                      <a:pt x="1467" y="608"/>
                    </a:lnTo>
                    <a:lnTo>
                      <a:pt x="1470" y="608"/>
                    </a:lnTo>
                    <a:lnTo>
                      <a:pt x="1470" y="611"/>
                    </a:lnTo>
                    <a:lnTo>
                      <a:pt x="1467" y="611"/>
                    </a:lnTo>
                    <a:lnTo>
                      <a:pt x="1467" y="614"/>
                    </a:lnTo>
                    <a:lnTo>
                      <a:pt x="1467" y="616"/>
                    </a:lnTo>
                    <a:lnTo>
                      <a:pt x="1467" y="619"/>
                    </a:lnTo>
                    <a:lnTo>
                      <a:pt x="1470" y="619"/>
                    </a:lnTo>
                    <a:lnTo>
                      <a:pt x="1470" y="621"/>
                    </a:lnTo>
                    <a:lnTo>
                      <a:pt x="1472" y="621"/>
                    </a:lnTo>
                    <a:lnTo>
                      <a:pt x="1475" y="621"/>
                    </a:lnTo>
                    <a:lnTo>
                      <a:pt x="1475" y="619"/>
                    </a:lnTo>
                    <a:lnTo>
                      <a:pt x="1475" y="621"/>
                    </a:lnTo>
                    <a:lnTo>
                      <a:pt x="1475" y="619"/>
                    </a:lnTo>
                    <a:lnTo>
                      <a:pt x="1475" y="621"/>
                    </a:lnTo>
                    <a:lnTo>
                      <a:pt x="1472" y="621"/>
                    </a:lnTo>
                    <a:lnTo>
                      <a:pt x="1475" y="621"/>
                    </a:lnTo>
                    <a:lnTo>
                      <a:pt x="1475" y="624"/>
                    </a:lnTo>
                    <a:lnTo>
                      <a:pt x="1475" y="621"/>
                    </a:lnTo>
                    <a:lnTo>
                      <a:pt x="1478" y="621"/>
                    </a:lnTo>
                    <a:lnTo>
                      <a:pt x="1478" y="624"/>
                    </a:lnTo>
                    <a:lnTo>
                      <a:pt x="1475" y="624"/>
                    </a:lnTo>
                    <a:lnTo>
                      <a:pt x="1478" y="624"/>
                    </a:lnTo>
                    <a:lnTo>
                      <a:pt x="1480" y="624"/>
                    </a:lnTo>
                    <a:lnTo>
                      <a:pt x="1480" y="627"/>
                    </a:lnTo>
                    <a:lnTo>
                      <a:pt x="1483" y="627"/>
                    </a:lnTo>
                    <a:lnTo>
                      <a:pt x="1483" y="629"/>
                    </a:lnTo>
                    <a:lnTo>
                      <a:pt x="1486" y="629"/>
                    </a:lnTo>
                    <a:lnTo>
                      <a:pt x="1488" y="629"/>
                    </a:lnTo>
                    <a:lnTo>
                      <a:pt x="1491" y="629"/>
                    </a:lnTo>
                    <a:lnTo>
                      <a:pt x="1491" y="632"/>
                    </a:lnTo>
                    <a:lnTo>
                      <a:pt x="1493" y="632"/>
                    </a:lnTo>
                    <a:lnTo>
                      <a:pt x="1493" y="634"/>
                    </a:lnTo>
                    <a:lnTo>
                      <a:pt x="1496" y="634"/>
                    </a:lnTo>
                    <a:lnTo>
                      <a:pt x="1496" y="637"/>
                    </a:lnTo>
                    <a:lnTo>
                      <a:pt x="1496" y="640"/>
                    </a:lnTo>
                    <a:lnTo>
                      <a:pt x="1496" y="642"/>
                    </a:lnTo>
                    <a:lnTo>
                      <a:pt x="1493" y="642"/>
                    </a:lnTo>
                    <a:lnTo>
                      <a:pt x="1493" y="645"/>
                    </a:lnTo>
                    <a:lnTo>
                      <a:pt x="1496" y="645"/>
                    </a:lnTo>
                    <a:lnTo>
                      <a:pt x="1496" y="648"/>
                    </a:lnTo>
                    <a:lnTo>
                      <a:pt x="1499" y="648"/>
                    </a:lnTo>
                    <a:lnTo>
                      <a:pt x="1501" y="648"/>
                    </a:lnTo>
                    <a:lnTo>
                      <a:pt x="1501" y="650"/>
                    </a:lnTo>
                    <a:lnTo>
                      <a:pt x="1501" y="653"/>
                    </a:lnTo>
                    <a:lnTo>
                      <a:pt x="1501" y="655"/>
                    </a:lnTo>
                    <a:lnTo>
                      <a:pt x="1499" y="655"/>
                    </a:lnTo>
                    <a:lnTo>
                      <a:pt x="1496" y="655"/>
                    </a:lnTo>
                    <a:lnTo>
                      <a:pt x="1493" y="655"/>
                    </a:lnTo>
                    <a:lnTo>
                      <a:pt x="1491" y="655"/>
                    </a:lnTo>
                    <a:lnTo>
                      <a:pt x="1488" y="655"/>
                    </a:lnTo>
                    <a:lnTo>
                      <a:pt x="1488" y="653"/>
                    </a:lnTo>
                    <a:lnTo>
                      <a:pt x="1486" y="653"/>
                    </a:lnTo>
                    <a:lnTo>
                      <a:pt x="1483" y="653"/>
                    </a:lnTo>
                    <a:lnTo>
                      <a:pt x="1483" y="655"/>
                    </a:lnTo>
                    <a:lnTo>
                      <a:pt x="1480" y="655"/>
                    </a:lnTo>
                    <a:lnTo>
                      <a:pt x="1480" y="658"/>
                    </a:lnTo>
                    <a:lnTo>
                      <a:pt x="1478" y="658"/>
                    </a:lnTo>
                    <a:lnTo>
                      <a:pt x="1478" y="661"/>
                    </a:lnTo>
                    <a:lnTo>
                      <a:pt x="1475" y="661"/>
                    </a:lnTo>
                    <a:lnTo>
                      <a:pt x="1475" y="663"/>
                    </a:lnTo>
                    <a:lnTo>
                      <a:pt x="1475" y="661"/>
                    </a:lnTo>
                    <a:lnTo>
                      <a:pt x="1475" y="663"/>
                    </a:lnTo>
                    <a:lnTo>
                      <a:pt x="1472" y="663"/>
                    </a:lnTo>
                    <a:lnTo>
                      <a:pt x="1472" y="666"/>
                    </a:lnTo>
                    <a:lnTo>
                      <a:pt x="1470" y="666"/>
                    </a:lnTo>
                    <a:lnTo>
                      <a:pt x="1467" y="666"/>
                    </a:lnTo>
                    <a:lnTo>
                      <a:pt x="1470" y="666"/>
                    </a:lnTo>
                    <a:lnTo>
                      <a:pt x="1470" y="668"/>
                    </a:lnTo>
                    <a:lnTo>
                      <a:pt x="1467" y="668"/>
                    </a:lnTo>
                    <a:lnTo>
                      <a:pt x="1465" y="668"/>
                    </a:lnTo>
                    <a:lnTo>
                      <a:pt x="1462" y="668"/>
                    </a:lnTo>
                    <a:lnTo>
                      <a:pt x="1462" y="671"/>
                    </a:lnTo>
                    <a:lnTo>
                      <a:pt x="1459" y="671"/>
                    </a:lnTo>
                    <a:lnTo>
                      <a:pt x="1462" y="671"/>
                    </a:lnTo>
                    <a:lnTo>
                      <a:pt x="1459" y="671"/>
                    </a:lnTo>
                    <a:lnTo>
                      <a:pt x="1457" y="671"/>
                    </a:lnTo>
                    <a:lnTo>
                      <a:pt x="1457" y="674"/>
                    </a:lnTo>
                    <a:lnTo>
                      <a:pt x="1454" y="674"/>
                    </a:lnTo>
                    <a:lnTo>
                      <a:pt x="1454" y="671"/>
                    </a:lnTo>
                    <a:lnTo>
                      <a:pt x="1454" y="674"/>
                    </a:lnTo>
                    <a:lnTo>
                      <a:pt x="1452" y="674"/>
                    </a:lnTo>
                    <a:lnTo>
                      <a:pt x="1449" y="674"/>
                    </a:lnTo>
                    <a:lnTo>
                      <a:pt x="1449" y="676"/>
                    </a:lnTo>
                    <a:lnTo>
                      <a:pt x="1449" y="679"/>
                    </a:lnTo>
                    <a:lnTo>
                      <a:pt x="1449" y="681"/>
                    </a:lnTo>
                    <a:lnTo>
                      <a:pt x="1446" y="681"/>
                    </a:lnTo>
                    <a:lnTo>
                      <a:pt x="1446" y="684"/>
                    </a:lnTo>
                    <a:lnTo>
                      <a:pt x="1444" y="684"/>
                    </a:lnTo>
                    <a:lnTo>
                      <a:pt x="1441" y="684"/>
                    </a:lnTo>
                    <a:lnTo>
                      <a:pt x="1439" y="684"/>
                    </a:lnTo>
                    <a:lnTo>
                      <a:pt x="1436" y="684"/>
                    </a:lnTo>
                    <a:lnTo>
                      <a:pt x="1436" y="681"/>
                    </a:lnTo>
                    <a:lnTo>
                      <a:pt x="1433" y="681"/>
                    </a:lnTo>
                    <a:lnTo>
                      <a:pt x="1431" y="681"/>
                    </a:lnTo>
                    <a:lnTo>
                      <a:pt x="1428" y="684"/>
                    </a:lnTo>
                    <a:lnTo>
                      <a:pt x="1428" y="687"/>
                    </a:lnTo>
                    <a:lnTo>
                      <a:pt x="1426" y="687"/>
                    </a:lnTo>
                    <a:lnTo>
                      <a:pt x="1426" y="689"/>
                    </a:lnTo>
                    <a:lnTo>
                      <a:pt x="1423" y="689"/>
                    </a:lnTo>
                    <a:lnTo>
                      <a:pt x="1423" y="687"/>
                    </a:lnTo>
                    <a:lnTo>
                      <a:pt x="1426" y="687"/>
                    </a:lnTo>
                    <a:lnTo>
                      <a:pt x="1423" y="687"/>
                    </a:lnTo>
                    <a:lnTo>
                      <a:pt x="1423" y="689"/>
                    </a:lnTo>
                    <a:lnTo>
                      <a:pt x="1423" y="687"/>
                    </a:lnTo>
                    <a:lnTo>
                      <a:pt x="1420" y="687"/>
                    </a:lnTo>
                    <a:lnTo>
                      <a:pt x="1418" y="687"/>
                    </a:lnTo>
                    <a:lnTo>
                      <a:pt x="1415" y="687"/>
                    </a:lnTo>
                    <a:lnTo>
                      <a:pt x="1415" y="684"/>
                    </a:lnTo>
                    <a:lnTo>
                      <a:pt x="1415" y="681"/>
                    </a:lnTo>
                    <a:lnTo>
                      <a:pt x="1412" y="681"/>
                    </a:lnTo>
                    <a:lnTo>
                      <a:pt x="1410" y="681"/>
                    </a:lnTo>
                    <a:lnTo>
                      <a:pt x="1412" y="681"/>
                    </a:lnTo>
                    <a:lnTo>
                      <a:pt x="1412" y="684"/>
                    </a:lnTo>
                    <a:lnTo>
                      <a:pt x="1410" y="684"/>
                    </a:lnTo>
                    <a:lnTo>
                      <a:pt x="1407" y="687"/>
                    </a:lnTo>
                    <a:lnTo>
                      <a:pt x="1405" y="687"/>
                    </a:lnTo>
                    <a:lnTo>
                      <a:pt x="1405" y="689"/>
                    </a:lnTo>
                    <a:lnTo>
                      <a:pt x="1405" y="692"/>
                    </a:lnTo>
                    <a:lnTo>
                      <a:pt x="1405" y="695"/>
                    </a:lnTo>
                    <a:lnTo>
                      <a:pt x="1405" y="697"/>
                    </a:lnTo>
                    <a:lnTo>
                      <a:pt x="1402" y="697"/>
                    </a:lnTo>
                    <a:lnTo>
                      <a:pt x="1402" y="700"/>
                    </a:lnTo>
                    <a:lnTo>
                      <a:pt x="1405" y="700"/>
                    </a:lnTo>
                    <a:lnTo>
                      <a:pt x="1402" y="700"/>
                    </a:lnTo>
                    <a:lnTo>
                      <a:pt x="1405" y="700"/>
                    </a:lnTo>
                    <a:lnTo>
                      <a:pt x="1402" y="700"/>
                    </a:lnTo>
                    <a:lnTo>
                      <a:pt x="1402" y="702"/>
                    </a:lnTo>
                    <a:lnTo>
                      <a:pt x="1399" y="702"/>
                    </a:lnTo>
                    <a:lnTo>
                      <a:pt x="1399" y="705"/>
                    </a:lnTo>
                    <a:lnTo>
                      <a:pt x="1397" y="705"/>
                    </a:lnTo>
                    <a:lnTo>
                      <a:pt x="1394" y="705"/>
                    </a:lnTo>
                    <a:lnTo>
                      <a:pt x="1394" y="708"/>
                    </a:lnTo>
                    <a:lnTo>
                      <a:pt x="1394" y="710"/>
                    </a:lnTo>
                    <a:lnTo>
                      <a:pt x="1394" y="713"/>
                    </a:lnTo>
                    <a:lnTo>
                      <a:pt x="1394" y="715"/>
                    </a:lnTo>
                    <a:lnTo>
                      <a:pt x="1397" y="715"/>
                    </a:lnTo>
                    <a:lnTo>
                      <a:pt x="1394" y="715"/>
                    </a:lnTo>
                    <a:lnTo>
                      <a:pt x="1392" y="715"/>
                    </a:lnTo>
                    <a:lnTo>
                      <a:pt x="1392" y="718"/>
                    </a:lnTo>
                    <a:lnTo>
                      <a:pt x="1392" y="715"/>
                    </a:lnTo>
                    <a:lnTo>
                      <a:pt x="1392" y="718"/>
                    </a:lnTo>
                    <a:lnTo>
                      <a:pt x="1392" y="715"/>
                    </a:lnTo>
                    <a:lnTo>
                      <a:pt x="1389" y="715"/>
                    </a:lnTo>
                    <a:lnTo>
                      <a:pt x="1386" y="715"/>
                    </a:lnTo>
                    <a:lnTo>
                      <a:pt x="1386" y="718"/>
                    </a:lnTo>
                    <a:lnTo>
                      <a:pt x="1386" y="721"/>
                    </a:lnTo>
                    <a:lnTo>
                      <a:pt x="1384" y="721"/>
                    </a:lnTo>
                    <a:lnTo>
                      <a:pt x="1386" y="721"/>
                    </a:lnTo>
                    <a:lnTo>
                      <a:pt x="1384" y="721"/>
                    </a:lnTo>
                    <a:lnTo>
                      <a:pt x="1381" y="721"/>
                    </a:lnTo>
                    <a:lnTo>
                      <a:pt x="1381" y="723"/>
                    </a:lnTo>
                    <a:lnTo>
                      <a:pt x="1379" y="723"/>
                    </a:lnTo>
                    <a:lnTo>
                      <a:pt x="1376" y="723"/>
                    </a:lnTo>
                    <a:lnTo>
                      <a:pt x="1376" y="726"/>
                    </a:lnTo>
                    <a:lnTo>
                      <a:pt x="1373" y="726"/>
                    </a:lnTo>
                    <a:lnTo>
                      <a:pt x="1373" y="728"/>
                    </a:lnTo>
                    <a:lnTo>
                      <a:pt x="1373" y="726"/>
                    </a:lnTo>
                    <a:lnTo>
                      <a:pt x="1373" y="728"/>
                    </a:lnTo>
                    <a:lnTo>
                      <a:pt x="1371" y="728"/>
                    </a:lnTo>
                    <a:lnTo>
                      <a:pt x="1368" y="728"/>
                    </a:lnTo>
                    <a:lnTo>
                      <a:pt x="1365" y="728"/>
                    </a:lnTo>
                    <a:lnTo>
                      <a:pt x="1365" y="731"/>
                    </a:lnTo>
                    <a:lnTo>
                      <a:pt x="1363" y="731"/>
                    </a:lnTo>
                    <a:lnTo>
                      <a:pt x="1363" y="734"/>
                    </a:lnTo>
                    <a:lnTo>
                      <a:pt x="1360" y="734"/>
                    </a:lnTo>
                    <a:lnTo>
                      <a:pt x="1360" y="736"/>
                    </a:lnTo>
                    <a:lnTo>
                      <a:pt x="1358" y="736"/>
                    </a:lnTo>
                    <a:lnTo>
                      <a:pt x="1355" y="736"/>
                    </a:lnTo>
                    <a:lnTo>
                      <a:pt x="1352" y="736"/>
                    </a:lnTo>
                    <a:lnTo>
                      <a:pt x="1350" y="736"/>
                    </a:lnTo>
                    <a:lnTo>
                      <a:pt x="1350" y="739"/>
                    </a:lnTo>
                    <a:lnTo>
                      <a:pt x="1347" y="739"/>
                    </a:lnTo>
                    <a:lnTo>
                      <a:pt x="1347" y="742"/>
                    </a:lnTo>
                    <a:lnTo>
                      <a:pt x="1345" y="742"/>
                    </a:lnTo>
                    <a:lnTo>
                      <a:pt x="1345" y="744"/>
                    </a:lnTo>
                    <a:lnTo>
                      <a:pt x="1345" y="747"/>
                    </a:lnTo>
                    <a:lnTo>
                      <a:pt x="1342" y="747"/>
                    </a:lnTo>
                    <a:lnTo>
                      <a:pt x="1342" y="749"/>
                    </a:lnTo>
                    <a:lnTo>
                      <a:pt x="1345" y="752"/>
                    </a:lnTo>
                    <a:lnTo>
                      <a:pt x="1345" y="755"/>
                    </a:lnTo>
                    <a:lnTo>
                      <a:pt x="1345" y="757"/>
                    </a:lnTo>
                    <a:lnTo>
                      <a:pt x="1347" y="757"/>
                    </a:lnTo>
                    <a:lnTo>
                      <a:pt x="1347" y="760"/>
                    </a:lnTo>
                    <a:lnTo>
                      <a:pt x="1350" y="762"/>
                    </a:lnTo>
                    <a:lnTo>
                      <a:pt x="1352" y="765"/>
                    </a:lnTo>
                    <a:lnTo>
                      <a:pt x="1355" y="765"/>
                    </a:lnTo>
                    <a:lnTo>
                      <a:pt x="1355" y="768"/>
                    </a:lnTo>
                    <a:lnTo>
                      <a:pt x="1352" y="768"/>
                    </a:lnTo>
                    <a:lnTo>
                      <a:pt x="1350" y="768"/>
                    </a:lnTo>
                    <a:lnTo>
                      <a:pt x="1347" y="768"/>
                    </a:lnTo>
                    <a:lnTo>
                      <a:pt x="1347" y="770"/>
                    </a:lnTo>
                    <a:lnTo>
                      <a:pt x="1350" y="770"/>
                    </a:lnTo>
                    <a:lnTo>
                      <a:pt x="1352" y="770"/>
                    </a:lnTo>
                    <a:lnTo>
                      <a:pt x="1352" y="768"/>
                    </a:lnTo>
                    <a:lnTo>
                      <a:pt x="1355" y="768"/>
                    </a:lnTo>
                    <a:lnTo>
                      <a:pt x="1358" y="768"/>
                    </a:lnTo>
                    <a:lnTo>
                      <a:pt x="1358" y="765"/>
                    </a:lnTo>
                    <a:lnTo>
                      <a:pt x="1358" y="762"/>
                    </a:lnTo>
                    <a:lnTo>
                      <a:pt x="1360" y="762"/>
                    </a:lnTo>
                    <a:lnTo>
                      <a:pt x="1360" y="765"/>
                    </a:lnTo>
                    <a:lnTo>
                      <a:pt x="1363" y="765"/>
                    </a:lnTo>
                    <a:lnTo>
                      <a:pt x="1365" y="765"/>
                    </a:lnTo>
                    <a:lnTo>
                      <a:pt x="1365" y="768"/>
                    </a:lnTo>
                    <a:lnTo>
                      <a:pt x="1368" y="768"/>
                    </a:lnTo>
                    <a:lnTo>
                      <a:pt x="1371" y="768"/>
                    </a:lnTo>
                    <a:lnTo>
                      <a:pt x="1368" y="768"/>
                    </a:lnTo>
                    <a:lnTo>
                      <a:pt x="1371" y="768"/>
                    </a:lnTo>
                    <a:lnTo>
                      <a:pt x="1371" y="770"/>
                    </a:lnTo>
                    <a:lnTo>
                      <a:pt x="1373" y="770"/>
                    </a:lnTo>
                    <a:lnTo>
                      <a:pt x="1376" y="770"/>
                    </a:lnTo>
                    <a:lnTo>
                      <a:pt x="1376" y="768"/>
                    </a:lnTo>
                    <a:lnTo>
                      <a:pt x="1379" y="765"/>
                    </a:lnTo>
                    <a:lnTo>
                      <a:pt x="1381" y="762"/>
                    </a:lnTo>
                    <a:lnTo>
                      <a:pt x="1384" y="760"/>
                    </a:lnTo>
                    <a:lnTo>
                      <a:pt x="1386" y="760"/>
                    </a:lnTo>
                    <a:lnTo>
                      <a:pt x="1386" y="757"/>
                    </a:lnTo>
                    <a:lnTo>
                      <a:pt x="1389" y="757"/>
                    </a:lnTo>
                    <a:lnTo>
                      <a:pt x="1389" y="760"/>
                    </a:lnTo>
                    <a:lnTo>
                      <a:pt x="1389" y="762"/>
                    </a:lnTo>
                    <a:lnTo>
                      <a:pt x="1392" y="762"/>
                    </a:lnTo>
                    <a:lnTo>
                      <a:pt x="1392" y="765"/>
                    </a:lnTo>
                    <a:lnTo>
                      <a:pt x="1392" y="768"/>
                    </a:lnTo>
                    <a:lnTo>
                      <a:pt x="1392" y="770"/>
                    </a:lnTo>
                    <a:lnTo>
                      <a:pt x="1394" y="770"/>
                    </a:lnTo>
                    <a:lnTo>
                      <a:pt x="1399" y="768"/>
                    </a:lnTo>
                    <a:lnTo>
                      <a:pt x="1402" y="768"/>
                    </a:lnTo>
                    <a:lnTo>
                      <a:pt x="1399" y="770"/>
                    </a:lnTo>
                    <a:lnTo>
                      <a:pt x="1399" y="768"/>
                    </a:lnTo>
                    <a:lnTo>
                      <a:pt x="1397" y="770"/>
                    </a:lnTo>
                    <a:lnTo>
                      <a:pt x="1394" y="770"/>
                    </a:lnTo>
                    <a:lnTo>
                      <a:pt x="1394" y="773"/>
                    </a:lnTo>
                    <a:lnTo>
                      <a:pt x="1392" y="773"/>
                    </a:lnTo>
                    <a:lnTo>
                      <a:pt x="1392" y="775"/>
                    </a:lnTo>
                    <a:lnTo>
                      <a:pt x="1394" y="778"/>
                    </a:lnTo>
                    <a:lnTo>
                      <a:pt x="1397" y="781"/>
                    </a:lnTo>
                    <a:lnTo>
                      <a:pt x="1399" y="783"/>
                    </a:lnTo>
                    <a:lnTo>
                      <a:pt x="1399" y="781"/>
                    </a:lnTo>
                    <a:lnTo>
                      <a:pt x="1402" y="781"/>
                    </a:lnTo>
                    <a:lnTo>
                      <a:pt x="1405" y="781"/>
                    </a:lnTo>
                    <a:lnTo>
                      <a:pt x="1405" y="778"/>
                    </a:lnTo>
                    <a:lnTo>
                      <a:pt x="1407" y="778"/>
                    </a:lnTo>
                    <a:lnTo>
                      <a:pt x="1407" y="781"/>
                    </a:lnTo>
                    <a:lnTo>
                      <a:pt x="1407" y="778"/>
                    </a:lnTo>
                    <a:lnTo>
                      <a:pt x="1407" y="781"/>
                    </a:lnTo>
                    <a:lnTo>
                      <a:pt x="1410" y="781"/>
                    </a:lnTo>
                    <a:lnTo>
                      <a:pt x="1410" y="783"/>
                    </a:lnTo>
                    <a:lnTo>
                      <a:pt x="1410" y="786"/>
                    </a:lnTo>
                    <a:lnTo>
                      <a:pt x="1412" y="786"/>
                    </a:lnTo>
                    <a:lnTo>
                      <a:pt x="1412" y="789"/>
                    </a:lnTo>
                    <a:lnTo>
                      <a:pt x="1415" y="789"/>
                    </a:lnTo>
                    <a:lnTo>
                      <a:pt x="1412" y="789"/>
                    </a:lnTo>
                    <a:lnTo>
                      <a:pt x="1415" y="789"/>
                    </a:lnTo>
                    <a:lnTo>
                      <a:pt x="1418" y="789"/>
                    </a:lnTo>
                    <a:lnTo>
                      <a:pt x="1415" y="789"/>
                    </a:lnTo>
                    <a:lnTo>
                      <a:pt x="1418" y="789"/>
                    </a:lnTo>
                    <a:lnTo>
                      <a:pt x="1418" y="791"/>
                    </a:lnTo>
                    <a:lnTo>
                      <a:pt x="1418" y="794"/>
                    </a:lnTo>
                    <a:lnTo>
                      <a:pt x="1420" y="794"/>
                    </a:lnTo>
                    <a:lnTo>
                      <a:pt x="1420" y="796"/>
                    </a:lnTo>
                    <a:lnTo>
                      <a:pt x="1420" y="794"/>
                    </a:lnTo>
                    <a:lnTo>
                      <a:pt x="1423" y="796"/>
                    </a:lnTo>
                    <a:lnTo>
                      <a:pt x="1423" y="794"/>
                    </a:lnTo>
                    <a:lnTo>
                      <a:pt x="1423" y="796"/>
                    </a:lnTo>
                    <a:lnTo>
                      <a:pt x="1423" y="794"/>
                    </a:lnTo>
                    <a:lnTo>
                      <a:pt x="1423" y="796"/>
                    </a:lnTo>
                    <a:lnTo>
                      <a:pt x="1426" y="796"/>
                    </a:lnTo>
                    <a:lnTo>
                      <a:pt x="1423" y="796"/>
                    </a:lnTo>
                    <a:lnTo>
                      <a:pt x="1423" y="799"/>
                    </a:lnTo>
                    <a:lnTo>
                      <a:pt x="1426" y="799"/>
                    </a:lnTo>
                    <a:lnTo>
                      <a:pt x="1428" y="799"/>
                    </a:lnTo>
                    <a:lnTo>
                      <a:pt x="1428" y="802"/>
                    </a:lnTo>
                    <a:lnTo>
                      <a:pt x="1431" y="802"/>
                    </a:lnTo>
                    <a:lnTo>
                      <a:pt x="1428" y="802"/>
                    </a:lnTo>
                    <a:lnTo>
                      <a:pt x="1431" y="802"/>
                    </a:lnTo>
                    <a:lnTo>
                      <a:pt x="1431" y="804"/>
                    </a:lnTo>
                    <a:lnTo>
                      <a:pt x="1431" y="807"/>
                    </a:lnTo>
                    <a:lnTo>
                      <a:pt x="1428" y="807"/>
                    </a:lnTo>
                    <a:lnTo>
                      <a:pt x="1431" y="807"/>
                    </a:lnTo>
                    <a:lnTo>
                      <a:pt x="1428" y="807"/>
                    </a:lnTo>
                    <a:lnTo>
                      <a:pt x="1428" y="809"/>
                    </a:lnTo>
                    <a:lnTo>
                      <a:pt x="1428" y="812"/>
                    </a:lnTo>
                    <a:lnTo>
                      <a:pt x="1428" y="815"/>
                    </a:lnTo>
                    <a:lnTo>
                      <a:pt x="1428" y="817"/>
                    </a:lnTo>
                    <a:lnTo>
                      <a:pt x="1426" y="817"/>
                    </a:lnTo>
                    <a:lnTo>
                      <a:pt x="1428" y="817"/>
                    </a:lnTo>
                    <a:lnTo>
                      <a:pt x="1431" y="820"/>
                    </a:lnTo>
                    <a:lnTo>
                      <a:pt x="1433" y="820"/>
                    </a:lnTo>
                    <a:lnTo>
                      <a:pt x="1433" y="823"/>
                    </a:lnTo>
                    <a:lnTo>
                      <a:pt x="1436" y="823"/>
                    </a:lnTo>
                    <a:lnTo>
                      <a:pt x="1436" y="825"/>
                    </a:lnTo>
                    <a:lnTo>
                      <a:pt x="1439" y="825"/>
                    </a:lnTo>
                    <a:lnTo>
                      <a:pt x="1441" y="825"/>
                    </a:lnTo>
                    <a:lnTo>
                      <a:pt x="1441" y="828"/>
                    </a:lnTo>
                    <a:lnTo>
                      <a:pt x="1444" y="828"/>
                    </a:lnTo>
                    <a:lnTo>
                      <a:pt x="1446" y="828"/>
                    </a:lnTo>
                    <a:lnTo>
                      <a:pt x="1449" y="828"/>
                    </a:lnTo>
                    <a:lnTo>
                      <a:pt x="1449" y="825"/>
                    </a:lnTo>
                    <a:lnTo>
                      <a:pt x="1452" y="825"/>
                    </a:lnTo>
                    <a:lnTo>
                      <a:pt x="1454" y="825"/>
                    </a:lnTo>
                    <a:lnTo>
                      <a:pt x="1457" y="825"/>
                    </a:lnTo>
                    <a:lnTo>
                      <a:pt x="1459" y="825"/>
                    </a:lnTo>
                    <a:lnTo>
                      <a:pt x="1462" y="825"/>
                    </a:lnTo>
                    <a:lnTo>
                      <a:pt x="1462" y="828"/>
                    </a:lnTo>
                    <a:lnTo>
                      <a:pt x="1459" y="828"/>
                    </a:lnTo>
                    <a:lnTo>
                      <a:pt x="1462" y="828"/>
                    </a:lnTo>
                    <a:lnTo>
                      <a:pt x="1462" y="825"/>
                    </a:lnTo>
                    <a:lnTo>
                      <a:pt x="1465" y="825"/>
                    </a:lnTo>
                    <a:lnTo>
                      <a:pt x="1467" y="825"/>
                    </a:lnTo>
                    <a:lnTo>
                      <a:pt x="1470" y="825"/>
                    </a:lnTo>
                    <a:lnTo>
                      <a:pt x="1470" y="823"/>
                    </a:lnTo>
                    <a:lnTo>
                      <a:pt x="1470" y="820"/>
                    </a:lnTo>
                    <a:lnTo>
                      <a:pt x="1470" y="817"/>
                    </a:lnTo>
                    <a:lnTo>
                      <a:pt x="1470" y="815"/>
                    </a:lnTo>
                    <a:lnTo>
                      <a:pt x="1472" y="815"/>
                    </a:lnTo>
                    <a:lnTo>
                      <a:pt x="1472" y="812"/>
                    </a:lnTo>
                    <a:lnTo>
                      <a:pt x="1475" y="812"/>
                    </a:lnTo>
                    <a:lnTo>
                      <a:pt x="1478" y="812"/>
                    </a:lnTo>
                    <a:lnTo>
                      <a:pt x="1480" y="809"/>
                    </a:lnTo>
                    <a:lnTo>
                      <a:pt x="1483" y="809"/>
                    </a:lnTo>
                    <a:lnTo>
                      <a:pt x="1486" y="809"/>
                    </a:lnTo>
                    <a:lnTo>
                      <a:pt x="1486" y="807"/>
                    </a:lnTo>
                    <a:lnTo>
                      <a:pt x="1488" y="807"/>
                    </a:lnTo>
                    <a:lnTo>
                      <a:pt x="1488" y="809"/>
                    </a:lnTo>
                    <a:lnTo>
                      <a:pt x="1491" y="809"/>
                    </a:lnTo>
                    <a:lnTo>
                      <a:pt x="1491" y="812"/>
                    </a:lnTo>
                    <a:lnTo>
                      <a:pt x="1491" y="815"/>
                    </a:lnTo>
                    <a:lnTo>
                      <a:pt x="1491" y="817"/>
                    </a:lnTo>
                    <a:lnTo>
                      <a:pt x="1491" y="820"/>
                    </a:lnTo>
                    <a:lnTo>
                      <a:pt x="1491" y="817"/>
                    </a:lnTo>
                    <a:lnTo>
                      <a:pt x="1488" y="817"/>
                    </a:lnTo>
                    <a:lnTo>
                      <a:pt x="1488" y="820"/>
                    </a:lnTo>
                    <a:lnTo>
                      <a:pt x="1491" y="823"/>
                    </a:lnTo>
                    <a:lnTo>
                      <a:pt x="1488" y="823"/>
                    </a:lnTo>
                    <a:lnTo>
                      <a:pt x="1488" y="825"/>
                    </a:lnTo>
                    <a:lnTo>
                      <a:pt x="1491" y="825"/>
                    </a:lnTo>
                    <a:lnTo>
                      <a:pt x="1491" y="828"/>
                    </a:lnTo>
                    <a:lnTo>
                      <a:pt x="1493" y="828"/>
                    </a:lnTo>
                    <a:lnTo>
                      <a:pt x="1493" y="830"/>
                    </a:lnTo>
                    <a:lnTo>
                      <a:pt x="1493" y="833"/>
                    </a:lnTo>
                    <a:lnTo>
                      <a:pt x="1496" y="836"/>
                    </a:lnTo>
                    <a:lnTo>
                      <a:pt x="1499" y="836"/>
                    </a:lnTo>
                    <a:lnTo>
                      <a:pt x="1501" y="836"/>
                    </a:lnTo>
                    <a:lnTo>
                      <a:pt x="1501" y="838"/>
                    </a:lnTo>
                    <a:lnTo>
                      <a:pt x="1504" y="838"/>
                    </a:lnTo>
                    <a:lnTo>
                      <a:pt x="1506" y="838"/>
                    </a:lnTo>
                    <a:lnTo>
                      <a:pt x="1506" y="836"/>
                    </a:lnTo>
                    <a:lnTo>
                      <a:pt x="1509" y="836"/>
                    </a:lnTo>
                    <a:lnTo>
                      <a:pt x="1512" y="836"/>
                    </a:lnTo>
                    <a:lnTo>
                      <a:pt x="1514" y="836"/>
                    </a:lnTo>
                    <a:lnTo>
                      <a:pt x="1517" y="836"/>
                    </a:lnTo>
                    <a:lnTo>
                      <a:pt x="1519" y="836"/>
                    </a:lnTo>
                    <a:lnTo>
                      <a:pt x="1522" y="836"/>
                    </a:lnTo>
                    <a:lnTo>
                      <a:pt x="1522" y="838"/>
                    </a:lnTo>
                    <a:lnTo>
                      <a:pt x="1525" y="838"/>
                    </a:lnTo>
                    <a:lnTo>
                      <a:pt x="1527" y="841"/>
                    </a:lnTo>
                    <a:lnTo>
                      <a:pt x="1527" y="843"/>
                    </a:lnTo>
                    <a:lnTo>
                      <a:pt x="1527" y="846"/>
                    </a:lnTo>
                    <a:lnTo>
                      <a:pt x="1530" y="846"/>
                    </a:lnTo>
                    <a:lnTo>
                      <a:pt x="1533" y="846"/>
                    </a:lnTo>
                    <a:lnTo>
                      <a:pt x="1533" y="849"/>
                    </a:lnTo>
                    <a:lnTo>
                      <a:pt x="1535" y="849"/>
                    </a:lnTo>
                    <a:lnTo>
                      <a:pt x="1538" y="849"/>
                    </a:lnTo>
                    <a:lnTo>
                      <a:pt x="1538" y="846"/>
                    </a:lnTo>
                    <a:lnTo>
                      <a:pt x="1540" y="843"/>
                    </a:lnTo>
                    <a:lnTo>
                      <a:pt x="1543" y="843"/>
                    </a:lnTo>
                    <a:lnTo>
                      <a:pt x="1546" y="843"/>
                    </a:lnTo>
                    <a:lnTo>
                      <a:pt x="1548" y="843"/>
                    </a:lnTo>
                    <a:lnTo>
                      <a:pt x="1551" y="841"/>
                    </a:lnTo>
                    <a:lnTo>
                      <a:pt x="1551" y="843"/>
                    </a:lnTo>
                    <a:lnTo>
                      <a:pt x="1551" y="841"/>
                    </a:lnTo>
                    <a:lnTo>
                      <a:pt x="1551" y="843"/>
                    </a:lnTo>
                    <a:lnTo>
                      <a:pt x="1553" y="843"/>
                    </a:lnTo>
                    <a:lnTo>
                      <a:pt x="1556" y="843"/>
                    </a:lnTo>
                    <a:lnTo>
                      <a:pt x="1556" y="846"/>
                    </a:lnTo>
                    <a:lnTo>
                      <a:pt x="1559" y="846"/>
                    </a:lnTo>
                    <a:lnTo>
                      <a:pt x="1561" y="849"/>
                    </a:lnTo>
                    <a:lnTo>
                      <a:pt x="1561" y="846"/>
                    </a:lnTo>
                    <a:lnTo>
                      <a:pt x="1564" y="846"/>
                    </a:lnTo>
                    <a:lnTo>
                      <a:pt x="1564" y="849"/>
                    </a:lnTo>
                    <a:lnTo>
                      <a:pt x="1566" y="849"/>
                    </a:lnTo>
                    <a:lnTo>
                      <a:pt x="1566" y="851"/>
                    </a:lnTo>
                    <a:lnTo>
                      <a:pt x="1569" y="851"/>
                    </a:lnTo>
                    <a:lnTo>
                      <a:pt x="1569" y="854"/>
                    </a:lnTo>
                    <a:lnTo>
                      <a:pt x="1572" y="854"/>
                    </a:lnTo>
                    <a:lnTo>
                      <a:pt x="1572" y="856"/>
                    </a:lnTo>
                    <a:lnTo>
                      <a:pt x="1572" y="859"/>
                    </a:lnTo>
                    <a:lnTo>
                      <a:pt x="1572" y="856"/>
                    </a:lnTo>
                    <a:lnTo>
                      <a:pt x="1569" y="856"/>
                    </a:lnTo>
                    <a:lnTo>
                      <a:pt x="1569" y="859"/>
                    </a:lnTo>
                    <a:lnTo>
                      <a:pt x="1569" y="856"/>
                    </a:lnTo>
                    <a:lnTo>
                      <a:pt x="1566" y="856"/>
                    </a:lnTo>
                    <a:lnTo>
                      <a:pt x="1564" y="856"/>
                    </a:lnTo>
                    <a:lnTo>
                      <a:pt x="1561" y="856"/>
                    </a:lnTo>
                    <a:lnTo>
                      <a:pt x="1561" y="859"/>
                    </a:lnTo>
                    <a:lnTo>
                      <a:pt x="1559" y="859"/>
                    </a:lnTo>
                    <a:lnTo>
                      <a:pt x="1559" y="862"/>
                    </a:lnTo>
                    <a:lnTo>
                      <a:pt x="1556" y="862"/>
                    </a:lnTo>
                    <a:lnTo>
                      <a:pt x="1553" y="862"/>
                    </a:lnTo>
                    <a:lnTo>
                      <a:pt x="1551" y="864"/>
                    </a:lnTo>
                    <a:lnTo>
                      <a:pt x="1548" y="867"/>
                    </a:lnTo>
                    <a:lnTo>
                      <a:pt x="1548" y="870"/>
                    </a:lnTo>
                    <a:lnTo>
                      <a:pt x="1548" y="872"/>
                    </a:lnTo>
                    <a:lnTo>
                      <a:pt x="1551" y="872"/>
                    </a:lnTo>
                    <a:lnTo>
                      <a:pt x="1551" y="875"/>
                    </a:lnTo>
                    <a:lnTo>
                      <a:pt x="1548" y="875"/>
                    </a:lnTo>
                    <a:lnTo>
                      <a:pt x="1551" y="875"/>
                    </a:lnTo>
                    <a:lnTo>
                      <a:pt x="1551" y="877"/>
                    </a:lnTo>
                    <a:lnTo>
                      <a:pt x="1553" y="877"/>
                    </a:lnTo>
                    <a:lnTo>
                      <a:pt x="1553" y="880"/>
                    </a:lnTo>
                    <a:lnTo>
                      <a:pt x="1553" y="877"/>
                    </a:lnTo>
                    <a:lnTo>
                      <a:pt x="1551" y="880"/>
                    </a:lnTo>
                    <a:lnTo>
                      <a:pt x="1551" y="883"/>
                    </a:lnTo>
                    <a:lnTo>
                      <a:pt x="1548" y="883"/>
                    </a:lnTo>
                    <a:lnTo>
                      <a:pt x="1551" y="883"/>
                    </a:lnTo>
                    <a:lnTo>
                      <a:pt x="1551" y="885"/>
                    </a:lnTo>
                    <a:lnTo>
                      <a:pt x="1548" y="885"/>
                    </a:lnTo>
                    <a:lnTo>
                      <a:pt x="1548" y="888"/>
                    </a:lnTo>
                    <a:lnTo>
                      <a:pt x="1548" y="890"/>
                    </a:lnTo>
                    <a:lnTo>
                      <a:pt x="1546" y="890"/>
                    </a:lnTo>
                    <a:lnTo>
                      <a:pt x="1548" y="890"/>
                    </a:lnTo>
                    <a:lnTo>
                      <a:pt x="1546" y="890"/>
                    </a:lnTo>
                    <a:lnTo>
                      <a:pt x="1546" y="893"/>
                    </a:lnTo>
                    <a:lnTo>
                      <a:pt x="1548" y="893"/>
                    </a:lnTo>
                    <a:lnTo>
                      <a:pt x="1546" y="893"/>
                    </a:lnTo>
                    <a:lnTo>
                      <a:pt x="1548" y="893"/>
                    </a:lnTo>
                    <a:lnTo>
                      <a:pt x="1546" y="893"/>
                    </a:lnTo>
                    <a:lnTo>
                      <a:pt x="1546" y="896"/>
                    </a:lnTo>
                    <a:lnTo>
                      <a:pt x="1543" y="898"/>
                    </a:lnTo>
                    <a:lnTo>
                      <a:pt x="1543" y="896"/>
                    </a:lnTo>
                    <a:lnTo>
                      <a:pt x="1543" y="898"/>
                    </a:lnTo>
                    <a:lnTo>
                      <a:pt x="1540" y="898"/>
                    </a:lnTo>
                    <a:lnTo>
                      <a:pt x="1538" y="898"/>
                    </a:lnTo>
                    <a:lnTo>
                      <a:pt x="1535" y="898"/>
                    </a:lnTo>
                    <a:lnTo>
                      <a:pt x="1535" y="901"/>
                    </a:lnTo>
                    <a:lnTo>
                      <a:pt x="1535" y="898"/>
                    </a:lnTo>
                    <a:lnTo>
                      <a:pt x="1535" y="901"/>
                    </a:lnTo>
                    <a:lnTo>
                      <a:pt x="1533" y="901"/>
                    </a:lnTo>
                    <a:lnTo>
                      <a:pt x="1530" y="901"/>
                    </a:lnTo>
                    <a:lnTo>
                      <a:pt x="1530" y="903"/>
                    </a:lnTo>
                    <a:lnTo>
                      <a:pt x="1527" y="903"/>
                    </a:lnTo>
                    <a:lnTo>
                      <a:pt x="1525" y="903"/>
                    </a:lnTo>
                    <a:lnTo>
                      <a:pt x="1525" y="906"/>
                    </a:lnTo>
                    <a:lnTo>
                      <a:pt x="1522" y="906"/>
                    </a:lnTo>
                    <a:lnTo>
                      <a:pt x="1519" y="906"/>
                    </a:lnTo>
                    <a:lnTo>
                      <a:pt x="1517" y="906"/>
                    </a:lnTo>
                    <a:lnTo>
                      <a:pt x="1514" y="906"/>
                    </a:lnTo>
                    <a:lnTo>
                      <a:pt x="1512" y="903"/>
                    </a:lnTo>
                    <a:lnTo>
                      <a:pt x="1512" y="906"/>
                    </a:lnTo>
                    <a:lnTo>
                      <a:pt x="1512" y="903"/>
                    </a:lnTo>
                    <a:lnTo>
                      <a:pt x="1509" y="903"/>
                    </a:lnTo>
                    <a:lnTo>
                      <a:pt x="1509" y="906"/>
                    </a:lnTo>
                    <a:lnTo>
                      <a:pt x="1506" y="906"/>
                    </a:lnTo>
                    <a:lnTo>
                      <a:pt x="1504" y="906"/>
                    </a:lnTo>
                    <a:lnTo>
                      <a:pt x="1504" y="903"/>
                    </a:lnTo>
                    <a:lnTo>
                      <a:pt x="1504" y="906"/>
                    </a:lnTo>
                    <a:lnTo>
                      <a:pt x="1504" y="909"/>
                    </a:lnTo>
                    <a:lnTo>
                      <a:pt x="1501" y="909"/>
                    </a:lnTo>
                    <a:lnTo>
                      <a:pt x="1501" y="906"/>
                    </a:lnTo>
                    <a:lnTo>
                      <a:pt x="1501" y="903"/>
                    </a:lnTo>
                    <a:lnTo>
                      <a:pt x="1501" y="906"/>
                    </a:lnTo>
                    <a:lnTo>
                      <a:pt x="1499" y="906"/>
                    </a:lnTo>
                    <a:lnTo>
                      <a:pt x="1499" y="909"/>
                    </a:lnTo>
                    <a:lnTo>
                      <a:pt x="1499" y="911"/>
                    </a:lnTo>
                    <a:lnTo>
                      <a:pt x="1499" y="914"/>
                    </a:lnTo>
                    <a:lnTo>
                      <a:pt x="1499" y="917"/>
                    </a:lnTo>
                    <a:lnTo>
                      <a:pt x="1496" y="917"/>
                    </a:lnTo>
                    <a:lnTo>
                      <a:pt x="1496" y="919"/>
                    </a:lnTo>
                    <a:lnTo>
                      <a:pt x="1493" y="919"/>
                    </a:lnTo>
                    <a:lnTo>
                      <a:pt x="1493" y="922"/>
                    </a:lnTo>
                    <a:lnTo>
                      <a:pt x="1491" y="922"/>
                    </a:lnTo>
                    <a:lnTo>
                      <a:pt x="1491" y="924"/>
                    </a:lnTo>
                    <a:lnTo>
                      <a:pt x="1491" y="927"/>
                    </a:lnTo>
                    <a:lnTo>
                      <a:pt x="1488" y="927"/>
                    </a:lnTo>
                    <a:lnTo>
                      <a:pt x="1488" y="930"/>
                    </a:lnTo>
                    <a:lnTo>
                      <a:pt x="1486" y="930"/>
                    </a:lnTo>
                    <a:lnTo>
                      <a:pt x="1483" y="930"/>
                    </a:lnTo>
                    <a:lnTo>
                      <a:pt x="1483" y="932"/>
                    </a:lnTo>
                    <a:lnTo>
                      <a:pt x="1483" y="935"/>
                    </a:lnTo>
                    <a:lnTo>
                      <a:pt x="1486" y="935"/>
                    </a:lnTo>
                    <a:lnTo>
                      <a:pt x="1483" y="935"/>
                    </a:lnTo>
                    <a:lnTo>
                      <a:pt x="1483" y="937"/>
                    </a:lnTo>
                    <a:lnTo>
                      <a:pt x="1486" y="937"/>
                    </a:lnTo>
                    <a:lnTo>
                      <a:pt x="1486" y="940"/>
                    </a:lnTo>
                    <a:lnTo>
                      <a:pt x="1488" y="940"/>
                    </a:lnTo>
                    <a:lnTo>
                      <a:pt x="1486" y="940"/>
                    </a:lnTo>
                    <a:lnTo>
                      <a:pt x="1488" y="940"/>
                    </a:lnTo>
                    <a:lnTo>
                      <a:pt x="1488" y="943"/>
                    </a:lnTo>
                    <a:lnTo>
                      <a:pt x="1488" y="945"/>
                    </a:lnTo>
                    <a:lnTo>
                      <a:pt x="1486" y="945"/>
                    </a:lnTo>
                    <a:lnTo>
                      <a:pt x="1488" y="945"/>
                    </a:lnTo>
                    <a:lnTo>
                      <a:pt x="1488" y="948"/>
                    </a:lnTo>
                    <a:lnTo>
                      <a:pt x="1488" y="950"/>
                    </a:lnTo>
                    <a:lnTo>
                      <a:pt x="1486" y="948"/>
                    </a:lnTo>
                    <a:lnTo>
                      <a:pt x="1486" y="950"/>
                    </a:lnTo>
                    <a:lnTo>
                      <a:pt x="1483" y="950"/>
                    </a:lnTo>
                    <a:lnTo>
                      <a:pt x="1480" y="950"/>
                    </a:lnTo>
                    <a:lnTo>
                      <a:pt x="1483" y="950"/>
                    </a:lnTo>
                    <a:lnTo>
                      <a:pt x="1480" y="950"/>
                    </a:lnTo>
                    <a:lnTo>
                      <a:pt x="1478" y="950"/>
                    </a:lnTo>
                    <a:lnTo>
                      <a:pt x="1480" y="950"/>
                    </a:lnTo>
                    <a:lnTo>
                      <a:pt x="1478" y="953"/>
                    </a:lnTo>
                    <a:lnTo>
                      <a:pt x="1478" y="956"/>
                    </a:lnTo>
                    <a:lnTo>
                      <a:pt x="1475" y="956"/>
                    </a:lnTo>
                    <a:lnTo>
                      <a:pt x="1472" y="956"/>
                    </a:lnTo>
                    <a:lnTo>
                      <a:pt x="1470" y="956"/>
                    </a:lnTo>
                    <a:lnTo>
                      <a:pt x="1470" y="953"/>
                    </a:lnTo>
                    <a:lnTo>
                      <a:pt x="1467" y="953"/>
                    </a:lnTo>
                    <a:lnTo>
                      <a:pt x="1465" y="953"/>
                    </a:lnTo>
                    <a:lnTo>
                      <a:pt x="1462" y="953"/>
                    </a:lnTo>
                    <a:lnTo>
                      <a:pt x="1459" y="953"/>
                    </a:lnTo>
                    <a:lnTo>
                      <a:pt x="1457" y="953"/>
                    </a:lnTo>
                    <a:lnTo>
                      <a:pt x="1454" y="956"/>
                    </a:lnTo>
                    <a:lnTo>
                      <a:pt x="1454" y="958"/>
                    </a:lnTo>
                    <a:lnTo>
                      <a:pt x="1452" y="958"/>
                    </a:lnTo>
                    <a:lnTo>
                      <a:pt x="1449" y="958"/>
                    </a:lnTo>
                    <a:lnTo>
                      <a:pt x="1449" y="961"/>
                    </a:lnTo>
                    <a:lnTo>
                      <a:pt x="1449" y="958"/>
                    </a:lnTo>
                    <a:lnTo>
                      <a:pt x="1446" y="958"/>
                    </a:lnTo>
                    <a:lnTo>
                      <a:pt x="1446" y="961"/>
                    </a:lnTo>
                    <a:lnTo>
                      <a:pt x="1449" y="961"/>
                    </a:lnTo>
                    <a:lnTo>
                      <a:pt x="1446" y="961"/>
                    </a:lnTo>
                    <a:lnTo>
                      <a:pt x="1444" y="961"/>
                    </a:lnTo>
                    <a:lnTo>
                      <a:pt x="1441" y="961"/>
                    </a:lnTo>
                    <a:lnTo>
                      <a:pt x="1439" y="961"/>
                    </a:lnTo>
                    <a:lnTo>
                      <a:pt x="1439" y="964"/>
                    </a:lnTo>
                    <a:lnTo>
                      <a:pt x="1439" y="966"/>
                    </a:lnTo>
                    <a:lnTo>
                      <a:pt x="1439" y="964"/>
                    </a:lnTo>
                    <a:lnTo>
                      <a:pt x="1439" y="966"/>
                    </a:lnTo>
                    <a:lnTo>
                      <a:pt x="1439" y="969"/>
                    </a:lnTo>
                    <a:lnTo>
                      <a:pt x="1441" y="969"/>
                    </a:lnTo>
                    <a:lnTo>
                      <a:pt x="1441" y="971"/>
                    </a:lnTo>
                    <a:lnTo>
                      <a:pt x="1439" y="971"/>
                    </a:lnTo>
                    <a:lnTo>
                      <a:pt x="1439" y="974"/>
                    </a:lnTo>
                    <a:lnTo>
                      <a:pt x="1441" y="977"/>
                    </a:lnTo>
                    <a:lnTo>
                      <a:pt x="1439" y="977"/>
                    </a:lnTo>
                    <a:lnTo>
                      <a:pt x="1439" y="979"/>
                    </a:lnTo>
                    <a:lnTo>
                      <a:pt x="1436" y="979"/>
                    </a:lnTo>
                    <a:lnTo>
                      <a:pt x="1436" y="982"/>
                    </a:lnTo>
                    <a:lnTo>
                      <a:pt x="1433" y="982"/>
                    </a:lnTo>
                    <a:lnTo>
                      <a:pt x="1433" y="984"/>
                    </a:lnTo>
                    <a:lnTo>
                      <a:pt x="1431" y="984"/>
                    </a:lnTo>
                    <a:lnTo>
                      <a:pt x="1431" y="987"/>
                    </a:lnTo>
                    <a:lnTo>
                      <a:pt x="1433" y="987"/>
                    </a:lnTo>
                    <a:lnTo>
                      <a:pt x="1436" y="987"/>
                    </a:lnTo>
                    <a:lnTo>
                      <a:pt x="1436" y="990"/>
                    </a:lnTo>
                    <a:lnTo>
                      <a:pt x="1436" y="992"/>
                    </a:lnTo>
                    <a:lnTo>
                      <a:pt x="1433" y="992"/>
                    </a:lnTo>
                    <a:lnTo>
                      <a:pt x="1433" y="995"/>
                    </a:lnTo>
                    <a:lnTo>
                      <a:pt x="1433" y="992"/>
                    </a:lnTo>
                    <a:lnTo>
                      <a:pt x="1431" y="992"/>
                    </a:lnTo>
                    <a:lnTo>
                      <a:pt x="1431" y="995"/>
                    </a:lnTo>
                    <a:lnTo>
                      <a:pt x="1431" y="992"/>
                    </a:lnTo>
                    <a:lnTo>
                      <a:pt x="1428" y="992"/>
                    </a:lnTo>
                    <a:lnTo>
                      <a:pt x="1426" y="992"/>
                    </a:lnTo>
                    <a:lnTo>
                      <a:pt x="1426" y="990"/>
                    </a:lnTo>
                    <a:lnTo>
                      <a:pt x="1423" y="990"/>
                    </a:lnTo>
                    <a:lnTo>
                      <a:pt x="1423" y="992"/>
                    </a:lnTo>
                    <a:lnTo>
                      <a:pt x="1423" y="990"/>
                    </a:lnTo>
                    <a:lnTo>
                      <a:pt x="1420" y="990"/>
                    </a:lnTo>
                    <a:lnTo>
                      <a:pt x="1420" y="992"/>
                    </a:lnTo>
                    <a:lnTo>
                      <a:pt x="1418" y="992"/>
                    </a:lnTo>
                    <a:lnTo>
                      <a:pt x="1415" y="992"/>
                    </a:lnTo>
                    <a:lnTo>
                      <a:pt x="1412" y="992"/>
                    </a:lnTo>
                    <a:lnTo>
                      <a:pt x="1412" y="995"/>
                    </a:lnTo>
                    <a:lnTo>
                      <a:pt x="1410" y="995"/>
                    </a:lnTo>
                    <a:lnTo>
                      <a:pt x="1412" y="995"/>
                    </a:lnTo>
                    <a:lnTo>
                      <a:pt x="1412" y="992"/>
                    </a:lnTo>
                    <a:lnTo>
                      <a:pt x="1410" y="992"/>
                    </a:lnTo>
                    <a:lnTo>
                      <a:pt x="1410" y="995"/>
                    </a:lnTo>
                    <a:lnTo>
                      <a:pt x="1407" y="995"/>
                    </a:lnTo>
                    <a:lnTo>
                      <a:pt x="1405" y="995"/>
                    </a:lnTo>
                    <a:lnTo>
                      <a:pt x="1402" y="995"/>
                    </a:lnTo>
                    <a:lnTo>
                      <a:pt x="1402" y="992"/>
                    </a:lnTo>
                    <a:lnTo>
                      <a:pt x="1402" y="990"/>
                    </a:lnTo>
                    <a:lnTo>
                      <a:pt x="1402" y="987"/>
                    </a:lnTo>
                    <a:lnTo>
                      <a:pt x="1399" y="984"/>
                    </a:lnTo>
                    <a:lnTo>
                      <a:pt x="1402" y="984"/>
                    </a:lnTo>
                    <a:lnTo>
                      <a:pt x="1402" y="982"/>
                    </a:lnTo>
                    <a:lnTo>
                      <a:pt x="1402" y="979"/>
                    </a:lnTo>
                    <a:lnTo>
                      <a:pt x="1402" y="977"/>
                    </a:lnTo>
                    <a:lnTo>
                      <a:pt x="1399" y="977"/>
                    </a:lnTo>
                    <a:lnTo>
                      <a:pt x="1402" y="977"/>
                    </a:lnTo>
                    <a:lnTo>
                      <a:pt x="1399" y="977"/>
                    </a:lnTo>
                    <a:lnTo>
                      <a:pt x="1399" y="974"/>
                    </a:lnTo>
                    <a:lnTo>
                      <a:pt x="1397" y="974"/>
                    </a:lnTo>
                    <a:lnTo>
                      <a:pt x="1397" y="977"/>
                    </a:lnTo>
                    <a:lnTo>
                      <a:pt x="1394" y="977"/>
                    </a:lnTo>
                    <a:lnTo>
                      <a:pt x="1397" y="977"/>
                    </a:lnTo>
                    <a:lnTo>
                      <a:pt x="1394" y="977"/>
                    </a:lnTo>
                    <a:lnTo>
                      <a:pt x="1394" y="974"/>
                    </a:lnTo>
                    <a:lnTo>
                      <a:pt x="1397" y="974"/>
                    </a:lnTo>
                    <a:lnTo>
                      <a:pt x="1397" y="971"/>
                    </a:lnTo>
                    <a:lnTo>
                      <a:pt x="1394" y="971"/>
                    </a:lnTo>
                    <a:lnTo>
                      <a:pt x="1397" y="971"/>
                    </a:lnTo>
                    <a:lnTo>
                      <a:pt x="1394" y="971"/>
                    </a:lnTo>
                    <a:lnTo>
                      <a:pt x="1394" y="969"/>
                    </a:lnTo>
                    <a:lnTo>
                      <a:pt x="1394" y="971"/>
                    </a:lnTo>
                    <a:lnTo>
                      <a:pt x="1394" y="969"/>
                    </a:lnTo>
                    <a:lnTo>
                      <a:pt x="1394" y="966"/>
                    </a:lnTo>
                    <a:lnTo>
                      <a:pt x="1392" y="966"/>
                    </a:lnTo>
                    <a:lnTo>
                      <a:pt x="1392" y="964"/>
                    </a:lnTo>
                    <a:lnTo>
                      <a:pt x="1389" y="964"/>
                    </a:lnTo>
                    <a:lnTo>
                      <a:pt x="1386" y="964"/>
                    </a:lnTo>
                    <a:lnTo>
                      <a:pt x="1384" y="964"/>
                    </a:lnTo>
                    <a:lnTo>
                      <a:pt x="1381" y="964"/>
                    </a:lnTo>
                    <a:lnTo>
                      <a:pt x="1379" y="964"/>
                    </a:lnTo>
                    <a:lnTo>
                      <a:pt x="1376" y="964"/>
                    </a:lnTo>
                    <a:lnTo>
                      <a:pt x="1373" y="964"/>
                    </a:lnTo>
                    <a:lnTo>
                      <a:pt x="1371" y="964"/>
                    </a:lnTo>
                    <a:lnTo>
                      <a:pt x="1371" y="966"/>
                    </a:lnTo>
                    <a:lnTo>
                      <a:pt x="1371" y="964"/>
                    </a:lnTo>
                    <a:lnTo>
                      <a:pt x="1371" y="966"/>
                    </a:lnTo>
                    <a:lnTo>
                      <a:pt x="1368" y="966"/>
                    </a:lnTo>
                    <a:lnTo>
                      <a:pt x="1365" y="966"/>
                    </a:lnTo>
                    <a:lnTo>
                      <a:pt x="1363" y="966"/>
                    </a:lnTo>
                    <a:lnTo>
                      <a:pt x="1363" y="969"/>
                    </a:lnTo>
                    <a:lnTo>
                      <a:pt x="1360" y="969"/>
                    </a:lnTo>
                    <a:lnTo>
                      <a:pt x="1358" y="971"/>
                    </a:lnTo>
                    <a:lnTo>
                      <a:pt x="1355" y="971"/>
                    </a:lnTo>
                    <a:lnTo>
                      <a:pt x="1355" y="974"/>
                    </a:lnTo>
                    <a:lnTo>
                      <a:pt x="1358" y="974"/>
                    </a:lnTo>
                    <a:lnTo>
                      <a:pt x="1355" y="974"/>
                    </a:lnTo>
                    <a:lnTo>
                      <a:pt x="1358" y="974"/>
                    </a:lnTo>
                    <a:lnTo>
                      <a:pt x="1358" y="977"/>
                    </a:lnTo>
                    <a:lnTo>
                      <a:pt x="1358" y="979"/>
                    </a:lnTo>
                    <a:lnTo>
                      <a:pt x="1355" y="979"/>
                    </a:lnTo>
                    <a:lnTo>
                      <a:pt x="1352" y="979"/>
                    </a:lnTo>
                    <a:lnTo>
                      <a:pt x="1350" y="979"/>
                    </a:lnTo>
                    <a:lnTo>
                      <a:pt x="1352" y="979"/>
                    </a:lnTo>
                    <a:lnTo>
                      <a:pt x="1350" y="979"/>
                    </a:lnTo>
                    <a:lnTo>
                      <a:pt x="1350" y="982"/>
                    </a:lnTo>
                    <a:lnTo>
                      <a:pt x="1352" y="982"/>
                    </a:lnTo>
                    <a:lnTo>
                      <a:pt x="1350" y="984"/>
                    </a:lnTo>
                    <a:lnTo>
                      <a:pt x="1352" y="982"/>
                    </a:lnTo>
                    <a:lnTo>
                      <a:pt x="1352" y="984"/>
                    </a:lnTo>
                    <a:lnTo>
                      <a:pt x="1350" y="984"/>
                    </a:lnTo>
                    <a:lnTo>
                      <a:pt x="1350" y="987"/>
                    </a:lnTo>
                    <a:lnTo>
                      <a:pt x="1347" y="987"/>
                    </a:lnTo>
                    <a:lnTo>
                      <a:pt x="1347" y="990"/>
                    </a:lnTo>
                    <a:lnTo>
                      <a:pt x="1345" y="990"/>
                    </a:lnTo>
                    <a:lnTo>
                      <a:pt x="1345" y="992"/>
                    </a:lnTo>
                    <a:lnTo>
                      <a:pt x="1345" y="990"/>
                    </a:lnTo>
                    <a:lnTo>
                      <a:pt x="1345" y="992"/>
                    </a:lnTo>
                    <a:lnTo>
                      <a:pt x="1342" y="992"/>
                    </a:lnTo>
                    <a:lnTo>
                      <a:pt x="1339" y="992"/>
                    </a:lnTo>
                    <a:lnTo>
                      <a:pt x="1337" y="992"/>
                    </a:lnTo>
                    <a:lnTo>
                      <a:pt x="1337" y="990"/>
                    </a:lnTo>
                    <a:lnTo>
                      <a:pt x="1337" y="992"/>
                    </a:lnTo>
                    <a:lnTo>
                      <a:pt x="1334" y="992"/>
                    </a:lnTo>
                    <a:lnTo>
                      <a:pt x="1332" y="990"/>
                    </a:lnTo>
                    <a:lnTo>
                      <a:pt x="1329" y="990"/>
                    </a:lnTo>
                    <a:lnTo>
                      <a:pt x="1329" y="987"/>
                    </a:lnTo>
                    <a:lnTo>
                      <a:pt x="1326" y="987"/>
                    </a:lnTo>
                    <a:lnTo>
                      <a:pt x="1326" y="990"/>
                    </a:lnTo>
                    <a:lnTo>
                      <a:pt x="1324" y="990"/>
                    </a:lnTo>
                    <a:lnTo>
                      <a:pt x="1324" y="992"/>
                    </a:lnTo>
                    <a:lnTo>
                      <a:pt x="1321" y="992"/>
                    </a:lnTo>
                    <a:lnTo>
                      <a:pt x="1318" y="992"/>
                    </a:lnTo>
                    <a:lnTo>
                      <a:pt x="1318" y="995"/>
                    </a:lnTo>
                    <a:lnTo>
                      <a:pt x="1316" y="995"/>
                    </a:lnTo>
                    <a:lnTo>
                      <a:pt x="1313" y="995"/>
                    </a:lnTo>
                    <a:lnTo>
                      <a:pt x="1313" y="998"/>
                    </a:lnTo>
                    <a:lnTo>
                      <a:pt x="1311" y="998"/>
                    </a:lnTo>
                    <a:lnTo>
                      <a:pt x="1311" y="1000"/>
                    </a:lnTo>
                    <a:lnTo>
                      <a:pt x="1308" y="1000"/>
                    </a:lnTo>
                    <a:lnTo>
                      <a:pt x="1308" y="1003"/>
                    </a:lnTo>
                    <a:lnTo>
                      <a:pt x="1308" y="1005"/>
                    </a:lnTo>
                    <a:lnTo>
                      <a:pt x="1311" y="1005"/>
                    </a:lnTo>
                    <a:lnTo>
                      <a:pt x="1311" y="1008"/>
                    </a:lnTo>
                    <a:lnTo>
                      <a:pt x="1313" y="1008"/>
                    </a:lnTo>
                    <a:lnTo>
                      <a:pt x="1313" y="1011"/>
                    </a:lnTo>
                    <a:lnTo>
                      <a:pt x="1313" y="1008"/>
                    </a:lnTo>
                    <a:lnTo>
                      <a:pt x="1311" y="1008"/>
                    </a:lnTo>
                    <a:lnTo>
                      <a:pt x="1313" y="1008"/>
                    </a:lnTo>
                    <a:lnTo>
                      <a:pt x="1311" y="1011"/>
                    </a:lnTo>
                    <a:lnTo>
                      <a:pt x="1313" y="1013"/>
                    </a:lnTo>
                    <a:lnTo>
                      <a:pt x="1311" y="1013"/>
                    </a:lnTo>
                    <a:lnTo>
                      <a:pt x="1313" y="1013"/>
                    </a:lnTo>
                    <a:lnTo>
                      <a:pt x="1311" y="1013"/>
                    </a:lnTo>
                    <a:lnTo>
                      <a:pt x="1311" y="1016"/>
                    </a:lnTo>
                    <a:lnTo>
                      <a:pt x="1311" y="1013"/>
                    </a:lnTo>
                    <a:lnTo>
                      <a:pt x="1311" y="1016"/>
                    </a:lnTo>
                    <a:lnTo>
                      <a:pt x="1308" y="1016"/>
                    </a:lnTo>
                    <a:lnTo>
                      <a:pt x="1305" y="1016"/>
                    </a:lnTo>
                    <a:lnTo>
                      <a:pt x="1303" y="1016"/>
                    </a:lnTo>
                    <a:lnTo>
                      <a:pt x="1300" y="1016"/>
                    </a:lnTo>
                    <a:lnTo>
                      <a:pt x="1298" y="1016"/>
                    </a:lnTo>
                    <a:lnTo>
                      <a:pt x="1295" y="1016"/>
                    </a:lnTo>
                    <a:lnTo>
                      <a:pt x="1292" y="1016"/>
                    </a:lnTo>
                    <a:lnTo>
                      <a:pt x="1292" y="1018"/>
                    </a:lnTo>
                    <a:lnTo>
                      <a:pt x="1290" y="1016"/>
                    </a:lnTo>
                    <a:lnTo>
                      <a:pt x="1290" y="1018"/>
                    </a:lnTo>
                    <a:lnTo>
                      <a:pt x="1287" y="1018"/>
                    </a:lnTo>
                    <a:lnTo>
                      <a:pt x="1287" y="1016"/>
                    </a:lnTo>
                    <a:lnTo>
                      <a:pt x="1287" y="1013"/>
                    </a:lnTo>
                    <a:lnTo>
                      <a:pt x="1287" y="1011"/>
                    </a:lnTo>
                    <a:lnTo>
                      <a:pt x="1287" y="1008"/>
                    </a:lnTo>
                    <a:lnTo>
                      <a:pt x="1287" y="1005"/>
                    </a:lnTo>
                    <a:lnTo>
                      <a:pt x="1287" y="1003"/>
                    </a:lnTo>
                    <a:lnTo>
                      <a:pt x="1287" y="1000"/>
                    </a:lnTo>
                    <a:lnTo>
                      <a:pt x="1287" y="998"/>
                    </a:lnTo>
                    <a:lnTo>
                      <a:pt x="1287" y="1000"/>
                    </a:lnTo>
                    <a:lnTo>
                      <a:pt x="1285" y="1000"/>
                    </a:lnTo>
                    <a:lnTo>
                      <a:pt x="1285" y="998"/>
                    </a:lnTo>
                    <a:lnTo>
                      <a:pt x="1285" y="1000"/>
                    </a:lnTo>
                    <a:lnTo>
                      <a:pt x="1287" y="1000"/>
                    </a:lnTo>
                    <a:lnTo>
                      <a:pt x="1287" y="998"/>
                    </a:lnTo>
                    <a:lnTo>
                      <a:pt x="1285" y="998"/>
                    </a:lnTo>
                    <a:lnTo>
                      <a:pt x="1282" y="998"/>
                    </a:lnTo>
                    <a:lnTo>
                      <a:pt x="1282" y="995"/>
                    </a:lnTo>
                    <a:lnTo>
                      <a:pt x="1279" y="995"/>
                    </a:lnTo>
                    <a:lnTo>
                      <a:pt x="1282" y="995"/>
                    </a:lnTo>
                    <a:lnTo>
                      <a:pt x="1279" y="995"/>
                    </a:lnTo>
                    <a:lnTo>
                      <a:pt x="1279" y="992"/>
                    </a:lnTo>
                    <a:lnTo>
                      <a:pt x="1279" y="990"/>
                    </a:lnTo>
                    <a:lnTo>
                      <a:pt x="1279" y="987"/>
                    </a:lnTo>
                    <a:lnTo>
                      <a:pt x="1277" y="987"/>
                    </a:lnTo>
                    <a:lnTo>
                      <a:pt x="1274" y="987"/>
                    </a:lnTo>
                    <a:lnTo>
                      <a:pt x="1272" y="987"/>
                    </a:lnTo>
                    <a:lnTo>
                      <a:pt x="1272" y="990"/>
                    </a:lnTo>
                    <a:lnTo>
                      <a:pt x="1272" y="987"/>
                    </a:lnTo>
                    <a:lnTo>
                      <a:pt x="1272" y="990"/>
                    </a:lnTo>
                    <a:lnTo>
                      <a:pt x="1269" y="990"/>
                    </a:lnTo>
                    <a:lnTo>
                      <a:pt x="1269" y="987"/>
                    </a:lnTo>
                    <a:lnTo>
                      <a:pt x="1269" y="990"/>
                    </a:lnTo>
                    <a:lnTo>
                      <a:pt x="1269" y="987"/>
                    </a:lnTo>
                    <a:lnTo>
                      <a:pt x="1266" y="987"/>
                    </a:lnTo>
                    <a:lnTo>
                      <a:pt x="1264" y="987"/>
                    </a:lnTo>
                    <a:lnTo>
                      <a:pt x="1264" y="990"/>
                    </a:lnTo>
                    <a:lnTo>
                      <a:pt x="1264" y="987"/>
                    </a:lnTo>
                    <a:lnTo>
                      <a:pt x="1264" y="990"/>
                    </a:lnTo>
                    <a:lnTo>
                      <a:pt x="1264" y="987"/>
                    </a:lnTo>
                    <a:lnTo>
                      <a:pt x="1264" y="990"/>
                    </a:lnTo>
                    <a:lnTo>
                      <a:pt x="1261" y="990"/>
                    </a:lnTo>
                    <a:lnTo>
                      <a:pt x="1261" y="987"/>
                    </a:lnTo>
                    <a:lnTo>
                      <a:pt x="1258" y="987"/>
                    </a:lnTo>
                    <a:lnTo>
                      <a:pt x="1258" y="984"/>
                    </a:lnTo>
                    <a:lnTo>
                      <a:pt x="1256" y="984"/>
                    </a:lnTo>
                    <a:lnTo>
                      <a:pt x="1256" y="982"/>
                    </a:lnTo>
                    <a:lnTo>
                      <a:pt x="1253" y="982"/>
                    </a:lnTo>
                    <a:lnTo>
                      <a:pt x="1251" y="982"/>
                    </a:lnTo>
                    <a:lnTo>
                      <a:pt x="1248" y="982"/>
                    </a:lnTo>
                    <a:lnTo>
                      <a:pt x="1245" y="982"/>
                    </a:lnTo>
                    <a:lnTo>
                      <a:pt x="1243" y="982"/>
                    </a:lnTo>
                    <a:lnTo>
                      <a:pt x="1243" y="979"/>
                    </a:lnTo>
                    <a:lnTo>
                      <a:pt x="1240" y="977"/>
                    </a:lnTo>
                    <a:lnTo>
                      <a:pt x="1240" y="974"/>
                    </a:lnTo>
                    <a:lnTo>
                      <a:pt x="1238" y="974"/>
                    </a:lnTo>
                    <a:lnTo>
                      <a:pt x="1238" y="977"/>
                    </a:lnTo>
                    <a:lnTo>
                      <a:pt x="1235" y="974"/>
                    </a:lnTo>
                    <a:lnTo>
                      <a:pt x="1235" y="971"/>
                    </a:lnTo>
                    <a:lnTo>
                      <a:pt x="1232" y="971"/>
                    </a:lnTo>
                    <a:lnTo>
                      <a:pt x="1232" y="974"/>
                    </a:lnTo>
                    <a:lnTo>
                      <a:pt x="1232" y="971"/>
                    </a:lnTo>
                    <a:lnTo>
                      <a:pt x="1232" y="969"/>
                    </a:lnTo>
                    <a:lnTo>
                      <a:pt x="1232" y="966"/>
                    </a:lnTo>
                    <a:lnTo>
                      <a:pt x="1232" y="964"/>
                    </a:lnTo>
                    <a:lnTo>
                      <a:pt x="1235" y="964"/>
                    </a:lnTo>
                    <a:lnTo>
                      <a:pt x="1235" y="961"/>
                    </a:lnTo>
                    <a:lnTo>
                      <a:pt x="1238" y="961"/>
                    </a:lnTo>
                    <a:lnTo>
                      <a:pt x="1240" y="961"/>
                    </a:lnTo>
                    <a:lnTo>
                      <a:pt x="1243" y="961"/>
                    </a:lnTo>
                    <a:lnTo>
                      <a:pt x="1243" y="958"/>
                    </a:lnTo>
                    <a:lnTo>
                      <a:pt x="1243" y="961"/>
                    </a:lnTo>
                    <a:lnTo>
                      <a:pt x="1243" y="958"/>
                    </a:lnTo>
                    <a:lnTo>
                      <a:pt x="1245" y="958"/>
                    </a:lnTo>
                    <a:lnTo>
                      <a:pt x="1245" y="956"/>
                    </a:lnTo>
                    <a:lnTo>
                      <a:pt x="1248" y="956"/>
                    </a:lnTo>
                    <a:lnTo>
                      <a:pt x="1248" y="953"/>
                    </a:lnTo>
                    <a:lnTo>
                      <a:pt x="1248" y="950"/>
                    </a:lnTo>
                    <a:lnTo>
                      <a:pt x="1251" y="950"/>
                    </a:lnTo>
                    <a:lnTo>
                      <a:pt x="1251" y="948"/>
                    </a:lnTo>
                    <a:lnTo>
                      <a:pt x="1251" y="945"/>
                    </a:lnTo>
                    <a:lnTo>
                      <a:pt x="1251" y="943"/>
                    </a:lnTo>
                    <a:lnTo>
                      <a:pt x="1251" y="940"/>
                    </a:lnTo>
                    <a:lnTo>
                      <a:pt x="1253" y="940"/>
                    </a:lnTo>
                    <a:lnTo>
                      <a:pt x="1253" y="937"/>
                    </a:lnTo>
                    <a:lnTo>
                      <a:pt x="1256" y="937"/>
                    </a:lnTo>
                    <a:lnTo>
                      <a:pt x="1256" y="935"/>
                    </a:lnTo>
                    <a:lnTo>
                      <a:pt x="1258" y="935"/>
                    </a:lnTo>
                    <a:lnTo>
                      <a:pt x="1258" y="932"/>
                    </a:lnTo>
                    <a:lnTo>
                      <a:pt x="1261" y="932"/>
                    </a:lnTo>
                    <a:lnTo>
                      <a:pt x="1258" y="932"/>
                    </a:lnTo>
                    <a:lnTo>
                      <a:pt x="1261" y="932"/>
                    </a:lnTo>
                    <a:lnTo>
                      <a:pt x="1261" y="930"/>
                    </a:lnTo>
                    <a:lnTo>
                      <a:pt x="1261" y="927"/>
                    </a:lnTo>
                    <a:lnTo>
                      <a:pt x="1264" y="927"/>
                    </a:lnTo>
                    <a:lnTo>
                      <a:pt x="1261" y="924"/>
                    </a:lnTo>
                    <a:lnTo>
                      <a:pt x="1264" y="924"/>
                    </a:lnTo>
                    <a:lnTo>
                      <a:pt x="1264" y="922"/>
                    </a:lnTo>
                    <a:lnTo>
                      <a:pt x="1264" y="919"/>
                    </a:lnTo>
                    <a:lnTo>
                      <a:pt x="1261" y="917"/>
                    </a:lnTo>
                    <a:lnTo>
                      <a:pt x="1261" y="914"/>
                    </a:lnTo>
                    <a:lnTo>
                      <a:pt x="1258" y="914"/>
                    </a:lnTo>
                    <a:lnTo>
                      <a:pt x="1258" y="911"/>
                    </a:lnTo>
                    <a:lnTo>
                      <a:pt x="1256" y="909"/>
                    </a:lnTo>
                    <a:lnTo>
                      <a:pt x="1256" y="906"/>
                    </a:lnTo>
                    <a:lnTo>
                      <a:pt x="1253" y="906"/>
                    </a:lnTo>
                    <a:lnTo>
                      <a:pt x="1253" y="903"/>
                    </a:lnTo>
                    <a:lnTo>
                      <a:pt x="1253" y="901"/>
                    </a:lnTo>
                    <a:lnTo>
                      <a:pt x="1251" y="901"/>
                    </a:lnTo>
                    <a:lnTo>
                      <a:pt x="1251" y="903"/>
                    </a:lnTo>
                    <a:lnTo>
                      <a:pt x="1248" y="903"/>
                    </a:lnTo>
                    <a:lnTo>
                      <a:pt x="1248" y="901"/>
                    </a:lnTo>
                    <a:lnTo>
                      <a:pt x="1245" y="901"/>
                    </a:lnTo>
                    <a:lnTo>
                      <a:pt x="1248" y="901"/>
                    </a:lnTo>
                    <a:lnTo>
                      <a:pt x="1245" y="901"/>
                    </a:lnTo>
                    <a:lnTo>
                      <a:pt x="1245" y="898"/>
                    </a:lnTo>
                    <a:lnTo>
                      <a:pt x="1243" y="898"/>
                    </a:lnTo>
                    <a:lnTo>
                      <a:pt x="1243" y="896"/>
                    </a:lnTo>
                    <a:lnTo>
                      <a:pt x="1240" y="896"/>
                    </a:lnTo>
                    <a:lnTo>
                      <a:pt x="1240" y="893"/>
                    </a:lnTo>
                    <a:lnTo>
                      <a:pt x="1240" y="890"/>
                    </a:lnTo>
                    <a:lnTo>
                      <a:pt x="1238" y="890"/>
                    </a:lnTo>
                    <a:lnTo>
                      <a:pt x="1238" y="888"/>
                    </a:lnTo>
                    <a:lnTo>
                      <a:pt x="1235" y="888"/>
                    </a:lnTo>
                    <a:lnTo>
                      <a:pt x="1235" y="885"/>
                    </a:lnTo>
                    <a:lnTo>
                      <a:pt x="1232" y="885"/>
                    </a:lnTo>
                    <a:lnTo>
                      <a:pt x="1232" y="883"/>
                    </a:lnTo>
                    <a:lnTo>
                      <a:pt x="1230" y="883"/>
                    </a:lnTo>
                    <a:lnTo>
                      <a:pt x="1230" y="880"/>
                    </a:lnTo>
                    <a:lnTo>
                      <a:pt x="1227" y="880"/>
                    </a:lnTo>
                    <a:lnTo>
                      <a:pt x="1227" y="877"/>
                    </a:lnTo>
                    <a:lnTo>
                      <a:pt x="1225" y="877"/>
                    </a:lnTo>
                    <a:lnTo>
                      <a:pt x="1222" y="877"/>
                    </a:lnTo>
                    <a:lnTo>
                      <a:pt x="1222" y="875"/>
                    </a:lnTo>
                    <a:lnTo>
                      <a:pt x="1219" y="875"/>
                    </a:lnTo>
                    <a:lnTo>
                      <a:pt x="1222" y="875"/>
                    </a:lnTo>
                    <a:lnTo>
                      <a:pt x="1219" y="875"/>
                    </a:lnTo>
                    <a:lnTo>
                      <a:pt x="1222" y="875"/>
                    </a:lnTo>
                    <a:lnTo>
                      <a:pt x="1219" y="875"/>
                    </a:lnTo>
                    <a:lnTo>
                      <a:pt x="1219" y="872"/>
                    </a:lnTo>
                    <a:lnTo>
                      <a:pt x="1219" y="875"/>
                    </a:lnTo>
                    <a:lnTo>
                      <a:pt x="1217" y="875"/>
                    </a:lnTo>
                    <a:lnTo>
                      <a:pt x="1214" y="872"/>
                    </a:lnTo>
                    <a:lnTo>
                      <a:pt x="1211" y="872"/>
                    </a:lnTo>
                    <a:lnTo>
                      <a:pt x="1209" y="872"/>
                    </a:lnTo>
                    <a:lnTo>
                      <a:pt x="1209" y="870"/>
                    </a:lnTo>
                    <a:lnTo>
                      <a:pt x="1209" y="867"/>
                    </a:lnTo>
                    <a:lnTo>
                      <a:pt x="1211" y="867"/>
                    </a:lnTo>
                    <a:lnTo>
                      <a:pt x="1211" y="864"/>
                    </a:lnTo>
                    <a:lnTo>
                      <a:pt x="1211" y="862"/>
                    </a:lnTo>
                    <a:lnTo>
                      <a:pt x="1214" y="859"/>
                    </a:lnTo>
                    <a:lnTo>
                      <a:pt x="1214" y="856"/>
                    </a:lnTo>
                    <a:lnTo>
                      <a:pt x="1214" y="854"/>
                    </a:lnTo>
                    <a:lnTo>
                      <a:pt x="1217" y="854"/>
                    </a:lnTo>
                    <a:lnTo>
                      <a:pt x="1217" y="851"/>
                    </a:lnTo>
                    <a:lnTo>
                      <a:pt x="1219" y="851"/>
                    </a:lnTo>
                    <a:lnTo>
                      <a:pt x="1217" y="851"/>
                    </a:lnTo>
                    <a:lnTo>
                      <a:pt x="1219" y="851"/>
                    </a:lnTo>
                    <a:lnTo>
                      <a:pt x="1219" y="849"/>
                    </a:lnTo>
                    <a:lnTo>
                      <a:pt x="1217" y="849"/>
                    </a:lnTo>
                    <a:lnTo>
                      <a:pt x="1219" y="849"/>
                    </a:lnTo>
                    <a:lnTo>
                      <a:pt x="1219" y="846"/>
                    </a:lnTo>
                    <a:lnTo>
                      <a:pt x="1219" y="849"/>
                    </a:lnTo>
                    <a:lnTo>
                      <a:pt x="1219" y="846"/>
                    </a:lnTo>
                    <a:lnTo>
                      <a:pt x="1219" y="843"/>
                    </a:lnTo>
                    <a:lnTo>
                      <a:pt x="1222" y="843"/>
                    </a:lnTo>
                    <a:lnTo>
                      <a:pt x="1222" y="841"/>
                    </a:lnTo>
                    <a:lnTo>
                      <a:pt x="1222" y="838"/>
                    </a:lnTo>
                    <a:lnTo>
                      <a:pt x="1222" y="836"/>
                    </a:lnTo>
                    <a:lnTo>
                      <a:pt x="1225" y="836"/>
                    </a:lnTo>
                    <a:lnTo>
                      <a:pt x="1225" y="833"/>
                    </a:lnTo>
                    <a:lnTo>
                      <a:pt x="1222" y="833"/>
                    </a:lnTo>
                    <a:lnTo>
                      <a:pt x="1225" y="833"/>
                    </a:lnTo>
                    <a:lnTo>
                      <a:pt x="1225" y="830"/>
                    </a:lnTo>
                    <a:lnTo>
                      <a:pt x="1222" y="830"/>
                    </a:lnTo>
                    <a:lnTo>
                      <a:pt x="1222" y="828"/>
                    </a:lnTo>
                    <a:lnTo>
                      <a:pt x="1225" y="828"/>
                    </a:lnTo>
                    <a:lnTo>
                      <a:pt x="1225" y="825"/>
                    </a:lnTo>
                    <a:lnTo>
                      <a:pt x="1225" y="823"/>
                    </a:lnTo>
                    <a:lnTo>
                      <a:pt x="1225" y="820"/>
                    </a:lnTo>
                    <a:lnTo>
                      <a:pt x="1227" y="820"/>
                    </a:lnTo>
                    <a:lnTo>
                      <a:pt x="1230" y="820"/>
                    </a:lnTo>
                    <a:lnTo>
                      <a:pt x="1227" y="820"/>
                    </a:lnTo>
                    <a:lnTo>
                      <a:pt x="1227" y="817"/>
                    </a:lnTo>
                    <a:lnTo>
                      <a:pt x="1230" y="817"/>
                    </a:lnTo>
                    <a:lnTo>
                      <a:pt x="1232" y="815"/>
                    </a:lnTo>
                    <a:lnTo>
                      <a:pt x="1235" y="815"/>
                    </a:lnTo>
                    <a:lnTo>
                      <a:pt x="1235" y="812"/>
                    </a:lnTo>
                    <a:lnTo>
                      <a:pt x="1238" y="812"/>
                    </a:lnTo>
                    <a:lnTo>
                      <a:pt x="1238" y="809"/>
                    </a:lnTo>
                    <a:lnTo>
                      <a:pt x="1240" y="809"/>
                    </a:lnTo>
                    <a:lnTo>
                      <a:pt x="1243" y="809"/>
                    </a:lnTo>
                    <a:lnTo>
                      <a:pt x="1245" y="809"/>
                    </a:lnTo>
                    <a:lnTo>
                      <a:pt x="1245" y="807"/>
                    </a:lnTo>
                    <a:lnTo>
                      <a:pt x="1248" y="807"/>
                    </a:lnTo>
                    <a:lnTo>
                      <a:pt x="1248" y="804"/>
                    </a:lnTo>
                    <a:lnTo>
                      <a:pt x="1245" y="804"/>
                    </a:lnTo>
                    <a:lnTo>
                      <a:pt x="1245" y="802"/>
                    </a:lnTo>
                    <a:lnTo>
                      <a:pt x="1245" y="799"/>
                    </a:lnTo>
                    <a:lnTo>
                      <a:pt x="1243" y="799"/>
                    </a:lnTo>
                    <a:lnTo>
                      <a:pt x="1245" y="799"/>
                    </a:lnTo>
                    <a:lnTo>
                      <a:pt x="1243" y="796"/>
                    </a:lnTo>
                    <a:lnTo>
                      <a:pt x="1243" y="794"/>
                    </a:lnTo>
                    <a:lnTo>
                      <a:pt x="1243" y="791"/>
                    </a:lnTo>
                    <a:lnTo>
                      <a:pt x="1245" y="791"/>
                    </a:lnTo>
                    <a:lnTo>
                      <a:pt x="1245" y="789"/>
                    </a:lnTo>
                    <a:lnTo>
                      <a:pt x="1245" y="786"/>
                    </a:lnTo>
                    <a:lnTo>
                      <a:pt x="1245" y="783"/>
                    </a:lnTo>
                    <a:lnTo>
                      <a:pt x="1248" y="783"/>
                    </a:lnTo>
                    <a:lnTo>
                      <a:pt x="1248" y="781"/>
                    </a:lnTo>
                    <a:lnTo>
                      <a:pt x="1248" y="778"/>
                    </a:lnTo>
                    <a:lnTo>
                      <a:pt x="1251" y="778"/>
                    </a:lnTo>
                    <a:lnTo>
                      <a:pt x="1248" y="778"/>
                    </a:lnTo>
                    <a:lnTo>
                      <a:pt x="1248" y="775"/>
                    </a:lnTo>
                    <a:lnTo>
                      <a:pt x="1245" y="775"/>
                    </a:lnTo>
                    <a:lnTo>
                      <a:pt x="1243" y="775"/>
                    </a:lnTo>
                    <a:lnTo>
                      <a:pt x="1240" y="775"/>
                    </a:lnTo>
                    <a:lnTo>
                      <a:pt x="1238" y="775"/>
                    </a:lnTo>
                    <a:lnTo>
                      <a:pt x="1238" y="773"/>
                    </a:lnTo>
                    <a:lnTo>
                      <a:pt x="1235" y="770"/>
                    </a:lnTo>
                    <a:lnTo>
                      <a:pt x="1235" y="768"/>
                    </a:lnTo>
                    <a:lnTo>
                      <a:pt x="1235" y="765"/>
                    </a:lnTo>
                    <a:lnTo>
                      <a:pt x="1232" y="765"/>
                    </a:lnTo>
                    <a:lnTo>
                      <a:pt x="1232" y="762"/>
                    </a:lnTo>
                    <a:lnTo>
                      <a:pt x="1230" y="760"/>
                    </a:lnTo>
                    <a:lnTo>
                      <a:pt x="1227" y="760"/>
                    </a:lnTo>
                    <a:lnTo>
                      <a:pt x="1227" y="762"/>
                    </a:lnTo>
                    <a:lnTo>
                      <a:pt x="1227" y="765"/>
                    </a:lnTo>
                    <a:lnTo>
                      <a:pt x="1230" y="768"/>
                    </a:lnTo>
                    <a:lnTo>
                      <a:pt x="1227" y="768"/>
                    </a:lnTo>
                    <a:lnTo>
                      <a:pt x="1227" y="770"/>
                    </a:lnTo>
                    <a:lnTo>
                      <a:pt x="1227" y="773"/>
                    </a:lnTo>
                    <a:lnTo>
                      <a:pt x="1225" y="773"/>
                    </a:lnTo>
                    <a:lnTo>
                      <a:pt x="1225" y="775"/>
                    </a:lnTo>
                    <a:lnTo>
                      <a:pt x="1227" y="775"/>
                    </a:lnTo>
                    <a:lnTo>
                      <a:pt x="1230" y="775"/>
                    </a:lnTo>
                    <a:lnTo>
                      <a:pt x="1232" y="778"/>
                    </a:lnTo>
                    <a:lnTo>
                      <a:pt x="1235" y="781"/>
                    </a:lnTo>
                    <a:lnTo>
                      <a:pt x="1238" y="781"/>
                    </a:lnTo>
                    <a:lnTo>
                      <a:pt x="1238" y="783"/>
                    </a:lnTo>
                    <a:lnTo>
                      <a:pt x="1240" y="783"/>
                    </a:lnTo>
                    <a:lnTo>
                      <a:pt x="1240" y="786"/>
                    </a:lnTo>
                    <a:lnTo>
                      <a:pt x="1243" y="786"/>
                    </a:lnTo>
                    <a:lnTo>
                      <a:pt x="1243" y="789"/>
                    </a:lnTo>
                    <a:lnTo>
                      <a:pt x="1240" y="789"/>
                    </a:lnTo>
                    <a:lnTo>
                      <a:pt x="1238" y="789"/>
                    </a:lnTo>
                    <a:lnTo>
                      <a:pt x="1235" y="789"/>
                    </a:lnTo>
                    <a:lnTo>
                      <a:pt x="1235" y="786"/>
                    </a:lnTo>
                    <a:lnTo>
                      <a:pt x="1232" y="786"/>
                    </a:lnTo>
                    <a:lnTo>
                      <a:pt x="1232" y="783"/>
                    </a:lnTo>
                    <a:lnTo>
                      <a:pt x="1230" y="783"/>
                    </a:lnTo>
                    <a:lnTo>
                      <a:pt x="1227" y="781"/>
                    </a:lnTo>
                    <a:lnTo>
                      <a:pt x="1225" y="781"/>
                    </a:lnTo>
                    <a:lnTo>
                      <a:pt x="1225" y="778"/>
                    </a:lnTo>
                    <a:lnTo>
                      <a:pt x="1222" y="778"/>
                    </a:lnTo>
                    <a:lnTo>
                      <a:pt x="1219" y="775"/>
                    </a:lnTo>
                    <a:lnTo>
                      <a:pt x="1214" y="773"/>
                    </a:lnTo>
                    <a:lnTo>
                      <a:pt x="1211" y="773"/>
                    </a:lnTo>
                    <a:lnTo>
                      <a:pt x="1209" y="770"/>
                    </a:lnTo>
                    <a:lnTo>
                      <a:pt x="1206" y="770"/>
                    </a:lnTo>
                    <a:lnTo>
                      <a:pt x="1204" y="768"/>
                    </a:lnTo>
                    <a:lnTo>
                      <a:pt x="1198" y="768"/>
                    </a:lnTo>
                    <a:lnTo>
                      <a:pt x="1196" y="768"/>
                    </a:lnTo>
                    <a:lnTo>
                      <a:pt x="1196" y="765"/>
                    </a:lnTo>
                    <a:lnTo>
                      <a:pt x="1193" y="765"/>
                    </a:lnTo>
                    <a:lnTo>
                      <a:pt x="1191" y="765"/>
                    </a:lnTo>
                    <a:lnTo>
                      <a:pt x="1188" y="762"/>
                    </a:lnTo>
                    <a:lnTo>
                      <a:pt x="1185" y="762"/>
                    </a:lnTo>
                    <a:lnTo>
                      <a:pt x="1183" y="762"/>
                    </a:lnTo>
                    <a:lnTo>
                      <a:pt x="1180" y="762"/>
                    </a:lnTo>
                    <a:lnTo>
                      <a:pt x="1178" y="760"/>
                    </a:lnTo>
                    <a:lnTo>
                      <a:pt x="1175" y="760"/>
                    </a:lnTo>
                    <a:lnTo>
                      <a:pt x="1175" y="757"/>
                    </a:lnTo>
                    <a:lnTo>
                      <a:pt x="1175" y="760"/>
                    </a:lnTo>
                    <a:lnTo>
                      <a:pt x="1172" y="760"/>
                    </a:lnTo>
                    <a:lnTo>
                      <a:pt x="1170" y="760"/>
                    </a:lnTo>
                    <a:lnTo>
                      <a:pt x="1167" y="760"/>
                    </a:lnTo>
                    <a:lnTo>
                      <a:pt x="1167" y="762"/>
                    </a:lnTo>
                    <a:lnTo>
                      <a:pt x="1164" y="765"/>
                    </a:lnTo>
                    <a:lnTo>
                      <a:pt x="1162" y="765"/>
                    </a:lnTo>
                    <a:lnTo>
                      <a:pt x="1162" y="768"/>
                    </a:lnTo>
                    <a:lnTo>
                      <a:pt x="1159" y="768"/>
                    </a:lnTo>
                    <a:lnTo>
                      <a:pt x="1159" y="770"/>
                    </a:lnTo>
                    <a:lnTo>
                      <a:pt x="1157" y="770"/>
                    </a:lnTo>
                    <a:lnTo>
                      <a:pt x="1157" y="768"/>
                    </a:lnTo>
                    <a:lnTo>
                      <a:pt x="1154" y="768"/>
                    </a:lnTo>
                    <a:lnTo>
                      <a:pt x="1151" y="768"/>
                    </a:lnTo>
                    <a:lnTo>
                      <a:pt x="1149" y="768"/>
                    </a:lnTo>
                    <a:lnTo>
                      <a:pt x="1149" y="770"/>
                    </a:lnTo>
                    <a:lnTo>
                      <a:pt x="1146" y="770"/>
                    </a:lnTo>
                    <a:lnTo>
                      <a:pt x="1146" y="773"/>
                    </a:lnTo>
                    <a:lnTo>
                      <a:pt x="1144" y="773"/>
                    </a:lnTo>
                    <a:lnTo>
                      <a:pt x="1144" y="775"/>
                    </a:lnTo>
                    <a:lnTo>
                      <a:pt x="1141" y="775"/>
                    </a:lnTo>
                    <a:lnTo>
                      <a:pt x="1138" y="778"/>
                    </a:lnTo>
                    <a:lnTo>
                      <a:pt x="1136" y="781"/>
                    </a:lnTo>
                    <a:lnTo>
                      <a:pt x="1133" y="781"/>
                    </a:lnTo>
                    <a:lnTo>
                      <a:pt x="1133" y="783"/>
                    </a:lnTo>
                    <a:lnTo>
                      <a:pt x="1133" y="786"/>
                    </a:lnTo>
                    <a:lnTo>
                      <a:pt x="1131" y="786"/>
                    </a:lnTo>
                    <a:lnTo>
                      <a:pt x="1128" y="786"/>
                    </a:lnTo>
                    <a:lnTo>
                      <a:pt x="1131" y="786"/>
                    </a:lnTo>
                    <a:lnTo>
                      <a:pt x="1131" y="789"/>
                    </a:lnTo>
                    <a:lnTo>
                      <a:pt x="1128" y="789"/>
                    </a:lnTo>
                    <a:lnTo>
                      <a:pt x="1125" y="789"/>
                    </a:lnTo>
                    <a:lnTo>
                      <a:pt x="1125" y="786"/>
                    </a:lnTo>
                    <a:lnTo>
                      <a:pt x="1125" y="789"/>
                    </a:lnTo>
                    <a:lnTo>
                      <a:pt x="1128" y="789"/>
                    </a:lnTo>
                    <a:lnTo>
                      <a:pt x="1125" y="789"/>
                    </a:lnTo>
                    <a:lnTo>
                      <a:pt x="1125" y="791"/>
                    </a:lnTo>
                    <a:lnTo>
                      <a:pt x="1123" y="791"/>
                    </a:lnTo>
                    <a:lnTo>
                      <a:pt x="1120" y="794"/>
                    </a:lnTo>
                    <a:lnTo>
                      <a:pt x="1118" y="794"/>
                    </a:lnTo>
                    <a:lnTo>
                      <a:pt x="1115" y="796"/>
                    </a:lnTo>
                    <a:lnTo>
                      <a:pt x="1112" y="796"/>
                    </a:lnTo>
                    <a:lnTo>
                      <a:pt x="1110" y="796"/>
                    </a:lnTo>
                    <a:lnTo>
                      <a:pt x="1107" y="796"/>
                    </a:lnTo>
                    <a:lnTo>
                      <a:pt x="1104" y="796"/>
                    </a:lnTo>
                    <a:lnTo>
                      <a:pt x="1102" y="796"/>
                    </a:lnTo>
                    <a:lnTo>
                      <a:pt x="1099" y="799"/>
                    </a:lnTo>
                    <a:lnTo>
                      <a:pt x="1097" y="799"/>
                    </a:lnTo>
                    <a:lnTo>
                      <a:pt x="1094" y="799"/>
                    </a:lnTo>
                    <a:lnTo>
                      <a:pt x="1094" y="802"/>
                    </a:lnTo>
                    <a:lnTo>
                      <a:pt x="1091" y="802"/>
                    </a:lnTo>
                    <a:lnTo>
                      <a:pt x="1091" y="804"/>
                    </a:lnTo>
                    <a:lnTo>
                      <a:pt x="1089" y="804"/>
                    </a:lnTo>
                    <a:lnTo>
                      <a:pt x="1086" y="802"/>
                    </a:lnTo>
                    <a:lnTo>
                      <a:pt x="1086" y="804"/>
                    </a:lnTo>
                    <a:lnTo>
                      <a:pt x="1084" y="804"/>
                    </a:lnTo>
                    <a:lnTo>
                      <a:pt x="1081" y="804"/>
                    </a:lnTo>
                    <a:lnTo>
                      <a:pt x="1081" y="807"/>
                    </a:lnTo>
                    <a:lnTo>
                      <a:pt x="1081" y="809"/>
                    </a:lnTo>
                    <a:lnTo>
                      <a:pt x="1084" y="809"/>
                    </a:lnTo>
                    <a:lnTo>
                      <a:pt x="1081" y="809"/>
                    </a:lnTo>
                    <a:lnTo>
                      <a:pt x="1081" y="812"/>
                    </a:lnTo>
                    <a:lnTo>
                      <a:pt x="1081" y="815"/>
                    </a:lnTo>
                    <a:lnTo>
                      <a:pt x="1081" y="817"/>
                    </a:lnTo>
                    <a:lnTo>
                      <a:pt x="1084" y="817"/>
                    </a:lnTo>
                    <a:lnTo>
                      <a:pt x="1081" y="817"/>
                    </a:lnTo>
                    <a:lnTo>
                      <a:pt x="1081" y="820"/>
                    </a:lnTo>
                    <a:lnTo>
                      <a:pt x="1081" y="823"/>
                    </a:lnTo>
                    <a:lnTo>
                      <a:pt x="1081" y="825"/>
                    </a:lnTo>
                    <a:lnTo>
                      <a:pt x="1081" y="828"/>
                    </a:lnTo>
                    <a:lnTo>
                      <a:pt x="1078" y="828"/>
                    </a:lnTo>
                    <a:lnTo>
                      <a:pt x="1076" y="828"/>
                    </a:lnTo>
                    <a:lnTo>
                      <a:pt x="1076" y="825"/>
                    </a:lnTo>
                    <a:lnTo>
                      <a:pt x="1073" y="825"/>
                    </a:lnTo>
                    <a:lnTo>
                      <a:pt x="1071" y="825"/>
                    </a:lnTo>
                    <a:lnTo>
                      <a:pt x="1071" y="828"/>
                    </a:lnTo>
                    <a:lnTo>
                      <a:pt x="1068" y="828"/>
                    </a:lnTo>
                    <a:lnTo>
                      <a:pt x="1065" y="828"/>
                    </a:lnTo>
                    <a:lnTo>
                      <a:pt x="1065" y="825"/>
                    </a:lnTo>
                    <a:lnTo>
                      <a:pt x="1063" y="825"/>
                    </a:lnTo>
                    <a:lnTo>
                      <a:pt x="1063" y="828"/>
                    </a:lnTo>
                    <a:lnTo>
                      <a:pt x="1060" y="828"/>
                    </a:lnTo>
                    <a:lnTo>
                      <a:pt x="1057" y="828"/>
                    </a:lnTo>
                    <a:lnTo>
                      <a:pt x="1057" y="830"/>
                    </a:lnTo>
                    <a:lnTo>
                      <a:pt x="1055" y="830"/>
                    </a:lnTo>
                    <a:lnTo>
                      <a:pt x="1052" y="830"/>
                    </a:lnTo>
                    <a:lnTo>
                      <a:pt x="1052" y="833"/>
                    </a:lnTo>
                    <a:lnTo>
                      <a:pt x="1050" y="833"/>
                    </a:lnTo>
                    <a:lnTo>
                      <a:pt x="1047" y="836"/>
                    </a:lnTo>
                    <a:lnTo>
                      <a:pt x="1050" y="836"/>
                    </a:lnTo>
                    <a:lnTo>
                      <a:pt x="1050" y="838"/>
                    </a:lnTo>
                    <a:lnTo>
                      <a:pt x="1047" y="838"/>
                    </a:lnTo>
                    <a:lnTo>
                      <a:pt x="1044" y="838"/>
                    </a:lnTo>
                    <a:lnTo>
                      <a:pt x="1044" y="841"/>
                    </a:lnTo>
                    <a:lnTo>
                      <a:pt x="1042" y="841"/>
                    </a:lnTo>
                    <a:lnTo>
                      <a:pt x="1042" y="838"/>
                    </a:lnTo>
                    <a:lnTo>
                      <a:pt x="1039" y="838"/>
                    </a:lnTo>
                    <a:lnTo>
                      <a:pt x="1039" y="841"/>
                    </a:lnTo>
                    <a:lnTo>
                      <a:pt x="1037" y="841"/>
                    </a:lnTo>
                    <a:lnTo>
                      <a:pt x="1037" y="838"/>
                    </a:lnTo>
                    <a:lnTo>
                      <a:pt x="1037" y="841"/>
                    </a:lnTo>
                    <a:lnTo>
                      <a:pt x="1037" y="838"/>
                    </a:lnTo>
                    <a:lnTo>
                      <a:pt x="1037" y="836"/>
                    </a:lnTo>
                    <a:lnTo>
                      <a:pt x="1034" y="836"/>
                    </a:lnTo>
                    <a:lnTo>
                      <a:pt x="1034" y="833"/>
                    </a:lnTo>
                    <a:lnTo>
                      <a:pt x="1034" y="836"/>
                    </a:lnTo>
                    <a:lnTo>
                      <a:pt x="1034" y="833"/>
                    </a:lnTo>
                    <a:lnTo>
                      <a:pt x="1037" y="833"/>
                    </a:lnTo>
                    <a:lnTo>
                      <a:pt x="1039" y="833"/>
                    </a:lnTo>
                    <a:lnTo>
                      <a:pt x="1039" y="830"/>
                    </a:lnTo>
                    <a:lnTo>
                      <a:pt x="1039" y="828"/>
                    </a:lnTo>
                    <a:lnTo>
                      <a:pt x="1037" y="828"/>
                    </a:lnTo>
                    <a:lnTo>
                      <a:pt x="1037" y="825"/>
                    </a:lnTo>
                    <a:lnTo>
                      <a:pt x="1034" y="825"/>
                    </a:lnTo>
                    <a:lnTo>
                      <a:pt x="1034" y="823"/>
                    </a:lnTo>
                    <a:lnTo>
                      <a:pt x="1031" y="823"/>
                    </a:lnTo>
                    <a:lnTo>
                      <a:pt x="1029" y="823"/>
                    </a:lnTo>
                    <a:lnTo>
                      <a:pt x="1029" y="820"/>
                    </a:lnTo>
                    <a:lnTo>
                      <a:pt x="1026" y="820"/>
                    </a:lnTo>
                    <a:lnTo>
                      <a:pt x="1024" y="820"/>
                    </a:lnTo>
                    <a:lnTo>
                      <a:pt x="1021" y="820"/>
                    </a:lnTo>
                    <a:lnTo>
                      <a:pt x="1018" y="820"/>
                    </a:lnTo>
                    <a:lnTo>
                      <a:pt x="1016" y="820"/>
                    </a:lnTo>
                    <a:lnTo>
                      <a:pt x="1016" y="817"/>
                    </a:lnTo>
                    <a:lnTo>
                      <a:pt x="1013" y="817"/>
                    </a:lnTo>
                    <a:lnTo>
                      <a:pt x="1010" y="817"/>
                    </a:lnTo>
                    <a:lnTo>
                      <a:pt x="1008" y="817"/>
                    </a:lnTo>
                    <a:lnTo>
                      <a:pt x="1005" y="817"/>
                    </a:lnTo>
                    <a:lnTo>
                      <a:pt x="1003" y="817"/>
                    </a:lnTo>
                    <a:lnTo>
                      <a:pt x="1003" y="820"/>
                    </a:lnTo>
                    <a:lnTo>
                      <a:pt x="1000" y="820"/>
                    </a:lnTo>
                    <a:lnTo>
                      <a:pt x="997" y="820"/>
                    </a:lnTo>
                    <a:lnTo>
                      <a:pt x="995" y="820"/>
                    </a:lnTo>
                    <a:lnTo>
                      <a:pt x="995" y="817"/>
                    </a:lnTo>
                    <a:lnTo>
                      <a:pt x="992" y="817"/>
                    </a:lnTo>
                    <a:lnTo>
                      <a:pt x="990" y="817"/>
                    </a:lnTo>
                    <a:lnTo>
                      <a:pt x="987" y="817"/>
                    </a:lnTo>
                    <a:lnTo>
                      <a:pt x="987" y="820"/>
                    </a:lnTo>
                    <a:lnTo>
                      <a:pt x="984" y="820"/>
                    </a:lnTo>
                    <a:lnTo>
                      <a:pt x="982" y="820"/>
                    </a:lnTo>
                    <a:lnTo>
                      <a:pt x="979" y="820"/>
                    </a:lnTo>
                    <a:lnTo>
                      <a:pt x="977" y="820"/>
                    </a:lnTo>
                    <a:lnTo>
                      <a:pt x="977" y="823"/>
                    </a:lnTo>
                    <a:lnTo>
                      <a:pt x="974" y="823"/>
                    </a:lnTo>
                    <a:lnTo>
                      <a:pt x="971" y="823"/>
                    </a:lnTo>
                    <a:lnTo>
                      <a:pt x="969" y="823"/>
                    </a:lnTo>
                    <a:lnTo>
                      <a:pt x="966" y="823"/>
                    </a:lnTo>
                    <a:lnTo>
                      <a:pt x="966" y="825"/>
                    </a:lnTo>
                    <a:lnTo>
                      <a:pt x="963" y="825"/>
                    </a:lnTo>
                    <a:lnTo>
                      <a:pt x="961" y="825"/>
                    </a:lnTo>
                    <a:lnTo>
                      <a:pt x="958" y="825"/>
                    </a:lnTo>
                    <a:lnTo>
                      <a:pt x="961" y="825"/>
                    </a:lnTo>
                    <a:lnTo>
                      <a:pt x="961" y="828"/>
                    </a:lnTo>
                    <a:lnTo>
                      <a:pt x="958" y="828"/>
                    </a:lnTo>
                    <a:lnTo>
                      <a:pt x="956" y="828"/>
                    </a:lnTo>
                    <a:lnTo>
                      <a:pt x="953" y="828"/>
                    </a:lnTo>
                    <a:lnTo>
                      <a:pt x="953" y="830"/>
                    </a:lnTo>
                    <a:lnTo>
                      <a:pt x="950" y="830"/>
                    </a:lnTo>
                    <a:lnTo>
                      <a:pt x="948" y="830"/>
                    </a:lnTo>
                    <a:lnTo>
                      <a:pt x="945" y="830"/>
                    </a:lnTo>
                    <a:lnTo>
                      <a:pt x="945" y="833"/>
                    </a:lnTo>
                    <a:lnTo>
                      <a:pt x="943" y="833"/>
                    </a:lnTo>
                    <a:lnTo>
                      <a:pt x="940" y="833"/>
                    </a:lnTo>
                    <a:lnTo>
                      <a:pt x="937" y="833"/>
                    </a:lnTo>
                    <a:lnTo>
                      <a:pt x="937" y="836"/>
                    </a:lnTo>
                    <a:lnTo>
                      <a:pt x="935" y="836"/>
                    </a:lnTo>
                    <a:lnTo>
                      <a:pt x="932" y="836"/>
                    </a:lnTo>
                    <a:lnTo>
                      <a:pt x="932" y="838"/>
                    </a:lnTo>
                    <a:lnTo>
                      <a:pt x="930" y="838"/>
                    </a:lnTo>
                    <a:lnTo>
                      <a:pt x="927" y="838"/>
                    </a:lnTo>
                    <a:lnTo>
                      <a:pt x="927" y="841"/>
                    </a:lnTo>
                    <a:lnTo>
                      <a:pt x="924" y="841"/>
                    </a:lnTo>
                    <a:lnTo>
                      <a:pt x="922" y="841"/>
                    </a:lnTo>
                    <a:lnTo>
                      <a:pt x="922" y="843"/>
                    </a:lnTo>
                    <a:lnTo>
                      <a:pt x="919" y="843"/>
                    </a:lnTo>
                    <a:lnTo>
                      <a:pt x="917" y="843"/>
                    </a:lnTo>
                    <a:lnTo>
                      <a:pt x="917" y="846"/>
                    </a:lnTo>
                    <a:lnTo>
                      <a:pt x="914" y="846"/>
                    </a:lnTo>
                    <a:lnTo>
                      <a:pt x="911" y="846"/>
                    </a:lnTo>
                    <a:lnTo>
                      <a:pt x="911" y="849"/>
                    </a:lnTo>
                    <a:lnTo>
                      <a:pt x="909" y="849"/>
                    </a:lnTo>
                    <a:lnTo>
                      <a:pt x="906" y="849"/>
                    </a:lnTo>
                    <a:lnTo>
                      <a:pt x="906" y="851"/>
                    </a:lnTo>
                    <a:lnTo>
                      <a:pt x="903" y="851"/>
                    </a:lnTo>
                    <a:lnTo>
                      <a:pt x="903" y="854"/>
                    </a:lnTo>
                    <a:lnTo>
                      <a:pt x="901" y="854"/>
                    </a:lnTo>
                    <a:lnTo>
                      <a:pt x="898" y="854"/>
                    </a:lnTo>
                    <a:lnTo>
                      <a:pt x="898" y="856"/>
                    </a:lnTo>
                    <a:lnTo>
                      <a:pt x="896" y="856"/>
                    </a:lnTo>
                    <a:lnTo>
                      <a:pt x="893" y="856"/>
                    </a:lnTo>
                    <a:lnTo>
                      <a:pt x="893" y="859"/>
                    </a:lnTo>
                    <a:lnTo>
                      <a:pt x="890" y="859"/>
                    </a:lnTo>
                    <a:lnTo>
                      <a:pt x="890" y="862"/>
                    </a:lnTo>
                    <a:lnTo>
                      <a:pt x="890" y="864"/>
                    </a:lnTo>
                    <a:lnTo>
                      <a:pt x="890" y="867"/>
                    </a:lnTo>
                    <a:lnTo>
                      <a:pt x="888" y="867"/>
                    </a:lnTo>
                    <a:lnTo>
                      <a:pt x="888" y="864"/>
                    </a:lnTo>
                    <a:lnTo>
                      <a:pt x="885" y="864"/>
                    </a:lnTo>
                    <a:lnTo>
                      <a:pt x="885" y="867"/>
                    </a:lnTo>
                    <a:lnTo>
                      <a:pt x="883" y="867"/>
                    </a:lnTo>
                    <a:lnTo>
                      <a:pt x="880" y="867"/>
                    </a:lnTo>
                    <a:lnTo>
                      <a:pt x="880" y="864"/>
                    </a:lnTo>
                    <a:lnTo>
                      <a:pt x="877" y="864"/>
                    </a:lnTo>
                    <a:lnTo>
                      <a:pt x="877" y="867"/>
                    </a:lnTo>
                    <a:lnTo>
                      <a:pt x="875" y="867"/>
                    </a:lnTo>
                    <a:lnTo>
                      <a:pt x="872" y="867"/>
                    </a:lnTo>
                    <a:lnTo>
                      <a:pt x="870" y="867"/>
                    </a:lnTo>
                    <a:lnTo>
                      <a:pt x="867" y="867"/>
                    </a:lnTo>
                    <a:lnTo>
                      <a:pt x="864" y="867"/>
                    </a:lnTo>
                    <a:lnTo>
                      <a:pt x="862" y="867"/>
                    </a:lnTo>
                    <a:lnTo>
                      <a:pt x="859" y="870"/>
                    </a:lnTo>
                    <a:lnTo>
                      <a:pt x="856" y="870"/>
                    </a:lnTo>
                    <a:lnTo>
                      <a:pt x="854" y="870"/>
                    </a:lnTo>
                    <a:lnTo>
                      <a:pt x="854" y="872"/>
                    </a:lnTo>
                    <a:lnTo>
                      <a:pt x="851" y="872"/>
                    </a:lnTo>
                    <a:lnTo>
                      <a:pt x="851" y="875"/>
                    </a:lnTo>
                    <a:lnTo>
                      <a:pt x="849" y="875"/>
                    </a:lnTo>
                    <a:lnTo>
                      <a:pt x="849" y="877"/>
                    </a:lnTo>
                    <a:lnTo>
                      <a:pt x="846" y="877"/>
                    </a:lnTo>
                    <a:lnTo>
                      <a:pt x="843" y="877"/>
                    </a:lnTo>
                    <a:lnTo>
                      <a:pt x="841" y="877"/>
                    </a:lnTo>
                    <a:lnTo>
                      <a:pt x="841" y="880"/>
                    </a:lnTo>
                    <a:lnTo>
                      <a:pt x="838" y="880"/>
                    </a:lnTo>
                    <a:lnTo>
                      <a:pt x="838" y="883"/>
                    </a:lnTo>
                    <a:lnTo>
                      <a:pt x="838" y="885"/>
                    </a:lnTo>
                    <a:lnTo>
                      <a:pt x="841" y="885"/>
                    </a:lnTo>
                    <a:lnTo>
                      <a:pt x="841" y="888"/>
                    </a:lnTo>
                    <a:lnTo>
                      <a:pt x="841" y="890"/>
                    </a:lnTo>
                    <a:lnTo>
                      <a:pt x="841" y="893"/>
                    </a:lnTo>
                    <a:lnTo>
                      <a:pt x="838" y="893"/>
                    </a:lnTo>
                    <a:lnTo>
                      <a:pt x="838" y="896"/>
                    </a:lnTo>
                    <a:lnTo>
                      <a:pt x="838" y="893"/>
                    </a:lnTo>
                    <a:lnTo>
                      <a:pt x="841" y="893"/>
                    </a:lnTo>
                    <a:lnTo>
                      <a:pt x="841" y="896"/>
                    </a:lnTo>
                    <a:lnTo>
                      <a:pt x="838" y="896"/>
                    </a:lnTo>
                    <a:lnTo>
                      <a:pt x="838" y="893"/>
                    </a:lnTo>
                    <a:lnTo>
                      <a:pt x="838" y="896"/>
                    </a:lnTo>
                    <a:lnTo>
                      <a:pt x="838" y="893"/>
                    </a:lnTo>
                    <a:lnTo>
                      <a:pt x="838" y="896"/>
                    </a:lnTo>
                    <a:lnTo>
                      <a:pt x="838" y="893"/>
                    </a:lnTo>
                    <a:lnTo>
                      <a:pt x="836" y="893"/>
                    </a:lnTo>
                    <a:lnTo>
                      <a:pt x="838" y="893"/>
                    </a:lnTo>
                    <a:lnTo>
                      <a:pt x="836" y="893"/>
                    </a:lnTo>
                    <a:lnTo>
                      <a:pt x="838" y="893"/>
                    </a:lnTo>
                    <a:lnTo>
                      <a:pt x="836" y="893"/>
                    </a:lnTo>
                    <a:lnTo>
                      <a:pt x="836" y="896"/>
                    </a:lnTo>
                    <a:lnTo>
                      <a:pt x="833" y="896"/>
                    </a:lnTo>
                    <a:lnTo>
                      <a:pt x="833" y="898"/>
                    </a:lnTo>
                    <a:lnTo>
                      <a:pt x="830" y="898"/>
                    </a:lnTo>
                    <a:lnTo>
                      <a:pt x="828" y="898"/>
                    </a:lnTo>
                    <a:lnTo>
                      <a:pt x="825" y="898"/>
                    </a:lnTo>
                    <a:lnTo>
                      <a:pt x="823" y="898"/>
                    </a:lnTo>
                    <a:lnTo>
                      <a:pt x="820" y="898"/>
                    </a:lnTo>
                    <a:lnTo>
                      <a:pt x="817" y="898"/>
                    </a:lnTo>
                    <a:lnTo>
                      <a:pt x="815" y="898"/>
                    </a:lnTo>
                    <a:lnTo>
                      <a:pt x="812" y="901"/>
                    </a:lnTo>
                    <a:lnTo>
                      <a:pt x="809" y="901"/>
                    </a:lnTo>
                    <a:lnTo>
                      <a:pt x="807" y="901"/>
                    </a:lnTo>
                    <a:lnTo>
                      <a:pt x="807" y="903"/>
                    </a:lnTo>
                    <a:lnTo>
                      <a:pt x="804" y="903"/>
                    </a:lnTo>
                    <a:lnTo>
                      <a:pt x="802" y="903"/>
                    </a:lnTo>
                    <a:lnTo>
                      <a:pt x="802" y="906"/>
                    </a:lnTo>
                    <a:lnTo>
                      <a:pt x="799" y="906"/>
                    </a:lnTo>
                    <a:lnTo>
                      <a:pt x="796" y="906"/>
                    </a:lnTo>
                    <a:lnTo>
                      <a:pt x="794" y="906"/>
                    </a:lnTo>
                    <a:lnTo>
                      <a:pt x="794" y="909"/>
                    </a:lnTo>
                    <a:lnTo>
                      <a:pt x="791" y="909"/>
                    </a:lnTo>
                    <a:lnTo>
                      <a:pt x="789" y="909"/>
                    </a:lnTo>
                    <a:lnTo>
                      <a:pt x="786" y="909"/>
                    </a:lnTo>
                    <a:lnTo>
                      <a:pt x="783" y="909"/>
                    </a:lnTo>
                    <a:lnTo>
                      <a:pt x="786" y="909"/>
                    </a:lnTo>
                    <a:lnTo>
                      <a:pt x="786" y="906"/>
                    </a:lnTo>
                    <a:lnTo>
                      <a:pt x="789" y="906"/>
                    </a:lnTo>
                    <a:lnTo>
                      <a:pt x="786" y="903"/>
                    </a:lnTo>
                    <a:lnTo>
                      <a:pt x="783" y="903"/>
                    </a:lnTo>
                    <a:lnTo>
                      <a:pt x="783" y="906"/>
                    </a:lnTo>
                    <a:lnTo>
                      <a:pt x="783" y="903"/>
                    </a:lnTo>
                    <a:lnTo>
                      <a:pt x="781" y="903"/>
                    </a:lnTo>
                    <a:lnTo>
                      <a:pt x="778" y="903"/>
                    </a:lnTo>
                    <a:lnTo>
                      <a:pt x="778" y="901"/>
                    </a:lnTo>
                    <a:lnTo>
                      <a:pt x="778" y="898"/>
                    </a:lnTo>
                    <a:lnTo>
                      <a:pt x="776" y="898"/>
                    </a:lnTo>
                    <a:lnTo>
                      <a:pt x="776" y="896"/>
                    </a:lnTo>
                    <a:lnTo>
                      <a:pt x="773" y="896"/>
                    </a:lnTo>
                    <a:lnTo>
                      <a:pt x="773" y="893"/>
                    </a:lnTo>
                    <a:lnTo>
                      <a:pt x="770" y="893"/>
                    </a:lnTo>
                    <a:lnTo>
                      <a:pt x="770" y="890"/>
                    </a:lnTo>
                    <a:lnTo>
                      <a:pt x="768" y="890"/>
                    </a:lnTo>
                    <a:lnTo>
                      <a:pt x="765" y="890"/>
                    </a:lnTo>
                    <a:lnTo>
                      <a:pt x="765" y="888"/>
                    </a:lnTo>
                    <a:lnTo>
                      <a:pt x="763" y="888"/>
                    </a:lnTo>
                    <a:lnTo>
                      <a:pt x="760" y="888"/>
                    </a:lnTo>
                    <a:lnTo>
                      <a:pt x="757" y="888"/>
                    </a:lnTo>
                    <a:lnTo>
                      <a:pt x="757" y="890"/>
                    </a:lnTo>
                    <a:lnTo>
                      <a:pt x="755" y="890"/>
                    </a:lnTo>
                    <a:lnTo>
                      <a:pt x="752" y="890"/>
                    </a:lnTo>
                    <a:lnTo>
                      <a:pt x="752" y="893"/>
                    </a:lnTo>
                    <a:lnTo>
                      <a:pt x="752" y="890"/>
                    </a:lnTo>
                    <a:lnTo>
                      <a:pt x="749" y="890"/>
                    </a:lnTo>
                    <a:lnTo>
                      <a:pt x="749" y="893"/>
                    </a:lnTo>
                    <a:lnTo>
                      <a:pt x="747" y="893"/>
                    </a:lnTo>
                    <a:lnTo>
                      <a:pt x="747" y="896"/>
                    </a:lnTo>
                    <a:lnTo>
                      <a:pt x="747" y="898"/>
                    </a:lnTo>
                    <a:lnTo>
                      <a:pt x="744" y="898"/>
                    </a:lnTo>
                    <a:lnTo>
                      <a:pt x="744" y="901"/>
                    </a:lnTo>
                    <a:lnTo>
                      <a:pt x="744" y="903"/>
                    </a:lnTo>
                    <a:lnTo>
                      <a:pt x="742" y="903"/>
                    </a:lnTo>
                    <a:lnTo>
                      <a:pt x="742" y="906"/>
                    </a:lnTo>
                    <a:lnTo>
                      <a:pt x="744" y="906"/>
                    </a:lnTo>
                    <a:lnTo>
                      <a:pt x="744" y="909"/>
                    </a:lnTo>
                    <a:lnTo>
                      <a:pt x="742" y="909"/>
                    </a:lnTo>
                    <a:lnTo>
                      <a:pt x="742" y="911"/>
                    </a:lnTo>
                    <a:lnTo>
                      <a:pt x="742" y="914"/>
                    </a:lnTo>
                    <a:lnTo>
                      <a:pt x="739" y="914"/>
                    </a:lnTo>
                    <a:lnTo>
                      <a:pt x="739" y="917"/>
                    </a:lnTo>
                    <a:lnTo>
                      <a:pt x="739" y="919"/>
                    </a:lnTo>
                    <a:lnTo>
                      <a:pt x="736" y="919"/>
                    </a:lnTo>
                    <a:lnTo>
                      <a:pt x="736" y="922"/>
                    </a:lnTo>
                    <a:lnTo>
                      <a:pt x="736" y="924"/>
                    </a:lnTo>
                    <a:lnTo>
                      <a:pt x="734" y="924"/>
                    </a:lnTo>
                    <a:lnTo>
                      <a:pt x="734" y="927"/>
                    </a:lnTo>
                    <a:lnTo>
                      <a:pt x="734" y="930"/>
                    </a:lnTo>
                    <a:lnTo>
                      <a:pt x="731" y="932"/>
                    </a:lnTo>
                    <a:lnTo>
                      <a:pt x="734" y="932"/>
                    </a:lnTo>
                    <a:lnTo>
                      <a:pt x="731" y="932"/>
                    </a:lnTo>
                    <a:lnTo>
                      <a:pt x="729" y="932"/>
                    </a:lnTo>
                    <a:lnTo>
                      <a:pt x="729" y="930"/>
                    </a:lnTo>
                    <a:lnTo>
                      <a:pt x="726" y="930"/>
                    </a:lnTo>
                    <a:lnTo>
                      <a:pt x="726" y="932"/>
                    </a:lnTo>
                    <a:lnTo>
                      <a:pt x="723" y="932"/>
                    </a:lnTo>
                    <a:lnTo>
                      <a:pt x="721" y="932"/>
                    </a:lnTo>
                    <a:lnTo>
                      <a:pt x="718" y="932"/>
                    </a:lnTo>
                    <a:lnTo>
                      <a:pt x="718" y="935"/>
                    </a:lnTo>
                    <a:lnTo>
                      <a:pt x="716" y="935"/>
                    </a:lnTo>
                    <a:lnTo>
                      <a:pt x="713" y="935"/>
                    </a:lnTo>
                    <a:lnTo>
                      <a:pt x="710" y="935"/>
                    </a:lnTo>
                    <a:lnTo>
                      <a:pt x="710" y="937"/>
                    </a:lnTo>
                    <a:lnTo>
                      <a:pt x="710" y="940"/>
                    </a:lnTo>
                    <a:lnTo>
                      <a:pt x="708" y="940"/>
                    </a:lnTo>
                    <a:lnTo>
                      <a:pt x="708" y="943"/>
                    </a:lnTo>
                    <a:lnTo>
                      <a:pt x="708" y="945"/>
                    </a:lnTo>
                    <a:lnTo>
                      <a:pt x="708" y="948"/>
                    </a:lnTo>
                    <a:lnTo>
                      <a:pt x="708" y="950"/>
                    </a:lnTo>
                    <a:lnTo>
                      <a:pt x="710" y="950"/>
                    </a:lnTo>
                    <a:lnTo>
                      <a:pt x="710" y="953"/>
                    </a:lnTo>
                    <a:lnTo>
                      <a:pt x="710" y="956"/>
                    </a:lnTo>
                    <a:lnTo>
                      <a:pt x="710" y="958"/>
                    </a:lnTo>
                    <a:lnTo>
                      <a:pt x="713" y="958"/>
                    </a:lnTo>
                    <a:lnTo>
                      <a:pt x="713" y="961"/>
                    </a:lnTo>
                    <a:lnTo>
                      <a:pt x="716" y="961"/>
                    </a:lnTo>
                    <a:lnTo>
                      <a:pt x="718" y="961"/>
                    </a:lnTo>
                    <a:lnTo>
                      <a:pt x="716" y="961"/>
                    </a:lnTo>
                    <a:lnTo>
                      <a:pt x="713" y="961"/>
                    </a:lnTo>
                    <a:lnTo>
                      <a:pt x="713" y="964"/>
                    </a:lnTo>
                    <a:lnTo>
                      <a:pt x="710" y="964"/>
                    </a:lnTo>
                    <a:lnTo>
                      <a:pt x="708" y="964"/>
                    </a:lnTo>
                    <a:lnTo>
                      <a:pt x="708" y="961"/>
                    </a:lnTo>
                    <a:lnTo>
                      <a:pt x="705" y="961"/>
                    </a:lnTo>
                    <a:lnTo>
                      <a:pt x="705" y="958"/>
                    </a:lnTo>
                    <a:lnTo>
                      <a:pt x="702" y="958"/>
                    </a:lnTo>
                    <a:lnTo>
                      <a:pt x="705" y="958"/>
                    </a:lnTo>
                    <a:lnTo>
                      <a:pt x="705" y="961"/>
                    </a:lnTo>
                    <a:lnTo>
                      <a:pt x="702" y="961"/>
                    </a:lnTo>
                    <a:lnTo>
                      <a:pt x="700" y="961"/>
                    </a:lnTo>
                    <a:lnTo>
                      <a:pt x="697" y="961"/>
                    </a:lnTo>
                    <a:lnTo>
                      <a:pt x="697" y="958"/>
                    </a:lnTo>
                    <a:lnTo>
                      <a:pt x="695" y="958"/>
                    </a:lnTo>
                    <a:lnTo>
                      <a:pt x="695" y="956"/>
                    </a:lnTo>
                    <a:lnTo>
                      <a:pt x="695" y="958"/>
                    </a:lnTo>
                    <a:lnTo>
                      <a:pt x="697" y="958"/>
                    </a:lnTo>
                    <a:lnTo>
                      <a:pt x="697" y="961"/>
                    </a:lnTo>
                    <a:lnTo>
                      <a:pt x="700" y="961"/>
                    </a:lnTo>
                    <a:lnTo>
                      <a:pt x="702" y="961"/>
                    </a:lnTo>
                    <a:lnTo>
                      <a:pt x="705" y="964"/>
                    </a:lnTo>
                    <a:lnTo>
                      <a:pt x="708" y="964"/>
                    </a:lnTo>
                    <a:lnTo>
                      <a:pt x="710" y="964"/>
                    </a:lnTo>
                    <a:lnTo>
                      <a:pt x="713" y="964"/>
                    </a:lnTo>
                    <a:lnTo>
                      <a:pt x="713" y="966"/>
                    </a:lnTo>
                    <a:lnTo>
                      <a:pt x="716" y="966"/>
                    </a:lnTo>
                    <a:lnTo>
                      <a:pt x="718" y="966"/>
                    </a:lnTo>
                    <a:lnTo>
                      <a:pt x="721" y="966"/>
                    </a:lnTo>
                    <a:lnTo>
                      <a:pt x="723" y="966"/>
                    </a:lnTo>
                    <a:lnTo>
                      <a:pt x="726" y="966"/>
                    </a:lnTo>
                    <a:lnTo>
                      <a:pt x="726" y="969"/>
                    </a:lnTo>
                    <a:lnTo>
                      <a:pt x="729" y="969"/>
                    </a:lnTo>
                    <a:lnTo>
                      <a:pt x="731" y="969"/>
                    </a:lnTo>
                    <a:lnTo>
                      <a:pt x="731" y="971"/>
                    </a:lnTo>
                    <a:lnTo>
                      <a:pt x="734" y="971"/>
                    </a:lnTo>
                    <a:lnTo>
                      <a:pt x="736" y="969"/>
                    </a:lnTo>
                    <a:lnTo>
                      <a:pt x="736" y="971"/>
                    </a:lnTo>
                    <a:lnTo>
                      <a:pt x="739" y="971"/>
                    </a:lnTo>
                    <a:lnTo>
                      <a:pt x="739" y="974"/>
                    </a:lnTo>
                    <a:lnTo>
                      <a:pt x="742" y="974"/>
                    </a:lnTo>
                    <a:lnTo>
                      <a:pt x="742" y="971"/>
                    </a:lnTo>
                    <a:lnTo>
                      <a:pt x="744" y="971"/>
                    </a:lnTo>
                    <a:lnTo>
                      <a:pt x="747" y="971"/>
                    </a:lnTo>
                    <a:lnTo>
                      <a:pt x="749" y="971"/>
                    </a:lnTo>
                    <a:lnTo>
                      <a:pt x="752" y="971"/>
                    </a:lnTo>
                    <a:lnTo>
                      <a:pt x="752" y="969"/>
                    </a:lnTo>
                    <a:lnTo>
                      <a:pt x="752" y="971"/>
                    </a:lnTo>
                    <a:lnTo>
                      <a:pt x="755" y="971"/>
                    </a:lnTo>
                    <a:lnTo>
                      <a:pt x="757" y="971"/>
                    </a:lnTo>
                    <a:lnTo>
                      <a:pt x="757" y="969"/>
                    </a:lnTo>
                    <a:lnTo>
                      <a:pt x="760" y="969"/>
                    </a:lnTo>
                    <a:lnTo>
                      <a:pt x="757" y="969"/>
                    </a:lnTo>
                    <a:lnTo>
                      <a:pt x="760" y="969"/>
                    </a:lnTo>
                    <a:lnTo>
                      <a:pt x="760" y="966"/>
                    </a:lnTo>
                    <a:lnTo>
                      <a:pt x="757" y="966"/>
                    </a:lnTo>
                    <a:lnTo>
                      <a:pt x="760" y="966"/>
                    </a:lnTo>
                    <a:lnTo>
                      <a:pt x="763" y="966"/>
                    </a:lnTo>
                    <a:lnTo>
                      <a:pt x="765" y="966"/>
                    </a:lnTo>
                    <a:lnTo>
                      <a:pt x="765" y="964"/>
                    </a:lnTo>
                    <a:lnTo>
                      <a:pt x="768" y="961"/>
                    </a:lnTo>
                    <a:lnTo>
                      <a:pt x="770" y="961"/>
                    </a:lnTo>
                    <a:lnTo>
                      <a:pt x="770" y="958"/>
                    </a:lnTo>
                    <a:lnTo>
                      <a:pt x="770" y="956"/>
                    </a:lnTo>
                    <a:lnTo>
                      <a:pt x="773" y="956"/>
                    </a:lnTo>
                    <a:lnTo>
                      <a:pt x="773" y="958"/>
                    </a:lnTo>
                    <a:lnTo>
                      <a:pt x="773" y="956"/>
                    </a:lnTo>
                    <a:lnTo>
                      <a:pt x="773" y="958"/>
                    </a:lnTo>
                    <a:lnTo>
                      <a:pt x="776" y="958"/>
                    </a:lnTo>
                    <a:lnTo>
                      <a:pt x="778" y="958"/>
                    </a:lnTo>
                    <a:lnTo>
                      <a:pt x="781" y="958"/>
                    </a:lnTo>
                    <a:lnTo>
                      <a:pt x="783" y="958"/>
                    </a:lnTo>
                    <a:lnTo>
                      <a:pt x="786" y="961"/>
                    </a:lnTo>
                    <a:lnTo>
                      <a:pt x="789" y="961"/>
                    </a:lnTo>
                    <a:lnTo>
                      <a:pt x="791" y="961"/>
                    </a:lnTo>
                    <a:lnTo>
                      <a:pt x="789" y="961"/>
                    </a:lnTo>
                    <a:lnTo>
                      <a:pt x="791" y="961"/>
                    </a:lnTo>
                    <a:lnTo>
                      <a:pt x="791" y="964"/>
                    </a:lnTo>
                    <a:lnTo>
                      <a:pt x="794" y="964"/>
                    </a:lnTo>
                    <a:lnTo>
                      <a:pt x="791" y="964"/>
                    </a:lnTo>
                    <a:lnTo>
                      <a:pt x="794" y="964"/>
                    </a:lnTo>
                    <a:lnTo>
                      <a:pt x="794" y="966"/>
                    </a:lnTo>
                    <a:lnTo>
                      <a:pt x="794" y="969"/>
                    </a:lnTo>
                    <a:lnTo>
                      <a:pt x="796" y="969"/>
                    </a:lnTo>
                    <a:lnTo>
                      <a:pt x="799" y="969"/>
                    </a:lnTo>
                    <a:lnTo>
                      <a:pt x="802" y="969"/>
                    </a:lnTo>
                    <a:lnTo>
                      <a:pt x="802" y="971"/>
                    </a:lnTo>
                    <a:lnTo>
                      <a:pt x="804" y="971"/>
                    </a:lnTo>
                    <a:lnTo>
                      <a:pt x="804" y="974"/>
                    </a:lnTo>
                    <a:lnTo>
                      <a:pt x="807" y="974"/>
                    </a:lnTo>
                    <a:lnTo>
                      <a:pt x="807" y="977"/>
                    </a:lnTo>
                    <a:lnTo>
                      <a:pt x="809" y="977"/>
                    </a:lnTo>
                    <a:lnTo>
                      <a:pt x="809" y="979"/>
                    </a:lnTo>
                    <a:lnTo>
                      <a:pt x="812" y="979"/>
                    </a:lnTo>
                    <a:lnTo>
                      <a:pt x="812" y="982"/>
                    </a:lnTo>
                    <a:lnTo>
                      <a:pt x="812" y="984"/>
                    </a:lnTo>
                    <a:lnTo>
                      <a:pt x="815" y="984"/>
                    </a:lnTo>
                    <a:lnTo>
                      <a:pt x="815" y="987"/>
                    </a:lnTo>
                    <a:lnTo>
                      <a:pt x="815" y="990"/>
                    </a:lnTo>
                    <a:lnTo>
                      <a:pt x="812" y="990"/>
                    </a:lnTo>
                    <a:lnTo>
                      <a:pt x="815" y="990"/>
                    </a:lnTo>
                    <a:lnTo>
                      <a:pt x="815" y="992"/>
                    </a:lnTo>
                    <a:lnTo>
                      <a:pt x="815" y="995"/>
                    </a:lnTo>
                    <a:lnTo>
                      <a:pt x="812" y="995"/>
                    </a:lnTo>
                    <a:lnTo>
                      <a:pt x="815" y="995"/>
                    </a:lnTo>
                    <a:lnTo>
                      <a:pt x="815" y="998"/>
                    </a:lnTo>
                    <a:lnTo>
                      <a:pt x="812" y="998"/>
                    </a:lnTo>
                    <a:lnTo>
                      <a:pt x="815" y="998"/>
                    </a:lnTo>
                    <a:lnTo>
                      <a:pt x="812" y="998"/>
                    </a:lnTo>
                    <a:lnTo>
                      <a:pt x="812" y="1000"/>
                    </a:lnTo>
                    <a:lnTo>
                      <a:pt x="815" y="1000"/>
                    </a:lnTo>
                    <a:lnTo>
                      <a:pt x="812" y="1000"/>
                    </a:lnTo>
                    <a:lnTo>
                      <a:pt x="812" y="1003"/>
                    </a:lnTo>
                    <a:lnTo>
                      <a:pt x="812" y="1000"/>
                    </a:lnTo>
                    <a:lnTo>
                      <a:pt x="812" y="1003"/>
                    </a:lnTo>
                    <a:lnTo>
                      <a:pt x="809" y="1003"/>
                    </a:lnTo>
                    <a:lnTo>
                      <a:pt x="812" y="1003"/>
                    </a:lnTo>
                    <a:lnTo>
                      <a:pt x="812" y="1005"/>
                    </a:lnTo>
                    <a:lnTo>
                      <a:pt x="809" y="1005"/>
                    </a:lnTo>
                    <a:lnTo>
                      <a:pt x="807" y="1005"/>
                    </a:lnTo>
                    <a:lnTo>
                      <a:pt x="807" y="1008"/>
                    </a:lnTo>
                    <a:lnTo>
                      <a:pt x="809" y="1008"/>
                    </a:lnTo>
                    <a:lnTo>
                      <a:pt x="807" y="1008"/>
                    </a:lnTo>
                    <a:lnTo>
                      <a:pt x="807" y="1011"/>
                    </a:lnTo>
                    <a:lnTo>
                      <a:pt x="807" y="1013"/>
                    </a:lnTo>
                    <a:lnTo>
                      <a:pt x="807" y="1016"/>
                    </a:lnTo>
                    <a:lnTo>
                      <a:pt x="809" y="1016"/>
                    </a:lnTo>
                    <a:lnTo>
                      <a:pt x="807" y="1016"/>
                    </a:lnTo>
                    <a:lnTo>
                      <a:pt x="807" y="1018"/>
                    </a:lnTo>
                    <a:lnTo>
                      <a:pt x="809" y="1018"/>
                    </a:lnTo>
                    <a:lnTo>
                      <a:pt x="807" y="1018"/>
                    </a:lnTo>
                    <a:lnTo>
                      <a:pt x="809" y="1018"/>
                    </a:lnTo>
                    <a:lnTo>
                      <a:pt x="809" y="1021"/>
                    </a:lnTo>
                    <a:lnTo>
                      <a:pt x="809" y="1024"/>
                    </a:lnTo>
                    <a:lnTo>
                      <a:pt x="809" y="1026"/>
                    </a:lnTo>
                    <a:lnTo>
                      <a:pt x="809" y="1029"/>
                    </a:lnTo>
                    <a:lnTo>
                      <a:pt x="809" y="1031"/>
                    </a:lnTo>
                    <a:lnTo>
                      <a:pt x="809" y="1034"/>
                    </a:lnTo>
                    <a:lnTo>
                      <a:pt x="812" y="1034"/>
                    </a:lnTo>
                    <a:lnTo>
                      <a:pt x="809" y="1034"/>
                    </a:lnTo>
                    <a:lnTo>
                      <a:pt x="809" y="1037"/>
                    </a:lnTo>
                    <a:lnTo>
                      <a:pt x="809" y="1039"/>
                    </a:lnTo>
                    <a:lnTo>
                      <a:pt x="807" y="1039"/>
                    </a:lnTo>
                    <a:lnTo>
                      <a:pt x="804" y="1039"/>
                    </a:lnTo>
                    <a:lnTo>
                      <a:pt x="802" y="1039"/>
                    </a:lnTo>
                    <a:lnTo>
                      <a:pt x="802" y="1042"/>
                    </a:lnTo>
                    <a:lnTo>
                      <a:pt x="802" y="1039"/>
                    </a:lnTo>
                    <a:lnTo>
                      <a:pt x="799" y="1039"/>
                    </a:lnTo>
                    <a:lnTo>
                      <a:pt x="796" y="1039"/>
                    </a:lnTo>
                    <a:lnTo>
                      <a:pt x="796" y="1042"/>
                    </a:lnTo>
                    <a:lnTo>
                      <a:pt x="794" y="1042"/>
                    </a:lnTo>
                    <a:lnTo>
                      <a:pt x="794" y="1039"/>
                    </a:lnTo>
                    <a:lnTo>
                      <a:pt x="791" y="1039"/>
                    </a:lnTo>
                    <a:lnTo>
                      <a:pt x="791" y="1042"/>
                    </a:lnTo>
                    <a:lnTo>
                      <a:pt x="789" y="1042"/>
                    </a:lnTo>
                    <a:lnTo>
                      <a:pt x="786" y="1042"/>
                    </a:lnTo>
                    <a:lnTo>
                      <a:pt x="786" y="1045"/>
                    </a:lnTo>
                    <a:lnTo>
                      <a:pt x="783" y="1045"/>
                    </a:lnTo>
                    <a:lnTo>
                      <a:pt x="783" y="1042"/>
                    </a:lnTo>
                    <a:lnTo>
                      <a:pt x="781" y="1042"/>
                    </a:lnTo>
                    <a:lnTo>
                      <a:pt x="781" y="1045"/>
                    </a:lnTo>
                    <a:lnTo>
                      <a:pt x="778" y="1045"/>
                    </a:lnTo>
                    <a:lnTo>
                      <a:pt x="778" y="1042"/>
                    </a:lnTo>
                    <a:lnTo>
                      <a:pt x="778" y="1045"/>
                    </a:lnTo>
                    <a:lnTo>
                      <a:pt x="776" y="1045"/>
                    </a:lnTo>
                    <a:lnTo>
                      <a:pt x="773" y="1045"/>
                    </a:lnTo>
                    <a:lnTo>
                      <a:pt x="770" y="1045"/>
                    </a:lnTo>
                    <a:lnTo>
                      <a:pt x="770" y="1047"/>
                    </a:lnTo>
                    <a:lnTo>
                      <a:pt x="770" y="1045"/>
                    </a:lnTo>
                    <a:lnTo>
                      <a:pt x="770" y="1047"/>
                    </a:lnTo>
                    <a:lnTo>
                      <a:pt x="768" y="1047"/>
                    </a:lnTo>
                    <a:lnTo>
                      <a:pt x="765" y="1047"/>
                    </a:lnTo>
                    <a:lnTo>
                      <a:pt x="763" y="1047"/>
                    </a:lnTo>
                    <a:lnTo>
                      <a:pt x="763" y="1050"/>
                    </a:lnTo>
                    <a:lnTo>
                      <a:pt x="760" y="1050"/>
                    </a:lnTo>
                    <a:lnTo>
                      <a:pt x="763" y="1050"/>
                    </a:lnTo>
                    <a:lnTo>
                      <a:pt x="760" y="1050"/>
                    </a:lnTo>
                    <a:lnTo>
                      <a:pt x="757" y="1050"/>
                    </a:lnTo>
                    <a:lnTo>
                      <a:pt x="757" y="1052"/>
                    </a:lnTo>
                    <a:lnTo>
                      <a:pt x="755" y="1052"/>
                    </a:lnTo>
                    <a:lnTo>
                      <a:pt x="752" y="1052"/>
                    </a:lnTo>
                    <a:lnTo>
                      <a:pt x="749" y="1052"/>
                    </a:lnTo>
                    <a:lnTo>
                      <a:pt x="749" y="1055"/>
                    </a:lnTo>
                    <a:lnTo>
                      <a:pt x="747" y="1055"/>
                    </a:lnTo>
                    <a:lnTo>
                      <a:pt x="747" y="1058"/>
                    </a:lnTo>
                    <a:lnTo>
                      <a:pt x="747" y="1060"/>
                    </a:lnTo>
                    <a:lnTo>
                      <a:pt x="749" y="1060"/>
                    </a:lnTo>
                    <a:lnTo>
                      <a:pt x="747" y="1060"/>
                    </a:lnTo>
                    <a:lnTo>
                      <a:pt x="749" y="1060"/>
                    </a:lnTo>
                    <a:lnTo>
                      <a:pt x="747" y="1060"/>
                    </a:lnTo>
                    <a:lnTo>
                      <a:pt x="749" y="1060"/>
                    </a:lnTo>
                    <a:lnTo>
                      <a:pt x="747" y="1063"/>
                    </a:lnTo>
                    <a:lnTo>
                      <a:pt x="747" y="1060"/>
                    </a:lnTo>
                    <a:lnTo>
                      <a:pt x="747" y="1063"/>
                    </a:lnTo>
                    <a:lnTo>
                      <a:pt x="744" y="1063"/>
                    </a:lnTo>
                    <a:lnTo>
                      <a:pt x="742" y="1063"/>
                    </a:lnTo>
                    <a:lnTo>
                      <a:pt x="742" y="1060"/>
                    </a:lnTo>
                    <a:lnTo>
                      <a:pt x="744" y="1060"/>
                    </a:lnTo>
                    <a:lnTo>
                      <a:pt x="742" y="1060"/>
                    </a:lnTo>
                    <a:lnTo>
                      <a:pt x="742" y="1058"/>
                    </a:lnTo>
                    <a:lnTo>
                      <a:pt x="739" y="1058"/>
                    </a:lnTo>
                    <a:lnTo>
                      <a:pt x="736" y="1058"/>
                    </a:lnTo>
                    <a:lnTo>
                      <a:pt x="736" y="1055"/>
                    </a:lnTo>
                    <a:lnTo>
                      <a:pt x="734" y="1055"/>
                    </a:lnTo>
                    <a:lnTo>
                      <a:pt x="734" y="1058"/>
                    </a:lnTo>
                    <a:lnTo>
                      <a:pt x="734" y="1055"/>
                    </a:lnTo>
                    <a:lnTo>
                      <a:pt x="734" y="1058"/>
                    </a:lnTo>
                    <a:lnTo>
                      <a:pt x="731" y="1058"/>
                    </a:lnTo>
                    <a:lnTo>
                      <a:pt x="729" y="1058"/>
                    </a:lnTo>
                    <a:lnTo>
                      <a:pt x="729" y="1060"/>
                    </a:lnTo>
                    <a:lnTo>
                      <a:pt x="726" y="1060"/>
                    </a:lnTo>
                    <a:lnTo>
                      <a:pt x="723" y="1060"/>
                    </a:lnTo>
                    <a:lnTo>
                      <a:pt x="723" y="1058"/>
                    </a:lnTo>
                    <a:lnTo>
                      <a:pt x="721" y="1058"/>
                    </a:lnTo>
                    <a:lnTo>
                      <a:pt x="721" y="1055"/>
                    </a:lnTo>
                    <a:lnTo>
                      <a:pt x="718" y="1055"/>
                    </a:lnTo>
                    <a:lnTo>
                      <a:pt x="718" y="1052"/>
                    </a:lnTo>
                    <a:lnTo>
                      <a:pt x="721" y="1052"/>
                    </a:lnTo>
                    <a:lnTo>
                      <a:pt x="721" y="1050"/>
                    </a:lnTo>
                    <a:lnTo>
                      <a:pt x="721" y="1047"/>
                    </a:lnTo>
                    <a:lnTo>
                      <a:pt x="721" y="1045"/>
                    </a:lnTo>
                    <a:lnTo>
                      <a:pt x="718" y="1045"/>
                    </a:lnTo>
                    <a:lnTo>
                      <a:pt x="716" y="1045"/>
                    </a:lnTo>
                    <a:lnTo>
                      <a:pt x="713" y="1045"/>
                    </a:lnTo>
                    <a:lnTo>
                      <a:pt x="713" y="1047"/>
                    </a:lnTo>
                    <a:lnTo>
                      <a:pt x="713" y="1050"/>
                    </a:lnTo>
                    <a:lnTo>
                      <a:pt x="710" y="1050"/>
                    </a:lnTo>
                    <a:lnTo>
                      <a:pt x="710" y="1047"/>
                    </a:lnTo>
                    <a:lnTo>
                      <a:pt x="710" y="1045"/>
                    </a:lnTo>
                    <a:lnTo>
                      <a:pt x="710" y="1042"/>
                    </a:lnTo>
                    <a:lnTo>
                      <a:pt x="710" y="1039"/>
                    </a:lnTo>
                    <a:lnTo>
                      <a:pt x="710" y="1037"/>
                    </a:lnTo>
                    <a:lnTo>
                      <a:pt x="708" y="1037"/>
                    </a:lnTo>
                    <a:lnTo>
                      <a:pt x="708" y="1034"/>
                    </a:lnTo>
                    <a:lnTo>
                      <a:pt x="705" y="1034"/>
                    </a:lnTo>
                    <a:lnTo>
                      <a:pt x="705" y="1031"/>
                    </a:lnTo>
                    <a:lnTo>
                      <a:pt x="702" y="1031"/>
                    </a:lnTo>
                    <a:lnTo>
                      <a:pt x="702" y="1029"/>
                    </a:lnTo>
                    <a:lnTo>
                      <a:pt x="700" y="1029"/>
                    </a:lnTo>
                    <a:lnTo>
                      <a:pt x="697" y="1029"/>
                    </a:lnTo>
                    <a:lnTo>
                      <a:pt x="700" y="1029"/>
                    </a:lnTo>
                    <a:lnTo>
                      <a:pt x="697" y="1029"/>
                    </a:lnTo>
                    <a:lnTo>
                      <a:pt x="697" y="1026"/>
                    </a:lnTo>
                    <a:lnTo>
                      <a:pt x="695" y="1026"/>
                    </a:lnTo>
                    <a:lnTo>
                      <a:pt x="695" y="1024"/>
                    </a:lnTo>
                    <a:lnTo>
                      <a:pt x="692" y="1024"/>
                    </a:lnTo>
                    <a:lnTo>
                      <a:pt x="692" y="1026"/>
                    </a:lnTo>
                    <a:lnTo>
                      <a:pt x="692" y="1024"/>
                    </a:lnTo>
                    <a:lnTo>
                      <a:pt x="689" y="1024"/>
                    </a:lnTo>
                    <a:lnTo>
                      <a:pt x="689" y="1026"/>
                    </a:lnTo>
                    <a:lnTo>
                      <a:pt x="687" y="1026"/>
                    </a:lnTo>
                    <a:lnTo>
                      <a:pt x="687" y="1024"/>
                    </a:lnTo>
                    <a:lnTo>
                      <a:pt x="684" y="1024"/>
                    </a:lnTo>
                    <a:lnTo>
                      <a:pt x="682" y="1024"/>
                    </a:lnTo>
                    <a:lnTo>
                      <a:pt x="679" y="1024"/>
                    </a:lnTo>
                    <a:lnTo>
                      <a:pt x="679" y="1026"/>
                    </a:lnTo>
                    <a:lnTo>
                      <a:pt x="676" y="1026"/>
                    </a:lnTo>
                    <a:lnTo>
                      <a:pt x="674" y="1026"/>
                    </a:lnTo>
                    <a:lnTo>
                      <a:pt x="674" y="1029"/>
                    </a:lnTo>
                    <a:lnTo>
                      <a:pt x="671" y="1029"/>
                    </a:lnTo>
                    <a:lnTo>
                      <a:pt x="671" y="1031"/>
                    </a:lnTo>
                    <a:lnTo>
                      <a:pt x="671" y="1034"/>
                    </a:lnTo>
                    <a:lnTo>
                      <a:pt x="671" y="1037"/>
                    </a:lnTo>
                    <a:lnTo>
                      <a:pt x="674" y="1037"/>
                    </a:lnTo>
                    <a:lnTo>
                      <a:pt x="671" y="1037"/>
                    </a:lnTo>
                    <a:lnTo>
                      <a:pt x="671" y="1039"/>
                    </a:lnTo>
                    <a:lnTo>
                      <a:pt x="671" y="1042"/>
                    </a:lnTo>
                    <a:lnTo>
                      <a:pt x="671" y="1045"/>
                    </a:lnTo>
                    <a:lnTo>
                      <a:pt x="671" y="1047"/>
                    </a:lnTo>
                    <a:lnTo>
                      <a:pt x="671" y="1050"/>
                    </a:lnTo>
                    <a:lnTo>
                      <a:pt x="669" y="1050"/>
                    </a:lnTo>
                    <a:lnTo>
                      <a:pt x="669" y="1052"/>
                    </a:lnTo>
                    <a:lnTo>
                      <a:pt x="666" y="1052"/>
                    </a:lnTo>
                    <a:lnTo>
                      <a:pt x="666" y="1055"/>
                    </a:lnTo>
                    <a:lnTo>
                      <a:pt x="663" y="1055"/>
                    </a:lnTo>
                    <a:lnTo>
                      <a:pt x="663" y="1058"/>
                    </a:lnTo>
                    <a:lnTo>
                      <a:pt x="663" y="1060"/>
                    </a:lnTo>
                    <a:lnTo>
                      <a:pt x="661" y="1060"/>
                    </a:lnTo>
                    <a:lnTo>
                      <a:pt x="658" y="1060"/>
                    </a:lnTo>
                    <a:lnTo>
                      <a:pt x="658" y="1063"/>
                    </a:lnTo>
                    <a:lnTo>
                      <a:pt x="655" y="1063"/>
                    </a:lnTo>
                    <a:lnTo>
                      <a:pt x="655" y="1065"/>
                    </a:lnTo>
                    <a:lnTo>
                      <a:pt x="658" y="1065"/>
                    </a:lnTo>
                    <a:lnTo>
                      <a:pt x="658" y="1068"/>
                    </a:lnTo>
                    <a:lnTo>
                      <a:pt x="655" y="1068"/>
                    </a:lnTo>
                    <a:lnTo>
                      <a:pt x="655" y="1071"/>
                    </a:lnTo>
                    <a:lnTo>
                      <a:pt x="653" y="1071"/>
                    </a:lnTo>
                    <a:lnTo>
                      <a:pt x="650" y="1071"/>
                    </a:lnTo>
                    <a:lnTo>
                      <a:pt x="650" y="1068"/>
                    </a:lnTo>
                    <a:lnTo>
                      <a:pt x="648" y="1068"/>
                    </a:lnTo>
                    <a:lnTo>
                      <a:pt x="648" y="1071"/>
                    </a:lnTo>
                    <a:lnTo>
                      <a:pt x="648" y="1068"/>
                    </a:lnTo>
                    <a:lnTo>
                      <a:pt x="645" y="1068"/>
                    </a:lnTo>
                    <a:lnTo>
                      <a:pt x="645" y="1065"/>
                    </a:lnTo>
                    <a:lnTo>
                      <a:pt x="642" y="1065"/>
                    </a:lnTo>
                    <a:lnTo>
                      <a:pt x="640" y="1065"/>
                    </a:lnTo>
                    <a:lnTo>
                      <a:pt x="637" y="1065"/>
                    </a:lnTo>
                    <a:lnTo>
                      <a:pt x="637" y="1063"/>
                    </a:lnTo>
                    <a:lnTo>
                      <a:pt x="635" y="1063"/>
                    </a:lnTo>
                    <a:lnTo>
                      <a:pt x="637" y="1063"/>
                    </a:lnTo>
                    <a:lnTo>
                      <a:pt x="635" y="1063"/>
                    </a:lnTo>
                    <a:lnTo>
                      <a:pt x="632" y="1063"/>
                    </a:lnTo>
                    <a:lnTo>
                      <a:pt x="632" y="1060"/>
                    </a:lnTo>
                    <a:lnTo>
                      <a:pt x="629" y="1060"/>
                    </a:lnTo>
                    <a:lnTo>
                      <a:pt x="627" y="1060"/>
                    </a:lnTo>
                    <a:lnTo>
                      <a:pt x="627" y="1058"/>
                    </a:lnTo>
                    <a:lnTo>
                      <a:pt x="624" y="1060"/>
                    </a:lnTo>
                    <a:lnTo>
                      <a:pt x="627" y="1060"/>
                    </a:lnTo>
                    <a:lnTo>
                      <a:pt x="624" y="1060"/>
                    </a:lnTo>
                    <a:lnTo>
                      <a:pt x="622" y="1060"/>
                    </a:lnTo>
                    <a:lnTo>
                      <a:pt x="622" y="1058"/>
                    </a:lnTo>
                    <a:lnTo>
                      <a:pt x="622" y="1055"/>
                    </a:lnTo>
                    <a:lnTo>
                      <a:pt x="619" y="1055"/>
                    </a:lnTo>
                    <a:lnTo>
                      <a:pt x="622" y="1055"/>
                    </a:lnTo>
                    <a:lnTo>
                      <a:pt x="619" y="1055"/>
                    </a:lnTo>
                    <a:lnTo>
                      <a:pt x="619" y="1052"/>
                    </a:lnTo>
                    <a:lnTo>
                      <a:pt x="616" y="1052"/>
                    </a:lnTo>
                    <a:lnTo>
                      <a:pt x="616" y="1050"/>
                    </a:lnTo>
                    <a:lnTo>
                      <a:pt x="616" y="1052"/>
                    </a:lnTo>
                    <a:lnTo>
                      <a:pt x="614" y="1050"/>
                    </a:lnTo>
                    <a:lnTo>
                      <a:pt x="614" y="1052"/>
                    </a:lnTo>
                    <a:lnTo>
                      <a:pt x="614" y="1050"/>
                    </a:lnTo>
                    <a:lnTo>
                      <a:pt x="614" y="1052"/>
                    </a:lnTo>
                    <a:lnTo>
                      <a:pt x="614" y="1050"/>
                    </a:lnTo>
                    <a:lnTo>
                      <a:pt x="611" y="1050"/>
                    </a:lnTo>
                    <a:lnTo>
                      <a:pt x="611" y="1047"/>
                    </a:lnTo>
                    <a:lnTo>
                      <a:pt x="609" y="1047"/>
                    </a:lnTo>
                    <a:lnTo>
                      <a:pt x="611" y="1047"/>
                    </a:lnTo>
                    <a:lnTo>
                      <a:pt x="609" y="1047"/>
                    </a:lnTo>
                    <a:lnTo>
                      <a:pt x="609" y="1045"/>
                    </a:lnTo>
                    <a:lnTo>
                      <a:pt x="609" y="1042"/>
                    </a:lnTo>
                    <a:lnTo>
                      <a:pt x="609" y="1039"/>
                    </a:lnTo>
                    <a:lnTo>
                      <a:pt x="606" y="1039"/>
                    </a:lnTo>
                    <a:lnTo>
                      <a:pt x="606" y="1037"/>
                    </a:lnTo>
                    <a:lnTo>
                      <a:pt x="603" y="1037"/>
                    </a:lnTo>
                    <a:lnTo>
                      <a:pt x="603" y="1034"/>
                    </a:lnTo>
                    <a:lnTo>
                      <a:pt x="603" y="1031"/>
                    </a:lnTo>
                    <a:lnTo>
                      <a:pt x="601" y="1031"/>
                    </a:lnTo>
                    <a:lnTo>
                      <a:pt x="598" y="1031"/>
                    </a:lnTo>
                    <a:lnTo>
                      <a:pt x="595" y="1031"/>
                    </a:lnTo>
                    <a:lnTo>
                      <a:pt x="595" y="1029"/>
                    </a:lnTo>
                    <a:lnTo>
                      <a:pt x="593" y="1029"/>
                    </a:lnTo>
                    <a:lnTo>
                      <a:pt x="593" y="1026"/>
                    </a:lnTo>
                    <a:lnTo>
                      <a:pt x="590" y="1024"/>
                    </a:lnTo>
                    <a:lnTo>
                      <a:pt x="588" y="1024"/>
                    </a:lnTo>
                    <a:lnTo>
                      <a:pt x="588" y="1026"/>
                    </a:lnTo>
                    <a:lnTo>
                      <a:pt x="585" y="1026"/>
                    </a:lnTo>
                    <a:lnTo>
                      <a:pt x="582" y="1026"/>
                    </a:lnTo>
                    <a:lnTo>
                      <a:pt x="582" y="1029"/>
                    </a:lnTo>
                    <a:lnTo>
                      <a:pt x="580" y="1029"/>
                    </a:lnTo>
                    <a:lnTo>
                      <a:pt x="580" y="1026"/>
                    </a:lnTo>
                    <a:lnTo>
                      <a:pt x="577" y="1026"/>
                    </a:lnTo>
                    <a:lnTo>
                      <a:pt x="577" y="1024"/>
                    </a:lnTo>
                    <a:lnTo>
                      <a:pt x="575" y="1024"/>
                    </a:lnTo>
                    <a:lnTo>
                      <a:pt x="575" y="1021"/>
                    </a:lnTo>
                    <a:lnTo>
                      <a:pt x="577" y="1021"/>
                    </a:lnTo>
                    <a:lnTo>
                      <a:pt x="580" y="1021"/>
                    </a:lnTo>
                    <a:lnTo>
                      <a:pt x="580" y="1018"/>
                    </a:lnTo>
                    <a:lnTo>
                      <a:pt x="577" y="1018"/>
                    </a:lnTo>
                    <a:lnTo>
                      <a:pt x="577" y="1016"/>
                    </a:lnTo>
                    <a:lnTo>
                      <a:pt x="575" y="1016"/>
                    </a:lnTo>
                    <a:lnTo>
                      <a:pt x="575" y="1013"/>
                    </a:lnTo>
                    <a:lnTo>
                      <a:pt x="572" y="1013"/>
                    </a:lnTo>
                    <a:lnTo>
                      <a:pt x="569" y="1013"/>
                    </a:lnTo>
                    <a:lnTo>
                      <a:pt x="569" y="1011"/>
                    </a:lnTo>
                    <a:lnTo>
                      <a:pt x="567" y="1011"/>
                    </a:lnTo>
                    <a:lnTo>
                      <a:pt x="569" y="1011"/>
                    </a:lnTo>
                    <a:lnTo>
                      <a:pt x="569" y="1008"/>
                    </a:lnTo>
                    <a:lnTo>
                      <a:pt x="567" y="1008"/>
                    </a:lnTo>
                    <a:lnTo>
                      <a:pt x="564" y="1008"/>
                    </a:lnTo>
                    <a:lnTo>
                      <a:pt x="564" y="1005"/>
                    </a:lnTo>
                    <a:lnTo>
                      <a:pt x="562" y="1005"/>
                    </a:lnTo>
                    <a:lnTo>
                      <a:pt x="562" y="1003"/>
                    </a:lnTo>
                    <a:lnTo>
                      <a:pt x="559" y="1003"/>
                    </a:lnTo>
                    <a:lnTo>
                      <a:pt x="559" y="1000"/>
                    </a:lnTo>
                    <a:lnTo>
                      <a:pt x="559" y="1003"/>
                    </a:lnTo>
                    <a:lnTo>
                      <a:pt x="556" y="1003"/>
                    </a:lnTo>
                    <a:lnTo>
                      <a:pt x="554" y="1003"/>
                    </a:lnTo>
                    <a:lnTo>
                      <a:pt x="554" y="1005"/>
                    </a:lnTo>
                    <a:lnTo>
                      <a:pt x="551" y="1005"/>
                    </a:lnTo>
                    <a:lnTo>
                      <a:pt x="551" y="1003"/>
                    </a:lnTo>
                    <a:lnTo>
                      <a:pt x="551" y="1000"/>
                    </a:lnTo>
                    <a:lnTo>
                      <a:pt x="551" y="1003"/>
                    </a:lnTo>
                    <a:lnTo>
                      <a:pt x="548" y="1003"/>
                    </a:lnTo>
                    <a:lnTo>
                      <a:pt x="548" y="1000"/>
                    </a:lnTo>
                    <a:lnTo>
                      <a:pt x="546" y="1000"/>
                    </a:lnTo>
                    <a:lnTo>
                      <a:pt x="546" y="998"/>
                    </a:lnTo>
                    <a:lnTo>
                      <a:pt x="543" y="998"/>
                    </a:lnTo>
                    <a:lnTo>
                      <a:pt x="541" y="998"/>
                    </a:lnTo>
                    <a:lnTo>
                      <a:pt x="541" y="995"/>
                    </a:lnTo>
                    <a:lnTo>
                      <a:pt x="541" y="992"/>
                    </a:lnTo>
                    <a:lnTo>
                      <a:pt x="538" y="992"/>
                    </a:lnTo>
                    <a:lnTo>
                      <a:pt x="541" y="992"/>
                    </a:lnTo>
                    <a:lnTo>
                      <a:pt x="538" y="992"/>
                    </a:lnTo>
                    <a:lnTo>
                      <a:pt x="538" y="990"/>
                    </a:lnTo>
                    <a:lnTo>
                      <a:pt x="535" y="990"/>
                    </a:lnTo>
                    <a:lnTo>
                      <a:pt x="538" y="990"/>
                    </a:lnTo>
                    <a:lnTo>
                      <a:pt x="538" y="987"/>
                    </a:lnTo>
                    <a:lnTo>
                      <a:pt x="535" y="987"/>
                    </a:lnTo>
                    <a:lnTo>
                      <a:pt x="535" y="990"/>
                    </a:lnTo>
                    <a:lnTo>
                      <a:pt x="535" y="987"/>
                    </a:lnTo>
                    <a:lnTo>
                      <a:pt x="535" y="984"/>
                    </a:lnTo>
                    <a:lnTo>
                      <a:pt x="535" y="982"/>
                    </a:lnTo>
                    <a:lnTo>
                      <a:pt x="533" y="982"/>
                    </a:lnTo>
                    <a:lnTo>
                      <a:pt x="535" y="982"/>
                    </a:lnTo>
                    <a:lnTo>
                      <a:pt x="535" y="979"/>
                    </a:lnTo>
                    <a:lnTo>
                      <a:pt x="538" y="979"/>
                    </a:lnTo>
                    <a:lnTo>
                      <a:pt x="535" y="979"/>
                    </a:lnTo>
                    <a:lnTo>
                      <a:pt x="535" y="977"/>
                    </a:lnTo>
                    <a:lnTo>
                      <a:pt x="535" y="974"/>
                    </a:lnTo>
                    <a:lnTo>
                      <a:pt x="533" y="974"/>
                    </a:lnTo>
                    <a:lnTo>
                      <a:pt x="533" y="971"/>
                    </a:lnTo>
                    <a:lnTo>
                      <a:pt x="533" y="969"/>
                    </a:lnTo>
                    <a:lnTo>
                      <a:pt x="530" y="969"/>
                    </a:lnTo>
                    <a:lnTo>
                      <a:pt x="530" y="966"/>
                    </a:lnTo>
                    <a:lnTo>
                      <a:pt x="528" y="966"/>
                    </a:lnTo>
                    <a:lnTo>
                      <a:pt x="525" y="966"/>
                    </a:lnTo>
                    <a:lnTo>
                      <a:pt x="525" y="964"/>
                    </a:lnTo>
                    <a:lnTo>
                      <a:pt x="525" y="961"/>
                    </a:lnTo>
                    <a:lnTo>
                      <a:pt x="525" y="958"/>
                    </a:lnTo>
                    <a:lnTo>
                      <a:pt x="525" y="956"/>
                    </a:lnTo>
                    <a:lnTo>
                      <a:pt x="528" y="956"/>
                    </a:lnTo>
                    <a:lnTo>
                      <a:pt x="528" y="953"/>
                    </a:lnTo>
                    <a:lnTo>
                      <a:pt x="530" y="953"/>
                    </a:lnTo>
                    <a:lnTo>
                      <a:pt x="530" y="950"/>
                    </a:lnTo>
                    <a:lnTo>
                      <a:pt x="533" y="950"/>
                    </a:lnTo>
                    <a:lnTo>
                      <a:pt x="533" y="948"/>
                    </a:lnTo>
                    <a:lnTo>
                      <a:pt x="530" y="948"/>
                    </a:lnTo>
                    <a:lnTo>
                      <a:pt x="533" y="948"/>
                    </a:lnTo>
                    <a:lnTo>
                      <a:pt x="533" y="950"/>
                    </a:lnTo>
                    <a:lnTo>
                      <a:pt x="533" y="948"/>
                    </a:lnTo>
                    <a:lnTo>
                      <a:pt x="535" y="948"/>
                    </a:lnTo>
                    <a:lnTo>
                      <a:pt x="535" y="945"/>
                    </a:lnTo>
                    <a:lnTo>
                      <a:pt x="538" y="945"/>
                    </a:lnTo>
                    <a:lnTo>
                      <a:pt x="538" y="943"/>
                    </a:lnTo>
                    <a:lnTo>
                      <a:pt x="538" y="940"/>
                    </a:lnTo>
                    <a:lnTo>
                      <a:pt x="538" y="937"/>
                    </a:lnTo>
                    <a:lnTo>
                      <a:pt x="535" y="937"/>
                    </a:lnTo>
                    <a:lnTo>
                      <a:pt x="535" y="935"/>
                    </a:lnTo>
                    <a:lnTo>
                      <a:pt x="535" y="932"/>
                    </a:lnTo>
                    <a:lnTo>
                      <a:pt x="535" y="930"/>
                    </a:lnTo>
                    <a:lnTo>
                      <a:pt x="535" y="927"/>
                    </a:lnTo>
                    <a:lnTo>
                      <a:pt x="533" y="927"/>
                    </a:lnTo>
                    <a:lnTo>
                      <a:pt x="530" y="927"/>
                    </a:lnTo>
                    <a:lnTo>
                      <a:pt x="528" y="927"/>
                    </a:lnTo>
                    <a:lnTo>
                      <a:pt x="528" y="924"/>
                    </a:lnTo>
                    <a:lnTo>
                      <a:pt x="525" y="924"/>
                    </a:lnTo>
                    <a:lnTo>
                      <a:pt x="522" y="924"/>
                    </a:lnTo>
                    <a:lnTo>
                      <a:pt x="522" y="927"/>
                    </a:lnTo>
                    <a:lnTo>
                      <a:pt x="520" y="927"/>
                    </a:lnTo>
                    <a:lnTo>
                      <a:pt x="517" y="927"/>
                    </a:lnTo>
                    <a:lnTo>
                      <a:pt x="515" y="927"/>
                    </a:lnTo>
                    <a:lnTo>
                      <a:pt x="515" y="930"/>
                    </a:lnTo>
                    <a:lnTo>
                      <a:pt x="515" y="932"/>
                    </a:lnTo>
                    <a:lnTo>
                      <a:pt x="501" y="945"/>
                    </a:lnTo>
                    <a:lnTo>
                      <a:pt x="501" y="943"/>
                    </a:lnTo>
                    <a:lnTo>
                      <a:pt x="515" y="932"/>
                    </a:lnTo>
                    <a:lnTo>
                      <a:pt x="512" y="927"/>
                    </a:lnTo>
                    <a:lnTo>
                      <a:pt x="509" y="927"/>
                    </a:lnTo>
                    <a:lnTo>
                      <a:pt x="507" y="927"/>
                    </a:lnTo>
                    <a:lnTo>
                      <a:pt x="504" y="927"/>
                    </a:lnTo>
                    <a:lnTo>
                      <a:pt x="501" y="927"/>
                    </a:lnTo>
                    <a:lnTo>
                      <a:pt x="501" y="930"/>
                    </a:lnTo>
                    <a:lnTo>
                      <a:pt x="499" y="930"/>
                    </a:lnTo>
                    <a:lnTo>
                      <a:pt x="499" y="927"/>
                    </a:lnTo>
                    <a:lnTo>
                      <a:pt x="499" y="924"/>
                    </a:lnTo>
                    <a:lnTo>
                      <a:pt x="501" y="924"/>
                    </a:lnTo>
                    <a:lnTo>
                      <a:pt x="501" y="922"/>
                    </a:lnTo>
                    <a:lnTo>
                      <a:pt x="501" y="919"/>
                    </a:lnTo>
                    <a:lnTo>
                      <a:pt x="499" y="919"/>
                    </a:lnTo>
                    <a:lnTo>
                      <a:pt x="496" y="919"/>
                    </a:lnTo>
                    <a:lnTo>
                      <a:pt x="496" y="917"/>
                    </a:lnTo>
                    <a:lnTo>
                      <a:pt x="494" y="917"/>
                    </a:lnTo>
                    <a:lnTo>
                      <a:pt x="491" y="917"/>
                    </a:lnTo>
                    <a:lnTo>
                      <a:pt x="488" y="917"/>
                    </a:lnTo>
                    <a:lnTo>
                      <a:pt x="486" y="917"/>
                    </a:lnTo>
                    <a:lnTo>
                      <a:pt x="483" y="919"/>
                    </a:lnTo>
                    <a:lnTo>
                      <a:pt x="481" y="919"/>
                    </a:lnTo>
                    <a:lnTo>
                      <a:pt x="478" y="919"/>
                    </a:lnTo>
                    <a:lnTo>
                      <a:pt x="478" y="922"/>
                    </a:lnTo>
                    <a:lnTo>
                      <a:pt x="475" y="922"/>
                    </a:lnTo>
                    <a:lnTo>
                      <a:pt x="475" y="924"/>
                    </a:lnTo>
                    <a:lnTo>
                      <a:pt x="475" y="927"/>
                    </a:lnTo>
                    <a:lnTo>
                      <a:pt x="478" y="927"/>
                    </a:lnTo>
                    <a:lnTo>
                      <a:pt x="478" y="930"/>
                    </a:lnTo>
                    <a:lnTo>
                      <a:pt x="478" y="932"/>
                    </a:lnTo>
                    <a:lnTo>
                      <a:pt x="478" y="935"/>
                    </a:lnTo>
                    <a:lnTo>
                      <a:pt x="481" y="935"/>
                    </a:lnTo>
                    <a:lnTo>
                      <a:pt x="481" y="937"/>
                    </a:lnTo>
                    <a:lnTo>
                      <a:pt x="478" y="937"/>
                    </a:lnTo>
                    <a:lnTo>
                      <a:pt x="478" y="940"/>
                    </a:lnTo>
                    <a:lnTo>
                      <a:pt x="478" y="937"/>
                    </a:lnTo>
                    <a:lnTo>
                      <a:pt x="478" y="940"/>
                    </a:lnTo>
                    <a:lnTo>
                      <a:pt x="475" y="940"/>
                    </a:lnTo>
                    <a:lnTo>
                      <a:pt x="473" y="940"/>
                    </a:lnTo>
                    <a:lnTo>
                      <a:pt x="473" y="937"/>
                    </a:lnTo>
                    <a:lnTo>
                      <a:pt x="473" y="940"/>
                    </a:lnTo>
                    <a:lnTo>
                      <a:pt x="473" y="937"/>
                    </a:lnTo>
                    <a:lnTo>
                      <a:pt x="470" y="937"/>
                    </a:lnTo>
                    <a:lnTo>
                      <a:pt x="470" y="940"/>
                    </a:lnTo>
                    <a:lnTo>
                      <a:pt x="468" y="940"/>
                    </a:lnTo>
                    <a:lnTo>
                      <a:pt x="470" y="940"/>
                    </a:lnTo>
                    <a:lnTo>
                      <a:pt x="470" y="943"/>
                    </a:lnTo>
                    <a:lnTo>
                      <a:pt x="468" y="943"/>
                    </a:lnTo>
                    <a:lnTo>
                      <a:pt x="465" y="943"/>
                    </a:lnTo>
                    <a:lnTo>
                      <a:pt x="465" y="945"/>
                    </a:lnTo>
                    <a:lnTo>
                      <a:pt x="468" y="945"/>
                    </a:lnTo>
                    <a:lnTo>
                      <a:pt x="465" y="945"/>
                    </a:lnTo>
                    <a:lnTo>
                      <a:pt x="465" y="948"/>
                    </a:lnTo>
                    <a:lnTo>
                      <a:pt x="462" y="948"/>
                    </a:lnTo>
                    <a:lnTo>
                      <a:pt x="465" y="948"/>
                    </a:lnTo>
                    <a:lnTo>
                      <a:pt x="462" y="948"/>
                    </a:lnTo>
                    <a:lnTo>
                      <a:pt x="460" y="948"/>
                    </a:lnTo>
                    <a:lnTo>
                      <a:pt x="462" y="948"/>
                    </a:lnTo>
                    <a:lnTo>
                      <a:pt x="460" y="948"/>
                    </a:lnTo>
                    <a:lnTo>
                      <a:pt x="457" y="948"/>
                    </a:lnTo>
                    <a:lnTo>
                      <a:pt x="457" y="945"/>
                    </a:lnTo>
                    <a:lnTo>
                      <a:pt x="455" y="945"/>
                    </a:lnTo>
                    <a:lnTo>
                      <a:pt x="455" y="943"/>
                    </a:lnTo>
                    <a:lnTo>
                      <a:pt x="455" y="945"/>
                    </a:lnTo>
                    <a:lnTo>
                      <a:pt x="452" y="945"/>
                    </a:lnTo>
                    <a:lnTo>
                      <a:pt x="452" y="943"/>
                    </a:lnTo>
                    <a:lnTo>
                      <a:pt x="455" y="943"/>
                    </a:lnTo>
                    <a:lnTo>
                      <a:pt x="452" y="943"/>
                    </a:lnTo>
                    <a:lnTo>
                      <a:pt x="452" y="940"/>
                    </a:lnTo>
                    <a:lnTo>
                      <a:pt x="452" y="937"/>
                    </a:lnTo>
                    <a:lnTo>
                      <a:pt x="449" y="937"/>
                    </a:lnTo>
                    <a:lnTo>
                      <a:pt x="447" y="937"/>
                    </a:lnTo>
                    <a:lnTo>
                      <a:pt x="444" y="937"/>
                    </a:lnTo>
                    <a:lnTo>
                      <a:pt x="441" y="937"/>
                    </a:lnTo>
                    <a:lnTo>
                      <a:pt x="439" y="937"/>
                    </a:lnTo>
                    <a:lnTo>
                      <a:pt x="436" y="937"/>
                    </a:lnTo>
                    <a:lnTo>
                      <a:pt x="434" y="937"/>
                    </a:lnTo>
                    <a:lnTo>
                      <a:pt x="431" y="937"/>
                    </a:lnTo>
                    <a:lnTo>
                      <a:pt x="428" y="937"/>
                    </a:lnTo>
                    <a:lnTo>
                      <a:pt x="426" y="937"/>
                    </a:lnTo>
                    <a:lnTo>
                      <a:pt x="426" y="940"/>
                    </a:lnTo>
                    <a:lnTo>
                      <a:pt x="423" y="940"/>
                    </a:lnTo>
                    <a:lnTo>
                      <a:pt x="421" y="943"/>
                    </a:lnTo>
                    <a:lnTo>
                      <a:pt x="418" y="945"/>
                    </a:lnTo>
                    <a:lnTo>
                      <a:pt x="418" y="948"/>
                    </a:lnTo>
                    <a:lnTo>
                      <a:pt x="415" y="948"/>
                    </a:lnTo>
                    <a:lnTo>
                      <a:pt x="413" y="948"/>
                    </a:lnTo>
                    <a:lnTo>
                      <a:pt x="410" y="948"/>
                    </a:lnTo>
                    <a:lnTo>
                      <a:pt x="410" y="950"/>
                    </a:lnTo>
                    <a:lnTo>
                      <a:pt x="408" y="950"/>
                    </a:lnTo>
                    <a:lnTo>
                      <a:pt x="405" y="950"/>
                    </a:lnTo>
                    <a:lnTo>
                      <a:pt x="408" y="950"/>
                    </a:lnTo>
                    <a:lnTo>
                      <a:pt x="408" y="953"/>
                    </a:lnTo>
                    <a:lnTo>
                      <a:pt x="408" y="956"/>
                    </a:lnTo>
                    <a:lnTo>
                      <a:pt x="408" y="953"/>
                    </a:lnTo>
                    <a:lnTo>
                      <a:pt x="405" y="953"/>
                    </a:lnTo>
                    <a:lnTo>
                      <a:pt x="405" y="956"/>
                    </a:lnTo>
                    <a:lnTo>
                      <a:pt x="402" y="956"/>
                    </a:lnTo>
                    <a:lnTo>
                      <a:pt x="400" y="956"/>
                    </a:lnTo>
                    <a:lnTo>
                      <a:pt x="400" y="958"/>
                    </a:lnTo>
                    <a:lnTo>
                      <a:pt x="397" y="958"/>
                    </a:lnTo>
                    <a:lnTo>
                      <a:pt x="397" y="961"/>
                    </a:lnTo>
                    <a:lnTo>
                      <a:pt x="397" y="964"/>
                    </a:lnTo>
                    <a:lnTo>
                      <a:pt x="394" y="964"/>
                    </a:lnTo>
                    <a:lnTo>
                      <a:pt x="397" y="964"/>
                    </a:lnTo>
                    <a:lnTo>
                      <a:pt x="394" y="964"/>
                    </a:lnTo>
                    <a:lnTo>
                      <a:pt x="397" y="964"/>
                    </a:lnTo>
                    <a:lnTo>
                      <a:pt x="397" y="966"/>
                    </a:lnTo>
                    <a:lnTo>
                      <a:pt x="394" y="966"/>
                    </a:lnTo>
                    <a:lnTo>
                      <a:pt x="394" y="969"/>
                    </a:lnTo>
                    <a:lnTo>
                      <a:pt x="394" y="966"/>
                    </a:lnTo>
                    <a:lnTo>
                      <a:pt x="394" y="969"/>
                    </a:lnTo>
                    <a:lnTo>
                      <a:pt x="394" y="971"/>
                    </a:lnTo>
                    <a:lnTo>
                      <a:pt x="392" y="971"/>
                    </a:lnTo>
                    <a:lnTo>
                      <a:pt x="394" y="971"/>
                    </a:lnTo>
                    <a:lnTo>
                      <a:pt x="392" y="971"/>
                    </a:lnTo>
                    <a:lnTo>
                      <a:pt x="392" y="974"/>
                    </a:lnTo>
                    <a:lnTo>
                      <a:pt x="389" y="974"/>
                    </a:lnTo>
                    <a:lnTo>
                      <a:pt x="392" y="974"/>
                    </a:lnTo>
                    <a:lnTo>
                      <a:pt x="389" y="974"/>
                    </a:lnTo>
                    <a:lnTo>
                      <a:pt x="389" y="977"/>
                    </a:lnTo>
                    <a:lnTo>
                      <a:pt x="387" y="977"/>
                    </a:lnTo>
                    <a:lnTo>
                      <a:pt x="389" y="977"/>
                    </a:lnTo>
                    <a:lnTo>
                      <a:pt x="387" y="979"/>
                    </a:lnTo>
                    <a:lnTo>
                      <a:pt x="387" y="982"/>
                    </a:lnTo>
                    <a:lnTo>
                      <a:pt x="387" y="984"/>
                    </a:lnTo>
                    <a:lnTo>
                      <a:pt x="384" y="984"/>
                    </a:lnTo>
                    <a:lnTo>
                      <a:pt x="384" y="987"/>
                    </a:lnTo>
                    <a:lnTo>
                      <a:pt x="381" y="987"/>
                    </a:lnTo>
                    <a:lnTo>
                      <a:pt x="381" y="990"/>
                    </a:lnTo>
                    <a:lnTo>
                      <a:pt x="379" y="990"/>
                    </a:lnTo>
                    <a:lnTo>
                      <a:pt x="376" y="990"/>
                    </a:lnTo>
                    <a:lnTo>
                      <a:pt x="376" y="992"/>
                    </a:lnTo>
                    <a:lnTo>
                      <a:pt x="374" y="992"/>
                    </a:lnTo>
                    <a:lnTo>
                      <a:pt x="376" y="992"/>
                    </a:lnTo>
                    <a:lnTo>
                      <a:pt x="374" y="992"/>
                    </a:lnTo>
                    <a:lnTo>
                      <a:pt x="376" y="992"/>
                    </a:lnTo>
                    <a:lnTo>
                      <a:pt x="374" y="992"/>
                    </a:lnTo>
                    <a:lnTo>
                      <a:pt x="374" y="995"/>
                    </a:lnTo>
                    <a:lnTo>
                      <a:pt x="371" y="995"/>
                    </a:lnTo>
                    <a:lnTo>
                      <a:pt x="368" y="995"/>
                    </a:lnTo>
                    <a:lnTo>
                      <a:pt x="366" y="995"/>
                    </a:lnTo>
                    <a:lnTo>
                      <a:pt x="366" y="998"/>
                    </a:lnTo>
                    <a:lnTo>
                      <a:pt x="363" y="998"/>
                    </a:lnTo>
                    <a:lnTo>
                      <a:pt x="363" y="1000"/>
                    </a:lnTo>
                    <a:lnTo>
                      <a:pt x="363" y="1003"/>
                    </a:lnTo>
                    <a:lnTo>
                      <a:pt x="366" y="1003"/>
                    </a:lnTo>
                    <a:lnTo>
                      <a:pt x="366" y="1005"/>
                    </a:lnTo>
                    <a:lnTo>
                      <a:pt x="368" y="1008"/>
                    </a:lnTo>
                    <a:lnTo>
                      <a:pt x="368" y="1011"/>
                    </a:lnTo>
                    <a:lnTo>
                      <a:pt x="366" y="1011"/>
                    </a:lnTo>
                    <a:lnTo>
                      <a:pt x="366" y="1013"/>
                    </a:lnTo>
                    <a:lnTo>
                      <a:pt x="368" y="1013"/>
                    </a:lnTo>
                    <a:lnTo>
                      <a:pt x="368" y="1016"/>
                    </a:lnTo>
                    <a:lnTo>
                      <a:pt x="371" y="1016"/>
                    </a:lnTo>
                    <a:lnTo>
                      <a:pt x="371" y="1018"/>
                    </a:lnTo>
                    <a:lnTo>
                      <a:pt x="374" y="1018"/>
                    </a:lnTo>
                    <a:lnTo>
                      <a:pt x="374" y="1016"/>
                    </a:lnTo>
                    <a:lnTo>
                      <a:pt x="374" y="1018"/>
                    </a:lnTo>
                    <a:lnTo>
                      <a:pt x="376" y="1018"/>
                    </a:lnTo>
                    <a:lnTo>
                      <a:pt x="376" y="1021"/>
                    </a:lnTo>
                    <a:lnTo>
                      <a:pt x="376" y="1024"/>
                    </a:lnTo>
                    <a:lnTo>
                      <a:pt x="379" y="1024"/>
                    </a:lnTo>
                    <a:lnTo>
                      <a:pt x="376" y="1024"/>
                    </a:lnTo>
                    <a:lnTo>
                      <a:pt x="379" y="1024"/>
                    </a:lnTo>
                    <a:lnTo>
                      <a:pt x="376" y="1024"/>
                    </a:lnTo>
                    <a:lnTo>
                      <a:pt x="376" y="1026"/>
                    </a:lnTo>
                    <a:lnTo>
                      <a:pt x="379" y="1026"/>
                    </a:lnTo>
                    <a:lnTo>
                      <a:pt x="376" y="1026"/>
                    </a:lnTo>
                    <a:lnTo>
                      <a:pt x="376" y="1029"/>
                    </a:lnTo>
                    <a:lnTo>
                      <a:pt x="376" y="1026"/>
                    </a:lnTo>
                    <a:lnTo>
                      <a:pt x="376" y="1029"/>
                    </a:lnTo>
                    <a:lnTo>
                      <a:pt x="374" y="1029"/>
                    </a:lnTo>
                    <a:lnTo>
                      <a:pt x="374" y="1031"/>
                    </a:lnTo>
                    <a:lnTo>
                      <a:pt x="374" y="1029"/>
                    </a:lnTo>
                    <a:lnTo>
                      <a:pt x="371" y="1029"/>
                    </a:lnTo>
                    <a:lnTo>
                      <a:pt x="371" y="1031"/>
                    </a:lnTo>
                    <a:lnTo>
                      <a:pt x="371" y="1029"/>
                    </a:lnTo>
                    <a:lnTo>
                      <a:pt x="368" y="1029"/>
                    </a:lnTo>
                    <a:lnTo>
                      <a:pt x="366" y="1029"/>
                    </a:lnTo>
                    <a:lnTo>
                      <a:pt x="366" y="1031"/>
                    </a:lnTo>
                    <a:lnTo>
                      <a:pt x="363" y="1031"/>
                    </a:lnTo>
                    <a:lnTo>
                      <a:pt x="363" y="1029"/>
                    </a:lnTo>
                    <a:lnTo>
                      <a:pt x="361" y="1029"/>
                    </a:lnTo>
                    <a:lnTo>
                      <a:pt x="363" y="1029"/>
                    </a:lnTo>
                    <a:lnTo>
                      <a:pt x="363" y="1026"/>
                    </a:lnTo>
                    <a:lnTo>
                      <a:pt x="361" y="1026"/>
                    </a:lnTo>
                    <a:lnTo>
                      <a:pt x="361" y="1024"/>
                    </a:lnTo>
                    <a:lnTo>
                      <a:pt x="358" y="1024"/>
                    </a:lnTo>
                    <a:lnTo>
                      <a:pt x="355" y="1024"/>
                    </a:lnTo>
                    <a:lnTo>
                      <a:pt x="353" y="1024"/>
                    </a:lnTo>
                    <a:lnTo>
                      <a:pt x="355" y="1024"/>
                    </a:lnTo>
                    <a:lnTo>
                      <a:pt x="355" y="1021"/>
                    </a:lnTo>
                    <a:lnTo>
                      <a:pt x="353" y="1021"/>
                    </a:lnTo>
                    <a:lnTo>
                      <a:pt x="355" y="1021"/>
                    </a:lnTo>
                    <a:lnTo>
                      <a:pt x="353" y="1021"/>
                    </a:lnTo>
                    <a:lnTo>
                      <a:pt x="350" y="1021"/>
                    </a:lnTo>
                    <a:lnTo>
                      <a:pt x="347" y="1021"/>
                    </a:lnTo>
                    <a:lnTo>
                      <a:pt x="347" y="1024"/>
                    </a:lnTo>
                    <a:lnTo>
                      <a:pt x="350" y="1024"/>
                    </a:lnTo>
                    <a:lnTo>
                      <a:pt x="347" y="1024"/>
                    </a:lnTo>
                    <a:lnTo>
                      <a:pt x="347" y="1021"/>
                    </a:lnTo>
                    <a:lnTo>
                      <a:pt x="347" y="1024"/>
                    </a:lnTo>
                    <a:lnTo>
                      <a:pt x="345" y="1024"/>
                    </a:lnTo>
                    <a:lnTo>
                      <a:pt x="342" y="1024"/>
                    </a:lnTo>
                    <a:lnTo>
                      <a:pt x="342" y="1026"/>
                    </a:lnTo>
                    <a:lnTo>
                      <a:pt x="340" y="1026"/>
                    </a:lnTo>
                    <a:lnTo>
                      <a:pt x="340" y="1024"/>
                    </a:lnTo>
                    <a:lnTo>
                      <a:pt x="337" y="1024"/>
                    </a:lnTo>
                    <a:lnTo>
                      <a:pt x="334" y="1024"/>
                    </a:lnTo>
                    <a:lnTo>
                      <a:pt x="334" y="1026"/>
                    </a:lnTo>
                    <a:lnTo>
                      <a:pt x="332" y="1026"/>
                    </a:lnTo>
                    <a:lnTo>
                      <a:pt x="329" y="1026"/>
                    </a:lnTo>
                    <a:lnTo>
                      <a:pt x="327" y="1026"/>
                    </a:lnTo>
                    <a:lnTo>
                      <a:pt x="327" y="1029"/>
                    </a:lnTo>
                    <a:lnTo>
                      <a:pt x="329" y="1029"/>
                    </a:lnTo>
                    <a:lnTo>
                      <a:pt x="329" y="1031"/>
                    </a:lnTo>
                    <a:lnTo>
                      <a:pt x="329" y="1029"/>
                    </a:lnTo>
                    <a:lnTo>
                      <a:pt x="329" y="1031"/>
                    </a:lnTo>
                    <a:lnTo>
                      <a:pt x="327" y="1031"/>
                    </a:lnTo>
                    <a:lnTo>
                      <a:pt x="324" y="1031"/>
                    </a:lnTo>
                    <a:lnTo>
                      <a:pt x="327" y="1031"/>
                    </a:lnTo>
                    <a:lnTo>
                      <a:pt x="324" y="1031"/>
                    </a:lnTo>
                    <a:lnTo>
                      <a:pt x="327" y="1031"/>
                    </a:lnTo>
                    <a:lnTo>
                      <a:pt x="324" y="1031"/>
                    </a:lnTo>
                    <a:lnTo>
                      <a:pt x="324" y="1034"/>
                    </a:lnTo>
                    <a:lnTo>
                      <a:pt x="321" y="1034"/>
                    </a:lnTo>
                    <a:lnTo>
                      <a:pt x="319" y="1034"/>
                    </a:lnTo>
                    <a:lnTo>
                      <a:pt x="321" y="1034"/>
                    </a:lnTo>
                    <a:lnTo>
                      <a:pt x="319" y="1034"/>
                    </a:lnTo>
                    <a:lnTo>
                      <a:pt x="321" y="1034"/>
                    </a:lnTo>
                    <a:lnTo>
                      <a:pt x="321" y="1037"/>
                    </a:lnTo>
                    <a:lnTo>
                      <a:pt x="319" y="1037"/>
                    </a:lnTo>
                    <a:lnTo>
                      <a:pt x="321" y="1037"/>
                    </a:lnTo>
                    <a:lnTo>
                      <a:pt x="319" y="1037"/>
                    </a:lnTo>
                    <a:lnTo>
                      <a:pt x="316" y="1037"/>
                    </a:lnTo>
                    <a:lnTo>
                      <a:pt x="316" y="1039"/>
                    </a:lnTo>
                    <a:lnTo>
                      <a:pt x="314" y="1039"/>
                    </a:lnTo>
                    <a:lnTo>
                      <a:pt x="314" y="1042"/>
                    </a:lnTo>
                    <a:lnTo>
                      <a:pt x="311" y="1042"/>
                    </a:lnTo>
                    <a:lnTo>
                      <a:pt x="308" y="1042"/>
                    </a:lnTo>
                    <a:lnTo>
                      <a:pt x="306" y="1042"/>
                    </a:lnTo>
                    <a:lnTo>
                      <a:pt x="306" y="1045"/>
                    </a:lnTo>
                    <a:lnTo>
                      <a:pt x="308" y="1045"/>
                    </a:lnTo>
                    <a:lnTo>
                      <a:pt x="308" y="1047"/>
                    </a:lnTo>
                    <a:lnTo>
                      <a:pt x="306" y="1047"/>
                    </a:lnTo>
                    <a:lnTo>
                      <a:pt x="306" y="1050"/>
                    </a:lnTo>
                    <a:lnTo>
                      <a:pt x="303" y="1050"/>
                    </a:lnTo>
                    <a:lnTo>
                      <a:pt x="303" y="1052"/>
                    </a:lnTo>
                    <a:lnTo>
                      <a:pt x="303" y="1050"/>
                    </a:lnTo>
                    <a:lnTo>
                      <a:pt x="303" y="1052"/>
                    </a:lnTo>
                    <a:lnTo>
                      <a:pt x="301" y="1055"/>
                    </a:lnTo>
                    <a:lnTo>
                      <a:pt x="301" y="1058"/>
                    </a:lnTo>
                    <a:lnTo>
                      <a:pt x="298" y="1058"/>
                    </a:lnTo>
                    <a:lnTo>
                      <a:pt x="298" y="1060"/>
                    </a:lnTo>
                    <a:lnTo>
                      <a:pt x="295" y="1060"/>
                    </a:lnTo>
                    <a:lnTo>
                      <a:pt x="295" y="1063"/>
                    </a:lnTo>
                    <a:lnTo>
                      <a:pt x="295" y="1065"/>
                    </a:lnTo>
                    <a:lnTo>
                      <a:pt x="293" y="1065"/>
                    </a:lnTo>
                    <a:lnTo>
                      <a:pt x="293" y="1068"/>
                    </a:lnTo>
                    <a:lnTo>
                      <a:pt x="295" y="1068"/>
                    </a:lnTo>
                    <a:lnTo>
                      <a:pt x="293" y="1068"/>
                    </a:lnTo>
                    <a:lnTo>
                      <a:pt x="293" y="1071"/>
                    </a:lnTo>
                    <a:lnTo>
                      <a:pt x="290" y="1071"/>
                    </a:lnTo>
                    <a:lnTo>
                      <a:pt x="290" y="1073"/>
                    </a:lnTo>
                    <a:lnTo>
                      <a:pt x="287" y="1073"/>
                    </a:lnTo>
                    <a:lnTo>
                      <a:pt x="285" y="1073"/>
                    </a:lnTo>
                    <a:lnTo>
                      <a:pt x="285" y="1076"/>
                    </a:lnTo>
                    <a:lnTo>
                      <a:pt x="282" y="1076"/>
                    </a:lnTo>
                    <a:lnTo>
                      <a:pt x="282" y="1078"/>
                    </a:lnTo>
                    <a:lnTo>
                      <a:pt x="282" y="1081"/>
                    </a:lnTo>
                    <a:lnTo>
                      <a:pt x="282" y="1084"/>
                    </a:lnTo>
                    <a:lnTo>
                      <a:pt x="285" y="1084"/>
                    </a:lnTo>
                    <a:lnTo>
                      <a:pt x="285" y="1086"/>
                    </a:lnTo>
                    <a:lnTo>
                      <a:pt x="285" y="1089"/>
                    </a:lnTo>
                    <a:lnTo>
                      <a:pt x="282" y="1089"/>
                    </a:lnTo>
                    <a:lnTo>
                      <a:pt x="282" y="1092"/>
                    </a:lnTo>
                    <a:lnTo>
                      <a:pt x="280" y="1092"/>
                    </a:lnTo>
                    <a:lnTo>
                      <a:pt x="280" y="1094"/>
                    </a:lnTo>
                    <a:lnTo>
                      <a:pt x="277" y="1094"/>
                    </a:lnTo>
                    <a:lnTo>
                      <a:pt x="280" y="1094"/>
                    </a:lnTo>
                    <a:lnTo>
                      <a:pt x="280" y="1097"/>
                    </a:lnTo>
                    <a:lnTo>
                      <a:pt x="277" y="1097"/>
                    </a:lnTo>
                    <a:lnTo>
                      <a:pt x="280" y="1097"/>
                    </a:lnTo>
                    <a:lnTo>
                      <a:pt x="277" y="1097"/>
                    </a:lnTo>
                    <a:lnTo>
                      <a:pt x="277" y="1099"/>
                    </a:lnTo>
                    <a:lnTo>
                      <a:pt x="277" y="1102"/>
                    </a:lnTo>
                    <a:lnTo>
                      <a:pt x="274" y="1102"/>
                    </a:lnTo>
                    <a:lnTo>
                      <a:pt x="277" y="1102"/>
                    </a:lnTo>
                    <a:lnTo>
                      <a:pt x="274" y="1102"/>
                    </a:lnTo>
                    <a:lnTo>
                      <a:pt x="274" y="1105"/>
                    </a:lnTo>
                    <a:lnTo>
                      <a:pt x="272" y="1105"/>
                    </a:lnTo>
                    <a:lnTo>
                      <a:pt x="274" y="1105"/>
                    </a:lnTo>
                    <a:lnTo>
                      <a:pt x="274" y="1102"/>
                    </a:lnTo>
                    <a:lnTo>
                      <a:pt x="272" y="1102"/>
                    </a:lnTo>
                    <a:lnTo>
                      <a:pt x="272" y="1105"/>
                    </a:lnTo>
                    <a:lnTo>
                      <a:pt x="269" y="1105"/>
                    </a:lnTo>
                    <a:lnTo>
                      <a:pt x="267" y="1105"/>
                    </a:lnTo>
                    <a:lnTo>
                      <a:pt x="267" y="1102"/>
                    </a:lnTo>
                    <a:lnTo>
                      <a:pt x="264" y="1102"/>
                    </a:lnTo>
                    <a:lnTo>
                      <a:pt x="261" y="1102"/>
                    </a:lnTo>
                    <a:lnTo>
                      <a:pt x="259" y="1102"/>
                    </a:lnTo>
                    <a:lnTo>
                      <a:pt x="256" y="1102"/>
                    </a:lnTo>
                    <a:lnTo>
                      <a:pt x="256" y="1105"/>
                    </a:lnTo>
                    <a:lnTo>
                      <a:pt x="254" y="1105"/>
                    </a:lnTo>
                    <a:lnTo>
                      <a:pt x="254" y="1107"/>
                    </a:lnTo>
                    <a:lnTo>
                      <a:pt x="251" y="1107"/>
                    </a:lnTo>
                    <a:lnTo>
                      <a:pt x="251" y="1110"/>
                    </a:lnTo>
                    <a:lnTo>
                      <a:pt x="248" y="1110"/>
                    </a:lnTo>
                    <a:lnTo>
                      <a:pt x="246" y="1110"/>
                    </a:lnTo>
                    <a:lnTo>
                      <a:pt x="246" y="1107"/>
                    </a:lnTo>
                    <a:lnTo>
                      <a:pt x="246" y="1105"/>
                    </a:lnTo>
                    <a:lnTo>
                      <a:pt x="248" y="1105"/>
                    </a:lnTo>
                    <a:lnTo>
                      <a:pt x="246" y="1105"/>
                    </a:lnTo>
                    <a:lnTo>
                      <a:pt x="248" y="1105"/>
                    </a:lnTo>
                    <a:lnTo>
                      <a:pt x="246" y="1105"/>
                    </a:lnTo>
                    <a:lnTo>
                      <a:pt x="248" y="1105"/>
                    </a:lnTo>
                    <a:lnTo>
                      <a:pt x="248" y="1102"/>
                    </a:lnTo>
                    <a:lnTo>
                      <a:pt x="246" y="1102"/>
                    </a:lnTo>
                    <a:lnTo>
                      <a:pt x="248" y="1102"/>
                    </a:lnTo>
                    <a:lnTo>
                      <a:pt x="246" y="1102"/>
                    </a:lnTo>
                    <a:lnTo>
                      <a:pt x="248" y="1102"/>
                    </a:lnTo>
                    <a:lnTo>
                      <a:pt x="248" y="1099"/>
                    </a:lnTo>
                    <a:lnTo>
                      <a:pt x="248" y="1097"/>
                    </a:lnTo>
                    <a:lnTo>
                      <a:pt x="251" y="1097"/>
                    </a:lnTo>
                    <a:lnTo>
                      <a:pt x="251" y="1094"/>
                    </a:lnTo>
                    <a:lnTo>
                      <a:pt x="251" y="1092"/>
                    </a:lnTo>
                    <a:lnTo>
                      <a:pt x="248" y="1092"/>
                    </a:lnTo>
                    <a:lnTo>
                      <a:pt x="248" y="1089"/>
                    </a:lnTo>
                    <a:lnTo>
                      <a:pt x="246" y="1089"/>
                    </a:lnTo>
                    <a:lnTo>
                      <a:pt x="246" y="1086"/>
                    </a:lnTo>
                    <a:lnTo>
                      <a:pt x="246" y="1084"/>
                    </a:lnTo>
                    <a:lnTo>
                      <a:pt x="246" y="1081"/>
                    </a:lnTo>
                    <a:lnTo>
                      <a:pt x="246" y="1084"/>
                    </a:lnTo>
                    <a:lnTo>
                      <a:pt x="246" y="1086"/>
                    </a:lnTo>
                    <a:lnTo>
                      <a:pt x="246" y="1089"/>
                    </a:lnTo>
                    <a:lnTo>
                      <a:pt x="246" y="1092"/>
                    </a:lnTo>
                    <a:lnTo>
                      <a:pt x="248" y="1092"/>
                    </a:lnTo>
                    <a:lnTo>
                      <a:pt x="248" y="1094"/>
                    </a:lnTo>
                    <a:lnTo>
                      <a:pt x="251" y="1094"/>
                    </a:lnTo>
                    <a:lnTo>
                      <a:pt x="248" y="1094"/>
                    </a:lnTo>
                    <a:lnTo>
                      <a:pt x="246" y="1094"/>
                    </a:lnTo>
                    <a:lnTo>
                      <a:pt x="246" y="1092"/>
                    </a:lnTo>
                    <a:lnTo>
                      <a:pt x="243" y="1092"/>
                    </a:lnTo>
                    <a:lnTo>
                      <a:pt x="240" y="1092"/>
                    </a:lnTo>
                    <a:lnTo>
                      <a:pt x="240" y="1089"/>
                    </a:lnTo>
                    <a:lnTo>
                      <a:pt x="238" y="1089"/>
                    </a:lnTo>
                    <a:lnTo>
                      <a:pt x="235" y="1089"/>
                    </a:lnTo>
                    <a:lnTo>
                      <a:pt x="233" y="1089"/>
                    </a:lnTo>
                    <a:lnTo>
                      <a:pt x="230" y="1089"/>
                    </a:lnTo>
                    <a:lnTo>
                      <a:pt x="227" y="1089"/>
                    </a:lnTo>
                    <a:lnTo>
                      <a:pt x="225" y="1089"/>
                    </a:lnTo>
                    <a:lnTo>
                      <a:pt x="222" y="1089"/>
                    </a:lnTo>
                    <a:lnTo>
                      <a:pt x="220" y="1089"/>
                    </a:lnTo>
                    <a:lnTo>
                      <a:pt x="217" y="1089"/>
                    </a:lnTo>
                    <a:lnTo>
                      <a:pt x="217" y="1092"/>
                    </a:lnTo>
                    <a:lnTo>
                      <a:pt x="214" y="1092"/>
                    </a:lnTo>
                    <a:lnTo>
                      <a:pt x="212" y="1092"/>
                    </a:lnTo>
                    <a:lnTo>
                      <a:pt x="212" y="1094"/>
                    </a:lnTo>
                    <a:lnTo>
                      <a:pt x="209" y="1094"/>
                    </a:lnTo>
                    <a:lnTo>
                      <a:pt x="212" y="1094"/>
                    </a:lnTo>
                    <a:lnTo>
                      <a:pt x="212" y="1097"/>
                    </a:lnTo>
                    <a:lnTo>
                      <a:pt x="209" y="1097"/>
                    </a:lnTo>
                    <a:lnTo>
                      <a:pt x="207" y="1097"/>
                    </a:lnTo>
                    <a:lnTo>
                      <a:pt x="204" y="1097"/>
                    </a:lnTo>
                    <a:lnTo>
                      <a:pt x="201" y="1094"/>
                    </a:lnTo>
                    <a:lnTo>
                      <a:pt x="201" y="1097"/>
                    </a:lnTo>
                    <a:lnTo>
                      <a:pt x="199" y="1097"/>
                    </a:lnTo>
                    <a:lnTo>
                      <a:pt x="199" y="1094"/>
                    </a:lnTo>
                    <a:lnTo>
                      <a:pt x="196" y="1094"/>
                    </a:lnTo>
                    <a:lnTo>
                      <a:pt x="196" y="1097"/>
                    </a:lnTo>
                    <a:lnTo>
                      <a:pt x="193" y="1097"/>
                    </a:lnTo>
                    <a:lnTo>
                      <a:pt x="191" y="1097"/>
                    </a:lnTo>
                    <a:lnTo>
                      <a:pt x="188" y="1097"/>
                    </a:lnTo>
                    <a:lnTo>
                      <a:pt x="186" y="1097"/>
                    </a:lnTo>
                    <a:lnTo>
                      <a:pt x="186" y="1099"/>
                    </a:lnTo>
                    <a:lnTo>
                      <a:pt x="183" y="1099"/>
                    </a:lnTo>
                    <a:lnTo>
                      <a:pt x="180" y="1099"/>
                    </a:lnTo>
                    <a:lnTo>
                      <a:pt x="180" y="1102"/>
                    </a:lnTo>
                    <a:lnTo>
                      <a:pt x="178" y="1102"/>
                    </a:lnTo>
                    <a:lnTo>
                      <a:pt x="175" y="1102"/>
                    </a:lnTo>
                    <a:lnTo>
                      <a:pt x="173" y="1102"/>
                    </a:lnTo>
                    <a:lnTo>
                      <a:pt x="173" y="1105"/>
                    </a:lnTo>
                    <a:lnTo>
                      <a:pt x="170" y="1105"/>
                    </a:lnTo>
                    <a:lnTo>
                      <a:pt x="167" y="1105"/>
                    </a:lnTo>
                    <a:lnTo>
                      <a:pt x="167" y="1107"/>
                    </a:lnTo>
                    <a:lnTo>
                      <a:pt x="165" y="1107"/>
                    </a:lnTo>
                    <a:lnTo>
                      <a:pt x="162" y="1107"/>
                    </a:lnTo>
                    <a:lnTo>
                      <a:pt x="162" y="1110"/>
                    </a:lnTo>
                    <a:lnTo>
                      <a:pt x="160" y="1110"/>
                    </a:lnTo>
                    <a:lnTo>
                      <a:pt x="160" y="1112"/>
                    </a:lnTo>
                    <a:lnTo>
                      <a:pt x="157" y="1112"/>
                    </a:lnTo>
                    <a:lnTo>
                      <a:pt x="157" y="1115"/>
                    </a:lnTo>
                    <a:lnTo>
                      <a:pt x="154" y="1115"/>
                    </a:lnTo>
                    <a:lnTo>
                      <a:pt x="154" y="1118"/>
                    </a:lnTo>
                    <a:lnTo>
                      <a:pt x="152" y="1118"/>
                    </a:lnTo>
                    <a:lnTo>
                      <a:pt x="152" y="1120"/>
                    </a:lnTo>
                    <a:lnTo>
                      <a:pt x="152" y="1123"/>
                    </a:lnTo>
                    <a:lnTo>
                      <a:pt x="149" y="1125"/>
                    </a:lnTo>
                    <a:lnTo>
                      <a:pt x="149" y="1128"/>
                    </a:lnTo>
                    <a:lnTo>
                      <a:pt x="149" y="1131"/>
                    </a:lnTo>
                    <a:lnTo>
                      <a:pt x="149" y="1133"/>
                    </a:lnTo>
                    <a:lnTo>
                      <a:pt x="149" y="1136"/>
                    </a:lnTo>
                    <a:lnTo>
                      <a:pt x="149" y="1139"/>
                    </a:lnTo>
                    <a:lnTo>
                      <a:pt x="152" y="1139"/>
                    </a:lnTo>
                    <a:lnTo>
                      <a:pt x="152" y="1141"/>
                    </a:lnTo>
                    <a:lnTo>
                      <a:pt x="154" y="1141"/>
                    </a:lnTo>
                    <a:lnTo>
                      <a:pt x="157" y="1141"/>
                    </a:lnTo>
                    <a:lnTo>
                      <a:pt x="160" y="1141"/>
                    </a:lnTo>
                    <a:lnTo>
                      <a:pt x="160" y="1144"/>
                    </a:lnTo>
                    <a:lnTo>
                      <a:pt x="162" y="1144"/>
                    </a:lnTo>
                    <a:lnTo>
                      <a:pt x="162" y="1146"/>
                    </a:lnTo>
                    <a:lnTo>
                      <a:pt x="165" y="1146"/>
                    </a:lnTo>
                    <a:lnTo>
                      <a:pt x="162" y="1146"/>
                    </a:lnTo>
                    <a:lnTo>
                      <a:pt x="162" y="1149"/>
                    </a:lnTo>
                    <a:lnTo>
                      <a:pt x="162" y="1152"/>
                    </a:lnTo>
                    <a:lnTo>
                      <a:pt x="160" y="1152"/>
                    </a:lnTo>
                    <a:lnTo>
                      <a:pt x="162" y="1152"/>
                    </a:lnTo>
                    <a:lnTo>
                      <a:pt x="160" y="1152"/>
                    </a:lnTo>
                    <a:lnTo>
                      <a:pt x="160" y="1154"/>
                    </a:lnTo>
                    <a:lnTo>
                      <a:pt x="160" y="1152"/>
                    </a:lnTo>
                    <a:lnTo>
                      <a:pt x="157" y="1149"/>
                    </a:lnTo>
                    <a:lnTo>
                      <a:pt x="154" y="1149"/>
                    </a:lnTo>
                    <a:lnTo>
                      <a:pt x="152" y="1149"/>
                    </a:lnTo>
                    <a:lnTo>
                      <a:pt x="152" y="1152"/>
                    </a:lnTo>
                    <a:lnTo>
                      <a:pt x="149" y="1152"/>
                    </a:lnTo>
                    <a:lnTo>
                      <a:pt x="149" y="1154"/>
                    </a:lnTo>
                    <a:lnTo>
                      <a:pt x="149" y="1157"/>
                    </a:lnTo>
                    <a:lnTo>
                      <a:pt x="147" y="1157"/>
                    </a:lnTo>
                    <a:lnTo>
                      <a:pt x="147" y="1159"/>
                    </a:lnTo>
                    <a:lnTo>
                      <a:pt x="147" y="1157"/>
                    </a:lnTo>
                    <a:lnTo>
                      <a:pt x="147" y="1159"/>
                    </a:lnTo>
                    <a:lnTo>
                      <a:pt x="144" y="1159"/>
                    </a:lnTo>
                    <a:lnTo>
                      <a:pt x="147" y="1159"/>
                    </a:lnTo>
                    <a:lnTo>
                      <a:pt x="144" y="1159"/>
                    </a:lnTo>
                    <a:lnTo>
                      <a:pt x="141" y="1159"/>
                    </a:lnTo>
                    <a:lnTo>
                      <a:pt x="139" y="1159"/>
                    </a:lnTo>
                    <a:lnTo>
                      <a:pt x="139" y="1157"/>
                    </a:lnTo>
                    <a:lnTo>
                      <a:pt x="136" y="1157"/>
                    </a:lnTo>
                    <a:lnTo>
                      <a:pt x="133" y="1157"/>
                    </a:lnTo>
                    <a:lnTo>
                      <a:pt x="131" y="1157"/>
                    </a:lnTo>
                    <a:lnTo>
                      <a:pt x="133" y="1157"/>
                    </a:lnTo>
                    <a:lnTo>
                      <a:pt x="131" y="1157"/>
                    </a:lnTo>
                    <a:lnTo>
                      <a:pt x="131" y="1154"/>
                    </a:lnTo>
                    <a:lnTo>
                      <a:pt x="128" y="1154"/>
                    </a:lnTo>
                    <a:lnTo>
                      <a:pt x="126" y="1154"/>
                    </a:lnTo>
                    <a:lnTo>
                      <a:pt x="126" y="1152"/>
                    </a:lnTo>
                    <a:lnTo>
                      <a:pt x="123" y="1152"/>
                    </a:lnTo>
                    <a:lnTo>
                      <a:pt x="123" y="1149"/>
                    </a:lnTo>
                    <a:lnTo>
                      <a:pt x="120" y="1149"/>
                    </a:lnTo>
                    <a:lnTo>
                      <a:pt x="120" y="1152"/>
                    </a:lnTo>
                    <a:lnTo>
                      <a:pt x="118" y="1152"/>
                    </a:lnTo>
                    <a:lnTo>
                      <a:pt x="118" y="1154"/>
                    </a:lnTo>
                    <a:lnTo>
                      <a:pt x="118" y="1152"/>
                    </a:lnTo>
                    <a:lnTo>
                      <a:pt x="115" y="1152"/>
                    </a:lnTo>
                    <a:lnTo>
                      <a:pt x="113" y="1152"/>
                    </a:lnTo>
                    <a:lnTo>
                      <a:pt x="110" y="1152"/>
                    </a:lnTo>
                    <a:lnTo>
                      <a:pt x="107" y="1152"/>
                    </a:lnTo>
                    <a:lnTo>
                      <a:pt x="107" y="1154"/>
                    </a:lnTo>
                    <a:lnTo>
                      <a:pt x="107" y="1157"/>
                    </a:lnTo>
                    <a:lnTo>
                      <a:pt x="105" y="1157"/>
                    </a:lnTo>
                    <a:lnTo>
                      <a:pt x="105" y="1159"/>
                    </a:lnTo>
                    <a:lnTo>
                      <a:pt x="107" y="1159"/>
                    </a:lnTo>
                    <a:lnTo>
                      <a:pt x="107" y="1162"/>
                    </a:lnTo>
                    <a:lnTo>
                      <a:pt x="105" y="1162"/>
                    </a:lnTo>
                    <a:lnTo>
                      <a:pt x="107" y="1162"/>
                    </a:lnTo>
                    <a:lnTo>
                      <a:pt x="107" y="1165"/>
                    </a:lnTo>
                    <a:lnTo>
                      <a:pt x="110" y="1165"/>
                    </a:lnTo>
                    <a:lnTo>
                      <a:pt x="110" y="1167"/>
                    </a:lnTo>
                    <a:lnTo>
                      <a:pt x="107" y="1167"/>
                    </a:lnTo>
                    <a:lnTo>
                      <a:pt x="105" y="1167"/>
                    </a:lnTo>
                    <a:lnTo>
                      <a:pt x="105" y="1165"/>
                    </a:lnTo>
                    <a:lnTo>
                      <a:pt x="102" y="1165"/>
                    </a:lnTo>
                    <a:lnTo>
                      <a:pt x="100" y="1165"/>
                    </a:lnTo>
                    <a:lnTo>
                      <a:pt x="100" y="1167"/>
                    </a:lnTo>
                    <a:lnTo>
                      <a:pt x="97" y="1167"/>
                    </a:lnTo>
                    <a:lnTo>
                      <a:pt x="97" y="1170"/>
                    </a:lnTo>
                    <a:lnTo>
                      <a:pt x="94" y="1170"/>
                    </a:lnTo>
                    <a:lnTo>
                      <a:pt x="92" y="1170"/>
                    </a:lnTo>
                    <a:lnTo>
                      <a:pt x="92" y="1167"/>
                    </a:lnTo>
                    <a:lnTo>
                      <a:pt x="89" y="1167"/>
                    </a:lnTo>
                    <a:lnTo>
                      <a:pt x="86" y="1167"/>
                    </a:lnTo>
                    <a:lnTo>
                      <a:pt x="84" y="1167"/>
                    </a:lnTo>
                    <a:lnTo>
                      <a:pt x="84" y="1165"/>
                    </a:lnTo>
                    <a:lnTo>
                      <a:pt x="84" y="1162"/>
                    </a:lnTo>
                    <a:lnTo>
                      <a:pt x="84" y="1159"/>
                    </a:lnTo>
                    <a:lnTo>
                      <a:pt x="84" y="1162"/>
                    </a:lnTo>
                    <a:lnTo>
                      <a:pt x="84" y="1159"/>
                    </a:lnTo>
                    <a:lnTo>
                      <a:pt x="81" y="1159"/>
                    </a:lnTo>
                    <a:lnTo>
                      <a:pt x="84" y="1159"/>
                    </a:lnTo>
                    <a:lnTo>
                      <a:pt x="84" y="1157"/>
                    </a:lnTo>
                    <a:lnTo>
                      <a:pt x="86" y="1157"/>
                    </a:lnTo>
                    <a:lnTo>
                      <a:pt x="86" y="1154"/>
                    </a:lnTo>
                    <a:lnTo>
                      <a:pt x="89" y="1154"/>
                    </a:lnTo>
                    <a:lnTo>
                      <a:pt x="89" y="1152"/>
                    </a:lnTo>
                    <a:lnTo>
                      <a:pt x="89" y="1154"/>
                    </a:lnTo>
                    <a:lnTo>
                      <a:pt x="89" y="1152"/>
                    </a:lnTo>
                    <a:lnTo>
                      <a:pt x="92" y="1152"/>
                    </a:lnTo>
                    <a:lnTo>
                      <a:pt x="94" y="1152"/>
                    </a:lnTo>
                    <a:lnTo>
                      <a:pt x="94" y="1149"/>
                    </a:lnTo>
                    <a:lnTo>
                      <a:pt x="94" y="1146"/>
                    </a:lnTo>
                    <a:lnTo>
                      <a:pt x="94" y="1144"/>
                    </a:lnTo>
                    <a:lnTo>
                      <a:pt x="97" y="1144"/>
                    </a:lnTo>
                    <a:lnTo>
                      <a:pt x="100" y="1144"/>
                    </a:lnTo>
                    <a:lnTo>
                      <a:pt x="100" y="1141"/>
                    </a:lnTo>
                    <a:lnTo>
                      <a:pt x="100" y="1139"/>
                    </a:lnTo>
                    <a:lnTo>
                      <a:pt x="102" y="1139"/>
                    </a:lnTo>
                    <a:lnTo>
                      <a:pt x="102" y="1136"/>
                    </a:lnTo>
                    <a:lnTo>
                      <a:pt x="102" y="1133"/>
                    </a:lnTo>
                    <a:lnTo>
                      <a:pt x="102" y="1131"/>
                    </a:lnTo>
                    <a:lnTo>
                      <a:pt x="100" y="1131"/>
                    </a:lnTo>
                    <a:lnTo>
                      <a:pt x="100" y="1128"/>
                    </a:lnTo>
                    <a:lnTo>
                      <a:pt x="100" y="1125"/>
                    </a:lnTo>
                    <a:lnTo>
                      <a:pt x="100" y="1123"/>
                    </a:lnTo>
                    <a:lnTo>
                      <a:pt x="97" y="1123"/>
                    </a:lnTo>
                    <a:lnTo>
                      <a:pt x="100" y="1123"/>
                    </a:lnTo>
                    <a:lnTo>
                      <a:pt x="100" y="1120"/>
                    </a:lnTo>
                    <a:lnTo>
                      <a:pt x="100" y="1123"/>
                    </a:lnTo>
                    <a:lnTo>
                      <a:pt x="100" y="1120"/>
                    </a:lnTo>
                    <a:lnTo>
                      <a:pt x="102" y="1120"/>
                    </a:lnTo>
                    <a:lnTo>
                      <a:pt x="102" y="1118"/>
                    </a:lnTo>
                    <a:lnTo>
                      <a:pt x="102" y="1115"/>
                    </a:lnTo>
                    <a:lnTo>
                      <a:pt x="100" y="1115"/>
                    </a:lnTo>
                    <a:lnTo>
                      <a:pt x="100" y="1112"/>
                    </a:lnTo>
                    <a:lnTo>
                      <a:pt x="102" y="1112"/>
                    </a:lnTo>
                    <a:lnTo>
                      <a:pt x="105" y="1112"/>
                    </a:lnTo>
                    <a:lnTo>
                      <a:pt x="107" y="1112"/>
                    </a:lnTo>
                    <a:lnTo>
                      <a:pt x="107" y="1115"/>
                    </a:lnTo>
                    <a:lnTo>
                      <a:pt x="110" y="1115"/>
                    </a:lnTo>
                    <a:lnTo>
                      <a:pt x="110" y="1112"/>
                    </a:lnTo>
                    <a:lnTo>
                      <a:pt x="113" y="1112"/>
                    </a:lnTo>
                    <a:lnTo>
                      <a:pt x="115" y="1110"/>
                    </a:lnTo>
                    <a:lnTo>
                      <a:pt x="115" y="1107"/>
                    </a:lnTo>
                    <a:lnTo>
                      <a:pt x="118" y="1107"/>
                    </a:lnTo>
                    <a:lnTo>
                      <a:pt x="118" y="1105"/>
                    </a:lnTo>
                    <a:lnTo>
                      <a:pt x="118" y="1102"/>
                    </a:lnTo>
                    <a:lnTo>
                      <a:pt x="118" y="1099"/>
                    </a:lnTo>
                    <a:lnTo>
                      <a:pt x="118" y="1097"/>
                    </a:lnTo>
                    <a:lnTo>
                      <a:pt x="118" y="1094"/>
                    </a:lnTo>
                    <a:lnTo>
                      <a:pt x="118" y="1092"/>
                    </a:lnTo>
                    <a:lnTo>
                      <a:pt x="118" y="1089"/>
                    </a:lnTo>
                    <a:lnTo>
                      <a:pt x="118" y="1086"/>
                    </a:lnTo>
                    <a:lnTo>
                      <a:pt x="115" y="1086"/>
                    </a:lnTo>
                    <a:lnTo>
                      <a:pt x="115" y="1084"/>
                    </a:lnTo>
                    <a:lnTo>
                      <a:pt x="113" y="1084"/>
                    </a:lnTo>
                    <a:lnTo>
                      <a:pt x="113" y="1086"/>
                    </a:lnTo>
                    <a:lnTo>
                      <a:pt x="113" y="1084"/>
                    </a:lnTo>
                    <a:lnTo>
                      <a:pt x="113" y="1081"/>
                    </a:lnTo>
                    <a:lnTo>
                      <a:pt x="110" y="1081"/>
                    </a:lnTo>
                    <a:lnTo>
                      <a:pt x="107" y="1081"/>
                    </a:lnTo>
                    <a:lnTo>
                      <a:pt x="105" y="1081"/>
                    </a:lnTo>
                    <a:lnTo>
                      <a:pt x="107" y="1081"/>
                    </a:lnTo>
                    <a:lnTo>
                      <a:pt x="105" y="1081"/>
                    </a:lnTo>
                    <a:lnTo>
                      <a:pt x="102" y="1081"/>
                    </a:lnTo>
                    <a:lnTo>
                      <a:pt x="100" y="1081"/>
                    </a:lnTo>
                    <a:lnTo>
                      <a:pt x="100" y="1084"/>
                    </a:lnTo>
                    <a:lnTo>
                      <a:pt x="97" y="1084"/>
                    </a:lnTo>
                    <a:lnTo>
                      <a:pt x="94" y="1084"/>
                    </a:lnTo>
                    <a:lnTo>
                      <a:pt x="94" y="1081"/>
                    </a:lnTo>
                    <a:lnTo>
                      <a:pt x="92" y="1081"/>
                    </a:lnTo>
                    <a:lnTo>
                      <a:pt x="94" y="1081"/>
                    </a:lnTo>
                    <a:lnTo>
                      <a:pt x="94" y="1078"/>
                    </a:lnTo>
                    <a:lnTo>
                      <a:pt x="92" y="1078"/>
                    </a:lnTo>
                    <a:lnTo>
                      <a:pt x="89" y="1078"/>
                    </a:lnTo>
                    <a:lnTo>
                      <a:pt x="89" y="1076"/>
                    </a:lnTo>
                    <a:lnTo>
                      <a:pt x="89" y="1078"/>
                    </a:lnTo>
                    <a:lnTo>
                      <a:pt x="89" y="1076"/>
                    </a:lnTo>
                    <a:lnTo>
                      <a:pt x="86" y="1076"/>
                    </a:lnTo>
                    <a:lnTo>
                      <a:pt x="86" y="1078"/>
                    </a:lnTo>
                    <a:lnTo>
                      <a:pt x="89" y="1078"/>
                    </a:lnTo>
                    <a:lnTo>
                      <a:pt x="86" y="1078"/>
                    </a:lnTo>
                    <a:lnTo>
                      <a:pt x="86" y="1076"/>
                    </a:lnTo>
                    <a:lnTo>
                      <a:pt x="84" y="1076"/>
                    </a:lnTo>
                    <a:lnTo>
                      <a:pt x="81" y="1076"/>
                    </a:lnTo>
                    <a:lnTo>
                      <a:pt x="81" y="1073"/>
                    </a:lnTo>
                    <a:lnTo>
                      <a:pt x="79" y="1073"/>
                    </a:lnTo>
                    <a:lnTo>
                      <a:pt x="79" y="1076"/>
                    </a:lnTo>
                    <a:lnTo>
                      <a:pt x="79" y="1073"/>
                    </a:lnTo>
                    <a:lnTo>
                      <a:pt x="79" y="1071"/>
                    </a:lnTo>
                    <a:lnTo>
                      <a:pt x="79" y="1068"/>
                    </a:lnTo>
                    <a:lnTo>
                      <a:pt x="76" y="1068"/>
                    </a:lnTo>
                    <a:lnTo>
                      <a:pt x="79" y="1068"/>
                    </a:lnTo>
                    <a:lnTo>
                      <a:pt x="76" y="1068"/>
                    </a:lnTo>
                    <a:lnTo>
                      <a:pt x="76" y="1065"/>
                    </a:lnTo>
                    <a:lnTo>
                      <a:pt x="73" y="1065"/>
                    </a:lnTo>
                    <a:lnTo>
                      <a:pt x="71" y="1065"/>
                    </a:lnTo>
                    <a:lnTo>
                      <a:pt x="68" y="1065"/>
                    </a:lnTo>
                    <a:lnTo>
                      <a:pt x="68" y="1063"/>
                    </a:lnTo>
                    <a:lnTo>
                      <a:pt x="68" y="1060"/>
                    </a:lnTo>
                    <a:lnTo>
                      <a:pt x="66" y="1060"/>
                    </a:lnTo>
                    <a:lnTo>
                      <a:pt x="66" y="1058"/>
                    </a:lnTo>
                    <a:lnTo>
                      <a:pt x="63" y="1058"/>
                    </a:lnTo>
                    <a:lnTo>
                      <a:pt x="63" y="1055"/>
                    </a:lnTo>
                    <a:lnTo>
                      <a:pt x="60" y="1055"/>
                    </a:lnTo>
                    <a:lnTo>
                      <a:pt x="63" y="1055"/>
                    </a:lnTo>
                    <a:lnTo>
                      <a:pt x="60" y="1055"/>
                    </a:lnTo>
                    <a:lnTo>
                      <a:pt x="60" y="1052"/>
                    </a:lnTo>
                    <a:lnTo>
                      <a:pt x="58" y="1052"/>
                    </a:lnTo>
                    <a:lnTo>
                      <a:pt x="58" y="1050"/>
                    </a:lnTo>
                    <a:lnTo>
                      <a:pt x="58" y="1052"/>
                    </a:lnTo>
                    <a:lnTo>
                      <a:pt x="58" y="1050"/>
                    </a:lnTo>
                    <a:lnTo>
                      <a:pt x="60" y="1050"/>
                    </a:lnTo>
                    <a:lnTo>
                      <a:pt x="58" y="1050"/>
                    </a:lnTo>
                    <a:lnTo>
                      <a:pt x="60" y="1050"/>
                    </a:lnTo>
                    <a:lnTo>
                      <a:pt x="58" y="1050"/>
                    </a:lnTo>
                    <a:lnTo>
                      <a:pt x="58" y="1047"/>
                    </a:lnTo>
                    <a:lnTo>
                      <a:pt x="58" y="1045"/>
                    </a:lnTo>
                    <a:lnTo>
                      <a:pt x="58" y="1042"/>
                    </a:lnTo>
                    <a:lnTo>
                      <a:pt x="60" y="1042"/>
                    </a:lnTo>
                    <a:lnTo>
                      <a:pt x="60" y="1039"/>
                    </a:lnTo>
                    <a:lnTo>
                      <a:pt x="58" y="1039"/>
                    </a:lnTo>
                    <a:lnTo>
                      <a:pt x="60" y="1039"/>
                    </a:lnTo>
                    <a:lnTo>
                      <a:pt x="60" y="1037"/>
                    </a:lnTo>
                    <a:lnTo>
                      <a:pt x="58" y="1037"/>
                    </a:lnTo>
                    <a:lnTo>
                      <a:pt x="58" y="1034"/>
                    </a:lnTo>
                    <a:lnTo>
                      <a:pt x="55" y="1034"/>
                    </a:lnTo>
                    <a:lnTo>
                      <a:pt x="55" y="1031"/>
                    </a:lnTo>
                    <a:lnTo>
                      <a:pt x="58" y="1031"/>
                    </a:lnTo>
                    <a:lnTo>
                      <a:pt x="58" y="1029"/>
                    </a:lnTo>
                    <a:lnTo>
                      <a:pt x="55" y="1029"/>
                    </a:lnTo>
                    <a:lnTo>
                      <a:pt x="55" y="1026"/>
                    </a:lnTo>
                    <a:lnTo>
                      <a:pt x="55" y="1024"/>
                    </a:lnTo>
                    <a:lnTo>
                      <a:pt x="55" y="1021"/>
                    </a:lnTo>
                    <a:lnTo>
                      <a:pt x="55" y="1018"/>
                    </a:lnTo>
                    <a:lnTo>
                      <a:pt x="58" y="1018"/>
                    </a:lnTo>
                    <a:lnTo>
                      <a:pt x="60" y="1018"/>
                    </a:lnTo>
                    <a:lnTo>
                      <a:pt x="63" y="1018"/>
                    </a:lnTo>
                    <a:lnTo>
                      <a:pt x="66" y="1018"/>
                    </a:lnTo>
                    <a:lnTo>
                      <a:pt x="68" y="1018"/>
                    </a:lnTo>
                    <a:lnTo>
                      <a:pt x="68" y="1016"/>
                    </a:lnTo>
                    <a:lnTo>
                      <a:pt x="71" y="1013"/>
                    </a:lnTo>
                    <a:lnTo>
                      <a:pt x="71" y="1011"/>
                    </a:lnTo>
                    <a:lnTo>
                      <a:pt x="71" y="1008"/>
                    </a:lnTo>
                    <a:lnTo>
                      <a:pt x="71" y="1005"/>
                    </a:lnTo>
                    <a:lnTo>
                      <a:pt x="71" y="1003"/>
                    </a:lnTo>
                    <a:lnTo>
                      <a:pt x="73" y="1000"/>
                    </a:lnTo>
                    <a:lnTo>
                      <a:pt x="73" y="998"/>
                    </a:lnTo>
                    <a:lnTo>
                      <a:pt x="73" y="995"/>
                    </a:lnTo>
                    <a:lnTo>
                      <a:pt x="76" y="995"/>
                    </a:lnTo>
                    <a:lnTo>
                      <a:pt x="76" y="992"/>
                    </a:lnTo>
                    <a:lnTo>
                      <a:pt x="73" y="992"/>
                    </a:lnTo>
                    <a:lnTo>
                      <a:pt x="73" y="990"/>
                    </a:lnTo>
                    <a:lnTo>
                      <a:pt x="76" y="990"/>
                    </a:lnTo>
                    <a:lnTo>
                      <a:pt x="76" y="987"/>
                    </a:lnTo>
                    <a:lnTo>
                      <a:pt x="76" y="984"/>
                    </a:lnTo>
                    <a:lnTo>
                      <a:pt x="73" y="984"/>
                    </a:lnTo>
                    <a:lnTo>
                      <a:pt x="73" y="982"/>
                    </a:lnTo>
                    <a:lnTo>
                      <a:pt x="71" y="982"/>
                    </a:lnTo>
                    <a:lnTo>
                      <a:pt x="71" y="979"/>
                    </a:lnTo>
                    <a:lnTo>
                      <a:pt x="71" y="977"/>
                    </a:lnTo>
                    <a:lnTo>
                      <a:pt x="68" y="977"/>
                    </a:lnTo>
                    <a:lnTo>
                      <a:pt x="68" y="974"/>
                    </a:lnTo>
                    <a:lnTo>
                      <a:pt x="66" y="974"/>
                    </a:lnTo>
                    <a:lnTo>
                      <a:pt x="66" y="971"/>
                    </a:lnTo>
                    <a:lnTo>
                      <a:pt x="63" y="971"/>
                    </a:lnTo>
                    <a:lnTo>
                      <a:pt x="63" y="969"/>
                    </a:lnTo>
                    <a:lnTo>
                      <a:pt x="60" y="969"/>
                    </a:lnTo>
                    <a:lnTo>
                      <a:pt x="58" y="969"/>
                    </a:lnTo>
                    <a:lnTo>
                      <a:pt x="58" y="966"/>
                    </a:lnTo>
                    <a:lnTo>
                      <a:pt x="55" y="966"/>
                    </a:lnTo>
                    <a:lnTo>
                      <a:pt x="53" y="964"/>
                    </a:lnTo>
                    <a:lnTo>
                      <a:pt x="50" y="964"/>
                    </a:lnTo>
                    <a:lnTo>
                      <a:pt x="47" y="964"/>
                    </a:lnTo>
                    <a:lnTo>
                      <a:pt x="45" y="964"/>
                    </a:lnTo>
                    <a:lnTo>
                      <a:pt x="45" y="961"/>
                    </a:lnTo>
                    <a:lnTo>
                      <a:pt x="42" y="961"/>
                    </a:lnTo>
                    <a:lnTo>
                      <a:pt x="42" y="958"/>
                    </a:lnTo>
                    <a:lnTo>
                      <a:pt x="42" y="956"/>
                    </a:lnTo>
                    <a:lnTo>
                      <a:pt x="39" y="956"/>
                    </a:lnTo>
                    <a:lnTo>
                      <a:pt x="42" y="956"/>
                    </a:lnTo>
                    <a:lnTo>
                      <a:pt x="42" y="953"/>
                    </a:lnTo>
                    <a:lnTo>
                      <a:pt x="42" y="950"/>
                    </a:lnTo>
                    <a:lnTo>
                      <a:pt x="42" y="948"/>
                    </a:lnTo>
                    <a:lnTo>
                      <a:pt x="42" y="945"/>
                    </a:lnTo>
                    <a:lnTo>
                      <a:pt x="42" y="943"/>
                    </a:lnTo>
                    <a:lnTo>
                      <a:pt x="39" y="943"/>
                    </a:lnTo>
                    <a:lnTo>
                      <a:pt x="39" y="940"/>
                    </a:lnTo>
                    <a:lnTo>
                      <a:pt x="42" y="940"/>
                    </a:lnTo>
                    <a:lnTo>
                      <a:pt x="42" y="937"/>
                    </a:lnTo>
                    <a:lnTo>
                      <a:pt x="39" y="937"/>
                    </a:lnTo>
                    <a:lnTo>
                      <a:pt x="39" y="935"/>
                    </a:lnTo>
                    <a:lnTo>
                      <a:pt x="39" y="932"/>
                    </a:lnTo>
                    <a:lnTo>
                      <a:pt x="42" y="932"/>
                    </a:lnTo>
                    <a:lnTo>
                      <a:pt x="42" y="930"/>
                    </a:lnTo>
                    <a:lnTo>
                      <a:pt x="39" y="930"/>
                    </a:lnTo>
                    <a:lnTo>
                      <a:pt x="39" y="927"/>
                    </a:lnTo>
                    <a:lnTo>
                      <a:pt x="39" y="924"/>
                    </a:lnTo>
                    <a:lnTo>
                      <a:pt x="39" y="922"/>
                    </a:lnTo>
                    <a:lnTo>
                      <a:pt x="42" y="922"/>
                    </a:lnTo>
                    <a:lnTo>
                      <a:pt x="42" y="919"/>
                    </a:lnTo>
                    <a:lnTo>
                      <a:pt x="39" y="919"/>
                    </a:lnTo>
                    <a:lnTo>
                      <a:pt x="39" y="917"/>
                    </a:lnTo>
                    <a:lnTo>
                      <a:pt x="42" y="917"/>
                    </a:lnTo>
                    <a:lnTo>
                      <a:pt x="42" y="914"/>
                    </a:lnTo>
                    <a:lnTo>
                      <a:pt x="42" y="911"/>
                    </a:lnTo>
                    <a:lnTo>
                      <a:pt x="42" y="909"/>
                    </a:lnTo>
                    <a:lnTo>
                      <a:pt x="42" y="906"/>
                    </a:lnTo>
                    <a:lnTo>
                      <a:pt x="42" y="903"/>
                    </a:lnTo>
                    <a:lnTo>
                      <a:pt x="42" y="901"/>
                    </a:lnTo>
                    <a:lnTo>
                      <a:pt x="42" y="898"/>
                    </a:lnTo>
                    <a:lnTo>
                      <a:pt x="42" y="896"/>
                    </a:lnTo>
                    <a:lnTo>
                      <a:pt x="45" y="896"/>
                    </a:lnTo>
                    <a:lnTo>
                      <a:pt x="45" y="893"/>
                    </a:lnTo>
                    <a:lnTo>
                      <a:pt x="45" y="890"/>
                    </a:lnTo>
                    <a:lnTo>
                      <a:pt x="45" y="888"/>
                    </a:lnTo>
                    <a:lnTo>
                      <a:pt x="42" y="888"/>
                    </a:lnTo>
                    <a:lnTo>
                      <a:pt x="45" y="888"/>
                    </a:lnTo>
                    <a:lnTo>
                      <a:pt x="45" y="885"/>
                    </a:lnTo>
                    <a:lnTo>
                      <a:pt x="42" y="885"/>
                    </a:lnTo>
                    <a:lnTo>
                      <a:pt x="42" y="883"/>
                    </a:lnTo>
                    <a:lnTo>
                      <a:pt x="39" y="883"/>
                    </a:lnTo>
                    <a:lnTo>
                      <a:pt x="37" y="880"/>
                    </a:lnTo>
                    <a:lnTo>
                      <a:pt x="37" y="883"/>
                    </a:lnTo>
                    <a:lnTo>
                      <a:pt x="37" y="880"/>
                    </a:lnTo>
                    <a:lnTo>
                      <a:pt x="37" y="877"/>
                    </a:lnTo>
                    <a:lnTo>
                      <a:pt x="34" y="877"/>
                    </a:lnTo>
                    <a:lnTo>
                      <a:pt x="34" y="875"/>
                    </a:lnTo>
                    <a:lnTo>
                      <a:pt x="37" y="875"/>
                    </a:lnTo>
                    <a:lnTo>
                      <a:pt x="37" y="872"/>
                    </a:lnTo>
                    <a:lnTo>
                      <a:pt x="39" y="872"/>
                    </a:lnTo>
                    <a:lnTo>
                      <a:pt x="39" y="870"/>
                    </a:lnTo>
                    <a:lnTo>
                      <a:pt x="39" y="867"/>
                    </a:lnTo>
                    <a:lnTo>
                      <a:pt x="42" y="867"/>
                    </a:lnTo>
                    <a:lnTo>
                      <a:pt x="45" y="867"/>
                    </a:lnTo>
                    <a:lnTo>
                      <a:pt x="45" y="864"/>
                    </a:lnTo>
                    <a:lnTo>
                      <a:pt x="47" y="864"/>
                    </a:lnTo>
                    <a:lnTo>
                      <a:pt x="47" y="862"/>
                    </a:lnTo>
                    <a:lnTo>
                      <a:pt x="47" y="859"/>
                    </a:lnTo>
                    <a:lnTo>
                      <a:pt x="47" y="856"/>
                    </a:lnTo>
                    <a:lnTo>
                      <a:pt x="50" y="854"/>
                    </a:lnTo>
                    <a:lnTo>
                      <a:pt x="50" y="851"/>
                    </a:lnTo>
                    <a:lnTo>
                      <a:pt x="50" y="849"/>
                    </a:lnTo>
                    <a:lnTo>
                      <a:pt x="50" y="846"/>
                    </a:lnTo>
                    <a:lnTo>
                      <a:pt x="53" y="846"/>
                    </a:lnTo>
                    <a:lnTo>
                      <a:pt x="53" y="843"/>
                    </a:lnTo>
                    <a:lnTo>
                      <a:pt x="53" y="841"/>
                    </a:lnTo>
                    <a:lnTo>
                      <a:pt x="53" y="838"/>
                    </a:lnTo>
                    <a:lnTo>
                      <a:pt x="53" y="836"/>
                    </a:lnTo>
                    <a:lnTo>
                      <a:pt x="55" y="836"/>
                    </a:lnTo>
                    <a:lnTo>
                      <a:pt x="55" y="833"/>
                    </a:lnTo>
                    <a:lnTo>
                      <a:pt x="55" y="830"/>
                    </a:lnTo>
                    <a:lnTo>
                      <a:pt x="55" y="828"/>
                    </a:lnTo>
                    <a:lnTo>
                      <a:pt x="55" y="825"/>
                    </a:lnTo>
                    <a:lnTo>
                      <a:pt x="55" y="823"/>
                    </a:lnTo>
                    <a:lnTo>
                      <a:pt x="55" y="820"/>
                    </a:lnTo>
                    <a:lnTo>
                      <a:pt x="55" y="817"/>
                    </a:lnTo>
                    <a:lnTo>
                      <a:pt x="58" y="817"/>
                    </a:lnTo>
                    <a:lnTo>
                      <a:pt x="58" y="815"/>
                    </a:lnTo>
                    <a:lnTo>
                      <a:pt x="60" y="815"/>
                    </a:lnTo>
                    <a:lnTo>
                      <a:pt x="58" y="812"/>
                    </a:lnTo>
                    <a:lnTo>
                      <a:pt x="60" y="812"/>
                    </a:lnTo>
                    <a:lnTo>
                      <a:pt x="60" y="815"/>
                    </a:lnTo>
                    <a:lnTo>
                      <a:pt x="63" y="812"/>
                    </a:lnTo>
                    <a:lnTo>
                      <a:pt x="63" y="809"/>
                    </a:lnTo>
                    <a:lnTo>
                      <a:pt x="66" y="809"/>
                    </a:lnTo>
                    <a:lnTo>
                      <a:pt x="66" y="807"/>
                    </a:lnTo>
                    <a:lnTo>
                      <a:pt x="68" y="807"/>
                    </a:lnTo>
                    <a:lnTo>
                      <a:pt x="66" y="807"/>
                    </a:lnTo>
                    <a:lnTo>
                      <a:pt x="68" y="807"/>
                    </a:lnTo>
                    <a:lnTo>
                      <a:pt x="71" y="807"/>
                    </a:lnTo>
                    <a:lnTo>
                      <a:pt x="73" y="807"/>
                    </a:lnTo>
                    <a:lnTo>
                      <a:pt x="73" y="809"/>
                    </a:lnTo>
                    <a:lnTo>
                      <a:pt x="76" y="809"/>
                    </a:lnTo>
                    <a:lnTo>
                      <a:pt x="76" y="807"/>
                    </a:lnTo>
                    <a:lnTo>
                      <a:pt x="79" y="807"/>
                    </a:lnTo>
                    <a:lnTo>
                      <a:pt x="79" y="809"/>
                    </a:lnTo>
                    <a:lnTo>
                      <a:pt x="79" y="807"/>
                    </a:lnTo>
                    <a:lnTo>
                      <a:pt x="81" y="809"/>
                    </a:lnTo>
                    <a:lnTo>
                      <a:pt x="84" y="809"/>
                    </a:lnTo>
                    <a:lnTo>
                      <a:pt x="84" y="807"/>
                    </a:lnTo>
                    <a:lnTo>
                      <a:pt x="86" y="807"/>
                    </a:lnTo>
                    <a:lnTo>
                      <a:pt x="86" y="804"/>
                    </a:lnTo>
                    <a:lnTo>
                      <a:pt x="89" y="804"/>
                    </a:lnTo>
                    <a:lnTo>
                      <a:pt x="92" y="804"/>
                    </a:lnTo>
                    <a:lnTo>
                      <a:pt x="94" y="804"/>
                    </a:lnTo>
                    <a:lnTo>
                      <a:pt x="94" y="807"/>
                    </a:lnTo>
                    <a:lnTo>
                      <a:pt x="97" y="807"/>
                    </a:lnTo>
                    <a:lnTo>
                      <a:pt x="97" y="809"/>
                    </a:lnTo>
                    <a:lnTo>
                      <a:pt x="97" y="812"/>
                    </a:lnTo>
                    <a:lnTo>
                      <a:pt x="100" y="812"/>
                    </a:lnTo>
                    <a:lnTo>
                      <a:pt x="100" y="815"/>
                    </a:lnTo>
                    <a:lnTo>
                      <a:pt x="102" y="815"/>
                    </a:lnTo>
                    <a:lnTo>
                      <a:pt x="105" y="815"/>
                    </a:lnTo>
                    <a:lnTo>
                      <a:pt x="105" y="817"/>
                    </a:lnTo>
                    <a:lnTo>
                      <a:pt x="107" y="817"/>
                    </a:lnTo>
                    <a:lnTo>
                      <a:pt x="107" y="820"/>
                    </a:lnTo>
                    <a:lnTo>
                      <a:pt x="110" y="820"/>
                    </a:lnTo>
                    <a:lnTo>
                      <a:pt x="110" y="823"/>
                    </a:lnTo>
                    <a:lnTo>
                      <a:pt x="113" y="823"/>
                    </a:lnTo>
                    <a:lnTo>
                      <a:pt x="113" y="825"/>
                    </a:lnTo>
                    <a:lnTo>
                      <a:pt x="113" y="828"/>
                    </a:lnTo>
                    <a:lnTo>
                      <a:pt x="115" y="828"/>
                    </a:lnTo>
                    <a:lnTo>
                      <a:pt x="115" y="830"/>
                    </a:lnTo>
                    <a:lnTo>
                      <a:pt x="115" y="833"/>
                    </a:lnTo>
                    <a:lnTo>
                      <a:pt x="115" y="836"/>
                    </a:lnTo>
                    <a:lnTo>
                      <a:pt x="115" y="838"/>
                    </a:lnTo>
                    <a:lnTo>
                      <a:pt x="115" y="841"/>
                    </a:lnTo>
                    <a:lnTo>
                      <a:pt x="115" y="846"/>
                    </a:lnTo>
                    <a:lnTo>
                      <a:pt x="118" y="846"/>
                    </a:lnTo>
                    <a:lnTo>
                      <a:pt x="118" y="849"/>
                    </a:lnTo>
                    <a:lnTo>
                      <a:pt x="115" y="849"/>
                    </a:lnTo>
                    <a:lnTo>
                      <a:pt x="115" y="851"/>
                    </a:lnTo>
                    <a:lnTo>
                      <a:pt x="115" y="854"/>
                    </a:lnTo>
                    <a:lnTo>
                      <a:pt x="118" y="854"/>
                    </a:lnTo>
                    <a:lnTo>
                      <a:pt x="118" y="851"/>
                    </a:lnTo>
                    <a:lnTo>
                      <a:pt x="118" y="854"/>
                    </a:lnTo>
                    <a:lnTo>
                      <a:pt x="118" y="851"/>
                    </a:lnTo>
                    <a:lnTo>
                      <a:pt x="118" y="849"/>
                    </a:lnTo>
                    <a:lnTo>
                      <a:pt x="120" y="849"/>
                    </a:lnTo>
                    <a:lnTo>
                      <a:pt x="123" y="849"/>
                    </a:lnTo>
                    <a:lnTo>
                      <a:pt x="126" y="849"/>
                    </a:lnTo>
                    <a:lnTo>
                      <a:pt x="128" y="849"/>
                    </a:lnTo>
                    <a:lnTo>
                      <a:pt x="131" y="849"/>
                    </a:lnTo>
                    <a:lnTo>
                      <a:pt x="133" y="849"/>
                    </a:lnTo>
                    <a:lnTo>
                      <a:pt x="136" y="849"/>
                    </a:lnTo>
                    <a:lnTo>
                      <a:pt x="136" y="846"/>
                    </a:lnTo>
                    <a:lnTo>
                      <a:pt x="136" y="843"/>
                    </a:lnTo>
                    <a:lnTo>
                      <a:pt x="136" y="841"/>
                    </a:lnTo>
                    <a:lnTo>
                      <a:pt x="139" y="841"/>
                    </a:lnTo>
                    <a:lnTo>
                      <a:pt x="141" y="838"/>
                    </a:lnTo>
                    <a:lnTo>
                      <a:pt x="141" y="836"/>
                    </a:lnTo>
                    <a:lnTo>
                      <a:pt x="139" y="836"/>
                    </a:lnTo>
                    <a:lnTo>
                      <a:pt x="139" y="833"/>
                    </a:lnTo>
                    <a:lnTo>
                      <a:pt x="141" y="833"/>
                    </a:lnTo>
                    <a:lnTo>
                      <a:pt x="144" y="836"/>
                    </a:lnTo>
                    <a:lnTo>
                      <a:pt x="144" y="833"/>
                    </a:lnTo>
                    <a:lnTo>
                      <a:pt x="144" y="830"/>
                    </a:lnTo>
                    <a:lnTo>
                      <a:pt x="147" y="830"/>
                    </a:lnTo>
                    <a:lnTo>
                      <a:pt x="147" y="828"/>
                    </a:lnTo>
                    <a:lnTo>
                      <a:pt x="144" y="828"/>
                    </a:lnTo>
                    <a:lnTo>
                      <a:pt x="147" y="828"/>
                    </a:lnTo>
                    <a:lnTo>
                      <a:pt x="149" y="828"/>
                    </a:lnTo>
                    <a:lnTo>
                      <a:pt x="149" y="825"/>
                    </a:lnTo>
                    <a:lnTo>
                      <a:pt x="149" y="823"/>
                    </a:lnTo>
                    <a:lnTo>
                      <a:pt x="149" y="820"/>
                    </a:lnTo>
                    <a:lnTo>
                      <a:pt x="149" y="817"/>
                    </a:lnTo>
                    <a:lnTo>
                      <a:pt x="152" y="817"/>
                    </a:lnTo>
                    <a:lnTo>
                      <a:pt x="149" y="817"/>
                    </a:lnTo>
                    <a:lnTo>
                      <a:pt x="149" y="815"/>
                    </a:lnTo>
                    <a:lnTo>
                      <a:pt x="152" y="815"/>
                    </a:lnTo>
                    <a:lnTo>
                      <a:pt x="152" y="812"/>
                    </a:lnTo>
                    <a:lnTo>
                      <a:pt x="149" y="812"/>
                    </a:lnTo>
                    <a:lnTo>
                      <a:pt x="149" y="809"/>
                    </a:lnTo>
                    <a:lnTo>
                      <a:pt x="149" y="807"/>
                    </a:lnTo>
                    <a:lnTo>
                      <a:pt x="149" y="804"/>
                    </a:lnTo>
                    <a:lnTo>
                      <a:pt x="147" y="804"/>
                    </a:lnTo>
                    <a:lnTo>
                      <a:pt x="149" y="804"/>
                    </a:lnTo>
                    <a:lnTo>
                      <a:pt x="149" y="807"/>
                    </a:lnTo>
                    <a:lnTo>
                      <a:pt x="149" y="804"/>
                    </a:lnTo>
                    <a:lnTo>
                      <a:pt x="149" y="802"/>
                    </a:lnTo>
                    <a:lnTo>
                      <a:pt x="149" y="799"/>
                    </a:lnTo>
                    <a:lnTo>
                      <a:pt x="152" y="796"/>
                    </a:lnTo>
                    <a:lnTo>
                      <a:pt x="149" y="796"/>
                    </a:lnTo>
                    <a:lnTo>
                      <a:pt x="149" y="794"/>
                    </a:lnTo>
                    <a:lnTo>
                      <a:pt x="149" y="791"/>
                    </a:lnTo>
                    <a:lnTo>
                      <a:pt x="149" y="789"/>
                    </a:lnTo>
                    <a:lnTo>
                      <a:pt x="147" y="789"/>
                    </a:lnTo>
                    <a:lnTo>
                      <a:pt x="147" y="786"/>
                    </a:lnTo>
                    <a:lnTo>
                      <a:pt x="147" y="783"/>
                    </a:lnTo>
                    <a:lnTo>
                      <a:pt x="147" y="786"/>
                    </a:lnTo>
                    <a:lnTo>
                      <a:pt x="147" y="783"/>
                    </a:lnTo>
                    <a:lnTo>
                      <a:pt x="147" y="781"/>
                    </a:lnTo>
                    <a:lnTo>
                      <a:pt x="147" y="778"/>
                    </a:lnTo>
                    <a:lnTo>
                      <a:pt x="147" y="775"/>
                    </a:lnTo>
                    <a:lnTo>
                      <a:pt x="147" y="773"/>
                    </a:lnTo>
                    <a:lnTo>
                      <a:pt x="144" y="773"/>
                    </a:lnTo>
                    <a:lnTo>
                      <a:pt x="144" y="770"/>
                    </a:lnTo>
                    <a:lnTo>
                      <a:pt x="144" y="768"/>
                    </a:lnTo>
                    <a:lnTo>
                      <a:pt x="141" y="768"/>
                    </a:lnTo>
                    <a:lnTo>
                      <a:pt x="141" y="765"/>
                    </a:lnTo>
                    <a:lnTo>
                      <a:pt x="139" y="765"/>
                    </a:lnTo>
                    <a:lnTo>
                      <a:pt x="139" y="762"/>
                    </a:lnTo>
                    <a:lnTo>
                      <a:pt x="139" y="760"/>
                    </a:lnTo>
                    <a:lnTo>
                      <a:pt x="136" y="760"/>
                    </a:lnTo>
                    <a:lnTo>
                      <a:pt x="136" y="757"/>
                    </a:lnTo>
                    <a:lnTo>
                      <a:pt x="136" y="755"/>
                    </a:lnTo>
                    <a:lnTo>
                      <a:pt x="136" y="752"/>
                    </a:lnTo>
                    <a:lnTo>
                      <a:pt x="136" y="749"/>
                    </a:lnTo>
                    <a:lnTo>
                      <a:pt x="133" y="749"/>
                    </a:lnTo>
                    <a:lnTo>
                      <a:pt x="133" y="747"/>
                    </a:lnTo>
                    <a:lnTo>
                      <a:pt x="136" y="747"/>
                    </a:lnTo>
                    <a:lnTo>
                      <a:pt x="133" y="747"/>
                    </a:lnTo>
                    <a:lnTo>
                      <a:pt x="133" y="744"/>
                    </a:lnTo>
                    <a:lnTo>
                      <a:pt x="133" y="742"/>
                    </a:lnTo>
                    <a:lnTo>
                      <a:pt x="136" y="742"/>
                    </a:lnTo>
                    <a:lnTo>
                      <a:pt x="136" y="739"/>
                    </a:lnTo>
                    <a:lnTo>
                      <a:pt x="136" y="736"/>
                    </a:lnTo>
                    <a:lnTo>
                      <a:pt x="139" y="736"/>
                    </a:lnTo>
                    <a:lnTo>
                      <a:pt x="139" y="734"/>
                    </a:lnTo>
                    <a:lnTo>
                      <a:pt x="141" y="734"/>
                    </a:lnTo>
                    <a:lnTo>
                      <a:pt x="141" y="731"/>
                    </a:lnTo>
                    <a:lnTo>
                      <a:pt x="144" y="731"/>
                    </a:lnTo>
                    <a:lnTo>
                      <a:pt x="144" y="728"/>
                    </a:lnTo>
                    <a:lnTo>
                      <a:pt x="147" y="728"/>
                    </a:lnTo>
                    <a:lnTo>
                      <a:pt x="149" y="728"/>
                    </a:lnTo>
                    <a:lnTo>
                      <a:pt x="149" y="726"/>
                    </a:lnTo>
                    <a:lnTo>
                      <a:pt x="152" y="726"/>
                    </a:lnTo>
                    <a:lnTo>
                      <a:pt x="152" y="723"/>
                    </a:lnTo>
                    <a:lnTo>
                      <a:pt x="154" y="723"/>
                    </a:lnTo>
                    <a:lnTo>
                      <a:pt x="157" y="723"/>
                    </a:lnTo>
                    <a:lnTo>
                      <a:pt x="160" y="723"/>
                    </a:lnTo>
                    <a:lnTo>
                      <a:pt x="160" y="721"/>
                    </a:lnTo>
                    <a:lnTo>
                      <a:pt x="160" y="723"/>
                    </a:lnTo>
                    <a:lnTo>
                      <a:pt x="160" y="721"/>
                    </a:lnTo>
                    <a:lnTo>
                      <a:pt x="162" y="721"/>
                    </a:lnTo>
                    <a:lnTo>
                      <a:pt x="165" y="721"/>
                    </a:lnTo>
                    <a:lnTo>
                      <a:pt x="167" y="721"/>
                    </a:lnTo>
                    <a:lnTo>
                      <a:pt x="170" y="718"/>
                    </a:lnTo>
                    <a:lnTo>
                      <a:pt x="173" y="718"/>
                    </a:lnTo>
                    <a:lnTo>
                      <a:pt x="175" y="718"/>
                    </a:lnTo>
                    <a:lnTo>
                      <a:pt x="178" y="718"/>
                    </a:lnTo>
                    <a:lnTo>
                      <a:pt x="180" y="715"/>
                    </a:lnTo>
                    <a:lnTo>
                      <a:pt x="183" y="715"/>
                    </a:lnTo>
                    <a:lnTo>
                      <a:pt x="186" y="715"/>
                    </a:lnTo>
                    <a:lnTo>
                      <a:pt x="188" y="715"/>
                    </a:lnTo>
                    <a:lnTo>
                      <a:pt x="191" y="715"/>
                    </a:lnTo>
                    <a:lnTo>
                      <a:pt x="193" y="715"/>
                    </a:lnTo>
                    <a:lnTo>
                      <a:pt x="196" y="715"/>
                    </a:lnTo>
                    <a:lnTo>
                      <a:pt x="199" y="715"/>
                    </a:lnTo>
                    <a:lnTo>
                      <a:pt x="201" y="715"/>
                    </a:lnTo>
                    <a:lnTo>
                      <a:pt x="204" y="715"/>
                    </a:lnTo>
                    <a:lnTo>
                      <a:pt x="204" y="713"/>
                    </a:lnTo>
                    <a:lnTo>
                      <a:pt x="207" y="713"/>
                    </a:lnTo>
                    <a:lnTo>
                      <a:pt x="209" y="713"/>
                    </a:lnTo>
                    <a:lnTo>
                      <a:pt x="212" y="710"/>
                    </a:lnTo>
                    <a:lnTo>
                      <a:pt x="214" y="710"/>
                    </a:lnTo>
                    <a:lnTo>
                      <a:pt x="217" y="710"/>
                    </a:lnTo>
                    <a:lnTo>
                      <a:pt x="217" y="708"/>
                    </a:lnTo>
                    <a:lnTo>
                      <a:pt x="220" y="708"/>
                    </a:lnTo>
                    <a:lnTo>
                      <a:pt x="217" y="708"/>
                    </a:lnTo>
                    <a:lnTo>
                      <a:pt x="220" y="708"/>
                    </a:lnTo>
                    <a:lnTo>
                      <a:pt x="222" y="705"/>
                    </a:lnTo>
                    <a:lnTo>
                      <a:pt x="222" y="702"/>
                    </a:lnTo>
                    <a:lnTo>
                      <a:pt x="225" y="702"/>
                    </a:lnTo>
                    <a:lnTo>
                      <a:pt x="227" y="702"/>
                    </a:lnTo>
                    <a:lnTo>
                      <a:pt x="227" y="700"/>
                    </a:lnTo>
                    <a:lnTo>
                      <a:pt x="230" y="700"/>
                    </a:lnTo>
                    <a:lnTo>
                      <a:pt x="230" y="697"/>
                    </a:lnTo>
                    <a:lnTo>
                      <a:pt x="227" y="697"/>
                    </a:lnTo>
                    <a:lnTo>
                      <a:pt x="225" y="697"/>
                    </a:lnTo>
                    <a:lnTo>
                      <a:pt x="222" y="697"/>
                    </a:lnTo>
                    <a:lnTo>
                      <a:pt x="222" y="695"/>
                    </a:lnTo>
                    <a:lnTo>
                      <a:pt x="222" y="689"/>
                    </a:lnTo>
                    <a:lnTo>
                      <a:pt x="222" y="687"/>
                    </a:lnTo>
                    <a:lnTo>
                      <a:pt x="220" y="687"/>
                    </a:lnTo>
                    <a:lnTo>
                      <a:pt x="220" y="684"/>
                    </a:lnTo>
                    <a:lnTo>
                      <a:pt x="220" y="681"/>
                    </a:lnTo>
                    <a:lnTo>
                      <a:pt x="220" y="679"/>
                    </a:lnTo>
                    <a:lnTo>
                      <a:pt x="220" y="676"/>
                    </a:lnTo>
                    <a:lnTo>
                      <a:pt x="220" y="674"/>
                    </a:lnTo>
                    <a:lnTo>
                      <a:pt x="220" y="671"/>
                    </a:lnTo>
                    <a:lnTo>
                      <a:pt x="217" y="671"/>
                    </a:lnTo>
                    <a:lnTo>
                      <a:pt x="217" y="668"/>
                    </a:lnTo>
                    <a:lnTo>
                      <a:pt x="217" y="666"/>
                    </a:lnTo>
                    <a:lnTo>
                      <a:pt x="217" y="663"/>
                    </a:lnTo>
                    <a:lnTo>
                      <a:pt x="217" y="661"/>
                    </a:lnTo>
                    <a:lnTo>
                      <a:pt x="217" y="658"/>
                    </a:lnTo>
                    <a:lnTo>
                      <a:pt x="217" y="655"/>
                    </a:lnTo>
                    <a:lnTo>
                      <a:pt x="217" y="653"/>
                    </a:lnTo>
                    <a:lnTo>
                      <a:pt x="217" y="650"/>
                    </a:lnTo>
                    <a:lnTo>
                      <a:pt x="214" y="648"/>
                    </a:lnTo>
                    <a:lnTo>
                      <a:pt x="217" y="648"/>
                    </a:lnTo>
                    <a:lnTo>
                      <a:pt x="217" y="650"/>
                    </a:lnTo>
                    <a:lnTo>
                      <a:pt x="222" y="648"/>
                    </a:lnTo>
                    <a:lnTo>
                      <a:pt x="225" y="648"/>
                    </a:lnTo>
                    <a:lnTo>
                      <a:pt x="225" y="645"/>
                    </a:lnTo>
                    <a:lnTo>
                      <a:pt x="227" y="645"/>
                    </a:lnTo>
                    <a:lnTo>
                      <a:pt x="225" y="642"/>
                    </a:lnTo>
                    <a:lnTo>
                      <a:pt x="227" y="642"/>
                    </a:lnTo>
                    <a:lnTo>
                      <a:pt x="225" y="642"/>
                    </a:lnTo>
                    <a:lnTo>
                      <a:pt x="225" y="640"/>
                    </a:lnTo>
                    <a:lnTo>
                      <a:pt x="225" y="637"/>
                    </a:lnTo>
                    <a:lnTo>
                      <a:pt x="225" y="634"/>
                    </a:lnTo>
                    <a:lnTo>
                      <a:pt x="222" y="634"/>
                    </a:lnTo>
                    <a:lnTo>
                      <a:pt x="220" y="634"/>
                    </a:lnTo>
                    <a:lnTo>
                      <a:pt x="220" y="632"/>
                    </a:lnTo>
                    <a:lnTo>
                      <a:pt x="217" y="632"/>
                    </a:lnTo>
                    <a:lnTo>
                      <a:pt x="214" y="632"/>
                    </a:lnTo>
                    <a:lnTo>
                      <a:pt x="212" y="632"/>
                    </a:lnTo>
                    <a:lnTo>
                      <a:pt x="209" y="632"/>
                    </a:lnTo>
                    <a:lnTo>
                      <a:pt x="207" y="632"/>
                    </a:lnTo>
                    <a:lnTo>
                      <a:pt x="204" y="632"/>
                    </a:lnTo>
                    <a:lnTo>
                      <a:pt x="204" y="629"/>
                    </a:lnTo>
                    <a:lnTo>
                      <a:pt x="201" y="629"/>
                    </a:lnTo>
                    <a:lnTo>
                      <a:pt x="199" y="629"/>
                    </a:lnTo>
                    <a:lnTo>
                      <a:pt x="199" y="627"/>
                    </a:lnTo>
                    <a:lnTo>
                      <a:pt x="196" y="627"/>
                    </a:lnTo>
                    <a:lnTo>
                      <a:pt x="196" y="624"/>
                    </a:lnTo>
                    <a:lnTo>
                      <a:pt x="193" y="624"/>
                    </a:lnTo>
                    <a:lnTo>
                      <a:pt x="191" y="624"/>
                    </a:lnTo>
                    <a:lnTo>
                      <a:pt x="191" y="621"/>
                    </a:lnTo>
                    <a:lnTo>
                      <a:pt x="188" y="621"/>
                    </a:lnTo>
                    <a:lnTo>
                      <a:pt x="186" y="621"/>
                    </a:lnTo>
                    <a:lnTo>
                      <a:pt x="186" y="624"/>
                    </a:lnTo>
                    <a:lnTo>
                      <a:pt x="186" y="627"/>
                    </a:lnTo>
                    <a:lnTo>
                      <a:pt x="183" y="627"/>
                    </a:lnTo>
                    <a:lnTo>
                      <a:pt x="183" y="629"/>
                    </a:lnTo>
                    <a:lnTo>
                      <a:pt x="183" y="632"/>
                    </a:lnTo>
                    <a:lnTo>
                      <a:pt x="186" y="632"/>
                    </a:lnTo>
                    <a:lnTo>
                      <a:pt x="188" y="632"/>
                    </a:lnTo>
                    <a:lnTo>
                      <a:pt x="186" y="632"/>
                    </a:lnTo>
                    <a:lnTo>
                      <a:pt x="188" y="632"/>
                    </a:lnTo>
                    <a:lnTo>
                      <a:pt x="188" y="634"/>
                    </a:lnTo>
                    <a:lnTo>
                      <a:pt x="186" y="634"/>
                    </a:lnTo>
                    <a:lnTo>
                      <a:pt x="183" y="634"/>
                    </a:lnTo>
                    <a:lnTo>
                      <a:pt x="183" y="637"/>
                    </a:lnTo>
                    <a:lnTo>
                      <a:pt x="180" y="637"/>
                    </a:lnTo>
                    <a:lnTo>
                      <a:pt x="180" y="640"/>
                    </a:lnTo>
                    <a:lnTo>
                      <a:pt x="178" y="640"/>
                    </a:lnTo>
                    <a:lnTo>
                      <a:pt x="175" y="640"/>
                    </a:lnTo>
                    <a:lnTo>
                      <a:pt x="173" y="642"/>
                    </a:lnTo>
                    <a:lnTo>
                      <a:pt x="170" y="642"/>
                    </a:lnTo>
                    <a:lnTo>
                      <a:pt x="170" y="645"/>
                    </a:lnTo>
                    <a:lnTo>
                      <a:pt x="170" y="648"/>
                    </a:lnTo>
                    <a:lnTo>
                      <a:pt x="170" y="645"/>
                    </a:lnTo>
                    <a:lnTo>
                      <a:pt x="167" y="645"/>
                    </a:lnTo>
                    <a:lnTo>
                      <a:pt x="162" y="645"/>
                    </a:lnTo>
                    <a:lnTo>
                      <a:pt x="154" y="648"/>
                    </a:lnTo>
                    <a:lnTo>
                      <a:pt x="152" y="650"/>
                    </a:lnTo>
                    <a:lnTo>
                      <a:pt x="149" y="650"/>
                    </a:lnTo>
                    <a:lnTo>
                      <a:pt x="149" y="648"/>
                    </a:lnTo>
                    <a:lnTo>
                      <a:pt x="152" y="648"/>
                    </a:lnTo>
                    <a:lnTo>
                      <a:pt x="154" y="645"/>
                    </a:lnTo>
                    <a:lnTo>
                      <a:pt x="152" y="645"/>
                    </a:lnTo>
                    <a:lnTo>
                      <a:pt x="154" y="645"/>
                    </a:lnTo>
                    <a:lnTo>
                      <a:pt x="154" y="642"/>
                    </a:lnTo>
                    <a:lnTo>
                      <a:pt x="152" y="642"/>
                    </a:lnTo>
                    <a:lnTo>
                      <a:pt x="152" y="640"/>
                    </a:lnTo>
                    <a:lnTo>
                      <a:pt x="149" y="640"/>
                    </a:lnTo>
                    <a:lnTo>
                      <a:pt x="149" y="637"/>
                    </a:lnTo>
                    <a:lnTo>
                      <a:pt x="149" y="634"/>
                    </a:lnTo>
                    <a:lnTo>
                      <a:pt x="149" y="632"/>
                    </a:lnTo>
                    <a:lnTo>
                      <a:pt x="147" y="632"/>
                    </a:lnTo>
                    <a:lnTo>
                      <a:pt x="147" y="629"/>
                    </a:lnTo>
                    <a:lnTo>
                      <a:pt x="144" y="629"/>
                    </a:lnTo>
                    <a:lnTo>
                      <a:pt x="144" y="627"/>
                    </a:lnTo>
                    <a:lnTo>
                      <a:pt x="144" y="624"/>
                    </a:lnTo>
                    <a:lnTo>
                      <a:pt x="144" y="621"/>
                    </a:lnTo>
                    <a:lnTo>
                      <a:pt x="141" y="619"/>
                    </a:lnTo>
                    <a:lnTo>
                      <a:pt x="141" y="616"/>
                    </a:lnTo>
                    <a:lnTo>
                      <a:pt x="144" y="616"/>
                    </a:lnTo>
                    <a:lnTo>
                      <a:pt x="144" y="614"/>
                    </a:lnTo>
                    <a:lnTo>
                      <a:pt x="147" y="614"/>
                    </a:lnTo>
                    <a:lnTo>
                      <a:pt x="147" y="611"/>
                    </a:lnTo>
                    <a:lnTo>
                      <a:pt x="144" y="611"/>
                    </a:lnTo>
                    <a:lnTo>
                      <a:pt x="147" y="611"/>
                    </a:lnTo>
                    <a:lnTo>
                      <a:pt x="149" y="611"/>
                    </a:lnTo>
                    <a:lnTo>
                      <a:pt x="149" y="608"/>
                    </a:lnTo>
                    <a:lnTo>
                      <a:pt x="152" y="608"/>
                    </a:lnTo>
                    <a:lnTo>
                      <a:pt x="149" y="608"/>
                    </a:lnTo>
                    <a:lnTo>
                      <a:pt x="152" y="608"/>
                    </a:lnTo>
                    <a:lnTo>
                      <a:pt x="154" y="606"/>
                    </a:lnTo>
                    <a:lnTo>
                      <a:pt x="157" y="606"/>
                    </a:lnTo>
                    <a:lnTo>
                      <a:pt x="157" y="603"/>
                    </a:lnTo>
                    <a:lnTo>
                      <a:pt x="160" y="603"/>
                    </a:lnTo>
                    <a:lnTo>
                      <a:pt x="160" y="600"/>
                    </a:lnTo>
                    <a:lnTo>
                      <a:pt x="162" y="600"/>
                    </a:lnTo>
                    <a:lnTo>
                      <a:pt x="165" y="600"/>
                    </a:lnTo>
                    <a:lnTo>
                      <a:pt x="162" y="600"/>
                    </a:lnTo>
                    <a:lnTo>
                      <a:pt x="165" y="600"/>
                    </a:lnTo>
                    <a:lnTo>
                      <a:pt x="165" y="598"/>
                    </a:lnTo>
                    <a:lnTo>
                      <a:pt x="167" y="598"/>
                    </a:lnTo>
                    <a:lnTo>
                      <a:pt x="167" y="595"/>
                    </a:lnTo>
                    <a:lnTo>
                      <a:pt x="170" y="595"/>
                    </a:lnTo>
                    <a:lnTo>
                      <a:pt x="170" y="593"/>
                    </a:lnTo>
                    <a:lnTo>
                      <a:pt x="173" y="590"/>
                    </a:lnTo>
                    <a:lnTo>
                      <a:pt x="170" y="590"/>
                    </a:lnTo>
                    <a:lnTo>
                      <a:pt x="173" y="590"/>
                    </a:lnTo>
                    <a:lnTo>
                      <a:pt x="173" y="587"/>
                    </a:lnTo>
                    <a:lnTo>
                      <a:pt x="173" y="585"/>
                    </a:lnTo>
                    <a:lnTo>
                      <a:pt x="175" y="585"/>
                    </a:lnTo>
                    <a:lnTo>
                      <a:pt x="178" y="585"/>
                    </a:lnTo>
                    <a:lnTo>
                      <a:pt x="180" y="585"/>
                    </a:lnTo>
                    <a:lnTo>
                      <a:pt x="178" y="585"/>
                    </a:lnTo>
                    <a:lnTo>
                      <a:pt x="180" y="585"/>
                    </a:lnTo>
                    <a:lnTo>
                      <a:pt x="180" y="582"/>
                    </a:lnTo>
                    <a:lnTo>
                      <a:pt x="183" y="582"/>
                    </a:lnTo>
                    <a:lnTo>
                      <a:pt x="183" y="580"/>
                    </a:lnTo>
                    <a:lnTo>
                      <a:pt x="183" y="582"/>
                    </a:lnTo>
                    <a:lnTo>
                      <a:pt x="183" y="580"/>
                    </a:lnTo>
                    <a:lnTo>
                      <a:pt x="186" y="580"/>
                    </a:lnTo>
                    <a:lnTo>
                      <a:pt x="188" y="580"/>
                    </a:lnTo>
                    <a:lnTo>
                      <a:pt x="188" y="577"/>
                    </a:lnTo>
                    <a:lnTo>
                      <a:pt x="191" y="577"/>
                    </a:lnTo>
                    <a:lnTo>
                      <a:pt x="193" y="577"/>
                    </a:lnTo>
                    <a:lnTo>
                      <a:pt x="196" y="577"/>
                    </a:lnTo>
                    <a:lnTo>
                      <a:pt x="196" y="574"/>
                    </a:lnTo>
                    <a:lnTo>
                      <a:pt x="199" y="574"/>
                    </a:lnTo>
                    <a:lnTo>
                      <a:pt x="201" y="574"/>
                    </a:lnTo>
                    <a:lnTo>
                      <a:pt x="201" y="572"/>
                    </a:lnTo>
                    <a:lnTo>
                      <a:pt x="201" y="574"/>
                    </a:lnTo>
                    <a:lnTo>
                      <a:pt x="201" y="572"/>
                    </a:lnTo>
                    <a:lnTo>
                      <a:pt x="204" y="572"/>
                    </a:lnTo>
                    <a:lnTo>
                      <a:pt x="204" y="574"/>
                    </a:lnTo>
                    <a:lnTo>
                      <a:pt x="207" y="574"/>
                    </a:lnTo>
                    <a:lnTo>
                      <a:pt x="207" y="572"/>
                    </a:lnTo>
                    <a:lnTo>
                      <a:pt x="209" y="572"/>
                    </a:lnTo>
                    <a:lnTo>
                      <a:pt x="207" y="572"/>
                    </a:lnTo>
                    <a:lnTo>
                      <a:pt x="209" y="572"/>
                    </a:lnTo>
                    <a:lnTo>
                      <a:pt x="209" y="569"/>
                    </a:lnTo>
                    <a:lnTo>
                      <a:pt x="212" y="569"/>
                    </a:lnTo>
                    <a:lnTo>
                      <a:pt x="212" y="572"/>
                    </a:lnTo>
                    <a:lnTo>
                      <a:pt x="212" y="569"/>
                    </a:lnTo>
                    <a:lnTo>
                      <a:pt x="214" y="569"/>
                    </a:lnTo>
                    <a:lnTo>
                      <a:pt x="214" y="572"/>
                    </a:lnTo>
                    <a:lnTo>
                      <a:pt x="214" y="569"/>
                    </a:lnTo>
                    <a:lnTo>
                      <a:pt x="217" y="569"/>
                    </a:lnTo>
                    <a:lnTo>
                      <a:pt x="217" y="572"/>
                    </a:lnTo>
                    <a:lnTo>
                      <a:pt x="214" y="572"/>
                    </a:lnTo>
                    <a:lnTo>
                      <a:pt x="217" y="572"/>
                    </a:lnTo>
                    <a:lnTo>
                      <a:pt x="220" y="572"/>
                    </a:lnTo>
                    <a:lnTo>
                      <a:pt x="222" y="572"/>
                    </a:lnTo>
                    <a:lnTo>
                      <a:pt x="222" y="574"/>
                    </a:lnTo>
                    <a:lnTo>
                      <a:pt x="225" y="574"/>
                    </a:lnTo>
                    <a:lnTo>
                      <a:pt x="227" y="574"/>
                    </a:lnTo>
                    <a:lnTo>
                      <a:pt x="230" y="574"/>
                    </a:lnTo>
                    <a:lnTo>
                      <a:pt x="230" y="572"/>
                    </a:lnTo>
                    <a:lnTo>
                      <a:pt x="233" y="572"/>
                    </a:lnTo>
                    <a:lnTo>
                      <a:pt x="233" y="569"/>
                    </a:lnTo>
                    <a:lnTo>
                      <a:pt x="233" y="572"/>
                    </a:lnTo>
                    <a:lnTo>
                      <a:pt x="233" y="569"/>
                    </a:lnTo>
                    <a:lnTo>
                      <a:pt x="233" y="572"/>
                    </a:lnTo>
                    <a:lnTo>
                      <a:pt x="233" y="574"/>
                    </a:lnTo>
                    <a:lnTo>
                      <a:pt x="233" y="577"/>
                    </a:lnTo>
                    <a:lnTo>
                      <a:pt x="233" y="580"/>
                    </a:lnTo>
                    <a:lnTo>
                      <a:pt x="230" y="580"/>
                    </a:lnTo>
                    <a:lnTo>
                      <a:pt x="230" y="582"/>
                    </a:lnTo>
                    <a:lnTo>
                      <a:pt x="233" y="582"/>
                    </a:lnTo>
                    <a:lnTo>
                      <a:pt x="230" y="582"/>
                    </a:lnTo>
                    <a:lnTo>
                      <a:pt x="233" y="582"/>
                    </a:lnTo>
                    <a:lnTo>
                      <a:pt x="235" y="582"/>
                    </a:lnTo>
                    <a:lnTo>
                      <a:pt x="238" y="582"/>
                    </a:lnTo>
                    <a:lnTo>
                      <a:pt x="238" y="585"/>
                    </a:lnTo>
                    <a:lnTo>
                      <a:pt x="240" y="585"/>
                    </a:lnTo>
                    <a:lnTo>
                      <a:pt x="240" y="587"/>
                    </a:lnTo>
                    <a:lnTo>
                      <a:pt x="238" y="587"/>
                    </a:lnTo>
                    <a:lnTo>
                      <a:pt x="238" y="590"/>
                    </a:lnTo>
                    <a:lnTo>
                      <a:pt x="235" y="590"/>
                    </a:lnTo>
                    <a:lnTo>
                      <a:pt x="233" y="590"/>
                    </a:lnTo>
                    <a:lnTo>
                      <a:pt x="233" y="593"/>
                    </a:lnTo>
                    <a:lnTo>
                      <a:pt x="233" y="595"/>
                    </a:lnTo>
                    <a:lnTo>
                      <a:pt x="233" y="600"/>
                    </a:lnTo>
                    <a:lnTo>
                      <a:pt x="230" y="600"/>
                    </a:lnTo>
                    <a:lnTo>
                      <a:pt x="233" y="600"/>
                    </a:lnTo>
                    <a:lnTo>
                      <a:pt x="235" y="600"/>
                    </a:lnTo>
                    <a:lnTo>
                      <a:pt x="235" y="598"/>
                    </a:lnTo>
                    <a:lnTo>
                      <a:pt x="235" y="595"/>
                    </a:lnTo>
                    <a:lnTo>
                      <a:pt x="238" y="595"/>
                    </a:lnTo>
                    <a:lnTo>
                      <a:pt x="240" y="595"/>
                    </a:lnTo>
                    <a:lnTo>
                      <a:pt x="243" y="595"/>
                    </a:lnTo>
                    <a:lnTo>
                      <a:pt x="246" y="595"/>
                    </a:lnTo>
                    <a:lnTo>
                      <a:pt x="246" y="593"/>
                    </a:lnTo>
                    <a:lnTo>
                      <a:pt x="248" y="593"/>
                    </a:lnTo>
                    <a:lnTo>
                      <a:pt x="251" y="593"/>
                    </a:lnTo>
                    <a:lnTo>
                      <a:pt x="251" y="590"/>
                    </a:lnTo>
                    <a:lnTo>
                      <a:pt x="254" y="590"/>
                    </a:lnTo>
                    <a:lnTo>
                      <a:pt x="256" y="590"/>
                    </a:lnTo>
                    <a:lnTo>
                      <a:pt x="256" y="587"/>
                    </a:lnTo>
                    <a:lnTo>
                      <a:pt x="259" y="587"/>
                    </a:lnTo>
                    <a:lnTo>
                      <a:pt x="259" y="585"/>
                    </a:lnTo>
                    <a:lnTo>
                      <a:pt x="259" y="582"/>
                    </a:lnTo>
                    <a:lnTo>
                      <a:pt x="259" y="580"/>
                    </a:lnTo>
                    <a:lnTo>
                      <a:pt x="261" y="580"/>
                    </a:lnTo>
                    <a:lnTo>
                      <a:pt x="261" y="577"/>
                    </a:lnTo>
                    <a:lnTo>
                      <a:pt x="261" y="574"/>
                    </a:lnTo>
                    <a:lnTo>
                      <a:pt x="264" y="574"/>
                    </a:lnTo>
                    <a:lnTo>
                      <a:pt x="264" y="572"/>
                    </a:lnTo>
                    <a:lnTo>
                      <a:pt x="264" y="569"/>
                    </a:lnTo>
                    <a:lnTo>
                      <a:pt x="267" y="569"/>
                    </a:lnTo>
                    <a:lnTo>
                      <a:pt x="267" y="567"/>
                    </a:lnTo>
                    <a:lnTo>
                      <a:pt x="269" y="567"/>
                    </a:lnTo>
                    <a:lnTo>
                      <a:pt x="269" y="564"/>
                    </a:lnTo>
                    <a:lnTo>
                      <a:pt x="272" y="564"/>
                    </a:lnTo>
                    <a:lnTo>
                      <a:pt x="272" y="561"/>
                    </a:lnTo>
                    <a:lnTo>
                      <a:pt x="274" y="561"/>
                    </a:lnTo>
                    <a:lnTo>
                      <a:pt x="274" y="559"/>
                    </a:lnTo>
                    <a:lnTo>
                      <a:pt x="274" y="556"/>
                    </a:lnTo>
                    <a:lnTo>
                      <a:pt x="277" y="556"/>
                    </a:lnTo>
                    <a:lnTo>
                      <a:pt x="277" y="553"/>
                    </a:lnTo>
                    <a:lnTo>
                      <a:pt x="280" y="553"/>
                    </a:lnTo>
                    <a:lnTo>
                      <a:pt x="280" y="551"/>
                    </a:lnTo>
                    <a:lnTo>
                      <a:pt x="282" y="548"/>
                    </a:lnTo>
                    <a:lnTo>
                      <a:pt x="282" y="546"/>
                    </a:lnTo>
                    <a:lnTo>
                      <a:pt x="282" y="543"/>
                    </a:lnTo>
                    <a:lnTo>
                      <a:pt x="285" y="543"/>
                    </a:lnTo>
                    <a:lnTo>
                      <a:pt x="285" y="540"/>
                    </a:lnTo>
                    <a:lnTo>
                      <a:pt x="287" y="540"/>
                    </a:lnTo>
                    <a:lnTo>
                      <a:pt x="287" y="538"/>
                    </a:lnTo>
                    <a:lnTo>
                      <a:pt x="290" y="535"/>
                    </a:lnTo>
                    <a:lnTo>
                      <a:pt x="290" y="533"/>
                    </a:lnTo>
                    <a:lnTo>
                      <a:pt x="293" y="533"/>
                    </a:lnTo>
                    <a:lnTo>
                      <a:pt x="293" y="530"/>
                    </a:lnTo>
                    <a:lnTo>
                      <a:pt x="293" y="527"/>
                    </a:lnTo>
                    <a:lnTo>
                      <a:pt x="293" y="525"/>
                    </a:lnTo>
                    <a:lnTo>
                      <a:pt x="293" y="522"/>
                    </a:lnTo>
                    <a:lnTo>
                      <a:pt x="293" y="520"/>
                    </a:lnTo>
                    <a:lnTo>
                      <a:pt x="295" y="517"/>
                    </a:lnTo>
                    <a:lnTo>
                      <a:pt x="295" y="514"/>
                    </a:lnTo>
                    <a:lnTo>
                      <a:pt x="298" y="514"/>
                    </a:lnTo>
                    <a:lnTo>
                      <a:pt x="298" y="512"/>
                    </a:lnTo>
                    <a:lnTo>
                      <a:pt x="301" y="512"/>
                    </a:lnTo>
                    <a:lnTo>
                      <a:pt x="301" y="509"/>
                    </a:lnTo>
                    <a:lnTo>
                      <a:pt x="298" y="509"/>
                    </a:lnTo>
                    <a:lnTo>
                      <a:pt x="301" y="509"/>
                    </a:lnTo>
                    <a:lnTo>
                      <a:pt x="301" y="506"/>
                    </a:lnTo>
                    <a:lnTo>
                      <a:pt x="303" y="506"/>
                    </a:lnTo>
                    <a:lnTo>
                      <a:pt x="306" y="506"/>
                    </a:lnTo>
                    <a:lnTo>
                      <a:pt x="306" y="504"/>
                    </a:lnTo>
                    <a:lnTo>
                      <a:pt x="308" y="504"/>
                    </a:lnTo>
                    <a:lnTo>
                      <a:pt x="308" y="501"/>
                    </a:lnTo>
                    <a:lnTo>
                      <a:pt x="311" y="501"/>
                    </a:lnTo>
                    <a:lnTo>
                      <a:pt x="311" y="499"/>
                    </a:lnTo>
                    <a:lnTo>
                      <a:pt x="314" y="499"/>
                    </a:lnTo>
                    <a:lnTo>
                      <a:pt x="316" y="499"/>
                    </a:lnTo>
                    <a:lnTo>
                      <a:pt x="319" y="499"/>
                    </a:lnTo>
                    <a:lnTo>
                      <a:pt x="319" y="501"/>
                    </a:lnTo>
                    <a:lnTo>
                      <a:pt x="321" y="501"/>
                    </a:lnTo>
                    <a:lnTo>
                      <a:pt x="324" y="501"/>
                    </a:lnTo>
                    <a:lnTo>
                      <a:pt x="327" y="501"/>
                    </a:lnTo>
                    <a:lnTo>
                      <a:pt x="329" y="501"/>
                    </a:lnTo>
                    <a:lnTo>
                      <a:pt x="329" y="504"/>
                    </a:lnTo>
                    <a:lnTo>
                      <a:pt x="332" y="504"/>
                    </a:lnTo>
                    <a:lnTo>
                      <a:pt x="334" y="504"/>
                    </a:lnTo>
                    <a:lnTo>
                      <a:pt x="337" y="504"/>
                    </a:lnTo>
                    <a:lnTo>
                      <a:pt x="340" y="504"/>
                    </a:lnTo>
                    <a:lnTo>
                      <a:pt x="340" y="501"/>
                    </a:lnTo>
                    <a:lnTo>
                      <a:pt x="342" y="501"/>
                    </a:lnTo>
                    <a:lnTo>
                      <a:pt x="345" y="501"/>
                    </a:lnTo>
                    <a:lnTo>
                      <a:pt x="347" y="501"/>
                    </a:lnTo>
                    <a:lnTo>
                      <a:pt x="347" y="499"/>
                    </a:lnTo>
                    <a:lnTo>
                      <a:pt x="350" y="499"/>
                    </a:lnTo>
                    <a:lnTo>
                      <a:pt x="353" y="499"/>
                    </a:lnTo>
                    <a:lnTo>
                      <a:pt x="353" y="496"/>
                    </a:lnTo>
                    <a:lnTo>
                      <a:pt x="355" y="496"/>
                    </a:lnTo>
                    <a:lnTo>
                      <a:pt x="358" y="496"/>
                    </a:lnTo>
                    <a:lnTo>
                      <a:pt x="361" y="496"/>
                    </a:lnTo>
                    <a:lnTo>
                      <a:pt x="361" y="493"/>
                    </a:lnTo>
                    <a:lnTo>
                      <a:pt x="363" y="493"/>
                    </a:lnTo>
                    <a:lnTo>
                      <a:pt x="363" y="491"/>
                    </a:lnTo>
                    <a:lnTo>
                      <a:pt x="366" y="491"/>
                    </a:lnTo>
                    <a:lnTo>
                      <a:pt x="366" y="488"/>
                    </a:lnTo>
                    <a:lnTo>
                      <a:pt x="368" y="488"/>
                    </a:lnTo>
                    <a:lnTo>
                      <a:pt x="371" y="488"/>
                    </a:lnTo>
                    <a:lnTo>
                      <a:pt x="374" y="488"/>
                    </a:lnTo>
                    <a:lnTo>
                      <a:pt x="376" y="488"/>
                    </a:lnTo>
                    <a:lnTo>
                      <a:pt x="379" y="488"/>
                    </a:lnTo>
                    <a:lnTo>
                      <a:pt x="381" y="488"/>
                    </a:lnTo>
                    <a:lnTo>
                      <a:pt x="381" y="486"/>
                    </a:lnTo>
                    <a:lnTo>
                      <a:pt x="384" y="486"/>
                    </a:lnTo>
                    <a:lnTo>
                      <a:pt x="387" y="486"/>
                    </a:lnTo>
                    <a:lnTo>
                      <a:pt x="387" y="483"/>
                    </a:lnTo>
                    <a:lnTo>
                      <a:pt x="389" y="483"/>
                    </a:lnTo>
                    <a:lnTo>
                      <a:pt x="392" y="483"/>
                    </a:lnTo>
                    <a:lnTo>
                      <a:pt x="392" y="480"/>
                    </a:lnTo>
                    <a:lnTo>
                      <a:pt x="394" y="480"/>
                    </a:lnTo>
                    <a:lnTo>
                      <a:pt x="394" y="478"/>
                    </a:lnTo>
                    <a:lnTo>
                      <a:pt x="397" y="478"/>
                    </a:lnTo>
                    <a:lnTo>
                      <a:pt x="397" y="475"/>
                    </a:lnTo>
                    <a:lnTo>
                      <a:pt x="400" y="475"/>
                    </a:lnTo>
                    <a:lnTo>
                      <a:pt x="400" y="473"/>
                    </a:lnTo>
                    <a:lnTo>
                      <a:pt x="400" y="470"/>
                    </a:lnTo>
                    <a:lnTo>
                      <a:pt x="402" y="470"/>
                    </a:lnTo>
                    <a:lnTo>
                      <a:pt x="405" y="470"/>
                    </a:lnTo>
                    <a:lnTo>
                      <a:pt x="405" y="467"/>
                    </a:lnTo>
                    <a:lnTo>
                      <a:pt x="405" y="465"/>
                    </a:lnTo>
                    <a:lnTo>
                      <a:pt x="405" y="467"/>
                    </a:lnTo>
                    <a:lnTo>
                      <a:pt x="408" y="467"/>
                    </a:lnTo>
                    <a:lnTo>
                      <a:pt x="408" y="465"/>
                    </a:lnTo>
                    <a:lnTo>
                      <a:pt x="408" y="467"/>
                    </a:lnTo>
                    <a:lnTo>
                      <a:pt x="410" y="467"/>
                    </a:lnTo>
                    <a:lnTo>
                      <a:pt x="410" y="465"/>
                    </a:lnTo>
                    <a:lnTo>
                      <a:pt x="410" y="467"/>
                    </a:lnTo>
                    <a:lnTo>
                      <a:pt x="410" y="465"/>
                    </a:lnTo>
                    <a:lnTo>
                      <a:pt x="410" y="467"/>
                    </a:lnTo>
                    <a:lnTo>
                      <a:pt x="413" y="467"/>
                    </a:lnTo>
                    <a:lnTo>
                      <a:pt x="413" y="470"/>
                    </a:lnTo>
                    <a:lnTo>
                      <a:pt x="415" y="470"/>
                    </a:lnTo>
                    <a:lnTo>
                      <a:pt x="415" y="473"/>
                    </a:lnTo>
                    <a:lnTo>
                      <a:pt x="418" y="473"/>
                    </a:lnTo>
                    <a:lnTo>
                      <a:pt x="418" y="475"/>
                    </a:lnTo>
                    <a:lnTo>
                      <a:pt x="418" y="478"/>
                    </a:lnTo>
                    <a:lnTo>
                      <a:pt x="415" y="480"/>
                    </a:lnTo>
                    <a:lnTo>
                      <a:pt x="415" y="483"/>
                    </a:lnTo>
                    <a:lnTo>
                      <a:pt x="415" y="486"/>
                    </a:lnTo>
                    <a:lnTo>
                      <a:pt x="415" y="488"/>
                    </a:lnTo>
                    <a:lnTo>
                      <a:pt x="418" y="488"/>
                    </a:lnTo>
                    <a:lnTo>
                      <a:pt x="418" y="491"/>
                    </a:lnTo>
                    <a:lnTo>
                      <a:pt x="421" y="491"/>
                    </a:lnTo>
                    <a:lnTo>
                      <a:pt x="421" y="493"/>
                    </a:lnTo>
                    <a:lnTo>
                      <a:pt x="423" y="493"/>
                    </a:lnTo>
                    <a:lnTo>
                      <a:pt x="426" y="493"/>
                    </a:lnTo>
                    <a:lnTo>
                      <a:pt x="426" y="496"/>
                    </a:lnTo>
                    <a:lnTo>
                      <a:pt x="428" y="496"/>
                    </a:lnTo>
                    <a:lnTo>
                      <a:pt x="431" y="496"/>
                    </a:lnTo>
                    <a:lnTo>
                      <a:pt x="431" y="499"/>
                    </a:lnTo>
                    <a:lnTo>
                      <a:pt x="434" y="499"/>
                    </a:lnTo>
                    <a:lnTo>
                      <a:pt x="434" y="501"/>
                    </a:lnTo>
                    <a:lnTo>
                      <a:pt x="436" y="501"/>
                    </a:lnTo>
                    <a:lnTo>
                      <a:pt x="436" y="504"/>
                    </a:lnTo>
                    <a:lnTo>
                      <a:pt x="439" y="504"/>
                    </a:lnTo>
                    <a:lnTo>
                      <a:pt x="439" y="501"/>
                    </a:lnTo>
                    <a:lnTo>
                      <a:pt x="441" y="501"/>
                    </a:lnTo>
                    <a:lnTo>
                      <a:pt x="444" y="501"/>
                    </a:lnTo>
                    <a:lnTo>
                      <a:pt x="444" y="504"/>
                    </a:lnTo>
                    <a:lnTo>
                      <a:pt x="447" y="504"/>
                    </a:lnTo>
                    <a:lnTo>
                      <a:pt x="444" y="504"/>
                    </a:lnTo>
                    <a:lnTo>
                      <a:pt x="444" y="501"/>
                    </a:lnTo>
                    <a:lnTo>
                      <a:pt x="444" y="499"/>
                    </a:lnTo>
                    <a:lnTo>
                      <a:pt x="447" y="499"/>
                    </a:lnTo>
                    <a:lnTo>
                      <a:pt x="447" y="496"/>
                    </a:lnTo>
                    <a:lnTo>
                      <a:pt x="447" y="493"/>
                    </a:lnTo>
                    <a:lnTo>
                      <a:pt x="447" y="491"/>
                    </a:lnTo>
                    <a:lnTo>
                      <a:pt x="447" y="488"/>
                    </a:lnTo>
                    <a:lnTo>
                      <a:pt x="447" y="486"/>
                    </a:lnTo>
                    <a:lnTo>
                      <a:pt x="447" y="483"/>
                    </a:lnTo>
                    <a:lnTo>
                      <a:pt x="447" y="480"/>
                    </a:lnTo>
                    <a:lnTo>
                      <a:pt x="449" y="483"/>
                    </a:lnTo>
                    <a:lnTo>
                      <a:pt x="449" y="480"/>
                    </a:lnTo>
                    <a:lnTo>
                      <a:pt x="449" y="478"/>
                    </a:lnTo>
                    <a:lnTo>
                      <a:pt x="449" y="475"/>
                    </a:lnTo>
                    <a:lnTo>
                      <a:pt x="449" y="473"/>
                    </a:lnTo>
                    <a:lnTo>
                      <a:pt x="447" y="473"/>
                    </a:lnTo>
                    <a:lnTo>
                      <a:pt x="447" y="470"/>
                    </a:lnTo>
                    <a:lnTo>
                      <a:pt x="447" y="467"/>
                    </a:lnTo>
                    <a:lnTo>
                      <a:pt x="444" y="467"/>
                    </a:lnTo>
                    <a:lnTo>
                      <a:pt x="441" y="467"/>
                    </a:lnTo>
                    <a:lnTo>
                      <a:pt x="441" y="465"/>
                    </a:lnTo>
                    <a:lnTo>
                      <a:pt x="439" y="462"/>
                    </a:lnTo>
                    <a:lnTo>
                      <a:pt x="436" y="462"/>
                    </a:lnTo>
                    <a:lnTo>
                      <a:pt x="436" y="459"/>
                    </a:lnTo>
                    <a:lnTo>
                      <a:pt x="434" y="459"/>
                    </a:lnTo>
                    <a:lnTo>
                      <a:pt x="434" y="457"/>
                    </a:lnTo>
                    <a:lnTo>
                      <a:pt x="431" y="457"/>
                    </a:lnTo>
                    <a:lnTo>
                      <a:pt x="431" y="454"/>
                    </a:lnTo>
                    <a:lnTo>
                      <a:pt x="431" y="452"/>
                    </a:lnTo>
                    <a:lnTo>
                      <a:pt x="428" y="452"/>
                    </a:lnTo>
                    <a:lnTo>
                      <a:pt x="428" y="449"/>
                    </a:lnTo>
                    <a:lnTo>
                      <a:pt x="428" y="446"/>
                    </a:lnTo>
                    <a:lnTo>
                      <a:pt x="428" y="444"/>
                    </a:lnTo>
                    <a:lnTo>
                      <a:pt x="428" y="441"/>
                    </a:lnTo>
                    <a:lnTo>
                      <a:pt x="431" y="441"/>
                    </a:lnTo>
                    <a:lnTo>
                      <a:pt x="431" y="439"/>
                    </a:lnTo>
                    <a:lnTo>
                      <a:pt x="431" y="436"/>
                    </a:lnTo>
                    <a:lnTo>
                      <a:pt x="428" y="436"/>
                    </a:lnTo>
                    <a:lnTo>
                      <a:pt x="431" y="436"/>
                    </a:lnTo>
                    <a:lnTo>
                      <a:pt x="431" y="433"/>
                    </a:lnTo>
                    <a:lnTo>
                      <a:pt x="431" y="431"/>
                    </a:lnTo>
                    <a:lnTo>
                      <a:pt x="434" y="431"/>
                    </a:lnTo>
                    <a:lnTo>
                      <a:pt x="434" y="428"/>
                    </a:lnTo>
                    <a:lnTo>
                      <a:pt x="434" y="425"/>
                    </a:lnTo>
                    <a:lnTo>
                      <a:pt x="436" y="425"/>
                    </a:lnTo>
                    <a:lnTo>
                      <a:pt x="434" y="425"/>
                    </a:lnTo>
                    <a:lnTo>
                      <a:pt x="434" y="423"/>
                    </a:lnTo>
                    <a:lnTo>
                      <a:pt x="436" y="423"/>
                    </a:lnTo>
                    <a:lnTo>
                      <a:pt x="434" y="423"/>
                    </a:lnTo>
                    <a:lnTo>
                      <a:pt x="436" y="423"/>
                    </a:lnTo>
                    <a:lnTo>
                      <a:pt x="436" y="420"/>
                    </a:lnTo>
                    <a:lnTo>
                      <a:pt x="436" y="418"/>
                    </a:lnTo>
                    <a:lnTo>
                      <a:pt x="439" y="418"/>
                    </a:lnTo>
                    <a:lnTo>
                      <a:pt x="439" y="415"/>
                    </a:lnTo>
                    <a:lnTo>
                      <a:pt x="439" y="418"/>
                    </a:lnTo>
                    <a:lnTo>
                      <a:pt x="441" y="418"/>
                    </a:lnTo>
                    <a:lnTo>
                      <a:pt x="441" y="415"/>
                    </a:lnTo>
                    <a:lnTo>
                      <a:pt x="444" y="415"/>
                    </a:lnTo>
                    <a:lnTo>
                      <a:pt x="447" y="415"/>
                    </a:lnTo>
                    <a:lnTo>
                      <a:pt x="449" y="415"/>
                    </a:lnTo>
                    <a:lnTo>
                      <a:pt x="449" y="412"/>
                    </a:lnTo>
                    <a:lnTo>
                      <a:pt x="452" y="412"/>
                    </a:lnTo>
                    <a:lnTo>
                      <a:pt x="455" y="412"/>
                    </a:lnTo>
                    <a:lnTo>
                      <a:pt x="457" y="410"/>
                    </a:lnTo>
                    <a:lnTo>
                      <a:pt x="460" y="410"/>
                    </a:lnTo>
                    <a:lnTo>
                      <a:pt x="460" y="407"/>
                    </a:lnTo>
                    <a:lnTo>
                      <a:pt x="462" y="407"/>
                    </a:lnTo>
                    <a:lnTo>
                      <a:pt x="465" y="407"/>
                    </a:lnTo>
                    <a:lnTo>
                      <a:pt x="465" y="405"/>
                    </a:lnTo>
                    <a:lnTo>
                      <a:pt x="468" y="405"/>
                    </a:lnTo>
                    <a:lnTo>
                      <a:pt x="470" y="405"/>
                    </a:lnTo>
                    <a:lnTo>
                      <a:pt x="470" y="402"/>
                    </a:lnTo>
                    <a:lnTo>
                      <a:pt x="473" y="399"/>
                    </a:lnTo>
                    <a:lnTo>
                      <a:pt x="475" y="399"/>
                    </a:lnTo>
                    <a:lnTo>
                      <a:pt x="478" y="399"/>
                    </a:lnTo>
                    <a:lnTo>
                      <a:pt x="481" y="399"/>
                    </a:lnTo>
                    <a:lnTo>
                      <a:pt x="481" y="397"/>
                    </a:lnTo>
                    <a:lnTo>
                      <a:pt x="483" y="397"/>
                    </a:lnTo>
                    <a:lnTo>
                      <a:pt x="486" y="397"/>
                    </a:lnTo>
                    <a:lnTo>
                      <a:pt x="486" y="394"/>
                    </a:lnTo>
                    <a:lnTo>
                      <a:pt x="488" y="394"/>
                    </a:lnTo>
                    <a:lnTo>
                      <a:pt x="488" y="392"/>
                    </a:lnTo>
                    <a:lnTo>
                      <a:pt x="491" y="392"/>
                    </a:lnTo>
                    <a:lnTo>
                      <a:pt x="491" y="389"/>
                    </a:lnTo>
                    <a:lnTo>
                      <a:pt x="494" y="386"/>
                    </a:lnTo>
                    <a:lnTo>
                      <a:pt x="494" y="389"/>
                    </a:lnTo>
                    <a:lnTo>
                      <a:pt x="494" y="392"/>
                    </a:lnTo>
                    <a:lnTo>
                      <a:pt x="496" y="392"/>
                    </a:lnTo>
                    <a:lnTo>
                      <a:pt x="496" y="394"/>
                    </a:lnTo>
                    <a:lnTo>
                      <a:pt x="496" y="392"/>
                    </a:lnTo>
                    <a:lnTo>
                      <a:pt x="494" y="392"/>
                    </a:lnTo>
                    <a:lnTo>
                      <a:pt x="494" y="389"/>
                    </a:lnTo>
                    <a:lnTo>
                      <a:pt x="494" y="386"/>
                    </a:lnTo>
                    <a:lnTo>
                      <a:pt x="496" y="384"/>
                    </a:lnTo>
                    <a:lnTo>
                      <a:pt x="499" y="384"/>
                    </a:lnTo>
                    <a:lnTo>
                      <a:pt x="499" y="381"/>
                    </a:lnTo>
                    <a:lnTo>
                      <a:pt x="501" y="381"/>
                    </a:lnTo>
                    <a:lnTo>
                      <a:pt x="501" y="378"/>
                    </a:lnTo>
                    <a:lnTo>
                      <a:pt x="501" y="376"/>
                    </a:lnTo>
                    <a:lnTo>
                      <a:pt x="501" y="373"/>
                    </a:lnTo>
                    <a:lnTo>
                      <a:pt x="499" y="373"/>
                    </a:lnTo>
                    <a:lnTo>
                      <a:pt x="501" y="373"/>
                    </a:lnTo>
                    <a:lnTo>
                      <a:pt x="501" y="371"/>
                    </a:lnTo>
                    <a:lnTo>
                      <a:pt x="504" y="371"/>
                    </a:lnTo>
                    <a:lnTo>
                      <a:pt x="504" y="368"/>
                    </a:lnTo>
                    <a:lnTo>
                      <a:pt x="501" y="368"/>
                    </a:lnTo>
                    <a:lnTo>
                      <a:pt x="504" y="368"/>
                    </a:lnTo>
                    <a:lnTo>
                      <a:pt x="504" y="365"/>
                    </a:lnTo>
                    <a:lnTo>
                      <a:pt x="501" y="365"/>
                    </a:lnTo>
                    <a:lnTo>
                      <a:pt x="501" y="363"/>
                    </a:lnTo>
                    <a:lnTo>
                      <a:pt x="499" y="363"/>
                    </a:lnTo>
                    <a:lnTo>
                      <a:pt x="501" y="363"/>
                    </a:lnTo>
                    <a:lnTo>
                      <a:pt x="499" y="363"/>
                    </a:lnTo>
                    <a:lnTo>
                      <a:pt x="499" y="360"/>
                    </a:lnTo>
                    <a:lnTo>
                      <a:pt x="501" y="360"/>
                    </a:lnTo>
                    <a:lnTo>
                      <a:pt x="499" y="360"/>
                    </a:lnTo>
                    <a:lnTo>
                      <a:pt x="499" y="358"/>
                    </a:lnTo>
                    <a:lnTo>
                      <a:pt x="499" y="355"/>
                    </a:lnTo>
                    <a:lnTo>
                      <a:pt x="499" y="352"/>
                    </a:lnTo>
                    <a:lnTo>
                      <a:pt x="501" y="352"/>
                    </a:lnTo>
                    <a:lnTo>
                      <a:pt x="501" y="350"/>
                    </a:lnTo>
                    <a:lnTo>
                      <a:pt x="504" y="350"/>
                    </a:lnTo>
                    <a:lnTo>
                      <a:pt x="504" y="347"/>
                    </a:lnTo>
                    <a:lnTo>
                      <a:pt x="504" y="345"/>
                    </a:lnTo>
                    <a:lnTo>
                      <a:pt x="504" y="342"/>
                    </a:lnTo>
                    <a:lnTo>
                      <a:pt x="504" y="339"/>
                    </a:lnTo>
                    <a:lnTo>
                      <a:pt x="507" y="339"/>
                    </a:lnTo>
                    <a:lnTo>
                      <a:pt x="504" y="339"/>
                    </a:lnTo>
                    <a:lnTo>
                      <a:pt x="507" y="339"/>
                    </a:lnTo>
                    <a:lnTo>
                      <a:pt x="507" y="337"/>
                    </a:lnTo>
                    <a:lnTo>
                      <a:pt x="507" y="334"/>
                    </a:lnTo>
                    <a:lnTo>
                      <a:pt x="507" y="331"/>
                    </a:lnTo>
                    <a:lnTo>
                      <a:pt x="504" y="331"/>
                    </a:lnTo>
                    <a:lnTo>
                      <a:pt x="504" y="334"/>
                    </a:lnTo>
                    <a:lnTo>
                      <a:pt x="504" y="331"/>
                    </a:lnTo>
                    <a:lnTo>
                      <a:pt x="501" y="331"/>
                    </a:lnTo>
                    <a:lnTo>
                      <a:pt x="504" y="331"/>
                    </a:lnTo>
                    <a:lnTo>
                      <a:pt x="504" y="329"/>
                    </a:lnTo>
                    <a:lnTo>
                      <a:pt x="501" y="329"/>
                    </a:lnTo>
                    <a:lnTo>
                      <a:pt x="504" y="329"/>
                    </a:lnTo>
                    <a:lnTo>
                      <a:pt x="504" y="326"/>
                    </a:lnTo>
                    <a:lnTo>
                      <a:pt x="507" y="326"/>
                    </a:lnTo>
                    <a:lnTo>
                      <a:pt x="507" y="324"/>
                    </a:lnTo>
                    <a:lnTo>
                      <a:pt x="504" y="324"/>
                    </a:lnTo>
                    <a:lnTo>
                      <a:pt x="507" y="324"/>
                    </a:lnTo>
                    <a:lnTo>
                      <a:pt x="507" y="321"/>
                    </a:lnTo>
                    <a:lnTo>
                      <a:pt x="507" y="318"/>
                    </a:lnTo>
                    <a:lnTo>
                      <a:pt x="509" y="318"/>
                    </a:lnTo>
                    <a:lnTo>
                      <a:pt x="512" y="316"/>
                    </a:lnTo>
                    <a:lnTo>
                      <a:pt x="515" y="316"/>
                    </a:lnTo>
                    <a:lnTo>
                      <a:pt x="517" y="316"/>
                    </a:lnTo>
                    <a:lnTo>
                      <a:pt x="517" y="313"/>
                    </a:lnTo>
                    <a:lnTo>
                      <a:pt x="520" y="313"/>
                    </a:lnTo>
                    <a:lnTo>
                      <a:pt x="520" y="311"/>
                    </a:lnTo>
                    <a:lnTo>
                      <a:pt x="522" y="311"/>
                    </a:lnTo>
                    <a:lnTo>
                      <a:pt x="522" y="308"/>
                    </a:lnTo>
                    <a:lnTo>
                      <a:pt x="522" y="305"/>
                    </a:lnTo>
                    <a:lnTo>
                      <a:pt x="522" y="303"/>
                    </a:lnTo>
                    <a:lnTo>
                      <a:pt x="520" y="303"/>
                    </a:lnTo>
                    <a:lnTo>
                      <a:pt x="522" y="303"/>
                    </a:lnTo>
                    <a:lnTo>
                      <a:pt x="520" y="303"/>
                    </a:lnTo>
                    <a:lnTo>
                      <a:pt x="520" y="300"/>
                    </a:lnTo>
                    <a:lnTo>
                      <a:pt x="520" y="297"/>
                    </a:lnTo>
                    <a:lnTo>
                      <a:pt x="520" y="295"/>
                    </a:lnTo>
                    <a:lnTo>
                      <a:pt x="522" y="295"/>
                    </a:lnTo>
                    <a:lnTo>
                      <a:pt x="522" y="292"/>
                    </a:lnTo>
                    <a:lnTo>
                      <a:pt x="525" y="292"/>
                    </a:lnTo>
                    <a:lnTo>
                      <a:pt x="525" y="295"/>
                    </a:lnTo>
                    <a:lnTo>
                      <a:pt x="528" y="295"/>
                    </a:lnTo>
                    <a:lnTo>
                      <a:pt x="528" y="297"/>
                    </a:lnTo>
                    <a:lnTo>
                      <a:pt x="530" y="297"/>
                    </a:lnTo>
                    <a:lnTo>
                      <a:pt x="530" y="300"/>
                    </a:lnTo>
                    <a:lnTo>
                      <a:pt x="533" y="300"/>
                    </a:lnTo>
                    <a:lnTo>
                      <a:pt x="535" y="300"/>
                    </a:lnTo>
                    <a:lnTo>
                      <a:pt x="538" y="300"/>
                    </a:lnTo>
                    <a:lnTo>
                      <a:pt x="538" y="297"/>
                    </a:lnTo>
                    <a:lnTo>
                      <a:pt x="541" y="297"/>
                    </a:lnTo>
                    <a:lnTo>
                      <a:pt x="543" y="297"/>
                    </a:lnTo>
                    <a:lnTo>
                      <a:pt x="543" y="295"/>
                    </a:lnTo>
                    <a:lnTo>
                      <a:pt x="546" y="295"/>
                    </a:lnTo>
                    <a:lnTo>
                      <a:pt x="546" y="292"/>
                    </a:lnTo>
                    <a:lnTo>
                      <a:pt x="546" y="295"/>
                    </a:lnTo>
                    <a:lnTo>
                      <a:pt x="548" y="295"/>
                    </a:lnTo>
                    <a:lnTo>
                      <a:pt x="551" y="295"/>
                    </a:lnTo>
                    <a:lnTo>
                      <a:pt x="548" y="295"/>
                    </a:lnTo>
                    <a:lnTo>
                      <a:pt x="548" y="297"/>
                    </a:lnTo>
                    <a:lnTo>
                      <a:pt x="551" y="297"/>
                    </a:lnTo>
                    <a:lnTo>
                      <a:pt x="548" y="297"/>
                    </a:lnTo>
                    <a:lnTo>
                      <a:pt x="548" y="300"/>
                    </a:lnTo>
                    <a:lnTo>
                      <a:pt x="551" y="300"/>
                    </a:lnTo>
                    <a:lnTo>
                      <a:pt x="551" y="297"/>
                    </a:lnTo>
                    <a:lnTo>
                      <a:pt x="554" y="297"/>
                    </a:lnTo>
                    <a:lnTo>
                      <a:pt x="551" y="297"/>
                    </a:lnTo>
                    <a:lnTo>
                      <a:pt x="551" y="300"/>
                    </a:lnTo>
                    <a:lnTo>
                      <a:pt x="548" y="300"/>
                    </a:lnTo>
                    <a:lnTo>
                      <a:pt x="548" y="303"/>
                    </a:lnTo>
                    <a:lnTo>
                      <a:pt x="551" y="303"/>
                    </a:lnTo>
                    <a:lnTo>
                      <a:pt x="548" y="303"/>
                    </a:lnTo>
                    <a:lnTo>
                      <a:pt x="548" y="305"/>
                    </a:lnTo>
                    <a:lnTo>
                      <a:pt x="551" y="305"/>
                    </a:lnTo>
                    <a:lnTo>
                      <a:pt x="551" y="308"/>
                    </a:lnTo>
                    <a:lnTo>
                      <a:pt x="551" y="311"/>
                    </a:lnTo>
                    <a:lnTo>
                      <a:pt x="554" y="311"/>
                    </a:lnTo>
                    <a:lnTo>
                      <a:pt x="556" y="311"/>
                    </a:lnTo>
                    <a:lnTo>
                      <a:pt x="554" y="311"/>
                    </a:lnTo>
                    <a:lnTo>
                      <a:pt x="556" y="311"/>
                    </a:lnTo>
                    <a:lnTo>
                      <a:pt x="556" y="313"/>
                    </a:lnTo>
                    <a:lnTo>
                      <a:pt x="559" y="313"/>
                    </a:lnTo>
                    <a:lnTo>
                      <a:pt x="562" y="313"/>
                    </a:lnTo>
                    <a:lnTo>
                      <a:pt x="564" y="313"/>
                    </a:lnTo>
                    <a:lnTo>
                      <a:pt x="564" y="316"/>
                    </a:lnTo>
                    <a:lnTo>
                      <a:pt x="567" y="316"/>
                    </a:lnTo>
                    <a:lnTo>
                      <a:pt x="569" y="316"/>
                    </a:lnTo>
                    <a:lnTo>
                      <a:pt x="567" y="316"/>
                    </a:lnTo>
                    <a:lnTo>
                      <a:pt x="567" y="313"/>
                    </a:lnTo>
                    <a:lnTo>
                      <a:pt x="569" y="313"/>
                    </a:lnTo>
                    <a:lnTo>
                      <a:pt x="569" y="311"/>
                    </a:lnTo>
                    <a:lnTo>
                      <a:pt x="572" y="311"/>
                    </a:lnTo>
                    <a:lnTo>
                      <a:pt x="575" y="311"/>
                    </a:lnTo>
                    <a:lnTo>
                      <a:pt x="575" y="308"/>
                    </a:lnTo>
                    <a:lnTo>
                      <a:pt x="575" y="305"/>
                    </a:lnTo>
                    <a:lnTo>
                      <a:pt x="572" y="305"/>
                    </a:lnTo>
                    <a:lnTo>
                      <a:pt x="575" y="305"/>
                    </a:lnTo>
                    <a:lnTo>
                      <a:pt x="575" y="303"/>
                    </a:lnTo>
                    <a:lnTo>
                      <a:pt x="575" y="300"/>
                    </a:lnTo>
                    <a:lnTo>
                      <a:pt x="577" y="300"/>
                    </a:lnTo>
                    <a:lnTo>
                      <a:pt x="580" y="300"/>
                    </a:lnTo>
                    <a:lnTo>
                      <a:pt x="580" y="297"/>
                    </a:lnTo>
                    <a:lnTo>
                      <a:pt x="582" y="297"/>
                    </a:lnTo>
                    <a:lnTo>
                      <a:pt x="582" y="295"/>
                    </a:lnTo>
                    <a:lnTo>
                      <a:pt x="585" y="295"/>
                    </a:lnTo>
                    <a:lnTo>
                      <a:pt x="585" y="292"/>
                    </a:lnTo>
                    <a:lnTo>
                      <a:pt x="588" y="292"/>
                    </a:lnTo>
                    <a:lnTo>
                      <a:pt x="588" y="290"/>
                    </a:lnTo>
                    <a:lnTo>
                      <a:pt x="585" y="290"/>
                    </a:lnTo>
                    <a:lnTo>
                      <a:pt x="585" y="287"/>
                    </a:lnTo>
                    <a:lnTo>
                      <a:pt x="588" y="287"/>
                    </a:lnTo>
                    <a:lnTo>
                      <a:pt x="585" y="287"/>
                    </a:lnTo>
                    <a:lnTo>
                      <a:pt x="585" y="284"/>
                    </a:lnTo>
                    <a:lnTo>
                      <a:pt x="585" y="282"/>
                    </a:lnTo>
                    <a:lnTo>
                      <a:pt x="588" y="282"/>
                    </a:lnTo>
                    <a:lnTo>
                      <a:pt x="585" y="274"/>
                    </a:lnTo>
                    <a:lnTo>
                      <a:pt x="588" y="274"/>
                    </a:lnTo>
                    <a:lnTo>
                      <a:pt x="585" y="274"/>
                    </a:lnTo>
                    <a:lnTo>
                      <a:pt x="588" y="279"/>
                    </a:lnTo>
                    <a:lnTo>
                      <a:pt x="588" y="282"/>
                    </a:lnTo>
                    <a:lnTo>
                      <a:pt x="588" y="279"/>
                    </a:lnTo>
                    <a:lnTo>
                      <a:pt x="590" y="279"/>
                    </a:lnTo>
                    <a:lnTo>
                      <a:pt x="593" y="279"/>
                    </a:lnTo>
                    <a:lnTo>
                      <a:pt x="595" y="279"/>
                    </a:lnTo>
                    <a:lnTo>
                      <a:pt x="593" y="279"/>
                    </a:lnTo>
                    <a:lnTo>
                      <a:pt x="593" y="282"/>
                    </a:lnTo>
                    <a:lnTo>
                      <a:pt x="595" y="282"/>
                    </a:lnTo>
                    <a:lnTo>
                      <a:pt x="595" y="284"/>
                    </a:lnTo>
                    <a:lnTo>
                      <a:pt x="598" y="284"/>
                    </a:lnTo>
                    <a:lnTo>
                      <a:pt x="598" y="287"/>
                    </a:lnTo>
                    <a:lnTo>
                      <a:pt x="598" y="284"/>
                    </a:lnTo>
                    <a:lnTo>
                      <a:pt x="598" y="287"/>
                    </a:lnTo>
                    <a:lnTo>
                      <a:pt x="601" y="287"/>
                    </a:lnTo>
                    <a:lnTo>
                      <a:pt x="603" y="284"/>
                    </a:lnTo>
                    <a:lnTo>
                      <a:pt x="606" y="284"/>
                    </a:lnTo>
                    <a:lnTo>
                      <a:pt x="609" y="284"/>
                    </a:lnTo>
                    <a:lnTo>
                      <a:pt x="606" y="284"/>
                    </a:lnTo>
                    <a:lnTo>
                      <a:pt x="609" y="284"/>
                    </a:lnTo>
                    <a:lnTo>
                      <a:pt x="609" y="287"/>
                    </a:lnTo>
                    <a:lnTo>
                      <a:pt x="609" y="284"/>
                    </a:lnTo>
                    <a:lnTo>
                      <a:pt x="609" y="287"/>
                    </a:lnTo>
                    <a:lnTo>
                      <a:pt x="611" y="287"/>
                    </a:lnTo>
                    <a:lnTo>
                      <a:pt x="611" y="284"/>
                    </a:lnTo>
                    <a:lnTo>
                      <a:pt x="614" y="284"/>
                    </a:lnTo>
                    <a:lnTo>
                      <a:pt x="614" y="287"/>
                    </a:lnTo>
                    <a:lnTo>
                      <a:pt x="616" y="287"/>
                    </a:lnTo>
                    <a:lnTo>
                      <a:pt x="616" y="290"/>
                    </a:lnTo>
                    <a:lnTo>
                      <a:pt x="619" y="290"/>
                    </a:lnTo>
                    <a:lnTo>
                      <a:pt x="622" y="290"/>
                    </a:lnTo>
                    <a:lnTo>
                      <a:pt x="624" y="290"/>
                    </a:lnTo>
                    <a:lnTo>
                      <a:pt x="624" y="292"/>
                    </a:lnTo>
                    <a:lnTo>
                      <a:pt x="624" y="295"/>
                    </a:lnTo>
                    <a:lnTo>
                      <a:pt x="624" y="297"/>
                    </a:lnTo>
                    <a:lnTo>
                      <a:pt x="622" y="297"/>
                    </a:lnTo>
                    <a:lnTo>
                      <a:pt x="624" y="297"/>
                    </a:lnTo>
                    <a:lnTo>
                      <a:pt x="624" y="300"/>
                    </a:lnTo>
                    <a:lnTo>
                      <a:pt x="624" y="297"/>
                    </a:lnTo>
                    <a:lnTo>
                      <a:pt x="624" y="300"/>
                    </a:lnTo>
                    <a:lnTo>
                      <a:pt x="624" y="303"/>
                    </a:lnTo>
                    <a:lnTo>
                      <a:pt x="624" y="305"/>
                    </a:lnTo>
                    <a:lnTo>
                      <a:pt x="627" y="305"/>
                    </a:lnTo>
                    <a:lnTo>
                      <a:pt x="629" y="305"/>
                    </a:lnTo>
                    <a:lnTo>
                      <a:pt x="629" y="308"/>
                    </a:lnTo>
                    <a:lnTo>
                      <a:pt x="632" y="308"/>
                    </a:lnTo>
                    <a:lnTo>
                      <a:pt x="632" y="311"/>
                    </a:lnTo>
                    <a:lnTo>
                      <a:pt x="635" y="311"/>
                    </a:lnTo>
                    <a:lnTo>
                      <a:pt x="635" y="308"/>
                    </a:lnTo>
                    <a:lnTo>
                      <a:pt x="637" y="308"/>
                    </a:lnTo>
                    <a:lnTo>
                      <a:pt x="640" y="308"/>
                    </a:lnTo>
                    <a:lnTo>
                      <a:pt x="642" y="308"/>
                    </a:lnTo>
                    <a:lnTo>
                      <a:pt x="642" y="305"/>
                    </a:lnTo>
                    <a:lnTo>
                      <a:pt x="645" y="305"/>
                    </a:lnTo>
                    <a:lnTo>
                      <a:pt x="645" y="303"/>
                    </a:lnTo>
                    <a:lnTo>
                      <a:pt x="648" y="303"/>
                    </a:lnTo>
                    <a:lnTo>
                      <a:pt x="648" y="300"/>
                    </a:lnTo>
                    <a:lnTo>
                      <a:pt x="648" y="297"/>
                    </a:lnTo>
                    <a:lnTo>
                      <a:pt x="650" y="297"/>
                    </a:lnTo>
                    <a:lnTo>
                      <a:pt x="653" y="297"/>
                    </a:lnTo>
                    <a:lnTo>
                      <a:pt x="655" y="297"/>
                    </a:lnTo>
                    <a:lnTo>
                      <a:pt x="655" y="295"/>
                    </a:lnTo>
                    <a:lnTo>
                      <a:pt x="655" y="292"/>
                    </a:lnTo>
                    <a:lnTo>
                      <a:pt x="655" y="290"/>
                    </a:lnTo>
                    <a:lnTo>
                      <a:pt x="658" y="290"/>
                    </a:lnTo>
                    <a:lnTo>
                      <a:pt x="661" y="290"/>
                    </a:lnTo>
                    <a:lnTo>
                      <a:pt x="661" y="292"/>
                    </a:lnTo>
                    <a:lnTo>
                      <a:pt x="663" y="292"/>
                    </a:lnTo>
                    <a:lnTo>
                      <a:pt x="663" y="290"/>
                    </a:lnTo>
                    <a:lnTo>
                      <a:pt x="666" y="290"/>
                    </a:lnTo>
                    <a:lnTo>
                      <a:pt x="669" y="290"/>
                    </a:lnTo>
                    <a:lnTo>
                      <a:pt x="669" y="287"/>
                    </a:lnTo>
                    <a:lnTo>
                      <a:pt x="671" y="287"/>
                    </a:lnTo>
                    <a:lnTo>
                      <a:pt x="671" y="284"/>
                    </a:lnTo>
                    <a:lnTo>
                      <a:pt x="674" y="284"/>
                    </a:lnTo>
                    <a:lnTo>
                      <a:pt x="676" y="284"/>
                    </a:lnTo>
                    <a:lnTo>
                      <a:pt x="679" y="284"/>
                    </a:lnTo>
                    <a:lnTo>
                      <a:pt x="682" y="284"/>
                    </a:lnTo>
                    <a:lnTo>
                      <a:pt x="684" y="284"/>
                    </a:lnTo>
                    <a:lnTo>
                      <a:pt x="687" y="284"/>
                    </a:lnTo>
                    <a:lnTo>
                      <a:pt x="689" y="284"/>
                    </a:lnTo>
                    <a:lnTo>
                      <a:pt x="692" y="284"/>
                    </a:lnTo>
                    <a:lnTo>
                      <a:pt x="692" y="287"/>
                    </a:lnTo>
                    <a:lnTo>
                      <a:pt x="695" y="287"/>
                    </a:lnTo>
                    <a:lnTo>
                      <a:pt x="697" y="287"/>
                    </a:lnTo>
                    <a:lnTo>
                      <a:pt x="700" y="287"/>
                    </a:lnTo>
                    <a:lnTo>
                      <a:pt x="702" y="287"/>
                    </a:lnTo>
                    <a:lnTo>
                      <a:pt x="702" y="290"/>
                    </a:lnTo>
                    <a:lnTo>
                      <a:pt x="702" y="287"/>
                    </a:lnTo>
                    <a:lnTo>
                      <a:pt x="705" y="287"/>
                    </a:lnTo>
                    <a:lnTo>
                      <a:pt x="705" y="290"/>
                    </a:lnTo>
                    <a:lnTo>
                      <a:pt x="708" y="290"/>
                    </a:lnTo>
                    <a:lnTo>
                      <a:pt x="708" y="292"/>
                    </a:lnTo>
                    <a:lnTo>
                      <a:pt x="708" y="290"/>
                    </a:lnTo>
                    <a:lnTo>
                      <a:pt x="710" y="292"/>
                    </a:lnTo>
                    <a:lnTo>
                      <a:pt x="710" y="295"/>
                    </a:lnTo>
                    <a:lnTo>
                      <a:pt x="713" y="295"/>
                    </a:lnTo>
                    <a:lnTo>
                      <a:pt x="716" y="295"/>
                    </a:lnTo>
                    <a:lnTo>
                      <a:pt x="716" y="297"/>
                    </a:lnTo>
                    <a:lnTo>
                      <a:pt x="713" y="297"/>
                    </a:lnTo>
                    <a:lnTo>
                      <a:pt x="716" y="297"/>
                    </a:lnTo>
                    <a:lnTo>
                      <a:pt x="716" y="300"/>
                    </a:lnTo>
                    <a:lnTo>
                      <a:pt x="718" y="300"/>
                    </a:lnTo>
                    <a:lnTo>
                      <a:pt x="721" y="300"/>
                    </a:lnTo>
                    <a:lnTo>
                      <a:pt x="723" y="300"/>
                    </a:lnTo>
                    <a:lnTo>
                      <a:pt x="726" y="300"/>
                    </a:lnTo>
                    <a:lnTo>
                      <a:pt x="729" y="300"/>
                    </a:lnTo>
                    <a:lnTo>
                      <a:pt x="729" y="297"/>
                    </a:lnTo>
                    <a:lnTo>
                      <a:pt x="731" y="297"/>
                    </a:lnTo>
                    <a:lnTo>
                      <a:pt x="734" y="297"/>
                    </a:lnTo>
                    <a:lnTo>
                      <a:pt x="734" y="295"/>
                    </a:lnTo>
                    <a:lnTo>
                      <a:pt x="736" y="295"/>
                    </a:lnTo>
                    <a:lnTo>
                      <a:pt x="736" y="297"/>
                    </a:lnTo>
                    <a:lnTo>
                      <a:pt x="739" y="297"/>
                    </a:lnTo>
                    <a:lnTo>
                      <a:pt x="742" y="297"/>
                    </a:lnTo>
                    <a:lnTo>
                      <a:pt x="742" y="300"/>
                    </a:lnTo>
                    <a:lnTo>
                      <a:pt x="744" y="300"/>
                    </a:lnTo>
                    <a:lnTo>
                      <a:pt x="744" y="303"/>
                    </a:lnTo>
                    <a:lnTo>
                      <a:pt x="747" y="303"/>
                    </a:lnTo>
                    <a:lnTo>
                      <a:pt x="749" y="303"/>
                    </a:lnTo>
                    <a:lnTo>
                      <a:pt x="752" y="303"/>
                    </a:lnTo>
                    <a:lnTo>
                      <a:pt x="752" y="305"/>
                    </a:lnTo>
                    <a:lnTo>
                      <a:pt x="755" y="308"/>
                    </a:lnTo>
                    <a:lnTo>
                      <a:pt x="757" y="308"/>
                    </a:lnTo>
                    <a:lnTo>
                      <a:pt x="757" y="311"/>
                    </a:lnTo>
                    <a:lnTo>
                      <a:pt x="755" y="311"/>
                    </a:lnTo>
                    <a:lnTo>
                      <a:pt x="755" y="313"/>
                    </a:lnTo>
                    <a:lnTo>
                      <a:pt x="757" y="313"/>
                    </a:lnTo>
                    <a:lnTo>
                      <a:pt x="757" y="316"/>
                    </a:lnTo>
                    <a:lnTo>
                      <a:pt x="757" y="318"/>
                    </a:lnTo>
                    <a:lnTo>
                      <a:pt x="760" y="318"/>
                    </a:lnTo>
                    <a:lnTo>
                      <a:pt x="763" y="318"/>
                    </a:lnTo>
                    <a:lnTo>
                      <a:pt x="765" y="316"/>
                    </a:lnTo>
                    <a:lnTo>
                      <a:pt x="765" y="318"/>
                    </a:lnTo>
                    <a:lnTo>
                      <a:pt x="765" y="316"/>
                    </a:lnTo>
                    <a:lnTo>
                      <a:pt x="763" y="318"/>
                    </a:lnTo>
                    <a:lnTo>
                      <a:pt x="760" y="318"/>
                    </a:lnTo>
                    <a:lnTo>
                      <a:pt x="760" y="321"/>
                    </a:lnTo>
                    <a:lnTo>
                      <a:pt x="763" y="321"/>
                    </a:lnTo>
                    <a:lnTo>
                      <a:pt x="760" y="324"/>
                    </a:lnTo>
                    <a:lnTo>
                      <a:pt x="760" y="326"/>
                    </a:lnTo>
                    <a:lnTo>
                      <a:pt x="760" y="329"/>
                    </a:lnTo>
                    <a:lnTo>
                      <a:pt x="763" y="329"/>
                    </a:lnTo>
                    <a:lnTo>
                      <a:pt x="763" y="331"/>
                    </a:lnTo>
                    <a:lnTo>
                      <a:pt x="760" y="334"/>
                    </a:lnTo>
                    <a:lnTo>
                      <a:pt x="760" y="337"/>
                    </a:lnTo>
                    <a:lnTo>
                      <a:pt x="760" y="339"/>
                    </a:lnTo>
                    <a:lnTo>
                      <a:pt x="760" y="342"/>
                    </a:lnTo>
                    <a:lnTo>
                      <a:pt x="760" y="345"/>
                    </a:lnTo>
                    <a:lnTo>
                      <a:pt x="760" y="347"/>
                    </a:lnTo>
                    <a:lnTo>
                      <a:pt x="763" y="347"/>
                    </a:lnTo>
                    <a:lnTo>
                      <a:pt x="763" y="350"/>
                    </a:lnTo>
                    <a:lnTo>
                      <a:pt x="765" y="350"/>
                    </a:lnTo>
                    <a:lnTo>
                      <a:pt x="765" y="352"/>
                    </a:lnTo>
                    <a:lnTo>
                      <a:pt x="768" y="352"/>
                    </a:lnTo>
                    <a:lnTo>
                      <a:pt x="768" y="355"/>
                    </a:lnTo>
                    <a:lnTo>
                      <a:pt x="770" y="355"/>
                    </a:lnTo>
                    <a:lnTo>
                      <a:pt x="770" y="358"/>
                    </a:lnTo>
                    <a:lnTo>
                      <a:pt x="773" y="358"/>
                    </a:lnTo>
                    <a:lnTo>
                      <a:pt x="773" y="360"/>
                    </a:lnTo>
                    <a:lnTo>
                      <a:pt x="776" y="360"/>
                    </a:lnTo>
                    <a:lnTo>
                      <a:pt x="776" y="363"/>
                    </a:lnTo>
                    <a:lnTo>
                      <a:pt x="778" y="363"/>
                    </a:lnTo>
                    <a:lnTo>
                      <a:pt x="778" y="365"/>
                    </a:lnTo>
                    <a:lnTo>
                      <a:pt x="781" y="365"/>
                    </a:lnTo>
                    <a:lnTo>
                      <a:pt x="781" y="368"/>
                    </a:lnTo>
                    <a:lnTo>
                      <a:pt x="781" y="371"/>
                    </a:lnTo>
                    <a:lnTo>
                      <a:pt x="783" y="371"/>
                    </a:lnTo>
                    <a:lnTo>
                      <a:pt x="783" y="373"/>
                    </a:lnTo>
                    <a:lnTo>
                      <a:pt x="783" y="376"/>
                    </a:lnTo>
                    <a:lnTo>
                      <a:pt x="783" y="378"/>
                    </a:lnTo>
                    <a:lnTo>
                      <a:pt x="786" y="378"/>
                    </a:lnTo>
                    <a:lnTo>
                      <a:pt x="786" y="381"/>
                    </a:lnTo>
                    <a:lnTo>
                      <a:pt x="786" y="384"/>
                    </a:lnTo>
                    <a:lnTo>
                      <a:pt x="786" y="386"/>
                    </a:lnTo>
                    <a:lnTo>
                      <a:pt x="786" y="389"/>
                    </a:lnTo>
                    <a:lnTo>
                      <a:pt x="786" y="392"/>
                    </a:lnTo>
                    <a:lnTo>
                      <a:pt x="786" y="394"/>
                    </a:lnTo>
                    <a:lnTo>
                      <a:pt x="783" y="394"/>
                    </a:lnTo>
                    <a:lnTo>
                      <a:pt x="786" y="394"/>
                    </a:lnTo>
                    <a:lnTo>
                      <a:pt x="786" y="397"/>
                    </a:lnTo>
                    <a:lnTo>
                      <a:pt x="786" y="399"/>
                    </a:lnTo>
                    <a:lnTo>
                      <a:pt x="789" y="399"/>
                    </a:lnTo>
                    <a:lnTo>
                      <a:pt x="791" y="399"/>
                    </a:lnTo>
                    <a:lnTo>
                      <a:pt x="791" y="402"/>
                    </a:lnTo>
                    <a:lnTo>
                      <a:pt x="794" y="402"/>
                    </a:lnTo>
                    <a:lnTo>
                      <a:pt x="794" y="399"/>
                    </a:lnTo>
                    <a:lnTo>
                      <a:pt x="794" y="397"/>
                    </a:lnTo>
                    <a:lnTo>
                      <a:pt x="794" y="399"/>
                    </a:lnTo>
                    <a:lnTo>
                      <a:pt x="796" y="399"/>
                    </a:lnTo>
                    <a:lnTo>
                      <a:pt x="796" y="397"/>
                    </a:lnTo>
                    <a:lnTo>
                      <a:pt x="799" y="397"/>
                    </a:lnTo>
                    <a:lnTo>
                      <a:pt x="799" y="399"/>
                    </a:lnTo>
                    <a:lnTo>
                      <a:pt x="802" y="402"/>
                    </a:lnTo>
                    <a:lnTo>
                      <a:pt x="804" y="402"/>
                    </a:lnTo>
                    <a:lnTo>
                      <a:pt x="804" y="399"/>
                    </a:lnTo>
                    <a:lnTo>
                      <a:pt x="804" y="397"/>
                    </a:lnTo>
                    <a:lnTo>
                      <a:pt x="807" y="397"/>
                    </a:lnTo>
                    <a:lnTo>
                      <a:pt x="807" y="394"/>
                    </a:lnTo>
                    <a:lnTo>
                      <a:pt x="809" y="394"/>
                    </a:lnTo>
                    <a:lnTo>
                      <a:pt x="812" y="394"/>
                    </a:lnTo>
                    <a:lnTo>
                      <a:pt x="815" y="394"/>
                    </a:lnTo>
                    <a:lnTo>
                      <a:pt x="817" y="394"/>
                    </a:lnTo>
                    <a:lnTo>
                      <a:pt x="817" y="392"/>
                    </a:lnTo>
                    <a:lnTo>
                      <a:pt x="820" y="392"/>
                    </a:lnTo>
                    <a:lnTo>
                      <a:pt x="823" y="392"/>
                    </a:lnTo>
                    <a:lnTo>
                      <a:pt x="825" y="392"/>
                    </a:lnTo>
                    <a:lnTo>
                      <a:pt x="825" y="389"/>
                    </a:lnTo>
                    <a:lnTo>
                      <a:pt x="828" y="389"/>
                    </a:lnTo>
                    <a:lnTo>
                      <a:pt x="830" y="389"/>
                    </a:lnTo>
                    <a:lnTo>
                      <a:pt x="830" y="392"/>
                    </a:lnTo>
                    <a:lnTo>
                      <a:pt x="828" y="394"/>
                    </a:lnTo>
                    <a:lnTo>
                      <a:pt x="828" y="397"/>
                    </a:lnTo>
                    <a:lnTo>
                      <a:pt x="828" y="399"/>
                    </a:lnTo>
                    <a:lnTo>
                      <a:pt x="830" y="399"/>
                    </a:lnTo>
                    <a:lnTo>
                      <a:pt x="830" y="402"/>
                    </a:lnTo>
                    <a:lnTo>
                      <a:pt x="833" y="402"/>
                    </a:lnTo>
                    <a:lnTo>
                      <a:pt x="833" y="399"/>
                    </a:lnTo>
                    <a:lnTo>
                      <a:pt x="836" y="399"/>
                    </a:lnTo>
                    <a:lnTo>
                      <a:pt x="836" y="402"/>
                    </a:lnTo>
                    <a:lnTo>
                      <a:pt x="836" y="399"/>
                    </a:lnTo>
                    <a:lnTo>
                      <a:pt x="836" y="397"/>
                    </a:lnTo>
                    <a:lnTo>
                      <a:pt x="836" y="394"/>
                    </a:lnTo>
                    <a:lnTo>
                      <a:pt x="838" y="394"/>
                    </a:lnTo>
                    <a:lnTo>
                      <a:pt x="841" y="392"/>
                    </a:lnTo>
                    <a:lnTo>
                      <a:pt x="838" y="392"/>
                    </a:lnTo>
                    <a:lnTo>
                      <a:pt x="838" y="389"/>
                    </a:lnTo>
                    <a:lnTo>
                      <a:pt x="841" y="389"/>
                    </a:lnTo>
                    <a:lnTo>
                      <a:pt x="838" y="389"/>
                    </a:lnTo>
                    <a:lnTo>
                      <a:pt x="838" y="386"/>
                    </a:lnTo>
                    <a:lnTo>
                      <a:pt x="836" y="386"/>
                    </a:lnTo>
                    <a:lnTo>
                      <a:pt x="836" y="384"/>
                    </a:lnTo>
                    <a:lnTo>
                      <a:pt x="836" y="381"/>
                    </a:lnTo>
                    <a:lnTo>
                      <a:pt x="833" y="381"/>
                    </a:lnTo>
                    <a:lnTo>
                      <a:pt x="833" y="378"/>
                    </a:lnTo>
                    <a:lnTo>
                      <a:pt x="833" y="376"/>
                    </a:lnTo>
                    <a:lnTo>
                      <a:pt x="833" y="373"/>
                    </a:lnTo>
                    <a:lnTo>
                      <a:pt x="836" y="373"/>
                    </a:lnTo>
                    <a:lnTo>
                      <a:pt x="833" y="373"/>
                    </a:lnTo>
                    <a:lnTo>
                      <a:pt x="833" y="371"/>
                    </a:lnTo>
                    <a:lnTo>
                      <a:pt x="836" y="371"/>
                    </a:lnTo>
                    <a:lnTo>
                      <a:pt x="838" y="371"/>
                    </a:lnTo>
                    <a:lnTo>
                      <a:pt x="836" y="371"/>
                    </a:lnTo>
                    <a:lnTo>
                      <a:pt x="836" y="368"/>
                    </a:lnTo>
                    <a:lnTo>
                      <a:pt x="836" y="365"/>
                    </a:lnTo>
                    <a:lnTo>
                      <a:pt x="838" y="365"/>
                    </a:lnTo>
                    <a:lnTo>
                      <a:pt x="841" y="365"/>
                    </a:lnTo>
                    <a:lnTo>
                      <a:pt x="843" y="365"/>
                    </a:lnTo>
                    <a:lnTo>
                      <a:pt x="843" y="363"/>
                    </a:lnTo>
                    <a:lnTo>
                      <a:pt x="841" y="363"/>
                    </a:lnTo>
                    <a:lnTo>
                      <a:pt x="843" y="363"/>
                    </a:lnTo>
                    <a:lnTo>
                      <a:pt x="843" y="360"/>
                    </a:lnTo>
                    <a:lnTo>
                      <a:pt x="846" y="360"/>
                    </a:lnTo>
                    <a:lnTo>
                      <a:pt x="849" y="360"/>
                    </a:lnTo>
                    <a:lnTo>
                      <a:pt x="846" y="358"/>
                    </a:lnTo>
                    <a:lnTo>
                      <a:pt x="849" y="355"/>
                    </a:lnTo>
                    <a:lnTo>
                      <a:pt x="849" y="352"/>
                    </a:lnTo>
                    <a:lnTo>
                      <a:pt x="849" y="355"/>
                    </a:lnTo>
                    <a:lnTo>
                      <a:pt x="849" y="358"/>
                    </a:lnTo>
                    <a:lnTo>
                      <a:pt x="851" y="358"/>
                    </a:lnTo>
                    <a:lnTo>
                      <a:pt x="851" y="355"/>
                    </a:lnTo>
                    <a:lnTo>
                      <a:pt x="851" y="352"/>
                    </a:lnTo>
                    <a:lnTo>
                      <a:pt x="851" y="355"/>
                    </a:lnTo>
                    <a:lnTo>
                      <a:pt x="854" y="352"/>
                    </a:lnTo>
                    <a:lnTo>
                      <a:pt x="851" y="352"/>
                    </a:lnTo>
                    <a:lnTo>
                      <a:pt x="854" y="352"/>
                    </a:lnTo>
                    <a:lnTo>
                      <a:pt x="849" y="350"/>
                    </a:lnTo>
                    <a:lnTo>
                      <a:pt x="849" y="347"/>
                    </a:lnTo>
                    <a:lnTo>
                      <a:pt x="849" y="350"/>
                    </a:lnTo>
                    <a:lnTo>
                      <a:pt x="846" y="347"/>
                    </a:lnTo>
                    <a:lnTo>
                      <a:pt x="846" y="345"/>
                    </a:lnTo>
                    <a:lnTo>
                      <a:pt x="846" y="347"/>
                    </a:lnTo>
                    <a:lnTo>
                      <a:pt x="846" y="345"/>
                    </a:lnTo>
                    <a:lnTo>
                      <a:pt x="843" y="345"/>
                    </a:lnTo>
                    <a:lnTo>
                      <a:pt x="843" y="347"/>
                    </a:lnTo>
                    <a:lnTo>
                      <a:pt x="843" y="350"/>
                    </a:lnTo>
                    <a:lnTo>
                      <a:pt x="843" y="352"/>
                    </a:lnTo>
                    <a:lnTo>
                      <a:pt x="843" y="350"/>
                    </a:lnTo>
                    <a:lnTo>
                      <a:pt x="843" y="347"/>
                    </a:lnTo>
                    <a:lnTo>
                      <a:pt x="843" y="345"/>
                    </a:lnTo>
                    <a:lnTo>
                      <a:pt x="846" y="345"/>
                    </a:lnTo>
                    <a:lnTo>
                      <a:pt x="843" y="345"/>
                    </a:lnTo>
                    <a:lnTo>
                      <a:pt x="841" y="345"/>
                    </a:lnTo>
                    <a:lnTo>
                      <a:pt x="841" y="342"/>
                    </a:lnTo>
                    <a:lnTo>
                      <a:pt x="843" y="342"/>
                    </a:lnTo>
                    <a:lnTo>
                      <a:pt x="846" y="342"/>
                    </a:lnTo>
                    <a:lnTo>
                      <a:pt x="846" y="339"/>
                    </a:lnTo>
                    <a:lnTo>
                      <a:pt x="846" y="337"/>
                    </a:lnTo>
                    <a:lnTo>
                      <a:pt x="849" y="337"/>
                    </a:lnTo>
                    <a:lnTo>
                      <a:pt x="849" y="334"/>
                    </a:lnTo>
                    <a:lnTo>
                      <a:pt x="851" y="334"/>
                    </a:lnTo>
                    <a:lnTo>
                      <a:pt x="851" y="331"/>
                    </a:lnTo>
                    <a:lnTo>
                      <a:pt x="849" y="331"/>
                    </a:lnTo>
                    <a:lnTo>
                      <a:pt x="851" y="331"/>
                    </a:lnTo>
                    <a:lnTo>
                      <a:pt x="851" y="329"/>
                    </a:lnTo>
                    <a:lnTo>
                      <a:pt x="854" y="326"/>
                    </a:lnTo>
                    <a:lnTo>
                      <a:pt x="856" y="326"/>
                    </a:lnTo>
                    <a:lnTo>
                      <a:pt x="856" y="324"/>
                    </a:lnTo>
                    <a:lnTo>
                      <a:pt x="859" y="324"/>
                    </a:lnTo>
                    <a:lnTo>
                      <a:pt x="859" y="321"/>
                    </a:lnTo>
                    <a:lnTo>
                      <a:pt x="859" y="318"/>
                    </a:lnTo>
                    <a:lnTo>
                      <a:pt x="862" y="318"/>
                    </a:lnTo>
                    <a:lnTo>
                      <a:pt x="862" y="316"/>
                    </a:lnTo>
                    <a:lnTo>
                      <a:pt x="859" y="316"/>
                    </a:lnTo>
                    <a:lnTo>
                      <a:pt x="859" y="313"/>
                    </a:lnTo>
                    <a:lnTo>
                      <a:pt x="859" y="311"/>
                    </a:lnTo>
                    <a:lnTo>
                      <a:pt x="859" y="308"/>
                    </a:lnTo>
                    <a:lnTo>
                      <a:pt x="862" y="308"/>
                    </a:lnTo>
                    <a:lnTo>
                      <a:pt x="862" y="305"/>
                    </a:lnTo>
                    <a:lnTo>
                      <a:pt x="867" y="297"/>
                    </a:lnTo>
                    <a:lnTo>
                      <a:pt x="877" y="290"/>
                    </a:lnTo>
                    <a:lnTo>
                      <a:pt x="885" y="282"/>
                    </a:lnTo>
                    <a:lnTo>
                      <a:pt x="888" y="279"/>
                    </a:lnTo>
                    <a:lnTo>
                      <a:pt x="890" y="277"/>
                    </a:lnTo>
                    <a:lnTo>
                      <a:pt x="890" y="274"/>
                    </a:lnTo>
                    <a:lnTo>
                      <a:pt x="896" y="274"/>
                    </a:lnTo>
                    <a:lnTo>
                      <a:pt x="898" y="274"/>
                    </a:lnTo>
                    <a:lnTo>
                      <a:pt x="924" y="271"/>
                    </a:lnTo>
                    <a:lnTo>
                      <a:pt x="935" y="258"/>
                    </a:lnTo>
                    <a:lnTo>
                      <a:pt x="930" y="253"/>
                    </a:lnTo>
                    <a:lnTo>
                      <a:pt x="930" y="250"/>
                    </a:lnTo>
                    <a:lnTo>
                      <a:pt x="932" y="250"/>
                    </a:lnTo>
                    <a:lnTo>
                      <a:pt x="935" y="256"/>
                    </a:lnTo>
                    <a:lnTo>
                      <a:pt x="937" y="253"/>
                    </a:lnTo>
                    <a:lnTo>
                      <a:pt x="932" y="250"/>
                    </a:lnTo>
                    <a:lnTo>
                      <a:pt x="932" y="248"/>
                    </a:lnTo>
                    <a:lnTo>
                      <a:pt x="935" y="248"/>
                    </a:lnTo>
                    <a:lnTo>
                      <a:pt x="940" y="253"/>
                    </a:lnTo>
                    <a:lnTo>
                      <a:pt x="945" y="250"/>
                    </a:lnTo>
                    <a:lnTo>
                      <a:pt x="945" y="248"/>
                    </a:lnTo>
                    <a:lnTo>
                      <a:pt x="948" y="248"/>
                    </a:lnTo>
                    <a:lnTo>
                      <a:pt x="948" y="245"/>
                    </a:lnTo>
                    <a:lnTo>
                      <a:pt x="950" y="245"/>
                    </a:lnTo>
                    <a:lnTo>
                      <a:pt x="953" y="245"/>
                    </a:lnTo>
                    <a:lnTo>
                      <a:pt x="956" y="245"/>
                    </a:lnTo>
                    <a:lnTo>
                      <a:pt x="958" y="245"/>
                    </a:lnTo>
                    <a:lnTo>
                      <a:pt x="961" y="245"/>
                    </a:lnTo>
                    <a:lnTo>
                      <a:pt x="963" y="245"/>
                    </a:lnTo>
                    <a:lnTo>
                      <a:pt x="966" y="245"/>
                    </a:lnTo>
                    <a:lnTo>
                      <a:pt x="992" y="243"/>
                    </a:lnTo>
                    <a:lnTo>
                      <a:pt x="1000" y="243"/>
                    </a:lnTo>
                    <a:lnTo>
                      <a:pt x="1008" y="243"/>
                    </a:lnTo>
                    <a:lnTo>
                      <a:pt x="1013" y="243"/>
                    </a:lnTo>
                    <a:lnTo>
                      <a:pt x="1018" y="243"/>
                    </a:lnTo>
                    <a:lnTo>
                      <a:pt x="1021" y="245"/>
                    </a:lnTo>
                    <a:lnTo>
                      <a:pt x="1024" y="245"/>
                    </a:lnTo>
                    <a:lnTo>
                      <a:pt x="1026" y="245"/>
                    </a:lnTo>
                    <a:lnTo>
                      <a:pt x="1029" y="243"/>
                    </a:lnTo>
                    <a:lnTo>
                      <a:pt x="1034" y="243"/>
                    </a:lnTo>
                    <a:lnTo>
                      <a:pt x="1034" y="248"/>
                    </a:lnTo>
                    <a:lnTo>
                      <a:pt x="1037" y="248"/>
                    </a:lnTo>
                    <a:lnTo>
                      <a:pt x="1039" y="245"/>
                    </a:lnTo>
                    <a:lnTo>
                      <a:pt x="1042" y="245"/>
                    </a:lnTo>
                    <a:lnTo>
                      <a:pt x="1044" y="245"/>
                    </a:lnTo>
                    <a:lnTo>
                      <a:pt x="1044" y="243"/>
                    </a:lnTo>
                    <a:lnTo>
                      <a:pt x="1047" y="243"/>
                    </a:lnTo>
                    <a:lnTo>
                      <a:pt x="1050" y="243"/>
                    </a:lnTo>
                    <a:lnTo>
                      <a:pt x="1052" y="240"/>
                    </a:lnTo>
                    <a:lnTo>
                      <a:pt x="1052" y="243"/>
                    </a:lnTo>
                    <a:lnTo>
                      <a:pt x="1052" y="240"/>
                    </a:lnTo>
                    <a:lnTo>
                      <a:pt x="1055" y="240"/>
                    </a:lnTo>
                    <a:lnTo>
                      <a:pt x="1057" y="240"/>
                    </a:lnTo>
                    <a:lnTo>
                      <a:pt x="1057" y="237"/>
                    </a:lnTo>
                    <a:lnTo>
                      <a:pt x="1060" y="237"/>
                    </a:lnTo>
                    <a:lnTo>
                      <a:pt x="1063" y="237"/>
                    </a:lnTo>
                    <a:lnTo>
                      <a:pt x="1065" y="237"/>
                    </a:lnTo>
                    <a:lnTo>
                      <a:pt x="1065" y="235"/>
                    </a:lnTo>
                    <a:lnTo>
                      <a:pt x="1068" y="235"/>
                    </a:lnTo>
                    <a:lnTo>
                      <a:pt x="1071" y="235"/>
                    </a:lnTo>
                    <a:lnTo>
                      <a:pt x="1073" y="235"/>
                    </a:lnTo>
                    <a:lnTo>
                      <a:pt x="1076" y="235"/>
                    </a:lnTo>
                    <a:lnTo>
                      <a:pt x="1078" y="235"/>
                    </a:lnTo>
                    <a:lnTo>
                      <a:pt x="1081" y="232"/>
                    </a:lnTo>
                    <a:lnTo>
                      <a:pt x="1084" y="232"/>
                    </a:lnTo>
                    <a:lnTo>
                      <a:pt x="1086" y="232"/>
                    </a:lnTo>
                    <a:lnTo>
                      <a:pt x="1089" y="232"/>
                    </a:lnTo>
                    <a:lnTo>
                      <a:pt x="1091" y="232"/>
                    </a:lnTo>
                    <a:lnTo>
                      <a:pt x="1094" y="232"/>
                    </a:lnTo>
                    <a:lnTo>
                      <a:pt x="1094" y="230"/>
                    </a:lnTo>
                    <a:lnTo>
                      <a:pt x="1097" y="230"/>
                    </a:lnTo>
                    <a:lnTo>
                      <a:pt x="1099" y="230"/>
                    </a:lnTo>
                    <a:lnTo>
                      <a:pt x="1102" y="230"/>
                    </a:lnTo>
                    <a:lnTo>
                      <a:pt x="1102" y="227"/>
                    </a:lnTo>
                    <a:lnTo>
                      <a:pt x="1104" y="227"/>
                    </a:lnTo>
                    <a:lnTo>
                      <a:pt x="1107" y="227"/>
                    </a:lnTo>
                    <a:lnTo>
                      <a:pt x="1110" y="227"/>
                    </a:lnTo>
                    <a:lnTo>
                      <a:pt x="1112" y="227"/>
                    </a:lnTo>
                    <a:lnTo>
                      <a:pt x="1112" y="224"/>
                    </a:lnTo>
                    <a:lnTo>
                      <a:pt x="1115" y="224"/>
                    </a:lnTo>
                    <a:lnTo>
                      <a:pt x="1118" y="224"/>
                    </a:lnTo>
                    <a:lnTo>
                      <a:pt x="1120" y="224"/>
                    </a:lnTo>
                    <a:lnTo>
                      <a:pt x="1118" y="222"/>
                    </a:lnTo>
                    <a:lnTo>
                      <a:pt x="1120" y="222"/>
                    </a:lnTo>
                    <a:lnTo>
                      <a:pt x="1120" y="224"/>
                    </a:lnTo>
                    <a:lnTo>
                      <a:pt x="1120" y="222"/>
                    </a:lnTo>
                    <a:lnTo>
                      <a:pt x="1123" y="222"/>
                    </a:lnTo>
                    <a:lnTo>
                      <a:pt x="1125" y="224"/>
                    </a:lnTo>
                    <a:lnTo>
                      <a:pt x="1125" y="222"/>
                    </a:lnTo>
                    <a:lnTo>
                      <a:pt x="1128" y="222"/>
                    </a:lnTo>
                    <a:lnTo>
                      <a:pt x="1131" y="222"/>
                    </a:lnTo>
                    <a:lnTo>
                      <a:pt x="1133" y="222"/>
                    </a:lnTo>
                    <a:lnTo>
                      <a:pt x="1133" y="219"/>
                    </a:lnTo>
                    <a:lnTo>
                      <a:pt x="1136" y="219"/>
                    </a:lnTo>
                    <a:lnTo>
                      <a:pt x="1138" y="219"/>
                    </a:lnTo>
                    <a:lnTo>
                      <a:pt x="1141" y="219"/>
                    </a:lnTo>
                    <a:lnTo>
                      <a:pt x="1141" y="217"/>
                    </a:lnTo>
                    <a:lnTo>
                      <a:pt x="1144" y="217"/>
                    </a:lnTo>
                    <a:lnTo>
                      <a:pt x="1146" y="217"/>
                    </a:lnTo>
                    <a:lnTo>
                      <a:pt x="1149" y="217"/>
                    </a:lnTo>
                    <a:lnTo>
                      <a:pt x="1149" y="214"/>
                    </a:lnTo>
                    <a:lnTo>
                      <a:pt x="1151" y="214"/>
                    </a:lnTo>
                    <a:lnTo>
                      <a:pt x="1154" y="214"/>
                    </a:lnTo>
                    <a:lnTo>
                      <a:pt x="1157" y="211"/>
                    </a:lnTo>
                    <a:lnTo>
                      <a:pt x="1159" y="211"/>
                    </a:lnTo>
                    <a:lnTo>
                      <a:pt x="1159" y="209"/>
                    </a:lnTo>
                    <a:lnTo>
                      <a:pt x="1164" y="209"/>
                    </a:lnTo>
                    <a:lnTo>
                      <a:pt x="1167" y="206"/>
                    </a:lnTo>
                    <a:lnTo>
                      <a:pt x="1170" y="206"/>
                    </a:lnTo>
                    <a:lnTo>
                      <a:pt x="1172" y="203"/>
                    </a:lnTo>
                    <a:lnTo>
                      <a:pt x="1178" y="201"/>
                    </a:lnTo>
                    <a:lnTo>
                      <a:pt x="1180" y="201"/>
                    </a:lnTo>
                    <a:lnTo>
                      <a:pt x="1180" y="198"/>
                    </a:lnTo>
                    <a:lnTo>
                      <a:pt x="1183" y="198"/>
                    </a:lnTo>
                    <a:lnTo>
                      <a:pt x="1185" y="198"/>
                    </a:lnTo>
                    <a:lnTo>
                      <a:pt x="1185" y="196"/>
                    </a:lnTo>
                    <a:lnTo>
                      <a:pt x="1188" y="196"/>
                    </a:lnTo>
                    <a:lnTo>
                      <a:pt x="1193" y="190"/>
                    </a:lnTo>
                    <a:lnTo>
                      <a:pt x="1204" y="185"/>
                    </a:lnTo>
                    <a:lnTo>
                      <a:pt x="1206" y="185"/>
                    </a:lnTo>
                    <a:lnTo>
                      <a:pt x="1206" y="183"/>
                    </a:lnTo>
                    <a:lnTo>
                      <a:pt x="1211" y="177"/>
                    </a:lnTo>
                    <a:lnTo>
                      <a:pt x="1211" y="175"/>
                    </a:lnTo>
                    <a:lnTo>
                      <a:pt x="1214" y="170"/>
                    </a:lnTo>
                    <a:lnTo>
                      <a:pt x="1219" y="162"/>
                    </a:lnTo>
                    <a:lnTo>
                      <a:pt x="1225" y="154"/>
                    </a:lnTo>
                    <a:lnTo>
                      <a:pt x="1227" y="154"/>
                    </a:lnTo>
                    <a:lnTo>
                      <a:pt x="1227" y="151"/>
                    </a:lnTo>
                    <a:lnTo>
                      <a:pt x="1230" y="149"/>
                    </a:lnTo>
                    <a:lnTo>
                      <a:pt x="1245" y="141"/>
                    </a:lnTo>
                    <a:lnTo>
                      <a:pt x="1248" y="141"/>
                    </a:lnTo>
                    <a:lnTo>
                      <a:pt x="1248" y="138"/>
                    </a:lnTo>
                    <a:lnTo>
                      <a:pt x="1264" y="128"/>
                    </a:lnTo>
                    <a:lnTo>
                      <a:pt x="1266" y="128"/>
                    </a:lnTo>
                    <a:lnTo>
                      <a:pt x="1269" y="128"/>
                    </a:lnTo>
                    <a:lnTo>
                      <a:pt x="1272" y="125"/>
                    </a:lnTo>
                    <a:lnTo>
                      <a:pt x="1277" y="122"/>
                    </a:lnTo>
                    <a:lnTo>
                      <a:pt x="1277" y="120"/>
                    </a:lnTo>
                    <a:lnTo>
                      <a:pt x="1285" y="117"/>
                    </a:lnTo>
                    <a:lnTo>
                      <a:pt x="1287" y="117"/>
                    </a:lnTo>
                    <a:lnTo>
                      <a:pt x="1305" y="115"/>
                    </a:lnTo>
                    <a:lnTo>
                      <a:pt x="1316" y="112"/>
                    </a:lnTo>
                    <a:lnTo>
                      <a:pt x="1318" y="112"/>
                    </a:lnTo>
                    <a:lnTo>
                      <a:pt x="1321" y="112"/>
                    </a:lnTo>
                    <a:lnTo>
                      <a:pt x="1324" y="112"/>
                    </a:lnTo>
                    <a:lnTo>
                      <a:pt x="1326" y="112"/>
                    </a:lnTo>
                    <a:lnTo>
                      <a:pt x="1326" y="109"/>
                    </a:lnTo>
                    <a:lnTo>
                      <a:pt x="1329" y="109"/>
                    </a:lnTo>
                    <a:lnTo>
                      <a:pt x="1334" y="107"/>
                    </a:lnTo>
                    <a:lnTo>
                      <a:pt x="1334" y="104"/>
                    </a:lnTo>
                    <a:lnTo>
                      <a:pt x="1337" y="104"/>
                    </a:lnTo>
                    <a:lnTo>
                      <a:pt x="1337" y="102"/>
                    </a:lnTo>
                    <a:lnTo>
                      <a:pt x="1339" y="102"/>
                    </a:lnTo>
                    <a:lnTo>
                      <a:pt x="1347" y="94"/>
                    </a:lnTo>
                    <a:lnTo>
                      <a:pt x="1350" y="94"/>
                    </a:lnTo>
                    <a:lnTo>
                      <a:pt x="1350" y="91"/>
                    </a:lnTo>
                    <a:lnTo>
                      <a:pt x="1352" y="91"/>
                    </a:lnTo>
                    <a:lnTo>
                      <a:pt x="1352" y="89"/>
                    </a:lnTo>
                    <a:lnTo>
                      <a:pt x="1355" y="89"/>
                    </a:lnTo>
                    <a:lnTo>
                      <a:pt x="1418" y="89"/>
                    </a:lnTo>
                    <a:lnTo>
                      <a:pt x="1457" y="89"/>
                    </a:lnTo>
                    <a:lnTo>
                      <a:pt x="1459" y="89"/>
                    </a:lnTo>
                    <a:lnTo>
                      <a:pt x="1462" y="86"/>
                    </a:lnTo>
                    <a:lnTo>
                      <a:pt x="1465" y="86"/>
                    </a:lnTo>
                    <a:lnTo>
                      <a:pt x="1467" y="86"/>
                    </a:lnTo>
                    <a:lnTo>
                      <a:pt x="1470" y="86"/>
                    </a:lnTo>
                    <a:lnTo>
                      <a:pt x="1472" y="86"/>
                    </a:lnTo>
                    <a:lnTo>
                      <a:pt x="1475" y="86"/>
                    </a:lnTo>
                    <a:lnTo>
                      <a:pt x="1475" y="83"/>
                    </a:lnTo>
                    <a:lnTo>
                      <a:pt x="1480" y="81"/>
                    </a:lnTo>
                    <a:lnTo>
                      <a:pt x="1480" y="83"/>
                    </a:lnTo>
                    <a:lnTo>
                      <a:pt x="1483" y="83"/>
                    </a:lnTo>
                    <a:lnTo>
                      <a:pt x="1483" y="86"/>
                    </a:lnTo>
                    <a:close/>
                    <a:moveTo>
                      <a:pt x="838" y="0"/>
                    </a:moveTo>
                    <a:lnTo>
                      <a:pt x="841" y="0"/>
                    </a:lnTo>
                    <a:lnTo>
                      <a:pt x="843" y="0"/>
                    </a:lnTo>
                    <a:lnTo>
                      <a:pt x="843" y="2"/>
                    </a:lnTo>
                    <a:lnTo>
                      <a:pt x="846" y="2"/>
                    </a:lnTo>
                    <a:lnTo>
                      <a:pt x="846" y="5"/>
                    </a:lnTo>
                    <a:lnTo>
                      <a:pt x="846" y="8"/>
                    </a:lnTo>
                    <a:lnTo>
                      <a:pt x="849" y="8"/>
                    </a:lnTo>
                    <a:lnTo>
                      <a:pt x="849" y="10"/>
                    </a:lnTo>
                    <a:lnTo>
                      <a:pt x="849" y="13"/>
                    </a:lnTo>
                    <a:lnTo>
                      <a:pt x="849" y="15"/>
                    </a:lnTo>
                    <a:lnTo>
                      <a:pt x="851" y="15"/>
                    </a:lnTo>
                    <a:lnTo>
                      <a:pt x="851" y="18"/>
                    </a:lnTo>
                    <a:lnTo>
                      <a:pt x="851" y="21"/>
                    </a:lnTo>
                    <a:lnTo>
                      <a:pt x="851" y="23"/>
                    </a:lnTo>
                    <a:lnTo>
                      <a:pt x="854" y="23"/>
                    </a:lnTo>
                    <a:lnTo>
                      <a:pt x="854" y="26"/>
                    </a:lnTo>
                    <a:lnTo>
                      <a:pt x="854" y="28"/>
                    </a:lnTo>
                    <a:lnTo>
                      <a:pt x="856" y="28"/>
                    </a:lnTo>
                    <a:lnTo>
                      <a:pt x="859" y="28"/>
                    </a:lnTo>
                    <a:lnTo>
                      <a:pt x="862" y="28"/>
                    </a:lnTo>
                    <a:lnTo>
                      <a:pt x="862" y="26"/>
                    </a:lnTo>
                    <a:lnTo>
                      <a:pt x="864" y="26"/>
                    </a:lnTo>
                    <a:lnTo>
                      <a:pt x="867" y="26"/>
                    </a:lnTo>
                    <a:lnTo>
                      <a:pt x="870" y="26"/>
                    </a:lnTo>
                    <a:lnTo>
                      <a:pt x="870" y="23"/>
                    </a:lnTo>
                    <a:lnTo>
                      <a:pt x="872" y="23"/>
                    </a:lnTo>
                    <a:lnTo>
                      <a:pt x="875" y="23"/>
                    </a:lnTo>
                    <a:lnTo>
                      <a:pt x="877" y="23"/>
                    </a:lnTo>
                    <a:lnTo>
                      <a:pt x="877" y="21"/>
                    </a:lnTo>
                    <a:lnTo>
                      <a:pt x="880" y="21"/>
                    </a:lnTo>
                    <a:lnTo>
                      <a:pt x="883" y="21"/>
                    </a:lnTo>
                    <a:lnTo>
                      <a:pt x="885" y="21"/>
                    </a:lnTo>
                    <a:lnTo>
                      <a:pt x="885" y="18"/>
                    </a:lnTo>
                    <a:lnTo>
                      <a:pt x="888" y="18"/>
                    </a:lnTo>
                    <a:lnTo>
                      <a:pt x="890" y="18"/>
                    </a:lnTo>
                    <a:lnTo>
                      <a:pt x="893" y="18"/>
                    </a:lnTo>
                    <a:lnTo>
                      <a:pt x="896" y="18"/>
                    </a:lnTo>
                    <a:lnTo>
                      <a:pt x="896" y="15"/>
                    </a:lnTo>
                    <a:lnTo>
                      <a:pt x="898" y="15"/>
                    </a:lnTo>
                    <a:lnTo>
                      <a:pt x="901" y="15"/>
                    </a:lnTo>
                    <a:lnTo>
                      <a:pt x="903" y="15"/>
                    </a:lnTo>
                    <a:lnTo>
                      <a:pt x="906" y="15"/>
                    </a:lnTo>
                    <a:lnTo>
                      <a:pt x="909" y="15"/>
                    </a:lnTo>
                    <a:lnTo>
                      <a:pt x="911" y="15"/>
                    </a:lnTo>
                    <a:lnTo>
                      <a:pt x="911" y="13"/>
                    </a:lnTo>
                    <a:lnTo>
                      <a:pt x="914" y="13"/>
                    </a:lnTo>
                    <a:lnTo>
                      <a:pt x="917" y="13"/>
                    </a:lnTo>
                    <a:lnTo>
                      <a:pt x="919" y="13"/>
                    </a:lnTo>
                    <a:lnTo>
                      <a:pt x="922" y="13"/>
                    </a:lnTo>
                    <a:lnTo>
                      <a:pt x="922" y="10"/>
                    </a:lnTo>
                    <a:lnTo>
                      <a:pt x="924" y="8"/>
                    </a:lnTo>
                    <a:lnTo>
                      <a:pt x="927" y="8"/>
                    </a:lnTo>
                    <a:lnTo>
                      <a:pt x="927" y="5"/>
                    </a:lnTo>
                    <a:lnTo>
                      <a:pt x="930" y="5"/>
                    </a:lnTo>
                    <a:lnTo>
                      <a:pt x="930" y="2"/>
                    </a:lnTo>
                    <a:lnTo>
                      <a:pt x="932" y="2"/>
                    </a:lnTo>
                    <a:lnTo>
                      <a:pt x="935" y="2"/>
                    </a:lnTo>
                    <a:lnTo>
                      <a:pt x="935" y="5"/>
                    </a:lnTo>
                    <a:lnTo>
                      <a:pt x="937" y="5"/>
                    </a:lnTo>
                    <a:lnTo>
                      <a:pt x="940" y="5"/>
                    </a:lnTo>
                    <a:lnTo>
                      <a:pt x="940" y="8"/>
                    </a:lnTo>
                    <a:lnTo>
                      <a:pt x="940" y="10"/>
                    </a:lnTo>
                    <a:lnTo>
                      <a:pt x="943" y="10"/>
                    </a:lnTo>
                    <a:lnTo>
                      <a:pt x="943" y="13"/>
                    </a:lnTo>
                    <a:lnTo>
                      <a:pt x="940" y="13"/>
                    </a:lnTo>
                    <a:lnTo>
                      <a:pt x="940" y="15"/>
                    </a:lnTo>
                    <a:lnTo>
                      <a:pt x="940" y="18"/>
                    </a:lnTo>
                    <a:lnTo>
                      <a:pt x="940" y="21"/>
                    </a:lnTo>
                    <a:lnTo>
                      <a:pt x="940" y="23"/>
                    </a:lnTo>
                    <a:lnTo>
                      <a:pt x="940" y="26"/>
                    </a:lnTo>
                    <a:lnTo>
                      <a:pt x="940" y="28"/>
                    </a:lnTo>
                    <a:lnTo>
                      <a:pt x="943" y="28"/>
                    </a:lnTo>
                    <a:lnTo>
                      <a:pt x="943" y="31"/>
                    </a:lnTo>
                    <a:lnTo>
                      <a:pt x="943" y="34"/>
                    </a:lnTo>
                    <a:lnTo>
                      <a:pt x="943" y="36"/>
                    </a:lnTo>
                    <a:lnTo>
                      <a:pt x="943" y="39"/>
                    </a:lnTo>
                    <a:lnTo>
                      <a:pt x="943" y="42"/>
                    </a:lnTo>
                    <a:lnTo>
                      <a:pt x="940" y="42"/>
                    </a:lnTo>
                    <a:lnTo>
                      <a:pt x="943" y="42"/>
                    </a:lnTo>
                    <a:lnTo>
                      <a:pt x="943" y="39"/>
                    </a:lnTo>
                    <a:lnTo>
                      <a:pt x="943" y="34"/>
                    </a:lnTo>
                    <a:lnTo>
                      <a:pt x="943" y="31"/>
                    </a:lnTo>
                    <a:lnTo>
                      <a:pt x="940" y="31"/>
                    </a:lnTo>
                    <a:lnTo>
                      <a:pt x="937" y="31"/>
                    </a:lnTo>
                    <a:lnTo>
                      <a:pt x="935" y="31"/>
                    </a:lnTo>
                    <a:lnTo>
                      <a:pt x="932" y="31"/>
                    </a:lnTo>
                    <a:lnTo>
                      <a:pt x="932" y="34"/>
                    </a:lnTo>
                    <a:lnTo>
                      <a:pt x="932" y="36"/>
                    </a:lnTo>
                    <a:lnTo>
                      <a:pt x="935" y="36"/>
                    </a:lnTo>
                    <a:lnTo>
                      <a:pt x="935" y="39"/>
                    </a:lnTo>
                    <a:lnTo>
                      <a:pt x="932" y="39"/>
                    </a:lnTo>
                    <a:lnTo>
                      <a:pt x="930" y="39"/>
                    </a:lnTo>
                    <a:lnTo>
                      <a:pt x="930" y="42"/>
                    </a:lnTo>
                    <a:lnTo>
                      <a:pt x="930" y="44"/>
                    </a:lnTo>
                    <a:lnTo>
                      <a:pt x="930" y="42"/>
                    </a:lnTo>
                    <a:lnTo>
                      <a:pt x="930" y="44"/>
                    </a:lnTo>
                    <a:lnTo>
                      <a:pt x="927" y="44"/>
                    </a:lnTo>
                    <a:lnTo>
                      <a:pt x="927" y="47"/>
                    </a:lnTo>
                    <a:lnTo>
                      <a:pt x="927" y="49"/>
                    </a:lnTo>
                    <a:lnTo>
                      <a:pt x="932" y="49"/>
                    </a:lnTo>
                    <a:lnTo>
                      <a:pt x="930" y="49"/>
                    </a:lnTo>
                    <a:lnTo>
                      <a:pt x="927" y="49"/>
                    </a:lnTo>
                    <a:lnTo>
                      <a:pt x="927" y="52"/>
                    </a:lnTo>
                    <a:lnTo>
                      <a:pt x="924" y="57"/>
                    </a:lnTo>
                    <a:lnTo>
                      <a:pt x="924" y="60"/>
                    </a:lnTo>
                    <a:lnTo>
                      <a:pt x="924" y="62"/>
                    </a:lnTo>
                    <a:lnTo>
                      <a:pt x="922" y="68"/>
                    </a:lnTo>
                    <a:lnTo>
                      <a:pt x="922" y="70"/>
                    </a:lnTo>
                    <a:lnTo>
                      <a:pt x="922" y="73"/>
                    </a:lnTo>
                    <a:lnTo>
                      <a:pt x="919" y="75"/>
                    </a:lnTo>
                    <a:lnTo>
                      <a:pt x="919" y="78"/>
                    </a:lnTo>
                    <a:lnTo>
                      <a:pt x="917" y="78"/>
                    </a:lnTo>
                    <a:lnTo>
                      <a:pt x="917" y="81"/>
                    </a:lnTo>
                    <a:lnTo>
                      <a:pt x="911" y="86"/>
                    </a:lnTo>
                    <a:lnTo>
                      <a:pt x="911" y="89"/>
                    </a:lnTo>
                    <a:lnTo>
                      <a:pt x="909" y="91"/>
                    </a:lnTo>
                    <a:lnTo>
                      <a:pt x="909" y="94"/>
                    </a:lnTo>
                    <a:lnTo>
                      <a:pt x="906" y="94"/>
                    </a:lnTo>
                    <a:lnTo>
                      <a:pt x="906" y="96"/>
                    </a:lnTo>
                    <a:lnTo>
                      <a:pt x="903" y="99"/>
                    </a:lnTo>
                    <a:lnTo>
                      <a:pt x="903" y="102"/>
                    </a:lnTo>
                    <a:lnTo>
                      <a:pt x="901" y="102"/>
                    </a:lnTo>
                    <a:lnTo>
                      <a:pt x="901" y="104"/>
                    </a:lnTo>
                    <a:lnTo>
                      <a:pt x="901" y="107"/>
                    </a:lnTo>
                    <a:lnTo>
                      <a:pt x="898" y="107"/>
                    </a:lnTo>
                    <a:lnTo>
                      <a:pt x="898" y="109"/>
                    </a:lnTo>
                    <a:lnTo>
                      <a:pt x="896" y="109"/>
                    </a:lnTo>
                    <a:lnTo>
                      <a:pt x="896" y="112"/>
                    </a:lnTo>
                    <a:lnTo>
                      <a:pt x="893" y="112"/>
                    </a:lnTo>
                    <a:lnTo>
                      <a:pt x="893" y="115"/>
                    </a:lnTo>
                    <a:lnTo>
                      <a:pt x="890" y="115"/>
                    </a:lnTo>
                    <a:lnTo>
                      <a:pt x="890" y="117"/>
                    </a:lnTo>
                    <a:lnTo>
                      <a:pt x="888" y="120"/>
                    </a:lnTo>
                    <a:lnTo>
                      <a:pt x="888" y="122"/>
                    </a:lnTo>
                    <a:lnTo>
                      <a:pt x="888" y="120"/>
                    </a:lnTo>
                    <a:lnTo>
                      <a:pt x="888" y="122"/>
                    </a:lnTo>
                    <a:lnTo>
                      <a:pt x="888" y="125"/>
                    </a:lnTo>
                    <a:lnTo>
                      <a:pt x="888" y="128"/>
                    </a:lnTo>
                    <a:lnTo>
                      <a:pt x="888" y="130"/>
                    </a:lnTo>
                    <a:lnTo>
                      <a:pt x="888" y="133"/>
                    </a:lnTo>
                    <a:lnTo>
                      <a:pt x="885" y="133"/>
                    </a:lnTo>
                    <a:lnTo>
                      <a:pt x="885" y="136"/>
                    </a:lnTo>
                    <a:lnTo>
                      <a:pt x="883" y="136"/>
                    </a:lnTo>
                    <a:lnTo>
                      <a:pt x="883" y="138"/>
                    </a:lnTo>
                    <a:lnTo>
                      <a:pt x="883" y="141"/>
                    </a:lnTo>
                    <a:lnTo>
                      <a:pt x="880" y="141"/>
                    </a:lnTo>
                    <a:lnTo>
                      <a:pt x="883" y="143"/>
                    </a:lnTo>
                    <a:lnTo>
                      <a:pt x="883" y="146"/>
                    </a:lnTo>
                    <a:lnTo>
                      <a:pt x="883" y="149"/>
                    </a:lnTo>
                    <a:lnTo>
                      <a:pt x="883" y="151"/>
                    </a:lnTo>
                    <a:lnTo>
                      <a:pt x="883" y="154"/>
                    </a:lnTo>
                    <a:lnTo>
                      <a:pt x="880" y="154"/>
                    </a:lnTo>
                    <a:lnTo>
                      <a:pt x="880" y="156"/>
                    </a:lnTo>
                    <a:lnTo>
                      <a:pt x="880" y="159"/>
                    </a:lnTo>
                    <a:lnTo>
                      <a:pt x="883" y="159"/>
                    </a:lnTo>
                    <a:lnTo>
                      <a:pt x="883" y="162"/>
                    </a:lnTo>
                    <a:lnTo>
                      <a:pt x="883" y="164"/>
                    </a:lnTo>
                    <a:lnTo>
                      <a:pt x="880" y="164"/>
                    </a:lnTo>
                    <a:lnTo>
                      <a:pt x="880" y="167"/>
                    </a:lnTo>
                    <a:lnTo>
                      <a:pt x="880" y="170"/>
                    </a:lnTo>
                    <a:lnTo>
                      <a:pt x="883" y="170"/>
                    </a:lnTo>
                    <a:lnTo>
                      <a:pt x="883" y="172"/>
                    </a:lnTo>
                    <a:lnTo>
                      <a:pt x="885" y="172"/>
                    </a:lnTo>
                    <a:lnTo>
                      <a:pt x="888" y="172"/>
                    </a:lnTo>
                    <a:lnTo>
                      <a:pt x="888" y="175"/>
                    </a:lnTo>
                    <a:lnTo>
                      <a:pt x="890" y="175"/>
                    </a:lnTo>
                    <a:lnTo>
                      <a:pt x="890" y="177"/>
                    </a:lnTo>
                    <a:lnTo>
                      <a:pt x="888" y="177"/>
                    </a:lnTo>
                    <a:lnTo>
                      <a:pt x="890" y="177"/>
                    </a:lnTo>
                    <a:lnTo>
                      <a:pt x="890" y="180"/>
                    </a:lnTo>
                    <a:lnTo>
                      <a:pt x="890" y="183"/>
                    </a:lnTo>
                    <a:lnTo>
                      <a:pt x="893" y="183"/>
                    </a:lnTo>
                    <a:lnTo>
                      <a:pt x="893" y="185"/>
                    </a:lnTo>
                    <a:lnTo>
                      <a:pt x="893" y="188"/>
                    </a:lnTo>
                    <a:lnTo>
                      <a:pt x="890" y="188"/>
                    </a:lnTo>
                    <a:lnTo>
                      <a:pt x="890" y="190"/>
                    </a:lnTo>
                    <a:lnTo>
                      <a:pt x="888" y="190"/>
                    </a:lnTo>
                    <a:lnTo>
                      <a:pt x="885" y="193"/>
                    </a:lnTo>
                    <a:lnTo>
                      <a:pt x="883" y="193"/>
                    </a:lnTo>
                    <a:lnTo>
                      <a:pt x="880" y="193"/>
                    </a:lnTo>
                    <a:lnTo>
                      <a:pt x="877" y="193"/>
                    </a:lnTo>
                    <a:lnTo>
                      <a:pt x="877" y="196"/>
                    </a:lnTo>
                    <a:lnTo>
                      <a:pt x="875" y="196"/>
                    </a:lnTo>
                    <a:lnTo>
                      <a:pt x="872" y="196"/>
                    </a:lnTo>
                    <a:lnTo>
                      <a:pt x="872" y="198"/>
                    </a:lnTo>
                    <a:lnTo>
                      <a:pt x="870" y="198"/>
                    </a:lnTo>
                    <a:lnTo>
                      <a:pt x="867" y="198"/>
                    </a:lnTo>
                    <a:lnTo>
                      <a:pt x="867" y="201"/>
                    </a:lnTo>
                    <a:lnTo>
                      <a:pt x="864" y="201"/>
                    </a:lnTo>
                    <a:lnTo>
                      <a:pt x="864" y="203"/>
                    </a:lnTo>
                    <a:lnTo>
                      <a:pt x="862" y="203"/>
                    </a:lnTo>
                    <a:lnTo>
                      <a:pt x="862" y="206"/>
                    </a:lnTo>
                    <a:lnTo>
                      <a:pt x="862" y="209"/>
                    </a:lnTo>
                    <a:lnTo>
                      <a:pt x="864" y="209"/>
                    </a:lnTo>
                    <a:lnTo>
                      <a:pt x="864" y="211"/>
                    </a:lnTo>
                    <a:lnTo>
                      <a:pt x="864" y="214"/>
                    </a:lnTo>
                    <a:lnTo>
                      <a:pt x="864" y="217"/>
                    </a:lnTo>
                    <a:lnTo>
                      <a:pt x="862" y="217"/>
                    </a:lnTo>
                    <a:lnTo>
                      <a:pt x="862" y="219"/>
                    </a:lnTo>
                    <a:lnTo>
                      <a:pt x="862" y="222"/>
                    </a:lnTo>
                    <a:lnTo>
                      <a:pt x="862" y="224"/>
                    </a:lnTo>
                    <a:lnTo>
                      <a:pt x="864" y="224"/>
                    </a:lnTo>
                    <a:lnTo>
                      <a:pt x="864" y="227"/>
                    </a:lnTo>
                    <a:lnTo>
                      <a:pt x="864" y="230"/>
                    </a:lnTo>
                    <a:lnTo>
                      <a:pt x="867" y="230"/>
                    </a:lnTo>
                    <a:lnTo>
                      <a:pt x="867" y="232"/>
                    </a:lnTo>
                    <a:lnTo>
                      <a:pt x="867" y="235"/>
                    </a:lnTo>
                    <a:lnTo>
                      <a:pt x="867" y="237"/>
                    </a:lnTo>
                    <a:lnTo>
                      <a:pt x="867" y="240"/>
                    </a:lnTo>
                    <a:lnTo>
                      <a:pt x="867" y="243"/>
                    </a:lnTo>
                    <a:lnTo>
                      <a:pt x="867" y="245"/>
                    </a:lnTo>
                    <a:lnTo>
                      <a:pt x="870" y="245"/>
                    </a:lnTo>
                    <a:lnTo>
                      <a:pt x="870" y="248"/>
                    </a:lnTo>
                    <a:lnTo>
                      <a:pt x="870" y="250"/>
                    </a:lnTo>
                    <a:lnTo>
                      <a:pt x="870" y="253"/>
                    </a:lnTo>
                    <a:lnTo>
                      <a:pt x="872" y="253"/>
                    </a:lnTo>
                    <a:lnTo>
                      <a:pt x="872" y="256"/>
                    </a:lnTo>
                    <a:lnTo>
                      <a:pt x="872" y="258"/>
                    </a:lnTo>
                    <a:lnTo>
                      <a:pt x="875" y="258"/>
                    </a:lnTo>
                    <a:lnTo>
                      <a:pt x="875" y="261"/>
                    </a:lnTo>
                    <a:lnTo>
                      <a:pt x="875" y="264"/>
                    </a:lnTo>
                    <a:lnTo>
                      <a:pt x="877" y="264"/>
                    </a:lnTo>
                    <a:lnTo>
                      <a:pt x="877" y="266"/>
                    </a:lnTo>
                    <a:lnTo>
                      <a:pt x="875" y="266"/>
                    </a:lnTo>
                    <a:lnTo>
                      <a:pt x="875" y="269"/>
                    </a:lnTo>
                    <a:lnTo>
                      <a:pt x="872" y="269"/>
                    </a:lnTo>
                    <a:lnTo>
                      <a:pt x="872" y="271"/>
                    </a:lnTo>
                    <a:lnTo>
                      <a:pt x="870" y="271"/>
                    </a:lnTo>
                    <a:lnTo>
                      <a:pt x="870" y="274"/>
                    </a:lnTo>
                    <a:lnTo>
                      <a:pt x="867" y="274"/>
                    </a:lnTo>
                    <a:lnTo>
                      <a:pt x="867" y="277"/>
                    </a:lnTo>
                    <a:lnTo>
                      <a:pt x="864" y="277"/>
                    </a:lnTo>
                    <a:lnTo>
                      <a:pt x="864" y="279"/>
                    </a:lnTo>
                    <a:lnTo>
                      <a:pt x="862" y="279"/>
                    </a:lnTo>
                    <a:lnTo>
                      <a:pt x="862" y="282"/>
                    </a:lnTo>
                    <a:lnTo>
                      <a:pt x="859" y="282"/>
                    </a:lnTo>
                    <a:lnTo>
                      <a:pt x="856" y="282"/>
                    </a:lnTo>
                    <a:lnTo>
                      <a:pt x="856" y="284"/>
                    </a:lnTo>
                    <a:lnTo>
                      <a:pt x="854" y="287"/>
                    </a:lnTo>
                    <a:lnTo>
                      <a:pt x="854" y="290"/>
                    </a:lnTo>
                    <a:lnTo>
                      <a:pt x="851" y="290"/>
                    </a:lnTo>
                    <a:lnTo>
                      <a:pt x="851" y="292"/>
                    </a:lnTo>
                    <a:lnTo>
                      <a:pt x="849" y="292"/>
                    </a:lnTo>
                    <a:lnTo>
                      <a:pt x="849" y="295"/>
                    </a:lnTo>
                    <a:lnTo>
                      <a:pt x="846" y="295"/>
                    </a:lnTo>
                    <a:lnTo>
                      <a:pt x="846" y="297"/>
                    </a:lnTo>
                    <a:lnTo>
                      <a:pt x="843" y="297"/>
                    </a:lnTo>
                    <a:lnTo>
                      <a:pt x="843" y="300"/>
                    </a:lnTo>
                    <a:lnTo>
                      <a:pt x="841" y="300"/>
                    </a:lnTo>
                    <a:lnTo>
                      <a:pt x="841" y="303"/>
                    </a:lnTo>
                    <a:lnTo>
                      <a:pt x="838" y="303"/>
                    </a:lnTo>
                    <a:lnTo>
                      <a:pt x="838" y="305"/>
                    </a:lnTo>
                    <a:lnTo>
                      <a:pt x="836" y="305"/>
                    </a:lnTo>
                    <a:lnTo>
                      <a:pt x="833" y="305"/>
                    </a:lnTo>
                    <a:lnTo>
                      <a:pt x="830" y="305"/>
                    </a:lnTo>
                    <a:lnTo>
                      <a:pt x="828" y="305"/>
                    </a:lnTo>
                    <a:lnTo>
                      <a:pt x="828" y="308"/>
                    </a:lnTo>
                    <a:lnTo>
                      <a:pt x="825" y="305"/>
                    </a:lnTo>
                    <a:lnTo>
                      <a:pt x="823" y="305"/>
                    </a:lnTo>
                    <a:lnTo>
                      <a:pt x="823" y="303"/>
                    </a:lnTo>
                    <a:lnTo>
                      <a:pt x="820" y="303"/>
                    </a:lnTo>
                    <a:lnTo>
                      <a:pt x="820" y="300"/>
                    </a:lnTo>
                    <a:lnTo>
                      <a:pt x="815" y="300"/>
                    </a:lnTo>
                    <a:lnTo>
                      <a:pt x="812" y="300"/>
                    </a:lnTo>
                    <a:lnTo>
                      <a:pt x="809" y="297"/>
                    </a:lnTo>
                    <a:lnTo>
                      <a:pt x="807" y="297"/>
                    </a:lnTo>
                    <a:lnTo>
                      <a:pt x="802" y="295"/>
                    </a:lnTo>
                    <a:lnTo>
                      <a:pt x="799" y="295"/>
                    </a:lnTo>
                    <a:lnTo>
                      <a:pt x="796" y="295"/>
                    </a:lnTo>
                    <a:lnTo>
                      <a:pt x="794" y="295"/>
                    </a:lnTo>
                    <a:lnTo>
                      <a:pt x="791" y="295"/>
                    </a:lnTo>
                    <a:lnTo>
                      <a:pt x="791" y="292"/>
                    </a:lnTo>
                    <a:lnTo>
                      <a:pt x="789" y="292"/>
                    </a:lnTo>
                    <a:lnTo>
                      <a:pt x="786" y="292"/>
                    </a:lnTo>
                    <a:lnTo>
                      <a:pt x="783" y="292"/>
                    </a:lnTo>
                    <a:lnTo>
                      <a:pt x="783" y="290"/>
                    </a:lnTo>
                    <a:lnTo>
                      <a:pt x="781" y="290"/>
                    </a:lnTo>
                    <a:lnTo>
                      <a:pt x="778" y="290"/>
                    </a:lnTo>
                    <a:lnTo>
                      <a:pt x="776" y="290"/>
                    </a:lnTo>
                    <a:lnTo>
                      <a:pt x="776" y="287"/>
                    </a:lnTo>
                    <a:lnTo>
                      <a:pt x="773" y="287"/>
                    </a:lnTo>
                    <a:lnTo>
                      <a:pt x="770" y="287"/>
                    </a:lnTo>
                    <a:lnTo>
                      <a:pt x="768" y="287"/>
                    </a:lnTo>
                    <a:lnTo>
                      <a:pt x="768" y="284"/>
                    </a:lnTo>
                    <a:lnTo>
                      <a:pt x="765" y="284"/>
                    </a:lnTo>
                    <a:lnTo>
                      <a:pt x="763" y="284"/>
                    </a:lnTo>
                    <a:lnTo>
                      <a:pt x="760" y="284"/>
                    </a:lnTo>
                    <a:lnTo>
                      <a:pt x="760" y="282"/>
                    </a:lnTo>
                    <a:lnTo>
                      <a:pt x="757" y="282"/>
                    </a:lnTo>
                    <a:lnTo>
                      <a:pt x="755" y="282"/>
                    </a:lnTo>
                    <a:lnTo>
                      <a:pt x="752" y="282"/>
                    </a:lnTo>
                    <a:lnTo>
                      <a:pt x="752" y="279"/>
                    </a:lnTo>
                    <a:lnTo>
                      <a:pt x="752" y="282"/>
                    </a:lnTo>
                    <a:lnTo>
                      <a:pt x="752" y="279"/>
                    </a:lnTo>
                    <a:lnTo>
                      <a:pt x="749" y="279"/>
                    </a:lnTo>
                    <a:lnTo>
                      <a:pt x="747" y="279"/>
                    </a:lnTo>
                    <a:lnTo>
                      <a:pt x="744" y="279"/>
                    </a:lnTo>
                    <a:lnTo>
                      <a:pt x="744" y="277"/>
                    </a:lnTo>
                    <a:lnTo>
                      <a:pt x="742" y="277"/>
                    </a:lnTo>
                    <a:lnTo>
                      <a:pt x="739" y="277"/>
                    </a:lnTo>
                    <a:lnTo>
                      <a:pt x="736" y="277"/>
                    </a:lnTo>
                    <a:lnTo>
                      <a:pt x="734" y="274"/>
                    </a:lnTo>
                    <a:lnTo>
                      <a:pt x="731" y="274"/>
                    </a:lnTo>
                    <a:lnTo>
                      <a:pt x="729" y="274"/>
                    </a:lnTo>
                    <a:lnTo>
                      <a:pt x="726" y="271"/>
                    </a:lnTo>
                    <a:lnTo>
                      <a:pt x="723" y="271"/>
                    </a:lnTo>
                    <a:lnTo>
                      <a:pt x="721" y="271"/>
                    </a:lnTo>
                    <a:lnTo>
                      <a:pt x="718" y="271"/>
                    </a:lnTo>
                    <a:lnTo>
                      <a:pt x="718" y="269"/>
                    </a:lnTo>
                    <a:lnTo>
                      <a:pt x="716" y="269"/>
                    </a:lnTo>
                    <a:lnTo>
                      <a:pt x="713" y="269"/>
                    </a:lnTo>
                    <a:lnTo>
                      <a:pt x="710" y="269"/>
                    </a:lnTo>
                    <a:lnTo>
                      <a:pt x="710" y="266"/>
                    </a:lnTo>
                    <a:lnTo>
                      <a:pt x="708" y="266"/>
                    </a:lnTo>
                    <a:lnTo>
                      <a:pt x="705" y="266"/>
                    </a:lnTo>
                    <a:lnTo>
                      <a:pt x="702" y="266"/>
                    </a:lnTo>
                    <a:lnTo>
                      <a:pt x="702" y="264"/>
                    </a:lnTo>
                    <a:lnTo>
                      <a:pt x="700" y="264"/>
                    </a:lnTo>
                    <a:lnTo>
                      <a:pt x="697" y="264"/>
                    </a:lnTo>
                    <a:lnTo>
                      <a:pt x="695" y="264"/>
                    </a:lnTo>
                    <a:lnTo>
                      <a:pt x="695" y="261"/>
                    </a:lnTo>
                    <a:lnTo>
                      <a:pt x="692" y="261"/>
                    </a:lnTo>
                    <a:lnTo>
                      <a:pt x="689" y="261"/>
                    </a:lnTo>
                    <a:lnTo>
                      <a:pt x="687" y="261"/>
                    </a:lnTo>
                    <a:lnTo>
                      <a:pt x="674" y="261"/>
                    </a:lnTo>
                    <a:lnTo>
                      <a:pt x="671" y="261"/>
                    </a:lnTo>
                    <a:lnTo>
                      <a:pt x="663" y="261"/>
                    </a:lnTo>
                    <a:lnTo>
                      <a:pt x="661" y="261"/>
                    </a:lnTo>
                    <a:lnTo>
                      <a:pt x="658" y="261"/>
                    </a:lnTo>
                    <a:lnTo>
                      <a:pt x="655" y="261"/>
                    </a:lnTo>
                    <a:lnTo>
                      <a:pt x="653" y="261"/>
                    </a:lnTo>
                    <a:lnTo>
                      <a:pt x="650" y="261"/>
                    </a:lnTo>
                    <a:lnTo>
                      <a:pt x="648" y="261"/>
                    </a:lnTo>
                    <a:lnTo>
                      <a:pt x="645" y="261"/>
                    </a:lnTo>
                    <a:lnTo>
                      <a:pt x="642" y="261"/>
                    </a:lnTo>
                    <a:lnTo>
                      <a:pt x="640" y="261"/>
                    </a:lnTo>
                    <a:lnTo>
                      <a:pt x="637" y="261"/>
                    </a:lnTo>
                    <a:lnTo>
                      <a:pt x="635" y="261"/>
                    </a:lnTo>
                    <a:lnTo>
                      <a:pt x="632" y="261"/>
                    </a:lnTo>
                    <a:lnTo>
                      <a:pt x="629" y="261"/>
                    </a:lnTo>
                    <a:lnTo>
                      <a:pt x="627" y="261"/>
                    </a:lnTo>
                    <a:lnTo>
                      <a:pt x="624" y="261"/>
                    </a:lnTo>
                    <a:lnTo>
                      <a:pt x="622" y="261"/>
                    </a:lnTo>
                    <a:lnTo>
                      <a:pt x="619" y="261"/>
                    </a:lnTo>
                    <a:lnTo>
                      <a:pt x="616" y="261"/>
                    </a:lnTo>
                    <a:lnTo>
                      <a:pt x="614" y="261"/>
                    </a:lnTo>
                    <a:lnTo>
                      <a:pt x="611" y="261"/>
                    </a:lnTo>
                    <a:lnTo>
                      <a:pt x="609" y="261"/>
                    </a:lnTo>
                    <a:lnTo>
                      <a:pt x="606" y="261"/>
                    </a:lnTo>
                    <a:lnTo>
                      <a:pt x="603" y="261"/>
                    </a:lnTo>
                    <a:lnTo>
                      <a:pt x="603" y="264"/>
                    </a:lnTo>
                    <a:lnTo>
                      <a:pt x="601" y="264"/>
                    </a:lnTo>
                    <a:lnTo>
                      <a:pt x="598" y="264"/>
                    </a:lnTo>
                    <a:lnTo>
                      <a:pt x="595" y="264"/>
                    </a:lnTo>
                    <a:lnTo>
                      <a:pt x="593" y="264"/>
                    </a:lnTo>
                    <a:lnTo>
                      <a:pt x="590" y="264"/>
                    </a:lnTo>
                    <a:lnTo>
                      <a:pt x="588" y="264"/>
                    </a:lnTo>
                    <a:lnTo>
                      <a:pt x="585" y="264"/>
                    </a:lnTo>
                    <a:lnTo>
                      <a:pt x="582" y="264"/>
                    </a:lnTo>
                    <a:lnTo>
                      <a:pt x="580" y="266"/>
                    </a:lnTo>
                    <a:lnTo>
                      <a:pt x="577" y="266"/>
                    </a:lnTo>
                    <a:lnTo>
                      <a:pt x="575" y="266"/>
                    </a:lnTo>
                    <a:lnTo>
                      <a:pt x="572" y="266"/>
                    </a:lnTo>
                    <a:lnTo>
                      <a:pt x="569" y="269"/>
                    </a:lnTo>
                    <a:lnTo>
                      <a:pt x="569" y="266"/>
                    </a:lnTo>
                    <a:lnTo>
                      <a:pt x="569" y="269"/>
                    </a:lnTo>
                    <a:lnTo>
                      <a:pt x="567" y="269"/>
                    </a:lnTo>
                    <a:lnTo>
                      <a:pt x="564" y="269"/>
                    </a:lnTo>
                    <a:lnTo>
                      <a:pt x="562" y="269"/>
                    </a:lnTo>
                    <a:lnTo>
                      <a:pt x="559" y="269"/>
                    </a:lnTo>
                    <a:lnTo>
                      <a:pt x="559" y="271"/>
                    </a:lnTo>
                    <a:lnTo>
                      <a:pt x="556" y="271"/>
                    </a:lnTo>
                    <a:lnTo>
                      <a:pt x="554" y="271"/>
                    </a:lnTo>
                    <a:lnTo>
                      <a:pt x="551" y="271"/>
                    </a:lnTo>
                    <a:lnTo>
                      <a:pt x="551" y="274"/>
                    </a:lnTo>
                    <a:lnTo>
                      <a:pt x="548" y="274"/>
                    </a:lnTo>
                    <a:lnTo>
                      <a:pt x="546" y="274"/>
                    </a:lnTo>
                    <a:lnTo>
                      <a:pt x="543" y="274"/>
                    </a:lnTo>
                    <a:lnTo>
                      <a:pt x="543" y="277"/>
                    </a:lnTo>
                    <a:lnTo>
                      <a:pt x="543" y="274"/>
                    </a:lnTo>
                    <a:lnTo>
                      <a:pt x="541" y="274"/>
                    </a:lnTo>
                    <a:lnTo>
                      <a:pt x="541" y="277"/>
                    </a:lnTo>
                    <a:lnTo>
                      <a:pt x="541" y="274"/>
                    </a:lnTo>
                    <a:lnTo>
                      <a:pt x="538" y="274"/>
                    </a:lnTo>
                    <a:lnTo>
                      <a:pt x="538" y="277"/>
                    </a:lnTo>
                    <a:lnTo>
                      <a:pt x="538" y="274"/>
                    </a:lnTo>
                    <a:lnTo>
                      <a:pt x="535" y="274"/>
                    </a:lnTo>
                    <a:lnTo>
                      <a:pt x="535" y="277"/>
                    </a:lnTo>
                    <a:lnTo>
                      <a:pt x="533" y="277"/>
                    </a:lnTo>
                    <a:lnTo>
                      <a:pt x="533" y="274"/>
                    </a:lnTo>
                    <a:lnTo>
                      <a:pt x="530" y="274"/>
                    </a:lnTo>
                    <a:lnTo>
                      <a:pt x="528" y="277"/>
                    </a:lnTo>
                    <a:lnTo>
                      <a:pt x="528" y="274"/>
                    </a:lnTo>
                    <a:lnTo>
                      <a:pt x="525" y="274"/>
                    </a:lnTo>
                    <a:lnTo>
                      <a:pt x="522" y="274"/>
                    </a:lnTo>
                    <a:lnTo>
                      <a:pt x="520" y="274"/>
                    </a:lnTo>
                    <a:lnTo>
                      <a:pt x="517" y="277"/>
                    </a:lnTo>
                    <a:lnTo>
                      <a:pt x="517" y="274"/>
                    </a:lnTo>
                    <a:lnTo>
                      <a:pt x="515" y="274"/>
                    </a:lnTo>
                    <a:lnTo>
                      <a:pt x="512" y="274"/>
                    </a:lnTo>
                    <a:lnTo>
                      <a:pt x="509" y="274"/>
                    </a:lnTo>
                    <a:lnTo>
                      <a:pt x="507" y="271"/>
                    </a:lnTo>
                    <a:lnTo>
                      <a:pt x="504" y="271"/>
                    </a:lnTo>
                    <a:lnTo>
                      <a:pt x="504" y="269"/>
                    </a:lnTo>
                    <a:lnTo>
                      <a:pt x="501" y="266"/>
                    </a:lnTo>
                    <a:lnTo>
                      <a:pt x="501" y="264"/>
                    </a:lnTo>
                    <a:lnTo>
                      <a:pt x="501" y="261"/>
                    </a:lnTo>
                    <a:lnTo>
                      <a:pt x="499" y="261"/>
                    </a:lnTo>
                    <a:lnTo>
                      <a:pt x="499" y="258"/>
                    </a:lnTo>
                    <a:lnTo>
                      <a:pt x="499" y="256"/>
                    </a:lnTo>
                    <a:lnTo>
                      <a:pt x="501" y="253"/>
                    </a:lnTo>
                    <a:lnTo>
                      <a:pt x="501" y="250"/>
                    </a:lnTo>
                    <a:lnTo>
                      <a:pt x="501" y="248"/>
                    </a:lnTo>
                    <a:lnTo>
                      <a:pt x="504" y="248"/>
                    </a:lnTo>
                    <a:lnTo>
                      <a:pt x="504" y="245"/>
                    </a:lnTo>
                    <a:lnTo>
                      <a:pt x="507" y="243"/>
                    </a:lnTo>
                    <a:lnTo>
                      <a:pt x="509" y="240"/>
                    </a:lnTo>
                    <a:lnTo>
                      <a:pt x="509" y="237"/>
                    </a:lnTo>
                    <a:lnTo>
                      <a:pt x="512" y="237"/>
                    </a:lnTo>
                    <a:lnTo>
                      <a:pt x="512" y="235"/>
                    </a:lnTo>
                    <a:lnTo>
                      <a:pt x="515" y="235"/>
                    </a:lnTo>
                    <a:lnTo>
                      <a:pt x="515" y="232"/>
                    </a:lnTo>
                    <a:lnTo>
                      <a:pt x="517" y="230"/>
                    </a:lnTo>
                    <a:lnTo>
                      <a:pt x="517" y="227"/>
                    </a:lnTo>
                    <a:lnTo>
                      <a:pt x="520" y="227"/>
                    </a:lnTo>
                    <a:lnTo>
                      <a:pt x="520" y="224"/>
                    </a:lnTo>
                    <a:lnTo>
                      <a:pt x="522" y="224"/>
                    </a:lnTo>
                    <a:lnTo>
                      <a:pt x="522" y="222"/>
                    </a:lnTo>
                    <a:lnTo>
                      <a:pt x="522" y="219"/>
                    </a:lnTo>
                    <a:lnTo>
                      <a:pt x="525" y="219"/>
                    </a:lnTo>
                    <a:lnTo>
                      <a:pt x="525" y="217"/>
                    </a:lnTo>
                    <a:lnTo>
                      <a:pt x="528" y="217"/>
                    </a:lnTo>
                    <a:lnTo>
                      <a:pt x="528" y="214"/>
                    </a:lnTo>
                    <a:lnTo>
                      <a:pt x="530" y="211"/>
                    </a:lnTo>
                    <a:lnTo>
                      <a:pt x="530" y="209"/>
                    </a:lnTo>
                    <a:lnTo>
                      <a:pt x="533" y="209"/>
                    </a:lnTo>
                    <a:lnTo>
                      <a:pt x="533" y="206"/>
                    </a:lnTo>
                    <a:lnTo>
                      <a:pt x="535" y="206"/>
                    </a:lnTo>
                    <a:lnTo>
                      <a:pt x="535" y="203"/>
                    </a:lnTo>
                    <a:lnTo>
                      <a:pt x="535" y="201"/>
                    </a:lnTo>
                    <a:lnTo>
                      <a:pt x="535" y="198"/>
                    </a:lnTo>
                    <a:lnTo>
                      <a:pt x="535" y="196"/>
                    </a:lnTo>
                    <a:lnTo>
                      <a:pt x="533" y="185"/>
                    </a:lnTo>
                    <a:lnTo>
                      <a:pt x="530" y="180"/>
                    </a:lnTo>
                    <a:lnTo>
                      <a:pt x="530" y="177"/>
                    </a:lnTo>
                    <a:lnTo>
                      <a:pt x="528" y="177"/>
                    </a:lnTo>
                    <a:lnTo>
                      <a:pt x="528" y="180"/>
                    </a:lnTo>
                    <a:lnTo>
                      <a:pt x="525" y="177"/>
                    </a:lnTo>
                    <a:lnTo>
                      <a:pt x="525" y="175"/>
                    </a:lnTo>
                    <a:lnTo>
                      <a:pt x="525" y="172"/>
                    </a:lnTo>
                    <a:lnTo>
                      <a:pt x="522" y="170"/>
                    </a:lnTo>
                    <a:lnTo>
                      <a:pt x="525" y="170"/>
                    </a:lnTo>
                    <a:lnTo>
                      <a:pt x="525" y="167"/>
                    </a:lnTo>
                    <a:lnTo>
                      <a:pt x="525" y="164"/>
                    </a:lnTo>
                    <a:lnTo>
                      <a:pt x="522" y="164"/>
                    </a:lnTo>
                    <a:lnTo>
                      <a:pt x="522" y="162"/>
                    </a:lnTo>
                    <a:lnTo>
                      <a:pt x="522" y="159"/>
                    </a:lnTo>
                    <a:lnTo>
                      <a:pt x="522" y="156"/>
                    </a:lnTo>
                    <a:lnTo>
                      <a:pt x="520" y="156"/>
                    </a:lnTo>
                    <a:lnTo>
                      <a:pt x="520" y="154"/>
                    </a:lnTo>
                    <a:lnTo>
                      <a:pt x="520" y="151"/>
                    </a:lnTo>
                    <a:lnTo>
                      <a:pt x="517" y="151"/>
                    </a:lnTo>
                    <a:lnTo>
                      <a:pt x="517" y="149"/>
                    </a:lnTo>
                    <a:lnTo>
                      <a:pt x="515" y="149"/>
                    </a:lnTo>
                    <a:lnTo>
                      <a:pt x="512" y="149"/>
                    </a:lnTo>
                    <a:lnTo>
                      <a:pt x="512" y="146"/>
                    </a:lnTo>
                    <a:lnTo>
                      <a:pt x="509" y="146"/>
                    </a:lnTo>
                    <a:lnTo>
                      <a:pt x="507" y="146"/>
                    </a:lnTo>
                    <a:lnTo>
                      <a:pt x="504" y="146"/>
                    </a:lnTo>
                    <a:lnTo>
                      <a:pt x="501" y="146"/>
                    </a:lnTo>
                    <a:lnTo>
                      <a:pt x="501" y="143"/>
                    </a:lnTo>
                    <a:lnTo>
                      <a:pt x="499" y="143"/>
                    </a:lnTo>
                    <a:lnTo>
                      <a:pt x="496" y="143"/>
                    </a:lnTo>
                    <a:lnTo>
                      <a:pt x="494" y="143"/>
                    </a:lnTo>
                    <a:lnTo>
                      <a:pt x="494" y="141"/>
                    </a:lnTo>
                    <a:lnTo>
                      <a:pt x="491" y="141"/>
                    </a:lnTo>
                    <a:lnTo>
                      <a:pt x="491" y="138"/>
                    </a:lnTo>
                    <a:lnTo>
                      <a:pt x="488" y="138"/>
                    </a:lnTo>
                    <a:lnTo>
                      <a:pt x="488" y="136"/>
                    </a:lnTo>
                    <a:lnTo>
                      <a:pt x="488" y="133"/>
                    </a:lnTo>
                    <a:lnTo>
                      <a:pt x="488" y="130"/>
                    </a:lnTo>
                    <a:lnTo>
                      <a:pt x="488" y="128"/>
                    </a:lnTo>
                    <a:lnTo>
                      <a:pt x="488" y="125"/>
                    </a:lnTo>
                    <a:lnTo>
                      <a:pt x="488" y="122"/>
                    </a:lnTo>
                    <a:lnTo>
                      <a:pt x="491" y="122"/>
                    </a:lnTo>
                    <a:lnTo>
                      <a:pt x="491" y="120"/>
                    </a:lnTo>
                    <a:lnTo>
                      <a:pt x="494" y="120"/>
                    </a:lnTo>
                    <a:lnTo>
                      <a:pt x="494" y="117"/>
                    </a:lnTo>
                    <a:lnTo>
                      <a:pt x="496" y="117"/>
                    </a:lnTo>
                    <a:lnTo>
                      <a:pt x="499" y="117"/>
                    </a:lnTo>
                    <a:lnTo>
                      <a:pt x="499" y="115"/>
                    </a:lnTo>
                    <a:lnTo>
                      <a:pt x="501" y="115"/>
                    </a:lnTo>
                    <a:lnTo>
                      <a:pt x="504" y="115"/>
                    </a:lnTo>
                    <a:lnTo>
                      <a:pt x="507" y="115"/>
                    </a:lnTo>
                    <a:lnTo>
                      <a:pt x="507" y="112"/>
                    </a:lnTo>
                    <a:lnTo>
                      <a:pt x="509" y="112"/>
                    </a:lnTo>
                    <a:lnTo>
                      <a:pt x="512" y="112"/>
                    </a:lnTo>
                    <a:lnTo>
                      <a:pt x="515" y="112"/>
                    </a:lnTo>
                    <a:lnTo>
                      <a:pt x="515" y="109"/>
                    </a:lnTo>
                    <a:lnTo>
                      <a:pt x="517" y="109"/>
                    </a:lnTo>
                    <a:lnTo>
                      <a:pt x="520" y="109"/>
                    </a:lnTo>
                    <a:lnTo>
                      <a:pt x="522" y="109"/>
                    </a:lnTo>
                    <a:lnTo>
                      <a:pt x="522" y="107"/>
                    </a:lnTo>
                    <a:lnTo>
                      <a:pt x="525" y="107"/>
                    </a:lnTo>
                    <a:lnTo>
                      <a:pt x="528" y="107"/>
                    </a:lnTo>
                    <a:lnTo>
                      <a:pt x="530" y="107"/>
                    </a:lnTo>
                    <a:lnTo>
                      <a:pt x="530" y="104"/>
                    </a:lnTo>
                    <a:lnTo>
                      <a:pt x="533" y="104"/>
                    </a:lnTo>
                    <a:lnTo>
                      <a:pt x="535" y="104"/>
                    </a:lnTo>
                    <a:lnTo>
                      <a:pt x="538" y="104"/>
                    </a:lnTo>
                    <a:lnTo>
                      <a:pt x="538" y="102"/>
                    </a:lnTo>
                    <a:lnTo>
                      <a:pt x="541" y="102"/>
                    </a:lnTo>
                    <a:lnTo>
                      <a:pt x="543" y="102"/>
                    </a:lnTo>
                    <a:lnTo>
                      <a:pt x="546" y="99"/>
                    </a:lnTo>
                    <a:lnTo>
                      <a:pt x="548" y="99"/>
                    </a:lnTo>
                    <a:lnTo>
                      <a:pt x="551" y="99"/>
                    </a:lnTo>
                    <a:lnTo>
                      <a:pt x="551" y="96"/>
                    </a:lnTo>
                    <a:lnTo>
                      <a:pt x="554" y="96"/>
                    </a:lnTo>
                    <a:lnTo>
                      <a:pt x="556" y="96"/>
                    </a:lnTo>
                    <a:lnTo>
                      <a:pt x="559" y="96"/>
                    </a:lnTo>
                    <a:lnTo>
                      <a:pt x="559" y="94"/>
                    </a:lnTo>
                    <a:lnTo>
                      <a:pt x="562" y="94"/>
                    </a:lnTo>
                    <a:lnTo>
                      <a:pt x="564" y="94"/>
                    </a:lnTo>
                    <a:lnTo>
                      <a:pt x="567" y="94"/>
                    </a:lnTo>
                    <a:lnTo>
                      <a:pt x="567" y="91"/>
                    </a:lnTo>
                    <a:lnTo>
                      <a:pt x="569" y="91"/>
                    </a:lnTo>
                    <a:lnTo>
                      <a:pt x="572" y="91"/>
                    </a:lnTo>
                    <a:lnTo>
                      <a:pt x="575" y="91"/>
                    </a:lnTo>
                    <a:lnTo>
                      <a:pt x="575" y="89"/>
                    </a:lnTo>
                    <a:lnTo>
                      <a:pt x="577" y="89"/>
                    </a:lnTo>
                    <a:lnTo>
                      <a:pt x="580" y="89"/>
                    </a:lnTo>
                    <a:lnTo>
                      <a:pt x="582" y="89"/>
                    </a:lnTo>
                    <a:lnTo>
                      <a:pt x="582" y="86"/>
                    </a:lnTo>
                    <a:lnTo>
                      <a:pt x="585" y="86"/>
                    </a:lnTo>
                    <a:lnTo>
                      <a:pt x="588" y="86"/>
                    </a:lnTo>
                    <a:lnTo>
                      <a:pt x="590" y="86"/>
                    </a:lnTo>
                    <a:lnTo>
                      <a:pt x="590" y="83"/>
                    </a:lnTo>
                    <a:lnTo>
                      <a:pt x="593" y="83"/>
                    </a:lnTo>
                    <a:lnTo>
                      <a:pt x="595" y="83"/>
                    </a:lnTo>
                    <a:lnTo>
                      <a:pt x="598" y="83"/>
                    </a:lnTo>
                    <a:lnTo>
                      <a:pt x="598" y="81"/>
                    </a:lnTo>
                    <a:lnTo>
                      <a:pt x="601" y="81"/>
                    </a:lnTo>
                    <a:lnTo>
                      <a:pt x="603" y="81"/>
                    </a:lnTo>
                    <a:lnTo>
                      <a:pt x="606" y="81"/>
                    </a:lnTo>
                    <a:lnTo>
                      <a:pt x="606" y="78"/>
                    </a:lnTo>
                    <a:lnTo>
                      <a:pt x="609" y="78"/>
                    </a:lnTo>
                    <a:lnTo>
                      <a:pt x="611" y="78"/>
                    </a:lnTo>
                    <a:lnTo>
                      <a:pt x="614" y="78"/>
                    </a:lnTo>
                    <a:lnTo>
                      <a:pt x="614" y="75"/>
                    </a:lnTo>
                    <a:lnTo>
                      <a:pt x="616" y="75"/>
                    </a:lnTo>
                    <a:lnTo>
                      <a:pt x="619" y="75"/>
                    </a:lnTo>
                    <a:lnTo>
                      <a:pt x="622" y="75"/>
                    </a:lnTo>
                    <a:lnTo>
                      <a:pt x="622" y="73"/>
                    </a:lnTo>
                    <a:lnTo>
                      <a:pt x="624" y="73"/>
                    </a:lnTo>
                    <a:lnTo>
                      <a:pt x="627" y="73"/>
                    </a:lnTo>
                    <a:lnTo>
                      <a:pt x="629" y="70"/>
                    </a:lnTo>
                    <a:lnTo>
                      <a:pt x="632" y="70"/>
                    </a:lnTo>
                    <a:lnTo>
                      <a:pt x="635" y="70"/>
                    </a:lnTo>
                    <a:lnTo>
                      <a:pt x="635" y="68"/>
                    </a:lnTo>
                    <a:lnTo>
                      <a:pt x="637" y="68"/>
                    </a:lnTo>
                    <a:lnTo>
                      <a:pt x="640" y="68"/>
                    </a:lnTo>
                    <a:lnTo>
                      <a:pt x="642" y="68"/>
                    </a:lnTo>
                    <a:lnTo>
                      <a:pt x="642" y="65"/>
                    </a:lnTo>
                    <a:lnTo>
                      <a:pt x="645" y="65"/>
                    </a:lnTo>
                    <a:lnTo>
                      <a:pt x="648" y="65"/>
                    </a:lnTo>
                    <a:lnTo>
                      <a:pt x="650" y="65"/>
                    </a:lnTo>
                    <a:lnTo>
                      <a:pt x="650" y="62"/>
                    </a:lnTo>
                    <a:lnTo>
                      <a:pt x="653" y="62"/>
                    </a:lnTo>
                    <a:lnTo>
                      <a:pt x="655" y="62"/>
                    </a:lnTo>
                    <a:lnTo>
                      <a:pt x="658" y="62"/>
                    </a:lnTo>
                    <a:lnTo>
                      <a:pt x="658" y="60"/>
                    </a:lnTo>
                    <a:lnTo>
                      <a:pt x="661" y="60"/>
                    </a:lnTo>
                    <a:lnTo>
                      <a:pt x="663" y="60"/>
                    </a:lnTo>
                    <a:lnTo>
                      <a:pt x="666" y="60"/>
                    </a:lnTo>
                    <a:lnTo>
                      <a:pt x="666" y="57"/>
                    </a:lnTo>
                    <a:lnTo>
                      <a:pt x="669" y="57"/>
                    </a:lnTo>
                    <a:lnTo>
                      <a:pt x="671" y="57"/>
                    </a:lnTo>
                    <a:lnTo>
                      <a:pt x="674" y="57"/>
                    </a:lnTo>
                    <a:lnTo>
                      <a:pt x="674" y="55"/>
                    </a:lnTo>
                    <a:lnTo>
                      <a:pt x="676" y="55"/>
                    </a:lnTo>
                    <a:lnTo>
                      <a:pt x="679" y="55"/>
                    </a:lnTo>
                    <a:lnTo>
                      <a:pt x="682" y="55"/>
                    </a:lnTo>
                    <a:lnTo>
                      <a:pt x="682" y="52"/>
                    </a:lnTo>
                    <a:lnTo>
                      <a:pt x="684" y="52"/>
                    </a:lnTo>
                    <a:lnTo>
                      <a:pt x="687" y="52"/>
                    </a:lnTo>
                    <a:lnTo>
                      <a:pt x="689" y="52"/>
                    </a:lnTo>
                    <a:lnTo>
                      <a:pt x="689" y="49"/>
                    </a:lnTo>
                    <a:lnTo>
                      <a:pt x="692" y="49"/>
                    </a:lnTo>
                    <a:lnTo>
                      <a:pt x="695" y="49"/>
                    </a:lnTo>
                    <a:lnTo>
                      <a:pt x="697" y="49"/>
                    </a:lnTo>
                    <a:lnTo>
                      <a:pt x="697" y="47"/>
                    </a:lnTo>
                    <a:lnTo>
                      <a:pt x="700" y="47"/>
                    </a:lnTo>
                    <a:lnTo>
                      <a:pt x="702" y="47"/>
                    </a:lnTo>
                    <a:lnTo>
                      <a:pt x="705" y="47"/>
                    </a:lnTo>
                    <a:lnTo>
                      <a:pt x="705" y="44"/>
                    </a:lnTo>
                    <a:lnTo>
                      <a:pt x="708" y="44"/>
                    </a:lnTo>
                    <a:lnTo>
                      <a:pt x="710" y="44"/>
                    </a:lnTo>
                    <a:lnTo>
                      <a:pt x="713" y="42"/>
                    </a:lnTo>
                    <a:lnTo>
                      <a:pt x="716" y="42"/>
                    </a:lnTo>
                    <a:lnTo>
                      <a:pt x="718" y="42"/>
                    </a:lnTo>
                    <a:lnTo>
                      <a:pt x="718" y="39"/>
                    </a:lnTo>
                    <a:lnTo>
                      <a:pt x="721" y="39"/>
                    </a:lnTo>
                    <a:lnTo>
                      <a:pt x="723" y="39"/>
                    </a:lnTo>
                    <a:lnTo>
                      <a:pt x="726" y="39"/>
                    </a:lnTo>
                    <a:lnTo>
                      <a:pt x="729" y="36"/>
                    </a:lnTo>
                    <a:lnTo>
                      <a:pt x="731" y="36"/>
                    </a:lnTo>
                    <a:lnTo>
                      <a:pt x="734" y="36"/>
                    </a:lnTo>
                    <a:lnTo>
                      <a:pt x="734" y="34"/>
                    </a:lnTo>
                    <a:lnTo>
                      <a:pt x="736" y="34"/>
                    </a:lnTo>
                    <a:lnTo>
                      <a:pt x="739" y="34"/>
                    </a:lnTo>
                    <a:lnTo>
                      <a:pt x="742" y="34"/>
                    </a:lnTo>
                    <a:lnTo>
                      <a:pt x="742" y="31"/>
                    </a:lnTo>
                    <a:lnTo>
                      <a:pt x="744" y="31"/>
                    </a:lnTo>
                    <a:lnTo>
                      <a:pt x="747" y="31"/>
                    </a:lnTo>
                    <a:lnTo>
                      <a:pt x="749" y="31"/>
                    </a:lnTo>
                    <a:lnTo>
                      <a:pt x="749" y="28"/>
                    </a:lnTo>
                    <a:lnTo>
                      <a:pt x="752" y="28"/>
                    </a:lnTo>
                    <a:lnTo>
                      <a:pt x="755" y="28"/>
                    </a:lnTo>
                    <a:lnTo>
                      <a:pt x="757" y="28"/>
                    </a:lnTo>
                    <a:lnTo>
                      <a:pt x="757" y="26"/>
                    </a:lnTo>
                    <a:lnTo>
                      <a:pt x="760" y="26"/>
                    </a:lnTo>
                    <a:lnTo>
                      <a:pt x="763" y="26"/>
                    </a:lnTo>
                    <a:lnTo>
                      <a:pt x="765" y="26"/>
                    </a:lnTo>
                    <a:lnTo>
                      <a:pt x="765" y="23"/>
                    </a:lnTo>
                    <a:lnTo>
                      <a:pt x="768" y="23"/>
                    </a:lnTo>
                    <a:lnTo>
                      <a:pt x="770" y="23"/>
                    </a:lnTo>
                    <a:lnTo>
                      <a:pt x="773" y="23"/>
                    </a:lnTo>
                    <a:lnTo>
                      <a:pt x="773" y="21"/>
                    </a:lnTo>
                    <a:lnTo>
                      <a:pt x="776" y="21"/>
                    </a:lnTo>
                    <a:lnTo>
                      <a:pt x="778" y="21"/>
                    </a:lnTo>
                    <a:lnTo>
                      <a:pt x="781" y="21"/>
                    </a:lnTo>
                    <a:lnTo>
                      <a:pt x="781" y="18"/>
                    </a:lnTo>
                    <a:lnTo>
                      <a:pt x="783" y="18"/>
                    </a:lnTo>
                    <a:lnTo>
                      <a:pt x="786" y="18"/>
                    </a:lnTo>
                    <a:lnTo>
                      <a:pt x="789" y="15"/>
                    </a:lnTo>
                    <a:lnTo>
                      <a:pt x="791" y="15"/>
                    </a:lnTo>
                    <a:lnTo>
                      <a:pt x="794" y="15"/>
                    </a:lnTo>
                    <a:lnTo>
                      <a:pt x="796" y="13"/>
                    </a:lnTo>
                    <a:lnTo>
                      <a:pt x="799" y="13"/>
                    </a:lnTo>
                    <a:lnTo>
                      <a:pt x="802" y="13"/>
                    </a:lnTo>
                    <a:lnTo>
                      <a:pt x="802" y="10"/>
                    </a:lnTo>
                    <a:lnTo>
                      <a:pt x="804" y="10"/>
                    </a:lnTo>
                    <a:lnTo>
                      <a:pt x="807" y="10"/>
                    </a:lnTo>
                    <a:lnTo>
                      <a:pt x="809" y="10"/>
                    </a:lnTo>
                    <a:lnTo>
                      <a:pt x="809" y="8"/>
                    </a:lnTo>
                    <a:lnTo>
                      <a:pt x="812" y="8"/>
                    </a:lnTo>
                    <a:lnTo>
                      <a:pt x="815" y="8"/>
                    </a:lnTo>
                    <a:lnTo>
                      <a:pt x="817" y="8"/>
                    </a:lnTo>
                    <a:lnTo>
                      <a:pt x="817" y="5"/>
                    </a:lnTo>
                    <a:lnTo>
                      <a:pt x="820" y="5"/>
                    </a:lnTo>
                    <a:lnTo>
                      <a:pt x="823" y="5"/>
                    </a:lnTo>
                    <a:lnTo>
                      <a:pt x="825" y="5"/>
                    </a:lnTo>
                    <a:lnTo>
                      <a:pt x="825" y="2"/>
                    </a:lnTo>
                    <a:lnTo>
                      <a:pt x="828" y="2"/>
                    </a:lnTo>
                    <a:lnTo>
                      <a:pt x="830" y="2"/>
                    </a:lnTo>
                    <a:lnTo>
                      <a:pt x="833" y="2"/>
                    </a:lnTo>
                    <a:lnTo>
                      <a:pt x="833" y="0"/>
                    </a:lnTo>
                    <a:lnTo>
                      <a:pt x="836" y="0"/>
                    </a:lnTo>
                    <a:lnTo>
                      <a:pt x="838" y="0"/>
                    </a:lnTo>
                    <a:close/>
                  </a:path>
                </a:pathLst>
              </a:custGeom>
              <a:no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278" name="Freeform 68"/>
              <p:cNvSpPr>
                <a:spLocks/>
              </p:cNvSpPr>
              <p:nvPr/>
            </p:nvSpPr>
            <p:spPr bwMode="auto">
              <a:xfrm>
                <a:off x="1540" y="3968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3 w 3"/>
                  <a:gd name="T3" fmla="*/ 0 h 3"/>
                  <a:gd name="T4" fmla="*/ 0 w 3"/>
                  <a:gd name="T5" fmla="*/ 0 h 3"/>
                  <a:gd name="T6" fmla="*/ 3 w 3"/>
                  <a:gd name="T7" fmla="*/ 0 h 3"/>
                  <a:gd name="T8" fmla="*/ 3 w 3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0"/>
                    </a:lnTo>
                    <a:lnTo>
                      <a:pt x="3" y="3"/>
                    </a:lnTo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279" name="Freeform 69"/>
              <p:cNvSpPr>
                <a:spLocks/>
              </p:cNvSpPr>
              <p:nvPr/>
            </p:nvSpPr>
            <p:spPr bwMode="auto">
              <a:xfrm>
                <a:off x="1538" y="3947"/>
                <a:ext cx="21" cy="21"/>
              </a:xfrm>
              <a:custGeom>
                <a:avLst/>
                <a:gdLst>
                  <a:gd name="T0" fmla="*/ 15 w 21"/>
                  <a:gd name="T1" fmla="*/ 0 h 21"/>
                  <a:gd name="T2" fmla="*/ 18 w 21"/>
                  <a:gd name="T3" fmla="*/ 3 h 21"/>
                  <a:gd name="T4" fmla="*/ 18 w 21"/>
                  <a:gd name="T5" fmla="*/ 6 h 21"/>
                  <a:gd name="T6" fmla="*/ 21 w 21"/>
                  <a:gd name="T7" fmla="*/ 8 h 21"/>
                  <a:gd name="T8" fmla="*/ 21 w 21"/>
                  <a:gd name="T9" fmla="*/ 11 h 21"/>
                  <a:gd name="T10" fmla="*/ 18 w 21"/>
                  <a:gd name="T11" fmla="*/ 11 h 21"/>
                  <a:gd name="T12" fmla="*/ 15 w 21"/>
                  <a:gd name="T13" fmla="*/ 11 h 21"/>
                  <a:gd name="T14" fmla="*/ 15 w 21"/>
                  <a:gd name="T15" fmla="*/ 13 h 21"/>
                  <a:gd name="T16" fmla="*/ 13 w 21"/>
                  <a:gd name="T17" fmla="*/ 13 h 21"/>
                  <a:gd name="T18" fmla="*/ 10 w 21"/>
                  <a:gd name="T19" fmla="*/ 16 h 21"/>
                  <a:gd name="T20" fmla="*/ 10 w 21"/>
                  <a:gd name="T21" fmla="*/ 19 h 21"/>
                  <a:gd name="T22" fmla="*/ 8 w 21"/>
                  <a:gd name="T23" fmla="*/ 19 h 21"/>
                  <a:gd name="T24" fmla="*/ 5 w 21"/>
                  <a:gd name="T25" fmla="*/ 21 h 21"/>
                  <a:gd name="T26" fmla="*/ 5 w 21"/>
                  <a:gd name="T27" fmla="*/ 19 h 21"/>
                  <a:gd name="T28" fmla="*/ 2 w 21"/>
                  <a:gd name="T29" fmla="*/ 19 h 21"/>
                  <a:gd name="T30" fmla="*/ 2 w 21"/>
                  <a:gd name="T31" fmla="*/ 16 h 21"/>
                  <a:gd name="T32" fmla="*/ 0 w 21"/>
                  <a:gd name="T33" fmla="*/ 16 h 21"/>
                  <a:gd name="T34" fmla="*/ 2 w 21"/>
                  <a:gd name="T35" fmla="*/ 11 h 21"/>
                  <a:gd name="T36" fmla="*/ 0 w 21"/>
                  <a:gd name="T37" fmla="*/ 11 h 21"/>
                  <a:gd name="T38" fmla="*/ 2 w 21"/>
                  <a:gd name="T39" fmla="*/ 11 h 21"/>
                  <a:gd name="T40" fmla="*/ 2 w 21"/>
                  <a:gd name="T41" fmla="*/ 8 h 21"/>
                  <a:gd name="T42" fmla="*/ 2 w 21"/>
                  <a:gd name="T43" fmla="*/ 6 h 21"/>
                  <a:gd name="T44" fmla="*/ 5 w 21"/>
                  <a:gd name="T45" fmla="*/ 6 h 21"/>
                  <a:gd name="T46" fmla="*/ 5 w 21"/>
                  <a:gd name="T47" fmla="*/ 3 h 21"/>
                  <a:gd name="T48" fmla="*/ 5 w 21"/>
                  <a:gd name="T49" fmla="*/ 0 h 21"/>
                  <a:gd name="T50" fmla="*/ 8 w 21"/>
                  <a:gd name="T51" fmla="*/ 0 h 21"/>
                  <a:gd name="T52" fmla="*/ 8 w 21"/>
                  <a:gd name="T53" fmla="*/ 3 h 21"/>
                  <a:gd name="T54" fmla="*/ 10 w 21"/>
                  <a:gd name="T55" fmla="*/ 3 h 21"/>
                  <a:gd name="T56" fmla="*/ 13 w 21"/>
                  <a:gd name="T57" fmla="*/ 3 h 21"/>
                  <a:gd name="T58" fmla="*/ 15 w 21"/>
                  <a:gd name="T59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1" h="21">
                    <a:moveTo>
                      <a:pt x="15" y="0"/>
                    </a:moveTo>
                    <a:lnTo>
                      <a:pt x="18" y="3"/>
                    </a:lnTo>
                    <a:lnTo>
                      <a:pt x="18" y="6"/>
                    </a:lnTo>
                    <a:lnTo>
                      <a:pt x="21" y="8"/>
                    </a:lnTo>
                    <a:lnTo>
                      <a:pt x="21" y="11"/>
                    </a:lnTo>
                    <a:lnTo>
                      <a:pt x="18" y="11"/>
                    </a:lnTo>
                    <a:lnTo>
                      <a:pt x="15" y="11"/>
                    </a:lnTo>
                    <a:lnTo>
                      <a:pt x="15" y="13"/>
                    </a:lnTo>
                    <a:lnTo>
                      <a:pt x="13" y="13"/>
                    </a:lnTo>
                    <a:lnTo>
                      <a:pt x="10" y="16"/>
                    </a:lnTo>
                    <a:lnTo>
                      <a:pt x="10" y="19"/>
                    </a:lnTo>
                    <a:lnTo>
                      <a:pt x="8" y="19"/>
                    </a:lnTo>
                    <a:lnTo>
                      <a:pt x="5" y="21"/>
                    </a:lnTo>
                    <a:lnTo>
                      <a:pt x="5" y="19"/>
                    </a:lnTo>
                    <a:lnTo>
                      <a:pt x="2" y="19"/>
                    </a:lnTo>
                    <a:lnTo>
                      <a:pt x="2" y="16"/>
                    </a:lnTo>
                    <a:lnTo>
                      <a:pt x="0" y="16"/>
                    </a:lnTo>
                    <a:lnTo>
                      <a:pt x="2" y="11"/>
                    </a:lnTo>
                    <a:lnTo>
                      <a:pt x="0" y="11"/>
                    </a:lnTo>
                    <a:lnTo>
                      <a:pt x="2" y="11"/>
                    </a:lnTo>
                    <a:lnTo>
                      <a:pt x="2" y="8"/>
                    </a:lnTo>
                    <a:lnTo>
                      <a:pt x="2" y="6"/>
                    </a:lnTo>
                    <a:lnTo>
                      <a:pt x="5" y="6"/>
                    </a:lnTo>
                    <a:lnTo>
                      <a:pt x="5" y="3"/>
                    </a:lnTo>
                    <a:lnTo>
                      <a:pt x="5" y="0"/>
                    </a:lnTo>
                    <a:lnTo>
                      <a:pt x="8" y="0"/>
                    </a:lnTo>
                    <a:lnTo>
                      <a:pt x="8" y="3"/>
                    </a:lnTo>
                    <a:lnTo>
                      <a:pt x="10" y="3"/>
                    </a:lnTo>
                    <a:lnTo>
                      <a:pt x="13" y="3"/>
                    </a:lnTo>
                    <a:lnTo>
                      <a:pt x="15" y="0"/>
                    </a:lnTo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280" name="Freeform 70"/>
              <p:cNvSpPr>
                <a:spLocks/>
              </p:cNvSpPr>
              <p:nvPr/>
            </p:nvSpPr>
            <p:spPr bwMode="auto">
              <a:xfrm>
                <a:off x="4312" y="3900"/>
                <a:ext cx="21" cy="13"/>
              </a:xfrm>
              <a:custGeom>
                <a:avLst/>
                <a:gdLst>
                  <a:gd name="T0" fmla="*/ 16 w 21"/>
                  <a:gd name="T1" fmla="*/ 0 h 13"/>
                  <a:gd name="T2" fmla="*/ 19 w 21"/>
                  <a:gd name="T3" fmla="*/ 0 h 13"/>
                  <a:gd name="T4" fmla="*/ 19 w 21"/>
                  <a:gd name="T5" fmla="*/ 3 h 13"/>
                  <a:gd name="T6" fmla="*/ 21 w 21"/>
                  <a:gd name="T7" fmla="*/ 3 h 13"/>
                  <a:gd name="T8" fmla="*/ 21 w 21"/>
                  <a:gd name="T9" fmla="*/ 6 h 13"/>
                  <a:gd name="T10" fmla="*/ 21 w 21"/>
                  <a:gd name="T11" fmla="*/ 8 h 13"/>
                  <a:gd name="T12" fmla="*/ 21 w 21"/>
                  <a:gd name="T13" fmla="*/ 11 h 13"/>
                  <a:gd name="T14" fmla="*/ 19 w 21"/>
                  <a:gd name="T15" fmla="*/ 11 h 13"/>
                  <a:gd name="T16" fmla="*/ 16 w 21"/>
                  <a:gd name="T17" fmla="*/ 11 h 13"/>
                  <a:gd name="T18" fmla="*/ 16 w 21"/>
                  <a:gd name="T19" fmla="*/ 13 h 13"/>
                  <a:gd name="T20" fmla="*/ 14 w 21"/>
                  <a:gd name="T21" fmla="*/ 13 h 13"/>
                  <a:gd name="T22" fmla="*/ 11 w 21"/>
                  <a:gd name="T23" fmla="*/ 13 h 13"/>
                  <a:gd name="T24" fmla="*/ 11 w 21"/>
                  <a:gd name="T25" fmla="*/ 11 h 13"/>
                  <a:gd name="T26" fmla="*/ 8 w 21"/>
                  <a:gd name="T27" fmla="*/ 11 h 13"/>
                  <a:gd name="T28" fmla="*/ 8 w 21"/>
                  <a:gd name="T29" fmla="*/ 13 h 13"/>
                  <a:gd name="T30" fmla="*/ 6 w 21"/>
                  <a:gd name="T31" fmla="*/ 13 h 13"/>
                  <a:gd name="T32" fmla="*/ 3 w 21"/>
                  <a:gd name="T33" fmla="*/ 13 h 13"/>
                  <a:gd name="T34" fmla="*/ 0 w 21"/>
                  <a:gd name="T35" fmla="*/ 13 h 13"/>
                  <a:gd name="T36" fmla="*/ 0 w 21"/>
                  <a:gd name="T37" fmla="*/ 11 h 13"/>
                  <a:gd name="T38" fmla="*/ 3 w 21"/>
                  <a:gd name="T39" fmla="*/ 11 h 13"/>
                  <a:gd name="T40" fmla="*/ 3 w 21"/>
                  <a:gd name="T41" fmla="*/ 8 h 13"/>
                  <a:gd name="T42" fmla="*/ 6 w 21"/>
                  <a:gd name="T43" fmla="*/ 8 h 13"/>
                  <a:gd name="T44" fmla="*/ 6 w 21"/>
                  <a:gd name="T45" fmla="*/ 6 h 13"/>
                  <a:gd name="T46" fmla="*/ 3 w 21"/>
                  <a:gd name="T47" fmla="*/ 6 h 13"/>
                  <a:gd name="T48" fmla="*/ 6 w 21"/>
                  <a:gd name="T49" fmla="*/ 6 h 13"/>
                  <a:gd name="T50" fmla="*/ 8 w 21"/>
                  <a:gd name="T51" fmla="*/ 3 h 13"/>
                  <a:gd name="T52" fmla="*/ 11 w 21"/>
                  <a:gd name="T53" fmla="*/ 3 h 13"/>
                  <a:gd name="T54" fmla="*/ 14 w 21"/>
                  <a:gd name="T55" fmla="*/ 3 h 13"/>
                  <a:gd name="T56" fmla="*/ 14 w 21"/>
                  <a:gd name="T57" fmla="*/ 0 h 13"/>
                  <a:gd name="T58" fmla="*/ 16 w 21"/>
                  <a:gd name="T59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1" h="13">
                    <a:moveTo>
                      <a:pt x="16" y="0"/>
                    </a:moveTo>
                    <a:lnTo>
                      <a:pt x="19" y="0"/>
                    </a:lnTo>
                    <a:lnTo>
                      <a:pt x="19" y="3"/>
                    </a:lnTo>
                    <a:lnTo>
                      <a:pt x="21" y="3"/>
                    </a:lnTo>
                    <a:lnTo>
                      <a:pt x="21" y="6"/>
                    </a:lnTo>
                    <a:lnTo>
                      <a:pt x="21" y="8"/>
                    </a:lnTo>
                    <a:lnTo>
                      <a:pt x="21" y="11"/>
                    </a:lnTo>
                    <a:lnTo>
                      <a:pt x="19" y="11"/>
                    </a:lnTo>
                    <a:lnTo>
                      <a:pt x="16" y="11"/>
                    </a:lnTo>
                    <a:lnTo>
                      <a:pt x="16" y="13"/>
                    </a:lnTo>
                    <a:lnTo>
                      <a:pt x="14" y="13"/>
                    </a:lnTo>
                    <a:lnTo>
                      <a:pt x="11" y="13"/>
                    </a:lnTo>
                    <a:lnTo>
                      <a:pt x="11" y="11"/>
                    </a:lnTo>
                    <a:lnTo>
                      <a:pt x="8" y="11"/>
                    </a:lnTo>
                    <a:lnTo>
                      <a:pt x="8" y="13"/>
                    </a:lnTo>
                    <a:lnTo>
                      <a:pt x="6" y="13"/>
                    </a:lnTo>
                    <a:lnTo>
                      <a:pt x="3" y="13"/>
                    </a:lnTo>
                    <a:lnTo>
                      <a:pt x="0" y="13"/>
                    </a:lnTo>
                    <a:lnTo>
                      <a:pt x="0" y="11"/>
                    </a:lnTo>
                    <a:lnTo>
                      <a:pt x="3" y="11"/>
                    </a:lnTo>
                    <a:lnTo>
                      <a:pt x="3" y="8"/>
                    </a:lnTo>
                    <a:lnTo>
                      <a:pt x="6" y="8"/>
                    </a:lnTo>
                    <a:lnTo>
                      <a:pt x="6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8" y="3"/>
                    </a:lnTo>
                    <a:lnTo>
                      <a:pt x="11" y="3"/>
                    </a:lnTo>
                    <a:lnTo>
                      <a:pt x="14" y="3"/>
                    </a:lnTo>
                    <a:lnTo>
                      <a:pt x="14" y="0"/>
                    </a:lnTo>
                    <a:lnTo>
                      <a:pt x="16" y="0"/>
                    </a:lnTo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281" name="Freeform 71"/>
              <p:cNvSpPr>
                <a:spLocks/>
              </p:cNvSpPr>
              <p:nvPr/>
            </p:nvSpPr>
            <p:spPr bwMode="auto">
              <a:xfrm>
                <a:off x="1488" y="3879"/>
                <a:ext cx="13" cy="13"/>
              </a:xfrm>
              <a:custGeom>
                <a:avLst/>
                <a:gdLst>
                  <a:gd name="T0" fmla="*/ 11 w 13"/>
                  <a:gd name="T1" fmla="*/ 11 h 13"/>
                  <a:gd name="T2" fmla="*/ 11 w 13"/>
                  <a:gd name="T3" fmla="*/ 13 h 13"/>
                  <a:gd name="T4" fmla="*/ 8 w 13"/>
                  <a:gd name="T5" fmla="*/ 13 h 13"/>
                  <a:gd name="T6" fmla="*/ 5 w 13"/>
                  <a:gd name="T7" fmla="*/ 13 h 13"/>
                  <a:gd name="T8" fmla="*/ 8 w 13"/>
                  <a:gd name="T9" fmla="*/ 13 h 13"/>
                  <a:gd name="T10" fmla="*/ 5 w 13"/>
                  <a:gd name="T11" fmla="*/ 13 h 13"/>
                  <a:gd name="T12" fmla="*/ 3 w 13"/>
                  <a:gd name="T13" fmla="*/ 13 h 13"/>
                  <a:gd name="T14" fmla="*/ 3 w 13"/>
                  <a:gd name="T15" fmla="*/ 11 h 13"/>
                  <a:gd name="T16" fmla="*/ 0 w 13"/>
                  <a:gd name="T17" fmla="*/ 11 h 13"/>
                  <a:gd name="T18" fmla="*/ 3 w 13"/>
                  <a:gd name="T19" fmla="*/ 8 h 13"/>
                  <a:gd name="T20" fmla="*/ 0 w 13"/>
                  <a:gd name="T21" fmla="*/ 8 h 13"/>
                  <a:gd name="T22" fmla="*/ 0 w 13"/>
                  <a:gd name="T23" fmla="*/ 6 h 13"/>
                  <a:gd name="T24" fmla="*/ 3 w 13"/>
                  <a:gd name="T25" fmla="*/ 3 h 13"/>
                  <a:gd name="T26" fmla="*/ 3 w 13"/>
                  <a:gd name="T27" fmla="*/ 0 h 13"/>
                  <a:gd name="T28" fmla="*/ 5 w 13"/>
                  <a:gd name="T29" fmla="*/ 0 h 13"/>
                  <a:gd name="T30" fmla="*/ 8 w 13"/>
                  <a:gd name="T31" fmla="*/ 3 h 13"/>
                  <a:gd name="T32" fmla="*/ 11 w 13"/>
                  <a:gd name="T33" fmla="*/ 3 h 13"/>
                  <a:gd name="T34" fmla="*/ 11 w 13"/>
                  <a:gd name="T35" fmla="*/ 6 h 13"/>
                  <a:gd name="T36" fmla="*/ 11 w 13"/>
                  <a:gd name="T37" fmla="*/ 8 h 13"/>
                  <a:gd name="T38" fmla="*/ 13 w 13"/>
                  <a:gd name="T39" fmla="*/ 8 h 13"/>
                  <a:gd name="T40" fmla="*/ 11 w 13"/>
                  <a:gd name="T41" fmla="*/ 1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3" h="13">
                    <a:moveTo>
                      <a:pt x="11" y="11"/>
                    </a:moveTo>
                    <a:lnTo>
                      <a:pt x="11" y="13"/>
                    </a:lnTo>
                    <a:lnTo>
                      <a:pt x="8" y="13"/>
                    </a:lnTo>
                    <a:lnTo>
                      <a:pt x="5" y="13"/>
                    </a:lnTo>
                    <a:lnTo>
                      <a:pt x="8" y="13"/>
                    </a:lnTo>
                    <a:lnTo>
                      <a:pt x="5" y="13"/>
                    </a:lnTo>
                    <a:lnTo>
                      <a:pt x="3" y="13"/>
                    </a:lnTo>
                    <a:lnTo>
                      <a:pt x="3" y="11"/>
                    </a:lnTo>
                    <a:lnTo>
                      <a:pt x="0" y="11"/>
                    </a:lnTo>
                    <a:lnTo>
                      <a:pt x="3" y="8"/>
                    </a:lnTo>
                    <a:lnTo>
                      <a:pt x="0" y="8"/>
                    </a:lnTo>
                    <a:lnTo>
                      <a:pt x="0" y="6"/>
                    </a:lnTo>
                    <a:lnTo>
                      <a:pt x="3" y="3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8" y="3"/>
                    </a:lnTo>
                    <a:lnTo>
                      <a:pt x="11" y="3"/>
                    </a:lnTo>
                    <a:lnTo>
                      <a:pt x="11" y="6"/>
                    </a:lnTo>
                    <a:lnTo>
                      <a:pt x="11" y="8"/>
                    </a:lnTo>
                    <a:lnTo>
                      <a:pt x="13" y="8"/>
                    </a:lnTo>
                    <a:lnTo>
                      <a:pt x="11" y="11"/>
                    </a:lnTo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282" name="Freeform 72"/>
              <p:cNvSpPr>
                <a:spLocks/>
              </p:cNvSpPr>
              <p:nvPr/>
            </p:nvSpPr>
            <p:spPr bwMode="auto">
              <a:xfrm>
                <a:off x="1345" y="3817"/>
                <a:ext cx="159" cy="128"/>
              </a:xfrm>
              <a:custGeom>
                <a:avLst/>
                <a:gdLst>
                  <a:gd name="T0" fmla="*/ 114 w 159"/>
                  <a:gd name="T1" fmla="*/ 5 h 128"/>
                  <a:gd name="T2" fmla="*/ 125 w 159"/>
                  <a:gd name="T3" fmla="*/ 8 h 128"/>
                  <a:gd name="T4" fmla="*/ 130 w 159"/>
                  <a:gd name="T5" fmla="*/ 8 h 128"/>
                  <a:gd name="T6" fmla="*/ 138 w 159"/>
                  <a:gd name="T7" fmla="*/ 8 h 128"/>
                  <a:gd name="T8" fmla="*/ 146 w 159"/>
                  <a:gd name="T9" fmla="*/ 13 h 128"/>
                  <a:gd name="T10" fmla="*/ 151 w 159"/>
                  <a:gd name="T11" fmla="*/ 18 h 128"/>
                  <a:gd name="T12" fmla="*/ 159 w 159"/>
                  <a:gd name="T13" fmla="*/ 23 h 128"/>
                  <a:gd name="T14" fmla="*/ 151 w 159"/>
                  <a:gd name="T15" fmla="*/ 31 h 128"/>
                  <a:gd name="T16" fmla="*/ 146 w 159"/>
                  <a:gd name="T17" fmla="*/ 31 h 128"/>
                  <a:gd name="T18" fmla="*/ 141 w 159"/>
                  <a:gd name="T19" fmla="*/ 31 h 128"/>
                  <a:gd name="T20" fmla="*/ 133 w 159"/>
                  <a:gd name="T21" fmla="*/ 34 h 128"/>
                  <a:gd name="T22" fmla="*/ 122 w 159"/>
                  <a:gd name="T23" fmla="*/ 34 h 128"/>
                  <a:gd name="T24" fmla="*/ 120 w 159"/>
                  <a:gd name="T25" fmla="*/ 44 h 128"/>
                  <a:gd name="T26" fmla="*/ 117 w 159"/>
                  <a:gd name="T27" fmla="*/ 57 h 128"/>
                  <a:gd name="T28" fmla="*/ 117 w 159"/>
                  <a:gd name="T29" fmla="*/ 62 h 128"/>
                  <a:gd name="T30" fmla="*/ 117 w 159"/>
                  <a:gd name="T31" fmla="*/ 68 h 128"/>
                  <a:gd name="T32" fmla="*/ 125 w 159"/>
                  <a:gd name="T33" fmla="*/ 65 h 128"/>
                  <a:gd name="T34" fmla="*/ 135 w 159"/>
                  <a:gd name="T35" fmla="*/ 68 h 128"/>
                  <a:gd name="T36" fmla="*/ 138 w 159"/>
                  <a:gd name="T37" fmla="*/ 75 h 128"/>
                  <a:gd name="T38" fmla="*/ 138 w 159"/>
                  <a:gd name="T39" fmla="*/ 89 h 128"/>
                  <a:gd name="T40" fmla="*/ 141 w 159"/>
                  <a:gd name="T41" fmla="*/ 96 h 128"/>
                  <a:gd name="T42" fmla="*/ 133 w 159"/>
                  <a:gd name="T43" fmla="*/ 94 h 128"/>
                  <a:gd name="T44" fmla="*/ 125 w 159"/>
                  <a:gd name="T45" fmla="*/ 91 h 128"/>
                  <a:gd name="T46" fmla="*/ 117 w 159"/>
                  <a:gd name="T47" fmla="*/ 94 h 128"/>
                  <a:gd name="T48" fmla="*/ 109 w 159"/>
                  <a:gd name="T49" fmla="*/ 102 h 128"/>
                  <a:gd name="T50" fmla="*/ 96 w 159"/>
                  <a:gd name="T51" fmla="*/ 104 h 128"/>
                  <a:gd name="T52" fmla="*/ 88 w 159"/>
                  <a:gd name="T53" fmla="*/ 102 h 128"/>
                  <a:gd name="T54" fmla="*/ 78 w 159"/>
                  <a:gd name="T55" fmla="*/ 102 h 128"/>
                  <a:gd name="T56" fmla="*/ 70 w 159"/>
                  <a:gd name="T57" fmla="*/ 102 h 128"/>
                  <a:gd name="T58" fmla="*/ 60 w 159"/>
                  <a:gd name="T59" fmla="*/ 102 h 128"/>
                  <a:gd name="T60" fmla="*/ 54 w 159"/>
                  <a:gd name="T61" fmla="*/ 107 h 128"/>
                  <a:gd name="T62" fmla="*/ 52 w 159"/>
                  <a:gd name="T63" fmla="*/ 117 h 128"/>
                  <a:gd name="T64" fmla="*/ 44 w 159"/>
                  <a:gd name="T65" fmla="*/ 123 h 128"/>
                  <a:gd name="T66" fmla="*/ 36 w 159"/>
                  <a:gd name="T67" fmla="*/ 128 h 128"/>
                  <a:gd name="T68" fmla="*/ 28 w 159"/>
                  <a:gd name="T69" fmla="*/ 123 h 128"/>
                  <a:gd name="T70" fmla="*/ 26 w 159"/>
                  <a:gd name="T71" fmla="*/ 117 h 128"/>
                  <a:gd name="T72" fmla="*/ 18 w 159"/>
                  <a:gd name="T73" fmla="*/ 112 h 128"/>
                  <a:gd name="T74" fmla="*/ 13 w 159"/>
                  <a:gd name="T75" fmla="*/ 107 h 128"/>
                  <a:gd name="T76" fmla="*/ 5 w 159"/>
                  <a:gd name="T77" fmla="*/ 104 h 128"/>
                  <a:gd name="T78" fmla="*/ 2 w 159"/>
                  <a:gd name="T79" fmla="*/ 96 h 128"/>
                  <a:gd name="T80" fmla="*/ 2 w 159"/>
                  <a:gd name="T81" fmla="*/ 86 h 128"/>
                  <a:gd name="T82" fmla="*/ 7 w 159"/>
                  <a:gd name="T83" fmla="*/ 75 h 128"/>
                  <a:gd name="T84" fmla="*/ 15 w 159"/>
                  <a:gd name="T85" fmla="*/ 70 h 128"/>
                  <a:gd name="T86" fmla="*/ 23 w 159"/>
                  <a:gd name="T87" fmla="*/ 65 h 128"/>
                  <a:gd name="T88" fmla="*/ 31 w 159"/>
                  <a:gd name="T89" fmla="*/ 62 h 128"/>
                  <a:gd name="T90" fmla="*/ 41 w 159"/>
                  <a:gd name="T91" fmla="*/ 60 h 128"/>
                  <a:gd name="T92" fmla="*/ 54 w 159"/>
                  <a:gd name="T93" fmla="*/ 68 h 128"/>
                  <a:gd name="T94" fmla="*/ 60 w 159"/>
                  <a:gd name="T95" fmla="*/ 73 h 128"/>
                  <a:gd name="T96" fmla="*/ 68 w 159"/>
                  <a:gd name="T97" fmla="*/ 65 h 128"/>
                  <a:gd name="T98" fmla="*/ 70 w 159"/>
                  <a:gd name="T99" fmla="*/ 57 h 128"/>
                  <a:gd name="T100" fmla="*/ 75 w 159"/>
                  <a:gd name="T101" fmla="*/ 57 h 128"/>
                  <a:gd name="T102" fmla="*/ 83 w 159"/>
                  <a:gd name="T103" fmla="*/ 60 h 128"/>
                  <a:gd name="T104" fmla="*/ 88 w 159"/>
                  <a:gd name="T105" fmla="*/ 55 h 128"/>
                  <a:gd name="T106" fmla="*/ 91 w 159"/>
                  <a:gd name="T107" fmla="*/ 47 h 128"/>
                  <a:gd name="T108" fmla="*/ 96 w 159"/>
                  <a:gd name="T109" fmla="*/ 42 h 128"/>
                  <a:gd name="T110" fmla="*/ 88 w 159"/>
                  <a:gd name="T111" fmla="*/ 34 h 128"/>
                  <a:gd name="T112" fmla="*/ 75 w 159"/>
                  <a:gd name="T113" fmla="*/ 26 h 128"/>
                  <a:gd name="T114" fmla="*/ 86 w 159"/>
                  <a:gd name="T115" fmla="*/ 21 h 128"/>
                  <a:gd name="T116" fmla="*/ 86 w 159"/>
                  <a:gd name="T117" fmla="*/ 10 h 128"/>
                  <a:gd name="T118" fmla="*/ 94 w 159"/>
                  <a:gd name="T119" fmla="*/ 5 h 128"/>
                  <a:gd name="T120" fmla="*/ 104 w 159"/>
                  <a:gd name="T121" fmla="*/ 2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59" h="128">
                    <a:moveTo>
                      <a:pt x="109" y="2"/>
                    </a:moveTo>
                    <a:lnTo>
                      <a:pt x="112" y="2"/>
                    </a:lnTo>
                    <a:lnTo>
                      <a:pt x="112" y="5"/>
                    </a:lnTo>
                    <a:lnTo>
                      <a:pt x="114" y="5"/>
                    </a:lnTo>
                    <a:lnTo>
                      <a:pt x="117" y="5"/>
                    </a:lnTo>
                    <a:lnTo>
                      <a:pt x="120" y="5"/>
                    </a:lnTo>
                    <a:lnTo>
                      <a:pt x="122" y="8"/>
                    </a:lnTo>
                    <a:lnTo>
                      <a:pt x="125" y="8"/>
                    </a:lnTo>
                    <a:lnTo>
                      <a:pt x="125" y="10"/>
                    </a:lnTo>
                    <a:lnTo>
                      <a:pt x="128" y="10"/>
                    </a:lnTo>
                    <a:lnTo>
                      <a:pt x="128" y="8"/>
                    </a:lnTo>
                    <a:lnTo>
                      <a:pt x="130" y="8"/>
                    </a:lnTo>
                    <a:lnTo>
                      <a:pt x="133" y="8"/>
                    </a:lnTo>
                    <a:lnTo>
                      <a:pt x="133" y="5"/>
                    </a:lnTo>
                    <a:lnTo>
                      <a:pt x="135" y="8"/>
                    </a:lnTo>
                    <a:lnTo>
                      <a:pt x="138" y="8"/>
                    </a:lnTo>
                    <a:lnTo>
                      <a:pt x="141" y="8"/>
                    </a:lnTo>
                    <a:lnTo>
                      <a:pt x="141" y="10"/>
                    </a:lnTo>
                    <a:lnTo>
                      <a:pt x="143" y="10"/>
                    </a:lnTo>
                    <a:lnTo>
                      <a:pt x="146" y="13"/>
                    </a:lnTo>
                    <a:lnTo>
                      <a:pt x="148" y="13"/>
                    </a:lnTo>
                    <a:lnTo>
                      <a:pt x="148" y="15"/>
                    </a:lnTo>
                    <a:lnTo>
                      <a:pt x="151" y="15"/>
                    </a:lnTo>
                    <a:lnTo>
                      <a:pt x="151" y="18"/>
                    </a:lnTo>
                    <a:lnTo>
                      <a:pt x="154" y="18"/>
                    </a:lnTo>
                    <a:lnTo>
                      <a:pt x="156" y="21"/>
                    </a:lnTo>
                    <a:lnTo>
                      <a:pt x="156" y="23"/>
                    </a:lnTo>
                    <a:lnTo>
                      <a:pt x="159" y="23"/>
                    </a:lnTo>
                    <a:lnTo>
                      <a:pt x="156" y="26"/>
                    </a:lnTo>
                    <a:lnTo>
                      <a:pt x="154" y="28"/>
                    </a:lnTo>
                    <a:lnTo>
                      <a:pt x="151" y="28"/>
                    </a:lnTo>
                    <a:lnTo>
                      <a:pt x="151" y="31"/>
                    </a:lnTo>
                    <a:lnTo>
                      <a:pt x="148" y="31"/>
                    </a:lnTo>
                    <a:lnTo>
                      <a:pt x="148" y="28"/>
                    </a:lnTo>
                    <a:lnTo>
                      <a:pt x="146" y="28"/>
                    </a:lnTo>
                    <a:lnTo>
                      <a:pt x="146" y="31"/>
                    </a:lnTo>
                    <a:lnTo>
                      <a:pt x="143" y="31"/>
                    </a:lnTo>
                    <a:lnTo>
                      <a:pt x="143" y="34"/>
                    </a:lnTo>
                    <a:lnTo>
                      <a:pt x="141" y="34"/>
                    </a:lnTo>
                    <a:lnTo>
                      <a:pt x="141" y="31"/>
                    </a:lnTo>
                    <a:lnTo>
                      <a:pt x="138" y="31"/>
                    </a:lnTo>
                    <a:lnTo>
                      <a:pt x="138" y="34"/>
                    </a:lnTo>
                    <a:lnTo>
                      <a:pt x="135" y="34"/>
                    </a:lnTo>
                    <a:lnTo>
                      <a:pt x="133" y="34"/>
                    </a:lnTo>
                    <a:lnTo>
                      <a:pt x="130" y="34"/>
                    </a:lnTo>
                    <a:lnTo>
                      <a:pt x="128" y="31"/>
                    </a:lnTo>
                    <a:lnTo>
                      <a:pt x="125" y="31"/>
                    </a:lnTo>
                    <a:lnTo>
                      <a:pt x="122" y="34"/>
                    </a:lnTo>
                    <a:lnTo>
                      <a:pt x="120" y="36"/>
                    </a:lnTo>
                    <a:lnTo>
                      <a:pt x="120" y="42"/>
                    </a:lnTo>
                    <a:lnTo>
                      <a:pt x="122" y="44"/>
                    </a:lnTo>
                    <a:lnTo>
                      <a:pt x="120" y="44"/>
                    </a:lnTo>
                    <a:lnTo>
                      <a:pt x="120" y="47"/>
                    </a:lnTo>
                    <a:lnTo>
                      <a:pt x="120" y="49"/>
                    </a:lnTo>
                    <a:lnTo>
                      <a:pt x="117" y="55"/>
                    </a:lnTo>
                    <a:lnTo>
                      <a:pt x="117" y="57"/>
                    </a:lnTo>
                    <a:lnTo>
                      <a:pt x="120" y="57"/>
                    </a:lnTo>
                    <a:lnTo>
                      <a:pt x="120" y="60"/>
                    </a:lnTo>
                    <a:lnTo>
                      <a:pt x="117" y="60"/>
                    </a:lnTo>
                    <a:lnTo>
                      <a:pt x="117" y="62"/>
                    </a:lnTo>
                    <a:lnTo>
                      <a:pt x="114" y="62"/>
                    </a:lnTo>
                    <a:lnTo>
                      <a:pt x="114" y="65"/>
                    </a:lnTo>
                    <a:lnTo>
                      <a:pt x="117" y="65"/>
                    </a:lnTo>
                    <a:lnTo>
                      <a:pt x="117" y="68"/>
                    </a:lnTo>
                    <a:lnTo>
                      <a:pt x="120" y="68"/>
                    </a:lnTo>
                    <a:lnTo>
                      <a:pt x="122" y="68"/>
                    </a:lnTo>
                    <a:lnTo>
                      <a:pt x="122" y="65"/>
                    </a:lnTo>
                    <a:lnTo>
                      <a:pt x="125" y="65"/>
                    </a:lnTo>
                    <a:lnTo>
                      <a:pt x="128" y="65"/>
                    </a:lnTo>
                    <a:lnTo>
                      <a:pt x="130" y="65"/>
                    </a:lnTo>
                    <a:lnTo>
                      <a:pt x="133" y="65"/>
                    </a:lnTo>
                    <a:lnTo>
                      <a:pt x="135" y="68"/>
                    </a:lnTo>
                    <a:lnTo>
                      <a:pt x="135" y="70"/>
                    </a:lnTo>
                    <a:lnTo>
                      <a:pt x="135" y="73"/>
                    </a:lnTo>
                    <a:lnTo>
                      <a:pt x="135" y="75"/>
                    </a:lnTo>
                    <a:lnTo>
                      <a:pt x="138" y="75"/>
                    </a:lnTo>
                    <a:lnTo>
                      <a:pt x="138" y="81"/>
                    </a:lnTo>
                    <a:lnTo>
                      <a:pt x="138" y="83"/>
                    </a:lnTo>
                    <a:lnTo>
                      <a:pt x="138" y="86"/>
                    </a:lnTo>
                    <a:lnTo>
                      <a:pt x="138" y="89"/>
                    </a:lnTo>
                    <a:lnTo>
                      <a:pt x="141" y="89"/>
                    </a:lnTo>
                    <a:lnTo>
                      <a:pt x="141" y="91"/>
                    </a:lnTo>
                    <a:lnTo>
                      <a:pt x="141" y="94"/>
                    </a:lnTo>
                    <a:lnTo>
                      <a:pt x="141" y="96"/>
                    </a:lnTo>
                    <a:lnTo>
                      <a:pt x="138" y="96"/>
                    </a:lnTo>
                    <a:lnTo>
                      <a:pt x="135" y="96"/>
                    </a:lnTo>
                    <a:lnTo>
                      <a:pt x="133" y="96"/>
                    </a:lnTo>
                    <a:lnTo>
                      <a:pt x="133" y="94"/>
                    </a:lnTo>
                    <a:lnTo>
                      <a:pt x="130" y="94"/>
                    </a:lnTo>
                    <a:lnTo>
                      <a:pt x="128" y="94"/>
                    </a:lnTo>
                    <a:lnTo>
                      <a:pt x="128" y="91"/>
                    </a:lnTo>
                    <a:lnTo>
                      <a:pt x="125" y="91"/>
                    </a:lnTo>
                    <a:lnTo>
                      <a:pt x="125" y="94"/>
                    </a:lnTo>
                    <a:lnTo>
                      <a:pt x="122" y="91"/>
                    </a:lnTo>
                    <a:lnTo>
                      <a:pt x="120" y="91"/>
                    </a:lnTo>
                    <a:lnTo>
                      <a:pt x="117" y="94"/>
                    </a:lnTo>
                    <a:lnTo>
                      <a:pt x="114" y="94"/>
                    </a:lnTo>
                    <a:lnTo>
                      <a:pt x="114" y="96"/>
                    </a:lnTo>
                    <a:lnTo>
                      <a:pt x="112" y="99"/>
                    </a:lnTo>
                    <a:lnTo>
                      <a:pt x="109" y="102"/>
                    </a:lnTo>
                    <a:lnTo>
                      <a:pt x="104" y="104"/>
                    </a:lnTo>
                    <a:lnTo>
                      <a:pt x="101" y="104"/>
                    </a:lnTo>
                    <a:lnTo>
                      <a:pt x="99" y="104"/>
                    </a:lnTo>
                    <a:lnTo>
                      <a:pt x="96" y="104"/>
                    </a:lnTo>
                    <a:lnTo>
                      <a:pt x="94" y="104"/>
                    </a:lnTo>
                    <a:lnTo>
                      <a:pt x="94" y="102"/>
                    </a:lnTo>
                    <a:lnTo>
                      <a:pt x="91" y="102"/>
                    </a:lnTo>
                    <a:lnTo>
                      <a:pt x="88" y="102"/>
                    </a:lnTo>
                    <a:lnTo>
                      <a:pt x="86" y="102"/>
                    </a:lnTo>
                    <a:lnTo>
                      <a:pt x="83" y="102"/>
                    </a:lnTo>
                    <a:lnTo>
                      <a:pt x="81" y="102"/>
                    </a:lnTo>
                    <a:lnTo>
                      <a:pt x="78" y="102"/>
                    </a:lnTo>
                    <a:lnTo>
                      <a:pt x="75" y="104"/>
                    </a:lnTo>
                    <a:lnTo>
                      <a:pt x="73" y="104"/>
                    </a:lnTo>
                    <a:lnTo>
                      <a:pt x="73" y="102"/>
                    </a:lnTo>
                    <a:lnTo>
                      <a:pt x="70" y="102"/>
                    </a:lnTo>
                    <a:lnTo>
                      <a:pt x="68" y="102"/>
                    </a:lnTo>
                    <a:lnTo>
                      <a:pt x="65" y="102"/>
                    </a:lnTo>
                    <a:lnTo>
                      <a:pt x="62" y="102"/>
                    </a:lnTo>
                    <a:lnTo>
                      <a:pt x="60" y="102"/>
                    </a:lnTo>
                    <a:lnTo>
                      <a:pt x="57" y="102"/>
                    </a:lnTo>
                    <a:lnTo>
                      <a:pt x="57" y="104"/>
                    </a:lnTo>
                    <a:lnTo>
                      <a:pt x="54" y="104"/>
                    </a:lnTo>
                    <a:lnTo>
                      <a:pt x="54" y="107"/>
                    </a:lnTo>
                    <a:lnTo>
                      <a:pt x="54" y="109"/>
                    </a:lnTo>
                    <a:lnTo>
                      <a:pt x="54" y="112"/>
                    </a:lnTo>
                    <a:lnTo>
                      <a:pt x="54" y="115"/>
                    </a:lnTo>
                    <a:lnTo>
                      <a:pt x="52" y="117"/>
                    </a:lnTo>
                    <a:lnTo>
                      <a:pt x="49" y="120"/>
                    </a:lnTo>
                    <a:lnTo>
                      <a:pt x="47" y="120"/>
                    </a:lnTo>
                    <a:lnTo>
                      <a:pt x="47" y="123"/>
                    </a:lnTo>
                    <a:lnTo>
                      <a:pt x="44" y="123"/>
                    </a:lnTo>
                    <a:lnTo>
                      <a:pt x="41" y="125"/>
                    </a:lnTo>
                    <a:lnTo>
                      <a:pt x="41" y="128"/>
                    </a:lnTo>
                    <a:lnTo>
                      <a:pt x="39" y="128"/>
                    </a:lnTo>
                    <a:lnTo>
                      <a:pt x="36" y="128"/>
                    </a:lnTo>
                    <a:lnTo>
                      <a:pt x="34" y="128"/>
                    </a:lnTo>
                    <a:lnTo>
                      <a:pt x="34" y="125"/>
                    </a:lnTo>
                    <a:lnTo>
                      <a:pt x="31" y="125"/>
                    </a:lnTo>
                    <a:lnTo>
                      <a:pt x="28" y="123"/>
                    </a:lnTo>
                    <a:lnTo>
                      <a:pt x="31" y="123"/>
                    </a:lnTo>
                    <a:lnTo>
                      <a:pt x="31" y="120"/>
                    </a:lnTo>
                    <a:lnTo>
                      <a:pt x="28" y="117"/>
                    </a:lnTo>
                    <a:lnTo>
                      <a:pt x="26" y="117"/>
                    </a:lnTo>
                    <a:lnTo>
                      <a:pt x="23" y="115"/>
                    </a:lnTo>
                    <a:lnTo>
                      <a:pt x="21" y="115"/>
                    </a:lnTo>
                    <a:lnTo>
                      <a:pt x="18" y="115"/>
                    </a:lnTo>
                    <a:lnTo>
                      <a:pt x="18" y="112"/>
                    </a:lnTo>
                    <a:lnTo>
                      <a:pt x="15" y="112"/>
                    </a:lnTo>
                    <a:lnTo>
                      <a:pt x="15" y="109"/>
                    </a:lnTo>
                    <a:lnTo>
                      <a:pt x="13" y="109"/>
                    </a:lnTo>
                    <a:lnTo>
                      <a:pt x="13" y="107"/>
                    </a:lnTo>
                    <a:lnTo>
                      <a:pt x="10" y="107"/>
                    </a:lnTo>
                    <a:lnTo>
                      <a:pt x="7" y="107"/>
                    </a:lnTo>
                    <a:lnTo>
                      <a:pt x="7" y="104"/>
                    </a:lnTo>
                    <a:lnTo>
                      <a:pt x="5" y="104"/>
                    </a:lnTo>
                    <a:lnTo>
                      <a:pt x="5" y="102"/>
                    </a:lnTo>
                    <a:lnTo>
                      <a:pt x="2" y="102"/>
                    </a:lnTo>
                    <a:lnTo>
                      <a:pt x="2" y="99"/>
                    </a:lnTo>
                    <a:lnTo>
                      <a:pt x="2" y="96"/>
                    </a:lnTo>
                    <a:lnTo>
                      <a:pt x="0" y="94"/>
                    </a:lnTo>
                    <a:lnTo>
                      <a:pt x="2" y="91"/>
                    </a:lnTo>
                    <a:lnTo>
                      <a:pt x="2" y="89"/>
                    </a:lnTo>
                    <a:lnTo>
                      <a:pt x="2" y="86"/>
                    </a:lnTo>
                    <a:lnTo>
                      <a:pt x="2" y="83"/>
                    </a:lnTo>
                    <a:lnTo>
                      <a:pt x="5" y="81"/>
                    </a:lnTo>
                    <a:lnTo>
                      <a:pt x="5" y="78"/>
                    </a:lnTo>
                    <a:lnTo>
                      <a:pt x="7" y="75"/>
                    </a:lnTo>
                    <a:lnTo>
                      <a:pt x="10" y="75"/>
                    </a:lnTo>
                    <a:lnTo>
                      <a:pt x="10" y="73"/>
                    </a:lnTo>
                    <a:lnTo>
                      <a:pt x="13" y="73"/>
                    </a:lnTo>
                    <a:lnTo>
                      <a:pt x="15" y="70"/>
                    </a:lnTo>
                    <a:lnTo>
                      <a:pt x="18" y="68"/>
                    </a:lnTo>
                    <a:lnTo>
                      <a:pt x="21" y="68"/>
                    </a:lnTo>
                    <a:lnTo>
                      <a:pt x="21" y="65"/>
                    </a:lnTo>
                    <a:lnTo>
                      <a:pt x="23" y="65"/>
                    </a:lnTo>
                    <a:lnTo>
                      <a:pt x="26" y="65"/>
                    </a:lnTo>
                    <a:lnTo>
                      <a:pt x="26" y="62"/>
                    </a:lnTo>
                    <a:lnTo>
                      <a:pt x="28" y="62"/>
                    </a:lnTo>
                    <a:lnTo>
                      <a:pt x="31" y="62"/>
                    </a:lnTo>
                    <a:lnTo>
                      <a:pt x="34" y="60"/>
                    </a:lnTo>
                    <a:lnTo>
                      <a:pt x="36" y="60"/>
                    </a:lnTo>
                    <a:lnTo>
                      <a:pt x="39" y="60"/>
                    </a:lnTo>
                    <a:lnTo>
                      <a:pt x="41" y="60"/>
                    </a:lnTo>
                    <a:lnTo>
                      <a:pt x="47" y="60"/>
                    </a:lnTo>
                    <a:lnTo>
                      <a:pt x="49" y="62"/>
                    </a:lnTo>
                    <a:lnTo>
                      <a:pt x="52" y="65"/>
                    </a:lnTo>
                    <a:lnTo>
                      <a:pt x="54" y="68"/>
                    </a:lnTo>
                    <a:lnTo>
                      <a:pt x="54" y="70"/>
                    </a:lnTo>
                    <a:lnTo>
                      <a:pt x="54" y="73"/>
                    </a:lnTo>
                    <a:lnTo>
                      <a:pt x="57" y="73"/>
                    </a:lnTo>
                    <a:lnTo>
                      <a:pt x="60" y="73"/>
                    </a:lnTo>
                    <a:lnTo>
                      <a:pt x="62" y="73"/>
                    </a:lnTo>
                    <a:lnTo>
                      <a:pt x="65" y="70"/>
                    </a:lnTo>
                    <a:lnTo>
                      <a:pt x="65" y="68"/>
                    </a:lnTo>
                    <a:lnTo>
                      <a:pt x="68" y="65"/>
                    </a:lnTo>
                    <a:lnTo>
                      <a:pt x="68" y="62"/>
                    </a:lnTo>
                    <a:lnTo>
                      <a:pt x="68" y="60"/>
                    </a:lnTo>
                    <a:lnTo>
                      <a:pt x="68" y="57"/>
                    </a:lnTo>
                    <a:lnTo>
                      <a:pt x="70" y="57"/>
                    </a:lnTo>
                    <a:lnTo>
                      <a:pt x="70" y="55"/>
                    </a:lnTo>
                    <a:lnTo>
                      <a:pt x="70" y="57"/>
                    </a:lnTo>
                    <a:lnTo>
                      <a:pt x="73" y="57"/>
                    </a:lnTo>
                    <a:lnTo>
                      <a:pt x="75" y="57"/>
                    </a:lnTo>
                    <a:lnTo>
                      <a:pt x="78" y="57"/>
                    </a:lnTo>
                    <a:lnTo>
                      <a:pt x="81" y="60"/>
                    </a:lnTo>
                    <a:lnTo>
                      <a:pt x="83" y="57"/>
                    </a:lnTo>
                    <a:lnTo>
                      <a:pt x="83" y="60"/>
                    </a:lnTo>
                    <a:lnTo>
                      <a:pt x="86" y="60"/>
                    </a:lnTo>
                    <a:lnTo>
                      <a:pt x="86" y="57"/>
                    </a:lnTo>
                    <a:lnTo>
                      <a:pt x="88" y="57"/>
                    </a:lnTo>
                    <a:lnTo>
                      <a:pt x="88" y="55"/>
                    </a:lnTo>
                    <a:lnTo>
                      <a:pt x="91" y="52"/>
                    </a:lnTo>
                    <a:lnTo>
                      <a:pt x="88" y="49"/>
                    </a:lnTo>
                    <a:lnTo>
                      <a:pt x="91" y="49"/>
                    </a:lnTo>
                    <a:lnTo>
                      <a:pt x="91" y="47"/>
                    </a:lnTo>
                    <a:lnTo>
                      <a:pt x="91" y="44"/>
                    </a:lnTo>
                    <a:lnTo>
                      <a:pt x="94" y="44"/>
                    </a:lnTo>
                    <a:lnTo>
                      <a:pt x="96" y="44"/>
                    </a:lnTo>
                    <a:lnTo>
                      <a:pt x="96" y="42"/>
                    </a:lnTo>
                    <a:lnTo>
                      <a:pt x="96" y="39"/>
                    </a:lnTo>
                    <a:lnTo>
                      <a:pt x="94" y="39"/>
                    </a:lnTo>
                    <a:lnTo>
                      <a:pt x="91" y="36"/>
                    </a:lnTo>
                    <a:lnTo>
                      <a:pt x="88" y="34"/>
                    </a:lnTo>
                    <a:lnTo>
                      <a:pt x="83" y="31"/>
                    </a:lnTo>
                    <a:lnTo>
                      <a:pt x="81" y="31"/>
                    </a:lnTo>
                    <a:lnTo>
                      <a:pt x="78" y="28"/>
                    </a:lnTo>
                    <a:lnTo>
                      <a:pt x="75" y="26"/>
                    </a:lnTo>
                    <a:lnTo>
                      <a:pt x="75" y="23"/>
                    </a:lnTo>
                    <a:lnTo>
                      <a:pt x="81" y="23"/>
                    </a:lnTo>
                    <a:lnTo>
                      <a:pt x="86" y="23"/>
                    </a:lnTo>
                    <a:lnTo>
                      <a:pt x="86" y="21"/>
                    </a:lnTo>
                    <a:lnTo>
                      <a:pt x="86" y="18"/>
                    </a:lnTo>
                    <a:lnTo>
                      <a:pt x="88" y="15"/>
                    </a:lnTo>
                    <a:lnTo>
                      <a:pt x="88" y="13"/>
                    </a:lnTo>
                    <a:lnTo>
                      <a:pt x="86" y="10"/>
                    </a:lnTo>
                    <a:lnTo>
                      <a:pt x="88" y="8"/>
                    </a:lnTo>
                    <a:lnTo>
                      <a:pt x="91" y="5"/>
                    </a:lnTo>
                    <a:lnTo>
                      <a:pt x="94" y="2"/>
                    </a:lnTo>
                    <a:lnTo>
                      <a:pt x="94" y="5"/>
                    </a:lnTo>
                    <a:lnTo>
                      <a:pt x="96" y="2"/>
                    </a:lnTo>
                    <a:lnTo>
                      <a:pt x="99" y="2"/>
                    </a:lnTo>
                    <a:lnTo>
                      <a:pt x="101" y="2"/>
                    </a:lnTo>
                    <a:lnTo>
                      <a:pt x="104" y="2"/>
                    </a:lnTo>
                    <a:lnTo>
                      <a:pt x="107" y="0"/>
                    </a:lnTo>
                    <a:lnTo>
                      <a:pt x="109" y="2"/>
                    </a:lnTo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283" name="Freeform 73"/>
              <p:cNvSpPr>
                <a:spLocks/>
              </p:cNvSpPr>
              <p:nvPr/>
            </p:nvSpPr>
            <p:spPr bwMode="auto">
              <a:xfrm>
                <a:off x="1334" y="3785"/>
                <a:ext cx="45" cy="27"/>
              </a:xfrm>
              <a:custGeom>
                <a:avLst/>
                <a:gdLst>
                  <a:gd name="T0" fmla="*/ 39 w 45"/>
                  <a:gd name="T1" fmla="*/ 6 h 27"/>
                  <a:gd name="T2" fmla="*/ 42 w 45"/>
                  <a:gd name="T3" fmla="*/ 6 h 27"/>
                  <a:gd name="T4" fmla="*/ 42 w 45"/>
                  <a:gd name="T5" fmla="*/ 8 h 27"/>
                  <a:gd name="T6" fmla="*/ 39 w 45"/>
                  <a:gd name="T7" fmla="*/ 8 h 27"/>
                  <a:gd name="T8" fmla="*/ 42 w 45"/>
                  <a:gd name="T9" fmla="*/ 8 h 27"/>
                  <a:gd name="T10" fmla="*/ 45 w 45"/>
                  <a:gd name="T11" fmla="*/ 11 h 27"/>
                  <a:gd name="T12" fmla="*/ 45 w 45"/>
                  <a:gd name="T13" fmla="*/ 13 h 27"/>
                  <a:gd name="T14" fmla="*/ 42 w 45"/>
                  <a:gd name="T15" fmla="*/ 13 h 27"/>
                  <a:gd name="T16" fmla="*/ 39 w 45"/>
                  <a:gd name="T17" fmla="*/ 11 h 27"/>
                  <a:gd name="T18" fmla="*/ 37 w 45"/>
                  <a:gd name="T19" fmla="*/ 13 h 27"/>
                  <a:gd name="T20" fmla="*/ 39 w 45"/>
                  <a:gd name="T21" fmla="*/ 13 h 27"/>
                  <a:gd name="T22" fmla="*/ 39 w 45"/>
                  <a:gd name="T23" fmla="*/ 16 h 27"/>
                  <a:gd name="T24" fmla="*/ 37 w 45"/>
                  <a:gd name="T25" fmla="*/ 16 h 27"/>
                  <a:gd name="T26" fmla="*/ 37 w 45"/>
                  <a:gd name="T27" fmla="*/ 19 h 27"/>
                  <a:gd name="T28" fmla="*/ 34 w 45"/>
                  <a:gd name="T29" fmla="*/ 21 h 27"/>
                  <a:gd name="T30" fmla="*/ 32 w 45"/>
                  <a:gd name="T31" fmla="*/ 21 h 27"/>
                  <a:gd name="T32" fmla="*/ 32 w 45"/>
                  <a:gd name="T33" fmla="*/ 16 h 27"/>
                  <a:gd name="T34" fmla="*/ 29 w 45"/>
                  <a:gd name="T35" fmla="*/ 16 h 27"/>
                  <a:gd name="T36" fmla="*/ 26 w 45"/>
                  <a:gd name="T37" fmla="*/ 13 h 27"/>
                  <a:gd name="T38" fmla="*/ 24 w 45"/>
                  <a:gd name="T39" fmla="*/ 16 h 27"/>
                  <a:gd name="T40" fmla="*/ 21 w 45"/>
                  <a:gd name="T41" fmla="*/ 19 h 27"/>
                  <a:gd name="T42" fmla="*/ 21 w 45"/>
                  <a:gd name="T43" fmla="*/ 21 h 27"/>
                  <a:gd name="T44" fmla="*/ 18 w 45"/>
                  <a:gd name="T45" fmla="*/ 21 h 27"/>
                  <a:gd name="T46" fmla="*/ 16 w 45"/>
                  <a:gd name="T47" fmla="*/ 21 h 27"/>
                  <a:gd name="T48" fmla="*/ 16 w 45"/>
                  <a:gd name="T49" fmla="*/ 24 h 27"/>
                  <a:gd name="T50" fmla="*/ 16 w 45"/>
                  <a:gd name="T51" fmla="*/ 27 h 27"/>
                  <a:gd name="T52" fmla="*/ 13 w 45"/>
                  <a:gd name="T53" fmla="*/ 24 h 27"/>
                  <a:gd name="T54" fmla="*/ 11 w 45"/>
                  <a:gd name="T55" fmla="*/ 24 h 27"/>
                  <a:gd name="T56" fmla="*/ 8 w 45"/>
                  <a:gd name="T57" fmla="*/ 24 h 27"/>
                  <a:gd name="T58" fmla="*/ 8 w 45"/>
                  <a:gd name="T59" fmla="*/ 21 h 27"/>
                  <a:gd name="T60" fmla="*/ 5 w 45"/>
                  <a:gd name="T61" fmla="*/ 21 h 27"/>
                  <a:gd name="T62" fmla="*/ 3 w 45"/>
                  <a:gd name="T63" fmla="*/ 21 h 27"/>
                  <a:gd name="T64" fmla="*/ 3 w 45"/>
                  <a:gd name="T65" fmla="*/ 19 h 27"/>
                  <a:gd name="T66" fmla="*/ 0 w 45"/>
                  <a:gd name="T67" fmla="*/ 19 h 27"/>
                  <a:gd name="T68" fmla="*/ 0 w 45"/>
                  <a:gd name="T69" fmla="*/ 16 h 27"/>
                  <a:gd name="T70" fmla="*/ 3 w 45"/>
                  <a:gd name="T71" fmla="*/ 16 h 27"/>
                  <a:gd name="T72" fmla="*/ 5 w 45"/>
                  <a:gd name="T73" fmla="*/ 16 h 27"/>
                  <a:gd name="T74" fmla="*/ 8 w 45"/>
                  <a:gd name="T75" fmla="*/ 16 h 27"/>
                  <a:gd name="T76" fmla="*/ 11 w 45"/>
                  <a:gd name="T77" fmla="*/ 13 h 27"/>
                  <a:gd name="T78" fmla="*/ 13 w 45"/>
                  <a:gd name="T79" fmla="*/ 13 h 27"/>
                  <a:gd name="T80" fmla="*/ 13 w 45"/>
                  <a:gd name="T81" fmla="*/ 11 h 27"/>
                  <a:gd name="T82" fmla="*/ 16 w 45"/>
                  <a:gd name="T83" fmla="*/ 11 h 27"/>
                  <a:gd name="T84" fmla="*/ 16 w 45"/>
                  <a:gd name="T85" fmla="*/ 13 h 27"/>
                  <a:gd name="T86" fmla="*/ 21 w 45"/>
                  <a:gd name="T87" fmla="*/ 11 h 27"/>
                  <a:gd name="T88" fmla="*/ 24 w 45"/>
                  <a:gd name="T89" fmla="*/ 13 h 27"/>
                  <a:gd name="T90" fmla="*/ 26 w 45"/>
                  <a:gd name="T91" fmla="*/ 13 h 27"/>
                  <a:gd name="T92" fmla="*/ 29 w 45"/>
                  <a:gd name="T93" fmla="*/ 13 h 27"/>
                  <a:gd name="T94" fmla="*/ 29 w 45"/>
                  <a:gd name="T95" fmla="*/ 11 h 27"/>
                  <a:gd name="T96" fmla="*/ 32 w 45"/>
                  <a:gd name="T97" fmla="*/ 6 h 27"/>
                  <a:gd name="T98" fmla="*/ 29 w 45"/>
                  <a:gd name="T99" fmla="*/ 6 h 27"/>
                  <a:gd name="T100" fmla="*/ 32 w 45"/>
                  <a:gd name="T101" fmla="*/ 6 h 27"/>
                  <a:gd name="T102" fmla="*/ 32 w 45"/>
                  <a:gd name="T103" fmla="*/ 3 h 27"/>
                  <a:gd name="T104" fmla="*/ 34 w 45"/>
                  <a:gd name="T105" fmla="*/ 0 h 27"/>
                  <a:gd name="T106" fmla="*/ 37 w 45"/>
                  <a:gd name="T107" fmla="*/ 3 h 27"/>
                  <a:gd name="T108" fmla="*/ 39 w 45"/>
                  <a:gd name="T109" fmla="*/ 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45" h="27">
                    <a:moveTo>
                      <a:pt x="39" y="6"/>
                    </a:moveTo>
                    <a:lnTo>
                      <a:pt x="42" y="6"/>
                    </a:lnTo>
                    <a:lnTo>
                      <a:pt x="42" y="8"/>
                    </a:lnTo>
                    <a:lnTo>
                      <a:pt x="39" y="8"/>
                    </a:lnTo>
                    <a:lnTo>
                      <a:pt x="42" y="8"/>
                    </a:lnTo>
                    <a:lnTo>
                      <a:pt x="45" y="11"/>
                    </a:lnTo>
                    <a:lnTo>
                      <a:pt x="45" y="13"/>
                    </a:lnTo>
                    <a:lnTo>
                      <a:pt x="42" y="13"/>
                    </a:lnTo>
                    <a:lnTo>
                      <a:pt x="39" y="11"/>
                    </a:lnTo>
                    <a:lnTo>
                      <a:pt x="37" y="13"/>
                    </a:lnTo>
                    <a:lnTo>
                      <a:pt x="39" y="13"/>
                    </a:lnTo>
                    <a:lnTo>
                      <a:pt x="39" y="16"/>
                    </a:lnTo>
                    <a:lnTo>
                      <a:pt x="37" y="16"/>
                    </a:lnTo>
                    <a:lnTo>
                      <a:pt x="37" y="19"/>
                    </a:lnTo>
                    <a:lnTo>
                      <a:pt x="34" y="21"/>
                    </a:lnTo>
                    <a:lnTo>
                      <a:pt x="32" y="21"/>
                    </a:lnTo>
                    <a:lnTo>
                      <a:pt x="32" y="16"/>
                    </a:lnTo>
                    <a:lnTo>
                      <a:pt x="29" y="16"/>
                    </a:lnTo>
                    <a:lnTo>
                      <a:pt x="26" y="13"/>
                    </a:lnTo>
                    <a:lnTo>
                      <a:pt x="24" y="16"/>
                    </a:lnTo>
                    <a:lnTo>
                      <a:pt x="21" y="19"/>
                    </a:lnTo>
                    <a:lnTo>
                      <a:pt x="21" y="21"/>
                    </a:lnTo>
                    <a:lnTo>
                      <a:pt x="18" y="21"/>
                    </a:lnTo>
                    <a:lnTo>
                      <a:pt x="16" y="21"/>
                    </a:lnTo>
                    <a:lnTo>
                      <a:pt x="16" y="24"/>
                    </a:lnTo>
                    <a:lnTo>
                      <a:pt x="16" y="27"/>
                    </a:lnTo>
                    <a:lnTo>
                      <a:pt x="13" y="24"/>
                    </a:lnTo>
                    <a:lnTo>
                      <a:pt x="11" y="24"/>
                    </a:lnTo>
                    <a:lnTo>
                      <a:pt x="8" y="24"/>
                    </a:lnTo>
                    <a:lnTo>
                      <a:pt x="8" y="21"/>
                    </a:lnTo>
                    <a:lnTo>
                      <a:pt x="5" y="21"/>
                    </a:lnTo>
                    <a:lnTo>
                      <a:pt x="3" y="21"/>
                    </a:lnTo>
                    <a:lnTo>
                      <a:pt x="3" y="19"/>
                    </a:lnTo>
                    <a:lnTo>
                      <a:pt x="0" y="19"/>
                    </a:lnTo>
                    <a:lnTo>
                      <a:pt x="0" y="16"/>
                    </a:lnTo>
                    <a:lnTo>
                      <a:pt x="3" y="16"/>
                    </a:lnTo>
                    <a:lnTo>
                      <a:pt x="5" y="16"/>
                    </a:lnTo>
                    <a:lnTo>
                      <a:pt x="8" y="16"/>
                    </a:lnTo>
                    <a:lnTo>
                      <a:pt x="11" y="13"/>
                    </a:lnTo>
                    <a:lnTo>
                      <a:pt x="13" y="13"/>
                    </a:lnTo>
                    <a:lnTo>
                      <a:pt x="13" y="11"/>
                    </a:lnTo>
                    <a:lnTo>
                      <a:pt x="16" y="11"/>
                    </a:lnTo>
                    <a:lnTo>
                      <a:pt x="16" y="13"/>
                    </a:lnTo>
                    <a:lnTo>
                      <a:pt x="21" y="11"/>
                    </a:lnTo>
                    <a:lnTo>
                      <a:pt x="24" y="13"/>
                    </a:lnTo>
                    <a:lnTo>
                      <a:pt x="26" y="13"/>
                    </a:lnTo>
                    <a:lnTo>
                      <a:pt x="29" y="13"/>
                    </a:lnTo>
                    <a:lnTo>
                      <a:pt x="29" y="11"/>
                    </a:lnTo>
                    <a:lnTo>
                      <a:pt x="32" y="6"/>
                    </a:lnTo>
                    <a:lnTo>
                      <a:pt x="29" y="6"/>
                    </a:lnTo>
                    <a:lnTo>
                      <a:pt x="32" y="6"/>
                    </a:lnTo>
                    <a:lnTo>
                      <a:pt x="32" y="3"/>
                    </a:lnTo>
                    <a:lnTo>
                      <a:pt x="34" y="0"/>
                    </a:lnTo>
                    <a:lnTo>
                      <a:pt x="37" y="3"/>
                    </a:lnTo>
                    <a:lnTo>
                      <a:pt x="39" y="6"/>
                    </a:lnTo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284" name="Freeform 74"/>
              <p:cNvSpPr>
                <a:spLocks/>
              </p:cNvSpPr>
              <p:nvPr/>
            </p:nvSpPr>
            <p:spPr bwMode="auto">
              <a:xfrm>
                <a:off x="1410" y="3783"/>
                <a:ext cx="8" cy="8"/>
              </a:xfrm>
              <a:custGeom>
                <a:avLst/>
                <a:gdLst>
                  <a:gd name="T0" fmla="*/ 5 w 8"/>
                  <a:gd name="T1" fmla="*/ 2 h 8"/>
                  <a:gd name="T2" fmla="*/ 8 w 8"/>
                  <a:gd name="T3" fmla="*/ 2 h 8"/>
                  <a:gd name="T4" fmla="*/ 8 w 8"/>
                  <a:gd name="T5" fmla="*/ 5 h 8"/>
                  <a:gd name="T6" fmla="*/ 8 w 8"/>
                  <a:gd name="T7" fmla="*/ 8 h 8"/>
                  <a:gd name="T8" fmla="*/ 5 w 8"/>
                  <a:gd name="T9" fmla="*/ 8 h 8"/>
                  <a:gd name="T10" fmla="*/ 3 w 8"/>
                  <a:gd name="T11" fmla="*/ 8 h 8"/>
                  <a:gd name="T12" fmla="*/ 5 w 8"/>
                  <a:gd name="T13" fmla="*/ 8 h 8"/>
                  <a:gd name="T14" fmla="*/ 3 w 8"/>
                  <a:gd name="T15" fmla="*/ 8 h 8"/>
                  <a:gd name="T16" fmla="*/ 3 w 8"/>
                  <a:gd name="T17" fmla="*/ 5 h 8"/>
                  <a:gd name="T18" fmla="*/ 0 w 8"/>
                  <a:gd name="T19" fmla="*/ 5 h 8"/>
                  <a:gd name="T20" fmla="*/ 0 w 8"/>
                  <a:gd name="T21" fmla="*/ 2 h 8"/>
                  <a:gd name="T22" fmla="*/ 3 w 8"/>
                  <a:gd name="T23" fmla="*/ 2 h 8"/>
                  <a:gd name="T24" fmla="*/ 3 w 8"/>
                  <a:gd name="T25" fmla="*/ 0 h 8"/>
                  <a:gd name="T26" fmla="*/ 5 w 8"/>
                  <a:gd name="T27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8" h="8">
                    <a:moveTo>
                      <a:pt x="5" y="2"/>
                    </a:moveTo>
                    <a:lnTo>
                      <a:pt x="8" y="2"/>
                    </a:lnTo>
                    <a:lnTo>
                      <a:pt x="8" y="5"/>
                    </a:lnTo>
                    <a:lnTo>
                      <a:pt x="8" y="8"/>
                    </a:lnTo>
                    <a:lnTo>
                      <a:pt x="5" y="8"/>
                    </a:lnTo>
                    <a:lnTo>
                      <a:pt x="3" y="8"/>
                    </a:lnTo>
                    <a:lnTo>
                      <a:pt x="5" y="8"/>
                    </a:lnTo>
                    <a:lnTo>
                      <a:pt x="3" y="8"/>
                    </a:lnTo>
                    <a:lnTo>
                      <a:pt x="3" y="5"/>
                    </a:lnTo>
                    <a:lnTo>
                      <a:pt x="0" y="5"/>
                    </a:lnTo>
                    <a:lnTo>
                      <a:pt x="0" y="2"/>
                    </a:lnTo>
                    <a:lnTo>
                      <a:pt x="3" y="2"/>
                    </a:lnTo>
                    <a:lnTo>
                      <a:pt x="3" y="0"/>
                    </a:lnTo>
                    <a:lnTo>
                      <a:pt x="5" y="2"/>
                    </a:lnTo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285" name="Freeform 75"/>
              <p:cNvSpPr>
                <a:spLocks/>
              </p:cNvSpPr>
              <p:nvPr/>
            </p:nvSpPr>
            <p:spPr bwMode="auto">
              <a:xfrm>
                <a:off x="1386" y="3775"/>
                <a:ext cx="19" cy="16"/>
              </a:xfrm>
              <a:custGeom>
                <a:avLst/>
                <a:gdLst>
                  <a:gd name="T0" fmla="*/ 11 w 19"/>
                  <a:gd name="T1" fmla="*/ 0 h 16"/>
                  <a:gd name="T2" fmla="*/ 13 w 19"/>
                  <a:gd name="T3" fmla="*/ 3 h 16"/>
                  <a:gd name="T4" fmla="*/ 13 w 19"/>
                  <a:gd name="T5" fmla="*/ 5 h 16"/>
                  <a:gd name="T6" fmla="*/ 16 w 19"/>
                  <a:gd name="T7" fmla="*/ 8 h 16"/>
                  <a:gd name="T8" fmla="*/ 16 w 19"/>
                  <a:gd name="T9" fmla="*/ 10 h 16"/>
                  <a:gd name="T10" fmla="*/ 19 w 19"/>
                  <a:gd name="T11" fmla="*/ 10 h 16"/>
                  <a:gd name="T12" fmla="*/ 19 w 19"/>
                  <a:gd name="T13" fmla="*/ 13 h 16"/>
                  <a:gd name="T14" fmla="*/ 16 w 19"/>
                  <a:gd name="T15" fmla="*/ 13 h 16"/>
                  <a:gd name="T16" fmla="*/ 16 w 19"/>
                  <a:gd name="T17" fmla="*/ 16 h 16"/>
                  <a:gd name="T18" fmla="*/ 11 w 19"/>
                  <a:gd name="T19" fmla="*/ 16 h 16"/>
                  <a:gd name="T20" fmla="*/ 8 w 19"/>
                  <a:gd name="T21" fmla="*/ 16 h 16"/>
                  <a:gd name="T22" fmla="*/ 8 w 19"/>
                  <a:gd name="T23" fmla="*/ 13 h 16"/>
                  <a:gd name="T24" fmla="*/ 6 w 19"/>
                  <a:gd name="T25" fmla="*/ 13 h 16"/>
                  <a:gd name="T26" fmla="*/ 3 w 19"/>
                  <a:gd name="T27" fmla="*/ 13 h 16"/>
                  <a:gd name="T28" fmla="*/ 0 w 19"/>
                  <a:gd name="T29" fmla="*/ 10 h 16"/>
                  <a:gd name="T30" fmla="*/ 0 w 19"/>
                  <a:gd name="T31" fmla="*/ 8 h 16"/>
                  <a:gd name="T32" fmla="*/ 3 w 19"/>
                  <a:gd name="T33" fmla="*/ 8 h 16"/>
                  <a:gd name="T34" fmla="*/ 3 w 19"/>
                  <a:gd name="T35" fmla="*/ 5 h 16"/>
                  <a:gd name="T36" fmla="*/ 3 w 19"/>
                  <a:gd name="T37" fmla="*/ 3 h 16"/>
                  <a:gd name="T38" fmla="*/ 3 w 19"/>
                  <a:gd name="T39" fmla="*/ 0 h 16"/>
                  <a:gd name="T40" fmla="*/ 6 w 19"/>
                  <a:gd name="T41" fmla="*/ 0 h 16"/>
                  <a:gd name="T42" fmla="*/ 8 w 19"/>
                  <a:gd name="T43" fmla="*/ 0 h 16"/>
                  <a:gd name="T44" fmla="*/ 11 w 19"/>
                  <a:gd name="T4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9" h="16">
                    <a:moveTo>
                      <a:pt x="11" y="0"/>
                    </a:moveTo>
                    <a:lnTo>
                      <a:pt x="13" y="3"/>
                    </a:lnTo>
                    <a:lnTo>
                      <a:pt x="13" y="5"/>
                    </a:lnTo>
                    <a:lnTo>
                      <a:pt x="16" y="8"/>
                    </a:lnTo>
                    <a:lnTo>
                      <a:pt x="16" y="10"/>
                    </a:lnTo>
                    <a:lnTo>
                      <a:pt x="19" y="10"/>
                    </a:lnTo>
                    <a:lnTo>
                      <a:pt x="19" y="13"/>
                    </a:lnTo>
                    <a:lnTo>
                      <a:pt x="16" y="13"/>
                    </a:lnTo>
                    <a:lnTo>
                      <a:pt x="16" y="16"/>
                    </a:lnTo>
                    <a:lnTo>
                      <a:pt x="11" y="16"/>
                    </a:lnTo>
                    <a:lnTo>
                      <a:pt x="8" y="16"/>
                    </a:lnTo>
                    <a:lnTo>
                      <a:pt x="8" y="13"/>
                    </a:lnTo>
                    <a:lnTo>
                      <a:pt x="6" y="13"/>
                    </a:lnTo>
                    <a:lnTo>
                      <a:pt x="3" y="13"/>
                    </a:lnTo>
                    <a:lnTo>
                      <a:pt x="0" y="10"/>
                    </a:lnTo>
                    <a:lnTo>
                      <a:pt x="0" y="8"/>
                    </a:lnTo>
                    <a:lnTo>
                      <a:pt x="3" y="8"/>
                    </a:lnTo>
                    <a:lnTo>
                      <a:pt x="3" y="5"/>
                    </a:lnTo>
                    <a:lnTo>
                      <a:pt x="3" y="3"/>
                    </a:lnTo>
                    <a:lnTo>
                      <a:pt x="3" y="0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1" y="0"/>
                    </a:lnTo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286" name="Freeform 76"/>
              <p:cNvSpPr>
                <a:spLocks/>
              </p:cNvSpPr>
              <p:nvPr/>
            </p:nvSpPr>
            <p:spPr bwMode="auto">
              <a:xfrm>
                <a:off x="4205" y="3770"/>
                <a:ext cx="11" cy="5"/>
              </a:xfrm>
              <a:custGeom>
                <a:avLst/>
                <a:gdLst>
                  <a:gd name="T0" fmla="*/ 6 w 11"/>
                  <a:gd name="T1" fmla="*/ 0 h 5"/>
                  <a:gd name="T2" fmla="*/ 8 w 11"/>
                  <a:gd name="T3" fmla="*/ 2 h 5"/>
                  <a:gd name="T4" fmla="*/ 11 w 11"/>
                  <a:gd name="T5" fmla="*/ 2 h 5"/>
                  <a:gd name="T6" fmla="*/ 11 w 11"/>
                  <a:gd name="T7" fmla="*/ 5 h 5"/>
                  <a:gd name="T8" fmla="*/ 8 w 11"/>
                  <a:gd name="T9" fmla="*/ 5 h 5"/>
                  <a:gd name="T10" fmla="*/ 6 w 11"/>
                  <a:gd name="T11" fmla="*/ 5 h 5"/>
                  <a:gd name="T12" fmla="*/ 3 w 11"/>
                  <a:gd name="T13" fmla="*/ 5 h 5"/>
                  <a:gd name="T14" fmla="*/ 3 w 11"/>
                  <a:gd name="T15" fmla="*/ 2 h 5"/>
                  <a:gd name="T16" fmla="*/ 0 w 11"/>
                  <a:gd name="T17" fmla="*/ 2 h 5"/>
                  <a:gd name="T18" fmla="*/ 3 w 11"/>
                  <a:gd name="T19" fmla="*/ 2 h 5"/>
                  <a:gd name="T20" fmla="*/ 3 w 11"/>
                  <a:gd name="T21" fmla="*/ 0 h 5"/>
                  <a:gd name="T22" fmla="*/ 6 w 11"/>
                  <a:gd name="T2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1" h="5">
                    <a:moveTo>
                      <a:pt x="6" y="0"/>
                    </a:moveTo>
                    <a:lnTo>
                      <a:pt x="8" y="2"/>
                    </a:lnTo>
                    <a:lnTo>
                      <a:pt x="11" y="2"/>
                    </a:lnTo>
                    <a:lnTo>
                      <a:pt x="11" y="5"/>
                    </a:lnTo>
                    <a:lnTo>
                      <a:pt x="8" y="5"/>
                    </a:lnTo>
                    <a:lnTo>
                      <a:pt x="6" y="5"/>
                    </a:lnTo>
                    <a:lnTo>
                      <a:pt x="3" y="5"/>
                    </a:lnTo>
                    <a:lnTo>
                      <a:pt x="3" y="2"/>
                    </a:lnTo>
                    <a:lnTo>
                      <a:pt x="0" y="2"/>
                    </a:lnTo>
                    <a:lnTo>
                      <a:pt x="3" y="2"/>
                    </a:lnTo>
                    <a:lnTo>
                      <a:pt x="3" y="0"/>
                    </a:lnTo>
                    <a:lnTo>
                      <a:pt x="6" y="0"/>
                    </a:lnTo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287" name="Freeform 77"/>
              <p:cNvSpPr>
                <a:spLocks/>
              </p:cNvSpPr>
              <p:nvPr/>
            </p:nvSpPr>
            <p:spPr bwMode="auto">
              <a:xfrm>
                <a:off x="1569" y="3759"/>
                <a:ext cx="3" cy="8"/>
              </a:xfrm>
              <a:custGeom>
                <a:avLst/>
                <a:gdLst>
                  <a:gd name="T0" fmla="*/ 3 w 3"/>
                  <a:gd name="T1" fmla="*/ 6 h 8"/>
                  <a:gd name="T2" fmla="*/ 0 w 3"/>
                  <a:gd name="T3" fmla="*/ 8 h 8"/>
                  <a:gd name="T4" fmla="*/ 0 w 3"/>
                  <a:gd name="T5" fmla="*/ 6 h 8"/>
                  <a:gd name="T6" fmla="*/ 0 w 3"/>
                  <a:gd name="T7" fmla="*/ 3 h 8"/>
                  <a:gd name="T8" fmla="*/ 0 w 3"/>
                  <a:gd name="T9" fmla="*/ 0 h 8"/>
                  <a:gd name="T10" fmla="*/ 3 w 3"/>
                  <a:gd name="T11" fmla="*/ 0 h 8"/>
                  <a:gd name="T12" fmla="*/ 3 w 3"/>
                  <a:gd name="T13" fmla="*/ 3 h 8"/>
                  <a:gd name="T14" fmla="*/ 3 w 3"/>
                  <a:gd name="T15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8">
                    <a:moveTo>
                      <a:pt x="3" y="6"/>
                    </a:moveTo>
                    <a:lnTo>
                      <a:pt x="0" y="8"/>
                    </a:lnTo>
                    <a:lnTo>
                      <a:pt x="0" y="6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3" y="0"/>
                    </a:lnTo>
                    <a:lnTo>
                      <a:pt x="3" y="3"/>
                    </a:lnTo>
                    <a:lnTo>
                      <a:pt x="3" y="6"/>
                    </a:lnTo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288" name="Freeform 78"/>
              <p:cNvSpPr>
                <a:spLocks/>
              </p:cNvSpPr>
              <p:nvPr/>
            </p:nvSpPr>
            <p:spPr bwMode="auto">
              <a:xfrm>
                <a:off x="1559" y="3754"/>
                <a:ext cx="8" cy="8"/>
              </a:xfrm>
              <a:custGeom>
                <a:avLst/>
                <a:gdLst>
                  <a:gd name="T0" fmla="*/ 5 w 8"/>
                  <a:gd name="T1" fmla="*/ 0 h 8"/>
                  <a:gd name="T2" fmla="*/ 5 w 8"/>
                  <a:gd name="T3" fmla="*/ 3 h 8"/>
                  <a:gd name="T4" fmla="*/ 8 w 8"/>
                  <a:gd name="T5" fmla="*/ 3 h 8"/>
                  <a:gd name="T6" fmla="*/ 8 w 8"/>
                  <a:gd name="T7" fmla="*/ 5 h 8"/>
                  <a:gd name="T8" fmla="*/ 8 w 8"/>
                  <a:gd name="T9" fmla="*/ 8 h 8"/>
                  <a:gd name="T10" fmla="*/ 5 w 8"/>
                  <a:gd name="T11" fmla="*/ 8 h 8"/>
                  <a:gd name="T12" fmla="*/ 5 w 8"/>
                  <a:gd name="T13" fmla="*/ 5 h 8"/>
                  <a:gd name="T14" fmla="*/ 2 w 8"/>
                  <a:gd name="T15" fmla="*/ 5 h 8"/>
                  <a:gd name="T16" fmla="*/ 2 w 8"/>
                  <a:gd name="T17" fmla="*/ 3 h 8"/>
                  <a:gd name="T18" fmla="*/ 5 w 8"/>
                  <a:gd name="T19" fmla="*/ 3 h 8"/>
                  <a:gd name="T20" fmla="*/ 2 w 8"/>
                  <a:gd name="T21" fmla="*/ 3 h 8"/>
                  <a:gd name="T22" fmla="*/ 0 w 8"/>
                  <a:gd name="T23" fmla="*/ 3 h 8"/>
                  <a:gd name="T24" fmla="*/ 0 w 8"/>
                  <a:gd name="T25" fmla="*/ 0 h 8"/>
                  <a:gd name="T26" fmla="*/ 2 w 8"/>
                  <a:gd name="T27" fmla="*/ 0 h 8"/>
                  <a:gd name="T28" fmla="*/ 5 w 8"/>
                  <a:gd name="T2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8" h="8">
                    <a:moveTo>
                      <a:pt x="5" y="0"/>
                    </a:moveTo>
                    <a:lnTo>
                      <a:pt x="5" y="3"/>
                    </a:lnTo>
                    <a:lnTo>
                      <a:pt x="8" y="3"/>
                    </a:lnTo>
                    <a:lnTo>
                      <a:pt x="8" y="5"/>
                    </a:lnTo>
                    <a:lnTo>
                      <a:pt x="8" y="8"/>
                    </a:lnTo>
                    <a:lnTo>
                      <a:pt x="5" y="8"/>
                    </a:lnTo>
                    <a:lnTo>
                      <a:pt x="5" y="5"/>
                    </a:lnTo>
                    <a:lnTo>
                      <a:pt x="2" y="5"/>
                    </a:lnTo>
                    <a:lnTo>
                      <a:pt x="2" y="3"/>
                    </a:lnTo>
                    <a:lnTo>
                      <a:pt x="5" y="3"/>
                    </a:lnTo>
                    <a:lnTo>
                      <a:pt x="2" y="3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5" y="0"/>
                    </a:lnTo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289" name="Rectangle 79"/>
              <p:cNvSpPr>
                <a:spLocks noChangeArrowheads="1"/>
              </p:cNvSpPr>
              <p:nvPr/>
            </p:nvSpPr>
            <p:spPr bwMode="auto">
              <a:xfrm>
                <a:off x="1441" y="3746"/>
                <a:ext cx="3" cy="3"/>
              </a:xfrm>
              <a:prstGeom prst="rect">
                <a:avLst/>
              </a:prstGeom>
              <a:noFill/>
              <a:ln w="4763">
                <a:solidFill>
                  <a:srgbClr val="6E6E6E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290" name="Freeform 80"/>
              <p:cNvSpPr>
                <a:spLocks/>
              </p:cNvSpPr>
              <p:nvPr/>
            </p:nvSpPr>
            <p:spPr bwMode="auto">
              <a:xfrm>
                <a:off x="1514" y="3728"/>
                <a:ext cx="19" cy="10"/>
              </a:xfrm>
              <a:custGeom>
                <a:avLst/>
                <a:gdLst>
                  <a:gd name="T0" fmla="*/ 19 w 19"/>
                  <a:gd name="T1" fmla="*/ 0 h 10"/>
                  <a:gd name="T2" fmla="*/ 19 w 19"/>
                  <a:gd name="T3" fmla="*/ 3 h 10"/>
                  <a:gd name="T4" fmla="*/ 16 w 19"/>
                  <a:gd name="T5" fmla="*/ 3 h 10"/>
                  <a:gd name="T6" fmla="*/ 13 w 19"/>
                  <a:gd name="T7" fmla="*/ 5 h 10"/>
                  <a:gd name="T8" fmla="*/ 11 w 19"/>
                  <a:gd name="T9" fmla="*/ 5 h 10"/>
                  <a:gd name="T10" fmla="*/ 11 w 19"/>
                  <a:gd name="T11" fmla="*/ 8 h 10"/>
                  <a:gd name="T12" fmla="*/ 8 w 19"/>
                  <a:gd name="T13" fmla="*/ 8 h 10"/>
                  <a:gd name="T14" fmla="*/ 8 w 19"/>
                  <a:gd name="T15" fmla="*/ 5 h 10"/>
                  <a:gd name="T16" fmla="*/ 8 w 19"/>
                  <a:gd name="T17" fmla="*/ 8 h 10"/>
                  <a:gd name="T18" fmla="*/ 6 w 19"/>
                  <a:gd name="T19" fmla="*/ 8 h 10"/>
                  <a:gd name="T20" fmla="*/ 6 w 19"/>
                  <a:gd name="T21" fmla="*/ 10 h 10"/>
                  <a:gd name="T22" fmla="*/ 3 w 19"/>
                  <a:gd name="T23" fmla="*/ 10 h 10"/>
                  <a:gd name="T24" fmla="*/ 0 w 19"/>
                  <a:gd name="T25" fmla="*/ 10 h 10"/>
                  <a:gd name="T26" fmla="*/ 0 w 19"/>
                  <a:gd name="T27" fmla="*/ 8 h 10"/>
                  <a:gd name="T28" fmla="*/ 3 w 19"/>
                  <a:gd name="T29" fmla="*/ 8 h 10"/>
                  <a:gd name="T30" fmla="*/ 3 w 19"/>
                  <a:gd name="T31" fmla="*/ 5 h 10"/>
                  <a:gd name="T32" fmla="*/ 6 w 19"/>
                  <a:gd name="T33" fmla="*/ 5 h 10"/>
                  <a:gd name="T34" fmla="*/ 6 w 19"/>
                  <a:gd name="T35" fmla="*/ 3 h 10"/>
                  <a:gd name="T36" fmla="*/ 8 w 19"/>
                  <a:gd name="T37" fmla="*/ 0 h 10"/>
                  <a:gd name="T38" fmla="*/ 11 w 19"/>
                  <a:gd name="T39" fmla="*/ 0 h 10"/>
                  <a:gd name="T40" fmla="*/ 16 w 19"/>
                  <a:gd name="T41" fmla="*/ 0 h 10"/>
                  <a:gd name="T42" fmla="*/ 19 w 19"/>
                  <a:gd name="T4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9" h="10">
                    <a:moveTo>
                      <a:pt x="19" y="0"/>
                    </a:moveTo>
                    <a:lnTo>
                      <a:pt x="19" y="3"/>
                    </a:lnTo>
                    <a:lnTo>
                      <a:pt x="16" y="3"/>
                    </a:lnTo>
                    <a:lnTo>
                      <a:pt x="13" y="5"/>
                    </a:lnTo>
                    <a:lnTo>
                      <a:pt x="11" y="5"/>
                    </a:lnTo>
                    <a:lnTo>
                      <a:pt x="11" y="8"/>
                    </a:lnTo>
                    <a:lnTo>
                      <a:pt x="8" y="8"/>
                    </a:lnTo>
                    <a:lnTo>
                      <a:pt x="8" y="5"/>
                    </a:lnTo>
                    <a:lnTo>
                      <a:pt x="8" y="8"/>
                    </a:lnTo>
                    <a:lnTo>
                      <a:pt x="6" y="8"/>
                    </a:lnTo>
                    <a:lnTo>
                      <a:pt x="6" y="10"/>
                    </a:lnTo>
                    <a:lnTo>
                      <a:pt x="3" y="10"/>
                    </a:lnTo>
                    <a:lnTo>
                      <a:pt x="0" y="10"/>
                    </a:lnTo>
                    <a:lnTo>
                      <a:pt x="0" y="8"/>
                    </a:lnTo>
                    <a:lnTo>
                      <a:pt x="3" y="8"/>
                    </a:lnTo>
                    <a:lnTo>
                      <a:pt x="3" y="5"/>
                    </a:lnTo>
                    <a:lnTo>
                      <a:pt x="6" y="5"/>
                    </a:lnTo>
                    <a:lnTo>
                      <a:pt x="6" y="3"/>
                    </a:lnTo>
                    <a:lnTo>
                      <a:pt x="8" y="0"/>
                    </a:lnTo>
                    <a:lnTo>
                      <a:pt x="11" y="0"/>
                    </a:lnTo>
                    <a:lnTo>
                      <a:pt x="16" y="0"/>
                    </a:lnTo>
                    <a:lnTo>
                      <a:pt x="19" y="0"/>
                    </a:lnTo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291" name="Freeform 81"/>
              <p:cNvSpPr>
                <a:spLocks/>
              </p:cNvSpPr>
              <p:nvPr/>
            </p:nvSpPr>
            <p:spPr bwMode="auto">
              <a:xfrm>
                <a:off x="1553" y="3725"/>
                <a:ext cx="24" cy="26"/>
              </a:xfrm>
              <a:custGeom>
                <a:avLst/>
                <a:gdLst>
                  <a:gd name="T0" fmla="*/ 6 w 24"/>
                  <a:gd name="T1" fmla="*/ 0 h 26"/>
                  <a:gd name="T2" fmla="*/ 8 w 24"/>
                  <a:gd name="T3" fmla="*/ 0 h 26"/>
                  <a:gd name="T4" fmla="*/ 8 w 24"/>
                  <a:gd name="T5" fmla="*/ 3 h 26"/>
                  <a:gd name="T6" fmla="*/ 8 w 24"/>
                  <a:gd name="T7" fmla="*/ 6 h 26"/>
                  <a:gd name="T8" fmla="*/ 11 w 24"/>
                  <a:gd name="T9" fmla="*/ 6 h 26"/>
                  <a:gd name="T10" fmla="*/ 14 w 24"/>
                  <a:gd name="T11" fmla="*/ 8 h 26"/>
                  <a:gd name="T12" fmla="*/ 16 w 24"/>
                  <a:gd name="T13" fmla="*/ 8 h 26"/>
                  <a:gd name="T14" fmla="*/ 19 w 24"/>
                  <a:gd name="T15" fmla="*/ 8 h 26"/>
                  <a:gd name="T16" fmla="*/ 21 w 24"/>
                  <a:gd name="T17" fmla="*/ 8 h 26"/>
                  <a:gd name="T18" fmla="*/ 21 w 24"/>
                  <a:gd name="T19" fmla="*/ 11 h 26"/>
                  <a:gd name="T20" fmla="*/ 21 w 24"/>
                  <a:gd name="T21" fmla="*/ 13 h 26"/>
                  <a:gd name="T22" fmla="*/ 24 w 24"/>
                  <a:gd name="T23" fmla="*/ 13 h 26"/>
                  <a:gd name="T24" fmla="*/ 24 w 24"/>
                  <a:gd name="T25" fmla="*/ 16 h 26"/>
                  <a:gd name="T26" fmla="*/ 21 w 24"/>
                  <a:gd name="T27" fmla="*/ 16 h 26"/>
                  <a:gd name="T28" fmla="*/ 21 w 24"/>
                  <a:gd name="T29" fmla="*/ 19 h 26"/>
                  <a:gd name="T30" fmla="*/ 19 w 24"/>
                  <a:gd name="T31" fmla="*/ 19 h 26"/>
                  <a:gd name="T32" fmla="*/ 19 w 24"/>
                  <a:gd name="T33" fmla="*/ 21 h 26"/>
                  <a:gd name="T34" fmla="*/ 21 w 24"/>
                  <a:gd name="T35" fmla="*/ 19 h 26"/>
                  <a:gd name="T36" fmla="*/ 24 w 24"/>
                  <a:gd name="T37" fmla="*/ 21 h 26"/>
                  <a:gd name="T38" fmla="*/ 21 w 24"/>
                  <a:gd name="T39" fmla="*/ 21 h 26"/>
                  <a:gd name="T40" fmla="*/ 21 w 24"/>
                  <a:gd name="T41" fmla="*/ 24 h 26"/>
                  <a:gd name="T42" fmla="*/ 19 w 24"/>
                  <a:gd name="T43" fmla="*/ 24 h 26"/>
                  <a:gd name="T44" fmla="*/ 19 w 24"/>
                  <a:gd name="T45" fmla="*/ 26 h 26"/>
                  <a:gd name="T46" fmla="*/ 16 w 24"/>
                  <a:gd name="T47" fmla="*/ 26 h 26"/>
                  <a:gd name="T48" fmla="*/ 14 w 24"/>
                  <a:gd name="T49" fmla="*/ 26 h 26"/>
                  <a:gd name="T50" fmla="*/ 14 w 24"/>
                  <a:gd name="T51" fmla="*/ 24 h 26"/>
                  <a:gd name="T52" fmla="*/ 14 w 24"/>
                  <a:gd name="T53" fmla="*/ 26 h 26"/>
                  <a:gd name="T54" fmla="*/ 11 w 24"/>
                  <a:gd name="T55" fmla="*/ 24 h 26"/>
                  <a:gd name="T56" fmla="*/ 8 w 24"/>
                  <a:gd name="T57" fmla="*/ 24 h 26"/>
                  <a:gd name="T58" fmla="*/ 8 w 24"/>
                  <a:gd name="T59" fmla="*/ 21 h 26"/>
                  <a:gd name="T60" fmla="*/ 6 w 24"/>
                  <a:gd name="T61" fmla="*/ 19 h 26"/>
                  <a:gd name="T62" fmla="*/ 6 w 24"/>
                  <a:gd name="T63" fmla="*/ 16 h 26"/>
                  <a:gd name="T64" fmla="*/ 6 w 24"/>
                  <a:gd name="T65" fmla="*/ 19 h 26"/>
                  <a:gd name="T66" fmla="*/ 6 w 24"/>
                  <a:gd name="T67" fmla="*/ 16 h 26"/>
                  <a:gd name="T68" fmla="*/ 3 w 24"/>
                  <a:gd name="T69" fmla="*/ 16 h 26"/>
                  <a:gd name="T70" fmla="*/ 3 w 24"/>
                  <a:gd name="T71" fmla="*/ 13 h 26"/>
                  <a:gd name="T72" fmla="*/ 3 w 24"/>
                  <a:gd name="T73" fmla="*/ 11 h 26"/>
                  <a:gd name="T74" fmla="*/ 0 w 24"/>
                  <a:gd name="T75" fmla="*/ 11 h 26"/>
                  <a:gd name="T76" fmla="*/ 0 w 24"/>
                  <a:gd name="T77" fmla="*/ 8 h 26"/>
                  <a:gd name="T78" fmla="*/ 0 w 24"/>
                  <a:gd name="T79" fmla="*/ 6 h 26"/>
                  <a:gd name="T80" fmla="*/ 0 w 24"/>
                  <a:gd name="T81" fmla="*/ 3 h 26"/>
                  <a:gd name="T82" fmla="*/ 0 w 24"/>
                  <a:gd name="T83" fmla="*/ 0 h 26"/>
                  <a:gd name="T84" fmla="*/ 3 w 24"/>
                  <a:gd name="T85" fmla="*/ 0 h 26"/>
                  <a:gd name="T86" fmla="*/ 6 w 24"/>
                  <a:gd name="T87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4" h="26">
                    <a:moveTo>
                      <a:pt x="6" y="0"/>
                    </a:moveTo>
                    <a:lnTo>
                      <a:pt x="8" y="0"/>
                    </a:lnTo>
                    <a:lnTo>
                      <a:pt x="8" y="3"/>
                    </a:lnTo>
                    <a:lnTo>
                      <a:pt x="8" y="6"/>
                    </a:lnTo>
                    <a:lnTo>
                      <a:pt x="11" y="6"/>
                    </a:lnTo>
                    <a:lnTo>
                      <a:pt x="14" y="8"/>
                    </a:lnTo>
                    <a:lnTo>
                      <a:pt x="16" y="8"/>
                    </a:lnTo>
                    <a:lnTo>
                      <a:pt x="19" y="8"/>
                    </a:lnTo>
                    <a:lnTo>
                      <a:pt x="21" y="8"/>
                    </a:lnTo>
                    <a:lnTo>
                      <a:pt x="21" y="11"/>
                    </a:lnTo>
                    <a:lnTo>
                      <a:pt x="21" y="13"/>
                    </a:lnTo>
                    <a:lnTo>
                      <a:pt x="24" y="13"/>
                    </a:lnTo>
                    <a:lnTo>
                      <a:pt x="24" y="16"/>
                    </a:lnTo>
                    <a:lnTo>
                      <a:pt x="21" y="16"/>
                    </a:lnTo>
                    <a:lnTo>
                      <a:pt x="21" y="19"/>
                    </a:lnTo>
                    <a:lnTo>
                      <a:pt x="19" y="19"/>
                    </a:lnTo>
                    <a:lnTo>
                      <a:pt x="19" y="21"/>
                    </a:lnTo>
                    <a:lnTo>
                      <a:pt x="21" y="19"/>
                    </a:lnTo>
                    <a:lnTo>
                      <a:pt x="24" y="21"/>
                    </a:lnTo>
                    <a:lnTo>
                      <a:pt x="21" y="21"/>
                    </a:lnTo>
                    <a:lnTo>
                      <a:pt x="21" y="24"/>
                    </a:lnTo>
                    <a:lnTo>
                      <a:pt x="19" y="24"/>
                    </a:lnTo>
                    <a:lnTo>
                      <a:pt x="19" y="26"/>
                    </a:lnTo>
                    <a:lnTo>
                      <a:pt x="16" y="26"/>
                    </a:lnTo>
                    <a:lnTo>
                      <a:pt x="14" y="26"/>
                    </a:lnTo>
                    <a:lnTo>
                      <a:pt x="14" y="24"/>
                    </a:lnTo>
                    <a:lnTo>
                      <a:pt x="14" y="26"/>
                    </a:lnTo>
                    <a:lnTo>
                      <a:pt x="11" y="24"/>
                    </a:lnTo>
                    <a:lnTo>
                      <a:pt x="8" y="24"/>
                    </a:lnTo>
                    <a:lnTo>
                      <a:pt x="8" y="21"/>
                    </a:lnTo>
                    <a:lnTo>
                      <a:pt x="6" y="19"/>
                    </a:lnTo>
                    <a:lnTo>
                      <a:pt x="6" y="16"/>
                    </a:lnTo>
                    <a:lnTo>
                      <a:pt x="6" y="19"/>
                    </a:lnTo>
                    <a:lnTo>
                      <a:pt x="6" y="16"/>
                    </a:lnTo>
                    <a:lnTo>
                      <a:pt x="3" y="16"/>
                    </a:lnTo>
                    <a:lnTo>
                      <a:pt x="3" y="13"/>
                    </a:lnTo>
                    <a:lnTo>
                      <a:pt x="3" y="11"/>
                    </a:lnTo>
                    <a:lnTo>
                      <a:pt x="0" y="11"/>
                    </a:lnTo>
                    <a:lnTo>
                      <a:pt x="0" y="8"/>
                    </a:lnTo>
                    <a:lnTo>
                      <a:pt x="0" y="6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3" y="0"/>
                    </a:lnTo>
                    <a:lnTo>
                      <a:pt x="6" y="0"/>
                    </a:lnTo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292" name="Freeform 82"/>
              <p:cNvSpPr>
                <a:spLocks/>
              </p:cNvSpPr>
              <p:nvPr/>
            </p:nvSpPr>
            <p:spPr bwMode="auto">
              <a:xfrm>
                <a:off x="4320" y="3720"/>
                <a:ext cx="209" cy="235"/>
              </a:xfrm>
              <a:custGeom>
                <a:avLst/>
                <a:gdLst>
                  <a:gd name="T0" fmla="*/ 144 w 209"/>
                  <a:gd name="T1" fmla="*/ 8 h 235"/>
                  <a:gd name="T2" fmla="*/ 152 w 209"/>
                  <a:gd name="T3" fmla="*/ 21 h 235"/>
                  <a:gd name="T4" fmla="*/ 157 w 209"/>
                  <a:gd name="T5" fmla="*/ 26 h 235"/>
                  <a:gd name="T6" fmla="*/ 162 w 209"/>
                  <a:gd name="T7" fmla="*/ 26 h 235"/>
                  <a:gd name="T8" fmla="*/ 170 w 209"/>
                  <a:gd name="T9" fmla="*/ 34 h 235"/>
                  <a:gd name="T10" fmla="*/ 180 w 209"/>
                  <a:gd name="T11" fmla="*/ 45 h 235"/>
                  <a:gd name="T12" fmla="*/ 186 w 209"/>
                  <a:gd name="T13" fmla="*/ 65 h 235"/>
                  <a:gd name="T14" fmla="*/ 188 w 209"/>
                  <a:gd name="T15" fmla="*/ 68 h 235"/>
                  <a:gd name="T16" fmla="*/ 191 w 209"/>
                  <a:gd name="T17" fmla="*/ 86 h 235"/>
                  <a:gd name="T18" fmla="*/ 183 w 209"/>
                  <a:gd name="T19" fmla="*/ 99 h 235"/>
                  <a:gd name="T20" fmla="*/ 188 w 209"/>
                  <a:gd name="T21" fmla="*/ 112 h 235"/>
                  <a:gd name="T22" fmla="*/ 196 w 209"/>
                  <a:gd name="T23" fmla="*/ 125 h 235"/>
                  <a:gd name="T24" fmla="*/ 196 w 209"/>
                  <a:gd name="T25" fmla="*/ 136 h 235"/>
                  <a:gd name="T26" fmla="*/ 204 w 209"/>
                  <a:gd name="T27" fmla="*/ 149 h 235"/>
                  <a:gd name="T28" fmla="*/ 209 w 209"/>
                  <a:gd name="T29" fmla="*/ 159 h 235"/>
                  <a:gd name="T30" fmla="*/ 201 w 209"/>
                  <a:gd name="T31" fmla="*/ 167 h 235"/>
                  <a:gd name="T32" fmla="*/ 186 w 209"/>
                  <a:gd name="T33" fmla="*/ 167 h 235"/>
                  <a:gd name="T34" fmla="*/ 170 w 209"/>
                  <a:gd name="T35" fmla="*/ 170 h 235"/>
                  <a:gd name="T36" fmla="*/ 162 w 209"/>
                  <a:gd name="T37" fmla="*/ 165 h 235"/>
                  <a:gd name="T38" fmla="*/ 146 w 209"/>
                  <a:gd name="T39" fmla="*/ 170 h 235"/>
                  <a:gd name="T40" fmla="*/ 139 w 209"/>
                  <a:gd name="T41" fmla="*/ 170 h 235"/>
                  <a:gd name="T42" fmla="*/ 139 w 209"/>
                  <a:gd name="T43" fmla="*/ 154 h 235"/>
                  <a:gd name="T44" fmla="*/ 128 w 209"/>
                  <a:gd name="T45" fmla="*/ 154 h 235"/>
                  <a:gd name="T46" fmla="*/ 118 w 209"/>
                  <a:gd name="T47" fmla="*/ 159 h 235"/>
                  <a:gd name="T48" fmla="*/ 107 w 209"/>
                  <a:gd name="T49" fmla="*/ 175 h 235"/>
                  <a:gd name="T50" fmla="*/ 94 w 209"/>
                  <a:gd name="T51" fmla="*/ 188 h 235"/>
                  <a:gd name="T52" fmla="*/ 97 w 209"/>
                  <a:gd name="T53" fmla="*/ 199 h 235"/>
                  <a:gd name="T54" fmla="*/ 86 w 209"/>
                  <a:gd name="T55" fmla="*/ 212 h 235"/>
                  <a:gd name="T56" fmla="*/ 71 w 209"/>
                  <a:gd name="T57" fmla="*/ 225 h 235"/>
                  <a:gd name="T58" fmla="*/ 55 w 209"/>
                  <a:gd name="T59" fmla="*/ 230 h 235"/>
                  <a:gd name="T60" fmla="*/ 45 w 209"/>
                  <a:gd name="T61" fmla="*/ 230 h 235"/>
                  <a:gd name="T62" fmla="*/ 52 w 209"/>
                  <a:gd name="T63" fmla="*/ 220 h 235"/>
                  <a:gd name="T64" fmla="*/ 58 w 209"/>
                  <a:gd name="T65" fmla="*/ 209 h 235"/>
                  <a:gd name="T66" fmla="*/ 66 w 209"/>
                  <a:gd name="T67" fmla="*/ 201 h 235"/>
                  <a:gd name="T68" fmla="*/ 66 w 209"/>
                  <a:gd name="T69" fmla="*/ 191 h 235"/>
                  <a:gd name="T70" fmla="*/ 47 w 209"/>
                  <a:gd name="T71" fmla="*/ 183 h 235"/>
                  <a:gd name="T72" fmla="*/ 34 w 209"/>
                  <a:gd name="T73" fmla="*/ 183 h 235"/>
                  <a:gd name="T74" fmla="*/ 24 w 209"/>
                  <a:gd name="T75" fmla="*/ 178 h 235"/>
                  <a:gd name="T76" fmla="*/ 21 w 209"/>
                  <a:gd name="T77" fmla="*/ 165 h 235"/>
                  <a:gd name="T78" fmla="*/ 32 w 209"/>
                  <a:gd name="T79" fmla="*/ 162 h 235"/>
                  <a:gd name="T80" fmla="*/ 37 w 209"/>
                  <a:gd name="T81" fmla="*/ 152 h 235"/>
                  <a:gd name="T82" fmla="*/ 29 w 209"/>
                  <a:gd name="T83" fmla="*/ 144 h 235"/>
                  <a:gd name="T84" fmla="*/ 19 w 209"/>
                  <a:gd name="T85" fmla="*/ 149 h 235"/>
                  <a:gd name="T86" fmla="*/ 6 w 209"/>
                  <a:gd name="T87" fmla="*/ 152 h 235"/>
                  <a:gd name="T88" fmla="*/ 3 w 209"/>
                  <a:gd name="T89" fmla="*/ 133 h 235"/>
                  <a:gd name="T90" fmla="*/ 13 w 209"/>
                  <a:gd name="T91" fmla="*/ 115 h 235"/>
                  <a:gd name="T92" fmla="*/ 21 w 209"/>
                  <a:gd name="T93" fmla="*/ 94 h 235"/>
                  <a:gd name="T94" fmla="*/ 32 w 209"/>
                  <a:gd name="T95" fmla="*/ 84 h 235"/>
                  <a:gd name="T96" fmla="*/ 45 w 209"/>
                  <a:gd name="T97" fmla="*/ 68 h 235"/>
                  <a:gd name="T98" fmla="*/ 50 w 209"/>
                  <a:gd name="T99" fmla="*/ 58 h 235"/>
                  <a:gd name="T100" fmla="*/ 60 w 209"/>
                  <a:gd name="T101" fmla="*/ 52 h 235"/>
                  <a:gd name="T102" fmla="*/ 76 w 209"/>
                  <a:gd name="T103" fmla="*/ 39 h 235"/>
                  <a:gd name="T104" fmla="*/ 89 w 209"/>
                  <a:gd name="T105" fmla="*/ 37 h 235"/>
                  <a:gd name="T106" fmla="*/ 102 w 209"/>
                  <a:gd name="T107" fmla="*/ 31 h 235"/>
                  <a:gd name="T108" fmla="*/ 113 w 209"/>
                  <a:gd name="T109" fmla="*/ 31 h 235"/>
                  <a:gd name="T110" fmla="*/ 120 w 209"/>
                  <a:gd name="T111" fmla="*/ 18 h 235"/>
                  <a:gd name="T112" fmla="*/ 128 w 209"/>
                  <a:gd name="T113" fmla="*/ 5 h 235"/>
                  <a:gd name="T114" fmla="*/ 136 w 209"/>
                  <a:gd name="T115" fmla="*/ 3 h 2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09" h="235">
                    <a:moveTo>
                      <a:pt x="139" y="0"/>
                    </a:moveTo>
                    <a:lnTo>
                      <a:pt x="139" y="3"/>
                    </a:lnTo>
                    <a:lnTo>
                      <a:pt x="139" y="0"/>
                    </a:lnTo>
                    <a:lnTo>
                      <a:pt x="139" y="3"/>
                    </a:lnTo>
                    <a:lnTo>
                      <a:pt x="141" y="3"/>
                    </a:lnTo>
                    <a:lnTo>
                      <a:pt x="139" y="3"/>
                    </a:lnTo>
                    <a:lnTo>
                      <a:pt x="141" y="3"/>
                    </a:lnTo>
                    <a:lnTo>
                      <a:pt x="141" y="5"/>
                    </a:lnTo>
                    <a:lnTo>
                      <a:pt x="144" y="5"/>
                    </a:lnTo>
                    <a:lnTo>
                      <a:pt x="144" y="8"/>
                    </a:lnTo>
                    <a:lnTo>
                      <a:pt x="144" y="11"/>
                    </a:lnTo>
                    <a:lnTo>
                      <a:pt x="144" y="13"/>
                    </a:lnTo>
                    <a:lnTo>
                      <a:pt x="146" y="13"/>
                    </a:lnTo>
                    <a:lnTo>
                      <a:pt x="146" y="16"/>
                    </a:lnTo>
                    <a:lnTo>
                      <a:pt x="146" y="18"/>
                    </a:lnTo>
                    <a:lnTo>
                      <a:pt x="146" y="21"/>
                    </a:lnTo>
                    <a:lnTo>
                      <a:pt x="146" y="24"/>
                    </a:lnTo>
                    <a:lnTo>
                      <a:pt x="149" y="24"/>
                    </a:lnTo>
                    <a:lnTo>
                      <a:pt x="149" y="21"/>
                    </a:lnTo>
                    <a:lnTo>
                      <a:pt x="152" y="21"/>
                    </a:lnTo>
                    <a:lnTo>
                      <a:pt x="154" y="21"/>
                    </a:lnTo>
                    <a:lnTo>
                      <a:pt x="154" y="24"/>
                    </a:lnTo>
                    <a:lnTo>
                      <a:pt x="157" y="24"/>
                    </a:lnTo>
                    <a:lnTo>
                      <a:pt x="154" y="24"/>
                    </a:lnTo>
                    <a:lnTo>
                      <a:pt x="157" y="24"/>
                    </a:lnTo>
                    <a:lnTo>
                      <a:pt x="157" y="26"/>
                    </a:lnTo>
                    <a:lnTo>
                      <a:pt x="154" y="26"/>
                    </a:lnTo>
                    <a:lnTo>
                      <a:pt x="157" y="26"/>
                    </a:lnTo>
                    <a:lnTo>
                      <a:pt x="154" y="26"/>
                    </a:lnTo>
                    <a:lnTo>
                      <a:pt x="157" y="26"/>
                    </a:lnTo>
                    <a:lnTo>
                      <a:pt x="154" y="26"/>
                    </a:lnTo>
                    <a:lnTo>
                      <a:pt x="157" y="26"/>
                    </a:lnTo>
                    <a:lnTo>
                      <a:pt x="157" y="29"/>
                    </a:lnTo>
                    <a:lnTo>
                      <a:pt x="154" y="29"/>
                    </a:lnTo>
                    <a:lnTo>
                      <a:pt x="157" y="29"/>
                    </a:lnTo>
                    <a:lnTo>
                      <a:pt x="157" y="26"/>
                    </a:lnTo>
                    <a:lnTo>
                      <a:pt x="160" y="26"/>
                    </a:lnTo>
                    <a:lnTo>
                      <a:pt x="162" y="26"/>
                    </a:lnTo>
                    <a:lnTo>
                      <a:pt x="160" y="26"/>
                    </a:lnTo>
                    <a:lnTo>
                      <a:pt x="162" y="26"/>
                    </a:lnTo>
                    <a:lnTo>
                      <a:pt x="165" y="26"/>
                    </a:lnTo>
                    <a:lnTo>
                      <a:pt x="165" y="29"/>
                    </a:lnTo>
                    <a:lnTo>
                      <a:pt x="167" y="29"/>
                    </a:lnTo>
                    <a:lnTo>
                      <a:pt x="167" y="31"/>
                    </a:lnTo>
                    <a:lnTo>
                      <a:pt x="167" y="34"/>
                    </a:lnTo>
                    <a:lnTo>
                      <a:pt x="170" y="34"/>
                    </a:lnTo>
                    <a:lnTo>
                      <a:pt x="170" y="37"/>
                    </a:lnTo>
                    <a:lnTo>
                      <a:pt x="170" y="34"/>
                    </a:lnTo>
                    <a:lnTo>
                      <a:pt x="170" y="31"/>
                    </a:lnTo>
                    <a:lnTo>
                      <a:pt x="170" y="34"/>
                    </a:lnTo>
                    <a:lnTo>
                      <a:pt x="173" y="34"/>
                    </a:lnTo>
                    <a:lnTo>
                      <a:pt x="173" y="31"/>
                    </a:lnTo>
                    <a:lnTo>
                      <a:pt x="173" y="34"/>
                    </a:lnTo>
                    <a:lnTo>
                      <a:pt x="175" y="34"/>
                    </a:lnTo>
                    <a:lnTo>
                      <a:pt x="175" y="37"/>
                    </a:lnTo>
                    <a:lnTo>
                      <a:pt x="178" y="37"/>
                    </a:lnTo>
                    <a:lnTo>
                      <a:pt x="180" y="37"/>
                    </a:lnTo>
                    <a:lnTo>
                      <a:pt x="180" y="39"/>
                    </a:lnTo>
                    <a:lnTo>
                      <a:pt x="180" y="42"/>
                    </a:lnTo>
                    <a:lnTo>
                      <a:pt x="180" y="45"/>
                    </a:lnTo>
                    <a:lnTo>
                      <a:pt x="183" y="45"/>
                    </a:lnTo>
                    <a:lnTo>
                      <a:pt x="183" y="47"/>
                    </a:lnTo>
                    <a:lnTo>
                      <a:pt x="186" y="47"/>
                    </a:lnTo>
                    <a:lnTo>
                      <a:pt x="186" y="50"/>
                    </a:lnTo>
                    <a:lnTo>
                      <a:pt x="186" y="52"/>
                    </a:lnTo>
                    <a:lnTo>
                      <a:pt x="186" y="55"/>
                    </a:lnTo>
                    <a:lnTo>
                      <a:pt x="186" y="58"/>
                    </a:lnTo>
                    <a:lnTo>
                      <a:pt x="186" y="60"/>
                    </a:lnTo>
                    <a:lnTo>
                      <a:pt x="186" y="63"/>
                    </a:lnTo>
                    <a:lnTo>
                      <a:pt x="186" y="65"/>
                    </a:lnTo>
                    <a:lnTo>
                      <a:pt x="186" y="63"/>
                    </a:lnTo>
                    <a:lnTo>
                      <a:pt x="186" y="65"/>
                    </a:lnTo>
                    <a:lnTo>
                      <a:pt x="186" y="63"/>
                    </a:lnTo>
                    <a:lnTo>
                      <a:pt x="186" y="65"/>
                    </a:lnTo>
                    <a:lnTo>
                      <a:pt x="188" y="65"/>
                    </a:lnTo>
                    <a:lnTo>
                      <a:pt x="186" y="65"/>
                    </a:lnTo>
                    <a:lnTo>
                      <a:pt x="188" y="65"/>
                    </a:lnTo>
                    <a:lnTo>
                      <a:pt x="191" y="65"/>
                    </a:lnTo>
                    <a:lnTo>
                      <a:pt x="188" y="65"/>
                    </a:lnTo>
                    <a:lnTo>
                      <a:pt x="188" y="68"/>
                    </a:lnTo>
                    <a:lnTo>
                      <a:pt x="191" y="68"/>
                    </a:lnTo>
                    <a:lnTo>
                      <a:pt x="191" y="71"/>
                    </a:lnTo>
                    <a:lnTo>
                      <a:pt x="193" y="71"/>
                    </a:lnTo>
                    <a:lnTo>
                      <a:pt x="193" y="73"/>
                    </a:lnTo>
                    <a:lnTo>
                      <a:pt x="193" y="76"/>
                    </a:lnTo>
                    <a:lnTo>
                      <a:pt x="193" y="78"/>
                    </a:lnTo>
                    <a:lnTo>
                      <a:pt x="193" y="81"/>
                    </a:lnTo>
                    <a:lnTo>
                      <a:pt x="193" y="84"/>
                    </a:lnTo>
                    <a:lnTo>
                      <a:pt x="191" y="84"/>
                    </a:lnTo>
                    <a:lnTo>
                      <a:pt x="191" y="86"/>
                    </a:lnTo>
                    <a:lnTo>
                      <a:pt x="191" y="89"/>
                    </a:lnTo>
                    <a:lnTo>
                      <a:pt x="188" y="89"/>
                    </a:lnTo>
                    <a:lnTo>
                      <a:pt x="188" y="92"/>
                    </a:lnTo>
                    <a:lnTo>
                      <a:pt x="186" y="92"/>
                    </a:lnTo>
                    <a:lnTo>
                      <a:pt x="186" y="94"/>
                    </a:lnTo>
                    <a:lnTo>
                      <a:pt x="183" y="94"/>
                    </a:lnTo>
                    <a:lnTo>
                      <a:pt x="183" y="97"/>
                    </a:lnTo>
                    <a:lnTo>
                      <a:pt x="186" y="97"/>
                    </a:lnTo>
                    <a:lnTo>
                      <a:pt x="183" y="97"/>
                    </a:lnTo>
                    <a:lnTo>
                      <a:pt x="183" y="99"/>
                    </a:lnTo>
                    <a:lnTo>
                      <a:pt x="183" y="102"/>
                    </a:lnTo>
                    <a:lnTo>
                      <a:pt x="183" y="105"/>
                    </a:lnTo>
                    <a:lnTo>
                      <a:pt x="183" y="107"/>
                    </a:lnTo>
                    <a:lnTo>
                      <a:pt x="183" y="110"/>
                    </a:lnTo>
                    <a:lnTo>
                      <a:pt x="183" y="107"/>
                    </a:lnTo>
                    <a:lnTo>
                      <a:pt x="186" y="107"/>
                    </a:lnTo>
                    <a:lnTo>
                      <a:pt x="186" y="110"/>
                    </a:lnTo>
                    <a:lnTo>
                      <a:pt x="186" y="112"/>
                    </a:lnTo>
                    <a:lnTo>
                      <a:pt x="186" y="110"/>
                    </a:lnTo>
                    <a:lnTo>
                      <a:pt x="188" y="112"/>
                    </a:lnTo>
                    <a:lnTo>
                      <a:pt x="191" y="112"/>
                    </a:lnTo>
                    <a:lnTo>
                      <a:pt x="191" y="115"/>
                    </a:lnTo>
                    <a:lnTo>
                      <a:pt x="191" y="118"/>
                    </a:lnTo>
                    <a:lnTo>
                      <a:pt x="193" y="118"/>
                    </a:lnTo>
                    <a:lnTo>
                      <a:pt x="193" y="120"/>
                    </a:lnTo>
                    <a:lnTo>
                      <a:pt x="196" y="120"/>
                    </a:lnTo>
                    <a:lnTo>
                      <a:pt x="196" y="123"/>
                    </a:lnTo>
                    <a:lnTo>
                      <a:pt x="199" y="123"/>
                    </a:lnTo>
                    <a:lnTo>
                      <a:pt x="199" y="125"/>
                    </a:lnTo>
                    <a:lnTo>
                      <a:pt x="196" y="125"/>
                    </a:lnTo>
                    <a:lnTo>
                      <a:pt x="193" y="125"/>
                    </a:lnTo>
                    <a:lnTo>
                      <a:pt x="193" y="128"/>
                    </a:lnTo>
                    <a:lnTo>
                      <a:pt x="196" y="128"/>
                    </a:lnTo>
                    <a:lnTo>
                      <a:pt x="196" y="131"/>
                    </a:lnTo>
                    <a:lnTo>
                      <a:pt x="196" y="128"/>
                    </a:lnTo>
                    <a:lnTo>
                      <a:pt x="196" y="131"/>
                    </a:lnTo>
                    <a:lnTo>
                      <a:pt x="196" y="133"/>
                    </a:lnTo>
                    <a:lnTo>
                      <a:pt x="199" y="133"/>
                    </a:lnTo>
                    <a:lnTo>
                      <a:pt x="196" y="133"/>
                    </a:lnTo>
                    <a:lnTo>
                      <a:pt x="196" y="136"/>
                    </a:lnTo>
                    <a:lnTo>
                      <a:pt x="199" y="136"/>
                    </a:lnTo>
                    <a:lnTo>
                      <a:pt x="201" y="136"/>
                    </a:lnTo>
                    <a:lnTo>
                      <a:pt x="204" y="136"/>
                    </a:lnTo>
                    <a:lnTo>
                      <a:pt x="204" y="139"/>
                    </a:lnTo>
                    <a:lnTo>
                      <a:pt x="204" y="141"/>
                    </a:lnTo>
                    <a:lnTo>
                      <a:pt x="204" y="144"/>
                    </a:lnTo>
                    <a:lnTo>
                      <a:pt x="204" y="146"/>
                    </a:lnTo>
                    <a:lnTo>
                      <a:pt x="206" y="146"/>
                    </a:lnTo>
                    <a:lnTo>
                      <a:pt x="204" y="146"/>
                    </a:lnTo>
                    <a:lnTo>
                      <a:pt x="204" y="149"/>
                    </a:lnTo>
                    <a:lnTo>
                      <a:pt x="204" y="152"/>
                    </a:lnTo>
                    <a:lnTo>
                      <a:pt x="204" y="154"/>
                    </a:lnTo>
                    <a:lnTo>
                      <a:pt x="201" y="154"/>
                    </a:lnTo>
                    <a:lnTo>
                      <a:pt x="201" y="157"/>
                    </a:lnTo>
                    <a:lnTo>
                      <a:pt x="204" y="157"/>
                    </a:lnTo>
                    <a:lnTo>
                      <a:pt x="206" y="157"/>
                    </a:lnTo>
                    <a:lnTo>
                      <a:pt x="206" y="159"/>
                    </a:lnTo>
                    <a:lnTo>
                      <a:pt x="209" y="159"/>
                    </a:lnTo>
                    <a:lnTo>
                      <a:pt x="206" y="159"/>
                    </a:lnTo>
                    <a:lnTo>
                      <a:pt x="209" y="159"/>
                    </a:lnTo>
                    <a:lnTo>
                      <a:pt x="209" y="162"/>
                    </a:lnTo>
                    <a:lnTo>
                      <a:pt x="209" y="165"/>
                    </a:lnTo>
                    <a:lnTo>
                      <a:pt x="209" y="167"/>
                    </a:lnTo>
                    <a:lnTo>
                      <a:pt x="206" y="167"/>
                    </a:lnTo>
                    <a:lnTo>
                      <a:pt x="206" y="170"/>
                    </a:lnTo>
                    <a:lnTo>
                      <a:pt x="204" y="170"/>
                    </a:lnTo>
                    <a:lnTo>
                      <a:pt x="201" y="170"/>
                    </a:lnTo>
                    <a:lnTo>
                      <a:pt x="201" y="167"/>
                    </a:lnTo>
                    <a:lnTo>
                      <a:pt x="201" y="170"/>
                    </a:lnTo>
                    <a:lnTo>
                      <a:pt x="201" y="167"/>
                    </a:lnTo>
                    <a:lnTo>
                      <a:pt x="201" y="170"/>
                    </a:lnTo>
                    <a:lnTo>
                      <a:pt x="199" y="170"/>
                    </a:lnTo>
                    <a:lnTo>
                      <a:pt x="196" y="170"/>
                    </a:lnTo>
                    <a:lnTo>
                      <a:pt x="193" y="170"/>
                    </a:lnTo>
                    <a:lnTo>
                      <a:pt x="191" y="170"/>
                    </a:lnTo>
                    <a:lnTo>
                      <a:pt x="188" y="170"/>
                    </a:lnTo>
                    <a:lnTo>
                      <a:pt x="191" y="170"/>
                    </a:lnTo>
                    <a:lnTo>
                      <a:pt x="188" y="170"/>
                    </a:lnTo>
                    <a:lnTo>
                      <a:pt x="188" y="167"/>
                    </a:lnTo>
                    <a:lnTo>
                      <a:pt x="186" y="167"/>
                    </a:lnTo>
                    <a:lnTo>
                      <a:pt x="186" y="170"/>
                    </a:lnTo>
                    <a:lnTo>
                      <a:pt x="183" y="170"/>
                    </a:lnTo>
                    <a:lnTo>
                      <a:pt x="180" y="170"/>
                    </a:lnTo>
                    <a:lnTo>
                      <a:pt x="180" y="172"/>
                    </a:lnTo>
                    <a:lnTo>
                      <a:pt x="178" y="172"/>
                    </a:lnTo>
                    <a:lnTo>
                      <a:pt x="178" y="170"/>
                    </a:lnTo>
                    <a:lnTo>
                      <a:pt x="175" y="170"/>
                    </a:lnTo>
                    <a:lnTo>
                      <a:pt x="173" y="167"/>
                    </a:lnTo>
                    <a:lnTo>
                      <a:pt x="173" y="170"/>
                    </a:lnTo>
                    <a:lnTo>
                      <a:pt x="170" y="170"/>
                    </a:lnTo>
                    <a:lnTo>
                      <a:pt x="170" y="172"/>
                    </a:lnTo>
                    <a:lnTo>
                      <a:pt x="167" y="172"/>
                    </a:lnTo>
                    <a:lnTo>
                      <a:pt x="165" y="172"/>
                    </a:lnTo>
                    <a:lnTo>
                      <a:pt x="162" y="172"/>
                    </a:lnTo>
                    <a:lnTo>
                      <a:pt x="165" y="172"/>
                    </a:lnTo>
                    <a:lnTo>
                      <a:pt x="162" y="170"/>
                    </a:lnTo>
                    <a:lnTo>
                      <a:pt x="165" y="170"/>
                    </a:lnTo>
                    <a:lnTo>
                      <a:pt x="162" y="170"/>
                    </a:lnTo>
                    <a:lnTo>
                      <a:pt x="162" y="167"/>
                    </a:lnTo>
                    <a:lnTo>
                      <a:pt x="162" y="165"/>
                    </a:lnTo>
                    <a:lnTo>
                      <a:pt x="160" y="165"/>
                    </a:lnTo>
                    <a:lnTo>
                      <a:pt x="160" y="167"/>
                    </a:lnTo>
                    <a:lnTo>
                      <a:pt x="157" y="167"/>
                    </a:lnTo>
                    <a:lnTo>
                      <a:pt x="157" y="170"/>
                    </a:lnTo>
                    <a:lnTo>
                      <a:pt x="154" y="170"/>
                    </a:lnTo>
                    <a:lnTo>
                      <a:pt x="152" y="170"/>
                    </a:lnTo>
                    <a:lnTo>
                      <a:pt x="149" y="170"/>
                    </a:lnTo>
                    <a:lnTo>
                      <a:pt x="149" y="167"/>
                    </a:lnTo>
                    <a:lnTo>
                      <a:pt x="149" y="170"/>
                    </a:lnTo>
                    <a:lnTo>
                      <a:pt x="146" y="170"/>
                    </a:lnTo>
                    <a:lnTo>
                      <a:pt x="146" y="172"/>
                    </a:lnTo>
                    <a:lnTo>
                      <a:pt x="146" y="170"/>
                    </a:lnTo>
                    <a:lnTo>
                      <a:pt x="144" y="170"/>
                    </a:lnTo>
                    <a:lnTo>
                      <a:pt x="141" y="170"/>
                    </a:lnTo>
                    <a:lnTo>
                      <a:pt x="144" y="167"/>
                    </a:lnTo>
                    <a:lnTo>
                      <a:pt x="141" y="167"/>
                    </a:lnTo>
                    <a:lnTo>
                      <a:pt x="141" y="170"/>
                    </a:lnTo>
                    <a:lnTo>
                      <a:pt x="141" y="167"/>
                    </a:lnTo>
                    <a:lnTo>
                      <a:pt x="141" y="170"/>
                    </a:lnTo>
                    <a:lnTo>
                      <a:pt x="139" y="170"/>
                    </a:lnTo>
                    <a:lnTo>
                      <a:pt x="139" y="167"/>
                    </a:lnTo>
                    <a:lnTo>
                      <a:pt x="139" y="165"/>
                    </a:lnTo>
                    <a:lnTo>
                      <a:pt x="141" y="165"/>
                    </a:lnTo>
                    <a:lnTo>
                      <a:pt x="141" y="162"/>
                    </a:lnTo>
                    <a:lnTo>
                      <a:pt x="141" y="159"/>
                    </a:lnTo>
                    <a:lnTo>
                      <a:pt x="141" y="162"/>
                    </a:lnTo>
                    <a:lnTo>
                      <a:pt x="139" y="162"/>
                    </a:lnTo>
                    <a:lnTo>
                      <a:pt x="139" y="159"/>
                    </a:lnTo>
                    <a:lnTo>
                      <a:pt x="139" y="157"/>
                    </a:lnTo>
                    <a:lnTo>
                      <a:pt x="139" y="154"/>
                    </a:lnTo>
                    <a:lnTo>
                      <a:pt x="139" y="152"/>
                    </a:lnTo>
                    <a:lnTo>
                      <a:pt x="141" y="152"/>
                    </a:lnTo>
                    <a:lnTo>
                      <a:pt x="139" y="152"/>
                    </a:lnTo>
                    <a:lnTo>
                      <a:pt x="139" y="149"/>
                    </a:lnTo>
                    <a:lnTo>
                      <a:pt x="136" y="149"/>
                    </a:lnTo>
                    <a:lnTo>
                      <a:pt x="136" y="152"/>
                    </a:lnTo>
                    <a:lnTo>
                      <a:pt x="133" y="152"/>
                    </a:lnTo>
                    <a:lnTo>
                      <a:pt x="133" y="154"/>
                    </a:lnTo>
                    <a:lnTo>
                      <a:pt x="131" y="154"/>
                    </a:lnTo>
                    <a:lnTo>
                      <a:pt x="128" y="154"/>
                    </a:lnTo>
                    <a:lnTo>
                      <a:pt x="128" y="152"/>
                    </a:lnTo>
                    <a:lnTo>
                      <a:pt x="128" y="149"/>
                    </a:lnTo>
                    <a:lnTo>
                      <a:pt x="126" y="149"/>
                    </a:lnTo>
                    <a:lnTo>
                      <a:pt x="126" y="152"/>
                    </a:lnTo>
                    <a:lnTo>
                      <a:pt x="126" y="154"/>
                    </a:lnTo>
                    <a:lnTo>
                      <a:pt x="123" y="154"/>
                    </a:lnTo>
                    <a:lnTo>
                      <a:pt x="123" y="157"/>
                    </a:lnTo>
                    <a:lnTo>
                      <a:pt x="120" y="157"/>
                    </a:lnTo>
                    <a:lnTo>
                      <a:pt x="120" y="159"/>
                    </a:lnTo>
                    <a:lnTo>
                      <a:pt x="118" y="159"/>
                    </a:lnTo>
                    <a:lnTo>
                      <a:pt x="118" y="162"/>
                    </a:lnTo>
                    <a:lnTo>
                      <a:pt x="118" y="165"/>
                    </a:lnTo>
                    <a:lnTo>
                      <a:pt x="115" y="165"/>
                    </a:lnTo>
                    <a:lnTo>
                      <a:pt x="115" y="167"/>
                    </a:lnTo>
                    <a:lnTo>
                      <a:pt x="113" y="167"/>
                    </a:lnTo>
                    <a:lnTo>
                      <a:pt x="113" y="170"/>
                    </a:lnTo>
                    <a:lnTo>
                      <a:pt x="113" y="172"/>
                    </a:lnTo>
                    <a:lnTo>
                      <a:pt x="110" y="172"/>
                    </a:lnTo>
                    <a:lnTo>
                      <a:pt x="110" y="175"/>
                    </a:lnTo>
                    <a:lnTo>
                      <a:pt x="107" y="175"/>
                    </a:lnTo>
                    <a:lnTo>
                      <a:pt x="107" y="178"/>
                    </a:lnTo>
                    <a:lnTo>
                      <a:pt x="105" y="178"/>
                    </a:lnTo>
                    <a:lnTo>
                      <a:pt x="105" y="180"/>
                    </a:lnTo>
                    <a:lnTo>
                      <a:pt x="102" y="180"/>
                    </a:lnTo>
                    <a:lnTo>
                      <a:pt x="102" y="183"/>
                    </a:lnTo>
                    <a:lnTo>
                      <a:pt x="99" y="183"/>
                    </a:lnTo>
                    <a:lnTo>
                      <a:pt x="97" y="183"/>
                    </a:lnTo>
                    <a:lnTo>
                      <a:pt x="97" y="186"/>
                    </a:lnTo>
                    <a:lnTo>
                      <a:pt x="97" y="188"/>
                    </a:lnTo>
                    <a:lnTo>
                      <a:pt x="94" y="188"/>
                    </a:lnTo>
                    <a:lnTo>
                      <a:pt x="92" y="191"/>
                    </a:lnTo>
                    <a:lnTo>
                      <a:pt x="89" y="191"/>
                    </a:lnTo>
                    <a:lnTo>
                      <a:pt x="86" y="191"/>
                    </a:lnTo>
                    <a:lnTo>
                      <a:pt x="86" y="193"/>
                    </a:lnTo>
                    <a:lnTo>
                      <a:pt x="89" y="193"/>
                    </a:lnTo>
                    <a:lnTo>
                      <a:pt x="92" y="193"/>
                    </a:lnTo>
                    <a:lnTo>
                      <a:pt x="94" y="193"/>
                    </a:lnTo>
                    <a:lnTo>
                      <a:pt x="94" y="196"/>
                    </a:lnTo>
                    <a:lnTo>
                      <a:pt x="97" y="196"/>
                    </a:lnTo>
                    <a:lnTo>
                      <a:pt x="97" y="199"/>
                    </a:lnTo>
                    <a:lnTo>
                      <a:pt x="99" y="199"/>
                    </a:lnTo>
                    <a:lnTo>
                      <a:pt x="99" y="201"/>
                    </a:lnTo>
                    <a:lnTo>
                      <a:pt x="97" y="204"/>
                    </a:lnTo>
                    <a:lnTo>
                      <a:pt x="97" y="206"/>
                    </a:lnTo>
                    <a:lnTo>
                      <a:pt x="94" y="206"/>
                    </a:lnTo>
                    <a:lnTo>
                      <a:pt x="94" y="209"/>
                    </a:lnTo>
                    <a:lnTo>
                      <a:pt x="92" y="209"/>
                    </a:lnTo>
                    <a:lnTo>
                      <a:pt x="89" y="209"/>
                    </a:lnTo>
                    <a:lnTo>
                      <a:pt x="89" y="212"/>
                    </a:lnTo>
                    <a:lnTo>
                      <a:pt x="86" y="212"/>
                    </a:lnTo>
                    <a:lnTo>
                      <a:pt x="86" y="214"/>
                    </a:lnTo>
                    <a:lnTo>
                      <a:pt x="84" y="214"/>
                    </a:lnTo>
                    <a:lnTo>
                      <a:pt x="81" y="214"/>
                    </a:lnTo>
                    <a:lnTo>
                      <a:pt x="81" y="217"/>
                    </a:lnTo>
                    <a:lnTo>
                      <a:pt x="79" y="217"/>
                    </a:lnTo>
                    <a:lnTo>
                      <a:pt x="76" y="220"/>
                    </a:lnTo>
                    <a:lnTo>
                      <a:pt x="76" y="222"/>
                    </a:lnTo>
                    <a:lnTo>
                      <a:pt x="73" y="222"/>
                    </a:lnTo>
                    <a:lnTo>
                      <a:pt x="73" y="225"/>
                    </a:lnTo>
                    <a:lnTo>
                      <a:pt x="71" y="225"/>
                    </a:lnTo>
                    <a:lnTo>
                      <a:pt x="68" y="225"/>
                    </a:lnTo>
                    <a:lnTo>
                      <a:pt x="68" y="227"/>
                    </a:lnTo>
                    <a:lnTo>
                      <a:pt x="66" y="227"/>
                    </a:lnTo>
                    <a:lnTo>
                      <a:pt x="63" y="227"/>
                    </a:lnTo>
                    <a:lnTo>
                      <a:pt x="60" y="227"/>
                    </a:lnTo>
                    <a:lnTo>
                      <a:pt x="58" y="227"/>
                    </a:lnTo>
                    <a:lnTo>
                      <a:pt x="55" y="227"/>
                    </a:lnTo>
                    <a:lnTo>
                      <a:pt x="58" y="227"/>
                    </a:lnTo>
                    <a:lnTo>
                      <a:pt x="58" y="230"/>
                    </a:lnTo>
                    <a:lnTo>
                      <a:pt x="55" y="230"/>
                    </a:lnTo>
                    <a:lnTo>
                      <a:pt x="55" y="233"/>
                    </a:lnTo>
                    <a:lnTo>
                      <a:pt x="52" y="233"/>
                    </a:lnTo>
                    <a:lnTo>
                      <a:pt x="50" y="233"/>
                    </a:lnTo>
                    <a:lnTo>
                      <a:pt x="50" y="235"/>
                    </a:lnTo>
                    <a:lnTo>
                      <a:pt x="47" y="235"/>
                    </a:lnTo>
                    <a:lnTo>
                      <a:pt x="45" y="235"/>
                    </a:lnTo>
                    <a:lnTo>
                      <a:pt x="45" y="233"/>
                    </a:lnTo>
                    <a:lnTo>
                      <a:pt x="42" y="233"/>
                    </a:lnTo>
                    <a:lnTo>
                      <a:pt x="45" y="233"/>
                    </a:lnTo>
                    <a:lnTo>
                      <a:pt x="45" y="230"/>
                    </a:lnTo>
                    <a:lnTo>
                      <a:pt x="47" y="230"/>
                    </a:lnTo>
                    <a:lnTo>
                      <a:pt x="47" y="227"/>
                    </a:lnTo>
                    <a:lnTo>
                      <a:pt x="50" y="227"/>
                    </a:lnTo>
                    <a:lnTo>
                      <a:pt x="50" y="225"/>
                    </a:lnTo>
                    <a:lnTo>
                      <a:pt x="52" y="225"/>
                    </a:lnTo>
                    <a:lnTo>
                      <a:pt x="50" y="225"/>
                    </a:lnTo>
                    <a:lnTo>
                      <a:pt x="50" y="222"/>
                    </a:lnTo>
                    <a:lnTo>
                      <a:pt x="52" y="220"/>
                    </a:lnTo>
                    <a:lnTo>
                      <a:pt x="50" y="220"/>
                    </a:lnTo>
                    <a:lnTo>
                      <a:pt x="52" y="220"/>
                    </a:lnTo>
                    <a:lnTo>
                      <a:pt x="52" y="217"/>
                    </a:lnTo>
                    <a:lnTo>
                      <a:pt x="55" y="217"/>
                    </a:lnTo>
                    <a:lnTo>
                      <a:pt x="55" y="214"/>
                    </a:lnTo>
                    <a:lnTo>
                      <a:pt x="52" y="214"/>
                    </a:lnTo>
                    <a:lnTo>
                      <a:pt x="55" y="214"/>
                    </a:lnTo>
                    <a:lnTo>
                      <a:pt x="55" y="212"/>
                    </a:lnTo>
                    <a:lnTo>
                      <a:pt x="58" y="212"/>
                    </a:lnTo>
                    <a:lnTo>
                      <a:pt x="60" y="212"/>
                    </a:lnTo>
                    <a:lnTo>
                      <a:pt x="58" y="212"/>
                    </a:lnTo>
                    <a:lnTo>
                      <a:pt x="58" y="209"/>
                    </a:lnTo>
                    <a:lnTo>
                      <a:pt x="60" y="209"/>
                    </a:lnTo>
                    <a:lnTo>
                      <a:pt x="60" y="206"/>
                    </a:lnTo>
                    <a:lnTo>
                      <a:pt x="60" y="209"/>
                    </a:lnTo>
                    <a:lnTo>
                      <a:pt x="60" y="206"/>
                    </a:lnTo>
                    <a:lnTo>
                      <a:pt x="63" y="206"/>
                    </a:lnTo>
                    <a:lnTo>
                      <a:pt x="63" y="209"/>
                    </a:lnTo>
                    <a:lnTo>
                      <a:pt x="63" y="206"/>
                    </a:lnTo>
                    <a:lnTo>
                      <a:pt x="63" y="204"/>
                    </a:lnTo>
                    <a:lnTo>
                      <a:pt x="66" y="204"/>
                    </a:lnTo>
                    <a:lnTo>
                      <a:pt x="66" y="201"/>
                    </a:lnTo>
                    <a:lnTo>
                      <a:pt x="66" y="199"/>
                    </a:lnTo>
                    <a:lnTo>
                      <a:pt x="68" y="199"/>
                    </a:lnTo>
                    <a:lnTo>
                      <a:pt x="68" y="196"/>
                    </a:lnTo>
                    <a:lnTo>
                      <a:pt x="71" y="196"/>
                    </a:lnTo>
                    <a:lnTo>
                      <a:pt x="73" y="196"/>
                    </a:lnTo>
                    <a:lnTo>
                      <a:pt x="73" y="193"/>
                    </a:lnTo>
                    <a:lnTo>
                      <a:pt x="71" y="193"/>
                    </a:lnTo>
                    <a:lnTo>
                      <a:pt x="68" y="193"/>
                    </a:lnTo>
                    <a:lnTo>
                      <a:pt x="66" y="193"/>
                    </a:lnTo>
                    <a:lnTo>
                      <a:pt x="66" y="191"/>
                    </a:lnTo>
                    <a:lnTo>
                      <a:pt x="66" y="188"/>
                    </a:lnTo>
                    <a:lnTo>
                      <a:pt x="66" y="186"/>
                    </a:lnTo>
                    <a:lnTo>
                      <a:pt x="63" y="186"/>
                    </a:lnTo>
                    <a:lnTo>
                      <a:pt x="60" y="186"/>
                    </a:lnTo>
                    <a:lnTo>
                      <a:pt x="58" y="186"/>
                    </a:lnTo>
                    <a:lnTo>
                      <a:pt x="55" y="186"/>
                    </a:lnTo>
                    <a:lnTo>
                      <a:pt x="55" y="183"/>
                    </a:lnTo>
                    <a:lnTo>
                      <a:pt x="52" y="183"/>
                    </a:lnTo>
                    <a:lnTo>
                      <a:pt x="50" y="183"/>
                    </a:lnTo>
                    <a:lnTo>
                      <a:pt x="47" y="183"/>
                    </a:lnTo>
                    <a:lnTo>
                      <a:pt x="45" y="183"/>
                    </a:lnTo>
                    <a:lnTo>
                      <a:pt x="45" y="186"/>
                    </a:lnTo>
                    <a:lnTo>
                      <a:pt x="45" y="183"/>
                    </a:lnTo>
                    <a:lnTo>
                      <a:pt x="42" y="183"/>
                    </a:lnTo>
                    <a:lnTo>
                      <a:pt x="39" y="183"/>
                    </a:lnTo>
                    <a:lnTo>
                      <a:pt x="39" y="180"/>
                    </a:lnTo>
                    <a:lnTo>
                      <a:pt x="37" y="180"/>
                    </a:lnTo>
                    <a:lnTo>
                      <a:pt x="37" y="178"/>
                    </a:lnTo>
                    <a:lnTo>
                      <a:pt x="37" y="180"/>
                    </a:lnTo>
                    <a:lnTo>
                      <a:pt x="34" y="183"/>
                    </a:lnTo>
                    <a:lnTo>
                      <a:pt x="32" y="183"/>
                    </a:lnTo>
                    <a:lnTo>
                      <a:pt x="32" y="180"/>
                    </a:lnTo>
                    <a:lnTo>
                      <a:pt x="32" y="178"/>
                    </a:lnTo>
                    <a:lnTo>
                      <a:pt x="29" y="178"/>
                    </a:lnTo>
                    <a:lnTo>
                      <a:pt x="29" y="175"/>
                    </a:lnTo>
                    <a:lnTo>
                      <a:pt x="26" y="175"/>
                    </a:lnTo>
                    <a:lnTo>
                      <a:pt x="24" y="175"/>
                    </a:lnTo>
                    <a:lnTo>
                      <a:pt x="24" y="178"/>
                    </a:lnTo>
                    <a:lnTo>
                      <a:pt x="26" y="178"/>
                    </a:lnTo>
                    <a:lnTo>
                      <a:pt x="24" y="178"/>
                    </a:lnTo>
                    <a:lnTo>
                      <a:pt x="21" y="178"/>
                    </a:lnTo>
                    <a:lnTo>
                      <a:pt x="19" y="178"/>
                    </a:lnTo>
                    <a:lnTo>
                      <a:pt x="19" y="175"/>
                    </a:lnTo>
                    <a:lnTo>
                      <a:pt x="19" y="172"/>
                    </a:lnTo>
                    <a:lnTo>
                      <a:pt x="21" y="170"/>
                    </a:lnTo>
                    <a:lnTo>
                      <a:pt x="19" y="170"/>
                    </a:lnTo>
                    <a:lnTo>
                      <a:pt x="19" y="167"/>
                    </a:lnTo>
                    <a:lnTo>
                      <a:pt x="21" y="167"/>
                    </a:lnTo>
                    <a:lnTo>
                      <a:pt x="19" y="167"/>
                    </a:lnTo>
                    <a:lnTo>
                      <a:pt x="21" y="165"/>
                    </a:lnTo>
                    <a:lnTo>
                      <a:pt x="21" y="167"/>
                    </a:lnTo>
                    <a:lnTo>
                      <a:pt x="24" y="167"/>
                    </a:lnTo>
                    <a:lnTo>
                      <a:pt x="24" y="170"/>
                    </a:lnTo>
                    <a:lnTo>
                      <a:pt x="26" y="170"/>
                    </a:lnTo>
                    <a:lnTo>
                      <a:pt x="29" y="170"/>
                    </a:lnTo>
                    <a:lnTo>
                      <a:pt x="29" y="167"/>
                    </a:lnTo>
                    <a:lnTo>
                      <a:pt x="32" y="165"/>
                    </a:lnTo>
                    <a:lnTo>
                      <a:pt x="29" y="165"/>
                    </a:lnTo>
                    <a:lnTo>
                      <a:pt x="32" y="165"/>
                    </a:lnTo>
                    <a:lnTo>
                      <a:pt x="32" y="162"/>
                    </a:lnTo>
                    <a:lnTo>
                      <a:pt x="26" y="162"/>
                    </a:lnTo>
                    <a:lnTo>
                      <a:pt x="29" y="162"/>
                    </a:lnTo>
                    <a:lnTo>
                      <a:pt x="32" y="162"/>
                    </a:lnTo>
                    <a:lnTo>
                      <a:pt x="34" y="162"/>
                    </a:lnTo>
                    <a:lnTo>
                      <a:pt x="34" y="159"/>
                    </a:lnTo>
                    <a:lnTo>
                      <a:pt x="32" y="159"/>
                    </a:lnTo>
                    <a:lnTo>
                      <a:pt x="34" y="159"/>
                    </a:lnTo>
                    <a:lnTo>
                      <a:pt x="34" y="157"/>
                    </a:lnTo>
                    <a:lnTo>
                      <a:pt x="34" y="154"/>
                    </a:lnTo>
                    <a:lnTo>
                      <a:pt x="37" y="152"/>
                    </a:lnTo>
                    <a:lnTo>
                      <a:pt x="37" y="149"/>
                    </a:lnTo>
                    <a:lnTo>
                      <a:pt x="39" y="149"/>
                    </a:lnTo>
                    <a:lnTo>
                      <a:pt x="37" y="149"/>
                    </a:lnTo>
                    <a:lnTo>
                      <a:pt x="37" y="146"/>
                    </a:lnTo>
                    <a:lnTo>
                      <a:pt x="34" y="146"/>
                    </a:lnTo>
                    <a:lnTo>
                      <a:pt x="34" y="144"/>
                    </a:lnTo>
                    <a:lnTo>
                      <a:pt x="32" y="144"/>
                    </a:lnTo>
                    <a:lnTo>
                      <a:pt x="32" y="141"/>
                    </a:lnTo>
                    <a:lnTo>
                      <a:pt x="32" y="144"/>
                    </a:lnTo>
                    <a:lnTo>
                      <a:pt x="29" y="144"/>
                    </a:lnTo>
                    <a:lnTo>
                      <a:pt x="29" y="146"/>
                    </a:lnTo>
                    <a:lnTo>
                      <a:pt x="26" y="146"/>
                    </a:lnTo>
                    <a:lnTo>
                      <a:pt x="29" y="146"/>
                    </a:lnTo>
                    <a:lnTo>
                      <a:pt x="26" y="146"/>
                    </a:lnTo>
                    <a:lnTo>
                      <a:pt x="24" y="146"/>
                    </a:lnTo>
                    <a:lnTo>
                      <a:pt x="24" y="149"/>
                    </a:lnTo>
                    <a:lnTo>
                      <a:pt x="24" y="146"/>
                    </a:lnTo>
                    <a:lnTo>
                      <a:pt x="21" y="146"/>
                    </a:lnTo>
                    <a:lnTo>
                      <a:pt x="21" y="149"/>
                    </a:lnTo>
                    <a:lnTo>
                      <a:pt x="19" y="149"/>
                    </a:lnTo>
                    <a:lnTo>
                      <a:pt x="19" y="152"/>
                    </a:lnTo>
                    <a:lnTo>
                      <a:pt x="16" y="152"/>
                    </a:lnTo>
                    <a:lnTo>
                      <a:pt x="13" y="152"/>
                    </a:lnTo>
                    <a:lnTo>
                      <a:pt x="13" y="154"/>
                    </a:lnTo>
                    <a:lnTo>
                      <a:pt x="11" y="154"/>
                    </a:lnTo>
                    <a:lnTo>
                      <a:pt x="11" y="157"/>
                    </a:lnTo>
                    <a:lnTo>
                      <a:pt x="8" y="157"/>
                    </a:lnTo>
                    <a:lnTo>
                      <a:pt x="8" y="154"/>
                    </a:lnTo>
                    <a:lnTo>
                      <a:pt x="6" y="154"/>
                    </a:lnTo>
                    <a:lnTo>
                      <a:pt x="6" y="152"/>
                    </a:lnTo>
                    <a:lnTo>
                      <a:pt x="3" y="149"/>
                    </a:lnTo>
                    <a:lnTo>
                      <a:pt x="6" y="149"/>
                    </a:lnTo>
                    <a:lnTo>
                      <a:pt x="6" y="146"/>
                    </a:lnTo>
                    <a:lnTo>
                      <a:pt x="6" y="144"/>
                    </a:lnTo>
                    <a:lnTo>
                      <a:pt x="3" y="144"/>
                    </a:lnTo>
                    <a:lnTo>
                      <a:pt x="3" y="141"/>
                    </a:lnTo>
                    <a:lnTo>
                      <a:pt x="3" y="139"/>
                    </a:lnTo>
                    <a:lnTo>
                      <a:pt x="0" y="139"/>
                    </a:lnTo>
                    <a:lnTo>
                      <a:pt x="0" y="136"/>
                    </a:lnTo>
                    <a:lnTo>
                      <a:pt x="3" y="133"/>
                    </a:lnTo>
                    <a:lnTo>
                      <a:pt x="3" y="131"/>
                    </a:lnTo>
                    <a:lnTo>
                      <a:pt x="6" y="131"/>
                    </a:lnTo>
                    <a:lnTo>
                      <a:pt x="6" y="128"/>
                    </a:lnTo>
                    <a:lnTo>
                      <a:pt x="8" y="125"/>
                    </a:lnTo>
                    <a:lnTo>
                      <a:pt x="8" y="123"/>
                    </a:lnTo>
                    <a:lnTo>
                      <a:pt x="8" y="120"/>
                    </a:lnTo>
                    <a:lnTo>
                      <a:pt x="8" y="118"/>
                    </a:lnTo>
                    <a:lnTo>
                      <a:pt x="11" y="118"/>
                    </a:lnTo>
                    <a:lnTo>
                      <a:pt x="11" y="115"/>
                    </a:lnTo>
                    <a:lnTo>
                      <a:pt x="13" y="115"/>
                    </a:lnTo>
                    <a:lnTo>
                      <a:pt x="13" y="112"/>
                    </a:lnTo>
                    <a:lnTo>
                      <a:pt x="16" y="112"/>
                    </a:lnTo>
                    <a:lnTo>
                      <a:pt x="16" y="110"/>
                    </a:lnTo>
                    <a:lnTo>
                      <a:pt x="16" y="107"/>
                    </a:lnTo>
                    <a:lnTo>
                      <a:pt x="19" y="107"/>
                    </a:lnTo>
                    <a:lnTo>
                      <a:pt x="19" y="105"/>
                    </a:lnTo>
                    <a:lnTo>
                      <a:pt x="19" y="102"/>
                    </a:lnTo>
                    <a:lnTo>
                      <a:pt x="19" y="99"/>
                    </a:lnTo>
                    <a:lnTo>
                      <a:pt x="19" y="97"/>
                    </a:lnTo>
                    <a:lnTo>
                      <a:pt x="21" y="94"/>
                    </a:lnTo>
                    <a:lnTo>
                      <a:pt x="21" y="92"/>
                    </a:lnTo>
                    <a:lnTo>
                      <a:pt x="24" y="92"/>
                    </a:lnTo>
                    <a:lnTo>
                      <a:pt x="24" y="89"/>
                    </a:lnTo>
                    <a:lnTo>
                      <a:pt x="24" y="86"/>
                    </a:lnTo>
                    <a:lnTo>
                      <a:pt x="24" y="89"/>
                    </a:lnTo>
                    <a:lnTo>
                      <a:pt x="24" y="86"/>
                    </a:lnTo>
                    <a:lnTo>
                      <a:pt x="26" y="86"/>
                    </a:lnTo>
                    <a:lnTo>
                      <a:pt x="26" y="84"/>
                    </a:lnTo>
                    <a:lnTo>
                      <a:pt x="29" y="84"/>
                    </a:lnTo>
                    <a:lnTo>
                      <a:pt x="32" y="84"/>
                    </a:lnTo>
                    <a:lnTo>
                      <a:pt x="32" y="81"/>
                    </a:lnTo>
                    <a:lnTo>
                      <a:pt x="34" y="81"/>
                    </a:lnTo>
                    <a:lnTo>
                      <a:pt x="34" y="78"/>
                    </a:lnTo>
                    <a:lnTo>
                      <a:pt x="37" y="78"/>
                    </a:lnTo>
                    <a:lnTo>
                      <a:pt x="37" y="76"/>
                    </a:lnTo>
                    <a:lnTo>
                      <a:pt x="39" y="76"/>
                    </a:lnTo>
                    <a:lnTo>
                      <a:pt x="42" y="76"/>
                    </a:lnTo>
                    <a:lnTo>
                      <a:pt x="42" y="73"/>
                    </a:lnTo>
                    <a:lnTo>
                      <a:pt x="42" y="71"/>
                    </a:lnTo>
                    <a:lnTo>
                      <a:pt x="45" y="68"/>
                    </a:lnTo>
                    <a:lnTo>
                      <a:pt x="45" y="65"/>
                    </a:lnTo>
                    <a:lnTo>
                      <a:pt x="47" y="65"/>
                    </a:lnTo>
                    <a:lnTo>
                      <a:pt x="47" y="63"/>
                    </a:lnTo>
                    <a:lnTo>
                      <a:pt x="47" y="65"/>
                    </a:lnTo>
                    <a:lnTo>
                      <a:pt x="47" y="63"/>
                    </a:lnTo>
                    <a:lnTo>
                      <a:pt x="50" y="63"/>
                    </a:lnTo>
                    <a:lnTo>
                      <a:pt x="47" y="63"/>
                    </a:lnTo>
                    <a:lnTo>
                      <a:pt x="47" y="60"/>
                    </a:lnTo>
                    <a:lnTo>
                      <a:pt x="47" y="58"/>
                    </a:lnTo>
                    <a:lnTo>
                      <a:pt x="50" y="58"/>
                    </a:lnTo>
                    <a:lnTo>
                      <a:pt x="50" y="55"/>
                    </a:lnTo>
                    <a:lnTo>
                      <a:pt x="52" y="55"/>
                    </a:lnTo>
                    <a:lnTo>
                      <a:pt x="55" y="55"/>
                    </a:lnTo>
                    <a:lnTo>
                      <a:pt x="55" y="58"/>
                    </a:lnTo>
                    <a:lnTo>
                      <a:pt x="55" y="60"/>
                    </a:lnTo>
                    <a:lnTo>
                      <a:pt x="58" y="60"/>
                    </a:lnTo>
                    <a:lnTo>
                      <a:pt x="58" y="58"/>
                    </a:lnTo>
                    <a:lnTo>
                      <a:pt x="60" y="58"/>
                    </a:lnTo>
                    <a:lnTo>
                      <a:pt x="60" y="55"/>
                    </a:lnTo>
                    <a:lnTo>
                      <a:pt x="60" y="52"/>
                    </a:lnTo>
                    <a:lnTo>
                      <a:pt x="63" y="52"/>
                    </a:lnTo>
                    <a:lnTo>
                      <a:pt x="63" y="50"/>
                    </a:lnTo>
                    <a:lnTo>
                      <a:pt x="66" y="50"/>
                    </a:lnTo>
                    <a:lnTo>
                      <a:pt x="66" y="47"/>
                    </a:lnTo>
                    <a:lnTo>
                      <a:pt x="68" y="47"/>
                    </a:lnTo>
                    <a:lnTo>
                      <a:pt x="68" y="45"/>
                    </a:lnTo>
                    <a:lnTo>
                      <a:pt x="71" y="45"/>
                    </a:lnTo>
                    <a:lnTo>
                      <a:pt x="71" y="42"/>
                    </a:lnTo>
                    <a:lnTo>
                      <a:pt x="73" y="42"/>
                    </a:lnTo>
                    <a:lnTo>
                      <a:pt x="76" y="39"/>
                    </a:lnTo>
                    <a:lnTo>
                      <a:pt x="79" y="39"/>
                    </a:lnTo>
                    <a:lnTo>
                      <a:pt x="81" y="39"/>
                    </a:lnTo>
                    <a:lnTo>
                      <a:pt x="81" y="37"/>
                    </a:lnTo>
                    <a:lnTo>
                      <a:pt x="81" y="39"/>
                    </a:lnTo>
                    <a:lnTo>
                      <a:pt x="84" y="39"/>
                    </a:lnTo>
                    <a:lnTo>
                      <a:pt x="84" y="37"/>
                    </a:lnTo>
                    <a:lnTo>
                      <a:pt x="86" y="37"/>
                    </a:lnTo>
                    <a:lnTo>
                      <a:pt x="89" y="37"/>
                    </a:lnTo>
                    <a:lnTo>
                      <a:pt x="92" y="37"/>
                    </a:lnTo>
                    <a:lnTo>
                      <a:pt x="89" y="37"/>
                    </a:lnTo>
                    <a:lnTo>
                      <a:pt x="92" y="37"/>
                    </a:lnTo>
                    <a:lnTo>
                      <a:pt x="92" y="39"/>
                    </a:lnTo>
                    <a:lnTo>
                      <a:pt x="92" y="37"/>
                    </a:lnTo>
                    <a:lnTo>
                      <a:pt x="94" y="37"/>
                    </a:lnTo>
                    <a:lnTo>
                      <a:pt x="97" y="39"/>
                    </a:lnTo>
                    <a:lnTo>
                      <a:pt x="99" y="39"/>
                    </a:lnTo>
                    <a:lnTo>
                      <a:pt x="99" y="37"/>
                    </a:lnTo>
                    <a:lnTo>
                      <a:pt x="99" y="34"/>
                    </a:lnTo>
                    <a:lnTo>
                      <a:pt x="102" y="34"/>
                    </a:lnTo>
                    <a:lnTo>
                      <a:pt x="102" y="31"/>
                    </a:lnTo>
                    <a:lnTo>
                      <a:pt x="105" y="31"/>
                    </a:lnTo>
                    <a:lnTo>
                      <a:pt x="105" y="34"/>
                    </a:lnTo>
                    <a:lnTo>
                      <a:pt x="107" y="34"/>
                    </a:lnTo>
                    <a:lnTo>
                      <a:pt x="110" y="34"/>
                    </a:lnTo>
                    <a:lnTo>
                      <a:pt x="110" y="31"/>
                    </a:lnTo>
                    <a:lnTo>
                      <a:pt x="110" y="34"/>
                    </a:lnTo>
                    <a:lnTo>
                      <a:pt x="113" y="34"/>
                    </a:lnTo>
                    <a:lnTo>
                      <a:pt x="113" y="31"/>
                    </a:lnTo>
                    <a:lnTo>
                      <a:pt x="115" y="31"/>
                    </a:lnTo>
                    <a:lnTo>
                      <a:pt x="113" y="31"/>
                    </a:lnTo>
                    <a:lnTo>
                      <a:pt x="115" y="31"/>
                    </a:lnTo>
                    <a:lnTo>
                      <a:pt x="115" y="29"/>
                    </a:lnTo>
                    <a:lnTo>
                      <a:pt x="118" y="29"/>
                    </a:lnTo>
                    <a:lnTo>
                      <a:pt x="120" y="29"/>
                    </a:lnTo>
                    <a:lnTo>
                      <a:pt x="120" y="26"/>
                    </a:lnTo>
                    <a:lnTo>
                      <a:pt x="118" y="24"/>
                    </a:lnTo>
                    <a:lnTo>
                      <a:pt x="118" y="21"/>
                    </a:lnTo>
                    <a:lnTo>
                      <a:pt x="120" y="21"/>
                    </a:lnTo>
                    <a:lnTo>
                      <a:pt x="118" y="18"/>
                    </a:lnTo>
                    <a:lnTo>
                      <a:pt x="120" y="18"/>
                    </a:lnTo>
                    <a:lnTo>
                      <a:pt x="120" y="16"/>
                    </a:lnTo>
                    <a:lnTo>
                      <a:pt x="118" y="16"/>
                    </a:lnTo>
                    <a:lnTo>
                      <a:pt x="118" y="13"/>
                    </a:lnTo>
                    <a:lnTo>
                      <a:pt x="120" y="13"/>
                    </a:lnTo>
                    <a:lnTo>
                      <a:pt x="120" y="11"/>
                    </a:lnTo>
                    <a:lnTo>
                      <a:pt x="120" y="8"/>
                    </a:lnTo>
                    <a:lnTo>
                      <a:pt x="123" y="8"/>
                    </a:lnTo>
                    <a:lnTo>
                      <a:pt x="123" y="5"/>
                    </a:lnTo>
                    <a:lnTo>
                      <a:pt x="126" y="5"/>
                    </a:lnTo>
                    <a:lnTo>
                      <a:pt x="128" y="5"/>
                    </a:lnTo>
                    <a:lnTo>
                      <a:pt x="131" y="5"/>
                    </a:lnTo>
                    <a:lnTo>
                      <a:pt x="131" y="3"/>
                    </a:lnTo>
                    <a:lnTo>
                      <a:pt x="131" y="5"/>
                    </a:lnTo>
                    <a:lnTo>
                      <a:pt x="131" y="3"/>
                    </a:lnTo>
                    <a:lnTo>
                      <a:pt x="133" y="3"/>
                    </a:lnTo>
                    <a:lnTo>
                      <a:pt x="136" y="3"/>
                    </a:lnTo>
                    <a:lnTo>
                      <a:pt x="133" y="3"/>
                    </a:lnTo>
                    <a:lnTo>
                      <a:pt x="133" y="5"/>
                    </a:lnTo>
                    <a:lnTo>
                      <a:pt x="133" y="3"/>
                    </a:lnTo>
                    <a:lnTo>
                      <a:pt x="136" y="3"/>
                    </a:lnTo>
                    <a:lnTo>
                      <a:pt x="136" y="0"/>
                    </a:lnTo>
                    <a:lnTo>
                      <a:pt x="139" y="0"/>
                    </a:lnTo>
                    <a:lnTo>
                      <a:pt x="139" y="3"/>
                    </a:lnTo>
                    <a:lnTo>
                      <a:pt x="139" y="0"/>
                    </a:lnTo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293" name="Freeform 83"/>
              <p:cNvSpPr>
                <a:spLocks/>
              </p:cNvSpPr>
              <p:nvPr/>
            </p:nvSpPr>
            <p:spPr bwMode="auto">
              <a:xfrm>
                <a:off x="4756" y="3707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294" name="Freeform 84"/>
              <p:cNvSpPr>
                <a:spLocks/>
              </p:cNvSpPr>
              <p:nvPr/>
            </p:nvSpPr>
            <p:spPr bwMode="auto">
              <a:xfrm>
                <a:off x="4764" y="3697"/>
                <a:ext cx="21" cy="23"/>
              </a:xfrm>
              <a:custGeom>
                <a:avLst/>
                <a:gdLst>
                  <a:gd name="T0" fmla="*/ 16 w 21"/>
                  <a:gd name="T1" fmla="*/ 0 h 23"/>
                  <a:gd name="T2" fmla="*/ 18 w 21"/>
                  <a:gd name="T3" fmla="*/ 0 h 23"/>
                  <a:gd name="T4" fmla="*/ 18 w 21"/>
                  <a:gd name="T5" fmla="*/ 2 h 23"/>
                  <a:gd name="T6" fmla="*/ 21 w 21"/>
                  <a:gd name="T7" fmla="*/ 2 h 23"/>
                  <a:gd name="T8" fmla="*/ 21 w 21"/>
                  <a:gd name="T9" fmla="*/ 5 h 23"/>
                  <a:gd name="T10" fmla="*/ 18 w 21"/>
                  <a:gd name="T11" fmla="*/ 5 h 23"/>
                  <a:gd name="T12" fmla="*/ 21 w 21"/>
                  <a:gd name="T13" fmla="*/ 5 h 23"/>
                  <a:gd name="T14" fmla="*/ 21 w 21"/>
                  <a:gd name="T15" fmla="*/ 7 h 23"/>
                  <a:gd name="T16" fmla="*/ 18 w 21"/>
                  <a:gd name="T17" fmla="*/ 7 h 23"/>
                  <a:gd name="T18" fmla="*/ 21 w 21"/>
                  <a:gd name="T19" fmla="*/ 7 h 23"/>
                  <a:gd name="T20" fmla="*/ 18 w 21"/>
                  <a:gd name="T21" fmla="*/ 7 h 23"/>
                  <a:gd name="T22" fmla="*/ 21 w 21"/>
                  <a:gd name="T23" fmla="*/ 7 h 23"/>
                  <a:gd name="T24" fmla="*/ 18 w 21"/>
                  <a:gd name="T25" fmla="*/ 7 h 23"/>
                  <a:gd name="T26" fmla="*/ 18 w 21"/>
                  <a:gd name="T27" fmla="*/ 10 h 23"/>
                  <a:gd name="T28" fmla="*/ 18 w 21"/>
                  <a:gd name="T29" fmla="*/ 7 h 23"/>
                  <a:gd name="T30" fmla="*/ 18 w 21"/>
                  <a:gd name="T31" fmla="*/ 10 h 23"/>
                  <a:gd name="T32" fmla="*/ 18 w 21"/>
                  <a:gd name="T33" fmla="*/ 13 h 23"/>
                  <a:gd name="T34" fmla="*/ 16 w 21"/>
                  <a:gd name="T35" fmla="*/ 13 h 23"/>
                  <a:gd name="T36" fmla="*/ 16 w 21"/>
                  <a:gd name="T37" fmla="*/ 10 h 23"/>
                  <a:gd name="T38" fmla="*/ 13 w 21"/>
                  <a:gd name="T39" fmla="*/ 10 h 23"/>
                  <a:gd name="T40" fmla="*/ 13 w 21"/>
                  <a:gd name="T41" fmla="*/ 13 h 23"/>
                  <a:gd name="T42" fmla="*/ 16 w 21"/>
                  <a:gd name="T43" fmla="*/ 13 h 23"/>
                  <a:gd name="T44" fmla="*/ 16 w 21"/>
                  <a:gd name="T45" fmla="*/ 15 h 23"/>
                  <a:gd name="T46" fmla="*/ 13 w 21"/>
                  <a:gd name="T47" fmla="*/ 15 h 23"/>
                  <a:gd name="T48" fmla="*/ 16 w 21"/>
                  <a:gd name="T49" fmla="*/ 15 h 23"/>
                  <a:gd name="T50" fmla="*/ 13 w 21"/>
                  <a:gd name="T51" fmla="*/ 15 h 23"/>
                  <a:gd name="T52" fmla="*/ 13 w 21"/>
                  <a:gd name="T53" fmla="*/ 18 h 23"/>
                  <a:gd name="T54" fmla="*/ 10 w 21"/>
                  <a:gd name="T55" fmla="*/ 18 h 23"/>
                  <a:gd name="T56" fmla="*/ 10 w 21"/>
                  <a:gd name="T57" fmla="*/ 20 h 23"/>
                  <a:gd name="T58" fmla="*/ 8 w 21"/>
                  <a:gd name="T59" fmla="*/ 20 h 23"/>
                  <a:gd name="T60" fmla="*/ 8 w 21"/>
                  <a:gd name="T61" fmla="*/ 23 h 23"/>
                  <a:gd name="T62" fmla="*/ 8 w 21"/>
                  <a:gd name="T63" fmla="*/ 20 h 23"/>
                  <a:gd name="T64" fmla="*/ 10 w 21"/>
                  <a:gd name="T65" fmla="*/ 20 h 23"/>
                  <a:gd name="T66" fmla="*/ 8 w 21"/>
                  <a:gd name="T67" fmla="*/ 20 h 23"/>
                  <a:gd name="T68" fmla="*/ 8 w 21"/>
                  <a:gd name="T69" fmla="*/ 23 h 23"/>
                  <a:gd name="T70" fmla="*/ 5 w 21"/>
                  <a:gd name="T71" fmla="*/ 23 h 23"/>
                  <a:gd name="T72" fmla="*/ 3 w 21"/>
                  <a:gd name="T73" fmla="*/ 23 h 23"/>
                  <a:gd name="T74" fmla="*/ 0 w 21"/>
                  <a:gd name="T75" fmla="*/ 23 h 23"/>
                  <a:gd name="T76" fmla="*/ 0 w 21"/>
                  <a:gd name="T77" fmla="*/ 20 h 23"/>
                  <a:gd name="T78" fmla="*/ 0 w 21"/>
                  <a:gd name="T79" fmla="*/ 18 h 23"/>
                  <a:gd name="T80" fmla="*/ 0 w 21"/>
                  <a:gd name="T81" fmla="*/ 15 h 23"/>
                  <a:gd name="T82" fmla="*/ 0 w 21"/>
                  <a:gd name="T83" fmla="*/ 13 h 23"/>
                  <a:gd name="T84" fmla="*/ 0 w 21"/>
                  <a:gd name="T85" fmla="*/ 15 h 23"/>
                  <a:gd name="T86" fmla="*/ 0 w 21"/>
                  <a:gd name="T87" fmla="*/ 13 h 23"/>
                  <a:gd name="T88" fmla="*/ 0 w 21"/>
                  <a:gd name="T89" fmla="*/ 10 h 23"/>
                  <a:gd name="T90" fmla="*/ 0 w 21"/>
                  <a:gd name="T91" fmla="*/ 7 h 23"/>
                  <a:gd name="T92" fmla="*/ 3 w 21"/>
                  <a:gd name="T93" fmla="*/ 7 h 23"/>
                  <a:gd name="T94" fmla="*/ 3 w 21"/>
                  <a:gd name="T95" fmla="*/ 5 h 23"/>
                  <a:gd name="T96" fmla="*/ 5 w 21"/>
                  <a:gd name="T97" fmla="*/ 5 h 23"/>
                  <a:gd name="T98" fmla="*/ 3 w 21"/>
                  <a:gd name="T99" fmla="*/ 5 h 23"/>
                  <a:gd name="T100" fmla="*/ 5 w 21"/>
                  <a:gd name="T101" fmla="*/ 5 h 23"/>
                  <a:gd name="T102" fmla="*/ 8 w 21"/>
                  <a:gd name="T103" fmla="*/ 5 h 23"/>
                  <a:gd name="T104" fmla="*/ 8 w 21"/>
                  <a:gd name="T105" fmla="*/ 2 h 23"/>
                  <a:gd name="T106" fmla="*/ 10 w 21"/>
                  <a:gd name="T107" fmla="*/ 2 h 23"/>
                  <a:gd name="T108" fmla="*/ 10 w 21"/>
                  <a:gd name="T109" fmla="*/ 5 h 23"/>
                  <a:gd name="T110" fmla="*/ 10 w 21"/>
                  <a:gd name="T111" fmla="*/ 2 h 23"/>
                  <a:gd name="T112" fmla="*/ 13 w 21"/>
                  <a:gd name="T113" fmla="*/ 2 h 23"/>
                  <a:gd name="T114" fmla="*/ 13 w 21"/>
                  <a:gd name="T115" fmla="*/ 0 h 23"/>
                  <a:gd name="T116" fmla="*/ 16 w 21"/>
                  <a:gd name="T117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1" h="23">
                    <a:moveTo>
                      <a:pt x="16" y="0"/>
                    </a:moveTo>
                    <a:lnTo>
                      <a:pt x="18" y="0"/>
                    </a:lnTo>
                    <a:lnTo>
                      <a:pt x="18" y="2"/>
                    </a:lnTo>
                    <a:lnTo>
                      <a:pt x="21" y="2"/>
                    </a:lnTo>
                    <a:lnTo>
                      <a:pt x="21" y="5"/>
                    </a:lnTo>
                    <a:lnTo>
                      <a:pt x="18" y="5"/>
                    </a:lnTo>
                    <a:lnTo>
                      <a:pt x="21" y="5"/>
                    </a:lnTo>
                    <a:lnTo>
                      <a:pt x="21" y="7"/>
                    </a:lnTo>
                    <a:lnTo>
                      <a:pt x="18" y="7"/>
                    </a:lnTo>
                    <a:lnTo>
                      <a:pt x="21" y="7"/>
                    </a:lnTo>
                    <a:lnTo>
                      <a:pt x="18" y="7"/>
                    </a:lnTo>
                    <a:lnTo>
                      <a:pt x="21" y="7"/>
                    </a:lnTo>
                    <a:lnTo>
                      <a:pt x="18" y="7"/>
                    </a:lnTo>
                    <a:lnTo>
                      <a:pt x="18" y="10"/>
                    </a:lnTo>
                    <a:lnTo>
                      <a:pt x="18" y="7"/>
                    </a:lnTo>
                    <a:lnTo>
                      <a:pt x="18" y="10"/>
                    </a:lnTo>
                    <a:lnTo>
                      <a:pt x="18" y="13"/>
                    </a:lnTo>
                    <a:lnTo>
                      <a:pt x="16" y="13"/>
                    </a:lnTo>
                    <a:lnTo>
                      <a:pt x="16" y="10"/>
                    </a:lnTo>
                    <a:lnTo>
                      <a:pt x="13" y="10"/>
                    </a:lnTo>
                    <a:lnTo>
                      <a:pt x="13" y="13"/>
                    </a:lnTo>
                    <a:lnTo>
                      <a:pt x="16" y="13"/>
                    </a:lnTo>
                    <a:lnTo>
                      <a:pt x="16" y="15"/>
                    </a:lnTo>
                    <a:lnTo>
                      <a:pt x="13" y="15"/>
                    </a:lnTo>
                    <a:lnTo>
                      <a:pt x="16" y="15"/>
                    </a:lnTo>
                    <a:lnTo>
                      <a:pt x="13" y="15"/>
                    </a:lnTo>
                    <a:lnTo>
                      <a:pt x="13" y="18"/>
                    </a:lnTo>
                    <a:lnTo>
                      <a:pt x="10" y="18"/>
                    </a:lnTo>
                    <a:lnTo>
                      <a:pt x="10" y="20"/>
                    </a:lnTo>
                    <a:lnTo>
                      <a:pt x="8" y="20"/>
                    </a:lnTo>
                    <a:lnTo>
                      <a:pt x="8" y="23"/>
                    </a:lnTo>
                    <a:lnTo>
                      <a:pt x="8" y="20"/>
                    </a:lnTo>
                    <a:lnTo>
                      <a:pt x="10" y="20"/>
                    </a:lnTo>
                    <a:lnTo>
                      <a:pt x="8" y="20"/>
                    </a:lnTo>
                    <a:lnTo>
                      <a:pt x="8" y="23"/>
                    </a:lnTo>
                    <a:lnTo>
                      <a:pt x="5" y="23"/>
                    </a:lnTo>
                    <a:lnTo>
                      <a:pt x="3" y="23"/>
                    </a:lnTo>
                    <a:lnTo>
                      <a:pt x="0" y="23"/>
                    </a:lnTo>
                    <a:lnTo>
                      <a:pt x="0" y="20"/>
                    </a:lnTo>
                    <a:lnTo>
                      <a:pt x="0" y="18"/>
                    </a:lnTo>
                    <a:lnTo>
                      <a:pt x="0" y="15"/>
                    </a:lnTo>
                    <a:lnTo>
                      <a:pt x="0" y="13"/>
                    </a:lnTo>
                    <a:lnTo>
                      <a:pt x="0" y="15"/>
                    </a:lnTo>
                    <a:lnTo>
                      <a:pt x="0" y="13"/>
                    </a:lnTo>
                    <a:lnTo>
                      <a:pt x="0" y="10"/>
                    </a:lnTo>
                    <a:lnTo>
                      <a:pt x="0" y="7"/>
                    </a:lnTo>
                    <a:lnTo>
                      <a:pt x="3" y="7"/>
                    </a:lnTo>
                    <a:lnTo>
                      <a:pt x="3" y="5"/>
                    </a:lnTo>
                    <a:lnTo>
                      <a:pt x="5" y="5"/>
                    </a:lnTo>
                    <a:lnTo>
                      <a:pt x="3" y="5"/>
                    </a:lnTo>
                    <a:lnTo>
                      <a:pt x="5" y="5"/>
                    </a:lnTo>
                    <a:lnTo>
                      <a:pt x="8" y="5"/>
                    </a:lnTo>
                    <a:lnTo>
                      <a:pt x="8" y="2"/>
                    </a:lnTo>
                    <a:lnTo>
                      <a:pt x="10" y="2"/>
                    </a:lnTo>
                    <a:lnTo>
                      <a:pt x="10" y="5"/>
                    </a:lnTo>
                    <a:lnTo>
                      <a:pt x="10" y="2"/>
                    </a:lnTo>
                    <a:lnTo>
                      <a:pt x="13" y="2"/>
                    </a:lnTo>
                    <a:lnTo>
                      <a:pt x="13" y="0"/>
                    </a:lnTo>
                    <a:lnTo>
                      <a:pt x="16" y="0"/>
                    </a:lnTo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295" name="Freeform 85"/>
              <p:cNvSpPr>
                <a:spLocks/>
              </p:cNvSpPr>
              <p:nvPr/>
            </p:nvSpPr>
            <p:spPr bwMode="auto">
              <a:xfrm>
                <a:off x="1399" y="3655"/>
                <a:ext cx="126" cy="94"/>
              </a:xfrm>
              <a:custGeom>
                <a:avLst/>
                <a:gdLst>
                  <a:gd name="T0" fmla="*/ 21 w 126"/>
                  <a:gd name="T1" fmla="*/ 5 h 94"/>
                  <a:gd name="T2" fmla="*/ 29 w 126"/>
                  <a:gd name="T3" fmla="*/ 8 h 94"/>
                  <a:gd name="T4" fmla="*/ 40 w 126"/>
                  <a:gd name="T5" fmla="*/ 15 h 94"/>
                  <a:gd name="T6" fmla="*/ 45 w 126"/>
                  <a:gd name="T7" fmla="*/ 21 h 94"/>
                  <a:gd name="T8" fmla="*/ 50 w 126"/>
                  <a:gd name="T9" fmla="*/ 31 h 94"/>
                  <a:gd name="T10" fmla="*/ 55 w 126"/>
                  <a:gd name="T11" fmla="*/ 42 h 94"/>
                  <a:gd name="T12" fmla="*/ 66 w 126"/>
                  <a:gd name="T13" fmla="*/ 47 h 94"/>
                  <a:gd name="T14" fmla="*/ 74 w 126"/>
                  <a:gd name="T15" fmla="*/ 42 h 94"/>
                  <a:gd name="T16" fmla="*/ 84 w 126"/>
                  <a:gd name="T17" fmla="*/ 39 h 94"/>
                  <a:gd name="T18" fmla="*/ 94 w 126"/>
                  <a:gd name="T19" fmla="*/ 42 h 94"/>
                  <a:gd name="T20" fmla="*/ 100 w 126"/>
                  <a:gd name="T21" fmla="*/ 52 h 94"/>
                  <a:gd name="T22" fmla="*/ 110 w 126"/>
                  <a:gd name="T23" fmla="*/ 55 h 94"/>
                  <a:gd name="T24" fmla="*/ 118 w 126"/>
                  <a:gd name="T25" fmla="*/ 57 h 94"/>
                  <a:gd name="T26" fmla="*/ 126 w 126"/>
                  <a:gd name="T27" fmla="*/ 62 h 94"/>
                  <a:gd name="T28" fmla="*/ 121 w 126"/>
                  <a:gd name="T29" fmla="*/ 70 h 94"/>
                  <a:gd name="T30" fmla="*/ 113 w 126"/>
                  <a:gd name="T31" fmla="*/ 70 h 94"/>
                  <a:gd name="T32" fmla="*/ 105 w 126"/>
                  <a:gd name="T33" fmla="*/ 68 h 94"/>
                  <a:gd name="T34" fmla="*/ 97 w 126"/>
                  <a:gd name="T35" fmla="*/ 73 h 94"/>
                  <a:gd name="T36" fmla="*/ 97 w 126"/>
                  <a:gd name="T37" fmla="*/ 81 h 94"/>
                  <a:gd name="T38" fmla="*/ 100 w 126"/>
                  <a:gd name="T39" fmla="*/ 89 h 94"/>
                  <a:gd name="T40" fmla="*/ 97 w 126"/>
                  <a:gd name="T41" fmla="*/ 91 h 94"/>
                  <a:gd name="T42" fmla="*/ 89 w 126"/>
                  <a:gd name="T43" fmla="*/ 91 h 94"/>
                  <a:gd name="T44" fmla="*/ 87 w 126"/>
                  <a:gd name="T45" fmla="*/ 81 h 94"/>
                  <a:gd name="T46" fmla="*/ 81 w 126"/>
                  <a:gd name="T47" fmla="*/ 76 h 94"/>
                  <a:gd name="T48" fmla="*/ 81 w 126"/>
                  <a:gd name="T49" fmla="*/ 81 h 94"/>
                  <a:gd name="T50" fmla="*/ 76 w 126"/>
                  <a:gd name="T51" fmla="*/ 83 h 94"/>
                  <a:gd name="T52" fmla="*/ 74 w 126"/>
                  <a:gd name="T53" fmla="*/ 86 h 94"/>
                  <a:gd name="T54" fmla="*/ 68 w 126"/>
                  <a:gd name="T55" fmla="*/ 86 h 94"/>
                  <a:gd name="T56" fmla="*/ 66 w 126"/>
                  <a:gd name="T57" fmla="*/ 78 h 94"/>
                  <a:gd name="T58" fmla="*/ 66 w 126"/>
                  <a:gd name="T59" fmla="*/ 76 h 94"/>
                  <a:gd name="T60" fmla="*/ 68 w 126"/>
                  <a:gd name="T61" fmla="*/ 70 h 94"/>
                  <a:gd name="T62" fmla="*/ 68 w 126"/>
                  <a:gd name="T63" fmla="*/ 60 h 94"/>
                  <a:gd name="T64" fmla="*/ 60 w 126"/>
                  <a:gd name="T65" fmla="*/ 55 h 94"/>
                  <a:gd name="T66" fmla="*/ 50 w 126"/>
                  <a:gd name="T67" fmla="*/ 52 h 94"/>
                  <a:gd name="T68" fmla="*/ 40 w 126"/>
                  <a:gd name="T69" fmla="*/ 55 h 94"/>
                  <a:gd name="T70" fmla="*/ 32 w 126"/>
                  <a:gd name="T71" fmla="*/ 60 h 94"/>
                  <a:gd name="T72" fmla="*/ 29 w 126"/>
                  <a:gd name="T73" fmla="*/ 73 h 94"/>
                  <a:gd name="T74" fmla="*/ 21 w 126"/>
                  <a:gd name="T75" fmla="*/ 76 h 94"/>
                  <a:gd name="T76" fmla="*/ 16 w 126"/>
                  <a:gd name="T77" fmla="*/ 81 h 94"/>
                  <a:gd name="T78" fmla="*/ 8 w 126"/>
                  <a:gd name="T79" fmla="*/ 78 h 94"/>
                  <a:gd name="T80" fmla="*/ 6 w 126"/>
                  <a:gd name="T81" fmla="*/ 83 h 94"/>
                  <a:gd name="T82" fmla="*/ 0 w 126"/>
                  <a:gd name="T83" fmla="*/ 78 h 94"/>
                  <a:gd name="T84" fmla="*/ 0 w 126"/>
                  <a:gd name="T85" fmla="*/ 65 h 94"/>
                  <a:gd name="T86" fmla="*/ 6 w 126"/>
                  <a:gd name="T87" fmla="*/ 60 h 94"/>
                  <a:gd name="T88" fmla="*/ 6 w 126"/>
                  <a:gd name="T89" fmla="*/ 49 h 94"/>
                  <a:gd name="T90" fmla="*/ 8 w 126"/>
                  <a:gd name="T91" fmla="*/ 42 h 94"/>
                  <a:gd name="T92" fmla="*/ 3 w 126"/>
                  <a:gd name="T93" fmla="*/ 34 h 94"/>
                  <a:gd name="T94" fmla="*/ 6 w 126"/>
                  <a:gd name="T95" fmla="*/ 26 h 94"/>
                  <a:gd name="T96" fmla="*/ 8 w 126"/>
                  <a:gd name="T97" fmla="*/ 18 h 94"/>
                  <a:gd name="T98" fmla="*/ 8 w 126"/>
                  <a:gd name="T99" fmla="*/ 8 h 94"/>
                  <a:gd name="T100" fmla="*/ 14 w 126"/>
                  <a:gd name="T101" fmla="*/ 0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26" h="94">
                    <a:moveTo>
                      <a:pt x="16" y="2"/>
                    </a:moveTo>
                    <a:lnTo>
                      <a:pt x="19" y="2"/>
                    </a:lnTo>
                    <a:lnTo>
                      <a:pt x="21" y="2"/>
                    </a:lnTo>
                    <a:lnTo>
                      <a:pt x="21" y="5"/>
                    </a:lnTo>
                    <a:lnTo>
                      <a:pt x="24" y="5"/>
                    </a:lnTo>
                    <a:lnTo>
                      <a:pt x="27" y="5"/>
                    </a:lnTo>
                    <a:lnTo>
                      <a:pt x="27" y="8"/>
                    </a:lnTo>
                    <a:lnTo>
                      <a:pt x="29" y="8"/>
                    </a:lnTo>
                    <a:lnTo>
                      <a:pt x="32" y="10"/>
                    </a:lnTo>
                    <a:lnTo>
                      <a:pt x="34" y="15"/>
                    </a:lnTo>
                    <a:lnTo>
                      <a:pt x="37" y="15"/>
                    </a:lnTo>
                    <a:lnTo>
                      <a:pt x="40" y="15"/>
                    </a:lnTo>
                    <a:lnTo>
                      <a:pt x="40" y="18"/>
                    </a:lnTo>
                    <a:lnTo>
                      <a:pt x="42" y="18"/>
                    </a:lnTo>
                    <a:lnTo>
                      <a:pt x="42" y="21"/>
                    </a:lnTo>
                    <a:lnTo>
                      <a:pt x="45" y="21"/>
                    </a:lnTo>
                    <a:lnTo>
                      <a:pt x="45" y="23"/>
                    </a:lnTo>
                    <a:lnTo>
                      <a:pt x="47" y="26"/>
                    </a:lnTo>
                    <a:lnTo>
                      <a:pt x="50" y="29"/>
                    </a:lnTo>
                    <a:lnTo>
                      <a:pt x="50" y="31"/>
                    </a:lnTo>
                    <a:lnTo>
                      <a:pt x="53" y="36"/>
                    </a:lnTo>
                    <a:lnTo>
                      <a:pt x="53" y="39"/>
                    </a:lnTo>
                    <a:lnTo>
                      <a:pt x="55" y="39"/>
                    </a:lnTo>
                    <a:lnTo>
                      <a:pt x="55" y="42"/>
                    </a:lnTo>
                    <a:lnTo>
                      <a:pt x="58" y="44"/>
                    </a:lnTo>
                    <a:lnTo>
                      <a:pt x="60" y="44"/>
                    </a:lnTo>
                    <a:lnTo>
                      <a:pt x="63" y="47"/>
                    </a:lnTo>
                    <a:lnTo>
                      <a:pt x="66" y="47"/>
                    </a:lnTo>
                    <a:lnTo>
                      <a:pt x="68" y="47"/>
                    </a:lnTo>
                    <a:lnTo>
                      <a:pt x="71" y="47"/>
                    </a:lnTo>
                    <a:lnTo>
                      <a:pt x="71" y="44"/>
                    </a:lnTo>
                    <a:lnTo>
                      <a:pt x="74" y="42"/>
                    </a:lnTo>
                    <a:lnTo>
                      <a:pt x="76" y="39"/>
                    </a:lnTo>
                    <a:lnTo>
                      <a:pt x="76" y="36"/>
                    </a:lnTo>
                    <a:lnTo>
                      <a:pt x="79" y="36"/>
                    </a:lnTo>
                    <a:lnTo>
                      <a:pt x="84" y="39"/>
                    </a:lnTo>
                    <a:lnTo>
                      <a:pt x="87" y="39"/>
                    </a:lnTo>
                    <a:lnTo>
                      <a:pt x="89" y="39"/>
                    </a:lnTo>
                    <a:lnTo>
                      <a:pt x="92" y="42"/>
                    </a:lnTo>
                    <a:lnTo>
                      <a:pt x="94" y="42"/>
                    </a:lnTo>
                    <a:lnTo>
                      <a:pt x="94" y="44"/>
                    </a:lnTo>
                    <a:lnTo>
                      <a:pt x="97" y="47"/>
                    </a:lnTo>
                    <a:lnTo>
                      <a:pt x="97" y="49"/>
                    </a:lnTo>
                    <a:lnTo>
                      <a:pt x="100" y="52"/>
                    </a:lnTo>
                    <a:lnTo>
                      <a:pt x="102" y="55"/>
                    </a:lnTo>
                    <a:lnTo>
                      <a:pt x="105" y="55"/>
                    </a:lnTo>
                    <a:lnTo>
                      <a:pt x="107" y="55"/>
                    </a:lnTo>
                    <a:lnTo>
                      <a:pt x="110" y="55"/>
                    </a:lnTo>
                    <a:lnTo>
                      <a:pt x="113" y="55"/>
                    </a:lnTo>
                    <a:lnTo>
                      <a:pt x="115" y="55"/>
                    </a:lnTo>
                    <a:lnTo>
                      <a:pt x="118" y="55"/>
                    </a:lnTo>
                    <a:lnTo>
                      <a:pt x="118" y="57"/>
                    </a:lnTo>
                    <a:lnTo>
                      <a:pt x="121" y="57"/>
                    </a:lnTo>
                    <a:lnTo>
                      <a:pt x="123" y="60"/>
                    </a:lnTo>
                    <a:lnTo>
                      <a:pt x="126" y="60"/>
                    </a:lnTo>
                    <a:lnTo>
                      <a:pt x="126" y="62"/>
                    </a:lnTo>
                    <a:lnTo>
                      <a:pt x="126" y="65"/>
                    </a:lnTo>
                    <a:lnTo>
                      <a:pt x="123" y="68"/>
                    </a:lnTo>
                    <a:lnTo>
                      <a:pt x="123" y="70"/>
                    </a:lnTo>
                    <a:lnTo>
                      <a:pt x="121" y="70"/>
                    </a:lnTo>
                    <a:lnTo>
                      <a:pt x="118" y="73"/>
                    </a:lnTo>
                    <a:lnTo>
                      <a:pt x="115" y="73"/>
                    </a:lnTo>
                    <a:lnTo>
                      <a:pt x="115" y="70"/>
                    </a:lnTo>
                    <a:lnTo>
                      <a:pt x="113" y="70"/>
                    </a:lnTo>
                    <a:lnTo>
                      <a:pt x="113" y="68"/>
                    </a:lnTo>
                    <a:lnTo>
                      <a:pt x="110" y="68"/>
                    </a:lnTo>
                    <a:lnTo>
                      <a:pt x="107" y="68"/>
                    </a:lnTo>
                    <a:lnTo>
                      <a:pt x="105" y="68"/>
                    </a:lnTo>
                    <a:lnTo>
                      <a:pt x="102" y="68"/>
                    </a:lnTo>
                    <a:lnTo>
                      <a:pt x="100" y="70"/>
                    </a:lnTo>
                    <a:lnTo>
                      <a:pt x="100" y="73"/>
                    </a:lnTo>
                    <a:lnTo>
                      <a:pt x="97" y="73"/>
                    </a:lnTo>
                    <a:lnTo>
                      <a:pt x="94" y="73"/>
                    </a:lnTo>
                    <a:lnTo>
                      <a:pt x="94" y="76"/>
                    </a:lnTo>
                    <a:lnTo>
                      <a:pt x="97" y="78"/>
                    </a:lnTo>
                    <a:lnTo>
                      <a:pt x="97" y="81"/>
                    </a:lnTo>
                    <a:lnTo>
                      <a:pt x="97" y="83"/>
                    </a:lnTo>
                    <a:lnTo>
                      <a:pt x="97" y="86"/>
                    </a:lnTo>
                    <a:lnTo>
                      <a:pt x="100" y="86"/>
                    </a:lnTo>
                    <a:lnTo>
                      <a:pt x="100" y="89"/>
                    </a:lnTo>
                    <a:lnTo>
                      <a:pt x="100" y="91"/>
                    </a:lnTo>
                    <a:lnTo>
                      <a:pt x="100" y="94"/>
                    </a:lnTo>
                    <a:lnTo>
                      <a:pt x="97" y="94"/>
                    </a:lnTo>
                    <a:lnTo>
                      <a:pt x="97" y="91"/>
                    </a:lnTo>
                    <a:lnTo>
                      <a:pt x="97" y="94"/>
                    </a:lnTo>
                    <a:lnTo>
                      <a:pt x="94" y="94"/>
                    </a:lnTo>
                    <a:lnTo>
                      <a:pt x="92" y="94"/>
                    </a:lnTo>
                    <a:lnTo>
                      <a:pt x="89" y="91"/>
                    </a:lnTo>
                    <a:lnTo>
                      <a:pt x="87" y="91"/>
                    </a:lnTo>
                    <a:lnTo>
                      <a:pt x="87" y="89"/>
                    </a:lnTo>
                    <a:lnTo>
                      <a:pt x="87" y="86"/>
                    </a:lnTo>
                    <a:lnTo>
                      <a:pt x="87" y="81"/>
                    </a:lnTo>
                    <a:lnTo>
                      <a:pt x="84" y="81"/>
                    </a:lnTo>
                    <a:lnTo>
                      <a:pt x="84" y="78"/>
                    </a:lnTo>
                    <a:lnTo>
                      <a:pt x="84" y="76"/>
                    </a:lnTo>
                    <a:lnTo>
                      <a:pt x="81" y="76"/>
                    </a:lnTo>
                    <a:lnTo>
                      <a:pt x="81" y="78"/>
                    </a:lnTo>
                    <a:lnTo>
                      <a:pt x="79" y="78"/>
                    </a:lnTo>
                    <a:lnTo>
                      <a:pt x="81" y="78"/>
                    </a:lnTo>
                    <a:lnTo>
                      <a:pt x="81" y="81"/>
                    </a:lnTo>
                    <a:lnTo>
                      <a:pt x="79" y="81"/>
                    </a:lnTo>
                    <a:lnTo>
                      <a:pt x="76" y="81"/>
                    </a:lnTo>
                    <a:lnTo>
                      <a:pt x="79" y="83"/>
                    </a:lnTo>
                    <a:lnTo>
                      <a:pt x="76" y="83"/>
                    </a:lnTo>
                    <a:lnTo>
                      <a:pt x="76" y="81"/>
                    </a:lnTo>
                    <a:lnTo>
                      <a:pt x="76" y="83"/>
                    </a:lnTo>
                    <a:lnTo>
                      <a:pt x="74" y="83"/>
                    </a:lnTo>
                    <a:lnTo>
                      <a:pt x="74" y="86"/>
                    </a:lnTo>
                    <a:lnTo>
                      <a:pt x="71" y="86"/>
                    </a:lnTo>
                    <a:lnTo>
                      <a:pt x="71" y="89"/>
                    </a:lnTo>
                    <a:lnTo>
                      <a:pt x="68" y="89"/>
                    </a:lnTo>
                    <a:lnTo>
                      <a:pt x="68" y="86"/>
                    </a:lnTo>
                    <a:lnTo>
                      <a:pt x="66" y="86"/>
                    </a:lnTo>
                    <a:lnTo>
                      <a:pt x="66" y="83"/>
                    </a:lnTo>
                    <a:lnTo>
                      <a:pt x="66" y="81"/>
                    </a:lnTo>
                    <a:lnTo>
                      <a:pt x="66" y="78"/>
                    </a:lnTo>
                    <a:lnTo>
                      <a:pt x="63" y="78"/>
                    </a:lnTo>
                    <a:lnTo>
                      <a:pt x="66" y="78"/>
                    </a:lnTo>
                    <a:lnTo>
                      <a:pt x="63" y="76"/>
                    </a:lnTo>
                    <a:lnTo>
                      <a:pt x="66" y="76"/>
                    </a:lnTo>
                    <a:lnTo>
                      <a:pt x="63" y="73"/>
                    </a:lnTo>
                    <a:lnTo>
                      <a:pt x="66" y="73"/>
                    </a:lnTo>
                    <a:lnTo>
                      <a:pt x="68" y="73"/>
                    </a:lnTo>
                    <a:lnTo>
                      <a:pt x="68" y="70"/>
                    </a:lnTo>
                    <a:lnTo>
                      <a:pt x="68" y="68"/>
                    </a:lnTo>
                    <a:lnTo>
                      <a:pt x="68" y="65"/>
                    </a:lnTo>
                    <a:lnTo>
                      <a:pt x="68" y="62"/>
                    </a:lnTo>
                    <a:lnTo>
                      <a:pt x="68" y="60"/>
                    </a:lnTo>
                    <a:lnTo>
                      <a:pt x="66" y="60"/>
                    </a:lnTo>
                    <a:lnTo>
                      <a:pt x="66" y="57"/>
                    </a:lnTo>
                    <a:lnTo>
                      <a:pt x="63" y="57"/>
                    </a:lnTo>
                    <a:lnTo>
                      <a:pt x="60" y="55"/>
                    </a:lnTo>
                    <a:lnTo>
                      <a:pt x="58" y="55"/>
                    </a:lnTo>
                    <a:lnTo>
                      <a:pt x="55" y="55"/>
                    </a:lnTo>
                    <a:lnTo>
                      <a:pt x="50" y="55"/>
                    </a:lnTo>
                    <a:lnTo>
                      <a:pt x="50" y="52"/>
                    </a:lnTo>
                    <a:lnTo>
                      <a:pt x="47" y="55"/>
                    </a:lnTo>
                    <a:lnTo>
                      <a:pt x="45" y="55"/>
                    </a:lnTo>
                    <a:lnTo>
                      <a:pt x="42" y="55"/>
                    </a:lnTo>
                    <a:lnTo>
                      <a:pt x="40" y="55"/>
                    </a:lnTo>
                    <a:lnTo>
                      <a:pt x="37" y="55"/>
                    </a:lnTo>
                    <a:lnTo>
                      <a:pt x="37" y="57"/>
                    </a:lnTo>
                    <a:lnTo>
                      <a:pt x="34" y="60"/>
                    </a:lnTo>
                    <a:lnTo>
                      <a:pt x="32" y="60"/>
                    </a:lnTo>
                    <a:lnTo>
                      <a:pt x="32" y="62"/>
                    </a:lnTo>
                    <a:lnTo>
                      <a:pt x="29" y="65"/>
                    </a:lnTo>
                    <a:lnTo>
                      <a:pt x="29" y="68"/>
                    </a:lnTo>
                    <a:lnTo>
                      <a:pt x="29" y="73"/>
                    </a:lnTo>
                    <a:lnTo>
                      <a:pt x="29" y="76"/>
                    </a:lnTo>
                    <a:lnTo>
                      <a:pt x="27" y="76"/>
                    </a:lnTo>
                    <a:lnTo>
                      <a:pt x="24" y="76"/>
                    </a:lnTo>
                    <a:lnTo>
                      <a:pt x="21" y="76"/>
                    </a:lnTo>
                    <a:lnTo>
                      <a:pt x="21" y="78"/>
                    </a:lnTo>
                    <a:lnTo>
                      <a:pt x="19" y="78"/>
                    </a:lnTo>
                    <a:lnTo>
                      <a:pt x="19" y="81"/>
                    </a:lnTo>
                    <a:lnTo>
                      <a:pt x="16" y="81"/>
                    </a:lnTo>
                    <a:lnTo>
                      <a:pt x="14" y="81"/>
                    </a:lnTo>
                    <a:lnTo>
                      <a:pt x="14" y="78"/>
                    </a:lnTo>
                    <a:lnTo>
                      <a:pt x="11" y="78"/>
                    </a:lnTo>
                    <a:lnTo>
                      <a:pt x="8" y="78"/>
                    </a:lnTo>
                    <a:lnTo>
                      <a:pt x="6" y="78"/>
                    </a:lnTo>
                    <a:lnTo>
                      <a:pt x="3" y="78"/>
                    </a:lnTo>
                    <a:lnTo>
                      <a:pt x="6" y="81"/>
                    </a:lnTo>
                    <a:lnTo>
                      <a:pt x="6" y="83"/>
                    </a:lnTo>
                    <a:lnTo>
                      <a:pt x="3" y="83"/>
                    </a:lnTo>
                    <a:lnTo>
                      <a:pt x="3" y="81"/>
                    </a:lnTo>
                    <a:lnTo>
                      <a:pt x="0" y="81"/>
                    </a:lnTo>
                    <a:lnTo>
                      <a:pt x="0" y="78"/>
                    </a:lnTo>
                    <a:lnTo>
                      <a:pt x="0" y="76"/>
                    </a:lnTo>
                    <a:lnTo>
                      <a:pt x="0" y="73"/>
                    </a:lnTo>
                    <a:lnTo>
                      <a:pt x="0" y="68"/>
                    </a:lnTo>
                    <a:lnTo>
                      <a:pt x="0" y="65"/>
                    </a:lnTo>
                    <a:lnTo>
                      <a:pt x="3" y="65"/>
                    </a:lnTo>
                    <a:lnTo>
                      <a:pt x="3" y="62"/>
                    </a:lnTo>
                    <a:lnTo>
                      <a:pt x="3" y="60"/>
                    </a:lnTo>
                    <a:lnTo>
                      <a:pt x="6" y="60"/>
                    </a:lnTo>
                    <a:lnTo>
                      <a:pt x="6" y="57"/>
                    </a:lnTo>
                    <a:lnTo>
                      <a:pt x="6" y="55"/>
                    </a:lnTo>
                    <a:lnTo>
                      <a:pt x="6" y="52"/>
                    </a:lnTo>
                    <a:lnTo>
                      <a:pt x="6" y="49"/>
                    </a:lnTo>
                    <a:lnTo>
                      <a:pt x="8" y="49"/>
                    </a:lnTo>
                    <a:lnTo>
                      <a:pt x="8" y="47"/>
                    </a:lnTo>
                    <a:lnTo>
                      <a:pt x="8" y="44"/>
                    </a:lnTo>
                    <a:lnTo>
                      <a:pt x="8" y="42"/>
                    </a:lnTo>
                    <a:lnTo>
                      <a:pt x="6" y="39"/>
                    </a:lnTo>
                    <a:lnTo>
                      <a:pt x="6" y="36"/>
                    </a:lnTo>
                    <a:lnTo>
                      <a:pt x="6" y="34"/>
                    </a:lnTo>
                    <a:lnTo>
                      <a:pt x="3" y="34"/>
                    </a:lnTo>
                    <a:lnTo>
                      <a:pt x="3" y="31"/>
                    </a:lnTo>
                    <a:lnTo>
                      <a:pt x="3" y="29"/>
                    </a:lnTo>
                    <a:lnTo>
                      <a:pt x="3" y="26"/>
                    </a:lnTo>
                    <a:lnTo>
                      <a:pt x="6" y="26"/>
                    </a:lnTo>
                    <a:lnTo>
                      <a:pt x="8" y="26"/>
                    </a:lnTo>
                    <a:lnTo>
                      <a:pt x="8" y="23"/>
                    </a:lnTo>
                    <a:lnTo>
                      <a:pt x="8" y="21"/>
                    </a:lnTo>
                    <a:lnTo>
                      <a:pt x="8" y="18"/>
                    </a:lnTo>
                    <a:lnTo>
                      <a:pt x="8" y="15"/>
                    </a:lnTo>
                    <a:lnTo>
                      <a:pt x="8" y="13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8" y="5"/>
                    </a:lnTo>
                    <a:lnTo>
                      <a:pt x="8" y="2"/>
                    </a:lnTo>
                    <a:lnTo>
                      <a:pt x="11" y="0"/>
                    </a:lnTo>
                    <a:lnTo>
                      <a:pt x="14" y="0"/>
                    </a:lnTo>
                    <a:lnTo>
                      <a:pt x="14" y="2"/>
                    </a:lnTo>
                    <a:lnTo>
                      <a:pt x="16" y="2"/>
                    </a:lnTo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296" name="Freeform 86"/>
              <p:cNvSpPr>
                <a:spLocks/>
              </p:cNvSpPr>
              <p:nvPr/>
            </p:nvSpPr>
            <p:spPr bwMode="auto">
              <a:xfrm>
                <a:off x="4780" y="3647"/>
                <a:ext cx="21" cy="52"/>
              </a:xfrm>
              <a:custGeom>
                <a:avLst/>
                <a:gdLst>
                  <a:gd name="T0" fmla="*/ 21 w 21"/>
                  <a:gd name="T1" fmla="*/ 3 h 52"/>
                  <a:gd name="T2" fmla="*/ 18 w 21"/>
                  <a:gd name="T3" fmla="*/ 5 h 52"/>
                  <a:gd name="T4" fmla="*/ 15 w 21"/>
                  <a:gd name="T5" fmla="*/ 8 h 52"/>
                  <a:gd name="T6" fmla="*/ 18 w 21"/>
                  <a:gd name="T7" fmla="*/ 10 h 52"/>
                  <a:gd name="T8" fmla="*/ 15 w 21"/>
                  <a:gd name="T9" fmla="*/ 13 h 52"/>
                  <a:gd name="T10" fmla="*/ 18 w 21"/>
                  <a:gd name="T11" fmla="*/ 16 h 52"/>
                  <a:gd name="T12" fmla="*/ 21 w 21"/>
                  <a:gd name="T13" fmla="*/ 13 h 52"/>
                  <a:gd name="T14" fmla="*/ 21 w 21"/>
                  <a:gd name="T15" fmla="*/ 18 h 52"/>
                  <a:gd name="T16" fmla="*/ 18 w 21"/>
                  <a:gd name="T17" fmla="*/ 21 h 52"/>
                  <a:gd name="T18" fmla="*/ 15 w 21"/>
                  <a:gd name="T19" fmla="*/ 23 h 52"/>
                  <a:gd name="T20" fmla="*/ 15 w 21"/>
                  <a:gd name="T21" fmla="*/ 23 h 52"/>
                  <a:gd name="T22" fmla="*/ 18 w 21"/>
                  <a:gd name="T23" fmla="*/ 26 h 52"/>
                  <a:gd name="T24" fmla="*/ 18 w 21"/>
                  <a:gd name="T25" fmla="*/ 31 h 52"/>
                  <a:gd name="T26" fmla="*/ 15 w 21"/>
                  <a:gd name="T27" fmla="*/ 34 h 52"/>
                  <a:gd name="T28" fmla="*/ 13 w 21"/>
                  <a:gd name="T29" fmla="*/ 37 h 52"/>
                  <a:gd name="T30" fmla="*/ 13 w 21"/>
                  <a:gd name="T31" fmla="*/ 42 h 52"/>
                  <a:gd name="T32" fmla="*/ 10 w 21"/>
                  <a:gd name="T33" fmla="*/ 39 h 52"/>
                  <a:gd name="T34" fmla="*/ 10 w 21"/>
                  <a:gd name="T35" fmla="*/ 44 h 52"/>
                  <a:gd name="T36" fmla="*/ 8 w 21"/>
                  <a:gd name="T37" fmla="*/ 47 h 52"/>
                  <a:gd name="T38" fmla="*/ 8 w 21"/>
                  <a:gd name="T39" fmla="*/ 47 h 52"/>
                  <a:gd name="T40" fmla="*/ 8 w 21"/>
                  <a:gd name="T41" fmla="*/ 47 h 52"/>
                  <a:gd name="T42" fmla="*/ 10 w 21"/>
                  <a:gd name="T43" fmla="*/ 50 h 52"/>
                  <a:gd name="T44" fmla="*/ 8 w 21"/>
                  <a:gd name="T45" fmla="*/ 52 h 52"/>
                  <a:gd name="T46" fmla="*/ 5 w 21"/>
                  <a:gd name="T47" fmla="*/ 50 h 52"/>
                  <a:gd name="T48" fmla="*/ 2 w 21"/>
                  <a:gd name="T49" fmla="*/ 47 h 52"/>
                  <a:gd name="T50" fmla="*/ 0 w 21"/>
                  <a:gd name="T51" fmla="*/ 44 h 52"/>
                  <a:gd name="T52" fmla="*/ 2 w 21"/>
                  <a:gd name="T53" fmla="*/ 42 h 52"/>
                  <a:gd name="T54" fmla="*/ 5 w 21"/>
                  <a:gd name="T55" fmla="*/ 39 h 52"/>
                  <a:gd name="T56" fmla="*/ 5 w 21"/>
                  <a:gd name="T57" fmla="*/ 39 h 52"/>
                  <a:gd name="T58" fmla="*/ 2 w 21"/>
                  <a:gd name="T59" fmla="*/ 42 h 52"/>
                  <a:gd name="T60" fmla="*/ 5 w 21"/>
                  <a:gd name="T61" fmla="*/ 42 h 52"/>
                  <a:gd name="T62" fmla="*/ 5 w 21"/>
                  <a:gd name="T63" fmla="*/ 37 h 52"/>
                  <a:gd name="T64" fmla="*/ 8 w 21"/>
                  <a:gd name="T65" fmla="*/ 34 h 52"/>
                  <a:gd name="T66" fmla="*/ 8 w 21"/>
                  <a:gd name="T67" fmla="*/ 34 h 52"/>
                  <a:gd name="T68" fmla="*/ 8 w 21"/>
                  <a:gd name="T69" fmla="*/ 29 h 52"/>
                  <a:gd name="T70" fmla="*/ 8 w 21"/>
                  <a:gd name="T71" fmla="*/ 29 h 52"/>
                  <a:gd name="T72" fmla="*/ 8 w 21"/>
                  <a:gd name="T73" fmla="*/ 26 h 52"/>
                  <a:gd name="T74" fmla="*/ 8 w 21"/>
                  <a:gd name="T75" fmla="*/ 26 h 52"/>
                  <a:gd name="T76" fmla="*/ 10 w 21"/>
                  <a:gd name="T77" fmla="*/ 23 h 52"/>
                  <a:gd name="T78" fmla="*/ 10 w 21"/>
                  <a:gd name="T79" fmla="*/ 18 h 52"/>
                  <a:gd name="T80" fmla="*/ 8 w 21"/>
                  <a:gd name="T81" fmla="*/ 16 h 52"/>
                  <a:gd name="T82" fmla="*/ 10 w 21"/>
                  <a:gd name="T83" fmla="*/ 13 h 52"/>
                  <a:gd name="T84" fmla="*/ 13 w 21"/>
                  <a:gd name="T85" fmla="*/ 10 h 52"/>
                  <a:gd name="T86" fmla="*/ 10 w 21"/>
                  <a:gd name="T87" fmla="*/ 8 h 52"/>
                  <a:gd name="T88" fmla="*/ 10 w 21"/>
                  <a:gd name="T89" fmla="*/ 8 h 52"/>
                  <a:gd name="T90" fmla="*/ 13 w 21"/>
                  <a:gd name="T91" fmla="*/ 5 h 52"/>
                  <a:gd name="T92" fmla="*/ 13 w 21"/>
                  <a:gd name="T93" fmla="*/ 5 h 52"/>
                  <a:gd name="T94" fmla="*/ 15 w 21"/>
                  <a:gd name="T95" fmla="*/ 3 h 52"/>
                  <a:gd name="T96" fmla="*/ 18 w 21"/>
                  <a:gd name="T97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21" h="52">
                    <a:moveTo>
                      <a:pt x="18" y="3"/>
                    </a:moveTo>
                    <a:lnTo>
                      <a:pt x="21" y="3"/>
                    </a:lnTo>
                    <a:lnTo>
                      <a:pt x="18" y="3"/>
                    </a:lnTo>
                    <a:lnTo>
                      <a:pt x="18" y="5"/>
                    </a:lnTo>
                    <a:lnTo>
                      <a:pt x="18" y="8"/>
                    </a:lnTo>
                    <a:lnTo>
                      <a:pt x="15" y="8"/>
                    </a:lnTo>
                    <a:lnTo>
                      <a:pt x="15" y="10"/>
                    </a:lnTo>
                    <a:lnTo>
                      <a:pt x="18" y="10"/>
                    </a:lnTo>
                    <a:lnTo>
                      <a:pt x="18" y="13"/>
                    </a:lnTo>
                    <a:lnTo>
                      <a:pt x="15" y="13"/>
                    </a:lnTo>
                    <a:lnTo>
                      <a:pt x="18" y="13"/>
                    </a:lnTo>
                    <a:lnTo>
                      <a:pt x="18" y="16"/>
                    </a:lnTo>
                    <a:lnTo>
                      <a:pt x="18" y="13"/>
                    </a:lnTo>
                    <a:lnTo>
                      <a:pt x="21" y="13"/>
                    </a:lnTo>
                    <a:lnTo>
                      <a:pt x="21" y="16"/>
                    </a:lnTo>
                    <a:lnTo>
                      <a:pt x="21" y="18"/>
                    </a:lnTo>
                    <a:lnTo>
                      <a:pt x="18" y="18"/>
                    </a:lnTo>
                    <a:lnTo>
                      <a:pt x="18" y="21"/>
                    </a:lnTo>
                    <a:lnTo>
                      <a:pt x="18" y="23"/>
                    </a:lnTo>
                    <a:lnTo>
                      <a:pt x="15" y="23"/>
                    </a:lnTo>
                    <a:lnTo>
                      <a:pt x="15" y="21"/>
                    </a:lnTo>
                    <a:lnTo>
                      <a:pt x="15" y="23"/>
                    </a:lnTo>
                    <a:lnTo>
                      <a:pt x="15" y="26"/>
                    </a:lnTo>
                    <a:lnTo>
                      <a:pt x="18" y="26"/>
                    </a:lnTo>
                    <a:lnTo>
                      <a:pt x="18" y="29"/>
                    </a:lnTo>
                    <a:lnTo>
                      <a:pt x="18" y="31"/>
                    </a:lnTo>
                    <a:lnTo>
                      <a:pt x="15" y="31"/>
                    </a:lnTo>
                    <a:lnTo>
                      <a:pt x="15" y="34"/>
                    </a:lnTo>
                    <a:lnTo>
                      <a:pt x="13" y="34"/>
                    </a:lnTo>
                    <a:lnTo>
                      <a:pt x="13" y="37"/>
                    </a:lnTo>
                    <a:lnTo>
                      <a:pt x="13" y="39"/>
                    </a:lnTo>
                    <a:lnTo>
                      <a:pt x="13" y="42"/>
                    </a:lnTo>
                    <a:lnTo>
                      <a:pt x="10" y="42"/>
                    </a:lnTo>
                    <a:lnTo>
                      <a:pt x="10" y="39"/>
                    </a:lnTo>
                    <a:lnTo>
                      <a:pt x="10" y="42"/>
                    </a:lnTo>
                    <a:lnTo>
                      <a:pt x="10" y="44"/>
                    </a:lnTo>
                    <a:lnTo>
                      <a:pt x="8" y="44"/>
                    </a:lnTo>
                    <a:lnTo>
                      <a:pt x="8" y="47"/>
                    </a:lnTo>
                    <a:lnTo>
                      <a:pt x="10" y="47"/>
                    </a:lnTo>
                    <a:lnTo>
                      <a:pt x="8" y="47"/>
                    </a:lnTo>
                    <a:lnTo>
                      <a:pt x="10" y="47"/>
                    </a:lnTo>
                    <a:lnTo>
                      <a:pt x="8" y="47"/>
                    </a:lnTo>
                    <a:lnTo>
                      <a:pt x="8" y="50"/>
                    </a:lnTo>
                    <a:lnTo>
                      <a:pt x="10" y="50"/>
                    </a:lnTo>
                    <a:lnTo>
                      <a:pt x="8" y="50"/>
                    </a:lnTo>
                    <a:lnTo>
                      <a:pt x="8" y="52"/>
                    </a:lnTo>
                    <a:lnTo>
                      <a:pt x="8" y="50"/>
                    </a:lnTo>
                    <a:lnTo>
                      <a:pt x="5" y="50"/>
                    </a:lnTo>
                    <a:lnTo>
                      <a:pt x="2" y="50"/>
                    </a:lnTo>
                    <a:lnTo>
                      <a:pt x="2" y="47"/>
                    </a:lnTo>
                    <a:lnTo>
                      <a:pt x="0" y="47"/>
                    </a:lnTo>
                    <a:lnTo>
                      <a:pt x="0" y="44"/>
                    </a:lnTo>
                    <a:lnTo>
                      <a:pt x="2" y="44"/>
                    </a:lnTo>
                    <a:lnTo>
                      <a:pt x="2" y="42"/>
                    </a:lnTo>
                    <a:lnTo>
                      <a:pt x="5" y="42"/>
                    </a:lnTo>
                    <a:lnTo>
                      <a:pt x="5" y="39"/>
                    </a:lnTo>
                    <a:lnTo>
                      <a:pt x="8" y="39"/>
                    </a:lnTo>
                    <a:lnTo>
                      <a:pt x="5" y="39"/>
                    </a:lnTo>
                    <a:lnTo>
                      <a:pt x="5" y="42"/>
                    </a:lnTo>
                    <a:lnTo>
                      <a:pt x="2" y="42"/>
                    </a:lnTo>
                    <a:lnTo>
                      <a:pt x="5" y="39"/>
                    </a:lnTo>
                    <a:lnTo>
                      <a:pt x="5" y="42"/>
                    </a:lnTo>
                    <a:lnTo>
                      <a:pt x="5" y="39"/>
                    </a:lnTo>
                    <a:lnTo>
                      <a:pt x="5" y="37"/>
                    </a:lnTo>
                    <a:lnTo>
                      <a:pt x="5" y="34"/>
                    </a:lnTo>
                    <a:lnTo>
                      <a:pt x="8" y="34"/>
                    </a:lnTo>
                    <a:lnTo>
                      <a:pt x="8" y="31"/>
                    </a:lnTo>
                    <a:lnTo>
                      <a:pt x="8" y="34"/>
                    </a:lnTo>
                    <a:lnTo>
                      <a:pt x="8" y="31"/>
                    </a:lnTo>
                    <a:lnTo>
                      <a:pt x="8" y="29"/>
                    </a:lnTo>
                    <a:lnTo>
                      <a:pt x="10" y="29"/>
                    </a:lnTo>
                    <a:lnTo>
                      <a:pt x="8" y="29"/>
                    </a:lnTo>
                    <a:lnTo>
                      <a:pt x="10" y="26"/>
                    </a:lnTo>
                    <a:lnTo>
                      <a:pt x="8" y="26"/>
                    </a:lnTo>
                    <a:lnTo>
                      <a:pt x="10" y="26"/>
                    </a:lnTo>
                    <a:lnTo>
                      <a:pt x="8" y="26"/>
                    </a:lnTo>
                    <a:lnTo>
                      <a:pt x="10" y="26"/>
                    </a:lnTo>
                    <a:lnTo>
                      <a:pt x="10" y="23"/>
                    </a:lnTo>
                    <a:lnTo>
                      <a:pt x="10" y="21"/>
                    </a:lnTo>
                    <a:lnTo>
                      <a:pt x="10" y="18"/>
                    </a:lnTo>
                    <a:lnTo>
                      <a:pt x="8" y="18"/>
                    </a:lnTo>
                    <a:lnTo>
                      <a:pt x="8" y="16"/>
                    </a:lnTo>
                    <a:lnTo>
                      <a:pt x="10" y="16"/>
                    </a:lnTo>
                    <a:lnTo>
                      <a:pt x="10" y="13"/>
                    </a:lnTo>
                    <a:lnTo>
                      <a:pt x="13" y="13"/>
                    </a:lnTo>
                    <a:lnTo>
                      <a:pt x="13" y="10"/>
                    </a:lnTo>
                    <a:lnTo>
                      <a:pt x="10" y="10"/>
                    </a:lnTo>
                    <a:lnTo>
                      <a:pt x="10" y="8"/>
                    </a:lnTo>
                    <a:lnTo>
                      <a:pt x="13" y="8"/>
                    </a:lnTo>
                    <a:lnTo>
                      <a:pt x="10" y="8"/>
                    </a:lnTo>
                    <a:lnTo>
                      <a:pt x="10" y="5"/>
                    </a:lnTo>
                    <a:lnTo>
                      <a:pt x="13" y="5"/>
                    </a:lnTo>
                    <a:lnTo>
                      <a:pt x="13" y="8"/>
                    </a:lnTo>
                    <a:lnTo>
                      <a:pt x="13" y="5"/>
                    </a:lnTo>
                    <a:lnTo>
                      <a:pt x="15" y="5"/>
                    </a:lnTo>
                    <a:lnTo>
                      <a:pt x="15" y="3"/>
                    </a:lnTo>
                    <a:lnTo>
                      <a:pt x="18" y="3"/>
                    </a:lnTo>
                    <a:lnTo>
                      <a:pt x="18" y="0"/>
                    </a:lnTo>
                    <a:lnTo>
                      <a:pt x="18" y="3"/>
                    </a:lnTo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297" name="Freeform 87"/>
              <p:cNvSpPr>
                <a:spLocks/>
              </p:cNvSpPr>
              <p:nvPr/>
            </p:nvSpPr>
            <p:spPr bwMode="auto">
              <a:xfrm>
                <a:off x="4657" y="3639"/>
                <a:ext cx="10" cy="18"/>
              </a:xfrm>
              <a:custGeom>
                <a:avLst/>
                <a:gdLst>
                  <a:gd name="T0" fmla="*/ 8 w 10"/>
                  <a:gd name="T1" fmla="*/ 5 h 18"/>
                  <a:gd name="T2" fmla="*/ 10 w 10"/>
                  <a:gd name="T3" fmla="*/ 5 h 18"/>
                  <a:gd name="T4" fmla="*/ 10 w 10"/>
                  <a:gd name="T5" fmla="*/ 3 h 18"/>
                  <a:gd name="T6" fmla="*/ 10 w 10"/>
                  <a:gd name="T7" fmla="*/ 5 h 18"/>
                  <a:gd name="T8" fmla="*/ 8 w 10"/>
                  <a:gd name="T9" fmla="*/ 8 h 18"/>
                  <a:gd name="T10" fmla="*/ 8 w 10"/>
                  <a:gd name="T11" fmla="*/ 11 h 18"/>
                  <a:gd name="T12" fmla="*/ 8 w 10"/>
                  <a:gd name="T13" fmla="*/ 13 h 18"/>
                  <a:gd name="T14" fmla="*/ 5 w 10"/>
                  <a:gd name="T15" fmla="*/ 18 h 18"/>
                  <a:gd name="T16" fmla="*/ 3 w 10"/>
                  <a:gd name="T17" fmla="*/ 18 h 18"/>
                  <a:gd name="T18" fmla="*/ 3 w 10"/>
                  <a:gd name="T19" fmla="*/ 16 h 18"/>
                  <a:gd name="T20" fmla="*/ 0 w 10"/>
                  <a:gd name="T21" fmla="*/ 16 h 18"/>
                  <a:gd name="T22" fmla="*/ 0 w 10"/>
                  <a:gd name="T23" fmla="*/ 13 h 18"/>
                  <a:gd name="T24" fmla="*/ 0 w 10"/>
                  <a:gd name="T25" fmla="*/ 11 h 18"/>
                  <a:gd name="T26" fmla="*/ 0 w 10"/>
                  <a:gd name="T27" fmla="*/ 8 h 18"/>
                  <a:gd name="T28" fmla="*/ 0 w 10"/>
                  <a:gd name="T29" fmla="*/ 5 h 18"/>
                  <a:gd name="T30" fmla="*/ 0 w 10"/>
                  <a:gd name="T31" fmla="*/ 3 h 18"/>
                  <a:gd name="T32" fmla="*/ 3 w 10"/>
                  <a:gd name="T33" fmla="*/ 3 h 18"/>
                  <a:gd name="T34" fmla="*/ 5 w 10"/>
                  <a:gd name="T35" fmla="*/ 3 h 18"/>
                  <a:gd name="T36" fmla="*/ 5 w 10"/>
                  <a:gd name="T37" fmla="*/ 0 h 18"/>
                  <a:gd name="T38" fmla="*/ 8 w 10"/>
                  <a:gd name="T39" fmla="*/ 0 h 18"/>
                  <a:gd name="T40" fmla="*/ 8 w 10"/>
                  <a:gd name="T41" fmla="*/ 3 h 18"/>
                  <a:gd name="T42" fmla="*/ 8 w 10"/>
                  <a:gd name="T43" fmla="*/ 5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0" h="18">
                    <a:moveTo>
                      <a:pt x="8" y="5"/>
                    </a:moveTo>
                    <a:lnTo>
                      <a:pt x="10" y="5"/>
                    </a:lnTo>
                    <a:lnTo>
                      <a:pt x="10" y="3"/>
                    </a:lnTo>
                    <a:lnTo>
                      <a:pt x="10" y="5"/>
                    </a:lnTo>
                    <a:lnTo>
                      <a:pt x="8" y="8"/>
                    </a:lnTo>
                    <a:lnTo>
                      <a:pt x="8" y="11"/>
                    </a:lnTo>
                    <a:lnTo>
                      <a:pt x="8" y="13"/>
                    </a:lnTo>
                    <a:lnTo>
                      <a:pt x="5" y="18"/>
                    </a:lnTo>
                    <a:lnTo>
                      <a:pt x="3" y="18"/>
                    </a:lnTo>
                    <a:lnTo>
                      <a:pt x="3" y="16"/>
                    </a:lnTo>
                    <a:lnTo>
                      <a:pt x="0" y="16"/>
                    </a:lnTo>
                    <a:lnTo>
                      <a:pt x="0" y="13"/>
                    </a:lnTo>
                    <a:lnTo>
                      <a:pt x="0" y="11"/>
                    </a:lnTo>
                    <a:lnTo>
                      <a:pt x="0" y="8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3" y="3"/>
                    </a:lnTo>
                    <a:lnTo>
                      <a:pt x="5" y="3"/>
                    </a:lnTo>
                    <a:lnTo>
                      <a:pt x="5" y="0"/>
                    </a:lnTo>
                    <a:lnTo>
                      <a:pt x="8" y="0"/>
                    </a:lnTo>
                    <a:lnTo>
                      <a:pt x="8" y="3"/>
                    </a:lnTo>
                    <a:lnTo>
                      <a:pt x="8" y="5"/>
                    </a:lnTo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298" name="Freeform 88"/>
              <p:cNvSpPr>
                <a:spLocks/>
              </p:cNvSpPr>
              <p:nvPr/>
            </p:nvSpPr>
            <p:spPr bwMode="auto">
              <a:xfrm>
                <a:off x="4600" y="3637"/>
                <a:ext cx="57" cy="86"/>
              </a:xfrm>
              <a:custGeom>
                <a:avLst/>
                <a:gdLst>
                  <a:gd name="T0" fmla="*/ 49 w 57"/>
                  <a:gd name="T1" fmla="*/ 7 h 86"/>
                  <a:gd name="T2" fmla="*/ 49 w 57"/>
                  <a:gd name="T3" fmla="*/ 13 h 86"/>
                  <a:gd name="T4" fmla="*/ 54 w 57"/>
                  <a:gd name="T5" fmla="*/ 13 h 86"/>
                  <a:gd name="T6" fmla="*/ 57 w 57"/>
                  <a:gd name="T7" fmla="*/ 18 h 86"/>
                  <a:gd name="T8" fmla="*/ 57 w 57"/>
                  <a:gd name="T9" fmla="*/ 23 h 86"/>
                  <a:gd name="T10" fmla="*/ 54 w 57"/>
                  <a:gd name="T11" fmla="*/ 28 h 86"/>
                  <a:gd name="T12" fmla="*/ 57 w 57"/>
                  <a:gd name="T13" fmla="*/ 31 h 86"/>
                  <a:gd name="T14" fmla="*/ 54 w 57"/>
                  <a:gd name="T15" fmla="*/ 36 h 86"/>
                  <a:gd name="T16" fmla="*/ 54 w 57"/>
                  <a:gd name="T17" fmla="*/ 41 h 86"/>
                  <a:gd name="T18" fmla="*/ 49 w 57"/>
                  <a:gd name="T19" fmla="*/ 44 h 86"/>
                  <a:gd name="T20" fmla="*/ 49 w 57"/>
                  <a:gd name="T21" fmla="*/ 49 h 86"/>
                  <a:gd name="T22" fmla="*/ 49 w 57"/>
                  <a:gd name="T23" fmla="*/ 49 h 86"/>
                  <a:gd name="T24" fmla="*/ 52 w 57"/>
                  <a:gd name="T25" fmla="*/ 54 h 86"/>
                  <a:gd name="T26" fmla="*/ 54 w 57"/>
                  <a:gd name="T27" fmla="*/ 57 h 86"/>
                  <a:gd name="T28" fmla="*/ 54 w 57"/>
                  <a:gd name="T29" fmla="*/ 62 h 86"/>
                  <a:gd name="T30" fmla="*/ 54 w 57"/>
                  <a:gd name="T31" fmla="*/ 67 h 86"/>
                  <a:gd name="T32" fmla="*/ 54 w 57"/>
                  <a:gd name="T33" fmla="*/ 73 h 86"/>
                  <a:gd name="T34" fmla="*/ 54 w 57"/>
                  <a:gd name="T35" fmla="*/ 78 h 86"/>
                  <a:gd name="T36" fmla="*/ 49 w 57"/>
                  <a:gd name="T37" fmla="*/ 80 h 86"/>
                  <a:gd name="T38" fmla="*/ 47 w 57"/>
                  <a:gd name="T39" fmla="*/ 86 h 86"/>
                  <a:gd name="T40" fmla="*/ 41 w 57"/>
                  <a:gd name="T41" fmla="*/ 86 h 86"/>
                  <a:gd name="T42" fmla="*/ 36 w 57"/>
                  <a:gd name="T43" fmla="*/ 86 h 86"/>
                  <a:gd name="T44" fmla="*/ 28 w 57"/>
                  <a:gd name="T45" fmla="*/ 83 h 86"/>
                  <a:gd name="T46" fmla="*/ 23 w 57"/>
                  <a:gd name="T47" fmla="*/ 83 h 86"/>
                  <a:gd name="T48" fmla="*/ 20 w 57"/>
                  <a:gd name="T49" fmla="*/ 80 h 86"/>
                  <a:gd name="T50" fmla="*/ 15 w 57"/>
                  <a:gd name="T51" fmla="*/ 78 h 86"/>
                  <a:gd name="T52" fmla="*/ 10 w 57"/>
                  <a:gd name="T53" fmla="*/ 80 h 86"/>
                  <a:gd name="T54" fmla="*/ 10 w 57"/>
                  <a:gd name="T55" fmla="*/ 73 h 86"/>
                  <a:gd name="T56" fmla="*/ 13 w 57"/>
                  <a:gd name="T57" fmla="*/ 70 h 86"/>
                  <a:gd name="T58" fmla="*/ 7 w 57"/>
                  <a:gd name="T59" fmla="*/ 73 h 86"/>
                  <a:gd name="T60" fmla="*/ 10 w 57"/>
                  <a:gd name="T61" fmla="*/ 70 h 86"/>
                  <a:gd name="T62" fmla="*/ 5 w 57"/>
                  <a:gd name="T63" fmla="*/ 65 h 86"/>
                  <a:gd name="T64" fmla="*/ 7 w 57"/>
                  <a:gd name="T65" fmla="*/ 60 h 86"/>
                  <a:gd name="T66" fmla="*/ 7 w 57"/>
                  <a:gd name="T67" fmla="*/ 54 h 86"/>
                  <a:gd name="T68" fmla="*/ 5 w 57"/>
                  <a:gd name="T69" fmla="*/ 52 h 86"/>
                  <a:gd name="T70" fmla="*/ 5 w 57"/>
                  <a:gd name="T71" fmla="*/ 49 h 86"/>
                  <a:gd name="T72" fmla="*/ 2 w 57"/>
                  <a:gd name="T73" fmla="*/ 44 h 86"/>
                  <a:gd name="T74" fmla="*/ 0 w 57"/>
                  <a:gd name="T75" fmla="*/ 41 h 86"/>
                  <a:gd name="T76" fmla="*/ 2 w 57"/>
                  <a:gd name="T77" fmla="*/ 39 h 86"/>
                  <a:gd name="T78" fmla="*/ 5 w 57"/>
                  <a:gd name="T79" fmla="*/ 33 h 86"/>
                  <a:gd name="T80" fmla="*/ 7 w 57"/>
                  <a:gd name="T81" fmla="*/ 28 h 86"/>
                  <a:gd name="T82" fmla="*/ 13 w 57"/>
                  <a:gd name="T83" fmla="*/ 28 h 86"/>
                  <a:gd name="T84" fmla="*/ 15 w 57"/>
                  <a:gd name="T85" fmla="*/ 31 h 86"/>
                  <a:gd name="T86" fmla="*/ 20 w 57"/>
                  <a:gd name="T87" fmla="*/ 31 h 86"/>
                  <a:gd name="T88" fmla="*/ 26 w 57"/>
                  <a:gd name="T89" fmla="*/ 31 h 86"/>
                  <a:gd name="T90" fmla="*/ 28 w 57"/>
                  <a:gd name="T91" fmla="*/ 28 h 86"/>
                  <a:gd name="T92" fmla="*/ 26 w 57"/>
                  <a:gd name="T93" fmla="*/ 23 h 86"/>
                  <a:gd name="T94" fmla="*/ 26 w 57"/>
                  <a:gd name="T95" fmla="*/ 18 h 86"/>
                  <a:gd name="T96" fmla="*/ 28 w 57"/>
                  <a:gd name="T97" fmla="*/ 15 h 86"/>
                  <a:gd name="T98" fmla="*/ 28 w 57"/>
                  <a:gd name="T99" fmla="*/ 13 h 86"/>
                  <a:gd name="T100" fmla="*/ 28 w 57"/>
                  <a:gd name="T101" fmla="*/ 7 h 86"/>
                  <a:gd name="T102" fmla="*/ 31 w 57"/>
                  <a:gd name="T103" fmla="*/ 5 h 86"/>
                  <a:gd name="T104" fmla="*/ 34 w 57"/>
                  <a:gd name="T105" fmla="*/ 2 h 86"/>
                  <a:gd name="T106" fmla="*/ 36 w 57"/>
                  <a:gd name="T107" fmla="*/ 0 h 86"/>
                  <a:gd name="T108" fmla="*/ 39 w 57"/>
                  <a:gd name="T109" fmla="*/ 2 h 86"/>
                  <a:gd name="T110" fmla="*/ 41 w 57"/>
                  <a:gd name="T111" fmla="*/ 5 h 86"/>
                  <a:gd name="T112" fmla="*/ 47 w 57"/>
                  <a:gd name="T113" fmla="*/ 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57" h="86">
                    <a:moveTo>
                      <a:pt x="47" y="7"/>
                    </a:moveTo>
                    <a:lnTo>
                      <a:pt x="49" y="7"/>
                    </a:lnTo>
                    <a:lnTo>
                      <a:pt x="49" y="10"/>
                    </a:lnTo>
                    <a:lnTo>
                      <a:pt x="49" y="13"/>
                    </a:lnTo>
                    <a:lnTo>
                      <a:pt x="52" y="13"/>
                    </a:lnTo>
                    <a:lnTo>
                      <a:pt x="54" y="13"/>
                    </a:lnTo>
                    <a:lnTo>
                      <a:pt x="54" y="15"/>
                    </a:lnTo>
                    <a:lnTo>
                      <a:pt x="57" y="18"/>
                    </a:lnTo>
                    <a:lnTo>
                      <a:pt x="57" y="20"/>
                    </a:lnTo>
                    <a:lnTo>
                      <a:pt x="57" y="23"/>
                    </a:lnTo>
                    <a:lnTo>
                      <a:pt x="57" y="26"/>
                    </a:lnTo>
                    <a:lnTo>
                      <a:pt x="54" y="28"/>
                    </a:lnTo>
                    <a:lnTo>
                      <a:pt x="57" y="28"/>
                    </a:lnTo>
                    <a:lnTo>
                      <a:pt x="57" y="31"/>
                    </a:lnTo>
                    <a:lnTo>
                      <a:pt x="57" y="33"/>
                    </a:lnTo>
                    <a:lnTo>
                      <a:pt x="54" y="36"/>
                    </a:lnTo>
                    <a:lnTo>
                      <a:pt x="54" y="39"/>
                    </a:lnTo>
                    <a:lnTo>
                      <a:pt x="54" y="41"/>
                    </a:lnTo>
                    <a:lnTo>
                      <a:pt x="52" y="41"/>
                    </a:lnTo>
                    <a:lnTo>
                      <a:pt x="49" y="44"/>
                    </a:lnTo>
                    <a:lnTo>
                      <a:pt x="49" y="47"/>
                    </a:lnTo>
                    <a:lnTo>
                      <a:pt x="49" y="49"/>
                    </a:lnTo>
                    <a:lnTo>
                      <a:pt x="52" y="49"/>
                    </a:lnTo>
                    <a:lnTo>
                      <a:pt x="49" y="49"/>
                    </a:lnTo>
                    <a:lnTo>
                      <a:pt x="52" y="52"/>
                    </a:lnTo>
                    <a:lnTo>
                      <a:pt x="52" y="54"/>
                    </a:lnTo>
                    <a:lnTo>
                      <a:pt x="52" y="57"/>
                    </a:lnTo>
                    <a:lnTo>
                      <a:pt x="54" y="57"/>
                    </a:lnTo>
                    <a:lnTo>
                      <a:pt x="54" y="60"/>
                    </a:lnTo>
                    <a:lnTo>
                      <a:pt x="54" y="62"/>
                    </a:lnTo>
                    <a:lnTo>
                      <a:pt x="54" y="65"/>
                    </a:lnTo>
                    <a:lnTo>
                      <a:pt x="54" y="67"/>
                    </a:lnTo>
                    <a:lnTo>
                      <a:pt x="54" y="70"/>
                    </a:lnTo>
                    <a:lnTo>
                      <a:pt x="54" y="73"/>
                    </a:lnTo>
                    <a:lnTo>
                      <a:pt x="54" y="75"/>
                    </a:lnTo>
                    <a:lnTo>
                      <a:pt x="54" y="78"/>
                    </a:lnTo>
                    <a:lnTo>
                      <a:pt x="52" y="78"/>
                    </a:lnTo>
                    <a:lnTo>
                      <a:pt x="49" y="80"/>
                    </a:lnTo>
                    <a:lnTo>
                      <a:pt x="49" y="83"/>
                    </a:lnTo>
                    <a:lnTo>
                      <a:pt x="47" y="86"/>
                    </a:lnTo>
                    <a:lnTo>
                      <a:pt x="44" y="86"/>
                    </a:lnTo>
                    <a:lnTo>
                      <a:pt x="41" y="86"/>
                    </a:lnTo>
                    <a:lnTo>
                      <a:pt x="39" y="86"/>
                    </a:lnTo>
                    <a:lnTo>
                      <a:pt x="36" y="86"/>
                    </a:lnTo>
                    <a:lnTo>
                      <a:pt x="31" y="86"/>
                    </a:lnTo>
                    <a:lnTo>
                      <a:pt x="28" y="83"/>
                    </a:lnTo>
                    <a:lnTo>
                      <a:pt x="26" y="83"/>
                    </a:lnTo>
                    <a:lnTo>
                      <a:pt x="23" y="83"/>
                    </a:lnTo>
                    <a:lnTo>
                      <a:pt x="23" y="80"/>
                    </a:lnTo>
                    <a:lnTo>
                      <a:pt x="20" y="80"/>
                    </a:lnTo>
                    <a:lnTo>
                      <a:pt x="18" y="80"/>
                    </a:lnTo>
                    <a:lnTo>
                      <a:pt x="15" y="78"/>
                    </a:lnTo>
                    <a:lnTo>
                      <a:pt x="13" y="80"/>
                    </a:lnTo>
                    <a:lnTo>
                      <a:pt x="10" y="80"/>
                    </a:lnTo>
                    <a:lnTo>
                      <a:pt x="10" y="78"/>
                    </a:lnTo>
                    <a:lnTo>
                      <a:pt x="10" y="73"/>
                    </a:lnTo>
                    <a:lnTo>
                      <a:pt x="13" y="73"/>
                    </a:lnTo>
                    <a:lnTo>
                      <a:pt x="13" y="70"/>
                    </a:lnTo>
                    <a:lnTo>
                      <a:pt x="10" y="73"/>
                    </a:lnTo>
                    <a:lnTo>
                      <a:pt x="7" y="73"/>
                    </a:lnTo>
                    <a:lnTo>
                      <a:pt x="7" y="70"/>
                    </a:lnTo>
                    <a:lnTo>
                      <a:pt x="10" y="70"/>
                    </a:lnTo>
                    <a:lnTo>
                      <a:pt x="10" y="67"/>
                    </a:lnTo>
                    <a:lnTo>
                      <a:pt x="5" y="65"/>
                    </a:lnTo>
                    <a:lnTo>
                      <a:pt x="5" y="62"/>
                    </a:lnTo>
                    <a:lnTo>
                      <a:pt x="7" y="60"/>
                    </a:lnTo>
                    <a:lnTo>
                      <a:pt x="7" y="57"/>
                    </a:lnTo>
                    <a:lnTo>
                      <a:pt x="7" y="54"/>
                    </a:lnTo>
                    <a:lnTo>
                      <a:pt x="5" y="54"/>
                    </a:lnTo>
                    <a:lnTo>
                      <a:pt x="5" y="52"/>
                    </a:lnTo>
                    <a:lnTo>
                      <a:pt x="7" y="52"/>
                    </a:lnTo>
                    <a:lnTo>
                      <a:pt x="5" y="49"/>
                    </a:lnTo>
                    <a:lnTo>
                      <a:pt x="2" y="47"/>
                    </a:lnTo>
                    <a:lnTo>
                      <a:pt x="2" y="44"/>
                    </a:lnTo>
                    <a:lnTo>
                      <a:pt x="0" y="44"/>
                    </a:lnTo>
                    <a:lnTo>
                      <a:pt x="0" y="41"/>
                    </a:lnTo>
                    <a:lnTo>
                      <a:pt x="2" y="41"/>
                    </a:lnTo>
                    <a:lnTo>
                      <a:pt x="2" y="39"/>
                    </a:lnTo>
                    <a:lnTo>
                      <a:pt x="5" y="36"/>
                    </a:lnTo>
                    <a:lnTo>
                      <a:pt x="5" y="33"/>
                    </a:lnTo>
                    <a:lnTo>
                      <a:pt x="5" y="31"/>
                    </a:lnTo>
                    <a:lnTo>
                      <a:pt x="7" y="28"/>
                    </a:lnTo>
                    <a:lnTo>
                      <a:pt x="10" y="28"/>
                    </a:lnTo>
                    <a:lnTo>
                      <a:pt x="13" y="28"/>
                    </a:lnTo>
                    <a:lnTo>
                      <a:pt x="13" y="31"/>
                    </a:lnTo>
                    <a:lnTo>
                      <a:pt x="15" y="31"/>
                    </a:lnTo>
                    <a:lnTo>
                      <a:pt x="18" y="28"/>
                    </a:lnTo>
                    <a:lnTo>
                      <a:pt x="20" y="31"/>
                    </a:lnTo>
                    <a:lnTo>
                      <a:pt x="23" y="33"/>
                    </a:lnTo>
                    <a:lnTo>
                      <a:pt x="26" y="31"/>
                    </a:lnTo>
                    <a:lnTo>
                      <a:pt x="28" y="31"/>
                    </a:lnTo>
                    <a:lnTo>
                      <a:pt x="28" y="28"/>
                    </a:lnTo>
                    <a:lnTo>
                      <a:pt x="28" y="26"/>
                    </a:lnTo>
                    <a:lnTo>
                      <a:pt x="26" y="23"/>
                    </a:lnTo>
                    <a:lnTo>
                      <a:pt x="26" y="20"/>
                    </a:lnTo>
                    <a:lnTo>
                      <a:pt x="26" y="18"/>
                    </a:lnTo>
                    <a:lnTo>
                      <a:pt x="28" y="18"/>
                    </a:lnTo>
                    <a:lnTo>
                      <a:pt x="28" y="15"/>
                    </a:lnTo>
                    <a:lnTo>
                      <a:pt x="26" y="13"/>
                    </a:lnTo>
                    <a:lnTo>
                      <a:pt x="28" y="13"/>
                    </a:lnTo>
                    <a:lnTo>
                      <a:pt x="28" y="10"/>
                    </a:lnTo>
                    <a:lnTo>
                      <a:pt x="28" y="7"/>
                    </a:lnTo>
                    <a:lnTo>
                      <a:pt x="31" y="7"/>
                    </a:lnTo>
                    <a:lnTo>
                      <a:pt x="31" y="5"/>
                    </a:lnTo>
                    <a:lnTo>
                      <a:pt x="34" y="5"/>
                    </a:lnTo>
                    <a:lnTo>
                      <a:pt x="34" y="2"/>
                    </a:lnTo>
                    <a:lnTo>
                      <a:pt x="36" y="2"/>
                    </a:lnTo>
                    <a:lnTo>
                      <a:pt x="36" y="0"/>
                    </a:lnTo>
                    <a:lnTo>
                      <a:pt x="39" y="0"/>
                    </a:lnTo>
                    <a:lnTo>
                      <a:pt x="39" y="2"/>
                    </a:lnTo>
                    <a:lnTo>
                      <a:pt x="41" y="2"/>
                    </a:lnTo>
                    <a:lnTo>
                      <a:pt x="41" y="5"/>
                    </a:lnTo>
                    <a:lnTo>
                      <a:pt x="44" y="5"/>
                    </a:lnTo>
                    <a:lnTo>
                      <a:pt x="47" y="5"/>
                    </a:lnTo>
                    <a:lnTo>
                      <a:pt x="47" y="7"/>
                    </a:lnTo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299" name="Freeform 89"/>
              <p:cNvSpPr>
                <a:spLocks/>
              </p:cNvSpPr>
              <p:nvPr/>
            </p:nvSpPr>
            <p:spPr bwMode="auto">
              <a:xfrm>
                <a:off x="4265" y="3637"/>
                <a:ext cx="115" cy="107"/>
              </a:xfrm>
              <a:custGeom>
                <a:avLst/>
                <a:gdLst>
                  <a:gd name="T0" fmla="*/ 89 w 115"/>
                  <a:gd name="T1" fmla="*/ 0 h 107"/>
                  <a:gd name="T2" fmla="*/ 89 w 115"/>
                  <a:gd name="T3" fmla="*/ 2 h 107"/>
                  <a:gd name="T4" fmla="*/ 97 w 115"/>
                  <a:gd name="T5" fmla="*/ 2 h 107"/>
                  <a:gd name="T6" fmla="*/ 102 w 115"/>
                  <a:gd name="T7" fmla="*/ 7 h 107"/>
                  <a:gd name="T8" fmla="*/ 105 w 115"/>
                  <a:gd name="T9" fmla="*/ 13 h 107"/>
                  <a:gd name="T10" fmla="*/ 110 w 115"/>
                  <a:gd name="T11" fmla="*/ 18 h 107"/>
                  <a:gd name="T12" fmla="*/ 110 w 115"/>
                  <a:gd name="T13" fmla="*/ 26 h 107"/>
                  <a:gd name="T14" fmla="*/ 113 w 115"/>
                  <a:gd name="T15" fmla="*/ 31 h 107"/>
                  <a:gd name="T16" fmla="*/ 113 w 115"/>
                  <a:gd name="T17" fmla="*/ 39 h 107"/>
                  <a:gd name="T18" fmla="*/ 113 w 115"/>
                  <a:gd name="T19" fmla="*/ 44 h 107"/>
                  <a:gd name="T20" fmla="*/ 113 w 115"/>
                  <a:gd name="T21" fmla="*/ 54 h 107"/>
                  <a:gd name="T22" fmla="*/ 110 w 115"/>
                  <a:gd name="T23" fmla="*/ 67 h 107"/>
                  <a:gd name="T24" fmla="*/ 105 w 115"/>
                  <a:gd name="T25" fmla="*/ 73 h 107"/>
                  <a:gd name="T26" fmla="*/ 100 w 115"/>
                  <a:gd name="T27" fmla="*/ 78 h 107"/>
                  <a:gd name="T28" fmla="*/ 92 w 115"/>
                  <a:gd name="T29" fmla="*/ 83 h 107"/>
                  <a:gd name="T30" fmla="*/ 79 w 115"/>
                  <a:gd name="T31" fmla="*/ 94 h 107"/>
                  <a:gd name="T32" fmla="*/ 61 w 115"/>
                  <a:gd name="T33" fmla="*/ 99 h 107"/>
                  <a:gd name="T34" fmla="*/ 61 w 115"/>
                  <a:gd name="T35" fmla="*/ 91 h 107"/>
                  <a:gd name="T36" fmla="*/ 58 w 115"/>
                  <a:gd name="T37" fmla="*/ 86 h 107"/>
                  <a:gd name="T38" fmla="*/ 47 w 115"/>
                  <a:gd name="T39" fmla="*/ 86 h 107"/>
                  <a:gd name="T40" fmla="*/ 42 w 115"/>
                  <a:gd name="T41" fmla="*/ 83 h 107"/>
                  <a:gd name="T42" fmla="*/ 37 w 115"/>
                  <a:gd name="T43" fmla="*/ 80 h 107"/>
                  <a:gd name="T44" fmla="*/ 32 w 115"/>
                  <a:gd name="T45" fmla="*/ 78 h 107"/>
                  <a:gd name="T46" fmla="*/ 24 w 115"/>
                  <a:gd name="T47" fmla="*/ 78 h 107"/>
                  <a:gd name="T48" fmla="*/ 16 w 115"/>
                  <a:gd name="T49" fmla="*/ 78 h 107"/>
                  <a:gd name="T50" fmla="*/ 19 w 115"/>
                  <a:gd name="T51" fmla="*/ 88 h 107"/>
                  <a:gd name="T52" fmla="*/ 19 w 115"/>
                  <a:gd name="T53" fmla="*/ 99 h 107"/>
                  <a:gd name="T54" fmla="*/ 11 w 115"/>
                  <a:gd name="T55" fmla="*/ 104 h 107"/>
                  <a:gd name="T56" fmla="*/ 8 w 115"/>
                  <a:gd name="T57" fmla="*/ 101 h 107"/>
                  <a:gd name="T58" fmla="*/ 14 w 115"/>
                  <a:gd name="T59" fmla="*/ 86 h 107"/>
                  <a:gd name="T60" fmla="*/ 14 w 115"/>
                  <a:gd name="T61" fmla="*/ 83 h 107"/>
                  <a:gd name="T62" fmla="*/ 6 w 115"/>
                  <a:gd name="T63" fmla="*/ 83 h 107"/>
                  <a:gd name="T64" fmla="*/ 3 w 115"/>
                  <a:gd name="T65" fmla="*/ 75 h 107"/>
                  <a:gd name="T66" fmla="*/ 0 w 115"/>
                  <a:gd name="T67" fmla="*/ 70 h 107"/>
                  <a:gd name="T68" fmla="*/ 3 w 115"/>
                  <a:gd name="T69" fmla="*/ 62 h 107"/>
                  <a:gd name="T70" fmla="*/ 8 w 115"/>
                  <a:gd name="T71" fmla="*/ 60 h 107"/>
                  <a:gd name="T72" fmla="*/ 6 w 115"/>
                  <a:gd name="T73" fmla="*/ 54 h 107"/>
                  <a:gd name="T74" fmla="*/ 6 w 115"/>
                  <a:gd name="T75" fmla="*/ 47 h 107"/>
                  <a:gd name="T76" fmla="*/ 6 w 115"/>
                  <a:gd name="T77" fmla="*/ 36 h 107"/>
                  <a:gd name="T78" fmla="*/ 8 w 115"/>
                  <a:gd name="T79" fmla="*/ 31 h 107"/>
                  <a:gd name="T80" fmla="*/ 6 w 115"/>
                  <a:gd name="T81" fmla="*/ 28 h 107"/>
                  <a:gd name="T82" fmla="*/ 3 w 115"/>
                  <a:gd name="T83" fmla="*/ 20 h 107"/>
                  <a:gd name="T84" fmla="*/ 8 w 115"/>
                  <a:gd name="T85" fmla="*/ 15 h 107"/>
                  <a:gd name="T86" fmla="*/ 16 w 115"/>
                  <a:gd name="T87" fmla="*/ 15 h 107"/>
                  <a:gd name="T88" fmla="*/ 24 w 115"/>
                  <a:gd name="T89" fmla="*/ 15 h 107"/>
                  <a:gd name="T90" fmla="*/ 34 w 115"/>
                  <a:gd name="T91" fmla="*/ 13 h 107"/>
                  <a:gd name="T92" fmla="*/ 42 w 115"/>
                  <a:gd name="T93" fmla="*/ 13 h 107"/>
                  <a:gd name="T94" fmla="*/ 47 w 115"/>
                  <a:gd name="T95" fmla="*/ 13 h 107"/>
                  <a:gd name="T96" fmla="*/ 50 w 115"/>
                  <a:gd name="T97" fmla="*/ 13 h 107"/>
                  <a:gd name="T98" fmla="*/ 55 w 115"/>
                  <a:gd name="T99" fmla="*/ 7 h 107"/>
                  <a:gd name="T100" fmla="*/ 63 w 115"/>
                  <a:gd name="T101" fmla="*/ 7 h 107"/>
                  <a:gd name="T102" fmla="*/ 71 w 115"/>
                  <a:gd name="T103" fmla="*/ 7 h 107"/>
                  <a:gd name="T104" fmla="*/ 76 w 115"/>
                  <a:gd name="T105" fmla="*/ 5 h 107"/>
                  <a:gd name="T106" fmla="*/ 81 w 115"/>
                  <a:gd name="T107" fmla="*/ 2 h 107"/>
                  <a:gd name="T108" fmla="*/ 87 w 115"/>
                  <a:gd name="T109" fmla="*/ 2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15" h="107">
                    <a:moveTo>
                      <a:pt x="87" y="0"/>
                    </a:moveTo>
                    <a:lnTo>
                      <a:pt x="89" y="2"/>
                    </a:lnTo>
                    <a:lnTo>
                      <a:pt x="89" y="0"/>
                    </a:lnTo>
                    <a:lnTo>
                      <a:pt x="89" y="2"/>
                    </a:lnTo>
                    <a:lnTo>
                      <a:pt x="92" y="2"/>
                    </a:lnTo>
                    <a:lnTo>
                      <a:pt x="89" y="2"/>
                    </a:lnTo>
                    <a:lnTo>
                      <a:pt x="92" y="2"/>
                    </a:lnTo>
                    <a:lnTo>
                      <a:pt x="94" y="2"/>
                    </a:lnTo>
                    <a:lnTo>
                      <a:pt x="97" y="2"/>
                    </a:lnTo>
                    <a:lnTo>
                      <a:pt x="100" y="2"/>
                    </a:lnTo>
                    <a:lnTo>
                      <a:pt x="102" y="5"/>
                    </a:lnTo>
                    <a:lnTo>
                      <a:pt x="102" y="7"/>
                    </a:lnTo>
                    <a:lnTo>
                      <a:pt x="105" y="7"/>
                    </a:lnTo>
                    <a:lnTo>
                      <a:pt x="105" y="10"/>
                    </a:lnTo>
                    <a:lnTo>
                      <a:pt x="105" y="13"/>
                    </a:lnTo>
                    <a:lnTo>
                      <a:pt x="107" y="13"/>
                    </a:lnTo>
                    <a:lnTo>
                      <a:pt x="110" y="15"/>
                    </a:lnTo>
                    <a:lnTo>
                      <a:pt x="110" y="18"/>
                    </a:lnTo>
                    <a:lnTo>
                      <a:pt x="110" y="20"/>
                    </a:lnTo>
                    <a:lnTo>
                      <a:pt x="113" y="23"/>
                    </a:lnTo>
                    <a:lnTo>
                      <a:pt x="110" y="26"/>
                    </a:lnTo>
                    <a:lnTo>
                      <a:pt x="110" y="28"/>
                    </a:lnTo>
                    <a:lnTo>
                      <a:pt x="113" y="28"/>
                    </a:lnTo>
                    <a:lnTo>
                      <a:pt x="113" y="31"/>
                    </a:lnTo>
                    <a:lnTo>
                      <a:pt x="113" y="33"/>
                    </a:lnTo>
                    <a:lnTo>
                      <a:pt x="115" y="36"/>
                    </a:lnTo>
                    <a:lnTo>
                      <a:pt x="113" y="39"/>
                    </a:lnTo>
                    <a:lnTo>
                      <a:pt x="115" y="39"/>
                    </a:lnTo>
                    <a:lnTo>
                      <a:pt x="115" y="41"/>
                    </a:lnTo>
                    <a:lnTo>
                      <a:pt x="113" y="44"/>
                    </a:lnTo>
                    <a:lnTo>
                      <a:pt x="113" y="47"/>
                    </a:lnTo>
                    <a:lnTo>
                      <a:pt x="113" y="49"/>
                    </a:lnTo>
                    <a:lnTo>
                      <a:pt x="113" y="54"/>
                    </a:lnTo>
                    <a:lnTo>
                      <a:pt x="113" y="57"/>
                    </a:lnTo>
                    <a:lnTo>
                      <a:pt x="110" y="65"/>
                    </a:lnTo>
                    <a:lnTo>
                      <a:pt x="110" y="67"/>
                    </a:lnTo>
                    <a:lnTo>
                      <a:pt x="107" y="67"/>
                    </a:lnTo>
                    <a:lnTo>
                      <a:pt x="107" y="70"/>
                    </a:lnTo>
                    <a:lnTo>
                      <a:pt x="105" y="73"/>
                    </a:lnTo>
                    <a:lnTo>
                      <a:pt x="102" y="75"/>
                    </a:lnTo>
                    <a:lnTo>
                      <a:pt x="100" y="75"/>
                    </a:lnTo>
                    <a:lnTo>
                      <a:pt x="100" y="78"/>
                    </a:lnTo>
                    <a:lnTo>
                      <a:pt x="97" y="80"/>
                    </a:lnTo>
                    <a:lnTo>
                      <a:pt x="94" y="83"/>
                    </a:lnTo>
                    <a:lnTo>
                      <a:pt x="92" y="83"/>
                    </a:lnTo>
                    <a:lnTo>
                      <a:pt x="89" y="86"/>
                    </a:lnTo>
                    <a:lnTo>
                      <a:pt x="84" y="88"/>
                    </a:lnTo>
                    <a:lnTo>
                      <a:pt x="79" y="94"/>
                    </a:lnTo>
                    <a:lnTo>
                      <a:pt x="68" y="96"/>
                    </a:lnTo>
                    <a:lnTo>
                      <a:pt x="63" y="99"/>
                    </a:lnTo>
                    <a:lnTo>
                      <a:pt x="61" y="99"/>
                    </a:lnTo>
                    <a:lnTo>
                      <a:pt x="61" y="96"/>
                    </a:lnTo>
                    <a:lnTo>
                      <a:pt x="61" y="94"/>
                    </a:lnTo>
                    <a:lnTo>
                      <a:pt x="61" y="91"/>
                    </a:lnTo>
                    <a:lnTo>
                      <a:pt x="61" y="88"/>
                    </a:lnTo>
                    <a:lnTo>
                      <a:pt x="58" y="88"/>
                    </a:lnTo>
                    <a:lnTo>
                      <a:pt x="58" y="86"/>
                    </a:lnTo>
                    <a:lnTo>
                      <a:pt x="55" y="86"/>
                    </a:lnTo>
                    <a:lnTo>
                      <a:pt x="53" y="86"/>
                    </a:lnTo>
                    <a:lnTo>
                      <a:pt x="47" y="86"/>
                    </a:lnTo>
                    <a:lnTo>
                      <a:pt x="45" y="86"/>
                    </a:lnTo>
                    <a:lnTo>
                      <a:pt x="42" y="86"/>
                    </a:lnTo>
                    <a:lnTo>
                      <a:pt x="42" y="83"/>
                    </a:lnTo>
                    <a:lnTo>
                      <a:pt x="40" y="83"/>
                    </a:lnTo>
                    <a:lnTo>
                      <a:pt x="37" y="83"/>
                    </a:lnTo>
                    <a:lnTo>
                      <a:pt x="37" y="80"/>
                    </a:lnTo>
                    <a:lnTo>
                      <a:pt x="34" y="80"/>
                    </a:lnTo>
                    <a:lnTo>
                      <a:pt x="34" y="78"/>
                    </a:lnTo>
                    <a:lnTo>
                      <a:pt x="32" y="78"/>
                    </a:lnTo>
                    <a:lnTo>
                      <a:pt x="29" y="78"/>
                    </a:lnTo>
                    <a:lnTo>
                      <a:pt x="27" y="78"/>
                    </a:lnTo>
                    <a:lnTo>
                      <a:pt x="24" y="78"/>
                    </a:lnTo>
                    <a:lnTo>
                      <a:pt x="21" y="78"/>
                    </a:lnTo>
                    <a:lnTo>
                      <a:pt x="19" y="78"/>
                    </a:lnTo>
                    <a:lnTo>
                      <a:pt x="16" y="78"/>
                    </a:lnTo>
                    <a:lnTo>
                      <a:pt x="16" y="80"/>
                    </a:lnTo>
                    <a:lnTo>
                      <a:pt x="16" y="83"/>
                    </a:lnTo>
                    <a:lnTo>
                      <a:pt x="19" y="88"/>
                    </a:lnTo>
                    <a:lnTo>
                      <a:pt x="19" y="94"/>
                    </a:lnTo>
                    <a:lnTo>
                      <a:pt x="19" y="96"/>
                    </a:lnTo>
                    <a:lnTo>
                      <a:pt x="19" y="99"/>
                    </a:lnTo>
                    <a:lnTo>
                      <a:pt x="16" y="101"/>
                    </a:lnTo>
                    <a:lnTo>
                      <a:pt x="14" y="104"/>
                    </a:lnTo>
                    <a:lnTo>
                      <a:pt x="11" y="104"/>
                    </a:lnTo>
                    <a:lnTo>
                      <a:pt x="11" y="107"/>
                    </a:lnTo>
                    <a:lnTo>
                      <a:pt x="8" y="104"/>
                    </a:lnTo>
                    <a:lnTo>
                      <a:pt x="8" y="101"/>
                    </a:lnTo>
                    <a:lnTo>
                      <a:pt x="8" y="99"/>
                    </a:lnTo>
                    <a:lnTo>
                      <a:pt x="11" y="91"/>
                    </a:lnTo>
                    <a:lnTo>
                      <a:pt x="14" y="86"/>
                    </a:lnTo>
                    <a:lnTo>
                      <a:pt x="14" y="83"/>
                    </a:lnTo>
                    <a:lnTo>
                      <a:pt x="11" y="83"/>
                    </a:lnTo>
                    <a:lnTo>
                      <a:pt x="14" y="83"/>
                    </a:lnTo>
                    <a:lnTo>
                      <a:pt x="11" y="83"/>
                    </a:lnTo>
                    <a:lnTo>
                      <a:pt x="8" y="83"/>
                    </a:lnTo>
                    <a:lnTo>
                      <a:pt x="6" y="83"/>
                    </a:lnTo>
                    <a:lnTo>
                      <a:pt x="3" y="80"/>
                    </a:lnTo>
                    <a:lnTo>
                      <a:pt x="3" y="78"/>
                    </a:lnTo>
                    <a:lnTo>
                      <a:pt x="3" y="75"/>
                    </a:lnTo>
                    <a:lnTo>
                      <a:pt x="6" y="73"/>
                    </a:lnTo>
                    <a:lnTo>
                      <a:pt x="3" y="73"/>
                    </a:lnTo>
                    <a:lnTo>
                      <a:pt x="0" y="70"/>
                    </a:lnTo>
                    <a:lnTo>
                      <a:pt x="3" y="67"/>
                    </a:lnTo>
                    <a:lnTo>
                      <a:pt x="3" y="65"/>
                    </a:lnTo>
                    <a:lnTo>
                      <a:pt x="3" y="62"/>
                    </a:lnTo>
                    <a:lnTo>
                      <a:pt x="6" y="62"/>
                    </a:lnTo>
                    <a:lnTo>
                      <a:pt x="6" y="60"/>
                    </a:lnTo>
                    <a:lnTo>
                      <a:pt x="8" y="60"/>
                    </a:lnTo>
                    <a:lnTo>
                      <a:pt x="8" y="57"/>
                    </a:lnTo>
                    <a:lnTo>
                      <a:pt x="6" y="57"/>
                    </a:lnTo>
                    <a:lnTo>
                      <a:pt x="6" y="54"/>
                    </a:lnTo>
                    <a:lnTo>
                      <a:pt x="8" y="52"/>
                    </a:lnTo>
                    <a:lnTo>
                      <a:pt x="6" y="52"/>
                    </a:lnTo>
                    <a:lnTo>
                      <a:pt x="6" y="47"/>
                    </a:lnTo>
                    <a:lnTo>
                      <a:pt x="6" y="44"/>
                    </a:lnTo>
                    <a:lnTo>
                      <a:pt x="6" y="39"/>
                    </a:lnTo>
                    <a:lnTo>
                      <a:pt x="6" y="36"/>
                    </a:lnTo>
                    <a:lnTo>
                      <a:pt x="8" y="36"/>
                    </a:lnTo>
                    <a:lnTo>
                      <a:pt x="8" y="33"/>
                    </a:lnTo>
                    <a:lnTo>
                      <a:pt x="8" y="31"/>
                    </a:lnTo>
                    <a:lnTo>
                      <a:pt x="6" y="31"/>
                    </a:lnTo>
                    <a:lnTo>
                      <a:pt x="8" y="31"/>
                    </a:lnTo>
                    <a:lnTo>
                      <a:pt x="6" y="28"/>
                    </a:lnTo>
                    <a:lnTo>
                      <a:pt x="3" y="26"/>
                    </a:lnTo>
                    <a:lnTo>
                      <a:pt x="3" y="23"/>
                    </a:lnTo>
                    <a:lnTo>
                      <a:pt x="3" y="20"/>
                    </a:lnTo>
                    <a:lnTo>
                      <a:pt x="3" y="18"/>
                    </a:lnTo>
                    <a:lnTo>
                      <a:pt x="6" y="18"/>
                    </a:lnTo>
                    <a:lnTo>
                      <a:pt x="8" y="15"/>
                    </a:lnTo>
                    <a:lnTo>
                      <a:pt x="11" y="15"/>
                    </a:lnTo>
                    <a:lnTo>
                      <a:pt x="14" y="15"/>
                    </a:lnTo>
                    <a:lnTo>
                      <a:pt x="16" y="15"/>
                    </a:lnTo>
                    <a:lnTo>
                      <a:pt x="19" y="15"/>
                    </a:lnTo>
                    <a:lnTo>
                      <a:pt x="21" y="15"/>
                    </a:lnTo>
                    <a:lnTo>
                      <a:pt x="24" y="15"/>
                    </a:lnTo>
                    <a:lnTo>
                      <a:pt x="27" y="15"/>
                    </a:lnTo>
                    <a:lnTo>
                      <a:pt x="32" y="15"/>
                    </a:lnTo>
                    <a:lnTo>
                      <a:pt x="34" y="13"/>
                    </a:lnTo>
                    <a:lnTo>
                      <a:pt x="37" y="13"/>
                    </a:lnTo>
                    <a:lnTo>
                      <a:pt x="40" y="13"/>
                    </a:lnTo>
                    <a:lnTo>
                      <a:pt x="42" y="13"/>
                    </a:lnTo>
                    <a:lnTo>
                      <a:pt x="45" y="10"/>
                    </a:lnTo>
                    <a:lnTo>
                      <a:pt x="47" y="10"/>
                    </a:lnTo>
                    <a:lnTo>
                      <a:pt x="47" y="13"/>
                    </a:lnTo>
                    <a:lnTo>
                      <a:pt x="47" y="10"/>
                    </a:lnTo>
                    <a:lnTo>
                      <a:pt x="50" y="10"/>
                    </a:lnTo>
                    <a:lnTo>
                      <a:pt x="50" y="13"/>
                    </a:lnTo>
                    <a:lnTo>
                      <a:pt x="50" y="10"/>
                    </a:lnTo>
                    <a:lnTo>
                      <a:pt x="53" y="10"/>
                    </a:lnTo>
                    <a:lnTo>
                      <a:pt x="55" y="7"/>
                    </a:lnTo>
                    <a:lnTo>
                      <a:pt x="58" y="7"/>
                    </a:lnTo>
                    <a:lnTo>
                      <a:pt x="61" y="7"/>
                    </a:lnTo>
                    <a:lnTo>
                      <a:pt x="63" y="7"/>
                    </a:lnTo>
                    <a:lnTo>
                      <a:pt x="66" y="7"/>
                    </a:lnTo>
                    <a:lnTo>
                      <a:pt x="68" y="7"/>
                    </a:lnTo>
                    <a:lnTo>
                      <a:pt x="71" y="7"/>
                    </a:lnTo>
                    <a:lnTo>
                      <a:pt x="74" y="7"/>
                    </a:lnTo>
                    <a:lnTo>
                      <a:pt x="74" y="5"/>
                    </a:lnTo>
                    <a:lnTo>
                      <a:pt x="76" y="5"/>
                    </a:lnTo>
                    <a:lnTo>
                      <a:pt x="79" y="5"/>
                    </a:lnTo>
                    <a:lnTo>
                      <a:pt x="81" y="5"/>
                    </a:lnTo>
                    <a:lnTo>
                      <a:pt x="81" y="2"/>
                    </a:lnTo>
                    <a:lnTo>
                      <a:pt x="84" y="2"/>
                    </a:lnTo>
                    <a:lnTo>
                      <a:pt x="84" y="0"/>
                    </a:lnTo>
                    <a:lnTo>
                      <a:pt x="87" y="2"/>
                    </a:lnTo>
                    <a:lnTo>
                      <a:pt x="87" y="0"/>
                    </a:lnTo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300" name="Freeform 90"/>
              <p:cNvSpPr>
                <a:spLocks/>
              </p:cNvSpPr>
              <p:nvPr/>
            </p:nvSpPr>
            <p:spPr bwMode="auto">
              <a:xfrm>
                <a:off x="2052" y="3527"/>
                <a:ext cx="107" cy="125"/>
              </a:xfrm>
              <a:custGeom>
                <a:avLst/>
                <a:gdLst>
                  <a:gd name="T0" fmla="*/ 47 w 107"/>
                  <a:gd name="T1" fmla="*/ 2 h 125"/>
                  <a:gd name="T2" fmla="*/ 55 w 107"/>
                  <a:gd name="T3" fmla="*/ 2 h 125"/>
                  <a:gd name="T4" fmla="*/ 55 w 107"/>
                  <a:gd name="T5" fmla="*/ 0 h 125"/>
                  <a:gd name="T6" fmla="*/ 60 w 107"/>
                  <a:gd name="T7" fmla="*/ 0 h 125"/>
                  <a:gd name="T8" fmla="*/ 68 w 107"/>
                  <a:gd name="T9" fmla="*/ 5 h 125"/>
                  <a:gd name="T10" fmla="*/ 73 w 107"/>
                  <a:gd name="T11" fmla="*/ 15 h 125"/>
                  <a:gd name="T12" fmla="*/ 70 w 107"/>
                  <a:gd name="T13" fmla="*/ 21 h 125"/>
                  <a:gd name="T14" fmla="*/ 81 w 107"/>
                  <a:gd name="T15" fmla="*/ 26 h 125"/>
                  <a:gd name="T16" fmla="*/ 81 w 107"/>
                  <a:gd name="T17" fmla="*/ 34 h 125"/>
                  <a:gd name="T18" fmla="*/ 84 w 107"/>
                  <a:gd name="T19" fmla="*/ 39 h 125"/>
                  <a:gd name="T20" fmla="*/ 84 w 107"/>
                  <a:gd name="T21" fmla="*/ 47 h 125"/>
                  <a:gd name="T22" fmla="*/ 78 w 107"/>
                  <a:gd name="T23" fmla="*/ 49 h 125"/>
                  <a:gd name="T24" fmla="*/ 78 w 107"/>
                  <a:gd name="T25" fmla="*/ 52 h 125"/>
                  <a:gd name="T26" fmla="*/ 78 w 107"/>
                  <a:gd name="T27" fmla="*/ 60 h 125"/>
                  <a:gd name="T28" fmla="*/ 81 w 107"/>
                  <a:gd name="T29" fmla="*/ 68 h 125"/>
                  <a:gd name="T30" fmla="*/ 86 w 107"/>
                  <a:gd name="T31" fmla="*/ 70 h 125"/>
                  <a:gd name="T32" fmla="*/ 89 w 107"/>
                  <a:gd name="T33" fmla="*/ 65 h 125"/>
                  <a:gd name="T34" fmla="*/ 94 w 107"/>
                  <a:gd name="T35" fmla="*/ 63 h 125"/>
                  <a:gd name="T36" fmla="*/ 99 w 107"/>
                  <a:gd name="T37" fmla="*/ 65 h 125"/>
                  <a:gd name="T38" fmla="*/ 107 w 107"/>
                  <a:gd name="T39" fmla="*/ 73 h 125"/>
                  <a:gd name="T40" fmla="*/ 104 w 107"/>
                  <a:gd name="T41" fmla="*/ 83 h 125"/>
                  <a:gd name="T42" fmla="*/ 102 w 107"/>
                  <a:gd name="T43" fmla="*/ 89 h 125"/>
                  <a:gd name="T44" fmla="*/ 102 w 107"/>
                  <a:gd name="T45" fmla="*/ 99 h 125"/>
                  <a:gd name="T46" fmla="*/ 97 w 107"/>
                  <a:gd name="T47" fmla="*/ 107 h 125"/>
                  <a:gd name="T48" fmla="*/ 94 w 107"/>
                  <a:gd name="T49" fmla="*/ 110 h 125"/>
                  <a:gd name="T50" fmla="*/ 86 w 107"/>
                  <a:gd name="T51" fmla="*/ 115 h 125"/>
                  <a:gd name="T52" fmla="*/ 81 w 107"/>
                  <a:gd name="T53" fmla="*/ 117 h 125"/>
                  <a:gd name="T54" fmla="*/ 76 w 107"/>
                  <a:gd name="T55" fmla="*/ 120 h 125"/>
                  <a:gd name="T56" fmla="*/ 70 w 107"/>
                  <a:gd name="T57" fmla="*/ 123 h 125"/>
                  <a:gd name="T58" fmla="*/ 65 w 107"/>
                  <a:gd name="T59" fmla="*/ 125 h 125"/>
                  <a:gd name="T60" fmla="*/ 60 w 107"/>
                  <a:gd name="T61" fmla="*/ 123 h 125"/>
                  <a:gd name="T62" fmla="*/ 57 w 107"/>
                  <a:gd name="T63" fmla="*/ 117 h 125"/>
                  <a:gd name="T64" fmla="*/ 52 w 107"/>
                  <a:gd name="T65" fmla="*/ 112 h 125"/>
                  <a:gd name="T66" fmla="*/ 44 w 107"/>
                  <a:gd name="T67" fmla="*/ 107 h 125"/>
                  <a:gd name="T68" fmla="*/ 42 w 107"/>
                  <a:gd name="T69" fmla="*/ 102 h 125"/>
                  <a:gd name="T70" fmla="*/ 42 w 107"/>
                  <a:gd name="T71" fmla="*/ 99 h 125"/>
                  <a:gd name="T72" fmla="*/ 39 w 107"/>
                  <a:gd name="T73" fmla="*/ 99 h 125"/>
                  <a:gd name="T74" fmla="*/ 34 w 107"/>
                  <a:gd name="T75" fmla="*/ 96 h 125"/>
                  <a:gd name="T76" fmla="*/ 26 w 107"/>
                  <a:gd name="T77" fmla="*/ 96 h 125"/>
                  <a:gd name="T78" fmla="*/ 26 w 107"/>
                  <a:gd name="T79" fmla="*/ 99 h 125"/>
                  <a:gd name="T80" fmla="*/ 24 w 107"/>
                  <a:gd name="T81" fmla="*/ 94 h 125"/>
                  <a:gd name="T82" fmla="*/ 18 w 107"/>
                  <a:gd name="T83" fmla="*/ 89 h 125"/>
                  <a:gd name="T84" fmla="*/ 18 w 107"/>
                  <a:gd name="T85" fmla="*/ 86 h 125"/>
                  <a:gd name="T86" fmla="*/ 13 w 107"/>
                  <a:gd name="T87" fmla="*/ 89 h 125"/>
                  <a:gd name="T88" fmla="*/ 8 w 107"/>
                  <a:gd name="T89" fmla="*/ 83 h 125"/>
                  <a:gd name="T90" fmla="*/ 5 w 107"/>
                  <a:gd name="T91" fmla="*/ 78 h 125"/>
                  <a:gd name="T92" fmla="*/ 0 w 107"/>
                  <a:gd name="T93" fmla="*/ 76 h 125"/>
                  <a:gd name="T94" fmla="*/ 3 w 107"/>
                  <a:gd name="T95" fmla="*/ 65 h 125"/>
                  <a:gd name="T96" fmla="*/ 3 w 107"/>
                  <a:gd name="T97" fmla="*/ 57 h 125"/>
                  <a:gd name="T98" fmla="*/ 5 w 107"/>
                  <a:gd name="T99" fmla="*/ 52 h 125"/>
                  <a:gd name="T100" fmla="*/ 5 w 107"/>
                  <a:gd name="T101" fmla="*/ 44 h 125"/>
                  <a:gd name="T102" fmla="*/ 5 w 107"/>
                  <a:gd name="T103" fmla="*/ 42 h 125"/>
                  <a:gd name="T104" fmla="*/ 8 w 107"/>
                  <a:gd name="T105" fmla="*/ 36 h 125"/>
                  <a:gd name="T106" fmla="*/ 13 w 107"/>
                  <a:gd name="T107" fmla="*/ 29 h 125"/>
                  <a:gd name="T108" fmla="*/ 21 w 107"/>
                  <a:gd name="T109" fmla="*/ 23 h 125"/>
                  <a:gd name="T110" fmla="*/ 26 w 107"/>
                  <a:gd name="T111" fmla="*/ 15 h 125"/>
                  <a:gd name="T112" fmla="*/ 37 w 107"/>
                  <a:gd name="T113" fmla="*/ 8 h 125"/>
                  <a:gd name="T114" fmla="*/ 42 w 107"/>
                  <a:gd name="T115" fmla="*/ 0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07" h="125">
                    <a:moveTo>
                      <a:pt x="44" y="0"/>
                    </a:moveTo>
                    <a:lnTo>
                      <a:pt x="44" y="2"/>
                    </a:lnTo>
                    <a:lnTo>
                      <a:pt x="47" y="2"/>
                    </a:lnTo>
                    <a:lnTo>
                      <a:pt x="44" y="2"/>
                    </a:lnTo>
                    <a:lnTo>
                      <a:pt x="47" y="2"/>
                    </a:lnTo>
                    <a:lnTo>
                      <a:pt x="50" y="2"/>
                    </a:lnTo>
                    <a:lnTo>
                      <a:pt x="52" y="2"/>
                    </a:lnTo>
                    <a:lnTo>
                      <a:pt x="52" y="0"/>
                    </a:lnTo>
                    <a:lnTo>
                      <a:pt x="52" y="2"/>
                    </a:lnTo>
                    <a:lnTo>
                      <a:pt x="55" y="2"/>
                    </a:lnTo>
                    <a:lnTo>
                      <a:pt x="55" y="0"/>
                    </a:lnTo>
                    <a:lnTo>
                      <a:pt x="55" y="2"/>
                    </a:lnTo>
                    <a:lnTo>
                      <a:pt x="55" y="0"/>
                    </a:lnTo>
                    <a:lnTo>
                      <a:pt x="55" y="2"/>
                    </a:lnTo>
                    <a:lnTo>
                      <a:pt x="55" y="0"/>
                    </a:lnTo>
                    <a:lnTo>
                      <a:pt x="55" y="2"/>
                    </a:lnTo>
                    <a:lnTo>
                      <a:pt x="55" y="0"/>
                    </a:lnTo>
                    <a:lnTo>
                      <a:pt x="57" y="0"/>
                    </a:lnTo>
                    <a:lnTo>
                      <a:pt x="57" y="2"/>
                    </a:lnTo>
                    <a:lnTo>
                      <a:pt x="60" y="0"/>
                    </a:lnTo>
                    <a:lnTo>
                      <a:pt x="60" y="2"/>
                    </a:lnTo>
                    <a:lnTo>
                      <a:pt x="63" y="2"/>
                    </a:lnTo>
                    <a:lnTo>
                      <a:pt x="63" y="5"/>
                    </a:lnTo>
                    <a:lnTo>
                      <a:pt x="65" y="5"/>
                    </a:lnTo>
                    <a:lnTo>
                      <a:pt x="68" y="5"/>
                    </a:lnTo>
                    <a:lnTo>
                      <a:pt x="68" y="8"/>
                    </a:lnTo>
                    <a:lnTo>
                      <a:pt x="70" y="8"/>
                    </a:lnTo>
                    <a:lnTo>
                      <a:pt x="73" y="10"/>
                    </a:lnTo>
                    <a:lnTo>
                      <a:pt x="73" y="13"/>
                    </a:lnTo>
                    <a:lnTo>
                      <a:pt x="73" y="15"/>
                    </a:lnTo>
                    <a:lnTo>
                      <a:pt x="73" y="18"/>
                    </a:lnTo>
                    <a:lnTo>
                      <a:pt x="70" y="18"/>
                    </a:lnTo>
                    <a:lnTo>
                      <a:pt x="73" y="18"/>
                    </a:lnTo>
                    <a:lnTo>
                      <a:pt x="70" y="18"/>
                    </a:lnTo>
                    <a:lnTo>
                      <a:pt x="70" y="21"/>
                    </a:lnTo>
                    <a:lnTo>
                      <a:pt x="73" y="23"/>
                    </a:lnTo>
                    <a:lnTo>
                      <a:pt x="76" y="23"/>
                    </a:lnTo>
                    <a:lnTo>
                      <a:pt x="78" y="23"/>
                    </a:lnTo>
                    <a:lnTo>
                      <a:pt x="78" y="26"/>
                    </a:lnTo>
                    <a:lnTo>
                      <a:pt x="81" y="26"/>
                    </a:lnTo>
                    <a:lnTo>
                      <a:pt x="84" y="26"/>
                    </a:lnTo>
                    <a:lnTo>
                      <a:pt x="84" y="29"/>
                    </a:lnTo>
                    <a:lnTo>
                      <a:pt x="84" y="31"/>
                    </a:lnTo>
                    <a:lnTo>
                      <a:pt x="81" y="31"/>
                    </a:lnTo>
                    <a:lnTo>
                      <a:pt x="81" y="34"/>
                    </a:lnTo>
                    <a:lnTo>
                      <a:pt x="81" y="31"/>
                    </a:lnTo>
                    <a:lnTo>
                      <a:pt x="81" y="34"/>
                    </a:lnTo>
                    <a:lnTo>
                      <a:pt x="81" y="36"/>
                    </a:lnTo>
                    <a:lnTo>
                      <a:pt x="84" y="36"/>
                    </a:lnTo>
                    <a:lnTo>
                      <a:pt x="84" y="39"/>
                    </a:lnTo>
                    <a:lnTo>
                      <a:pt x="84" y="42"/>
                    </a:lnTo>
                    <a:lnTo>
                      <a:pt x="84" y="44"/>
                    </a:lnTo>
                    <a:lnTo>
                      <a:pt x="86" y="44"/>
                    </a:lnTo>
                    <a:lnTo>
                      <a:pt x="86" y="47"/>
                    </a:lnTo>
                    <a:lnTo>
                      <a:pt x="84" y="47"/>
                    </a:lnTo>
                    <a:lnTo>
                      <a:pt x="81" y="47"/>
                    </a:lnTo>
                    <a:lnTo>
                      <a:pt x="81" y="49"/>
                    </a:lnTo>
                    <a:lnTo>
                      <a:pt x="81" y="47"/>
                    </a:lnTo>
                    <a:lnTo>
                      <a:pt x="81" y="49"/>
                    </a:lnTo>
                    <a:lnTo>
                      <a:pt x="78" y="49"/>
                    </a:lnTo>
                    <a:lnTo>
                      <a:pt x="81" y="49"/>
                    </a:lnTo>
                    <a:lnTo>
                      <a:pt x="78" y="49"/>
                    </a:lnTo>
                    <a:lnTo>
                      <a:pt x="78" y="52"/>
                    </a:lnTo>
                    <a:lnTo>
                      <a:pt x="76" y="52"/>
                    </a:lnTo>
                    <a:lnTo>
                      <a:pt x="78" y="52"/>
                    </a:lnTo>
                    <a:lnTo>
                      <a:pt x="78" y="55"/>
                    </a:lnTo>
                    <a:lnTo>
                      <a:pt x="78" y="57"/>
                    </a:lnTo>
                    <a:lnTo>
                      <a:pt x="78" y="55"/>
                    </a:lnTo>
                    <a:lnTo>
                      <a:pt x="78" y="57"/>
                    </a:lnTo>
                    <a:lnTo>
                      <a:pt x="78" y="60"/>
                    </a:lnTo>
                    <a:lnTo>
                      <a:pt x="76" y="60"/>
                    </a:lnTo>
                    <a:lnTo>
                      <a:pt x="76" y="63"/>
                    </a:lnTo>
                    <a:lnTo>
                      <a:pt x="76" y="65"/>
                    </a:lnTo>
                    <a:lnTo>
                      <a:pt x="78" y="65"/>
                    </a:lnTo>
                    <a:lnTo>
                      <a:pt x="81" y="68"/>
                    </a:lnTo>
                    <a:lnTo>
                      <a:pt x="81" y="65"/>
                    </a:lnTo>
                    <a:lnTo>
                      <a:pt x="81" y="68"/>
                    </a:lnTo>
                    <a:lnTo>
                      <a:pt x="84" y="68"/>
                    </a:lnTo>
                    <a:lnTo>
                      <a:pt x="84" y="70"/>
                    </a:lnTo>
                    <a:lnTo>
                      <a:pt x="86" y="70"/>
                    </a:lnTo>
                    <a:lnTo>
                      <a:pt x="86" y="68"/>
                    </a:lnTo>
                    <a:lnTo>
                      <a:pt x="89" y="65"/>
                    </a:lnTo>
                    <a:lnTo>
                      <a:pt x="86" y="65"/>
                    </a:lnTo>
                    <a:lnTo>
                      <a:pt x="89" y="63"/>
                    </a:lnTo>
                    <a:lnTo>
                      <a:pt x="89" y="65"/>
                    </a:lnTo>
                    <a:lnTo>
                      <a:pt x="91" y="65"/>
                    </a:lnTo>
                    <a:lnTo>
                      <a:pt x="91" y="63"/>
                    </a:lnTo>
                    <a:lnTo>
                      <a:pt x="94" y="63"/>
                    </a:lnTo>
                    <a:lnTo>
                      <a:pt x="94" y="65"/>
                    </a:lnTo>
                    <a:lnTo>
                      <a:pt x="94" y="63"/>
                    </a:lnTo>
                    <a:lnTo>
                      <a:pt x="94" y="65"/>
                    </a:lnTo>
                    <a:lnTo>
                      <a:pt x="94" y="63"/>
                    </a:lnTo>
                    <a:lnTo>
                      <a:pt x="97" y="63"/>
                    </a:lnTo>
                    <a:lnTo>
                      <a:pt x="97" y="65"/>
                    </a:lnTo>
                    <a:lnTo>
                      <a:pt x="99" y="65"/>
                    </a:lnTo>
                    <a:lnTo>
                      <a:pt x="102" y="65"/>
                    </a:lnTo>
                    <a:lnTo>
                      <a:pt x="102" y="68"/>
                    </a:lnTo>
                    <a:lnTo>
                      <a:pt x="104" y="68"/>
                    </a:lnTo>
                    <a:lnTo>
                      <a:pt x="104" y="70"/>
                    </a:lnTo>
                    <a:lnTo>
                      <a:pt x="107" y="73"/>
                    </a:lnTo>
                    <a:lnTo>
                      <a:pt x="107" y="76"/>
                    </a:lnTo>
                    <a:lnTo>
                      <a:pt x="107" y="78"/>
                    </a:lnTo>
                    <a:lnTo>
                      <a:pt x="107" y="81"/>
                    </a:lnTo>
                    <a:lnTo>
                      <a:pt x="104" y="81"/>
                    </a:lnTo>
                    <a:lnTo>
                      <a:pt x="104" y="83"/>
                    </a:lnTo>
                    <a:lnTo>
                      <a:pt x="104" y="86"/>
                    </a:lnTo>
                    <a:lnTo>
                      <a:pt x="102" y="86"/>
                    </a:lnTo>
                    <a:lnTo>
                      <a:pt x="102" y="83"/>
                    </a:lnTo>
                    <a:lnTo>
                      <a:pt x="102" y="86"/>
                    </a:lnTo>
                    <a:lnTo>
                      <a:pt x="102" y="89"/>
                    </a:lnTo>
                    <a:lnTo>
                      <a:pt x="104" y="91"/>
                    </a:lnTo>
                    <a:lnTo>
                      <a:pt x="104" y="94"/>
                    </a:lnTo>
                    <a:lnTo>
                      <a:pt x="104" y="96"/>
                    </a:lnTo>
                    <a:lnTo>
                      <a:pt x="102" y="96"/>
                    </a:lnTo>
                    <a:lnTo>
                      <a:pt x="102" y="99"/>
                    </a:lnTo>
                    <a:lnTo>
                      <a:pt x="102" y="102"/>
                    </a:lnTo>
                    <a:lnTo>
                      <a:pt x="102" y="104"/>
                    </a:lnTo>
                    <a:lnTo>
                      <a:pt x="99" y="104"/>
                    </a:lnTo>
                    <a:lnTo>
                      <a:pt x="99" y="107"/>
                    </a:lnTo>
                    <a:lnTo>
                      <a:pt x="97" y="107"/>
                    </a:lnTo>
                    <a:lnTo>
                      <a:pt x="99" y="110"/>
                    </a:lnTo>
                    <a:lnTo>
                      <a:pt x="97" y="110"/>
                    </a:lnTo>
                    <a:lnTo>
                      <a:pt x="97" y="107"/>
                    </a:lnTo>
                    <a:lnTo>
                      <a:pt x="97" y="110"/>
                    </a:lnTo>
                    <a:lnTo>
                      <a:pt x="94" y="110"/>
                    </a:lnTo>
                    <a:lnTo>
                      <a:pt x="91" y="110"/>
                    </a:lnTo>
                    <a:lnTo>
                      <a:pt x="91" y="112"/>
                    </a:lnTo>
                    <a:lnTo>
                      <a:pt x="89" y="112"/>
                    </a:lnTo>
                    <a:lnTo>
                      <a:pt x="86" y="112"/>
                    </a:lnTo>
                    <a:lnTo>
                      <a:pt x="86" y="115"/>
                    </a:lnTo>
                    <a:lnTo>
                      <a:pt x="86" y="112"/>
                    </a:lnTo>
                    <a:lnTo>
                      <a:pt x="86" y="115"/>
                    </a:lnTo>
                    <a:lnTo>
                      <a:pt x="84" y="115"/>
                    </a:lnTo>
                    <a:lnTo>
                      <a:pt x="81" y="115"/>
                    </a:lnTo>
                    <a:lnTo>
                      <a:pt x="81" y="117"/>
                    </a:lnTo>
                    <a:lnTo>
                      <a:pt x="78" y="117"/>
                    </a:lnTo>
                    <a:lnTo>
                      <a:pt x="76" y="117"/>
                    </a:lnTo>
                    <a:lnTo>
                      <a:pt x="78" y="117"/>
                    </a:lnTo>
                    <a:lnTo>
                      <a:pt x="76" y="117"/>
                    </a:lnTo>
                    <a:lnTo>
                      <a:pt x="76" y="120"/>
                    </a:lnTo>
                    <a:lnTo>
                      <a:pt x="73" y="120"/>
                    </a:lnTo>
                    <a:lnTo>
                      <a:pt x="73" y="123"/>
                    </a:lnTo>
                    <a:lnTo>
                      <a:pt x="70" y="123"/>
                    </a:lnTo>
                    <a:lnTo>
                      <a:pt x="73" y="123"/>
                    </a:lnTo>
                    <a:lnTo>
                      <a:pt x="70" y="123"/>
                    </a:lnTo>
                    <a:lnTo>
                      <a:pt x="68" y="123"/>
                    </a:lnTo>
                    <a:lnTo>
                      <a:pt x="68" y="125"/>
                    </a:lnTo>
                    <a:lnTo>
                      <a:pt x="68" y="123"/>
                    </a:lnTo>
                    <a:lnTo>
                      <a:pt x="68" y="125"/>
                    </a:lnTo>
                    <a:lnTo>
                      <a:pt x="65" y="125"/>
                    </a:lnTo>
                    <a:lnTo>
                      <a:pt x="63" y="125"/>
                    </a:lnTo>
                    <a:lnTo>
                      <a:pt x="65" y="125"/>
                    </a:lnTo>
                    <a:lnTo>
                      <a:pt x="63" y="125"/>
                    </a:lnTo>
                    <a:lnTo>
                      <a:pt x="60" y="125"/>
                    </a:lnTo>
                    <a:lnTo>
                      <a:pt x="60" y="123"/>
                    </a:lnTo>
                    <a:lnTo>
                      <a:pt x="57" y="123"/>
                    </a:lnTo>
                    <a:lnTo>
                      <a:pt x="57" y="120"/>
                    </a:lnTo>
                    <a:lnTo>
                      <a:pt x="57" y="123"/>
                    </a:lnTo>
                    <a:lnTo>
                      <a:pt x="57" y="120"/>
                    </a:lnTo>
                    <a:lnTo>
                      <a:pt x="57" y="117"/>
                    </a:lnTo>
                    <a:lnTo>
                      <a:pt x="55" y="117"/>
                    </a:lnTo>
                    <a:lnTo>
                      <a:pt x="52" y="115"/>
                    </a:lnTo>
                    <a:lnTo>
                      <a:pt x="52" y="112"/>
                    </a:lnTo>
                    <a:lnTo>
                      <a:pt x="50" y="112"/>
                    </a:lnTo>
                    <a:lnTo>
                      <a:pt x="52" y="112"/>
                    </a:lnTo>
                    <a:lnTo>
                      <a:pt x="50" y="112"/>
                    </a:lnTo>
                    <a:lnTo>
                      <a:pt x="50" y="110"/>
                    </a:lnTo>
                    <a:lnTo>
                      <a:pt x="47" y="110"/>
                    </a:lnTo>
                    <a:lnTo>
                      <a:pt x="47" y="107"/>
                    </a:lnTo>
                    <a:lnTo>
                      <a:pt x="44" y="107"/>
                    </a:lnTo>
                    <a:lnTo>
                      <a:pt x="47" y="107"/>
                    </a:lnTo>
                    <a:lnTo>
                      <a:pt x="44" y="107"/>
                    </a:lnTo>
                    <a:lnTo>
                      <a:pt x="44" y="104"/>
                    </a:lnTo>
                    <a:lnTo>
                      <a:pt x="44" y="102"/>
                    </a:lnTo>
                    <a:lnTo>
                      <a:pt x="42" y="102"/>
                    </a:lnTo>
                    <a:lnTo>
                      <a:pt x="42" y="99"/>
                    </a:lnTo>
                    <a:lnTo>
                      <a:pt x="42" y="102"/>
                    </a:lnTo>
                    <a:lnTo>
                      <a:pt x="44" y="102"/>
                    </a:lnTo>
                    <a:lnTo>
                      <a:pt x="44" y="99"/>
                    </a:lnTo>
                    <a:lnTo>
                      <a:pt x="42" y="99"/>
                    </a:lnTo>
                    <a:lnTo>
                      <a:pt x="44" y="99"/>
                    </a:lnTo>
                    <a:lnTo>
                      <a:pt x="42" y="99"/>
                    </a:lnTo>
                    <a:lnTo>
                      <a:pt x="42" y="96"/>
                    </a:lnTo>
                    <a:lnTo>
                      <a:pt x="42" y="99"/>
                    </a:lnTo>
                    <a:lnTo>
                      <a:pt x="39" y="99"/>
                    </a:lnTo>
                    <a:lnTo>
                      <a:pt x="39" y="96"/>
                    </a:lnTo>
                    <a:lnTo>
                      <a:pt x="37" y="96"/>
                    </a:lnTo>
                    <a:lnTo>
                      <a:pt x="37" y="99"/>
                    </a:lnTo>
                    <a:lnTo>
                      <a:pt x="34" y="99"/>
                    </a:lnTo>
                    <a:lnTo>
                      <a:pt x="34" y="96"/>
                    </a:lnTo>
                    <a:lnTo>
                      <a:pt x="31" y="96"/>
                    </a:lnTo>
                    <a:lnTo>
                      <a:pt x="31" y="99"/>
                    </a:lnTo>
                    <a:lnTo>
                      <a:pt x="29" y="99"/>
                    </a:lnTo>
                    <a:lnTo>
                      <a:pt x="29" y="96"/>
                    </a:lnTo>
                    <a:lnTo>
                      <a:pt x="26" y="96"/>
                    </a:lnTo>
                    <a:lnTo>
                      <a:pt x="26" y="99"/>
                    </a:lnTo>
                    <a:lnTo>
                      <a:pt x="26" y="96"/>
                    </a:lnTo>
                    <a:lnTo>
                      <a:pt x="26" y="99"/>
                    </a:lnTo>
                    <a:lnTo>
                      <a:pt x="26" y="96"/>
                    </a:lnTo>
                    <a:lnTo>
                      <a:pt x="26" y="99"/>
                    </a:lnTo>
                    <a:lnTo>
                      <a:pt x="26" y="96"/>
                    </a:lnTo>
                    <a:lnTo>
                      <a:pt x="24" y="96"/>
                    </a:lnTo>
                    <a:lnTo>
                      <a:pt x="26" y="96"/>
                    </a:lnTo>
                    <a:lnTo>
                      <a:pt x="24" y="96"/>
                    </a:lnTo>
                    <a:lnTo>
                      <a:pt x="24" y="94"/>
                    </a:lnTo>
                    <a:lnTo>
                      <a:pt x="21" y="94"/>
                    </a:lnTo>
                    <a:lnTo>
                      <a:pt x="24" y="94"/>
                    </a:lnTo>
                    <a:lnTo>
                      <a:pt x="21" y="91"/>
                    </a:lnTo>
                    <a:lnTo>
                      <a:pt x="21" y="89"/>
                    </a:lnTo>
                    <a:lnTo>
                      <a:pt x="18" y="89"/>
                    </a:lnTo>
                    <a:lnTo>
                      <a:pt x="21" y="89"/>
                    </a:lnTo>
                    <a:lnTo>
                      <a:pt x="18" y="89"/>
                    </a:lnTo>
                    <a:lnTo>
                      <a:pt x="18" y="86"/>
                    </a:lnTo>
                    <a:lnTo>
                      <a:pt x="21" y="86"/>
                    </a:lnTo>
                    <a:lnTo>
                      <a:pt x="18" y="86"/>
                    </a:lnTo>
                    <a:lnTo>
                      <a:pt x="18" y="89"/>
                    </a:lnTo>
                    <a:lnTo>
                      <a:pt x="18" y="86"/>
                    </a:lnTo>
                    <a:lnTo>
                      <a:pt x="16" y="86"/>
                    </a:lnTo>
                    <a:lnTo>
                      <a:pt x="16" y="89"/>
                    </a:lnTo>
                    <a:lnTo>
                      <a:pt x="13" y="89"/>
                    </a:lnTo>
                    <a:lnTo>
                      <a:pt x="13" y="86"/>
                    </a:lnTo>
                    <a:lnTo>
                      <a:pt x="10" y="86"/>
                    </a:lnTo>
                    <a:lnTo>
                      <a:pt x="10" y="83"/>
                    </a:lnTo>
                    <a:lnTo>
                      <a:pt x="8" y="86"/>
                    </a:lnTo>
                    <a:lnTo>
                      <a:pt x="8" y="83"/>
                    </a:lnTo>
                    <a:lnTo>
                      <a:pt x="8" y="81"/>
                    </a:lnTo>
                    <a:lnTo>
                      <a:pt x="5" y="81"/>
                    </a:lnTo>
                    <a:lnTo>
                      <a:pt x="8" y="81"/>
                    </a:lnTo>
                    <a:lnTo>
                      <a:pt x="5" y="81"/>
                    </a:lnTo>
                    <a:lnTo>
                      <a:pt x="5" y="78"/>
                    </a:lnTo>
                    <a:lnTo>
                      <a:pt x="3" y="78"/>
                    </a:lnTo>
                    <a:lnTo>
                      <a:pt x="3" y="76"/>
                    </a:lnTo>
                    <a:lnTo>
                      <a:pt x="3" y="78"/>
                    </a:lnTo>
                    <a:lnTo>
                      <a:pt x="3" y="76"/>
                    </a:lnTo>
                    <a:lnTo>
                      <a:pt x="0" y="76"/>
                    </a:lnTo>
                    <a:lnTo>
                      <a:pt x="0" y="73"/>
                    </a:lnTo>
                    <a:lnTo>
                      <a:pt x="0" y="70"/>
                    </a:lnTo>
                    <a:lnTo>
                      <a:pt x="0" y="68"/>
                    </a:lnTo>
                    <a:lnTo>
                      <a:pt x="0" y="65"/>
                    </a:lnTo>
                    <a:lnTo>
                      <a:pt x="3" y="65"/>
                    </a:lnTo>
                    <a:lnTo>
                      <a:pt x="0" y="65"/>
                    </a:lnTo>
                    <a:lnTo>
                      <a:pt x="0" y="63"/>
                    </a:lnTo>
                    <a:lnTo>
                      <a:pt x="0" y="60"/>
                    </a:lnTo>
                    <a:lnTo>
                      <a:pt x="0" y="57"/>
                    </a:lnTo>
                    <a:lnTo>
                      <a:pt x="3" y="57"/>
                    </a:lnTo>
                    <a:lnTo>
                      <a:pt x="0" y="57"/>
                    </a:lnTo>
                    <a:lnTo>
                      <a:pt x="3" y="57"/>
                    </a:lnTo>
                    <a:lnTo>
                      <a:pt x="3" y="55"/>
                    </a:lnTo>
                    <a:lnTo>
                      <a:pt x="3" y="52"/>
                    </a:lnTo>
                    <a:lnTo>
                      <a:pt x="5" y="52"/>
                    </a:lnTo>
                    <a:lnTo>
                      <a:pt x="3" y="52"/>
                    </a:lnTo>
                    <a:lnTo>
                      <a:pt x="3" y="49"/>
                    </a:lnTo>
                    <a:lnTo>
                      <a:pt x="5" y="49"/>
                    </a:lnTo>
                    <a:lnTo>
                      <a:pt x="5" y="47"/>
                    </a:lnTo>
                    <a:lnTo>
                      <a:pt x="5" y="44"/>
                    </a:lnTo>
                    <a:lnTo>
                      <a:pt x="5" y="47"/>
                    </a:lnTo>
                    <a:lnTo>
                      <a:pt x="5" y="44"/>
                    </a:lnTo>
                    <a:lnTo>
                      <a:pt x="5" y="42"/>
                    </a:lnTo>
                    <a:lnTo>
                      <a:pt x="5" y="39"/>
                    </a:lnTo>
                    <a:lnTo>
                      <a:pt x="5" y="42"/>
                    </a:lnTo>
                    <a:lnTo>
                      <a:pt x="5" y="39"/>
                    </a:lnTo>
                    <a:lnTo>
                      <a:pt x="8" y="39"/>
                    </a:lnTo>
                    <a:lnTo>
                      <a:pt x="5" y="39"/>
                    </a:lnTo>
                    <a:lnTo>
                      <a:pt x="8" y="39"/>
                    </a:lnTo>
                    <a:lnTo>
                      <a:pt x="8" y="36"/>
                    </a:lnTo>
                    <a:lnTo>
                      <a:pt x="10" y="36"/>
                    </a:lnTo>
                    <a:lnTo>
                      <a:pt x="10" y="34"/>
                    </a:lnTo>
                    <a:lnTo>
                      <a:pt x="10" y="31"/>
                    </a:lnTo>
                    <a:lnTo>
                      <a:pt x="13" y="31"/>
                    </a:lnTo>
                    <a:lnTo>
                      <a:pt x="13" y="29"/>
                    </a:lnTo>
                    <a:lnTo>
                      <a:pt x="16" y="29"/>
                    </a:lnTo>
                    <a:lnTo>
                      <a:pt x="18" y="29"/>
                    </a:lnTo>
                    <a:lnTo>
                      <a:pt x="18" y="26"/>
                    </a:lnTo>
                    <a:lnTo>
                      <a:pt x="21" y="26"/>
                    </a:lnTo>
                    <a:lnTo>
                      <a:pt x="21" y="23"/>
                    </a:lnTo>
                    <a:lnTo>
                      <a:pt x="21" y="21"/>
                    </a:lnTo>
                    <a:lnTo>
                      <a:pt x="21" y="18"/>
                    </a:lnTo>
                    <a:lnTo>
                      <a:pt x="24" y="18"/>
                    </a:lnTo>
                    <a:lnTo>
                      <a:pt x="24" y="15"/>
                    </a:lnTo>
                    <a:lnTo>
                      <a:pt x="26" y="15"/>
                    </a:lnTo>
                    <a:lnTo>
                      <a:pt x="26" y="13"/>
                    </a:lnTo>
                    <a:lnTo>
                      <a:pt x="29" y="13"/>
                    </a:lnTo>
                    <a:lnTo>
                      <a:pt x="31" y="10"/>
                    </a:lnTo>
                    <a:lnTo>
                      <a:pt x="34" y="10"/>
                    </a:lnTo>
                    <a:lnTo>
                      <a:pt x="37" y="8"/>
                    </a:lnTo>
                    <a:lnTo>
                      <a:pt x="37" y="5"/>
                    </a:lnTo>
                    <a:lnTo>
                      <a:pt x="37" y="2"/>
                    </a:lnTo>
                    <a:lnTo>
                      <a:pt x="39" y="2"/>
                    </a:lnTo>
                    <a:lnTo>
                      <a:pt x="39" y="0"/>
                    </a:lnTo>
                    <a:lnTo>
                      <a:pt x="42" y="0"/>
                    </a:lnTo>
                    <a:lnTo>
                      <a:pt x="44" y="0"/>
                    </a:lnTo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301" name="Freeform 91"/>
              <p:cNvSpPr>
                <a:spLocks/>
              </p:cNvSpPr>
              <p:nvPr/>
            </p:nvSpPr>
            <p:spPr bwMode="auto">
              <a:xfrm>
                <a:off x="804" y="3383"/>
                <a:ext cx="29" cy="26"/>
              </a:xfrm>
              <a:custGeom>
                <a:avLst/>
                <a:gdLst>
                  <a:gd name="T0" fmla="*/ 6 w 29"/>
                  <a:gd name="T1" fmla="*/ 0 h 26"/>
                  <a:gd name="T2" fmla="*/ 8 w 29"/>
                  <a:gd name="T3" fmla="*/ 0 h 26"/>
                  <a:gd name="T4" fmla="*/ 11 w 29"/>
                  <a:gd name="T5" fmla="*/ 0 h 26"/>
                  <a:gd name="T6" fmla="*/ 13 w 29"/>
                  <a:gd name="T7" fmla="*/ 0 h 26"/>
                  <a:gd name="T8" fmla="*/ 16 w 29"/>
                  <a:gd name="T9" fmla="*/ 0 h 26"/>
                  <a:gd name="T10" fmla="*/ 16 w 29"/>
                  <a:gd name="T11" fmla="*/ 3 h 26"/>
                  <a:gd name="T12" fmla="*/ 19 w 29"/>
                  <a:gd name="T13" fmla="*/ 3 h 26"/>
                  <a:gd name="T14" fmla="*/ 19 w 29"/>
                  <a:gd name="T15" fmla="*/ 5 h 26"/>
                  <a:gd name="T16" fmla="*/ 21 w 29"/>
                  <a:gd name="T17" fmla="*/ 5 h 26"/>
                  <a:gd name="T18" fmla="*/ 24 w 29"/>
                  <a:gd name="T19" fmla="*/ 5 h 26"/>
                  <a:gd name="T20" fmla="*/ 24 w 29"/>
                  <a:gd name="T21" fmla="*/ 3 h 26"/>
                  <a:gd name="T22" fmla="*/ 26 w 29"/>
                  <a:gd name="T23" fmla="*/ 3 h 26"/>
                  <a:gd name="T24" fmla="*/ 26 w 29"/>
                  <a:gd name="T25" fmla="*/ 5 h 26"/>
                  <a:gd name="T26" fmla="*/ 26 w 29"/>
                  <a:gd name="T27" fmla="*/ 3 h 26"/>
                  <a:gd name="T28" fmla="*/ 26 w 29"/>
                  <a:gd name="T29" fmla="*/ 5 h 26"/>
                  <a:gd name="T30" fmla="*/ 29 w 29"/>
                  <a:gd name="T31" fmla="*/ 5 h 26"/>
                  <a:gd name="T32" fmla="*/ 29 w 29"/>
                  <a:gd name="T33" fmla="*/ 8 h 26"/>
                  <a:gd name="T34" fmla="*/ 29 w 29"/>
                  <a:gd name="T35" fmla="*/ 11 h 26"/>
                  <a:gd name="T36" fmla="*/ 26 w 29"/>
                  <a:gd name="T37" fmla="*/ 11 h 26"/>
                  <a:gd name="T38" fmla="*/ 29 w 29"/>
                  <a:gd name="T39" fmla="*/ 11 h 26"/>
                  <a:gd name="T40" fmla="*/ 29 w 29"/>
                  <a:gd name="T41" fmla="*/ 13 h 26"/>
                  <a:gd name="T42" fmla="*/ 26 w 29"/>
                  <a:gd name="T43" fmla="*/ 13 h 26"/>
                  <a:gd name="T44" fmla="*/ 26 w 29"/>
                  <a:gd name="T45" fmla="*/ 16 h 26"/>
                  <a:gd name="T46" fmla="*/ 24 w 29"/>
                  <a:gd name="T47" fmla="*/ 16 h 26"/>
                  <a:gd name="T48" fmla="*/ 24 w 29"/>
                  <a:gd name="T49" fmla="*/ 18 h 26"/>
                  <a:gd name="T50" fmla="*/ 24 w 29"/>
                  <a:gd name="T51" fmla="*/ 21 h 26"/>
                  <a:gd name="T52" fmla="*/ 24 w 29"/>
                  <a:gd name="T53" fmla="*/ 24 h 26"/>
                  <a:gd name="T54" fmla="*/ 21 w 29"/>
                  <a:gd name="T55" fmla="*/ 24 h 26"/>
                  <a:gd name="T56" fmla="*/ 19 w 29"/>
                  <a:gd name="T57" fmla="*/ 24 h 26"/>
                  <a:gd name="T58" fmla="*/ 19 w 29"/>
                  <a:gd name="T59" fmla="*/ 26 h 26"/>
                  <a:gd name="T60" fmla="*/ 16 w 29"/>
                  <a:gd name="T61" fmla="*/ 26 h 26"/>
                  <a:gd name="T62" fmla="*/ 13 w 29"/>
                  <a:gd name="T63" fmla="*/ 26 h 26"/>
                  <a:gd name="T64" fmla="*/ 13 w 29"/>
                  <a:gd name="T65" fmla="*/ 24 h 26"/>
                  <a:gd name="T66" fmla="*/ 11 w 29"/>
                  <a:gd name="T67" fmla="*/ 24 h 26"/>
                  <a:gd name="T68" fmla="*/ 11 w 29"/>
                  <a:gd name="T69" fmla="*/ 21 h 26"/>
                  <a:gd name="T70" fmla="*/ 8 w 29"/>
                  <a:gd name="T71" fmla="*/ 21 h 26"/>
                  <a:gd name="T72" fmla="*/ 8 w 29"/>
                  <a:gd name="T73" fmla="*/ 18 h 26"/>
                  <a:gd name="T74" fmla="*/ 6 w 29"/>
                  <a:gd name="T75" fmla="*/ 18 h 26"/>
                  <a:gd name="T76" fmla="*/ 8 w 29"/>
                  <a:gd name="T77" fmla="*/ 18 h 26"/>
                  <a:gd name="T78" fmla="*/ 8 w 29"/>
                  <a:gd name="T79" fmla="*/ 16 h 26"/>
                  <a:gd name="T80" fmla="*/ 8 w 29"/>
                  <a:gd name="T81" fmla="*/ 18 h 26"/>
                  <a:gd name="T82" fmla="*/ 6 w 29"/>
                  <a:gd name="T83" fmla="*/ 18 h 26"/>
                  <a:gd name="T84" fmla="*/ 6 w 29"/>
                  <a:gd name="T85" fmla="*/ 16 h 26"/>
                  <a:gd name="T86" fmla="*/ 3 w 29"/>
                  <a:gd name="T87" fmla="*/ 13 h 26"/>
                  <a:gd name="T88" fmla="*/ 3 w 29"/>
                  <a:gd name="T89" fmla="*/ 11 h 26"/>
                  <a:gd name="T90" fmla="*/ 0 w 29"/>
                  <a:gd name="T91" fmla="*/ 11 h 26"/>
                  <a:gd name="T92" fmla="*/ 0 w 29"/>
                  <a:gd name="T93" fmla="*/ 8 h 26"/>
                  <a:gd name="T94" fmla="*/ 0 w 29"/>
                  <a:gd name="T95" fmla="*/ 5 h 26"/>
                  <a:gd name="T96" fmla="*/ 0 w 29"/>
                  <a:gd name="T97" fmla="*/ 3 h 26"/>
                  <a:gd name="T98" fmla="*/ 0 w 29"/>
                  <a:gd name="T99" fmla="*/ 0 h 26"/>
                  <a:gd name="T100" fmla="*/ 3 w 29"/>
                  <a:gd name="T101" fmla="*/ 0 h 26"/>
                  <a:gd name="T102" fmla="*/ 0 w 29"/>
                  <a:gd name="T103" fmla="*/ 0 h 26"/>
                  <a:gd name="T104" fmla="*/ 3 w 29"/>
                  <a:gd name="T105" fmla="*/ 0 h 26"/>
                  <a:gd name="T106" fmla="*/ 6 w 29"/>
                  <a:gd name="T107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9" h="26">
                    <a:moveTo>
                      <a:pt x="6" y="0"/>
                    </a:moveTo>
                    <a:lnTo>
                      <a:pt x="8" y="0"/>
                    </a:lnTo>
                    <a:lnTo>
                      <a:pt x="11" y="0"/>
                    </a:lnTo>
                    <a:lnTo>
                      <a:pt x="13" y="0"/>
                    </a:lnTo>
                    <a:lnTo>
                      <a:pt x="16" y="0"/>
                    </a:lnTo>
                    <a:lnTo>
                      <a:pt x="16" y="3"/>
                    </a:lnTo>
                    <a:lnTo>
                      <a:pt x="19" y="3"/>
                    </a:lnTo>
                    <a:lnTo>
                      <a:pt x="19" y="5"/>
                    </a:lnTo>
                    <a:lnTo>
                      <a:pt x="21" y="5"/>
                    </a:lnTo>
                    <a:lnTo>
                      <a:pt x="24" y="5"/>
                    </a:lnTo>
                    <a:lnTo>
                      <a:pt x="24" y="3"/>
                    </a:lnTo>
                    <a:lnTo>
                      <a:pt x="26" y="3"/>
                    </a:lnTo>
                    <a:lnTo>
                      <a:pt x="26" y="5"/>
                    </a:lnTo>
                    <a:lnTo>
                      <a:pt x="26" y="3"/>
                    </a:lnTo>
                    <a:lnTo>
                      <a:pt x="26" y="5"/>
                    </a:lnTo>
                    <a:lnTo>
                      <a:pt x="29" y="5"/>
                    </a:lnTo>
                    <a:lnTo>
                      <a:pt x="29" y="8"/>
                    </a:lnTo>
                    <a:lnTo>
                      <a:pt x="29" y="11"/>
                    </a:lnTo>
                    <a:lnTo>
                      <a:pt x="26" y="11"/>
                    </a:lnTo>
                    <a:lnTo>
                      <a:pt x="29" y="11"/>
                    </a:lnTo>
                    <a:lnTo>
                      <a:pt x="29" y="13"/>
                    </a:lnTo>
                    <a:lnTo>
                      <a:pt x="26" y="13"/>
                    </a:lnTo>
                    <a:lnTo>
                      <a:pt x="26" y="16"/>
                    </a:lnTo>
                    <a:lnTo>
                      <a:pt x="24" y="16"/>
                    </a:lnTo>
                    <a:lnTo>
                      <a:pt x="24" y="18"/>
                    </a:lnTo>
                    <a:lnTo>
                      <a:pt x="24" y="21"/>
                    </a:lnTo>
                    <a:lnTo>
                      <a:pt x="24" y="24"/>
                    </a:lnTo>
                    <a:lnTo>
                      <a:pt x="21" y="24"/>
                    </a:lnTo>
                    <a:lnTo>
                      <a:pt x="19" y="24"/>
                    </a:lnTo>
                    <a:lnTo>
                      <a:pt x="19" y="26"/>
                    </a:lnTo>
                    <a:lnTo>
                      <a:pt x="16" y="26"/>
                    </a:lnTo>
                    <a:lnTo>
                      <a:pt x="13" y="26"/>
                    </a:lnTo>
                    <a:lnTo>
                      <a:pt x="13" y="24"/>
                    </a:lnTo>
                    <a:lnTo>
                      <a:pt x="11" y="24"/>
                    </a:lnTo>
                    <a:lnTo>
                      <a:pt x="11" y="21"/>
                    </a:lnTo>
                    <a:lnTo>
                      <a:pt x="8" y="21"/>
                    </a:lnTo>
                    <a:lnTo>
                      <a:pt x="8" y="18"/>
                    </a:lnTo>
                    <a:lnTo>
                      <a:pt x="6" y="18"/>
                    </a:lnTo>
                    <a:lnTo>
                      <a:pt x="8" y="18"/>
                    </a:lnTo>
                    <a:lnTo>
                      <a:pt x="8" y="16"/>
                    </a:lnTo>
                    <a:lnTo>
                      <a:pt x="8" y="18"/>
                    </a:lnTo>
                    <a:lnTo>
                      <a:pt x="6" y="18"/>
                    </a:lnTo>
                    <a:lnTo>
                      <a:pt x="6" y="16"/>
                    </a:lnTo>
                    <a:lnTo>
                      <a:pt x="3" y="13"/>
                    </a:lnTo>
                    <a:lnTo>
                      <a:pt x="3" y="11"/>
                    </a:lnTo>
                    <a:lnTo>
                      <a:pt x="0" y="11"/>
                    </a:lnTo>
                    <a:lnTo>
                      <a:pt x="0" y="8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3" y="0"/>
                    </a:lnTo>
                    <a:lnTo>
                      <a:pt x="6" y="0"/>
                    </a:lnTo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302" name="Freeform 92"/>
              <p:cNvSpPr>
                <a:spLocks/>
              </p:cNvSpPr>
              <p:nvPr/>
            </p:nvSpPr>
            <p:spPr bwMode="auto">
              <a:xfrm>
                <a:off x="2347" y="3334"/>
                <a:ext cx="204" cy="253"/>
              </a:xfrm>
              <a:custGeom>
                <a:avLst/>
                <a:gdLst>
                  <a:gd name="T0" fmla="*/ 157 w 204"/>
                  <a:gd name="T1" fmla="*/ 10 h 253"/>
                  <a:gd name="T2" fmla="*/ 154 w 204"/>
                  <a:gd name="T3" fmla="*/ 26 h 253"/>
                  <a:gd name="T4" fmla="*/ 141 w 204"/>
                  <a:gd name="T5" fmla="*/ 36 h 253"/>
                  <a:gd name="T6" fmla="*/ 130 w 204"/>
                  <a:gd name="T7" fmla="*/ 39 h 253"/>
                  <a:gd name="T8" fmla="*/ 138 w 204"/>
                  <a:gd name="T9" fmla="*/ 52 h 253"/>
                  <a:gd name="T10" fmla="*/ 149 w 204"/>
                  <a:gd name="T11" fmla="*/ 49 h 253"/>
                  <a:gd name="T12" fmla="*/ 151 w 204"/>
                  <a:gd name="T13" fmla="*/ 60 h 253"/>
                  <a:gd name="T14" fmla="*/ 138 w 204"/>
                  <a:gd name="T15" fmla="*/ 65 h 253"/>
                  <a:gd name="T16" fmla="*/ 128 w 204"/>
                  <a:gd name="T17" fmla="*/ 67 h 253"/>
                  <a:gd name="T18" fmla="*/ 112 w 204"/>
                  <a:gd name="T19" fmla="*/ 75 h 253"/>
                  <a:gd name="T20" fmla="*/ 102 w 204"/>
                  <a:gd name="T21" fmla="*/ 88 h 253"/>
                  <a:gd name="T22" fmla="*/ 107 w 204"/>
                  <a:gd name="T23" fmla="*/ 117 h 253"/>
                  <a:gd name="T24" fmla="*/ 120 w 204"/>
                  <a:gd name="T25" fmla="*/ 135 h 253"/>
                  <a:gd name="T26" fmla="*/ 138 w 204"/>
                  <a:gd name="T27" fmla="*/ 143 h 253"/>
                  <a:gd name="T28" fmla="*/ 157 w 204"/>
                  <a:gd name="T29" fmla="*/ 148 h 253"/>
                  <a:gd name="T30" fmla="*/ 164 w 204"/>
                  <a:gd name="T31" fmla="*/ 138 h 253"/>
                  <a:gd name="T32" fmla="*/ 180 w 204"/>
                  <a:gd name="T33" fmla="*/ 135 h 253"/>
                  <a:gd name="T34" fmla="*/ 188 w 204"/>
                  <a:gd name="T35" fmla="*/ 141 h 253"/>
                  <a:gd name="T36" fmla="*/ 188 w 204"/>
                  <a:gd name="T37" fmla="*/ 146 h 253"/>
                  <a:gd name="T38" fmla="*/ 201 w 204"/>
                  <a:gd name="T39" fmla="*/ 159 h 253"/>
                  <a:gd name="T40" fmla="*/ 196 w 204"/>
                  <a:gd name="T41" fmla="*/ 167 h 253"/>
                  <a:gd name="T42" fmla="*/ 188 w 204"/>
                  <a:gd name="T43" fmla="*/ 177 h 253"/>
                  <a:gd name="T44" fmla="*/ 180 w 204"/>
                  <a:gd name="T45" fmla="*/ 188 h 253"/>
                  <a:gd name="T46" fmla="*/ 167 w 204"/>
                  <a:gd name="T47" fmla="*/ 193 h 253"/>
                  <a:gd name="T48" fmla="*/ 164 w 204"/>
                  <a:gd name="T49" fmla="*/ 208 h 253"/>
                  <a:gd name="T50" fmla="*/ 151 w 204"/>
                  <a:gd name="T51" fmla="*/ 203 h 253"/>
                  <a:gd name="T52" fmla="*/ 149 w 204"/>
                  <a:gd name="T53" fmla="*/ 193 h 253"/>
                  <a:gd name="T54" fmla="*/ 144 w 204"/>
                  <a:gd name="T55" fmla="*/ 185 h 253"/>
                  <a:gd name="T56" fmla="*/ 130 w 204"/>
                  <a:gd name="T57" fmla="*/ 185 h 253"/>
                  <a:gd name="T58" fmla="*/ 125 w 204"/>
                  <a:gd name="T59" fmla="*/ 195 h 253"/>
                  <a:gd name="T60" fmla="*/ 115 w 204"/>
                  <a:gd name="T61" fmla="*/ 190 h 253"/>
                  <a:gd name="T62" fmla="*/ 104 w 204"/>
                  <a:gd name="T63" fmla="*/ 198 h 253"/>
                  <a:gd name="T64" fmla="*/ 91 w 204"/>
                  <a:gd name="T65" fmla="*/ 208 h 253"/>
                  <a:gd name="T66" fmla="*/ 89 w 204"/>
                  <a:gd name="T67" fmla="*/ 219 h 253"/>
                  <a:gd name="T68" fmla="*/ 78 w 204"/>
                  <a:gd name="T69" fmla="*/ 222 h 253"/>
                  <a:gd name="T70" fmla="*/ 73 w 204"/>
                  <a:gd name="T71" fmla="*/ 229 h 253"/>
                  <a:gd name="T72" fmla="*/ 63 w 204"/>
                  <a:gd name="T73" fmla="*/ 242 h 253"/>
                  <a:gd name="T74" fmla="*/ 50 w 204"/>
                  <a:gd name="T75" fmla="*/ 242 h 253"/>
                  <a:gd name="T76" fmla="*/ 44 w 204"/>
                  <a:gd name="T77" fmla="*/ 248 h 253"/>
                  <a:gd name="T78" fmla="*/ 34 w 204"/>
                  <a:gd name="T79" fmla="*/ 245 h 253"/>
                  <a:gd name="T80" fmla="*/ 39 w 204"/>
                  <a:gd name="T81" fmla="*/ 235 h 253"/>
                  <a:gd name="T82" fmla="*/ 18 w 204"/>
                  <a:gd name="T83" fmla="*/ 237 h 253"/>
                  <a:gd name="T84" fmla="*/ 10 w 204"/>
                  <a:gd name="T85" fmla="*/ 227 h 253"/>
                  <a:gd name="T86" fmla="*/ 10 w 204"/>
                  <a:gd name="T87" fmla="*/ 222 h 253"/>
                  <a:gd name="T88" fmla="*/ 8 w 204"/>
                  <a:gd name="T89" fmla="*/ 211 h 253"/>
                  <a:gd name="T90" fmla="*/ 3 w 204"/>
                  <a:gd name="T91" fmla="*/ 208 h 253"/>
                  <a:gd name="T92" fmla="*/ 10 w 204"/>
                  <a:gd name="T93" fmla="*/ 201 h 253"/>
                  <a:gd name="T94" fmla="*/ 23 w 204"/>
                  <a:gd name="T95" fmla="*/ 206 h 253"/>
                  <a:gd name="T96" fmla="*/ 42 w 204"/>
                  <a:gd name="T97" fmla="*/ 182 h 253"/>
                  <a:gd name="T98" fmla="*/ 73 w 204"/>
                  <a:gd name="T99" fmla="*/ 164 h 253"/>
                  <a:gd name="T100" fmla="*/ 94 w 204"/>
                  <a:gd name="T101" fmla="*/ 146 h 253"/>
                  <a:gd name="T102" fmla="*/ 99 w 204"/>
                  <a:gd name="T103" fmla="*/ 138 h 253"/>
                  <a:gd name="T104" fmla="*/ 70 w 204"/>
                  <a:gd name="T105" fmla="*/ 107 h 253"/>
                  <a:gd name="T106" fmla="*/ 52 w 204"/>
                  <a:gd name="T107" fmla="*/ 104 h 253"/>
                  <a:gd name="T108" fmla="*/ 47 w 204"/>
                  <a:gd name="T109" fmla="*/ 83 h 253"/>
                  <a:gd name="T110" fmla="*/ 68 w 204"/>
                  <a:gd name="T111" fmla="*/ 81 h 253"/>
                  <a:gd name="T112" fmla="*/ 78 w 204"/>
                  <a:gd name="T113" fmla="*/ 62 h 253"/>
                  <a:gd name="T114" fmla="*/ 76 w 204"/>
                  <a:gd name="T115" fmla="*/ 47 h 253"/>
                  <a:gd name="T116" fmla="*/ 76 w 204"/>
                  <a:gd name="T117" fmla="*/ 26 h 253"/>
                  <a:gd name="T118" fmla="*/ 89 w 204"/>
                  <a:gd name="T119" fmla="*/ 18 h 253"/>
                  <a:gd name="T120" fmla="*/ 107 w 204"/>
                  <a:gd name="T121" fmla="*/ 13 h 253"/>
                  <a:gd name="T122" fmla="*/ 123 w 204"/>
                  <a:gd name="T123" fmla="*/ 15 h 253"/>
                  <a:gd name="T124" fmla="*/ 136 w 204"/>
                  <a:gd name="T125" fmla="*/ 7 h 2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04" h="253">
                    <a:moveTo>
                      <a:pt x="146" y="0"/>
                    </a:moveTo>
                    <a:lnTo>
                      <a:pt x="149" y="0"/>
                    </a:lnTo>
                    <a:lnTo>
                      <a:pt x="149" y="2"/>
                    </a:lnTo>
                    <a:lnTo>
                      <a:pt x="149" y="0"/>
                    </a:lnTo>
                    <a:lnTo>
                      <a:pt x="149" y="2"/>
                    </a:lnTo>
                    <a:lnTo>
                      <a:pt x="151" y="2"/>
                    </a:lnTo>
                    <a:lnTo>
                      <a:pt x="151" y="5"/>
                    </a:lnTo>
                    <a:lnTo>
                      <a:pt x="154" y="5"/>
                    </a:lnTo>
                    <a:lnTo>
                      <a:pt x="154" y="7"/>
                    </a:lnTo>
                    <a:lnTo>
                      <a:pt x="157" y="7"/>
                    </a:lnTo>
                    <a:lnTo>
                      <a:pt x="157" y="10"/>
                    </a:lnTo>
                    <a:lnTo>
                      <a:pt x="157" y="13"/>
                    </a:lnTo>
                    <a:lnTo>
                      <a:pt x="157" y="15"/>
                    </a:lnTo>
                    <a:lnTo>
                      <a:pt x="157" y="18"/>
                    </a:lnTo>
                    <a:lnTo>
                      <a:pt x="157" y="20"/>
                    </a:lnTo>
                    <a:lnTo>
                      <a:pt x="154" y="20"/>
                    </a:lnTo>
                    <a:lnTo>
                      <a:pt x="157" y="20"/>
                    </a:lnTo>
                    <a:lnTo>
                      <a:pt x="154" y="20"/>
                    </a:lnTo>
                    <a:lnTo>
                      <a:pt x="154" y="23"/>
                    </a:lnTo>
                    <a:lnTo>
                      <a:pt x="157" y="23"/>
                    </a:lnTo>
                    <a:lnTo>
                      <a:pt x="154" y="23"/>
                    </a:lnTo>
                    <a:lnTo>
                      <a:pt x="154" y="26"/>
                    </a:lnTo>
                    <a:lnTo>
                      <a:pt x="154" y="28"/>
                    </a:lnTo>
                    <a:lnTo>
                      <a:pt x="151" y="28"/>
                    </a:lnTo>
                    <a:lnTo>
                      <a:pt x="151" y="31"/>
                    </a:lnTo>
                    <a:lnTo>
                      <a:pt x="149" y="31"/>
                    </a:lnTo>
                    <a:lnTo>
                      <a:pt x="149" y="28"/>
                    </a:lnTo>
                    <a:lnTo>
                      <a:pt x="149" y="31"/>
                    </a:lnTo>
                    <a:lnTo>
                      <a:pt x="146" y="31"/>
                    </a:lnTo>
                    <a:lnTo>
                      <a:pt x="146" y="33"/>
                    </a:lnTo>
                    <a:lnTo>
                      <a:pt x="144" y="33"/>
                    </a:lnTo>
                    <a:lnTo>
                      <a:pt x="144" y="36"/>
                    </a:lnTo>
                    <a:lnTo>
                      <a:pt x="141" y="36"/>
                    </a:lnTo>
                    <a:lnTo>
                      <a:pt x="138" y="36"/>
                    </a:lnTo>
                    <a:lnTo>
                      <a:pt x="141" y="36"/>
                    </a:lnTo>
                    <a:lnTo>
                      <a:pt x="138" y="36"/>
                    </a:lnTo>
                    <a:lnTo>
                      <a:pt x="138" y="39"/>
                    </a:lnTo>
                    <a:lnTo>
                      <a:pt x="138" y="36"/>
                    </a:lnTo>
                    <a:lnTo>
                      <a:pt x="136" y="36"/>
                    </a:lnTo>
                    <a:lnTo>
                      <a:pt x="136" y="39"/>
                    </a:lnTo>
                    <a:lnTo>
                      <a:pt x="136" y="36"/>
                    </a:lnTo>
                    <a:lnTo>
                      <a:pt x="136" y="39"/>
                    </a:lnTo>
                    <a:lnTo>
                      <a:pt x="133" y="39"/>
                    </a:lnTo>
                    <a:lnTo>
                      <a:pt x="130" y="39"/>
                    </a:lnTo>
                    <a:lnTo>
                      <a:pt x="128" y="41"/>
                    </a:lnTo>
                    <a:lnTo>
                      <a:pt x="128" y="44"/>
                    </a:lnTo>
                    <a:lnTo>
                      <a:pt x="128" y="47"/>
                    </a:lnTo>
                    <a:lnTo>
                      <a:pt x="128" y="49"/>
                    </a:lnTo>
                    <a:lnTo>
                      <a:pt x="130" y="49"/>
                    </a:lnTo>
                    <a:lnTo>
                      <a:pt x="130" y="52"/>
                    </a:lnTo>
                    <a:lnTo>
                      <a:pt x="133" y="52"/>
                    </a:lnTo>
                    <a:lnTo>
                      <a:pt x="133" y="49"/>
                    </a:lnTo>
                    <a:lnTo>
                      <a:pt x="133" y="52"/>
                    </a:lnTo>
                    <a:lnTo>
                      <a:pt x="136" y="52"/>
                    </a:lnTo>
                    <a:lnTo>
                      <a:pt x="138" y="52"/>
                    </a:lnTo>
                    <a:lnTo>
                      <a:pt x="138" y="54"/>
                    </a:lnTo>
                    <a:lnTo>
                      <a:pt x="141" y="54"/>
                    </a:lnTo>
                    <a:lnTo>
                      <a:pt x="138" y="54"/>
                    </a:lnTo>
                    <a:lnTo>
                      <a:pt x="138" y="52"/>
                    </a:lnTo>
                    <a:lnTo>
                      <a:pt x="141" y="52"/>
                    </a:lnTo>
                    <a:lnTo>
                      <a:pt x="141" y="49"/>
                    </a:lnTo>
                    <a:lnTo>
                      <a:pt x="144" y="49"/>
                    </a:lnTo>
                    <a:lnTo>
                      <a:pt x="144" y="52"/>
                    </a:lnTo>
                    <a:lnTo>
                      <a:pt x="146" y="52"/>
                    </a:lnTo>
                    <a:lnTo>
                      <a:pt x="146" y="49"/>
                    </a:lnTo>
                    <a:lnTo>
                      <a:pt x="149" y="49"/>
                    </a:lnTo>
                    <a:lnTo>
                      <a:pt x="151" y="49"/>
                    </a:lnTo>
                    <a:lnTo>
                      <a:pt x="154" y="49"/>
                    </a:lnTo>
                    <a:lnTo>
                      <a:pt x="154" y="52"/>
                    </a:lnTo>
                    <a:lnTo>
                      <a:pt x="157" y="52"/>
                    </a:lnTo>
                    <a:lnTo>
                      <a:pt x="157" y="54"/>
                    </a:lnTo>
                    <a:lnTo>
                      <a:pt x="159" y="54"/>
                    </a:lnTo>
                    <a:lnTo>
                      <a:pt x="159" y="57"/>
                    </a:lnTo>
                    <a:lnTo>
                      <a:pt x="157" y="57"/>
                    </a:lnTo>
                    <a:lnTo>
                      <a:pt x="154" y="57"/>
                    </a:lnTo>
                    <a:lnTo>
                      <a:pt x="151" y="57"/>
                    </a:lnTo>
                    <a:lnTo>
                      <a:pt x="151" y="60"/>
                    </a:lnTo>
                    <a:lnTo>
                      <a:pt x="149" y="60"/>
                    </a:lnTo>
                    <a:lnTo>
                      <a:pt x="146" y="60"/>
                    </a:lnTo>
                    <a:lnTo>
                      <a:pt x="144" y="60"/>
                    </a:lnTo>
                    <a:lnTo>
                      <a:pt x="144" y="57"/>
                    </a:lnTo>
                    <a:lnTo>
                      <a:pt x="144" y="60"/>
                    </a:lnTo>
                    <a:lnTo>
                      <a:pt x="141" y="60"/>
                    </a:lnTo>
                    <a:lnTo>
                      <a:pt x="141" y="62"/>
                    </a:lnTo>
                    <a:lnTo>
                      <a:pt x="141" y="65"/>
                    </a:lnTo>
                    <a:lnTo>
                      <a:pt x="138" y="65"/>
                    </a:lnTo>
                    <a:lnTo>
                      <a:pt x="138" y="62"/>
                    </a:lnTo>
                    <a:lnTo>
                      <a:pt x="138" y="65"/>
                    </a:lnTo>
                    <a:lnTo>
                      <a:pt x="136" y="65"/>
                    </a:lnTo>
                    <a:lnTo>
                      <a:pt x="138" y="65"/>
                    </a:lnTo>
                    <a:lnTo>
                      <a:pt x="136" y="65"/>
                    </a:lnTo>
                    <a:lnTo>
                      <a:pt x="138" y="65"/>
                    </a:lnTo>
                    <a:lnTo>
                      <a:pt x="136" y="65"/>
                    </a:lnTo>
                    <a:lnTo>
                      <a:pt x="136" y="67"/>
                    </a:lnTo>
                    <a:lnTo>
                      <a:pt x="133" y="67"/>
                    </a:lnTo>
                    <a:lnTo>
                      <a:pt x="130" y="67"/>
                    </a:lnTo>
                    <a:lnTo>
                      <a:pt x="128" y="67"/>
                    </a:lnTo>
                    <a:lnTo>
                      <a:pt x="128" y="70"/>
                    </a:lnTo>
                    <a:lnTo>
                      <a:pt x="128" y="67"/>
                    </a:lnTo>
                    <a:lnTo>
                      <a:pt x="125" y="67"/>
                    </a:lnTo>
                    <a:lnTo>
                      <a:pt x="125" y="70"/>
                    </a:lnTo>
                    <a:lnTo>
                      <a:pt x="125" y="67"/>
                    </a:lnTo>
                    <a:lnTo>
                      <a:pt x="123" y="67"/>
                    </a:lnTo>
                    <a:lnTo>
                      <a:pt x="120" y="67"/>
                    </a:lnTo>
                    <a:lnTo>
                      <a:pt x="120" y="70"/>
                    </a:lnTo>
                    <a:lnTo>
                      <a:pt x="117" y="70"/>
                    </a:lnTo>
                    <a:lnTo>
                      <a:pt x="115" y="70"/>
                    </a:lnTo>
                    <a:lnTo>
                      <a:pt x="115" y="73"/>
                    </a:lnTo>
                    <a:lnTo>
                      <a:pt x="112" y="73"/>
                    </a:lnTo>
                    <a:lnTo>
                      <a:pt x="112" y="75"/>
                    </a:lnTo>
                    <a:lnTo>
                      <a:pt x="110" y="75"/>
                    </a:lnTo>
                    <a:lnTo>
                      <a:pt x="112" y="75"/>
                    </a:lnTo>
                    <a:lnTo>
                      <a:pt x="110" y="75"/>
                    </a:lnTo>
                    <a:lnTo>
                      <a:pt x="110" y="78"/>
                    </a:lnTo>
                    <a:lnTo>
                      <a:pt x="107" y="78"/>
                    </a:lnTo>
                    <a:lnTo>
                      <a:pt x="107" y="81"/>
                    </a:lnTo>
                    <a:lnTo>
                      <a:pt x="104" y="81"/>
                    </a:lnTo>
                    <a:lnTo>
                      <a:pt x="104" y="83"/>
                    </a:lnTo>
                    <a:lnTo>
                      <a:pt x="104" y="86"/>
                    </a:lnTo>
                    <a:lnTo>
                      <a:pt x="102" y="86"/>
                    </a:lnTo>
                    <a:lnTo>
                      <a:pt x="102" y="88"/>
                    </a:lnTo>
                    <a:lnTo>
                      <a:pt x="102" y="91"/>
                    </a:lnTo>
                    <a:lnTo>
                      <a:pt x="102" y="94"/>
                    </a:lnTo>
                    <a:lnTo>
                      <a:pt x="102" y="96"/>
                    </a:lnTo>
                    <a:lnTo>
                      <a:pt x="102" y="99"/>
                    </a:lnTo>
                    <a:lnTo>
                      <a:pt x="102" y="101"/>
                    </a:lnTo>
                    <a:lnTo>
                      <a:pt x="102" y="104"/>
                    </a:lnTo>
                    <a:lnTo>
                      <a:pt x="102" y="107"/>
                    </a:lnTo>
                    <a:lnTo>
                      <a:pt x="104" y="109"/>
                    </a:lnTo>
                    <a:lnTo>
                      <a:pt x="104" y="112"/>
                    </a:lnTo>
                    <a:lnTo>
                      <a:pt x="107" y="114"/>
                    </a:lnTo>
                    <a:lnTo>
                      <a:pt x="107" y="117"/>
                    </a:lnTo>
                    <a:lnTo>
                      <a:pt x="110" y="117"/>
                    </a:lnTo>
                    <a:lnTo>
                      <a:pt x="110" y="120"/>
                    </a:lnTo>
                    <a:lnTo>
                      <a:pt x="110" y="122"/>
                    </a:lnTo>
                    <a:lnTo>
                      <a:pt x="112" y="122"/>
                    </a:lnTo>
                    <a:lnTo>
                      <a:pt x="112" y="125"/>
                    </a:lnTo>
                    <a:lnTo>
                      <a:pt x="115" y="125"/>
                    </a:lnTo>
                    <a:lnTo>
                      <a:pt x="115" y="128"/>
                    </a:lnTo>
                    <a:lnTo>
                      <a:pt x="117" y="128"/>
                    </a:lnTo>
                    <a:lnTo>
                      <a:pt x="117" y="130"/>
                    </a:lnTo>
                    <a:lnTo>
                      <a:pt x="120" y="133"/>
                    </a:lnTo>
                    <a:lnTo>
                      <a:pt x="120" y="135"/>
                    </a:lnTo>
                    <a:lnTo>
                      <a:pt x="123" y="135"/>
                    </a:lnTo>
                    <a:lnTo>
                      <a:pt x="128" y="141"/>
                    </a:lnTo>
                    <a:lnTo>
                      <a:pt x="130" y="141"/>
                    </a:lnTo>
                    <a:lnTo>
                      <a:pt x="133" y="141"/>
                    </a:lnTo>
                    <a:lnTo>
                      <a:pt x="136" y="141"/>
                    </a:lnTo>
                    <a:lnTo>
                      <a:pt x="138" y="141"/>
                    </a:lnTo>
                    <a:lnTo>
                      <a:pt x="138" y="138"/>
                    </a:lnTo>
                    <a:lnTo>
                      <a:pt x="141" y="138"/>
                    </a:lnTo>
                    <a:lnTo>
                      <a:pt x="141" y="141"/>
                    </a:lnTo>
                    <a:lnTo>
                      <a:pt x="141" y="143"/>
                    </a:lnTo>
                    <a:lnTo>
                      <a:pt x="138" y="143"/>
                    </a:lnTo>
                    <a:lnTo>
                      <a:pt x="141" y="146"/>
                    </a:lnTo>
                    <a:lnTo>
                      <a:pt x="144" y="146"/>
                    </a:lnTo>
                    <a:lnTo>
                      <a:pt x="141" y="146"/>
                    </a:lnTo>
                    <a:lnTo>
                      <a:pt x="144" y="146"/>
                    </a:lnTo>
                    <a:lnTo>
                      <a:pt x="144" y="148"/>
                    </a:lnTo>
                    <a:lnTo>
                      <a:pt x="146" y="148"/>
                    </a:lnTo>
                    <a:lnTo>
                      <a:pt x="149" y="148"/>
                    </a:lnTo>
                    <a:lnTo>
                      <a:pt x="151" y="148"/>
                    </a:lnTo>
                    <a:lnTo>
                      <a:pt x="154" y="151"/>
                    </a:lnTo>
                    <a:lnTo>
                      <a:pt x="154" y="148"/>
                    </a:lnTo>
                    <a:lnTo>
                      <a:pt x="157" y="148"/>
                    </a:lnTo>
                    <a:lnTo>
                      <a:pt x="159" y="148"/>
                    </a:lnTo>
                    <a:lnTo>
                      <a:pt x="159" y="146"/>
                    </a:lnTo>
                    <a:lnTo>
                      <a:pt x="162" y="146"/>
                    </a:lnTo>
                    <a:lnTo>
                      <a:pt x="162" y="143"/>
                    </a:lnTo>
                    <a:lnTo>
                      <a:pt x="159" y="143"/>
                    </a:lnTo>
                    <a:lnTo>
                      <a:pt x="162" y="143"/>
                    </a:lnTo>
                    <a:lnTo>
                      <a:pt x="162" y="141"/>
                    </a:lnTo>
                    <a:lnTo>
                      <a:pt x="164" y="141"/>
                    </a:lnTo>
                    <a:lnTo>
                      <a:pt x="164" y="138"/>
                    </a:lnTo>
                    <a:lnTo>
                      <a:pt x="164" y="141"/>
                    </a:lnTo>
                    <a:lnTo>
                      <a:pt x="164" y="138"/>
                    </a:lnTo>
                    <a:lnTo>
                      <a:pt x="167" y="138"/>
                    </a:lnTo>
                    <a:lnTo>
                      <a:pt x="170" y="138"/>
                    </a:lnTo>
                    <a:lnTo>
                      <a:pt x="172" y="138"/>
                    </a:lnTo>
                    <a:lnTo>
                      <a:pt x="172" y="135"/>
                    </a:lnTo>
                    <a:lnTo>
                      <a:pt x="175" y="135"/>
                    </a:lnTo>
                    <a:lnTo>
                      <a:pt x="177" y="135"/>
                    </a:lnTo>
                    <a:lnTo>
                      <a:pt x="177" y="133"/>
                    </a:lnTo>
                    <a:lnTo>
                      <a:pt x="177" y="135"/>
                    </a:lnTo>
                    <a:lnTo>
                      <a:pt x="180" y="135"/>
                    </a:lnTo>
                    <a:lnTo>
                      <a:pt x="177" y="135"/>
                    </a:lnTo>
                    <a:lnTo>
                      <a:pt x="180" y="135"/>
                    </a:lnTo>
                    <a:lnTo>
                      <a:pt x="180" y="138"/>
                    </a:lnTo>
                    <a:lnTo>
                      <a:pt x="183" y="138"/>
                    </a:lnTo>
                    <a:lnTo>
                      <a:pt x="185" y="138"/>
                    </a:lnTo>
                    <a:lnTo>
                      <a:pt x="185" y="141"/>
                    </a:lnTo>
                    <a:lnTo>
                      <a:pt x="185" y="138"/>
                    </a:lnTo>
                    <a:lnTo>
                      <a:pt x="185" y="141"/>
                    </a:lnTo>
                    <a:lnTo>
                      <a:pt x="185" y="138"/>
                    </a:lnTo>
                    <a:lnTo>
                      <a:pt x="188" y="138"/>
                    </a:lnTo>
                    <a:lnTo>
                      <a:pt x="188" y="141"/>
                    </a:lnTo>
                    <a:lnTo>
                      <a:pt x="188" y="138"/>
                    </a:lnTo>
                    <a:lnTo>
                      <a:pt x="188" y="141"/>
                    </a:lnTo>
                    <a:lnTo>
                      <a:pt x="188" y="138"/>
                    </a:lnTo>
                    <a:lnTo>
                      <a:pt x="191" y="138"/>
                    </a:lnTo>
                    <a:lnTo>
                      <a:pt x="191" y="141"/>
                    </a:lnTo>
                    <a:lnTo>
                      <a:pt x="191" y="143"/>
                    </a:lnTo>
                    <a:lnTo>
                      <a:pt x="188" y="143"/>
                    </a:lnTo>
                    <a:lnTo>
                      <a:pt x="191" y="143"/>
                    </a:lnTo>
                    <a:lnTo>
                      <a:pt x="188" y="143"/>
                    </a:lnTo>
                    <a:lnTo>
                      <a:pt x="191" y="146"/>
                    </a:lnTo>
                    <a:lnTo>
                      <a:pt x="188" y="146"/>
                    </a:lnTo>
                    <a:lnTo>
                      <a:pt x="191" y="146"/>
                    </a:lnTo>
                    <a:lnTo>
                      <a:pt x="188" y="146"/>
                    </a:lnTo>
                    <a:lnTo>
                      <a:pt x="188" y="148"/>
                    </a:lnTo>
                    <a:lnTo>
                      <a:pt x="191" y="148"/>
                    </a:lnTo>
                    <a:lnTo>
                      <a:pt x="191" y="151"/>
                    </a:lnTo>
                    <a:lnTo>
                      <a:pt x="193" y="151"/>
                    </a:lnTo>
                    <a:lnTo>
                      <a:pt x="193" y="154"/>
                    </a:lnTo>
                    <a:lnTo>
                      <a:pt x="196" y="154"/>
                    </a:lnTo>
                    <a:lnTo>
                      <a:pt x="196" y="156"/>
                    </a:lnTo>
                    <a:lnTo>
                      <a:pt x="198" y="156"/>
                    </a:lnTo>
                    <a:lnTo>
                      <a:pt x="201" y="156"/>
                    </a:lnTo>
                    <a:lnTo>
                      <a:pt x="198" y="156"/>
                    </a:lnTo>
                    <a:lnTo>
                      <a:pt x="201" y="159"/>
                    </a:lnTo>
                    <a:lnTo>
                      <a:pt x="204" y="159"/>
                    </a:lnTo>
                    <a:lnTo>
                      <a:pt x="204" y="161"/>
                    </a:lnTo>
                    <a:lnTo>
                      <a:pt x="204" y="159"/>
                    </a:lnTo>
                    <a:lnTo>
                      <a:pt x="204" y="161"/>
                    </a:lnTo>
                    <a:lnTo>
                      <a:pt x="204" y="164"/>
                    </a:lnTo>
                    <a:lnTo>
                      <a:pt x="201" y="164"/>
                    </a:lnTo>
                    <a:lnTo>
                      <a:pt x="198" y="164"/>
                    </a:lnTo>
                    <a:lnTo>
                      <a:pt x="198" y="167"/>
                    </a:lnTo>
                    <a:lnTo>
                      <a:pt x="198" y="164"/>
                    </a:lnTo>
                    <a:lnTo>
                      <a:pt x="198" y="167"/>
                    </a:lnTo>
                    <a:lnTo>
                      <a:pt x="196" y="167"/>
                    </a:lnTo>
                    <a:lnTo>
                      <a:pt x="196" y="164"/>
                    </a:lnTo>
                    <a:lnTo>
                      <a:pt x="193" y="164"/>
                    </a:lnTo>
                    <a:lnTo>
                      <a:pt x="193" y="167"/>
                    </a:lnTo>
                    <a:lnTo>
                      <a:pt x="191" y="167"/>
                    </a:lnTo>
                    <a:lnTo>
                      <a:pt x="191" y="169"/>
                    </a:lnTo>
                    <a:lnTo>
                      <a:pt x="191" y="172"/>
                    </a:lnTo>
                    <a:lnTo>
                      <a:pt x="188" y="172"/>
                    </a:lnTo>
                    <a:lnTo>
                      <a:pt x="191" y="172"/>
                    </a:lnTo>
                    <a:lnTo>
                      <a:pt x="191" y="175"/>
                    </a:lnTo>
                    <a:lnTo>
                      <a:pt x="188" y="175"/>
                    </a:lnTo>
                    <a:lnTo>
                      <a:pt x="188" y="177"/>
                    </a:lnTo>
                    <a:lnTo>
                      <a:pt x="188" y="175"/>
                    </a:lnTo>
                    <a:lnTo>
                      <a:pt x="188" y="177"/>
                    </a:lnTo>
                    <a:lnTo>
                      <a:pt x="191" y="177"/>
                    </a:lnTo>
                    <a:lnTo>
                      <a:pt x="191" y="180"/>
                    </a:lnTo>
                    <a:lnTo>
                      <a:pt x="188" y="180"/>
                    </a:lnTo>
                    <a:lnTo>
                      <a:pt x="188" y="182"/>
                    </a:lnTo>
                    <a:lnTo>
                      <a:pt x="188" y="185"/>
                    </a:lnTo>
                    <a:lnTo>
                      <a:pt x="185" y="185"/>
                    </a:lnTo>
                    <a:lnTo>
                      <a:pt x="185" y="188"/>
                    </a:lnTo>
                    <a:lnTo>
                      <a:pt x="183" y="188"/>
                    </a:lnTo>
                    <a:lnTo>
                      <a:pt x="180" y="188"/>
                    </a:lnTo>
                    <a:lnTo>
                      <a:pt x="177" y="188"/>
                    </a:lnTo>
                    <a:lnTo>
                      <a:pt x="175" y="188"/>
                    </a:lnTo>
                    <a:lnTo>
                      <a:pt x="172" y="188"/>
                    </a:lnTo>
                    <a:lnTo>
                      <a:pt x="170" y="188"/>
                    </a:lnTo>
                    <a:lnTo>
                      <a:pt x="167" y="188"/>
                    </a:lnTo>
                    <a:lnTo>
                      <a:pt x="167" y="190"/>
                    </a:lnTo>
                    <a:lnTo>
                      <a:pt x="167" y="193"/>
                    </a:lnTo>
                    <a:lnTo>
                      <a:pt x="164" y="193"/>
                    </a:lnTo>
                    <a:lnTo>
                      <a:pt x="167" y="193"/>
                    </a:lnTo>
                    <a:lnTo>
                      <a:pt x="164" y="193"/>
                    </a:lnTo>
                    <a:lnTo>
                      <a:pt x="167" y="193"/>
                    </a:lnTo>
                    <a:lnTo>
                      <a:pt x="167" y="195"/>
                    </a:lnTo>
                    <a:lnTo>
                      <a:pt x="164" y="195"/>
                    </a:lnTo>
                    <a:lnTo>
                      <a:pt x="164" y="198"/>
                    </a:lnTo>
                    <a:lnTo>
                      <a:pt x="164" y="201"/>
                    </a:lnTo>
                    <a:lnTo>
                      <a:pt x="164" y="203"/>
                    </a:lnTo>
                    <a:lnTo>
                      <a:pt x="162" y="203"/>
                    </a:lnTo>
                    <a:lnTo>
                      <a:pt x="164" y="203"/>
                    </a:lnTo>
                    <a:lnTo>
                      <a:pt x="167" y="203"/>
                    </a:lnTo>
                    <a:lnTo>
                      <a:pt x="167" y="206"/>
                    </a:lnTo>
                    <a:lnTo>
                      <a:pt x="164" y="206"/>
                    </a:lnTo>
                    <a:lnTo>
                      <a:pt x="164" y="208"/>
                    </a:lnTo>
                    <a:lnTo>
                      <a:pt x="164" y="211"/>
                    </a:lnTo>
                    <a:lnTo>
                      <a:pt x="164" y="208"/>
                    </a:lnTo>
                    <a:lnTo>
                      <a:pt x="164" y="211"/>
                    </a:lnTo>
                    <a:lnTo>
                      <a:pt x="162" y="211"/>
                    </a:lnTo>
                    <a:lnTo>
                      <a:pt x="159" y="211"/>
                    </a:lnTo>
                    <a:lnTo>
                      <a:pt x="157" y="211"/>
                    </a:lnTo>
                    <a:lnTo>
                      <a:pt x="157" y="208"/>
                    </a:lnTo>
                    <a:lnTo>
                      <a:pt x="154" y="208"/>
                    </a:lnTo>
                    <a:lnTo>
                      <a:pt x="154" y="206"/>
                    </a:lnTo>
                    <a:lnTo>
                      <a:pt x="154" y="203"/>
                    </a:lnTo>
                    <a:lnTo>
                      <a:pt x="151" y="203"/>
                    </a:lnTo>
                    <a:lnTo>
                      <a:pt x="154" y="203"/>
                    </a:lnTo>
                    <a:lnTo>
                      <a:pt x="151" y="203"/>
                    </a:lnTo>
                    <a:lnTo>
                      <a:pt x="151" y="201"/>
                    </a:lnTo>
                    <a:lnTo>
                      <a:pt x="151" y="203"/>
                    </a:lnTo>
                    <a:lnTo>
                      <a:pt x="151" y="201"/>
                    </a:lnTo>
                    <a:lnTo>
                      <a:pt x="154" y="201"/>
                    </a:lnTo>
                    <a:lnTo>
                      <a:pt x="151" y="201"/>
                    </a:lnTo>
                    <a:lnTo>
                      <a:pt x="151" y="198"/>
                    </a:lnTo>
                    <a:lnTo>
                      <a:pt x="151" y="195"/>
                    </a:lnTo>
                    <a:lnTo>
                      <a:pt x="149" y="195"/>
                    </a:lnTo>
                    <a:lnTo>
                      <a:pt x="149" y="193"/>
                    </a:lnTo>
                    <a:lnTo>
                      <a:pt x="146" y="193"/>
                    </a:lnTo>
                    <a:lnTo>
                      <a:pt x="144" y="193"/>
                    </a:lnTo>
                    <a:lnTo>
                      <a:pt x="144" y="190"/>
                    </a:lnTo>
                    <a:lnTo>
                      <a:pt x="144" y="188"/>
                    </a:lnTo>
                    <a:lnTo>
                      <a:pt x="141" y="188"/>
                    </a:lnTo>
                    <a:lnTo>
                      <a:pt x="144" y="188"/>
                    </a:lnTo>
                    <a:lnTo>
                      <a:pt x="144" y="185"/>
                    </a:lnTo>
                    <a:lnTo>
                      <a:pt x="141" y="185"/>
                    </a:lnTo>
                    <a:lnTo>
                      <a:pt x="144" y="185"/>
                    </a:lnTo>
                    <a:lnTo>
                      <a:pt x="141" y="185"/>
                    </a:lnTo>
                    <a:lnTo>
                      <a:pt x="144" y="185"/>
                    </a:lnTo>
                    <a:lnTo>
                      <a:pt x="141" y="185"/>
                    </a:lnTo>
                    <a:lnTo>
                      <a:pt x="141" y="182"/>
                    </a:lnTo>
                    <a:lnTo>
                      <a:pt x="138" y="182"/>
                    </a:lnTo>
                    <a:lnTo>
                      <a:pt x="138" y="185"/>
                    </a:lnTo>
                    <a:lnTo>
                      <a:pt x="136" y="185"/>
                    </a:lnTo>
                    <a:lnTo>
                      <a:pt x="138" y="185"/>
                    </a:lnTo>
                    <a:lnTo>
                      <a:pt x="136" y="185"/>
                    </a:lnTo>
                    <a:lnTo>
                      <a:pt x="133" y="185"/>
                    </a:lnTo>
                    <a:lnTo>
                      <a:pt x="133" y="182"/>
                    </a:lnTo>
                    <a:lnTo>
                      <a:pt x="133" y="185"/>
                    </a:lnTo>
                    <a:lnTo>
                      <a:pt x="130" y="185"/>
                    </a:lnTo>
                    <a:lnTo>
                      <a:pt x="130" y="182"/>
                    </a:lnTo>
                    <a:lnTo>
                      <a:pt x="128" y="185"/>
                    </a:lnTo>
                    <a:lnTo>
                      <a:pt x="128" y="188"/>
                    </a:lnTo>
                    <a:lnTo>
                      <a:pt x="128" y="190"/>
                    </a:lnTo>
                    <a:lnTo>
                      <a:pt x="128" y="188"/>
                    </a:lnTo>
                    <a:lnTo>
                      <a:pt x="128" y="190"/>
                    </a:lnTo>
                    <a:lnTo>
                      <a:pt x="130" y="190"/>
                    </a:lnTo>
                    <a:lnTo>
                      <a:pt x="130" y="193"/>
                    </a:lnTo>
                    <a:lnTo>
                      <a:pt x="130" y="195"/>
                    </a:lnTo>
                    <a:lnTo>
                      <a:pt x="128" y="195"/>
                    </a:lnTo>
                    <a:lnTo>
                      <a:pt x="125" y="195"/>
                    </a:lnTo>
                    <a:lnTo>
                      <a:pt x="125" y="193"/>
                    </a:lnTo>
                    <a:lnTo>
                      <a:pt x="125" y="195"/>
                    </a:lnTo>
                    <a:lnTo>
                      <a:pt x="123" y="193"/>
                    </a:lnTo>
                    <a:lnTo>
                      <a:pt x="120" y="193"/>
                    </a:lnTo>
                    <a:lnTo>
                      <a:pt x="117" y="193"/>
                    </a:lnTo>
                    <a:lnTo>
                      <a:pt x="117" y="190"/>
                    </a:lnTo>
                    <a:lnTo>
                      <a:pt x="120" y="190"/>
                    </a:lnTo>
                    <a:lnTo>
                      <a:pt x="117" y="190"/>
                    </a:lnTo>
                    <a:lnTo>
                      <a:pt x="117" y="193"/>
                    </a:lnTo>
                    <a:lnTo>
                      <a:pt x="115" y="193"/>
                    </a:lnTo>
                    <a:lnTo>
                      <a:pt x="115" y="190"/>
                    </a:lnTo>
                    <a:lnTo>
                      <a:pt x="115" y="188"/>
                    </a:lnTo>
                    <a:lnTo>
                      <a:pt x="112" y="188"/>
                    </a:lnTo>
                    <a:lnTo>
                      <a:pt x="112" y="190"/>
                    </a:lnTo>
                    <a:lnTo>
                      <a:pt x="110" y="190"/>
                    </a:lnTo>
                    <a:lnTo>
                      <a:pt x="110" y="193"/>
                    </a:lnTo>
                    <a:lnTo>
                      <a:pt x="110" y="190"/>
                    </a:lnTo>
                    <a:lnTo>
                      <a:pt x="107" y="190"/>
                    </a:lnTo>
                    <a:lnTo>
                      <a:pt x="107" y="193"/>
                    </a:lnTo>
                    <a:lnTo>
                      <a:pt x="107" y="195"/>
                    </a:lnTo>
                    <a:lnTo>
                      <a:pt x="104" y="195"/>
                    </a:lnTo>
                    <a:lnTo>
                      <a:pt x="104" y="198"/>
                    </a:lnTo>
                    <a:lnTo>
                      <a:pt x="104" y="201"/>
                    </a:lnTo>
                    <a:lnTo>
                      <a:pt x="102" y="201"/>
                    </a:lnTo>
                    <a:lnTo>
                      <a:pt x="102" y="203"/>
                    </a:lnTo>
                    <a:lnTo>
                      <a:pt x="102" y="206"/>
                    </a:lnTo>
                    <a:lnTo>
                      <a:pt x="99" y="206"/>
                    </a:lnTo>
                    <a:lnTo>
                      <a:pt x="97" y="206"/>
                    </a:lnTo>
                    <a:lnTo>
                      <a:pt x="94" y="206"/>
                    </a:lnTo>
                    <a:lnTo>
                      <a:pt x="97" y="206"/>
                    </a:lnTo>
                    <a:lnTo>
                      <a:pt x="94" y="206"/>
                    </a:lnTo>
                    <a:lnTo>
                      <a:pt x="94" y="208"/>
                    </a:lnTo>
                    <a:lnTo>
                      <a:pt x="91" y="208"/>
                    </a:lnTo>
                    <a:lnTo>
                      <a:pt x="94" y="208"/>
                    </a:lnTo>
                    <a:lnTo>
                      <a:pt x="94" y="211"/>
                    </a:lnTo>
                    <a:lnTo>
                      <a:pt x="97" y="211"/>
                    </a:lnTo>
                    <a:lnTo>
                      <a:pt x="94" y="211"/>
                    </a:lnTo>
                    <a:lnTo>
                      <a:pt x="97" y="211"/>
                    </a:lnTo>
                    <a:lnTo>
                      <a:pt x="97" y="214"/>
                    </a:lnTo>
                    <a:lnTo>
                      <a:pt x="97" y="216"/>
                    </a:lnTo>
                    <a:lnTo>
                      <a:pt x="97" y="219"/>
                    </a:lnTo>
                    <a:lnTo>
                      <a:pt x="94" y="219"/>
                    </a:lnTo>
                    <a:lnTo>
                      <a:pt x="91" y="219"/>
                    </a:lnTo>
                    <a:lnTo>
                      <a:pt x="89" y="219"/>
                    </a:lnTo>
                    <a:lnTo>
                      <a:pt x="86" y="219"/>
                    </a:lnTo>
                    <a:lnTo>
                      <a:pt x="86" y="216"/>
                    </a:lnTo>
                    <a:lnTo>
                      <a:pt x="83" y="216"/>
                    </a:lnTo>
                    <a:lnTo>
                      <a:pt x="81" y="216"/>
                    </a:lnTo>
                    <a:lnTo>
                      <a:pt x="81" y="219"/>
                    </a:lnTo>
                    <a:lnTo>
                      <a:pt x="78" y="219"/>
                    </a:lnTo>
                    <a:lnTo>
                      <a:pt x="78" y="222"/>
                    </a:lnTo>
                    <a:lnTo>
                      <a:pt x="76" y="222"/>
                    </a:lnTo>
                    <a:lnTo>
                      <a:pt x="78" y="222"/>
                    </a:lnTo>
                    <a:lnTo>
                      <a:pt x="76" y="222"/>
                    </a:lnTo>
                    <a:lnTo>
                      <a:pt x="78" y="222"/>
                    </a:lnTo>
                    <a:lnTo>
                      <a:pt x="81" y="222"/>
                    </a:lnTo>
                    <a:lnTo>
                      <a:pt x="81" y="224"/>
                    </a:lnTo>
                    <a:lnTo>
                      <a:pt x="78" y="224"/>
                    </a:lnTo>
                    <a:lnTo>
                      <a:pt x="81" y="224"/>
                    </a:lnTo>
                    <a:lnTo>
                      <a:pt x="81" y="227"/>
                    </a:lnTo>
                    <a:lnTo>
                      <a:pt x="78" y="227"/>
                    </a:lnTo>
                    <a:lnTo>
                      <a:pt x="78" y="224"/>
                    </a:lnTo>
                    <a:lnTo>
                      <a:pt x="78" y="227"/>
                    </a:lnTo>
                    <a:lnTo>
                      <a:pt x="76" y="227"/>
                    </a:lnTo>
                    <a:lnTo>
                      <a:pt x="73" y="227"/>
                    </a:lnTo>
                    <a:lnTo>
                      <a:pt x="73" y="229"/>
                    </a:lnTo>
                    <a:lnTo>
                      <a:pt x="73" y="227"/>
                    </a:lnTo>
                    <a:lnTo>
                      <a:pt x="70" y="227"/>
                    </a:lnTo>
                    <a:lnTo>
                      <a:pt x="70" y="229"/>
                    </a:lnTo>
                    <a:lnTo>
                      <a:pt x="73" y="229"/>
                    </a:lnTo>
                    <a:lnTo>
                      <a:pt x="73" y="232"/>
                    </a:lnTo>
                    <a:lnTo>
                      <a:pt x="70" y="235"/>
                    </a:lnTo>
                    <a:lnTo>
                      <a:pt x="68" y="237"/>
                    </a:lnTo>
                    <a:lnTo>
                      <a:pt x="65" y="237"/>
                    </a:lnTo>
                    <a:lnTo>
                      <a:pt x="65" y="240"/>
                    </a:lnTo>
                    <a:lnTo>
                      <a:pt x="63" y="240"/>
                    </a:lnTo>
                    <a:lnTo>
                      <a:pt x="63" y="242"/>
                    </a:lnTo>
                    <a:lnTo>
                      <a:pt x="60" y="242"/>
                    </a:lnTo>
                    <a:lnTo>
                      <a:pt x="60" y="240"/>
                    </a:lnTo>
                    <a:lnTo>
                      <a:pt x="60" y="242"/>
                    </a:lnTo>
                    <a:lnTo>
                      <a:pt x="57" y="242"/>
                    </a:lnTo>
                    <a:lnTo>
                      <a:pt x="57" y="245"/>
                    </a:lnTo>
                    <a:lnTo>
                      <a:pt x="57" y="242"/>
                    </a:lnTo>
                    <a:lnTo>
                      <a:pt x="55" y="242"/>
                    </a:lnTo>
                    <a:lnTo>
                      <a:pt x="52" y="242"/>
                    </a:lnTo>
                    <a:lnTo>
                      <a:pt x="55" y="242"/>
                    </a:lnTo>
                    <a:lnTo>
                      <a:pt x="52" y="242"/>
                    </a:lnTo>
                    <a:lnTo>
                      <a:pt x="50" y="242"/>
                    </a:lnTo>
                    <a:lnTo>
                      <a:pt x="50" y="245"/>
                    </a:lnTo>
                    <a:lnTo>
                      <a:pt x="47" y="245"/>
                    </a:lnTo>
                    <a:lnTo>
                      <a:pt x="50" y="242"/>
                    </a:lnTo>
                    <a:lnTo>
                      <a:pt x="47" y="242"/>
                    </a:lnTo>
                    <a:lnTo>
                      <a:pt x="47" y="245"/>
                    </a:lnTo>
                    <a:lnTo>
                      <a:pt x="50" y="245"/>
                    </a:lnTo>
                    <a:lnTo>
                      <a:pt x="47" y="245"/>
                    </a:lnTo>
                    <a:lnTo>
                      <a:pt x="47" y="242"/>
                    </a:lnTo>
                    <a:lnTo>
                      <a:pt x="47" y="245"/>
                    </a:lnTo>
                    <a:lnTo>
                      <a:pt x="44" y="245"/>
                    </a:lnTo>
                    <a:lnTo>
                      <a:pt x="44" y="248"/>
                    </a:lnTo>
                    <a:lnTo>
                      <a:pt x="42" y="248"/>
                    </a:lnTo>
                    <a:lnTo>
                      <a:pt x="44" y="248"/>
                    </a:lnTo>
                    <a:lnTo>
                      <a:pt x="42" y="248"/>
                    </a:lnTo>
                    <a:lnTo>
                      <a:pt x="42" y="250"/>
                    </a:lnTo>
                    <a:lnTo>
                      <a:pt x="39" y="250"/>
                    </a:lnTo>
                    <a:lnTo>
                      <a:pt x="39" y="253"/>
                    </a:lnTo>
                    <a:lnTo>
                      <a:pt x="37" y="253"/>
                    </a:lnTo>
                    <a:lnTo>
                      <a:pt x="37" y="250"/>
                    </a:lnTo>
                    <a:lnTo>
                      <a:pt x="37" y="248"/>
                    </a:lnTo>
                    <a:lnTo>
                      <a:pt x="34" y="248"/>
                    </a:lnTo>
                    <a:lnTo>
                      <a:pt x="34" y="245"/>
                    </a:lnTo>
                    <a:lnTo>
                      <a:pt x="34" y="242"/>
                    </a:lnTo>
                    <a:lnTo>
                      <a:pt x="34" y="245"/>
                    </a:lnTo>
                    <a:lnTo>
                      <a:pt x="34" y="242"/>
                    </a:lnTo>
                    <a:lnTo>
                      <a:pt x="37" y="242"/>
                    </a:lnTo>
                    <a:lnTo>
                      <a:pt x="39" y="242"/>
                    </a:lnTo>
                    <a:lnTo>
                      <a:pt x="39" y="240"/>
                    </a:lnTo>
                    <a:lnTo>
                      <a:pt x="39" y="242"/>
                    </a:lnTo>
                    <a:lnTo>
                      <a:pt x="39" y="240"/>
                    </a:lnTo>
                    <a:lnTo>
                      <a:pt x="42" y="240"/>
                    </a:lnTo>
                    <a:lnTo>
                      <a:pt x="42" y="237"/>
                    </a:lnTo>
                    <a:lnTo>
                      <a:pt x="39" y="235"/>
                    </a:lnTo>
                    <a:lnTo>
                      <a:pt x="37" y="235"/>
                    </a:lnTo>
                    <a:lnTo>
                      <a:pt x="37" y="232"/>
                    </a:lnTo>
                    <a:lnTo>
                      <a:pt x="34" y="232"/>
                    </a:lnTo>
                    <a:lnTo>
                      <a:pt x="31" y="232"/>
                    </a:lnTo>
                    <a:lnTo>
                      <a:pt x="31" y="235"/>
                    </a:lnTo>
                    <a:lnTo>
                      <a:pt x="29" y="235"/>
                    </a:lnTo>
                    <a:lnTo>
                      <a:pt x="29" y="237"/>
                    </a:lnTo>
                    <a:lnTo>
                      <a:pt x="26" y="237"/>
                    </a:lnTo>
                    <a:lnTo>
                      <a:pt x="23" y="237"/>
                    </a:lnTo>
                    <a:lnTo>
                      <a:pt x="21" y="237"/>
                    </a:lnTo>
                    <a:lnTo>
                      <a:pt x="18" y="237"/>
                    </a:lnTo>
                    <a:lnTo>
                      <a:pt x="16" y="237"/>
                    </a:lnTo>
                    <a:lnTo>
                      <a:pt x="16" y="235"/>
                    </a:lnTo>
                    <a:lnTo>
                      <a:pt x="13" y="235"/>
                    </a:lnTo>
                    <a:lnTo>
                      <a:pt x="13" y="232"/>
                    </a:lnTo>
                    <a:lnTo>
                      <a:pt x="10" y="232"/>
                    </a:lnTo>
                    <a:lnTo>
                      <a:pt x="8" y="232"/>
                    </a:lnTo>
                    <a:lnTo>
                      <a:pt x="8" y="229"/>
                    </a:lnTo>
                    <a:lnTo>
                      <a:pt x="8" y="227"/>
                    </a:lnTo>
                    <a:lnTo>
                      <a:pt x="8" y="224"/>
                    </a:lnTo>
                    <a:lnTo>
                      <a:pt x="10" y="224"/>
                    </a:lnTo>
                    <a:lnTo>
                      <a:pt x="10" y="227"/>
                    </a:lnTo>
                    <a:lnTo>
                      <a:pt x="13" y="227"/>
                    </a:lnTo>
                    <a:lnTo>
                      <a:pt x="16" y="227"/>
                    </a:lnTo>
                    <a:lnTo>
                      <a:pt x="13" y="227"/>
                    </a:lnTo>
                    <a:lnTo>
                      <a:pt x="13" y="224"/>
                    </a:lnTo>
                    <a:lnTo>
                      <a:pt x="16" y="224"/>
                    </a:lnTo>
                    <a:lnTo>
                      <a:pt x="16" y="222"/>
                    </a:lnTo>
                    <a:lnTo>
                      <a:pt x="13" y="224"/>
                    </a:lnTo>
                    <a:lnTo>
                      <a:pt x="13" y="222"/>
                    </a:lnTo>
                    <a:lnTo>
                      <a:pt x="13" y="224"/>
                    </a:lnTo>
                    <a:lnTo>
                      <a:pt x="13" y="222"/>
                    </a:lnTo>
                    <a:lnTo>
                      <a:pt x="10" y="222"/>
                    </a:lnTo>
                    <a:lnTo>
                      <a:pt x="8" y="222"/>
                    </a:lnTo>
                    <a:lnTo>
                      <a:pt x="8" y="219"/>
                    </a:lnTo>
                    <a:lnTo>
                      <a:pt x="10" y="219"/>
                    </a:lnTo>
                    <a:lnTo>
                      <a:pt x="8" y="219"/>
                    </a:lnTo>
                    <a:lnTo>
                      <a:pt x="8" y="216"/>
                    </a:lnTo>
                    <a:lnTo>
                      <a:pt x="8" y="214"/>
                    </a:lnTo>
                    <a:lnTo>
                      <a:pt x="8" y="216"/>
                    </a:lnTo>
                    <a:lnTo>
                      <a:pt x="8" y="214"/>
                    </a:lnTo>
                    <a:lnTo>
                      <a:pt x="5" y="214"/>
                    </a:lnTo>
                    <a:lnTo>
                      <a:pt x="8" y="214"/>
                    </a:lnTo>
                    <a:lnTo>
                      <a:pt x="8" y="211"/>
                    </a:lnTo>
                    <a:lnTo>
                      <a:pt x="5" y="211"/>
                    </a:lnTo>
                    <a:lnTo>
                      <a:pt x="5" y="214"/>
                    </a:lnTo>
                    <a:lnTo>
                      <a:pt x="3" y="214"/>
                    </a:lnTo>
                    <a:lnTo>
                      <a:pt x="3" y="211"/>
                    </a:lnTo>
                    <a:lnTo>
                      <a:pt x="0" y="211"/>
                    </a:lnTo>
                    <a:lnTo>
                      <a:pt x="0" y="208"/>
                    </a:lnTo>
                    <a:lnTo>
                      <a:pt x="3" y="208"/>
                    </a:lnTo>
                    <a:lnTo>
                      <a:pt x="0" y="208"/>
                    </a:lnTo>
                    <a:lnTo>
                      <a:pt x="3" y="208"/>
                    </a:lnTo>
                    <a:lnTo>
                      <a:pt x="0" y="208"/>
                    </a:lnTo>
                    <a:lnTo>
                      <a:pt x="3" y="208"/>
                    </a:lnTo>
                    <a:lnTo>
                      <a:pt x="0" y="208"/>
                    </a:lnTo>
                    <a:lnTo>
                      <a:pt x="3" y="206"/>
                    </a:lnTo>
                    <a:lnTo>
                      <a:pt x="0" y="206"/>
                    </a:lnTo>
                    <a:lnTo>
                      <a:pt x="0" y="203"/>
                    </a:lnTo>
                    <a:lnTo>
                      <a:pt x="3" y="203"/>
                    </a:lnTo>
                    <a:lnTo>
                      <a:pt x="3" y="201"/>
                    </a:lnTo>
                    <a:lnTo>
                      <a:pt x="5" y="201"/>
                    </a:lnTo>
                    <a:lnTo>
                      <a:pt x="5" y="203"/>
                    </a:lnTo>
                    <a:lnTo>
                      <a:pt x="5" y="201"/>
                    </a:lnTo>
                    <a:lnTo>
                      <a:pt x="8" y="201"/>
                    </a:lnTo>
                    <a:lnTo>
                      <a:pt x="10" y="201"/>
                    </a:lnTo>
                    <a:lnTo>
                      <a:pt x="10" y="198"/>
                    </a:lnTo>
                    <a:lnTo>
                      <a:pt x="13" y="198"/>
                    </a:lnTo>
                    <a:lnTo>
                      <a:pt x="16" y="198"/>
                    </a:lnTo>
                    <a:lnTo>
                      <a:pt x="18" y="198"/>
                    </a:lnTo>
                    <a:lnTo>
                      <a:pt x="21" y="198"/>
                    </a:lnTo>
                    <a:lnTo>
                      <a:pt x="23" y="198"/>
                    </a:lnTo>
                    <a:lnTo>
                      <a:pt x="23" y="201"/>
                    </a:lnTo>
                    <a:lnTo>
                      <a:pt x="31" y="201"/>
                    </a:lnTo>
                    <a:lnTo>
                      <a:pt x="31" y="203"/>
                    </a:lnTo>
                    <a:lnTo>
                      <a:pt x="23" y="203"/>
                    </a:lnTo>
                    <a:lnTo>
                      <a:pt x="23" y="206"/>
                    </a:lnTo>
                    <a:lnTo>
                      <a:pt x="26" y="206"/>
                    </a:lnTo>
                    <a:lnTo>
                      <a:pt x="26" y="208"/>
                    </a:lnTo>
                    <a:lnTo>
                      <a:pt x="29" y="208"/>
                    </a:lnTo>
                    <a:lnTo>
                      <a:pt x="31" y="208"/>
                    </a:lnTo>
                    <a:lnTo>
                      <a:pt x="34" y="208"/>
                    </a:lnTo>
                    <a:lnTo>
                      <a:pt x="34" y="206"/>
                    </a:lnTo>
                    <a:lnTo>
                      <a:pt x="34" y="201"/>
                    </a:lnTo>
                    <a:lnTo>
                      <a:pt x="37" y="198"/>
                    </a:lnTo>
                    <a:lnTo>
                      <a:pt x="37" y="195"/>
                    </a:lnTo>
                    <a:lnTo>
                      <a:pt x="37" y="193"/>
                    </a:lnTo>
                    <a:lnTo>
                      <a:pt x="42" y="182"/>
                    </a:lnTo>
                    <a:lnTo>
                      <a:pt x="44" y="180"/>
                    </a:lnTo>
                    <a:lnTo>
                      <a:pt x="44" y="175"/>
                    </a:lnTo>
                    <a:lnTo>
                      <a:pt x="47" y="169"/>
                    </a:lnTo>
                    <a:lnTo>
                      <a:pt x="50" y="169"/>
                    </a:lnTo>
                    <a:lnTo>
                      <a:pt x="50" y="167"/>
                    </a:lnTo>
                    <a:lnTo>
                      <a:pt x="52" y="167"/>
                    </a:lnTo>
                    <a:lnTo>
                      <a:pt x="55" y="164"/>
                    </a:lnTo>
                    <a:lnTo>
                      <a:pt x="63" y="164"/>
                    </a:lnTo>
                    <a:lnTo>
                      <a:pt x="65" y="164"/>
                    </a:lnTo>
                    <a:lnTo>
                      <a:pt x="70" y="164"/>
                    </a:lnTo>
                    <a:lnTo>
                      <a:pt x="73" y="164"/>
                    </a:lnTo>
                    <a:lnTo>
                      <a:pt x="76" y="164"/>
                    </a:lnTo>
                    <a:lnTo>
                      <a:pt x="76" y="161"/>
                    </a:lnTo>
                    <a:lnTo>
                      <a:pt x="83" y="161"/>
                    </a:lnTo>
                    <a:lnTo>
                      <a:pt x="86" y="161"/>
                    </a:lnTo>
                    <a:lnTo>
                      <a:pt x="89" y="161"/>
                    </a:lnTo>
                    <a:lnTo>
                      <a:pt x="89" y="159"/>
                    </a:lnTo>
                    <a:lnTo>
                      <a:pt x="89" y="156"/>
                    </a:lnTo>
                    <a:lnTo>
                      <a:pt x="91" y="151"/>
                    </a:lnTo>
                    <a:lnTo>
                      <a:pt x="91" y="148"/>
                    </a:lnTo>
                    <a:lnTo>
                      <a:pt x="94" y="148"/>
                    </a:lnTo>
                    <a:lnTo>
                      <a:pt x="94" y="146"/>
                    </a:lnTo>
                    <a:lnTo>
                      <a:pt x="91" y="143"/>
                    </a:lnTo>
                    <a:lnTo>
                      <a:pt x="94" y="143"/>
                    </a:lnTo>
                    <a:lnTo>
                      <a:pt x="94" y="146"/>
                    </a:lnTo>
                    <a:lnTo>
                      <a:pt x="94" y="143"/>
                    </a:lnTo>
                    <a:lnTo>
                      <a:pt x="97" y="143"/>
                    </a:lnTo>
                    <a:lnTo>
                      <a:pt x="99" y="143"/>
                    </a:lnTo>
                    <a:lnTo>
                      <a:pt x="99" y="141"/>
                    </a:lnTo>
                    <a:lnTo>
                      <a:pt x="97" y="141"/>
                    </a:lnTo>
                    <a:lnTo>
                      <a:pt x="94" y="141"/>
                    </a:lnTo>
                    <a:lnTo>
                      <a:pt x="99" y="141"/>
                    </a:lnTo>
                    <a:lnTo>
                      <a:pt x="99" y="138"/>
                    </a:lnTo>
                    <a:lnTo>
                      <a:pt x="97" y="135"/>
                    </a:lnTo>
                    <a:lnTo>
                      <a:pt x="94" y="135"/>
                    </a:lnTo>
                    <a:lnTo>
                      <a:pt x="91" y="133"/>
                    </a:lnTo>
                    <a:lnTo>
                      <a:pt x="97" y="133"/>
                    </a:lnTo>
                    <a:lnTo>
                      <a:pt x="97" y="125"/>
                    </a:lnTo>
                    <a:lnTo>
                      <a:pt x="97" y="122"/>
                    </a:lnTo>
                    <a:lnTo>
                      <a:pt x="94" y="122"/>
                    </a:lnTo>
                    <a:lnTo>
                      <a:pt x="94" y="117"/>
                    </a:lnTo>
                    <a:lnTo>
                      <a:pt x="83" y="109"/>
                    </a:lnTo>
                    <a:lnTo>
                      <a:pt x="78" y="104"/>
                    </a:lnTo>
                    <a:lnTo>
                      <a:pt x="70" y="107"/>
                    </a:lnTo>
                    <a:lnTo>
                      <a:pt x="70" y="109"/>
                    </a:lnTo>
                    <a:lnTo>
                      <a:pt x="70" y="107"/>
                    </a:lnTo>
                    <a:lnTo>
                      <a:pt x="65" y="107"/>
                    </a:lnTo>
                    <a:lnTo>
                      <a:pt x="63" y="107"/>
                    </a:lnTo>
                    <a:lnTo>
                      <a:pt x="63" y="109"/>
                    </a:lnTo>
                    <a:lnTo>
                      <a:pt x="60" y="109"/>
                    </a:lnTo>
                    <a:lnTo>
                      <a:pt x="57" y="109"/>
                    </a:lnTo>
                    <a:lnTo>
                      <a:pt x="55" y="109"/>
                    </a:lnTo>
                    <a:lnTo>
                      <a:pt x="55" y="107"/>
                    </a:lnTo>
                    <a:lnTo>
                      <a:pt x="55" y="104"/>
                    </a:lnTo>
                    <a:lnTo>
                      <a:pt x="52" y="104"/>
                    </a:lnTo>
                    <a:lnTo>
                      <a:pt x="50" y="104"/>
                    </a:lnTo>
                    <a:lnTo>
                      <a:pt x="52" y="104"/>
                    </a:lnTo>
                    <a:lnTo>
                      <a:pt x="52" y="101"/>
                    </a:lnTo>
                    <a:lnTo>
                      <a:pt x="52" y="99"/>
                    </a:lnTo>
                    <a:lnTo>
                      <a:pt x="50" y="99"/>
                    </a:lnTo>
                    <a:lnTo>
                      <a:pt x="50" y="96"/>
                    </a:lnTo>
                    <a:lnTo>
                      <a:pt x="42" y="94"/>
                    </a:lnTo>
                    <a:lnTo>
                      <a:pt x="42" y="91"/>
                    </a:lnTo>
                    <a:lnTo>
                      <a:pt x="44" y="88"/>
                    </a:lnTo>
                    <a:lnTo>
                      <a:pt x="47" y="86"/>
                    </a:lnTo>
                    <a:lnTo>
                      <a:pt x="47" y="83"/>
                    </a:lnTo>
                    <a:lnTo>
                      <a:pt x="50" y="86"/>
                    </a:lnTo>
                    <a:lnTo>
                      <a:pt x="57" y="88"/>
                    </a:lnTo>
                    <a:lnTo>
                      <a:pt x="57" y="91"/>
                    </a:lnTo>
                    <a:lnTo>
                      <a:pt x="57" y="88"/>
                    </a:lnTo>
                    <a:lnTo>
                      <a:pt x="60" y="88"/>
                    </a:lnTo>
                    <a:lnTo>
                      <a:pt x="63" y="88"/>
                    </a:lnTo>
                    <a:lnTo>
                      <a:pt x="63" y="86"/>
                    </a:lnTo>
                    <a:lnTo>
                      <a:pt x="63" y="83"/>
                    </a:lnTo>
                    <a:lnTo>
                      <a:pt x="65" y="83"/>
                    </a:lnTo>
                    <a:lnTo>
                      <a:pt x="65" y="81"/>
                    </a:lnTo>
                    <a:lnTo>
                      <a:pt x="68" y="81"/>
                    </a:lnTo>
                    <a:lnTo>
                      <a:pt x="68" y="78"/>
                    </a:lnTo>
                    <a:lnTo>
                      <a:pt x="70" y="78"/>
                    </a:lnTo>
                    <a:lnTo>
                      <a:pt x="70" y="75"/>
                    </a:lnTo>
                    <a:lnTo>
                      <a:pt x="70" y="73"/>
                    </a:lnTo>
                    <a:lnTo>
                      <a:pt x="70" y="70"/>
                    </a:lnTo>
                    <a:lnTo>
                      <a:pt x="70" y="67"/>
                    </a:lnTo>
                    <a:lnTo>
                      <a:pt x="70" y="65"/>
                    </a:lnTo>
                    <a:lnTo>
                      <a:pt x="73" y="65"/>
                    </a:lnTo>
                    <a:lnTo>
                      <a:pt x="76" y="65"/>
                    </a:lnTo>
                    <a:lnTo>
                      <a:pt x="78" y="65"/>
                    </a:lnTo>
                    <a:lnTo>
                      <a:pt x="78" y="62"/>
                    </a:lnTo>
                    <a:lnTo>
                      <a:pt x="78" y="60"/>
                    </a:lnTo>
                    <a:lnTo>
                      <a:pt x="81" y="60"/>
                    </a:lnTo>
                    <a:lnTo>
                      <a:pt x="81" y="57"/>
                    </a:lnTo>
                    <a:lnTo>
                      <a:pt x="81" y="54"/>
                    </a:lnTo>
                    <a:lnTo>
                      <a:pt x="81" y="52"/>
                    </a:lnTo>
                    <a:lnTo>
                      <a:pt x="81" y="49"/>
                    </a:lnTo>
                    <a:lnTo>
                      <a:pt x="78" y="49"/>
                    </a:lnTo>
                    <a:lnTo>
                      <a:pt x="78" y="47"/>
                    </a:lnTo>
                    <a:lnTo>
                      <a:pt x="78" y="49"/>
                    </a:lnTo>
                    <a:lnTo>
                      <a:pt x="78" y="47"/>
                    </a:lnTo>
                    <a:lnTo>
                      <a:pt x="76" y="47"/>
                    </a:lnTo>
                    <a:lnTo>
                      <a:pt x="73" y="47"/>
                    </a:lnTo>
                    <a:lnTo>
                      <a:pt x="70" y="44"/>
                    </a:lnTo>
                    <a:lnTo>
                      <a:pt x="70" y="41"/>
                    </a:lnTo>
                    <a:lnTo>
                      <a:pt x="70" y="39"/>
                    </a:lnTo>
                    <a:lnTo>
                      <a:pt x="70" y="36"/>
                    </a:lnTo>
                    <a:lnTo>
                      <a:pt x="73" y="36"/>
                    </a:lnTo>
                    <a:lnTo>
                      <a:pt x="73" y="33"/>
                    </a:lnTo>
                    <a:lnTo>
                      <a:pt x="73" y="31"/>
                    </a:lnTo>
                    <a:lnTo>
                      <a:pt x="76" y="31"/>
                    </a:lnTo>
                    <a:lnTo>
                      <a:pt x="76" y="28"/>
                    </a:lnTo>
                    <a:lnTo>
                      <a:pt x="76" y="26"/>
                    </a:lnTo>
                    <a:lnTo>
                      <a:pt x="78" y="26"/>
                    </a:lnTo>
                    <a:lnTo>
                      <a:pt x="76" y="26"/>
                    </a:lnTo>
                    <a:lnTo>
                      <a:pt x="78" y="23"/>
                    </a:lnTo>
                    <a:lnTo>
                      <a:pt x="78" y="20"/>
                    </a:lnTo>
                    <a:lnTo>
                      <a:pt x="81" y="20"/>
                    </a:lnTo>
                    <a:lnTo>
                      <a:pt x="81" y="18"/>
                    </a:lnTo>
                    <a:lnTo>
                      <a:pt x="81" y="15"/>
                    </a:lnTo>
                    <a:lnTo>
                      <a:pt x="83" y="15"/>
                    </a:lnTo>
                    <a:lnTo>
                      <a:pt x="83" y="18"/>
                    </a:lnTo>
                    <a:lnTo>
                      <a:pt x="86" y="18"/>
                    </a:lnTo>
                    <a:lnTo>
                      <a:pt x="89" y="18"/>
                    </a:lnTo>
                    <a:lnTo>
                      <a:pt x="89" y="15"/>
                    </a:lnTo>
                    <a:lnTo>
                      <a:pt x="91" y="15"/>
                    </a:lnTo>
                    <a:lnTo>
                      <a:pt x="94" y="15"/>
                    </a:lnTo>
                    <a:lnTo>
                      <a:pt x="94" y="13"/>
                    </a:lnTo>
                    <a:lnTo>
                      <a:pt x="94" y="15"/>
                    </a:lnTo>
                    <a:lnTo>
                      <a:pt x="97" y="15"/>
                    </a:lnTo>
                    <a:lnTo>
                      <a:pt x="97" y="13"/>
                    </a:lnTo>
                    <a:lnTo>
                      <a:pt x="99" y="13"/>
                    </a:lnTo>
                    <a:lnTo>
                      <a:pt x="102" y="13"/>
                    </a:lnTo>
                    <a:lnTo>
                      <a:pt x="104" y="13"/>
                    </a:lnTo>
                    <a:lnTo>
                      <a:pt x="107" y="13"/>
                    </a:lnTo>
                    <a:lnTo>
                      <a:pt x="110" y="13"/>
                    </a:lnTo>
                    <a:lnTo>
                      <a:pt x="110" y="10"/>
                    </a:lnTo>
                    <a:lnTo>
                      <a:pt x="112" y="10"/>
                    </a:lnTo>
                    <a:lnTo>
                      <a:pt x="112" y="13"/>
                    </a:lnTo>
                    <a:lnTo>
                      <a:pt x="115" y="13"/>
                    </a:lnTo>
                    <a:lnTo>
                      <a:pt x="117" y="13"/>
                    </a:lnTo>
                    <a:lnTo>
                      <a:pt x="120" y="13"/>
                    </a:lnTo>
                    <a:lnTo>
                      <a:pt x="120" y="15"/>
                    </a:lnTo>
                    <a:lnTo>
                      <a:pt x="123" y="15"/>
                    </a:lnTo>
                    <a:lnTo>
                      <a:pt x="123" y="13"/>
                    </a:lnTo>
                    <a:lnTo>
                      <a:pt x="123" y="15"/>
                    </a:lnTo>
                    <a:lnTo>
                      <a:pt x="125" y="15"/>
                    </a:lnTo>
                    <a:lnTo>
                      <a:pt x="128" y="13"/>
                    </a:lnTo>
                    <a:lnTo>
                      <a:pt x="128" y="15"/>
                    </a:lnTo>
                    <a:lnTo>
                      <a:pt x="128" y="13"/>
                    </a:lnTo>
                    <a:lnTo>
                      <a:pt x="130" y="13"/>
                    </a:lnTo>
                    <a:lnTo>
                      <a:pt x="130" y="10"/>
                    </a:lnTo>
                    <a:lnTo>
                      <a:pt x="133" y="10"/>
                    </a:lnTo>
                    <a:lnTo>
                      <a:pt x="133" y="7"/>
                    </a:lnTo>
                    <a:lnTo>
                      <a:pt x="133" y="10"/>
                    </a:lnTo>
                    <a:lnTo>
                      <a:pt x="133" y="7"/>
                    </a:lnTo>
                    <a:lnTo>
                      <a:pt x="136" y="7"/>
                    </a:lnTo>
                    <a:lnTo>
                      <a:pt x="136" y="5"/>
                    </a:lnTo>
                    <a:lnTo>
                      <a:pt x="138" y="5"/>
                    </a:lnTo>
                    <a:lnTo>
                      <a:pt x="138" y="2"/>
                    </a:lnTo>
                    <a:lnTo>
                      <a:pt x="141" y="2"/>
                    </a:lnTo>
                    <a:lnTo>
                      <a:pt x="144" y="2"/>
                    </a:lnTo>
                    <a:lnTo>
                      <a:pt x="144" y="0"/>
                    </a:lnTo>
                    <a:lnTo>
                      <a:pt x="146" y="0"/>
                    </a:lnTo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303" name="Freeform 93"/>
              <p:cNvSpPr>
                <a:spLocks/>
              </p:cNvSpPr>
              <p:nvPr/>
            </p:nvSpPr>
            <p:spPr bwMode="auto">
              <a:xfrm>
                <a:off x="3331" y="3307"/>
                <a:ext cx="26" cy="32"/>
              </a:xfrm>
              <a:custGeom>
                <a:avLst/>
                <a:gdLst>
                  <a:gd name="T0" fmla="*/ 16 w 26"/>
                  <a:gd name="T1" fmla="*/ 0 h 32"/>
                  <a:gd name="T2" fmla="*/ 18 w 26"/>
                  <a:gd name="T3" fmla="*/ 0 h 32"/>
                  <a:gd name="T4" fmla="*/ 18 w 26"/>
                  <a:gd name="T5" fmla="*/ 3 h 32"/>
                  <a:gd name="T6" fmla="*/ 21 w 26"/>
                  <a:gd name="T7" fmla="*/ 3 h 32"/>
                  <a:gd name="T8" fmla="*/ 24 w 26"/>
                  <a:gd name="T9" fmla="*/ 3 h 32"/>
                  <a:gd name="T10" fmla="*/ 24 w 26"/>
                  <a:gd name="T11" fmla="*/ 6 h 32"/>
                  <a:gd name="T12" fmla="*/ 24 w 26"/>
                  <a:gd name="T13" fmla="*/ 8 h 32"/>
                  <a:gd name="T14" fmla="*/ 24 w 26"/>
                  <a:gd name="T15" fmla="*/ 6 h 32"/>
                  <a:gd name="T16" fmla="*/ 26 w 26"/>
                  <a:gd name="T17" fmla="*/ 6 h 32"/>
                  <a:gd name="T18" fmla="*/ 26 w 26"/>
                  <a:gd name="T19" fmla="*/ 8 h 32"/>
                  <a:gd name="T20" fmla="*/ 24 w 26"/>
                  <a:gd name="T21" fmla="*/ 8 h 32"/>
                  <a:gd name="T22" fmla="*/ 26 w 26"/>
                  <a:gd name="T23" fmla="*/ 8 h 32"/>
                  <a:gd name="T24" fmla="*/ 24 w 26"/>
                  <a:gd name="T25" fmla="*/ 8 h 32"/>
                  <a:gd name="T26" fmla="*/ 24 w 26"/>
                  <a:gd name="T27" fmla="*/ 11 h 32"/>
                  <a:gd name="T28" fmla="*/ 26 w 26"/>
                  <a:gd name="T29" fmla="*/ 11 h 32"/>
                  <a:gd name="T30" fmla="*/ 24 w 26"/>
                  <a:gd name="T31" fmla="*/ 11 h 32"/>
                  <a:gd name="T32" fmla="*/ 26 w 26"/>
                  <a:gd name="T33" fmla="*/ 11 h 32"/>
                  <a:gd name="T34" fmla="*/ 26 w 26"/>
                  <a:gd name="T35" fmla="*/ 13 h 32"/>
                  <a:gd name="T36" fmla="*/ 24 w 26"/>
                  <a:gd name="T37" fmla="*/ 16 h 32"/>
                  <a:gd name="T38" fmla="*/ 24 w 26"/>
                  <a:gd name="T39" fmla="*/ 19 h 32"/>
                  <a:gd name="T40" fmla="*/ 24 w 26"/>
                  <a:gd name="T41" fmla="*/ 21 h 32"/>
                  <a:gd name="T42" fmla="*/ 24 w 26"/>
                  <a:gd name="T43" fmla="*/ 24 h 32"/>
                  <a:gd name="T44" fmla="*/ 24 w 26"/>
                  <a:gd name="T45" fmla="*/ 27 h 32"/>
                  <a:gd name="T46" fmla="*/ 24 w 26"/>
                  <a:gd name="T47" fmla="*/ 24 h 32"/>
                  <a:gd name="T48" fmla="*/ 21 w 26"/>
                  <a:gd name="T49" fmla="*/ 24 h 32"/>
                  <a:gd name="T50" fmla="*/ 18 w 26"/>
                  <a:gd name="T51" fmla="*/ 24 h 32"/>
                  <a:gd name="T52" fmla="*/ 18 w 26"/>
                  <a:gd name="T53" fmla="*/ 27 h 32"/>
                  <a:gd name="T54" fmla="*/ 16 w 26"/>
                  <a:gd name="T55" fmla="*/ 27 h 32"/>
                  <a:gd name="T56" fmla="*/ 13 w 26"/>
                  <a:gd name="T57" fmla="*/ 27 h 32"/>
                  <a:gd name="T58" fmla="*/ 13 w 26"/>
                  <a:gd name="T59" fmla="*/ 29 h 32"/>
                  <a:gd name="T60" fmla="*/ 10 w 26"/>
                  <a:gd name="T61" fmla="*/ 29 h 32"/>
                  <a:gd name="T62" fmla="*/ 8 w 26"/>
                  <a:gd name="T63" fmla="*/ 29 h 32"/>
                  <a:gd name="T64" fmla="*/ 5 w 26"/>
                  <a:gd name="T65" fmla="*/ 29 h 32"/>
                  <a:gd name="T66" fmla="*/ 3 w 26"/>
                  <a:gd name="T67" fmla="*/ 29 h 32"/>
                  <a:gd name="T68" fmla="*/ 3 w 26"/>
                  <a:gd name="T69" fmla="*/ 32 h 32"/>
                  <a:gd name="T70" fmla="*/ 0 w 26"/>
                  <a:gd name="T71" fmla="*/ 29 h 32"/>
                  <a:gd name="T72" fmla="*/ 3 w 26"/>
                  <a:gd name="T73" fmla="*/ 29 h 32"/>
                  <a:gd name="T74" fmla="*/ 0 w 26"/>
                  <a:gd name="T75" fmla="*/ 29 h 32"/>
                  <a:gd name="T76" fmla="*/ 3 w 26"/>
                  <a:gd name="T77" fmla="*/ 29 h 32"/>
                  <a:gd name="T78" fmla="*/ 0 w 26"/>
                  <a:gd name="T79" fmla="*/ 29 h 32"/>
                  <a:gd name="T80" fmla="*/ 0 w 26"/>
                  <a:gd name="T81" fmla="*/ 27 h 32"/>
                  <a:gd name="T82" fmla="*/ 0 w 26"/>
                  <a:gd name="T83" fmla="*/ 24 h 32"/>
                  <a:gd name="T84" fmla="*/ 0 w 26"/>
                  <a:gd name="T85" fmla="*/ 21 h 32"/>
                  <a:gd name="T86" fmla="*/ 0 w 26"/>
                  <a:gd name="T87" fmla="*/ 19 h 32"/>
                  <a:gd name="T88" fmla="*/ 0 w 26"/>
                  <a:gd name="T89" fmla="*/ 16 h 32"/>
                  <a:gd name="T90" fmla="*/ 0 w 26"/>
                  <a:gd name="T91" fmla="*/ 13 h 32"/>
                  <a:gd name="T92" fmla="*/ 0 w 26"/>
                  <a:gd name="T93" fmla="*/ 11 h 32"/>
                  <a:gd name="T94" fmla="*/ 3 w 26"/>
                  <a:gd name="T95" fmla="*/ 11 h 32"/>
                  <a:gd name="T96" fmla="*/ 5 w 26"/>
                  <a:gd name="T97" fmla="*/ 11 h 32"/>
                  <a:gd name="T98" fmla="*/ 5 w 26"/>
                  <a:gd name="T99" fmla="*/ 8 h 32"/>
                  <a:gd name="T100" fmla="*/ 8 w 26"/>
                  <a:gd name="T101" fmla="*/ 8 h 32"/>
                  <a:gd name="T102" fmla="*/ 8 w 26"/>
                  <a:gd name="T103" fmla="*/ 6 h 32"/>
                  <a:gd name="T104" fmla="*/ 10 w 26"/>
                  <a:gd name="T105" fmla="*/ 6 h 32"/>
                  <a:gd name="T106" fmla="*/ 10 w 26"/>
                  <a:gd name="T107" fmla="*/ 3 h 32"/>
                  <a:gd name="T108" fmla="*/ 13 w 26"/>
                  <a:gd name="T109" fmla="*/ 3 h 32"/>
                  <a:gd name="T110" fmla="*/ 13 w 26"/>
                  <a:gd name="T111" fmla="*/ 0 h 32"/>
                  <a:gd name="T112" fmla="*/ 16 w 26"/>
                  <a:gd name="T113" fmla="*/ 0 h 32"/>
                  <a:gd name="T114" fmla="*/ 13 w 26"/>
                  <a:gd name="T115" fmla="*/ 0 h 32"/>
                  <a:gd name="T116" fmla="*/ 16 w 26"/>
                  <a:gd name="T117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6" h="32">
                    <a:moveTo>
                      <a:pt x="16" y="0"/>
                    </a:moveTo>
                    <a:lnTo>
                      <a:pt x="18" y="0"/>
                    </a:lnTo>
                    <a:lnTo>
                      <a:pt x="18" y="3"/>
                    </a:lnTo>
                    <a:lnTo>
                      <a:pt x="21" y="3"/>
                    </a:lnTo>
                    <a:lnTo>
                      <a:pt x="24" y="3"/>
                    </a:lnTo>
                    <a:lnTo>
                      <a:pt x="24" y="6"/>
                    </a:lnTo>
                    <a:lnTo>
                      <a:pt x="24" y="8"/>
                    </a:lnTo>
                    <a:lnTo>
                      <a:pt x="24" y="6"/>
                    </a:lnTo>
                    <a:lnTo>
                      <a:pt x="26" y="6"/>
                    </a:lnTo>
                    <a:lnTo>
                      <a:pt x="26" y="8"/>
                    </a:lnTo>
                    <a:lnTo>
                      <a:pt x="24" y="8"/>
                    </a:lnTo>
                    <a:lnTo>
                      <a:pt x="26" y="8"/>
                    </a:lnTo>
                    <a:lnTo>
                      <a:pt x="24" y="8"/>
                    </a:lnTo>
                    <a:lnTo>
                      <a:pt x="24" y="11"/>
                    </a:lnTo>
                    <a:lnTo>
                      <a:pt x="26" y="11"/>
                    </a:lnTo>
                    <a:lnTo>
                      <a:pt x="24" y="11"/>
                    </a:lnTo>
                    <a:lnTo>
                      <a:pt x="26" y="11"/>
                    </a:lnTo>
                    <a:lnTo>
                      <a:pt x="26" y="13"/>
                    </a:lnTo>
                    <a:lnTo>
                      <a:pt x="24" y="16"/>
                    </a:lnTo>
                    <a:lnTo>
                      <a:pt x="24" y="19"/>
                    </a:lnTo>
                    <a:lnTo>
                      <a:pt x="24" y="21"/>
                    </a:lnTo>
                    <a:lnTo>
                      <a:pt x="24" y="24"/>
                    </a:lnTo>
                    <a:lnTo>
                      <a:pt x="24" y="27"/>
                    </a:lnTo>
                    <a:lnTo>
                      <a:pt x="24" y="24"/>
                    </a:lnTo>
                    <a:lnTo>
                      <a:pt x="21" y="24"/>
                    </a:lnTo>
                    <a:lnTo>
                      <a:pt x="18" y="24"/>
                    </a:lnTo>
                    <a:lnTo>
                      <a:pt x="18" y="27"/>
                    </a:lnTo>
                    <a:lnTo>
                      <a:pt x="16" y="27"/>
                    </a:lnTo>
                    <a:lnTo>
                      <a:pt x="13" y="27"/>
                    </a:lnTo>
                    <a:lnTo>
                      <a:pt x="13" y="29"/>
                    </a:lnTo>
                    <a:lnTo>
                      <a:pt x="10" y="29"/>
                    </a:lnTo>
                    <a:lnTo>
                      <a:pt x="8" y="29"/>
                    </a:lnTo>
                    <a:lnTo>
                      <a:pt x="5" y="29"/>
                    </a:lnTo>
                    <a:lnTo>
                      <a:pt x="3" y="29"/>
                    </a:lnTo>
                    <a:lnTo>
                      <a:pt x="3" y="32"/>
                    </a:lnTo>
                    <a:lnTo>
                      <a:pt x="0" y="29"/>
                    </a:lnTo>
                    <a:lnTo>
                      <a:pt x="3" y="29"/>
                    </a:lnTo>
                    <a:lnTo>
                      <a:pt x="0" y="29"/>
                    </a:lnTo>
                    <a:lnTo>
                      <a:pt x="3" y="29"/>
                    </a:lnTo>
                    <a:lnTo>
                      <a:pt x="0" y="29"/>
                    </a:lnTo>
                    <a:lnTo>
                      <a:pt x="0" y="27"/>
                    </a:lnTo>
                    <a:lnTo>
                      <a:pt x="0" y="24"/>
                    </a:lnTo>
                    <a:lnTo>
                      <a:pt x="0" y="21"/>
                    </a:lnTo>
                    <a:lnTo>
                      <a:pt x="0" y="19"/>
                    </a:lnTo>
                    <a:lnTo>
                      <a:pt x="0" y="16"/>
                    </a:lnTo>
                    <a:lnTo>
                      <a:pt x="0" y="13"/>
                    </a:lnTo>
                    <a:lnTo>
                      <a:pt x="0" y="11"/>
                    </a:lnTo>
                    <a:lnTo>
                      <a:pt x="3" y="11"/>
                    </a:lnTo>
                    <a:lnTo>
                      <a:pt x="5" y="11"/>
                    </a:lnTo>
                    <a:lnTo>
                      <a:pt x="5" y="8"/>
                    </a:lnTo>
                    <a:lnTo>
                      <a:pt x="8" y="8"/>
                    </a:lnTo>
                    <a:lnTo>
                      <a:pt x="8" y="6"/>
                    </a:lnTo>
                    <a:lnTo>
                      <a:pt x="10" y="6"/>
                    </a:lnTo>
                    <a:lnTo>
                      <a:pt x="10" y="3"/>
                    </a:lnTo>
                    <a:lnTo>
                      <a:pt x="13" y="3"/>
                    </a:lnTo>
                    <a:lnTo>
                      <a:pt x="13" y="0"/>
                    </a:lnTo>
                    <a:lnTo>
                      <a:pt x="16" y="0"/>
                    </a:lnTo>
                    <a:lnTo>
                      <a:pt x="13" y="0"/>
                    </a:lnTo>
                    <a:lnTo>
                      <a:pt x="16" y="0"/>
                    </a:lnTo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304" name="Freeform 94"/>
              <p:cNvSpPr>
                <a:spLocks/>
              </p:cNvSpPr>
              <p:nvPr/>
            </p:nvSpPr>
            <p:spPr bwMode="auto">
              <a:xfrm>
                <a:off x="3203" y="3172"/>
                <a:ext cx="358" cy="548"/>
              </a:xfrm>
              <a:custGeom>
                <a:avLst/>
                <a:gdLst>
                  <a:gd name="T0" fmla="*/ 5 w 358"/>
                  <a:gd name="T1" fmla="*/ 15 h 548"/>
                  <a:gd name="T2" fmla="*/ 31 w 358"/>
                  <a:gd name="T3" fmla="*/ 23 h 548"/>
                  <a:gd name="T4" fmla="*/ 42 w 358"/>
                  <a:gd name="T5" fmla="*/ 36 h 548"/>
                  <a:gd name="T6" fmla="*/ 37 w 358"/>
                  <a:gd name="T7" fmla="*/ 54 h 548"/>
                  <a:gd name="T8" fmla="*/ 18 w 358"/>
                  <a:gd name="T9" fmla="*/ 75 h 548"/>
                  <a:gd name="T10" fmla="*/ 21 w 358"/>
                  <a:gd name="T11" fmla="*/ 109 h 548"/>
                  <a:gd name="T12" fmla="*/ 44 w 358"/>
                  <a:gd name="T13" fmla="*/ 122 h 548"/>
                  <a:gd name="T14" fmla="*/ 60 w 358"/>
                  <a:gd name="T15" fmla="*/ 133 h 548"/>
                  <a:gd name="T16" fmla="*/ 63 w 358"/>
                  <a:gd name="T17" fmla="*/ 148 h 548"/>
                  <a:gd name="T18" fmla="*/ 71 w 358"/>
                  <a:gd name="T19" fmla="*/ 159 h 548"/>
                  <a:gd name="T20" fmla="*/ 73 w 358"/>
                  <a:gd name="T21" fmla="*/ 182 h 548"/>
                  <a:gd name="T22" fmla="*/ 81 w 358"/>
                  <a:gd name="T23" fmla="*/ 198 h 548"/>
                  <a:gd name="T24" fmla="*/ 105 w 358"/>
                  <a:gd name="T25" fmla="*/ 214 h 548"/>
                  <a:gd name="T26" fmla="*/ 118 w 358"/>
                  <a:gd name="T27" fmla="*/ 198 h 548"/>
                  <a:gd name="T28" fmla="*/ 131 w 358"/>
                  <a:gd name="T29" fmla="*/ 182 h 548"/>
                  <a:gd name="T30" fmla="*/ 138 w 358"/>
                  <a:gd name="T31" fmla="*/ 182 h 548"/>
                  <a:gd name="T32" fmla="*/ 157 w 358"/>
                  <a:gd name="T33" fmla="*/ 198 h 548"/>
                  <a:gd name="T34" fmla="*/ 159 w 358"/>
                  <a:gd name="T35" fmla="*/ 227 h 548"/>
                  <a:gd name="T36" fmla="*/ 146 w 358"/>
                  <a:gd name="T37" fmla="*/ 248 h 548"/>
                  <a:gd name="T38" fmla="*/ 102 w 358"/>
                  <a:gd name="T39" fmla="*/ 282 h 548"/>
                  <a:gd name="T40" fmla="*/ 84 w 358"/>
                  <a:gd name="T41" fmla="*/ 284 h 548"/>
                  <a:gd name="T42" fmla="*/ 73 w 358"/>
                  <a:gd name="T43" fmla="*/ 310 h 548"/>
                  <a:gd name="T44" fmla="*/ 81 w 358"/>
                  <a:gd name="T45" fmla="*/ 323 h 548"/>
                  <a:gd name="T46" fmla="*/ 71 w 358"/>
                  <a:gd name="T47" fmla="*/ 329 h 548"/>
                  <a:gd name="T48" fmla="*/ 89 w 358"/>
                  <a:gd name="T49" fmla="*/ 339 h 548"/>
                  <a:gd name="T50" fmla="*/ 102 w 358"/>
                  <a:gd name="T51" fmla="*/ 357 h 548"/>
                  <a:gd name="T52" fmla="*/ 107 w 358"/>
                  <a:gd name="T53" fmla="*/ 339 h 548"/>
                  <a:gd name="T54" fmla="*/ 112 w 358"/>
                  <a:gd name="T55" fmla="*/ 318 h 548"/>
                  <a:gd name="T56" fmla="*/ 128 w 358"/>
                  <a:gd name="T57" fmla="*/ 310 h 548"/>
                  <a:gd name="T58" fmla="*/ 149 w 358"/>
                  <a:gd name="T59" fmla="*/ 297 h 548"/>
                  <a:gd name="T60" fmla="*/ 188 w 358"/>
                  <a:gd name="T61" fmla="*/ 295 h 548"/>
                  <a:gd name="T62" fmla="*/ 212 w 358"/>
                  <a:gd name="T63" fmla="*/ 300 h 548"/>
                  <a:gd name="T64" fmla="*/ 232 w 358"/>
                  <a:gd name="T65" fmla="*/ 297 h 548"/>
                  <a:gd name="T66" fmla="*/ 248 w 358"/>
                  <a:gd name="T67" fmla="*/ 279 h 548"/>
                  <a:gd name="T68" fmla="*/ 272 w 358"/>
                  <a:gd name="T69" fmla="*/ 266 h 548"/>
                  <a:gd name="T70" fmla="*/ 290 w 358"/>
                  <a:gd name="T71" fmla="*/ 276 h 548"/>
                  <a:gd name="T72" fmla="*/ 313 w 358"/>
                  <a:gd name="T73" fmla="*/ 292 h 548"/>
                  <a:gd name="T74" fmla="*/ 342 w 358"/>
                  <a:gd name="T75" fmla="*/ 282 h 548"/>
                  <a:gd name="T76" fmla="*/ 355 w 358"/>
                  <a:gd name="T77" fmla="*/ 297 h 548"/>
                  <a:gd name="T78" fmla="*/ 352 w 358"/>
                  <a:gd name="T79" fmla="*/ 313 h 548"/>
                  <a:gd name="T80" fmla="*/ 337 w 358"/>
                  <a:gd name="T81" fmla="*/ 323 h 548"/>
                  <a:gd name="T82" fmla="*/ 324 w 358"/>
                  <a:gd name="T83" fmla="*/ 342 h 548"/>
                  <a:gd name="T84" fmla="*/ 298 w 358"/>
                  <a:gd name="T85" fmla="*/ 331 h 548"/>
                  <a:gd name="T86" fmla="*/ 274 w 358"/>
                  <a:gd name="T87" fmla="*/ 326 h 548"/>
                  <a:gd name="T88" fmla="*/ 272 w 358"/>
                  <a:gd name="T89" fmla="*/ 337 h 548"/>
                  <a:gd name="T90" fmla="*/ 253 w 358"/>
                  <a:gd name="T91" fmla="*/ 344 h 548"/>
                  <a:gd name="T92" fmla="*/ 248 w 358"/>
                  <a:gd name="T93" fmla="*/ 352 h 548"/>
                  <a:gd name="T94" fmla="*/ 243 w 358"/>
                  <a:gd name="T95" fmla="*/ 370 h 548"/>
                  <a:gd name="T96" fmla="*/ 230 w 358"/>
                  <a:gd name="T97" fmla="*/ 376 h 548"/>
                  <a:gd name="T98" fmla="*/ 212 w 358"/>
                  <a:gd name="T99" fmla="*/ 381 h 548"/>
                  <a:gd name="T100" fmla="*/ 209 w 358"/>
                  <a:gd name="T101" fmla="*/ 389 h 548"/>
                  <a:gd name="T102" fmla="*/ 191 w 358"/>
                  <a:gd name="T103" fmla="*/ 384 h 548"/>
                  <a:gd name="T104" fmla="*/ 185 w 358"/>
                  <a:gd name="T105" fmla="*/ 412 h 548"/>
                  <a:gd name="T106" fmla="*/ 206 w 358"/>
                  <a:gd name="T107" fmla="*/ 420 h 548"/>
                  <a:gd name="T108" fmla="*/ 219 w 358"/>
                  <a:gd name="T109" fmla="*/ 451 h 548"/>
                  <a:gd name="T110" fmla="*/ 232 w 358"/>
                  <a:gd name="T111" fmla="*/ 465 h 548"/>
                  <a:gd name="T112" fmla="*/ 238 w 358"/>
                  <a:gd name="T113" fmla="*/ 483 h 548"/>
                  <a:gd name="T114" fmla="*/ 248 w 358"/>
                  <a:gd name="T115" fmla="*/ 512 h 548"/>
                  <a:gd name="T116" fmla="*/ 261 w 358"/>
                  <a:gd name="T117" fmla="*/ 532 h 548"/>
                  <a:gd name="T118" fmla="*/ 253 w 358"/>
                  <a:gd name="T119" fmla="*/ 538 h 5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58" h="548">
                    <a:moveTo>
                      <a:pt x="0" y="0"/>
                    </a:moveTo>
                    <a:lnTo>
                      <a:pt x="0" y="2"/>
                    </a:lnTo>
                    <a:lnTo>
                      <a:pt x="3" y="2"/>
                    </a:lnTo>
                    <a:lnTo>
                      <a:pt x="0" y="2"/>
                    </a:lnTo>
                    <a:lnTo>
                      <a:pt x="3" y="2"/>
                    </a:lnTo>
                    <a:lnTo>
                      <a:pt x="3" y="5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3" y="7"/>
                    </a:lnTo>
                    <a:lnTo>
                      <a:pt x="5" y="7"/>
                    </a:lnTo>
                    <a:lnTo>
                      <a:pt x="5" y="10"/>
                    </a:lnTo>
                    <a:lnTo>
                      <a:pt x="8" y="10"/>
                    </a:lnTo>
                    <a:lnTo>
                      <a:pt x="8" y="13"/>
                    </a:lnTo>
                    <a:lnTo>
                      <a:pt x="5" y="13"/>
                    </a:lnTo>
                    <a:lnTo>
                      <a:pt x="8" y="13"/>
                    </a:lnTo>
                    <a:lnTo>
                      <a:pt x="5" y="13"/>
                    </a:lnTo>
                    <a:lnTo>
                      <a:pt x="5" y="15"/>
                    </a:lnTo>
                    <a:lnTo>
                      <a:pt x="8" y="15"/>
                    </a:lnTo>
                    <a:lnTo>
                      <a:pt x="5" y="15"/>
                    </a:lnTo>
                    <a:lnTo>
                      <a:pt x="8" y="15"/>
                    </a:lnTo>
                    <a:lnTo>
                      <a:pt x="8" y="18"/>
                    </a:lnTo>
                    <a:lnTo>
                      <a:pt x="11" y="18"/>
                    </a:lnTo>
                    <a:lnTo>
                      <a:pt x="11" y="20"/>
                    </a:lnTo>
                    <a:lnTo>
                      <a:pt x="13" y="20"/>
                    </a:lnTo>
                    <a:lnTo>
                      <a:pt x="16" y="20"/>
                    </a:lnTo>
                    <a:lnTo>
                      <a:pt x="16" y="18"/>
                    </a:lnTo>
                    <a:lnTo>
                      <a:pt x="18" y="18"/>
                    </a:lnTo>
                    <a:lnTo>
                      <a:pt x="21" y="18"/>
                    </a:lnTo>
                    <a:lnTo>
                      <a:pt x="24" y="18"/>
                    </a:lnTo>
                    <a:lnTo>
                      <a:pt x="26" y="18"/>
                    </a:lnTo>
                    <a:lnTo>
                      <a:pt x="26" y="20"/>
                    </a:lnTo>
                    <a:lnTo>
                      <a:pt x="29" y="20"/>
                    </a:lnTo>
                    <a:lnTo>
                      <a:pt x="31" y="20"/>
                    </a:lnTo>
                    <a:lnTo>
                      <a:pt x="31" y="23"/>
                    </a:lnTo>
                    <a:lnTo>
                      <a:pt x="34" y="23"/>
                    </a:lnTo>
                    <a:lnTo>
                      <a:pt x="31" y="23"/>
                    </a:lnTo>
                    <a:lnTo>
                      <a:pt x="34" y="23"/>
                    </a:lnTo>
                    <a:lnTo>
                      <a:pt x="34" y="26"/>
                    </a:lnTo>
                    <a:lnTo>
                      <a:pt x="34" y="23"/>
                    </a:lnTo>
                    <a:lnTo>
                      <a:pt x="34" y="26"/>
                    </a:lnTo>
                    <a:lnTo>
                      <a:pt x="34" y="23"/>
                    </a:lnTo>
                    <a:lnTo>
                      <a:pt x="37" y="23"/>
                    </a:lnTo>
                    <a:lnTo>
                      <a:pt x="37" y="26"/>
                    </a:lnTo>
                    <a:lnTo>
                      <a:pt x="37" y="28"/>
                    </a:lnTo>
                    <a:lnTo>
                      <a:pt x="39" y="28"/>
                    </a:lnTo>
                    <a:lnTo>
                      <a:pt x="39" y="31"/>
                    </a:lnTo>
                    <a:lnTo>
                      <a:pt x="39" y="34"/>
                    </a:lnTo>
                    <a:lnTo>
                      <a:pt x="42" y="34"/>
                    </a:lnTo>
                    <a:lnTo>
                      <a:pt x="39" y="34"/>
                    </a:lnTo>
                    <a:lnTo>
                      <a:pt x="42" y="34"/>
                    </a:lnTo>
                    <a:lnTo>
                      <a:pt x="42" y="36"/>
                    </a:lnTo>
                    <a:lnTo>
                      <a:pt x="42" y="39"/>
                    </a:lnTo>
                    <a:lnTo>
                      <a:pt x="42" y="36"/>
                    </a:lnTo>
                    <a:lnTo>
                      <a:pt x="42" y="39"/>
                    </a:lnTo>
                    <a:lnTo>
                      <a:pt x="42" y="41"/>
                    </a:lnTo>
                    <a:lnTo>
                      <a:pt x="42" y="44"/>
                    </a:lnTo>
                    <a:lnTo>
                      <a:pt x="42" y="47"/>
                    </a:lnTo>
                    <a:lnTo>
                      <a:pt x="39" y="47"/>
                    </a:lnTo>
                    <a:lnTo>
                      <a:pt x="39" y="49"/>
                    </a:lnTo>
                    <a:lnTo>
                      <a:pt x="39" y="52"/>
                    </a:lnTo>
                    <a:lnTo>
                      <a:pt x="37" y="52"/>
                    </a:lnTo>
                    <a:lnTo>
                      <a:pt x="39" y="52"/>
                    </a:lnTo>
                    <a:lnTo>
                      <a:pt x="37" y="52"/>
                    </a:lnTo>
                    <a:lnTo>
                      <a:pt x="39" y="52"/>
                    </a:lnTo>
                    <a:lnTo>
                      <a:pt x="37" y="52"/>
                    </a:lnTo>
                    <a:lnTo>
                      <a:pt x="39" y="52"/>
                    </a:lnTo>
                    <a:lnTo>
                      <a:pt x="39" y="54"/>
                    </a:lnTo>
                    <a:lnTo>
                      <a:pt x="37" y="54"/>
                    </a:lnTo>
                    <a:lnTo>
                      <a:pt x="39" y="54"/>
                    </a:lnTo>
                    <a:lnTo>
                      <a:pt x="37" y="54"/>
                    </a:lnTo>
                    <a:lnTo>
                      <a:pt x="37" y="57"/>
                    </a:lnTo>
                    <a:lnTo>
                      <a:pt x="34" y="57"/>
                    </a:lnTo>
                    <a:lnTo>
                      <a:pt x="34" y="60"/>
                    </a:lnTo>
                    <a:lnTo>
                      <a:pt x="34" y="62"/>
                    </a:lnTo>
                    <a:lnTo>
                      <a:pt x="34" y="65"/>
                    </a:lnTo>
                    <a:lnTo>
                      <a:pt x="31" y="65"/>
                    </a:lnTo>
                    <a:lnTo>
                      <a:pt x="29" y="65"/>
                    </a:lnTo>
                    <a:lnTo>
                      <a:pt x="29" y="68"/>
                    </a:lnTo>
                    <a:lnTo>
                      <a:pt x="26" y="68"/>
                    </a:lnTo>
                    <a:lnTo>
                      <a:pt x="24" y="68"/>
                    </a:lnTo>
                    <a:lnTo>
                      <a:pt x="24" y="70"/>
                    </a:lnTo>
                    <a:lnTo>
                      <a:pt x="21" y="70"/>
                    </a:lnTo>
                    <a:lnTo>
                      <a:pt x="21" y="73"/>
                    </a:lnTo>
                    <a:lnTo>
                      <a:pt x="21" y="75"/>
                    </a:lnTo>
                    <a:lnTo>
                      <a:pt x="18" y="75"/>
                    </a:lnTo>
                    <a:lnTo>
                      <a:pt x="18" y="78"/>
                    </a:lnTo>
                    <a:lnTo>
                      <a:pt x="21" y="78"/>
                    </a:lnTo>
                    <a:lnTo>
                      <a:pt x="18" y="78"/>
                    </a:lnTo>
                    <a:lnTo>
                      <a:pt x="18" y="81"/>
                    </a:lnTo>
                    <a:lnTo>
                      <a:pt x="18" y="83"/>
                    </a:lnTo>
                    <a:lnTo>
                      <a:pt x="21" y="83"/>
                    </a:lnTo>
                    <a:lnTo>
                      <a:pt x="18" y="83"/>
                    </a:lnTo>
                    <a:lnTo>
                      <a:pt x="18" y="86"/>
                    </a:lnTo>
                    <a:lnTo>
                      <a:pt x="18" y="88"/>
                    </a:lnTo>
                    <a:lnTo>
                      <a:pt x="18" y="91"/>
                    </a:lnTo>
                    <a:lnTo>
                      <a:pt x="18" y="94"/>
                    </a:lnTo>
                    <a:lnTo>
                      <a:pt x="18" y="96"/>
                    </a:lnTo>
                    <a:lnTo>
                      <a:pt x="18" y="99"/>
                    </a:lnTo>
                    <a:lnTo>
                      <a:pt x="18" y="101"/>
                    </a:lnTo>
                    <a:lnTo>
                      <a:pt x="21" y="104"/>
                    </a:lnTo>
                    <a:lnTo>
                      <a:pt x="21" y="107"/>
                    </a:lnTo>
                    <a:lnTo>
                      <a:pt x="21" y="109"/>
                    </a:lnTo>
                    <a:lnTo>
                      <a:pt x="24" y="109"/>
                    </a:lnTo>
                    <a:lnTo>
                      <a:pt x="26" y="109"/>
                    </a:lnTo>
                    <a:lnTo>
                      <a:pt x="26" y="112"/>
                    </a:lnTo>
                    <a:lnTo>
                      <a:pt x="26" y="109"/>
                    </a:lnTo>
                    <a:lnTo>
                      <a:pt x="26" y="112"/>
                    </a:lnTo>
                    <a:lnTo>
                      <a:pt x="29" y="112"/>
                    </a:lnTo>
                    <a:lnTo>
                      <a:pt x="31" y="112"/>
                    </a:lnTo>
                    <a:lnTo>
                      <a:pt x="31" y="115"/>
                    </a:lnTo>
                    <a:lnTo>
                      <a:pt x="31" y="112"/>
                    </a:lnTo>
                    <a:lnTo>
                      <a:pt x="31" y="115"/>
                    </a:lnTo>
                    <a:lnTo>
                      <a:pt x="34" y="115"/>
                    </a:lnTo>
                    <a:lnTo>
                      <a:pt x="34" y="117"/>
                    </a:lnTo>
                    <a:lnTo>
                      <a:pt x="37" y="117"/>
                    </a:lnTo>
                    <a:lnTo>
                      <a:pt x="39" y="120"/>
                    </a:lnTo>
                    <a:lnTo>
                      <a:pt x="39" y="122"/>
                    </a:lnTo>
                    <a:lnTo>
                      <a:pt x="42" y="122"/>
                    </a:lnTo>
                    <a:lnTo>
                      <a:pt x="44" y="122"/>
                    </a:lnTo>
                    <a:lnTo>
                      <a:pt x="44" y="125"/>
                    </a:lnTo>
                    <a:lnTo>
                      <a:pt x="42" y="125"/>
                    </a:lnTo>
                    <a:lnTo>
                      <a:pt x="44" y="125"/>
                    </a:lnTo>
                    <a:lnTo>
                      <a:pt x="44" y="128"/>
                    </a:lnTo>
                    <a:lnTo>
                      <a:pt x="47" y="128"/>
                    </a:lnTo>
                    <a:lnTo>
                      <a:pt x="47" y="130"/>
                    </a:lnTo>
                    <a:lnTo>
                      <a:pt x="50" y="130"/>
                    </a:lnTo>
                    <a:lnTo>
                      <a:pt x="52" y="130"/>
                    </a:lnTo>
                    <a:lnTo>
                      <a:pt x="55" y="130"/>
                    </a:lnTo>
                    <a:lnTo>
                      <a:pt x="55" y="133"/>
                    </a:lnTo>
                    <a:lnTo>
                      <a:pt x="58" y="133"/>
                    </a:lnTo>
                    <a:lnTo>
                      <a:pt x="55" y="133"/>
                    </a:lnTo>
                    <a:lnTo>
                      <a:pt x="58" y="133"/>
                    </a:lnTo>
                    <a:lnTo>
                      <a:pt x="58" y="135"/>
                    </a:lnTo>
                    <a:lnTo>
                      <a:pt x="60" y="133"/>
                    </a:lnTo>
                    <a:lnTo>
                      <a:pt x="60" y="135"/>
                    </a:lnTo>
                    <a:lnTo>
                      <a:pt x="60" y="133"/>
                    </a:lnTo>
                    <a:lnTo>
                      <a:pt x="63" y="133"/>
                    </a:lnTo>
                    <a:lnTo>
                      <a:pt x="63" y="135"/>
                    </a:lnTo>
                    <a:lnTo>
                      <a:pt x="65" y="135"/>
                    </a:lnTo>
                    <a:lnTo>
                      <a:pt x="65" y="138"/>
                    </a:lnTo>
                    <a:lnTo>
                      <a:pt x="68" y="138"/>
                    </a:lnTo>
                    <a:lnTo>
                      <a:pt x="68" y="141"/>
                    </a:lnTo>
                    <a:lnTo>
                      <a:pt x="65" y="141"/>
                    </a:lnTo>
                    <a:lnTo>
                      <a:pt x="68" y="141"/>
                    </a:lnTo>
                    <a:lnTo>
                      <a:pt x="65" y="141"/>
                    </a:lnTo>
                    <a:lnTo>
                      <a:pt x="65" y="143"/>
                    </a:lnTo>
                    <a:lnTo>
                      <a:pt x="65" y="141"/>
                    </a:lnTo>
                    <a:lnTo>
                      <a:pt x="65" y="143"/>
                    </a:lnTo>
                    <a:lnTo>
                      <a:pt x="63" y="143"/>
                    </a:lnTo>
                    <a:lnTo>
                      <a:pt x="63" y="146"/>
                    </a:lnTo>
                    <a:lnTo>
                      <a:pt x="63" y="148"/>
                    </a:lnTo>
                    <a:lnTo>
                      <a:pt x="63" y="146"/>
                    </a:lnTo>
                    <a:lnTo>
                      <a:pt x="63" y="148"/>
                    </a:lnTo>
                    <a:lnTo>
                      <a:pt x="63" y="151"/>
                    </a:lnTo>
                    <a:lnTo>
                      <a:pt x="63" y="154"/>
                    </a:lnTo>
                    <a:lnTo>
                      <a:pt x="65" y="154"/>
                    </a:lnTo>
                    <a:lnTo>
                      <a:pt x="63" y="154"/>
                    </a:lnTo>
                    <a:lnTo>
                      <a:pt x="65" y="154"/>
                    </a:lnTo>
                    <a:lnTo>
                      <a:pt x="68" y="154"/>
                    </a:lnTo>
                    <a:lnTo>
                      <a:pt x="68" y="156"/>
                    </a:lnTo>
                    <a:lnTo>
                      <a:pt x="68" y="159"/>
                    </a:lnTo>
                    <a:lnTo>
                      <a:pt x="71" y="159"/>
                    </a:lnTo>
                    <a:lnTo>
                      <a:pt x="73" y="159"/>
                    </a:lnTo>
                    <a:lnTo>
                      <a:pt x="73" y="162"/>
                    </a:lnTo>
                    <a:lnTo>
                      <a:pt x="73" y="164"/>
                    </a:lnTo>
                    <a:lnTo>
                      <a:pt x="71" y="164"/>
                    </a:lnTo>
                    <a:lnTo>
                      <a:pt x="73" y="164"/>
                    </a:lnTo>
                    <a:lnTo>
                      <a:pt x="71" y="164"/>
                    </a:lnTo>
                    <a:lnTo>
                      <a:pt x="71" y="162"/>
                    </a:lnTo>
                    <a:lnTo>
                      <a:pt x="71" y="159"/>
                    </a:lnTo>
                    <a:lnTo>
                      <a:pt x="68" y="159"/>
                    </a:lnTo>
                    <a:lnTo>
                      <a:pt x="65" y="159"/>
                    </a:lnTo>
                    <a:lnTo>
                      <a:pt x="63" y="159"/>
                    </a:lnTo>
                    <a:lnTo>
                      <a:pt x="63" y="162"/>
                    </a:lnTo>
                    <a:lnTo>
                      <a:pt x="60" y="164"/>
                    </a:lnTo>
                    <a:lnTo>
                      <a:pt x="60" y="167"/>
                    </a:lnTo>
                    <a:lnTo>
                      <a:pt x="60" y="169"/>
                    </a:lnTo>
                    <a:lnTo>
                      <a:pt x="60" y="172"/>
                    </a:lnTo>
                    <a:lnTo>
                      <a:pt x="63" y="172"/>
                    </a:lnTo>
                    <a:lnTo>
                      <a:pt x="65" y="172"/>
                    </a:lnTo>
                    <a:lnTo>
                      <a:pt x="65" y="175"/>
                    </a:lnTo>
                    <a:lnTo>
                      <a:pt x="65" y="177"/>
                    </a:lnTo>
                    <a:lnTo>
                      <a:pt x="68" y="177"/>
                    </a:lnTo>
                    <a:lnTo>
                      <a:pt x="71" y="177"/>
                    </a:lnTo>
                    <a:lnTo>
                      <a:pt x="71" y="180"/>
                    </a:lnTo>
                    <a:lnTo>
                      <a:pt x="73" y="180"/>
                    </a:lnTo>
                    <a:lnTo>
                      <a:pt x="73" y="182"/>
                    </a:lnTo>
                    <a:lnTo>
                      <a:pt x="76" y="182"/>
                    </a:lnTo>
                    <a:lnTo>
                      <a:pt x="76" y="185"/>
                    </a:lnTo>
                    <a:lnTo>
                      <a:pt x="73" y="185"/>
                    </a:lnTo>
                    <a:lnTo>
                      <a:pt x="76" y="185"/>
                    </a:lnTo>
                    <a:lnTo>
                      <a:pt x="73" y="185"/>
                    </a:lnTo>
                    <a:lnTo>
                      <a:pt x="73" y="188"/>
                    </a:lnTo>
                    <a:lnTo>
                      <a:pt x="76" y="188"/>
                    </a:lnTo>
                    <a:lnTo>
                      <a:pt x="78" y="185"/>
                    </a:lnTo>
                    <a:lnTo>
                      <a:pt x="76" y="185"/>
                    </a:lnTo>
                    <a:lnTo>
                      <a:pt x="78" y="185"/>
                    </a:lnTo>
                    <a:lnTo>
                      <a:pt x="76" y="188"/>
                    </a:lnTo>
                    <a:lnTo>
                      <a:pt x="76" y="190"/>
                    </a:lnTo>
                    <a:lnTo>
                      <a:pt x="76" y="193"/>
                    </a:lnTo>
                    <a:lnTo>
                      <a:pt x="76" y="195"/>
                    </a:lnTo>
                    <a:lnTo>
                      <a:pt x="78" y="195"/>
                    </a:lnTo>
                    <a:lnTo>
                      <a:pt x="81" y="195"/>
                    </a:lnTo>
                    <a:lnTo>
                      <a:pt x="81" y="198"/>
                    </a:lnTo>
                    <a:lnTo>
                      <a:pt x="84" y="198"/>
                    </a:lnTo>
                    <a:lnTo>
                      <a:pt x="86" y="198"/>
                    </a:lnTo>
                    <a:lnTo>
                      <a:pt x="86" y="201"/>
                    </a:lnTo>
                    <a:lnTo>
                      <a:pt x="89" y="201"/>
                    </a:lnTo>
                    <a:lnTo>
                      <a:pt x="91" y="201"/>
                    </a:lnTo>
                    <a:lnTo>
                      <a:pt x="94" y="201"/>
                    </a:lnTo>
                    <a:lnTo>
                      <a:pt x="94" y="203"/>
                    </a:lnTo>
                    <a:lnTo>
                      <a:pt x="97" y="203"/>
                    </a:lnTo>
                    <a:lnTo>
                      <a:pt x="97" y="206"/>
                    </a:lnTo>
                    <a:lnTo>
                      <a:pt x="97" y="203"/>
                    </a:lnTo>
                    <a:lnTo>
                      <a:pt x="97" y="206"/>
                    </a:lnTo>
                    <a:lnTo>
                      <a:pt x="97" y="209"/>
                    </a:lnTo>
                    <a:lnTo>
                      <a:pt x="99" y="209"/>
                    </a:lnTo>
                    <a:lnTo>
                      <a:pt x="99" y="211"/>
                    </a:lnTo>
                    <a:lnTo>
                      <a:pt x="99" y="214"/>
                    </a:lnTo>
                    <a:lnTo>
                      <a:pt x="102" y="214"/>
                    </a:lnTo>
                    <a:lnTo>
                      <a:pt x="105" y="214"/>
                    </a:lnTo>
                    <a:lnTo>
                      <a:pt x="107" y="211"/>
                    </a:lnTo>
                    <a:lnTo>
                      <a:pt x="107" y="209"/>
                    </a:lnTo>
                    <a:lnTo>
                      <a:pt x="105" y="209"/>
                    </a:lnTo>
                    <a:lnTo>
                      <a:pt x="107" y="206"/>
                    </a:lnTo>
                    <a:lnTo>
                      <a:pt x="107" y="209"/>
                    </a:lnTo>
                    <a:lnTo>
                      <a:pt x="110" y="209"/>
                    </a:lnTo>
                    <a:lnTo>
                      <a:pt x="112" y="209"/>
                    </a:lnTo>
                    <a:lnTo>
                      <a:pt x="110" y="209"/>
                    </a:lnTo>
                    <a:lnTo>
                      <a:pt x="110" y="206"/>
                    </a:lnTo>
                    <a:lnTo>
                      <a:pt x="112" y="206"/>
                    </a:lnTo>
                    <a:lnTo>
                      <a:pt x="115" y="206"/>
                    </a:lnTo>
                    <a:lnTo>
                      <a:pt x="115" y="203"/>
                    </a:lnTo>
                    <a:lnTo>
                      <a:pt x="118" y="203"/>
                    </a:lnTo>
                    <a:lnTo>
                      <a:pt x="118" y="201"/>
                    </a:lnTo>
                    <a:lnTo>
                      <a:pt x="115" y="201"/>
                    </a:lnTo>
                    <a:lnTo>
                      <a:pt x="115" y="198"/>
                    </a:lnTo>
                    <a:lnTo>
                      <a:pt x="118" y="198"/>
                    </a:lnTo>
                    <a:lnTo>
                      <a:pt x="118" y="195"/>
                    </a:lnTo>
                    <a:lnTo>
                      <a:pt x="120" y="195"/>
                    </a:lnTo>
                    <a:lnTo>
                      <a:pt x="120" y="193"/>
                    </a:lnTo>
                    <a:lnTo>
                      <a:pt x="118" y="193"/>
                    </a:lnTo>
                    <a:lnTo>
                      <a:pt x="120" y="193"/>
                    </a:lnTo>
                    <a:lnTo>
                      <a:pt x="120" y="190"/>
                    </a:lnTo>
                    <a:lnTo>
                      <a:pt x="123" y="190"/>
                    </a:lnTo>
                    <a:lnTo>
                      <a:pt x="123" y="188"/>
                    </a:lnTo>
                    <a:lnTo>
                      <a:pt x="120" y="188"/>
                    </a:lnTo>
                    <a:lnTo>
                      <a:pt x="123" y="188"/>
                    </a:lnTo>
                    <a:lnTo>
                      <a:pt x="125" y="188"/>
                    </a:lnTo>
                    <a:lnTo>
                      <a:pt x="128" y="188"/>
                    </a:lnTo>
                    <a:lnTo>
                      <a:pt x="128" y="185"/>
                    </a:lnTo>
                    <a:lnTo>
                      <a:pt x="125" y="185"/>
                    </a:lnTo>
                    <a:lnTo>
                      <a:pt x="128" y="185"/>
                    </a:lnTo>
                    <a:lnTo>
                      <a:pt x="131" y="185"/>
                    </a:lnTo>
                    <a:lnTo>
                      <a:pt x="131" y="182"/>
                    </a:lnTo>
                    <a:lnTo>
                      <a:pt x="133" y="182"/>
                    </a:lnTo>
                    <a:lnTo>
                      <a:pt x="133" y="180"/>
                    </a:lnTo>
                    <a:lnTo>
                      <a:pt x="131" y="180"/>
                    </a:lnTo>
                    <a:lnTo>
                      <a:pt x="128" y="180"/>
                    </a:lnTo>
                    <a:lnTo>
                      <a:pt x="128" y="182"/>
                    </a:lnTo>
                    <a:lnTo>
                      <a:pt x="128" y="180"/>
                    </a:lnTo>
                    <a:lnTo>
                      <a:pt x="131" y="180"/>
                    </a:lnTo>
                    <a:lnTo>
                      <a:pt x="133" y="180"/>
                    </a:lnTo>
                    <a:lnTo>
                      <a:pt x="133" y="177"/>
                    </a:lnTo>
                    <a:lnTo>
                      <a:pt x="133" y="180"/>
                    </a:lnTo>
                    <a:lnTo>
                      <a:pt x="133" y="177"/>
                    </a:lnTo>
                    <a:lnTo>
                      <a:pt x="133" y="180"/>
                    </a:lnTo>
                    <a:lnTo>
                      <a:pt x="136" y="180"/>
                    </a:lnTo>
                    <a:lnTo>
                      <a:pt x="136" y="182"/>
                    </a:lnTo>
                    <a:lnTo>
                      <a:pt x="138" y="182"/>
                    </a:lnTo>
                    <a:lnTo>
                      <a:pt x="138" y="185"/>
                    </a:lnTo>
                    <a:lnTo>
                      <a:pt x="138" y="182"/>
                    </a:lnTo>
                    <a:lnTo>
                      <a:pt x="141" y="182"/>
                    </a:lnTo>
                    <a:lnTo>
                      <a:pt x="141" y="185"/>
                    </a:lnTo>
                    <a:lnTo>
                      <a:pt x="144" y="185"/>
                    </a:lnTo>
                    <a:lnTo>
                      <a:pt x="144" y="182"/>
                    </a:lnTo>
                    <a:lnTo>
                      <a:pt x="144" y="185"/>
                    </a:lnTo>
                    <a:lnTo>
                      <a:pt x="146" y="185"/>
                    </a:lnTo>
                    <a:lnTo>
                      <a:pt x="149" y="185"/>
                    </a:lnTo>
                    <a:lnTo>
                      <a:pt x="149" y="188"/>
                    </a:lnTo>
                    <a:lnTo>
                      <a:pt x="152" y="188"/>
                    </a:lnTo>
                    <a:lnTo>
                      <a:pt x="152" y="190"/>
                    </a:lnTo>
                    <a:lnTo>
                      <a:pt x="152" y="193"/>
                    </a:lnTo>
                    <a:lnTo>
                      <a:pt x="154" y="193"/>
                    </a:lnTo>
                    <a:lnTo>
                      <a:pt x="152" y="193"/>
                    </a:lnTo>
                    <a:lnTo>
                      <a:pt x="152" y="195"/>
                    </a:lnTo>
                    <a:lnTo>
                      <a:pt x="154" y="195"/>
                    </a:lnTo>
                    <a:lnTo>
                      <a:pt x="154" y="198"/>
                    </a:lnTo>
                    <a:lnTo>
                      <a:pt x="157" y="198"/>
                    </a:lnTo>
                    <a:lnTo>
                      <a:pt x="157" y="201"/>
                    </a:lnTo>
                    <a:lnTo>
                      <a:pt x="157" y="203"/>
                    </a:lnTo>
                    <a:lnTo>
                      <a:pt x="159" y="203"/>
                    </a:lnTo>
                    <a:lnTo>
                      <a:pt x="159" y="206"/>
                    </a:lnTo>
                    <a:lnTo>
                      <a:pt x="159" y="209"/>
                    </a:lnTo>
                    <a:lnTo>
                      <a:pt x="157" y="209"/>
                    </a:lnTo>
                    <a:lnTo>
                      <a:pt x="159" y="211"/>
                    </a:lnTo>
                    <a:lnTo>
                      <a:pt x="159" y="214"/>
                    </a:lnTo>
                    <a:lnTo>
                      <a:pt x="159" y="216"/>
                    </a:lnTo>
                    <a:lnTo>
                      <a:pt x="159" y="219"/>
                    </a:lnTo>
                    <a:lnTo>
                      <a:pt x="159" y="222"/>
                    </a:lnTo>
                    <a:lnTo>
                      <a:pt x="162" y="222"/>
                    </a:lnTo>
                    <a:lnTo>
                      <a:pt x="162" y="224"/>
                    </a:lnTo>
                    <a:lnTo>
                      <a:pt x="159" y="224"/>
                    </a:lnTo>
                    <a:lnTo>
                      <a:pt x="162" y="224"/>
                    </a:lnTo>
                    <a:lnTo>
                      <a:pt x="159" y="224"/>
                    </a:lnTo>
                    <a:lnTo>
                      <a:pt x="159" y="227"/>
                    </a:lnTo>
                    <a:lnTo>
                      <a:pt x="159" y="229"/>
                    </a:lnTo>
                    <a:lnTo>
                      <a:pt x="157" y="229"/>
                    </a:lnTo>
                    <a:lnTo>
                      <a:pt x="157" y="232"/>
                    </a:lnTo>
                    <a:lnTo>
                      <a:pt x="157" y="235"/>
                    </a:lnTo>
                    <a:lnTo>
                      <a:pt x="154" y="235"/>
                    </a:lnTo>
                    <a:lnTo>
                      <a:pt x="154" y="237"/>
                    </a:lnTo>
                    <a:lnTo>
                      <a:pt x="154" y="240"/>
                    </a:lnTo>
                    <a:lnTo>
                      <a:pt x="152" y="240"/>
                    </a:lnTo>
                    <a:lnTo>
                      <a:pt x="154" y="240"/>
                    </a:lnTo>
                    <a:lnTo>
                      <a:pt x="152" y="240"/>
                    </a:lnTo>
                    <a:lnTo>
                      <a:pt x="152" y="243"/>
                    </a:lnTo>
                    <a:lnTo>
                      <a:pt x="149" y="243"/>
                    </a:lnTo>
                    <a:lnTo>
                      <a:pt x="146" y="243"/>
                    </a:lnTo>
                    <a:lnTo>
                      <a:pt x="146" y="245"/>
                    </a:lnTo>
                    <a:lnTo>
                      <a:pt x="144" y="245"/>
                    </a:lnTo>
                    <a:lnTo>
                      <a:pt x="146" y="245"/>
                    </a:lnTo>
                    <a:lnTo>
                      <a:pt x="146" y="248"/>
                    </a:lnTo>
                    <a:lnTo>
                      <a:pt x="144" y="248"/>
                    </a:lnTo>
                    <a:lnTo>
                      <a:pt x="144" y="250"/>
                    </a:lnTo>
                    <a:lnTo>
                      <a:pt x="141" y="250"/>
                    </a:lnTo>
                    <a:lnTo>
                      <a:pt x="141" y="253"/>
                    </a:lnTo>
                    <a:lnTo>
                      <a:pt x="141" y="256"/>
                    </a:lnTo>
                    <a:lnTo>
                      <a:pt x="138" y="256"/>
                    </a:lnTo>
                    <a:lnTo>
                      <a:pt x="136" y="256"/>
                    </a:lnTo>
                    <a:lnTo>
                      <a:pt x="133" y="258"/>
                    </a:lnTo>
                    <a:lnTo>
                      <a:pt x="131" y="261"/>
                    </a:lnTo>
                    <a:lnTo>
                      <a:pt x="128" y="261"/>
                    </a:lnTo>
                    <a:lnTo>
                      <a:pt x="125" y="263"/>
                    </a:lnTo>
                    <a:lnTo>
                      <a:pt x="120" y="266"/>
                    </a:lnTo>
                    <a:lnTo>
                      <a:pt x="118" y="269"/>
                    </a:lnTo>
                    <a:lnTo>
                      <a:pt x="112" y="271"/>
                    </a:lnTo>
                    <a:lnTo>
                      <a:pt x="107" y="276"/>
                    </a:lnTo>
                    <a:lnTo>
                      <a:pt x="105" y="276"/>
                    </a:lnTo>
                    <a:lnTo>
                      <a:pt x="102" y="282"/>
                    </a:lnTo>
                    <a:lnTo>
                      <a:pt x="99" y="282"/>
                    </a:lnTo>
                    <a:lnTo>
                      <a:pt x="99" y="284"/>
                    </a:lnTo>
                    <a:lnTo>
                      <a:pt x="97" y="284"/>
                    </a:lnTo>
                    <a:lnTo>
                      <a:pt x="97" y="287"/>
                    </a:lnTo>
                    <a:lnTo>
                      <a:pt x="94" y="287"/>
                    </a:lnTo>
                    <a:lnTo>
                      <a:pt x="94" y="290"/>
                    </a:lnTo>
                    <a:lnTo>
                      <a:pt x="91" y="290"/>
                    </a:lnTo>
                    <a:lnTo>
                      <a:pt x="89" y="290"/>
                    </a:lnTo>
                    <a:lnTo>
                      <a:pt x="89" y="287"/>
                    </a:lnTo>
                    <a:lnTo>
                      <a:pt x="89" y="290"/>
                    </a:lnTo>
                    <a:lnTo>
                      <a:pt x="89" y="287"/>
                    </a:lnTo>
                    <a:lnTo>
                      <a:pt x="86" y="287"/>
                    </a:lnTo>
                    <a:lnTo>
                      <a:pt x="86" y="290"/>
                    </a:lnTo>
                    <a:lnTo>
                      <a:pt x="84" y="290"/>
                    </a:lnTo>
                    <a:lnTo>
                      <a:pt x="86" y="287"/>
                    </a:lnTo>
                    <a:lnTo>
                      <a:pt x="86" y="284"/>
                    </a:lnTo>
                    <a:lnTo>
                      <a:pt x="84" y="284"/>
                    </a:lnTo>
                    <a:lnTo>
                      <a:pt x="81" y="284"/>
                    </a:lnTo>
                    <a:lnTo>
                      <a:pt x="78" y="284"/>
                    </a:lnTo>
                    <a:lnTo>
                      <a:pt x="76" y="287"/>
                    </a:lnTo>
                    <a:lnTo>
                      <a:pt x="76" y="290"/>
                    </a:lnTo>
                    <a:lnTo>
                      <a:pt x="73" y="290"/>
                    </a:lnTo>
                    <a:lnTo>
                      <a:pt x="73" y="292"/>
                    </a:lnTo>
                    <a:lnTo>
                      <a:pt x="76" y="292"/>
                    </a:lnTo>
                    <a:lnTo>
                      <a:pt x="76" y="295"/>
                    </a:lnTo>
                    <a:lnTo>
                      <a:pt x="76" y="297"/>
                    </a:lnTo>
                    <a:lnTo>
                      <a:pt x="76" y="300"/>
                    </a:lnTo>
                    <a:lnTo>
                      <a:pt x="76" y="303"/>
                    </a:lnTo>
                    <a:lnTo>
                      <a:pt x="76" y="305"/>
                    </a:lnTo>
                    <a:lnTo>
                      <a:pt x="73" y="305"/>
                    </a:lnTo>
                    <a:lnTo>
                      <a:pt x="73" y="308"/>
                    </a:lnTo>
                    <a:lnTo>
                      <a:pt x="71" y="308"/>
                    </a:lnTo>
                    <a:lnTo>
                      <a:pt x="71" y="310"/>
                    </a:lnTo>
                    <a:lnTo>
                      <a:pt x="73" y="310"/>
                    </a:lnTo>
                    <a:lnTo>
                      <a:pt x="71" y="310"/>
                    </a:lnTo>
                    <a:lnTo>
                      <a:pt x="73" y="310"/>
                    </a:lnTo>
                    <a:lnTo>
                      <a:pt x="73" y="313"/>
                    </a:lnTo>
                    <a:lnTo>
                      <a:pt x="73" y="316"/>
                    </a:lnTo>
                    <a:lnTo>
                      <a:pt x="76" y="316"/>
                    </a:lnTo>
                    <a:lnTo>
                      <a:pt x="73" y="316"/>
                    </a:lnTo>
                    <a:lnTo>
                      <a:pt x="73" y="318"/>
                    </a:lnTo>
                    <a:lnTo>
                      <a:pt x="73" y="321"/>
                    </a:lnTo>
                    <a:lnTo>
                      <a:pt x="71" y="321"/>
                    </a:lnTo>
                    <a:lnTo>
                      <a:pt x="73" y="321"/>
                    </a:lnTo>
                    <a:lnTo>
                      <a:pt x="73" y="323"/>
                    </a:lnTo>
                    <a:lnTo>
                      <a:pt x="73" y="326"/>
                    </a:lnTo>
                    <a:lnTo>
                      <a:pt x="76" y="326"/>
                    </a:lnTo>
                    <a:lnTo>
                      <a:pt x="78" y="326"/>
                    </a:lnTo>
                    <a:lnTo>
                      <a:pt x="78" y="323"/>
                    </a:lnTo>
                    <a:lnTo>
                      <a:pt x="81" y="326"/>
                    </a:lnTo>
                    <a:lnTo>
                      <a:pt x="81" y="323"/>
                    </a:lnTo>
                    <a:lnTo>
                      <a:pt x="81" y="326"/>
                    </a:lnTo>
                    <a:lnTo>
                      <a:pt x="84" y="326"/>
                    </a:lnTo>
                    <a:lnTo>
                      <a:pt x="81" y="326"/>
                    </a:lnTo>
                    <a:lnTo>
                      <a:pt x="84" y="326"/>
                    </a:lnTo>
                    <a:lnTo>
                      <a:pt x="81" y="326"/>
                    </a:lnTo>
                    <a:lnTo>
                      <a:pt x="81" y="329"/>
                    </a:lnTo>
                    <a:lnTo>
                      <a:pt x="81" y="326"/>
                    </a:lnTo>
                    <a:lnTo>
                      <a:pt x="81" y="329"/>
                    </a:lnTo>
                    <a:lnTo>
                      <a:pt x="78" y="326"/>
                    </a:lnTo>
                    <a:lnTo>
                      <a:pt x="78" y="329"/>
                    </a:lnTo>
                    <a:lnTo>
                      <a:pt x="78" y="326"/>
                    </a:lnTo>
                    <a:lnTo>
                      <a:pt x="76" y="326"/>
                    </a:lnTo>
                    <a:lnTo>
                      <a:pt x="76" y="329"/>
                    </a:lnTo>
                    <a:lnTo>
                      <a:pt x="76" y="331"/>
                    </a:lnTo>
                    <a:lnTo>
                      <a:pt x="73" y="331"/>
                    </a:lnTo>
                    <a:lnTo>
                      <a:pt x="73" y="329"/>
                    </a:lnTo>
                    <a:lnTo>
                      <a:pt x="71" y="329"/>
                    </a:lnTo>
                    <a:lnTo>
                      <a:pt x="73" y="329"/>
                    </a:lnTo>
                    <a:lnTo>
                      <a:pt x="73" y="331"/>
                    </a:lnTo>
                    <a:lnTo>
                      <a:pt x="71" y="331"/>
                    </a:lnTo>
                    <a:lnTo>
                      <a:pt x="73" y="331"/>
                    </a:lnTo>
                    <a:lnTo>
                      <a:pt x="73" y="329"/>
                    </a:lnTo>
                    <a:lnTo>
                      <a:pt x="73" y="331"/>
                    </a:lnTo>
                    <a:lnTo>
                      <a:pt x="76" y="331"/>
                    </a:lnTo>
                    <a:lnTo>
                      <a:pt x="76" y="329"/>
                    </a:lnTo>
                    <a:lnTo>
                      <a:pt x="78" y="329"/>
                    </a:lnTo>
                    <a:lnTo>
                      <a:pt x="78" y="331"/>
                    </a:lnTo>
                    <a:lnTo>
                      <a:pt x="78" y="334"/>
                    </a:lnTo>
                    <a:lnTo>
                      <a:pt x="81" y="334"/>
                    </a:lnTo>
                    <a:lnTo>
                      <a:pt x="81" y="337"/>
                    </a:lnTo>
                    <a:lnTo>
                      <a:pt x="84" y="337"/>
                    </a:lnTo>
                    <a:lnTo>
                      <a:pt x="86" y="337"/>
                    </a:lnTo>
                    <a:lnTo>
                      <a:pt x="86" y="339"/>
                    </a:lnTo>
                    <a:lnTo>
                      <a:pt x="89" y="339"/>
                    </a:lnTo>
                    <a:lnTo>
                      <a:pt x="91" y="339"/>
                    </a:lnTo>
                    <a:lnTo>
                      <a:pt x="91" y="342"/>
                    </a:lnTo>
                    <a:lnTo>
                      <a:pt x="94" y="342"/>
                    </a:lnTo>
                    <a:lnTo>
                      <a:pt x="91" y="342"/>
                    </a:lnTo>
                    <a:lnTo>
                      <a:pt x="94" y="344"/>
                    </a:lnTo>
                    <a:lnTo>
                      <a:pt x="91" y="344"/>
                    </a:lnTo>
                    <a:lnTo>
                      <a:pt x="94" y="344"/>
                    </a:lnTo>
                    <a:lnTo>
                      <a:pt x="91" y="344"/>
                    </a:lnTo>
                    <a:lnTo>
                      <a:pt x="94" y="344"/>
                    </a:lnTo>
                    <a:lnTo>
                      <a:pt x="94" y="347"/>
                    </a:lnTo>
                    <a:lnTo>
                      <a:pt x="94" y="350"/>
                    </a:lnTo>
                    <a:lnTo>
                      <a:pt x="97" y="350"/>
                    </a:lnTo>
                    <a:lnTo>
                      <a:pt x="97" y="352"/>
                    </a:lnTo>
                    <a:lnTo>
                      <a:pt x="99" y="352"/>
                    </a:lnTo>
                    <a:lnTo>
                      <a:pt x="99" y="355"/>
                    </a:lnTo>
                    <a:lnTo>
                      <a:pt x="99" y="357"/>
                    </a:lnTo>
                    <a:lnTo>
                      <a:pt x="102" y="357"/>
                    </a:lnTo>
                    <a:lnTo>
                      <a:pt x="102" y="360"/>
                    </a:lnTo>
                    <a:lnTo>
                      <a:pt x="102" y="363"/>
                    </a:lnTo>
                    <a:lnTo>
                      <a:pt x="99" y="363"/>
                    </a:lnTo>
                    <a:lnTo>
                      <a:pt x="99" y="365"/>
                    </a:lnTo>
                    <a:lnTo>
                      <a:pt x="102" y="365"/>
                    </a:lnTo>
                    <a:lnTo>
                      <a:pt x="102" y="363"/>
                    </a:lnTo>
                    <a:lnTo>
                      <a:pt x="102" y="360"/>
                    </a:lnTo>
                    <a:lnTo>
                      <a:pt x="102" y="357"/>
                    </a:lnTo>
                    <a:lnTo>
                      <a:pt x="102" y="355"/>
                    </a:lnTo>
                    <a:lnTo>
                      <a:pt x="105" y="355"/>
                    </a:lnTo>
                    <a:lnTo>
                      <a:pt x="105" y="352"/>
                    </a:lnTo>
                    <a:lnTo>
                      <a:pt x="105" y="350"/>
                    </a:lnTo>
                    <a:lnTo>
                      <a:pt x="105" y="347"/>
                    </a:lnTo>
                    <a:lnTo>
                      <a:pt x="107" y="347"/>
                    </a:lnTo>
                    <a:lnTo>
                      <a:pt x="107" y="344"/>
                    </a:lnTo>
                    <a:lnTo>
                      <a:pt x="107" y="342"/>
                    </a:lnTo>
                    <a:lnTo>
                      <a:pt x="107" y="339"/>
                    </a:lnTo>
                    <a:lnTo>
                      <a:pt x="107" y="337"/>
                    </a:lnTo>
                    <a:lnTo>
                      <a:pt x="107" y="334"/>
                    </a:lnTo>
                    <a:lnTo>
                      <a:pt x="107" y="337"/>
                    </a:lnTo>
                    <a:lnTo>
                      <a:pt x="107" y="334"/>
                    </a:lnTo>
                    <a:lnTo>
                      <a:pt x="110" y="334"/>
                    </a:lnTo>
                    <a:lnTo>
                      <a:pt x="110" y="331"/>
                    </a:lnTo>
                    <a:lnTo>
                      <a:pt x="110" y="329"/>
                    </a:lnTo>
                    <a:lnTo>
                      <a:pt x="110" y="326"/>
                    </a:lnTo>
                    <a:lnTo>
                      <a:pt x="112" y="326"/>
                    </a:lnTo>
                    <a:lnTo>
                      <a:pt x="110" y="326"/>
                    </a:lnTo>
                    <a:lnTo>
                      <a:pt x="110" y="323"/>
                    </a:lnTo>
                    <a:lnTo>
                      <a:pt x="107" y="323"/>
                    </a:lnTo>
                    <a:lnTo>
                      <a:pt x="110" y="323"/>
                    </a:lnTo>
                    <a:lnTo>
                      <a:pt x="112" y="323"/>
                    </a:lnTo>
                    <a:lnTo>
                      <a:pt x="112" y="321"/>
                    </a:lnTo>
                    <a:lnTo>
                      <a:pt x="115" y="321"/>
                    </a:lnTo>
                    <a:lnTo>
                      <a:pt x="112" y="318"/>
                    </a:lnTo>
                    <a:lnTo>
                      <a:pt x="110" y="318"/>
                    </a:lnTo>
                    <a:lnTo>
                      <a:pt x="110" y="316"/>
                    </a:lnTo>
                    <a:lnTo>
                      <a:pt x="110" y="318"/>
                    </a:lnTo>
                    <a:lnTo>
                      <a:pt x="112" y="318"/>
                    </a:lnTo>
                    <a:lnTo>
                      <a:pt x="115" y="321"/>
                    </a:lnTo>
                    <a:lnTo>
                      <a:pt x="115" y="318"/>
                    </a:lnTo>
                    <a:lnTo>
                      <a:pt x="118" y="318"/>
                    </a:lnTo>
                    <a:lnTo>
                      <a:pt x="118" y="316"/>
                    </a:lnTo>
                    <a:lnTo>
                      <a:pt x="120" y="316"/>
                    </a:lnTo>
                    <a:lnTo>
                      <a:pt x="118" y="316"/>
                    </a:lnTo>
                    <a:lnTo>
                      <a:pt x="120" y="316"/>
                    </a:lnTo>
                    <a:lnTo>
                      <a:pt x="123" y="313"/>
                    </a:lnTo>
                    <a:lnTo>
                      <a:pt x="128" y="310"/>
                    </a:lnTo>
                    <a:lnTo>
                      <a:pt x="125" y="310"/>
                    </a:lnTo>
                    <a:lnTo>
                      <a:pt x="128" y="310"/>
                    </a:lnTo>
                    <a:lnTo>
                      <a:pt x="125" y="310"/>
                    </a:lnTo>
                    <a:lnTo>
                      <a:pt x="128" y="310"/>
                    </a:lnTo>
                    <a:lnTo>
                      <a:pt x="128" y="308"/>
                    </a:lnTo>
                    <a:lnTo>
                      <a:pt x="128" y="305"/>
                    </a:lnTo>
                    <a:lnTo>
                      <a:pt x="128" y="308"/>
                    </a:lnTo>
                    <a:lnTo>
                      <a:pt x="128" y="310"/>
                    </a:lnTo>
                    <a:lnTo>
                      <a:pt x="131" y="310"/>
                    </a:lnTo>
                    <a:lnTo>
                      <a:pt x="133" y="310"/>
                    </a:lnTo>
                    <a:lnTo>
                      <a:pt x="133" y="308"/>
                    </a:lnTo>
                    <a:lnTo>
                      <a:pt x="136" y="305"/>
                    </a:lnTo>
                    <a:lnTo>
                      <a:pt x="138" y="303"/>
                    </a:lnTo>
                    <a:lnTo>
                      <a:pt x="141" y="303"/>
                    </a:lnTo>
                    <a:lnTo>
                      <a:pt x="141" y="300"/>
                    </a:lnTo>
                    <a:lnTo>
                      <a:pt x="144" y="300"/>
                    </a:lnTo>
                    <a:lnTo>
                      <a:pt x="144" y="303"/>
                    </a:lnTo>
                    <a:lnTo>
                      <a:pt x="146" y="303"/>
                    </a:lnTo>
                    <a:lnTo>
                      <a:pt x="149" y="303"/>
                    </a:lnTo>
                    <a:lnTo>
                      <a:pt x="149" y="300"/>
                    </a:lnTo>
                    <a:lnTo>
                      <a:pt x="149" y="297"/>
                    </a:lnTo>
                    <a:lnTo>
                      <a:pt x="152" y="297"/>
                    </a:lnTo>
                    <a:lnTo>
                      <a:pt x="154" y="297"/>
                    </a:lnTo>
                    <a:lnTo>
                      <a:pt x="157" y="297"/>
                    </a:lnTo>
                    <a:lnTo>
                      <a:pt x="157" y="295"/>
                    </a:lnTo>
                    <a:lnTo>
                      <a:pt x="159" y="295"/>
                    </a:lnTo>
                    <a:lnTo>
                      <a:pt x="162" y="297"/>
                    </a:lnTo>
                    <a:lnTo>
                      <a:pt x="162" y="295"/>
                    </a:lnTo>
                    <a:lnTo>
                      <a:pt x="165" y="295"/>
                    </a:lnTo>
                    <a:lnTo>
                      <a:pt x="167" y="295"/>
                    </a:lnTo>
                    <a:lnTo>
                      <a:pt x="170" y="295"/>
                    </a:lnTo>
                    <a:lnTo>
                      <a:pt x="172" y="295"/>
                    </a:lnTo>
                    <a:lnTo>
                      <a:pt x="175" y="295"/>
                    </a:lnTo>
                    <a:lnTo>
                      <a:pt x="178" y="295"/>
                    </a:lnTo>
                    <a:lnTo>
                      <a:pt x="180" y="295"/>
                    </a:lnTo>
                    <a:lnTo>
                      <a:pt x="183" y="292"/>
                    </a:lnTo>
                    <a:lnTo>
                      <a:pt x="185" y="292"/>
                    </a:lnTo>
                    <a:lnTo>
                      <a:pt x="188" y="295"/>
                    </a:lnTo>
                    <a:lnTo>
                      <a:pt x="191" y="295"/>
                    </a:lnTo>
                    <a:lnTo>
                      <a:pt x="191" y="292"/>
                    </a:lnTo>
                    <a:lnTo>
                      <a:pt x="193" y="292"/>
                    </a:lnTo>
                    <a:lnTo>
                      <a:pt x="193" y="295"/>
                    </a:lnTo>
                    <a:lnTo>
                      <a:pt x="196" y="295"/>
                    </a:lnTo>
                    <a:lnTo>
                      <a:pt x="198" y="295"/>
                    </a:lnTo>
                    <a:lnTo>
                      <a:pt x="201" y="295"/>
                    </a:lnTo>
                    <a:lnTo>
                      <a:pt x="204" y="295"/>
                    </a:lnTo>
                    <a:lnTo>
                      <a:pt x="204" y="297"/>
                    </a:lnTo>
                    <a:lnTo>
                      <a:pt x="204" y="295"/>
                    </a:lnTo>
                    <a:lnTo>
                      <a:pt x="204" y="297"/>
                    </a:lnTo>
                    <a:lnTo>
                      <a:pt x="206" y="297"/>
                    </a:lnTo>
                    <a:lnTo>
                      <a:pt x="204" y="297"/>
                    </a:lnTo>
                    <a:lnTo>
                      <a:pt x="206" y="297"/>
                    </a:lnTo>
                    <a:lnTo>
                      <a:pt x="209" y="297"/>
                    </a:lnTo>
                    <a:lnTo>
                      <a:pt x="209" y="300"/>
                    </a:lnTo>
                    <a:lnTo>
                      <a:pt x="212" y="300"/>
                    </a:lnTo>
                    <a:lnTo>
                      <a:pt x="212" y="303"/>
                    </a:lnTo>
                    <a:lnTo>
                      <a:pt x="214" y="303"/>
                    </a:lnTo>
                    <a:lnTo>
                      <a:pt x="214" y="305"/>
                    </a:lnTo>
                    <a:lnTo>
                      <a:pt x="217" y="305"/>
                    </a:lnTo>
                    <a:lnTo>
                      <a:pt x="219" y="305"/>
                    </a:lnTo>
                    <a:lnTo>
                      <a:pt x="222" y="305"/>
                    </a:lnTo>
                    <a:lnTo>
                      <a:pt x="225" y="305"/>
                    </a:lnTo>
                    <a:lnTo>
                      <a:pt x="227" y="305"/>
                    </a:lnTo>
                    <a:lnTo>
                      <a:pt x="227" y="303"/>
                    </a:lnTo>
                    <a:lnTo>
                      <a:pt x="230" y="303"/>
                    </a:lnTo>
                    <a:lnTo>
                      <a:pt x="232" y="303"/>
                    </a:lnTo>
                    <a:lnTo>
                      <a:pt x="232" y="300"/>
                    </a:lnTo>
                    <a:lnTo>
                      <a:pt x="235" y="300"/>
                    </a:lnTo>
                    <a:lnTo>
                      <a:pt x="235" y="297"/>
                    </a:lnTo>
                    <a:lnTo>
                      <a:pt x="232" y="297"/>
                    </a:lnTo>
                    <a:lnTo>
                      <a:pt x="235" y="297"/>
                    </a:lnTo>
                    <a:lnTo>
                      <a:pt x="232" y="297"/>
                    </a:lnTo>
                    <a:lnTo>
                      <a:pt x="235" y="295"/>
                    </a:lnTo>
                    <a:lnTo>
                      <a:pt x="235" y="292"/>
                    </a:lnTo>
                    <a:lnTo>
                      <a:pt x="232" y="292"/>
                    </a:lnTo>
                    <a:lnTo>
                      <a:pt x="235" y="292"/>
                    </a:lnTo>
                    <a:lnTo>
                      <a:pt x="238" y="292"/>
                    </a:lnTo>
                    <a:lnTo>
                      <a:pt x="240" y="292"/>
                    </a:lnTo>
                    <a:lnTo>
                      <a:pt x="243" y="292"/>
                    </a:lnTo>
                    <a:lnTo>
                      <a:pt x="243" y="290"/>
                    </a:lnTo>
                    <a:lnTo>
                      <a:pt x="243" y="287"/>
                    </a:lnTo>
                    <a:lnTo>
                      <a:pt x="243" y="284"/>
                    </a:lnTo>
                    <a:lnTo>
                      <a:pt x="245" y="284"/>
                    </a:lnTo>
                    <a:lnTo>
                      <a:pt x="245" y="282"/>
                    </a:lnTo>
                    <a:lnTo>
                      <a:pt x="243" y="282"/>
                    </a:lnTo>
                    <a:lnTo>
                      <a:pt x="243" y="279"/>
                    </a:lnTo>
                    <a:lnTo>
                      <a:pt x="245" y="282"/>
                    </a:lnTo>
                    <a:lnTo>
                      <a:pt x="245" y="279"/>
                    </a:lnTo>
                    <a:lnTo>
                      <a:pt x="248" y="279"/>
                    </a:lnTo>
                    <a:lnTo>
                      <a:pt x="248" y="276"/>
                    </a:lnTo>
                    <a:lnTo>
                      <a:pt x="251" y="276"/>
                    </a:lnTo>
                    <a:lnTo>
                      <a:pt x="251" y="274"/>
                    </a:lnTo>
                    <a:lnTo>
                      <a:pt x="253" y="274"/>
                    </a:lnTo>
                    <a:lnTo>
                      <a:pt x="256" y="274"/>
                    </a:lnTo>
                    <a:lnTo>
                      <a:pt x="259" y="274"/>
                    </a:lnTo>
                    <a:lnTo>
                      <a:pt x="259" y="276"/>
                    </a:lnTo>
                    <a:lnTo>
                      <a:pt x="259" y="274"/>
                    </a:lnTo>
                    <a:lnTo>
                      <a:pt x="259" y="276"/>
                    </a:lnTo>
                    <a:lnTo>
                      <a:pt x="261" y="276"/>
                    </a:lnTo>
                    <a:lnTo>
                      <a:pt x="264" y="276"/>
                    </a:lnTo>
                    <a:lnTo>
                      <a:pt x="264" y="274"/>
                    </a:lnTo>
                    <a:lnTo>
                      <a:pt x="266" y="274"/>
                    </a:lnTo>
                    <a:lnTo>
                      <a:pt x="269" y="274"/>
                    </a:lnTo>
                    <a:lnTo>
                      <a:pt x="269" y="271"/>
                    </a:lnTo>
                    <a:lnTo>
                      <a:pt x="272" y="269"/>
                    </a:lnTo>
                    <a:lnTo>
                      <a:pt x="272" y="266"/>
                    </a:lnTo>
                    <a:lnTo>
                      <a:pt x="274" y="266"/>
                    </a:lnTo>
                    <a:lnTo>
                      <a:pt x="274" y="269"/>
                    </a:lnTo>
                    <a:lnTo>
                      <a:pt x="277" y="269"/>
                    </a:lnTo>
                    <a:lnTo>
                      <a:pt x="277" y="266"/>
                    </a:lnTo>
                    <a:lnTo>
                      <a:pt x="277" y="269"/>
                    </a:lnTo>
                    <a:lnTo>
                      <a:pt x="279" y="269"/>
                    </a:lnTo>
                    <a:lnTo>
                      <a:pt x="279" y="266"/>
                    </a:lnTo>
                    <a:lnTo>
                      <a:pt x="279" y="269"/>
                    </a:lnTo>
                    <a:lnTo>
                      <a:pt x="282" y="269"/>
                    </a:lnTo>
                    <a:lnTo>
                      <a:pt x="282" y="266"/>
                    </a:lnTo>
                    <a:lnTo>
                      <a:pt x="285" y="266"/>
                    </a:lnTo>
                    <a:lnTo>
                      <a:pt x="287" y="266"/>
                    </a:lnTo>
                    <a:lnTo>
                      <a:pt x="287" y="269"/>
                    </a:lnTo>
                    <a:lnTo>
                      <a:pt x="290" y="269"/>
                    </a:lnTo>
                    <a:lnTo>
                      <a:pt x="290" y="271"/>
                    </a:lnTo>
                    <a:lnTo>
                      <a:pt x="290" y="274"/>
                    </a:lnTo>
                    <a:lnTo>
                      <a:pt x="290" y="276"/>
                    </a:lnTo>
                    <a:lnTo>
                      <a:pt x="290" y="279"/>
                    </a:lnTo>
                    <a:lnTo>
                      <a:pt x="290" y="282"/>
                    </a:lnTo>
                    <a:lnTo>
                      <a:pt x="290" y="284"/>
                    </a:lnTo>
                    <a:lnTo>
                      <a:pt x="290" y="287"/>
                    </a:lnTo>
                    <a:lnTo>
                      <a:pt x="292" y="287"/>
                    </a:lnTo>
                    <a:lnTo>
                      <a:pt x="292" y="290"/>
                    </a:lnTo>
                    <a:lnTo>
                      <a:pt x="295" y="290"/>
                    </a:lnTo>
                    <a:lnTo>
                      <a:pt x="298" y="290"/>
                    </a:lnTo>
                    <a:lnTo>
                      <a:pt x="300" y="290"/>
                    </a:lnTo>
                    <a:lnTo>
                      <a:pt x="303" y="290"/>
                    </a:lnTo>
                    <a:lnTo>
                      <a:pt x="306" y="290"/>
                    </a:lnTo>
                    <a:lnTo>
                      <a:pt x="308" y="290"/>
                    </a:lnTo>
                    <a:lnTo>
                      <a:pt x="306" y="290"/>
                    </a:lnTo>
                    <a:lnTo>
                      <a:pt x="308" y="290"/>
                    </a:lnTo>
                    <a:lnTo>
                      <a:pt x="308" y="292"/>
                    </a:lnTo>
                    <a:lnTo>
                      <a:pt x="311" y="292"/>
                    </a:lnTo>
                    <a:lnTo>
                      <a:pt x="313" y="292"/>
                    </a:lnTo>
                    <a:lnTo>
                      <a:pt x="313" y="290"/>
                    </a:lnTo>
                    <a:lnTo>
                      <a:pt x="316" y="290"/>
                    </a:lnTo>
                    <a:lnTo>
                      <a:pt x="316" y="287"/>
                    </a:lnTo>
                    <a:lnTo>
                      <a:pt x="319" y="287"/>
                    </a:lnTo>
                    <a:lnTo>
                      <a:pt x="321" y="287"/>
                    </a:lnTo>
                    <a:lnTo>
                      <a:pt x="324" y="287"/>
                    </a:lnTo>
                    <a:lnTo>
                      <a:pt x="326" y="284"/>
                    </a:lnTo>
                    <a:lnTo>
                      <a:pt x="326" y="287"/>
                    </a:lnTo>
                    <a:lnTo>
                      <a:pt x="329" y="284"/>
                    </a:lnTo>
                    <a:lnTo>
                      <a:pt x="332" y="284"/>
                    </a:lnTo>
                    <a:lnTo>
                      <a:pt x="334" y="284"/>
                    </a:lnTo>
                    <a:lnTo>
                      <a:pt x="337" y="284"/>
                    </a:lnTo>
                    <a:lnTo>
                      <a:pt x="339" y="284"/>
                    </a:lnTo>
                    <a:lnTo>
                      <a:pt x="342" y="284"/>
                    </a:lnTo>
                    <a:lnTo>
                      <a:pt x="342" y="282"/>
                    </a:lnTo>
                    <a:lnTo>
                      <a:pt x="339" y="282"/>
                    </a:lnTo>
                    <a:lnTo>
                      <a:pt x="342" y="282"/>
                    </a:lnTo>
                    <a:lnTo>
                      <a:pt x="345" y="282"/>
                    </a:lnTo>
                    <a:lnTo>
                      <a:pt x="342" y="282"/>
                    </a:lnTo>
                    <a:lnTo>
                      <a:pt x="345" y="282"/>
                    </a:lnTo>
                    <a:lnTo>
                      <a:pt x="345" y="284"/>
                    </a:lnTo>
                    <a:lnTo>
                      <a:pt x="347" y="284"/>
                    </a:lnTo>
                    <a:lnTo>
                      <a:pt x="347" y="287"/>
                    </a:lnTo>
                    <a:lnTo>
                      <a:pt x="350" y="287"/>
                    </a:lnTo>
                    <a:lnTo>
                      <a:pt x="352" y="287"/>
                    </a:lnTo>
                    <a:lnTo>
                      <a:pt x="352" y="290"/>
                    </a:lnTo>
                    <a:lnTo>
                      <a:pt x="350" y="290"/>
                    </a:lnTo>
                    <a:lnTo>
                      <a:pt x="352" y="290"/>
                    </a:lnTo>
                    <a:lnTo>
                      <a:pt x="352" y="292"/>
                    </a:lnTo>
                    <a:lnTo>
                      <a:pt x="355" y="292"/>
                    </a:lnTo>
                    <a:lnTo>
                      <a:pt x="355" y="295"/>
                    </a:lnTo>
                    <a:lnTo>
                      <a:pt x="358" y="295"/>
                    </a:lnTo>
                    <a:lnTo>
                      <a:pt x="358" y="297"/>
                    </a:lnTo>
                    <a:lnTo>
                      <a:pt x="355" y="297"/>
                    </a:lnTo>
                    <a:lnTo>
                      <a:pt x="355" y="300"/>
                    </a:lnTo>
                    <a:lnTo>
                      <a:pt x="358" y="300"/>
                    </a:lnTo>
                    <a:lnTo>
                      <a:pt x="358" y="303"/>
                    </a:lnTo>
                    <a:lnTo>
                      <a:pt x="358" y="300"/>
                    </a:lnTo>
                    <a:lnTo>
                      <a:pt x="355" y="300"/>
                    </a:lnTo>
                    <a:lnTo>
                      <a:pt x="355" y="303"/>
                    </a:lnTo>
                    <a:lnTo>
                      <a:pt x="358" y="303"/>
                    </a:lnTo>
                    <a:lnTo>
                      <a:pt x="358" y="305"/>
                    </a:lnTo>
                    <a:lnTo>
                      <a:pt x="358" y="308"/>
                    </a:lnTo>
                    <a:lnTo>
                      <a:pt x="355" y="308"/>
                    </a:lnTo>
                    <a:lnTo>
                      <a:pt x="358" y="308"/>
                    </a:lnTo>
                    <a:lnTo>
                      <a:pt x="355" y="308"/>
                    </a:lnTo>
                    <a:lnTo>
                      <a:pt x="355" y="310"/>
                    </a:lnTo>
                    <a:lnTo>
                      <a:pt x="358" y="310"/>
                    </a:lnTo>
                    <a:lnTo>
                      <a:pt x="355" y="310"/>
                    </a:lnTo>
                    <a:lnTo>
                      <a:pt x="355" y="313"/>
                    </a:lnTo>
                    <a:lnTo>
                      <a:pt x="352" y="313"/>
                    </a:lnTo>
                    <a:lnTo>
                      <a:pt x="355" y="313"/>
                    </a:lnTo>
                    <a:lnTo>
                      <a:pt x="352" y="313"/>
                    </a:lnTo>
                    <a:lnTo>
                      <a:pt x="352" y="316"/>
                    </a:lnTo>
                    <a:lnTo>
                      <a:pt x="350" y="316"/>
                    </a:lnTo>
                    <a:lnTo>
                      <a:pt x="347" y="316"/>
                    </a:lnTo>
                    <a:lnTo>
                      <a:pt x="345" y="316"/>
                    </a:lnTo>
                    <a:lnTo>
                      <a:pt x="342" y="316"/>
                    </a:lnTo>
                    <a:lnTo>
                      <a:pt x="342" y="318"/>
                    </a:lnTo>
                    <a:lnTo>
                      <a:pt x="345" y="318"/>
                    </a:lnTo>
                    <a:lnTo>
                      <a:pt x="342" y="318"/>
                    </a:lnTo>
                    <a:lnTo>
                      <a:pt x="342" y="321"/>
                    </a:lnTo>
                    <a:lnTo>
                      <a:pt x="342" y="318"/>
                    </a:lnTo>
                    <a:lnTo>
                      <a:pt x="342" y="321"/>
                    </a:lnTo>
                    <a:lnTo>
                      <a:pt x="342" y="318"/>
                    </a:lnTo>
                    <a:lnTo>
                      <a:pt x="339" y="318"/>
                    </a:lnTo>
                    <a:lnTo>
                      <a:pt x="337" y="321"/>
                    </a:lnTo>
                    <a:lnTo>
                      <a:pt x="337" y="323"/>
                    </a:lnTo>
                    <a:lnTo>
                      <a:pt x="337" y="326"/>
                    </a:lnTo>
                    <a:lnTo>
                      <a:pt x="334" y="326"/>
                    </a:lnTo>
                    <a:lnTo>
                      <a:pt x="334" y="329"/>
                    </a:lnTo>
                    <a:lnTo>
                      <a:pt x="337" y="329"/>
                    </a:lnTo>
                    <a:lnTo>
                      <a:pt x="337" y="331"/>
                    </a:lnTo>
                    <a:lnTo>
                      <a:pt x="337" y="334"/>
                    </a:lnTo>
                    <a:lnTo>
                      <a:pt x="337" y="337"/>
                    </a:lnTo>
                    <a:lnTo>
                      <a:pt x="334" y="337"/>
                    </a:lnTo>
                    <a:lnTo>
                      <a:pt x="334" y="339"/>
                    </a:lnTo>
                    <a:lnTo>
                      <a:pt x="332" y="339"/>
                    </a:lnTo>
                    <a:lnTo>
                      <a:pt x="329" y="339"/>
                    </a:lnTo>
                    <a:lnTo>
                      <a:pt x="326" y="339"/>
                    </a:lnTo>
                    <a:lnTo>
                      <a:pt x="326" y="342"/>
                    </a:lnTo>
                    <a:lnTo>
                      <a:pt x="326" y="339"/>
                    </a:lnTo>
                    <a:lnTo>
                      <a:pt x="326" y="342"/>
                    </a:lnTo>
                    <a:lnTo>
                      <a:pt x="326" y="339"/>
                    </a:lnTo>
                    <a:lnTo>
                      <a:pt x="324" y="342"/>
                    </a:lnTo>
                    <a:lnTo>
                      <a:pt x="321" y="342"/>
                    </a:lnTo>
                    <a:lnTo>
                      <a:pt x="319" y="342"/>
                    </a:lnTo>
                    <a:lnTo>
                      <a:pt x="321" y="342"/>
                    </a:lnTo>
                    <a:lnTo>
                      <a:pt x="319" y="342"/>
                    </a:lnTo>
                    <a:lnTo>
                      <a:pt x="316" y="342"/>
                    </a:lnTo>
                    <a:lnTo>
                      <a:pt x="316" y="339"/>
                    </a:lnTo>
                    <a:lnTo>
                      <a:pt x="313" y="339"/>
                    </a:lnTo>
                    <a:lnTo>
                      <a:pt x="311" y="339"/>
                    </a:lnTo>
                    <a:lnTo>
                      <a:pt x="311" y="337"/>
                    </a:lnTo>
                    <a:lnTo>
                      <a:pt x="308" y="337"/>
                    </a:lnTo>
                    <a:lnTo>
                      <a:pt x="306" y="337"/>
                    </a:lnTo>
                    <a:lnTo>
                      <a:pt x="308" y="337"/>
                    </a:lnTo>
                    <a:lnTo>
                      <a:pt x="306" y="337"/>
                    </a:lnTo>
                    <a:lnTo>
                      <a:pt x="303" y="334"/>
                    </a:lnTo>
                    <a:lnTo>
                      <a:pt x="300" y="334"/>
                    </a:lnTo>
                    <a:lnTo>
                      <a:pt x="300" y="331"/>
                    </a:lnTo>
                    <a:lnTo>
                      <a:pt x="298" y="331"/>
                    </a:lnTo>
                    <a:lnTo>
                      <a:pt x="298" y="329"/>
                    </a:lnTo>
                    <a:lnTo>
                      <a:pt x="298" y="326"/>
                    </a:lnTo>
                    <a:lnTo>
                      <a:pt x="295" y="326"/>
                    </a:lnTo>
                    <a:lnTo>
                      <a:pt x="295" y="323"/>
                    </a:lnTo>
                    <a:lnTo>
                      <a:pt x="295" y="321"/>
                    </a:lnTo>
                    <a:lnTo>
                      <a:pt x="292" y="321"/>
                    </a:lnTo>
                    <a:lnTo>
                      <a:pt x="292" y="318"/>
                    </a:lnTo>
                    <a:lnTo>
                      <a:pt x="290" y="318"/>
                    </a:lnTo>
                    <a:lnTo>
                      <a:pt x="287" y="318"/>
                    </a:lnTo>
                    <a:lnTo>
                      <a:pt x="285" y="318"/>
                    </a:lnTo>
                    <a:lnTo>
                      <a:pt x="282" y="318"/>
                    </a:lnTo>
                    <a:lnTo>
                      <a:pt x="282" y="321"/>
                    </a:lnTo>
                    <a:lnTo>
                      <a:pt x="279" y="321"/>
                    </a:lnTo>
                    <a:lnTo>
                      <a:pt x="279" y="323"/>
                    </a:lnTo>
                    <a:lnTo>
                      <a:pt x="277" y="323"/>
                    </a:lnTo>
                    <a:lnTo>
                      <a:pt x="277" y="326"/>
                    </a:lnTo>
                    <a:lnTo>
                      <a:pt x="274" y="326"/>
                    </a:lnTo>
                    <a:lnTo>
                      <a:pt x="272" y="326"/>
                    </a:lnTo>
                    <a:lnTo>
                      <a:pt x="272" y="323"/>
                    </a:lnTo>
                    <a:lnTo>
                      <a:pt x="269" y="323"/>
                    </a:lnTo>
                    <a:lnTo>
                      <a:pt x="266" y="323"/>
                    </a:lnTo>
                    <a:lnTo>
                      <a:pt x="266" y="326"/>
                    </a:lnTo>
                    <a:lnTo>
                      <a:pt x="269" y="326"/>
                    </a:lnTo>
                    <a:lnTo>
                      <a:pt x="269" y="329"/>
                    </a:lnTo>
                    <a:lnTo>
                      <a:pt x="266" y="329"/>
                    </a:lnTo>
                    <a:lnTo>
                      <a:pt x="266" y="331"/>
                    </a:lnTo>
                    <a:lnTo>
                      <a:pt x="266" y="329"/>
                    </a:lnTo>
                    <a:lnTo>
                      <a:pt x="266" y="326"/>
                    </a:lnTo>
                    <a:lnTo>
                      <a:pt x="264" y="329"/>
                    </a:lnTo>
                    <a:lnTo>
                      <a:pt x="266" y="329"/>
                    </a:lnTo>
                    <a:lnTo>
                      <a:pt x="266" y="331"/>
                    </a:lnTo>
                    <a:lnTo>
                      <a:pt x="269" y="334"/>
                    </a:lnTo>
                    <a:lnTo>
                      <a:pt x="269" y="337"/>
                    </a:lnTo>
                    <a:lnTo>
                      <a:pt x="272" y="337"/>
                    </a:lnTo>
                    <a:lnTo>
                      <a:pt x="272" y="339"/>
                    </a:lnTo>
                    <a:lnTo>
                      <a:pt x="269" y="339"/>
                    </a:lnTo>
                    <a:lnTo>
                      <a:pt x="269" y="342"/>
                    </a:lnTo>
                    <a:lnTo>
                      <a:pt x="269" y="339"/>
                    </a:lnTo>
                    <a:lnTo>
                      <a:pt x="266" y="339"/>
                    </a:lnTo>
                    <a:lnTo>
                      <a:pt x="266" y="342"/>
                    </a:lnTo>
                    <a:lnTo>
                      <a:pt x="264" y="342"/>
                    </a:lnTo>
                    <a:lnTo>
                      <a:pt x="264" y="344"/>
                    </a:lnTo>
                    <a:lnTo>
                      <a:pt x="261" y="344"/>
                    </a:lnTo>
                    <a:lnTo>
                      <a:pt x="261" y="342"/>
                    </a:lnTo>
                    <a:lnTo>
                      <a:pt x="259" y="342"/>
                    </a:lnTo>
                    <a:lnTo>
                      <a:pt x="261" y="342"/>
                    </a:lnTo>
                    <a:lnTo>
                      <a:pt x="259" y="342"/>
                    </a:lnTo>
                    <a:lnTo>
                      <a:pt x="259" y="344"/>
                    </a:lnTo>
                    <a:lnTo>
                      <a:pt x="259" y="342"/>
                    </a:lnTo>
                    <a:lnTo>
                      <a:pt x="256" y="344"/>
                    </a:lnTo>
                    <a:lnTo>
                      <a:pt x="253" y="344"/>
                    </a:lnTo>
                    <a:lnTo>
                      <a:pt x="251" y="344"/>
                    </a:lnTo>
                    <a:lnTo>
                      <a:pt x="253" y="344"/>
                    </a:lnTo>
                    <a:lnTo>
                      <a:pt x="253" y="347"/>
                    </a:lnTo>
                    <a:lnTo>
                      <a:pt x="253" y="350"/>
                    </a:lnTo>
                    <a:lnTo>
                      <a:pt x="253" y="347"/>
                    </a:lnTo>
                    <a:lnTo>
                      <a:pt x="251" y="347"/>
                    </a:lnTo>
                    <a:lnTo>
                      <a:pt x="251" y="350"/>
                    </a:lnTo>
                    <a:lnTo>
                      <a:pt x="251" y="347"/>
                    </a:lnTo>
                    <a:lnTo>
                      <a:pt x="251" y="350"/>
                    </a:lnTo>
                    <a:lnTo>
                      <a:pt x="253" y="350"/>
                    </a:lnTo>
                    <a:lnTo>
                      <a:pt x="253" y="352"/>
                    </a:lnTo>
                    <a:lnTo>
                      <a:pt x="253" y="350"/>
                    </a:lnTo>
                    <a:lnTo>
                      <a:pt x="253" y="352"/>
                    </a:lnTo>
                    <a:lnTo>
                      <a:pt x="253" y="350"/>
                    </a:lnTo>
                    <a:lnTo>
                      <a:pt x="251" y="350"/>
                    </a:lnTo>
                    <a:lnTo>
                      <a:pt x="251" y="352"/>
                    </a:lnTo>
                    <a:lnTo>
                      <a:pt x="248" y="352"/>
                    </a:lnTo>
                    <a:lnTo>
                      <a:pt x="248" y="350"/>
                    </a:lnTo>
                    <a:lnTo>
                      <a:pt x="245" y="350"/>
                    </a:lnTo>
                    <a:lnTo>
                      <a:pt x="245" y="352"/>
                    </a:lnTo>
                    <a:lnTo>
                      <a:pt x="245" y="355"/>
                    </a:lnTo>
                    <a:lnTo>
                      <a:pt x="245" y="357"/>
                    </a:lnTo>
                    <a:lnTo>
                      <a:pt x="243" y="357"/>
                    </a:lnTo>
                    <a:lnTo>
                      <a:pt x="243" y="360"/>
                    </a:lnTo>
                    <a:lnTo>
                      <a:pt x="245" y="360"/>
                    </a:lnTo>
                    <a:lnTo>
                      <a:pt x="245" y="363"/>
                    </a:lnTo>
                    <a:lnTo>
                      <a:pt x="243" y="363"/>
                    </a:lnTo>
                    <a:lnTo>
                      <a:pt x="240" y="363"/>
                    </a:lnTo>
                    <a:lnTo>
                      <a:pt x="243" y="363"/>
                    </a:lnTo>
                    <a:lnTo>
                      <a:pt x="243" y="365"/>
                    </a:lnTo>
                    <a:lnTo>
                      <a:pt x="240" y="365"/>
                    </a:lnTo>
                    <a:lnTo>
                      <a:pt x="240" y="368"/>
                    </a:lnTo>
                    <a:lnTo>
                      <a:pt x="243" y="368"/>
                    </a:lnTo>
                    <a:lnTo>
                      <a:pt x="243" y="370"/>
                    </a:lnTo>
                    <a:lnTo>
                      <a:pt x="245" y="370"/>
                    </a:lnTo>
                    <a:lnTo>
                      <a:pt x="243" y="370"/>
                    </a:lnTo>
                    <a:lnTo>
                      <a:pt x="243" y="373"/>
                    </a:lnTo>
                    <a:lnTo>
                      <a:pt x="245" y="373"/>
                    </a:lnTo>
                    <a:lnTo>
                      <a:pt x="243" y="373"/>
                    </a:lnTo>
                    <a:lnTo>
                      <a:pt x="245" y="373"/>
                    </a:lnTo>
                    <a:lnTo>
                      <a:pt x="243" y="373"/>
                    </a:lnTo>
                    <a:lnTo>
                      <a:pt x="243" y="376"/>
                    </a:lnTo>
                    <a:lnTo>
                      <a:pt x="240" y="376"/>
                    </a:lnTo>
                    <a:lnTo>
                      <a:pt x="238" y="376"/>
                    </a:lnTo>
                    <a:lnTo>
                      <a:pt x="235" y="376"/>
                    </a:lnTo>
                    <a:lnTo>
                      <a:pt x="235" y="378"/>
                    </a:lnTo>
                    <a:lnTo>
                      <a:pt x="235" y="376"/>
                    </a:lnTo>
                    <a:lnTo>
                      <a:pt x="232" y="376"/>
                    </a:lnTo>
                    <a:lnTo>
                      <a:pt x="232" y="378"/>
                    </a:lnTo>
                    <a:lnTo>
                      <a:pt x="230" y="378"/>
                    </a:lnTo>
                    <a:lnTo>
                      <a:pt x="230" y="376"/>
                    </a:lnTo>
                    <a:lnTo>
                      <a:pt x="227" y="376"/>
                    </a:lnTo>
                    <a:lnTo>
                      <a:pt x="227" y="373"/>
                    </a:lnTo>
                    <a:lnTo>
                      <a:pt x="227" y="376"/>
                    </a:lnTo>
                    <a:lnTo>
                      <a:pt x="225" y="376"/>
                    </a:lnTo>
                    <a:lnTo>
                      <a:pt x="225" y="378"/>
                    </a:lnTo>
                    <a:lnTo>
                      <a:pt x="225" y="381"/>
                    </a:lnTo>
                    <a:lnTo>
                      <a:pt x="225" y="378"/>
                    </a:lnTo>
                    <a:lnTo>
                      <a:pt x="222" y="378"/>
                    </a:lnTo>
                    <a:lnTo>
                      <a:pt x="225" y="378"/>
                    </a:lnTo>
                    <a:lnTo>
                      <a:pt x="225" y="376"/>
                    </a:lnTo>
                    <a:lnTo>
                      <a:pt x="222" y="376"/>
                    </a:lnTo>
                    <a:lnTo>
                      <a:pt x="222" y="378"/>
                    </a:lnTo>
                    <a:lnTo>
                      <a:pt x="219" y="378"/>
                    </a:lnTo>
                    <a:lnTo>
                      <a:pt x="217" y="378"/>
                    </a:lnTo>
                    <a:lnTo>
                      <a:pt x="214" y="378"/>
                    </a:lnTo>
                    <a:lnTo>
                      <a:pt x="214" y="381"/>
                    </a:lnTo>
                    <a:lnTo>
                      <a:pt x="212" y="381"/>
                    </a:lnTo>
                    <a:lnTo>
                      <a:pt x="212" y="384"/>
                    </a:lnTo>
                    <a:lnTo>
                      <a:pt x="214" y="384"/>
                    </a:lnTo>
                    <a:lnTo>
                      <a:pt x="217" y="384"/>
                    </a:lnTo>
                    <a:lnTo>
                      <a:pt x="217" y="386"/>
                    </a:lnTo>
                    <a:lnTo>
                      <a:pt x="217" y="384"/>
                    </a:lnTo>
                    <a:lnTo>
                      <a:pt x="219" y="384"/>
                    </a:lnTo>
                    <a:lnTo>
                      <a:pt x="222" y="386"/>
                    </a:lnTo>
                    <a:lnTo>
                      <a:pt x="222" y="389"/>
                    </a:lnTo>
                    <a:lnTo>
                      <a:pt x="219" y="389"/>
                    </a:lnTo>
                    <a:lnTo>
                      <a:pt x="219" y="391"/>
                    </a:lnTo>
                    <a:lnTo>
                      <a:pt x="217" y="391"/>
                    </a:lnTo>
                    <a:lnTo>
                      <a:pt x="217" y="389"/>
                    </a:lnTo>
                    <a:lnTo>
                      <a:pt x="214" y="389"/>
                    </a:lnTo>
                    <a:lnTo>
                      <a:pt x="214" y="391"/>
                    </a:lnTo>
                    <a:lnTo>
                      <a:pt x="212" y="391"/>
                    </a:lnTo>
                    <a:lnTo>
                      <a:pt x="212" y="389"/>
                    </a:lnTo>
                    <a:lnTo>
                      <a:pt x="209" y="389"/>
                    </a:lnTo>
                    <a:lnTo>
                      <a:pt x="209" y="386"/>
                    </a:lnTo>
                    <a:lnTo>
                      <a:pt x="206" y="384"/>
                    </a:lnTo>
                    <a:lnTo>
                      <a:pt x="206" y="386"/>
                    </a:lnTo>
                    <a:lnTo>
                      <a:pt x="204" y="386"/>
                    </a:lnTo>
                    <a:lnTo>
                      <a:pt x="204" y="389"/>
                    </a:lnTo>
                    <a:lnTo>
                      <a:pt x="204" y="386"/>
                    </a:lnTo>
                    <a:lnTo>
                      <a:pt x="201" y="386"/>
                    </a:lnTo>
                    <a:lnTo>
                      <a:pt x="198" y="386"/>
                    </a:lnTo>
                    <a:lnTo>
                      <a:pt x="196" y="386"/>
                    </a:lnTo>
                    <a:lnTo>
                      <a:pt x="196" y="384"/>
                    </a:lnTo>
                    <a:lnTo>
                      <a:pt x="198" y="384"/>
                    </a:lnTo>
                    <a:lnTo>
                      <a:pt x="198" y="381"/>
                    </a:lnTo>
                    <a:lnTo>
                      <a:pt x="196" y="381"/>
                    </a:lnTo>
                    <a:lnTo>
                      <a:pt x="196" y="384"/>
                    </a:lnTo>
                    <a:lnTo>
                      <a:pt x="196" y="386"/>
                    </a:lnTo>
                    <a:lnTo>
                      <a:pt x="193" y="384"/>
                    </a:lnTo>
                    <a:lnTo>
                      <a:pt x="191" y="384"/>
                    </a:lnTo>
                    <a:lnTo>
                      <a:pt x="191" y="386"/>
                    </a:lnTo>
                    <a:lnTo>
                      <a:pt x="188" y="386"/>
                    </a:lnTo>
                    <a:lnTo>
                      <a:pt x="188" y="389"/>
                    </a:lnTo>
                    <a:lnTo>
                      <a:pt x="185" y="389"/>
                    </a:lnTo>
                    <a:lnTo>
                      <a:pt x="185" y="391"/>
                    </a:lnTo>
                    <a:lnTo>
                      <a:pt x="183" y="391"/>
                    </a:lnTo>
                    <a:lnTo>
                      <a:pt x="183" y="394"/>
                    </a:lnTo>
                    <a:lnTo>
                      <a:pt x="183" y="397"/>
                    </a:lnTo>
                    <a:lnTo>
                      <a:pt x="183" y="399"/>
                    </a:lnTo>
                    <a:lnTo>
                      <a:pt x="183" y="402"/>
                    </a:lnTo>
                    <a:lnTo>
                      <a:pt x="183" y="404"/>
                    </a:lnTo>
                    <a:lnTo>
                      <a:pt x="183" y="407"/>
                    </a:lnTo>
                    <a:lnTo>
                      <a:pt x="185" y="404"/>
                    </a:lnTo>
                    <a:lnTo>
                      <a:pt x="183" y="407"/>
                    </a:lnTo>
                    <a:lnTo>
                      <a:pt x="185" y="407"/>
                    </a:lnTo>
                    <a:lnTo>
                      <a:pt x="185" y="410"/>
                    </a:lnTo>
                    <a:lnTo>
                      <a:pt x="185" y="412"/>
                    </a:lnTo>
                    <a:lnTo>
                      <a:pt x="185" y="415"/>
                    </a:lnTo>
                    <a:lnTo>
                      <a:pt x="188" y="415"/>
                    </a:lnTo>
                    <a:lnTo>
                      <a:pt x="188" y="418"/>
                    </a:lnTo>
                    <a:lnTo>
                      <a:pt x="191" y="418"/>
                    </a:lnTo>
                    <a:lnTo>
                      <a:pt x="193" y="418"/>
                    </a:lnTo>
                    <a:lnTo>
                      <a:pt x="193" y="420"/>
                    </a:lnTo>
                    <a:lnTo>
                      <a:pt x="196" y="420"/>
                    </a:lnTo>
                    <a:lnTo>
                      <a:pt x="196" y="418"/>
                    </a:lnTo>
                    <a:lnTo>
                      <a:pt x="196" y="415"/>
                    </a:lnTo>
                    <a:lnTo>
                      <a:pt x="196" y="418"/>
                    </a:lnTo>
                    <a:lnTo>
                      <a:pt x="198" y="418"/>
                    </a:lnTo>
                    <a:lnTo>
                      <a:pt x="198" y="415"/>
                    </a:lnTo>
                    <a:lnTo>
                      <a:pt x="198" y="418"/>
                    </a:lnTo>
                    <a:lnTo>
                      <a:pt x="201" y="418"/>
                    </a:lnTo>
                    <a:lnTo>
                      <a:pt x="201" y="420"/>
                    </a:lnTo>
                    <a:lnTo>
                      <a:pt x="204" y="420"/>
                    </a:lnTo>
                    <a:lnTo>
                      <a:pt x="206" y="420"/>
                    </a:lnTo>
                    <a:lnTo>
                      <a:pt x="206" y="423"/>
                    </a:lnTo>
                    <a:lnTo>
                      <a:pt x="209" y="423"/>
                    </a:lnTo>
                    <a:lnTo>
                      <a:pt x="209" y="425"/>
                    </a:lnTo>
                    <a:lnTo>
                      <a:pt x="209" y="428"/>
                    </a:lnTo>
                    <a:lnTo>
                      <a:pt x="209" y="431"/>
                    </a:lnTo>
                    <a:lnTo>
                      <a:pt x="212" y="431"/>
                    </a:lnTo>
                    <a:lnTo>
                      <a:pt x="214" y="431"/>
                    </a:lnTo>
                    <a:lnTo>
                      <a:pt x="214" y="433"/>
                    </a:lnTo>
                    <a:lnTo>
                      <a:pt x="217" y="433"/>
                    </a:lnTo>
                    <a:lnTo>
                      <a:pt x="217" y="436"/>
                    </a:lnTo>
                    <a:lnTo>
                      <a:pt x="219" y="436"/>
                    </a:lnTo>
                    <a:lnTo>
                      <a:pt x="219" y="438"/>
                    </a:lnTo>
                    <a:lnTo>
                      <a:pt x="219" y="441"/>
                    </a:lnTo>
                    <a:lnTo>
                      <a:pt x="219" y="444"/>
                    </a:lnTo>
                    <a:lnTo>
                      <a:pt x="219" y="446"/>
                    </a:lnTo>
                    <a:lnTo>
                      <a:pt x="219" y="449"/>
                    </a:lnTo>
                    <a:lnTo>
                      <a:pt x="219" y="451"/>
                    </a:lnTo>
                    <a:lnTo>
                      <a:pt x="217" y="451"/>
                    </a:lnTo>
                    <a:lnTo>
                      <a:pt x="217" y="454"/>
                    </a:lnTo>
                    <a:lnTo>
                      <a:pt x="214" y="454"/>
                    </a:lnTo>
                    <a:lnTo>
                      <a:pt x="214" y="457"/>
                    </a:lnTo>
                    <a:lnTo>
                      <a:pt x="212" y="457"/>
                    </a:lnTo>
                    <a:lnTo>
                      <a:pt x="212" y="459"/>
                    </a:lnTo>
                    <a:lnTo>
                      <a:pt x="214" y="459"/>
                    </a:lnTo>
                    <a:lnTo>
                      <a:pt x="214" y="462"/>
                    </a:lnTo>
                    <a:lnTo>
                      <a:pt x="217" y="465"/>
                    </a:lnTo>
                    <a:lnTo>
                      <a:pt x="219" y="465"/>
                    </a:lnTo>
                    <a:lnTo>
                      <a:pt x="222" y="465"/>
                    </a:lnTo>
                    <a:lnTo>
                      <a:pt x="225" y="465"/>
                    </a:lnTo>
                    <a:lnTo>
                      <a:pt x="227" y="465"/>
                    </a:lnTo>
                    <a:lnTo>
                      <a:pt x="230" y="465"/>
                    </a:lnTo>
                    <a:lnTo>
                      <a:pt x="230" y="467"/>
                    </a:lnTo>
                    <a:lnTo>
                      <a:pt x="230" y="465"/>
                    </a:lnTo>
                    <a:lnTo>
                      <a:pt x="232" y="465"/>
                    </a:lnTo>
                    <a:lnTo>
                      <a:pt x="232" y="467"/>
                    </a:lnTo>
                    <a:lnTo>
                      <a:pt x="235" y="467"/>
                    </a:lnTo>
                    <a:lnTo>
                      <a:pt x="235" y="470"/>
                    </a:lnTo>
                    <a:lnTo>
                      <a:pt x="232" y="470"/>
                    </a:lnTo>
                    <a:lnTo>
                      <a:pt x="235" y="470"/>
                    </a:lnTo>
                    <a:lnTo>
                      <a:pt x="235" y="472"/>
                    </a:lnTo>
                    <a:lnTo>
                      <a:pt x="235" y="475"/>
                    </a:lnTo>
                    <a:lnTo>
                      <a:pt x="238" y="475"/>
                    </a:lnTo>
                    <a:lnTo>
                      <a:pt x="235" y="475"/>
                    </a:lnTo>
                    <a:lnTo>
                      <a:pt x="235" y="478"/>
                    </a:lnTo>
                    <a:lnTo>
                      <a:pt x="238" y="478"/>
                    </a:lnTo>
                    <a:lnTo>
                      <a:pt x="238" y="480"/>
                    </a:lnTo>
                    <a:lnTo>
                      <a:pt x="238" y="478"/>
                    </a:lnTo>
                    <a:lnTo>
                      <a:pt x="238" y="480"/>
                    </a:lnTo>
                    <a:lnTo>
                      <a:pt x="240" y="480"/>
                    </a:lnTo>
                    <a:lnTo>
                      <a:pt x="238" y="480"/>
                    </a:lnTo>
                    <a:lnTo>
                      <a:pt x="238" y="483"/>
                    </a:lnTo>
                    <a:lnTo>
                      <a:pt x="240" y="483"/>
                    </a:lnTo>
                    <a:lnTo>
                      <a:pt x="240" y="485"/>
                    </a:lnTo>
                    <a:lnTo>
                      <a:pt x="243" y="485"/>
                    </a:lnTo>
                    <a:lnTo>
                      <a:pt x="243" y="488"/>
                    </a:lnTo>
                    <a:lnTo>
                      <a:pt x="240" y="488"/>
                    </a:lnTo>
                    <a:lnTo>
                      <a:pt x="243" y="488"/>
                    </a:lnTo>
                    <a:lnTo>
                      <a:pt x="243" y="491"/>
                    </a:lnTo>
                    <a:lnTo>
                      <a:pt x="245" y="491"/>
                    </a:lnTo>
                    <a:lnTo>
                      <a:pt x="245" y="493"/>
                    </a:lnTo>
                    <a:lnTo>
                      <a:pt x="245" y="496"/>
                    </a:lnTo>
                    <a:lnTo>
                      <a:pt x="245" y="498"/>
                    </a:lnTo>
                    <a:lnTo>
                      <a:pt x="245" y="501"/>
                    </a:lnTo>
                    <a:lnTo>
                      <a:pt x="245" y="504"/>
                    </a:lnTo>
                    <a:lnTo>
                      <a:pt x="245" y="506"/>
                    </a:lnTo>
                    <a:lnTo>
                      <a:pt x="248" y="506"/>
                    </a:lnTo>
                    <a:lnTo>
                      <a:pt x="248" y="509"/>
                    </a:lnTo>
                    <a:lnTo>
                      <a:pt x="248" y="512"/>
                    </a:lnTo>
                    <a:lnTo>
                      <a:pt x="251" y="512"/>
                    </a:lnTo>
                    <a:lnTo>
                      <a:pt x="251" y="514"/>
                    </a:lnTo>
                    <a:lnTo>
                      <a:pt x="248" y="514"/>
                    </a:lnTo>
                    <a:lnTo>
                      <a:pt x="248" y="517"/>
                    </a:lnTo>
                    <a:lnTo>
                      <a:pt x="251" y="517"/>
                    </a:lnTo>
                    <a:lnTo>
                      <a:pt x="253" y="517"/>
                    </a:lnTo>
                    <a:lnTo>
                      <a:pt x="253" y="519"/>
                    </a:lnTo>
                    <a:lnTo>
                      <a:pt x="256" y="519"/>
                    </a:lnTo>
                    <a:lnTo>
                      <a:pt x="256" y="522"/>
                    </a:lnTo>
                    <a:lnTo>
                      <a:pt x="259" y="522"/>
                    </a:lnTo>
                    <a:lnTo>
                      <a:pt x="259" y="525"/>
                    </a:lnTo>
                    <a:lnTo>
                      <a:pt x="261" y="525"/>
                    </a:lnTo>
                    <a:lnTo>
                      <a:pt x="261" y="527"/>
                    </a:lnTo>
                    <a:lnTo>
                      <a:pt x="264" y="527"/>
                    </a:lnTo>
                    <a:lnTo>
                      <a:pt x="264" y="530"/>
                    </a:lnTo>
                    <a:lnTo>
                      <a:pt x="261" y="530"/>
                    </a:lnTo>
                    <a:lnTo>
                      <a:pt x="261" y="532"/>
                    </a:lnTo>
                    <a:lnTo>
                      <a:pt x="261" y="535"/>
                    </a:lnTo>
                    <a:lnTo>
                      <a:pt x="264" y="535"/>
                    </a:lnTo>
                    <a:lnTo>
                      <a:pt x="266" y="535"/>
                    </a:lnTo>
                    <a:lnTo>
                      <a:pt x="266" y="538"/>
                    </a:lnTo>
                    <a:lnTo>
                      <a:pt x="266" y="540"/>
                    </a:lnTo>
                    <a:lnTo>
                      <a:pt x="266" y="543"/>
                    </a:lnTo>
                    <a:lnTo>
                      <a:pt x="266" y="545"/>
                    </a:lnTo>
                    <a:lnTo>
                      <a:pt x="264" y="545"/>
                    </a:lnTo>
                    <a:lnTo>
                      <a:pt x="264" y="548"/>
                    </a:lnTo>
                    <a:lnTo>
                      <a:pt x="261" y="548"/>
                    </a:lnTo>
                    <a:lnTo>
                      <a:pt x="259" y="548"/>
                    </a:lnTo>
                    <a:lnTo>
                      <a:pt x="259" y="545"/>
                    </a:lnTo>
                    <a:lnTo>
                      <a:pt x="256" y="545"/>
                    </a:lnTo>
                    <a:lnTo>
                      <a:pt x="253" y="545"/>
                    </a:lnTo>
                    <a:lnTo>
                      <a:pt x="253" y="543"/>
                    </a:lnTo>
                    <a:lnTo>
                      <a:pt x="253" y="540"/>
                    </a:lnTo>
                    <a:lnTo>
                      <a:pt x="253" y="538"/>
                    </a:lnTo>
                    <a:lnTo>
                      <a:pt x="256" y="538"/>
                    </a:lnTo>
                    <a:lnTo>
                      <a:pt x="253" y="538"/>
                    </a:lnTo>
                    <a:lnTo>
                      <a:pt x="256" y="538"/>
                    </a:lnTo>
                    <a:lnTo>
                      <a:pt x="256" y="535"/>
                    </a:lnTo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305" name="Freeform 95"/>
              <p:cNvSpPr>
                <a:spLocks/>
              </p:cNvSpPr>
              <p:nvPr/>
            </p:nvSpPr>
            <p:spPr bwMode="auto">
              <a:xfrm>
                <a:off x="3057" y="3172"/>
                <a:ext cx="402" cy="579"/>
              </a:xfrm>
              <a:custGeom>
                <a:avLst/>
                <a:gdLst>
                  <a:gd name="T0" fmla="*/ 386 w 402"/>
                  <a:gd name="T1" fmla="*/ 527 h 579"/>
                  <a:gd name="T2" fmla="*/ 368 w 402"/>
                  <a:gd name="T3" fmla="*/ 525 h 579"/>
                  <a:gd name="T4" fmla="*/ 352 w 402"/>
                  <a:gd name="T5" fmla="*/ 501 h 579"/>
                  <a:gd name="T6" fmla="*/ 329 w 402"/>
                  <a:gd name="T7" fmla="*/ 485 h 579"/>
                  <a:gd name="T8" fmla="*/ 311 w 402"/>
                  <a:gd name="T9" fmla="*/ 472 h 579"/>
                  <a:gd name="T10" fmla="*/ 282 w 402"/>
                  <a:gd name="T11" fmla="*/ 480 h 579"/>
                  <a:gd name="T12" fmla="*/ 295 w 402"/>
                  <a:gd name="T13" fmla="*/ 504 h 579"/>
                  <a:gd name="T14" fmla="*/ 303 w 402"/>
                  <a:gd name="T15" fmla="*/ 525 h 579"/>
                  <a:gd name="T16" fmla="*/ 311 w 402"/>
                  <a:gd name="T17" fmla="*/ 548 h 579"/>
                  <a:gd name="T18" fmla="*/ 311 w 402"/>
                  <a:gd name="T19" fmla="*/ 566 h 579"/>
                  <a:gd name="T20" fmla="*/ 295 w 402"/>
                  <a:gd name="T21" fmla="*/ 566 h 579"/>
                  <a:gd name="T22" fmla="*/ 279 w 402"/>
                  <a:gd name="T23" fmla="*/ 551 h 579"/>
                  <a:gd name="T24" fmla="*/ 269 w 402"/>
                  <a:gd name="T25" fmla="*/ 530 h 579"/>
                  <a:gd name="T26" fmla="*/ 248 w 402"/>
                  <a:gd name="T27" fmla="*/ 543 h 579"/>
                  <a:gd name="T28" fmla="*/ 232 w 402"/>
                  <a:gd name="T29" fmla="*/ 559 h 579"/>
                  <a:gd name="T30" fmla="*/ 214 w 402"/>
                  <a:gd name="T31" fmla="*/ 572 h 579"/>
                  <a:gd name="T32" fmla="*/ 204 w 402"/>
                  <a:gd name="T33" fmla="*/ 561 h 579"/>
                  <a:gd name="T34" fmla="*/ 190 w 402"/>
                  <a:gd name="T35" fmla="*/ 548 h 579"/>
                  <a:gd name="T36" fmla="*/ 170 w 402"/>
                  <a:gd name="T37" fmla="*/ 559 h 579"/>
                  <a:gd name="T38" fmla="*/ 149 w 402"/>
                  <a:gd name="T39" fmla="*/ 559 h 579"/>
                  <a:gd name="T40" fmla="*/ 128 w 402"/>
                  <a:gd name="T41" fmla="*/ 545 h 579"/>
                  <a:gd name="T42" fmla="*/ 115 w 402"/>
                  <a:gd name="T43" fmla="*/ 527 h 579"/>
                  <a:gd name="T44" fmla="*/ 112 w 402"/>
                  <a:gd name="T45" fmla="*/ 517 h 579"/>
                  <a:gd name="T46" fmla="*/ 115 w 402"/>
                  <a:gd name="T47" fmla="*/ 501 h 579"/>
                  <a:gd name="T48" fmla="*/ 125 w 402"/>
                  <a:gd name="T49" fmla="*/ 485 h 579"/>
                  <a:gd name="T50" fmla="*/ 146 w 402"/>
                  <a:gd name="T51" fmla="*/ 475 h 579"/>
                  <a:gd name="T52" fmla="*/ 167 w 402"/>
                  <a:gd name="T53" fmla="*/ 454 h 579"/>
                  <a:gd name="T54" fmla="*/ 162 w 402"/>
                  <a:gd name="T55" fmla="*/ 444 h 579"/>
                  <a:gd name="T56" fmla="*/ 167 w 402"/>
                  <a:gd name="T57" fmla="*/ 412 h 579"/>
                  <a:gd name="T58" fmla="*/ 175 w 402"/>
                  <a:gd name="T59" fmla="*/ 378 h 579"/>
                  <a:gd name="T60" fmla="*/ 180 w 402"/>
                  <a:gd name="T61" fmla="*/ 352 h 579"/>
                  <a:gd name="T62" fmla="*/ 183 w 402"/>
                  <a:gd name="T63" fmla="*/ 331 h 579"/>
                  <a:gd name="T64" fmla="*/ 162 w 402"/>
                  <a:gd name="T65" fmla="*/ 310 h 579"/>
                  <a:gd name="T66" fmla="*/ 172 w 402"/>
                  <a:gd name="T67" fmla="*/ 290 h 579"/>
                  <a:gd name="T68" fmla="*/ 170 w 402"/>
                  <a:gd name="T69" fmla="*/ 261 h 579"/>
                  <a:gd name="T70" fmla="*/ 167 w 402"/>
                  <a:gd name="T71" fmla="*/ 237 h 579"/>
                  <a:gd name="T72" fmla="*/ 164 w 402"/>
                  <a:gd name="T73" fmla="*/ 219 h 579"/>
                  <a:gd name="T74" fmla="*/ 154 w 402"/>
                  <a:gd name="T75" fmla="*/ 203 h 579"/>
                  <a:gd name="T76" fmla="*/ 138 w 402"/>
                  <a:gd name="T77" fmla="*/ 195 h 579"/>
                  <a:gd name="T78" fmla="*/ 107 w 402"/>
                  <a:gd name="T79" fmla="*/ 229 h 579"/>
                  <a:gd name="T80" fmla="*/ 89 w 402"/>
                  <a:gd name="T81" fmla="*/ 256 h 579"/>
                  <a:gd name="T82" fmla="*/ 68 w 402"/>
                  <a:gd name="T83" fmla="*/ 229 h 579"/>
                  <a:gd name="T84" fmla="*/ 63 w 402"/>
                  <a:gd name="T85" fmla="*/ 276 h 579"/>
                  <a:gd name="T86" fmla="*/ 3 w 402"/>
                  <a:gd name="T87" fmla="*/ 206 h 579"/>
                  <a:gd name="T88" fmla="*/ 21 w 402"/>
                  <a:gd name="T89" fmla="*/ 177 h 579"/>
                  <a:gd name="T90" fmla="*/ 39 w 402"/>
                  <a:gd name="T91" fmla="*/ 175 h 579"/>
                  <a:gd name="T92" fmla="*/ 50 w 402"/>
                  <a:gd name="T93" fmla="*/ 164 h 579"/>
                  <a:gd name="T94" fmla="*/ 73 w 402"/>
                  <a:gd name="T95" fmla="*/ 148 h 579"/>
                  <a:gd name="T96" fmla="*/ 89 w 402"/>
                  <a:gd name="T97" fmla="*/ 141 h 579"/>
                  <a:gd name="T98" fmla="*/ 63 w 402"/>
                  <a:gd name="T99" fmla="*/ 138 h 579"/>
                  <a:gd name="T100" fmla="*/ 65 w 402"/>
                  <a:gd name="T101" fmla="*/ 122 h 579"/>
                  <a:gd name="T102" fmla="*/ 81 w 402"/>
                  <a:gd name="T103" fmla="*/ 101 h 579"/>
                  <a:gd name="T104" fmla="*/ 68 w 402"/>
                  <a:gd name="T105" fmla="*/ 88 h 579"/>
                  <a:gd name="T106" fmla="*/ 50 w 402"/>
                  <a:gd name="T107" fmla="*/ 81 h 579"/>
                  <a:gd name="T108" fmla="*/ 52 w 402"/>
                  <a:gd name="T109" fmla="*/ 57 h 579"/>
                  <a:gd name="T110" fmla="*/ 65 w 402"/>
                  <a:gd name="T111" fmla="*/ 54 h 579"/>
                  <a:gd name="T112" fmla="*/ 86 w 402"/>
                  <a:gd name="T113" fmla="*/ 39 h 579"/>
                  <a:gd name="T114" fmla="*/ 107 w 402"/>
                  <a:gd name="T115" fmla="*/ 28 h 579"/>
                  <a:gd name="T116" fmla="*/ 128 w 402"/>
                  <a:gd name="T117" fmla="*/ 28 h 579"/>
                  <a:gd name="T118" fmla="*/ 141 w 402"/>
                  <a:gd name="T119" fmla="*/ 10 h 5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402" h="579">
                    <a:moveTo>
                      <a:pt x="402" y="535"/>
                    </a:moveTo>
                    <a:lnTo>
                      <a:pt x="399" y="535"/>
                    </a:lnTo>
                    <a:lnTo>
                      <a:pt x="399" y="532"/>
                    </a:lnTo>
                    <a:lnTo>
                      <a:pt x="399" y="530"/>
                    </a:lnTo>
                    <a:lnTo>
                      <a:pt x="397" y="530"/>
                    </a:lnTo>
                    <a:lnTo>
                      <a:pt x="397" y="532"/>
                    </a:lnTo>
                    <a:lnTo>
                      <a:pt x="397" y="530"/>
                    </a:lnTo>
                    <a:lnTo>
                      <a:pt x="397" y="532"/>
                    </a:lnTo>
                    <a:lnTo>
                      <a:pt x="397" y="530"/>
                    </a:lnTo>
                    <a:lnTo>
                      <a:pt x="397" y="532"/>
                    </a:lnTo>
                    <a:lnTo>
                      <a:pt x="397" y="530"/>
                    </a:lnTo>
                    <a:lnTo>
                      <a:pt x="394" y="530"/>
                    </a:lnTo>
                    <a:lnTo>
                      <a:pt x="391" y="530"/>
                    </a:lnTo>
                    <a:lnTo>
                      <a:pt x="391" y="527"/>
                    </a:lnTo>
                    <a:lnTo>
                      <a:pt x="389" y="527"/>
                    </a:lnTo>
                    <a:lnTo>
                      <a:pt x="386" y="527"/>
                    </a:lnTo>
                    <a:lnTo>
                      <a:pt x="386" y="525"/>
                    </a:lnTo>
                    <a:lnTo>
                      <a:pt x="384" y="525"/>
                    </a:lnTo>
                    <a:lnTo>
                      <a:pt x="381" y="525"/>
                    </a:lnTo>
                    <a:lnTo>
                      <a:pt x="381" y="527"/>
                    </a:lnTo>
                    <a:lnTo>
                      <a:pt x="381" y="525"/>
                    </a:lnTo>
                    <a:lnTo>
                      <a:pt x="381" y="527"/>
                    </a:lnTo>
                    <a:lnTo>
                      <a:pt x="378" y="527"/>
                    </a:lnTo>
                    <a:lnTo>
                      <a:pt x="376" y="527"/>
                    </a:lnTo>
                    <a:lnTo>
                      <a:pt x="373" y="527"/>
                    </a:lnTo>
                    <a:lnTo>
                      <a:pt x="376" y="527"/>
                    </a:lnTo>
                    <a:lnTo>
                      <a:pt x="376" y="525"/>
                    </a:lnTo>
                    <a:lnTo>
                      <a:pt x="373" y="525"/>
                    </a:lnTo>
                    <a:lnTo>
                      <a:pt x="371" y="525"/>
                    </a:lnTo>
                    <a:lnTo>
                      <a:pt x="371" y="527"/>
                    </a:lnTo>
                    <a:lnTo>
                      <a:pt x="368" y="527"/>
                    </a:lnTo>
                    <a:lnTo>
                      <a:pt x="368" y="525"/>
                    </a:lnTo>
                    <a:lnTo>
                      <a:pt x="365" y="525"/>
                    </a:lnTo>
                    <a:lnTo>
                      <a:pt x="365" y="522"/>
                    </a:lnTo>
                    <a:lnTo>
                      <a:pt x="363" y="519"/>
                    </a:lnTo>
                    <a:lnTo>
                      <a:pt x="360" y="519"/>
                    </a:lnTo>
                    <a:lnTo>
                      <a:pt x="360" y="517"/>
                    </a:lnTo>
                    <a:lnTo>
                      <a:pt x="363" y="517"/>
                    </a:lnTo>
                    <a:lnTo>
                      <a:pt x="360" y="517"/>
                    </a:lnTo>
                    <a:lnTo>
                      <a:pt x="360" y="514"/>
                    </a:lnTo>
                    <a:lnTo>
                      <a:pt x="360" y="512"/>
                    </a:lnTo>
                    <a:lnTo>
                      <a:pt x="360" y="509"/>
                    </a:lnTo>
                    <a:lnTo>
                      <a:pt x="358" y="509"/>
                    </a:lnTo>
                    <a:lnTo>
                      <a:pt x="358" y="506"/>
                    </a:lnTo>
                    <a:lnTo>
                      <a:pt x="355" y="506"/>
                    </a:lnTo>
                    <a:lnTo>
                      <a:pt x="355" y="504"/>
                    </a:lnTo>
                    <a:lnTo>
                      <a:pt x="352" y="504"/>
                    </a:lnTo>
                    <a:lnTo>
                      <a:pt x="352" y="501"/>
                    </a:lnTo>
                    <a:lnTo>
                      <a:pt x="350" y="501"/>
                    </a:lnTo>
                    <a:lnTo>
                      <a:pt x="347" y="501"/>
                    </a:lnTo>
                    <a:lnTo>
                      <a:pt x="347" y="498"/>
                    </a:lnTo>
                    <a:lnTo>
                      <a:pt x="344" y="498"/>
                    </a:lnTo>
                    <a:lnTo>
                      <a:pt x="344" y="496"/>
                    </a:lnTo>
                    <a:lnTo>
                      <a:pt x="342" y="496"/>
                    </a:lnTo>
                    <a:lnTo>
                      <a:pt x="342" y="493"/>
                    </a:lnTo>
                    <a:lnTo>
                      <a:pt x="342" y="496"/>
                    </a:lnTo>
                    <a:lnTo>
                      <a:pt x="339" y="493"/>
                    </a:lnTo>
                    <a:lnTo>
                      <a:pt x="339" y="491"/>
                    </a:lnTo>
                    <a:lnTo>
                      <a:pt x="337" y="491"/>
                    </a:lnTo>
                    <a:lnTo>
                      <a:pt x="337" y="488"/>
                    </a:lnTo>
                    <a:lnTo>
                      <a:pt x="334" y="488"/>
                    </a:lnTo>
                    <a:lnTo>
                      <a:pt x="334" y="485"/>
                    </a:lnTo>
                    <a:lnTo>
                      <a:pt x="331" y="485"/>
                    </a:lnTo>
                    <a:lnTo>
                      <a:pt x="329" y="485"/>
                    </a:lnTo>
                    <a:lnTo>
                      <a:pt x="326" y="485"/>
                    </a:lnTo>
                    <a:lnTo>
                      <a:pt x="329" y="485"/>
                    </a:lnTo>
                    <a:lnTo>
                      <a:pt x="326" y="485"/>
                    </a:lnTo>
                    <a:lnTo>
                      <a:pt x="324" y="485"/>
                    </a:lnTo>
                    <a:lnTo>
                      <a:pt x="324" y="483"/>
                    </a:lnTo>
                    <a:lnTo>
                      <a:pt x="321" y="483"/>
                    </a:lnTo>
                    <a:lnTo>
                      <a:pt x="321" y="480"/>
                    </a:lnTo>
                    <a:lnTo>
                      <a:pt x="318" y="483"/>
                    </a:lnTo>
                    <a:lnTo>
                      <a:pt x="318" y="480"/>
                    </a:lnTo>
                    <a:lnTo>
                      <a:pt x="316" y="480"/>
                    </a:lnTo>
                    <a:lnTo>
                      <a:pt x="316" y="478"/>
                    </a:lnTo>
                    <a:lnTo>
                      <a:pt x="316" y="475"/>
                    </a:lnTo>
                    <a:lnTo>
                      <a:pt x="316" y="472"/>
                    </a:lnTo>
                    <a:lnTo>
                      <a:pt x="316" y="475"/>
                    </a:lnTo>
                    <a:lnTo>
                      <a:pt x="313" y="472"/>
                    </a:lnTo>
                    <a:lnTo>
                      <a:pt x="311" y="472"/>
                    </a:lnTo>
                    <a:lnTo>
                      <a:pt x="308" y="472"/>
                    </a:lnTo>
                    <a:lnTo>
                      <a:pt x="308" y="470"/>
                    </a:lnTo>
                    <a:lnTo>
                      <a:pt x="308" y="467"/>
                    </a:lnTo>
                    <a:lnTo>
                      <a:pt x="287" y="459"/>
                    </a:lnTo>
                    <a:lnTo>
                      <a:pt x="284" y="459"/>
                    </a:lnTo>
                    <a:lnTo>
                      <a:pt x="284" y="462"/>
                    </a:lnTo>
                    <a:lnTo>
                      <a:pt x="284" y="465"/>
                    </a:lnTo>
                    <a:lnTo>
                      <a:pt x="284" y="467"/>
                    </a:lnTo>
                    <a:lnTo>
                      <a:pt x="282" y="467"/>
                    </a:lnTo>
                    <a:lnTo>
                      <a:pt x="284" y="467"/>
                    </a:lnTo>
                    <a:lnTo>
                      <a:pt x="284" y="470"/>
                    </a:lnTo>
                    <a:lnTo>
                      <a:pt x="284" y="472"/>
                    </a:lnTo>
                    <a:lnTo>
                      <a:pt x="284" y="475"/>
                    </a:lnTo>
                    <a:lnTo>
                      <a:pt x="284" y="478"/>
                    </a:lnTo>
                    <a:lnTo>
                      <a:pt x="284" y="480"/>
                    </a:lnTo>
                    <a:lnTo>
                      <a:pt x="282" y="480"/>
                    </a:lnTo>
                    <a:lnTo>
                      <a:pt x="284" y="480"/>
                    </a:lnTo>
                    <a:lnTo>
                      <a:pt x="284" y="483"/>
                    </a:lnTo>
                    <a:lnTo>
                      <a:pt x="284" y="485"/>
                    </a:lnTo>
                    <a:lnTo>
                      <a:pt x="284" y="488"/>
                    </a:lnTo>
                    <a:lnTo>
                      <a:pt x="282" y="488"/>
                    </a:lnTo>
                    <a:lnTo>
                      <a:pt x="282" y="491"/>
                    </a:lnTo>
                    <a:lnTo>
                      <a:pt x="282" y="493"/>
                    </a:lnTo>
                    <a:lnTo>
                      <a:pt x="282" y="496"/>
                    </a:lnTo>
                    <a:lnTo>
                      <a:pt x="284" y="496"/>
                    </a:lnTo>
                    <a:lnTo>
                      <a:pt x="287" y="496"/>
                    </a:lnTo>
                    <a:lnTo>
                      <a:pt x="290" y="496"/>
                    </a:lnTo>
                    <a:lnTo>
                      <a:pt x="290" y="498"/>
                    </a:lnTo>
                    <a:lnTo>
                      <a:pt x="292" y="498"/>
                    </a:lnTo>
                    <a:lnTo>
                      <a:pt x="295" y="498"/>
                    </a:lnTo>
                    <a:lnTo>
                      <a:pt x="295" y="501"/>
                    </a:lnTo>
                    <a:lnTo>
                      <a:pt x="295" y="504"/>
                    </a:lnTo>
                    <a:lnTo>
                      <a:pt x="298" y="504"/>
                    </a:lnTo>
                    <a:lnTo>
                      <a:pt x="298" y="506"/>
                    </a:lnTo>
                    <a:lnTo>
                      <a:pt x="295" y="506"/>
                    </a:lnTo>
                    <a:lnTo>
                      <a:pt x="295" y="509"/>
                    </a:lnTo>
                    <a:lnTo>
                      <a:pt x="298" y="509"/>
                    </a:lnTo>
                    <a:lnTo>
                      <a:pt x="298" y="512"/>
                    </a:lnTo>
                    <a:lnTo>
                      <a:pt x="298" y="514"/>
                    </a:lnTo>
                    <a:lnTo>
                      <a:pt x="300" y="514"/>
                    </a:lnTo>
                    <a:lnTo>
                      <a:pt x="298" y="514"/>
                    </a:lnTo>
                    <a:lnTo>
                      <a:pt x="300" y="517"/>
                    </a:lnTo>
                    <a:lnTo>
                      <a:pt x="298" y="517"/>
                    </a:lnTo>
                    <a:lnTo>
                      <a:pt x="300" y="517"/>
                    </a:lnTo>
                    <a:lnTo>
                      <a:pt x="300" y="519"/>
                    </a:lnTo>
                    <a:lnTo>
                      <a:pt x="303" y="519"/>
                    </a:lnTo>
                    <a:lnTo>
                      <a:pt x="303" y="522"/>
                    </a:lnTo>
                    <a:lnTo>
                      <a:pt x="303" y="525"/>
                    </a:lnTo>
                    <a:lnTo>
                      <a:pt x="305" y="525"/>
                    </a:lnTo>
                    <a:lnTo>
                      <a:pt x="305" y="527"/>
                    </a:lnTo>
                    <a:lnTo>
                      <a:pt x="305" y="530"/>
                    </a:lnTo>
                    <a:lnTo>
                      <a:pt x="308" y="530"/>
                    </a:lnTo>
                    <a:lnTo>
                      <a:pt x="305" y="530"/>
                    </a:lnTo>
                    <a:lnTo>
                      <a:pt x="305" y="532"/>
                    </a:lnTo>
                    <a:lnTo>
                      <a:pt x="308" y="532"/>
                    </a:lnTo>
                    <a:lnTo>
                      <a:pt x="308" y="535"/>
                    </a:lnTo>
                    <a:lnTo>
                      <a:pt x="308" y="538"/>
                    </a:lnTo>
                    <a:lnTo>
                      <a:pt x="308" y="540"/>
                    </a:lnTo>
                    <a:lnTo>
                      <a:pt x="308" y="538"/>
                    </a:lnTo>
                    <a:lnTo>
                      <a:pt x="308" y="540"/>
                    </a:lnTo>
                    <a:lnTo>
                      <a:pt x="311" y="540"/>
                    </a:lnTo>
                    <a:lnTo>
                      <a:pt x="311" y="543"/>
                    </a:lnTo>
                    <a:lnTo>
                      <a:pt x="311" y="545"/>
                    </a:lnTo>
                    <a:lnTo>
                      <a:pt x="311" y="548"/>
                    </a:lnTo>
                    <a:lnTo>
                      <a:pt x="311" y="545"/>
                    </a:lnTo>
                    <a:lnTo>
                      <a:pt x="311" y="548"/>
                    </a:lnTo>
                    <a:lnTo>
                      <a:pt x="313" y="548"/>
                    </a:lnTo>
                    <a:lnTo>
                      <a:pt x="313" y="551"/>
                    </a:lnTo>
                    <a:lnTo>
                      <a:pt x="311" y="551"/>
                    </a:lnTo>
                    <a:lnTo>
                      <a:pt x="313" y="553"/>
                    </a:lnTo>
                    <a:lnTo>
                      <a:pt x="313" y="556"/>
                    </a:lnTo>
                    <a:lnTo>
                      <a:pt x="313" y="559"/>
                    </a:lnTo>
                    <a:lnTo>
                      <a:pt x="313" y="561"/>
                    </a:lnTo>
                    <a:lnTo>
                      <a:pt x="311" y="561"/>
                    </a:lnTo>
                    <a:lnTo>
                      <a:pt x="311" y="564"/>
                    </a:lnTo>
                    <a:lnTo>
                      <a:pt x="311" y="561"/>
                    </a:lnTo>
                    <a:lnTo>
                      <a:pt x="311" y="564"/>
                    </a:lnTo>
                    <a:lnTo>
                      <a:pt x="308" y="564"/>
                    </a:lnTo>
                    <a:lnTo>
                      <a:pt x="311" y="564"/>
                    </a:lnTo>
                    <a:lnTo>
                      <a:pt x="311" y="566"/>
                    </a:lnTo>
                    <a:lnTo>
                      <a:pt x="311" y="569"/>
                    </a:lnTo>
                    <a:lnTo>
                      <a:pt x="311" y="572"/>
                    </a:lnTo>
                    <a:lnTo>
                      <a:pt x="311" y="574"/>
                    </a:lnTo>
                    <a:lnTo>
                      <a:pt x="311" y="577"/>
                    </a:lnTo>
                    <a:lnTo>
                      <a:pt x="308" y="577"/>
                    </a:lnTo>
                    <a:lnTo>
                      <a:pt x="308" y="579"/>
                    </a:lnTo>
                    <a:lnTo>
                      <a:pt x="305" y="579"/>
                    </a:lnTo>
                    <a:lnTo>
                      <a:pt x="305" y="577"/>
                    </a:lnTo>
                    <a:lnTo>
                      <a:pt x="303" y="577"/>
                    </a:lnTo>
                    <a:lnTo>
                      <a:pt x="303" y="574"/>
                    </a:lnTo>
                    <a:lnTo>
                      <a:pt x="300" y="574"/>
                    </a:lnTo>
                    <a:lnTo>
                      <a:pt x="300" y="572"/>
                    </a:lnTo>
                    <a:lnTo>
                      <a:pt x="298" y="572"/>
                    </a:lnTo>
                    <a:lnTo>
                      <a:pt x="298" y="569"/>
                    </a:lnTo>
                    <a:lnTo>
                      <a:pt x="295" y="569"/>
                    </a:lnTo>
                    <a:lnTo>
                      <a:pt x="295" y="566"/>
                    </a:lnTo>
                    <a:lnTo>
                      <a:pt x="295" y="569"/>
                    </a:lnTo>
                    <a:lnTo>
                      <a:pt x="295" y="566"/>
                    </a:lnTo>
                    <a:lnTo>
                      <a:pt x="292" y="566"/>
                    </a:lnTo>
                    <a:lnTo>
                      <a:pt x="290" y="566"/>
                    </a:lnTo>
                    <a:lnTo>
                      <a:pt x="290" y="564"/>
                    </a:lnTo>
                    <a:lnTo>
                      <a:pt x="287" y="564"/>
                    </a:lnTo>
                    <a:lnTo>
                      <a:pt x="287" y="561"/>
                    </a:lnTo>
                    <a:lnTo>
                      <a:pt x="287" y="564"/>
                    </a:lnTo>
                    <a:lnTo>
                      <a:pt x="287" y="561"/>
                    </a:lnTo>
                    <a:lnTo>
                      <a:pt x="284" y="561"/>
                    </a:lnTo>
                    <a:lnTo>
                      <a:pt x="282" y="561"/>
                    </a:lnTo>
                    <a:lnTo>
                      <a:pt x="282" y="559"/>
                    </a:lnTo>
                    <a:lnTo>
                      <a:pt x="282" y="556"/>
                    </a:lnTo>
                    <a:lnTo>
                      <a:pt x="282" y="553"/>
                    </a:lnTo>
                    <a:lnTo>
                      <a:pt x="279" y="553"/>
                    </a:lnTo>
                    <a:lnTo>
                      <a:pt x="279" y="551"/>
                    </a:lnTo>
                    <a:lnTo>
                      <a:pt x="279" y="548"/>
                    </a:lnTo>
                    <a:lnTo>
                      <a:pt x="277" y="548"/>
                    </a:lnTo>
                    <a:lnTo>
                      <a:pt x="277" y="545"/>
                    </a:lnTo>
                    <a:lnTo>
                      <a:pt x="274" y="545"/>
                    </a:lnTo>
                    <a:lnTo>
                      <a:pt x="277" y="545"/>
                    </a:lnTo>
                    <a:lnTo>
                      <a:pt x="274" y="545"/>
                    </a:lnTo>
                    <a:lnTo>
                      <a:pt x="274" y="543"/>
                    </a:lnTo>
                    <a:lnTo>
                      <a:pt x="274" y="540"/>
                    </a:lnTo>
                    <a:lnTo>
                      <a:pt x="271" y="540"/>
                    </a:lnTo>
                    <a:lnTo>
                      <a:pt x="271" y="538"/>
                    </a:lnTo>
                    <a:lnTo>
                      <a:pt x="274" y="538"/>
                    </a:lnTo>
                    <a:lnTo>
                      <a:pt x="271" y="538"/>
                    </a:lnTo>
                    <a:lnTo>
                      <a:pt x="271" y="535"/>
                    </a:lnTo>
                    <a:lnTo>
                      <a:pt x="271" y="532"/>
                    </a:lnTo>
                    <a:lnTo>
                      <a:pt x="271" y="530"/>
                    </a:lnTo>
                    <a:lnTo>
                      <a:pt x="269" y="530"/>
                    </a:lnTo>
                    <a:lnTo>
                      <a:pt x="269" y="527"/>
                    </a:lnTo>
                    <a:lnTo>
                      <a:pt x="266" y="527"/>
                    </a:lnTo>
                    <a:lnTo>
                      <a:pt x="264" y="527"/>
                    </a:lnTo>
                    <a:lnTo>
                      <a:pt x="264" y="530"/>
                    </a:lnTo>
                    <a:lnTo>
                      <a:pt x="261" y="530"/>
                    </a:lnTo>
                    <a:lnTo>
                      <a:pt x="261" y="532"/>
                    </a:lnTo>
                    <a:lnTo>
                      <a:pt x="258" y="532"/>
                    </a:lnTo>
                    <a:lnTo>
                      <a:pt x="256" y="532"/>
                    </a:lnTo>
                    <a:lnTo>
                      <a:pt x="256" y="535"/>
                    </a:lnTo>
                    <a:lnTo>
                      <a:pt x="253" y="535"/>
                    </a:lnTo>
                    <a:lnTo>
                      <a:pt x="251" y="538"/>
                    </a:lnTo>
                    <a:lnTo>
                      <a:pt x="248" y="538"/>
                    </a:lnTo>
                    <a:lnTo>
                      <a:pt x="251" y="538"/>
                    </a:lnTo>
                    <a:lnTo>
                      <a:pt x="251" y="540"/>
                    </a:lnTo>
                    <a:lnTo>
                      <a:pt x="248" y="540"/>
                    </a:lnTo>
                    <a:lnTo>
                      <a:pt x="248" y="543"/>
                    </a:lnTo>
                    <a:lnTo>
                      <a:pt x="245" y="543"/>
                    </a:lnTo>
                    <a:lnTo>
                      <a:pt x="245" y="545"/>
                    </a:lnTo>
                    <a:lnTo>
                      <a:pt x="245" y="548"/>
                    </a:lnTo>
                    <a:lnTo>
                      <a:pt x="243" y="548"/>
                    </a:lnTo>
                    <a:lnTo>
                      <a:pt x="240" y="548"/>
                    </a:lnTo>
                    <a:lnTo>
                      <a:pt x="240" y="551"/>
                    </a:lnTo>
                    <a:lnTo>
                      <a:pt x="243" y="551"/>
                    </a:lnTo>
                    <a:lnTo>
                      <a:pt x="240" y="551"/>
                    </a:lnTo>
                    <a:lnTo>
                      <a:pt x="243" y="551"/>
                    </a:lnTo>
                    <a:lnTo>
                      <a:pt x="240" y="551"/>
                    </a:lnTo>
                    <a:lnTo>
                      <a:pt x="240" y="553"/>
                    </a:lnTo>
                    <a:lnTo>
                      <a:pt x="240" y="556"/>
                    </a:lnTo>
                    <a:lnTo>
                      <a:pt x="237" y="556"/>
                    </a:lnTo>
                    <a:lnTo>
                      <a:pt x="235" y="556"/>
                    </a:lnTo>
                    <a:lnTo>
                      <a:pt x="232" y="556"/>
                    </a:lnTo>
                    <a:lnTo>
                      <a:pt x="232" y="559"/>
                    </a:lnTo>
                    <a:lnTo>
                      <a:pt x="230" y="559"/>
                    </a:lnTo>
                    <a:lnTo>
                      <a:pt x="232" y="559"/>
                    </a:lnTo>
                    <a:lnTo>
                      <a:pt x="230" y="561"/>
                    </a:lnTo>
                    <a:lnTo>
                      <a:pt x="232" y="561"/>
                    </a:lnTo>
                    <a:lnTo>
                      <a:pt x="232" y="564"/>
                    </a:lnTo>
                    <a:lnTo>
                      <a:pt x="230" y="564"/>
                    </a:lnTo>
                    <a:lnTo>
                      <a:pt x="230" y="566"/>
                    </a:lnTo>
                    <a:lnTo>
                      <a:pt x="230" y="569"/>
                    </a:lnTo>
                    <a:lnTo>
                      <a:pt x="227" y="572"/>
                    </a:lnTo>
                    <a:lnTo>
                      <a:pt x="227" y="569"/>
                    </a:lnTo>
                    <a:lnTo>
                      <a:pt x="224" y="569"/>
                    </a:lnTo>
                    <a:lnTo>
                      <a:pt x="224" y="572"/>
                    </a:lnTo>
                    <a:lnTo>
                      <a:pt x="222" y="572"/>
                    </a:lnTo>
                    <a:lnTo>
                      <a:pt x="219" y="572"/>
                    </a:lnTo>
                    <a:lnTo>
                      <a:pt x="217" y="572"/>
                    </a:lnTo>
                    <a:lnTo>
                      <a:pt x="214" y="572"/>
                    </a:lnTo>
                    <a:lnTo>
                      <a:pt x="211" y="572"/>
                    </a:lnTo>
                    <a:lnTo>
                      <a:pt x="211" y="574"/>
                    </a:lnTo>
                    <a:lnTo>
                      <a:pt x="209" y="574"/>
                    </a:lnTo>
                    <a:lnTo>
                      <a:pt x="209" y="572"/>
                    </a:lnTo>
                    <a:lnTo>
                      <a:pt x="209" y="569"/>
                    </a:lnTo>
                    <a:lnTo>
                      <a:pt x="206" y="569"/>
                    </a:lnTo>
                    <a:lnTo>
                      <a:pt x="206" y="566"/>
                    </a:lnTo>
                    <a:lnTo>
                      <a:pt x="209" y="566"/>
                    </a:lnTo>
                    <a:lnTo>
                      <a:pt x="209" y="564"/>
                    </a:lnTo>
                    <a:lnTo>
                      <a:pt x="209" y="561"/>
                    </a:lnTo>
                    <a:lnTo>
                      <a:pt x="209" y="564"/>
                    </a:lnTo>
                    <a:lnTo>
                      <a:pt x="206" y="564"/>
                    </a:lnTo>
                    <a:lnTo>
                      <a:pt x="206" y="561"/>
                    </a:lnTo>
                    <a:lnTo>
                      <a:pt x="206" y="564"/>
                    </a:lnTo>
                    <a:lnTo>
                      <a:pt x="206" y="561"/>
                    </a:lnTo>
                    <a:lnTo>
                      <a:pt x="204" y="561"/>
                    </a:lnTo>
                    <a:lnTo>
                      <a:pt x="204" y="559"/>
                    </a:lnTo>
                    <a:lnTo>
                      <a:pt x="201" y="559"/>
                    </a:lnTo>
                    <a:lnTo>
                      <a:pt x="198" y="559"/>
                    </a:lnTo>
                    <a:lnTo>
                      <a:pt x="201" y="559"/>
                    </a:lnTo>
                    <a:lnTo>
                      <a:pt x="198" y="559"/>
                    </a:lnTo>
                    <a:lnTo>
                      <a:pt x="198" y="556"/>
                    </a:lnTo>
                    <a:lnTo>
                      <a:pt x="198" y="553"/>
                    </a:lnTo>
                    <a:lnTo>
                      <a:pt x="196" y="553"/>
                    </a:lnTo>
                    <a:lnTo>
                      <a:pt x="196" y="551"/>
                    </a:lnTo>
                    <a:lnTo>
                      <a:pt x="193" y="551"/>
                    </a:lnTo>
                    <a:lnTo>
                      <a:pt x="193" y="548"/>
                    </a:lnTo>
                    <a:lnTo>
                      <a:pt x="190" y="548"/>
                    </a:lnTo>
                    <a:lnTo>
                      <a:pt x="193" y="548"/>
                    </a:lnTo>
                    <a:lnTo>
                      <a:pt x="190" y="548"/>
                    </a:lnTo>
                    <a:lnTo>
                      <a:pt x="190" y="545"/>
                    </a:lnTo>
                    <a:lnTo>
                      <a:pt x="190" y="548"/>
                    </a:lnTo>
                    <a:lnTo>
                      <a:pt x="190" y="545"/>
                    </a:lnTo>
                    <a:lnTo>
                      <a:pt x="190" y="548"/>
                    </a:lnTo>
                    <a:lnTo>
                      <a:pt x="190" y="545"/>
                    </a:lnTo>
                    <a:lnTo>
                      <a:pt x="188" y="545"/>
                    </a:lnTo>
                    <a:lnTo>
                      <a:pt x="188" y="548"/>
                    </a:lnTo>
                    <a:lnTo>
                      <a:pt x="185" y="548"/>
                    </a:lnTo>
                    <a:lnTo>
                      <a:pt x="183" y="548"/>
                    </a:lnTo>
                    <a:lnTo>
                      <a:pt x="183" y="551"/>
                    </a:lnTo>
                    <a:lnTo>
                      <a:pt x="183" y="553"/>
                    </a:lnTo>
                    <a:lnTo>
                      <a:pt x="180" y="553"/>
                    </a:lnTo>
                    <a:lnTo>
                      <a:pt x="180" y="556"/>
                    </a:lnTo>
                    <a:lnTo>
                      <a:pt x="180" y="559"/>
                    </a:lnTo>
                    <a:lnTo>
                      <a:pt x="177" y="559"/>
                    </a:lnTo>
                    <a:lnTo>
                      <a:pt x="175" y="559"/>
                    </a:lnTo>
                    <a:lnTo>
                      <a:pt x="172" y="559"/>
                    </a:lnTo>
                    <a:lnTo>
                      <a:pt x="170" y="559"/>
                    </a:lnTo>
                    <a:lnTo>
                      <a:pt x="167" y="559"/>
                    </a:lnTo>
                    <a:lnTo>
                      <a:pt x="164" y="559"/>
                    </a:lnTo>
                    <a:lnTo>
                      <a:pt x="164" y="561"/>
                    </a:lnTo>
                    <a:lnTo>
                      <a:pt x="164" y="559"/>
                    </a:lnTo>
                    <a:lnTo>
                      <a:pt x="162" y="559"/>
                    </a:lnTo>
                    <a:lnTo>
                      <a:pt x="159" y="559"/>
                    </a:lnTo>
                    <a:lnTo>
                      <a:pt x="162" y="559"/>
                    </a:lnTo>
                    <a:lnTo>
                      <a:pt x="159" y="559"/>
                    </a:lnTo>
                    <a:lnTo>
                      <a:pt x="157" y="559"/>
                    </a:lnTo>
                    <a:lnTo>
                      <a:pt x="154" y="559"/>
                    </a:lnTo>
                    <a:lnTo>
                      <a:pt x="151" y="559"/>
                    </a:lnTo>
                    <a:lnTo>
                      <a:pt x="151" y="556"/>
                    </a:lnTo>
                    <a:lnTo>
                      <a:pt x="151" y="559"/>
                    </a:lnTo>
                    <a:lnTo>
                      <a:pt x="149" y="559"/>
                    </a:lnTo>
                    <a:lnTo>
                      <a:pt x="149" y="556"/>
                    </a:lnTo>
                    <a:lnTo>
                      <a:pt x="149" y="559"/>
                    </a:lnTo>
                    <a:lnTo>
                      <a:pt x="146" y="559"/>
                    </a:lnTo>
                    <a:lnTo>
                      <a:pt x="146" y="556"/>
                    </a:lnTo>
                    <a:lnTo>
                      <a:pt x="144" y="556"/>
                    </a:lnTo>
                    <a:lnTo>
                      <a:pt x="144" y="553"/>
                    </a:lnTo>
                    <a:lnTo>
                      <a:pt x="141" y="553"/>
                    </a:lnTo>
                    <a:lnTo>
                      <a:pt x="141" y="551"/>
                    </a:lnTo>
                    <a:lnTo>
                      <a:pt x="141" y="548"/>
                    </a:lnTo>
                    <a:lnTo>
                      <a:pt x="138" y="545"/>
                    </a:lnTo>
                    <a:lnTo>
                      <a:pt x="136" y="545"/>
                    </a:lnTo>
                    <a:lnTo>
                      <a:pt x="133" y="545"/>
                    </a:lnTo>
                    <a:lnTo>
                      <a:pt x="133" y="543"/>
                    </a:lnTo>
                    <a:lnTo>
                      <a:pt x="133" y="545"/>
                    </a:lnTo>
                    <a:lnTo>
                      <a:pt x="130" y="545"/>
                    </a:lnTo>
                    <a:lnTo>
                      <a:pt x="130" y="543"/>
                    </a:lnTo>
                    <a:lnTo>
                      <a:pt x="130" y="545"/>
                    </a:lnTo>
                    <a:lnTo>
                      <a:pt x="128" y="545"/>
                    </a:lnTo>
                    <a:lnTo>
                      <a:pt x="128" y="543"/>
                    </a:lnTo>
                    <a:lnTo>
                      <a:pt x="125" y="543"/>
                    </a:lnTo>
                    <a:lnTo>
                      <a:pt x="123" y="543"/>
                    </a:lnTo>
                    <a:lnTo>
                      <a:pt x="123" y="540"/>
                    </a:lnTo>
                    <a:lnTo>
                      <a:pt x="123" y="543"/>
                    </a:lnTo>
                    <a:lnTo>
                      <a:pt x="123" y="540"/>
                    </a:lnTo>
                    <a:lnTo>
                      <a:pt x="120" y="540"/>
                    </a:lnTo>
                    <a:lnTo>
                      <a:pt x="120" y="538"/>
                    </a:lnTo>
                    <a:lnTo>
                      <a:pt x="120" y="535"/>
                    </a:lnTo>
                    <a:lnTo>
                      <a:pt x="117" y="535"/>
                    </a:lnTo>
                    <a:lnTo>
                      <a:pt x="117" y="532"/>
                    </a:lnTo>
                    <a:lnTo>
                      <a:pt x="117" y="530"/>
                    </a:lnTo>
                    <a:lnTo>
                      <a:pt x="117" y="527"/>
                    </a:lnTo>
                    <a:lnTo>
                      <a:pt x="117" y="530"/>
                    </a:lnTo>
                    <a:lnTo>
                      <a:pt x="115" y="530"/>
                    </a:lnTo>
                    <a:lnTo>
                      <a:pt x="115" y="527"/>
                    </a:lnTo>
                    <a:lnTo>
                      <a:pt x="112" y="527"/>
                    </a:lnTo>
                    <a:lnTo>
                      <a:pt x="112" y="525"/>
                    </a:lnTo>
                    <a:lnTo>
                      <a:pt x="112" y="522"/>
                    </a:lnTo>
                    <a:lnTo>
                      <a:pt x="110" y="522"/>
                    </a:lnTo>
                    <a:lnTo>
                      <a:pt x="112" y="522"/>
                    </a:lnTo>
                    <a:lnTo>
                      <a:pt x="110" y="522"/>
                    </a:lnTo>
                    <a:lnTo>
                      <a:pt x="110" y="519"/>
                    </a:lnTo>
                    <a:lnTo>
                      <a:pt x="112" y="519"/>
                    </a:lnTo>
                    <a:lnTo>
                      <a:pt x="110" y="519"/>
                    </a:lnTo>
                    <a:lnTo>
                      <a:pt x="110" y="517"/>
                    </a:lnTo>
                    <a:lnTo>
                      <a:pt x="112" y="519"/>
                    </a:lnTo>
                    <a:lnTo>
                      <a:pt x="112" y="517"/>
                    </a:lnTo>
                    <a:lnTo>
                      <a:pt x="110" y="517"/>
                    </a:lnTo>
                    <a:lnTo>
                      <a:pt x="112" y="517"/>
                    </a:lnTo>
                    <a:lnTo>
                      <a:pt x="110" y="517"/>
                    </a:lnTo>
                    <a:lnTo>
                      <a:pt x="112" y="517"/>
                    </a:lnTo>
                    <a:lnTo>
                      <a:pt x="112" y="514"/>
                    </a:lnTo>
                    <a:lnTo>
                      <a:pt x="112" y="512"/>
                    </a:lnTo>
                    <a:lnTo>
                      <a:pt x="115" y="512"/>
                    </a:lnTo>
                    <a:lnTo>
                      <a:pt x="112" y="509"/>
                    </a:lnTo>
                    <a:lnTo>
                      <a:pt x="112" y="512"/>
                    </a:lnTo>
                    <a:lnTo>
                      <a:pt x="112" y="509"/>
                    </a:lnTo>
                    <a:lnTo>
                      <a:pt x="110" y="509"/>
                    </a:lnTo>
                    <a:lnTo>
                      <a:pt x="110" y="506"/>
                    </a:lnTo>
                    <a:lnTo>
                      <a:pt x="112" y="506"/>
                    </a:lnTo>
                    <a:lnTo>
                      <a:pt x="110" y="506"/>
                    </a:lnTo>
                    <a:lnTo>
                      <a:pt x="112" y="506"/>
                    </a:lnTo>
                    <a:lnTo>
                      <a:pt x="115" y="506"/>
                    </a:lnTo>
                    <a:lnTo>
                      <a:pt x="112" y="506"/>
                    </a:lnTo>
                    <a:lnTo>
                      <a:pt x="112" y="504"/>
                    </a:lnTo>
                    <a:lnTo>
                      <a:pt x="112" y="501"/>
                    </a:lnTo>
                    <a:lnTo>
                      <a:pt x="115" y="501"/>
                    </a:lnTo>
                    <a:lnTo>
                      <a:pt x="112" y="501"/>
                    </a:lnTo>
                    <a:lnTo>
                      <a:pt x="115" y="501"/>
                    </a:lnTo>
                    <a:lnTo>
                      <a:pt x="115" y="498"/>
                    </a:lnTo>
                    <a:lnTo>
                      <a:pt x="115" y="496"/>
                    </a:lnTo>
                    <a:lnTo>
                      <a:pt x="117" y="496"/>
                    </a:lnTo>
                    <a:lnTo>
                      <a:pt x="115" y="496"/>
                    </a:lnTo>
                    <a:lnTo>
                      <a:pt x="117" y="496"/>
                    </a:lnTo>
                    <a:lnTo>
                      <a:pt x="117" y="493"/>
                    </a:lnTo>
                    <a:lnTo>
                      <a:pt x="117" y="491"/>
                    </a:lnTo>
                    <a:lnTo>
                      <a:pt x="117" y="488"/>
                    </a:lnTo>
                    <a:lnTo>
                      <a:pt x="120" y="488"/>
                    </a:lnTo>
                    <a:lnTo>
                      <a:pt x="123" y="488"/>
                    </a:lnTo>
                    <a:lnTo>
                      <a:pt x="123" y="485"/>
                    </a:lnTo>
                    <a:lnTo>
                      <a:pt x="125" y="485"/>
                    </a:lnTo>
                    <a:lnTo>
                      <a:pt x="123" y="485"/>
                    </a:lnTo>
                    <a:lnTo>
                      <a:pt x="125" y="485"/>
                    </a:lnTo>
                    <a:lnTo>
                      <a:pt x="125" y="483"/>
                    </a:lnTo>
                    <a:lnTo>
                      <a:pt x="128" y="483"/>
                    </a:lnTo>
                    <a:lnTo>
                      <a:pt x="130" y="483"/>
                    </a:lnTo>
                    <a:lnTo>
                      <a:pt x="133" y="483"/>
                    </a:lnTo>
                    <a:lnTo>
                      <a:pt x="133" y="480"/>
                    </a:lnTo>
                    <a:lnTo>
                      <a:pt x="133" y="483"/>
                    </a:lnTo>
                    <a:lnTo>
                      <a:pt x="136" y="483"/>
                    </a:lnTo>
                    <a:lnTo>
                      <a:pt x="138" y="483"/>
                    </a:lnTo>
                    <a:lnTo>
                      <a:pt x="138" y="480"/>
                    </a:lnTo>
                    <a:lnTo>
                      <a:pt x="141" y="480"/>
                    </a:lnTo>
                    <a:lnTo>
                      <a:pt x="144" y="480"/>
                    </a:lnTo>
                    <a:lnTo>
                      <a:pt x="144" y="478"/>
                    </a:lnTo>
                    <a:lnTo>
                      <a:pt x="146" y="478"/>
                    </a:lnTo>
                    <a:lnTo>
                      <a:pt x="146" y="475"/>
                    </a:lnTo>
                    <a:lnTo>
                      <a:pt x="149" y="475"/>
                    </a:lnTo>
                    <a:lnTo>
                      <a:pt x="146" y="475"/>
                    </a:lnTo>
                    <a:lnTo>
                      <a:pt x="149" y="475"/>
                    </a:lnTo>
                    <a:lnTo>
                      <a:pt x="149" y="472"/>
                    </a:lnTo>
                    <a:lnTo>
                      <a:pt x="149" y="470"/>
                    </a:lnTo>
                    <a:lnTo>
                      <a:pt x="151" y="470"/>
                    </a:lnTo>
                    <a:lnTo>
                      <a:pt x="151" y="467"/>
                    </a:lnTo>
                    <a:lnTo>
                      <a:pt x="151" y="465"/>
                    </a:lnTo>
                    <a:lnTo>
                      <a:pt x="154" y="465"/>
                    </a:lnTo>
                    <a:lnTo>
                      <a:pt x="157" y="465"/>
                    </a:lnTo>
                    <a:lnTo>
                      <a:pt x="157" y="462"/>
                    </a:lnTo>
                    <a:lnTo>
                      <a:pt x="159" y="462"/>
                    </a:lnTo>
                    <a:lnTo>
                      <a:pt x="162" y="462"/>
                    </a:lnTo>
                    <a:lnTo>
                      <a:pt x="162" y="459"/>
                    </a:lnTo>
                    <a:lnTo>
                      <a:pt x="164" y="459"/>
                    </a:lnTo>
                    <a:lnTo>
                      <a:pt x="167" y="459"/>
                    </a:lnTo>
                    <a:lnTo>
                      <a:pt x="167" y="457"/>
                    </a:lnTo>
                    <a:lnTo>
                      <a:pt x="167" y="454"/>
                    </a:lnTo>
                    <a:lnTo>
                      <a:pt x="164" y="454"/>
                    </a:lnTo>
                    <a:lnTo>
                      <a:pt x="167" y="454"/>
                    </a:lnTo>
                    <a:lnTo>
                      <a:pt x="164" y="454"/>
                    </a:lnTo>
                    <a:lnTo>
                      <a:pt x="164" y="451"/>
                    </a:lnTo>
                    <a:lnTo>
                      <a:pt x="164" y="454"/>
                    </a:lnTo>
                    <a:lnTo>
                      <a:pt x="164" y="451"/>
                    </a:lnTo>
                    <a:lnTo>
                      <a:pt x="164" y="449"/>
                    </a:lnTo>
                    <a:lnTo>
                      <a:pt x="167" y="449"/>
                    </a:lnTo>
                    <a:lnTo>
                      <a:pt x="164" y="449"/>
                    </a:lnTo>
                    <a:lnTo>
                      <a:pt x="164" y="446"/>
                    </a:lnTo>
                    <a:lnTo>
                      <a:pt x="167" y="446"/>
                    </a:lnTo>
                    <a:lnTo>
                      <a:pt x="164" y="446"/>
                    </a:lnTo>
                    <a:lnTo>
                      <a:pt x="164" y="444"/>
                    </a:lnTo>
                    <a:lnTo>
                      <a:pt x="162" y="444"/>
                    </a:lnTo>
                    <a:lnTo>
                      <a:pt x="164" y="444"/>
                    </a:lnTo>
                    <a:lnTo>
                      <a:pt x="162" y="444"/>
                    </a:lnTo>
                    <a:lnTo>
                      <a:pt x="164" y="444"/>
                    </a:lnTo>
                    <a:lnTo>
                      <a:pt x="167" y="444"/>
                    </a:lnTo>
                    <a:lnTo>
                      <a:pt x="167" y="441"/>
                    </a:lnTo>
                    <a:lnTo>
                      <a:pt x="167" y="438"/>
                    </a:lnTo>
                    <a:lnTo>
                      <a:pt x="170" y="438"/>
                    </a:lnTo>
                    <a:lnTo>
                      <a:pt x="170" y="436"/>
                    </a:lnTo>
                    <a:lnTo>
                      <a:pt x="170" y="433"/>
                    </a:lnTo>
                    <a:lnTo>
                      <a:pt x="170" y="431"/>
                    </a:lnTo>
                    <a:lnTo>
                      <a:pt x="170" y="428"/>
                    </a:lnTo>
                    <a:lnTo>
                      <a:pt x="170" y="425"/>
                    </a:lnTo>
                    <a:lnTo>
                      <a:pt x="170" y="423"/>
                    </a:lnTo>
                    <a:lnTo>
                      <a:pt x="170" y="420"/>
                    </a:lnTo>
                    <a:lnTo>
                      <a:pt x="170" y="418"/>
                    </a:lnTo>
                    <a:lnTo>
                      <a:pt x="170" y="415"/>
                    </a:lnTo>
                    <a:lnTo>
                      <a:pt x="170" y="412"/>
                    </a:lnTo>
                    <a:lnTo>
                      <a:pt x="167" y="412"/>
                    </a:lnTo>
                    <a:lnTo>
                      <a:pt x="167" y="410"/>
                    </a:lnTo>
                    <a:lnTo>
                      <a:pt x="170" y="410"/>
                    </a:lnTo>
                    <a:lnTo>
                      <a:pt x="170" y="407"/>
                    </a:lnTo>
                    <a:lnTo>
                      <a:pt x="170" y="404"/>
                    </a:lnTo>
                    <a:lnTo>
                      <a:pt x="170" y="402"/>
                    </a:lnTo>
                    <a:lnTo>
                      <a:pt x="170" y="399"/>
                    </a:lnTo>
                    <a:lnTo>
                      <a:pt x="172" y="399"/>
                    </a:lnTo>
                    <a:lnTo>
                      <a:pt x="172" y="397"/>
                    </a:lnTo>
                    <a:lnTo>
                      <a:pt x="175" y="397"/>
                    </a:lnTo>
                    <a:lnTo>
                      <a:pt x="175" y="394"/>
                    </a:lnTo>
                    <a:lnTo>
                      <a:pt x="175" y="391"/>
                    </a:lnTo>
                    <a:lnTo>
                      <a:pt x="175" y="389"/>
                    </a:lnTo>
                    <a:lnTo>
                      <a:pt x="175" y="386"/>
                    </a:lnTo>
                    <a:lnTo>
                      <a:pt x="175" y="384"/>
                    </a:lnTo>
                    <a:lnTo>
                      <a:pt x="175" y="381"/>
                    </a:lnTo>
                    <a:lnTo>
                      <a:pt x="175" y="378"/>
                    </a:lnTo>
                    <a:lnTo>
                      <a:pt x="175" y="376"/>
                    </a:lnTo>
                    <a:lnTo>
                      <a:pt x="175" y="373"/>
                    </a:lnTo>
                    <a:lnTo>
                      <a:pt x="175" y="370"/>
                    </a:lnTo>
                    <a:lnTo>
                      <a:pt x="177" y="370"/>
                    </a:lnTo>
                    <a:lnTo>
                      <a:pt x="175" y="370"/>
                    </a:lnTo>
                    <a:lnTo>
                      <a:pt x="175" y="368"/>
                    </a:lnTo>
                    <a:lnTo>
                      <a:pt x="177" y="368"/>
                    </a:lnTo>
                    <a:lnTo>
                      <a:pt x="177" y="365"/>
                    </a:lnTo>
                    <a:lnTo>
                      <a:pt x="180" y="365"/>
                    </a:lnTo>
                    <a:lnTo>
                      <a:pt x="180" y="363"/>
                    </a:lnTo>
                    <a:lnTo>
                      <a:pt x="180" y="360"/>
                    </a:lnTo>
                    <a:lnTo>
                      <a:pt x="180" y="357"/>
                    </a:lnTo>
                    <a:lnTo>
                      <a:pt x="180" y="355"/>
                    </a:lnTo>
                    <a:lnTo>
                      <a:pt x="177" y="355"/>
                    </a:lnTo>
                    <a:lnTo>
                      <a:pt x="177" y="352"/>
                    </a:lnTo>
                    <a:lnTo>
                      <a:pt x="180" y="352"/>
                    </a:lnTo>
                    <a:lnTo>
                      <a:pt x="180" y="350"/>
                    </a:lnTo>
                    <a:lnTo>
                      <a:pt x="180" y="347"/>
                    </a:lnTo>
                    <a:lnTo>
                      <a:pt x="177" y="347"/>
                    </a:lnTo>
                    <a:lnTo>
                      <a:pt x="180" y="347"/>
                    </a:lnTo>
                    <a:lnTo>
                      <a:pt x="177" y="347"/>
                    </a:lnTo>
                    <a:lnTo>
                      <a:pt x="177" y="344"/>
                    </a:lnTo>
                    <a:lnTo>
                      <a:pt x="180" y="344"/>
                    </a:lnTo>
                    <a:lnTo>
                      <a:pt x="177" y="344"/>
                    </a:lnTo>
                    <a:lnTo>
                      <a:pt x="177" y="342"/>
                    </a:lnTo>
                    <a:lnTo>
                      <a:pt x="180" y="342"/>
                    </a:lnTo>
                    <a:lnTo>
                      <a:pt x="183" y="342"/>
                    </a:lnTo>
                    <a:lnTo>
                      <a:pt x="185" y="339"/>
                    </a:lnTo>
                    <a:lnTo>
                      <a:pt x="185" y="337"/>
                    </a:lnTo>
                    <a:lnTo>
                      <a:pt x="185" y="334"/>
                    </a:lnTo>
                    <a:lnTo>
                      <a:pt x="185" y="331"/>
                    </a:lnTo>
                    <a:lnTo>
                      <a:pt x="183" y="331"/>
                    </a:lnTo>
                    <a:lnTo>
                      <a:pt x="183" y="329"/>
                    </a:lnTo>
                    <a:lnTo>
                      <a:pt x="180" y="329"/>
                    </a:lnTo>
                    <a:lnTo>
                      <a:pt x="177" y="326"/>
                    </a:lnTo>
                    <a:lnTo>
                      <a:pt x="175" y="326"/>
                    </a:lnTo>
                    <a:lnTo>
                      <a:pt x="172" y="326"/>
                    </a:lnTo>
                    <a:lnTo>
                      <a:pt x="170" y="323"/>
                    </a:lnTo>
                    <a:lnTo>
                      <a:pt x="167" y="323"/>
                    </a:lnTo>
                    <a:lnTo>
                      <a:pt x="167" y="321"/>
                    </a:lnTo>
                    <a:lnTo>
                      <a:pt x="164" y="321"/>
                    </a:lnTo>
                    <a:lnTo>
                      <a:pt x="164" y="318"/>
                    </a:lnTo>
                    <a:lnTo>
                      <a:pt x="162" y="318"/>
                    </a:lnTo>
                    <a:lnTo>
                      <a:pt x="162" y="316"/>
                    </a:lnTo>
                    <a:lnTo>
                      <a:pt x="159" y="316"/>
                    </a:lnTo>
                    <a:lnTo>
                      <a:pt x="159" y="313"/>
                    </a:lnTo>
                    <a:lnTo>
                      <a:pt x="162" y="313"/>
                    </a:lnTo>
                    <a:lnTo>
                      <a:pt x="162" y="310"/>
                    </a:lnTo>
                    <a:lnTo>
                      <a:pt x="159" y="310"/>
                    </a:lnTo>
                    <a:lnTo>
                      <a:pt x="162" y="310"/>
                    </a:lnTo>
                    <a:lnTo>
                      <a:pt x="159" y="310"/>
                    </a:lnTo>
                    <a:lnTo>
                      <a:pt x="159" y="308"/>
                    </a:lnTo>
                    <a:lnTo>
                      <a:pt x="162" y="308"/>
                    </a:lnTo>
                    <a:lnTo>
                      <a:pt x="162" y="305"/>
                    </a:lnTo>
                    <a:lnTo>
                      <a:pt x="164" y="305"/>
                    </a:lnTo>
                    <a:lnTo>
                      <a:pt x="164" y="303"/>
                    </a:lnTo>
                    <a:lnTo>
                      <a:pt x="167" y="303"/>
                    </a:lnTo>
                    <a:lnTo>
                      <a:pt x="170" y="303"/>
                    </a:lnTo>
                    <a:lnTo>
                      <a:pt x="172" y="303"/>
                    </a:lnTo>
                    <a:lnTo>
                      <a:pt x="172" y="300"/>
                    </a:lnTo>
                    <a:lnTo>
                      <a:pt x="175" y="297"/>
                    </a:lnTo>
                    <a:lnTo>
                      <a:pt x="175" y="295"/>
                    </a:lnTo>
                    <a:lnTo>
                      <a:pt x="172" y="292"/>
                    </a:lnTo>
                    <a:lnTo>
                      <a:pt x="172" y="290"/>
                    </a:lnTo>
                    <a:lnTo>
                      <a:pt x="170" y="287"/>
                    </a:lnTo>
                    <a:lnTo>
                      <a:pt x="170" y="284"/>
                    </a:lnTo>
                    <a:lnTo>
                      <a:pt x="172" y="284"/>
                    </a:lnTo>
                    <a:lnTo>
                      <a:pt x="175" y="284"/>
                    </a:lnTo>
                    <a:lnTo>
                      <a:pt x="177" y="282"/>
                    </a:lnTo>
                    <a:lnTo>
                      <a:pt x="177" y="279"/>
                    </a:lnTo>
                    <a:lnTo>
                      <a:pt x="177" y="276"/>
                    </a:lnTo>
                    <a:lnTo>
                      <a:pt x="177" y="274"/>
                    </a:lnTo>
                    <a:lnTo>
                      <a:pt x="177" y="271"/>
                    </a:lnTo>
                    <a:lnTo>
                      <a:pt x="177" y="269"/>
                    </a:lnTo>
                    <a:lnTo>
                      <a:pt x="175" y="269"/>
                    </a:lnTo>
                    <a:lnTo>
                      <a:pt x="175" y="266"/>
                    </a:lnTo>
                    <a:lnTo>
                      <a:pt x="175" y="263"/>
                    </a:lnTo>
                    <a:lnTo>
                      <a:pt x="172" y="263"/>
                    </a:lnTo>
                    <a:lnTo>
                      <a:pt x="172" y="261"/>
                    </a:lnTo>
                    <a:lnTo>
                      <a:pt x="170" y="261"/>
                    </a:lnTo>
                    <a:lnTo>
                      <a:pt x="167" y="261"/>
                    </a:lnTo>
                    <a:lnTo>
                      <a:pt x="167" y="258"/>
                    </a:lnTo>
                    <a:lnTo>
                      <a:pt x="167" y="256"/>
                    </a:lnTo>
                    <a:lnTo>
                      <a:pt x="167" y="253"/>
                    </a:lnTo>
                    <a:lnTo>
                      <a:pt x="170" y="253"/>
                    </a:lnTo>
                    <a:lnTo>
                      <a:pt x="170" y="250"/>
                    </a:lnTo>
                    <a:lnTo>
                      <a:pt x="172" y="250"/>
                    </a:lnTo>
                    <a:lnTo>
                      <a:pt x="172" y="248"/>
                    </a:lnTo>
                    <a:lnTo>
                      <a:pt x="172" y="245"/>
                    </a:lnTo>
                    <a:lnTo>
                      <a:pt x="172" y="243"/>
                    </a:lnTo>
                    <a:lnTo>
                      <a:pt x="170" y="243"/>
                    </a:lnTo>
                    <a:lnTo>
                      <a:pt x="170" y="240"/>
                    </a:lnTo>
                    <a:lnTo>
                      <a:pt x="167" y="240"/>
                    </a:lnTo>
                    <a:lnTo>
                      <a:pt x="170" y="240"/>
                    </a:lnTo>
                    <a:lnTo>
                      <a:pt x="170" y="237"/>
                    </a:lnTo>
                    <a:lnTo>
                      <a:pt x="167" y="237"/>
                    </a:lnTo>
                    <a:lnTo>
                      <a:pt x="170" y="237"/>
                    </a:lnTo>
                    <a:lnTo>
                      <a:pt x="170" y="235"/>
                    </a:lnTo>
                    <a:lnTo>
                      <a:pt x="167" y="235"/>
                    </a:lnTo>
                    <a:lnTo>
                      <a:pt x="164" y="235"/>
                    </a:lnTo>
                    <a:lnTo>
                      <a:pt x="164" y="232"/>
                    </a:lnTo>
                    <a:lnTo>
                      <a:pt x="167" y="232"/>
                    </a:lnTo>
                    <a:lnTo>
                      <a:pt x="164" y="232"/>
                    </a:lnTo>
                    <a:lnTo>
                      <a:pt x="167" y="232"/>
                    </a:lnTo>
                    <a:lnTo>
                      <a:pt x="167" y="229"/>
                    </a:lnTo>
                    <a:lnTo>
                      <a:pt x="167" y="227"/>
                    </a:lnTo>
                    <a:lnTo>
                      <a:pt x="167" y="224"/>
                    </a:lnTo>
                    <a:lnTo>
                      <a:pt x="164" y="224"/>
                    </a:lnTo>
                    <a:lnTo>
                      <a:pt x="164" y="222"/>
                    </a:lnTo>
                    <a:lnTo>
                      <a:pt x="167" y="222"/>
                    </a:lnTo>
                    <a:lnTo>
                      <a:pt x="164" y="222"/>
                    </a:lnTo>
                    <a:lnTo>
                      <a:pt x="164" y="219"/>
                    </a:lnTo>
                    <a:lnTo>
                      <a:pt x="164" y="222"/>
                    </a:lnTo>
                    <a:lnTo>
                      <a:pt x="164" y="219"/>
                    </a:lnTo>
                    <a:lnTo>
                      <a:pt x="164" y="216"/>
                    </a:lnTo>
                    <a:lnTo>
                      <a:pt x="164" y="219"/>
                    </a:lnTo>
                    <a:lnTo>
                      <a:pt x="164" y="216"/>
                    </a:lnTo>
                    <a:lnTo>
                      <a:pt x="164" y="214"/>
                    </a:lnTo>
                    <a:lnTo>
                      <a:pt x="162" y="214"/>
                    </a:lnTo>
                    <a:lnTo>
                      <a:pt x="162" y="211"/>
                    </a:lnTo>
                    <a:lnTo>
                      <a:pt x="162" y="209"/>
                    </a:lnTo>
                    <a:lnTo>
                      <a:pt x="159" y="209"/>
                    </a:lnTo>
                    <a:lnTo>
                      <a:pt x="159" y="206"/>
                    </a:lnTo>
                    <a:lnTo>
                      <a:pt x="157" y="206"/>
                    </a:lnTo>
                    <a:lnTo>
                      <a:pt x="159" y="206"/>
                    </a:lnTo>
                    <a:lnTo>
                      <a:pt x="157" y="206"/>
                    </a:lnTo>
                    <a:lnTo>
                      <a:pt x="154" y="206"/>
                    </a:lnTo>
                    <a:lnTo>
                      <a:pt x="154" y="203"/>
                    </a:lnTo>
                    <a:lnTo>
                      <a:pt x="157" y="203"/>
                    </a:lnTo>
                    <a:lnTo>
                      <a:pt x="154" y="203"/>
                    </a:lnTo>
                    <a:lnTo>
                      <a:pt x="154" y="206"/>
                    </a:lnTo>
                    <a:lnTo>
                      <a:pt x="151" y="206"/>
                    </a:lnTo>
                    <a:lnTo>
                      <a:pt x="149" y="206"/>
                    </a:lnTo>
                    <a:lnTo>
                      <a:pt x="151" y="206"/>
                    </a:lnTo>
                    <a:lnTo>
                      <a:pt x="149" y="206"/>
                    </a:lnTo>
                    <a:lnTo>
                      <a:pt x="146" y="206"/>
                    </a:lnTo>
                    <a:lnTo>
                      <a:pt x="146" y="209"/>
                    </a:lnTo>
                    <a:lnTo>
                      <a:pt x="146" y="206"/>
                    </a:lnTo>
                    <a:lnTo>
                      <a:pt x="146" y="203"/>
                    </a:lnTo>
                    <a:lnTo>
                      <a:pt x="144" y="203"/>
                    </a:lnTo>
                    <a:lnTo>
                      <a:pt x="144" y="201"/>
                    </a:lnTo>
                    <a:lnTo>
                      <a:pt x="141" y="198"/>
                    </a:lnTo>
                    <a:lnTo>
                      <a:pt x="141" y="195"/>
                    </a:lnTo>
                    <a:lnTo>
                      <a:pt x="138" y="195"/>
                    </a:lnTo>
                    <a:lnTo>
                      <a:pt x="136" y="195"/>
                    </a:lnTo>
                    <a:lnTo>
                      <a:pt x="133" y="195"/>
                    </a:lnTo>
                    <a:lnTo>
                      <a:pt x="133" y="193"/>
                    </a:lnTo>
                    <a:lnTo>
                      <a:pt x="128" y="193"/>
                    </a:lnTo>
                    <a:lnTo>
                      <a:pt x="125" y="193"/>
                    </a:lnTo>
                    <a:lnTo>
                      <a:pt x="123" y="190"/>
                    </a:lnTo>
                    <a:lnTo>
                      <a:pt x="120" y="190"/>
                    </a:lnTo>
                    <a:lnTo>
                      <a:pt x="117" y="190"/>
                    </a:lnTo>
                    <a:lnTo>
                      <a:pt x="115" y="190"/>
                    </a:lnTo>
                    <a:lnTo>
                      <a:pt x="112" y="190"/>
                    </a:lnTo>
                    <a:lnTo>
                      <a:pt x="110" y="193"/>
                    </a:lnTo>
                    <a:lnTo>
                      <a:pt x="107" y="193"/>
                    </a:lnTo>
                    <a:lnTo>
                      <a:pt x="107" y="195"/>
                    </a:lnTo>
                    <a:lnTo>
                      <a:pt x="110" y="224"/>
                    </a:lnTo>
                    <a:lnTo>
                      <a:pt x="110" y="227"/>
                    </a:lnTo>
                    <a:lnTo>
                      <a:pt x="107" y="229"/>
                    </a:lnTo>
                    <a:lnTo>
                      <a:pt x="107" y="232"/>
                    </a:lnTo>
                    <a:lnTo>
                      <a:pt x="107" y="235"/>
                    </a:lnTo>
                    <a:lnTo>
                      <a:pt x="107" y="237"/>
                    </a:lnTo>
                    <a:lnTo>
                      <a:pt x="110" y="240"/>
                    </a:lnTo>
                    <a:lnTo>
                      <a:pt x="110" y="243"/>
                    </a:lnTo>
                    <a:lnTo>
                      <a:pt x="110" y="245"/>
                    </a:lnTo>
                    <a:lnTo>
                      <a:pt x="107" y="245"/>
                    </a:lnTo>
                    <a:lnTo>
                      <a:pt x="107" y="248"/>
                    </a:lnTo>
                    <a:lnTo>
                      <a:pt x="104" y="248"/>
                    </a:lnTo>
                    <a:lnTo>
                      <a:pt x="104" y="250"/>
                    </a:lnTo>
                    <a:lnTo>
                      <a:pt x="102" y="250"/>
                    </a:lnTo>
                    <a:lnTo>
                      <a:pt x="99" y="253"/>
                    </a:lnTo>
                    <a:lnTo>
                      <a:pt x="97" y="253"/>
                    </a:lnTo>
                    <a:lnTo>
                      <a:pt x="94" y="256"/>
                    </a:lnTo>
                    <a:lnTo>
                      <a:pt x="91" y="256"/>
                    </a:lnTo>
                    <a:lnTo>
                      <a:pt x="89" y="256"/>
                    </a:lnTo>
                    <a:lnTo>
                      <a:pt x="86" y="256"/>
                    </a:lnTo>
                    <a:lnTo>
                      <a:pt x="83" y="256"/>
                    </a:lnTo>
                    <a:lnTo>
                      <a:pt x="81" y="256"/>
                    </a:lnTo>
                    <a:lnTo>
                      <a:pt x="78" y="256"/>
                    </a:lnTo>
                    <a:lnTo>
                      <a:pt x="78" y="253"/>
                    </a:lnTo>
                    <a:lnTo>
                      <a:pt x="76" y="253"/>
                    </a:lnTo>
                    <a:lnTo>
                      <a:pt x="73" y="250"/>
                    </a:lnTo>
                    <a:lnTo>
                      <a:pt x="73" y="248"/>
                    </a:lnTo>
                    <a:lnTo>
                      <a:pt x="73" y="245"/>
                    </a:lnTo>
                    <a:lnTo>
                      <a:pt x="73" y="243"/>
                    </a:lnTo>
                    <a:lnTo>
                      <a:pt x="73" y="240"/>
                    </a:lnTo>
                    <a:lnTo>
                      <a:pt x="73" y="237"/>
                    </a:lnTo>
                    <a:lnTo>
                      <a:pt x="73" y="235"/>
                    </a:lnTo>
                    <a:lnTo>
                      <a:pt x="73" y="232"/>
                    </a:lnTo>
                    <a:lnTo>
                      <a:pt x="73" y="229"/>
                    </a:lnTo>
                    <a:lnTo>
                      <a:pt x="68" y="229"/>
                    </a:lnTo>
                    <a:lnTo>
                      <a:pt x="63" y="229"/>
                    </a:lnTo>
                    <a:lnTo>
                      <a:pt x="39" y="229"/>
                    </a:lnTo>
                    <a:lnTo>
                      <a:pt x="39" y="235"/>
                    </a:lnTo>
                    <a:lnTo>
                      <a:pt x="39" y="237"/>
                    </a:lnTo>
                    <a:lnTo>
                      <a:pt x="42" y="237"/>
                    </a:lnTo>
                    <a:lnTo>
                      <a:pt x="60" y="237"/>
                    </a:lnTo>
                    <a:lnTo>
                      <a:pt x="63" y="237"/>
                    </a:lnTo>
                    <a:lnTo>
                      <a:pt x="63" y="240"/>
                    </a:lnTo>
                    <a:lnTo>
                      <a:pt x="65" y="240"/>
                    </a:lnTo>
                    <a:lnTo>
                      <a:pt x="65" y="243"/>
                    </a:lnTo>
                    <a:lnTo>
                      <a:pt x="65" y="266"/>
                    </a:lnTo>
                    <a:lnTo>
                      <a:pt x="65" y="269"/>
                    </a:lnTo>
                    <a:lnTo>
                      <a:pt x="65" y="271"/>
                    </a:lnTo>
                    <a:lnTo>
                      <a:pt x="65" y="274"/>
                    </a:lnTo>
                    <a:lnTo>
                      <a:pt x="63" y="274"/>
                    </a:lnTo>
                    <a:lnTo>
                      <a:pt x="63" y="276"/>
                    </a:lnTo>
                    <a:lnTo>
                      <a:pt x="60" y="276"/>
                    </a:lnTo>
                    <a:lnTo>
                      <a:pt x="29" y="276"/>
                    </a:lnTo>
                    <a:lnTo>
                      <a:pt x="21" y="276"/>
                    </a:lnTo>
                    <a:lnTo>
                      <a:pt x="18" y="276"/>
                    </a:lnTo>
                    <a:lnTo>
                      <a:pt x="18" y="274"/>
                    </a:lnTo>
                    <a:lnTo>
                      <a:pt x="16" y="274"/>
                    </a:lnTo>
                    <a:lnTo>
                      <a:pt x="16" y="271"/>
                    </a:lnTo>
                    <a:lnTo>
                      <a:pt x="16" y="227"/>
                    </a:lnTo>
                    <a:lnTo>
                      <a:pt x="8" y="229"/>
                    </a:lnTo>
                    <a:lnTo>
                      <a:pt x="5" y="229"/>
                    </a:lnTo>
                    <a:lnTo>
                      <a:pt x="8" y="237"/>
                    </a:lnTo>
                    <a:lnTo>
                      <a:pt x="10" y="258"/>
                    </a:lnTo>
                    <a:lnTo>
                      <a:pt x="8" y="258"/>
                    </a:lnTo>
                    <a:lnTo>
                      <a:pt x="0" y="206"/>
                    </a:lnTo>
                    <a:lnTo>
                      <a:pt x="0" y="203"/>
                    </a:lnTo>
                    <a:lnTo>
                      <a:pt x="3" y="206"/>
                    </a:lnTo>
                    <a:lnTo>
                      <a:pt x="16" y="206"/>
                    </a:lnTo>
                    <a:lnTo>
                      <a:pt x="13" y="206"/>
                    </a:lnTo>
                    <a:lnTo>
                      <a:pt x="16" y="201"/>
                    </a:lnTo>
                    <a:lnTo>
                      <a:pt x="18" y="201"/>
                    </a:lnTo>
                    <a:lnTo>
                      <a:pt x="18" y="198"/>
                    </a:lnTo>
                    <a:lnTo>
                      <a:pt x="21" y="195"/>
                    </a:lnTo>
                    <a:lnTo>
                      <a:pt x="18" y="195"/>
                    </a:lnTo>
                    <a:lnTo>
                      <a:pt x="18" y="193"/>
                    </a:lnTo>
                    <a:lnTo>
                      <a:pt x="18" y="190"/>
                    </a:lnTo>
                    <a:lnTo>
                      <a:pt x="21" y="190"/>
                    </a:lnTo>
                    <a:lnTo>
                      <a:pt x="21" y="188"/>
                    </a:lnTo>
                    <a:lnTo>
                      <a:pt x="18" y="185"/>
                    </a:lnTo>
                    <a:lnTo>
                      <a:pt x="18" y="182"/>
                    </a:lnTo>
                    <a:lnTo>
                      <a:pt x="21" y="182"/>
                    </a:lnTo>
                    <a:lnTo>
                      <a:pt x="21" y="180"/>
                    </a:lnTo>
                    <a:lnTo>
                      <a:pt x="21" y="177"/>
                    </a:lnTo>
                    <a:lnTo>
                      <a:pt x="23" y="177"/>
                    </a:lnTo>
                    <a:lnTo>
                      <a:pt x="23" y="175"/>
                    </a:lnTo>
                    <a:lnTo>
                      <a:pt x="23" y="177"/>
                    </a:lnTo>
                    <a:lnTo>
                      <a:pt x="26" y="177"/>
                    </a:lnTo>
                    <a:lnTo>
                      <a:pt x="26" y="180"/>
                    </a:lnTo>
                    <a:lnTo>
                      <a:pt x="31" y="180"/>
                    </a:lnTo>
                    <a:lnTo>
                      <a:pt x="34" y="180"/>
                    </a:lnTo>
                    <a:lnTo>
                      <a:pt x="34" y="182"/>
                    </a:lnTo>
                    <a:lnTo>
                      <a:pt x="36" y="182"/>
                    </a:lnTo>
                    <a:lnTo>
                      <a:pt x="36" y="180"/>
                    </a:lnTo>
                    <a:lnTo>
                      <a:pt x="39" y="177"/>
                    </a:lnTo>
                    <a:lnTo>
                      <a:pt x="39" y="180"/>
                    </a:lnTo>
                    <a:lnTo>
                      <a:pt x="39" y="177"/>
                    </a:lnTo>
                    <a:lnTo>
                      <a:pt x="39" y="175"/>
                    </a:lnTo>
                    <a:lnTo>
                      <a:pt x="42" y="175"/>
                    </a:lnTo>
                    <a:lnTo>
                      <a:pt x="39" y="175"/>
                    </a:lnTo>
                    <a:lnTo>
                      <a:pt x="39" y="172"/>
                    </a:lnTo>
                    <a:lnTo>
                      <a:pt x="42" y="172"/>
                    </a:lnTo>
                    <a:lnTo>
                      <a:pt x="42" y="169"/>
                    </a:lnTo>
                    <a:lnTo>
                      <a:pt x="44" y="169"/>
                    </a:lnTo>
                    <a:lnTo>
                      <a:pt x="44" y="167"/>
                    </a:lnTo>
                    <a:lnTo>
                      <a:pt x="44" y="164"/>
                    </a:lnTo>
                    <a:lnTo>
                      <a:pt x="47" y="164"/>
                    </a:lnTo>
                    <a:lnTo>
                      <a:pt x="47" y="167"/>
                    </a:lnTo>
                    <a:lnTo>
                      <a:pt x="47" y="164"/>
                    </a:lnTo>
                    <a:lnTo>
                      <a:pt x="47" y="167"/>
                    </a:lnTo>
                    <a:lnTo>
                      <a:pt x="47" y="164"/>
                    </a:lnTo>
                    <a:lnTo>
                      <a:pt x="50" y="164"/>
                    </a:lnTo>
                    <a:lnTo>
                      <a:pt x="50" y="167"/>
                    </a:lnTo>
                    <a:lnTo>
                      <a:pt x="50" y="164"/>
                    </a:lnTo>
                    <a:lnTo>
                      <a:pt x="50" y="167"/>
                    </a:lnTo>
                    <a:lnTo>
                      <a:pt x="50" y="164"/>
                    </a:lnTo>
                    <a:lnTo>
                      <a:pt x="52" y="164"/>
                    </a:lnTo>
                    <a:lnTo>
                      <a:pt x="52" y="162"/>
                    </a:lnTo>
                    <a:lnTo>
                      <a:pt x="55" y="162"/>
                    </a:lnTo>
                    <a:lnTo>
                      <a:pt x="55" y="159"/>
                    </a:lnTo>
                    <a:lnTo>
                      <a:pt x="55" y="156"/>
                    </a:lnTo>
                    <a:lnTo>
                      <a:pt x="55" y="154"/>
                    </a:lnTo>
                    <a:lnTo>
                      <a:pt x="57" y="154"/>
                    </a:lnTo>
                    <a:lnTo>
                      <a:pt x="57" y="156"/>
                    </a:lnTo>
                    <a:lnTo>
                      <a:pt x="57" y="154"/>
                    </a:lnTo>
                    <a:lnTo>
                      <a:pt x="57" y="156"/>
                    </a:lnTo>
                    <a:lnTo>
                      <a:pt x="60" y="156"/>
                    </a:lnTo>
                    <a:lnTo>
                      <a:pt x="63" y="154"/>
                    </a:lnTo>
                    <a:lnTo>
                      <a:pt x="65" y="154"/>
                    </a:lnTo>
                    <a:lnTo>
                      <a:pt x="68" y="151"/>
                    </a:lnTo>
                    <a:lnTo>
                      <a:pt x="70" y="148"/>
                    </a:lnTo>
                    <a:lnTo>
                      <a:pt x="73" y="148"/>
                    </a:lnTo>
                    <a:lnTo>
                      <a:pt x="76" y="148"/>
                    </a:lnTo>
                    <a:lnTo>
                      <a:pt x="78" y="148"/>
                    </a:lnTo>
                    <a:lnTo>
                      <a:pt x="81" y="148"/>
                    </a:lnTo>
                    <a:lnTo>
                      <a:pt x="81" y="151"/>
                    </a:lnTo>
                    <a:lnTo>
                      <a:pt x="81" y="148"/>
                    </a:lnTo>
                    <a:lnTo>
                      <a:pt x="83" y="148"/>
                    </a:lnTo>
                    <a:lnTo>
                      <a:pt x="81" y="146"/>
                    </a:lnTo>
                    <a:lnTo>
                      <a:pt x="83" y="146"/>
                    </a:lnTo>
                    <a:lnTo>
                      <a:pt x="83" y="148"/>
                    </a:lnTo>
                    <a:lnTo>
                      <a:pt x="83" y="146"/>
                    </a:lnTo>
                    <a:lnTo>
                      <a:pt x="86" y="146"/>
                    </a:lnTo>
                    <a:lnTo>
                      <a:pt x="86" y="148"/>
                    </a:lnTo>
                    <a:lnTo>
                      <a:pt x="89" y="148"/>
                    </a:lnTo>
                    <a:lnTo>
                      <a:pt x="89" y="146"/>
                    </a:lnTo>
                    <a:lnTo>
                      <a:pt x="89" y="143"/>
                    </a:lnTo>
                    <a:lnTo>
                      <a:pt x="89" y="141"/>
                    </a:lnTo>
                    <a:lnTo>
                      <a:pt x="83" y="141"/>
                    </a:lnTo>
                    <a:lnTo>
                      <a:pt x="89" y="141"/>
                    </a:lnTo>
                    <a:lnTo>
                      <a:pt x="89" y="138"/>
                    </a:lnTo>
                    <a:lnTo>
                      <a:pt x="91" y="138"/>
                    </a:lnTo>
                    <a:lnTo>
                      <a:pt x="89" y="135"/>
                    </a:lnTo>
                    <a:lnTo>
                      <a:pt x="89" y="133"/>
                    </a:lnTo>
                    <a:lnTo>
                      <a:pt x="89" y="130"/>
                    </a:lnTo>
                    <a:lnTo>
                      <a:pt x="86" y="130"/>
                    </a:lnTo>
                    <a:lnTo>
                      <a:pt x="83" y="130"/>
                    </a:lnTo>
                    <a:lnTo>
                      <a:pt x="81" y="130"/>
                    </a:lnTo>
                    <a:lnTo>
                      <a:pt x="81" y="133"/>
                    </a:lnTo>
                    <a:lnTo>
                      <a:pt x="81" y="130"/>
                    </a:lnTo>
                    <a:lnTo>
                      <a:pt x="78" y="130"/>
                    </a:lnTo>
                    <a:lnTo>
                      <a:pt x="68" y="135"/>
                    </a:lnTo>
                    <a:lnTo>
                      <a:pt x="65" y="138"/>
                    </a:lnTo>
                    <a:lnTo>
                      <a:pt x="63" y="138"/>
                    </a:lnTo>
                    <a:lnTo>
                      <a:pt x="68" y="135"/>
                    </a:lnTo>
                    <a:lnTo>
                      <a:pt x="70" y="133"/>
                    </a:lnTo>
                    <a:lnTo>
                      <a:pt x="76" y="130"/>
                    </a:lnTo>
                    <a:lnTo>
                      <a:pt x="73" y="130"/>
                    </a:lnTo>
                    <a:lnTo>
                      <a:pt x="73" y="128"/>
                    </a:lnTo>
                    <a:lnTo>
                      <a:pt x="73" y="125"/>
                    </a:lnTo>
                    <a:lnTo>
                      <a:pt x="70" y="125"/>
                    </a:lnTo>
                    <a:lnTo>
                      <a:pt x="70" y="122"/>
                    </a:lnTo>
                    <a:lnTo>
                      <a:pt x="70" y="120"/>
                    </a:lnTo>
                    <a:lnTo>
                      <a:pt x="68" y="120"/>
                    </a:lnTo>
                    <a:lnTo>
                      <a:pt x="68" y="122"/>
                    </a:lnTo>
                    <a:lnTo>
                      <a:pt x="68" y="125"/>
                    </a:lnTo>
                    <a:lnTo>
                      <a:pt x="70" y="125"/>
                    </a:lnTo>
                    <a:lnTo>
                      <a:pt x="68" y="125"/>
                    </a:lnTo>
                    <a:lnTo>
                      <a:pt x="65" y="125"/>
                    </a:lnTo>
                    <a:lnTo>
                      <a:pt x="65" y="122"/>
                    </a:lnTo>
                    <a:lnTo>
                      <a:pt x="63" y="122"/>
                    </a:lnTo>
                    <a:lnTo>
                      <a:pt x="63" y="120"/>
                    </a:lnTo>
                    <a:lnTo>
                      <a:pt x="65" y="120"/>
                    </a:lnTo>
                    <a:lnTo>
                      <a:pt x="68" y="120"/>
                    </a:lnTo>
                    <a:lnTo>
                      <a:pt x="68" y="117"/>
                    </a:lnTo>
                    <a:lnTo>
                      <a:pt x="70" y="117"/>
                    </a:lnTo>
                    <a:lnTo>
                      <a:pt x="70" y="115"/>
                    </a:lnTo>
                    <a:lnTo>
                      <a:pt x="70" y="112"/>
                    </a:lnTo>
                    <a:lnTo>
                      <a:pt x="70" y="109"/>
                    </a:lnTo>
                    <a:lnTo>
                      <a:pt x="73" y="109"/>
                    </a:lnTo>
                    <a:lnTo>
                      <a:pt x="76" y="109"/>
                    </a:lnTo>
                    <a:lnTo>
                      <a:pt x="76" y="107"/>
                    </a:lnTo>
                    <a:lnTo>
                      <a:pt x="78" y="107"/>
                    </a:lnTo>
                    <a:lnTo>
                      <a:pt x="78" y="104"/>
                    </a:lnTo>
                    <a:lnTo>
                      <a:pt x="81" y="104"/>
                    </a:lnTo>
                    <a:lnTo>
                      <a:pt x="81" y="101"/>
                    </a:lnTo>
                    <a:lnTo>
                      <a:pt x="81" y="99"/>
                    </a:lnTo>
                    <a:lnTo>
                      <a:pt x="81" y="96"/>
                    </a:lnTo>
                    <a:lnTo>
                      <a:pt x="81" y="94"/>
                    </a:lnTo>
                    <a:lnTo>
                      <a:pt x="78" y="94"/>
                    </a:lnTo>
                    <a:lnTo>
                      <a:pt x="78" y="91"/>
                    </a:lnTo>
                    <a:lnTo>
                      <a:pt x="78" y="88"/>
                    </a:lnTo>
                    <a:lnTo>
                      <a:pt x="76" y="88"/>
                    </a:lnTo>
                    <a:lnTo>
                      <a:pt x="73" y="88"/>
                    </a:lnTo>
                    <a:lnTo>
                      <a:pt x="70" y="88"/>
                    </a:lnTo>
                    <a:lnTo>
                      <a:pt x="70" y="86"/>
                    </a:lnTo>
                    <a:lnTo>
                      <a:pt x="68" y="86"/>
                    </a:lnTo>
                    <a:lnTo>
                      <a:pt x="65" y="86"/>
                    </a:lnTo>
                    <a:lnTo>
                      <a:pt x="68" y="86"/>
                    </a:lnTo>
                    <a:lnTo>
                      <a:pt x="65" y="86"/>
                    </a:lnTo>
                    <a:lnTo>
                      <a:pt x="68" y="86"/>
                    </a:lnTo>
                    <a:lnTo>
                      <a:pt x="68" y="88"/>
                    </a:lnTo>
                    <a:lnTo>
                      <a:pt x="65" y="88"/>
                    </a:lnTo>
                    <a:lnTo>
                      <a:pt x="65" y="86"/>
                    </a:lnTo>
                    <a:lnTo>
                      <a:pt x="63" y="86"/>
                    </a:lnTo>
                    <a:lnTo>
                      <a:pt x="60" y="86"/>
                    </a:lnTo>
                    <a:lnTo>
                      <a:pt x="60" y="83"/>
                    </a:lnTo>
                    <a:lnTo>
                      <a:pt x="57" y="83"/>
                    </a:lnTo>
                    <a:lnTo>
                      <a:pt x="57" y="81"/>
                    </a:lnTo>
                    <a:lnTo>
                      <a:pt x="57" y="78"/>
                    </a:lnTo>
                    <a:lnTo>
                      <a:pt x="55" y="78"/>
                    </a:lnTo>
                    <a:lnTo>
                      <a:pt x="55" y="81"/>
                    </a:lnTo>
                    <a:lnTo>
                      <a:pt x="52" y="81"/>
                    </a:lnTo>
                    <a:lnTo>
                      <a:pt x="55" y="81"/>
                    </a:lnTo>
                    <a:lnTo>
                      <a:pt x="52" y="81"/>
                    </a:lnTo>
                    <a:lnTo>
                      <a:pt x="55" y="81"/>
                    </a:lnTo>
                    <a:lnTo>
                      <a:pt x="52" y="81"/>
                    </a:lnTo>
                    <a:lnTo>
                      <a:pt x="50" y="81"/>
                    </a:lnTo>
                    <a:lnTo>
                      <a:pt x="50" y="78"/>
                    </a:lnTo>
                    <a:lnTo>
                      <a:pt x="47" y="78"/>
                    </a:lnTo>
                    <a:lnTo>
                      <a:pt x="47" y="75"/>
                    </a:lnTo>
                    <a:lnTo>
                      <a:pt x="44" y="75"/>
                    </a:lnTo>
                    <a:lnTo>
                      <a:pt x="44" y="73"/>
                    </a:lnTo>
                    <a:lnTo>
                      <a:pt x="42" y="73"/>
                    </a:lnTo>
                    <a:lnTo>
                      <a:pt x="42" y="70"/>
                    </a:lnTo>
                    <a:lnTo>
                      <a:pt x="42" y="68"/>
                    </a:lnTo>
                    <a:lnTo>
                      <a:pt x="42" y="65"/>
                    </a:lnTo>
                    <a:lnTo>
                      <a:pt x="44" y="65"/>
                    </a:lnTo>
                    <a:lnTo>
                      <a:pt x="44" y="62"/>
                    </a:lnTo>
                    <a:lnTo>
                      <a:pt x="47" y="62"/>
                    </a:lnTo>
                    <a:lnTo>
                      <a:pt x="47" y="60"/>
                    </a:lnTo>
                    <a:lnTo>
                      <a:pt x="50" y="60"/>
                    </a:lnTo>
                    <a:lnTo>
                      <a:pt x="52" y="60"/>
                    </a:lnTo>
                    <a:lnTo>
                      <a:pt x="52" y="57"/>
                    </a:lnTo>
                    <a:lnTo>
                      <a:pt x="55" y="57"/>
                    </a:lnTo>
                    <a:lnTo>
                      <a:pt x="55" y="54"/>
                    </a:lnTo>
                    <a:lnTo>
                      <a:pt x="57" y="54"/>
                    </a:lnTo>
                    <a:lnTo>
                      <a:pt x="55" y="54"/>
                    </a:lnTo>
                    <a:lnTo>
                      <a:pt x="57" y="54"/>
                    </a:lnTo>
                    <a:lnTo>
                      <a:pt x="57" y="52"/>
                    </a:lnTo>
                    <a:lnTo>
                      <a:pt x="60" y="52"/>
                    </a:lnTo>
                    <a:lnTo>
                      <a:pt x="57" y="52"/>
                    </a:lnTo>
                    <a:lnTo>
                      <a:pt x="60" y="52"/>
                    </a:lnTo>
                    <a:lnTo>
                      <a:pt x="60" y="49"/>
                    </a:lnTo>
                    <a:lnTo>
                      <a:pt x="57" y="49"/>
                    </a:lnTo>
                    <a:lnTo>
                      <a:pt x="60" y="49"/>
                    </a:lnTo>
                    <a:lnTo>
                      <a:pt x="63" y="49"/>
                    </a:lnTo>
                    <a:lnTo>
                      <a:pt x="63" y="52"/>
                    </a:lnTo>
                    <a:lnTo>
                      <a:pt x="63" y="54"/>
                    </a:lnTo>
                    <a:lnTo>
                      <a:pt x="65" y="54"/>
                    </a:lnTo>
                    <a:lnTo>
                      <a:pt x="68" y="54"/>
                    </a:lnTo>
                    <a:lnTo>
                      <a:pt x="68" y="52"/>
                    </a:lnTo>
                    <a:lnTo>
                      <a:pt x="70" y="52"/>
                    </a:lnTo>
                    <a:lnTo>
                      <a:pt x="70" y="49"/>
                    </a:lnTo>
                    <a:lnTo>
                      <a:pt x="73" y="49"/>
                    </a:lnTo>
                    <a:lnTo>
                      <a:pt x="73" y="47"/>
                    </a:lnTo>
                    <a:lnTo>
                      <a:pt x="76" y="47"/>
                    </a:lnTo>
                    <a:lnTo>
                      <a:pt x="76" y="44"/>
                    </a:lnTo>
                    <a:lnTo>
                      <a:pt x="78" y="44"/>
                    </a:lnTo>
                    <a:lnTo>
                      <a:pt x="76" y="44"/>
                    </a:lnTo>
                    <a:lnTo>
                      <a:pt x="76" y="41"/>
                    </a:lnTo>
                    <a:lnTo>
                      <a:pt x="78" y="41"/>
                    </a:lnTo>
                    <a:lnTo>
                      <a:pt x="81" y="41"/>
                    </a:lnTo>
                    <a:lnTo>
                      <a:pt x="83" y="41"/>
                    </a:lnTo>
                    <a:lnTo>
                      <a:pt x="86" y="41"/>
                    </a:lnTo>
                    <a:lnTo>
                      <a:pt x="86" y="39"/>
                    </a:lnTo>
                    <a:lnTo>
                      <a:pt x="89" y="39"/>
                    </a:lnTo>
                    <a:lnTo>
                      <a:pt x="91" y="39"/>
                    </a:lnTo>
                    <a:lnTo>
                      <a:pt x="94" y="39"/>
                    </a:lnTo>
                    <a:lnTo>
                      <a:pt x="94" y="36"/>
                    </a:lnTo>
                    <a:lnTo>
                      <a:pt x="94" y="39"/>
                    </a:lnTo>
                    <a:lnTo>
                      <a:pt x="94" y="36"/>
                    </a:lnTo>
                    <a:lnTo>
                      <a:pt x="97" y="36"/>
                    </a:lnTo>
                    <a:lnTo>
                      <a:pt x="97" y="39"/>
                    </a:lnTo>
                    <a:lnTo>
                      <a:pt x="99" y="39"/>
                    </a:lnTo>
                    <a:lnTo>
                      <a:pt x="99" y="36"/>
                    </a:lnTo>
                    <a:lnTo>
                      <a:pt x="102" y="36"/>
                    </a:lnTo>
                    <a:lnTo>
                      <a:pt x="102" y="34"/>
                    </a:lnTo>
                    <a:lnTo>
                      <a:pt x="104" y="34"/>
                    </a:lnTo>
                    <a:lnTo>
                      <a:pt x="104" y="31"/>
                    </a:lnTo>
                    <a:lnTo>
                      <a:pt x="107" y="31"/>
                    </a:lnTo>
                    <a:lnTo>
                      <a:pt x="107" y="28"/>
                    </a:lnTo>
                    <a:lnTo>
                      <a:pt x="110" y="28"/>
                    </a:lnTo>
                    <a:lnTo>
                      <a:pt x="112" y="28"/>
                    </a:lnTo>
                    <a:lnTo>
                      <a:pt x="112" y="31"/>
                    </a:lnTo>
                    <a:lnTo>
                      <a:pt x="115" y="31"/>
                    </a:lnTo>
                    <a:lnTo>
                      <a:pt x="117" y="31"/>
                    </a:lnTo>
                    <a:lnTo>
                      <a:pt x="117" y="28"/>
                    </a:lnTo>
                    <a:lnTo>
                      <a:pt x="117" y="26"/>
                    </a:lnTo>
                    <a:lnTo>
                      <a:pt x="120" y="26"/>
                    </a:lnTo>
                    <a:lnTo>
                      <a:pt x="117" y="26"/>
                    </a:lnTo>
                    <a:lnTo>
                      <a:pt x="120" y="26"/>
                    </a:lnTo>
                    <a:lnTo>
                      <a:pt x="120" y="28"/>
                    </a:lnTo>
                    <a:lnTo>
                      <a:pt x="120" y="26"/>
                    </a:lnTo>
                    <a:lnTo>
                      <a:pt x="120" y="28"/>
                    </a:lnTo>
                    <a:lnTo>
                      <a:pt x="123" y="28"/>
                    </a:lnTo>
                    <a:lnTo>
                      <a:pt x="125" y="28"/>
                    </a:lnTo>
                    <a:lnTo>
                      <a:pt x="128" y="28"/>
                    </a:lnTo>
                    <a:lnTo>
                      <a:pt x="128" y="26"/>
                    </a:lnTo>
                    <a:lnTo>
                      <a:pt x="130" y="26"/>
                    </a:lnTo>
                    <a:lnTo>
                      <a:pt x="133" y="26"/>
                    </a:lnTo>
                    <a:lnTo>
                      <a:pt x="136" y="26"/>
                    </a:lnTo>
                    <a:lnTo>
                      <a:pt x="136" y="23"/>
                    </a:lnTo>
                    <a:lnTo>
                      <a:pt x="138" y="23"/>
                    </a:lnTo>
                    <a:lnTo>
                      <a:pt x="138" y="20"/>
                    </a:lnTo>
                    <a:lnTo>
                      <a:pt x="141" y="20"/>
                    </a:lnTo>
                    <a:lnTo>
                      <a:pt x="141" y="18"/>
                    </a:lnTo>
                    <a:lnTo>
                      <a:pt x="138" y="18"/>
                    </a:lnTo>
                    <a:lnTo>
                      <a:pt x="138" y="15"/>
                    </a:lnTo>
                    <a:lnTo>
                      <a:pt x="136" y="15"/>
                    </a:lnTo>
                    <a:lnTo>
                      <a:pt x="136" y="13"/>
                    </a:lnTo>
                    <a:lnTo>
                      <a:pt x="138" y="13"/>
                    </a:lnTo>
                    <a:lnTo>
                      <a:pt x="138" y="10"/>
                    </a:lnTo>
                    <a:lnTo>
                      <a:pt x="141" y="10"/>
                    </a:lnTo>
                    <a:lnTo>
                      <a:pt x="141" y="7"/>
                    </a:lnTo>
                    <a:lnTo>
                      <a:pt x="144" y="7"/>
                    </a:lnTo>
                    <a:lnTo>
                      <a:pt x="141" y="7"/>
                    </a:lnTo>
                    <a:lnTo>
                      <a:pt x="141" y="5"/>
                    </a:lnTo>
                    <a:lnTo>
                      <a:pt x="144" y="5"/>
                    </a:lnTo>
                    <a:lnTo>
                      <a:pt x="141" y="5"/>
                    </a:lnTo>
                    <a:lnTo>
                      <a:pt x="144" y="5"/>
                    </a:lnTo>
                    <a:lnTo>
                      <a:pt x="144" y="2"/>
                    </a:lnTo>
                    <a:lnTo>
                      <a:pt x="146" y="0"/>
                    </a:lnTo>
                    <a:lnTo>
                      <a:pt x="144" y="0"/>
                    </a:lnTo>
                    <a:lnTo>
                      <a:pt x="146" y="0"/>
                    </a:lnTo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306" name="Freeform 96"/>
              <p:cNvSpPr>
                <a:spLocks/>
              </p:cNvSpPr>
              <p:nvPr/>
            </p:nvSpPr>
            <p:spPr bwMode="auto">
              <a:xfrm>
                <a:off x="992" y="3067"/>
                <a:ext cx="11" cy="37"/>
              </a:xfrm>
              <a:custGeom>
                <a:avLst/>
                <a:gdLst>
                  <a:gd name="T0" fmla="*/ 8 w 11"/>
                  <a:gd name="T1" fmla="*/ 37 h 37"/>
                  <a:gd name="T2" fmla="*/ 5 w 11"/>
                  <a:gd name="T3" fmla="*/ 37 h 37"/>
                  <a:gd name="T4" fmla="*/ 5 w 11"/>
                  <a:gd name="T5" fmla="*/ 34 h 37"/>
                  <a:gd name="T6" fmla="*/ 3 w 11"/>
                  <a:gd name="T7" fmla="*/ 31 h 37"/>
                  <a:gd name="T8" fmla="*/ 3 w 11"/>
                  <a:gd name="T9" fmla="*/ 29 h 37"/>
                  <a:gd name="T10" fmla="*/ 0 w 11"/>
                  <a:gd name="T11" fmla="*/ 8 h 37"/>
                  <a:gd name="T12" fmla="*/ 0 w 11"/>
                  <a:gd name="T13" fmla="*/ 5 h 37"/>
                  <a:gd name="T14" fmla="*/ 0 w 11"/>
                  <a:gd name="T15" fmla="*/ 3 h 37"/>
                  <a:gd name="T16" fmla="*/ 0 w 11"/>
                  <a:gd name="T17" fmla="*/ 0 h 37"/>
                  <a:gd name="T18" fmla="*/ 3 w 11"/>
                  <a:gd name="T19" fmla="*/ 0 h 37"/>
                  <a:gd name="T20" fmla="*/ 5 w 11"/>
                  <a:gd name="T21" fmla="*/ 0 h 37"/>
                  <a:gd name="T22" fmla="*/ 5 w 11"/>
                  <a:gd name="T23" fmla="*/ 3 h 37"/>
                  <a:gd name="T24" fmla="*/ 5 w 11"/>
                  <a:gd name="T25" fmla="*/ 5 h 37"/>
                  <a:gd name="T26" fmla="*/ 5 w 11"/>
                  <a:gd name="T27" fmla="*/ 8 h 37"/>
                  <a:gd name="T28" fmla="*/ 8 w 11"/>
                  <a:gd name="T29" fmla="*/ 29 h 37"/>
                  <a:gd name="T30" fmla="*/ 11 w 11"/>
                  <a:gd name="T31" fmla="*/ 29 h 37"/>
                  <a:gd name="T32" fmla="*/ 11 w 11"/>
                  <a:gd name="T33" fmla="*/ 31 h 37"/>
                  <a:gd name="T34" fmla="*/ 11 w 11"/>
                  <a:gd name="T35" fmla="*/ 34 h 37"/>
                  <a:gd name="T36" fmla="*/ 11 w 11"/>
                  <a:gd name="T37" fmla="*/ 37 h 37"/>
                  <a:gd name="T38" fmla="*/ 8 w 11"/>
                  <a:gd name="T39" fmla="*/ 3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1" h="37">
                    <a:moveTo>
                      <a:pt x="8" y="37"/>
                    </a:moveTo>
                    <a:lnTo>
                      <a:pt x="5" y="37"/>
                    </a:lnTo>
                    <a:lnTo>
                      <a:pt x="5" y="34"/>
                    </a:lnTo>
                    <a:lnTo>
                      <a:pt x="3" y="31"/>
                    </a:lnTo>
                    <a:lnTo>
                      <a:pt x="3" y="29"/>
                    </a:lnTo>
                    <a:lnTo>
                      <a:pt x="0" y="8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5" y="3"/>
                    </a:lnTo>
                    <a:lnTo>
                      <a:pt x="5" y="5"/>
                    </a:lnTo>
                    <a:lnTo>
                      <a:pt x="5" y="8"/>
                    </a:lnTo>
                    <a:lnTo>
                      <a:pt x="8" y="29"/>
                    </a:lnTo>
                    <a:lnTo>
                      <a:pt x="11" y="29"/>
                    </a:lnTo>
                    <a:lnTo>
                      <a:pt x="11" y="31"/>
                    </a:lnTo>
                    <a:lnTo>
                      <a:pt x="11" y="34"/>
                    </a:lnTo>
                    <a:lnTo>
                      <a:pt x="11" y="37"/>
                    </a:lnTo>
                    <a:lnTo>
                      <a:pt x="8" y="37"/>
                    </a:lnTo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307" name="Freeform 97"/>
              <p:cNvSpPr>
                <a:spLocks/>
              </p:cNvSpPr>
              <p:nvPr/>
            </p:nvSpPr>
            <p:spPr bwMode="auto">
              <a:xfrm>
                <a:off x="2428" y="3012"/>
                <a:ext cx="175" cy="162"/>
              </a:xfrm>
              <a:custGeom>
                <a:avLst/>
                <a:gdLst>
                  <a:gd name="T0" fmla="*/ 68 w 175"/>
                  <a:gd name="T1" fmla="*/ 0 h 162"/>
                  <a:gd name="T2" fmla="*/ 76 w 175"/>
                  <a:gd name="T3" fmla="*/ 3 h 162"/>
                  <a:gd name="T4" fmla="*/ 86 w 175"/>
                  <a:gd name="T5" fmla="*/ 3 h 162"/>
                  <a:gd name="T6" fmla="*/ 94 w 175"/>
                  <a:gd name="T7" fmla="*/ 5 h 162"/>
                  <a:gd name="T8" fmla="*/ 110 w 175"/>
                  <a:gd name="T9" fmla="*/ 8 h 162"/>
                  <a:gd name="T10" fmla="*/ 123 w 175"/>
                  <a:gd name="T11" fmla="*/ 5 h 162"/>
                  <a:gd name="T12" fmla="*/ 133 w 175"/>
                  <a:gd name="T13" fmla="*/ 5 h 162"/>
                  <a:gd name="T14" fmla="*/ 141 w 175"/>
                  <a:gd name="T15" fmla="*/ 8 h 162"/>
                  <a:gd name="T16" fmla="*/ 149 w 175"/>
                  <a:gd name="T17" fmla="*/ 16 h 162"/>
                  <a:gd name="T18" fmla="*/ 159 w 175"/>
                  <a:gd name="T19" fmla="*/ 21 h 162"/>
                  <a:gd name="T20" fmla="*/ 159 w 175"/>
                  <a:gd name="T21" fmla="*/ 32 h 162"/>
                  <a:gd name="T22" fmla="*/ 156 w 175"/>
                  <a:gd name="T23" fmla="*/ 45 h 162"/>
                  <a:gd name="T24" fmla="*/ 151 w 175"/>
                  <a:gd name="T25" fmla="*/ 55 h 162"/>
                  <a:gd name="T26" fmla="*/ 149 w 175"/>
                  <a:gd name="T27" fmla="*/ 71 h 162"/>
                  <a:gd name="T28" fmla="*/ 149 w 175"/>
                  <a:gd name="T29" fmla="*/ 76 h 162"/>
                  <a:gd name="T30" fmla="*/ 156 w 175"/>
                  <a:gd name="T31" fmla="*/ 84 h 162"/>
                  <a:gd name="T32" fmla="*/ 162 w 175"/>
                  <a:gd name="T33" fmla="*/ 89 h 162"/>
                  <a:gd name="T34" fmla="*/ 162 w 175"/>
                  <a:gd name="T35" fmla="*/ 92 h 162"/>
                  <a:gd name="T36" fmla="*/ 164 w 175"/>
                  <a:gd name="T37" fmla="*/ 100 h 162"/>
                  <a:gd name="T38" fmla="*/ 172 w 175"/>
                  <a:gd name="T39" fmla="*/ 107 h 162"/>
                  <a:gd name="T40" fmla="*/ 175 w 175"/>
                  <a:gd name="T41" fmla="*/ 113 h 162"/>
                  <a:gd name="T42" fmla="*/ 170 w 175"/>
                  <a:gd name="T43" fmla="*/ 123 h 162"/>
                  <a:gd name="T44" fmla="*/ 167 w 175"/>
                  <a:gd name="T45" fmla="*/ 126 h 162"/>
                  <a:gd name="T46" fmla="*/ 167 w 175"/>
                  <a:gd name="T47" fmla="*/ 136 h 162"/>
                  <a:gd name="T48" fmla="*/ 162 w 175"/>
                  <a:gd name="T49" fmla="*/ 147 h 162"/>
                  <a:gd name="T50" fmla="*/ 156 w 175"/>
                  <a:gd name="T51" fmla="*/ 157 h 162"/>
                  <a:gd name="T52" fmla="*/ 143 w 175"/>
                  <a:gd name="T53" fmla="*/ 162 h 162"/>
                  <a:gd name="T54" fmla="*/ 138 w 175"/>
                  <a:gd name="T55" fmla="*/ 157 h 162"/>
                  <a:gd name="T56" fmla="*/ 130 w 175"/>
                  <a:gd name="T57" fmla="*/ 149 h 162"/>
                  <a:gd name="T58" fmla="*/ 120 w 175"/>
                  <a:gd name="T59" fmla="*/ 144 h 162"/>
                  <a:gd name="T60" fmla="*/ 115 w 175"/>
                  <a:gd name="T61" fmla="*/ 133 h 162"/>
                  <a:gd name="T62" fmla="*/ 112 w 175"/>
                  <a:gd name="T63" fmla="*/ 120 h 162"/>
                  <a:gd name="T64" fmla="*/ 110 w 175"/>
                  <a:gd name="T65" fmla="*/ 113 h 162"/>
                  <a:gd name="T66" fmla="*/ 102 w 175"/>
                  <a:gd name="T67" fmla="*/ 105 h 162"/>
                  <a:gd name="T68" fmla="*/ 99 w 175"/>
                  <a:gd name="T69" fmla="*/ 97 h 162"/>
                  <a:gd name="T70" fmla="*/ 104 w 175"/>
                  <a:gd name="T71" fmla="*/ 92 h 162"/>
                  <a:gd name="T72" fmla="*/ 99 w 175"/>
                  <a:gd name="T73" fmla="*/ 81 h 162"/>
                  <a:gd name="T74" fmla="*/ 89 w 175"/>
                  <a:gd name="T75" fmla="*/ 76 h 162"/>
                  <a:gd name="T76" fmla="*/ 76 w 175"/>
                  <a:gd name="T77" fmla="*/ 79 h 162"/>
                  <a:gd name="T78" fmla="*/ 76 w 175"/>
                  <a:gd name="T79" fmla="*/ 81 h 162"/>
                  <a:gd name="T80" fmla="*/ 73 w 175"/>
                  <a:gd name="T81" fmla="*/ 84 h 162"/>
                  <a:gd name="T82" fmla="*/ 70 w 175"/>
                  <a:gd name="T83" fmla="*/ 76 h 162"/>
                  <a:gd name="T84" fmla="*/ 65 w 175"/>
                  <a:gd name="T85" fmla="*/ 66 h 162"/>
                  <a:gd name="T86" fmla="*/ 60 w 175"/>
                  <a:gd name="T87" fmla="*/ 55 h 162"/>
                  <a:gd name="T88" fmla="*/ 57 w 175"/>
                  <a:gd name="T89" fmla="*/ 53 h 162"/>
                  <a:gd name="T90" fmla="*/ 52 w 175"/>
                  <a:gd name="T91" fmla="*/ 47 h 162"/>
                  <a:gd name="T92" fmla="*/ 49 w 175"/>
                  <a:gd name="T93" fmla="*/ 45 h 162"/>
                  <a:gd name="T94" fmla="*/ 44 w 175"/>
                  <a:gd name="T95" fmla="*/ 39 h 162"/>
                  <a:gd name="T96" fmla="*/ 34 w 175"/>
                  <a:gd name="T97" fmla="*/ 45 h 162"/>
                  <a:gd name="T98" fmla="*/ 21 w 175"/>
                  <a:gd name="T99" fmla="*/ 42 h 162"/>
                  <a:gd name="T100" fmla="*/ 16 w 175"/>
                  <a:gd name="T101" fmla="*/ 45 h 162"/>
                  <a:gd name="T102" fmla="*/ 10 w 175"/>
                  <a:gd name="T103" fmla="*/ 39 h 162"/>
                  <a:gd name="T104" fmla="*/ 5 w 175"/>
                  <a:gd name="T105" fmla="*/ 29 h 162"/>
                  <a:gd name="T106" fmla="*/ 0 w 175"/>
                  <a:gd name="T107" fmla="*/ 24 h 162"/>
                  <a:gd name="T108" fmla="*/ 0 w 175"/>
                  <a:gd name="T109" fmla="*/ 19 h 162"/>
                  <a:gd name="T110" fmla="*/ 10 w 175"/>
                  <a:gd name="T111" fmla="*/ 19 h 162"/>
                  <a:gd name="T112" fmla="*/ 13 w 175"/>
                  <a:gd name="T113" fmla="*/ 11 h 162"/>
                  <a:gd name="T114" fmla="*/ 13 w 175"/>
                  <a:gd name="T115" fmla="*/ 5 h 162"/>
                  <a:gd name="T116" fmla="*/ 21 w 175"/>
                  <a:gd name="T117" fmla="*/ 0 h 162"/>
                  <a:gd name="T118" fmla="*/ 26 w 175"/>
                  <a:gd name="T119" fmla="*/ 0 h 162"/>
                  <a:gd name="T120" fmla="*/ 34 w 175"/>
                  <a:gd name="T121" fmla="*/ 3 h 162"/>
                  <a:gd name="T122" fmla="*/ 39 w 175"/>
                  <a:gd name="T123" fmla="*/ 8 h 162"/>
                  <a:gd name="T124" fmla="*/ 49 w 175"/>
                  <a:gd name="T125" fmla="*/ 0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75" h="162">
                    <a:moveTo>
                      <a:pt x="55" y="0"/>
                    </a:moveTo>
                    <a:lnTo>
                      <a:pt x="57" y="0"/>
                    </a:lnTo>
                    <a:lnTo>
                      <a:pt x="60" y="0"/>
                    </a:lnTo>
                    <a:lnTo>
                      <a:pt x="63" y="0"/>
                    </a:lnTo>
                    <a:lnTo>
                      <a:pt x="65" y="0"/>
                    </a:lnTo>
                    <a:lnTo>
                      <a:pt x="68" y="0"/>
                    </a:lnTo>
                    <a:lnTo>
                      <a:pt x="70" y="0"/>
                    </a:lnTo>
                    <a:lnTo>
                      <a:pt x="70" y="3"/>
                    </a:lnTo>
                    <a:lnTo>
                      <a:pt x="70" y="0"/>
                    </a:lnTo>
                    <a:lnTo>
                      <a:pt x="70" y="3"/>
                    </a:lnTo>
                    <a:lnTo>
                      <a:pt x="73" y="3"/>
                    </a:lnTo>
                    <a:lnTo>
                      <a:pt x="76" y="3"/>
                    </a:lnTo>
                    <a:lnTo>
                      <a:pt x="78" y="3"/>
                    </a:lnTo>
                    <a:lnTo>
                      <a:pt x="81" y="3"/>
                    </a:lnTo>
                    <a:lnTo>
                      <a:pt x="83" y="3"/>
                    </a:lnTo>
                    <a:lnTo>
                      <a:pt x="83" y="5"/>
                    </a:lnTo>
                    <a:lnTo>
                      <a:pt x="86" y="5"/>
                    </a:lnTo>
                    <a:lnTo>
                      <a:pt x="86" y="3"/>
                    </a:lnTo>
                    <a:lnTo>
                      <a:pt x="83" y="3"/>
                    </a:lnTo>
                    <a:lnTo>
                      <a:pt x="86" y="3"/>
                    </a:lnTo>
                    <a:lnTo>
                      <a:pt x="89" y="3"/>
                    </a:lnTo>
                    <a:lnTo>
                      <a:pt x="91" y="3"/>
                    </a:lnTo>
                    <a:lnTo>
                      <a:pt x="94" y="3"/>
                    </a:lnTo>
                    <a:lnTo>
                      <a:pt x="94" y="5"/>
                    </a:lnTo>
                    <a:lnTo>
                      <a:pt x="96" y="5"/>
                    </a:lnTo>
                    <a:lnTo>
                      <a:pt x="99" y="8"/>
                    </a:lnTo>
                    <a:lnTo>
                      <a:pt x="102" y="8"/>
                    </a:lnTo>
                    <a:lnTo>
                      <a:pt x="104" y="8"/>
                    </a:lnTo>
                    <a:lnTo>
                      <a:pt x="107" y="8"/>
                    </a:lnTo>
                    <a:lnTo>
                      <a:pt x="110" y="8"/>
                    </a:lnTo>
                    <a:lnTo>
                      <a:pt x="112" y="8"/>
                    </a:lnTo>
                    <a:lnTo>
                      <a:pt x="115" y="8"/>
                    </a:lnTo>
                    <a:lnTo>
                      <a:pt x="115" y="5"/>
                    </a:lnTo>
                    <a:lnTo>
                      <a:pt x="117" y="5"/>
                    </a:lnTo>
                    <a:lnTo>
                      <a:pt x="120" y="5"/>
                    </a:lnTo>
                    <a:lnTo>
                      <a:pt x="123" y="5"/>
                    </a:lnTo>
                    <a:lnTo>
                      <a:pt x="125" y="5"/>
                    </a:lnTo>
                    <a:lnTo>
                      <a:pt x="125" y="3"/>
                    </a:lnTo>
                    <a:lnTo>
                      <a:pt x="128" y="3"/>
                    </a:lnTo>
                    <a:lnTo>
                      <a:pt x="130" y="3"/>
                    </a:lnTo>
                    <a:lnTo>
                      <a:pt x="130" y="5"/>
                    </a:lnTo>
                    <a:lnTo>
                      <a:pt x="133" y="5"/>
                    </a:lnTo>
                    <a:lnTo>
                      <a:pt x="136" y="5"/>
                    </a:lnTo>
                    <a:lnTo>
                      <a:pt x="136" y="8"/>
                    </a:lnTo>
                    <a:lnTo>
                      <a:pt x="138" y="8"/>
                    </a:lnTo>
                    <a:lnTo>
                      <a:pt x="141" y="8"/>
                    </a:lnTo>
                    <a:lnTo>
                      <a:pt x="141" y="11"/>
                    </a:lnTo>
                    <a:lnTo>
                      <a:pt x="141" y="8"/>
                    </a:lnTo>
                    <a:lnTo>
                      <a:pt x="141" y="11"/>
                    </a:lnTo>
                    <a:lnTo>
                      <a:pt x="143" y="11"/>
                    </a:lnTo>
                    <a:lnTo>
                      <a:pt x="143" y="13"/>
                    </a:lnTo>
                    <a:lnTo>
                      <a:pt x="146" y="13"/>
                    </a:lnTo>
                    <a:lnTo>
                      <a:pt x="146" y="16"/>
                    </a:lnTo>
                    <a:lnTo>
                      <a:pt x="149" y="16"/>
                    </a:lnTo>
                    <a:lnTo>
                      <a:pt x="151" y="16"/>
                    </a:lnTo>
                    <a:lnTo>
                      <a:pt x="154" y="16"/>
                    </a:lnTo>
                    <a:lnTo>
                      <a:pt x="156" y="16"/>
                    </a:lnTo>
                    <a:lnTo>
                      <a:pt x="156" y="19"/>
                    </a:lnTo>
                    <a:lnTo>
                      <a:pt x="156" y="21"/>
                    </a:lnTo>
                    <a:lnTo>
                      <a:pt x="159" y="21"/>
                    </a:lnTo>
                    <a:lnTo>
                      <a:pt x="159" y="24"/>
                    </a:lnTo>
                    <a:lnTo>
                      <a:pt x="159" y="26"/>
                    </a:lnTo>
                    <a:lnTo>
                      <a:pt x="156" y="26"/>
                    </a:lnTo>
                    <a:lnTo>
                      <a:pt x="159" y="26"/>
                    </a:lnTo>
                    <a:lnTo>
                      <a:pt x="159" y="29"/>
                    </a:lnTo>
                    <a:lnTo>
                      <a:pt x="159" y="32"/>
                    </a:lnTo>
                    <a:lnTo>
                      <a:pt x="159" y="34"/>
                    </a:lnTo>
                    <a:lnTo>
                      <a:pt x="159" y="37"/>
                    </a:lnTo>
                    <a:lnTo>
                      <a:pt x="159" y="39"/>
                    </a:lnTo>
                    <a:lnTo>
                      <a:pt x="159" y="42"/>
                    </a:lnTo>
                    <a:lnTo>
                      <a:pt x="159" y="45"/>
                    </a:lnTo>
                    <a:lnTo>
                      <a:pt x="156" y="45"/>
                    </a:lnTo>
                    <a:lnTo>
                      <a:pt x="156" y="47"/>
                    </a:lnTo>
                    <a:lnTo>
                      <a:pt x="156" y="50"/>
                    </a:lnTo>
                    <a:lnTo>
                      <a:pt x="156" y="53"/>
                    </a:lnTo>
                    <a:lnTo>
                      <a:pt x="154" y="53"/>
                    </a:lnTo>
                    <a:lnTo>
                      <a:pt x="154" y="55"/>
                    </a:lnTo>
                    <a:lnTo>
                      <a:pt x="151" y="55"/>
                    </a:lnTo>
                    <a:lnTo>
                      <a:pt x="151" y="58"/>
                    </a:lnTo>
                    <a:lnTo>
                      <a:pt x="151" y="60"/>
                    </a:lnTo>
                    <a:lnTo>
                      <a:pt x="151" y="63"/>
                    </a:lnTo>
                    <a:lnTo>
                      <a:pt x="149" y="66"/>
                    </a:lnTo>
                    <a:lnTo>
                      <a:pt x="149" y="68"/>
                    </a:lnTo>
                    <a:lnTo>
                      <a:pt x="149" y="71"/>
                    </a:lnTo>
                    <a:lnTo>
                      <a:pt x="146" y="71"/>
                    </a:lnTo>
                    <a:lnTo>
                      <a:pt x="146" y="73"/>
                    </a:lnTo>
                    <a:lnTo>
                      <a:pt x="149" y="73"/>
                    </a:lnTo>
                    <a:lnTo>
                      <a:pt x="146" y="73"/>
                    </a:lnTo>
                    <a:lnTo>
                      <a:pt x="146" y="76"/>
                    </a:lnTo>
                    <a:lnTo>
                      <a:pt x="149" y="76"/>
                    </a:lnTo>
                    <a:lnTo>
                      <a:pt x="149" y="79"/>
                    </a:lnTo>
                    <a:lnTo>
                      <a:pt x="151" y="79"/>
                    </a:lnTo>
                    <a:lnTo>
                      <a:pt x="151" y="81"/>
                    </a:lnTo>
                    <a:lnTo>
                      <a:pt x="154" y="81"/>
                    </a:lnTo>
                    <a:lnTo>
                      <a:pt x="154" y="84"/>
                    </a:lnTo>
                    <a:lnTo>
                      <a:pt x="156" y="84"/>
                    </a:lnTo>
                    <a:lnTo>
                      <a:pt x="156" y="86"/>
                    </a:lnTo>
                    <a:lnTo>
                      <a:pt x="159" y="86"/>
                    </a:lnTo>
                    <a:lnTo>
                      <a:pt x="159" y="89"/>
                    </a:lnTo>
                    <a:lnTo>
                      <a:pt x="159" y="86"/>
                    </a:lnTo>
                    <a:lnTo>
                      <a:pt x="159" y="89"/>
                    </a:lnTo>
                    <a:lnTo>
                      <a:pt x="162" y="89"/>
                    </a:lnTo>
                    <a:lnTo>
                      <a:pt x="159" y="89"/>
                    </a:lnTo>
                    <a:lnTo>
                      <a:pt x="162" y="89"/>
                    </a:lnTo>
                    <a:lnTo>
                      <a:pt x="159" y="89"/>
                    </a:lnTo>
                    <a:lnTo>
                      <a:pt x="162" y="89"/>
                    </a:lnTo>
                    <a:lnTo>
                      <a:pt x="159" y="89"/>
                    </a:lnTo>
                    <a:lnTo>
                      <a:pt x="162" y="92"/>
                    </a:lnTo>
                    <a:lnTo>
                      <a:pt x="162" y="94"/>
                    </a:lnTo>
                    <a:lnTo>
                      <a:pt x="162" y="97"/>
                    </a:lnTo>
                    <a:lnTo>
                      <a:pt x="164" y="97"/>
                    </a:lnTo>
                    <a:lnTo>
                      <a:pt x="164" y="100"/>
                    </a:lnTo>
                    <a:lnTo>
                      <a:pt x="167" y="100"/>
                    </a:lnTo>
                    <a:lnTo>
                      <a:pt x="164" y="100"/>
                    </a:lnTo>
                    <a:lnTo>
                      <a:pt x="167" y="100"/>
                    </a:lnTo>
                    <a:lnTo>
                      <a:pt x="167" y="102"/>
                    </a:lnTo>
                    <a:lnTo>
                      <a:pt x="167" y="105"/>
                    </a:lnTo>
                    <a:lnTo>
                      <a:pt x="167" y="107"/>
                    </a:lnTo>
                    <a:lnTo>
                      <a:pt x="170" y="107"/>
                    </a:lnTo>
                    <a:lnTo>
                      <a:pt x="172" y="107"/>
                    </a:lnTo>
                    <a:lnTo>
                      <a:pt x="170" y="107"/>
                    </a:lnTo>
                    <a:lnTo>
                      <a:pt x="170" y="110"/>
                    </a:lnTo>
                    <a:lnTo>
                      <a:pt x="172" y="107"/>
                    </a:lnTo>
                    <a:lnTo>
                      <a:pt x="172" y="110"/>
                    </a:lnTo>
                    <a:lnTo>
                      <a:pt x="172" y="113"/>
                    </a:lnTo>
                    <a:lnTo>
                      <a:pt x="175" y="113"/>
                    </a:lnTo>
                    <a:lnTo>
                      <a:pt x="175" y="115"/>
                    </a:lnTo>
                    <a:lnTo>
                      <a:pt x="175" y="118"/>
                    </a:lnTo>
                    <a:lnTo>
                      <a:pt x="172" y="118"/>
                    </a:lnTo>
                    <a:lnTo>
                      <a:pt x="172" y="120"/>
                    </a:lnTo>
                    <a:lnTo>
                      <a:pt x="170" y="120"/>
                    </a:lnTo>
                    <a:lnTo>
                      <a:pt x="170" y="123"/>
                    </a:lnTo>
                    <a:lnTo>
                      <a:pt x="170" y="126"/>
                    </a:lnTo>
                    <a:lnTo>
                      <a:pt x="170" y="123"/>
                    </a:lnTo>
                    <a:lnTo>
                      <a:pt x="167" y="123"/>
                    </a:lnTo>
                    <a:lnTo>
                      <a:pt x="167" y="126"/>
                    </a:lnTo>
                    <a:lnTo>
                      <a:pt x="167" y="123"/>
                    </a:lnTo>
                    <a:lnTo>
                      <a:pt x="167" y="126"/>
                    </a:lnTo>
                    <a:lnTo>
                      <a:pt x="164" y="126"/>
                    </a:lnTo>
                    <a:lnTo>
                      <a:pt x="164" y="128"/>
                    </a:lnTo>
                    <a:lnTo>
                      <a:pt x="164" y="131"/>
                    </a:lnTo>
                    <a:lnTo>
                      <a:pt x="164" y="133"/>
                    </a:lnTo>
                    <a:lnTo>
                      <a:pt x="164" y="136"/>
                    </a:lnTo>
                    <a:lnTo>
                      <a:pt x="167" y="136"/>
                    </a:lnTo>
                    <a:lnTo>
                      <a:pt x="167" y="139"/>
                    </a:lnTo>
                    <a:lnTo>
                      <a:pt x="164" y="139"/>
                    </a:lnTo>
                    <a:lnTo>
                      <a:pt x="164" y="141"/>
                    </a:lnTo>
                    <a:lnTo>
                      <a:pt x="164" y="144"/>
                    </a:lnTo>
                    <a:lnTo>
                      <a:pt x="162" y="144"/>
                    </a:lnTo>
                    <a:lnTo>
                      <a:pt x="162" y="147"/>
                    </a:lnTo>
                    <a:lnTo>
                      <a:pt x="159" y="147"/>
                    </a:lnTo>
                    <a:lnTo>
                      <a:pt x="159" y="149"/>
                    </a:lnTo>
                    <a:lnTo>
                      <a:pt x="156" y="149"/>
                    </a:lnTo>
                    <a:lnTo>
                      <a:pt x="156" y="152"/>
                    </a:lnTo>
                    <a:lnTo>
                      <a:pt x="156" y="154"/>
                    </a:lnTo>
                    <a:lnTo>
                      <a:pt x="156" y="157"/>
                    </a:lnTo>
                    <a:lnTo>
                      <a:pt x="154" y="160"/>
                    </a:lnTo>
                    <a:lnTo>
                      <a:pt x="151" y="160"/>
                    </a:lnTo>
                    <a:lnTo>
                      <a:pt x="149" y="160"/>
                    </a:lnTo>
                    <a:lnTo>
                      <a:pt x="146" y="160"/>
                    </a:lnTo>
                    <a:lnTo>
                      <a:pt x="146" y="162"/>
                    </a:lnTo>
                    <a:lnTo>
                      <a:pt x="143" y="162"/>
                    </a:lnTo>
                    <a:lnTo>
                      <a:pt x="143" y="160"/>
                    </a:lnTo>
                    <a:lnTo>
                      <a:pt x="141" y="160"/>
                    </a:lnTo>
                    <a:lnTo>
                      <a:pt x="138" y="160"/>
                    </a:lnTo>
                    <a:lnTo>
                      <a:pt x="138" y="157"/>
                    </a:lnTo>
                    <a:lnTo>
                      <a:pt x="138" y="160"/>
                    </a:lnTo>
                    <a:lnTo>
                      <a:pt x="138" y="157"/>
                    </a:lnTo>
                    <a:lnTo>
                      <a:pt x="136" y="157"/>
                    </a:lnTo>
                    <a:lnTo>
                      <a:pt x="136" y="154"/>
                    </a:lnTo>
                    <a:lnTo>
                      <a:pt x="136" y="152"/>
                    </a:lnTo>
                    <a:lnTo>
                      <a:pt x="133" y="152"/>
                    </a:lnTo>
                    <a:lnTo>
                      <a:pt x="133" y="149"/>
                    </a:lnTo>
                    <a:lnTo>
                      <a:pt x="130" y="149"/>
                    </a:lnTo>
                    <a:lnTo>
                      <a:pt x="128" y="149"/>
                    </a:lnTo>
                    <a:lnTo>
                      <a:pt x="125" y="149"/>
                    </a:lnTo>
                    <a:lnTo>
                      <a:pt x="125" y="147"/>
                    </a:lnTo>
                    <a:lnTo>
                      <a:pt x="123" y="147"/>
                    </a:lnTo>
                    <a:lnTo>
                      <a:pt x="120" y="147"/>
                    </a:lnTo>
                    <a:lnTo>
                      <a:pt x="120" y="144"/>
                    </a:lnTo>
                    <a:lnTo>
                      <a:pt x="117" y="144"/>
                    </a:lnTo>
                    <a:lnTo>
                      <a:pt x="117" y="141"/>
                    </a:lnTo>
                    <a:lnTo>
                      <a:pt x="117" y="139"/>
                    </a:lnTo>
                    <a:lnTo>
                      <a:pt x="115" y="139"/>
                    </a:lnTo>
                    <a:lnTo>
                      <a:pt x="115" y="136"/>
                    </a:lnTo>
                    <a:lnTo>
                      <a:pt x="115" y="133"/>
                    </a:lnTo>
                    <a:lnTo>
                      <a:pt x="115" y="131"/>
                    </a:lnTo>
                    <a:lnTo>
                      <a:pt x="115" y="128"/>
                    </a:lnTo>
                    <a:lnTo>
                      <a:pt x="115" y="126"/>
                    </a:lnTo>
                    <a:lnTo>
                      <a:pt x="115" y="123"/>
                    </a:lnTo>
                    <a:lnTo>
                      <a:pt x="112" y="123"/>
                    </a:lnTo>
                    <a:lnTo>
                      <a:pt x="112" y="120"/>
                    </a:lnTo>
                    <a:lnTo>
                      <a:pt x="112" y="118"/>
                    </a:lnTo>
                    <a:lnTo>
                      <a:pt x="110" y="118"/>
                    </a:lnTo>
                    <a:lnTo>
                      <a:pt x="112" y="118"/>
                    </a:lnTo>
                    <a:lnTo>
                      <a:pt x="110" y="118"/>
                    </a:lnTo>
                    <a:lnTo>
                      <a:pt x="110" y="115"/>
                    </a:lnTo>
                    <a:lnTo>
                      <a:pt x="110" y="113"/>
                    </a:lnTo>
                    <a:lnTo>
                      <a:pt x="107" y="113"/>
                    </a:lnTo>
                    <a:lnTo>
                      <a:pt x="107" y="110"/>
                    </a:lnTo>
                    <a:lnTo>
                      <a:pt x="104" y="110"/>
                    </a:lnTo>
                    <a:lnTo>
                      <a:pt x="104" y="107"/>
                    </a:lnTo>
                    <a:lnTo>
                      <a:pt x="102" y="107"/>
                    </a:lnTo>
                    <a:lnTo>
                      <a:pt x="102" y="105"/>
                    </a:lnTo>
                    <a:lnTo>
                      <a:pt x="99" y="105"/>
                    </a:lnTo>
                    <a:lnTo>
                      <a:pt x="99" y="102"/>
                    </a:lnTo>
                    <a:lnTo>
                      <a:pt x="99" y="100"/>
                    </a:lnTo>
                    <a:lnTo>
                      <a:pt x="99" y="97"/>
                    </a:lnTo>
                    <a:lnTo>
                      <a:pt x="99" y="94"/>
                    </a:lnTo>
                    <a:lnTo>
                      <a:pt x="99" y="97"/>
                    </a:lnTo>
                    <a:lnTo>
                      <a:pt x="99" y="94"/>
                    </a:lnTo>
                    <a:lnTo>
                      <a:pt x="102" y="94"/>
                    </a:lnTo>
                    <a:lnTo>
                      <a:pt x="102" y="92"/>
                    </a:lnTo>
                    <a:lnTo>
                      <a:pt x="102" y="94"/>
                    </a:lnTo>
                    <a:lnTo>
                      <a:pt x="102" y="92"/>
                    </a:lnTo>
                    <a:lnTo>
                      <a:pt x="104" y="92"/>
                    </a:lnTo>
                    <a:lnTo>
                      <a:pt x="104" y="89"/>
                    </a:lnTo>
                    <a:lnTo>
                      <a:pt x="104" y="86"/>
                    </a:lnTo>
                    <a:lnTo>
                      <a:pt x="102" y="86"/>
                    </a:lnTo>
                    <a:lnTo>
                      <a:pt x="102" y="84"/>
                    </a:lnTo>
                    <a:lnTo>
                      <a:pt x="99" y="84"/>
                    </a:lnTo>
                    <a:lnTo>
                      <a:pt x="99" y="81"/>
                    </a:lnTo>
                    <a:lnTo>
                      <a:pt x="96" y="81"/>
                    </a:lnTo>
                    <a:lnTo>
                      <a:pt x="94" y="81"/>
                    </a:lnTo>
                    <a:lnTo>
                      <a:pt x="91" y="81"/>
                    </a:lnTo>
                    <a:lnTo>
                      <a:pt x="91" y="79"/>
                    </a:lnTo>
                    <a:lnTo>
                      <a:pt x="89" y="79"/>
                    </a:lnTo>
                    <a:lnTo>
                      <a:pt x="89" y="76"/>
                    </a:lnTo>
                    <a:lnTo>
                      <a:pt x="86" y="76"/>
                    </a:lnTo>
                    <a:lnTo>
                      <a:pt x="83" y="76"/>
                    </a:lnTo>
                    <a:lnTo>
                      <a:pt x="81" y="76"/>
                    </a:lnTo>
                    <a:lnTo>
                      <a:pt x="81" y="79"/>
                    </a:lnTo>
                    <a:lnTo>
                      <a:pt x="78" y="79"/>
                    </a:lnTo>
                    <a:lnTo>
                      <a:pt x="76" y="79"/>
                    </a:lnTo>
                    <a:lnTo>
                      <a:pt x="78" y="79"/>
                    </a:lnTo>
                    <a:lnTo>
                      <a:pt x="76" y="79"/>
                    </a:lnTo>
                    <a:lnTo>
                      <a:pt x="78" y="79"/>
                    </a:lnTo>
                    <a:lnTo>
                      <a:pt x="76" y="81"/>
                    </a:lnTo>
                    <a:lnTo>
                      <a:pt x="78" y="81"/>
                    </a:lnTo>
                    <a:lnTo>
                      <a:pt x="76" y="81"/>
                    </a:lnTo>
                    <a:lnTo>
                      <a:pt x="76" y="84"/>
                    </a:lnTo>
                    <a:lnTo>
                      <a:pt x="76" y="86"/>
                    </a:lnTo>
                    <a:lnTo>
                      <a:pt x="73" y="86"/>
                    </a:lnTo>
                    <a:lnTo>
                      <a:pt x="70" y="86"/>
                    </a:lnTo>
                    <a:lnTo>
                      <a:pt x="70" y="84"/>
                    </a:lnTo>
                    <a:lnTo>
                      <a:pt x="73" y="84"/>
                    </a:lnTo>
                    <a:lnTo>
                      <a:pt x="70" y="84"/>
                    </a:lnTo>
                    <a:lnTo>
                      <a:pt x="70" y="81"/>
                    </a:lnTo>
                    <a:lnTo>
                      <a:pt x="73" y="81"/>
                    </a:lnTo>
                    <a:lnTo>
                      <a:pt x="73" y="79"/>
                    </a:lnTo>
                    <a:lnTo>
                      <a:pt x="73" y="76"/>
                    </a:lnTo>
                    <a:lnTo>
                      <a:pt x="70" y="76"/>
                    </a:lnTo>
                    <a:lnTo>
                      <a:pt x="70" y="73"/>
                    </a:lnTo>
                    <a:lnTo>
                      <a:pt x="70" y="71"/>
                    </a:lnTo>
                    <a:lnTo>
                      <a:pt x="68" y="71"/>
                    </a:lnTo>
                    <a:lnTo>
                      <a:pt x="68" y="68"/>
                    </a:lnTo>
                    <a:lnTo>
                      <a:pt x="68" y="66"/>
                    </a:lnTo>
                    <a:lnTo>
                      <a:pt x="65" y="66"/>
                    </a:lnTo>
                    <a:lnTo>
                      <a:pt x="65" y="63"/>
                    </a:lnTo>
                    <a:lnTo>
                      <a:pt x="63" y="63"/>
                    </a:lnTo>
                    <a:lnTo>
                      <a:pt x="63" y="60"/>
                    </a:lnTo>
                    <a:lnTo>
                      <a:pt x="63" y="58"/>
                    </a:lnTo>
                    <a:lnTo>
                      <a:pt x="60" y="58"/>
                    </a:lnTo>
                    <a:lnTo>
                      <a:pt x="60" y="55"/>
                    </a:lnTo>
                    <a:lnTo>
                      <a:pt x="63" y="55"/>
                    </a:lnTo>
                    <a:lnTo>
                      <a:pt x="63" y="53"/>
                    </a:lnTo>
                    <a:lnTo>
                      <a:pt x="60" y="53"/>
                    </a:lnTo>
                    <a:lnTo>
                      <a:pt x="57" y="53"/>
                    </a:lnTo>
                    <a:lnTo>
                      <a:pt x="57" y="50"/>
                    </a:lnTo>
                    <a:lnTo>
                      <a:pt x="57" y="53"/>
                    </a:lnTo>
                    <a:lnTo>
                      <a:pt x="57" y="50"/>
                    </a:lnTo>
                    <a:lnTo>
                      <a:pt x="55" y="50"/>
                    </a:lnTo>
                    <a:lnTo>
                      <a:pt x="55" y="47"/>
                    </a:lnTo>
                    <a:lnTo>
                      <a:pt x="55" y="50"/>
                    </a:lnTo>
                    <a:lnTo>
                      <a:pt x="52" y="50"/>
                    </a:lnTo>
                    <a:lnTo>
                      <a:pt x="52" y="47"/>
                    </a:lnTo>
                    <a:lnTo>
                      <a:pt x="52" y="50"/>
                    </a:lnTo>
                    <a:lnTo>
                      <a:pt x="52" y="47"/>
                    </a:lnTo>
                    <a:lnTo>
                      <a:pt x="52" y="50"/>
                    </a:lnTo>
                    <a:lnTo>
                      <a:pt x="52" y="47"/>
                    </a:lnTo>
                    <a:lnTo>
                      <a:pt x="49" y="47"/>
                    </a:lnTo>
                    <a:lnTo>
                      <a:pt x="49" y="45"/>
                    </a:lnTo>
                    <a:lnTo>
                      <a:pt x="52" y="45"/>
                    </a:lnTo>
                    <a:lnTo>
                      <a:pt x="52" y="42"/>
                    </a:lnTo>
                    <a:lnTo>
                      <a:pt x="52" y="39"/>
                    </a:lnTo>
                    <a:lnTo>
                      <a:pt x="49" y="39"/>
                    </a:lnTo>
                    <a:lnTo>
                      <a:pt x="47" y="39"/>
                    </a:lnTo>
                    <a:lnTo>
                      <a:pt x="44" y="39"/>
                    </a:lnTo>
                    <a:lnTo>
                      <a:pt x="44" y="42"/>
                    </a:lnTo>
                    <a:lnTo>
                      <a:pt x="42" y="42"/>
                    </a:lnTo>
                    <a:lnTo>
                      <a:pt x="39" y="42"/>
                    </a:lnTo>
                    <a:lnTo>
                      <a:pt x="36" y="42"/>
                    </a:lnTo>
                    <a:lnTo>
                      <a:pt x="34" y="42"/>
                    </a:lnTo>
                    <a:lnTo>
                      <a:pt x="34" y="45"/>
                    </a:lnTo>
                    <a:lnTo>
                      <a:pt x="31" y="45"/>
                    </a:lnTo>
                    <a:lnTo>
                      <a:pt x="31" y="42"/>
                    </a:lnTo>
                    <a:lnTo>
                      <a:pt x="29" y="42"/>
                    </a:lnTo>
                    <a:lnTo>
                      <a:pt x="26" y="42"/>
                    </a:lnTo>
                    <a:lnTo>
                      <a:pt x="23" y="42"/>
                    </a:lnTo>
                    <a:lnTo>
                      <a:pt x="21" y="42"/>
                    </a:lnTo>
                    <a:lnTo>
                      <a:pt x="21" y="39"/>
                    </a:lnTo>
                    <a:lnTo>
                      <a:pt x="21" y="42"/>
                    </a:lnTo>
                    <a:lnTo>
                      <a:pt x="21" y="45"/>
                    </a:lnTo>
                    <a:lnTo>
                      <a:pt x="18" y="45"/>
                    </a:lnTo>
                    <a:lnTo>
                      <a:pt x="18" y="42"/>
                    </a:lnTo>
                    <a:lnTo>
                      <a:pt x="16" y="45"/>
                    </a:lnTo>
                    <a:lnTo>
                      <a:pt x="16" y="42"/>
                    </a:lnTo>
                    <a:lnTo>
                      <a:pt x="13" y="42"/>
                    </a:lnTo>
                    <a:lnTo>
                      <a:pt x="10" y="42"/>
                    </a:lnTo>
                    <a:lnTo>
                      <a:pt x="8" y="42"/>
                    </a:lnTo>
                    <a:lnTo>
                      <a:pt x="10" y="42"/>
                    </a:lnTo>
                    <a:lnTo>
                      <a:pt x="10" y="39"/>
                    </a:lnTo>
                    <a:lnTo>
                      <a:pt x="8" y="39"/>
                    </a:lnTo>
                    <a:lnTo>
                      <a:pt x="8" y="37"/>
                    </a:lnTo>
                    <a:lnTo>
                      <a:pt x="8" y="34"/>
                    </a:lnTo>
                    <a:lnTo>
                      <a:pt x="5" y="34"/>
                    </a:lnTo>
                    <a:lnTo>
                      <a:pt x="5" y="32"/>
                    </a:lnTo>
                    <a:lnTo>
                      <a:pt x="5" y="29"/>
                    </a:lnTo>
                    <a:lnTo>
                      <a:pt x="2" y="29"/>
                    </a:lnTo>
                    <a:lnTo>
                      <a:pt x="2" y="26"/>
                    </a:lnTo>
                    <a:lnTo>
                      <a:pt x="2" y="29"/>
                    </a:lnTo>
                    <a:lnTo>
                      <a:pt x="0" y="29"/>
                    </a:lnTo>
                    <a:lnTo>
                      <a:pt x="0" y="26"/>
                    </a:lnTo>
                    <a:lnTo>
                      <a:pt x="0" y="24"/>
                    </a:lnTo>
                    <a:lnTo>
                      <a:pt x="0" y="21"/>
                    </a:lnTo>
                    <a:lnTo>
                      <a:pt x="0" y="24"/>
                    </a:lnTo>
                    <a:lnTo>
                      <a:pt x="0" y="21"/>
                    </a:lnTo>
                    <a:lnTo>
                      <a:pt x="2" y="21"/>
                    </a:lnTo>
                    <a:lnTo>
                      <a:pt x="2" y="19"/>
                    </a:lnTo>
                    <a:lnTo>
                      <a:pt x="0" y="19"/>
                    </a:lnTo>
                    <a:lnTo>
                      <a:pt x="2" y="16"/>
                    </a:lnTo>
                    <a:lnTo>
                      <a:pt x="2" y="19"/>
                    </a:lnTo>
                    <a:lnTo>
                      <a:pt x="5" y="21"/>
                    </a:lnTo>
                    <a:lnTo>
                      <a:pt x="5" y="19"/>
                    </a:lnTo>
                    <a:lnTo>
                      <a:pt x="8" y="19"/>
                    </a:lnTo>
                    <a:lnTo>
                      <a:pt x="10" y="19"/>
                    </a:lnTo>
                    <a:lnTo>
                      <a:pt x="13" y="19"/>
                    </a:lnTo>
                    <a:lnTo>
                      <a:pt x="13" y="16"/>
                    </a:lnTo>
                    <a:lnTo>
                      <a:pt x="16" y="16"/>
                    </a:lnTo>
                    <a:lnTo>
                      <a:pt x="16" y="13"/>
                    </a:lnTo>
                    <a:lnTo>
                      <a:pt x="13" y="13"/>
                    </a:lnTo>
                    <a:lnTo>
                      <a:pt x="13" y="11"/>
                    </a:lnTo>
                    <a:lnTo>
                      <a:pt x="13" y="8"/>
                    </a:lnTo>
                    <a:lnTo>
                      <a:pt x="10" y="8"/>
                    </a:lnTo>
                    <a:lnTo>
                      <a:pt x="10" y="5"/>
                    </a:lnTo>
                    <a:lnTo>
                      <a:pt x="16" y="8"/>
                    </a:lnTo>
                    <a:lnTo>
                      <a:pt x="16" y="5"/>
                    </a:lnTo>
                    <a:lnTo>
                      <a:pt x="13" y="5"/>
                    </a:lnTo>
                    <a:lnTo>
                      <a:pt x="13" y="3"/>
                    </a:lnTo>
                    <a:lnTo>
                      <a:pt x="10" y="3"/>
                    </a:lnTo>
                    <a:lnTo>
                      <a:pt x="13" y="0"/>
                    </a:lnTo>
                    <a:lnTo>
                      <a:pt x="16" y="0"/>
                    </a:lnTo>
                    <a:lnTo>
                      <a:pt x="18" y="0"/>
                    </a:lnTo>
                    <a:lnTo>
                      <a:pt x="21" y="0"/>
                    </a:lnTo>
                    <a:lnTo>
                      <a:pt x="23" y="0"/>
                    </a:lnTo>
                    <a:lnTo>
                      <a:pt x="21" y="0"/>
                    </a:lnTo>
                    <a:lnTo>
                      <a:pt x="23" y="0"/>
                    </a:lnTo>
                    <a:lnTo>
                      <a:pt x="26" y="0"/>
                    </a:lnTo>
                    <a:lnTo>
                      <a:pt x="26" y="3"/>
                    </a:lnTo>
                    <a:lnTo>
                      <a:pt x="26" y="0"/>
                    </a:lnTo>
                    <a:lnTo>
                      <a:pt x="29" y="0"/>
                    </a:lnTo>
                    <a:lnTo>
                      <a:pt x="29" y="3"/>
                    </a:lnTo>
                    <a:lnTo>
                      <a:pt x="31" y="3"/>
                    </a:lnTo>
                    <a:lnTo>
                      <a:pt x="31" y="5"/>
                    </a:lnTo>
                    <a:lnTo>
                      <a:pt x="31" y="3"/>
                    </a:lnTo>
                    <a:lnTo>
                      <a:pt x="34" y="3"/>
                    </a:lnTo>
                    <a:lnTo>
                      <a:pt x="31" y="3"/>
                    </a:lnTo>
                    <a:lnTo>
                      <a:pt x="31" y="5"/>
                    </a:lnTo>
                    <a:lnTo>
                      <a:pt x="34" y="5"/>
                    </a:lnTo>
                    <a:lnTo>
                      <a:pt x="36" y="5"/>
                    </a:lnTo>
                    <a:lnTo>
                      <a:pt x="36" y="8"/>
                    </a:lnTo>
                    <a:lnTo>
                      <a:pt x="39" y="8"/>
                    </a:lnTo>
                    <a:lnTo>
                      <a:pt x="42" y="8"/>
                    </a:lnTo>
                    <a:lnTo>
                      <a:pt x="44" y="8"/>
                    </a:lnTo>
                    <a:lnTo>
                      <a:pt x="47" y="5"/>
                    </a:lnTo>
                    <a:lnTo>
                      <a:pt x="47" y="3"/>
                    </a:lnTo>
                    <a:lnTo>
                      <a:pt x="49" y="3"/>
                    </a:lnTo>
                    <a:lnTo>
                      <a:pt x="49" y="0"/>
                    </a:lnTo>
                    <a:lnTo>
                      <a:pt x="52" y="0"/>
                    </a:lnTo>
                    <a:lnTo>
                      <a:pt x="55" y="0"/>
                    </a:lnTo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308" name="Freeform 98"/>
              <p:cNvSpPr>
                <a:spLocks/>
              </p:cNvSpPr>
              <p:nvPr/>
            </p:nvSpPr>
            <p:spPr bwMode="auto">
              <a:xfrm>
                <a:off x="2598" y="2955"/>
                <a:ext cx="83" cy="73"/>
              </a:xfrm>
              <a:custGeom>
                <a:avLst/>
                <a:gdLst>
                  <a:gd name="T0" fmla="*/ 67 w 83"/>
                  <a:gd name="T1" fmla="*/ 2 h 73"/>
                  <a:gd name="T2" fmla="*/ 73 w 83"/>
                  <a:gd name="T3" fmla="*/ 5 h 73"/>
                  <a:gd name="T4" fmla="*/ 75 w 83"/>
                  <a:gd name="T5" fmla="*/ 10 h 73"/>
                  <a:gd name="T6" fmla="*/ 75 w 83"/>
                  <a:gd name="T7" fmla="*/ 13 h 73"/>
                  <a:gd name="T8" fmla="*/ 78 w 83"/>
                  <a:gd name="T9" fmla="*/ 13 h 73"/>
                  <a:gd name="T10" fmla="*/ 78 w 83"/>
                  <a:gd name="T11" fmla="*/ 10 h 73"/>
                  <a:gd name="T12" fmla="*/ 78 w 83"/>
                  <a:gd name="T13" fmla="*/ 13 h 73"/>
                  <a:gd name="T14" fmla="*/ 80 w 83"/>
                  <a:gd name="T15" fmla="*/ 18 h 73"/>
                  <a:gd name="T16" fmla="*/ 80 w 83"/>
                  <a:gd name="T17" fmla="*/ 21 h 73"/>
                  <a:gd name="T18" fmla="*/ 80 w 83"/>
                  <a:gd name="T19" fmla="*/ 23 h 73"/>
                  <a:gd name="T20" fmla="*/ 75 w 83"/>
                  <a:gd name="T21" fmla="*/ 26 h 73"/>
                  <a:gd name="T22" fmla="*/ 73 w 83"/>
                  <a:gd name="T23" fmla="*/ 31 h 73"/>
                  <a:gd name="T24" fmla="*/ 73 w 83"/>
                  <a:gd name="T25" fmla="*/ 34 h 73"/>
                  <a:gd name="T26" fmla="*/ 73 w 83"/>
                  <a:gd name="T27" fmla="*/ 36 h 73"/>
                  <a:gd name="T28" fmla="*/ 73 w 83"/>
                  <a:gd name="T29" fmla="*/ 39 h 73"/>
                  <a:gd name="T30" fmla="*/ 70 w 83"/>
                  <a:gd name="T31" fmla="*/ 44 h 73"/>
                  <a:gd name="T32" fmla="*/ 65 w 83"/>
                  <a:gd name="T33" fmla="*/ 47 h 73"/>
                  <a:gd name="T34" fmla="*/ 65 w 83"/>
                  <a:gd name="T35" fmla="*/ 49 h 73"/>
                  <a:gd name="T36" fmla="*/ 60 w 83"/>
                  <a:gd name="T37" fmla="*/ 55 h 73"/>
                  <a:gd name="T38" fmla="*/ 57 w 83"/>
                  <a:gd name="T39" fmla="*/ 55 h 73"/>
                  <a:gd name="T40" fmla="*/ 54 w 83"/>
                  <a:gd name="T41" fmla="*/ 55 h 73"/>
                  <a:gd name="T42" fmla="*/ 52 w 83"/>
                  <a:gd name="T43" fmla="*/ 55 h 73"/>
                  <a:gd name="T44" fmla="*/ 52 w 83"/>
                  <a:gd name="T45" fmla="*/ 57 h 73"/>
                  <a:gd name="T46" fmla="*/ 47 w 83"/>
                  <a:gd name="T47" fmla="*/ 60 h 73"/>
                  <a:gd name="T48" fmla="*/ 44 w 83"/>
                  <a:gd name="T49" fmla="*/ 60 h 73"/>
                  <a:gd name="T50" fmla="*/ 41 w 83"/>
                  <a:gd name="T51" fmla="*/ 65 h 73"/>
                  <a:gd name="T52" fmla="*/ 39 w 83"/>
                  <a:gd name="T53" fmla="*/ 65 h 73"/>
                  <a:gd name="T54" fmla="*/ 36 w 83"/>
                  <a:gd name="T55" fmla="*/ 70 h 73"/>
                  <a:gd name="T56" fmla="*/ 33 w 83"/>
                  <a:gd name="T57" fmla="*/ 70 h 73"/>
                  <a:gd name="T58" fmla="*/ 31 w 83"/>
                  <a:gd name="T59" fmla="*/ 70 h 73"/>
                  <a:gd name="T60" fmla="*/ 28 w 83"/>
                  <a:gd name="T61" fmla="*/ 70 h 73"/>
                  <a:gd name="T62" fmla="*/ 20 w 83"/>
                  <a:gd name="T63" fmla="*/ 70 h 73"/>
                  <a:gd name="T64" fmla="*/ 18 w 83"/>
                  <a:gd name="T65" fmla="*/ 65 h 73"/>
                  <a:gd name="T66" fmla="*/ 13 w 83"/>
                  <a:gd name="T67" fmla="*/ 62 h 73"/>
                  <a:gd name="T68" fmla="*/ 5 w 83"/>
                  <a:gd name="T69" fmla="*/ 62 h 73"/>
                  <a:gd name="T70" fmla="*/ 2 w 83"/>
                  <a:gd name="T71" fmla="*/ 57 h 73"/>
                  <a:gd name="T72" fmla="*/ 0 w 83"/>
                  <a:gd name="T73" fmla="*/ 52 h 73"/>
                  <a:gd name="T74" fmla="*/ 5 w 83"/>
                  <a:gd name="T75" fmla="*/ 47 h 73"/>
                  <a:gd name="T76" fmla="*/ 7 w 83"/>
                  <a:gd name="T77" fmla="*/ 42 h 73"/>
                  <a:gd name="T78" fmla="*/ 5 w 83"/>
                  <a:gd name="T79" fmla="*/ 36 h 73"/>
                  <a:gd name="T80" fmla="*/ 5 w 83"/>
                  <a:gd name="T81" fmla="*/ 29 h 73"/>
                  <a:gd name="T82" fmla="*/ 10 w 83"/>
                  <a:gd name="T83" fmla="*/ 26 h 73"/>
                  <a:gd name="T84" fmla="*/ 15 w 83"/>
                  <a:gd name="T85" fmla="*/ 23 h 73"/>
                  <a:gd name="T86" fmla="*/ 20 w 83"/>
                  <a:gd name="T87" fmla="*/ 18 h 73"/>
                  <a:gd name="T88" fmla="*/ 26 w 83"/>
                  <a:gd name="T89" fmla="*/ 15 h 73"/>
                  <a:gd name="T90" fmla="*/ 28 w 83"/>
                  <a:gd name="T91" fmla="*/ 8 h 73"/>
                  <a:gd name="T92" fmla="*/ 36 w 83"/>
                  <a:gd name="T93" fmla="*/ 8 h 73"/>
                  <a:gd name="T94" fmla="*/ 39 w 83"/>
                  <a:gd name="T95" fmla="*/ 8 h 73"/>
                  <a:gd name="T96" fmla="*/ 44 w 83"/>
                  <a:gd name="T97" fmla="*/ 5 h 73"/>
                  <a:gd name="T98" fmla="*/ 49 w 83"/>
                  <a:gd name="T99" fmla="*/ 2 h 73"/>
                  <a:gd name="T100" fmla="*/ 57 w 83"/>
                  <a:gd name="T101" fmla="*/ 2 h 73"/>
                  <a:gd name="T102" fmla="*/ 62 w 83"/>
                  <a:gd name="T103" fmla="*/ 0 h 73"/>
                  <a:gd name="T104" fmla="*/ 67 w 83"/>
                  <a:gd name="T105" fmla="*/ 2 h 73"/>
                  <a:gd name="T106" fmla="*/ 67 w 83"/>
                  <a:gd name="T107" fmla="*/ 0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83" h="73">
                    <a:moveTo>
                      <a:pt x="70" y="0"/>
                    </a:moveTo>
                    <a:lnTo>
                      <a:pt x="70" y="2"/>
                    </a:lnTo>
                    <a:lnTo>
                      <a:pt x="67" y="2"/>
                    </a:lnTo>
                    <a:lnTo>
                      <a:pt x="70" y="2"/>
                    </a:lnTo>
                    <a:lnTo>
                      <a:pt x="73" y="2"/>
                    </a:lnTo>
                    <a:lnTo>
                      <a:pt x="73" y="5"/>
                    </a:lnTo>
                    <a:lnTo>
                      <a:pt x="73" y="8"/>
                    </a:lnTo>
                    <a:lnTo>
                      <a:pt x="73" y="10"/>
                    </a:lnTo>
                    <a:lnTo>
                      <a:pt x="75" y="10"/>
                    </a:lnTo>
                    <a:lnTo>
                      <a:pt x="75" y="13"/>
                    </a:lnTo>
                    <a:lnTo>
                      <a:pt x="75" y="10"/>
                    </a:lnTo>
                    <a:lnTo>
                      <a:pt x="75" y="13"/>
                    </a:lnTo>
                    <a:lnTo>
                      <a:pt x="75" y="10"/>
                    </a:lnTo>
                    <a:lnTo>
                      <a:pt x="78" y="10"/>
                    </a:lnTo>
                    <a:lnTo>
                      <a:pt x="78" y="13"/>
                    </a:lnTo>
                    <a:lnTo>
                      <a:pt x="78" y="10"/>
                    </a:lnTo>
                    <a:lnTo>
                      <a:pt x="78" y="13"/>
                    </a:lnTo>
                    <a:lnTo>
                      <a:pt x="78" y="10"/>
                    </a:lnTo>
                    <a:lnTo>
                      <a:pt x="78" y="13"/>
                    </a:lnTo>
                    <a:lnTo>
                      <a:pt x="80" y="13"/>
                    </a:lnTo>
                    <a:lnTo>
                      <a:pt x="78" y="13"/>
                    </a:lnTo>
                    <a:lnTo>
                      <a:pt x="78" y="15"/>
                    </a:lnTo>
                    <a:lnTo>
                      <a:pt x="78" y="18"/>
                    </a:lnTo>
                    <a:lnTo>
                      <a:pt x="80" y="18"/>
                    </a:lnTo>
                    <a:lnTo>
                      <a:pt x="83" y="18"/>
                    </a:lnTo>
                    <a:lnTo>
                      <a:pt x="83" y="21"/>
                    </a:lnTo>
                    <a:lnTo>
                      <a:pt x="80" y="21"/>
                    </a:lnTo>
                    <a:lnTo>
                      <a:pt x="83" y="21"/>
                    </a:lnTo>
                    <a:lnTo>
                      <a:pt x="80" y="21"/>
                    </a:lnTo>
                    <a:lnTo>
                      <a:pt x="80" y="23"/>
                    </a:lnTo>
                    <a:lnTo>
                      <a:pt x="80" y="26"/>
                    </a:lnTo>
                    <a:lnTo>
                      <a:pt x="78" y="26"/>
                    </a:lnTo>
                    <a:lnTo>
                      <a:pt x="75" y="26"/>
                    </a:lnTo>
                    <a:lnTo>
                      <a:pt x="73" y="26"/>
                    </a:lnTo>
                    <a:lnTo>
                      <a:pt x="73" y="29"/>
                    </a:lnTo>
                    <a:lnTo>
                      <a:pt x="73" y="31"/>
                    </a:lnTo>
                    <a:lnTo>
                      <a:pt x="75" y="31"/>
                    </a:lnTo>
                    <a:lnTo>
                      <a:pt x="75" y="34"/>
                    </a:lnTo>
                    <a:lnTo>
                      <a:pt x="73" y="34"/>
                    </a:lnTo>
                    <a:lnTo>
                      <a:pt x="73" y="36"/>
                    </a:lnTo>
                    <a:lnTo>
                      <a:pt x="73" y="34"/>
                    </a:lnTo>
                    <a:lnTo>
                      <a:pt x="73" y="36"/>
                    </a:lnTo>
                    <a:lnTo>
                      <a:pt x="70" y="36"/>
                    </a:lnTo>
                    <a:lnTo>
                      <a:pt x="70" y="39"/>
                    </a:lnTo>
                    <a:lnTo>
                      <a:pt x="73" y="39"/>
                    </a:lnTo>
                    <a:lnTo>
                      <a:pt x="70" y="39"/>
                    </a:lnTo>
                    <a:lnTo>
                      <a:pt x="70" y="42"/>
                    </a:lnTo>
                    <a:lnTo>
                      <a:pt x="70" y="44"/>
                    </a:lnTo>
                    <a:lnTo>
                      <a:pt x="67" y="44"/>
                    </a:lnTo>
                    <a:lnTo>
                      <a:pt x="65" y="44"/>
                    </a:lnTo>
                    <a:lnTo>
                      <a:pt x="65" y="47"/>
                    </a:lnTo>
                    <a:lnTo>
                      <a:pt x="67" y="47"/>
                    </a:lnTo>
                    <a:lnTo>
                      <a:pt x="65" y="47"/>
                    </a:lnTo>
                    <a:lnTo>
                      <a:pt x="65" y="49"/>
                    </a:lnTo>
                    <a:lnTo>
                      <a:pt x="62" y="52"/>
                    </a:lnTo>
                    <a:lnTo>
                      <a:pt x="60" y="52"/>
                    </a:lnTo>
                    <a:lnTo>
                      <a:pt x="60" y="55"/>
                    </a:lnTo>
                    <a:lnTo>
                      <a:pt x="57" y="55"/>
                    </a:lnTo>
                    <a:lnTo>
                      <a:pt x="60" y="55"/>
                    </a:lnTo>
                    <a:lnTo>
                      <a:pt x="57" y="55"/>
                    </a:lnTo>
                    <a:lnTo>
                      <a:pt x="57" y="57"/>
                    </a:lnTo>
                    <a:lnTo>
                      <a:pt x="57" y="55"/>
                    </a:lnTo>
                    <a:lnTo>
                      <a:pt x="54" y="55"/>
                    </a:lnTo>
                    <a:lnTo>
                      <a:pt x="54" y="57"/>
                    </a:lnTo>
                    <a:lnTo>
                      <a:pt x="54" y="55"/>
                    </a:lnTo>
                    <a:lnTo>
                      <a:pt x="52" y="55"/>
                    </a:lnTo>
                    <a:lnTo>
                      <a:pt x="52" y="57"/>
                    </a:lnTo>
                    <a:lnTo>
                      <a:pt x="52" y="55"/>
                    </a:lnTo>
                    <a:lnTo>
                      <a:pt x="52" y="57"/>
                    </a:lnTo>
                    <a:lnTo>
                      <a:pt x="49" y="57"/>
                    </a:lnTo>
                    <a:lnTo>
                      <a:pt x="47" y="57"/>
                    </a:lnTo>
                    <a:lnTo>
                      <a:pt x="47" y="60"/>
                    </a:lnTo>
                    <a:lnTo>
                      <a:pt x="47" y="62"/>
                    </a:lnTo>
                    <a:lnTo>
                      <a:pt x="44" y="62"/>
                    </a:lnTo>
                    <a:lnTo>
                      <a:pt x="44" y="60"/>
                    </a:lnTo>
                    <a:lnTo>
                      <a:pt x="44" y="62"/>
                    </a:lnTo>
                    <a:lnTo>
                      <a:pt x="41" y="62"/>
                    </a:lnTo>
                    <a:lnTo>
                      <a:pt x="41" y="65"/>
                    </a:lnTo>
                    <a:lnTo>
                      <a:pt x="41" y="68"/>
                    </a:lnTo>
                    <a:lnTo>
                      <a:pt x="41" y="65"/>
                    </a:lnTo>
                    <a:lnTo>
                      <a:pt x="39" y="65"/>
                    </a:lnTo>
                    <a:lnTo>
                      <a:pt x="39" y="68"/>
                    </a:lnTo>
                    <a:lnTo>
                      <a:pt x="36" y="68"/>
                    </a:lnTo>
                    <a:lnTo>
                      <a:pt x="36" y="70"/>
                    </a:lnTo>
                    <a:lnTo>
                      <a:pt x="33" y="70"/>
                    </a:lnTo>
                    <a:lnTo>
                      <a:pt x="33" y="73"/>
                    </a:lnTo>
                    <a:lnTo>
                      <a:pt x="33" y="70"/>
                    </a:lnTo>
                    <a:lnTo>
                      <a:pt x="31" y="70"/>
                    </a:lnTo>
                    <a:lnTo>
                      <a:pt x="31" y="73"/>
                    </a:lnTo>
                    <a:lnTo>
                      <a:pt x="31" y="70"/>
                    </a:lnTo>
                    <a:lnTo>
                      <a:pt x="28" y="70"/>
                    </a:lnTo>
                    <a:lnTo>
                      <a:pt x="28" y="73"/>
                    </a:lnTo>
                    <a:lnTo>
                      <a:pt x="28" y="70"/>
                    </a:lnTo>
                    <a:lnTo>
                      <a:pt x="26" y="70"/>
                    </a:lnTo>
                    <a:lnTo>
                      <a:pt x="23" y="70"/>
                    </a:lnTo>
                    <a:lnTo>
                      <a:pt x="20" y="70"/>
                    </a:lnTo>
                    <a:lnTo>
                      <a:pt x="18" y="70"/>
                    </a:lnTo>
                    <a:lnTo>
                      <a:pt x="18" y="68"/>
                    </a:lnTo>
                    <a:lnTo>
                      <a:pt x="18" y="65"/>
                    </a:lnTo>
                    <a:lnTo>
                      <a:pt x="15" y="65"/>
                    </a:lnTo>
                    <a:lnTo>
                      <a:pt x="15" y="62"/>
                    </a:lnTo>
                    <a:lnTo>
                      <a:pt x="13" y="62"/>
                    </a:lnTo>
                    <a:lnTo>
                      <a:pt x="10" y="62"/>
                    </a:lnTo>
                    <a:lnTo>
                      <a:pt x="7" y="62"/>
                    </a:lnTo>
                    <a:lnTo>
                      <a:pt x="5" y="62"/>
                    </a:lnTo>
                    <a:lnTo>
                      <a:pt x="5" y="60"/>
                    </a:lnTo>
                    <a:lnTo>
                      <a:pt x="2" y="60"/>
                    </a:lnTo>
                    <a:lnTo>
                      <a:pt x="2" y="57"/>
                    </a:lnTo>
                    <a:lnTo>
                      <a:pt x="2" y="55"/>
                    </a:lnTo>
                    <a:lnTo>
                      <a:pt x="0" y="55"/>
                    </a:lnTo>
                    <a:lnTo>
                      <a:pt x="0" y="52"/>
                    </a:lnTo>
                    <a:lnTo>
                      <a:pt x="0" y="49"/>
                    </a:lnTo>
                    <a:lnTo>
                      <a:pt x="2" y="49"/>
                    </a:lnTo>
                    <a:lnTo>
                      <a:pt x="5" y="47"/>
                    </a:lnTo>
                    <a:lnTo>
                      <a:pt x="7" y="47"/>
                    </a:lnTo>
                    <a:lnTo>
                      <a:pt x="7" y="44"/>
                    </a:lnTo>
                    <a:lnTo>
                      <a:pt x="7" y="42"/>
                    </a:lnTo>
                    <a:lnTo>
                      <a:pt x="7" y="39"/>
                    </a:lnTo>
                    <a:lnTo>
                      <a:pt x="7" y="36"/>
                    </a:lnTo>
                    <a:lnTo>
                      <a:pt x="5" y="36"/>
                    </a:lnTo>
                    <a:lnTo>
                      <a:pt x="5" y="34"/>
                    </a:lnTo>
                    <a:lnTo>
                      <a:pt x="5" y="31"/>
                    </a:lnTo>
                    <a:lnTo>
                      <a:pt x="5" y="29"/>
                    </a:lnTo>
                    <a:lnTo>
                      <a:pt x="7" y="29"/>
                    </a:lnTo>
                    <a:lnTo>
                      <a:pt x="7" y="26"/>
                    </a:lnTo>
                    <a:lnTo>
                      <a:pt x="10" y="26"/>
                    </a:lnTo>
                    <a:lnTo>
                      <a:pt x="10" y="23"/>
                    </a:lnTo>
                    <a:lnTo>
                      <a:pt x="13" y="23"/>
                    </a:lnTo>
                    <a:lnTo>
                      <a:pt x="15" y="23"/>
                    </a:lnTo>
                    <a:lnTo>
                      <a:pt x="15" y="21"/>
                    </a:lnTo>
                    <a:lnTo>
                      <a:pt x="18" y="21"/>
                    </a:lnTo>
                    <a:lnTo>
                      <a:pt x="20" y="18"/>
                    </a:lnTo>
                    <a:lnTo>
                      <a:pt x="23" y="18"/>
                    </a:lnTo>
                    <a:lnTo>
                      <a:pt x="23" y="15"/>
                    </a:lnTo>
                    <a:lnTo>
                      <a:pt x="26" y="15"/>
                    </a:lnTo>
                    <a:lnTo>
                      <a:pt x="26" y="13"/>
                    </a:lnTo>
                    <a:lnTo>
                      <a:pt x="28" y="10"/>
                    </a:lnTo>
                    <a:lnTo>
                      <a:pt x="28" y="8"/>
                    </a:lnTo>
                    <a:lnTo>
                      <a:pt x="31" y="8"/>
                    </a:lnTo>
                    <a:lnTo>
                      <a:pt x="33" y="8"/>
                    </a:lnTo>
                    <a:lnTo>
                      <a:pt x="36" y="8"/>
                    </a:lnTo>
                    <a:lnTo>
                      <a:pt x="33" y="8"/>
                    </a:lnTo>
                    <a:lnTo>
                      <a:pt x="36" y="8"/>
                    </a:lnTo>
                    <a:lnTo>
                      <a:pt x="39" y="8"/>
                    </a:lnTo>
                    <a:lnTo>
                      <a:pt x="41" y="8"/>
                    </a:lnTo>
                    <a:lnTo>
                      <a:pt x="44" y="8"/>
                    </a:lnTo>
                    <a:lnTo>
                      <a:pt x="44" y="5"/>
                    </a:lnTo>
                    <a:lnTo>
                      <a:pt x="47" y="5"/>
                    </a:lnTo>
                    <a:lnTo>
                      <a:pt x="49" y="5"/>
                    </a:lnTo>
                    <a:lnTo>
                      <a:pt x="49" y="2"/>
                    </a:lnTo>
                    <a:lnTo>
                      <a:pt x="52" y="2"/>
                    </a:lnTo>
                    <a:lnTo>
                      <a:pt x="54" y="2"/>
                    </a:lnTo>
                    <a:lnTo>
                      <a:pt x="57" y="2"/>
                    </a:lnTo>
                    <a:lnTo>
                      <a:pt x="57" y="0"/>
                    </a:lnTo>
                    <a:lnTo>
                      <a:pt x="60" y="0"/>
                    </a:lnTo>
                    <a:lnTo>
                      <a:pt x="62" y="0"/>
                    </a:lnTo>
                    <a:lnTo>
                      <a:pt x="62" y="2"/>
                    </a:lnTo>
                    <a:lnTo>
                      <a:pt x="65" y="2"/>
                    </a:lnTo>
                    <a:lnTo>
                      <a:pt x="67" y="2"/>
                    </a:lnTo>
                    <a:lnTo>
                      <a:pt x="67" y="0"/>
                    </a:lnTo>
                    <a:lnTo>
                      <a:pt x="67" y="2"/>
                    </a:lnTo>
                    <a:lnTo>
                      <a:pt x="67" y="0"/>
                    </a:lnTo>
                    <a:lnTo>
                      <a:pt x="70" y="0"/>
                    </a:lnTo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309" name="Freeform 99"/>
              <p:cNvSpPr>
                <a:spLocks/>
              </p:cNvSpPr>
              <p:nvPr/>
            </p:nvSpPr>
            <p:spPr bwMode="auto">
              <a:xfrm>
                <a:off x="2399" y="2913"/>
                <a:ext cx="8" cy="8"/>
              </a:xfrm>
              <a:custGeom>
                <a:avLst/>
                <a:gdLst>
                  <a:gd name="T0" fmla="*/ 8 w 8"/>
                  <a:gd name="T1" fmla="*/ 0 h 8"/>
                  <a:gd name="T2" fmla="*/ 8 w 8"/>
                  <a:gd name="T3" fmla="*/ 3 h 8"/>
                  <a:gd name="T4" fmla="*/ 8 w 8"/>
                  <a:gd name="T5" fmla="*/ 0 h 8"/>
                  <a:gd name="T6" fmla="*/ 8 w 8"/>
                  <a:gd name="T7" fmla="*/ 3 h 8"/>
                  <a:gd name="T8" fmla="*/ 5 w 8"/>
                  <a:gd name="T9" fmla="*/ 3 h 8"/>
                  <a:gd name="T10" fmla="*/ 8 w 8"/>
                  <a:gd name="T11" fmla="*/ 3 h 8"/>
                  <a:gd name="T12" fmla="*/ 5 w 8"/>
                  <a:gd name="T13" fmla="*/ 3 h 8"/>
                  <a:gd name="T14" fmla="*/ 8 w 8"/>
                  <a:gd name="T15" fmla="*/ 3 h 8"/>
                  <a:gd name="T16" fmla="*/ 5 w 8"/>
                  <a:gd name="T17" fmla="*/ 3 h 8"/>
                  <a:gd name="T18" fmla="*/ 8 w 8"/>
                  <a:gd name="T19" fmla="*/ 3 h 8"/>
                  <a:gd name="T20" fmla="*/ 8 w 8"/>
                  <a:gd name="T21" fmla="*/ 5 h 8"/>
                  <a:gd name="T22" fmla="*/ 5 w 8"/>
                  <a:gd name="T23" fmla="*/ 5 h 8"/>
                  <a:gd name="T24" fmla="*/ 3 w 8"/>
                  <a:gd name="T25" fmla="*/ 5 h 8"/>
                  <a:gd name="T26" fmla="*/ 3 w 8"/>
                  <a:gd name="T27" fmla="*/ 8 h 8"/>
                  <a:gd name="T28" fmla="*/ 0 w 8"/>
                  <a:gd name="T29" fmla="*/ 8 h 8"/>
                  <a:gd name="T30" fmla="*/ 3 w 8"/>
                  <a:gd name="T31" fmla="*/ 8 h 8"/>
                  <a:gd name="T32" fmla="*/ 0 w 8"/>
                  <a:gd name="T33" fmla="*/ 8 h 8"/>
                  <a:gd name="T34" fmla="*/ 0 w 8"/>
                  <a:gd name="T35" fmla="*/ 5 h 8"/>
                  <a:gd name="T36" fmla="*/ 3 w 8"/>
                  <a:gd name="T37" fmla="*/ 5 h 8"/>
                  <a:gd name="T38" fmla="*/ 3 w 8"/>
                  <a:gd name="T39" fmla="*/ 3 h 8"/>
                  <a:gd name="T40" fmla="*/ 5 w 8"/>
                  <a:gd name="T41" fmla="*/ 3 h 8"/>
                  <a:gd name="T42" fmla="*/ 5 w 8"/>
                  <a:gd name="T43" fmla="*/ 0 h 8"/>
                  <a:gd name="T44" fmla="*/ 8 w 8"/>
                  <a:gd name="T4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8" h="8">
                    <a:moveTo>
                      <a:pt x="8" y="0"/>
                    </a:moveTo>
                    <a:lnTo>
                      <a:pt x="8" y="3"/>
                    </a:lnTo>
                    <a:lnTo>
                      <a:pt x="8" y="0"/>
                    </a:lnTo>
                    <a:lnTo>
                      <a:pt x="8" y="3"/>
                    </a:lnTo>
                    <a:lnTo>
                      <a:pt x="5" y="3"/>
                    </a:lnTo>
                    <a:lnTo>
                      <a:pt x="8" y="3"/>
                    </a:lnTo>
                    <a:lnTo>
                      <a:pt x="5" y="3"/>
                    </a:lnTo>
                    <a:lnTo>
                      <a:pt x="8" y="3"/>
                    </a:lnTo>
                    <a:lnTo>
                      <a:pt x="5" y="3"/>
                    </a:lnTo>
                    <a:lnTo>
                      <a:pt x="8" y="3"/>
                    </a:lnTo>
                    <a:lnTo>
                      <a:pt x="8" y="5"/>
                    </a:lnTo>
                    <a:lnTo>
                      <a:pt x="5" y="5"/>
                    </a:lnTo>
                    <a:lnTo>
                      <a:pt x="3" y="5"/>
                    </a:lnTo>
                    <a:lnTo>
                      <a:pt x="3" y="8"/>
                    </a:lnTo>
                    <a:lnTo>
                      <a:pt x="0" y="8"/>
                    </a:lnTo>
                    <a:lnTo>
                      <a:pt x="3" y="8"/>
                    </a:lnTo>
                    <a:lnTo>
                      <a:pt x="0" y="8"/>
                    </a:lnTo>
                    <a:lnTo>
                      <a:pt x="0" y="5"/>
                    </a:lnTo>
                    <a:lnTo>
                      <a:pt x="3" y="5"/>
                    </a:lnTo>
                    <a:lnTo>
                      <a:pt x="3" y="3"/>
                    </a:lnTo>
                    <a:lnTo>
                      <a:pt x="5" y="3"/>
                    </a:lnTo>
                    <a:lnTo>
                      <a:pt x="5" y="0"/>
                    </a:lnTo>
                    <a:lnTo>
                      <a:pt x="8" y="0"/>
                    </a:lnTo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310" name="Freeform 100"/>
              <p:cNvSpPr>
                <a:spLocks/>
              </p:cNvSpPr>
              <p:nvPr/>
            </p:nvSpPr>
            <p:spPr bwMode="auto">
              <a:xfrm>
                <a:off x="2613" y="2785"/>
                <a:ext cx="5" cy="3"/>
              </a:xfrm>
              <a:custGeom>
                <a:avLst/>
                <a:gdLst>
                  <a:gd name="T0" fmla="*/ 3 w 5"/>
                  <a:gd name="T1" fmla="*/ 0 h 3"/>
                  <a:gd name="T2" fmla="*/ 5 w 5"/>
                  <a:gd name="T3" fmla="*/ 0 h 3"/>
                  <a:gd name="T4" fmla="*/ 5 w 5"/>
                  <a:gd name="T5" fmla="*/ 3 h 3"/>
                  <a:gd name="T6" fmla="*/ 3 w 5"/>
                  <a:gd name="T7" fmla="*/ 3 h 3"/>
                  <a:gd name="T8" fmla="*/ 0 w 5"/>
                  <a:gd name="T9" fmla="*/ 3 h 3"/>
                  <a:gd name="T10" fmla="*/ 0 w 5"/>
                  <a:gd name="T11" fmla="*/ 0 h 3"/>
                  <a:gd name="T12" fmla="*/ 3 w 5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3">
                    <a:moveTo>
                      <a:pt x="3" y="0"/>
                    </a:moveTo>
                    <a:lnTo>
                      <a:pt x="5" y="0"/>
                    </a:lnTo>
                    <a:lnTo>
                      <a:pt x="5" y="3"/>
                    </a:lnTo>
                    <a:lnTo>
                      <a:pt x="3" y="3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3" y="0"/>
                    </a:lnTo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311" name="Freeform 101"/>
              <p:cNvSpPr>
                <a:spLocks/>
              </p:cNvSpPr>
              <p:nvPr/>
            </p:nvSpPr>
            <p:spPr bwMode="auto">
              <a:xfrm>
                <a:off x="2830" y="2756"/>
                <a:ext cx="49" cy="45"/>
              </a:xfrm>
              <a:custGeom>
                <a:avLst/>
                <a:gdLst>
                  <a:gd name="T0" fmla="*/ 44 w 49"/>
                  <a:gd name="T1" fmla="*/ 0 h 45"/>
                  <a:gd name="T2" fmla="*/ 49 w 49"/>
                  <a:gd name="T3" fmla="*/ 3 h 45"/>
                  <a:gd name="T4" fmla="*/ 49 w 49"/>
                  <a:gd name="T5" fmla="*/ 8 h 45"/>
                  <a:gd name="T6" fmla="*/ 47 w 49"/>
                  <a:gd name="T7" fmla="*/ 11 h 45"/>
                  <a:gd name="T8" fmla="*/ 49 w 49"/>
                  <a:gd name="T9" fmla="*/ 13 h 45"/>
                  <a:gd name="T10" fmla="*/ 47 w 49"/>
                  <a:gd name="T11" fmla="*/ 16 h 45"/>
                  <a:gd name="T12" fmla="*/ 42 w 49"/>
                  <a:gd name="T13" fmla="*/ 16 h 45"/>
                  <a:gd name="T14" fmla="*/ 42 w 49"/>
                  <a:gd name="T15" fmla="*/ 21 h 45"/>
                  <a:gd name="T16" fmla="*/ 42 w 49"/>
                  <a:gd name="T17" fmla="*/ 26 h 45"/>
                  <a:gd name="T18" fmla="*/ 44 w 49"/>
                  <a:gd name="T19" fmla="*/ 29 h 45"/>
                  <a:gd name="T20" fmla="*/ 47 w 49"/>
                  <a:gd name="T21" fmla="*/ 32 h 45"/>
                  <a:gd name="T22" fmla="*/ 49 w 49"/>
                  <a:gd name="T23" fmla="*/ 34 h 45"/>
                  <a:gd name="T24" fmla="*/ 47 w 49"/>
                  <a:gd name="T25" fmla="*/ 37 h 45"/>
                  <a:gd name="T26" fmla="*/ 47 w 49"/>
                  <a:gd name="T27" fmla="*/ 42 h 45"/>
                  <a:gd name="T28" fmla="*/ 42 w 49"/>
                  <a:gd name="T29" fmla="*/ 42 h 45"/>
                  <a:gd name="T30" fmla="*/ 42 w 49"/>
                  <a:gd name="T31" fmla="*/ 42 h 45"/>
                  <a:gd name="T32" fmla="*/ 36 w 49"/>
                  <a:gd name="T33" fmla="*/ 42 h 45"/>
                  <a:gd name="T34" fmla="*/ 31 w 49"/>
                  <a:gd name="T35" fmla="*/ 42 h 45"/>
                  <a:gd name="T36" fmla="*/ 29 w 49"/>
                  <a:gd name="T37" fmla="*/ 39 h 45"/>
                  <a:gd name="T38" fmla="*/ 26 w 49"/>
                  <a:gd name="T39" fmla="*/ 42 h 45"/>
                  <a:gd name="T40" fmla="*/ 29 w 49"/>
                  <a:gd name="T41" fmla="*/ 45 h 45"/>
                  <a:gd name="T42" fmla="*/ 26 w 49"/>
                  <a:gd name="T43" fmla="*/ 42 h 45"/>
                  <a:gd name="T44" fmla="*/ 26 w 49"/>
                  <a:gd name="T45" fmla="*/ 42 h 45"/>
                  <a:gd name="T46" fmla="*/ 21 w 49"/>
                  <a:gd name="T47" fmla="*/ 42 h 45"/>
                  <a:gd name="T48" fmla="*/ 23 w 49"/>
                  <a:gd name="T49" fmla="*/ 39 h 45"/>
                  <a:gd name="T50" fmla="*/ 21 w 49"/>
                  <a:gd name="T51" fmla="*/ 42 h 45"/>
                  <a:gd name="T52" fmla="*/ 18 w 49"/>
                  <a:gd name="T53" fmla="*/ 39 h 45"/>
                  <a:gd name="T54" fmla="*/ 16 w 49"/>
                  <a:gd name="T55" fmla="*/ 42 h 45"/>
                  <a:gd name="T56" fmla="*/ 10 w 49"/>
                  <a:gd name="T57" fmla="*/ 42 h 45"/>
                  <a:gd name="T58" fmla="*/ 5 w 49"/>
                  <a:gd name="T59" fmla="*/ 42 h 45"/>
                  <a:gd name="T60" fmla="*/ 5 w 49"/>
                  <a:gd name="T61" fmla="*/ 42 h 45"/>
                  <a:gd name="T62" fmla="*/ 8 w 49"/>
                  <a:gd name="T63" fmla="*/ 39 h 45"/>
                  <a:gd name="T64" fmla="*/ 5 w 49"/>
                  <a:gd name="T65" fmla="*/ 37 h 45"/>
                  <a:gd name="T66" fmla="*/ 2 w 49"/>
                  <a:gd name="T67" fmla="*/ 39 h 45"/>
                  <a:gd name="T68" fmla="*/ 2 w 49"/>
                  <a:gd name="T69" fmla="*/ 34 h 45"/>
                  <a:gd name="T70" fmla="*/ 0 w 49"/>
                  <a:gd name="T71" fmla="*/ 32 h 45"/>
                  <a:gd name="T72" fmla="*/ 0 w 49"/>
                  <a:gd name="T73" fmla="*/ 26 h 45"/>
                  <a:gd name="T74" fmla="*/ 2 w 49"/>
                  <a:gd name="T75" fmla="*/ 21 h 45"/>
                  <a:gd name="T76" fmla="*/ 5 w 49"/>
                  <a:gd name="T77" fmla="*/ 19 h 45"/>
                  <a:gd name="T78" fmla="*/ 5 w 49"/>
                  <a:gd name="T79" fmla="*/ 19 h 45"/>
                  <a:gd name="T80" fmla="*/ 8 w 49"/>
                  <a:gd name="T81" fmla="*/ 16 h 45"/>
                  <a:gd name="T82" fmla="*/ 10 w 49"/>
                  <a:gd name="T83" fmla="*/ 13 h 45"/>
                  <a:gd name="T84" fmla="*/ 13 w 49"/>
                  <a:gd name="T85" fmla="*/ 11 h 45"/>
                  <a:gd name="T86" fmla="*/ 13 w 49"/>
                  <a:gd name="T87" fmla="*/ 11 h 45"/>
                  <a:gd name="T88" fmla="*/ 16 w 49"/>
                  <a:gd name="T89" fmla="*/ 8 h 45"/>
                  <a:gd name="T90" fmla="*/ 21 w 49"/>
                  <a:gd name="T91" fmla="*/ 8 h 45"/>
                  <a:gd name="T92" fmla="*/ 23 w 49"/>
                  <a:gd name="T93" fmla="*/ 6 h 45"/>
                  <a:gd name="T94" fmla="*/ 29 w 49"/>
                  <a:gd name="T95" fmla="*/ 6 h 45"/>
                  <a:gd name="T96" fmla="*/ 29 w 49"/>
                  <a:gd name="T97" fmla="*/ 6 h 45"/>
                  <a:gd name="T98" fmla="*/ 31 w 49"/>
                  <a:gd name="T99" fmla="*/ 3 h 45"/>
                  <a:gd name="T100" fmla="*/ 36 w 49"/>
                  <a:gd name="T101" fmla="*/ 3 h 45"/>
                  <a:gd name="T102" fmla="*/ 39 w 49"/>
                  <a:gd name="T103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49" h="45">
                    <a:moveTo>
                      <a:pt x="42" y="0"/>
                    </a:moveTo>
                    <a:lnTo>
                      <a:pt x="44" y="0"/>
                    </a:lnTo>
                    <a:lnTo>
                      <a:pt x="47" y="0"/>
                    </a:lnTo>
                    <a:lnTo>
                      <a:pt x="49" y="3"/>
                    </a:lnTo>
                    <a:lnTo>
                      <a:pt x="49" y="6"/>
                    </a:lnTo>
                    <a:lnTo>
                      <a:pt x="49" y="8"/>
                    </a:lnTo>
                    <a:lnTo>
                      <a:pt x="47" y="8"/>
                    </a:lnTo>
                    <a:lnTo>
                      <a:pt x="47" y="11"/>
                    </a:lnTo>
                    <a:lnTo>
                      <a:pt x="47" y="13"/>
                    </a:lnTo>
                    <a:lnTo>
                      <a:pt x="49" y="13"/>
                    </a:lnTo>
                    <a:lnTo>
                      <a:pt x="47" y="13"/>
                    </a:lnTo>
                    <a:lnTo>
                      <a:pt x="47" y="16"/>
                    </a:lnTo>
                    <a:lnTo>
                      <a:pt x="44" y="16"/>
                    </a:lnTo>
                    <a:lnTo>
                      <a:pt x="42" y="16"/>
                    </a:lnTo>
                    <a:lnTo>
                      <a:pt x="42" y="19"/>
                    </a:lnTo>
                    <a:lnTo>
                      <a:pt x="42" y="21"/>
                    </a:lnTo>
                    <a:lnTo>
                      <a:pt x="42" y="24"/>
                    </a:lnTo>
                    <a:lnTo>
                      <a:pt x="42" y="26"/>
                    </a:lnTo>
                    <a:lnTo>
                      <a:pt x="44" y="26"/>
                    </a:lnTo>
                    <a:lnTo>
                      <a:pt x="44" y="29"/>
                    </a:lnTo>
                    <a:lnTo>
                      <a:pt x="47" y="29"/>
                    </a:lnTo>
                    <a:lnTo>
                      <a:pt x="47" y="32"/>
                    </a:lnTo>
                    <a:lnTo>
                      <a:pt x="49" y="32"/>
                    </a:lnTo>
                    <a:lnTo>
                      <a:pt x="49" y="34"/>
                    </a:lnTo>
                    <a:lnTo>
                      <a:pt x="49" y="37"/>
                    </a:lnTo>
                    <a:lnTo>
                      <a:pt x="47" y="37"/>
                    </a:lnTo>
                    <a:lnTo>
                      <a:pt x="47" y="39"/>
                    </a:lnTo>
                    <a:lnTo>
                      <a:pt x="47" y="42"/>
                    </a:lnTo>
                    <a:lnTo>
                      <a:pt x="44" y="42"/>
                    </a:lnTo>
                    <a:lnTo>
                      <a:pt x="42" y="42"/>
                    </a:lnTo>
                    <a:lnTo>
                      <a:pt x="44" y="42"/>
                    </a:lnTo>
                    <a:lnTo>
                      <a:pt x="42" y="42"/>
                    </a:lnTo>
                    <a:lnTo>
                      <a:pt x="39" y="42"/>
                    </a:lnTo>
                    <a:lnTo>
                      <a:pt x="36" y="42"/>
                    </a:lnTo>
                    <a:lnTo>
                      <a:pt x="34" y="42"/>
                    </a:lnTo>
                    <a:lnTo>
                      <a:pt x="31" y="42"/>
                    </a:lnTo>
                    <a:lnTo>
                      <a:pt x="31" y="39"/>
                    </a:lnTo>
                    <a:lnTo>
                      <a:pt x="29" y="39"/>
                    </a:lnTo>
                    <a:lnTo>
                      <a:pt x="29" y="42"/>
                    </a:lnTo>
                    <a:lnTo>
                      <a:pt x="26" y="42"/>
                    </a:lnTo>
                    <a:lnTo>
                      <a:pt x="29" y="42"/>
                    </a:lnTo>
                    <a:lnTo>
                      <a:pt x="29" y="45"/>
                    </a:lnTo>
                    <a:lnTo>
                      <a:pt x="26" y="45"/>
                    </a:lnTo>
                    <a:lnTo>
                      <a:pt x="26" y="42"/>
                    </a:lnTo>
                    <a:lnTo>
                      <a:pt x="26" y="39"/>
                    </a:lnTo>
                    <a:lnTo>
                      <a:pt x="26" y="42"/>
                    </a:lnTo>
                    <a:lnTo>
                      <a:pt x="23" y="42"/>
                    </a:lnTo>
                    <a:lnTo>
                      <a:pt x="21" y="42"/>
                    </a:lnTo>
                    <a:lnTo>
                      <a:pt x="23" y="42"/>
                    </a:lnTo>
                    <a:lnTo>
                      <a:pt x="23" y="39"/>
                    </a:lnTo>
                    <a:lnTo>
                      <a:pt x="21" y="39"/>
                    </a:lnTo>
                    <a:lnTo>
                      <a:pt x="21" y="42"/>
                    </a:lnTo>
                    <a:lnTo>
                      <a:pt x="21" y="39"/>
                    </a:lnTo>
                    <a:lnTo>
                      <a:pt x="18" y="39"/>
                    </a:lnTo>
                    <a:lnTo>
                      <a:pt x="16" y="39"/>
                    </a:lnTo>
                    <a:lnTo>
                      <a:pt x="16" y="42"/>
                    </a:lnTo>
                    <a:lnTo>
                      <a:pt x="13" y="42"/>
                    </a:lnTo>
                    <a:lnTo>
                      <a:pt x="10" y="42"/>
                    </a:lnTo>
                    <a:lnTo>
                      <a:pt x="8" y="42"/>
                    </a:lnTo>
                    <a:lnTo>
                      <a:pt x="5" y="42"/>
                    </a:lnTo>
                    <a:lnTo>
                      <a:pt x="5" y="45"/>
                    </a:lnTo>
                    <a:lnTo>
                      <a:pt x="5" y="42"/>
                    </a:lnTo>
                    <a:lnTo>
                      <a:pt x="5" y="39"/>
                    </a:lnTo>
                    <a:lnTo>
                      <a:pt x="8" y="39"/>
                    </a:lnTo>
                    <a:lnTo>
                      <a:pt x="5" y="39"/>
                    </a:lnTo>
                    <a:lnTo>
                      <a:pt x="5" y="37"/>
                    </a:lnTo>
                    <a:lnTo>
                      <a:pt x="2" y="37"/>
                    </a:lnTo>
                    <a:lnTo>
                      <a:pt x="2" y="39"/>
                    </a:lnTo>
                    <a:lnTo>
                      <a:pt x="2" y="37"/>
                    </a:lnTo>
                    <a:lnTo>
                      <a:pt x="2" y="34"/>
                    </a:lnTo>
                    <a:lnTo>
                      <a:pt x="2" y="32"/>
                    </a:lnTo>
                    <a:lnTo>
                      <a:pt x="0" y="32"/>
                    </a:lnTo>
                    <a:lnTo>
                      <a:pt x="0" y="29"/>
                    </a:lnTo>
                    <a:lnTo>
                      <a:pt x="0" y="26"/>
                    </a:lnTo>
                    <a:lnTo>
                      <a:pt x="0" y="24"/>
                    </a:lnTo>
                    <a:lnTo>
                      <a:pt x="2" y="21"/>
                    </a:lnTo>
                    <a:lnTo>
                      <a:pt x="2" y="19"/>
                    </a:lnTo>
                    <a:lnTo>
                      <a:pt x="5" y="19"/>
                    </a:lnTo>
                    <a:lnTo>
                      <a:pt x="5" y="16"/>
                    </a:lnTo>
                    <a:lnTo>
                      <a:pt x="5" y="19"/>
                    </a:lnTo>
                    <a:lnTo>
                      <a:pt x="5" y="16"/>
                    </a:lnTo>
                    <a:lnTo>
                      <a:pt x="8" y="16"/>
                    </a:lnTo>
                    <a:lnTo>
                      <a:pt x="8" y="13"/>
                    </a:lnTo>
                    <a:lnTo>
                      <a:pt x="10" y="13"/>
                    </a:lnTo>
                    <a:lnTo>
                      <a:pt x="10" y="11"/>
                    </a:lnTo>
                    <a:lnTo>
                      <a:pt x="13" y="11"/>
                    </a:lnTo>
                    <a:lnTo>
                      <a:pt x="10" y="11"/>
                    </a:lnTo>
                    <a:lnTo>
                      <a:pt x="13" y="11"/>
                    </a:lnTo>
                    <a:lnTo>
                      <a:pt x="16" y="11"/>
                    </a:lnTo>
                    <a:lnTo>
                      <a:pt x="16" y="8"/>
                    </a:lnTo>
                    <a:lnTo>
                      <a:pt x="18" y="8"/>
                    </a:lnTo>
                    <a:lnTo>
                      <a:pt x="21" y="8"/>
                    </a:lnTo>
                    <a:lnTo>
                      <a:pt x="23" y="8"/>
                    </a:lnTo>
                    <a:lnTo>
                      <a:pt x="23" y="6"/>
                    </a:lnTo>
                    <a:lnTo>
                      <a:pt x="26" y="6"/>
                    </a:lnTo>
                    <a:lnTo>
                      <a:pt x="29" y="6"/>
                    </a:lnTo>
                    <a:lnTo>
                      <a:pt x="29" y="3"/>
                    </a:lnTo>
                    <a:lnTo>
                      <a:pt x="29" y="6"/>
                    </a:lnTo>
                    <a:lnTo>
                      <a:pt x="31" y="6"/>
                    </a:lnTo>
                    <a:lnTo>
                      <a:pt x="31" y="3"/>
                    </a:lnTo>
                    <a:lnTo>
                      <a:pt x="34" y="3"/>
                    </a:lnTo>
                    <a:lnTo>
                      <a:pt x="36" y="3"/>
                    </a:lnTo>
                    <a:lnTo>
                      <a:pt x="39" y="3"/>
                    </a:lnTo>
                    <a:lnTo>
                      <a:pt x="39" y="0"/>
                    </a:lnTo>
                    <a:lnTo>
                      <a:pt x="42" y="0"/>
                    </a:lnTo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312" name="Freeform 102"/>
              <p:cNvSpPr>
                <a:spLocks/>
              </p:cNvSpPr>
              <p:nvPr/>
            </p:nvSpPr>
            <p:spPr bwMode="auto">
              <a:xfrm>
                <a:off x="2686" y="2730"/>
                <a:ext cx="32" cy="18"/>
              </a:xfrm>
              <a:custGeom>
                <a:avLst/>
                <a:gdLst>
                  <a:gd name="T0" fmla="*/ 13 w 32"/>
                  <a:gd name="T1" fmla="*/ 0 h 18"/>
                  <a:gd name="T2" fmla="*/ 16 w 32"/>
                  <a:gd name="T3" fmla="*/ 0 h 18"/>
                  <a:gd name="T4" fmla="*/ 19 w 32"/>
                  <a:gd name="T5" fmla="*/ 0 h 18"/>
                  <a:gd name="T6" fmla="*/ 19 w 32"/>
                  <a:gd name="T7" fmla="*/ 3 h 18"/>
                  <a:gd name="T8" fmla="*/ 21 w 32"/>
                  <a:gd name="T9" fmla="*/ 3 h 18"/>
                  <a:gd name="T10" fmla="*/ 24 w 32"/>
                  <a:gd name="T11" fmla="*/ 3 h 18"/>
                  <a:gd name="T12" fmla="*/ 24 w 32"/>
                  <a:gd name="T13" fmla="*/ 5 h 18"/>
                  <a:gd name="T14" fmla="*/ 26 w 32"/>
                  <a:gd name="T15" fmla="*/ 5 h 18"/>
                  <a:gd name="T16" fmla="*/ 29 w 32"/>
                  <a:gd name="T17" fmla="*/ 5 h 18"/>
                  <a:gd name="T18" fmla="*/ 29 w 32"/>
                  <a:gd name="T19" fmla="*/ 8 h 18"/>
                  <a:gd name="T20" fmla="*/ 26 w 32"/>
                  <a:gd name="T21" fmla="*/ 8 h 18"/>
                  <a:gd name="T22" fmla="*/ 29 w 32"/>
                  <a:gd name="T23" fmla="*/ 8 h 18"/>
                  <a:gd name="T24" fmla="*/ 29 w 32"/>
                  <a:gd name="T25" fmla="*/ 11 h 18"/>
                  <a:gd name="T26" fmla="*/ 32 w 32"/>
                  <a:gd name="T27" fmla="*/ 11 h 18"/>
                  <a:gd name="T28" fmla="*/ 29 w 32"/>
                  <a:gd name="T29" fmla="*/ 11 h 18"/>
                  <a:gd name="T30" fmla="*/ 29 w 32"/>
                  <a:gd name="T31" fmla="*/ 13 h 18"/>
                  <a:gd name="T32" fmla="*/ 29 w 32"/>
                  <a:gd name="T33" fmla="*/ 11 h 18"/>
                  <a:gd name="T34" fmla="*/ 26 w 32"/>
                  <a:gd name="T35" fmla="*/ 11 h 18"/>
                  <a:gd name="T36" fmla="*/ 26 w 32"/>
                  <a:gd name="T37" fmla="*/ 13 h 18"/>
                  <a:gd name="T38" fmla="*/ 24 w 32"/>
                  <a:gd name="T39" fmla="*/ 13 h 18"/>
                  <a:gd name="T40" fmla="*/ 21 w 32"/>
                  <a:gd name="T41" fmla="*/ 13 h 18"/>
                  <a:gd name="T42" fmla="*/ 24 w 32"/>
                  <a:gd name="T43" fmla="*/ 13 h 18"/>
                  <a:gd name="T44" fmla="*/ 21 w 32"/>
                  <a:gd name="T45" fmla="*/ 13 h 18"/>
                  <a:gd name="T46" fmla="*/ 21 w 32"/>
                  <a:gd name="T47" fmla="*/ 16 h 18"/>
                  <a:gd name="T48" fmla="*/ 19 w 32"/>
                  <a:gd name="T49" fmla="*/ 16 h 18"/>
                  <a:gd name="T50" fmla="*/ 19 w 32"/>
                  <a:gd name="T51" fmla="*/ 18 h 18"/>
                  <a:gd name="T52" fmla="*/ 16 w 32"/>
                  <a:gd name="T53" fmla="*/ 18 h 18"/>
                  <a:gd name="T54" fmla="*/ 13 w 32"/>
                  <a:gd name="T55" fmla="*/ 18 h 18"/>
                  <a:gd name="T56" fmla="*/ 11 w 32"/>
                  <a:gd name="T57" fmla="*/ 18 h 18"/>
                  <a:gd name="T58" fmla="*/ 11 w 32"/>
                  <a:gd name="T59" fmla="*/ 16 h 18"/>
                  <a:gd name="T60" fmla="*/ 8 w 32"/>
                  <a:gd name="T61" fmla="*/ 16 h 18"/>
                  <a:gd name="T62" fmla="*/ 6 w 32"/>
                  <a:gd name="T63" fmla="*/ 16 h 18"/>
                  <a:gd name="T64" fmla="*/ 6 w 32"/>
                  <a:gd name="T65" fmla="*/ 18 h 18"/>
                  <a:gd name="T66" fmla="*/ 6 w 32"/>
                  <a:gd name="T67" fmla="*/ 16 h 18"/>
                  <a:gd name="T68" fmla="*/ 6 w 32"/>
                  <a:gd name="T69" fmla="*/ 13 h 18"/>
                  <a:gd name="T70" fmla="*/ 8 w 32"/>
                  <a:gd name="T71" fmla="*/ 13 h 18"/>
                  <a:gd name="T72" fmla="*/ 8 w 32"/>
                  <a:gd name="T73" fmla="*/ 11 h 18"/>
                  <a:gd name="T74" fmla="*/ 6 w 32"/>
                  <a:gd name="T75" fmla="*/ 11 h 18"/>
                  <a:gd name="T76" fmla="*/ 6 w 32"/>
                  <a:gd name="T77" fmla="*/ 8 h 18"/>
                  <a:gd name="T78" fmla="*/ 3 w 32"/>
                  <a:gd name="T79" fmla="*/ 8 h 18"/>
                  <a:gd name="T80" fmla="*/ 0 w 32"/>
                  <a:gd name="T81" fmla="*/ 8 h 18"/>
                  <a:gd name="T82" fmla="*/ 0 w 32"/>
                  <a:gd name="T83" fmla="*/ 5 h 18"/>
                  <a:gd name="T84" fmla="*/ 0 w 32"/>
                  <a:gd name="T85" fmla="*/ 3 h 18"/>
                  <a:gd name="T86" fmla="*/ 3 w 32"/>
                  <a:gd name="T87" fmla="*/ 3 h 18"/>
                  <a:gd name="T88" fmla="*/ 3 w 32"/>
                  <a:gd name="T89" fmla="*/ 5 h 18"/>
                  <a:gd name="T90" fmla="*/ 6 w 32"/>
                  <a:gd name="T91" fmla="*/ 5 h 18"/>
                  <a:gd name="T92" fmla="*/ 8 w 32"/>
                  <a:gd name="T93" fmla="*/ 5 h 18"/>
                  <a:gd name="T94" fmla="*/ 11 w 32"/>
                  <a:gd name="T95" fmla="*/ 5 h 18"/>
                  <a:gd name="T96" fmla="*/ 11 w 32"/>
                  <a:gd name="T97" fmla="*/ 3 h 18"/>
                  <a:gd name="T98" fmla="*/ 13 w 32"/>
                  <a:gd name="T99" fmla="*/ 3 h 18"/>
                  <a:gd name="T100" fmla="*/ 13 w 32"/>
                  <a:gd name="T101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2" h="18">
                    <a:moveTo>
                      <a:pt x="13" y="0"/>
                    </a:moveTo>
                    <a:lnTo>
                      <a:pt x="16" y="0"/>
                    </a:lnTo>
                    <a:lnTo>
                      <a:pt x="19" y="0"/>
                    </a:lnTo>
                    <a:lnTo>
                      <a:pt x="19" y="3"/>
                    </a:lnTo>
                    <a:lnTo>
                      <a:pt x="21" y="3"/>
                    </a:lnTo>
                    <a:lnTo>
                      <a:pt x="24" y="3"/>
                    </a:lnTo>
                    <a:lnTo>
                      <a:pt x="24" y="5"/>
                    </a:lnTo>
                    <a:lnTo>
                      <a:pt x="26" y="5"/>
                    </a:lnTo>
                    <a:lnTo>
                      <a:pt x="29" y="5"/>
                    </a:lnTo>
                    <a:lnTo>
                      <a:pt x="29" y="8"/>
                    </a:lnTo>
                    <a:lnTo>
                      <a:pt x="26" y="8"/>
                    </a:lnTo>
                    <a:lnTo>
                      <a:pt x="29" y="8"/>
                    </a:lnTo>
                    <a:lnTo>
                      <a:pt x="29" y="11"/>
                    </a:lnTo>
                    <a:lnTo>
                      <a:pt x="32" y="11"/>
                    </a:lnTo>
                    <a:lnTo>
                      <a:pt x="29" y="11"/>
                    </a:lnTo>
                    <a:lnTo>
                      <a:pt x="29" y="13"/>
                    </a:lnTo>
                    <a:lnTo>
                      <a:pt x="29" y="11"/>
                    </a:lnTo>
                    <a:lnTo>
                      <a:pt x="26" y="11"/>
                    </a:lnTo>
                    <a:lnTo>
                      <a:pt x="26" y="13"/>
                    </a:lnTo>
                    <a:lnTo>
                      <a:pt x="24" y="13"/>
                    </a:lnTo>
                    <a:lnTo>
                      <a:pt x="21" y="13"/>
                    </a:lnTo>
                    <a:lnTo>
                      <a:pt x="24" y="13"/>
                    </a:lnTo>
                    <a:lnTo>
                      <a:pt x="21" y="13"/>
                    </a:lnTo>
                    <a:lnTo>
                      <a:pt x="21" y="16"/>
                    </a:lnTo>
                    <a:lnTo>
                      <a:pt x="19" y="16"/>
                    </a:lnTo>
                    <a:lnTo>
                      <a:pt x="19" y="18"/>
                    </a:lnTo>
                    <a:lnTo>
                      <a:pt x="16" y="18"/>
                    </a:lnTo>
                    <a:lnTo>
                      <a:pt x="13" y="18"/>
                    </a:lnTo>
                    <a:lnTo>
                      <a:pt x="11" y="18"/>
                    </a:lnTo>
                    <a:lnTo>
                      <a:pt x="11" y="16"/>
                    </a:lnTo>
                    <a:lnTo>
                      <a:pt x="8" y="16"/>
                    </a:lnTo>
                    <a:lnTo>
                      <a:pt x="6" y="16"/>
                    </a:lnTo>
                    <a:lnTo>
                      <a:pt x="6" y="18"/>
                    </a:lnTo>
                    <a:lnTo>
                      <a:pt x="6" y="16"/>
                    </a:lnTo>
                    <a:lnTo>
                      <a:pt x="6" y="13"/>
                    </a:lnTo>
                    <a:lnTo>
                      <a:pt x="8" y="13"/>
                    </a:lnTo>
                    <a:lnTo>
                      <a:pt x="8" y="11"/>
                    </a:lnTo>
                    <a:lnTo>
                      <a:pt x="6" y="11"/>
                    </a:lnTo>
                    <a:lnTo>
                      <a:pt x="6" y="8"/>
                    </a:lnTo>
                    <a:lnTo>
                      <a:pt x="3" y="8"/>
                    </a:lnTo>
                    <a:lnTo>
                      <a:pt x="0" y="8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3" y="3"/>
                    </a:lnTo>
                    <a:lnTo>
                      <a:pt x="3" y="5"/>
                    </a:lnTo>
                    <a:lnTo>
                      <a:pt x="6" y="5"/>
                    </a:lnTo>
                    <a:lnTo>
                      <a:pt x="8" y="5"/>
                    </a:lnTo>
                    <a:lnTo>
                      <a:pt x="11" y="5"/>
                    </a:lnTo>
                    <a:lnTo>
                      <a:pt x="11" y="3"/>
                    </a:lnTo>
                    <a:lnTo>
                      <a:pt x="13" y="3"/>
                    </a:lnTo>
                    <a:lnTo>
                      <a:pt x="13" y="0"/>
                    </a:lnTo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313" name="Freeform 103"/>
              <p:cNvSpPr>
                <a:spLocks/>
              </p:cNvSpPr>
              <p:nvPr/>
            </p:nvSpPr>
            <p:spPr bwMode="auto">
              <a:xfrm>
                <a:off x="2472" y="2722"/>
                <a:ext cx="19" cy="19"/>
              </a:xfrm>
              <a:custGeom>
                <a:avLst/>
                <a:gdLst>
                  <a:gd name="T0" fmla="*/ 13 w 19"/>
                  <a:gd name="T1" fmla="*/ 6 h 19"/>
                  <a:gd name="T2" fmla="*/ 16 w 19"/>
                  <a:gd name="T3" fmla="*/ 6 h 19"/>
                  <a:gd name="T4" fmla="*/ 16 w 19"/>
                  <a:gd name="T5" fmla="*/ 8 h 19"/>
                  <a:gd name="T6" fmla="*/ 16 w 19"/>
                  <a:gd name="T7" fmla="*/ 11 h 19"/>
                  <a:gd name="T8" fmla="*/ 19 w 19"/>
                  <a:gd name="T9" fmla="*/ 11 h 19"/>
                  <a:gd name="T10" fmla="*/ 19 w 19"/>
                  <a:gd name="T11" fmla="*/ 13 h 19"/>
                  <a:gd name="T12" fmla="*/ 16 w 19"/>
                  <a:gd name="T13" fmla="*/ 13 h 19"/>
                  <a:gd name="T14" fmla="*/ 16 w 19"/>
                  <a:gd name="T15" fmla="*/ 19 h 19"/>
                  <a:gd name="T16" fmla="*/ 13 w 19"/>
                  <a:gd name="T17" fmla="*/ 13 h 19"/>
                  <a:gd name="T18" fmla="*/ 13 w 19"/>
                  <a:gd name="T19" fmla="*/ 16 h 19"/>
                  <a:gd name="T20" fmla="*/ 11 w 19"/>
                  <a:gd name="T21" fmla="*/ 16 h 19"/>
                  <a:gd name="T22" fmla="*/ 8 w 19"/>
                  <a:gd name="T23" fmla="*/ 16 h 19"/>
                  <a:gd name="T24" fmla="*/ 5 w 19"/>
                  <a:gd name="T25" fmla="*/ 16 h 19"/>
                  <a:gd name="T26" fmla="*/ 3 w 19"/>
                  <a:gd name="T27" fmla="*/ 13 h 19"/>
                  <a:gd name="T28" fmla="*/ 0 w 19"/>
                  <a:gd name="T29" fmla="*/ 13 h 19"/>
                  <a:gd name="T30" fmla="*/ 0 w 19"/>
                  <a:gd name="T31" fmla="*/ 11 h 19"/>
                  <a:gd name="T32" fmla="*/ 3 w 19"/>
                  <a:gd name="T33" fmla="*/ 11 h 19"/>
                  <a:gd name="T34" fmla="*/ 3 w 19"/>
                  <a:gd name="T35" fmla="*/ 8 h 19"/>
                  <a:gd name="T36" fmla="*/ 3 w 19"/>
                  <a:gd name="T37" fmla="*/ 11 h 19"/>
                  <a:gd name="T38" fmla="*/ 3 w 19"/>
                  <a:gd name="T39" fmla="*/ 8 h 19"/>
                  <a:gd name="T40" fmla="*/ 5 w 19"/>
                  <a:gd name="T41" fmla="*/ 8 h 19"/>
                  <a:gd name="T42" fmla="*/ 5 w 19"/>
                  <a:gd name="T43" fmla="*/ 6 h 19"/>
                  <a:gd name="T44" fmla="*/ 8 w 19"/>
                  <a:gd name="T45" fmla="*/ 6 h 19"/>
                  <a:gd name="T46" fmla="*/ 11 w 19"/>
                  <a:gd name="T47" fmla="*/ 6 h 19"/>
                  <a:gd name="T48" fmla="*/ 11 w 19"/>
                  <a:gd name="T49" fmla="*/ 3 h 19"/>
                  <a:gd name="T50" fmla="*/ 8 w 19"/>
                  <a:gd name="T51" fmla="*/ 3 h 19"/>
                  <a:gd name="T52" fmla="*/ 11 w 19"/>
                  <a:gd name="T53" fmla="*/ 0 h 19"/>
                  <a:gd name="T54" fmla="*/ 11 w 19"/>
                  <a:gd name="T55" fmla="*/ 3 h 19"/>
                  <a:gd name="T56" fmla="*/ 13 w 19"/>
                  <a:gd name="T57" fmla="*/ 3 h 19"/>
                  <a:gd name="T58" fmla="*/ 13 w 19"/>
                  <a:gd name="T59" fmla="*/ 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9" h="19">
                    <a:moveTo>
                      <a:pt x="13" y="6"/>
                    </a:moveTo>
                    <a:lnTo>
                      <a:pt x="16" y="6"/>
                    </a:lnTo>
                    <a:lnTo>
                      <a:pt x="16" y="8"/>
                    </a:lnTo>
                    <a:lnTo>
                      <a:pt x="16" y="11"/>
                    </a:lnTo>
                    <a:lnTo>
                      <a:pt x="19" y="11"/>
                    </a:lnTo>
                    <a:lnTo>
                      <a:pt x="19" y="13"/>
                    </a:lnTo>
                    <a:lnTo>
                      <a:pt x="16" y="13"/>
                    </a:lnTo>
                    <a:lnTo>
                      <a:pt x="16" y="19"/>
                    </a:lnTo>
                    <a:lnTo>
                      <a:pt x="13" y="13"/>
                    </a:lnTo>
                    <a:lnTo>
                      <a:pt x="13" y="16"/>
                    </a:lnTo>
                    <a:lnTo>
                      <a:pt x="11" y="16"/>
                    </a:lnTo>
                    <a:lnTo>
                      <a:pt x="8" y="16"/>
                    </a:lnTo>
                    <a:lnTo>
                      <a:pt x="5" y="16"/>
                    </a:lnTo>
                    <a:lnTo>
                      <a:pt x="3" y="13"/>
                    </a:lnTo>
                    <a:lnTo>
                      <a:pt x="0" y="13"/>
                    </a:lnTo>
                    <a:lnTo>
                      <a:pt x="0" y="11"/>
                    </a:lnTo>
                    <a:lnTo>
                      <a:pt x="3" y="11"/>
                    </a:lnTo>
                    <a:lnTo>
                      <a:pt x="3" y="8"/>
                    </a:lnTo>
                    <a:lnTo>
                      <a:pt x="3" y="11"/>
                    </a:lnTo>
                    <a:lnTo>
                      <a:pt x="3" y="8"/>
                    </a:lnTo>
                    <a:lnTo>
                      <a:pt x="5" y="8"/>
                    </a:lnTo>
                    <a:lnTo>
                      <a:pt x="5" y="6"/>
                    </a:lnTo>
                    <a:lnTo>
                      <a:pt x="8" y="6"/>
                    </a:lnTo>
                    <a:lnTo>
                      <a:pt x="11" y="6"/>
                    </a:lnTo>
                    <a:lnTo>
                      <a:pt x="11" y="3"/>
                    </a:lnTo>
                    <a:lnTo>
                      <a:pt x="8" y="3"/>
                    </a:lnTo>
                    <a:lnTo>
                      <a:pt x="11" y="0"/>
                    </a:lnTo>
                    <a:lnTo>
                      <a:pt x="11" y="3"/>
                    </a:lnTo>
                    <a:lnTo>
                      <a:pt x="13" y="3"/>
                    </a:lnTo>
                    <a:lnTo>
                      <a:pt x="13" y="6"/>
                    </a:lnTo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314" name="Freeform 104"/>
              <p:cNvSpPr>
                <a:spLocks/>
              </p:cNvSpPr>
              <p:nvPr/>
            </p:nvSpPr>
            <p:spPr bwMode="auto">
              <a:xfrm>
                <a:off x="2501" y="2707"/>
                <a:ext cx="104" cy="115"/>
              </a:xfrm>
              <a:custGeom>
                <a:avLst/>
                <a:gdLst>
                  <a:gd name="T0" fmla="*/ 76 w 104"/>
                  <a:gd name="T1" fmla="*/ 5 h 115"/>
                  <a:gd name="T2" fmla="*/ 78 w 104"/>
                  <a:gd name="T3" fmla="*/ 5 h 115"/>
                  <a:gd name="T4" fmla="*/ 81 w 104"/>
                  <a:gd name="T5" fmla="*/ 10 h 115"/>
                  <a:gd name="T6" fmla="*/ 91 w 104"/>
                  <a:gd name="T7" fmla="*/ 13 h 115"/>
                  <a:gd name="T8" fmla="*/ 83 w 104"/>
                  <a:gd name="T9" fmla="*/ 18 h 115"/>
                  <a:gd name="T10" fmla="*/ 81 w 104"/>
                  <a:gd name="T11" fmla="*/ 23 h 115"/>
                  <a:gd name="T12" fmla="*/ 70 w 104"/>
                  <a:gd name="T13" fmla="*/ 26 h 115"/>
                  <a:gd name="T14" fmla="*/ 63 w 104"/>
                  <a:gd name="T15" fmla="*/ 31 h 115"/>
                  <a:gd name="T16" fmla="*/ 57 w 104"/>
                  <a:gd name="T17" fmla="*/ 34 h 115"/>
                  <a:gd name="T18" fmla="*/ 55 w 104"/>
                  <a:gd name="T19" fmla="*/ 34 h 115"/>
                  <a:gd name="T20" fmla="*/ 55 w 104"/>
                  <a:gd name="T21" fmla="*/ 36 h 115"/>
                  <a:gd name="T22" fmla="*/ 52 w 104"/>
                  <a:gd name="T23" fmla="*/ 41 h 115"/>
                  <a:gd name="T24" fmla="*/ 44 w 104"/>
                  <a:gd name="T25" fmla="*/ 41 h 115"/>
                  <a:gd name="T26" fmla="*/ 39 w 104"/>
                  <a:gd name="T27" fmla="*/ 49 h 115"/>
                  <a:gd name="T28" fmla="*/ 44 w 104"/>
                  <a:gd name="T29" fmla="*/ 62 h 115"/>
                  <a:gd name="T30" fmla="*/ 52 w 104"/>
                  <a:gd name="T31" fmla="*/ 68 h 115"/>
                  <a:gd name="T32" fmla="*/ 57 w 104"/>
                  <a:gd name="T33" fmla="*/ 65 h 115"/>
                  <a:gd name="T34" fmla="*/ 60 w 104"/>
                  <a:gd name="T35" fmla="*/ 60 h 115"/>
                  <a:gd name="T36" fmla="*/ 65 w 104"/>
                  <a:gd name="T37" fmla="*/ 52 h 115"/>
                  <a:gd name="T38" fmla="*/ 73 w 104"/>
                  <a:gd name="T39" fmla="*/ 47 h 115"/>
                  <a:gd name="T40" fmla="*/ 83 w 104"/>
                  <a:gd name="T41" fmla="*/ 49 h 115"/>
                  <a:gd name="T42" fmla="*/ 94 w 104"/>
                  <a:gd name="T43" fmla="*/ 52 h 115"/>
                  <a:gd name="T44" fmla="*/ 94 w 104"/>
                  <a:gd name="T45" fmla="*/ 60 h 115"/>
                  <a:gd name="T46" fmla="*/ 94 w 104"/>
                  <a:gd name="T47" fmla="*/ 68 h 115"/>
                  <a:gd name="T48" fmla="*/ 99 w 104"/>
                  <a:gd name="T49" fmla="*/ 70 h 115"/>
                  <a:gd name="T50" fmla="*/ 102 w 104"/>
                  <a:gd name="T51" fmla="*/ 70 h 115"/>
                  <a:gd name="T52" fmla="*/ 104 w 104"/>
                  <a:gd name="T53" fmla="*/ 75 h 115"/>
                  <a:gd name="T54" fmla="*/ 102 w 104"/>
                  <a:gd name="T55" fmla="*/ 81 h 115"/>
                  <a:gd name="T56" fmla="*/ 99 w 104"/>
                  <a:gd name="T57" fmla="*/ 86 h 115"/>
                  <a:gd name="T58" fmla="*/ 94 w 104"/>
                  <a:gd name="T59" fmla="*/ 94 h 115"/>
                  <a:gd name="T60" fmla="*/ 91 w 104"/>
                  <a:gd name="T61" fmla="*/ 99 h 115"/>
                  <a:gd name="T62" fmla="*/ 86 w 104"/>
                  <a:gd name="T63" fmla="*/ 102 h 115"/>
                  <a:gd name="T64" fmla="*/ 78 w 104"/>
                  <a:gd name="T65" fmla="*/ 107 h 115"/>
                  <a:gd name="T66" fmla="*/ 78 w 104"/>
                  <a:gd name="T67" fmla="*/ 109 h 115"/>
                  <a:gd name="T68" fmla="*/ 70 w 104"/>
                  <a:gd name="T69" fmla="*/ 109 h 115"/>
                  <a:gd name="T70" fmla="*/ 63 w 104"/>
                  <a:gd name="T71" fmla="*/ 109 h 115"/>
                  <a:gd name="T72" fmla="*/ 52 w 104"/>
                  <a:gd name="T73" fmla="*/ 112 h 115"/>
                  <a:gd name="T74" fmla="*/ 50 w 104"/>
                  <a:gd name="T75" fmla="*/ 112 h 115"/>
                  <a:gd name="T76" fmla="*/ 42 w 104"/>
                  <a:gd name="T77" fmla="*/ 107 h 115"/>
                  <a:gd name="T78" fmla="*/ 39 w 104"/>
                  <a:gd name="T79" fmla="*/ 112 h 115"/>
                  <a:gd name="T80" fmla="*/ 34 w 104"/>
                  <a:gd name="T81" fmla="*/ 104 h 115"/>
                  <a:gd name="T82" fmla="*/ 23 w 104"/>
                  <a:gd name="T83" fmla="*/ 102 h 115"/>
                  <a:gd name="T84" fmla="*/ 18 w 104"/>
                  <a:gd name="T85" fmla="*/ 88 h 115"/>
                  <a:gd name="T86" fmla="*/ 26 w 104"/>
                  <a:gd name="T87" fmla="*/ 75 h 115"/>
                  <a:gd name="T88" fmla="*/ 23 w 104"/>
                  <a:gd name="T89" fmla="*/ 70 h 115"/>
                  <a:gd name="T90" fmla="*/ 13 w 104"/>
                  <a:gd name="T91" fmla="*/ 70 h 115"/>
                  <a:gd name="T92" fmla="*/ 5 w 104"/>
                  <a:gd name="T93" fmla="*/ 47 h 115"/>
                  <a:gd name="T94" fmla="*/ 3 w 104"/>
                  <a:gd name="T95" fmla="*/ 34 h 115"/>
                  <a:gd name="T96" fmla="*/ 5 w 104"/>
                  <a:gd name="T97" fmla="*/ 26 h 115"/>
                  <a:gd name="T98" fmla="*/ 13 w 104"/>
                  <a:gd name="T99" fmla="*/ 21 h 115"/>
                  <a:gd name="T100" fmla="*/ 16 w 104"/>
                  <a:gd name="T101" fmla="*/ 15 h 115"/>
                  <a:gd name="T102" fmla="*/ 21 w 104"/>
                  <a:gd name="T103" fmla="*/ 13 h 115"/>
                  <a:gd name="T104" fmla="*/ 23 w 104"/>
                  <a:gd name="T105" fmla="*/ 13 h 115"/>
                  <a:gd name="T106" fmla="*/ 31 w 104"/>
                  <a:gd name="T107" fmla="*/ 13 h 115"/>
                  <a:gd name="T108" fmla="*/ 39 w 104"/>
                  <a:gd name="T109" fmla="*/ 7 h 115"/>
                  <a:gd name="T110" fmla="*/ 50 w 104"/>
                  <a:gd name="T111" fmla="*/ 5 h 115"/>
                  <a:gd name="T112" fmla="*/ 60 w 104"/>
                  <a:gd name="T113" fmla="*/ 2 h 115"/>
                  <a:gd name="T114" fmla="*/ 68 w 104"/>
                  <a:gd name="T115" fmla="*/ 2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04" h="115">
                    <a:moveTo>
                      <a:pt x="70" y="0"/>
                    </a:moveTo>
                    <a:lnTo>
                      <a:pt x="73" y="0"/>
                    </a:lnTo>
                    <a:lnTo>
                      <a:pt x="73" y="2"/>
                    </a:lnTo>
                    <a:lnTo>
                      <a:pt x="73" y="5"/>
                    </a:lnTo>
                    <a:lnTo>
                      <a:pt x="76" y="5"/>
                    </a:lnTo>
                    <a:lnTo>
                      <a:pt x="76" y="2"/>
                    </a:lnTo>
                    <a:lnTo>
                      <a:pt x="78" y="2"/>
                    </a:lnTo>
                    <a:lnTo>
                      <a:pt x="78" y="5"/>
                    </a:lnTo>
                    <a:lnTo>
                      <a:pt x="81" y="5"/>
                    </a:lnTo>
                    <a:lnTo>
                      <a:pt x="78" y="5"/>
                    </a:lnTo>
                    <a:lnTo>
                      <a:pt x="81" y="5"/>
                    </a:lnTo>
                    <a:lnTo>
                      <a:pt x="78" y="5"/>
                    </a:lnTo>
                    <a:lnTo>
                      <a:pt x="78" y="7"/>
                    </a:lnTo>
                    <a:lnTo>
                      <a:pt x="78" y="10"/>
                    </a:lnTo>
                    <a:lnTo>
                      <a:pt x="81" y="10"/>
                    </a:lnTo>
                    <a:lnTo>
                      <a:pt x="83" y="10"/>
                    </a:lnTo>
                    <a:lnTo>
                      <a:pt x="86" y="10"/>
                    </a:lnTo>
                    <a:lnTo>
                      <a:pt x="89" y="10"/>
                    </a:lnTo>
                    <a:lnTo>
                      <a:pt x="91" y="10"/>
                    </a:lnTo>
                    <a:lnTo>
                      <a:pt x="91" y="13"/>
                    </a:lnTo>
                    <a:lnTo>
                      <a:pt x="89" y="13"/>
                    </a:lnTo>
                    <a:lnTo>
                      <a:pt x="86" y="13"/>
                    </a:lnTo>
                    <a:lnTo>
                      <a:pt x="83" y="13"/>
                    </a:lnTo>
                    <a:lnTo>
                      <a:pt x="83" y="15"/>
                    </a:lnTo>
                    <a:lnTo>
                      <a:pt x="83" y="18"/>
                    </a:lnTo>
                    <a:lnTo>
                      <a:pt x="81" y="18"/>
                    </a:lnTo>
                    <a:lnTo>
                      <a:pt x="83" y="18"/>
                    </a:lnTo>
                    <a:lnTo>
                      <a:pt x="83" y="21"/>
                    </a:lnTo>
                    <a:lnTo>
                      <a:pt x="81" y="21"/>
                    </a:lnTo>
                    <a:lnTo>
                      <a:pt x="81" y="23"/>
                    </a:lnTo>
                    <a:lnTo>
                      <a:pt x="78" y="23"/>
                    </a:lnTo>
                    <a:lnTo>
                      <a:pt x="76" y="23"/>
                    </a:lnTo>
                    <a:lnTo>
                      <a:pt x="73" y="23"/>
                    </a:lnTo>
                    <a:lnTo>
                      <a:pt x="73" y="26"/>
                    </a:lnTo>
                    <a:lnTo>
                      <a:pt x="70" y="26"/>
                    </a:lnTo>
                    <a:lnTo>
                      <a:pt x="68" y="26"/>
                    </a:lnTo>
                    <a:lnTo>
                      <a:pt x="68" y="28"/>
                    </a:lnTo>
                    <a:lnTo>
                      <a:pt x="65" y="28"/>
                    </a:lnTo>
                    <a:lnTo>
                      <a:pt x="63" y="28"/>
                    </a:lnTo>
                    <a:lnTo>
                      <a:pt x="63" y="31"/>
                    </a:lnTo>
                    <a:lnTo>
                      <a:pt x="63" y="28"/>
                    </a:lnTo>
                    <a:lnTo>
                      <a:pt x="60" y="28"/>
                    </a:lnTo>
                    <a:lnTo>
                      <a:pt x="60" y="31"/>
                    </a:lnTo>
                    <a:lnTo>
                      <a:pt x="57" y="31"/>
                    </a:lnTo>
                    <a:lnTo>
                      <a:pt x="57" y="34"/>
                    </a:lnTo>
                    <a:lnTo>
                      <a:pt x="57" y="31"/>
                    </a:lnTo>
                    <a:lnTo>
                      <a:pt x="57" y="34"/>
                    </a:lnTo>
                    <a:lnTo>
                      <a:pt x="57" y="31"/>
                    </a:lnTo>
                    <a:lnTo>
                      <a:pt x="57" y="34"/>
                    </a:lnTo>
                    <a:lnTo>
                      <a:pt x="55" y="34"/>
                    </a:lnTo>
                    <a:lnTo>
                      <a:pt x="57" y="34"/>
                    </a:lnTo>
                    <a:lnTo>
                      <a:pt x="55" y="34"/>
                    </a:lnTo>
                    <a:lnTo>
                      <a:pt x="55" y="36"/>
                    </a:lnTo>
                    <a:lnTo>
                      <a:pt x="57" y="36"/>
                    </a:lnTo>
                    <a:lnTo>
                      <a:pt x="55" y="36"/>
                    </a:lnTo>
                    <a:lnTo>
                      <a:pt x="55" y="39"/>
                    </a:lnTo>
                    <a:lnTo>
                      <a:pt x="55" y="36"/>
                    </a:lnTo>
                    <a:lnTo>
                      <a:pt x="55" y="39"/>
                    </a:lnTo>
                    <a:lnTo>
                      <a:pt x="52" y="39"/>
                    </a:lnTo>
                    <a:lnTo>
                      <a:pt x="52" y="41"/>
                    </a:lnTo>
                    <a:lnTo>
                      <a:pt x="50" y="41"/>
                    </a:lnTo>
                    <a:lnTo>
                      <a:pt x="47" y="41"/>
                    </a:lnTo>
                    <a:lnTo>
                      <a:pt x="47" y="39"/>
                    </a:lnTo>
                    <a:lnTo>
                      <a:pt x="44" y="39"/>
                    </a:lnTo>
                    <a:lnTo>
                      <a:pt x="44" y="41"/>
                    </a:lnTo>
                    <a:lnTo>
                      <a:pt x="42" y="41"/>
                    </a:lnTo>
                    <a:lnTo>
                      <a:pt x="42" y="44"/>
                    </a:lnTo>
                    <a:lnTo>
                      <a:pt x="42" y="47"/>
                    </a:lnTo>
                    <a:lnTo>
                      <a:pt x="42" y="49"/>
                    </a:lnTo>
                    <a:lnTo>
                      <a:pt x="39" y="49"/>
                    </a:lnTo>
                    <a:lnTo>
                      <a:pt x="39" y="52"/>
                    </a:lnTo>
                    <a:lnTo>
                      <a:pt x="39" y="55"/>
                    </a:lnTo>
                    <a:lnTo>
                      <a:pt x="42" y="57"/>
                    </a:lnTo>
                    <a:lnTo>
                      <a:pt x="42" y="62"/>
                    </a:lnTo>
                    <a:lnTo>
                      <a:pt x="44" y="62"/>
                    </a:lnTo>
                    <a:lnTo>
                      <a:pt x="44" y="65"/>
                    </a:lnTo>
                    <a:lnTo>
                      <a:pt x="47" y="65"/>
                    </a:lnTo>
                    <a:lnTo>
                      <a:pt x="47" y="68"/>
                    </a:lnTo>
                    <a:lnTo>
                      <a:pt x="50" y="68"/>
                    </a:lnTo>
                    <a:lnTo>
                      <a:pt x="52" y="68"/>
                    </a:lnTo>
                    <a:lnTo>
                      <a:pt x="55" y="68"/>
                    </a:lnTo>
                    <a:lnTo>
                      <a:pt x="57" y="68"/>
                    </a:lnTo>
                    <a:lnTo>
                      <a:pt x="60" y="68"/>
                    </a:lnTo>
                    <a:lnTo>
                      <a:pt x="60" y="65"/>
                    </a:lnTo>
                    <a:lnTo>
                      <a:pt x="57" y="65"/>
                    </a:lnTo>
                    <a:lnTo>
                      <a:pt x="60" y="65"/>
                    </a:lnTo>
                    <a:lnTo>
                      <a:pt x="57" y="65"/>
                    </a:lnTo>
                    <a:lnTo>
                      <a:pt x="57" y="62"/>
                    </a:lnTo>
                    <a:lnTo>
                      <a:pt x="57" y="60"/>
                    </a:lnTo>
                    <a:lnTo>
                      <a:pt x="60" y="60"/>
                    </a:lnTo>
                    <a:lnTo>
                      <a:pt x="60" y="57"/>
                    </a:lnTo>
                    <a:lnTo>
                      <a:pt x="63" y="57"/>
                    </a:lnTo>
                    <a:lnTo>
                      <a:pt x="63" y="55"/>
                    </a:lnTo>
                    <a:lnTo>
                      <a:pt x="65" y="55"/>
                    </a:lnTo>
                    <a:lnTo>
                      <a:pt x="65" y="52"/>
                    </a:lnTo>
                    <a:lnTo>
                      <a:pt x="65" y="49"/>
                    </a:lnTo>
                    <a:lnTo>
                      <a:pt x="68" y="49"/>
                    </a:lnTo>
                    <a:lnTo>
                      <a:pt x="70" y="49"/>
                    </a:lnTo>
                    <a:lnTo>
                      <a:pt x="73" y="49"/>
                    </a:lnTo>
                    <a:lnTo>
                      <a:pt x="73" y="47"/>
                    </a:lnTo>
                    <a:lnTo>
                      <a:pt x="76" y="47"/>
                    </a:lnTo>
                    <a:lnTo>
                      <a:pt x="78" y="47"/>
                    </a:lnTo>
                    <a:lnTo>
                      <a:pt x="81" y="47"/>
                    </a:lnTo>
                    <a:lnTo>
                      <a:pt x="83" y="47"/>
                    </a:lnTo>
                    <a:lnTo>
                      <a:pt x="83" y="49"/>
                    </a:lnTo>
                    <a:lnTo>
                      <a:pt x="86" y="49"/>
                    </a:lnTo>
                    <a:lnTo>
                      <a:pt x="89" y="49"/>
                    </a:lnTo>
                    <a:lnTo>
                      <a:pt x="91" y="49"/>
                    </a:lnTo>
                    <a:lnTo>
                      <a:pt x="91" y="52"/>
                    </a:lnTo>
                    <a:lnTo>
                      <a:pt x="94" y="52"/>
                    </a:lnTo>
                    <a:lnTo>
                      <a:pt x="91" y="52"/>
                    </a:lnTo>
                    <a:lnTo>
                      <a:pt x="91" y="55"/>
                    </a:lnTo>
                    <a:lnTo>
                      <a:pt x="91" y="57"/>
                    </a:lnTo>
                    <a:lnTo>
                      <a:pt x="91" y="60"/>
                    </a:lnTo>
                    <a:lnTo>
                      <a:pt x="94" y="60"/>
                    </a:lnTo>
                    <a:lnTo>
                      <a:pt x="91" y="60"/>
                    </a:lnTo>
                    <a:lnTo>
                      <a:pt x="91" y="62"/>
                    </a:lnTo>
                    <a:lnTo>
                      <a:pt x="91" y="65"/>
                    </a:lnTo>
                    <a:lnTo>
                      <a:pt x="91" y="68"/>
                    </a:lnTo>
                    <a:lnTo>
                      <a:pt x="94" y="68"/>
                    </a:lnTo>
                    <a:lnTo>
                      <a:pt x="97" y="68"/>
                    </a:lnTo>
                    <a:lnTo>
                      <a:pt x="99" y="68"/>
                    </a:lnTo>
                    <a:lnTo>
                      <a:pt x="99" y="70"/>
                    </a:lnTo>
                    <a:lnTo>
                      <a:pt x="99" y="68"/>
                    </a:lnTo>
                    <a:lnTo>
                      <a:pt x="99" y="70"/>
                    </a:lnTo>
                    <a:lnTo>
                      <a:pt x="99" y="68"/>
                    </a:lnTo>
                    <a:lnTo>
                      <a:pt x="99" y="70"/>
                    </a:lnTo>
                    <a:lnTo>
                      <a:pt x="99" y="68"/>
                    </a:lnTo>
                    <a:lnTo>
                      <a:pt x="102" y="68"/>
                    </a:lnTo>
                    <a:lnTo>
                      <a:pt x="102" y="70"/>
                    </a:lnTo>
                    <a:lnTo>
                      <a:pt x="102" y="73"/>
                    </a:lnTo>
                    <a:lnTo>
                      <a:pt x="104" y="73"/>
                    </a:lnTo>
                    <a:lnTo>
                      <a:pt x="104" y="75"/>
                    </a:lnTo>
                    <a:lnTo>
                      <a:pt x="102" y="75"/>
                    </a:lnTo>
                    <a:lnTo>
                      <a:pt x="104" y="75"/>
                    </a:lnTo>
                    <a:lnTo>
                      <a:pt x="102" y="75"/>
                    </a:lnTo>
                    <a:lnTo>
                      <a:pt x="102" y="78"/>
                    </a:lnTo>
                    <a:lnTo>
                      <a:pt x="99" y="78"/>
                    </a:lnTo>
                    <a:lnTo>
                      <a:pt x="99" y="81"/>
                    </a:lnTo>
                    <a:lnTo>
                      <a:pt x="102" y="81"/>
                    </a:lnTo>
                    <a:lnTo>
                      <a:pt x="102" y="83"/>
                    </a:lnTo>
                    <a:lnTo>
                      <a:pt x="99" y="83"/>
                    </a:lnTo>
                    <a:lnTo>
                      <a:pt x="97" y="83"/>
                    </a:lnTo>
                    <a:lnTo>
                      <a:pt x="99" y="83"/>
                    </a:lnTo>
                    <a:lnTo>
                      <a:pt x="99" y="86"/>
                    </a:lnTo>
                    <a:lnTo>
                      <a:pt x="97" y="86"/>
                    </a:lnTo>
                    <a:lnTo>
                      <a:pt x="97" y="88"/>
                    </a:lnTo>
                    <a:lnTo>
                      <a:pt x="97" y="91"/>
                    </a:lnTo>
                    <a:lnTo>
                      <a:pt x="94" y="91"/>
                    </a:lnTo>
                    <a:lnTo>
                      <a:pt x="94" y="94"/>
                    </a:lnTo>
                    <a:lnTo>
                      <a:pt x="94" y="96"/>
                    </a:lnTo>
                    <a:lnTo>
                      <a:pt x="91" y="96"/>
                    </a:lnTo>
                    <a:lnTo>
                      <a:pt x="91" y="99"/>
                    </a:lnTo>
                    <a:lnTo>
                      <a:pt x="91" y="96"/>
                    </a:lnTo>
                    <a:lnTo>
                      <a:pt x="91" y="99"/>
                    </a:lnTo>
                    <a:lnTo>
                      <a:pt x="89" y="99"/>
                    </a:lnTo>
                    <a:lnTo>
                      <a:pt x="89" y="102"/>
                    </a:lnTo>
                    <a:lnTo>
                      <a:pt x="86" y="102"/>
                    </a:lnTo>
                    <a:lnTo>
                      <a:pt x="86" y="104"/>
                    </a:lnTo>
                    <a:lnTo>
                      <a:pt x="86" y="102"/>
                    </a:lnTo>
                    <a:lnTo>
                      <a:pt x="83" y="102"/>
                    </a:lnTo>
                    <a:lnTo>
                      <a:pt x="81" y="102"/>
                    </a:lnTo>
                    <a:lnTo>
                      <a:pt x="81" y="104"/>
                    </a:lnTo>
                    <a:lnTo>
                      <a:pt x="78" y="104"/>
                    </a:lnTo>
                    <a:lnTo>
                      <a:pt x="78" y="107"/>
                    </a:lnTo>
                    <a:lnTo>
                      <a:pt x="81" y="107"/>
                    </a:lnTo>
                    <a:lnTo>
                      <a:pt x="78" y="107"/>
                    </a:lnTo>
                    <a:lnTo>
                      <a:pt x="81" y="107"/>
                    </a:lnTo>
                    <a:lnTo>
                      <a:pt x="81" y="109"/>
                    </a:lnTo>
                    <a:lnTo>
                      <a:pt x="78" y="109"/>
                    </a:lnTo>
                    <a:lnTo>
                      <a:pt x="76" y="109"/>
                    </a:lnTo>
                    <a:lnTo>
                      <a:pt x="73" y="109"/>
                    </a:lnTo>
                    <a:lnTo>
                      <a:pt x="70" y="109"/>
                    </a:lnTo>
                    <a:lnTo>
                      <a:pt x="68" y="109"/>
                    </a:lnTo>
                    <a:lnTo>
                      <a:pt x="70" y="109"/>
                    </a:lnTo>
                    <a:lnTo>
                      <a:pt x="68" y="109"/>
                    </a:lnTo>
                    <a:lnTo>
                      <a:pt x="65" y="109"/>
                    </a:lnTo>
                    <a:lnTo>
                      <a:pt x="65" y="112"/>
                    </a:lnTo>
                    <a:lnTo>
                      <a:pt x="65" y="109"/>
                    </a:lnTo>
                    <a:lnTo>
                      <a:pt x="63" y="109"/>
                    </a:lnTo>
                    <a:lnTo>
                      <a:pt x="60" y="109"/>
                    </a:lnTo>
                    <a:lnTo>
                      <a:pt x="60" y="112"/>
                    </a:lnTo>
                    <a:lnTo>
                      <a:pt x="57" y="112"/>
                    </a:lnTo>
                    <a:lnTo>
                      <a:pt x="55" y="112"/>
                    </a:lnTo>
                    <a:lnTo>
                      <a:pt x="52" y="112"/>
                    </a:lnTo>
                    <a:lnTo>
                      <a:pt x="52" y="115"/>
                    </a:lnTo>
                    <a:lnTo>
                      <a:pt x="50" y="115"/>
                    </a:lnTo>
                    <a:lnTo>
                      <a:pt x="50" y="112"/>
                    </a:lnTo>
                    <a:lnTo>
                      <a:pt x="47" y="112"/>
                    </a:lnTo>
                    <a:lnTo>
                      <a:pt x="50" y="112"/>
                    </a:lnTo>
                    <a:lnTo>
                      <a:pt x="50" y="109"/>
                    </a:lnTo>
                    <a:lnTo>
                      <a:pt x="47" y="109"/>
                    </a:lnTo>
                    <a:lnTo>
                      <a:pt x="44" y="109"/>
                    </a:lnTo>
                    <a:lnTo>
                      <a:pt x="44" y="107"/>
                    </a:lnTo>
                    <a:lnTo>
                      <a:pt x="42" y="107"/>
                    </a:lnTo>
                    <a:lnTo>
                      <a:pt x="42" y="109"/>
                    </a:lnTo>
                    <a:lnTo>
                      <a:pt x="42" y="112"/>
                    </a:lnTo>
                    <a:lnTo>
                      <a:pt x="44" y="112"/>
                    </a:lnTo>
                    <a:lnTo>
                      <a:pt x="42" y="112"/>
                    </a:lnTo>
                    <a:lnTo>
                      <a:pt x="39" y="112"/>
                    </a:lnTo>
                    <a:lnTo>
                      <a:pt x="39" y="109"/>
                    </a:lnTo>
                    <a:lnTo>
                      <a:pt x="39" y="107"/>
                    </a:lnTo>
                    <a:lnTo>
                      <a:pt x="37" y="104"/>
                    </a:lnTo>
                    <a:lnTo>
                      <a:pt x="37" y="102"/>
                    </a:lnTo>
                    <a:lnTo>
                      <a:pt x="34" y="104"/>
                    </a:lnTo>
                    <a:lnTo>
                      <a:pt x="31" y="104"/>
                    </a:lnTo>
                    <a:lnTo>
                      <a:pt x="29" y="104"/>
                    </a:lnTo>
                    <a:lnTo>
                      <a:pt x="26" y="104"/>
                    </a:lnTo>
                    <a:lnTo>
                      <a:pt x="26" y="102"/>
                    </a:lnTo>
                    <a:lnTo>
                      <a:pt x="23" y="102"/>
                    </a:lnTo>
                    <a:lnTo>
                      <a:pt x="23" y="99"/>
                    </a:lnTo>
                    <a:lnTo>
                      <a:pt x="21" y="99"/>
                    </a:lnTo>
                    <a:lnTo>
                      <a:pt x="18" y="94"/>
                    </a:lnTo>
                    <a:lnTo>
                      <a:pt x="18" y="91"/>
                    </a:lnTo>
                    <a:lnTo>
                      <a:pt x="18" y="88"/>
                    </a:lnTo>
                    <a:lnTo>
                      <a:pt x="18" y="86"/>
                    </a:lnTo>
                    <a:lnTo>
                      <a:pt x="21" y="86"/>
                    </a:lnTo>
                    <a:lnTo>
                      <a:pt x="23" y="81"/>
                    </a:lnTo>
                    <a:lnTo>
                      <a:pt x="26" y="78"/>
                    </a:lnTo>
                    <a:lnTo>
                      <a:pt x="26" y="75"/>
                    </a:lnTo>
                    <a:lnTo>
                      <a:pt x="26" y="73"/>
                    </a:lnTo>
                    <a:lnTo>
                      <a:pt x="21" y="73"/>
                    </a:lnTo>
                    <a:lnTo>
                      <a:pt x="23" y="73"/>
                    </a:lnTo>
                    <a:lnTo>
                      <a:pt x="26" y="73"/>
                    </a:lnTo>
                    <a:lnTo>
                      <a:pt x="23" y="70"/>
                    </a:lnTo>
                    <a:lnTo>
                      <a:pt x="21" y="68"/>
                    </a:lnTo>
                    <a:lnTo>
                      <a:pt x="18" y="68"/>
                    </a:lnTo>
                    <a:lnTo>
                      <a:pt x="18" y="70"/>
                    </a:lnTo>
                    <a:lnTo>
                      <a:pt x="16" y="70"/>
                    </a:lnTo>
                    <a:lnTo>
                      <a:pt x="13" y="70"/>
                    </a:lnTo>
                    <a:lnTo>
                      <a:pt x="10" y="60"/>
                    </a:lnTo>
                    <a:lnTo>
                      <a:pt x="10" y="55"/>
                    </a:lnTo>
                    <a:lnTo>
                      <a:pt x="8" y="52"/>
                    </a:lnTo>
                    <a:lnTo>
                      <a:pt x="8" y="49"/>
                    </a:lnTo>
                    <a:lnTo>
                      <a:pt x="5" y="47"/>
                    </a:lnTo>
                    <a:lnTo>
                      <a:pt x="5" y="44"/>
                    </a:lnTo>
                    <a:lnTo>
                      <a:pt x="5" y="41"/>
                    </a:lnTo>
                    <a:lnTo>
                      <a:pt x="3" y="39"/>
                    </a:lnTo>
                    <a:lnTo>
                      <a:pt x="3" y="36"/>
                    </a:lnTo>
                    <a:lnTo>
                      <a:pt x="3" y="34"/>
                    </a:lnTo>
                    <a:lnTo>
                      <a:pt x="0" y="31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3" y="26"/>
                    </a:lnTo>
                    <a:lnTo>
                      <a:pt x="5" y="26"/>
                    </a:lnTo>
                    <a:lnTo>
                      <a:pt x="5" y="23"/>
                    </a:lnTo>
                    <a:lnTo>
                      <a:pt x="8" y="23"/>
                    </a:lnTo>
                    <a:lnTo>
                      <a:pt x="8" y="21"/>
                    </a:lnTo>
                    <a:lnTo>
                      <a:pt x="10" y="21"/>
                    </a:lnTo>
                    <a:lnTo>
                      <a:pt x="13" y="21"/>
                    </a:lnTo>
                    <a:lnTo>
                      <a:pt x="13" y="18"/>
                    </a:lnTo>
                    <a:lnTo>
                      <a:pt x="16" y="18"/>
                    </a:lnTo>
                    <a:lnTo>
                      <a:pt x="13" y="18"/>
                    </a:lnTo>
                    <a:lnTo>
                      <a:pt x="13" y="15"/>
                    </a:lnTo>
                    <a:lnTo>
                      <a:pt x="16" y="15"/>
                    </a:lnTo>
                    <a:lnTo>
                      <a:pt x="18" y="15"/>
                    </a:lnTo>
                    <a:lnTo>
                      <a:pt x="18" y="13"/>
                    </a:lnTo>
                    <a:lnTo>
                      <a:pt x="18" y="15"/>
                    </a:lnTo>
                    <a:lnTo>
                      <a:pt x="18" y="13"/>
                    </a:lnTo>
                    <a:lnTo>
                      <a:pt x="21" y="13"/>
                    </a:lnTo>
                    <a:lnTo>
                      <a:pt x="23" y="13"/>
                    </a:lnTo>
                    <a:lnTo>
                      <a:pt x="23" y="10"/>
                    </a:lnTo>
                    <a:lnTo>
                      <a:pt x="23" y="13"/>
                    </a:lnTo>
                    <a:lnTo>
                      <a:pt x="23" y="10"/>
                    </a:lnTo>
                    <a:lnTo>
                      <a:pt x="23" y="13"/>
                    </a:lnTo>
                    <a:lnTo>
                      <a:pt x="23" y="10"/>
                    </a:lnTo>
                    <a:lnTo>
                      <a:pt x="26" y="10"/>
                    </a:lnTo>
                    <a:lnTo>
                      <a:pt x="26" y="13"/>
                    </a:lnTo>
                    <a:lnTo>
                      <a:pt x="29" y="13"/>
                    </a:lnTo>
                    <a:lnTo>
                      <a:pt x="31" y="13"/>
                    </a:lnTo>
                    <a:lnTo>
                      <a:pt x="34" y="13"/>
                    </a:lnTo>
                    <a:lnTo>
                      <a:pt x="37" y="13"/>
                    </a:lnTo>
                    <a:lnTo>
                      <a:pt x="39" y="13"/>
                    </a:lnTo>
                    <a:lnTo>
                      <a:pt x="39" y="10"/>
                    </a:lnTo>
                    <a:lnTo>
                      <a:pt x="39" y="7"/>
                    </a:lnTo>
                    <a:lnTo>
                      <a:pt x="42" y="7"/>
                    </a:lnTo>
                    <a:lnTo>
                      <a:pt x="44" y="7"/>
                    </a:lnTo>
                    <a:lnTo>
                      <a:pt x="47" y="7"/>
                    </a:lnTo>
                    <a:lnTo>
                      <a:pt x="47" y="5"/>
                    </a:lnTo>
                    <a:lnTo>
                      <a:pt x="50" y="5"/>
                    </a:lnTo>
                    <a:lnTo>
                      <a:pt x="52" y="5"/>
                    </a:lnTo>
                    <a:lnTo>
                      <a:pt x="55" y="5"/>
                    </a:lnTo>
                    <a:lnTo>
                      <a:pt x="57" y="5"/>
                    </a:lnTo>
                    <a:lnTo>
                      <a:pt x="57" y="2"/>
                    </a:lnTo>
                    <a:lnTo>
                      <a:pt x="60" y="2"/>
                    </a:lnTo>
                    <a:lnTo>
                      <a:pt x="60" y="0"/>
                    </a:lnTo>
                    <a:lnTo>
                      <a:pt x="60" y="2"/>
                    </a:lnTo>
                    <a:lnTo>
                      <a:pt x="63" y="2"/>
                    </a:lnTo>
                    <a:lnTo>
                      <a:pt x="65" y="2"/>
                    </a:lnTo>
                    <a:lnTo>
                      <a:pt x="68" y="2"/>
                    </a:lnTo>
                    <a:lnTo>
                      <a:pt x="70" y="0"/>
                    </a:lnTo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315" name="Freeform 105"/>
              <p:cNvSpPr>
                <a:spLocks/>
              </p:cNvSpPr>
              <p:nvPr/>
            </p:nvSpPr>
            <p:spPr bwMode="auto">
              <a:xfrm>
                <a:off x="2159" y="2503"/>
                <a:ext cx="514" cy="648"/>
              </a:xfrm>
              <a:custGeom>
                <a:avLst/>
                <a:gdLst>
                  <a:gd name="T0" fmla="*/ 472 w 514"/>
                  <a:gd name="T1" fmla="*/ 57 h 648"/>
                  <a:gd name="T2" fmla="*/ 436 w 514"/>
                  <a:gd name="T3" fmla="*/ 68 h 648"/>
                  <a:gd name="T4" fmla="*/ 412 w 514"/>
                  <a:gd name="T5" fmla="*/ 73 h 648"/>
                  <a:gd name="T6" fmla="*/ 376 w 514"/>
                  <a:gd name="T7" fmla="*/ 84 h 648"/>
                  <a:gd name="T8" fmla="*/ 352 w 514"/>
                  <a:gd name="T9" fmla="*/ 73 h 648"/>
                  <a:gd name="T10" fmla="*/ 321 w 514"/>
                  <a:gd name="T11" fmla="*/ 42 h 648"/>
                  <a:gd name="T12" fmla="*/ 303 w 514"/>
                  <a:gd name="T13" fmla="*/ 18 h 648"/>
                  <a:gd name="T14" fmla="*/ 277 w 514"/>
                  <a:gd name="T15" fmla="*/ 29 h 648"/>
                  <a:gd name="T16" fmla="*/ 248 w 514"/>
                  <a:gd name="T17" fmla="*/ 42 h 648"/>
                  <a:gd name="T18" fmla="*/ 209 w 514"/>
                  <a:gd name="T19" fmla="*/ 39 h 648"/>
                  <a:gd name="T20" fmla="*/ 191 w 514"/>
                  <a:gd name="T21" fmla="*/ 47 h 648"/>
                  <a:gd name="T22" fmla="*/ 175 w 514"/>
                  <a:gd name="T23" fmla="*/ 78 h 648"/>
                  <a:gd name="T24" fmla="*/ 196 w 514"/>
                  <a:gd name="T25" fmla="*/ 104 h 648"/>
                  <a:gd name="T26" fmla="*/ 206 w 514"/>
                  <a:gd name="T27" fmla="*/ 117 h 648"/>
                  <a:gd name="T28" fmla="*/ 204 w 514"/>
                  <a:gd name="T29" fmla="*/ 125 h 648"/>
                  <a:gd name="T30" fmla="*/ 175 w 514"/>
                  <a:gd name="T31" fmla="*/ 136 h 648"/>
                  <a:gd name="T32" fmla="*/ 191 w 514"/>
                  <a:gd name="T33" fmla="*/ 162 h 648"/>
                  <a:gd name="T34" fmla="*/ 227 w 514"/>
                  <a:gd name="T35" fmla="*/ 159 h 648"/>
                  <a:gd name="T36" fmla="*/ 251 w 514"/>
                  <a:gd name="T37" fmla="*/ 144 h 648"/>
                  <a:gd name="T38" fmla="*/ 261 w 514"/>
                  <a:gd name="T39" fmla="*/ 162 h 648"/>
                  <a:gd name="T40" fmla="*/ 269 w 514"/>
                  <a:gd name="T41" fmla="*/ 185 h 648"/>
                  <a:gd name="T42" fmla="*/ 277 w 514"/>
                  <a:gd name="T43" fmla="*/ 211 h 648"/>
                  <a:gd name="T44" fmla="*/ 230 w 514"/>
                  <a:gd name="T45" fmla="*/ 196 h 648"/>
                  <a:gd name="T46" fmla="*/ 214 w 514"/>
                  <a:gd name="T47" fmla="*/ 196 h 648"/>
                  <a:gd name="T48" fmla="*/ 222 w 514"/>
                  <a:gd name="T49" fmla="*/ 217 h 648"/>
                  <a:gd name="T50" fmla="*/ 206 w 514"/>
                  <a:gd name="T51" fmla="*/ 225 h 648"/>
                  <a:gd name="T52" fmla="*/ 209 w 514"/>
                  <a:gd name="T53" fmla="*/ 264 h 648"/>
                  <a:gd name="T54" fmla="*/ 232 w 514"/>
                  <a:gd name="T55" fmla="*/ 272 h 648"/>
                  <a:gd name="T56" fmla="*/ 235 w 514"/>
                  <a:gd name="T57" fmla="*/ 295 h 648"/>
                  <a:gd name="T58" fmla="*/ 240 w 514"/>
                  <a:gd name="T59" fmla="*/ 319 h 648"/>
                  <a:gd name="T60" fmla="*/ 240 w 514"/>
                  <a:gd name="T61" fmla="*/ 332 h 648"/>
                  <a:gd name="T62" fmla="*/ 227 w 514"/>
                  <a:gd name="T63" fmla="*/ 358 h 648"/>
                  <a:gd name="T64" fmla="*/ 232 w 514"/>
                  <a:gd name="T65" fmla="*/ 379 h 648"/>
                  <a:gd name="T66" fmla="*/ 235 w 514"/>
                  <a:gd name="T67" fmla="*/ 415 h 648"/>
                  <a:gd name="T68" fmla="*/ 227 w 514"/>
                  <a:gd name="T69" fmla="*/ 439 h 648"/>
                  <a:gd name="T70" fmla="*/ 243 w 514"/>
                  <a:gd name="T71" fmla="*/ 441 h 648"/>
                  <a:gd name="T72" fmla="*/ 222 w 514"/>
                  <a:gd name="T73" fmla="*/ 444 h 648"/>
                  <a:gd name="T74" fmla="*/ 193 w 514"/>
                  <a:gd name="T75" fmla="*/ 447 h 648"/>
                  <a:gd name="T76" fmla="*/ 162 w 514"/>
                  <a:gd name="T77" fmla="*/ 449 h 648"/>
                  <a:gd name="T78" fmla="*/ 136 w 514"/>
                  <a:gd name="T79" fmla="*/ 436 h 648"/>
                  <a:gd name="T80" fmla="*/ 123 w 514"/>
                  <a:gd name="T81" fmla="*/ 415 h 648"/>
                  <a:gd name="T82" fmla="*/ 104 w 514"/>
                  <a:gd name="T83" fmla="*/ 410 h 648"/>
                  <a:gd name="T84" fmla="*/ 84 w 514"/>
                  <a:gd name="T85" fmla="*/ 394 h 648"/>
                  <a:gd name="T86" fmla="*/ 55 w 514"/>
                  <a:gd name="T87" fmla="*/ 387 h 648"/>
                  <a:gd name="T88" fmla="*/ 31 w 514"/>
                  <a:gd name="T89" fmla="*/ 415 h 648"/>
                  <a:gd name="T90" fmla="*/ 18 w 514"/>
                  <a:gd name="T91" fmla="*/ 439 h 648"/>
                  <a:gd name="T92" fmla="*/ 31 w 514"/>
                  <a:gd name="T93" fmla="*/ 436 h 648"/>
                  <a:gd name="T94" fmla="*/ 65 w 514"/>
                  <a:gd name="T95" fmla="*/ 449 h 648"/>
                  <a:gd name="T96" fmla="*/ 84 w 514"/>
                  <a:gd name="T97" fmla="*/ 481 h 648"/>
                  <a:gd name="T98" fmla="*/ 104 w 514"/>
                  <a:gd name="T99" fmla="*/ 509 h 648"/>
                  <a:gd name="T100" fmla="*/ 115 w 514"/>
                  <a:gd name="T101" fmla="*/ 533 h 648"/>
                  <a:gd name="T102" fmla="*/ 125 w 514"/>
                  <a:gd name="T103" fmla="*/ 541 h 648"/>
                  <a:gd name="T104" fmla="*/ 144 w 514"/>
                  <a:gd name="T105" fmla="*/ 562 h 648"/>
                  <a:gd name="T106" fmla="*/ 123 w 514"/>
                  <a:gd name="T107" fmla="*/ 575 h 648"/>
                  <a:gd name="T108" fmla="*/ 104 w 514"/>
                  <a:gd name="T109" fmla="*/ 585 h 648"/>
                  <a:gd name="T110" fmla="*/ 81 w 514"/>
                  <a:gd name="T111" fmla="*/ 595 h 648"/>
                  <a:gd name="T112" fmla="*/ 60 w 514"/>
                  <a:gd name="T113" fmla="*/ 595 h 648"/>
                  <a:gd name="T114" fmla="*/ 47 w 514"/>
                  <a:gd name="T115" fmla="*/ 614 h 648"/>
                  <a:gd name="T116" fmla="*/ 34 w 514"/>
                  <a:gd name="T117" fmla="*/ 629 h 648"/>
                  <a:gd name="T118" fmla="*/ 13 w 514"/>
                  <a:gd name="T119" fmla="*/ 642 h 6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514" h="648">
                    <a:moveTo>
                      <a:pt x="128" y="0"/>
                    </a:moveTo>
                    <a:lnTo>
                      <a:pt x="128" y="3"/>
                    </a:lnTo>
                    <a:lnTo>
                      <a:pt x="128" y="5"/>
                    </a:lnTo>
                    <a:lnTo>
                      <a:pt x="133" y="5"/>
                    </a:lnTo>
                    <a:lnTo>
                      <a:pt x="188" y="5"/>
                    </a:lnTo>
                    <a:lnTo>
                      <a:pt x="191" y="5"/>
                    </a:lnTo>
                    <a:lnTo>
                      <a:pt x="261" y="5"/>
                    </a:lnTo>
                    <a:lnTo>
                      <a:pt x="326" y="8"/>
                    </a:lnTo>
                    <a:lnTo>
                      <a:pt x="355" y="8"/>
                    </a:lnTo>
                    <a:lnTo>
                      <a:pt x="514" y="10"/>
                    </a:lnTo>
                    <a:lnTo>
                      <a:pt x="514" y="16"/>
                    </a:lnTo>
                    <a:lnTo>
                      <a:pt x="514" y="34"/>
                    </a:lnTo>
                    <a:lnTo>
                      <a:pt x="480" y="52"/>
                    </a:lnTo>
                    <a:lnTo>
                      <a:pt x="478" y="52"/>
                    </a:lnTo>
                    <a:lnTo>
                      <a:pt x="475" y="55"/>
                    </a:lnTo>
                    <a:lnTo>
                      <a:pt x="472" y="55"/>
                    </a:lnTo>
                    <a:lnTo>
                      <a:pt x="472" y="57"/>
                    </a:lnTo>
                    <a:lnTo>
                      <a:pt x="470" y="57"/>
                    </a:lnTo>
                    <a:lnTo>
                      <a:pt x="467" y="57"/>
                    </a:lnTo>
                    <a:lnTo>
                      <a:pt x="467" y="60"/>
                    </a:lnTo>
                    <a:lnTo>
                      <a:pt x="465" y="60"/>
                    </a:lnTo>
                    <a:lnTo>
                      <a:pt x="452" y="65"/>
                    </a:lnTo>
                    <a:lnTo>
                      <a:pt x="452" y="68"/>
                    </a:lnTo>
                    <a:lnTo>
                      <a:pt x="452" y="70"/>
                    </a:lnTo>
                    <a:lnTo>
                      <a:pt x="452" y="68"/>
                    </a:lnTo>
                    <a:lnTo>
                      <a:pt x="449" y="68"/>
                    </a:lnTo>
                    <a:lnTo>
                      <a:pt x="446" y="68"/>
                    </a:lnTo>
                    <a:lnTo>
                      <a:pt x="444" y="68"/>
                    </a:lnTo>
                    <a:lnTo>
                      <a:pt x="441" y="68"/>
                    </a:lnTo>
                    <a:lnTo>
                      <a:pt x="439" y="68"/>
                    </a:lnTo>
                    <a:lnTo>
                      <a:pt x="436" y="68"/>
                    </a:lnTo>
                    <a:lnTo>
                      <a:pt x="433" y="68"/>
                    </a:lnTo>
                    <a:lnTo>
                      <a:pt x="431" y="68"/>
                    </a:lnTo>
                    <a:lnTo>
                      <a:pt x="436" y="68"/>
                    </a:lnTo>
                    <a:lnTo>
                      <a:pt x="436" y="76"/>
                    </a:lnTo>
                    <a:lnTo>
                      <a:pt x="436" y="81"/>
                    </a:lnTo>
                    <a:lnTo>
                      <a:pt x="433" y="81"/>
                    </a:lnTo>
                    <a:lnTo>
                      <a:pt x="433" y="76"/>
                    </a:lnTo>
                    <a:lnTo>
                      <a:pt x="433" y="70"/>
                    </a:lnTo>
                    <a:lnTo>
                      <a:pt x="431" y="70"/>
                    </a:lnTo>
                    <a:lnTo>
                      <a:pt x="428" y="70"/>
                    </a:lnTo>
                    <a:lnTo>
                      <a:pt x="428" y="76"/>
                    </a:lnTo>
                    <a:lnTo>
                      <a:pt x="428" y="68"/>
                    </a:lnTo>
                    <a:lnTo>
                      <a:pt x="431" y="68"/>
                    </a:lnTo>
                    <a:lnTo>
                      <a:pt x="428" y="68"/>
                    </a:lnTo>
                    <a:lnTo>
                      <a:pt x="425" y="68"/>
                    </a:lnTo>
                    <a:lnTo>
                      <a:pt x="423" y="68"/>
                    </a:lnTo>
                    <a:lnTo>
                      <a:pt x="420" y="68"/>
                    </a:lnTo>
                    <a:lnTo>
                      <a:pt x="420" y="70"/>
                    </a:lnTo>
                    <a:lnTo>
                      <a:pt x="415" y="73"/>
                    </a:lnTo>
                    <a:lnTo>
                      <a:pt x="412" y="73"/>
                    </a:lnTo>
                    <a:lnTo>
                      <a:pt x="410" y="73"/>
                    </a:lnTo>
                    <a:lnTo>
                      <a:pt x="410" y="76"/>
                    </a:lnTo>
                    <a:lnTo>
                      <a:pt x="407" y="76"/>
                    </a:lnTo>
                    <a:lnTo>
                      <a:pt x="405" y="76"/>
                    </a:lnTo>
                    <a:lnTo>
                      <a:pt x="402" y="76"/>
                    </a:lnTo>
                    <a:lnTo>
                      <a:pt x="402" y="78"/>
                    </a:lnTo>
                    <a:lnTo>
                      <a:pt x="399" y="78"/>
                    </a:lnTo>
                    <a:lnTo>
                      <a:pt x="397" y="78"/>
                    </a:lnTo>
                    <a:lnTo>
                      <a:pt x="394" y="78"/>
                    </a:lnTo>
                    <a:lnTo>
                      <a:pt x="389" y="78"/>
                    </a:lnTo>
                    <a:lnTo>
                      <a:pt x="386" y="78"/>
                    </a:lnTo>
                    <a:lnTo>
                      <a:pt x="384" y="78"/>
                    </a:lnTo>
                    <a:lnTo>
                      <a:pt x="381" y="78"/>
                    </a:lnTo>
                    <a:lnTo>
                      <a:pt x="379" y="78"/>
                    </a:lnTo>
                    <a:lnTo>
                      <a:pt x="379" y="81"/>
                    </a:lnTo>
                    <a:lnTo>
                      <a:pt x="379" y="84"/>
                    </a:lnTo>
                    <a:lnTo>
                      <a:pt x="376" y="84"/>
                    </a:lnTo>
                    <a:lnTo>
                      <a:pt x="376" y="81"/>
                    </a:lnTo>
                    <a:lnTo>
                      <a:pt x="379" y="81"/>
                    </a:lnTo>
                    <a:lnTo>
                      <a:pt x="379" y="78"/>
                    </a:lnTo>
                    <a:lnTo>
                      <a:pt x="376" y="78"/>
                    </a:lnTo>
                    <a:lnTo>
                      <a:pt x="373" y="78"/>
                    </a:lnTo>
                    <a:lnTo>
                      <a:pt x="371" y="78"/>
                    </a:lnTo>
                    <a:lnTo>
                      <a:pt x="368" y="78"/>
                    </a:lnTo>
                    <a:lnTo>
                      <a:pt x="365" y="78"/>
                    </a:lnTo>
                    <a:lnTo>
                      <a:pt x="363" y="81"/>
                    </a:lnTo>
                    <a:lnTo>
                      <a:pt x="363" y="78"/>
                    </a:lnTo>
                    <a:lnTo>
                      <a:pt x="365" y="78"/>
                    </a:lnTo>
                    <a:lnTo>
                      <a:pt x="365" y="76"/>
                    </a:lnTo>
                    <a:lnTo>
                      <a:pt x="363" y="76"/>
                    </a:lnTo>
                    <a:lnTo>
                      <a:pt x="360" y="76"/>
                    </a:lnTo>
                    <a:lnTo>
                      <a:pt x="358" y="73"/>
                    </a:lnTo>
                    <a:lnTo>
                      <a:pt x="355" y="73"/>
                    </a:lnTo>
                    <a:lnTo>
                      <a:pt x="352" y="73"/>
                    </a:lnTo>
                    <a:lnTo>
                      <a:pt x="352" y="70"/>
                    </a:lnTo>
                    <a:lnTo>
                      <a:pt x="350" y="70"/>
                    </a:lnTo>
                    <a:lnTo>
                      <a:pt x="347" y="68"/>
                    </a:lnTo>
                    <a:lnTo>
                      <a:pt x="345" y="68"/>
                    </a:lnTo>
                    <a:lnTo>
                      <a:pt x="342" y="65"/>
                    </a:lnTo>
                    <a:lnTo>
                      <a:pt x="339" y="65"/>
                    </a:lnTo>
                    <a:lnTo>
                      <a:pt x="339" y="63"/>
                    </a:lnTo>
                    <a:lnTo>
                      <a:pt x="337" y="63"/>
                    </a:lnTo>
                    <a:lnTo>
                      <a:pt x="337" y="60"/>
                    </a:lnTo>
                    <a:lnTo>
                      <a:pt x="334" y="60"/>
                    </a:lnTo>
                    <a:lnTo>
                      <a:pt x="334" y="57"/>
                    </a:lnTo>
                    <a:lnTo>
                      <a:pt x="332" y="57"/>
                    </a:lnTo>
                    <a:lnTo>
                      <a:pt x="326" y="52"/>
                    </a:lnTo>
                    <a:lnTo>
                      <a:pt x="326" y="50"/>
                    </a:lnTo>
                    <a:lnTo>
                      <a:pt x="326" y="47"/>
                    </a:lnTo>
                    <a:lnTo>
                      <a:pt x="324" y="47"/>
                    </a:lnTo>
                    <a:lnTo>
                      <a:pt x="321" y="42"/>
                    </a:lnTo>
                    <a:lnTo>
                      <a:pt x="318" y="39"/>
                    </a:lnTo>
                    <a:lnTo>
                      <a:pt x="318" y="36"/>
                    </a:lnTo>
                    <a:lnTo>
                      <a:pt x="318" y="34"/>
                    </a:lnTo>
                    <a:lnTo>
                      <a:pt x="318" y="31"/>
                    </a:lnTo>
                    <a:lnTo>
                      <a:pt x="318" y="29"/>
                    </a:lnTo>
                    <a:lnTo>
                      <a:pt x="316" y="29"/>
                    </a:lnTo>
                    <a:lnTo>
                      <a:pt x="316" y="26"/>
                    </a:lnTo>
                    <a:lnTo>
                      <a:pt x="313" y="26"/>
                    </a:lnTo>
                    <a:lnTo>
                      <a:pt x="311" y="26"/>
                    </a:lnTo>
                    <a:lnTo>
                      <a:pt x="311" y="23"/>
                    </a:lnTo>
                    <a:lnTo>
                      <a:pt x="311" y="26"/>
                    </a:lnTo>
                    <a:lnTo>
                      <a:pt x="311" y="23"/>
                    </a:lnTo>
                    <a:lnTo>
                      <a:pt x="308" y="23"/>
                    </a:lnTo>
                    <a:lnTo>
                      <a:pt x="308" y="21"/>
                    </a:lnTo>
                    <a:lnTo>
                      <a:pt x="305" y="21"/>
                    </a:lnTo>
                    <a:lnTo>
                      <a:pt x="303" y="21"/>
                    </a:lnTo>
                    <a:lnTo>
                      <a:pt x="303" y="18"/>
                    </a:lnTo>
                    <a:lnTo>
                      <a:pt x="300" y="18"/>
                    </a:lnTo>
                    <a:lnTo>
                      <a:pt x="300" y="16"/>
                    </a:lnTo>
                    <a:lnTo>
                      <a:pt x="298" y="16"/>
                    </a:lnTo>
                    <a:lnTo>
                      <a:pt x="295" y="16"/>
                    </a:lnTo>
                    <a:lnTo>
                      <a:pt x="292" y="13"/>
                    </a:lnTo>
                    <a:lnTo>
                      <a:pt x="290" y="13"/>
                    </a:lnTo>
                    <a:lnTo>
                      <a:pt x="290" y="16"/>
                    </a:lnTo>
                    <a:lnTo>
                      <a:pt x="287" y="16"/>
                    </a:lnTo>
                    <a:lnTo>
                      <a:pt x="287" y="18"/>
                    </a:lnTo>
                    <a:lnTo>
                      <a:pt x="285" y="18"/>
                    </a:lnTo>
                    <a:lnTo>
                      <a:pt x="285" y="21"/>
                    </a:lnTo>
                    <a:lnTo>
                      <a:pt x="285" y="23"/>
                    </a:lnTo>
                    <a:lnTo>
                      <a:pt x="282" y="23"/>
                    </a:lnTo>
                    <a:lnTo>
                      <a:pt x="279" y="23"/>
                    </a:lnTo>
                    <a:lnTo>
                      <a:pt x="279" y="26"/>
                    </a:lnTo>
                    <a:lnTo>
                      <a:pt x="277" y="26"/>
                    </a:lnTo>
                    <a:lnTo>
                      <a:pt x="277" y="29"/>
                    </a:lnTo>
                    <a:lnTo>
                      <a:pt x="274" y="29"/>
                    </a:lnTo>
                    <a:lnTo>
                      <a:pt x="274" y="31"/>
                    </a:lnTo>
                    <a:lnTo>
                      <a:pt x="277" y="31"/>
                    </a:lnTo>
                    <a:lnTo>
                      <a:pt x="274" y="31"/>
                    </a:lnTo>
                    <a:lnTo>
                      <a:pt x="271" y="31"/>
                    </a:lnTo>
                    <a:lnTo>
                      <a:pt x="271" y="34"/>
                    </a:lnTo>
                    <a:lnTo>
                      <a:pt x="269" y="36"/>
                    </a:lnTo>
                    <a:lnTo>
                      <a:pt x="266" y="36"/>
                    </a:lnTo>
                    <a:lnTo>
                      <a:pt x="264" y="36"/>
                    </a:lnTo>
                    <a:lnTo>
                      <a:pt x="264" y="39"/>
                    </a:lnTo>
                    <a:lnTo>
                      <a:pt x="261" y="39"/>
                    </a:lnTo>
                    <a:lnTo>
                      <a:pt x="261" y="42"/>
                    </a:lnTo>
                    <a:lnTo>
                      <a:pt x="258" y="42"/>
                    </a:lnTo>
                    <a:lnTo>
                      <a:pt x="256" y="42"/>
                    </a:lnTo>
                    <a:lnTo>
                      <a:pt x="253" y="42"/>
                    </a:lnTo>
                    <a:lnTo>
                      <a:pt x="251" y="42"/>
                    </a:lnTo>
                    <a:lnTo>
                      <a:pt x="248" y="42"/>
                    </a:lnTo>
                    <a:lnTo>
                      <a:pt x="245" y="42"/>
                    </a:lnTo>
                    <a:lnTo>
                      <a:pt x="243" y="42"/>
                    </a:lnTo>
                    <a:lnTo>
                      <a:pt x="240" y="42"/>
                    </a:lnTo>
                    <a:lnTo>
                      <a:pt x="238" y="42"/>
                    </a:lnTo>
                    <a:lnTo>
                      <a:pt x="235" y="39"/>
                    </a:lnTo>
                    <a:lnTo>
                      <a:pt x="232" y="39"/>
                    </a:lnTo>
                    <a:lnTo>
                      <a:pt x="230" y="39"/>
                    </a:lnTo>
                    <a:lnTo>
                      <a:pt x="230" y="36"/>
                    </a:lnTo>
                    <a:lnTo>
                      <a:pt x="227" y="36"/>
                    </a:lnTo>
                    <a:lnTo>
                      <a:pt x="225" y="36"/>
                    </a:lnTo>
                    <a:lnTo>
                      <a:pt x="225" y="39"/>
                    </a:lnTo>
                    <a:lnTo>
                      <a:pt x="222" y="39"/>
                    </a:lnTo>
                    <a:lnTo>
                      <a:pt x="219" y="39"/>
                    </a:lnTo>
                    <a:lnTo>
                      <a:pt x="217" y="39"/>
                    </a:lnTo>
                    <a:lnTo>
                      <a:pt x="214" y="39"/>
                    </a:lnTo>
                    <a:lnTo>
                      <a:pt x="211" y="39"/>
                    </a:lnTo>
                    <a:lnTo>
                      <a:pt x="209" y="39"/>
                    </a:lnTo>
                    <a:lnTo>
                      <a:pt x="206" y="36"/>
                    </a:lnTo>
                    <a:lnTo>
                      <a:pt x="204" y="36"/>
                    </a:lnTo>
                    <a:lnTo>
                      <a:pt x="204" y="34"/>
                    </a:lnTo>
                    <a:lnTo>
                      <a:pt x="201" y="34"/>
                    </a:lnTo>
                    <a:lnTo>
                      <a:pt x="201" y="31"/>
                    </a:lnTo>
                    <a:lnTo>
                      <a:pt x="201" y="34"/>
                    </a:lnTo>
                    <a:lnTo>
                      <a:pt x="204" y="34"/>
                    </a:lnTo>
                    <a:lnTo>
                      <a:pt x="204" y="36"/>
                    </a:lnTo>
                    <a:lnTo>
                      <a:pt x="201" y="36"/>
                    </a:lnTo>
                    <a:lnTo>
                      <a:pt x="198" y="36"/>
                    </a:lnTo>
                    <a:lnTo>
                      <a:pt x="196" y="36"/>
                    </a:lnTo>
                    <a:lnTo>
                      <a:pt x="196" y="39"/>
                    </a:lnTo>
                    <a:lnTo>
                      <a:pt x="193" y="39"/>
                    </a:lnTo>
                    <a:lnTo>
                      <a:pt x="193" y="42"/>
                    </a:lnTo>
                    <a:lnTo>
                      <a:pt x="191" y="42"/>
                    </a:lnTo>
                    <a:lnTo>
                      <a:pt x="191" y="44"/>
                    </a:lnTo>
                    <a:lnTo>
                      <a:pt x="191" y="47"/>
                    </a:lnTo>
                    <a:lnTo>
                      <a:pt x="191" y="50"/>
                    </a:lnTo>
                    <a:lnTo>
                      <a:pt x="191" y="52"/>
                    </a:lnTo>
                    <a:lnTo>
                      <a:pt x="191" y="55"/>
                    </a:lnTo>
                    <a:lnTo>
                      <a:pt x="191" y="57"/>
                    </a:lnTo>
                    <a:lnTo>
                      <a:pt x="191" y="60"/>
                    </a:lnTo>
                    <a:lnTo>
                      <a:pt x="191" y="65"/>
                    </a:lnTo>
                    <a:lnTo>
                      <a:pt x="191" y="68"/>
                    </a:lnTo>
                    <a:lnTo>
                      <a:pt x="191" y="70"/>
                    </a:lnTo>
                    <a:lnTo>
                      <a:pt x="188" y="70"/>
                    </a:lnTo>
                    <a:lnTo>
                      <a:pt x="188" y="73"/>
                    </a:lnTo>
                    <a:lnTo>
                      <a:pt x="188" y="76"/>
                    </a:lnTo>
                    <a:lnTo>
                      <a:pt x="188" y="78"/>
                    </a:lnTo>
                    <a:lnTo>
                      <a:pt x="183" y="81"/>
                    </a:lnTo>
                    <a:lnTo>
                      <a:pt x="180" y="76"/>
                    </a:lnTo>
                    <a:lnTo>
                      <a:pt x="178" y="76"/>
                    </a:lnTo>
                    <a:lnTo>
                      <a:pt x="175" y="76"/>
                    </a:lnTo>
                    <a:lnTo>
                      <a:pt x="175" y="78"/>
                    </a:lnTo>
                    <a:lnTo>
                      <a:pt x="178" y="78"/>
                    </a:lnTo>
                    <a:lnTo>
                      <a:pt x="178" y="81"/>
                    </a:lnTo>
                    <a:lnTo>
                      <a:pt x="178" y="84"/>
                    </a:lnTo>
                    <a:lnTo>
                      <a:pt x="178" y="86"/>
                    </a:lnTo>
                    <a:lnTo>
                      <a:pt x="178" y="89"/>
                    </a:lnTo>
                    <a:lnTo>
                      <a:pt x="178" y="91"/>
                    </a:lnTo>
                    <a:lnTo>
                      <a:pt x="178" y="94"/>
                    </a:lnTo>
                    <a:lnTo>
                      <a:pt x="178" y="97"/>
                    </a:lnTo>
                    <a:lnTo>
                      <a:pt x="178" y="99"/>
                    </a:lnTo>
                    <a:lnTo>
                      <a:pt x="180" y="99"/>
                    </a:lnTo>
                    <a:lnTo>
                      <a:pt x="183" y="99"/>
                    </a:lnTo>
                    <a:lnTo>
                      <a:pt x="183" y="102"/>
                    </a:lnTo>
                    <a:lnTo>
                      <a:pt x="185" y="102"/>
                    </a:lnTo>
                    <a:lnTo>
                      <a:pt x="188" y="102"/>
                    </a:lnTo>
                    <a:lnTo>
                      <a:pt x="191" y="102"/>
                    </a:lnTo>
                    <a:lnTo>
                      <a:pt x="193" y="104"/>
                    </a:lnTo>
                    <a:lnTo>
                      <a:pt x="196" y="104"/>
                    </a:lnTo>
                    <a:lnTo>
                      <a:pt x="196" y="107"/>
                    </a:lnTo>
                    <a:lnTo>
                      <a:pt x="198" y="107"/>
                    </a:lnTo>
                    <a:lnTo>
                      <a:pt x="201" y="107"/>
                    </a:lnTo>
                    <a:lnTo>
                      <a:pt x="204" y="107"/>
                    </a:lnTo>
                    <a:lnTo>
                      <a:pt x="206" y="107"/>
                    </a:lnTo>
                    <a:lnTo>
                      <a:pt x="206" y="104"/>
                    </a:lnTo>
                    <a:lnTo>
                      <a:pt x="209" y="104"/>
                    </a:lnTo>
                    <a:lnTo>
                      <a:pt x="209" y="107"/>
                    </a:lnTo>
                    <a:lnTo>
                      <a:pt x="211" y="107"/>
                    </a:lnTo>
                    <a:lnTo>
                      <a:pt x="214" y="107"/>
                    </a:lnTo>
                    <a:lnTo>
                      <a:pt x="211" y="107"/>
                    </a:lnTo>
                    <a:lnTo>
                      <a:pt x="211" y="110"/>
                    </a:lnTo>
                    <a:lnTo>
                      <a:pt x="209" y="110"/>
                    </a:lnTo>
                    <a:lnTo>
                      <a:pt x="206" y="110"/>
                    </a:lnTo>
                    <a:lnTo>
                      <a:pt x="206" y="112"/>
                    </a:lnTo>
                    <a:lnTo>
                      <a:pt x="206" y="115"/>
                    </a:lnTo>
                    <a:lnTo>
                      <a:pt x="206" y="117"/>
                    </a:lnTo>
                    <a:lnTo>
                      <a:pt x="209" y="117"/>
                    </a:lnTo>
                    <a:lnTo>
                      <a:pt x="209" y="120"/>
                    </a:lnTo>
                    <a:lnTo>
                      <a:pt x="211" y="120"/>
                    </a:lnTo>
                    <a:lnTo>
                      <a:pt x="214" y="120"/>
                    </a:lnTo>
                    <a:lnTo>
                      <a:pt x="214" y="117"/>
                    </a:lnTo>
                    <a:lnTo>
                      <a:pt x="217" y="117"/>
                    </a:lnTo>
                    <a:lnTo>
                      <a:pt x="219" y="120"/>
                    </a:lnTo>
                    <a:lnTo>
                      <a:pt x="219" y="123"/>
                    </a:lnTo>
                    <a:lnTo>
                      <a:pt x="217" y="123"/>
                    </a:lnTo>
                    <a:lnTo>
                      <a:pt x="217" y="120"/>
                    </a:lnTo>
                    <a:lnTo>
                      <a:pt x="214" y="120"/>
                    </a:lnTo>
                    <a:lnTo>
                      <a:pt x="211" y="120"/>
                    </a:lnTo>
                    <a:lnTo>
                      <a:pt x="211" y="123"/>
                    </a:lnTo>
                    <a:lnTo>
                      <a:pt x="209" y="123"/>
                    </a:lnTo>
                    <a:lnTo>
                      <a:pt x="206" y="123"/>
                    </a:lnTo>
                    <a:lnTo>
                      <a:pt x="206" y="125"/>
                    </a:lnTo>
                    <a:lnTo>
                      <a:pt x="204" y="125"/>
                    </a:lnTo>
                    <a:lnTo>
                      <a:pt x="201" y="125"/>
                    </a:lnTo>
                    <a:lnTo>
                      <a:pt x="201" y="128"/>
                    </a:lnTo>
                    <a:lnTo>
                      <a:pt x="198" y="128"/>
                    </a:lnTo>
                    <a:lnTo>
                      <a:pt x="196" y="128"/>
                    </a:lnTo>
                    <a:lnTo>
                      <a:pt x="193" y="128"/>
                    </a:lnTo>
                    <a:lnTo>
                      <a:pt x="193" y="131"/>
                    </a:lnTo>
                    <a:lnTo>
                      <a:pt x="191" y="131"/>
                    </a:lnTo>
                    <a:lnTo>
                      <a:pt x="188" y="131"/>
                    </a:lnTo>
                    <a:lnTo>
                      <a:pt x="185" y="131"/>
                    </a:lnTo>
                    <a:lnTo>
                      <a:pt x="183" y="131"/>
                    </a:lnTo>
                    <a:lnTo>
                      <a:pt x="180" y="131"/>
                    </a:lnTo>
                    <a:lnTo>
                      <a:pt x="180" y="128"/>
                    </a:lnTo>
                    <a:lnTo>
                      <a:pt x="180" y="131"/>
                    </a:lnTo>
                    <a:lnTo>
                      <a:pt x="178" y="131"/>
                    </a:lnTo>
                    <a:lnTo>
                      <a:pt x="175" y="131"/>
                    </a:lnTo>
                    <a:lnTo>
                      <a:pt x="175" y="133"/>
                    </a:lnTo>
                    <a:lnTo>
                      <a:pt x="175" y="136"/>
                    </a:lnTo>
                    <a:lnTo>
                      <a:pt x="175" y="138"/>
                    </a:lnTo>
                    <a:lnTo>
                      <a:pt x="175" y="141"/>
                    </a:lnTo>
                    <a:lnTo>
                      <a:pt x="175" y="144"/>
                    </a:lnTo>
                    <a:lnTo>
                      <a:pt x="175" y="146"/>
                    </a:lnTo>
                    <a:lnTo>
                      <a:pt x="175" y="149"/>
                    </a:lnTo>
                    <a:lnTo>
                      <a:pt x="175" y="151"/>
                    </a:lnTo>
                    <a:lnTo>
                      <a:pt x="175" y="154"/>
                    </a:lnTo>
                    <a:lnTo>
                      <a:pt x="178" y="154"/>
                    </a:lnTo>
                    <a:lnTo>
                      <a:pt x="178" y="157"/>
                    </a:lnTo>
                    <a:lnTo>
                      <a:pt x="178" y="159"/>
                    </a:lnTo>
                    <a:lnTo>
                      <a:pt x="178" y="162"/>
                    </a:lnTo>
                    <a:lnTo>
                      <a:pt x="180" y="162"/>
                    </a:lnTo>
                    <a:lnTo>
                      <a:pt x="180" y="164"/>
                    </a:lnTo>
                    <a:lnTo>
                      <a:pt x="183" y="164"/>
                    </a:lnTo>
                    <a:lnTo>
                      <a:pt x="185" y="162"/>
                    </a:lnTo>
                    <a:lnTo>
                      <a:pt x="188" y="162"/>
                    </a:lnTo>
                    <a:lnTo>
                      <a:pt x="191" y="162"/>
                    </a:lnTo>
                    <a:lnTo>
                      <a:pt x="193" y="162"/>
                    </a:lnTo>
                    <a:lnTo>
                      <a:pt x="196" y="159"/>
                    </a:lnTo>
                    <a:lnTo>
                      <a:pt x="196" y="162"/>
                    </a:lnTo>
                    <a:lnTo>
                      <a:pt x="198" y="159"/>
                    </a:lnTo>
                    <a:lnTo>
                      <a:pt x="198" y="162"/>
                    </a:lnTo>
                    <a:lnTo>
                      <a:pt x="193" y="162"/>
                    </a:lnTo>
                    <a:lnTo>
                      <a:pt x="193" y="170"/>
                    </a:lnTo>
                    <a:lnTo>
                      <a:pt x="196" y="170"/>
                    </a:lnTo>
                    <a:lnTo>
                      <a:pt x="206" y="167"/>
                    </a:lnTo>
                    <a:lnTo>
                      <a:pt x="211" y="172"/>
                    </a:lnTo>
                    <a:lnTo>
                      <a:pt x="214" y="172"/>
                    </a:lnTo>
                    <a:lnTo>
                      <a:pt x="217" y="170"/>
                    </a:lnTo>
                    <a:lnTo>
                      <a:pt x="217" y="167"/>
                    </a:lnTo>
                    <a:lnTo>
                      <a:pt x="219" y="167"/>
                    </a:lnTo>
                    <a:lnTo>
                      <a:pt x="222" y="164"/>
                    </a:lnTo>
                    <a:lnTo>
                      <a:pt x="225" y="162"/>
                    </a:lnTo>
                    <a:lnTo>
                      <a:pt x="227" y="159"/>
                    </a:lnTo>
                    <a:lnTo>
                      <a:pt x="230" y="159"/>
                    </a:lnTo>
                    <a:lnTo>
                      <a:pt x="230" y="157"/>
                    </a:lnTo>
                    <a:lnTo>
                      <a:pt x="232" y="157"/>
                    </a:lnTo>
                    <a:lnTo>
                      <a:pt x="235" y="157"/>
                    </a:lnTo>
                    <a:lnTo>
                      <a:pt x="238" y="157"/>
                    </a:lnTo>
                    <a:lnTo>
                      <a:pt x="238" y="154"/>
                    </a:lnTo>
                    <a:lnTo>
                      <a:pt x="240" y="154"/>
                    </a:lnTo>
                    <a:lnTo>
                      <a:pt x="240" y="151"/>
                    </a:lnTo>
                    <a:lnTo>
                      <a:pt x="240" y="149"/>
                    </a:lnTo>
                    <a:lnTo>
                      <a:pt x="243" y="149"/>
                    </a:lnTo>
                    <a:lnTo>
                      <a:pt x="243" y="146"/>
                    </a:lnTo>
                    <a:lnTo>
                      <a:pt x="245" y="146"/>
                    </a:lnTo>
                    <a:lnTo>
                      <a:pt x="245" y="144"/>
                    </a:lnTo>
                    <a:lnTo>
                      <a:pt x="248" y="144"/>
                    </a:lnTo>
                    <a:lnTo>
                      <a:pt x="248" y="141"/>
                    </a:lnTo>
                    <a:lnTo>
                      <a:pt x="251" y="141"/>
                    </a:lnTo>
                    <a:lnTo>
                      <a:pt x="251" y="144"/>
                    </a:lnTo>
                    <a:lnTo>
                      <a:pt x="251" y="146"/>
                    </a:lnTo>
                    <a:lnTo>
                      <a:pt x="251" y="149"/>
                    </a:lnTo>
                    <a:lnTo>
                      <a:pt x="253" y="149"/>
                    </a:lnTo>
                    <a:lnTo>
                      <a:pt x="253" y="151"/>
                    </a:lnTo>
                    <a:lnTo>
                      <a:pt x="256" y="151"/>
                    </a:lnTo>
                    <a:lnTo>
                      <a:pt x="256" y="154"/>
                    </a:lnTo>
                    <a:lnTo>
                      <a:pt x="256" y="151"/>
                    </a:lnTo>
                    <a:lnTo>
                      <a:pt x="258" y="151"/>
                    </a:lnTo>
                    <a:lnTo>
                      <a:pt x="258" y="154"/>
                    </a:lnTo>
                    <a:lnTo>
                      <a:pt x="261" y="154"/>
                    </a:lnTo>
                    <a:lnTo>
                      <a:pt x="261" y="157"/>
                    </a:lnTo>
                    <a:lnTo>
                      <a:pt x="264" y="157"/>
                    </a:lnTo>
                    <a:lnTo>
                      <a:pt x="264" y="159"/>
                    </a:lnTo>
                    <a:lnTo>
                      <a:pt x="261" y="159"/>
                    </a:lnTo>
                    <a:lnTo>
                      <a:pt x="264" y="159"/>
                    </a:lnTo>
                    <a:lnTo>
                      <a:pt x="264" y="162"/>
                    </a:lnTo>
                    <a:lnTo>
                      <a:pt x="261" y="162"/>
                    </a:lnTo>
                    <a:lnTo>
                      <a:pt x="264" y="162"/>
                    </a:lnTo>
                    <a:lnTo>
                      <a:pt x="261" y="164"/>
                    </a:lnTo>
                    <a:lnTo>
                      <a:pt x="261" y="167"/>
                    </a:lnTo>
                    <a:lnTo>
                      <a:pt x="261" y="170"/>
                    </a:lnTo>
                    <a:lnTo>
                      <a:pt x="261" y="172"/>
                    </a:lnTo>
                    <a:lnTo>
                      <a:pt x="261" y="175"/>
                    </a:lnTo>
                    <a:lnTo>
                      <a:pt x="258" y="175"/>
                    </a:lnTo>
                    <a:lnTo>
                      <a:pt x="261" y="175"/>
                    </a:lnTo>
                    <a:lnTo>
                      <a:pt x="258" y="175"/>
                    </a:lnTo>
                    <a:lnTo>
                      <a:pt x="258" y="178"/>
                    </a:lnTo>
                    <a:lnTo>
                      <a:pt x="261" y="178"/>
                    </a:lnTo>
                    <a:lnTo>
                      <a:pt x="261" y="180"/>
                    </a:lnTo>
                    <a:lnTo>
                      <a:pt x="264" y="180"/>
                    </a:lnTo>
                    <a:lnTo>
                      <a:pt x="266" y="180"/>
                    </a:lnTo>
                    <a:lnTo>
                      <a:pt x="266" y="183"/>
                    </a:lnTo>
                    <a:lnTo>
                      <a:pt x="266" y="185"/>
                    </a:lnTo>
                    <a:lnTo>
                      <a:pt x="269" y="185"/>
                    </a:lnTo>
                    <a:lnTo>
                      <a:pt x="266" y="185"/>
                    </a:lnTo>
                    <a:lnTo>
                      <a:pt x="266" y="188"/>
                    </a:lnTo>
                    <a:lnTo>
                      <a:pt x="266" y="191"/>
                    </a:lnTo>
                    <a:lnTo>
                      <a:pt x="269" y="191"/>
                    </a:lnTo>
                    <a:lnTo>
                      <a:pt x="269" y="193"/>
                    </a:lnTo>
                    <a:lnTo>
                      <a:pt x="271" y="193"/>
                    </a:lnTo>
                    <a:lnTo>
                      <a:pt x="271" y="196"/>
                    </a:lnTo>
                    <a:lnTo>
                      <a:pt x="271" y="198"/>
                    </a:lnTo>
                    <a:lnTo>
                      <a:pt x="274" y="198"/>
                    </a:lnTo>
                    <a:lnTo>
                      <a:pt x="274" y="201"/>
                    </a:lnTo>
                    <a:lnTo>
                      <a:pt x="277" y="201"/>
                    </a:lnTo>
                    <a:lnTo>
                      <a:pt x="277" y="204"/>
                    </a:lnTo>
                    <a:lnTo>
                      <a:pt x="277" y="206"/>
                    </a:lnTo>
                    <a:lnTo>
                      <a:pt x="279" y="206"/>
                    </a:lnTo>
                    <a:lnTo>
                      <a:pt x="279" y="209"/>
                    </a:lnTo>
                    <a:lnTo>
                      <a:pt x="279" y="211"/>
                    </a:lnTo>
                    <a:lnTo>
                      <a:pt x="277" y="211"/>
                    </a:lnTo>
                    <a:lnTo>
                      <a:pt x="277" y="214"/>
                    </a:lnTo>
                    <a:lnTo>
                      <a:pt x="274" y="214"/>
                    </a:lnTo>
                    <a:lnTo>
                      <a:pt x="274" y="217"/>
                    </a:lnTo>
                    <a:lnTo>
                      <a:pt x="274" y="214"/>
                    </a:lnTo>
                    <a:lnTo>
                      <a:pt x="271" y="214"/>
                    </a:lnTo>
                    <a:lnTo>
                      <a:pt x="269" y="214"/>
                    </a:lnTo>
                    <a:lnTo>
                      <a:pt x="266" y="214"/>
                    </a:lnTo>
                    <a:lnTo>
                      <a:pt x="261" y="214"/>
                    </a:lnTo>
                    <a:lnTo>
                      <a:pt x="258" y="214"/>
                    </a:lnTo>
                    <a:lnTo>
                      <a:pt x="256" y="211"/>
                    </a:lnTo>
                    <a:lnTo>
                      <a:pt x="245" y="211"/>
                    </a:lnTo>
                    <a:lnTo>
                      <a:pt x="245" y="209"/>
                    </a:lnTo>
                    <a:lnTo>
                      <a:pt x="243" y="209"/>
                    </a:lnTo>
                    <a:lnTo>
                      <a:pt x="240" y="206"/>
                    </a:lnTo>
                    <a:lnTo>
                      <a:pt x="232" y="198"/>
                    </a:lnTo>
                    <a:lnTo>
                      <a:pt x="230" y="198"/>
                    </a:lnTo>
                    <a:lnTo>
                      <a:pt x="230" y="196"/>
                    </a:lnTo>
                    <a:lnTo>
                      <a:pt x="227" y="196"/>
                    </a:lnTo>
                    <a:lnTo>
                      <a:pt x="225" y="193"/>
                    </a:lnTo>
                    <a:lnTo>
                      <a:pt x="222" y="193"/>
                    </a:lnTo>
                    <a:lnTo>
                      <a:pt x="222" y="191"/>
                    </a:lnTo>
                    <a:lnTo>
                      <a:pt x="219" y="191"/>
                    </a:lnTo>
                    <a:lnTo>
                      <a:pt x="219" y="188"/>
                    </a:lnTo>
                    <a:lnTo>
                      <a:pt x="217" y="188"/>
                    </a:lnTo>
                    <a:lnTo>
                      <a:pt x="217" y="185"/>
                    </a:lnTo>
                    <a:lnTo>
                      <a:pt x="214" y="185"/>
                    </a:lnTo>
                    <a:lnTo>
                      <a:pt x="214" y="188"/>
                    </a:lnTo>
                    <a:lnTo>
                      <a:pt x="211" y="188"/>
                    </a:lnTo>
                    <a:lnTo>
                      <a:pt x="211" y="191"/>
                    </a:lnTo>
                    <a:lnTo>
                      <a:pt x="209" y="191"/>
                    </a:lnTo>
                    <a:lnTo>
                      <a:pt x="209" y="193"/>
                    </a:lnTo>
                    <a:lnTo>
                      <a:pt x="209" y="196"/>
                    </a:lnTo>
                    <a:lnTo>
                      <a:pt x="211" y="196"/>
                    </a:lnTo>
                    <a:lnTo>
                      <a:pt x="214" y="196"/>
                    </a:lnTo>
                    <a:lnTo>
                      <a:pt x="211" y="196"/>
                    </a:lnTo>
                    <a:lnTo>
                      <a:pt x="209" y="196"/>
                    </a:lnTo>
                    <a:lnTo>
                      <a:pt x="206" y="196"/>
                    </a:lnTo>
                    <a:lnTo>
                      <a:pt x="206" y="198"/>
                    </a:lnTo>
                    <a:lnTo>
                      <a:pt x="206" y="201"/>
                    </a:lnTo>
                    <a:lnTo>
                      <a:pt x="206" y="204"/>
                    </a:lnTo>
                    <a:lnTo>
                      <a:pt x="206" y="206"/>
                    </a:lnTo>
                    <a:lnTo>
                      <a:pt x="206" y="209"/>
                    </a:lnTo>
                    <a:lnTo>
                      <a:pt x="209" y="209"/>
                    </a:lnTo>
                    <a:lnTo>
                      <a:pt x="209" y="211"/>
                    </a:lnTo>
                    <a:lnTo>
                      <a:pt x="211" y="211"/>
                    </a:lnTo>
                    <a:lnTo>
                      <a:pt x="214" y="211"/>
                    </a:lnTo>
                    <a:lnTo>
                      <a:pt x="214" y="214"/>
                    </a:lnTo>
                    <a:lnTo>
                      <a:pt x="217" y="214"/>
                    </a:lnTo>
                    <a:lnTo>
                      <a:pt x="219" y="214"/>
                    </a:lnTo>
                    <a:lnTo>
                      <a:pt x="219" y="217"/>
                    </a:lnTo>
                    <a:lnTo>
                      <a:pt x="222" y="217"/>
                    </a:lnTo>
                    <a:lnTo>
                      <a:pt x="222" y="219"/>
                    </a:lnTo>
                    <a:lnTo>
                      <a:pt x="225" y="219"/>
                    </a:lnTo>
                    <a:lnTo>
                      <a:pt x="222" y="219"/>
                    </a:lnTo>
                    <a:lnTo>
                      <a:pt x="222" y="217"/>
                    </a:lnTo>
                    <a:lnTo>
                      <a:pt x="219" y="217"/>
                    </a:lnTo>
                    <a:lnTo>
                      <a:pt x="217" y="217"/>
                    </a:lnTo>
                    <a:lnTo>
                      <a:pt x="217" y="219"/>
                    </a:lnTo>
                    <a:lnTo>
                      <a:pt x="217" y="217"/>
                    </a:lnTo>
                    <a:lnTo>
                      <a:pt x="217" y="219"/>
                    </a:lnTo>
                    <a:lnTo>
                      <a:pt x="217" y="217"/>
                    </a:lnTo>
                    <a:lnTo>
                      <a:pt x="214" y="217"/>
                    </a:lnTo>
                    <a:lnTo>
                      <a:pt x="211" y="217"/>
                    </a:lnTo>
                    <a:lnTo>
                      <a:pt x="211" y="219"/>
                    </a:lnTo>
                    <a:lnTo>
                      <a:pt x="209" y="219"/>
                    </a:lnTo>
                    <a:lnTo>
                      <a:pt x="209" y="222"/>
                    </a:lnTo>
                    <a:lnTo>
                      <a:pt x="209" y="225"/>
                    </a:lnTo>
                    <a:lnTo>
                      <a:pt x="206" y="225"/>
                    </a:lnTo>
                    <a:lnTo>
                      <a:pt x="206" y="227"/>
                    </a:lnTo>
                    <a:lnTo>
                      <a:pt x="206" y="230"/>
                    </a:lnTo>
                    <a:lnTo>
                      <a:pt x="204" y="230"/>
                    </a:lnTo>
                    <a:lnTo>
                      <a:pt x="204" y="232"/>
                    </a:lnTo>
                    <a:lnTo>
                      <a:pt x="204" y="235"/>
                    </a:lnTo>
                    <a:lnTo>
                      <a:pt x="204" y="238"/>
                    </a:lnTo>
                    <a:lnTo>
                      <a:pt x="204" y="240"/>
                    </a:lnTo>
                    <a:lnTo>
                      <a:pt x="204" y="243"/>
                    </a:lnTo>
                    <a:lnTo>
                      <a:pt x="204" y="245"/>
                    </a:lnTo>
                    <a:lnTo>
                      <a:pt x="204" y="248"/>
                    </a:lnTo>
                    <a:lnTo>
                      <a:pt x="206" y="248"/>
                    </a:lnTo>
                    <a:lnTo>
                      <a:pt x="206" y="251"/>
                    </a:lnTo>
                    <a:lnTo>
                      <a:pt x="206" y="253"/>
                    </a:lnTo>
                    <a:lnTo>
                      <a:pt x="206" y="256"/>
                    </a:lnTo>
                    <a:lnTo>
                      <a:pt x="209" y="259"/>
                    </a:lnTo>
                    <a:lnTo>
                      <a:pt x="209" y="261"/>
                    </a:lnTo>
                    <a:lnTo>
                      <a:pt x="209" y="264"/>
                    </a:lnTo>
                    <a:lnTo>
                      <a:pt x="211" y="264"/>
                    </a:lnTo>
                    <a:lnTo>
                      <a:pt x="214" y="264"/>
                    </a:lnTo>
                    <a:lnTo>
                      <a:pt x="214" y="266"/>
                    </a:lnTo>
                    <a:lnTo>
                      <a:pt x="217" y="266"/>
                    </a:lnTo>
                    <a:lnTo>
                      <a:pt x="217" y="269"/>
                    </a:lnTo>
                    <a:lnTo>
                      <a:pt x="219" y="269"/>
                    </a:lnTo>
                    <a:lnTo>
                      <a:pt x="219" y="272"/>
                    </a:lnTo>
                    <a:lnTo>
                      <a:pt x="222" y="272"/>
                    </a:lnTo>
                    <a:lnTo>
                      <a:pt x="222" y="274"/>
                    </a:lnTo>
                    <a:lnTo>
                      <a:pt x="222" y="272"/>
                    </a:lnTo>
                    <a:lnTo>
                      <a:pt x="225" y="274"/>
                    </a:lnTo>
                    <a:lnTo>
                      <a:pt x="225" y="272"/>
                    </a:lnTo>
                    <a:lnTo>
                      <a:pt x="225" y="274"/>
                    </a:lnTo>
                    <a:lnTo>
                      <a:pt x="225" y="272"/>
                    </a:lnTo>
                    <a:lnTo>
                      <a:pt x="227" y="272"/>
                    </a:lnTo>
                    <a:lnTo>
                      <a:pt x="230" y="272"/>
                    </a:lnTo>
                    <a:lnTo>
                      <a:pt x="232" y="272"/>
                    </a:lnTo>
                    <a:lnTo>
                      <a:pt x="235" y="272"/>
                    </a:lnTo>
                    <a:lnTo>
                      <a:pt x="238" y="272"/>
                    </a:lnTo>
                    <a:lnTo>
                      <a:pt x="238" y="274"/>
                    </a:lnTo>
                    <a:lnTo>
                      <a:pt x="238" y="277"/>
                    </a:lnTo>
                    <a:lnTo>
                      <a:pt x="240" y="277"/>
                    </a:lnTo>
                    <a:lnTo>
                      <a:pt x="238" y="277"/>
                    </a:lnTo>
                    <a:lnTo>
                      <a:pt x="238" y="279"/>
                    </a:lnTo>
                    <a:lnTo>
                      <a:pt x="240" y="279"/>
                    </a:lnTo>
                    <a:lnTo>
                      <a:pt x="240" y="282"/>
                    </a:lnTo>
                    <a:lnTo>
                      <a:pt x="238" y="282"/>
                    </a:lnTo>
                    <a:lnTo>
                      <a:pt x="238" y="285"/>
                    </a:lnTo>
                    <a:lnTo>
                      <a:pt x="235" y="287"/>
                    </a:lnTo>
                    <a:lnTo>
                      <a:pt x="235" y="290"/>
                    </a:lnTo>
                    <a:lnTo>
                      <a:pt x="235" y="292"/>
                    </a:lnTo>
                    <a:lnTo>
                      <a:pt x="232" y="292"/>
                    </a:lnTo>
                    <a:lnTo>
                      <a:pt x="232" y="295"/>
                    </a:lnTo>
                    <a:lnTo>
                      <a:pt x="235" y="295"/>
                    </a:lnTo>
                    <a:lnTo>
                      <a:pt x="235" y="298"/>
                    </a:lnTo>
                    <a:lnTo>
                      <a:pt x="235" y="300"/>
                    </a:lnTo>
                    <a:lnTo>
                      <a:pt x="238" y="300"/>
                    </a:lnTo>
                    <a:lnTo>
                      <a:pt x="235" y="300"/>
                    </a:lnTo>
                    <a:lnTo>
                      <a:pt x="235" y="303"/>
                    </a:lnTo>
                    <a:lnTo>
                      <a:pt x="232" y="303"/>
                    </a:lnTo>
                    <a:lnTo>
                      <a:pt x="232" y="306"/>
                    </a:lnTo>
                    <a:lnTo>
                      <a:pt x="230" y="306"/>
                    </a:lnTo>
                    <a:lnTo>
                      <a:pt x="230" y="308"/>
                    </a:lnTo>
                    <a:lnTo>
                      <a:pt x="232" y="308"/>
                    </a:lnTo>
                    <a:lnTo>
                      <a:pt x="232" y="311"/>
                    </a:lnTo>
                    <a:lnTo>
                      <a:pt x="235" y="311"/>
                    </a:lnTo>
                    <a:lnTo>
                      <a:pt x="235" y="313"/>
                    </a:lnTo>
                    <a:lnTo>
                      <a:pt x="235" y="316"/>
                    </a:lnTo>
                    <a:lnTo>
                      <a:pt x="238" y="316"/>
                    </a:lnTo>
                    <a:lnTo>
                      <a:pt x="238" y="319"/>
                    </a:lnTo>
                    <a:lnTo>
                      <a:pt x="240" y="319"/>
                    </a:lnTo>
                    <a:lnTo>
                      <a:pt x="238" y="319"/>
                    </a:lnTo>
                    <a:lnTo>
                      <a:pt x="240" y="319"/>
                    </a:lnTo>
                    <a:lnTo>
                      <a:pt x="240" y="321"/>
                    </a:lnTo>
                    <a:lnTo>
                      <a:pt x="243" y="321"/>
                    </a:lnTo>
                    <a:lnTo>
                      <a:pt x="243" y="324"/>
                    </a:lnTo>
                    <a:lnTo>
                      <a:pt x="243" y="326"/>
                    </a:lnTo>
                    <a:lnTo>
                      <a:pt x="245" y="326"/>
                    </a:lnTo>
                    <a:lnTo>
                      <a:pt x="248" y="326"/>
                    </a:lnTo>
                    <a:lnTo>
                      <a:pt x="245" y="326"/>
                    </a:lnTo>
                    <a:lnTo>
                      <a:pt x="248" y="326"/>
                    </a:lnTo>
                    <a:lnTo>
                      <a:pt x="245" y="326"/>
                    </a:lnTo>
                    <a:lnTo>
                      <a:pt x="248" y="326"/>
                    </a:lnTo>
                    <a:lnTo>
                      <a:pt x="248" y="329"/>
                    </a:lnTo>
                    <a:lnTo>
                      <a:pt x="245" y="329"/>
                    </a:lnTo>
                    <a:lnTo>
                      <a:pt x="245" y="332"/>
                    </a:lnTo>
                    <a:lnTo>
                      <a:pt x="243" y="332"/>
                    </a:lnTo>
                    <a:lnTo>
                      <a:pt x="240" y="332"/>
                    </a:lnTo>
                    <a:lnTo>
                      <a:pt x="238" y="332"/>
                    </a:lnTo>
                    <a:lnTo>
                      <a:pt x="235" y="332"/>
                    </a:lnTo>
                    <a:lnTo>
                      <a:pt x="232" y="332"/>
                    </a:lnTo>
                    <a:lnTo>
                      <a:pt x="232" y="334"/>
                    </a:lnTo>
                    <a:lnTo>
                      <a:pt x="232" y="337"/>
                    </a:lnTo>
                    <a:lnTo>
                      <a:pt x="230" y="337"/>
                    </a:lnTo>
                    <a:lnTo>
                      <a:pt x="232" y="337"/>
                    </a:lnTo>
                    <a:lnTo>
                      <a:pt x="230" y="337"/>
                    </a:lnTo>
                    <a:lnTo>
                      <a:pt x="230" y="339"/>
                    </a:lnTo>
                    <a:lnTo>
                      <a:pt x="230" y="342"/>
                    </a:lnTo>
                    <a:lnTo>
                      <a:pt x="230" y="345"/>
                    </a:lnTo>
                    <a:lnTo>
                      <a:pt x="227" y="345"/>
                    </a:lnTo>
                    <a:lnTo>
                      <a:pt x="227" y="347"/>
                    </a:lnTo>
                    <a:lnTo>
                      <a:pt x="227" y="350"/>
                    </a:lnTo>
                    <a:lnTo>
                      <a:pt x="227" y="353"/>
                    </a:lnTo>
                    <a:lnTo>
                      <a:pt x="227" y="355"/>
                    </a:lnTo>
                    <a:lnTo>
                      <a:pt x="227" y="358"/>
                    </a:lnTo>
                    <a:lnTo>
                      <a:pt x="230" y="358"/>
                    </a:lnTo>
                    <a:lnTo>
                      <a:pt x="232" y="358"/>
                    </a:lnTo>
                    <a:lnTo>
                      <a:pt x="232" y="360"/>
                    </a:lnTo>
                    <a:lnTo>
                      <a:pt x="232" y="358"/>
                    </a:lnTo>
                    <a:lnTo>
                      <a:pt x="232" y="360"/>
                    </a:lnTo>
                    <a:lnTo>
                      <a:pt x="235" y="360"/>
                    </a:lnTo>
                    <a:lnTo>
                      <a:pt x="232" y="360"/>
                    </a:lnTo>
                    <a:lnTo>
                      <a:pt x="235" y="360"/>
                    </a:lnTo>
                    <a:lnTo>
                      <a:pt x="235" y="363"/>
                    </a:lnTo>
                    <a:lnTo>
                      <a:pt x="232" y="363"/>
                    </a:lnTo>
                    <a:lnTo>
                      <a:pt x="232" y="366"/>
                    </a:lnTo>
                    <a:lnTo>
                      <a:pt x="235" y="366"/>
                    </a:lnTo>
                    <a:lnTo>
                      <a:pt x="235" y="368"/>
                    </a:lnTo>
                    <a:lnTo>
                      <a:pt x="235" y="371"/>
                    </a:lnTo>
                    <a:lnTo>
                      <a:pt x="232" y="371"/>
                    </a:lnTo>
                    <a:lnTo>
                      <a:pt x="232" y="376"/>
                    </a:lnTo>
                    <a:lnTo>
                      <a:pt x="232" y="379"/>
                    </a:lnTo>
                    <a:lnTo>
                      <a:pt x="232" y="381"/>
                    </a:lnTo>
                    <a:lnTo>
                      <a:pt x="232" y="387"/>
                    </a:lnTo>
                    <a:lnTo>
                      <a:pt x="232" y="397"/>
                    </a:lnTo>
                    <a:lnTo>
                      <a:pt x="230" y="397"/>
                    </a:lnTo>
                    <a:lnTo>
                      <a:pt x="232" y="397"/>
                    </a:lnTo>
                    <a:lnTo>
                      <a:pt x="232" y="400"/>
                    </a:lnTo>
                    <a:lnTo>
                      <a:pt x="230" y="400"/>
                    </a:lnTo>
                    <a:lnTo>
                      <a:pt x="230" y="402"/>
                    </a:lnTo>
                    <a:lnTo>
                      <a:pt x="230" y="405"/>
                    </a:lnTo>
                    <a:lnTo>
                      <a:pt x="227" y="405"/>
                    </a:lnTo>
                    <a:lnTo>
                      <a:pt x="230" y="405"/>
                    </a:lnTo>
                    <a:lnTo>
                      <a:pt x="230" y="407"/>
                    </a:lnTo>
                    <a:lnTo>
                      <a:pt x="230" y="410"/>
                    </a:lnTo>
                    <a:lnTo>
                      <a:pt x="232" y="410"/>
                    </a:lnTo>
                    <a:lnTo>
                      <a:pt x="232" y="413"/>
                    </a:lnTo>
                    <a:lnTo>
                      <a:pt x="235" y="413"/>
                    </a:lnTo>
                    <a:lnTo>
                      <a:pt x="235" y="415"/>
                    </a:lnTo>
                    <a:lnTo>
                      <a:pt x="238" y="415"/>
                    </a:lnTo>
                    <a:lnTo>
                      <a:pt x="238" y="418"/>
                    </a:lnTo>
                    <a:lnTo>
                      <a:pt x="238" y="420"/>
                    </a:lnTo>
                    <a:lnTo>
                      <a:pt x="235" y="420"/>
                    </a:lnTo>
                    <a:lnTo>
                      <a:pt x="235" y="423"/>
                    </a:lnTo>
                    <a:lnTo>
                      <a:pt x="235" y="420"/>
                    </a:lnTo>
                    <a:lnTo>
                      <a:pt x="232" y="420"/>
                    </a:lnTo>
                    <a:lnTo>
                      <a:pt x="230" y="420"/>
                    </a:lnTo>
                    <a:lnTo>
                      <a:pt x="230" y="423"/>
                    </a:lnTo>
                    <a:lnTo>
                      <a:pt x="227" y="423"/>
                    </a:lnTo>
                    <a:lnTo>
                      <a:pt x="227" y="426"/>
                    </a:lnTo>
                    <a:lnTo>
                      <a:pt x="225" y="428"/>
                    </a:lnTo>
                    <a:lnTo>
                      <a:pt x="225" y="431"/>
                    </a:lnTo>
                    <a:lnTo>
                      <a:pt x="227" y="431"/>
                    </a:lnTo>
                    <a:lnTo>
                      <a:pt x="227" y="434"/>
                    </a:lnTo>
                    <a:lnTo>
                      <a:pt x="227" y="436"/>
                    </a:lnTo>
                    <a:lnTo>
                      <a:pt x="227" y="439"/>
                    </a:lnTo>
                    <a:lnTo>
                      <a:pt x="230" y="439"/>
                    </a:lnTo>
                    <a:lnTo>
                      <a:pt x="232" y="439"/>
                    </a:lnTo>
                    <a:lnTo>
                      <a:pt x="232" y="436"/>
                    </a:lnTo>
                    <a:lnTo>
                      <a:pt x="235" y="436"/>
                    </a:lnTo>
                    <a:lnTo>
                      <a:pt x="232" y="436"/>
                    </a:lnTo>
                    <a:lnTo>
                      <a:pt x="232" y="439"/>
                    </a:lnTo>
                    <a:lnTo>
                      <a:pt x="230" y="439"/>
                    </a:lnTo>
                    <a:lnTo>
                      <a:pt x="227" y="439"/>
                    </a:lnTo>
                    <a:lnTo>
                      <a:pt x="230" y="439"/>
                    </a:lnTo>
                    <a:lnTo>
                      <a:pt x="230" y="441"/>
                    </a:lnTo>
                    <a:lnTo>
                      <a:pt x="232" y="441"/>
                    </a:lnTo>
                    <a:lnTo>
                      <a:pt x="235" y="441"/>
                    </a:lnTo>
                    <a:lnTo>
                      <a:pt x="238" y="441"/>
                    </a:lnTo>
                    <a:lnTo>
                      <a:pt x="238" y="439"/>
                    </a:lnTo>
                    <a:lnTo>
                      <a:pt x="240" y="439"/>
                    </a:lnTo>
                    <a:lnTo>
                      <a:pt x="243" y="439"/>
                    </a:lnTo>
                    <a:lnTo>
                      <a:pt x="243" y="441"/>
                    </a:lnTo>
                    <a:lnTo>
                      <a:pt x="243" y="444"/>
                    </a:lnTo>
                    <a:lnTo>
                      <a:pt x="240" y="444"/>
                    </a:lnTo>
                    <a:lnTo>
                      <a:pt x="238" y="444"/>
                    </a:lnTo>
                    <a:lnTo>
                      <a:pt x="238" y="441"/>
                    </a:lnTo>
                    <a:lnTo>
                      <a:pt x="235" y="441"/>
                    </a:lnTo>
                    <a:lnTo>
                      <a:pt x="232" y="441"/>
                    </a:lnTo>
                    <a:lnTo>
                      <a:pt x="232" y="444"/>
                    </a:lnTo>
                    <a:lnTo>
                      <a:pt x="232" y="441"/>
                    </a:lnTo>
                    <a:lnTo>
                      <a:pt x="232" y="444"/>
                    </a:lnTo>
                    <a:lnTo>
                      <a:pt x="232" y="441"/>
                    </a:lnTo>
                    <a:lnTo>
                      <a:pt x="230" y="441"/>
                    </a:lnTo>
                    <a:lnTo>
                      <a:pt x="230" y="444"/>
                    </a:lnTo>
                    <a:lnTo>
                      <a:pt x="230" y="441"/>
                    </a:lnTo>
                    <a:lnTo>
                      <a:pt x="227" y="441"/>
                    </a:lnTo>
                    <a:lnTo>
                      <a:pt x="225" y="441"/>
                    </a:lnTo>
                    <a:lnTo>
                      <a:pt x="225" y="444"/>
                    </a:lnTo>
                    <a:lnTo>
                      <a:pt x="222" y="444"/>
                    </a:lnTo>
                    <a:lnTo>
                      <a:pt x="219" y="444"/>
                    </a:lnTo>
                    <a:lnTo>
                      <a:pt x="219" y="441"/>
                    </a:lnTo>
                    <a:lnTo>
                      <a:pt x="219" y="439"/>
                    </a:lnTo>
                    <a:lnTo>
                      <a:pt x="217" y="439"/>
                    </a:lnTo>
                    <a:lnTo>
                      <a:pt x="214" y="439"/>
                    </a:lnTo>
                    <a:lnTo>
                      <a:pt x="211" y="439"/>
                    </a:lnTo>
                    <a:lnTo>
                      <a:pt x="209" y="439"/>
                    </a:lnTo>
                    <a:lnTo>
                      <a:pt x="209" y="441"/>
                    </a:lnTo>
                    <a:lnTo>
                      <a:pt x="209" y="439"/>
                    </a:lnTo>
                    <a:lnTo>
                      <a:pt x="209" y="441"/>
                    </a:lnTo>
                    <a:lnTo>
                      <a:pt x="206" y="441"/>
                    </a:lnTo>
                    <a:lnTo>
                      <a:pt x="204" y="441"/>
                    </a:lnTo>
                    <a:lnTo>
                      <a:pt x="201" y="441"/>
                    </a:lnTo>
                    <a:lnTo>
                      <a:pt x="201" y="444"/>
                    </a:lnTo>
                    <a:lnTo>
                      <a:pt x="198" y="444"/>
                    </a:lnTo>
                    <a:lnTo>
                      <a:pt x="196" y="447"/>
                    </a:lnTo>
                    <a:lnTo>
                      <a:pt x="193" y="447"/>
                    </a:lnTo>
                    <a:lnTo>
                      <a:pt x="191" y="447"/>
                    </a:lnTo>
                    <a:lnTo>
                      <a:pt x="191" y="449"/>
                    </a:lnTo>
                    <a:lnTo>
                      <a:pt x="191" y="447"/>
                    </a:lnTo>
                    <a:lnTo>
                      <a:pt x="191" y="449"/>
                    </a:lnTo>
                    <a:lnTo>
                      <a:pt x="188" y="449"/>
                    </a:lnTo>
                    <a:lnTo>
                      <a:pt x="185" y="449"/>
                    </a:lnTo>
                    <a:lnTo>
                      <a:pt x="185" y="447"/>
                    </a:lnTo>
                    <a:lnTo>
                      <a:pt x="183" y="447"/>
                    </a:lnTo>
                    <a:lnTo>
                      <a:pt x="180" y="447"/>
                    </a:lnTo>
                    <a:lnTo>
                      <a:pt x="178" y="447"/>
                    </a:lnTo>
                    <a:lnTo>
                      <a:pt x="178" y="449"/>
                    </a:lnTo>
                    <a:lnTo>
                      <a:pt x="175" y="449"/>
                    </a:lnTo>
                    <a:lnTo>
                      <a:pt x="172" y="449"/>
                    </a:lnTo>
                    <a:lnTo>
                      <a:pt x="170" y="449"/>
                    </a:lnTo>
                    <a:lnTo>
                      <a:pt x="167" y="449"/>
                    </a:lnTo>
                    <a:lnTo>
                      <a:pt x="164" y="449"/>
                    </a:lnTo>
                    <a:lnTo>
                      <a:pt x="162" y="449"/>
                    </a:lnTo>
                    <a:lnTo>
                      <a:pt x="162" y="447"/>
                    </a:lnTo>
                    <a:lnTo>
                      <a:pt x="159" y="447"/>
                    </a:lnTo>
                    <a:lnTo>
                      <a:pt x="159" y="444"/>
                    </a:lnTo>
                    <a:lnTo>
                      <a:pt x="159" y="441"/>
                    </a:lnTo>
                    <a:lnTo>
                      <a:pt x="157" y="441"/>
                    </a:lnTo>
                    <a:lnTo>
                      <a:pt x="154" y="441"/>
                    </a:lnTo>
                    <a:lnTo>
                      <a:pt x="151" y="441"/>
                    </a:lnTo>
                    <a:lnTo>
                      <a:pt x="149" y="441"/>
                    </a:lnTo>
                    <a:lnTo>
                      <a:pt x="149" y="439"/>
                    </a:lnTo>
                    <a:lnTo>
                      <a:pt x="146" y="439"/>
                    </a:lnTo>
                    <a:lnTo>
                      <a:pt x="144" y="439"/>
                    </a:lnTo>
                    <a:lnTo>
                      <a:pt x="144" y="436"/>
                    </a:lnTo>
                    <a:lnTo>
                      <a:pt x="141" y="436"/>
                    </a:lnTo>
                    <a:lnTo>
                      <a:pt x="141" y="439"/>
                    </a:lnTo>
                    <a:lnTo>
                      <a:pt x="141" y="436"/>
                    </a:lnTo>
                    <a:lnTo>
                      <a:pt x="138" y="436"/>
                    </a:lnTo>
                    <a:lnTo>
                      <a:pt x="136" y="436"/>
                    </a:lnTo>
                    <a:lnTo>
                      <a:pt x="133" y="436"/>
                    </a:lnTo>
                    <a:lnTo>
                      <a:pt x="136" y="436"/>
                    </a:lnTo>
                    <a:lnTo>
                      <a:pt x="133" y="436"/>
                    </a:lnTo>
                    <a:lnTo>
                      <a:pt x="133" y="434"/>
                    </a:lnTo>
                    <a:lnTo>
                      <a:pt x="131" y="434"/>
                    </a:lnTo>
                    <a:lnTo>
                      <a:pt x="131" y="431"/>
                    </a:lnTo>
                    <a:lnTo>
                      <a:pt x="133" y="431"/>
                    </a:lnTo>
                    <a:lnTo>
                      <a:pt x="133" y="428"/>
                    </a:lnTo>
                    <a:lnTo>
                      <a:pt x="133" y="426"/>
                    </a:lnTo>
                    <a:lnTo>
                      <a:pt x="133" y="423"/>
                    </a:lnTo>
                    <a:lnTo>
                      <a:pt x="133" y="420"/>
                    </a:lnTo>
                    <a:lnTo>
                      <a:pt x="131" y="420"/>
                    </a:lnTo>
                    <a:lnTo>
                      <a:pt x="131" y="418"/>
                    </a:lnTo>
                    <a:lnTo>
                      <a:pt x="128" y="418"/>
                    </a:lnTo>
                    <a:lnTo>
                      <a:pt x="128" y="415"/>
                    </a:lnTo>
                    <a:lnTo>
                      <a:pt x="125" y="415"/>
                    </a:lnTo>
                    <a:lnTo>
                      <a:pt x="123" y="415"/>
                    </a:lnTo>
                    <a:lnTo>
                      <a:pt x="123" y="418"/>
                    </a:lnTo>
                    <a:lnTo>
                      <a:pt x="120" y="418"/>
                    </a:lnTo>
                    <a:lnTo>
                      <a:pt x="120" y="415"/>
                    </a:lnTo>
                    <a:lnTo>
                      <a:pt x="117" y="415"/>
                    </a:lnTo>
                    <a:lnTo>
                      <a:pt x="115" y="415"/>
                    </a:lnTo>
                    <a:lnTo>
                      <a:pt x="112" y="415"/>
                    </a:lnTo>
                    <a:lnTo>
                      <a:pt x="112" y="413"/>
                    </a:lnTo>
                    <a:lnTo>
                      <a:pt x="110" y="413"/>
                    </a:lnTo>
                    <a:lnTo>
                      <a:pt x="107" y="413"/>
                    </a:lnTo>
                    <a:lnTo>
                      <a:pt x="107" y="410"/>
                    </a:lnTo>
                    <a:lnTo>
                      <a:pt x="104" y="410"/>
                    </a:lnTo>
                    <a:lnTo>
                      <a:pt x="104" y="413"/>
                    </a:lnTo>
                    <a:lnTo>
                      <a:pt x="104" y="410"/>
                    </a:lnTo>
                    <a:lnTo>
                      <a:pt x="104" y="413"/>
                    </a:lnTo>
                    <a:lnTo>
                      <a:pt x="102" y="413"/>
                    </a:lnTo>
                    <a:lnTo>
                      <a:pt x="102" y="410"/>
                    </a:lnTo>
                    <a:lnTo>
                      <a:pt x="104" y="410"/>
                    </a:lnTo>
                    <a:lnTo>
                      <a:pt x="102" y="410"/>
                    </a:lnTo>
                    <a:lnTo>
                      <a:pt x="99" y="410"/>
                    </a:lnTo>
                    <a:lnTo>
                      <a:pt x="97" y="410"/>
                    </a:lnTo>
                    <a:lnTo>
                      <a:pt x="97" y="407"/>
                    </a:lnTo>
                    <a:lnTo>
                      <a:pt x="97" y="405"/>
                    </a:lnTo>
                    <a:lnTo>
                      <a:pt x="94" y="405"/>
                    </a:lnTo>
                    <a:lnTo>
                      <a:pt x="91" y="405"/>
                    </a:lnTo>
                    <a:lnTo>
                      <a:pt x="94" y="405"/>
                    </a:lnTo>
                    <a:lnTo>
                      <a:pt x="91" y="405"/>
                    </a:lnTo>
                    <a:lnTo>
                      <a:pt x="94" y="405"/>
                    </a:lnTo>
                    <a:lnTo>
                      <a:pt x="91" y="402"/>
                    </a:lnTo>
                    <a:lnTo>
                      <a:pt x="89" y="402"/>
                    </a:lnTo>
                    <a:lnTo>
                      <a:pt x="89" y="400"/>
                    </a:lnTo>
                    <a:lnTo>
                      <a:pt x="89" y="397"/>
                    </a:lnTo>
                    <a:lnTo>
                      <a:pt x="89" y="394"/>
                    </a:lnTo>
                    <a:lnTo>
                      <a:pt x="86" y="394"/>
                    </a:lnTo>
                    <a:lnTo>
                      <a:pt x="84" y="394"/>
                    </a:lnTo>
                    <a:lnTo>
                      <a:pt x="81" y="394"/>
                    </a:lnTo>
                    <a:lnTo>
                      <a:pt x="78" y="394"/>
                    </a:lnTo>
                    <a:lnTo>
                      <a:pt x="78" y="392"/>
                    </a:lnTo>
                    <a:lnTo>
                      <a:pt x="76" y="392"/>
                    </a:lnTo>
                    <a:lnTo>
                      <a:pt x="76" y="389"/>
                    </a:lnTo>
                    <a:lnTo>
                      <a:pt x="76" y="387"/>
                    </a:lnTo>
                    <a:lnTo>
                      <a:pt x="76" y="384"/>
                    </a:lnTo>
                    <a:lnTo>
                      <a:pt x="73" y="384"/>
                    </a:lnTo>
                    <a:lnTo>
                      <a:pt x="71" y="384"/>
                    </a:lnTo>
                    <a:lnTo>
                      <a:pt x="68" y="381"/>
                    </a:lnTo>
                    <a:lnTo>
                      <a:pt x="65" y="381"/>
                    </a:lnTo>
                    <a:lnTo>
                      <a:pt x="63" y="384"/>
                    </a:lnTo>
                    <a:lnTo>
                      <a:pt x="60" y="384"/>
                    </a:lnTo>
                    <a:lnTo>
                      <a:pt x="57" y="384"/>
                    </a:lnTo>
                    <a:lnTo>
                      <a:pt x="55" y="387"/>
                    </a:lnTo>
                    <a:lnTo>
                      <a:pt x="52" y="387"/>
                    </a:lnTo>
                    <a:lnTo>
                      <a:pt x="55" y="387"/>
                    </a:lnTo>
                    <a:lnTo>
                      <a:pt x="55" y="389"/>
                    </a:lnTo>
                    <a:lnTo>
                      <a:pt x="52" y="389"/>
                    </a:lnTo>
                    <a:lnTo>
                      <a:pt x="50" y="389"/>
                    </a:lnTo>
                    <a:lnTo>
                      <a:pt x="47" y="389"/>
                    </a:lnTo>
                    <a:lnTo>
                      <a:pt x="47" y="392"/>
                    </a:lnTo>
                    <a:lnTo>
                      <a:pt x="44" y="392"/>
                    </a:lnTo>
                    <a:lnTo>
                      <a:pt x="44" y="394"/>
                    </a:lnTo>
                    <a:lnTo>
                      <a:pt x="42" y="394"/>
                    </a:lnTo>
                    <a:lnTo>
                      <a:pt x="42" y="397"/>
                    </a:lnTo>
                    <a:lnTo>
                      <a:pt x="39" y="400"/>
                    </a:lnTo>
                    <a:lnTo>
                      <a:pt x="37" y="402"/>
                    </a:lnTo>
                    <a:lnTo>
                      <a:pt x="37" y="405"/>
                    </a:lnTo>
                    <a:lnTo>
                      <a:pt x="34" y="407"/>
                    </a:lnTo>
                    <a:lnTo>
                      <a:pt x="34" y="410"/>
                    </a:lnTo>
                    <a:lnTo>
                      <a:pt x="34" y="413"/>
                    </a:lnTo>
                    <a:lnTo>
                      <a:pt x="34" y="415"/>
                    </a:lnTo>
                    <a:lnTo>
                      <a:pt x="31" y="415"/>
                    </a:lnTo>
                    <a:lnTo>
                      <a:pt x="31" y="418"/>
                    </a:lnTo>
                    <a:lnTo>
                      <a:pt x="31" y="415"/>
                    </a:lnTo>
                    <a:lnTo>
                      <a:pt x="29" y="415"/>
                    </a:lnTo>
                    <a:lnTo>
                      <a:pt x="29" y="418"/>
                    </a:lnTo>
                    <a:lnTo>
                      <a:pt x="31" y="418"/>
                    </a:lnTo>
                    <a:lnTo>
                      <a:pt x="31" y="420"/>
                    </a:lnTo>
                    <a:lnTo>
                      <a:pt x="31" y="423"/>
                    </a:lnTo>
                    <a:lnTo>
                      <a:pt x="29" y="426"/>
                    </a:lnTo>
                    <a:lnTo>
                      <a:pt x="29" y="428"/>
                    </a:lnTo>
                    <a:lnTo>
                      <a:pt x="29" y="431"/>
                    </a:lnTo>
                    <a:lnTo>
                      <a:pt x="29" y="434"/>
                    </a:lnTo>
                    <a:lnTo>
                      <a:pt x="31" y="434"/>
                    </a:lnTo>
                    <a:lnTo>
                      <a:pt x="29" y="434"/>
                    </a:lnTo>
                    <a:lnTo>
                      <a:pt x="29" y="436"/>
                    </a:lnTo>
                    <a:lnTo>
                      <a:pt x="24" y="436"/>
                    </a:lnTo>
                    <a:lnTo>
                      <a:pt x="21" y="439"/>
                    </a:lnTo>
                    <a:lnTo>
                      <a:pt x="18" y="439"/>
                    </a:lnTo>
                    <a:lnTo>
                      <a:pt x="13" y="439"/>
                    </a:lnTo>
                    <a:lnTo>
                      <a:pt x="13" y="441"/>
                    </a:lnTo>
                    <a:lnTo>
                      <a:pt x="10" y="441"/>
                    </a:lnTo>
                    <a:lnTo>
                      <a:pt x="10" y="444"/>
                    </a:lnTo>
                    <a:lnTo>
                      <a:pt x="8" y="444"/>
                    </a:lnTo>
                    <a:lnTo>
                      <a:pt x="5" y="444"/>
                    </a:lnTo>
                    <a:lnTo>
                      <a:pt x="3" y="444"/>
                    </a:lnTo>
                    <a:lnTo>
                      <a:pt x="0" y="444"/>
                    </a:lnTo>
                    <a:lnTo>
                      <a:pt x="0" y="447"/>
                    </a:lnTo>
                    <a:lnTo>
                      <a:pt x="3" y="447"/>
                    </a:lnTo>
                    <a:lnTo>
                      <a:pt x="5" y="447"/>
                    </a:lnTo>
                    <a:lnTo>
                      <a:pt x="8" y="447"/>
                    </a:lnTo>
                    <a:lnTo>
                      <a:pt x="10" y="447"/>
                    </a:lnTo>
                    <a:lnTo>
                      <a:pt x="18" y="441"/>
                    </a:lnTo>
                    <a:lnTo>
                      <a:pt x="24" y="439"/>
                    </a:lnTo>
                    <a:lnTo>
                      <a:pt x="29" y="436"/>
                    </a:lnTo>
                    <a:lnTo>
                      <a:pt x="31" y="436"/>
                    </a:lnTo>
                    <a:lnTo>
                      <a:pt x="34" y="436"/>
                    </a:lnTo>
                    <a:lnTo>
                      <a:pt x="37" y="436"/>
                    </a:lnTo>
                    <a:lnTo>
                      <a:pt x="39" y="436"/>
                    </a:lnTo>
                    <a:lnTo>
                      <a:pt x="42" y="439"/>
                    </a:lnTo>
                    <a:lnTo>
                      <a:pt x="44" y="439"/>
                    </a:lnTo>
                    <a:lnTo>
                      <a:pt x="47" y="439"/>
                    </a:lnTo>
                    <a:lnTo>
                      <a:pt x="50" y="441"/>
                    </a:lnTo>
                    <a:lnTo>
                      <a:pt x="55" y="444"/>
                    </a:lnTo>
                    <a:lnTo>
                      <a:pt x="55" y="447"/>
                    </a:lnTo>
                    <a:lnTo>
                      <a:pt x="57" y="447"/>
                    </a:lnTo>
                    <a:lnTo>
                      <a:pt x="57" y="444"/>
                    </a:lnTo>
                    <a:lnTo>
                      <a:pt x="60" y="444"/>
                    </a:lnTo>
                    <a:lnTo>
                      <a:pt x="57" y="444"/>
                    </a:lnTo>
                    <a:lnTo>
                      <a:pt x="57" y="447"/>
                    </a:lnTo>
                    <a:lnTo>
                      <a:pt x="60" y="447"/>
                    </a:lnTo>
                    <a:lnTo>
                      <a:pt x="60" y="449"/>
                    </a:lnTo>
                    <a:lnTo>
                      <a:pt x="65" y="449"/>
                    </a:lnTo>
                    <a:lnTo>
                      <a:pt x="65" y="452"/>
                    </a:lnTo>
                    <a:lnTo>
                      <a:pt x="63" y="452"/>
                    </a:lnTo>
                    <a:lnTo>
                      <a:pt x="60" y="452"/>
                    </a:lnTo>
                    <a:lnTo>
                      <a:pt x="60" y="454"/>
                    </a:lnTo>
                    <a:lnTo>
                      <a:pt x="60" y="452"/>
                    </a:lnTo>
                    <a:lnTo>
                      <a:pt x="63" y="454"/>
                    </a:lnTo>
                    <a:lnTo>
                      <a:pt x="60" y="454"/>
                    </a:lnTo>
                    <a:lnTo>
                      <a:pt x="63" y="470"/>
                    </a:lnTo>
                    <a:lnTo>
                      <a:pt x="65" y="470"/>
                    </a:lnTo>
                    <a:lnTo>
                      <a:pt x="63" y="470"/>
                    </a:lnTo>
                    <a:lnTo>
                      <a:pt x="55" y="473"/>
                    </a:lnTo>
                    <a:lnTo>
                      <a:pt x="55" y="475"/>
                    </a:lnTo>
                    <a:lnTo>
                      <a:pt x="71" y="475"/>
                    </a:lnTo>
                    <a:lnTo>
                      <a:pt x="73" y="475"/>
                    </a:lnTo>
                    <a:lnTo>
                      <a:pt x="76" y="478"/>
                    </a:lnTo>
                    <a:lnTo>
                      <a:pt x="81" y="481"/>
                    </a:lnTo>
                    <a:lnTo>
                      <a:pt x="84" y="481"/>
                    </a:lnTo>
                    <a:lnTo>
                      <a:pt x="89" y="483"/>
                    </a:lnTo>
                    <a:lnTo>
                      <a:pt x="97" y="488"/>
                    </a:lnTo>
                    <a:lnTo>
                      <a:pt x="97" y="486"/>
                    </a:lnTo>
                    <a:lnTo>
                      <a:pt x="99" y="488"/>
                    </a:lnTo>
                    <a:lnTo>
                      <a:pt x="97" y="494"/>
                    </a:lnTo>
                    <a:lnTo>
                      <a:pt x="97" y="496"/>
                    </a:lnTo>
                    <a:lnTo>
                      <a:pt x="97" y="494"/>
                    </a:lnTo>
                    <a:lnTo>
                      <a:pt x="97" y="496"/>
                    </a:lnTo>
                    <a:lnTo>
                      <a:pt x="99" y="496"/>
                    </a:lnTo>
                    <a:lnTo>
                      <a:pt x="102" y="496"/>
                    </a:lnTo>
                    <a:lnTo>
                      <a:pt x="102" y="499"/>
                    </a:lnTo>
                    <a:lnTo>
                      <a:pt x="102" y="501"/>
                    </a:lnTo>
                    <a:lnTo>
                      <a:pt x="102" y="504"/>
                    </a:lnTo>
                    <a:lnTo>
                      <a:pt x="104" y="504"/>
                    </a:lnTo>
                    <a:lnTo>
                      <a:pt x="107" y="507"/>
                    </a:lnTo>
                    <a:lnTo>
                      <a:pt x="107" y="509"/>
                    </a:lnTo>
                    <a:lnTo>
                      <a:pt x="104" y="509"/>
                    </a:lnTo>
                    <a:lnTo>
                      <a:pt x="107" y="509"/>
                    </a:lnTo>
                    <a:lnTo>
                      <a:pt x="107" y="512"/>
                    </a:lnTo>
                    <a:lnTo>
                      <a:pt x="107" y="514"/>
                    </a:lnTo>
                    <a:lnTo>
                      <a:pt x="110" y="514"/>
                    </a:lnTo>
                    <a:lnTo>
                      <a:pt x="107" y="514"/>
                    </a:lnTo>
                    <a:lnTo>
                      <a:pt x="107" y="517"/>
                    </a:lnTo>
                    <a:lnTo>
                      <a:pt x="107" y="520"/>
                    </a:lnTo>
                    <a:lnTo>
                      <a:pt x="110" y="520"/>
                    </a:lnTo>
                    <a:lnTo>
                      <a:pt x="112" y="520"/>
                    </a:lnTo>
                    <a:lnTo>
                      <a:pt x="112" y="522"/>
                    </a:lnTo>
                    <a:lnTo>
                      <a:pt x="115" y="522"/>
                    </a:lnTo>
                    <a:lnTo>
                      <a:pt x="115" y="525"/>
                    </a:lnTo>
                    <a:lnTo>
                      <a:pt x="112" y="525"/>
                    </a:lnTo>
                    <a:lnTo>
                      <a:pt x="112" y="528"/>
                    </a:lnTo>
                    <a:lnTo>
                      <a:pt x="112" y="530"/>
                    </a:lnTo>
                    <a:lnTo>
                      <a:pt x="112" y="533"/>
                    </a:lnTo>
                    <a:lnTo>
                      <a:pt x="115" y="533"/>
                    </a:lnTo>
                    <a:lnTo>
                      <a:pt x="115" y="535"/>
                    </a:lnTo>
                    <a:lnTo>
                      <a:pt x="117" y="535"/>
                    </a:lnTo>
                    <a:lnTo>
                      <a:pt x="120" y="535"/>
                    </a:lnTo>
                    <a:lnTo>
                      <a:pt x="120" y="533"/>
                    </a:lnTo>
                    <a:lnTo>
                      <a:pt x="120" y="535"/>
                    </a:lnTo>
                    <a:lnTo>
                      <a:pt x="120" y="533"/>
                    </a:lnTo>
                    <a:lnTo>
                      <a:pt x="120" y="535"/>
                    </a:lnTo>
                    <a:lnTo>
                      <a:pt x="117" y="535"/>
                    </a:lnTo>
                    <a:lnTo>
                      <a:pt x="120" y="535"/>
                    </a:lnTo>
                    <a:lnTo>
                      <a:pt x="120" y="538"/>
                    </a:lnTo>
                    <a:lnTo>
                      <a:pt x="120" y="535"/>
                    </a:lnTo>
                    <a:lnTo>
                      <a:pt x="123" y="535"/>
                    </a:lnTo>
                    <a:lnTo>
                      <a:pt x="123" y="538"/>
                    </a:lnTo>
                    <a:lnTo>
                      <a:pt x="120" y="538"/>
                    </a:lnTo>
                    <a:lnTo>
                      <a:pt x="123" y="538"/>
                    </a:lnTo>
                    <a:lnTo>
                      <a:pt x="125" y="538"/>
                    </a:lnTo>
                    <a:lnTo>
                      <a:pt x="125" y="541"/>
                    </a:lnTo>
                    <a:lnTo>
                      <a:pt x="128" y="541"/>
                    </a:lnTo>
                    <a:lnTo>
                      <a:pt x="128" y="543"/>
                    </a:lnTo>
                    <a:lnTo>
                      <a:pt x="131" y="543"/>
                    </a:lnTo>
                    <a:lnTo>
                      <a:pt x="133" y="543"/>
                    </a:lnTo>
                    <a:lnTo>
                      <a:pt x="136" y="543"/>
                    </a:lnTo>
                    <a:lnTo>
                      <a:pt x="136" y="546"/>
                    </a:lnTo>
                    <a:lnTo>
                      <a:pt x="138" y="546"/>
                    </a:lnTo>
                    <a:lnTo>
                      <a:pt x="138" y="548"/>
                    </a:lnTo>
                    <a:lnTo>
                      <a:pt x="141" y="548"/>
                    </a:lnTo>
                    <a:lnTo>
                      <a:pt x="141" y="551"/>
                    </a:lnTo>
                    <a:lnTo>
                      <a:pt x="141" y="554"/>
                    </a:lnTo>
                    <a:lnTo>
                      <a:pt x="141" y="556"/>
                    </a:lnTo>
                    <a:lnTo>
                      <a:pt x="138" y="556"/>
                    </a:lnTo>
                    <a:lnTo>
                      <a:pt x="138" y="559"/>
                    </a:lnTo>
                    <a:lnTo>
                      <a:pt x="141" y="559"/>
                    </a:lnTo>
                    <a:lnTo>
                      <a:pt x="141" y="562"/>
                    </a:lnTo>
                    <a:lnTo>
                      <a:pt x="144" y="562"/>
                    </a:lnTo>
                    <a:lnTo>
                      <a:pt x="146" y="562"/>
                    </a:lnTo>
                    <a:lnTo>
                      <a:pt x="146" y="564"/>
                    </a:lnTo>
                    <a:lnTo>
                      <a:pt x="146" y="567"/>
                    </a:lnTo>
                    <a:lnTo>
                      <a:pt x="146" y="569"/>
                    </a:lnTo>
                    <a:lnTo>
                      <a:pt x="144" y="569"/>
                    </a:lnTo>
                    <a:lnTo>
                      <a:pt x="141" y="569"/>
                    </a:lnTo>
                    <a:lnTo>
                      <a:pt x="138" y="569"/>
                    </a:lnTo>
                    <a:lnTo>
                      <a:pt x="136" y="569"/>
                    </a:lnTo>
                    <a:lnTo>
                      <a:pt x="133" y="569"/>
                    </a:lnTo>
                    <a:lnTo>
                      <a:pt x="133" y="567"/>
                    </a:lnTo>
                    <a:lnTo>
                      <a:pt x="131" y="567"/>
                    </a:lnTo>
                    <a:lnTo>
                      <a:pt x="128" y="567"/>
                    </a:lnTo>
                    <a:lnTo>
                      <a:pt x="128" y="569"/>
                    </a:lnTo>
                    <a:lnTo>
                      <a:pt x="125" y="569"/>
                    </a:lnTo>
                    <a:lnTo>
                      <a:pt x="125" y="572"/>
                    </a:lnTo>
                    <a:lnTo>
                      <a:pt x="123" y="572"/>
                    </a:lnTo>
                    <a:lnTo>
                      <a:pt x="123" y="575"/>
                    </a:lnTo>
                    <a:lnTo>
                      <a:pt x="120" y="575"/>
                    </a:lnTo>
                    <a:lnTo>
                      <a:pt x="120" y="577"/>
                    </a:lnTo>
                    <a:lnTo>
                      <a:pt x="120" y="575"/>
                    </a:lnTo>
                    <a:lnTo>
                      <a:pt x="120" y="577"/>
                    </a:lnTo>
                    <a:lnTo>
                      <a:pt x="117" y="577"/>
                    </a:lnTo>
                    <a:lnTo>
                      <a:pt x="117" y="580"/>
                    </a:lnTo>
                    <a:lnTo>
                      <a:pt x="115" y="580"/>
                    </a:lnTo>
                    <a:lnTo>
                      <a:pt x="112" y="580"/>
                    </a:lnTo>
                    <a:lnTo>
                      <a:pt x="115" y="580"/>
                    </a:lnTo>
                    <a:lnTo>
                      <a:pt x="115" y="582"/>
                    </a:lnTo>
                    <a:lnTo>
                      <a:pt x="112" y="582"/>
                    </a:lnTo>
                    <a:lnTo>
                      <a:pt x="110" y="582"/>
                    </a:lnTo>
                    <a:lnTo>
                      <a:pt x="107" y="582"/>
                    </a:lnTo>
                    <a:lnTo>
                      <a:pt x="107" y="585"/>
                    </a:lnTo>
                    <a:lnTo>
                      <a:pt x="104" y="585"/>
                    </a:lnTo>
                    <a:lnTo>
                      <a:pt x="107" y="585"/>
                    </a:lnTo>
                    <a:lnTo>
                      <a:pt x="104" y="585"/>
                    </a:lnTo>
                    <a:lnTo>
                      <a:pt x="102" y="585"/>
                    </a:lnTo>
                    <a:lnTo>
                      <a:pt x="102" y="588"/>
                    </a:lnTo>
                    <a:lnTo>
                      <a:pt x="99" y="588"/>
                    </a:lnTo>
                    <a:lnTo>
                      <a:pt x="99" y="585"/>
                    </a:lnTo>
                    <a:lnTo>
                      <a:pt x="99" y="588"/>
                    </a:lnTo>
                    <a:lnTo>
                      <a:pt x="97" y="588"/>
                    </a:lnTo>
                    <a:lnTo>
                      <a:pt x="94" y="588"/>
                    </a:lnTo>
                    <a:lnTo>
                      <a:pt x="94" y="590"/>
                    </a:lnTo>
                    <a:lnTo>
                      <a:pt x="94" y="593"/>
                    </a:lnTo>
                    <a:lnTo>
                      <a:pt x="94" y="595"/>
                    </a:lnTo>
                    <a:lnTo>
                      <a:pt x="91" y="595"/>
                    </a:lnTo>
                    <a:lnTo>
                      <a:pt x="91" y="598"/>
                    </a:lnTo>
                    <a:lnTo>
                      <a:pt x="89" y="598"/>
                    </a:lnTo>
                    <a:lnTo>
                      <a:pt x="86" y="598"/>
                    </a:lnTo>
                    <a:lnTo>
                      <a:pt x="84" y="598"/>
                    </a:lnTo>
                    <a:lnTo>
                      <a:pt x="81" y="598"/>
                    </a:lnTo>
                    <a:lnTo>
                      <a:pt x="81" y="595"/>
                    </a:lnTo>
                    <a:lnTo>
                      <a:pt x="78" y="595"/>
                    </a:lnTo>
                    <a:lnTo>
                      <a:pt x="76" y="595"/>
                    </a:lnTo>
                    <a:lnTo>
                      <a:pt x="73" y="598"/>
                    </a:lnTo>
                    <a:lnTo>
                      <a:pt x="73" y="601"/>
                    </a:lnTo>
                    <a:lnTo>
                      <a:pt x="71" y="601"/>
                    </a:lnTo>
                    <a:lnTo>
                      <a:pt x="71" y="603"/>
                    </a:lnTo>
                    <a:lnTo>
                      <a:pt x="68" y="603"/>
                    </a:lnTo>
                    <a:lnTo>
                      <a:pt x="68" y="601"/>
                    </a:lnTo>
                    <a:lnTo>
                      <a:pt x="71" y="601"/>
                    </a:lnTo>
                    <a:lnTo>
                      <a:pt x="68" y="601"/>
                    </a:lnTo>
                    <a:lnTo>
                      <a:pt x="68" y="603"/>
                    </a:lnTo>
                    <a:lnTo>
                      <a:pt x="68" y="601"/>
                    </a:lnTo>
                    <a:lnTo>
                      <a:pt x="65" y="601"/>
                    </a:lnTo>
                    <a:lnTo>
                      <a:pt x="63" y="601"/>
                    </a:lnTo>
                    <a:lnTo>
                      <a:pt x="60" y="601"/>
                    </a:lnTo>
                    <a:lnTo>
                      <a:pt x="60" y="598"/>
                    </a:lnTo>
                    <a:lnTo>
                      <a:pt x="60" y="595"/>
                    </a:lnTo>
                    <a:lnTo>
                      <a:pt x="57" y="595"/>
                    </a:lnTo>
                    <a:lnTo>
                      <a:pt x="55" y="595"/>
                    </a:lnTo>
                    <a:lnTo>
                      <a:pt x="57" y="595"/>
                    </a:lnTo>
                    <a:lnTo>
                      <a:pt x="57" y="598"/>
                    </a:lnTo>
                    <a:lnTo>
                      <a:pt x="55" y="598"/>
                    </a:lnTo>
                    <a:lnTo>
                      <a:pt x="52" y="601"/>
                    </a:lnTo>
                    <a:lnTo>
                      <a:pt x="50" y="601"/>
                    </a:lnTo>
                    <a:lnTo>
                      <a:pt x="50" y="603"/>
                    </a:lnTo>
                    <a:lnTo>
                      <a:pt x="50" y="606"/>
                    </a:lnTo>
                    <a:lnTo>
                      <a:pt x="50" y="609"/>
                    </a:lnTo>
                    <a:lnTo>
                      <a:pt x="50" y="611"/>
                    </a:lnTo>
                    <a:lnTo>
                      <a:pt x="47" y="611"/>
                    </a:lnTo>
                    <a:lnTo>
                      <a:pt x="47" y="614"/>
                    </a:lnTo>
                    <a:lnTo>
                      <a:pt x="50" y="614"/>
                    </a:lnTo>
                    <a:lnTo>
                      <a:pt x="47" y="614"/>
                    </a:lnTo>
                    <a:lnTo>
                      <a:pt x="50" y="614"/>
                    </a:lnTo>
                    <a:lnTo>
                      <a:pt x="47" y="614"/>
                    </a:lnTo>
                    <a:lnTo>
                      <a:pt x="47" y="616"/>
                    </a:lnTo>
                    <a:lnTo>
                      <a:pt x="44" y="616"/>
                    </a:lnTo>
                    <a:lnTo>
                      <a:pt x="44" y="619"/>
                    </a:lnTo>
                    <a:lnTo>
                      <a:pt x="42" y="619"/>
                    </a:lnTo>
                    <a:lnTo>
                      <a:pt x="39" y="619"/>
                    </a:lnTo>
                    <a:lnTo>
                      <a:pt x="39" y="622"/>
                    </a:lnTo>
                    <a:lnTo>
                      <a:pt x="39" y="624"/>
                    </a:lnTo>
                    <a:lnTo>
                      <a:pt x="39" y="627"/>
                    </a:lnTo>
                    <a:lnTo>
                      <a:pt x="39" y="629"/>
                    </a:lnTo>
                    <a:lnTo>
                      <a:pt x="42" y="629"/>
                    </a:lnTo>
                    <a:lnTo>
                      <a:pt x="39" y="629"/>
                    </a:lnTo>
                    <a:lnTo>
                      <a:pt x="37" y="629"/>
                    </a:lnTo>
                    <a:lnTo>
                      <a:pt x="37" y="632"/>
                    </a:lnTo>
                    <a:lnTo>
                      <a:pt x="37" y="629"/>
                    </a:lnTo>
                    <a:lnTo>
                      <a:pt x="37" y="632"/>
                    </a:lnTo>
                    <a:lnTo>
                      <a:pt x="37" y="629"/>
                    </a:lnTo>
                    <a:lnTo>
                      <a:pt x="34" y="629"/>
                    </a:lnTo>
                    <a:lnTo>
                      <a:pt x="31" y="629"/>
                    </a:lnTo>
                    <a:lnTo>
                      <a:pt x="31" y="632"/>
                    </a:lnTo>
                    <a:lnTo>
                      <a:pt x="31" y="635"/>
                    </a:lnTo>
                    <a:lnTo>
                      <a:pt x="29" y="635"/>
                    </a:lnTo>
                    <a:lnTo>
                      <a:pt x="31" y="635"/>
                    </a:lnTo>
                    <a:lnTo>
                      <a:pt x="29" y="635"/>
                    </a:lnTo>
                    <a:lnTo>
                      <a:pt x="26" y="635"/>
                    </a:lnTo>
                    <a:lnTo>
                      <a:pt x="26" y="637"/>
                    </a:lnTo>
                    <a:lnTo>
                      <a:pt x="24" y="637"/>
                    </a:lnTo>
                    <a:lnTo>
                      <a:pt x="21" y="637"/>
                    </a:lnTo>
                    <a:lnTo>
                      <a:pt x="21" y="640"/>
                    </a:lnTo>
                    <a:lnTo>
                      <a:pt x="18" y="640"/>
                    </a:lnTo>
                    <a:lnTo>
                      <a:pt x="18" y="642"/>
                    </a:lnTo>
                    <a:lnTo>
                      <a:pt x="18" y="640"/>
                    </a:lnTo>
                    <a:lnTo>
                      <a:pt x="18" y="642"/>
                    </a:lnTo>
                    <a:lnTo>
                      <a:pt x="16" y="642"/>
                    </a:lnTo>
                    <a:lnTo>
                      <a:pt x="13" y="642"/>
                    </a:lnTo>
                    <a:lnTo>
                      <a:pt x="10" y="642"/>
                    </a:lnTo>
                    <a:lnTo>
                      <a:pt x="10" y="645"/>
                    </a:lnTo>
                    <a:lnTo>
                      <a:pt x="8" y="645"/>
                    </a:lnTo>
                    <a:lnTo>
                      <a:pt x="8" y="648"/>
                    </a:lnTo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316" name="Freeform 106"/>
              <p:cNvSpPr>
                <a:spLocks/>
              </p:cNvSpPr>
              <p:nvPr/>
            </p:nvSpPr>
            <p:spPr bwMode="auto">
              <a:xfrm>
                <a:off x="1645" y="3151"/>
                <a:ext cx="731" cy="284"/>
              </a:xfrm>
              <a:custGeom>
                <a:avLst/>
                <a:gdLst>
                  <a:gd name="T0" fmla="*/ 504 w 731"/>
                  <a:gd name="T1" fmla="*/ 21 h 284"/>
                  <a:gd name="T2" fmla="*/ 517 w 731"/>
                  <a:gd name="T3" fmla="*/ 31 h 284"/>
                  <a:gd name="T4" fmla="*/ 543 w 731"/>
                  <a:gd name="T5" fmla="*/ 26 h 284"/>
                  <a:gd name="T6" fmla="*/ 553 w 731"/>
                  <a:gd name="T7" fmla="*/ 39 h 284"/>
                  <a:gd name="T8" fmla="*/ 571 w 731"/>
                  <a:gd name="T9" fmla="*/ 52 h 284"/>
                  <a:gd name="T10" fmla="*/ 582 w 731"/>
                  <a:gd name="T11" fmla="*/ 62 h 284"/>
                  <a:gd name="T12" fmla="*/ 587 w 731"/>
                  <a:gd name="T13" fmla="*/ 81 h 284"/>
                  <a:gd name="T14" fmla="*/ 613 w 731"/>
                  <a:gd name="T15" fmla="*/ 91 h 284"/>
                  <a:gd name="T16" fmla="*/ 634 w 731"/>
                  <a:gd name="T17" fmla="*/ 78 h 284"/>
                  <a:gd name="T18" fmla="*/ 647 w 731"/>
                  <a:gd name="T19" fmla="*/ 89 h 284"/>
                  <a:gd name="T20" fmla="*/ 676 w 731"/>
                  <a:gd name="T21" fmla="*/ 102 h 284"/>
                  <a:gd name="T22" fmla="*/ 707 w 731"/>
                  <a:gd name="T23" fmla="*/ 109 h 284"/>
                  <a:gd name="T24" fmla="*/ 731 w 731"/>
                  <a:gd name="T25" fmla="*/ 120 h 284"/>
                  <a:gd name="T26" fmla="*/ 707 w 731"/>
                  <a:gd name="T27" fmla="*/ 136 h 284"/>
                  <a:gd name="T28" fmla="*/ 707 w 731"/>
                  <a:gd name="T29" fmla="*/ 156 h 284"/>
                  <a:gd name="T30" fmla="*/ 694 w 731"/>
                  <a:gd name="T31" fmla="*/ 164 h 284"/>
                  <a:gd name="T32" fmla="*/ 665 w 731"/>
                  <a:gd name="T33" fmla="*/ 172 h 284"/>
                  <a:gd name="T34" fmla="*/ 652 w 731"/>
                  <a:gd name="T35" fmla="*/ 188 h 284"/>
                  <a:gd name="T36" fmla="*/ 647 w 731"/>
                  <a:gd name="T37" fmla="*/ 206 h 284"/>
                  <a:gd name="T38" fmla="*/ 634 w 731"/>
                  <a:gd name="T39" fmla="*/ 222 h 284"/>
                  <a:gd name="T40" fmla="*/ 608 w 731"/>
                  <a:gd name="T41" fmla="*/ 227 h 284"/>
                  <a:gd name="T42" fmla="*/ 595 w 731"/>
                  <a:gd name="T43" fmla="*/ 245 h 284"/>
                  <a:gd name="T44" fmla="*/ 585 w 731"/>
                  <a:gd name="T45" fmla="*/ 258 h 284"/>
                  <a:gd name="T46" fmla="*/ 564 w 731"/>
                  <a:gd name="T47" fmla="*/ 261 h 284"/>
                  <a:gd name="T48" fmla="*/ 556 w 731"/>
                  <a:gd name="T49" fmla="*/ 243 h 284"/>
                  <a:gd name="T50" fmla="*/ 540 w 731"/>
                  <a:gd name="T51" fmla="*/ 230 h 284"/>
                  <a:gd name="T52" fmla="*/ 514 w 731"/>
                  <a:gd name="T53" fmla="*/ 240 h 284"/>
                  <a:gd name="T54" fmla="*/ 506 w 731"/>
                  <a:gd name="T55" fmla="*/ 256 h 284"/>
                  <a:gd name="T56" fmla="*/ 483 w 731"/>
                  <a:gd name="T57" fmla="*/ 258 h 284"/>
                  <a:gd name="T58" fmla="*/ 470 w 731"/>
                  <a:gd name="T59" fmla="*/ 274 h 284"/>
                  <a:gd name="T60" fmla="*/ 451 w 731"/>
                  <a:gd name="T61" fmla="*/ 284 h 284"/>
                  <a:gd name="T62" fmla="*/ 446 w 731"/>
                  <a:gd name="T63" fmla="*/ 264 h 284"/>
                  <a:gd name="T64" fmla="*/ 428 w 731"/>
                  <a:gd name="T65" fmla="*/ 253 h 284"/>
                  <a:gd name="T66" fmla="*/ 410 w 731"/>
                  <a:gd name="T67" fmla="*/ 248 h 284"/>
                  <a:gd name="T68" fmla="*/ 394 w 731"/>
                  <a:gd name="T69" fmla="*/ 230 h 284"/>
                  <a:gd name="T70" fmla="*/ 410 w 731"/>
                  <a:gd name="T71" fmla="*/ 206 h 284"/>
                  <a:gd name="T72" fmla="*/ 420 w 731"/>
                  <a:gd name="T73" fmla="*/ 183 h 284"/>
                  <a:gd name="T74" fmla="*/ 402 w 731"/>
                  <a:gd name="T75" fmla="*/ 164 h 284"/>
                  <a:gd name="T76" fmla="*/ 381 w 731"/>
                  <a:gd name="T77" fmla="*/ 141 h 284"/>
                  <a:gd name="T78" fmla="*/ 373 w 731"/>
                  <a:gd name="T79" fmla="*/ 125 h 284"/>
                  <a:gd name="T80" fmla="*/ 381 w 731"/>
                  <a:gd name="T81" fmla="*/ 104 h 284"/>
                  <a:gd name="T82" fmla="*/ 389 w 731"/>
                  <a:gd name="T83" fmla="*/ 83 h 284"/>
                  <a:gd name="T84" fmla="*/ 402 w 731"/>
                  <a:gd name="T85" fmla="*/ 62 h 284"/>
                  <a:gd name="T86" fmla="*/ 397 w 731"/>
                  <a:gd name="T87" fmla="*/ 39 h 284"/>
                  <a:gd name="T88" fmla="*/ 389 w 731"/>
                  <a:gd name="T89" fmla="*/ 41 h 284"/>
                  <a:gd name="T90" fmla="*/ 384 w 731"/>
                  <a:gd name="T91" fmla="*/ 47 h 284"/>
                  <a:gd name="T92" fmla="*/ 339 w 731"/>
                  <a:gd name="T93" fmla="*/ 28 h 284"/>
                  <a:gd name="T94" fmla="*/ 310 w 731"/>
                  <a:gd name="T95" fmla="*/ 34 h 284"/>
                  <a:gd name="T96" fmla="*/ 287 w 731"/>
                  <a:gd name="T97" fmla="*/ 55 h 284"/>
                  <a:gd name="T98" fmla="*/ 256 w 731"/>
                  <a:gd name="T99" fmla="*/ 65 h 284"/>
                  <a:gd name="T100" fmla="*/ 243 w 731"/>
                  <a:gd name="T101" fmla="*/ 83 h 284"/>
                  <a:gd name="T102" fmla="*/ 219 w 731"/>
                  <a:gd name="T103" fmla="*/ 94 h 284"/>
                  <a:gd name="T104" fmla="*/ 196 w 731"/>
                  <a:gd name="T105" fmla="*/ 107 h 284"/>
                  <a:gd name="T106" fmla="*/ 190 w 731"/>
                  <a:gd name="T107" fmla="*/ 89 h 284"/>
                  <a:gd name="T108" fmla="*/ 154 w 731"/>
                  <a:gd name="T109" fmla="*/ 86 h 284"/>
                  <a:gd name="T110" fmla="*/ 120 w 731"/>
                  <a:gd name="T111" fmla="*/ 91 h 284"/>
                  <a:gd name="T112" fmla="*/ 91 w 731"/>
                  <a:gd name="T113" fmla="*/ 102 h 284"/>
                  <a:gd name="T114" fmla="*/ 62 w 731"/>
                  <a:gd name="T115" fmla="*/ 117 h 284"/>
                  <a:gd name="T116" fmla="*/ 39 w 731"/>
                  <a:gd name="T117" fmla="*/ 133 h 284"/>
                  <a:gd name="T118" fmla="*/ 8 w 731"/>
                  <a:gd name="T119" fmla="*/ 143 h 2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731" h="284">
                    <a:moveTo>
                      <a:pt x="522" y="0"/>
                    </a:moveTo>
                    <a:lnTo>
                      <a:pt x="519" y="0"/>
                    </a:lnTo>
                    <a:lnTo>
                      <a:pt x="519" y="2"/>
                    </a:lnTo>
                    <a:lnTo>
                      <a:pt x="517" y="2"/>
                    </a:lnTo>
                    <a:lnTo>
                      <a:pt x="514" y="2"/>
                    </a:lnTo>
                    <a:lnTo>
                      <a:pt x="511" y="2"/>
                    </a:lnTo>
                    <a:lnTo>
                      <a:pt x="509" y="2"/>
                    </a:lnTo>
                    <a:lnTo>
                      <a:pt x="509" y="5"/>
                    </a:lnTo>
                    <a:lnTo>
                      <a:pt x="506" y="5"/>
                    </a:lnTo>
                    <a:lnTo>
                      <a:pt x="506" y="8"/>
                    </a:lnTo>
                    <a:lnTo>
                      <a:pt x="504" y="8"/>
                    </a:lnTo>
                    <a:lnTo>
                      <a:pt x="504" y="10"/>
                    </a:lnTo>
                    <a:lnTo>
                      <a:pt x="504" y="13"/>
                    </a:lnTo>
                    <a:lnTo>
                      <a:pt x="501" y="13"/>
                    </a:lnTo>
                    <a:lnTo>
                      <a:pt x="501" y="15"/>
                    </a:lnTo>
                    <a:lnTo>
                      <a:pt x="504" y="18"/>
                    </a:lnTo>
                    <a:lnTo>
                      <a:pt x="504" y="21"/>
                    </a:lnTo>
                    <a:lnTo>
                      <a:pt x="504" y="23"/>
                    </a:lnTo>
                    <a:lnTo>
                      <a:pt x="506" y="23"/>
                    </a:lnTo>
                    <a:lnTo>
                      <a:pt x="506" y="26"/>
                    </a:lnTo>
                    <a:lnTo>
                      <a:pt x="509" y="28"/>
                    </a:lnTo>
                    <a:lnTo>
                      <a:pt x="511" y="31"/>
                    </a:lnTo>
                    <a:lnTo>
                      <a:pt x="514" y="31"/>
                    </a:lnTo>
                    <a:lnTo>
                      <a:pt x="514" y="34"/>
                    </a:lnTo>
                    <a:lnTo>
                      <a:pt x="511" y="34"/>
                    </a:lnTo>
                    <a:lnTo>
                      <a:pt x="509" y="34"/>
                    </a:lnTo>
                    <a:lnTo>
                      <a:pt x="506" y="34"/>
                    </a:lnTo>
                    <a:lnTo>
                      <a:pt x="506" y="36"/>
                    </a:lnTo>
                    <a:lnTo>
                      <a:pt x="509" y="36"/>
                    </a:lnTo>
                    <a:lnTo>
                      <a:pt x="511" y="36"/>
                    </a:lnTo>
                    <a:lnTo>
                      <a:pt x="511" y="34"/>
                    </a:lnTo>
                    <a:lnTo>
                      <a:pt x="514" y="34"/>
                    </a:lnTo>
                    <a:lnTo>
                      <a:pt x="517" y="34"/>
                    </a:lnTo>
                    <a:lnTo>
                      <a:pt x="517" y="31"/>
                    </a:lnTo>
                    <a:lnTo>
                      <a:pt x="517" y="28"/>
                    </a:lnTo>
                    <a:lnTo>
                      <a:pt x="519" y="28"/>
                    </a:lnTo>
                    <a:lnTo>
                      <a:pt x="519" y="31"/>
                    </a:lnTo>
                    <a:lnTo>
                      <a:pt x="522" y="31"/>
                    </a:lnTo>
                    <a:lnTo>
                      <a:pt x="524" y="31"/>
                    </a:lnTo>
                    <a:lnTo>
                      <a:pt x="524" y="34"/>
                    </a:lnTo>
                    <a:lnTo>
                      <a:pt x="527" y="34"/>
                    </a:lnTo>
                    <a:lnTo>
                      <a:pt x="530" y="34"/>
                    </a:lnTo>
                    <a:lnTo>
                      <a:pt x="527" y="34"/>
                    </a:lnTo>
                    <a:lnTo>
                      <a:pt x="530" y="34"/>
                    </a:lnTo>
                    <a:lnTo>
                      <a:pt x="530" y="36"/>
                    </a:lnTo>
                    <a:lnTo>
                      <a:pt x="532" y="36"/>
                    </a:lnTo>
                    <a:lnTo>
                      <a:pt x="535" y="36"/>
                    </a:lnTo>
                    <a:lnTo>
                      <a:pt x="535" y="34"/>
                    </a:lnTo>
                    <a:lnTo>
                      <a:pt x="538" y="31"/>
                    </a:lnTo>
                    <a:lnTo>
                      <a:pt x="540" y="28"/>
                    </a:lnTo>
                    <a:lnTo>
                      <a:pt x="543" y="26"/>
                    </a:lnTo>
                    <a:lnTo>
                      <a:pt x="545" y="26"/>
                    </a:lnTo>
                    <a:lnTo>
                      <a:pt x="545" y="23"/>
                    </a:lnTo>
                    <a:lnTo>
                      <a:pt x="548" y="23"/>
                    </a:lnTo>
                    <a:lnTo>
                      <a:pt x="548" y="26"/>
                    </a:lnTo>
                    <a:lnTo>
                      <a:pt x="548" y="28"/>
                    </a:lnTo>
                    <a:lnTo>
                      <a:pt x="551" y="28"/>
                    </a:lnTo>
                    <a:lnTo>
                      <a:pt x="551" y="31"/>
                    </a:lnTo>
                    <a:lnTo>
                      <a:pt x="551" y="34"/>
                    </a:lnTo>
                    <a:lnTo>
                      <a:pt x="551" y="36"/>
                    </a:lnTo>
                    <a:lnTo>
                      <a:pt x="553" y="36"/>
                    </a:lnTo>
                    <a:lnTo>
                      <a:pt x="558" y="34"/>
                    </a:lnTo>
                    <a:lnTo>
                      <a:pt x="561" y="34"/>
                    </a:lnTo>
                    <a:lnTo>
                      <a:pt x="558" y="36"/>
                    </a:lnTo>
                    <a:lnTo>
                      <a:pt x="558" y="34"/>
                    </a:lnTo>
                    <a:lnTo>
                      <a:pt x="556" y="36"/>
                    </a:lnTo>
                    <a:lnTo>
                      <a:pt x="553" y="36"/>
                    </a:lnTo>
                    <a:lnTo>
                      <a:pt x="553" y="39"/>
                    </a:lnTo>
                    <a:lnTo>
                      <a:pt x="551" y="39"/>
                    </a:lnTo>
                    <a:lnTo>
                      <a:pt x="551" y="41"/>
                    </a:lnTo>
                    <a:lnTo>
                      <a:pt x="553" y="44"/>
                    </a:lnTo>
                    <a:lnTo>
                      <a:pt x="556" y="47"/>
                    </a:lnTo>
                    <a:lnTo>
                      <a:pt x="558" y="49"/>
                    </a:lnTo>
                    <a:lnTo>
                      <a:pt x="558" y="47"/>
                    </a:lnTo>
                    <a:lnTo>
                      <a:pt x="561" y="47"/>
                    </a:lnTo>
                    <a:lnTo>
                      <a:pt x="564" y="47"/>
                    </a:lnTo>
                    <a:lnTo>
                      <a:pt x="564" y="44"/>
                    </a:lnTo>
                    <a:lnTo>
                      <a:pt x="566" y="44"/>
                    </a:lnTo>
                    <a:lnTo>
                      <a:pt x="566" y="47"/>
                    </a:lnTo>
                    <a:lnTo>
                      <a:pt x="566" y="44"/>
                    </a:lnTo>
                    <a:lnTo>
                      <a:pt x="566" y="47"/>
                    </a:lnTo>
                    <a:lnTo>
                      <a:pt x="569" y="47"/>
                    </a:lnTo>
                    <a:lnTo>
                      <a:pt x="569" y="49"/>
                    </a:lnTo>
                    <a:lnTo>
                      <a:pt x="569" y="52"/>
                    </a:lnTo>
                    <a:lnTo>
                      <a:pt x="571" y="52"/>
                    </a:lnTo>
                    <a:lnTo>
                      <a:pt x="571" y="55"/>
                    </a:lnTo>
                    <a:lnTo>
                      <a:pt x="574" y="55"/>
                    </a:lnTo>
                    <a:lnTo>
                      <a:pt x="571" y="55"/>
                    </a:lnTo>
                    <a:lnTo>
                      <a:pt x="574" y="55"/>
                    </a:lnTo>
                    <a:lnTo>
                      <a:pt x="577" y="55"/>
                    </a:lnTo>
                    <a:lnTo>
                      <a:pt x="574" y="55"/>
                    </a:lnTo>
                    <a:lnTo>
                      <a:pt x="577" y="55"/>
                    </a:lnTo>
                    <a:lnTo>
                      <a:pt x="577" y="57"/>
                    </a:lnTo>
                    <a:lnTo>
                      <a:pt x="577" y="60"/>
                    </a:lnTo>
                    <a:lnTo>
                      <a:pt x="579" y="60"/>
                    </a:lnTo>
                    <a:lnTo>
                      <a:pt x="579" y="62"/>
                    </a:lnTo>
                    <a:lnTo>
                      <a:pt x="579" y="60"/>
                    </a:lnTo>
                    <a:lnTo>
                      <a:pt x="582" y="62"/>
                    </a:lnTo>
                    <a:lnTo>
                      <a:pt x="582" y="60"/>
                    </a:lnTo>
                    <a:lnTo>
                      <a:pt x="582" y="62"/>
                    </a:lnTo>
                    <a:lnTo>
                      <a:pt x="582" y="60"/>
                    </a:lnTo>
                    <a:lnTo>
                      <a:pt x="582" y="62"/>
                    </a:lnTo>
                    <a:lnTo>
                      <a:pt x="585" y="62"/>
                    </a:lnTo>
                    <a:lnTo>
                      <a:pt x="582" y="62"/>
                    </a:lnTo>
                    <a:lnTo>
                      <a:pt x="582" y="65"/>
                    </a:lnTo>
                    <a:lnTo>
                      <a:pt x="585" y="65"/>
                    </a:lnTo>
                    <a:lnTo>
                      <a:pt x="587" y="65"/>
                    </a:lnTo>
                    <a:lnTo>
                      <a:pt x="587" y="68"/>
                    </a:lnTo>
                    <a:lnTo>
                      <a:pt x="590" y="68"/>
                    </a:lnTo>
                    <a:lnTo>
                      <a:pt x="587" y="68"/>
                    </a:lnTo>
                    <a:lnTo>
                      <a:pt x="590" y="68"/>
                    </a:lnTo>
                    <a:lnTo>
                      <a:pt x="590" y="70"/>
                    </a:lnTo>
                    <a:lnTo>
                      <a:pt x="590" y="73"/>
                    </a:lnTo>
                    <a:lnTo>
                      <a:pt x="587" y="73"/>
                    </a:lnTo>
                    <a:lnTo>
                      <a:pt x="590" y="73"/>
                    </a:lnTo>
                    <a:lnTo>
                      <a:pt x="587" y="73"/>
                    </a:lnTo>
                    <a:lnTo>
                      <a:pt x="587" y="75"/>
                    </a:lnTo>
                    <a:lnTo>
                      <a:pt x="587" y="78"/>
                    </a:lnTo>
                    <a:lnTo>
                      <a:pt x="587" y="81"/>
                    </a:lnTo>
                    <a:lnTo>
                      <a:pt x="587" y="83"/>
                    </a:lnTo>
                    <a:lnTo>
                      <a:pt x="585" y="83"/>
                    </a:lnTo>
                    <a:lnTo>
                      <a:pt x="587" y="83"/>
                    </a:lnTo>
                    <a:lnTo>
                      <a:pt x="590" y="86"/>
                    </a:lnTo>
                    <a:lnTo>
                      <a:pt x="592" y="86"/>
                    </a:lnTo>
                    <a:lnTo>
                      <a:pt x="592" y="89"/>
                    </a:lnTo>
                    <a:lnTo>
                      <a:pt x="595" y="89"/>
                    </a:lnTo>
                    <a:lnTo>
                      <a:pt x="595" y="91"/>
                    </a:lnTo>
                    <a:lnTo>
                      <a:pt x="598" y="91"/>
                    </a:lnTo>
                    <a:lnTo>
                      <a:pt x="600" y="91"/>
                    </a:lnTo>
                    <a:lnTo>
                      <a:pt x="600" y="94"/>
                    </a:lnTo>
                    <a:lnTo>
                      <a:pt x="603" y="94"/>
                    </a:lnTo>
                    <a:lnTo>
                      <a:pt x="605" y="94"/>
                    </a:lnTo>
                    <a:lnTo>
                      <a:pt x="608" y="94"/>
                    </a:lnTo>
                    <a:lnTo>
                      <a:pt x="608" y="91"/>
                    </a:lnTo>
                    <a:lnTo>
                      <a:pt x="611" y="91"/>
                    </a:lnTo>
                    <a:lnTo>
                      <a:pt x="613" y="91"/>
                    </a:lnTo>
                    <a:lnTo>
                      <a:pt x="616" y="91"/>
                    </a:lnTo>
                    <a:lnTo>
                      <a:pt x="618" y="91"/>
                    </a:lnTo>
                    <a:lnTo>
                      <a:pt x="621" y="91"/>
                    </a:lnTo>
                    <a:lnTo>
                      <a:pt x="621" y="94"/>
                    </a:lnTo>
                    <a:lnTo>
                      <a:pt x="618" y="94"/>
                    </a:lnTo>
                    <a:lnTo>
                      <a:pt x="621" y="94"/>
                    </a:lnTo>
                    <a:lnTo>
                      <a:pt x="621" y="91"/>
                    </a:lnTo>
                    <a:lnTo>
                      <a:pt x="624" y="91"/>
                    </a:lnTo>
                    <a:lnTo>
                      <a:pt x="626" y="91"/>
                    </a:lnTo>
                    <a:lnTo>
                      <a:pt x="629" y="91"/>
                    </a:lnTo>
                    <a:lnTo>
                      <a:pt x="629" y="89"/>
                    </a:lnTo>
                    <a:lnTo>
                      <a:pt x="629" y="86"/>
                    </a:lnTo>
                    <a:lnTo>
                      <a:pt x="629" y="83"/>
                    </a:lnTo>
                    <a:lnTo>
                      <a:pt x="629" y="81"/>
                    </a:lnTo>
                    <a:lnTo>
                      <a:pt x="631" y="81"/>
                    </a:lnTo>
                    <a:lnTo>
                      <a:pt x="631" y="78"/>
                    </a:lnTo>
                    <a:lnTo>
                      <a:pt x="634" y="78"/>
                    </a:lnTo>
                    <a:lnTo>
                      <a:pt x="637" y="78"/>
                    </a:lnTo>
                    <a:lnTo>
                      <a:pt x="639" y="75"/>
                    </a:lnTo>
                    <a:lnTo>
                      <a:pt x="642" y="75"/>
                    </a:lnTo>
                    <a:lnTo>
                      <a:pt x="645" y="75"/>
                    </a:lnTo>
                    <a:lnTo>
                      <a:pt x="645" y="73"/>
                    </a:lnTo>
                    <a:lnTo>
                      <a:pt x="647" y="73"/>
                    </a:lnTo>
                    <a:lnTo>
                      <a:pt x="647" y="75"/>
                    </a:lnTo>
                    <a:lnTo>
                      <a:pt x="650" y="75"/>
                    </a:lnTo>
                    <a:lnTo>
                      <a:pt x="650" y="78"/>
                    </a:lnTo>
                    <a:lnTo>
                      <a:pt x="650" y="81"/>
                    </a:lnTo>
                    <a:lnTo>
                      <a:pt x="650" y="83"/>
                    </a:lnTo>
                    <a:lnTo>
                      <a:pt x="650" y="86"/>
                    </a:lnTo>
                    <a:lnTo>
                      <a:pt x="650" y="83"/>
                    </a:lnTo>
                    <a:lnTo>
                      <a:pt x="647" y="83"/>
                    </a:lnTo>
                    <a:lnTo>
                      <a:pt x="647" y="86"/>
                    </a:lnTo>
                    <a:lnTo>
                      <a:pt x="650" y="89"/>
                    </a:lnTo>
                    <a:lnTo>
                      <a:pt x="647" y="89"/>
                    </a:lnTo>
                    <a:lnTo>
                      <a:pt x="647" y="91"/>
                    </a:lnTo>
                    <a:lnTo>
                      <a:pt x="650" y="91"/>
                    </a:lnTo>
                    <a:lnTo>
                      <a:pt x="650" y="94"/>
                    </a:lnTo>
                    <a:lnTo>
                      <a:pt x="652" y="94"/>
                    </a:lnTo>
                    <a:lnTo>
                      <a:pt x="652" y="96"/>
                    </a:lnTo>
                    <a:lnTo>
                      <a:pt x="652" y="99"/>
                    </a:lnTo>
                    <a:lnTo>
                      <a:pt x="655" y="102"/>
                    </a:lnTo>
                    <a:lnTo>
                      <a:pt x="658" y="102"/>
                    </a:lnTo>
                    <a:lnTo>
                      <a:pt x="660" y="102"/>
                    </a:lnTo>
                    <a:lnTo>
                      <a:pt x="660" y="104"/>
                    </a:lnTo>
                    <a:lnTo>
                      <a:pt x="663" y="104"/>
                    </a:lnTo>
                    <a:lnTo>
                      <a:pt x="665" y="104"/>
                    </a:lnTo>
                    <a:lnTo>
                      <a:pt x="665" y="102"/>
                    </a:lnTo>
                    <a:lnTo>
                      <a:pt x="668" y="102"/>
                    </a:lnTo>
                    <a:lnTo>
                      <a:pt x="671" y="102"/>
                    </a:lnTo>
                    <a:lnTo>
                      <a:pt x="673" y="102"/>
                    </a:lnTo>
                    <a:lnTo>
                      <a:pt x="676" y="102"/>
                    </a:lnTo>
                    <a:lnTo>
                      <a:pt x="678" y="102"/>
                    </a:lnTo>
                    <a:lnTo>
                      <a:pt x="681" y="102"/>
                    </a:lnTo>
                    <a:lnTo>
                      <a:pt x="681" y="104"/>
                    </a:lnTo>
                    <a:lnTo>
                      <a:pt x="684" y="104"/>
                    </a:lnTo>
                    <a:lnTo>
                      <a:pt x="686" y="107"/>
                    </a:lnTo>
                    <a:lnTo>
                      <a:pt x="686" y="109"/>
                    </a:lnTo>
                    <a:lnTo>
                      <a:pt x="686" y="112"/>
                    </a:lnTo>
                    <a:lnTo>
                      <a:pt x="689" y="112"/>
                    </a:lnTo>
                    <a:lnTo>
                      <a:pt x="692" y="112"/>
                    </a:lnTo>
                    <a:lnTo>
                      <a:pt x="692" y="115"/>
                    </a:lnTo>
                    <a:lnTo>
                      <a:pt x="694" y="115"/>
                    </a:lnTo>
                    <a:lnTo>
                      <a:pt x="697" y="115"/>
                    </a:lnTo>
                    <a:lnTo>
                      <a:pt x="697" y="112"/>
                    </a:lnTo>
                    <a:lnTo>
                      <a:pt x="699" y="109"/>
                    </a:lnTo>
                    <a:lnTo>
                      <a:pt x="702" y="109"/>
                    </a:lnTo>
                    <a:lnTo>
                      <a:pt x="705" y="109"/>
                    </a:lnTo>
                    <a:lnTo>
                      <a:pt x="707" y="109"/>
                    </a:lnTo>
                    <a:lnTo>
                      <a:pt x="710" y="107"/>
                    </a:lnTo>
                    <a:lnTo>
                      <a:pt x="710" y="109"/>
                    </a:lnTo>
                    <a:lnTo>
                      <a:pt x="710" y="107"/>
                    </a:lnTo>
                    <a:lnTo>
                      <a:pt x="710" y="109"/>
                    </a:lnTo>
                    <a:lnTo>
                      <a:pt x="712" y="109"/>
                    </a:lnTo>
                    <a:lnTo>
                      <a:pt x="715" y="109"/>
                    </a:lnTo>
                    <a:lnTo>
                      <a:pt x="715" y="112"/>
                    </a:lnTo>
                    <a:lnTo>
                      <a:pt x="718" y="112"/>
                    </a:lnTo>
                    <a:lnTo>
                      <a:pt x="720" y="115"/>
                    </a:lnTo>
                    <a:lnTo>
                      <a:pt x="720" y="112"/>
                    </a:lnTo>
                    <a:lnTo>
                      <a:pt x="723" y="112"/>
                    </a:lnTo>
                    <a:lnTo>
                      <a:pt x="723" y="115"/>
                    </a:lnTo>
                    <a:lnTo>
                      <a:pt x="725" y="115"/>
                    </a:lnTo>
                    <a:lnTo>
                      <a:pt x="725" y="117"/>
                    </a:lnTo>
                    <a:lnTo>
                      <a:pt x="728" y="117"/>
                    </a:lnTo>
                    <a:lnTo>
                      <a:pt x="728" y="120"/>
                    </a:lnTo>
                    <a:lnTo>
                      <a:pt x="731" y="120"/>
                    </a:lnTo>
                    <a:lnTo>
                      <a:pt x="731" y="122"/>
                    </a:lnTo>
                    <a:lnTo>
                      <a:pt x="731" y="125"/>
                    </a:lnTo>
                    <a:lnTo>
                      <a:pt x="731" y="122"/>
                    </a:lnTo>
                    <a:lnTo>
                      <a:pt x="728" y="122"/>
                    </a:lnTo>
                    <a:lnTo>
                      <a:pt x="728" y="125"/>
                    </a:lnTo>
                    <a:lnTo>
                      <a:pt x="728" y="122"/>
                    </a:lnTo>
                    <a:lnTo>
                      <a:pt x="725" y="122"/>
                    </a:lnTo>
                    <a:lnTo>
                      <a:pt x="723" y="122"/>
                    </a:lnTo>
                    <a:lnTo>
                      <a:pt x="720" y="122"/>
                    </a:lnTo>
                    <a:lnTo>
                      <a:pt x="720" y="125"/>
                    </a:lnTo>
                    <a:lnTo>
                      <a:pt x="718" y="125"/>
                    </a:lnTo>
                    <a:lnTo>
                      <a:pt x="718" y="128"/>
                    </a:lnTo>
                    <a:lnTo>
                      <a:pt x="715" y="128"/>
                    </a:lnTo>
                    <a:lnTo>
                      <a:pt x="712" y="128"/>
                    </a:lnTo>
                    <a:lnTo>
                      <a:pt x="710" y="130"/>
                    </a:lnTo>
                    <a:lnTo>
                      <a:pt x="707" y="133"/>
                    </a:lnTo>
                    <a:lnTo>
                      <a:pt x="707" y="136"/>
                    </a:lnTo>
                    <a:lnTo>
                      <a:pt x="707" y="138"/>
                    </a:lnTo>
                    <a:lnTo>
                      <a:pt x="710" y="138"/>
                    </a:lnTo>
                    <a:lnTo>
                      <a:pt x="710" y="141"/>
                    </a:lnTo>
                    <a:lnTo>
                      <a:pt x="707" y="141"/>
                    </a:lnTo>
                    <a:lnTo>
                      <a:pt x="710" y="141"/>
                    </a:lnTo>
                    <a:lnTo>
                      <a:pt x="710" y="143"/>
                    </a:lnTo>
                    <a:lnTo>
                      <a:pt x="712" y="143"/>
                    </a:lnTo>
                    <a:lnTo>
                      <a:pt x="712" y="146"/>
                    </a:lnTo>
                    <a:lnTo>
                      <a:pt x="712" y="143"/>
                    </a:lnTo>
                    <a:lnTo>
                      <a:pt x="710" y="146"/>
                    </a:lnTo>
                    <a:lnTo>
                      <a:pt x="710" y="149"/>
                    </a:lnTo>
                    <a:lnTo>
                      <a:pt x="707" y="149"/>
                    </a:lnTo>
                    <a:lnTo>
                      <a:pt x="710" y="149"/>
                    </a:lnTo>
                    <a:lnTo>
                      <a:pt x="710" y="151"/>
                    </a:lnTo>
                    <a:lnTo>
                      <a:pt x="707" y="151"/>
                    </a:lnTo>
                    <a:lnTo>
                      <a:pt x="707" y="154"/>
                    </a:lnTo>
                    <a:lnTo>
                      <a:pt x="707" y="156"/>
                    </a:lnTo>
                    <a:lnTo>
                      <a:pt x="705" y="156"/>
                    </a:lnTo>
                    <a:lnTo>
                      <a:pt x="707" y="156"/>
                    </a:lnTo>
                    <a:lnTo>
                      <a:pt x="705" y="156"/>
                    </a:lnTo>
                    <a:lnTo>
                      <a:pt x="705" y="159"/>
                    </a:lnTo>
                    <a:lnTo>
                      <a:pt x="707" y="159"/>
                    </a:lnTo>
                    <a:lnTo>
                      <a:pt x="705" y="159"/>
                    </a:lnTo>
                    <a:lnTo>
                      <a:pt x="707" y="159"/>
                    </a:lnTo>
                    <a:lnTo>
                      <a:pt x="705" y="159"/>
                    </a:lnTo>
                    <a:lnTo>
                      <a:pt x="705" y="162"/>
                    </a:lnTo>
                    <a:lnTo>
                      <a:pt x="702" y="164"/>
                    </a:lnTo>
                    <a:lnTo>
                      <a:pt x="702" y="162"/>
                    </a:lnTo>
                    <a:lnTo>
                      <a:pt x="702" y="164"/>
                    </a:lnTo>
                    <a:lnTo>
                      <a:pt x="699" y="164"/>
                    </a:lnTo>
                    <a:lnTo>
                      <a:pt x="697" y="164"/>
                    </a:lnTo>
                    <a:lnTo>
                      <a:pt x="694" y="164"/>
                    </a:lnTo>
                    <a:lnTo>
                      <a:pt x="694" y="167"/>
                    </a:lnTo>
                    <a:lnTo>
                      <a:pt x="694" y="164"/>
                    </a:lnTo>
                    <a:lnTo>
                      <a:pt x="694" y="167"/>
                    </a:lnTo>
                    <a:lnTo>
                      <a:pt x="692" y="167"/>
                    </a:lnTo>
                    <a:lnTo>
                      <a:pt x="689" y="167"/>
                    </a:lnTo>
                    <a:lnTo>
                      <a:pt x="689" y="169"/>
                    </a:lnTo>
                    <a:lnTo>
                      <a:pt x="686" y="169"/>
                    </a:lnTo>
                    <a:lnTo>
                      <a:pt x="684" y="169"/>
                    </a:lnTo>
                    <a:lnTo>
                      <a:pt x="684" y="172"/>
                    </a:lnTo>
                    <a:lnTo>
                      <a:pt x="681" y="172"/>
                    </a:lnTo>
                    <a:lnTo>
                      <a:pt x="678" y="172"/>
                    </a:lnTo>
                    <a:lnTo>
                      <a:pt x="676" y="172"/>
                    </a:lnTo>
                    <a:lnTo>
                      <a:pt x="673" y="172"/>
                    </a:lnTo>
                    <a:lnTo>
                      <a:pt x="671" y="169"/>
                    </a:lnTo>
                    <a:lnTo>
                      <a:pt x="671" y="172"/>
                    </a:lnTo>
                    <a:lnTo>
                      <a:pt x="671" y="169"/>
                    </a:lnTo>
                    <a:lnTo>
                      <a:pt x="668" y="169"/>
                    </a:lnTo>
                    <a:lnTo>
                      <a:pt x="668" y="172"/>
                    </a:lnTo>
                    <a:lnTo>
                      <a:pt x="665" y="172"/>
                    </a:lnTo>
                    <a:lnTo>
                      <a:pt x="663" y="172"/>
                    </a:lnTo>
                    <a:lnTo>
                      <a:pt x="663" y="169"/>
                    </a:lnTo>
                    <a:lnTo>
                      <a:pt x="663" y="172"/>
                    </a:lnTo>
                    <a:lnTo>
                      <a:pt x="663" y="175"/>
                    </a:lnTo>
                    <a:lnTo>
                      <a:pt x="660" y="175"/>
                    </a:lnTo>
                    <a:lnTo>
                      <a:pt x="660" y="172"/>
                    </a:lnTo>
                    <a:lnTo>
                      <a:pt x="660" y="169"/>
                    </a:lnTo>
                    <a:lnTo>
                      <a:pt x="660" y="172"/>
                    </a:lnTo>
                    <a:lnTo>
                      <a:pt x="658" y="172"/>
                    </a:lnTo>
                    <a:lnTo>
                      <a:pt x="658" y="175"/>
                    </a:lnTo>
                    <a:lnTo>
                      <a:pt x="658" y="177"/>
                    </a:lnTo>
                    <a:lnTo>
                      <a:pt x="658" y="180"/>
                    </a:lnTo>
                    <a:lnTo>
                      <a:pt x="658" y="183"/>
                    </a:lnTo>
                    <a:lnTo>
                      <a:pt x="655" y="183"/>
                    </a:lnTo>
                    <a:lnTo>
                      <a:pt x="655" y="185"/>
                    </a:lnTo>
                    <a:lnTo>
                      <a:pt x="652" y="185"/>
                    </a:lnTo>
                    <a:lnTo>
                      <a:pt x="652" y="188"/>
                    </a:lnTo>
                    <a:lnTo>
                      <a:pt x="650" y="188"/>
                    </a:lnTo>
                    <a:lnTo>
                      <a:pt x="650" y="190"/>
                    </a:lnTo>
                    <a:lnTo>
                      <a:pt x="650" y="193"/>
                    </a:lnTo>
                    <a:lnTo>
                      <a:pt x="647" y="193"/>
                    </a:lnTo>
                    <a:lnTo>
                      <a:pt x="647" y="196"/>
                    </a:lnTo>
                    <a:lnTo>
                      <a:pt x="645" y="196"/>
                    </a:lnTo>
                    <a:lnTo>
                      <a:pt x="642" y="196"/>
                    </a:lnTo>
                    <a:lnTo>
                      <a:pt x="642" y="198"/>
                    </a:lnTo>
                    <a:lnTo>
                      <a:pt x="642" y="201"/>
                    </a:lnTo>
                    <a:lnTo>
                      <a:pt x="645" y="201"/>
                    </a:lnTo>
                    <a:lnTo>
                      <a:pt x="642" y="201"/>
                    </a:lnTo>
                    <a:lnTo>
                      <a:pt x="642" y="203"/>
                    </a:lnTo>
                    <a:lnTo>
                      <a:pt x="645" y="203"/>
                    </a:lnTo>
                    <a:lnTo>
                      <a:pt x="645" y="206"/>
                    </a:lnTo>
                    <a:lnTo>
                      <a:pt x="647" y="206"/>
                    </a:lnTo>
                    <a:lnTo>
                      <a:pt x="645" y="206"/>
                    </a:lnTo>
                    <a:lnTo>
                      <a:pt x="647" y="206"/>
                    </a:lnTo>
                    <a:lnTo>
                      <a:pt x="647" y="209"/>
                    </a:lnTo>
                    <a:lnTo>
                      <a:pt x="647" y="211"/>
                    </a:lnTo>
                    <a:lnTo>
                      <a:pt x="645" y="211"/>
                    </a:lnTo>
                    <a:lnTo>
                      <a:pt x="647" y="211"/>
                    </a:lnTo>
                    <a:lnTo>
                      <a:pt x="647" y="214"/>
                    </a:lnTo>
                    <a:lnTo>
                      <a:pt x="647" y="216"/>
                    </a:lnTo>
                    <a:lnTo>
                      <a:pt x="645" y="214"/>
                    </a:lnTo>
                    <a:lnTo>
                      <a:pt x="645" y="216"/>
                    </a:lnTo>
                    <a:lnTo>
                      <a:pt x="642" y="216"/>
                    </a:lnTo>
                    <a:lnTo>
                      <a:pt x="639" y="216"/>
                    </a:lnTo>
                    <a:lnTo>
                      <a:pt x="642" y="216"/>
                    </a:lnTo>
                    <a:lnTo>
                      <a:pt x="639" y="216"/>
                    </a:lnTo>
                    <a:lnTo>
                      <a:pt x="637" y="216"/>
                    </a:lnTo>
                    <a:lnTo>
                      <a:pt x="639" y="216"/>
                    </a:lnTo>
                    <a:lnTo>
                      <a:pt x="637" y="219"/>
                    </a:lnTo>
                    <a:lnTo>
                      <a:pt x="637" y="222"/>
                    </a:lnTo>
                    <a:lnTo>
                      <a:pt x="634" y="222"/>
                    </a:lnTo>
                    <a:lnTo>
                      <a:pt x="631" y="222"/>
                    </a:lnTo>
                    <a:lnTo>
                      <a:pt x="629" y="222"/>
                    </a:lnTo>
                    <a:lnTo>
                      <a:pt x="629" y="219"/>
                    </a:lnTo>
                    <a:lnTo>
                      <a:pt x="626" y="219"/>
                    </a:lnTo>
                    <a:lnTo>
                      <a:pt x="624" y="219"/>
                    </a:lnTo>
                    <a:lnTo>
                      <a:pt x="621" y="219"/>
                    </a:lnTo>
                    <a:lnTo>
                      <a:pt x="618" y="219"/>
                    </a:lnTo>
                    <a:lnTo>
                      <a:pt x="616" y="219"/>
                    </a:lnTo>
                    <a:lnTo>
                      <a:pt x="613" y="222"/>
                    </a:lnTo>
                    <a:lnTo>
                      <a:pt x="613" y="224"/>
                    </a:lnTo>
                    <a:lnTo>
                      <a:pt x="611" y="224"/>
                    </a:lnTo>
                    <a:lnTo>
                      <a:pt x="608" y="224"/>
                    </a:lnTo>
                    <a:lnTo>
                      <a:pt x="608" y="227"/>
                    </a:lnTo>
                    <a:lnTo>
                      <a:pt x="608" y="224"/>
                    </a:lnTo>
                    <a:lnTo>
                      <a:pt x="605" y="224"/>
                    </a:lnTo>
                    <a:lnTo>
                      <a:pt x="605" y="227"/>
                    </a:lnTo>
                    <a:lnTo>
                      <a:pt x="608" y="227"/>
                    </a:lnTo>
                    <a:lnTo>
                      <a:pt x="605" y="227"/>
                    </a:lnTo>
                    <a:lnTo>
                      <a:pt x="603" y="227"/>
                    </a:lnTo>
                    <a:lnTo>
                      <a:pt x="600" y="227"/>
                    </a:lnTo>
                    <a:lnTo>
                      <a:pt x="598" y="227"/>
                    </a:lnTo>
                    <a:lnTo>
                      <a:pt x="598" y="230"/>
                    </a:lnTo>
                    <a:lnTo>
                      <a:pt x="598" y="232"/>
                    </a:lnTo>
                    <a:lnTo>
                      <a:pt x="598" y="230"/>
                    </a:lnTo>
                    <a:lnTo>
                      <a:pt x="598" y="232"/>
                    </a:lnTo>
                    <a:lnTo>
                      <a:pt x="598" y="235"/>
                    </a:lnTo>
                    <a:lnTo>
                      <a:pt x="600" y="235"/>
                    </a:lnTo>
                    <a:lnTo>
                      <a:pt x="600" y="237"/>
                    </a:lnTo>
                    <a:lnTo>
                      <a:pt x="598" y="237"/>
                    </a:lnTo>
                    <a:lnTo>
                      <a:pt x="598" y="240"/>
                    </a:lnTo>
                    <a:lnTo>
                      <a:pt x="600" y="243"/>
                    </a:lnTo>
                    <a:lnTo>
                      <a:pt x="598" y="243"/>
                    </a:lnTo>
                    <a:lnTo>
                      <a:pt x="598" y="245"/>
                    </a:lnTo>
                    <a:lnTo>
                      <a:pt x="595" y="245"/>
                    </a:lnTo>
                    <a:lnTo>
                      <a:pt x="595" y="248"/>
                    </a:lnTo>
                    <a:lnTo>
                      <a:pt x="592" y="248"/>
                    </a:lnTo>
                    <a:lnTo>
                      <a:pt x="592" y="250"/>
                    </a:lnTo>
                    <a:lnTo>
                      <a:pt x="590" y="250"/>
                    </a:lnTo>
                    <a:lnTo>
                      <a:pt x="590" y="253"/>
                    </a:lnTo>
                    <a:lnTo>
                      <a:pt x="592" y="253"/>
                    </a:lnTo>
                    <a:lnTo>
                      <a:pt x="595" y="253"/>
                    </a:lnTo>
                    <a:lnTo>
                      <a:pt x="595" y="256"/>
                    </a:lnTo>
                    <a:lnTo>
                      <a:pt x="595" y="258"/>
                    </a:lnTo>
                    <a:lnTo>
                      <a:pt x="592" y="258"/>
                    </a:lnTo>
                    <a:lnTo>
                      <a:pt x="592" y="261"/>
                    </a:lnTo>
                    <a:lnTo>
                      <a:pt x="592" y="258"/>
                    </a:lnTo>
                    <a:lnTo>
                      <a:pt x="590" y="258"/>
                    </a:lnTo>
                    <a:lnTo>
                      <a:pt x="590" y="261"/>
                    </a:lnTo>
                    <a:lnTo>
                      <a:pt x="590" y="258"/>
                    </a:lnTo>
                    <a:lnTo>
                      <a:pt x="587" y="258"/>
                    </a:lnTo>
                    <a:lnTo>
                      <a:pt x="585" y="258"/>
                    </a:lnTo>
                    <a:lnTo>
                      <a:pt x="585" y="256"/>
                    </a:lnTo>
                    <a:lnTo>
                      <a:pt x="582" y="256"/>
                    </a:lnTo>
                    <a:lnTo>
                      <a:pt x="582" y="258"/>
                    </a:lnTo>
                    <a:lnTo>
                      <a:pt x="582" y="256"/>
                    </a:lnTo>
                    <a:lnTo>
                      <a:pt x="579" y="256"/>
                    </a:lnTo>
                    <a:lnTo>
                      <a:pt x="579" y="258"/>
                    </a:lnTo>
                    <a:lnTo>
                      <a:pt x="577" y="258"/>
                    </a:lnTo>
                    <a:lnTo>
                      <a:pt x="574" y="258"/>
                    </a:lnTo>
                    <a:lnTo>
                      <a:pt x="571" y="258"/>
                    </a:lnTo>
                    <a:lnTo>
                      <a:pt x="571" y="261"/>
                    </a:lnTo>
                    <a:lnTo>
                      <a:pt x="569" y="261"/>
                    </a:lnTo>
                    <a:lnTo>
                      <a:pt x="571" y="261"/>
                    </a:lnTo>
                    <a:lnTo>
                      <a:pt x="571" y="258"/>
                    </a:lnTo>
                    <a:lnTo>
                      <a:pt x="569" y="258"/>
                    </a:lnTo>
                    <a:lnTo>
                      <a:pt x="569" y="261"/>
                    </a:lnTo>
                    <a:lnTo>
                      <a:pt x="566" y="261"/>
                    </a:lnTo>
                    <a:lnTo>
                      <a:pt x="564" y="261"/>
                    </a:lnTo>
                    <a:lnTo>
                      <a:pt x="561" y="261"/>
                    </a:lnTo>
                    <a:lnTo>
                      <a:pt x="561" y="258"/>
                    </a:lnTo>
                    <a:lnTo>
                      <a:pt x="561" y="256"/>
                    </a:lnTo>
                    <a:lnTo>
                      <a:pt x="561" y="253"/>
                    </a:lnTo>
                    <a:lnTo>
                      <a:pt x="558" y="250"/>
                    </a:lnTo>
                    <a:lnTo>
                      <a:pt x="561" y="250"/>
                    </a:lnTo>
                    <a:lnTo>
                      <a:pt x="561" y="248"/>
                    </a:lnTo>
                    <a:lnTo>
                      <a:pt x="561" y="245"/>
                    </a:lnTo>
                    <a:lnTo>
                      <a:pt x="561" y="243"/>
                    </a:lnTo>
                    <a:lnTo>
                      <a:pt x="558" y="243"/>
                    </a:lnTo>
                    <a:lnTo>
                      <a:pt x="561" y="243"/>
                    </a:lnTo>
                    <a:lnTo>
                      <a:pt x="558" y="243"/>
                    </a:lnTo>
                    <a:lnTo>
                      <a:pt x="558" y="240"/>
                    </a:lnTo>
                    <a:lnTo>
                      <a:pt x="556" y="240"/>
                    </a:lnTo>
                    <a:lnTo>
                      <a:pt x="556" y="243"/>
                    </a:lnTo>
                    <a:lnTo>
                      <a:pt x="553" y="243"/>
                    </a:lnTo>
                    <a:lnTo>
                      <a:pt x="556" y="243"/>
                    </a:lnTo>
                    <a:lnTo>
                      <a:pt x="553" y="243"/>
                    </a:lnTo>
                    <a:lnTo>
                      <a:pt x="553" y="240"/>
                    </a:lnTo>
                    <a:lnTo>
                      <a:pt x="556" y="240"/>
                    </a:lnTo>
                    <a:lnTo>
                      <a:pt x="556" y="237"/>
                    </a:lnTo>
                    <a:lnTo>
                      <a:pt x="553" y="237"/>
                    </a:lnTo>
                    <a:lnTo>
                      <a:pt x="556" y="237"/>
                    </a:lnTo>
                    <a:lnTo>
                      <a:pt x="553" y="237"/>
                    </a:lnTo>
                    <a:lnTo>
                      <a:pt x="553" y="235"/>
                    </a:lnTo>
                    <a:lnTo>
                      <a:pt x="553" y="237"/>
                    </a:lnTo>
                    <a:lnTo>
                      <a:pt x="553" y="235"/>
                    </a:lnTo>
                    <a:lnTo>
                      <a:pt x="553" y="232"/>
                    </a:lnTo>
                    <a:lnTo>
                      <a:pt x="551" y="232"/>
                    </a:lnTo>
                    <a:lnTo>
                      <a:pt x="551" y="230"/>
                    </a:lnTo>
                    <a:lnTo>
                      <a:pt x="548" y="230"/>
                    </a:lnTo>
                    <a:lnTo>
                      <a:pt x="545" y="230"/>
                    </a:lnTo>
                    <a:lnTo>
                      <a:pt x="543" y="230"/>
                    </a:lnTo>
                    <a:lnTo>
                      <a:pt x="540" y="230"/>
                    </a:lnTo>
                    <a:lnTo>
                      <a:pt x="538" y="230"/>
                    </a:lnTo>
                    <a:lnTo>
                      <a:pt x="535" y="230"/>
                    </a:lnTo>
                    <a:lnTo>
                      <a:pt x="532" y="230"/>
                    </a:lnTo>
                    <a:lnTo>
                      <a:pt x="530" y="230"/>
                    </a:lnTo>
                    <a:lnTo>
                      <a:pt x="530" y="232"/>
                    </a:lnTo>
                    <a:lnTo>
                      <a:pt x="530" y="230"/>
                    </a:lnTo>
                    <a:lnTo>
                      <a:pt x="530" y="232"/>
                    </a:lnTo>
                    <a:lnTo>
                      <a:pt x="527" y="232"/>
                    </a:lnTo>
                    <a:lnTo>
                      <a:pt x="524" y="232"/>
                    </a:lnTo>
                    <a:lnTo>
                      <a:pt x="522" y="232"/>
                    </a:lnTo>
                    <a:lnTo>
                      <a:pt x="522" y="235"/>
                    </a:lnTo>
                    <a:lnTo>
                      <a:pt x="519" y="235"/>
                    </a:lnTo>
                    <a:lnTo>
                      <a:pt x="517" y="237"/>
                    </a:lnTo>
                    <a:lnTo>
                      <a:pt x="514" y="237"/>
                    </a:lnTo>
                    <a:lnTo>
                      <a:pt x="514" y="240"/>
                    </a:lnTo>
                    <a:lnTo>
                      <a:pt x="517" y="240"/>
                    </a:lnTo>
                    <a:lnTo>
                      <a:pt x="514" y="240"/>
                    </a:lnTo>
                    <a:lnTo>
                      <a:pt x="517" y="240"/>
                    </a:lnTo>
                    <a:lnTo>
                      <a:pt x="517" y="243"/>
                    </a:lnTo>
                    <a:lnTo>
                      <a:pt x="517" y="245"/>
                    </a:lnTo>
                    <a:lnTo>
                      <a:pt x="514" y="245"/>
                    </a:lnTo>
                    <a:lnTo>
                      <a:pt x="511" y="245"/>
                    </a:lnTo>
                    <a:lnTo>
                      <a:pt x="509" y="245"/>
                    </a:lnTo>
                    <a:lnTo>
                      <a:pt x="511" y="245"/>
                    </a:lnTo>
                    <a:lnTo>
                      <a:pt x="509" y="245"/>
                    </a:lnTo>
                    <a:lnTo>
                      <a:pt x="509" y="248"/>
                    </a:lnTo>
                    <a:lnTo>
                      <a:pt x="511" y="248"/>
                    </a:lnTo>
                    <a:lnTo>
                      <a:pt x="509" y="250"/>
                    </a:lnTo>
                    <a:lnTo>
                      <a:pt x="511" y="248"/>
                    </a:lnTo>
                    <a:lnTo>
                      <a:pt x="511" y="250"/>
                    </a:lnTo>
                    <a:lnTo>
                      <a:pt x="509" y="250"/>
                    </a:lnTo>
                    <a:lnTo>
                      <a:pt x="509" y="253"/>
                    </a:lnTo>
                    <a:lnTo>
                      <a:pt x="506" y="253"/>
                    </a:lnTo>
                    <a:lnTo>
                      <a:pt x="506" y="256"/>
                    </a:lnTo>
                    <a:lnTo>
                      <a:pt x="504" y="256"/>
                    </a:lnTo>
                    <a:lnTo>
                      <a:pt x="504" y="258"/>
                    </a:lnTo>
                    <a:lnTo>
                      <a:pt x="504" y="256"/>
                    </a:lnTo>
                    <a:lnTo>
                      <a:pt x="504" y="258"/>
                    </a:lnTo>
                    <a:lnTo>
                      <a:pt x="501" y="258"/>
                    </a:lnTo>
                    <a:lnTo>
                      <a:pt x="498" y="258"/>
                    </a:lnTo>
                    <a:lnTo>
                      <a:pt x="496" y="258"/>
                    </a:lnTo>
                    <a:lnTo>
                      <a:pt x="496" y="256"/>
                    </a:lnTo>
                    <a:lnTo>
                      <a:pt x="496" y="258"/>
                    </a:lnTo>
                    <a:lnTo>
                      <a:pt x="493" y="258"/>
                    </a:lnTo>
                    <a:lnTo>
                      <a:pt x="491" y="256"/>
                    </a:lnTo>
                    <a:lnTo>
                      <a:pt x="488" y="256"/>
                    </a:lnTo>
                    <a:lnTo>
                      <a:pt x="488" y="253"/>
                    </a:lnTo>
                    <a:lnTo>
                      <a:pt x="485" y="253"/>
                    </a:lnTo>
                    <a:lnTo>
                      <a:pt x="485" y="256"/>
                    </a:lnTo>
                    <a:lnTo>
                      <a:pt x="483" y="256"/>
                    </a:lnTo>
                    <a:lnTo>
                      <a:pt x="483" y="258"/>
                    </a:lnTo>
                    <a:lnTo>
                      <a:pt x="480" y="258"/>
                    </a:lnTo>
                    <a:lnTo>
                      <a:pt x="477" y="258"/>
                    </a:lnTo>
                    <a:lnTo>
                      <a:pt x="477" y="261"/>
                    </a:lnTo>
                    <a:lnTo>
                      <a:pt x="475" y="261"/>
                    </a:lnTo>
                    <a:lnTo>
                      <a:pt x="472" y="261"/>
                    </a:lnTo>
                    <a:lnTo>
                      <a:pt x="472" y="264"/>
                    </a:lnTo>
                    <a:lnTo>
                      <a:pt x="470" y="264"/>
                    </a:lnTo>
                    <a:lnTo>
                      <a:pt x="470" y="266"/>
                    </a:lnTo>
                    <a:lnTo>
                      <a:pt x="467" y="266"/>
                    </a:lnTo>
                    <a:lnTo>
                      <a:pt x="467" y="269"/>
                    </a:lnTo>
                    <a:lnTo>
                      <a:pt x="467" y="271"/>
                    </a:lnTo>
                    <a:lnTo>
                      <a:pt x="470" y="271"/>
                    </a:lnTo>
                    <a:lnTo>
                      <a:pt x="470" y="274"/>
                    </a:lnTo>
                    <a:lnTo>
                      <a:pt x="472" y="274"/>
                    </a:lnTo>
                    <a:lnTo>
                      <a:pt x="472" y="277"/>
                    </a:lnTo>
                    <a:lnTo>
                      <a:pt x="472" y="274"/>
                    </a:lnTo>
                    <a:lnTo>
                      <a:pt x="470" y="274"/>
                    </a:lnTo>
                    <a:lnTo>
                      <a:pt x="472" y="274"/>
                    </a:lnTo>
                    <a:lnTo>
                      <a:pt x="470" y="277"/>
                    </a:lnTo>
                    <a:lnTo>
                      <a:pt x="472" y="279"/>
                    </a:lnTo>
                    <a:lnTo>
                      <a:pt x="470" y="279"/>
                    </a:lnTo>
                    <a:lnTo>
                      <a:pt x="472" y="279"/>
                    </a:lnTo>
                    <a:lnTo>
                      <a:pt x="470" y="279"/>
                    </a:lnTo>
                    <a:lnTo>
                      <a:pt x="470" y="282"/>
                    </a:lnTo>
                    <a:lnTo>
                      <a:pt x="470" y="279"/>
                    </a:lnTo>
                    <a:lnTo>
                      <a:pt x="470" y="282"/>
                    </a:lnTo>
                    <a:lnTo>
                      <a:pt x="467" y="282"/>
                    </a:lnTo>
                    <a:lnTo>
                      <a:pt x="464" y="282"/>
                    </a:lnTo>
                    <a:lnTo>
                      <a:pt x="462" y="282"/>
                    </a:lnTo>
                    <a:lnTo>
                      <a:pt x="459" y="282"/>
                    </a:lnTo>
                    <a:lnTo>
                      <a:pt x="457" y="282"/>
                    </a:lnTo>
                    <a:lnTo>
                      <a:pt x="454" y="282"/>
                    </a:lnTo>
                    <a:lnTo>
                      <a:pt x="451" y="282"/>
                    </a:lnTo>
                    <a:lnTo>
                      <a:pt x="451" y="284"/>
                    </a:lnTo>
                    <a:lnTo>
                      <a:pt x="449" y="282"/>
                    </a:lnTo>
                    <a:lnTo>
                      <a:pt x="449" y="284"/>
                    </a:lnTo>
                    <a:lnTo>
                      <a:pt x="446" y="284"/>
                    </a:lnTo>
                    <a:lnTo>
                      <a:pt x="446" y="282"/>
                    </a:lnTo>
                    <a:lnTo>
                      <a:pt x="446" y="279"/>
                    </a:lnTo>
                    <a:lnTo>
                      <a:pt x="446" y="277"/>
                    </a:lnTo>
                    <a:lnTo>
                      <a:pt x="446" y="274"/>
                    </a:lnTo>
                    <a:lnTo>
                      <a:pt x="446" y="271"/>
                    </a:lnTo>
                    <a:lnTo>
                      <a:pt x="446" y="269"/>
                    </a:lnTo>
                    <a:lnTo>
                      <a:pt x="446" y="266"/>
                    </a:lnTo>
                    <a:lnTo>
                      <a:pt x="446" y="264"/>
                    </a:lnTo>
                    <a:lnTo>
                      <a:pt x="446" y="266"/>
                    </a:lnTo>
                    <a:lnTo>
                      <a:pt x="444" y="266"/>
                    </a:lnTo>
                    <a:lnTo>
                      <a:pt x="444" y="264"/>
                    </a:lnTo>
                    <a:lnTo>
                      <a:pt x="444" y="266"/>
                    </a:lnTo>
                    <a:lnTo>
                      <a:pt x="446" y="266"/>
                    </a:lnTo>
                    <a:lnTo>
                      <a:pt x="446" y="264"/>
                    </a:lnTo>
                    <a:lnTo>
                      <a:pt x="444" y="264"/>
                    </a:lnTo>
                    <a:lnTo>
                      <a:pt x="441" y="264"/>
                    </a:lnTo>
                    <a:lnTo>
                      <a:pt x="441" y="261"/>
                    </a:lnTo>
                    <a:lnTo>
                      <a:pt x="438" y="261"/>
                    </a:lnTo>
                    <a:lnTo>
                      <a:pt x="441" y="261"/>
                    </a:lnTo>
                    <a:lnTo>
                      <a:pt x="438" y="261"/>
                    </a:lnTo>
                    <a:lnTo>
                      <a:pt x="438" y="258"/>
                    </a:lnTo>
                    <a:lnTo>
                      <a:pt x="438" y="256"/>
                    </a:lnTo>
                    <a:lnTo>
                      <a:pt x="438" y="253"/>
                    </a:lnTo>
                    <a:lnTo>
                      <a:pt x="436" y="253"/>
                    </a:lnTo>
                    <a:lnTo>
                      <a:pt x="433" y="253"/>
                    </a:lnTo>
                    <a:lnTo>
                      <a:pt x="431" y="253"/>
                    </a:lnTo>
                    <a:lnTo>
                      <a:pt x="431" y="256"/>
                    </a:lnTo>
                    <a:lnTo>
                      <a:pt x="431" y="253"/>
                    </a:lnTo>
                    <a:lnTo>
                      <a:pt x="431" y="256"/>
                    </a:lnTo>
                    <a:lnTo>
                      <a:pt x="428" y="256"/>
                    </a:lnTo>
                    <a:lnTo>
                      <a:pt x="428" y="253"/>
                    </a:lnTo>
                    <a:lnTo>
                      <a:pt x="428" y="256"/>
                    </a:lnTo>
                    <a:lnTo>
                      <a:pt x="428" y="253"/>
                    </a:lnTo>
                    <a:lnTo>
                      <a:pt x="425" y="253"/>
                    </a:lnTo>
                    <a:lnTo>
                      <a:pt x="423" y="253"/>
                    </a:lnTo>
                    <a:lnTo>
                      <a:pt x="423" y="256"/>
                    </a:lnTo>
                    <a:lnTo>
                      <a:pt x="423" y="253"/>
                    </a:lnTo>
                    <a:lnTo>
                      <a:pt x="423" y="256"/>
                    </a:lnTo>
                    <a:lnTo>
                      <a:pt x="423" y="253"/>
                    </a:lnTo>
                    <a:lnTo>
                      <a:pt x="423" y="256"/>
                    </a:lnTo>
                    <a:lnTo>
                      <a:pt x="420" y="256"/>
                    </a:lnTo>
                    <a:lnTo>
                      <a:pt x="420" y="253"/>
                    </a:lnTo>
                    <a:lnTo>
                      <a:pt x="417" y="253"/>
                    </a:lnTo>
                    <a:lnTo>
                      <a:pt x="417" y="250"/>
                    </a:lnTo>
                    <a:lnTo>
                      <a:pt x="415" y="250"/>
                    </a:lnTo>
                    <a:lnTo>
                      <a:pt x="415" y="248"/>
                    </a:lnTo>
                    <a:lnTo>
                      <a:pt x="412" y="248"/>
                    </a:lnTo>
                    <a:lnTo>
                      <a:pt x="410" y="248"/>
                    </a:lnTo>
                    <a:lnTo>
                      <a:pt x="407" y="248"/>
                    </a:lnTo>
                    <a:lnTo>
                      <a:pt x="404" y="248"/>
                    </a:lnTo>
                    <a:lnTo>
                      <a:pt x="402" y="248"/>
                    </a:lnTo>
                    <a:lnTo>
                      <a:pt x="402" y="245"/>
                    </a:lnTo>
                    <a:lnTo>
                      <a:pt x="399" y="243"/>
                    </a:lnTo>
                    <a:lnTo>
                      <a:pt x="399" y="240"/>
                    </a:lnTo>
                    <a:lnTo>
                      <a:pt x="397" y="240"/>
                    </a:lnTo>
                    <a:lnTo>
                      <a:pt x="397" y="243"/>
                    </a:lnTo>
                    <a:lnTo>
                      <a:pt x="394" y="240"/>
                    </a:lnTo>
                    <a:lnTo>
                      <a:pt x="394" y="237"/>
                    </a:lnTo>
                    <a:lnTo>
                      <a:pt x="391" y="237"/>
                    </a:lnTo>
                    <a:lnTo>
                      <a:pt x="391" y="240"/>
                    </a:lnTo>
                    <a:lnTo>
                      <a:pt x="391" y="237"/>
                    </a:lnTo>
                    <a:lnTo>
                      <a:pt x="391" y="235"/>
                    </a:lnTo>
                    <a:lnTo>
                      <a:pt x="391" y="232"/>
                    </a:lnTo>
                    <a:lnTo>
                      <a:pt x="391" y="230"/>
                    </a:lnTo>
                    <a:lnTo>
                      <a:pt x="394" y="230"/>
                    </a:lnTo>
                    <a:lnTo>
                      <a:pt x="394" y="227"/>
                    </a:lnTo>
                    <a:lnTo>
                      <a:pt x="397" y="227"/>
                    </a:lnTo>
                    <a:lnTo>
                      <a:pt x="399" y="227"/>
                    </a:lnTo>
                    <a:lnTo>
                      <a:pt x="402" y="227"/>
                    </a:lnTo>
                    <a:lnTo>
                      <a:pt x="402" y="224"/>
                    </a:lnTo>
                    <a:lnTo>
                      <a:pt x="402" y="227"/>
                    </a:lnTo>
                    <a:lnTo>
                      <a:pt x="402" y="224"/>
                    </a:lnTo>
                    <a:lnTo>
                      <a:pt x="404" y="224"/>
                    </a:lnTo>
                    <a:lnTo>
                      <a:pt x="404" y="222"/>
                    </a:lnTo>
                    <a:lnTo>
                      <a:pt x="407" y="222"/>
                    </a:lnTo>
                    <a:lnTo>
                      <a:pt x="407" y="219"/>
                    </a:lnTo>
                    <a:lnTo>
                      <a:pt x="407" y="216"/>
                    </a:lnTo>
                    <a:lnTo>
                      <a:pt x="410" y="216"/>
                    </a:lnTo>
                    <a:lnTo>
                      <a:pt x="410" y="214"/>
                    </a:lnTo>
                    <a:lnTo>
                      <a:pt x="410" y="211"/>
                    </a:lnTo>
                    <a:lnTo>
                      <a:pt x="410" y="209"/>
                    </a:lnTo>
                    <a:lnTo>
                      <a:pt x="410" y="206"/>
                    </a:lnTo>
                    <a:lnTo>
                      <a:pt x="412" y="206"/>
                    </a:lnTo>
                    <a:lnTo>
                      <a:pt x="412" y="203"/>
                    </a:lnTo>
                    <a:lnTo>
                      <a:pt x="415" y="203"/>
                    </a:lnTo>
                    <a:lnTo>
                      <a:pt x="415" y="201"/>
                    </a:lnTo>
                    <a:lnTo>
                      <a:pt x="417" y="201"/>
                    </a:lnTo>
                    <a:lnTo>
                      <a:pt x="417" y="198"/>
                    </a:lnTo>
                    <a:lnTo>
                      <a:pt x="420" y="198"/>
                    </a:lnTo>
                    <a:lnTo>
                      <a:pt x="417" y="198"/>
                    </a:lnTo>
                    <a:lnTo>
                      <a:pt x="420" y="198"/>
                    </a:lnTo>
                    <a:lnTo>
                      <a:pt x="420" y="196"/>
                    </a:lnTo>
                    <a:lnTo>
                      <a:pt x="420" y="193"/>
                    </a:lnTo>
                    <a:lnTo>
                      <a:pt x="423" y="193"/>
                    </a:lnTo>
                    <a:lnTo>
                      <a:pt x="420" y="190"/>
                    </a:lnTo>
                    <a:lnTo>
                      <a:pt x="423" y="190"/>
                    </a:lnTo>
                    <a:lnTo>
                      <a:pt x="423" y="188"/>
                    </a:lnTo>
                    <a:lnTo>
                      <a:pt x="423" y="185"/>
                    </a:lnTo>
                    <a:lnTo>
                      <a:pt x="420" y="183"/>
                    </a:lnTo>
                    <a:lnTo>
                      <a:pt x="420" y="180"/>
                    </a:lnTo>
                    <a:lnTo>
                      <a:pt x="417" y="180"/>
                    </a:lnTo>
                    <a:lnTo>
                      <a:pt x="417" y="177"/>
                    </a:lnTo>
                    <a:lnTo>
                      <a:pt x="415" y="175"/>
                    </a:lnTo>
                    <a:lnTo>
                      <a:pt x="415" y="172"/>
                    </a:lnTo>
                    <a:lnTo>
                      <a:pt x="412" y="172"/>
                    </a:lnTo>
                    <a:lnTo>
                      <a:pt x="412" y="169"/>
                    </a:lnTo>
                    <a:lnTo>
                      <a:pt x="412" y="167"/>
                    </a:lnTo>
                    <a:lnTo>
                      <a:pt x="410" y="167"/>
                    </a:lnTo>
                    <a:lnTo>
                      <a:pt x="410" y="169"/>
                    </a:lnTo>
                    <a:lnTo>
                      <a:pt x="407" y="169"/>
                    </a:lnTo>
                    <a:lnTo>
                      <a:pt x="407" y="167"/>
                    </a:lnTo>
                    <a:lnTo>
                      <a:pt x="404" y="167"/>
                    </a:lnTo>
                    <a:lnTo>
                      <a:pt x="407" y="167"/>
                    </a:lnTo>
                    <a:lnTo>
                      <a:pt x="404" y="167"/>
                    </a:lnTo>
                    <a:lnTo>
                      <a:pt x="404" y="164"/>
                    </a:lnTo>
                    <a:lnTo>
                      <a:pt x="402" y="164"/>
                    </a:lnTo>
                    <a:lnTo>
                      <a:pt x="402" y="162"/>
                    </a:lnTo>
                    <a:lnTo>
                      <a:pt x="399" y="162"/>
                    </a:lnTo>
                    <a:lnTo>
                      <a:pt x="399" y="159"/>
                    </a:lnTo>
                    <a:lnTo>
                      <a:pt x="399" y="156"/>
                    </a:lnTo>
                    <a:lnTo>
                      <a:pt x="397" y="156"/>
                    </a:lnTo>
                    <a:lnTo>
                      <a:pt x="397" y="154"/>
                    </a:lnTo>
                    <a:lnTo>
                      <a:pt x="394" y="154"/>
                    </a:lnTo>
                    <a:lnTo>
                      <a:pt x="394" y="151"/>
                    </a:lnTo>
                    <a:lnTo>
                      <a:pt x="391" y="151"/>
                    </a:lnTo>
                    <a:lnTo>
                      <a:pt x="391" y="149"/>
                    </a:lnTo>
                    <a:lnTo>
                      <a:pt x="389" y="149"/>
                    </a:lnTo>
                    <a:lnTo>
                      <a:pt x="389" y="146"/>
                    </a:lnTo>
                    <a:lnTo>
                      <a:pt x="386" y="146"/>
                    </a:lnTo>
                    <a:lnTo>
                      <a:pt x="386" y="143"/>
                    </a:lnTo>
                    <a:lnTo>
                      <a:pt x="384" y="143"/>
                    </a:lnTo>
                    <a:lnTo>
                      <a:pt x="381" y="143"/>
                    </a:lnTo>
                    <a:lnTo>
                      <a:pt x="381" y="141"/>
                    </a:lnTo>
                    <a:lnTo>
                      <a:pt x="378" y="141"/>
                    </a:lnTo>
                    <a:lnTo>
                      <a:pt x="381" y="141"/>
                    </a:lnTo>
                    <a:lnTo>
                      <a:pt x="378" y="141"/>
                    </a:lnTo>
                    <a:lnTo>
                      <a:pt x="381" y="141"/>
                    </a:lnTo>
                    <a:lnTo>
                      <a:pt x="378" y="141"/>
                    </a:lnTo>
                    <a:lnTo>
                      <a:pt x="378" y="138"/>
                    </a:lnTo>
                    <a:lnTo>
                      <a:pt x="378" y="141"/>
                    </a:lnTo>
                    <a:lnTo>
                      <a:pt x="376" y="141"/>
                    </a:lnTo>
                    <a:lnTo>
                      <a:pt x="373" y="138"/>
                    </a:lnTo>
                    <a:lnTo>
                      <a:pt x="370" y="138"/>
                    </a:lnTo>
                    <a:lnTo>
                      <a:pt x="368" y="138"/>
                    </a:lnTo>
                    <a:lnTo>
                      <a:pt x="368" y="136"/>
                    </a:lnTo>
                    <a:lnTo>
                      <a:pt x="368" y="133"/>
                    </a:lnTo>
                    <a:lnTo>
                      <a:pt x="370" y="133"/>
                    </a:lnTo>
                    <a:lnTo>
                      <a:pt x="370" y="130"/>
                    </a:lnTo>
                    <a:lnTo>
                      <a:pt x="370" y="128"/>
                    </a:lnTo>
                    <a:lnTo>
                      <a:pt x="373" y="125"/>
                    </a:lnTo>
                    <a:lnTo>
                      <a:pt x="373" y="122"/>
                    </a:lnTo>
                    <a:lnTo>
                      <a:pt x="373" y="120"/>
                    </a:lnTo>
                    <a:lnTo>
                      <a:pt x="376" y="120"/>
                    </a:lnTo>
                    <a:lnTo>
                      <a:pt x="376" y="117"/>
                    </a:lnTo>
                    <a:lnTo>
                      <a:pt x="378" y="117"/>
                    </a:lnTo>
                    <a:lnTo>
                      <a:pt x="376" y="117"/>
                    </a:lnTo>
                    <a:lnTo>
                      <a:pt x="378" y="117"/>
                    </a:lnTo>
                    <a:lnTo>
                      <a:pt x="378" y="115"/>
                    </a:lnTo>
                    <a:lnTo>
                      <a:pt x="376" y="115"/>
                    </a:lnTo>
                    <a:lnTo>
                      <a:pt x="378" y="115"/>
                    </a:lnTo>
                    <a:lnTo>
                      <a:pt x="378" y="112"/>
                    </a:lnTo>
                    <a:lnTo>
                      <a:pt x="378" y="115"/>
                    </a:lnTo>
                    <a:lnTo>
                      <a:pt x="378" y="112"/>
                    </a:lnTo>
                    <a:lnTo>
                      <a:pt x="378" y="109"/>
                    </a:lnTo>
                    <a:lnTo>
                      <a:pt x="381" y="109"/>
                    </a:lnTo>
                    <a:lnTo>
                      <a:pt x="381" y="107"/>
                    </a:lnTo>
                    <a:lnTo>
                      <a:pt x="381" y="104"/>
                    </a:lnTo>
                    <a:lnTo>
                      <a:pt x="381" y="102"/>
                    </a:lnTo>
                    <a:lnTo>
                      <a:pt x="384" y="102"/>
                    </a:lnTo>
                    <a:lnTo>
                      <a:pt x="384" y="99"/>
                    </a:lnTo>
                    <a:lnTo>
                      <a:pt x="381" y="99"/>
                    </a:lnTo>
                    <a:lnTo>
                      <a:pt x="384" y="99"/>
                    </a:lnTo>
                    <a:lnTo>
                      <a:pt x="384" y="96"/>
                    </a:lnTo>
                    <a:lnTo>
                      <a:pt x="381" y="96"/>
                    </a:lnTo>
                    <a:lnTo>
                      <a:pt x="381" y="94"/>
                    </a:lnTo>
                    <a:lnTo>
                      <a:pt x="384" y="94"/>
                    </a:lnTo>
                    <a:lnTo>
                      <a:pt x="384" y="91"/>
                    </a:lnTo>
                    <a:lnTo>
                      <a:pt x="384" y="89"/>
                    </a:lnTo>
                    <a:lnTo>
                      <a:pt x="384" y="86"/>
                    </a:lnTo>
                    <a:lnTo>
                      <a:pt x="386" y="86"/>
                    </a:lnTo>
                    <a:lnTo>
                      <a:pt x="389" y="86"/>
                    </a:lnTo>
                    <a:lnTo>
                      <a:pt x="386" y="86"/>
                    </a:lnTo>
                    <a:lnTo>
                      <a:pt x="386" y="83"/>
                    </a:lnTo>
                    <a:lnTo>
                      <a:pt x="389" y="83"/>
                    </a:lnTo>
                    <a:lnTo>
                      <a:pt x="391" y="81"/>
                    </a:lnTo>
                    <a:lnTo>
                      <a:pt x="394" y="81"/>
                    </a:lnTo>
                    <a:lnTo>
                      <a:pt x="394" y="78"/>
                    </a:lnTo>
                    <a:lnTo>
                      <a:pt x="397" y="78"/>
                    </a:lnTo>
                    <a:lnTo>
                      <a:pt x="397" y="75"/>
                    </a:lnTo>
                    <a:lnTo>
                      <a:pt x="399" y="75"/>
                    </a:lnTo>
                    <a:lnTo>
                      <a:pt x="402" y="75"/>
                    </a:lnTo>
                    <a:lnTo>
                      <a:pt x="404" y="75"/>
                    </a:lnTo>
                    <a:lnTo>
                      <a:pt x="404" y="73"/>
                    </a:lnTo>
                    <a:lnTo>
                      <a:pt x="407" y="73"/>
                    </a:lnTo>
                    <a:lnTo>
                      <a:pt x="407" y="70"/>
                    </a:lnTo>
                    <a:lnTo>
                      <a:pt x="404" y="70"/>
                    </a:lnTo>
                    <a:lnTo>
                      <a:pt x="404" y="68"/>
                    </a:lnTo>
                    <a:lnTo>
                      <a:pt x="404" y="65"/>
                    </a:lnTo>
                    <a:lnTo>
                      <a:pt x="402" y="65"/>
                    </a:lnTo>
                    <a:lnTo>
                      <a:pt x="404" y="65"/>
                    </a:lnTo>
                    <a:lnTo>
                      <a:pt x="402" y="62"/>
                    </a:lnTo>
                    <a:lnTo>
                      <a:pt x="402" y="60"/>
                    </a:lnTo>
                    <a:lnTo>
                      <a:pt x="402" y="57"/>
                    </a:lnTo>
                    <a:lnTo>
                      <a:pt x="404" y="57"/>
                    </a:lnTo>
                    <a:lnTo>
                      <a:pt x="404" y="55"/>
                    </a:lnTo>
                    <a:lnTo>
                      <a:pt x="404" y="52"/>
                    </a:lnTo>
                    <a:lnTo>
                      <a:pt x="404" y="49"/>
                    </a:lnTo>
                    <a:lnTo>
                      <a:pt x="407" y="49"/>
                    </a:lnTo>
                    <a:lnTo>
                      <a:pt x="407" y="47"/>
                    </a:lnTo>
                    <a:lnTo>
                      <a:pt x="407" y="44"/>
                    </a:lnTo>
                    <a:lnTo>
                      <a:pt x="410" y="44"/>
                    </a:lnTo>
                    <a:lnTo>
                      <a:pt x="407" y="44"/>
                    </a:lnTo>
                    <a:lnTo>
                      <a:pt x="407" y="41"/>
                    </a:lnTo>
                    <a:lnTo>
                      <a:pt x="404" y="41"/>
                    </a:lnTo>
                    <a:lnTo>
                      <a:pt x="402" y="41"/>
                    </a:lnTo>
                    <a:lnTo>
                      <a:pt x="399" y="41"/>
                    </a:lnTo>
                    <a:lnTo>
                      <a:pt x="397" y="41"/>
                    </a:lnTo>
                    <a:lnTo>
                      <a:pt x="397" y="39"/>
                    </a:lnTo>
                    <a:lnTo>
                      <a:pt x="394" y="36"/>
                    </a:lnTo>
                    <a:lnTo>
                      <a:pt x="394" y="34"/>
                    </a:lnTo>
                    <a:lnTo>
                      <a:pt x="394" y="31"/>
                    </a:lnTo>
                    <a:lnTo>
                      <a:pt x="391" y="31"/>
                    </a:lnTo>
                    <a:lnTo>
                      <a:pt x="391" y="28"/>
                    </a:lnTo>
                    <a:lnTo>
                      <a:pt x="389" y="26"/>
                    </a:lnTo>
                    <a:lnTo>
                      <a:pt x="386" y="26"/>
                    </a:lnTo>
                    <a:lnTo>
                      <a:pt x="386" y="28"/>
                    </a:lnTo>
                    <a:lnTo>
                      <a:pt x="386" y="31"/>
                    </a:lnTo>
                    <a:lnTo>
                      <a:pt x="389" y="34"/>
                    </a:lnTo>
                    <a:lnTo>
                      <a:pt x="386" y="34"/>
                    </a:lnTo>
                    <a:lnTo>
                      <a:pt x="386" y="36"/>
                    </a:lnTo>
                    <a:lnTo>
                      <a:pt x="386" y="39"/>
                    </a:lnTo>
                    <a:lnTo>
                      <a:pt x="384" y="39"/>
                    </a:lnTo>
                    <a:lnTo>
                      <a:pt x="384" y="41"/>
                    </a:lnTo>
                    <a:lnTo>
                      <a:pt x="386" y="41"/>
                    </a:lnTo>
                    <a:lnTo>
                      <a:pt x="389" y="41"/>
                    </a:lnTo>
                    <a:lnTo>
                      <a:pt x="391" y="44"/>
                    </a:lnTo>
                    <a:lnTo>
                      <a:pt x="394" y="47"/>
                    </a:lnTo>
                    <a:lnTo>
                      <a:pt x="397" y="47"/>
                    </a:lnTo>
                    <a:lnTo>
                      <a:pt x="397" y="49"/>
                    </a:lnTo>
                    <a:lnTo>
                      <a:pt x="399" y="49"/>
                    </a:lnTo>
                    <a:lnTo>
                      <a:pt x="399" y="52"/>
                    </a:lnTo>
                    <a:lnTo>
                      <a:pt x="402" y="52"/>
                    </a:lnTo>
                    <a:lnTo>
                      <a:pt x="402" y="55"/>
                    </a:lnTo>
                    <a:lnTo>
                      <a:pt x="399" y="55"/>
                    </a:lnTo>
                    <a:lnTo>
                      <a:pt x="397" y="55"/>
                    </a:lnTo>
                    <a:lnTo>
                      <a:pt x="394" y="55"/>
                    </a:lnTo>
                    <a:lnTo>
                      <a:pt x="394" y="52"/>
                    </a:lnTo>
                    <a:lnTo>
                      <a:pt x="391" y="52"/>
                    </a:lnTo>
                    <a:lnTo>
                      <a:pt x="391" y="49"/>
                    </a:lnTo>
                    <a:lnTo>
                      <a:pt x="389" y="49"/>
                    </a:lnTo>
                    <a:lnTo>
                      <a:pt x="386" y="47"/>
                    </a:lnTo>
                    <a:lnTo>
                      <a:pt x="384" y="47"/>
                    </a:lnTo>
                    <a:lnTo>
                      <a:pt x="384" y="44"/>
                    </a:lnTo>
                    <a:lnTo>
                      <a:pt x="381" y="44"/>
                    </a:lnTo>
                    <a:lnTo>
                      <a:pt x="378" y="41"/>
                    </a:lnTo>
                    <a:lnTo>
                      <a:pt x="373" y="39"/>
                    </a:lnTo>
                    <a:lnTo>
                      <a:pt x="370" y="39"/>
                    </a:lnTo>
                    <a:lnTo>
                      <a:pt x="368" y="36"/>
                    </a:lnTo>
                    <a:lnTo>
                      <a:pt x="365" y="36"/>
                    </a:lnTo>
                    <a:lnTo>
                      <a:pt x="363" y="34"/>
                    </a:lnTo>
                    <a:lnTo>
                      <a:pt x="357" y="34"/>
                    </a:lnTo>
                    <a:lnTo>
                      <a:pt x="355" y="34"/>
                    </a:lnTo>
                    <a:lnTo>
                      <a:pt x="355" y="31"/>
                    </a:lnTo>
                    <a:lnTo>
                      <a:pt x="352" y="31"/>
                    </a:lnTo>
                    <a:lnTo>
                      <a:pt x="350" y="31"/>
                    </a:lnTo>
                    <a:lnTo>
                      <a:pt x="347" y="28"/>
                    </a:lnTo>
                    <a:lnTo>
                      <a:pt x="344" y="28"/>
                    </a:lnTo>
                    <a:lnTo>
                      <a:pt x="342" y="28"/>
                    </a:lnTo>
                    <a:lnTo>
                      <a:pt x="339" y="28"/>
                    </a:lnTo>
                    <a:lnTo>
                      <a:pt x="337" y="26"/>
                    </a:lnTo>
                    <a:lnTo>
                      <a:pt x="334" y="26"/>
                    </a:lnTo>
                    <a:lnTo>
                      <a:pt x="334" y="23"/>
                    </a:lnTo>
                    <a:lnTo>
                      <a:pt x="334" y="26"/>
                    </a:lnTo>
                    <a:lnTo>
                      <a:pt x="331" y="26"/>
                    </a:lnTo>
                    <a:lnTo>
                      <a:pt x="329" y="26"/>
                    </a:lnTo>
                    <a:lnTo>
                      <a:pt x="326" y="26"/>
                    </a:lnTo>
                    <a:lnTo>
                      <a:pt x="326" y="28"/>
                    </a:lnTo>
                    <a:lnTo>
                      <a:pt x="323" y="31"/>
                    </a:lnTo>
                    <a:lnTo>
                      <a:pt x="321" y="31"/>
                    </a:lnTo>
                    <a:lnTo>
                      <a:pt x="321" y="34"/>
                    </a:lnTo>
                    <a:lnTo>
                      <a:pt x="318" y="34"/>
                    </a:lnTo>
                    <a:lnTo>
                      <a:pt x="318" y="36"/>
                    </a:lnTo>
                    <a:lnTo>
                      <a:pt x="316" y="36"/>
                    </a:lnTo>
                    <a:lnTo>
                      <a:pt x="316" y="34"/>
                    </a:lnTo>
                    <a:lnTo>
                      <a:pt x="313" y="34"/>
                    </a:lnTo>
                    <a:lnTo>
                      <a:pt x="310" y="34"/>
                    </a:lnTo>
                    <a:lnTo>
                      <a:pt x="308" y="34"/>
                    </a:lnTo>
                    <a:lnTo>
                      <a:pt x="308" y="36"/>
                    </a:lnTo>
                    <a:lnTo>
                      <a:pt x="305" y="36"/>
                    </a:lnTo>
                    <a:lnTo>
                      <a:pt x="305" y="39"/>
                    </a:lnTo>
                    <a:lnTo>
                      <a:pt x="303" y="39"/>
                    </a:lnTo>
                    <a:lnTo>
                      <a:pt x="303" y="41"/>
                    </a:lnTo>
                    <a:lnTo>
                      <a:pt x="300" y="41"/>
                    </a:lnTo>
                    <a:lnTo>
                      <a:pt x="297" y="44"/>
                    </a:lnTo>
                    <a:lnTo>
                      <a:pt x="295" y="47"/>
                    </a:lnTo>
                    <a:lnTo>
                      <a:pt x="292" y="47"/>
                    </a:lnTo>
                    <a:lnTo>
                      <a:pt x="292" y="49"/>
                    </a:lnTo>
                    <a:lnTo>
                      <a:pt x="292" y="52"/>
                    </a:lnTo>
                    <a:lnTo>
                      <a:pt x="290" y="52"/>
                    </a:lnTo>
                    <a:lnTo>
                      <a:pt x="287" y="52"/>
                    </a:lnTo>
                    <a:lnTo>
                      <a:pt x="290" y="52"/>
                    </a:lnTo>
                    <a:lnTo>
                      <a:pt x="290" y="55"/>
                    </a:lnTo>
                    <a:lnTo>
                      <a:pt x="287" y="55"/>
                    </a:lnTo>
                    <a:lnTo>
                      <a:pt x="284" y="55"/>
                    </a:lnTo>
                    <a:lnTo>
                      <a:pt x="284" y="52"/>
                    </a:lnTo>
                    <a:lnTo>
                      <a:pt x="284" y="55"/>
                    </a:lnTo>
                    <a:lnTo>
                      <a:pt x="287" y="55"/>
                    </a:lnTo>
                    <a:lnTo>
                      <a:pt x="284" y="55"/>
                    </a:lnTo>
                    <a:lnTo>
                      <a:pt x="284" y="57"/>
                    </a:lnTo>
                    <a:lnTo>
                      <a:pt x="282" y="57"/>
                    </a:lnTo>
                    <a:lnTo>
                      <a:pt x="279" y="60"/>
                    </a:lnTo>
                    <a:lnTo>
                      <a:pt x="277" y="60"/>
                    </a:lnTo>
                    <a:lnTo>
                      <a:pt x="274" y="62"/>
                    </a:lnTo>
                    <a:lnTo>
                      <a:pt x="271" y="62"/>
                    </a:lnTo>
                    <a:lnTo>
                      <a:pt x="269" y="62"/>
                    </a:lnTo>
                    <a:lnTo>
                      <a:pt x="266" y="62"/>
                    </a:lnTo>
                    <a:lnTo>
                      <a:pt x="263" y="62"/>
                    </a:lnTo>
                    <a:lnTo>
                      <a:pt x="261" y="62"/>
                    </a:lnTo>
                    <a:lnTo>
                      <a:pt x="258" y="65"/>
                    </a:lnTo>
                    <a:lnTo>
                      <a:pt x="256" y="65"/>
                    </a:lnTo>
                    <a:lnTo>
                      <a:pt x="253" y="65"/>
                    </a:lnTo>
                    <a:lnTo>
                      <a:pt x="253" y="68"/>
                    </a:lnTo>
                    <a:lnTo>
                      <a:pt x="250" y="68"/>
                    </a:lnTo>
                    <a:lnTo>
                      <a:pt x="250" y="70"/>
                    </a:lnTo>
                    <a:lnTo>
                      <a:pt x="248" y="70"/>
                    </a:lnTo>
                    <a:lnTo>
                      <a:pt x="245" y="68"/>
                    </a:lnTo>
                    <a:lnTo>
                      <a:pt x="245" y="70"/>
                    </a:lnTo>
                    <a:lnTo>
                      <a:pt x="243" y="70"/>
                    </a:lnTo>
                    <a:lnTo>
                      <a:pt x="240" y="70"/>
                    </a:lnTo>
                    <a:lnTo>
                      <a:pt x="240" y="73"/>
                    </a:lnTo>
                    <a:lnTo>
                      <a:pt x="240" y="75"/>
                    </a:lnTo>
                    <a:lnTo>
                      <a:pt x="243" y="75"/>
                    </a:lnTo>
                    <a:lnTo>
                      <a:pt x="240" y="75"/>
                    </a:lnTo>
                    <a:lnTo>
                      <a:pt x="240" y="78"/>
                    </a:lnTo>
                    <a:lnTo>
                      <a:pt x="240" y="81"/>
                    </a:lnTo>
                    <a:lnTo>
                      <a:pt x="240" y="83"/>
                    </a:lnTo>
                    <a:lnTo>
                      <a:pt x="243" y="83"/>
                    </a:lnTo>
                    <a:lnTo>
                      <a:pt x="240" y="83"/>
                    </a:lnTo>
                    <a:lnTo>
                      <a:pt x="240" y="86"/>
                    </a:lnTo>
                    <a:lnTo>
                      <a:pt x="240" y="89"/>
                    </a:lnTo>
                    <a:lnTo>
                      <a:pt x="240" y="91"/>
                    </a:lnTo>
                    <a:lnTo>
                      <a:pt x="240" y="94"/>
                    </a:lnTo>
                    <a:lnTo>
                      <a:pt x="237" y="94"/>
                    </a:lnTo>
                    <a:lnTo>
                      <a:pt x="235" y="94"/>
                    </a:lnTo>
                    <a:lnTo>
                      <a:pt x="235" y="91"/>
                    </a:lnTo>
                    <a:lnTo>
                      <a:pt x="232" y="91"/>
                    </a:lnTo>
                    <a:lnTo>
                      <a:pt x="230" y="91"/>
                    </a:lnTo>
                    <a:lnTo>
                      <a:pt x="230" y="94"/>
                    </a:lnTo>
                    <a:lnTo>
                      <a:pt x="227" y="94"/>
                    </a:lnTo>
                    <a:lnTo>
                      <a:pt x="224" y="94"/>
                    </a:lnTo>
                    <a:lnTo>
                      <a:pt x="224" y="91"/>
                    </a:lnTo>
                    <a:lnTo>
                      <a:pt x="222" y="91"/>
                    </a:lnTo>
                    <a:lnTo>
                      <a:pt x="222" y="94"/>
                    </a:lnTo>
                    <a:lnTo>
                      <a:pt x="219" y="94"/>
                    </a:lnTo>
                    <a:lnTo>
                      <a:pt x="216" y="94"/>
                    </a:lnTo>
                    <a:lnTo>
                      <a:pt x="216" y="96"/>
                    </a:lnTo>
                    <a:lnTo>
                      <a:pt x="214" y="96"/>
                    </a:lnTo>
                    <a:lnTo>
                      <a:pt x="211" y="96"/>
                    </a:lnTo>
                    <a:lnTo>
                      <a:pt x="211" y="99"/>
                    </a:lnTo>
                    <a:lnTo>
                      <a:pt x="209" y="99"/>
                    </a:lnTo>
                    <a:lnTo>
                      <a:pt x="206" y="102"/>
                    </a:lnTo>
                    <a:lnTo>
                      <a:pt x="209" y="102"/>
                    </a:lnTo>
                    <a:lnTo>
                      <a:pt x="209" y="104"/>
                    </a:lnTo>
                    <a:lnTo>
                      <a:pt x="206" y="104"/>
                    </a:lnTo>
                    <a:lnTo>
                      <a:pt x="203" y="104"/>
                    </a:lnTo>
                    <a:lnTo>
                      <a:pt x="203" y="107"/>
                    </a:lnTo>
                    <a:lnTo>
                      <a:pt x="201" y="107"/>
                    </a:lnTo>
                    <a:lnTo>
                      <a:pt x="201" y="104"/>
                    </a:lnTo>
                    <a:lnTo>
                      <a:pt x="198" y="104"/>
                    </a:lnTo>
                    <a:lnTo>
                      <a:pt x="198" y="107"/>
                    </a:lnTo>
                    <a:lnTo>
                      <a:pt x="196" y="107"/>
                    </a:lnTo>
                    <a:lnTo>
                      <a:pt x="196" y="104"/>
                    </a:lnTo>
                    <a:lnTo>
                      <a:pt x="196" y="107"/>
                    </a:lnTo>
                    <a:lnTo>
                      <a:pt x="196" y="104"/>
                    </a:lnTo>
                    <a:lnTo>
                      <a:pt x="196" y="102"/>
                    </a:lnTo>
                    <a:lnTo>
                      <a:pt x="193" y="102"/>
                    </a:lnTo>
                    <a:lnTo>
                      <a:pt x="193" y="99"/>
                    </a:lnTo>
                    <a:lnTo>
                      <a:pt x="193" y="102"/>
                    </a:lnTo>
                    <a:lnTo>
                      <a:pt x="193" y="99"/>
                    </a:lnTo>
                    <a:lnTo>
                      <a:pt x="196" y="99"/>
                    </a:lnTo>
                    <a:lnTo>
                      <a:pt x="198" y="99"/>
                    </a:lnTo>
                    <a:lnTo>
                      <a:pt x="198" y="96"/>
                    </a:lnTo>
                    <a:lnTo>
                      <a:pt x="198" y="94"/>
                    </a:lnTo>
                    <a:lnTo>
                      <a:pt x="196" y="94"/>
                    </a:lnTo>
                    <a:lnTo>
                      <a:pt x="196" y="91"/>
                    </a:lnTo>
                    <a:lnTo>
                      <a:pt x="193" y="91"/>
                    </a:lnTo>
                    <a:lnTo>
                      <a:pt x="193" y="89"/>
                    </a:lnTo>
                    <a:lnTo>
                      <a:pt x="190" y="89"/>
                    </a:lnTo>
                    <a:lnTo>
                      <a:pt x="188" y="89"/>
                    </a:lnTo>
                    <a:lnTo>
                      <a:pt x="188" y="86"/>
                    </a:lnTo>
                    <a:lnTo>
                      <a:pt x="185" y="86"/>
                    </a:lnTo>
                    <a:lnTo>
                      <a:pt x="183" y="86"/>
                    </a:lnTo>
                    <a:lnTo>
                      <a:pt x="180" y="86"/>
                    </a:lnTo>
                    <a:lnTo>
                      <a:pt x="177" y="86"/>
                    </a:lnTo>
                    <a:lnTo>
                      <a:pt x="175" y="86"/>
                    </a:lnTo>
                    <a:lnTo>
                      <a:pt x="175" y="83"/>
                    </a:lnTo>
                    <a:lnTo>
                      <a:pt x="172" y="83"/>
                    </a:lnTo>
                    <a:lnTo>
                      <a:pt x="169" y="83"/>
                    </a:lnTo>
                    <a:lnTo>
                      <a:pt x="167" y="83"/>
                    </a:lnTo>
                    <a:lnTo>
                      <a:pt x="164" y="83"/>
                    </a:lnTo>
                    <a:lnTo>
                      <a:pt x="162" y="83"/>
                    </a:lnTo>
                    <a:lnTo>
                      <a:pt x="162" y="86"/>
                    </a:lnTo>
                    <a:lnTo>
                      <a:pt x="159" y="86"/>
                    </a:lnTo>
                    <a:lnTo>
                      <a:pt x="156" y="86"/>
                    </a:lnTo>
                    <a:lnTo>
                      <a:pt x="154" y="86"/>
                    </a:lnTo>
                    <a:lnTo>
                      <a:pt x="154" y="83"/>
                    </a:lnTo>
                    <a:lnTo>
                      <a:pt x="151" y="83"/>
                    </a:lnTo>
                    <a:lnTo>
                      <a:pt x="149" y="83"/>
                    </a:lnTo>
                    <a:lnTo>
                      <a:pt x="146" y="83"/>
                    </a:lnTo>
                    <a:lnTo>
                      <a:pt x="146" y="86"/>
                    </a:lnTo>
                    <a:lnTo>
                      <a:pt x="143" y="86"/>
                    </a:lnTo>
                    <a:lnTo>
                      <a:pt x="141" y="86"/>
                    </a:lnTo>
                    <a:lnTo>
                      <a:pt x="138" y="86"/>
                    </a:lnTo>
                    <a:lnTo>
                      <a:pt x="136" y="86"/>
                    </a:lnTo>
                    <a:lnTo>
                      <a:pt x="136" y="89"/>
                    </a:lnTo>
                    <a:lnTo>
                      <a:pt x="133" y="89"/>
                    </a:lnTo>
                    <a:lnTo>
                      <a:pt x="130" y="89"/>
                    </a:lnTo>
                    <a:lnTo>
                      <a:pt x="128" y="89"/>
                    </a:lnTo>
                    <a:lnTo>
                      <a:pt x="125" y="89"/>
                    </a:lnTo>
                    <a:lnTo>
                      <a:pt x="125" y="91"/>
                    </a:lnTo>
                    <a:lnTo>
                      <a:pt x="122" y="91"/>
                    </a:lnTo>
                    <a:lnTo>
                      <a:pt x="120" y="91"/>
                    </a:lnTo>
                    <a:lnTo>
                      <a:pt x="117" y="91"/>
                    </a:lnTo>
                    <a:lnTo>
                      <a:pt x="120" y="91"/>
                    </a:lnTo>
                    <a:lnTo>
                      <a:pt x="120" y="94"/>
                    </a:lnTo>
                    <a:lnTo>
                      <a:pt x="117" y="94"/>
                    </a:lnTo>
                    <a:lnTo>
                      <a:pt x="115" y="94"/>
                    </a:lnTo>
                    <a:lnTo>
                      <a:pt x="112" y="94"/>
                    </a:lnTo>
                    <a:lnTo>
                      <a:pt x="112" y="96"/>
                    </a:lnTo>
                    <a:lnTo>
                      <a:pt x="109" y="96"/>
                    </a:lnTo>
                    <a:lnTo>
                      <a:pt x="107" y="96"/>
                    </a:lnTo>
                    <a:lnTo>
                      <a:pt x="104" y="96"/>
                    </a:lnTo>
                    <a:lnTo>
                      <a:pt x="104" y="99"/>
                    </a:lnTo>
                    <a:lnTo>
                      <a:pt x="102" y="99"/>
                    </a:lnTo>
                    <a:lnTo>
                      <a:pt x="99" y="99"/>
                    </a:lnTo>
                    <a:lnTo>
                      <a:pt x="96" y="99"/>
                    </a:lnTo>
                    <a:lnTo>
                      <a:pt x="96" y="102"/>
                    </a:lnTo>
                    <a:lnTo>
                      <a:pt x="94" y="102"/>
                    </a:lnTo>
                    <a:lnTo>
                      <a:pt x="91" y="102"/>
                    </a:lnTo>
                    <a:lnTo>
                      <a:pt x="91" y="104"/>
                    </a:lnTo>
                    <a:lnTo>
                      <a:pt x="89" y="104"/>
                    </a:lnTo>
                    <a:lnTo>
                      <a:pt x="86" y="104"/>
                    </a:lnTo>
                    <a:lnTo>
                      <a:pt x="86" y="107"/>
                    </a:lnTo>
                    <a:lnTo>
                      <a:pt x="83" y="107"/>
                    </a:lnTo>
                    <a:lnTo>
                      <a:pt x="81" y="107"/>
                    </a:lnTo>
                    <a:lnTo>
                      <a:pt x="81" y="109"/>
                    </a:lnTo>
                    <a:lnTo>
                      <a:pt x="78" y="109"/>
                    </a:lnTo>
                    <a:lnTo>
                      <a:pt x="76" y="109"/>
                    </a:lnTo>
                    <a:lnTo>
                      <a:pt x="76" y="112"/>
                    </a:lnTo>
                    <a:lnTo>
                      <a:pt x="73" y="112"/>
                    </a:lnTo>
                    <a:lnTo>
                      <a:pt x="70" y="112"/>
                    </a:lnTo>
                    <a:lnTo>
                      <a:pt x="70" y="115"/>
                    </a:lnTo>
                    <a:lnTo>
                      <a:pt x="68" y="115"/>
                    </a:lnTo>
                    <a:lnTo>
                      <a:pt x="65" y="115"/>
                    </a:lnTo>
                    <a:lnTo>
                      <a:pt x="65" y="117"/>
                    </a:lnTo>
                    <a:lnTo>
                      <a:pt x="62" y="117"/>
                    </a:lnTo>
                    <a:lnTo>
                      <a:pt x="62" y="120"/>
                    </a:lnTo>
                    <a:lnTo>
                      <a:pt x="60" y="120"/>
                    </a:lnTo>
                    <a:lnTo>
                      <a:pt x="57" y="120"/>
                    </a:lnTo>
                    <a:lnTo>
                      <a:pt x="57" y="122"/>
                    </a:lnTo>
                    <a:lnTo>
                      <a:pt x="55" y="122"/>
                    </a:lnTo>
                    <a:lnTo>
                      <a:pt x="52" y="122"/>
                    </a:lnTo>
                    <a:lnTo>
                      <a:pt x="52" y="125"/>
                    </a:lnTo>
                    <a:lnTo>
                      <a:pt x="49" y="125"/>
                    </a:lnTo>
                    <a:lnTo>
                      <a:pt x="49" y="128"/>
                    </a:lnTo>
                    <a:lnTo>
                      <a:pt x="49" y="130"/>
                    </a:lnTo>
                    <a:lnTo>
                      <a:pt x="49" y="133"/>
                    </a:lnTo>
                    <a:lnTo>
                      <a:pt x="47" y="133"/>
                    </a:lnTo>
                    <a:lnTo>
                      <a:pt x="47" y="130"/>
                    </a:lnTo>
                    <a:lnTo>
                      <a:pt x="44" y="130"/>
                    </a:lnTo>
                    <a:lnTo>
                      <a:pt x="44" y="133"/>
                    </a:lnTo>
                    <a:lnTo>
                      <a:pt x="42" y="133"/>
                    </a:lnTo>
                    <a:lnTo>
                      <a:pt x="39" y="133"/>
                    </a:lnTo>
                    <a:lnTo>
                      <a:pt x="39" y="130"/>
                    </a:lnTo>
                    <a:lnTo>
                      <a:pt x="36" y="130"/>
                    </a:lnTo>
                    <a:lnTo>
                      <a:pt x="36" y="133"/>
                    </a:lnTo>
                    <a:lnTo>
                      <a:pt x="34" y="133"/>
                    </a:lnTo>
                    <a:lnTo>
                      <a:pt x="31" y="133"/>
                    </a:lnTo>
                    <a:lnTo>
                      <a:pt x="29" y="133"/>
                    </a:lnTo>
                    <a:lnTo>
                      <a:pt x="26" y="133"/>
                    </a:lnTo>
                    <a:lnTo>
                      <a:pt x="23" y="133"/>
                    </a:lnTo>
                    <a:lnTo>
                      <a:pt x="21" y="133"/>
                    </a:lnTo>
                    <a:lnTo>
                      <a:pt x="18" y="136"/>
                    </a:lnTo>
                    <a:lnTo>
                      <a:pt x="15" y="136"/>
                    </a:lnTo>
                    <a:lnTo>
                      <a:pt x="13" y="136"/>
                    </a:lnTo>
                    <a:lnTo>
                      <a:pt x="13" y="138"/>
                    </a:lnTo>
                    <a:lnTo>
                      <a:pt x="10" y="138"/>
                    </a:lnTo>
                    <a:lnTo>
                      <a:pt x="10" y="141"/>
                    </a:lnTo>
                    <a:lnTo>
                      <a:pt x="8" y="141"/>
                    </a:lnTo>
                    <a:lnTo>
                      <a:pt x="8" y="143"/>
                    </a:lnTo>
                    <a:lnTo>
                      <a:pt x="5" y="143"/>
                    </a:lnTo>
                    <a:lnTo>
                      <a:pt x="2" y="143"/>
                    </a:lnTo>
                    <a:lnTo>
                      <a:pt x="0" y="143"/>
                    </a:lnTo>
                    <a:lnTo>
                      <a:pt x="0" y="146"/>
                    </a:lnTo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317" name="Freeform 107"/>
              <p:cNvSpPr>
                <a:spLocks/>
              </p:cNvSpPr>
              <p:nvPr/>
            </p:nvSpPr>
            <p:spPr bwMode="auto">
              <a:xfrm>
                <a:off x="943" y="3297"/>
                <a:ext cx="702" cy="279"/>
              </a:xfrm>
              <a:custGeom>
                <a:avLst/>
                <a:gdLst>
                  <a:gd name="T0" fmla="*/ 699 w 702"/>
                  <a:gd name="T1" fmla="*/ 13 h 279"/>
                  <a:gd name="T2" fmla="*/ 676 w 702"/>
                  <a:gd name="T3" fmla="*/ 18 h 279"/>
                  <a:gd name="T4" fmla="*/ 647 w 702"/>
                  <a:gd name="T5" fmla="*/ 26 h 279"/>
                  <a:gd name="T6" fmla="*/ 626 w 702"/>
                  <a:gd name="T7" fmla="*/ 10 h 279"/>
                  <a:gd name="T8" fmla="*/ 605 w 702"/>
                  <a:gd name="T9" fmla="*/ 23 h 279"/>
                  <a:gd name="T10" fmla="*/ 592 w 702"/>
                  <a:gd name="T11" fmla="*/ 52 h 279"/>
                  <a:gd name="T12" fmla="*/ 569 w 702"/>
                  <a:gd name="T13" fmla="*/ 63 h 279"/>
                  <a:gd name="T14" fmla="*/ 569 w 702"/>
                  <a:gd name="T15" fmla="*/ 81 h 279"/>
                  <a:gd name="T16" fmla="*/ 566 w 702"/>
                  <a:gd name="T17" fmla="*/ 84 h 279"/>
                  <a:gd name="T18" fmla="*/ 600 w 702"/>
                  <a:gd name="T19" fmla="*/ 91 h 279"/>
                  <a:gd name="T20" fmla="*/ 618 w 702"/>
                  <a:gd name="T21" fmla="*/ 86 h 279"/>
                  <a:gd name="T22" fmla="*/ 647 w 702"/>
                  <a:gd name="T23" fmla="*/ 81 h 279"/>
                  <a:gd name="T24" fmla="*/ 668 w 702"/>
                  <a:gd name="T25" fmla="*/ 94 h 279"/>
                  <a:gd name="T26" fmla="*/ 673 w 702"/>
                  <a:gd name="T27" fmla="*/ 118 h 279"/>
                  <a:gd name="T28" fmla="*/ 668 w 702"/>
                  <a:gd name="T29" fmla="*/ 131 h 279"/>
                  <a:gd name="T30" fmla="*/ 670 w 702"/>
                  <a:gd name="T31" fmla="*/ 157 h 279"/>
                  <a:gd name="T32" fmla="*/ 644 w 702"/>
                  <a:gd name="T33" fmla="*/ 165 h 279"/>
                  <a:gd name="T34" fmla="*/ 621 w 702"/>
                  <a:gd name="T35" fmla="*/ 170 h 279"/>
                  <a:gd name="T36" fmla="*/ 608 w 702"/>
                  <a:gd name="T37" fmla="*/ 183 h 279"/>
                  <a:gd name="T38" fmla="*/ 590 w 702"/>
                  <a:gd name="T39" fmla="*/ 178 h 279"/>
                  <a:gd name="T40" fmla="*/ 574 w 702"/>
                  <a:gd name="T41" fmla="*/ 170 h 279"/>
                  <a:gd name="T42" fmla="*/ 558 w 702"/>
                  <a:gd name="T43" fmla="*/ 146 h 279"/>
                  <a:gd name="T44" fmla="*/ 532 w 702"/>
                  <a:gd name="T45" fmla="*/ 149 h 279"/>
                  <a:gd name="T46" fmla="*/ 524 w 702"/>
                  <a:gd name="T47" fmla="*/ 180 h 279"/>
                  <a:gd name="T48" fmla="*/ 506 w 702"/>
                  <a:gd name="T49" fmla="*/ 185 h 279"/>
                  <a:gd name="T50" fmla="*/ 483 w 702"/>
                  <a:gd name="T51" fmla="*/ 178 h 279"/>
                  <a:gd name="T52" fmla="*/ 472 w 702"/>
                  <a:gd name="T53" fmla="*/ 167 h 279"/>
                  <a:gd name="T54" fmla="*/ 449 w 702"/>
                  <a:gd name="T55" fmla="*/ 144 h 279"/>
                  <a:gd name="T56" fmla="*/ 436 w 702"/>
                  <a:gd name="T57" fmla="*/ 133 h 279"/>
                  <a:gd name="T58" fmla="*/ 415 w 702"/>
                  <a:gd name="T59" fmla="*/ 125 h 279"/>
                  <a:gd name="T60" fmla="*/ 396 w 702"/>
                  <a:gd name="T61" fmla="*/ 110 h 279"/>
                  <a:gd name="T62" fmla="*/ 394 w 702"/>
                  <a:gd name="T63" fmla="*/ 89 h 279"/>
                  <a:gd name="T64" fmla="*/ 394 w 702"/>
                  <a:gd name="T65" fmla="*/ 70 h 279"/>
                  <a:gd name="T66" fmla="*/ 386 w 702"/>
                  <a:gd name="T67" fmla="*/ 44 h 279"/>
                  <a:gd name="T68" fmla="*/ 360 w 702"/>
                  <a:gd name="T69" fmla="*/ 50 h 279"/>
                  <a:gd name="T70" fmla="*/ 336 w 702"/>
                  <a:gd name="T71" fmla="*/ 42 h 279"/>
                  <a:gd name="T72" fmla="*/ 334 w 702"/>
                  <a:gd name="T73" fmla="*/ 57 h 279"/>
                  <a:gd name="T74" fmla="*/ 321 w 702"/>
                  <a:gd name="T75" fmla="*/ 68 h 279"/>
                  <a:gd name="T76" fmla="*/ 297 w 702"/>
                  <a:gd name="T77" fmla="*/ 57 h 279"/>
                  <a:gd name="T78" fmla="*/ 269 w 702"/>
                  <a:gd name="T79" fmla="*/ 73 h 279"/>
                  <a:gd name="T80" fmla="*/ 255 w 702"/>
                  <a:gd name="T81" fmla="*/ 89 h 279"/>
                  <a:gd name="T82" fmla="*/ 245 w 702"/>
                  <a:gd name="T83" fmla="*/ 104 h 279"/>
                  <a:gd name="T84" fmla="*/ 224 w 702"/>
                  <a:gd name="T85" fmla="*/ 118 h 279"/>
                  <a:gd name="T86" fmla="*/ 237 w 702"/>
                  <a:gd name="T87" fmla="*/ 141 h 279"/>
                  <a:gd name="T88" fmla="*/ 232 w 702"/>
                  <a:gd name="T89" fmla="*/ 149 h 279"/>
                  <a:gd name="T90" fmla="*/ 216 w 702"/>
                  <a:gd name="T91" fmla="*/ 141 h 279"/>
                  <a:gd name="T92" fmla="*/ 193 w 702"/>
                  <a:gd name="T93" fmla="*/ 146 h 279"/>
                  <a:gd name="T94" fmla="*/ 182 w 702"/>
                  <a:gd name="T95" fmla="*/ 154 h 279"/>
                  <a:gd name="T96" fmla="*/ 167 w 702"/>
                  <a:gd name="T97" fmla="*/ 167 h 279"/>
                  <a:gd name="T98" fmla="*/ 154 w 702"/>
                  <a:gd name="T99" fmla="*/ 191 h 279"/>
                  <a:gd name="T100" fmla="*/ 138 w 702"/>
                  <a:gd name="T101" fmla="*/ 214 h 279"/>
                  <a:gd name="T102" fmla="*/ 130 w 702"/>
                  <a:gd name="T103" fmla="*/ 225 h 279"/>
                  <a:gd name="T104" fmla="*/ 107 w 702"/>
                  <a:gd name="T105" fmla="*/ 225 h 279"/>
                  <a:gd name="T106" fmla="*/ 107 w 702"/>
                  <a:gd name="T107" fmla="*/ 206 h 279"/>
                  <a:gd name="T108" fmla="*/ 96 w 702"/>
                  <a:gd name="T109" fmla="*/ 209 h 279"/>
                  <a:gd name="T110" fmla="*/ 65 w 702"/>
                  <a:gd name="T111" fmla="*/ 217 h 279"/>
                  <a:gd name="T112" fmla="*/ 34 w 702"/>
                  <a:gd name="T113" fmla="*/ 222 h 279"/>
                  <a:gd name="T114" fmla="*/ 10 w 702"/>
                  <a:gd name="T115" fmla="*/ 245 h 279"/>
                  <a:gd name="T116" fmla="*/ 23 w 702"/>
                  <a:gd name="T117" fmla="*/ 272 h 279"/>
                  <a:gd name="T118" fmla="*/ 5 w 702"/>
                  <a:gd name="T119" fmla="*/ 279 h 2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702" h="279">
                    <a:moveTo>
                      <a:pt x="702" y="0"/>
                    </a:moveTo>
                    <a:lnTo>
                      <a:pt x="699" y="0"/>
                    </a:lnTo>
                    <a:lnTo>
                      <a:pt x="699" y="3"/>
                    </a:lnTo>
                    <a:lnTo>
                      <a:pt x="699" y="5"/>
                    </a:lnTo>
                    <a:lnTo>
                      <a:pt x="702" y="5"/>
                    </a:lnTo>
                    <a:lnTo>
                      <a:pt x="702" y="8"/>
                    </a:lnTo>
                    <a:lnTo>
                      <a:pt x="702" y="10"/>
                    </a:lnTo>
                    <a:lnTo>
                      <a:pt x="702" y="13"/>
                    </a:lnTo>
                    <a:lnTo>
                      <a:pt x="699" y="13"/>
                    </a:lnTo>
                    <a:lnTo>
                      <a:pt x="699" y="16"/>
                    </a:lnTo>
                    <a:lnTo>
                      <a:pt x="699" y="13"/>
                    </a:lnTo>
                    <a:lnTo>
                      <a:pt x="702" y="13"/>
                    </a:lnTo>
                    <a:lnTo>
                      <a:pt x="702" y="16"/>
                    </a:lnTo>
                    <a:lnTo>
                      <a:pt x="699" y="16"/>
                    </a:lnTo>
                    <a:lnTo>
                      <a:pt x="699" y="13"/>
                    </a:lnTo>
                    <a:lnTo>
                      <a:pt x="699" y="16"/>
                    </a:lnTo>
                    <a:lnTo>
                      <a:pt x="699" y="13"/>
                    </a:lnTo>
                    <a:lnTo>
                      <a:pt x="699" y="16"/>
                    </a:lnTo>
                    <a:lnTo>
                      <a:pt x="699" y="13"/>
                    </a:lnTo>
                    <a:lnTo>
                      <a:pt x="697" y="13"/>
                    </a:lnTo>
                    <a:lnTo>
                      <a:pt x="699" y="13"/>
                    </a:lnTo>
                    <a:lnTo>
                      <a:pt x="697" y="13"/>
                    </a:lnTo>
                    <a:lnTo>
                      <a:pt x="699" y="13"/>
                    </a:lnTo>
                    <a:lnTo>
                      <a:pt x="697" y="13"/>
                    </a:lnTo>
                    <a:lnTo>
                      <a:pt x="697" y="16"/>
                    </a:lnTo>
                    <a:lnTo>
                      <a:pt x="694" y="16"/>
                    </a:lnTo>
                    <a:lnTo>
                      <a:pt x="694" y="18"/>
                    </a:lnTo>
                    <a:lnTo>
                      <a:pt x="691" y="18"/>
                    </a:lnTo>
                    <a:lnTo>
                      <a:pt x="689" y="18"/>
                    </a:lnTo>
                    <a:lnTo>
                      <a:pt x="686" y="18"/>
                    </a:lnTo>
                    <a:lnTo>
                      <a:pt x="684" y="18"/>
                    </a:lnTo>
                    <a:lnTo>
                      <a:pt x="681" y="18"/>
                    </a:lnTo>
                    <a:lnTo>
                      <a:pt x="678" y="18"/>
                    </a:lnTo>
                    <a:lnTo>
                      <a:pt x="676" y="18"/>
                    </a:lnTo>
                    <a:lnTo>
                      <a:pt x="673" y="21"/>
                    </a:lnTo>
                    <a:lnTo>
                      <a:pt x="670" y="21"/>
                    </a:lnTo>
                    <a:lnTo>
                      <a:pt x="668" y="21"/>
                    </a:lnTo>
                    <a:lnTo>
                      <a:pt x="668" y="23"/>
                    </a:lnTo>
                    <a:lnTo>
                      <a:pt x="665" y="23"/>
                    </a:lnTo>
                    <a:lnTo>
                      <a:pt x="663" y="23"/>
                    </a:lnTo>
                    <a:lnTo>
                      <a:pt x="663" y="26"/>
                    </a:lnTo>
                    <a:lnTo>
                      <a:pt x="660" y="26"/>
                    </a:lnTo>
                    <a:lnTo>
                      <a:pt x="657" y="26"/>
                    </a:lnTo>
                    <a:lnTo>
                      <a:pt x="655" y="26"/>
                    </a:lnTo>
                    <a:lnTo>
                      <a:pt x="655" y="29"/>
                    </a:lnTo>
                    <a:lnTo>
                      <a:pt x="652" y="29"/>
                    </a:lnTo>
                    <a:lnTo>
                      <a:pt x="650" y="29"/>
                    </a:lnTo>
                    <a:lnTo>
                      <a:pt x="647" y="29"/>
                    </a:lnTo>
                    <a:lnTo>
                      <a:pt x="644" y="29"/>
                    </a:lnTo>
                    <a:lnTo>
                      <a:pt x="647" y="29"/>
                    </a:lnTo>
                    <a:lnTo>
                      <a:pt x="647" y="26"/>
                    </a:lnTo>
                    <a:lnTo>
                      <a:pt x="650" y="26"/>
                    </a:lnTo>
                    <a:lnTo>
                      <a:pt x="647" y="23"/>
                    </a:lnTo>
                    <a:lnTo>
                      <a:pt x="644" y="23"/>
                    </a:lnTo>
                    <a:lnTo>
                      <a:pt x="644" y="26"/>
                    </a:lnTo>
                    <a:lnTo>
                      <a:pt x="644" y="23"/>
                    </a:lnTo>
                    <a:lnTo>
                      <a:pt x="642" y="23"/>
                    </a:lnTo>
                    <a:lnTo>
                      <a:pt x="639" y="23"/>
                    </a:lnTo>
                    <a:lnTo>
                      <a:pt x="639" y="21"/>
                    </a:lnTo>
                    <a:lnTo>
                      <a:pt x="639" y="18"/>
                    </a:lnTo>
                    <a:lnTo>
                      <a:pt x="637" y="18"/>
                    </a:lnTo>
                    <a:lnTo>
                      <a:pt x="637" y="16"/>
                    </a:lnTo>
                    <a:lnTo>
                      <a:pt x="634" y="16"/>
                    </a:lnTo>
                    <a:lnTo>
                      <a:pt x="634" y="13"/>
                    </a:lnTo>
                    <a:lnTo>
                      <a:pt x="631" y="13"/>
                    </a:lnTo>
                    <a:lnTo>
                      <a:pt x="631" y="10"/>
                    </a:lnTo>
                    <a:lnTo>
                      <a:pt x="629" y="10"/>
                    </a:lnTo>
                    <a:lnTo>
                      <a:pt x="626" y="10"/>
                    </a:lnTo>
                    <a:lnTo>
                      <a:pt x="626" y="8"/>
                    </a:lnTo>
                    <a:lnTo>
                      <a:pt x="624" y="8"/>
                    </a:lnTo>
                    <a:lnTo>
                      <a:pt x="621" y="8"/>
                    </a:lnTo>
                    <a:lnTo>
                      <a:pt x="618" y="8"/>
                    </a:lnTo>
                    <a:lnTo>
                      <a:pt x="618" y="10"/>
                    </a:lnTo>
                    <a:lnTo>
                      <a:pt x="616" y="10"/>
                    </a:lnTo>
                    <a:lnTo>
                      <a:pt x="613" y="10"/>
                    </a:lnTo>
                    <a:lnTo>
                      <a:pt x="613" y="13"/>
                    </a:lnTo>
                    <a:lnTo>
                      <a:pt x="613" y="10"/>
                    </a:lnTo>
                    <a:lnTo>
                      <a:pt x="610" y="10"/>
                    </a:lnTo>
                    <a:lnTo>
                      <a:pt x="610" y="13"/>
                    </a:lnTo>
                    <a:lnTo>
                      <a:pt x="608" y="13"/>
                    </a:lnTo>
                    <a:lnTo>
                      <a:pt x="608" y="16"/>
                    </a:lnTo>
                    <a:lnTo>
                      <a:pt x="608" y="18"/>
                    </a:lnTo>
                    <a:lnTo>
                      <a:pt x="605" y="18"/>
                    </a:lnTo>
                    <a:lnTo>
                      <a:pt x="605" y="21"/>
                    </a:lnTo>
                    <a:lnTo>
                      <a:pt x="605" y="23"/>
                    </a:lnTo>
                    <a:lnTo>
                      <a:pt x="603" y="23"/>
                    </a:lnTo>
                    <a:lnTo>
                      <a:pt x="603" y="26"/>
                    </a:lnTo>
                    <a:lnTo>
                      <a:pt x="605" y="26"/>
                    </a:lnTo>
                    <a:lnTo>
                      <a:pt x="605" y="29"/>
                    </a:lnTo>
                    <a:lnTo>
                      <a:pt x="603" y="29"/>
                    </a:lnTo>
                    <a:lnTo>
                      <a:pt x="603" y="31"/>
                    </a:lnTo>
                    <a:lnTo>
                      <a:pt x="603" y="34"/>
                    </a:lnTo>
                    <a:lnTo>
                      <a:pt x="600" y="34"/>
                    </a:lnTo>
                    <a:lnTo>
                      <a:pt x="600" y="37"/>
                    </a:lnTo>
                    <a:lnTo>
                      <a:pt x="600" y="39"/>
                    </a:lnTo>
                    <a:lnTo>
                      <a:pt x="597" y="39"/>
                    </a:lnTo>
                    <a:lnTo>
                      <a:pt x="597" y="42"/>
                    </a:lnTo>
                    <a:lnTo>
                      <a:pt x="597" y="44"/>
                    </a:lnTo>
                    <a:lnTo>
                      <a:pt x="595" y="44"/>
                    </a:lnTo>
                    <a:lnTo>
                      <a:pt x="595" y="47"/>
                    </a:lnTo>
                    <a:lnTo>
                      <a:pt x="595" y="50"/>
                    </a:lnTo>
                    <a:lnTo>
                      <a:pt x="592" y="52"/>
                    </a:lnTo>
                    <a:lnTo>
                      <a:pt x="595" y="52"/>
                    </a:lnTo>
                    <a:lnTo>
                      <a:pt x="592" y="52"/>
                    </a:lnTo>
                    <a:lnTo>
                      <a:pt x="590" y="52"/>
                    </a:lnTo>
                    <a:lnTo>
                      <a:pt x="590" y="50"/>
                    </a:lnTo>
                    <a:lnTo>
                      <a:pt x="587" y="50"/>
                    </a:lnTo>
                    <a:lnTo>
                      <a:pt x="587" y="52"/>
                    </a:lnTo>
                    <a:lnTo>
                      <a:pt x="584" y="52"/>
                    </a:lnTo>
                    <a:lnTo>
                      <a:pt x="582" y="52"/>
                    </a:lnTo>
                    <a:lnTo>
                      <a:pt x="579" y="52"/>
                    </a:lnTo>
                    <a:lnTo>
                      <a:pt x="579" y="55"/>
                    </a:lnTo>
                    <a:lnTo>
                      <a:pt x="577" y="55"/>
                    </a:lnTo>
                    <a:lnTo>
                      <a:pt x="574" y="55"/>
                    </a:lnTo>
                    <a:lnTo>
                      <a:pt x="571" y="55"/>
                    </a:lnTo>
                    <a:lnTo>
                      <a:pt x="571" y="57"/>
                    </a:lnTo>
                    <a:lnTo>
                      <a:pt x="571" y="60"/>
                    </a:lnTo>
                    <a:lnTo>
                      <a:pt x="569" y="60"/>
                    </a:lnTo>
                    <a:lnTo>
                      <a:pt x="569" y="63"/>
                    </a:lnTo>
                    <a:lnTo>
                      <a:pt x="569" y="65"/>
                    </a:lnTo>
                    <a:lnTo>
                      <a:pt x="569" y="68"/>
                    </a:lnTo>
                    <a:lnTo>
                      <a:pt x="569" y="70"/>
                    </a:lnTo>
                    <a:lnTo>
                      <a:pt x="571" y="70"/>
                    </a:lnTo>
                    <a:lnTo>
                      <a:pt x="571" y="73"/>
                    </a:lnTo>
                    <a:lnTo>
                      <a:pt x="571" y="76"/>
                    </a:lnTo>
                    <a:lnTo>
                      <a:pt x="571" y="78"/>
                    </a:lnTo>
                    <a:lnTo>
                      <a:pt x="574" y="78"/>
                    </a:lnTo>
                    <a:lnTo>
                      <a:pt x="574" y="81"/>
                    </a:lnTo>
                    <a:lnTo>
                      <a:pt x="577" y="81"/>
                    </a:lnTo>
                    <a:lnTo>
                      <a:pt x="579" y="81"/>
                    </a:lnTo>
                    <a:lnTo>
                      <a:pt x="577" y="81"/>
                    </a:lnTo>
                    <a:lnTo>
                      <a:pt x="574" y="81"/>
                    </a:lnTo>
                    <a:lnTo>
                      <a:pt x="574" y="84"/>
                    </a:lnTo>
                    <a:lnTo>
                      <a:pt x="571" y="84"/>
                    </a:lnTo>
                    <a:lnTo>
                      <a:pt x="569" y="84"/>
                    </a:lnTo>
                    <a:lnTo>
                      <a:pt x="569" y="81"/>
                    </a:lnTo>
                    <a:lnTo>
                      <a:pt x="566" y="81"/>
                    </a:lnTo>
                    <a:lnTo>
                      <a:pt x="566" y="78"/>
                    </a:lnTo>
                    <a:lnTo>
                      <a:pt x="563" y="78"/>
                    </a:lnTo>
                    <a:lnTo>
                      <a:pt x="566" y="78"/>
                    </a:lnTo>
                    <a:lnTo>
                      <a:pt x="566" y="81"/>
                    </a:lnTo>
                    <a:lnTo>
                      <a:pt x="563" y="81"/>
                    </a:lnTo>
                    <a:lnTo>
                      <a:pt x="561" y="81"/>
                    </a:lnTo>
                    <a:lnTo>
                      <a:pt x="558" y="81"/>
                    </a:lnTo>
                    <a:lnTo>
                      <a:pt x="558" y="78"/>
                    </a:lnTo>
                    <a:lnTo>
                      <a:pt x="556" y="78"/>
                    </a:lnTo>
                    <a:lnTo>
                      <a:pt x="556" y="76"/>
                    </a:lnTo>
                    <a:lnTo>
                      <a:pt x="556" y="78"/>
                    </a:lnTo>
                    <a:lnTo>
                      <a:pt x="558" y="78"/>
                    </a:lnTo>
                    <a:lnTo>
                      <a:pt x="558" y="81"/>
                    </a:lnTo>
                    <a:lnTo>
                      <a:pt x="561" y="81"/>
                    </a:lnTo>
                    <a:lnTo>
                      <a:pt x="563" y="81"/>
                    </a:lnTo>
                    <a:lnTo>
                      <a:pt x="566" y="84"/>
                    </a:lnTo>
                    <a:lnTo>
                      <a:pt x="569" y="84"/>
                    </a:lnTo>
                    <a:lnTo>
                      <a:pt x="571" y="84"/>
                    </a:lnTo>
                    <a:lnTo>
                      <a:pt x="574" y="84"/>
                    </a:lnTo>
                    <a:lnTo>
                      <a:pt x="574" y="86"/>
                    </a:lnTo>
                    <a:lnTo>
                      <a:pt x="577" y="86"/>
                    </a:lnTo>
                    <a:lnTo>
                      <a:pt x="579" y="86"/>
                    </a:lnTo>
                    <a:lnTo>
                      <a:pt x="582" y="86"/>
                    </a:lnTo>
                    <a:lnTo>
                      <a:pt x="584" y="86"/>
                    </a:lnTo>
                    <a:lnTo>
                      <a:pt x="587" y="86"/>
                    </a:lnTo>
                    <a:lnTo>
                      <a:pt x="587" y="89"/>
                    </a:lnTo>
                    <a:lnTo>
                      <a:pt x="590" y="89"/>
                    </a:lnTo>
                    <a:lnTo>
                      <a:pt x="592" y="89"/>
                    </a:lnTo>
                    <a:lnTo>
                      <a:pt x="592" y="91"/>
                    </a:lnTo>
                    <a:lnTo>
                      <a:pt x="595" y="91"/>
                    </a:lnTo>
                    <a:lnTo>
                      <a:pt x="597" y="89"/>
                    </a:lnTo>
                    <a:lnTo>
                      <a:pt x="597" y="91"/>
                    </a:lnTo>
                    <a:lnTo>
                      <a:pt x="600" y="91"/>
                    </a:lnTo>
                    <a:lnTo>
                      <a:pt x="600" y="94"/>
                    </a:lnTo>
                    <a:lnTo>
                      <a:pt x="603" y="94"/>
                    </a:lnTo>
                    <a:lnTo>
                      <a:pt x="603" y="91"/>
                    </a:lnTo>
                    <a:lnTo>
                      <a:pt x="605" y="91"/>
                    </a:lnTo>
                    <a:lnTo>
                      <a:pt x="608" y="91"/>
                    </a:lnTo>
                    <a:lnTo>
                      <a:pt x="610" y="91"/>
                    </a:lnTo>
                    <a:lnTo>
                      <a:pt x="613" y="91"/>
                    </a:lnTo>
                    <a:lnTo>
                      <a:pt x="613" y="89"/>
                    </a:lnTo>
                    <a:lnTo>
                      <a:pt x="613" y="91"/>
                    </a:lnTo>
                    <a:lnTo>
                      <a:pt x="616" y="91"/>
                    </a:lnTo>
                    <a:lnTo>
                      <a:pt x="618" y="91"/>
                    </a:lnTo>
                    <a:lnTo>
                      <a:pt x="618" y="89"/>
                    </a:lnTo>
                    <a:lnTo>
                      <a:pt x="621" y="89"/>
                    </a:lnTo>
                    <a:lnTo>
                      <a:pt x="618" y="89"/>
                    </a:lnTo>
                    <a:lnTo>
                      <a:pt x="621" y="89"/>
                    </a:lnTo>
                    <a:lnTo>
                      <a:pt x="621" y="86"/>
                    </a:lnTo>
                    <a:lnTo>
                      <a:pt x="618" y="86"/>
                    </a:lnTo>
                    <a:lnTo>
                      <a:pt x="621" y="86"/>
                    </a:lnTo>
                    <a:lnTo>
                      <a:pt x="624" y="86"/>
                    </a:lnTo>
                    <a:lnTo>
                      <a:pt x="626" y="86"/>
                    </a:lnTo>
                    <a:lnTo>
                      <a:pt x="626" y="84"/>
                    </a:lnTo>
                    <a:lnTo>
                      <a:pt x="629" y="81"/>
                    </a:lnTo>
                    <a:lnTo>
                      <a:pt x="631" y="81"/>
                    </a:lnTo>
                    <a:lnTo>
                      <a:pt x="631" y="78"/>
                    </a:lnTo>
                    <a:lnTo>
                      <a:pt x="631" y="76"/>
                    </a:lnTo>
                    <a:lnTo>
                      <a:pt x="634" y="76"/>
                    </a:lnTo>
                    <a:lnTo>
                      <a:pt x="634" y="78"/>
                    </a:lnTo>
                    <a:lnTo>
                      <a:pt x="634" y="76"/>
                    </a:lnTo>
                    <a:lnTo>
                      <a:pt x="634" y="78"/>
                    </a:lnTo>
                    <a:lnTo>
                      <a:pt x="637" y="78"/>
                    </a:lnTo>
                    <a:lnTo>
                      <a:pt x="639" y="78"/>
                    </a:lnTo>
                    <a:lnTo>
                      <a:pt x="642" y="78"/>
                    </a:lnTo>
                    <a:lnTo>
                      <a:pt x="644" y="78"/>
                    </a:lnTo>
                    <a:lnTo>
                      <a:pt x="647" y="81"/>
                    </a:lnTo>
                    <a:lnTo>
                      <a:pt x="650" y="81"/>
                    </a:lnTo>
                    <a:lnTo>
                      <a:pt x="652" y="81"/>
                    </a:lnTo>
                    <a:lnTo>
                      <a:pt x="650" y="81"/>
                    </a:lnTo>
                    <a:lnTo>
                      <a:pt x="652" y="81"/>
                    </a:lnTo>
                    <a:lnTo>
                      <a:pt x="652" y="84"/>
                    </a:lnTo>
                    <a:lnTo>
                      <a:pt x="655" y="84"/>
                    </a:lnTo>
                    <a:lnTo>
                      <a:pt x="652" y="84"/>
                    </a:lnTo>
                    <a:lnTo>
                      <a:pt x="655" y="84"/>
                    </a:lnTo>
                    <a:lnTo>
                      <a:pt x="655" y="86"/>
                    </a:lnTo>
                    <a:lnTo>
                      <a:pt x="655" y="89"/>
                    </a:lnTo>
                    <a:lnTo>
                      <a:pt x="657" y="89"/>
                    </a:lnTo>
                    <a:lnTo>
                      <a:pt x="660" y="89"/>
                    </a:lnTo>
                    <a:lnTo>
                      <a:pt x="663" y="89"/>
                    </a:lnTo>
                    <a:lnTo>
                      <a:pt x="663" y="91"/>
                    </a:lnTo>
                    <a:lnTo>
                      <a:pt x="665" y="91"/>
                    </a:lnTo>
                    <a:lnTo>
                      <a:pt x="665" y="94"/>
                    </a:lnTo>
                    <a:lnTo>
                      <a:pt x="668" y="94"/>
                    </a:lnTo>
                    <a:lnTo>
                      <a:pt x="668" y="97"/>
                    </a:lnTo>
                    <a:lnTo>
                      <a:pt x="670" y="97"/>
                    </a:lnTo>
                    <a:lnTo>
                      <a:pt x="670" y="99"/>
                    </a:lnTo>
                    <a:lnTo>
                      <a:pt x="673" y="99"/>
                    </a:lnTo>
                    <a:lnTo>
                      <a:pt x="673" y="102"/>
                    </a:lnTo>
                    <a:lnTo>
                      <a:pt x="673" y="104"/>
                    </a:lnTo>
                    <a:lnTo>
                      <a:pt x="676" y="104"/>
                    </a:lnTo>
                    <a:lnTo>
                      <a:pt x="676" y="107"/>
                    </a:lnTo>
                    <a:lnTo>
                      <a:pt x="676" y="110"/>
                    </a:lnTo>
                    <a:lnTo>
                      <a:pt x="673" y="110"/>
                    </a:lnTo>
                    <a:lnTo>
                      <a:pt x="676" y="110"/>
                    </a:lnTo>
                    <a:lnTo>
                      <a:pt x="676" y="112"/>
                    </a:lnTo>
                    <a:lnTo>
                      <a:pt x="676" y="115"/>
                    </a:lnTo>
                    <a:lnTo>
                      <a:pt x="673" y="115"/>
                    </a:lnTo>
                    <a:lnTo>
                      <a:pt x="676" y="115"/>
                    </a:lnTo>
                    <a:lnTo>
                      <a:pt x="676" y="118"/>
                    </a:lnTo>
                    <a:lnTo>
                      <a:pt x="673" y="118"/>
                    </a:lnTo>
                    <a:lnTo>
                      <a:pt x="676" y="118"/>
                    </a:lnTo>
                    <a:lnTo>
                      <a:pt x="673" y="118"/>
                    </a:lnTo>
                    <a:lnTo>
                      <a:pt x="673" y="120"/>
                    </a:lnTo>
                    <a:lnTo>
                      <a:pt x="676" y="120"/>
                    </a:lnTo>
                    <a:lnTo>
                      <a:pt x="673" y="120"/>
                    </a:lnTo>
                    <a:lnTo>
                      <a:pt x="673" y="123"/>
                    </a:lnTo>
                    <a:lnTo>
                      <a:pt x="673" y="120"/>
                    </a:lnTo>
                    <a:lnTo>
                      <a:pt x="673" y="123"/>
                    </a:lnTo>
                    <a:lnTo>
                      <a:pt x="670" y="123"/>
                    </a:lnTo>
                    <a:lnTo>
                      <a:pt x="673" y="123"/>
                    </a:lnTo>
                    <a:lnTo>
                      <a:pt x="673" y="125"/>
                    </a:lnTo>
                    <a:lnTo>
                      <a:pt x="670" y="125"/>
                    </a:lnTo>
                    <a:lnTo>
                      <a:pt x="668" y="125"/>
                    </a:lnTo>
                    <a:lnTo>
                      <a:pt x="668" y="128"/>
                    </a:lnTo>
                    <a:lnTo>
                      <a:pt x="670" y="128"/>
                    </a:lnTo>
                    <a:lnTo>
                      <a:pt x="668" y="128"/>
                    </a:lnTo>
                    <a:lnTo>
                      <a:pt x="668" y="131"/>
                    </a:lnTo>
                    <a:lnTo>
                      <a:pt x="668" y="133"/>
                    </a:lnTo>
                    <a:lnTo>
                      <a:pt x="668" y="136"/>
                    </a:lnTo>
                    <a:lnTo>
                      <a:pt x="670" y="136"/>
                    </a:lnTo>
                    <a:lnTo>
                      <a:pt x="668" y="136"/>
                    </a:lnTo>
                    <a:lnTo>
                      <a:pt x="668" y="138"/>
                    </a:lnTo>
                    <a:lnTo>
                      <a:pt x="670" y="138"/>
                    </a:lnTo>
                    <a:lnTo>
                      <a:pt x="668" y="138"/>
                    </a:lnTo>
                    <a:lnTo>
                      <a:pt x="670" y="138"/>
                    </a:lnTo>
                    <a:lnTo>
                      <a:pt x="670" y="141"/>
                    </a:lnTo>
                    <a:lnTo>
                      <a:pt x="670" y="144"/>
                    </a:lnTo>
                    <a:lnTo>
                      <a:pt x="670" y="146"/>
                    </a:lnTo>
                    <a:lnTo>
                      <a:pt x="670" y="149"/>
                    </a:lnTo>
                    <a:lnTo>
                      <a:pt x="670" y="151"/>
                    </a:lnTo>
                    <a:lnTo>
                      <a:pt x="670" y="154"/>
                    </a:lnTo>
                    <a:lnTo>
                      <a:pt x="673" y="154"/>
                    </a:lnTo>
                    <a:lnTo>
                      <a:pt x="670" y="154"/>
                    </a:lnTo>
                    <a:lnTo>
                      <a:pt x="670" y="157"/>
                    </a:lnTo>
                    <a:lnTo>
                      <a:pt x="670" y="159"/>
                    </a:lnTo>
                    <a:lnTo>
                      <a:pt x="668" y="159"/>
                    </a:lnTo>
                    <a:lnTo>
                      <a:pt x="665" y="159"/>
                    </a:lnTo>
                    <a:lnTo>
                      <a:pt x="663" y="159"/>
                    </a:lnTo>
                    <a:lnTo>
                      <a:pt x="663" y="162"/>
                    </a:lnTo>
                    <a:lnTo>
                      <a:pt x="663" y="159"/>
                    </a:lnTo>
                    <a:lnTo>
                      <a:pt x="660" y="159"/>
                    </a:lnTo>
                    <a:lnTo>
                      <a:pt x="657" y="159"/>
                    </a:lnTo>
                    <a:lnTo>
                      <a:pt x="657" y="162"/>
                    </a:lnTo>
                    <a:lnTo>
                      <a:pt x="655" y="162"/>
                    </a:lnTo>
                    <a:lnTo>
                      <a:pt x="655" y="159"/>
                    </a:lnTo>
                    <a:lnTo>
                      <a:pt x="652" y="159"/>
                    </a:lnTo>
                    <a:lnTo>
                      <a:pt x="652" y="162"/>
                    </a:lnTo>
                    <a:lnTo>
                      <a:pt x="650" y="162"/>
                    </a:lnTo>
                    <a:lnTo>
                      <a:pt x="647" y="162"/>
                    </a:lnTo>
                    <a:lnTo>
                      <a:pt x="647" y="165"/>
                    </a:lnTo>
                    <a:lnTo>
                      <a:pt x="644" y="165"/>
                    </a:lnTo>
                    <a:lnTo>
                      <a:pt x="644" y="162"/>
                    </a:lnTo>
                    <a:lnTo>
                      <a:pt x="642" y="162"/>
                    </a:lnTo>
                    <a:lnTo>
                      <a:pt x="642" y="165"/>
                    </a:lnTo>
                    <a:lnTo>
                      <a:pt x="639" y="165"/>
                    </a:lnTo>
                    <a:lnTo>
                      <a:pt x="639" y="162"/>
                    </a:lnTo>
                    <a:lnTo>
                      <a:pt x="639" y="165"/>
                    </a:lnTo>
                    <a:lnTo>
                      <a:pt x="637" y="165"/>
                    </a:lnTo>
                    <a:lnTo>
                      <a:pt x="634" y="165"/>
                    </a:lnTo>
                    <a:lnTo>
                      <a:pt x="631" y="165"/>
                    </a:lnTo>
                    <a:lnTo>
                      <a:pt x="631" y="167"/>
                    </a:lnTo>
                    <a:lnTo>
                      <a:pt x="631" y="165"/>
                    </a:lnTo>
                    <a:lnTo>
                      <a:pt x="631" y="167"/>
                    </a:lnTo>
                    <a:lnTo>
                      <a:pt x="629" y="167"/>
                    </a:lnTo>
                    <a:lnTo>
                      <a:pt x="626" y="167"/>
                    </a:lnTo>
                    <a:lnTo>
                      <a:pt x="624" y="167"/>
                    </a:lnTo>
                    <a:lnTo>
                      <a:pt x="624" y="170"/>
                    </a:lnTo>
                    <a:lnTo>
                      <a:pt x="621" y="170"/>
                    </a:lnTo>
                    <a:lnTo>
                      <a:pt x="624" y="170"/>
                    </a:lnTo>
                    <a:lnTo>
                      <a:pt x="621" y="170"/>
                    </a:lnTo>
                    <a:lnTo>
                      <a:pt x="618" y="170"/>
                    </a:lnTo>
                    <a:lnTo>
                      <a:pt x="618" y="172"/>
                    </a:lnTo>
                    <a:lnTo>
                      <a:pt x="616" y="172"/>
                    </a:lnTo>
                    <a:lnTo>
                      <a:pt x="613" y="172"/>
                    </a:lnTo>
                    <a:lnTo>
                      <a:pt x="610" y="172"/>
                    </a:lnTo>
                    <a:lnTo>
                      <a:pt x="610" y="175"/>
                    </a:lnTo>
                    <a:lnTo>
                      <a:pt x="608" y="175"/>
                    </a:lnTo>
                    <a:lnTo>
                      <a:pt x="608" y="178"/>
                    </a:lnTo>
                    <a:lnTo>
                      <a:pt x="608" y="180"/>
                    </a:lnTo>
                    <a:lnTo>
                      <a:pt x="610" y="180"/>
                    </a:lnTo>
                    <a:lnTo>
                      <a:pt x="608" y="180"/>
                    </a:lnTo>
                    <a:lnTo>
                      <a:pt x="610" y="180"/>
                    </a:lnTo>
                    <a:lnTo>
                      <a:pt x="608" y="180"/>
                    </a:lnTo>
                    <a:lnTo>
                      <a:pt x="610" y="180"/>
                    </a:lnTo>
                    <a:lnTo>
                      <a:pt x="608" y="183"/>
                    </a:lnTo>
                    <a:lnTo>
                      <a:pt x="608" y="180"/>
                    </a:lnTo>
                    <a:lnTo>
                      <a:pt x="608" y="183"/>
                    </a:lnTo>
                    <a:lnTo>
                      <a:pt x="605" y="183"/>
                    </a:lnTo>
                    <a:lnTo>
                      <a:pt x="603" y="183"/>
                    </a:lnTo>
                    <a:lnTo>
                      <a:pt x="603" y="180"/>
                    </a:lnTo>
                    <a:lnTo>
                      <a:pt x="605" y="180"/>
                    </a:lnTo>
                    <a:lnTo>
                      <a:pt x="603" y="180"/>
                    </a:lnTo>
                    <a:lnTo>
                      <a:pt x="603" y="178"/>
                    </a:lnTo>
                    <a:lnTo>
                      <a:pt x="600" y="178"/>
                    </a:lnTo>
                    <a:lnTo>
                      <a:pt x="597" y="178"/>
                    </a:lnTo>
                    <a:lnTo>
                      <a:pt x="597" y="175"/>
                    </a:lnTo>
                    <a:lnTo>
                      <a:pt x="595" y="175"/>
                    </a:lnTo>
                    <a:lnTo>
                      <a:pt x="595" y="178"/>
                    </a:lnTo>
                    <a:lnTo>
                      <a:pt x="595" y="175"/>
                    </a:lnTo>
                    <a:lnTo>
                      <a:pt x="595" y="178"/>
                    </a:lnTo>
                    <a:lnTo>
                      <a:pt x="592" y="178"/>
                    </a:lnTo>
                    <a:lnTo>
                      <a:pt x="590" y="178"/>
                    </a:lnTo>
                    <a:lnTo>
                      <a:pt x="590" y="180"/>
                    </a:lnTo>
                    <a:lnTo>
                      <a:pt x="587" y="180"/>
                    </a:lnTo>
                    <a:lnTo>
                      <a:pt x="584" y="180"/>
                    </a:lnTo>
                    <a:lnTo>
                      <a:pt x="584" y="178"/>
                    </a:lnTo>
                    <a:lnTo>
                      <a:pt x="582" y="178"/>
                    </a:lnTo>
                    <a:lnTo>
                      <a:pt x="582" y="175"/>
                    </a:lnTo>
                    <a:lnTo>
                      <a:pt x="579" y="175"/>
                    </a:lnTo>
                    <a:lnTo>
                      <a:pt x="579" y="172"/>
                    </a:lnTo>
                    <a:lnTo>
                      <a:pt x="582" y="172"/>
                    </a:lnTo>
                    <a:lnTo>
                      <a:pt x="582" y="170"/>
                    </a:lnTo>
                    <a:lnTo>
                      <a:pt x="582" y="167"/>
                    </a:lnTo>
                    <a:lnTo>
                      <a:pt x="582" y="165"/>
                    </a:lnTo>
                    <a:lnTo>
                      <a:pt x="579" y="165"/>
                    </a:lnTo>
                    <a:lnTo>
                      <a:pt x="577" y="165"/>
                    </a:lnTo>
                    <a:lnTo>
                      <a:pt x="574" y="165"/>
                    </a:lnTo>
                    <a:lnTo>
                      <a:pt x="574" y="167"/>
                    </a:lnTo>
                    <a:lnTo>
                      <a:pt x="574" y="170"/>
                    </a:lnTo>
                    <a:lnTo>
                      <a:pt x="571" y="170"/>
                    </a:lnTo>
                    <a:lnTo>
                      <a:pt x="571" y="167"/>
                    </a:lnTo>
                    <a:lnTo>
                      <a:pt x="571" y="165"/>
                    </a:lnTo>
                    <a:lnTo>
                      <a:pt x="571" y="162"/>
                    </a:lnTo>
                    <a:lnTo>
                      <a:pt x="571" y="159"/>
                    </a:lnTo>
                    <a:lnTo>
                      <a:pt x="571" y="157"/>
                    </a:lnTo>
                    <a:lnTo>
                      <a:pt x="569" y="157"/>
                    </a:lnTo>
                    <a:lnTo>
                      <a:pt x="569" y="154"/>
                    </a:lnTo>
                    <a:lnTo>
                      <a:pt x="566" y="154"/>
                    </a:lnTo>
                    <a:lnTo>
                      <a:pt x="566" y="151"/>
                    </a:lnTo>
                    <a:lnTo>
                      <a:pt x="563" y="151"/>
                    </a:lnTo>
                    <a:lnTo>
                      <a:pt x="563" y="149"/>
                    </a:lnTo>
                    <a:lnTo>
                      <a:pt x="561" y="149"/>
                    </a:lnTo>
                    <a:lnTo>
                      <a:pt x="558" y="149"/>
                    </a:lnTo>
                    <a:lnTo>
                      <a:pt x="561" y="149"/>
                    </a:lnTo>
                    <a:lnTo>
                      <a:pt x="558" y="149"/>
                    </a:lnTo>
                    <a:lnTo>
                      <a:pt x="558" y="146"/>
                    </a:lnTo>
                    <a:lnTo>
                      <a:pt x="556" y="146"/>
                    </a:lnTo>
                    <a:lnTo>
                      <a:pt x="556" y="144"/>
                    </a:lnTo>
                    <a:lnTo>
                      <a:pt x="553" y="144"/>
                    </a:lnTo>
                    <a:lnTo>
                      <a:pt x="553" y="146"/>
                    </a:lnTo>
                    <a:lnTo>
                      <a:pt x="553" y="144"/>
                    </a:lnTo>
                    <a:lnTo>
                      <a:pt x="550" y="144"/>
                    </a:lnTo>
                    <a:lnTo>
                      <a:pt x="550" y="146"/>
                    </a:lnTo>
                    <a:lnTo>
                      <a:pt x="548" y="146"/>
                    </a:lnTo>
                    <a:lnTo>
                      <a:pt x="548" y="144"/>
                    </a:lnTo>
                    <a:lnTo>
                      <a:pt x="545" y="144"/>
                    </a:lnTo>
                    <a:lnTo>
                      <a:pt x="543" y="144"/>
                    </a:lnTo>
                    <a:lnTo>
                      <a:pt x="540" y="144"/>
                    </a:lnTo>
                    <a:lnTo>
                      <a:pt x="540" y="146"/>
                    </a:lnTo>
                    <a:lnTo>
                      <a:pt x="537" y="146"/>
                    </a:lnTo>
                    <a:lnTo>
                      <a:pt x="535" y="146"/>
                    </a:lnTo>
                    <a:lnTo>
                      <a:pt x="535" y="149"/>
                    </a:lnTo>
                    <a:lnTo>
                      <a:pt x="532" y="149"/>
                    </a:lnTo>
                    <a:lnTo>
                      <a:pt x="532" y="151"/>
                    </a:lnTo>
                    <a:lnTo>
                      <a:pt x="532" y="154"/>
                    </a:lnTo>
                    <a:lnTo>
                      <a:pt x="532" y="157"/>
                    </a:lnTo>
                    <a:lnTo>
                      <a:pt x="535" y="157"/>
                    </a:lnTo>
                    <a:lnTo>
                      <a:pt x="532" y="157"/>
                    </a:lnTo>
                    <a:lnTo>
                      <a:pt x="532" y="159"/>
                    </a:lnTo>
                    <a:lnTo>
                      <a:pt x="532" y="162"/>
                    </a:lnTo>
                    <a:lnTo>
                      <a:pt x="532" y="165"/>
                    </a:lnTo>
                    <a:lnTo>
                      <a:pt x="532" y="167"/>
                    </a:lnTo>
                    <a:lnTo>
                      <a:pt x="532" y="170"/>
                    </a:lnTo>
                    <a:lnTo>
                      <a:pt x="530" y="170"/>
                    </a:lnTo>
                    <a:lnTo>
                      <a:pt x="530" y="172"/>
                    </a:lnTo>
                    <a:lnTo>
                      <a:pt x="527" y="172"/>
                    </a:lnTo>
                    <a:lnTo>
                      <a:pt x="527" y="175"/>
                    </a:lnTo>
                    <a:lnTo>
                      <a:pt x="524" y="175"/>
                    </a:lnTo>
                    <a:lnTo>
                      <a:pt x="524" y="178"/>
                    </a:lnTo>
                    <a:lnTo>
                      <a:pt x="524" y="180"/>
                    </a:lnTo>
                    <a:lnTo>
                      <a:pt x="522" y="180"/>
                    </a:lnTo>
                    <a:lnTo>
                      <a:pt x="519" y="180"/>
                    </a:lnTo>
                    <a:lnTo>
                      <a:pt x="519" y="183"/>
                    </a:lnTo>
                    <a:lnTo>
                      <a:pt x="516" y="183"/>
                    </a:lnTo>
                    <a:lnTo>
                      <a:pt x="516" y="185"/>
                    </a:lnTo>
                    <a:lnTo>
                      <a:pt x="519" y="185"/>
                    </a:lnTo>
                    <a:lnTo>
                      <a:pt x="519" y="188"/>
                    </a:lnTo>
                    <a:lnTo>
                      <a:pt x="516" y="188"/>
                    </a:lnTo>
                    <a:lnTo>
                      <a:pt x="516" y="191"/>
                    </a:lnTo>
                    <a:lnTo>
                      <a:pt x="514" y="191"/>
                    </a:lnTo>
                    <a:lnTo>
                      <a:pt x="511" y="191"/>
                    </a:lnTo>
                    <a:lnTo>
                      <a:pt x="511" y="188"/>
                    </a:lnTo>
                    <a:lnTo>
                      <a:pt x="509" y="188"/>
                    </a:lnTo>
                    <a:lnTo>
                      <a:pt x="509" y="191"/>
                    </a:lnTo>
                    <a:lnTo>
                      <a:pt x="509" y="188"/>
                    </a:lnTo>
                    <a:lnTo>
                      <a:pt x="506" y="188"/>
                    </a:lnTo>
                    <a:lnTo>
                      <a:pt x="506" y="185"/>
                    </a:lnTo>
                    <a:lnTo>
                      <a:pt x="503" y="185"/>
                    </a:lnTo>
                    <a:lnTo>
                      <a:pt x="501" y="185"/>
                    </a:lnTo>
                    <a:lnTo>
                      <a:pt x="498" y="185"/>
                    </a:lnTo>
                    <a:lnTo>
                      <a:pt x="498" y="183"/>
                    </a:lnTo>
                    <a:lnTo>
                      <a:pt x="496" y="183"/>
                    </a:lnTo>
                    <a:lnTo>
                      <a:pt x="498" y="183"/>
                    </a:lnTo>
                    <a:lnTo>
                      <a:pt x="496" y="183"/>
                    </a:lnTo>
                    <a:lnTo>
                      <a:pt x="493" y="183"/>
                    </a:lnTo>
                    <a:lnTo>
                      <a:pt x="493" y="180"/>
                    </a:lnTo>
                    <a:lnTo>
                      <a:pt x="490" y="180"/>
                    </a:lnTo>
                    <a:lnTo>
                      <a:pt x="488" y="180"/>
                    </a:lnTo>
                    <a:lnTo>
                      <a:pt x="488" y="178"/>
                    </a:lnTo>
                    <a:lnTo>
                      <a:pt x="485" y="180"/>
                    </a:lnTo>
                    <a:lnTo>
                      <a:pt x="488" y="180"/>
                    </a:lnTo>
                    <a:lnTo>
                      <a:pt x="485" y="180"/>
                    </a:lnTo>
                    <a:lnTo>
                      <a:pt x="483" y="180"/>
                    </a:lnTo>
                    <a:lnTo>
                      <a:pt x="483" y="178"/>
                    </a:lnTo>
                    <a:lnTo>
                      <a:pt x="483" y="175"/>
                    </a:lnTo>
                    <a:lnTo>
                      <a:pt x="480" y="175"/>
                    </a:lnTo>
                    <a:lnTo>
                      <a:pt x="483" y="175"/>
                    </a:lnTo>
                    <a:lnTo>
                      <a:pt x="480" y="175"/>
                    </a:lnTo>
                    <a:lnTo>
                      <a:pt x="480" y="172"/>
                    </a:lnTo>
                    <a:lnTo>
                      <a:pt x="477" y="172"/>
                    </a:lnTo>
                    <a:lnTo>
                      <a:pt x="477" y="170"/>
                    </a:lnTo>
                    <a:lnTo>
                      <a:pt x="477" y="172"/>
                    </a:lnTo>
                    <a:lnTo>
                      <a:pt x="475" y="170"/>
                    </a:lnTo>
                    <a:lnTo>
                      <a:pt x="475" y="172"/>
                    </a:lnTo>
                    <a:lnTo>
                      <a:pt x="475" y="170"/>
                    </a:lnTo>
                    <a:lnTo>
                      <a:pt x="475" y="172"/>
                    </a:lnTo>
                    <a:lnTo>
                      <a:pt x="475" y="170"/>
                    </a:lnTo>
                    <a:lnTo>
                      <a:pt x="472" y="170"/>
                    </a:lnTo>
                    <a:lnTo>
                      <a:pt x="472" y="167"/>
                    </a:lnTo>
                    <a:lnTo>
                      <a:pt x="470" y="167"/>
                    </a:lnTo>
                    <a:lnTo>
                      <a:pt x="472" y="167"/>
                    </a:lnTo>
                    <a:lnTo>
                      <a:pt x="470" y="167"/>
                    </a:lnTo>
                    <a:lnTo>
                      <a:pt x="470" y="165"/>
                    </a:lnTo>
                    <a:lnTo>
                      <a:pt x="470" y="162"/>
                    </a:lnTo>
                    <a:lnTo>
                      <a:pt x="470" y="159"/>
                    </a:lnTo>
                    <a:lnTo>
                      <a:pt x="467" y="159"/>
                    </a:lnTo>
                    <a:lnTo>
                      <a:pt x="467" y="157"/>
                    </a:lnTo>
                    <a:lnTo>
                      <a:pt x="464" y="157"/>
                    </a:lnTo>
                    <a:lnTo>
                      <a:pt x="464" y="154"/>
                    </a:lnTo>
                    <a:lnTo>
                      <a:pt x="464" y="151"/>
                    </a:lnTo>
                    <a:lnTo>
                      <a:pt x="462" y="151"/>
                    </a:lnTo>
                    <a:lnTo>
                      <a:pt x="459" y="151"/>
                    </a:lnTo>
                    <a:lnTo>
                      <a:pt x="456" y="151"/>
                    </a:lnTo>
                    <a:lnTo>
                      <a:pt x="456" y="149"/>
                    </a:lnTo>
                    <a:lnTo>
                      <a:pt x="454" y="149"/>
                    </a:lnTo>
                    <a:lnTo>
                      <a:pt x="454" y="146"/>
                    </a:lnTo>
                    <a:lnTo>
                      <a:pt x="451" y="144"/>
                    </a:lnTo>
                    <a:lnTo>
                      <a:pt x="449" y="144"/>
                    </a:lnTo>
                    <a:lnTo>
                      <a:pt x="449" y="146"/>
                    </a:lnTo>
                    <a:lnTo>
                      <a:pt x="446" y="146"/>
                    </a:lnTo>
                    <a:lnTo>
                      <a:pt x="443" y="146"/>
                    </a:lnTo>
                    <a:lnTo>
                      <a:pt x="443" y="149"/>
                    </a:lnTo>
                    <a:lnTo>
                      <a:pt x="441" y="149"/>
                    </a:lnTo>
                    <a:lnTo>
                      <a:pt x="441" y="146"/>
                    </a:lnTo>
                    <a:lnTo>
                      <a:pt x="438" y="146"/>
                    </a:lnTo>
                    <a:lnTo>
                      <a:pt x="438" y="144"/>
                    </a:lnTo>
                    <a:lnTo>
                      <a:pt x="436" y="144"/>
                    </a:lnTo>
                    <a:lnTo>
                      <a:pt x="436" y="141"/>
                    </a:lnTo>
                    <a:lnTo>
                      <a:pt x="438" y="141"/>
                    </a:lnTo>
                    <a:lnTo>
                      <a:pt x="441" y="141"/>
                    </a:lnTo>
                    <a:lnTo>
                      <a:pt x="441" y="138"/>
                    </a:lnTo>
                    <a:lnTo>
                      <a:pt x="438" y="138"/>
                    </a:lnTo>
                    <a:lnTo>
                      <a:pt x="438" y="136"/>
                    </a:lnTo>
                    <a:lnTo>
                      <a:pt x="436" y="136"/>
                    </a:lnTo>
                    <a:lnTo>
                      <a:pt x="436" y="133"/>
                    </a:lnTo>
                    <a:lnTo>
                      <a:pt x="433" y="133"/>
                    </a:lnTo>
                    <a:lnTo>
                      <a:pt x="430" y="133"/>
                    </a:lnTo>
                    <a:lnTo>
                      <a:pt x="430" y="131"/>
                    </a:lnTo>
                    <a:lnTo>
                      <a:pt x="428" y="131"/>
                    </a:lnTo>
                    <a:lnTo>
                      <a:pt x="430" y="131"/>
                    </a:lnTo>
                    <a:lnTo>
                      <a:pt x="430" y="128"/>
                    </a:lnTo>
                    <a:lnTo>
                      <a:pt x="428" y="128"/>
                    </a:lnTo>
                    <a:lnTo>
                      <a:pt x="425" y="128"/>
                    </a:lnTo>
                    <a:lnTo>
                      <a:pt x="425" y="125"/>
                    </a:lnTo>
                    <a:lnTo>
                      <a:pt x="423" y="125"/>
                    </a:lnTo>
                    <a:lnTo>
                      <a:pt x="423" y="123"/>
                    </a:lnTo>
                    <a:lnTo>
                      <a:pt x="420" y="123"/>
                    </a:lnTo>
                    <a:lnTo>
                      <a:pt x="420" y="120"/>
                    </a:lnTo>
                    <a:lnTo>
                      <a:pt x="420" y="123"/>
                    </a:lnTo>
                    <a:lnTo>
                      <a:pt x="417" y="123"/>
                    </a:lnTo>
                    <a:lnTo>
                      <a:pt x="415" y="123"/>
                    </a:lnTo>
                    <a:lnTo>
                      <a:pt x="415" y="125"/>
                    </a:lnTo>
                    <a:lnTo>
                      <a:pt x="412" y="125"/>
                    </a:lnTo>
                    <a:lnTo>
                      <a:pt x="412" y="123"/>
                    </a:lnTo>
                    <a:lnTo>
                      <a:pt x="412" y="120"/>
                    </a:lnTo>
                    <a:lnTo>
                      <a:pt x="412" y="123"/>
                    </a:lnTo>
                    <a:lnTo>
                      <a:pt x="409" y="123"/>
                    </a:lnTo>
                    <a:lnTo>
                      <a:pt x="409" y="120"/>
                    </a:lnTo>
                    <a:lnTo>
                      <a:pt x="407" y="120"/>
                    </a:lnTo>
                    <a:lnTo>
                      <a:pt x="407" y="118"/>
                    </a:lnTo>
                    <a:lnTo>
                      <a:pt x="404" y="118"/>
                    </a:lnTo>
                    <a:lnTo>
                      <a:pt x="402" y="118"/>
                    </a:lnTo>
                    <a:lnTo>
                      <a:pt x="402" y="115"/>
                    </a:lnTo>
                    <a:lnTo>
                      <a:pt x="402" y="112"/>
                    </a:lnTo>
                    <a:lnTo>
                      <a:pt x="399" y="112"/>
                    </a:lnTo>
                    <a:lnTo>
                      <a:pt x="402" y="112"/>
                    </a:lnTo>
                    <a:lnTo>
                      <a:pt x="399" y="112"/>
                    </a:lnTo>
                    <a:lnTo>
                      <a:pt x="399" y="110"/>
                    </a:lnTo>
                    <a:lnTo>
                      <a:pt x="396" y="110"/>
                    </a:lnTo>
                    <a:lnTo>
                      <a:pt x="399" y="110"/>
                    </a:lnTo>
                    <a:lnTo>
                      <a:pt x="399" y="107"/>
                    </a:lnTo>
                    <a:lnTo>
                      <a:pt x="396" y="107"/>
                    </a:lnTo>
                    <a:lnTo>
                      <a:pt x="396" y="110"/>
                    </a:lnTo>
                    <a:lnTo>
                      <a:pt x="396" y="107"/>
                    </a:lnTo>
                    <a:lnTo>
                      <a:pt x="396" y="104"/>
                    </a:lnTo>
                    <a:lnTo>
                      <a:pt x="396" y="102"/>
                    </a:lnTo>
                    <a:lnTo>
                      <a:pt x="394" y="102"/>
                    </a:lnTo>
                    <a:lnTo>
                      <a:pt x="396" y="102"/>
                    </a:lnTo>
                    <a:lnTo>
                      <a:pt x="396" y="99"/>
                    </a:lnTo>
                    <a:lnTo>
                      <a:pt x="399" y="99"/>
                    </a:lnTo>
                    <a:lnTo>
                      <a:pt x="396" y="99"/>
                    </a:lnTo>
                    <a:lnTo>
                      <a:pt x="396" y="97"/>
                    </a:lnTo>
                    <a:lnTo>
                      <a:pt x="396" y="94"/>
                    </a:lnTo>
                    <a:lnTo>
                      <a:pt x="394" y="94"/>
                    </a:lnTo>
                    <a:lnTo>
                      <a:pt x="394" y="91"/>
                    </a:lnTo>
                    <a:lnTo>
                      <a:pt x="394" y="89"/>
                    </a:lnTo>
                    <a:lnTo>
                      <a:pt x="391" y="89"/>
                    </a:lnTo>
                    <a:lnTo>
                      <a:pt x="391" y="86"/>
                    </a:lnTo>
                    <a:lnTo>
                      <a:pt x="389" y="86"/>
                    </a:lnTo>
                    <a:lnTo>
                      <a:pt x="386" y="86"/>
                    </a:lnTo>
                    <a:lnTo>
                      <a:pt x="386" y="84"/>
                    </a:lnTo>
                    <a:lnTo>
                      <a:pt x="386" y="81"/>
                    </a:lnTo>
                    <a:lnTo>
                      <a:pt x="386" y="78"/>
                    </a:lnTo>
                    <a:lnTo>
                      <a:pt x="386" y="76"/>
                    </a:lnTo>
                    <a:lnTo>
                      <a:pt x="389" y="76"/>
                    </a:lnTo>
                    <a:lnTo>
                      <a:pt x="389" y="73"/>
                    </a:lnTo>
                    <a:lnTo>
                      <a:pt x="391" y="73"/>
                    </a:lnTo>
                    <a:lnTo>
                      <a:pt x="391" y="70"/>
                    </a:lnTo>
                    <a:lnTo>
                      <a:pt x="394" y="70"/>
                    </a:lnTo>
                    <a:lnTo>
                      <a:pt x="394" y="68"/>
                    </a:lnTo>
                    <a:lnTo>
                      <a:pt x="391" y="68"/>
                    </a:lnTo>
                    <a:lnTo>
                      <a:pt x="394" y="68"/>
                    </a:lnTo>
                    <a:lnTo>
                      <a:pt x="394" y="70"/>
                    </a:lnTo>
                    <a:lnTo>
                      <a:pt x="394" y="68"/>
                    </a:lnTo>
                    <a:lnTo>
                      <a:pt x="396" y="68"/>
                    </a:lnTo>
                    <a:lnTo>
                      <a:pt x="396" y="65"/>
                    </a:lnTo>
                    <a:lnTo>
                      <a:pt x="399" y="65"/>
                    </a:lnTo>
                    <a:lnTo>
                      <a:pt x="399" y="63"/>
                    </a:lnTo>
                    <a:lnTo>
                      <a:pt x="399" y="60"/>
                    </a:lnTo>
                    <a:lnTo>
                      <a:pt x="399" y="57"/>
                    </a:lnTo>
                    <a:lnTo>
                      <a:pt x="396" y="57"/>
                    </a:lnTo>
                    <a:lnTo>
                      <a:pt x="396" y="55"/>
                    </a:lnTo>
                    <a:lnTo>
                      <a:pt x="396" y="52"/>
                    </a:lnTo>
                    <a:lnTo>
                      <a:pt x="396" y="50"/>
                    </a:lnTo>
                    <a:lnTo>
                      <a:pt x="396" y="47"/>
                    </a:lnTo>
                    <a:lnTo>
                      <a:pt x="394" y="47"/>
                    </a:lnTo>
                    <a:lnTo>
                      <a:pt x="391" y="47"/>
                    </a:lnTo>
                    <a:lnTo>
                      <a:pt x="389" y="47"/>
                    </a:lnTo>
                    <a:lnTo>
                      <a:pt x="389" y="44"/>
                    </a:lnTo>
                    <a:lnTo>
                      <a:pt x="386" y="44"/>
                    </a:lnTo>
                    <a:lnTo>
                      <a:pt x="383" y="44"/>
                    </a:lnTo>
                    <a:lnTo>
                      <a:pt x="383" y="47"/>
                    </a:lnTo>
                    <a:lnTo>
                      <a:pt x="381" y="47"/>
                    </a:lnTo>
                    <a:lnTo>
                      <a:pt x="378" y="47"/>
                    </a:lnTo>
                    <a:lnTo>
                      <a:pt x="376" y="47"/>
                    </a:lnTo>
                    <a:lnTo>
                      <a:pt x="376" y="50"/>
                    </a:lnTo>
                    <a:lnTo>
                      <a:pt x="376" y="52"/>
                    </a:lnTo>
                    <a:lnTo>
                      <a:pt x="362" y="65"/>
                    </a:lnTo>
                    <a:lnTo>
                      <a:pt x="362" y="63"/>
                    </a:lnTo>
                    <a:lnTo>
                      <a:pt x="376" y="52"/>
                    </a:lnTo>
                    <a:lnTo>
                      <a:pt x="373" y="47"/>
                    </a:lnTo>
                    <a:lnTo>
                      <a:pt x="370" y="47"/>
                    </a:lnTo>
                    <a:lnTo>
                      <a:pt x="368" y="47"/>
                    </a:lnTo>
                    <a:lnTo>
                      <a:pt x="365" y="47"/>
                    </a:lnTo>
                    <a:lnTo>
                      <a:pt x="362" y="47"/>
                    </a:lnTo>
                    <a:lnTo>
                      <a:pt x="362" y="50"/>
                    </a:lnTo>
                    <a:lnTo>
                      <a:pt x="360" y="50"/>
                    </a:lnTo>
                    <a:lnTo>
                      <a:pt x="360" y="47"/>
                    </a:lnTo>
                    <a:lnTo>
                      <a:pt x="360" y="44"/>
                    </a:lnTo>
                    <a:lnTo>
                      <a:pt x="362" y="44"/>
                    </a:lnTo>
                    <a:lnTo>
                      <a:pt x="362" y="42"/>
                    </a:lnTo>
                    <a:lnTo>
                      <a:pt x="362" y="39"/>
                    </a:lnTo>
                    <a:lnTo>
                      <a:pt x="360" y="39"/>
                    </a:lnTo>
                    <a:lnTo>
                      <a:pt x="357" y="39"/>
                    </a:lnTo>
                    <a:lnTo>
                      <a:pt x="357" y="37"/>
                    </a:lnTo>
                    <a:lnTo>
                      <a:pt x="355" y="37"/>
                    </a:lnTo>
                    <a:lnTo>
                      <a:pt x="352" y="37"/>
                    </a:lnTo>
                    <a:lnTo>
                      <a:pt x="349" y="37"/>
                    </a:lnTo>
                    <a:lnTo>
                      <a:pt x="347" y="37"/>
                    </a:lnTo>
                    <a:lnTo>
                      <a:pt x="344" y="39"/>
                    </a:lnTo>
                    <a:lnTo>
                      <a:pt x="342" y="39"/>
                    </a:lnTo>
                    <a:lnTo>
                      <a:pt x="339" y="39"/>
                    </a:lnTo>
                    <a:lnTo>
                      <a:pt x="339" y="42"/>
                    </a:lnTo>
                    <a:lnTo>
                      <a:pt x="336" y="42"/>
                    </a:lnTo>
                    <a:lnTo>
                      <a:pt x="336" y="44"/>
                    </a:lnTo>
                    <a:lnTo>
                      <a:pt x="336" y="47"/>
                    </a:lnTo>
                    <a:lnTo>
                      <a:pt x="339" y="47"/>
                    </a:lnTo>
                    <a:lnTo>
                      <a:pt x="339" y="50"/>
                    </a:lnTo>
                    <a:lnTo>
                      <a:pt x="339" y="52"/>
                    </a:lnTo>
                    <a:lnTo>
                      <a:pt x="339" y="55"/>
                    </a:lnTo>
                    <a:lnTo>
                      <a:pt x="342" y="55"/>
                    </a:lnTo>
                    <a:lnTo>
                      <a:pt x="342" y="57"/>
                    </a:lnTo>
                    <a:lnTo>
                      <a:pt x="339" y="57"/>
                    </a:lnTo>
                    <a:lnTo>
                      <a:pt x="339" y="60"/>
                    </a:lnTo>
                    <a:lnTo>
                      <a:pt x="339" y="57"/>
                    </a:lnTo>
                    <a:lnTo>
                      <a:pt x="339" y="60"/>
                    </a:lnTo>
                    <a:lnTo>
                      <a:pt x="336" y="60"/>
                    </a:lnTo>
                    <a:lnTo>
                      <a:pt x="334" y="60"/>
                    </a:lnTo>
                    <a:lnTo>
                      <a:pt x="334" y="57"/>
                    </a:lnTo>
                    <a:lnTo>
                      <a:pt x="334" y="60"/>
                    </a:lnTo>
                    <a:lnTo>
                      <a:pt x="334" y="57"/>
                    </a:lnTo>
                    <a:lnTo>
                      <a:pt x="331" y="57"/>
                    </a:lnTo>
                    <a:lnTo>
                      <a:pt x="331" y="60"/>
                    </a:lnTo>
                    <a:lnTo>
                      <a:pt x="329" y="60"/>
                    </a:lnTo>
                    <a:lnTo>
                      <a:pt x="331" y="60"/>
                    </a:lnTo>
                    <a:lnTo>
                      <a:pt x="331" y="63"/>
                    </a:lnTo>
                    <a:lnTo>
                      <a:pt x="329" y="63"/>
                    </a:lnTo>
                    <a:lnTo>
                      <a:pt x="326" y="63"/>
                    </a:lnTo>
                    <a:lnTo>
                      <a:pt x="326" y="65"/>
                    </a:lnTo>
                    <a:lnTo>
                      <a:pt x="329" y="65"/>
                    </a:lnTo>
                    <a:lnTo>
                      <a:pt x="326" y="65"/>
                    </a:lnTo>
                    <a:lnTo>
                      <a:pt x="326" y="68"/>
                    </a:lnTo>
                    <a:lnTo>
                      <a:pt x="323" y="68"/>
                    </a:lnTo>
                    <a:lnTo>
                      <a:pt x="326" y="68"/>
                    </a:lnTo>
                    <a:lnTo>
                      <a:pt x="323" y="68"/>
                    </a:lnTo>
                    <a:lnTo>
                      <a:pt x="321" y="68"/>
                    </a:lnTo>
                    <a:lnTo>
                      <a:pt x="323" y="68"/>
                    </a:lnTo>
                    <a:lnTo>
                      <a:pt x="321" y="68"/>
                    </a:lnTo>
                    <a:lnTo>
                      <a:pt x="318" y="68"/>
                    </a:lnTo>
                    <a:lnTo>
                      <a:pt x="318" y="65"/>
                    </a:lnTo>
                    <a:lnTo>
                      <a:pt x="316" y="65"/>
                    </a:lnTo>
                    <a:lnTo>
                      <a:pt x="316" y="63"/>
                    </a:lnTo>
                    <a:lnTo>
                      <a:pt x="316" y="65"/>
                    </a:lnTo>
                    <a:lnTo>
                      <a:pt x="313" y="65"/>
                    </a:lnTo>
                    <a:lnTo>
                      <a:pt x="313" y="63"/>
                    </a:lnTo>
                    <a:lnTo>
                      <a:pt x="316" y="63"/>
                    </a:lnTo>
                    <a:lnTo>
                      <a:pt x="313" y="63"/>
                    </a:lnTo>
                    <a:lnTo>
                      <a:pt x="313" y="60"/>
                    </a:lnTo>
                    <a:lnTo>
                      <a:pt x="313" y="57"/>
                    </a:lnTo>
                    <a:lnTo>
                      <a:pt x="310" y="57"/>
                    </a:lnTo>
                    <a:lnTo>
                      <a:pt x="308" y="57"/>
                    </a:lnTo>
                    <a:lnTo>
                      <a:pt x="305" y="57"/>
                    </a:lnTo>
                    <a:lnTo>
                      <a:pt x="302" y="57"/>
                    </a:lnTo>
                    <a:lnTo>
                      <a:pt x="300" y="57"/>
                    </a:lnTo>
                    <a:lnTo>
                      <a:pt x="297" y="57"/>
                    </a:lnTo>
                    <a:lnTo>
                      <a:pt x="295" y="57"/>
                    </a:lnTo>
                    <a:lnTo>
                      <a:pt x="292" y="57"/>
                    </a:lnTo>
                    <a:lnTo>
                      <a:pt x="289" y="57"/>
                    </a:lnTo>
                    <a:lnTo>
                      <a:pt x="287" y="57"/>
                    </a:lnTo>
                    <a:lnTo>
                      <a:pt x="287" y="60"/>
                    </a:lnTo>
                    <a:lnTo>
                      <a:pt x="284" y="60"/>
                    </a:lnTo>
                    <a:lnTo>
                      <a:pt x="282" y="63"/>
                    </a:lnTo>
                    <a:lnTo>
                      <a:pt x="279" y="65"/>
                    </a:lnTo>
                    <a:lnTo>
                      <a:pt x="279" y="68"/>
                    </a:lnTo>
                    <a:lnTo>
                      <a:pt x="276" y="68"/>
                    </a:lnTo>
                    <a:lnTo>
                      <a:pt x="274" y="68"/>
                    </a:lnTo>
                    <a:lnTo>
                      <a:pt x="271" y="68"/>
                    </a:lnTo>
                    <a:lnTo>
                      <a:pt x="271" y="70"/>
                    </a:lnTo>
                    <a:lnTo>
                      <a:pt x="269" y="70"/>
                    </a:lnTo>
                    <a:lnTo>
                      <a:pt x="266" y="70"/>
                    </a:lnTo>
                    <a:lnTo>
                      <a:pt x="269" y="70"/>
                    </a:lnTo>
                    <a:lnTo>
                      <a:pt x="269" y="73"/>
                    </a:lnTo>
                    <a:lnTo>
                      <a:pt x="269" y="76"/>
                    </a:lnTo>
                    <a:lnTo>
                      <a:pt x="269" y="73"/>
                    </a:lnTo>
                    <a:lnTo>
                      <a:pt x="266" y="73"/>
                    </a:lnTo>
                    <a:lnTo>
                      <a:pt x="266" y="76"/>
                    </a:lnTo>
                    <a:lnTo>
                      <a:pt x="263" y="76"/>
                    </a:lnTo>
                    <a:lnTo>
                      <a:pt x="261" y="76"/>
                    </a:lnTo>
                    <a:lnTo>
                      <a:pt x="261" y="78"/>
                    </a:lnTo>
                    <a:lnTo>
                      <a:pt x="258" y="78"/>
                    </a:lnTo>
                    <a:lnTo>
                      <a:pt x="258" y="81"/>
                    </a:lnTo>
                    <a:lnTo>
                      <a:pt x="258" y="84"/>
                    </a:lnTo>
                    <a:lnTo>
                      <a:pt x="255" y="84"/>
                    </a:lnTo>
                    <a:lnTo>
                      <a:pt x="258" y="84"/>
                    </a:lnTo>
                    <a:lnTo>
                      <a:pt x="255" y="84"/>
                    </a:lnTo>
                    <a:lnTo>
                      <a:pt x="258" y="84"/>
                    </a:lnTo>
                    <a:lnTo>
                      <a:pt x="258" y="86"/>
                    </a:lnTo>
                    <a:lnTo>
                      <a:pt x="255" y="86"/>
                    </a:lnTo>
                    <a:lnTo>
                      <a:pt x="255" y="89"/>
                    </a:lnTo>
                    <a:lnTo>
                      <a:pt x="255" y="86"/>
                    </a:lnTo>
                    <a:lnTo>
                      <a:pt x="255" y="89"/>
                    </a:lnTo>
                    <a:lnTo>
                      <a:pt x="255" y="91"/>
                    </a:lnTo>
                    <a:lnTo>
                      <a:pt x="253" y="91"/>
                    </a:lnTo>
                    <a:lnTo>
                      <a:pt x="255" y="91"/>
                    </a:lnTo>
                    <a:lnTo>
                      <a:pt x="253" y="91"/>
                    </a:lnTo>
                    <a:lnTo>
                      <a:pt x="253" y="94"/>
                    </a:lnTo>
                    <a:lnTo>
                      <a:pt x="250" y="94"/>
                    </a:lnTo>
                    <a:lnTo>
                      <a:pt x="253" y="94"/>
                    </a:lnTo>
                    <a:lnTo>
                      <a:pt x="250" y="94"/>
                    </a:lnTo>
                    <a:lnTo>
                      <a:pt x="250" y="97"/>
                    </a:lnTo>
                    <a:lnTo>
                      <a:pt x="248" y="97"/>
                    </a:lnTo>
                    <a:lnTo>
                      <a:pt x="250" y="97"/>
                    </a:lnTo>
                    <a:lnTo>
                      <a:pt x="248" y="99"/>
                    </a:lnTo>
                    <a:lnTo>
                      <a:pt x="248" y="102"/>
                    </a:lnTo>
                    <a:lnTo>
                      <a:pt x="248" y="104"/>
                    </a:lnTo>
                    <a:lnTo>
                      <a:pt x="245" y="104"/>
                    </a:lnTo>
                    <a:lnTo>
                      <a:pt x="245" y="107"/>
                    </a:lnTo>
                    <a:lnTo>
                      <a:pt x="242" y="107"/>
                    </a:lnTo>
                    <a:lnTo>
                      <a:pt x="242" y="110"/>
                    </a:lnTo>
                    <a:lnTo>
                      <a:pt x="240" y="110"/>
                    </a:lnTo>
                    <a:lnTo>
                      <a:pt x="237" y="110"/>
                    </a:lnTo>
                    <a:lnTo>
                      <a:pt x="237" y="112"/>
                    </a:lnTo>
                    <a:lnTo>
                      <a:pt x="235" y="112"/>
                    </a:lnTo>
                    <a:lnTo>
                      <a:pt x="237" y="112"/>
                    </a:lnTo>
                    <a:lnTo>
                      <a:pt x="235" y="112"/>
                    </a:lnTo>
                    <a:lnTo>
                      <a:pt x="237" y="112"/>
                    </a:lnTo>
                    <a:lnTo>
                      <a:pt x="235" y="112"/>
                    </a:lnTo>
                    <a:lnTo>
                      <a:pt x="235" y="115"/>
                    </a:lnTo>
                    <a:lnTo>
                      <a:pt x="232" y="115"/>
                    </a:lnTo>
                    <a:lnTo>
                      <a:pt x="229" y="115"/>
                    </a:lnTo>
                    <a:lnTo>
                      <a:pt x="227" y="115"/>
                    </a:lnTo>
                    <a:lnTo>
                      <a:pt x="227" y="118"/>
                    </a:lnTo>
                    <a:lnTo>
                      <a:pt x="224" y="118"/>
                    </a:lnTo>
                    <a:lnTo>
                      <a:pt x="224" y="120"/>
                    </a:lnTo>
                    <a:lnTo>
                      <a:pt x="224" y="123"/>
                    </a:lnTo>
                    <a:lnTo>
                      <a:pt x="227" y="123"/>
                    </a:lnTo>
                    <a:lnTo>
                      <a:pt x="227" y="125"/>
                    </a:lnTo>
                    <a:lnTo>
                      <a:pt x="229" y="128"/>
                    </a:lnTo>
                    <a:lnTo>
                      <a:pt x="229" y="131"/>
                    </a:lnTo>
                    <a:lnTo>
                      <a:pt x="227" y="131"/>
                    </a:lnTo>
                    <a:lnTo>
                      <a:pt x="227" y="133"/>
                    </a:lnTo>
                    <a:lnTo>
                      <a:pt x="229" y="133"/>
                    </a:lnTo>
                    <a:lnTo>
                      <a:pt x="229" y="136"/>
                    </a:lnTo>
                    <a:lnTo>
                      <a:pt x="232" y="136"/>
                    </a:lnTo>
                    <a:lnTo>
                      <a:pt x="232" y="138"/>
                    </a:lnTo>
                    <a:lnTo>
                      <a:pt x="235" y="138"/>
                    </a:lnTo>
                    <a:lnTo>
                      <a:pt x="235" y="136"/>
                    </a:lnTo>
                    <a:lnTo>
                      <a:pt x="235" y="138"/>
                    </a:lnTo>
                    <a:lnTo>
                      <a:pt x="237" y="138"/>
                    </a:lnTo>
                    <a:lnTo>
                      <a:pt x="237" y="141"/>
                    </a:lnTo>
                    <a:lnTo>
                      <a:pt x="237" y="144"/>
                    </a:lnTo>
                    <a:lnTo>
                      <a:pt x="240" y="144"/>
                    </a:lnTo>
                    <a:lnTo>
                      <a:pt x="237" y="144"/>
                    </a:lnTo>
                    <a:lnTo>
                      <a:pt x="240" y="144"/>
                    </a:lnTo>
                    <a:lnTo>
                      <a:pt x="237" y="144"/>
                    </a:lnTo>
                    <a:lnTo>
                      <a:pt x="237" y="146"/>
                    </a:lnTo>
                    <a:lnTo>
                      <a:pt x="240" y="146"/>
                    </a:lnTo>
                    <a:lnTo>
                      <a:pt x="237" y="146"/>
                    </a:lnTo>
                    <a:lnTo>
                      <a:pt x="237" y="149"/>
                    </a:lnTo>
                    <a:lnTo>
                      <a:pt x="237" y="146"/>
                    </a:lnTo>
                    <a:lnTo>
                      <a:pt x="237" y="149"/>
                    </a:lnTo>
                    <a:lnTo>
                      <a:pt x="235" y="149"/>
                    </a:lnTo>
                    <a:lnTo>
                      <a:pt x="235" y="151"/>
                    </a:lnTo>
                    <a:lnTo>
                      <a:pt x="235" y="149"/>
                    </a:lnTo>
                    <a:lnTo>
                      <a:pt x="232" y="149"/>
                    </a:lnTo>
                    <a:lnTo>
                      <a:pt x="232" y="151"/>
                    </a:lnTo>
                    <a:lnTo>
                      <a:pt x="232" y="149"/>
                    </a:lnTo>
                    <a:lnTo>
                      <a:pt x="229" y="149"/>
                    </a:lnTo>
                    <a:lnTo>
                      <a:pt x="227" y="149"/>
                    </a:lnTo>
                    <a:lnTo>
                      <a:pt x="227" y="151"/>
                    </a:lnTo>
                    <a:lnTo>
                      <a:pt x="224" y="151"/>
                    </a:lnTo>
                    <a:lnTo>
                      <a:pt x="224" y="149"/>
                    </a:lnTo>
                    <a:lnTo>
                      <a:pt x="222" y="149"/>
                    </a:lnTo>
                    <a:lnTo>
                      <a:pt x="224" y="149"/>
                    </a:lnTo>
                    <a:lnTo>
                      <a:pt x="224" y="146"/>
                    </a:lnTo>
                    <a:lnTo>
                      <a:pt x="222" y="146"/>
                    </a:lnTo>
                    <a:lnTo>
                      <a:pt x="222" y="144"/>
                    </a:lnTo>
                    <a:lnTo>
                      <a:pt x="219" y="144"/>
                    </a:lnTo>
                    <a:lnTo>
                      <a:pt x="216" y="144"/>
                    </a:lnTo>
                    <a:lnTo>
                      <a:pt x="214" y="144"/>
                    </a:lnTo>
                    <a:lnTo>
                      <a:pt x="216" y="144"/>
                    </a:lnTo>
                    <a:lnTo>
                      <a:pt x="216" y="141"/>
                    </a:lnTo>
                    <a:lnTo>
                      <a:pt x="214" y="141"/>
                    </a:lnTo>
                    <a:lnTo>
                      <a:pt x="216" y="141"/>
                    </a:lnTo>
                    <a:lnTo>
                      <a:pt x="214" y="141"/>
                    </a:lnTo>
                    <a:lnTo>
                      <a:pt x="211" y="141"/>
                    </a:lnTo>
                    <a:lnTo>
                      <a:pt x="208" y="141"/>
                    </a:lnTo>
                    <a:lnTo>
                      <a:pt x="208" y="144"/>
                    </a:lnTo>
                    <a:lnTo>
                      <a:pt x="211" y="144"/>
                    </a:lnTo>
                    <a:lnTo>
                      <a:pt x="208" y="144"/>
                    </a:lnTo>
                    <a:lnTo>
                      <a:pt x="208" y="141"/>
                    </a:lnTo>
                    <a:lnTo>
                      <a:pt x="208" y="144"/>
                    </a:lnTo>
                    <a:lnTo>
                      <a:pt x="206" y="144"/>
                    </a:lnTo>
                    <a:lnTo>
                      <a:pt x="203" y="144"/>
                    </a:lnTo>
                    <a:lnTo>
                      <a:pt x="203" y="146"/>
                    </a:lnTo>
                    <a:lnTo>
                      <a:pt x="201" y="146"/>
                    </a:lnTo>
                    <a:lnTo>
                      <a:pt x="201" y="144"/>
                    </a:lnTo>
                    <a:lnTo>
                      <a:pt x="198" y="144"/>
                    </a:lnTo>
                    <a:lnTo>
                      <a:pt x="195" y="144"/>
                    </a:lnTo>
                    <a:lnTo>
                      <a:pt x="195" y="146"/>
                    </a:lnTo>
                    <a:lnTo>
                      <a:pt x="193" y="146"/>
                    </a:lnTo>
                    <a:lnTo>
                      <a:pt x="190" y="146"/>
                    </a:lnTo>
                    <a:lnTo>
                      <a:pt x="188" y="146"/>
                    </a:lnTo>
                    <a:lnTo>
                      <a:pt x="188" y="149"/>
                    </a:lnTo>
                    <a:lnTo>
                      <a:pt x="190" y="149"/>
                    </a:lnTo>
                    <a:lnTo>
                      <a:pt x="190" y="151"/>
                    </a:lnTo>
                    <a:lnTo>
                      <a:pt x="190" y="149"/>
                    </a:lnTo>
                    <a:lnTo>
                      <a:pt x="190" y="151"/>
                    </a:lnTo>
                    <a:lnTo>
                      <a:pt x="188" y="151"/>
                    </a:lnTo>
                    <a:lnTo>
                      <a:pt x="185" y="151"/>
                    </a:lnTo>
                    <a:lnTo>
                      <a:pt x="188" y="151"/>
                    </a:lnTo>
                    <a:lnTo>
                      <a:pt x="185" y="151"/>
                    </a:lnTo>
                    <a:lnTo>
                      <a:pt x="188" y="151"/>
                    </a:lnTo>
                    <a:lnTo>
                      <a:pt x="185" y="151"/>
                    </a:lnTo>
                    <a:lnTo>
                      <a:pt x="185" y="154"/>
                    </a:lnTo>
                    <a:lnTo>
                      <a:pt x="182" y="154"/>
                    </a:lnTo>
                    <a:lnTo>
                      <a:pt x="180" y="154"/>
                    </a:lnTo>
                    <a:lnTo>
                      <a:pt x="182" y="154"/>
                    </a:lnTo>
                    <a:lnTo>
                      <a:pt x="180" y="154"/>
                    </a:lnTo>
                    <a:lnTo>
                      <a:pt x="182" y="154"/>
                    </a:lnTo>
                    <a:lnTo>
                      <a:pt x="182" y="157"/>
                    </a:lnTo>
                    <a:lnTo>
                      <a:pt x="180" y="157"/>
                    </a:lnTo>
                    <a:lnTo>
                      <a:pt x="182" y="157"/>
                    </a:lnTo>
                    <a:lnTo>
                      <a:pt x="180" y="157"/>
                    </a:lnTo>
                    <a:lnTo>
                      <a:pt x="177" y="157"/>
                    </a:lnTo>
                    <a:lnTo>
                      <a:pt x="177" y="159"/>
                    </a:lnTo>
                    <a:lnTo>
                      <a:pt x="175" y="159"/>
                    </a:lnTo>
                    <a:lnTo>
                      <a:pt x="175" y="162"/>
                    </a:lnTo>
                    <a:lnTo>
                      <a:pt x="172" y="162"/>
                    </a:lnTo>
                    <a:lnTo>
                      <a:pt x="169" y="162"/>
                    </a:lnTo>
                    <a:lnTo>
                      <a:pt x="167" y="162"/>
                    </a:lnTo>
                    <a:lnTo>
                      <a:pt x="167" y="165"/>
                    </a:lnTo>
                    <a:lnTo>
                      <a:pt x="169" y="165"/>
                    </a:lnTo>
                    <a:lnTo>
                      <a:pt x="169" y="167"/>
                    </a:lnTo>
                    <a:lnTo>
                      <a:pt x="167" y="167"/>
                    </a:lnTo>
                    <a:lnTo>
                      <a:pt x="167" y="170"/>
                    </a:lnTo>
                    <a:lnTo>
                      <a:pt x="164" y="170"/>
                    </a:lnTo>
                    <a:lnTo>
                      <a:pt x="164" y="172"/>
                    </a:lnTo>
                    <a:lnTo>
                      <a:pt x="164" y="170"/>
                    </a:lnTo>
                    <a:lnTo>
                      <a:pt x="164" y="172"/>
                    </a:lnTo>
                    <a:lnTo>
                      <a:pt x="162" y="175"/>
                    </a:lnTo>
                    <a:lnTo>
                      <a:pt x="162" y="178"/>
                    </a:lnTo>
                    <a:lnTo>
                      <a:pt x="159" y="178"/>
                    </a:lnTo>
                    <a:lnTo>
                      <a:pt x="159" y="180"/>
                    </a:lnTo>
                    <a:lnTo>
                      <a:pt x="156" y="180"/>
                    </a:lnTo>
                    <a:lnTo>
                      <a:pt x="156" y="183"/>
                    </a:lnTo>
                    <a:lnTo>
                      <a:pt x="156" y="185"/>
                    </a:lnTo>
                    <a:lnTo>
                      <a:pt x="154" y="185"/>
                    </a:lnTo>
                    <a:lnTo>
                      <a:pt x="154" y="188"/>
                    </a:lnTo>
                    <a:lnTo>
                      <a:pt x="156" y="188"/>
                    </a:lnTo>
                    <a:lnTo>
                      <a:pt x="154" y="188"/>
                    </a:lnTo>
                    <a:lnTo>
                      <a:pt x="154" y="191"/>
                    </a:lnTo>
                    <a:lnTo>
                      <a:pt x="151" y="191"/>
                    </a:lnTo>
                    <a:lnTo>
                      <a:pt x="151" y="193"/>
                    </a:lnTo>
                    <a:lnTo>
                      <a:pt x="148" y="193"/>
                    </a:lnTo>
                    <a:lnTo>
                      <a:pt x="146" y="193"/>
                    </a:lnTo>
                    <a:lnTo>
                      <a:pt x="146" y="196"/>
                    </a:lnTo>
                    <a:lnTo>
                      <a:pt x="143" y="196"/>
                    </a:lnTo>
                    <a:lnTo>
                      <a:pt x="143" y="198"/>
                    </a:lnTo>
                    <a:lnTo>
                      <a:pt x="143" y="201"/>
                    </a:lnTo>
                    <a:lnTo>
                      <a:pt x="143" y="204"/>
                    </a:lnTo>
                    <a:lnTo>
                      <a:pt x="146" y="204"/>
                    </a:lnTo>
                    <a:lnTo>
                      <a:pt x="146" y="206"/>
                    </a:lnTo>
                    <a:lnTo>
                      <a:pt x="146" y="209"/>
                    </a:lnTo>
                    <a:lnTo>
                      <a:pt x="143" y="209"/>
                    </a:lnTo>
                    <a:lnTo>
                      <a:pt x="143" y="212"/>
                    </a:lnTo>
                    <a:lnTo>
                      <a:pt x="141" y="212"/>
                    </a:lnTo>
                    <a:lnTo>
                      <a:pt x="141" y="214"/>
                    </a:lnTo>
                    <a:lnTo>
                      <a:pt x="138" y="214"/>
                    </a:lnTo>
                    <a:lnTo>
                      <a:pt x="141" y="214"/>
                    </a:lnTo>
                    <a:lnTo>
                      <a:pt x="141" y="217"/>
                    </a:lnTo>
                    <a:lnTo>
                      <a:pt x="138" y="217"/>
                    </a:lnTo>
                    <a:lnTo>
                      <a:pt x="141" y="217"/>
                    </a:lnTo>
                    <a:lnTo>
                      <a:pt x="138" y="217"/>
                    </a:lnTo>
                    <a:lnTo>
                      <a:pt x="138" y="219"/>
                    </a:lnTo>
                    <a:lnTo>
                      <a:pt x="138" y="222"/>
                    </a:lnTo>
                    <a:lnTo>
                      <a:pt x="135" y="222"/>
                    </a:lnTo>
                    <a:lnTo>
                      <a:pt x="138" y="222"/>
                    </a:lnTo>
                    <a:lnTo>
                      <a:pt x="135" y="222"/>
                    </a:lnTo>
                    <a:lnTo>
                      <a:pt x="135" y="225"/>
                    </a:lnTo>
                    <a:lnTo>
                      <a:pt x="133" y="225"/>
                    </a:lnTo>
                    <a:lnTo>
                      <a:pt x="135" y="225"/>
                    </a:lnTo>
                    <a:lnTo>
                      <a:pt x="135" y="222"/>
                    </a:lnTo>
                    <a:lnTo>
                      <a:pt x="133" y="222"/>
                    </a:lnTo>
                    <a:lnTo>
                      <a:pt x="133" y="225"/>
                    </a:lnTo>
                    <a:lnTo>
                      <a:pt x="130" y="225"/>
                    </a:lnTo>
                    <a:lnTo>
                      <a:pt x="128" y="225"/>
                    </a:lnTo>
                    <a:lnTo>
                      <a:pt x="128" y="222"/>
                    </a:lnTo>
                    <a:lnTo>
                      <a:pt x="125" y="222"/>
                    </a:lnTo>
                    <a:lnTo>
                      <a:pt x="122" y="222"/>
                    </a:lnTo>
                    <a:lnTo>
                      <a:pt x="120" y="222"/>
                    </a:lnTo>
                    <a:lnTo>
                      <a:pt x="117" y="222"/>
                    </a:lnTo>
                    <a:lnTo>
                      <a:pt x="117" y="225"/>
                    </a:lnTo>
                    <a:lnTo>
                      <a:pt x="115" y="225"/>
                    </a:lnTo>
                    <a:lnTo>
                      <a:pt x="115" y="227"/>
                    </a:lnTo>
                    <a:lnTo>
                      <a:pt x="112" y="227"/>
                    </a:lnTo>
                    <a:lnTo>
                      <a:pt x="112" y="230"/>
                    </a:lnTo>
                    <a:lnTo>
                      <a:pt x="109" y="230"/>
                    </a:lnTo>
                    <a:lnTo>
                      <a:pt x="107" y="230"/>
                    </a:lnTo>
                    <a:lnTo>
                      <a:pt x="107" y="227"/>
                    </a:lnTo>
                    <a:lnTo>
                      <a:pt x="107" y="225"/>
                    </a:lnTo>
                    <a:lnTo>
                      <a:pt x="109" y="225"/>
                    </a:lnTo>
                    <a:lnTo>
                      <a:pt x="107" y="225"/>
                    </a:lnTo>
                    <a:lnTo>
                      <a:pt x="109" y="225"/>
                    </a:lnTo>
                    <a:lnTo>
                      <a:pt x="107" y="225"/>
                    </a:lnTo>
                    <a:lnTo>
                      <a:pt x="109" y="225"/>
                    </a:lnTo>
                    <a:lnTo>
                      <a:pt x="109" y="222"/>
                    </a:lnTo>
                    <a:lnTo>
                      <a:pt x="107" y="222"/>
                    </a:lnTo>
                    <a:lnTo>
                      <a:pt x="109" y="222"/>
                    </a:lnTo>
                    <a:lnTo>
                      <a:pt x="107" y="222"/>
                    </a:lnTo>
                    <a:lnTo>
                      <a:pt x="109" y="222"/>
                    </a:lnTo>
                    <a:lnTo>
                      <a:pt x="109" y="219"/>
                    </a:lnTo>
                    <a:lnTo>
                      <a:pt x="109" y="217"/>
                    </a:lnTo>
                    <a:lnTo>
                      <a:pt x="112" y="217"/>
                    </a:lnTo>
                    <a:lnTo>
                      <a:pt x="112" y="214"/>
                    </a:lnTo>
                    <a:lnTo>
                      <a:pt x="112" y="212"/>
                    </a:lnTo>
                    <a:lnTo>
                      <a:pt x="109" y="212"/>
                    </a:lnTo>
                    <a:lnTo>
                      <a:pt x="109" y="209"/>
                    </a:lnTo>
                    <a:lnTo>
                      <a:pt x="107" y="209"/>
                    </a:lnTo>
                    <a:lnTo>
                      <a:pt x="107" y="206"/>
                    </a:lnTo>
                    <a:lnTo>
                      <a:pt x="107" y="204"/>
                    </a:lnTo>
                    <a:lnTo>
                      <a:pt x="107" y="201"/>
                    </a:lnTo>
                    <a:lnTo>
                      <a:pt x="107" y="204"/>
                    </a:lnTo>
                    <a:lnTo>
                      <a:pt x="107" y="206"/>
                    </a:lnTo>
                    <a:lnTo>
                      <a:pt x="107" y="209"/>
                    </a:lnTo>
                    <a:lnTo>
                      <a:pt x="107" y="212"/>
                    </a:lnTo>
                    <a:lnTo>
                      <a:pt x="109" y="212"/>
                    </a:lnTo>
                    <a:lnTo>
                      <a:pt x="109" y="214"/>
                    </a:lnTo>
                    <a:lnTo>
                      <a:pt x="112" y="214"/>
                    </a:lnTo>
                    <a:lnTo>
                      <a:pt x="109" y="214"/>
                    </a:lnTo>
                    <a:lnTo>
                      <a:pt x="107" y="214"/>
                    </a:lnTo>
                    <a:lnTo>
                      <a:pt x="107" y="212"/>
                    </a:lnTo>
                    <a:lnTo>
                      <a:pt x="104" y="212"/>
                    </a:lnTo>
                    <a:lnTo>
                      <a:pt x="101" y="212"/>
                    </a:lnTo>
                    <a:lnTo>
                      <a:pt x="101" y="209"/>
                    </a:lnTo>
                    <a:lnTo>
                      <a:pt x="99" y="209"/>
                    </a:lnTo>
                    <a:lnTo>
                      <a:pt x="96" y="209"/>
                    </a:lnTo>
                    <a:lnTo>
                      <a:pt x="94" y="209"/>
                    </a:lnTo>
                    <a:lnTo>
                      <a:pt x="91" y="209"/>
                    </a:lnTo>
                    <a:lnTo>
                      <a:pt x="88" y="209"/>
                    </a:lnTo>
                    <a:lnTo>
                      <a:pt x="86" y="209"/>
                    </a:lnTo>
                    <a:lnTo>
                      <a:pt x="83" y="209"/>
                    </a:lnTo>
                    <a:lnTo>
                      <a:pt x="81" y="209"/>
                    </a:lnTo>
                    <a:lnTo>
                      <a:pt x="78" y="209"/>
                    </a:lnTo>
                    <a:lnTo>
                      <a:pt x="78" y="212"/>
                    </a:lnTo>
                    <a:lnTo>
                      <a:pt x="75" y="212"/>
                    </a:lnTo>
                    <a:lnTo>
                      <a:pt x="73" y="212"/>
                    </a:lnTo>
                    <a:lnTo>
                      <a:pt x="73" y="214"/>
                    </a:lnTo>
                    <a:lnTo>
                      <a:pt x="70" y="214"/>
                    </a:lnTo>
                    <a:lnTo>
                      <a:pt x="73" y="214"/>
                    </a:lnTo>
                    <a:lnTo>
                      <a:pt x="73" y="217"/>
                    </a:lnTo>
                    <a:lnTo>
                      <a:pt x="70" y="217"/>
                    </a:lnTo>
                    <a:lnTo>
                      <a:pt x="68" y="217"/>
                    </a:lnTo>
                    <a:lnTo>
                      <a:pt x="65" y="217"/>
                    </a:lnTo>
                    <a:lnTo>
                      <a:pt x="62" y="214"/>
                    </a:lnTo>
                    <a:lnTo>
                      <a:pt x="62" y="217"/>
                    </a:lnTo>
                    <a:lnTo>
                      <a:pt x="60" y="217"/>
                    </a:lnTo>
                    <a:lnTo>
                      <a:pt x="60" y="214"/>
                    </a:lnTo>
                    <a:lnTo>
                      <a:pt x="57" y="214"/>
                    </a:lnTo>
                    <a:lnTo>
                      <a:pt x="57" y="217"/>
                    </a:lnTo>
                    <a:lnTo>
                      <a:pt x="54" y="217"/>
                    </a:lnTo>
                    <a:lnTo>
                      <a:pt x="52" y="217"/>
                    </a:lnTo>
                    <a:lnTo>
                      <a:pt x="49" y="217"/>
                    </a:lnTo>
                    <a:lnTo>
                      <a:pt x="47" y="217"/>
                    </a:lnTo>
                    <a:lnTo>
                      <a:pt x="47" y="219"/>
                    </a:lnTo>
                    <a:lnTo>
                      <a:pt x="44" y="219"/>
                    </a:lnTo>
                    <a:lnTo>
                      <a:pt x="41" y="219"/>
                    </a:lnTo>
                    <a:lnTo>
                      <a:pt x="41" y="222"/>
                    </a:lnTo>
                    <a:lnTo>
                      <a:pt x="39" y="222"/>
                    </a:lnTo>
                    <a:lnTo>
                      <a:pt x="36" y="222"/>
                    </a:lnTo>
                    <a:lnTo>
                      <a:pt x="34" y="222"/>
                    </a:lnTo>
                    <a:lnTo>
                      <a:pt x="34" y="225"/>
                    </a:lnTo>
                    <a:lnTo>
                      <a:pt x="31" y="225"/>
                    </a:lnTo>
                    <a:lnTo>
                      <a:pt x="28" y="225"/>
                    </a:lnTo>
                    <a:lnTo>
                      <a:pt x="28" y="227"/>
                    </a:lnTo>
                    <a:lnTo>
                      <a:pt x="26" y="227"/>
                    </a:lnTo>
                    <a:lnTo>
                      <a:pt x="23" y="227"/>
                    </a:lnTo>
                    <a:lnTo>
                      <a:pt x="23" y="230"/>
                    </a:lnTo>
                    <a:lnTo>
                      <a:pt x="21" y="230"/>
                    </a:lnTo>
                    <a:lnTo>
                      <a:pt x="21" y="232"/>
                    </a:lnTo>
                    <a:lnTo>
                      <a:pt x="18" y="232"/>
                    </a:lnTo>
                    <a:lnTo>
                      <a:pt x="18" y="235"/>
                    </a:lnTo>
                    <a:lnTo>
                      <a:pt x="15" y="235"/>
                    </a:lnTo>
                    <a:lnTo>
                      <a:pt x="15" y="238"/>
                    </a:lnTo>
                    <a:lnTo>
                      <a:pt x="13" y="238"/>
                    </a:lnTo>
                    <a:lnTo>
                      <a:pt x="13" y="240"/>
                    </a:lnTo>
                    <a:lnTo>
                      <a:pt x="13" y="243"/>
                    </a:lnTo>
                    <a:lnTo>
                      <a:pt x="10" y="245"/>
                    </a:lnTo>
                    <a:lnTo>
                      <a:pt x="10" y="248"/>
                    </a:lnTo>
                    <a:lnTo>
                      <a:pt x="10" y="251"/>
                    </a:lnTo>
                    <a:lnTo>
                      <a:pt x="10" y="253"/>
                    </a:lnTo>
                    <a:lnTo>
                      <a:pt x="10" y="256"/>
                    </a:lnTo>
                    <a:lnTo>
                      <a:pt x="10" y="259"/>
                    </a:lnTo>
                    <a:lnTo>
                      <a:pt x="13" y="259"/>
                    </a:lnTo>
                    <a:lnTo>
                      <a:pt x="13" y="261"/>
                    </a:lnTo>
                    <a:lnTo>
                      <a:pt x="15" y="261"/>
                    </a:lnTo>
                    <a:lnTo>
                      <a:pt x="18" y="261"/>
                    </a:lnTo>
                    <a:lnTo>
                      <a:pt x="21" y="261"/>
                    </a:lnTo>
                    <a:lnTo>
                      <a:pt x="21" y="264"/>
                    </a:lnTo>
                    <a:lnTo>
                      <a:pt x="23" y="264"/>
                    </a:lnTo>
                    <a:lnTo>
                      <a:pt x="23" y="266"/>
                    </a:lnTo>
                    <a:lnTo>
                      <a:pt x="26" y="266"/>
                    </a:lnTo>
                    <a:lnTo>
                      <a:pt x="23" y="266"/>
                    </a:lnTo>
                    <a:lnTo>
                      <a:pt x="23" y="269"/>
                    </a:lnTo>
                    <a:lnTo>
                      <a:pt x="23" y="272"/>
                    </a:lnTo>
                    <a:lnTo>
                      <a:pt x="21" y="272"/>
                    </a:lnTo>
                    <a:lnTo>
                      <a:pt x="23" y="272"/>
                    </a:lnTo>
                    <a:lnTo>
                      <a:pt x="21" y="272"/>
                    </a:lnTo>
                    <a:lnTo>
                      <a:pt x="21" y="274"/>
                    </a:lnTo>
                    <a:lnTo>
                      <a:pt x="21" y="272"/>
                    </a:lnTo>
                    <a:lnTo>
                      <a:pt x="18" y="269"/>
                    </a:lnTo>
                    <a:lnTo>
                      <a:pt x="15" y="269"/>
                    </a:lnTo>
                    <a:lnTo>
                      <a:pt x="13" y="269"/>
                    </a:lnTo>
                    <a:lnTo>
                      <a:pt x="13" y="272"/>
                    </a:lnTo>
                    <a:lnTo>
                      <a:pt x="10" y="272"/>
                    </a:lnTo>
                    <a:lnTo>
                      <a:pt x="10" y="274"/>
                    </a:lnTo>
                    <a:lnTo>
                      <a:pt x="10" y="277"/>
                    </a:lnTo>
                    <a:lnTo>
                      <a:pt x="8" y="277"/>
                    </a:lnTo>
                    <a:lnTo>
                      <a:pt x="8" y="279"/>
                    </a:lnTo>
                    <a:lnTo>
                      <a:pt x="8" y="277"/>
                    </a:lnTo>
                    <a:lnTo>
                      <a:pt x="8" y="279"/>
                    </a:lnTo>
                    <a:lnTo>
                      <a:pt x="5" y="279"/>
                    </a:lnTo>
                    <a:lnTo>
                      <a:pt x="8" y="279"/>
                    </a:lnTo>
                    <a:lnTo>
                      <a:pt x="5" y="279"/>
                    </a:lnTo>
                    <a:lnTo>
                      <a:pt x="2" y="279"/>
                    </a:lnTo>
                    <a:lnTo>
                      <a:pt x="0" y="279"/>
                    </a:lnTo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318" name="Freeform 108"/>
              <p:cNvSpPr>
                <a:spLocks/>
              </p:cNvSpPr>
              <p:nvPr/>
            </p:nvSpPr>
            <p:spPr bwMode="auto">
              <a:xfrm>
                <a:off x="838" y="2728"/>
                <a:ext cx="486" cy="859"/>
              </a:xfrm>
              <a:custGeom>
                <a:avLst/>
                <a:gdLst>
                  <a:gd name="T0" fmla="*/ 84 w 486"/>
                  <a:gd name="T1" fmla="*/ 843 h 859"/>
                  <a:gd name="T2" fmla="*/ 73 w 486"/>
                  <a:gd name="T3" fmla="*/ 856 h 859"/>
                  <a:gd name="T4" fmla="*/ 50 w 486"/>
                  <a:gd name="T5" fmla="*/ 851 h 859"/>
                  <a:gd name="T6" fmla="*/ 66 w 486"/>
                  <a:gd name="T7" fmla="*/ 833 h 859"/>
                  <a:gd name="T8" fmla="*/ 68 w 486"/>
                  <a:gd name="T9" fmla="*/ 807 h 859"/>
                  <a:gd name="T10" fmla="*/ 84 w 486"/>
                  <a:gd name="T11" fmla="*/ 786 h 859"/>
                  <a:gd name="T12" fmla="*/ 66 w 486"/>
                  <a:gd name="T13" fmla="*/ 770 h 859"/>
                  <a:gd name="T14" fmla="*/ 52 w 486"/>
                  <a:gd name="T15" fmla="*/ 765 h 859"/>
                  <a:gd name="T16" fmla="*/ 34 w 486"/>
                  <a:gd name="T17" fmla="*/ 749 h 859"/>
                  <a:gd name="T18" fmla="*/ 24 w 486"/>
                  <a:gd name="T19" fmla="*/ 736 h 859"/>
                  <a:gd name="T20" fmla="*/ 21 w 486"/>
                  <a:gd name="T21" fmla="*/ 710 h 859"/>
                  <a:gd name="T22" fmla="*/ 42 w 486"/>
                  <a:gd name="T23" fmla="*/ 681 h 859"/>
                  <a:gd name="T24" fmla="*/ 26 w 486"/>
                  <a:gd name="T25" fmla="*/ 658 h 859"/>
                  <a:gd name="T26" fmla="*/ 8 w 486"/>
                  <a:gd name="T27" fmla="*/ 634 h 859"/>
                  <a:gd name="T28" fmla="*/ 5 w 486"/>
                  <a:gd name="T29" fmla="*/ 608 h 859"/>
                  <a:gd name="T30" fmla="*/ 11 w 486"/>
                  <a:gd name="T31" fmla="*/ 574 h 859"/>
                  <a:gd name="T32" fmla="*/ 11 w 486"/>
                  <a:gd name="T33" fmla="*/ 553 h 859"/>
                  <a:gd name="T34" fmla="*/ 21 w 486"/>
                  <a:gd name="T35" fmla="*/ 517 h 859"/>
                  <a:gd name="T36" fmla="*/ 34 w 486"/>
                  <a:gd name="T37" fmla="*/ 496 h 859"/>
                  <a:gd name="T38" fmla="*/ 60 w 486"/>
                  <a:gd name="T39" fmla="*/ 496 h 859"/>
                  <a:gd name="T40" fmla="*/ 81 w 486"/>
                  <a:gd name="T41" fmla="*/ 519 h 859"/>
                  <a:gd name="T42" fmla="*/ 89 w 486"/>
                  <a:gd name="T43" fmla="*/ 538 h 859"/>
                  <a:gd name="T44" fmla="*/ 110 w 486"/>
                  <a:gd name="T45" fmla="*/ 519 h 859"/>
                  <a:gd name="T46" fmla="*/ 115 w 486"/>
                  <a:gd name="T47" fmla="*/ 496 h 859"/>
                  <a:gd name="T48" fmla="*/ 113 w 486"/>
                  <a:gd name="T49" fmla="*/ 472 h 859"/>
                  <a:gd name="T50" fmla="*/ 102 w 486"/>
                  <a:gd name="T51" fmla="*/ 438 h 859"/>
                  <a:gd name="T52" fmla="*/ 115 w 486"/>
                  <a:gd name="T53" fmla="*/ 417 h 859"/>
                  <a:gd name="T54" fmla="*/ 146 w 486"/>
                  <a:gd name="T55" fmla="*/ 404 h 859"/>
                  <a:gd name="T56" fmla="*/ 186 w 486"/>
                  <a:gd name="T57" fmla="*/ 397 h 859"/>
                  <a:gd name="T58" fmla="*/ 186 w 486"/>
                  <a:gd name="T59" fmla="*/ 373 h 859"/>
                  <a:gd name="T60" fmla="*/ 183 w 486"/>
                  <a:gd name="T61" fmla="*/ 339 h 859"/>
                  <a:gd name="T62" fmla="*/ 175 w 486"/>
                  <a:gd name="T63" fmla="*/ 321 h 859"/>
                  <a:gd name="T64" fmla="*/ 149 w 486"/>
                  <a:gd name="T65" fmla="*/ 318 h 859"/>
                  <a:gd name="T66" fmla="*/ 136 w 486"/>
                  <a:gd name="T67" fmla="*/ 337 h 859"/>
                  <a:gd name="T68" fmla="*/ 115 w 486"/>
                  <a:gd name="T69" fmla="*/ 323 h 859"/>
                  <a:gd name="T70" fmla="*/ 115 w 486"/>
                  <a:gd name="T71" fmla="*/ 297 h 859"/>
                  <a:gd name="T72" fmla="*/ 136 w 486"/>
                  <a:gd name="T73" fmla="*/ 282 h 859"/>
                  <a:gd name="T74" fmla="*/ 154 w 486"/>
                  <a:gd name="T75" fmla="*/ 269 h 859"/>
                  <a:gd name="T76" fmla="*/ 175 w 486"/>
                  <a:gd name="T77" fmla="*/ 261 h 859"/>
                  <a:gd name="T78" fmla="*/ 196 w 486"/>
                  <a:gd name="T79" fmla="*/ 263 h 859"/>
                  <a:gd name="T80" fmla="*/ 204 w 486"/>
                  <a:gd name="T81" fmla="*/ 274 h 859"/>
                  <a:gd name="T82" fmla="*/ 209 w 486"/>
                  <a:gd name="T83" fmla="*/ 284 h 859"/>
                  <a:gd name="T84" fmla="*/ 230 w 486"/>
                  <a:gd name="T85" fmla="*/ 261 h 859"/>
                  <a:gd name="T86" fmla="*/ 248 w 486"/>
                  <a:gd name="T87" fmla="*/ 232 h 859"/>
                  <a:gd name="T88" fmla="*/ 267 w 486"/>
                  <a:gd name="T89" fmla="*/ 201 h 859"/>
                  <a:gd name="T90" fmla="*/ 290 w 486"/>
                  <a:gd name="T91" fmla="*/ 190 h 859"/>
                  <a:gd name="T92" fmla="*/ 324 w 486"/>
                  <a:gd name="T93" fmla="*/ 185 h 859"/>
                  <a:gd name="T94" fmla="*/ 355 w 486"/>
                  <a:gd name="T95" fmla="*/ 172 h 859"/>
                  <a:gd name="T96" fmla="*/ 374 w 486"/>
                  <a:gd name="T97" fmla="*/ 156 h 859"/>
                  <a:gd name="T98" fmla="*/ 384 w 486"/>
                  <a:gd name="T99" fmla="*/ 177 h 859"/>
                  <a:gd name="T100" fmla="*/ 410 w 486"/>
                  <a:gd name="T101" fmla="*/ 190 h 859"/>
                  <a:gd name="T102" fmla="*/ 415 w 486"/>
                  <a:gd name="T103" fmla="*/ 164 h 859"/>
                  <a:gd name="T104" fmla="*/ 394 w 486"/>
                  <a:gd name="T105" fmla="*/ 138 h 859"/>
                  <a:gd name="T106" fmla="*/ 402 w 486"/>
                  <a:gd name="T107" fmla="*/ 112 h 859"/>
                  <a:gd name="T108" fmla="*/ 426 w 486"/>
                  <a:gd name="T109" fmla="*/ 99 h 859"/>
                  <a:gd name="T110" fmla="*/ 454 w 486"/>
                  <a:gd name="T111" fmla="*/ 81 h 859"/>
                  <a:gd name="T112" fmla="*/ 467 w 486"/>
                  <a:gd name="T113" fmla="*/ 65 h 859"/>
                  <a:gd name="T114" fmla="*/ 465 w 486"/>
                  <a:gd name="T115" fmla="*/ 49 h 859"/>
                  <a:gd name="T116" fmla="*/ 470 w 486"/>
                  <a:gd name="T117" fmla="*/ 20 h 859"/>
                  <a:gd name="T118" fmla="*/ 481 w 486"/>
                  <a:gd name="T119" fmla="*/ 5 h 8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486" h="859">
                    <a:moveTo>
                      <a:pt x="105" y="848"/>
                    </a:moveTo>
                    <a:lnTo>
                      <a:pt x="105" y="846"/>
                    </a:lnTo>
                    <a:lnTo>
                      <a:pt x="102" y="846"/>
                    </a:lnTo>
                    <a:lnTo>
                      <a:pt x="99" y="846"/>
                    </a:lnTo>
                    <a:lnTo>
                      <a:pt x="97" y="846"/>
                    </a:lnTo>
                    <a:lnTo>
                      <a:pt x="99" y="846"/>
                    </a:lnTo>
                    <a:lnTo>
                      <a:pt x="97" y="846"/>
                    </a:lnTo>
                    <a:lnTo>
                      <a:pt x="97" y="843"/>
                    </a:lnTo>
                    <a:lnTo>
                      <a:pt x="94" y="843"/>
                    </a:lnTo>
                    <a:lnTo>
                      <a:pt x="92" y="843"/>
                    </a:lnTo>
                    <a:lnTo>
                      <a:pt x="92" y="841"/>
                    </a:lnTo>
                    <a:lnTo>
                      <a:pt x="89" y="841"/>
                    </a:lnTo>
                    <a:lnTo>
                      <a:pt x="89" y="838"/>
                    </a:lnTo>
                    <a:lnTo>
                      <a:pt x="86" y="838"/>
                    </a:lnTo>
                    <a:lnTo>
                      <a:pt x="86" y="841"/>
                    </a:lnTo>
                    <a:lnTo>
                      <a:pt x="84" y="841"/>
                    </a:lnTo>
                    <a:lnTo>
                      <a:pt x="84" y="843"/>
                    </a:lnTo>
                    <a:lnTo>
                      <a:pt x="84" y="841"/>
                    </a:lnTo>
                    <a:lnTo>
                      <a:pt x="81" y="841"/>
                    </a:lnTo>
                    <a:lnTo>
                      <a:pt x="79" y="841"/>
                    </a:lnTo>
                    <a:lnTo>
                      <a:pt x="76" y="841"/>
                    </a:lnTo>
                    <a:lnTo>
                      <a:pt x="73" y="841"/>
                    </a:lnTo>
                    <a:lnTo>
                      <a:pt x="73" y="843"/>
                    </a:lnTo>
                    <a:lnTo>
                      <a:pt x="73" y="846"/>
                    </a:lnTo>
                    <a:lnTo>
                      <a:pt x="71" y="846"/>
                    </a:lnTo>
                    <a:lnTo>
                      <a:pt x="71" y="848"/>
                    </a:lnTo>
                    <a:lnTo>
                      <a:pt x="73" y="848"/>
                    </a:lnTo>
                    <a:lnTo>
                      <a:pt x="73" y="851"/>
                    </a:lnTo>
                    <a:lnTo>
                      <a:pt x="71" y="851"/>
                    </a:lnTo>
                    <a:lnTo>
                      <a:pt x="73" y="851"/>
                    </a:lnTo>
                    <a:lnTo>
                      <a:pt x="73" y="854"/>
                    </a:lnTo>
                    <a:lnTo>
                      <a:pt x="76" y="854"/>
                    </a:lnTo>
                    <a:lnTo>
                      <a:pt x="76" y="856"/>
                    </a:lnTo>
                    <a:lnTo>
                      <a:pt x="73" y="856"/>
                    </a:lnTo>
                    <a:lnTo>
                      <a:pt x="71" y="856"/>
                    </a:lnTo>
                    <a:lnTo>
                      <a:pt x="71" y="854"/>
                    </a:lnTo>
                    <a:lnTo>
                      <a:pt x="68" y="854"/>
                    </a:lnTo>
                    <a:lnTo>
                      <a:pt x="66" y="854"/>
                    </a:lnTo>
                    <a:lnTo>
                      <a:pt x="66" y="856"/>
                    </a:lnTo>
                    <a:lnTo>
                      <a:pt x="63" y="856"/>
                    </a:lnTo>
                    <a:lnTo>
                      <a:pt x="63" y="859"/>
                    </a:lnTo>
                    <a:lnTo>
                      <a:pt x="60" y="859"/>
                    </a:lnTo>
                    <a:lnTo>
                      <a:pt x="58" y="859"/>
                    </a:lnTo>
                    <a:lnTo>
                      <a:pt x="58" y="856"/>
                    </a:lnTo>
                    <a:lnTo>
                      <a:pt x="55" y="856"/>
                    </a:lnTo>
                    <a:lnTo>
                      <a:pt x="52" y="856"/>
                    </a:lnTo>
                    <a:lnTo>
                      <a:pt x="50" y="856"/>
                    </a:lnTo>
                    <a:lnTo>
                      <a:pt x="50" y="854"/>
                    </a:lnTo>
                    <a:lnTo>
                      <a:pt x="50" y="851"/>
                    </a:lnTo>
                    <a:lnTo>
                      <a:pt x="50" y="848"/>
                    </a:lnTo>
                    <a:lnTo>
                      <a:pt x="50" y="851"/>
                    </a:lnTo>
                    <a:lnTo>
                      <a:pt x="50" y="848"/>
                    </a:lnTo>
                    <a:lnTo>
                      <a:pt x="47" y="848"/>
                    </a:lnTo>
                    <a:lnTo>
                      <a:pt x="50" y="848"/>
                    </a:lnTo>
                    <a:lnTo>
                      <a:pt x="50" y="846"/>
                    </a:lnTo>
                    <a:lnTo>
                      <a:pt x="52" y="846"/>
                    </a:lnTo>
                    <a:lnTo>
                      <a:pt x="52" y="843"/>
                    </a:lnTo>
                    <a:lnTo>
                      <a:pt x="55" y="843"/>
                    </a:lnTo>
                    <a:lnTo>
                      <a:pt x="55" y="841"/>
                    </a:lnTo>
                    <a:lnTo>
                      <a:pt x="55" y="843"/>
                    </a:lnTo>
                    <a:lnTo>
                      <a:pt x="55" y="841"/>
                    </a:lnTo>
                    <a:lnTo>
                      <a:pt x="58" y="841"/>
                    </a:lnTo>
                    <a:lnTo>
                      <a:pt x="60" y="841"/>
                    </a:lnTo>
                    <a:lnTo>
                      <a:pt x="60" y="838"/>
                    </a:lnTo>
                    <a:lnTo>
                      <a:pt x="60" y="835"/>
                    </a:lnTo>
                    <a:lnTo>
                      <a:pt x="60" y="833"/>
                    </a:lnTo>
                    <a:lnTo>
                      <a:pt x="63" y="833"/>
                    </a:lnTo>
                    <a:lnTo>
                      <a:pt x="66" y="833"/>
                    </a:lnTo>
                    <a:lnTo>
                      <a:pt x="66" y="830"/>
                    </a:lnTo>
                    <a:lnTo>
                      <a:pt x="66" y="828"/>
                    </a:lnTo>
                    <a:lnTo>
                      <a:pt x="68" y="828"/>
                    </a:lnTo>
                    <a:lnTo>
                      <a:pt x="68" y="825"/>
                    </a:lnTo>
                    <a:lnTo>
                      <a:pt x="68" y="822"/>
                    </a:lnTo>
                    <a:lnTo>
                      <a:pt x="68" y="820"/>
                    </a:lnTo>
                    <a:lnTo>
                      <a:pt x="66" y="820"/>
                    </a:lnTo>
                    <a:lnTo>
                      <a:pt x="66" y="817"/>
                    </a:lnTo>
                    <a:lnTo>
                      <a:pt x="66" y="814"/>
                    </a:lnTo>
                    <a:lnTo>
                      <a:pt x="66" y="812"/>
                    </a:lnTo>
                    <a:lnTo>
                      <a:pt x="63" y="812"/>
                    </a:lnTo>
                    <a:lnTo>
                      <a:pt x="66" y="812"/>
                    </a:lnTo>
                    <a:lnTo>
                      <a:pt x="66" y="809"/>
                    </a:lnTo>
                    <a:lnTo>
                      <a:pt x="66" y="812"/>
                    </a:lnTo>
                    <a:lnTo>
                      <a:pt x="66" y="809"/>
                    </a:lnTo>
                    <a:lnTo>
                      <a:pt x="68" y="809"/>
                    </a:lnTo>
                    <a:lnTo>
                      <a:pt x="68" y="807"/>
                    </a:lnTo>
                    <a:lnTo>
                      <a:pt x="68" y="804"/>
                    </a:lnTo>
                    <a:lnTo>
                      <a:pt x="66" y="804"/>
                    </a:lnTo>
                    <a:lnTo>
                      <a:pt x="66" y="801"/>
                    </a:lnTo>
                    <a:lnTo>
                      <a:pt x="68" y="801"/>
                    </a:lnTo>
                    <a:lnTo>
                      <a:pt x="71" y="801"/>
                    </a:lnTo>
                    <a:lnTo>
                      <a:pt x="73" y="801"/>
                    </a:lnTo>
                    <a:lnTo>
                      <a:pt x="73" y="804"/>
                    </a:lnTo>
                    <a:lnTo>
                      <a:pt x="76" y="804"/>
                    </a:lnTo>
                    <a:lnTo>
                      <a:pt x="76" y="801"/>
                    </a:lnTo>
                    <a:lnTo>
                      <a:pt x="79" y="801"/>
                    </a:lnTo>
                    <a:lnTo>
                      <a:pt x="81" y="799"/>
                    </a:lnTo>
                    <a:lnTo>
                      <a:pt x="81" y="796"/>
                    </a:lnTo>
                    <a:lnTo>
                      <a:pt x="84" y="796"/>
                    </a:lnTo>
                    <a:lnTo>
                      <a:pt x="84" y="794"/>
                    </a:lnTo>
                    <a:lnTo>
                      <a:pt x="84" y="791"/>
                    </a:lnTo>
                    <a:lnTo>
                      <a:pt x="84" y="788"/>
                    </a:lnTo>
                    <a:lnTo>
                      <a:pt x="84" y="786"/>
                    </a:lnTo>
                    <a:lnTo>
                      <a:pt x="84" y="783"/>
                    </a:lnTo>
                    <a:lnTo>
                      <a:pt x="84" y="781"/>
                    </a:lnTo>
                    <a:lnTo>
                      <a:pt x="84" y="778"/>
                    </a:lnTo>
                    <a:lnTo>
                      <a:pt x="84" y="775"/>
                    </a:lnTo>
                    <a:lnTo>
                      <a:pt x="81" y="775"/>
                    </a:lnTo>
                    <a:lnTo>
                      <a:pt x="81" y="773"/>
                    </a:lnTo>
                    <a:lnTo>
                      <a:pt x="79" y="773"/>
                    </a:lnTo>
                    <a:lnTo>
                      <a:pt x="79" y="775"/>
                    </a:lnTo>
                    <a:lnTo>
                      <a:pt x="79" y="773"/>
                    </a:lnTo>
                    <a:lnTo>
                      <a:pt x="79" y="770"/>
                    </a:lnTo>
                    <a:lnTo>
                      <a:pt x="76" y="770"/>
                    </a:lnTo>
                    <a:lnTo>
                      <a:pt x="73" y="770"/>
                    </a:lnTo>
                    <a:lnTo>
                      <a:pt x="71" y="770"/>
                    </a:lnTo>
                    <a:lnTo>
                      <a:pt x="73" y="770"/>
                    </a:lnTo>
                    <a:lnTo>
                      <a:pt x="71" y="770"/>
                    </a:lnTo>
                    <a:lnTo>
                      <a:pt x="68" y="770"/>
                    </a:lnTo>
                    <a:lnTo>
                      <a:pt x="66" y="770"/>
                    </a:lnTo>
                    <a:lnTo>
                      <a:pt x="66" y="773"/>
                    </a:lnTo>
                    <a:lnTo>
                      <a:pt x="63" y="773"/>
                    </a:lnTo>
                    <a:lnTo>
                      <a:pt x="60" y="773"/>
                    </a:lnTo>
                    <a:lnTo>
                      <a:pt x="60" y="770"/>
                    </a:lnTo>
                    <a:lnTo>
                      <a:pt x="58" y="770"/>
                    </a:lnTo>
                    <a:lnTo>
                      <a:pt x="60" y="770"/>
                    </a:lnTo>
                    <a:lnTo>
                      <a:pt x="60" y="767"/>
                    </a:lnTo>
                    <a:lnTo>
                      <a:pt x="58" y="767"/>
                    </a:lnTo>
                    <a:lnTo>
                      <a:pt x="55" y="767"/>
                    </a:lnTo>
                    <a:lnTo>
                      <a:pt x="55" y="765"/>
                    </a:lnTo>
                    <a:lnTo>
                      <a:pt x="55" y="767"/>
                    </a:lnTo>
                    <a:lnTo>
                      <a:pt x="55" y="765"/>
                    </a:lnTo>
                    <a:lnTo>
                      <a:pt x="52" y="765"/>
                    </a:lnTo>
                    <a:lnTo>
                      <a:pt x="52" y="767"/>
                    </a:lnTo>
                    <a:lnTo>
                      <a:pt x="55" y="767"/>
                    </a:lnTo>
                    <a:lnTo>
                      <a:pt x="52" y="767"/>
                    </a:lnTo>
                    <a:lnTo>
                      <a:pt x="52" y="765"/>
                    </a:lnTo>
                    <a:lnTo>
                      <a:pt x="50" y="765"/>
                    </a:lnTo>
                    <a:lnTo>
                      <a:pt x="47" y="765"/>
                    </a:lnTo>
                    <a:lnTo>
                      <a:pt x="47" y="762"/>
                    </a:lnTo>
                    <a:lnTo>
                      <a:pt x="45" y="762"/>
                    </a:lnTo>
                    <a:lnTo>
                      <a:pt x="45" y="765"/>
                    </a:lnTo>
                    <a:lnTo>
                      <a:pt x="45" y="762"/>
                    </a:lnTo>
                    <a:lnTo>
                      <a:pt x="45" y="760"/>
                    </a:lnTo>
                    <a:lnTo>
                      <a:pt x="45" y="757"/>
                    </a:lnTo>
                    <a:lnTo>
                      <a:pt x="42" y="757"/>
                    </a:lnTo>
                    <a:lnTo>
                      <a:pt x="45" y="757"/>
                    </a:lnTo>
                    <a:lnTo>
                      <a:pt x="42" y="757"/>
                    </a:lnTo>
                    <a:lnTo>
                      <a:pt x="42" y="754"/>
                    </a:lnTo>
                    <a:lnTo>
                      <a:pt x="39" y="754"/>
                    </a:lnTo>
                    <a:lnTo>
                      <a:pt x="37" y="754"/>
                    </a:lnTo>
                    <a:lnTo>
                      <a:pt x="34" y="754"/>
                    </a:lnTo>
                    <a:lnTo>
                      <a:pt x="34" y="752"/>
                    </a:lnTo>
                    <a:lnTo>
                      <a:pt x="34" y="749"/>
                    </a:lnTo>
                    <a:lnTo>
                      <a:pt x="32" y="749"/>
                    </a:lnTo>
                    <a:lnTo>
                      <a:pt x="32" y="747"/>
                    </a:lnTo>
                    <a:lnTo>
                      <a:pt x="29" y="747"/>
                    </a:lnTo>
                    <a:lnTo>
                      <a:pt x="29" y="744"/>
                    </a:lnTo>
                    <a:lnTo>
                      <a:pt x="26" y="744"/>
                    </a:lnTo>
                    <a:lnTo>
                      <a:pt x="29" y="744"/>
                    </a:lnTo>
                    <a:lnTo>
                      <a:pt x="26" y="744"/>
                    </a:lnTo>
                    <a:lnTo>
                      <a:pt x="26" y="741"/>
                    </a:lnTo>
                    <a:lnTo>
                      <a:pt x="24" y="741"/>
                    </a:lnTo>
                    <a:lnTo>
                      <a:pt x="24" y="739"/>
                    </a:lnTo>
                    <a:lnTo>
                      <a:pt x="24" y="741"/>
                    </a:lnTo>
                    <a:lnTo>
                      <a:pt x="24" y="739"/>
                    </a:lnTo>
                    <a:lnTo>
                      <a:pt x="26" y="739"/>
                    </a:lnTo>
                    <a:lnTo>
                      <a:pt x="24" y="739"/>
                    </a:lnTo>
                    <a:lnTo>
                      <a:pt x="26" y="739"/>
                    </a:lnTo>
                    <a:lnTo>
                      <a:pt x="24" y="739"/>
                    </a:lnTo>
                    <a:lnTo>
                      <a:pt x="24" y="736"/>
                    </a:lnTo>
                    <a:lnTo>
                      <a:pt x="24" y="734"/>
                    </a:lnTo>
                    <a:lnTo>
                      <a:pt x="24" y="731"/>
                    </a:lnTo>
                    <a:lnTo>
                      <a:pt x="26" y="731"/>
                    </a:lnTo>
                    <a:lnTo>
                      <a:pt x="26" y="728"/>
                    </a:lnTo>
                    <a:lnTo>
                      <a:pt x="24" y="728"/>
                    </a:lnTo>
                    <a:lnTo>
                      <a:pt x="26" y="728"/>
                    </a:lnTo>
                    <a:lnTo>
                      <a:pt x="26" y="726"/>
                    </a:lnTo>
                    <a:lnTo>
                      <a:pt x="24" y="726"/>
                    </a:lnTo>
                    <a:lnTo>
                      <a:pt x="24" y="723"/>
                    </a:lnTo>
                    <a:lnTo>
                      <a:pt x="21" y="723"/>
                    </a:lnTo>
                    <a:lnTo>
                      <a:pt x="21" y="720"/>
                    </a:lnTo>
                    <a:lnTo>
                      <a:pt x="24" y="720"/>
                    </a:lnTo>
                    <a:lnTo>
                      <a:pt x="24" y="718"/>
                    </a:lnTo>
                    <a:lnTo>
                      <a:pt x="21" y="718"/>
                    </a:lnTo>
                    <a:lnTo>
                      <a:pt x="21" y="715"/>
                    </a:lnTo>
                    <a:lnTo>
                      <a:pt x="21" y="713"/>
                    </a:lnTo>
                    <a:lnTo>
                      <a:pt x="21" y="710"/>
                    </a:lnTo>
                    <a:lnTo>
                      <a:pt x="21" y="707"/>
                    </a:lnTo>
                    <a:lnTo>
                      <a:pt x="24" y="707"/>
                    </a:lnTo>
                    <a:lnTo>
                      <a:pt x="26" y="707"/>
                    </a:lnTo>
                    <a:lnTo>
                      <a:pt x="29" y="707"/>
                    </a:lnTo>
                    <a:lnTo>
                      <a:pt x="32" y="707"/>
                    </a:lnTo>
                    <a:lnTo>
                      <a:pt x="34" y="707"/>
                    </a:lnTo>
                    <a:lnTo>
                      <a:pt x="34" y="705"/>
                    </a:lnTo>
                    <a:lnTo>
                      <a:pt x="37" y="702"/>
                    </a:lnTo>
                    <a:lnTo>
                      <a:pt x="37" y="700"/>
                    </a:lnTo>
                    <a:lnTo>
                      <a:pt x="37" y="697"/>
                    </a:lnTo>
                    <a:lnTo>
                      <a:pt x="37" y="694"/>
                    </a:lnTo>
                    <a:lnTo>
                      <a:pt x="37" y="692"/>
                    </a:lnTo>
                    <a:lnTo>
                      <a:pt x="39" y="689"/>
                    </a:lnTo>
                    <a:lnTo>
                      <a:pt x="39" y="687"/>
                    </a:lnTo>
                    <a:lnTo>
                      <a:pt x="39" y="684"/>
                    </a:lnTo>
                    <a:lnTo>
                      <a:pt x="42" y="684"/>
                    </a:lnTo>
                    <a:lnTo>
                      <a:pt x="42" y="681"/>
                    </a:lnTo>
                    <a:lnTo>
                      <a:pt x="39" y="681"/>
                    </a:lnTo>
                    <a:lnTo>
                      <a:pt x="39" y="679"/>
                    </a:lnTo>
                    <a:lnTo>
                      <a:pt x="42" y="679"/>
                    </a:lnTo>
                    <a:lnTo>
                      <a:pt x="42" y="676"/>
                    </a:lnTo>
                    <a:lnTo>
                      <a:pt x="42" y="673"/>
                    </a:lnTo>
                    <a:lnTo>
                      <a:pt x="39" y="673"/>
                    </a:lnTo>
                    <a:lnTo>
                      <a:pt x="39" y="671"/>
                    </a:lnTo>
                    <a:lnTo>
                      <a:pt x="37" y="671"/>
                    </a:lnTo>
                    <a:lnTo>
                      <a:pt x="37" y="668"/>
                    </a:lnTo>
                    <a:lnTo>
                      <a:pt x="37" y="666"/>
                    </a:lnTo>
                    <a:lnTo>
                      <a:pt x="34" y="666"/>
                    </a:lnTo>
                    <a:lnTo>
                      <a:pt x="34" y="663"/>
                    </a:lnTo>
                    <a:lnTo>
                      <a:pt x="32" y="663"/>
                    </a:lnTo>
                    <a:lnTo>
                      <a:pt x="32" y="660"/>
                    </a:lnTo>
                    <a:lnTo>
                      <a:pt x="29" y="660"/>
                    </a:lnTo>
                    <a:lnTo>
                      <a:pt x="29" y="658"/>
                    </a:lnTo>
                    <a:lnTo>
                      <a:pt x="26" y="658"/>
                    </a:lnTo>
                    <a:lnTo>
                      <a:pt x="24" y="658"/>
                    </a:lnTo>
                    <a:lnTo>
                      <a:pt x="24" y="655"/>
                    </a:lnTo>
                    <a:lnTo>
                      <a:pt x="21" y="655"/>
                    </a:lnTo>
                    <a:lnTo>
                      <a:pt x="19" y="653"/>
                    </a:lnTo>
                    <a:lnTo>
                      <a:pt x="16" y="653"/>
                    </a:lnTo>
                    <a:lnTo>
                      <a:pt x="13" y="653"/>
                    </a:lnTo>
                    <a:lnTo>
                      <a:pt x="11" y="653"/>
                    </a:lnTo>
                    <a:lnTo>
                      <a:pt x="11" y="650"/>
                    </a:lnTo>
                    <a:lnTo>
                      <a:pt x="8" y="650"/>
                    </a:lnTo>
                    <a:lnTo>
                      <a:pt x="8" y="647"/>
                    </a:lnTo>
                    <a:lnTo>
                      <a:pt x="8" y="645"/>
                    </a:lnTo>
                    <a:lnTo>
                      <a:pt x="5" y="645"/>
                    </a:lnTo>
                    <a:lnTo>
                      <a:pt x="8" y="645"/>
                    </a:lnTo>
                    <a:lnTo>
                      <a:pt x="8" y="642"/>
                    </a:lnTo>
                    <a:lnTo>
                      <a:pt x="8" y="639"/>
                    </a:lnTo>
                    <a:lnTo>
                      <a:pt x="8" y="637"/>
                    </a:lnTo>
                    <a:lnTo>
                      <a:pt x="8" y="634"/>
                    </a:lnTo>
                    <a:lnTo>
                      <a:pt x="8" y="632"/>
                    </a:lnTo>
                    <a:lnTo>
                      <a:pt x="5" y="632"/>
                    </a:lnTo>
                    <a:lnTo>
                      <a:pt x="5" y="629"/>
                    </a:lnTo>
                    <a:lnTo>
                      <a:pt x="8" y="629"/>
                    </a:lnTo>
                    <a:lnTo>
                      <a:pt x="8" y="626"/>
                    </a:lnTo>
                    <a:lnTo>
                      <a:pt x="5" y="626"/>
                    </a:lnTo>
                    <a:lnTo>
                      <a:pt x="5" y="624"/>
                    </a:lnTo>
                    <a:lnTo>
                      <a:pt x="5" y="621"/>
                    </a:lnTo>
                    <a:lnTo>
                      <a:pt x="8" y="621"/>
                    </a:lnTo>
                    <a:lnTo>
                      <a:pt x="8" y="619"/>
                    </a:lnTo>
                    <a:lnTo>
                      <a:pt x="5" y="619"/>
                    </a:lnTo>
                    <a:lnTo>
                      <a:pt x="5" y="616"/>
                    </a:lnTo>
                    <a:lnTo>
                      <a:pt x="5" y="613"/>
                    </a:lnTo>
                    <a:lnTo>
                      <a:pt x="5" y="611"/>
                    </a:lnTo>
                    <a:lnTo>
                      <a:pt x="8" y="611"/>
                    </a:lnTo>
                    <a:lnTo>
                      <a:pt x="8" y="608"/>
                    </a:lnTo>
                    <a:lnTo>
                      <a:pt x="5" y="608"/>
                    </a:lnTo>
                    <a:lnTo>
                      <a:pt x="5" y="606"/>
                    </a:lnTo>
                    <a:lnTo>
                      <a:pt x="8" y="606"/>
                    </a:lnTo>
                    <a:lnTo>
                      <a:pt x="8" y="603"/>
                    </a:lnTo>
                    <a:lnTo>
                      <a:pt x="8" y="600"/>
                    </a:lnTo>
                    <a:lnTo>
                      <a:pt x="8" y="598"/>
                    </a:lnTo>
                    <a:lnTo>
                      <a:pt x="8" y="595"/>
                    </a:lnTo>
                    <a:lnTo>
                      <a:pt x="8" y="592"/>
                    </a:lnTo>
                    <a:lnTo>
                      <a:pt x="8" y="590"/>
                    </a:lnTo>
                    <a:lnTo>
                      <a:pt x="8" y="587"/>
                    </a:lnTo>
                    <a:lnTo>
                      <a:pt x="8" y="585"/>
                    </a:lnTo>
                    <a:lnTo>
                      <a:pt x="11" y="585"/>
                    </a:lnTo>
                    <a:lnTo>
                      <a:pt x="11" y="582"/>
                    </a:lnTo>
                    <a:lnTo>
                      <a:pt x="11" y="579"/>
                    </a:lnTo>
                    <a:lnTo>
                      <a:pt x="11" y="577"/>
                    </a:lnTo>
                    <a:lnTo>
                      <a:pt x="8" y="577"/>
                    </a:lnTo>
                    <a:lnTo>
                      <a:pt x="11" y="577"/>
                    </a:lnTo>
                    <a:lnTo>
                      <a:pt x="11" y="574"/>
                    </a:lnTo>
                    <a:lnTo>
                      <a:pt x="8" y="574"/>
                    </a:lnTo>
                    <a:lnTo>
                      <a:pt x="8" y="572"/>
                    </a:lnTo>
                    <a:lnTo>
                      <a:pt x="5" y="572"/>
                    </a:lnTo>
                    <a:lnTo>
                      <a:pt x="3" y="569"/>
                    </a:lnTo>
                    <a:lnTo>
                      <a:pt x="3" y="572"/>
                    </a:lnTo>
                    <a:lnTo>
                      <a:pt x="3" y="569"/>
                    </a:lnTo>
                    <a:lnTo>
                      <a:pt x="3" y="566"/>
                    </a:lnTo>
                    <a:lnTo>
                      <a:pt x="0" y="566"/>
                    </a:lnTo>
                    <a:lnTo>
                      <a:pt x="0" y="564"/>
                    </a:lnTo>
                    <a:lnTo>
                      <a:pt x="3" y="564"/>
                    </a:lnTo>
                    <a:lnTo>
                      <a:pt x="3" y="561"/>
                    </a:lnTo>
                    <a:lnTo>
                      <a:pt x="5" y="561"/>
                    </a:lnTo>
                    <a:lnTo>
                      <a:pt x="5" y="559"/>
                    </a:lnTo>
                    <a:lnTo>
                      <a:pt x="5" y="556"/>
                    </a:lnTo>
                    <a:lnTo>
                      <a:pt x="8" y="556"/>
                    </a:lnTo>
                    <a:lnTo>
                      <a:pt x="11" y="556"/>
                    </a:lnTo>
                    <a:lnTo>
                      <a:pt x="11" y="553"/>
                    </a:lnTo>
                    <a:lnTo>
                      <a:pt x="13" y="553"/>
                    </a:lnTo>
                    <a:lnTo>
                      <a:pt x="13" y="551"/>
                    </a:lnTo>
                    <a:lnTo>
                      <a:pt x="13" y="548"/>
                    </a:lnTo>
                    <a:lnTo>
                      <a:pt x="13" y="545"/>
                    </a:lnTo>
                    <a:lnTo>
                      <a:pt x="16" y="543"/>
                    </a:lnTo>
                    <a:lnTo>
                      <a:pt x="16" y="540"/>
                    </a:lnTo>
                    <a:lnTo>
                      <a:pt x="16" y="538"/>
                    </a:lnTo>
                    <a:lnTo>
                      <a:pt x="16" y="535"/>
                    </a:lnTo>
                    <a:lnTo>
                      <a:pt x="19" y="535"/>
                    </a:lnTo>
                    <a:lnTo>
                      <a:pt x="19" y="532"/>
                    </a:lnTo>
                    <a:lnTo>
                      <a:pt x="19" y="530"/>
                    </a:lnTo>
                    <a:lnTo>
                      <a:pt x="19" y="527"/>
                    </a:lnTo>
                    <a:lnTo>
                      <a:pt x="19" y="525"/>
                    </a:lnTo>
                    <a:lnTo>
                      <a:pt x="21" y="525"/>
                    </a:lnTo>
                    <a:lnTo>
                      <a:pt x="21" y="522"/>
                    </a:lnTo>
                    <a:lnTo>
                      <a:pt x="21" y="519"/>
                    </a:lnTo>
                    <a:lnTo>
                      <a:pt x="21" y="517"/>
                    </a:lnTo>
                    <a:lnTo>
                      <a:pt x="21" y="514"/>
                    </a:lnTo>
                    <a:lnTo>
                      <a:pt x="21" y="512"/>
                    </a:lnTo>
                    <a:lnTo>
                      <a:pt x="21" y="509"/>
                    </a:lnTo>
                    <a:lnTo>
                      <a:pt x="21" y="506"/>
                    </a:lnTo>
                    <a:lnTo>
                      <a:pt x="24" y="506"/>
                    </a:lnTo>
                    <a:lnTo>
                      <a:pt x="24" y="504"/>
                    </a:lnTo>
                    <a:lnTo>
                      <a:pt x="26" y="504"/>
                    </a:lnTo>
                    <a:lnTo>
                      <a:pt x="24" y="501"/>
                    </a:lnTo>
                    <a:lnTo>
                      <a:pt x="26" y="501"/>
                    </a:lnTo>
                    <a:lnTo>
                      <a:pt x="26" y="504"/>
                    </a:lnTo>
                    <a:lnTo>
                      <a:pt x="29" y="501"/>
                    </a:lnTo>
                    <a:lnTo>
                      <a:pt x="29" y="498"/>
                    </a:lnTo>
                    <a:lnTo>
                      <a:pt x="32" y="498"/>
                    </a:lnTo>
                    <a:lnTo>
                      <a:pt x="32" y="496"/>
                    </a:lnTo>
                    <a:lnTo>
                      <a:pt x="34" y="496"/>
                    </a:lnTo>
                    <a:lnTo>
                      <a:pt x="32" y="496"/>
                    </a:lnTo>
                    <a:lnTo>
                      <a:pt x="34" y="496"/>
                    </a:lnTo>
                    <a:lnTo>
                      <a:pt x="37" y="496"/>
                    </a:lnTo>
                    <a:lnTo>
                      <a:pt x="39" y="496"/>
                    </a:lnTo>
                    <a:lnTo>
                      <a:pt x="39" y="498"/>
                    </a:lnTo>
                    <a:lnTo>
                      <a:pt x="42" y="498"/>
                    </a:lnTo>
                    <a:lnTo>
                      <a:pt x="42" y="496"/>
                    </a:lnTo>
                    <a:lnTo>
                      <a:pt x="45" y="496"/>
                    </a:lnTo>
                    <a:lnTo>
                      <a:pt x="45" y="498"/>
                    </a:lnTo>
                    <a:lnTo>
                      <a:pt x="45" y="496"/>
                    </a:lnTo>
                    <a:lnTo>
                      <a:pt x="47" y="498"/>
                    </a:lnTo>
                    <a:lnTo>
                      <a:pt x="50" y="498"/>
                    </a:lnTo>
                    <a:lnTo>
                      <a:pt x="50" y="496"/>
                    </a:lnTo>
                    <a:lnTo>
                      <a:pt x="52" y="496"/>
                    </a:lnTo>
                    <a:lnTo>
                      <a:pt x="52" y="493"/>
                    </a:lnTo>
                    <a:lnTo>
                      <a:pt x="55" y="493"/>
                    </a:lnTo>
                    <a:lnTo>
                      <a:pt x="58" y="493"/>
                    </a:lnTo>
                    <a:lnTo>
                      <a:pt x="60" y="493"/>
                    </a:lnTo>
                    <a:lnTo>
                      <a:pt x="60" y="496"/>
                    </a:lnTo>
                    <a:lnTo>
                      <a:pt x="63" y="496"/>
                    </a:lnTo>
                    <a:lnTo>
                      <a:pt x="63" y="498"/>
                    </a:lnTo>
                    <a:lnTo>
                      <a:pt x="63" y="501"/>
                    </a:lnTo>
                    <a:lnTo>
                      <a:pt x="66" y="501"/>
                    </a:lnTo>
                    <a:lnTo>
                      <a:pt x="66" y="504"/>
                    </a:lnTo>
                    <a:lnTo>
                      <a:pt x="68" y="504"/>
                    </a:lnTo>
                    <a:lnTo>
                      <a:pt x="71" y="504"/>
                    </a:lnTo>
                    <a:lnTo>
                      <a:pt x="71" y="506"/>
                    </a:lnTo>
                    <a:lnTo>
                      <a:pt x="73" y="506"/>
                    </a:lnTo>
                    <a:lnTo>
                      <a:pt x="73" y="509"/>
                    </a:lnTo>
                    <a:lnTo>
                      <a:pt x="76" y="509"/>
                    </a:lnTo>
                    <a:lnTo>
                      <a:pt x="76" y="512"/>
                    </a:lnTo>
                    <a:lnTo>
                      <a:pt x="79" y="512"/>
                    </a:lnTo>
                    <a:lnTo>
                      <a:pt x="79" y="514"/>
                    </a:lnTo>
                    <a:lnTo>
                      <a:pt x="79" y="517"/>
                    </a:lnTo>
                    <a:lnTo>
                      <a:pt x="81" y="517"/>
                    </a:lnTo>
                    <a:lnTo>
                      <a:pt x="81" y="519"/>
                    </a:lnTo>
                    <a:lnTo>
                      <a:pt x="81" y="522"/>
                    </a:lnTo>
                    <a:lnTo>
                      <a:pt x="81" y="525"/>
                    </a:lnTo>
                    <a:lnTo>
                      <a:pt x="81" y="527"/>
                    </a:lnTo>
                    <a:lnTo>
                      <a:pt x="81" y="530"/>
                    </a:lnTo>
                    <a:lnTo>
                      <a:pt x="81" y="535"/>
                    </a:lnTo>
                    <a:lnTo>
                      <a:pt x="84" y="535"/>
                    </a:lnTo>
                    <a:lnTo>
                      <a:pt x="84" y="538"/>
                    </a:lnTo>
                    <a:lnTo>
                      <a:pt x="81" y="538"/>
                    </a:lnTo>
                    <a:lnTo>
                      <a:pt x="81" y="540"/>
                    </a:lnTo>
                    <a:lnTo>
                      <a:pt x="81" y="543"/>
                    </a:lnTo>
                    <a:lnTo>
                      <a:pt x="84" y="543"/>
                    </a:lnTo>
                    <a:lnTo>
                      <a:pt x="84" y="540"/>
                    </a:lnTo>
                    <a:lnTo>
                      <a:pt x="84" y="543"/>
                    </a:lnTo>
                    <a:lnTo>
                      <a:pt x="84" y="540"/>
                    </a:lnTo>
                    <a:lnTo>
                      <a:pt x="84" y="538"/>
                    </a:lnTo>
                    <a:lnTo>
                      <a:pt x="86" y="538"/>
                    </a:lnTo>
                    <a:lnTo>
                      <a:pt x="89" y="538"/>
                    </a:lnTo>
                    <a:lnTo>
                      <a:pt x="92" y="538"/>
                    </a:lnTo>
                    <a:lnTo>
                      <a:pt x="94" y="538"/>
                    </a:lnTo>
                    <a:lnTo>
                      <a:pt x="97" y="538"/>
                    </a:lnTo>
                    <a:lnTo>
                      <a:pt x="99" y="538"/>
                    </a:lnTo>
                    <a:lnTo>
                      <a:pt x="102" y="538"/>
                    </a:lnTo>
                    <a:lnTo>
                      <a:pt x="102" y="535"/>
                    </a:lnTo>
                    <a:lnTo>
                      <a:pt x="102" y="532"/>
                    </a:lnTo>
                    <a:lnTo>
                      <a:pt x="102" y="530"/>
                    </a:lnTo>
                    <a:lnTo>
                      <a:pt x="105" y="530"/>
                    </a:lnTo>
                    <a:lnTo>
                      <a:pt x="107" y="527"/>
                    </a:lnTo>
                    <a:lnTo>
                      <a:pt x="107" y="525"/>
                    </a:lnTo>
                    <a:lnTo>
                      <a:pt x="105" y="525"/>
                    </a:lnTo>
                    <a:lnTo>
                      <a:pt x="105" y="522"/>
                    </a:lnTo>
                    <a:lnTo>
                      <a:pt x="107" y="522"/>
                    </a:lnTo>
                    <a:lnTo>
                      <a:pt x="110" y="525"/>
                    </a:lnTo>
                    <a:lnTo>
                      <a:pt x="110" y="522"/>
                    </a:lnTo>
                    <a:lnTo>
                      <a:pt x="110" y="519"/>
                    </a:lnTo>
                    <a:lnTo>
                      <a:pt x="113" y="519"/>
                    </a:lnTo>
                    <a:lnTo>
                      <a:pt x="113" y="517"/>
                    </a:lnTo>
                    <a:lnTo>
                      <a:pt x="110" y="517"/>
                    </a:lnTo>
                    <a:lnTo>
                      <a:pt x="113" y="517"/>
                    </a:lnTo>
                    <a:lnTo>
                      <a:pt x="115" y="517"/>
                    </a:lnTo>
                    <a:lnTo>
                      <a:pt x="115" y="514"/>
                    </a:lnTo>
                    <a:lnTo>
                      <a:pt x="115" y="512"/>
                    </a:lnTo>
                    <a:lnTo>
                      <a:pt x="115" y="509"/>
                    </a:lnTo>
                    <a:lnTo>
                      <a:pt x="115" y="506"/>
                    </a:lnTo>
                    <a:lnTo>
                      <a:pt x="118" y="506"/>
                    </a:lnTo>
                    <a:lnTo>
                      <a:pt x="115" y="506"/>
                    </a:lnTo>
                    <a:lnTo>
                      <a:pt x="115" y="504"/>
                    </a:lnTo>
                    <a:lnTo>
                      <a:pt x="118" y="504"/>
                    </a:lnTo>
                    <a:lnTo>
                      <a:pt x="118" y="501"/>
                    </a:lnTo>
                    <a:lnTo>
                      <a:pt x="115" y="501"/>
                    </a:lnTo>
                    <a:lnTo>
                      <a:pt x="115" y="498"/>
                    </a:lnTo>
                    <a:lnTo>
                      <a:pt x="115" y="496"/>
                    </a:lnTo>
                    <a:lnTo>
                      <a:pt x="115" y="493"/>
                    </a:lnTo>
                    <a:lnTo>
                      <a:pt x="113" y="493"/>
                    </a:lnTo>
                    <a:lnTo>
                      <a:pt x="115" y="493"/>
                    </a:lnTo>
                    <a:lnTo>
                      <a:pt x="115" y="496"/>
                    </a:lnTo>
                    <a:lnTo>
                      <a:pt x="115" y="493"/>
                    </a:lnTo>
                    <a:lnTo>
                      <a:pt x="115" y="491"/>
                    </a:lnTo>
                    <a:lnTo>
                      <a:pt x="115" y="488"/>
                    </a:lnTo>
                    <a:lnTo>
                      <a:pt x="118" y="485"/>
                    </a:lnTo>
                    <a:lnTo>
                      <a:pt x="115" y="485"/>
                    </a:lnTo>
                    <a:lnTo>
                      <a:pt x="115" y="483"/>
                    </a:lnTo>
                    <a:lnTo>
                      <a:pt x="115" y="480"/>
                    </a:lnTo>
                    <a:lnTo>
                      <a:pt x="115" y="478"/>
                    </a:lnTo>
                    <a:lnTo>
                      <a:pt x="113" y="478"/>
                    </a:lnTo>
                    <a:lnTo>
                      <a:pt x="113" y="475"/>
                    </a:lnTo>
                    <a:lnTo>
                      <a:pt x="113" y="472"/>
                    </a:lnTo>
                    <a:lnTo>
                      <a:pt x="113" y="475"/>
                    </a:lnTo>
                    <a:lnTo>
                      <a:pt x="113" y="472"/>
                    </a:lnTo>
                    <a:lnTo>
                      <a:pt x="113" y="470"/>
                    </a:lnTo>
                    <a:lnTo>
                      <a:pt x="113" y="467"/>
                    </a:lnTo>
                    <a:lnTo>
                      <a:pt x="113" y="464"/>
                    </a:lnTo>
                    <a:lnTo>
                      <a:pt x="113" y="462"/>
                    </a:lnTo>
                    <a:lnTo>
                      <a:pt x="110" y="462"/>
                    </a:lnTo>
                    <a:lnTo>
                      <a:pt x="110" y="459"/>
                    </a:lnTo>
                    <a:lnTo>
                      <a:pt x="110" y="457"/>
                    </a:lnTo>
                    <a:lnTo>
                      <a:pt x="107" y="457"/>
                    </a:lnTo>
                    <a:lnTo>
                      <a:pt x="107" y="454"/>
                    </a:lnTo>
                    <a:lnTo>
                      <a:pt x="105" y="454"/>
                    </a:lnTo>
                    <a:lnTo>
                      <a:pt x="105" y="451"/>
                    </a:lnTo>
                    <a:lnTo>
                      <a:pt x="105" y="449"/>
                    </a:lnTo>
                    <a:lnTo>
                      <a:pt x="102" y="449"/>
                    </a:lnTo>
                    <a:lnTo>
                      <a:pt x="102" y="446"/>
                    </a:lnTo>
                    <a:lnTo>
                      <a:pt x="102" y="444"/>
                    </a:lnTo>
                    <a:lnTo>
                      <a:pt x="102" y="441"/>
                    </a:lnTo>
                    <a:lnTo>
                      <a:pt x="102" y="438"/>
                    </a:lnTo>
                    <a:lnTo>
                      <a:pt x="99" y="438"/>
                    </a:lnTo>
                    <a:lnTo>
                      <a:pt x="99" y="436"/>
                    </a:lnTo>
                    <a:lnTo>
                      <a:pt x="102" y="436"/>
                    </a:lnTo>
                    <a:lnTo>
                      <a:pt x="99" y="436"/>
                    </a:lnTo>
                    <a:lnTo>
                      <a:pt x="99" y="433"/>
                    </a:lnTo>
                    <a:lnTo>
                      <a:pt x="99" y="431"/>
                    </a:lnTo>
                    <a:lnTo>
                      <a:pt x="102" y="431"/>
                    </a:lnTo>
                    <a:lnTo>
                      <a:pt x="102" y="428"/>
                    </a:lnTo>
                    <a:lnTo>
                      <a:pt x="102" y="425"/>
                    </a:lnTo>
                    <a:lnTo>
                      <a:pt x="105" y="425"/>
                    </a:lnTo>
                    <a:lnTo>
                      <a:pt x="105" y="423"/>
                    </a:lnTo>
                    <a:lnTo>
                      <a:pt x="107" y="423"/>
                    </a:lnTo>
                    <a:lnTo>
                      <a:pt x="107" y="420"/>
                    </a:lnTo>
                    <a:lnTo>
                      <a:pt x="110" y="420"/>
                    </a:lnTo>
                    <a:lnTo>
                      <a:pt x="110" y="417"/>
                    </a:lnTo>
                    <a:lnTo>
                      <a:pt x="113" y="417"/>
                    </a:lnTo>
                    <a:lnTo>
                      <a:pt x="115" y="417"/>
                    </a:lnTo>
                    <a:lnTo>
                      <a:pt x="115" y="415"/>
                    </a:lnTo>
                    <a:lnTo>
                      <a:pt x="118" y="415"/>
                    </a:lnTo>
                    <a:lnTo>
                      <a:pt x="118" y="412"/>
                    </a:lnTo>
                    <a:lnTo>
                      <a:pt x="120" y="412"/>
                    </a:lnTo>
                    <a:lnTo>
                      <a:pt x="123" y="412"/>
                    </a:lnTo>
                    <a:lnTo>
                      <a:pt x="126" y="412"/>
                    </a:lnTo>
                    <a:lnTo>
                      <a:pt x="126" y="410"/>
                    </a:lnTo>
                    <a:lnTo>
                      <a:pt x="126" y="412"/>
                    </a:lnTo>
                    <a:lnTo>
                      <a:pt x="126" y="410"/>
                    </a:lnTo>
                    <a:lnTo>
                      <a:pt x="128" y="410"/>
                    </a:lnTo>
                    <a:lnTo>
                      <a:pt x="131" y="410"/>
                    </a:lnTo>
                    <a:lnTo>
                      <a:pt x="133" y="410"/>
                    </a:lnTo>
                    <a:lnTo>
                      <a:pt x="136" y="407"/>
                    </a:lnTo>
                    <a:lnTo>
                      <a:pt x="139" y="407"/>
                    </a:lnTo>
                    <a:lnTo>
                      <a:pt x="141" y="407"/>
                    </a:lnTo>
                    <a:lnTo>
                      <a:pt x="144" y="407"/>
                    </a:lnTo>
                    <a:lnTo>
                      <a:pt x="146" y="404"/>
                    </a:lnTo>
                    <a:lnTo>
                      <a:pt x="149" y="404"/>
                    </a:lnTo>
                    <a:lnTo>
                      <a:pt x="152" y="404"/>
                    </a:lnTo>
                    <a:lnTo>
                      <a:pt x="154" y="404"/>
                    </a:lnTo>
                    <a:lnTo>
                      <a:pt x="157" y="404"/>
                    </a:lnTo>
                    <a:lnTo>
                      <a:pt x="159" y="404"/>
                    </a:lnTo>
                    <a:lnTo>
                      <a:pt x="162" y="404"/>
                    </a:lnTo>
                    <a:lnTo>
                      <a:pt x="165" y="404"/>
                    </a:lnTo>
                    <a:lnTo>
                      <a:pt x="167" y="404"/>
                    </a:lnTo>
                    <a:lnTo>
                      <a:pt x="170" y="404"/>
                    </a:lnTo>
                    <a:lnTo>
                      <a:pt x="170" y="402"/>
                    </a:lnTo>
                    <a:lnTo>
                      <a:pt x="173" y="402"/>
                    </a:lnTo>
                    <a:lnTo>
                      <a:pt x="175" y="402"/>
                    </a:lnTo>
                    <a:lnTo>
                      <a:pt x="178" y="399"/>
                    </a:lnTo>
                    <a:lnTo>
                      <a:pt x="180" y="399"/>
                    </a:lnTo>
                    <a:lnTo>
                      <a:pt x="183" y="399"/>
                    </a:lnTo>
                    <a:lnTo>
                      <a:pt x="183" y="397"/>
                    </a:lnTo>
                    <a:lnTo>
                      <a:pt x="186" y="397"/>
                    </a:lnTo>
                    <a:lnTo>
                      <a:pt x="183" y="397"/>
                    </a:lnTo>
                    <a:lnTo>
                      <a:pt x="186" y="397"/>
                    </a:lnTo>
                    <a:lnTo>
                      <a:pt x="188" y="394"/>
                    </a:lnTo>
                    <a:lnTo>
                      <a:pt x="188" y="391"/>
                    </a:lnTo>
                    <a:lnTo>
                      <a:pt x="191" y="391"/>
                    </a:lnTo>
                    <a:lnTo>
                      <a:pt x="193" y="391"/>
                    </a:lnTo>
                    <a:lnTo>
                      <a:pt x="193" y="389"/>
                    </a:lnTo>
                    <a:lnTo>
                      <a:pt x="196" y="389"/>
                    </a:lnTo>
                    <a:lnTo>
                      <a:pt x="196" y="386"/>
                    </a:lnTo>
                    <a:lnTo>
                      <a:pt x="193" y="386"/>
                    </a:lnTo>
                    <a:lnTo>
                      <a:pt x="191" y="386"/>
                    </a:lnTo>
                    <a:lnTo>
                      <a:pt x="188" y="386"/>
                    </a:lnTo>
                    <a:lnTo>
                      <a:pt x="188" y="384"/>
                    </a:lnTo>
                    <a:lnTo>
                      <a:pt x="188" y="378"/>
                    </a:lnTo>
                    <a:lnTo>
                      <a:pt x="188" y="376"/>
                    </a:lnTo>
                    <a:lnTo>
                      <a:pt x="186" y="376"/>
                    </a:lnTo>
                    <a:lnTo>
                      <a:pt x="186" y="373"/>
                    </a:lnTo>
                    <a:lnTo>
                      <a:pt x="186" y="370"/>
                    </a:lnTo>
                    <a:lnTo>
                      <a:pt x="186" y="368"/>
                    </a:lnTo>
                    <a:lnTo>
                      <a:pt x="186" y="365"/>
                    </a:lnTo>
                    <a:lnTo>
                      <a:pt x="186" y="363"/>
                    </a:lnTo>
                    <a:lnTo>
                      <a:pt x="186" y="360"/>
                    </a:lnTo>
                    <a:lnTo>
                      <a:pt x="183" y="360"/>
                    </a:lnTo>
                    <a:lnTo>
                      <a:pt x="183" y="357"/>
                    </a:lnTo>
                    <a:lnTo>
                      <a:pt x="183" y="355"/>
                    </a:lnTo>
                    <a:lnTo>
                      <a:pt x="183" y="352"/>
                    </a:lnTo>
                    <a:lnTo>
                      <a:pt x="183" y="350"/>
                    </a:lnTo>
                    <a:lnTo>
                      <a:pt x="183" y="347"/>
                    </a:lnTo>
                    <a:lnTo>
                      <a:pt x="183" y="344"/>
                    </a:lnTo>
                    <a:lnTo>
                      <a:pt x="183" y="342"/>
                    </a:lnTo>
                    <a:lnTo>
                      <a:pt x="183" y="339"/>
                    </a:lnTo>
                    <a:lnTo>
                      <a:pt x="180" y="337"/>
                    </a:lnTo>
                    <a:lnTo>
                      <a:pt x="183" y="337"/>
                    </a:lnTo>
                    <a:lnTo>
                      <a:pt x="183" y="339"/>
                    </a:lnTo>
                    <a:lnTo>
                      <a:pt x="188" y="337"/>
                    </a:lnTo>
                    <a:lnTo>
                      <a:pt x="191" y="337"/>
                    </a:lnTo>
                    <a:lnTo>
                      <a:pt x="191" y="334"/>
                    </a:lnTo>
                    <a:lnTo>
                      <a:pt x="193" y="334"/>
                    </a:lnTo>
                    <a:lnTo>
                      <a:pt x="191" y="331"/>
                    </a:lnTo>
                    <a:lnTo>
                      <a:pt x="193" y="331"/>
                    </a:lnTo>
                    <a:lnTo>
                      <a:pt x="191" y="331"/>
                    </a:lnTo>
                    <a:lnTo>
                      <a:pt x="191" y="329"/>
                    </a:lnTo>
                    <a:lnTo>
                      <a:pt x="191" y="326"/>
                    </a:lnTo>
                    <a:lnTo>
                      <a:pt x="191" y="323"/>
                    </a:lnTo>
                    <a:lnTo>
                      <a:pt x="188" y="323"/>
                    </a:lnTo>
                    <a:lnTo>
                      <a:pt x="186" y="323"/>
                    </a:lnTo>
                    <a:lnTo>
                      <a:pt x="186" y="321"/>
                    </a:lnTo>
                    <a:lnTo>
                      <a:pt x="183" y="321"/>
                    </a:lnTo>
                    <a:lnTo>
                      <a:pt x="180" y="321"/>
                    </a:lnTo>
                    <a:lnTo>
                      <a:pt x="178" y="321"/>
                    </a:lnTo>
                    <a:lnTo>
                      <a:pt x="175" y="321"/>
                    </a:lnTo>
                    <a:lnTo>
                      <a:pt x="173" y="321"/>
                    </a:lnTo>
                    <a:lnTo>
                      <a:pt x="170" y="321"/>
                    </a:lnTo>
                    <a:lnTo>
                      <a:pt x="170" y="318"/>
                    </a:lnTo>
                    <a:lnTo>
                      <a:pt x="167" y="318"/>
                    </a:lnTo>
                    <a:lnTo>
                      <a:pt x="165" y="318"/>
                    </a:lnTo>
                    <a:lnTo>
                      <a:pt x="165" y="316"/>
                    </a:lnTo>
                    <a:lnTo>
                      <a:pt x="162" y="316"/>
                    </a:lnTo>
                    <a:lnTo>
                      <a:pt x="162" y="313"/>
                    </a:lnTo>
                    <a:lnTo>
                      <a:pt x="159" y="313"/>
                    </a:lnTo>
                    <a:lnTo>
                      <a:pt x="157" y="313"/>
                    </a:lnTo>
                    <a:lnTo>
                      <a:pt x="157" y="310"/>
                    </a:lnTo>
                    <a:lnTo>
                      <a:pt x="154" y="310"/>
                    </a:lnTo>
                    <a:lnTo>
                      <a:pt x="152" y="310"/>
                    </a:lnTo>
                    <a:lnTo>
                      <a:pt x="152" y="313"/>
                    </a:lnTo>
                    <a:lnTo>
                      <a:pt x="152" y="316"/>
                    </a:lnTo>
                    <a:lnTo>
                      <a:pt x="149" y="316"/>
                    </a:lnTo>
                    <a:lnTo>
                      <a:pt x="149" y="318"/>
                    </a:lnTo>
                    <a:lnTo>
                      <a:pt x="149" y="321"/>
                    </a:lnTo>
                    <a:lnTo>
                      <a:pt x="152" y="321"/>
                    </a:lnTo>
                    <a:lnTo>
                      <a:pt x="154" y="321"/>
                    </a:lnTo>
                    <a:lnTo>
                      <a:pt x="152" y="321"/>
                    </a:lnTo>
                    <a:lnTo>
                      <a:pt x="154" y="321"/>
                    </a:lnTo>
                    <a:lnTo>
                      <a:pt x="154" y="323"/>
                    </a:lnTo>
                    <a:lnTo>
                      <a:pt x="152" y="323"/>
                    </a:lnTo>
                    <a:lnTo>
                      <a:pt x="149" y="323"/>
                    </a:lnTo>
                    <a:lnTo>
                      <a:pt x="149" y="326"/>
                    </a:lnTo>
                    <a:lnTo>
                      <a:pt x="146" y="326"/>
                    </a:lnTo>
                    <a:lnTo>
                      <a:pt x="146" y="329"/>
                    </a:lnTo>
                    <a:lnTo>
                      <a:pt x="144" y="329"/>
                    </a:lnTo>
                    <a:lnTo>
                      <a:pt x="141" y="329"/>
                    </a:lnTo>
                    <a:lnTo>
                      <a:pt x="139" y="331"/>
                    </a:lnTo>
                    <a:lnTo>
                      <a:pt x="136" y="331"/>
                    </a:lnTo>
                    <a:lnTo>
                      <a:pt x="136" y="334"/>
                    </a:lnTo>
                    <a:lnTo>
                      <a:pt x="136" y="337"/>
                    </a:lnTo>
                    <a:lnTo>
                      <a:pt x="136" y="334"/>
                    </a:lnTo>
                    <a:lnTo>
                      <a:pt x="133" y="334"/>
                    </a:lnTo>
                    <a:lnTo>
                      <a:pt x="128" y="334"/>
                    </a:lnTo>
                    <a:lnTo>
                      <a:pt x="120" y="337"/>
                    </a:lnTo>
                    <a:lnTo>
                      <a:pt x="118" y="339"/>
                    </a:lnTo>
                    <a:lnTo>
                      <a:pt x="115" y="339"/>
                    </a:lnTo>
                    <a:lnTo>
                      <a:pt x="115" y="337"/>
                    </a:lnTo>
                    <a:lnTo>
                      <a:pt x="118" y="337"/>
                    </a:lnTo>
                    <a:lnTo>
                      <a:pt x="120" y="334"/>
                    </a:lnTo>
                    <a:lnTo>
                      <a:pt x="118" y="334"/>
                    </a:lnTo>
                    <a:lnTo>
                      <a:pt x="120" y="334"/>
                    </a:lnTo>
                    <a:lnTo>
                      <a:pt x="120" y="331"/>
                    </a:lnTo>
                    <a:lnTo>
                      <a:pt x="118" y="331"/>
                    </a:lnTo>
                    <a:lnTo>
                      <a:pt x="118" y="329"/>
                    </a:lnTo>
                    <a:lnTo>
                      <a:pt x="115" y="329"/>
                    </a:lnTo>
                    <a:lnTo>
                      <a:pt x="115" y="326"/>
                    </a:lnTo>
                    <a:lnTo>
                      <a:pt x="115" y="323"/>
                    </a:lnTo>
                    <a:lnTo>
                      <a:pt x="115" y="321"/>
                    </a:lnTo>
                    <a:lnTo>
                      <a:pt x="113" y="321"/>
                    </a:lnTo>
                    <a:lnTo>
                      <a:pt x="113" y="318"/>
                    </a:lnTo>
                    <a:lnTo>
                      <a:pt x="110" y="318"/>
                    </a:lnTo>
                    <a:lnTo>
                      <a:pt x="110" y="316"/>
                    </a:lnTo>
                    <a:lnTo>
                      <a:pt x="110" y="313"/>
                    </a:lnTo>
                    <a:lnTo>
                      <a:pt x="110" y="310"/>
                    </a:lnTo>
                    <a:lnTo>
                      <a:pt x="107" y="308"/>
                    </a:lnTo>
                    <a:lnTo>
                      <a:pt x="107" y="305"/>
                    </a:lnTo>
                    <a:lnTo>
                      <a:pt x="110" y="305"/>
                    </a:lnTo>
                    <a:lnTo>
                      <a:pt x="110" y="303"/>
                    </a:lnTo>
                    <a:lnTo>
                      <a:pt x="113" y="303"/>
                    </a:lnTo>
                    <a:lnTo>
                      <a:pt x="113" y="300"/>
                    </a:lnTo>
                    <a:lnTo>
                      <a:pt x="110" y="300"/>
                    </a:lnTo>
                    <a:lnTo>
                      <a:pt x="113" y="300"/>
                    </a:lnTo>
                    <a:lnTo>
                      <a:pt x="115" y="300"/>
                    </a:lnTo>
                    <a:lnTo>
                      <a:pt x="115" y="297"/>
                    </a:lnTo>
                    <a:lnTo>
                      <a:pt x="118" y="297"/>
                    </a:lnTo>
                    <a:lnTo>
                      <a:pt x="115" y="297"/>
                    </a:lnTo>
                    <a:lnTo>
                      <a:pt x="118" y="297"/>
                    </a:lnTo>
                    <a:lnTo>
                      <a:pt x="120" y="295"/>
                    </a:lnTo>
                    <a:lnTo>
                      <a:pt x="123" y="295"/>
                    </a:lnTo>
                    <a:lnTo>
                      <a:pt x="123" y="292"/>
                    </a:lnTo>
                    <a:lnTo>
                      <a:pt x="126" y="292"/>
                    </a:lnTo>
                    <a:lnTo>
                      <a:pt x="126" y="289"/>
                    </a:lnTo>
                    <a:lnTo>
                      <a:pt x="128" y="289"/>
                    </a:lnTo>
                    <a:lnTo>
                      <a:pt x="131" y="289"/>
                    </a:lnTo>
                    <a:lnTo>
                      <a:pt x="128" y="289"/>
                    </a:lnTo>
                    <a:lnTo>
                      <a:pt x="131" y="289"/>
                    </a:lnTo>
                    <a:lnTo>
                      <a:pt x="131" y="287"/>
                    </a:lnTo>
                    <a:lnTo>
                      <a:pt x="133" y="287"/>
                    </a:lnTo>
                    <a:lnTo>
                      <a:pt x="133" y="284"/>
                    </a:lnTo>
                    <a:lnTo>
                      <a:pt x="136" y="284"/>
                    </a:lnTo>
                    <a:lnTo>
                      <a:pt x="136" y="282"/>
                    </a:lnTo>
                    <a:lnTo>
                      <a:pt x="139" y="279"/>
                    </a:lnTo>
                    <a:lnTo>
                      <a:pt x="136" y="279"/>
                    </a:lnTo>
                    <a:lnTo>
                      <a:pt x="139" y="279"/>
                    </a:lnTo>
                    <a:lnTo>
                      <a:pt x="139" y="276"/>
                    </a:lnTo>
                    <a:lnTo>
                      <a:pt x="139" y="274"/>
                    </a:lnTo>
                    <a:lnTo>
                      <a:pt x="141" y="274"/>
                    </a:lnTo>
                    <a:lnTo>
                      <a:pt x="144" y="274"/>
                    </a:lnTo>
                    <a:lnTo>
                      <a:pt x="146" y="274"/>
                    </a:lnTo>
                    <a:lnTo>
                      <a:pt x="144" y="274"/>
                    </a:lnTo>
                    <a:lnTo>
                      <a:pt x="146" y="274"/>
                    </a:lnTo>
                    <a:lnTo>
                      <a:pt x="146" y="271"/>
                    </a:lnTo>
                    <a:lnTo>
                      <a:pt x="149" y="271"/>
                    </a:lnTo>
                    <a:lnTo>
                      <a:pt x="149" y="269"/>
                    </a:lnTo>
                    <a:lnTo>
                      <a:pt x="149" y="271"/>
                    </a:lnTo>
                    <a:lnTo>
                      <a:pt x="149" y="269"/>
                    </a:lnTo>
                    <a:lnTo>
                      <a:pt x="152" y="269"/>
                    </a:lnTo>
                    <a:lnTo>
                      <a:pt x="154" y="269"/>
                    </a:lnTo>
                    <a:lnTo>
                      <a:pt x="154" y="266"/>
                    </a:lnTo>
                    <a:lnTo>
                      <a:pt x="157" y="266"/>
                    </a:lnTo>
                    <a:lnTo>
                      <a:pt x="159" y="266"/>
                    </a:lnTo>
                    <a:lnTo>
                      <a:pt x="162" y="266"/>
                    </a:lnTo>
                    <a:lnTo>
                      <a:pt x="162" y="263"/>
                    </a:lnTo>
                    <a:lnTo>
                      <a:pt x="165" y="263"/>
                    </a:lnTo>
                    <a:lnTo>
                      <a:pt x="167" y="263"/>
                    </a:lnTo>
                    <a:lnTo>
                      <a:pt x="167" y="261"/>
                    </a:lnTo>
                    <a:lnTo>
                      <a:pt x="167" y="263"/>
                    </a:lnTo>
                    <a:lnTo>
                      <a:pt x="167" y="261"/>
                    </a:lnTo>
                    <a:lnTo>
                      <a:pt x="170" y="261"/>
                    </a:lnTo>
                    <a:lnTo>
                      <a:pt x="170" y="263"/>
                    </a:lnTo>
                    <a:lnTo>
                      <a:pt x="173" y="263"/>
                    </a:lnTo>
                    <a:lnTo>
                      <a:pt x="173" y="261"/>
                    </a:lnTo>
                    <a:lnTo>
                      <a:pt x="175" y="261"/>
                    </a:lnTo>
                    <a:lnTo>
                      <a:pt x="173" y="261"/>
                    </a:lnTo>
                    <a:lnTo>
                      <a:pt x="175" y="261"/>
                    </a:lnTo>
                    <a:lnTo>
                      <a:pt x="175" y="258"/>
                    </a:lnTo>
                    <a:lnTo>
                      <a:pt x="178" y="258"/>
                    </a:lnTo>
                    <a:lnTo>
                      <a:pt x="178" y="261"/>
                    </a:lnTo>
                    <a:lnTo>
                      <a:pt x="178" y="258"/>
                    </a:lnTo>
                    <a:lnTo>
                      <a:pt x="180" y="258"/>
                    </a:lnTo>
                    <a:lnTo>
                      <a:pt x="180" y="261"/>
                    </a:lnTo>
                    <a:lnTo>
                      <a:pt x="180" y="258"/>
                    </a:lnTo>
                    <a:lnTo>
                      <a:pt x="183" y="258"/>
                    </a:lnTo>
                    <a:lnTo>
                      <a:pt x="183" y="261"/>
                    </a:lnTo>
                    <a:lnTo>
                      <a:pt x="180" y="261"/>
                    </a:lnTo>
                    <a:lnTo>
                      <a:pt x="183" y="261"/>
                    </a:lnTo>
                    <a:lnTo>
                      <a:pt x="186" y="261"/>
                    </a:lnTo>
                    <a:lnTo>
                      <a:pt x="188" y="261"/>
                    </a:lnTo>
                    <a:lnTo>
                      <a:pt x="188" y="263"/>
                    </a:lnTo>
                    <a:lnTo>
                      <a:pt x="191" y="263"/>
                    </a:lnTo>
                    <a:lnTo>
                      <a:pt x="193" y="263"/>
                    </a:lnTo>
                    <a:lnTo>
                      <a:pt x="196" y="263"/>
                    </a:lnTo>
                    <a:lnTo>
                      <a:pt x="196" y="261"/>
                    </a:lnTo>
                    <a:lnTo>
                      <a:pt x="199" y="261"/>
                    </a:lnTo>
                    <a:lnTo>
                      <a:pt x="199" y="258"/>
                    </a:lnTo>
                    <a:lnTo>
                      <a:pt x="199" y="261"/>
                    </a:lnTo>
                    <a:lnTo>
                      <a:pt x="199" y="258"/>
                    </a:lnTo>
                    <a:lnTo>
                      <a:pt x="199" y="261"/>
                    </a:lnTo>
                    <a:lnTo>
                      <a:pt x="199" y="263"/>
                    </a:lnTo>
                    <a:lnTo>
                      <a:pt x="199" y="266"/>
                    </a:lnTo>
                    <a:lnTo>
                      <a:pt x="199" y="269"/>
                    </a:lnTo>
                    <a:lnTo>
                      <a:pt x="196" y="269"/>
                    </a:lnTo>
                    <a:lnTo>
                      <a:pt x="196" y="271"/>
                    </a:lnTo>
                    <a:lnTo>
                      <a:pt x="199" y="271"/>
                    </a:lnTo>
                    <a:lnTo>
                      <a:pt x="196" y="271"/>
                    </a:lnTo>
                    <a:lnTo>
                      <a:pt x="199" y="271"/>
                    </a:lnTo>
                    <a:lnTo>
                      <a:pt x="201" y="271"/>
                    </a:lnTo>
                    <a:lnTo>
                      <a:pt x="204" y="271"/>
                    </a:lnTo>
                    <a:lnTo>
                      <a:pt x="204" y="274"/>
                    </a:lnTo>
                    <a:lnTo>
                      <a:pt x="206" y="274"/>
                    </a:lnTo>
                    <a:lnTo>
                      <a:pt x="206" y="276"/>
                    </a:lnTo>
                    <a:lnTo>
                      <a:pt x="204" y="276"/>
                    </a:lnTo>
                    <a:lnTo>
                      <a:pt x="204" y="279"/>
                    </a:lnTo>
                    <a:lnTo>
                      <a:pt x="201" y="279"/>
                    </a:lnTo>
                    <a:lnTo>
                      <a:pt x="199" y="279"/>
                    </a:lnTo>
                    <a:lnTo>
                      <a:pt x="199" y="282"/>
                    </a:lnTo>
                    <a:lnTo>
                      <a:pt x="199" y="284"/>
                    </a:lnTo>
                    <a:lnTo>
                      <a:pt x="199" y="289"/>
                    </a:lnTo>
                    <a:lnTo>
                      <a:pt x="196" y="289"/>
                    </a:lnTo>
                    <a:lnTo>
                      <a:pt x="199" y="289"/>
                    </a:lnTo>
                    <a:lnTo>
                      <a:pt x="201" y="289"/>
                    </a:lnTo>
                    <a:lnTo>
                      <a:pt x="201" y="287"/>
                    </a:lnTo>
                    <a:lnTo>
                      <a:pt x="201" y="284"/>
                    </a:lnTo>
                    <a:lnTo>
                      <a:pt x="204" y="284"/>
                    </a:lnTo>
                    <a:lnTo>
                      <a:pt x="206" y="284"/>
                    </a:lnTo>
                    <a:lnTo>
                      <a:pt x="209" y="284"/>
                    </a:lnTo>
                    <a:lnTo>
                      <a:pt x="212" y="284"/>
                    </a:lnTo>
                    <a:lnTo>
                      <a:pt x="212" y="282"/>
                    </a:lnTo>
                    <a:lnTo>
                      <a:pt x="214" y="282"/>
                    </a:lnTo>
                    <a:lnTo>
                      <a:pt x="217" y="282"/>
                    </a:lnTo>
                    <a:lnTo>
                      <a:pt x="217" y="279"/>
                    </a:lnTo>
                    <a:lnTo>
                      <a:pt x="220" y="279"/>
                    </a:lnTo>
                    <a:lnTo>
                      <a:pt x="222" y="279"/>
                    </a:lnTo>
                    <a:lnTo>
                      <a:pt x="222" y="276"/>
                    </a:lnTo>
                    <a:lnTo>
                      <a:pt x="225" y="276"/>
                    </a:lnTo>
                    <a:lnTo>
                      <a:pt x="225" y="274"/>
                    </a:lnTo>
                    <a:lnTo>
                      <a:pt x="225" y="271"/>
                    </a:lnTo>
                    <a:lnTo>
                      <a:pt x="225" y="269"/>
                    </a:lnTo>
                    <a:lnTo>
                      <a:pt x="227" y="269"/>
                    </a:lnTo>
                    <a:lnTo>
                      <a:pt x="227" y="266"/>
                    </a:lnTo>
                    <a:lnTo>
                      <a:pt x="227" y="263"/>
                    </a:lnTo>
                    <a:lnTo>
                      <a:pt x="230" y="263"/>
                    </a:lnTo>
                    <a:lnTo>
                      <a:pt x="230" y="261"/>
                    </a:lnTo>
                    <a:lnTo>
                      <a:pt x="230" y="258"/>
                    </a:lnTo>
                    <a:lnTo>
                      <a:pt x="233" y="258"/>
                    </a:lnTo>
                    <a:lnTo>
                      <a:pt x="233" y="256"/>
                    </a:lnTo>
                    <a:lnTo>
                      <a:pt x="235" y="256"/>
                    </a:lnTo>
                    <a:lnTo>
                      <a:pt x="235" y="253"/>
                    </a:lnTo>
                    <a:lnTo>
                      <a:pt x="238" y="253"/>
                    </a:lnTo>
                    <a:lnTo>
                      <a:pt x="238" y="250"/>
                    </a:lnTo>
                    <a:lnTo>
                      <a:pt x="240" y="250"/>
                    </a:lnTo>
                    <a:lnTo>
                      <a:pt x="240" y="248"/>
                    </a:lnTo>
                    <a:lnTo>
                      <a:pt x="240" y="245"/>
                    </a:lnTo>
                    <a:lnTo>
                      <a:pt x="243" y="245"/>
                    </a:lnTo>
                    <a:lnTo>
                      <a:pt x="243" y="242"/>
                    </a:lnTo>
                    <a:lnTo>
                      <a:pt x="246" y="242"/>
                    </a:lnTo>
                    <a:lnTo>
                      <a:pt x="246" y="240"/>
                    </a:lnTo>
                    <a:lnTo>
                      <a:pt x="248" y="237"/>
                    </a:lnTo>
                    <a:lnTo>
                      <a:pt x="248" y="235"/>
                    </a:lnTo>
                    <a:lnTo>
                      <a:pt x="248" y="232"/>
                    </a:lnTo>
                    <a:lnTo>
                      <a:pt x="251" y="232"/>
                    </a:lnTo>
                    <a:lnTo>
                      <a:pt x="251" y="229"/>
                    </a:lnTo>
                    <a:lnTo>
                      <a:pt x="253" y="229"/>
                    </a:lnTo>
                    <a:lnTo>
                      <a:pt x="253" y="227"/>
                    </a:lnTo>
                    <a:lnTo>
                      <a:pt x="256" y="224"/>
                    </a:lnTo>
                    <a:lnTo>
                      <a:pt x="256" y="222"/>
                    </a:lnTo>
                    <a:lnTo>
                      <a:pt x="259" y="222"/>
                    </a:lnTo>
                    <a:lnTo>
                      <a:pt x="259" y="219"/>
                    </a:lnTo>
                    <a:lnTo>
                      <a:pt x="259" y="216"/>
                    </a:lnTo>
                    <a:lnTo>
                      <a:pt x="259" y="214"/>
                    </a:lnTo>
                    <a:lnTo>
                      <a:pt x="259" y="211"/>
                    </a:lnTo>
                    <a:lnTo>
                      <a:pt x="259" y="209"/>
                    </a:lnTo>
                    <a:lnTo>
                      <a:pt x="261" y="206"/>
                    </a:lnTo>
                    <a:lnTo>
                      <a:pt x="261" y="203"/>
                    </a:lnTo>
                    <a:lnTo>
                      <a:pt x="264" y="203"/>
                    </a:lnTo>
                    <a:lnTo>
                      <a:pt x="264" y="201"/>
                    </a:lnTo>
                    <a:lnTo>
                      <a:pt x="267" y="201"/>
                    </a:lnTo>
                    <a:lnTo>
                      <a:pt x="267" y="198"/>
                    </a:lnTo>
                    <a:lnTo>
                      <a:pt x="264" y="198"/>
                    </a:lnTo>
                    <a:lnTo>
                      <a:pt x="267" y="198"/>
                    </a:lnTo>
                    <a:lnTo>
                      <a:pt x="267" y="195"/>
                    </a:lnTo>
                    <a:lnTo>
                      <a:pt x="269" y="195"/>
                    </a:lnTo>
                    <a:lnTo>
                      <a:pt x="272" y="195"/>
                    </a:lnTo>
                    <a:lnTo>
                      <a:pt x="272" y="193"/>
                    </a:lnTo>
                    <a:lnTo>
                      <a:pt x="274" y="193"/>
                    </a:lnTo>
                    <a:lnTo>
                      <a:pt x="274" y="190"/>
                    </a:lnTo>
                    <a:lnTo>
                      <a:pt x="277" y="190"/>
                    </a:lnTo>
                    <a:lnTo>
                      <a:pt x="277" y="188"/>
                    </a:lnTo>
                    <a:lnTo>
                      <a:pt x="280" y="188"/>
                    </a:lnTo>
                    <a:lnTo>
                      <a:pt x="282" y="188"/>
                    </a:lnTo>
                    <a:lnTo>
                      <a:pt x="285" y="188"/>
                    </a:lnTo>
                    <a:lnTo>
                      <a:pt x="285" y="190"/>
                    </a:lnTo>
                    <a:lnTo>
                      <a:pt x="287" y="190"/>
                    </a:lnTo>
                    <a:lnTo>
                      <a:pt x="290" y="190"/>
                    </a:lnTo>
                    <a:lnTo>
                      <a:pt x="293" y="190"/>
                    </a:lnTo>
                    <a:lnTo>
                      <a:pt x="295" y="190"/>
                    </a:lnTo>
                    <a:lnTo>
                      <a:pt x="295" y="193"/>
                    </a:lnTo>
                    <a:lnTo>
                      <a:pt x="298" y="193"/>
                    </a:lnTo>
                    <a:lnTo>
                      <a:pt x="300" y="193"/>
                    </a:lnTo>
                    <a:lnTo>
                      <a:pt x="303" y="193"/>
                    </a:lnTo>
                    <a:lnTo>
                      <a:pt x="306" y="193"/>
                    </a:lnTo>
                    <a:lnTo>
                      <a:pt x="306" y="190"/>
                    </a:lnTo>
                    <a:lnTo>
                      <a:pt x="308" y="190"/>
                    </a:lnTo>
                    <a:lnTo>
                      <a:pt x="311" y="190"/>
                    </a:lnTo>
                    <a:lnTo>
                      <a:pt x="313" y="190"/>
                    </a:lnTo>
                    <a:lnTo>
                      <a:pt x="313" y="188"/>
                    </a:lnTo>
                    <a:lnTo>
                      <a:pt x="316" y="188"/>
                    </a:lnTo>
                    <a:lnTo>
                      <a:pt x="319" y="188"/>
                    </a:lnTo>
                    <a:lnTo>
                      <a:pt x="319" y="185"/>
                    </a:lnTo>
                    <a:lnTo>
                      <a:pt x="321" y="185"/>
                    </a:lnTo>
                    <a:lnTo>
                      <a:pt x="324" y="185"/>
                    </a:lnTo>
                    <a:lnTo>
                      <a:pt x="327" y="185"/>
                    </a:lnTo>
                    <a:lnTo>
                      <a:pt x="327" y="182"/>
                    </a:lnTo>
                    <a:lnTo>
                      <a:pt x="329" y="182"/>
                    </a:lnTo>
                    <a:lnTo>
                      <a:pt x="329" y="180"/>
                    </a:lnTo>
                    <a:lnTo>
                      <a:pt x="332" y="180"/>
                    </a:lnTo>
                    <a:lnTo>
                      <a:pt x="332" y="177"/>
                    </a:lnTo>
                    <a:lnTo>
                      <a:pt x="334" y="177"/>
                    </a:lnTo>
                    <a:lnTo>
                      <a:pt x="337" y="177"/>
                    </a:lnTo>
                    <a:lnTo>
                      <a:pt x="340" y="177"/>
                    </a:lnTo>
                    <a:lnTo>
                      <a:pt x="342" y="177"/>
                    </a:lnTo>
                    <a:lnTo>
                      <a:pt x="345" y="177"/>
                    </a:lnTo>
                    <a:lnTo>
                      <a:pt x="347" y="177"/>
                    </a:lnTo>
                    <a:lnTo>
                      <a:pt x="347" y="175"/>
                    </a:lnTo>
                    <a:lnTo>
                      <a:pt x="350" y="175"/>
                    </a:lnTo>
                    <a:lnTo>
                      <a:pt x="353" y="175"/>
                    </a:lnTo>
                    <a:lnTo>
                      <a:pt x="353" y="172"/>
                    </a:lnTo>
                    <a:lnTo>
                      <a:pt x="355" y="172"/>
                    </a:lnTo>
                    <a:lnTo>
                      <a:pt x="358" y="172"/>
                    </a:lnTo>
                    <a:lnTo>
                      <a:pt x="358" y="169"/>
                    </a:lnTo>
                    <a:lnTo>
                      <a:pt x="360" y="169"/>
                    </a:lnTo>
                    <a:lnTo>
                      <a:pt x="360" y="167"/>
                    </a:lnTo>
                    <a:lnTo>
                      <a:pt x="363" y="167"/>
                    </a:lnTo>
                    <a:lnTo>
                      <a:pt x="363" y="164"/>
                    </a:lnTo>
                    <a:lnTo>
                      <a:pt x="366" y="164"/>
                    </a:lnTo>
                    <a:lnTo>
                      <a:pt x="366" y="162"/>
                    </a:lnTo>
                    <a:lnTo>
                      <a:pt x="366" y="159"/>
                    </a:lnTo>
                    <a:lnTo>
                      <a:pt x="368" y="159"/>
                    </a:lnTo>
                    <a:lnTo>
                      <a:pt x="371" y="159"/>
                    </a:lnTo>
                    <a:lnTo>
                      <a:pt x="371" y="156"/>
                    </a:lnTo>
                    <a:lnTo>
                      <a:pt x="371" y="154"/>
                    </a:lnTo>
                    <a:lnTo>
                      <a:pt x="371" y="156"/>
                    </a:lnTo>
                    <a:lnTo>
                      <a:pt x="374" y="156"/>
                    </a:lnTo>
                    <a:lnTo>
                      <a:pt x="374" y="154"/>
                    </a:lnTo>
                    <a:lnTo>
                      <a:pt x="374" y="156"/>
                    </a:lnTo>
                    <a:lnTo>
                      <a:pt x="376" y="156"/>
                    </a:lnTo>
                    <a:lnTo>
                      <a:pt x="376" y="154"/>
                    </a:lnTo>
                    <a:lnTo>
                      <a:pt x="376" y="156"/>
                    </a:lnTo>
                    <a:lnTo>
                      <a:pt x="376" y="154"/>
                    </a:lnTo>
                    <a:lnTo>
                      <a:pt x="376" y="156"/>
                    </a:lnTo>
                    <a:lnTo>
                      <a:pt x="379" y="156"/>
                    </a:lnTo>
                    <a:lnTo>
                      <a:pt x="379" y="159"/>
                    </a:lnTo>
                    <a:lnTo>
                      <a:pt x="381" y="159"/>
                    </a:lnTo>
                    <a:lnTo>
                      <a:pt x="381" y="162"/>
                    </a:lnTo>
                    <a:lnTo>
                      <a:pt x="384" y="162"/>
                    </a:lnTo>
                    <a:lnTo>
                      <a:pt x="384" y="164"/>
                    </a:lnTo>
                    <a:lnTo>
                      <a:pt x="384" y="167"/>
                    </a:lnTo>
                    <a:lnTo>
                      <a:pt x="381" y="169"/>
                    </a:lnTo>
                    <a:lnTo>
                      <a:pt x="381" y="172"/>
                    </a:lnTo>
                    <a:lnTo>
                      <a:pt x="381" y="175"/>
                    </a:lnTo>
                    <a:lnTo>
                      <a:pt x="381" y="177"/>
                    </a:lnTo>
                    <a:lnTo>
                      <a:pt x="384" y="177"/>
                    </a:lnTo>
                    <a:lnTo>
                      <a:pt x="384" y="180"/>
                    </a:lnTo>
                    <a:lnTo>
                      <a:pt x="387" y="180"/>
                    </a:lnTo>
                    <a:lnTo>
                      <a:pt x="387" y="182"/>
                    </a:lnTo>
                    <a:lnTo>
                      <a:pt x="389" y="182"/>
                    </a:lnTo>
                    <a:lnTo>
                      <a:pt x="392" y="182"/>
                    </a:lnTo>
                    <a:lnTo>
                      <a:pt x="392" y="185"/>
                    </a:lnTo>
                    <a:lnTo>
                      <a:pt x="394" y="185"/>
                    </a:lnTo>
                    <a:lnTo>
                      <a:pt x="397" y="185"/>
                    </a:lnTo>
                    <a:lnTo>
                      <a:pt x="397" y="188"/>
                    </a:lnTo>
                    <a:lnTo>
                      <a:pt x="400" y="188"/>
                    </a:lnTo>
                    <a:lnTo>
                      <a:pt x="400" y="190"/>
                    </a:lnTo>
                    <a:lnTo>
                      <a:pt x="402" y="190"/>
                    </a:lnTo>
                    <a:lnTo>
                      <a:pt x="402" y="193"/>
                    </a:lnTo>
                    <a:lnTo>
                      <a:pt x="405" y="193"/>
                    </a:lnTo>
                    <a:lnTo>
                      <a:pt x="405" y="190"/>
                    </a:lnTo>
                    <a:lnTo>
                      <a:pt x="407" y="190"/>
                    </a:lnTo>
                    <a:lnTo>
                      <a:pt x="410" y="190"/>
                    </a:lnTo>
                    <a:lnTo>
                      <a:pt x="410" y="193"/>
                    </a:lnTo>
                    <a:lnTo>
                      <a:pt x="413" y="193"/>
                    </a:lnTo>
                    <a:lnTo>
                      <a:pt x="410" y="193"/>
                    </a:lnTo>
                    <a:lnTo>
                      <a:pt x="410" y="190"/>
                    </a:lnTo>
                    <a:lnTo>
                      <a:pt x="410" y="188"/>
                    </a:lnTo>
                    <a:lnTo>
                      <a:pt x="413" y="188"/>
                    </a:lnTo>
                    <a:lnTo>
                      <a:pt x="413" y="185"/>
                    </a:lnTo>
                    <a:lnTo>
                      <a:pt x="413" y="182"/>
                    </a:lnTo>
                    <a:lnTo>
                      <a:pt x="413" y="180"/>
                    </a:lnTo>
                    <a:lnTo>
                      <a:pt x="413" y="177"/>
                    </a:lnTo>
                    <a:lnTo>
                      <a:pt x="413" y="175"/>
                    </a:lnTo>
                    <a:lnTo>
                      <a:pt x="413" y="172"/>
                    </a:lnTo>
                    <a:lnTo>
                      <a:pt x="413" y="169"/>
                    </a:lnTo>
                    <a:lnTo>
                      <a:pt x="415" y="172"/>
                    </a:lnTo>
                    <a:lnTo>
                      <a:pt x="415" y="169"/>
                    </a:lnTo>
                    <a:lnTo>
                      <a:pt x="415" y="167"/>
                    </a:lnTo>
                    <a:lnTo>
                      <a:pt x="415" y="164"/>
                    </a:lnTo>
                    <a:lnTo>
                      <a:pt x="415" y="162"/>
                    </a:lnTo>
                    <a:lnTo>
                      <a:pt x="413" y="162"/>
                    </a:lnTo>
                    <a:lnTo>
                      <a:pt x="413" y="159"/>
                    </a:lnTo>
                    <a:lnTo>
                      <a:pt x="413" y="156"/>
                    </a:lnTo>
                    <a:lnTo>
                      <a:pt x="410" y="156"/>
                    </a:lnTo>
                    <a:lnTo>
                      <a:pt x="407" y="156"/>
                    </a:lnTo>
                    <a:lnTo>
                      <a:pt x="407" y="154"/>
                    </a:lnTo>
                    <a:lnTo>
                      <a:pt x="405" y="151"/>
                    </a:lnTo>
                    <a:lnTo>
                      <a:pt x="402" y="151"/>
                    </a:lnTo>
                    <a:lnTo>
                      <a:pt x="402" y="148"/>
                    </a:lnTo>
                    <a:lnTo>
                      <a:pt x="400" y="148"/>
                    </a:lnTo>
                    <a:lnTo>
                      <a:pt x="400" y="146"/>
                    </a:lnTo>
                    <a:lnTo>
                      <a:pt x="397" y="146"/>
                    </a:lnTo>
                    <a:lnTo>
                      <a:pt x="397" y="143"/>
                    </a:lnTo>
                    <a:lnTo>
                      <a:pt x="397" y="141"/>
                    </a:lnTo>
                    <a:lnTo>
                      <a:pt x="394" y="141"/>
                    </a:lnTo>
                    <a:lnTo>
                      <a:pt x="394" y="138"/>
                    </a:lnTo>
                    <a:lnTo>
                      <a:pt x="394" y="135"/>
                    </a:lnTo>
                    <a:lnTo>
                      <a:pt x="394" y="133"/>
                    </a:lnTo>
                    <a:lnTo>
                      <a:pt x="394" y="130"/>
                    </a:lnTo>
                    <a:lnTo>
                      <a:pt x="397" y="130"/>
                    </a:lnTo>
                    <a:lnTo>
                      <a:pt x="397" y="128"/>
                    </a:lnTo>
                    <a:lnTo>
                      <a:pt x="397" y="125"/>
                    </a:lnTo>
                    <a:lnTo>
                      <a:pt x="394" y="125"/>
                    </a:lnTo>
                    <a:lnTo>
                      <a:pt x="397" y="125"/>
                    </a:lnTo>
                    <a:lnTo>
                      <a:pt x="397" y="122"/>
                    </a:lnTo>
                    <a:lnTo>
                      <a:pt x="397" y="120"/>
                    </a:lnTo>
                    <a:lnTo>
                      <a:pt x="400" y="120"/>
                    </a:lnTo>
                    <a:lnTo>
                      <a:pt x="400" y="117"/>
                    </a:lnTo>
                    <a:lnTo>
                      <a:pt x="400" y="114"/>
                    </a:lnTo>
                    <a:lnTo>
                      <a:pt x="402" y="114"/>
                    </a:lnTo>
                    <a:lnTo>
                      <a:pt x="400" y="114"/>
                    </a:lnTo>
                    <a:lnTo>
                      <a:pt x="400" y="112"/>
                    </a:lnTo>
                    <a:lnTo>
                      <a:pt x="402" y="112"/>
                    </a:lnTo>
                    <a:lnTo>
                      <a:pt x="400" y="112"/>
                    </a:lnTo>
                    <a:lnTo>
                      <a:pt x="402" y="112"/>
                    </a:lnTo>
                    <a:lnTo>
                      <a:pt x="402" y="109"/>
                    </a:lnTo>
                    <a:lnTo>
                      <a:pt x="402" y="107"/>
                    </a:lnTo>
                    <a:lnTo>
                      <a:pt x="405" y="107"/>
                    </a:lnTo>
                    <a:lnTo>
                      <a:pt x="405" y="104"/>
                    </a:lnTo>
                    <a:lnTo>
                      <a:pt x="405" y="107"/>
                    </a:lnTo>
                    <a:lnTo>
                      <a:pt x="407" y="107"/>
                    </a:lnTo>
                    <a:lnTo>
                      <a:pt x="407" y="104"/>
                    </a:lnTo>
                    <a:lnTo>
                      <a:pt x="410" y="104"/>
                    </a:lnTo>
                    <a:lnTo>
                      <a:pt x="413" y="104"/>
                    </a:lnTo>
                    <a:lnTo>
                      <a:pt x="415" y="104"/>
                    </a:lnTo>
                    <a:lnTo>
                      <a:pt x="415" y="101"/>
                    </a:lnTo>
                    <a:lnTo>
                      <a:pt x="418" y="101"/>
                    </a:lnTo>
                    <a:lnTo>
                      <a:pt x="421" y="101"/>
                    </a:lnTo>
                    <a:lnTo>
                      <a:pt x="423" y="99"/>
                    </a:lnTo>
                    <a:lnTo>
                      <a:pt x="426" y="99"/>
                    </a:lnTo>
                    <a:lnTo>
                      <a:pt x="426" y="96"/>
                    </a:lnTo>
                    <a:lnTo>
                      <a:pt x="428" y="96"/>
                    </a:lnTo>
                    <a:lnTo>
                      <a:pt x="431" y="96"/>
                    </a:lnTo>
                    <a:lnTo>
                      <a:pt x="431" y="94"/>
                    </a:lnTo>
                    <a:lnTo>
                      <a:pt x="434" y="94"/>
                    </a:lnTo>
                    <a:lnTo>
                      <a:pt x="436" y="94"/>
                    </a:lnTo>
                    <a:lnTo>
                      <a:pt x="436" y="91"/>
                    </a:lnTo>
                    <a:lnTo>
                      <a:pt x="439" y="88"/>
                    </a:lnTo>
                    <a:lnTo>
                      <a:pt x="441" y="88"/>
                    </a:lnTo>
                    <a:lnTo>
                      <a:pt x="444" y="88"/>
                    </a:lnTo>
                    <a:lnTo>
                      <a:pt x="447" y="88"/>
                    </a:lnTo>
                    <a:lnTo>
                      <a:pt x="447" y="86"/>
                    </a:lnTo>
                    <a:lnTo>
                      <a:pt x="449" y="86"/>
                    </a:lnTo>
                    <a:lnTo>
                      <a:pt x="452" y="86"/>
                    </a:lnTo>
                    <a:lnTo>
                      <a:pt x="452" y="83"/>
                    </a:lnTo>
                    <a:lnTo>
                      <a:pt x="454" y="83"/>
                    </a:lnTo>
                    <a:lnTo>
                      <a:pt x="454" y="81"/>
                    </a:lnTo>
                    <a:lnTo>
                      <a:pt x="457" y="81"/>
                    </a:lnTo>
                    <a:lnTo>
                      <a:pt x="457" y="78"/>
                    </a:lnTo>
                    <a:lnTo>
                      <a:pt x="460" y="75"/>
                    </a:lnTo>
                    <a:lnTo>
                      <a:pt x="460" y="78"/>
                    </a:lnTo>
                    <a:lnTo>
                      <a:pt x="460" y="81"/>
                    </a:lnTo>
                    <a:lnTo>
                      <a:pt x="462" y="81"/>
                    </a:lnTo>
                    <a:lnTo>
                      <a:pt x="462" y="83"/>
                    </a:lnTo>
                    <a:lnTo>
                      <a:pt x="462" y="81"/>
                    </a:lnTo>
                    <a:lnTo>
                      <a:pt x="460" y="81"/>
                    </a:lnTo>
                    <a:lnTo>
                      <a:pt x="460" y="78"/>
                    </a:lnTo>
                    <a:lnTo>
                      <a:pt x="460" y="75"/>
                    </a:lnTo>
                    <a:lnTo>
                      <a:pt x="462" y="73"/>
                    </a:lnTo>
                    <a:lnTo>
                      <a:pt x="465" y="73"/>
                    </a:lnTo>
                    <a:lnTo>
                      <a:pt x="465" y="70"/>
                    </a:lnTo>
                    <a:lnTo>
                      <a:pt x="467" y="70"/>
                    </a:lnTo>
                    <a:lnTo>
                      <a:pt x="467" y="67"/>
                    </a:lnTo>
                    <a:lnTo>
                      <a:pt x="467" y="65"/>
                    </a:lnTo>
                    <a:lnTo>
                      <a:pt x="467" y="62"/>
                    </a:lnTo>
                    <a:lnTo>
                      <a:pt x="465" y="62"/>
                    </a:lnTo>
                    <a:lnTo>
                      <a:pt x="467" y="62"/>
                    </a:lnTo>
                    <a:lnTo>
                      <a:pt x="467" y="60"/>
                    </a:lnTo>
                    <a:lnTo>
                      <a:pt x="470" y="60"/>
                    </a:lnTo>
                    <a:lnTo>
                      <a:pt x="470" y="57"/>
                    </a:lnTo>
                    <a:lnTo>
                      <a:pt x="467" y="57"/>
                    </a:lnTo>
                    <a:lnTo>
                      <a:pt x="470" y="57"/>
                    </a:lnTo>
                    <a:lnTo>
                      <a:pt x="470" y="54"/>
                    </a:lnTo>
                    <a:lnTo>
                      <a:pt x="467" y="54"/>
                    </a:lnTo>
                    <a:lnTo>
                      <a:pt x="467" y="52"/>
                    </a:lnTo>
                    <a:lnTo>
                      <a:pt x="465" y="52"/>
                    </a:lnTo>
                    <a:lnTo>
                      <a:pt x="467" y="52"/>
                    </a:lnTo>
                    <a:lnTo>
                      <a:pt x="465" y="52"/>
                    </a:lnTo>
                    <a:lnTo>
                      <a:pt x="465" y="49"/>
                    </a:lnTo>
                    <a:lnTo>
                      <a:pt x="467" y="49"/>
                    </a:lnTo>
                    <a:lnTo>
                      <a:pt x="465" y="49"/>
                    </a:lnTo>
                    <a:lnTo>
                      <a:pt x="465" y="47"/>
                    </a:lnTo>
                    <a:lnTo>
                      <a:pt x="465" y="44"/>
                    </a:lnTo>
                    <a:lnTo>
                      <a:pt x="465" y="41"/>
                    </a:lnTo>
                    <a:lnTo>
                      <a:pt x="467" y="41"/>
                    </a:lnTo>
                    <a:lnTo>
                      <a:pt x="467" y="39"/>
                    </a:lnTo>
                    <a:lnTo>
                      <a:pt x="470" y="39"/>
                    </a:lnTo>
                    <a:lnTo>
                      <a:pt x="470" y="36"/>
                    </a:lnTo>
                    <a:lnTo>
                      <a:pt x="470" y="34"/>
                    </a:lnTo>
                    <a:lnTo>
                      <a:pt x="470" y="31"/>
                    </a:lnTo>
                    <a:lnTo>
                      <a:pt x="470" y="28"/>
                    </a:lnTo>
                    <a:lnTo>
                      <a:pt x="473" y="28"/>
                    </a:lnTo>
                    <a:lnTo>
                      <a:pt x="470" y="28"/>
                    </a:lnTo>
                    <a:lnTo>
                      <a:pt x="473" y="28"/>
                    </a:lnTo>
                    <a:lnTo>
                      <a:pt x="473" y="26"/>
                    </a:lnTo>
                    <a:lnTo>
                      <a:pt x="473" y="23"/>
                    </a:lnTo>
                    <a:lnTo>
                      <a:pt x="473" y="20"/>
                    </a:lnTo>
                    <a:lnTo>
                      <a:pt x="470" y="20"/>
                    </a:lnTo>
                    <a:lnTo>
                      <a:pt x="470" y="23"/>
                    </a:lnTo>
                    <a:lnTo>
                      <a:pt x="470" y="20"/>
                    </a:lnTo>
                    <a:lnTo>
                      <a:pt x="467" y="20"/>
                    </a:lnTo>
                    <a:lnTo>
                      <a:pt x="470" y="20"/>
                    </a:lnTo>
                    <a:lnTo>
                      <a:pt x="470" y="18"/>
                    </a:lnTo>
                    <a:lnTo>
                      <a:pt x="467" y="18"/>
                    </a:lnTo>
                    <a:lnTo>
                      <a:pt x="470" y="18"/>
                    </a:lnTo>
                    <a:lnTo>
                      <a:pt x="470" y="15"/>
                    </a:lnTo>
                    <a:lnTo>
                      <a:pt x="473" y="15"/>
                    </a:lnTo>
                    <a:lnTo>
                      <a:pt x="473" y="13"/>
                    </a:lnTo>
                    <a:lnTo>
                      <a:pt x="470" y="13"/>
                    </a:lnTo>
                    <a:lnTo>
                      <a:pt x="473" y="13"/>
                    </a:lnTo>
                    <a:lnTo>
                      <a:pt x="473" y="10"/>
                    </a:lnTo>
                    <a:lnTo>
                      <a:pt x="473" y="7"/>
                    </a:lnTo>
                    <a:lnTo>
                      <a:pt x="475" y="7"/>
                    </a:lnTo>
                    <a:lnTo>
                      <a:pt x="478" y="5"/>
                    </a:lnTo>
                    <a:lnTo>
                      <a:pt x="481" y="5"/>
                    </a:lnTo>
                    <a:lnTo>
                      <a:pt x="483" y="5"/>
                    </a:lnTo>
                    <a:lnTo>
                      <a:pt x="483" y="2"/>
                    </a:lnTo>
                    <a:lnTo>
                      <a:pt x="486" y="2"/>
                    </a:lnTo>
                    <a:lnTo>
                      <a:pt x="486" y="0"/>
                    </a:lnTo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319" name="Freeform 109"/>
              <p:cNvSpPr>
                <a:spLocks/>
              </p:cNvSpPr>
              <p:nvPr/>
            </p:nvSpPr>
            <p:spPr bwMode="auto">
              <a:xfrm>
                <a:off x="1324" y="2498"/>
                <a:ext cx="963" cy="321"/>
              </a:xfrm>
              <a:custGeom>
                <a:avLst/>
                <a:gdLst>
                  <a:gd name="T0" fmla="*/ 0 w 963"/>
                  <a:gd name="T1" fmla="*/ 219 h 321"/>
                  <a:gd name="T2" fmla="*/ 10 w 963"/>
                  <a:gd name="T3" fmla="*/ 216 h 321"/>
                  <a:gd name="T4" fmla="*/ 26 w 963"/>
                  <a:gd name="T5" fmla="*/ 214 h 321"/>
                  <a:gd name="T6" fmla="*/ 28 w 963"/>
                  <a:gd name="T7" fmla="*/ 219 h 321"/>
                  <a:gd name="T8" fmla="*/ 28 w 963"/>
                  <a:gd name="T9" fmla="*/ 222 h 321"/>
                  <a:gd name="T10" fmla="*/ 36 w 963"/>
                  <a:gd name="T11" fmla="*/ 232 h 321"/>
                  <a:gd name="T12" fmla="*/ 49 w 963"/>
                  <a:gd name="T13" fmla="*/ 232 h 321"/>
                  <a:gd name="T14" fmla="*/ 55 w 963"/>
                  <a:gd name="T15" fmla="*/ 219 h 321"/>
                  <a:gd name="T16" fmla="*/ 68 w 963"/>
                  <a:gd name="T17" fmla="*/ 209 h 321"/>
                  <a:gd name="T18" fmla="*/ 68 w 963"/>
                  <a:gd name="T19" fmla="*/ 193 h 321"/>
                  <a:gd name="T20" fmla="*/ 73 w 963"/>
                  <a:gd name="T21" fmla="*/ 201 h 321"/>
                  <a:gd name="T22" fmla="*/ 86 w 963"/>
                  <a:gd name="T23" fmla="*/ 203 h 321"/>
                  <a:gd name="T24" fmla="*/ 94 w 963"/>
                  <a:gd name="T25" fmla="*/ 203 h 321"/>
                  <a:gd name="T26" fmla="*/ 104 w 963"/>
                  <a:gd name="T27" fmla="*/ 216 h 321"/>
                  <a:gd name="T28" fmla="*/ 109 w 963"/>
                  <a:gd name="T29" fmla="*/ 224 h 321"/>
                  <a:gd name="T30" fmla="*/ 122 w 963"/>
                  <a:gd name="T31" fmla="*/ 224 h 321"/>
                  <a:gd name="T32" fmla="*/ 135 w 963"/>
                  <a:gd name="T33" fmla="*/ 214 h 321"/>
                  <a:gd name="T34" fmla="*/ 149 w 963"/>
                  <a:gd name="T35" fmla="*/ 209 h 321"/>
                  <a:gd name="T36" fmla="*/ 167 w 963"/>
                  <a:gd name="T37" fmla="*/ 203 h 321"/>
                  <a:gd name="T38" fmla="*/ 182 w 963"/>
                  <a:gd name="T39" fmla="*/ 206 h 321"/>
                  <a:gd name="T40" fmla="*/ 196 w 963"/>
                  <a:gd name="T41" fmla="*/ 214 h 321"/>
                  <a:gd name="T42" fmla="*/ 209 w 963"/>
                  <a:gd name="T43" fmla="*/ 219 h 321"/>
                  <a:gd name="T44" fmla="*/ 222 w 963"/>
                  <a:gd name="T45" fmla="*/ 219 h 321"/>
                  <a:gd name="T46" fmla="*/ 237 w 963"/>
                  <a:gd name="T47" fmla="*/ 230 h 321"/>
                  <a:gd name="T48" fmla="*/ 245 w 963"/>
                  <a:gd name="T49" fmla="*/ 237 h 321"/>
                  <a:gd name="T50" fmla="*/ 243 w 963"/>
                  <a:gd name="T51" fmla="*/ 248 h 321"/>
                  <a:gd name="T52" fmla="*/ 243 w 963"/>
                  <a:gd name="T53" fmla="*/ 269 h 321"/>
                  <a:gd name="T54" fmla="*/ 256 w 963"/>
                  <a:gd name="T55" fmla="*/ 279 h 321"/>
                  <a:gd name="T56" fmla="*/ 263 w 963"/>
                  <a:gd name="T57" fmla="*/ 295 h 321"/>
                  <a:gd name="T58" fmla="*/ 263 w 963"/>
                  <a:gd name="T59" fmla="*/ 313 h 321"/>
                  <a:gd name="T60" fmla="*/ 274 w 963"/>
                  <a:gd name="T61" fmla="*/ 316 h 321"/>
                  <a:gd name="T62" fmla="*/ 284 w 963"/>
                  <a:gd name="T63" fmla="*/ 316 h 321"/>
                  <a:gd name="T64" fmla="*/ 303 w 963"/>
                  <a:gd name="T65" fmla="*/ 311 h 321"/>
                  <a:gd name="T66" fmla="*/ 310 w 963"/>
                  <a:gd name="T67" fmla="*/ 318 h 321"/>
                  <a:gd name="T68" fmla="*/ 318 w 963"/>
                  <a:gd name="T69" fmla="*/ 313 h 321"/>
                  <a:gd name="T70" fmla="*/ 316 w 963"/>
                  <a:gd name="T71" fmla="*/ 300 h 321"/>
                  <a:gd name="T72" fmla="*/ 318 w 963"/>
                  <a:gd name="T73" fmla="*/ 290 h 321"/>
                  <a:gd name="T74" fmla="*/ 323 w 963"/>
                  <a:gd name="T75" fmla="*/ 282 h 321"/>
                  <a:gd name="T76" fmla="*/ 331 w 963"/>
                  <a:gd name="T77" fmla="*/ 277 h 321"/>
                  <a:gd name="T78" fmla="*/ 329 w 963"/>
                  <a:gd name="T79" fmla="*/ 269 h 321"/>
                  <a:gd name="T80" fmla="*/ 323 w 963"/>
                  <a:gd name="T81" fmla="*/ 269 h 321"/>
                  <a:gd name="T82" fmla="*/ 326 w 963"/>
                  <a:gd name="T83" fmla="*/ 258 h 321"/>
                  <a:gd name="T84" fmla="*/ 334 w 963"/>
                  <a:gd name="T85" fmla="*/ 245 h 321"/>
                  <a:gd name="T86" fmla="*/ 339 w 963"/>
                  <a:gd name="T87" fmla="*/ 232 h 321"/>
                  <a:gd name="T88" fmla="*/ 370 w 963"/>
                  <a:gd name="T89" fmla="*/ 196 h 321"/>
                  <a:gd name="T90" fmla="*/ 415 w 963"/>
                  <a:gd name="T91" fmla="*/ 175 h 321"/>
                  <a:gd name="T92" fmla="*/ 428 w 963"/>
                  <a:gd name="T93" fmla="*/ 164 h 321"/>
                  <a:gd name="T94" fmla="*/ 480 w 963"/>
                  <a:gd name="T95" fmla="*/ 162 h 321"/>
                  <a:gd name="T96" fmla="*/ 514 w 963"/>
                  <a:gd name="T97" fmla="*/ 167 h 321"/>
                  <a:gd name="T98" fmla="*/ 532 w 963"/>
                  <a:gd name="T99" fmla="*/ 162 h 321"/>
                  <a:gd name="T100" fmla="*/ 548 w 963"/>
                  <a:gd name="T101" fmla="*/ 154 h 321"/>
                  <a:gd name="T102" fmla="*/ 571 w 963"/>
                  <a:gd name="T103" fmla="*/ 151 h 321"/>
                  <a:gd name="T104" fmla="*/ 590 w 963"/>
                  <a:gd name="T105" fmla="*/ 146 h 321"/>
                  <a:gd name="T106" fmla="*/ 600 w 963"/>
                  <a:gd name="T107" fmla="*/ 141 h 321"/>
                  <a:gd name="T108" fmla="*/ 618 w 963"/>
                  <a:gd name="T109" fmla="*/ 138 h 321"/>
                  <a:gd name="T110" fmla="*/ 637 w 963"/>
                  <a:gd name="T111" fmla="*/ 130 h 321"/>
                  <a:gd name="T112" fmla="*/ 660 w 963"/>
                  <a:gd name="T113" fmla="*/ 117 h 321"/>
                  <a:gd name="T114" fmla="*/ 691 w 963"/>
                  <a:gd name="T115" fmla="*/ 96 h 321"/>
                  <a:gd name="T116" fmla="*/ 728 w 963"/>
                  <a:gd name="T117" fmla="*/ 60 h 321"/>
                  <a:gd name="T118" fmla="*/ 767 w 963"/>
                  <a:gd name="T119" fmla="*/ 36 h 321"/>
                  <a:gd name="T120" fmla="*/ 814 w 963"/>
                  <a:gd name="T121" fmla="*/ 26 h 321"/>
                  <a:gd name="T122" fmla="*/ 832 w 963"/>
                  <a:gd name="T123" fmla="*/ 8 h 321"/>
                  <a:gd name="T124" fmla="*/ 952 w 963"/>
                  <a:gd name="T125" fmla="*/ 5 h 3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963" h="321">
                    <a:moveTo>
                      <a:pt x="0" y="230"/>
                    </a:moveTo>
                    <a:lnTo>
                      <a:pt x="2" y="230"/>
                    </a:lnTo>
                    <a:lnTo>
                      <a:pt x="2" y="227"/>
                    </a:lnTo>
                    <a:lnTo>
                      <a:pt x="2" y="224"/>
                    </a:lnTo>
                    <a:lnTo>
                      <a:pt x="2" y="222"/>
                    </a:lnTo>
                    <a:lnTo>
                      <a:pt x="0" y="222"/>
                    </a:lnTo>
                    <a:lnTo>
                      <a:pt x="2" y="222"/>
                    </a:lnTo>
                    <a:lnTo>
                      <a:pt x="0" y="222"/>
                    </a:lnTo>
                    <a:lnTo>
                      <a:pt x="0" y="219"/>
                    </a:lnTo>
                    <a:lnTo>
                      <a:pt x="0" y="216"/>
                    </a:lnTo>
                    <a:lnTo>
                      <a:pt x="0" y="214"/>
                    </a:lnTo>
                    <a:lnTo>
                      <a:pt x="2" y="214"/>
                    </a:lnTo>
                    <a:lnTo>
                      <a:pt x="2" y="211"/>
                    </a:lnTo>
                    <a:lnTo>
                      <a:pt x="5" y="211"/>
                    </a:lnTo>
                    <a:lnTo>
                      <a:pt x="5" y="214"/>
                    </a:lnTo>
                    <a:lnTo>
                      <a:pt x="8" y="214"/>
                    </a:lnTo>
                    <a:lnTo>
                      <a:pt x="8" y="216"/>
                    </a:lnTo>
                    <a:lnTo>
                      <a:pt x="10" y="216"/>
                    </a:lnTo>
                    <a:lnTo>
                      <a:pt x="10" y="219"/>
                    </a:lnTo>
                    <a:lnTo>
                      <a:pt x="13" y="219"/>
                    </a:lnTo>
                    <a:lnTo>
                      <a:pt x="15" y="219"/>
                    </a:lnTo>
                    <a:lnTo>
                      <a:pt x="18" y="219"/>
                    </a:lnTo>
                    <a:lnTo>
                      <a:pt x="18" y="216"/>
                    </a:lnTo>
                    <a:lnTo>
                      <a:pt x="21" y="216"/>
                    </a:lnTo>
                    <a:lnTo>
                      <a:pt x="23" y="216"/>
                    </a:lnTo>
                    <a:lnTo>
                      <a:pt x="23" y="214"/>
                    </a:lnTo>
                    <a:lnTo>
                      <a:pt x="26" y="214"/>
                    </a:lnTo>
                    <a:lnTo>
                      <a:pt x="26" y="211"/>
                    </a:lnTo>
                    <a:lnTo>
                      <a:pt x="26" y="214"/>
                    </a:lnTo>
                    <a:lnTo>
                      <a:pt x="28" y="214"/>
                    </a:lnTo>
                    <a:lnTo>
                      <a:pt x="31" y="214"/>
                    </a:lnTo>
                    <a:lnTo>
                      <a:pt x="28" y="214"/>
                    </a:lnTo>
                    <a:lnTo>
                      <a:pt x="28" y="216"/>
                    </a:lnTo>
                    <a:lnTo>
                      <a:pt x="31" y="216"/>
                    </a:lnTo>
                    <a:lnTo>
                      <a:pt x="28" y="216"/>
                    </a:lnTo>
                    <a:lnTo>
                      <a:pt x="28" y="219"/>
                    </a:lnTo>
                    <a:lnTo>
                      <a:pt x="31" y="219"/>
                    </a:lnTo>
                    <a:lnTo>
                      <a:pt x="31" y="216"/>
                    </a:lnTo>
                    <a:lnTo>
                      <a:pt x="34" y="216"/>
                    </a:lnTo>
                    <a:lnTo>
                      <a:pt x="31" y="216"/>
                    </a:lnTo>
                    <a:lnTo>
                      <a:pt x="31" y="219"/>
                    </a:lnTo>
                    <a:lnTo>
                      <a:pt x="28" y="219"/>
                    </a:lnTo>
                    <a:lnTo>
                      <a:pt x="28" y="222"/>
                    </a:lnTo>
                    <a:lnTo>
                      <a:pt x="31" y="222"/>
                    </a:lnTo>
                    <a:lnTo>
                      <a:pt x="28" y="222"/>
                    </a:lnTo>
                    <a:lnTo>
                      <a:pt x="28" y="224"/>
                    </a:lnTo>
                    <a:lnTo>
                      <a:pt x="31" y="224"/>
                    </a:lnTo>
                    <a:lnTo>
                      <a:pt x="31" y="227"/>
                    </a:lnTo>
                    <a:lnTo>
                      <a:pt x="31" y="230"/>
                    </a:lnTo>
                    <a:lnTo>
                      <a:pt x="34" y="230"/>
                    </a:lnTo>
                    <a:lnTo>
                      <a:pt x="36" y="230"/>
                    </a:lnTo>
                    <a:lnTo>
                      <a:pt x="34" y="230"/>
                    </a:lnTo>
                    <a:lnTo>
                      <a:pt x="36" y="230"/>
                    </a:lnTo>
                    <a:lnTo>
                      <a:pt x="36" y="232"/>
                    </a:lnTo>
                    <a:lnTo>
                      <a:pt x="39" y="232"/>
                    </a:lnTo>
                    <a:lnTo>
                      <a:pt x="42" y="232"/>
                    </a:lnTo>
                    <a:lnTo>
                      <a:pt x="44" y="232"/>
                    </a:lnTo>
                    <a:lnTo>
                      <a:pt x="44" y="235"/>
                    </a:lnTo>
                    <a:lnTo>
                      <a:pt x="47" y="235"/>
                    </a:lnTo>
                    <a:lnTo>
                      <a:pt x="49" y="235"/>
                    </a:lnTo>
                    <a:lnTo>
                      <a:pt x="47" y="235"/>
                    </a:lnTo>
                    <a:lnTo>
                      <a:pt x="47" y="232"/>
                    </a:lnTo>
                    <a:lnTo>
                      <a:pt x="49" y="232"/>
                    </a:lnTo>
                    <a:lnTo>
                      <a:pt x="49" y="230"/>
                    </a:lnTo>
                    <a:lnTo>
                      <a:pt x="52" y="230"/>
                    </a:lnTo>
                    <a:lnTo>
                      <a:pt x="55" y="230"/>
                    </a:lnTo>
                    <a:lnTo>
                      <a:pt x="55" y="227"/>
                    </a:lnTo>
                    <a:lnTo>
                      <a:pt x="55" y="224"/>
                    </a:lnTo>
                    <a:lnTo>
                      <a:pt x="52" y="224"/>
                    </a:lnTo>
                    <a:lnTo>
                      <a:pt x="55" y="224"/>
                    </a:lnTo>
                    <a:lnTo>
                      <a:pt x="55" y="222"/>
                    </a:lnTo>
                    <a:lnTo>
                      <a:pt x="55" y="219"/>
                    </a:lnTo>
                    <a:lnTo>
                      <a:pt x="57" y="219"/>
                    </a:lnTo>
                    <a:lnTo>
                      <a:pt x="60" y="219"/>
                    </a:lnTo>
                    <a:lnTo>
                      <a:pt x="60" y="216"/>
                    </a:lnTo>
                    <a:lnTo>
                      <a:pt x="62" y="216"/>
                    </a:lnTo>
                    <a:lnTo>
                      <a:pt x="62" y="214"/>
                    </a:lnTo>
                    <a:lnTo>
                      <a:pt x="65" y="214"/>
                    </a:lnTo>
                    <a:lnTo>
                      <a:pt x="65" y="211"/>
                    </a:lnTo>
                    <a:lnTo>
                      <a:pt x="68" y="211"/>
                    </a:lnTo>
                    <a:lnTo>
                      <a:pt x="68" y="209"/>
                    </a:lnTo>
                    <a:lnTo>
                      <a:pt x="65" y="209"/>
                    </a:lnTo>
                    <a:lnTo>
                      <a:pt x="65" y="206"/>
                    </a:lnTo>
                    <a:lnTo>
                      <a:pt x="68" y="206"/>
                    </a:lnTo>
                    <a:lnTo>
                      <a:pt x="65" y="206"/>
                    </a:lnTo>
                    <a:lnTo>
                      <a:pt x="65" y="203"/>
                    </a:lnTo>
                    <a:lnTo>
                      <a:pt x="65" y="201"/>
                    </a:lnTo>
                    <a:lnTo>
                      <a:pt x="68" y="201"/>
                    </a:lnTo>
                    <a:lnTo>
                      <a:pt x="65" y="193"/>
                    </a:lnTo>
                    <a:lnTo>
                      <a:pt x="68" y="193"/>
                    </a:lnTo>
                    <a:lnTo>
                      <a:pt x="65" y="193"/>
                    </a:lnTo>
                    <a:lnTo>
                      <a:pt x="68" y="198"/>
                    </a:lnTo>
                    <a:lnTo>
                      <a:pt x="68" y="201"/>
                    </a:lnTo>
                    <a:lnTo>
                      <a:pt x="68" y="198"/>
                    </a:lnTo>
                    <a:lnTo>
                      <a:pt x="70" y="198"/>
                    </a:lnTo>
                    <a:lnTo>
                      <a:pt x="73" y="198"/>
                    </a:lnTo>
                    <a:lnTo>
                      <a:pt x="75" y="198"/>
                    </a:lnTo>
                    <a:lnTo>
                      <a:pt x="73" y="198"/>
                    </a:lnTo>
                    <a:lnTo>
                      <a:pt x="73" y="201"/>
                    </a:lnTo>
                    <a:lnTo>
                      <a:pt x="75" y="201"/>
                    </a:lnTo>
                    <a:lnTo>
                      <a:pt x="75" y="203"/>
                    </a:lnTo>
                    <a:lnTo>
                      <a:pt x="78" y="203"/>
                    </a:lnTo>
                    <a:lnTo>
                      <a:pt x="78" y="206"/>
                    </a:lnTo>
                    <a:lnTo>
                      <a:pt x="78" y="203"/>
                    </a:lnTo>
                    <a:lnTo>
                      <a:pt x="78" y="206"/>
                    </a:lnTo>
                    <a:lnTo>
                      <a:pt x="81" y="206"/>
                    </a:lnTo>
                    <a:lnTo>
                      <a:pt x="83" y="203"/>
                    </a:lnTo>
                    <a:lnTo>
                      <a:pt x="86" y="203"/>
                    </a:lnTo>
                    <a:lnTo>
                      <a:pt x="89" y="203"/>
                    </a:lnTo>
                    <a:lnTo>
                      <a:pt x="86" y="203"/>
                    </a:lnTo>
                    <a:lnTo>
                      <a:pt x="89" y="203"/>
                    </a:lnTo>
                    <a:lnTo>
                      <a:pt x="89" y="206"/>
                    </a:lnTo>
                    <a:lnTo>
                      <a:pt x="89" y="203"/>
                    </a:lnTo>
                    <a:lnTo>
                      <a:pt x="89" y="206"/>
                    </a:lnTo>
                    <a:lnTo>
                      <a:pt x="91" y="206"/>
                    </a:lnTo>
                    <a:lnTo>
                      <a:pt x="91" y="203"/>
                    </a:lnTo>
                    <a:lnTo>
                      <a:pt x="94" y="203"/>
                    </a:lnTo>
                    <a:lnTo>
                      <a:pt x="94" y="206"/>
                    </a:lnTo>
                    <a:lnTo>
                      <a:pt x="96" y="206"/>
                    </a:lnTo>
                    <a:lnTo>
                      <a:pt x="96" y="209"/>
                    </a:lnTo>
                    <a:lnTo>
                      <a:pt x="99" y="209"/>
                    </a:lnTo>
                    <a:lnTo>
                      <a:pt x="102" y="209"/>
                    </a:lnTo>
                    <a:lnTo>
                      <a:pt x="104" y="209"/>
                    </a:lnTo>
                    <a:lnTo>
                      <a:pt x="104" y="211"/>
                    </a:lnTo>
                    <a:lnTo>
                      <a:pt x="104" y="214"/>
                    </a:lnTo>
                    <a:lnTo>
                      <a:pt x="104" y="216"/>
                    </a:lnTo>
                    <a:lnTo>
                      <a:pt x="102" y="216"/>
                    </a:lnTo>
                    <a:lnTo>
                      <a:pt x="104" y="216"/>
                    </a:lnTo>
                    <a:lnTo>
                      <a:pt x="104" y="219"/>
                    </a:lnTo>
                    <a:lnTo>
                      <a:pt x="104" y="216"/>
                    </a:lnTo>
                    <a:lnTo>
                      <a:pt x="104" y="219"/>
                    </a:lnTo>
                    <a:lnTo>
                      <a:pt x="104" y="222"/>
                    </a:lnTo>
                    <a:lnTo>
                      <a:pt x="104" y="224"/>
                    </a:lnTo>
                    <a:lnTo>
                      <a:pt x="107" y="224"/>
                    </a:lnTo>
                    <a:lnTo>
                      <a:pt x="109" y="224"/>
                    </a:lnTo>
                    <a:lnTo>
                      <a:pt x="109" y="227"/>
                    </a:lnTo>
                    <a:lnTo>
                      <a:pt x="112" y="227"/>
                    </a:lnTo>
                    <a:lnTo>
                      <a:pt x="112" y="230"/>
                    </a:lnTo>
                    <a:lnTo>
                      <a:pt x="115" y="230"/>
                    </a:lnTo>
                    <a:lnTo>
                      <a:pt x="115" y="227"/>
                    </a:lnTo>
                    <a:lnTo>
                      <a:pt x="117" y="227"/>
                    </a:lnTo>
                    <a:lnTo>
                      <a:pt x="120" y="227"/>
                    </a:lnTo>
                    <a:lnTo>
                      <a:pt x="122" y="227"/>
                    </a:lnTo>
                    <a:lnTo>
                      <a:pt x="122" y="224"/>
                    </a:lnTo>
                    <a:lnTo>
                      <a:pt x="125" y="224"/>
                    </a:lnTo>
                    <a:lnTo>
                      <a:pt x="125" y="222"/>
                    </a:lnTo>
                    <a:lnTo>
                      <a:pt x="128" y="222"/>
                    </a:lnTo>
                    <a:lnTo>
                      <a:pt x="128" y="219"/>
                    </a:lnTo>
                    <a:lnTo>
                      <a:pt x="128" y="216"/>
                    </a:lnTo>
                    <a:lnTo>
                      <a:pt x="130" y="216"/>
                    </a:lnTo>
                    <a:lnTo>
                      <a:pt x="133" y="216"/>
                    </a:lnTo>
                    <a:lnTo>
                      <a:pt x="135" y="216"/>
                    </a:lnTo>
                    <a:lnTo>
                      <a:pt x="135" y="214"/>
                    </a:lnTo>
                    <a:lnTo>
                      <a:pt x="135" y="211"/>
                    </a:lnTo>
                    <a:lnTo>
                      <a:pt x="135" y="209"/>
                    </a:lnTo>
                    <a:lnTo>
                      <a:pt x="138" y="209"/>
                    </a:lnTo>
                    <a:lnTo>
                      <a:pt x="141" y="209"/>
                    </a:lnTo>
                    <a:lnTo>
                      <a:pt x="141" y="211"/>
                    </a:lnTo>
                    <a:lnTo>
                      <a:pt x="143" y="211"/>
                    </a:lnTo>
                    <a:lnTo>
                      <a:pt x="143" y="209"/>
                    </a:lnTo>
                    <a:lnTo>
                      <a:pt x="146" y="209"/>
                    </a:lnTo>
                    <a:lnTo>
                      <a:pt x="149" y="209"/>
                    </a:lnTo>
                    <a:lnTo>
                      <a:pt x="149" y="206"/>
                    </a:lnTo>
                    <a:lnTo>
                      <a:pt x="151" y="206"/>
                    </a:lnTo>
                    <a:lnTo>
                      <a:pt x="151" y="203"/>
                    </a:lnTo>
                    <a:lnTo>
                      <a:pt x="154" y="203"/>
                    </a:lnTo>
                    <a:lnTo>
                      <a:pt x="156" y="203"/>
                    </a:lnTo>
                    <a:lnTo>
                      <a:pt x="159" y="203"/>
                    </a:lnTo>
                    <a:lnTo>
                      <a:pt x="162" y="203"/>
                    </a:lnTo>
                    <a:lnTo>
                      <a:pt x="164" y="203"/>
                    </a:lnTo>
                    <a:lnTo>
                      <a:pt x="167" y="203"/>
                    </a:lnTo>
                    <a:lnTo>
                      <a:pt x="169" y="203"/>
                    </a:lnTo>
                    <a:lnTo>
                      <a:pt x="172" y="203"/>
                    </a:lnTo>
                    <a:lnTo>
                      <a:pt x="172" y="206"/>
                    </a:lnTo>
                    <a:lnTo>
                      <a:pt x="175" y="206"/>
                    </a:lnTo>
                    <a:lnTo>
                      <a:pt x="177" y="206"/>
                    </a:lnTo>
                    <a:lnTo>
                      <a:pt x="180" y="206"/>
                    </a:lnTo>
                    <a:lnTo>
                      <a:pt x="182" y="206"/>
                    </a:lnTo>
                    <a:lnTo>
                      <a:pt x="182" y="209"/>
                    </a:lnTo>
                    <a:lnTo>
                      <a:pt x="182" y="206"/>
                    </a:lnTo>
                    <a:lnTo>
                      <a:pt x="185" y="206"/>
                    </a:lnTo>
                    <a:lnTo>
                      <a:pt x="185" y="209"/>
                    </a:lnTo>
                    <a:lnTo>
                      <a:pt x="188" y="209"/>
                    </a:lnTo>
                    <a:lnTo>
                      <a:pt x="188" y="211"/>
                    </a:lnTo>
                    <a:lnTo>
                      <a:pt x="188" y="209"/>
                    </a:lnTo>
                    <a:lnTo>
                      <a:pt x="190" y="211"/>
                    </a:lnTo>
                    <a:lnTo>
                      <a:pt x="190" y="214"/>
                    </a:lnTo>
                    <a:lnTo>
                      <a:pt x="193" y="214"/>
                    </a:lnTo>
                    <a:lnTo>
                      <a:pt x="196" y="214"/>
                    </a:lnTo>
                    <a:lnTo>
                      <a:pt x="196" y="216"/>
                    </a:lnTo>
                    <a:lnTo>
                      <a:pt x="193" y="216"/>
                    </a:lnTo>
                    <a:lnTo>
                      <a:pt x="196" y="216"/>
                    </a:lnTo>
                    <a:lnTo>
                      <a:pt x="196" y="219"/>
                    </a:lnTo>
                    <a:lnTo>
                      <a:pt x="198" y="219"/>
                    </a:lnTo>
                    <a:lnTo>
                      <a:pt x="201" y="219"/>
                    </a:lnTo>
                    <a:lnTo>
                      <a:pt x="203" y="219"/>
                    </a:lnTo>
                    <a:lnTo>
                      <a:pt x="206" y="219"/>
                    </a:lnTo>
                    <a:lnTo>
                      <a:pt x="209" y="219"/>
                    </a:lnTo>
                    <a:lnTo>
                      <a:pt x="209" y="216"/>
                    </a:lnTo>
                    <a:lnTo>
                      <a:pt x="211" y="216"/>
                    </a:lnTo>
                    <a:lnTo>
                      <a:pt x="214" y="216"/>
                    </a:lnTo>
                    <a:lnTo>
                      <a:pt x="214" y="214"/>
                    </a:lnTo>
                    <a:lnTo>
                      <a:pt x="216" y="214"/>
                    </a:lnTo>
                    <a:lnTo>
                      <a:pt x="216" y="216"/>
                    </a:lnTo>
                    <a:lnTo>
                      <a:pt x="219" y="216"/>
                    </a:lnTo>
                    <a:lnTo>
                      <a:pt x="222" y="216"/>
                    </a:lnTo>
                    <a:lnTo>
                      <a:pt x="222" y="219"/>
                    </a:lnTo>
                    <a:lnTo>
                      <a:pt x="224" y="219"/>
                    </a:lnTo>
                    <a:lnTo>
                      <a:pt x="224" y="222"/>
                    </a:lnTo>
                    <a:lnTo>
                      <a:pt x="227" y="222"/>
                    </a:lnTo>
                    <a:lnTo>
                      <a:pt x="229" y="222"/>
                    </a:lnTo>
                    <a:lnTo>
                      <a:pt x="232" y="222"/>
                    </a:lnTo>
                    <a:lnTo>
                      <a:pt x="232" y="224"/>
                    </a:lnTo>
                    <a:lnTo>
                      <a:pt x="235" y="227"/>
                    </a:lnTo>
                    <a:lnTo>
                      <a:pt x="237" y="227"/>
                    </a:lnTo>
                    <a:lnTo>
                      <a:pt x="237" y="230"/>
                    </a:lnTo>
                    <a:lnTo>
                      <a:pt x="235" y="230"/>
                    </a:lnTo>
                    <a:lnTo>
                      <a:pt x="235" y="232"/>
                    </a:lnTo>
                    <a:lnTo>
                      <a:pt x="237" y="232"/>
                    </a:lnTo>
                    <a:lnTo>
                      <a:pt x="237" y="235"/>
                    </a:lnTo>
                    <a:lnTo>
                      <a:pt x="237" y="237"/>
                    </a:lnTo>
                    <a:lnTo>
                      <a:pt x="240" y="237"/>
                    </a:lnTo>
                    <a:lnTo>
                      <a:pt x="243" y="237"/>
                    </a:lnTo>
                    <a:lnTo>
                      <a:pt x="245" y="235"/>
                    </a:lnTo>
                    <a:lnTo>
                      <a:pt x="245" y="237"/>
                    </a:lnTo>
                    <a:lnTo>
                      <a:pt x="245" y="235"/>
                    </a:lnTo>
                    <a:lnTo>
                      <a:pt x="243" y="237"/>
                    </a:lnTo>
                    <a:lnTo>
                      <a:pt x="240" y="237"/>
                    </a:lnTo>
                    <a:lnTo>
                      <a:pt x="240" y="240"/>
                    </a:lnTo>
                    <a:lnTo>
                      <a:pt x="243" y="240"/>
                    </a:lnTo>
                    <a:lnTo>
                      <a:pt x="240" y="243"/>
                    </a:lnTo>
                    <a:lnTo>
                      <a:pt x="240" y="245"/>
                    </a:lnTo>
                    <a:lnTo>
                      <a:pt x="240" y="248"/>
                    </a:lnTo>
                    <a:lnTo>
                      <a:pt x="243" y="248"/>
                    </a:lnTo>
                    <a:lnTo>
                      <a:pt x="243" y="250"/>
                    </a:lnTo>
                    <a:lnTo>
                      <a:pt x="240" y="253"/>
                    </a:lnTo>
                    <a:lnTo>
                      <a:pt x="240" y="256"/>
                    </a:lnTo>
                    <a:lnTo>
                      <a:pt x="240" y="258"/>
                    </a:lnTo>
                    <a:lnTo>
                      <a:pt x="240" y="261"/>
                    </a:lnTo>
                    <a:lnTo>
                      <a:pt x="240" y="264"/>
                    </a:lnTo>
                    <a:lnTo>
                      <a:pt x="240" y="266"/>
                    </a:lnTo>
                    <a:lnTo>
                      <a:pt x="243" y="266"/>
                    </a:lnTo>
                    <a:lnTo>
                      <a:pt x="243" y="269"/>
                    </a:lnTo>
                    <a:lnTo>
                      <a:pt x="245" y="269"/>
                    </a:lnTo>
                    <a:lnTo>
                      <a:pt x="245" y="271"/>
                    </a:lnTo>
                    <a:lnTo>
                      <a:pt x="248" y="271"/>
                    </a:lnTo>
                    <a:lnTo>
                      <a:pt x="248" y="274"/>
                    </a:lnTo>
                    <a:lnTo>
                      <a:pt x="250" y="274"/>
                    </a:lnTo>
                    <a:lnTo>
                      <a:pt x="250" y="277"/>
                    </a:lnTo>
                    <a:lnTo>
                      <a:pt x="253" y="277"/>
                    </a:lnTo>
                    <a:lnTo>
                      <a:pt x="253" y="279"/>
                    </a:lnTo>
                    <a:lnTo>
                      <a:pt x="256" y="279"/>
                    </a:lnTo>
                    <a:lnTo>
                      <a:pt x="256" y="282"/>
                    </a:lnTo>
                    <a:lnTo>
                      <a:pt x="258" y="282"/>
                    </a:lnTo>
                    <a:lnTo>
                      <a:pt x="258" y="284"/>
                    </a:lnTo>
                    <a:lnTo>
                      <a:pt x="261" y="284"/>
                    </a:lnTo>
                    <a:lnTo>
                      <a:pt x="261" y="287"/>
                    </a:lnTo>
                    <a:lnTo>
                      <a:pt x="261" y="290"/>
                    </a:lnTo>
                    <a:lnTo>
                      <a:pt x="263" y="290"/>
                    </a:lnTo>
                    <a:lnTo>
                      <a:pt x="263" y="292"/>
                    </a:lnTo>
                    <a:lnTo>
                      <a:pt x="263" y="295"/>
                    </a:lnTo>
                    <a:lnTo>
                      <a:pt x="263" y="297"/>
                    </a:lnTo>
                    <a:lnTo>
                      <a:pt x="266" y="297"/>
                    </a:lnTo>
                    <a:lnTo>
                      <a:pt x="266" y="300"/>
                    </a:lnTo>
                    <a:lnTo>
                      <a:pt x="266" y="303"/>
                    </a:lnTo>
                    <a:lnTo>
                      <a:pt x="266" y="305"/>
                    </a:lnTo>
                    <a:lnTo>
                      <a:pt x="266" y="308"/>
                    </a:lnTo>
                    <a:lnTo>
                      <a:pt x="266" y="311"/>
                    </a:lnTo>
                    <a:lnTo>
                      <a:pt x="266" y="313"/>
                    </a:lnTo>
                    <a:lnTo>
                      <a:pt x="263" y="313"/>
                    </a:lnTo>
                    <a:lnTo>
                      <a:pt x="266" y="313"/>
                    </a:lnTo>
                    <a:lnTo>
                      <a:pt x="266" y="316"/>
                    </a:lnTo>
                    <a:lnTo>
                      <a:pt x="266" y="318"/>
                    </a:lnTo>
                    <a:lnTo>
                      <a:pt x="269" y="318"/>
                    </a:lnTo>
                    <a:lnTo>
                      <a:pt x="271" y="318"/>
                    </a:lnTo>
                    <a:lnTo>
                      <a:pt x="271" y="321"/>
                    </a:lnTo>
                    <a:lnTo>
                      <a:pt x="274" y="321"/>
                    </a:lnTo>
                    <a:lnTo>
                      <a:pt x="274" y="318"/>
                    </a:lnTo>
                    <a:lnTo>
                      <a:pt x="274" y="316"/>
                    </a:lnTo>
                    <a:lnTo>
                      <a:pt x="274" y="318"/>
                    </a:lnTo>
                    <a:lnTo>
                      <a:pt x="276" y="318"/>
                    </a:lnTo>
                    <a:lnTo>
                      <a:pt x="276" y="316"/>
                    </a:lnTo>
                    <a:lnTo>
                      <a:pt x="279" y="316"/>
                    </a:lnTo>
                    <a:lnTo>
                      <a:pt x="279" y="318"/>
                    </a:lnTo>
                    <a:lnTo>
                      <a:pt x="282" y="321"/>
                    </a:lnTo>
                    <a:lnTo>
                      <a:pt x="284" y="321"/>
                    </a:lnTo>
                    <a:lnTo>
                      <a:pt x="284" y="318"/>
                    </a:lnTo>
                    <a:lnTo>
                      <a:pt x="284" y="316"/>
                    </a:lnTo>
                    <a:lnTo>
                      <a:pt x="287" y="316"/>
                    </a:lnTo>
                    <a:lnTo>
                      <a:pt x="287" y="313"/>
                    </a:lnTo>
                    <a:lnTo>
                      <a:pt x="289" y="313"/>
                    </a:lnTo>
                    <a:lnTo>
                      <a:pt x="292" y="313"/>
                    </a:lnTo>
                    <a:lnTo>
                      <a:pt x="295" y="313"/>
                    </a:lnTo>
                    <a:lnTo>
                      <a:pt x="297" y="313"/>
                    </a:lnTo>
                    <a:lnTo>
                      <a:pt x="297" y="311"/>
                    </a:lnTo>
                    <a:lnTo>
                      <a:pt x="300" y="311"/>
                    </a:lnTo>
                    <a:lnTo>
                      <a:pt x="303" y="311"/>
                    </a:lnTo>
                    <a:lnTo>
                      <a:pt x="305" y="311"/>
                    </a:lnTo>
                    <a:lnTo>
                      <a:pt x="305" y="308"/>
                    </a:lnTo>
                    <a:lnTo>
                      <a:pt x="308" y="308"/>
                    </a:lnTo>
                    <a:lnTo>
                      <a:pt x="310" y="308"/>
                    </a:lnTo>
                    <a:lnTo>
                      <a:pt x="310" y="311"/>
                    </a:lnTo>
                    <a:lnTo>
                      <a:pt x="308" y="313"/>
                    </a:lnTo>
                    <a:lnTo>
                      <a:pt x="308" y="316"/>
                    </a:lnTo>
                    <a:lnTo>
                      <a:pt x="308" y="318"/>
                    </a:lnTo>
                    <a:lnTo>
                      <a:pt x="310" y="318"/>
                    </a:lnTo>
                    <a:lnTo>
                      <a:pt x="310" y="321"/>
                    </a:lnTo>
                    <a:lnTo>
                      <a:pt x="313" y="321"/>
                    </a:lnTo>
                    <a:lnTo>
                      <a:pt x="313" y="318"/>
                    </a:lnTo>
                    <a:lnTo>
                      <a:pt x="316" y="318"/>
                    </a:lnTo>
                    <a:lnTo>
                      <a:pt x="316" y="321"/>
                    </a:lnTo>
                    <a:lnTo>
                      <a:pt x="316" y="318"/>
                    </a:lnTo>
                    <a:lnTo>
                      <a:pt x="316" y="316"/>
                    </a:lnTo>
                    <a:lnTo>
                      <a:pt x="316" y="313"/>
                    </a:lnTo>
                    <a:lnTo>
                      <a:pt x="318" y="313"/>
                    </a:lnTo>
                    <a:lnTo>
                      <a:pt x="321" y="311"/>
                    </a:lnTo>
                    <a:lnTo>
                      <a:pt x="318" y="311"/>
                    </a:lnTo>
                    <a:lnTo>
                      <a:pt x="318" y="308"/>
                    </a:lnTo>
                    <a:lnTo>
                      <a:pt x="321" y="308"/>
                    </a:lnTo>
                    <a:lnTo>
                      <a:pt x="318" y="308"/>
                    </a:lnTo>
                    <a:lnTo>
                      <a:pt x="318" y="305"/>
                    </a:lnTo>
                    <a:lnTo>
                      <a:pt x="316" y="305"/>
                    </a:lnTo>
                    <a:lnTo>
                      <a:pt x="316" y="303"/>
                    </a:lnTo>
                    <a:lnTo>
                      <a:pt x="316" y="300"/>
                    </a:lnTo>
                    <a:lnTo>
                      <a:pt x="313" y="300"/>
                    </a:lnTo>
                    <a:lnTo>
                      <a:pt x="313" y="297"/>
                    </a:lnTo>
                    <a:lnTo>
                      <a:pt x="313" y="295"/>
                    </a:lnTo>
                    <a:lnTo>
                      <a:pt x="313" y="292"/>
                    </a:lnTo>
                    <a:lnTo>
                      <a:pt x="316" y="292"/>
                    </a:lnTo>
                    <a:lnTo>
                      <a:pt x="313" y="292"/>
                    </a:lnTo>
                    <a:lnTo>
                      <a:pt x="313" y="290"/>
                    </a:lnTo>
                    <a:lnTo>
                      <a:pt x="316" y="290"/>
                    </a:lnTo>
                    <a:lnTo>
                      <a:pt x="318" y="290"/>
                    </a:lnTo>
                    <a:lnTo>
                      <a:pt x="316" y="290"/>
                    </a:lnTo>
                    <a:lnTo>
                      <a:pt x="316" y="287"/>
                    </a:lnTo>
                    <a:lnTo>
                      <a:pt x="316" y="284"/>
                    </a:lnTo>
                    <a:lnTo>
                      <a:pt x="318" y="284"/>
                    </a:lnTo>
                    <a:lnTo>
                      <a:pt x="321" y="284"/>
                    </a:lnTo>
                    <a:lnTo>
                      <a:pt x="323" y="284"/>
                    </a:lnTo>
                    <a:lnTo>
                      <a:pt x="323" y="282"/>
                    </a:lnTo>
                    <a:lnTo>
                      <a:pt x="321" y="282"/>
                    </a:lnTo>
                    <a:lnTo>
                      <a:pt x="323" y="282"/>
                    </a:lnTo>
                    <a:lnTo>
                      <a:pt x="323" y="279"/>
                    </a:lnTo>
                    <a:lnTo>
                      <a:pt x="326" y="279"/>
                    </a:lnTo>
                    <a:lnTo>
                      <a:pt x="329" y="279"/>
                    </a:lnTo>
                    <a:lnTo>
                      <a:pt x="326" y="277"/>
                    </a:lnTo>
                    <a:lnTo>
                      <a:pt x="329" y="274"/>
                    </a:lnTo>
                    <a:lnTo>
                      <a:pt x="329" y="271"/>
                    </a:lnTo>
                    <a:lnTo>
                      <a:pt x="329" y="274"/>
                    </a:lnTo>
                    <a:lnTo>
                      <a:pt x="329" y="277"/>
                    </a:lnTo>
                    <a:lnTo>
                      <a:pt x="331" y="277"/>
                    </a:lnTo>
                    <a:lnTo>
                      <a:pt x="331" y="274"/>
                    </a:lnTo>
                    <a:lnTo>
                      <a:pt x="331" y="271"/>
                    </a:lnTo>
                    <a:lnTo>
                      <a:pt x="331" y="274"/>
                    </a:lnTo>
                    <a:lnTo>
                      <a:pt x="334" y="271"/>
                    </a:lnTo>
                    <a:lnTo>
                      <a:pt x="331" y="271"/>
                    </a:lnTo>
                    <a:lnTo>
                      <a:pt x="334" y="271"/>
                    </a:lnTo>
                    <a:lnTo>
                      <a:pt x="329" y="269"/>
                    </a:lnTo>
                    <a:lnTo>
                      <a:pt x="329" y="266"/>
                    </a:lnTo>
                    <a:lnTo>
                      <a:pt x="329" y="269"/>
                    </a:lnTo>
                    <a:lnTo>
                      <a:pt x="326" y="266"/>
                    </a:lnTo>
                    <a:lnTo>
                      <a:pt x="326" y="264"/>
                    </a:lnTo>
                    <a:lnTo>
                      <a:pt x="326" y="266"/>
                    </a:lnTo>
                    <a:lnTo>
                      <a:pt x="326" y="264"/>
                    </a:lnTo>
                    <a:lnTo>
                      <a:pt x="323" y="264"/>
                    </a:lnTo>
                    <a:lnTo>
                      <a:pt x="323" y="266"/>
                    </a:lnTo>
                    <a:lnTo>
                      <a:pt x="323" y="269"/>
                    </a:lnTo>
                    <a:lnTo>
                      <a:pt x="323" y="271"/>
                    </a:lnTo>
                    <a:lnTo>
                      <a:pt x="323" y="269"/>
                    </a:lnTo>
                    <a:lnTo>
                      <a:pt x="323" y="266"/>
                    </a:lnTo>
                    <a:lnTo>
                      <a:pt x="323" y="264"/>
                    </a:lnTo>
                    <a:lnTo>
                      <a:pt x="326" y="264"/>
                    </a:lnTo>
                    <a:lnTo>
                      <a:pt x="323" y="264"/>
                    </a:lnTo>
                    <a:lnTo>
                      <a:pt x="321" y="264"/>
                    </a:lnTo>
                    <a:lnTo>
                      <a:pt x="321" y="261"/>
                    </a:lnTo>
                    <a:lnTo>
                      <a:pt x="323" y="261"/>
                    </a:lnTo>
                    <a:lnTo>
                      <a:pt x="326" y="261"/>
                    </a:lnTo>
                    <a:lnTo>
                      <a:pt x="326" y="258"/>
                    </a:lnTo>
                    <a:lnTo>
                      <a:pt x="326" y="256"/>
                    </a:lnTo>
                    <a:lnTo>
                      <a:pt x="329" y="256"/>
                    </a:lnTo>
                    <a:lnTo>
                      <a:pt x="329" y="253"/>
                    </a:lnTo>
                    <a:lnTo>
                      <a:pt x="331" y="253"/>
                    </a:lnTo>
                    <a:lnTo>
                      <a:pt x="331" y="250"/>
                    </a:lnTo>
                    <a:lnTo>
                      <a:pt x="329" y="250"/>
                    </a:lnTo>
                    <a:lnTo>
                      <a:pt x="331" y="250"/>
                    </a:lnTo>
                    <a:lnTo>
                      <a:pt x="331" y="248"/>
                    </a:lnTo>
                    <a:lnTo>
                      <a:pt x="334" y="245"/>
                    </a:lnTo>
                    <a:lnTo>
                      <a:pt x="336" y="245"/>
                    </a:lnTo>
                    <a:lnTo>
                      <a:pt x="336" y="243"/>
                    </a:lnTo>
                    <a:lnTo>
                      <a:pt x="339" y="243"/>
                    </a:lnTo>
                    <a:lnTo>
                      <a:pt x="339" y="240"/>
                    </a:lnTo>
                    <a:lnTo>
                      <a:pt x="339" y="237"/>
                    </a:lnTo>
                    <a:lnTo>
                      <a:pt x="342" y="237"/>
                    </a:lnTo>
                    <a:lnTo>
                      <a:pt x="342" y="235"/>
                    </a:lnTo>
                    <a:lnTo>
                      <a:pt x="339" y="235"/>
                    </a:lnTo>
                    <a:lnTo>
                      <a:pt x="339" y="232"/>
                    </a:lnTo>
                    <a:lnTo>
                      <a:pt x="339" y="230"/>
                    </a:lnTo>
                    <a:lnTo>
                      <a:pt x="339" y="227"/>
                    </a:lnTo>
                    <a:lnTo>
                      <a:pt x="342" y="227"/>
                    </a:lnTo>
                    <a:lnTo>
                      <a:pt x="342" y="224"/>
                    </a:lnTo>
                    <a:lnTo>
                      <a:pt x="347" y="216"/>
                    </a:lnTo>
                    <a:lnTo>
                      <a:pt x="357" y="209"/>
                    </a:lnTo>
                    <a:lnTo>
                      <a:pt x="365" y="201"/>
                    </a:lnTo>
                    <a:lnTo>
                      <a:pt x="368" y="198"/>
                    </a:lnTo>
                    <a:lnTo>
                      <a:pt x="370" y="196"/>
                    </a:lnTo>
                    <a:lnTo>
                      <a:pt x="370" y="193"/>
                    </a:lnTo>
                    <a:lnTo>
                      <a:pt x="376" y="193"/>
                    </a:lnTo>
                    <a:lnTo>
                      <a:pt x="378" y="193"/>
                    </a:lnTo>
                    <a:lnTo>
                      <a:pt x="404" y="190"/>
                    </a:lnTo>
                    <a:lnTo>
                      <a:pt x="415" y="177"/>
                    </a:lnTo>
                    <a:lnTo>
                      <a:pt x="410" y="172"/>
                    </a:lnTo>
                    <a:lnTo>
                      <a:pt x="410" y="169"/>
                    </a:lnTo>
                    <a:lnTo>
                      <a:pt x="412" y="169"/>
                    </a:lnTo>
                    <a:lnTo>
                      <a:pt x="415" y="175"/>
                    </a:lnTo>
                    <a:lnTo>
                      <a:pt x="417" y="172"/>
                    </a:lnTo>
                    <a:lnTo>
                      <a:pt x="412" y="169"/>
                    </a:lnTo>
                    <a:lnTo>
                      <a:pt x="412" y="167"/>
                    </a:lnTo>
                    <a:lnTo>
                      <a:pt x="415" y="167"/>
                    </a:lnTo>
                    <a:lnTo>
                      <a:pt x="420" y="172"/>
                    </a:lnTo>
                    <a:lnTo>
                      <a:pt x="425" y="169"/>
                    </a:lnTo>
                    <a:lnTo>
                      <a:pt x="425" y="167"/>
                    </a:lnTo>
                    <a:lnTo>
                      <a:pt x="428" y="167"/>
                    </a:lnTo>
                    <a:lnTo>
                      <a:pt x="428" y="164"/>
                    </a:lnTo>
                    <a:lnTo>
                      <a:pt x="430" y="164"/>
                    </a:lnTo>
                    <a:lnTo>
                      <a:pt x="433" y="164"/>
                    </a:lnTo>
                    <a:lnTo>
                      <a:pt x="436" y="164"/>
                    </a:lnTo>
                    <a:lnTo>
                      <a:pt x="438" y="164"/>
                    </a:lnTo>
                    <a:lnTo>
                      <a:pt x="441" y="164"/>
                    </a:lnTo>
                    <a:lnTo>
                      <a:pt x="443" y="164"/>
                    </a:lnTo>
                    <a:lnTo>
                      <a:pt x="446" y="164"/>
                    </a:lnTo>
                    <a:lnTo>
                      <a:pt x="472" y="162"/>
                    </a:lnTo>
                    <a:lnTo>
                      <a:pt x="480" y="162"/>
                    </a:lnTo>
                    <a:lnTo>
                      <a:pt x="488" y="162"/>
                    </a:lnTo>
                    <a:lnTo>
                      <a:pt x="493" y="162"/>
                    </a:lnTo>
                    <a:lnTo>
                      <a:pt x="498" y="162"/>
                    </a:lnTo>
                    <a:lnTo>
                      <a:pt x="501" y="164"/>
                    </a:lnTo>
                    <a:lnTo>
                      <a:pt x="504" y="164"/>
                    </a:lnTo>
                    <a:lnTo>
                      <a:pt x="506" y="164"/>
                    </a:lnTo>
                    <a:lnTo>
                      <a:pt x="509" y="162"/>
                    </a:lnTo>
                    <a:lnTo>
                      <a:pt x="514" y="162"/>
                    </a:lnTo>
                    <a:lnTo>
                      <a:pt x="514" y="167"/>
                    </a:lnTo>
                    <a:lnTo>
                      <a:pt x="517" y="167"/>
                    </a:lnTo>
                    <a:lnTo>
                      <a:pt x="519" y="164"/>
                    </a:lnTo>
                    <a:lnTo>
                      <a:pt x="522" y="164"/>
                    </a:lnTo>
                    <a:lnTo>
                      <a:pt x="524" y="164"/>
                    </a:lnTo>
                    <a:lnTo>
                      <a:pt x="524" y="162"/>
                    </a:lnTo>
                    <a:lnTo>
                      <a:pt x="527" y="162"/>
                    </a:lnTo>
                    <a:lnTo>
                      <a:pt x="530" y="162"/>
                    </a:lnTo>
                    <a:lnTo>
                      <a:pt x="532" y="159"/>
                    </a:lnTo>
                    <a:lnTo>
                      <a:pt x="532" y="162"/>
                    </a:lnTo>
                    <a:lnTo>
                      <a:pt x="532" y="159"/>
                    </a:lnTo>
                    <a:lnTo>
                      <a:pt x="535" y="159"/>
                    </a:lnTo>
                    <a:lnTo>
                      <a:pt x="537" y="159"/>
                    </a:lnTo>
                    <a:lnTo>
                      <a:pt x="537" y="156"/>
                    </a:lnTo>
                    <a:lnTo>
                      <a:pt x="540" y="156"/>
                    </a:lnTo>
                    <a:lnTo>
                      <a:pt x="543" y="156"/>
                    </a:lnTo>
                    <a:lnTo>
                      <a:pt x="545" y="156"/>
                    </a:lnTo>
                    <a:lnTo>
                      <a:pt x="545" y="154"/>
                    </a:lnTo>
                    <a:lnTo>
                      <a:pt x="548" y="154"/>
                    </a:lnTo>
                    <a:lnTo>
                      <a:pt x="551" y="154"/>
                    </a:lnTo>
                    <a:lnTo>
                      <a:pt x="553" y="154"/>
                    </a:lnTo>
                    <a:lnTo>
                      <a:pt x="556" y="154"/>
                    </a:lnTo>
                    <a:lnTo>
                      <a:pt x="558" y="154"/>
                    </a:lnTo>
                    <a:lnTo>
                      <a:pt x="561" y="151"/>
                    </a:lnTo>
                    <a:lnTo>
                      <a:pt x="564" y="151"/>
                    </a:lnTo>
                    <a:lnTo>
                      <a:pt x="566" y="151"/>
                    </a:lnTo>
                    <a:lnTo>
                      <a:pt x="569" y="151"/>
                    </a:lnTo>
                    <a:lnTo>
                      <a:pt x="571" y="151"/>
                    </a:lnTo>
                    <a:lnTo>
                      <a:pt x="574" y="151"/>
                    </a:lnTo>
                    <a:lnTo>
                      <a:pt x="574" y="149"/>
                    </a:lnTo>
                    <a:lnTo>
                      <a:pt x="577" y="149"/>
                    </a:lnTo>
                    <a:lnTo>
                      <a:pt x="579" y="149"/>
                    </a:lnTo>
                    <a:lnTo>
                      <a:pt x="582" y="149"/>
                    </a:lnTo>
                    <a:lnTo>
                      <a:pt x="582" y="146"/>
                    </a:lnTo>
                    <a:lnTo>
                      <a:pt x="584" y="146"/>
                    </a:lnTo>
                    <a:lnTo>
                      <a:pt x="587" y="146"/>
                    </a:lnTo>
                    <a:lnTo>
                      <a:pt x="590" y="146"/>
                    </a:lnTo>
                    <a:lnTo>
                      <a:pt x="592" y="146"/>
                    </a:lnTo>
                    <a:lnTo>
                      <a:pt x="592" y="143"/>
                    </a:lnTo>
                    <a:lnTo>
                      <a:pt x="595" y="143"/>
                    </a:lnTo>
                    <a:lnTo>
                      <a:pt x="598" y="143"/>
                    </a:lnTo>
                    <a:lnTo>
                      <a:pt x="600" y="143"/>
                    </a:lnTo>
                    <a:lnTo>
                      <a:pt x="598" y="141"/>
                    </a:lnTo>
                    <a:lnTo>
                      <a:pt x="600" y="141"/>
                    </a:lnTo>
                    <a:lnTo>
                      <a:pt x="600" y="143"/>
                    </a:lnTo>
                    <a:lnTo>
                      <a:pt x="600" y="141"/>
                    </a:lnTo>
                    <a:lnTo>
                      <a:pt x="603" y="141"/>
                    </a:lnTo>
                    <a:lnTo>
                      <a:pt x="605" y="143"/>
                    </a:lnTo>
                    <a:lnTo>
                      <a:pt x="605" y="141"/>
                    </a:lnTo>
                    <a:lnTo>
                      <a:pt x="608" y="141"/>
                    </a:lnTo>
                    <a:lnTo>
                      <a:pt x="611" y="141"/>
                    </a:lnTo>
                    <a:lnTo>
                      <a:pt x="613" y="141"/>
                    </a:lnTo>
                    <a:lnTo>
                      <a:pt x="613" y="138"/>
                    </a:lnTo>
                    <a:lnTo>
                      <a:pt x="616" y="138"/>
                    </a:lnTo>
                    <a:lnTo>
                      <a:pt x="618" y="138"/>
                    </a:lnTo>
                    <a:lnTo>
                      <a:pt x="621" y="138"/>
                    </a:lnTo>
                    <a:lnTo>
                      <a:pt x="621" y="136"/>
                    </a:lnTo>
                    <a:lnTo>
                      <a:pt x="624" y="136"/>
                    </a:lnTo>
                    <a:lnTo>
                      <a:pt x="626" y="136"/>
                    </a:lnTo>
                    <a:lnTo>
                      <a:pt x="629" y="136"/>
                    </a:lnTo>
                    <a:lnTo>
                      <a:pt x="629" y="133"/>
                    </a:lnTo>
                    <a:lnTo>
                      <a:pt x="631" y="133"/>
                    </a:lnTo>
                    <a:lnTo>
                      <a:pt x="634" y="133"/>
                    </a:lnTo>
                    <a:lnTo>
                      <a:pt x="637" y="130"/>
                    </a:lnTo>
                    <a:lnTo>
                      <a:pt x="639" y="130"/>
                    </a:lnTo>
                    <a:lnTo>
                      <a:pt x="639" y="128"/>
                    </a:lnTo>
                    <a:lnTo>
                      <a:pt x="644" y="128"/>
                    </a:lnTo>
                    <a:lnTo>
                      <a:pt x="647" y="125"/>
                    </a:lnTo>
                    <a:lnTo>
                      <a:pt x="650" y="125"/>
                    </a:lnTo>
                    <a:lnTo>
                      <a:pt x="652" y="122"/>
                    </a:lnTo>
                    <a:lnTo>
                      <a:pt x="658" y="120"/>
                    </a:lnTo>
                    <a:lnTo>
                      <a:pt x="660" y="120"/>
                    </a:lnTo>
                    <a:lnTo>
                      <a:pt x="660" y="117"/>
                    </a:lnTo>
                    <a:lnTo>
                      <a:pt x="663" y="117"/>
                    </a:lnTo>
                    <a:lnTo>
                      <a:pt x="665" y="117"/>
                    </a:lnTo>
                    <a:lnTo>
                      <a:pt x="665" y="115"/>
                    </a:lnTo>
                    <a:lnTo>
                      <a:pt x="668" y="115"/>
                    </a:lnTo>
                    <a:lnTo>
                      <a:pt x="673" y="109"/>
                    </a:lnTo>
                    <a:lnTo>
                      <a:pt x="684" y="104"/>
                    </a:lnTo>
                    <a:lnTo>
                      <a:pt x="686" y="104"/>
                    </a:lnTo>
                    <a:lnTo>
                      <a:pt x="686" y="102"/>
                    </a:lnTo>
                    <a:lnTo>
                      <a:pt x="691" y="96"/>
                    </a:lnTo>
                    <a:lnTo>
                      <a:pt x="691" y="94"/>
                    </a:lnTo>
                    <a:lnTo>
                      <a:pt x="694" y="89"/>
                    </a:lnTo>
                    <a:lnTo>
                      <a:pt x="699" y="81"/>
                    </a:lnTo>
                    <a:lnTo>
                      <a:pt x="705" y="73"/>
                    </a:lnTo>
                    <a:lnTo>
                      <a:pt x="707" y="73"/>
                    </a:lnTo>
                    <a:lnTo>
                      <a:pt x="707" y="70"/>
                    </a:lnTo>
                    <a:lnTo>
                      <a:pt x="710" y="68"/>
                    </a:lnTo>
                    <a:lnTo>
                      <a:pt x="725" y="60"/>
                    </a:lnTo>
                    <a:lnTo>
                      <a:pt x="728" y="60"/>
                    </a:lnTo>
                    <a:lnTo>
                      <a:pt x="728" y="57"/>
                    </a:lnTo>
                    <a:lnTo>
                      <a:pt x="744" y="47"/>
                    </a:lnTo>
                    <a:lnTo>
                      <a:pt x="746" y="47"/>
                    </a:lnTo>
                    <a:lnTo>
                      <a:pt x="749" y="47"/>
                    </a:lnTo>
                    <a:lnTo>
                      <a:pt x="752" y="44"/>
                    </a:lnTo>
                    <a:lnTo>
                      <a:pt x="757" y="41"/>
                    </a:lnTo>
                    <a:lnTo>
                      <a:pt x="757" y="39"/>
                    </a:lnTo>
                    <a:lnTo>
                      <a:pt x="765" y="36"/>
                    </a:lnTo>
                    <a:lnTo>
                      <a:pt x="767" y="36"/>
                    </a:lnTo>
                    <a:lnTo>
                      <a:pt x="785" y="34"/>
                    </a:lnTo>
                    <a:lnTo>
                      <a:pt x="796" y="31"/>
                    </a:lnTo>
                    <a:lnTo>
                      <a:pt x="798" y="31"/>
                    </a:lnTo>
                    <a:lnTo>
                      <a:pt x="801" y="31"/>
                    </a:lnTo>
                    <a:lnTo>
                      <a:pt x="804" y="31"/>
                    </a:lnTo>
                    <a:lnTo>
                      <a:pt x="806" y="31"/>
                    </a:lnTo>
                    <a:lnTo>
                      <a:pt x="806" y="28"/>
                    </a:lnTo>
                    <a:lnTo>
                      <a:pt x="809" y="28"/>
                    </a:lnTo>
                    <a:lnTo>
                      <a:pt x="814" y="26"/>
                    </a:lnTo>
                    <a:lnTo>
                      <a:pt x="814" y="23"/>
                    </a:lnTo>
                    <a:lnTo>
                      <a:pt x="817" y="23"/>
                    </a:lnTo>
                    <a:lnTo>
                      <a:pt x="817" y="21"/>
                    </a:lnTo>
                    <a:lnTo>
                      <a:pt x="819" y="21"/>
                    </a:lnTo>
                    <a:lnTo>
                      <a:pt x="827" y="13"/>
                    </a:lnTo>
                    <a:lnTo>
                      <a:pt x="830" y="13"/>
                    </a:lnTo>
                    <a:lnTo>
                      <a:pt x="830" y="10"/>
                    </a:lnTo>
                    <a:lnTo>
                      <a:pt x="832" y="10"/>
                    </a:lnTo>
                    <a:lnTo>
                      <a:pt x="832" y="8"/>
                    </a:lnTo>
                    <a:lnTo>
                      <a:pt x="835" y="8"/>
                    </a:lnTo>
                    <a:lnTo>
                      <a:pt x="898" y="8"/>
                    </a:lnTo>
                    <a:lnTo>
                      <a:pt x="937" y="8"/>
                    </a:lnTo>
                    <a:lnTo>
                      <a:pt x="939" y="8"/>
                    </a:lnTo>
                    <a:lnTo>
                      <a:pt x="942" y="5"/>
                    </a:lnTo>
                    <a:lnTo>
                      <a:pt x="945" y="5"/>
                    </a:lnTo>
                    <a:lnTo>
                      <a:pt x="947" y="5"/>
                    </a:lnTo>
                    <a:lnTo>
                      <a:pt x="950" y="5"/>
                    </a:lnTo>
                    <a:lnTo>
                      <a:pt x="952" y="5"/>
                    </a:lnTo>
                    <a:lnTo>
                      <a:pt x="955" y="5"/>
                    </a:lnTo>
                    <a:lnTo>
                      <a:pt x="955" y="2"/>
                    </a:lnTo>
                    <a:lnTo>
                      <a:pt x="960" y="0"/>
                    </a:lnTo>
                    <a:lnTo>
                      <a:pt x="960" y="2"/>
                    </a:lnTo>
                    <a:lnTo>
                      <a:pt x="963" y="2"/>
                    </a:lnTo>
                    <a:lnTo>
                      <a:pt x="963" y="5"/>
                    </a:lnTo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320" name="Freeform 110"/>
              <p:cNvSpPr>
                <a:spLocks/>
              </p:cNvSpPr>
              <p:nvPr/>
            </p:nvSpPr>
            <p:spPr bwMode="auto">
              <a:xfrm>
                <a:off x="1292" y="2417"/>
                <a:ext cx="455" cy="308"/>
              </a:xfrm>
              <a:custGeom>
                <a:avLst/>
                <a:gdLst>
                  <a:gd name="T0" fmla="*/ 361 w 455"/>
                  <a:gd name="T1" fmla="*/ 15 h 308"/>
                  <a:gd name="T2" fmla="*/ 374 w 455"/>
                  <a:gd name="T3" fmla="*/ 26 h 308"/>
                  <a:gd name="T4" fmla="*/ 397 w 455"/>
                  <a:gd name="T5" fmla="*/ 21 h 308"/>
                  <a:gd name="T6" fmla="*/ 421 w 455"/>
                  <a:gd name="T7" fmla="*/ 15 h 308"/>
                  <a:gd name="T8" fmla="*/ 442 w 455"/>
                  <a:gd name="T9" fmla="*/ 5 h 308"/>
                  <a:gd name="T10" fmla="*/ 452 w 455"/>
                  <a:gd name="T11" fmla="*/ 13 h 308"/>
                  <a:gd name="T12" fmla="*/ 455 w 455"/>
                  <a:gd name="T13" fmla="*/ 39 h 308"/>
                  <a:gd name="T14" fmla="*/ 444 w 455"/>
                  <a:gd name="T15" fmla="*/ 34 h 308"/>
                  <a:gd name="T16" fmla="*/ 439 w 455"/>
                  <a:gd name="T17" fmla="*/ 47 h 308"/>
                  <a:gd name="T18" fmla="*/ 434 w 455"/>
                  <a:gd name="T19" fmla="*/ 73 h 308"/>
                  <a:gd name="T20" fmla="*/ 415 w 455"/>
                  <a:gd name="T21" fmla="*/ 99 h 308"/>
                  <a:gd name="T22" fmla="*/ 402 w 455"/>
                  <a:gd name="T23" fmla="*/ 115 h 308"/>
                  <a:gd name="T24" fmla="*/ 397 w 455"/>
                  <a:gd name="T25" fmla="*/ 136 h 308"/>
                  <a:gd name="T26" fmla="*/ 392 w 455"/>
                  <a:gd name="T27" fmla="*/ 156 h 308"/>
                  <a:gd name="T28" fmla="*/ 400 w 455"/>
                  <a:gd name="T29" fmla="*/ 172 h 308"/>
                  <a:gd name="T30" fmla="*/ 402 w 455"/>
                  <a:gd name="T31" fmla="*/ 188 h 308"/>
                  <a:gd name="T32" fmla="*/ 382 w 455"/>
                  <a:gd name="T33" fmla="*/ 198 h 308"/>
                  <a:gd name="T34" fmla="*/ 376 w 455"/>
                  <a:gd name="T35" fmla="*/ 217 h 308"/>
                  <a:gd name="T36" fmla="*/ 379 w 455"/>
                  <a:gd name="T37" fmla="*/ 237 h 308"/>
                  <a:gd name="T38" fmla="*/ 387 w 455"/>
                  <a:gd name="T39" fmla="*/ 258 h 308"/>
                  <a:gd name="T40" fmla="*/ 379 w 455"/>
                  <a:gd name="T41" fmla="*/ 274 h 308"/>
                  <a:gd name="T42" fmla="*/ 363 w 455"/>
                  <a:gd name="T43" fmla="*/ 290 h 308"/>
                  <a:gd name="T44" fmla="*/ 350 w 455"/>
                  <a:gd name="T45" fmla="*/ 305 h 308"/>
                  <a:gd name="T46" fmla="*/ 327 w 455"/>
                  <a:gd name="T47" fmla="*/ 300 h 308"/>
                  <a:gd name="T48" fmla="*/ 298 w 455"/>
                  <a:gd name="T49" fmla="*/ 292 h 308"/>
                  <a:gd name="T50" fmla="*/ 277 w 455"/>
                  <a:gd name="T51" fmla="*/ 284 h 308"/>
                  <a:gd name="T52" fmla="*/ 259 w 455"/>
                  <a:gd name="T53" fmla="*/ 279 h 308"/>
                  <a:gd name="T54" fmla="*/ 233 w 455"/>
                  <a:gd name="T55" fmla="*/ 271 h 308"/>
                  <a:gd name="T56" fmla="*/ 212 w 455"/>
                  <a:gd name="T57" fmla="*/ 264 h 308"/>
                  <a:gd name="T58" fmla="*/ 170 w 455"/>
                  <a:gd name="T59" fmla="*/ 261 h 308"/>
                  <a:gd name="T60" fmla="*/ 141 w 455"/>
                  <a:gd name="T61" fmla="*/ 261 h 308"/>
                  <a:gd name="T62" fmla="*/ 115 w 455"/>
                  <a:gd name="T63" fmla="*/ 264 h 308"/>
                  <a:gd name="T64" fmla="*/ 87 w 455"/>
                  <a:gd name="T65" fmla="*/ 266 h 308"/>
                  <a:gd name="T66" fmla="*/ 66 w 455"/>
                  <a:gd name="T67" fmla="*/ 271 h 308"/>
                  <a:gd name="T68" fmla="*/ 50 w 455"/>
                  <a:gd name="T69" fmla="*/ 274 h 308"/>
                  <a:gd name="T70" fmla="*/ 34 w 455"/>
                  <a:gd name="T71" fmla="*/ 274 h 308"/>
                  <a:gd name="T72" fmla="*/ 13 w 455"/>
                  <a:gd name="T73" fmla="*/ 264 h 308"/>
                  <a:gd name="T74" fmla="*/ 21 w 455"/>
                  <a:gd name="T75" fmla="*/ 240 h 308"/>
                  <a:gd name="T76" fmla="*/ 34 w 455"/>
                  <a:gd name="T77" fmla="*/ 222 h 308"/>
                  <a:gd name="T78" fmla="*/ 47 w 455"/>
                  <a:gd name="T79" fmla="*/ 203 h 308"/>
                  <a:gd name="T80" fmla="*/ 37 w 455"/>
                  <a:gd name="T81" fmla="*/ 172 h 308"/>
                  <a:gd name="T82" fmla="*/ 32 w 455"/>
                  <a:gd name="T83" fmla="*/ 151 h 308"/>
                  <a:gd name="T84" fmla="*/ 11 w 455"/>
                  <a:gd name="T85" fmla="*/ 143 h 308"/>
                  <a:gd name="T86" fmla="*/ 0 w 455"/>
                  <a:gd name="T87" fmla="*/ 125 h 308"/>
                  <a:gd name="T88" fmla="*/ 19 w 455"/>
                  <a:gd name="T89" fmla="*/ 115 h 308"/>
                  <a:gd name="T90" fmla="*/ 40 w 455"/>
                  <a:gd name="T91" fmla="*/ 107 h 308"/>
                  <a:gd name="T92" fmla="*/ 63 w 455"/>
                  <a:gd name="T93" fmla="*/ 99 h 308"/>
                  <a:gd name="T94" fmla="*/ 84 w 455"/>
                  <a:gd name="T95" fmla="*/ 91 h 308"/>
                  <a:gd name="T96" fmla="*/ 105 w 455"/>
                  <a:gd name="T97" fmla="*/ 83 h 308"/>
                  <a:gd name="T98" fmla="*/ 126 w 455"/>
                  <a:gd name="T99" fmla="*/ 75 h 308"/>
                  <a:gd name="T100" fmla="*/ 149 w 455"/>
                  <a:gd name="T101" fmla="*/ 68 h 308"/>
                  <a:gd name="T102" fmla="*/ 170 w 455"/>
                  <a:gd name="T103" fmla="*/ 60 h 308"/>
                  <a:gd name="T104" fmla="*/ 194 w 455"/>
                  <a:gd name="T105" fmla="*/ 55 h 308"/>
                  <a:gd name="T106" fmla="*/ 214 w 455"/>
                  <a:gd name="T107" fmla="*/ 47 h 308"/>
                  <a:gd name="T108" fmla="*/ 238 w 455"/>
                  <a:gd name="T109" fmla="*/ 39 h 308"/>
                  <a:gd name="T110" fmla="*/ 261 w 455"/>
                  <a:gd name="T111" fmla="*/ 31 h 308"/>
                  <a:gd name="T112" fmla="*/ 282 w 455"/>
                  <a:gd name="T113" fmla="*/ 23 h 308"/>
                  <a:gd name="T114" fmla="*/ 306 w 455"/>
                  <a:gd name="T115" fmla="*/ 15 h 308"/>
                  <a:gd name="T116" fmla="*/ 329 w 455"/>
                  <a:gd name="T117" fmla="*/ 8 h 308"/>
                  <a:gd name="T118" fmla="*/ 350 w 455"/>
                  <a:gd name="T119" fmla="*/ 0 h 3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455" h="308">
                    <a:moveTo>
                      <a:pt x="350" y="0"/>
                    </a:moveTo>
                    <a:lnTo>
                      <a:pt x="353" y="0"/>
                    </a:lnTo>
                    <a:lnTo>
                      <a:pt x="355" y="0"/>
                    </a:lnTo>
                    <a:lnTo>
                      <a:pt x="355" y="2"/>
                    </a:lnTo>
                    <a:lnTo>
                      <a:pt x="358" y="2"/>
                    </a:lnTo>
                    <a:lnTo>
                      <a:pt x="358" y="5"/>
                    </a:lnTo>
                    <a:lnTo>
                      <a:pt x="358" y="8"/>
                    </a:lnTo>
                    <a:lnTo>
                      <a:pt x="361" y="8"/>
                    </a:lnTo>
                    <a:lnTo>
                      <a:pt x="361" y="10"/>
                    </a:lnTo>
                    <a:lnTo>
                      <a:pt x="361" y="13"/>
                    </a:lnTo>
                    <a:lnTo>
                      <a:pt x="361" y="15"/>
                    </a:lnTo>
                    <a:lnTo>
                      <a:pt x="363" y="15"/>
                    </a:lnTo>
                    <a:lnTo>
                      <a:pt x="363" y="18"/>
                    </a:lnTo>
                    <a:lnTo>
                      <a:pt x="363" y="21"/>
                    </a:lnTo>
                    <a:lnTo>
                      <a:pt x="363" y="23"/>
                    </a:lnTo>
                    <a:lnTo>
                      <a:pt x="366" y="23"/>
                    </a:lnTo>
                    <a:lnTo>
                      <a:pt x="366" y="26"/>
                    </a:lnTo>
                    <a:lnTo>
                      <a:pt x="366" y="28"/>
                    </a:lnTo>
                    <a:lnTo>
                      <a:pt x="368" y="28"/>
                    </a:lnTo>
                    <a:lnTo>
                      <a:pt x="371" y="28"/>
                    </a:lnTo>
                    <a:lnTo>
                      <a:pt x="374" y="28"/>
                    </a:lnTo>
                    <a:lnTo>
                      <a:pt x="374" y="26"/>
                    </a:lnTo>
                    <a:lnTo>
                      <a:pt x="376" y="26"/>
                    </a:lnTo>
                    <a:lnTo>
                      <a:pt x="379" y="26"/>
                    </a:lnTo>
                    <a:lnTo>
                      <a:pt x="382" y="26"/>
                    </a:lnTo>
                    <a:lnTo>
                      <a:pt x="382" y="23"/>
                    </a:lnTo>
                    <a:lnTo>
                      <a:pt x="384" y="23"/>
                    </a:lnTo>
                    <a:lnTo>
                      <a:pt x="387" y="23"/>
                    </a:lnTo>
                    <a:lnTo>
                      <a:pt x="389" y="23"/>
                    </a:lnTo>
                    <a:lnTo>
                      <a:pt x="389" y="21"/>
                    </a:lnTo>
                    <a:lnTo>
                      <a:pt x="392" y="21"/>
                    </a:lnTo>
                    <a:lnTo>
                      <a:pt x="395" y="21"/>
                    </a:lnTo>
                    <a:lnTo>
                      <a:pt x="397" y="21"/>
                    </a:lnTo>
                    <a:lnTo>
                      <a:pt x="397" y="18"/>
                    </a:lnTo>
                    <a:lnTo>
                      <a:pt x="400" y="18"/>
                    </a:lnTo>
                    <a:lnTo>
                      <a:pt x="402" y="18"/>
                    </a:lnTo>
                    <a:lnTo>
                      <a:pt x="405" y="18"/>
                    </a:lnTo>
                    <a:lnTo>
                      <a:pt x="408" y="18"/>
                    </a:lnTo>
                    <a:lnTo>
                      <a:pt x="408" y="15"/>
                    </a:lnTo>
                    <a:lnTo>
                      <a:pt x="410" y="15"/>
                    </a:lnTo>
                    <a:lnTo>
                      <a:pt x="413" y="15"/>
                    </a:lnTo>
                    <a:lnTo>
                      <a:pt x="415" y="15"/>
                    </a:lnTo>
                    <a:lnTo>
                      <a:pt x="418" y="15"/>
                    </a:lnTo>
                    <a:lnTo>
                      <a:pt x="421" y="15"/>
                    </a:lnTo>
                    <a:lnTo>
                      <a:pt x="423" y="15"/>
                    </a:lnTo>
                    <a:lnTo>
                      <a:pt x="423" y="13"/>
                    </a:lnTo>
                    <a:lnTo>
                      <a:pt x="426" y="13"/>
                    </a:lnTo>
                    <a:lnTo>
                      <a:pt x="429" y="13"/>
                    </a:lnTo>
                    <a:lnTo>
                      <a:pt x="431" y="13"/>
                    </a:lnTo>
                    <a:lnTo>
                      <a:pt x="434" y="13"/>
                    </a:lnTo>
                    <a:lnTo>
                      <a:pt x="434" y="10"/>
                    </a:lnTo>
                    <a:lnTo>
                      <a:pt x="436" y="8"/>
                    </a:lnTo>
                    <a:lnTo>
                      <a:pt x="439" y="8"/>
                    </a:lnTo>
                    <a:lnTo>
                      <a:pt x="439" y="5"/>
                    </a:lnTo>
                    <a:lnTo>
                      <a:pt x="442" y="5"/>
                    </a:lnTo>
                    <a:lnTo>
                      <a:pt x="442" y="2"/>
                    </a:lnTo>
                    <a:lnTo>
                      <a:pt x="444" y="2"/>
                    </a:lnTo>
                    <a:lnTo>
                      <a:pt x="447" y="2"/>
                    </a:lnTo>
                    <a:lnTo>
                      <a:pt x="447" y="5"/>
                    </a:lnTo>
                    <a:lnTo>
                      <a:pt x="449" y="5"/>
                    </a:lnTo>
                    <a:lnTo>
                      <a:pt x="452" y="5"/>
                    </a:lnTo>
                    <a:lnTo>
                      <a:pt x="452" y="8"/>
                    </a:lnTo>
                    <a:lnTo>
                      <a:pt x="452" y="10"/>
                    </a:lnTo>
                    <a:lnTo>
                      <a:pt x="455" y="10"/>
                    </a:lnTo>
                    <a:lnTo>
                      <a:pt x="455" y="13"/>
                    </a:lnTo>
                    <a:lnTo>
                      <a:pt x="452" y="13"/>
                    </a:lnTo>
                    <a:lnTo>
                      <a:pt x="452" y="15"/>
                    </a:lnTo>
                    <a:lnTo>
                      <a:pt x="452" y="18"/>
                    </a:lnTo>
                    <a:lnTo>
                      <a:pt x="452" y="21"/>
                    </a:lnTo>
                    <a:lnTo>
                      <a:pt x="452" y="23"/>
                    </a:lnTo>
                    <a:lnTo>
                      <a:pt x="452" y="26"/>
                    </a:lnTo>
                    <a:lnTo>
                      <a:pt x="452" y="28"/>
                    </a:lnTo>
                    <a:lnTo>
                      <a:pt x="455" y="28"/>
                    </a:lnTo>
                    <a:lnTo>
                      <a:pt x="455" y="31"/>
                    </a:lnTo>
                    <a:lnTo>
                      <a:pt x="455" y="34"/>
                    </a:lnTo>
                    <a:lnTo>
                      <a:pt x="455" y="36"/>
                    </a:lnTo>
                    <a:lnTo>
                      <a:pt x="455" y="39"/>
                    </a:lnTo>
                    <a:lnTo>
                      <a:pt x="455" y="42"/>
                    </a:lnTo>
                    <a:lnTo>
                      <a:pt x="452" y="42"/>
                    </a:lnTo>
                    <a:lnTo>
                      <a:pt x="455" y="42"/>
                    </a:lnTo>
                    <a:lnTo>
                      <a:pt x="455" y="39"/>
                    </a:lnTo>
                    <a:lnTo>
                      <a:pt x="455" y="34"/>
                    </a:lnTo>
                    <a:lnTo>
                      <a:pt x="455" y="31"/>
                    </a:lnTo>
                    <a:lnTo>
                      <a:pt x="452" y="31"/>
                    </a:lnTo>
                    <a:lnTo>
                      <a:pt x="449" y="31"/>
                    </a:lnTo>
                    <a:lnTo>
                      <a:pt x="447" y="31"/>
                    </a:lnTo>
                    <a:lnTo>
                      <a:pt x="444" y="31"/>
                    </a:lnTo>
                    <a:lnTo>
                      <a:pt x="444" y="34"/>
                    </a:lnTo>
                    <a:lnTo>
                      <a:pt x="444" y="36"/>
                    </a:lnTo>
                    <a:lnTo>
                      <a:pt x="447" y="36"/>
                    </a:lnTo>
                    <a:lnTo>
                      <a:pt x="447" y="39"/>
                    </a:lnTo>
                    <a:lnTo>
                      <a:pt x="444" y="39"/>
                    </a:lnTo>
                    <a:lnTo>
                      <a:pt x="442" y="39"/>
                    </a:lnTo>
                    <a:lnTo>
                      <a:pt x="442" y="42"/>
                    </a:lnTo>
                    <a:lnTo>
                      <a:pt x="442" y="44"/>
                    </a:lnTo>
                    <a:lnTo>
                      <a:pt x="442" y="42"/>
                    </a:lnTo>
                    <a:lnTo>
                      <a:pt x="442" y="44"/>
                    </a:lnTo>
                    <a:lnTo>
                      <a:pt x="439" y="44"/>
                    </a:lnTo>
                    <a:lnTo>
                      <a:pt x="439" y="47"/>
                    </a:lnTo>
                    <a:lnTo>
                      <a:pt x="439" y="49"/>
                    </a:lnTo>
                    <a:lnTo>
                      <a:pt x="444" y="49"/>
                    </a:lnTo>
                    <a:lnTo>
                      <a:pt x="442" y="49"/>
                    </a:lnTo>
                    <a:lnTo>
                      <a:pt x="439" y="49"/>
                    </a:lnTo>
                    <a:lnTo>
                      <a:pt x="439" y="52"/>
                    </a:lnTo>
                    <a:lnTo>
                      <a:pt x="436" y="57"/>
                    </a:lnTo>
                    <a:lnTo>
                      <a:pt x="436" y="60"/>
                    </a:lnTo>
                    <a:lnTo>
                      <a:pt x="436" y="62"/>
                    </a:lnTo>
                    <a:lnTo>
                      <a:pt x="434" y="68"/>
                    </a:lnTo>
                    <a:lnTo>
                      <a:pt x="434" y="70"/>
                    </a:lnTo>
                    <a:lnTo>
                      <a:pt x="434" y="73"/>
                    </a:lnTo>
                    <a:lnTo>
                      <a:pt x="431" y="75"/>
                    </a:lnTo>
                    <a:lnTo>
                      <a:pt x="431" y="78"/>
                    </a:lnTo>
                    <a:lnTo>
                      <a:pt x="429" y="78"/>
                    </a:lnTo>
                    <a:lnTo>
                      <a:pt x="429" y="81"/>
                    </a:lnTo>
                    <a:lnTo>
                      <a:pt x="423" y="86"/>
                    </a:lnTo>
                    <a:lnTo>
                      <a:pt x="423" y="89"/>
                    </a:lnTo>
                    <a:lnTo>
                      <a:pt x="421" y="91"/>
                    </a:lnTo>
                    <a:lnTo>
                      <a:pt x="421" y="94"/>
                    </a:lnTo>
                    <a:lnTo>
                      <a:pt x="418" y="94"/>
                    </a:lnTo>
                    <a:lnTo>
                      <a:pt x="418" y="96"/>
                    </a:lnTo>
                    <a:lnTo>
                      <a:pt x="415" y="99"/>
                    </a:lnTo>
                    <a:lnTo>
                      <a:pt x="415" y="102"/>
                    </a:lnTo>
                    <a:lnTo>
                      <a:pt x="413" y="102"/>
                    </a:lnTo>
                    <a:lnTo>
                      <a:pt x="413" y="104"/>
                    </a:lnTo>
                    <a:lnTo>
                      <a:pt x="413" y="107"/>
                    </a:lnTo>
                    <a:lnTo>
                      <a:pt x="410" y="107"/>
                    </a:lnTo>
                    <a:lnTo>
                      <a:pt x="410" y="109"/>
                    </a:lnTo>
                    <a:lnTo>
                      <a:pt x="408" y="109"/>
                    </a:lnTo>
                    <a:lnTo>
                      <a:pt x="408" y="112"/>
                    </a:lnTo>
                    <a:lnTo>
                      <a:pt x="405" y="112"/>
                    </a:lnTo>
                    <a:lnTo>
                      <a:pt x="405" y="115"/>
                    </a:lnTo>
                    <a:lnTo>
                      <a:pt x="402" y="115"/>
                    </a:lnTo>
                    <a:lnTo>
                      <a:pt x="402" y="117"/>
                    </a:lnTo>
                    <a:lnTo>
                      <a:pt x="400" y="120"/>
                    </a:lnTo>
                    <a:lnTo>
                      <a:pt x="400" y="122"/>
                    </a:lnTo>
                    <a:lnTo>
                      <a:pt x="400" y="120"/>
                    </a:lnTo>
                    <a:lnTo>
                      <a:pt x="400" y="122"/>
                    </a:lnTo>
                    <a:lnTo>
                      <a:pt x="400" y="125"/>
                    </a:lnTo>
                    <a:lnTo>
                      <a:pt x="400" y="128"/>
                    </a:lnTo>
                    <a:lnTo>
                      <a:pt x="400" y="130"/>
                    </a:lnTo>
                    <a:lnTo>
                      <a:pt x="400" y="133"/>
                    </a:lnTo>
                    <a:lnTo>
                      <a:pt x="397" y="133"/>
                    </a:lnTo>
                    <a:lnTo>
                      <a:pt x="397" y="136"/>
                    </a:lnTo>
                    <a:lnTo>
                      <a:pt x="395" y="136"/>
                    </a:lnTo>
                    <a:lnTo>
                      <a:pt x="395" y="138"/>
                    </a:lnTo>
                    <a:lnTo>
                      <a:pt x="395" y="141"/>
                    </a:lnTo>
                    <a:lnTo>
                      <a:pt x="392" y="141"/>
                    </a:lnTo>
                    <a:lnTo>
                      <a:pt x="395" y="143"/>
                    </a:lnTo>
                    <a:lnTo>
                      <a:pt x="395" y="146"/>
                    </a:lnTo>
                    <a:lnTo>
                      <a:pt x="395" y="149"/>
                    </a:lnTo>
                    <a:lnTo>
                      <a:pt x="395" y="151"/>
                    </a:lnTo>
                    <a:lnTo>
                      <a:pt x="395" y="154"/>
                    </a:lnTo>
                    <a:lnTo>
                      <a:pt x="392" y="154"/>
                    </a:lnTo>
                    <a:lnTo>
                      <a:pt x="392" y="156"/>
                    </a:lnTo>
                    <a:lnTo>
                      <a:pt x="392" y="159"/>
                    </a:lnTo>
                    <a:lnTo>
                      <a:pt x="395" y="159"/>
                    </a:lnTo>
                    <a:lnTo>
                      <a:pt x="395" y="162"/>
                    </a:lnTo>
                    <a:lnTo>
                      <a:pt x="395" y="164"/>
                    </a:lnTo>
                    <a:lnTo>
                      <a:pt x="392" y="164"/>
                    </a:lnTo>
                    <a:lnTo>
                      <a:pt x="392" y="167"/>
                    </a:lnTo>
                    <a:lnTo>
                      <a:pt x="392" y="170"/>
                    </a:lnTo>
                    <a:lnTo>
                      <a:pt x="395" y="170"/>
                    </a:lnTo>
                    <a:lnTo>
                      <a:pt x="395" y="172"/>
                    </a:lnTo>
                    <a:lnTo>
                      <a:pt x="397" y="172"/>
                    </a:lnTo>
                    <a:lnTo>
                      <a:pt x="400" y="172"/>
                    </a:lnTo>
                    <a:lnTo>
                      <a:pt x="400" y="175"/>
                    </a:lnTo>
                    <a:lnTo>
                      <a:pt x="402" y="175"/>
                    </a:lnTo>
                    <a:lnTo>
                      <a:pt x="402" y="177"/>
                    </a:lnTo>
                    <a:lnTo>
                      <a:pt x="400" y="177"/>
                    </a:lnTo>
                    <a:lnTo>
                      <a:pt x="402" y="177"/>
                    </a:lnTo>
                    <a:lnTo>
                      <a:pt x="402" y="180"/>
                    </a:lnTo>
                    <a:lnTo>
                      <a:pt x="402" y="183"/>
                    </a:lnTo>
                    <a:lnTo>
                      <a:pt x="405" y="183"/>
                    </a:lnTo>
                    <a:lnTo>
                      <a:pt x="405" y="185"/>
                    </a:lnTo>
                    <a:lnTo>
                      <a:pt x="405" y="188"/>
                    </a:lnTo>
                    <a:lnTo>
                      <a:pt x="402" y="188"/>
                    </a:lnTo>
                    <a:lnTo>
                      <a:pt x="402" y="190"/>
                    </a:lnTo>
                    <a:lnTo>
                      <a:pt x="400" y="190"/>
                    </a:lnTo>
                    <a:lnTo>
                      <a:pt x="397" y="193"/>
                    </a:lnTo>
                    <a:lnTo>
                      <a:pt x="395" y="193"/>
                    </a:lnTo>
                    <a:lnTo>
                      <a:pt x="392" y="193"/>
                    </a:lnTo>
                    <a:lnTo>
                      <a:pt x="389" y="193"/>
                    </a:lnTo>
                    <a:lnTo>
                      <a:pt x="389" y="196"/>
                    </a:lnTo>
                    <a:lnTo>
                      <a:pt x="387" y="196"/>
                    </a:lnTo>
                    <a:lnTo>
                      <a:pt x="384" y="196"/>
                    </a:lnTo>
                    <a:lnTo>
                      <a:pt x="384" y="198"/>
                    </a:lnTo>
                    <a:lnTo>
                      <a:pt x="382" y="198"/>
                    </a:lnTo>
                    <a:lnTo>
                      <a:pt x="379" y="198"/>
                    </a:lnTo>
                    <a:lnTo>
                      <a:pt x="379" y="201"/>
                    </a:lnTo>
                    <a:lnTo>
                      <a:pt x="376" y="201"/>
                    </a:lnTo>
                    <a:lnTo>
                      <a:pt x="376" y="203"/>
                    </a:lnTo>
                    <a:lnTo>
                      <a:pt x="374" y="203"/>
                    </a:lnTo>
                    <a:lnTo>
                      <a:pt x="374" y="206"/>
                    </a:lnTo>
                    <a:lnTo>
                      <a:pt x="374" y="209"/>
                    </a:lnTo>
                    <a:lnTo>
                      <a:pt x="376" y="209"/>
                    </a:lnTo>
                    <a:lnTo>
                      <a:pt x="376" y="211"/>
                    </a:lnTo>
                    <a:lnTo>
                      <a:pt x="376" y="214"/>
                    </a:lnTo>
                    <a:lnTo>
                      <a:pt x="376" y="217"/>
                    </a:lnTo>
                    <a:lnTo>
                      <a:pt x="374" y="217"/>
                    </a:lnTo>
                    <a:lnTo>
                      <a:pt x="374" y="219"/>
                    </a:lnTo>
                    <a:lnTo>
                      <a:pt x="374" y="222"/>
                    </a:lnTo>
                    <a:lnTo>
                      <a:pt x="374" y="224"/>
                    </a:lnTo>
                    <a:lnTo>
                      <a:pt x="376" y="224"/>
                    </a:lnTo>
                    <a:lnTo>
                      <a:pt x="376" y="227"/>
                    </a:lnTo>
                    <a:lnTo>
                      <a:pt x="376" y="230"/>
                    </a:lnTo>
                    <a:lnTo>
                      <a:pt x="379" y="230"/>
                    </a:lnTo>
                    <a:lnTo>
                      <a:pt x="379" y="232"/>
                    </a:lnTo>
                    <a:lnTo>
                      <a:pt x="379" y="235"/>
                    </a:lnTo>
                    <a:lnTo>
                      <a:pt x="379" y="237"/>
                    </a:lnTo>
                    <a:lnTo>
                      <a:pt x="379" y="240"/>
                    </a:lnTo>
                    <a:lnTo>
                      <a:pt x="379" y="243"/>
                    </a:lnTo>
                    <a:lnTo>
                      <a:pt x="379" y="245"/>
                    </a:lnTo>
                    <a:lnTo>
                      <a:pt x="382" y="245"/>
                    </a:lnTo>
                    <a:lnTo>
                      <a:pt x="382" y="248"/>
                    </a:lnTo>
                    <a:lnTo>
                      <a:pt x="382" y="250"/>
                    </a:lnTo>
                    <a:lnTo>
                      <a:pt x="382" y="253"/>
                    </a:lnTo>
                    <a:lnTo>
                      <a:pt x="384" y="253"/>
                    </a:lnTo>
                    <a:lnTo>
                      <a:pt x="384" y="256"/>
                    </a:lnTo>
                    <a:lnTo>
                      <a:pt x="384" y="258"/>
                    </a:lnTo>
                    <a:lnTo>
                      <a:pt x="387" y="258"/>
                    </a:lnTo>
                    <a:lnTo>
                      <a:pt x="387" y="261"/>
                    </a:lnTo>
                    <a:lnTo>
                      <a:pt x="387" y="264"/>
                    </a:lnTo>
                    <a:lnTo>
                      <a:pt x="389" y="264"/>
                    </a:lnTo>
                    <a:lnTo>
                      <a:pt x="389" y="266"/>
                    </a:lnTo>
                    <a:lnTo>
                      <a:pt x="387" y="266"/>
                    </a:lnTo>
                    <a:lnTo>
                      <a:pt x="387" y="269"/>
                    </a:lnTo>
                    <a:lnTo>
                      <a:pt x="384" y="269"/>
                    </a:lnTo>
                    <a:lnTo>
                      <a:pt x="384" y="271"/>
                    </a:lnTo>
                    <a:lnTo>
                      <a:pt x="382" y="271"/>
                    </a:lnTo>
                    <a:lnTo>
                      <a:pt x="382" y="274"/>
                    </a:lnTo>
                    <a:lnTo>
                      <a:pt x="379" y="274"/>
                    </a:lnTo>
                    <a:lnTo>
                      <a:pt x="379" y="277"/>
                    </a:lnTo>
                    <a:lnTo>
                      <a:pt x="376" y="277"/>
                    </a:lnTo>
                    <a:lnTo>
                      <a:pt x="376" y="279"/>
                    </a:lnTo>
                    <a:lnTo>
                      <a:pt x="374" y="279"/>
                    </a:lnTo>
                    <a:lnTo>
                      <a:pt x="374" y="282"/>
                    </a:lnTo>
                    <a:lnTo>
                      <a:pt x="371" y="282"/>
                    </a:lnTo>
                    <a:lnTo>
                      <a:pt x="368" y="282"/>
                    </a:lnTo>
                    <a:lnTo>
                      <a:pt x="368" y="284"/>
                    </a:lnTo>
                    <a:lnTo>
                      <a:pt x="366" y="287"/>
                    </a:lnTo>
                    <a:lnTo>
                      <a:pt x="366" y="290"/>
                    </a:lnTo>
                    <a:lnTo>
                      <a:pt x="363" y="290"/>
                    </a:lnTo>
                    <a:lnTo>
                      <a:pt x="363" y="292"/>
                    </a:lnTo>
                    <a:lnTo>
                      <a:pt x="361" y="292"/>
                    </a:lnTo>
                    <a:lnTo>
                      <a:pt x="361" y="295"/>
                    </a:lnTo>
                    <a:lnTo>
                      <a:pt x="358" y="295"/>
                    </a:lnTo>
                    <a:lnTo>
                      <a:pt x="358" y="297"/>
                    </a:lnTo>
                    <a:lnTo>
                      <a:pt x="355" y="297"/>
                    </a:lnTo>
                    <a:lnTo>
                      <a:pt x="355" y="300"/>
                    </a:lnTo>
                    <a:lnTo>
                      <a:pt x="353" y="300"/>
                    </a:lnTo>
                    <a:lnTo>
                      <a:pt x="353" y="303"/>
                    </a:lnTo>
                    <a:lnTo>
                      <a:pt x="350" y="303"/>
                    </a:lnTo>
                    <a:lnTo>
                      <a:pt x="350" y="305"/>
                    </a:lnTo>
                    <a:lnTo>
                      <a:pt x="348" y="305"/>
                    </a:lnTo>
                    <a:lnTo>
                      <a:pt x="345" y="305"/>
                    </a:lnTo>
                    <a:lnTo>
                      <a:pt x="342" y="305"/>
                    </a:lnTo>
                    <a:lnTo>
                      <a:pt x="340" y="305"/>
                    </a:lnTo>
                    <a:lnTo>
                      <a:pt x="340" y="308"/>
                    </a:lnTo>
                    <a:lnTo>
                      <a:pt x="337" y="305"/>
                    </a:lnTo>
                    <a:lnTo>
                      <a:pt x="335" y="305"/>
                    </a:lnTo>
                    <a:lnTo>
                      <a:pt x="335" y="303"/>
                    </a:lnTo>
                    <a:lnTo>
                      <a:pt x="332" y="303"/>
                    </a:lnTo>
                    <a:lnTo>
                      <a:pt x="332" y="300"/>
                    </a:lnTo>
                    <a:lnTo>
                      <a:pt x="327" y="300"/>
                    </a:lnTo>
                    <a:lnTo>
                      <a:pt x="324" y="300"/>
                    </a:lnTo>
                    <a:lnTo>
                      <a:pt x="321" y="297"/>
                    </a:lnTo>
                    <a:lnTo>
                      <a:pt x="319" y="297"/>
                    </a:lnTo>
                    <a:lnTo>
                      <a:pt x="314" y="295"/>
                    </a:lnTo>
                    <a:lnTo>
                      <a:pt x="311" y="295"/>
                    </a:lnTo>
                    <a:lnTo>
                      <a:pt x="308" y="295"/>
                    </a:lnTo>
                    <a:lnTo>
                      <a:pt x="306" y="295"/>
                    </a:lnTo>
                    <a:lnTo>
                      <a:pt x="303" y="295"/>
                    </a:lnTo>
                    <a:lnTo>
                      <a:pt x="303" y="292"/>
                    </a:lnTo>
                    <a:lnTo>
                      <a:pt x="301" y="292"/>
                    </a:lnTo>
                    <a:lnTo>
                      <a:pt x="298" y="292"/>
                    </a:lnTo>
                    <a:lnTo>
                      <a:pt x="295" y="292"/>
                    </a:lnTo>
                    <a:lnTo>
                      <a:pt x="295" y="290"/>
                    </a:lnTo>
                    <a:lnTo>
                      <a:pt x="293" y="290"/>
                    </a:lnTo>
                    <a:lnTo>
                      <a:pt x="290" y="290"/>
                    </a:lnTo>
                    <a:lnTo>
                      <a:pt x="288" y="290"/>
                    </a:lnTo>
                    <a:lnTo>
                      <a:pt x="288" y="287"/>
                    </a:lnTo>
                    <a:lnTo>
                      <a:pt x="285" y="287"/>
                    </a:lnTo>
                    <a:lnTo>
                      <a:pt x="282" y="287"/>
                    </a:lnTo>
                    <a:lnTo>
                      <a:pt x="280" y="287"/>
                    </a:lnTo>
                    <a:lnTo>
                      <a:pt x="280" y="284"/>
                    </a:lnTo>
                    <a:lnTo>
                      <a:pt x="277" y="284"/>
                    </a:lnTo>
                    <a:lnTo>
                      <a:pt x="275" y="284"/>
                    </a:lnTo>
                    <a:lnTo>
                      <a:pt x="272" y="284"/>
                    </a:lnTo>
                    <a:lnTo>
                      <a:pt x="272" y="282"/>
                    </a:lnTo>
                    <a:lnTo>
                      <a:pt x="269" y="282"/>
                    </a:lnTo>
                    <a:lnTo>
                      <a:pt x="267" y="282"/>
                    </a:lnTo>
                    <a:lnTo>
                      <a:pt x="264" y="282"/>
                    </a:lnTo>
                    <a:lnTo>
                      <a:pt x="264" y="279"/>
                    </a:lnTo>
                    <a:lnTo>
                      <a:pt x="264" y="282"/>
                    </a:lnTo>
                    <a:lnTo>
                      <a:pt x="264" y="279"/>
                    </a:lnTo>
                    <a:lnTo>
                      <a:pt x="261" y="279"/>
                    </a:lnTo>
                    <a:lnTo>
                      <a:pt x="259" y="279"/>
                    </a:lnTo>
                    <a:lnTo>
                      <a:pt x="256" y="279"/>
                    </a:lnTo>
                    <a:lnTo>
                      <a:pt x="256" y="277"/>
                    </a:lnTo>
                    <a:lnTo>
                      <a:pt x="254" y="277"/>
                    </a:lnTo>
                    <a:lnTo>
                      <a:pt x="251" y="277"/>
                    </a:lnTo>
                    <a:lnTo>
                      <a:pt x="248" y="277"/>
                    </a:lnTo>
                    <a:lnTo>
                      <a:pt x="246" y="274"/>
                    </a:lnTo>
                    <a:lnTo>
                      <a:pt x="243" y="274"/>
                    </a:lnTo>
                    <a:lnTo>
                      <a:pt x="241" y="274"/>
                    </a:lnTo>
                    <a:lnTo>
                      <a:pt x="238" y="271"/>
                    </a:lnTo>
                    <a:lnTo>
                      <a:pt x="235" y="271"/>
                    </a:lnTo>
                    <a:lnTo>
                      <a:pt x="233" y="271"/>
                    </a:lnTo>
                    <a:lnTo>
                      <a:pt x="230" y="271"/>
                    </a:lnTo>
                    <a:lnTo>
                      <a:pt x="230" y="269"/>
                    </a:lnTo>
                    <a:lnTo>
                      <a:pt x="228" y="269"/>
                    </a:lnTo>
                    <a:lnTo>
                      <a:pt x="225" y="269"/>
                    </a:lnTo>
                    <a:lnTo>
                      <a:pt x="222" y="269"/>
                    </a:lnTo>
                    <a:lnTo>
                      <a:pt x="222" y="266"/>
                    </a:lnTo>
                    <a:lnTo>
                      <a:pt x="220" y="266"/>
                    </a:lnTo>
                    <a:lnTo>
                      <a:pt x="217" y="266"/>
                    </a:lnTo>
                    <a:lnTo>
                      <a:pt x="214" y="266"/>
                    </a:lnTo>
                    <a:lnTo>
                      <a:pt x="214" y="264"/>
                    </a:lnTo>
                    <a:lnTo>
                      <a:pt x="212" y="264"/>
                    </a:lnTo>
                    <a:lnTo>
                      <a:pt x="209" y="264"/>
                    </a:lnTo>
                    <a:lnTo>
                      <a:pt x="207" y="264"/>
                    </a:lnTo>
                    <a:lnTo>
                      <a:pt x="207" y="261"/>
                    </a:lnTo>
                    <a:lnTo>
                      <a:pt x="204" y="261"/>
                    </a:lnTo>
                    <a:lnTo>
                      <a:pt x="201" y="261"/>
                    </a:lnTo>
                    <a:lnTo>
                      <a:pt x="199" y="261"/>
                    </a:lnTo>
                    <a:lnTo>
                      <a:pt x="186" y="261"/>
                    </a:lnTo>
                    <a:lnTo>
                      <a:pt x="183" y="261"/>
                    </a:lnTo>
                    <a:lnTo>
                      <a:pt x="175" y="261"/>
                    </a:lnTo>
                    <a:lnTo>
                      <a:pt x="173" y="261"/>
                    </a:lnTo>
                    <a:lnTo>
                      <a:pt x="170" y="261"/>
                    </a:lnTo>
                    <a:lnTo>
                      <a:pt x="167" y="261"/>
                    </a:lnTo>
                    <a:lnTo>
                      <a:pt x="165" y="261"/>
                    </a:lnTo>
                    <a:lnTo>
                      <a:pt x="162" y="261"/>
                    </a:lnTo>
                    <a:lnTo>
                      <a:pt x="160" y="261"/>
                    </a:lnTo>
                    <a:lnTo>
                      <a:pt x="157" y="261"/>
                    </a:lnTo>
                    <a:lnTo>
                      <a:pt x="154" y="261"/>
                    </a:lnTo>
                    <a:lnTo>
                      <a:pt x="152" y="261"/>
                    </a:lnTo>
                    <a:lnTo>
                      <a:pt x="149" y="261"/>
                    </a:lnTo>
                    <a:lnTo>
                      <a:pt x="147" y="261"/>
                    </a:lnTo>
                    <a:lnTo>
                      <a:pt x="144" y="261"/>
                    </a:lnTo>
                    <a:lnTo>
                      <a:pt x="141" y="261"/>
                    </a:lnTo>
                    <a:lnTo>
                      <a:pt x="139" y="261"/>
                    </a:lnTo>
                    <a:lnTo>
                      <a:pt x="136" y="261"/>
                    </a:lnTo>
                    <a:lnTo>
                      <a:pt x="134" y="261"/>
                    </a:lnTo>
                    <a:lnTo>
                      <a:pt x="131" y="261"/>
                    </a:lnTo>
                    <a:lnTo>
                      <a:pt x="128" y="261"/>
                    </a:lnTo>
                    <a:lnTo>
                      <a:pt x="126" y="261"/>
                    </a:lnTo>
                    <a:lnTo>
                      <a:pt x="123" y="261"/>
                    </a:lnTo>
                    <a:lnTo>
                      <a:pt x="121" y="261"/>
                    </a:lnTo>
                    <a:lnTo>
                      <a:pt x="118" y="261"/>
                    </a:lnTo>
                    <a:lnTo>
                      <a:pt x="115" y="261"/>
                    </a:lnTo>
                    <a:lnTo>
                      <a:pt x="115" y="264"/>
                    </a:lnTo>
                    <a:lnTo>
                      <a:pt x="113" y="264"/>
                    </a:lnTo>
                    <a:lnTo>
                      <a:pt x="110" y="264"/>
                    </a:lnTo>
                    <a:lnTo>
                      <a:pt x="107" y="264"/>
                    </a:lnTo>
                    <a:lnTo>
                      <a:pt x="105" y="264"/>
                    </a:lnTo>
                    <a:lnTo>
                      <a:pt x="102" y="264"/>
                    </a:lnTo>
                    <a:lnTo>
                      <a:pt x="100" y="264"/>
                    </a:lnTo>
                    <a:lnTo>
                      <a:pt x="97" y="264"/>
                    </a:lnTo>
                    <a:lnTo>
                      <a:pt x="94" y="264"/>
                    </a:lnTo>
                    <a:lnTo>
                      <a:pt x="92" y="266"/>
                    </a:lnTo>
                    <a:lnTo>
                      <a:pt x="89" y="266"/>
                    </a:lnTo>
                    <a:lnTo>
                      <a:pt x="87" y="266"/>
                    </a:lnTo>
                    <a:lnTo>
                      <a:pt x="84" y="266"/>
                    </a:lnTo>
                    <a:lnTo>
                      <a:pt x="81" y="269"/>
                    </a:lnTo>
                    <a:lnTo>
                      <a:pt x="81" y="266"/>
                    </a:lnTo>
                    <a:lnTo>
                      <a:pt x="81" y="269"/>
                    </a:lnTo>
                    <a:lnTo>
                      <a:pt x="79" y="269"/>
                    </a:lnTo>
                    <a:lnTo>
                      <a:pt x="76" y="269"/>
                    </a:lnTo>
                    <a:lnTo>
                      <a:pt x="74" y="269"/>
                    </a:lnTo>
                    <a:lnTo>
                      <a:pt x="71" y="269"/>
                    </a:lnTo>
                    <a:lnTo>
                      <a:pt x="71" y="271"/>
                    </a:lnTo>
                    <a:lnTo>
                      <a:pt x="68" y="271"/>
                    </a:lnTo>
                    <a:lnTo>
                      <a:pt x="66" y="271"/>
                    </a:lnTo>
                    <a:lnTo>
                      <a:pt x="63" y="271"/>
                    </a:lnTo>
                    <a:lnTo>
                      <a:pt x="63" y="274"/>
                    </a:lnTo>
                    <a:lnTo>
                      <a:pt x="60" y="274"/>
                    </a:lnTo>
                    <a:lnTo>
                      <a:pt x="58" y="274"/>
                    </a:lnTo>
                    <a:lnTo>
                      <a:pt x="55" y="274"/>
                    </a:lnTo>
                    <a:lnTo>
                      <a:pt x="55" y="277"/>
                    </a:lnTo>
                    <a:lnTo>
                      <a:pt x="55" y="274"/>
                    </a:lnTo>
                    <a:lnTo>
                      <a:pt x="53" y="274"/>
                    </a:lnTo>
                    <a:lnTo>
                      <a:pt x="53" y="277"/>
                    </a:lnTo>
                    <a:lnTo>
                      <a:pt x="53" y="274"/>
                    </a:lnTo>
                    <a:lnTo>
                      <a:pt x="50" y="274"/>
                    </a:lnTo>
                    <a:lnTo>
                      <a:pt x="50" y="277"/>
                    </a:lnTo>
                    <a:lnTo>
                      <a:pt x="50" y="274"/>
                    </a:lnTo>
                    <a:lnTo>
                      <a:pt x="47" y="274"/>
                    </a:lnTo>
                    <a:lnTo>
                      <a:pt x="47" y="277"/>
                    </a:lnTo>
                    <a:lnTo>
                      <a:pt x="45" y="277"/>
                    </a:lnTo>
                    <a:lnTo>
                      <a:pt x="45" y="274"/>
                    </a:lnTo>
                    <a:lnTo>
                      <a:pt x="42" y="274"/>
                    </a:lnTo>
                    <a:lnTo>
                      <a:pt x="40" y="277"/>
                    </a:lnTo>
                    <a:lnTo>
                      <a:pt x="40" y="274"/>
                    </a:lnTo>
                    <a:lnTo>
                      <a:pt x="37" y="274"/>
                    </a:lnTo>
                    <a:lnTo>
                      <a:pt x="34" y="274"/>
                    </a:lnTo>
                    <a:lnTo>
                      <a:pt x="32" y="274"/>
                    </a:lnTo>
                    <a:lnTo>
                      <a:pt x="29" y="277"/>
                    </a:lnTo>
                    <a:lnTo>
                      <a:pt x="29" y="274"/>
                    </a:lnTo>
                    <a:lnTo>
                      <a:pt x="27" y="274"/>
                    </a:lnTo>
                    <a:lnTo>
                      <a:pt x="24" y="274"/>
                    </a:lnTo>
                    <a:lnTo>
                      <a:pt x="21" y="274"/>
                    </a:lnTo>
                    <a:lnTo>
                      <a:pt x="19" y="271"/>
                    </a:lnTo>
                    <a:lnTo>
                      <a:pt x="16" y="271"/>
                    </a:lnTo>
                    <a:lnTo>
                      <a:pt x="16" y="269"/>
                    </a:lnTo>
                    <a:lnTo>
                      <a:pt x="13" y="266"/>
                    </a:lnTo>
                    <a:lnTo>
                      <a:pt x="13" y="264"/>
                    </a:lnTo>
                    <a:lnTo>
                      <a:pt x="13" y="261"/>
                    </a:lnTo>
                    <a:lnTo>
                      <a:pt x="11" y="261"/>
                    </a:lnTo>
                    <a:lnTo>
                      <a:pt x="11" y="258"/>
                    </a:lnTo>
                    <a:lnTo>
                      <a:pt x="11" y="256"/>
                    </a:lnTo>
                    <a:lnTo>
                      <a:pt x="13" y="253"/>
                    </a:lnTo>
                    <a:lnTo>
                      <a:pt x="13" y="250"/>
                    </a:lnTo>
                    <a:lnTo>
                      <a:pt x="13" y="248"/>
                    </a:lnTo>
                    <a:lnTo>
                      <a:pt x="16" y="248"/>
                    </a:lnTo>
                    <a:lnTo>
                      <a:pt x="16" y="245"/>
                    </a:lnTo>
                    <a:lnTo>
                      <a:pt x="19" y="243"/>
                    </a:lnTo>
                    <a:lnTo>
                      <a:pt x="21" y="240"/>
                    </a:lnTo>
                    <a:lnTo>
                      <a:pt x="21" y="237"/>
                    </a:lnTo>
                    <a:lnTo>
                      <a:pt x="24" y="237"/>
                    </a:lnTo>
                    <a:lnTo>
                      <a:pt x="24" y="235"/>
                    </a:lnTo>
                    <a:lnTo>
                      <a:pt x="27" y="235"/>
                    </a:lnTo>
                    <a:lnTo>
                      <a:pt x="27" y="232"/>
                    </a:lnTo>
                    <a:lnTo>
                      <a:pt x="29" y="230"/>
                    </a:lnTo>
                    <a:lnTo>
                      <a:pt x="29" y="227"/>
                    </a:lnTo>
                    <a:lnTo>
                      <a:pt x="32" y="227"/>
                    </a:lnTo>
                    <a:lnTo>
                      <a:pt x="32" y="224"/>
                    </a:lnTo>
                    <a:lnTo>
                      <a:pt x="34" y="224"/>
                    </a:lnTo>
                    <a:lnTo>
                      <a:pt x="34" y="222"/>
                    </a:lnTo>
                    <a:lnTo>
                      <a:pt x="34" y="219"/>
                    </a:lnTo>
                    <a:lnTo>
                      <a:pt x="37" y="219"/>
                    </a:lnTo>
                    <a:lnTo>
                      <a:pt x="37" y="217"/>
                    </a:lnTo>
                    <a:lnTo>
                      <a:pt x="40" y="217"/>
                    </a:lnTo>
                    <a:lnTo>
                      <a:pt x="40" y="214"/>
                    </a:lnTo>
                    <a:lnTo>
                      <a:pt x="42" y="211"/>
                    </a:lnTo>
                    <a:lnTo>
                      <a:pt x="42" y="209"/>
                    </a:lnTo>
                    <a:lnTo>
                      <a:pt x="45" y="209"/>
                    </a:lnTo>
                    <a:lnTo>
                      <a:pt x="45" y="206"/>
                    </a:lnTo>
                    <a:lnTo>
                      <a:pt x="47" y="206"/>
                    </a:lnTo>
                    <a:lnTo>
                      <a:pt x="47" y="203"/>
                    </a:lnTo>
                    <a:lnTo>
                      <a:pt x="47" y="201"/>
                    </a:lnTo>
                    <a:lnTo>
                      <a:pt x="47" y="198"/>
                    </a:lnTo>
                    <a:lnTo>
                      <a:pt x="47" y="196"/>
                    </a:lnTo>
                    <a:lnTo>
                      <a:pt x="45" y="185"/>
                    </a:lnTo>
                    <a:lnTo>
                      <a:pt x="42" y="180"/>
                    </a:lnTo>
                    <a:lnTo>
                      <a:pt x="42" y="177"/>
                    </a:lnTo>
                    <a:lnTo>
                      <a:pt x="40" y="177"/>
                    </a:lnTo>
                    <a:lnTo>
                      <a:pt x="40" y="180"/>
                    </a:lnTo>
                    <a:lnTo>
                      <a:pt x="37" y="177"/>
                    </a:lnTo>
                    <a:lnTo>
                      <a:pt x="37" y="175"/>
                    </a:lnTo>
                    <a:lnTo>
                      <a:pt x="37" y="172"/>
                    </a:lnTo>
                    <a:lnTo>
                      <a:pt x="34" y="170"/>
                    </a:lnTo>
                    <a:lnTo>
                      <a:pt x="37" y="170"/>
                    </a:lnTo>
                    <a:lnTo>
                      <a:pt x="37" y="167"/>
                    </a:lnTo>
                    <a:lnTo>
                      <a:pt x="37" y="164"/>
                    </a:lnTo>
                    <a:lnTo>
                      <a:pt x="34" y="164"/>
                    </a:lnTo>
                    <a:lnTo>
                      <a:pt x="34" y="162"/>
                    </a:lnTo>
                    <a:lnTo>
                      <a:pt x="34" y="159"/>
                    </a:lnTo>
                    <a:lnTo>
                      <a:pt x="34" y="156"/>
                    </a:lnTo>
                    <a:lnTo>
                      <a:pt x="32" y="156"/>
                    </a:lnTo>
                    <a:lnTo>
                      <a:pt x="32" y="154"/>
                    </a:lnTo>
                    <a:lnTo>
                      <a:pt x="32" y="151"/>
                    </a:lnTo>
                    <a:lnTo>
                      <a:pt x="29" y="151"/>
                    </a:lnTo>
                    <a:lnTo>
                      <a:pt x="29" y="149"/>
                    </a:lnTo>
                    <a:lnTo>
                      <a:pt x="27" y="149"/>
                    </a:lnTo>
                    <a:lnTo>
                      <a:pt x="24" y="149"/>
                    </a:lnTo>
                    <a:lnTo>
                      <a:pt x="24" y="146"/>
                    </a:lnTo>
                    <a:lnTo>
                      <a:pt x="21" y="146"/>
                    </a:lnTo>
                    <a:lnTo>
                      <a:pt x="19" y="146"/>
                    </a:lnTo>
                    <a:lnTo>
                      <a:pt x="16" y="146"/>
                    </a:lnTo>
                    <a:lnTo>
                      <a:pt x="13" y="146"/>
                    </a:lnTo>
                    <a:lnTo>
                      <a:pt x="13" y="143"/>
                    </a:lnTo>
                    <a:lnTo>
                      <a:pt x="11" y="143"/>
                    </a:lnTo>
                    <a:lnTo>
                      <a:pt x="8" y="143"/>
                    </a:lnTo>
                    <a:lnTo>
                      <a:pt x="6" y="143"/>
                    </a:lnTo>
                    <a:lnTo>
                      <a:pt x="6" y="141"/>
                    </a:lnTo>
                    <a:lnTo>
                      <a:pt x="3" y="141"/>
                    </a:lnTo>
                    <a:lnTo>
                      <a:pt x="3" y="138"/>
                    </a:lnTo>
                    <a:lnTo>
                      <a:pt x="0" y="138"/>
                    </a:lnTo>
                    <a:lnTo>
                      <a:pt x="0" y="136"/>
                    </a:lnTo>
                    <a:lnTo>
                      <a:pt x="0" y="133"/>
                    </a:lnTo>
                    <a:lnTo>
                      <a:pt x="0" y="130"/>
                    </a:lnTo>
                    <a:lnTo>
                      <a:pt x="0" y="128"/>
                    </a:lnTo>
                    <a:lnTo>
                      <a:pt x="0" y="125"/>
                    </a:lnTo>
                    <a:lnTo>
                      <a:pt x="0" y="122"/>
                    </a:lnTo>
                    <a:lnTo>
                      <a:pt x="3" y="122"/>
                    </a:lnTo>
                    <a:lnTo>
                      <a:pt x="3" y="120"/>
                    </a:lnTo>
                    <a:lnTo>
                      <a:pt x="6" y="120"/>
                    </a:lnTo>
                    <a:lnTo>
                      <a:pt x="6" y="117"/>
                    </a:lnTo>
                    <a:lnTo>
                      <a:pt x="8" y="117"/>
                    </a:lnTo>
                    <a:lnTo>
                      <a:pt x="11" y="117"/>
                    </a:lnTo>
                    <a:lnTo>
                      <a:pt x="11" y="115"/>
                    </a:lnTo>
                    <a:lnTo>
                      <a:pt x="13" y="115"/>
                    </a:lnTo>
                    <a:lnTo>
                      <a:pt x="16" y="115"/>
                    </a:lnTo>
                    <a:lnTo>
                      <a:pt x="19" y="115"/>
                    </a:lnTo>
                    <a:lnTo>
                      <a:pt x="19" y="112"/>
                    </a:lnTo>
                    <a:lnTo>
                      <a:pt x="21" y="112"/>
                    </a:lnTo>
                    <a:lnTo>
                      <a:pt x="24" y="112"/>
                    </a:lnTo>
                    <a:lnTo>
                      <a:pt x="27" y="112"/>
                    </a:lnTo>
                    <a:lnTo>
                      <a:pt x="27" y="109"/>
                    </a:lnTo>
                    <a:lnTo>
                      <a:pt x="29" y="109"/>
                    </a:lnTo>
                    <a:lnTo>
                      <a:pt x="32" y="109"/>
                    </a:lnTo>
                    <a:lnTo>
                      <a:pt x="34" y="109"/>
                    </a:lnTo>
                    <a:lnTo>
                      <a:pt x="34" y="107"/>
                    </a:lnTo>
                    <a:lnTo>
                      <a:pt x="37" y="107"/>
                    </a:lnTo>
                    <a:lnTo>
                      <a:pt x="40" y="107"/>
                    </a:lnTo>
                    <a:lnTo>
                      <a:pt x="42" y="107"/>
                    </a:lnTo>
                    <a:lnTo>
                      <a:pt x="42" y="104"/>
                    </a:lnTo>
                    <a:lnTo>
                      <a:pt x="45" y="104"/>
                    </a:lnTo>
                    <a:lnTo>
                      <a:pt x="47" y="104"/>
                    </a:lnTo>
                    <a:lnTo>
                      <a:pt x="50" y="104"/>
                    </a:lnTo>
                    <a:lnTo>
                      <a:pt x="50" y="102"/>
                    </a:lnTo>
                    <a:lnTo>
                      <a:pt x="53" y="102"/>
                    </a:lnTo>
                    <a:lnTo>
                      <a:pt x="55" y="102"/>
                    </a:lnTo>
                    <a:lnTo>
                      <a:pt x="58" y="99"/>
                    </a:lnTo>
                    <a:lnTo>
                      <a:pt x="60" y="99"/>
                    </a:lnTo>
                    <a:lnTo>
                      <a:pt x="63" y="99"/>
                    </a:lnTo>
                    <a:lnTo>
                      <a:pt x="63" y="96"/>
                    </a:lnTo>
                    <a:lnTo>
                      <a:pt x="66" y="96"/>
                    </a:lnTo>
                    <a:lnTo>
                      <a:pt x="68" y="96"/>
                    </a:lnTo>
                    <a:lnTo>
                      <a:pt x="71" y="96"/>
                    </a:lnTo>
                    <a:lnTo>
                      <a:pt x="71" y="94"/>
                    </a:lnTo>
                    <a:lnTo>
                      <a:pt x="74" y="94"/>
                    </a:lnTo>
                    <a:lnTo>
                      <a:pt x="76" y="94"/>
                    </a:lnTo>
                    <a:lnTo>
                      <a:pt x="79" y="94"/>
                    </a:lnTo>
                    <a:lnTo>
                      <a:pt x="79" y="91"/>
                    </a:lnTo>
                    <a:lnTo>
                      <a:pt x="81" y="91"/>
                    </a:lnTo>
                    <a:lnTo>
                      <a:pt x="84" y="91"/>
                    </a:lnTo>
                    <a:lnTo>
                      <a:pt x="87" y="91"/>
                    </a:lnTo>
                    <a:lnTo>
                      <a:pt x="87" y="89"/>
                    </a:lnTo>
                    <a:lnTo>
                      <a:pt x="89" y="89"/>
                    </a:lnTo>
                    <a:lnTo>
                      <a:pt x="92" y="89"/>
                    </a:lnTo>
                    <a:lnTo>
                      <a:pt x="94" y="89"/>
                    </a:lnTo>
                    <a:lnTo>
                      <a:pt x="94" y="86"/>
                    </a:lnTo>
                    <a:lnTo>
                      <a:pt x="97" y="86"/>
                    </a:lnTo>
                    <a:lnTo>
                      <a:pt x="100" y="86"/>
                    </a:lnTo>
                    <a:lnTo>
                      <a:pt x="102" y="86"/>
                    </a:lnTo>
                    <a:lnTo>
                      <a:pt x="102" y="83"/>
                    </a:lnTo>
                    <a:lnTo>
                      <a:pt x="105" y="83"/>
                    </a:lnTo>
                    <a:lnTo>
                      <a:pt x="107" y="83"/>
                    </a:lnTo>
                    <a:lnTo>
                      <a:pt x="110" y="83"/>
                    </a:lnTo>
                    <a:lnTo>
                      <a:pt x="110" y="81"/>
                    </a:lnTo>
                    <a:lnTo>
                      <a:pt x="113" y="81"/>
                    </a:lnTo>
                    <a:lnTo>
                      <a:pt x="115" y="81"/>
                    </a:lnTo>
                    <a:lnTo>
                      <a:pt x="118" y="81"/>
                    </a:lnTo>
                    <a:lnTo>
                      <a:pt x="118" y="78"/>
                    </a:lnTo>
                    <a:lnTo>
                      <a:pt x="121" y="78"/>
                    </a:lnTo>
                    <a:lnTo>
                      <a:pt x="123" y="78"/>
                    </a:lnTo>
                    <a:lnTo>
                      <a:pt x="126" y="78"/>
                    </a:lnTo>
                    <a:lnTo>
                      <a:pt x="126" y="75"/>
                    </a:lnTo>
                    <a:lnTo>
                      <a:pt x="128" y="75"/>
                    </a:lnTo>
                    <a:lnTo>
                      <a:pt x="131" y="75"/>
                    </a:lnTo>
                    <a:lnTo>
                      <a:pt x="134" y="75"/>
                    </a:lnTo>
                    <a:lnTo>
                      <a:pt x="134" y="73"/>
                    </a:lnTo>
                    <a:lnTo>
                      <a:pt x="136" y="73"/>
                    </a:lnTo>
                    <a:lnTo>
                      <a:pt x="139" y="73"/>
                    </a:lnTo>
                    <a:lnTo>
                      <a:pt x="141" y="70"/>
                    </a:lnTo>
                    <a:lnTo>
                      <a:pt x="144" y="70"/>
                    </a:lnTo>
                    <a:lnTo>
                      <a:pt x="147" y="70"/>
                    </a:lnTo>
                    <a:lnTo>
                      <a:pt x="147" y="68"/>
                    </a:lnTo>
                    <a:lnTo>
                      <a:pt x="149" y="68"/>
                    </a:lnTo>
                    <a:lnTo>
                      <a:pt x="152" y="68"/>
                    </a:lnTo>
                    <a:lnTo>
                      <a:pt x="154" y="68"/>
                    </a:lnTo>
                    <a:lnTo>
                      <a:pt x="154" y="65"/>
                    </a:lnTo>
                    <a:lnTo>
                      <a:pt x="157" y="65"/>
                    </a:lnTo>
                    <a:lnTo>
                      <a:pt x="160" y="65"/>
                    </a:lnTo>
                    <a:lnTo>
                      <a:pt x="162" y="65"/>
                    </a:lnTo>
                    <a:lnTo>
                      <a:pt x="162" y="62"/>
                    </a:lnTo>
                    <a:lnTo>
                      <a:pt x="165" y="62"/>
                    </a:lnTo>
                    <a:lnTo>
                      <a:pt x="167" y="62"/>
                    </a:lnTo>
                    <a:lnTo>
                      <a:pt x="170" y="62"/>
                    </a:lnTo>
                    <a:lnTo>
                      <a:pt x="170" y="60"/>
                    </a:lnTo>
                    <a:lnTo>
                      <a:pt x="173" y="60"/>
                    </a:lnTo>
                    <a:lnTo>
                      <a:pt x="175" y="60"/>
                    </a:lnTo>
                    <a:lnTo>
                      <a:pt x="178" y="60"/>
                    </a:lnTo>
                    <a:lnTo>
                      <a:pt x="178" y="57"/>
                    </a:lnTo>
                    <a:lnTo>
                      <a:pt x="181" y="57"/>
                    </a:lnTo>
                    <a:lnTo>
                      <a:pt x="183" y="57"/>
                    </a:lnTo>
                    <a:lnTo>
                      <a:pt x="186" y="57"/>
                    </a:lnTo>
                    <a:lnTo>
                      <a:pt x="186" y="55"/>
                    </a:lnTo>
                    <a:lnTo>
                      <a:pt x="188" y="55"/>
                    </a:lnTo>
                    <a:lnTo>
                      <a:pt x="191" y="55"/>
                    </a:lnTo>
                    <a:lnTo>
                      <a:pt x="194" y="55"/>
                    </a:lnTo>
                    <a:lnTo>
                      <a:pt x="194" y="52"/>
                    </a:lnTo>
                    <a:lnTo>
                      <a:pt x="196" y="52"/>
                    </a:lnTo>
                    <a:lnTo>
                      <a:pt x="199" y="52"/>
                    </a:lnTo>
                    <a:lnTo>
                      <a:pt x="201" y="52"/>
                    </a:lnTo>
                    <a:lnTo>
                      <a:pt x="201" y="49"/>
                    </a:lnTo>
                    <a:lnTo>
                      <a:pt x="204" y="49"/>
                    </a:lnTo>
                    <a:lnTo>
                      <a:pt x="207" y="49"/>
                    </a:lnTo>
                    <a:lnTo>
                      <a:pt x="209" y="49"/>
                    </a:lnTo>
                    <a:lnTo>
                      <a:pt x="209" y="47"/>
                    </a:lnTo>
                    <a:lnTo>
                      <a:pt x="212" y="47"/>
                    </a:lnTo>
                    <a:lnTo>
                      <a:pt x="214" y="47"/>
                    </a:lnTo>
                    <a:lnTo>
                      <a:pt x="217" y="47"/>
                    </a:lnTo>
                    <a:lnTo>
                      <a:pt x="217" y="44"/>
                    </a:lnTo>
                    <a:lnTo>
                      <a:pt x="220" y="44"/>
                    </a:lnTo>
                    <a:lnTo>
                      <a:pt x="222" y="44"/>
                    </a:lnTo>
                    <a:lnTo>
                      <a:pt x="225" y="42"/>
                    </a:lnTo>
                    <a:lnTo>
                      <a:pt x="228" y="42"/>
                    </a:lnTo>
                    <a:lnTo>
                      <a:pt x="230" y="42"/>
                    </a:lnTo>
                    <a:lnTo>
                      <a:pt x="230" y="39"/>
                    </a:lnTo>
                    <a:lnTo>
                      <a:pt x="233" y="39"/>
                    </a:lnTo>
                    <a:lnTo>
                      <a:pt x="235" y="39"/>
                    </a:lnTo>
                    <a:lnTo>
                      <a:pt x="238" y="39"/>
                    </a:lnTo>
                    <a:lnTo>
                      <a:pt x="241" y="36"/>
                    </a:lnTo>
                    <a:lnTo>
                      <a:pt x="243" y="36"/>
                    </a:lnTo>
                    <a:lnTo>
                      <a:pt x="246" y="36"/>
                    </a:lnTo>
                    <a:lnTo>
                      <a:pt x="246" y="34"/>
                    </a:lnTo>
                    <a:lnTo>
                      <a:pt x="248" y="34"/>
                    </a:lnTo>
                    <a:lnTo>
                      <a:pt x="251" y="34"/>
                    </a:lnTo>
                    <a:lnTo>
                      <a:pt x="254" y="34"/>
                    </a:lnTo>
                    <a:lnTo>
                      <a:pt x="254" y="31"/>
                    </a:lnTo>
                    <a:lnTo>
                      <a:pt x="256" y="31"/>
                    </a:lnTo>
                    <a:lnTo>
                      <a:pt x="259" y="31"/>
                    </a:lnTo>
                    <a:lnTo>
                      <a:pt x="261" y="31"/>
                    </a:lnTo>
                    <a:lnTo>
                      <a:pt x="261" y="28"/>
                    </a:lnTo>
                    <a:lnTo>
                      <a:pt x="264" y="28"/>
                    </a:lnTo>
                    <a:lnTo>
                      <a:pt x="267" y="28"/>
                    </a:lnTo>
                    <a:lnTo>
                      <a:pt x="269" y="28"/>
                    </a:lnTo>
                    <a:lnTo>
                      <a:pt x="269" y="26"/>
                    </a:lnTo>
                    <a:lnTo>
                      <a:pt x="272" y="26"/>
                    </a:lnTo>
                    <a:lnTo>
                      <a:pt x="275" y="26"/>
                    </a:lnTo>
                    <a:lnTo>
                      <a:pt x="277" y="26"/>
                    </a:lnTo>
                    <a:lnTo>
                      <a:pt x="277" y="23"/>
                    </a:lnTo>
                    <a:lnTo>
                      <a:pt x="280" y="23"/>
                    </a:lnTo>
                    <a:lnTo>
                      <a:pt x="282" y="23"/>
                    </a:lnTo>
                    <a:lnTo>
                      <a:pt x="285" y="23"/>
                    </a:lnTo>
                    <a:lnTo>
                      <a:pt x="285" y="21"/>
                    </a:lnTo>
                    <a:lnTo>
                      <a:pt x="288" y="21"/>
                    </a:lnTo>
                    <a:lnTo>
                      <a:pt x="290" y="21"/>
                    </a:lnTo>
                    <a:lnTo>
                      <a:pt x="293" y="21"/>
                    </a:lnTo>
                    <a:lnTo>
                      <a:pt x="293" y="18"/>
                    </a:lnTo>
                    <a:lnTo>
                      <a:pt x="295" y="18"/>
                    </a:lnTo>
                    <a:lnTo>
                      <a:pt x="298" y="18"/>
                    </a:lnTo>
                    <a:lnTo>
                      <a:pt x="301" y="15"/>
                    </a:lnTo>
                    <a:lnTo>
                      <a:pt x="303" y="15"/>
                    </a:lnTo>
                    <a:lnTo>
                      <a:pt x="306" y="15"/>
                    </a:lnTo>
                    <a:lnTo>
                      <a:pt x="308" y="13"/>
                    </a:lnTo>
                    <a:lnTo>
                      <a:pt x="311" y="13"/>
                    </a:lnTo>
                    <a:lnTo>
                      <a:pt x="314" y="13"/>
                    </a:lnTo>
                    <a:lnTo>
                      <a:pt x="314" y="10"/>
                    </a:lnTo>
                    <a:lnTo>
                      <a:pt x="316" y="10"/>
                    </a:lnTo>
                    <a:lnTo>
                      <a:pt x="319" y="10"/>
                    </a:lnTo>
                    <a:lnTo>
                      <a:pt x="321" y="10"/>
                    </a:lnTo>
                    <a:lnTo>
                      <a:pt x="321" y="8"/>
                    </a:lnTo>
                    <a:lnTo>
                      <a:pt x="324" y="8"/>
                    </a:lnTo>
                    <a:lnTo>
                      <a:pt x="327" y="8"/>
                    </a:lnTo>
                    <a:lnTo>
                      <a:pt x="329" y="8"/>
                    </a:lnTo>
                    <a:lnTo>
                      <a:pt x="329" y="5"/>
                    </a:lnTo>
                    <a:lnTo>
                      <a:pt x="332" y="5"/>
                    </a:lnTo>
                    <a:lnTo>
                      <a:pt x="335" y="5"/>
                    </a:lnTo>
                    <a:lnTo>
                      <a:pt x="337" y="5"/>
                    </a:lnTo>
                    <a:lnTo>
                      <a:pt x="337" y="2"/>
                    </a:lnTo>
                    <a:lnTo>
                      <a:pt x="340" y="2"/>
                    </a:lnTo>
                    <a:lnTo>
                      <a:pt x="342" y="2"/>
                    </a:lnTo>
                    <a:lnTo>
                      <a:pt x="345" y="2"/>
                    </a:lnTo>
                    <a:lnTo>
                      <a:pt x="345" y="0"/>
                    </a:lnTo>
                    <a:lnTo>
                      <a:pt x="348" y="0"/>
                    </a:lnTo>
                    <a:lnTo>
                      <a:pt x="350" y="0"/>
                    </a:lnTo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321" name="Freeform 111"/>
              <p:cNvSpPr>
                <a:spLocks noEditPoints="1"/>
              </p:cNvSpPr>
              <p:nvPr/>
            </p:nvSpPr>
            <p:spPr bwMode="auto">
              <a:xfrm>
                <a:off x="4075" y="1275"/>
                <a:ext cx="1563" cy="1931"/>
              </a:xfrm>
              <a:custGeom>
                <a:avLst/>
                <a:gdLst>
                  <a:gd name="T0" fmla="*/ 650 w 1563"/>
                  <a:gd name="T1" fmla="*/ 1839 h 1931"/>
                  <a:gd name="T2" fmla="*/ 566 w 1563"/>
                  <a:gd name="T3" fmla="*/ 1891 h 1931"/>
                  <a:gd name="T4" fmla="*/ 1109 w 1563"/>
                  <a:gd name="T5" fmla="*/ 1724 h 1931"/>
                  <a:gd name="T6" fmla="*/ 1054 w 1563"/>
                  <a:gd name="T7" fmla="*/ 1698 h 1931"/>
                  <a:gd name="T8" fmla="*/ 1075 w 1563"/>
                  <a:gd name="T9" fmla="*/ 1648 h 1931"/>
                  <a:gd name="T10" fmla="*/ 765 w 1563"/>
                  <a:gd name="T11" fmla="*/ 1340 h 1931"/>
                  <a:gd name="T12" fmla="*/ 1232 w 1563"/>
                  <a:gd name="T13" fmla="*/ 1186 h 1931"/>
                  <a:gd name="T14" fmla="*/ 1201 w 1563"/>
                  <a:gd name="T15" fmla="*/ 1246 h 1931"/>
                  <a:gd name="T16" fmla="*/ 1143 w 1563"/>
                  <a:gd name="T17" fmla="*/ 1144 h 1931"/>
                  <a:gd name="T18" fmla="*/ 1083 w 1563"/>
                  <a:gd name="T19" fmla="*/ 1144 h 1931"/>
                  <a:gd name="T20" fmla="*/ 676 w 1563"/>
                  <a:gd name="T21" fmla="*/ 1142 h 1931"/>
                  <a:gd name="T22" fmla="*/ 1305 w 1563"/>
                  <a:gd name="T23" fmla="*/ 1108 h 1931"/>
                  <a:gd name="T24" fmla="*/ 1302 w 1563"/>
                  <a:gd name="T25" fmla="*/ 1001 h 1931"/>
                  <a:gd name="T26" fmla="*/ 1185 w 1563"/>
                  <a:gd name="T27" fmla="*/ 1045 h 1931"/>
                  <a:gd name="T28" fmla="*/ 903 w 1563"/>
                  <a:gd name="T29" fmla="*/ 1113 h 1931"/>
                  <a:gd name="T30" fmla="*/ 814 w 1563"/>
                  <a:gd name="T31" fmla="*/ 990 h 1931"/>
                  <a:gd name="T32" fmla="*/ 1441 w 1563"/>
                  <a:gd name="T33" fmla="*/ 784 h 1931"/>
                  <a:gd name="T34" fmla="*/ 650 w 1563"/>
                  <a:gd name="T35" fmla="*/ 768 h 1931"/>
                  <a:gd name="T36" fmla="*/ 561 w 1563"/>
                  <a:gd name="T37" fmla="*/ 779 h 1931"/>
                  <a:gd name="T38" fmla="*/ 540 w 1563"/>
                  <a:gd name="T39" fmla="*/ 677 h 1931"/>
                  <a:gd name="T40" fmla="*/ 846 w 1563"/>
                  <a:gd name="T41" fmla="*/ 687 h 1931"/>
                  <a:gd name="T42" fmla="*/ 770 w 1563"/>
                  <a:gd name="T43" fmla="*/ 695 h 1931"/>
                  <a:gd name="T44" fmla="*/ 861 w 1563"/>
                  <a:gd name="T45" fmla="*/ 823 h 1931"/>
                  <a:gd name="T46" fmla="*/ 788 w 1563"/>
                  <a:gd name="T47" fmla="*/ 941 h 1931"/>
                  <a:gd name="T48" fmla="*/ 715 w 1563"/>
                  <a:gd name="T49" fmla="*/ 776 h 1931"/>
                  <a:gd name="T50" fmla="*/ 710 w 1563"/>
                  <a:gd name="T51" fmla="*/ 677 h 1931"/>
                  <a:gd name="T52" fmla="*/ 801 w 1563"/>
                  <a:gd name="T53" fmla="*/ 593 h 1931"/>
                  <a:gd name="T54" fmla="*/ 1420 w 1563"/>
                  <a:gd name="T55" fmla="*/ 97 h 1931"/>
                  <a:gd name="T56" fmla="*/ 1498 w 1563"/>
                  <a:gd name="T57" fmla="*/ 170 h 1931"/>
                  <a:gd name="T58" fmla="*/ 1550 w 1563"/>
                  <a:gd name="T59" fmla="*/ 327 h 1931"/>
                  <a:gd name="T60" fmla="*/ 1368 w 1563"/>
                  <a:gd name="T61" fmla="*/ 290 h 1931"/>
                  <a:gd name="T62" fmla="*/ 1300 w 1563"/>
                  <a:gd name="T63" fmla="*/ 418 h 1931"/>
                  <a:gd name="T64" fmla="*/ 1360 w 1563"/>
                  <a:gd name="T65" fmla="*/ 515 h 1931"/>
                  <a:gd name="T66" fmla="*/ 1430 w 1563"/>
                  <a:gd name="T67" fmla="*/ 664 h 1931"/>
                  <a:gd name="T68" fmla="*/ 1396 w 1563"/>
                  <a:gd name="T69" fmla="*/ 742 h 1931"/>
                  <a:gd name="T70" fmla="*/ 1339 w 1563"/>
                  <a:gd name="T71" fmla="*/ 787 h 1931"/>
                  <a:gd name="T72" fmla="*/ 1232 w 1563"/>
                  <a:gd name="T73" fmla="*/ 862 h 1931"/>
                  <a:gd name="T74" fmla="*/ 1175 w 1563"/>
                  <a:gd name="T75" fmla="*/ 954 h 1931"/>
                  <a:gd name="T76" fmla="*/ 1112 w 1563"/>
                  <a:gd name="T77" fmla="*/ 933 h 1931"/>
                  <a:gd name="T78" fmla="*/ 1021 w 1563"/>
                  <a:gd name="T79" fmla="*/ 917 h 1931"/>
                  <a:gd name="T80" fmla="*/ 940 w 1563"/>
                  <a:gd name="T81" fmla="*/ 768 h 1931"/>
                  <a:gd name="T82" fmla="*/ 825 w 1563"/>
                  <a:gd name="T83" fmla="*/ 614 h 1931"/>
                  <a:gd name="T84" fmla="*/ 741 w 1563"/>
                  <a:gd name="T85" fmla="*/ 557 h 1931"/>
                  <a:gd name="T86" fmla="*/ 611 w 1563"/>
                  <a:gd name="T87" fmla="*/ 559 h 1931"/>
                  <a:gd name="T88" fmla="*/ 436 w 1563"/>
                  <a:gd name="T89" fmla="*/ 653 h 1931"/>
                  <a:gd name="T90" fmla="*/ 459 w 1563"/>
                  <a:gd name="T91" fmla="*/ 899 h 1931"/>
                  <a:gd name="T92" fmla="*/ 410 w 1563"/>
                  <a:gd name="T93" fmla="*/ 750 h 1931"/>
                  <a:gd name="T94" fmla="*/ 300 w 1563"/>
                  <a:gd name="T95" fmla="*/ 852 h 1931"/>
                  <a:gd name="T96" fmla="*/ 386 w 1563"/>
                  <a:gd name="T97" fmla="*/ 1003 h 1931"/>
                  <a:gd name="T98" fmla="*/ 564 w 1563"/>
                  <a:gd name="T99" fmla="*/ 1181 h 1931"/>
                  <a:gd name="T100" fmla="*/ 642 w 1563"/>
                  <a:gd name="T101" fmla="*/ 1283 h 1931"/>
                  <a:gd name="T102" fmla="*/ 736 w 1563"/>
                  <a:gd name="T103" fmla="*/ 1429 h 1931"/>
                  <a:gd name="T104" fmla="*/ 590 w 1563"/>
                  <a:gd name="T105" fmla="*/ 1494 h 1931"/>
                  <a:gd name="T106" fmla="*/ 689 w 1563"/>
                  <a:gd name="T107" fmla="*/ 1544 h 1931"/>
                  <a:gd name="T108" fmla="*/ 692 w 1563"/>
                  <a:gd name="T109" fmla="*/ 1672 h 1931"/>
                  <a:gd name="T110" fmla="*/ 519 w 1563"/>
                  <a:gd name="T111" fmla="*/ 1620 h 1931"/>
                  <a:gd name="T112" fmla="*/ 384 w 1563"/>
                  <a:gd name="T113" fmla="*/ 1549 h 1931"/>
                  <a:gd name="T114" fmla="*/ 331 w 1563"/>
                  <a:gd name="T115" fmla="*/ 1345 h 1931"/>
                  <a:gd name="T116" fmla="*/ 185 w 1563"/>
                  <a:gd name="T117" fmla="*/ 1413 h 1931"/>
                  <a:gd name="T118" fmla="*/ 115 w 1563"/>
                  <a:gd name="T119" fmla="*/ 1160 h 1931"/>
                  <a:gd name="T120" fmla="*/ 130 w 1563"/>
                  <a:gd name="T121" fmla="*/ 695 h 1931"/>
                  <a:gd name="T122" fmla="*/ 592 w 1563"/>
                  <a:gd name="T123" fmla="*/ 298 h 1931"/>
                  <a:gd name="T124" fmla="*/ 1099 w 1563"/>
                  <a:gd name="T125" fmla="*/ 395 h 19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563" h="1931">
                    <a:moveTo>
                      <a:pt x="590" y="1897"/>
                    </a:moveTo>
                    <a:lnTo>
                      <a:pt x="592" y="1897"/>
                    </a:lnTo>
                    <a:lnTo>
                      <a:pt x="592" y="1899"/>
                    </a:lnTo>
                    <a:lnTo>
                      <a:pt x="590" y="1899"/>
                    </a:lnTo>
                    <a:lnTo>
                      <a:pt x="590" y="1897"/>
                    </a:lnTo>
                    <a:lnTo>
                      <a:pt x="587" y="1897"/>
                    </a:lnTo>
                    <a:lnTo>
                      <a:pt x="590" y="1897"/>
                    </a:lnTo>
                    <a:close/>
                    <a:moveTo>
                      <a:pt x="506" y="1881"/>
                    </a:moveTo>
                    <a:lnTo>
                      <a:pt x="506" y="1884"/>
                    </a:lnTo>
                    <a:lnTo>
                      <a:pt x="509" y="1884"/>
                    </a:lnTo>
                    <a:lnTo>
                      <a:pt x="509" y="1886"/>
                    </a:lnTo>
                    <a:lnTo>
                      <a:pt x="506" y="1886"/>
                    </a:lnTo>
                    <a:lnTo>
                      <a:pt x="504" y="1884"/>
                    </a:lnTo>
                    <a:lnTo>
                      <a:pt x="504" y="1881"/>
                    </a:lnTo>
                    <a:lnTo>
                      <a:pt x="506" y="1881"/>
                    </a:lnTo>
                    <a:close/>
                    <a:moveTo>
                      <a:pt x="517" y="1884"/>
                    </a:moveTo>
                    <a:lnTo>
                      <a:pt x="517" y="1881"/>
                    </a:lnTo>
                    <a:lnTo>
                      <a:pt x="517" y="1878"/>
                    </a:lnTo>
                    <a:lnTo>
                      <a:pt x="517" y="1881"/>
                    </a:lnTo>
                    <a:lnTo>
                      <a:pt x="517" y="1884"/>
                    </a:lnTo>
                    <a:close/>
                    <a:moveTo>
                      <a:pt x="517" y="1878"/>
                    </a:moveTo>
                    <a:lnTo>
                      <a:pt x="517" y="1876"/>
                    </a:lnTo>
                    <a:lnTo>
                      <a:pt x="517" y="1878"/>
                    </a:lnTo>
                    <a:close/>
                    <a:moveTo>
                      <a:pt x="1065" y="1769"/>
                    </a:moveTo>
                    <a:lnTo>
                      <a:pt x="1065" y="1771"/>
                    </a:lnTo>
                    <a:lnTo>
                      <a:pt x="1068" y="1771"/>
                    </a:lnTo>
                    <a:lnTo>
                      <a:pt x="1070" y="1774"/>
                    </a:lnTo>
                    <a:lnTo>
                      <a:pt x="1070" y="1776"/>
                    </a:lnTo>
                    <a:lnTo>
                      <a:pt x="1070" y="1779"/>
                    </a:lnTo>
                    <a:lnTo>
                      <a:pt x="1073" y="1779"/>
                    </a:lnTo>
                    <a:lnTo>
                      <a:pt x="1073" y="1782"/>
                    </a:lnTo>
                    <a:lnTo>
                      <a:pt x="1073" y="1784"/>
                    </a:lnTo>
                    <a:lnTo>
                      <a:pt x="1070" y="1784"/>
                    </a:lnTo>
                    <a:lnTo>
                      <a:pt x="1068" y="1784"/>
                    </a:lnTo>
                    <a:lnTo>
                      <a:pt x="1065" y="1784"/>
                    </a:lnTo>
                    <a:lnTo>
                      <a:pt x="1062" y="1782"/>
                    </a:lnTo>
                    <a:lnTo>
                      <a:pt x="1060" y="1782"/>
                    </a:lnTo>
                    <a:lnTo>
                      <a:pt x="1057" y="1779"/>
                    </a:lnTo>
                    <a:lnTo>
                      <a:pt x="1054" y="1779"/>
                    </a:lnTo>
                    <a:lnTo>
                      <a:pt x="1054" y="1776"/>
                    </a:lnTo>
                    <a:lnTo>
                      <a:pt x="1057" y="1776"/>
                    </a:lnTo>
                    <a:lnTo>
                      <a:pt x="1054" y="1776"/>
                    </a:lnTo>
                    <a:lnTo>
                      <a:pt x="1054" y="1774"/>
                    </a:lnTo>
                    <a:lnTo>
                      <a:pt x="1057" y="1774"/>
                    </a:lnTo>
                    <a:lnTo>
                      <a:pt x="1054" y="1774"/>
                    </a:lnTo>
                    <a:lnTo>
                      <a:pt x="1054" y="1771"/>
                    </a:lnTo>
                    <a:lnTo>
                      <a:pt x="1054" y="1769"/>
                    </a:lnTo>
                    <a:lnTo>
                      <a:pt x="1057" y="1769"/>
                    </a:lnTo>
                    <a:lnTo>
                      <a:pt x="1060" y="1769"/>
                    </a:lnTo>
                    <a:lnTo>
                      <a:pt x="1062" y="1769"/>
                    </a:lnTo>
                    <a:lnTo>
                      <a:pt x="1065" y="1769"/>
                    </a:lnTo>
                    <a:close/>
                    <a:moveTo>
                      <a:pt x="1117" y="1761"/>
                    </a:moveTo>
                    <a:lnTo>
                      <a:pt x="1114" y="1761"/>
                    </a:lnTo>
                    <a:lnTo>
                      <a:pt x="1117" y="1761"/>
                    </a:lnTo>
                    <a:lnTo>
                      <a:pt x="1117" y="1758"/>
                    </a:lnTo>
                    <a:lnTo>
                      <a:pt x="1120" y="1758"/>
                    </a:lnTo>
                    <a:lnTo>
                      <a:pt x="1120" y="1761"/>
                    </a:lnTo>
                    <a:lnTo>
                      <a:pt x="1117" y="1761"/>
                    </a:lnTo>
                    <a:close/>
                    <a:moveTo>
                      <a:pt x="1120" y="1742"/>
                    </a:moveTo>
                    <a:lnTo>
                      <a:pt x="1120" y="1745"/>
                    </a:lnTo>
                    <a:lnTo>
                      <a:pt x="1122" y="1745"/>
                    </a:lnTo>
                    <a:lnTo>
                      <a:pt x="1122" y="1748"/>
                    </a:lnTo>
                    <a:lnTo>
                      <a:pt x="1120" y="1750"/>
                    </a:lnTo>
                    <a:lnTo>
                      <a:pt x="1120" y="1748"/>
                    </a:lnTo>
                    <a:lnTo>
                      <a:pt x="1117" y="1748"/>
                    </a:lnTo>
                    <a:lnTo>
                      <a:pt x="1117" y="1745"/>
                    </a:lnTo>
                    <a:lnTo>
                      <a:pt x="1114" y="1745"/>
                    </a:lnTo>
                    <a:lnTo>
                      <a:pt x="1114" y="1742"/>
                    </a:lnTo>
                    <a:lnTo>
                      <a:pt x="1117" y="1742"/>
                    </a:lnTo>
                    <a:lnTo>
                      <a:pt x="1120" y="1742"/>
                    </a:lnTo>
                    <a:close/>
                    <a:moveTo>
                      <a:pt x="632" y="1737"/>
                    </a:moveTo>
                    <a:lnTo>
                      <a:pt x="634" y="1737"/>
                    </a:lnTo>
                    <a:lnTo>
                      <a:pt x="637" y="1737"/>
                    </a:lnTo>
                    <a:lnTo>
                      <a:pt x="637" y="1740"/>
                    </a:lnTo>
                    <a:lnTo>
                      <a:pt x="637" y="1742"/>
                    </a:lnTo>
                    <a:lnTo>
                      <a:pt x="634" y="1742"/>
                    </a:lnTo>
                    <a:lnTo>
                      <a:pt x="634" y="1745"/>
                    </a:lnTo>
                    <a:lnTo>
                      <a:pt x="637" y="1745"/>
                    </a:lnTo>
                    <a:lnTo>
                      <a:pt x="634" y="1745"/>
                    </a:lnTo>
                    <a:lnTo>
                      <a:pt x="632" y="1745"/>
                    </a:lnTo>
                    <a:lnTo>
                      <a:pt x="629" y="1745"/>
                    </a:lnTo>
                    <a:lnTo>
                      <a:pt x="629" y="1748"/>
                    </a:lnTo>
                    <a:lnTo>
                      <a:pt x="632" y="1748"/>
                    </a:lnTo>
                    <a:lnTo>
                      <a:pt x="632" y="1750"/>
                    </a:lnTo>
                    <a:lnTo>
                      <a:pt x="629" y="1750"/>
                    </a:lnTo>
                    <a:lnTo>
                      <a:pt x="629" y="1753"/>
                    </a:lnTo>
                    <a:lnTo>
                      <a:pt x="629" y="1756"/>
                    </a:lnTo>
                    <a:lnTo>
                      <a:pt x="632" y="1756"/>
                    </a:lnTo>
                    <a:lnTo>
                      <a:pt x="632" y="1758"/>
                    </a:lnTo>
                    <a:lnTo>
                      <a:pt x="634" y="1758"/>
                    </a:lnTo>
                    <a:lnTo>
                      <a:pt x="634" y="1756"/>
                    </a:lnTo>
                    <a:lnTo>
                      <a:pt x="634" y="1758"/>
                    </a:lnTo>
                    <a:lnTo>
                      <a:pt x="637" y="1758"/>
                    </a:lnTo>
                    <a:lnTo>
                      <a:pt x="637" y="1761"/>
                    </a:lnTo>
                    <a:lnTo>
                      <a:pt x="639" y="1761"/>
                    </a:lnTo>
                    <a:lnTo>
                      <a:pt x="639" y="1763"/>
                    </a:lnTo>
                    <a:lnTo>
                      <a:pt x="639" y="1761"/>
                    </a:lnTo>
                    <a:lnTo>
                      <a:pt x="639" y="1763"/>
                    </a:lnTo>
                    <a:lnTo>
                      <a:pt x="639" y="1761"/>
                    </a:lnTo>
                    <a:lnTo>
                      <a:pt x="639" y="1763"/>
                    </a:lnTo>
                    <a:lnTo>
                      <a:pt x="642" y="1763"/>
                    </a:lnTo>
                    <a:lnTo>
                      <a:pt x="645" y="1763"/>
                    </a:lnTo>
                    <a:lnTo>
                      <a:pt x="647" y="1763"/>
                    </a:lnTo>
                    <a:lnTo>
                      <a:pt x="647" y="1766"/>
                    </a:lnTo>
                    <a:lnTo>
                      <a:pt x="647" y="1769"/>
                    </a:lnTo>
                    <a:lnTo>
                      <a:pt x="650" y="1769"/>
                    </a:lnTo>
                    <a:lnTo>
                      <a:pt x="650" y="1771"/>
                    </a:lnTo>
                    <a:lnTo>
                      <a:pt x="650" y="1774"/>
                    </a:lnTo>
                    <a:lnTo>
                      <a:pt x="647" y="1774"/>
                    </a:lnTo>
                    <a:lnTo>
                      <a:pt x="647" y="1776"/>
                    </a:lnTo>
                    <a:lnTo>
                      <a:pt x="645" y="1776"/>
                    </a:lnTo>
                    <a:lnTo>
                      <a:pt x="642" y="1776"/>
                    </a:lnTo>
                    <a:lnTo>
                      <a:pt x="639" y="1776"/>
                    </a:lnTo>
                    <a:lnTo>
                      <a:pt x="639" y="1774"/>
                    </a:lnTo>
                    <a:lnTo>
                      <a:pt x="637" y="1774"/>
                    </a:lnTo>
                    <a:lnTo>
                      <a:pt x="637" y="1771"/>
                    </a:lnTo>
                    <a:lnTo>
                      <a:pt x="634" y="1771"/>
                    </a:lnTo>
                    <a:lnTo>
                      <a:pt x="632" y="1771"/>
                    </a:lnTo>
                    <a:lnTo>
                      <a:pt x="632" y="1774"/>
                    </a:lnTo>
                    <a:lnTo>
                      <a:pt x="634" y="1774"/>
                    </a:lnTo>
                    <a:lnTo>
                      <a:pt x="637" y="1774"/>
                    </a:lnTo>
                    <a:lnTo>
                      <a:pt x="637" y="1776"/>
                    </a:lnTo>
                    <a:lnTo>
                      <a:pt x="637" y="1779"/>
                    </a:lnTo>
                    <a:lnTo>
                      <a:pt x="639" y="1779"/>
                    </a:lnTo>
                    <a:lnTo>
                      <a:pt x="637" y="1779"/>
                    </a:lnTo>
                    <a:lnTo>
                      <a:pt x="637" y="1782"/>
                    </a:lnTo>
                    <a:lnTo>
                      <a:pt x="639" y="1782"/>
                    </a:lnTo>
                    <a:lnTo>
                      <a:pt x="639" y="1784"/>
                    </a:lnTo>
                    <a:lnTo>
                      <a:pt x="637" y="1784"/>
                    </a:lnTo>
                    <a:lnTo>
                      <a:pt x="634" y="1784"/>
                    </a:lnTo>
                    <a:lnTo>
                      <a:pt x="634" y="1782"/>
                    </a:lnTo>
                    <a:lnTo>
                      <a:pt x="632" y="1782"/>
                    </a:lnTo>
                    <a:lnTo>
                      <a:pt x="634" y="1782"/>
                    </a:lnTo>
                    <a:lnTo>
                      <a:pt x="634" y="1784"/>
                    </a:lnTo>
                    <a:lnTo>
                      <a:pt x="634" y="1787"/>
                    </a:lnTo>
                    <a:lnTo>
                      <a:pt x="634" y="1790"/>
                    </a:lnTo>
                    <a:lnTo>
                      <a:pt x="634" y="1792"/>
                    </a:lnTo>
                    <a:lnTo>
                      <a:pt x="637" y="1792"/>
                    </a:lnTo>
                    <a:lnTo>
                      <a:pt x="634" y="1792"/>
                    </a:lnTo>
                    <a:lnTo>
                      <a:pt x="632" y="1792"/>
                    </a:lnTo>
                    <a:lnTo>
                      <a:pt x="634" y="1792"/>
                    </a:lnTo>
                    <a:lnTo>
                      <a:pt x="634" y="1795"/>
                    </a:lnTo>
                    <a:lnTo>
                      <a:pt x="637" y="1795"/>
                    </a:lnTo>
                    <a:lnTo>
                      <a:pt x="637" y="1797"/>
                    </a:lnTo>
                    <a:lnTo>
                      <a:pt x="637" y="1795"/>
                    </a:lnTo>
                    <a:lnTo>
                      <a:pt x="639" y="1795"/>
                    </a:lnTo>
                    <a:lnTo>
                      <a:pt x="639" y="1797"/>
                    </a:lnTo>
                    <a:lnTo>
                      <a:pt x="639" y="1800"/>
                    </a:lnTo>
                    <a:lnTo>
                      <a:pt x="642" y="1800"/>
                    </a:lnTo>
                    <a:lnTo>
                      <a:pt x="639" y="1800"/>
                    </a:lnTo>
                    <a:lnTo>
                      <a:pt x="642" y="1800"/>
                    </a:lnTo>
                    <a:lnTo>
                      <a:pt x="642" y="1803"/>
                    </a:lnTo>
                    <a:lnTo>
                      <a:pt x="639" y="1803"/>
                    </a:lnTo>
                    <a:lnTo>
                      <a:pt x="642" y="1803"/>
                    </a:lnTo>
                    <a:lnTo>
                      <a:pt x="639" y="1803"/>
                    </a:lnTo>
                    <a:lnTo>
                      <a:pt x="639" y="1805"/>
                    </a:lnTo>
                    <a:lnTo>
                      <a:pt x="639" y="1803"/>
                    </a:lnTo>
                    <a:lnTo>
                      <a:pt x="637" y="1803"/>
                    </a:lnTo>
                    <a:lnTo>
                      <a:pt x="637" y="1805"/>
                    </a:lnTo>
                    <a:lnTo>
                      <a:pt x="637" y="1808"/>
                    </a:lnTo>
                    <a:lnTo>
                      <a:pt x="639" y="1808"/>
                    </a:lnTo>
                    <a:lnTo>
                      <a:pt x="639" y="1810"/>
                    </a:lnTo>
                    <a:lnTo>
                      <a:pt x="642" y="1810"/>
                    </a:lnTo>
                    <a:lnTo>
                      <a:pt x="645" y="1810"/>
                    </a:lnTo>
                    <a:lnTo>
                      <a:pt x="647" y="1810"/>
                    </a:lnTo>
                    <a:lnTo>
                      <a:pt x="647" y="1813"/>
                    </a:lnTo>
                    <a:lnTo>
                      <a:pt x="650" y="1813"/>
                    </a:lnTo>
                    <a:lnTo>
                      <a:pt x="650" y="1810"/>
                    </a:lnTo>
                    <a:lnTo>
                      <a:pt x="652" y="1810"/>
                    </a:lnTo>
                    <a:lnTo>
                      <a:pt x="652" y="1813"/>
                    </a:lnTo>
                    <a:lnTo>
                      <a:pt x="655" y="1813"/>
                    </a:lnTo>
                    <a:lnTo>
                      <a:pt x="655" y="1816"/>
                    </a:lnTo>
                    <a:lnTo>
                      <a:pt x="658" y="1816"/>
                    </a:lnTo>
                    <a:lnTo>
                      <a:pt x="655" y="1816"/>
                    </a:lnTo>
                    <a:lnTo>
                      <a:pt x="655" y="1818"/>
                    </a:lnTo>
                    <a:lnTo>
                      <a:pt x="655" y="1821"/>
                    </a:lnTo>
                    <a:lnTo>
                      <a:pt x="658" y="1821"/>
                    </a:lnTo>
                    <a:lnTo>
                      <a:pt x="655" y="1821"/>
                    </a:lnTo>
                    <a:lnTo>
                      <a:pt x="658" y="1821"/>
                    </a:lnTo>
                    <a:lnTo>
                      <a:pt x="658" y="1823"/>
                    </a:lnTo>
                    <a:lnTo>
                      <a:pt x="655" y="1823"/>
                    </a:lnTo>
                    <a:lnTo>
                      <a:pt x="655" y="1821"/>
                    </a:lnTo>
                    <a:lnTo>
                      <a:pt x="655" y="1823"/>
                    </a:lnTo>
                    <a:lnTo>
                      <a:pt x="652" y="1823"/>
                    </a:lnTo>
                    <a:lnTo>
                      <a:pt x="655" y="1823"/>
                    </a:lnTo>
                    <a:lnTo>
                      <a:pt x="655" y="1826"/>
                    </a:lnTo>
                    <a:lnTo>
                      <a:pt x="655" y="1829"/>
                    </a:lnTo>
                    <a:lnTo>
                      <a:pt x="655" y="1831"/>
                    </a:lnTo>
                    <a:lnTo>
                      <a:pt x="655" y="1834"/>
                    </a:lnTo>
                    <a:lnTo>
                      <a:pt x="655" y="1837"/>
                    </a:lnTo>
                    <a:lnTo>
                      <a:pt x="655" y="1839"/>
                    </a:lnTo>
                    <a:lnTo>
                      <a:pt x="652" y="1839"/>
                    </a:lnTo>
                    <a:lnTo>
                      <a:pt x="650" y="1839"/>
                    </a:lnTo>
                    <a:lnTo>
                      <a:pt x="650" y="1837"/>
                    </a:lnTo>
                    <a:lnTo>
                      <a:pt x="647" y="1837"/>
                    </a:lnTo>
                    <a:lnTo>
                      <a:pt x="645" y="1837"/>
                    </a:lnTo>
                    <a:lnTo>
                      <a:pt x="642" y="1837"/>
                    </a:lnTo>
                    <a:lnTo>
                      <a:pt x="642" y="1834"/>
                    </a:lnTo>
                    <a:lnTo>
                      <a:pt x="639" y="1834"/>
                    </a:lnTo>
                    <a:lnTo>
                      <a:pt x="639" y="1837"/>
                    </a:lnTo>
                    <a:lnTo>
                      <a:pt x="637" y="1837"/>
                    </a:lnTo>
                    <a:lnTo>
                      <a:pt x="637" y="1839"/>
                    </a:lnTo>
                    <a:lnTo>
                      <a:pt x="634" y="1839"/>
                    </a:lnTo>
                    <a:lnTo>
                      <a:pt x="634" y="1842"/>
                    </a:lnTo>
                    <a:lnTo>
                      <a:pt x="637" y="1842"/>
                    </a:lnTo>
                    <a:lnTo>
                      <a:pt x="634" y="1842"/>
                    </a:lnTo>
                    <a:lnTo>
                      <a:pt x="634" y="1844"/>
                    </a:lnTo>
                    <a:lnTo>
                      <a:pt x="634" y="1847"/>
                    </a:lnTo>
                    <a:lnTo>
                      <a:pt x="632" y="1847"/>
                    </a:lnTo>
                    <a:lnTo>
                      <a:pt x="632" y="1850"/>
                    </a:lnTo>
                    <a:lnTo>
                      <a:pt x="634" y="1850"/>
                    </a:lnTo>
                    <a:lnTo>
                      <a:pt x="637" y="1850"/>
                    </a:lnTo>
                    <a:lnTo>
                      <a:pt x="637" y="1852"/>
                    </a:lnTo>
                    <a:lnTo>
                      <a:pt x="639" y="1852"/>
                    </a:lnTo>
                    <a:lnTo>
                      <a:pt x="639" y="1855"/>
                    </a:lnTo>
                    <a:lnTo>
                      <a:pt x="639" y="1857"/>
                    </a:lnTo>
                    <a:lnTo>
                      <a:pt x="639" y="1860"/>
                    </a:lnTo>
                    <a:lnTo>
                      <a:pt x="639" y="1863"/>
                    </a:lnTo>
                    <a:lnTo>
                      <a:pt x="639" y="1865"/>
                    </a:lnTo>
                    <a:lnTo>
                      <a:pt x="642" y="1865"/>
                    </a:lnTo>
                    <a:lnTo>
                      <a:pt x="642" y="1868"/>
                    </a:lnTo>
                    <a:lnTo>
                      <a:pt x="639" y="1868"/>
                    </a:lnTo>
                    <a:lnTo>
                      <a:pt x="639" y="1870"/>
                    </a:lnTo>
                    <a:lnTo>
                      <a:pt x="637" y="1870"/>
                    </a:lnTo>
                    <a:lnTo>
                      <a:pt x="637" y="1873"/>
                    </a:lnTo>
                    <a:lnTo>
                      <a:pt x="637" y="1876"/>
                    </a:lnTo>
                    <a:lnTo>
                      <a:pt x="637" y="1878"/>
                    </a:lnTo>
                    <a:lnTo>
                      <a:pt x="634" y="1878"/>
                    </a:lnTo>
                    <a:lnTo>
                      <a:pt x="634" y="1881"/>
                    </a:lnTo>
                    <a:lnTo>
                      <a:pt x="632" y="1881"/>
                    </a:lnTo>
                    <a:lnTo>
                      <a:pt x="632" y="1884"/>
                    </a:lnTo>
                    <a:lnTo>
                      <a:pt x="632" y="1886"/>
                    </a:lnTo>
                    <a:lnTo>
                      <a:pt x="634" y="1886"/>
                    </a:lnTo>
                    <a:lnTo>
                      <a:pt x="632" y="1886"/>
                    </a:lnTo>
                    <a:lnTo>
                      <a:pt x="632" y="1889"/>
                    </a:lnTo>
                    <a:lnTo>
                      <a:pt x="634" y="1889"/>
                    </a:lnTo>
                    <a:lnTo>
                      <a:pt x="634" y="1886"/>
                    </a:lnTo>
                    <a:lnTo>
                      <a:pt x="634" y="1884"/>
                    </a:lnTo>
                    <a:lnTo>
                      <a:pt x="634" y="1886"/>
                    </a:lnTo>
                    <a:lnTo>
                      <a:pt x="637" y="1886"/>
                    </a:lnTo>
                    <a:lnTo>
                      <a:pt x="637" y="1889"/>
                    </a:lnTo>
                    <a:lnTo>
                      <a:pt x="634" y="1889"/>
                    </a:lnTo>
                    <a:lnTo>
                      <a:pt x="634" y="1891"/>
                    </a:lnTo>
                    <a:lnTo>
                      <a:pt x="634" y="1894"/>
                    </a:lnTo>
                    <a:lnTo>
                      <a:pt x="632" y="1894"/>
                    </a:lnTo>
                    <a:lnTo>
                      <a:pt x="629" y="1894"/>
                    </a:lnTo>
                    <a:lnTo>
                      <a:pt x="629" y="1897"/>
                    </a:lnTo>
                    <a:lnTo>
                      <a:pt x="629" y="1894"/>
                    </a:lnTo>
                    <a:lnTo>
                      <a:pt x="629" y="1891"/>
                    </a:lnTo>
                    <a:lnTo>
                      <a:pt x="629" y="1894"/>
                    </a:lnTo>
                    <a:lnTo>
                      <a:pt x="626" y="1894"/>
                    </a:lnTo>
                    <a:lnTo>
                      <a:pt x="624" y="1894"/>
                    </a:lnTo>
                    <a:lnTo>
                      <a:pt x="624" y="1891"/>
                    </a:lnTo>
                    <a:lnTo>
                      <a:pt x="621" y="1891"/>
                    </a:lnTo>
                    <a:lnTo>
                      <a:pt x="621" y="1894"/>
                    </a:lnTo>
                    <a:lnTo>
                      <a:pt x="621" y="1891"/>
                    </a:lnTo>
                    <a:lnTo>
                      <a:pt x="619" y="1891"/>
                    </a:lnTo>
                    <a:lnTo>
                      <a:pt x="619" y="1889"/>
                    </a:lnTo>
                    <a:lnTo>
                      <a:pt x="616" y="1889"/>
                    </a:lnTo>
                    <a:lnTo>
                      <a:pt x="613" y="1889"/>
                    </a:lnTo>
                    <a:lnTo>
                      <a:pt x="613" y="1886"/>
                    </a:lnTo>
                    <a:lnTo>
                      <a:pt x="613" y="1884"/>
                    </a:lnTo>
                    <a:lnTo>
                      <a:pt x="611" y="1884"/>
                    </a:lnTo>
                    <a:lnTo>
                      <a:pt x="611" y="1886"/>
                    </a:lnTo>
                    <a:lnTo>
                      <a:pt x="608" y="1886"/>
                    </a:lnTo>
                    <a:lnTo>
                      <a:pt x="608" y="1889"/>
                    </a:lnTo>
                    <a:lnTo>
                      <a:pt x="605" y="1889"/>
                    </a:lnTo>
                    <a:lnTo>
                      <a:pt x="605" y="1886"/>
                    </a:lnTo>
                    <a:lnTo>
                      <a:pt x="603" y="1886"/>
                    </a:lnTo>
                    <a:lnTo>
                      <a:pt x="603" y="1884"/>
                    </a:lnTo>
                    <a:lnTo>
                      <a:pt x="600" y="1884"/>
                    </a:lnTo>
                    <a:lnTo>
                      <a:pt x="600" y="1881"/>
                    </a:lnTo>
                    <a:lnTo>
                      <a:pt x="600" y="1884"/>
                    </a:lnTo>
                    <a:lnTo>
                      <a:pt x="600" y="1886"/>
                    </a:lnTo>
                    <a:lnTo>
                      <a:pt x="600" y="1889"/>
                    </a:lnTo>
                    <a:lnTo>
                      <a:pt x="598" y="1889"/>
                    </a:lnTo>
                    <a:lnTo>
                      <a:pt x="598" y="1886"/>
                    </a:lnTo>
                    <a:lnTo>
                      <a:pt x="598" y="1889"/>
                    </a:lnTo>
                    <a:lnTo>
                      <a:pt x="595" y="1886"/>
                    </a:lnTo>
                    <a:lnTo>
                      <a:pt x="598" y="1886"/>
                    </a:lnTo>
                    <a:lnTo>
                      <a:pt x="595" y="1886"/>
                    </a:lnTo>
                    <a:lnTo>
                      <a:pt x="595" y="1884"/>
                    </a:lnTo>
                    <a:lnTo>
                      <a:pt x="598" y="1884"/>
                    </a:lnTo>
                    <a:lnTo>
                      <a:pt x="595" y="1884"/>
                    </a:lnTo>
                    <a:lnTo>
                      <a:pt x="595" y="1881"/>
                    </a:lnTo>
                    <a:lnTo>
                      <a:pt x="598" y="1881"/>
                    </a:lnTo>
                    <a:lnTo>
                      <a:pt x="595" y="1881"/>
                    </a:lnTo>
                    <a:lnTo>
                      <a:pt x="598" y="1881"/>
                    </a:lnTo>
                    <a:lnTo>
                      <a:pt x="595" y="1881"/>
                    </a:lnTo>
                    <a:lnTo>
                      <a:pt x="592" y="1881"/>
                    </a:lnTo>
                    <a:lnTo>
                      <a:pt x="590" y="1881"/>
                    </a:lnTo>
                    <a:lnTo>
                      <a:pt x="587" y="1881"/>
                    </a:lnTo>
                    <a:lnTo>
                      <a:pt x="587" y="1884"/>
                    </a:lnTo>
                    <a:lnTo>
                      <a:pt x="585" y="1884"/>
                    </a:lnTo>
                    <a:lnTo>
                      <a:pt x="585" y="1886"/>
                    </a:lnTo>
                    <a:lnTo>
                      <a:pt x="585" y="1889"/>
                    </a:lnTo>
                    <a:lnTo>
                      <a:pt x="587" y="1889"/>
                    </a:lnTo>
                    <a:lnTo>
                      <a:pt x="587" y="1891"/>
                    </a:lnTo>
                    <a:lnTo>
                      <a:pt x="587" y="1894"/>
                    </a:lnTo>
                    <a:lnTo>
                      <a:pt x="585" y="1894"/>
                    </a:lnTo>
                    <a:lnTo>
                      <a:pt x="585" y="1891"/>
                    </a:lnTo>
                    <a:lnTo>
                      <a:pt x="582" y="1891"/>
                    </a:lnTo>
                    <a:lnTo>
                      <a:pt x="582" y="1889"/>
                    </a:lnTo>
                    <a:lnTo>
                      <a:pt x="582" y="1891"/>
                    </a:lnTo>
                    <a:lnTo>
                      <a:pt x="582" y="1894"/>
                    </a:lnTo>
                    <a:lnTo>
                      <a:pt x="579" y="1894"/>
                    </a:lnTo>
                    <a:lnTo>
                      <a:pt x="577" y="1894"/>
                    </a:lnTo>
                    <a:lnTo>
                      <a:pt x="574" y="1894"/>
                    </a:lnTo>
                    <a:lnTo>
                      <a:pt x="574" y="1897"/>
                    </a:lnTo>
                    <a:lnTo>
                      <a:pt x="574" y="1899"/>
                    </a:lnTo>
                    <a:lnTo>
                      <a:pt x="574" y="1897"/>
                    </a:lnTo>
                    <a:lnTo>
                      <a:pt x="577" y="1899"/>
                    </a:lnTo>
                    <a:lnTo>
                      <a:pt x="577" y="1897"/>
                    </a:lnTo>
                    <a:lnTo>
                      <a:pt x="577" y="1899"/>
                    </a:lnTo>
                    <a:lnTo>
                      <a:pt x="579" y="1899"/>
                    </a:lnTo>
                    <a:lnTo>
                      <a:pt x="579" y="1902"/>
                    </a:lnTo>
                    <a:lnTo>
                      <a:pt x="582" y="1902"/>
                    </a:lnTo>
                    <a:lnTo>
                      <a:pt x="582" y="1904"/>
                    </a:lnTo>
                    <a:lnTo>
                      <a:pt x="582" y="1907"/>
                    </a:lnTo>
                    <a:lnTo>
                      <a:pt x="585" y="1907"/>
                    </a:lnTo>
                    <a:lnTo>
                      <a:pt x="582" y="1907"/>
                    </a:lnTo>
                    <a:lnTo>
                      <a:pt x="585" y="1907"/>
                    </a:lnTo>
                    <a:lnTo>
                      <a:pt x="585" y="1910"/>
                    </a:lnTo>
                    <a:lnTo>
                      <a:pt x="585" y="1912"/>
                    </a:lnTo>
                    <a:lnTo>
                      <a:pt x="585" y="1915"/>
                    </a:lnTo>
                    <a:lnTo>
                      <a:pt x="585" y="1917"/>
                    </a:lnTo>
                    <a:lnTo>
                      <a:pt x="582" y="1917"/>
                    </a:lnTo>
                    <a:lnTo>
                      <a:pt x="582" y="1920"/>
                    </a:lnTo>
                    <a:lnTo>
                      <a:pt x="579" y="1920"/>
                    </a:lnTo>
                    <a:lnTo>
                      <a:pt x="577" y="1920"/>
                    </a:lnTo>
                    <a:lnTo>
                      <a:pt x="579" y="1920"/>
                    </a:lnTo>
                    <a:lnTo>
                      <a:pt x="577" y="1920"/>
                    </a:lnTo>
                    <a:lnTo>
                      <a:pt x="577" y="1923"/>
                    </a:lnTo>
                    <a:lnTo>
                      <a:pt x="579" y="1923"/>
                    </a:lnTo>
                    <a:lnTo>
                      <a:pt x="579" y="1925"/>
                    </a:lnTo>
                    <a:lnTo>
                      <a:pt x="577" y="1925"/>
                    </a:lnTo>
                    <a:lnTo>
                      <a:pt x="579" y="1925"/>
                    </a:lnTo>
                    <a:lnTo>
                      <a:pt x="579" y="1928"/>
                    </a:lnTo>
                    <a:lnTo>
                      <a:pt x="577" y="1928"/>
                    </a:lnTo>
                    <a:lnTo>
                      <a:pt x="574" y="1928"/>
                    </a:lnTo>
                    <a:lnTo>
                      <a:pt x="574" y="1931"/>
                    </a:lnTo>
                    <a:lnTo>
                      <a:pt x="572" y="1931"/>
                    </a:lnTo>
                    <a:lnTo>
                      <a:pt x="574" y="1928"/>
                    </a:lnTo>
                    <a:lnTo>
                      <a:pt x="572" y="1928"/>
                    </a:lnTo>
                    <a:lnTo>
                      <a:pt x="569" y="1928"/>
                    </a:lnTo>
                    <a:lnTo>
                      <a:pt x="569" y="1931"/>
                    </a:lnTo>
                    <a:lnTo>
                      <a:pt x="566" y="1931"/>
                    </a:lnTo>
                    <a:lnTo>
                      <a:pt x="566" y="1928"/>
                    </a:lnTo>
                    <a:lnTo>
                      <a:pt x="566" y="1925"/>
                    </a:lnTo>
                    <a:lnTo>
                      <a:pt x="569" y="1925"/>
                    </a:lnTo>
                    <a:lnTo>
                      <a:pt x="566" y="1925"/>
                    </a:lnTo>
                    <a:lnTo>
                      <a:pt x="566" y="1923"/>
                    </a:lnTo>
                    <a:lnTo>
                      <a:pt x="564" y="1923"/>
                    </a:lnTo>
                    <a:lnTo>
                      <a:pt x="566" y="1923"/>
                    </a:lnTo>
                    <a:lnTo>
                      <a:pt x="566" y="1925"/>
                    </a:lnTo>
                    <a:lnTo>
                      <a:pt x="564" y="1925"/>
                    </a:lnTo>
                    <a:lnTo>
                      <a:pt x="561" y="1925"/>
                    </a:lnTo>
                    <a:lnTo>
                      <a:pt x="561" y="1923"/>
                    </a:lnTo>
                    <a:lnTo>
                      <a:pt x="564" y="1923"/>
                    </a:lnTo>
                    <a:lnTo>
                      <a:pt x="564" y="1925"/>
                    </a:lnTo>
                    <a:lnTo>
                      <a:pt x="564" y="1923"/>
                    </a:lnTo>
                    <a:lnTo>
                      <a:pt x="561" y="1923"/>
                    </a:lnTo>
                    <a:lnTo>
                      <a:pt x="561" y="1920"/>
                    </a:lnTo>
                    <a:lnTo>
                      <a:pt x="561" y="1923"/>
                    </a:lnTo>
                    <a:lnTo>
                      <a:pt x="559" y="1923"/>
                    </a:lnTo>
                    <a:lnTo>
                      <a:pt x="559" y="1920"/>
                    </a:lnTo>
                    <a:lnTo>
                      <a:pt x="556" y="1920"/>
                    </a:lnTo>
                    <a:lnTo>
                      <a:pt x="556" y="1917"/>
                    </a:lnTo>
                    <a:lnTo>
                      <a:pt x="559" y="1917"/>
                    </a:lnTo>
                    <a:lnTo>
                      <a:pt x="559" y="1915"/>
                    </a:lnTo>
                    <a:lnTo>
                      <a:pt x="559" y="1912"/>
                    </a:lnTo>
                    <a:lnTo>
                      <a:pt x="559" y="1910"/>
                    </a:lnTo>
                    <a:lnTo>
                      <a:pt x="561" y="1910"/>
                    </a:lnTo>
                    <a:lnTo>
                      <a:pt x="561" y="1907"/>
                    </a:lnTo>
                    <a:lnTo>
                      <a:pt x="564" y="1907"/>
                    </a:lnTo>
                    <a:lnTo>
                      <a:pt x="564" y="1904"/>
                    </a:lnTo>
                    <a:lnTo>
                      <a:pt x="566" y="1904"/>
                    </a:lnTo>
                    <a:lnTo>
                      <a:pt x="566" y="1902"/>
                    </a:lnTo>
                    <a:lnTo>
                      <a:pt x="569" y="1902"/>
                    </a:lnTo>
                    <a:lnTo>
                      <a:pt x="569" y="1899"/>
                    </a:lnTo>
                    <a:lnTo>
                      <a:pt x="569" y="1897"/>
                    </a:lnTo>
                    <a:lnTo>
                      <a:pt x="569" y="1894"/>
                    </a:lnTo>
                    <a:lnTo>
                      <a:pt x="566" y="1894"/>
                    </a:lnTo>
                    <a:lnTo>
                      <a:pt x="566" y="1891"/>
                    </a:lnTo>
                    <a:lnTo>
                      <a:pt x="564" y="1891"/>
                    </a:lnTo>
                    <a:lnTo>
                      <a:pt x="566" y="1891"/>
                    </a:lnTo>
                    <a:lnTo>
                      <a:pt x="564" y="1891"/>
                    </a:lnTo>
                    <a:lnTo>
                      <a:pt x="564" y="1889"/>
                    </a:lnTo>
                    <a:lnTo>
                      <a:pt x="561" y="1889"/>
                    </a:lnTo>
                    <a:lnTo>
                      <a:pt x="561" y="1891"/>
                    </a:lnTo>
                    <a:lnTo>
                      <a:pt x="559" y="1891"/>
                    </a:lnTo>
                    <a:lnTo>
                      <a:pt x="559" y="1889"/>
                    </a:lnTo>
                    <a:lnTo>
                      <a:pt x="556" y="1889"/>
                    </a:lnTo>
                    <a:lnTo>
                      <a:pt x="559" y="1889"/>
                    </a:lnTo>
                    <a:lnTo>
                      <a:pt x="559" y="1886"/>
                    </a:lnTo>
                    <a:lnTo>
                      <a:pt x="556" y="1886"/>
                    </a:lnTo>
                    <a:lnTo>
                      <a:pt x="553" y="1886"/>
                    </a:lnTo>
                    <a:lnTo>
                      <a:pt x="551" y="1886"/>
                    </a:lnTo>
                    <a:lnTo>
                      <a:pt x="548" y="1886"/>
                    </a:lnTo>
                    <a:lnTo>
                      <a:pt x="548" y="1889"/>
                    </a:lnTo>
                    <a:lnTo>
                      <a:pt x="548" y="1886"/>
                    </a:lnTo>
                    <a:lnTo>
                      <a:pt x="551" y="1886"/>
                    </a:lnTo>
                    <a:lnTo>
                      <a:pt x="548" y="1886"/>
                    </a:lnTo>
                    <a:lnTo>
                      <a:pt x="545" y="1886"/>
                    </a:lnTo>
                    <a:lnTo>
                      <a:pt x="545" y="1884"/>
                    </a:lnTo>
                    <a:lnTo>
                      <a:pt x="545" y="1886"/>
                    </a:lnTo>
                    <a:lnTo>
                      <a:pt x="543" y="1886"/>
                    </a:lnTo>
                    <a:lnTo>
                      <a:pt x="543" y="1884"/>
                    </a:lnTo>
                    <a:lnTo>
                      <a:pt x="540" y="1884"/>
                    </a:lnTo>
                    <a:lnTo>
                      <a:pt x="540" y="1881"/>
                    </a:lnTo>
                    <a:lnTo>
                      <a:pt x="540" y="1884"/>
                    </a:lnTo>
                    <a:lnTo>
                      <a:pt x="538" y="1884"/>
                    </a:lnTo>
                    <a:lnTo>
                      <a:pt x="538" y="1881"/>
                    </a:lnTo>
                    <a:lnTo>
                      <a:pt x="538" y="1884"/>
                    </a:lnTo>
                    <a:lnTo>
                      <a:pt x="535" y="1884"/>
                    </a:lnTo>
                    <a:lnTo>
                      <a:pt x="535" y="1881"/>
                    </a:lnTo>
                    <a:lnTo>
                      <a:pt x="532" y="1881"/>
                    </a:lnTo>
                    <a:lnTo>
                      <a:pt x="530" y="1881"/>
                    </a:lnTo>
                    <a:lnTo>
                      <a:pt x="530" y="1878"/>
                    </a:lnTo>
                    <a:lnTo>
                      <a:pt x="527" y="1878"/>
                    </a:lnTo>
                    <a:lnTo>
                      <a:pt x="525" y="1878"/>
                    </a:lnTo>
                    <a:lnTo>
                      <a:pt x="525" y="1876"/>
                    </a:lnTo>
                    <a:lnTo>
                      <a:pt x="522" y="1876"/>
                    </a:lnTo>
                    <a:lnTo>
                      <a:pt x="522" y="1878"/>
                    </a:lnTo>
                    <a:lnTo>
                      <a:pt x="519" y="1878"/>
                    </a:lnTo>
                    <a:lnTo>
                      <a:pt x="519" y="1876"/>
                    </a:lnTo>
                    <a:lnTo>
                      <a:pt x="519" y="1873"/>
                    </a:lnTo>
                    <a:lnTo>
                      <a:pt x="517" y="1873"/>
                    </a:lnTo>
                    <a:lnTo>
                      <a:pt x="519" y="1873"/>
                    </a:lnTo>
                    <a:lnTo>
                      <a:pt x="517" y="1873"/>
                    </a:lnTo>
                    <a:lnTo>
                      <a:pt x="517" y="1870"/>
                    </a:lnTo>
                    <a:lnTo>
                      <a:pt x="514" y="1870"/>
                    </a:lnTo>
                    <a:lnTo>
                      <a:pt x="512" y="1870"/>
                    </a:lnTo>
                    <a:lnTo>
                      <a:pt x="512" y="1868"/>
                    </a:lnTo>
                    <a:lnTo>
                      <a:pt x="514" y="1868"/>
                    </a:lnTo>
                    <a:lnTo>
                      <a:pt x="512" y="1868"/>
                    </a:lnTo>
                    <a:lnTo>
                      <a:pt x="509" y="1868"/>
                    </a:lnTo>
                    <a:lnTo>
                      <a:pt x="509" y="1865"/>
                    </a:lnTo>
                    <a:lnTo>
                      <a:pt x="506" y="1865"/>
                    </a:lnTo>
                    <a:lnTo>
                      <a:pt x="506" y="1863"/>
                    </a:lnTo>
                    <a:lnTo>
                      <a:pt x="504" y="1863"/>
                    </a:lnTo>
                    <a:lnTo>
                      <a:pt x="504" y="1860"/>
                    </a:lnTo>
                    <a:lnTo>
                      <a:pt x="501" y="1860"/>
                    </a:lnTo>
                    <a:lnTo>
                      <a:pt x="501" y="1857"/>
                    </a:lnTo>
                    <a:lnTo>
                      <a:pt x="501" y="1855"/>
                    </a:lnTo>
                    <a:lnTo>
                      <a:pt x="504" y="1855"/>
                    </a:lnTo>
                    <a:lnTo>
                      <a:pt x="506" y="1855"/>
                    </a:lnTo>
                    <a:lnTo>
                      <a:pt x="506" y="1852"/>
                    </a:lnTo>
                    <a:lnTo>
                      <a:pt x="509" y="1850"/>
                    </a:lnTo>
                    <a:lnTo>
                      <a:pt x="509" y="1847"/>
                    </a:lnTo>
                    <a:lnTo>
                      <a:pt x="506" y="1847"/>
                    </a:lnTo>
                    <a:lnTo>
                      <a:pt x="509" y="1847"/>
                    </a:lnTo>
                    <a:lnTo>
                      <a:pt x="509" y="1844"/>
                    </a:lnTo>
                    <a:lnTo>
                      <a:pt x="506" y="1844"/>
                    </a:lnTo>
                    <a:lnTo>
                      <a:pt x="509" y="1844"/>
                    </a:lnTo>
                    <a:lnTo>
                      <a:pt x="509" y="1842"/>
                    </a:lnTo>
                    <a:lnTo>
                      <a:pt x="509" y="1839"/>
                    </a:lnTo>
                    <a:lnTo>
                      <a:pt x="506" y="1839"/>
                    </a:lnTo>
                    <a:lnTo>
                      <a:pt x="506" y="1837"/>
                    </a:lnTo>
                    <a:lnTo>
                      <a:pt x="506" y="1834"/>
                    </a:lnTo>
                    <a:lnTo>
                      <a:pt x="506" y="1831"/>
                    </a:lnTo>
                    <a:lnTo>
                      <a:pt x="506" y="1829"/>
                    </a:lnTo>
                    <a:lnTo>
                      <a:pt x="506" y="1826"/>
                    </a:lnTo>
                    <a:lnTo>
                      <a:pt x="504" y="1826"/>
                    </a:lnTo>
                    <a:lnTo>
                      <a:pt x="504" y="1823"/>
                    </a:lnTo>
                    <a:lnTo>
                      <a:pt x="504" y="1821"/>
                    </a:lnTo>
                    <a:lnTo>
                      <a:pt x="504" y="1823"/>
                    </a:lnTo>
                    <a:lnTo>
                      <a:pt x="504" y="1821"/>
                    </a:lnTo>
                    <a:lnTo>
                      <a:pt x="504" y="1818"/>
                    </a:lnTo>
                    <a:lnTo>
                      <a:pt x="506" y="1818"/>
                    </a:lnTo>
                    <a:lnTo>
                      <a:pt x="506" y="1816"/>
                    </a:lnTo>
                    <a:lnTo>
                      <a:pt x="506" y="1813"/>
                    </a:lnTo>
                    <a:lnTo>
                      <a:pt x="509" y="1813"/>
                    </a:lnTo>
                    <a:lnTo>
                      <a:pt x="509" y="1810"/>
                    </a:lnTo>
                    <a:lnTo>
                      <a:pt x="509" y="1813"/>
                    </a:lnTo>
                    <a:lnTo>
                      <a:pt x="509" y="1810"/>
                    </a:lnTo>
                    <a:lnTo>
                      <a:pt x="512" y="1810"/>
                    </a:lnTo>
                    <a:lnTo>
                      <a:pt x="512" y="1808"/>
                    </a:lnTo>
                    <a:lnTo>
                      <a:pt x="512" y="1805"/>
                    </a:lnTo>
                    <a:lnTo>
                      <a:pt x="514" y="1805"/>
                    </a:lnTo>
                    <a:lnTo>
                      <a:pt x="514" y="1803"/>
                    </a:lnTo>
                    <a:lnTo>
                      <a:pt x="517" y="1803"/>
                    </a:lnTo>
                    <a:lnTo>
                      <a:pt x="517" y="1800"/>
                    </a:lnTo>
                    <a:lnTo>
                      <a:pt x="519" y="1800"/>
                    </a:lnTo>
                    <a:lnTo>
                      <a:pt x="517" y="1800"/>
                    </a:lnTo>
                    <a:lnTo>
                      <a:pt x="517" y="1797"/>
                    </a:lnTo>
                    <a:lnTo>
                      <a:pt x="519" y="1797"/>
                    </a:lnTo>
                    <a:lnTo>
                      <a:pt x="519" y="1795"/>
                    </a:lnTo>
                    <a:lnTo>
                      <a:pt x="522" y="1795"/>
                    </a:lnTo>
                    <a:lnTo>
                      <a:pt x="522" y="1792"/>
                    </a:lnTo>
                    <a:lnTo>
                      <a:pt x="519" y="1792"/>
                    </a:lnTo>
                    <a:lnTo>
                      <a:pt x="522" y="1792"/>
                    </a:lnTo>
                    <a:lnTo>
                      <a:pt x="522" y="1790"/>
                    </a:lnTo>
                    <a:lnTo>
                      <a:pt x="525" y="1790"/>
                    </a:lnTo>
                    <a:lnTo>
                      <a:pt x="525" y="1787"/>
                    </a:lnTo>
                    <a:lnTo>
                      <a:pt x="527" y="1787"/>
                    </a:lnTo>
                    <a:lnTo>
                      <a:pt x="527" y="1784"/>
                    </a:lnTo>
                    <a:lnTo>
                      <a:pt x="530" y="1784"/>
                    </a:lnTo>
                    <a:lnTo>
                      <a:pt x="530" y="1782"/>
                    </a:lnTo>
                    <a:lnTo>
                      <a:pt x="532" y="1782"/>
                    </a:lnTo>
                    <a:lnTo>
                      <a:pt x="532" y="1779"/>
                    </a:lnTo>
                    <a:lnTo>
                      <a:pt x="535" y="1779"/>
                    </a:lnTo>
                    <a:lnTo>
                      <a:pt x="538" y="1779"/>
                    </a:lnTo>
                    <a:lnTo>
                      <a:pt x="538" y="1776"/>
                    </a:lnTo>
                    <a:lnTo>
                      <a:pt x="540" y="1776"/>
                    </a:lnTo>
                    <a:lnTo>
                      <a:pt x="540" y="1774"/>
                    </a:lnTo>
                    <a:lnTo>
                      <a:pt x="543" y="1774"/>
                    </a:lnTo>
                    <a:lnTo>
                      <a:pt x="545" y="1774"/>
                    </a:lnTo>
                    <a:lnTo>
                      <a:pt x="545" y="1771"/>
                    </a:lnTo>
                    <a:lnTo>
                      <a:pt x="548" y="1771"/>
                    </a:lnTo>
                    <a:lnTo>
                      <a:pt x="548" y="1774"/>
                    </a:lnTo>
                    <a:lnTo>
                      <a:pt x="551" y="1774"/>
                    </a:lnTo>
                    <a:lnTo>
                      <a:pt x="551" y="1776"/>
                    </a:lnTo>
                    <a:lnTo>
                      <a:pt x="553" y="1776"/>
                    </a:lnTo>
                    <a:lnTo>
                      <a:pt x="553" y="1779"/>
                    </a:lnTo>
                    <a:lnTo>
                      <a:pt x="556" y="1779"/>
                    </a:lnTo>
                    <a:lnTo>
                      <a:pt x="556" y="1782"/>
                    </a:lnTo>
                    <a:lnTo>
                      <a:pt x="559" y="1782"/>
                    </a:lnTo>
                    <a:lnTo>
                      <a:pt x="559" y="1784"/>
                    </a:lnTo>
                    <a:lnTo>
                      <a:pt x="559" y="1782"/>
                    </a:lnTo>
                    <a:lnTo>
                      <a:pt x="561" y="1782"/>
                    </a:lnTo>
                    <a:lnTo>
                      <a:pt x="564" y="1782"/>
                    </a:lnTo>
                    <a:lnTo>
                      <a:pt x="566" y="1782"/>
                    </a:lnTo>
                    <a:lnTo>
                      <a:pt x="569" y="1782"/>
                    </a:lnTo>
                    <a:lnTo>
                      <a:pt x="572" y="1782"/>
                    </a:lnTo>
                    <a:lnTo>
                      <a:pt x="572" y="1779"/>
                    </a:lnTo>
                    <a:lnTo>
                      <a:pt x="574" y="1779"/>
                    </a:lnTo>
                    <a:lnTo>
                      <a:pt x="577" y="1779"/>
                    </a:lnTo>
                    <a:lnTo>
                      <a:pt x="577" y="1776"/>
                    </a:lnTo>
                    <a:lnTo>
                      <a:pt x="574" y="1776"/>
                    </a:lnTo>
                    <a:lnTo>
                      <a:pt x="574" y="1774"/>
                    </a:lnTo>
                    <a:lnTo>
                      <a:pt x="574" y="1776"/>
                    </a:lnTo>
                    <a:lnTo>
                      <a:pt x="577" y="1776"/>
                    </a:lnTo>
                    <a:lnTo>
                      <a:pt x="579" y="1776"/>
                    </a:lnTo>
                    <a:lnTo>
                      <a:pt x="579" y="1774"/>
                    </a:lnTo>
                    <a:lnTo>
                      <a:pt x="579" y="1771"/>
                    </a:lnTo>
                    <a:lnTo>
                      <a:pt x="579" y="1769"/>
                    </a:lnTo>
                    <a:lnTo>
                      <a:pt x="579" y="1766"/>
                    </a:lnTo>
                    <a:lnTo>
                      <a:pt x="582" y="1766"/>
                    </a:lnTo>
                    <a:lnTo>
                      <a:pt x="585" y="1766"/>
                    </a:lnTo>
                    <a:lnTo>
                      <a:pt x="585" y="1763"/>
                    </a:lnTo>
                    <a:lnTo>
                      <a:pt x="585" y="1766"/>
                    </a:lnTo>
                    <a:lnTo>
                      <a:pt x="585" y="1763"/>
                    </a:lnTo>
                    <a:lnTo>
                      <a:pt x="587" y="1763"/>
                    </a:lnTo>
                    <a:lnTo>
                      <a:pt x="587" y="1761"/>
                    </a:lnTo>
                    <a:lnTo>
                      <a:pt x="590" y="1761"/>
                    </a:lnTo>
                    <a:lnTo>
                      <a:pt x="590" y="1758"/>
                    </a:lnTo>
                    <a:lnTo>
                      <a:pt x="592" y="1758"/>
                    </a:lnTo>
                    <a:lnTo>
                      <a:pt x="592" y="1756"/>
                    </a:lnTo>
                    <a:lnTo>
                      <a:pt x="595" y="1756"/>
                    </a:lnTo>
                    <a:lnTo>
                      <a:pt x="595" y="1753"/>
                    </a:lnTo>
                    <a:lnTo>
                      <a:pt x="598" y="1753"/>
                    </a:lnTo>
                    <a:lnTo>
                      <a:pt x="598" y="1750"/>
                    </a:lnTo>
                    <a:lnTo>
                      <a:pt x="600" y="1750"/>
                    </a:lnTo>
                    <a:lnTo>
                      <a:pt x="603" y="1750"/>
                    </a:lnTo>
                    <a:lnTo>
                      <a:pt x="605" y="1750"/>
                    </a:lnTo>
                    <a:lnTo>
                      <a:pt x="605" y="1748"/>
                    </a:lnTo>
                    <a:lnTo>
                      <a:pt x="608" y="1748"/>
                    </a:lnTo>
                    <a:lnTo>
                      <a:pt x="608" y="1745"/>
                    </a:lnTo>
                    <a:lnTo>
                      <a:pt x="611" y="1745"/>
                    </a:lnTo>
                    <a:lnTo>
                      <a:pt x="613" y="1745"/>
                    </a:lnTo>
                    <a:lnTo>
                      <a:pt x="613" y="1742"/>
                    </a:lnTo>
                    <a:lnTo>
                      <a:pt x="613" y="1745"/>
                    </a:lnTo>
                    <a:lnTo>
                      <a:pt x="616" y="1748"/>
                    </a:lnTo>
                    <a:lnTo>
                      <a:pt x="619" y="1748"/>
                    </a:lnTo>
                    <a:lnTo>
                      <a:pt x="621" y="1745"/>
                    </a:lnTo>
                    <a:lnTo>
                      <a:pt x="624" y="1745"/>
                    </a:lnTo>
                    <a:lnTo>
                      <a:pt x="624" y="1742"/>
                    </a:lnTo>
                    <a:lnTo>
                      <a:pt x="624" y="1740"/>
                    </a:lnTo>
                    <a:lnTo>
                      <a:pt x="626" y="1740"/>
                    </a:lnTo>
                    <a:lnTo>
                      <a:pt x="626" y="1737"/>
                    </a:lnTo>
                    <a:lnTo>
                      <a:pt x="629" y="1737"/>
                    </a:lnTo>
                    <a:lnTo>
                      <a:pt x="632" y="1737"/>
                    </a:lnTo>
                    <a:close/>
                    <a:moveTo>
                      <a:pt x="1120" y="1729"/>
                    </a:moveTo>
                    <a:lnTo>
                      <a:pt x="1117" y="1729"/>
                    </a:lnTo>
                    <a:lnTo>
                      <a:pt x="1117" y="1727"/>
                    </a:lnTo>
                    <a:lnTo>
                      <a:pt x="1120" y="1727"/>
                    </a:lnTo>
                    <a:lnTo>
                      <a:pt x="1120" y="1729"/>
                    </a:lnTo>
                    <a:close/>
                    <a:moveTo>
                      <a:pt x="1109" y="1724"/>
                    </a:moveTo>
                    <a:lnTo>
                      <a:pt x="1109" y="1722"/>
                    </a:lnTo>
                    <a:lnTo>
                      <a:pt x="1109" y="1724"/>
                    </a:lnTo>
                    <a:lnTo>
                      <a:pt x="1112" y="1724"/>
                    </a:lnTo>
                    <a:lnTo>
                      <a:pt x="1112" y="1727"/>
                    </a:lnTo>
                    <a:lnTo>
                      <a:pt x="1112" y="1729"/>
                    </a:lnTo>
                    <a:lnTo>
                      <a:pt x="1109" y="1729"/>
                    </a:lnTo>
                    <a:lnTo>
                      <a:pt x="1109" y="1732"/>
                    </a:lnTo>
                    <a:lnTo>
                      <a:pt x="1112" y="1735"/>
                    </a:lnTo>
                    <a:lnTo>
                      <a:pt x="1112" y="1737"/>
                    </a:lnTo>
                    <a:lnTo>
                      <a:pt x="1112" y="1740"/>
                    </a:lnTo>
                    <a:lnTo>
                      <a:pt x="1109" y="1740"/>
                    </a:lnTo>
                    <a:lnTo>
                      <a:pt x="1109" y="1742"/>
                    </a:lnTo>
                    <a:lnTo>
                      <a:pt x="1112" y="1742"/>
                    </a:lnTo>
                    <a:lnTo>
                      <a:pt x="1114" y="1745"/>
                    </a:lnTo>
                    <a:lnTo>
                      <a:pt x="1114" y="1748"/>
                    </a:lnTo>
                    <a:lnTo>
                      <a:pt x="1114" y="1750"/>
                    </a:lnTo>
                    <a:lnTo>
                      <a:pt x="1117" y="1750"/>
                    </a:lnTo>
                    <a:lnTo>
                      <a:pt x="1117" y="1753"/>
                    </a:lnTo>
                    <a:lnTo>
                      <a:pt x="1114" y="1753"/>
                    </a:lnTo>
                    <a:lnTo>
                      <a:pt x="1112" y="1753"/>
                    </a:lnTo>
                    <a:lnTo>
                      <a:pt x="1109" y="1753"/>
                    </a:lnTo>
                    <a:lnTo>
                      <a:pt x="1112" y="1753"/>
                    </a:lnTo>
                    <a:lnTo>
                      <a:pt x="1114" y="1753"/>
                    </a:lnTo>
                    <a:lnTo>
                      <a:pt x="1114" y="1756"/>
                    </a:lnTo>
                    <a:lnTo>
                      <a:pt x="1117" y="1756"/>
                    </a:lnTo>
                    <a:lnTo>
                      <a:pt x="1117" y="1758"/>
                    </a:lnTo>
                    <a:lnTo>
                      <a:pt x="1117" y="1761"/>
                    </a:lnTo>
                    <a:lnTo>
                      <a:pt x="1114" y="1761"/>
                    </a:lnTo>
                    <a:lnTo>
                      <a:pt x="1112" y="1761"/>
                    </a:lnTo>
                    <a:lnTo>
                      <a:pt x="1112" y="1758"/>
                    </a:lnTo>
                    <a:lnTo>
                      <a:pt x="1109" y="1761"/>
                    </a:lnTo>
                    <a:lnTo>
                      <a:pt x="1112" y="1761"/>
                    </a:lnTo>
                    <a:lnTo>
                      <a:pt x="1112" y="1763"/>
                    </a:lnTo>
                    <a:lnTo>
                      <a:pt x="1109" y="1763"/>
                    </a:lnTo>
                    <a:lnTo>
                      <a:pt x="1109" y="1761"/>
                    </a:lnTo>
                    <a:lnTo>
                      <a:pt x="1107" y="1761"/>
                    </a:lnTo>
                    <a:lnTo>
                      <a:pt x="1107" y="1758"/>
                    </a:lnTo>
                    <a:lnTo>
                      <a:pt x="1107" y="1761"/>
                    </a:lnTo>
                    <a:lnTo>
                      <a:pt x="1107" y="1763"/>
                    </a:lnTo>
                    <a:lnTo>
                      <a:pt x="1109" y="1763"/>
                    </a:lnTo>
                    <a:lnTo>
                      <a:pt x="1109" y="1766"/>
                    </a:lnTo>
                    <a:lnTo>
                      <a:pt x="1112" y="1766"/>
                    </a:lnTo>
                    <a:lnTo>
                      <a:pt x="1112" y="1769"/>
                    </a:lnTo>
                    <a:lnTo>
                      <a:pt x="1112" y="1771"/>
                    </a:lnTo>
                    <a:lnTo>
                      <a:pt x="1114" y="1771"/>
                    </a:lnTo>
                    <a:lnTo>
                      <a:pt x="1114" y="1774"/>
                    </a:lnTo>
                    <a:lnTo>
                      <a:pt x="1114" y="1776"/>
                    </a:lnTo>
                    <a:lnTo>
                      <a:pt x="1117" y="1776"/>
                    </a:lnTo>
                    <a:lnTo>
                      <a:pt x="1117" y="1779"/>
                    </a:lnTo>
                    <a:lnTo>
                      <a:pt x="1114" y="1779"/>
                    </a:lnTo>
                    <a:lnTo>
                      <a:pt x="1117" y="1779"/>
                    </a:lnTo>
                    <a:lnTo>
                      <a:pt x="1114" y="1779"/>
                    </a:lnTo>
                    <a:lnTo>
                      <a:pt x="1114" y="1782"/>
                    </a:lnTo>
                    <a:lnTo>
                      <a:pt x="1112" y="1782"/>
                    </a:lnTo>
                    <a:lnTo>
                      <a:pt x="1109" y="1782"/>
                    </a:lnTo>
                    <a:lnTo>
                      <a:pt x="1107" y="1782"/>
                    </a:lnTo>
                    <a:lnTo>
                      <a:pt x="1104" y="1782"/>
                    </a:lnTo>
                    <a:lnTo>
                      <a:pt x="1101" y="1779"/>
                    </a:lnTo>
                    <a:lnTo>
                      <a:pt x="1099" y="1779"/>
                    </a:lnTo>
                    <a:lnTo>
                      <a:pt x="1099" y="1776"/>
                    </a:lnTo>
                    <a:lnTo>
                      <a:pt x="1096" y="1776"/>
                    </a:lnTo>
                    <a:lnTo>
                      <a:pt x="1094" y="1776"/>
                    </a:lnTo>
                    <a:lnTo>
                      <a:pt x="1091" y="1774"/>
                    </a:lnTo>
                    <a:lnTo>
                      <a:pt x="1088" y="1774"/>
                    </a:lnTo>
                    <a:lnTo>
                      <a:pt x="1091" y="1776"/>
                    </a:lnTo>
                    <a:lnTo>
                      <a:pt x="1094" y="1776"/>
                    </a:lnTo>
                    <a:lnTo>
                      <a:pt x="1091" y="1776"/>
                    </a:lnTo>
                    <a:lnTo>
                      <a:pt x="1088" y="1776"/>
                    </a:lnTo>
                    <a:lnTo>
                      <a:pt x="1088" y="1779"/>
                    </a:lnTo>
                    <a:lnTo>
                      <a:pt x="1091" y="1779"/>
                    </a:lnTo>
                    <a:lnTo>
                      <a:pt x="1091" y="1782"/>
                    </a:lnTo>
                    <a:lnTo>
                      <a:pt x="1088" y="1782"/>
                    </a:lnTo>
                    <a:lnTo>
                      <a:pt x="1088" y="1784"/>
                    </a:lnTo>
                    <a:lnTo>
                      <a:pt x="1091" y="1784"/>
                    </a:lnTo>
                    <a:lnTo>
                      <a:pt x="1091" y="1787"/>
                    </a:lnTo>
                    <a:lnTo>
                      <a:pt x="1091" y="1790"/>
                    </a:lnTo>
                    <a:lnTo>
                      <a:pt x="1091" y="1787"/>
                    </a:lnTo>
                    <a:lnTo>
                      <a:pt x="1088" y="1787"/>
                    </a:lnTo>
                    <a:lnTo>
                      <a:pt x="1086" y="1787"/>
                    </a:lnTo>
                    <a:lnTo>
                      <a:pt x="1086" y="1784"/>
                    </a:lnTo>
                    <a:lnTo>
                      <a:pt x="1083" y="1784"/>
                    </a:lnTo>
                    <a:lnTo>
                      <a:pt x="1081" y="1782"/>
                    </a:lnTo>
                    <a:lnTo>
                      <a:pt x="1081" y="1779"/>
                    </a:lnTo>
                    <a:lnTo>
                      <a:pt x="1078" y="1779"/>
                    </a:lnTo>
                    <a:lnTo>
                      <a:pt x="1078" y="1776"/>
                    </a:lnTo>
                    <a:lnTo>
                      <a:pt x="1081" y="1776"/>
                    </a:lnTo>
                    <a:lnTo>
                      <a:pt x="1081" y="1774"/>
                    </a:lnTo>
                    <a:lnTo>
                      <a:pt x="1081" y="1771"/>
                    </a:lnTo>
                    <a:lnTo>
                      <a:pt x="1083" y="1771"/>
                    </a:lnTo>
                    <a:lnTo>
                      <a:pt x="1083" y="1769"/>
                    </a:lnTo>
                    <a:lnTo>
                      <a:pt x="1081" y="1769"/>
                    </a:lnTo>
                    <a:lnTo>
                      <a:pt x="1081" y="1766"/>
                    </a:lnTo>
                    <a:lnTo>
                      <a:pt x="1078" y="1766"/>
                    </a:lnTo>
                    <a:lnTo>
                      <a:pt x="1078" y="1763"/>
                    </a:lnTo>
                    <a:lnTo>
                      <a:pt x="1075" y="1763"/>
                    </a:lnTo>
                    <a:lnTo>
                      <a:pt x="1075" y="1761"/>
                    </a:lnTo>
                    <a:lnTo>
                      <a:pt x="1075" y="1758"/>
                    </a:lnTo>
                    <a:lnTo>
                      <a:pt x="1075" y="1756"/>
                    </a:lnTo>
                    <a:lnTo>
                      <a:pt x="1078" y="1756"/>
                    </a:lnTo>
                    <a:lnTo>
                      <a:pt x="1075" y="1753"/>
                    </a:lnTo>
                    <a:lnTo>
                      <a:pt x="1075" y="1750"/>
                    </a:lnTo>
                    <a:lnTo>
                      <a:pt x="1078" y="1750"/>
                    </a:lnTo>
                    <a:lnTo>
                      <a:pt x="1078" y="1748"/>
                    </a:lnTo>
                    <a:lnTo>
                      <a:pt x="1075" y="1748"/>
                    </a:lnTo>
                    <a:lnTo>
                      <a:pt x="1075" y="1745"/>
                    </a:lnTo>
                    <a:lnTo>
                      <a:pt x="1078" y="1745"/>
                    </a:lnTo>
                    <a:lnTo>
                      <a:pt x="1075" y="1745"/>
                    </a:lnTo>
                    <a:lnTo>
                      <a:pt x="1075" y="1742"/>
                    </a:lnTo>
                    <a:lnTo>
                      <a:pt x="1078" y="1742"/>
                    </a:lnTo>
                    <a:lnTo>
                      <a:pt x="1081" y="1742"/>
                    </a:lnTo>
                    <a:lnTo>
                      <a:pt x="1083" y="1742"/>
                    </a:lnTo>
                    <a:lnTo>
                      <a:pt x="1086" y="1742"/>
                    </a:lnTo>
                    <a:lnTo>
                      <a:pt x="1088" y="1742"/>
                    </a:lnTo>
                    <a:lnTo>
                      <a:pt x="1088" y="1745"/>
                    </a:lnTo>
                    <a:lnTo>
                      <a:pt x="1091" y="1745"/>
                    </a:lnTo>
                    <a:lnTo>
                      <a:pt x="1094" y="1745"/>
                    </a:lnTo>
                    <a:lnTo>
                      <a:pt x="1094" y="1748"/>
                    </a:lnTo>
                    <a:lnTo>
                      <a:pt x="1096" y="1748"/>
                    </a:lnTo>
                    <a:lnTo>
                      <a:pt x="1096" y="1750"/>
                    </a:lnTo>
                    <a:lnTo>
                      <a:pt x="1099" y="1750"/>
                    </a:lnTo>
                    <a:lnTo>
                      <a:pt x="1101" y="1750"/>
                    </a:lnTo>
                    <a:lnTo>
                      <a:pt x="1104" y="1750"/>
                    </a:lnTo>
                    <a:lnTo>
                      <a:pt x="1101" y="1750"/>
                    </a:lnTo>
                    <a:lnTo>
                      <a:pt x="1101" y="1748"/>
                    </a:lnTo>
                    <a:lnTo>
                      <a:pt x="1101" y="1745"/>
                    </a:lnTo>
                    <a:lnTo>
                      <a:pt x="1101" y="1742"/>
                    </a:lnTo>
                    <a:lnTo>
                      <a:pt x="1104" y="1745"/>
                    </a:lnTo>
                    <a:lnTo>
                      <a:pt x="1104" y="1742"/>
                    </a:lnTo>
                    <a:lnTo>
                      <a:pt x="1107" y="1742"/>
                    </a:lnTo>
                    <a:lnTo>
                      <a:pt x="1104" y="1742"/>
                    </a:lnTo>
                    <a:lnTo>
                      <a:pt x="1104" y="1740"/>
                    </a:lnTo>
                    <a:lnTo>
                      <a:pt x="1107" y="1740"/>
                    </a:lnTo>
                    <a:lnTo>
                      <a:pt x="1104" y="1737"/>
                    </a:lnTo>
                    <a:lnTo>
                      <a:pt x="1107" y="1737"/>
                    </a:lnTo>
                    <a:lnTo>
                      <a:pt x="1107" y="1735"/>
                    </a:lnTo>
                    <a:lnTo>
                      <a:pt x="1104" y="1735"/>
                    </a:lnTo>
                    <a:lnTo>
                      <a:pt x="1104" y="1732"/>
                    </a:lnTo>
                    <a:lnTo>
                      <a:pt x="1107" y="1735"/>
                    </a:lnTo>
                    <a:lnTo>
                      <a:pt x="1107" y="1732"/>
                    </a:lnTo>
                    <a:lnTo>
                      <a:pt x="1107" y="1729"/>
                    </a:lnTo>
                    <a:lnTo>
                      <a:pt x="1104" y="1729"/>
                    </a:lnTo>
                    <a:lnTo>
                      <a:pt x="1107" y="1729"/>
                    </a:lnTo>
                    <a:lnTo>
                      <a:pt x="1104" y="1727"/>
                    </a:lnTo>
                    <a:lnTo>
                      <a:pt x="1107" y="1727"/>
                    </a:lnTo>
                    <a:lnTo>
                      <a:pt x="1107" y="1724"/>
                    </a:lnTo>
                    <a:lnTo>
                      <a:pt x="1107" y="1727"/>
                    </a:lnTo>
                    <a:lnTo>
                      <a:pt x="1104" y="1724"/>
                    </a:lnTo>
                    <a:lnTo>
                      <a:pt x="1101" y="1724"/>
                    </a:lnTo>
                    <a:lnTo>
                      <a:pt x="1101" y="1722"/>
                    </a:lnTo>
                    <a:lnTo>
                      <a:pt x="1104" y="1722"/>
                    </a:lnTo>
                    <a:lnTo>
                      <a:pt x="1104" y="1719"/>
                    </a:lnTo>
                    <a:lnTo>
                      <a:pt x="1104" y="1722"/>
                    </a:lnTo>
                    <a:lnTo>
                      <a:pt x="1107" y="1722"/>
                    </a:lnTo>
                    <a:lnTo>
                      <a:pt x="1107" y="1724"/>
                    </a:lnTo>
                    <a:lnTo>
                      <a:pt x="1109" y="1724"/>
                    </a:lnTo>
                    <a:close/>
                    <a:moveTo>
                      <a:pt x="1109" y="1722"/>
                    </a:moveTo>
                    <a:lnTo>
                      <a:pt x="1107" y="1722"/>
                    </a:lnTo>
                    <a:lnTo>
                      <a:pt x="1107" y="1719"/>
                    </a:lnTo>
                    <a:lnTo>
                      <a:pt x="1109" y="1719"/>
                    </a:lnTo>
                    <a:lnTo>
                      <a:pt x="1109" y="1722"/>
                    </a:lnTo>
                    <a:close/>
                    <a:moveTo>
                      <a:pt x="1112" y="1719"/>
                    </a:moveTo>
                    <a:lnTo>
                      <a:pt x="1114" y="1719"/>
                    </a:lnTo>
                    <a:lnTo>
                      <a:pt x="1112" y="1722"/>
                    </a:lnTo>
                    <a:lnTo>
                      <a:pt x="1112" y="1719"/>
                    </a:lnTo>
                    <a:lnTo>
                      <a:pt x="1109" y="1719"/>
                    </a:lnTo>
                    <a:lnTo>
                      <a:pt x="1109" y="1716"/>
                    </a:lnTo>
                    <a:lnTo>
                      <a:pt x="1112" y="1716"/>
                    </a:lnTo>
                    <a:lnTo>
                      <a:pt x="1112" y="1719"/>
                    </a:lnTo>
                    <a:close/>
                    <a:moveTo>
                      <a:pt x="1107" y="1716"/>
                    </a:moveTo>
                    <a:lnTo>
                      <a:pt x="1107" y="1719"/>
                    </a:lnTo>
                    <a:lnTo>
                      <a:pt x="1104" y="1719"/>
                    </a:lnTo>
                    <a:lnTo>
                      <a:pt x="1101" y="1719"/>
                    </a:lnTo>
                    <a:lnTo>
                      <a:pt x="1101" y="1716"/>
                    </a:lnTo>
                    <a:lnTo>
                      <a:pt x="1104" y="1716"/>
                    </a:lnTo>
                    <a:lnTo>
                      <a:pt x="1107" y="1716"/>
                    </a:lnTo>
                    <a:close/>
                    <a:moveTo>
                      <a:pt x="1112" y="1711"/>
                    </a:moveTo>
                    <a:lnTo>
                      <a:pt x="1112" y="1714"/>
                    </a:lnTo>
                    <a:lnTo>
                      <a:pt x="1112" y="1711"/>
                    </a:lnTo>
                    <a:lnTo>
                      <a:pt x="1109" y="1711"/>
                    </a:lnTo>
                    <a:lnTo>
                      <a:pt x="1109" y="1714"/>
                    </a:lnTo>
                    <a:lnTo>
                      <a:pt x="1107" y="1714"/>
                    </a:lnTo>
                    <a:lnTo>
                      <a:pt x="1107" y="1711"/>
                    </a:lnTo>
                    <a:lnTo>
                      <a:pt x="1109" y="1711"/>
                    </a:lnTo>
                    <a:lnTo>
                      <a:pt x="1109" y="1709"/>
                    </a:lnTo>
                    <a:lnTo>
                      <a:pt x="1112" y="1709"/>
                    </a:lnTo>
                    <a:lnTo>
                      <a:pt x="1112" y="1711"/>
                    </a:lnTo>
                    <a:close/>
                    <a:moveTo>
                      <a:pt x="1117" y="1709"/>
                    </a:moveTo>
                    <a:lnTo>
                      <a:pt x="1117" y="1711"/>
                    </a:lnTo>
                    <a:lnTo>
                      <a:pt x="1117" y="1709"/>
                    </a:lnTo>
                    <a:lnTo>
                      <a:pt x="1114" y="1709"/>
                    </a:lnTo>
                    <a:lnTo>
                      <a:pt x="1117" y="1709"/>
                    </a:lnTo>
                    <a:close/>
                    <a:moveTo>
                      <a:pt x="1054" y="1695"/>
                    </a:moveTo>
                    <a:lnTo>
                      <a:pt x="1054" y="1698"/>
                    </a:lnTo>
                    <a:lnTo>
                      <a:pt x="1057" y="1698"/>
                    </a:lnTo>
                    <a:lnTo>
                      <a:pt x="1054" y="1698"/>
                    </a:lnTo>
                    <a:lnTo>
                      <a:pt x="1054" y="1701"/>
                    </a:lnTo>
                    <a:lnTo>
                      <a:pt x="1054" y="1703"/>
                    </a:lnTo>
                    <a:lnTo>
                      <a:pt x="1052" y="1703"/>
                    </a:lnTo>
                    <a:lnTo>
                      <a:pt x="1052" y="1701"/>
                    </a:lnTo>
                    <a:lnTo>
                      <a:pt x="1049" y="1701"/>
                    </a:lnTo>
                    <a:lnTo>
                      <a:pt x="1049" y="1698"/>
                    </a:lnTo>
                    <a:lnTo>
                      <a:pt x="1052" y="1698"/>
                    </a:lnTo>
                    <a:lnTo>
                      <a:pt x="1052" y="1695"/>
                    </a:lnTo>
                    <a:lnTo>
                      <a:pt x="1054" y="1695"/>
                    </a:lnTo>
                    <a:close/>
                    <a:moveTo>
                      <a:pt x="1245" y="1685"/>
                    </a:moveTo>
                    <a:lnTo>
                      <a:pt x="1242" y="1685"/>
                    </a:lnTo>
                    <a:lnTo>
                      <a:pt x="1242" y="1682"/>
                    </a:lnTo>
                    <a:lnTo>
                      <a:pt x="1245" y="1682"/>
                    </a:lnTo>
                    <a:lnTo>
                      <a:pt x="1245" y="1685"/>
                    </a:lnTo>
                    <a:close/>
                    <a:moveTo>
                      <a:pt x="496" y="1677"/>
                    </a:moveTo>
                    <a:lnTo>
                      <a:pt x="498" y="1677"/>
                    </a:lnTo>
                    <a:lnTo>
                      <a:pt x="501" y="1677"/>
                    </a:lnTo>
                    <a:lnTo>
                      <a:pt x="501" y="1680"/>
                    </a:lnTo>
                    <a:lnTo>
                      <a:pt x="498" y="1680"/>
                    </a:lnTo>
                    <a:lnTo>
                      <a:pt x="501" y="1680"/>
                    </a:lnTo>
                    <a:lnTo>
                      <a:pt x="501" y="1682"/>
                    </a:lnTo>
                    <a:lnTo>
                      <a:pt x="498" y="1682"/>
                    </a:lnTo>
                    <a:lnTo>
                      <a:pt x="496" y="1682"/>
                    </a:lnTo>
                    <a:lnTo>
                      <a:pt x="493" y="1682"/>
                    </a:lnTo>
                    <a:lnTo>
                      <a:pt x="493" y="1680"/>
                    </a:lnTo>
                    <a:lnTo>
                      <a:pt x="496" y="1680"/>
                    </a:lnTo>
                    <a:lnTo>
                      <a:pt x="496" y="1677"/>
                    </a:lnTo>
                    <a:close/>
                    <a:moveTo>
                      <a:pt x="1263" y="1675"/>
                    </a:moveTo>
                    <a:lnTo>
                      <a:pt x="1266" y="1675"/>
                    </a:lnTo>
                    <a:lnTo>
                      <a:pt x="1266" y="1677"/>
                    </a:lnTo>
                    <a:lnTo>
                      <a:pt x="1268" y="1677"/>
                    </a:lnTo>
                    <a:lnTo>
                      <a:pt x="1268" y="1680"/>
                    </a:lnTo>
                    <a:lnTo>
                      <a:pt x="1268" y="1682"/>
                    </a:lnTo>
                    <a:lnTo>
                      <a:pt x="1266" y="1682"/>
                    </a:lnTo>
                    <a:lnTo>
                      <a:pt x="1263" y="1682"/>
                    </a:lnTo>
                    <a:lnTo>
                      <a:pt x="1261" y="1682"/>
                    </a:lnTo>
                    <a:lnTo>
                      <a:pt x="1261" y="1680"/>
                    </a:lnTo>
                    <a:lnTo>
                      <a:pt x="1261" y="1677"/>
                    </a:lnTo>
                    <a:lnTo>
                      <a:pt x="1258" y="1677"/>
                    </a:lnTo>
                    <a:lnTo>
                      <a:pt x="1258" y="1675"/>
                    </a:lnTo>
                    <a:lnTo>
                      <a:pt x="1255" y="1675"/>
                    </a:lnTo>
                    <a:lnTo>
                      <a:pt x="1255" y="1672"/>
                    </a:lnTo>
                    <a:lnTo>
                      <a:pt x="1255" y="1669"/>
                    </a:lnTo>
                    <a:lnTo>
                      <a:pt x="1258" y="1669"/>
                    </a:lnTo>
                    <a:lnTo>
                      <a:pt x="1261" y="1669"/>
                    </a:lnTo>
                    <a:lnTo>
                      <a:pt x="1261" y="1672"/>
                    </a:lnTo>
                    <a:lnTo>
                      <a:pt x="1263" y="1672"/>
                    </a:lnTo>
                    <a:lnTo>
                      <a:pt x="1263" y="1675"/>
                    </a:lnTo>
                    <a:close/>
                    <a:moveTo>
                      <a:pt x="1261" y="1669"/>
                    </a:moveTo>
                    <a:lnTo>
                      <a:pt x="1263" y="1669"/>
                    </a:lnTo>
                    <a:lnTo>
                      <a:pt x="1263" y="1672"/>
                    </a:lnTo>
                    <a:lnTo>
                      <a:pt x="1263" y="1669"/>
                    </a:lnTo>
                    <a:lnTo>
                      <a:pt x="1261" y="1669"/>
                    </a:lnTo>
                    <a:close/>
                    <a:moveTo>
                      <a:pt x="1237" y="1659"/>
                    </a:moveTo>
                    <a:lnTo>
                      <a:pt x="1240" y="1659"/>
                    </a:lnTo>
                    <a:lnTo>
                      <a:pt x="1240" y="1662"/>
                    </a:lnTo>
                    <a:lnTo>
                      <a:pt x="1240" y="1664"/>
                    </a:lnTo>
                    <a:lnTo>
                      <a:pt x="1240" y="1667"/>
                    </a:lnTo>
                    <a:lnTo>
                      <a:pt x="1237" y="1667"/>
                    </a:lnTo>
                    <a:lnTo>
                      <a:pt x="1235" y="1667"/>
                    </a:lnTo>
                    <a:lnTo>
                      <a:pt x="1235" y="1664"/>
                    </a:lnTo>
                    <a:lnTo>
                      <a:pt x="1232" y="1664"/>
                    </a:lnTo>
                    <a:lnTo>
                      <a:pt x="1235" y="1664"/>
                    </a:lnTo>
                    <a:lnTo>
                      <a:pt x="1235" y="1662"/>
                    </a:lnTo>
                    <a:lnTo>
                      <a:pt x="1235" y="1659"/>
                    </a:lnTo>
                    <a:lnTo>
                      <a:pt x="1237" y="1659"/>
                    </a:lnTo>
                    <a:close/>
                    <a:moveTo>
                      <a:pt x="1094" y="1625"/>
                    </a:moveTo>
                    <a:lnTo>
                      <a:pt x="1096" y="1625"/>
                    </a:lnTo>
                    <a:lnTo>
                      <a:pt x="1096" y="1628"/>
                    </a:lnTo>
                    <a:lnTo>
                      <a:pt x="1099" y="1628"/>
                    </a:lnTo>
                    <a:lnTo>
                      <a:pt x="1099" y="1630"/>
                    </a:lnTo>
                    <a:lnTo>
                      <a:pt x="1101" y="1630"/>
                    </a:lnTo>
                    <a:lnTo>
                      <a:pt x="1101" y="1633"/>
                    </a:lnTo>
                    <a:lnTo>
                      <a:pt x="1104" y="1633"/>
                    </a:lnTo>
                    <a:lnTo>
                      <a:pt x="1104" y="1635"/>
                    </a:lnTo>
                    <a:lnTo>
                      <a:pt x="1104" y="1638"/>
                    </a:lnTo>
                    <a:lnTo>
                      <a:pt x="1101" y="1638"/>
                    </a:lnTo>
                    <a:lnTo>
                      <a:pt x="1101" y="1641"/>
                    </a:lnTo>
                    <a:lnTo>
                      <a:pt x="1099" y="1641"/>
                    </a:lnTo>
                    <a:lnTo>
                      <a:pt x="1099" y="1643"/>
                    </a:lnTo>
                    <a:lnTo>
                      <a:pt x="1096" y="1643"/>
                    </a:lnTo>
                    <a:lnTo>
                      <a:pt x="1094" y="1643"/>
                    </a:lnTo>
                    <a:lnTo>
                      <a:pt x="1091" y="1643"/>
                    </a:lnTo>
                    <a:lnTo>
                      <a:pt x="1091" y="1641"/>
                    </a:lnTo>
                    <a:lnTo>
                      <a:pt x="1088" y="1641"/>
                    </a:lnTo>
                    <a:lnTo>
                      <a:pt x="1088" y="1643"/>
                    </a:lnTo>
                    <a:lnTo>
                      <a:pt x="1091" y="1643"/>
                    </a:lnTo>
                    <a:lnTo>
                      <a:pt x="1091" y="1646"/>
                    </a:lnTo>
                    <a:lnTo>
                      <a:pt x="1094" y="1646"/>
                    </a:lnTo>
                    <a:lnTo>
                      <a:pt x="1096" y="1646"/>
                    </a:lnTo>
                    <a:lnTo>
                      <a:pt x="1096" y="1648"/>
                    </a:lnTo>
                    <a:lnTo>
                      <a:pt x="1094" y="1648"/>
                    </a:lnTo>
                    <a:lnTo>
                      <a:pt x="1096" y="1648"/>
                    </a:lnTo>
                    <a:lnTo>
                      <a:pt x="1096" y="1651"/>
                    </a:lnTo>
                    <a:lnTo>
                      <a:pt x="1099" y="1651"/>
                    </a:lnTo>
                    <a:lnTo>
                      <a:pt x="1099" y="1654"/>
                    </a:lnTo>
                    <a:lnTo>
                      <a:pt x="1096" y="1654"/>
                    </a:lnTo>
                    <a:lnTo>
                      <a:pt x="1096" y="1651"/>
                    </a:lnTo>
                    <a:lnTo>
                      <a:pt x="1096" y="1654"/>
                    </a:lnTo>
                    <a:lnTo>
                      <a:pt x="1094" y="1654"/>
                    </a:lnTo>
                    <a:lnTo>
                      <a:pt x="1094" y="1656"/>
                    </a:lnTo>
                    <a:lnTo>
                      <a:pt x="1096" y="1656"/>
                    </a:lnTo>
                    <a:lnTo>
                      <a:pt x="1096" y="1659"/>
                    </a:lnTo>
                    <a:lnTo>
                      <a:pt x="1094" y="1659"/>
                    </a:lnTo>
                    <a:lnTo>
                      <a:pt x="1091" y="1659"/>
                    </a:lnTo>
                    <a:lnTo>
                      <a:pt x="1088" y="1659"/>
                    </a:lnTo>
                    <a:lnTo>
                      <a:pt x="1091" y="1659"/>
                    </a:lnTo>
                    <a:lnTo>
                      <a:pt x="1088" y="1659"/>
                    </a:lnTo>
                    <a:lnTo>
                      <a:pt x="1088" y="1662"/>
                    </a:lnTo>
                    <a:lnTo>
                      <a:pt x="1086" y="1662"/>
                    </a:lnTo>
                    <a:lnTo>
                      <a:pt x="1086" y="1664"/>
                    </a:lnTo>
                    <a:lnTo>
                      <a:pt x="1088" y="1664"/>
                    </a:lnTo>
                    <a:lnTo>
                      <a:pt x="1086" y="1664"/>
                    </a:lnTo>
                    <a:lnTo>
                      <a:pt x="1086" y="1667"/>
                    </a:lnTo>
                    <a:lnTo>
                      <a:pt x="1088" y="1667"/>
                    </a:lnTo>
                    <a:lnTo>
                      <a:pt x="1086" y="1667"/>
                    </a:lnTo>
                    <a:lnTo>
                      <a:pt x="1088" y="1667"/>
                    </a:lnTo>
                    <a:lnTo>
                      <a:pt x="1086" y="1667"/>
                    </a:lnTo>
                    <a:lnTo>
                      <a:pt x="1083" y="1667"/>
                    </a:lnTo>
                    <a:lnTo>
                      <a:pt x="1083" y="1669"/>
                    </a:lnTo>
                    <a:lnTo>
                      <a:pt x="1086" y="1669"/>
                    </a:lnTo>
                    <a:lnTo>
                      <a:pt x="1088" y="1669"/>
                    </a:lnTo>
                    <a:lnTo>
                      <a:pt x="1086" y="1669"/>
                    </a:lnTo>
                    <a:lnTo>
                      <a:pt x="1086" y="1672"/>
                    </a:lnTo>
                    <a:lnTo>
                      <a:pt x="1083" y="1672"/>
                    </a:lnTo>
                    <a:lnTo>
                      <a:pt x="1081" y="1672"/>
                    </a:lnTo>
                    <a:lnTo>
                      <a:pt x="1081" y="1675"/>
                    </a:lnTo>
                    <a:lnTo>
                      <a:pt x="1081" y="1677"/>
                    </a:lnTo>
                    <a:lnTo>
                      <a:pt x="1083" y="1677"/>
                    </a:lnTo>
                    <a:lnTo>
                      <a:pt x="1086" y="1677"/>
                    </a:lnTo>
                    <a:lnTo>
                      <a:pt x="1086" y="1680"/>
                    </a:lnTo>
                    <a:lnTo>
                      <a:pt x="1086" y="1682"/>
                    </a:lnTo>
                    <a:lnTo>
                      <a:pt x="1086" y="1685"/>
                    </a:lnTo>
                    <a:lnTo>
                      <a:pt x="1086" y="1688"/>
                    </a:lnTo>
                    <a:lnTo>
                      <a:pt x="1083" y="1688"/>
                    </a:lnTo>
                    <a:lnTo>
                      <a:pt x="1083" y="1690"/>
                    </a:lnTo>
                    <a:lnTo>
                      <a:pt x="1083" y="1693"/>
                    </a:lnTo>
                    <a:lnTo>
                      <a:pt x="1081" y="1693"/>
                    </a:lnTo>
                    <a:lnTo>
                      <a:pt x="1081" y="1695"/>
                    </a:lnTo>
                    <a:lnTo>
                      <a:pt x="1078" y="1695"/>
                    </a:lnTo>
                    <a:lnTo>
                      <a:pt x="1075" y="1695"/>
                    </a:lnTo>
                    <a:lnTo>
                      <a:pt x="1073" y="1695"/>
                    </a:lnTo>
                    <a:lnTo>
                      <a:pt x="1073" y="1693"/>
                    </a:lnTo>
                    <a:lnTo>
                      <a:pt x="1073" y="1695"/>
                    </a:lnTo>
                    <a:lnTo>
                      <a:pt x="1073" y="1698"/>
                    </a:lnTo>
                    <a:lnTo>
                      <a:pt x="1070" y="1698"/>
                    </a:lnTo>
                    <a:lnTo>
                      <a:pt x="1070" y="1701"/>
                    </a:lnTo>
                    <a:lnTo>
                      <a:pt x="1070" y="1698"/>
                    </a:lnTo>
                    <a:lnTo>
                      <a:pt x="1068" y="1698"/>
                    </a:lnTo>
                    <a:lnTo>
                      <a:pt x="1068" y="1701"/>
                    </a:lnTo>
                    <a:lnTo>
                      <a:pt x="1068" y="1698"/>
                    </a:lnTo>
                    <a:lnTo>
                      <a:pt x="1065" y="1698"/>
                    </a:lnTo>
                    <a:lnTo>
                      <a:pt x="1062" y="1698"/>
                    </a:lnTo>
                    <a:lnTo>
                      <a:pt x="1060" y="1698"/>
                    </a:lnTo>
                    <a:lnTo>
                      <a:pt x="1060" y="1695"/>
                    </a:lnTo>
                    <a:lnTo>
                      <a:pt x="1060" y="1693"/>
                    </a:lnTo>
                    <a:lnTo>
                      <a:pt x="1060" y="1690"/>
                    </a:lnTo>
                    <a:lnTo>
                      <a:pt x="1057" y="1690"/>
                    </a:lnTo>
                    <a:lnTo>
                      <a:pt x="1057" y="1688"/>
                    </a:lnTo>
                    <a:lnTo>
                      <a:pt x="1060" y="1688"/>
                    </a:lnTo>
                    <a:lnTo>
                      <a:pt x="1060" y="1690"/>
                    </a:lnTo>
                    <a:lnTo>
                      <a:pt x="1060" y="1688"/>
                    </a:lnTo>
                    <a:lnTo>
                      <a:pt x="1060" y="1685"/>
                    </a:lnTo>
                    <a:lnTo>
                      <a:pt x="1062" y="1685"/>
                    </a:lnTo>
                    <a:lnTo>
                      <a:pt x="1060" y="1685"/>
                    </a:lnTo>
                    <a:lnTo>
                      <a:pt x="1060" y="1682"/>
                    </a:lnTo>
                    <a:lnTo>
                      <a:pt x="1060" y="1680"/>
                    </a:lnTo>
                    <a:lnTo>
                      <a:pt x="1062" y="1680"/>
                    </a:lnTo>
                    <a:lnTo>
                      <a:pt x="1062" y="1677"/>
                    </a:lnTo>
                    <a:lnTo>
                      <a:pt x="1060" y="1677"/>
                    </a:lnTo>
                    <a:lnTo>
                      <a:pt x="1060" y="1675"/>
                    </a:lnTo>
                    <a:lnTo>
                      <a:pt x="1062" y="1675"/>
                    </a:lnTo>
                    <a:lnTo>
                      <a:pt x="1062" y="1672"/>
                    </a:lnTo>
                    <a:lnTo>
                      <a:pt x="1062" y="1669"/>
                    </a:lnTo>
                    <a:lnTo>
                      <a:pt x="1065" y="1669"/>
                    </a:lnTo>
                    <a:lnTo>
                      <a:pt x="1065" y="1667"/>
                    </a:lnTo>
                    <a:lnTo>
                      <a:pt x="1062" y="1667"/>
                    </a:lnTo>
                    <a:lnTo>
                      <a:pt x="1062" y="1664"/>
                    </a:lnTo>
                    <a:lnTo>
                      <a:pt x="1062" y="1662"/>
                    </a:lnTo>
                    <a:lnTo>
                      <a:pt x="1062" y="1659"/>
                    </a:lnTo>
                    <a:lnTo>
                      <a:pt x="1060" y="1659"/>
                    </a:lnTo>
                    <a:lnTo>
                      <a:pt x="1060" y="1656"/>
                    </a:lnTo>
                    <a:lnTo>
                      <a:pt x="1062" y="1656"/>
                    </a:lnTo>
                    <a:lnTo>
                      <a:pt x="1062" y="1654"/>
                    </a:lnTo>
                    <a:lnTo>
                      <a:pt x="1065" y="1654"/>
                    </a:lnTo>
                    <a:lnTo>
                      <a:pt x="1068" y="1654"/>
                    </a:lnTo>
                    <a:lnTo>
                      <a:pt x="1068" y="1651"/>
                    </a:lnTo>
                    <a:lnTo>
                      <a:pt x="1070" y="1651"/>
                    </a:lnTo>
                    <a:lnTo>
                      <a:pt x="1070" y="1648"/>
                    </a:lnTo>
                    <a:lnTo>
                      <a:pt x="1073" y="1648"/>
                    </a:lnTo>
                    <a:lnTo>
                      <a:pt x="1075" y="1648"/>
                    </a:lnTo>
                    <a:lnTo>
                      <a:pt x="1075" y="1646"/>
                    </a:lnTo>
                    <a:lnTo>
                      <a:pt x="1078" y="1646"/>
                    </a:lnTo>
                    <a:lnTo>
                      <a:pt x="1078" y="1643"/>
                    </a:lnTo>
                    <a:lnTo>
                      <a:pt x="1081" y="1643"/>
                    </a:lnTo>
                    <a:lnTo>
                      <a:pt x="1081" y="1641"/>
                    </a:lnTo>
                    <a:lnTo>
                      <a:pt x="1083" y="1641"/>
                    </a:lnTo>
                    <a:lnTo>
                      <a:pt x="1086" y="1641"/>
                    </a:lnTo>
                    <a:lnTo>
                      <a:pt x="1086" y="1638"/>
                    </a:lnTo>
                    <a:lnTo>
                      <a:pt x="1083" y="1638"/>
                    </a:lnTo>
                    <a:lnTo>
                      <a:pt x="1083" y="1635"/>
                    </a:lnTo>
                    <a:lnTo>
                      <a:pt x="1083" y="1633"/>
                    </a:lnTo>
                    <a:lnTo>
                      <a:pt x="1083" y="1630"/>
                    </a:lnTo>
                    <a:lnTo>
                      <a:pt x="1083" y="1628"/>
                    </a:lnTo>
                    <a:lnTo>
                      <a:pt x="1083" y="1625"/>
                    </a:lnTo>
                    <a:lnTo>
                      <a:pt x="1086" y="1625"/>
                    </a:lnTo>
                    <a:lnTo>
                      <a:pt x="1086" y="1628"/>
                    </a:lnTo>
                    <a:lnTo>
                      <a:pt x="1088" y="1628"/>
                    </a:lnTo>
                    <a:lnTo>
                      <a:pt x="1088" y="1625"/>
                    </a:lnTo>
                    <a:lnTo>
                      <a:pt x="1091" y="1625"/>
                    </a:lnTo>
                    <a:lnTo>
                      <a:pt x="1094" y="1625"/>
                    </a:lnTo>
                    <a:close/>
                    <a:moveTo>
                      <a:pt x="1104" y="1615"/>
                    </a:moveTo>
                    <a:lnTo>
                      <a:pt x="1104" y="1617"/>
                    </a:lnTo>
                    <a:lnTo>
                      <a:pt x="1104" y="1615"/>
                    </a:lnTo>
                    <a:close/>
                    <a:moveTo>
                      <a:pt x="1099" y="1615"/>
                    </a:moveTo>
                    <a:lnTo>
                      <a:pt x="1101" y="1615"/>
                    </a:lnTo>
                    <a:lnTo>
                      <a:pt x="1101" y="1617"/>
                    </a:lnTo>
                    <a:lnTo>
                      <a:pt x="1099" y="1617"/>
                    </a:lnTo>
                    <a:lnTo>
                      <a:pt x="1099" y="1620"/>
                    </a:lnTo>
                    <a:lnTo>
                      <a:pt x="1101" y="1620"/>
                    </a:lnTo>
                    <a:lnTo>
                      <a:pt x="1104" y="1620"/>
                    </a:lnTo>
                    <a:lnTo>
                      <a:pt x="1104" y="1622"/>
                    </a:lnTo>
                    <a:lnTo>
                      <a:pt x="1104" y="1625"/>
                    </a:lnTo>
                    <a:lnTo>
                      <a:pt x="1101" y="1625"/>
                    </a:lnTo>
                    <a:lnTo>
                      <a:pt x="1101" y="1622"/>
                    </a:lnTo>
                    <a:lnTo>
                      <a:pt x="1099" y="1622"/>
                    </a:lnTo>
                    <a:lnTo>
                      <a:pt x="1096" y="1622"/>
                    </a:lnTo>
                    <a:lnTo>
                      <a:pt x="1096" y="1620"/>
                    </a:lnTo>
                    <a:lnTo>
                      <a:pt x="1096" y="1617"/>
                    </a:lnTo>
                    <a:lnTo>
                      <a:pt x="1096" y="1615"/>
                    </a:lnTo>
                    <a:lnTo>
                      <a:pt x="1099" y="1615"/>
                    </a:lnTo>
                    <a:close/>
                    <a:moveTo>
                      <a:pt x="793" y="1562"/>
                    </a:moveTo>
                    <a:lnTo>
                      <a:pt x="796" y="1562"/>
                    </a:lnTo>
                    <a:lnTo>
                      <a:pt x="796" y="1565"/>
                    </a:lnTo>
                    <a:lnTo>
                      <a:pt x="799" y="1565"/>
                    </a:lnTo>
                    <a:lnTo>
                      <a:pt x="799" y="1567"/>
                    </a:lnTo>
                    <a:lnTo>
                      <a:pt x="799" y="1570"/>
                    </a:lnTo>
                    <a:lnTo>
                      <a:pt x="801" y="1570"/>
                    </a:lnTo>
                    <a:lnTo>
                      <a:pt x="801" y="1573"/>
                    </a:lnTo>
                    <a:lnTo>
                      <a:pt x="801" y="1575"/>
                    </a:lnTo>
                    <a:lnTo>
                      <a:pt x="801" y="1578"/>
                    </a:lnTo>
                    <a:lnTo>
                      <a:pt x="801" y="1581"/>
                    </a:lnTo>
                    <a:lnTo>
                      <a:pt x="804" y="1581"/>
                    </a:lnTo>
                    <a:lnTo>
                      <a:pt x="804" y="1583"/>
                    </a:lnTo>
                    <a:lnTo>
                      <a:pt x="804" y="1586"/>
                    </a:lnTo>
                    <a:lnTo>
                      <a:pt x="804" y="1588"/>
                    </a:lnTo>
                    <a:lnTo>
                      <a:pt x="804" y="1591"/>
                    </a:lnTo>
                    <a:lnTo>
                      <a:pt x="804" y="1594"/>
                    </a:lnTo>
                    <a:lnTo>
                      <a:pt x="801" y="1594"/>
                    </a:lnTo>
                    <a:lnTo>
                      <a:pt x="801" y="1596"/>
                    </a:lnTo>
                    <a:lnTo>
                      <a:pt x="799" y="1596"/>
                    </a:lnTo>
                    <a:lnTo>
                      <a:pt x="796" y="1596"/>
                    </a:lnTo>
                    <a:lnTo>
                      <a:pt x="796" y="1594"/>
                    </a:lnTo>
                    <a:lnTo>
                      <a:pt x="793" y="1594"/>
                    </a:lnTo>
                    <a:lnTo>
                      <a:pt x="793" y="1596"/>
                    </a:lnTo>
                    <a:lnTo>
                      <a:pt x="793" y="1599"/>
                    </a:lnTo>
                    <a:lnTo>
                      <a:pt x="791" y="1599"/>
                    </a:lnTo>
                    <a:lnTo>
                      <a:pt x="791" y="1596"/>
                    </a:lnTo>
                    <a:lnTo>
                      <a:pt x="791" y="1594"/>
                    </a:lnTo>
                    <a:lnTo>
                      <a:pt x="791" y="1591"/>
                    </a:lnTo>
                    <a:lnTo>
                      <a:pt x="788" y="1591"/>
                    </a:lnTo>
                    <a:lnTo>
                      <a:pt x="788" y="1594"/>
                    </a:lnTo>
                    <a:lnTo>
                      <a:pt x="788" y="1591"/>
                    </a:lnTo>
                    <a:lnTo>
                      <a:pt x="788" y="1594"/>
                    </a:lnTo>
                    <a:lnTo>
                      <a:pt x="788" y="1591"/>
                    </a:lnTo>
                    <a:lnTo>
                      <a:pt x="786" y="1591"/>
                    </a:lnTo>
                    <a:lnTo>
                      <a:pt x="786" y="1594"/>
                    </a:lnTo>
                    <a:lnTo>
                      <a:pt x="783" y="1594"/>
                    </a:lnTo>
                    <a:lnTo>
                      <a:pt x="783" y="1591"/>
                    </a:lnTo>
                    <a:lnTo>
                      <a:pt x="783" y="1588"/>
                    </a:lnTo>
                    <a:lnTo>
                      <a:pt x="780" y="1588"/>
                    </a:lnTo>
                    <a:lnTo>
                      <a:pt x="780" y="1586"/>
                    </a:lnTo>
                    <a:lnTo>
                      <a:pt x="780" y="1583"/>
                    </a:lnTo>
                    <a:lnTo>
                      <a:pt x="780" y="1581"/>
                    </a:lnTo>
                    <a:lnTo>
                      <a:pt x="778" y="1581"/>
                    </a:lnTo>
                    <a:lnTo>
                      <a:pt x="778" y="1583"/>
                    </a:lnTo>
                    <a:lnTo>
                      <a:pt x="778" y="1586"/>
                    </a:lnTo>
                    <a:lnTo>
                      <a:pt x="775" y="1586"/>
                    </a:lnTo>
                    <a:lnTo>
                      <a:pt x="775" y="1583"/>
                    </a:lnTo>
                    <a:lnTo>
                      <a:pt x="775" y="1581"/>
                    </a:lnTo>
                    <a:lnTo>
                      <a:pt x="775" y="1583"/>
                    </a:lnTo>
                    <a:lnTo>
                      <a:pt x="775" y="1586"/>
                    </a:lnTo>
                    <a:lnTo>
                      <a:pt x="775" y="1583"/>
                    </a:lnTo>
                    <a:lnTo>
                      <a:pt x="773" y="1583"/>
                    </a:lnTo>
                    <a:lnTo>
                      <a:pt x="773" y="1581"/>
                    </a:lnTo>
                    <a:lnTo>
                      <a:pt x="775" y="1581"/>
                    </a:lnTo>
                    <a:lnTo>
                      <a:pt x="773" y="1581"/>
                    </a:lnTo>
                    <a:lnTo>
                      <a:pt x="773" y="1578"/>
                    </a:lnTo>
                    <a:lnTo>
                      <a:pt x="775" y="1578"/>
                    </a:lnTo>
                    <a:lnTo>
                      <a:pt x="775" y="1575"/>
                    </a:lnTo>
                    <a:lnTo>
                      <a:pt x="778" y="1575"/>
                    </a:lnTo>
                    <a:lnTo>
                      <a:pt x="775" y="1575"/>
                    </a:lnTo>
                    <a:lnTo>
                      <a:pt x="778" y="1575"/>
                    </a:lnTo>
                    <a:lnTo>
                      <a:pt x="778" y="1573"/>
                    </a:lnTo>
                    <a:lnTo>
                      <a:pt x="780" y="1573"/>
                    </a:lnTo>
                    <a:lnTo>
                      <a:pt x="780" y="1570"/>
                    </a:lnTo>
                    <a:lnTo>
                      <a:pt x="783" y="1570"/>
                    </a:lnTo>
                    <a:lnTo>
                      <a:pt x="783" y="1567"/>
                    </a:lnTo>
                    <a:lnTo>
                      <a:pt x="786" y="1567"/>
                    </a:lnTo>
                    <a:lnTo>
                      <a:pt x="786" y="1565"/>
                    </a:lnTo>
                    <a:lnTo>
                      <a:pt x="786" y="1567"/>
                    </a:lnTo>
                    <a:lnTo>
                      <a:pt x="788" y="1567"/>
                    </a:lnTo>
                    <a:lnTo>
                      <a:pt x="788" y="1565"/>
                    </a:lnTo>
                    <a:lnTo>
                      <a:pt x="791" y="1565"/>
                    </a:lnTo>
                    <a:lnTo>
                      <a:pt x="788" y="1565"/>
                    </a:lnTo>
                    <a:lnTo>
                      <a:pt x="788" y="1562"/>
                    </a:lnTo>
                    <a:lnTo>
                      <a:pt x="791" y="1562"/>
                    </a:lnTo>
                    <a:lnTo>
                      <a:pt x="791" y="1565"/>
                    </a:lnTo>
                    <a:lnTo>
                      <a:pt x="793" y="1565"/>
                    </a:lnTo>
                    <a:lnTo>
                      <a:pt x="793" y="1562"/>
                    </a:lnTo>
                    <a:close/>
                    <a:moveTo>
                      <a:pt x="825" y="1356"/>
                    </a:moveTo>
                    <a:lnTo>
                      <a:pt x="825" y="1359"/>
                    </a:lnTo>
                    <a:lnTo>
                      <a:pt x="825" y="1356"/>
                    </a:lnTo>
                    <a:lnTo>
                      <a:pt x="827" y="1359"/>
                    </a:lnTo>
                    <a:lnTo>
                      <a:pt x="830" y="1359"/>
                    </a:lnTo>
                    <a:lnTo>
                      <a:pt x="827" y="1361"/>
                    </a:lnTo>
                    <a:lnTo>
                      <a:pt x="827" y="1359"/>
                    </a:lnTo>
                    <a:lnTo>
                      <a:pt x="825" y="1359"/>
                    </a:lnTo>
                    <a:lnTo>
                      <a:pt x="825" y="1361"/>
                    </a:lnTo>
                    <a:lnTo>
                      <a:pt x="822" y="1361"/>
                    </a:lnTo>
                    <a:lnTo>
                      <a:pt x="822" y="1364"/>
                    </a:lnTo>
                    <a:lnTo>
                      <a:pt x="825" y="1364"/>
                    </a:lnTo>
                    <a:lnTo>
                      <a:pt x="822" y="1364"/>
                    </a:lnTo>
                    <a:lnTo>
                      <a:pt x="820" y="1364"/>
                    </a:lnTo>
                    <a:lnTo>
                      <a:pt x="820" y="1361"/>
                    </a:lnTo>
                    <a:lnTo>
                      <a:pt x="822" y="1361"/>
                    </a:lnTo>
                    <a:lnTo>
                      <a:pt x="822" y="1359"/>
                    </a:lnTo>
                    <a:lnTo>
                      <a:pt x="822" y="1356"/>
                    </a:lnTo>
                    <a:lnTo>
                      <a:pt x="825" y="1356"/>
                    </a:lnTo>
                    <a:close/>
                    <a:moveTo>
                      <a:pt x="830" y="1356"/>
                    </a:moveTo>
                    <a:lnTo>
                      <a:pt x="830" y="1353"/>
                    </a:lnTo>
                    <a:lnTo>
                      <a:pt x="833" y="1353"/>
                    </a:lnTo>
                    <a:lnTo>
                      <a:pt x="833" y="1356"/>
                    </a:lnTo>
                    <a:lnTo>
                      <a:pt x="830" y="1356"/>
                    </a:lnTo>
                    <a:close/>
                    <a:moveTo>
                      <a:pt x="773" y="1353"/>
                    </a:moveTo>
                    <a:lnTo>
                      <a:pt x="773" y="1351"/>
                    </a:lnTo>
                    <a:lnTo>
                      <a:pt x="775" y="1351"/>
                    </a:lnTo>
                    <a:lnTo>
                      <a:pt x="775" y="1353"/>
                    </a:lnTo>
                    <a:lnTo>
                      <a:pt x="773" y="1353"/>
                    </a:lnTo>
                    <a:close/>
                    <a:moveTo>
                      <a:pt x="840" y="1345"/>
                    </a:moveTo>
                    <a:lnTo>
                      <a:pt x="843" y="1345"/>
                    </a:lnTo>
                    <a:lnTo>
                      <a:pt x="843" y="1348"/>
                    </a:lnTo>
                    <a:lnTo>
                      <a:pt x="846" y="1348"/>
                    </a:lnTo>
                    <a:lnTo>
                      <a:pt x="846" y="1351"/>
                    </a:lnTo>
                    <a:lnTo>
                      <a:pt x="843" y="1351"/>
                    </a:lnTo>
                    <a:lnTo>
                      <a:pt x="846" y="1351"/>
                    </a:lnTo>
                    <a:lnTo>
                      <a:pt x="846" y="1353"/>
                    </a:lnTo>
                    <a:lnTo>
                      <a:pt x="848" y="1353"/>
                    </a:lnTo>
                    <a:lnTo>
                      <a:pt x="848" y="1356"/>
                    </a:lnTo>
                    <a:lnTo>
                      <a:pt x="851" y="1356"/>
                    </a:lnTo>
                    <a:lnTo>
                      <a:pt x="848" y="1356"/>
                    </a:lnTo>
                    <a:lnTo>
                      <a:pt x="846" y="1356"/>
                    </a:lnTo>
                    <a:lnTo>
                      <a:pt x="843" y="1356"/>
                    </a:lnTo>
                    <a:lnTo>
                      <a:pt x="840" y="1356"/>
                    </a:lnTo>
                    <a:lnTo>
                      <a:pt x="838" y="1356"/>
                    </a:lnTo>
                    <a:lnTo>
                      <a:pt x="835" y="1356"/>
                    </a:lnTo>
                    <a:lnTo>
                      <a:pt x="835" y="1353"/>
                    </a:lnTo>
                    <a:lnTo>
                      <a:pt x="833" y="1353"/>
                    </a:lnTo>
                    <a:lnTo>
                      <a:pt x="833" y="1351"/>
                    </a:lnTo>
                    <a:lnTo>
                      <a:pt x="835" y="1351"/>
                    </a:lnTo>
                    <a:lnTo>
                      <a:pt x="833" y="1351"/>
                    </a:lnTo>
                    <a:lnTo>
                      <a:pt x="833" y="1348"/>
                    </a:lnTo>
                    <a:lnTo>
                      <a:pt x="835" y="1348"/>
                    </a:lnTo>
                    <a:lnTo>
                      <a:pt x="838" y="1348"/>
                    </a:lnTo>
                    <a:lnTo>
                      <a:pt x="838" y="1345"/>
                    </a:lnTo>
                    <a:lnTo>
                      <a:pt x="840" y="1345"/>
                    </a:lnTo>
                    <a:close/>
                    <a:moveTo>
                      <a:pt x="765" y="1338"/>
                    </a:moveTo>
                    <a:lnTo>
                      <a:pt x="767" y="1338"/>
                    </a:lnTo>
                    <a:lnTo>
                      <a:pt x="765" y="1340"/>
                    </a:lnTo>
                    <a:lnTo>
                      <a:pt x="767" y="1340"/>
                    </a:lnTo>
                    <a:lnTo>
                      <a:pt x="767" y="1343"/>
                    </a:lnTo>
                    <a:lnTo>
                      <a:pt x="767" y="1340"/>
                    </a:lnTo>
                    <a:lnTo>
                      <a:pt x="770" y="1340"/>
                    </a:lnTo>
                    <a:lnTo>
                      <a:pt x="773" y="1343"/>
                    </a:lnTo>
                    <a:lnTo>
                      <a:pt x="773" y="1345"/>
                    </a:lnTo>
                    <a:lnTo>
                      <a:pt x="770" y="1345"/>
                    </a:lnTo>
                    <a:lnTo>
                      <a:pt x="770" y="1348"/>
                    </a:lnTo>
                    <a:lnTo>
                      <a:pt x="767" y="1348"/>
                    </a:lnTo>
                    <a:lnTo>
                      <a:pt x="767" y="1345"/>
                    </a:lnTo>
                    <a:lnTo>
                      <a:pt x="767" y="1343"/>
                    </a:lnTo>
                    <a:lnTo>
                      <a:pt x="765" y="1343"/>
                    </a:lnTo>
                    <a:lnTo>
                      <a:pt x="765" y="1345"/>
                    </a:lnTo>
                    <a:lnTo>
                      <a:pt x="765" y="1343"/>
                    </a:lnTo>
                    <a:lnTo>
                      <a:pt x="765" y="1340"/>
                    </a:lnTo>
                    <a:lnTo>
                      <a:pt x="765" y="1338"/>
                    </a:lnTo>
                    <a:lnTo>
                      <a:pt x="765" y="1335"/>
                    </a:lnTo>
                    <a:lnTo>
                      <a:pt x="765" y="1338"/>
                    </a:lnTo>
                    <a:close/>
                    <a:moveTo>
                      <a:pt x="817" y="1330"/>
                    </a:moveTo>
                    <a:lnTo>
                      <a:pt x="814" y="1330"/>
                    </a:lnTo>
                    <a:lnTo>
                      <a:pt x="814" y="1327"/>
                    </a:lnTo>
                    <a:lnTo>
                      <a:pt x="814" y="1325"/>
                    </a:lnTo>
                    <a:lnTo>
                      <a:pt x="817" y="1325"/>
                    </a:lnTo>
                    <a:lnTo>
                      <a:pt x="817" y="1327"/>
                    </a:lnTo>
                    <a:lnTo>
                      <a:pt x="817" y="1330"/>
                    </a:lnTo>
                    <a:close/>
                    <a:moveTo>
                      <a:pt x="812" y="1325"/>
                    </a:moveTo>
                    <a:lnTo>
                      <a:pt x="812" y="1327"/>
                    </a:lnTo>
                    <a:lnTo>
                      <a:pt x="814" y="1327"/>
                    </a:lnTo>
                    <a:lnTo>
                      <a:pt x="814" y="1330"/>
                    </a:lnTo>
                    <a:lnTo>
                      <a:pt x="812" y="1330"/>
                    </a:lnTo>
                    <a:lnTo>
                      <a:pt x="812" y="1327"/>
                    </a:lnTo>
                    <a:lnTo>
                      <a:pt x="809" y="1327"/>
                    </a:lnTo>
                    <a:lnTo>
                      <a:pt x="812" y="1327"/>
                    </a:lnTo>
                    <a:lnTo>
                      <a:pt x="812" y="1325"/>
                    </a:lnTo>
                    <a:close/>
                    <a:moveTo>
                      <a:pt x="767" y="1327"/>
                    </a:moveTo>
                    <a:lnTo>
                      <a:pt x="767" y="1330"/>
                    </a:lnTo>
                    <a:lnTo>
                      <a:pt x="765" y="1330"/>
                    </a:lnTo>
                    <a:lnTo>
                      <a:pt x="767" y="1330"/>
                    </a:lnTo>
                    <a:lnTo>
                      <a:pt x="767" y="1332"/>
                    </a:lnTo>
                    <a:lnTo>
                      <a:pt x="765" y="1332"/>
                    </a:lnTo>
                    <a:lnTo>
                      <a:pt x="762" y="1332"/>
                    </a:lnTo>
                    <a:lnTo>
                      <a:pt x="762" y="1330"/>
                    </a:lnTo>
                    <a:lnTo>
                      <a:pt x="762" y="1327"/>
                    </a:lnTo>
                    <a:lnTo>
                      <a:pt x="762" y="1325"/>
                    </a:lnTo>
                    <a:lnTo>
                      <a:pt x="759" y="1325"/>
                    </a:lnTo>
                    <a:lnTo>
                      <a:pt x="759" y="1322"/>
                    </a:lnTo>
                    <a:lnTo>
                      <a:pt x="759" y="1319"/>
                    </a:lnTo>
                    <a:lnTo>
                      <a:pt x="762" y="1319"/>
                    </a:lnTo>
                    <a:lnTo>
                      <a:pt x="765" y="1319"/>
                    </a:lnTo>
                    <a:lnTo>
                      <a:pt x="765" y="1322"/>
                    </a:lnTo>
                    <a:lnTo>
                      <a:pt x="765" y="1325"/>
                    </a:lnTo>
                    <a:lnTo>
                      <a:pt x="767" y="1325"/>
                    </a:lnTo>
                    <a:lnTo>
                      <a:pt x="767" y="1327"/>
                    </a:lnTo>
                    <a:close/>
                    <a:moveTo>
                      <a:pt x="744" y="1317"/>
                    </a:moveTo>
                    <a:lnTo>
                      <a:pt x="744" y="1319"/>
                    </a:lnTo>
                    <a:lnTo>
                      <a:pt x="741" y="1319"/>
                    </a:lnTo>
                    <a:lnTo>
                      <a:pt x="741" y="1317"/>
                    </a:lnTo>
                    <a:lnTo>
                      <a:pt x="744" y="1317"/>
                    </a:lnTo>
                    <a:close/>
                    <a:moveTo>
                      <a:pt x="757" y="1317"/>
                    </a:moveTo>
                    <a:lnTo>
                      <a:pt x="757" y="1319"/>
                    </a:lnTo>
                    <a:lnTo>
                      <a:pt x="754" y="1319"/>
                    </a:lnTo>
                    <a:lnTo>
                      <a:pt x="754" y="1317"/>
                    </a:lnTo>
                    <a:lnTo>
                      <a:pt x="757" y="1317"/>
                    </a:lnTo>
                    <a:close/>
                    <a:moveTo>
                      <a:pt x="754" y="1296"/>
                    </a:moveTo>
                    <a:lnTo>
                      <a:pt x="754" y="1298"/>
                    </a:lnTo>
                    <a:lnTo>
                      <a:pt x="752" y="1296"/>
                    </a:lnTo>
                    <a:lnTo>
                      <a:pt x="754" y="1296"/>
                    </a:lnTo>
                    <a:close/>
                    <a:moveTo>
                      <a:pt x="1248" y="1296"/>
                    </a:moveTo>
                    <a:lnTo>
                      <a:pt x="1250" y="1296"/>
                    </a:lnTo>
                    <a:lnTo>
                      <a:pt x="1250" y="1298"/>
                    </a:lnTo>
                    <a:lnTo>
                      <a:pt x="1250" y="1301"/>
                    </a:lnTo>
                    <a:lnTo>
                      <a:pt x="1250" y="1298"/>
                    </a:lnTo>
                    <a:lnTo>
                      <a:pt x="1248" y="1298"/>
                    </a:lnTo>
                    <a:lnTo>
                      <a:pt x="1245" y="1298"/>
                    </a:lnTo>
                    <a:lnTo>
                      <a:pt x="1245" y="1296"/>
                    </a:lnTo>
                    <a:lnTo>
                      <a:pt x="1248" y="1296"/>
                    </a:lnTo>
                    <a:lnTo>
                      <a:pt x="1248" y="1293"/>
                    </a:lnTo>
                    <a:lnTo>
                      <a:pt x="1248" y="1296"/>
                    </a:lnTo>
                    <a:close/>
                    <a:moveTo>
                      <a:pt x="749" y="1291"/>
                    </a:moveTo>
                    <a:lnTo>
                      <a:pt x="749" y="1293"/>
                    </a:lnTo>
                    <a:lnTo>
                      <a:pt x="746" y="1293"/>
                    </a:lnTo>
                    <a:lnTo>
                      <a:pt x="746" y="1291"/>
                    </a:lnTo>
                    <a:lnTo>
                      <a:pt x="749" y="1291"/>
                    </a:lnTo>
                    <a:close/>
                    <a:moveTo>
                      <a:pt x="752" y="1291"/>
                    </a:moveTo>
                    <a:lnTo>
                      <a:pt x="752" y="1293"/>
                    </a:lnTo>
                    <a:lnTo>
                      <a:pt x="752" y="1291"/>
                    </a:lnTo>
                    <a:close/>
                    <a:moveTo>
                      <a:pt x="1219" y="1293"/>
                    </a:moveTo>
                    <a:lnTo>
                      <a:pt x="1216" y="1293"/>
                    </a:lnTo>
                    <a:lnTo>
                      <a:pt x="1216" y="1291"/>
                    </a:lnTo>
                    <a:lnTo>
                      <a:pt x="1216" y="1288"/>
                    </a:lnTo>
                    <a:lnTo>
                      <a:pt x="1219" y="1288"/>
                    </a:lnTo>
                    <a:lnTo>
                      <a:pt x="1219" y="1291"/>
                    </a:lnTo>
                    <a:lnTo>
                      <a:pt x="1219" y="1293"/>
                    </a:lnTo>
                    <a:close/>
                    <a:moveTo>
                      <a:pt x="754" y="1275"/>
                    </a:moveTo>
                    <a:lnTo>
                      <a:pt x="757" y="1275"/>
                    </a:lnTo>
                    <a:lnTo>
                      <a:pt x="754" y="1275"/>
                    </a:lnTo>
                    <a:lnTo>
                      <a:pt x="757" y="1275"/>
                    </a:lnTo>
                    <a:lnTo>
                      <a:pt x="754" y="1275"/>
                    </a:lnTo>
                    <a:lnTo>
                      <a:pt x="757" y="1275"/>
                    </a:lnTo>
                    <a:lnTo>
                      <a:pt x="754" y="1275"/>
                    </a:lnTo>
                    <a:lnTo>
                      <a:pt x="754" y="1278"/>
                    </a:lnTo>
                    <a:lnTo>
                      <a:pt x="754" y="1275"/>
                    </a:lnTo>
                    <a:close/>
                    <a:moveTo>
                      <a:pt x="1255" y="1264"/>
                    </a:moveTo>
                    <a:lnTo>
                      <a:pt x="1255" y="1267"/>
                    </a:lnTo>
                    <a:lnTo>
                      <a:pt x="1258" y="1267"/>
                    </a:lnTo>
                    <a:lnTo>
                      <a:pt x="1255" y="1267"/>
                    </a:lnTo>
                    <a:lnTo>
                      <a:pt x="1253" y="1267"/>
                    </a:lnTo>
                    <a:lnTo>
                      <a:pt x="1253" y="1264"/>
                    </a:lnTo>
                    <a:lnTo>
                      <a:pt x="1250" y="1264"/>
                    </a:lnTo>
                    <a:lnTo>
                      <a:pt x="1253" y="1264"/>
                    </a:lnTo>
                    <a:lnTo>
                      <a:pt x="1255" y="1264"/>
                    </a:lnTo>
                    <a:close/>
                    <a:moveTo>
                      <a:pt x="1287" y="1257"/>
                    </a:moveTo>
                    <a:lnTo>
                      <a:pt x="1284" y="1257"/>
                    </a:lnTo>
                    <a:lnTo>
                      <a:pt x="1284" y="1254"/>
                    </a:lnTo>
                    <a:lnTo>
                      <a:pt x="1287" y="1254"/>
                    </a:lnTo>
                    <a:lnTo>
                      <a:pt x="1287" y="1257"/>
                    </a:lnTo>
                    <a:close/>
                    <a:moveTo>
                      <a:pt x="1279" y="1249"/>
                    </a:moveTo>
                    <a:lnTo>
                      <a:pt x="1279" y="1251"/>
                    </a:lnTo>
                    <a:lnTo>
                      <a:pt x="1279" y="1254"/>
                    </a:lnTo>
                    <a:lnTo>
                      <a:pt x="1279" y="1257"/>
                    </a:lnTo>
                    <a:lnTo>
                      <a:pt x="1279" y="1254"/>
                    </a:lnTo>
                    <a:lnTo>
                      <a:pt x="1276" y="1254"/>
                    </a:lnTo>
                    <a:lnTo>
                      <a:pt x="1276" y="1251"/>
                    </a:lnTo>
                    <a:lnTo>
                      <a:pt x="1274" y="1251"/>
                    </a:lnTo>
                    <a:lnTo>
                      <a:pt x="1274" y="1249"/>
                    </a:lnTo>
                    <a:lnTo>
                      <a:pt x="1271" y="1249"/>
                    </a:lnTo>
                    <a:lnTo>
                      <a:pt x="1274" y="1249"/>
                    </a:lnTo>
                    <a:lnTo>
                      <a:pt x="1276" y="1249"/>
                    </a:lnTo>
                    <a:lnTo>
                      <a:pt x="1279" y="1249"/>
                    </a:lnTo>
                    <a:close/>
                    <a:moveTo>
                      <a:pt x="1274" y="1257"/>
                    </a:moveTo>
                    <a:lnTo>
                      <a:pt x="1271" y="1257"/>
                    </a:lnTo>
                    <a:lnTo>
                      <a:pt x="1268" y="1257"/>
                    </a:lnTo>
                    <a:lnTo>
                      <a:pt x="1266" y="1257"/>
                    </a:lnTo>
                    <a:lnTo>
                      <a:pt x="1266" y="1254"/>
                    </a:lnTo>
                    <a:lnTo>
                      <a:pt x="1263" y="1254"/>
                    </a:lnTo>
                    <a:lnTo>
                      <a:pt x="1263" y="1251"/>
                    </a:lnTo>
                    <a:lnTo>
                      <a:pt x="1263" y="1249"/>
                    </a:lnTo>
                    <a:lnTo>
                      <a:pt x="1266" y="1249"/>
                    </a:lnTo>
                    <a:lnTo>
                      <a:pt x="1268" y="1249"/>
                    </a:lnTo>
                    <a:lnTo>
                      <a:pt x="1271" y="1249"/>
                    </a:lnTo>
                    <a:lnTo>
                      <a:pt x="1271" y="1251"/>
                    </a:lnTo>
                    <a:lnTo>
                      <a:pt x="1274" y="1251"/>
                    </a:lnTo>
                    <a:lnTo>
                      <a:pt x="1274" y="1254"/>
                    </a:lnTo>
                    <a:lnTo>
                      <a:pt x="1271" y="1254"/>
                    </a:lnTo>
                    <a:lnTo>
                      <a:pt x="1274" y="1254"/>
                    </a:lnTo>
                    <a:lnTo>
                      <a:pt x="1274" y="1257"/>
                    </a:lnTo>
                    <a:close/>
                    <a:moveTo>
                      <a:pt x="825" y="1246"/>
                    </a:moveTo>
                    <a:lnTo>
                      <a:pt x="827" y="1246"/>
                    </a:lnTo>
                    <a:lnTo>
                      <a:pt x="827" y="1249"/>
                    </a:lnTo>
                    <a:lnTo>
                      <a:pt x="830" y="1249"/>
                    </a:lnTo>
                    <a:lnTo>
                      <a:pt x="830" y="1251"/>
                    </a:lnTo>
                    <a:lnTo>
                      <a:pt x="830" y="1254"/>
                    </a:lnTo>
                    <a:lnTo>
                      <a:pt x="830" y="1257"/>
                    </a:lnTo>
                    <a:lnTo>
                      <a:pt x="833" y="1257"/>
                    </a:lnTo>
                    <a:lnTo>
                      <a:pt x="833" y="1259"/>
                    </a:lnTo>
                    <a:lnTo>
                      <a:pt x="830" y="1259"/>
                    </a:lnTo>
                    <a:lnTo>
                      <a:pt x="830" y="1262"/>
                    </a:lnTo>
                    <a:lnTo>
                      <a:pt x="827" y="1262"/>
                    </a:lnTo>
                    <a:lnTo>
                      <a:pt x="827" y="1259"/>
                    </a:lnTo>
                    <a:lnTo>
                      <a:pt x="825" y="1259"/>
                    </a:lnTo>
                    <a:lnTo>
                      <a:pt x="827" y="1259"/>
                    </a:lnTo>
                    <a:lnTo>
                      <a:pt x="825" y="1257"/>
                    </a:lnTo>
                    <a:lnTo>
                      <a:pt x="825" y="1254"/>
                    </a:lnTo>
                    <a:lnTo>
                      <a:pt x="825" y="1251"/>
                    </a:lnTo>
                    <a:lnTo>
                      <a:pt x="825" y="1249"/>
                    </a:lnTo>
                    <a:lnTo>
                      <a:pt x="825" y="1246"/>
                    </a:lnTo>
                    <a:lnTo>
                      <a:pt x="825" y="1244"/>
                    </a:lnTo>
                    <a:lnTo>
                      <a:pt x="825" y="1246"/>
                    </a:lnTo>
                    <a:close/>
                    <a:moveTo>
                      <a:pt x="1065" y="1231"/>
                    </a:moveTo>
                    <a:lnTo>
                      <a:pt x="1065" y="1228"/>
                    </a:lnTo>
                    <a:lnTo>
                      <a:pt x="1062" y="1228"/>
                    </a:lnTo>
                    <a:lnTo>
                      <a:pt x="1065" y="1228"/>
                    </a:lnTo>
                    <a:lnTo>
                      <a:pt x="1062" y="1228"/>
                    </a:lnTo>
                    <a:lnTo>
                      <a:pt x="1065" y="1225"/>
                    </a:lnTo>
                    <a:lnTo>
                      <a:pt x="1068" y="1225"/>
                    </a:lnTo>
                    <a:lnTo>
                      <a:pt x="1065" y="1228"/>
                    </a:lnTo>
                    <a:lnTo>
                      <a:pt x="1065" y="1231"/>
                    </a:lnTo>
                    <a:close/>
                    <a:moveTo>
                      <a:pt x="1224" y="1168"/>
                    </a:moveTo>
                    <a:lnTo>
                      <a:pt x="1227" y="1168"/>
                    </a:lnTo>
                    <a:lnTo>
                      <a:pt x="1229" y="1168"/>
                    </a:lnTo>
                    <a:lnTo>
                      <a:pt x="1232" y="1168"/>
                    </a:lnTo>
                    <a:lnTo>
                      <a:pt x="1232" y="1170"/>
                    </a:lnTo>
                    <a:lnTo>
                      <a:pt x="1229" y="1170"/>
                    </a:lnTo>
                    <a:lnTo>
                      <a:pt x="1229" y="1173"/>
                    </a:lnTo>
                    <a:lnTo>
                      <a:pt x="1232" y="1173"/>
                    </a:lnTo>
                    <a:lnTo>
                      <a:pt x="1232" y="1176"/>
                    </a:lnTo>
                    <a:lnTo>
                      <a:pt x="1229" y="1176"/>
                    </a:lnTo>
                    <a:lnTo>
                      <a:pt x="1229" y="1173"/>
                    </a:lnTo>
                    <a:lnTo>
                      <a:pt x="1227" y="1173"/>
                    </a:lnTo>
                    <a:lnTo>
                      <a:pt x="1227" y="1170"/>
                    </a:lnTo>
                    <a:lnTo>
                      <a:pt x="1227" y="1173"/>
                    </a:lnTo>
                    <a:lnTo>
                      <a:pt x="1224" y="1173"/>
                    </a:lnTo>
                    <a:lnTo>
                      <a:pt x="1222" y="1173"/>
                    </a:lnTo>
                    <a:lnTo>
                      <a:pt x="1224" y="1173"/>
                    </a:lnTo>
                    <a:lnTo>
                      <a:pt x="1227" y="1173"/>
                    </a:lnTo>
                    <a:lnTo>
                      <a:pt x="1224" y="1173"/>
                    </a:lnTo>
                    <a:lnTo>
                      <a:pt x="1222" y="1173"/>
                    </a:lnTo>
                    <a:lnTo>
                      <a:pt x="1222" y="1176"/>
                    </a:lnTo>
                    <a:lnTo>
                      <a:pt x="1222" y="1178"/>
                    </a:lnTo>
                    <a:lnTo>
                      <a:pt x="1224" y="1178"/>
                    </a:lnTo>
                    <a:lnTo>
                      <a:pt x="1227" y="1178"/>
                    </a:lnTo>
                    <a:lnTo>
                      <a:pt x="1229" y="1178"/>
                    </a:lnTo>
                    <a:lnTo>
                      <a:pt x="1229" y="1181"/>
                    </a:lnTo>
                    <a:lnTo>
                      <a:pt x="1232" y="1181"/>
                    </a:lnTo>
                    <a:lnTo>
                      <a:pt x="1232" y="1184"/>
                    </a:lnTo>
                    <a:lnTo>
                      <a:pt x="1235" y="1184"/>
                    </a:lnTo>
                    <a:lnTo>
                      <a:pt x="1232" y="1184"/>
                    </a:lnTo>
                    <a:lnTo>
                      <a:pt x="1232" y="1186"/>
                    </a:lnTo>
                    <a:lnTo>
                      <a:pt x="1235" y="1186"/>
                    </a:lnTo>
                    <a:lnTo>
                      <a:pt x="1237" y="1186"/>
                    </a:lnTo>
                    <a:lnTo>
                      <a:pt x="1240" y="1186"/>
                    </a:lnTo>
                    <a:lnTo>
                      <a:pt x="1240" y="1189"/>
                    </a:lnTo>
                    <a:lnTo>
                      <a:pt x="1242" y="1189"/>
                    </a:lnTo>
                    <a:lnTo>
                      <a:pt x="1242" y="1191"/>
                    </a:lnTo>
                    <a:lnTo>
                      <a:pt x="1245" y="1191"/>
                    </a:lnTo>
                    <a:lnTo>
                      <a:pt x="1242" y="1191"/>
                    </a:lnTo>
                    <a:lnTo>
                      <a:pt x="1242" y="1189"/>
                    </a:lnTo>
                    <a:lnTo>
                      <a:pt x="1240" y="1189"/>
                    </a:lnTo>
                    <a:lnTo>
                      <a:pt x="1240" y="1191"/>
                    </a:lnTo>
                    <a:lnTo>
                      <a:pt x="1242" y="1191"/>
                    </a:lnTo>
                    <a:lnTo>
                      <a:pt x="1242" y="1194"/>
                    </a:lnTo>
                    <a:lnTo>
                      <a:pt x="1245" y="1194"/>
                    </a:lnTo>
                    <a:lnTo>
                      <a:pt x="1248" y="1194"/>
                    </a:lnTo>
                    <a:lnTo>
                      <a:pt x="1245" y="1197"/>
                    </a:lnTo>
                    <a:lnTo>
                      <a:pt x="1248" y="1197"/>
                    </a:lnTo>
                    <a:lnTo>
                      <a:pt x="1245" y="1197"/>
                    </a:lnTo>
                    <a:lnTo>
                      <a:pt x="1245" y="1199"/>
                    </a:lnTo>
                    <a:lnTo>
                      <a:pt x="1248" y="1199"/>
                    </a:lnTo>
                    <a:lnTo>
                      <a:pt x="1248" y="1202"/>
                    </a:lnTo>
                    <a:lnTo>
                      <a:pt x="1245" y="1202"/>
                    </a:lnTo>
                    <a:lnTo>
                      <a:pt x="1245" y="1199"/>
                    </a:lnTo>
                    <a:lnTo>
                      <a:pt x="1245" y="1202"/>
                    </a:lnTo>
                    <a:lnTo>
                      <a:pt x="1248" y="1202"/>
                    </a:lnTo>
                    <a:lnTo>
                      <a:pt x="1245" y="1202"/>
                    </a:lnTo>
                    <a:lnTo>
                      <a:pt x="1245" y="1204"/>
                    </a:lnTo>
                    <a:lnTo>
                      <a:pt x="1248" y="1204"/>
                    </a:lnTo>
                    <a:lnTo>
                      <a:pt x="1248" y="1207"/>
                    </a:lnTo>
                    <a:lnTo>
                      <a:pt x="1250" y="1210"/>
                    </a:lnTo>
                    <a:lnTo>
                      <a:pt x="1250" y="1212"/>
                    </a:lnTo>
                    <a:lnTo>
                      <a:pt x="1253" y="1212"/>
                    </a:lnTo>
                    <a:lnTo>
                      <a:pt x="1253" y="1215"/>
                    </a:lnTo>
                    <a:lnTo>
                      <a:pt x="1250" y="1215"/>
                    </a:lnTo>
                    <a:lnTo>
                      <a:pt x="1253" y="1217"/>
                    </a:lnTo>
                    <a:lnTo>
                      <a:pt x="1253" y="1215"/>
                    </a:lnTo>
                    <a:lnTo>
                      <a:pt x="1255" y="1215"/>
                    </a:lnTo>
                    <a:lnTo>
                      <a:pt x="1255" y="1217"/>
                    </a:lnTo>
                    <a:lnTo>
                      <a:pt x="1253" y="1217"/>
                    </a:lnTo>
                    <a:lnTo>
                      <a:pt x="1255" y="1217"/>
                    </a:lnTo>
                    <a:lnTo>
                      <a:pt x="1255" y="1220"/>
                    </a:lnTo>
                    <a:lnTo>
                      <a:pt x="1258" y="1220"/>
                    </a:lnTo>
                    <a:lnTo>
                      <a:pt x="1258" y="1223"/>
                    </a:lnTo>
                    <a:lnTo>
                      <a:pt x="1258" y="1225"/>
                    </a:lnTo>
                    <a:lnTo>
                      <a:pt x="1255" y="1225"/>
                    </a:lnTo>
                    <a:lnTo>
                      <a:pt x="1255" y="1228"/>
                    </a:lnTo>
                    <a:lnTo>
                      <a:pt x="1253" y="1228"/>
                    </a:lnTo>
                    <a:lnTo>
                      <a:pt x="1253" y="1225"/>
                    </a:lnTo>
                    <a:lnTo>
                      <a:pt x="1250" y="1225"/>
                    </a:lnTo>
                    <a:lnTo>
                      <a:pt x="1250" y="1228"/>
                    </a:lnTo>
                    <a:lnTo>
                      <a:pt x="1250" y="1225"/>
                    </a:lnTo>
                    <a:lnTo>
                      <a:pt x="1250" y="1228"/>
                    </a:lnTo>
                    <a:lnTo>
                      <a:pt x="1248" y="1228"/>
                    </a:lnTo>
                    <a:lnTo>
                      <a:pt x="1248" y="1231"/>
                    </a:lnTo>
                    <a:lnTo>
                      <a:pt x="1250" y="1231"/>
                    </a:lnTo>
                    <a:lnTo>
                      <a:pt x="1248" y="1231"/>
                    </a:lnTo>
                    <a:lnTo>
                      <a:pt x="1250" y="1231"/>
                    </a:lnTo>
                    <a:lnTo>
                      <a:pt x="1250" y="1233"/>
                    </a:lnTo>
                    <a:lnTo>
                      <a:pt x="1248" y="1233"/>
                    </a:lnTo>
                    <a:lnTo>
                      <a:pt x="1248" y="1236"/>
                    </a:lnTo>
                    <a:lnTo>
                      <a:pt x="1248" y="1238"/>
                    </a:lnTo>
                    <a:lnTo>
                      <a:pt x="1250" y="1238"/>
                    </a:lnTo>
                    <a:lnTo>
                      <a:pt x="1250" y="1241"/>
                    </a:lnTo>
                    <a:lnTo>
                      <a:pt x="1253" y="1241"/>
                    </a:lnTo>
                    <a:lnTo>
                      <a:pt x="1253" y="1244"/>
                    </a:lnTo>
                    <a:lnTo>
                      <a:pt x="1255" y="1244"/>
                    </a:lnTo>
                    <a:lnTo>
                      <a:pt x="1258" y="1244"/>
                    </a:lnTo>
                    <a:lnTo>
                      <a:pt x="1255" y="1244"/>
                    </a:lnTo>
                    <a:lnTo>
                      <a:pt x="1255" y="1246"/>
                    </a:lnTo>
                    <a:lnTo>
                      <a:pt x="1258" y="1246"/>
                    </a:lnTo>
                    <a:lnTo>
                      <a:pt x="1258" y="1249"/>
                    </a:lnTo>
                    <a:lnTo>
                      <a:pt x="1261" y="1249"/>
                    </a:lnTo>
                    <a:lnTo>
                      <a:pt x="1261" y="1251"/>
                    </a:lnTo>
                    <a:lnTo>
                      <a:pt x="1261" y="1254"/>
                    </a:lnTo>
                    <a:lnTo>
                      <a:pt x="1258" y="1254"/>
                    </a:lnTo>
                    <a:lnTo>
                      <a:pt x="1261" y="1254"/>
                    </a:lnTo>
                    <a:lnTo>
                      <a:pt x="1261" y="1257"/>
                    </a:lnTo>
                    <a:lnTo>
                      <a:pt x="1263" y="1257"/>
                    </a:lnTo>
                    <a:lnTo>
                      <a:pt x="1266" y="1257"/>
                    </a:lnTo>
                    <a:lnTo>
                      <a:pt x="1266" y="1259"/>
                    </a:lnTo>
                    <a:lnTo>
                      <a:pt x="1268" y="1259"/>
                    </a:lnTo>
                    <a:lnTo>
                      <a:pt x="1268" y="1262"/>
                    </a:lnTo>
                    <a:lnTo>
                      <a:pt x="1271" y="1262"/>
                    </a:lnTo>
                    <a:lnTo>
                      <a:pt x="1268" y="1262"/>
                    </a:lnTo>
                    <a:lnTo>
                      <a:pt x="1266" y="1262"/>
                    </a:lnTo>
                    <a:lnTo>
                      <a:pt x="1263" y="1262"/>
                    </a:lnTo>
                    <a:lnTo>
                      <a:pt x="1263" y="1259"/>
                    </a:lnTo>
                    <a:lnTo>
                      <a:pt x="1261" y="1259"/>
                    </a:lnTo>
                    <a:lnTo>
                      <a:pt x="1261" y="1262"/>
                    </a:lnTo>
                    <a:lnTo>
                      <a:pt x="1258" y="1262"/>
                    </a:lnTo>
                    <a:lnTo>
                      <a:pt x="1258" y="1259"/>
                    </a:lnTo>
                    <a:lnTo>
                      <a:pt x="1255" y="1259"/>
                    </a:lnTo>
                    <a:lnTo>
                      <a:pt x="1255" y="1262"/>
                    </a:lnTo>
                    <a:lnTo>
                      <a:pt x="1258" y="1262"/>
                    </a:lnTo>
                    <a:lnTo>
                      <a:pt x="1258" y="1264"/>
                    </a:lnTo>
                    <a:lnTo>
                      <a:pt x="1261" y="1264"/>
                    </a:lnTo>
                    <a:lnTo>
                      <a:pt x="1258" y="1264"/>
                    </a:lnTo>
                    <a:lnTo>
                      <a:pt x="1255" y="1264"/>
                    </a:lnTo>
                    <a:lnTo>
                      <a:pt x="1253" y="1264"/>
                    </a:lnTo>
                    <a:lnTo>
                      <a:pt x="1253" y="1262"/>
                    </a:lnTo>
                    <a:lnTo>
                      <a:pt x="1250" y="1262"/>
                    </a:lnTo>
                    <a:lnTo>
                      <a:pt x="1248" y="1262"/>
                    </a:lnTo>
                    <a:lnTo>
                      <a:pt x="1250" y="1262"/>
                    </a:lnTo>
                    <a:lnTo>
                      <a:pt x="1248" y="1264"/>
                    </a:lnTo>
                    <a:lnTo>
                      <a:pt x="1250" y="1264"/>
                    </a:lnTo>
                    <a:lnTo>
                      <a:pt x="1248" y="1264"/>
                    </a:lnTo>
                    <a:lnTo>
                      <a:pt x="1245" y="1264"/>
                    </a:lnTo>
                    <a:lnTo>
                      <a:pt x="1245" y="1267"/>
                    </a:lnTo>
                    <a:lnTo>
                      <a:pt x="1245" y="1270"/>
                    </a:lnTo>
                    <a:lnTo>
                      <a:pt x="1242" y="1270"/>
                    </a:lnTo>
                    <a:lnTo>
                      <a:pt x="1245" y="1270"/>
                    </a:lnTo>
                    <a:lnTo>
                      <a:pt x="1242" y="1270"/>
                    </a:lnTo>
                    <a:lnTo>
                      <a:pt x="1242" y="1267"/>
                    </a:lnTo>
                    <a:lnTo>
                      <a:pt x="1240" y="1267"/>
                    </a:lnTo>
                    <a:lnTo>
                      <a:pt x="1237" y="1267"/>
                    </a:lnTo>
                    <a:lnTo>
                      <a:pt x="1237" y="1270"/>
                    </a:lnTo>
                    <a:lnTo>
                      <a:pt x="1240" y="1270"/>
                    </a:lnTo>
                    <a:lnTo>
                      <a:pt x="1240" y="1272"/>
                    </a:lnTo>
                    <a:lnTo>
                      <a:pt x="1242" y="1272"/>
                    </a:lnTo>
                    <a:lnTo>
                      <a:pt x="1242" y="1275"/>
                    </a:lnTo>
                    <a:lnTo>
                      <a:pt x="1242" y="1278"/>
                    </a:lnTo>
                    <a:lnTo>
                      <a:pt x="1242" y="1280"/>
                    </a:lnTo>
                    <a:lnTo>
                      <a:pt x="1240" y="1280"/>
                    </a:lnTo>
                    <a:lnTo>
                      <a:pt x="1240" y="1283"/>
                    </a:lnTo>
                    <a:lnTo>
                      <a:pt x="1237" y="1283"/>
                    </a:lnTo>
                    <a:lnTo>
                      <a:pt x="1237" y="1280"/>
                    </a:lnTo>
                    <a:lnTo>
                      <a:pt x="1235" y="1280"/>
                    </a:lnTo>
                    <a:lnTo>
                      <a:pt x="1235" y="1283"/>
                    </a:lnTo>
                    <a:lnTo>
                      <a:pt x="1237" y="1283"/>
                    </a:lnTo>
                    <a:lnTo>
                      <a:pt x="1237" y="1285"/>
                    </a:lnTo>
                    <a:lnTo>
                      <a:pt x="1240" y="1285"/>
                    </a:lnTo>
                    <a:lnTo>
                      <a:pt x="1240" y="1288"/>
                    </a:lnTo>
                    <a:lnTo>
                      <a:pt x="1242" y="1288"/>
                    </a:lnTo>
                    <a:lnTo>
                      <a:pt x="1242" y="1291"/>
                    </a:lnTo>
                    <a:lnTo>
                      <a:pt x="1242" y="1293"/>
                    </a:lnTo>
                    <a:lnTo>
                      <a:pt x="1242" y="1296"/>
                    </a:lnTo>
                    <a:lnTo>
                      <a:pt x="1242" y="1298"/>
                    </a:lnTo>
                    <a:lnTo>
                      <a:pt x="1240" y="1298"/>
                    </a:lnTo>
                    <a:lnTo>
                      <a:pt x="1237" y="1298"/>
                    </a:lnTo>
                    <a:lnTo>
                      <a:pt x="1235" y="1298"/>
                    </a:lnTo>
                    <a:lnTo>
                      <a:pt x="1232" y="1298"/>
                    </a:lnTo>
                    <a:lnTo>
                      <a:pt x="1232" y="1296"/>
                    </a:lnTo>
                    <a:lnTo>
                      <a:pt x="1229" y="1296"/>
                    </a:lnTo>
                    <a:lnTo>
                      <a:pt x="1229" y="1293"/>
                    </a:lnTo>
                    <a:lnTo>
                      <a:pt x="1227" y="1293"/>
                    </a:lnTo>
                    <a:lnTo>
                      <a:pt x="1224" y="1293"/>
                    </a:lnTo>
                    <a:lnTo>
                      <a:pt x="1224" y="1291"/>
                    </a:lnTo>
                    <a:lnTo>
                      <a:pt x="1222" y="1291"/>
                    </a:lnTo>
                    <a:lnTo>
                      <a:pt x="1222" y="1288"/>
                    </a:lnTo>
                    <a:lnTo>
                      <a:pt x="1219" y="1288"/>
                    </a:lnTo>
                    <a:lnTo>
                      <a:pt x="1219" y="1285"/>
                    </a:lnTo>
                    <a:lnTo>
                      <a:pt x="1219" y="1283"/>
                    </a:lnTo>
                    <a:lnTo>
                      <a:pt x="1222" y="1283"/>
                    </a:lnTo>
                    <a:lnTo>
                      <a:pt x="1224" y="1283"/>
                    </a:lnTo>
                    <a:lnTo>
                      <a:pt x="1224" y="1280"/>
                    </a:lnTo>
                    <a:lnTo>
                      <a:pt x="1222" y="1280"/>
                    </a:lnTo>
                    <a:lnTo>
                      <a:pt x="1222" y="1278"/>
                    </a:lnTo>
                    <a:lnTo>
                      <a:pt x="1222" y="1275"/>
                    </a:lnTo>
                    <a:lnTo>
                      <a:pt x="1224" y="1275"/>
                    </a:lnTo>
                    <a:lnTo>
                      <a:pt x="1222" y="1275"/>
                    </a:lnTo>
                    <a:lnTo>
                      <a:pt x="1222" y="1272"/>
                    </a:lnTo>
                    <a:lnTo>
                      <a:pt x="1224" y="1272"/>
                    </a:lnTo>
                    <a:lnTo>
                      <a:pt x="1224" y="1270"/>
                    </a:lnTo>
                    <a:lnTo>
                      <a:pt x="1224" y="1267"/>
                    </a:lnTo>
                    <a:lnTo>
                      <a:pt x="1222" y="1267"/>
                    </a:lnTo>
                    <a:lnTo>
                      <a:pt x="1224" y="1267"/>
                    </a:lnTo>
                    <a:lnTo>
                      <a:pt x="1224" y="1264"/>
                    </a:lnTo>
                    <a:lnTo>
                      <a:pt x="1222" y="1264"/>
                    </a:lnTo>
                    <a:lnTo>
                      <a:pt x="1222" y="1262"/>
                    </a:lnTo>
                    <a:lnTo>
                      <a:pt x="1224" y="1262"/>
                    </a:lnTo>
                    <a:lnTo>
                      <a:pt x="1224" y="1259"/>
                    </a:lnTo>
                    <a:lnTo>
                      <a:pt x="1222" y="1259"/>
                    </a:lnTo>
                    <a:lnTo>
                      <a:pt x="1222" y="1262"/>
                    </a:lnTo>
                    <a:lnTo>
                      <a:pt x="1219" y="1262"/>
                    </a:lnTo>
                    <a:lnTo>
                      <a:pt x="1219" y="1259"/>
                    </a:lnTo>
                    <a:lnTo>
                      <a:pt x="1219" y="1257"/>
                    </a:lnTo>
                    <a:lnTo>
                      <a:pt x="1222" y="1257"/>
                    </a:lnTo>
                    <a:lnTo>
                      <a:pt x="1222" y="1254"/>
                    </a:lnTo>
                    <a:lnTo>
                      <a:pt x="1222" y="1251"/>
                    </a:lnTo>
                    <a:lnTo>
                      <a:pt x="1219" y="1251"/>
                    </a:lnTo>
                    <a:lnTo>
                      <a:pt x="1219" y="1254"/>
                    </a:lnTo>
                    <a:lnTo>
                      <a:pt x="1216" y="1254"/>
                    </a:lnTo>
                    <a:lnTo>
                      <a:pt x="1214" y="1254"/>
                    </a:lnTo>
                    <a:lnTo>
                      <a:pt x="1214" y="1251"/>
                    </a:lnTo>
                    <a:lnTo>
                      <a:pt x="1211" y="1251"/>
                    </a:lnTo>
                    <a:lnTo>
                      <a:pt x="1208" y="1251"/>
                    </a:lnTo>
                    <a:lnTo>
                      <a:pt x="1208" y="1249"/>
                    </a:lnTo>
                    <a:lnTo>
                      <a:pt x="1206" y="1249"/>
                    </a:lnTo>
                    <a:lnTo>
                      <a:pt x="1206" y="1251"/>
                    </a:lnTo>
                    <a:lnTo>
                      <a:pt x="1206" y="1249"/>
                    </a:lnTo>
                    <a:lnTo>
                      <a:pt x="1203" y="1249"/>
                    </a:lnTo>
                    <a:lnTo>
                      <a:pt x="1203" y="1246"/>
                    </a:lnTo>
                    <a:lnTo>
                      <a:pt x="1201" y="1246"/>
                    </a:lnTo>
                    <a:lnTo>
                      <a:pt x="1201" y="1244"/>
                    </a:lnTo>
                    <a:lnTo>
                      <a:pt x="1201" y="1241"/>
                    </a:lnTo>
                    <a:lnTo>
                      <a:pt x="1198" y="1241"/>
                    </a:lnTo>
                    <a:lnTo>
                      <a:pt x="1198" y="1238"/>
                    </a:lnTo>
                    <a:lnTo>
                      <a:pt x="1195" y="1238"/>
                    </a:lnTo>
                    <a:lnTo>
                      <a:pt x="1195" y="1236"/>
                    </a:lnTo>
                    <a:lnTo>
                      <a:pt x="1195" y="1233"/>
                    </a:lnTo>
                    <a:lnTo>
                      <a:pt x="1193" y="1233"/>
                    </a:lnTo>
                    <a:lnTo>
                      <a:pt x="1193" y="1231"/>
                    </a:lnTo>
                    <a:lnTo>
                      <a:pt x="1193" y="1228"/>
                    </a:lnTo>
                    <a:lnTo>
                      <a:pt x="1195" y="1228"/>
                    </a:lnTo>
                    <a:lnTo>
                      <a:pt x="1198" y="1228"/>
                    </a:lnTo>
                    <a:lnTo>
                      <a:pt x="1198" y="1225"/>
                    </a:lnTo>
                    <a:lnTo>
                      <a:pt x="1195" y="1225"/>
                    </a:lnTo>
                    <a:lnTo>
                      <a:pt x="1193" y="1225"/>
                    </a:lnTo>
                    <a:lnTo>
                      <a:pt x="1193" y="1223"/>
                    </a:lnTo>
                    <a:lnTo>
                      <a:pt x="1195" y="1223"/>
                    </a:lnTo>
                    <a:lnTo>
                      <a:pt x="1193" y="1223"/>
                    </a:lnTo>
                    <a:lnTo>
                      <a:pt x="1193" y="1220"/>
                    </a:lnTo>
                    <a:lnTo>
                      <a:pt x="1190" y="1220"/>
                    </a:lnTo>
                    <a:lnTo>
                      <a:pt x="1188" y="1220"/>
                    </a:lnTo>
                    <a:lnTo>
                      <a:pt x="1188" y="1217"/>
                    </a:lnTo>
                    <a:lnTo>
                      <a:pt x="1190" y="1217"/>
                    </a:lnTo>
                    <a:lnTo>
                      <a:pt x="1188" y="1217"/>
                    </a:lnTo>
                    <a:lnTo>
                      <a:pt x="1185" y="1217"/>
                    </a:lnTo>
                    <a:lnTo>
                      <a:pt x="1185" y="1215"/>
                    </a:lnTo>
                    <a:lnTo>
                      <a:pt x="1185" y="1212"/>
                    </a:lnTo>
                    <a:lnTo>
                      <a:pt x="1185" y="1210"/>
                    </a:lnTo>
                    <a:lnTo>
                      <a:pt x="1188" y="1210"/>
                    </a:lnTo>
                    <a:lnTo>
                      <a:pt x="1190" y="1210"/>
                    </a:lnTo>
                    <a:lnTo>
                      <a:pt x="1188" y="1210"/>
                    </a:lnTo>
                    <a:lnTo>
                      <a:pt x="1188" y="1207"/>
                    </a:lnTo>
                    <a:lnTo>
                      <a:pt x="1190" y="1207"/>
                    </a:lnTo>
                    <a:lnTo>
                      <a:pt x="1188" y="1207"/>
                    </a:lnTo>
                    <a:lnTo>
                      <a:pt x="1188" y="1204"/>
                    </a:lnTo>
                    <a:lnTo>
                      <a:pt x="1188" y="1202"/>
                    </a:lnTo>
                    <a:lnTo>
                      <a:pt x="1188" y="1199"/>
                    </a:lnTo>
                    <a:lnTo>
                      <a:pt x="1185" y="1199"/>
                    </a:lnTo>
                    <a:lnTo>
                      <a:pt x="1185" y="1197"/>
                    </a:lnTo>
                    <a:lnTo>
                      <a:pt x="1188" y="1197"/>
                    </a:lnTo>
                    <a:lnTo>
                      <a:pt x="1188" y="1194"/>
                    </a:lnTo>
                    <a:lnTo>
                      <a:pt x="1185" y="1194"/>
                    </a:lnTo>
                    <a:lnTo>
                      <a:pt x="1185" y="1191"/>
                    </a:lnTo>
                    <a:lnTo>
                      <a:pt x="1185" y="1189"/>
                    </a:lnTo>
                    <a:lnTo>
                      <a:pt x="1188" y="1189"/>
                    </a:lnTo>
                    <a:lnTo>
                      <a:pt x="1188" y="1191"/>
                    </a:lnTo>
                    <a:lnTo>
                      <a:pt x="1188" y="1189"/>
                    </a:lnTo>
                    <a:lnTo>
                      <a:pt x="1185" y="1189"/>
                    </a:lnTo>
                    <a:lnTo>
                      <a:pt x="1185" y="1186"/>
                    </a:lnTo>
                    <a:lnTo>
                      <a:pt x="1185" y="1184"/>
                    </a:lnTo>
                    <a:lnTo>
                      <a:pt x="1185" y="1181"/>
                    </a:lnTo>
                    <a:lnTo>
                      <a:pt x="1188" y="1181"/>
                    </a:lnTo>
                    <a:lnTo>
                      <a:pt x="1188" y="1178"/>
                    </a:lnTo>
                    <a:lnTo>
                      <a:pt x="1190" y="1178"/>
                    </a:lnTo>
                    <a:lnTo>
                      <a:pt x="1190" y="1176"/>
                    </a:lnTo>
                    <a:lnTo>
                      <a:pt x="1190" y="1178"/>
                    </a:lnTo>
                    <a:lnTo>
                      <a:pt x="1193" y="1178"/>
                    </a:lnTo>
                    <a:lnTo>
                      <a:pt x="1195" y="1178"/>
                    </a:lnTo>
                    <a:lnTo>
                      <a:pt x="1195" y="1176"/>
                    </a:lnTo>
                    <a:lnTo>
                      <a:pt x="1195" y="1173"/>
                    </a:lnTo>
                    <a:lnTo>
                      <a:pt x="1198" y="1173"/>
                    </a:lnTo>
                    <a:lnTo>
                      <a:pt x="1201" y="1173"/>
                    </a:lnTo>
                    <a:lnTo>
                      <a:pt x="1203" y="1173"/>
                    </a:lnTo>
                    <a:lnTo>
                      <a:pt x="1203" y="1170"/>
                    </a:lnTo>
                    <a:lnTo>
                      <a:pt x="1206" y="1170"/>
                    </a:lnTo>
                    <a:lnTo>
                      <a:pt x="1208" y="1170"/>
                    </a:lnTo>
                    <a:lnTo>
                      <a:pt x="1208" y="1173"/>
                    </a:lnTo>
                    <a:lnTo>
                      <a:pt x="1211" y="1173"/>
                    </a:lnTo>
                    <a:lnTo>
                      <a:pt x="1214" y="1173"/>
                    </a:lnTo>
                    <a:lnTo>
                      <a:pt x="1216" y="1173"/>
                    </a:lnTo>
                    <a:lnTo>
                      <a:pt x="1216" y="1170"/>
                    </a:lnTo>
                    <a:lnTo>
                      <a:pt x="1219" y="1170"/>
                    </a:lnTo>
                    <a:lnTo>
                      <a:pt x="1222" y="1170"/>
                    </a:lnTo>
                    <a:lnTo>
                      <a:pt x="1222" y="1168"/>
                    </a:lnTo>
                    <a:lnTo>
                      <a:pt x="1224" y="1168"/>
                    </a:lnTo>
                    <a:close/>
                    <a:moveTo>
                      <a:pt x="1232" y="1160"/>
                    </a:moveTo>
                    <a:lnTo>
                      <a:pt x="1235" y="1163"/>
                    </a:lnTo>
                    <a:lnTo>
                      <a:pt x="1232" y="1163"/>
                    </a:lnTo>
                    <a:lnTo>
                      <a:pt x="1229" y="1163"/>
                    </a:lnTo>
                    <a:lnTo>
                      <a:pt x="1227" y="1163"/>
                    </a:lnTo>
                    <a:lnTo>
                      <a:pt x="1227" y="1160"/>
                    </a:lnTo>
                    <a:lnTo>
                      <a:pt x="1227" y="1163"/>
                    </a:lnTo>
                    <a:lnTo>
                      <a:pt x="1227" y="1160"/>
                    </a:lnTo>
                    <a:lnTo>
                      <a:pt x="1224" y="1160"/>
                    </a:lnTo>
                    <a:lnTo>
                      <a:pt x="1224" y="1157"/>
                    </a:lnTo>
                    <a:lnTo>
                      <a:pt x="1224" y="1155"/>
                    </a:lnTo>
                    <a:lnTo>
                      <a:pt x="1227" y="1155"/>
                    </a:lnTo>
                    <a:lnTo>
                      <a:pt x="1229" y="1155"/>
                    </a:lnTo>
                    <a:lnTo>
                      <a:pt x="1229" y="1157"/>
                    </a:lnTo>
                    <a:lnTo>
                      <a:pt x="1232" y="1157"/>
                    </a:lnTo>
                    <a:lnTo>
                      <a:pt x="1232" y="1160"/>
                    </a:lnTo>
                    <a:close/>
                    <a:moveTo>
                      <a:pt x="681" y="1157"/>
                    </a:moveTo>
                    <a:lnTo>
                      <a:pt x="681" y="1155"/>
                    </a:lnTo>
                    <a:lnTo>
                      <a:pt x="681" y="1157"/>
                    </a:lnTo>
                    <a:lnTo>
                      <a:pt x="681" y="1155"/>
                    </a:lnTo>
                    <a:lnTo>
                      <a:pt x="681" y="1157"/>
                    </a:lnTo>
                    <a:lnTo>
                      <a:pt x="684" y="1157"/>
                    </a:lnTo>
                    <a:lnTo>
                      <a:pt x="686" y="1160"/>
                    </a:lnTo>
                    <a:lnTo>
                      <a:pt x="686" y="1163"/>
                    </a:lnTo>
                    <a:lnTo>
                      <a:pt x="686" y="1165"/>
                    </a:lnTo>
                    <a:lnTo>
                      <a:pt x="686" y="1163"/>
                    </a:lnTo>
                    <a:lnTo>
                      <a:pt x="684" y="1163"/>
                    </a:lnTo>
                    <a:lnTo>
                      <a:pt x="684" y="1160"/>
                    </a:lnTo>
                    <a:lnTo>
                      <a:pt x="681" y="1160"/>
                    </a:lnTo>
                    <a:lnTo>
                      <a:pt x="681" y="1157"/>
                    </a:lnTo>
                    <a:lnTo>
                      <a:pt x="681" y="1160"/>
                    </a:lnTo>
                    <a:lnTo>
                      <a:pt x="679" y="1160"/>
                    </a:lnTo>
                    <a:lnTo>
                      <a:pt x="679" y="1157"/>
                    </a:lnTo>
                    <a:lnTo>
                      <a:pt x="679" y="1155"/>
                    </a:lnTo>
                    <a:lnTo>
                      <a:pt x="681" y="1155"/>
                    </a:lnTo>
                    <a:lnTo>
                      <a:pt x="679" y="1155"/>
                    </a:lnTo>
                    <a:lnTo>
                      <a:pt x="681" y="1157"/>
                    </a:lnTo>
                    <a:close/>
                    <a:moveTo>
                      <a:pt x="684" y="1152"/>
                    </a:moveTo>
                    <a:lnTo>
                      <a:pt x="684" y="1155"/>
                    </a:lnTo>
                    <a:lnTo>
                      <a:pt x="684" y="1152"/>
                    </a:lnTo>
                    <a:lnTo>
                      <a:pt x="681" y="1152"/>
                    </a:lnTo>
                    <a:lnTo>
                      <a:pt x="684" y="1152"/>
                    </a:lnTo>
                    <a:close/>
                    <a:moveTo>
                      <a:pt x="1242" y="1123"/>
                    </a:moveTo>
                    <a:lnTo>
                      <a:pt x="1245" y="1123"/>
                    </a:lnTo>
                    <a:lnTo>
                      <a:pt x="1248" y="1123"/>
                    </a:lnTo>
                    <a:lnTo>
                      <a:pt x="1250" y="1123"/>
                    </a:lnTo>
                    <a:lnTo>
                      <a:pt x="1250" y="1126"/>
                    </a:lnTo>
                    <a:lnTo>
                      <a:pt x="1253" y="1126"/>
                    </a:lnTo>
                    <a:lnTo>
                      <a:pt x="1255" y="1126"/>
                    </a:lnTo>
                    <a:lnTo>
                      <a:pt x="1255" y="1129"/>
                    </a:lnTo>
                    <a:lnTo>
                      <a:pt x="1253" y="1129"/>
                    </a:lnTo>
                    <a:lnTo>
                      <a:pt x="1250" y="1129"/>
                    </a:lnTo>
                    <a:lnTo>
                      <a:pt x="1248" y="1129"/>
                    </a:lnTo>
                    <a:lnTo>
                      <a:pt x="1248" y="1131"/>
                    </a:lnTo>
                    <a:lnTo>
                      <a:pt x="1245" y="1131"/>
                    </a:lnTo>
                    <a:lnTo>
                      <a:pt x="1245" y="1129"/>
                    </a:lnTo>
                    <a:lnTo>
                      <a:pt x="1242" y="1129"/>
                    </a:lnTo>
                    <a:lnTo>
                      <a:pt x="1242" y="1126"/>
                    </a:lnTo>
                    <a:lnTo>
                      <a:pt x="1240" y="1126"/>
                    </a:lnTo>
                    <a:lnTo>
                      <a:pt x="1240" y="1123"/>
                    </a:lnTo>
                    <a:lnTo>
                      <a:pt x="1242" y="1123"/>
                    </a:lnTo>
                    <a:lnTo>
                      <a:pt x="1242" y="1121"/>
                    </a:lnTo>
                    <a:lnTo>
                      <a:pt x="1242" y="1123"/>
                    </a:lnTo>
                    <a:close/>
                    <a:moveTo>
                      <a:pt x="838" y="1121"/>
                    </a:moveTo>
                    <a:lnTo>
                      <a:pt x="838" y="1123"/>
                    </a:lnTo>
                    <a:lnTo>
                      <a:pt x="840" y="1123"/>
                    </a:lnTo>
                    <a:lnTo>
                      <a:pt x="840" y="1126"/>
                    </a:lnTo>
                    <a:lnTo>
                      <a:pt x="843" y="1126"/>
                    </a:lnTo>
                    <a:lnTo>
                      <a:pt x="843" y="1129"/>
                    </a:lnTo>
                    <a:lnTo>
                      <a:pt x="840" y="1129"/>
                    </a:lnTo>
                    <a:lnTo>
                      <a:pt x="840" y="1126"/>
                    </a:lnTo>
                    <a:lnTo>
                      <a:pt x="838" y="1129"/>
                    </a:lnTo>
                    <a:lnTo>
                      <a:pt x="838" y="1126"/>
                    </a:lnTo>
                    <a:lnTo>
                      <a:pt x="838" y="1123"/>
                    </a:lnTo>
                    <a:lnTo>
                      <a:pt x="838" y="1121"/>
                    </a:lnTo>
                    <a:close/>
                    <a:moveTo>
                      <a:pt x="1240" y="1121"/>
                    </a:moveTo>
                    <a:lnTo>
                      <a:pt x="1240" y="1123"/>
                    </a:lnTo>
                    <a:lnTo>
                      <a:pt x="1240" y="1126"/>
                    </a:lnTo>
                    <a:lnTo>
                      <a:pt x="1240" y="1129"/>
                    </a:lnTo>
                    <a:lnTo>
                      <a:pt x="1237" y="1129"/>
                    </a:lnTo>
                    <a:lnTo>
                      <a:pt x="1237" y="1131"/>
                    </a:lnTo>
                    <a:lnTo>
                      <a:pt x="1235" y="1131"/>
                    </a:lnTo>
                    <a:lnTo>
                      <a:pt x="1235" y="1129"/>
                    </a:lnTo>
                    <a:lnTo>
                      <a:pt x="1235" y="1126"/>
                    </a:lnTo>
                    <a:lnTo>
                      <a:pt x="1232" y="1126"/>
                    </a:lnTo>
                    <a:lnTo>
                      <a:pt x="1232" y="1123"/>
                    </a:lnTo>
                    <a:lnTo>
                      <a:pt x="1235" y="1123"/>
                    </a:lnTo>
                    <a:lnTo>
                      <a:pt x="1235" y="1126"/>
                    </a:lnTo>
                    <a:lnTo>
                      <a:pt x="1235" y="1123"/>
                    </a:lnTo>
                    <a:lnTo>
                      <a:pt x="1237" y="1123"/>
                    </a:lnTo>
                    <a:lnTo>
                      <a:pt x="1237" y="1121"/>
                    </a:lnTo>
                    <a:lnTo>
                      <a:pt x="1240" y="1121"/>
                    </a:lnTo>
                    <a:close/>
                    <a:moveTo>
                      <a:pt x="1141" y="1118"/>
                    </a:moveTo>
                    <a:lnTo>
                      <a:pt x="1143" y="1118"/>
                    </a:lnTo>
                    <a:lnTo>
                      <a:pt x="1143" y="1121"/>
                    </a:lnTo>
                    <a:lnTo>
                      <a:pt x="1146" y="1121"/>
                    </a:lnTo>
                    <a:lnTo>
                      <a:pt x="1148" y="1121"/>
                    </a:lnTo>
                    <a:lnTo>
                      <a:pt x="1151" y="1121"/>
                    </a:lnTo>
                    <a:lnTo>
                      <a:pt x="1151" y="1123"/>
                    </a:lnTo>
                    <a:lnTo>
                      <a:pt x="1154" y="1123"/>
                    </a:lnTo>
                    <a:lnTo>
                      <a:pt x="1156" y="1123"/>
                    </a:lnTo>
                    <a:lnTo>
                      <a:pt x="1159" y="1123"/>
                    </a:lnTo>
                    <a:lnTo>
                      <a:pt x="1159" y="1126"/>
                    </a:lnTo>
                    <a:lnTo>
                      <a:pt x="1156" y="1126"/>
                    </a:lnTo>
                    <a:lnTo>
                      <a:pt x="1154" y="1126"/>
                    </a:lnTo>
                    <a:lnTo>
                      <a:pt x="1151" y="1129"/>
                    </a:lnTo>
                    <a:lnTo>
                      <a:pt x="1151" y="1131"/>
                    </a:lnTo>
                    <a:lnTo>
                      <a:pt x="1154" y="1131"/>
                    </a:lnTo>
                    <a:lnTo>
                      <a:pt x="1151" y="1131"/>
                    </a:lnTo>
                    <a:lnTo>
                      <a:pt x="1151" y="1134"/>
                    </a:lnTo>
                    <a:lnTo>
                      <a:pt x="1151" y="1137"/>
                    </a:lnTo>
                    <a:lnTo>
                      <a:pt x="1151" y="1139"/>
                    </a:lnTo>
                    <a:lnTo>
                      <a:pt x="1151" y="1142"/>
                    </a:lnTo>
                    <a:lnTo>
                      <a:pt x="1148" y="1144"/>
                    </a:lnTo>
                    <a:lnTo>
                      <a:pt x="1148" y="1147"/>
                    </a:lnTo>
                    <a:lnTo>
                      <a:pt x="1146" y="1147"/>
                    </a:lnTo>
                    <a:lnTo>
                      <a:pt x="1146" y="1144"/>
                    </a:lnTo>
                    <a:lnTo>
                      <a:pt x="1143" y="1144"/>
                    </a:lnTo>
                    <a:lnTo>
                      <a:pt x="1141" y="1144"/>
                    </a:lnTo>
                    <a:lnTo>
                      <a:pt x="1143" y="1144"/>
                    </a:lnTo>
                    <a:lnTo>
                      <a:pt x="1141" y="1144"/>
                    </a:lnTo>
                    <a:lnTo>
                      <a:pt x="1138" y="1144"/>
                    </a:lnTo>
                    <a:lnTo>
                      <a:pt x="1138" y="1142"/>
                    </a:lnTo>
                    <a:lnTo>
                      <a:pt x="1138" y="1144"/>
                    </a:lnTo>
                    <a:lnTo>
                      <a:pt x="1135" y="1147"/>
                    </a:lnTo>
                    <a:lnTo>
                      <a:pt x="1138" y="1147"/>
                    </a:lnTo>
                    <a:lnTo>
                      <a:pt x="1135" y="1147"/>
                    </a:lnTo>
                    <a:lnTo>
                      <a:pt x="1133" y="1147"/>
                    </a:lnTo>
                    <a:lnTo>
                      <a:pt x="1135" y="1147"/>
                    </a:lnTo>
                    <a:lnTo>
                      <a:pt x="1135" y="1150"/>
                    </a:lnTo>
                    <a:lnTo>
                      <a:pt x="1138" y="1150"/>
                    </a:lnTo>
                    <a:lnTo>
                      <a:pt x="1141" y="1152"/>
                    </a:lnTo>
                    <a:lnTo>
                      <a:pt x="1138" y="1152"/>
                    </a:lnTo>
                    <a:lnTo>
                      <a:pt x="1135" y="1152"/>
                    </a:lnTo>
                    <a:lnTo>
                      <a:pt x="1133" y="1152"/>
                    </a:lnTo>
                    <a:lnTo>
                      <a:pt x="1130" y="1150"/>
                    </a:lnTo>
                    <a:lnTo>
                      <a:pt x="1130" y="1147"/>
                    </a:lnTo>
                    <a:lnTo>
                      <a:pt x="1128" y="1147"/>
                    </a:lnTo>
                    <a:lnTo>
                      <a:pt x="1130" y="1150"/>
                    </a:lnTo>
                    <a:lnTo>
                      <a:pt x="1128" y="1150"/>
                    </a:lnTo>
                    <a:lnTo>
                      <a:pt x="1130" y="1150"/>
                    </a:lnTo>
                    <a:lnTo>
                      <a:pt x="1130" y="1152"/>
                    </a:lnTo>
                    <a:lnTo>
                      <a:pt x="1133" y="1152"/>
                    </a:lnTo>
                    <a:lnTo>
                      <a:pt x="1133" y="1155"/>
                    </a:lnTo>
                    <a:lnTo>
                      <a:pt x="1130" y="1155"/>
                    </a:lnTo>
                    <a:lnTo>
                      <a:pt x="1128" y="1157"/>
                    </a:lnTo>
                    <a:lnTo>
                      <a:pt x="1128" y="1155"/>
                    </a:lnTo>
                    <a:lnTo>
                      <a:pt x="1125" y="1155"/>
                    </a:lnTo>
                    <a:lnTo>
                      <a:pt x="1122" y="1155"/>
                    </a:lnTo>
                    <a:lnTo>
                      <a:pt x="1120" y="1155"/>
                    </a:lnTo>
                    <a:lnTo>
                      <a:pt x="1120" y="1157"/>
                    </a:lnTo>
                    <a:lnTo>
                      <a:pt x="1120" y="1160"/>
                    </a:lnTo>
                    <a:lnTo>
                      <a:pt x="1120" y="1163"/>
                    </a:lnTo>
                    <a:lnTo>
                      <a:pt x="1122" y="1163"/>
                    </a:lnTo>
                    <a:lnTo>
                      <a:pt x="1122" y="1165"/>
                    </a:lnTo>
                    <a:lnTo>
                      <a:pt x="1120" y="1165"/>
                    </a:lnTo>
                    <a:lnTo>
                      <a:pt x="1120" y="1168"/>
                    </a:lnTo>
                    <a:lnTo>
                      <a:pt x="1117" y="1168"/>
                    </a:lnTo>
                    <a:lnTo>
                      <a:pt x="1117" y="1170"/>
                    </a:lnTo>
                    <a:lnTo>
                      <a:pt x="1117" y="1173"/>
                    </a:lnTo>
                    <a:lnTo>
                      <a:pt x="1120" y="1173"/>
                    </a:lnTo>
                    <a:lnTo>
                      <a:pt x="1120" y="1176"/>
                    </a:lnTo>
                    <a:lnTo>
                      <a:pt x="1122" y="1176"/>
                    </a:lnTo>
                    <a:lnTo>
                      <a:pt x="1122" y="1178"/>
                    </a:lnTo>
                    <a:lnTo>
                      <a:pt x="1122" y="1176"/>
                    </a:lnTo>
                    <a:lnTo>
                      <a:pt x="1125" y="1178"/>
                    </a:lnTo>
                    <a:lnTo>
                      <a:pt x="1125" y="1181"/>
                    </a:lnTo>
                    <a:lnTo>
                      <a:pt x="1128" y="1184"/>
                    </a:lnTo>
                    <a:lnTo>
                      <a:pt x="1128" y="1186"/>
                    </a:lnTo>
                    <a:lnTo>
                      <a:pt x="1125" y="1186"/>
                    </a:lnTo>
                    <a:lnTo>
                      <a:pt x="1125" y="1184"/>
                    </a:lnTo>
                    <a:lnTo>
                      <a:pt x="1122" y="1184"/>
                    </a:lnTo>
                    <a:lnTo>
                      <a:pt x="1122" y="1186"/>
                    </a:lnTo>
                    <a:lnTo>
                      <a:pt x="1122" y="1189"/>
                    </a:lnTo>
                    <a:lnTo>
                      <a:pt x="1122" y="1191"/>
                    </a:lnTo>
                    <a:lnTo>
                      <a:pt x="1122" y="1194"/>
                    </a:lnTo>
                    <a:lnTo>
                      <a:pt x="1122" y="1197"/>
                    </a:lnTo>
                    <a:lnTo>
                      <a:pt x="1125" y="1197"/>
                    </a:lnTo>
                    <a:lnTo>
                      <a:pt x="1125" y="1199"/>
                    </a:lnTo>
                    <a:lnTo>
                      <a:pt x="1125" y="1202"/>
                    </a:lnTo>
                    <a:lnTo>
                      <a:pt x="1125" y="1204"/>
                    </a:lnTo>
                    <a:lnTo>
                      <a:pt x="1122" y="1204"/>
                    </a:lnTo>
                    <a:lnTo>
                      <a:pt x="1120" y="1204"/>
                    </a:lnTo>
                    <a:lnTo>
                      <a:pt x="1117" y="1204"/>
                    </a:lnTo>
                    <a:lnTo>
                      <a:pt x="1117" y="1202"/>
                    </a:lnTo>
                    <a:lnTo>
                      <a:pt x="1114" y="1202"/>
                    </a:lnTo>
                    <a:lnTo>
                      <a:pt x="1114" y="1204"/>
                    </a:lnTo>
                    <a:lnTo>
                      <a:pt x="1112" y="1204"/>
                    </a:lnTo>
                    <a:lnTo>
                      <a:pt x="1112" y="1207"/>
                    </a:lnTo>
                    <a:lnTo>
                      <a:pt x="1114" y="1207"/>
                    </a:lnTo>
                    <a:lnTo>
                      <a:pt x="1114" y="1210"/>
                    </a:lnTo>
                    <a:lnTo>
                      <a:pt x="1112" y="1210"/>
                    </a:lnTo>
                    <a:lnTo>
                      <a:pt x="1112" y="1212"/>
                    </a:lnTo>
                    <a:lnTo>
                      <a:pt x="1112" y="1215"/>
                    </a:lnTo>
                    <a:lnTo>
                      <a:pt x="1109" y="1215"/>
                    </a:lnTo>
                    <a:lnTo>
                      <a:pt x="1107" y="1215"/>
                    </a:lnTo>
                    <a:lnTo>
                      <a:pt x="1104" y="1215"/>
                    </a:lnTo>
                    <a:lnTo>
                      <a:pt x="1101" y="1215"/>
                    </a:lnTo>
                    <a:lnTo>
                      <a:pt x="1099" y="1215"/>
                    </a:lnTo>
                    <a:lnTo>
                      <a:pt x="1099" y="1212"/>
                    </a:lnTo>
                    <a:lnTo>
                      <a:pt x="1099" y="1210"/>
                    </a:lnTo>
                    <a:lnTo>
                      <a:pt x="1099" y="1207"/>
                    </a:lnTo>
                    <a:lnTo>
                      <a:pt x="1096" y="1207"/>
                    </a:lnTo>
                    <a:lnTo>
                      <a:pt x="1094" y="1207"/>
                    </a:lnTo>
                    <a:lnTo>
                      <a:pt x="1091" y="1207"/>
                    </a:lnTo>
                    <a:lnTo>
                      <a:pt x="1091" y="1210"/>
                    </a:lnTo>
                    <a:lnTo>
                      <a:pt x="1088" y="1210"/>
                    </a:lnTo>
                    <a:lnTo>
                      <a:pt x="1086" y="1210"/>
                    </a:lnTo>
                    <a:lnTo>
                      <a:pt x="1086" y="1212"/>
                    </a:lnTo>
                    <a:lnTo>
                      <a:pt x="1083" y="1212"/>
                    </a:lnTo>
                    <a:lnTo>
                      <a:pt x="1083" y="1215"/>
                    </a:lnTo>
                    <a:lnTo>
                      <a:pt x="1081" y="1215"/>
                    </a:lnTo>
                    <a:lnTo>
                      <a:pt x="1081" y="1217"/>
                    </a:lnTo>
                    <a:lnTo>
                      <a:pt x="1081" y="1220"/>
                    </a:lnTo>
                    <a:lnTo>
                      <a:pt x="1081" y="1223"/>
                    </a:lnTo>
                    <a:lnTo>
                      <a:pt x="1081" y="1225"/>
                    </a:lnTo>
                    <a:lnTo>
                      <a:pt x="1078" y="1225"/>
                    </a:lnTo>
                    <a:lnTo>
                      <a:pt x="1075" y="1225"/>
                    </a:lnTo>
                    <a:lnTo>
                      <a:pt x="1073" y="1225"/>
                    </a:lnTo>
                    <a:lnTo>
                      <a:pt x="1073" y="1228"/>
                    </a:lnTo>
                    <a:lnTo>
                      <a:pt x="1075" y="1228"/>
                    </a:lnTo>
                    <a:lnTo>
                      <a:pt x="1075" y="1231"/>
                    </a:lnTo>
                    <a:lnTo>
                      <a:pt x="1078" y="1231"/>
                    </a:lnTo>
                    <a:lnTo>
                      <a:pt x="1078" y="1233"/>
                    </a:lnTo>
                    <a:lnTo>
                      <a:pt x="1081" y="1233"/>
                    </a:lnTo>
                    <a:lnTo>
                      <a:pt x="1083" y="1236"/>
                    </a:lnTo>
                    <a:lnTo>
                      <a:pt x="1083" y="1238"/>
                    </a:lnTo>
                    <a:lnTo>
                      <a:pt x="1083" y="1241"/>
                    </a:lnTo>
                    <a:lnTo>
                      <a:pt x="1081" y="1241"/>
                    </a:lnTo>
                    <a:lnTo>
                      <a:pt x="1081" y="1244"/>
                    </a:lnTo>
                    <a:lnTo>
                      <a:pt x="1081" y="1246"/>
                    </a:lnTo>
                    <a:lnTo>
                      <a:pt x="1078" y="1246"/>
                    </a:lnTo>
                    <a:lnTo>
                      <a:pt x="1075" y="1246"/>
                    </a:lnTo>
                    <a:lnTo>
                      <a:pt x="1075" y="1244"/>
                    </a:lnTo>
                    <a:lnTo>
                      <a:pt x="1073" y="1244"/>
                    </a:lnTo>
                    <a:lnTo>
                      <a:pt x="1073" y="1241"/>
                    </a:lnTo>
                    <a:lnTo>
                      <a:pt x="1070" y="1241"/>
                    </a:lnTo>
                    <a:lnTo>
                      <a:pt x="1070" y="1238"/>
                    </a:lnTo>
                    <a:lnTo>
                      <a:pt x="1070" y="1236"/>
                    </a:lnTo>
                    <a:lnTo>
                      <a:pt x="1073" y="1236"/>
                    </a:lnTo>
                    <a:lnTo>
                      <a:pt x="1073" y="1233"/>
                    </a:lnTo>
                    <a:lnTo>
                      <a:pt x="1070" y="1233"/>
                    </a:lnTo>
                    <a:lnTo>
                      <a:pt x="1068" y="1233"/>
                    </a:lnTo>
                    <a:lnTo>
                      <a:pt x="1068" y="1231"/>
                    </a:lnTo>
                    <a:lnTo>
                      <a:pt x="1068" y="1228"/>
                    </a:lnTo>
                    <a:lnTo>
                      <a:pt x="1068" y="1231"/>
                    </a:lnTo>
                    <a:lnTo>
                      <a:pt x="1068" y="1228"/>
                    </a:lnTo>
                    <a:lnTo>
                      <a:pt x="1068" y="1225"/>
                    </a:lnTo>
                    <a:lnTo>
                      <a:pt x="1068" y="1223"/>
                    </a:lnTo>
                    <a:lnTo>
                      <a:pt x="1068" y="1225"/>
                    </a:lnTo>
                    <a:lnTo>
                      <a:pt x="1065" y="1225"/>
                    </a:lnTo>
                    <a:lnTo>
                      <a:pt x="1062" y="1223"/>
                    </a:lnTo>
                    <a:lnTo>
                      <a:pt x="1065" y="1223"/>
                    </a:lnTo>
                    <a:lnTo>
                      <a:pt x="1065" y="1220"/>
                    </a:lnTo>
                    <a:lnTo>
                      <a:pt x="1065" y="1217"/>
                    </a:lnTo>
                    <a:lnTo>
                      <a:pt x="1062" y="1217"/>
                    </a:lnTo>
                    <a:lnTo>
                      <a:pt x="1065" y="1215"/>
                    </a:lnTo>
                    <a:lnTo>
                      <a:pt x="1065" y="1212"/>
                    </a:lnTo>
                    <a:lnTo>
                      <a:pt x="1062" y="1212"/>
                    </a:lnTo>
                    <a:lnTo>
                      <a:pt x="1060" y="1212"/>
                    </a:lnTo>
                    <a:lnTo>
                      <a:pt x="1060" y="1210"/>
                    </a:lnTo>
                    <a:lnTo>
                      <a:pt x="1062" y="1210"/>
                    </a:lnTo>
                    <a:lnTo>
                      <a:pt x="1060" y="1210"/>
                    </a:lnTo>
                    <a:lnTo>
                      <a:pt x="1060" y="1207"/>
                    </a:lnTo>
                    <a:lnTo>
                      <a:pt x="1060" y="1204"/>
                    </a:lnTo>
                    <a:lnTo>
                      <a:pt x="1062" y="1204"/>
                    </a:lnTo>
                    <a:lnTo>
                      <a:pt x="1060" y="1204"/>
                    </a:lnTo>
                    <a:lnTo>
                      <a:pt x="1060" y="1202"/>
                    </a:lnTo>
                    <a:lnTo>
                      <a:pt x="1060" y="1199"/>
                    </a:lnTo>
                    <a:lnTo>
                      <a:pt x="1060" y="1197"/>
                    </a:lnTo>
                    <a:lnTo>
                      <a:pt x="1062" y="1197"/>
                    </a:lnTo>
                    <a:lnTo>
                      <a:pt x="1065" y="1197"/>
                    </a:lnTo>
                    <a:lnTo>
                      <a:pt x="1062" y="1197"/>
                    </a:lnTo>
                    <a:lnTo>
                      <a:pt x="1062" y="1194"/>
                    </a:lnTo>
                    <a:lnTo>
                      <a:pt x="1065" y="1194"/>
                    </a:lnTo>
                    <a:lnTo>
                      <a:pt x="1065" y="1191"/>
                    </a:lnTo>
                    <a:lnTo>
                      <a:pt x="1068" y="1191"/>
                    </a:lnTo>
                    <a:lnTo>
                      <a:pt x="1070" y="1191"/>
                    </a:lnTo>
                    <a:lnTo>
                      <a:pt x="1070" y="1189"/>
                    </a:lnTo>
                    <a:lnTo>
                      <a:pt x="1073" y="1189"/>
                    </a:lnTo>
                    <a:lnTo>
                      <a:pt x="1073" y="1186"/>
                    </a:lnTo>
                    <a:lnTo>
                      <a:pt x="1075" y="1184"/>
                    </a:lnTo>
                    <a:lnTo>
                      <a:pt x="1075" y="1181"/>
                    </a:lnTo>
                    <a:lnTo>
                      <a:pt x="1075" y="1178"/>
                    </a:lnTo>
                    <a:lnTo>
                      <a:pt x="1075" y="1176"/>
                    </a:lnTo>
                    <a:lnTo>
                      <a:pt x="1073" y="1176"/>
                    </a:lnTo>
                    <a:lnTo>
                      <a:pt x="1073" y="1173"/>
                    </a:lnTo>
                    <a:lnTo>
                      <a:pt x="1073" y="1170"/>
                    </a:lnTo>
                    <a:lnTo>
                      <a:pt x="1073" y="1168"/>
                    </a:lnTo>
                    <a:lnTo>
                      <a:pt x="1070" y="1168"/>
                    </a:lnTo>
                    <a:lnTo>
                      <a:pt x="1073" y="1168"/>
                    </a:lnTo>
                    <a:lnTo>
                      <a:pt x="1075" y="1168"/>
                    </a:lnTo>
                    <a:lnTo>
                      <a:pt x="1078" y="1168"/>
                    </a:lnTo>
                    <a:lnTo>
                      <a:pt x="1078" y="1165"/>
                    </a:lnTo>
                    <a:lnTo>
                      <a:pt x="1078" y="1163"/>
                    </a:lnTo>
                    <a:lnTo>
                      <a:pt x="1078" y="1160"/>
                    </a:lnTo>
                    <a:lnTo>
                      <a:pt x="1075" y="1160"/>
                    </a:lnTo>
                    <a:lnTo>
                      <a:pt x="1078" y="1160"/>
                    </a:lnTo>
                    <a:lnTo>
                      <a:pt x="1075" y="1160"/>
                    </a:lnTo>
                    <a:lnTo>
                      <a:pt x="1075" y="1157"/>
                    </a:lnTo>
                    <a:lnTo>
                      <a:pt x="1078" y="1157"/>
                    </a:lnTo>
                    <a:lnTo>
                      <a:pt x="1078" y="1155"/>
                    </a:lnTo>
                    <a:lnTo>
                      <a:pt x="1081" y="1155"/>
                    </a:lnTo>
                    <a:lnTo>
                      <a:pt x="1078" y="1152"/>
                    </a:lnTo>
                    <a:lnTo>
                      <a:pt x="1081" y="1152"/>
                    </a:lnTo>
                    <a:lnTo>
                      <a:pt x="1081" y="1150"/>
                    </a:lnTo>
                    <a:lnTo>
                      <a:pt x="1083" y="1150"/>
                    </a:lnTo>
                    <a:lnTo>
                      <a:pt x="1081" y="1150"/>
                    </a:lnTo>
                    <a:lnTo>
                      <a:pt x="1083" y="1150"/>
                    </a:lnTo>
                    <a:lnTo>
                      <a:pt x="1083" y="1147"/>
                    </a:lnTo>
                    <a:lnTo>
                      <a:pt x="1083" y="1144"/>
                    </a:lnTo>
                    <a:lnTo>
                      <a:pt x="1086" y="1144"/>
                    </a:lnTo>
                    <a:lnTo>
                      <a:pt x="1088" y="1144"/>
                    </a:lnTo>
                    <a:lnTo>
                      <a:pt x="1088" y="1142"/>
                    </a:lnTo>
                    <a:lnTo>
                      <a:pt x="1088" y="1139"/>
                    </a:lnTo>
                    <a:lnTo>
                      <a:pt x="1091" y="1139"/>
                    </a:lnTo>
                    <a:lnTo>
                      <a:pt x="1091" y="1137"/>
                    </a:lnTo>
                    <a:lnTo>
                      <a:pt x="1094" y="1137"/>
                    </a:lnTo>
                    <a:lnTo>
                      <a:pt x="1094" y="1134"/>
                    </a:lnTo>
                    <a:lnTo>
                      <a:pt x="1094" y="1131"/>
                    </a:lnTo>
                    <a:lnTo>
                      <a:pt x="1096" y="1131"/>
                    </a:lnTo>
                    <a:lnTo>
                      <a:pt x="1099" y="1131"/>
                    </a:lnTo>
                    <a:lnTo>
                      <a:pt x="1101" y="1134"/>
                    </a:lnTo>
                    <a:lnTo>
                      <a:pt x="1104" y="1134"/>
                    </a:lnTo>
                    <a:lnTo>
                      <a:pt x="1104" y="1137"/>
                    </a:lnTo>
                    <a:lnTo>
                      <a:pt x="1107" y="1137"/>
                    </a:lnTo>
                    <a:lnTo>
                      <a:pt x="1107" y="1139"/>
                    </a:lnTo>
                    <a:lnTo>
                      <a:pt x="1109" y="1139"/>
                    </a:lnTo>
                    <a:lnTo>
                      <a:pt x="1112" y="1142"/>
                    </a:lnTo>
                    <a:lnTo>
                      <a:pt x="1112" y="1144"/>
                    </a:lnTo>
                    <a:lnTo>
                      <a:pt x="1114" y="1144"/>
                    </a:lnTo>
                    <a:lnTo>
                      <a:pt x="1114" y="1147"/>
                    </a:lnTo>
                    <a:lnTo>
                      <a:pt x="1117" y="1147"/>
                    </a:lnTo>
                    <a:lnTo>
                      <a:pt x="1120" y="1147"/>
                    </a:lnTo>
                    <a:lnTo>
                      <a:pt x="1122" y="1147"/>
                    </a:lnTo>
                    <a:lnTo>
                      <a:pt x="1122" y="1144"/>
                    </a:lnTo>
                    <a:lnTo>
                      <a:pt x="1125" y="1144"/>
                    </a:lnTo>
                    <a:lnTo>
                      <a:pt x="1128" y="1144"/>
                    </a:lnTo>
                    <a:lnTo>
                      <a:pt x="1125" y="1144"/>
                    </a:lnTo>
                    <a:lnTo>
                      <a:pt x="1125" y="1142"/>
                    </a:lnTo>
                    <a:lnTo>
                      <a:pt x="1128" y="1142"/>
                    </a:lnTo>
                    <a:lnTo>
                      <a:pt x="1128" y="1139"/>
                    </a:lnTo>
                    <a:lnTo>
                      <a:pt x="1130" y="1139"/>
                    </a:lnTo>
                    <a:lnTo>
                      <a:pt x="1130" y="1137"/>
                    </a:lnTo>
                    <a:lnTo>
                      <a:pt x="1130" y="1134"/>
                    </a:lnTo>
                    <a:lnTo>
                      <a:pt x="1130" y="1131"/>
                    </a:lnTo>
                    <a:lnTo>
                      <a:pt x="1133" y="1131"/>
                    </a:lnTo>
                    <a:lnTo>
                      <a:pt x="1130" y="1131"/>
                    </a:lnTo>
                    <a:lnTo>
                      <a:pt x="1130" y="1129"/>
                    </a:lnTo>
                    <a:lnTo>
                      <a:pt x="1133" y="1129"/>
                    </a:lnTo>
                    <a:lnTo>
                      <a:pt x="1133" y="1126"/>
                    </a:lnTo>
                    <a:lnTo>
                      <a:pt x="1133" y="1123"/>
                    </a:lnTo>
                    <a:lnTo>
                      <a:pt x="1135" y="1123"/>
                    </a:lnTo>
                    <a:lnTo>
                      <a:pt x="1133" y="1123"/>
                    </a:lnTo>
                    <a:lnTo>
                      <a:pt x="1133" y="1121"/>
                    </a:lnTo>
                    <a:lnTo>
                      <a:pt x="1135" y="1121"/>
                    </a:lnTo>
                    <a:lnTo>
                      <a:pt x="1138" y="1118"/>
                    </a:lnTo>
                    <a:lnTo>
                      <a:pt x="1141" y="1118"/>
                    </a:lnTo>
                    <a:close/>
                    <a:moveTo>
                      <a:pt x="1248" y="1116"/>
                    </a:moveTo>
                    <a:lnTo>
                      <a:pt x="1250" y="1116"/>
                    </a:lnTo>
                    <a:lnTo>
                      <a:pt x="1253" y="1116"/>
                    </a:lnTo>
                    <a:lnTo>
                      <a:pt x="1255" y="1116"/>
                    </a:lnTo>
                    <a:lnTo>
                      <a:pt x="1255" y="1118"/>
                    </a:lnTo>
                    <a:lnTo>
                      <a:pt x="1255" y="1121"/>
                    </a:lnTo>
                    <a:lnTo>
                      <a:pt x="1258" y="1121"/>
                    </a:lnTo>
                    <a:lnTo>
                      <a:pt x="1255" y="1121"/>
                    </a:lnTo>
                    <a:lnTo>
                      <a:pt x="1255" y="1123"/>
                    </a:lnTo>
                    <a:lnTo>
                      <a:pt x="1255" y="1121"/>
                    </a:lnTo>
                    <a:lnTo>
                      <a:pt x="1255" y="1123"/>
                    </a:lnTo>
                    <a:lnTo>
                      <a:pt x="1253" y="1123"/>
                    </a:lnTo>
                    <a:lnTo>
                      <a:pt x="1253" y="1121"/>
                    </a:lnTo>
                    <a:lnTo>
                      <a:pt x="1250" y="1121"/>
                    </a:lnTo>
                    <a:lnTo>
                      <a:pt x="1248" y="1121"/>
                    </a:lnTo>
                    <a:lnTo>
                      <a:pt x="1245" y="1121"/>
                    </a:lnTo>
                    <a:lnTo>
                      <a:pt x="1242" y="1121"/>
                    </a:lnTo>
                    <a:lnTo>
                      <a:pt x="1242" y="1118"/>
                    </a:lnTo>
                    <a:lnTo>
                      <a:pt x="1242" y="1116"/>
                    </a:lnTo>
                    <a:lnTo>
                      <a:pt x="1245" y="1116"/>
                    </a:lnTo>
                    <a:lnTo>
                      <a:pt x="1248" y="1116"/>
                    </a:lnTo>
                    <a:close/>
                    <a:moveTo>
                      <a:pt x="1195" y="1087"/>
                    </a:moveTo>
                    <a:lnTo>
                      <a:pt x="1193" y="1087"/>
                    </a:lnTo>
                    <a:lnTo>
                      <a:pt x="1193" y="1084"/>
                    </a:lnTo>
                    <a:lnTo>
                      <a:pt x="1195" y="1084"/>
                    </a:lnTo>
                    <a:lnTo>
                      <a:pt x="1195" y="1087"/>
                    </a:lnTo>
                    <a:close/>
                    <a:moveTo>
                      <a:pt x="1237" y="1087"/>
                    </a:moveTo>
                    <a:lnTo>
                      <a:pt x="1235" y="1087"/>
                    </a:lnTo>
                    <a:lnTo>
                      <a:pt x="1235" y="1084"/>
                    </a:lnTo>
                    <a:lnTo>
                      <a:pt x="1235" y="1082"/>
                    </a:lnTo>
                    <a:lnTo>
                      <a:pt x="1237" y="1082"/>
                    </a:lnTo>
                    <a:lnTo>
                      <a:pt x="1237" y="1084"/>
                    </a:lnTo>
                    <a:lnTo>
                      <a:pt x="1237" y="1087"/>
                    </a:lnTo>
                    <a:close/>
                    <a:moveTo>
                      <a:pt x="1242" y="1082"/>
                    </a:moveTo>
                    <a:lnTo>
                      <a:pt x="1242" y="1079"/>
                    </a:lnTo>
                    <a:lnTo>
                      <a:pt x="1242" y="1082"/>
                    </a:lnTo>
                    <a:lnTo>
                      <a:pt x="1245" y="1082"/>
                    </a:lnTo>
                    <a:lnTo>
                      <a:pt x="1245" y="1084"/>
                    </a:lnTo>
                    <a:lnTo>
                      <a:pt x="1245" y="1087"/>
                    </a:lnTo>
                    <a:lnTo>
                      <a:pt x="1242" y="1087"/>
                    </a:lnTo>
                    <a:lnTo>
                      <a:pt x="1242" y="1084"/>
                    </a:lnTo>
                    <a:lnTo>
                      <a:pt x="1240" y="1084"/>
                    </a:lnTo>
                    <a:lnTo>
                      <a:pt x="1240" y="1082"/>
                    </a:lnTo>
                    <a:lnTo>
                      <a:pt x="1242" y="1082"/>
                    </a:lnTo>
                    <a:lnTo>
                      <a:pt x="1240" y="1082"/>
                    </a:lnTo>
                    <a:lnTo>
                      <a:pt x="1240" y="1079"/>
                    </a:lnTo>
                    <a:lnTo>
                      <a:pt x="1242" y="1082"/>
                    </a:lnTo>
                    <a:close/>
                    <a:moveTo>
                      <a:pt x="1237" y="1082"/>
                    </a:moveTo>
                    <a:lnTo>
                      <a:pt x="1240" y="1082"/>
                    </a:lnTo>
                    <a:lnTo>
                      <a:pt x="1240" y="1084"/>
                    </a:lnTo>
                    <a:lnTo>
                      <a:pt x="1237" y="1084"/>
                    </a:lnTo>
                    <a:lnTo>
                      <a:pt x="1237" y="1082"/>
                    </a:lnTo>
                    <a:lnTo>
                      <a:pt x="1237" y="1079"/>
                    </a:lnTo>
                    <a:lnTo>
                      <a:pt x="1237" y="1082"/>
                    </a:lnTo>
                    <a:close/>
                    <a:moveTo>
                      <a:pt x="619" y="1074"/>
                    </a:moveTo>
                    <a:lnTo>
                      <a:pt x="619" y="1071"/>
                    </a:lnTo>
                    <a:lnTo>
                      <a:pt x="619" y="1074"/>
                    </a:lnTo>
                    <a:lnTo>
                      <a:pt x="621" y="1074"/>
                    </a:lnTo>
                    <a:lnTo>
                      <a:pt x="624" y="1074"/>
                    </a:lnTo>
                    <a:lnTo>
                      <a:pt x="626" y="1074"/>
                    </a:lnTo>
                    <a:lnTo>
                      <a:pt x="626" y="1076"/>
                    </a:lnTo>
                    <a:lnTo>
                      <a:pt x="629" y="1076"/>
                    </a:lnTo>
                    <a:lnTo>
                      <a:pt x="629" y="1079"/>
                    </a:lnTo>
                    <a:lnTo>
                      <a:pt x="629" y="1082"/>
                    </a:lnTo>
                    <a:lnTo>
                      <a:pt x="632" y="1079"/>
                    </a:lnTo>
                    <a:lnTo>
                      <a:pt x="632" y="1082"/>
                    </a:lnTo>
                    <a:lnTo>
                      <a:pt x="634" y="1082"/>
                    </a:lnTo>
                    <a:lnTo>
                      <a:pt x="634" y="1084"/>
                    </a:lnTo>
                    <a:lnTo>
                      <a:pt x="634" y="1087"/>
                    </a:lnTo>
                    <a:lnTo>
                      <a:pt x="637" y="1087"/>
                    </a:lnTo>
                    <a:lnTo>
                      <a:pt x="637" y="1089"/>
                    </a:lnTo>
                    <a:lnTo>
                      <a:pt x="639" y="1089"/>
                    </a:lnTo>
                    <a:lnTo>
                      <a:pt x="639" y="1087"/>
                    </a:lnTo>
                    <a:lnTo>
                      <a:pt x="642" y="1087"/>
                    </a:lnTo>
                    <a:lnTo>
                      <a:pt x="642" y="1089"/>
                    </a:lnTo>
                    <a:lnTo>
                      <a:pt x="639" y="1089"/>
                    </a:lnTo>
                    <a:lnTo>
                      <a:pt x="642" y="1089"/>
                    </a:lnTo>
                    <a:lnTo>
                      <a:pt x="645" y="1089"/>
                    </a:lnTo>
                    <a:lnTo>
                      <a:pt x="642" y="1089"/>
                    </a:lnTo>
                    <a:lnTo>
                      <a:pt x="642" y="1092"/>
                    </a:lnTo>
                    <a:lnTo>
                      <a:pt x="645" y="1092"/>
                    </a:lnTo>
                    <a:lnTo>
                      <a:pt x="645" y="1095"/>
                    </a:lnTo>
                    <a:lnTo>
                      <a:pt x="647" y="1095"/>
                    </a:lnTo>
                    <a:lnTo>
                      <a:pt x="647" y="1097"/>
                    </a:lnTo>
                    <a:lnTo>
                      <a:pt x="650" y="1097"/>
                    </a:lnTo>
                    <a:lnTo>
                      <a:pt x="652" y="1097"/>
                    </a:lnTo>
                    <a:lnTo>
                      <a:pt x="655" y="1097"/>
                    </a:lnTo>
                    <a:lnTo>
                      <a:pt x="655" y="1100"/>
                    </a:lnTo>
                    <a:lnTo>
                      <a:pt x="652" y="1100"/>
                    </a:lnTo>
                    <a:lnTo>
                      <a:pt x="655" y="1100"/>
                    </a:lnTo>
                    <a:lnTo>
                      <a:pt x="652" y="1100"/>
                    </a:lnTo>
                    <a:lnTo>
                      <a:pt x="655" y="1100"/>
                    </a:lnTo>
                    <a:lnTo>
                      <a:pt x="658" y="1100"/>
                    </a:lnTo>
                    <a:lnTo>
                      <a:pt x="658" y="1103"/>
                    </a:lnTo>
                    <a:lnTo>
                      <a:pt x="660" y="1103"/>
                    </a:lnTo>
                    <a:lnTo>
                      <a:pt x="663" y="1103"/>
                    </a:lnTo>
                    <a:lnTo>
                      <a:pt x="663" y="1105"/>
                    </a:lnTo>
                    <a:lnTo>
                      <a:pt x="663" y="1103"/>
                    </a:lnTo>
                    <a:lnTo>
                      <a:pt x="660" y="1103"/>
                    </a:lnTo>
                    <a:lnTo>
                      <a:pt x="660" y="1105"/>
                    </a:lnTo>
                    <a:lnTo>
                      <a:pt x="658" y="1105"/>
                    </a:lnTo>
                    <a:lnTo>
                      <a:pt x="658" y="1108"/>
                    </a:lnTo>
                    <a:lnTo>
                      <a:pt x="660" y="1108"/>
                    </a:lnTo>
                    <a:lnTo>
                      <a:pt x="660" y="1110"/>
                    </a:lnTo>
                    <a:lnTo>
                      <a:pt x="663" y="1110"/>
                    </a:lnTo>
                    <a:lnTo>
                      <a:pt x="663" y="1113"/>
                    </a:lnTo>
                    <a:lnTo>
                      <a:pt x="666" y="1113"/>
                    </a:lnTo>
                    <a:lnTo>
                      <a:pt x="666" y="1116"/>
                    </a:lnTo>
                    <a:lnTo>
                      <a:pt x="668" y="1116"/>
                    </a:lnTo>
                    <a:lnTo>
                      <a:pt x="668" y="1113"/>
                    </a:lnTo>
                    <a:lnTo>
                      <a:pt x="668" y="1116"/>
                    </a:lnTo>
                    <a:lnTo>
                      <a:pt x="668" y="1113"/>
                    </a:lnTo>
                    <a:lnTo>
                      <a:pt x="668" y="1116"/>
                    </a:lnTo>
                    <a:lnTo>
                      <a:pt x="671" y="1116"/>
                    </a:lnTo>
                    <a:lnTo>
                      <a:pt x="673" y="1116"/>
                    </a:lnTo>
                    <a:lnTo>
                      <a:pt x="676" y="1116"/>
                    </a:lnTo>
                    <a:lnTo>
                      <a:pt x="676" y="1118"/>
                    </a:lnTo>
                    <a:lnTo>
                      <a:pt x="676" y="1116"/>
                    </a:lnTo>
                    <a:lnTo>
                      <a:pt x="673" y="1116"/>
                    </a:lnTo>
                    <a:lnTo>
                      <a:pt x="673" y="1118"/>
                    </a:lnTo>
                    <a:lnTo>
                      <a:pt x="673" y="1116"/>
                    </a:lnTo>
                    <a:lnTo>
                      <a:pt x="673" y="1118"/>
                    </a:lnTo>
                    <a:lnTo>
                      <a:pt x="673" y="1121"/>
                    </a:lnTo>
                    <a:lnTo>
                      <a:pt x="676" y="1121"/>
                    </a:lnTo>
                    <a:lnTo>
                      <a:pt x="676" y="1123"/>
                    </a:lnTo>
                    <a:lnTo>
                      <a:pt x="673" y="1123"/>
                    </a:lnTo>
                    <a:lnTo>
                      <a:pt x="676" y="1123"/>
                    </a:lnTo>
                    <a:lnTo>
                      <a:pt x="679" y="1123"/>
                    </a:lnTo>
                    <a:lnTo>
                      <a:pt x="679" y="1126"/>
                    </a:lnTo>
                    <a:lnTo>
                      <a:pt x="681" y="1126"/>
                    </a:lnTo>
                    <a:lnTo>
                      <a:pt x="684" y="1126"/>
                    </a:lnTo>
                    <a:lnTo>
                      <a:pt x="686" y="1126"/>
                    </a:lnTo>
                    <a:lnTo>
                      <a:pt x="686" y="1129"/>
                    </a:lnTo>
                    <a:lnTo>
                      <a:pt x="686" y="1131"/>
                    </a:lnTo>
                    <a:lnTo>
                      <a:pt x="686" y="1134"/>
                    </a:lnTo>
                    <a:lnTo>
                      <a:pt x="689" y="1134"/>
                    </a:lnTo>
                    <a:lnTo>
                      <a:pt x="686" y="1134"/>
                    </a:lnTo>
                    <a:lnTo>
                      <a:pt x="686" y="1137"/>
                    </a:lnTo>
                    <a:lnTo>
                      <a:pt x="686" y="1139"/>
                    </a:lnTo>
                    <a:lnTo>
                      <a:pt x="684" y="1139"/>
                    </a:lnTo>
                    <a:lnTo>
                      <a:pt x="684" y="1142"/>
                    </a:lnTo>
                    <a:lnTo>
                      <a:pt x="681" y="1142"/>
                    </a:lnTo>
                    <a:lnTo>
                      <a:pt x="681" y="1139"/>
                    </a:lnTo>
                    <a:lnTo>
                      <a:pt x="679" y="1139"/>
                    </a:lnTo>
                    <a:lnTo>
                      <a:pt x="679" y="1142"/>
                    </a:lnTo>
                    <a:lnTo>
                      <a:pt x="676" y="1142"/>
                    </a:lnTo>
                    <a:lnTo>
                      <a:pt x="676" y="1144"/>
                    </a:lnTo>
                    <a:lnTo>
                      <a:pt x="676" y="1147"/>
                    </a:lnTo>
                    <a:lnTo>
                      <a:pt x="679" y="1147"/>
                    </a:lnTo>
                    <a:lnTo>
                      <a:pt x="681" y="1147"/>
                    </a:lnTo>
                    <a:lnTo>
                      <a:pt x="681" y="1150"/>
                    </a:lnTo>
                    <a:lnTo>
                      <a:pt x="681" y="1152"/>
                    </a:lnTo>
                    <a:lnTo>
                      <a:pt x="679" y="1155"/>
                    </a:lnTo>
                    <a:lnTo>
                      <a:pt x="679" y="1157"/>
                    </a:lnTo>
                    <a:lnTo>
                      <a:pt x="676" y="1157"/>
                    </a:lnTo>
                    <a:lnTo>
                      <a:pt x="676" y="1155"/>
                    </a:lnTo>
                    <a:lnTo>
                      <a:pt x="676" y="1157"/>
                    </a:lnTo>
                    <a:lnTo>
                      <a:pt x="673" y="1157"/>
                    </a:lnTo>
                    <a:lnTo>
                      <a:pt x="671" y="1157"/>
                    </a:lnTo>
                    <a:lnTo>
                      <a:pt x="671" y="1160"/>
                    </a:lnTo>
                    <a:lnTo>
                      <a:pt x="668" y="1160"/>
                    </a:lnTo>
                    <a:lnTo>
                      <a:pt x="668" y="1157"/>
                    </a:lnTo>
                    <a:lnTo>
                      <a:pt x="671" y="1157"/>
                    </a:lnTo>
                    <a:lnTo>
                      <a:pt x="668" y="1157"/>
                    </a:lnTo>
                    <a:lnTo>
                      <a:pt x="668" y="1160"/>
                    </a:lnTo>
                    <a:lnTo>
                      <a:pt x="666" y="1160"/>
                    </a:lnTo>
                    <a:lnTo>
                      <a:pt x="663" y="1160"/>
                    </a:lnTo>
                    <a:lnTo>
                      <a:pt x="660" y="1160"/>
                    </a:lnTo>
                    <a:lnTo>
                      <a:pt x="660" y="1157"/>
                    </a:lnTo>
                    <a:lnTo>
                      <a:pt x="658" y="1157"/>
                    </a:lnTo>
                    <a:lnTo>
                      <a:pt x="658" y="1155"/>
                    </a:lnTo>
                    <a:lnTo>
                      <a:pt x="655" y="1155"/>
                    </a:lnTo>
                    <a:lnTo>
                      <a:pt x="658" y="1157"/>
                    </a:lnTo>
                    <a:lnTo>
                      <a:pt x="655" y="1157"/>
                    </a:lnTo>
                    <a:lnTo>
                      <a:pt x="655" y="1155"/>
                    </a:lnTo>
                    <a:lnTo>
                      <a:pt x="652" y="1155"/>
                    </a:lnTo>
                    <a:lnTo>
                      <a:pt x="652" y="1157"/>
                    </a:lnTo>
                    <a:lnTo>
                      <a:pt x="650" y="1157"/>
                    </a:lnTo>
                    <a:lnTo>
                      <a:pt x="647" y="1157"/>
                    </a:lnTo>
                    <a:lnTo>
                      <a:pt x="647" y="1155"/>
                    </a:lnTo>
                    <a:lnTo>
                      <a:pt x="645" y="1155"/>
                    </a:lnTo>
                    <a:lnTo>
                      <a:pt x="642" y="1155"/>
                    </a:lnTo>
                    <a:lnTo>
                      <a:pt x="639" y="1155"/>
                    </a:lnTo>
                    <a:lnTo>
                      <a:pt x="637" y="1155"/>
                    </a:lnTo>
                    <a:lnTo>
                      <a:pt x="637" y="1152"/>
                    </a:lnTo>
                    <a:lnTo>
                      <a:pt x="637" y="1155"/>
                    </a:lnTo>
                    <a:lnTo>
                      <a:pt x="637" y="1152"/>
                    </a:lnTo>
                    <a:lnTo>
                      <a:pt x="639" y="1152"/>
                    </a:lnTo>
                    <a:lnTo>
                      <a:pt x="637" y="1152"/>
                    </a:lnTo>
                    <a:lnTo>
                      <a:pt x="634" y="1152"/>
                    </a:lnTo>
                    <a:lnTo>
                      <a:pt x="634" y="1150"/>
                    </a:lnTo>
                    <a:lnTo>
                      <a:pt x="632" y="1150"/>
                    </a:lnTo>
                    <a:lnTo>
                      <a:pt x="632" y="1147"/>
                    </a:lnTo>
                    <a:lnTo>
                      <a:pt x="629" y="1147"/>
                    </a:lnTo>
                    <a:lnTo>
                      <a:pt x="629" y="1150"/>
                    </a:lnTo>
                    <a:lnTo>
                      <a:pt x="629" y="1147"/>
                    </a:lnTo>
                    <a:lnTo>
                      <a:pt x="626" y="1144"/>
                    </a:lnTo>
                    <a:lnTo>
                      <a:pt x="626" y="1142"/>
                    </a:lnTo>
                    <a:lnTo>
                      <a:pt x="624" y="1142"/>
                    </a:lnTo>
                    <a:lnTo>
                      <a:pt x="624" y="1139"/>
                    </a:lnTo>
                    <a:lnTo>
                      <a:pt x="624" y="1137"/>
                    </a:lnTo>
                    <a:lnTo>
                      <a:pt x="624" y="1134"/>
                    </a:lnTo>
                    <a:lnTo>
                      <a:pt x="624" y="1131"/>
                    </a:lnTo>
                    <a:lnTo>
                      <a:pt x="621" y="1131"/>
                    </a:lnTo>
                    <a:lnTo>
                      <a:pt x="621" y="1129"/>
                    </a:lnTo>
                    <a:lnTo>
                      <a:pt x="619" y="1129"/>
                    </a:lnTo>
                    <a:lnTo>
                      <a:pt x="619" y="1126"/>
                    </a:lnTo>
                    <a:lnTo>
                      <a:pt x="616" y="1126"/>
                    </a:lnTo>
                    <a:lnTo>
                      <a:pt x="616" y="1123"/>
                    </a:lnTo>
                    <a:lnTo>
                      <a:pt x="616" y="1121"/>
                    </a:lnTo>
                    <a:lnTo>
                      <a:pt x="616" y="1118"/>
                    </a:lnTo>
                    <a:lnTo>
                      <a:pt x="613" y="1118"/>
                    </a:lnTo>
                    <a:lnTo>
                      <a:pt x="613" y="1116"/>
                    </a:lnTo>
                    <a:lnTo>
                      <a:pt x="611" y="1116"/>
                    </a:lnTo>
                    <a:lnTo>
                      <a:pt x="611" y="1113"/>
                    </a:lnTo>
                    <a:lnTo>
                      <a:pt x="608" y="1113"/>
                    </a:lnTo>
                    <a:lnTo>
                      <a:pt x="608" y="1110"/>
                    </a:lnTo>
                    <a:lnTo>
                      <a:pt x="608" y="1108"/>
                    </a:lnTo>
                    <a:lnTo>
                      <a:pt x="608" y="1105"/>
                    </a:lnTo>
                    <a:lnTo>
                      <a:pt x="611" y="1103"/>
                    </a:lnTo>
                    <a:lnTo>
                      <a:pt x="611" y="1100"/>
                    </a:lnTo>
                    <a:lnTo>
                      <a:pt x="611" y="1097"/>
                    </a:lnTo>
                    <a:lnTo>
                      <a:pt x="611" y="1095"/>
                    </a:lnTo>
                    <a:lnTo>
                      <a:pt x="613" y="1092"/>
                    </a:lnTo>
                    <a:lnTo>
                      <a:pt x="613" y="1089"/>
                    </a:lnTo>
                    <a:lnTo>
                      <a:pt x="613" y="1087"/>
                    </a:lnTo>
                    <a:lnTo>
                      <a:pt x="613" y="1084"/>
                    </a:lnTo>
                    <a:lnTo>
                      <a:pt x="616" y="1082"/>
                    </a:lnTo>
                    <a:lnTo>
                      <a:pt x="616" y="1079"/>
                    </a:lnTo>
                    <a:lnTo>
                      <a:pt x="616" y="1076"/>
                    </a:lnTo>
                    <a:lnTo>
                      <a:pt x="616" y="1074"/>
                    </a:lnTo>
                    <a:lnTo>
                      <a:pt x="613" y="1074"/>
                    </a:lnTo>
                    <a:lnTo>
                      <a:pt x="616" y="1074"/>
                    </a:lnTo>
                    <a:lnTo>
                      <a:pt x="616" y="1071"/>
                    </a:lnTo>
                    <a:lnTo>
                      <a:pt x="619" y="1074"/>
                    </a:lnTo>
                    <a:close/>
                    <a:moveTo>
                      <a:pt x="1279" y="1058"/>
                    </a:moveTo>
                    <a:lnTo>
                      <a:pt x="1282" y="1058"/>
                    </a:lnTo>
                    <a:lnTo>
                      <a:pt x="1282" y="1061"/>
                    </a:lnTo>
                    <a:lnTo>
                      <a:pt x="1282" y="1063"/>
                    </a:lnTo>
                    <a:lnTo>
                      <a:pt x="1279" y="1063"/>
                    </a:lnTo>
                    <a:lnTo>
                      <a:pt x="1279" y="1061"/>
                    </a:lnTo>
                    <a:lnTo>
                      <a:pt x="1279" y="1058"/>
                    </a:lnTo>
                    <a:close/>
                    <a:moveTo>
                      <a:pt x="1271" y="1050"/>
                    </a:moveTo>
                    <a:lnTo>
                      <a:pt x="1271" y="1053"/>
                    </a:lnTo>
                    <a:lnTo>
                      <a:pt x="1271" y="1056"/>
                    </a:lnTo>
                    <a:lnTo>
                      <a:pt x="1268" y="1056"/>
                    </a:lnTo>
                    <a:lnTo>
                      <a:pt x="1266" y="1056"/>
                    </a:lnTo>
                    <a:lnTo>
                      <a:pt x="1266" y="1058"/>
                    </a:lnTo>
                    <a:lnTo>
                      <a:pt x="1268" y="1058"/>
                    </a:lnTo>
                    <a:lnTo>
                      <a:pt x="1268" y="1056"/>
                    </a:lnTo>
                    <a:lnTo>
                      <a:pt x="1271" y="1056"/>
                    </a:lnTo>
                    <a:lnTo>
                      <a:pt x="1274" y="1056"/>
                    </a:lnTo>
                    <a:lnTo>
                      <a:pt x="1274" y="1058"/>
                    </a:lnTo>
                    <a:lnTo>
                      <a:pt x="1276" y="1058"/>
                    </a:lnTo>
                    <a:lnTo>
                      <a:pt x="1279" y="1061"/>
                    </a:lnTo>
                    <a:lnTo>
                      <a:pt x="1279" y="1063"/>
                    </a:lnTo>
                    <a:lnTo>
                      <a:pt x="1279" y="1066"/>
                    </a:lnTo>
                    <a:lnTo>
                      <a:pt x="1276" y="1066"/>
                    </a:lnTo>
                    <a:lnTo>
                      <a:pt x="1274" y="1066"/>
                    </a:lnTo>
                    <a:lnTo>
                      <a:pt x="1276" y="1066"/>
                    </a:lnTo>
                    <a:lnTo>
                      <a:pt x="1276" y="1069"/>
                    </a:lnTo>
                    <a:lnTo>
                      <a:pt x="1276" y="1066"/>
                    </a:lnTo>
                    <a:lnTo>
                      <a:pt x="1276" y="1069"/>
                    </a:lnTo>
                    <a:lnTo>
                      <a:pt x="1276" y="1071"/>
                    </a:lnTo>
                    <a:lnTo>
                      <a:pt x="1279" y="1071"/>
                    </a:lnTo>
                    <a:lnTo>
                      <a:pt x="1279" y="1069"/>
                    </a:lnTo>
                    <a:lnTo>
                      <a:pt x="1282" y="1069"/>
                    </a:lnTo>
                    <a:lnTo>
                      <a:pt x="1284" y="1069"/>
                    </a:lnTo>
                    <a:lnTo>
                      <a:pt x="1282" y="1069"/>
                    </a:lnTo>
                    <a:lnTo>
                      <a:pt x="1282" y="1071"/>
                    </a:lnTo>
                    <a:lnTo>
                      <a:pt x="1279" y="1071"/>
                    </a:lnTo>
                    <a:lnTo>
                      <a:pt x="1282" y="1071"/>
                    </a:lnTo>
                    <a:lnTo>
                      <a:pt x="1284" y="1071"/>
                    </a:lnTo>
                    <a:lnTo>
                      <a:pt x="1284" y="1074"/>
                    </a:lnTo>
                    <a:lnTo>
                      <a:pt x="1284" y="1071"/>
                    </a:lnTo>
                    <a:lnTo>
                      <a:pt x="1287" y="1074"/>
                    </a:lnTo>
                    <a:lnTo>
                      <a:pt x="1287" y="1071"/>
                    </a:lnTo>
                    <a:lnTo>
                      <a:pt x="1287" y="1074"/>
                    </a:lnTo>
                    <a:lnTo>
                      <a:pt x="1289" y="1074"/>
                    </a:lnTo>
                    <a:lnTo>
                      <a:pt x="1289" y="1076"/>
                    </a:lnTo>
                    <a:lnTo>
                      <a:pt x="1287" y="1079"/>
                    </a:lnTo>
                    <a:lnTo>
                      <a:pt x="1287" y="1082"/>
                    </a:lnTo>
                    <a:lnTo>
                      <a:pt x="1289" y="1082"/>
                    </a:lnTo>
                    <a:lnTo>
                      <a:pt x="1292" y="1082"/>
                    </a:lnTo>
                    <a:lnTo>
                      <a:pt x="1295" y="1082"/>
                    </a:lnTo>
                    <a:lnTo>
                      <a:pt x="1295" y="1084"/>
                    </a:lnTo>
                    <a:lnTo>
                      <a:pt x="1297" y="1084"/>
                    </a:lnTo>
                    <a:lnTo>
                      <a:pt x="1297" y="1082"/>
                    </a:lnTo>
                    <a:lnTo>
                      <a:pt x="1297" y="1084"/>
                    </a:lnTo>
                    <a:lnTo>
                      <a:pt x="1300" y="1084"/>
                    </a:lnTo>
                    <a:lnTo>
                      <a:pt x="1302" y="1082"/>
                    </a:lnTo>
                    <a:lnTo>
                      <a:pt x="1305" y="1082"/>
                    </a:lnTo>
                    <a:lnTo>
                      <a:pt x="1308" y="1082"/>
                    </a:lnTo>
                    <a:lnTo>
                      <a:pt x="1308" y="1084"/>
                    </a:lnTo>
                    <a:lnTo>
                      <a:pt x="1308" y="1087"/>
                    </a:lnTo>
                    <a:lnTo>
                      <a:pt x="1310" y="1089"/>
                    </a:lnTo>
                    <a:lnTo>
                      <a:pt x="1310" y="1092"/>
                    </a:lnTo>
                    <a:lnTo>
                      <a:pt x="1310" y="1095"/>
                    </a:lnTo>
                    <a:lnTo>
                      <a:pt x="1313" y="1095"/>
                    </a:lnTo>
                    <a:lnTo>
                      <a:pt x="1313" y="1092"/>
                    </a:lnTo>
                    <a:lnTo>
                      <a:pt x="1313" y="1095"/>
                    </a:lnTo>
                    <a:lnTo>
                      <a:pt x="1313" y="1092"/>
                    </a:lnTo>
                    <a:lnTo>
                      <a:pt x="1315" y="1092"/>
                    </a:lnTo>
                    <a:lnTo>
                      <a:pt x="1318" y="1092"/>
                    </a:lnTo>
                    <a:lnTo>
                      <a:pt x="1318" y="1095"/>
                    </a:lnTo>
                    <a:lnTo>
                      <a:pt x="1321" y="1095"/>
                    </a:lnTo>
                    <a:lnTo>
                      <a:pt x="1323" y="1095"/>
                    </a:lnTo>
                    <a:lnTo>
                      <a:pt x="1323" y="1097"/>
                    </a:lnTo>
                    <a:lnTo>
                      <a:pt x="1326" y="1097"/>
                    </a:lnTo>
                    <a:lnTo>
                      <a:pt x="1326" y="1100"/>
                    </a:lnTo>
                    <a:lnTo>
                      <a:pt x="1329" y="1100"/>
                    </a:lnTo>
                    <a:lnTo>
                      <a:pt x="1331" y="1100"/>
                    </a:lnTo>
                    <a:lnTo>
                      <a:pt x="1331" y="1103"/>
                    </a:lnTo>
                    <a:lnTo>
                      <a:pt x="1331" y="1105"/>
                    </a:lnTo>
                    <a:lnTo>
                      <a:pt x="1331" y="1108"/>
                    </a:lnTo>
                    <a:lnTo>
                      <a:pt x="1329" y="1108"/>
                    </a:lnTo>
                    <a:lnTo>
                      <a:pt x="1329" y="1110"/>
                    </a:lnTo>
                    <a:lnTo>
                      <a:pt x="1326" y="1110"/>
                    </a:lnTo>
                    <a:lnTo>
                      <a:pt x="1326" y="1108"/>
                    </a:lnTo>
                    <a:lnTo>
                      <a:pt x="1323" y="1108"/>
                    </a:lnTo>
                    <a:lnTo>
                      <a:pt x="1323" y="1105"/>
                    </a:lnTo>
                    <a:lnTo>
                      <a:pt x="1323" y="1108"/>
                    </a:lnTo>
                    <a:lnTo>
                      <a:pt x="1321" y="1108"/>
                    </a:lnTo>
                    <a:lnTo>
                      <a:pt x="1321" y="1105"/>
                    </a:lnTo>
                    <a:lnTo>
                      <a:pt x="1318" y="1105"/>
                    </a:lnTo>
                    <a:lnTo>
                      <a:pt x="1318" y="1103"/>
                    </a:lnTo>
                    <a:lnTo>
                      <a:pt x="1315" y="1103"/>
                    </a:lnTo>
                    <a:lnTo>
                      <a:pt x="1315" y="1100"/>
                    </a:lnTo>
                    <a:lnTo>
                      <a:pt x="1315" y="1103"/>
                    </a:lnTo>
                    <a:lnTo>
                      <a:pt x="1315" y="1105"/>
                    </a:lnTo>
                    <a:lnTo>
                      <a:pt x="1315" y="1103"/>
                    </a:lnTo>
                    <a:lnTo>
                      <a:pt x="1313" y="1103"/>
                    </a:lnTo>
                    <a:lnTo>
                      <a:pt x="1313" y="1100"/>
                    </a:lnTo>
                    <a:lnTo>
                      <a:pt x="1313" y="1103"/>
                    </a:lnTo>
                    <a:lnTo>
                      <a:pt x="1313" y="1105"/>
                    </a:lnTo>
                    <a:lnTo>
                      <a:pt x="1310" y="1105"/>
                    </a:lnTo>
                    <a:lnTo>
                      <a:pt x="1308" y="1105"/>
                    </a:lnTo>
                    <a:lnTo>
                      <a:pt x="1308" y="1108"/>
                    </a:lnTo>
                    <a:lnTo>
                      <a:pt x="1305" y="1108"/>
                    </a:lnTo>
                    <a:lnTo>
                      <a:pt x="1305" y="1105"/>
                    </a:lnTo>
                    <a:lnTo>
                      <a:pt x="1302" y="1105"/>
                    </a:lnTo>
                    <a:lnTo>
                      <a:pt x="1302" y="1108"/>
                    </a:lnTo>
                    <a:lnTo>
                      <a:pt x="1300" y="1108"/>
                    </a:lnTo>
                    <a:lnTo>
                      <a:pt x="1297" y="1108"/>
                    </a:lnTo>
                    <a:lnTo>
                      <a:pt x="1297" y="1105"/>
                    </a:lnTo>
                    <a:lnTo>
                      <a:pt x="1295" y="1105"/>
                    </a:lnTo>
                    <a:lnTo>
                      <a:pt x="1295" y="1103"/>
                    </a:lnTo>
                    <a:lnTo>
                      <a:pt x="1292" y="1103"/>
                    </a:lnTo>
                    <a:lnTo>
                      <a:pt x="1289" y="1103"/>
                    </a:lnTo>
                    <a:lnTo>
                      <a:pt x="1292" y="1103"/>
                    </a:lnTo>
                    <a:lnTo>
                      <a:pt x="1292" y="1105"/>
                    </a:lnTo>
                    <a:lnTo>
                      <a:pt x="1289" y="1105"/>
                    </a:lnTo>
                    <a:lnTo>
                      <a:pt x="1289" y="1103"/>
                    </a:lnTo>
                    <a:lnTo>
                      <a:pt x="1289" y="1105"/>
                    </a:lnTo>
                    <a:lnTo>
                      <a:pt x="1292" y="1105"/>
                    </a:lnTo>
                    <a:lnTo>
                      <a:pt x="1292" y="1108"/>
                    </a:lnTo>
                    <a:lnTo>
                      <a:pt x="1292" y="1105"/>
                    </a:lnTo>
                    <a:lnTo>
                      <a:pt x="1289" y="1105"/>
                    </a:lnTo>
                    <a:lnTo>
                      <a:pt x="1289" y="1103"/>
                    </a:lnTo>
                    <a:lnTo>
                      <a:pt x="1287" y="1100"/>
                    </a:lnTo>
                    <a:lnTo>
                      <a:pt x="1287" y="1103"/>
                    </a:lnTo>
                    <a:lnTo>
                      <a:pt x="1284" y="1100"/>
                    </a:lnTo>
                    <a:lnTo>
                      <a:pt x="1282" y="1100"/>
                    </a:lnTo>
                    <a:lnTo>
                      <a:pt x="1282" y="1103"/>
                    </a:lnTo>
                    <a:lnTo>
                      <a:pt x="1279" y="1103"/>
                    </a:lnTo>
                    <a:lnTo>
                      <a:pt x="1279" y="1105"/>
                    </a:lnTo>
                    <a:lnTo>
                      <a:pt x="1282" y="1105"/>
                    </a:lnTo>
                    <a:lnTo>
                      <a:pt x="1279" y="1105"/>
                    </a:lnTo>
                    <a:lnTo>
                      <a:pt x="1279" y="1103"/>
                    </a:lnTo>
                    <a:lnTo>
                      <a:pt x="1276" y="1103"/>
                    </a:lnTo>
                    <a:lnTo>
                      <a:pt x="1276" y="1100"/>
                    </a:lnTo>
                    <a:lnTo>
                      <a:pt x="1276" y="1097"/>
                    </a:lnTo>
                    <a:lnTo>
                      <a:pt x="1276" y="1095"/>
                    </a:lnTo>
                    <a:lnTo>
                      <a:pt x="1279" y="1095"/>
                    </a:lnTo>
                    <a:lnTo>
                      <a:pt x="1276" y="1095"/>
                    </a:lnTo>
                    <a:lnTo>
                      <a:pt x="1279" y="1092"/>
                    </a:lnTo>
                    <a:lnTo>
                      <a:pt x="1279" y="1089"/>
                    </a:lnTo>
                    <a:lnTo>
                      <a:pt x="1279" y="1092"/>
                    </a:lnTo>
                    <a:lnTo>
                      <a:pt x="1276" y="1092"/>
                    </a:lnTo>
                    <a:lnTo>
                      <a:pt x="1276" y="1089"/>
                    </a:lnTo>
                    <a:lnTo>
                      <a:pt x="1276" y="1092"/>
                    </a:lnTo>
                    <a:lnTo>
                      <a:pt x="1274" y="1092"/>
                    </a:lnTo>
                    <a:lnTo>
                      <a:pt x="1274" y="1089"/>
                    </a:lnTo>
                    <a:lnTo>
                      <a:pt x="1271" y="1089"/>
                    </a:lnTo>
                    <a:lnTo>
                      <a:pt x="1271" y="1087"/>
                    </a:lnTo>
                    <a:lnTo>
                      <a:pt x="1271" y="1084"/>
                    </a:lnTo>
                    <a:lnTo>
                      <a:pt x="1271" y="1082"/>
                    </a:lnTo>
                    <a:lnTo>
                      <a:pt x="1271" y="1079"/>
                    </a:lnTo>
                    <a:lnTo>
                      <a:pt x="1271" y="1076"/>
                    </a:lnTo>
                    <a:lnTo>
                      <a:pt x="1274" y="1074"/>
                    </a:lnTo>
                    <a:lnTo>
                      <a:pt x="1271" y="1074"/>
                    </a:lnTo>
                    <a:lnTo>
                      <a:pt x="1268" y="1074"/>
                    </a:lnTo>
                    <a:lnTo>
                      <a:pt x="1268" y="1071"/>
                    </a:lnTo>
                    <a:lnTo>
                      <a:pt x="1266" y="1069"/>
                    </a:lnTo>
                    <a:lnTo>
                      <a:pt x="1263" y="1069"/>
                    </a:lnTo>
                    <a:lnTo>
                      <a:pt x="1263" y="1066"/>
                    </a:lnTo>
                    <a:lnTo>
                      <a:pt x="1263" y="1063"/>
                    </a:lnTo>
                    <a:lnTo>
                      <a:pt x="1263" y="1061"/>
                    </a:lnTo>
                    <a:lnTo>
                      <a:pt x="1266" y="1061"/>
                    </a:lnTo>
                    <a:lnTo>
                      <a:pt x="1266" y="1058"/>
                    </a:lnTo>
                    <a:lnTo>
                      <a:pt x="1266" y="1056"/>
                    </a:lnTo>
                    <a:lnTo>
                      <a:pt x="1263" y="1056"/>
                    </a:lnTo>
                    <a:lnTo>
                      <a:pt x="1263" y="1053"/>
                    </a:lnTo>
                    <a:lnTo>
                      <a:pt x="1266" y="1053"/>
                    </a:lnTo>
                    <a:lnTo>
                      <a:pt x="1268" y="1050"/>
                    </a:lnTo>
                    <a:lnTo>
                      <a:pt x="1271" y="1050"/>
                    </a:lnTo>
                    <a:close/>
                    <a:moveTo>
                      <a:pt x="1268" y="1045"/>
                    </a:moveTo>
                    <a:lnTo>
                      <a:pt x="1268" y="1048"/>
                    </a:lnTo>
                    <a:lnTo>
                      <a:pt x="1271" y="1048"/>
                    </a:lnTo>
                    <a:lnTo>
                      <a:pt x="1268" y="1048"/>
                    </a:lnTo>
                    <a:lnTo>
                      <a:pt x="1268" y="1050"/>
                    </a:lnTo>
                    <a:lnTo>
                      <a:pt x="1266" y="1050"/>
                    </a:lnTo>
                    <a:lnTo>
                      <a:pt x="1263" y="1050"/>
                    </a:lnTo>
                    <a:lnTo>
                      <a:pt x="1261" y="1050"/>
                    </a:lnTo>
                    <a:lnTo>
                      <a:pt x="1258" y="1050"/>
                    </a:lnTo>
                    <a:lnTo>
                      <a:pt x="1258" y="1053"/>
                    </a:lnTo>
                    <a:lnTo>
                      <a:pt x="1258" y="1050"/>
                    </a:lnTo>
                    <a:lnTo>
                      <a:pt x="1255" y="1050"/>
                    </a:lnTo>
                    <a:lnTo>
                      <a:pt x="1255" y="1048"/>
                    </a:lnTo>
                    <a:lnTo>
                      <a:pt x="1255" y="1050"/>
                    </a:lnTo>
                    <a:lnTo>
                      <a:pt x="1255" y="1048"/>
                    </a:lnTo>
                    <a:lnTo>
                      <a:pt x="1258" y="1048"/>
                    </a:lnTo>
                    <a:lnTo>
                      <a:pt x="1258" y="1045"/>
                    </a:lnTo>
                    <a:lnTo>
                      <a:pt x="1258" y="1048"/>
                    </a:lnTo>
                    <a:lnTo>
                      <a:pt x="1261" y="1048"/>
                    </a:lnTo>
                    <a:lnTo>
                      <a:pt x="1263" y="1048"/>
                    </a:lnTo>
                    <a:lnTo>
                      <a:pt x="1266" y="1045"/>
                    </a:lnTo>
                    <a:lnTo>
                      <a:pt x="1266" y="1048"/>
                    </a:lnTo>
                    <a:lnTo>
                      <a:pt x="1266" y="1045"/>
                    </a:lnTo>
                    <a:lnTo>
                      <a:pt x="1268" y="1045"/>
                    </a:lnTo>
                    <a:close/>
                    <a:moveTo>
                      <a:pt x="1263" y="1045"/>
                    </a:moveTo>
                    <a:lnTo>
                      <a:pt x="1266" y="1045"/>
                    </a:lnTo>
                    <a:lnTo>
                      <a:pt x="1263" y="1045"/>
                    </a:lnTo>
                    <a:lnTo>
                      <a:pt x="1263" y="1048"/>
                    </a:lnTo>
                    <a:lnTo>
                      <a:pt x="1261" y="1048"/>
                    </a:lnTo>
                    <a:lnTo>
                      <a:pt x="1261" y="1045"/>
                    </a:lnTo>
                    <a:lnTo>
                      <a:pt x="1261" y="1042"/>
                    </a:lnTo>
                    <a:lnTo>
                      <a:pt x="1263" y="1042"/>
                    </a:lnTo>
                    <a:lnTo>
                      <a:pt x="1263" y="1045"/>
                    </a:lnTo>
                    <a:close/>
                    <a:moveTo>
                      <a:pt x="1266" y="1042"/>
                    </a:moveTo>
                    <a:lnTo>
                      <a:pt x="1263" y="1042"/>
                    </a:lnTo>
                    <a:lnTo>
                      <a:pt x="1263" y="1040"/>
                    </a:lnTo>
                    <a:lnTo>
                      <a:pt x="1266" y="1040"/>
                    </a:lnTo>
                    <a:lnTo>
                      <a:pt x="1266" y="1042"/>
                    </a:lnTo>
                    <a:close/>
                    <a:moveTo>
                      <a:pt x="1245" y="1027"/>
                    </a:moveTo>
                    <a:lnTo>
                      <a:pt x="1245" y="1029"/>
                    </a:lnTo>
                    <a:lnTo>
                      <a:pt x="1245" y="1032"/>
                    </a:lnTo>
                    <a:lnTo>
                      <a:pt x="1242" y="1032"/>
                    </a:lnTo>
                    <a:lnTo>
                      <a:pt x="1242" y="1029"/>
                    </a:lnTo>
                    <a:lnTo>
                      <a:pt x="1242" y="1027"/>
                    </a:lnTo>
                    <a:lnTo>
                      <a:pt x="1242" y="1024"/>
                    </a:lnTo>
                    <a:lnTo>
                      <a:pt x="1245" y="1024"/>
                    </a:lnTo>
                    <a:lnTo>
                      <a:pt x="1245" y="1027"/>
                    </a:lnTo>
                    <a:close/>
                    <a:moveTo>
                      <a:pt x="960" y="1022"/>
                    </a:moveTo>
                    <a:lnTo>
                      <a:pt x="963" y="1022"/>
                    </a:lnTo>
                    <a:lnTo>
                      <a:pt x="966" y="1022"/>
                    </a:lnTo>
                    <a:lnTo>
                      <a:pt x="966" y="1024"/>
                    </a:lnTo>
                    <a:lnTo>
                      <a:pt x="963" y="1024"/>
                    </a:lnTo>
                    <a:lnTo>
                      <a:pt x="966" y="1024"/>
                    </a:lnTo>
                    <a:lnTo>
                      <a:pt x="966" y="1027"/>
                    </a:lnTo>
                    <a:lnTo>
                      <a:pt x="966" y="1029"/>
                    </a:lnTo>
                    <a:lnTo>
                      <a:pt x="966" y="1032"/>
                    </a:lnTo>
                    <a:lnTo>
                      <a:pt x="966" y="1035"/>
                    </a:lnTo>
                    <a:lnTo>
                      <a:pt x="968" y="1035"/>
                    </a:lnTo>
                    <a:lnTo>
                      <a:pt x="968" y="1037"/>
                    </a:lnTo>
                    <a:lnTo>
                      <a:pt x="968" y="1040"/>
                    </a:lnTo>
                    <a:lnTo>
                      <a:pt x="971" y="1040"/>
                    </a:lnTo>
                    <a:lnTo>
                      <a:pt x="971" y="1042"/>
                    </a:lnTo>
                    <a:lnTo>
                      <a:pt x="974" y="1042"/>
                    </a:lnTo>
                    <a:lnTo>
                      <a:pt x="974" y="1045"/>
                    </a:lnTo>
                    <a:lnTo>
                      <a:pt x="971" y="1045"/>
                    </a:lnTo>
                    <a:lnTo>
                      <a:pt x="974" y="1045"/>
                    </a:lnTo>
                    <a:lnTo>
                      <a:pt x="971" y="1045"/>
                    </a:lnTo>
                    <a:lnTo>
                      <a:pt x="974" y="1045"/>
                    </a:lnTo>
                    <a:lnTo>
                      <a:pt x="971" y="1042"/>
                    </a:lnTo>
                    <a:lnTo>
                      <a:pt x="974" y="1042"/>
                    </a:lnTo>
                    <a:lnTo>
                      <a:pt x="971" y="1042"/>
                    </a:lnTo>
                    <a:lnTo>
                      <a:pt x="974" y="1042"/>
                    </a:lnTo>
                    <a:lnTo>
                      <a:pt x="971" y="1042"/>
                    </a:lnTo>
                    <a:lnTo>
                      <a:pt x="971" y="1045"/>
                    </a:lnTo>
                    <a:lnTo>
                      <a:pt x="971" y="1048"/>
                    </a:lnTo>
                    <a:lnTo>
                      <a:pt x="968" y="1048"/>
                    </a:lnTo>
                    <a:lnTo>
                      <a:pt x="966" y="1048"/>
                    </a:lnTo>
                    <a:lnTo>
                      <a:pt x="963" y="1048"/>
                    </a:lnTo>
                    <a:lnTo>
                      <a:pt x="963" y="1045"/>
                    </a:lnTo>
                    <a:lnTo>
                      <a:pt x="960" y="1048"/>
                    </a:lnTo>
                    <a:lnTo>
                      <a:pt x="960" y="1050"/>
                    </a:lnTo>
                    <a:lnTo>
                      <a:pt x="958" y="1050"/>
                    </a:lnTo>
                    <a:lnTo>
                      <a:pt x="958" y="1048"/>
                    </a:lnTo>
                    <a:lnTo>
                      <a:pt x="955" y="1048"/>
                    </a:lnTo>
                    <a:lnTo>
                      <a:pt x="955" y="1050"/>
                    </a:lnTo>
                    <a:lnTo>
                      <a:pt x="955" y="1048"/>
                    </a:lnTo>
                    <a:lnTo>
                      <a:pt x="953" y="1048"/>
                    </a:lnTo>
                    <a:lnTo>
                      <a:pt x="950" y="1048"/>
                    </a:lnTo>
                    <a:lnTo>
                      <a:pt x="950" y="1045"/>
                    </a:lnTo>
                    <a:lnTo>
                      <a:pt x="947" y="1045"/>
                    </a:lnTo>
                    <a:lnTo>
                      <a:pt x="947" y="1042"/>
                    </a:lnTo>
                    <a:lnTo>
                      <a:pt x="947" y="1040"/>
                    </a:lnTo>
                    <a:lnTo>
                      <a:pt x="947" y="1037"/>
                    </a:lnTo>
                    <a:lnTo>
                      <a:pt x="950" y="1037"/>
                    </a:lnTo>
                    <a:lnTo>
                      <a:pt x="950" y="1035"/>
                    </a:lnTo>
                    <a:lnTo>
                      <a:pt x="950" y="1032"/>
                    </a:lnTo>
                    <a:lnTo>
                      <a:pt x="950" y="1029"/>
                    </a:lnTo>
                    <a:lnTo>
                      <a:pt x="950" y="1027"/>
                    </a:lnTo>
                    <a:lnTo>
                      <a:pt x="950" y="1024"/>
                    </a:lnTo>
                    <a:lnTo>
                      <a:pt x="953" y="1024"/>
                    </a:lnTo>
                    <a:lnTo>
                      <a:pt x="953" y="1022"/>
                    </a:lnTo>
                    <a:lnTo>
                      <a:pt x="953" y="1024"/>
                    </a:lnTo>
                    <a:lnTo>
                      <a:pt x="955" y="1024"/>
                    </a:lnTo>
                    <a:lnTo>
                      <a:pt x="953" y="1024"/>
                    </a:lnTo>
                    <a:lnTo>
                      <a:pt x="953" y="1022"/>
                    </a:lnTo>
                    <a:lnTo>
                      <a:pt x="955" y="1022"/>
                    </a:lnTo>
                    <a:lnTo>
                      <a:pt x="958" y="1022"/>
                    </a:lnTo>
                    <a:lnTo>
                      <a:pt x="960" y="1022"/>
                    </a:lnTo>
                    <a:close/>
                    <a:moveTo>
                      <a:pt x="1300" y="1003"/>
                    </a:moveTo>
                    <a:lnTo>
                      <a:pt x="1302" y="1003"/>
                    </a:lnTo>
                    <a:lnTo>
                      <a:pt x="1305" y="1003"/>
                    </a:lnTo>
                    <a:lnTo>
                      <a:pt x="1308" y="1003"/>
                    </a:lnTo>
                    <a:lnTo>
                      <a:pt x="1305" y="1003"/>
                    </a:lnTo>
                    <a:lnTo>
                      <a:pt x="1308" y="1006"/>
                    </a:lnTo>
                    <a:lnTo>
                      <a:pt x="1308" y="1003"/>
                    </a:lnTo>
                    <a:lnTo>
                      <a:pt x="1308" y="1006"/>
                    </a:lnTo>
                    <a:lnTo>
                      <a:pt x="1310" y="1006"/>
                    </a:lnTo>
                    <a:lnTo>
                      <a:pt x="1310" y="1009"/>
                    </a:lnTo>
                    <a:lnTo>
                      <a:pt x="1308" y="1009"/>
                    </a:lnTo>
                    <a:lnTo>
                      <a:pt x="1305" y="1009"/>
                    </a:lnTo>
                    <a:lnTo>
                      <a:pt x="1302" y="1009"/>
                    </a:lnTo>
                    <a:lnTo>
                      <a:pt x="1300" y="1009"/>
                    </a:lnTo>
                    <a:lnTo>
                      <a:pt x="1300" y="1006"/>
                    </a:lnTo>
                    <a:lnTo>
                      <a:pt x="1300" y="1003"/>
                    </a:lnTo>
                    <a:close/>
                    <a:moveTo>
                      <a:pt x="1305" y="1001"/>
                    </a:moveTo>
                    <a:lnTo>
                      <a:pt x="1302" y="1001"/>
                    </a:lnTo>
                    <a:lnTo>
                      <a:pt x="1305" y="1001"/>
                    </a:lnTo>
                    <a:close/>
                    <a:moveTo>
                      <a:pt x="1227" y="998"/>
                    </a:moveTo>
                    <a:lnTo>
                      <a:pt x="1229" y="1001"/>
                    </a:lnTo>
                    <a:lnTo>
                      <a:pt x="1229" y="998"/>
                    </a:lnTo>
                    <a:lnTo>
                      <a:pt x="1229" y="1001"/>
                    </a:lnTo>
                    <a:lnTo>
                      <a:pt x="1232" y="1001"/>
                    </a:lnTo>
                    <a:lnTo>
                      <a:pt x="1235" y="1001"/>
                    </a:lnTo>
                    <a:lnTo>
                      <a:pt x="1232" y="1001"/>
                    </a:lnTo>
                    <a:lnTo>
                      <a:pt x="1229" y="1001"/>
                    </a:lnTo>
                    <a:lnTo>
                      <a:pt x="1229" y="1003"/>
                    </a:lnTo>
                    <a:lnTo>
                      <a:pt x="1232" y="1003"/>
                    </a:lnTo>
                    <a:lnTo>
                      <a:pt x="1235" y="1003"/>
                    </a:lnTo>
                    <a:lnTo>
                      <a:pt x="1237" y="1003"/>
                    </a:lnTo>
                    <a:lnTo>
                      <a:pt x="1240" y="1006"/>
                    </a:lnTo>
                    <a:lnTo>
                      <a:pt x="1242" y="1006"/>
                    </a:lnTo>
                    <a:lnTo>
                      <a:pt x="1242" y="1009"/>
                    </a:lnTo>
                    <a:lnTo>
                      <a:pt x="1242" y="1011"/>
                    </a:lnTo>
                    <a:lnTo>
                      <a:pt x="1242" y="1014"/>
                    </a:lnTo>
                    <a:lnTo>
                      <a:pt x="1245" y="1014"/>
                    </a:lnTo>
                    <a:lnTo>
                      <a:pt x="1245" y="1016"/>
                    </a:lnTo>
                    <a:lnTo>
                      <a:pt x="1242" y="1016"/>
                    </a:lnTo>
                    <a:lnTo>
                      <a:pt x="1245" y="1019"/>
                    </a:lnTo>
                    <a:lnTo>
                      <a:pt x="1242" y="1019"/>
                    </a:lnTo>
                    <a:lnTo>
                      <a:pt x="1242" y="1022"/>
                    </a:lnTo>
                    <a:lnTo>
                      <a:pt x="1242" y="1024"/>
                    </a:lnTo>
                    <a:lnTo>
                      <a:pt x="1240" y="1024"/>
                    </a:lnTo>
                    <a:lnTo>
                      <a:pt x="1240" y="1027"/>
                    </a:lnTo>
                    <a:lnTo>
                      <a:pt x="1240" y="1029"/>
                    </a:lnTo>
                    <a:lnTo>
                      <a:pt x="1242" y="1029"/>
                    </a:lnTo>
                    <a:lnTo>
                      <a:pt x="1242" y="1032"/>
                    </a:lnTo>
                    <a:lnTo>
                      <a:pt x="1242" y="1035"/>
                    </a:lnTo>
                    <a:lnTo>
                      <a:pt x="1242" y="1037"/>
                    </a:lnTo>
                    <a:lnTo>
                      <a:pt x="1242" y="1040"/>
                    </a:lnTo>
                    <a:lnTo>
                      <a:pt x="1242" y="1037"/>
                    </a:lnTo>
                    <a:lnTo>
                      <a:pt x="1242" y="1040"/>
                    </a:lnTo>
                    <a:lnTo>
                      <a:pt x="1240" y="1040"/>
                    </a:lnTo>
                    <a:lnTo>
                      <a:pt x="1240" y="1037"/>
                    </a:lnTo>
                    <a:lnTo>
                      <a:pt x="1240" y="1040"/>
                    </a:lnTo>
                    <a:lnTo>
                      <a:pt x="1240" y="1037"/>
                    </a:lnTo>
                    <a:lnTo>
                      <a:pt x="1237" y="1037"/>
                    </a:lnTo>
                    <a:lnTo>
                      <a:pt x="1237" y="1040"/>
                    </a:lnTo>
                    <a:lnTo>
                      <a:pt x="1237" y="1042"/>
                    </a:lnTo>
                    <a:lnTo>
                      <a:pt x="1235" y="1042"/>
                    </a:lnTo>
                    <a:lnTo>
                      <a:pt x="1237" y="1045"/>
                    </a:lnTo>
                    <a:lnTo>
                      <a:pt x="1237" y="1048"/>
                    </a:lnTo>
                    <a:lnTo>
                      <a:pt x="1235" y="1048"/>
                    </a:lnTo>
                    <a:lnTo>
                      <a:pt x="1232" y="1048"/>
                    </a:lnTo>
                    <a:lnTo>
                      <a:pt x="1229" y="1048"/>
                    </a:lnTo>
                    <a:lnTo>
                      <a:pt x="1229" y="1050"/>
                    </a:lnTo>
                    <a:lnTo>
                      <a:pt x="1229" y="1053"/>
                    </a:lnTo>
                    <a:lnTo>
                      <a:pt x="1227" y="1053"/>
                    </a:lnTo>
                    <a:lnTo>
                      <a:pt x="1227" y="1056"/>
                    </a:lnTo>
                    <a:lnTo>
                      <a:pt x="1229" y="1056"/>
                    </a:lnTo>
                    <a:lnTo>
                      <a:pt x="1229" y="1058"/>
                    </a:lnTo>
                    <a:lnTo>
                      <a:pt x="1229" y="1061"/>
                    </a:lnTo>
                    <a:lnTo>
                      <a:pt x="1229" y="1063"/>
                    </a:lnTo>
                    <a:lnTo>
                      <a:pt x="1229" y="1061"/>
                    </a:lnTo>
                    <a:lnTo>
                      <a:pt x="1229" y="1063"/>
                    </a:lnTo>
                    <a:lnTo>
                      <a:pt x="1229" y="1066"/>
                    </a:lnTo>
                    <a:lnTo>
                      <a:pt x="1229" y="1069"/>
                    </a:lnTo>
                    <a:lnTo>
                      <a:pt x="1232" y="1066"/>
                    </a:lnTo>
                    <a:lnTo>
                      <a:pt x="1232" y="1069"/>
                    </a:lnTo>
                    <a:lnTo>
                      <a:pt x="1229" y="1069"/>
                    </a:lnTo>
                    <a:lnTo>
                      <a:pt x="1229" y="1071"/>
                    </a:lnTo>
                    <a:lnTo>
                      <a:pt x="1232" y="1071"/>
                    </a:lnTo>
                    <a:lnTo>
                      <a:pt x="1232" y="1074"/>
                    </a:lnTo>
                    <a:lnTo>
                      <a:pt x="1232" y="1076"/>
                    </a:lnTo>
                    <a:lnTo>
                      <a:pt x="1235" y="1076"/>
                    </a:lnTo>
                    <a:lnTo>
                      <a:pt x="1235" y="1079"/>
                    </a:lnTo>
                    <a:lnTo>
                      <a:pt x="1232" y="1079"/>
                    </a:lnTo>
                    <a:lnTo>
                      <a:pt x="1235" y="1079"/>
                    </a:lnTo>
                    <a:lnTo>
                      <a:pt x="1235" y="1082"/>
                    </a:lnTo>
                    <a:lnTo>
                      <a:pt x="1235" y="1084"/>
                    </a:lnTo>
                    <a:lnTo>
                      <a:pt x="1235" y="1087"/>
                    </a:lnTo>
                    <a:lnTo>
                      <a:pt x="1232" y="1087"/>
                    </a:lnTo>
                    <a:lnTo>
                      <a:pt x="1232" y="1084"/>
                    </a:lnTo>
                    <a:lnTo>
                      <a:pt x="1232" y="1087"/>
                    </a:lnTo>
                    <a:lnTo>
                      <a:pt x="1232" y="1084"/>
                    </a:lnTo>
                    <a:lnTo>
                      <a:pt x="1229" y="1084"/>
                    </a:lnTo>
                    <a:lnTo>
                      <a:pt x="1229" y="1087"/>
                    </a:lnTo>
                    <a:lnTo>
                      <a:pt x="1229" y="1084"/>
                    </a:lnTo>
                    <a:lnTo>
                      <a:pt x="1227" y="1084"/>
                    </a:lnTo>
                    <a:lnTo>
                      <a:pt x="1227" y="1087"/>
                    </a:lnTo>
                    <a:lnTo>
                      <a:pt x="1227" y="1084"/>
                    </a:lnTo>
                    <a:lnTo>
                      <a:pt x="1227" y="1087"/>
                    </a:lnTo>
                    <a:lnTo>
                      <a:pt x="1224" y="1087"/>
                    </a:lnTo>
                    <a:lnTo>
                      <a:pt x="1227" y="1087"/>
                    </a:lnTo>
                    <a:lnTo>
                      <a:pt x="1224" y="1087"/>
                    </a:lnTo>
                    <a:lnTo>
                      <a:pt x="1224" y="1089"/>
                    </a:lnTo>
                    <a:lnTo>
                      <a:pt x="1222" y="1092"/>
                    </a:lnTo>
                    <a:lnTo>
                      <a:pt x="1224" y="1092"/>
                    </a:lnTo>
                    <a:lnTo>
                      <a:pt x="1224" y="1089"/>
                    </a:lnTo>
                    <a:lnTo>
                      <a:pt x="1224" y="1092"/>
                    </a:lnTo>
                    <a:lnTo>
                      <a:pt x="1227" y="1092"/>
                    </a:lnTo>
                    <a:lnTo>
                      <a:pt x="1229" y="1092"/>
                    </a:lnTo>
                    <a:lnTo>
                      <a:pt x="1229" y="1095"/>
                    </a:lnTo>
                    <a:lnTo>
                      <a:pt x="1232" y="1095"/>
                    </a:lnTo>
                    <a:lnTo>
                      <a:pt x="1232" y="1097"/>
                    </a:lnTo>
                    <a:lnTo>
                      <a:pt x="1232" y="1100"/>
                    </a:lnTo>
                    <a:lnTo>
                      <a:pt x="1229" y="1100"/>
                    </a:lnTo>
                    <a:lnTo>
                      <a:pt x="1229" y="1103"/>
                    </a:lnTo>
                    <a:lnTo>
                      <a:pt x="1227" y="1103"/>
                    </a:lnTo>
                    <a:lnTo>
                      <a:pt x="1227" y="1100"/>
                    </a:lnTo>
                    <a:lnTo>
                      <a:pt x="1224" y="1100"/>
                    </a:lnTo>
                    <a:lnTo>
                      <a:pt x="1224" y="1097"/>
                    </a:lnTo>
                    <a:lnTo>
                      <a:pt x="1224" y="1095"/>
                    </a:lnTo>
                    <a:lnTo>
                      <a:pt x="1222" y="1095"/>
                    </a:lnTo>
                    <a:lnTo>
                      <a:pt x="1222" y="1097"/>
                    </a:lnTo>
                    <a:lnTo>
                      <a:pt x="1219" y="1097"/>
                    </a:lnTo>
                    <a:lnTo>
                      <a:pt x="1219" y="1095"/>
                    </a:lnTo>
                    <a:lnTo>
                      <a:pt x="1222" y="1095"/>
                    </a:lnTo>
                    <a:lnTo>
                      <a:pt x="1219" y="1095"/>
                    </a:lnTo>
                    <a:lnTo>
                      <a:pt x="1219" y="1092"/>
                    </a:lnTo>
                    <a:lnTo>
                      <a:pt x="1216" y="1092"/>
                    </a:lnTo>
                    <a:lnTo>
                      <a:pt x="1216" y="1089"/>
                    </a:lnTo>
                    <a:lnTo>
                      <a:pt x="1214" y="1089"/>
                    </a:lnTo>
                    <a:lnTo>
                      <a:pt x="1214" y="1092"/>
                    </a:lnTo>
                    <a:lnTo>
                      <a:pt x="1214" y="1095"/>
                    </a:lnTo>
                    <a:lnTo>
                      <a:pt x="1211" y="1095"/>
                    </a:lnTo>
                    <a:lnTo>
                      <a:pt x="1211" y="1092"/>
                    </a:lnTo>
                    <a:lnTo>
                      <a:pt x="1208" y="1089"/>
                    </a:lnTo>
                    <a:lnTo>
                      <a:pt x="1208" y="1087"/>
                    </a:lnTo>
                    <a:lnTo>
                      <a:pt x="1206" y="1087"/>
                    </a:lnTo>
                    <a:lnTo>
                      <a:pt x="1203" y="1087"/>
                    </a:lnTo>
                    <a:lnTo>
                      <a:pt x="1203" y="1084"/>
                    </a:lnTo>
                    <a:lnTo>
                      <a:pt x="1203" y="1082"/>
                    </a:lnTo>
                    <a:lnTo>
                      <a:pt x="1203" y="1084"/>
                    </a:lnTo>
                    <a:lnTo>
                      <a:pt x="1201" y="1084"/>
                    </a:lnTo>
                    <a:lnTo>
                      <a:pt x="1201" y="1082"/>
                    </a:lnTo>
                    <a:lnTo>
                      <a:pt x="1198" y="1082"/>
                    </a:lnTo>
                    <a:lnTo>
                      <a:pt x="1198" y="1084"/>
                    </a:lnTo>
                    <a:lnTo>
                      <a:pt x="1198" y="1082"/>
                    </a:lnTo>
                    <a:lnTo>
                      <a:pt x="1195" y="1082"/>
                    </a:lnTo>
                    <a:lnTo>
                      <a:pt x="1195" y="1079"/>
                    </a:lnTo>
                    <a:lnTo>
                      <a:pt x="1195" y="1082"/>
                    </a:lnTo>
                    <a:lnTo>
                      <a:pt x="1195" y="1079"/>
                    </a:lnTo>
                    <a:lnTo>
                      <a:pt x="1195" y="1082"/>
                    </a:lnTo>
                    <a:lnTo>
                      <a:pt x="1195" y="1079"/>
                    </a:lnTo>
                    <a:lnTo>
                      <a:pt x="1195" y="1082"/>
                    </a:lnTo>
                    <a:lnTo>
                      <a:pt x="1193" y="1082"/>
                    </a:lnTo>
                    <a:lnTo>
                      <a:pt x="1190" y="1082"/>
                    </a:lnTo>
                    <a:lnTo>
                      <a:pt x="1190" y="1084"/>
                    </a:lnTo>
                    <a:lnTo>
                      <a:pt x="1190" y="1082"/>
                    </a:lnTo>
                    <a:lnTo>
                      <a:pt x="1188" y="1082"/>
                    </a:lnTo>
                    <a:lnTo>
                      <a:pt x="1188" y="1084"/>
                    </a:lnTo>
                    <a:lnTo>
                      <a:pt x="1188" y="1087"/>
                    </a:lnTo>
                    <a:lnTo>
                      <a:pt x="1185" y="1087"/>
                    </a:lnTo>
                    <a:lnTo>
                      <a:pt x="1185" y="1089"/>
                    </a:lnTo>
                    <a:lnTo>
                      <a:pt x="1182" y="1089"/>
                    </a:lnTo>
                    <a:lnTo>
                      <a:pt x="1182" y="1087"/>
                    </a:lnTo>
                    <a:lnTo>
                      <a:pt x="1182" y="1084"/>
                    </a:lnTo>
                    <a:lnTo>
                      <a:pt x="1182" y="1082"/>
                    </a:lnTo>
                    <a:lnTo>
                      <a:pt x="1180" y="1082"/>
                    </a:lnTo>
                    <a:lnTo>
                      <a:pt x="1180" y="1079"/>
                    </a:lnTo>
                    <a:lnTo>
                      <a:pt x="1182" y="1079"/>
                    </a:lnTo>
                    <a:lnTo>
                      <a:pt x="1182" y="1076"/>
                    </a:lnTo>
                    <a:lnTo>
                      <a:pt x="1180" y="1076"/>
                    </a:lnTo>
                    <a:lnTo>
                      <a:pt x="1182" y="1076"/>
                    </a:lnTo>
                    <a:lnTo>
                      <a:pt x="1180" y="1076"/>
                    </a:lnTo>
                    <a:lnTo>
                      <a:pt x="1180" y="1074"/>
                    </a:lnTo>
                    <a:lnTo>
                      <a:pt x="1182" y="1074"/>
                    </a:lnTo>
                    <a:lnTo>
                      <a:pt x="1185" y="1074"/>
                    </a:lnTo>
                    <a:lnTo>
                      <a:pt x="1185" y="1071"/>
                    </a:lnTo>
                    <a:lnTo>
                      <a:pt x="1182" y="1071"/>
                    </a:lnTo>
                    <a:lnTo>
                      <a:pt x="1185" y="1071"/>
                    </a:lnTo>
                    <a:lnTo>
                      <a:pt x="1185" y="1069"/>
                    </a:lnTo>
                    <a:lnTo>
                      <a:pt x="1185" y="1066"/>
                    </a:lnTo>
                    <a:lnTo>
                      <a:pt x="1185" y="1069"/>
                    </a:lnTo>
                    <a:lnTo>
                      <a:pt x="1188" y="1069"/>
                    </a:lnTo>
                    <a:lnTo>
                      <a:pt x="1185" y="1069"/>
                    </a:lnTo>
                    <a:lnTo>
                      <a:pt x="1185" y="1066"/>
                    </a:lnTo>
                    <a:lnTo>
                      <a:pt x="1188" y="1066"/>
                    </a:lnTo>
                    <a:lnTo>
                      <a:pt x="1190" y="1066"/>
                    </a:lnTo>
                    <a:lnTo>
                      <a:pt x="1190" y="1063"/>
                    </a:lnTo>
                    <a:lnTo>
                      <a:pt x="1190" y="1061"/>
                    </a:lnTo>
                    <a:lnTo>
                      <a:pt x="1190" y="1058"/>
                    </a:lnTo>
                    <a:lnTo>
                      <a:pt x="1188" y="1058"/>
                    </a:lnTo>
                    <a:lnTo>
                      <a:pt x="1188" y="1056"/>
                    </a:lnTo>
                    <a:lnTo>
                      <a:pt x="1185" y="1056"/>
                    </a:lnTo>
                    <a:lnTo>
                      <a:pt x="1185" y="1053"/>
                    </a:lnTo>
                    <a:lnTo>
                      <a:pt x="1182" y="1053"/>
                    </a:lnTo>
                    <a:lnTo>
                      <a:pt x="1182" y="1050"/>
                    </a:lnTo>
                    <a:lnTo>
                      <a:pt x="1185" y="1050"/>
                    </a:lnTo>
                    <a:lnTo>
                      <a:pt x="1185" y="1053"/>
                    </a:lnTo>
                    <a:lnTo>
                      <a:pt x="1188" y="1053"/>
                    </a:lnTo>
                    <a:lnTo>
                      <a:pt x="1188" y="1050"/>
                    </a:lnTo>
                    <a:lnTo>
                      <a:pt x="1185" y="1050"/>
                    </a:lnTo>
                    <a:lnTo>
                      <a:pt x="1185" y="1048"/>
                    </a:lnTo>
                    <a:lnTo>
                      <a:pt x="1182" y="1048"/>
                    </a:lnTo>
                    <a:lnTo>
                      <a:pt x="1185" y="1048"/>
                    </a:lnTo>
                    <a:lnTo>
                      <a:pt x="1182" y="1048"/>
                    </a:lnTo>
                    <a:lnTo>
                      <a:pt x="1185" y="1048"/>
                    </a:lnTo>
                    <a:lnTo>
                      <a:pt x="1185" y="1045"/>
                    </a:lnTo>
                    <a:lnTo>
                      <a:pt x="1185" y="1048"/>
                    </a:lnTo>
                    <a:lnTo>
                      <a:pt x="1182" y="1045"/>
                    </a:lnTo>
                    <a:lnTo>
                      <a:pt x="1182" y="1048"/>
                    </a:lnTo>
                    <a:lnTo>
                      <a:pt x="1182" y="1045"/>
                    </a:lnTo>
                    <a:lnTo>
                      <a:pt x="1182" y="1042"/>
                    </a:lnTo>
                    <a:lnTo>
                      <a:pt x="1182" y="1040"/>
                    </a:lnTo>
                    <a:lnTo>
                      <a:pt x="1180" y="1040"/>
                    </a:lnTo>
                    <a:lnTo>
                      <a:pt x="1182" y="1040"/>
                    </a:lnTo>
                    <a:lnTo>
                      <a:pt x="1182" y="1037"/>
                    </a:lnTo>
                    <a:lnTo>
                      <a:pt x="1182" y="1035"/>
                    </a:lnTo>
                    <a:lnTo>
                      <a:pt x="1185" y="1035"/>
                    </a:lnTo>
                    <a:lnTo>
                      <a:pt x="1185" y="1032"/>
                    </a:lnTo>
                    <a:lnTo>
                      <a:pt x="1188" y="1032"/>
                    </a:lnTo>
                    <a:lnTo>
                      <a:pt x="1188" y="1029"/>
                    </a:lnTo>
                    <a:lnTo>
                      <a:pt x="1188" y="1027"/>
                    </a:lnTo>
                    <a:lnTo>
                      <a:pt x="1185" y="1027"/>
                    </a:lnTo>
                    <a:lnTo>
                      <a:pt x="1188" y="1027"/>
                    </a:lnTo>
                    <a:lnTo>
                      <a:pt x="1185" y="1027"/>
                    </a:lnTo>
                    <a:lnTo>
                      <a:pt x="1185" y="1024"/>
                    </a:lnTo>
                    <a:lnTo>
                      <a:pt x="1188" y="1024"/>
                    </a:lnTo>
                    <a:lnTo>
                      <a:pt x="1185" y="1024"/>
                    </a:lnTo>
                    <a:lnTo>
                      <a:pt x="1185" y="1022"/>
                    </a:lnTo>
                    <a:lnTo>
                      <a:pt x="1185" y="1019"/>
                    </a:lnTo>
                    <a:lnTo>
                      <a:pt x="1185" y="1016"/>
                    </a:lnTo>
                    <a:lnTo>
                      <a:pt x="1185" y="1014"/>
                    </a:lnTo>
                    <a:lnTo>
                      <a:pt x="1185" y="1011"/>
                    </a:lnTo>
                    <a:lnTo>
                      <a:pt x="1188" y="1011"/>
                    </a:lnTo>
                    <a:lnTo>
                      <a:pt x="1185" y="1011"/>
                    </a:lnTo>
                    <a:lnTo>
                      <a:pt x="1185" y="1009"/>
                    </a:lnTo>
                    <a:lnTo>
                      <a:pt x="1188" y="1009"/>
                    </a:lnTo>
                    <a:lnTo>
                      <a:pt x="1188" y="1006"/>
                    </a:lnTo>
                    <a:lnTo>
                      <a:pt x="1188" y="1009"/>
                    </a:lnTo>
                    <a:lnTo>
                      <a:pt x="1188" y="1006"/>
                    </a:lnTo>
                    <a:lnTo>
                      <a:pt x="1190" y="1006"/>
                    </a:lnTo>
                    <a:lnTo>
                      <a:pt x="1190" y="1009"/>
                    </a:lnTo>
                    <a:lnTo>
                      <a:pt x="1193" y="1009"/>
                    </a:lnTo>
                    <a:lnTo>
                      <a:pt x="1193" y="1011"/>
                    </a:lnTo>
                    <a:lnTo>
                      <a:pt x="1193" y="1009"/>
                    </a:lnTo>
                    <a:lnTo>
                      <a:pt x="1195" y="1009"/>
                    </a:lnTo>
                    <a:lnTo>
                      <a:pt x="1198" y="1009"/>
                    </a:lnTo>
                    <a:lnTo>
                      <a:pt x="1198" y="1011"/>
                    </a:lnTo>
                    <a:lnTo>
                      <a:pt x="1198" y="1009"/>
                    </a:lnTo>
                    <a:lnTo>
                      <a:pt x="1198" y="1006"/>
                    </a:lnTo>
                    <a:lnTo>
                      <a:pt x="1198" y="1009"/>
                    </a:lnTo>
                    <a:lnTo>
                      <a:pt x="1198" y="1006"/>
                    </a:lnTo>
                    <a:lnTo>
                      <a:pt x="1201" y="1006"/>
                    </a:lnTo>
                    <a:lnTo>
                      <a:pt x="1201" y="1009"/>
                    </a:lnTo>
                    <a:lnTo>
                      <a:pt x="1203" y="1009"/>
                    </a:lnTo>
                    <a:lnTo>
                      <a:pt x="1206" y="1009"/>
                    </a:lnTo>
                    <a:lnTo>
                      <a:pt x="1206" y="1011"/>
                    </a:lnTo>
                    <a:lnTo>
                      <a:pt x="1208" y="1014"/>
                    </a:lnTo>
                    <a:lnTo>
                      <a:pt x="1208" y="1011"/>
                    </a:lnTo>
                    <a:lnTo>
                      <a:pt x="1208" y="1014"/>
                    </a:lnTo>
                    <a:lnTo>
                      <a:pt x="1211" y="1014"/>
                    </a:lnTo>
                    <a:lnTo>
                      <a:pt x="1211" y="1011"/>
                    </a:lnTo>
                    <a:lnTo>
                      <a:pt x="1211" y="1014"/>
                    </a:lnTo>
                    <a:lnTo>
                      <a:pt x="1211" y="1016"/>
                    </a:lnTo>
                    <a:lnTo>
                      <a:pt x="1214" y="1016"/>
                    </a:lnTo>
                    <a:lnTo>
                      <a:pt x="1214" y="1019"/>
                    </a:lnTo>
                    <a:lnTo>
                      <a:pt x="1216" y="1019"/>
                    </a:lnTo>
                    <a:lnTo>
                      <a:pt x="1219" y="1016"/>
                    </a:lnTo>
                    <a:lnTo>
                      <a:pt x="1222" y="1016"/>
                    </a:lnTo>
                    <a:lnTo>
                      <a:pt x="1222" y="1014"/>
                    </a:lnTo>
                    <a:lnTo>
                      <a:pt x="1222" y="1011"/>
                    </a:lnTo>
                    <a:lnTo>
                      <a:pt x="1222" y="1009"/>
                    </a:lnTo>
                    <a:lnTo>
                      <a:pt x="1222" y="1006"/>
                    </a:lnTo>
                    <a:lnTo>
                      <a:pt x="1222" y="1003"/>
                    </a:lnTo>
                    <a:lnTo>
                      <a:pt x="1224" y="1003"/>
                    </a:lnTo>
                    <a:lnTo>
                      <a:pt x="1224" y="1001"/>
                    </a:lnTo>
                    <a:lnTo>
                      <a:pt x="1227" y="1001"/>
                    </a:lnTo>
                    <a:lnTo>
                      <a:pt x="1227" y="998"/>
                    </a:lnTo>
                    <a:close/>
                    <a:moveTo>
                      <a:pt x="859" y="980"/>
                    </a:moveTo>
                    <a:lnTo>
                      <a:pt x="859" y="982"/>
                    </a:lnTo>
                    <a:lnTo>
                      <a:pt x="861" y="982"/>
                    </a:lnTo>
                    <a:lnTo>
                      <a:pt x="864" y="982"/>
                    </a:lnTo>
                    <a:lnTo>
                      <a:pt x="867" y="982"/>
                    </a:lnTo>
                    <a:lnTo>
                      <a:pt x="869" y="982"/>
                    </a:lnTo>
                    <a:lnTo>
                      <a:pt x="869" y="985"/>
                    </a:lnTo>
                    <a:lnTo>
                      <a:pt x="872" y="985"/>
                    </a:lnTo>
                    <a:lnTo>
                      <a:pt x="874" y="985"/>
                    </a:lnTo>
                    <a:lnTo>
                      <a:pt x="877" y="985"/>
                    </a:lnTo>
                    <a:lnTo>
                      <a:pt x="877" y="988"/>
                    </a:lnTo>
                    <a:lnTo>
                      <a:pt x="880" y="988"/>
                    </a:lnTo>
                    <a:lnTo>
                      <a:pt x="880" y="990"/>
                    </a:lnTo>
                    <a:lnTo>
                      <a:pt x="882" y="990"/>
                    </a:lnTo>
                    <a:lnTo>
                      <a:pt x="885" y="990"/>
                    </a:lnTo>
                    <a:lnTo>
                      <a:pt x="887" y="990"/>
                    </a:lnTo>
                    <a:lnTo>
                      <a:pt x="890" y="990"/>
                    </a:lnTo>
                    <a:lnTo>
                      <a:pt x="890" y="993"/>
                    </a:lnTo>
                    <a:lnTo>
                      <a:pt x="890" y="995"/>
                    </a:lnTo>
                    <a:lnTo>
                      <a:pt x="893" y="995"/>
                    </a:lnTo>
                    <a:lnTo>
                      <a:pt x="893" y="998"/>
                    </a:lnTo>
                    <a:lnTo>
                      <a:pt x="893" y="1001"/>
                    </a:lnTo>
                    <a:lnTo>
                      <a:pt x="893" y="1003"/>
                    </a:lnTo>
                    <a:lnTo>
                      <a:pt x="893" y="1006"/>
                    </a:lnTo>
                    <a:lnTo>
                      <a:pt x="895" y="1006"/>
                    </a:lnTo>
                    <a:lnTo>
                      <a:pt x="895" y="1009"/>
                    </a:lnTo>
                    <a:lnTo>
                      <a:pt x="895" y="1011"/>
                    </a:lnTo>
                    <a:lnTo>
                      <a:pt x="895" y="1014"/>
                    </a:lnTo>
                    <a:lnTo>
                      <a:pt x="895" y="1016"/>
                    </a:lnTo>
                    <a:lnTo>
                      <a:pt x="898" y="1016"/>
                    </a:lnTo>
                    <a:lnTo>
                      <a:pt x="900" y="1016"/>
                    </a:lnTo>
                    <a:lnTo>
                      <a:pt x="900" y="1019"/>
                    </a:lnTo>
                    <a:lnTo>
                      <a:pt x="903" y="1019"/>
                    </a:lnTo>
                    <a:lnTo>
                      <a:pt x="903" y="1022"/>
                    </a:lnTo>
                    <a:lnTo>
                      <a:pt x="903" y="1024"/>
                    </a:lnTo>
                    <a:lnTo>
                      <a:pt x="900" y="1024"/>
                    </a:lnTo>
                    <a:lnTo>
                      <a:pt x="903" y="1024"/>
                    </a:lnTo>
                    <a:lnTo>
                      <a:pt x="903" y="1027"/>
                    </a:lnTo>
                    <a:lnTo>
                      <a:pt x="903" y="1029"/>
                    </a:lnTo>
                    <a:lnTo>
                      <a:pt x="900" y="1029"/>
                    </a:lnTo>
                    <a:lnTo>
                      <a:pt x="900" y="1032"/>
                    </a:lnTo>
                    <a:lnTo>
                      <a:pt x="903" y="1032"/>
                    </a:lnTo>
                    <a:lnTo>
                      <a:pt x="903" y="1035"/>
                    </a:lnTo>
                    <a:lnTo>
                      <a:pt x="906" y="1035"/>
                    </a:lnTo>
                    <a:lnTo>
                      <a:pt x="903" y="1035"/>
                    </a:lnTo>
                    <a:lnTo>
                      <a:pt x="906" y="1035"/>
                    </a:lnTo>
                    <a:lnTo>
                      <a:pt x="906" y="1037"/>
                    </a:lnTo>
                    <a:lnTo>
                      <a:pt x="908" y="1037"/>
                    </a:lnTo>
                    <a:lnTo>
                      <a:pt x="908" y="1040"/>
                    </a:lnTo>
                    <a:lnTo>
                      <a:pt x="911" y="1040"/>
                    </a:lnTo>
                    <a:lnTo>
                      <a:pt x="908" y="1040"/>
                    </a:lnTo>
                    <a:lnTo>
                      <a:pt x="911" y="1040"/>
                    </a:lnTo>
                    <a:lnTo>
                      <a:pt x="911" y="1042"/>
                    </a:lnTo>
                    <a:lnTo>
                      <a:pt x="911" y="1040"/>
                    </a:lnTo>
                    <a:lnTo>
                      <a:pt x="911" y="1042"/>
                    </a:lnTo>
                    <a:lnTo>
                      <a:pt x="913" y="1042"/>
                    </a:lnTo>
                    <a:lnTo>
                      <a:pt x="916" y="1042"/>
                    </a:lnTo>
                    <a:lnTo>
                      <a:pt x="919" y="1045"/>
                    </a:lnTo>
                    <a:lnTo>
                      <a:pt x="919" y="1048"/>
                    </a:lnTo>
                    <a:lnTo>
                      <a:pt x="921" y="1048"/>
                    </a:lnTo>
                    <a:lnTo>
                      <a:pt x="924" y="1048"/>
                    </a:lnTo>
                    <a:lnTo>
                      <a:pt x="924" y="1050"/>
                    </a:lnTo>
                    <a:lnTo>
                      <a:pt x="927" y="1050"/>
                    </a:lnTo>
                    <a:lnTo>
                      <a:pt x="927" y="1053"/>
                    </a:lnTo>
                    <a:lnTo>
                      <a:pt x="927" y="1056"/>
                    </a:lnTo>
                    <a:lnTo>
                      <a:pt x="929" y="1056"/>
                    </a:lnTo>
                    <a:lnTo>
                      <a:pt x="927" y="1056"/>
                    </a:lnTo>
                    <a:lnTo>
                      <a:pt x="924" y="1056"/>
                    </a:lnTo>
                    <a:lnTo>
                      <a:pt x="924" y="1058"/>
                    </a:lnTo>
                    <a:lnTo>
                      <a:pt x="927" y="1058"/>
                    </a:lnTo>
                    <a:lnTo>
                      <a:pt x="927" y="1061"/>
                    </a:lnTo>
                    <a:lnTo>
                      <a:pt x="929" y="1061"/>
                    </a:lnTo>
                    <a:lnTo>
                      <a:pt x="929" y="1063"/>
                    </a:lnTo>
                    <a:lnTo>
                      <a:pt x="929" y="1066"/>
                    </a:lnTo>
                    <a:lnTo>
                      <a:pt x="927" y="1066"/>
                    </a:lnTo>
                    <a:lnTo>
                      <a:pt x="929" y="1066"/>
                    </a:lnTo>
                    <a:lnTo>
                      <a:pt x="927" y="1066"/>
                    </a:lnTo>
                    <a:lnTo>
                      <a:pt x="927" y="1069"/>
                    </a:lnTo>
                    <a:lnTo>
                      <a:pt x="929" y="1069"/>
                    </a:lnTo>
                    <a:lnTo>
                      <a:pt x="927" y="1069"/>
                    </a:lnTo>
                    <a:lnTo>
                      <a:pt x="929" y="1069"/>
                    </a:lnTo>
                    <a:lnTo>
                      <a:pt x="929" y="1071"/>
                    </a:lnTo>
                    <a:lnTo>
                      <a:pt x="929" y="1074"/>
                    </a:lnTo>
                    <a:lnTo>
                      <a:pt x="929" y="1076"/>
                    </a:lnTo>
                    <a:lnTo>
                      <a:pt x="929" y="1079"/>
                    </a:lnTo>
                    <a:lnTo>
                      <a:pt x="929" y="1082"/>
                    </a:lnTo>
                    <a:lnTo>
                      <a:pt x="927" y="1082"/>
                    </a:lnTo>
                    <a:lnTo>
                      <a:pt x="927" y="1079"/>
                    </a:lnTo>
                    <a:lnTo>
                      <a:pt x="929" y="1079"/>
                    </a:lnTo>
                    <a:lnTo>
                      <a:pt x="929" y="1076"/>
                    </a:lnTo>
                    <a:lnTo>
                      <a:pt x="929" y="1079"/>
                    </a:lnTo>
                    <a:lnTo>
                      <a:pt x="927" y="1079"/>
                    </a:lnTo>
                    <a:lnTo>
                      <a:pt x="927" y="1082"/>
                    </a:lnTo>
                    <a:lnTo>
                      <a:pt x="927" y="1084"/>
                    </a:lnTo>
                    <a:lnTo>
                      <a:pt x="927" y="1087"/>
                    </a:lnTo>
                    <a:lnTo>
                      <a:pt x="927" y="1084"/>
                    </a:lnTo>
                    <a:lnTo>
                      <a:pt x="927" y="1087"/>
                    </a:lnTo>
                    <a:lnTo>
                      <a:pt x="927" y="1089"/>
                    </a:lnTo>
                    <a:lnTo>
                      <a:pt x="927" y="1092"/>
                    </a:lnTo>
                    <a:lnTo>
                      <a:pt x="927" y="1095"/>
                    </a:lnTo>
                    <a:lnTo>
                      <a:pt x="929" y="1097"/>
                    </a:lnTo>
                    <a:lnTo>
                      <a:pt x="929" y="1100"/>
                    </a:lnTo>
                    <a:lnTo>
                      <a:pt x="929" y="1103"/>
                    </a:lnTo>
                    <a:lnTo>
                      <a:pt x="927" y="1103"/>
                    </a:lnTo>
                    <a:lnTo>
                      <a:pt x="927" y="1105"/>
                    </a:lnTo>
                    <a:lnTo>
                      <a:pt x="927" y="1108"/>
                    </a:lnTo>
                    <a:lnTo>
                      <a:pt x="924" y="1108"/>
                    </a:lnTo>
                    <a:lnTo>
                      <a:pt x="921" y="1108"/>
                    </a:lnTo>
                    <a:lnTo>
                      <a:pt x="919" y="1108"/>
                    </a:lnTo>
                    <a:lnTo>
                      <a:pt x="916" y="1105"/>
                    </a:lnTo>
                    <a:lnTo>
                      <a:pt x="916" y="1108"/>
                    </a:lnTo>
                    <a:lnTo>
                      <a:pt x="913" y="1108"/>
                    </a:lnTo>
                    <a:lnTo>
                      <a:pt x="911" y="1108"/>
                    </a:lnTo>
                    <a:lnTo>
                      <a:pt x="911" y="1105"/>
                    </a:lnTo>
                    <a:lnTo>
                      <a:pt x="911" y="1108"/>
                    </a:lnTo>
                    <a:lnTo>
                      <a:pt x="911" y="1110"/>
                    </a:lnTo>
                    <a:lnTo>
                      <a:pt x="908" y="1110"/>
                    </a:lnTo>
                    <a:lnTo>
                      <a:pt x="908" y="1108"/>
                    </a:lnTo>
                    <a:lnTo>
                      <a:pt x="908" y="1110"/>
                    </a:lnTo>
                    <a:lnTo>
                      <a:pt x="908" y="1113"/>
                    </a:lnTo>
                    <a:lnTo>
                      <a:pt x="906" y="1113"/>
                    </a:lnTo>
                    <a:lnTo>
                      <a:pt x="903" y="1113"/>
                    </a:lnTo>
                    <a:lnTo>
                      <a:pt x="903" y="1110"/>
                    </a:lnTo>
                    <a:lnTo>
                      <a:pt x="903" y="1113"/>
                    </a:lnTo>
                    <a:lnTo>
                      <a:pt x="906" y="1113"/>
                    </a:lnTo>
                    <a:lnTo>
                      <a:pt x="908" y="1116"/>
                    </a:lnTo>
                    <a:lnTo>
                      <a:pt x="908" y="1118"/>
                    </a:lnTo>
                    <a:lnTo>
                      <a:pt x="908" y="1121"/>
                    </a:lnTo>
                    <a:lnTo>
                      <a:pt x="906" y="1121"/>
                    </a:lnTo>
                    <a:lnTo>
                      <a:pt x="908" y="1121"/>
                    </a:lnTo>
                    <a:lnTo>
                      <a:pt x="906" y="1121"/>
                    </a:lnTo>
                    <a:lnTo>
                      <a:pt x="908" y="1123"/>
                    </a:lnTo>
                    <a:lnTo>
                      <a:pt x="906" y="1123"/>
                    </a:lnTo>
                    <a:lnTo>
                      <a:pt x="906" y="1121"/>
                    </a:lnTo>
                    <a:lnTo>
                      <a:pt x="903" y="1121"/>
                    </a:lnTo>
                    <a:lnTo>
                      <a:pt x="903" y="1118"/>
                    </a:lnTo>
                    <a:lnTo>
                      <a:pt x="903" y="1116"/>
                    </a:lnTo>
                    <a:lnTo>
                      <a:pt x="903" y="1113"/>
                    </a:lnTo>
                    <a:lnTo>
                      <a:pt x="900" y="1113"/>
                    </a:lnTo>
                    <a:lnTo>
                      <a:pt x="900" y="1116"/>
                    </a:lnTo>
                    <a:lnTo>
                      <a:pt x="900" y="1118"/>
                    </a:lnTo>
                    <a:lnTo>
                      <a:pt x="903" y="1118"/>
                    </a:lnTo>
                    <a:lnTo>
                      <a:pt x="900" y="1121"/>
                    </a:lnTo>
                    <a:lnTo>
                      <a:pt x="903" y="1121"/>
                    </a:lnTo>
                    <a:lnTo>
                      <a:pt x="903" y="1123"/>
                    </a:lnTo>
                    <a:lnTo>
                      <a:pt x="900" y="1123"/>
                    </a:lnTo>
                    <a:lnTo>
                      <a:pt x="898" y="1123"/>
                    </a:lnTo>
                    <a:lnTo>
                      <a:pt x="895" y="1123"/>
                    </a:lnTo>
                    <a:lnTo>
                      <a:pt x="898" y="1123"/>
                    </a:lnTo>
                    <a:lnTo>
                      <a:pt x="898" y="1126"/>
                    </a:lnTo>
                    <a:lnTo>
                      <a:pt x="895" y="1126"/>
                    </a:lnTo>
                    <a:lnTo>
                      <a:pt x="898" y="1126"/>
                    </a:lnTo>
                    <a:lnTo>
                      <a:pt x="898" y="1129"/>
                    </a:lnTo>
                    <a:lnTo>
                      <a:pt x="895" y="1129"/>
                    </a:lnTo>
                    <a:lnTo>
                      <a:pt x="893" y="1129"/>
                    </a:lnTo>
                    <a:lnTo>
                      <a:pt x="890" y="1129"/>
                    </a:lnTo>
                    <a:lnTo>
                      <a:pt x="890" y="1126"/>
                    </a:lnTo>
                    <a:lnTo>
                      <a:pt x="893" y="1126"/>
                    </a:lnTo>
                    <a:lnTo>
                      <a:pt x="890" y="1126"/>
                    </a:lnTo>
                    <a:lnTo>
                      <a:pt x="890" y="1123"/>
                    </a:lnTo>
                    <a:lnTo>
                      <a:pt x="887" y="1123"/>
                    </a:lnTo>
                    <a:lnTo>
                      <a:pt x="887" y="1121"/>
                    </a:lnTo>
                    <a:lnTo>
                      <a:pt x="885" y="1121"/>
                    </a:lnTo>
                    <a:lnTo>
                      <a:pt x="885" y="1118"/>
                    </a:lnTo>
                    <a:lnTo>
                      <a:pt x="882" y="1118"/>
                    </a:lnTo>
                    <a:lnTo>
                      <a:pt x="882" y="1116"/>
                    </a:lnTo>
                    <a:lnTo>
                      <a:pt x="880" y="1116"/>
                    </a:lnTo>
                    <a:lnTo>
                      <a:pt x="880" y="1113"/>
                    </a:lnTo>
                    <a:lnTo>
                      <a:pt x="877" y="1113"/>
                    </a:lnTo>
                    <a:lnTo>
                      <a:pt x="877" y="1110"/>
                    </a:lnTo>
                    <a:lnTo>
                      <a:pt x="877" y="1113"/>
                    </a:lnTo>
                    <a:lnTo>
                      <a:pt x="877" y="1116"/>
                    </a:lnTo>
                    <a:lnTo>
                      <a:pt x="874" y="1116"/>
                    </a:lnTo>
                    <a:lnTo>
                      <a:pt x="872" y="1116"/>
                    </a:lnTo>
                    <a:lnTo>
                      <a:pt x="869" y="1116"/>
                    </a:lnTo>
                    <a:lnTo>
                      <a:pt x="869" y="1118"/>
                    </a:lnTo>
                    <a:lnTo>
                      <a:pt x="867" y="1118"/>
                    </a:lnTo>
                    <a:lnTo>
                      <a:pt x="864" y="1118"/>
                    </a:lnTo>
                    <a:lnTo>
                      <a:pt x="864" y="1121"/>
                    </a:lnTo>
                    <a:lnTo>
                      <a:pt x="864" y="1118"/>
                    </a:lnTo>
                    <a:lnTo>
                      <a:pt x="864" y="1116"/>
                    </a:lnTo>
                    <a:lnTo>
                      <a:pt x="861" y="1116"/>
                    </a:lnTo>
                    <a:lnTo>
                      <a:pt x="861" y="1118"/>
                    </a:lnTo>
                    <a:lnTo>
                      <a:pt x="859" y="1118"/>
                    </a:lnTo>
                    <a:lnTo>
                      <a:pt x="859" y="1116"/>
                    </a:lnTo>
                    <a:lnTo>
                      <a:pt x="861" y="1116"/>
                    </a:lnTo>
                    <a:lnTo>
                      <a:pt x="859" y="1116"/>
                    </a:lnTo>
                    <a:lnTo>
                      <a:pt x="861" y="1116"/>
                    </a:lnTo>
                    <a:lnTo>
                      <a:pt x="861" y="1113"/>
                    </a:lnTo>
                    <a:lnTo>
                      <a:pt x="861" y="1110"/>
                    </a:lnTo>
                    <a:lnTo>
                      <a:pt x="861" y="1113"/>
                    </a:lnTo>
                    <a:lnTo>
                      <a:pt x="859" y="1113"/>
                    </a:lnTo>
                    <a:lnTo>
                      <a:pt x="859" y="1116"/>
                    </a:lnTo>
                    <a:lnTo>
                      <a:pt x="856" y="1116"/>
                    </a:lnTo>
                    <a:lnTo>
                      <a:pt x="856" y="1118"/>
                    </a:lnTo>
                    <a:lnTo>
                      <a:pt x="853" y="1118"/>
                    </a:lnTo>
                    <a:lnTo>
                      <a:pt x="853" y="1121"/>
                    </a:lnTo>
                    <a:lnTo>
                      <a:pt x="851" y="1123"/>
                    </a:lnTo>
                    <a:lnTo>
                      <a:pt x="851" y="1121"/>
                    </a:lnTo>
                    <a:lnTo>
                      <a:pt x="851" y="1123"/>
                    </a:lnTo>
                    <a:lnTo>
                      <a:pt x="848" y="1123"/>
                    </a:lnTo>
                    <a:lnTo>
                      <a:pt x="846" y="1123"/>
                    </a:lnTo>
                    <a:lnTo>
                      <a:pt x="843" y="1121"/>
                    </a:lnTo>
                    <a:lnTo>
                      <a:pt x="840" y="1121"/>
                    </a:lnTo>
                    <a:lnTo>
                      <a:pt x="840" y="1118"/>
                    </a:lnTo>
                    <a:lnTo>
                      <a:pt x="838" y="1118"/>
                    </a:lnTo>
                    <a:lnTo>
                      <a:pt x="838" y="1116"/>
                    </a:lnTo>
                    <a:lnTo>
                      <a:pt x="840" y="1113"/>
                    </a:lnTo>
                    <a:lnTo>
                      <a:pt x="838" y="1113"/>
                    </a:lnTo>
                    <a:lnTo>
                      <a:pt x="840" y="1113"/>
                    </a:lnTo>
                    <a:lnTo>
                      <a:pt x="838" y="1113"/>
                    </a:lnTo>
                    <a:lnTo>
                      <a:pt x="838" y="1110"/>
                    </a:lnTo>
                    <a:lnTo>
                      <a:pt x="838" y="1108"/>
                    </a:lnTo>
                    <a:lnTo>
                      <a:pt x="835" y="1108"/>
                    </a:lnTo>
                    <a:lnTo>
                      <a:pt x="835" y="1105"/>
                    </a:lnTo>
                    <a:lnTo>
                      <a:pt x="835" y="1103"/>
                    </a:lnTo>
                    <a:lnTo>
                      <a:pt x="833" y="1103"/>
                    </a:lnTo>
                    <a:lnTo>
                      <a:pt x="835" y="1103"/>
                    </a:lnTo>
                    <a:lnTo>
                      <a:pt x="833" y="1103"/>
                    </a:lnTo>
                    <a:lnTo>
                      <a:pt x="833" y="1100"/>
                    </a:lnTo>
                    <a:lnTo>
                      <a:pt x="830" y="1100"/>
                    </a:lnTo>
                    <a:lnTo>
                      <a:pt x="833" y="1097"/>
                    </a:lnTo>
                    <a:lnTo>
                      <a:pt x="833" y="1100"/>
                    </a:lnTo>
                    <a:lnTo>
                      <a:pt x="833" y="1097"/>
                    </a:lnTo>
                    <a:lnTo>
                      <a:pt x="830" y="1097"/>
                    </a:lnTo>
                    <a:lnTo>
                      <a:pt x="830" y="1095"/>
                    </a:lnTo>
                    <a:lnTo>
                      <a:pt x="830" y="1092"/>
                    </a:lnTo>
                    <a:lnTo>
                      <a:pt x="827" y="1092"/>
                    </a:lnTo>
                    <a:lnTo>
                      <a:pt x="830" y="1092"/>
                    </a:lnTo>
                    <a:lnTo>
                      <a:pt x="833" y="1092"/>
                    </a:lnTo>
                    <a:lnTo>
                      <a:pt x="830" y="1092"/>
                    </a:lnTo>
                    <a:lnTo>
                      <a:pt x="830" y="1089"/>
                    </a:lnTo>
                    <a:lnTo>
                      <a:pt x="827" y="1089"/>
                    </a:lnTo>
                    <a:lnTo>
                      <a:pt x="827" y="1087"/>
                    </a:lnTo>
                    <a:lnTo>
                      <a:pt x="825" y="1087"/>
                    </a:lnTo>
                    <a:lnTo>
                      <a:pt x="825" y="1084"/>
                    </a:lnTo>
                    <a:lnTo>
                      <a:pt x="827" y="1084"/>
                    </a:lnTo>
                    <a:lnTo>
                      <a:pt x="827" y="1082"/>
                    </a:lnTo>
                    <a:lnTo>
                      <a:pt x="830" y="1082"/>
                    </a:lnTo>
                    <a:lnTo>
                      <a:pt x="833" y="1082"/>
                    </a:lnTo>
                    <a:lnTo>
                      <a:pt x="833" y="1079"/>
                    </a:lnTo>
                    <a:lnTo>
                      <a:pt x="835" y="1079"/>
                    </a:lnTo>
                    <a:lnTo>
                      <a:pt x="835" y="1076"/>
                    </a:lnTo>
                    <a:lnTo>
                      <a:pt x="833" y="1076"/>
                    </a:lnTo>
                    <a:lnTo>
                      <a:pt x="833" y="1074"/>
                    </a:lnTo>
                    <a:lnTo>
                      <a:pt x="833" y="1076"/>
                    </a:lnTo>
                    <a:lnTo>
                      <a:pt x="830" y="1076"/>
                    </a:lnTo>
                    <a:lnTo>
                      <a:pt x="830" y="1074"/>
                    </a:lnTo>
                    <a:lnTo>
                      <a:pt x="827" y="1074"/>
                    </a:lnTo>
                    <a:lnTo>
                      <a:pt x="825" y="1074"/>
                    </a:lnTo>
                    <a:lnTo>
                      <a:pt x="825" y="1071"/>
                    </a:lnTo>
                    <a:lnTo>
                      <a:pt x="825" y="1074"/>
                    </a:lnTo>
                    <a:lnTo>
                      <a:pt x="825" y="1071"/>
                    </a:lnTo>
                    <a:lnTo>
                      <a:pt x="822" y="1071"/>
                    </a:lnTo>
                    <a:lnTo>
                      <a:pt x="822" y="1069"/>
                    </a:lnTo>
                    <a:lnTo>
                      <a:pt x="820" y="1069"/>
                    </a:lnTo>
                    <a:lnTo>
                      <a:pt x="820" y="1066"/>
                    </a:lnTo>
                    <a:lnTo>
                      <a:pt x="820" y="1063"/>
                    </a:lnTo>
                    <a:lnTo>
                      <a:pt x="820" y="1061"/>
                    </a:lnTo>
                    <a:lnTo>
                      <a:pt x="817" y="1061"/>
                    </a:lnTo>
                    <a:lnTo>
                      <a:pt x="817" y="1058"/>
                    </a:lnTo>
                    <a:lnTo>
                      <a:pt x="817" y="1056"/>
                    </a:lnTo>
                    <a:lnTo>
                      <a:pt x="820" y="1056"/>
                    </a:lnTo>
                    <a:lnTo>
                      <a:pt x="820" y="1053"/>
                    </a:lnTo>
                    <a:lnTo>
                      <a:pt x="817" y="1053"/>
                    </a:lnTo>
                    <a:lnTo>
                      <a:pt x="817" y="1050"/>
                    </a:lnTo>
                    <a:lnTo>
                      <a:pt x="820" y="1050"/>
                    </a:lnTo>
                    <a:lnTo>
                      <a:pt x="822" y="1050"/>
                    </a:lnTo>
                    <a:lnTo>
                      <a:pt x="822" y="1048"/>
                    </a:lnTo>
                    <a:lnTo>
                      <a:pt x="820" y="1048"/>
                    </a:lnTo>
                    <a:lnTo>
                      <a:pt x="820" y="1045"/>
                    </a:lnTo>
                    <a:lnTo>
                      <a:pt x="820" y="1042"/>
                    </a:lnTo>
                    <a:lnTo>
                      <a:pt x="817" y="1042"/>
                    </a:lnTo>
                    <a:lnTo>
                      <a:pt x="817" y="1040"/>
                    </a:lnTo>
                    <a:lnTo>
                      <a:pt x="817" y="1042"/>
                    </a:lnTo>
                    <a:lnTo>
                      <a:pt x="817" y="1040"/>
                    </a:lnTo>
                    <a:lnTo>
                      <a:pt x="814" y="1040"/>
                    </a:lnTo>
                    <a:lnTo>
                      <a:pt x="814" y="1037"/>
                    </a:lnTo>
                    <a:lnTo>
                      <a:pt x="812" y="1035"/>
                    </a:lnTo>
                    <a:lnTo>
                      <a:pt x="812" y="1032"/>
                    </a:lnTo>
                    <a:lnTo>
                      <a:pt x="809" y="1032"/>
                    </a:lnTo>
                    <a:lnTo>
                      <a:pt x="809" y="1029"/>
                    </a:lnTo>
                    <a:lnTo>
                      <a:pt x="809" y="1027"/>
                    </a:lnTo>
                    <a:lnTo>
                      <a:pt x="806" y="1027"/>
                    </a:lnTo>
                    <a:lnTo>
                      <a:pt x="806" y="1024"/>
                    </a:lnTo>
                    <a:lnTo>
                      <a:pt x="806" y="1022"/>
                    </a:lnTo>
                    <a:lnTo>
                      <a:pt x="804" y="1022"/>
                    </a:lnTo>
                    <a:lnTo>
                      <a:pt x="804" y="1019"/>
                    </a:lnTo>
                    <a:lnTo>
                      <a:pt x="801" y="1019"/>
                    </a:lnTo>
                    <a:lnTo>
                      <a:pt x="801" y="1016"/>
                    </a:lnTo>
                    <a:lnTo>
                      <a:pt x="804" y="1016"/>
                    </a:lnTo>
                    <a:lnTo>
                      <a:pt x="801" y="1016"/>
                    </a:lnTo>
                    <a:lnTo>
                      <a:pt x="801" y="1014"/>
                    </a:lnTo>
                    <a:lnTo>
                      <a:pt x="801" y="1011"/>
                    </a:lnTo>
                    <a:lnTo>
                      <a:pt x="801" y="1009"/>
                    </a:lnTo>
                    <a:lnTo>
                      <a:pt x="801" y="1011"/>
                    </a:lnTo>
                    <a:lnTo>
                      <a:pt x="804" y="1011"/>
                    </a:lnTo>
                    <a:lnTo>
                      <a:pt x="804" y="1009"/>
                    </a:lnTo>
                    <a:lnTo>
                      <a:pt x="806" y="1009"/>
                    </a:lnTo>
                    <a:lnTo>
                      <a:pt x="806" y="1006"/>
                    </a:lnTo>
                    <a:lnTo>
                      <a:pt x="809" y="1006"/>
                    </a:lnTo>
                    <a:lnTo>
                      <a:pt x="809" y="1003"/>
                    </a:lnTo>
                    <a:lnTo>
                      <a:pt x="812" y="1003"/>
                    </a:lnTo>
                    <a:lnTo>
                      <a:pt x="809" y="1003"/>
                    </a:lnTo>
                    <a:lnTo>
                      <a:pt x="812" y="1003"/>
                    </a:lnTo>
                    <a:lnTo>
                      <a:pt x="812" y="1001"/>
                    </a:lnTo>
                    <a:lnTo>
                      <a:pt x="809" y="1001"/>
                    </a:lnTo>
                    <a:lnTo>
                      <a:pt x="812" y="1001"/>
                    </a:lnTo>
                    <a:lnTo>
                      <a:pt x="812" y="998"/>
                    </a:lnTo>
                    <a:lnTo>
                      <a:pt x="812" y="995"/>
                    </a:lnTo>
                    <a:lnTo>
                      <a:pt x="814" y="995"/>
                    </a:lnTo>
                    <a:lnTo>
                      <a:pt x="814" y="993"/>
                    </a:lnTo>
                    <a:lnTo>
                      <a:pt x="814" y="990"/>
                    </a:lnTo>
                    <a:lnTo>
                      <a:pt x="814" y="993"/>
                    </a:lnTo>
                    <a:lnTo>
                      <a:pt x="814" y="990"/>
                    </a:lnTo>
                    <a:lnTo>
                      <a:pt x="814" y="993"/>
                    </a:lnTo>
                    <a:lnTo>
                      <a:pt x="817" y="993"/>
                    </a:lnTo>
                    <a:lnTo>
                      <a:pt x="820" y="993"/>
                    </a:lnTo>
                    <a:lnTo>
                      <a:pt x="820" y="990"/>
                    </a:lnTo>
                    <a:lnTo>
                      <a:pt x="822" y="990"/>
                    </a:lnTo>
                    <a:lnTo>
                      <a:pt x="825" y="990"/>
                    </a:lnTo>
                    <a:lnTo>
                      <a:pt x="825" y="993"/>
                    </a:lnTo>
                    <a:lnTo>
                      <a:pt x="827" y="993"/>
                    </a:lnTo>
                    <a:lnTo>
                      <a:pt x="830" y="993"/>
                    </a:lnTo>
                    <a:lnTo>
                      <a:pt x="833" y="993"/>
                    </a:lnTo>
                    <a:lnTo>
                      <a:pt x="833" y="990"/>
                    </a:lnTo>
                    <a:lnTo>
                      <a:pt x="835" y="990"/>
                    </a:lnTo>
                    <a:lnTo>
                      <a:pt x="838" y="990"/>
                    </a:lnTo>
                    <a:lnTo>
                      <a:pt x="838" y="988"/>
                    </a:lnTo>
                    <a:lnTo>
                      <a:pt x="840" y="988"/>
                    </a:lnTo>
                    <a:lnTo>
                      <a:pt x="840" y="985"/>
                    </a:lnTo>
                    <a:lnTo>
                      <a:pt x="843" y="985"/>
                    </a:lnTo>
                    <a:lnTo>
                      <a:pt x="846" y="985"/>
                    </a:lnTo>
                    <a:lnTo>
                      <a:pt x="848" y="985"/>
                    </a:lnTo>
                    <a:lnTo>
                      <a:pt x="848" y="982"/>
                    </a:lnTo>
                    <a:lnTo>
                      <a:pt x="851" y="982"/>
                    </a:lnTo>
                    <a:lnTo>
                      <a:pt x="853" y="982"/>
                    </a:lnTo>
                    <a:lnTo>
                      <a:pt x="853" y="980"/>
                    </a:lnTo>
                    <a:lnTo>
                      <a:pt x="856" y="980"/>
                    </a:lnTo>
                    <a:lnTo>
                      <a:pt x="859" y="980"/>
                    </a:lnTo>
                    <a:close/>
                    <a:moveTo>
                      <a:pt x="1109" y="972"/>
                    </a:moveTo>
                    <a:lnTo>
                      <a:pt x="1112" y="972"/>
                    </a:lnTo>
                    <a:lnTo>
                      <a:pt x="1109" y="972"/>
                    </a:lnTo>
                    <a:lnTo>
                      <a:pt x="1112" y="972"/>
                    </a:lnTo>
                    <a:lnTo>
                      <a:pt x="1109" y="975"/>
                    </a:lnTo>
                    <a:lnTo>
                      <a:pt x="1112" y="975"/>
                    </a:lnTo>
                    <a:lnTo>
                      <a:pt x="1112" y="977"/>
                    </a:lnTo>
                    <a:lnTo>
                      <a:pt x="1109" y="977"/>
                    </a:lnTo>
                    <a:lnTo>
                      <a:pt x="1109" y="980"/>
                    </a:lnTo>
                    <a:lnTo>
                      <a:pt x="1107" y="980"/>
                    </a:lnTo>
                    <a:lnTo>
                      <a:pt x="1107" y="977"/>
                    </a:lnTo>
                    <a:lnTo>
                      <a:pt x="1104" y="977"/>
                    </a:lnTo>
                    <a:lnTo>
                      <a:pt x="1104" y="975"/>
                    </a:lnTo>
                    <a:lnTo>
                      <a:pt x="1107" y="975"/>
                    </a:lnTo>
                    <a:lnTo>
                      <a:pt x="1107" y="972"/>
                    </a:lnTo>
                    <a:lnTo>
                      <a:pt x="1109" y="972"/>
                    </a:lnTo>
                    <a:close/>
                    <a:moveTo>
                      <a:pt x="1182" y="964"/>
                    </a:moveTo>
                    <a:lnTo>
                      <a:pt x="1185" y="964"/>
                    </a:lnTo>
                    <a:lnTo>
                      <a:pt x="1185" y="967"/>
                    </a:lnTo>
                    <a:lnTo>
                      <a:pt x="1182" y="967"/>
                    </a:lnTo>
                    <a:lnTo>
                      <a:pt x="1182" y="964"/>
                    </a:lnTo>
                    <a:lnTo>
                      <a:pt x="1182" y="962"/>
                    </a:lnTo>
                    <a:lnTo>
                      <a:pt x="1182" y="964"/>
                    </a:lnTo>
                    <a:close/>
                    <a:moveTo>
                      <a:pt x="1261" y="946"/>
                    </a:moveTo>
                    <a:lnTo>
                      <a:pt x="1263" y="946"/>
                    </a:lnTo>
                    <a:lnTo>
                      <a:pt x="1263" y="948"/>
                    </a:lnTo>
                    <a:lnTo>
                      <a:pt x="1263" y="951"/>
                    </a:lnTo>
                    <a:lnTo>
                      <a:pt x="1263" y="954"/>
                    </a:lnTo>
                    <a:lnTo>
                      <a:pt x="1263" y="956"/>
                    </a:lnTo>
                    <a:lnTo>
                      <a:pt x="1261" y="956"/>
                    </a:lnTo>
                    <a:lnTo>
                      <a:pt x="1261" y="959"/>
                    </a:lnTo>
                    <a:lnTo>
                      <a:pt x="1261" y="956"/>
                    </a:lnTo>
                    <a:lnTo>
                      <a:pt x="1258" y="956"/>
                    </a:lnTo>
                    <a:lnTo>
                      <a:pt x="1258" y="959"/>
                    </a:lnTo>
                    <a:lnTo>
                      <a:pt x="1261" y="959"/>
                    </a:lnTo>
                    <a:lnTo>
                      <a:pt x="1258" y="959"/>
                    </a:lnTo>
                    <a:lnTo>
                      <a:pt x="1258" y="956"/>
                    </a:lnTo>
                    <a:lnTo>
                      <a:pt x="1255" y="956"/>
                    </a:lnTo>
                    <a:lnTo>
                      <a:pt x="1253" y="956"/>
                    </a:lnTo>
                    <a:lnTo>
                      <a:pt x="1253" y="954"/>
                    </a:lnTo>
                    <a:lnTo>
                      <a:pt x="1250" y="954"/>
                    </a:lnTo>
                    <a:lnTo>
                      <a:pt x="1253" y="951"/>
                    </a:lnTo>
                    <a:lnTo>
                      <a:pt x="1253" y="948"/>
                    </a:lnTo>
                    <a:lnTo>
                      <a:pt x="1253" y="951"/>
                    </a:lnTo>
                    <a:lnTo>
                      <a:pt x="1253" y="948"/>
                    </a:lnTo>
                    <a:lnTo>
                      <a:pt x="1255" y="948"/>
                    </a:lnTo>
                    <a:lnTo>
                      <a:pt x="1258" y="946"/>
                    </a:lnTo>
                    <a:lnTo>
                      <a:pt x="1261" y="946"/>
                    </a:lnTo>
                    <a:close/>
                    <a:moveTo>
                      <a:pt x="1177" y="935"/>
                    </a:moveTo>
                    <a:lnTo>
                      <a:pt x="1177" y="938"/>
                    </a:lnTo>
                    <a:lnTo>
                      <a:pt x="1175" y="938"/>
                    </a:lnTo>
                    <a:lnTo>
                      <a:pt x="1175" y="935"/>
                    </a:lnTo>
                    <a:lnTo>
                      <a:pt x="1177" y="933"/>
                    </a:lnTo>
                    <a:lnTo>
                      <a:pt x="1177" y="935"/>
                    </a:lnTo>
                    <a:close/>
                    <a:moveTo>
                      <a:pt x="1224" y="922"/>
                    </a:moveTo>
                    <a:lnTo>
                      <a:pt x="1227" y="922"/>
                    </a:lnTo>
                    <a:lnTo>
                      <a:pt x="1229" y="922"/>
                    </a:lnTo>
                    <a:lnTo>
                      <a:pt x="1229" y="925"/>
                    </a:lnTo>
                    <a:lnTo>
                      <a:pt x="1227" y="925"/>
                    </a:lnTo>
                    <a:lnTo>
                      <a:pt x="1224" y="925"/>
                    </a:lnTo>
                    <a:lnTo>
                      <a:pt x="1224" y="922"/>
                    </a:lnTo>
                    <a:close/>
                    <a:moveTo>
                      <a:pt x="1222" y="914"/>
                    </a:moveTo>
                    <a:lnTo>
                      <a:pt x="1224" y="914"/>
                    </a:lnTo>
                    <a:lnTo>
                      <a:pt x="1224" y="917"/>
                    </a:lnTo>
                    <a:lnTo>
                      <a:pt x="1222" y="917"/>
                    </a:lnTo>
                    <a:lnTo>
                      <a:pt x="1222" y="914"/>
                    </a:lnTo>
                    <a:close/>
                    <a:moveTo>
                      <a:pt x="1227" y="912"/>
                    </a:moveTo>
                    <a:lnTo>
                      <a:pt x="1224" y="912"/>
                    </a:lnTo>
                    <a:lnTo>
                      <a:pt x="1224" y="909"/>
                    </a:lnTo>
                    <a:lnTo>
                      <a:pt x="1227" y="909"/>
                    </a:lnTo>
                    <a:lnTo>
                      <a:pt x="1227" y="912"/>
                    </a:lnTo>
                    <a:close/>
                    <a:moveTo>
                      <a:pt x="1081" y="901"/>
                    </a:moveTo>
                    <a:lnTo>
                      <a:pt x="1081" y="904"/>
                    </a:lnTo>
                    <a:lnTo>
                      <a:pt x="1083" y="904"/>
                    </a:lnTo>
                    <a:lnTo>
                      <a:pt x="1083" y="907"/>
                    </a:lnTo>
                    <a:lnTo>
                      <a:pt x="1081" y="907"/>
                    </a:lnTo>
                    <a:lnTo>
                      <a:pt x="1081" y="909"/>
                    </a:lnTo>
                    <a:lnTo>
                      <a:pt x="1078" y="912"/>
                    </a:lnTo>
                    <a:lnTo>
                      <a:pt x="1078" y="909"/>
                    </a:lnTo>
                    <a:lnTo>
                      <a:pt x="1078" y="907"/>
                    </a:lnTo>
                    <a:lnTo>
                      <a:pt x="1078" y="904"/>
                    </a:lnTo>
                    <a:lnTo>
                      <a:pt x="1078" y="901"/>
                    </a:lnTo>
                    <a:lnTo>
                      <a:pt x="1081" y="901"/>
                    </a:lnTo>
                    <a:close/>
                    <a:moveTo>
                      <a:pt x="913" y="899"/>
                    </a:moveTo>
                    <a:lnTo>
                      <a:pt x="911" y="899"/>
                    </a:lnTo>
                    <a:lnTo>
                      <a:pt x="911" y="896"/>
                    </a:lnTo>
                    <a:lnTo>
                      <a:pt x="913" y="896"/>
                    </a:lnTo>
                    <a:lnTo>
                      <a:pt x="916" y="896"/>
                    </a:lnTo>
                    <a:lnTo>
                      <a:pt x="916" y="899"/>
                    </a:lnTo>
                    <a:lnTo>
                      <a:pt x="913" y="899"/>
                    </a:lnTo>
                    <a:close/>
                    <a:moveTo>
                      <a:pt x="1276" y="894"/>
                    </a:moveTo>
                    <a:lnTo>
                      <a:pt x="1274" y="894"/>
                    </a:lnTo>
                    <a:lnTo>
                      <a:pt x="1274" y="891"/>
                    </a:lnTo>
                    <a:lnTo>
                      <a:pt x="1276" y="891"/>
                    </a:lnTo>
                    <a:lnTo>
                      <a:pt x="1276" y="894"/>
                    </a:lnTo>
                    <a:close/>
                    <a:moveTo>
                      <a:pt x="376" y="881"/>
                    </a:moveTo>
                    <a:lnTo>
                      <a:pt x="378" y="881"/>
                    </a:lnTo>
                    <a:lnTo>
                      <a:pt x="376" y="881"/>
                    </a:lnTo>
                    <a:lnTo>
                      <a:pt x="373" y="881"/>
                    </a:lnTo>
                    <a:lnTo>
                      <a:pt x="376" y="881"/>
                    </a:lnTo>
                    <a:close/>
                    <a:moveTo>
                      <a:pt x="1096" y="867"/>
                    </a:moveTo>
                    <a:lnTo>
                      <a:pt x="1096" y="870"/>
                    </a:lnTo>
                    <a:lnTo>
                      <a:pt x="1099" y="870"/>
                    </a:lnTo>
                    <a:lnTo>
                      <a:pt x="1099" y="873"/>
                    </a:lnTo>
                    <a:lnTo>
                      <a:pt x="1099" y="875"/>
                    </a:lnTo>
                    <a:lnTo>
                      <a:pt x="1101" y="875"/>
                    </a:lnTo>
                    <a:lnTo>
                      <a:pt x="1101" y="878"/>
                    </a:lnTo>
                    <a:lnTo>
                      <a:pt x="1104" y="878"/>
                    </a:lnTo>
                    <a:lnTo>
                      <a:pt x="1104" y="881"/>
                    </a:lnTo>
                    <a:lnTo>
                      <a:pt x="1101" y="881"/>
                    </a:lnTo>
                    <a:lnTo>
                      <a:pt x="1099" y="881"/>
                    </a:lnTo>
                    <a:lnTo>
                      <a:pt x="1099" y="878"/>
                    </a:lnTo>
                    <a:lnTo>
                      <a:pt x="1096" y="878"/>
                    </a:lnTo>
                    <a:lnTo>
                      <a:pt x="1096" y="875"/>
                    </a:lnTo>
                    <a:lnTo>
                      <a:pt x="1094" y="875"/>
                    </a:lnTo>
                    <a:lnTo>
                      <a:pt x="1094" y="873"/>
                    </a:lnTo>
                    <a:lnTo>
                      <a:pt x="1094" y="875"/>
                    </a:lnTo>
                    <a:lnTo>
                      <a:pt x="1094" y="873"/>
                    </a:lnTo>
                    <a:lnTo>
                      <a:pt x="1094" y="875"/>
                    </a:lnTo>
                    <a:lnTo>
                      <a:pt x="1094" y="873"/>
                    </a:lnTo>
                    <a:lnTo>
                      <a:pt x="1094" y="870"/>
                    </a:lnTo>
                    <a:lnTo>
                      <a:pt x="1096" y="870"/>
                    </a:lnTo>
                    <a:lnTo>
                      <a:pt x="1096" y="867"/>
                    </a:lnTo>
                    <a:close/>
                    <a:moveTo>
                      <a:pt x="1326" y="820"/>
                    </a:moveTo>
                    <a:lnTo>
                      <a:pt x="1329" y="820"/>
                    </a:lnTo>
                    <a:lnTo>
                      <a:pt x="1329" y="823"/>
                    </a:lnTo>
                    <a:lnTo>
                      <a:pt x="1331" y="823"/>
                    </a:lnTo>
                    <a:lnTo>
                      <a:pt x="1334" y="826"/>
                    </a:lnTo>
                    <a:lnTo>
                      <a:pt x="1336" y="826"/>
                    </a:lnTo>
                    <a:lnTo>
                      <a:pt x="1336" y="828"/>
                    </a:lnTo>
                    <a:lnTo>
                      <a:pt x="1339" y="828"/>
                    </a:lnTo>
                    <a:lnTo>
                      <a:pt x="1339" y="831"/>
                    </a:lnTo>
                    <a:lnTo>
                      <a:pt x="1342" y="831"/>
                    </a:lnTo>
                    <a:lnTo>
                      <a:pt x="1342" y="834"/>
                    </a:lnTo>
                    <a:lnTo>
                      <a:pt x="1342" y="836"/>
                    </a:lnTo>
                    <a:lnTo>
                      <a:pt x="1339" y="836"/>
                    </a:lnTo>
                    <a:lnTo>
                      <a:pt x="1336" y="834"/>
                    </a:lnTo>
                    <a:lnTo>
                      <a:pt x="1334" y="834"/>
                    </a:lnTo>
                    <a:lnTo>
                      <a:pt x="1331" y="834"/>
                    </a:lnTo>
                    <a:lnTo>
                      <a:pt x="1331" y="831"/>
                    </a:lnTo>
                    <a:lnTo>
                      <a:pt x="1329" y="831"/>
                    </a:lnTo>
                    <a:lnTo>
                      <a:pt x="1329" y="828"/>
                    </a:lnTo>
                    <a:lnTo>
                      <a:pt x="1326" y="826"/>
                    </a:lnTo>
                    <a:lnTo>
                      <a:pt x="1323" y="826"/>
                    </a:lnTo>
                    <a:lnTo>
                      <a:pt x="1323" y="823"/>
                    </a:lnTo>
                    <a:lnTo>
                      <a:pt x="1323" y="820"/>
                    </a:lnTo>
                    <a:lnTo>
                      <a:pt x="1326" y="820"/>
                    </a:lnTo>
                    <a:close/>
                    <a:moveTo>
                      <a:pt x="1441" y="771"/>
                    </a:moveTo>
                    <a:lnTo>
                      <a:pt x="1443" y="771"/>
                    </a:lnTo>
                    <a:lnTo>
                      <a:pt x="1446" y="771"/>
                    </a:lnTo>
                    <a:lnTo>
                      <a:pt x="1449" y="771"/>
                    </a:lnTo>
                    <a:lnTo>
                      <a:pt x="1449" y="773"/>
                    </a:lnTo>
                    <a:lnTo>
                      <a:pt x="1446" y="773"/>
                    </a:lnTo>
                    <a:lnTo>
                      <a:pt x="1446" y="776"/>
                    </a:lnTo>
                    <a:lnTo>
                      <a:pt x="1449" y="779"/>
                    </a:lnTo>
                    <a:lnTo>
                      <a:pt x="1449" y="781"/>
                    </a:lnTo>
                    <a:lnTo>
                      <a:pt x="1449" y="784"/>
                    </a:lnTo>
                    <a:lnTo>
                      <a:pt x="1449" y="787"/>
                    </a:lnTo>
                    <a:lnTo>
                      <a:pt x="1451" y="787"/>
                    </a:lnTo>
                    <a:lnTo>
                      <a:pt x="1449" y="787"/>
                    </a:lnTo>
                    <a:lnTo>
                      <a:pt x="1451" y="787"/>
                    </a:lnTo>
                    <a:lnTo>
                      <a:pt x="1451" y="789"/>
                    </a:lnTo>
                    <a:lnTo>
                      <a:pt x="1449" y="789"/>
                    </a:lnTo>
                    <a:lnTo>
                      <a:pt x="1446" y="789"/>
                    </a:lnTo>
                    <a:lnTo>
                      <a:pt x="1446" y="787"/>
                    </a:lnTo>
                    <a:lnTo>
                      <a:pt x="1443" y="787"/>
                    </a:lnTo>
                    <a:lnTo>
                      <a:pt x="1443" y="784"/>
                    </a:lnTo>
                    <a:lnTo>
                      <a:pt x="1441" y="784"/>
                    </a:lnTo>
                    <a:lnTo>
                      <a:pt x="1441" y="781"/>
                    </a:lnTo>
                    <a:lnTo>
                      <a:pt x="1438" y="779"/>
                    </a:lnTo>
                    <a:lnTo>
                      <a:pt x="1438" y="776"/>
                    </a:lnTo>
                    <a:lnTo>
                      <a:pt x="1438" y="773"/>
                    </a:lnTo>
                    <a:lnTo>
                      <a:pt x="1438" y="771"/>
                    </a:lnTo>
                    <a:lnTo>
                      <a:pt x="1441" y="771"/>
                    </a:lnTo>
                    <a:close/>
                    <a:moveTo>
                      <a:pt x="880" y="747"/>
                    </a:moveTo>
                    <a:lnTo>
                      <a:pt x="882" y="747"/>
                    </a:lnTo>
                    <a:lnTo>
                      <a:pt x="882" y="750"/>
                    </a:lnTo>
                    <a:lnTo>
                      <a:pt x="885" y="750"/>
                    </a:lnTo>
                    <a:lnTo>
                      <a:pt x="885" y="753"/>
                    </a:lnTo>
                    <a:lnTo>
                      <a:pt x="882" y="753"/>
                    </a:lnTo>
                    <a:lnTo>
                      <a:pt x="882" y="755"/>
                    </a:lnTo>
                    <a:lnTo>
                      <a:pt x="880" y="755"/>
                    </a:lnTo>
                    <a:lnTo>
                      <a:pt x="877" y="755"/>
                    </a:lnTo>
                    <a:lnTo>
                      <a:pt x="874" y="755"/>
                    </a:lnTo>
                    <a:lnTo>
                      <a:pt x="872" y="755"/>
                    </a:lnTo>
                    <a:lnTo>
                      <a:pt x="872" y="753"/>
                    </a:lnTo>
                    <a:lnTo>
                      <a:pt x="869" y="753"/>
                    </a:lnTo>
                    <a:lnTo>
                      <a:pt x="869" y="750"/>
                    </a:lnTo>
                    <a:lnTo>
                      <a:pt x="869" y="747"/>
                    </a:lnTo>
                    <a:lnTo>
                      <a:pt x="872" y="747"/>
                    </a:lnTo>
                    <a:lnTo>
                      <a:pt x="874" y="747"/>
                    </a:lnTo>
                    <a:lnTo>
                      <a:pt x="877" y="747"/>
                    </a:lnTo>
                    <a:lnTo>
                      <a:pt x="880" y="747"/>
                    </a:lnTo>
                    <a:close/>
                    <a:moveTo>
                      <a:pt x="363" y="711"/>
                    </a:moveTo>
                    <a:lnTo>
                      <a:pt x="365" y="711"/>
                    </a:lnTo>
                    <a:lnTo>
                      <a:pt x="365" y="713"/>
                    </a:lnTo>
                    <a:lnTo>
                      <a:pt x="363" y="713"/>
                    </a:lnTo>
                    <a:lnTo>
                      <a:pt x="365" y="711"/>
                    </a:lnTo>
                    <a:lnTo>
                      <a:pt x="363" y="711"/>
                    </a:lnTo>
                    <a:lnTo>
                      <a:pt x="360" y="711"/>
                    </a:lnTo>
                    <a:lnTo>
                      <a:pt x="360" y="708"/>
                    </a:lnTo>
                    <a:lnTo>
                      <a:pt x="363" y="708"/>
                    </a:lnTo>
                    <a:lnTo>
                      <a:pt x="363" y="711"/>
                    </a:lnTo>
                    <a:close/>
                    <a:moveTo>
                      <a:pt x="684" y="716"/>
                    </a:moveTo>
                    <a:lnTo>
                      <a:pt x="681" y="716"/>
                    </a:lnTo>
                    <a:lnTo>
                      <a:pt x="679" y="716"/>
                    </a:lnTo>
                    <a:lnTo>
                      <a:pt x="676" y="713"/>
                    </a:lnTo>
                    <a:lnTo>
                      <a:pt x="676" y="711"/>
                    </a:lnTo>
                    <a:lnTo>
                      <a:pt x="676" y="708"/>
                    </a:lnTo>
                    <a:lnTo>
                      <a:pt x="679" y="708"/>
                    </a:lnTo>
                    <a:lnTo>
                      <a:pt x="679" y="706"/>
                    </a:lnTo>
                    <a:lnTo>
                      <a:pt x="681" y="706"/>
                    </a:lnTo>
                    <a:lnTo>
                      <a:pt x="681" y="708"/>
                    </a:lnTo>
                    <a:lnTo>
                      <a:pt x="684" y="708"/>
                    </a:lnTo>
                    <a:lnTo>
                      <a:pt x="684" y="711"/>
                    </a:lnTo>
                    <a:lnTo>
                      <a:pt x="684" y="713"/>
                    </a:lnTo>
                    <a:lnTo>
                      <a:pt x="686" y="713"/>
                    </a:lnTo>
                    <a:lnTo>
                      <a:pt x="684" y="713"/>
                    </a:lnTo>
                    <a:lnTo>
                      <a:pt x="684" y="716"/>
                    </a:lnTo>
                    <a:close/>
                    <a:moveTo>
                      <a:pt x="634" y="713"/>
                    </a:moveTo>
                    <a:lnTo>
                      <a:pt x="637" y="713"/>
                    </a:lnTo>
                    <a:lnTo>
                      <a:pt x="639" y="713"/>
                    </a:lnTo>
                    <a:lnTo>
                      <a:pt x="639" y="716"/>
                    </a:lnTo>
                    <a:lnTo>
                      <a:pt x="637" y="716"/>
                    </a:lnTo>
                    <a:lnTo>
                      <a:pt x="637" y="719"/>
                    </a:lnTo>
                    <a:lnTo>
                      <a:pt x="634" y="719"/>
                    </a:lnTo>
                    <a:lnTo>
                      <a:pt x="634" y="721"/>
                    </a:lnTo>
                    <a:lnTo>
                      <a:pt x="632" y="721"/>
                    </a:lnTo>
                    <a:lnTo>
                      <a:pt x="632" y="724"/>
                    </a:lnTo>
                    <a:lnTo>
                      <a:pt x="632" y="721"/>
                    </a:lnTo>
                    <a:lnTo>
                      <a:pt x="629" y="721"/>
                    </a:lnTo>
                    <a:lnTo>
                      <a:pt x="629" y="719"/>
                    </a:lnTo>
                    <a:lnTo>
                      <a:pt x="626" y="719"/>
                    </a:lnTo>
                    <a:lnTo>
                      <a:pt x="626" y="716"/>
                    </a:lnTo>
                    <a:lnTo>
                      <a:pt x="626" y="713"/>
                    </a:lnTo>
                    <a:lnTo>
                      <a:pt x="624" y="713"/>
                    </a:lnTo>
                    <a:lnTo>
                      <a:pt x="624" y="711"/>
                    </a:lnTo>
                    <a:lnTo>
                      <a:pt x="624" y="708"/>
                    </a:lnTo>
                    <a:lnTo>
                      <a:pt x="624" y="706"/>
                    </a:lnTo>
                    <a:lnTo>
                      <a:pt x="626" y="706"/>
                    </a:lnTo>
                    <a:lnTo>
                      <a:pt x="626" y="708"/>
                    </a:lnTo>
                    <a:lnTo>
                      <a:pt x="629" y="708"/>
                    </a:lnTo>
                    <a:lnTo>
                      <a:pt x="629" y="711"/>
                    </a:lnTo>
                    <a:lnTo>
                      <a:pt x="632" y="711"/>
                    </a:lnTo>
                    <a:lnTo>
                      <a:pt x="634" y="711"/>
                    </a:lnTo>
                    <a:lnTo>
                      <a:pt x="634" y="713"/>
                    </a:lnTo>
                    <a:close/>
                    <a:moveTo>
                      <a:pt x="637" y="687"/>
                    </a:moveTo>
                    <a:lnTo>
                      <a:pt x="637" y="690"/>
                    </a:lnTo>
                    <a:lnTo>
                      <a:pt x="639" y="690"/>
                    </a:lnTo>
                    <a:lnTo>
                      <a:pt x="639" y="692"/>
                    </a:lnTo>
                    <a:lnTo>
                      <a:pt x="637" y="692"/>
                    </a:lnTo>
                    <a:lnTo>
                      <a:pt x="637" y="695"/>
                    </a:lnTo>
                    <a:lnTo>
                      <a:pt x="634" y="695"/>
                    </a:lnTo>
                    <a:lnTo>
                      <a:pt x="632" y="695"/>
                    </a:lnTo>
                    <a:lnTo>
                      <a:pt x="632" y="692"/>
                    </a:lnTo>
                    <a:lnTo>
                      <a:pt x="632" y="690"/>
                    </a:lnTo>
                    <a:lnTo>
                      <a:pt x="632" y="692"/>
                    </a:lnTo>
                    <a:lnTo>
                      <a:pt x="629" y="692"/>
                    </a:lnTo>
                    <a:lnTo>
                      <a:pt x="629" y="695"/>
                    </a:lnTo>
                    <a:lnTo>
                      <a:pt x="626" y="695"/>
                    </a:lnTo>
                    <a:lnTo>
                      <a:pt x="626" y="692"/>
                    </a:lnTo>
                    <a:lnTo>
                      <a:pt x="626" y="690"/>
                    </a:lnTo>
                    <a:lnTo>
                      <a:pt x="624" y="690"/>
                    </a:lnTo>
                    <a:lnTo>
                      <a:pt x="626" y="690"/>
                    </a:lnTo>
                    <a:lnTo>
                      <a:pt x="626" y="687"/>
                    </a:lnTo>
                    <a:lnTo>
                      <a:pt x="629" y="687"/>
                    </a:lnTo>
                    <a:lnTo>
                      <a:pt x="629" y="685"/>
                    </a:lnTo>
                    <a:lnTo>
                      <a:pt x="632" y="685"/>
                    </a:lnTo>
                    <a:lnTo>
                      <a:pt x="634" y="685"/>
                    </a:lnTo>
                    <a:lnTo>
                      <a:pt x="634" y="687"/>
                    </a:lnTo>
                    <a:lnTo>
                      <a:pt x="637" y="687"/>
                    </a:lnTo>
                    <a:close/>
                    <a:moveTo>
                      <a:pt x="616" y="672"/>
                    </a:moveTo>
                    <a:lnTo>
                      <a:pt x="619" y="672"/>
                    </a:lnTo>
                    <a:lnTo>
                      <a:pt x="621" y="674"/>
                    </a:lnTo>
                    <a:lnTo>
                      <a:pt x="624" y="674"/>
                    </a:lnTo>
                    <a:lnTo>
                      <a:pt x="626" y="674"/>
                    </a:lnTo>
                    <a:lnTo>
                      <a:pt x="626" y="677"/>
                    </a:lnTo>
                    <a:lnTo>
                      <a:pt x="626" y="679"/>
                    </a:lnTo>
                    <a:lnTo>
                      <a:pt x="626" y="682"/>
                    </a:lnTo>
                    <a:lnTo>
                      <a:pt x="626" y="685"/>
                    </a:lnTo>
                    <a:lnTo>
                      <a:pt x="624" y="685"/>
                    </a:lnTo>
                    <a:lnTo>
                      <a:pt x="624" y="687"/>
                    </a:lnTo>
                    <a:lnTo>
                      <a:pt x="624" y="690"/>
                    </a:lnTo>
                    <a:lnTo>
                      <a:pt x="621" y="690"/>
                    </a:lnTo>
                    <a:lnTo>
                      <a:pt x="621" y="692"/>
                    </a:lnTo>
                    <a:lnTo>
                      <a:pt x="619" y="692"/>
                    </a:lnTo>
                    <a:lnTo>
                      <a:pt x="619" y="690"/>
                    </a:lnTo>
                    <a:lnTo>
                      <a:pt x="616" y="690"/>
                    </a:lnTo>
                    <a:lnTo>
                      <a:pt x="613" y="690"/>
                    </a:lnTo>
                    <a:lnTo>
                      <a:pt x="613" y="692"/>
                    </a:lnTo>
                    <a:lnTo>
                      <a:pt x="611" y="692"/>
                    </a:lnTo>
                    <a:lnTo>
                      <a:pt x="608" y="692"/>
                    </a:lnTo>
                    <a:lnTo>
                      <a:pt x="608" y="690"/>
                    </a:lnTo>
                    <a:lnTo>
                      <a:pt x="605" y="690"/>
                    </a:lnTo>
                    <a:lnTo>
                      <a:pt x="605" y="692"/>
                    </a:lnTo>
                    <a:lnTo>
                      <a:pt x="608" y="692"/>
                    </a:lnTo>
                    <a:lnTo>
                      <a:pt x="608" y="695"/>
                    </a:lnTo>
                    <a:lnTo>
                      <a:pt x="608" y="698"/>
                    </a:lnTo>
                    <a:lnTo>
                      <a:pt x="611" y="698"/>
                    </a:lnTo>
                    <a:lnTo>
                      <a:pt x="613" y="698"/>
                    </a:lnTo>
                    <a:lnTo>
                      <a:pt x="611" y="698"/>
                    </a:lnTo>
                    <a:lnTo>
                      <a:pt x="611" y="700"/>
                    </a:lnTo>
                    <a:lnTo>
                      <a:pt x="611" y="698"/>
                    </a:lnTo>
                    <a:lnTo>
                      <a:pt x="608" y="698"/>
                    </a:lnTo>
                    <a:lnTo>
                      <a:pt x="608" y="700"/>
                    </a:lnTo>
                    <a:lnTo>
                      <a:pt x="608" y="703"/>
                    </a:lnTo>
                    <a:lnTo>
                      <a:pt x="611" y="703"/>
                    </a:lnTo>
                    <a:lnTo>
                      <a:pt x="611" y="706"/>
                    </a:lnTo>
                    <a:lnTo>
                      <a:pt x="613" y="706"/>
                    </a:lnTo>
                    <a:lnTo>
                      <a:pt x="613" y="708"/>
                    </a:lnTo>
                    <a:lnTo>
                      <a:pt x="616" y="708"/>
                    </a:lnTo>
                    <a:lnTo>
                      <a:pt x="616" y="711"/>
                    </a:lnTo>
                    <a:lnTo>
                      <a:pt x="619" y="711"/>
                    </a:lnTo>
                    <a:lnTo>
                      <a:pt x="619" y="713"/>
                    </a:lnTo>
                    <a:lnTo>
                      <a:pt x="621" y="713"/>
                    </a:lnTo>
                    <a:lnTo>
                      <a:pt x="621" y="716"/>
                    </a:lnTo>
                    <a:lnTo>
                      <a:pt x="619" y="716"/>
                    </a:lnTo>
                    <a:lnTo>
                      <a:pt x="616" y="719"/>
                    </a:lnTo>
                    <a:lnTo>
                      <a:pt x="616" y="721"/>
                    </a:lnTo>
                    <a:lnTo>
                      <a:pt x="616" y="724"/>
                    </a:lnTo>
                    <a:lnTo>
                      <a:pt x="616" y="726"/>
                    </a:lnTo>
                    <a:lnTo>
                      <a:pt x="619" y="726"/>
                    </a:lnTo>
                    <a:lnTo>
                      <a:pt x="619" y="729"/>
                    </a:lnTo>
                    <a:lnTo>
                      <a:pt x="619" y="732"/>
                    </a:lnTo>
                    <a:lnTo>
                      <a:pt x="621" y="732"/>
                    </a:lnTo>
                    <a:lnTo>
                      <a:pt x="621" y="734"/>
                    </a:lnTo>
                    <a:lnTo>
                      <a:pt x="621" y="737"/>
                    </a:lnTo>
                    <a:lnTo>
                      <a:pt x="624" y="737"/>
                    </a:lnTo>
                    <a:lnTo>
                      <a:pt x="624" y="739"/>
                    </a:lnTo>
                    <a:lnTo>
                      <a:pt x="624" y="742"/>
                    </a:lnTo>
                    <a:lnTo>
                      <a:pt x="626" y="742"/>
                    </a:lnTo>
                    <a:lnTo>
                      <a:pt x="629" y="742"/>
                    </a:lnTo>
                    <a:lnTo>
                      <a:pt x="632" y="742"/>
                    </a:lnTo>
                    <a:lnTo>
                      <a:pt x="634" y="742"/>
                    </a:lnTo>
                    <a:lnTo>
                      <a:pt x="634" y="745"/>
                    </a:lnTo>
                    <a:lnTo>
                      <a:pt x="632" y="745"/>
                    </a:lnTo>
                    <a:lnTo>
                      <a:pt x="632" y="747"/>
                    </a:lnTo>
                    <a:lnTo>
                      <a:pt x="629" y="747"/>
                    </a:lnTo>
                    <a:lnTo>
                      <a:pt x="629" y="750"/>
                    </a:lnTo>
                    <a:lnTo>
                      <a:pt x="632" y="750"/>
                    </a:lnTo>
                    <a:lnTo>
                      <a:pt x="632" y="753"/>
                    </a:lnTo>
                    <a:lnTo>
                      <a:pt x="632" y="755"/>
                    </a:lnTo>
                    <a:lnTo>
                      <a:pt x="634" y="755"/>
                    </a:lnTo>
                    <a:lnTo>
                      <a:pt x="637" y="755"/>
                    </a:lnTo>
                    <a:lnTo>
                      <a:pt x="639" y="755"/>
                    </a:lnTo>
                    <a:lnTo>
                      <a:pt x="642" y="755"/>
                    </a:lnTo>
                    <a:lnTo>
                      <a:pt x="642" y="758"/>
                    </a:lnTo>
                    <a:lnTo>
                      <a:pt x="645" y="758"/>
                    </a:lnTo>
                    <a:lnTo>
                      <a:pt x="645" y="760"/>
                    </a:lnTo>
                    <a:lnTo>
                      <a:pt x="647" y="760"/>
                    </a:lnTo>
                    <a:lnTo>
                      <a:pt x="650" y="760"/>
                    </a:lnTo>
                    <a:lnTo>
                      <a:pt x="647" y="760"/>
                    </a:lnTo>
                    <a:lnTo>
                      <a:pt x="647" y="763"/>
                    </a:lnTo>
                    <a:lnTo>
                      <a:pt x="647" y="760"/>
                    </a:lnTo>
                    <a:lnTo>
                      <a:pt x="647" y="763"/>
                    </a:lnTo>
                    <a:lnTo>
                      <a:pt x="650" y="763"/>
                    </a:lnTo>
                    <a:lnTo>
                      <a:pt x="650" y="760"/>
                    </a:lnTo>
                    <a:lnTo>
                      <a:pt x="650" y="763"/>
                    </a:lnTo>
                    <a:lnTo>
                      <a:pt x="650" y="766"/>
                    </a:lnTo>
                    <a:lnTo>
                      <a:pt x="647" y="768"/>
                    </a:lnTo>
                    <a:lnTo>
                      <a:pt x="650" y="768"/>
                    </a:lnTo>
                    <a:lnTo>
                      <a:pt x="650" y="771"/>
                    </a:lnTo>
                    <a:lnTo>
                      <a:pt x="650" y="773"/>
                    </a:lnTo>
                    <a:lnTo>
                      <a:pt x="647" y="773"/>
                    </a:lnTo>
                    <a:lnTo>
                      <a:pt x="650" y="773"/>
                    </a:lnTo>
                    <a:lnTo>
                      <a:pt x="650" y="776"/>
                    </a:lnTo>
                    <a:lnTo>
                      <a:pt x="647" y="776"/>
                    </a:lnTo>
                    <a:lnTo>
                      <a:pt x="647" y="779"/>
                    </a:lnTo>
                    <a:lnTo>
                      <a:pt x="647" y="776"/>
                    </a:lnTo>
                    <a:lnTo>
                      <a:pt x="647" y="779"/>
                    </a:lnTo>
                    <a:lnTo>
                      <a:pt x="645" y="779"/>
                    </a:lnTo>
                    <a:lnTo>
                      <a:pt x="642" y="779"/>
                    </a:lnTo>
                    <a:lnTo>
                      <a:pt x="645" y="779"/>
                    </a:lnTo>
                    <a:lnTo>
                      <a:pt x="642" y="779"/>
                    </a:lnTo>
                    <a:lnTo>
                      <a:pt x="642" y="781"/>
                    </a:lnTo>
                    <a:lnTo>
                      <a:pt x="639" y="781"/>
                    </a:lnTo>
                    <a:lnTo>
                      <a:pt x="637" y="781"/>
                    </a:lnTo>
                    <a:lnTo>
                      <a:pt x="637" y="784"/>
                    </a:lnTo>
                    <a:lnTo>
                      <a:pt x="637" y="787"/>
                    </a:lnTo>
                    <a:lnTo>
                      <a:pt x="634" y="787"/>
                    </a:lnTo>
                    <a:lnTo>
                      <a:pt x="634" y="789"/>
                    </a:lnTo>
                    <a:lnTo>
                      <a:pt x="634" y="792"/>
                    </a:lnTo>
                    <a:lnTo>
                      <a:pt x="637" y="792"/>
                    </a:lnTo>
                    <a:lnTo>
                      <a:pt x="637" y="794"/>
                    </a:lnTo>
                    <a:lnTo>
                      <a:pt x="637" y="797"/>
                    </a:lnTo>
                    <a:lnTo>
                      <a:pt x="637" y="800"/>
                    </a:lnTo>
                    <a:lnTo>
                      <a:pt x="637" y="802"/>
                    </a:lnTo>
                    <a:lnTo>
                      <a:pt x="637" y="805"/>
                    </a:lnTo>
                    <a:lnTo>
                      <a:pt x="637" y="807"/>
                    </a:lnTo>
                    <a:lnTo>
                      <a:pt x="639" y="807"/>
                    </a:lnTo>
                    <a:lnTo>
                      <a:pt x="639" y="810"/>
                    </a:lnTo>
                    <a:lnTo>
                      <a:pt x="639" y="813"/>
                    </a:lnTo>
                    <a:lnTo>
                      <a:pt x="639" y="815"/>
                    </a:lnTo>
                    <a:lnTo>
                      <a:pt x="639" y="818"/>
                    </a:lnTo>
                    <a:lnTo>
                      <a:pt x="639" y="820"/>
                    </a:lnTo>
                    <a:lnTo>
                      <a:pt x="639" y="823"/>
                    </a:lnTo>
                    <a:lnTo>
                      <a:pt x="639" y="826"/>
                    </a:lnTo>
                    <a:lnTo>
                      <a:pt x="639" y="828"/>
                    </a:lnTo>
                    <a:lnTo>
                      <a:pt x="639" y="826"/>
                    </a:lnTo>
                    <a:lnTo>
                      <a:pt x="639" y="828"/>
                    </a:lnTo>
                    <a:lnTo>
                      <a:pt x="639" y="831"/>
                    </a:lnTo>
                    <a:lnTo>
                      <a:pt x="639" y="834"/>
                    </a:lnTo>
                    <a:lnTo>
                      <a:pt x="642" y="834"/>
                    </a:lnTo>
                    <a:lnTo>
                      <a:pt x="642" y="836"/>
                    </a:lnTo>
                    <a:lnTo>
                      <a:pt x="642" y="839"/>
                    </a:lnTo>
                    <a:lnTo>
                      <a:pt x="642" y="841"/>
                    </a:lnTo>
                    <a:lnTo>
                      <a:pt x="642" y="844"/>
                    </a:lnTo>
                    <a:lnTo>
                      <a:pt x="645" y="844"/>
                    </a:lnTo>
                    <a:lnTo>
                      <a:pt x="645" y="847"/>
                    </a:lnTo>
                    <a:lnTo>
                      <a:pt x="645" y="849"/>
                    </a:lnTo>
                    <a:lnTo>
                      <a:pt x="647" y="849"/>
                    </a:lnTo>
                    <a:lnTo>
                      <a:pt x="647" y="852"/>
                    </a:lnTo>
                    <a:lnTo>
                      <a:pt x="647" y="854"/>
                    </a:lnTo>
                    <a:lnTo>
                      <a:pt x="647" y="857"/>
                    </a:lnTo>
                    <a:lnTo>
                      <a:pt x="650" y="857"/>
                    </a:lnTo>
                    <a:lnTo>
                      <a:pt x="650" y="860"/>
                    </a:lnTo>
                    <a:lnTo>
                      <a:pt x="647" y="860"/>
                    </a:lnTo>
                    <a:lnTo>
                      <a:pt x="645" y="862"/>
                    </a:lnTo>
                    <a:lnTo>
                      <a:pt x="647" y="862"/>
                    </a:lnTo>
                    <a:lnTo>
                      <a:pt x="645" y="862"/>
                    </a:lnTo>
                    <a:lnTo>
                      <a:pt x="647" y="862"/>
                    </a:lnTo>
                    <a:lnTo>
                      <a:pt x="647" y="865"/>
                    </a:lnTo>
                    <a:lnTo>
                      <a:pt x="647" y="867"/>
                    </a:lnTo>
                    <a:lnTo>
                      <a:pt x="650" y="867"/>
                    </a:lnTo>
                    <a:lnTo>
                      <a:pt x="650" y="870"/>
                    </a:lnTo>
                    <a:lnTo>
                      <a:pt x="650" y="873"/>
                    </a:lnTo>
                    <a:lnTo>
                      <a:pt x="647" y="873"/>
                    </a:lnTo>
                    <a:lnTo>
                      <a:pt x="647" y="870"/>
                    </a:lnTo>
                    <a:lnTo>
                      <a:pt x="645" y="867"/>
                    </a:lnTo>
                    <a:lnTo>
                      <a:pt x="642" y="867"/>
                    </a:lnTo>
                    <a:lnTo>
                      <a:pt x="642" y="870"/>
                    </a:lnTo>
                    <a:lnTo>
                      <a:pt x="645" y="870"/>
                    </a:lnTo>
                    <a:lnTo>
                      <a:pt x="642" y="870"/>
                    </a:lnTo>
                    <a:lnTo>
                      <a:pt x="642" y="873"/>
                    </a:lnTo>
                    <a:lnTo>
                      <a:pt x="642" y="875"/>
                    </a:lnTo>
                    <a:lnTo>
                      <a:pt x="639" y="875"/>
                    </a:lnTo>
                    <a:lnTo>
                      <a:pt x="639" y="878"/>
                    </a:lnTo>
                    <a:lnTo>
                      <a:pt x="639" y="875"/>
                    </a:lnTo>
                    <a:lnTo>
                      <a:pt x="639" y="878"/>
                    </a:lnTo>
                    <a:lnTo>
                      <a:pt x="637" y="878"/>
                    </a:lnTo>
                    <a:lnTo>
                      <a:pt x="634" y="878"/>
                    </a:lnTo>
                    <a:lnTo>
                      <a:pt x="634" y="875"/>
                    </a:lnTo>
                    <a:lnTo>
                      <a:pt x="634" y="873"/>
                    </a:lnTo>
                    <a:lnTo>
                      <a:pt x="632" y="873"/>
                    </a:lnTo>
                    <a:lnTo>
                      <a:pt x="632" y="875"/>
                    </a:lnTo>
                    <a:lnTo>
                      <a:pt x="629" y="875"/>
                    </a:lnTo>
                    <a:lnTo>
                      <a:pt x="629" y="873"/>
                    </a:lnTo>
                    <a:lnTo>
                      <a:pt x="626" y="873"/>
                    </a:lnTo>
                    <a:lnTo>
                      <a:pt x="626" y="870"/>
                    </a:lnTo>
                    <a:lnTo>
                      <a:pt x="626" y="867"/>
                    </a:lnTo>
                    <a:lnTo>
                      <a:pt x="626" y="865"/>
                    </a:lnTo>
                    <a:lnTo>
                      <a:pt x="629" y="865"/>
                    </a:lnTo>
                    <a:lnTo>
                      <a:pt x="629" y="862"/>
                    </a:lnTo>
                    <a:lnTo>
                      <a:pt x="629" y="860"/>
                    </a:lnTo>
                    <a:lnTo>
                      <a:pt x="629" y="857"/>
                    </a:lnTo>
                    <a:lnTo>
                      <a:pt x="632" y="857"/>
                    </a:lnTo>
                    <a:lnTo>
                      <a:pt x="634" y="857"/>
                    </a:lnTo>
                    <a:lnTo>
                      <a:pt x="634" y="854"/>
                    </a:lnTo>
                    <a:lnTo>
                      <a:pt x="637" y="852"/>
                    </a:lnTo>
                    <a:lnTo>
                      <a:pt x="637" y="849"/>
                    </a:lnTo>
                    <a:lnTo>
                      <a:pt x="637" y="847"/>
                    </a:lnTo>
                    <a:lnTo>
                      <a:pt x="634" y="844"/>
                    </a:lnTo>
                    <a:lnTo>
                      <a:pt x="634" y="841"/>
                    </a:lnTo>
                    <a:lnTo>
                      <a:pt x="632" y="841"/>
                    </a:lnTo>
                    <a:lnTo>
                      <a:pt x="629" y="841"/>
                    </a:lnTo>
                    <a:lnTo>
                      <a:pt x="632" y="841"/>
                    </a:lnTo>
                    <a:lnTo>
                      <a:pt x="629" y="841"/>
                    </a:lnTo>
                    <a:lnTo>
                      <a:pt x="626" y="841"/>
                    </a:lnTo>
                    <a:lnTo>
                      <a:pt x="629" y="841"/>
                    </a:lnTo>
                    <a:lnTo>
                      <a:pt x="626" y="841"/>
                    </a:lnTo>
                    <a:lnTo>
                      <a:pt x="629" y="841"/>
                    </a:lnTo>
                    <a:lnTo>
                      <a:pt x="626" y="841"/>
                    </a:lnTo>
                    <a:lnTo>
                      <a:pt x="626" y="839"/>
                    </a:lnTo>
                    <a:lnTo>
                      <a:pt x="624" y="839"/>
                    </a:lnTo>
                    <a:lnTo>
                      <a:pt x="624" y="841"/>
                    </a:lnTo>
                    <a:lnTo>
                      <a:pt x="624" y="839"/>
                    </a:lnTo>
                    <a:lnTo>
                      <a:pt x="621" y="839"/>
                    </a:lnTo>
                    <a:lnTo>
                      <a:pt x="624" y="839"/>
                    </a:lnTo>
                    <a:lnTo>
                      <a:pt x="621" y="839"/>
                    </a:lnTo>
                    <a:lnTo>
                      <a:pt x="621" y="836"/>
                    </a:lnTo>
                    <a:lnTo>
                      <a:pt x="619" y="836"/>
                    </a:lnTo>
                    <a:lnTo>
                      <a:pt x="619" y="834"/>
                    </a:lnTo>
                    <a:lnTo>
                      <a:pt x="619" y="836"/>
                    </a:lnTo>
                    <a:lnTo>
                      <a:pt x="616" y="836"/>
                    </a:lnTo>
                    <a:lnTo>
                      <a:pt x="619" y="836"/>
                    </a:lnTo>
                    <a:lnTo>
                      <a:pt x="616" y="836"/>
                    </a:lnTo>
                    <a:lnTo>
                      <a:pt x="616" y="834"/>
                    </a:lnTo>
                    <a:lnTo>
                      <a:pt x="616" y="836"/>
                    </a:lnTo>
                    <a:lnTo>
                      <a:pt x="616" y="834"/>
                    </a:lnTo>
                    <a:lnTo>
                      <a:pt x="616" y="836"/>
                    </a:lnTo>
                    <a:lnTo>
                      <a:pt x="613" y="836"/>
                    </a:lnTo>
                    <a:lnTo>
                      <a:pt x="616" y="836"/>
                    </a:lnTo>
                    <a:lnTo>
                      <a:pt x="613" y="836"/>
                    </a:lnTo>
                    <a:lnTo>
                      <a:pt x="611" y="836"/>
                    </a:lnTo>
                    <a:lnTo>
                      <a:pt x="608" y="836"/>
                    </a:lnTo>
                    <a:lnTo>
                      <a:pt x="608" y="839"/>
                    </a:lnTo>
                    <a:lnTo>
                      <a:pt x="608" y="836"/>
                    </a:lnTo>
                    <a:lnTo>
                      <a:pt x="608" y="834"/>
                    </a:lnTo>
                    <a:lnTo>
                      <a:pt x="611" y="834"/>
                    </a:lnTo>
                    <a:lnTo>
                      <a:pt x="608" y="834"/>
                    </a:lnTo>
                    <a:lnTo>
                      <a:pt x="608" y="831"/>
                    </a:lnTo>
                    <a:lnTo>
                      <a:pt x="608" y="828"/>
                    </a:lnTo>
                    <a:lnTo>
                      <a:pt x="611" y="828"/>
                    </a:lnTo>
                    <a:lnTo>
                      <a:pt x="611" y="826"/>
                    </a:lnTo>
                    <a:lnTo>
                      <a:pt x="611" y="823"/>
                    </a:lnTo>
                    <a:lnTo>
                      <a:pt x="611" y="820"/>
                    </a:lnTo>
                    <a:lnTo>
                      <a:pt x="608" y="818"/>
                    </a:lnTo>
                    <a:lnTo>
                      <a:pt x="605" y="815"/>
                    </a:lnTo>
                    <a:lnTo>
                      <a:pt x="605" y="813"/>
                    </a:lnTo>
                    <a:lnTo>
                      <a:pt x="605" y="810"/>
                    </a:lnTo>
                    <a:lnTo>
                      <a:pt x="605" y="807"/>
                    </a:lnTo>
                    <a:lnTo>
                      <a:pt x="605" y="805"/>
                    </a:lnTo>
                    <a:lnTo>
                      <a:pt x="605" y="802"/>
                    </a:lnTo>
                    <a:lnTo>
                      <a:pt x="605" y="800"/>
                    </a:lnTo>
                    <a:lnTo>
                      <a:pt x="603" y="800"/>
                    </a:lnTo>
                    <a:lnTo>
                      <a:pt x="603" y="797"/>
                    </a:lnTo>
                    <a:lnTo>
                      <a:pt x="605" y="797"/>
                    </a:lnTo>
                    <a:lnTo>
                      <a:pt x="603" y="797"/>
                    </a:lnTo>
                    <a:lnTo>
                      <a:pt x="603" y="794"/>
                    </a:lnTo>
                    <a:lnTo>
                      <a:pt x="603" y="792"/>
                    </a:lnTo>
                    <a:lnTo>
                      <a:pt x="603" y="789"/>
                    </a:lnTo>
                    <a:lnTo>
                      <a:pt x="605" y="789"/>
                    </a:lnTo>
                    <a:lnTo>
                      <a:pt x="603" y="789"/>
                    </a:lnTo>
                    <a:lnTo>
                      <a:pt x="603" y="787"/>
                    </a:lnTo>
                    <a:lnTo>
                      <a:pt x="603" y="784"/>
                    </a:lnTo>
                    <a:lnTo>
                      <a:pt x="600" y="784"/>
                    </a:lnTo>
                    <a:lnTo>
                      <a:pt x="598" y="784"/>
                    </a:lnTo>
                    <a:lnTo>
                      <a:pt x="598" y="781"/>
                    </a:lnTo>
                    <a:lnTo>
                      <a:pt x="598" y="779"/>
                    </a:lnTo>
                    <a:lnTo>
                      <a:pt x="595" y="779"/>
                    </a:lnTo>
                    <a:lnTo>
                      <a:pt x="595" y="776"/>
                    </a:lnTo>
                    <a:lnTo>
                      <a:pt x="592" y="776"/>
                    </a:lnTo>
                    <a:lnTo>
                      <a:pt x="592" y="773"/>
                    </a:lnTo>
                    <a:lnTo>
                      <a:pt x="590" y="773"/>
                    </a:lnTo>
                    <a:lnTo>
                      <a:pt x="587" y="773"/>
                    </a:lnTo>
                    <a:lnTo>
                      <a:pt x="585" y="771"/>
                    </a:lnTo>
                    <a:lnTo>
                      <a:pt x="582" y="771"/>
                    </a:lnTo>
                    <a:lnTo>
                      <a:pt x="582" y="768"/>
                    </a:lnTo>
                    <a:lnTo>
                      <a:pt x="579" y="768"/>
                    </a:lnTo>
                    <a:lnTo>
                      <a:pt x="579" y="766"/>
                    </a:lnTo>
                    <a:lnTo>
                      <a:pt x="577" y="766"/>
                    </a:lnTo>
                    <a:lnTo>
                      <a:pt x="577" y="763"/>
                    </a:lnTo>
                    <a:lnTo>
                      <a:pt x="574" y="763"/>
                    </a:lnTo>
                    <a:lnTo>
                      <a:pt x="574" y="760"/>
                    </a:lnTo>
                    <a:lnTo>
                      <a:pt x="572" y="760"/>
                    </a:lnTo>
                    <a:lnTo>
                      <a:pt x="569" y="760"/>
                    </a:lnTo>
                    <a:lnTo>
                      <a:pt x="569" y="763"/>
                    </a:lnTo>
                    <a:lnTo>
                      <a:pt x="566" y="766"/>
                    </a:lnTo>
                    <a:lnTo>
                      <a:pt x="566" y="768"/>
                    </a:lnTo>
                    <a:lnTo>
                      <a:pt x="566" y="771"/>
                    </a:lnTo>
                    <a:lnTo>
                      <a:pt x="564" y="771"/>
                    </a:lnTo>
                    <a:lnTo>
                      <a:pt x="564" y="773"/>
                    </a:lnTo>
                    <a:lnTo>
                      <a:pt x="561" y="776"/>
                    </a:lnTo>
                    <a:lnTo>
                      <a:pt x="561" y="779"/>
                    </a:lnTo>
                    <a:lnTo>
                      <a:pt x="561" y="781"/>
                    </a:lnTo>
                    <a:lnTo>
                      <a:pt x="559" y="781"/>
                    </a:lnTo>
                    <a:lnTo>
                      <a:pt x="559" y="784"/>
                    </a:lnTo>
                    <a:lnTo>
                      <a:pt x="561" y="784"/>
                    </a:lnTo>
                    <a:lnTo>
                      <a:pt x="561" y="787"/>
                    </a:lnTo>
                    <a:lnTo>
                      <a:pt x="561" y="789"/>
                    </a:lnTo>
                    <a:lnTo>
                      <a:pt x="559" y="789"/>
                    </a:lnTo>
                    <a:lnTo>
                      <a:pt x="561" y="789"/>
                    </a:lnTo>
                    <a:lnTo>
                      <a:pt x="561" y="792"/>
                    </a:lnTo>
                    <a:lnTo>
                      <a:pt x="559" y="792"/>
                    </a:lnTo>
                    <a:lnTo>
                      <a:pt x="559" y="794"/>
                    </a:lnTo>
                    <a:lnTo>
                      <a:pt x="556" y="794"/>
                    </a:lnTo>
                    <a:lnTo>
                      <a:pt x="556" y="792"/>
                    </a:lnTo>
                    <a:lnTo>
                      <a:pt x="553" y="792"/>
                    </a:lnTo>
                    <a:lnTo>
                      <a:pt x="553" y="789"/>
                    </a:lnTo>
                    <a:lnTo>
                      <a:pt x="551" y="789"/>
                    </a:lnTo>
                    <a:lnTo>
                      <a:pt x="551" y="787"/>
                    </a:lnTo>
                    <a:lnTo>
                      <a:pt x="548" y="787"/>
                    </a:lnTo>
                    <a:lnTo>
                      <a:pt x="551" y="787"/>
                    </a:lnTo>
                    <a:lnTo>
                      <a:pt x="551" y="784"/>
                    </a:lnTo>
                    <a:lnTo>
                      <a:pt x="553" y="784"/>
                    </a:lnTo>
                    <a:lnTo>
                      <a:pt x="553" y="781"/>
                    </a:lnTo>
                    <a:lnTo>
                      <a:pt x="553" y="779"/>
                    </a:lnTo>
                    <a:lnTo>
                      <a:pt x="556" y="779"/>
                    </a:lnTo>
                    <a:lnTo>
                      <a:pt x="556" y="776"/>
                    </a:lnTo>
                    <a:lnTo>
                      <a:pt x="559" y="776"/>
                    </a:lnTo>
                    <a:lnTo>
                      <a:pt x="559" y="773"/>
                    </a:lnTo>
                    <a:lnTo>
                      <a:pt x="559" y="776"/>
                    </a:lnTo>
                    <a:lnTo>
                      <a:pt x="559" y="773"/>
                    </a:lnTo>
                    <a:lnTo>
                      <a:pt x="561" y="773"/>
                    </a:lnTo>
                    <a:lnTo>
                      <a:pt x="564" y="773"/>
                    </a:lnTo>
                    <a:lnTo>
                      <a:pt x="564" y="771"/>
                    </a:lnTo>
                    <a:lnTo>
                      <a:pt x="564" y="768"/>
                    </a:lnTo>
                    <a:lnTo>
                      <a:pt x="566" y="768"/>
                    </a:lnTo>
                    <a:lnTo>
                      <a:pt x="566" y="766"/>
                    </a:lnTo>
                    <a:lnTo>
                      <a:pt x="566" y="763"/>
                    </a:lnTo>
                    <a:lnTo>
                      <a:pt x="569" y="763"/>
                    </a:lnTo>
                    <a:lnTo>
                      <a:pt x="569" y="760"/>
                    </a:lnTo>
                    <a:lnTo>
                      <a:pt x="569" y="758"/>
                    </a:lnTo>
                    <a:lnTo>
                      <a:pt x="572" y="758"/>
                    </a:lnTo>
                    <a:lnTo>
                      <a:pt x="572" y="755"/>
                    </a:lnTo>
                    <a:lnTo>
                      <a:pt x="569" y="755"/>
                    </a:lnTo>
                    <a:lnTo>
                      <a:pt x="572" y="755"/>
                    </a:lnTo>
                    <a:lnTo>
                      <a:pt x="569" y="755"/>
                    </a:lnTo>
                    <a:lnTo>
                      <a:pt x="569" y="753"/>
                    </a:lnTo>
                    <a:lnTo>
                      <a:pt x="566" y="750"/>
                    </a:lnTo>
                    <a:lnTo>
                      <a:pt x="564" y="750"/>
                    </a:lnTo>
                    <a:lnTo>
                      <a:pt x="564" y="753"/>
                    </a:lnTo>
                    <a:lnTo>
                      <a:pt x="564" y="750"/>
                    </a:lnTo>
                    <a:lnTo>
                      <a:pt x="561" y="750"/>
                    </a:lnTo>
                    <a:lnTo>
                      <a:pt x="561" y="747"/>
                    </a:lnTo>
                    <a:lnTo>
                      <a:pt x="561" y="750"/>
                    </a:lnTo>
                    <a:lnTo>
                      <a:pt x="559" y="750"/>
                    </a:lnTo>
                    <a:lnTo>
                      <a:pt x="559" y="747"/>
                    </a:lnTo>
                    <a:lnTo>
                      <a:pt x="561" y="747"/>
                    </a:lnTo>
                    <a:lnTo>
                      <a:pt x="561" y="745"/>
                    </a:lnTo>
                    <a:lnTo>
                      <a:pt x="561" y="747"/>
                    </a:lnTo>
                    <a:lnTo>
                      <a:pt x="564" y="747"/>
                    </a:lnTo>
                    <a:lnTo>
                      <a:pt x="564" y="745"/>
                    </a:lnTo>
                    <a:lnTo>
                      <a:pt x="564" y="742"/>
                    </a:lnTo>
                    <a:lnTo>
                      <a:pt x="564" y="745"/>
                    </a:lnTo>
                    <a:lnTo>
                      <a:pt x="566" y="745"/>
                    </a:lnTo>
                    <a:lnTo>
                      <a:pt x="569" y="745"/>
                    </a:lnTo>
                    <a:lnTo>
                      <a:pt x="569" y="742"/>
                    </a:lnTo>
                    <a:lnTo>
                      <a:pt x="572" y="742"/>
                    </a:lnTo>
                    <a:lnTo>
                      <a:pt x="572" y="739"/>
                    </a:lnTo>
                    <a:lnTo>
                      <a:pt x="574" y="739"/>
                    </a:lnTo>
                    <a:lnTo>
                      <a:pt x="577" y="739"/>
                    </a:lnTo>
                    <a:lnTo>
                      <a:pt x="577" y="737"/>
                    </a:lnTo>
                    <a:lnTo>
                      <a:pt x="579" y="737"/>
                    </a:lnTo>
                    <a:lnTo>
                      <a:pt x="579" y="734"/>
                    </a:lnTo>
                    <a:lnTo>
                      <a:pt x="579" y="732"/>
                    </a:lnTo>
                    <a:lnTo>
                      <a:pt x="582" y="732"/>
                    </a:lnTo>
                    <a:lnTo>
                      <a:pt x="582" y="729"/>
                    </a:lnTo>
                    <a:lnTo>
                      <a:pt x="585" y="729"/>
                    </a:lnTo>
                    <a:lnTo>
                      <a:pt x="585" y="726"/>
                    </a:lnTo>
                    <a:lnTo>
                      <a:pt x="585" y="724"/>
                    </a:lnTo>
                    <a:lnTo>
                      <a:pt x="585" y="721"/>
                    </a:lnTo>
                    <a:lnTo>
                      <a:pt x="585" y="719"/>
                    </a:lnTo>
                    <a:lnTo>
                      <a:pt x="587" y="719"/>
                    </a:lnTo>
                    <a:lnTo>
                      <a:pt x="587" y="716"/>
                    </a:lnTo>
                    <a:lnTo>
                      <a:pt x="590" y="716"/>
                    </a:lnTo>
                    <a:lnTo>
                      <a:pt x="590" y="713"/>
                    </a:lnTo>
                    <a:lnTo>
                      <a:pt x="590" y="711"/>
                    </a:lnTo>
                    <a:lnTo>
                      <a:pt x="592" y="711"/>
                    </a:lnTo>
                    <a:lnTo>
                      <a:pt x="592" y="708"/>
                    </a:lnTo>
                    <a:lnTo>
                      <a:pt x="595" y="708"/>
                    </a:lnTo>
                    <a:lnTo>
                      <a:pt x="595" y="706"/>
                    </a:lnTo>
                    <a:lnTo>
                      <a:pt x="592" y="706"/>
                    </a:lnTo>
                    <a:lnTo>
                      <a:pt x="592" y="703"/>
                    </a:lnTo>
                    <a:lnTo>
                      <a:pt x="590" y="706"/>
                    </a:lnTo>
                    <a:lnTo>
                      <a:pt x="592" y="703"/>
                    </a:lnTo>
                    <a:lnTo>
                      <a:pt x="590" y="703"/>
                    </a:lnTo>
                    <a:lnTo>
                      <a:pt x="590" y="700"/>
                    </a:lnTo>
                    <a:lnTo>
                      <a:pt x="587" y="703"/>
                    </a:lnTo>
                    <a:lnTo>
                      <a:pt x="590" y="700"/>
                    </a:lnTo>
                    <a:lnTo>
                      <a:pt x="587" y="700"/>
                    </a:lnTo>
                    <a:lnTo>
                      <a:pt x="587" y="698"/>
                    </a:lnTo>
                    <a:lnTo>
                      <a:pt x="590" y="698"/>
                    </a:lnTo>
                    <a:lnTo>
                      <a:pt x="592" y="698"/>
                    </a:lnTo>
                    <a:lnTo>
                      <a:pt x="592" y="695"/>
                    </a:lnTo>
                    <a:lnTo>
                      <a:pt x="595" y="695"/>
                    </a:lnTo>
                    <a:lnTo>
                      <a:pt x="595" y="692"/>
                    </a:lnTo>
                    <a:lnTo>
                      <a:pt x="595" y="690"/>
                    </a:lnTo>
                    <a:lnTo>
                      <a:pt x="595" y="687"/>
                    </a:lnTo>
                    <a:lnTo>
                      <a:pt x="598" y="687"/>
                    </a:lnTo>
                    <a:lnTo>
                      <a:pt x="598" y="685"/>
                    </a:lnTo>
                    <a:lnTo>
                      <a:pt x="600" y="682"/>
                    </a:lnTo>
                    <a:lnTo>
                      <a:pt x="600" y="685"/>
                    </a:lnTo>
                    <a:lnTo>
                      <a:pt x="603" y="685"/>
                    </a:lnTo>
                    <a:lnTo>
                      <a:pt x="605" y="685"/>
                    </a:lnTo>
                    <a:lnTo>
                      <a:pt x="605" y="682"/>
                    </a:lnTo>
                    <a:lnTo>
                      <a:pt x="608" y="682"/>
                    </a:lnTo>
                    <a:lnTo>
                      <a:pt x="608" y="679"/>
                    </a:lnTo>
                    <a:lnTo>
                      <a:pt x="611" y="679"/>
                    </a:lnTo>
                    <a:lnTo>
                      <a:pt x="611" y="677"/>
                    </a:lnTo>
                    <a:lnTo>
                      <a:pt x="611" y="674"/>
                    </a:lnTo>
                    <a:lnTo>
                      <a:pt x="613" y="674"/>
                    </a:lnTo>
                    <a:lnTo>
                      <a:pt x="616" y="674"/>
                    </a:lnTo>
                    <a:lnTo>
                      <a:pt x="616" y="672"/>
                    </a:lnTo>
                    <a:close/>
                    <a:moveTo>
                      <a:pt x="673" y="679"/>
                    </a:moveTo>
                    <a:lnTo>
                      <a:pt x="676" y="679"/>
                    </a:lnTo>
                    <a:lnTo>
                      <a:pt x="679" y="679"/>
                    </a:lnTo>
                    <a:lnTo>
                      <a:pt x="681" y="679"/>
                    </a:lnTo>
                    <a:lnTo>
                      <a:pt x="679" y="679"/>
                    </a:lnTo>
                    <a:lnTo>
                      <a:pt x="679" y="677"/>
                    </a:lnTo>
                    <a:lnTo>
                      <a:pt x="681" y="677"/>
                    </a:lnTo>
                    <a:lnTo>
                      <a:pt x="681" y="679"/>
                    </a:lnTo>
                    <a:lnTo>
                      <a:pt x="684" y="679"/>
                    </a:lnTo>
                    <a:lnTo>
                      <a:pt x="686" y="679"/>
                    </a:lnTo>
                    <a:lnTo>
                      <a:pt x="686" y="682"/>
                    </a:lnTo>
                    <a:lnTo>
                      <a:pt x="686" y="685"/>
                    </a:lnTo>
                    <a:lnTo>
                      <a:pt x="689" y="687"/>
                    </a:lnTo>
                    <a:lnTo>
                      <a:pt x="689" y="690"/>
                    </a:lnTo>
                    <a:lnTo>
                      <a:pt x="689" y="692"/>
                    </a:lnTo>
                    <a:lnTo>
                      <a:pt x="686" y="692"/>
                    </a:lnTo>
                    <a:lnTo>
                      <a:pt x="686" y="695"/>
                    </a:lnTo>
                    <a:lnTo>
                      <a:pt x="686" y="698"/>
                    </a:lnTo>
                    <a:lnTo>
                      <a:pt x="684" y="698"/>
                    </a:lnTo>
                    <a:lnTo>
                      <a:pt x="681" y="698"/>
                    </a:lnTo>
                    <a:lnTo>
                      <a:pt x="679" y="698"/>
                    </a:lnTo>
                    <a:lnTo>
                      <a:pt x="676" y="698"/>
                    </a:lnTo>
                    <a:lnTo>
                      <a:pt x="673" y="698"/>
                    </a:lnTo>
                    <a:lnTo>
                      <a:pt x="673" y="695"/>
                    </a:lnTo>
                    <a:lnTo>
                      <a:pt x="671" y="695"/>
                    </a:lnTo>
                    <a:lnTo>
                      <a:pt x="671" y="692"/>
                    </a:lnTo>
                    <a:lnTo>
                      <a:pt x="671" y="690"/>
                    </a:lnTo>
                    <a:lnTo>
                      <a:pt x="671" y="687"/>
                    </a:lnTo>
                    <a:lnTo>
                      <a:pt x="673" y="687"/>
                    </a:lnTo>
                    <a:lnTo>
                      <a:pt x="673" y="685"/>
                    </a:lnTo>
                    <a:lnTo>
                      <a:pt x="671" y="685"/>
                    </a:lnTo>
                    <a:lnTo>
                      <a:pt x="671" y="682"/>
                    </a:lnTo>
                    <a:lnTo>
                      <a:pt x="668" y="682"/>
                    </a:lnTo>
                    <a:lnTo>
                      <a:pt x="668" y="679"/>
                    </a:lnTo>
                    <a:lnTo>
                      <a:pt x="666" y="679"/>
                    </a:lnTo>
                    <a:lnTo>
                      <a:pt x="666" y="677"/>
                    </a:lnTo>
                    <a:lnTo>
                      <a:pt x="663" y="677"/>
                    </a:lnTo>
                    <a:lnTo>
                      <a:pt x="666" y="677"/>
                    </a:lnTo>
                    <a:lnTo>
                      <a:pt x="666" y="674"/>
                    </a:lnTo>
                    <a:lnTo>
                      <a:pt x="668" y="674"/>
                    </a:lnTo>
                    <a:lnTo>
                      <a:pt x="668" y="672"/>
                    </a:lnTo>
                    <a:lnTo>
                      <a:pt x="671" y="672"/>
                    </a:lnTo>
                    <a:lnTo>
                      <a:pt x="671" y="674"/>
                    </a:lnTo>
                    <a:lnTo>
                      <a:pt x="671" y="677"/>
                    </a:lnTo>
                    <a:lnTo>
                      <a:pt x="673" y="677"/>
                    </a:lnTo>
                    <a:lnTo>
                      <a:pt x="673" y="679"/>
                    </a:lnTo>
                    <a:close/>
                    <a:moveTo>
                      <a:pt x="553" y="677"/>
                    </a:moveTo>
                    <a:lnTo>
                      <a:pt x="553" y="679"/>
                    </a:lnTo>
                    <a:lnTo>
                      <a:pt x="553" y="682"/>
                    </a:lnTo>
                    <a:lnTo>
                      <a:pt x="556" y="682"/>
                    </a:lnTo>
                    <a:lnTo>
                      <a:pt x="559" y="682"/>
                    </a:lnTo>
                    <a:lnTo>
                      <a:pt x="556" y="682"/>
                    </a:lnTo>
                    <a:lnTo>
                      <a:pt x="553" y="682"/>
                    </a:lnTo>
                    <a:lnTo>
                      <a:pt x="553" y="685"/>
                    </a:lnTo>
                    <a:lnTo>
                      <a:pt x="553" y="687"/>
                    </a:lnTo>
                    <a:lnTo>
                      <a:pt x="551" y="687"/>
                    </a:lnTo>
                    <a:lnTo>
                      <a:pt x="551" y="690"/>
                    </a:lnTo>
                    <a:lnTo>
                      <a:pt x="548" y="690"/>
                    </a:lnTo>
                    <a:lnTo>
                      <a:pt x="548" y="692"/>
                    </a:lnTo>
                    <a:lnTo>
                      <a:pt x="548" y="690"/>
                    </a:lnTo>
                    <a:lnTo>
                      <a:pt x="545" y="690"/>
                    </a:lnTo>
                    <a:lnTo>
                      <a:pt x="543" y="690"/>
                    </a:lnTo>
                    <a:lnTo>
                      <a:pt x="543" y="687"/>
                    </a:lnTo>
                    <a:lnTo>
                      <a:pt x="540" y="690"/>
                    </a:lnTo>
                    <a:lnTo>
                      <a:pt x="540" y="687"/>
                    </a:lnTo>
                    <a:lnTo>
                      <a:pt x="540" y="690"/>
                    </a:lnTo>
                    <a:lnTo>
                      <a:pt x="540" y="687"/>
                    </a:lnTo>
                    <a:lnTo>
                      <a:pt x="538" y="687"/>
                    </a:lnTo>
                    <a:lnTo>
                      <a:pt x="538" y="685"/>
                    </a:lnTo>
                    <a:lnTo>
                      <a:pt x="538" y="682"/>
                    </a:lnTo>
                    <a:lnTo>
                      <a:pt x="538" y="679"/>
                    </a:lnTo>
                    <a:lnTo>
                      <a:pt x="538" y="677"/>
                    </a:lnTo>
                    <a:lnTo>
                      <a:pt x="540" y="677"/>
                    </a:lnTo>
                    <a:lnTo>
                      <a:pt x="543" y="677"/>
                    </a:lnTo>
                    <a:lnTo>
                      <a:pt x="545" y="677"/>
                    </a:lnTo>
                    <a:lnTo>
                      <a:pt x="548" y="677"/>
                    </a:lnTo>
                    <a:lnTo>
                      <a:pt x="548" y="674"/>
                    </a:lnTo>
                    <a:lnTo>
                      <a:pt x="551" y="674"/>
                    </a:lnTo>
                    <a:lnTo>
                      <a:pt x="551" y="672"/>
                    </a:lnTo>
                    <a:lnTo>
                      <a:pt x="551" y="669"/>
                    </a:lnTo>
                    <a:lnTo>
                      <a:pt x="553" y="669"/>
                    </a:lnTo>
                    <a:lnTo>
                      <a:pt x="556" y="669"/>
                    </a:lnTo>
                    <a:lnTo>
                      <a:pt x="559" y="669"/>
                    </a:lnTo>
                    <a:lnTo>
                      <a:pt x="556" y="669"/>
                    </a:lnTo>
                    <a:lnTo>
                      <a:pt x="556" y="672"/>
                    </a:lnTo>
                    <a:lnTo>
                      <a:pt x="556" y="674"/>
                    </a:lnTo>
                    <a:lnTo>
                      <a:pt x="556" y="677"/>
                    </a:lnTo>
                    <a:lnTo>
                      <a:pt x="553" y="677"/>
                    </a:lnTo>
                    <a:close/>
                    <a:moveTo>
                      <a:pt x="859" y="659"/>
                    </a:moveTo>
                    <a:lnTo>
                      <a:pt x="861" y="659"/>
                    </a:lnTo>
                    <a:lnTo>
                      <a:pt x="864" y="659"/>
                    </a:lnTo>
                    <a:lnTo>
                      <a:pt x="864" y="661"/>
                    </a:lnTo>
                    <a:lnTo>
                      <a:pt x="864" y="664"/>
                    </a:lnTo>
                    <a:lnTo>
                      <a:pt x="867" y="664"/>
                    </a:lnTo>
                    <a:lnTo>
                      <a:pt x="867" y="666"/>
                    </a:lnTo>
                    <a:lnTo>
                      <a:pt x="869" y="666"/>
                    </a:lnTo>
                    <a:lnTo>
                      <a:pt x="869" y="669"/>
                    </a:lnTo>
                    <a:lnTo>
                      <a:pt x="872" y="669"/>
                    </a:lnTo>
                    <a:lnTo>
                      <a:pt x="872" y="672"/>
                    </a:lnTo>
                    <a:lnTo>
                      <a:pt x="872" y="669"/>
                    </a:lnTo>
                    <a:lnTo>
                      <a:pt x="874" y="669"/>
                    </a:lnTo>
                    <a:lnTo>
                      <a:pt x="874" y="666"/>
                    </a:lnTo>
                    <a:lnTo>
                      <a:pt x="877" y="666"/>
                    </a:lnTo>
                    <a:lnTo>
                      <a:pt x="880" y="666"/>
                    </a:lnTo>
                    <a:lnTo>
                      <a:pt x="882" y="666"/>
                    </a:lnTo>
                    <a:lnTo>
                      <a:pt x="882" y="669"/>
                    </a:lnTo>
                    <a:lnTo>
                      <a:pt x="885" y="669"/>
                    </a:lnTo>
                    <a:lnTo>
                      <a:pt x="887" y="669"/>
                    </a:lnTo>
                    <a:lnTo>
                      <a:pt x="887" y="672"/>
                    </a:lnTo>
                    <a:lnTo>
                      <a:pt x="890" y="672"/>
                    </a:lnTo>
                    <a:lnTo>
                      <a:pt x="893" y="672"/>
                    </a:lnTo>
                    <a:lnTo>
                      <a:pt x="893" y="674"/>
                    </a:lnTo>
                    <a:lnTo>
                      <a:pt x="895" y="674"/>
                    </a:lnTo>
                    <a:lnTo>
                      <a:pt x="898" y="674"/>
                    </a:lnTo>
                    <a:lnTo>
                      <a:pt x="898" y="677"/>
                    </a:lnTo>
                    <a:lnTo>
                      <a:pt x="900" y="677"/>
                    </a:lnTo>
                    <a:lnTo>
                      <a:pt x="900" y="679"/>
                    </a:lnTo>
                    <a:lnTo>
                      <a:pt x="903" y="679"/>
                    </a:lnTo>
                    <a:lnTo>
                      <a:pt x="903" y="682"/>
                    </a:lnTo>
                    <a:lnTo>
                      <a:pt x="906" y="682"/>
                    </a:lnTo>
                    <a:lnTo>
                      <a:pt x="908" y="685"/>
                    </a:lnTo>
                    <a:lnTo>
                      <a:pt x="911" y="687"/>
                    </a:lnTo>
                    <a:lnTo>
                      <a:pt x="913" y="687"/>
                    </a:lnTo>
                    <a:lnTo>
                      <a:pt x="916" y="687"/>
                    </a:lnTo>
                    <a:lnTo>
                      <a:pt x="916" y="690"/>
                    </a:lnTo>
                    <a:lnTo>
                      <a:pt x="919" y="690"/>
                    </a:lnTo>
                    <a:lnTo>
                      <a:pt x="919" y="692"/>
                    </a:lnTo>
                    <a:lnTo>
                      <a:pt x="919" y="695"/>
                    </a:lnTo>
                    <a:lnTo>
                      <a:pt x="919" y="698"/>
                    </a:lnTo>
                    <a:lnTo>
                      <a:pt x="919" y="700"/>
                    </a:lnTo>
                    <a:lnTo>
                      <a:pt x="919" y="703"/>
                    </a:lnTo>
                    <a:lnTo>
                      <a:pt x="919" y="706"/>
                    </a:lnTo>
                    <a:lnTo>
                      <a:pt x="919" y="708"/>
                    </a:lnTo>
                    <a:lnTo>
                      <a:pt x="919" y="711"/>
                    </a:lnTo>
                    <a:lnTo>
                      <a:pt x="919" y="713"/>
                    </a:lnTo>
                    <a:lnTo>
                      <a:pt x="919" y="716"/>
                    </a:lnTo>
                    <a:lnTo>
                      <a:pt x="919" y="719"/>
                    </a:lnTo>
                    <a:lnTo>
                      <a:pt x="916" y="719"/>
                    </a:lnTo>
                    <a:lnTo>
                      <a:pt x="913" y="719"/>
                    </a:lnTo>
                    <a:lnTo>
                      <a:pt x="913" y="721"/>
                    </a:lnTo>
                    <a:lnTo>
                      <a:pt x="911" y="721"/>
                    </a:lnTo>
                    <a:lnTo>
                      <a:pt x="908" y="721"/>
                    </a:lnTo>
                    <a:lnTo>
                      <a:pt x="908" y="724"/>
                    </a:lnTo>
                    <a:lnTo>
                      <a:pt x="908" y="726"/>
                    </a:lnTo>
                    <a:lnTo>
                      <a:pt x="911" y="726"/>
                    </a:lnTo>
                    <a:lnTo>
                      <a:pt x="911" y="729"/>
                    </a:lnTo>
                    <a:lnTo>
                      <a:pt x="913" y="729"/>
                    </a:lnTo>
                    <a:lnTo>
                      <a:pt x="913" y="732"/>
                    </a:lnTo>
                    <a:lnTo>
                      <a:pt x="911" y="732"/>
                    </a:lnTo>
                    <a:lnTo>
                      <a:pt x="911" y="734"/>
                    </a:lnTo>
                    <a:lnTo>
                      <a:pt x="913" y="734"/>
                    </a:lnTo>
                    <a:lnTo>
                      <a:pt x="913" y="737"/>
                    </a:lnTo>
                    <a:lnTo>
                      <a:pt x="911" y="737"/>
                    </a:lnTo>
                    <a:lnTo>
                      <a:pt x="911" y="739"/>
                    </a:lnTo>
                    <a:lnTo>
                      <a:pt x="911" y="742"/>
                    </a:lnTo>
                    <a:lnTo>
                      <a:pt x="913" y="742"/>
                    </a:lnTo>
                    <a:lnTo>
                      <a:pt x="913" y="745"/>
                    </a:lnTo>
                    <a:lnTo>
                      <a:pt x="913" y="747"/>
                    </a:lnTo>
                    <a:lnTo>
                      <a:pt x="913" y="750"/>
                    </a:lnTo>
                    <a:lnTo>
                      <a:pt x="913" y="753"/>
                    </a:lnTo>
                    <a:lnTo>
                      <a:pt x="913" y="755"/>
                    </a:lnTo>
                    <a:lnTo>
                      <a:pt x="913" y="758"/>
                    </a:lnTo>
                    <a:lnTo>
                      <a:pt x="911" y="758"/>
                    </a:lnTo>
                    <a:lnTo>
                      <a:pt x="911" y="760"/>
                    </a:lnTo>
                    <a:lnTo>
                      <a:pt x="911" y="763"/>
                    </a:lnTo>
                    <a:lnTo>
                      <a:pt x="908" y="760"/>
                    </a:lnTo>
                    <a:lnTo>
                      <a:pt x="908" y="763"/>
                    </a:lnTo>
                    <a:lnTo>
                      <a:pt x="908" y="760"/>
                    </a:lnTo>
                    <a:lnTo>
                      <a:pt x="906" y="760"/>
                    </a:lnTo>
                    <a:lnTo>
                      <a:pt x="906" y="763"/>
                    </a:lnTo>
                    <a:lnTo>
                      <a:pt x="903" y="763"/>
                    </a:lnTo>
                    <a:lnTo>
                      <a:pt x="903" y="766"/>
                    </a:lnTo>
                    <a:lnTo>
                      <a:pt x="900" y="766"/>
                    </a:lnTo>
                    <a:lnTo>
                      <a:pt x="900" y="763"/>
                    </a:lnTo>
                    <a:lnTo>
                      <a:pt x="898" y="763"/>
                    </a:lnTo>
                    <a:lnTo>
                      <a:pt x="898" y="760"/>
                    </a:lnTo>
                    <a:lnTo>
                      <a:pt x="898" y="763"/>
                    </a:lnTo>
                    <a:lnTo>
                      <a:pt x="898" y="760"/>
                    </a:lnTo>
                    <a:lnTo>
                      <a:pt x="900" y="760"/>
                    </a:lnTo>
                    <a:lnTo>
                      <a:pt x="898" y="760"/>
                    </a:lnTo>
                    <a:lnTo>
                      <a:pt x="900" y="758"/>
                    </a:lnTo>
                    <a:lnTo>
                      <a:pt x="898" y="758"/>
                    </a:lnTo>
                    <a:lnTo>
                      <a:pt x="900" y="755"/>
                    </a:lnTo>
                    <a:lnTo>
                      <a:pt x="900" y="753"/>
                    </a:lnTo>
                    <a:lnTo>
                      <a:pt x="898" y="753"/>
                    </a:lnTo>
                    <a:lnTo>
                      <a:pt x="898" y="750"/>
                    </a:lnTo>
                    <a:lnTo>
                      <a:pt x="898" y="747"/>
                    </a:lnTo>
                    <a:lnTo>
                      <a:pt x="895" y="745"/>
                    </a:lnTo>
                    <a:lnTo>
                      <a:pt x="895" y="742"/>
                    </a:lnTo>
                    <a:lnTo>
                      <a:pt x="893" y="742"/>
                    </a:lnTo>
                    <a:lnTo>
                      <a:pt x="893" y="739"/>
                    </a:lnTo>
                    <a:lnTo>
                      <a:pt x="893" y="737"/>
                    </a:lnTo>
                    <a:lnTo>
                      <a:pt x="893" y="734"/>
                    </a:lnTo>
                    <a:lnTo>
                      <a:pt x="890" y="734"/>
                    </a:lnTo>
                    <a:lnTo>
                      <a:pt x="890" y="732"/>
                    </a:lnTo>
                    <a:lnTo>
                      <a:pt x="887" y="732"/>
                    </a:lnTo>
                    <a:lnTo>
                      <a:pt x="887" y="729"/>
                    </a:lnTo>
                    <a:lnTo>
                      <a:pt x="887" y="726"/>
                    </a:lnTo>
                    <a:lnTo>
                      <a:pt x="887" y="724"/>
                    </a:lnTo>
                    <a:lnTo>
                      <a:pt x="887" y="721"/>
                    </a:lnTo>
                    <a:lnTo>
                      <a:pt x="887" y="719"/>
                    </a:lnTo>
                    <a:lnTo>
                      <a:pt x="885" y="719"/>
                    </a:lnTo>
                    <a:lnTo>
                      <a:pt x="885" y="716"/>
                    </a:lnTo>
                    <a:lnTo>
                      <a:pt x="887" y="713"/>
                    </a:lnTo>
                    <a:lnTo>
                      <a:pt x="890" y="713"/>
                    </a:lnTo>
                    <a:lnTo>
                      <a:pt x="890" y="711"/>
                    </a:lnTo>
                    <a:lnTo>
                      <a:pt x="887" y="711"/>
                    </a:lnTo>
                    <a:lnTo>
                      <a:pt x="887" y="708"/>
                    </a:lnTo>
                    <a:lnTo>
                      <a:pt x="887" y="706"/>
                    </a:lnTo>
                    <a:lnTo>
                      <a:pt x="887" y="703"/>
                    </a:lnTo>
                    <a:lnTo>
                      <a:pt x="887" y="700"/>
                    </a:lnTo>
                    <a:lnTo>
                      <a:pt x="890" y="700"/>
                    </a:lnTo>
                    <a:lnTo>
                      <a:pt x="890" y="698"/>
                    </a:lnTo>
                    <a:lnTo>
                      <a:pt x="890" y="695"/>
                    </a:lnTo>
                    <a:lnTo>
                      <a:pt x="887" y="695"/>
                    </a:lnTo>
                    <a:lnTo>
                      <a:pt x="887" y="692"/>
                    </a:lnTo>
                    <a:lnTo>
                      <a:pt x="887" y="690"/>
                    </a:lnTo>
                    <a:lnTo>
                      <a:pt x="885" y="690"/>
                    </a:lnTo>
                    <a:lnTo>
                      <a:pt x="882" y="690"/>
                    </a:lnTo>
                    <a:lnTo>
                      <a:pt x="882" y="687"/>
                    </a:lnTo>
                    <a:lnTo>
                      <a:pt x="880" y="687"/>
                    </a:lnTo>
                    <a:lnTo>
                      <a:pt x="880" y="685"/>
                    </a:lnTo>
                    <a:lnTo>
                      <a:pt x="877" y="685"/>
                    </a:lnTo>
                    <a:lnTo>
                      <a:pt x="877" y="682"/>
                    </a:lnTo>
                    <a:lnTo>
                      <a:pt x="874" y="682"/>
                    </a:lnTo>
                    <a:lnTo>
                      <a:pt x="874" y="685"/>
                    </a:lnTo>
                    <a:lnTo>
                      <a:pt x="874" y="687"/>
                    </a:lnTo>
                    <a:lnTo>
                      <a:pt x="874" y="690"/>
                    </a:lnTo>
                    <a:lnTo>
                      <a:pt x="874" y="692"/>
                    </a:lnTo>
                    <a:lnTo>
                      <a:pt x="874" y="695"/>
                    </a:lnTo>
                    <a:lnTo>
                      <a:pt x="874" y="698"/>
                    </a:lnTo>
                    <a:lnTo>
                      <a:pt x="874" y="700"/>
                    </a:lnTo>
                    <a:lnTo>
                      <a:pt x="874" y="703"/>
                    </a:lnTo>
                    <a:lnTo>
                      <a:pt x="872" y="706"/>
                    </a:lnTo>
                    <a:lnTo>
                      <a:pt x="869" y="706"/>
                    </a:lnTo>
                    <a:lnTo>
                      <a:pt x="869" y="708"/>
                    </a:lnTo>
                    <a:lnTo>
                      <a:pt x="867" y="708"/>
                    </a:lnTo>
                    <a:lnTo>
                      <a:pt x="867" y="711"/>
                    </a:lnTo>
                    <a:lnTo>
                      <a:pt x="867" y="713"/>
                    </a:lnTo>
                    <a:lnTo>
                      <a:pt x="867" y="716"/>
                    </a:lnTo>
                    <a:lnTo>
                      <a:pt x="864" y="716"/>
                    </a:lnTo>
                    <a:lnTo>
                      <a:pt x="861" y="716"/>
                    </a:lnTo>
                    <a:lnTo>
                      <a:pt x="859" y="716"/>
                    </a:lnTo>
                    <a:lnTo>
                      <a:pt x="861" y="716"/>
                    </a:lnTo>
                    <a:lnTo>
                      <a:pt x="861" y="713"/>
                    </a:lnTo>
                    <a:lnTo>
                      <a:pt x="861" y="711"/>
                    </a:lnTo>
                    <a:lnTo>
                      <a:pt x="859" y="711"/>
                    </a:lnTo>
                    <a:lnTo>
                      <a:pt x="859" y="708"/>
                    </a:lnTo>
                    <a:lnTo>
                      <a:pt x="856" y="708"/>
                    </a:lnTo>
                    <a:lnTo>
                      <a:pt x="856" y="711"/>
                    </a:lnTo>
                    <a:lnTo>
                      <a:pt x="856" y="708"/>
                    </a:lnTo>
                    <a:lnTo>
                      <a:pt x="853" y="708"/>
                    </a:lnTo>
                    <a:lnTo>
                      <a:pt x="853" y="706"/>
                    </a:lnTo>
                    <a:lnTo>
                      <a:pt x="853" y="703"/>
                    </a:lnTo>
                    <a:lnTo>
                      <a:pt x="851" y="703"/>
                    </a:lnTo>
                    <a:lnTo>
                      <a:pt x="851" y="700"/>
                    </a:lnTo>
                    <a:lnTo>
                      <a:pt x="848" y="700"/>
                    </a:lnTo>
                    <a:lnTo>
                      <a:pt x="846" y="700"/>
                    </a:lnTo>
                    <a:lnTo>
                      <a:pt x="843" y="698"/>
                    </a:lnTo>
                    <a:lnTo>
                      <a:pt x="843" y="695"/>
                    </a:lnTo>
                    <a:lnTo>
                      <a:pt x="843" y="692"/>
                    </a:lnTo>
                    <a:lnTo>
                      <a:pt x="846" y="692"/>
                    </a:lnTo>
                    <a:lnTo>
                      <a:pt x="848" y="692"/>
                    </a:lnTo>
                    <a:lnTo>
                      <a:pt x="848" y="690"/>
                    </a:lnTo>
                    <a:lnTo>
                      <a:pt x="846" y="690"/>
                    </a:lnTo>
                    <a:lnTo>
                      <a:pt x="846" y="687"/>
                    </a:lnTo>
                    <a:lnTo>
                      <a:pt x="846" y="685"/>
                    </a:lnTo>
                    <a:lnTo>
                      <a:pt x="843" y="685"/>
                    </a:lnTo>
                    <a:lnTo>
                      <a:pt x="846" y="685"/>
                    </a:lnTo>
                    <a:lnTo>
                      <a:pt x="846" y="682"/>
                    </a:lnTo>
                    <a:lnTo>
                      <a:pt x="843" y="682"/>
                    </a:lnTo>
                    <a:lnTo>
                      <a:pt x="846" y="682"/>
                    </a:lnTo>
                    <a:lnTo>
                      <a:pt x="846" y="679"/>
                    </a:lnTo>
                    <a:lnTo>
                      <a:pt x="846" y="677"/>
                    </a:lnTo>
                    <a:lnTo>
                      <a:pt x="846" y="674"/>
                    </a:lnTo>
                    <a:lnTo>
                      <a:pt x="846" y="672"/>
                    </a:lnTo>
                    <a:lnTo>
                      <a:pt x="843" y="672"/>
                    </a:lnTo>
                    <a:lnTo>
                      <a:pt x="843" y="669"/>
                    </a:lnTo>
                    <a:lnTo>
                      <a:pt x="846" y="669"/>
                    </a:lnTo>
                    <a:lnTo>
                      <a:pt x="846" y="666"/>
                    </a:lnTo>
                    <a:lnTo>
                      <a:pt x="848" y="666"/>
                    </a:lnTo>
                    <a:lnTo>
                      <a:pt x="846" y="666"/>
                    </a:lnTo>
                    <a:lnTo>
                      <a:pt x="846" y="664"/>
                    </a:lnTo>
                    <a:lnTo>
                      <a:pt x="848" y="664"/>
                    </a:lnTo>
                    <a:lnTo>
                      <a:pt x="851" y="664"/>
                    </a:lnTo>
                    <a:lnTo>
                      <a:pt x="851" y="666"/>
                    </a:lnTo>
                    <a:lnTo>
                      <a:pt x="853" y="666"/>
                    </a:lnTo>
                    <a:lnTo>
                      <a:pt x="856" y="666"/>
                    </a:lnTo>
                    <a:lnTo>
                      <a:pt x="856" y="664"/>
                    </a:lnTo>
                    <a:lnTo>
                      <a:pt x="856" y="661"/>
                    </a:lnTo>
                    <a:lnTo>
                      <a:pt x="856" y="659"/>
                    </a:lnTo>
                    <a:lnTo>
                      <a:pt x="859" y="659"/>
                    </a:lnTo>
                    <a:close/>
                    <a:moveTo>
                      <a:pt x="566" y="630"/>
                    </a:moveTo>
                    <a:lnTo>
                      <a:pt x="569" y="630"/>
                    </a:lnTo>
                    <a:lnTo>
                      <a:pt x="569" y="632"/>
                    </a:lnTo>
                    <a:lnTo>
                      <a:pt x="572" y="632"/>
                    </a:lnTo>
                    <a:lnTo>
                      <a:pt x="572" y="635"/>
                    </a:lnTo>
                    <a:lnTo>
                      <a:pt x="574" y="635"/>
                    </a:lnTo>
                    <a:lnTo>
                      <a:pt x="577" y="635"/>
                    </a:lnTo>
                    <a:lnTo>
                      <a:pt x="577" y="638"/>
                    </a:lnTo>
                    <a:lnTo>
                      <a:pt x="579" y="638"/>
                    </a:lnTo>
                    <a:lnTo>
                      <a:pt x="579" y="640"/>
                    </a:lnTo>
                    <a:lnTo>
                      <a:pt x="582" y="643"/>
                    </a:lnTo>
                    <a:lnTo>
                      <a:pt x="579" y="643"/>
                    </a:lnTo>
                    <a:lnTo>
                      <a:pt x="579" y="645"/>
                    </a:lnTo>
                    <a:lnTo>
                      <a:pt x="579" y="648"/>
                    </a:lnTo>
                    <a:lnTo>
                      <a:pt x="577" y="648"/>
                    </a:lnTo>
                    <a:lnTo>
                      <a:pt x="574" y="648"/>
                    </a:lnTo>
                    <a:lnTo>
                      <a:pt x="574" y="645"/>
                    </a:lnTo>
                    <a:lnTo>
                      <a:pt x="572" y="645"/>
                    </a:lnTo>
                    <a:lnTo>
                      <a:pt x="572" y="643"/>
                    </a:lnTo>
                    <a:lnTo>
                      <a:pt x="572" y="640"/>
                    </a:lnTo>
                    <a:lnTo>
                      <a:pt x="569" y="640"/>
                    </a:lnTo>
                    <a:lnTo>
                      <a:pt x="569" y="638"/>
                    </a:lnTo>
                    <a:lnTo>
                      <a:pt x="566" y="638"/>
                    </a:lnTo>
                    <a:lnTo>
                      <a:pt x="564" y="638"/>
                    </a:lnTo>
                    <a:lnTo>
                      <a:pt x="564" y="635"/>
                    </a:lnTo>
                    <a:lnTo>
                      <a:pt x="564" y="632"/>
                    </a:lnTo>
                    <a:lnTo>
                      <a:pt x="564" y="630"/>
                    </a:lnTo>
                    <a:lnTo>
                      <a:pt x="566" y="630"/>
                    </a:lnTo>
                    <a:close/>
                    <a:moveTo>
                      <a:pt x="731" y="622"/>
                    </a:moveTo>
                    <a:lnTo>
                      <a:pt x="733" y="622"/>
                    </a:lnTo>
                    <a:lnTo>
                      <a:pt x="733" y="625"/>
                    </a:lnTo>
                    <a:lnTo>
                      <a:pt x="733" y="627"/>
                    </a:lnTo>
                    <a:lnTo>
                      <a:pt x="736" y="627"/>
                    </a:lnTo>
                    <a:lnTo>
                      <a:pt x="736" y="625"/>
                    </a:lnTo>
                    <a:lnTo>
                      <a:pt x="739" y="625"/>
                    </a:lnTo>
                    <a:lnTo>
                      <a:pt x="741" y="625"/>
                    </a:lnTo>
                    <a:lnTo>
                      <a:pt x="741" y="627"/>
                    </a:lnTo>
                    <a:lnTo>
                      <a:pt x="741" y="630"/>
                    </a:lnTo>
                    <a:lnTo>
                      <a:pt x="744" y="630"/>
                    </a:lnTo>
                    <a:lnTo>
                      <a:pt x="744" y="632"/>
                    </a:lnTo>
                    <a:lnTo>
                      <a:pt x="746" y="632"/>
                    </a:lnTo>
                    <a:lnTo>
                      <a:pt x="746" y="635"/>
                    </a:lnTo>
                    <a:lnTo>
                      <a:pt x="749" y="635"/>
                    </a:lnTo>
                    <a:lnTo>
                      <a:pt x="752" y="638"/>
                    </a:lnTo>
                    <a:lnTo>
                      <a:pt x="754" y="638"/>
                    </a:lnTo>
                    <a:lnTo>
                      <a:pt x="754" y="635"/>
                    </a:lnTo>
                    <a:lnTo>
                      <a:pt x="757" y="635"/>
                    </a:lnTo>
                    <a:lnTo>
                      <a:pt x="759" y="635"/>
                    </a:lnTo>
                    <a:lnTo>
                      <a:pt x="759" y="632"/>
                    </a:lnTo>
                    <a:lnTo>
                      <a:pt x="762" y="632"/>
                    </a:lnTo>
                    <a:lnTo>
                      <a:pt x="765" y="632"/>
                    </a:lnTo>
                    <a:lnTo>
                      <a:pt x="767" y="632"/>
                    </a:lnTo>
                    <a:lnTo>
                      <a:pt x="767" y="630"/>
                    </a:lnTo>
                    <a:lnTo>
                      <a:pt x="770" y="630"/>
                    </a:lnTo>
                    <a:lnTo>
                      <a:pt x="773" y="630"/>
                    </a:lnTo>
                    <a:lnTo>
                      <a:pt x="775" y="630"/>
                    </a:lnTo>
                    <a:lnTo>
                      <a:pt x="778" y="630"/>
                    </a:lnTo>
                    <a:lnTo>
                      <a:pt x="780" y="630"/>
                    </a:lnTo>
                    <a:lnTo>
                      <a:pt x="783" y="630"/>
                    </a:lnTo>
                    <a:lnTo>
                      <a:pt x="783" y="632"/>
                    </a:lnTo>
                    <a:lnTo>
                      <a:pt x="783" y="635"/>
                    </a:lnTo>
                    <a:lnTo>
                      <a:pt x="786" y="635"/>
                    </a:lnTo>
                    <a:lnTo>
                      <a:pt x="786" y="638"/>
                    </a:lnTo>
                    <a:lnTo>
                      <a:pt x="783" y="638"/>
                    </a:lnTo>
                    <a:lnTo>
                      <a:pt x="783" y="640"/>
                    </a:lnTo>
                    <a:lnTo>
                      <a:pt x="786" y="640"/>
                    </a:lnTo>
                    <a:lnTo>
                      <a:pt x="786" y="643"/>
                    </a:lnTo>
                    <a:lnTo>
                      <a:pt x="783" y="643"/>
                    </a:lnTo>
                    <a:lnTo>
                      <a:pt x="783" y="645"/>
                    </a:lnTo>
                    <a:lnTo>
                      <a:pt x="783" y="648"/>
                    </a:lnTo>
                    <a:lnTo>
                      <a:pt x="780" y="648"/>
                    </a:lnTo>
                    <a:lnTo>
                      <a:pt x="780" y="651"/>
                    </a:lnTo>
                    <a:lnTo>
                      <a:pt x="780" y="653"/>
                    </a:lnTo>
                    <a:lnTo>
                      <a:pt x="778" y="653"/>
                    </a:lnTo>
                    <a:lnTo>
                      <a:pt x="778" y="656"/>
                    </a:lnTo>
                    <a:lnTo>
                      <a:pt x="778" y="653"/>
                    </a:lnTo>
                    <a:lnTo>
                      <a:pt x="778" y="656"/>
                    </a:lnTo>
                    <a:lnTo>
                      <a:pt x="778" y="653"/>
                    </a:lnTo>
                    <a:lnTo>
                      <a:pt x="775" y="653"/>
                    </a:lnTo>
                    <a:lnTo>
                      <a:pt x="773" y="653"/>
                    </a:lnTo>
                    <a:lnTo>
                      <a:pt x="775" y="653"/>
                    </a:lnTo>
                    <a:lnTo>
                      <a:pt x="775" y="656"/>
                    </a:lnTo>
                    <a:lnTo>
                      <a:pt x="773" y="656"/>
                    </a:lnTo>
                    <a:lnTo>
                      <a:pt x="773" y="659"/>
                    </a:lnTo>
                    <a:lnTo>
                      <a:pt x="773" y="661"/>
                    </a:lnTo>
                    <a:lnTo>
                      <a:pt x="773" y="664"/>
                    </a:lnTo>
                    <a:lnTo>
                      <a:pt x="775" y="664"/>
                    </a:lnTo>
                    <a:lnTo>
                      <a:pt x="775" y="666"/>
                    </a:lnTo>
                    <a:lnTo>
                      <a:pt x="775" y="669"/>
                    </a:lnTo>
                    <a:lnTo>
                      <a:pt x="775" y="672"/>
                    </a:lnTo>
                    <a:lnTo>
                      <a:pt x="773" y="672"/>
                    </a:lnTo>
                    <a:lnTo>
                      <a:pt x="773" y="669"/>
                    </a:lnTo>
                    <a:lnTo>
                      <a:pt x="770" y="669"/>
                    </a:lnTo>
                    <a:lnTo>
                      <a:pt x="770" y="666"/>
                    </a:lnTo>
                    <a:lnTo>
                      <a:pt x="767" y="666"/>
                    </a:lnTo>
                    <a:lnTo>
                      <a:pt x="767" y="669"/>
                    </a:lnTo>
                    <a:lnTo>
                      <a:pt x="765" y="669"/>
                    </a:lnTo>
                    <a:lnTo>
                      <a:pt x="765" y="672"/>
                    </a:lnTo>
                    <a:lnTo>
                      <a:pt x="767" y="672"/>
                    </a:lnTo>
                    <a:lnTo>
                      <a:pt x="767" y="674"/>
                    </a:lnTo>
                    <a:lnTo>
                      <a:pt x="770" y="674"/>
                    </a:lnTo>
                    <a:lnTo>
                      <a:pt x="770" y="677"/>
                    </a:lnTo>
                    <a:lnTo>
                      <a:pt x="770" y="679"/>
                    </a:lnTo>
                    <a:lnTo>
                      <a:pt x="767" y="679"/>
                    </a:lnTo>
                    <a:lnTo>
                      <a:pt x="765" y="679"/>
                    </a:lnTo>
                    <a:lnTo>
                      <a:pt x="762" y="679"/>
                    </a:lnTo>
                    <a:lnTo>
                      <a:pt x="759" y="679"/>
                    </a:lnTo>
                    <a:lnTo>
                      <a:pt x="759" y="682"/>
                    </a:lnTo>
                    <a:lnTo>
                      <a:pt x="762" y="682"/>
                    </a:lnTo>
                    <a:lnTo>
                      <a:pt x="762" y="685"/>
                    </a:lnTo>
                    <a:lnTo>
                      <a:pt x="759" y="685"/>
                    </a:lnTo>
                    <a:lnTo>
                      <a:pt x="759" y="687"/>
                    </a:lnTo>
                    <a:lnTo>
                      <a:pt x="759" y="685"/>
                    </a:lnTo>
                    <a:lnTo>
                      <a:pt x="757" y="685"/>
                    </a:lnTo>
                    <a:lnTo>
                      <a:pt x="757" y="687"/>
                    </a:lnTo>
                    <a:lnTo>
                      <a:pt x="759" y="687"/>
                    </a:lnTo>
                    <a:lnTo>
                      <a:pt x="759" y="690"/>
                    </a:lnTo>
                    <a:lnTo>
                      <a:pt x="757" y="690"/>
                    </a:lnTo>
                    <a:lnTo>
                      <a:pt x="757" y="692"/>
                    </a:lnTo>
                    <a:lnTo>
                      <a:pt x="757" y="695"/>
                    </a:lnTo>
                    <a:lnTo>
                      <a:pt x="754" y="695"/>
                    </a:lnTo>
                    <a:lnTo>
                      <a:pt x="752" y="695"/>
                    </a:lnTo>
                    <a:lnTo>
                      <a:pt x="752" y="698"/>
                    </a:lnTo>
                    <a:lnTo>
                      <a:pt x="752" y="700"/>
                    </a:lnTo>
                    <a:lnTo>
                      <a:pt x="749" y="700"/>
                    </a:lnTo>
                    <a:lnTo>
                      <a:pt x="749" y="703"/>
                    </a:lnTo>
                    <a:lnTo>
                      <a:pt x="746" y="703"/>
                    </a:lnTo>
                    <a:lnTo>
                      <a:pt x="746" y="706"/>
                    </a:lnTo>
                    <a:lnTo>
                      <a:pt x="744" y="706"/>
                    </a:lnTo>
                    <a:lnTo>
                      <a:pt x="744" y="708"/>
                    </a:lnTo>
                    <a:lnTo>
                      <a:pt x="741" y="711"/>
                    </a:lnTo>
                    <a:lnTo>
                      <a:pt x="741" y="713"/>
                    </a:lnTo>
                    <a:lnTo>
                      <a:pt x="739" y="713"/>
                    </a:lnTo>
                    <a:lnTo>
                      <a:pt x="736" y="716"/>
                    </a:lnTo>
                    <a:lnTo>
                      <a:pt x="736" y="719"/>
                    </a:lnTo>
                    <a:lnTo>
                      <a:pt x="739" y="719"/>
                    </a:lnTo>
                    <a:lnTo>
                      <a:pt x="739" y="716"/>
                    </a:lnTo>
                    <a:lnTo>
                      <a:pt x="739" y="713"/>
                    </a:lnTo>
                    <a:lnTo>
                      <a:pt x="741" y="713"/>
                    </a:lnTo>
                    <a:lnTo>
                      <a:pt x="741" y="711"/>
                    </a:lnTo>
                    <a:lnTo>
                      <a:pt x="744" y="711"/>
                    </a:lnTo>
                    <a:lnTo>
                      <a:pt x="744" y="708"/>
                    </a:lnTo>
                    <a:lnTo>
                      <a:pt x="746" y="708"/>
                    </a:lnTo>
                    <a:lnTo>
                      <a:pt x="746" y="706"/>
                    </a:lnTo>
                    <a:lnTo>
                      <a:pt x="749" y="706"/>
                    </a:lnTo>
                    <a:lnTo>
                      <a:pt x="749" y="703"/>
                    </a:lnTo>
                    <a:lnTo>
                      <a:pt x="752" y="703"/>
                    </a:lnTo>
                    <a:lnTo>
                      <a:pt x="752" y="700"/>
                    </a:lnTo>
                    <a:lnTo>
                      <a:pt x="754" y="700"/>
                    </a:lnTo>
                    <a:lnTo>
                      <a:pt x="754" y="703"/>
                    </a:lnTo>
                    <a:lnTo>
                      <a:pt x="757" y="703"/>
                    </a:lnTo>
                    <a:lnTo>
                      <a:pt x="759" y="703"/>
                    </a:lnTo>
                    <a:lnTo>
                      <a:pt x="759" y="700"/>
                    </a:lnTo>
                    <a:lnTo>
                      <a:pt x="757" y="700"/>
                    </a:lnTo>
                    <a:lnTo>
                      <a:pt x="757" y="698"/>
                    </a:lnTo>
                    <a:lnTo>
                      <a:pt x="759" y="698"/>
                    </a:lnTo>
                    <a:lnTo>
                      <a:pt x="759" y="695"/>
                    </a:lnTo>
                    <a:lnTo>
                      <a:pt x="762" y="695"/>
                    </a:lnTo>
                    <a:lnTo>
                      <a:pt x="762" y="692"/>
                    </a:lnTo>
                    <a:lnTo>
                      <a:pt x="762" y="690"/>
                    </a:lnTo>
                    <a:lnTo>
                      <a:pt x="765" y="690"/>
                    </a:lnTo>
                    <a:lnTo>
                      <a:pt x="765" y="687"/>
                    </a:lnTo>
                    <a:lnTo>
                      <a:pt x="767" y="687"/>
                    </a:lnTo>
                    <a:lnTo>
                      <a:pt x="767" y="690"/>
                    </a:lnTo>
                    <a:lnTo>
                      <a:pt x="770" y="690"/>
                    </a:lnTo>
                    <a:lnTo>
                      <a:pt x="770" y="692"/>
                    </a:lnTo>
                    <a:lnTo>
                      <a:pt x="770" y="695"/>
                    </a:lnTo>
                    <a:lnTo>
                      <a:pt x="773" y="695"/>
                    </a:lnTo>
                    <a:lnTo>
                      <a:pt x="775" y="695"/>
                    </a:lnTo>
                    <a:lnTo>
                      <a:pt x="775" y="692"/>
                    </a:lnTo>
                    <a:lnTo>
                      <a:pt x="775" y="690"/>
                    </a:lnTo>
                    <a:lnTo>
                      <a:pt x="775" y="687"/>
                    </a:lnTo>
                    <a:lnTo>
                      <a:pt x="775" y="685"/>
                    </a:lnTo>
                    <a:lnTo>
                      <a:pt x="775" y="682"/>
                    </a:lnTo>
                    <a:lnTo>
                      <a:pt x="775" y="679"/>
                    </a:lnTo>
                    <a:lnTo>
                      <a:pt x="778" y="679"/>
                    </a:lnTo>
                    <a:lnTo>
                      <a:pt x="778" y="677"/>
                    </a:lnTo>
                    <a:lnTo>
                      <a:pt x="780" y="677"/>
                    </a:lnTo>
                    <a:lnTo>
                      <a:pt x="780" y="679"/>
                    </a:lnTo>
                    <a:lnTo>
                      <a:pt x="780" y="682"/>
                    </a:lnTo>
                    <a:lnTo>
                      <a:pt x="780" y="685"/>
                    </a:lnTo>
                    <a:lnTo>
                      <a:pt x="783" y="682"/>
                    </a:lnTo>
                    <a:lnTo>
                      <a:pt x="783" y="679"/>
                    </a:lnTo>
                    <a:lnTo>
                      <a:pt x="783" y="677"/>
                    </a:lnTo>
                    <a:lnTo>
                      <a:pt x="783" y="674"/>
                    </a:lnTo>
                    <a:lnTo>
                      <a:pt x="783" y="672"/>
                    </a:lnTo>
                    <a:lnTo>
                      <a:pt x="783" y="669"/>
                    </a:lnTo>
                    <a:lnTo>
                      <a:pt x="783" y="666"/>
                    </a:lnTo>
                    <a:lnTo>
                      <a:pt x="786" y="666"/>
                    </a:lnTo>
                    <a:lnTo>
                      <a:pt x="786" y="664"/>
                    </a:lnTo>
                    <a:lnTo>
                      <a:pt x="788" y="664"/>
                    </a:lnTo>
                    <a:lnTo>
                      <a:pt x="786" y="661"/>
                    </a:lnTo>
                    <a:lnTo>
                      <a:pt x="788" y="661"/>
                    </a:lnTo>
                    <a:lnTo>
                      <a:pt x="788" y="659"/>
                    </a:lnTo>
                    <a:lnTo>
                      <a:pt x="788" y="656"/>
                    </a:lnTo>
                    <a:lnTo>
                      <a:pt x="791" y="656"/>
                    </a:lnTo>
                    <a:lnTo>
                      <a:pt x="791" y="653"/>
                    </a:lnTo>
                    <a:lnTo>
                      <a:pt x="793" y="653"/>
                    </a:lnTo>
                    <a:lnTo>
                      <a:pt x="793" y="651"/>
                    </a:lnTo>
                    <a:lnTo>
                      <a:pt x="796" y="651"/>
                    </a:lnTo>
                    <a:lnTo>
                      <a:pt x="796" y="648"/>
                    </a:lnTo>
                    <a:lnTo>
                      <a:pt x="799" y="648"/>
                    </a:lnTo>
                    <a:lnTo>
                      <a:pt x="799" y="645"/>
                    </a:lnTo>
                    <a:lnTo>
                      <a:pt x="801" y="645"/>
                    </a:lnTo>
                    <a:lnTo>
                      <a:pt x="804" y="645"/>
                    </a:lnTo>
                    <a:lnTo>
                      <a:pt x="806" y="645"/>
                    </a:lnTo>
                    <a:lnTo>
                      <a:pt x="806" y="648"/>
                    </a:lnTo>
                    <a:lnTo>
                      <a:pt x="809" y="651"/>
                    </a:lnTo>
                    <a:lnTo>
                      <a:pt x="812" y="651"/>
                    </a:lnTo>
                    <a:lnTo>
                      <a:pt x="814" y="651"/>
                    </a:lnTo>
                    <a:lnTo>
                      <a:pt x="817" y="651"/>
                    </a:lnTo>
                    <a:lnTo>
                      <a:pt x="820" y="653"/>
                    </a:lnTo>
                    <a:lnTo>
                      <a:pt x="820" y="656"/>
                    </a:lnTo>
                    <a:lnTo>
                      <a:pt x="817" y="656"/>
                    </a:lnTo>
                    <a:lnTo>
                      <a:pt x="817" y="659"/>
                    </a:lnTo>
                    <a:lnTo>
                      <a:pt x="814" y="659"/>
                    </a:lnTo>
                    <a:lnTo>
                      <a:pt x="814" y="661"/>
                    </a:lnTo>
                    <a:lnTo>
                      <a:pt x="814" y="664"/>
                    </a:lnTo>
                    <a:lnTo>
                      <a:pt x="814" y="666"/>
                    </a:lnTo>
                    <a:lnTo>
                      <a:pt x="817" y="666"/>
                    </a:lnTo>
                    <a:lnTo>
                      <a:pt x="817" y="664"/>
                    </a:lnTo>
                    <a:lnTo>
                      <a:pt x="820" y="664"/>
                    </a:lnTo>
                    <a:lnTo>
                      <a:pt x="820" y="666"/>
                    </a:lnTo>
                    <a:lnTo>
                      <a:pt x="820" y="669"/>
                    </a:lnTo>
                    <a:lnTo>
                      <a:pt x="820" y="672"/>
                    </a:lnTo>
                    <a:lnTo>
                      <a:pt x="817" y="672"/>
                    </a:lnTo>
                    <a:lnTo>
                      <a:pt x="817" y="674"/>
                    </a:lnTo>
                    <a:lnTo>
                      <a:pt x="817" y="677"/>
                    </a:lnTo>
                    <a:lnTo>
                      <a:pt x="817" y="674"/>
                    </a:lnTo>
                    <a:lnTo>
                      <a:pt x="814" y="674"/>
                    </a:lnTo>
                    <a:lnTo>
                      <a:pt x="812" y="672"/>
                    </a:lnTo>
                    <a:lnTo>
                      <a:pt x="812" y="674"/>
                    </a:lnTo>
                    <a:lnTo>
                      <a:pt x="809" y="677"/>
                    </a:lnTo>
                    <a:lnTo>
                      <a:pt x="809" y="679"/>
                    </a:lnTo>
                    <a:lnTo>
                      <a:pt x="812" y="682"/>
                    </a:lnTo>
                    <a:lnTo>
                      <a:pt x="812" y="685"/>
                    </a:lnTo>
                    <a:lnTo>
                      <a:pt x="814" y="687"/>
                    </a:lnTo>
                    <a:lnTo>
                      <a:pt x="814" y="690"/>
                    </a:lnTo>
                    <a:lnTo>
                      <a:pt x="814" y="692"/>
                    </a:lnTo>
                    <a:lnTo>
                      <a:pt x="814" y="695"/>
                    </a:lnTo>
                    <a:lnTo>
                      <a:pt x="817" y="698"/>
                    </a:lnTo>
                    <a:lnTo>
                      <a:pt x="817" y="700"/>
                    </a:lnTo>
                    <a:lnTo>
                      <a:pt x="817" y="703"/>
                    </a:lnTo>
                    <a:lnTo>
                      <a:pt x="814" y="706"/>
                    </a:lnTo>
                    <a:lnTo>
                      <a:pt x="812" y="706"/>
                    </a:lnTo>
                    <a:lnTo>
                      <a:pt x="812" y="708"/>
                    </a:lnTo>
                    <a:lnTo>
                      <a:pt x="809" y="708"/>
                    </a:lnTo>
                    <a:lnTo>
                      <a:pt x="812" y="711"/>
                    </a:lnTo>
                    <a:lnTo>
                      <a:pt x="814" y="711"/>
                    </a:lnTo>
                    <a:lnTo>
                      <a:pt x="814" y="713"/>
                    </a:lnTo>
                    <a:lnTo>
                      <a:pt x="817" y="716"/>
                    </a:lnTo>
                    <a:lnTo>
                      <a:pt x="820" y="716"/>
                    </a:lnTo>
                    <a:lnTo>
                      <a:pt x="820" y="719"/>
                    </a:lnTo>
                    <a:lnTo>
                      <a:pt x="820" y="721"/>
                    </a:lnTo>
                    <a:lnTo>
                      <a:pt x="822" y="724"/>
                    </a:lnTo>
                    <a:lnTo>
                      <a:pt x="822" y="729"/>
                    </a:lnTo>
                    <a:lnTo>
                      <a:pt x="822" y="726"/>
                    </a:lnTo>
                    <a:lnTo>
                      <a:pt x="825" y="726"/>
                    </a:lnTo>
                    <a:lnTo>
                      <a:pt x="825" y="724"/>
                    </a:lnTo>
                    <a:lnTo>
                      <a:pt x="827" y="724"/>
                    </a:lnTo>
                    <a:lnTo>
                      <a:pt x="830" y="724"/>
                    </a:lnTo>
                    <a:lnTo>
                      <a:pt x="833" y="724"/>
                    </a:lnTo>
                    <a:lnTo>
                      <a:pt x="833" y="726"/>
                    </a:lnTo>
                    <a:lnTo>
                      <a:pt x="833" y="729"/>
                    </a:lnTo>
                    <a:lnTo>
                      <a:pt x="833" y="732"/>
                    </a:lnTo>
                    <a:lnTo>
                      <a:pt x="835" y="732"/>
                    </a:lnTo>
                    <a:lnTo>
                      <a:pt x="835" y="734"/>
                    </a:lnTo>
                    <a:lnTo>
                      <a:pt x="833" y="734"/>
                    </a:lnTo>
                    <a:lnTo>
                      <a:pt x="833" y="739"/>
                    </a:lnTo>
                    <a:lnTo>
                      <a:pt x="833" y="742"/>
                    </a:lnTo>
                    <a:lnTo>
                      <a:pt x="833" y="745"/>
                    </a:lnTo>
                    <a:lnTo>
                      <a:pt x="838" y="745"/>
                    </a:lnTo>
                    <a:lnTo>
                      <a:pt x="838" y="747"/>
                    </a:lnTo>
                    <a:lnTo>
                      <a:pt x="838" y="750"/>
                    </a:lnTo>
                    <a:lnTo>
                      <a:pt x="840" y="750"/>
                    </a:lnTo>
                    <a:lnTo>
                      <a:pt x="840" y="753"/>
                    </a:lnTo>
                    <a:lnTo>
                      <a:pt x="840" y="755"/>
                    </a:lnTo>
                    <a:lnTo>
                      <a:pt x="843" y="755"/>
                    </a:lnTo>
                    <a:lnTo>
                      <a:pt x="840" y="755"/>
                    </a:lnTo>
                    <a:lnTo>
                      <a:pt x="840" y="758"/>
                    </a:lnTo>
                    <a:lnTo>
                      <a:pt x="840" y="760"/>
                    </a:lnTo>
                    <a:lnTo>
                      <a:pt x="843" y="760"/>
                    </a:lnTo>
                    <a:lnTo>
                      <a:pt x="843" y="763"/>
                    </a:lnTo>
                    <a:lnTo>
                      <a:pt x="843" y="766"/>
                    </a:lnTo>
                    <a:lnTo>
                      <a:pt x="843" y="768"/>
                    </a:lnTo>
                    <a:lnTo>
                      <a:pt x="843" y="771"/>
                    </a:lnTo>
                    <a:lnTo>
                      <a:pt x="843" y="773"/>
                    </a:lnTo>
                    <a:lnTo>
                      <a:pt x="846" y="773"/>
                    </a:lnTo>
                    <a:lnTo>
                      <a:pt x="846" y="776"/>
                    </a:lnTo>
                    <a:lnTo>
                      <a:pt x="843" y="776"/>
                    </a:lnTo>
                    <a:lnTo>
                      <a:pt x="843" y="773"/>
                    </a:lnTo>
                    <a:lnTo>
                      <a:pt x="840" y="773"/>
                    </a:lnTo>
                    <a:lnTo>
                      <a:pt x="840" y="771"/>
                    </a:lnTo>
                    <a:lnTo>
                      <a:pt x="838" y="771"/>
                    </a:lnTo>
                    <a:lnTo>
                      <a:pt x="838" y="773"/>
                    </a:lnTo>
                    <a:lnTo>
                      <a:pt x="838" y="771"/>
                    </a:lnTo>
                    <a:lnTo>
                      <a:pt x="835" y="771"/>
                    </a:lnTo>
                    <a:lnTo>
                      <a:pt x="835" y="773"/>
                    </a:lnTo>
                    <a:lnTo>
                      <a:pt x="833" y="773"/>
                    </a:lnTo>
                    <a:lnTo>
                      <a:pt x="833" y="771"/>
                    </a:lnTo>
                    <a:lnTo>
                      <a:pt x="830" y="771"/>
                    </a:lnTo>
                    <a:lnTo>
                      <a:pt x="830" y="773"/>
                    </a:lnTo>
                    <a:lnTo>
                      <a:pt x="827" y="773"/>
                    </a:lnTo>
                    <a:lnTo>
                      <a:pt x="827" y="776"/>
                    </a:lnTo>
                    <a:lnTo>
                      <a:pt x="830" y="779"/>
                    </a:lnTo>
                    <a:lnTo>
                      <a:pt x="833" y="779"/>
                    </a:lnTo>
                    <a:lnTo>
                      <a:pt x="835" y="779"/>
                    </a:lnTo>
                    <a:lnTo>
                      <a:pt x="835" y="781"/>
                    </a:lnTo>
                    <a:lnTo>
                      <a:pt x="838" y="781"/>
                    </a:lnTo>
                    <a:lnTo>
                      <a:pt x="838" y="784"/>
                    </a:lnTo>
                    <a:lnTo>
                      <a:pt x="838" y="787"/>
                    </a:lnTo>
                    <a:lnTo>
                      <a:pt x="835" y="789"/>
                    </a:lnTo>
                    <a:lnTo>
                      <a:pt x="835" y="794"/>
                    </a:lnTo>
                    <a:lnTo>
                      <a:pt x="835" y="797"/>
                    </a:lnTo>
                    <a:lnTo>
                      <a:pt x="835" y="800"/>
                    </a:lnTo>
                    <a:lnTo>
                      <a:pt x="835" y="802"/>
                    </a:lnTo>
                    <a:lnTo>
                      <a:pt x="835" y="805"/>
                    </a:lnTo>
                    <a:lnTo>
                      <a:pt x="833" y="805"/>
                    </a:lnTo>
                    <a:lnTo>
                      <a:pt x="830" y="805"/>
                    </a:lnTo>
                    <a:lnTo>
                      <a:pt x="827" y="807"/>
                    </a:lnTo>
                    <a:lnTo>
                      <a:pt x="830" y="810"/>
                    </a:lnTo>
                    <a:lnTo>
                      <a:pt x="830" y="813"/>
                    </a:lnTo>
                    <a:lnTo>
                      <a:pt x="830" y="815"/>
                    </a:lnTo>
                    <a:lnTo>
                      <a:pt x="833" y="815"/>
                    </a:lnTo>
                    <a:lnTo>
                      <a:pt x="835" y="815"/>
                    </a:lnTo>
                    <a:lnTo>
                      <a:pt x="838" y="818"/>
                    </a:lnTo>
                    <a:lnTo>
                      <a:pt x="838" y="820"/>
                    </a:lnTo>
                    <a:lnTo>
                      <a:pt x="840" y="823"/>
                    </a:lnTo>
                    <a:lnTo>
                      <a:pt x="840" y="826"/>
                    </a:lnTo>
                    <a:lnTo>
                      <a:pt x="840" y="828"/>
                    </a:lnTo>
                    <a:lnTo>
                      <a:pt x="843" y="828"/>
                    </a:lnTo>
                    <a:lnTo>
                      <a:pt x="843" y="831"/>
                    </a:lnTo>
                    <a:lnTo>
                      <a:pt x="846" y="834"/>
                    </a:lnTo>
                    <a:lnTo>
                      <a:pt x="848" y="836"/>
                    </a:lnTo>
                    <a:lnTo>
                      <a:pt x="848" y="839"/>
                    </a:lnTo>
                    <a:lnTo>
                      <a:pt x="848" y="836"/>
                    </a:lnTo>
                    <a:lnTo>
                      <a:pt x="848" y="834"/>
                    </a:lnTo>
                    <a:lnTo>
                      <a:pt x="846" y="831"/>
                    </a:lnTo>
                    <a:lnTo>
                      <a:pt x="846" y="828"/>
                    </a:lnTo>
                    <a:lnTo>
                      <a:pt x="843" y="828"/>
                    </a:lnTo>
                    <a:lnTo>
                      <a:pt x="843" y="826"/>
                    </a:lnTo>
                    <a:lnTo>
                      <a:pt x="843" y="823"/>
                    </a:lnTo>
                    <a:lnTo>
                      <a:pt x="840" y="823"/>
                    </a:lnTo>
                    <a:lnTo>
                      <a:pt x="840" y="820"/>
                    </a:lnTo>
                    <a:lnTo>
                      <a:pt x="840" y="818"/>
                    </a:lnTo>
                    <a:lnTo>
                      <a:pt x="840" y="815"/>
                    </a:lnTo>
                    <a:lnTo>
                      <a:pt x="840" y="813"/>
                    </a:lnTo>
                    <a:lnTo>
                      <a:pt x="843" y="813"/>
                    </a:lnTo>
                    <a:lnTo>
                      <a:pt x="843" y="810"/>
                    </a:lnTo>
                    <a:lnTo>
                      <a:pt x="843" y="813"/>
                    </a:lnTo>
                    <a:lnTo>
                      <a:pt x="846" y="813"/>
                    </a:lnTo>
                    <a:lnTo>
                      <a:pt x="848" y="815"/>
                    </a:lnTo>
                    <a:lnTo>
                      <a:pt x="851" y="815"/>
                    </a:lnTo>
                    <a:lnTo>
                      <a:pt x="853" y="818"/>
                    </a:lnTo>
                    <a:lnTo>
                      <a:pt x="853" y="815"/>
                    </a:lnTo>
                    <a:lnTo>
                      <a:pt x="856" y="815"/>
                    </a:lnTo>
                    <a:lnTo>
                      <a:pt x="859" y="815"/>
                    </a:lnTo>
                    <a:lnTo>
                      <a:pt x="859" y="818"/>
                    </a:lnTo>
                    <a:lnTo>
                      <a:pt x="861" y="820"/>
                    </a:lnTo>
                    <a:lnTo>
                      <a:pt x="861" y="823"/>
                    </a:lnTo>
                    <a:lnTo>
                      <a:pt x="864" y="823"/>
                    </a:lnTo>
                    <a:lnTo>
                      <a:pt x="864" y="820"/>
                    </a:lnTo>
                    <a:lnTo>
                      <a:pt x="867" y="823"/>
                    </a:lnTo>
                    <a:lnTo>
                      <a:pt x="869" y="823"/>
                    </a:lnTo>
                    <a:lnTo>
                      <a:pt x="872" y="823"/>
                    </a:lnTo>
                    <a:lnTo>
                      <a:pt x="872" y="826"/>
                    </a:lnTo>
                    <a:lnTo>
                      <a:pt x="874" y="826"/>
                    </a:lnTo>
                    <a:lnTo>
                      <a:pt x="877" y="826"/>
                    </a:lnTo>
                    <a:lnTo>
                      <a:pt x="877" y="828"/>
                    </a:lnTo>
                    <a:lnTo>
                      <a:pt x="877" y="831"/>
                    </a:lnTo>
                    <a:lnTo>
                      <a:pt x="877" y="834"/>
                    </a:lnTo>
                    <a:lnTo>
                      <a:pt x="877" y="836"/>
                    </a:lnTo>
                    <a:lnTo>
                      <a:pt x="877" y="839"/>
                    </a:lnTo>
                    <a:lnTo>
                      <a:pt x="877" y="836"/>
                    </a:lnTo>
                    <a:lnTo>
                      <a:pt x="880" y="836"/>
                    </a:lnTo>
                    <a:lnTo>
                      <a:pt x="882" y="836"/>
                    </a:lnTo>
                    <a:lnTo>
                      <a:pt x="885" y="836"/>
                    </a:lnTo>
                    <a:lnTo>
                      <a:pt x="885" y="834"/>
                    </a:lnTo>
                    <a:lnTo>
                      <a:pt x="887" y="834"/>
                    </a:lnTo>
                    <a:lnTo>
                      <a:pt x="887" y="836"/>
                    </a:lnTo>
                    <a:lnTo>
                      <a:pt x="890" y="836"/>
                    </a:lnTo>
                    <a:lnTo>
                      <a:pt x="893" y="836"/>
                    </a:lnTo>
                    <a:lnTo>
                      <a:pt x="895" y="836"/>
                    </a:lnTo>
                    <a:lnTo>
                      <a:pt x="895" y="839"/>
                    </a:lnTo>
                    <a:lnTo>
                      <a:pt x="898" y="839"/>
                    </a:lnTo>
                    <a:lnTo>
                      <a:pt x="898" y="841"/>
                    </a:lnTo>
                    <a:lnTo>
                      <a:pt x="898" y="844"/>
                    </a:lnTo>
                    <a:lnTo>
                      <a:pt x="898" y="847"/>
                    </a:lnTo>
                    <a:lnTo>
                      <a:pt x="900" y="847"/>
                    </a:lnTo>
                    <a:lnTo>
                      <a:pt x="900" y="849"/>
                    </a:lnTo>
                    <a:lnTo>
                      <a:pt x="903" y="849"/>
                    </a:lnTo>
                    <a:lnTo>
                      <a:pt x="906" y="849"/>
                    </a:lnTo>
                    <a:lnTo>
                      <a:pt x="906" y="852"/>
                    </a:lnTo>
                    <a:lnTo>
                      <a:pt x="903" y="852"/>
                    </a:lnTo>
                    <a:lnTo>
                      <a:pt x="900" y="852"/>
                    </a:lnTo>
                    <a:lnTo>
                      <a:pt x="900" y="854"/>
                    </a:lnTo>
                    <a:lnTo>
                      <a:pt x="898" y="854"/>
                    </a:lnTo>
                    <a:lnTo>
                      <a:pt x="898" y="857"/>
                    </a:lnTo>
                    <a:lnTo>
                      <a:pt x="898" y="854"/>
                    </a:lnTo>
                    <a:lnTo>
                      <a:pt x="898" y="857"/>
                    </a:lnTo>
                    <a:lnTo>
                      <a:pt x="900" y="860"/>
                    </a:lnTo>
                    <a:lnTo>
                      <a:pt x="900" y="862"/>
                    </a:lnTo>
                    <a:lnTo>
                      <a:pt x="898" y="862"/>
                    </a:lnTo>
                    <a:lnTo>
                      <a:pt x="895" y="862"/>
                    </a:lnTo>
                    <a:lnTo>
                      <a:pt x="895" y="865"/>
                    </a:lnTo>
                    <a:lnTo>
                      <a:pt x="893" y="865"/>
                    </a:lnTo>
                    <a:lnTo>
                      <a:pt x="893" y="867"/>
                    </a:lnTo>
                    <a:lnTo>
                      <a:pt x="890" y="867"/>
                    </a:lnTo>
                    <a:lnTo>
                      <a:pt x="890" y="870"/>
                    </a:lnTo>
                    <a:lnTo>
                      <a:pt x="890" y="873"/>
                    </a:lnTo>
                    <a:lnTo>
                      <a:pt x="893" y="873"/>
                    </a:lnTo>
                    <a:lnTo>
                      <a:pt x="893" y="875"/>
                    </a:lnTo>
                    <a:lnTo>
                      <a:pt x="895" y="875"/>
                    </a:lnTo>
                    <a:lnTo>
                      <a:pt x="895" y="878"/>
                    </a:lnTo>
                    <a:lnTo>
                      <a:pt x="895" y="881"/>
                    </a:lnTo>
                    <a:lnTo>
                      <a:pt x="895" y="883"/>
                    </a:lnTo>
                    <a:lnTo>
                      <a:pt x="898" y="883"/>
                    </a:lnTo>
                    <a:lnTo>
                      <a:pt x="898" y="886"/>
                    </a:lnTo>
                    <a:lnTo>
                      <a:pt x="898" y="888"/>
                    </a:lnTo>
                    <a:lnTo>
                      <a:pt x="900" y="888"/>
                    </a:lnTo>
                    <a:lnTo>
                      <a:pt x="900" y="891"/>
                    </a:lnTo>
                    <a:lnTo>
                      <a:pt x="900" y="894"/>
                    </a:lnTo>
                    <a:lnTo>
                      <a:pt x="900" y="896"/>
                    </a:lnTo>
                    <a:lnTo>
                      <a:pt x="898" y="896"/>
                    </a:lnTo>
                    <a:lnTo>
                      <a:pt x="898" y="899"/>
                    </a:lnTo>
                    <a:lnTo>
                      <a:pt x="900" y="899"/>
                    </a:lnTo>
                    <a:lnTo>
                      <a:pt x="900" y="901"/>
                    </a:lnTo>
                    <a:lnTo>
                      <a:pt x="898" y="901"/>
                    </a:lnTo>
                    <a:lnTo>
                      <a:pt x="898" y="899"/>
                    </a:lnTo>
                    <a:lnTo>
                      <a:pt x="895" y="899"/>
                    </a:lnTo>
                    <a:lnTo>
                      <a:pt x="893" y="899"/>
                    </a:lnTo>
                    <a:lnTo>
                      <a:pt x="893" y="896"/>
                    </a:lnTo>
                    <a:lnTo>
                      <a:pt x="890" y="896"/>
                    </a:lnTo>
                    <a:lnTo>
                      <a:pt x="890" y="899"/>
                    </a:lnTo>
                    <a:lnTo>
                      <a:pt x="887" y="899"/>
                    </a:lnTo>
                    <a:lnTo>
                      <a:pt x="887" y="896"/>
                    </a:lnTo>
                    <a:lnTo>
                      <a:pt x="885" y="896"/>
                    </a:lnTo>
                    <a:lnTo>
                      <a:pt x="885" y="899"/>
                    </a:lnTo>
                    <a:lnTo>
                      <a:pt x="882" y="899"/>
                    </a:lnTo>
                    <a:lnTo>
                      <a:pt x="882" y="901"/>
                    </a:lnTo>
                    <a:lnTo>
                      <a:pt x="885" y="901"/>
                    </a:lnTo>
                    <a:lnTo>
                      <a:pt x="885" y="904"/>
                    </a:lnTo>
                    <a:lnTo>
                      <a:pt x="885" y="907"/>
                    </a:lnTo>
                    <a:lnTo>
                      <a:pt x="885" y="909"/>
                    </a:lnTo>
                    <a:lnTo>
                      <a:pt x="887" y="909"/>
                    </a:lnTo>
                    <a:lnTo>
                      <a:pt x="887" y="912"/>
                    </a:lnTo>
                    <a:lnTo>
                      <a:pt x="887" y="914"/>
                    </a:lnTo>
                    <a:lnTo>
                      <a:pt x="890" y="914"/>
                    </a:lnTo>
                    <a:lnTo>
                      <a:pt x="890" y="917"/>
                    </a:lnTo>
                    <a:lnTo>
                      <a:pt x="893" y="920"/>
                    </a:lnTo>
                    <a:lnTo>
                      <a:pt x="890" y="920"/>
                    </a:lnTo>
                    <a:lnTo>
                      <a:pt x="890" y="922"/>
                    </a:lnTo>
                    <a:lnTo>
                      <a:pt x="887" y="922"/>
                    </a:lnTo>
                    <a:lnTo>
                      <a:pt x="885" y="922"/>
                    </a:lnTo>
                    <a:lnTo>
                      <a:pt x="887" y="922"/>
                    </a:lnTo>
                    <a:lnTo>
                      <a:pt x="887" y="925"/>
                    </a:lnTo>
                    <a:lnTo>
                      <a:pt x="885" y="925"/>
                    </a:lnTo>
                    <a:lnTo>
                      <a:pt x="887" y="925"/>
                    </a:lnTo>
                    <a:lnTo>
                      <a:pt x="885" y="925"/>
                    </a:lnTo>
                    <a:lnTo>
                      <a:pt x="882" y="925"/>
                    </a:lnTo>
                    <a:lnTo>
                      <a:pt x="880" y="925"/>
                    </a:lnTo>
                    <a:lnTo>
                      <a:pt x="880" y="928"/>
                    </a:lnTo>
                    <a:lnTo>
                      <a:pt x="877" y="928"/>
                    </a:lnTo>
                    <a:lnTo>
                      <a:pt x="877" y="925"/>
                    </a:lnTo>
                    <a:lnTo>
                      <a:pt x="877" y="928"/>
                    </a:lnTo>
                    <a:lnTo>
                      <a:pt x="877" y="925"/>
                    </a:lnTo>
                    <a:lnTo>
                      <a:pt x="874" y="925"/>
                    </a:lnTo>
                    <a:lnTo>
                      <a:pt x="872" y="925"/>
                    </a:lnTo>
                    <a:lnTo>
                      <a:pt x="869" y="925"/>
                    </a:lnTo>
                    <a:lnTo>
                      <a:pt x="869" y="928"/>
                    </a:lnTo>
                    <a:lnTo>
                      <a:pt x="867" y="928"/>
                    </a:lnTo>
                    <a:lnTo>
                      <a:pt x="867" y="930"/>
                    </a:lnTo>
                    <a:lnTo>
                      <a:pt x="864" y="930"/>
                    </a:lnTo>
                    <a:lnTo>
                      <a:pt x="864" y="933"/>
                    </a:lnTo>
                    <a:lnTo>
                      <a:pt x="867" y="933"/>
                    </a:lnTo>
                    <a:lnTo>
                      <a:pt x="867" y="935"/>
                    </a:lnTo>
                    <a:lnTo>
                      <a:pt x="869" y="935"/>
                    </a:lnTo>
                    <a:lnTo>
                      <a:pt x="869" y="938"/>
                    </a:lnTo>
                    <a:lnTo>
                      <a:pt x="872" y="938"/>
                    </a:lnTo>
                    <a:lnTo>
                      <a:pt x="872" y="941"/>
                    </a:lnTo>
                    <a:lnTo>
                      <a:pt x="874" y="941"/>
                    </a:lnTo>
                    <a:lnTo>
                      <a:pt x="874" y="943"/>
                    </a:lnTo>
                    <a:lnTo>
                      <a:pt x="877" y="943"/>
                    </a:lnTo>
                    <a:lnTo>
                      <a:pt x="877" y="946"/>
                    </a:lnTo>
                    <a:lnTo>
                      <a:pt x="874" y="946"/>
                    </a:lnTo>
                    <a:lnTo>
                      <a:pt x="874" y="948"/>
                    </a:lnTo>
                    <a:lnTo>
                      <a:pt x="877" y="951"/>
                    </a:lnTo>
                    <a:lnTo>
                      <a:pt x="877" y="954"/>
                    </a:lnTo>
                    <a:lnTo>
                      <a:pt x="877" y="956"/>
                    </a:lnTo>
                    <a:lnTo>
                      <a:pt x="877" y="959"/>
                    </a:lnTo>
                    <a:lnTo>
                      <a:pt x="880" y="959"/>
                    </a:lnTo>
                    <a:lnTo>
                      <a:pt x="880" y="962"/>
                    </a:lnTo>
                    <a:lnTo>
                      <a:pt x="877" y="962"/>
                    </a:lnTo>
                    <a:lnTo>
                      <a:pt x="877" y="964"/>
                    </a:lnTo>
                    <a:lnTo>
                      <a:pt x="874" y="964"/>
                    </a:lnTo>
                    <a:lnTo>
                      <a:pt x="874" y="967"/>
                    </a:lnTo>
                    <a:lnTo>
                      <a:pt x="872" y="967"/>
                    </a:lnTo>
                    <a:lnTo>
                      <a:pt x="872" y="969"/>
                    </a:lnTo>
                    <a:lnTo>
                      <a:pt x="869" y="969"/>
                    </a:lnTo>
                    <a:lnTo>
                      <a:pt x="869" y="972"/>
                    </a:lnTo>
                    <a:lnTo>
                      <a:pt x="869" y="975"/>
                    </a:lnTo>
                    <a:lnTo>
                      <a:pt x="867" y="975"/>
                    </a:lnTo>
                    <a:lnTo>
                      <a:pt x="864" y="975"/>
                    </a:lnTo>
                    <a:lnTo>
                      <a:pt x="864" y="977"/>
                    </a:lnTo>
                    <a:lnTo>
                      <a:pt x="861" y="977"/>
                    </a:lnTo>
                    <a:lnTo>
                      <a:pt x="859" y="977"/>
                    </a:lnTo>
                    <a:lnTo>
                      <a:pt x="856" y="977"/>
                    </a:lnTo>
                    <a:lnTo>
                      <a:pt x="853" y="977"/>
                    </a:lnTo>
                    <a:lnTo>
                      <a:pt x="851" y="977"/>
                    </a:lnTo>
                    <a:lnTo>
                      <a:pt x="848" y="977"/>
                    </a:lnTo>
                    <a:lnTo>
                      <a:pt x="848" y="975"/>
                    </a:lnTo>
                    <a:lnTo>
                      <a:pt x="846" y="975"/>
                    </a:lnTo>
                    <a:lnTo>
                      <a:pt x="843" y="975"/>
                    </a:lnTo>
                    <a:lnTo>
                      <a:pt x="843" y="972"/>
                    </a:lnTo>
                    <a:lnTo>
                      <a:pt x="840" y="972"/>
                    </a:lnTo>
                    <a:lnTo>
                      <a:pt x="838" y="972"/>
                    </a:lnTo>
                    <a:lnTo>
                      <a:pt x="835" y="972"/>
                    </a:lnTo>
                    <a:lnTo>
                      <a:pt x="835" y="969"/>
                    </a:lnTo>
                    <a:lnTo>
                      <a:pt x="833" y="969"/>
                    </a:lnTo>
                    <a:lnTo>
                      <a:pt x="830" y="969"/>
                    </a:lnTo>
                    <a:lnTo>
                      <a:pt x="827" y="967"/>
                    </a:lnTo>
                    <a:lnTo>
                      <a:pt x="825" y="967"/>
                    </a:lnTo>
                    <a:lnTo>
                      <a:pt x="825" y="964"/>
                    </a:lnTo>
                    <a:lnTo>
                      <a:pt x="825" y="967"/>
                    </a:lnTo>
                    <a:lnTo>
                      <a:pt x="822" y="967"/>
                    </a:lnTo>
                    <a:lnTo>
                      <a:pt x="820" y="967"/>
                    </a:lnTo>
                    <a:lnTo>
                      <a:pt x="817" y="967"/>
                    </a:lnTo>
                    <a:lnTo>
                      <a:pt x="817" y="964"/>
                    </a:lnTo>
                    <a:lnTo>
                      <a:pt x="814" y="964"/>
                    </a:lnTo>
                    <a:lnTo>
                      <a:pt x="814" y="967"/>
                    </a:lnTo>
                    <a:lnTo>
                      <a:pt x="812" y="967"/>
                    </a:lnTo>
                    <a:lnTo>
                      <a:pt x="809" y="967"/>
                    </a:lnTo>
                    <a:lnTo>
                      <a:pt x="809" y="964"/>
                    </a:lnTo>
                    <a:lnTo>
                      <a:pt x="809" y="962"/>
                    </a:lnTo>
                    <a:lnTo>
                      <a:pt x="809" y="959"/>
                    </a:lnTo>
                    <a:lnTo>
                      <a:pt x="806" y="959"/>
                    </a:lnTo>
                    <a:lnTo>
                      <a:pt x="809" y="959"/>
                    </a:lnTo>
                    <a:lnTo>
                      <a:pt x="806" y="959"/>
                    </a:lnTo>
                    <a:lnTo>
                      <a:pt x="806" y="962"/>
                    </a:lnTo>
                    <a:lnTo>
                      <a:pt x="806" y="959"/>
                    </a:lnTo>
                    <a:lnTo>
                      <a:pt x="804" y="959"/>
                    </a:lnTo>
                    <a:lnTo>
                      <a:pt x="801" y="956"/>
                    </a:lnTo>
                    <a:lnTo>
                      <a:pt x="801" y="954"/>
                    </a:lnTo>
                    <a:lnTo>
                      <a:pt x="799" y="954"/>
                    </a:lnTo>
                    <a:lnTo>
                      <a:pt x="799" y="951"/>
                    </a:lnTo>
                    <a:lnTo>
                      <a:pt x="796" y="951"/>
                    </a:lnTo>
                    <a:lnTo>
                      <a:pt x="796" y="948"/>
                    </a:lnTo>
                    <a:lnTo>
                      <a:pt x="793" y="948"/>
                    </a:lnTo>
                    <a:lnTo>
                      <a:pt x="793" y="946"/>
                    </a:lnTo>
                    <a:lnTo>
                      <a:pt x="793" y="943"/>
                    </a:lnTo>
                    <a:lnTo>
                      <a:pt x="793" y="941"/>
                    </a:lnTo>
                    <a:lnTo>
                      <a:pt x="791" y="941"/>
                    </a:lnTo>
                    <a:lnTo>
                      <a:pt x="788" y="941"/>
                    </a:lnTo>
                    <a:lnTo>
                      <a:pt x="788" y="938"/>
                    </a:lnTo>
                    <a:lnTo>
                      <a:pt x="788" y="941"/>
                    </a:lnTo>
                    <a:lnTo>
                      <a:pt x="786" y="941"/>
                    </a:lnTo>
                    <a:lnTo>
                      <a:pt x="783" y="941"/>
                    </a:lnTo>
                    <a:lnTo>
                      <a:pt x="780" y="941"/>
                    </a:lnTo>
                    <a:lnTo>
                      <a:pt x="780" y="943"/>
                    </a:lnTo>
                    <a:lnTo>
                      <a:pt x="780" y="946"/>
                    </a:lnTo>
                    <a:lnTo>
                      <a:pt x="780" y="948"/>
                    </a:lnTo>
                    <a:lnTo>
                      <a:pt x="780" y="951"/>
                    </a:lnTo>
                    <a:lnTo>
                      <a:pt x="780" y="954"/>
                    </a:lnTo>
                    <a:lnTo>
                      <a:pt x="780" y="956"/>
                    </a:lnTo>
                    <a:lnTo>
                      <a:pt x="780" y="959"/>
                    </a:lnTo>
                    <a:lnTo>
                      <a:pt x="778" y="959"/>
                    </a:lnTo>
                    <a:lnTo>
                      <a:pt x="778" y="962"/>
                    </a:lnTo>
                    <a:lnTo>
                      <a:pt x="778" y="964"/>
                    </a:lnTo>
                    <a:lnTo>
                      <a:pt x="775" y="964"/>
                    </a:lnTo>
                    <a:lnTo>
                      <a:pt x="773" y="964"/>
                    </a:lnTo>
                    <a:lnTo>
                      <a:pt x="770" y="964"/>
                    </a:lnTo>
                    <a:lnTo>
                      <a:pt x="770" y="967"/>
                    </a:lnTo>
                    <a:lnTo>
                      <a:pt x="773" y="967"/>
                    </a:lnTo>
                    <a:lnTo>
                      <a:pt x="770" y="967"/>
                    </a:lnTo>
                    <a:lnTo>
                      <a:pt x="767" y="969"/>
                    </a:lnTo>
                    <a:lnTo>
                      <a:pt x="767" y="967"/>
                    </a:lnTo>
                    <a:lnTo>
                      <a:pt x="765" y="967"/>
                    </a:lnTo>
                    <a:lnTo>
                      <a:pt x="765" y="964"/>
                    </a:lnTo>
                    <a:lnTo>
                      <a:pt x="762" y="964"/>
                    </a:lnTo>
                    <a:lnTo>
                      <a:pt x="759" y="964"/>
                    </a:lnTo>
                    <a:lnTo>
                      <a:pt x="757" y="964"/>
                    </a:lnTo>
                    <a:lnTo>
                      <a:pt x="757" y="962"/>
                    </a:lnTo>
                    <a:lnTo>
                      <a:pt x="754" y="962"/>
                    </a:lnTo>
                    <a:lnTo>
                      <a:pt x="754" y="959"/>
                    </a:lnTo>
                    <a:lnTo>
                      <a:pt x="752" y="959"/>
                    </a:lnTo>
                    <a:lnTo>
                      <a:pt x="752" y="956"/>
                    </a:lnTo>
                    <a:lnTo>
                      <a:pt x="754" y="956"/>
                    </a:lnTo>
                    <a:lnTo>
                      <a:pt x="752" y="956"/>
                    </a:lnTo>
                    <a:lnTo>
                      <a:pt x="752" y="954"/>
                    </a:lnTo>
                    <a:lnTo>
                      <a:pt x="752" y="951"/>
                    </a:lnTo>
                    <a:lnTo>
                      <a:pt x="749" y="951"/>
                    </a:lnTo>
                    <a:lnTo>
                      <a:pt x="749" y="954"/>
                    </a:lnTo>
                    <a:lnTo>
                      <a:pt x="749" y="951"/>
                    </a:lnTo>
                    <a:lnTo>
                      <a:pt x="746" y="951"/>
                    </a:lnTo>
                    <a:lnTo>
                      <a:pt x="746" y="948"/>
                    </a:lnTo>
                    <a:lnTo>
                      <a:pt x="749" y="948"/>
                    </a:lnTo>
                    <a:lnTo>
                      <a:pt x="749" y="946"/>
                    </a:lnTo>
                    <a:lnTo>
                      <a:pt x="746" y="948"/>
                    </a:lnTo>
                    <a:lnTo>
                      <a:pt x="744" y="948"/>
                    </a:lnTo>
                    <a:lnTo>
                      <a:pt x="746" y="948"/>
                    </a:lnTo>
                    <a:lnTo>
                      <a:pt x="746" y="946"/>
                    </a:lnTo>
                    <a:lnTo>
                      <a:pt x="744" y="948"/>
                    </a:lnTo>
                    <a:lnTo>
                      <a:pt x="744" y="946"/>
                    </a:lnTo>
                    <a:lnTo>
                      <a:pt x="744" y="948"/>
                    </a:lnTo>
                    <a:lnTo>
                      <a:pt x="744" y="946"/>
                    </a:lnTo>
                    <a:lnTo>
                      <a:pt x="741" y="946"/>
                    </a:lnTo>
                    <a:lnTo>
                      <a:pt x="739" y="946"/>
                    </a:lnTo>
                    <a:lnTo>
                      <a:pt x="739" y="948"/>
                    </a:lnTo>
                    <a:lnTo>
                      <a:pt x="736" y="948"/>
                    </a:lnTo>
                    <a:lnTo>
                      <a:pt x="736" y="946"/>
                    </a:lnTo>
                    <a:lnTo>
                      <a:pt x="733" y="946"/>
                    </a:lnTo>
                    <a:lnTo>
                      <a:pt x="733" y="943"/>
                    </a:lnTo>
                    <a:lnTo>
                      <a:pt x="733" y="946"/>
                    </a:lnTo>
                    <a:lnTo>
                      <a:pt x="731" y="946"/>
                    </a:lnTo>
                    <a:lnTo>
                      <a:pt x="731" y="943"/>
                    </a:lnTo>
                    <a:lnTo>
                      <a:pt x="731" y="941"/>
                    </a:lnTo>
                    <a:lnTo>
                      <a:pt x="728" y="941"/>
                    </a:lnTo>
                    <a:lnTo>
                      <a:pt x="731" y="941"/>
                    </a:lnTo>
                    <a:lnTo>
                      <a:pt x="731" y="938"/>
                    </a:lnTo>
                    <a:lnTo>
                      <a:pt x="728" y="938"/>
                    </a:lnTo>
                    <a:lnTo>
                      <a:pt x="728" y="935"/>
                    </a:lnTo>
                    <a:lnTo>
                      <a:pt x="726" y="935"/>
                    </a:lnTo>
                    <a:lnTo>
                      <a:pt x="726" y="933"/>
                    </a:lnTo>
                    <a:lnTo>
                      <a:pt x="723" y="933"/>
                    </a:lnTo>
                    <a:lnTo>
                      <a:pt x="723" y="930"/>
                    </a:lnTo>
                    <a:lnTo>
                      <a:pt x="720" y="930"/>
                    </a:lnTo>
                    <a:lnTo>
                      <a:pt x="723" y="930"/>
                    </a:lnTo>
                    <a:lnTo>
                      <a:pt x="720" y="930"/>
                    </a:lnTo>
                    <a:lnTo>
                      <a:pt x="718" y="930"/>
                    </a:lnTo>
                    <a:lnTo>
                      <a:pt x="718" y="928"/>
                    </a:lnTo>
                    <a:lnTo>
                      <a:pt x="715" y="928"/>
                    </a:lnTo>
                    <a:lnTo>
                      <a:pt x="715" y="925"/>
                    </a:lnTo>
                    <a:lnTo>
                      <a:pt x="715" y="922"/>
                    </a:lnTo>
                    <a:lnTo>
                      <a:pt x="715" y="920"/>
                    </a:lnTo>
                    <a:lnTo>
                      <a:pt x="713" y="920"/>
                    </a:lnTo>
                    <a:lnTo>
                      <a:pt x="713" y="917"/>
                    </a:lnTo>
                    <a:lnTo>
                      <a:pt x="713" y="914"/>
                    </a:lnTo>
                    <a:lnTo>
                      <a:pt x="713" y="912"/>
                    </a:lnTo>
                    <a:lnTo>
                      <a:pt x="710" y="912"/>
                    </a:lnTo>
                    <a:lnTo>
                      <a:pt x="710" y="909"/>
                    </a:lnTo>
                    <a:lnTo>
                      <a:pt x="710" y="907"/>
                    </a:lnTo>
                    <a:lnTo>
                      <a:pt x="710" y="904"/>
                    </a:lnTo>
                    <a:lnTo>
                      <a:pt x="710" y="901"/>
                    </a:lnTo>
                    <a:lnTo>
                      <a:pt x="707" y="901"/>
                    </a:lnTo>
                    <a:lnTo>
                      <a:pt x="707" y="904"/>
                    </a:lnTo>
                    <a:lnTo>
                      <a:pt x="707" y="901"/>
                    </a:lnTo>
                    <a:lnTo>
                      <a:pt x="705" y="901"/>
                    </a:lnTo>
                    <a:lnTo>
                      <a:pt x="705" y="899"/>
                    </a:lnTo>
                    <a:lnTo>
                      <a:pt x="705" y="901"/>
                    </a:lnTo>
                    <a:lnTo>
                      <a:pt x="705" y="899"/>
                    </a:lnTo>
                    <a:lnTo>
                      <a:pt x="702" y="899"/>
                    </a:lnTo>
                    <a:lnTo>
                      <a:pt x="702" y="896"/>
                    </a:lnTo>
                    <a:lnTo>
                      <a:pt x="699" y="896"/>
                    </a:lnTo>
                    <a:lnTo>
                      <a:pt x="699" y="894"/>
                    </a:lnTo>
                    <a:lnTo>
                      <a:pt x="699" y="891"/>
                    </a:lnTo>
                    <a:lnTo>
                      <a:pt x="702" y="891"/>
                    </a:lnTo>
                    <a:lnTo>
                      <a:pt x="699" y="891"/>
                    </a:lnTo>
                    <a:lnTo>
                      <a:pt x="699" y="888"/>
                    </a:lnTo>
                    <a:lnTo>
                      <a:pt x="697" y="888"/>
                    </a:lnTo>
                    <a:lnTo>
                      <a:pt x="697" y="886"/>
                    </a:lnTo>
                    <a:lnTo>
                      <a:pt x="699" y="886"/>
                    </a:lnTo>
                    <a:lnTo>
                      <a:pt x="699" y="883"/>
                    </a:lnTo>
                    <a:lnTo>
                      <a:pt x="699" y="881"/>
                    </a:lnTo>
                    <a:lnTo>
                      <a:pt x="702" y="881"/>
                    </a:lnTo>
                    <a:lnTo>
                      <a:pt x="702" y="878"/>
                    </a:lnTo>
                    <a:lnTo>
                      <a:pt x="702" y="875"/>
                    </a:lnTo>
                    <a:lnTo>
                      <a:pt x="705" y="875"/>
                    </a:lnTo>
                    <a:lnTo>
                      <a:pt x="705" y="873"/>
                    </a:lnTo>
                    <a:lnTo>
                      <a:pt x="705" y="870"/>
                    </a:lnTo>
                    <a:lnTo>
                      <a:pt x="702" y="867"/>
                    </a:lnTo>
                    <a:lnTo>
                      <a:pt x="702" y="865"/>
                    </a:lnTo>
                    <a:lnTo>
                      <a:pt x="699" y="865"/>
                    </a:lnTo>
                    <a:lnTo>
                      <a:pt x="699" y="862"/>
                    </a:lnTo>
                    <a:lnTo>
                      <a:pt x="702" y="862"/>
                    </a:lnTo>
                    <a:lnTo>
                      <a:pt x="702" y="860"/>
                    </a:lnTo>
                    <a:lnTo>
                      <a:pt x="705" y="860"/>
                    </a:lnTo>
                    <a:lnTo>
                      <a:pt x="705" y="862"/>
                    </a:lnTo>
                    <a:lnTo>
                      <a:pt x="707" y="862"/>
                    </a:lnTo>
                    <a:lnTo>
                      <a:pt x="707" y="860"/>
                    </a:lnTo>
                    <a:lnTo>
                      <a:pt x="710" y="860"/>
                    </a:lnTo>
                    <a:lnTo>
                      <a:pt x="710" y="857"/>
                    </a:lnTo>
                    <a:lnTo>
                      <a:pt x="713" y="857"/>
                    </a:lnTo>
                    <a:lnTo>
                      <a:pt x="713" y="854"/>
                    </a:lnTo>
                    <a:lnTo>
                      <a:pt x="713" y="852"/>
                    </a:lnTo>
                    <a:lnTo>
                      <a:pt x="713" y="849"/>
                    </a:lnTo>
                    <a:lnTo>
                      <a:pt x="715" y="849"/>
                    </a:lnTo>
                    <a:lnTo>
                      <a:pt x="715" y="847"/>
                    </a:lnTo>
                    <a:lnTo>
                      <a:pt x="718" y="847"/>
                    </a:lnTo>
                    <a:lnTo>
                      <a:pt x="720" y="844"/>
                    </a:lnTo>
                    <a:lnTo>
                      <a:pt x="723" y="844"/>
                    </a:lnTo>
                    <a:lnTo>
                      <a:pt x="726" y="839"/>
                    </a:lnTo>
                    <a:lnTo>
                      <a:pt x="726" y="836"/>
                    </a:lnTo>
                    <a:lnTo>
                      <a:pt x="728" y="836"/>
                    </a:lnTo>
                    <a:lnTo>
                      <a:pt x="728" y="834"/>
                    </a:lnTo>
                    <a:lnTo>
                      <a:pt x="726" y="834"/>
                    </a:lnTo>
                    <a:lnTo>
                      <a:pt x="723" y="831"/>
                    </a:lnTo>
                    <a:lnTo>
                      <a:pt x="720" y="831"/>
                    </a:lnTo>
                    <a:lnTo>
                      <a:pt x="720" y="828"/>
                    </a:lnTo>
                    <a:lnTo>
                      <a:pt x="718" y="828"/>
                    </a:lnTo>
                    <a:lnTo>
                      <a:pt x="715" y="826"/>
                    </a:lnTo>
                    <a:lnTo>
                      <a:pt x="715" y="823"/>
                    </a:lnTo>
                    <a:lnTo>
                      <a:pt x="715" y="818"/>
                    </a:lnTo>
                    <a:lnTo>
                      <a:pt x="713" y="818"/>
                    </a:lnTo>
                    <a:lnTo>
                      <a:pt x="713" y="815"/>
                    </a:lnTo>
                    <a:lnTo>
                      <a:pt x="713" y="813"/>
                    </a:lnTo>
                    <a:lnTo>
                      <a:pt x="713" y="810"/>
                    </a:lnTo>
                    <a:lnTo>
                      <a:pt x="715" y="810"/>
                    </a:lnTo>
                    <a:lnTo>
                      <a:pt x="715" y="807"/>
                    </a:lnTo>
                    <a:lnTo>
                      <a:pt x="718" y="805"/>
                    </a:lnTo>
                    <a:lnTo>
                      <a:pt x="720" y="805"/>
                    </a:lnTo>
                    <a:lnTo>
                      <a:pt x="723" y="807"/>
                    </a:lnTo>
                    <a:lnTo>
                      <a:pt x="723" y="810"/>
                    </a:lnTo>
                    <a:lnTo>
                      <a:pt x="723" y="813"/>
                    </a:lnTo>
                    <a:lnTo>
                      <a:pt x="726" y="813"/>
                    </a:lnTo>
                    <a:lnTo>
                      <a:pt x="728" y="815"/>
                    </a:lnTo>
                    <a:lnTo>
                      <a:pt x="731" y="815"/>
                    </a:lnTo>
                    <a:lnTo>
                      <a:pt x="733" y="815"/>
                    </a:lnTo>
                    <a:lnTo>
                      <a:pt x="736" y="818"/>
                    </a:lnTo>
                    <a:lnTo>
                      <a:pt x="741" y="818"/>
                    </a:lnTo>
                    <a:lnTo>
                      <a:pt x="741" y="815"/>
                    </a:lnTo>
                    <a:lnTo>
                      <a:pt x="739" y="813"/>
                    </a:lnTo>
                    <a:lnTo>
                      <a:pt x="739" y="810"/>
                    </a:lnTo>
                    <a:lnTo>
                      <a:pt x="739" y="807"/>
                    </a:lnTo>
                    <a:lnTo>
                      <a:pt x="736" y="807"/>
                    </a:lnTo>
                    <a:lnTo>
                      <a:pt x="736" y="805"/>
                    </a:lnTo>
                    <a:lnTo>
                      <a:pt x="733" y="805"/>
                    </a:lnTo>
                    <a:lnTo>
                      <a:pt x="731" y="805"/>
                    </a:lnTo>
                    <a:lnTo>
                      <a:pt x="731" y="802"/>
                    </a:lnTo>
                    <a:lnTo>
                      <a:pt x="731" y="800"/>
                    </a:lnTo>
                    <a:lnTo>
                      <a:pt x="728" y="800"/>
                    </a:lnTo>
                    <a:lnTo>
                      <a:pt x="728" y="797"/>
                    </a:lnTo>
                    <a:lnTo>
                      <a:pt x="726" y="797"/>
                    </a:lnTo>
                    <a:lnTo>
                      <a:pt x="723" y="797"/>
                    </a:lnTo>
                    <a:lnTo>
                      <a:pt x="720" y="794"/>
                    </a:lnTo>
                    <a:lnTo>
                      <a:pt x="720" y="792"/>
                    </a:lnTo>
                    <a:lnTo>
                      <a:pt x="718" y="789"/>
                    </a:lnTo>
                    <a:lnTo>
                      <a:pt x="720" y="787"/>
                    </a:lnTo>
                    <a:lnTo>
                      <a:pt x="718" y="787"/>
                    </a:lnTo>
                    <a:lnTo>
                      <a:pt x="718" y="784"/>
                    </a:lnTo>
                    <a:lnTo>
                      <a:pt x="718" y="781"/>
                    </a:lnTo>
                    <a:lnTo>
                      <a:pt x="718" y="779"/>
                    </a:lnTo>
                    <a:lnTo>
                      <a:pt x="720" y="779"/>
                    </a:lnTo>
                    <a:lnTo>
                      <a:pt x="723" y="776"/>
                    </a:lnTo>
                    <a:lnTo>
                      <a:pt x="720" y="776"/>
                    </a:lnTo>
                    <a:lnTo>
                      <a:pt x="718" y="776"/>
                    </a:lnTo>
                    <a:lnTo>
                      <a:pt x="715" y="776"/>
                    </a:lnTo>
                    <a:lnTo>
                      <a:pt x="715" y="773"/>
                    </a:lnTo>
                    <a:lnTo>
                      <a:pt x="715" y="768"/>
                    </a:lnTo>
                    <a:lnTo>
                      <a:pt x="715" y="766"/>
                    </a:lnTo>
                    <a:lnTo>
                      <a:pt x="713" y="766"/>
                    </a:lnTo>
                    <a:lnTo>
                      <a:pt x="710" y="766"/>
                    </a:lnTo>
                    <a:lnTo>
                      <a:pt x="713" y="763"/>
                    </a:lnTo>
                    <a:lnTo>
                      <a:pt x="713" y="760"/>
                    </a:lnTo>
                    <a:lnTo>
                      <a:pt x="715" y="760"/>
                    </a:lnTo>
                    <a:lnTo>
                      <a:pt x="715" y="758"/>
                    </a:lnTo>
                    <a:lnTo>
                      <a:pt x="718" y="755"/>
                    </a:lnTo>
                    <a:lnTo>
                      <a:pt x="718" y="753"/>
                    </a:lnTo>
                    <a:lnTo>
                      <a:pt x="715" y="753"/>
                    </a:lnTo>
                    <a:lnTo>
                      <a:pt x="715" y="750"/>
                    </a:lnTo>
                    <a:lnTo>
                      <a:pt x="715" y="747"/>
                    </a:lnTo>
                    <a:lnTo>
                      <a:pt x="715" y="745"/>
                    </a:lnTo>
                    <a:lnTo>
                      <a:pt x="715" y="742"/>
                    </a:lnTo>
                    <a:lnTo>
                      <a:pt x="713" y="742"/>
                    </a:lnTo>
                    <a:lnTo>
                      <a:pt x="710" y="742"/>
                    </a:lnTo>
                    <a:lnTo>
                      <a:pt x="707" y="742"/>
                    </a:lnTo>
                    <a:lnTo>
                      <a:pt x="707" y="739"/>
                    </a:lnTo>
                    <a:lnTo>
                      <a:pt x="705" y="739"/>
                    </a:lnTo>
                    <a:lnTo>
                      <a:pt x="702" y="739"/>
                    </a:lnTo>
                    <a:lnTo>
                      <a:pt x="702" y="742"/>
                    </a:lnTo>
                    <a:lnTo>
                      <a:pt x="702" y="745"/>
                    </a:lnTo>
                    <a:lnTo>
                      <a:pt x="702" y="747"/>
                    </a:lnTo>
                    <a:lnTo>
                      <a:pt x="705" y="747"/>
                    </a:lnTo>
                    <a:lnTo>
                      <a:pt x="705" y="750"/>
                    </a:lnTo>
                    <a:lnTo>
                      <a:pt x="705" y="753"/>
                    </a:lnTo>
                    <a:lnTo>
                      <a:pt x="702" y="753"/>
                    </a:lnTo>
                    <a:lnTo>
                      <a:pt x="702" y="755"/>
                    </a:lnTo>
                    <a:lnTo>
                      <a:pt x="699" y="753"/>
                    </a:lnTo>
                    <a:lnTo>
                      <a:pt x="697" y="753"/>
                    </a:lnTo>
                    <a:lnTo>
                      <a:pt x="694" y="750"/>
                    </a:lnTo>
                    <a:lnTo>
                      <a:pt x="694" y="753"/>
                    </a:lnTo>
                    <a:lnTo>
                      <a:pt x="692" y="753"/>
                    </a:lnTo>
                    <a:lnTo>
                      <a:pt x="692" y="750"/>
                    </a:lnTo>
                    <a:lnTo>
                      <a:pt x="692" y="747"/>
                    </a:lnTo>
                    <a:lnTo>
                      <a:pt x="692" y="745"/>
                    </a:lnTo>
                    <a:lnTo>
                      <a:pt x="689" y="745"/>
                    </a:lnTo>
                    <a:lnTo>
                      <a:pt x="686" y="745"/>
                    </a:lnTo>
                    <a:lnTo>
                      <a:pt x="686" y="742"/>
                    </a:lnTo>
                    <a:lnTo>
                      <a:pt x="686" y="739"/>
                    </a:lnTo>
                    <a:lnTo>
                      <a:pt x="686" y="737"/>
                    </a:lnTo>
                    <a:lnTo>
                      <a:pt x="686" y="734"/>
                    </a:lnTo>
                    <a:lnTo>
                      <a:pt x="686" y="732"/>
                    </a:lnTo>
                    <a:lnTo>
                      <a:pt x="689" y="732"/>
                    </a:lnTo>
                    <a:lnTo>
                      <a:pt x="689" y="729"/>
                    </a:lnTo>
                    <a:lnTo>
                      <a:pt x="689" y="726"/>
                    </a:lnTo>
                    <a:lnTo>
                      <a:pt x="689" y="724"/>
                    </a:lnTo>
                    <a:lnTo>
                      <a:pt x="689" y="721"/>
                    </a:lnTo>
                    <a:lnTo>
                      <a:pt x="689" y="719"/>
                    </a:lnTo>
                    <a:lnTo>
                      <a:pt x="692" y="719"/>
                    </a:lnTo>
                    <a:lnTo>
                      <a:pt x="694" y="719"/>
                    </a:lnTo>
                    <a:lnTo>
                      <a:pt x="697" y="719"/>
                    </a:lnTo>
                    <a:lnTo>
                      <a:pt x="699" y="719"/>
                    </a:lnTo>
                    <a:lnTo>
                      <a:pt x="699" y="721"/>
                    </a:lnTo>
                    <a:lnTo>
                      <a:pt x="702" y="721"/>
                    </a:lnTo>
                    <a:lnTo>
                      <a:pt x="705" y="721"/>
                    </a:lnTo>
                    <a:lnTo>
                      <a:pt x="707" y="721"/>
                    </a:lnTo>
                    <a:lnTo>
                      <a:pt x="710" y="721"/>
                    </a:lnTo>
                    <a:lnTo>
                      <a:pt x="710" y="719"/>
                    </a:lnTo>
                    <a:lnTo>
                      <a:pt x="707" y="716"/>
                    </a:lnTo>
                    <a:lnTo>
                      <a:pt x="707" y="713"/>
                    </a:lnTo>
                    <a:lnTo>
                      <a:pt x="705" y="713"/>
                    </a:lnTo>
                    <a:lnTo>
                      <a:pt x="705" y="711"/>
                    </a:lnTo>
                    <a:lnTo>
                      <a:pt x="707" y="711"/>
                    </a:lnTo>
                    <a:lnTo>
                      <a:pt x="707" y="708"/>
                    </a:lnTo>
                    <a:lnTo>
                      <a:pt x="707" y="706"/>
                    </a:lnTo>
                    <a:lnTo>
                      <a:pt x="707" y="703"/>
                    </a:lnTo>
                    <a:lnTo>
                      <a:pt x="710" y="703"/>
                    </a:lnTo>
                    <a:lnTo>
                      <a:pt x="713" y="706"/>
                    </a:lnTo>
                    <a:lnTo>
                      <a:pt x="713" y="708"/>
                    </a:lnTo>
                    <a:lnTo>
                      <a:pt x="715" y="706"/>
                    </a:lnTo>
                    <a:lnTo>
                      <a:pt x="715" y="708"/>
                    </a:lnTo>
                    <a:lnTo>
                      <a:pt x="715" y="706"/>
                    </a:lnTo>
                    <a:lnTo>
                      <a:pt x="718" y="706"/>
                    </a:lnTo>
                    <a:lnTo>
                      <a:pt x="715" y="706"/>
                    </a:lnTo>
                    <a:lnTo>
                      <a:pt x="715" y="703"/>
                    </a:lnTo>
                    <a:lnTo>
                      <a:pt x="713" y="703"/>
                    </a:lnTo>
                    <a:lnTo>
                      <a:pt x="710" y="703"/>
                    </a:lnTo>
                    <a:lnTo>
                      <a:pt x="710" y="700"/>
                    </a:lnTo>
                    <a:lnTo>
                      <a:pt x="710" y="698"/>
                    </a:lnTo>
                    <a:lnTo>
                      <a:pt x="710" y="695"/>
                    </a:lnTo>
                    <a:lnTo>
                      <a:pt x="707" y="695"/>
                    </a:lnTo>
                    <a:lnTo>
                      <a:pt x="705" y="690"/>
                    </a:lnTo>
                    <a:lnTo>
                      <a:pt x="705" y="687"/>
                    </a:lnTo>
                    <a:lnTo>
                      <a:pt x="702" y="687"/>
                    </a:lnTo>
                    <a:lnTo>
                      <a:pt x="699" y="690"/>
                    </a:lnTo>
                    <a:lnTo>
                      <a:pt x="697" y="687"/>
                    </a:lnTo>
                    <a:lnTo>
                      <a:pt x="697" y="685"/>
                    </a:lnTo>
                    <a:lnTo>
                      <a:pt x="697" y="682"/>
                    </a:lnTo>
                    <a:lnTo>
                      <a:pt x="694" y="682"/>
                    </a:lnTo>
                    <a:lnTo>
                      <a:pt x="694" y="679"/>
                    </a:lnTo>
                    <a:lnTo>
                      <a:pt x="697" y="679"/>
                    </a:lnTo>
                    <a:lnTo>
                      <a:pt x="694" y="679"/>
                    </a:lnTo>
                    <a:lnTo>
                      <a:pt x="697" y="679"/>
                    </a:lnTo>
                    <a:lnTo>
                      <a:pt x="697" y="677"/>
                    </a:lnTo>
                    <a:lnTo>
                      <a:pt x="697" y="674"/>
                    </a:lnTo>
                    <a:lnTo>
                      <a:pt x="694" y="674"/>
                    </a:lnTo>
                    <a:lnTo>
                      <a:pt x="694" y="677"/>
                    </a:lnTo>
                    <a:lnTo>
                      <a:pt x="692" y="677"/>
                    </a:lnTo>
                    <a:lnTo>
                      <a:pt x="692" y="679"/>
                    </a:lnTo>
                    <a:lnTo>
                      <a:pt x="692" y="677"/>
                    </a:lnTo>
                    <a:lnTo>
                      <a:pt x="689" y="677"/>
                    </a:lnTo>
                    <a:lnTo>
                      <a:pt x="686" y="677"/>
                    </a:lnTo>
                    <a:lnTo>
                      <a:pt x="686" y="674"/>
                    </a:lnTo>
                    <a:lnTo>
                      <a:pt x="686" y="672"/>
                    </a:lnTo>
                    <a:lnTo>
                      <a:pt x="686" y="669"/>
                    </a:lnTo>
                    <a:lnTo>
                      <a:pt x="684" y="669"/>
                    </a:lnTo>
                    <a:lnTo>
                      <a:pt x="684" y="666"/>
                    </a:lnTo>
                    <a:lnTo>
                      <a:pt x="681" y="669"/>
                    </a:lnTo>
                    <a:lnTo>
                      <a:pt x="681" y="672"/>
                    </a:lnTo>
                    <a:lnTo>
                      <a:pt x="679" y="672"/>
                    </a:lnTo>
                    <a:lnTo>
                      <a:pt x="676" y="672"/>
                    </a:lnTo>
                    <a:lnTo>
                      <a:pt x="673" y="672"/>
                    </a:lnTo>
                    <a:lnTo>
                      <a:pt x="673" y="669"/>
                    </a:lnTo>
                    <a:lnTo>
                      <a:pt x="676" y="669"/>
                    </a:lnTo>
                    <a:lnTo>
                      <a:pt x="676" y="666"/>
                    </a:lnTo>
                    <a:lnTo>
                      <a:pt x="676" y="664"/>
                    </a:lnTo>
                    <a:lnTo>
                      <a:pt x="676" y="661"/>
                    </a:lnTo>
                    <a:lnTo>
                      <a:pt x="679" y="661"/>
                    </a:lnTo>
                    <a:lnTo>
                      <a:pt x="679" y="659"/>
                    </a:lnTo>
                    <a:lnTo>
                      <a:pt x="679" y="656"/>
                    </a:lnTo>
                    <a:lnTo>
                      <a:pt x="676" y="656"/>
                    </a:lnTo>
                    <a:lnTo>
                      <a:pt x="673" y="656"/>
                    </a:lnTo>
                    <a:lnTo>
                      <a:pt x="676" y="656"/>
                    </a:lnTo>
                    <a:lnTo>
                      <a:pt x="676" y="653"/>
                    </a:lnTo>
                    <a:lnTo>
                      <a:pt x="673" y="651"/>
                    </a:lnTo>
                    <a:lnTo>
                      <a:pt x="673" y="648"/>
                    </a:lnTo>
                    <a:lnTo>
                      <a:pt x="676" y="648"/>
                    </a:lnTo>
                    <a:lnTo>
                      <a:pt x="676" y="645"/>
                    </a:lnTo>
                    <a:lnTo>
                      <a:pt x="676" y="643"/>
                    </a:lnTo>
                    <a:lnTo>
                      <a:pt x="679" y="643"/>
                    </a:lnTo>
                    <a:lnTo>
                      <a:pt x="679" y="640"/>
                    </a:lnTo>
                    <a:lnTo>
                      <a:pt x="676" y="638"/>
                    </a:lnTo>
                    <a:lnTo>
                      <a:pt x="676" y="635"/>
                    </a:lnTo>
                    <a:lnTo>
                      <a:pt x="673" y="635"/>
                    </a:lnTo>
                    <a:lnTo>
                      <a:pt x="673" y="632"/>
                    </a:lnTo>
                    <a:lnTo>
                      <a:pt x="673" y="630"/>
                    </a:lnTo>
                    <a:lnTo>
                      <a:pt x="676" y="630"/>
                    </a:lnTo>
                    <a:lnTo>
                      <a:pt x="679" y="630"/>
                    </a:lnTo>
                    <a:lnTo>
                      <a:pt x="679" y="627"/>
                    </a:lnTo>
                    <a:lnTo>
                      <a:pt x="681" y="627"/>
                    </a:lnTo>
                    <a:lnTo>
                      <a:pt x="684" y="627"/>
                    </a:lnTo>
                    <a:lnTo>
                      <a:pt x="686" y="627"/>
                    </a:lnTo>
                    <a:lnTo>
                      <a:pt x="689" y="627"/>
                    </a:lnTo>
                    <a:lnTo>
                      <a:pt x="692" y="627"/>
                    </a:lnTo>
                    <a:lnTo>
                      <a:pt x="694" y="627"/>
                    </a:lnTo>
                    <a:lnTo>
                      <a:pt x="694" y="630"/>
                    </a:lnTo>
                    <a:lnTo>
                      <a:pt x="697" y="630"/>
                    </a:lnTo>
                    <a:lnTo>
                      <a:pt x="697" y="632"/>
                    </a:lnTo>
                    <a:lnTo>
                      <a:pt x="694" y="632"/>
                    </a:lnTo>
                    <a:lnTo>
                      <a:pt x="694" y="635"/>
                    </a:lnTo>
                    <a:lnTo>
                      <a:pt x="694" y="638"/>
                    </a:lnTo>
                    <a:lnTo>
                      <a:pt x="697" y="638"/>
                    </a:lnTo>
                    <a:lnTo>
                      <a:pt x="699" y="638"/>
                    </a:lnTo>
                    <a:lnTo>
                      <a:pt x="702" y="638"/>
                    </a:lnTo>
                    <a:lnTo>
                      <a:pt x="705" y="638"/>
                    </a:lnTo>
                    <a:lnTo>
                      <a:pt x="705" y="635"/>
                    </a:lnTo>
                    <a:lnTo>
                      <a:pt x="707" y="635"/>
                    </a:lnTo>
                    <a:lnTo>
                      <a:pt x="710" y="635"/>
                    </a:lnTo>
                    <a:lnTo>
                      <a:pt x="710" y="632"/>
                    </a:lnTo>
                    <a:lnTo>
                      <a:pt x="713" y="632"/>
                    </a:lnTo>
                    <a:lnTo>
                      <a:pt x="715" y="632"/>
                    </a:lnTo>
                    <a:lnTo>
                      <a:pt x="718" y="635"/>
                    </a:lnTo>
                    <a:lnTo>
                      <a:pt x="715" y="638"/>
                    </a:lnTo>
                    <a:lnTo>
                      <a:pt x="715" y="640"/>
                    </a:lnTo>
                    <a:lnTo>
                      <a:pt x="713" y="640"/>
                    </a:lnTo>
                    <a:lnTo>
                      <a:pt x="715" y="643"/>
                    </a:lnTo>
                    <a:lnTo>
                      <a:pt x="715" y="645"/>
                    </a:lnTo>
                    <a:lnTo>
                      <a:pt x="718" y="645"/>
                    </a:lnTo>
                    <a:lnTo>
                      <a:pt x="718" y="643"/>
                    </a:lnTo>
                    <a:lnTo>
                      <a:pt x="720" y="643"/>
                    </a:lnTo>
                    <a:lnTo>
                      <a:pt x="720" y="645"/>
                    </a:lnTo>
                    <a:lnTo>
                      <a:pt x="720" y="648"/>
                    </a:lnTo>
                    <a:lnTo>
                      <a:pt x="720" y="651"/>
                    </a:lnTo>
                    <a:lnTo>
                      <a:pt x="720" y="653"/>
                    </a:lnTo>
                    <a:lnTo>
                      <a:pt x="723" y="656"/>
                    </a:lnTo>
                    <a:lnTo>
                      <a:pt x="720" y="659"/>
                    </a:lnTo>
                    <a:lnTo>
                      <a:pt x="723" y="659"/>
                    </a:lnTo>
                    <a:lnTo>
                      <a:pt x="723" y="661"/>
                    </a:lnTo>
                    <a:lnTo>
                      <a:pt x="720" y="661"/>
                    </a:lnTo>
                    <a:lnTo>
                      <a:pt x="718" y="661"/>
                    </a:lnTo>
                    <a:lnTo>
                      <a:pt x="718" y="664"/>
                    </a:lnTo>
                    <a:lnTo>
                      <a:pt x="718" y="666"/>
                    </a:lnTo>
                    <a:lnTo>
                      <a:pt x="715" y="666"/>
                    </a:lnTo>
                    <a:lnTo>
                      <a:pt x="715" y="669"/>
                    </a:lnTo>
                    <a:lnTo>
                      <a:pt x="718" y="669"/>
                    </a:lnTo>
                    <a:lnTo>
                      <a:pt x="718" y="672"/>
                    </a:lnTo>
                    <a:lnTo>
                      <a:pt x="715" y="674"/>
                    </a:lnTo>
                    <a:lnTo>
                      <a:pt x="713" y="674"/>
                    </a:lnTo>
                    <a:lnTo>
                      <a:pt x="710" y="674"/>
                    </a:lnTo>
                    <a:lnTo>
                      <a:pt x="710" y="677"/>
                    </a:lnTo>
                    <a:lnTo>
                      <a:pt x="710" y="679"/>
                    </a:lnTo>
                    <a:lnTo>
                      <a:pt x="710" y="682"/>
                    </a:lnTo>
                    <a:lnTo>
                      <a:pt x="707" y="682"/>
                    </a:lnTo>
                    <a:lnTo>
                      <a:pt x="707" y="685"/>
                    </a:lnTo>
                    <a:lnTo>
                      <a:pt x="705" y="685"/>
                    </a:lnTo>
                    <a:lnTo>
                      <a:pt x="705" y="687"/>
                    </a:lnTo>
                    <a:lnTo>
                      <a:pt x="705" y="690"/>
                    </a:lnTo>
                    <a:lnTo>
                      <a:pt x="707" y="692"/>
                    </a:lnTo>
                    <a:lnTo>
                      <a:pt x="707" y="695"/>
                    </a:lnTo>
                    <a:lnTo>
                      <a:pt x="710" y="695"/>
                    </a:lnTo>
                    <a:lnTo>
                      <a:pt x="710" y="692"/>
                    </a:lnTo>
                    <a:lnTo>
                      <a:pt x="710" y="695"/>
                    </a:lnTo>
                    <a:lnTo>
                      <a:pt x="713" y="692"/>
                    </a:lnTo>
                    <a:lnTo>
                      <a:pt x="713" y="695"/>
                    </a:lnTo>
                    <a:lnTo>
                      <a:pt x="715" y="695"/>
                    </a:lnTo>
                    <a:lnTo>
                      <a:pt x="715" y="692"/>
                    </a:lnTo>
                    <a:lnTo>
                      <a:pt x="715" y="690"/>
                    </a:lnTo>
                    <a:lnTo>
                      <a:pt x="718" y="690"/>
                    </a:lnTo>
                    <a:lnTo>
                      <a:pt x="718" y="687"/>
                    </a:lnTo>
                    <a:lnTo>
                      <a:pt x="715" y="687"/>
                    </a:lnTo>
                    <a:lnTo>
                      <a:pt x="718" y="687"/>
                    </a:lnTo>
                    <a:lnTo>
                      <a:pt x="715" y="687"/>
                    </a:lnTo>
                    <a:lnTo>
                      <a:pt x="715" y="685"/>
                    </a:lnTo>
                    <a:lnTo>
                      <a:pt x="718" y="685"/>
                    </a:lnTo>
                    <a:lnTo>
                      <a:pt x="718" y="682"/>
                    </a:lnTo>
                    <a:lnTo>
                      <a:pt x="720" y="682"/>
                    </a:lnTo>
                    <a:lnTo>
                      <a:pt x="720" y="679"/>
                    </a:lnTo>
                    <a:lnTo>
                      <a:pt x="720" y="677"/>
                    </a:lnTo>
                    <a:lnTo>
                      <a:pt x="723" y="677"/>
                    </a:lnTo>
                    <a:lnTo>
                      <a:pt x="720" y="679"/>
                    </a:lnTo>
                    <a:lnTo>
                      <a:pt x="723" y="679"/>
                    </a:lnTo>
                    <a:lnTo>
                      <a:pt x="726" y="682"/>
                    </a:lnTo>
                    <a:lnTo>
                      <a:pt x="726" y="685"/>
                    </a:lnTo>
                    <a:lnTo>
                      <a:pt x="723" y="685"/>
                    </a:lnTo>
                    <a:lnTo>
                      <a:pt x="723" y="687"/>
                    </a:lnTo>
                    <a:lnTo>
                      <a:pt x="726" y="687"/>
                    </a:lnTo>
                    <a:lnTo>
                      <a:pt x="723" y="687"/>
                    </a:lnTo>
                    <a:lnTo>
                      <a:pt x="726" y="690"/>
                    </a:lnTo>
                    <a:lnTo>
                      <a:pt x="723" y="690"/>
                    </a:lnTo>
                    <a:lnTo>
                      <a:pt x="723" y="692"/>
                    </a:lnTo>
                    <a:lnTo>
                      <a:pt x="723" y="695"/>
                    </a:lnTo>
                    <a:lnTo>
                      <a:pt x="723" y="698"/>
                    </a:lnTo>
                    <a:lnTo>
                      <a:pt x="726" y="698"/>
                    </a:lnTo>
                    <a:lnTo>
                      <a:pt x="726" y="695"/>
                    </a:lnTo>
                    <a:lnTo>
                      <a:pt x="726" y="692"/>
                    </a:lnTo>
                    <a:lnTo>
                      <a:pt x="728" y="692"/>
                    </a:lnTo>
                    <a:lnTo>
                      <a:pt x="726" y="692"/>
                    </a:lnTo>
                    <a:lnTo>
                      <a:pt x="726" y="690"/>
                    </a:lnTo>
                    <a:lnTo>
                      <a:pt x="728" y="690"/>
                    </a:lnTo>
                    <a:lnTo>
                      <a:pt x="728" y="687"/>
                    </a:lnTo>
                    <a:lnTo>
                      <a:pt x="728" y="690"/>
                    </a:lnTo>
                    <a:lnTo>
                      <a:pt x="731" y="690"/>
                    </a:lnTo>
                    <a:lnTo>
                      <a:pt x="731" y="687"/>
                    </a:lnTo>
                    <a:lnTo>
                      <a:pt x="731" y="685"/>
                    </a:lnTo>
                    <a:lnTo>
                      <a:pt x="731" y="682"/>
                    </a:lnTo>
                    <a:lnTo>
                      <a:pt x="731" y="679"/>
                    </a:lnTo>
                    <a:lnTo>
                      <a:pt x="731" y="677"/>
                    </a:lnTo>
                    <a:lnTo>
                      <a:pt x="733" y="677"/>
                    </a:lnTo>
                    <a:lnTo>
                      <a:pt x="736" y="674"/>
                    </a:lnTo>
                    <a:lnTo>
                      <a:pt x="736" y="672"/>
                    </a:lnTo>
                    <a:lnTo>
                      <a:pt x="733" y="672"/>
                    </a:lnTo>
                    <a:lnTo>
                      <a:pt x="736" y="672"/>
                    </a:lnTo>
                    <a:lnTo>
                      <a:pt x="736" y="669"/>
                    </a:lnTo>
                    <a:lnTo>
                      <a:pt x="739" y="669"/>
                    </a:lnTo>
                    <a:lnTo>
                      <a:pt x="739" y="672"/>
                    </a:lnTo>
                    <a:lnTo>
                      <a:pt x="739" y="674"/>
                    </a:lnTo>
                    <a:lnTo>
                      <a:pt x="741" y="674"/>
                    </a:lnTo>
                    <a:lnTo>
                      <a:pt x="741" y="672"/>
                    </a:lnTo>
                    <a:lnTo>
                      <a:pt x="741" y="674"/>
                    </a:lnTo>
                    <a:lnTo>
                      <a:pt x="741" y="672"/>
                    </a:lnTo>
                    <a:lnTo>
                      <a:pt x="739" y="672"/>
                    </a:lnTo>
                    <a:lnTo>
                      <a:pt x="741" y="672"/>
                    </a:lnTo>
                    <a:lnTo>
                      <a:pt x="744" y="672"/>
                    </a:lnTo>
                    <a:lnTo>
                      <a:pt x="741" y="672"/>
                    </a:lnTo>
                    <a:lnTo>
                      <a:pt x="741" y="669"/>
                    </a:lnTo>
                    <a:lnTo>
                      <a:pt x="739" y="666"/>
                    </a:lnTo>
                    <a:lnTo>
                      <a:pt x="739" y="664"/>
                    </a:lnTo>
                    <a:lnTo>
                      <a:pt x="739" y="661"/>
                    </a:lnTo>
                    <a:lnTo>
                      <a:pt x="741" y="661"/>
                    </a:lnTo>
                    <a:lnTo>
                      <a:pt x="741" y="664"/>
                    </a:lnTo>
                    <a:lnTo>
                      <a:pt x="741" y="661"/>
                    </a:lnTo>
                    <a:lnTo>
                      <a:pt x="744" y="661"/>
                    </a:lnTo>
                    <a:lnTo>
                      <a:pt x="744" y="659"/>
                    </a:lnTo>
                    <a:lnTo>
                      <a:pt x="744" y="656"/>
                    </a:lnTo>
                    <a:lnTo>
                      <a:pt x="746" y="656"/>
                    </a:lnTo>
                    <a:lnTo>
                      <a:pt x="746" y="653"/>
                    </a:lnTo>
                    <a:lnTo>
                      <a:pt x="746" y="651"/>
                    </a:lnTo>
                    <a:lnTo>
                      <a:pt x="749" y="651"/>
                    </a:lnTo>
                    <a:lnTo>
                      <a:pt x="749" y="648"/>
                    </a:lnTo>
                    <a:lnTo>
                      <a:pt x="749" y="645"/>
                    </a:lnTo>
                    <a:lnTo>
                      <a:pt x="749" y="643"/>
                    </a:lnTo>
                    <a:lnTo>
                      <a:pt x="752" y="643"/>
                    </a:lnTo>
                    <a:lnTo>
                      <a:pt x="752" y="640"/>
                    </a:lnTo>
                    <a:lnTo>
                      <a:pt x="752" y="638"/>
                    </a:lnTo>
                    <a:lnTo>
                      <a:pt x="749" y="638"/>
                    </a:lnTo>
                    <a:lnTo>
                      <a:pt x="749" y="635"/>
                    </a:lnTo>
                    <a:lnTo>
                      <a:pt x="746" y="635"/>
                    </a:lnTo>
                    <a:lnTo>
                      <a:pt x="744" y="635"/>
                    </a:lnTo>
                    <a:lnTo>
                      <a:pt x="744" y="632"/>
                    </a:lnTo>
                    <a:lnTo>
                      <a:pt x="741" y="632"/>
                    </a:lnTo>
                    <a:lnTo>
                      <a:pt x="741" y="630"/>
                    </a:lnTo>
                    <a:lnTo>
                      <a:pt x="739" y="630"/>
                    </a:lnTo>
                    <a:lnTo>
                      <a:pt x="736" y="630"/>
                    </a:lnTo>
                    <a:lnTo>
                      <a:pt x="736" y="627"/>
                    </a:lnTo>
                    <a:lnTo>
                      <a:pt x="733" y="627"/>
                    </a:lnTo>
                    <a:lnTo>
                      <a:pt x="731" y="627"/>
                    </a:lnTo>
                    <a:lnTo>
                      <a:pt x="731" y="625"/>
                    </a:lnTo>
                    <a:lnTo>
                      <a:pt x="728" y="625"/>
                    </a:lnTo>
                    <a:lnTo>
                      <a:pt x="726" y="625"/>
                    </a:lnTo>
                    <a:lnTo>
                      <a:pt x="728" y="625"/>
                    </a:lnTo>
                    <a:lnTo>
                      <a:pt x="731" y="625"/>
                    </a:lnTo>
                    <a:lnTo>
                      <a:pt x="731" y="622"/>
                    </a:lnTo>
                    <a:close/>
                    <a:moveTo>
                      <a:pt x="506" y="619"/>
                    </a:moveTo>
                    <a:lnTo>
                      <a:pt x="509" y="619"/>
                    </a:lnTo>
                    <a:lnTo>
                      <a:pt x="509" y="622"/>
                    </a:lnTo>
                    <a:lnTo>
                      <a:pt x="512" y="622"/>
                    </a:lnTo>
                    <a:lnTo>
                      <a:pt x="512" y="625"/>
                    </a:lnTo>
                    <a:lnTo>
                      <a:pt x="514" y="625"/>
                    </a:lnTo>
                    <a:lnTo>
                      <a:pt x="517" y="625"/>
                    </a:lnTo>
                    <a:lnTo>
                      <a:pt x="517" y="627"/>
                    </a:lnTo>
                    <a:lnTo>
                      <a:pt x="519" y="627"/>
                    </a:lnTo>
                    <a:lnTo>
                      <a:pt x="522" y="627"/>
                    </a:lnTo>
                    <a:lnTo>
                      <a:pt x="522" y="630"/>
                    </a:lnTo>
                    <a:lnTo>
                      <a:pt x="525" y="630"/>
                    </a:lnTo>
                    <a:lnTo>
                      <a:pt x="525" y="632"/>
                    </a:lnTo>
                    <a:lnTo>
                      <a:pt x="522" y="632"/>
                    </a:lnTo>
                    <a:lnTo>
                      <a:pt x="522" y="635"/>
                    </a:lnTo>
                    <a:lnTo>
                      <a:pt x="522" y="638"/>
                    </a:lnTo>
                    <a:lnTo>
                      <a:pt x="522" y="640"/>
                    </a:lnTo>
                    <a:lnTo>
                      <a:pt x="522" y="643"/>
                    </a:lnTo>
                    <a:lnTo>
                      <a:pt x="519" y="643"/>
                    </a:lnTo>
                    <a:lnTo>
                      <a:pt x="519" y="645"/>
                    </a:lnTo>
                    <a:lnTo>
                      <a:pt x="517" y="645"/>
                    </a:lnTo>
                    <a:lnTo>
                      <a:pt x="514" y="645"/>
                    </a:lnTo>
                    <a:lnTo>
                      <a:pt x="514" y="643"/>
                    </a:lnTo>
                    <a:lnTo>
                      <a:pt x="512" y="643"/>
                    </a:lnTo>
                    <a:lnTo>
                      <a:pt x="509" y="643"/>
                    </a:lnTo>
                    <a:lnTo>
                      <a:pt x="509" y="640"/>
                    </a:lnTo>
                    <a:lnTo>
                      <a:pt x="509" y="638"/>
                    </a:lnTo>
                    <a:lnTo>
                      <a:pt x="506" y="638"/>
                    </a:lnTo>
                    <a:lnTo>
                      <a:pt x="506" y="635"/>
                    </a:lnTo>
                    <a:lnTo>
                      <a:pt x="506" y="632"/>
                    </a:lnTo>
                    <a:lnTo>
                      <a:pt x="506" y="630"/>
                    </a:lnTo>
                    <a:lnTo>
                      <a:pt x="504" y="630"/>
                    </a:lnTo>
                    <a:lnTo>
                      <a:pt x="504" y="627"/>
                    </a:lnTo>
                    <a:lnTo>
                      <a:pt x="501" y="627"/>
                    </a:lnTo>
                    <a:lnTo>
                      <a:pt x="498" y="627"/>
                    </a:lnTo>
                    <a:lnTo>
                      <a:pt x="498" y="630"/>
                    </a:lnTo>
                    <a:lnTo>
                      <a:pt x="498" y="632"/>
                    </a:lnTo>
                    <a:lnTo>
                      <a:pt x="496" y="632"/>
                    </a:lnTo>
                    <a:lnTo>
                      <a:pt x="498" y="630"/>
                    </a:lnTo>
                    <a:lnTo>
                      <a:pt x="498" y="627"/>
                    </a:lnTo>
                    <a:lnTo>
                      <a:pt x="498" y="625"/>
                    </a:lnTo>
                    <a:lnTo>
                      <a:pt x="496" y="622"/>
                    </a:lnTo>
                    <a:lnTo>
                      <a:pt x="496" y="619"/>
                    </a:lnTo>
                    <a:lnTo>
                      <a:pt x="493" y="619"/>
                    </a:lnTo>
                    <a:lnTo>
                      <a:pt x="493" y="617"/>
                    </a:lnTo>
                    <a:lnTo>
                      <a:pt x="496" y="617"/>
                    </a:lnTo>
                    <a:lnTo>
                      <a:pt x="496" y="614"/>
                    </a:lnTo>
                    <a:lnTo>
                      <a:pt x="498" y="614"/>
                    </a:lnTo>
                    <a:lnTo>
                      <a:pt x="498" y="617"/>
                    </a:lnTo>
                    <a:lnTo>
                      <a:pt x="501" y="617"/>
                    </a:lnTo>
                    <a:lnTo>
                      <a:pt x="504" y="617"/>
                    </a:lnTo>
                    <a:lnTo>
                      <a:pt x="504" y="619"/>
                    </a:lnTo>
                    <a:lnTo>
                      <a:pt x="506" y="619"/>
                    </a:lnTo>
                    <a:close/>
                    <a:moveTo>
                      <a:pt x="517" y="614"/>
                    </a:moveTo>
                    <a:lnTo>
                      <a:pt x="514" y="614"/>
                    </a:lnTo>
                    <a:lnTo>
                      <a:pt x="512" y="614"/>
                    </a:lnTo>
                    <a:lnTo>
                      <a:pt x="512" y="612"/>
                    </a:lnTo>
                    <a:lnTo>
                      <a:pt x="514" y="612"/>
                    </a:lnTo>
                    <a:lnTo>
                      <a:pt x="514" y="614"/>
                    </a:lnTo>
                    <a:lnTo>
                      <a:pt x="517" y="614"/>
                    </a:lnTo>
                    <a:close/>
                    <a:moveTo>
                      <a:pt x="825" y="564"/>
                    </a:moveTo>
                    <a:lnTo>
                      <a:pt x="825" y="567"/>
                    </a:lnTo>
                    <a:lnTo>
                      <a:pt x="825" y="570"/>
                    </a:lnTo>
                    <a:lnTo>
                      <a:pt x="822" y="570"/>
                    </a:lnTo>
                    <a:lnTo>
                      <a:pt x="822" y="572"/>
                    </a:lnTo>
                    <a:lnTo>
                      <a:pt x="820" y="572"/>
                    </a:lnTo>
                    <a:lnTo>
                      <a:pt x="820" y="575"/>
                    </a:lnTo>
                    <a:lnTo>
                      <a:pt x="820" y="578"/>
                    </a:lnTo>
                    <a:lnTo>
                      <a:pt x="820" y="580"/>
                    </a:lnTo>
                    <a:lnTo>
                      <a:pt x="817" y="580"/>
                    </a:lnTo>
                    <a:lnTo>
                      <a:pt x="817" y="583"/>
                    </a:lnTo>
                    <a:lnTo>
                      <a:pt x="817" y="585"/>
                    </a:lnTo>
                    <a:lnTo>
                      <a:pt x="814" y="585"/>
                    </a:lnTo>
                    <a:lnTo>
                      <a:pt x="812" y="588"/>
                    </a:lnTo>
                    <a:lnTo>
                      <a:pt x="812" y="591"/>
                    </a:lnTo>
                    <a:lnTo>
                      <a:pt x="809" y="593"/>
                    </a:lnTo>
                    <a:lnTo>
                      <a:pt x="806" y="593"/>
                    </a:lnTo>
                    <a:lnTo>
                      <a:pt x="806" y="596"/>
                    </a:lnTo>
                    <a:lnTo>
                      <a:pt x="806" y="593"/>
                    </a:lnTo>
                    <a:lnTo>
                      <a:pt x="804" y="593"/>
                    </a:lnTo>
                    <a:lnTo>
                      <a:pt x="801" y="593"/>
                    </a:lnTo>
                    <a:lnTo>
                      <a:pt x="801" y="596"/>
                    </a:lnTo>
                    <a:lnTo>
                      <a:pt x="799" y="596"/>
                    </a:lnTo>
                    <a:lnTo>
                      <a:pt x="799" y="593"/>
                    </a:lnTo>
                    <a:lnTo>
                      <a:pt x="799" y="591"/>
                    </a:lnTo>
                    <a:lnTo>
                      <a:pt x="799" y="588"/>
                    </a:lnTo>
                    <a:lnTo>
                      <a:pt x="799" y="585"/>
                    </a:lnTo>
                    <a:lnTo>
                      <a:pt x="796" y="583"/>
                    </a:lnTo>
                    <a:lnTo>
                      <a:pt x="796" y="580"/>
                    </a:lnTo>
                    <a:lnTo>
                      <a:pt x="799" y="580"/>
                    </a:lnTo>
                    <a:lnTo>
                      <a:pt x="799" y="578"/>
                    </a:lnTo>
                    <a:lnTo>
                      <a:pt x="799" y="575"/>
                    </a:lnTo>
                    <a:lnTo>
                      <a:pt x="801" y="575"/>
                    </a:lnTo>
                    <a:lnTo>
                      <a:pt x="801" y="572"/>
                    </a:lnTo>
                    <a:lnTo>
                      <a:pt x="799" y="572"/>
                    </a:lnTo>
                    <a:lnTo>
                      <a:pt x="799" y="570"/>
                    </a:lnTo>
                    <a:lnTo>
                      <a:pt x="801" y="570"/>
                    </a:lnTo>
                    <a:lnTo>
                      <a:pt x="801" y="567"/>
                    </a:lnTo>
                    <a:lnTo>
                      <a:pt x="804" y="564"/>
                    </a:lnTo>
                    <a:lnTo>
                      <a:pt x="804" y="562"/>
                    </a:lnTo>
                    <a:lnTo>
                      <a:pt x="806" y="562"/>
                    </a:lnTo>
                    <a:lnTo>
                      <a:pt x="806" y="559"/>
                    </a:lnTo>
                    <a:lnTo>
                      <a:pt x="809" y="559"/>
                    </a:lnTo>
                    <a:lnTo>
                      <a:pt x="812" y="559"/>
                    </a:lnTo>
                    <a:lnTo>
                      <a:pt x="812" y="562"/>
                    </a:lnTo>
                    <a:lnTo>
                      <a:pt x="809" y="562"/>
                    </a:lnTo>
                    <a:lnTo>
                      <a:pt x="809" y="564"/>
                    </a:lnTo>
                    <a:lnTo>
                      <a:pt x="812" y="564"/>
                    </a:lnTo>
                    <a:lnTo>
                      <a:pt x="814" y="564"/>
                    </a:lnTo>
                    <a:lnTo>
                      <a:pt x="817" y="564"/>
                    </a:lnTo>
                    <a:lnTo>
                      <a:pt x="817" y="562"/>
                    </a:lnTo>
                    <a:lnTo>
                      <a:pt x="820" y="562"/>
                    </a:lnTo>
                    <a:lnTo>
                      <a:pt x="820" y="559"/>
                    </a:lnTo>
                    <a:lnTo>
                      <a:pt x="822" y="559"/>
                    </a:lnTo>
                    <a:lnTo>
                      <a:pt x="825" y="562"/>
                    </a:lnTo>
                    <a:lnTo>
                      <a:pt x="825" y="564"/>
                    </a:lnTo>
                    <a:close/>
                    <a:moveTo>
                      <a:pt x="1469" y="97"/>
                    </a:moveTo>
                    <a:lnTo>
                      <a:pt x="1469" y="100"/>
                    </a:lnTo>
                    <a:lnTo>
                      <a:pt x="1467" y="100"/>
                    </a:lnTo>
                    <a:lnTo>
                      <a:pt x="1464" y="100"/>
                    </a:lnTo>
                    <a:lnTo>
                      <a:pt x="1467" y="100"/>
                    </a:lnTo>
                    <a:lnTo>
                      <a:pt x="1464" y="100"/>
                    </a:lnTo>
                    <a:lnTo>
                      <a:pt x="1467" y="100"/>
                    </a:lnTo>
                    <a:lnTo>
                      <a:pt x="1467" y="97"/>
                    </a:lnTo>
                    <a:lnTo>
                      <a:pt x="1467" y="94"/>
                    </a:lnTo>
                    <a:lnTo>
                      <a:pt x="1469" y="94"/>
                    </a:lnTo>
                    <a:lnTo>
                      <a:pt x="1469" y="97"/>
                    </a:lnTo>
                    <a:close/>
                    <a:moveTo>
                      <a:pt x="1451" y="76"/>
                    </a:moveTo>
                    <a:lnTo>
                      <a:pt x="1449" y="76"/>
                    </a:lnTo>
                    <a:lnTo>
                      <a:pt x="1449" y="79"/>
                    </a:lnTo>
                    <a:lnTo>
                      <a:pt x="1451" y="79"/>
                    </a:lnTo>
                    <a:lnTo>
                      <a:pt x="1449" y="79"/>
                    </a:lnTo>
                    <a:lnTo>
                      <a:pt x="1446" y="79"/>
                    </a:lnTo>
                    <a:lnTo>
                      <a:pt x="1446" y="76"/>
                    </a:lnTo>
                    <a:lnTo>
                      <a:pt x="1446" y="73"/>
                    </a:lnTo>
                    <a:lnTo>
                      <a:pt x="1449" y="73"/>
                    </a:lnTo>
                    <a:lnTo>
                      <a:pt x="1449" y="76"/>
                    </a:lnTo>
                    <a:lnTo>
                      <a:pt x="1451" y="76"/>
                    </a:lnTo>
                    <a:close/>
                    <a:moveTo>
                      <a:pt x="1248" y="71"/>
                    </a:moveTo>
                    <a:lnTo>
                      <a:pt x="1248" y="73"/>
                    </a:lnTo>
                    <a:lnTo>
                      <a:pt x="1248" y="76"/>
                    </a:lnTo>
                    <a:lnTo>
                      <a:pt x="1250" y="76"/>
                    </a:lnTo>
                    <a:lnTo>
                      <a:pt x="1250" y="79"/>
                    </a:lnTo>
                    <a:lnTo>
                      <a:pt x="1250" y="81"/>
                    </a:lnTo>
                    <a:lnTo>
                      <a:pt x="1253" y="81"/>
                    </a:lnTo>
                    <a:lnTo>
                      <a:pt x="1250" y="81"/>
                    </a:lnTo>
                    <a:lnTo>
                      <a:pt x="1253" y="81"/>
                    </a:lnTo>
                    <a:lnTo>
                      <a:pt x="1253" y="84"/>
                    </a:lnTo>
                    <a:lnTo>
                      <a:pt x="1253" y="86"/>
                    </a:lnTo>
                    <a:lnTo>
                      <a:pt x="1253" y="84"/>
                    </a:lnTo>
                    <a:lnTo>
                      <a:pt x="1253" y="86"/>
                    </a:lnTo>
                    <a:lnTo>
                      <a:pt x="1253" y="89"/>
                    </a:lnTo>
                    <a:lnTo>
                      <a:pt x="1255" y="89"/>
                    </a:lnTo>
                    <a:lnTo>
                      <a:pt x="1255" y="92"/>
                    </a:lnTo>
                    <a:lnTo>
                      <a:pt x="1253" y="92"/>
                    </a:lnTo>
                    <a:lnTo>
                      <a:pt x="1255" y="92"/>
                    </a:lnTo>
                    <a:lnTo>
                      <a:pt x="1255" y="94"/>
                    </a:lnTo>
                    <a:lnTo>
                      <a:pt x="1258" y="94"/>
                    </a:lnTo>
                    <a:lnTo>
                      <a:pt x="1258" y="97"/>
                    </a:lnTo>
                    <a:lnTo>
                      <a:pt x="1258" y="100"/>
                    </a:lnTo>
                    <a:lnTo>
                      <a:pt x="1258" y="102"/>
                    </a:lnTo>
                    <a:lnTo>
                      <a:pt x="1255" y="102"/>
                    </a:lnTo>
                    <a:lnTo>
                      <a:pt x="1258" y="105"/>
                    </a:lnTo>
                    <a:lnTo>
                      <a:pt x="1261" y="107"/>
                    </a:lnTo>
                    <a:lnTo>
                      <a:pt x="1263" y="107"/>
                    </a:lnTo>
                    <a:lnTo>
                      <a:pt x="1263" y="110"/>
                    </a:lnTo>
                    <a:lnTo>
                      <a:pt x="1266" y="110"/>
                    </a:lnTo>
                    <a:lnTo>
                      <a:pt x="1266" y="113"/>
                    </a:lnTo>
                    <a:lnTo>
                      <a:pt x="1268" y="113"/>
                    </a:lnTo>
                    <a:lnTo>
                      <a:pt x="1271" y="113"/>
                    </a:lnTo>
                    <a:lnTo>
                      <a:pt x="1274" y="113"/>
                    </a:lnTo>
                    <a:lnTo>
                      <a:pt x="1276" y="113"/>
                    </a:lnTo>
                    <a:lnTo>
                      <a:pt x="1279" y="113"/>
                    </a:lnTo>
                    <a:lnTo>
                      <a:pt x="1279" y="110"/>
                    </a:lnTo>
                    <a:lnTo>
                      <a:pt x="1282" y="110"/>
                    </a:lnTo>
                    <a:lnTo>
                      <a:pt x="1282" y="107"/>
                    </a:lnTo>
                    <a:lnTo>
                      <a:pt x="1284" y="107"/>
                    </a:lnTo>
                    <a:lnTo>
                      <a:pt x="1284" y="105"/>
                    </a:lnTo>
                    <a:lnTo>
                      <a:pt x="1287" y="105"/>
                    </a:lnTo>
                    <a:lnTo>
                      <a:pt x="1287" y="102"/>
                    </a:lnTo>
                    <a:lnTo>
                      <a:pt x="1287" y="105"/>
                    </a:lnTo>
                    <a:lnTo>
                      <a:pt x="1287" y="102"/>
                    </a:lnTo>
                    <a:lnTo>
                      <a:pt x="1289" y="102"/>
                    </a:lnTo>
                    <a:lnTo>
                      <a:pt x="1289" y="105"/>
                    </a:lnTo>
                    <a:lnTo>
                      <a:pt x="1292" y="105"/>
                    </a:lnTo>
                    <a:lnTo>
                      <a:pt x="1292" y="102"/>
                    </a:lnTo>
                    <a:lnTo>
                      <a:pt x="1295" y="102"/>
                    </a:lnTo>
                    <a:lnTo>
                      <a:pt x="1295" y="105"/>
                    </a:lnTo>
                    <a:lnTo>
                      <a:pt x="1295" y="102"/>
                    </a:lnTo>
                    <a:lnTo>
                      <a:pt x="1295" y="105"/>
                    </a:lnTo>
                    <a:lnTo>
                      <a:pt x="1297" y="105"/>
                    </a:lnTo>
                    <a:lnTo>
                      <a:pt x="1297" y="102"/>
                    </a:lnTo>
                    <a:lnTo>
                      <a:pt x="1300" y="102"/>
                    </a:lnTo>
                    <a:lnTo>
                      <a:pt x="1297" y="102"/>
                    </a:lnTo>
                    <a:lnTo>
                      <a:pt x="1300" y="102"/>
                    </a:lnTo>
                    <a:lnTo>
                      <a:pt x="1297" y="102"/>
                    </a:lnTo>
                    <a:lnTo>
                      <a:pt x="1297" y="105"/>
                    </a:lnTo>
                    <a:lnTo>
                      <a:pt x="1300" y="102"/>
                    </a:lnTo>
                    <a:lnTo>
                      <a:pt x="1302" y="102"/>
                    </a:lnTo>
                    <a:lnTo>
                      <a:pt x="1302" y="100"/>
                    </a:lnTo>
                    <a:lnTo>
                      <a:pt x="1302" y="97"/>
                    </a:lnTo>
                    <a:lnTo>
                      <a:pt x="1305" y="97"/>
                    </a:lnTo>
                    <a:lnTo>
                      <a:pt x="1305" y="100"/>
                    </a:lnTo>
                    <a:lnTo>
                      <a:pt x="1308" y="100"/>
                    </a:lnTo>
                    <a:lnTo>
                      <a:pt x="1308" y="97"/>
                    </a:lnTo>
                    <a:lnTo>
                      <a:pt x="1310" y="97"/>
                    </a:lnTo>
                    <a:lnTo>
                      <a:pt x="1313" y="97"/>
                    </a:lnTo>
                    <a:lnTo>
                      <a:pt x="1313" y="100"/>
                    </a:lnTo>
                    <a:lnTo>
                      <a:pt x="1313" y="97"/>
                    </a:lnTo>
                    <a:lnTo>
                      <a:pt x="1313" y="100"/>
                    </a:lnTo>
                    <a:lnTo>
                      <a:pt x="1315" y="100"/>
                    </a:lnTo>
                    <a:lnTo>
                      <a:pt x="1315" y="97"/>
                    </a:lnTo>
                    <a:lnTo>
                      <a:pt x="1318" y="97"/>
                    </a:lnTo>
                    <a:lnTo>
                      <a:pt x="1318" y="100"/>
                    </a:lnTo>
                    <a:lnTo>
                      <a:pt x="1318" y="97"/>
                    </a:lnTo>
                    <a:lnTo>
                      <a:pt x="1318" y="100"/>
                    </a:lnTo>
                    <a:lnTo>
                      <a:pt x="1318" y="102"/>
                    </a:lnTo>
                    <a:lnTo>
                      <a:pt x="1321" y="105"/>
                    </a:lnTo>
                    <a:lnTo>
                      <a:pt x="1323" y="107"/>
                    </a:lnTo>
                    <a:lnTo>
                      <a:pt x="1326" y="107"/>
                    </a:lnTo>
                    <a:lnTo>
                      <a:pt x="1326" y="110"/>
                    </a:lnTo>
                    <a:lnTo>
                      <a:pt x="1329" y="110"/>
                    </a:lnTo>
                    <a:lnTo>
                      <a:pt x="1331" y="110"/>
                    </a:lnTo>
                    <a:lnTo>
                      <a:pt x="1331" y="113"/>
                    </a:lnTo>
                    <a:lnTo>
                      <a:pt x="1334" y="113"/>
                    </a:lnTo>
                    <a:lnTo>
                      <a:pt x="1336" y="113"/>
                    </a:lnTo>
                    <a:lnTo>
                      <a:pt x="1339" y="115"/>
                    </a:lnTo>
                    <a:lnTo>
                      <a:pt x="1342" y="115"/>
                    </a:lnTo>
                    <a:lnTo>
                      <a:pt x="1344" y="115"/>
                    </a:lnTo>
                    <a:lnTo>
                      <a:pt x="1347" y="118"/>
                    </a:lnTo>
                    <a:lnTo>
                      <a:pt x="1349" y="118"/>
                    </a:lnTo>
                    <a:lnTo>
                      <a:pt x="1352" y="118"/>
                    </a:lnTo>
                    <a:lnTo>
                      <a:pt x="1355" y="118"/>
                    </a:lnTo>
                    <a:lnTo>
                      <a:pt x="1357" y="118"/>
                    </a:lnTo>
                    <a:lnTo>
                      <a:pt x="1360" y="118"/>
                    </a:lnTo>
                    <a:lnTo>
                      <a:pt x="1362" y="118"/>
                    </a:lnTo>
                    <a:lnTo>
                      <a:pt x="1365" y="118"/>
                    </a:lnTo>
                    <a:lnTo>
                      <a:pt x="1368" y="118"/>
                    </a:lnTo>
                    <a:lnTo>
                      <a:pt x="1368" y="115"/>
                    </a:lnTo>
                    <a:lnTo>
                      <a:pt x="1370" y="115"/>
                    </a:lnTo>
                    <a:lnTo>
                      <a:pt x="1373" y="115"/>
                    </a:lnTo>
                    <a:lnTo>
                      <a:pt x="1373" y="113"/>
                    </a:lnTo>
                    <a:lnTo>
                      <a:pt x="1376" y="113"/>
                    </a:lnTo>
                    <a:lnTo>
                      <a:pt x="1376" y="110"/>
                    </a:lnTo>
                    <a:lnTo>
                      <a:pt x="1376" y="113"/>
                    </a:lnTo>
                    <a:lnTo>
                      <a:pt x="1378" y="110"/>
                    </a:lnTo>
                    <a:lnTo>
                      <a:pt x="1381" y="107"/>
                    </a:lnTo>
                    <a:lnTo>
                      <a:pt x="1381" y="105"/>
                    </a:lnTo>
                    <a:lnTo>
                      <a:pt x="1383" y="105"/>
                    </a:lnTo>
                    <a:lnTo>
                      <a:pt x="1383" y="102"/>
                    </a:lnTo>
                    <a:lnTo>
                      <a:pt x="1386" y="102"/>
                    </a:lnTo>
                    <a:lnTo>
                      <a:pt x="1386" y="100"/>
                    </a:lnTo>
                    <a:lnTo>
                      <a:pt x="1389" y="100"/>
                    </a:lnTo>
                    <a:lnTo>
                      <a:pt x="1389" y="102"/>
                    </a:lnTo>
                    <a:lnTo>
                      <a:pt x="1391" y="102"/>
                    </a:lnTo>
                    <a:lnTo>
                      <a:pt x="1394" y="102"/>
                    </a:lnTo>
                    <a:lnTo>
                      <a:pt x="1394" y="100"/>
                    </a:lnTo>
                    <a:lnTo>
                      <a:pt x="1396" y="100"/>
                    </a:lnTo>
                    <a:lnTo>
                      <a:pt x="1399" y="100"/>
                    </a:lnTo>
                    <a:lnTo>
                      <a:pt x="1402" y="100"/>
                    </a:lnTo>
                    <a:lnTo>
                      <a:pt x="1404" y="100"/>
                    </a:lnTo>
                    <a:lnTo>
                      <a:pt x="1404" y="97"/>
                    </a:lnTo>
                    <a:lnTo>
                      <a:pt x="1407" y="97"/>
                    </a:lnTo>
                    <a:lnTo>
                      <a:pt x="1409" y="97"/>
                    </a:lnTo>
                    <a:lnTo>
                      <a:pt x="1409" y="94"/>
                    </a:lnTo>
                    <a:lnTo>
                      <a:pt x="1409" y="97"/>
                    </a:lnTo>
                    <a:lnTo>
                      <a:pt x="1412" y="97"/>
                    </a:lnTo>
                    <a:lnTo>
                      <a:pt x="1412" y="94"/>
                    </a:lnTo>
                    <a:lnTo>
                      <a:pt x="1415" y="94"/>
                    </a:lnTo>
                    <a:lnTo>
                      <a:pt x="1417" y="94"/>
                    </a:lnTo>
                    <a:lnTo>
                      <a:pt x="1420" y="94"/>
                    </a:lnTo>
                    <a:lnTo>
                      <a:pt x="1417" y="94"/>
                    </a:lnTo>
                    <a:lnTo>
                      <a:pt x="1420" y="94"/>
                    </a:lnTo>
                    <a:lnTo>
                      <a:pt x="1420" y="97"/>
                    </a:lnTo>
                    <a:lnTo>
                      <a:pt x="1420" y="94"/>
                    </a:lnTo>
                    <a:lnTo>
                      <a:pt x="1420" y="97"/>
                    </a:lnTo>
                    <a:lnTo>
                      <a:pt x="1420" y="94"/>
                    </a:lnTo>
                    <a:lnTo>
                      <a:pt x="1420" y="97"/>
                    </a:lnTo>
                    <a:lnTo>
                      <a:pt x="1422" y="97"/>
                    </a:lnTo>
                    <a:lnTo>
                      <a:pt x="1425" y="97"/>
                    </a:lnTo>
                    <a:lnTo>
                      <a:pt x="1428" y="97"/>
                    </a:lnTo>
                    <a:lnTo>
                      <a:pt x="1430" y="97"/>
                    </a:lnTo>
                    <a:lnTo>
                      <a:pt x="1433" y="97"/>
                    </a:lnTo>
                    <a:lnTo>
                      <a:pt x="1433" y="94"/>
                    </a:lnTo>
                    <a:lnTo>
                      <a:pt x="1436" y="94"/>
                    </a:lnTo>
                    <a:lnTo>
                      <a:pt x="1436" y="92"/>
                    </a:lnTo>
                    <a:lnTo>
                      <a:pt x="1436" y="94"/>
                    </a:lnTo>
                    <a:lnTo>
                      <a:pt x="1436" y="92"/>
                    </a:lnTo>
                    <a:lnTo>
                      <a:pt x="1436" y="94"/>
                    </a:lnTo>
                    <a:lnTo>
                      <a:pt x="1438" y="94"/>
                    </a:lnTo>
                    <a:lnTo>
                      <a:pt x="1438" y="92"/>
                    </a:lnTo>
                    <a:lnTo>
                      <a:pt x="1441" y="92"/>
                    </a:lnTo>
                    <a:lnTo>
                      <a:pt x="1441" y="89"/>
                    </a:lnTo>
                    <a:lnTo>
                      <a:pt x="1441" y="86"/>
                    </a:lnTo>
                    <a:lnTo>
                      <a:pt x="1441" y="84"/>
                    </a:lnTo>
                    <a:lnTo>
                      <a:pt x="1441" y="81"/>
                    </a:lnTo>
                    <a:lnTo>
                      <a:pt x="1443" y="81"/>
                    </a:lnTo>
                    <a:lnTo>
                      <a:pt x="1443" y="79"/>
                    </a:lnTo>
                    <a:lnTo>
                      <a:pt x="1443" y="81"/>
                    </a:lnTo>
                    <a:lnTo>
                      <a:pt x="1443" y="79"/>
                    </a:lnTo>
                    <a:lnTo>
                      <a:pt x="1443" y="81"/>
                    </a:lnTo>
                    <a:lnTo>
                      <a:pt x="1443" y="79"/>
                    </a:lnTo>
                    <a:lnTo>
                      <a:pt x="1443" y="81"/>
                    </a:lnTo>
                    <a:lnTo>
                      <a:pt x="1443" y="79"/>
                    </a:lnTo>
                    <a:lnTo>
                      <a:pt x="1443" y="76"/>
                    </a:lnTo>
                    <a:lnTo>
                      <a:pt x="1446" y="76"/>
                    </a:lnTo>
                    <a:lnTo>
                      <a:pt x="1446" y="79"/>
                    </a:lnTo>
                    <a:lnTo>
                      <a:pt x="1449" y="79"/>
                    </a:lnTo>
                    <a:lnTo>
                      <a:pt x="1449" y="81"/>
                    </a:lnTo>
                    <a:lnTo>
                      <a:pt x="1451" y="81"/>
                    </a:lnTo>
                    <a:lnTo>
                      <a:pt x="1449" y="81"/>
                    </a:lnTo>
                    <a:lnTo>
                      <a:pt x="1451" y="81"/>
                    </a:lnTo>
                    <a:lnTo>
                      <a:pt x="1451" y="84"/>
                    </a:lnTo>
                    <a:lnTo>
                      <a:pt x="1449" y="84"/>
                    </a:lnTo>
                    <a:lnTo>
                      <a:pt x="1446" y="84"/>
                    </a:lnTo>
                    <a:lnTo>
                      <a:pt x="1449" y="84"/>
                    </a:lnTo>
                    <a:lnTo>
                      <a:pt x="1449" y="86"/>
                    </a:lnTo>
                    <a:lnTo>
                      <a:pt x="1446" y="86"/>
                    </a:lnTo>
                    <a:lnTo>
                      <a:pt x="1449" y="86"/>
                    </a:lnTo>
                    <a:lnTo>
                      <a:pt x="1446" y="86"/>
                    </a:lnTo>
                    <a:lnTo>
                      <a:pt x="1449" y="86"/>
                    </a:lnTo>
                    <a:lnTo>
                      <a:pt x="1446" y="86"/>
                    </a:lnTo>
                    <a:lnTo>
                      <a:pt x="1446" y="89"/>
                    </a:lnTo>
                    <a:lnTo>
                      <a:pt x="1449" y="89"/>
                    </a:lnTo>
                    <a:lnTo>
                      <a:pt x="1446" y="89"/>
                    </a:lnTo>
                    <a:lnTo>
                      <a:pt x="1449" y="89"/>
                    </a:lnTo>
                    <a:lnTo>
                      <a:pt x="1449" y="92"/>
                    </a:lnTo>
                    <a:lnTo>
                      <a:pt x="1446" y="92"/>
                    </a:lnTo>
                    <a:lnTo>
                      <a:pt x="1446" y="89"/>
                    </a:lnTo>
                    <a:lnTo>
                      <a:pt x="1446" y="92"/>
                    </a:lnTo>
                    <a:lnTo>
                      <a:pt x="1449" y="92"/>
                    </a:lnTo>
                    <a:lnTo>
                      <a:pt x="1446" y="92"/>
                    </a:lnTo>
                    <a:lnTo>
                      <a:pt x="1446" y="94"/>
                    </a:lnTo>
                    <a:lnTo>
                      <a:pt x="1443" y="94"/>
                    </a:lnTo>
                    <a:lnTo>
                      <a:pt x="1443" y="97"/>
                    </a:lnTo>
                    <a:lnTo>
                      <a:pt x="1443" y="94"/>
                    </a:lnTo>
                    <a:lnTo>
                      <a:pt x="1446" y="97"/>
                    </a:lnTo>
                    <a:lnTo>
                      <a:pt x="1443" y="97"/>
                    </a:lnTo>
                    <a:lnTo>
                      <a:pt x="1446" y="97"/>
                    </a:lnTo>
                    <a:lnTo>
                      <a:pt x="1446" y="100"/>
                    </a:lnTo>
                    <a:lnTo>
                      <a:pt x="1443" y="100"/>
                    </a:lnTo>
                    <a:lnTo>
                      <a:pt x="1443" y="102"/>
                    </a:lnTo>
                    <a:lnTo>
                      <a:pt x="1446" y="102"/>
                    </a:lnTo>
                    <a:lnTo>
                      <a:pt x="1446" y="105"/>
                    </a:lnTo>
                    <a:lnTo>
                      <a:pt x="1443" y="105"/>
                    </a:lnTo>
                    <a:lnTo>
                      <a:pt x="1446" y="105"/>
                    </a:lnTo>
                    <a:lnTo>
                      <a:pt x="1446" y="107"/>
                    </a:lnTo>
                    <a:lnTo>
                      <a:pt x="1449" y="107"/>
                    </a:lnTo>
                    <a:lnTo>
                      <a:pt x="1449" y="110"/>
                    </a:lnTo>
                    <a:lnTo>
                      <a:pt x="1446" y="110"/>
                    </a:lnTo>
                    <a:lnTo>
                      <a:pt x="1449" y="110"/>
                    </a:lnTo>
                    <a:lnTo>
                      <a:pt x="1449" y="113"/>
                    </a:lnTo>
                    <a:lnTo>
                      <a:pt x="1451" y="113"/>
                    </a:lnTo>
                    <a:lnTo>
                      <a:pt x="1454" y="113"/>
                    </a:lnTo>
                    <a:lnTo>
                      <a:pt x="1454" y="110"/>
                    </a:lnTo>
                    <a:lnTo>
                      <a:pt x="1456" y="110"/>
                    </a:lnTo>
                    <a:lnTo>
                      <a:pt x="1456" y="107"/>
                    </a:lnTo>
                    <a:lnTo>
                      <a:pt x="1459" y="107"/>
                    </a:lnTo>
                    <a:lnTo>
                      <a:pt x="1459" y="105"/>
                    </a:lnTo>
                    <a:lnTo>
                      <a:pt x="1462" y="105"/>
                    </a:lnTo>
                    <a:lnTo>
                      <a:pt x="1462" y="102"/>
                    </a:lnTo>
                    <a:lnTo>
                      <a:pt x="1464" y="102"/>
                    </a:lnTo>
                    <a:lnTo>
                      <a:pt x="1464" y="100"/>
                    </a:lnTo>
                    <a:lnTo>
                      <a:pt x="1467" y="100"/>
                    </a:lnTo>
                    <a:lnTo>
                      <a:pt x="1469" y="100"/>
                    </a:lnTo>
                    <a:lnTo>
                      <a:pt x="1469" y="102"/>
                    </a:lnTo>
                    <a:lnTo>
                      <a:pt x="1469" y="105"/>
                    </a:lnTo>
                    <a:lnTo>
                      <a:pt x="1472" y="105"/>
                    </a:lnTo>
                    <a:lnTo>
                      <a:pt x="1472" y="107"/>
                    </a:lnTo>
                    <a:lnTo>
                      <a:pt x="1472" y="110"/>
                    </a:lnTo>
                    <a:lnTo>
                      <a:pt x="1472" y="113"/>
                    </a:lnTo>
                    <a:lnTo>
                      <a:pt x="1475" y="113"/>
                    </a:lnTo>
                    <a:lnTo>
                      <a:pt x="1475" y="110"/>
                    </a:lnTo>
                    <a:lnTo>
                      <a:pt x="1475" y="113"/>
                    </a:lnTo>
                    <a:lnTo>
                      <a:pt x="1475" y="110"/>
                    </a:lnTo>
                    <a:lnTo>
                      <a:pt x="1475" y="113"/>
                    </a:lnTo>
                    <a:lnTo>
                      <a:pt x="1477" y="113"/>
                    </a:lnTo>
                    <a:lnTo>
                      <a:pt x="1477" y="115"/>
                    </a:lnTo>
                    <a:lnTo>
                      <a:pt x="1477" y="118"/>
                    </a:lnTo>
                    <a:lnTo>
                      <a:pt x="1480" y="118"/>
                    </a:lnTo>
                    <a:lnTo>
                      <a:pt x="1477" y="120"/>
                    </a:lnTo>
                    <a:lnTo>
                      <a:pt x="1477" y="123"/>
                    </a:lnTo>
                    <a:lnTo>
                      <a:pt x="1480" y="123"/>
                    </a:lnTo>
                    <a:lnTo>
                      <a:pt x="1483" y="123"/>
                    </a:lnTo>
                    <a:lnTo>
                      <a:pt x="1483" y="126"/>
                    </a:lnTo>
                    <a:lnTo>
                      <a:pt x="1485" y="126"/>
                    </a:lnTo>
                    <a:lnTo>
                      <a:pt x="1485" y="128"/>
                    </a:lnTo>
                    <a:lnTo>
                      <a:pt x="1485" y="131"/>
                    </a:lnTo>
                    <a:lnTo>
                      <a:pt x="1488" y="131"/>
                    </a:lnTo>
                    <a:lnTo>
                      <a:pt x="1488" y="128"/>
                    </a:lnTo>
                    <a:lnTo>
                      <a:pt x="1488" y="126"/>
                    </a:lnTo>
                    <a:lnTo>
                      <a:pt x="1490" y="126"/>
                    </a:lnTo>
                    <a:lnTo>
                      <a:pt x="1490" y="123"/>
                    </a:lnTo>
                    <a:lnTo>
                      <a:pt x="1493" y="123"/>
                    </a:lnTo>
                    <a:lnTo>
                      <a:pt x="1493" y="120"/>
                    </a:lnTo>
                    <a:lnTo>
                      <a:pt x="1496" y="120"/>
                    </a:lnTo>
                    <a:lnTo>
                      <a:pt x="1496" y="123"/>
                    </a:lnTo>
                    <a:lnTo>
                      <a:pt x="1496" y="120"/>
                    </a:lnTo>
                    <a:lnTo>
                      <a:pt x="1498" y="120"/>
                    </a:lnTo>
                    <a:lnTo>
                      <a:pt x="1501" y="118"/>
                    </a:lnTo>
                    <a:lnTo>
                      <a:pt x="1501" y="120"/>
                    </a:lnTo>
                    <a:lnTo>
                      <a:pt x="1503" y="120"/>
                    </a:lnTo>
                    <a:lnTo>
                      <a:pt x="1506" y="120"/>
                    </a:lnTo>
                    <a:lnTo>
                      <a:pt x="1509" y="120"/>
                    </a:lnTo>
                    <a:lnTo>
                      <a:pt x="1511" y="120"/>
                    </a:lnTo>
                    <a:lnTo>
                      <a:pt x="1514" y="120"/>
                    </a:lnTo>
                    <a:lnTo>
                      <a:pt x="1514" y="118"/>
                    </a:lnTo>
                    <a:lnTo>
                      <a:pt x="1516" y="118"/>
                    </a:lnTo>
                    <a:lnTo>
                      <a:pt x="1519" y="118"/>
                    </a:lnTo>
                    <a:lnTo>
                      <a:pt x="1519" y="120"/>
                    </a:lnTo>
                    <a:lnTo>
                      <a:pt x="1522" y="120"/>
                    </a:lnTo>
                    <a:lnTo>
                      <a:pt x="1522" y="118"/>
                    </a:lnTo>
                    <a:lnTo>
                      <a:pt x="1524" y="118"/>
                    </a:lnTo>
                    <a:lnTo>
                      <a:pt x="1524" y="120"/>
                    </a:lnTo>
                    <a:lnTo>
                      <a:pt x="1524" y="123"/>
                    </a:lnTo>
                    <a:lnTo>
                      <a:pt x="1522" y="123"/>
                    </a:lnTo>
                    <a:lnTo>
                      <a:pt x="1522" y="126"/>
                    </a:lnTo>
                    <a:lnTo>
                      <a:pt x="1519" y="126"/>
                    </a:lnTo>
                    <a:lnTo>
                      <a:pt x="1519" y="128"/>
                    </a:lnTo>
                    <a:lnTo>
                      <a:pt x="1519" y="131"/>
                    </a:lnTo>
                    <a:lnTo>
                      <a:pt x="1519" y="134"/>
                    </a:lnTo>
                    <a:lnTo>
                      <a:pt x="1516" y="134"/>
                    </a:lnTo>
                    <a:lnTo>
                      <a:pt x="1514" y="134"/>
                    </a:lnTo>
                    <a:lnTo>
                      <a:pt x="1514" y="136"/>
                    </a:lnTo>
                    <a:lnTo>
                      <a:pt x="1516" y="136"/>
                    </a:lnTo>
                    <a:lnTo>
                      <a:pt x="1514" y="136"/>
                    </a:lnTo>
                    <a:lnTo>
                      <a:pt x="1516" y="136"/>
                    </a:lnTo>
                    <a:lnTo>
                      <a:pt x="1516" y="139"/>
                    </a:lnTo>
                    <a:lnTo>
                      <a:pt x="1516" y="136"/>
                    </a:lnTo>
                    <a:lnTo>
                      <a:pt x="1516" y="139"/>
                    </a:lnTo>
                    <a:lnTo>
                      <a:pt x="1516" y="136"/>
                    </a:lnTo>
                    <a:lnTo>
                      <a:pt x="1516" y="139"/>
                    </a:lnTo>
                    <a:lnTo>
                      <a:pt x="1516" y="136"/>
                    </a:lnTo>
                    <a:lnTo>
                      <a:pt x="1516" y="139"/>
                    </a:lnTo>
                    <a:lnTo>
                      <a:pt x="1516" y="136"/>
                    </a:lnTo>
                    <a:lnTo>
                      <a:pt x="1516" y="139"/>
                    </a:lnTo>
                    <a:lnTo>
                      <a:pt x="1514" y="136"/>
                    </a:lnTo>
                    <a:lnTo>
                      <a:pt x="1514" y="134"/>
                    </a:lnTo>
                    <a:lnTo>
                      <a:pt x="1514" y="136"/>
                    </a:lnTo>
                    <a:lnTo>
                      <a:pt x="1511" y="139"/>
                    </a:lnTo>
                    <a:lnTo>
                      <a:pt x="1514" y="139"/>
                    </a:lnTo>
                    <a:lnTo>
                      <a:pt x="1511" y="141"/>
                    </a:lnTo>
                    <a:lnTo>
                      <a:pt x="1509" y="141"/>
                    </a:lnTo>
                    <a:lnTo>
                      <a:pt x="1509" y="139"/>
                    </a:lnTo>
                    <a:lnTo>
                      <a:pt x="1509" y="136"/>
                    </a:lnTo>
                    <a:lnTo>
                      <a:pt x="1506" y="136"/>
                    </a:lnTo>
                    <a:lnTo>
                      <a:pt x="1503" y="136"/>
                    </a:lnTo>
                    <a:lnTo>
                      <a:pt x="1503" y="139"/>
                    </a:lnTo>
                    <a:lnTo>
                      <a:pt x="1506" y="141"/>
                    </a:lnTo>
                    <a:lnTo>
                      <a:pt x="1503" y="141"/>
                    </a:lnTo>
                    <a:lnTo>
                      <a:pt x="1503" y="144"/>
                    </a:lnTo>
                    <a:lnTo>
                      <a:pt x="1501" y="144"/>
                    </a:lnTo>
                    <a:lnTo>
                      <a:pt x="1501" y="147"/>
                    </a:lnTo>
                    <a:lnTo>
                      <a:pt x="1503" y="147"/>
                    </a:lnTo>
                    <a:lnTo>
                      <a:pt x="1503" y="149"/>
                    </a:lnTo>
                    <a:lnTo>
                      <a:pt x="1503" y="152"/>
                    </a:lnTo>
                    <a:lnTo>
                      <a:pt x="1503" y="154"/>
                    </a:lnTo>
                    <a:lnTo>
                      <a:pt x="1503" y="157"/>
                    </a:lnTo>
                    <a:lnTo>
                      <a:pt x="1503" y="160"/>
                    </a:lnTo>
                    <a:lnTo>
                      <a:pt x="1501" y="160"/>
                    </a:lnTo>
                    <a:lnTo>
                      <a:pt x="1503" y="160"/>
                    </a:lnTo>
                    <a:lnTo>
                      <a:pt x="1503" y="162"/>
                    </a:lnTo>
                    <a:lnTo>
                      <a:pt x="1503" y="165"/>
                    </a:lnTo>
                    <a:lnTo>
                      <a:pt x="1501" y="165"/>
                    </a:lnTo>
                    <a:lnTo>
                      <a:pt x="1501" y="167"/>
                    </a:lnTo>
                    <a:lnTo>
                      <a:pt x="1498" y="167"/>
                    </a:lnTo>
                    <a:lnTo>
                      <a:pt x="1498" y="170"/>
                    </a:lnTo>
                    <a:lnTo>
                      <a:pt x="1501" y="170"/>
                    </a:lnTo>
                    <a:lnTo>
                      <a:pt x="1498" y="170"/>
                    </a:lnTo>
                    <a:lnTo>
                      <a:pt x="1496" y="170"/>
                    </a:lnTo>
                    <a:lnTo>
                      <a:pt x="1496" y="167"/>
                    </a:lnTo>
                    <a:lnTo>
                      <a:pt x="1493" y="167"/>
                    </a:lnTo>
                    <a:lnTo>
                      <a:pt x="1493" y="170"/>
                    </a:lnTo>
                    <a:lnTo>
                      <a:pt x="1490" y="170"/>
                    </a:lnTo>
                    <a:lnTo>
                      <a:pt x="1488" y="170"/>
                    </a:lnTo>
                    <a:lnTo>
                      <a:pt x="1485" y="167"/>
                    </a:lnTo>
                    <a:lnTo>
                      <a:pt x="1485" y="170"/>
                    </a:lnTo>
                    <a:lnTo>
                      <a:pt x="1485" y="173"/>
                    </a:lnTo>
                    <a:lnTo>
                      <a:pt x="1488" y="173"/>
                    </a:lnTo>
                    <a:lnTo>
                      <a:pt x="1488" y="175"/>
                    </a:lnTo>
                    <a:lnTo>
                      <a:pt x="1485" y="175"/>
                    </a:lnTo>
                    <a:lnTo>
                      <a:pt x="1485" y="173"/>
                    </a:lnTo>
                    <a:lnTo>
                      <a:pt x="1485" y="175"/>
                    </a:lnTo>
                    <a:lnTo>
                      <a:pt x="1485" y="173"/>
                    </a:lnTo>
                    <a:lnTo>
                      <a:pt x="1485" y="175"/>
                    </a:lnTo>
                    <a:lnTo>
                      <a:pt x="1485" y="173"/>
                    </a:lnTo>
                    <a:lnTo>
                      <a:pt x="1485" y="175"/>
                    </a:lnTo>
                    <a:lnTo>
                      <a:pt x="1483" y="175"/>
                    </a:lnTo>
                    <a:lnTo>
                      <a:pt x="1480" y="175"/>
                    </a:lnTo>
                    <a:lnTo>
                      <a:pt x="1480" y="173"/>
                    </a:lnTo>
                    <a:lnTo>
                      <a:pt x="1480" y="175"/>
                    </a:lnTo>
                    <a:lnTo>
                      <a:pt x="1477" y="175"/>
                    </a:lnTo>
                    <a:lnTo>
                      <a:pt x="1477" y="178"/>
                    </a:lnTo>
                    <a:lnTo>
                      <a:pt x="1475" y="178"/>
                    </a:lnTo>
                    <a:lnTo>
                      <a:pt x="1475" y="181"/>
                    </a:lnTo>
                    <a:lnTo>
                      <a:pt x="1475" y="183"/>
                    </a:lnTo>
                    <a:lnTo>
                      <a:pt x="1477" y="183"/>
                    </a:lnTo>
                    <a:lnTo>
                      <a:pt x="1480" y="186"/>
                    </a:lnTo>
                    <a:lnTo>
                      <a:pt x="1483" y="186"/>
                    </a:lnTo>
                    <a:lnTo>
                      <a:pt x="1480" y="186"/>
                    </a:lnTo>
                    <a:lnTo>
                      <a:pt x="1483" y="188"/>
                    </a:lnTo>
                    <a:lnTo>
                      <a:pt x="1485" y="188"/>
                    </a:lnTo>
                    <a:lnTo>
                      <a:pt x="1483" y="188"/>
                    </a:lnTo>
                    <a:lnTo>
                      <a:pt x="1483" y="191"/>
                    </a:lnTo>
                    <a:lnTo>
                      <a:pt x="1485" y="191"/>
                    </a:lnTo>
                    <a:lnTo>
                      <a:pt x="1488" y="191"/>
                    </a:lnTo>
                    <a:lnTo>
                      <a:pt x="1488" y="194"/>
                    </a:lnTo>
                    <a:lnTo>
                      <a:pt x="1488" y="196"/>
                    </a:lnTo>
                    <a:lnTo>
                      <a:pt x="1485" y="196"/>
                    </a:lnTo>
                    <a:lnTo>
                      <a:pt x="1485" y="199"/>
                    </a:lnTo>
                    <a:lnTo>
                      <a:pt x="1488" y="199"/>
                    </a:lnTo>
                    <a:lnTo>
                      <a:pt x="1488" y="201"/>
                    </a:lnTo>
                    <a:lnTo>
                      <a:pt x="1488" y="204"/>
                    </a:lnTo>
                    <a:lnTo>
                      <a:pt x="1490" y="204"/>
                    </a:lnTo>
                    <a:lnTo>
                      <a:pt x="1493" y="204"/>
                    </a:lnTo>
                    <a:lnTo>
                      <a:pt x="1496" y="204"/>
                    </a:lnTo>
                    <a:lnTo>
                      <a:pt x="1498" y="204"/>
                    </a:lnTo>
                    <a:lnTo>
                      <a:pt x="1498" y="207"/>
                    </a:lnTo>
                    <a:lnTo>
                      <a:pt x="1496" y="207"/>
                    </a:lnTo>
                    <a:lnTo>
                      <a:pt x="1496" y="209"/>
                    </a:lnTo>
                    <a:lnTo>
                      <a:pt x="1498" y="209"/>
                    </a:lnTo>
                    <a:lnTo>
                      <a:pt x="1498" y="212"/>
                    </a:lnTo>
                    <a:lnTo>
                      <a:pt x="1496" y="212"/>
                    </a:lnTo>
                    <a:lnTo>
                      <a:pt x="1496" y="214"/>
                    </a:lnTo>
                    <a:lnTo>
                      <a:pt x="1498" y="214"/>
                    </a:lnTo>
                    <a:lnTo>
                      <a:pt x="1496" y="214"/>
                    </a:lnTo>
                    <a:lnTo>
                      <a:pt x="1496" y="217"/>
                    </a:lnTo>
                    <a:lnTo>
                      <a:pt x="1496" y="214"/>
                    </a:lnTo>
                    <a:lnTo>
                      <a:pt x="1498" y="217"/>
                    </a:lnTo>
                    <a:lnTo>
                      <a:pt x="1496" y="217"/>
                    </a:lnTo>
                    <a:lnTo>
                      <a:pt x="1496" y="220"/>
                    </a:lnTo>
                    <a:lnTo>
                      <a:pt x="1493" y="220"/>
                    </a:lnTo>
                    <a:lnTo>
                      <a:pt x="1496" y="220"/>
                    </a:lnTo>
                    <a:lnTo>
                      <a:pt x="1496" y="222"/>
                    </a:lnTo>
                    <a:lnTo>
                      <a:pt x="1493" y="222"/>
                    </a:lnTo>
                    <a:lnTo>
                      <a:pt x="1496" y="222"/>
                    </a:lnTo>
                    <a:lnTo>
                      <a:pt x="1496" y="225"/>
                    </a:lnTo>
                    <a:lnTo>
                      <a:pt x="1493" y="225"/>
                    </a:lnTo>
                    <a:lnTo>
                      <a:pt x="1493" y="222"/>
                    </a:lnTo>
                    <a:lnTo>
                      <a:pt x="1490" y="222"/>
                    </a:lnTo>
                    <a:lnTo>
                      <a:pt x="1490" y="225"/>
                    </a:lnTo>
                    <a:lnTo>
                      <a:pt x="1493" y="225"/>
                    </a:lnTo>
                    <a:lnTo>
                      <a:pt x="1493" y="228"/>
                    </a:lnTo>
                    <a:lnTo>
                      <a:pt x="1493" y="230"/>
                    </a:lnTo>
                    <a:lnTo>
                      <a:pt x="1493" y="233"/>
                    </a:lnTo>
                    <a:lnTo>
                      <a:pt x="1490" y="233"/>
                    </a:lnTo>
                    <a:lnTo>
                      <a:pt x="1490" y="235"/>
                    </a:lnTo>
                    <a:lnTo>
                      <a:pt x="1490" y="238"/>
                    </a:lnTo>
                    <a:lnTo>
                      <a:pt x="1488" y="238"/>
                    </a:lnTo>
                    <a:lnTo>
                      <a:pt x="1490" y="238"/>
                    </a:lnTo>
                    <a:lnTo>
                      <a:pt x="1490" y="241"/>
                    </a:lnTo>
                    <a:lnTo>
                      <a:pt x="1493" y="241"/>
                    </a:lnTo>
                    <a:lnTo>
                      <a:pt x="1496" y="241"/>
                    </a:lnTo>
                    <a:lnTo>
                      <a:pt x="1496" y="243"/>
                    </a:lnTo>
                    <a:lnTo>
                      <a:pt x="1493" y="243"/>
                    </a:lnTo>
                    <a:lnTo>
                      <a:pt x="1496" y="243"/>
                    </a:lnTo>
                    <a:lnTo>
                      <a:pt x="1496" y="246"/>
                    </a:lnTo>
                    <a:lnTo>
                      <a:pt x="1498" y="246"/>
                    </a:lnTo>
                    <a:lnTo>
                      <a:pt x="1498" y="248"/>
                    </a:lnTo>
                    <a:lnTo>
                      <a:pt x="1501" y="246"/>
                    </a:lnTo>
                    <a:lnTo>
                      <a:pt x="1501" y="248"/>
                    </a:lnTo>
                    <a:lnTo>
                      <a:pt x="1503" y="248"/>
                    </a:lnTo>
                    <a:lnTo>
                      <a:pt x="1506" y="251"/>
                    </a:lnTo>
                    <a:lnTo>
                      <a:pt x="1506" y="254"/>
                    </a:lnTo>
                    <a:lnTo>
                      <a:pt x="1509" y="254"/>
                    </a:lnTo>
                    <a:lnTo>
                      <a:pt x="1506" y="256"/>
                    </a:lnTo>
                    <a:lnTo>
                      <a:pt x="1509" y="256"/>
                    </a:lnTo>
                    <a:lnTo>
                      <a:pt x="1509" y="259"/>
                    </a:lnTo>
                    <a:lnTo>
                      <a:pt x="1509" y="261"/>
                    </a:lnTo>
                    <a:lnTo>
                      <a:pt x="1509" y="259"/>
                    </a:lnTo>
                    <a:lnTo>
                      <a:pt x="1511" y="259"/>
                    </a:lnTo>
                    <a:lnTo>
                      <a:pt x="1514" y="259"/>
                    </a:lnTo>
                    <a:lnTo>
                      <a:pt x="1511" y="259"/>
                    </a:lnTo>
                    <a:lnTo>
                      <a:pt x="1514" y="259"/>
                    </a:lnTo>
                    <a:lnTo>
                      <a:pt x="1514" y="261"/>
                    </a:lnTo>
                    <a:lnTo>
                      <a:pt x="1516" y="261"/>
                    </a:lnTo>
                    <a:lnTo>
                      <a:pt x="1519" y="261"/>
                    </a:lnTo>
                    <a:lnTo>
                      <a:pt x="1519" y="264"/>
                    </a:lnTo>
                    <a:lnTo>
                      <a:pt x="1519" y="261"/>
                    </a:lnTo>
                    <a:lnTo>
                      <a:pt x="1522" y="261"/>
                    </a:lnTo>
                    <a:lnTo>
                      <a:pt x="1522" y="264"/>
                    </a:lnTo>
                    <a:lnTo>
                      <a:pt x="1524" y="264"/>
                    </a:lnTo>
                    <a:lnTo>
                      <a:pt x="1527" y="264"/>
                    </a:lnTo>
                    <a:lnTo>
                      <a:pt x="1530" y="264"/>
                    </a:lnTo>
                    <a:lnTo>
                      <a:pt x="1530" y="267"/>
                    </a:lnTo>
                    <a:lnTo>
                      <a:pt x="1532" y="267"/>
                    </a:lnTo>
                    <a:lnTo>
                      <a:pt x="1532" y="269"/>
                    </a:lnTo>
                    <a:lnTo>
                      <a:pt x="1535" y="269"/>
                    </a:lnTo>
                    <a:lnTo>
                      <a:pt x="1535" y="272"/>
                    </a:lnTo>
                    <a:lnTo>
                      <a:pt x="1535" y="275"/>
                    </a:lnTo>
                    <a:lnTo>
                      <a:pt x="1535" y="272"/>
                    </a:lnTo>
                    <a:lnTo>
                      <a:pt x="1535" y="269"/>
                    </a:lnTo>
                    <a:lnTo>
                      <a:pt x="1537" y="269"/>
                    </a:lnTo>
                    <a:lnTo>
                      <a:pt x="1540" y="269"/>
                    </a:lnTo>
                    <a:lnTo>
                      <a:pt x="1540" y="272"/>
                    </a:lnTo>
                    <a:lnTo>
                      <a:pt x="1540" y="269"/>
                    </a:lnTo>
                    <a:lnTo>
                      <a:pt x="1543" y="269"/>
                    </a:lnTo>
                    <a:lnTo>
                      <a:pt x="1543" y="272"/>
                    </a:lnTo>
                    <a:lnTo>
                      <a:pt x="1545" y="272"/>
                    </a:lnTo>
                    <a:lnTo>
                      <a:pt x="1543" y="272"/>
                    </a:lnTo>
                    <a:lnTo>
                      <a:pt x="1543" y="275"/>
                    </a:lnTo>
                    <a:lnTo>
                      <a:pt x="1545" y="275"/>
                    </a:lnTo>
                    <a:lnTo>
                      <a:pt x="1545" y="277"/>
                    </a:lnTo>
                    <a:lnTo>
                      <a:pt x="1545" y="280"/>
                    </a:lnTo>
                    <a:lnTo>
                      <a:pt x="1543" y="280"/>
                    </a:lnTo>
                    <a:lnTo>
                      <a:pt x="1540" y="280"/>
                    </a:lnTo>
                    <a:lnTo>
                      <a:pt x="1540" y="282"/>
                    </a:lnTo>
                    <a:lnTo>
                      <a:pt x="1540" y="285"/>
                    </a:lnTo>
                    <a:lnTo>
                      <a:pt x="1540" y="288"/>
                    </a:lnTo>
                    <a:lnTo>
                      <a:pt x="1540" y="290"/>
                    </a:lnTo>
                    <a:lnTo>
                      <a:pt x="1543" y="290"/>
                    </a:lnTo>
                    <a:lnTo>
                      <a:pt x="1545" y="290"/>
                    </a:lnTo>
                    <a:lnTo>
                      <a:pt x="1543" y="293"/>
                    </a:lnTo>
                    <a:lnTo>
                      <a:pt x="1545" y="293"/>
                    </a:lnTo>
                    <a:lnTo>
                      <a:pt x="1548" y="293"/>
                    </a:lnTo>
                    <a:lnTo>
                      <a:pt x="1550" y="293"/>
                    </a:lnTo>
                    <a:lnTo>
                      <a:pt x="1550" y="295"/>
                    </a:lnTo>
                    <a:lnTo>
                      <a:pt x="1550" y="298"/>
                    </a:lnTo>
                    <a:lnTo>
                      <a:pt x="1553" y="298"/>
                    </a:lnTo>
                    <a:lnTo>
                      <a:pt x="1553" y="301"/>
                    </a:lnTo>
                    <a:lnTo>
                      <a:pt x="1550" y="301"/>
                    </a:lnTo>
                    <a:lnTo>
                      <a:pt x="1550" y="298"/>
                    </a:lnTo>
                    <a:lnTo>
                      <a:pt x="1550" y="301"/>
                    </a:lnTo>
                    <a:lnTo>
                      <a:pt x="1553" y="301"/>
                    </a:lnTo>
                    <a:lnTo>
                      <a:pt x="1553" y="303"/>
                    </a:lnTo>
                    <a:lnTo>
                      <a:pt x="1553" y="306"/>
                    </a:lnTo>
                    <a:lnTo>
                      <a:pt x="1550" y="306"/>
                    </a:lnTo>
                    <a:lnTo>
                      <a:pt x="1548" y="306"/>
                    </a:lnTo>
                    <a:lnTo>
                      <a:pt x="1550" y="306"/>
                    </a:lnTo>
                    <a:lnTo>
                      <a:pt x="1548" y="303"/>
                    </a:lnTo>
                    <a:lnTo>
                      <a:pt x="1548" y="306"/>
                    </a:lnTo>
                    <a:lnTo>
                      <a:pt x="1545" y="306"/>
                    </a:lnTo>
                    <a:lnTo>
                      <a:pt x="1543" y="306"/>
                    </a:lnTo>
                    <a:lnTo>
                      <a:pt x="1545" y="309"/>
                    </a:lnTo>
                    <a:lnTo>
                      <a:pt x="1548" y="309"/>
                    </a:lnTo>
                    <a:lnTo>
                      <a:pt x="1548" y="311"/>
                    </a:lnTo>
                    <a:lnTo>
                      <a:pt x="1550" y="314"/>
                    </a:lnTo>
                    <a:lnTo>
                      <a:pt x="1553" y="314"/>
                    </a:lnTo>
                    <a:lnTo>
                      <a:pt x="1553" y="316"/>
                    </a:lnTo>
                    <a:lnTo>
                      <a:pt x="1556" y="316"/>
                    </a:lnTo>
                    <a:lnTo>
                      <a:pt x="1558" y="316"/>
                    </a:lnTo>
                    <a:lnTo>
                      <a:pt x="1558" y="319"/>
                    </a:lnTo>
                    <a:lnTo>
                      <a:pt x="1558" y="322"/>
                    </a:lnTo>
                    <a:lnTo>
                      <a:pt x="1558" y="324"/>
                    </a:lnTo>
                    <a:lnTo>
                      <a:pt x="1558" y="327"/>
                    </a:lnTo>
                    <a:lnTo>
                      <a:pt x="1561" y="327"/>
                    </a:lnTo>
                    <a:lnTo>
                      <a:pt x="1561" y="329"/>
                    </a:lnTo>
                    <a:lnTo>
                      <a:pt x="1563" y="329"/>
                    </a:lnTo>
                    <a:lnTo>
                      <a:pt x="1563" y="332"/>
                    </a:lnTo>
                    <a:lnTo>
                      <a:pt x="1563" y="335"/>
                    </a:lnTo>
                    <a:lnTo>
                      <a:pt x="1561" y="335"/>
                    </a:lnTo>
                    <a:lnTo>
                      <a:pt x="1561" y="332"/>
                    </a:lnTo>
                    <a:lnTo>
                      <a:pt x="1561" y="335"/>
                    </a:lnTo>
                    <a:lnTo>
                      <a:pt x="1558" y="335"/>
                    </a:lnTo>
                    <a:lnTo>
                      <a:pt x="1558" y="332"/>
                    </a:lnTo>
                    <a:lnTo>
                      <a:pt x="1556" y="332"/>
                    </a:lnTo>
                    <a:lnTo>
                      <a:pt x="1556" y="329"/>
                    </a:lnTo>
                    <a:lnTo>
                      <a:pt x="1553" y="329"/>
                    </a:lnTo>
                    <a:lnTo>
                      <a:pt x="1553" y="327"/>
                    </a:lnTo>
                    <a:lnTo>
                      <a:pt x="1550" y="327"/>
                    </a:lnTo>
                    <a:lnTo>
                      <a:pt x="1550" y="329"/>
                    </a:lnTo>
                    <a:lnTo>
                      <a:pt x="1553" y="332"/>
                    </a:lnTo>
                    <a:lnTo>
                      <a:pt x="1550" y="332"/>
                    </a:lnTo>
                    <a:lnTo>
                      <a:pt x="1553" y="332"/>
                    </a:lnTo>
                    <a:lnTo>
                      <a:pt x="1553" y="335"/>
                    </a:lnTo>
                    <a:lnTo>
                      <a:pt x="1553" y="337"/>
                    </a:lnTo>
                    <a:lnTo>
                      <a:pt x="1553" y="340"/>
                    </a:lnTo>
                    <a:lnTo>
                      <a:pt x="1550" y="340"/>
                    </a:lnTo>
                    <a:lnTo>
                      <a:pt x="1550" y="337"/>
                    </a:lnTo>
                    <a:lnTo>
                      <a:pt x="1548" y="337"/>
                    </a:lnTo>
                    <a:lnTo>
                      <a:pt x="1548" y="340"/>
                    </a:lnTo>
                    <a:lnTo>
                      <a:pt x="1545" y="340"/>
                    </a:lnTo>
                    <a:lnTo>
                      <a:pt x="1543" y="340"/>
                    </a:lnTo>
                    <a:lnTo>
                      <a:pt x="1543" y="337"/>
                    </a:lnTo>
                    <a:lnTo>
                      <a:pt x="1540" y="337"/>
                    </a:lnTo>
                    <a:lnTo>
                      <a:pt x="1537" y="337"/>
                    </a:lnTo>
                    <a:lnTo>
                      <a:pt x="1537" y="340"/>
                    </a:lnTo>
                    <a:lnTo>
                      <a:pt x="1537" y="342"/>
                    </a:lnTo>
                    <a:lnTo>
                      <a:pt x="1535" y="342"/>
                    </a:lnTo>
                    <a:lnTo>
                      <a:pt x="1535" y="340"/>
                    </a:lnTo>
                    <a:lnTo>
                      <a:pt x="1532" y="340"/>
                    </a:lnTo>
                    <a:lnTo>
                      <a:pt x="1532" y="337"/>
                    </a:lnTo>
                    <a:lnTo>
                      <a:pt x="1532" y="340"/>
                    </a:lnTo>
                    <a:lnTo>
                      <a:pt x="1532" y="337"/>
                    </a:lnTo>
                    <a:lnTo>
                      <a:pt x="1530" y="337"/>
                    </a:lnTo>
                    <a:lnTo>
                      <a:pt x="1530" y="340"/>
                    </a:lnTo>
                    <a:lnTo>
                      <a:pt x="1530" y="337"/>
                    </a:lnTo>
                    <a:lnTo>
                      <a:pt x="1530" y="335"/>
                    </a:lnTo>
                    <a:lnTo>
                      <a:pt x="1530" y="332"/>
                    </a:lnTo>
                    <a:lnTo>
                      <a:pt x="1530" y="335"/>
                    </a:lnTo>
                    <a:lnTo>
                      <a:pt x="1527" y="335"/>
                    </a:lnTo>
                    <a:lnTo>
                      <a:pt x="1524" y="335"/>
                    </a:lnTo>
                    <a:lnTo>
                      <a:pt x="1524" y="332"/>
                    </a:lnTo>
                    <a:lnTo>
                      <a:pt x="1522" y="332"/>
                    </a:lnTo>
                    <a:lnTo>
                      <a:pt x="1522" y="335"/>
                    </a:lnTo>
                    <a:lnTo>
                      <a:pt x="1524" y="337"/>
                    </a:lnTo>
                    <a:lnTo>
                      <a:pt x="1524" y="340"/>
                    </a:lnTo>
                    <a:lnTo>
                      <a:pt x="1524" y="342"/>
                    </a:lnTo>
                    <a:lnTo>
                      <a:pt x="1522" y="342"/>
                    </a:lnTo>
                    <a:lnTo>
                      <a:pt x="1519" y="342"/>
                    </a:lnTo>
                    <a:lnTo>
                      <a:pt x="1516" y="342"/>
                    </a:lnTo>
                    <a:lnTo>
                      <a:pt x="1514" y="342"/>
                    </a:lnTo>
                    <a:lnTo>
                      <a:pt x="1511" y="342"/>
                    </a:lnTo>
                    <a:lnTo>
                      <a:pt x="1511" y="340"/>
                    </a:lnTo>
                    <a:lnTo>
                      <a:pt x="1511" y="342"/>
                    </a:lnTo>
                    <a:lnTo>
                      <a:pt x="1511" y="340"/>
                    </a:lnTo>
                    <a:lnTo>
                      <a:pt x="1509" y="340"/>
                    </a:lnTo>
                    <a:lnTo>
                      <a:pt x="1506" y="340"/>
                    </a:lnTo>
                    <a:lnTo>
                      <a:pt x="1506" y="337"/>
                    </a:lnTo>
                    <a:lnTo>
                      <a:pt x="1503" y="337"/>
                    </a:lnTo>
                    <a:lnTo>
                      <a:pt x="1501" y="335"/>
                    </a:lnTo>
                    <a:lnTo>
                      <a:pt x="1501" y="332"/>
                    </a:lnTo>
                    <a:lnTo>
                      <a:pt x="1501" y="329"/>
                    </a:lnTo>
                    <a:lnTo>
                      <a:pt x="1501" y="327"/>
                    </a:lnTo>
                    <a:lnTo>
                      <a:pt x="1501" y="324"/>
                    </a:lnTo>
                    <a:lnTo>
                      <a:pt x="1498" y="324"/>
                    </a:lnTo>
                    <a:lnTo>
                      <a:pt x="1498" y="322"/>
                    </a:lnTo>
                    <a:lnTo>
                      <a:pt x="1496" y="322"/>
                    </a:lnTo>
                    <a:lnTo>
                      <a:pt x="1496" y="319"/>
                    </a:lnTo>
                    <a:lnTo>
                      <a:pt x="1493" y="319"/>
                    </a:lnTo>
                    <a:lnTo>
                      <a:pt x="1490" y="319"/>
                    </a:lnTo>
                    <a:lnTo>
                      <a:pt x="1488" y="319"/>
                    </a:lnTo>
                    <a:lnTo>
                      <a:pt x="1485" y="319"/>
                    </a:lnTo>
                    <a:lnTo>
                      <a:pt x="1485" y="316"/>
                    </a:lnTo>
                    <a:lnTo>
                      <a:pt x="1483" y="316"/>
                    </a:lnTo>
                    <a:lnTo>
                      <a:pt x="1483" y="314"/>
                    </a:lnTo>
                    <a:lnTo>
                      <a:pt x="1483" y="311"/>
                    </a:lnTo>
                    <a:lnTo>
                      <a:pt x="1483" y="314"/>
                    </a:lnTo>
                    <a:lnTo>
                      <a:pt x="1480" y="314"/>
                    </a:lnTo>
                    <a:lnTo>
                      <a:pt x="1480" y="311"/>
                    </a:lnTo>
                    <a:lnTo>
                      <a:pt x="1477" y="311"/>
                    </a:lnTo>
                    <a:lnTo>
                      <a:pt x="1475" y="311"/>
                    </a:lnTo>
                    <a:lnTo>
                      <a:pt x="1475" y="309"/>
                    </a:lnTo>
                    <a:lnTo>
                      <a:pt x="1472" y="309"/>
                    </a:lnTo>
                    <a:lnTo>
                      <a:pt x="1472" y="306"/>
                    </a:lnTo>
                    <a:lnTo>
                      <a:pt x="1469" y="306"/>
                    </a:lnTo>
                    <a:lnTo>
                      <a:pt x="1469" y="303"/>
                    </a:lnTo>
                    <a:lnTo>
                      <a:pt x="1472" y="303"/>
                    </a:lnTo>
                    <a:lnTo>
                      <a:pt x="1472" y="301"/>
                    </a:lnTo>
                    <a:lnTo>
                      <a:pt x="1469" y="301"/>
                    </a:lnTo>
                    <a:lnTo>
                      <a:pt x="1472" y="301"/>
                    </a:lnTo>
                    <a:lnTo>
                      <a:pt x="1472" y="298"/>
                    </a:lnTo>
                    <a:lnTo>
                      <a:pt x="1469" y="298"/>
                    </a:lnTo>
                    <a:lnTo>
                      <a:pt x="1469" y="295"/>
                    </a:lnTo>
                    <a:lnTo>
                      <a:pt x="1469" y="293"/>
                    </a:lnTo>
                    <a:lnTo>
                      <a:pt x="1472" y="293"/>
                    </a:lnTo>
                    <a:lnTo>
                      <a:pt x="1472" y="290"/>
                    </a:lnTo>
                    <a:lnTo>
                      <a:pt x="1472" y="293"/>
                    </a:lnTo>
                    <a:lnTo>
                      <a:pt x="1472" y="290"/>
                    </a:lnTo>
                    <a:lnTo>
                      <a:pt x="1472" y="288"/>
                    </a:lnTo>
                    <a:lnTo>
                      <a:pt x="1472" y="285"/>
                    </a:lnTo>
                    <a:lnTo>
                      <a:pt x="1469" y="285"/>
                    </a:lnTo>
                    <a:lnTo>
                      <a:pt x="1469" y="282"/>
                    </a:lnTo>
                    <a:lnTo>
                      <a:pt x="1467" y="282"/>
                    </a:lnTo>
                    <a:lnTo>
                      <a:pt x="1464" y="282"/>
                    </a:lnTo>
                    <a:lnTo>
                      <a:pt x="1462" y="280"/>
                    </a:lnTo>
                    <a:lnTo>
                      <a:pt x="1459" y="280"/>
                    </a:lnTo>
                    <a:lnTo>
                      <a:pt x="1459" y="277"/>
                    </a:lnTo>
                    <a:lnTo>
                      <a:pt x="1462" y="277"/>
                    </a:lnTo>
                    <a:lnTo>
                      <a:pt x="1462" y="275"/>
                    </a:lnTo>
                    <a:lnTo>
                      <a:pt x="1459" y="275"/>
                    </a:lnTo>
                    <a:lnTo>
                      <a:pt x="1459" y="272"/>
                    </a:lnTo>
                    <a:lnTo>
                      <a:pt x="1456" y="272"/>
                    </a:lnTo>
                    <a:lnTo>
                      <a:pt x="1456" y="269"/>
                    </a:lnTo>
                    <a:lnTo>
                      <a:pt x="1459" y="269"/>
                    </a:lnTo>
                    <a:lnTo>
                      <a:pt x="1456" y="269"/>
                    </a:lnTo>
                    <a:lnTo>
                      <a:pt x="1456" y="267"/>
                    </a:lnTo>
                    <a:lnTo>
                      <a:pt x="1459" y="267"/>
                    </a:lnTo>
                    <a:lnTo>
                      <a:pt x="1456" y="267"/>
                    </a:lnTo>
                    <a:lnTo>
                      <a:pt x="1454" y="267"/>
                    </a:lnTo>
                    <a:lnTo>
                      <a:pt x="1456" y="267"/>
                    </a:lnTo>
                    <a:lnTo>
                      <a:pt x="1456" y="264"/>
                    </a:lnTo>
                    <a:lnTo>
                      <a:pt x="1454" y="264"/>
                    </a:lnTo>
                    <a:lnTo>
                      <a:pt x="1456" y="264"/>
                    </a:lnTo>
                    <a:lnTo>
                      <a:pt x="1454" y="264"/>
                    </a:lnTo>
                    <a:lnTo>
                      <a:pt x="1454" y="267"/>
                    </a:lnTo>
                    <a:lnTo>
                      <a:pt x="1451" y="267"/>
                    </a:lnTo>
                    <a:lnTo>
                      <a:pt x="1454" y="264"/>
                    </a:lnTo>
                    <a:lnTo>
                      <a:pt x="1451" y="264"/>
                    </a:lnTo>
                    <a:lnTo>
                      <a:pt x="1451" y="261"/>
                    </a:lnTo>
                    <a:lnTo>
                      <a:pt x="1449" y="261"/>
                    </a:lnTo>
                    <a:lnTo>
                      <a:pt x="1449" y="264"/>
                    </a:lnTo>
                    <a:lnTo>
                      <a:pt x="1446" y="264"/>
                    </a:lnTo>
                    <a:lnTo>
                      <a:pt x="1443" y="264"/>
                    </a:lnTo>
                    <a:lnTo>
                      <a:pt x="1441" y="264"/>
                    </a:lnTo>
                    <a:lnTo>
                      <a:pt x="1441" y="267"/>
                    </a:lnTo>
                    <a:lnTo>
                      <a:pt x="1438" y="267"/>
                    </a:lnTo>
                    <a:lnTo>
                      <a:pt x="1436" y="267"/>
                    </a:lnTo>
                    <a:lnTo>
                      <a:pt x="1436" y="269"/>
                    </a:lnTo>
                    <a:lnTo>
                      <a:pt x="1433" y="269"/>
                    </a:lnTo>
                    <a:lnTo>
                      <a:pt x="1433" y="267"/>
                    </a:lnTo>
                    <a:lnTo>
                      <a:pt x="1430" y="267"/>
                    </a:lnTo>
                    <a:lnTo>
                      <a:pt x="1430" y="269"/>
                    </a:lnTo>
                    <a:lnTo>
                      <a:pt x="1430" y="267"/>
                    </a:lnTo>
                    <a:lnTo>
                      <a:pt x="1430" y="269"/>
                    </a:lnTo>
                    <a:lnTo>
                      <a:pt x="1428" y="269"/>
                    </a:lnTo>
                    <a:lnTo>
                      <a:pt x="1428" y="267"/>
                    </a:lnTo>
                    <a:lnTo>
                      <a:pt x="1425" y="267"/>
                    </a:lnTo>
                    <a:lnTo>
                      <a:pt x="1422" y="267"/>
                    </a:lnTo>
                    <a:lnTo>
                      <a:pt x="1420" y="267"/>
                    </a:lnTo>
                    <a:lnTo>
                      <a:pt x="1420" y="264"/>
                    </a:lnTo>
                    <a:lnTo>
                      <a:pt x="1420" y="267"/>
                    </a:lnTo>
                    <a:lnTo>
                      <a:pt x="1417" y="267"/>
                    </a:lnTo>
                    <a:lnTo>
                      <a:pt x="1417" y="264"/>
                    </a:lnTo>
                    <a:lnTo>
                      <a:pt x="1415" y="267"/>
                    </a:lnTo>
                    <a:lnTo>
                      <a:pt x="1415" y="264"/>
                    </a:lnTo>
                    <a:lnTo>
                      <a:pt x="1412" y="264"/>
                    </a:lnTo>
                    <a:lnTo>
                      <a:pt x="1409" y="264"/>
                    </a:lnTo>
                    <a:lnTo>
                      <a:pt x="1409" y="261"/>
                    </a:lnTo>
                    <a:lnTo>
                      <a:pt x="1407" y="261"/>
                    </a:lnTo>
                    <a:lnTo>
                      <a:pt x="1407" y="264"/>
                    </a:lnTo>
                    <a:lnTo>
                      <a:pt x="1407" y="261"/>
                    </a:lnTo>
                    <a:lnTo>
                      <a:pt x="1404" y="261"/>
                    </a:lnTo>
                    <a:lnTo>
                      <a:pt x="1404" y="259"/>
                    </a:lnTo>
                    <a:lnTo>
                      <a:pt x="1402" y="259"/>
                    </a:lnTo>
                    <a:lnTo>
                      <a:pt x="1399" y="259"/>
                    </a:lnTo>
                    <a:lnTo>
                      <a:pt x="1399" y="261"/>
                    </a:lnTo>
                    <a:lnTo>
                      <a:pt x="1396" y="261"/>
                    </a:lnTo>
                    <a:lnTo>
                      <a:pt x="1394" y="261"/>
                    </a:lnTo>
                    <a:lnTo>
                      <a:pt x="1394" y="264"/>
                    </a:lnTo>
                    <a:lnTo>
                      <a:pt x="1391" y="264"/>
                    </a:lnTo>
                    <a:lnTo>
                      <a:pt x="1389" y="264"/>
                    </a:lnTo>
                    <a:lnTo>
                      <a:pt x="1389" y="267"/>
                    </a:lnTo>
                    <a:lnTo>
                      <a:pt x="1386" y="267"/>
                    </a:lnTo>
                    <a:lnTo>
                      <a:pt x="1389" y="269"/>
                    </a:lnTo>
                    <a:lnTo>
                      <a:pt x="1386" y="269"/>
                    </a:lnTo>
                    <a:lnTo>
                      <a:pt x="1383" y="272"/>
                    </a:lnTo>
                    <a:lnTo>
                      <a:pt x="1381" y="275"/>
                    </a:lnTo>
                    <a:lnTo>
                      <a:pt x="1378" y="275"/>
                    </a:lnTo>
                    <a:lnTo>
                      <a:pt x="1381" y="275"/>
                    </a:lnTo>
                    <a:lnTo>
                      <a:pt x="1378" y="275"/>
                    </a:lnTo>
                    <a:lnTo>
                      <a:pt x="1378" y="277"/>
                    </a:lnTo>
                    <a:lnTo>
                      <a:pt x="1378" y="275"/>
                    </a:lnTo>
                    <a:lnTo>
                      <a:pt x="1378" y="277"/>
                    </a:lnTo>
                    <a:lnTo>
                      <a:pt x="1376" y="277"/>
                    </a:lnTo>
                    <a:lnTo>
                      <a:pt x="1378" y="277"/>
                    </a:lnTo>
                    <a:lnTo>
                      <a:pt x="1378" y="280"/>
                    </a:lnTo>
                    <a:lnTo>
                      <a:pt x="1376" y="280"/>
                    </a:lnTo>
                    <a:lnTo>
                      <a:pt x="1376" y="277"/>
                    </a:lnTo>
                    <a:lnTo>
                      <a:pt x="1373" y="277"/>
                    </a:lnTo>
                    <a:lnTo>
                      <a:pt x="1373" y="280"/>
                    </a:lnTo>
                    <a:lnTo>
                      <a:pt x="1373" y="282"/>
                    </a:lnTo>
                    <a:lnTo>
                      <a:pt x="1370" y="282"/>
                    </a:lnTo>
                    <a:lnTo>
                      <a:pt x="1370" y="285"/>
                    </a:lnTo>
                    <a:lnTo>
                      <a:pt x="1370" y="288"/>
                    </a:lnTo>
                    <a:lnTo>
                      <a:pt x="1370" y="285"/>
                    </a:lnTo>
                    <a:lnTo>
                      <a:pt x="1368" y="285"/>
                    </a:lnTo>
                    <a:lnTo>
                      <a:pt x="1370" y="285"/>
                    </a:lnTo>
                    <a:lnTo>
                      <a:pt x="1368" y="285"/>
                    </a:lnTo>
                    <a:lnTo>
                      <a:pt x="1368" y="288"/>
                    </a:lnTo>
                    <a:lnTo>
                      <a:pt x="1370" y="288"/>
                    </a:lnTo>
                    <a:lnTo>
                      <a:pt x="1368" y="288"/>
                    </a:lnTo>
                    <a:lnTo>
                      <a:pt x="1368" y="290"/>
                    </a:lnTo>
                    <a:lnTo>
                      <a:pt x="1370" y="290"/>
                    </a:lnTo>
                    <a:lnTo>
                      <a:pt x="1368" y="290"/>
                    </a:lnTo>
                    <a:lnTo>
                      <a:pt x="1368" y="293"/>
                    </a:lnTo>
                    <a:lnTo>
                      <a:pt x="1368" y="295"/>
                    </a:lnTo>
                    <a:lnTo>
                      <a:pt x="1365" y="295"/>
                    </a:lnTo>
                    <a:lnTo>
                      <a:pt x="1365" y="293"/>
                    </a:lnTo>
                    <a:lnTo>
                      <a:pt x="1365" y="295"/>
                    </a:lnTo>
                    <a:lnTo>
                      <a:pt x="1362" y="295"/>
                    </a:lnTo>
                    <a:lnTo>
                      <a:pt x="1362" y="293"/>
                    </a:lnTo>
                    <a:lnTo>
                      <a:pt x="1362" y="295"/>
                    </a:lnTo>
                    <a:lnTo>
                      <a:pt x="1360" y="295"/>
                    </a:lnTo>
                    <a:lnTo>
                      <a:pt x="1360" y="293"/>
                    </a:lnTo>
                    <a:lnTo>
                      <a:pt x="1357" y="293"/>
                    </a:lnTo>
                    <a:lnTo>
                      <a:pt x="1355" y="293"/>
                    </a:lnTo>
                    <a:lnTo>
                      <a:pt x="1355" y="295"/>
                    </a:lnTo>
                    <a:lnTo>
                      <a:pt x="1352" y="298"/>
                    </a:lnTo>
                    <a:lnTo>
                      <a:pt x="1352" y="301"/>
                    </a:lnTo>
                    <a:lnTo>
                      <a:pt x="1349" y="301"/>
                    </a:lnTo>
                    <a:lnTo>
                      <a:pt x="1349" y="303"/>
                    </a:lnTo>
                    <a:lnTo>
                      <a:pt x="1347" y="303"/>
                    </a:lnTo>
                    <a:lnTo>
                      <a:pt x="1347" y="306"/>
                    </a:lnTo>
                    <a:lnTo>
                      <a:pt x="1344" y="309"/>
                    </a:lnTo>
                    <a:lnTo>
                      <a:pt x="1344" y="311"/>
                    </a:lnTo>
                    <a:lnTo>
                      <a:pt x="1344" y="314"/>
                    </a:lnTo>
                    <a:lnTo>
                      <a:pt x="1342" y="314"/>
                    </a:lnTo>
                    <a:lnTo>
                      <a:pt x="1342" y="316"/>
                    </a:lnTo>
                    <a:lnTo>
                      <a:pt x="1339" y="316"/>
                    </a:lnTo>
                    <a:lnTo>
                      <a:pt x="1339" y="319"/>
                    </a:lnTo>
                    <a:lnTo>
                      <a:pt x="1336" y="322"/>
                    </a:lnTo>
                    <a:lnTo>
                      <a:pt x="1336" y="324"/>
                    </a:lnTo>
                    <a:lnTo>
                      <a:pt x="1336" y="327"/>
                    </a:lnTo>
                    <a:lnTo>
                      <a:pt x="1334" y="327"/>
                    </a:lnTo>
                    <a:lnTo>
                      <a:pt x="1334" y="329"/>
                    </a:lnTo>
                    <a:lnTo>
                      <a:pt x="1331" y="332"/>
                    </a:lnTo>
                    <a:lnTo>
                      <a:pt x="1331" y="335"/>
                    </a:lnTo>
                    <a:lnTo>
                      <a:pt x="1331" y="337"/>
                    </a:lnTo>
                    <a:lnTo>
                      <a:pt x="1329" y="337"/>
                    </a:lnTo>
                    <a:lnTo>
                      <a:pt x="1329" y="340"/>
                    </a:lnTo>
                    <a:lnTo>
                      <a:pt x="1331" y="340"/>
                    </a:lnTo>
                    <a:lnTo>
                      <a:pt x="1331" y="342"/>
                    </a:lnTo>
                    <a:lnTo>
                      <a:pt x="1331" y="345"/>
                    </a:lnTo>
                    <a:lnTo>
                      <a:pt x="1334" y="345"/>
                    </a:lnTo>
                    <a:lnTo>
                      <a:pt x="1331" y="345"/>
                    </a:lnTo>
                    <a:lnTo>
                      <a:pt x="1331" y="348"/>
                    </a:lnTo>
                    <a:lnTo>
                      <a:pt x="1334" y="348"/>
                    </a:lnTo>
                    <a:lnTo>
                      <a:pt x="1334" y="350"/>
                    </a:lnTo>
                    <a:lnTo>
                      <a:pt x="1336" y="350"/>
                    </a:lnTo>
                    <a:lnTo>
                      <a:pt x="1339" y="353"/>
                    </a:lnTo>
                    <a:lnTo>
                      <a:pt x="1336" y="353"/>
                    </a:lnTo>
                    <a:lnTo>
                      <a:pt x="1334" y="353"/>
                    </a:lnTo>
                    <a:lnTo>
                      <a:pt x="1334" y="350"/>
                    </a:lnTo>
                    <a:lnTo>
                      <a:pt x="1334" y="353"/>
                    </a:lnTo>
                    <a:lnTo>
                      <a:pt x="1336" y="353"/>
                    </a:lnTo>
                    <a:lnTo>
                      <a:pt x="1336" y="356"/>
                    </a:lnTo>
                    <a:lnTo>
                      <a:pt x="1339" y="356"/>
                    </a:lnTo>
                    <a:lnTo>
                      <a:pt x="1339" y="358"/>
                    </a:lnTo>
                    <a:lnTo>
                      <a:pt x="1336" y="358"/>
                    </a:lnTo>
                    <a:lnTo>
                      <a:pt x="1339" y="358"/>
                    </a:lnTo>
                    <a:lnTo>
                      <a:pt x="1339" y="361"/>
                    </a:lnTo>
                    <a:lnTo>
                      <a:pt x="1336" y="361"/>
                    </a:lnTo>
                    <a:lnTo>
                      <a:pt x="1336" y="358"/>
                    </a:lnTo>
                    <a:lnTo>
                      <a:pt x="1336" y="361"/>
                    </a:lnTo>
                    <a:lnTo>
                      <a:pt x="1339" y="361"/>
                    </a:lnTo>
                    <a:lnTo>
                      <a:pt x="1339" y="363"/>
                    </a:lnTo>
                    <a:lnTo>
                      <a:pt x="1336" y="363"/>
                    </a:lnTo>
                    <a:lnTo>
                      <a:pt x="1336" y="366"/>
                    </a:lnTo>
                    <a:lnTo>
                      <a:pt x="1334" y="363"/>
                    </a:lnTo>
                    <a:lnTo>
                      <a:pt x="1334" y="366"/>
                    </a:lnTo>
                    <a:lnTo>
                      <a:pt x="1334" y="363"/>
                    </a:lnTo>
                    <a:lnTo>
                      <a:pt x="1334" y="366"/>
                    </a:lnTo>
                    <a:lnTo>
                      <a:pt x="1331" y="363"/>
                    </a:lnTo>
                    <a:lnTo>
                      <a:pt x="1331" y="366"/>
                    </a:lnTo>
                    <a:lnTo>
                      <a:pt x="1331" y="363"/>
                    </a:lnTo>
                    <a:lnTo>
                      <a:pt x="1331" y="366"/>
                    </a:lnTo>
                    <a:lnTo>
                      <a:pt x="1331" y="363"/>
                    </a:lnTo>
                    <a:lnTo>
                      <a:pt x="1329" y="363"/>
                    </a:lnTo>
                    <a:lnTo>
                      <a:pt x="1329" y="361"/>
                    </a:lnTo>
                    <a:lnTo>
                      <a:pt x="1326" y="361"/>
                    </a:lnTo>
                    <a:lnTo>
                      <a:pt x="1326" y="358"/>
                    </a:lnTo>
                    <a:lnTo>
                      <a:pt x="1323" y="356"/>
                    </a:lnTo>
                    <a:lnTo>
                      <a:pt x="1323" y="353"/>
                    </a:lnTo>
                    <a:lnTo>
                      <a:pt x="1321" y="353"/>
                    </a:lnTo>
                    <a:lnTo>
                      <a:pt x="1321" y="350"/>
                    </a:lnTo>
                    <a:lnTo>
                      <a:pt x="1318" y="350"/>
                    </a:lnTo>
                    <a:lnTo>
                      <a:pt x="1318" y="348"/>
                    </a:lnTo>
                    <a:lnTo>
                      <a:pt x="1315" y="348"/>
                    </a:lnTo>
                    <a:lnTo>
                      <a:pt x="1315" y="350"/>
                    </a:lnTo>
                    <a:lnTo>
                      <a:pt x="1313" y="350"/>
                    </a:lnTo>
                    <a:lnTo>
                      <a:pt x="1310" y="350"/>
                    </a:lnTo>
                    <a:lnTo>
                      <a:pt x="1310" y="353"/>
                    </a:lnTo>
                    <a:lnTo>
                      <a:pt x="1308" y="353"/>
                    </a:lnTo>
                    <a:lnTo>
                      <a:pt x="1308" y="350"/>
                    </a:lnTo>
                    <a:lnTo>
                      <a:pt x="1305" y="350"/>
                    </a:lnTo>
                    <a:lnTo>
                      <a:pt x="1305" y="348"/>
                    </a:lnTo>
                    <a:lnTo>
                      <a:pt x="1302" y="348"/>
                    </a:lnTo>
                    <a:lnTo>
                      <a:pt x="1302" y="345"/>
                    </a:lnTo>
                    <a:lnTo>
                      <a:pt x="1300" y="345"/>
                    </a:lnTo>
                    <a:lnTo>
                      <a:pt x="1297" y="345"/>
                    </a:lnTo>
                    <a:lnTo>
                      <a:pt x="1297" y="342"/>
                    </a:lnTo>
                    <a:lnTo>
                      <a:pt x="1295" y="340"/>
                    </a:lnTo>
                    <a:lnTo>
                      <a:pt x="1297" y="340"/>
                    </a:lnTo>
                    <a:lnTo>
                      <a:pt x="1295" y="337"/>
                    </a:lnTo>
                    <a:lnTo>
                      <a:pt x="1295" y="340"/>
                    </a:lnTo>
                    <a:lnTo>
                      <a:pt x="1295" y="342"/>
                    </a:lnTo>
                    <a:lnTo>
                      <a:pt x="1297" y="345"/>
                    </a:lnTo>
                    <a:lnTo>
                      <a:pt x="1300" y="345"/>
                    </a:lnTo>
                    <a:lnTo>
                      <a:pt x="1300" y="348"/>
                    </a:lnTo>
                    <a:lnTo>
                      <a:pt x="1302" y="348"/>
                    </a:lnTo>
                    <a:lnTo>
                      <a:pt x="1302" y="350"/>
                    </a:lnTo>
                    <a:lnTo>
                      <a:pt x="1300" y="350"/>
                    </a:lnTo>
                    <a:lnTo>
                      <a:pt x="1297" y="350"/>
                    </a:lnTo>
                    <a:lnTo>
                      <a:pt x="1300" y="350"/>
                    </a:lnTo>
                    <a:lnTo>
                      <a:pt x="1300" y="353"/>
                    </a:lnTo>
                    <a:lnTo>
                      <a:pt x="1300" y="350"/>
                    </a:lnTo>
                    <a:lnTo>
                      <a:pt x="1302" y="350"/>
                    </a:lnTo>
                    <a:lnTo>
                      <a:pt x="1300" y="350"/>
                    </a:lnTo>
                    <a:lnTo>
                      <a:pt x="1300" y="353"/>
                    </a:lnTo>
                    <a:lnTo>
                      <a:pt x="1300" y="356"/>
                    </a:lnTo>
                    <a:lnTo>
                      <a:pt x="1297" y="356"/>
                    </a:lnTo>
                    <a:lnTo>
                      <a:pt x="1300" y="356"/>
                    </a:lnTo>
                    <a:lnTo>
                      <a:pt x="1300" y="353"/>
                    </a:lnTo>
                    <a:lnTo>
                      <a:pt x="1302" y="353"/>
                    </a:lnTo>
                    <a:lnTo>
                      <a:pt x="1302" y="350"/>
                    </a:lnTo>
                    <a:lnTo>
                      <a:pt x="1305" y="350"/>
                    </a:lnTo>
                    <a:lnTo>
                      <a:pt x="1305" y="353"/>
                    </a:lnTo>
                    <a:lnTo>
                      <a:pt x="1308" y="353"/>
                    </a:lnTo>
                    <a:lnTo>
                      <a:pt x="1310" y="353"/>
                    </a:lnTo>
                    <a:lnTo>
                      <a:pt x="1313" y="353"/>
                    </a:lnTo>
                    <a:lnTo>
                      <a:pt x="1313" y="356"/>
                    </a:lnTo>
                    <a:lnTo>
                      <a:pt x="1313" y="358"/>
                    </a:lnTo>
                    <a:lnTo>
                      <a:pt x="1313" y="361"/>
                    </a:lnTo>
                    <a:lnTo>
                      <a:pt x="1313" y="363"/>
                    </a:lnTo>
                    <a:lnTo>
                      <a:pt x="1310" y="363"/>
                    </a:lnTo>
                    <a:lnTo>
                      <a:pt x="1308" y="363"/>
                    </a:lnTo>
                    <a:lnTo>
                      <a:pt x="1305" y="363"/>
                    </a:lnTo>
                    <a:lnTo>
                      <a:pt x="1305" y="366"/>
                    </a:lnTo>
                    <a:lnTo>
                      <a:pt x="1302" y="369"/>
                    </a:lnTo>
                    <a:lnTo>
                      <a:pt x="1302" y="371"/>
                    </a:lnTo>
                    <a:lnTo>
                      <a:pt x="1300" y="371"/>
                    </a:lnTo>
                    <a:lnTo>
                      <a:pt x="1297" y="371"/>
                    </a:lnTo>
                    <a:lnTo>
                      <a:pt x="1297" y="374"/>
                    </a:lnTo>
                    <a:lnTo>
                      <a:pt x="1297" y="371"/>
                    </a:lnTo>
                    <a:lnTo>
                      <a:pt x="1297" y="374"/>
                    </a:lnTo>
                    <a:lnTo>
                      <a:pt x="1297" y="371"/>
                    </a:lnTo>
                    <a:lnTo>
                      <a:pt x="1295" y="371"/>
                    </a:lnTo>
                    <a:lnTo>
                      <a:pt x="1295" y="374"/>
                    </a:lnTo>
                    <a:lnTo>
                      <a:pt x="1297" y="374"/>
                    </a:lnTo>
                    <a:lnTo>
                      <a:pt x="1300" y="374"/>
                    </a:lnTo>
                    <a:lnTo>
                      <a:pt x="1300" y="376"/>
                    </a:lnTo>
                    <a:lnTo>
                      <a:pt x="1302" y="376"/>
                    </a:lnTo>
                    <a:lnTo>
                      <a:pt x="1300" y="376"/>
                    </a:lnTo>
                    <a:lnTo>
                      <a:pt x="1302" y="376"/>
                    </a:lnTo>
                    <a:lnTo>
                      <a:pt x="1302" y="379"/>
                    </a:lnTo>
                    <a:lnTo>
                      <a:pt x="1302" y="382"/>
                    </a:lnTo>
                    <a:lnTo>
                      <a:pt x="1302" y="379"/>
                    </a:lnTo>
                    <a:lnTo>
                      <a:pt x="1302" y="382"/>
                    </a:lnTo>
                    <a:lnTo>
                      <a:pt x="1300" y="382"/>
                    </a:lnTo>
                    <a:lnTo>
                      <a:pt x="1300" y="384"/>
                    </a:lnTo>
                    <a:lnTo>
                      <a:pt x="1300" y="387"/>
                    </a:lnTo>
                    <a:lnTo>
                      <a:pt x="1300" y="384"/>
                    </a:lnTo>
                    <a:lnTo>
                      <a:pt x="1300" y="387"/>
                    </a:lnTo>
                    <a:lnTo>
                      <a:pt x="1300" y="389"/>
                    </a:lnTo>
                    <a:lnTo>
                      <a:pt x="1300" y="387"/>
                    </a:lnTo>
                    <a:lnTo>
                      <a:pt x="1297" y="387"/>
                    </a:lnTo>
                    <a:lnTo>
                      <a:pt x="1300" y="389"/>
                    </a:lnTo>
                    <a:lnTo>
                      <a:pt x="1297" y="389"/>
                    </a:lnTo>
                    <a:lnTo>
                      <a:pt x="1297" y="392"/>
                    </a:lnTo>
                    <a:lnTo>
                      <a:pt x="1300" y="392"/>
                    </a:lnTo>
                    <a:lnTo>
                      <a:pt x="1302" y="395"/>
                    </a:lnTo>
                    <a:lnTo>
                      <a:pt x="1302" y="397"/>
                    </a:lnTo>
                    <a:lnTo>
                      <a:pt x="1305" y="397"/>
                    </a:lnTo>
                    <a:lnTo>
                      <a:pt x="1305" y="400"/>
                    </a:lnTo>
                    <a:lnTo>
                      <a:pt x="1302" y="400"/>
                    </a:lnTo>
                    <a:lnTo>
                      <a:pt x="1302" y="403"/>
                    </a:lnTo>
                    <a:lnTo>
                      <a:pt x="1300" y="403"/>
                    </a:lnTo>
                    <a:lnTo>
                      <a:pt x="1300" y="405"/>
                    </a:lnTo>
                    <a:lnTo>
                      <a:pt x="1300" y="408"/>
                    </a:lnTo>
                    <a:lnTo>
                      <a:pt x="1297" y="408"/>
                    </a:lnTo>
                    <a:lnTo>
                      <a:pt x="1297" y="410"/>
                    </a:lnTo>
                    <a:lnTo>
                      <a:pt x="1300" y="410"/>
                    </a:lnTo>
                    <a:lnTo>
                      <a:pt x="1297" y="410"/>
                    </a:lnTo>
                    <a:lnTo>
                      <a:pt x="1300" y="410"/>
                    </a:lnTo>
                    <a:lnTo>
                      <a:pt x="1300" y="413"/>
                    </a:lnTo>
                    <a:lnTo>
                      <a:pt x="1300" y="416"/>
                    </a:lnTo>
                    <a:lnTo>
                      <a:pt x="1300" y="413"/>
                    </a:lnTo>
                    <a:lnTo>
                      <a:pt x="1297" y="413"/>
                    </a:lnTo>
                    <a:lnTo>
                      <a:pt x="1297" y="416"/>
                    </a:lnTo>
                    <a:lnTo>
                      <a:pt x="1300" y="416"/>
                    </a:lnTo>
                    <a:lnTo>
                      <a:pt x="1300" y="418"/>
                    </a:lnTo>
                    <a:lnTo>
                      <a:pt x="1300" y="416"/>
                    </a:lnTo>
                    <a:lnTo>
                      <a:pt x="1300" y="418"/>
                    </a:lnTo>
                    <a:lnTo>
                      <a:pt x="1300" y="416"/>
                    </a:lnTo>
                    <a:lnTo>
                      <a:pt x="1300" y="418"/>
                    </a:lnTo>
                    <a:lnTo>
                      <a:pt x="1300" y="416"/>
                    </a:lnTo>
                    <a:lnTo>
                      <a:pt x="1302" y="416"/>
                    </a:lnTo>
                    <a:lnTo>
                      <a:pt x="1302" y="418"/>
                    </a:lnTo>
                    <a:lnTo>
                      <a:pt x="1305" y="418"/>
                    </a:lnTo>
                    <a:lnTo>
                      <a:pt x="1305" y="421"/>
                    </a:lnTo>
                    <a:lnTo>
                      <a:pt x="1302" y="421"/>
                    </a:lnTo>
                    <a:lnTo>
                      <a:pt x="1302" y="418"/>
                    </a:lnTo>
                    <a:lnTo>
                      <a:pt x="1302" y="421"/>
                    </a:lnTo>
                    <a:lnTo>
                      <a:pt x="1302" y="418"/>
                    </a:lnTo>
                    <a:lnTo>
                      <a:pt x="1300" y="418"/>
                    </a:lnTo>
                    <a:lnTo>
                      <a:pt x="1302" y="418"/>
                    </a:lnTo>
                    <a:lnTo>
                      <a:pt x="1300" y="418"/>
                    </a:lnTo>
                    <a:lnTo>
                      <a:pt x="1297" y="418"/>
                    </a:lnTo>
                    <a:lnTo>
                      <a:pt x="1297" y="416"/>
                    </a:lnTo>
                    <a:lnTo>
                      <a:pt x="1297" y="418"/>
                    </a:lnTo>
                    <a:lnTo>
                      <a:pt x="1297" y="416"/>
                    </a:lnTo>
                    <a:lnTo>
                      <a:pt x="1295" y="416"/>
                    </a:lnTo>
                    <a:lnTo>
                      <a:pt x="1295" y="418"/>
                    </a:lnTo>
                    <a:lnTo>
                      <a:pt x="1292" y="418"/>
                    </a:lnTo>
                    <a:lnTo>
                      <a:pt x="1292" y="421"/>
                    </a:lnTo>
                    <a:lnTo>
                      <a:pt x="1295" y="423"/>
                    </a:lnTo>
                    <a:lnTo>
                      <a:pt x="1297" y="423"/>
                    </a:lnTo>
                    <a:lnTo>
                      <a:pt x="1297" y="426"/>
                    </a:lnTo>
                    <a:lnTo>
                      <a:pt x="1300" y="426"/>
                    </a:lnTo>
                    <a:lnTo>
                      <a:pt x="1297" y="426"/>
                    </a:lnTo>
                    <a:lnTo>
                      <a:pt x="1297" y="429"/>
                    </a:lnTo>
                    <a:lnTo>
                      <a:pt x="1295" y="429"/>
                    </a:lnTo>
                    <a:lnTo>
                      <a:pt x="1292" y="429"/>
                    </a:lnTo>
                    <a:lnTo>
                      <a:pt x="1289" y="429"/>
                    </a:lnTo>
                    <a:lnTo>
                      <a:pt x="1292" y="429"/>
                    </a:lnTo>
                    <a:lnTo>
                      <a:pt x="1292" y="431"/>
                    </a:lnTo>
                    <a:lnTo>
                      <a:pt x="1289" y="431"/>
                    </a:lnTo>
                    <a:lnTo>
                      <a:pt x="1287" y="429"/>
                    </a:lnTo>
                    <a:lnTo>
                      <a:pt x="1287" y="431"/>
                    </a:lnTo>
                    <a:lnTo>
                      <a:pt x="1289" y="431"/>
                    </a:lnTo>
                    <a:lnTo>
                      <a:pt x="1292" y="431"/>
                    </a:lnTo>
                    <a:lnTo>
                      <a:pt x="1295" y="431"/>
                    </a:lnTo>
                    <a:lnTo>
                      <a:pt x="1295" y="434"/>
                    </a:lnTo>
                    <a:lnTo>
                      <a:pt x="1292" y="434"/>
                    </a:lnTo>
                    <a:lnTo>
                      <a:pt x="1289" y="434"/>
                    </a:lnTo>
                    <a:lnTo>
                      <a:pt x="1289" y="436"/>
                    </a:lnTo>
                    <a:lnTo>
                      <a:pt x="1287" y="436"/>
                    </a:lnTo>
                    <a:lnTo>
                      <a:pt x="1289" y="436"/>
                    </a:lnTo>
                    <a:lnTo>
                      <a:pt x="1289" y="439"/>
                    </a:lnTo>
                    <a:lnTo>
                      <a:pt x="1287" y="439"/>
                    </a:lnTo>
                    <a:lnTo>
                      <a:pt x="1284" y="439"/>
                    </a:lnTo>
                    <a:lnTo>
                      <a:pt x="1282" y="439"/>
                    </a:lnTo>
                    <a:lnTo>
                      <a:pt x="1282" y="436"/>
                    </a:lnTo>
                    <a:lnTo>
                      <a:pt x="1284" y="436"/>
                    </a:lnTo>
                    <a:lnTo>
                      <a:pt x="1282" y="436"/>
                    </a:lnTo>
                    <a:lnTo>
                      <a:pt x="1279" y="436"/>
                    </a:lnTo>
                    <a:lnTo>
                      <a:pt x="1276" y="436"/>
                    </a:lnTo>
                    <a:lnTo>
                      <a:pt x="1279" y="439"/>
                    </a:lnTo>
                    <a:lnTo>
                      <a:pt x="1276" y="442"/>
                    </a:lnTo>
                    <a:lnTo>
                      <a:pt x="1279" y="442"/>
                    </a:lnTo>
                    <a:lnTo>
                      <a:pt x="1279" y="444"/>
                    </a:lnTo>
                    <a:lnTo>
                      <a:pt x="1276" y="444"/>
                    </a:lnTo>
                    <a:lnTo>
                      <a:pt x="1274" y="444"/>
                    </a:lnTo>
                    <a:lnTo>
                      <a:pt x="1274" y="442"/>
                    </a:lnTo>
                    <a:lnTo>
                      <a:pt x="1274" y="444"/>
                    </a:lnTo>
                    <a:lnTo>
                      <a:pt x="1271" y="444"/>
                    </a:lnTo>
                    <a:lnTo>
                      <a:pt x="1268" y="444"/>
                    </a:lnTo>
                    <a:lnTo>
                      <a:pt x="1266" y="444"/>
                    </a:lnTo>
                    <a:lnTo>
                      <a:pt x="1268" y="444"/>
                    </a:lnTo>
                    <a:lnTo>
                      <a:pt x="1268" y="447"/>
                    </a:lnTo>
                    <a:lnTo>
                      <a:pt x="1266" y="447"/>
                    </a:lnTo>
                    <a:lnTo>
                      <a:pt x="1263" y="447"/>
                    </a:lnTo>
                    <a:lnTo>
                      <a:pt x="1261" y="447"/>
                    </a:lnTo>
                    <a:lnTo>
                      <a:pt x="1258" y="447"/>
                    </a:lnTo>
                    <a:lnTo>
                      <a:pt x="1255" y="447"/>
                    </a:lnTo>
                    <a:lnTo>
                      <a:pt x="1253" y="447"/>
                    </a:lnTo>
                    <a:lnTo>
                      <a:pt x="1253" y="444"/>
                    </a:lnTo>
                    <a:lnTo>
                      <a:pt x="1250" y="444"/>
                    </a:lnTo>
                    <a:lnTo>
                      <a:pt x="1250" y="442"/>
                    </a:lnTo>
                    <a:lnTo>
                      <a:pt x="1248" y="442"/>
                    </a:lnTo>
                    <a:lnTo>
                      <a:pt x="1245" y="442"/>
                    </a:lnTo>
                    <a:lnTo>
                      <a:pt x="1248" y="444"/>
                    </a:lnTo>
                    <a:lnTo>
                      <a:pt x="1248" y="447"/>
                    </a:lnTo>
                    <a:lnTo>
                      <a:pt x="1250" y="447"/>
                    </a:lnTo>
                    <a:lnTo>
                      <a:pt x="1253" y="447"/>
                    </a:lnTo>
                    <a:lnTo>
                      <a:pt x="1253" y="450"/>
                    </a:lnTo>
                    <a:lnTo>
                      <a:pt x="1255" y="450"/>
                    </a:lnTo>
                    <a:lnTo>
                      <a:pt x="1258" y="450"/>
                    </a:lnTo>
                    <a:lnTo>
                      <a:pt x="1261" y="450"/>
                    </a:lnTo>
                    <a:lnTo>
                      <a:pt x="1261" y="452"/>
                    </a:lnTo>
                    <a:lnTo>
                      <a:pt x="1261" y="455"/>
                    </a:lnTo>
                    <a:lnTo>
                      <a:pt x="1263" y="457"/>
                    </a:lnTo>
                    <a:lnTo>
                      <a:pt x="1263" y="460"/>
                    </a:lnTo>
                    <a:lnTo>
                      <a:pt x="1263" y="463"/>
                    </a:lnTo>
                    <a:lnTo>
                      <a:pt x="1266" y="465"/>
                    </a:lnTo>
                    <a:lnTo>
                      <a:pt x="1263" y="465"/>
                    </a:lnTo>
                    <a:lnTo>
                      <a:pt x="1266" y="465"/>
                    </a:lnTo>
                    <a:lnTo>
                      <a:pt x="1266" y="468"/>
                    </a:lnTo>
                    <a:lnTo>
                      <a:pt x="1268" y="468"/>
                    </a:lnTo>
                    <a:lnTo>
                      <a:pt x="1268" y="465"/>
                    </a:lnTo>
                    <a:lnTo>
                      <a:pt x="1268" y="468"/>
                    </a:lnTo>
                    <a:lnTo>
                      <a:pt x="1271" y="468"/>
                    </a:lnTo>
                    <a:lnTo>
                      <a:pt x="1271" y="465"/>
                    </a:lnTo>
                    <a:lnTo>
                      <a:pt x="1271" y="468"/>
                    </a:lnTo>
                    <a:lnTo>
                      <a:pt x="1274" y="468"/>
                    </a:lnTo>
                    <a:lnTo>
                      <a:pt x="1274" y="465"/>
                    </a:lnTo>
                    <a:lnTo>
                      <a:pt x="1274" y="468"/>
                    </a:lnTo>
                    <a:lnTo>
                      <a:pt x="1274" y="465"/>
                    </a:lnTo>
                    <a:lnTo>
                      <a:pt x="1274" y="468"/>
                    </a:lnTo>
                    <a:lnTo>
                      <a:pt x="1276" y="468"/>
                    </a:lnTo>
                    <a:lnTo>
                      <a:pt x="1274" y="468"/>
                    </a:lnTo>
                    <a:lnTo>
                      <a:pt x="1274" y="470"/>
                    </a:lnTo>
                    <a:lnTo>
                      <a:pt x="1271" y="470"/>
                    </a:lnTo>
                    <a:lnTo>
                      <a:pt x="1274" y="470"/>
                    </a:lnTo>
                    <a:lnTo>
                      <a:pt x="1274" y="473"/>
                    </a:lnTo>
                    <a:lnTo>
                      <a:pt x="1276" y="473"/>
                    </a:lnTo>
                    <a:lnTo>
                      <a:pt x="1276" y="476"/>
                    </a:lnTo>
                    <a:lnTo>
                      <a:pt x="1279" y="476"/>
                    </a:lnTo>
                    <a:lnTo>
                      <a:pt x="1279" y="478"/>
                    </a:lnTo>
                    <a:lnTo>
                      <a:pt x="1282" y="478"/>
                    </a:lnTo>
                    <a:lnTo>
                      <a:pt x="1282" y="481"/>
                    </a:lnTo>
                    <a:lnTo>
                      <a:pt x="1284" y="481"/>
                    </a:lnTo>
                    <a:lnTo>
                      <a:pt x="1287" y="481"/>
                    </a:lnTo>
                    <a:lnTo>
                      <a:pt x="1289" y="481"/>
                    </a:lnTo>
                    <a:lnTo>
                      <a:pt x="1292" y="478"/>
                    </a:lnTo>
                    <a:lnTo>
                      <a:pt x="1295" y="478"/>
                    </a:lnTo>
                    <a:lnTo>
                      <a:pt x="1295" y="476"/>
                    </a:lnTo>
                    <a:lnTo>
                      <a:pt x="1295" y="473"/>
                    </a:lnTo>
                    <a:lnTo>
                      <a:pt x="1297" y="473"/>
                    </a:lnTo>
                    <a:lnTo>
                      <a:pt x="1297" y="470"/>
                    </a:lnTo>
                    <a:lnTo>
                      <a:pt x="1300" y="470"/>
                    </a:lnTo>
                    <a:lnTo>
                      <a:pt x="1300" y="468"/>
                    </a:lnTo>
                    <a:lnTo>
                      <a:pt x="1302" y="468"/>
                    </a:lnTo>
                    <a:lnTo>
                      <a:pt x="1302" y="465"/>
                    </a:lnTo>
                    <a:lnTo>
                      <a:pt x="1305" y="465"/>
                    </a:lnTo>
                    <a:lnTo>
                      <a:pt x="1308" y="465"/>
                    </a:lnTo>
                    <a:lnTo>
                      <a:pt x="1310" y="465"/>
                    </a:lnTo>
                    <a:lnTo>
                      <a:pt x="1313" y="465"/>
                    </a:lnTo>
                    <a:lnTo>
                      <a:pt x="1315" y="465"/>
                    </a:lnTo>
                    <a:lnTo>
                      <a:pt x="1315" y="468"/>
                    </a:lnTo>
                    <a:lnTo>
                      <a:pt x="1315" y="465"/>
                    </a:lnTo>
                    <a:lnTo>
                      <a:pt x="1315" y="468"/>
                    </a:lnTo>
                    <a:lnTo>
                      <a:pt x="1318" y="468"/>
                    </a:lnTo>
                    <a:lnTo>
                      <a:pt x="1318" y="470"/>
                    </a:lnTo>
                    <a:lnTo>
                      <a:pt x="1318" y="473"/>
                    </a:lnTo>
                    <a:lnTo>
                      <a:pt x="1318" y="476"/>
                    </a:lnTo>
                    <a:lnTo>
                      <a:pt x="1318" y="478"/>
                    </a:lnTo>
                    <a:lnTo>
                      <a:pt x="1315" y="478"/>
                    </a:lnTo>
                    <a:lnTo>
                      <a:pt x="1315" y="481"/>
                    </a:lnTo>
                    <a:lnTo>
                      <a:pt x="1318" y="481"/>
                    </a:lnTo>
                    <a:lnTo>
                      <a:pt x="1318" y="478"/>
                    </a:lnTo>
                    <a:lnTo>
                      <a:pt x="1321" y="478"/>
                    </a:lnTo>
                    <a:lnTo>
                      <a:pt x="1323" y="478"/>
                    </a:lnTo>
                    <a:lnTo>
                      <a:pt x="1323" y="476"/>
                    </a:lnTo>
                    <a:lnTo>
                      <a:pt x="1326" y="476"/>
                    </a:lnTo>
                    <a:lnTo>
                      <a:pt x="1326" y="478"/>
                    </a:lnTo>
                    <a:lnTo>
                      <a:pt x="1329" y="478"/>
                    </a:lnTo>
                    <a:lnTo>
                      <a:pt x="1329" y="481"/>
                    </a:lnTo>
                    <a:lnTo>
                      <a:pt x="1331" y="481"/>
                    </a:lnTo>
                    <a:lnTo>
                      <a:pt x="1331" y="484"/>
                    </a:lnTo>
                    <a:lnTo>
                      <a:pt x="1331" y="486"/>
                    </a:lnTo>
                    <a:lnTo>
                      <a:pt x="1331" y="489"/>
                    </a:lnTo>
                    <a:lnTo>
                      <a:pt x="1334" y="489"/>
                    </a:lnTo>
                    <a:lnTo>
                      <a:pt x="1334" y="486"/>
                    </a:lnTo>
                    <a:lnTo>
                      <a:pt x="1334" y="489"/>
                    </a:lnTo>
                    <a:lnTo>
                      <a:pt x="1334" y="486"/>
                    </a:lnTo>
                    <a:lnTo>
                      <a:pt x="1334" y="484"/>
                    </a:lnTo>
                    <a:lnTo>
                      <a:pt x="1334" y="486"/>
                    </a:lnTo>
                    <a:lnTo>
                      <a:pt x="1336" y="484"/>
                    </a:lnTo>
                    <a:lnTo>
                      <a:pt x="1336" y="486"/>
                    </a:lnTo>
                    <a:lnTo>
                      <a:pt x="1339" y="486"/>
                    </a:lnTo>
                    <a:lnTo>
                      <a:pt x="1336" y="486"/>
                    </a:lnTo>
                    <a:lnTo>
                      <a:pt x="1336" y="489"/>
                    </a:lnTo>
                    <a:lnTo>
                      <a:pt x="1339" y="486"/>
                    </a:lnTo>
                    <a:lnTo>
                      <a:pt x="1342" y="486"/>
                    </a:lnTo>
                    <a:lnTo>
                      <a:pt x="1342" y="484"/>
                    </a:lnTo>
                    <a:lnTo>
                      <a:pt x="1344" y="486"/>
                    </a:lnTo>
                    <a:lnTo>
                      <a:pt x="1344" y="489"/>
                    </a:lnTo>
                    <a:lnTo>
                      <a:pt x="1347" y="489"/>
                    </a:lnTo>
                    <a:lnTo>
                      <a:pt x="1347" y="491"/>
                    </a:lnTo>
                    <a:lnTo>
                      <a:pt x="1344" y="491"/>
                    </a:lnTo>
                    <a:lnTo>
                      <a:pt x="1347" y="491"/>
                    </a:lnTo>
                    <a:lnTo>
                      <a:pt x="1347" y="494"/>
                    </a:lnTo>
                    <a:lnTo>
                      <a:pt x="1349" y="494"/>
                    </a:lnTo>
                    <a:lnTo>
                      <a:pt x="1349" y="497"/>
                    </a:lnTo>
                    <a:lnTo>
                      <a:pt x="1349" y="499"/>
                    </a:lnTo>
                    <a:lnTo>
                      <a:pt x="1352" y="499"/>
                    </a:lnTo>
                    <a:lnTo>
                      <a:pt x="1352" y="502"/>
                    </a:lnTo>
                    <a:lnTo>
                      <a:pt x="1355" y="502"/>
                    </a:lnTo>
                    <a:lnTo>
                      <a:pt x="1355" y="504"/>
                    </a:lnTo>
                    <a:lnTo>
                      <a:pt x="1352" y="504"/>
                    </a:lnTo>
                    <a:lnTo>
                      <a:pt x="1355" y="504"/>
                    </a:lnTo>
                    <a:lnTo>
                      <a:pt x="1355" y="507"/>
                    </a:lnTo>
                    <a:lnTo>
                      <a:pt x="1357" y="507"/>
                    </a:lnTo>
                    <a:lnTo>
                      <a:pt x="1357" y="510"/>
                    </a:lnTo>
                    <a:lnTo>
                      <a:pt x="1360" y="510"/>
                    </a:lnTo>
                    <a:lnTo>
                      <a:pt x="1360" y="512"/>
                    </a:lnTo>
                    <a:lnTo>
                      <a:pt x="1360" y="515"/>
                    </a:lnTo>
                    <a:lnTo>
                      <a:pt x="1360" y="517"/>
                    </a:lnTo>
                    <a:lnTo>
                      <a:pt x="1360" y="520"/>
                    </a:lnTo>
                    <a:lnTo>
                      <a:pt x="1360" y="523"/>
                    </a:lnTo>
                    <a:lnTo>
                      <a:pt x="1360" y="525"/>
                    </a:lnTo>
                    <a:lnTo>
                      <a:pt x="1357" y="525"/>
                    </a:lnTo>
                    <a:lnTo>
                      <a:pt x="1360" y="525"/>
                    </a:lnTo>
                    <a:lnTo>
                      <a:pt x="1357" y="525"/>
                    </a:lnTo>
                    <a:lnTo>
                      <a:pt x="1360" y="525"/>
                    </a:lnTo>
                    <a:lnTo>
                      <a:pt x="1362" y="525"/>
                    </a:lnTo>
                    <a:lnTo>
                      <a:pt x="1365" y="525"/>
                    </a:lnTo>
                    <a:lnTo>
                      <a:pt x="1365" y="528"/>
                    </a:lnTo>
                    <a:lnTo>
                      <a:pt x="1365" y="525"/>
                    </a:lnTo>
                    <a:lnTo>
                      <a:pt x="1368" y="525"/>
                    </a:lnTo>
                    <a:lnTo>
                      <a:pt x="1368" y="528"/>
                    </a:lnTo>
                    <a:lnTo>
                      <a:pt x="1370" y="528"/>
                    </a:lnTo>
                    <a:lnTo>
                      <a:pt x="1368" y="528"/>
                    </a:lnTo>
                    <a:lnTo>
                      <a:pt x="1368" y="525"/>
                    </a:lnTo>
                    <a:lnTo>
                      <a:pt x="1370" y="525"/>
                    </a:lnTo>
                    <a:lnTo>
                      <a:pt x="1373" y="525"/>
                    </a:lnTo>
                    <a:lnTo>
                      <a:pt x="1373" y="528"/>
                    </a:lnTo>
                    <a:lnTo>
                      <a:pt x="1376" y="528"/>
                    </a:lnTo>
                    <a:lnTo>
                      <a:pt x="1376" y="531"/>
                    </a:lnTo>
                    <a:lnTo>
                      <a:pt x="1378" y="531"/>
                    </a:lnTo>
                    <a:lnTo>
                      <a:pt x="1378" y="533"/>
                    </a:lnTo>
                    <a:lnTo>
                      <a:pt x="1378" y="536"/>
                    </a:lnTo>
                    <a:lnTo>
                      <a:pt x="1378" y="538"/>
                    </a:lnTo>
                    <a:lnTo>
                      <a:pt x="1381" y="538"/>
                    </a:lnTo>
                    <a:lnTo>
                      <a:pt x="1381" y="541"/>
                    </a:lnTo>
                    <a:lnTo>
                      <a:pt x="1383" y="541"/>
                    </a:lnTo>
                    <a:lnTo>
                      <a:pt x="1383" y="544"/>
                    </a:lnTo>
                    <a:lnTo>
                      <a:pt x="1383" y="546"/>
                    </a:lnTo>
                    <a:lnTo>
                      <a:pt x="1386" y="546"/>
                    </a:lnTo>
                    <a:lnTo>
                      <a:pt x="1389" y="546"/>
                    </a:lnTo>
                    <a:lnTo>
                      <a:pt x="1391" y="546"/>
                    </a:lnTo>
                    <a:lnTo>
                      <a:pt x="1391" y="544"/>
                    </a:lnTo>
                    <a:lnTo>
                      <a:pt x="1391" y="541"/>
                    </a:lnTo>
                    <a:lnTo>
                      <a:pt x="1394" y="541"/>
                    </a:lnTo>
                    <a:lnTo>
                      <a:pt x="1391" y="541"/>
                    </a:lnTo>
                    <a:lnTo>
                      <a:pt x="1394" y="541"/>
                    </a:lnTo>
                    <a:lnTo>
                      <a:pt x="1394" y="538"/>
                    </a:lnTo>
                    <a:lnTo>
                      <a:pt x="1394" y="541"/>
                    </a:lnTo>
                    <a:lnTo>
                      <a:pt x="1396" y="541"/>
                    </a:lnTo>
                    <a:lnTo>
                      <a:pt x="1396" y="538"/>
                    </a:lnTo>
                    <a:lnTo>
                      <a:pt x="1394" y="538"/>
                    </a:lnTo>
                    <a:lnTo>
                      <a:pt x="1396" y="538"/>
                    </a:lnTo>
                    <a:lnTo>
                      <a:pt x="1396" y="536"/>
                    </a:lnTo>
                    <a:lnTo>
                      <a:pt x="1399" y="536"/>
                    </a:lnTo>
                    <a:lnTo>
                      <a:pt x="1402" y="536"/>
                    </a:lnTo>
                    <a:lnTo>
                      <a:pt x="1404" y="536"/>
                    </a:lnTo>
                    <a:lnTo>
                      <a:pt x="1404" y="538"/>
                    </a:lnTo>
                    <a:lnTo>
                      <a:pt x="1402" y="538"/>
                    </a:lnTo>
                    <a:lnTo>
                      <a:pt x="1402" y="541"/>
                    </a:lnTo>
                    <a:lnTo>
                      <a:pt x="1402" y="538"/>
                    </a:lnTo>
                    <a:lnTo>
                      <a:pt x="1404" y="538"/>
                    </a:lnTo>
                    <a:lnTo>
                      <a:pt x="1404" y="541"/>
                    </a:lnTo>
                    <a:lnTo>
                      <a:pt x="1407" y="541"/>
                    </a:lnTo>
                    <a:lnTo>
                      <a:pt x="1404" y="541"/>
                    </a:lnTo>
                    <a:lnTo>
                      <a:pt x="1404" y="544"/>
                    </a:lnTo>
                    <a:lnTo>
                      <a:pt x="1407" y="544"/>
                    </a:lnTo>
                    <a:lnTo>
                      <a:pt x="1404" y="544"/>
                    </a:lnTo>
                    <a:lnTo>
                      <a:pt x="1407" y="544"/>
                    </a:lnTo>
                    <a:lnTo>
                      <a:pt x="1409" y="544"/>
                    </a:lnTo>
                    <a:lnTo>
                      <a:pt x="1412" y="544"/>
                    </a:lnTo>
                    <a:lnTo>
                      <a:pt x="1412" y="546"/>
                    </a:lnTo>
                    <a:lnTo>
                      <a:pt x="1412" y="549"/>
                    </a:lnTo>
                    <a:lnTo>
                      <a:pt x="1415" y="549"/>
                    </a:lnTo>
                    <a:lnTo>
                      <a:pt x="1417" y="549"/>
                    </a:lnTo>
                    <a:lnTo>
                      <a:pt x="1420" y="546"/>
                    </a:lnTo>
                    <a:lnTo>
                      <a:pt x="1420" y="549"/>
                    </a:lnTo>
                    <a:lnTo>
                      <a:pt x="1422" y="549"/>
                    </a:lnTo>
                    <a:lnTo>
                      <a:pt x="1420" y="549"/>
                    </a:lnTo>
                    <a:lnTo>
                      <a:pt x="1420" y="551"/>
                    </a:lnTo>
                    <a:lnTo>
                      <a:pt x="1422" y="551"/>
                    </a:lnTo>
                    <a:lnTo>
                      <a:pt x="1425" y="549"/>
                    </a:lnTo>
                    <a:lnTo>
                      <a:pt x="1425" y="551"/>
                    </a:lnTo>
                    <a:lnTo>
                      <a:pt x="1428" y="551"/>
                    </a:lnTo>
                    <a:lnTo>
                      <a:pt x="1428" y="554"/>
                    </a:lnTo>
                    <a:lnTo>
                      <a:pt x="1428" y="557"/>
                    </a:lnTo>
                    <a:lnTo>
                      <a:pt x="1430" y="557"/>
                    </a:lnTo>
                    <a:lnTo>
                      <a:pt x="1428" y="557"/>
                    </a:lnTo>
                    <a:lnTo>
                      <a:pt x="1430" y="557"/>
                    </a:lnTo>
                    <a:lnTo>
                      <a:pt x="1433" y="557"/>
                    </a:lnTo>
                    <a:lnTo>
                      <a:pt x="1433" y="559"/>
                    </a:lnTo>
                    <a:lnTo>
                      <a:pt x="1436" y="559"/>
                    </a:lnTo>
                    <a:lnTo>
                      <a:pt x="1436" y="562"/>
                    </a:lnTo>
                    <a:lnTo>
                      <a:pt x="1438" y="562"/>
                    </a:lnTo>
                    <a:lnTo>
                      <a:pt x="1436" y="564"/>
                    </a:lnTo>
                    <a:lnTo>
                      <a:pt x="1436" y="562"/>
                    </a:lnTo>
                    <a:lnTo>
                      <a:pt x="1433" y="562"/>
                    </a:lnTo>
                    <a:lnTo>
                      <a:pt x="1430" y="562"/>
                    </a:lnTo>
                    <a:lnTo>
                      <a:pt x="1430" y="564"/>
                    </a:lnTo>
                    <a:lnTo>
                      <a:pt x="1433" y="564"/>
                    </a:lnTo>
                    <a:lnTo>
                      <a:pt x="1433" y="567"/>
                    </a:lnTo>
                    <a:lnTo>
                      <a:pt x="1436" y="567"/>
                    </a:lnTo>
                    <a:lnTo>
                      <a:pt x="1436" y="570"/>
                    </a:lnTo>
                    <a:lnTo>
                      <a:pt x="1436" y="572"/>
                    </a:lnTo>
                    <a:lnTo>
                      <a:pt x="1436" y="575"/>
                    </a:lnTo>
                    <a:lnTo>
                      <a:pt x="1436" y="578"/>
                    </a:lnTo>
                    <a:lnTo>
                      <a:pt x="1433" y="578"/>
                    </a:lnTo>
                    <a:lnTo>
                      <a:pt x="1433" y="580"/>
                    </a:lnTo>
                    <a:lnTo>
                      <a:pt x="1430" y="580"/>
                    </a:lnTo>
                    <a:lnTo>
                      <a:pt x="1428" y="580"/>
                    </a:lnTo>
                    <a:lnTo>
                      <a:pt x="1430" y="580"/>
                    </a:lnTo>
                    <a:lnTo>
                      <a:pt x="1430" y="583"/>
                    </a:lnTo>
                    <a:lnTo>
                      <a:pt x="1433" y="583"/>
                    </a:lnTo>
                    <a:lnTo>
                      <a:pt x="1433" y="585"/>
                    </a:lnTo>
                    <a:lnTo>
                      <a:pt x="1433" y="588"/>
                    </a:lnTo>
                    <a:lnTo>
                      <a:pt x="1433" y="591"/>
                    </a:lnTo>
                    <a:lnTo>
                      <a:pt x="1433" y="593"/>
                    </a:lnTo>
                    <a:lnTo>
                      <a:pt x="1433" y="596"/>
                    </a:lnTo>
                    <a:lnTo>
                      <a:pt x="1430" y="596"/>
                    </a:lnTo>
                    <a:lnTo>
                      <a:pt x="1430" y="598"/>
                    </a:lnTo>
                    <a:lnTo>
                      <a:pt x="1433" y="598"/>
                    </a:lnTo>
                    <a:lnTo>
                      <a:pt x="1433" y="601"/>
                    </a:lnTo>
                    <a:lnTo>
                      <a:pt x="1433" y="604"/>
                    </a:lnTo>
                    <a:lnTo>
                      <a:pt x="1433" y="606"/>
                    </a:lnTo>
                    <a:lnTo>
                      <a:pt x="1433" y="609"/>
                    </a:lnTo>
                    <a:lnTo>
                      <a:pt x="1433" y="612"/>
                    </a:lnTo>
                    <a:lnTo>
                      <a:pt x="1433" y="609"/>
                    </a:lnTo>
                    <a:lnTo>
                      <a:pt x="1433" y="612"/>
                    </a:lnTo>
                    <a:lnTo>
                      <a:pt x="1430" y="612"/>
                    </a:lnTo>
                    <a:lnTo>
                      <a:pt x="1430" y="614"/>
                    </a:lnTo>
                    <a:lnTo>
                      <a:pt x="1433" y="614"/>
                    </a:lnTo>
                    <a:lnTo>
                      <a:pt x="1430" y="614"/>
                    </a:lnTo>
                    <a:lnTo>
                      <a:pt x="1430" y="617"/>
                    </a:lnTo>
                    <a:lnTo>
                      <a:pt x="1433" y="617"/>
                    </a:lnTo>
                    <a:lnTo>
                      <a:pt x="1430" y="617"/>
                    </a:lnTo>
                    <a:lnTo>
                      <a:pt x="1430" y="619"/>
                    </a:lnTo>
                    <a:lnTo>
                      <a:pt x="1433" y="619"/>
                    </a:lnTo>
                    <a:lnTo>
                      <a:pt x="1430" y="619"/>
                    </a:lnTo>
                    <a:lnTo>
                      <a:pt x="1433" y="619"/>
                    </a:lnTo>
                    <a:lnTo>
                      <a:pt x="1436" y="619"/>
                    </a:lnTo>
                    <a:lnTo>
                      <a:pt x="1436" y="622"/>
                    </a:lnTo>
                    <a:lnTo>
                      <a:pt x="1436" y="625"/>
                    </a:lnTo>
                    <a:lnTo>
                      <a:pt x="1438" y="625"/>
                    </a:lnTo>
                    <a:lnTo>
                      <a:pt x="1441" y="625"/>
                    </a:lnTo>
                    <a:lnTo>
                      <a:pt x="1441" y="627"/>
                    </a:lnTo>
                    <a:lnTo>
                      <a:pt x="1443" y="627"/>
                    </a:lnTo>
                    <a:lnTo>
                      <a:pt x="1441" y="627"/>
                    </a:lnTo>
                    <a:lnTo>
                      <a:pt x="1443" y="627"/>
                    </a:lnTo>
                    <a:lnTo>
                      <a:pt x="1443" y="630"/>
                    </a:lnTo>
                    <a:lnTo>
                      <a:pt x="1441" y="630"/>
                    </a:lnTo>
                    <a:lnTo>
                      <a:pt x="1441" y="627"/>
                    </a:lnTo>
                    <a:lnTo>
                      <a:pt x="1438" y="627"/>
                    </a:lnTo>
                    <a:lnTo>
                      <a:pt x="1438" y="630"/>
                    </a:lnTo>
                    <a:lnTo>
                      <a:pt x="1441" y="630"/>
                    </a:lnTo>
                    <a:lnTo>
                      <a:pt x="1441" y="632"/>
                    </a:lnTo>
                    <a:lnTo>
                      <a:pt x="1443" y="635"/>
                    </a:lnTo>
                    <a:lnTo>
                      <a:pt x="1441" y="635"/>
                    </a:lnTo>
                    <a:lnTo>
                      <a:pt x="1438" y="635"/>
                    </a:lnTo>
                    <a:lnTo>
                      <a:pt x="1441" y="635"/>
                    </a:lnTo>
                    <a:lnTo>
                      <a:pt x="1438" y="635"/>
                    </a:lnTo>
                    <a:lnTo>
                      <a:pt x="1438" y="638"/>
                    </a:lnTo>
                    <a:lnTo>
                      <a:pt x="1441" y="638"/>
                    </a:lnTo>
                    <a:lnTo>
                      <a:pt x="1441" y="640"/>
                    </a:lnTo>
                    <a:lnTo>
                      <a:pt x="1438" y="640"/>
                    </a:lnTo>
                    <a:lnTo>
                      <a:pt x="1441" y="640"/>
                    </a:lnTo>
                    <a:lnTo>
                      <a:pt x="1443" y="643"/>
                    </a:lnTo>
                    <a:lnTo>
                      <a:pt x="1443" y="645"/>
                    </a:lnTo>
                    <a:lnTo>
                      <a:pt x="1441" y="645"/>
                    </a:lnTo>
                    <a:lnTo>
                      <a:pt x="1441" y="648"/>
                    </a:lnTo>
                    <a:lnTo>
                      <a:pt x="1443" y="648"/>
                    </a:lnTo>
                    <a:lnTo>
                      <a:pt x="1443" y="645"/>
                    </a:lnTo>
                    <a:lnTo>
                      <a:pt x="1443" y="648"/>
                    </a:lnTo>
                    <a:lnTo>
                      <a:pt x="1446" y="648"/>
                    </a:lnTo>
                    <a:lnTo>
                      <a:pt x="1446" y="651"/>
                    </a:lnTo>
                    <a:lnTo>
                      <a:pt x="1443" y="651"/>
                    </a:lnTo>
                    <a:lnTo>
                      <a:pt x="1443" y="653"/>
                    </a:lnTo>
                    <a:lnTo>
                      <a:pt x="1443" y="656"/>
                    </a:lnTo>
                    <a:lnTo>
                      <a:pt x="1443" y="659"/>
                    </a:lnTo>
                    <a:lnTo>
                      <a:pt x="1441" y="659"/>
                    </a:lnTo>
                    <a:lnTo>
                      <a:pt x="1443" y="659"/>
                    </a:lnTo>
                    <a:lnTo>
                      <a:pt x="1441" y="659"/>
                    </a:lnTo>
                    <a:lnTo>
                      <a:pt x="1441" y="661"/>
                    </a:lnTo>
                    <a:lnTo>
                      <a:pt x="1438" y="661"/>
                    </a:lnTo>
                    <a:lnTo>
                      <a:pt x="1436" y="661"/>
                    </a:lnTo>
                    <a:lnTo>
                      <a:pt x="1436" y="659"/>
                    </a:lnTo>
                    <a:lnTo>
                      <a:pt x="1436" y="656"/>
                    </a:lnTo>
                    <a:lnTo>
                      <a:pt x="1438" y="656"/>
                    </a:lnTo>
                    <a:lnTo>
                      <a:pt x="1436" y="656"/>
                    </a:lnTo>
                    <a:lnTo>
                      <a:pt x="1438" y="656"/>
                    </a:lnTo>
                    <a:lnTo>
                      <a:pt x="1436" y="656"/>
                    </a:lnTo>
                    <a:lnTo>
                      <a:pt x="1436" y="653"/>
                    </a:lnTo>
                    <a:lnTo>
                      <a:pt x="1436" y="656"/>
                    </a:lnTo>
                    <a:lnTo>
                      <a:pt x="1436" y="659"/>
                    </a:lnTo>
                    <a:lnTo>
                      <a:pt x="1433" y="659"/>
                    </a:lnTo>
                    <a:lnTo>
                      <a:pt x="1433" y="661"/>
                    </a:lnTo>
                    <a:lnTo>
                      <a:pt x="1430" y="661"/>
                    </a:lnTo>
                    <a:lnTo>
                      <a:pt x="1430" y="659"/>
                    </a:lnTo>
                    <a:lnTo>
                      <a:pt x="1430" y="656"/>
                    </a:lnTo>
                    <a:lnTo>
                      <a:pt x="1430" y="659"/>
                    </a:lnTo>
                    <a:lnTo>
                      <a:pt x="1430" y="661"/>
                    </a:lnTo>
                    <a:lnTo>
                      <a:pt x="1430" y="664"/>
                    </a:lnTo>
                    <a:lnTo>
                      <a:pt x="1428" y="664"/>
                    </a:lnTo>
                    <a:lnTo>
                      <a:pt x="1428" y="661"/>
                    </a:lnTo>
                    <a:lnTo>
                      <a:pt x="1428" y="659"/>
                    </a:lnTo>
                    <a:lnTo>
                      <a:pt x="1428" y="661"/>
                    </a:lnTo>
                    <a:lnTo>
                      <a:pt x="1425" y="661"/>
                    </a:lnTo>
                    <a:lnTo>
                      <a:pt x="1422" y="661"/>
                    </a:lnTo>
                    <a:lnTo>
                      <a:pt x="1420" y="661"/>
                    </a:lnTo>
                    <a:lnTo>
                      <a:pt x="1420" y="664"/>
                    </a:lnTo>
                    <a:lnTo>
                      <a:pt x="1417" y="664"/>
                    </a:lnTo>
                    <a:lnTo>
                      <a:pt x="1417" y="661"/>
                    </a:lnTo>
                    <a:lnTo>
                      <a:pt x="1417" y="659"/>
                    </a:lnTo>
                    <a:lnTo>
                      <a:pt x="1415" y="659"/>
                    </a:lnTo>
                    <a:lnTo>
                      <a:pt x="1412" y="659"/>
                    </a:lnTo>
                    <a:lnTo>
                      <a:pt x="1415" y="659"/>
                    </a:lnTo>
                    <a:lnTo>
                      <a:pt x="1415" y="661"/>
                    </a:lnTo>
                    <a:lnTo>
                      <a:pt x="1412" y="661"/>
                    </a:lnTo>
                    <a:lnTo>
                      <a:pt x="1412" y="659"/>
                    </a:lnTo>
                    <a:lnTo>
                      <a:pt x="1412" y="661"/>
                    </a:lnTo>
                    <a:lnTo>
                      <a:pt x="1409" y="661"/>
                    </a:lnTo>
                    <a:lnTo>
                      <a:pt x="1409" y="659"/>
                    </a:lnTo>
                    <a:lnTo>
                      <a:pt x="1407" y="659"/>
                    </a:lnTo>
                    <a:lnTo>
                      <a:pt x="1404" y="656"/>
                    </a:lnTo>
                    <a:lnTo>
                      <a:pt x="1402" y="656"/>
                    </a:lnTo>
                    <a:lnTo>
                      <a:pt x="1404" y="656"/>
                    </a:lnTo>
                    <a:lnTo>
                      <a:pt x="1404" y="659"/>
                    </a:lnTo>
                    <a:lnTo>
                      <a:pt x="1404" y="661"/>
                    </a:lnTo>
                    <a:lnTo>
                      <a:pt x="1402" y="661"/>
                    </a:lnTo>
                    <a:lnTo>
                      <a:pt x="1402" y="659"/>
                    </a:lnTo>
                    <a:lnTo>
                      <a:pt x="1402" y="661"/>
                    </a:lnTo>
                    <a:lnTo>
                      <a:pt x="1404" y="661"/>
                    </a:lnTo>
                    <a:lnTo>
                      <a:pt x="1404" y="664"/>
                    </a:lnTo>
                    <a:lnTo>
                      <a:pt x="1407" y="664"/>
                    </a:lnTo>
                    <a:lnTo>
                      <a:pt x="1407" y="666"/>
                    </a:lnTo>
                    <a:lnTo>
                      <a:pt x="1407" y="664"/>
                    </a:lnTo>
                    <a:lnTo>
                      <a:pt x="1407" y="666"/>
                    </a:lnTo>
                    <a:lnTo>
                      <a:pt x="1404" y="666"/>
                    </a:lnTo>
                    <a:lnTo>
                      <a:pt x="1404" y="669"/>
                    </a:lnTo>
                    <a:lnTo>
                      <a:pt x="1407" y="669"/>
                    </a:lnTo>
                    <a:lnTo>
                      <a:pt x="1409" y="669"/>
                    </a:lnTo>
                    <a:lnTo>
                      <a:pt x="1409" y="672"/>
                    </a:lnTo>
                    <a:lnTo>
                      <a:pt x="1409" y="674"/>
                    </a:lnTo>
                    <a:lnTo>
                      <a:pt x="1407" y="674"/>
                    </a:lnTo>
                    <a:lnTo>
                      <a:pt x="1407" y="677"/>
                    </a:lnTo>
                    <a:lnTo>
                      <a:pt x="1407" y="674"/>
                    </a:lnTo>
                    <a:lnTo>
                      <a:pt x="1409" y="674"/>
                    </a:lnTo>
                    <a:lnTo>
                      <a:pt x="1412" y="677"/>
                    </a:lnTo>
                    <a:lnTo>
                      <a:pt x="1412" y="679"/>
                    </a:lnTo>
                    <a:lnTo>
                      <a:pt x="1409" y="679"/>
                    </a:lnTo>
                    <a:lnTo>
                      <a:pt x="1409" y="682"/>
                    </a:lnTo>
                    <a:lnTo>
                      <a:pt x="1412" y="679"/>
                    </a:lnTo>
                    <a:lnTo>
                      <a:pt x="1415" y="679"/>
                    </a:lnTo>
                    <a:lnTo>
                      <a:pt x="1415" y="682"/>
                    </a:lnTo>
                    <a:lnTo>
                      <a:pt x="1417" y="682"/>
                    </a:lnTo>
                    <a:lnTo>
                      <a:pt x="1417" y="685"/>
                    </a:lnTo>
                    <a:lnTo>
                      <a:pt x="1417" y="687"/>
                    </a:lnTo>
                    <a:lnTo>
                      <a:pt x="1420" y="687"/>
                    </a:lnTo>
                    <a:lnTo>
                      <a:pt x="1420" y="690"/>
                    </a:lnTo>
                    <a:lnTo>
                      <a:pt x="1420" y="692"/>
                    </a:lnTo>
                    <a:lnTo>
                      <a:pt x="1422" y="692"/>
                    </a:lnTo>
                    <a:lnTo>
                      <a:pt x="1422" y="695"/>
                    </a:lnTo>
                    <a:lnTo>
                      <a:pt x="1422" y="698"/>
                    </a:lnTo>
                    <a:lnTo>
                      <a:pt x="1425" y="698"/>
                    </a:lnTo>
                    <a:lnTo>
                      <a:pt x="1425" y="700"/>
                    </a:lnTo>
                    <a:lnTo>
                      <a:pt x="1428" y="700"/>
                    </a:lnTo>
                    <a:lnTo>
                      <a:pt x="1428" y="703"/>
                    </a:lnTo>
                    <a:lnTo>
                      <a:pt x="1425" y="703"/>
                    </a:lnTo>
                    <a:lnTo>
                      <a:pt x="1428" y="706"/>
                    </a:lnTo>
                    <a:lnTo>
                      <a:pt x="1430" y="706"/>
                    </a:lnTo>
                    <a:lnTo>
                      <a:pt x="1430" y="708"/>
                    </a:lnTo>
                    <a:lnTo>
                      <a:pt x="1430" y="711"/>
                    </a:lnTo>
                    <a:lnTo>
                      <a:pt x="1433" y="711"/>
                    </a:lnTo>
                    <a:lnTo>
                      <a:pt x="1430" y="711"/>
                    </a:lnTo>
                    <a:lnTo>
                      <a:pt x="1433" y="711"/>
                    </a:lnTo>
                    <a:lnTo>
                      <a:pt x="1430" y="711"/>
                    </a:lnTo>
                    <a:lnTo>
                      <a:pt x="1430" y="713"/>
                    </a:lnTo>
                    <a:lnTo>
                      <a:pt x="1433" y="713"/>
                    </a:lnTo>
                    <a:lnTo>
                      <a:pt x="1430" y="713"/>
                    </a:lnTo>
                    <a:lnTo>
                      <a:pt x="1430" y="716"/>
                    </a:lnTo>
                    <a:lnTo>
                      <a:pt x="1430" y="719"/>
                    </a:lnTo>
                    <a:lnTo>
                      <a:pt x="1430" y="721"/>
                    </a:lnTo>
                    <a:lnTo>
                      <a:pt x="1430" y="724"/>
                    </a:lnTo>
                    <a:lnTo>
                      <a:pt x="1428" y="724"/>
                    </a:lnTo>
                    <a:lnTo>
                      <a:pt x="1430" y="724"/>
                    </a:lnTo>
                    <a:lnTo>
                      <a:pt x="1430" y="726"/>
                    </a:lnTo>
                    <a:lnTo>
                      <a:pt x="1430" y="724"/>
                    </a:lnTo>
                    <a:lnTo>
                      <a:pt x="1430" y="721"/>
                    </a:lnTo>
                    <a:lnTo>
                      <a:pt x="1433" y="719"/>
                    </a:lnTo>
                    <a:lnTo>
                      <a:pt x="1433" y="716"/>
                    </a:lnTo>
                    <a:lnTo>
                      <a:pt x="1436" y="716"/>
                    </a:lnTo>
                    <a:lnTo>
                      <a:pt x="1436" y="713"/>
                    </a:lnTo>
                    <a:lnTo>
                      <a:pt x="1438" y="713"/>
                    </a:lnTo>
                    <a:lnTo>
                      <a:pt x="1438" y="716"/>
                    </a:lnTo>
                    <a:lnTo>
                      <a:pt x="1441" y="716"/>
                    </a:lnTo>
                    <a:lnTo>
                      <a:pt x="1441" y="719"/>
                    </a:lnTo>
                    <a:lnTo>
                      <a:pt x="1441" y="721"/>
                    </a:lnTo>
                    <a:lnTo>
                      <a:pt x="1441" y="724"/>
                    </a:lnTo>
                    <a:lnTo>
                      <a:pt x="1441" y="726"/>
                    </a:lnTo>
                    <a:lnTo>
                      <a:pt x="1441" y="729"/>
                    </a:lnTo>
                    <a:lnTo>
                      <a:pt x="1443" y="729"/>
                    </a:lnTo>
                    <a:lnTo>
                      <a:pt x="1443" y="732"/>
                    </a:lnTo>
                    <a:lnTo>
                      <a:pt x="1443" y="734"/>
                    </a:lnTo>
                    <a:lnTo>
                      <a:pt x="1443" y="737"/>
                    </a:lnTo>
                    <a:lnTo>
                      <a:pt x="1443" y="739"/>
                    </a:lnTo>
                    <a:lnTo>
                      <a:pt x="1443" y="742"/>
                    </a:lnTo>
                    <a:lnTo>
                      <a:pt x="1443" y="745"/>
                    </a:lnTo>
                    <a:lnTo>
                      <a:pt x="1441" y="745"/>
                    </a:lnTo>
                    <a:lnTo>
                      <a:pt x="1441" y="747"/>
                    </a:lnTo>
                    <a:lnTo>
                      <a:pt x="1438" y="747"/>
                    </a:lnTo>
                    <a:lnTo>
                      <a:pt x="1438" y="745"/>
                    </a:lnTo>
                    <a:lnTo>
                      <a:pt x="1436" y="745"/>
                    </a:lnTo>
                    <a:lnTo>
                      <a:pt x="1433" y="745"/>
                    </a:lnTo>
                    <a:lnTo>
                      <a:pt x="1433" y="742"/>
                    </a:lnTo>
                    <a:lnTo>
                      <a:pt x="1430" y="742"/>
                    </a:lnTo>
                    <a:lnTo>
                      <a:pt x="1433" y="742"/>
                    </a:lnTo>
                    <a:lnTo>
                      <a:pt x="1433" y="745"/>
                    </a:lnTo>
                    <a:lnTo>
                      <a:pt x="1430" y="745"/>
                    </a:lnTo>
                    <a:lnTo>
                      <a:pt x="1430" y="742"/>
                    </a:lnTo>
                    <a:lnTo>
                      <a:pt x="1428" y="742"/>
                    </a:lnTo>
                    <a:lnTo>
                      <a:pt x="1428" y="739"/>
                    </a:lnTo>
                    <a:lnTo>
                      <a:pt x="1428" y="742"/>
                    </a:lnTo>
                    <a:lnTo>
                      <a:pt x="1430" y="745"/>
                    </a:lnTo>
                    <a:lnTo>
                      <a:pt x="1430" y="747"/>
                    </a:lnTo>
                    <a:lnTo>
                      <a:pt x="1430" y="750"/>
                    </a:lnTo>
                    <a:lnTo>
                      <a:pt x="1428" y="750"/>
                    </a:lnTo>
                    <a:lnTo>
                      <a:pt x="1430" y="750"/>
                    </a:lnTo>
                    <a:lnTo>
                      <a:pt x="1433" y="750"/>
                    </a:lnTo>
                    <a:lnTo>
                      <a:pt x="1433" y="753"/>
                    </a:lnTo>
                    <a:lnTo>
                      <a:pt x="1436" y="753"/>
                    </a:lnTo>
                    <a:lnTo>
                      <a:pt x="1438" y="755"/>
                    </a:lnTo>
                    <a:lnTo>
                      <a:pt x="1438" y="758"/>
                    </a:lnTo>
                    <a:lnTo>
                      <a:pt x="1436" y="758"/>
                    </a:lnTo>
                    <a:lnTo>
                      <a:pt x="1436" y="760"/>
                    </a:lnTo>
                    <a:lnTo>
                      <a:pt x="1433" y="760"/>
                    </a:lnTo>
                    <a:lnTo>
                      <a:pt x="1433" y="758"/>
                    </a:lnTo>
                    <a:lnTo>
                      <a:pt x="1430" y="758"/>
                    </a:lnTo>
                    <a:lnTo>
                      <a:pt x="1433" y="758"/>
                    </a:lnTo>
                    <a:lnTo>
                      <a:pt x="1430" y="758"/>
                    </a:lnTo>
                    <a:lnTo>
                      <a:pt x="1430" y="755"/>
                    </a:lnTo>
                    <a:lnTo>
                      <a:pt x="1428" y="755"/>
                    </a:lnTo>
                    <a:lnTo>
                      <a:pt x="1425" y="755"/>
                    </a:lnTo>
                    <a:lnTo>
                      <a:pt x="1425" y="753"/>
                    </a:lnTo>
                    <a:lnTo>
                      <a:pt x="1425" y="755"/>
                    </a:lnTo>
                    <a:lnTo>
                      <a:pt x="1428" y="755"/>
                    </a:lnTo>
                    <a:lnTo>
                      <a:pt x="1425" y="755"/>
                    </a:lnTo>
                    <a:lnTo>
                      <a:pt x="1428" y="755"/>
                    </a:lnTo>
                    <a:lnTo>
                      <a:pt x="1428" y="758"/>
                    </a:lnTo>
                    <a:lnTo>
                      <a:pt x="1430" y="758"/>
                    </a:lnTo>
                    <a:lnTo>
                      <a:pt x="1430" y="760"/>
                    </a:lnTo>
                    <a:lnTo>
                      <a:pt x="1428" y="763"/>
                    </a:lnTo>
                    <a:lnTo>
                      <a:pt x="1428" y="760"/>
                    </a:lnTo>
                    <a:lnTo>
                      <a:pt x="1425" y="760"/>
                    </a:lnTo>
                    <a:lnTo>
                      <a:pt x="1425" y="763"/>
                    </a:lnTo>
                    <a:lnTo>
                      <a:pt x="1428" y="763"/>
                    </a:lnTo>
                    <a:lnTo>
                      <a:pt x="1430" y="766"/>
                    </a:lnTo>
                    <a:lnTo>
                      <a:pt x="1430" y="768"/>
                    </a:lnTo>
                    <a:lnTo>
                      <a:pt x="1428" y="768"/>
                    </a:lnTo>
                    <a:lnTo>
                      <a:pt x="1425" y="768"/>
                    </a:lnTo>
                    <a:lnTo>
                      <a:pt x="1422" y="766"/>
                    </a:lnTo>
                    <a:lnTo>
                      <a:pt x="1420" y="766"/>
                    </a:lnTo>
                    <a:lnTo>
                      <a:pt x="1420" y="763"/>
                    </a:lnTo>
                    <a:lnTo>
                      <a:pt x="1417" y="763"/>
                    </a:lnTo>
                    <a:lnTo>
                      <a:pt x="1417" y="760"/>
                    </a:lnTo>
                    <a:lnTo>
                      <a:pt x="1415" y="760"/>
                    </a:lnTo>
                    <a:lnTo>
                      <a:pt x="1415" y="758"/>
                    </a:lnTo>
                    <a:lnTo>
                      <a:pt x="1412" y="760"/>
                    </a:lnTo>
                    <a:lnTo>
                      <a:pt x="1415" y="760"/>
                    </a:lnTo>
                    <a:lnTo>
                      <a:pt x="1415" y="758"/>
                    </a:lnTo>
                    <a:lnTo>
                      <a:pt x="1415" y="760"/>
                    </a:lnTo>
                    <a:lnTo>
                      <a:pt x="1412" y="760"/>
                    </a:lnTo>
                    <a:lnTo>
                      <a:pt x="1412" y="763"/>
                    </a:lnTo>
                    <a:lnTo>
                      <a:pt x="1409" y="760"/>
                    </a:lnTo>
                    <a:lnTo>
                      <a:pt x="1409" y="763"/>
                    </a:lnTo>
                    <a:lnTo>
                      <a:pt x="1409" y="760"/>
                    </a:lnTo>
                    <a:lnTo>
                      <a:pt x="1407" y="760"/>
                    </a:lnTo>
                    <a:lnTo>
                      <a:pt x="1404" y="760"/>
                    </a:lnTo>
                    <a:lnTo>
                      <a:pt x="1404" y="758"/>
                    </a:lnTo>
                    <a:lnTo>
                      <a:pt x="1402" y="758"/>
                    </a:lnTo>
                    <a:lnTo>
                      <a:pt x="1402" y="755"/>
                    </a:lnTo>
                    <a:lnTo>
                      <a:pt x="1399" y="755"/>
                    </a:lnTo>
                    <a:lnTo>
                      <a:pt x="1399" y="753"/>
                    </a:lnTo>
                    <a:lnTo>
                      <a:pt x="1399" y="750"/>
                    </a:lnTo>
                    <a:lnTo>
                      <a:pt x="1396" y="750"/>
                    </a:lnTo>
                    <a:lnTo>
                      <a:pt x="1396" y="747"/>
                    </a:lnTo>
                    <a:lnTo>
                      <a:pt x="1399" y="747"/>
                    </a:lnTo>
                    <a:lnTo>
                      <a:pt x="1399" y="750"/>
                    </a:lnTo>
                    <a:lnTo>
                      <a:pt x="1402" y="750"/>
                    </a:lnTo>
                    <a:lnTo>
                      <a:pt x="1399" y="750"/>
                    </a:lnTo>
                    <a:lnTo>
                      <a:pt x="1399" y="747"/>
                    </a:lnTo>
                    <a:lnTo>
                      <a:pt x="1396" y="747"/>
                    </a:lnTo>
                    <a:lnTo>
                      <a:pt x="1396" y="745"/>
                    </a:lnTo>
                    <a:lnTo>
                      <a:pt x="1394" y="745"/>
                    </a:lnTo>
                    <a:lnTo>
                      <a:pt x="1394" y="742"/>
                    </a:lnTo>
                    <a:lnTo>
                      <a:pt x="1396" y="742"/>
                    </a:lnTo>
                    <a:lnTo>
                      <a:pt x="1394" y="742"/>
                    </a:lnTo>
                    <a:lnTo>
                      <a:pt x="1394" y="739"/>
                    </a:lnTo>
                    <a:lnTo>
                      <a:pt x="1391" y="739"/>
                    </a:lnTo>
                    <a:lnTo>
                      <a:pt x="1391" y="737"/>
                    </a:lnTo>
                    <a:lnTo>
                      <a:pt x="1391" y="734"/>
                    </a:lnTo>
                    <a:lnTo>
                      <a:pt x="1394" y="734"/>
                    </a:lnTo>
                    <a:lnTo>
                      <a:pt x="1394" y="732"/>
                    </a:lnTo>
                    <a:lnTo>
                      <a:pt x="1394" y="729"/>
                    </a:lnTo>
                    <a:lnTo>
                      <a:pt x="1394" y="732"/>
                    </a:lnTo>
                    <a:lnTo>
                      <a:pt x="1394" y="729"/>
                    </a:lnTo>
                    <a:lnTo>
                      <a:pt x="1396" y="729"/>
                    </a:lnTo>
                    <a:lnTo>
                      <a:pt x="1396" y="732"/>
                    </a:lnTo>
                    <a:lnTo>
                      <a:pt x="1396" y="729"/>
                    </a:lnTo>
                    <a:lnTo>
                      <a:pt x="1394" y="726"/>
                    </a:lnTo>
                    <a:lnTo>
                      <a:pt x="1391" y="726"/>
                    </a:lnTo>
                    <a:lnTo>
                      <a:pt x="1391" y="724"/>
                    </a:lnTo>
                    <a:lnTo>
                      <a:pt x="1391" y="721"/>
                    </a:lnTo>
                    <a:lnTo>
                      <a:pt x="1389" y="721"/>
                    </a:lnTo>
                    <a:lnTo>
                      <a:pt x="1389" y="719"/>
                    </a:lnTo>
                    <a:lnTo>
                      <a:pt x="1389" y="716"/>
                    </a:lnTo>
                    <a:lnTo>
                      <a:pt x="1386" y="716"/>
                    </a:lnTo>
                    <a:lnTo>
                      <a:pt x="1386" y="713"/>
                    </a:lnTo>
                    <a:lnTo>
                      <a:pt x="1386" y="711"/>
                    </a:lnTo>
                    <a:lnTo>
                      <a:pt x="1383" y="711"/>
                    </a:lnTo>
                    <a:lnTo>
                      <a:pt x="1383" y="713"/>
                    </a:lnTo>
                    <a:lnTo>
                      <a:pt x="1383" y="711"/>
                    </a:lnTo>
                    <a:lnTo>
                      <a:pt x="1381" y="711"/>
                    </a:lnTo>
                    <a:lnTo>
                      <a:pt x="1378" y="711"/>
                    </a:lnTo>
                    <a:lnTo>
                      <a:pt x="1378" y="708"/>
                    </a:lnTo>
                    <a:lnTo>
                      <a:pt x="1378" y="706"/>
                    </a:lnTo>
                    <a:lnTo>
                      <a:pt x="1376" y="706"/>
                    </a:lnTo>
                    <a:lnTo>
                      <a:pt x="1378" y="706"/>
                    </a:lnTo>
                    <a:lnTo>
                      <a:pt x="1376" y="706"/>
                    </a:lnTo>
                    <a:lnTo>
                      <a:pt x="1376" y="703"/>
                    </a:lnTo>
                    <a:lnTo>
                      <a:pt x="1376" y="700"/>
                    </a:lnTo>
                    <a:lnTo>
                      <a:pt x="1373" y="700"/>
                    </a:lnTo>
                    <a:lnTo>
                      <a:pt x="1373" y="698"/>
                    </a:lnTo>
                    <a:lnTo>
                      <a:pt x="1373" y="695"/>
                    </a:lnTo>
                    <a:lnTo>
                      <a:pt x="1376" y="695"/>
                    </a:lnTo>
                    <a:lnTo>
                      <a:pt x="1373" y="695"/>
                    </a:lnTo>
                    <a:lnTo>
                      <a:pt x="1373" y="692"/>
                    </a:lnTo>
                    <a:lnTo>
                      <a:pt x="1376" y="692"/>
                    </a:lnTo>
                    <a:lnTo>
                      <a:pt x="1373" y="692"/>
                    </a:lnTo>
                    <a:lnTo>
                      <a:pt x="1373" y="690"/>
                    </a:lnTo>
                    <a:lnTo>
                      <a:pt x="1373" y="692"/>
                    </a:lnTo>
                    <a:lnTo>
                      <a:pt x="1373" y="690"/>
                    </a:lnTo>
                    <a:lnTo>
                      <a:pt x="1370" y="690"/>
                    </a:lnTo>
                    <a:lnTo>
                      <a:pt x="1373" y="690"/>
                    </a:lnTo>
                    <a:lnTo>
                      <a:pt x="1370" y="690"/>
                    </a:lnTo>
                    <a:lnTo>
                      <a:pt x="1370" y="687"/>
                    </a:lnTo>
                    <a:lnTo>
                      <a:pt x="1373" y="685"/>
                    </a:lnTo>
                    <a:lnTo>
                      <a:pt x="1370" y="685"/>
                    </a:lnTo>
                    <a:lnTo>
                      <a:pt x="1373" y="685"/>
                    </a:lnTo>
                    <a:lnTo>
                      <a:pt x="1373" y="682"/>
                    </a:lnTo>
                    <a:lnTo>
                      <a:pt x="1376" y="682"/>
                    </a:lnTo>
                    <a:lnTo>
                      <a:pt x="1373" y="682"/>
                    </a:lnTo>
                    <a:lnTo>
                      <a:pt x="1373" y="679"/>
                    </a:lnTo>
                    <a:lnTo>
                      <a:pt x="1373" y="682"/>
                    </a:lnTo>
                    <a:lnTo>
                      <a:pt x="1373" y="679"/>
                    </a:lnTo>
                    <a:lnTo>
                      <a:pt x="1370" y="679"/>
                    </a:lnTo>
                    <a:lnTo>
                      <a:pt x="1370" y="677"/>
                    </a:lnTo>
                    <a:lnTo>
                      <a:pt x="1373" y="677"/>
                    </a:lnTo>
                    <a:lnTo>
                      <a:pt x="1370" y="677"/>
                    </a:lnTo>
                    <a:lnTo>
                      <a:pt x="1370" y="674"/>
                    </a:lnTo>
                    <a:lnTo>
                      <a:pt x="1368" y="674"/>
                    </a:lnTo>
                    <a:lnTo>
                      <a:pt x="1368" y="672"/>
                    </a:lnTo>
                    <a:lnTo>
                      <a:pt x="1368" y="669"/>
                    </a:lnTo>
                    <a:lnTo>
                      <a:pt x="1365" y="669"/>
                    </a:lnTo>
                    <a:lnTo>
                      <a:pt x="1362" y="669"/>
                    </a:lnTo>
                    <a:lnTo>
                      <a:pt x="1360" y="669"/>
                    </a:lnTo>
                    <a:lnTo>
                      <a:pt x="1360" y="672"/>
                    </a:lnTo>
                    <a:lnTo>
                      <a:pt x="1360" y="674"/>
                    </a:lnTo>
                    <a:lnTo>
                      <a:pt x="1360" y="677"/>
                    </a:lnTo>
                    <a:lnTo>
                      <a:pt x="1360" y="679"/>
                    </a:lnTo>
                    <a:lnTo>
                      <a:pt x="1360" y="682"/>
                    </a:lnTo>
                    <a:lnTo>
                      <a:pt x="1357" y="685"/>
                    </a:lnTo>
                    <a:lnTo>
                      <a:pt x="1355" y="685"/>
                    </a:lnTo>
                    <a:lnTo>
                      <a:pt x="1357" y="685"/>
                    </a:lnTo>
                    <a:lnTo>
                      <a:pt x="1355" y="685"/>
                    </a:lnTo>
                    <a:lnTo>
                      <a:pt x="1352" y="685"/>
                    </a:lnTo>
                    <a:lnTo>
                      <a:pt x="1352" y="687"/>
                    </a:lnTo>
                    <a:lnTo>
                      <a:pt x="1349" y="687"/>
                    </a:lnTo>
                    <a:lnTo>
                      <a:pt x="1349" y="690"/>
                    </a:lnTo>
                    <a:lnTo>
                      <a:pt x="1349" y="687"/>
                    </a:lnTo>
                    <a:lnTo>
                      <a:pt x="1347" y="687"/>
                    </a:lnTo>
                    <a:lnTo>
                      <a:pt x="1347" y="685"/>
                    </a:lnTo>
                    <a:lnTo>
                      <a:pt x="1347" y="687"/>
                    </a:lnTo>
                    <a:lnTo>
                      <a:pt x="1344" y="687"/>
                    </a:lnTo>
                    <a:lnTo>
                      <a:pt x="1344" y="685"/>
                    </a:lnTo>
                    <a:lnTo>
                      <a:pt x="1344" y="687"/>
                    </a:lnTo>
                    <a:lnTo>
                      <a:pt x="1342" y="687"/>
                    </a:lnTo>
                    <a:lnTo>
                      <a:pt x="1342" y="685"/>
                    </a:lnTo>
                    <a:lnTo>
                      <a:pt x="1339" y="685"/>
                    </a:lnTo>
                    <a:lnTo>
                      <a:pt x="1339" y="687"/>
                    </a:lnTo>
                    <a:lnTo>
                      <a:pt x="1336" y="685"/>
                    </a:lnTo>
                    <a:lnTo>
                      <a:pt x="1334" y="682"/>
                    </a:lnTo>
                    <a:lnTo>
                      <a:pt x="1331" y="682"/>
                    </a:lnTo>
                    <a:lnTo>
                      <a:pt x="1331" y="685"/>
                    </a:lnTo>
                    <a:lnTo>
                      <a:pt x="1331" y="682"/>
                    </a:lnTo>
                    <a:lnTo>
                      <a:pt x="1331" y="679"/>
                    </a:lnTo>
                    <a:lnTo>
                      <a:pt x="1329" y="679"/>
                    </a:lnTo>
                    <a:lnTo>
                      <a:pt x="1329" y="677"/>
                    </a:lnTo>
                    <a:lnTo>
                      <a:pt x="1326" y="677"/>
                    </a:lnTo>
                    <a:lnTo>
                      <a:pt x="1323" y="677"/>
                    </a:lnTo>
                    <a:lnTo>
                      <a:pt x="1323" y="679"/>
                    </a:lnTo>
                    <a:lnTo>
                      <a:pt x="1321" y="679"/>
                    </a:lnTo>
                    <a:lnTo>
                      <a:pt x="1318" y="682"/>
                    </a:lnTo>
                    <a:lnTo>
                      <a:pt x="1318" y="685"/>
                    </a:lnTo>
                    <a:lnTo>
                      <a:pt x="1315" y="685"/>
                    </a:lnTo>
                    <a:lnTo>
                      <a:pt x="1315" y="687"/>
                    </a:lnTo>
                    <a:lnTo>
                      <a:pt x="1313" y="687"/>
                    </a:lnTo>
                    <a:lnTo>
                      <a:pt x="1313" y="690"/>
                    </a:lnTo>
                    <a:lnTo>
                      <a:pt x="1310" y="690"/>
                    </a:lnTo>
                    <a:lnTo>
                      <a:pt x="1310" y="692"/>
                    </a:lnTo>
                    <a:lnTo>
                      <a:pt x="1308" y="695"/>
                    </a:lnTo>
                    <a:lnTo>
                      <a:pt x="1308" y="698"/>
                    </a:lnTo>
                    <a:lnTo>
                      <a:pt x="1305" y="698"/>
                    </a:lnTo>
                    <a:lnTo>
                      <a:pt x="1305" y="700"/>
                    </a:lnTo>
                    <a:lnTo>
                      <a:pt x="1308" y="700"/>
                    </a:lnTo>
                    <a:lnTo>
                      <a:pt x="1308" y="703"/>
                    </a:lnTo>
                    <a:lnTo>
                      <a:pt x="1305" y="703"/>
                    </a:lnTo>
                    <a:lnTo>
                      <a:pt x="1308" y="703"/>
                    </a:lnTo>
                    <a:lnTo>
                      <a:pt x="1305" y="703"/>
                    </a:lnTo>
                    <a:lnTo>
                      <a:pt x="1305" y="706"/>
                    </a:lnTo>
                    <a:lnTo>
                      <a:pt x="1308" y="706"/>
                    </a:lnTo>
                    <a:lnTo>
                      <a:pt x="1310" y="708"/>
                    </a:lnTo>
                    <a:lnTo>
                      <a:pt x="1310" y="711"/>
                    </a:lnTo>
                    <a:lnTo>
                      <a:pt x="1308" y="711"/>
                    </a:lnTo>
                    <a:lnTo>
                      <a:pt x="1308" y="713"/>
                    </a:lnTo>
                    <a:lnTo>
                      <a:pt x="1310" y="713"/>
                    </a:lnTo>
                    <a:lnTo>
                      <a:pt x="1310" y="716"/>
                    </a:lnTo>
                    <a:lnTo>
                      <a:pt x="1310" y="713"/>
                    </a:lnTo>
                    <a:lnTo>
                      <a:pt x="1310" y="716"/>
                    </a:lnTo>
                    <a:lnTo>
                      <a:pt x="1313" y="716"/>
                    </a:lnTo>
                    <a:lnTo>
                      <a:pt x="1313" y="719"/>
                    </a:lnTo>
                    <a:lnTo>
                      <a:pt x="1313" y="721"/>
                    </a:lnTo>
                    <a:lnTo>
                      <a:pt x="1310" y="721"/>
                    </a:lnTo>
                    <a:lnTo>
                      <a:pt x="1310" y="724"/>
                    </a:lnTo>
                    <a:lnTo>
                      <a:pt x="1313" y="724"/>
                    </a:lnTo>
                    <a:lnTo>
                      <a:pt x="1313" y="726"/>
                    </a:lnTo>
                    <a:lnTo>
                      <a:pt x="1310" y="729"/>
                    </a:lnTo>
                    <a:lnTo>
                      <a:pt x="1313" y="729"/>
                    </a:lnTo>
                    <a:lnTo>
                      <a:pt x="1313" y="732"/>
                    </a:lnTo>
                    <a:lnTo>
                      <a:pt x="1315" y="732"/>
                    </a:lnTo>
                    <a:lnTo>
                      <a:pt x="1318" y="732"/>
                    </a:lnTo>
                    <a:lnTo>
                      <a:pt x="1315" y="732"/>
                    </a:lnTo>
                    <a:lnTo>
                      <a:pt x="1318" y="732"/>
                    </a:lnTo>
                    <a:lnTo>
                      <a:pt x="1321" y="732"/>
                    </a:lnTo>
                    <a:lnTo>
                      <a:pt x="1323" y="732"/>
                    </a:lnTo>
                    <a:lnTo>
                      <a:pt x="1326" y="732"/>
                    </a:lnTo>
                    <a:lnTo>
                      <a:pt x="1326" y="734"/>
                    </a:lnTo>
                    <a:lnTo>
                      <a:pt x="1329" y="734"/>
                    </a:lnTo>
                    <a:lnTo>
                      <a:pt x="1331" y="734"/>
                    </a:lnTo>
                    <a:lnTo>
                      <a:pt x="1331" y="737"/>
                    </a:lnTo>
                    <a:lnTo>
                      <a:pt x="1334" y="737"/>
                    </a:lnTo>
                    <a:lnTo>
                      <a:pt x="1336" y="737"/>
                    </a:lnTo>
                    <a:lnTo>
                      <a:pt x="1336" y="739"/>
                    </a:lnTo>
                    <a:lnTo>
                      <a:pt x="1339" y="739"/>
                    </a:lnTo>
                    <a:lnTo>
                      <a:pt x="1339" y="742"/>
                    </a:lnTo>
                    <a:lnTo>
                      <a:pt x="1342" y="742"/>
                    </a:lnTo>
                    <a:lnTo>
                      <a:pt x="1342" y="745"/>
                    </a:lnTo>
                    <a:lnTo>
                      <a:pt x="1344" y="745"/>
                    </a:lnTo>
                    <a:lnTo>
                      <a:pt x="1344" y="747"/>
                    </a:lnTo>
                    <a:lnTo>
                      <a:pt x="1344" y="750"/>
                    </a:lnTo>
                    <a:lnTo>
                      <a:pt x="1342" y="753"/>
                    </a:lnTo>
                    <a:lnTo>
                      <a:pt x="1344" y="753"/>
                    </a:lnTo>
                    <a:lnTo>
                      <a:pt x="1347" y="753"/>
                    </a:lnTo>
                    <a:lnTo>
                      <a:pt x="1347" y="750"/>
                    </a:lnTo>
                    <a:lnTo>
                      <a:pt x="1349" y="750"/>
                    </a:lnTo>
                    <a:lnTo>
                      <a:pt x="1349" y="753"/>
                    </a:lnTo>
                    <a:lnTo>
                      <a:pt x="1352" y="753"/>
                    </a:lnTo>
                    <a:lnTo>
                      <a:pt x="1355" y="753"/>
                    </a:lnTo>
                    <a:lnTo>
                      <a:pt x="1355" y="755"/>
                    </a:lnTo>
                    <a:lnTo>
                      <a:pt x="1355" y="758"/>
                    </a:lnTo>
                    <a:lnTo>
                      <a:pt x="1352" y="758"/>
                    </a:lnTo>
                    <a:lnTo>
                      <a:pt x="1352" y="760"/>
                    </a:lnTo>
                    <a:lnTo>
                      <a:pt x="1355" y="760"/>
                    </a:lnTo>
                    <a:lnTo>
                      <a:pt x="1355" y="763"/>
                    </a:lnTo>
                    <a:lnTo>
                      <a:pt x="1355" y="766"/>
                    </a:lnTo>
                    <a:lnTo>
                      <a:pt x="1355" y="768"/>
                    </a:lnTo>
                    <a:lnTo>
                      <a:pt x="1355" y="771"/>
                    </a:lnTo>
                    <a:lnTo>
                      <a:pt x="1355" y="773"/>
                    </a:lnTo>
                    <a:lnTo>
                      <a:pt x="1355" y="776"/>
                    </a:lnTo>
                    <a:lnTo>
                      <a:pt x="1352" y="776"/>
                    </a:lnTo>
                    <a:lnTo>
                      <a:pt x="1352" y="779"/>
                    </a:lnTo>
                    <a:lnTo>
                      <a:pt x="1352" y="781"/>
                    </a:lnTo>
                    <a:lnTo>
                      <a:pt x="1349" y="781"/>
                    </a:lnTo>
                    <a:lnTo>
                      <a:pt x="1349" y="784"/>
                    </a:lnTo>
                    <a:lnTo>
                      <a:pt x="1347" y="784"/>
                    </a:lnTo>
                    <a:lnTo>
                      <a:pt x="1347" y="787"/>
                    </a:lnTo>
                    <a:lnTo>
                      <a:pt x="1344" y="787"/>
                    </a:lnTo>
                    <a:lnTo>
                      <a:pt x="1342" y="787"/>
                    </a:lnTo>
                    <a:lnTo>
                      <a:pt x="1339" y="787"/>
                    </a:lnTo>
                    <a:lnTo>
                      <a:pt x="1336" y="787"/>
                    </a:lnTo>
                    <a:lnTo>
                      <a:pt x="1334" y="787"/>
                    </a:lnTo>
                    <a:lnTo>
                      <a:pt x="1331" y="787"/>
                    </a:lnTo>
                    <a:lnTo>
                      <a:pt x="1329" y="787"/>
                    </a:lnTo>
                    <a:lnTo>
                      <a:pt x="1329" y="784"/>
                    </a:lnTo>
                    <a:lnTo>
                      <a:pt x="1326" y="784"/>
                    </a:lnTo>
                    <a:lnTo>
                      <a:pt x="1323" y="784"/>
                    </a:lnTo>
                    <a:lnTo>
                      <a:pt x="1323" y="781"/>
                    </a:lnTo>
                    <a:lnTo>
                      <a:pt x="1321" y="781"/>
                    </a:lnTo>
                    <a:lnTo>
                      <a:pt x="1321" y="784"/>
                    </a:lnTo>
                    <a:lnTo>
                      <a:pt x="1318" y="787"/>
                    </a:lnTo>
                    <a:lnTo>
                      <a:pt x="1318" y="789"/>
                    </a:lnTo>
                    <a:lnTo>
                      <a:pt x="1315" y="789"/>
                    </a:lnTo>
                    <a:lnTo>
                      <a:pt x="1315" y="792"/>
                    </a:lnTo>
                    <a:lnTo>
                      <a:pt x="1313" y="794"/>
                    </a:lnTo>
                    <a:lnTo>
                      <a:pt x="1313" y="797"/>
                    </a:lnTo>
                    <a:lnTo>
                      <a:pt x="1310" y="797"/>
                    </a:lnTo>
                    <a:lnTo>
                      <a:pt x="1310" y="800"/>
                    </a:lnTo>
                    <a:lnTo>
                      <a:pt x="1308" y="802"/>
                    </a:lnTo>
                    <a:lnTo>
                      <a:pt x="1308" y="805"/>
                    </a:lnTo>
                    <a:lnTo>
                      <a:pt x="1305" y="807"/>
                    </a:lnTo>
                    <a:lnTo>
                      <a:pt x="1302" y="810"/>
                    </a:lnTo>
                    <a:lnTo>
                      <a:pt x="1300" y="815"/>
                    </a:lnTo>
                    <a:lnTo>
                      <a:pt x="1300" y="818"/>
                    </a:lnTo>
                    <a:lnTo>
                      <a:pt x="1297" y="818"/>
                    </a:lnTo>
                    <a:lnTo>
                      <a:pt x="1300" y="820"/>
                    </a:lnTo>
                    <a:lnTo>
                      <a:pt x="1300" y="818"/>
                    </a:lnTo>
                    <a:lnTo>
                      <a:pt x="1302" y="818"/>
                    </a:lnTo>
                    <a:lnTo>
                      <a:pt x="1302" y="815"/>
                    </a:lnTo>
                    <a:lnTo>
                      <a:pt x="1302" y="818"/>
                    </a:lnTo>
                    <a:lnTo>
                      <a:pt x="1305" y="818"/>
                    </a:lnTo>
                    <a:lnTo>
                      <a:pt x="1302" y="818"/>
                    </a:lnTo>
                    <a:lnTo>
                      <a:pt x="1302" y="820"/>
                    </a:lnTo>
                    <a:lnTo>
                      <a:pt x="1305" y="820"/>
                    </a:lnTo>
                    <a:lnTo>
                      <a:pt x="1305" y="818"/>
                    </a:lnTo>
                    <a:lnTo>
                      <a:pt x="1308" y="818"/>
                    </a:lnTo>
                    <a:lnTo>
                      <a:pt x="1310" y="818"/>
                    </a:lnTo>
                    <a:lnTo>
                      <a:pt x="1313" y="818"/>
                    </a:lnTo>
                    <a:lnTo>
                      <a:pt x="1315" y="820"/>
                    </a:lnTo>
                    <a:lnTo>
                      <a:pt x="1315" y="823"/>
                    </a:lnTo>
                    <a:lnTo>
                      <a:pt x="1318" y="820"/>
                    </a:lnTo>
                    <a:lnTo>
                      <a:pt x="1321" y="820"/>
                    </a:lnTo>
                    <a:lnTo>
                      <a:pt x="1321" y="823"/>
                    </a:lnTo>
                    <a:lnTo>
                      <a:pt x="1323" y="823"/>
                    </a:lnTo>
                    <a:lnTo>
                      <a:pt x="1323" y="826"/>
                    </a:lnTo>
                    <a:lnTo>
                      <a:pt x="1326" y="826"/>
                    </a:lnTo>
                    <a:lnTo>
                      <a:pt x="1326" y="828"/>
                    </a:lnTo>
                    <a:lnTo>
                      <a:pt x="1329" y="828"/>
                    </a:lnTo>
                    <a:lnTo>
                      <a:pt x="1329" y="831"/>
                    </a:lnTo>
                    <a:lnTo>
                      <a:pt x="1326" y="831"/>
                    </a:lnTo>
                    <a:lnTo>
                      <a:pt x="1326" y="834"/>
                    </a:lnTo>
                    <a:lnTo>
                      <a:pt x="1329" y="834"/>
                    </a:lnTo>
                    <a:lnTo>
                      <a:pt x="1329" y="836"/>
                    </a:lnTo>
                    <a:lnTo>
                      <a:pt x="1326" y="836"/>
                    </a:lnTo>
                    <a:lnTo>
                      <a:pt x="1326" y="834"/>
                    </a:lnTo>
                    <a:lnTo>
                      <a:pt x="1323" y="834"/>
                    </a:lnTo>
                    <a:lnTo>
                      <a:pt x="1321" y="834"/>
                    </a:lnTo>
                    <a:lnTo>
                      <a:pt x="1321" y="836"/>
                    </a:lnTo>
                    <a:lnTo>
                      <a:pt x="1321" y="839"/>
                    </a:lnTo>
                    <a:lnTo>
                      <a:pt x="1318" y="839"/>
                    </a:lnTo>
                    <a:lnTo>
                      <a:pt x="1315" y="839"/>
                    </a:lnTo>
                    <a:lnTo>
                      <a:pt x="1315" y="836"/>
                    </a:lnTo>
                    <a:lnTo>
                      <a:pt x="1313" y="836"/>
                    </a:lnTo>
                    <a:lnTo>
                      <a:pt x="1313" y="834"/>
                    </a:lnTo>
                    <a:lnTo>
                      <a:pt x="1310" y="834"/>
                    </a:lnTo>
                    <a:lnTo>
                      <a:pt x="1313" y="836"/>
                    </a:lnTo>
                    <a:lnTo>
                      <a:pt x="1310" y="836"/>
                    </a:lnTo>
                    <a:lnTo>
                      <a:pt x="1310" y="834"/>
                    </a:lnTo>
                    <a:lnTo>
                      <a:pt x="1308" y="834"/>
                    </a:lnTo>
                    <a:lnTo>
                      <a:pt x="1308" y="836"/>
                    </a:lnTo>
                    <a:lnTo>
                      <a:pt x="1308" y="834"/>
                    </a:lnTo>
                    <a:lnTo>
                      <a:pt x="1305" y="834"/>
                    </a:lnTo>
                    <a:lnTo>
                      <a:pt x="1305" y="836"/>
                    </a:lnTo>
                    <a:lnTo>
                      <a:pt x="1302" y="836"/>
                    </a:lnTo>
                    <a:lnTo>
                      <a:pt x="1302" y="839"/>
                    </a:lnTo>
                    <a:lnTo>
                      <a:pt x="1302" y="841"/>
                    </a:lnTo>
                    <a:lnTo>
                      <a:pt x="1302" y="844"/>
                    </a:lnTo>
                    <a:lnTo>
                      <a:pt x="1305" y="844"/>
                    </a:lnTo>
                    <a:lnTo>
                      <a:pt x="1305" y="847"/>
                    </a:lnTo>
                    <a:lnTo>
                      <a:pt x="1302" y="847"/>
                    </a:lnTo>
                    <a:lnTo>
                      <a:pt x="1305" y="847"/>
                    </a:lnTo>
                    <a:lnTo>
                      <a:pt x="1305" y="849"/>
                    </a:lnTo>
                    <a:lnTo>
                      <a:pt x="1308" y="849"/>
                    </a:lnTo>
                    <a:lnTo>
                      <a:pt x="1308" y="852"/>
                    </a:lnTo>
                    <a:lnTo>
                      <a:pt x="1305" y="852"/>
                    </a:lnTo>
                    <a:lnTo>
                      <a:pt x="1305" y="849"/>
                    </a:lnTo>
                    <a:lnTo>
                      <a:pt x="1302" y="849"/>
                    </a:lnTo>
                    <a:lnTo>
                      <a:pt x="1302" y="852"/>
                    </a:lnTo>
                    <a:lnTo>
                      <a:pt x="1300" y="852"/>
                    </a:lnTo>
                    <a:lnTo>
                      <a:pt x="1300" y="854"/>
                    </a:lnTo>
                    <a:lnTo>
                      <a:pt x="1300" y="852"/>
                    </a:lnTo>
                    <a:lnTo>
                      <a:pt x="1297" y="852"/>
                    </a:lnTo>
                    <a:lnTo>
                      <a:pt x="1295" y="852"/>
                    </a:lnTo>
                    <a:lnTo>
                      <a:pt x="1292" y="852"/>
                    </a:lnTo>
                    <a:lnTo>
                      <a:pt x="1295" y="852"/>
                    </a:lnTo>
                    <a:lnTo>
                      <a:pt x="1292" y="852"/>
                    </a:lnTo>
                    <a:lnTo>
                      <a:pt x="1292" y="854"/>
                    </a:lnTo>
                    <a:lnTo>
                      <a:pt x="1292" y="852"/>
                    </a:lnTo>
                    <a:lnTo>
                      <a:pt x="1292" y="854"/>
                    </a:lnTo>
                    <a:lnTo>
                      <a:pt x="1289" y="854"/>
                    </a:lnTo>
                    <a:lnTo>
                      <a:pt x="1289" y="857"/>
                    </a:lnTo>
                    <a:lnTo>
                      <a:pt x="1292" y="857"/>
                    </a:lnTo>
                    <a:lnTo>
                      <a:pt x="1292" y="860"/>
                    </a:lnTo>
                    <a:lnTo>
                      <a:pt x="1295" y="860"/>
                    </a:lnTo>
                    <a:lnTo>
                      <a:pt x="1295" y="862"/>
                    </a:lnTo>
                    <a:lnTo>
                      <a:pt x="1297" y="865"/>
                    </a:lnTo>
                    <a:lnTo>
                      <a:pt x="1295" y="865"/>
                    </a:lnTo>
                    <a:lnTo>
                      <a:pt x="1297" y="865"/>
                    </a:lnTo>
                    <a:lnTo>
                      <a:pt x="1297" y="867"/>
                    </a:lnTo>
                    <a:lnTo>
                      <a:pt x="1297" y="870"/>
                    </a:lnTo>
                    <a:lnTo>
                      <a:pt x="1295" y="870"/>
                    </a:lnTo>
                    <a:lnTo>
                      <a:pt x="1292" y="870"/>
                    </a:lnTo>
                    <a:lnTo>
                      <a:pt x="1295" y="870"/>
                    </a:lnTo>
                    <a:lnTo>
                      <a:pt x="1295" y="873"/>
                    </a:lnTo>
                    <a:lnTo>
                      <a:pt x="1295" y="875"/>
                    </a:lnTo>
                    <a:lnTo>
                      <a:pt x="1292" y="875"/>
                    </a:lnTo>
                    <a:lnTo>
                      <a:pt x="1292" y="873"/>
                    </a:lnTo>
                    <a:lnTo>
                      <a:pt x="1289" y="873"/>
                    </a:lnTo>
                    <a:lnTo>
                      <a:pt x="1287" y="873"/>
                    </a:lnTo>
                    <a:lnTo>
                      <a:pt x="1284" y="873"/>
                    </a:lnTo>
                    <a:lnTo>
                      <a:pt x="1282" y="870"/>
                    </a:lnTo>
                    <a:lnTo>
                      <a:pt x="1279" y="870"/>
                    </a:lnTo>
                    <a:lnTo>
                      <a:pt x="1279" y="867"/>
                    </a:lnTo>
                    <a:lnTo>
                      <a:pt x="1276" y="867"/>
                    </a:lnTo>
                    <a:lnTo>
                      <a:pt x="1276" y="870"/>
                    </a:lnTo>
                    <a:lnTo>
                      <a:pt x="1274" y="870"/>
                    </a:lnTo>
                    <a:lnTo>
                      <a:pt x="1274" y="873"/>
                    </a:lnTo>
                    <a:lnTo>
                      <a:pt x="1271" y="873"/>
                    </a:lnTo>
                    <a:lnTo>
                      <a:pt x="1271" y="875"/>
                    </a:lnTo>
                    <a:lnTo>
                      <a:pt x="1274" y="875"/>
                    </a:lnTo>
                    <a:lnTo>
                      <a:pt x="1271" y="875"/>
                    </a:lnTo>
                    <a:lnTo>
                      <a:pt x="1274" y="875"/>
                    </a:lnTo>
                    <a:lnTo>
                      <a:pt x="1274" y="878"/>
                    </a:lnTo>
                    <a:lnTo>
                      <a:pt x="1271" y="878"/>
                    </a:lnTo>
                    <a:lnTo>
                      <a:pt x="1268" y="878"/>
                    </a:lnTo>
                    <a:lnTo>
                      <a:pt x="1271" y="878"/>
                    </a:lnTo>
                    <a:lnTo>
                      <a:pt x="1268" y="878"/>
                    </a:lnTo>
                    <a:lnTo>
                      <a:pt x="1271" y="878"/>
                    </a:lnTo>
                    <a:lnTo>
                      <a:pt x="1274" y="878"/>
                    </a:lnTo>
                    <a:lnTo>
                      <a:pt x="1274" y="881"/>
                    </a:lnTo>
                    <a:lnTo>
                      <a:pt x="1274" y="883"/>
                    </a:lnTo>
                    <a:lnTo>
                      <a:pt x="1274" y="886"/>
                    </a:lnTo>
                    <a:lnTo>
                      <a:pt x="1271" y="886"/>
                    </a:lnTo>
                    <a:lnTo>
                      <a:pt x="1271" y="888"/>
                    </a:lnTo>
                    <a:lnTo>
                      <a:pt x="1268" y="888"/>
                    </a:lnTo>
                    <a:lnTo>
                      <a:pt x="1268" y="886"/>
                    </a:lnTo>
                    <a:lnTo>
                      <a:pt x="1266" y="886"/>
                    </a:lnTo>
                    <a:lnTo>
                      <a:pt x="1266" y="883"/>
                    </a:lnTo>
                    <a:lnTo>
                      <a:pt x="1266" y="881"/>
                    </a:lnTo>
                    <a:lnTo>
                      <a:pt x="1266" y="883"/>
                    </a:lnTo>
                    <a:lnTo>
                      <a:pt x="1263" y="883"/>
                    </a:lnTo>
                    <a:lnTo>
                      <a:pt x="1263" y="881"/>
                    </a:lnTo>
                    <a:lnTo>
                      <a:pt x="1263" y="883"/>
                    </a:lnTo>
                    <a:lnTo>
                      <a:pt x="1263" y="881"/>
                    </a:lnTo>
                    <a:lnTo>
                      <a:pt x="1261" y="881"/>
                    </a:lnTo>
                    <a:lnTo>
                      <a:pt x="1261" y="878"/>
                    </a:lnTo>
                    <a:lnTo>
                      <a:pt x="1258" y="878"/>
                    </a:lnTo>
                    <a:lnTo>
                      <a:pt x="1258" y="875"/>
                    </a:lnTo>
                    <a:lnTo>
                      <a:pt x="1255" y="873"/>
                    </a:lnTo>
                    <a:lnTo>
                      <a:pt x="1258" y="873"/>
                    </a:lnTo>
                    <a:lnTo>
                      <a:pt x="1258" y="875"/>
                    </a:lnTo>
                    <a:lnTo>
                      <a:pt x="1261" y="875"/>
                    </a:lnTo>
                    <a:lnTo>
                      <a:pt x="1258" y="873"/>
                    </a:lnTo>
                    <a:lnTo>
                      <a:pt x="1255" y="873"/>
                    </a:lnTo>
                    <a:lnTo>
                      <a:pt x="1255" y="870"/>
                    </a:lnTo>
                    <a:lnTo>
                      <a:pt x="1255" y="867"/>
                    </a:lnTo>
                    <a:lnTo>
                      <a:pt x="1255" y="870"/>
                    </a:lnTo>
                    <a:lnTo>
                      <a:pt x="1255" y="867"/>
                    </a:lnTo>
                    <a:lnTo>
                      <a:pt x="1253" y="867"/>
                    </a:lnTo>
                    <a:lnTo>
                      <a:pt x="1250" y="867"/>
                    </a:lnTo>
                    <a:lnTo>
                      <a:pt x="1248" y="867"/>
                    </a:lnTo>
                    <a:lnTo>
                      <a:pt x="1248" y="870"/>
                    </a:lnTo>
                    <a:lnTo>
                      <a:pt x="1248" y="867"/>
                    </a:lnTo>
                    <a:lnTo>
                      <a:pt x="1245" y="870"/>
                    </a:lnTo>
                    <a:lnTo>
                      <a:pt x="1245" y="867"/>
                    </a:lnTo>
                    <a:lnTo>
                      <a:pt x="1245" y="870"/>
                    </a:lnTo>
                    <a:lnTo>
                      <a:pt x="1242" y="870"/>
                    </a:lnTo>
                    <a:lnTo>
                      <a:pt x="1242" y="867"/>
                    </a:lnTo>
                    <a:lnTo>
                      <a:pt x="1240" y="867"/>
                    </a:lnTo>
                    <a:lnTo>
                      <a:pt x="1237" y="867"/>
                    </a:lnTo>
                    <a:lnTo>
                      <a:pt x="1240" y="870"/>
                    </a:lnTo>
                    <a:lnTo>
                      <a:pt x="1240" y="873"/>
                    </a:lnTo>
                    <a:lnTo>
                      <a:pt x="1240" y="870"/>
                    </a:lnTo>
                    <a:lnTo>
                      <a:pt x="1237" y="870"/>
                    </a:lnTo>
                    <a:lnTo>
                      <a:pt x="1237" y="873"/>
                    </a:lnTo>
                    <a:lnTo>
                      <a:pt x="1237" y="870"/>
                    </a:lnTo>
                    <a:lnTo>
                      <a:pt x="1235" y="870"/>
                    </a:lnTo>
                    <a:lnTo>
                      <a:pt x="1235" y="867"/>
                    </a:lnTo>
                    <a:lnTo>
                      <a:pt x="1232" y="867"/>
                    </a:lnTo>
                    <a:lnTo>
                      <a:pt x="1232" y="865"/>
                    </a:lnTo>
                    <a:lnTo>
                      <a:pt x="1232" y="867"/>
                    </a:lnTo>
                    <a:lnTo>
                      <a:pt x="1232" y="865"/>
                    </a:lnTo>
                    <a:lnTo>
                      <a:pt x="1232" y="862"/>
                    </a:lnTo>
                    <a:lnTo>
                      <a:pt x="1229" y="865"/>
                    </a:lnTo>
                    <a:lnTo>
                      <a:pt x="1229" y="862"/>
                    </a:lnTo>
                    <a:lnTo>
                      <a:pt x="1227" y="862"/>
                    </a:lnTo>
                    <a:lnTo>
                      <a:pt x="1227" y="860"/>
                    </a:lnTo>
                    <a:lnTo>
                      <a:pt x="1224" y="860"/>
                    </a:lnTo>
                    <a:lnTo>
                      <a:pt x="1222" y="860"/>
                    </a:lnTo>
                    <a:lnTo>
                      <a:pt x="1219" y="860"/>
                    </a:lnTo>
                    <a:lnTo>
                      <a:pt x="1219" y="862"/>
                    </a:lnTo>
                    <a:lnTo>
                      <a:pt x="1216" y="865"/>
                    </a:lnTo>
                    <a:lnTo>
                      <a:pt x="1219" y="865"/>
                    </a:lnTo>
                    <a:lnTo>
                      <a:pt x="1222" y="865"/>
                    </a:lnTo>
                    <a:lnTo>
                      <a:pt x="1219" y="865"/>
                    </a:lnTo>
                    <a:lnTo>
                      <a:pt x="1219" y="867"/>
                    </a:lnTo>
                    <a:lnTo>
                      <a:pt x="1222" y="867"/>
                    </a:lnTo>
                    <a:lnTo>
                      <a:pt x="1219" y="867"/>
                    </a:lnTo>
                    <a:lnTo>
                      <a:pt x="1222" y="867"/>
                    </a:lnTo>
                    <a:lnTo>
                      <a:pt x="1219" y="867"/>
                    </a:lnTo>
                    <a:lnTo>
                      <a:pt x="1219" y="870"/>
                    </a:lnTo>
                    <a:lnTo>
                      <a:pt x="1222" y="870"/>
                    </a:lnTo>
                    <a:lnTo>
                      <a:pt x="1222" y="873"/>
                    </a:lnTo>
                    <a:lnTo>
                      <a:pt x="1219" y="873"/>
                    </a:lnTo>
                    <a:lnTo>
                      <a:pt x="1219" y="870"/>
                    </a:lnTo>
                    <a:lnTo>
                      <a:pt x="1216" y="870"/>
                    </a:lnTo>
                    <a:lnTo>
                      <a:pt x="1216" y="873"/>
                    </a:lnTo>
                    <a:lnTo>
                      <a:pt x="1216" y="870"/>
                    </a:lnTo>
                    <a:lnTo>
                      <a:pt x="1216" y="873"/>
                    </a:lnTo>
                    <a:lnTo>
                      <a:pt x="1214" y="873"/>
                    </a:lnTo>
                    <a:lnTo>
                      <a:pt x="1211" y="873"/>
                    </a:lnTo>
                    <a:lnTo>
                      <a:pt x="1211" y="875"/>
                    </a:lnTo>
                    <a:lnTo>
                      <a:pt x="1208" y="875"/>
                    </a:lnTo>
                    <a:lnTo>
                      <a:pt x="1208" y="878"/>
                    </a:lnTo>
                    <a:lnTo>
                      <a:pt x="1208" y="881"/>
                    </a:lnTo>
                    <a:lnTo>
                      <a:pt x="1211" y="881"/>
                    </a:lnTo>
                    <a:lnTo>
                      <a:pt x="1214" y="881"/>
                    </a:lnTo>
                    <a:lnTo>
                      <a:pt x="1216" y="881"/>
                    </a:lnTo>
                    <a:lnTo>
                      <a:pt x="1219" y="881"/>
                    </a:lnTo>
                    <a:lnTo>
                      <a:pt x="1219" y="883"/>
                    </a:lnTo>
                    <a:lnTo>
                      <a:pt x="1222" y="883"/>
                    </a:lnTo>
                    <a:lnTo>
                      <a:pt x="1224" y="883"/>
                    </a:lnTo>
                    <a:lnTo>
                      <a:pt x="1227" y="883"/>
                    </a:lnTo>
                    <a:lnTo>
                      <a:pt x="1227" y="886"/>
                    </a:lnTo>
                    <a:lnTo>
                      <a:pt x="1227" y="883"/>
                    </a:lnTo>
                    <a:lnTo>
                      <a:pt x="1227" y="886"/>
                    </a:lnTo>
                    <a:lnTo>
                      <a:pt x="1224" y="886"/>
                    </a:lnTo>
                    <a:lnTo>
                      <a:pt x="1227" y="886"/>
                    </a:lnTo>
                    <a:lnTo>
                      <a:pt x="1224" y="886"/>
                    </a:lnTo>
                    <a:lnTo>
                      <a:pt x="1227" y="886"/>
                    </a:lnTo>
                    <a:lnTo>
                      <a:pt x="1229" y="886"/>
                    </a:lnTo>
                    <a:lnTo>
                      <a:pt x="1232" y="888"/>
                    </a:lnTo>
                    <a:lnTo>
                      <a:pt x="1235" y="888"/>
                    </a:lnTo>
                    <a:lnTo>
                      <a:pt x="1235" y="891"/>
                    </a:lnTo>
                    <a:lnTo>
                      <a:pt x="1237" y="894"/>
                    </a:lnTo>
                    <a:lnTo>
                      <a:pt x="1235" y="896"/>
                    </a:lnTo>
                    <a:lnTo>
                      <a:pt x="1232" y="896"/>
                    </a:lnTo>
                    <a:lnTo>
                      <a:pt x="1232" y="899"/>
                    </a:lnTo>
                    <a:lnTo>
                      <a:pt x="1235" y="899"/>
                    </a:lnTo>
                    <a:lnTo>
                      <a:pt x="1235" y="896"/>
                    </a:lnTo>
                    <a:lnTo>
                      <a:pt x="1237" y="896"/>
                    </a:lnTo>
                    <a:lnTo>
                      <a:pt x="1240" y="896"/>
                    </a:lnTo>
                    <a:lnTo>
                      <a:pt x="1240" y="899"/>
                    </a:lnTo>
                    <a:lnTo>
                      <a:pt x="1237" y="899"/>
                    </a:lnTo>
                    <a:lnTo>
                      <a:pt x="1237" y="901"/>
                    </a:lnTo>
                    <a:lnTo>
                      <a:pt x="1240" y="901"/>
                    </a:lnTo>
                    <a:lnTo>
                      <a:pt x="1240" y="899"/>
                    </a:lnTo>
                    <a:lnTo>
                      <a:pt x="1242" y="899"/>
                    </a:lnTo>
                    <a:lnTo>
                      <a:pt x="1240" y="899"/>
                    </a:lnTo>
                    <a:lnTo>
                      <a:pt x="1240" y="901"/>
                    </a:lnTo>
                    <a:lnTo>
                      <a:pt x="1240" y="904"/>
                    </a:lnTo>
                    <a:lnTo>
                      <a:pt x="1237" y="904"/>
                    </a:lnTo>
                    <a:lnTo>
                      <a:pt x="1235" y="904"/>
                    </a:lnTo>
                    <a:lnTo>
                      <a:pt x="1235" y="907"/>
                    </a:lnTo>
                    <a:lnTo>
                      <a:pt x="1237" y="904"/>
                    </a:lnTo>
                    <a:lnTo>
                      <a:pt x="1237" y="907"/>
                    </a:lnTo>
                    <a:lnTo>
                      <a:pt x="1237" y="904"/>
                    </a:lnTo>
                    <a:lnTo>
                      <a:pt x="1237" y="907"/>
                    </a:lnTo>
                    <a:lnTo>
                      <a:pt x="1240" y="907"/>
                    </a:lnTo>
                    <a:lnTo>
                      <a:pt x="1242" y="907"/>
                    </a:lnTo>
                    <a:lnTo>
                      <a:pt x="1242" y="909"/>
                    </a:lnTo>
                    <a:lnTo>
                      <a:pt x="1240" y="909"/>
                    </a:lnTo>
                    <a:lnTo>
                      <a:pt x="1237" y="909"/>
                    </a:lnTo>
                    <a:lnTo>
                      <a:pt x="1237" y="907"/>
                    </a:lnTo>
                    <a:lnTo>
                      <a:pt x="1235" y="907"/>
                    </a:lnTo>
                    <a:lnTo>
                      <a:pt x="1235" y="904"/>
                    </a:lnTo>
                    <a:lnTo>
                      <a:pt x="1232" y="904"/>
                    </a:lnTo>
                    <a:lnTo>
                      <a:pt x="1235" y="904"/>
                    </a:lnTo>
                    <a:lnTo>
                      <a:pt x="1232" y="904"/>
                    </a:lnTo>
                    <a:lnTo>
                      <a:pt x="1232" y="901"/>
                    </a:lnTo>
                    <a:lnTo>
                      <a:pt x="1229" y="901"/>
                    </a:lnTo>
                    <a:lnTo>
                      <a:pt x="1229" y="904"/>
                    </a:lnTo>
                    <a:lnTo>
                      <a:pt x="1227" y="904"/>
                    </a:lnTo>
                    <a:lnTo>
                      <a:pt x="1224" y="904"/>
                    </a:lnTo>
                    <a:lnTo>
                      <a:pt x="1224" y="907"/>
                    </a:lnTo>
                    <a:lnTo>
                      <a:pt x="1222" y="907"/>
                    </a:lnTo>
                    <a:lnTo>
                      <a:pt x="1222" y="909"/>
                    </a:lnTo>
                    <a:lnTo>
                      <a:pt x="1224" y="909"/>
                    </a:lnTo>
                    <a:lnTo>
                      <a:pt x="1224" y="912"/>
                    </a:lnTo>
                    <a:lnTo>
                      <a:pt x="1222" y="912"/>
                    </a:lnTo>
                    <a:lnTo>
                      <a:pt x="1222" y="914"/>
                    </a:lnTo>
                    <a:lnTo>
                      <a:pt x="1219" y="914"/>
                    </a:lnTo>
                    <a:lnTo>
                      <a:pt x="1219" y="912"/>
                    </a:lnTo>
                    <a:lnTo>
                      <a:pt x="1219" y="914"/>
                    </a:lnTo>
                    <a:lnTo>
                      <a:pt x="1216" y="914"/>
                    </a:lnTo>
                    <a:lnTo>
                      <a:pt x="1216" y="912"/>
                    </a:lnTo>
                    <a:lnTo>
                      <a:pt x="1214" y="912"/>
                    </a:lnTo>
                    <a:lnTo>
                      <a:pt x="1214" y="909"/>
                    </a:lnTo>
                    <a:lnTo>
                      <a:pt x="1211" y="909"/>
                    </a:lnTo>
                    <a:lnTo>
                      <a:pt x="1211" y="907"/>
                    </a:lnTo>
                    <a:lnTo>
                      <a:pt x="1211" y="904"/>
                    </a:lnTo>
                    <a:lnTo>
                      <a:pt x="1208" y="904"/>
                    </a:lnTo>
                    <a:lnTo>
                      <a:pt x="1208" y="901"/>
                    </a:lnTo>
                    <a:lnTo>
                      <a:pt x="1206" y="901"/>
                    </a:lnTo>
                    <a:lnTo>
                      <a:pt x="1206" y="899"/>
                    </a:lnTo>
                    <a:lnTo>
                      <a:pt x="1203" y="899"/>
                    </a:lnTo>
                    <a:lnTo>
                      <a:pt x="1203" y="896"/>
                    </a:lnTo>
                    <a:lnTo>
                      <a:pt x="1203" y="899"/>
                    </a:lnTo>
                    <a:lnTo>
                      <a:pt x="1203" y="896"/>
                    </a:lnTo>
                    <a:lnTo>
                      <a:pt x="1201" y="896"/>
                    </a:lnTo>
                    <a:lnTo>
                      <a:pt x="1198" y="896"/>
                    </a:lnTo>
                    <a:lnTo>
                      <a:pt x="1198" y="894"/>
                    </a:lnTo>
                    <a:lnTo>
                      <a:pt x="1198" y="891"/>
                    </a:lnTo>
                    <a:lnTo>
                      <a:pt x="1198" y="894"/>
                    </a:lnTo>
                    <a:lnTo>
                      <a:pt x="1195" y="894"/>
                    </a:lnTo>
                    <a:lnTo>
                      <a:pt x="1195" y="891"/>
                    </a:lnTo>
                    <a:lnTo>
                      <a:pt x="1193" y="891"/>
                    </a:lnTo>
                    <a:lnTo>
                      <a:pt x="1195" y="891"/>
                    </a:lnTo>
                    <a:lnTo>
                      <a:pt x="1195" y="888"/>
                    </a:lnTo>
                    <a:lnTo>
                      <a:pt x="1193" y="888"/>
                    </a:lnTo>
                    <a:lnTo>
                      <a:pt x="1193" y="886"/>
                    </a:lnTo>
                    <a:lnTo>
                      <a:pt x="1190" y="886"/>
                    </a:lnTo>
                    <a:lnTo>
                      <a:pt x="1188" y="886"/>
                    </a:lnTo>
                    <a:lnTo>
                      <a:pt x="1188" y="888"/>
                    </a:lnTo>
                    <a:lnTo>
                      <a:pt x="1185" y="888"/>
                    </a:lnTo>
                    <a:lnTo>
                      <a:pt x="1182" y="888"/>
                    </a:lnTo>
                    <a:lnTo>
                      <a:pt x="1180" y="888"/>
                    </a:lnTo>
                    <a:lnTo>
                      <a:pt x="1180" y="891"/>
                    </a:lnTo>
                    <a:lnTo>
                      <a:pt x="1177" y="891"/>
                    </a:lnTo>
                    <a:lnTo>
                      <a:pt x="1175" y="891"/>
                    </a:lnTo>
                    <a:lnTo>
                      <a:pt x="1175" y="894"/>
                    </a:lnTo>
                    <a:lnTo>
                      <a:pt x="1172" y="894"/>
                    </a:lnTo>
                    <a:lnTo>
                      <a:pt x="1172" y="896"/>
                    </a:lnTo>
                    <a:lnTo>
                      <a:pt x="1172" y="899"/>
                    </a:lnTo>
                    <a:lnTo>
                      <a:pt x="1172" y="901"/>
                    </a:lnTo>
                    <a:lnTo>
                      <a:pt x="1172" y="899"/>
                    </a:lnTo>
                    <a:lnTo>
                      <a:pt x="1172" y="901"/>
                    </a:lnTo>
                    <a:lnTo>
                      <a:pt x="1172" y="904"/>
                    </a:lnTo>
                    <a:lnTo>
                      <a:pt x="1175" y="904"/>
                    </a:lnTo>
                    <a:lnTo>
                      <a:pt x="1172" y="904"/>
                    </a:lnTo>
                    <a:lnTo>
                      <a:pt x="1172" y="907"/>
                    </a:lnTo>
                    <a:lnTo>
                      <a:pt x="1172" y="904"/>
                    </a:lnTo>
                    <a:lnTo>
                      <a:pt x="1172" y="907"/>
                    </a:lnTo>
                    <a:lnTo>
                      <a:pt x="1172" y="909"/>
                    </a:lnTo>
                    <a:lnTo>
                      <a:pt x="1172" y="912"/>
                    </a:lnTo>
                    <a:lnTo>
                      <a:pt x="1175" y="912"/>
                    </a:lnTo>
                    <a:lnTo>
                      <a:pt x="1175" y="914"/>
                    </a:lnTo>
                    <a:lnTo>
                      <a:pt x="1175" y="917"/>
                    </a:lnTo>
                    <a:lnTo>
                      <a:pt x="1175" y="914"/>
                    </a:lnTo>
                    <a:lnTo>
                      <a:pt x="1177" y="917"/>
                    </a:lnTo>
                    <a:lnTo>
                      <a:pt x="1177" y="920"/>
                    </a:lnTo>
                    <a:lnTo>
                      <a:pt x="1180" y="922"/>
                    </a:lnTo>
                    <a:lnTo>
                      <a:pt x="1177" y="922"/>
                    </a:lnTo>
                    <a:lnTo>
                      <a:pt x="1180" y="922"/>
                    </a:lnTo>
                    <a:lnTo>
                      <a:pt x="1180" y="925"/>
                    </a:lnTo>
                    <a:lnTo>
                      <a:pt x="1177" y="925"/>
                    </a:lnTo>
                    <a:lnTo>
                      <a:pt x="1175" y="925"/>
                    </a:lnTo>
                    <a:lnTo>
                      <a:pt x="1175" y="928"/>
                    </a:lnTo>
                    <a:lnTo>
                      <a:pt x="1177" y="928"/>
                    </a:lnTo>
                    <a:lnTo>
                      <a:pt x="1177" y="930"/>
                    </a:lnTo>
                    <a:lnTo>
                      <a:pt x="1177" y="933"/>
                    </a:lnTo>
                    <a:lnTo>
                      <a:pt x="1175" y="933"/>
                    </a:lnTo>
                    <a:lnTo>
                      <a:pt x="1175" y="935"/>
                    </a:lnTo>
                    <a:lnTo>
                      <a:pt x="1175" y="938"/>
                    </a:lnTo>
                    <a:lnTo>
                      <a:pt x="1175" y="935"/>
                    </a:lnTo>
                    <a:lnTo>
                      <a:pt x="1175" y="938"/>
                    </a:lnTo>
                    <a:lnTo>
                      <a:pt x="1172" y="938"/>
                    </a:lnTo>
                    <a:lnTo>
                      <a:pt x="1172" y="941"/>
                    </a:lnTo>
                    <a:lnTo>
                      <a:pt x="1169" y="941"/>
                    </a:lnTo>
                    <a:lnTo>
                      <a:pt x="1169" y="943"/>
                    </a:lnTo>
                    <a:lnTo>
                      <a:pt x="1169" y="946"/>
                    </a:lnTo>
                    <a:lnTo>
                      <a:pt x="1169" y="948"/>
                    </a:lnTo>
                    <a:lnTo>
                      <a:pt x="1172" y="948"/>
                    </a:lnTo>
                    <a:lnTo>
                      <a:pt x="1175" y="948"/>
                    </a:lnTo>
                    <a:lnTo>
                      <a:pt x="1175" y="951"/>
                    </a:lnTo>
                    <a:lnTo>
                      <a:pt x="1172" y="951"/>
                    </a:lnTo>
                    <a:lnTo>
                      <a:pt x="1175" y="951"/>
                    </a:lnTo>
                    <a:lnTo>
                      <a:pt x="1175" y="954"/>
                    </a:lnTo>
                    <a:lnTo>
                      <a:pt x="1175" y="951"/>
                    </a:lnTo>
                    <a:lnTo>
                      <a:pt x="1172" y="951"/>
                    </a:lnTo>
                    <a:lnTo>
                      <a:pt x="1169" y="951"/>
                    </a:lnTo>
                    <a:lnTo>
                      <a:pt x="1172" y="951"/>
                    </a:lnTo>
                    <a:lnTo>
                      <a:pt x="1169" y="951"/>
                    </a:lnTo>
                    <a:lnTo>
                      <a:pt x="1172" y="951"/>
                    </a:lnTo>
                    <a:lnTo>
                      <a:pt x="1172" y="954"/>
                    </a:lnTo>
                    <a:lnTo>
                      <a:pt x="1175" y="954"/>
                    </a:lnTo>
                    <a:lnTo>
                      <a:pt x="1175" y="956"/>
                    </a:lnTo>
                    <a:lnTo>
                      <a:pt x="1177" y="956"/>
                    </a:lnTo>
                    <a:lnTo>
                      <a:pt x="1177" y="959"/>
                    </a:lnTo>
                    <a:lnTo>
                      <a:pt x="1180" y="959"/>
                    </a:lnTo>
                    <a:lnTo>
                      <a:pt x="1180" y="962"/>
                    </a:lnTo>
                    <a:lnTo>
                      <a:pt x="1180" y="964"/>
                    </a:lnTo>
                    <a:lnTo>
                      <a:pt x="1180" y="967"/>
                    </a:lnTo>
                    <a:lnTo>
                      <a:pt x="1180" y="969"/>
                    </a:lnTo>
                    <a:lnTo>
                      <a:pt x="1180" y="972"/>
                    </a:lnTo>
                    <a:lnTo>
                      <a:pt x="1182" y="972"/>
                    </a:lnTo>
                    <a:lnTo>
                      <a:pt x="1185" y="972"/>
                    </a:lnTo>
                    <a:lnTo>
                      <a:pt x="1188" y="972"/>
                    </a:lnTo>
                    <a:lnTo>
                      <a:pt x="1188" y="975"/>
                    </a:lnTo>
                    <a:lnTo>
                      <a:pt x="1188" y="977"/>
                    </a:lnTo>
                    <a:lnTo>
                      <a:pt x="1188" y="980"/>
                    </a:lnTo>
                    <a:lnTo>
                      <a:pt x="1185" y="980"/>
                    </a:lnTo>
                    <a:lnTo>
                      <a:pt x="1185" y="977"/>
                    </a:lnTo>
                    <a:lnTo>
                      <a:pt x="1185" y="980"/>
                    </a:lnTo>
                    <a:lnTo>
                      <a:pt x="1188" y="980"/>
                    </a:lnTo>
                    <a:lnTo>
                      <a:pt x="1188" y="982"/>
                    </a:lnTo>
                    <a:lnTo>
                      <a:pt x="1188" y="985"/>
                    </a:lnTo>
                    <a:lnTo>
                      <a:pt x="1190" y="985"/>
                    </a:lnTo>
                    <a:lnTo>
                      <a:pt x="1188" y="985"/>
                    </a:lnTo>
                    <a:lnTo>
                      <a:pt x="1188" y="988"/>
                    </a:lnTo>
                    <a:lnTo>
                      <a:pt x="1188" y="985"/>
                    </a:lnTo>
                    <a:lnTo>
                      <a:pt x="1185" y="985"/>
                    </a:lnTo>
                    <a:lnTo>
                      <a:pt x="1185" y="982"/>
                    </a:lnTo>
                    <a:lnTo>
                      <a:pt x="1182" y="985"/>
                    </a:lnTo>
                    <a:lnTo>
                      <a:pt x="1185" y="985"/>
                    </a:lnTo>
                    <a:lnTo>
                      <a:pt x="1182" y="985"/>
                    </a:lnTo>
                    <a:lnTo>
                      <a:pt x="1182" y="982"/>
                    </a:lnTo>
                    <a:lnTo>
                      <a:pt x="1180" y="982"/>
                    </a:lnTo>
                    <a:lnTo>
                      <a:pt x="1180" y="985"/>
                    </a:lnTo>
                    <a:lnTo>
                      <a:pt x="1180" y="988"/>
                    </a:lnTo>
                    <a:lnTo>
                      <a:pt x="1180" y="985"/>
                    </a:lnTo>
                    <a:lnTo>
                      <a:pt x="1180" y="988"/>
                    </a:lnTo>
                    <a:lnTo>
                      <a:pt x="1177" y="988"/>
                    </a:lnTo>
                    <a:lnTo>
                      <a:pt x="1177" y="990"/>
                    </a:lnTo>
                    <a:lnTo>
                      <a:pt x="1175" y="993"/>
                    </a:lnTo>
                    <a:lnTo>
                      <a:pt x="1177" y="993"/>
                    </a:lnTo>
                    <a:lnTo>
                      <a:pt x="1177" y="990"/>
                    </a:lnTo>
                    <a:lnTo>
                      <a:pt x="1177" y="993"/>
                    </a:lnTo>
                    <a:lnTo>
                      <a:pt x="1175" y="993"/>
                    </a:lnTo>
                    <a:lnTo>
                      <a:pt x="1175" y="995"/>
                    </a:lnTo>
                    <a:lnTo>
                      <a:pt x="1172" y="995"/>
                    </a:lnTo>
                    <a:lnTo>
                      <a:pt x="1172" y="998"/>
                    </a:lnTo>
                    <a:lnTo>
                      <a:pt x="1169" y="998"/>
                    </a:lnTo>
                    <a:lnTo>
                      <a:pt x="1169" y="1001"/>
                    </a:lnTo>
                    <a:lnTo>
                      <a:pt x="1167" y="1001"/>
                    </a:lnTo>
                    <a:lnTo>
                      <a:pt x="1169" y="1001"/>
                    </a:lnTo>
                    <a:lnTo>
                      <a:pt x="1169" y="1003"/>
                    </a:lnTo>
                    <a:lnTo>
                      <a:pt x="1169" y="1001"/>
                    </a:lnTo>
                    <a:lnTo>
                      <a:pt x="1169" y="1003"/>
                    </a:lnTo>
                    <a:lnTo>
                      <a:pt x="1172" y="1003"/>
                    </a:lnTo>
                    <a:lnTo>
                      <a:pt x="1172" y="1006"/>
                    </a:lnTo>
                    <a:lnTo>
                      <a:pt x="1172" y="1003"/>
                    </a:lnTo>
                    <a:lnTo>
                      <a:pt x="1172" y="1006"/>
                    </a:lnTo>
                    <a:lnTo>
                      <a:pt x="1172" y="1009"/>
                    </a:lnTo>
                    <a:lnTo>
                      <a:pt x="1172" y="1011"/>
                    </a:lnTo>
                    <a:lnTo>
                      <a:pt x="1172" y="1009"/>
                    </a:lnTo>
                    <a:lnTo>
                      <a:pt x="1172" y="1011"/>
                    </a:lnTo>
                    <a:lnTo>
                      <a:pt x="1172" y="1014"/>
                    </a:lnTo>
                    <a:lnTo>
                      <a:pt x="1172" y="1016"/>
                    </a:lnTo>
                    <a:lnTo>
                      <a:pt x="1172" y="1019"/>
                    </a:lnTo>
                    <a:lnTo>
                      <a:pt x="1172" y="1022"/>
                    </a:lnTo>
                    <a:lnTo>
                      <a:pt x="1169" y="1022"/>
                    </a:lnTo>
                    <a:lnTo>
                      <a:pt x="1172" y="1022"/>
                    </a:lnTo>
                    <a:lnTo>
                      <a:pt x="1169" y="1022"/>
                    </a:lnTo>
                    <a:lnTo>
                      <a:pt x="1172" y="1022"/>
                    </a:lnTo>
                    <a:lnTo>
                      <a:pt x="1172" y="1024"/>
                    </a:lnTo>
                    <a:lnTo>
                      <a:pt x="1169" y="1024"/>
                    </a:lnTo>
                    <a:lnTo>
                      <a:pt x="1172" y="1024"/>
                    </a:lnTo>
                    <a:lnTo>
                      <a:pt x="1172" y="1027"/>
                    </a:lnTo>
                    <a:lnTo>
                      <a:pt x="1169" y="1027"/>
                    </a:lnTo>
                    <a:lnTo>
                      <a:pt x="1169" y="1029"/>
                    </a:lnTo>
                    <a:lnTo>
                      <a:pt x="1167" y="1029"/>
                    </a:lnTo>
                    <a:lnTo>
                      <a:pt x="1164" y="1029"/>
                    </a:lnTo>
                    <a:lnTo>
                      <a:pt x="1164" y="1027"/>
                    </a:lnTo>
                    <a:lnTo>
                      <a:pt x="1164" y="1029"/>
                    </a:lnTo>
                    <a:lnTo>
                      <a:pt x="1164" y="1032"/>
                    </a:lnTo>
                    <a:lnTo>
                      <a:pt x="1164" y="1029"/>
                    </a:lnTo>
                    <a:lnTo>
                      <a:pt x="1161" y="1032"/>
                    </a:lnTo>
                    <a:lnTo>
                      <a:pt x="1161" y="1029"/>
                    </a:lnTo>
                    <a:lnTo>
                      <a:pt x="1164" y="1029"/>
                    </a:lnTo>
                    <a:lnTo>
                      <a:pt x="1161" y="1029"/>
                    </a:lnTo>
                    <a:lnTo>
                      <a:pt x="1161" y="1032"/>
                    </a:lnTo>
                    <a:lnTo>
                      <a:pt x="1159" y="1032"/>
                    </a:lnTo>
                    <a:lnTo>
                      <a:pt x="1159" y="1029"/>
                    </a:lnTo>
                    <a:lnTo>
                      <a:pt x="1156" y="1029"/>
                    </a:lnTo>
                    <a:lnTo>
                      <a:pt x="1156" y="1032"/>
                    </a:lnTo>
                    <a:lnTo>
                      <a:pt x="1156" y="1035"/>
                    </a:lnTo>
                    <a:lnTo>
                      <a:pt x="1156" y="1037"/>
                    </a:lnTo>
                    <a:lnTo>
                      <a:pt x="1154" y="1037"/>
                    </a:lnTo>
                    <a:lnTo>
                      <a:pt x="1154" y="1035"/>
                    </a:lnTo>
                    <a:lnTo>
                      <a:pt x="1151" y="1035"/>
                    </a:lnTo>
                    <a:lnTo>
                      <a:pt x="1151" y="1037"/>
                    </a:lnTo>
                    <a:lnTo>
                      <a:pt x="1154" y="1037"/>
                    </a:lnTo>
                    <a:lnTo>
                      <a:pt x="1154" y="1040"/>
                    </a:lnTo>
                    <a:lnTo>
                      <a:pt x="1151" y="1040"/>
                    </a:lnTo>
                    <a:lnTo>
                      <a:pt x="1148" y="1040"/>
                    </a:lnTo>
                    <a:lnTo>
                      <a:pt x="1148" y="1037"/>
                    </a:lnTo>
                    <a:lnTo>
                      <a:pt x="1146" y="1037"/>
                    </a:lnTo>
                    <a:lnTo>
                      <a:pt x="1143" y="1037"/>
                    </a:lnTo>
                    <a:lnTo>
                      <a:pt x="1143" y="1035"/>
                    </a:lnTo>
                    <a:lnTo>
                      <a:pt x="1141" y="1035"/>
                    </a:lnTo>
                    <a:lnTo>
                      <a:pt x="1141" y="1032"/>
                    </a:lnTo>
                    <a:lnTo>
                      <a:pt x="1143" y="1032"/>
                    </a:lnTo>
                    <a:lnTo>
                      <a:pt x="1141" y="1032"/>
                    </a:lnTo>
                    <a:lnTo>
                      <a:pt x="1138" y="1032"/>
                    </a:lnTo>
                    <a:lnTo>
                      <a:pt x="1135" y="1032"/>
                    </a:lnTo>
                    <a:lnTo>
                      <a:pt x="1135" y="1029"/>
                    </a:lnTo>
                    <a:lnTo>
                      <a:pt x="1133" y="1029"/>
                    </a:lnTo>
                    <a:lnTo>
                      <a:pt x="1135" y="1029"/>
                    </a:lnTo>
                    <a:lnTo>
                      <a:pt x="1135" y="1027"/>
                    </a:lnTo>
                    <a:lnTo>
                      <a:pt x="1133" y="1027"/>
                    </a:lnTo>
                    <a:lnTo>
                      <a:pt x="1135" y="1027"/>
                    </a:lnTo>
                    <a:lnTo>
                      <a:pt x="1133" y="1024"/>
                    </a:lnTo>
                    <a:lnTo>
                      <a:pt x="1135" y="1024"/>
                    </a:lnTo>
                    <a:lnTo>
                      <a:pt x="1133" y="1024"/>
                    </a:lnTo>
                    <a:lnTo>
                      <a:pt x="1133" y="1022"/>
                    </a:lnTo>
                    <a:lnTo>
                      <a:pt x="1135" y="1022"/>
                    </a:lnTo>
                    <a:lnTo>
                      <a:pt x="1133" y="1022"/>
                    </a:lnTo>
                    <a:lnTo>
                      <a:pt x="1133" y="1019"/>
                    </a:lnTo>
                    <a:lnTo>
                      <a:pt x="1135" y="1019"/>
                    </a:lnTo>
                    <a:lnTo>
                      <a:pt x="1133" y="1019"/>
                    </a:lnTo>
                    <a:lnTo>
                      <a:pt x="1133" y="1016"/>
                    </a:lnTo>
                    <a:lnTo>
                      <a:pt x="1133" y="1019"/>
                    </a:lnTo>
                    <a:lnTo>
                      <a:pt x="1133" y="1016"/>
                    </a:lnTo>
                    <a:lnTo>
                      <a:pt x="1133" y="1014"/>
                    </a:lnTo>
                    <a:lnTo>
                      <a:pt x="1133" y="1011"/>
                    </a:lnTo>
                    <a:lnTo>
                      <a:pt x="1130" y="1011"/>
                    </a:lnTo>
                    <a:lnTo>
                      <a:pt x="1130" y="1009"/>
                    </a:lnTo>
                    <a:lnTo>
                      <a:pt x="1130" y="1006"/>
                    </a:lnTo>
                    <a:lnTo>
                      <a:pt x="1128" y="1006"/>
                    </a:lnTo>
                    <a:lnTo>
                      <a:pt x="1128" y="1003"/>
                    </a:lnTo>
                    <a:lnTo>
                      <a:pt x="1130" y="1003"/>
                    </a:lnTo>
                    <a:lnTo>
                      <a:pt x="1130" y="1001"/>
                    </a:lnTo>
                    <a:lnTo>
                      <a:pt x="1130" y="1003"/>
                    </a:lnTo>
                    <a:lnTo>
                      <a:pt x="1133" y="1003"/>
                    </a:lnTo>
                    <a:lnTo>
                      <a:pt x="1133" y="1001"/>
                    </a:lnTo>
                    <a:lnTo>
                      <a:pt x="1133" y="998"/>
                    </a:lnTo>
                    <a:lnTo>
                      <a:pt x="1133" y="995"/>
                    </a:lnTo>
                    <a:lnTo>
                      <a:pt x="1130" y="995"/>
                    </a:lnTo>
                    <a:lnTo>
                      <a:pt x="1130" y="993"/>
                    </a:lnTo>
                    <a:lnTo>
                      <a:pt x="1130" y="990"/>
                    </a:lnTo>
                    <a:lnTo>
                      <a:pt x="1130" y="988"/>
                    </a:lnTo>
                    <a:lnTo>
                      <a:pt x="1130" y="985"/>
                    </a:lnTo>
                    <a:lnTo>
                      <a:pt x="1130" y="988"/>
                    </a:lnTo>
                    <a:lnTo>
                      <a:pt x="1130" y="985"/>
                    </a:lnTo>
                    <a:lnTo>
                      <a:pt x="1130" y="982"/>
                    </a:lnTo>
                    <a:lnTo>
                      <a:pt x="1130" y="985"/>
                    </a:lnTo>
                    <a:lnTo>
                      <a:pt x="1128" y="985"/>
                    </a:lnTo>
                    <a:lnTo>
                      <a:pt x="1128" y="982"/>
                    </a:lnTo>
                    <a:lnTo>
                      <a:pt x="1130" y="982"/>
                    </a:lnTo>
                    <a:lnTo>
                      <a:pt x="1130" y="980"/>
                    </a:lnTo>
                    <a:lnTo>
                      <a:pt x="1128" y="980"/>
                    </a:lnTo>
                    <a:lnTo>
                      <a:pt x="1128" y="977"/>
                    </a:lnTo>
                    <a:lnTo>
                      <a:pt x="1125" y="977"/>
                    </a:lnTo>
                    <a:lnTo>
                      <a:pt x="1122" y="977"/>
                    </a:lnTo>
                    <a:lnTo>
                      <a:pt x="1122" y="975"/>
                    </a:lnTo>
                    <a:lnTo>
                      <a:pt x="1120" y="975"/>
                    </a:lnTo>
                    <a:lnTo>
                      <a:pt x="1117" y="975"/>
                    </a:lnTo>
                    <a:lnTo>
                      <a:pt x="1120" y="975"/>
                    </a:lnTo>
                    <a:lnTo>
                      <a:pt x="1117" y="975"/>
                    </a:lnTo>
                    <a:lnTo>
                      <a:pt x="1117" y="972"/>
                    </a:lnTo>
                    <a:lnTo>
                      <a:pt x="1117" y="969"/>
                    </a:lnTo>
                    <a:lnTo>
                      <a:pt x="1117" y="967"/>
                    </a:lnTo>
                    <a:lnTo>
                      <a:pt x="1117" y="964"/>
                    </a:lnTo>
                    <a:lnTo>
                      <a:pt x="1117" y="962"/>
                    </a:lnTo>
                    <a:lnTo>
                      <a:pt x="1114" y="962"/>
                    </a:lnTo>
                    <a:lnTo>
                      <a:pt x="1114" y="959"/>
                    </a:lnTo>
                    <a:lnTo>
                      <a:pt x="1114" y="956"/>
                    </a:lnTo>
                    <a:lnTo>
                      <a:pt x="1114" y="954"/>
                    </a:lnTo>
                    <a:lnTo>
                      <a:pt x="1114" y="951"/>
                    </a:lnTo>
                    <a:lnTo>
                      <a:pt x="1112" y="951"/>
                    </a:lnTo>
                    <a:lnTo>
                      <a:pt x="1112" y="948"/>
                    </a:lnTo>
                    <a:lnTo>
                      <a:pt x="1112" y="946"/>
                    </a:lnTo>
                    <a:lnTo>
                      <a:pt x="1112" y="943"/>
                    </a:lnTo>
                    <a:lnTo>
                      <a:pt x="1112" y="946"/>
                    </a:lnTo>
                    <a:lnTo>
                      <a:pt x="1114" y="946"/>
                    </a:lnTo>
                    <a:lnTo>
                      <a:pt x="1114" y="943"/>
                    </a:lnTo>
                    <a:lnTo>
                      <a:pt x="1117" y="941"/>
                    </a:lnTo>
                    <a:lnTo>
                      <a:pt x="1114" y="941"/>
                    </a:lnTo>
                    <a:lnTo>
                      <a:pt x="1114" y="938"/>
                    </a:lnTo>
                    <a:lnTo>
                      <a:pt x="1114" y="935"/>
                    </a:lnTo>
                    <a:lnTo>
                      <a:pt x="1112" y="935"/>
                    </a:lnTo>
                    <a:lnTo>
                      <a:pt x="1112" y="933"/>
                    </a:lnTo>
                    <a:lnTo>
                      <a:pt x="1114" y="933"/>
                    </a:lnTo>
                    <a:lnTo>
                      <a:pt x="1114" y="930"/>
                    </a:lnTo>
                    <a:lnTo>
                      <a:pt x="1112" y="930"/>
                    </a:lnTo>
                    <a:lnTo>
                      <a:pt x="1109" y="930"/>
                    </a:lnTo>
                    <a:lnTo>
                      <a:pt x="1112" y="930"/>
                    </a:lnTo>
                    <a:lnTo>
                      <a:pt x="1112" y="933"/>
                    </a:lnTo>
                    <a:lnTo>
                      <a:pt x="1109" y="933"/>
                    </a:lnTo>
                    <a:lnTo>
                      <a:pt x="1107" y="933"/>
                    </a:lnTo>
                    <a:lnTo>
                      <a:pt x="1109" y="933"/>
                    </a:lnTo>
                    <a:lnTo>
                      <a:pt x="1107" y="933"/>
                    </a:lnTo>
                    <a:lnTo>
                      <a:pt x="1107" y="930"/>
                    </a:lnTo>
                    <a:lnTo>
                      <a:pt x="1107" y="933"/>
                    </a:lnTo>
                    <a:lnTo>
                      <a:pt x="1107" y="930"/>
                    </a:lnTo>
                    <a:lnTo>
                      <a:pt x="1107" y="933"/>
                    </a:lnTo>
                    <a:lnTo>
                      <a:pt x="1104" y="930"/>
                    </a:lnTo>
                    <a:lnTo>
                      <a:pt x="1104" y="928"/>
                    </a:lnTo>
                    <a:lnTo>
                      <a:pt x="1104" y="925"/>
                    </a:lnTo>
                    <a:lnTo>
                      <a:pt x="1101" y="925"/>
                    </a:lnTo>
                    <a:lnTo>
                      <a:pt x="1101" y="922"/>
                    </a:lnTo>
                    <a:lnTo>
                      <a:pt x="1104" y="922"/>
                    </a:lnTo>
                    <a:lnTo>
                      <a:pt x="1107" y="925"/>
                    </a:lnTo>
                    <a:lnTo>
                      <a:pt x="1107" y="922"/>
                    </a:lnTo>
                    <a:lnTo>
                      <a:pt x="1109" y="922"/>
                    </a:lnTo>
                    <a:lnTo>
                      <a:pt x="1109" y="925"/>
                    </a:lnTo>
                    <a:lnTo>
                      <a:pt x="1112" y="925"/>
                    </a:lnTo>
                    <a:lnTo>
                      <a:pt x="1114" y="925"/>
                    </a:lnTo>
                    <a:lnTo>
                      <a:pt x="1117" y="925"/>
                    </a:lnTo>
                    <a:lnTo>
                      <a:pt x="1117" y="922"/>
                    </a:lnTo>
                    <a:lnTo>
                      <a:pt x="1114" y="922"/>
                    </a:lnTo>
                    <a:lnTo>
                      <a:pt x="1117" y="922"/>
                    </a:lnTo>
                    <a:lnTo>
                      <a:pt x="1114" y="922"/>
                    </a:lnTo>
                    <a:lnTo>
                      <a:pt x="1114" y="920"/>
                    </a:lnTo>
                    <a:lnTo>
                      <a:pt x="1114" y="922"/>
                    </a:lnTo>
                    <a:lnTo>
                      <a:pt x="1114" y="920"/>
                    </a:lnTo>
                    <a:lnTo>
                      <a:pt x="1117" y="920"/>
                    </a:lnTo>
                    <a:lnTo>
                      <a:pt x="1117" y="922"/>
                    </a:lnTo>
                    <a:lnTo>
                      <a:pt x="1120" y="922"/>
                    </a:lnTo>
                    <a:lnTo>
                      <a:pt x="1122" y="922"/>
                    </a:lnTo>
                    <a:lnTo>
                      <a:pt x="1125" y="922"/>
                    </a:lnTo>
                    <a:lnTo>
                      <a:pt x="1128" y="925"/>
                    </a:lnTo>
                    <a:lnTo>
                      <a:pt x="1130" y="925"/>
                    </a:lnTo>
                    <a:lnTo>
                      <a:pt x="1133" y="925"/>
                    </a:lnTo>
                    <a:lnTo>
                      <a:pt x="1135" y="922"/>
                    </a:lnTo>
                    <a:lnTo>
                      <a:pt x="1133" y="920"/>
                    </a:lnTo>
                    <a:lnTo>
                      <a:pt x="1130" y="920"/>
                    </a:lnTo>
                    <a:lnTo>
                      <a:pt x="1130" y="917"/>
                    </a:lnTo>
                    <a:lnTo>
                      <a:pt x="1128" y="917"/>
                    </a:lnTo>
                    <a:lnTo>
                      <a:pt x="1128" y="914"/>
                    </a:lnTo>
                    <a:lnTo>
                      <a:pt x="1125" y="914"/>
                    </a:lnTo>
                    <a:lnTo>
                      <a:pt x="1125" y="912"/>
                    </a:lnTo>
                    <a:lnTo>
                      <a:pt x="1125" y="909"/>
                    </a:lnTo>
                    <a:lnTo>
                      <a:pt x="1122" y="909"/>
                    </a:lnTo>
                    <a:lnTo>
                      <a:pt x="1125" y="909"/>
                    </a:lnTo>
                    <a:lnTo>
                      <a:pt x="1125" y="907"/>
                    </a:lnTo>
                    <a:lnTo>
                      <a:pt x="1122" y="907"/>
                    </a:lnTo>
                    <a:lnTo>
                      <a:pt x="1122" y="904"/>
                    </a:lnTo>
                    <a:lnTo>
                      <a:pt x="1122" y="901"/>
                    </a:lnTo>
                    <a:lnTo>
                      <a:pt x="1122" y="904"/>
                    </a:lnTo>
                    <a:lnTo>
                      <a:pt x="1122" y="901"/>
                    </a:lnTo>
                    <a:lnTo>
                      <a:pt x="1120" y="901"/>
                    </a:lnTo>
                    <a:lnTo>
                      <a:pt x="1120" y="899"/>
                    </a:lnTo>
                    <a:lnTo>
                      <a:pt x="1117" y="899"/>
                    </a:lnTo>
                    <a:lnTo>
                      <a:pt x="1117" y="896"/>
                    </a:lnTo>
                    <a:lnTo>
                      <a:pt x="1120" y="896"/>
                    </a:lnTo>
                    <a:lnTo>
                      <a:pt x="1120" y="894"/>
                    </a:lnTo>
                    <a:lnTo>
                      <a:pt x="1117" y="894"/>
                    </a:lnTo>
                    <a:lnTo>
                      <a:pt x="1117" y="891"/>
                    </a:lnTo>
                    <a:lnTo>
                      <a:pt x="1117" y="888"/>
                    </a:lnTo>
                    <a:lnTo>
                      <a:pt x="1114" y="888"/>
                    </a:lnTo>
                    <a:lnTo>
                      <a:pt x="1114" y="886"/>
                    </a:lnTo>
                    <a:lnTo>
                      <a:pt x="1114" y="883"/>
                    </a:lnTo>
                    <a:lnTo>
                      <a:pt x="1114" y="881"/>
                    </a:lnTo>
                    <a:lnTo>
                      <a:pt x="1112" y="881"/>
                    </a:lnTo>
                    <a:lnTo>
                      <a:pt x="1112" y="878"/>
                    </a:lnTo>
                    <a:lnTo>
                      <a:pt x="1112" y="875"/>
                    </a:lnTo>
                    <a:lnTo>
                      <a:pt x="1112" y="873"/>
                    </a:lnTo>
                    <a:lnTo>
                      <a:pt x="1112" y="870"/>
                    </a:lnTo>
                    <a:lnTo>
                      <a:pt x="1109" y="870"/>
                    </a:lnTo>
                    <a:lnTo>
                      <a:pt x="1109" y="867"/>
                    </a:lnTo>
                    <a:lnTo>
                      <a:pt x="1109" y="865"/>
                    </a:lnTo>
                    <a:lnTo>
                      <a:pt x="1107" y="865"/>
                    </a:lnTo>
                    <a:lnTo>
                      <a:pt x="1109" y="865"/>
                    </a:lnTo>
                    <a:lnTo>
                      <a:pt x="1109" y="862"/>
                    </a:lnTo>
                    <a:lnTo>
                      <a:pt x="1107" y="862"/>
                    </a:lnTo>
                    <a:lnTo>
                      <a:pt x="1107" y="860"/>
                    </a:lnTo>
                    <a:lnTo>
                      <a:pt x="1107" y="862"/>
                    </a:lnTo>
                    <a:lnTo>
                      <a:pt x="1107" y="860"/>
                    </a:lnTo>
                    <a:lnTo>
                      <a:pt x="1104" y="860"/>
                    </a:lnTo>
                    <a:lnTo>
                      <a:pt x="1101" y="860"/>
                    </a:lnTo>
                    <a:lnTo>
                      <a:pt x="1101" y="862"/>
                    </a:lnTo>
                    <a:lnTo>
                      <a:pt x="1104" y="862"/>
                    </a:lnTo>
                    <a:lnTo>
                      <a:pt x="1101" y="865"/>
                    </a:lnTo>
                    <a:lnTo>
                      <a:pt x="1101" y="867"/>
                    </a:lnTo>
                    <a:lnTo>
                      <a:pt x="1104" y="867"/>
                    </a:lnTo>
                    <a:lnTo>
                      <a:pt x="1104" y="870"/>
                    </a:lnTo>
                    <a:lnTo>
                      <a:pt x="1101" y="867"/>
                    </a:lnTo>
                    <a:lnTo>
                      <a:pt x="1101" y="865"/>
                    </a:lnTo>
                    <a:lnTo>
                      <a:pt x="1099" y="865"/>
                    </a:lnTo>
                    <a:lnTo>
                      <a:pt x="1096" y="865"/>
                    </a:lnTo>
                    <a:lnTo>
                      <a:pt x="1096" y="862"/>
                    </a:lnTo>
                    <a:lnTo>
                      <a:pt x="1096" y="860"/>
                    </a:lnTo>
                    <a:lnTo>
                      <a:pt x="1096" y="862"/>
                    </a:lnTo>
                    <a:lnTo>
                      <a:pt x="1096" y="865"/>
                    </a:lnTo>
                    <a:lnTo>
                      <a:pt x="1096" y="867"/>
                    </a:lnTo>
                    <a:lnTo>
                      <a:pt x="1094" y="867"/>
                    </a:lnTo>
                    <a:lnTo>
                      <a:pt x="1091" y="867"/>
                    </a:lnTo>
                    <a:lnTo>
                      <a:pt x="1088" y="867"/>
                    </a:lnTo>
                    <a:lnTo>
                      <a:pt x="1091" y="867"/>
                    </a:lnTo>
                    <a:lnTo>
                      <a:pt x="1088" y="870"/>
                    </a:lnTo>
                    <a:lnTo>
                      <a:pt x="1088" y="873"/>
                    </a:lnTo>
                    <a:lnTo>
                      <a:pt x="1088" y="875"/>
                    </a:lnTo>
                    <a:lnTo>
                      <a:pt x="1086" y="875"/>
                    </a:lnTo>
                    <a:lnTo>
                      <a:pt x="1086" y="878"/>
                    </a:lnTo>
                    <a:lnTo>
                      <a:pt x="1091" y="881"/>
                    </a:lnTo>
                    <a:lnTo>
                      <a:pt x="1088" y="881"/>
                    </a:lnTo>
                    <a:lnTo>
                      <a:pt x="1086" y="881"/>
                    </a:lnTo>
                    <a:lnTo>
                      <a:pt x="1086" y="883"/>
                    </a:lnTo>
                    <a:lnTo>
                      <a:pt x="1088" y="883"/>
                    </a:lnTo>
                    <a:lnTo>
                      <a:pt x="1086" y="883"/>
                    </a:lnTo>
                    <a:lnTo>
                      <a:pt x="1088" y="886"/>
                    </a:lnTo>
                    <a:lnTo>
                      <a:pt x="1088" y="888"/>
                    </a:lnTo>
                    <a:lnTo>
                      <a:pt x="1086" y="888"/>
                    </a:lnTo>
                    <a:lnTo>
                      <a:pt x="1086" y="891"/>
                    </a:lnTo>
                    <a:lnTo>
                      <a:pt x="1083" y="891"/>
                    </a:lnTo>
                    <a:lnTo>
                      <a:pt x="1083" y="894"/>
                    </a:lnTo>
                    <a:lnTo>
                      <a:pt x="1083" y="896"/>
                    </a:lnTo>
                    <a:lnTo>
                      <a:pt x="1081" y="896"/>
                    </a:lnTo>
                    <a:lnTo>
                      <a:pt x="1081" y="899"/>
                    </a:lnTo>
                    <a:lnTo>
                      <a:pt x="1081" y="901"/>
                    </a:lnTo>
                    <a:lnTo>
                      <a:pt x="1081" y="899"/>
                    </a:lnTo>
                    <a:lnTo>
                      <a:pt x="1078" y="899"/>
                    </a:lnTo>
                    <a:lnTo>
                      <a:pt x="1078" y="901"/>
                    </a:lnTo>
                    <a:lnTo>
                      <a:pt x="1075" y="901"/>
                    </a:lnTo>
                    <a:lnTo>
                      <a:pt x="1075" y="904"/>
                    </a:lnTo>
                    <a:lnTo>
                      <a:pt x="1075" y="901"/>
                    </a:lnTo>
                    <a:lnTo>
                      <a:pt x="1075" y="904"/>
                    </a:lnTo>
                    <a:lnTo>
                      <a:pt x="1073" y="904"/>
                    </a:lnTo>
                    <a:lnTo>
                      <a:pt x="1073" y="901"/>
                    </a:lnTo>
                    <a:lnTo>
                      <a:pt x="1073" y="904"/>
                    </a:lnTo>
                    <a:lnTo>
                      <a:pt x="1073" y="901"/>
                    </a:lnTo>
                    <a:lnTo>
                      <a:pt x="1070" y="901"/>
                    </a:lnTo>
                    <a:lnTo>
                      <a:pt x="1070" y="899"/>
                    </a:lnTo>
                    <a:lnTo>
                      <a:pt x="1068" y="899"/>
                    </a:lnTo>
                    <a:lnTo>
                      <a:pt x="1070" y="899"/>
                    </a:lnTo>
                    <a:lnTo>
                      <a:pt x="1068" y="899"/>
                    </a:lnTo>
                    <a:lnTo>
                      <a:pt x="1068" y="901"/>
                    </a:lnTo>
                    <a:lnTo>
                      <a:pt x="1065" y="901"/>
                    </a:lnTo>
                    <a:lnTo>
                      <a:pt x="1065" y="904"/>
                    </a:lnTo>
                    <a:lnTo>
                      <a:pt x="1062" y="904"/>
                    </a:lnTo>
                    <a:lnTo>
                      <a:pt x="1062" y="901"/>
                    </a:lnTo>
                    <a:lnTo>
                      <a:pt x="1065" y="901"/>
                    </a:lnTo>
                    <a:lnTo>
                      <a:pt x="1062" y="901"/>
                    </a:lnTo>
                    <a:lnTo>
                      <a:pt x="1065" y="901"/>
                    </a:lnTo>
                    <a:lnTo>
                      <a:pt x="1062" y="901"/>
                    </a:lnTo>
                    <a:lnTo>
                      <a:pt x="1060" y="901"/>
                    </a:lnTo>
                    <a:lnTo>
                      <a:pt x="1057" y="901"/>
                    </a:lnTo>
                    <a:lnTo>
                      <a:pt x="1054" y="901"/>
                    </a:lnTo>
                    <a:lnTo>
                      <a:pt x="1052" y="901"/>
                    </a:lnTo>
                    <a:lnTo>
                      <a:pt x="1052" y="904"/>
                    </a:lnTo>
                    <a:lnTo>
                      <a:pt x="1052" y="907"/>
                    </a:lnTo>
                    <a:lnTo>
                      <a:pt x="1052" y="909"/>
                    </a:lnTo>
                    <a:lnTo>
                      <a:pt x="1052" y="912"/>
                    </a:lnTo>
                    <a:lnTo>
                      <a:pt x="1052" y="909"/>
                    </a:lnTo>
                    <a:lnTo>
                      <a:pt x="1052" y="912"/>
                    </a:lnTo>
                    <a:lnTo>
                      <a:pt x="1049" y="912"/>
                    </a:lnTo>
                    <a:lnTo>
                      <a:pt x="1049" y="914"/>
                    </a:lnTo>
                    <a:lnTo>
                      <a:pt x="1052" y="914"/>
                    </a:lnTo>
                    <a:lnTo>
                      <a:pt x="1049" y="914"/>
                    </a:lnTo>
                    <a:lnTo>
                      <a:pt x="1049" y="917"/>
                    </a:lnTo>
                    <a:lnTo>
                      <a:pt x="1049" y="920"/>
                    </a:lnTo>
                    <a:lnTo>
                      <a:pt x="1049" y="922"/>
                    </a:lnTo>
                    <a:lnTo>
                      <a:pt x="1047" y="922"/>
                    </a:lnTo>
                    <a:lnTo>
                      <a:pt x="1044" y="922"/>
                    </a:lnTo>
                    <a:lnTo>
                      <a:pt x="1047" y="922"/>
                    </a:lnTo>
                    <a:lnTo>
                      <a:pt x="1047" y="925"/>
                    </a:lnTo>
                    <a:lnTo>
                      <a:pt x="1044" y="925"/>
                    </a:lnTo>
                    <a:lnTo>
                      <a:pt x="1044" y="928"/>
                    </a:lnTo>
                    <a:lnTo>
                      <a:pt x="1044" y="925"/>
                    </a:lnTo>
                    <a:lnTo>
                      <a:pt x="1041" y="925"/>
                    </a:lnTo>
                    <a:lnTo>
                      <a:pt x="1041" y="928"/>
                    </a:lnTo>
                    <a:lnTo>
                      <a:pt x="1044" y="928"/>
                    </a:lnTo>
                    <a:lnTo>
                      <a:pt x="1044" y="930"/>
                    </a:lnTo>
                    <a:lnTo>
                      <a:pt x="1041" y="933"/>
                    </a:lnTo>
                    <a:lnTo>
                      <a:pt x="1039" y="933"/>
                    </a:lnTo>
                    <a:lnTo>
                      <a:pt x="1036" y="933"/>
                    </a:lnTo>
                    <a:lnTo>
                      <a:pt x="1034" y="933"/>
                    </a:lnTo>
                    <a:lnTo>
                      <a:pt x="1034" y="930"/>
                    </a:lnTo>
                    <a:lnTo>
                      <a:pt x="1034" y="928"/>
                    </a:lnTo>
                    <a:lnTo>
                      <a:pt x="1031" y="930"/>
                    </a:lnTo>
                    <a:lnTo>
                      <a:pt x="1028" y="928"/>
                    </a:lnTo>
                    <a:lnTo>
                      <a:pt x="1028" y="925"/>
                    </a:lnTo>
                    <a:lnTo>
                      <a:pt x="1026" y="925"/>
                    </a:lnTo>
                    <a:lnTo>
                      <a:pt x="1028" y="925"/>
                    </a:lnTo>
                    <a:lnTo>
                      <a:pt x="1028" y="922"/>
                    </a:lnTo>
                    <a:lnTo>
                      <a:pt x="1026" y="922"/>
                    </a:lnTo>
                    <a:lnTo>
                      <a:pt x="1026" y="920"/>
                    </a:lnTo>
                    <a:lnTo>
                      <a:pt x="1023" y="920"/>
                    </a:lnTo>
                    <a:lnTo>
                      <a:pt x="1023" y="917"/>
                    </a:lnTo>
                    <a:lnTo>
                      <a:pt x="1021" y="917"/>
                    </a:lnTo>
                    <a:lnTo>
                      <a:pt x="1021" y="914"/>
                    </a:lnTo>
                    <a:lnTo>
                      <a:pt x="1018" y="914"/>
                    </a:lnTo>
                    <a:lnTo>
                      <a:pt x="1018" y="917"/>
                    </a:lnTo>
                    <a:lnTo>
                      <a:pt x="1018" y="914"/>
                    </a:lnTo>
                    <a:lnTo>
                      <a:pt x="1018" y="917"/>
                    </a:lnTo>
                    <a:lnTo>
                      <a:pt x="1018" y="914"/>
                    </a:lnTo>
                    <a:lnTo>
                      <a:pt x="1018" y="917"/>
                    </a:lnTo>
                    <a:lnTo>
                      <a:pt x="1018" y="914"/>
                    </a:lnTo>
                    <a:lnTo>
                      <a:pt x="1015" y="914"/>
                    </a:lnTo>
                    <a:lnTo>
                      <a:pt x="1018" y="914"/>
                    </a:lnTo>
                    <a:lnTo>
                      <a:pt x="1018" y="912"/>
                    </a:lnTo>
                    <a:lnTo>
                      <a:pt x="1015" y="912"/>
                    </a:lnTo>
                    <a:lnTo>
                      <a:pt x="1015" y="909"/>
                    </a:lnTo>
                    <a:lnTo>
                      <a:pt x="1013" y="909"/>
                    </a:lnTo>
                    <a:lnTo>
                      <a:pt x="1013" y="907"/>
                    </a:lnTo>
                    <a:lnTo>
                      <a:pt x="1015" y="907"/>
                    </a:lnTo>
                    <a:lnTo>
                      <a:pt x="1015" y="904"/>
                    </a:lnTo>
                    <a:lnTo>
                      <a:pt x="1015" y="901"/>
                    </a:lnTo>
                    <a:lnTo>
                      <a:pt x="1015" y="904"/>
                    </a:lnTo>
                    <a:lnTo>
                      <a:pt x="1013" y="904"/>
                    </a:lnTo>
                    <a:lnTo>
                      <a:pt x="1013" y="901"/>
                    </a:lnTo>
                    <a:lnTo>
                      <a:pt x="1010" y="901"/>
                    </a:lnTo>
                    <a:lnTo>
                      <a:pt x="1010" y="899"/>
                    </a:lnTo>
                    <a:lnTo>
                      <a:pt x="1010" y="896"/>
                    </a:lnTo>
                    <a:lnTo>
                      <a:pt x="1010" y="899"/>
                    </a:lnTo>
                    <a:lnTo>
                      <a:pt x="1007" y="899"/>
                    </a:lnTo>
                    <a:lnTo>
                      <a:pt x="1007" y="896"/>
                    </a:lnTo>
                    <a:lnTo>
                      <a:pt x="1005" y="896"/>
                    </a:lnTo>
                    <a:lnTo>
                      <a:pt x="1007" y="896"/>
                    </a:lnTo>
                    <a:lnTo>
                      <a:pt x="1005" y="896"/>
                    </a:lnTo>
                    <a:lnTo>
                      <a:pt x="1005" y="894"/>
                    </a:lnTo>
                    <a:lnTo>
                      <a:pt x="1002" y="894"/>
                    </a:lnTo>
                    <a:lnTo>
                      <a:pt x="1005" y="894"/>
                    </a:lnTo>
                    <a:lnTo>
                      <a:pt x="1002" y="894"/>
                    </a:lnTo>
                    <a:lnTo>
                      <a:pt x="1000" y="894"/>
                    </a:lnTo>
                    <a:lnTo>
                      <a:pt x="1000" y="891"/>
                    </a:lnTo>
                    <a:lnTo>
                      <a:pt x="1000" y="888"/>
                    </a:lnTo>
                    <a:lnTo>
                      <a:pt x="1000" y="886"/>
                    </a:lnTo>
                    <a:lnTo>
                      <a:pt x="1000" y="883"/>
                    </a:lnTo>
                    <a:lnTo>
                      <a:pt x="1000" y="881"/>
                    </a:lnTo>
                    <a:lnTo>
                      <a:pt x="1002" y="881"/>
                    </a:lnTo>
                    <a:lnTo>
                      <a:pt x="1002" y="878"/>
                    </a:lnTo>
                    <a:lnTo>
                      <a:pt x="1002" y="875"/>
                    </a:lnTo>
                    <a:lnTo>
                      <a:pt x="1005" y="875"/>
                    </a:lnTo>
                    <a:lnTo>
                      <a:pt x="1002" y="875"/>
                    </a:lnTo>
                    <a:lnTo>
                      <a:pt x="1002" y="873"/>
                    </a:lnTo>
                    <a:lnTo>
                      <a:pt x="1002" y="875"/>
                    </a:lnTo>
                    <a:lnTo>
                      <a:pt x="1002" y="873"/>
                    </a:lnTo>
                    <a:lnTo>
                      <a:pt x="1002" y="870"/>
                    </a:lnTo>
                    <a:lnTo>
                      <a:pt x="1000" y="870"/>
                    </a:lnTo>
                    <a:lnTo>
                      <a:pt x="997" y="870"/>
                    </a:lnTo>
                    <a:lnTo>
                      <a:pt x="994" y="870"/>
                    </a:lnTo>
                    <a:lnTo>
                      <a:pt x="994" y="867"/>
                    </a:lnTo>
                    <a:lnTo>
                      <a:pt x="992" y="867"/>
                    </a:lnTo>
                    <a:lnTo>
                      <a:pt x="992" y="865"/>
                    </a:lnTo>
                    <a:lnTo>
                      <a:pt x="992" y="867"/>
                    </a:lnTo>
                    <a:lnTo>
                      <a:pt x="992" y="865"/>
                    </a:lnTo>
                    <a:lnTo>
                      <a:pt x="992" y="867"/>
                    </a:lnTo>
                    <a:lnTo>
                      <a:pt x="992" y="865"/>
                    </a:lnTo>
                    <a:lnTo>
                      <a:pt x="992" y="862"/>
                    </a:lnTo>
                    <a:lnTo>
                      <a:pt x="994" y="862"/>
                    </a:lnTo>
                    <a:lnTo>
                      <a:pt x="994" y="865"/>
                    </a:lnTo>
                    <a:lnTo>
                      <a:pt x="997" y="865"/>
                    </a:lnTo>
                    <a:lnTo>
                      <a:pt x="1000" y="865"/>
                    </a:lnTo>
                    <a:lnTo>
                      <a:pt x="1000" y="862"/>
                    </a:lnTo>
                    <a:lnTo>
                      <a:pt x="1002" y="862"/>
                    </a:lnTo>
                    <a:lnTo>
                      <a:pt x="1005" y="862"/>
                    </a:lnTo>
                    <a:lnTo>
                      <a:pt x="1007" y="862"/>
                    </a:lnTo>
                    <a:lnTo>
                      <a:pt x="1010" y="862"/>
                    </a:lnTo>
                    <a:lnTo>
                      <a:pt x="1013" y="862"/>
                    </a:lnTo>
                    <a:lnTo>
                      <a:pt x="1015" y="862"/>
                    </a:lnTo>
                    <a:lnTo>
                      <a:pt x="1015" y="865"/>
                    </a:lnTo>
                    <a:lnTo>
                      <a:pt x="1018" y="865"/>
                    </a:lnTo>
                    <a:lnTo>
                      <a:pt x="1018" y="867"/>
                    </a:lnTo>
                    <a:lnTo>
                      <a:pt x="1021" y="867"/>
                    </a:lnTo>
                    <a:lnTo>
                      <a:pt x="1023" y="867"/>
                    </a:lnTo>
                    <a:lnTo>
                      <a:pt x="1026" y="867"/>
                    </a:lnTo>
                    <a:lnTo>
                      <a:pt x="1023" y="867"/>
                    </a:lnTo>
                    <a:lnTo>
                      <a:pt x="1026" y="867"/>
                    </a:lnTo>
                    <a:lnTo>
                      <a:pt x="1026" y="865"/>
                    </a:lnTo>
                    <a:lnTo>
                      <a:pt x="1026" y="862"/>
                    </a:lnTo>
                    <a:lnTo>
                      <a:pt x="1026" y="860"/>
                    </a:lnTo>
                    <a:lnTo>
                      <a:pt x="1023" y="857"/>
                    </a:lnTo>
                    <a:lnTo>
                      <a:pt x="1021" y="854"/>
                    </a:lnTo>
                    <a:lnTo>
                      <a:pt x="1018" y="854"/>
                    </a:lnTo>
                    <a:lnTo>
                      <a:pt x="1021" y="854"/>
                    </a:lnTo>
                    <a:lnTo>
                      <a:pt x="1023" y="852"/>
                    </a:lnTo>
                    <a:lnTo>
                      <a:pt x="1021" y="852"/>
                    </a:lnTo>
                    <a:lnTo>
                      <a:pt x="1021" y="849"/>
                    </a:lnTo>
                    <a:lnTo>
                      <a:pt x="1021" y="852"/>
                    </a:lnTo>
                    <a:lnTo>
                      <a:pt x="1021" y="849"/>
                    </a:lnTo>
                    <a:lnTo>
                      <a:pt x="1018" y="849"/>
                    </a:lnTo>
                    <a:lnTo>
                      <a:pt x="1018" y="847"/>
                    </a:lnTo>
                    <a:lnTo>
                      <a:pt x="1015" y="847"/>
                    </a:lnTo>
                    <a:lnTo>
                      <a:pt x="1018" y="847"/>
                    </a:lnTo>
                    <a:lnTo>
                      <a:pt x="1015" y="847"/>
                    </a:lnTo>
                    <a:lnTo>
                      <a:pt x="1015" y="844"/>
                    </a:lnTo>
                    <a:lnTo>
                      <a:pt x="1013" y="844"/>
                    </a:lnTo>
                    <a:lnTo>
                      <a:pt x="1013" y="841"/>
                    </a:lnTo>
                    <a:lnTo>
                      <a:pt x="1010" y="841"/>
                    </a:lnTo>
                    <a:lnTo>
                      <a:pt x="1007" y="841"/>
                    </a:lnTo>
                    <a:lnTo>
                      <a:pt x="1007" y="839"/>
                    </a:lnTo>
                    <a:lnTo>
                      <a:pt x="1005" y="839"/>
                    </a:lnTo>
                    <a:lnTo>
                      <a:pt x="1005" y="836"/>
                    </a:lnTo>
                    <a:lnTo>
                      <a:pt x="1002" y="836"/>
                    </a:lnTo>
                    <a:lnTo>
                      <a:pt x="1002" y="839"/>
                    </a:lnTo>
                    <a:lnTo>
                      <a:pt x="1000" y="839"/>
                    </a:lnTo>
                    <a:lnTo>
                      <a:pt x="1000" y="836"/>
                    </a:lnTo>
                    <a:lnTo>
                      <a:pt x="1000" y="839"/>
                    </a:lnTo>
                    <a:lnTo>
                      <a:pt x="1000" y="836"/>
                    </a:lnTo>
                    <a:lnTo>
                      <a:pt x="997" y="836"/>
                    </a:lnTo>
                    <a:lnTo>
                      <a:pt x="997" y="839"/>
                    </a:lnTo>
                    <a:lnTo>
                      <a:pt x="997" y="836"/>
                    </a:lnTo>
                    <a:lnTo>
                      <a:pt x="994" y="836"/>
                    </a:lnTo>
                    <a:lnTo>
                      <a:pt x="994" y="834"/>
                    </a:lnTo>
                    <a:lnTo>
                      <a:pt x="992" y="834"/>
                    </a:lnTo>
                    <a:lnTo>
                      <a:pt x="992" y="831"/>
                    </a:lnTo>
                    <a:lnTo>
                      <a:pt x="994" y="831"/>
                    </a:lnTo>
                    <a:lnTo>
                      <a:pt x="994" y="828"/>
                    </a:lnTo>
                    <a:lnTo>
                      <a:pt x="992" y="828"/>
                    </a:lnTo>
                    <a:lnTo>
                      <a:pt x="992" y="826"/>
                    </a:lnTo>
                    <a:lnTo>
                      <a:pt x="992" y="823"/>
                    </a:lnTo>
                    <a:lnTo>
                      <a:pt x="989" y="823"/>
                    </a:lnTo>
                    <a:lnTo>
                      <a:pt x="989" y="820"/>
                    </a:lnTo>
                    <a:lnTo>
                      <a:pt x="987" y="820"/>
                    </a:lnTo>
                    <a:lnTo>
                      <a:pt x="987" y="818"/>
                    </a:lnTo>
                    <a:lnTo>
                      <a:pt x="984" y="818"/>
                    </a:lnTo>
                    <a:lnTo>
                      <a:pt x="981" y="818"/>
                    </a:lnTo>
                    <a:lnTo>
                      <a:pt x="981" y="815"/>
                    </a:lnTo>
                    <a:lnTo>
                      <a:pt x="981" y="818"/>
                    </a:lnTo>
                    <a:lnTo>
                      <a:pt x="981" y="815"/>
                    </a:lnTo>
                    <a:lnTo>
                      <a:pt x="979" y="815"/>
                    </a:lnTo>
                    <a:lnTo>
                      <a:pt x="979" y="818"/>
                    </a:lnTo>
                    <a:lnTo>
                      <a:pt x="979" y="820"/>
                    </a:lnTo>
                    <a:lnTo>
                      <a:pt x="976" y="820"/>
                    </a:lnTo>
                    <a:lnTo>
                      <a:pt x="976" y="823"/>
                    </a:lnTo>
                    <a:lnTo>
                      <a:pt x="976" y="826"/>
                    </a:lnTo>
                    <a:lnTo>
                      <a:pt x="974" y="823"/>
                    </a:lnTo>
                    <a:lnTo>
                      <a:pt x="971" y="823"/>
                    </a:lnTo>
                    <a:lnTo>
                      <a:pt x="968" y="823"/>
                    </a:lnTo>
                    <a:lnTo>
                      <a:pt x="971" y="823"/>
                    </a:lnTo>
                    <a:lnTo>
                      <a:pt x="968" y="823"/>
                    </a:lnTo>
                    <a:lnTo>
                      <a:pt x="968" y="820"/>
                    </a:lnTo>
                    <a:lnTo>
                      <a:pt x="968" y="823"/>
                    </a:lnTo>
                    <a:lnTo>
                      <a:pt x="968" y="820"/>
                    </a:lnTo>
                    <a:lnTo>
                      <a:pt x="968" y="823"/>
                    </a:lnTo>
                    <a:lnTo>
                      <a:pt x="966" y="823"/>
                    </a:lnTo>
                    <a:lnTo>
                      <a:pt x="966" y="820"/>
                    </a:lnTo>
                    <a:lnTo>
                      <a:pt x="963" y="820"/>
                    </a:lnTo>
                    <a:lnTo>
                      <a:pt x="966" y="820"/>
                    </a:lnTo>
                    <a:lnTo>
                      <a:pt x="963" y="820"/>
                    </a:lnTo>
                    <a:lnTo>
                      <a:pt x="963" y="818"/>
                    </a:lnTo>
                    <a:lnTo>
                      <a:pt x="960" y="818"/>
                    </a:lnTo>
                    <a:lnTo>
                      <a:pt x="960" y="815"/>
                    </a:lnTo>
                    <a:lnTo>
                      <a:pt x="958" y="818"/>
                    </a:lnTo>
                    <a:lnTo>
                      <a:pt x="958" y="815"/>
                    </a:lnTo>
                    <a:lnTo>
                      <a:pt x="960" y="815"/>
                    </a:lnTo>
                    <a:lnTo>
                      <a:pt x="958" y="815"/>
                    </a:lnTo>
                    <a:lnTo>
                      <a:pt x="955" y="813"/>
                    </a:lnTo>
                    <a:lnTo>
                      <a:pt x="955" y="810"/>
                    </a:lnTo>
                    <a:lnTo>
                      <a:pt x="953" y="813"/>
                    </a:lnTo>
                    <a:lnTo>
                      <a:pt x="953" y="810"/>
                    </a:lnTo>
                    <a:lnTo>
                      <a:pt x="955" y="810"/>
                    </a:lnTo>
                    <a:lnTo>
                      <a:pt x="953" y="810"/>
                    </a:lnTo>
                    <a:lnTo>
                      <a:pt x="953" y="807"/>
                    </a:lnTo>
                    <a:lnTo>
                      <a:pt x="950" y="805"/>
                    </a:lnTo>
                    <a:lnTo>
                      <a:pt x="950" y="802"/>
                    </a:lnTo>
                    <a:lnTo>
                      <a:pt x="947" y="802"/>
                    </a:lnTo>
                    <a:lnTo>
                      <a:pt x="945" y="802"/>
                    </a:lnTo>
                    <a:lnTo>
                      <a:pt x="945" y="800"/>
                    </a:lnTo>
                    <a:lnTo>
                      <a:pt x="942" y="800"/>
                    </a:lnTo>
                    <a:lnTo>
                      <a:pt x="942" y="797"/>
                    </a:lnTo>
                    <a:lnTo>
                      <a:pt x="940" y="797"/>
                    </a:lnTo>
                    <a:lnTo>
                      <a:pt x="940" y="794"/>
                    </a:lnTo>
                    <a:lnTo>
                      <a:pt x="937" y="794"/>
                    </a:lnTo>
                    <a:lnTo>
                      <a:pt x="940" y="794"/>
                    </a:lnTo>
                    <a:lnTo>
                      <a:pt x="937" y="794"/>
                    </a:lnTo>
                    <a:lnTo>
                      <a:pt x="940" y="794"/>
                    </a:lnTo>
                    <a:lnTo>
                      <a:pt x="937" y="792"/>
                    </a:lnTo>
                    <a:lnTo>
                      <a:pt x="937" y="789"/>
                    </a:lnTo>
                    <a:lnTo>
                      <a:pt x="937" y="787"/>
                    </a:lnTo>
                    <a:lnTo>
                      <a:pt x="934" y="787"/>
                    </a:lnTo>
                    <a:lnTo>
                      <a:pt x="934" y="784"/>
                    </a:lnTo>
                    <a:lnTo>
                      <a:pt x="934" y="781"/>
                    </a:lnTo>
                    <a:lnTo>
                      <a:pt x="932" y="781"/>
                    </a:lnTo>
                    <a:lnTo>
                      <a:pt x="932" y="779"/>
                    </a:lnTo>
                    <a:lnTo>
                      <a:pt x="932" y="776"/>
                    </a:lnTo>
                    <a:lnTo>
                      <a:pt x="934" y="776"/>
                    </a:lnTo>
                    <a:lnTo>
                      <a:pt x="932" y="776"/>
                    </a:lnTo>
                    <a:lnTo>
                      <a:pt x="934" y="773"/>
                    </a:lnTo>
                    <a:lnTo>
                      <a:pt x="934" y="771"/>
                    </a:lnTo>
                    <a:lnTo>
                      <a:pt x="937" y="768"/>
                    </a:lnTo>
                    <a:lnTo>
                      <a:pt x="940" y="768"/>
                    </a:lnTo>
                    <a:lnTo>
                      <a:pt x="942" y="766"/>
                    </a:lnTo>
                    <a:lnTo>
                      <a:pt x="942" y="763"/>
                    </a:lnTo>
                    <a:lnTo>
                      <a:pt x="942" y="760"/>
                    </a:lnTo>
                    <a:lnTo>
                      <a:pt x="945" y="760"/>
                    </a:lnTo>
                    <a:lnTo>
                      <a:pt x="945" y="758"/>
                    </a:lnTo>
                    <a:lnTo>
                      <a:pt x="945" y="755"/>
                    </a:lnTo>
                    <a:lnTo>
                      <a:pt x="945" y="753"/>
                    </a:lnTo>
                    <a:lnTo>
                      <a:pt x="945" y="750"/>
                    </a:lnTo>
                    <a:lnTo>
                      <a:pt x="947" y="750"/>
                    </a:lnTo>
                    <a:lnTo>
                      <a:pt x="947" y="747"/>
                    </a:lnTo>
                    <a:lnTo>
                      <a:pt x="947" y="745"/>
                    </a:lnTo>
                    <a:lnTo>
                      <a:pt x="950" y="745"/>
                    </a:lnTo>
                    <a:lnTo>
                      <a:pt x="950" y="742"/>
                    </a:lnTo>
                    <a:lnTo>
                      <a:pt x="950" y="739"/>
                    </a:lnTo>
                    <a:lnTo>
                      <a:pt x="953" y="739"/>
                    </a:lnTo>
                    <a:lnTo>
                      <a:pt x="953" y="742"/>
                    </a:lnTo>
                    <a:lnTo>
                      <a:pt x="955" y="742"/>
                    </a:lnTo>
                    <a:lnTo>
                      <a:pt x="955" y="745"/>
                    </a:lnTo>
                    <a:lnTo>
                      <a:pt x="958" y="745"/>
                    </a:lnTo>
                    <a:lnTo>
                      <a:pt x="958" y="742"/>
                    </a:lnTo>
                    <a:lnTo>
                      <a:pt x="960" y="742"/>
                    </a:lnTo>
                    <a:lnTo>
                      <a:pt x="960" y="745"/>
                    </a:lnTo>
                    <a:lnTo>
                      <a:pt x="963" y="745"/>
                    </a:lnTo>
                    <a:lnTo>
                      <a:pt x="966" y="745"/>
                    </a:lnTo>
                    <a:lnTo>
                      <a:pt x="966" y="742"/>
                    </a:lnTo>
                    <a:lnTo>
                      <a:pt x="968" y="742"/>
                    </a:lnTo>
                    <a:lnTo>
                      <a:pt x="971" y="742"/>
                    </a:lnTo>
                    <a:lnTo>
                      <a:pt x="974" y="739"/>
                    </a:lnTo>
                    <a:lnTo>
                      <a:pt x="976" y="739"/>
                    </a:lnTo>
                    <a:lnTo>
                      <a:pt x="976" y="742"/>
                    </a:lnTo>
                    <a:lnTo>
                      <a:pt x="979" y="742"/>
                    </a:lnTo>
                    <a:lnTo>
                      <a:pt x="979" y="739"/>
                    </a:lnTo>
                    <a:lnTo>
                      <a:pt x="981" y="739"/>
                    </a:lnTo>
                    <a:lnTo>
                      <a:pt x="984" y="739"/>
                    </a:lnTo>
                    <a:lnTo>
                      <a:pt x="987" y="739"/>
                    </a:lnTo>
                    <a:lnTo>
                      <a:pt x="987" y="737"/>
                    </a:lnTo>
                    <a:lnTo>
                      <a:pt x="984" y="737"/>
                    </a:lnTo>
                    <a:lnTo>
                      <a:pt x="984" y="734"/>
                    </a:lnTo>
                    <a:lnTo>
                      <a:pt x="981" y="734"/>
                    </a:lnTo>
                    <a:lnTo>
                      <a:pt x="981" y="732"/>
                    </a:lnTo>
                    <a:lnTo>
                      <a:pt x="979" y="732"/>
                    </a:lnTo>
                    <a:lnTo>
                      <a:pt x="976" y="732"/>
                    </a:lnTo>
                    <a:lnTo>
                      <a:pt x="974" y="732"/>
                    </a:lnTo>
                    <a:lnTo>
                      <a:pt x="971" y="732"/>
                    </a:lnTo>
                    <a:lnTo>
                      <a:pt x="971" y="729"/>
                    </a:lnTo>
                    <a:lnTo>
                      <a:pt x="968" y="729"/>
                    </a:lnTo>
                    <a:lnTo>
                      <a:pt x="966" y="726"/>
                    </a:lnTo>
                    <a:lnTo>
                      <a:pt x="963" y="726"/>
                    </a:lnTo>
                    <a:lnTo>
                      <a:pt x="963" y="724"/>
                    </a:lnTo>
                    <a:lnTo>
                      <a:pt x="960" y="724"/>
                    </a:lnTo>
                    <a:lnTo>
                      <a:pt x="960" y="721"/>
                    </a:lnTo>
                    <a:lnTo>
                      <a:pt x="958" y="721"/>
                    </a:lnTo>
                    <a:lnTo>
                      <a:pt x="958" y="716"/>
                    </a:lnTo>
                    <a:lnTo>
                      <a:pt x="960" y="716"/>
                    </a:lnTo>
                    <a:lnTo>
                      <a:pt x="960" y="713"/>
                    </a:lnTo>
                    <a:lnTo>
                      <a:pt x="960" y="711"/>
                    </a:lnTo>
                    <a:lnTo>
                      <a:pt x="960" y="708"/>
                    </a:lnTo>
                    <a:lnTo>
                      <a:pt x="960" y="706"/>
                    </a:lnTo>
                    <a:lnTo>
                      <a:pt x="960" y="703"/>
                    </a:lnTo>
                    <a:lnTo>
                      <a:pt x="960" y="700"/>
                    </a:lnTo>
                    <a:lnTo>
                      <a:pt x="960" y="698"/>
                    </a:lnTo>
                    <a:lnTo>
                      <a:pt x="960" y="695"/>
                    </a:lnTo>
                    <a:lnTo>
                      <a:pt x="960" y="692"/>
                    </a:lnTo>
                    <a:lnTo>
                      <a:pt x="960" y="690"/>
                    </a:lnTo>
                    <a:lnTo>
                      <a:pt x="960" y="687"/>
                    </a:lnTo>
                    <a:lnTo>
                      <a:pt x="960" y="685"/>
                    </a:lnTo>
                    <a:lnTo>
                      <a:pt x="960" y="682"/>
                    </a:lnTo>
                    <a:lnTo>
                      <a:pt x="963" y="679"/>
                    </a:lnTo>
                    <a:lnTo>
                      <a:pt x="963" y="677"/>
                    </a:lnTo>
                    <a:lnTo>
                      <a:pt x="963" y="674"/>
                    </a:lnTo>
                    <a:lnTo>
                      <a:pt x="966" y="672"/>
                    </a:lnTo>
                    <a:lnTo>
                      <a:pt x="966" y="669"/>
                    </a:lnTo>
                    <a:lnTo>
                      <a:pt x="966" y="666"/>
                    </a:lnTo>
                    <a:lnTo>
                      <a:pt x="968" y="664"/>
                    </a:lnTo>
                    <a:lnTo>
                      <a:pt x="968" y="661"/>
                    </a:lnTo>
                    <a:lnTo>
                      <a:pt x="966" y="661"/>
                    </a:lnTo>
                    <a:lnTo>
                      <a:pt x="966" y="659"/>
                    </a:lnTo>
                    <a:lnTo>
                      <a:pt x="966" y="661"/>
                    </a:lnTo>
                    <a:lnTo>
                      <a:pt x="966" y="659"/>
                    </a:lnTo>
                    <a:lnTo>
                      <a:pt x="966" y="656"/>
                    </a:lnTo>
                    <a:lnTo>
                      <a:pt x="968" y="656"/>
                    </a:lnTo>
                    <a:lnTo>
                      <a:pt x="968" y="653"/>
                    </a:lnTo>
                    <a:lnTo>
                      <a:pt x="968" y="651"/>
                    </a:lnTo>
                    <a:lnTo>
                      <a:pt x="968" y="648"/>
                    </a:lnTo>
                    <a:lnTo>
                      <a:pt x="971" y="648"/>
                    </a:lnTo>
                    <a:lnTo>
                      <a:pt x="968" y="648"/>
                    </a:lnTo>
                    <a:lnTo>
                      <a:pt x="968" y="645"/>
                    </a:lnTo>
                    <a:lnTo>
                      <a:pt x="966" y="645"/>
                    </a:lnTo>
                    <a:lnTo>
                      <a:pt x="963" y="645"/>
                    </a:lnTo>
                    <a:lnTo>
                      <a:pt x="963" y="648"/>
                    </a:lnTo>
                    <a:lnTo>
                      <a:pt x="960" y="651"/>
                    </a:lnTo>
                    <a:lnTo>
                      <a:pt x="960" y="653"/>
                    </a:lnTo>
                    <a:lnTo>
                      <a:pt x="958" y="653"/>
                    </a:lnTo>
                    <a:lnTo>
                      <a:pt x="955" y="653"/>
                    </a:lnTo>
                    <a:lnTo>
                      <a:pt x="955" y="656"/>
                    </a:lnTo>
                    <a:lnTo>
                      <a:pt x="953" y="656"/>
                    </a:lnTo>
                    <a:lnTo>
                      <a:pt x="953" y="659"/>
                    </a:lnTo>
                    <a:lnTo>
                      <a:pt x="950" y="659"/>
                    </a:lnTo>
                    <a:lnTo>
                      <a:pt x="950" y="661"/>
                    </a:lnTo>
                    <a:lnTo>
                      <a:pt x="947" y="661"/>
                    </a:lnTo>
                    <a:lnTo>
                      <a:pt x="947" y="664"/>
                    </a:lnTo>
                    <a:lnTo>
                      <a:pt x="945" y="664"/>
                    </a:lnTo>
                    <a:lnTo>
                      <a:pt x="945" y="661"/>
                    </a:lnTo>
                    <a:lnTo>
                      <a:pt x="942" y="661"/>
                    </a:lnTo>
                    <a:lnTo>
                      <a:pt x="942" y="664"/>
                    </a:lnTo>
                    <a:lnTo>
                      <a:pt x="942" y="661"/>
                    </a:lnTo>
                    <a:lnTo>
                      <a:pt x="940" y="659"/>
                    </a:lnTo>
                    <a:lnTo>
                      <a:pt x="937" y="659"/>
                    </a:lnTo>
                    <a:lnTo>
                      <a:pt x="937" y="656"/>
                    </a:lnTo>
                    <a:lnTo>
                      <a:pt x="934" y="656"/>
                    </a:lnTo>
                    <a:lnTo>
                      <a:pt x="932" y="656"/>
                    </a:lnTo>
                    <a:lnTo>
                      <a:pt x="932" y="653"/>
                    </a:lnTo>
                    <a:lnTo>
                      <a:pt x="929" y="653"/>
                    </a:lnTo>
                    <a:lnTo>
                      <a:pt x="927" y="653"/>
                    </a:lnTo>
                    <a:lnTo>
                      <a:pt x="924" y="653"/>
                    </a:lnTo>
                    <a:lnTo>
                      <a:pt x="921" y="653"/>
                    </a:lnTo>
                    <a:lnTo>
                      <a:pt x="921" y="651"/>
                    </a:lnTo>
                    <a:lnTo>
                      <a:pt x="919" y="651"/>
                    </a:lnTo>
                    <a:lnTo>
                      <a:pt x="916" y="651"/>
                    </a:lnTo>
                    <a:lnTo>
                      <a:pt x="913" y="648"/>
                    </a:lnTo>
                    <a:lnTo>
                      <a:pt x="911" y="648"/>
                    </a:lnTo>
                    <a:lnTo>
                      <a:pt x="908" y="648"/>
                    </a:lnTo>
                    <a:lnTo>
                      <a:pt x="908" y="645"/>
                    </a:lnTo>
                    <a:lnTo>
                      <a:pt x="906" y="645"/>
                    </a:lnTo>
                    <a:lnTo>
                      <a:pt x="903" y="645"/>
                    </a:lnTo>
                    <a:lnTo>
                      <a:pt x="900" y="645"/>
                    </a:lnTo>
                    <a:lnTo>
                      <a:pt x="900" y="643"/>
                    </a:lnTo>
                    <a:lnTo>
                      <a:pt x="900" y="645"/>
                    </a:lnTo>
                    <a:lnTo>
                      <a:pt x="900" y="643"/>
                    </a:lnTo>
                    <a:lnTo>
                      <a:pt x="898" y="643"/>
                    </a:lnTo>
                    <a:lnTo>
                      <a:pt x="895" y="643"/>
                    </a:lnTo>
                    <a:lnTo>
                      <a:pt x="893" y="643"/>
                    </a:lnTo>
                    <a:lnTo>
                      <a:pt x="890" y="643"/>
                    </a:lnTo>
                    <a:lnTo>
                      <a:pt x="890" y="640"/>
                    </a:lnTo>
                    <a:lnTo>
                      <a:pt x="887" y="640"/>
                    </a:lnTo>
                    <a:lnTo>
                      <a:pt x="885" y="640"/>
                    </a:lnTo>
                    <a:lnTo>
                      <a:pt x="885" y="638"/>
                    </a:lnTo>
                    <a:lnTo>
                      <a:pt x="882" y="635"/>
                    </a:lnTo>
                    <a:lnTo>
                      <a:pt x="880" y="635"/>
                    </a:lnTo>
                    <a:lnTo>
                      <a:pt x="880" y="632"/>
                    </a:lnTo>
                    <a:lnTo>
                      <a:pt x="877" y="632"/>
                    </a:lnTo>
                    <a:lnTo>
                      <a:pt x="874" y="632"/>
                    </a:lnTo>
                    <a:lnTo>
                      <a:pt x="872" y="630"/>
                    </a:lnTo>
                    <a:lnTo>
                      <a:pt x="872" y="627"/>
                    </a:lnTo>
                    <a:lnTo>
                      <a:pt x="869" y="627"/>
                    </a:lnTo>
                    <a:lnTo>
                      <a:pt x="867" y="625"/>
                    </a:lnTo>
                    <a:lnTo>
                      <a:pt x="867" y="622"/>
                    </a:lnTo>
                    <a:lnTo>
                      <a:pt x="864" y="622"/>
                    </a:lnTo>
                    <a:lnTo>
                      <a:pt x="864" y="619"/>
                    </a:lnTo>
                    <a:lnTo>
                      <a:pt x="861" y="619"/>
                    </a:lnTo>
                    <a:lnTo>
                      <a:pt x="861" y="617"/>
                    </a:lnTo>
                    <a:lnTo>
                      <a:pt x="861" y="614"/>
                    </a:lnTo>
                    <a:lnTo>
                      <a:pt x="861" y="612"/>
                    </a:lnTo>
                    <a:lnTo>
                      <a:pt x="864" y="612"/>
                    </a:lnTo>
                    <a:lnTo>
                      <a:pt x="864" y="609"/>
                    </a:lnTo>
                    <a:lnTo>
                      <a:pt x="867" y="606"/>
                    </a:lnTo>
                    <a:lnTo>
                      <a:pt x="869" y="606"/>
                    </a:lnTo>
                    <a:lnTo>
                      <a:pt x="869" y="604"/>
                    </a:lnTo>
                    <a:lnTo>
                      <a:pt x="869" y="601"/>
                    </a:lnTo>
                    <a:lnTo>
                      <a:pt x="872" y="601"/>
                    </a:lnTo>
                    <a:lnTo>
                      <a:pt x="872" y="598"/>
                    </a:lnTo>
                    <a:lnTo>
                      <a:pt x="869" y="598"/>
                    </a:lnTo>
                    <a:lnTo>
                      <a:pt x="869" y="596"/>
                    </a:lnTo>
                    <a:lnTo>
                      <a:pt x="867" y="593"/>
                    </a:lnTo>
                    <a:lnTo>
                      <a:pt x="864" y="593"/>
                    </a:lnTo>
                    <a:lnTo>
                      <a:pt x="864" y="596"/>
                    </a:lnTo>
                    <a:lnTo>
                      <a:pt x="864" y="598"/>
                    </a:lnTo>
                    <a:lnTo>
                      <a:pt x="861" y="598"/>
                    </a:lnTo>
                    <a:lnTo>
                      <a:pt x="861" y="601"/>
                    </a:lnTo>
                    <a:lnTo>
                      <a:pt x="861" y="604"/>
                    </a:lnTo>
                    <a:lnTo>
                      <a:pt x="861" y="606"/>
                    </a:lnTo>
                    <a:lnTo>
                      <a:pt x="859" y="606"/>
                    </a:lnTo>
                    <a:lnTo>
                      <a:pt x="856" y="606"/>
                    </a:lnTo>
                    <a:lnTo>
                      <a:pt x="856" y="609"/>
                    </a:lnTo>
                    <a:lnTo>
                      <a:pt x="853" y="609"/>
                    </a:lnTo>
                    <a:lnTo>
                      <a:pt x="851" y="606"/>
                    </a:lnTo>
                    <a:lnTo>
                      <a:pt x="851" y="609"/>
                    </a:lnTo>
                    <a:lnTo>
                      <a:pt x="848" y="609"/>
                    </a:lnTo>
                    <a:lnTo>
                      <a:pt x="848" y="612"/>
                    </a:lnTo>
                    <a:lnTo>
                      <a:pt x="846" y="609"/>
                    </a:lnTo>
                    <a:lnTo>
                      <a:pt x="843" y="609"/>
                    </a:lnTo>
                    <a:lnTo>
                      <a:pt x="843" y="606"/>
                    </a:lnTo>
                    <a:lnTo>
                      <a:pt x="840" y="609"/>
                    </a:lnTo>
                    <a:lnTo>
                      <a:pt x="838" y="609"/>
                    </a:lnTo>
                    <a:lnTo>
                      <a:pt x="835" y="609"/>
                    </a:lnTo>
                    <a:lnTo>
                      <a:pt x="835" y="612"/>
                    </a:lnTo>
                    <a:lnTo>
                      <a:pt x="835" y="614"/>
                    </a:lnTo>
                    <a:lnTo>
                      <a:pt x="835" y="617"/>
                    </a:lnTo>
                    <a:lnTo>
                      <a:pt x="833" y="617"/>
                    </a:lnTo>
                    <a:lnTo>
                      <a:pt x="830" y="617"/>
                    </a:lnTo>
                    <a:lnTo>
                      <a:pt x="827" y="617"/>
                    </a:lnTo>
                    <a:lnTo>
                      <a:pt x="827" y="614"/>
                    </a:lnTo>
                    <a:lnTo>
                      <a:pt x="825" y="614"/>
                    </a:lnTo>
                    <a:lnTo>
                      <a:pt x="825" y="612"/>
                    </a:lnTo>
                    <a:lnTo>
                      <a:pt x="822" y="612"/>
                    </a:lnTo>
                    <a:lnTo>
                      <a:pt x="822" y="609"/>
                    </a:lnTo>
                    <a:lnTo>
                      <a:pt x="822" y="606"/>
                    </a:lnTo>
                    <a:lnTo>
                      <a:pt x="822" y="604"/>
                    </a:lnTo>
                    <a:lnTo>
                      <a:pt x="822" y="601"/>
                    </a:lnTo>
                    <a:lnTo>
                      <a:pt x="822" y="598"/>
                    </a:lnTo>
                    <a:lnTo>
                      <a:pt x="822" y="596"/>
                    </a:lnTo>
                    <a:lnTo>
                      <a:pt x="825" y="596"/>
                    </a:lnTo>
                    <a:lnTo>
                      <a:pt x="825" y="593"/>
                    </a:lnTo>
                    <a:lnTo>
                      <a:pt x="825" y="591"/>
                    </a:lnTo>
                    <a:lnTo>
                      <a:pt x="827" y="591"/>
                    </a:lnTo>
                    <a:lnTo>
                      <a:pt x="827" y="588"/>
                    </a:lnTo>
                    <a:lnTo>
                      <a:pt x="827" y="585"/>
                    </a:lnTo>
                    <a:lnTo>
                      <a:pt x="827" y="583"/>
                    </a:lnTo>
                    <a:lnTo>
                      <a:pt x="830" y="583"/>
                    </a:lnTo>
                    <a:lnTo>
                      <a:pt x="827" y="583"/>
                    </a:lnTo>
                    <a:lnTo>
                      <a:pt x="830" y="583"/>
                    </a:lnTo>
                    <a:lnTo>
                      <a:pt x="830" y="580"/>
                    </a:lnTo>
                    <a:lnTo>
                      <a:pt x="830" y="578"/>
                    </a:lnTo>
                    <a:lnTo>
                      <a:pt x="830" y="575"/>
                    </a:lnTo>
                    <a:lnTo>
                      <a:pt x="830" y="572"/>
                    </a:lnTo>
                    <a:lnTo>
                      <a:pt x="830" y="570"/>
                    </a:lnTo>
                    <a:lnTo>
                      <a:pt x="830" y="567"/>
                    </a:lnTo>
                    <a:lnTo>
                      <a:pt x="833" y="567"/>
                    </a:lnTo>
                    <a:lnTo>
                      <a:pt x="835" y="564"/>
                    </a:lnTo>
                    <a:lnTo>
                      <a:pt x="838" y="564"/>
                    </a:lnTo>
                    <a:lnTo>
                      <a:pt x="838" y="562"/>
                    </a:lnTo>
                    <a:lnTo>
                      <a:pt x="838" y="559"/>
                    </a:lnTo>
                    <a:lnTo>
                      <a:pt x="838" y="557"/>
                    </a:lnTo>
                    <a:lnTo>
                      <a:pt x="835" y="557"/>
                    </a:lnTo>
                    <a:lnTo>
                      <a:pt x="838" y="557"/>
                    </a:lnTo>
                    <a:lnTo>
                      <a:pt x="838" y="554"/>
                    </a:lnTo>
                    <a:lnTo>
                      <a:pt x="840" y="554"/>
                    </a:lnTo>
                    <a:lnTo>
                      <a:pt x="840" y="551"/>
                    </a:lnTo>
                    <a:lnTo>
                      <a:pt x="838" y="554"/>
                    </a:lnTo>
                    <a:lnTo>
                      <a:pt x="835" y="554"/>
                    </a:lnTo>
                    <a:lnTo>
                      <a:pt x="835" y="551"/>
                    </a:lnTo>
                    <a:lnTo>
                      <a:pt x="835" y="554"/>
                    </a:lnTo>
                    <a:lnTo>
                      <a:pt x="835" y="557"/>
                    </a:lnTo>
                    <a:lnTo>
                      <a:pt x="833" y="557"/>
                    </a:lnTo>
                    <a:lnTo>
                      <a:pt x="830" y="557"/>
                    </a:lnTo>
                    <a:lnTo>
                      <a:pt x="827" y="557"/>
                    </a:lnTo>
                    <a:lnTo>
                      <a:pt x="827" y="554"/>
                    </a:lnTo>
                    <a:lnTo>
                      <a:pt x="825" y="554"/>
                    </a:lnTo>
                    <a:lnTo>
                      <a:pt x="822" y="554"/>
                    </a:lnTo>
                    <a:lnTo>
                      <a:pt x="820" y="554"/>
                    </a:lnTo>
                    <a:lnTo>
                      <a:pt x="820" y="551"/>
                    </a:lnTo>
                    <a:lnTo>
                      <a:pt x="820" y="549"/>
                    </a:lnTo>
                    <a:lnTo>
                      <a:pt x="820" y="546"/>
                    </a:lnTo>
                    <a:lnTo>
                      <a:pt x="817" y="546"/>
                    </a:lnTo>
                    <a:lnTo>
                      <a:pt x="817" y="544"/>
                    </a:lnTo>
                    <a:lnTo>
                      <a:pt x="817" y="541"/>
                    </a:lnTo>
                    <a:lnTo>
                      <a:pt x="820" y="541"/>
                    </a:lnTo>
                    <a:lnTo>
                      <a:pt x="822" y="541"/>
                    </a:lnTo>
                    <a:lnTo>
                      <a:pt x="822" y="538"/>
                    </a:lnTo>
                    <a:lnTo>
                      <a:pt x="825" y="538"/>
                    </a:lnTo>
                    <a:lnTo>
                      <a:pt x="825" y="536"/>
                    </a:lnTo>
                    <a:lnTo>
                      <a:pt x="822" y="536"/>
                    </a:lnTo>
                    <a:lnTo>
                      <a:pt x="820" y="536"/>
                    </a:lnTo>
                    <a:lnTo>
                      <a:pt x="817" y="536"/>
                    </a:lnTo>
                    <a:lnTo>
                      <a:pt x="817" y="538"/>
                    </a:lnTo>
                    <a:lnTo>
                      <a:pt x="817" y="536"/>
                    </a:lnTo>
                    <a:lnTo>
                      <a:pt x="814" y="533"/>
                    </a:lnTo>
                    <a:lnTo>
                      <a:pt x="814" y="531"/>
                    </a:lnTo>
                    <a:lnTo>
                      <a:pt x="814" y="528"/>
                    </a:lnTo>
                    <a:lnTo>
                      <a:pt x="814" y="525"/>
                    </a:lnTo>
                    <a:lnTo>
                      <a:pt x="817" y="525"/>
                    </a:lnTo>
                    <a:lnTo>
                      <a:pt x="820" y="525"/>
                    </a:lnTo>
                    <a:lnTo>
                      <a:pt x="820" y="523"/>
                    </a:lnTo>
                    <a:lnTo>
                      <a:pt x="822" y="523"/>
                    </a:lnTo>
                    <a:lnTo>
                      <a:pt x="825" y="520"/>
                    </a:lnTo>
                    <a:lnTo>
                      <a:pt x="827" y="520"/>
                    </a:lnTo>
                    <a:lnTo>
                      <a:pt x="830" y="520"/>
                    </a:lnTo>
                    <a:lnTo>
                      <a:pt x="830" y="517"/>
                    </a:lnTo>
                    <a:lnTo>
                      <a:pt x="830" y="515"/>
                    </a:lnTo>
                    <a:lnTo>
                      <a:pt x="833" y="515"/>
                    </a:lnTo>
                    <a:lnTo>
                      <a:pt x="835" y="515"/>
                    </a:lnTo>
                    <a:lnTo>
                      <a:pt x="835" y="517"/>
                    </a:lnTo>
                    <a:lnTo>
                      <a:pt x="835" y="515"/>
                    </a:lnTo>
                    <a:lnTo>
                      <a:pt x="838" y="515"/>
                    </a:lnTo>
                    <a:lnTo>
                      <a:pt x="838" y="517"/>
                    </a:lnTo>
                    <a:lnTo>
                      <a:pt x="840" y="517"/>
                    </a:lnTo>
                    <a:lnTo>
                      <a:pt x="840" y="520"/>
                    </a:lnTo>
                    <a:lnTo>
                      <a:pt x="843" y="520"/>
                    </a:lnTo>
                    <a:lnTo>
                      <a:pt x="843" y="523"/>
                    </a:lnTo>
                    <a:lnTo>
                      <a:pt x="843" y="525"/>
                    </a:lnTo>
                    <a:lnTo>
                      <a:pt x="843" y="528"/>
                    </a:lnTo>
                    <a:lnTo>
                      <a:pt x="843" y="525"/>
                    </a:lnTo>
                    <a:lnTo>
                      <a:pt x="846" y="525"/>
                    </a:lnTo>
                    <a:lnTo>
                      <a:pt x="843" y="525"/>
                    </a:lnTo>
                    <a:lnTo>
                      <a:pt x="846" y="525"/>
                    </a:lnTo>
                    <a:lnTo>
                      <a:pt x="846" y="523"/>
                    </a:lnTo>
                    <a:lnTo>
                      <a:pt x="846" y="520"/>
                    </a:lnTo>
                    <a:lnTo>
                      <a:pt x="848" y="520"/>
                    </a:lnTo>
                    <a:lnTo>
                      <a:pt x="846" y="517"/>
                    </a:lnTo>
                    <a:lnTo>
                      <a:pt x="848" y="520"/>
                    </a:lnTo>
                    <a:lnTo>
                      <a:pt x="848" y="517"/>
                    </a:lnTo>
                    <a:lnTo>
                      <a:pt x="848" y="515"/>
                    </a:lnTo>
                    <a:lnTo>
                      <a:pt x="848" y="512"/>
                    </a:lnTo>
                    <a:lnTo>
                      <a:pt x="848" y="510"/>
                    </a:lnTo>
                    <a:lnTo>
                      <a:pt x="848" y="507"/>
                    </a:lnTo>
                    <a:lnTo>
                      <a:pt x="851" y="507"/>
                    </a:lnTo>
                    <a:lnTo>
                      <a:pt x="838" y="510"/>
                    </a:lnTo>
                    <a:lnTo>
                      <a:pt x="838" y="507"/>
                    </a:lnTo>
                    <a:lnTo>
                      <a:pt x="835" y="507"/>
                    </a:lnTo>
                    <a:lnTo>
                      <a:pt x="833" y="507"/>
                    </a:lnTo>
                    <a:lnTo>
                      <a:pt x="830" y="507"/>
                    </a:lnTo>
                    <a:lnTo>
                      <a:pt x="827" y="507"/>
                    </a:lnTo>
                    <a:lnTo>
                      <a:pt x="827" y="510"/>
                    </a:lnTo>
                    <a:lnTo>
                      <a:pt x="825" y="510"/>
                    </a:lnTo>
                    <a:lnTo>
                      <a:pt x="822" y="510"/>
                    </a:lnTo>
                    <a:lnTo>
                      <a:pt x="822" y="507"/>
                    </a:lnTo>
                    <a:lnTo>
                      <a:pt x="822" y="510"/>
                    </a:lnTo>
                    <a:lnTo>
                      <a:pt x="822" y="507"/>
                    </a:lnTo>
                    <a:lnTo>
                      <a:pt x="820" y="510"/>
                    </a:lnTo>
                    <a:lnTo>
                      <a:pt x="822" y="507"/>
                    </a:lnTo>
                    <a:lnTo>
                      <a:pt x="820" y="507"/>
                    </a:lnTo>
                    <a:lnTo>
                      <a:pt x="820" y="504"/>
                    </a:lnTo>
                    <a:lnTo>
                      <a:pt x="817" y="507"/>
                    </a:lnTo>
                    <a:lnTo>
                      <a:pt x="820" y="504"/>
                    </a:lnTo>
                    <a:lnTo>
                      <a:pt x="817" y="504"/>
                    </a:lnTo>
                    <a:lnTo>
                      <a:pt x="814" y="504"/>
                    </a:lnTo>
                    <a:lnTo>
                      <a:pt x="814" y="507"/>
                    </a:lnTo>
                    <a:lnTo>
                      <a:pt x="814" y="504"/>
                    </a:lnTo>
                    <a:lnTo>
                      <a:pt x="814" y="502"/>
                    </a:lnTo>
                    <a:lnTo>
                      <a:pt x="812" y="502"/>
                    </a:lnTo>
                    <a:lnTo>
                      <a:pt x="809" y="502"/>
                    </a:lnTo>
                    <a:lnTo>
                      <a:pt x="809" y="504"/>
                    </a:lnTo>
                    <a:lnTo>
                      <a:pt x="806" y="504"/>
                    </a:lnTo>
                    <a:lnTo>
                      <a:pt x="804" y="507"/>
                    </a:lnTo>
                    <a:lnTo>
                      <a:pt x="801" y="507"/>
                    </a:lnTo>
                    <a:lnTo>
                      <a:pt x="801" y="510"/>
                    </a:lnTo>
                    <a:lnTo>
                      <a:pt x="801" y="512"/>
                    </a:lnTo>
                    <a:lnTo>
                      <a:pt x="801" y="510"/>
                    </a:lnTo>
                    <a:lnTo>
                      <a:pt x="799" y="510"/>
                    </a:lnTo>
                    <a:lnTo>
                      <a:pt x="796" y="510"/>
                    </a:lnTo>
                    <a:lnTo>
                      <a:pt x="796" y="512"/>
                    </a:lnTo>
                    <a:lnTo>
                      <a:pt x="793" y="512"/>
                    </a:lnTo>
                    <a:lnTo>
                      <a:pt x="791" y="512"/>
                    </a:lnTo>
                    <a:lnTo>
                      <a:pt x="791" y="515"/>
                    </a:lnTo>
                    <a:lnTo>
                      <a:pt x="788" y="515"/>
                    </a:lnTo>
                    <a:lnTo>
                      <a:pt x="791" y="515"/>
                    </a:lnTo>
                    <a:lnTo>
                      <a:pt x="788" y="515"/>
                    </a:lnTo>
                    <a:lnTo>
                      <a:pt x="786" y="515"/>
                    </a:lnTo>
                    <a:lnTo>
                      <a:pt x="783" y="515"/>
                    </a:lnTo>
                    <a:lnTo>
                      <a:pt x="783" y="512"/>
                    </a:lnTo>
                    <a:lnTo>
                      <a:pt x="780" y="512"/>
                    </a:lnTo>
                    <a:lnTo>
                      <a:pt x="778" y="512"/>
                    </a:lnTo>
                    <a:lnTo>
                      <a:pt x="775" y="512"/>
                    </a:lnTo>
                    <a:lnTo>
                      <a:pt x="773" y="512"/>
                    </a:lnTo>
                    <a:lnTo>
                      <a:pt x="773" y="515"/>
                    </a:lnTo>
                    <a:lnTo>
                      <a:pt x="770" y="515"/>
                    </a:lnTo>
                    <a:lnTo>
                      <a:pt x="767" y="515"/>
                    </a:lnTo>
                    <a:lnTo>
                      <a:pt x="765" y="515"/>
                    </a:lnTo>
                    <a:lnTo>
                      <a:pt x="765" y="517"/>
                    </a:lnTo>
                    <a:lnTo>
                      <a:pt x="762" y="517"/>
                    </a:lnTo>
                    <a:lnTo>
                      <a:pt x="759" y="517"/>
                    </a:lnTo>
                    <a:lnTo>
                      <a:pt x="757" y="517"/>
                    </a:lnTo>
                    <a:lnTo>
                      <a:pt x="754" y="517"/>
                    </a:lnTo>
                    <a:lnTo>
                      <a:pt x="754" y="520"/>
                    </a:lnTo>
                    <a:lnTo>
                      <a:pt x="752" y="520"/>
                    </a:lnTo>
                    <a:lnTo>
                      <a:pt x="752" y="523"/>
                    </a:lnTo>
                    <a:lnTo>
                      <a:pt x="752" y="528"/>
                    </a:lnTo>
                    <a:lnTo>
                      <a:pt x="752" y="531"/>
                    </a:lnTo>
                    <a:lnTo>
                      <a:pt x="752" y="533"/>
                    </a:lnTo>
                    <a:lnTo>
                      <a:pt x="752" y="536"/>
                    </a:lnTo>
                    <a:lnTo>
                      <a:pt x="752" y="538"/>
                    </a:lnTo>
                    <a:lnTo>
                      <a:pt x="754" y="538"/>
                    </a:lnTo>
                    <a:lnTo>
                      <a:pt x="754" y="541"/>
                    </a:lnTo>
                    <a:lnTo>
                      <a:pt x="752" y="544"/>
                    </a:lnTo>
                    <a:lnTo>
                      <a:pt x="749" y="544"/>
                    </a:lnTo>
                    <a:lnTo>
                      <a:pt x="749" y="546"/>
                    </a:lnTo>
                    <a:lnTo>
                      <a:pt x="746" y="546"/>
                    </a:lnTo>
                    <a:lnTo>
                      <a:pt x="749" y="546"/>
                    </a:lnTo>
                    <a:lnTo>
                      <a:pt x="746" y="546"/>
                    </a:lnTo>
                    <a:lnTo>
                      <a:pt x="746" y="549"/>
                    </a:lnTo>
                    <a:lnTo>
                      <a:pt x="746" y="546"/>
                    </a:lnTo>
                    <a:lnTo>
                      <a:pt x="744" y="546"/>
                    </a:lnTo>
                    <a:lnTo>
                      <a:pt x="744" y="544"/>
                    </a:lnTo>
                    <a:lnTo>
                      <a:pt x="741" y="544"/>
                    </a:lnTo>
                    <a:lnTo>
                      <a:pt x="741" y="541"/>
                    </a:lnTo>
                    <a:lnTo>
                      <a:pt x="741" y="544"/>
                    </a:lnTo>
                    <a:lnTo>
                      <a:pt x="739" y="544"/>
                    </a:lnTo>
                    <a:lnTo>
                      <a:pt x="741" y="546"/>
                    </a:lnTo>
                    <a:lnTo>
                      <a:pt x="741" y="549"/>
                    </a:lnTo>
                    <a:lnTo>
                      <a:pt x="741" y="551"/>
                    </a:lnTo>
                    <a:lnTo>
                      <a:pt x="739" y="551"/>
                    </a:lnTo>
                    <a:lnTo>
                      <a:pt x="739" y="554"/>
                    </a:lnTo>
                    <a:lnTo>
                      <a:pt x="736" y="554"/>
                    </a:lnTo>
                    <a:lnTo>
                      <a:pt x="736" y="557"/>
                    </a:lnTo>
                    <a:lnTo>
                      <a:pt x="739" y="557"/>
                    </a:lnTo>
                    <a:lnTo>
                      <a:pt x="741" y="557"/>
                    </a:lnTo>
                    <a:lnTo>
                      <a:pt x="741" y="554"/>
                    </a:lnTo>
                    <a:lnTo>
                      <a:pt x="744" y="554"/>
                    </a:lnTo>
                    <a:lnTo>
                      <a:pt x="744" y="557"/>
                    </a:lnTo>
                    <a:lnTo>
                      <a:pt x="744" y="559"/>
                    </a:lnTo>
                    <a:lnTo>
                      <a:pt x="744" y="562"/>
                    </a:lnTo>
                    <a:lnTo>
                      <a:pt x="744" y="564"/>
                    </a:lnTo>
                    <a:lnTo>
                      <a:pt x="741" y="564"/>
                    </a:lnTo>
                    <a:lnTo>
                      <a:pt x="739" y="564"/>
                    </a:lnTo>
                    <a:lnTo>
                      <a:pt x="739" y="567"/>
                    </a:lnTo>
                    <a:lnTo>
                      <a:pt x="741" y="567"/>
                    </a:lnTo>
                    <a:lnTo>
                      <a:pt x="741" y="570"/>
                    </a:lnTo>
                    <a:lnTo>
                      <a:pt x="741" y="572"/>
                    </a:lnTo>
                    <a:lnTo>
                      <a:pt x="744" y="572"/>
                    </a:lnTo>
                    <a:lnTo>
                      <a:pt x="746" y="572"/>
                    </a:lnTo>
                    <a:lnTo>
                      <a:pt x="749" y="572"/>
                    </a:lnTo>
                    <a:lnTo>
                      <a:pt x="752" y="572"/>
                    </a:lnTo>
                    <a:lnTo>
                      <a:pt x="752" y="575"/>
                    </a:lnTo>
                    <a:lnTo>
                      <a:pt x="754" y="575"/>
                    </a:lnTo>
                    <a:lnTo>
                      <a:pt x="754" y="578"/>
                    </a:lnTo>
                    <a:lnTo>
                      <a:pt x="757" y="578"/>
                    </a:lnTo>
                    <a:lnTo>
                      <a:pt x="757" y="580"/>
                    </a:lnTo>
                    <a:lnTo>
                      <a:pt x="757" y="583"/>
                    </a:lnTo>
                    <a:lnTo>
                      <a:pt x="754" y="583"/>
                    </a:lnTo>
                    <a:lnTo>
                      <a:pt x="754" y="585"/>
                    </a:lnTo>
                    <a:lnTo>
                      <a:pt x="754" y="588"/>
                    </a:lnTo>
                    <a:lnTo>
                      <a:pt x="752" y="588"/>
                    </a:lnTo>
                    <a:lnTo>
                      <a:pt x="752" y="585"/>
                    </a:lnTo>
                    <a:lnTo>
                      <a:pt x="749" y="585"/>
                    </a:lnTo>
                    <a:lnTo>
                      <a:pt x="749" y="583"/>
                    </a:lnTo>
                    <a:lnTo>
                      <a:pt x="746" y="583"/>
                    </a:lnTo>
                    <a:lnTo>
                      <a:pt x="744" y="583"/>
                    </a:lnTo>
                    <a:lnTo>
                      <a:pt x="741" y="583"/>
                    </a:lnTo>
                    <a:lnTo>
                      <a:pt x="741" y="585"/>
                    </a:lnTo>
                    <a:lnTo>
                      <a:pt x="741" y="588"/>
                    </a:lnTo>
                    <a:lnTo>
                      <a:pt x="739" y="588"/>
                    </a:lnTo>
                    <a:lnTo>
                      <a:pt x="736" y="588"/>
                    </a:lnTo>
                    <a:lnTo>
                      <a:pt x="736" y="585"/>
                    </a:lnTo>
                    <a:lnTo>
                      <a:pt x="733" y="585"/>
                    </a:lnTo>
                    <a:lnTo>
                      <a:pt x="733" y="583"/>
                    </a:lnTo>
                    <a:lnTo>
                      <a:pt x="733" y="580"/>
                    </a:lnTo>
                    <a:lnTo>
                      <a:pt x="731" y="580"/>
                    </a:lnTo>
                    <a:lnTo>
                      <a:pt x="728" y="580"/>
                    </a:lnTo>
                    <a:lnTo>
                      <a:pt x="726" y="580"/>
                    </a:lnTo>
                    <a:lnTo>
                      <a:pt x="723" y="580"/>
                    </a:lnTo>
                    <a:lnTo>
                      <a:pt x="723" y="578"/>
                    </a:lnTo>
                    <a:lnTo>
                      <a:pt x="723" y="580"/>
                    </a:lnTo>
                    <a:lnTo>
                      <a:pt x="720" y="580"/>
                    </a:lnTo>
                    <a:lnTo>
                      <a:pt x="720" y="583"/>
                    </a:lnTo>
                    <a:lnTo>
                      <a:pt x="720" y="585"/>
                    </a:lnTo>
                    <a:lnTo>
                      <a:pt x="720" y="588"/>
                    </a:lnTo>
                    <a:lnTo>
                      <a:pt x="720" y="591"/>
                    </a:lnTo>
                    <a:lnTo>
                      <a:pt x="718" y="591"/>
                    </a:lnTo>
                    <a:lnTo>
                      <a:pt x="718" y="593"/>
                    </a:lnTo>
                    <a:lnTo>
                      <a:pt x="715" y="593"/>
                    </a:lnTo>
                    <a:lnTo>
                      <a:pt x="715" y="596"/>
                    </a:lnTo>
                    <a:lnTo>
                      <a:pt x="713" y="596"/>
                    </a:lnTo>
                    <a:lnTo>
                      <a:pt x="710" y="596"/>
                    </a:lnTo>
                    <a:lnTo>
                      <a:pt x="707" y="596"/>
                    </a:lnTo>
                    <a:lnTo>
                      <a:pt x="705" y="596"/>
                    </a:lnTo>
                    <a:lnTo>
                      <a:pt x="705" y="593"/>
                    </a:lnTo>
                    <a:lnTo>
                      <a:pt x="705" y="591"/>
                    </a:lnTo>
                    <a:lnTo>
                      <a:pt x="705" y="588"/>
                    </a:lnTo>
                    <a:lnTo>
                      <a:pt x="705" y="585"/>
                    </a:lnTo>
                    <a:lnTo>
                      <a:pt x="705" y="583"/>
                    </a:lnTo>
                    <a:lnTo>
                      <a:pt x="707" y="583"/>
                    </a:lnTo>
                    <a:lnTo>
                      <a:pt x="707" y="580"/>
                    </a:lnTo>
                    <a:lnTo>
                      <a:pt x="705" y="578"/>
                    </a:lnTo>
                    <a:lnTo>
                      <a:pt x="702" y="578"/>
                    </a:lnTo>
                    <a:lnTo>
                      <a:pt x="699" y="578"/>
                    </a:lnTo>
                    <a:lnTo>
                      <a:pt x="699" y="575"/>
                    </a:lnTo>
                    <a:lnTo>
                      <a:pt x="697" y="575"/>
                    </a:lnTo>
                    <a:lnTo>
                      <a:pt x="694" y="572"/>
                    </a:lnTo>
                    <a:lnTo>
                      <a:pt x="694" y="570"/>
                    </a:lnTo>
                    <a:lnTo>
                      <a:pt x="694" y="567"/>
                    </a:lnTo>
                    <a:lnTo>
                      <a:pt x="692" y="570"/>
                    </a:lnTo>
                    <a:lnTo>
                      <a:pt x="692" y="567"/>
                    </a:lnTo>
                    <a:lnTo>
                      <a:pt x="692" y="564"/>
                    </a:lnTo>
                    <a:lnTo>
                      <a:pt x="689" y="564"/>
                    </a:lnTo>
                    <a:lnTo>
                      <a:pt x="689" y="562"/>
                    </a:lnTo>
                    <a:lnTo>
                      <a:pt x="686" y="559"/>
                    </a:lnTo>
                    <a:lnTo>
                      <a:pt x="686" y="557"/>
                    </a:lnTo>
                    <a:lnTo>
                      <a:pt x="684" y="557"/>
                    </a:lnTo>
                    <a:lnTo>
                      <a:pt x="684" y="554"/>
                    </a:lnTo>
                    <a:lnTo>
                      <a:pt x="681" y="557"/>
                    </a:lnTo>
                    <a:lnTo>
                      <a:pt x="681" y="559"/>
                    </a:lnTo>
                    <a:lnTo>
                      <a:pt x="684" y="562"/>
                    </a:lnTo>
                    <a:lnTo>
                      <a:pt x="684" y="564"/>
                    </a:lnTo>
                    <a:lnTo>
                      <a:pt x="684" y="567"/>
                    </a:lnTo>
                    <a:lnTo>
                      <a:pt x="684" y="570"/>
                    </a:lnTo>
                    <a:lnTo>
                      <a:pt x="684" y="572"/>
                    </a:lnTo>
                    <a:lnTo>
                      <a:pt x="686" y="572"/>
                    </a:lnTo>
                    <a:lnTo>
                      <a:pt x="686" y="575"/>
                    </a:lnTo>
                    <a:lnTo>
                      <a:pt x="689" y="575"/>
                    </a:lnTo>
                    <a:lnTo>
                      <a:pt x="689" y="578"/>
                    </a:lnTo>
                    <a:lnTo>
                      <a:pt x="689" y="580"/>
                    </a:lnTo>
                    <a:lnTo>
                      <a:pt x="689" y="583"/>
                    </a:lnTo>
                    <a:lnTo>
                      <a:pt x="689" y="585"/>
                    </a:lnTo>
                    <a:lnTo>
                      <a:pt x="686" y="585"/>
                    </a:lnTo>
                    <a:lnTo>
                      <a:pt x="684" y="585"/>
                    </a:lnTo>
                    <a:lnTo>
                      <a:pt x="681" y="585"/>
                    </a:lnTo>
                    <a:lnTo>
                      <a:pt x="681" y="588"/>
                    </a:lnTo>
                    <a:lnTo>
                      <a:pt x="679" y="588"/>
                    </a:lnTo>
                    <a:lnTo>
                      <a:pt x="676" y="588"/>
                    </a:lnTo>
                    <a:lnTo>
                      <a:pt x="673" y="588"/>
                    </a:lnTo>
                    <a:lnTo>
                      <a:pt x="671" y="588"/>
                    </a:lnTo>
                    <a:lnTo>
                      <a:pt x="668" y="588"/>
                    </a:lnTo>
                    <a:lnTo>
                      <a:pt x="666" y="588"/>
                    </a:lnTo>
                    <a:lnTo>
                      <a:pt x="666" y="591"/>
                    </a:lnTo>
                    <a:lnTo>
                      <a:pt x="663" y="593"/>
                    </a:lnTo>
                    <a:lnTo>
                      <a:pt x="663" y="596"/>
                    </a:lnTo>
                    <a:lnTo>
                      <a:pt x="660" y="596"/>
                    </a:lnTo>
                    <a:lnTo>
                      <a:pt x="658" y="596"/>
                    </a:lnTo>
                    <a:lnTo>
                      <a:pt x="658" y="593"/>
                    </a:lnTo>
                    <a:lnTo>
                      <a:pt x="658" y="591"/>
                    </a:lnTo>
                    <a:lnTo>
                      <a:pt x="660" y="588"/>
                    </a:lnTo>
                    <a:lnTo>
                      <a:pt x="660" y="585"/>
                    </a:lnTo>
                    <a:lnTo>
                      <a:pt x="663" y="585"/>
                    </a:lnTo>
                    <a:lnTo>
                      <a:pt x="663" y="583"/>
                    </a:lnTo>
                    <a:lnTo>
                      <a:pt x="666" y="580"/>
                    </a:lnTo>
                    <a:lnTo>
                      <a:pt x="666" y="578"/>
                    </a:lnTo>
                    <a:lnTo>
                      <a:pt x="666" y="575"/>
                    </a:lnTo>
                    <a:lnTo>
                      <a:pt x="666" y="572"/>
                    </a:lnTo>
                    <a:lnTo>
                      <a:pt x="666" y="570"/>
                    </a:lnTo>
                    <a:lnTo>
                      <a:pt x="663" y="570"/>
                    </a:lnTo>
                    <a:lnTo>
                      <a:pt x="663" y="567"/>
                    </a:lnTo>
                    <a:lnTo>
                      <a:pt x="660" y="567"/>
                    </a:lnTo>
                    <a:lnTo>
                      <a:pt x="663" y="567"/>
                    </a:lnTo>
                    <a:lnTo>
                      <a:pt x="655" y="570"/>
                    </a:lnTo>
                    <a:lnTo>
                      <a:pt x="652" y="570"/>
                    </a:lnTo>
                    <a:lnTo>
                      <a:pt x="655" y="570"/>
                    </a:lnTo>
                    <a:lnTo>
                      <a:pt x="663" y="567"/>
                    </a:lnTo>
                    <a:lnTo>
                      <a:pt x="663" y="564"/>
                    </a:lnTo>
                    <a:lnTo>
                      <a:pt x="663" y="562"/>
                    </a:lnTo>
                    <a:lnTo>
                      <a:pt x="660" y="562"/>
                    </a:lnTo>
                    <a:lnTo>
                      <a:pt x="660" y="564"/>
                    </a:lnTo>
                    <a:lnTo>
                      <a:pt x="660" y="562"/>
                    </a:lnTo>
                    <a:lnTo>
                      <a:pt x="658" y="559"/>
                    </a:lnTo>
                    <a:lnTo>
                      <a:pt x="658" y="557"/>
                    </a:lnTo>
                    <a:lnTo>
                      <a:pt x="655" y="557"/>
                    </a:lnTo>
                    <a:lnTo>
                      <a:pt x="652" y="557"/>
                    </a:lnTo>
                    <a:lnTo>
                      <a:pt x="655" y="557"/>
                    </a:lnTo>
                    <a:lnTo>
                      <a:pt x="655" y="559"/>
                    </a:lnTo>
                    <a:lnTo>
                      <a:pt x="652" y="559"/>
                    </a:lnTo>
                    <a:lnTo>
                      <a:pt x="652" y="557"/>
                    </a:lnTo>
                    <a:lnTo>
                      <a:pt x="650" y="557"/>
                    </a:lnTo>
                    <a:lnTo>
                      <a:pt x="650" y="559"/>
                    </a:lnTo>
                    <a:lnTo>
                      <a:pt x="647" y="559"/>
                    </a:lnTo>
                    <a:lnTo>
                      <a:pt x="645" y="557"/>
                    </a:lnTo>
                    <a:lnTo>
                      <a:pt x="645" y="559"/>
                    </a:lnTo>
                    <a:lnTo>
                      <a:pt x="642" y="557"/>
                    </a:lnTo>
                    <a:lnTo>
                      <a:pt x="642" y="554"/>
                    </a:lnTo>
                    <a:lnTo>
                      <a:pt x="639" y="554"/>
                    </a:lnTo>
                    <a:lnTo>
                      <a:pt x="642" y="554"/>
                    </a:lnTo>
                    <a:lnTo>
                      <a:pt x="639" y="554"/>
                    </a:lnTo>
                    <a:lnTo>
                      <a:pt x="642" y="554"/>
                    </a:lnTo>
                    <a:lnTo>
                      <a:pt x="639" y="554"/>
                    </a:lnTo>
                    <a:lnTo>
                      <a:pt x="639" y="551"/>
                    </a:lnTo>
                    <a:lnTo>
                      <a:pt x="639" y="549"/>
                    </a:lnTo>
                    <a:lnTo>
                      <a:pt x="642" y="549"/>
                    </a:lnTo>
                    <a:lnTo>
                      <a:pt x="642" y="546"/>
                    </a:lnTo>
                    <a:lnTo>
                      <a:pt x="642" y="544"/>
                    </a:lnTo>
                    <a:lnTo>
                      <a:pt x="642" y="541"/>
                    </a:lnTo>
                    <a:lnTo>
                      <a:pt x="642" y="538"/>
                    </a:lnTo>
                    <a:lnTo>
                      <a:pt x="639" y="538"/>
                    </a:lnTo>
                    <a:lnTo>
                      <a:pt x="639" y="536"/>
                    </a:lnTo>
                    <a:lnTo>
                      <a:pt x="639" y="533"/>
                    </a:lnTo>
                    <a:lnTo>
                      <a:pt x="637" y="533"/>
                    </a:lnTo>
                    <a:lnTo>
                      <a:pt x="634" y="533"/>
                    </a:lnTo>
                    <a:lnTo>
                      <a:pt x="634" y="536"/>
                    </a:lnTo>
                    <a:lnTo>
                      <a:pt x="632" y="536"/>
                    </a:lnTo>
                    <a:lnTo>
                      <a:pt x="632" y="538"/>
                    </a:lnTo>
                    <a:lnTo>
                      <a:pt x="634" y="538"/>
                    </a:lnTo>
                    <a:lnTo>
                      <a:pt x="632" y="538"/>
                    </a:lnTo>
                    <a:lnTo>
                      <a:pt x="632" y="536"/>
                    </a:lnTo>
                    <a:lnTo>
                      <a:pt x="632" y="538"/>
                    </a:lnTo>
                    <a:lnTo>
                      <a:pt x="629" y="538"/>
                    </a:lnTo>
                    <a:lnTo>
                      <a:pt x="629" y="536"/>
                    </a:lnTo>
                    <a:lnTo>
                      <a:pt x="629" y="538"/>
                    </a:lnTo>
                    <a:lnTo>
                      <a:pt x="629" y="541"/>
                    </a:lnTo>
                    <a:lnTo>
                      <a:pt x="629" y="544"/>
                    </a:lnTo>
                    <a:lnTo>
                      <a:pt x="629" y="546"/>
                    </a:lnTo>
                    <a:lnTo>
                      <a:pt x="626" y="546"/>
                    </a:lnTo>
                    <a:lnTo>
                      <a:pt x="626" y="549"/>
                    </a:lnTo>
                    <a:lnTo>
                      <a:pt x="626" y="551"/>
                    </a:lnTo>
                    <a:lnTo>
                      <a:pt x="624" y="551"/>
                    </a:lnTo>
                    <a:lnTo>
                      <a:pt x="624" y="554"/>
                    </a:lnTo>
                    <a:lnTo>
                      <a:pt x="624" y="557"/>
                    </a:lnTo>
                    <a:lnTo>
                      <a:pt x="621" y="557"/>
                    </a:lnTo>
                    <a:lnTo>
                      <a:pt x="619" y="557"/>
                    </a:lnTo>
                    <a:lnTo>
                      <a:pt x="616" y="557"/>
                    </a:lnTo>
                    <a:lnTo>
                      <a:pt x="616" y="559"/>
                    </a:lnTo>
                    <a:lnTo>
                      <a:pt x="613" y="559"/>
                    </a:lnTo>
                    <a:lnTo>
                      <a:pt x="611" y="559"/>
                    </a:lnTo>
                    <a:lnTo>
                      <a:pt x="611" y="557"/>
                    </a:lnTo>
                    <a:lnTo>
                      <a:pt x="608" y="557"/>
                    </a:lnTo>
                    <a:lnTo>
                      <a:pt x="605" y="557"/>
                    </a:lnTo>
                    <a:lnTo>
                      <a:pt x="605" y="554"/>
                    </a:lnTo>
                    <a:lnTo>
                      <a:pt x="603" y="554"/>
                    </a:lnTo>
                    <a:lnTo>
                      <a:pt x="600" y="551"/>
                    </a:lnTo>
                    <a:lnTo>
                      <a:pt x="598" y="551"/>
                    </a:lnTo>
                    <a:lnTo>
                      <a:pt x="598" y="549"/>
                    </a:lnTo>
                    <a:lnTo>
                      <a:pt x="595" y="549"/>
                    </a:lnTo>
                    <a:lnTo>
                      <a:pt x="592" y="549"/>
                    </a:lnTo>
                    <a:lnTo>
                      <a:pt x="592" y="546"/>
                    </a:lnTo>
                    <a:lnTo>
                      <a:pt x="590" y="546"/>
                    </a:lnTo>
                    <a:lnTo>
                      <a:pt x="590" y="544"/>
                    </a:lnTo>
                    <a:lnTo>
                      <a:pt x="587" y="544"/>
                    </a:lnTo>
                    <a:lnTo>
                      <a:pt x="587" y="541"/>
                    </a:lnTo>
                    <a:lnTo>
                      <a:pt x="587" y="538"/>
                    </a:lnTo>
                    <a:lnTo>
                      <a:pt x="585" y="538"/>
                    </a:lnTo>
                    <a:lnTo>
                      <a:pt x="585" y="536"/>
                    </a:lnTo>
                    <a:lnTo>
                      <a:pt x="585" y="533"/>
                    </a:lnTo>
                    <a:lnTo>
                      <a:pt x="582" y="533"/>
                    </a:lnTo>
                    <a:lnTo>
                      <a:pt x="582" y="531"/>
                    </a:lnTo>
                    <a:lnTo>
                      <a:pt x="582" y="528"/>
                    </a:lnTo>
                    <a:lnTo>
                      <a:pt x="579" y="528"/>
                    </a:lnTo>
                    <a:lnTo>
                      <a:pt x="579" y="525"/>
                    </a:lnTo>
                    <a:lnTo>
                      <a:pt x="579" y="523"/>
                    </a:lnTo>
                    <a:lnTo>
                      <a:pt x="579" y="520"/>
                    </a:lnTo>
                    <a:lnTo>
                      <a:pt x="577" y="520"/>
                    </a:lnTo>
                    <a:lnTo>
                      <a:pt x="577" y="517"/>
                    </a:lnTo>
                    <a:lnTo>
                      <a:pt x="574" y="517"/>
                    </a:lnTo>
                    <a:lnTo>
                      <a:pt x="574" y="520"/>
                    </a:lnTo>
                    <a:lnTo>
                      <a:pt x="572" y="523"/>
                    </a:lnTo>
                    <a:lnTo>
                      <a:pt x="572" y="520"/>
                    </a:lnTo>
                    <a:lnTo>
                      <a:pt x="574" y="520"/>
                    </a:lnTo>
                    <a:lnTo>
                      <a:pt x="574" y="517"/>
                    </a:lnTo>
                    <a:lnTo>
                      <a:pt x="577" y="517"/>
                    </a:lnTo>
                    <a:lnTo>
                      <a:pt x="577" y="515"/>
                    </a:lnTo>
                    <a:lnTo>
                      <a:pt x="577" y="512"/>
                    </a:lnTo>
                    <a:lnTo>
                      <a:pt x="577" y="510"/>
                    </a:lnTo>
                    <a:lnTo>
                      <a:pt x="577" y="507"/>
                    </a:lnTo>
                    <a:lnTo>
                      <a:pt x="574" y="507"/>
                    </a:lnTo>
                    <a:lnTo>
                      <a:pt x="574" y="504"/>
                    </a:lnTo>
                    <a:lnTo>
                      <a:pt x="572" y="504"/>
                    </a:lnTo>
                    <a:lnTo>
                      <a:pt x="572" y="502"/>
                    </a:lnTo>
                    <a:lnTo>
                      <a:pt x="569" y="502"/>
                    </a:lnTo>
                    <a:lnTo>
                      <a:pt x="566" y="502"/>
                    </a:lnTo>
                    <a:lnTo>
                      <a:pt x="564" y="502"/>
                    </a:lnTo>
                    <a:lnTo>
                      <a:pt x="561" y="502"/>
                    </a:lnTo>
                    <a:lnTo>
                      <a:pt x="564" y="502"/>
                    </a:lnTo>
                    <a:lnTo>
                      <a:pt x="561" y="502"/>
                    </a:lnTo>
                    <a:lnTo>
                      <a:pt x="561" y="499"/>
                    </a:lnTo>
                    <a:lnTo>
                      <a:pt x="561" y="497"/>
                    </a:lnTo>
                    <a:lnTo>
                      <a:pt x="561" y="494"/>
                    </a:lnTo>
                    <a:lnTo>
                      <a:pt x="559" y="494"/>
                    </a:lnTo>
                    <a:lnTo>
                      <a:pt x="553" y="491"/>
                    </a:lnTo>
                    <a:lnTo>
                      <a:pt x="553" y="489"/>
                    </a:lnTo>
                    <a:lnTo>
                      <a:pt x="553" y="486"/>
                    </a:lnTo>
                    <a:lnTo>
                      <a:pt x="551" y="486"/>
                    </a:lnTo>
                    <a:lnTo>
                      <a:pt x="551" y="489"/>
                    </a:lnTo>
                    <a:lnTo>
                      <a:pt x="548" y="489"/>
                    </a:lnTo>
                    <a:lnTo>
                      <a:pt x="545" y="486"/>
                    </a:lnTo>
                    <a:lnTo>
                      <a:pt x="545" y="484"/>
                    </a:lnTo>
                    <a:lnTo>
                      <a:pt x="545" y="486"/>
                    </a:lnTo>
                    <a:lnTo>
                      <a:pt x="543" y="486"/>
                    </a:lnTo>
                    <a:lnTo>
                      <a:pt x="543" y="489"/>
                    </a:lnTo>
                    <a:lnTo>
                      <a:pt x="540" y="489"/>
                    </a:lnTo>
                    <a:lnTo>
                      <a:pt x="540" y="491"/>
                    </a:lnTo>
                    <a:lnTo>
                      <a:pt x="538" y="491"/>
                    </a:lnTo>
                    <a:lnTo>
                      <a:pt x="535" y="491"/>
                    </a:lnTo>
                    <a:lnTo>
                      <a:pt x="535" y="494"/>
                    </a:lnTo>
                    <a:lnTo>
                      <a:pt x="532" y="494"/>
                    </a:lnTo>
                    <a:lnTo>
                      <a:pt x="530" y="494"/>
                    </a:lnTo>
                    <a:lnTo>
                      <a:pt x="527" y="494"/>
                    </a:lnTo>
                    <a:lnTo>
                      <a:pt x="525" y="494"/>
                    </a:lnTo>
                    <a:lnTo>
                      <a:pt x="522" y="494"/>
                    </a:lnTo>
                    <a:lnTo>
                      <a:pt x="522" y="491"/>
                    </a:lnTo>
                    <a:lnTo>
                      <a:pt x="522" y="494"/>
                    </a:lnTo>
                    <a:lnTo>
                      <a:pt x="522" y="497"/>
                    </a:lnTo>
                    <a:lnTo>
                      <a:pt x="522" y="499"/>
                    </a:lnTo>
                    <a:lnTo>
                      <a:pt x="522" y="502"/>
                    </a:lnTo>
                    <a:lnTo>
                      <a:pt x="519" y="502"/>
                    </a:lnTo>
                    <a:lnTo>
                      <a:pt x="517" y="502"/>
                    </a:lnTo>
                    <a:lnTo>
                      <a:pt x="517" y="504"/>
                    </a:lnTo>
                    <a:lnTo>
                      <a:pt x="514" y="504"/>
                    </a:lnTo>
                    <a:lnTo>
                      <a:pt x="514" y="507"/>
                    </a:lnTo>
                    <a:lnTo>
                      <a:pt x="512" y="507"/>
                    </a:lnTo>
                    <a:lnTo>
                      <a:pt x="512" y="510"/>
                    </a:lnTo>
                    <a:lnTo>
                      <a:pt x="512" y="512"/>
                    </a:lnTo>
                    <a:lnTo>
                      <a:pt x="509" y="512"/>
                    </a:lnTo>
                    <a:lnTo>
                      <a:pt x="509" y="515"/>
                    </a:lnTo>
                    <a:lnTo>
                      <a:pt x="512" y="515"/>
                    </a:lnTo>
                    <a:lnTo>
                      <a:pt x="509" y="515"/>
                    </a:lnTo>
                    <a:lnTo>
                      <a:pt x="506" y="517"/>
                    </a:lnTo>
                    <a:lnTo>
                      <a:pt x="506" y="515"/>
                    </a:lnTo>
                    <a:lnTo>
                      <a:pt x="504" y="515"/>
                    </a:lnTo>
                    <a:lnTo>
                      <a:pt x="504" y="512"/>
                    </a:lnTo>
                    <a:lnTo>
                      <a:pt x="504" y="510"/>
                    </a:lnTo>
                    <a:lnTo>
                      <a:pt x="506" y="510"/>
                    </a:lnTo>
                    <a:lnTo>
                      <a:pt x="506" y="507"/>
                    </a:lnTo>
                    <a:lnTo>
                      <a:pt x="504" y="507"/>
                    </a:lnTo>
                    <a:lnTo>
                      <a:pt x="504" y="504"/>
                    </a:lnTo>
                    <a:lnTo>
                      <a:pt x="501" y="504"/>
                    </a:lnTo>
                    <a:lnTo>
                      <a:pt x="501" y="502"/>
                    </a:lnTo>
                    <a:lnTo>
                      <a:pt x="498" y="502"/>
                    </a:lnTo>
                    <a:lnTo>
                      <a:pt x="498" y="499"/>
                    </a:lnTo>
                    <a:lnTo>
                      <a:pt x="496" y="499"/>
                    </a:lnTo>
                    <a:lnTo>
                      <a:pt x="493" y="499"/>
                    </a:lnTo>
                    <a:lnTo>
                      <a:pt x="491" y="497"/>
                    </a:lnTo>
                    <a:lnTo>
                      <a:pt x="488" y="497"/>
                    </a:lnTo>
                    <a:lnTo>
                      <a:pt x="488" y="499"/>
                    </a:lnTo>
                    <a:lnTo>
                      <a:pt x="485" y="499"/>
                    </a:lnTo>
                    <a:lnTo>
                      <a:pt x="485" y="502"/>
                    </a:lnTo>
                    <a:lnTo>
                      <a:pt x="483" y="502"/>
                    </a:lnTo>
                    <a:lnTo>
                      <a:pt x="483" y="504"/>
                    </a:lnTo>
                    <a:lnTo>
                      <a:pt x="480" y="504"/>
                    </a:lnTo>
                    <a:lnTo>
                      <a:pt x="478" y="507"/>
                    </a:lnTo>
                    <a:lnTo>
                      <a:pt x="478" y="510"/>
                    </a:lnTo>
                    <a:lnTo>
                      <a:pt x="480" y="510"/>
                    </a:lnTo>
                    <a:lnTo>
                      <a:pt x="478" y="510"/>
                    </a:lnTo>
                    <a:lnTo>
                      <a:pt x="480" y="510"/>
                    </a:lnTo>
                    <a:lnTo>
                      <a:pt x="480" y="512"/>
                    </a:lnTo>
                    <a:lnTo>
                      <a:pt x="478" y="512"/>
                    </a:lnTo>
                    <a:lnTo>
                      <a:pt x="478" y="515"/>
                    </a:lnTo>
                    <a:lnTo>
                      <a:pt x="478" y="517"/>
                    </a:lnTo>
                    <a:lnTo>
                      <a:pt x="475" y="517"/>
                    </a:lnTo>
                    <a:lnTo>
                      <a:pt x="475" y="520"/>
                    </a:lnTo>
                    <a:lnTo>
                      <a:pt x="475" y="523"/>
                    </a:lnTo>
                    <a:lnTo>
                      <a:pt x="472" y="523"/>
                    </a:lnTo>
                    <a:lnTo>
                      <a:pt x="472" y="525"/>
                    </a:lnTo>
                    <a:lnTo>
                      <a:pt x="470" y="528"/>
                    </a:lnTo>
                    <a:lnTo>
                      <a:pt x="470" y="531"/>
                    </a:lnTo>
                    <a:lnTo>
                      <a:pt x="470" y="533"/>
                    </a:lnTo>
                    <a:lnTo>
                      <a:pt x="470" y="536"/>
                    </a:lnTo>
                    <a:lnTo>
                      <a:pt x="470" y="538"/>
                    </a:lnTo>
                    <a:lnTo>
                      <a:pt x="470" y="541"/>
                    </a:lnTo>
                    <a:lnTo>
                      <a:pt x="470" y="544"/>
                    </a:lnTo>
                    <a:lnTo>
                      <a:pt x="467" y="544"/>
                    </a:lnTo>
                    <a:lnTo>
                      <a:pt x="470" y="546"/>
                    </a:lnTo>
                    <a:lnTo>
                      <a:pt x="467" y="546"/>
                    </a:lnTo>
                    <a:lnTo>
                      <a:pt x="467" y="549"/>
                    </a:lnTo>
                    <a:lnTo>
                      <a:pt x="467" y="551"/>
                    </a:lnTo>
                    <a:lnTo>
                      <a:pt x="467" y="557"/>
                    </a:lnTo>
                    <a:lnTo>
                      <a:pt x="467" y="559"/>
                    </a:lnTo>
                    <a:lnTo>
                      <a:pt x="467" y="562"/>
                    </a:lnTo>
                    <a:lnTo>
                      <a:pt x="465" y="562"/>
                    </a:lnTo>
                    <a:lnTo>
                      <a:pt x="465" y="564"/>
                    </a:lnTo>
                    <a:lnTo>
                      <a:pt x="467" y="564"/>
                    </a:lnTo>
                    <a:lnTo>
                      <a:pt x="467" y="567"/>
                    </a:lnTo>
                    <a:lnTo>
                      <a:pt x="467" y="570"/>
                    </a:lnTo>
                    <a:lnTo>
                      <a:pt x="467" y="572"/>
                    </a:lnTo>
                    <a:lnTo>
                      <a:pt x="467" y="575"/>
                    </a:lnTo>
                    <a:lnTo>
                      <a:pt x="467" y="578"/>
                    </a:lnTo>
                    <a:lnTo>
                      <a:pt x="470" y="580"/>
                    </a:lnTo>
                    <a:lnTo>
                      <a:pt x="470" y="583"/>
                    </a:lnTo>
                    <a:lnTo>
                      <a:pt x="472" y="585"/>
                    </a:lnTo>
                    <a:lnTo>
                      <a:pt x="475" y="588"/>
                    </a:lnTo>
                    <a:lnTo>
                      <a:pt x="475" y="591"/>
                    </a:lnTo>
                    <a:lnTo>
                      <a:pt x="478" y="593"/>
                    </a:lnTo>
                    <a:lnTo>
                      <a:pt x="478" y="596"/>
                    </a:lnTo>
                    <a:lnTo>
                      <a:pt x="475" y="598"/>
                    </a:lnTo>
                    <a:lnTo>
                      <a:pt x="467" y="598"/>
                    </a:lnTo>
                    <a:lnTo>
                      <a:pt x="459" y="606"/>
                    </a:lnTo>
                    <a:lnTo>
                      <a:pt x="457" y="612"/>
                    </a:lnTo>
                    <a:lnTo>
                      <a:pt x="454" y="614"/>
                    </a:lnTo>
                    <a:lnTo>
                      <a:pt x="462" y="619"/>
                    </a:lnTo>
                    <a:lnTo>
                      <a:pt x="465" y="622"/>
                    </a:lnTo>
                    <a:lnTo>
                      <a:pt x="462" y="622"/>
                    </a:lnTo>
                    <a:lnTo>
                      <a:pt x="462" y="619"/>
                    </a:lnTo>
                    <a:lnTo>
                      <a:pt x="459" y="619"/>
                    </a:lnTo>
                    <a:lnTo>
                      <a:pt x="454" y="614"/>
                    </a:lnTo>
                    <a:lnTo>
                      <a:pt x="451" y="617"/>
                    </a:lnTo>
                    <a:lnTo>
                      <a:pt x="449" y="619"/>
                    </a:lnTo>
                    <a:lnTo>
                      <a:pt x="449" y="622"/>
                    </a:lnTo>
                    <a:lnTo>
                      <a:pt x="446" y="622"/>
                    </a:lnTo>
                    <a:lnTo>
                      <a:pt x="441" y="630"/>
                    </a:lnTo>
                    <a:lnTo>
                      <a:pt x="438" y="632"/>
                    </a:lnTo>
                    <a:lnTo>
                      <a:pt x="438" y="635"/>
                    </a:lnTo>
                    <a:lnTo>
                      <a:pt x="436" y="635"/>
                    </a:lnTo>
                    <a:lnTo>
                      <a:pt x="431" y="640"/>
                    </a:lnTo>
                    <a:lnTo>
                      <a:pt x="431" y="638"/>
                    </a:lnTo>
                    <a:lnTo>
                      <a:pt x="428" y="640"/>
                    </a:lnTo>
                    <a:lnTo>
                      <a:pt x="425" y="640"/>
                    </a:lnTo>
                    <a:lnTo>
                      <a:pt x="423" y="640"/>
                    </a:lnTo>
                    <a:lnTo>
                      <a:pt x="420" y="640"/>
                    </a:lnTo>
                    <a:lnTo>
                      <a:pt x="420" y="643"/>
                    </a:lnTo>
                    <a:lnTo>
                      <a:pt x="420" y="640"/>
                    </a:lnTo>
                    <a:lnTo>
                      <a:pt x="418" y="643"/>
                    </a:lnTo>
                    <a:lnTo>
                      <a:pt x="415" y="648"/>
                    </a:lnTo>
                    <a:lnTo>
                      <a:pt x="418" y="648"/>
                    </a:lnTo>
                    <a:lnTo>
                      <a:pt x="420" y="651"/>
                    </a:lnTo>
                    <a:lnTo>
                      <a:pt x="425" y="651"/>
                    </a:lnTo>
                    <a:lnTo>
                      <a:pt x="431" y="653"/>
                    </a:lnTo>
                    <a:lnTo>
                      <a:pt x="433" y="653"/>
                    </a:lnTo>
                    <a:lnTo>
                      <a:pt x="436" y="653"/>
                    </a:lnTo>
                    <a:lnTo>
                      <a:pt x="438" y="653"/>
                    </a:lnTo>
                    <a:lnTo>
                      <a:pt x="441" y="653"/>
                    </a:lnTo>
                    <a:lnTo>
                      <a:pt x="444" y="651"/>
                    </a:lnTo>
                    <a:lnTo>
                      <a:pt x="446" y="651"/>
                    </a:lnTo>
                    <a:lnTo>
                      <a:pt x="451" y="651"/>
                    </a:lnTo>
                    <a:lnTo>
                      <a:pt x="454" y="653"/>
                    </a:lnTo>
                    <a:lnTo>
                      <a:pt x="454" y="656"/>
                    </a:lnTo>
                    <a:lnTo>
                      <a:pt x="451" y="661"/>
                    </a:lnTo>
                    <a:lnTo>
                      <a:pt x="451" y="664"/>
                    </a:lnTo>
                    <a:lnTo>
                      <a:pt x="451" y="666"/>
                    </a:lnTo>
                    <a:lnTo>
                      <a:pt x="451" y="669"/>
                    </a:lnTo>
                    <a:lnTo>
                      <a:pt x="449" y="669"/>
                    </a:lnTo>
                    <a:lnTo>
                      <a:pt x="451" y="672"/>
                    </a:lnTo>
                    <a:lnTo>
                      <a:pt x="454" y="672"/>
                    </a:lnTo>
                    <a:lnTo>
                      <a:pt x="454" y="674"/>
                    </a:lnTo>
                    <a:lnTo>
                      <a:pt x="457" y="674"/>
                    </a:lnTo>
                    <a:lnTo>
                      <a:pt x="457" y="677"/>
                    </a:lnTo>
                    <a:lnTo>
                      <a:pt x="457" y="679"/>
                    </a:lnTo>
                    <a:lnTo>
                      <a:pt x="454" y="679"/>
                    </a:lnTo>
                    <a:lnTo>
                      <a:pt x="454" y="682"/>
                    </a:lnTo>
                    <a:lnTo>
                      <a:pt x="454" y="685"/>
                    </a:lnTo>
                    <a:lnTo>
                      <a:pt x="451" y="685"/>
                    </a:lnTo>
                    <a:lnTo>
                      <a:pt x="451" y="687"/>
                    </a:lnTo>
                    <a:lnTo>
                      <a:pt x="451" y="690"/>
                    </a:lnTo>
                    <a:lnTo>
                      <a:pt x="449" y="690"/>
                    </a:lnTo>
                    <a:lnTo>
                      <a:pt x="449" y="692"/>
                    </a:lnTo>
                    <a:lnTo>
                      <a:pt x="449" y="695"/>
                    </a:lnTo>
                    <a:lnTo>
                      <a:pt x="446" y="695"/>
                    </a:lnTo>
                    <a:lnTo>
                      <a:pt x="446" y="698"/>
                    </a:lnTo>
                    <a:lnTo>
                      <a:pt x="446" y="700"/>
                    </a:lnTo>
                    <a:lnTo>
                      <a:pt x="444" y="700"/>
                    </a:lnTo>
                    <a:lnTo>
                      <a:pt x="444" y="703"/>
                    </a:lnTo>
                    <a:lnTo>
                      <a:pt x="441" y="703"/>
                    </a:lnTo>
                    <a:lnTo>
                      <a:pt x="444" y="703"/>
                    </a:lnTo>
                    <a:lnTo>
                      <a:pt x="444" y="706"/>
                    </a:lnTo>
                    <a:lnTo>
                      <a:pt x="441" y="706"/>
                    </a:lnTo>
                    <a:lnTo>
                      <a:pt x="441" y="703"/>
                    </a:lnTo>
                    <a:lnTo>
                      <a:pt x="441" y="706"/>
                    </a:lnTo>
                    <a:lnTo>
                      <a:pt x="441" y="708"/>
                    </a:lnTo>
                    <a:lnTo>
                      <a:pt x="438" y="708"/>
                    </a:lnTo>
                    <a:lnTo>
                      <a:pt x="438" y="711"/>
                    </a:lnTo>
                    <a:lnTo>
                      <a:pt x="436" y="711"/>
                    </a:lnTo>
                    <a:lnTo>
                      <a:pt x="436" y="713"/>
                    </a:lnTo>
                    <a:lnTo>
                      <a:pt x="433" y="713"/>
                    </a:lnTo>
                    <a:lnTo>
                      <a:pt x="433" y="716"/>
                    </a:lnTo>
                    <a:lnTo>
                      <a:pt x="433" y="719"/>
                    </a:lnTo>
                    <a:lnTo>
                      <a:pt x="433" y="716"/>
                    </a:lnTo>
                    <a:lnTo>
                      <a:pt x="433" y="719"/>
                    </a:lnTo>
                    <a:lnTo>
                      <a:pt x="431" y="719"/>
                    </a:lnTo>
                    <a:lnTo>
                      <a:pt x="431" y="721"/>
                    </a:lnTo>
                    <a:lnTo>
                      <a:pt x="428" y="721"/>
                    </a:lnTo>
                    <a:lnTo>
                      <a:pt x="428" y="724"/>
                    </a:lnTo>
                    <a:lnTo>
                      <a:pt x="428" y="726"/>
                    </a:lnTo>
                    <a:lnTo>
                      <a:pt x="431" y="726"/>
                    </a:lnTo>
                    <a:lnTo>
                      <a:pt x="431" y="729"/>
                    </a:lnTo>
                    <a:lnTo>
                      <a:pt x="428" y="729"/>
                    </a:lnTo>
                    <a:lnTo>
                      <a:pt x="431" y="729"/>
                    </a:lnTo>
                    <a:lnTo>
                      <a:pt x="431" y="732"/>
                    </a:lnTo>
                    <a:lnTo>
                      <a:pt x="431" y="734"/>
                    </a:lnTo>
                    <a:lnTo>
                      <a:pt x="431" y="737"/>
                    </a:lnTo>
                    <a:lnTo>
                      <a:pt x="431" y="739"/>
                    </a:lnTo>
                    <a:lnTo>
                      <a:pt x="431" y="742"/>
                    </a:lnTo>
                    <a:lnTo>
                      <a:pt x="433" y="745"/>
                    </a:lnTo>
                    <a:lnTo>
                      <a:pt x="433" y="747"/>
                    </a:lnTo>
                    <a:lnTo>
                      <a:pt x="433" y="745"/>
                    </a:lnTo>
                    <a:lnTo>
                      <a:pt x="433" y="747"/>
                    </a:lnTo>
                    <a:lnTo>
                      <a:pt x="433" y="750"/>
                    </a:lnTo>
                    <a:lnTo>
                      <a:pt x="436" y="750"/>
                    </a:lnTo>
                    <a:lnTo>
                      <a:pt x="436" y="753"/>
                    </a:lnTo>
                    <a:lnTo>
                      <a:pt x="436" y="755"/>
                    </a:lnTo>
                    <a:lnTo>
                      <a:pt x="438" y="755"/>
                    </a:lnTo>
                    <a:lnTo>
                      <a:pt x="438" y="758"/>
                    </a:lnTo>
                    <a:lnTo>
                      <a:pt x="441" y="758"/>
                    </a:lnTo>
                    <a:lnTo>
                      <a:pt x="441" y="760"/>
                    </a:lnTo>
                    <a:lnTo>
                      <a:pt x="438" y="760"/>
                    </a:lnTo>
                    <a:lnTo>
                      <a:pt x="438" y="763"/>
                    </a:lnTo>
                    <a:lnTo>
                      <a:pt x="438" y="766"/>
                    </a:lnTo>
                    <a:lnTo>
                      <a:pt x="438" y="768"/>
                    </a:lnTo>
                    <a:lnTo>
                      <a:pt x="436" y="768"/>
                    </a:lnTo>
                    <a:lnTo>
                      <a:pt x="438" y="768"/>
                    </a:lnTo>
                    <a:lnTo>
                      <a:pt x="438" y="771"/>
                    </a:lnTo>
                    <a:lnTo>
                      <a:pt x="438" y="773"/>
                    </a:lnTo>
                    <a:lnTo>
                      <a:pt x="438" y="776"/>
                    </a:lnTo>
                    <a:lnTo>
                      <a:pt x="441" y="776"/>
                    </a:lnTo>
                    <a:lnTo>
                      <a:pt x="441" y="779"/>
                    </a:lnTo>
                    <a:lnTo>
                      <a:pt x="444" y="779"/>
                    </a:lnTo>
                    <a:lnTo>
                      <a:pt x="444" y="781"/>
                    </a:lnTo>
                    <a:lnTo>
                      <a:pt x="444" y="779"/>
                    </a:lnTo>
                    <a:lnTo>
                      <a:pt x="446" y="779"/>
                    </a:lnTo>
                    <a:lnTo>
                      <a:pt x="449" y="779"/>
                    </a:lnTo>
                    <a:lnTo>
                      <a:pt x="449" y="781"/>
                    </a:lnTo>
                    <a:lnTo>
                      <a:pt x="451" y="781"/>
                    </a:lnTo>
                    <a:lnTo>
                      <a:pt x="451" y="784"/>
                    </a:lnTo>
                    <a:lnTo>
                      <a:pt x="449" y="784"/>
                    </a:lnTo>
                    <a:lnTo>
                      <a:pt x="451" y="784"/>
                    </a:lnTo>
                    <a:lnTo>
                      <a:pt x="451" y="787"/>
                    </a:lnTo>
                    <a:lnTo>
                      <a:pt x="451" y="789"/>
                    </a:lnTo>
                    <a:lnTo>
                      <a:pt x="451" y="792"/>
                    </a:lnTo>
                    <a:lnTo>
                      <a:pt x="454" y="792"/>
                    </a:lnTo>
                    <a:lnTo>
                      <a:pt x="457" y="792"/>
                    </a:lnTo>
                    <a:lnTo>
                      <a:pt x="457" y="794"/>
                    </a:lnTo>
                    <a:lnTo>
                      <a:pt x="457" y="797"/>
                    </a:lnTo>
                    <a:lnTo>
                      <a:pt x="457" y="800"/>
                    </a:lnTo>
                    <a:lnTo>
                      <a:pt x="457" y="802"/>
                    </a:lnTo>
                    <a:lnTo>
                      <a:pt x="457" y="805"/>
                    </a:lnTo>
                    <a:lnTo>
                      <a:pt x="459" y="805"/>
                    </a:lnTo>
                    <a:lnTo>
                      <a:pt x="459" y="807"/>
                    </a:lnTo>
                    <a:lnTo>
                      <a:pt x="462" y="807"/>
                    </a:lnTo>
                    <a:lnTo>
                      <a:pt x="462" y="805"/>
                    </a:lnTo>
                    <a:lnTo>
                      <a:pt x="462" y="807"/>
                    </a:lnTo>
                    <a:lnTo>
                      <a:pt x="462" y="805"/>
                    </a:lnTo>
                    <a:lnTo>
                      <a:pt x="462" y="807"/>
                    </a:lnTo>
                    <a:lnTo>
                      <a:pt x="465" y="805"/>
                    </a:lnTo>
                    <a:lnTo>
                      <a:pt x="465" y="807"/>
                    </a:lnTo>
                    <a:lnTo>
                      <a:pt x="465" y="805"/>
                    </a:lnTo>
                    <a:lnTo>
                      <a:pt x="467" y="805"/>
                    </a:lnTo>
                    <a:lnTo>
                      <a:pt x="467" y="807"/>
                    </a:lnTo>
                    <a:lnTo>
                      <a:pt x="470" y="807"/>
                    </a:lnTo>
                    <a:lnTo>
                      <a:pt x="472" y="807"/>
                    </a:lnTo>
                    <a:lnTo>
                      <a:pt x="475" y="807"/>
                    </a:lnTo>
                    <a:lnTo>
                      <a:pt x="478" y="807"/>
                    </a:lnTo>
                    <a:lnTo>
                      <a:pt x="478" y="810"/>
                    </a:lnTo>
                    <a:lnTo>
                      <a:pt x="478" y="813"/>
                    </a:lnTo>
                    <a:lnTo>
                      <a:pt x="480" y="813"/>
                    </a:lnTo>
                    <a:lnTo>
                      <a:pt x="483" y="813"/>
                    </a:lnTo>
                    <a:lnTo>
                      <a:pt x="485" y="813"/>
                    </a:lnTo>
                    <a:lnTo>
                      <a:pt x="485" y="815"/>
                    </a:lnTo>
                    <a:lnTo>
                      <a:pt x="485" y="818"/>
                    </a:lnTo>
                    <a:lnTo>
                      <a:pt x="488" y="820"/>
                    </a:lnTo>
                    <a:lnTo>
                      <a:pt x="488" y="823"/>
                    </a:lnTo>
                    <a:lnTo>
                      <a:pt x="488" y="826"/>
                    </a:lnTo>
                    <a:lnTo>
                      <a:pt x="488" y="828"/>
                    </a:lnTo>
                    <a:lnTo>
                      <a:pt x="485" y="828"/>
                    </a:lnTo>
                    <a:lnTo>
                      <a:pt x="485" y="831"/>
                    </a:lnTo>
                    <a:lnTo>
                      <a:pt x="483" y="831"/>
                    </a:lnTo>
                    <a:lnTo>
                      <a:pt x="480" y="831"/>
                    </a:lnTo>
                    <a:lnTo>
                      <a:pt x="478" y="831"/>
                    </a:lnTo>
                    <a:lnTo>
                      <a:pt x="478" y="834"/>
                    </a:lnTo>
                    <a:lnTo>
                      <a:pt x="478" y="831"/>
                    </a:lnTo>
                    <a:lnTo>
                      <a:pt x="478" y="834"/>
                    </a:lnTo>
                    <a:lnTo>
                      <a:pt x="475" y="834"/>
                    </a:lnTo>
                    <a:lnTo>
                      <a:pt x="475" y="836"/>
                    </a:lnTo>
                    <a:lnTo>
                      <a:pt x="472" y="836"/>
                    </a:lnTo>
                    <a:lnTo>
                      <a:pt x="475" y="836"/>
                    </a:lnTo>
                    <a:lnTo>
                      <a:pt x="475" y="839"/>
                    </a:lnTo>
                    <a:lnTo>
                      <a:pt x="472" y="839"/>
                    </a:lnTo>
                    <a:lnTo>
                      <a:pt x="472" y="841"/>
                    </a:lnTo>
                    <a:lnTo>
                      <a:pt x="475" y="841"/>
                    </a:lnTo>
                    <a:lnTo>
                      <a:pt x="475" y="844"/>
                    </a:lnTo>
                    <a:lnTo>
                      <a:pt x="475" y="847"/>
                    </a:lnTo>
                    <a:lnTo>
                      <a:pt x="475" y="849"/>
                    </a:lnTo>
                    <a:lnTo>
                      <a:pt x="478" y="849"/>
                    </a:lnTo>
                    <a:lnTo>
                      <a:pt x="478" y="852"/>
                    </a:lnTo>
                    <a:lnTo>
                      <a:pt x="480" y="854"/>
                    </a:lnTo>
                    <a:lnTo>
                      <a:pt x="478" y="854"/>
                    </a:lnTo>
                    <a:lnTo>
                      <a:pt x="480" y="854"/>
                    </a:lnTo>
                    <a:lnTo>
                      <a:pt x="480" y="857"/>
                    </a:lnTo>
                    <a:lnTo>
                      <a:pt x="483" y="857"/>
                    </a:lnTo>
                    <a:lnTo>
                      <a:pt x="483" y="860"/>
                    </a:lnTo>
                    <a:lnTo>
                      <a:pt x="483" y="862"/>
                    </a:lnTo>
                    <a:lnTo>
                      <a:pt x="480" y="862"/>
                    </a:lnTo>
                    <a:lnTo>
                      <a:pt x="480" y="865"/>
                    </a:lnTo>
                    <a:lnTo>
                      <a:pt x="478" y="865"/>
                    </a:lnTo>
                    <a:lnTo>
                      <a:pt x="478" y="867"/>
                    </a:lnTo>
                    <a:lnTo>
                      <a:pt x="475" y="867"/>
                    </a:lnTo>
                    <a:lnTo>
                      <a:pt x="475" y="865"/>
                    </a:lnTo>
                    <a:lnTo>
                      <a:pt x="472" y="865"/>
                    </a:lnTo>
                    <a:lnTo>
                      <a:pt x="472" y="867"/>
                    </a:lnTo>
                    <a:lnTo>
                      <a:pt x="470" y="867"/>
                    </a:lnTo>
                    <a:lnTo>
                      <a:pt x="467" y="867"/>
                    </a:lnTo>
                    <a:lnTo>
                      <a:pt x="465" y="867"/>
                    </a:lnTo>
                    <a:lnTo>
                      <a:pt x="465" y="870"/>
                    </a:lnTo>
                    <a:lnTo>
                      <a:pt x="462" y="870"/>
                    </a:lnTo>
                    <a:lnTo>
                      <a:pt x="462" y="873"/>
                    </a:lnTo>
                    <a:lnTo>
                      <a:pt x="465" y="873"/>
                    </a:lnTo>
                    <a:lnTo>
                      <a:pt x="465" y="875"/>
                    </a:lnTo>
                    <a:lnTo>
                      <a:pt x="465" y="878"/>
                    </a:lnTo>
                    <a:lnTo>
                      <a:pt x="465" y="875"/>
                    </a:lnTo>
                    <a:lnTo>
                      <a:pt x="462" y="875"/>
                    </a:lnTo>
                    <a:lnTo>
                      <a:pt x="462" y="878"/>
                    </a:lnTo>
                    <a:lnTo>
                      <a:pt x="462" y="881"/>
                    </a:lnTo>
                    <a:lnTo>
                      <a:pt x="462" y="878"/>
                    </a:lnTo>
                    <a:lnTo>
                      <a:pt x="459" y="878"/>
                    </a:lnTo>
                    <a:lnTo>
                      <a:pt x="459" y="881"/>
                    </a:lnTo>
                    <a:lnTo>
                      <a:pt x="462" y="881"/>
                    </a:lnTo>
                    <a:lnTo>
                      <a:pt x="462" y="883"/>
                    </a:lnTo>
                    <a:lnTo>
                      <a:pt x="462" y="886"/>
                    </a:lnTo>
                    <a:lnTo>
                      <a:pt x="462" y="888"/>
                    </a:lnTo>
                    <a:lnTo>
                      <a:pt x="459" y="888"/>
                    </a:lnTo>
                    <a:lnTo>
                      <a:pt x="459" y="891"/>
                    </a:lnTo>
                    <a:lnTo>
                      <a:pt x="459" y="894"/>
                    </a:lnTo>
                    <a:lnTo>
                      <a:pt x="459" y="896"/>
                    </a:lnTo>
                    <a:lnTo>
                      <a:pt x="459" y="899"/>
                    </a:lnTo>
                    <a:lnTo>
                      <a:pt x="457" y="899"/>
                    </a:lnTo>
                    <a:lnTo>
                      <a:pt x="457" y="896"/>
                    </a:lnTo>
                    <a:lnTo>
                      <a:pt x="457" y="899"/>
                    </a:lnTo>
                    <a:lnTo>
                      <a:pt x="454" y="899"/>
                    </a:lnTo>
                    <a:lnTo>
                      <a:pt x="457" y="899"/>
                    </a:lnTo>
                    <a:lnTo>
                      <a:pt x="454" y="899"/>
                    </a:lnTo>
                    <a:lnTo>
                      <a:pt x="454" y="896"/>
                    </a:lnTo>
                    <a:lnTo>
                      <a:pt x="451" y="896"/>
                    </a:lnTo>
                    <a:lnTo>
                      <a:pt x="451" y="894"/>
                    </a:lnTo>
                    <a:lnTo>
                      <a:pt x="449" y="894"/>
                    </a:lnTo>
                    <a:lnTo>
                      <a:pt x="446" y="894"/>
                    </a:lnTo>
                    <a:lnTo>
                      <a:pt x="444" y="894"/>
                    </a:lnTo>
                    <a:lnTo>
                      <a:pt x="444" y="891"/>
                    </a:lnTo>
                    <a:lnTo>
                      <a:pt x="446" y="891"/>
                    </a:lnTo>
                    <a:lnTo>
                      <a:pt x="446" y="888"/>
                    </a:lnTo>
                    <a:lnTo>
                      <a:pt x="446" y="886"/>
                    </a:lnTo>
                    <a:lnTo>
                      <a:pt x="444" y="886"/>
                    </a:lnTo>
                    <a:lnTo>
                      <a:pt x="444" y="883"/>
                    </a:lnTo>
                    <a:lnTo>
                      <a:pt x="441" y="883"/>
                    </a:lnTo>
                    <a:lnTo>
                      <a:pt x="441" y="881"/>
                    </a:lnTo>
                    <a:lnTo>
                      <a:pt x="441" y="878"/>
                    </a:lnTo>
                    <a:lnTo>
                      <a:pt x="438" y="878"/>
                    </a:lnTo>
                    <a:lnTo>
                      <a:pt x="438" y="875"/>
                    </a:lnTo>
                    <a:lnTo>
                      <a:pt x="438" y="873"/>
                    </a:lnTo>
                    <a:lnTo>
                      <a:pt x="436" y="873"/>
                    </a:lnTo>
                    <a:lnTo>
                      <a:pt x="436" y="875"/>
                    </a:lnTo>
                    <a:lnTo>
                      <a:pt x="436" y="873"/>
                    </a:lnTo>
                    <a:lnTo>
                      <a:pt x="436" y="870"/>
                    </a:lnTo>
                    <a:lnTo>
                      <a:pt x="436" y="867"/>
                    </a:lnTo>
                    <a:lnTo>
                      <a:pt x="433" y="867"/>
                    </a:lnTo>
                    <a:lnTo>
                      <a:pt x="433" y="865"/>
                    </a:lnTo>
                    <a:lnTo>
                      <a:pt x="431" y="862"/>
                    </a:lnTo>
                    <a:lnTo>
                      <a:pt x="431" y="860"/>
                    </a:lnTo>
                    <a:lnTo>
                      <a:pt x="428" y="860"/>
                    </a:lnTo>
                    <a:lnTo>
                      <a:pt x="428" y="857"/>
                    </a:lnTo>
                    <a:lnTo>
                      <a:pt x="428" y="854"/>
                    </a:lnTo>
                    <a:lnTo>
                      <a:pt x="428" y="852"/>
                    </a:lnTo>
                    <a:lnTo>
                      <a:pt x="428" y="849"/>
                    </a:lnTo>
                    <a:lnTo>
                      <a:pt x="425" y="849"/>
                    </a:lnTo>
                    <a:lnTo>
                      <a:pt x="428" y="849"/>
                    </a:lnTo>
                    <a:lnTo>
                      <a:pt x="425" y="849"/>
                    </a:lnTo>
                    <a:lnTo>
                      <a:pt x="428" y="849"/>
                    </a:lnTo>
                    <a:lnTo>
                      <a:pt x="425" y="849"/>
                    </a:lnTo>
                    <a:lnTo>
                      <a:pt x="428" y="849"/>
                    </a:lnTo>
                    <a:lnTo>
                      <a:pt x="428" y="847"/>
                    </a:lnTo>
                    <a:lnTo>
                      <a:pt x="425" y="847"/>
                    </a:lnTo>
                    <a:lnTo>
                      <a:pt x="425" y="844"/>
                    </a:lnTo>
                    <a:lnTo>
                      <a:pt x="428" y="841"/>
                    </a:lnTo>
                    <a:lnTo>
                      <a:pt x="425" y="839"/>
                    </a:lnTo>
                    <a:lnTo>
                      <a:pt x="428" y="841"/>
                    </a:lnTo>
                    <a:lnTo>
                      <a:pt x="431" y="841"/>
                    </a:lnTo>
                    <a:lnTo>
                      <a:pt x="431" y="839"/>
                    </a:lnTo>
                    <a:lnTo>
                      <a:pt x="428" y="839"/>
                    </a:lnTo>
                    <a:lnTo>
                      <a:pt x="428" y="836"/>
                    </a:lnTo>
                    <a:lnTo>
                      <a:pt x="431" y="839"/>
                    </a:lnTo>
                    <a:lnTo>
                      <a:pt x="431" y="836"/>
                    </a:lnTo>
                    <a:lnTo>
                      <a:pt x="433" y="836"/>
                    </a:lnTo>
                    <a:lnTo>
                      <a:pt x="431" y="836"/>
                    </a:lnTo>
                    <a:lnTo>
                      <a:pt x="433" y="836"/>
                    </a:lnTo>
                    <a:lnTo>
                      <a:pt x="433" y="834"/>
                    </a:lnTo>
                    <a:lnTo>
                      <a:pt x="433" y="831"/>
                    </a:lnTo>
                    <a:lnTo>
                      <a:pt x="433" y="828"/>
                    </a:lnTo>
                    <a:lnTo>
                      <a:pt x="433" y="826"/>
                    </a:lnTo>
                    <a:lnTo>
                      <a:pt x="436" y="826"/>
                    </a:lnTo>
                    <a:lnTo>
                      <a:pt x="436" y="823"/>
                    </a:lnTo>
                    <a:lnTo>
                      <a:pt x="436" y="820"/>
                    </a:lnTo>
                    <a:lnTo>
                      <a:pt x="436" y="818"/>
                    </a:lnTo>
                    <a:lnTo>
                      <a:pt x="436" y="815"/>
                    </a:lnTo>
                    <a:lnTo>
                      <a:pt x="433" y="815"/>
                    </a:lnTo>
                    <a:lnTo>
                      <a:pt x="431" y="815"/>
                    </a:lnTo>
                    <a:lnTo>
                      <a:pt x="431" y="818"/>
                    </a:lnTo>
                    <a:lnTo>
                      <a:pt x="431" y="820"/>
                    </a:lnTo>
                    <a:lnTo>
                      <a:pt x="431" y="823"/>
                    </a:lnTo>
                    <a:lnTo>
                      <a:pt x="428" y="823"/>
                    </a:lnTo>
                    <a:lnTo>
                      <a:pt x="428" y="826"/>
                    </a:lnTo>
                    <a:lnTo>
                      <a:pt x="425" y="826"/>
                    </a:lnTo>
                    <a:lnTo>
                      <a:pt x="425" y="828"/>
                    </a:lnTo>
                    <a:lnTo>
                      <a:pt x="423" y="828"/>
                    </a:lnTo>
                    <a:lnTo>
                      <a:pt x="423" y="831"/>
                    </a:lnTo>
                    <a:lnTo>
                      <a:pt x="420" y="831"/>
                    </a:lnTo>
                    <a:lnTo>
                      <a:pt x="420" y="834"/>
                    </a:lnTo>
                    <a:lnTo>
                      <a:pt x="418" y="834"/>
                    </a:lnTo>
                    <a:lnTo>
                      <a:pt x="418" y="836"/>
                    </a:lnTo>
                    <a:lnTo>
                      <a:pt x="415" y="836"/>
                    </a:lnTo>
                    <a:lnTo>
                      <a:pt x="415" y="839"/>
                    </a:lnTo>
                    <a:lnTo>
                      <a:pt x="412" y="839"/>
                    </a:lnTo>
                    <a:lnTo>
                      <a:pt x="410" y="839"/>
                    </a:lnTo>
                    <a:lnTo>
                      <a:pt x="410" y="841"/>
                    </a:lnTo>
                    <a:lnTo>
                      <a:pt x="410" y="839"/>
                    </a:lnTo>
                    <a:lnTo>
                      <a:pt x="407" y="839"/>
                    </a:lnTo>
                    <a:lnTo>
                      <a:pt x="405" y="839"/>
                    </a:lnTo>
                    <a:lnTo>
                      <a:pt x="405" y="836"/>
                    </a:lnTo>
                    <a:lnTo>
                      <a:pt x="402" y="836"/>
                    </a:lnTo>
                    <a:lnTo>
                      <a:pt x="399" y="836"/>
                    </a:lnTo>
                    <a:lnTo>
                      <a:pt x="397" y="836"/>
                    </a:lnTo>
                    <a:lnTo>
                      <a:pt x="394" y="836"/>
                    </a:lnTo>
                    <a:lnTo>
                      <a:pt x="394" y="839"/>
                    </a:lnTo>
                    <a:lnTo>
                      <a:pt x="391" y="839"/>
                    </a:lnTo>
                    <a:lnTo>
                      <a:pt x="391" y="836"/>
                    </a:lnTo>
                    <a:lnTo>
                      <a:pt x="389" y="836"/>
                    </a:lnTo>
                    <a:lnTo>
                      <a:pt x="386" y="836"/>
                    </a:lnTo>
                    <a:lnTo>
                      <a:pt x="386" y="839"/>
                    </a:lnTo>
                    <a:lnTo>
                      <a:pt x="386" y="836"/>
                    </a:lnTo>
                    <a:lnTo>
                      <a:pt x="386" y="839"/>
                    </a:lnTo>
                    <a:lnTo>
                      <a:pt x="386" y="841"/>
                    </a:lnTo>
                    <a:lnTo>
                      <a:pt x="384" y="841"/>
                    </a:lnTo>
                    <a:lnTo>
                      <a:pt x="381" y="841"/>
                    </a:lnTo>
                    <a:lnTo>
                      <a:pt x="381" y="844"/>
                    </a:lnTo>
                    <a:lnTo>
                      <a:pt x="381" y="841"/>
                    </a:lnTo>
                    <a:lnTo>
                      <a:pt x="381" y="844"/>
                    </a:lnTo>
                    <a:lnTo>
                      <a:pt x="378" y="844"/>
                    </a:lnTo>
                    <a:lnTo>
                      <a:pt x="381" y="844"/>
                    </a:lnTo>
                    <a:lnTo>
                      <a:pt x="381" y="847"/>
                    </a:lnTo>
                    <a:lnTo>
                      <a:pt x="378" y="847"/>
                    </a:lnTo>
                    <a:lnTo>
                      <a:pt x="378" y="849"/>
                    </a:lnTo>
                    <a:lnTo>
                      <a:pt x="381" y="849"/>
                    </a:lnTo>
                    <a:lnTo>
                      <a:pt x="378" y="849"/>
                    </a:lnTo>
                    <a:lnTo>
                      <a:pt x="381" y="849"/>
                    </a:lnTo>
                    <a:lnTo>
                      <a:pt x="378" y="849"/>
                    </a:lnTo>
                    <a:lnTo>
                      <a:pt x="378" y="852"/>
                    </a:lnTo>
                    <a:lnTo>
                      <a:pt x="378" y="849"/>
                    </a:lnTo>
                    <a:lnTo>
                      <a:pt x="378" y="852"/>
                    </a:lnTo>
                    <a:lnTo>
                      <a:pt x="378" y="849"/>
                    </a:lnTo>
                    <a:lnTo>
                      <a:pt x="376" y="849"/>
                    </a:lnTo>
                    <a:lnTo>
                      <a:pt x="376" y="847"/>
                    </a:lnTo>
                    <a:lnTo>
                      <a:pt x="376" y="849"/>
                    </a:lnTo>
                    <a:lnTo>
                      <a:pt x="376" y="847"/>
                    </a:lnTo>
                    <a:lnTo>
                      <a:pt x="373" y="847"/>
                    </a:lnTo>
                    <a:lnTo>
                      <a:pt x="373" y="849"/>
                    </a:lnTo>
                    <a:lnTo>
                      <a:pt x="373" y="847"/>
                    </a:lnTo>
                    <a:lnTo>
                      <a:pt x="373" y="844"/>
                    </a:lnTo>
                    <a:lnTo>
                      <a:pt x="376" y="844"/>
                    </a:lnTo>
                    <a:lnTo>
                      <a:pt x="376" y="841"/>
                    </a:lnTo>
                    <a:lnTo>
                      <a:pt x="376" y="839"/>
                    </a:lnTo>
                    <a:lnTo>
                      <a:pt x="376" y="836"/>
                    </a:lnTo>
                    <a:lnTo>
                      <a:pt x="376" y="834"/>
                    </a:lnTo>
                    <a:lnTo>
                      <a:pt x="376" y="831"/>
                    </a:lnTo>
                    <a:lnTo>
                      <a:pt x="376" y="828"/>
                    </a:lnTo>
                    <a:lnTo>
                      <a:pt x="378" y="828"/>
                    </a:lnTo>
                    <a:lnTo>
                      <a:pt x="378" y="826"/>
                    </a:lnTo>
                    <a:lnTo>
                      <a:pt x="376" y="823"/>
                    </a:lnTo>
                    <a:lnTo>
                      <a:pt x="373" y="823"/>
                    </a:lnTo>
                    <a:lnTo>
                      <a:pt x="376" y="823"/>
                    </a:lnTo>
                    <a:lnTo>
                      <a:pt x="376" y="820"/>
                    </a:lnTo>
                    <a:lnTo>
                      <a:pt x="376" y="818"/>
                    </a:lnTo>
                    <a:lnTo>
                      <a:pt x="378" y="818"/>
                    </a:lnTo>
                    <a:lnTo>
                      <a:pt x="378" y="815"/>
                    </a:lnTo>
                    <a:lnTo>
                      <a:pt x="378" y="818"/>
                    </a:lnTo>
                    <a:lnTo>
                      <a:pt x="381" y="818"/>
                    </a:lnTo>
                    <a:lnTo>
                      <a:pt x="381" y="815"/>
                    </a:lnTo>
                    <a:lnTo>
                      <a:pt x="384" y="815"/>
                    </a:lnTo>
                    <a:lnTo>
                      <a:pt x="389" y="815"/>
                    </a:lnTo>
                    <a:lnTo>
                      <a:pt x="391" y="813"/>
                    </a:lnTo>
                    <a:lnTo>
                      <a:pt x="391" y="815"/>
                    </a:lnTo>
                    <a:lnTo>
                      <a:pt x="394" y="815"/>
                    </a:lnTo>
                    <a:lnTo>
                      <a:pt x="394" y="813"/>
                    </a:lnTo>
                    <a:lnTo>
                      <a:pt x="397" y="813"/>
                    </a:lnTo>
                    <a:lnTo>
                      <a:pt x="397" y="810"/>
                    </a:lnTo>
                    <a:lnTo>
                      <a:pt x="397" y="807"/>
                    </a:lnTo>
                    <a:lnTo>
                      <a:pt x="399" y="807"/>
                    </a:lnTo>
                    <a:lnTo>
                      <a:pt x="402" y="807"/>
                    </a:lnTo>
                    <a:lnTo>
                      <a:pt x="402" y="805"/>
                    </a:lnTo>
                    <a:lnTo>
                      <a:pt x="405" y="805"/>
                    </a:lnTo>
                    <a:lnTo>
                      <a:pt x="405" y="802"/>
                    </a:lnTo>
                    <a:lnTo>
                      <a:pt x="407" y="802"/>
                    </a:lnTo>
                    <a:lnTo>
                      <a:pt x="407" y="800"/>
                    </a:lnTo>
                    <a:lnTo>
                      <a:pt x="407" y="797"/>
                    </a:lnTo>
                    <a:lnTo>
                      <a:pt x="407" y="794"/>
                    </a:lnTo>
                    <a:lnTo>
                      <a:pt x="410" y="794"/>
                    </a:lnTo>
                    <a:lnTo>
                      <a:pt x="412" y="792"/>
                    </a:lnTo>
                    <a:lnTo>
                      <a:pt x="412" y="789"/>
                    </a:lnTo>
                    <a:lnTo>
                      <a:pt x="412" y="787"/>
                    </a:lnTo>
                    <a:lnTo>
                      <a:pt x="415" y="787"/>
                    </a:lnTo>
                    <a:lnTo>
                      <a:pt x="415" y="784"/>
                    </a:lnTo>
                    <a:lnTo>
                      <a:pt x="415" y="781"/>
                    </a:lnTo>
                    <a:lnTo>
                      <a:pt x="415" y="779"/>
                    </a:lnTo>
                    <a:lnTo>
                      <a:pt x="415" y="776"/>
                    </a:lnTo>
                    <a:lnTo>
                      <a:pt x="412" y="776"/>
                    </a:lnTo>
                    <a:lnTo>
                      <a:pt x="415" y="776"/>
                    </a:lnTo>
                    <a:lnTo>
                      <a:pt x="415" y="773"/>
                    </a:lnTo>
                    <a:lnTo>
                      <a:pt x="412" y="773"/>
                    </a:lnTo>
                    <a:lnTo>
                      <a:pt x="412" y="771"/>
                    </a:lnTo>
                    <a:lnTo>
                      <a:pt x="412" y="768"/>
                    </a:lnTo>
                    <a:lnTo>
                      <a:pt x="412" y="766"/>
                    </a:lnTo>
                    <a:lnTo>
                      <a:pt x="415" y="766"/>
                    </a:lnTo>
                    <a:lnTo>
                      <a:pt x="415" y="763"/>
                    </a:lnTo>
                    <a:lnTo>
                      <a:pt x="415" y="760"/>
                    </a:lnTo>
                    <a:lnTo>
                      <a:pt x="415" y="758"/>
                    </a:lnTo>
                    <a:lnTo>
                      <a:pt x="415" y="755"/>
                    </a:lnTo>
                    <a:lnTo>
                      <a:pt x="412" y="755"/>
                    </a:lnTo>
                    <a:lnTo>
                      <a:pt x="412" y="753"/>
                    </a:lnTo>
                    <a:lnTo>
                      <a:pt x="410" y="753"/>
                    </a:lnTo>
                    <a:lnTo>
                      <a:pt x="410" y="750"/>
                    </a:lnTo>
                    <a:lnTo>
                      <a:pt x="407" y="747"/>
                    </a:lnTo>
                    <a:lnTo>
                      <a:pt x="405" y="747"/>
                    </a:lnTo>
                    <a:lnTo>
                      <a:pt x="405" y="745"/>
                    </a:lnTo>
                    <a:lnTo>
                      <a:pt x="405" y="742"/>
                    </a:lnTo>
                    <a:lnTo>
                      <a:pt x="402" y="742"/>
                    </a:lnTo>
                    <a:lnTo>
                      <a:pt x="402" y="739"/>
                    </a:lnTo>
                    <a:lnTo>
                      <a:pt x="399" y="732"/>
                    </a:lnTo>
                    <a:lnTo>
                      <a:pt x="399" y="729"/>
                    </a:lnTo>
                    <a:lnTo>
                      <a:pt x="399" y="726"/>
                    </a:lnTo>
                    <a:lnTo>
                      <a:pt x="397" y="726"/>
                    </a:lnTo>
                    <a:lnTo>
                      <a:pt x="397" y="724"/>
                    </a:lnTo>
                    <a:lnTo>
                      <a:pt x="397" y="721"/>
                    </a:lnTo>
                    <a:lnTo>
                      <a:pt x="397" y="719"/>
                    </a:lnTo>
                    <a:lnTo>
                      <a:pt x="394" y="719"/>
                    </a:lnTo>
                    <a:lnTo>
                      <a:pt x="391" y="719"/>
                    </a:lnTo>
                    <a:lnTo>
                      <a:pt x="391" y="721"/>
                    </a:lnTo>
                    <a:lnTo>
                      <a:pt x="389" y="721"/>
                    </a:lnTo>
                    <a:lnTo>
                      <a:pt x="386" y="721"/>
                    </a:lnTo>
                    <a:lnTo>
                      <a:pt x="384" y="721"/>
                    </a:lnTo>
                    <a:lnTo>
                      <a:pt x="384" y="719"/>
                    </a:lnTo>
                    <a:lnTo>
                      <a:pt x="381" y="716"/>
                    </a:lnTo>
                    <a:lnTo>
                      <a:pt x="376" y="713"/>
                    </a:lnTo>
                    <a:lnTo>
                      <a:pt x="373" y="713"/>
                    </a:lnTo>
                    <a:lnTo>
                      <a:pt x="373" y="711"/>
                    </a:lnTo>
                    <a:lnTo>
                      <a:pt x="371" y="711"/>
                    </a:lnTo>
                    <a:lnTo>
                      <a:pt x="371" y="708"/>
                    </a:lnTo>
                    <a:lnTo>
                      <a:pt x="368" y="708"/>
                    </a:lnTo>
                    <a:lnTo>
                      <a:pt x="368" y="706"/>
                    </a:lnTo>
                    <a:lnTo>
                      <a:pt x="365" y="703"/>
                    </a:lnTo>
                    <a:lnTo>
                      <a:pt x="363" y="703"/>
                    </a:lnTo>
                    <a:lnTo>
                      <a:pt x="360" y="703"/>
                    </a:lnTo>
                    <a:lnTo>
                      <a:pt x="358" y="706"/>
                    </a:lnTo>
                    <a:lnTo>
                      <a:pt x="355" y="706"/>
                    </a:lnTo>
                    <a:lnTo>
                      <a:pt x="355" y="708"/>
                    </a:lnTo>
                    <a:lnTo>
                      <a:pt x="358" y="708"/>
                    </a:lnTo>
                    <a:lnTo>
                      <a:pt x="360" y="708"/>
                    </a:lnTo>
                    <a:lnTo>
                      <a:pt x="360" y="711"/>
                    </a:lnTo>
                    <a:lnTo>
                      <a:pt x="363" y="713"/>
                    </a:lnTo>
                    <a:lnTo>
                      <a:pt x="363" y="716"/>
                    </a:lnTo>
                    <a:lnTo>
                      <a:pt x="365" y="716"/>
                    </a:lnTo>
                    <a:lnTo>
                      <a:pt x="365" y="719"/>
                    </a:lnTo>
                    <a:lnTo>
                      <a:pt x="363" y="716"/>
                    </a:lnTo>
                    <a:lnTo>
                      <a:pt x="363" y="719"/>
                    </a:lnTo>
                    <a:lnTo>
                      <a:pt x="363" y="721"/>
                    </a:lnTo>
                    <a:lnTo>
                      <a:pt x="363" y="724"/>
                    </a:lnTo>
                    <a:lnTo>
                      <a:pt x="365" y="724"/>
                    </a:lnTo>
                    <a:lnTo>
                      <a:pt x="365" y="726"/>
                    </a:lnTo>
                    <a:lnTo>
                      <a:pt x="365" y="729"/>
                    </a:lnTo>
                    <a:lnTo>
                      <a:pt x="363" y="729"/>
                    </a:lnTo>
                    <a:lnTo>
                      <a:pt x="363" y="732"/>
                    </a:lnTo>
                    <a:lnTo>
                      <a:pt x="360" y="732"/>
                    </a:lnTo>
                    <a:lnTo>
                      <a:pt x="360" y="729"/>
                    </a:lnTo>
                    <a:lnTo>
                      <a:pt x="358" y="729"/>
                    </a:lnTo>
                    <a:lnTo>
                      <a:pt x="358" y="726"/>
                    </a:lnTo>
                    <a:lnTo>
                      <a:pt x="355" y="726"/>
                    </a:lnTo>
                    <a:lnTo>
                      <a:pt x="355" y="729"/>
                    </a:lnTo>
                    <a:lnTo>
                      <a:pt x="352" y="729"/>
                    </a:lnTo>
                    <a:lnTo>
                      <a:pt x="352" y="726"/>
                    </a:lnTo>
                    <a:lnTo>
                      <a:pt x="352" y="729"/>
                    </a:lnTo>
                    <a:lnTo>
                      <a:pt x="352" y="732"/>
                    </a:lnTo>
                    <a:lnTo>
                      <a:pt x="355" y="732"/>
                    </a:lnTo>
                    <a:lnTo>
                      <a:pt x="355" y="734"/>
                    </a:lnTo>
                    <a:lnTo>
                      <a:pt x="355" y="737"/>
                    </a:lnTo>
                    <a:lnTo>
                      <a:pt x="355" y="739"/>
                    </a:lnTo>
                    <a:lnTo>
                      <a:pt x="355" y="737"/>
                    </a:lnTo>
                    <a:lnTo>
                      <a:pt x="355" y="739"/>
                    </a:lnTo>
                    <a:lnTo>
                      <a:pt x="355" y="737"/>
                    </a:lnTo>
                    <a:lnTo>
                      <a:pt x="355" y="739"/>
                    </a:lnTo>
                    <a:lnTo>
                      <a:pt x="358" y="739"/>
                    </a:lnTo>
                    <a:lnTo>
                      <a:pt x="355" y="739"/>
                    </a:lnTo>
                    <a:lnTo>
                      <a:pt x="355" y="742"/>
                    </a:lnTo>
                    <a:lnTo>
                      <a:pt x="355" y="745"/>
                    </a:lnTo>
                    <a:lnTo>
                      <a:pt x="355" y="747"/>
                    </a:lnTo>
                    <a:lnTo>
                      <a:pt x="352" y="747"/>
                    </a:lnTo>
                    <a:lnTo>
                      <a:pt x="352" y="745"/>
                    </a:lnTo>
                    <a:lnTo>
                      <a:pt x="350" y="745"/>
                    </a:lnTo>
                    <a:lnTo>
                      <a:pt x="347" y="745"/>
                    </a:lnTo>
                    <a:lnTo>
                      <a:pt x="344" y="745"/>
                    </a:lnTo>
                    <a:lnTo>
                      <a:pt x="342" y="745"/>
                    </a:lnTo>
                    <a:lnTo>
                      <a:pt x="339" y="745"/>
                    </a:lnTo>
                    <a:lnTo>
                      <a:pt x="339" y="742"/>
                    </a:lnTo>
                    <a:lnTo>
                      <a:pt x="339" y="739"/>
                    </a:lnTo>
                    <a:lnTo>
                      <a:pt x="337" y="739"/>
                    </a:lnTo>
                    <a:lnTo>
                      <a:pt x="334" y="739"/>
                    </a:lnTo>
                    <a:lnTo>
                      <a:pt x="334" y="737"/>
                    </a:lnTo>
                    <a:lnTo>
                      <a:pt x="334" y="734"/>
                    </a:lnTo>
                    <a:lnTo>
                      <a:pt x="331" y="734"/>
                    </a:lnTo>
                    <a:lnTo>
                      <a:pt x="331" y="737"/>
                    </a:lnTo>
                    <a:lnTo>
                      <a:pt x="331" y="734"/>
                    </a:lnTo>
                    <a:lnTo>
                      <a:pt x="329" y="734"/>
                    </a:lnTo>
                    <a:lnTo>
                      <a:pt x="329" y="737"/>
                    </a:lnTo>
                    <a:lnTo>
                      <a:pt x="331" y="737"/>
                    </a:lnTo>
                    <a:lnTo>
                      <a:pt x="331" y="739"/>
                    </a:lnTo>
                    <a:lnTo>
                      <a:pt x="331" y="742"/>
                    </a:lnTo>
                    <a:lnTo>
                      <a:pt x="334" y="742"/>
                    </a:lnTo>
                    <a:lnTo>
                      <a:pt x="334" y="745"/>
                    </a:lnTo>
                    <a:lnTo>
                      <a:pt x="334" y="747"/>
                    </a:lnTo>
                    <a:lnTo>
                      <a:pt x="337" y="750"/>
                    </a:lnTo>
                    <a:lnTo>
                      <a:pt x="337" y="755"/>
                    </a:lnTo>
                    <a:lnTo>
                      <a:pt x="337" y="758"/>
                    </a:lnTo>
                    <a:lnTo>
                      <a:pt x="337" y="760"/>
                    </a:lnTo>
                    <a:lnTo>
                      <a:pt x="334" y="760"/>
                    </a:lnTo>
                    <a:lnTo>
                      <a:pt x="331" y="760"/>
                    </a:lnTo>
                    <a:lnTo>
                      <a:pt x="334" y="760"/>
                    </a:lnTo>
                    <a:lnTo>
                      <a:pt x="331" y="760"/>
                    </a:lnTo>
                    <a:lnTo>
                      <a:pt x="334" y="763"/>
                    </a:lnTo>
                    <a:lnTo>
                      <a:pt x="331" y="763"/>
                    </a:lnTo>
                    <a:lnTo>
                      <a:pt x="334" y="763"/>
                    </a:lnTo>
                    <a:lnTo>
                      <a:pt x="331" y="763"/>
                    </a:lnTo>
                    <a:lnTo>
                      <a:pt x="331" y="766"/>
                    </a:lnTo>
                    <a:lnTo>
                      <a:pt x="337" y="766"/>
                    </a:lnTo>
                    <a:lnTo>
                      <a:pt x="339" y="768"/>
                    </a:lnTo>
                    <a:lnTo>
                      <a:pt x="339" y="771"/>
                    </a:lnTo>
                    <a:lnTo>
                      <a:pt x="337" y="773"/>
                    </a:lnTo>
                    <a:lnTo>
                      <a:pt x="334" y="773"/>
                    </a:lnTo>
                    <a:lnTo>
                      <a:pt x="334" y="768"/>
                    </a:lnTo>
                    <a:lnTo>
                      <a:pt x="331" y="768"/>
                    </a:lnTo>
                    <a:lnTo>
                      <a:pt x="329" y="768"/>
                    </a:lnTo>
                    <a:lnTo>
                      <a:pt x="331" y="773"/>
                    </a:lnTo>
                    <a:lnTo>
                      <a:pt x="329" y="773"/>
                    </a:lnTo>
                    <a:lnTo>
                      <a:pt x="326" y="773"/>
                    </a:lnTo>
                    <a:lnTo>
                      <a:pt x="331" y="773"/>
                    </a:lnTo>
                    <a:lnTo>
                      <a:pt x="329" y="773"/>
                    </a:lnTo>
                    <a:lnTo>
                      <a:pt x="329" y="776"/>
                    </a:lnTo>
                    <a:lnTo>
                      <a:pt x="329" y="779"/>
                    </a:lnTo>
                    <a:lnTo>
                      <a:pt x="326" y="779"/>
                    </a:lnTo>
                    <a:lnTo>
                      <a:pt x="329" y="779"/>
                    </a:lnTo>
                    <a:lnTo>
                      <a:pt x="329" y="781"/>
                    </a:lnTo>
                    <a:lnTo>
                      <a:pt x="331" y="781"/>
                    </a:lnTo>
                    <a:lnTo>
                      <a:pt x="329" y="781"/>
                    </a:lnTo>
                    <a:lnTo>
                      <a:pt x="326" y="784"/>
                    </a:lnTo>
                    <a:lnTo>
                      <a:pt x="329" y="789"/>
                    </a:lnTo>
                    <a:lnTo>
                      <a:pt x="329" y="792"/>
                    </a:lnTo>
                    <a:lnTo>
                      <a:pt x="329" y="794"/>
                    </a:lnTo>
                    <a:lnTo>
                      <a:pt x="331" y="794"/>
                    </a:lnTo>
                    <a:lnTo>
                      <a:pt x="331" y="797"/>
                    </a:lnTo>
                    <a:lnTo>
                      <a:pt x="329" y="797"/>
                    </a:lnTo>
                    <a:lnTo>
                      <a:pt x="329" y="794"/>
                    </a:lnTo>
                    <a:lnTo>
                      <a:pt x="331" y="794"/>
                    </a:lnTo>
                    <a:lnTo>
                      <a:pt x="329" y="794"/>
                    </a:lnTo>
                    <a:lnTo>
                      <a:pt x="329" y="792"/>
                    </a:lnTo>
                    <a:lnTo>
                      <a:pt x="326" y="792"/>
                    </a:lnTo>
                    <a:lnTo>
                      <a:pt x="326" y="789"/>
                    </a:lnTo>
                    <a:lnTo>
                      <a:pt x="326" y="787"/>
                    </a:lnTo>
                    <a:lnTo>
                      <a:pt x="324" y="787"/>
                    </a:lnTo>
                    <a:lnTo>
                      <a:pt x="324" y="784"/>
                    </a:lnTo>
                    <a:lnTo>
                      <a:pt x="324" y="787"/>
                    </a:lnTo>
                    <a:lnTo>
                      <a:pt x="324" y="784"/>
                    </a:lnTo>
                    <a:lnTo>
                      <a:pt x="321" y="784"/>
                    </a:lnTo>
                    <a:lnTo>
                      <a:pt x="321" y="787"/>
                    </a:lnTo>
                    <a:lnTo>
                      <a:pt x="321" y="784"/>
                    </a:lnTo>
                    <a:lnTo>
                      <a:pt x="318" y="784"/>
                    </a:lnTo>
                    <a:lnTo>
                      <a:pt x="318" y="787"/>
                    </a:lnTo>
                    <a:lnTo>
                      <a:pt x="321" y="789"/>
                    </a:lnTo>
                    <a:lnTo>
                      <a:pt x="318" y="789"/>
                    </a:lnTo>
                    <a:lnTo>
                      <a:pt x="318" y="787"/>
                    </a:lnTo>
                    <a:lnTo>
                      <a:pt x="316" y="787"/>
                    </a:lnTo>
                    <a:lnTo>
                      <a:pt x="316" y="789"/>
                    </a:lnTo>
                    <a:lnTo>
                      <a:pt x="316" y="787"/>
                    </a:lnTo>
                    <a:lnTo>
                      <a:pt x="316" y="789"/>
                    </a:lnTo>
                    <a:lnTo>
                      <a:pt x="313" y="789"/>
                    </a:lnTo>
                    <a:lnTo>
                      <a:pt x="313" y="792"/>
                    </a:lnTo>
                    <a:lnTo>
                      <a:pt x="311" y="792"/>
                    </a:lnTo>
                    <a:lnTo>
                      <a:pt x="311" y="797"/>
                    </a:lnTo>
                    <a:lnTo>
                      <a:pt x="308" y="800"/>
                    </a:lnTo>
                    <a:lnTo>
                      <a:pt x="308" y="797"/>
                    </a:lnTo>
                    <a:lnTo>
                      <a:pt x="308" y="800"/>
                    </a:lnTo>
                    <a:lnTo>
                      <a:pt x="305" y="802"/>
                    </a:lnTo>
                    <a:lnTo>
                      <a:pt x="305" y="805"/>
                    </a:lnTo>
                    <a:lnTo>
                      <a:pt x="311" y="805"/>
                    </a:lnTo>
                    <a:lnTo>
                      <a:pt x="305" y="805"/>
                    </a:lnTo>
                    <a:lnTo>
                      <a:pt x="305" y="807"/>
                    </a:lnTo>
                    <a:lnTo>
                      <a:pt x="308" y="807"/>
                    </a:lnTo>
                    <a:lnTo>
                      <a:pt x="308" y="810"/>
                    </a:lnTo>
                    <a:lnTo>
                      <a:pt x="308" y="813"/>
                    </a:lnTo>
                    <a:lnTo>
                      <a:pt x="321" y="828"/>
                    </a:lnTo>
                    <a:lnTo>
                      <a:pt x="324" y="828"/>
                    </a:lnTo>
                    <a:lnTo>
                      <a:pt x="324" y="831"/>
                    </a:lnTo>
                    <a:lnTo>
                      <a:pt x="324" y="834"/>
                    </a:lnTo>
                    <a:lnTo>
                      <a:pt x="321" y="834"/>
                    </a:lnTo>
                    <a:lnTo>
                      <a:pt x="316" y="836"/>
                    </a:lnTo>
                    <a:lnTo>
                      <a:pt x="313" y="839"/>
                    </a:lnTo>
                    <a:lnTo>
                      <a:pt x="311" y="839"/>
                    </a:lnTo>
                    <a:lnTo>
                      <a:pt x="305" y="841"/>
                    </a:lnTo>
                    <a:lnTo>
                      <a:pt x="303" y="841"/>
                    </a:lnTo>
                    <a:lnTo>
                      <a:pt x="284" y="847"/>
                    </a:lnTo>
                    <a:lnTo>
                      <a:pt x="282" y="849"/>
                    </a:lnTo>
                    <a:lnTo>
                      <a:pt x="279" y="852"/>
                    </a:lnTo>
                    <a:lnTo>
                      <a:pt x="277" y="852"/>
                    </a:lnTo>
                    <a:lnTo>
                      <a:pt x="292" y="852"/>
                    </a:lnTo>
                    <a:lnTo>
                      <a:pt x="295" y="852"/>
                    </a:lnTo>
                    <a:lnTo>
                      <a:pt x="297" y="852"/>
                    </a:lnTo>
                    <a:lnTo>
                      <a:pt x="300" y="852"/>
                    </a:lnTo>
                    <a:lnTo>
                      <a:pt x="303" y="852"/>
                    </a:lnTo>
                    <a:lnTo>
                      <a:pt x="305" y="852"/>
                    </a:lnTo>
                    <a:lnTo>
                      <a:pt x="308" y="852"/>
                    </a:lnTo>
                    <a:lnTo>
                      <a:pt x="308" y="854"/>
                    </a:lnTo>
                    <a:lnTo>
                      <a:pt x="311" y="854"/>
                    </a:lnTo>
                    <a:lnTo>
                      <a:pt x="313" y="854"/>
                    </a:lnTo>
                    <a:lnTo>
                      <a:pt x="316" y="854"/>
                    </a:lnTo>
                    <a:lnTo>
                      <a:pt x="318" y="854"/>
                    </a:lnTo>
                    <a:lnTo>
                      <a:pt x="321" y="854"/>
                    </a:lnTo>
                    <a:lnTo>
                      <a:pt x="321" y="857"/>
                    </a:lnTo>
                    <a:lnTo>
                      <a:pt x="324" y="857"/>
                    </a:lnTo>
                    <a:lnTo>
                      <a:pt x="326" y="857"/>
                    </a:lnTo>
                    <a:lnTo>
                      <a:pt x="329" y="857"/>
                    </a:lnTo>
                    <a:lnTo>
                      <a:pt x="329" y="854"/>
                    </a:lnTo>
                    <a:lnTo>
                      <a:pt x="329" y="852"/>
                    </a:lnTo>
                    <a:lnTo>
                      <a:pt x="329" y="849"/>
                    </a:lnTo>
                    <a:lnTo>
                      <a:pt x="329" y="847"/>
                    </a:lnTo>
                    <a:lnTo>
                      <a:pt x="331" y="847"/>
                    </a:lnTo>
                    <a:lnTo>
                      <a:pt x="331" y="844"/>
                    </a:lnTo>
                    <a:lnTo>
                      <a:pt x="334" y="844"/>
                    </a:lnTo>
                    <a:lnTo>
                      <a:pt x="337" y="844"/>
                    </a:lnTo>
                    <a:lnTo>
                      <a:pt x="337" y="847"/>
                    </a:lnTo>
                    <a:lnTo>
                      <a:pt x="337" y="849"/>
                    </a:lnTo>
                    <a:lnTo>
                      <a:pt x="337" y="852"/>
                    </a:lnTo>
                    <a:lnTo>
                      <a:pt x="334" y="852"/>
                    </a:lnTo>
                    <a:lnTo>
                      <a:pt x="334" y="854"/>
                    </a:lnTo>
                    <a:lnTo>
                      <a:pt x="331" y="854"/>
                    </a:lnTo>
                    <a:lnTo>
                      <a:pt x="331" y="857"/>
                    </a:lnTo>
                    <a:lnTo>
                      <a:pt x="334" y="857"/>
                    </a:lnTo>
                    <a:lnTo>
                      <a:pt x="334" y="860"/>
                    </a:lnTo>
                    <a:lnTo>
                      <a:pt x="334" y="862"/>
                    </a:lnTo>
                    <a:lnTo>
                      <a:pt x="337" y="862"/>
                    </a:lnTo>
                    <a:lnTo>
                      <a:pt x="337" y="865"/>
                    </a:lnTo>
                    <a:lnTo>
                      <a:pt x="339" y="865"/>
                    </a:lnTo>
                    <a:lnTo>
                      <a:pt x="339" y="867"/>
                    </a:lnTo>
                    <a:lnTo>
                      <a:pt x="342" y="867"/>
                    </a:lnTo>
                    <a:lnTo>
                      <a:pt x="344" y="867"/>
                    </a:lnTo>
                    <a:lnTo>
                      <a:pt x="347" y="867"/>
                    </a:lnTo>
                    <a:lnTo>
                      <a:pt x="347" y="865"/>
                    </a:lnTo>
                    <a:lnTo>
                      <a:pt x="350" y="865"/>
                    </a:lnTo>
                    <a:lnTo>
                      <a:pt x="350" y="862"/>
                    </a:lnTo>
                    <a:lnTo>
                      <a:pt x="352" y="862"/>
                    </a:lnTo>
                    <a:lnTo>
                      <a:pt x="355" y="862"/>
                    </a:lnTo>
                    <a:lnTo>
                      <a:pt x="355" y="865"/>
                    </a:lnTo>
                    <a:lnTo>
                      <a:pt x="355" y="867"/>
                    </a:lnTo>
                    <a:lnTo>
                      <a:pt x="355" y="870"/>
                    </a:lnTo>
                    <a:lnTo>
                      <a:pt x="358" y="870"/>
                    </a:lnTo>
                    <a:lnTo>
                      <a:pt x="358" y="873"/>
                    </a:lnTo>
                    <a:lnTo>
                      <a:pt x="360" y="873"/>
                    </a:lnTo>
                    <a:lnTo>
                      <a:pt x="360" y="875"/>
                    </a:lnTo>
                    <a:lnTo>
                      <a:pt x="360" y="878"/>
                    </a:lnTo>
                    <a:lnTo>
                      <a:pt x="363" y="878"/>
                    </a:lnTo>
                    <a:lnTo>
                      <a:pt x="363" y="881"/>
                    </a:lnTo>
                    <a:lnTo>
                      <a:pt x="365" y="881"/>
                    </a:lnTo>
                    <a:lnTo>
                      <a:pt x="365" y="883"/>
                    </a:lnTo>
                    <a:lnTo>
                      <a:pt x="368" y="883"/>
                    </a:lnTo>
                    <a:lnTo>
                      <a:pt x="371" y="883"/>
                    </a:lnTo>
                    <a:lnTo>
                      <a:pt x="368" y="883"/>
                    </a:lnTo>
                    <a:lnTo>
                      <a:pt x="368" y="886"/>
                    </a:lnTo>
                    <a:lnTo>
                      <a:pt x="371" y="886"/>
                    </a:lnTo>
                    <a:lnTo>
                      <a:pt x="371" y="888"/>
                    </a:lnTo>
                    <a:lnTo>
                      <a:pt x="371" y="891"/>
                    </a:lnTo>
                    <a:lnTo>
                      <a:pt x="368" y="891"/>
                    </a:lnTo>
                    <a:lnTo>
                      <a:pt x="368" y="894"/>
                    </a:lnTo>
                    <a:lnTo>
                      <a:pt x="371" y="894"/>
                    </a:lnTo>
                    <a:lnTo>
                      <a:pt x="368" y="894"/>
                    </a:lnTo>
                    <a:lnTo>
                      <a:pt x="368" y="896"/>
                    </a:lnTo>
                    <a:lnTo>
                      <a:pt x="368" y="899"/>
                    </a:lnTo>
                    <a:lnTo>
                      <a:pt x="368" y="901"/>
                    </a:lnTo>
                    <a:lnTo>
                      <a:pt x="368" y="904"/>
                    </a:lnTo>
                    <a:lnTo>
                      <a:pt x="371" y="904"/>
                    </a:lnTo>
                    <a:lnTo>
                      <a:pt x="373" y="904"/>
                    </a:lnTo>
                    <a:lnTo>
                      <a:pt x="373" y="901"/>
                    </a:lnTo>
                    <a:lnTo>
                      <a:pt x="376" y="901"/>
                    </a:lnTo>
                    <a:lnTo>
                      <a:pt x="376" y="899"/>
                    </a:lnTo>
                    <a:lnTo>
                      <a:pt x="378" y="899"/>
                    </a:lnTo>
                    <a:lnTo>
                      <a:pt x="378" y="896"/>
                    </a:lnTo>
                    <a:lnTo>
                      <a:pt x="381" y="896"/>
                    </a:lnTo>
                    <a:lnTo>
                      <a:pt x="384" y="896"/>
                    </a:lnTo>
                    <a:lnTo>
                      <a:pt x="386" y="896"/>
                    </a:lnTo>
                    <a:lnTo>
                      <a:pt x="389" y="896"/>
                    </a:lnTo>
                    <a:lnTo>
                      <a:pt x="391" y="896"/>
                    </a:lnTo>
                    <a:lnTo>
                      <a:pt x="394" y="896"/>
                    </a:lnTo>
                    <a:lnTo>
                      <a:pt x="397" y="896"/>
                    </a:lnTo>
                    <a:lnTo>
                      <a:pt x="399" y="896"/>
                    </a:lnTo>
                    <a:lnTo>
                      <a:pt x="402" y="899"/>
                    </a:lnTo>
                    <a:lnTo>
                      <a:pt x="399" y="899"/>
                    </a:lnTo>
                    <a:lnTo>
                      <a:pt x="402" y="899"/>
                    </a:lnTo>
                    <a:lnTo>
                      <a:pt x="399" y="899"/>
                    </a:lnTo>
                    <a:lnTo>
                      <a:pt x="399" y="901"/>
                    </a:lnTo>
                    <a:lnTo>
                      <a:pt x="399" y="899"/>
                    </a:lnTo>
                    <a:lnTo>
                      <a:pt x="399" y="901"/>
                    </a:lnTo>
                    <a:lnTo>
                      <a:pt x="402" y="901"/>
                    </a:lnTo>
                    <a:lnTo>
                      <a:pt x="399" y="901"/>
                    </a:lnTo>
                    <a:lnTo>
                      <a:pt x="402" y="901"/>
                    </a:lnTo>
                    <a:lnTo>
                      <a:pt x="402" y="904"/>
                    </a:lnTo>
                    <a:lnTo>
                      <a:pt x="405" y="904"/>
                    </a:lnTo>
                    <a:lnTo>
                      <a:pt x="402" y="904"/>
                    </a:lnTo>
                    <a:lnTo>
                      <a:pt x="402" y="907"/>
                    </a:lnTo>
                    <a:lnTo>
                      <a:pt x="405" y="907"/>
                    </a:lnTo>
                    <a:lnTo>
                      <a:pt x="402" y="907"/>
                    </a:lnTo>
                    <a:lnTo>
                      <a:pt x="402" y="909"/>
                    </a:lnTo>
                    <a:lnTo>
                      <a:pt x="405" y="909"/>
                    </a:lnTo>
                    <a:lnTo>
                      <a:pt x="405" y="912"/>
                    </a:lnTo>
                    <a:lnTo>
                      <a:pt x="402" y="912"/>
                    </a:lnTo>
                    <a:lnTo>
                      <a:pt x="402" y="914"/>
                    </a:lnTo>
                    <a:lnTo>
                      <a:pt x="399" y="914"/>
                    </a:lnTo>
                    <a:lnTo>
                      <a:pt x="397" y="917"/>
                    </a:lnTo>
                    <a:lnTo>
                      <a:pt x="394" y="917"/>
                    </a:lnTo>
                    <a:lnTo>
                      <a:pt x="391" y="920"/>
                    </a:lnTo>
                    <a:lnTo>
                      <a:pt x="389" y="920"/>
                    </a:lnTo>
                    <a:lnTo>
                      <a:pt x="389" y="922"/>
                    </a:lnTo>
                    <a:lnTo>
                      <a:pt x="386" y="922"/>
                    </a:lnTo>
                    <a:lnTo>
                      <a:pt x="386" y="925"/>
                    </a:lnTo>
                    <a:lnTo>
                      <a:pt x="386" y="922"/>
                    </a:lnTo>
                    <a:lnTo>
                      <a:pt x="386" y="925"/>
                    </a:lnTo>
                    <a:lnTo>
                      <a:pt x="386" y="928"/>
                    </a:lnTo>
                    <a:lnTo>
                      <a:pt x="386" y="930"/>
                    </a:lnTo>
                    <a:lnTo>
                      <a:pt x="386" y="933"/>
                    </a:lnTo>
                    <a:lnTo>
                      <a:pt x="389" y="933"/>
                    </a:lnTo>
                    <a:lnTo>
                      <a:pt x="391" y="933"/>
                    </a:lnTo>
                    <a:lnTo>
                      <a:pt x="391" y="935"/>
                    </a:lnTo>
                    <a:lnTo>
                      <a:pt x="389" y="933"/>
                    </a:lnTo>
                    <a:lnTo>
                      <a:pt x="389" y="935"/>
                    </a:lnTo>
                    <a:lnTo>
                      <a:pt x="389" y="933"/>
                    </a:lnTo>
                    <a:lnTo>
                      <a:pt x="389" y="935"/>
                    </a:lnTo>
                    <a:lnTo>
                      <a:pt x="386" y="935"/>
                    </a:lnTo>
                    <a:lnTo>
                      <a:pt x="386" y="933"/>
                    </a:lnTo>
                    <a:lnTo>
                      <a:pt x="386" y="935"/>
                    </a:lnTo>
                    <a:lnTo>
                      <a:pt x="384" y="935"/>
                    </a:lnTo>
                    <a:lnTo>
                      <a:pt x="384" y="933"/>
                    </a:lnTo>
                    <a:lnTo>
                      <a:pt x="384" y="935"/>
                    </a:lnTo>
                    <a:lnTo>
                      <a:pt x="384" y="933"/>
                    </a:lnTo>
                    <a:lnTo>
                      <a:pt x="384" y="935"/>
                    </a:lnTo>
                    <a:lnTo>
                      <a:pt x="381" y="938"/>
                    </a:lnTo>
                    <a:lnTo>
                      <a:pt x="381" y="941"/>
                    </a:lnTo>
                    <a:lnTo>
                      <a:pt x="381" y="943"/>
                    </a:lnTo>
                    <a:lnTo>
                      <a:pt x="381" y="946"/>
                    </a:lnTo>
                    <a:lnTo>
                      <a:pt x="381" y="948"/>
                    </a:lnTo>
                    <a:lnTo>
                      <a:pt x="384" y="948"/>
                    </a:lnTo>
                    <a:lnTo>
                      <a:pt x="381" y="948"/>
                    </a:lnTo>
                    <a:lnTo>
                      <a:pt x="381" y="951"/>
                    </a:lnTo>
                    <a:lnTo>
                      <a:pt x="384" y="951"/>
                    </a:lnTo>
                    <a:lnTo>
                      <a:pt x="384" y="954"/>
                    </a:lnTo>
                    <a:lnTo>
                      <a:pt x="381" y="954"/>
                    </a:lnTo>
                    <a:lnTo>
                      <a:pt x="378" y="954"/>
                    </a:lnTo>
                    <a:lnTo>
                      <a:pt x="381" y="954"/>
                    </a:lnTo>
                    <a:lnTo>
                      <a:pt x="381" y="956"/>
                    </a:lnTo>
                    <a:lnTo>
                      <a:pt x="378" y="956"/>
                    </a:lnTo>
                    <a:lnTo>
                      <a:pt x="378" y="959"/>
                    </a:lnTo>
                    <a:lnTo>
                      <a:pt x="376" y="959"/>
                    </a:lnTo>
                    <a:lnTo>
                      <a:pt x="376" y="962"/>
                    </a:lnTo>
                    <a:lnTo>
                      <a:pt x="378" y="962"/>
                    </a:lnTo>
                    <a:lnTo>
                      <a:pt x="378" y="964"/>
                    </a:lnTo>
                    <a:lnTo>
                      <a:pt x="378" y="967"/>
                    </a:lnTo>
                    <a:lnTo>
                      <a:pt x="378" y="964"/>
                    </a:lnTo>
                    <a:lnTo>
                      <a:pt x="378" y="967"/>
                    </a:lnTo>
                    <a:lnTo>
                      <a:pt x="378" y="969"/>
                    </a:lnTo>
                    <a:lnTo>
                      <a:pt x="381" y="969"/>
                    </a:lnTo>
                    <a:lnTo>
                      <a:pt x="378" y="969"/>
                    </a:lnTo>
                    <a:lnTo>
                      <a:pt x="378" y="972"/>
                    </a:lnTo>
                    <a:lnTo>
                      <a:pt x="381" y="972"/>
                    </a:lnTo>
                    <a:lnTo>
                      <a:pt x="381" y="975"/>
                    </a:lnTo>
                    <a:lnTo>
                      <a:pt x="384" y="975"/>
                    </a:lnTo>
                    <a:lnTo>
                      <a:pt x="381" y="975"/>
                    </a:lnTo>
                    <a:lnTo>
                      <a:pt x="381" y="977"/>
                    </a:lnTo>
                    <a:lnTo>
                      <a:pt x="381" y="980"/>
                    </a:lnTo>
                    <a:lnTo>
                      <a:pt x="384" y="977"/>
                    </a:lnTo>
                    <a:lnTo>
                      <a:pt x="384" y="980"/>
                    </a:lnTo>
                    <a:lnTo>
                      <a:pt x="381" y="980"/>
                    </a:lnTo>
                    <a:lnTo>
                      <a:pt x="378" y="980"/>
                    </a:lnTo>
                    <a:lnTo>
                      <a:pt x="376" y="980"/>
                    </a:lnTo>
                    <a:lnTo>
                      <a:pt x="378" y="980"/>
                    </a:lnTo>
                    <a:lnTo>
                      <a:pt x="378" y="982"/>
                    </a:lnTo>
                    <a:lnTo>
                      <a:pt x="378" y="980"/>
                    </a:lnTo>
                    <a:lnTo>
                      <a:pt x="381" y="980"/>
                    </a:lnTo>
                    <a:lnTo>
                      <a:pt x="381" y="982"/>
                    </a:lnTo>
                    <a:lnTo>
                      <a:pt x="381" y="985"/>
                    </a:lnTo>
                    <a:lnTo>
                      <a:pt x="381" y="988"/>
                    </a:lnTo>
                    <a:lnTo>
                      <a:pt x="378" y="988"/>
                    </a:lnTo>
                    <a:lnTo>
                      <a:pt x="378" y="990"/>
                    </a:lnTo>
                    <a:lnTo>
                      <a:pt x="381" y="990"/>
                    </a:lnTo>
                    <a:lnTo>
                      <a:pt x="381" y="993"/>
                    </a:lnTo>
                    <a:lnTo>
                      <a:pt x="381" y="995"/>
                    </a:lnTo>
                    <a:lnTo>
                      <a:pt x="384" y="995"/>
                    </a:lnTo>
                    <a:lnTo>
                      <a:pt x="381" y="998"/>
                    </a:lnTo>
                    <a:lnTo>
                      <a:pt x="384" y="998"/>
                    </a:lnTo>
                    <a:lnTo>
                      <a:pt x="386" y="998"/>
                    </a:lnTo>
                    <a:lnTo>
                      <a:pt x="384" y="998"/>
                    </a:lnTo>
                    <a:lnTo>
                      <a:pt x="386" y="1001"/>
                    </a:lnTo>
                    <a:lnTo>
                      <a:pt x="386" y="998"/>
                    </a:lnTo>
                    <a:lnTo>
                      <a:pt x="386" y="1001"/>
                    </a:lnTo>
                    <a:lnTo>
                      <a:pt x="386" y="1003"/>
                    </a:lnTo>
                    <a:lnTo>
                      <a:pt x="386" y="1006"/>
                    </a:lnTo>
                    <a:lnTo>
                      <a:pt x="386" y="1009"/>
                    </a:lnTo>
                    <a:lnTo>
                      <a:pt x="389" y="1009"/>
                    </a:lnTo>
                    <a:lnTo>
                      <a:pt x="389" y="1011"/>
                    </a:lnTo>
                    <a:lnTo>
                      <a:pt x="389" y="1014"/>
                    </a:lnTo>
                    <a:lnTo>
                      <a:pt x="391" y="1014"/>
                    </a:lnTo>
                    <a:lnTo>
                      <a:pt x="391" y="1011"/>
                    </a:lnTo>
                    <a:lnTo>
                      <a:pt x="394" y="1011"/>
                    </a:lnTo>
                    <a:lnTo>
                      <a:pt x="394" y="1014"/>
                    </a:lnTo>
                    <a:lnTo>
                      <a:pt x="397" y="1014"/>
                    </a:lnTo>
                    <a:lnTo>
                      <a:pt x="407" y="1016"/>
                    </a:lnTo>
                    <a:lnTo>
                      <a:pt x="410" y="1016"/>
                    </a:lnTo>
                    <a:lnTo>
                      <a:pt x="412" y="1016"/>
                    </a:lnTo>
                    <a:lnTo>
                      <a:pt x="410" y="1016"/>
                    </a:lnTo>
                    <a:lnTo>
                      <a:pt x="412" y="1016"/>
                    </a:lnTo>
                    <a:lnTo>
                      <a:pt x="412" y="1019"/>
                    </a:lnTo>
                    <a:lnTo>
                      <a:pt x="410" y="1022"/>
                    </a:lnTo>
                    <a:lnTo>
                      <a:pt x="410" y="1027"/>
                    </a:lnTo>
                    <a:lnTo>
                      <a:pt x="407" y="1029"/>
                    </a:lnTo>
                    <a:lnTo>
                      <a:pt x="410" y="1029"/>
                    </a:lnTo>
                    <a:lnTo>
                      <a:pt x="412" y="1029"/>
                    </a:lnTo>
                    <a:lnTo>
                      <a:pt x="412" y="1032"/>
                    </a:lnTo>
                    <a:lnTo>
                      <a:pt x="415" y="1032"/>
                    </a:lnTo>
                    <a:lnTo>
                      <a:pt x="415" y="1035"/>
                    </a:lnTo>
                    <a:lnTo>
                      <a:pt x="412" y="1035"/>
                    </a:lnTo>
                    <a:lnTo>
                      <a:pt x="415" y="1035"/>
                    </a:lnTo>
                    <a:lnTo>
                      <a:pt x="415" y="1037"/>
                    </a:lnTo>
                    <a:lnTo>
                      <a:pt x="415" y="1040"/>
                    </a:lnTo>
                    <a:lnTo>
                      <a:pt x="418" y="1040"/>
                    </a:lnTo>
                    <a:lnTo>
                      <a:pt x="418" y="1042"/>
                    </a:lnTo>
                    <a:lnTo>
                      <a:pt x="418" y="1045"/>
                    </a:lnTo>
                    <a:lnTo>
                      <a:pt x="418" y="1048"/>
                    </a:lnTo>
                    <a:lnTo>
                      <a:pt x="420" y="1048"/>
                    </a:lnTo>
                    <a:lnTo>
                      <a:pt x="420" y="1050"/>
                    </a:lnTo>
                    <a:lnTo>
                      <a:pt x="420" y="1053"/>
                    </a:lnTo>
                    <a:lnTo>
                      <a:pt x="423" y="1053"/>
                    </a:lnTo>
                    <a:lnTo>
                      <a:pt x="420" y="1053"/>
                    </a:lnTo>
                    <a:lnTo>
                      <a:pt x="420" y="1056"/>
                    </a:lnTo>
                    <a:lnTo>
                      <a:pt x="420" y="1058"/>
                    </a:lnTo>
                    <a:lnTo>
                      <a:pt x="418" y="1058"/>
                    </a:lnTo>
                    <a:lnTo>
                      <a:pt x="418" y="1061"/>
                    </a:lnTo>
                    <a:lnTo>
                      <a:pt x="418" y="1063"/>
                    </a:lnTo>
                    <a:lnTo>
                      <a:pt x="418" y="1066"/>
                    </a:lnTo>
                    <a:lnTo>
                      <a:pt x="418" y="1069"/>
                    </a:lnTo>
                    <a:lnTo>
                      <a:pt x="420" y="1069"/>
                    </a:lnTo>
                    <a:lnTo>
                      <a:pt x="420" y="1071"/>
                    </a:lnTo>
                    <a:lnTo>
                      <a:pt x="420" y="1074"/>
                    </a:lnTo>
                    <a:lnTo>
                      <a:pt x="420" y="1076"/>
                    </a:lnTo>
                    <a:lnTo>
                      <a:pt x="423" y="1076"/>
                    </a:lnTo>
                    <a:lnTo>
                      <a:pt x="423" y="1079"/>
                    </a:lnTo>
                    <a:lnTo>
                      <a:pt x="423" y="1082"/>
                    </a:lnTo>
                    <a:lnTo>
                      <a:pt x="425" y="1082"/>
                    </a:lnTo>
                    <a:lnTo>
                      <a:pt x="428" y="1082"/>
                    </a:lnTo>
                    <a:lnTo>
                      <a:pt x="428" y="1084"/>
                    </a:lnTo>
                    <a:lnTo>
                      <a:pt x="428" y="1082"/>
                    </a:lnTo>
                    <a:lnTo>
                      <a:pt x="428" y="1084"/>
                    </a:lnTo>
                    <a:lnTo>
                      <a:pt x="431" y="1084"/>
                    </a:lnTo>
                    <a:lnTo>
                      <a:pt x="431" y="1087"/>
                    </a:lnTo>
                    <a:lnTo>
                      <a:pt x="431" y="1089"/>
                    </a:lnTo>
                    <a:lnTo>
                      <a:pt x="431" y="1092"/>
                    </a:lnTo>
                    <a:lnTo>
                      <a:pt x="433" y="1092"/>
                    </a:lnTo>
                    <a:lnTo>
                      <a:pt x="433" y="1095"/>
                    </a:lnTo>
                    <a:lnTo>
                      <a:pt x="436" y="1095"/>
                    </a:lnTo>
                    <a:lnTo>
                      <a:pt x="433" y="1095"/>
                    </a:lnTo>
                    <a:lnTo>
                      <a:pt x="436" y="1095"/>
                    </a:lnTo>
                    <a:lnTo>
                      <a:pt x="436" y="1097"/>
                    </a:lnTo>
                    <a:lnTo>
                      <a:pt x="433" y="1095"/>
                    </a:lnTo>
                    <a:lnTo>
                      <a:pt x="433" y="1097"/>
                    </a:lnTo>
                    <a:lnTo>
                      <a:pt x="436" y="1097"/>
                    </a:lnTo>
                    <a:lnTo>
                      <a:pt x="433" y="1097"/>
                    </a:lnTo>
                    <a:lnTo>
                      <a:pt x="433" y="1100"/>
                    </a:lnTo>
                    <a:lnTo>
                      <a:pt x="433" y="1103"/>
                    </a:lnTo>
                    <a:lnTo>
                      <a:pt x="433" y="1105"/>
                    </a:lnTo>
                    <a:lnTo>
                      <a:pt x="433" y="1108"/>
                    </a:lnTo>
                    <a:lnTo>
                      <a:pt x="431" y="1108"/>
                    </a:lnTo>
                    <a:lnTo>
                      <a:pt x="431" y="1110"/>
                    </a:lnTo>
                    <a:lnTo>
                      <a:pt x="433" y="1110"/>
                    </a:lnTo>
                    <a:lnTo>
                      <a:pt x="431" y="1110"/>
                    </a:lnTo>
                    <a:lnTo>
                      <a:pt x="431" y="1113"/>
                    </a:lnTo>
                    <a:lnTo>
                      <a:pt x="431" y="1116"/>
                    </a:lnTo>
                    <a:lnTo>
                      <a:pt x="431" y="1118"/>
                    </a:lnTo>
                    <a:lnTo>
                      <a:pt x="433" y="1118"/>
                    </a:lnTo>
                    <a:lnTo>
                      <a:pt x="431" y="1118"/>
                    </a:lnTo>
                    <a:lnTo>
                      <a:pt x="431" y="1121"/>
                    </a:lnTo>
                    <a:lnTo>
                      <a:pt x="431" y="1123"/>
                    </a:lnTo>
                    <a:lnTo>
                      <a:pt x="431" y="1126"/>
                    </a:lnTo>
                    <a:lnTo>
                      <a:pt x="431" y="1129"/>
                    </a:lnTo>
                    <a:lnTo>
                      <a:pt x="433" y="1129"/>
                    </a:lnTo>
                    <a:lnTo>
                      <a:pt x="433" y="1131"/>
                    </a:lnTo>
                    <a:lnTo>
                      <a:pt x="433" y="1129"/>
                    </a:lnTo>
                    <a:lnTo>
                      <a:pt x="433" y="1131"/>
                    </a:lnTo>
                    <a:lnTo>
                      <a:pt x="433" y="1134"/>
                    </a:lnTo>
                    <a:lnTo>
                      <a:pt x="433" y="1137"/>
                    </a:lnTo>
                    <a:lnTo>
                      <a:pt x="433" y="1139"/>
                    </a:lnTo>
                    <a:lnTo>
                      <a:pt x="433" y="1142"/>
                    </a:lnTo>
                    <a:lnTo>
                      <a:pt x="433" y="1144"/>
                    </a:lnTo>
                    <a:lnTo>
                      <a:pt x="431" y="1144"/>
                    </a:lnTo>
                    <a:lnTo>
                      <a:pt x="431" y="1147"/>
                    </a:lnTo>
                    <a:lnTo>
                      <a:pt x="431" y="1150"/>
                    </a:lnTo>
                    <a:lnTo>
                      <a:pt x="428" y="1150"/>
                    </a:lnTo>
                    <a:lnTo>
                      <a:pt x="431" y="1152"/>
                    </a:lnTo>
                    <a:lnTo>
                      <a:pt x="431" y="1155"/>
                    </a:lnTo>
                    <a:lnTo>
                      <a:pt x="433" y="1155"/>
                    </a:lnTo>
                    <a:lnTo>
                      <a:pt x="433" y="1157"/>
                    </a:lnTo>
                    <a:lnTo>
                      <a:pt x="436" y="1157"/>
                    </a:lnTo>
                    <a:lnTo>
                      <a:pt x="438" y="1157"/>
                    </a:lnTo>
                    <a:lnTo>
                      <a:pt x="441" y="1157"/>
                    </a:lnTo>
                    <a:lnTo>
                      <a:pt x="444" y="1157"/>
                    </a:lnTo>
                    <a:lnTo>
                      <a:pt x="444" y="1160"/>
                    </a:lnTo>
                    <a:lnTo>
                      <a:pt x="444" y="1157"/>
                    </a:lnTo>
                    <a:lnTo>
                      <a:pt x="446" y="1157"/>
                    </a:lnTo>
                    <a:lnTo>
                      <a:pt x="449" y="1157"/>
                    </a:lnTo>
                    <a:lnTo>
                      <a:pt x="449" y="1160"/>
                    </a:lnTo>
                    <a:lnTo>
                      <a:pt x="451" y="1160"/>
                    </a:lnTo>
                    <a:lnTo>
                      <a:pt x="454" y="1160"/>
                    </a:lnTo>
                    <a:lnTo>
                      <a:pt x="457" y="1160"/>
                    </a:lnTo>
                    <a:lnTo>
                      <a:pt x="459" y="1160"/>
                    </a:lnTo>
                    <a:lnTo>
                      <a:pt x="462" y="1160"/>
                    </a:lnTo>
                    <a:lnTo>
                      <a:pt x="462" y="1163"/>
                    </a:lnTo>
                    <a:lnTo>
                      <a:pt x="462" y="1160"/>
                    </a:lnTo>
                    <a:lnTo>
                      <a:pt x="462" y="1163"/>
                    </a:lnTo>
                    <a:lnTo>
                      <a:pt x="465" y="1163"/>
                    </a:lnTo>
                    <a:lnTo>
                      <a:pt x="465" y="1160"/>
                    </a:lnTo>
                    <a:lnTo>
                      <a:pt x="465" y="1163"/>
                    </a:lnTo>
                    <a:lnTo>
                      <a:pt x="467" y="1163"/>
                    </a:lnTo>
                    <a:lnTo>
                      <a:pt x="470" y="1163"/>
                    </a:lnTo>
                    <a:lnTo>
                      <a:pt x="470" y="1165"/>
                    </a:lnTo>
                    <a:lnTo>
                      <a:pt x="472" y="1165"/>
                    </a:lnTo>
                    <a:lnTo>
                      <a:pt x="475" y="1165"/>
                    </a:lnTo>
                    <a:lnTo>
                      <a:pt x="475" y="1168"/>
                    </a:lnTo>
                    <a:lnTo>
                      <a:pt x="475" y="1170"/>
                    </a:lnTo>
                    <a:lnTo>
                      <a:pt x="478" y="1170"/>
                    </a:lnTo>
                    <a:lnTo>
                      <a:pt x="475" y="1170"/>
                    </a:lnTo>
                    <a:lnTo>
                      <a:pt x="475" y="1173"/>
                    </a:lnTo>
                    <a:lnTo>
                      <a:pt x="478" y="1176"/>
                    </a:lnTo>
                    <a:lnTo>
                      <a:pt x="478" y="1178"/>
                    </a:lnTo>
                    <a:lnTo>
                      <a:pt x="478" y="1176"/>
                    </a:lnTo>
                    <a:lnTo>
                      <a:pt x="480" y="1178"/>
                    </a:lnTo>
                    <a:lnTo>
                      <a:pt x="478" y="1178"/>
                    </a:lnTo>
                    <a:lnTo>
                      <a:pt x="480" y="1178"/>
                    </a:lnTo>
                    <a:lnTo>
                      <a:pt x="480" y="1181"/>
                    </a:lnTo>
                    <a:lnTo>
                      <a:pt x="478" y="1181"/>
                    </a:lnTo>
                    <a:lnTo>
                      <a:pt x="480" y="1181"/>
                    </a:lnTo>
                    <a:lnTo>
                      <a:pt x="480" y="1184"/>
                    </a:lnTo>
                    <a:lnTo>
                      <a:pt x="483" y="1186"/>
                    </a:lnTo>
                    <a:lnTo>
                      <a:pt x="485" y="1186"/>
                    </a:lnTo>
                    <a:lnTo>
                      <a:pt x="488" y="1184"/>
                    </a:lnTo>
                    <a:lnTo>
                      <a:pt x="491" y="1184"/>
                    </a:lnTo>
                    <a:lnTo>
                      <a:pt x="491" y="1181"/>
                    </a:lnTo>
                    <a:lnTo>
                      <a:pt x="493" y="1181"/>
                    </a:lnTo>
                    <a:lnTo>
                      <a:pt x="496" y="1181"/>
                    </a:lnTo>
                    <a:lnTo>
                      <a:pt x="498" y="1181"/>
                    </a:lnTo>
                    <a:lnTo>
                      <a:pt x="498" y="1178"/>
                    </a:lnTo>
                    <a:lnTo>
                      <a:pt x="501" y="1178"/>
                    </a:lnTo>
                    <a:lnTo>
                      <a:pt x="504" y="1178"/>
                    </a:lnTo>
                    <a:lnTo>
                      <a:pt x="504" y="1176"/>
                    </a:lnTo>
                    <a:lnTo>
                      <a:pt x="506" y="1176"/>
                    </a:lnTo>
                    <a:lnTo>
                      <a:pt x="509" y="1176"/>
                    </a:lnTo>
                    <a:lnTo>
                      <a:pt x="509" y="1173"/>
                    </a:lnTo>
                    <a:lnTo>
                      <a:pt x="512" y="1173"/>
                    </a:lnTo>
                    <a:lnTo>
                      <a:pt x="514" y="1173"/>
                    </a:lnTo>
                    <a:lnTo>
                      <a:pt x="517" y="1173"/>
                    </a:lnTo>
                    <a:lnTo>
                      <a:pt x="517" y="1170"/>
                    </a:lnTo>
                    <a:lnTo>
                      <a:pt x="517" y="1168"/>
                    </a:lnTo>
                    <a:lnTo>
                      <a:pt x="519" y="1168"/>
                    </a:lnTo>
                    <a:lnTo>
                      <a:pt x="522" y="1168"/>
                    </a:lnTo>
                    <a:lnTo>
                      <a:pt x="525" y="1168"/>
                    </a:lnTo>
                    <a:lnTo>
                      <a:pt x="527" y="1168"/>
                    </a:lnTo>
                    <a:lnTo>
                      <a:pt x="530" y="1168"/>
                    </a:lnTo>
                    <a:lnTo>
                      <a:pt x="532" y="1168"/>
                    </a:lnTo>
                    <a:lnTo>
                      <a:pt x="535" y="1168"/>
                    </a:lnTo>
                    <a:lnTo>
                      <a:pt x="538" y="1168"/>
                    </a:lnTo>
                    <a:lnTo>
                      <a:pt x="538" y="1165"/>
                    </a:lnTo>
                    <a:lnTo>
                      <a:pt x="540" y="1165"/>
                    </a:lnTo>
                    <a:lnTo>
                      <a:pt x="543" y="1165"/>
                    </a:lnTo>
                    <a:lnTo>
                      <a:pt x="540" y="1165"/>
                    </a:lnTo>
                    <a:lnTo>
                      <a:pt x="543" y="1165"/>
                    </a:lnTo>
                    <a:lnTo>
                      <a:pt x="543" y="1168"/>
                    </a:lnTo>
                    <a:lnTo>
                      <a:pt x="545" y="1168"/>
                    </a:lnTo>
                    <a:lnTo>
                      <a:pt x="545" y="1170"/>
                    </a:lnTo>
                    <a:lnTo>
                      <a:pt x="545" y="1173"/>
                    </a:lnTo>
                    <a:lnTo>
                      <a:pt x="543" y="1173"/>
                    </a:lnTo>
                    <a:lnTo>
                      <a:pt x="545" y="1173"/>
                    </a:lnTo>
                    <a:lnTo>
                      <a:pt x="545" y="1176"/>
                    </a:lnTo>
                    <a:lnTo>
                      <a:pt x="548" y="1176"/>
                    </a:lnTo>
                    <a:lnTo>
                      <a:pt x="548" y="1178"/>
                    </a:lnTo>
                    <a:lnTo>
                      <a:pt x="551" y="1178"/>
                    </a:lnTo>
                    <a:lnTo>
                      <a:pt x="553" y="1178"/>
                    </a:lnTo>
                    <a:lnTo>
                      <a:pt x="556" y="1178"/>
                    </a:lnTo>
                    <a:lnTo>
                      <a:pt x="559" y="1178"/>
                    </a:lnTo>
                    <a:lnTo>
                      <a:pt x="561" y="1178"/>
                    </a:lnTo>
                    <a:lnTo>
                      <a:pt x="561" y="1181"/>
                    </a:lnTo>
                    <a:lnTo>
                      <a:pt x="564" y="1181"/>
                    </a:lnTo>
                    <a:lnTo>
                      <a:pt x="566" y="1181"/>
                    </a:lnTo>
                    <a:lnTo>
                      <a:pt x="566" y="1178"/>
                    </a:lnTo>
                    <a:lnTo>
                      <a:pt x="569" y="1178"/>
                    </a:lnTo>
                    <a:lnTo>
                      <a:pt x="572" y="1178"/>
                    </a:lnTo>
                    <a:lnTo>
                      <a:pt x="572" y="1176"/>
                    </a:lnTo>
                    <a:lnTo>
                      <a:pt x="574" y="1176"/>
                    </a:lnTo>
                    <a:lnTo>
                      <a:pt x="572" y="1176"/>
                    </a:lnTo>
                    <a:lnTo>
                      <a:pt x="572" y="1173"/>
                    </a:lnTo>
                    <a:lnTo>
                      <a:pt x="572" y="1170"/>
                    </a:lnTo>
                    <a:lnTo>
                      <a:pt x="574" y="1170"/>
                    </a:lnTo>
                    <a:lnTo>
                      <a:pt x="574" y="1168"/>
                    </a:lnTo>
                    <a:lnTo>
                      <a:pt x="577" y="1168"/>
                    </a:lnTo>
                    <a:lnTo>
                      <a:pt x="579" y="1168"/>
                    </a:lnTo>
                    <a:lnTo>
                      <a:pt x="579" y="1170"/>
                    </a:lnTo>
                    <a:lnTo>
                      <a:pt x="582" y="1170"/>
                    </a:lnTo>
                    <a:lnTo>
                      <a:pt x="582" y="1173"/>
                    </a:lnTo>
                    <a:lnTo>
                      <a:pt x="579" y="1173"/>
                    </a:lnTo>
                    <a:lnTo>
                      <a:pt x="579" y="1170"/>
                    </a:lnTo>
                    <a:lnTo>
                      <a:pt x="577" y="1173"/>
                    </a:lnTo>
                    <a:lnTo>
                      <a:pt x="579" y="1173"/>
                    </a:lnTo>
                    <a:lnTo>
                      <a:pt x="582" y="1173"/>
                    </a:lnTo>
                    <a:lnTo>
                      <a:pt x="579" y="1173"/>
                    </a:lnTo>
                    <a:lnTo>
                      <a:pt x="582" y="1173"/>
                    </a:lnTo>
                    <a:lnTo>
                      <a:pt x="582" y="1176"/>
                    </a:lnTo>
                    <a:lnTo>
                      <a:pt x="582" y="1178"/>
                    </a:lnTo>
                    <a:lnTo>
                      <a:pt x="582" y="1181"/>
                    </a:lnTo>
                    <a:lnTo>
                      <a:pt x="579" y="1181"/>
                    </a:lnTo>
                    <a:lnTo>
                      <a:pt x="582" y="1181"/>
                    </a:lnTo>
                    <a:lnTo>
                      <a:pt x="582" y="1184"/>
                    </a:lnTo>
                    <a:lnTo>
                      <a:pt x="579" y="1184"/>
                    </a:lnTo>
                    <a:lnTo>
                      <a:pt x="577" y="1181"/>
                    </a:lnTo>
                    <a:lnTo>
                      <a:pt x="574" y="1181"/>
                    </a:lnTo>
                    <a:lnTo>
                      <a:pt x="572" y="1181"/>
                    </a:lnTo>
                    <a:lnTo>
                      <a:pt x="572" y="1184"/>
                    </a:lnTo>
                    <a:lnTo>
                      <a:pt x="572" y="1186"/>
                    </a:lnTo>
                    <a:lnTo>
                      <a:pt x="574" y="1186"/>
                    </a:lnTo>
                    <a:lnTo>
                      <a:pt x="577" y="1189"/>
                    </a:lnTo>
                    <a:lnTo>
                      <a:pt x="577" y="1191"/>
                    </a:lnTo>
                    <a:lnTo>
                      <a:pt x="579" y="1191"/>
                    </a:lnTo>
                    <a:lnTo>
                      <a:pt x="579" y="1194"/>
                    </a:lnTo>
                    <a:lnTo>
                      <a:pt x="579" y="1197"/>
                    </a:lnTo>
                    <a:lnTo>
                      <a:pt x="582" y="1197"/>
                    </a:lnTo>
                    <a:lnTo>
                      <a:pt x="582" y="1199"/>
                    </a:lnTo>
                    <a:lnTo>
                      <a:pt x="585" y="1199"/>
                    </a:lnTo>
                    <a:lnTo>
                      <a:pt x="585" y="1202"/>
                    </a:lnTo>
                    <a:lnTo>
                      <a:pt x="585" y="1204"/>
                    </a:lnTo>
                    <a:lnTo>
                      <a:pt x="585" y="1207"/>
                    </a:lnTo>
                    <a:lnTo>
                      <a:pt x="582" y="1207"/>
                    </a:lnTo>
                    <a:lnTo>
                      <a:pt x="582" y="1204"/>
                    </a:lnTo>
                    <a:lnTo>
                      <a:pt x="582" y="1207"/>
                    </a:lnTo>
                    <a:lnTo>
                      <a:pt x="585" y="1207"/>
                    </a:lnTo>
                    <a:lnTo>
                      <a:pt x="585" y="1210"/>
                    </a:lnTo>
                    <a:lnTo>
                      <a:pt x="585" y="1212"/>
                    </a:lnTo>
                    <a:lnTo>
                      <a:pt x="587" y="1212"/>
                    </a:lnTo>
                    <a:lnTo>
                      <a:pt x="585" y="1212"/>
                    </a:lnTo>
                    <a:lnTo>
                      <a:pt x="587" y="1212"/>
                    </a:lnTo>
                    <a:lnTo>
                      <a:pt x="587" y="1215"/>
                    </a:lnTo>
                    <a:lnTo>
                      <a:pt x="587" y="1217"/>
                    </a:lnTo>
                    <a:lnTo>
                      <a:pt x="585" y="1217"/>
                    </a:lnTo>
                    <a:lnTo>
                      <a:pt x="585" y="1220"/>
                    </a:lnTo>
                    <a:lnTo>
                      <a:pt x="582" y="1220"/>
                    </a:lnTo>
                    <a:lnTo>
                      <a:pt x="582" y="1223"/>
                    </a:lnTo>
                    <a:lnTo>
                      <a:pt x="585" y="1223"/>
                    </a:lnTo>
                    <a:lnTo>
                      <a:pt x="582" y="1223"/>
                    </a:lnTo>
                    <a:lnTo>
                      <a:pt x="585" y="1223"/>
                    </a:lnTo>
                    <a:lnTo>
                      <a:pt x="582" y="1223"/>
                    </a:lnTo>
                    <a:lnTo>
                      <a:pt x="582" y="1225"/>
                    </a:lnTo>
                    <a:lnTo>
                      <a:pt x="585" y="1225"/>
                    </a:lnTo>
                    <a:lnTo>
                      <a:pt x="585" y="1228"/>
                    </a:lnTo>
                    <a:lnTo>
                      <a:pt x="585" y="1231"/>
                    </a:lnTo>
                    <a:lnTo>
                      <a:pt x="585" y="1233"/>
                    </a:lnTo>
                    <a:lnTo>
                      <a:pt x="587" y="1233"/>
                    </a:lnTo>
                    <a:lnTo>
                      <a:pt x="587" y="1236"/>
                    </a:lnTo>
                    <a:lnTo>
                      <a:pt x="590" y="1236"/>
                    </a:lnTo>
                    <a:lnTo>
                      <a:pt x="592" y="1236"/>
                    </a:lnTo>
                    <a:lnTo>
                      <a:pt x="595" y="1236"/>
                    </a:lnTo>
                    <a:lnTo>
                      <a:pt x="595" y="1238"/>
                    </a:lnTo>
                    <a:lnTo>
                      <a:pt x="598" y="1238"/>
                    </a:lnTo>
                    <a:lnTo>
                      <a:pt x="600" y="1238"/>
                    </a:lnTo>
                    <a:lnTo>
                      <a:pt x="600" y="1241"/>
                    </a:lnTo>
                    <a:lnTo>
                      <a:pt x="600" y="1238"/>
                    </a:lnTo>
                    <a:lnTo>
                      <a:pt x="600" y="1241"/>
                    </a:lnTo>
                    <a:lnTo>
                      <a:pt x="603" y="1241"/>
                    </a:lnTo>
                    <a:lnTo>
                      <a:pt x="605" y="1241"/>
                    </a:lnTo>
                    <a:lnTo>
                      <a:pt x="605" y="1244"/>
                    </a:lnTo>
                    <a:lnTo>
                      <a:pt x="603" y="1244"/>
                    </a:lnTo>
                    <a:lnTo>
                      <a:pt x="605" y="1244"/>
                    </a:lnTo>
                    <a:lnTo>
                      <a:pt x="605" y="1246"/>
                    </a:lnTo>
                    <a:lnTo>
                      <a:pt x="605" y="1249"/>
                    </a:lnTo>
                    <a:lnTo>
                      <a:pt x="603" y="1249"/>
                    </a:lnTo>
                    <a:lnTo>
                      <a:pt x="603" y="1251"/>
                    </a:lnTo>
                    <a:lnTo>
                      <a:pt x="603" y="1249"/>
                    </a:lnTo>
                    <a:lnTo>
                      <a:pt x="603" y="1251"/>
                    </a:lnTo>
                    <a:lnTo>
                      <a:pt x="600" y="1251"/>
                    </a:lnTo>
                    <a:lnTo>
                      <a:pt x="600" y="1254"/>
                    </a:lnTo>
                    <a:lnTo>
                      <a:pt x="598" y="1254"/>
                    </a:lnTo>
                    <a:lnTo>
                      <a:pt x="598" y="1257"/>
                    </a:lnTo>
                    <a:lnTo>
                      <a:pt x="600" y="1257"/>
                    </a:lnTo>
                    <a:lnTo>
                      <a:pt x="600" y="1259"/>
                    </a:lnTo>
                    <a:lnTo>
                      <a:pt x="603" y="1259"/>
                    </a:lnTo>
                    <a:lnTo>
                      <a:pt x="605" y="1259"/>
                    </a:lnTo>
                    <a:lnTo>
                      <a:pt x="605" y="1262"/>
                    </a:lnTo>
                    <a:lnTo>
                      <a:pt x="605" y="1264"/>
                    </a:lnTo>
                    <a:lnTo>
                      <a:pt x="605" y="1267"/>
                    </a:lnTo>
                    <a:lnTo>
                      <a:pt x="605" y="1270"/>
                    </a:lnTo>
                    <a:lnTo>
                      <a:pt x="603" y="1270"/>
                    </a:lnTo>
                    <a:lnTo>
                      <a:pt x="603" y="1272"/>
                    </a:lnTo>
                    <a:lnTo>
                      <a:pt x="600" y="1275"/>
                    </a:lnTo>
                    <a:lnTo>
                      <a:pt x="600" y="1278"/>
                    </a:lnTo>
                    <a:lnTo>
                      <a:pt x="598" y="1278"/>
                    </a:lnTo>
                    <a:lnTo>
                      <a:pt x="598" y="1280"/>
                    </a:lnTo>
                    <a:lnTo>
                      <a:pt x="598" y="1283"/>
                    </a:lnTo>
                    <a:lnTo>
                      <a:pt x="595" y="1283"/>
                    </a:lnTo>
                    <a:lnTo>
                      <a:pt x="592" y="1283"/>
                    </a:lnTo>
                    <a:lnTo>
                      <a:pt x="592" y="1285"/>
                    </a:lnTo>
                    <a:lnTo>
                      <a:pt x="592" y="1288"/>
                    </a:lnTo>
                    <a:lnTo>
                      <a:pt x="590" y="1288"/>
                    </a:lnTo>
                    <a:lnTo>
                      <a:pt x="590" y="1291"/>
                    </a:lnTo>
                    <a:lnTo>
                      <a:pt x="587" y="1291"/>
                    </a:lnTo>
                    <a:lnTo>
                      <a:pt x="587" y="1293"/>
                    </a:lnTo>
                    <a:lnTo>
                      <a:pt x="590" y="1296"/>
                    </a:lnTo>
                    <a:lnTo>
                      <a:pt x="592" y="1296"/>
                    </a:lnTo>
                    <a:lnTo>
                      <a:pt x="592" y="1298"/>
                    </a:lnTo>
                    <a:lnTo>
                      <a:pt x="595" y="1298"/>
                    </a:lnTo>
                    <a:lnTo>
                      <a:pt x="598" y="1298"/>
                    </a:lnTo>
                    <a:lnTo>
                      <a:pt x="600" y="1298"/>
                    </a:lnTo>
                    <a:lnTo>
                      <a:pt x="603" y="1298"/>
                    </a:lnTo>
                    <a:lnTo>
                      <a:pt x="603" y="1301"/>
                    </a:lnTo>
                    <a:lnTo>
                      <a:pt x="603" y="1298"/>
                    </a:lnTo>
                    <a:lnTo>
                      <a:pt x="603" y="1301"/>
                    </a:lnTo>
                    <a:lnTo>
                      <a:pt x="605" y="1301"/>
                    </a:lnTo>
                    <a:lnTo>
                      <a:pt x="605" y="1298"/>
                    </a:lnTo>
                    <a:lnTo>
                      <a:pt x="608" y="1298"/>
                    </a:lnTo>
                    <a:lnTo>
                      <a:pt x="608" y="1296"/>
                    </a:lnTo>
                    <a:lnTo>
                      <a:pt x="608" y="1298"/>
                    </a:lnTo>
                    <a:lnTo>
                      <a:pt x="611" y="1298"/>
                    </a:lnTo>
                    <a:lnTo>
                      <a:pt x="608" y="1298"/>
                    </a:lnTo>
                    <a:lnTo>
                      <a:pt x="608" y="1301"/>
                    </a:lnTo>
                    <a:lnTo>
                      <a:pt x="608" y="1304"/>
                    </a:lnTo>
                    <a:lnTo>
                      <a:pt x="611" y="1304"/>
                    </a:lnTo>
                    <a:lnTo>
                      <a:pt x="611" y="1301"/>
                    </a:lnTo>
                    <a:lnTo>
                      <a:pt x="611" y="1304"/>
                    </a:lnTo>
                    <a:lnTo>
                      <a:pt x="608" y="1304"/>
                    </a:lnTo>
                    <a:lnTo>
                      <a:pt x="608" y="1306"/>
                    </a:lnTo>
                    <a:lnTo>
                      <a:pt x="605" y="1306"/>
                    </a:lnTo>
                    <a:lnTo>
                      <a:pt x="605" y="1309"/>
                    </a:lnTo>
                    <a:lnTo>
                      <a:pt x="605" y="1312"/>
                    </a:lnTo>
                    <a:lnTo>
                      <a:pt x="605" y="1314"/>
                    </a:lnTo>
                    <a:lnTo>
                      <a:pt x="603" y="1314"/>
                    </a:lnTo>
                    <a:lnTo>
                      <a:pt x="603" y="1317"/>
                    </a:lnTo>
                    <a:lnTo>
                      <a:pt x="603" y="1319"/>
                    </a:lnTo>
                    <a:lnTo>
                      <a:pt x="603" y="1322"/>
                    </a:lnTo>
                    <a:lnTo>
                      <a:pt x="605" y="1322"/>
                    </a:lnTo>
                    <a:lnTo>
                      <a:pt x="605" y="1325"/>
                    </a:lnTo>
                    <a:lnTo>
                      <a:pt x="608" y="1325"/>
                    </a:lnTo>
                    <a:lnTo>
                      <a:pt x="611" y="1325"/>
                    </a:lnTo>
                    <a:lnTo>
                      <a:pt x="611" y="1322"/>
                    </a:lnTo>
                    <a:lnTo>
                      <a:pt x="613" y="1322"/>
                    </a:lnTo>
                    <a:lnTo>
                      <a:pt x="616" y="1322"/>
                    </a:lnTo>
                    <a:lnTo>
                      <a:pt x="616" y="1325"/>
                    </a:lnTo>
                    <a:lnTo>
                      <a:pt x="619" y="1325"/>
                    </a:lnTo>
                    <a:lnTo>
                      <a:pt x="621" y="1325"/>
                    </a:lnTo>
                    <a:lnTo>
                      <a:pt x="621" y="1322"/>
                    </a:lnTo>
                    <a:lnTo>
                      <a:pt x="624" y="1322"/>
                    </a:lnTo>
                    <a:lnTo>
                      <a:pt x="626" y="1322"/>
                    </a:lnTo>
                    <a:lnTo>
                      <a:pt x="629" y="1322"/>
                    </a:lnTo>
                    <a:lnTo>
                      <a:pt x="632" y="1322"/>
                    </a:lnTo>
                    <a:lnTo>
                      <a:pt x="634" y="1319"/>
                    </a:lnTo>
                    <a:lnTo>
                      <a:pt x="634" y="1317"/>
                    </a:lnTo>
                    <a:lnTo>
                      <a:pt x="634" y="1314"/>
                    </a:lnTo>
                    <a:lnTo>
                      <a:pt x="634" y="1312"/>
                    </a:lnTo>
                    <a:lnTo>
                      <a:pt x="634" y="1309"/>
                    </a:lnTo>
                    <a:lnTo>
                      <a:pt x="634" y="1306"/>
                    </a:lnTo>
                    <a:lnTo>
                      <a:pt x="632" y="1306"/>
                    </a:lnTo>
                    <a:lnTo>
                      <a:pt x="632" y="1304"/>
                    </a:lnTo>
                    <a:lnTo>
                      <a:pt x="632" y="1301"/>
                    </a:lnTo>
                    <a:lnTo>
                      <a:pt x="629" y="1301"/>
                    </a:lnTo>
                    <a:lnTo>
                      <a:pt x="629" y="1298"/>
                    </a:lnTo>
                    <a:lnTo>
                      <a:pt x="626" y="1298"/>
                    </a:lnTo>
                    <a:lnTo>
                      <a:pt x="624" y="1298"/>
                    </a:lnTo>
                    <a:lnTo>
                      <a:pt x="624" y="1296"/>
                    </a:lnTo>
                    <a:lnTo>
                      <a:pt x="626" y="1296"/>
                    </a:lnTo>
                    <a:lnTo>
                      <a:pt x="629" y="1296"/>
                    </a:lnTo>
                    <a:lnTo>
                      <a:pt x="629" y="1293"/>
                    </a:lnTo>
                    <a:lnTo>
                      <a:pt x="632" y="1293"/>
                    </a:lnTo>
                    <a:lnTo>
                      <a:pt x="634" y="1293"/>
                    </a:lnTo>
                    <a:lnTo>
                      <a:pt x="634" y="1291"/>
                    </a:lnTo>
                    <a:lnTo>
                      <a:pt x="637" y="1291"/>
                    </a:lnTo>
                    <a:lnTo>
                      <a:pt x="637" y="1288"/>
                    </a:lnTo>
                    <a:lnTo>
                      <a:pt x="639" y="1288"/>
                    </a:lnTo>
                    <a:lnTo>
                      <a:pt x="639" y="1285"/>
                    </a:lnTo>
                    <a:lnTo>
                      <a:pt x="639" y="1283"/>
                    </a:lnTo>
                    <a:lnTo>
                      <a:pt x="642" y="1283"/>
                    </a:lnTo>
                    <a:lnTo>
                      <a:pt x="645" y="1283"/>
                    </a:lnTo>
                    <a:lnTo>
                      <a:pt x="645" y="1280"/>
                    </a:lnTo>
                    <a:lnTo>
                      <a:pt x="647" y="1280"/>
                    </a:lnTo>
                    <a:lnTo>
                      <a:pt x="647" y="1278"/>
                    </a:lnTo>
                    <a:lnTo>
                      <a:pt x="650" y="1278"/>
                    </a:lnTo>
                    <a:lnTo>
                      <a:pt x="650" y="1275"/>
                    </a:lnTo>
                    <a:lnTo>
                      <a:pt x="652" y="1275"/>
                    </a:lnTo>
                    <a:lnTo>
                      <a:pt x="652" y="1272"/>
                    </a:lnTo>
                    <a:lnTo>
                      <a:pt x="655" y="1272"/>
                    </a:lnTo>
                    <a:lnTo>
                      <a:pt x="655" y="1270"/>
                    </a:lnTo>
                    <a:lnTo>
                      <a:pt x="658" y="1270"/>
                    </a:lnTo>
                    <a:lnTo>
                      <a:pt x="658" y="1267"/>
                    </a:lnTo>
                    <a:lnTo>
                      <a:pt x="660" y="1267"/>
                    </a:lnTo>
                    <a:lnTo>
                      <a:pt x="663" y="1267"/>
                    </a:lnTo>
                    <a:lnTo>
                      <a:pt x="663" y="1270"/>
                    </a:lnTo>
                    <a:lnTo>
                      <a:pt x="666" y="1270"/>
                    </a:lnTo>
                    <a:lnTo>
                      <a:pt x="668" y="1270"/>
                    </a:lnTo>
                    <a:lnTo>
                      <a:pt x="668" y="1272"/>
                    </a:lnTo>
                    <a:lnTo>
                      <a:pt x="668" y="1270"/>
                    </a:lnTo>
                    <a:lnTo>
                      <a:pt x="668" y="1272"/>
                    </a:lnTo>
                    <a:lnTo>
                      <a:pt x="668" y="1270"/>
                    </a:lnTo>
                    <a:lnTo>
                      <a:pt x="671" y="1270"/>
                    </a:lnTo>
                    <a:lnTo>
                      <a:pt x="673" y="1270"/>
                    </a:lnTo>
                    <a:lnTo>
                      <a:pt x="673" y="1272"/>
                    </a:lnTo>
                    <a:lnTo>
                      <a:pt x="676" y="1272"/>
                    </a:lnTo>
                    <a:lnTo>
                      <a:pt x="679" y="1272"/>
                    </a:lnTo>
                    <a:lnTo>
                      <a:pt x="679" y="1275"/>
                    </a:lnTo>
                    <a:lnTo>
                      <a:pt x="681" y="1275"/>
                    </a:lnTo>
                    <a:lnTo>
                      <a:pt x="684" y="1275"/>
                    </a:lnTo>
                    <a:lnTo>
                      <a:pt x="684" y="1272"/>
                    </a:lnTo>
                    <a:lnTo>
                      <a:pt x="686" y="1272"/>
                    </a:lnTo>
                    <a:lnTo>
                      <a:pt x="689" y="1272"/>
                    </a:lnTo>
                    <a:lnTo>
                      <a:pt x="686" y="1272"/>
                    </a:lnTo>
                    <a:lnTo>
                      <a:pt x="686" y="1270"/>
                    </a:lnTo>
                    <a:lnTo>
                      <a:pt x="689" y="1272"/>
                    </a:lnTo>
                    <a:lnTo>
                      <a:pt x="689" y="1270"/>
                    </a:lnTo>
                    <a:lnTo>
                      <a:pt x="689" y="1267"/>
                    </a:lnTo>
                    <a:lnTo>
                      <a:pt x="692" y="1267"/>
                    </a:lnTo>
                    <a:lnTo>
                      <a:pt x="692" y="1264"/>
                    </a:lnTo>
                    <a:lnTo>
                      <a:pt x="694" y="1264"/>
                    </a:lnTo>
                    <a:lnTo>
                      <a:pt x="694" y="1267"/>
                    </a:lnTo>
                    <a:lnTo>
                      <a:pt x="694" y="1264"/>
                    </a:lnTo>
                    <a:lnTo>
                      <a:pt x="697" y="1264"/>
                    </a:lnTo>
                    <a:lnTo>
                      <a:pt x="697" y="1267"/>
                    </a:lnTo>
                    <a:lnTo>
                      <a:pt x="697" y="1270"/>
                    </a:lnTo>
                    <a:lnTo>
                      <a:pt x="694" y="1270"/>
                    </a:lnTo>
                    <a:lnTo>
                      <a:pt x="697" y="1272"/>
                    </a:lnTo>
                    <a:lnTo>
                      <a:pt x="699" y="1275"/>
                    </a:lnTo>
                    <a:lnTo>
                      <a:pt x="702" y="1272"/>
                    </a:lnTo>
                    <a:lnTo>
                      <a:pt x="702" y="1275"/>
                    </a:lnTo>
                    <a:lnTo>
                      <a:pt x="702" y="1272"/>
                    </a:lnTo>
                    <a:lnTo>
                      <a:pt x="705" y="1272"/>
                    </a:lnTo>
                    <a:lnTo>
                      <a:pt x="705" y="1275"/>
                    </a:lnTo>
                    <a:lnTo>
                      <a:pt x="707" y="1275"/>
                    </a:lnTo>
                    <a:lnTo>
                      <a:pt x="707" y="1278"/>
                    </a:lnTo>
                    <a:lnTo>
                      <a:pt x="707" y="1280"/>
                    </a:lnTo>
                    <a:lnTo>
                      <a:pt x="710" y="1280"/>
                    </a:lnTo>
                    <a:lnTo>
                      <a:pt x="710" y="1283"/>
                    </a:lnTo>
                    <a:lnTo>
                      <a:pt x="707" y="1283"/>
                    </a:lnTo>
                    <a:lnTo>
                      <a:pt x="710" y="1283"/>
                    </a:lnTo>
                    <a:lnTo>
                      <a:pt x="707" y="1285"/>
                    </a:lnTo>
                    <a:lnTo>
                      <a:pt x="705" y="1285"/>
                    </a:lnTo>
                    <a:lnTo>
                      <a:pt x="702" y="1285"/>
                    </a:lnTo>
                    <a:lnTo>
                      <a:pt x="699" y="1288"/>
                    </a:lnTo>
                    <a:lnTo>
                      <a:pt x="699" y="1291"/>
                    </a:lnTo>
                    <a:lnTo>
                      <a:pt x="702" y="1291"/>
                    </a:lnTo>
                    <a:lnTo>
                      <a:pt x="705" y="1291"/>
                    </a:lnTo>
                    <a:lnTo>
                      <a:pt x="705" y="1293"/>
                    </a:lnTo>
                    <a:lnTo>
                      <a:pt x="707" y="1293"/>
                    </a:lnTo>
                    <a:lnTo>
                      <a:pt x="707" y="1296"/>
                    </a:lnTo>
                    <a:lnTo>
                      <a:pt x="710" y="1296"/>
                    </a:lnTo>
                    <a:lnTo>
                      <a:pt x="713" y="1296"/>
                    </a:lnTo>
                    <a:lnTo>
                      <a:pt x="713" y="1298"/>
                    </a:lnTo>
                    <a:lnTo>
                      <a:pt x="713" y="1301"/>
                    </a:lnTo>
                    <a:lnTo>
                      <a:pt x="715" y="1301"/>
                    </a:lnTo>
                    <a:lnTo>
                      <a:pt x="718" y="1301"/>
                    </a:lnTo>
                    <a:lnTo>
                      <a:pt x="720" y="1301"/>
                    </a:lnTo>
                    <a:lnTo>
                      <a:pt x="720" y="1304"/>
                    </a:lnTo>
                    <a:lnTo>
                      <a:pt x="720" y="1306"/>
                    </a:lnTo>
                    <a:lnTo>
                      <a:pt x="723" y="1306"/>
                    </a:lnTo>
                    <a:lnTo>
                      <a:pt x="723" y="1309"/>
                    </a:lnTo>
                    <a:lnTo>
                      <a:pt x="726" y="1309"/>
                    </a:lnTo>
                    <a:lnTo>
                      <a:pt x="728" y="1309"/>
                    </a:lnTo>
                    <a:lnTo>
                      <a:pt x="728" y="1312"/>
                    </a:lnTo>
                    <a:lnTo>
                      <a:pt x="731" y="1312"/>
                    </a:lnTo>
                    <a:lnTo>
                      <a:pt x="731" y="1314"/>
                    </a:lnTo>
                    <a:lnTo>
                      <a:pt x="731" y="1312"/>
                    </a:lnTo>
                    <a:lnTo>
                      <a:pt x="733" y="1314"/>
                    </a:lnTo>
                    <a:lnTo>
                      <a:pt x="731" y="1314"/>
                    </a:lnTo>
                    <a:lnTo>
                      <a:pt x="733" y="1314"/>
                    </a:lnTo>
                    <a:lnTo>
                      <a:pt x="731" y="1314"/>
                    </a:lnTo>
                    <a:lnTo>
                      <a:pt x="733" y="1314"/>
                    </a:lnTo>
                    <a:lnTo>
                      <a:pt x="733" y="1317"/>
                    </a:lnTo>
                    <a:lnTo>
                      <a:pt x="736" y="1317"/>
                    </a:lnTo>
                    <a:lnTo>
                      <a:pt x="736" y="1319"/>
                    </a:lnTo>
                    <a:lnTo>
                      <a:pt x="739" y="1322"/>
                    </a:lnTo>
                    <a:lnTo>
                      <a:pt x="739" y="1325"/>
                    </a:lnTo>
                    <a:lnTo>
                      <a:pt x="741" y="1325"/>
                    </a:lnTo>
                    <a:lnTo>
                      <a:pt x="741" y="1327"/>
                    </a:lnTo>
                    <a:lnTo>
                      <a:pt x="744" y="1330"/>
                    </a:lnTo>
                    <a:lnTo>
                      <a:pt x="744" y="1327"/>
                    </a:lnTo>
                    <a:lnTo>
                      <a:pt x="746" y="1327"/>
                    </a:lnTo>
                    <a:lnTo>
                      <a:pt x="746" y="1330"/>
                    </a:lnTo>
                    <a:lnTo>
                      <a:pt x="746" y="1332"/>
                    </a:lnTo>
                    <a:lnTo>
                      <a:pt x="749" y="1332"/>
                    </a:lnTo>
                    <a:lnTo>
                      <a:pt x="752" y="1335"/>
                    </a:lnTo>
                    <a:lnTo>
                      <a:pt x="754" y="1335"/>
                    </a:lnTo>
                    <a:lnTo>
                      <a:pt x="757" y="1335"/>
                    </a:lnTo>
                    <a:lnTo>
                      <a:pt x="757" y="1338"/>
                    </a:lnTo>
                    <a:lnTo>
                      <a:pt x="759" y="1338"/>
                    </a:lnTo>
                    <a:lnTo>
                      <a:pt x="759" y="1340"/>
                    </a:lnTo>
                    <a:lnTo>
                      <a:pt x="757" y="1340"/>
                    </a:lnTo>
                    <a:lnTo>
                      <a:pt x="759" y="1340"/>
                    </a:lnTo>
                    <a:lnTo>
                      <a:pt x="759" y="1343"/>
                    </a:lnTo>
                    <a:lnTo>
                      <a:pt x="762" y="1345"/>
                    </a:lnTo>
                    <a:lnTo>
                      <a:pt x="762" y="1348"/>
                    </a:lnTo>
                    <a:lnTo>
                      <a:pt x="762" y="1351"/>
                    </a:lnTo>
                    <a:lnTo>
                      <a:pt x="762" y="1353"/>
                    </a:lnTo>
                    <a:lnTo>
                      <a:pt x="759" y="1353"/>
                    </a:lnTo>
                    <a:lnTo>
                      <a:pt x="757" y="1353"/>
                    </a:lnTo>
                    <a:lnTo>
                      <a:pt x="757" y="1356"/>
                    </a:lnTo>
                    <a:lnTo>
                      <a:pt x="759" y="1356"/>
                    </a:lnTo>
                    <a:lnTo>
                      <a:pt x="762" y="1356"/>
                    </a:lnTo>
                    <a:lnTo>
                      <a:pt x="762" y="1359"/>
                    </a:lnTo>
                    <a:lnTo>
                      <a:pt x="765" y="1359"/>
                    </a:lnTo>
                    <a:lnTo>
                      <a:pt x="767" y="1359"/>
                    </a:lnTo>
                    <a:lnTo>
                      <a:pt x="767" y="1361"/>
                    </a:lnTo>
                    <a:lnTo>
                      <a:pt x="770" y="1361"/>
                    </a:lnTo>
                    <a:lnTo>
                      <a:pt x="770" y="1364"/>
                    </a:lnTo>
                    <a:lnTo>
                      <a:pt x="770" y="1366"/>
                    </a:lnTo>
                    <a:lnTo>
                      <a:pt x="770" y="1369"/>
                    </a:lnTo>
                    <a:lnTo>
                      <a:pt x="770" y="1372"/>
                    </a:lnTo>
                    <a:lnTo>
                      <a:pt x="773" y="1372"/>
                    </a:lnTo>
                    <a:lnTo>
                      <a:pt x="773" y="1374"/>
                    </a:lnTo>
                    <a:lnTo>
                      <a:pt x="773" y="1377"/>
                    </a:lnTo>
                    <a:lnTo>
                      <a:pt x="770" y="1377"/>
                    </a:lnTo>
                    <a:lnTo>
                      <a:pt x="767" y="1377"/>
                    </a:lnTo>
                    <a:lnTo>
                      <a:pt x="765" y="1377"/>
                    </a:lnTo>
                    <a:lnTo>
                      <a:pt x="762" y="1377"/>
                    </a:lnTo>
                    <a:lnTo>
                      <a:pt x="762" y="1379"/>
                    </a:lnTo>
                    <a:lnTo>
                      <a:pt x="765" y="1379"/>
                    </a:lnTo>
                    <a:lnTo>
                      <a:pt x="767" y="1379"/>
                    </a:lnTo>
                    <a:lnTo>
                      <a:pt x="770" y="1379"/>
                    </a:lnTo>
                    <a:lnTo>
                      <a:pt x="770" y="1382"/>
                    </a:lnTo>
                    <a:lnTo>
                      <a:pt x="767" y="1382"/>
                    </a:lnTo>
                    <a:lnTo>
                      <a:pt x="765" y="1382"/>
                    </a:lnTo>
                    <a:lnTo>
                      <a:pt x="762" y="1382"/>
                    </a:lnTo>
                    <a:lnTo>
                      <a:pt x="762" y="1385"/>
                    </a:lnTo>
                    <a:lnTo>
                      <a:pt x="759" y="1385"/>
                    </a:lnTo>
                    <a:lnTo>
                      <a:pt x="757" y="1385"/>
                    </a:lnTo>
                    <a:lnTo>
                      <a:pt x="754" y="1385"/>
                    </a:lnTo>
                    <a:lnTo>
                      <a:pt x="752" y="1385"/>
                    </a:lnTo>
                    <a:lnTo>
                      <a:pt x="749" y="1387"/>
                    </a:lnTo>
                    <a:lnTo>
                      <a:pt x="746" y="1387"/>
                    </a:lnTo>
                    <a:lnTo>
                      <a:pt x="746" y="1390"/>
                    </a:lnTo>
                    <a:lnTo>
                      <a:pt x="749" y="1390"/>
                    </a:lnTo>
                    <a:lnTo>
                      <a:pt x="749" y="1392"/>
                    </a:lnTo>
                    <a:lnTo>
                      <a:pt x="752" y="1392"/>
                    </a:lnTo>
                    <a:lnTo>
                      <a:pt x="754" y="1392"/>
                    </a:lnTo>
                    <a:lnTo>
                      <a:pt x="754" y="1395"/>
                    </a:lnTo>
                    <a:lnTo>
                      <a:pt x="757" y="1395"/>
                    </a:lnTo>
                    <a:lnTo>
                      <a:pt x="759" y="1395"/>
                    </a:lnTo>
                    <a:lnTo>
                      <a:pt x="759" y="1398"/>
                    </a:lnTo>
                    <a:lnTo>
                      <a:pt x="757" y="1398"/>
                    </a:lnTo>
                    <a:lnTo>
                      <a:pt x="754" y="1398"/>
                    </a:lnTo>
                    <a:lnTo>
                      <a:pt x="754" y="1400"/>
                    </a:lnTo>
                    <a:lnTo>
                      <a:pt x="757" y="1400"/>
                    </a:lnTo>
                    <a:lnTo>
                      <a:pt x="759" y="1403"/>
                    </a:lnTo>
                    <a:lnTo>
                      <a:pt x="759" y="1406"/>
                    </a:lnTo>
                    <a:lnTo>
                      <a:pt x="759" y="1408"/>
                    </a:lnTo>
                    <a:lnTo>
                      <a:pt x="759" y="1411"/>
                    </a:lnTo>
                    <a:lnTo>
                      <a:pt x="759" y="1413"/>
                    </a:lnTo>
                    <a:lnTo>
                      <a:pt x="757" y="1413"/>
                    </a:lnTo>
                    <a:lnTo>
                      <a:pt x="757" y="1416"/>
                    </a:lnTo>
                    <a:lnTo>
                      <a:pt x="757" y="1419"/>
                    </a:lnTo>
                    <a:lnTo>
                      <a:pt x="754" y="1419"/>
                    </a:lnTo>
                    <a:lnTo>
                      <a:pt x="754" y="1421"/>
                    </a:lnTo>
                    <a:lnTo>
                      <a:pt x="754" y="1424"/>
                    </a:lnTo>
                    <a:lnTo>
                      <a:pt x="754" y="1426"/>
                    </a:lnTo>
                    <a:lnTo>
                      <a:pt x="752" y="1426"/>
                    </a:lnTo>
                    <a:lnTo>
                      <a:pt x="752" y="1429"/>
                    </a:lnTo>
                    <a:lnTo>
                      <a:pt x="749" y="1429"/>
                    </a:lnTo>
                    <a:lnTo>
                      <a:pt x="746" y="1429"/>
                    </a:lnTo>
                    <a:lnTo>
                      <a:pt x="744" y="1429"/>
                    </a:lnTo>
                    <a:lnTo>
                      <a:pt x="744" y="1432"/>
                    </a:lnTo>
                    <a:lnTo>
                      <a:pt x="741" y="1432"/>
                    </a:lnTo>
                    <a:lnTo>
                      <a:pt x="744" y="1432"/>
                    </a:lnTo>
                    <a:lnTo>
                      <a:pt x="744" y="1434"/>
                    </a:lnTo>
                    <a:lnTo>
                      <a:pt x="741" y="1434"/>
                    </a:lnTo>
                    <a:lnTo>
                      <a:pt x="741" y="1432"/>
                    </a:lnTo>
                    <a:lnTo>
                      <a:pt x="739" y="1432"/>
                    </a:lnTo>
                    <a:lnTo>
                      <a:pt x="736" y="1432"/>
                    </a:lnTo>
                    <a:lnTo>
                      <a:pt x="736" y="1429"/>
                    </a:lnTo>
                    <a:lnTo>
                      <a:pt x="733" y="1429"/>
                    </a:lnTo>
                    <a:lnTo>
                      <a:pt x="733" y="1432"/>
                    </a:lnTo>
                    <a:lnTo>
                      <a:pt x="731" y="1432"/>
                    </a:lnTo>
                    <a:lnTo>
                      <a:pt x="728" y="1432"/>
                    </a:lnTo>
                    <a:lnTo>
                      <a:pt x="726" y="1432"/>
                    </a:lnTo>
                    <a:lnTo>
                      <a:pt x="723" y="1432"/>
                    </a:lnTo>
                    <a:lnTo>
                      <a:pt x="720" y="1432"/>
                    </a:lnTo>
                    <a:lnTo>
                      <a:pt x="720" y="1434"/>
                    </a:lnTo>
                    <a:lnTo>
                      <a:pt x="718" y="1434"/>
                    </a:lnTo>
                    <a:lnTo>
                      <a:pt x="718" y="1437"/>
                    </a:lnTo>
                    <a:lnTo>
                      <a:pt x="720" y="1437"/>
                    </a:lnTo>
                    <a:lnTo>
                      <a:pt x="720" y="1439"/>
                    </a:lnTo>
                    <a:lnTo>
                      <a:pt x="718" y="1439"/>
                    </a:lnTo>
                    <a:lnTo>
                      <a:pt x="718" y="1442"/>
                    </a:lnTo>
                    <a:lnTo>
                      <a:pt x="718" y="1439"/>
                    </a:lnTo>
                    <a:lnTo>
                      <a:pt x="715" y="1439"/>
                    </a:lnTo>
                    <a:lnTo>
                      <a:pt x="713" y="1439"/>
                    </a:lnTo>
                    <a:lnTo>
                      <a:pt x="713" y="1442"/>
                    </a:lnTo>
                    <a:lnTo>
                      <a:pt x="713" y="1439"/>
                    </a:lnTo>
                    <a:lnTo>
                      <a:pt x="715" y="1442"/>
                    </a:lnTo>
                    <a:lnTo>
                      <a:pt x="713" y="1442"/>
                    </a:lnTo>
                    <a:lnTo>
                      <a:pt x="710" y="1442"/>
                    </a:lnTo>
                    <a:lnTo>
                      <a:pt x="710" y="1445"/>
                    </a:lnTo>
                    <a:lnTo>
                      <a:pt x="707" y="1445"/>
                    </a:lnTo>
                    <a:lnTo>
                      <a:pt x="710" y="1445"/>
                    </a:lnTo>
                    <a:lnTo>
                      <a:pt x="707" y="1445"/>
                    </a:lnTo>
                    <a:lnTo>
                      <a:pt x="710" y="1445"/>
                    </a:lnTo>
                    <a:lnTo>
                      <a:pt x="707" y="1445"/>
                    </a:lnTo>
                    <a:lnTo>
                      <a:pt x="705" y="1445"/>
                    </a:lnTo>
                    <a:lnTo>
                      <a:pt x="705" y="1447"/>
                    </a:lnTo>
                    <a:lnTo>
                      <a:pt x="705" y="1445"/>
                    </a:lnTo>
                    <a:lnTo>
                      <a:pt x="705" y="1447"/>
                    </a:lnTo>
                    <a:lnTo>
                      <a:pt x="702" y="1447"/>
                    </a:lnTo>
                    <a:lnTo>
                      <a:pt x="705" y="1447"/>
                    </a:lnTo>
                    <a:lnTo>
                      <a:pt x="705" y="1450"/>
                    </a:lnTo>
                    <a:lnTo>
                      <a:pt x="702" y="1450"/>
                    </a:lnTo>
                    <a:lnTo>
                      <a:pt x="702" y="1447"/>
                    </a:lnTo>
                    <a:lnTo>
                      <a:pt x="702" y="1450"/>
                    </a:lnTo>
                    <a:lnTo>
                      <a:pt x="702" y="1447"/>
                    </a:lnTo>
                    <a:lnTo>
                      <a:pt x="702" y="1450"/>
                    </a:lnTo>
                    <a:lnTo>
                      <a:pt x="699" y="1450"/>
                    </a:lnTo>
                    <a:lnTo>
                      <a:pt x="699" y="1453"/>
                    </a:lnTo>
                    <a:lnTo>
                      <a:pt x="699" y="1450"/>
                    </a:lnTo>
                    <a:lnTo>
                      <a:pt x="699" y="1453"/>
                    </a:lnTo>
                    <a:lnTo>
                      <a:pt x="699" y="1450"/>
                    </a:lnTo>
                    <a:lnTo>
                      <a:pt x="699" y="1453"/>
                    </a:lnTo>
                    <a:lnTo>
                      <a:pt x="699" y="1450"/>
                    </a:lnTo>
                    <a:lnTo>
                      <a:pt x="699" y="1453"/>
                    </a:lnTo>
                    <a:lnTo>
                      <a:pt x="699" y="1450"/>
                    </a:lnTo>
                    <a:lnTo>
                      <a:pt x="699" y="1453"/>
                    </a:lnTo>
                    <a:lnTo>
                      <a:pt x="699" y="1455"/>
                    </a:lnTo>
                    <a:lnTo>
                      <a:pt x="697" y="1455"/>
                    </a:lnTo>
                    <a:lnTo>
                      <a:pt x="699" y="1455"/>
                    </a:lnTo>
                    <a:lnTo>
                      <a:pt x="697" y="1455"/>
                    </a:lnTo>
                    <a:lnTo>
                      <a:pt x="699" y="1455"/>
                    </a:lnTo>
                    <a:lnTo>
                      <a:pt x="699" y="1458"/>
                    </a:lnTo>
                    <a:lnTo>
                      <a:pt x="697" y="1458"/>
                    </a:lnTo>
                    <a:lnTo>
                      <a:pt x="694" y="1458"/>
                    </a:lnTo>
                    <a:lnTo>
                      <a:pt x="694" y="1460"/>
                    </a:lnTo>
                    <a:lnTo>
                      <a:pt x="692" y="1460"/>
                    </a:lnTo>
                    <a:lnTo>
                      <a:pt x="692" y="1463"/>
                    </a:lnTo>
                    <a:lnTo>
                      <a:pt x="689" y="1463"/>
                    </a:lnTo>
                    <a:lnTo>
                      <a:pt x="692" y="1463"/>
                    </a:lnTo>
                    <a:lnTo>
                      <a:pt x="692" y="1466"/>
                    </a:lnTo>
                    <a:lnTo>
                      <a:pt x="689" y="1466"/>
                    </a:lnTo>
                    <a:lnTo>
                      <a:pt x="692" y="1466"/>
                    </a:lnTo>
                    <a:lnTo>
                      <a:pt x="689" y="1466"/>
                    </a:lnTo>
                    <a:lnTo>
                      <a:pt x="689" y="1468"/>
                    </a:lnTo>
                    <a:lnTo>
                      <a:pt x="689" y="1471"/>
                    </a:lnTo>
                    <a:lnTo>
                      <a:pt x="689" y="1473"/>
                    </a:lnTo>
                    <a:lnTo>
                      <a:pt x="686" y="1473"/>
                    </a:lnTo>
                    <a:lnTo>
                      <a:pt x="686" y="1476"/>
                    </a:lnTo>
                    <a:lnTo>
                      <a:pt x="684" y="1476"/>
                    </a:lnTo>
                    <a:lnTo>
                      <a:pt x="681" y="1476"/>
                    </a:lnTo>
                    <a:lnTo>
                      <a:pt x="684" y="1476"/>
                    </a:lnTo>
                    <a:lnTo>
                      <a:pt x="681" y="1476"/>
                    </a:lnTo>
                    <a:lnTo>
                      <a:pt x="681" y="1473"/>
                    </a:lnTo>
                    <a:lnTo>
                      <a:pt x="681" y="1476"/>
                    </a:lnTo>
                    <a:lnTo>
                      <a:pt x="681" y="1479"/>
                    </a:lnTo>
                    <a:lnTo>
                      <a:pt x="679" y="1479"/>
                    </a:lnTo>
                    <a:lnTo>
                      <a:pt x="676" y="1479"/>
                    </a:lnTo>
                    <a:lnTo>
                      <a:pt x="673" y="1479"/>
                    </a:lnTo>
                    <a:lnTo>
                      <a:pt x="673" y="1476"/>
                    </a:lnTo>
                    <a:lnTo>
                      <a:pt x="671" y="1476"/>
                    </a:lnTo>
                    <a:lnTo>
                      <a:pt x="671" y="1479"/>
                    </a:lnTo>
                    <a:lnTo>
                      <a:pt x="673" y="1479"/>
                    </a:lnTo>
                    <a:lnTo>
                      <a:pt x="671" y="1479"/>
                    </a:lnTo>
                    <a:lnTo>
                      <a:pt x="668" y="1479"/>
                    </a:lnTo>
                    <a:lnTo>
                      <a:pt x="666" y="1479"/>
                    </a:lnTo>
                    <a:lnTo>
                      <a:pt x="666" y="1476"/>
                    </a:lnTo>
                    <a:lnTo>
                      <a:pt x="666" y="1479"/>
                    </a:lnTo>
                    <a:lnTo>
                      <a:pt x="663" y="1479"/>
                    </a:lnTo>
                    <a:lnTo>
                      <a:pt x="663" y="1476"/>
                    </a:lnTo>
                    <a:lnTo>
                      <a:pt x="660" y="1476"/>
                    </a:lnTo>
                    <a:lnTo>
                      <a:pt x="658" y="1476"/>
                    </a:lnTo>
                    <a:lnTo>
                      <a:pt x="658" y="1473"/>
                    </a:lnTo>
                    <a:lnTo>
                      <a:pt x="658" y="1476"/>
                    </a:lnTo>
                    <a:lnTo>
                      <a:pt x="658" y="1473"/>
                    </a:lnTo>
                    <a:lnTo>
                      <a:pt x="655" y="1473"/>
                    </a:lnTo>
                    <a:lnTo>
                      <a:pt x="652" y="1473"/>
                    </a:lnTo>
                    <a:lnTo>
                      <a:pt x="652" y="1471"/>
                    </a:lnTo>
                    <a:lnTo>
                      <a:pt x="652" y="1473"/>
                    </a:lnTo>
                    <a:lnTo>
                      <a:pt x="652" y="1471"/>
                    </a:lnTo>
                    <a:lnTo>
                      <a:pt x="652" y="1468"/>
                    </a:lnTo>
                    <a:lnTo>
                      <a:pt x="650" y="1468"/>
                    </a:lnTo>
                    <a:lnTo>
                      <a:pt x="647" y="1468"/>
                    </a:lnTo>
                    <a:lnTo>
                      <a:pt x="647" y="1471"/>
                    </a:lnTo>
                    <a:lnTo>
                      <a:pt x="645" y="1471"/>
                    </a:lnTo>
                    <a:lnTo>
                      <a:pt x="645" y="1473"/>
                    </a:lnTo>
                    <a:lnTo>
                      <a:pt x="642" y="1473"/>
                    </a:lnTo>
                    <a:lnTo>
                      <a:pt x="642" y="1471"/>
                    </a:lnTo>
                    <a:lnTo>
                      <a:pt x="639" y="1471"/>
                    </a:lnTo>
                    <a:lnTo>
                      <a:pt x="637" y="1471"/>
                    </a:lnTo>
                    <a:lnTo>
                      <a:pt x="634" y="1471"/>
                    </a:lnTo>
                    <a:lnTo>
                      <a:pt x="632" y="1471"/>
                    </a:lnTo>
                    <a:lnTo>
                      <a:pt x="632" y="1468"/>
                    </a:lnTo>
                    <a:lnTo>
                      <a:pt x="632" y="1471"/>
                    </a:lnTo>
                    <a:lnTo>
                      <a:pt x="632" y="1468"/>
                    </a:lnTo>
                    <a:lnTo>
                      <a:pt x="629" y="1468"/>
                    </a:lnTo>
                    <a:lnTo>
                      <a:pt x="626" y="1468"/>
                    </a:lnTo>
                    <a:lnTo>
                      <a:pt x="624" y="1468"/>
                    </a:lnTo>
                    <a:lnTo>
                      <a:pt x="621" y="1466"/>
                    </a:lnTo>
                    <a:lnTo>
                      <a:pt x="619" y="1466"/>
                    </a:lnTo>
                    <a:lnTo>
                      <a:pt x="619" y="1463"/>
                    </a:lnTo>
                    <a:lnTo>
                      <a:pt x="619" y="1460"/>
                    </a:lnTo>
                    <a:lnTo>
                      <a:pt x="619" y="1458"/>
                    </a:lnTo>
                    <a:lnTo>
                      <a:pt x="619" y="1455"/>
                    </a:lnTo>
                    <a:lnTo>
                      <a:pt x="621" y="1455"/>
                    </a:lnTo>
                    <a:lnTo>
                      <a:pt x="621" y="1453"/>
                    </a:lnTo>
                    <a:lnTo>
                      <a:pt x="624" y="1453"/>
                    </a:lnTo>
                    <a:lnTo>
                      <a:pt x="624" y="1450"/>
                    </a:lnTo>
                    <a:lnTo>
                      <a:pt x="621" y="1450"/>
                    </a:lnTo>
                    <a:lnTo>
                      <a:pt x="624" y="1450"/>
                    </a:lnTo>
                    <a:lnTo>
                      <a:pt x="621" y="1450"/>
                    </a:lnTo>
                    <a:lnTo>
                      <a:pt x="621" y="1447"/>
                    </a:lnTo>
                    <a:lnTo>
                      <a:pt x="621" y="1445"/>
                    </a:lnTo>
                    <a:lnTo>
                      <a:pt x="619" y="1445"/>
                    </a:lnTo>
                    <a:lnTo>
                      <a:pt x="616" y="1445"/>
                    </a:lnTo>
                    <a:lnTo>
                      <a:pt x="613" y="1445"/>
                    </a:lnTo>
                    <a:lnTo>
                      <a:pt x="611" y="1445"/>
                    </a:lnTo>
                    <a:lnTo>
                      <a:pt x="608" y="1445"/>
                    </a:lnTo>
                    <a:lnTo>
                      <a:pt x="605" y="1445"/>
                    </a:lnTo>
                    <a:lnTo>
                      <a:pt x="605" y="1442"/>
                    </a:lnTo>
                    <a:lnTo>
                      <a:pt x="605" y="1445"/>
                    </a:lnTo>
                    <a:lnTo>
                      <a:pt x="603" y="1445"/>
                    </a:lnTo>
                    <a:lnTo>
                      <a:pt x="603" y="1442"/>
                    </a:lnTo>
                    <a:lnTo>
                      <a:pt x="600" y="1442"/>
                    </a:lnTo>
                    <a:lnTo>
                      <a:pt x="600" y="1439"/>
                    </a:lnTo>
                    <a:lnTo>
                      <a:pt x="598" y="1439"/>
                    </a:lnTo>
                    <a:lnTo>
                      <a:pt x="598" y="1442"/>
                    </a:lnTo>
                    <a:lnTo>
                      <a:pt x="595" y="1442"/>
                    </a:lnTo>
                    <a:lnTo>
                      <a:pt x="592" y="1442"/>
                    </a:lnTo>
                    <a:lnTo>
                      <a:pt x="590" y="1442"/>
                    </a:lnTo>
                    <a:lnTo>
                      <a:pt x="590" y="1445"/>
                    </a:lnTo>
                    <a:lnTo>
                      <a:pt x="590" y="1447"/>
                    </a:lnTo>
                    <a:lnTo>
                      <a:pt x="590" y="1445"/>
                    </a:lnTo>
                    <a:lnTo>
                      <a:pt x="590" y="1447"/>
                    </a:lnTo>
                    <a:lnTo>
                      <a:pt x="587" y="1447"/>
                    </a:lnTo>
                    <a:lnTo>
                      <a:pt x="587" y="1450"/>
                    </a:lnTo>
                    <a:lnTo>
                      <a:pt x="587" y="1453"/>
                    </a:lnTo>
                    <a:lnTo>
                      <a:pt x="585" y="1453"/>
                    </a:lnTo>
                    <a:lnTo>
                      <a:pt x="582" y="1453"/>
                    </a:lnTo>
                    <a:lnTo>
                      <a:pt x="582" y="1455"/>
                    </a:lnTo>
                    <a:lnTo>
                      <a:pt x="582" y="1458"/>
                    </a:lnTo>
                    <a:lnTo>
                      <a:pt x="579" y="1458"/>
                    </a:lnTo>
                    <a:lnTo>
                      <a:pt x="577" y="1458"/>
                    </a:lnTo>
                    <a:lnTo>
                      <a:pt x="577" y="1460"/>
                    </a:lnTo>
                    <a:lnTo>
                      <a:pt x="574" y="1460"/>
                    </a:lnTo>
                    <a:lnTo>
                      <a:pt x="574" y="1463"/>
                    </a:lnTo>
                    <a:lnTo>
                      <a:pt x="572" y="1463"/>
                    </a:lnTo>
                    <a:lnTo>
                      <a:pt x="569" y="1463"/>
                    </a:lnTo>
                    <a:lnTo>
                      <a:pt x="569" y="1466"/>
                    </a:lnTo>
                    <a:lnTo>
                      <a:pt x="569" y="1468"/>
                    </a:lnTo>
                    <a:lnTo>
                      <a:pt x="566" y="1468"/>
                    </a:lnTo>
                    <a:lnTo>
                      <a:pt x="566" y="1471"/>
                    </a:lnTo>
                    <a:lnTo>
                      <a:pt x="566" y="1473"/>
                    </a:lnTo>
                    <a:lnTo>
                      <a:pt x="566" y="1476"/>
                    </a:lnTo>
                    <a:lnTo>
                      <a:pt x="566" y="1479"/>
                    </a:lnTo>
                    <a:lnTo>
                      <a:pt x="566" y="1481"/>
                    </a:lnTo>
                    <a:lnTo>
                      <a:pt x="566" y="1484"/>
                    </a:lnTo>
                    <a:lnTo>
                      <a:pt x="569" y="1484"/>
                    </a:lnTo>
                    <a:lnTo>
                      <a:pt x="569" y="1487"/>
                    </a:lnTo>
                    <a:lnTo>
                      <a:pt x="572" y="1487"/>
                    </a:lnTo>
                    <a:lnTo>
                      <a:pt x="572" y="1489"/>
                    </a:lnTo>
                    <a:lnTo>
                      <a:pt x="574" y="1489"/>
                    </a:lnTo>
                    <a:lnTo>
                      <a:pt x="577" y="1489"/>
                    </a:lnTo>
                    <a:lnTo>
                      <a:pt x="577" y="1492"/>
                    </a:lnTo>
                    <a:lnTo>
                      <a:pt x="579" y="1492"/>
                    </a:lnTo>
                    <a:lnTo>
                      <a:pt x="582" y="1492"/>
                    </a:lnTo>
                    <a:lnTo>
                      <a:pt x="585" y="1492"/>
                    </a:lnTo>
                    <a:lnTo>
                      <a:pt x="587" y="1492"/>
                    </a:lnTo>
                    <a:lnTo>
                      <a:pt x="587" y="1494"/>
                    </a:lnTo>
                    <a:lnTo>
                      <a:pt x="590" y="1494"/>
                    </a:lnTo>
                    <a:lnTo>
                      <a:pt x="587" y="1494"/>
                    </a:lnTo>
                    <a:lnTo>
                      <a:pt x="587" y="1497"/>
                    </a:lnTo>
                    <a:lnTo>
                      <a:pt x="587" y="1500"/>
                    </a:lnTo>
                    <a:lnTo>
                      <a:pt x="585" y="1500"/>
                    </a:lnTo>
                    <a:lnTo>
                      <a:pt x="582" y="1500"/>
                    </a:lnTo>
                    <a:lnTo>
                      <a:pt x="582" y="1502"/>
                    </a:lnTo>
                    <a:lnTo>
                      <a:pt x="582" y="1500"/>
                    </a:lnTo>
                    <a:lnTo>
                      <a:pt x="579" y="1500"/>
                    </a:lnTo>
                    <a:lnTo>
                      <a:pt x="579" y="1502"/>
                    </a:lnTo>
                    <a:lnTo>
                      <a:pt x="577" y="1502"/>
                    </a:lnTo>
                    <a:lnTo>
                      <a:pt x="579" y="1502"/>
                    </a:lnTo>
                    <a:lnTo>
                      <a:pt x="577" y="1502"/>
                    </a:lnTo>
                    <a:lnTo>
                      <a:pt x="577" y="1505"/>
                    </a:lnTo>
                    <a:lnTo>
                      <a:pt x="577" y="1502"/>
                    </a:lnTo>
                    <a:lnTo>
                      <a:pt x="574" y="1502"/>
                    </a:lnTo>
                    <a:lnTo>
                      <a:pt x="574" y="1505"/>
                    </a:lnTo>
                    <a:lnTo>
                      <a:pt x="572" y="1505"/>
                    </a:lnTo>
                    <a:lnTo>
                      <a:pt x="574" y="1505"/>
                    </a:lnTo>
                    <a:lnTo>
                      <a:pt x="574" y="1507"/>
                    </a:lnTo>
                    <a:lnTo>
                      <a:pt x="572" y="1507"/>
                    </a:lnTo>
                    <a:lnTo>
                      <a:pt x="572" y="1510"/>
                    </a:lnTo>
                    <a:lnTo>
                      <a:pt x="569" y="1510"/>
                    </a:lnTo>
                    <a:lnTo>
                      <a:pt x="569" y="1513"/>
                    </a:lnTo>
                    <a:lnTo>
                      <a:pt x="566" y="1513"/>
                    </a:lnTo>
                    <a:lnTo>
                      <a:pt x="566" y="1515"/>
                    </a:lnTo>
                    <a:lnTo>
                      <a:pt x="566" y="1518"/>
                    </a:lnTo>
                    <a:lnTo>
                      <a:pt x="569" y="1518"/>
                    </a:lnTo>
                    <a:lnTo>
                      <a:pt x="569" y="1520"/>
                    </a:lnTo>
                    <a:lnTo>
                      <a:pt x="566" y="1520"/>
                    </a:lnTo>
                    <a:lnTo>
                      <a:pt x="566" y="1523"/>
                    </a:lnTo>
                    <a:lnTo>
                      <a:pt x="566" y="1526"/>
                    </a:lnTo>
                    <a:lnTo>
                      <a:pt x="566" y="1528"/>
                    </a:lnTo>
                    <a:lnTo>
                      <a:pt x="566" y="1531"/>
                    </a:lnTo>
                    <a:lnTo>
                      <a:pt x="566" y="1534"/>
                    </a:lnTo>
                    <a:lnTo>
                      <a:pt x="569" y="1534"/>
                    </a:lnTo>
                    <a:lnTo>
                      <a:pt x="569" y="1536"/>
                    </a:lnTo>
                    <a:lnTo>
                      <a:pt x="569" y="1539"/>
                    </a:lnTo>
                    <a:lnTo>
                      <a:pt x="572" y="1539"/>
                    </a:lnTo>
                    <a:lnTo>
                      <a:pt x="572" y="1541"/>
                    </a:lnTo>
                    <a:lnTo>
                      <a:pt x="574" y="1541"/>
                    </a:lnTo>
                    <a:lnTo>
                      <a:pt x="574" y="1544"/>
                    </a:lnTo>
                    <a:lnTo>
                      <a:pt x="577" y="1544"/>
                    </a:lnTo>
                    <a:lnTo>
                      <a:pt x="579" y="1544"/>
                    </a:lnTo>
                    <a:lnTo>
                      <a:pt x="579" y="1547"/>
                    </a:lnTo>
                    <a:lnTo>
                      <a:pt x="582" y="1547"/>
                    </a:lnTo>
                    <a:lnTo>
                      <a:pt x="585" y="1547"/>
                    </a:lnTo>
                    <a:lnTo>
                      <a:pt x="587" y="1547"/>
                    </a:lnTo>
                    <a:lnTo>
                      <a:pt x="590" y="1547"/>
                    </a:lnTo>
                    <a:lnTo>
                      <a:pt x="590" y="1549"/>
                    </a:lnTo>
                    <a:lnTo>
                      <a:pt x="592" y="1549"/>
                    </a:lnTo>
                    <a:lnTo>
                      <a:pt x="595" y="1549"/>
                    </a:lnTo>
                    <a:lnTo>
                      <a:pt x="598" y="1549"/>
                    </a:lnTo>
                    <a:lnTo>
                      <a:pt x="600" y="1549"/>
                    </a:lnTo>
                    <a:lnTo>
                      <a:pt x="603" y="1549"/>
                    </a:lnTo>
                    <a:lnTo>
                      <a:pt x="603" y="1552"/>
                    </a:lnTo>
                    <a:lnTo>
                      <a:pt x="603" y="1549"/>
                    </a:lnTo>
                    <a:lnTo>
                      <a:pt x="603" y="1552"/>
                    </a:lnTo>
                    <a:lnTo>
                      <a:pt x="603" y="1549"/>
                    </a:lnTo>
                    <a:lnTo>
                      <a:pt x="603" y="1552"/>
                    </a:lnTo>
                    <a:lnTo>
                      <a:pt x="605" y="1552"/>
                    </a:lnTo>
                    <a:lnTo>
                      <a:pt x="603" y="1552"/>
                    </a:lnTo>
                    <a:lnTo>
                      <a:pt x="605" y="1552"/>
                    </a:lnTo>
                    <a:lnTo>
                      <a:pt x="605" y="1554"/>
                    </a:lnTo>
                    <a:lnTo>
                      <a:pt x="608" y="1554"/>
                    </a:lnTo>
                    <a:lnTo>
                      <a:pt x="611" y="1554"/>
                    </a:lnTo>
                    <a:lnTo>
                      <a:pt x="613" y="1554"/>
                    </a:lnTo>
                    <a:lnTo>
                      <a:pt x="613" y="1552"/>
                    </a:lnTo>
                    <a:lnTo>
                      <a:pt x="616" y="1552"/>
                    </a:lnTo>
                    <a:lnTo>
                      <a:pt x="616" y="1549"/>
                    </a:lnTo>
                    <a:lnTo>
                      <a:pt x="619" y="1549"/>
                    </a:lnTo>
                    <a:lnTo>
                      <a:pt x="621" y="1549"/>
                    </a:lnTo>
                    <a:lnTo>
                      <a:pt x="621" y="1552"/>
                    </a:lnTo>
                    <a:lnTo>
                      <a:pt x="624" y="1552"/>
                    </a:lnTo>
                    <a:lnTo>
                      <a:pt x="624" y="1549"/>
                    </a:lnTo>
                    <a:lnTo>
                      <a:pt x="624" y="1552"/>
                    </a:lnTo>
                    <a:lnTo>
                      <a:pt x="626" y="1552"/>
                    </a:lnTo>
                    <a:lnTo>
                      <a:pt x="626" y="1549"/>
                    </a:lnTo>
                    <a:lnTo>
                      <a:pt x="626" y="1552"/>
                    </a:lnTo>
                    <a:lnTo>
                      <a:pt x="629" y="1552"/>
                    </a:lnTo>
                    <a:lnTo>
                      <a:pt x="632" y="1552"/>
                    </a:lnTo>
                    <a:lnTo>
                      <a:pt x="634" y="1552"/>
                    </a:lnTo>
                    <a:lnTo>
                      <a:pt x="634" y="1549"/>
                    </a:lnTo>
                    <a:lnTo>
                      <a:pt x="634" y="1552"/>
                    </a:lnTo>
                    <a:lnTo>
                      <a:pt x="634" y="1549"/>
                    </a:lnTo>
                    <a:lnTo>
                      <a:pt x="637" y="1549"/>
                    </a:lnTo>
                    <a:lnTo>
                      <a:pt x="637" y="1552"/>
                    </a:lnTo>
                    <a:lnTo>
                      <a:pt x="637" y="1554"/>
                    </a:lnTo>
                    <a:lnTo>
                      <a:pt x="639" y="1554"/>
                    </a:lnTo>
                    <a:lnTo>
                      <a:pt x="637" y="1554"/>
                    </a:lnTo>
                    <a:lnTo>
                      <a:pt x="637" y="1557"/>
                    </a:lnTo>
                    <a:lnTo>
                      <a:pt x="634" y="1557"/>
                    </a:lnTo>
                    <a:lnTo>
                      <a:pt x="634" y="1560"/>
                    </a:lnTo>
                    <a:lnTo>
                      <a:pt x="634" y="1562"/>
                    </a:lnTo>
                    <a:lnTo>
                      <a:pt x="634" y="1565"/>
                    </a:lnTo>
                    <a:lnTo>
                      <a:pt x="632" y="1565"/>
                    </a:lnTo>
                    <a:lnTo>
                      <a:pt x="629" y="1565"/>
                    </a:lnTo>
                    <a:lnTo>
                      <a:pt x="629" y="1567"/>
                    </a:lnTo>
                    <a:lnTo>
                      <a:pt x="626" y="1567"/>
                    </a:lnTo>
                    <a:lnTo>
                      <a:pt x="626" y="1570"/>
                    </a:lnTo>
                    <a:lnTo>
                      <a:pt x="624" y="1570"/>
                    </a:lnTo>
                    <a:lnTo>
                      <a:pt x="621" y="1573"/>
                    </a:lnTo>
                    <a:lnTo>
                      <a:pt x="621" y="1570"/>
                    </a:lnTo>
                    <a:lnTo>
                      <a:pt x="619" y="1570"/>
                    </a:lnTo>
                    <a:lnTo>
                      <a:pt x="616" y="1570"/>
                    </a:lnTo>
                    <a:lnTo>
                      <a:pt x="616" y="1573"/>
                    </a:lnTo>
                    <a:lnTo>
                      <a:pt x="616" y="1575"/>
                    </a:lnTo>
                    <a:lnTo>
                      <a:pt x="613" y="1575"/>
                    </a:lnTo>
                    <a:lnTo>
                      <a:pt x="613" y="1578"/>
                    </a:lnTo>
                    <a:lnTo>
                      <a:pt x="611" y="1578"/>
                    </a:lnTo>
                    <a:lnTo>
                      <a:pt x="611" y="1581"/>
                    </a:lnTo>
                    <a:lnTo>
                      <a:pt x="608" y="1581"/>
                    </a:lnTo>
                    <a:lnTo>
                      <a:pt x="608" y="1583"/>
                    </a:lnTo>
                    <a:lnTo>
                      <a:pt x="608" y="1586"/>
                    </a:lnTo>
                    <a:lnTo>
                      <a:pt x="608" y="1588"/>
                    </a:lnTo>
                    <a:lnTo>
                      <a:pt x="608" y="1591"/>
                    </a:lnTo>
                    <a:lnTo>
                      <a:pt x="608" y="1594"/>
                    </a:lnTo>
                    <a:lnTo>
                      <a:pt x="605" y="1594"/>
                    </a:lnTo>
                    <a:lnTo>
                      <a:pt x="608" y="1594"/>
                    </a:lnTo>
                    <a:lnTo>
                      <a:pt x="608" y="1596"/>
                    </a:lnTo>
                    <a:lnTo>
                      <a:pt x="608" y="1599"/>
                    </a:lnTo>
                    <a:lnTo>
                      <a:pt x="608" y="1601"/>
                    </a:lnTo>
                    <a:lnTo>
                      <a:pt x="611" y="1601"/>
                    </a:lnTo>
                    <a:lnTo>
                      <a:pt x="611" y="1604"/>
                    </a:lnTo>
                    <a:lnTo>
                      <a:pt x="613" y="1604"/>
                    </a:lnTo>
                    <a:lnTo>
                      <a:pt x="613" y="1607"/>
                    </a:lnTo>
                    <a:lnTo>
                      <a:pt x="616" y="1607"/>
                    </a:lnTo>
                    <a:lnTo>
                      <a:pt x="619" y="1607"/>
                    </a:lnTo>
                    <a:lnTo>
                      <a:pt x="621" y="1607"/>
                    </a:lnTo>
                    <a:lnTo>
                      <a:pt x="624" y="1607"/>
                    </a:lnTo>
                    <a:lnTo>
                      <a:pt x="626" y="1607"/>
                    </a:lnTo>
                    <a:lnTo>
                      <a:pt x="629" y="1607"/>
                    </a:lnTo>
                    <a:lnTo>
                      <a:pt x="629" y="1604"/>
                    </a:lnTo>
                    <a:lnTo>
                      <a:pt x="629" y="1601"/>
                    </a:lnTo>
                    <a:lnTo>
                      <a:pt x="632" y="1601"/>
                    </a:lnTo>
                    <a:lnTo>
                      <a:pt x="632" y="1599"/>
                    </a:lnTo>
                    <a:lnTo>
                      <a:pt x="629" y="1599"/>
                    </a:lnTo>
                    <a:lnTo>
                      <a:pt x="629" y="1596"/>
                    </a:lnTo>
                    <a:lnTo>
                      <a:pt x="632" y="1596"/>
                    </a:lnTo>
                    <a:lnTo>
                      <a:pt x="632" y="1594"/>
                    </a:lnTo>
                    <a:lnTo>
                      <a:pt x="632" y="1591"/>
                    </a:lnTo>
                    <a:lnTo>
                      <a:pt x="629" y="1591"/>
                    </a:lnTo>
                    <a:lnTo>
                      <a:pt x="632" y="1591"/>
                    </a:lnTo>
                    <a:lnTo>
                      <a:pt x="629" y="1591"/>
                    </a:lnTo>
                    <a:lnTo>
                      <a:pt x="629" y="1588"/>
                    </a:lnTo>
                    <a:lnTo>
                      <a:pt x="632" y="1588"/>
                    </a:lnTo>
                    <a:lnTo>
                      <a:pt x="632" y="1586"/>
                    </a:lnTo>
                    <a:lnTo>
                      <a:pt x="632" y="1583"/>
                    </a:lnTo>
                    <a:lnTo>
                      <a:pt x="632" y="1581"/>
                    </a:lnTo>
                    <a:lnTo>
                      <a:pt x="629" y="1581"/>
                    </a:lnTo>
                    <a:lnTo>
                      <a:pt x="629" y="1578"/>
                    </a:lnTo>
                    <a:lnTo>
                      <a:pt x="632" y="1578"/>
                    </a:lnTo>
                    <a:lnTo>
                      <a:pt x="634" y="1578"/>
                    </a:lnTo>
                    <a:lnTo>
                      <a:pt x="632" y="1575"/>
                    </a:lnTo>
                    <a:lnTo>
                      <a:pt x="632" y="1573"/>
                    </a:lnTo>
                    <a:lnTo>
                      <a:pt x="632" y="1575"/>
                    </a:lnTo>
                    <a:lnTo>
                      <a:pt x="634" y="1575"/>
                    </a:lnTo>
                    <a:lnTo>
                      <a:pt x="637" y="1575"/>
                    </a:lnTo>
                    <a:lnTo>
                      <a:pt x="637" y="1573"/>
                    </a:lnTo>
                    <a:lnTo>
                      <a:pt x="639" y="1573"/>
                    </a:lnTo>
                    <a:lnTo>
                      <a:pt x="642" y="1573"/>
                    </a:lnTo>
                    <a:lnTo>
                      <a:pt x="642" y="1570"/>
                    </a:lnTo>
                    <a:lnTo>
                      <a:pt x="645" y="1570"/>
                    </a:lnTo>
                    <a:lnTo>
                      <a:pt x="647" y="1570"/>
                    </a:lnTo>
                    <a:lnTo>
                      <a:pt x="647" y="1567"/>
                    </a:lnTo>
                    <a:lnTo>
                      <a:pt x="650" y="1567"/>
                    </a:lnTo>
                    <a:lnTo>
                      <a:pt x="650" y="1565"/>
                    </a:lnTo>
                    <a:lnTo>
                      <a:pt x="650" y="1562"/>
                    </a:lnTo>
                    <a:lnTo>
                      <a:pt x="650" y="1560"/>
                    </a:lnTo>
                    <a:lnTo>
                      <a:pt x="652" y="1560"/>
                    </a:lnTo>
                    <a:lnTo>
                      <a:pt x="652" y="1557"/>
                    </a:lnTo>
                    <a:lnTo>
                      <a:pt x="652" y="1554"/>
                    </a:lnTo>
                    <a:lnTo>
                      <a:pt x="655" y="1554"/>
                    </a:lnTo>
                    <a:lnTo>
                      <a:pt x="655" y="1552"/>
                    </a:lnTo>
                    <a:lnTo>
                      <a:pt x="658" y="1552"/>
                    </a:lnTo>
                    <a:lnTo>
                      <a:pt x="658" y="1549"/>
                    </a:lnTo>
                    <a:lnTo>
                      <a:pt x="660" y="1549"/>
                    </a:lnTo>
                    <a:lnTo>
                      <a:pt x="660" y="1547"/>
                    </a:lnTo>
                    <a:lnTo>
                      <a:pt x="663" y="1547"/>
                    </a:lnTo>
                    <a:lnTo>
                      <a:pt x="663" y="1544"/>
                    </a:lnTo>
                    <a:lnTo>
                      <a:pt x="666" y="1544"/>
                    </a:lnTo>
                    <a:lnTo>
                      <a:pt x="666" y="1541"/>
                    </a:lnTo>
                    <a:lnTo>
                      <a:pt x="668" y="1541"/>
                    </a:lnTo>
                    <a:lnTo>
                      <a:pt x="668" y="1539"/>
                    </a:lnTo>
                    <a:lnTo>
                      <a:pt x="671" y="1539"/>
                    </a:lnTo>
                    <a:lnTo>
                      <a:pt x="673" y="1539"/>
                    </a:lnTo>
                    <a:lnTo>
                      <a:pt x="676" y="1539"/>
                    </a:lnTo>
                    <a:lnTo>
                      <a:pt x="679" y="1539"/>
                    </a:lnTo>
                    <a:lnTo>
                      <a:pt x="681" y="1539"/>
                    </a:lnTo>
                    <a:lnTo>
                      <a:pt x="684" y="1539"/>
                    </a:lnTo>
                    <a:lnTo>
                      <a:pt x="686" y="1539"/>
                    </a:lnTo>
                    <a:lnTo>
                      <a:pt x="686" y="1541"/>
                    </a:lnTo>
                    <a:lnTo>
                      <a:pt x="689" y="1541"/>
                    </a:lnTo>
                    <a:lnTo>
                      <a:pt x="689" y="1544"/>
                    </a:lnTo>
                    <a:lnTo>
                      <a:pt x="692" y="1544"/>
                    </a:lnTo>
                    <a:lnTo>
                      <a:pt x="694" y="1544"/>
                    </a:lnTo>
                    <a:lnTo>
                      <a:pt x="694" y="1547"/>
                    </a:lnTo>
                    <a:lnTo>
                      <a:pt x="692" y="1547"/>
                    </a:lnTo>
                    <a:lnTo>
                      <a:pt x="694" y="1547"/>
                    </a:lnTo>
                    <a:lnTo>
                      <a:pt x="692" y="1547"/>
                    </a:lnTo>
                    <a:lnTo>
                      <a:pt x="694" y="1547"/>
                    </a:lnTo>
                    <a:lnTo>
                      <a:pt x="697" y="1549"/>
                    </a:lnTo>
                    <a:lnTo>
                      <a:pt x="694" y="1549"/>
                    </a:lnTo>
                    <a:lnTo>
                      <a:pt x="692" y="1549"/>
                    </a:lnTo>
                    <a:lnTo>
                      <a:pt x="692" y="1552"/>
                    </a:lnTo>
                    <a:lnTo>
                      <a:pt x="689" y="1552"/>
                    </a:lnTo>
                    <a:lnTo>
                      <a:pt x="686" y="1552"/>
                    </a:lnTo>
                    <a:lnTo>
                      <a:pt x="686" y="1554"/>
                    </a:lnTo>
                    <a:lnTo>
                      <a:pt x="684" y="1554"/>
                    </a:lnTo>
                    <a:lnTo>
                      <a:pt x="684" y="1552"/>
                    </a:lnTo>
                    <a:lnTo>
                      <a:pt x="681" y="1552"/>
                    </a:lnTo>
                    <a:lnTo>
                      <a:pt x="679" y="1554"/>
                    </a:lnTo>
                    <a:lnTo>
                      <a:pt x="679" y="1552"/>
                    </a:lnTo>
                    <a:lnTo>
                      <a:pt x="676" y="1552"/>
                    </a:lnTo>
                    <a:lnTo>
                      <a:pt x="676" y="1554"/>
                    </a:lnTo>
                    <a:lnTo>
                      <a:pt x="673" y="1554"/>
                    </a:lnTo>
                    <a:lnTo>
                      <a:pt x="673" y="1552"/>
                    </a:lnTo>
                    <a:lnTo>
                      <a:pt x="673" y="1554"/>
                    </a:lnTo>
                    <a:lnTo>
                      <a:pt x="673" y="1557"/>
                    </a:lnTo>
                    <a:lnTo>
                      <a:pt x="673" y="1560"/>
                    </a:lnTo>
                    <a:lnTo>
                      <a:pt x="673" y="1562"/>
                    </a:lnTo>
                    <a:lnTo>
                      <a:pt x="673" y="1565"/>
                    </a:lnTo>
                    <a:lnTo>
                      <a:pt x="673" y="1567"/>
                    </a:lnTo>
                    <a:lnTo>
                      <a:pt x="671" y="1567"/>
                    </a:lnTo>
                    <a:lnTo>
                      <a:pt x="671" y="1570"/>
                    </a:lnTo>
                    <a:lnTo>
                      <a:pt x="671" y="1573"/>
                    </a:lnTo>
                    <a:lnTo>
                      <a:pt x="673" y="1573"/>
                    </a:lnTo>
                    <a:lnTo>
                      <a:pt x="673" y="1575"/>
                    </a:lnTo>
                    <a:lnTo>
                      <a:pt x="673" y="1578"/>
                    </a:lnTo>
                    <a:lnTo>
                      <a:pt x="673" y="1581"/>
                    </a:lnTo>
                    <a:lnTo>
                      <a:pt x="673" y="1583"/>
                    </a:lnTo>
                    <a:lnTo>
                      <a:pt x="673" y="1586"/>
                    </a:lnTo>
                    <a:lnTo>
                      <a:pt x="676" y="1586"/>
                    </a:lnTo>
                    <a:lnTo>
                      <a:pt x="676" y="1588"/>
                    </a:lnTo>
                    <a:lnTo>
                      <a:pt x="676" y="1591"/>
                    </a:lnTo>
                    <a:lnTo>
                      <a:pt x="679" y="1591"/>
                    </a:lnTo>
                    <a:lnTo>
                      <a:pt x="679" y="1594"/>
                    </a:lnTo>
                    <a:lnTo>
                      <a:pt x="679" y="1596"/>
                    </a:lnTo>
                    <a:lnTo>
                      <a:pt x="679" y="1599"/>
                    </a:lnTo>
                    <a:lnTo>
                      <a:pt x="681" y="1599"/>
                    </a:lnTo>
                    <a:lnTo>
                      <a:pt x="679" y="1599"/>
                    </a:lnTo>
                    <a:lnTo>
                      <a:pt x="679" y="1601"/>
                    </a:lnTo>
                    <a:lnTo>
                      <a:pt x="681" y="1601"/>
                    </a:lnTo>
                    <a:lnTo>
                      <a:pt x="684" y="1601"/>
                    </a:lnTo>
                    <a:lnTo>
                      <a:pt x="684" y="1604"/>
                    </a:lnTo>
                    <a:lnTo>
                      <a:pt x="684" y="1601"/>
                    </a:lnTo>
                    <a:lnTo>
                      <a:pt x="684" y="1604"/>
                    </a:lnTo>
                    <a:lnTo>
                      <a:pt x="681" y="1604"/>
                    </a:lnTo>
                    <a:lnTo>
                      <a:pt x="684" y="1604"/>
                    </a:lnTo>
                    <a:lnTo>
                      <a:pt x="684" y="1607"/>
                    </a:lnTo>
                    <a:lnTo>
                      <a:pt x="681" y="1607"/>
                    </a:lnTo>
                    <a:lnTo>
                      <a:pt x="681" y="1609"/>
                    </a:lnTo>
                    <a:lnTo>
                      <a:pt x="681" y="1612"/>
                    </a:lnTo>
                    <a:lnTo>
                      <a:pt x="684" y="1612"/>
                    </a:lnTo>
                    <a:lnTo>
                      <a:pt x="686" y="1615"/>
                    </a:lnTo>
                    <a:lnTo>
                      <a:pt x="686" y="1617"/>
                    </a:lnTo>
                    <a:lnTo>
                      <a:pt x="689" y="1620"/>
                    </a:lnTo>
                    <a:lnTo>
                      <a:pt x="694" y="1625"/>
                    </a:lnTo>
                    <a:lnTo>
                      <a:pt x="699" y="1630"/>
                    </a:lnTo>
                    <a:lnTo>
                      <a:pt x="707" y="1635"/>
                    </a:lnTo>
                    <a:lnTo>
                      <a:pt x="707" y="1638"/>
                    </a:lnTo>
                    <a:lnTo>
                      <a:pt x="705" y="1638"/>
                    </a:lnTo>
                    <a:lnTo>
                      <a:pt x="702" y="1638"/>
                    </a:lnTo>
                    <a:lnTo>
                      <a:pt x="699" y="1638"/>
                    </a:lnTo>
                    <a:lnTo>
                      <a:pt x="699" y="1635"/>
                    </a:lnTo>
                    <a:lnTo>
                      <a:pt x="697" y="1635"/>
                    </a:lnTo>
                    <a:lnTo>
                      <a:pt x="697" y="1633"/>
                    </a:lnTo>
                    <a:lnTo>
                      <a:pt x="686" y="1625"/>
                    </a:lnTo>
                    <a:lnTo>
                      <a:pt x="684" y="1622"/>
                    </a:lnTo>
                    <a:lnTo>
                      <a:pt x="681" y="1622"/>
                    </a:lnTo>
                    <a:lnTo>
                      <a:pt x="681" y="1620"/>
                    </a:lnTo>
                    <a:lnTo>
                      <a:pt x="681" y="1622"/>
                    </a:lnTo>
                    <a:lnTo>
                      <a:pt x="679" y="1625"/>
                    </a:lnTo>
                    <a:lnTo>
                      <a:pt x="676" y="1625"/>
                    </a:lnTo>
                    <a:lnTo>
                      <a:pt x="676" y="1628"/>
                    </a:lnTo>
                    <a:lnTo>
                      <a:pt x="676" y="1630"/>
                    </a:lnTo>
                    <a:lnTo>
                      <a:pt x="673" y="1630"/>
                    </a:lnTo>
                    <a:lnTo>
                      <a:pt x="673" y="1633"/>
                    </a:lnTo>
                    <a:lnTo>
                      <a:pt x="676" y="1633"/>
                    </a:lnTo>
                    <a:lnTo>
                      <a:pt x="676" y="1635"/>
                    </a:lnTo>
                    <a:lnTo>
                      <a:pt x="673" y="1635"/>
                    </a:lnTo>
                    <a:lnTo>
                      <a:pt x="673" y="1638"/>
                    </a:lnTo>
                    <a:lnTo>
                      <a:pt x="673" y="1641"/>
                    </a:lnTo>
                    <a:lnTo>
                      <a:pt x="671" y="1641"/>
                    </a:lnTo>
                    <a:lnTo>
                      <a:pt x="673" y="1641"/>
                    </a:lnTo>
                    <a:lnTo>
                      <a:pt x="673" y="1643"/>
                    </a:lnTo>
                    <a:lnTo>
                      <a:pt x="673" y="1641"/>
                    </a:lnTo>
                    <a:lnTo>
                      <a:pt x="676" y="1641"/>
                    </a:lnTo>
                    <a:lnTo>
                      <a:pt x="676" y="1643"/>
                    </a:lnTo>
                    <a:lnTo>
                      <a:pt x="679" y="1643"/>
                    </a:lnTo>
                    <a:lnTo>
                      <a:pt x="681" y="1643"/>
                    </a:lnTo>
                    <a:lnTo>
                      <a:pt x="681" y="1646"/>
                    </a:lnTo>
                    <a:lnTo>
                      <a:pt x="684" y="1646"/>
                    </a:lnTo>
                    <a:lnTo>
                      <a:pt x="686" y="1648"/>
                    </a:lnTo>
                    <a:lnTo>
                      <a:pt x="689" y="1651"/>
                    </a:lnTo>
                    <a:lnTo>
                      <a:pt x="689" y="1648"/>
                    </a:lnTo>
                    <a:lnTo>
                      <a:pt x="689" y="1651"/>
                    </a:lnTo>
                    <a:lnTo>
                      <a:pt x="692" y="1651"/>
                    </a:lnTo>
                    <a:lnTo>
                      <a:pt x="689" y="1651"/>
                    </a:lnTo>
                    <a:lnTo>
                      <a:pt x="694" y="1648"/>
                    </a:lnTo>
                    <a:lnTo>
                      <a:pt x="697" y="1648"/>
                    </a:lnTo>
                    <a:lnTo>
                      <a:pt x="697" y="1646"/>
                    </a:lnTo>
                    <a:lnTo>
                      <a:pt x="699" y="1646"/>
                    </a:lnTo>
                    <a:lnTo>
                      <a:pt x="699" y="1643"/>
                    </a:lnTo>
                    <a:lnTo>
                      <a:pt x="702" y="1643"/>
                    </a:lnTo>
                    <a:lnTo>
                      <a:pt x="702" y="1646"/>
                    </a:lnTo>
                    <a:lnTo>
                      <a:pt x="705" y="1646"/>
                    </a:lnTo>
                    <a:lnTo>
                      <a:pt x="707" y="1646"/>
                    </a:lnTo>
                    <a:lnTo>
                      <a:pt x="710" y="1646"/>
                    </a:lnTo>
                    <a:lnTo>
                      <a:pt x="710" y="1643"/>
                    </a:lnTo>
                    <a:lnTo>
                      <a:pt x="713" y="1643"/>
                    </a:lnTo>
                    <a:lnTo>
                      <a:pt x="713" y="1641"/>
                    </a:lnTo>
                    <a:lnTo>
                      <a:pt x="713" y="1638"/>
                    </a:lnTo>
                    <a:lnTo>
                      <a:pt x="715" y="1638"/>
                    </a:lnTo>
                    <a:lnTo>
                      <a:pt x="715" y="1635"/>
                    </a:lnTo>
                    <a:lnTo>
                      <a:pt x="718" y="1635"/>
                    </a:lnTo>
                    <a:lnTo>
                      <a:pt x="720" y="1635"/>
                    </a:lnTo>
                    <a:lnTo>
                      <a:pt x="720" y="1638"/>
                    </a:lnTo>
                    <a:lnTo>
                      <a:pt x="723" y="1638"/>
                    </a:lnTo>
                    <a:lnTo>
                      <a:pt x="720" y="1638"/>
                    </a:lnTo>
                    <a:lnTo>
                      <a:pt x="723" y="1638"/>
                    </a:lnTo>
                    <a:lnTo>
                      <a:pt x="723" y="1641"/>
                    </a:lnTo>
                    <a:lnTo>
                      <a:pt x="726" y="1641"/>
                    </a:lnTo>
                    <a:lnTo>
                      <a:pt x="726" y="1643"/>
                    </a:lnTo>
                    <a:lnTo>
                      <a:pt x="726" y="1646"/>
                    </a:lnTo>
                    <a:lnTo>
                      <a:pt x="728" y="1646"/>
                    </a:lnTo>
                    <a:lnTo>
                      <a:pt x="728" y="1648"/>
                    </a:lnTo>
                    <a:lnTo>
                      <a:pt x="728" y="1651"/>
                    </a:lnTo>
                    <a:lnTo>
                      <a:pt x="728" y="1654"/>
                    </a:lnTo>
                    <a:lnTo>
                      <a:pt x="731" y="1654"/>
                    </a:lnTo>
                    <a:lnTo>
                      <a:pt x="728" y="1654"/>
                    </a:lnTo>
                    <a:lnTo>
                      <a:pt x="731" y="1654"/>
                    </a:lnTo>
                    <a:lnTo>
                      <a:pt x="731" y="1656"/>
                    </a:lnTo>
                    <a:lnTo>
                      <a:pt x="728" y="1656"/>
                    </a:lnTo>
                    <a:lnTo>
                      <a:pt x="726" y="1656"/>
                    </a:lnTo>
                    <a:lnTo>
                      <a:pt x="726" y="1659"/>
                    </a:lnTo>
                    <a:lnTo>
                      <a:pt x="723" y="1662"/>
                    </a:lnTo>
                    <a:lnTo>
                      <a:pt x="726" y="1662"/>
                    </a:lnTo>
                    <a:lnTo>
                      <a:pt x="726" y="1664"/>
                    </a:lnTo>
                    <a:lnTo>
                      <a:pt x="726" y="1667"/>
                    </a:lnTo>
                    <a:lnTo>
                      <a:pt x="723" y="1667"/>
                    </a:lnTo>
                    <a:lnTo>
                      <a:pt x="723" y="1664"/>
                    </a:lnTo>
                    <a:lnTo>
                      <a:pt x="723" y="1667"/>
                    </a:lnTo>
                    <a:lnTo>
                      <a:pt x="726" y="1667"/>
                    </a:lnTo>
                    <a:lnTo>
                      <a:pt x="726" y="1669"/>
                    </a:lnTo>
                    <a:lnTo>
                      <a:pt x="723" y="1669"/>
                    </a:lnTo>
                    <a:lnTo>
                      <a:pt x="726" y="1669"/>
                    </a:lnTo>
                    <a:lnTo>
                      <a:pt x="726" y="1672"/>
                    </a:lnTo>
                    <a:lnTo>
                      <a:pt x="723" y="1672"/>
                    </a:lnTo>
                    <a:lnTo>
                      <a:pt x="723" y="1675"/>
                    </a:lnTo>
                    <a:lnTo>
                      <a:pt x="720" y="1675"/>
                    </a:lnTo>
                    <a:lnTo>
                      <a:pt x="718" y="1675"/>
                    </a:lnTo>
                    <a:lnTo>
                      <a:pt x="718" y="1677"/>
                    </a:lnTo>
                    <a:lnTo>
                      <a:pt x="715" y="1677"/>
                    </a:lnTo>
                    <a:lnTo>
                      <a:pt x="713" y="1677"/>
                    </a:lnTo>
                    <a:lnTo>
                      <a:pt x="713" y="1675"/>
                    </a:lnTo>
                    <a:lnTo>
                      <a:pt x="710" y="1675"/>
                    </a:lnTo>
                    <a:lnTo>
                      <a:pt x="710" y="1672"/>
                    </a:lnTo>
                    <a:lnTo>
                      <a:pt x="710" y="1675"/>
                    </a:lnTo>
                    <a:lnTo>
                      <a:pt x="713" y="1675"/>
                    </a:lnTo>
                    <a:lnTo>
                      <a:pt x="713" y="1677"/>
                    </a:lnTo>
                    <a:lnTo>
                      <a:pt x="710" y="1677"/>
                    </a:lnTo>
                    <a:lnTo>
                      <a:pt x="710" y="1675"/>
                    </a:lnTo>
                    <a:lnTo>
                      <a:pt x="707" y="1675"/>
                    </a:lnTo>
                    <a:lnTo>
                      <a:pt x="707" y="1677"/>
                    </a:lnTo>
                    <a:lnTo>
                      <a:pt x="710" y="1677"/>
                    </a:lnTo>
                    <a:lnTo>
                      <a:pt x="710" y="1680"/>
                    </a:lnTo>
                    <a:lnTo>
                      <a:pt x="713" y="1680"/>
                    </a:lnTo>
                    <a:lnTo>
                      <a:pt x="713" y="1682"/>
                    </a:lnTo>
                    <a:lnTo>
                      <a:pt x="715" y="1682"/>
                    </a:lnTo>
                    <a:lnTo>
                      <a:pt x="715" y="1685"/>
                    </a:lnTo>
                    <a:lnTo>
                      <a:pt x="713" y="1685"/>
                    </a:lnTo>
                    <a:lnTo>
                      <a:pt x="713" y="1682"/>
                    </a:lnTo>
                    <a:lnTo>
                      <a:pt x="710" y="1682"/>
                    </a:lnTo>
                    <a:lnTo>
                      <a:pt x="707" y="1682"/>
                    </a:lnTo>
                    <a:lnTo>
                      <a:pt x="705" y="1682"/>
                    </a:lnTo>
                    <a:lnTo>
                      <a:pt x="702" y="1682"/>
                    </a:lnTo>
                    <a:lnTo>
                      <a:pt x="702" y="1680"/>
                    </a:lnTo>
                    <a:lnTo>
                      <a:pt x="699" y="1680"/>
                    </a:lnTo>
                    <a:lnTo>
                      <a:pt x="697" y="1680"/>
                    </a:lnTo>
                    <a:lnTo>
                      <a:pt x="697" y="1677"/>
                    </a:lnTo>
                    <a:lnTo>
                      <a:pt x="694" y="1677"/>
                    </a:lnTo>
                    <a:lnTo>
                      <a:pt x="694" y="1675"/>
                    </a:lnTo>
                    <a:lnTo>
                      <a:pt x="694" y="1672"/>
                    </a:lnTo>
                    <a:lnTo>
                      <a:pt x="692" y="1672"/>
                    </a:lnTo>
                    <a:lnTo>
                      <a:pt x="692" y="1675"/>
                    </a:lnTo>
                    <a:lnTo>
                      <a:pt x="692" y="1672"/>
                    </a:lnTo>
                    <a:lnTo>
                      <a:pt x="689" y="1672"/>
                    </a:lnTo>
                    <a:lnTo>
                      <a:pt x="686" y="1672"/>
                    </a:lnTo>
                    <a:lnTo>
                      <a:pt x="686" y="1669"/>
                    </a:lnTo>
                    <a:lnTo>
                      <a:pt x="686" y="1667"/>
                    </a:lnTo>
                    <a:lnTo>
                      <a:pt x="684" y="1667"/>
                    </a:lnTo>
                    <a:lnTo>
                      <a:pt x="684" y="1664"/>
                    </a:lnTo>
                    <a:lnTo>
                      <a:pt x="681" y="1664"/>
                    </a:lnTo>
                    <a:lnTo>
                      <a:pt x="681" y="1667"/>
                    </a:lnTo>
                    <a:lnTo>
                      <a:pt x="681" y="1664"/>
                    </a:lnTo>
                    <a:lnTo>
                      <a:pt x="679" y="1664"/>
                    </a:lnTo>
                    <a:lnTo>
                      <a:pt x="676" y="1664"/>
                    </a:lnTo>
                    <a:lnTo>
                      <a:pt x="676" y="1667"/>
                    </a:lnTo>
                    <a:lnTo>
                      <a:pt x="673" y="1667"/>
                    </a:lnTo>
                    <a:lnTo>
                      <a:pt x="676" y="1667"/>
                    </a:lnTo>
                    <a:lnTo>
                      <a:pt x="676" y="1664"/>
                    </a:lnTo>
                    <a:lnTo>
                      <a:pt x="673" y="1664"/>
                    </a:lnTo>
                    <a:lnTo>
                      <a:pt x="673" y="1667"/>
                    </a:lnTo>
                    <a:lnTo>
                      <a:pt x="673" y="1669"/>
                    </a:lnTo>
                    <a:lnTo>
                      <a:pt x="671" y="1669"/>
                    </a:lnTo>
                    <a:lnTo>
                      <a:pt x="673" y="1669"/>
                    </a:lnTo>
                    <a:lnTo>
                      <a:pt x="671" y="1669"/>
                    </a:lnTo>
                    <a:lnTo>
                      <a:pt x="671" y="1672"/>
                    </a:lnTo>
                    <a:lnTo>
                      <a:pt x="673" y="1672"/>
                    </a:lnTo>
                    <a:lnTo>
                      <a:pt x="671" y="1672"/>
                    </a:lnTo>
                    <a:lnTo>
                      <a:pt x="671" y="1675"/>
                    </a:lnTo>
                    <a:lnTo>
                      <a:pt x="668" y="1675"/>
                    </a:lnTo>
                    <a:lnTo>
                      <a:pt x="668" y="1677"/>
                    </a:lnTo>
                    <a:lnTo>
                      <a:pt x="668" y="1680"/>
                    </a:lnTo>
                    <a:lnTo>
                      <a:pt x="671" y="1680"/>
                    </a:lnTo>
                    <a:lnTo>
                      <a:pt x="671" y="1682"/>
                    </a:lnTo>
                    <a:lnTo>
                      <a:pt x="668" y="1680"/>
                    </a:lnTo>
                    <a:lnTo>
                      <a:pt x="666" y="1680"/>
                    </a:lnTo>
                    <a:lnTo>
                      <a:pt x="668" y="1680"/>
                    </a:lnTo>
                    <a:lnTo>
                      <a:pt x="668" y="1682"/>
                    </a:lnTo>
                    <a:lnTo>
                      <a:pt x="671" y="1682"/>
                    </a:lnTo>
                    <a:lnTo>
                      <a:pt x="671" y="1685"/>
                    </a:lnTo>
                    <a:lnTo>
                      <a:pt x="673" y="1688"/>
                    </a:lnTo>
                    <a:lnTo>
                      <a:pt x="671" y="1688"/>
                    </a:lnTo>
                    <a:lnTo>
                      <a:pt x="673" y="1688"/>
                    </a:lnTo>
                    <a:lnTo>
                      <a:pt x="673" y="1690"/>
                    </a:lnTo>
                    <a:lnTo>
                      <a:pt x="676" y="1693"/>
                    </a:lnTo>
                    <a:lnTo>
                      <a:pt x="676" y="1695"/>
                    </a:lnTo>
                    <a:lnTo>
                      <a:pt x="673" y="1695"/>
                    </a:lnTo>
                    <a:lnTo>
                      <a:pt x="673" y="1693"/>
                    </a:lnTo>
                    <a:lnTo>
                      <a:pt x="673" y="1695"/>
                    </a:lnTo>
                    <a:lnTo>
                      <a:pt x="673" y="1698"/>
                    </a:lnTo>
                    <a:lnTo>
                      <a:pt x="676" y="1698"/>
                    </a:lnTo>
                    <a:lnTo>
                      <a:pt x="673" y="1698"/>
                    </a:lnTo>
                    <a:lnTo>
                      <a:pt x="676" y="1698"/>
                    </a:lnTo>
                    <a:lnTo>
                      <a:pt x="676" y="1701"/>
                    </a:lnTo>
                    <a:lnTo>
                      <a:pt x="673" y="1701"/>
                    </a:lnTo>
                    <a:lnTo>
                      <a:pt x="673" y="1703"/>
                    </a:lnTo>
                    <a:lnTo>
                      <a:pt x="676" y="1703"/>
                    </a:lnTo>
                    <a:lnTo>
                      <a:pt x="676" y="1706"/>
                    </a:lnTo>
                    <a:lnTo>
                      <a:pt x="679" y="1706"/>
                    </a:lnTo>
                    <a:lnTo>
                      <a:pt x="679" y="1709"/>
                    </a:lnTo>
                    <a:lnTo>
                      <a:pt x="676" y="1709"/>
                    </a:lnTo>
                    <a:lnTo>
                      <a:pt x="676" y="1706"/>
                    </a:lnTo>
                    <a:lnTo>
                      <a:pt x="676" y="1709"/>
                    </a:lnTo>
                    <a:lnTo>
                      <a:pt x="673" y="1709"/>
                    </a:lnTo>
                    <a:lnTo>
                      <a:pt x="673" y="1706"/>
                    </a:lnTo>
                    <a:lnTo>
                      <a:pt x="673" y="1709"/>
                    </a:lnTo>
                    <a:lnTo>
                      <a:pt x="673" y="1711"/>
                    </a:lnTo>
                    <a:lnTo>
                      <a:pt x="673" y="1714"/>
                    </a:lnTo>
                    <a:lnTo>
                      <a:pt x="671" y="1714"/>
                    </a:lnTo>
                    <a:lnTo>
                      <a:pt x="673" y="1714"/>
                    </a:lnTo>
                    <a:lnTo>
                      <a:pt x="671" y="1714"/>
                    </a:lnTo>
                    <a:lnTo>
                      <a:pt x="671" y="1716"/>
                    </a:lnTo>
                    <a:lnTo>
                      <a:pt x="668" y="1719"/>
                    </a:lnTo>
                    <a:lnTo>
                      <a:pt x="666" y="1722"/>
                    </a:lnTo>
                    <a:lnTo>
                      <a:pt x="663" y="1722"/>
                    </a:lnTo>
                    <a:lnTo>
                      <a:pt x="660" y="1722"/>
                    </a:lnTo>
                    <a:lnTo>
                      <a:pt x="660" y="1719"/>
                    </a:lnTo>
                    <a:lnTo>
                      <a:pt x="660" y="1716"/>
                    </a:lnTo>
                    <a:lnTo>
                      <a:pt x="660" y="1719"/>
                    </a:lnTo>
                    <a:lnTo>
                      <a:pt x="658" y="1719"/>
                    </a:lnTo>
                    <a:lnTo>
                      <a:pt x="658" y="1716"/>
                    </a:lnTo>
                    <a:lnTo>
                      <a:pt x="655" y="1716"/>
                    </a:lnTo>
                    <a:lnTo>
                      <a:pt x="652" y="1716"/>
                    </a:lnTo>
                    <a:lnTo>
                      <a:pt x="650" y="1716"/>
                    </a:lnTo>
                    <a:lnTo>
                      <a:pt x="650" y="1714"/>
                    </a:lnTo>
                    <a:lnTo>
                      <a:pt x="647" y="1714"/>
                    </a:lnTo>
                    <a:lnTo>
                      <a:pt x="647" y="1711"/>
                    </a:lnTo>
                    <a:lnTo>
                      <a:pt x="645" y="1711"/>
                    </a:lnTo>
                    <a:lnTo>
                      <a:pt x="645" y="1709"/>
                    </a:lnTo>
                    <a:lnTo>
                      <a:pt x="645" y="1711"/>
                    </a:lnTo>
                    <a:lnTo>
                      <a:pt x="647" y="1711"/>
                    </a:lnTo>
                    <a:lnTo>
                      <a:pt x="647" y="1709"/>
                    </a:lnTo>
                    <a:lnTo>
                      <a:pt x="647" y="1706"/>
                    </a:lnTo>
                    <a:lnTo>
                      <a:pt x="645" y="1706"/>
                    </a:lnTo>
                    <a:lnTo>
                      <a:pt x="645" y="1703"/>
                    </a:lnTo>
                    <a:lnTo>
                      <a:pt x="645" y="1706"/>
                    </a:lnTo>
                    <a:lnTo>
                      <a:pt x="647" y="1703"/>
                    </a:lnTo>
                    <a:lnTo>
                      <a:pt x="647" y="1701"/>
                    </a:lnTo>
                    <a:lnTo>
                      <a:pt x="645" y="1701"/>
                    </a:lnTo>
                    <a:lnTo>
                      <a:pt x="645" y="1698"/>
                    </a:lnTo>
                    <a:lnTo>
                      <a:pt x="645" y="1695"/>
                    </a:lnTo>
                    <a:lnTo>
                      <a:pt x="642" y="1695"/>
                    </a:lnTo>
                    <a:lnTo>
                      <a:pt x="645" y="1695"/>
                    </a:lnTo>
                    <a:lnTo>
                      <a:pt x="642" y="1695"/>
                    </a:lnTo>
                    <a:lnTo>
                      <a:pt x="642" y="1693"/>
                    </a:lnTo>
                    <a:lnTo>
                      <a:pt x="639" y="1693"/>
                    </a:lnTo>
                    <a:lnTo>
                      <a:pt x="639" y="1690"/>
                    </a:lnTo>
                    <a:lnTo>
                      <a:pt x="637" y="1690"/>
                    </a:lnTo>
                    <a:lnTo>
                      <a:pt x="637" y="1688"/>
                    </a:lnTo>
                    <a:lnTo>
                      <a:pt x="637" y="1685"/>
                    </a:lnTo>
                    <a:lnTo>
                      <a:pt x="634" y="1685"/>
                    </a:lnTo>
                    <a:lnTo>
                      <a:pt x="634" y="1682"/>
                    </a:lnTo>
                    <a:lnTo>
                      <a:pt x="634" y="1680"/>
                    </a:lnTo>
                    <a:lnTo>
                      <a:pt x="634" y="1677"/>
                    </a:lnTo>
                    <a:lnTo>
                      <a:pt x="632" y="1677"/>
                    </a:lnTo>
                    <a:lnTo>
                      <a:pt x="632" y="1675"/>
                    </a:lnTo>
                    <a:lnTo>
                      <a:pt x="629" y="1675"/>
                    </a:lnTo>
                    <a:lnTo>
                      <a:pt x="626" y="1675"/>
                    </a:lnTo>
                    <a:lnTo>
                      <a:pt x="626" y="1672"/>
                    </a:lnTo>
                    <a:lnTo>
                      <a:pt x="624" y="1672"/>
                    </a:lnTo>
                    <a:lnTo>
                      <a:pt x="621" y="1672"/>
                    </a:lnTo>
                    <a:lnTo>
                      <a:pt x="621" y="1669"/>
                    </a:lnTo>
                    <a:lnTo>
                      <a:pt x="619" y="1669"/>
                    </a:lnTo>
                    <a:lnTo>
                      <a:pt x="616" y="1669"/>
                    </a:lnTo>
                    <a:lnTo>
                      <a:pt x="613" y="1669"/>
                    </a:lnTo>
                    <a:lnTo>
                      <a:pt x="611" y="1669"/>
                    </a:lnTo>
                    <a:lnTo>
                      <a:pt x="611" y="1667"/>
                    </a:lnTo>
                    <a:lnTo>
                      <a:pt x="608" y="1667"/>
                    </a:lnTo>
                    <a:lnTo>
                      <a:pt x="605" y="1667"/>
                    </a:lnTo>
                    <a:lnTo>
                      <a:pt x="605" y="1664"/>
                    </a:lnTo>
                    <a:lnTo>
                      <a:pt x="603" y="1664"/>
                    </a:lnTo>
                    <a:lnTo>
                      <a:pt x="603" y="1662"/>
                    </a:lnTo>
                    <a:lnTo>
                      <a:pt x="600" y="1662"/>
                    </a:lnTo>
                    <a:lnTo>
                      <a:pt x="598" y="1662"/>
                    </a:lnTo>
                    <a:lnTo>
                      <a:pt x="595" y="1662"/>
                    </a:lnTo>
                    <a:lnTo>
                      <a:pt x="592" y="1662"/>
                    </a:lnTo>
                    <a:lnTo>
                      <a:pt x="592" y="1659"/>
                    </a:lnTo>
                    <a:lnTo>
                      <a:pt x="590" y="1659"/>
                    </a:lnTo>
                    <a:lnTo>
                      <a:pt x="590" y="1656"/>
                    </a:lnTo>
                    <a:lnTo>
                      <a:pt x="590" y="1654"/>
                    </a:lnTo>
                    <a:lnTo>
                      <a:pt x="587" y="1654"/>
                    </a:lnTo>
                    <a:lnTo>
                      <a:pt x="587" y="1651"/>
                    </a:lnTo>
                    <a:lnTo>
                      <a:pt x="587" y="1648"/>
                    </a:lnTo>
                    <a:lnTo>
                      <a:pt x="587" y="1646"/>
                    </a:lnTo>
                    <a:lnTo>
                      <a:pt x="587" y="1643"/>
                    </a:lnTo>
                    <a:lnTo>
                      <a:pt x="587" y="1641"/>
                    </a:lnTo>
                    <a:lnTo>
                      <a:pt x="587" y="1638"/>
                    </a:lnTo>
                    <a:lnTo>
                      <a:pt x="585" y="1638"/>
                    </a:lnTo>
                    <a:lnTo>
                      <a:pt x="582" y="1635"/>
                    </a:lnTo>
                    <a:lnTo>
                      <a:pt x="579" y="1633"/>
                    </a:lnTo>
                    <a:lnTo>
                      <a:pt x="574" y="1635"/>
                    </a:lnTo>
                    <a:lnTo>
                      <a:pt x="574" y="1638"/>
                    </a:lnTo>
                    <a:lnTo>
                      <a:pt x="572" y="1635"/>
                    </a:lnTo>
                    <a:lnTo>
                      <a:pt x="574" y="1635"/>
                    </a:lnTo>
                    <a:lnTo>
                      <a:pt x="577" y="1633"/>
                    </a:lnTo>
                    <a:lnTo>
                      <a:pt x="579" y="1630"/>
                    </a:lnTo>
                    <a:lnTo>
                      <a:pt x="577" y="1630"/>
                    </a:lnTo>
                    <a:lnTo>
                      <a:pt x="577" y="1628"/>
                    </a:lnTo>
                    <a:lnTo>
                      <a:pt x="577" y="1630"/>
                    </a:lnTo>
                    <a:lnTo>
                      <a:pt x="574" y="1630"/>
                    </a:lnTo>
                    <a:lnTo>
                      <a:pt x="577" y="1630"/>
                    </a:lnTo>
                    <a:lnTo>
                      <a:pt x="574" y="1630"/>
                    </a:lnTo>
                    <a:lnTo>
                      <a:pt x="572" y="1630"/>
                    </a:lnTo>
                    <a:lnTo>
                      <a:pt x="572" y="1633"/>
                    </a:lnTo>
                    <a:lnTo>
                      <a:pt x="569" y="1633"/>
                    </a:lnTo>
                    <a:lnTo>
                      <a:pt x="569" y="1630"/>
                    </a:lnTo>
                    <a:lnTo>
                      <a:pt x="566" y="1630"/>
                    </a:lnTo>
                    <a:lnTo>
                      <a:pt x="564" y="1630"/>
                    </a:lnTo>
                    <a:lnTo>
                      <a:pt x="564" y="1628"/>
                    </a:lnTo>
                    <a:lnTo>
                      <a:pt x="561" y="1628"/>
                    </a:lnTo>
                    <a:lnTo>
                      <a:pt x="559" y="1628"/>
                    </a:lnTo>
                    <a:lnTo>
                      <a:pt x="556" y="1628"/>
                    </a:lnTo>
                    <a:lnTo>
                      <a:pt x="553" y="1628"/>
                    </a:lnTo>
                    <a:lnTo>
                      <a:pt x="551" y="1628"/>
                    </a:lnTo>
                    <a:lnTo>
                      <a:pt x="551" y="1630"/>
                    </a:lnTo>
                    <a:lnTo>
                      <a:pt x="551" y="1628"/>
                    </a:lnTo>
                    <a:lnTo>
                      <a:pt x="548" y="1628"/>
                    </a:lnTo>
                    <a:lnTo>
                      <a:pt x="545" y="1628"/>
                    </a:lnTo>
                    <a:lnTo>
                      <a:pt x="545" y="1630"/>
                    </a:lnTo>
                    <a:lnTo>
                      <a:pt x="545" y="1628"/>
                    </a:lnTo>
                    <a:lnTo>
                      <a:pt x="543" y="1628"/>
                    </a:lnTo>
                    <a:lnTo>
                      <a:pt x="540" y="1628"/>
                    </a:lnTo>
                    <a:lnTo>
                      <a:pt x="538" y="1628"/>
                    </a:lnTo>
                    <a:lnTo>
                      <a:pt x="535" y="1628"/>
                    </a:lnTo>
                    <a:lnTo>
                      <a:pt x="535" y="1625"/>
                    </a:lnTo>
                    <a:lnTo>
                      <a:pt x="535" y="1628"/>
                    </a:lnTo>
                    <a:lnTo>
                      <a:pt x="535" y="1625"/>
                    </a:lnTo>
                    <a:lnTo>
                      <a:pt x="535" y="1628"/>
                    </a:lnTo>
                    <a:lnTo>
                      <a:pt x="532" y="1628"/>
                    </a:lnTo>
                    <a:lnTo>
                      <a:pt x="532" y="1625"/>
                    </a:lnTo>
                    <a:lnTo>
                      <a:pt x="530" y="1625"/>
                    </a:lnTo>
                    <a:lnTo>
                      <a:pt x="527" y="1625"/>
                    </a:lnTo>
                    <a:lnTo>
                      <a:pt x="527" y="1622"/>
                    </a:lnTo>
                    <a:lnTo>
                      <a:pt x="525" y="1622"/>
                    </a:lnTo>
                    <a:lnTo>
                      <a:pt x="525" y="1620"/>
                    </a:lnTo>
                    <a:lnTo>
                      <a:pt x="522" y="1620"/>
                    </a:lnTo>
                    <a:lnTo>
                      <a:pt x="519" y="1620"/>
                    </a:lnTo>
                    <a:lnTo>
                      <a:pt x="517" y="1620"/>
                    </a:lnTo>
                    <a:lnTo>
                      <a:pt x="517" y="1622"/>
                    </a:lnTo>
                    <a:lnTo>
                      <a:pt x="514" y="1622"/>
                    </a:lnTo>
                    <a:lnTo>
                      <a:pt x="514" y="1625"/>
                    </a:lnTo>
                    <a:lnTo>
                      <a:pt x="512" y="1625"/>
                    </a:lnTo>
                    <a:lnTo>
                      <a:pt x="514" y="1625"/>
                    </a:lnTo>
                    <a:lnTo>
                      <a:pt x="514" y="1628"/>
                    </a:lnTo>
                    <a:lnTo>
                      <a:pt x="514" y="1630"/>
                    </a:lnTo>
                    <a:lnTo>
                      <a:pt x="514" y="1633"/>
                    </a:lnTo>
                    <a:lnTo>
                      <a:pt x="517" y="1633"/>
                    </a:lnTo>
                    <a:lnTo>
                      <a:pt x="517" y="1635"/>
                    </a:lnTo>
                    <a:lnTo>
                      <a:pt x="517" y="1638"/>
                    </a:lnTo>
                    <a:lnTo>
                      <a:pt x="519" y="1638"/>
                    </a:lnTo>
                    <a:lnTo>
                      <a:pt x="519" y="1641"/>
                    </a:lnTo>
                    <a:lnTo>
                      <a:pt x="519" y="1643"/>
                    </a:lnTo>
                    <a:lnTo>
                      <a:pt x="519" y="1646"/>
                    </a:lnTo>
                    <a:lnTo>
                      <a:pt x="519" y="1648"/>
                    </a:lnTo>
                    <a:lnTo>
                      <a:pt x="517" y="1648"/>
                    </a:lnTo>
                    <a:lnTo>
                      <a:pt x="517" y="1651"/>
                    </a:lnTo>
                    <a:lnTo>
                      <a:pt x="514" y="1651"/>
                    </a:lnTo>
                    <a:lnTo>
                      <a:pt x="512" y="1651"/>
                    </a:lnTo>
                    <a:lnTo>
                      <a:pt x="512" y="1648"/>
                    </a:lnTo>
                    <a:lnTo>
                      <a:pt x="512" y="1651"/>
                    </a:lnTo>
                    <a:lnTo>
                      <a:pt x="509" y="1651"/>
                    </a:lnTo>
                    <a:lnTo>
                      <a:pt x="509" y="1648"/>
                    </a:lnTo>
                    <a:lnTo>
                      <a:pt x="509" y="1651"/>
                    </a:lnTo>
                    <a:lnTo>
                      <a:pt x="506" y="1651"/>
                    </a:lnTo>
                    <a:lnTo>
                      <a:pt x="504" y="1654"/>
                    </a:lnTo>
                    <a:lnTo>
                      <a:pt x="504" y="1656"/>
                    </a:lnTo>
                    <a:lnTo>
                      <a:pt x="501" y="1656"/>
                    </a:lnTo>
                    <a:lnTo>
                      <a:pt x="501" y="1659"/>
                    </a:lnTo>
                    <a:lnTo>
                      <a:pt x="498" y="1659"/>
                    </a:lnTo>
                    <a:lnTo>
                      <a:pt x="498" y="1662"/>
                    </a:lnTo>
                    <a:lnTo>
                      <a:pt x="496" y="1662"/>
                    </a:lnTo>
                    <a:lnTo>
                      <a:pt x="496" y="1664"/>
                    </a:lnTo>
                    <a:lnTo>
                      <a:pt x="496" y="1667"/>
                    </a:lnTo>
                    <a:lnTo>
                      <a:pt x="496" y="1669"/>
                    </a:lnTo>
                    <a:lnTo>
                      <a:pt x="493" y="1669"/>
                    </a:lnTo>
                    <a:lnTo>
                      <a:pt x="496" y="1669"/>
                    </a:lnTo>
                    <a:lnTo>
                      <a:pt x="496" y="1672"/>
                    </a:lnTo>
                    <a:lnTo>
                      <a:pt x="493" y="1672"/>
                    </a:lnTo>
                    <a:lnTo>
                      <a:pt x="496" y="1672"/>
                    </a:lnTo>
                    <a:lnTo>
                      <a:pt x="493" y="1672"/>
                    </a:lnTo>
                    <a:lnTo>
                      <a:pt x="491" y="1672"/>
                    </a:lnTo>
                    <a:lnTo>
                      <a:pt x="491" y="1669"/>
                    </a:lnTo>
                    <a:lnTo>
                      <a:pt x="491" y="1672"/>
                    </a:lnTo>
                    <a:lnTo>
                      <a:pt x="488" y="1672"/>
                    </a:lnTo>
                    <a:lnTo>
                      <a:pt x="488" y="1675"/>
                    </a:lnTo>
                    <a:lnTo>
                      <a:pt x="485" y="1675"/>
                    </a:lnTo>
                    <a:lnTo>
                      <a:pt x="485" y="1677"/>
                    </a:lnTo>
                    <a:lnTo>
                      <a:pt x="485" y="1680"/>
                    </a:lnTo>
                    <a:lnTo>
                      <a:pt x="483" y="1680"/>
                    </a:lnTo>
                    <a:lnTo>
                      <a:pt x="485" y="1682"/>
                    </a:lnTo>
                    <a:lnTo>
                      <a:pt x="485" y="1685"/>
                    </a:lnTo>
                    <a:lnTo>
                      <a:pt x="483" y="1685"/>
                    </a:lnTo>
                    <a:lnTo>
                      <a:pt x="480" y="1685"/>
                    </a:lnTo>
                    <a:lnTo>
                      <a:pt x="480" y="1688"/>
                    </a:lnTo>
                    <a:lnTo>
                      <a:pt x="478" y="1688"/>
                    </a:lnTo>
                    <a:lnTo>
                      <a:pt x="480" y="1688"/>
                    </a:lnTo>
                    <a:lnTo>
                      <a:pt x="480" y="1690"/>
                    </a:lnTo>
                    <a:lnTo>
                      <a:pt x="480" y="1693"/>
                    </a:lnTo>
                    <a:lnTo>
                      <a:pt x="480" y="1695"/>
                    </a:lnTo>
                    <a:lnTo>
                      <a:pt x="478" y="1695"/>
                    </a:lnTo>
                    <a:lnTo>
                      <a:pt x="480" y="1698"/>
                    </a:lnTo>
                    <a:lnTo>
                      <a:pt x="478" y="1698"/>
                    </a:lnTo>
                    <a:lnTo>
                      <a:pt x="478" y="1701"/>
                    </a:lnTo>
                    <a:lnTo>
                      <a:pt x="475" y="1701"/>
                    </a:lnTo>
                    <a:lnTo>
                      <a:pt x="475" y="1703"/>
                    </a:lnTo>
                    <a:lnTo>
                      <a:pt x="475" y="1701"/>
                    </a:lnTo>
                    <a:lnTo>
                      <a:pt x="475" y="1703"/>
                    </a:lnTo>
                    <a:lnTo>
                      <a:pt x="472" y="1703"/>
                    </a:lnTo>
                    <a:lnTo>
                      <a:pt x="472" y="1701"/>
                    </a:lnTo>
                    <a:lnTo>
                      <a:pt x="470" y="1701"/>
                    </a:lnTo>
                    <a:lnTo>
                      <a:pt x="467" y="1701"/>
                    </a:lnTo>
                    <a:lnTo>
                      <a:pt x="465" y="1701"/>
                    </a:lnTo>
                    <a:lnTo>
                      <a:pt x="462" y="1701"/>
                    </a:lnTo>
                    <a:lnTo>
                      <a:pt x="459" y="1701"/>
                    </a:lnTo>
                    <a:lnTo>
                      <a:pt x="459" y="1698"/>
                    </a:lnTo>
                    <a:lnTo>
                      <a:pt x="457" y="1698"/>
                    </a:lnTo>
                    <a:lnTo>
                      <a:pt x="454" y="1698"/>
                    </a:lnTo>
                    <a:lnTo>
                      <a:pt x="454" y="1701"/>
                    </a:lnTo>
                    <a:lnTo>
                      <a:pt x="451" y="1701"/>
                    </a:lnTo>
                    <a:lnTo>
                      <a:pt x="451" y="1703"/>
                    </a:lnTo>
                    <a:lnTo>
                      <a:pt x="449" y="1703"/>
                    </a:lnTo>
                    <a:lnTo>
                      <a:pt x="449" y="1701"/>
                    </a:lnTo>
                    <a:lnTo>
                      <a:pt x="446" y="1701"/>
                    </a:lnTo>
                    <a:lnTo>
                      <a:pt x="446" y="1698"/>
                    </a:lnTo>
                    <a:lnTo>
                      <a:pt x="446" y="1695"/>
                    </a:lnTo>
                    <a:lnTo>
                      <a:pt x="444" y="1695"/>
                    </a:lnTo>
                    <a:lnTo>
                      <a:pt x="444" y="1693"/>
                    </a:lnTo>
                    <a:lnTo>
                      <a:pt x="444" y="1690"/>
                    </a:lnTo>
                    <a:lnTo>
                      <a:pt x="441" y="1690"/>
                    </a:lnTo>
                    <a:lnTo>
                      <a:pt x="441" y="1688"/>
                    </a:lnTo>
                    <a:lnTo>
                      <a:pt x="441" y="1685"/>
                    </a:lnTo>
                    <a:lnTo>
                      <a:pt x="438" y="1685"/>
                    </a:lnTo>
                    <a:lnTo>
                      <a:pt x="438" y="1682"/>
                    </a:lnTo>
                    <a:lnTo>
                      <a:pt x="436" y="1682"/>
                    </a:lnTo>
                    <a:lnTo>
                      <a:pt x="436" y="1680"/>
                    </a:lnTo>
                    <a:lnTo>
                      <a:pt x="436" y="1677"/>
                    </a:lnTo>
                    <a:lnTo>
                      <a:pt x="433" y="1677"/>
                    </a:lnTo>
                    <a:lnTo>
                      <a:pt x="433" y="1675"/>
                    </a:lnTo>
                    <a:lnTo>
                      <a:pt x="433" y="1672"/>
                    </a:lnTo>
                    <a:lnTo>
                      <a:pt x="431" y="1672"/>
                    </a:lnTo>
                    <a:lnTo>
                      <a:pt x="431" y="1669"/>
                    </a:lnTo>
                    <a:lnTo>
                      <a:pt x="431" y="1667"/>
                    </a:lnTo>
                    <a:lnTo>
                      <a:pt x="428" y="1667"/>
                    </a:lnTo>
                    <a:lnTo>
                      <a:pt x="428" y="1664"/>
                    </a:lnTo>
                    <a:lnTo>
                      <a:pt x="425" y="1662"/>
                    </a:lnTo>
                    <a:lnTo>
                      <a:pt x="425" y="1659"/>
                    </a:lnTo>
                    <a:lnTo>
                      <a:pt x="423" y="1659"/>
                    </a:lnTo>
                    <a:lnTo>
                      <a:pt x="423" y="1656"/>
                    </a:lnTo>
                    <a:lnTo>
                      <a:pt x="423" y="1654"/>
                    </a:lnTo>
                    <a:lnTo>
                      <a:pt x="420" y="1654"/>
                    </a:lnTo>
                    <a:lnTo>
                      <a:pt x="420" y="1651"/>
                    </a:lnTo>
                    <a:lnTo>
                      <a:pt x="420" y="1648"/>
                    </a:lnTo>
                    <a:lnTo>
                      <a:pt x="418" y="1648"/>
                    </a:lnTo>
                    <a:lnTo>
                      <a:pt x="418" y="1646"/>
                    </a:lnTo>
                    <a:lnTo>
                      <a:pt x="418" y="1643"/>
                    </a:lnTo>
                    <a:lnTo>
                      <a:pt x="415" y="1643"/>
                    </a:lnTo>
                    <a:lnTo>
                      <a:pt x="415" y="1641"/>
                    </a:lnTo>
                    <a:lnTo>
                      <a:pt x="412" y="1641"/>
                    </a:lnTo>
                    <a:lnTo>
                      <a:pt x="412" y="1638"/>
                    </a:lnTo>
                    <a:lnTo>
                      <a:pt x="407" y="1628"/>
                    </a:lnTo>
                    <a:lnTo>
                      <a:pt x="402" y="1633"/>
                    </a:lnTo>
                    <a:lnTo>
                      <a:pt x="394" y="1617"/>
                    </a:lnTo>
                    <a:lnTo>
                      <a:pt x="418" y="1609"/>
                    </a:lnTo>
                    <a:lnTo>
                      <a:pt x="410" y="1591"/>
                    </a:lnTo>
                    <a:lnTo>
                      <a:pt x="410" y="1588"/>
                    </a:lnTo>
                    <a:lnTo>
                      <a:pt x="407" y="1591"/>
                    </a:lnTo>
                    <a:lnTo>
                      <a:pt x="405" y="1591"/>
                    </a:lnTo>
                    <a:lnTo>
                      <a:pt x="399" y="1594"/>
                    </a:lnTo>
                    <a:lnTo>
                      <a:pt x="389" y="1599"/>
                    </a:lnTo>
                    <a:lnTo>
                      <a:pt x="389" y="1596"/>
                    </a:lnTo>
                    <a:lnTo>
                      <a:pt x="386" y="1594"/>
                    </a:lnTo>
                    <a:lnTo>
                      <a:pt x="384" y="1594"/>
                    </a:lnTo>
                    <a:lnTo>
                      <a:pt x="384" y="1596"/>
                    </a:lnTo>
                    <a:lnTo>
                      <a:pt x="386" y="1596"/>
                    </a:lnTo>
                    <a:lnTo>
                      <a:pt x="384" y="1596"/>
                    </a:lnTo>
                    <a:lnTo>
                      <a:pt x="381" y="1596"/>
                    </a:lnTo>
                    <a:lnTo>
                      <a:pt x="381" y="1599"/>
                    </a:lnTo>
                    <a:lnTo>
                      <a:pt x="384" y="1599"/>
                    </a:lnTo>
                    <a:lnTo>
                      <a:pt x="384" y="1601"/>
                    </a:lnTo>
                    <a:lnTo>
                      <a:pt x="381" y="1601"/>
                    </a:lnTo>
                    <a:lnTo>
                      <a:pt x="378" y="1601"/>
                    </a:lnTo>
                    <a:lnTo>
                      <a:pt x="378" y="1599"/>
                    </a:lnTo>
                    <a:lnTo>
                      <a:pt x="378" y="1596"/>
                    </a:lnTo>
                    <a:lnTo>
                      <a:pt x="378" y="1594"/>
                    </a:lnTo>
                    <a:lnTo>
                      <a:pt x="378" y="1591"/>
                    </a:lnTo>
                    <a:lnTo>
                      <a:pt x="376" y="1591"/>
                    </a:lnTo>
                    <a:lnTo>
                      <a:pt x="376" y="1588"/>
                    </a:lnTo>
                    <a:lnTo>
                      <a:pt x="376" y="1591"/>
                    </a:lnTo>
                    <a:lnTo>
                      <a:pt x="376" y="1588"/>
                    </a:lnTo>
                    <a:lnTo>
                      <a:pt x="373" y="1588"/>
                    </a:lnTo>
                    <a:lnTo>
                      <a:pt x="373" y="1586"/>
                    </a:lnTo>
                    <a:lnTo>
                      <a:pt x="373" y="1588"/>
                    </a:lnTo>
                    <a:lnTo>
                      <a:pt x="373" y="1586"/>
                    </a:lnTo>
                    <a:lnTo>
                      <a:pt x="373" y="1583"/>
                    </a:lnTo>
                    <a:lnTo>
                      <a:pt x="371" y="1583"/>
                    </a:lnTo>
                    <a:lnTo>
                      <a:pt x="371" y="1586"/>
                    </a:lnTo>
                    <a:lnTo>
                      <a:pt x="371" y="1583"/>
                    </a:lnTo>
                    <a:lnTo>
                      <a:pt x="371" y="1586"/>
                    </a:lnTo>
                    <a:lnTo>
                      <a:pt x="371" y="1583"/>
                    </a:lnTo>
                    <a:lnTo>
                      <a:pt x="368" y="1583"/>
                    </a:lnTo>
                    <a:lnTo>
                      <a:pt x="371" y="1583"/>
                    </a:lnTo>
                    <a:lnTo>
                      <a:pt x="371" y="1581"/>
                    </a:lnTo>
                    <a:lnTo>
                      <a:pt x="373" y="1581"/>
                    </a:lnTo>
                    <a:lnTo>
                      <a:pt x="373" y="1578"/>
                    </a:lnTo>
                    <a:lnTo>
                      <a:pt x="371" y="1578"/>
                    </a:lnTo>
                    <a:lnTo>
                      <a:pt x="371" y="1575"/>
                    </a:lnTo>
                    <a:lnTo>
                      <a:pt x="371" y="1573"/>
                    </a:lnTo>
                    <a:lnTo>
                      <a:pt x="371" y="1570"/>
                    </a:lnTo>
                    <a:lnTo>
                      <a:pt x="373" y="1567"/>
                    </a:lnTo>
                    <a:lnTo>
                      <a:pt x="371" y="1567"/>
                    </a:lnTo>
                    <a:lnTo>
                      <a:pt x="371" y="1565"/>
                    </a:lnTo>
                    <a:lnTo>
                      <a:pt x="371" y="1567"/>
                    </a:lnTo>
                    <a:lnTo>
                      <a:pt x="373" y="1567"/>
                    </a:lnTo>
                    <a:lnTo>
                      <a:pt x="373" y="1565"/>
                    </a:lnTo>
                    <a:lnTo>
                      <a:pt x="373" y="1562"/>
                    </a:lnTo>
                    <a:lnTo>
                      <a:pt x="373" y="1560"/>
                    </a:lnTo>
                    <a:lnTo>
                      <a:pt x="376" y="1560"/>
                    </a:lnTo>
                    <a:lnTo>
                      <a:pt x="376" y="1562"/>
                    </a:lnTo>
                    <a:lnTo>
                      <a:pt x="376" y="1560"/>
                    </a:lnTo>
                    <a:lnTo>
                      <a:pt x="376" y="1557"/>
                    </a:lnTo>
                    <a:lnTo>
                      <a:pt x="378" y="1557"/>
                    </a:lnTo>
                    <a:lnTo>
                      <a:pt x="376" y="1557"/>
                    </a:lnTo>
                    <a:lnTo>
                      <a:pt x="378" y="1557"/>
                    </a:lnTo>
                    <a:lnTo>
                      <a:pt x="378" y="1554"/>
                    </a:lnTo>
                    <a:lnTo>
                      <a:pt x="381" y="1554"/>
                    </a:lnTo>
                    <a:lnTo>
                      <a:pt x="381" y="1552"/>
                    </a:lnTo>
                    <a:lnTo>
                      <a:pt x="384" y="1552"/>
                    </a:lnTo>
                    <a:lnTo>
                      <a:pt x="384" y="1549"/>
                    </a:lnTo>
                    <a:lnTo>
                      <a:pt x="381" y="1549"/>
                    </a:lnTo>
                    <a:lnTo>
                      <a:pt x="384" y="1549"/>
                    </a:lnTo>
                    <a:lnTo>
                      <a:pt x="386" y="1549"/>
                    </a:lnTo>
                    <a:lnTo>
                      <a:pt x="384" y="1549"/>
                    </a:lnTo>
                    <a:lnTo>
                      <a:pt x="386" y="1549"/>
                    </a:lnTo>
                    <a:lnTo>
                      <a:pt x="389" y="1549"/>
                    </a:lnTo>
                    <a:lnTo>
                      <a:pt x="389" y="1547"/>
                    </a:lnTo>
                    <a:lnTo>
                      <a:pt x="389" y="1544"/>
                    </a:lnTo>
                    <a:lnTo>
                      <a:pt x="391" y="1544"/>
                    </a:lnTo>
                    <a:lnTo>
                      <a:pt x="391" y="1541"/>
                    </a:lnTo>
                    <a:lnTo>
                      <a:pt x="391" y="1539"/>
                    </a:lnTo>
                    <a:lnTo>
                      <a:pt x="394" y="1536"/>
                    </a:lnTo>
                    <a:lnTo>
                      <a:pt x="394" y="1534"/>
                    </a:lnTo>
                    <a:lnTo>
                      <a:pt x="394" y="1531"/>
                    </a:lnTo>
                    <a:lnTo>
                      <a:pt x="394" y="1528"/>
                    </a:lnTo>
                    <a:lnTo>
                      <a:pt x="394" y="1526"/>
                    </a:lnTo>
                    <a:lnTo>
                      <a:pt x="391" y="1526"/>
                    </a:lnTo>
                    <a:lnTo>
                      <a:pt x="389" y="1526"/>
                    </a:lnTo>
                    <a:lnTo>
                      <a:pt x="389" y="1523"/>
                    </a:lnTo>
                    <a:lnTo>
                      <a:pt x="386" y="1523"/>
                    </a:lnTo>
                    <a:lnTo>
                      <a:pt x="384" y="1520"/>
                    </a:lnTo>
                    <a:lnTo>
                      <a:pt x="386" y="1520"/>
                    </a:lnTo>
                    <a:lnTo>
                      <a:pt x="386" y="1518"/>
                    </a:lnTo>
                    <a:lnTo>
                      <a:pt x="386" y="1515"/>
                    </a:lnTo>
                    <a:lnTo>
                      <a:pt x="389" y="1515"/>
                    </a:lnTo>
                    <a:lnTo>
                      <a:pt x="389" y="1513"/>
                    </a:lnTo>
                    <a:lnTo>
                      <a:pt x="389" y="1510"/>
                    </a:lnTo>
                    <a:lnTo>
                      <a:pt x="391" y="1510"/>
                    </a:lnTo>
                    <a:lnTo>
                      <a:pt x="391" y="1507"/>
                    </a:lnTo>
                    <a:lnTo>
                      <a:pt x="394" y="1507"/>
                    </a:lnTo>
                    <a:lnTo>
                      <a:pt x="394" y="1505"/>
                    </a:lnTo>
                    <a:lnTo>
                      <a:pt x="394" y="1502"/>
                    </a:lnTo>
                    <a:lnTo>
                      <a:pt x="397" y="1502"/>
                    </a:lnTo>
                    <a:lnTo>
                      <a:pt x="397" y="1500"/>
                    </a:lnTo>
                    <a:lnTo>
                      <a:pt x="397" y="1497"/>
                    </a:lnTo>
                    <a:lnTo>
                      <a:pt x="399" y="1494"/>
                    </a:lnTo>
                    <a:lnTo>
                      <a:pt x="402" y="1492"/>
                    </a:lnTo>
                    <a:lnTo>
                      <a:pt x="405" y="1487"/>
                    </a:lnTo>
                    <a:lnTo>
                      <a:pt x="407" y="1484"/>
                    </a:lnTo>
                    <a:lnTo>
                      <a:pt x="407" y="1481"/>
                    </a:lnTo>
                    <a:lnTo>
                      <a:pt x="410" y="1479"/>
                    </a:lnTo>
                    <a:lnTo>
                      <a:pt x="410" y="1476"/>
                    </a:lnTo>
                    <a:lnTo>
                      <a:pt x="412" y="1473"/>
                    </a:lnTo>
                    <a:lnTo>
                      <a:pt x="412" y="1471"/>
                    </a:lnTo>
                    <a:lnTo>
                      <a:pt x="415" y="1471"/>
                    </a:lnTo>
                    <a:lnTo>
                      <a:pt x="415" y="1468"/>
                    </a:lnTo>
                    <a:lnTo>
                      <a:pt x="415" y="1466"/>
                    </a:lnTo>
                    <a:lnTo>
                      <a:pt x="418" y="1466"/>
                    </a:lnTo>
                    <a:lnTo>
                      <a:pt x="418" y="1463"/>
                    </a:lnTo>
                    <a:lnTo>
                      <a:pt x="420" y="1458"/>
                    </a:lnTo>
                    <a:lnTo>
                      <a:pt x="423" y="1458"/>
                    </a:lnTo>
                    <a:lnTo>
                      <a:pt x="423" y="1455"/>
                    </a:lnTo>
                    <a:lnTo>
                      <a:pt x="423" y="1453"/>
                    </a:lnTo>
                    <a:lnTo>
                      <a:pt x="423" y="1450"/>
                    </a:lnTo>
                    <a:lnTo>
                      <a:pt x="423" y="1447"/>
                    </a:lnTo>
                    <a:lnTo>
                      <a:pt x="423" y="1445"/>
                    </a:lnTo>
                    <a:lnTo>
                      <a:pt x="423" y="1442"/>
                    </a:lnTo>
                    <a:lnTo>
                      <a:pt x="423" y="1439"/>
                    </a:lnTo>
                    <a:lnTo>
                      <a:pt x="423" y="1434"/>
                    </a:lnTo>
                    <a:lnTo>
                      <a:pt x="415" y="1434"/>
                    </a:lnTo>
                    <a:lnTo>
                      <a:pt x="407" y="1434"/>
                    </a:lnTo>
                    <a:lnTo>
                      <a:pt x="399" y="1434"/>
                    </a:lnTo>
                    <a:lnTo>
                      <a:pt x="391" y="1434"/>
                    </a:lnTo>
                    <a:lnTo>
                      <a:pt x="386" y="1434"/>
                    </a:lnTo>
                    <a:lnTo>
                      <a:pt x="386" y="1432"/>
                    </a:lnTo>
                    <a:lnTo>
                      <a:pt x="386" y="1429"/>
                    </a:lnTo>
                    <a:lnTo>
                      <a:pt x="386" y="1426"/>
                    </a:lnTo>
                    <a:lnTo>
                      <a:pt x="386" y="1403"/>
                    </a:lnTo>
                    <a:lnTo>
                      <a:pt x="386" y="1400"/>
                    </a:lnTo>
                    <a:lnTo>
                      <a:pt x="386" y="1398"/>
                    </a:lnTo>
                    <a:lnTo>
                      <a:pt x="384" y="1398"/>
                    </a:lnTo>
                    <a:lnTo>
                      <a:pt x="381" y="1398"/>
                    </a:lnTo>
                    <a:lnTo>
                      <a:pt x="378" y="1395"/>
                    </a:lnTo>
                    <a:lnTo>
                      <a:pt x="376" y="1395"/>
                    </a:lnTo>
                    <a:lnTo>
                      <a:pt x="376" y="1392"/>
                    </a:lnTo>
                    <a:lnTo>
                      <a:pt x="373" y="1392"/>
                    </a:lnTo>
                    <a:lnTo>
                      <a:pt x="371" y="1392"/>
                    </a:lnTo>
                    <a:lnTo>
                      <a:pt x="371" y="1390"/>
                    </a:lnTo>
                    <a:lnTo>
                      <a:pt x="368" y="1390"/>
                    </a:lnTo>
                    <a:lnTo>
                      <a:pt x="368" y="1387"/>
                    </a:lnTo>
                    <a:lnTo>
                      <a:pt x="368" y="1385"/>
                    </a:lnTo>
                    <a:lnTo>
                      <a:pt x="365" y="1385"/>
                    </a:lnTo>
                    <a:lnTo>
                      <a:pt x="365" y="1382"/>
                    </a:lnTo>
                    <a:lnTo>
                      <a:pt x="363" y="1379"/>
                    </a:lnTo>
                    <a:lnTo>
                      <a:pt x="365" y="1379"/>
                    </a:lnTo>
                    <a:lnTo>
                      <a:pt x="365" y="1377"/>
                    </a:lnTo>
                    <a:lnTo>
                      <a:pt x="365" y="1374"/>
                    </a:lnTo>
                    <a:lnTo>
                      <a:pt x="363" y="1374"/>
                    </a:lnTo>
                    <a:lnTo>
                      <a:pt x="363" y="1372"/>
                    </a:lnTo>
                    <a:lnTo>
                      <a:pt x="363" y="1369"/>
                    </a:lnTo>
                    <a:lnTo>
                      <a:pt x="363" y="1366"/>
                    </a:lnTo>
                    <a:lnTo>
                      <a:pt x="363" y="1364"/>
                    </a:lnTo>
                    <a:lnTo>
                      <a:pt x="363" y="1361"/>
                    </a:lnTo>
                    <a:lnTo>
                      <a:pt x="363" y="1359"/>
                    </a:lnTo>
                    <a:lnTo>
                      <a:pt x="363" y="1356"/>
                    </a:lnTo>
                    <a:lnTo>
                      <a:pt x="365" y="1356"/>
                    </a:lnTo>
                    <a:lnTo>
                      <a:pt x="365" y="1353"/>
                    </a:lnTo>
                    <a:lnTo>
                      <a:pt x="365" y="1351"/>
                    </a:lnTo>
                    <a:lnTo>
                      <a:pt x="368" y="1351"/>
                    </a:lnTo>
                    <a:lnTo>
                      <a:pt x="368" y="1348"/>
                    </a:lnTo>
                    <a:lnTo>
                      <a:pt x="368" y="1345"/>
                    </a:lnTo>
                    <a:lnTo>
                      <a:pt x="371" y="1345"/>
                    </a:lnTo>
                    <a:lnTo>
                      <a:pt x="371" y="1343"/>
                    </a:lnTo>
                    <a:lnTo>
                      <a:pt x="371" y="1340"/>
                    </a:lnTo>
                    <a:lnTo>
                      <a:pt x="373" y="1340"/>
                    </a:lnTo>
                    <a:lnTo>
                      <a:pt x="373" y="1338"/>
                    </a:lnTo>
                    <a:lnTo>
                      <a:pt x="376" y="1335"/>
                    </a:lnTo>
                    <a:lnTo>
                      <a:pt x="376" y="1332"/>
                    </a:lnTo>
                    <a:lnTo>
                      <a:pt x="378" y="1330"/>
                    </a:lnTo>
                    <a:lnTo>
                      <a:pt x="378" y="1327"/>
                    </a:lnTo>
                    <a:lnTo>
                      <a:pt x="381" y="1325"/>
                    </a:lnTo>
                    <a:lnTo>
                      <a:pt x="381" y="1322"/>
                    </a:lnTo>
                    <a:lnTo>
                      <a:pt x="384" y="1322"/>
                    </a:lnTo>
                    <a:lnTo>
                      <a:pt x="384" y="1319"/>
                    </a:lnTo>
                    <a:lnTo>
                      <a:pt x="384" y="1317"/>
                    </a:lnTo>
                    <a:lnTo>
                      <a:pt x="386" y="1317"/>
                    </a:lnTo>
                    <a:lnTo>
                      <a:pt x="386" y="1314"/>
                    </a:lnTo>
                    <a:lnTo>
                      <a:pt x="386" y="1312"/>
                    </a:lnTo>
                    <a:lnTo>
                      <a:pt x="389" y="1312"/>
                    </a:lnTo>
                    <a:lnTo>
                      <a:pt x="389" y="1309"/>
                    </a:lnTo>
                    <a:lnTo>
                      <a:pt x="386" y="1309"/>
                    </a:lnTo>
                    <a:lnTo>
                      <a:pt x="384" y="1309"/>
                    </a:lnTo>
                    <a:lnTo>
                      <a:pt x="381" y="1309"/>
                    </a:lnTo>
                    <a:lnTo>
                      <a:pt x="381" y="1306"/>
                    </a:lnTo>
                    <a:lnTo>
                      <a:pt x="381" y="1304"/>
                    </a:lnTo>
                    <a:lnTo>
                      <a:pt x="381" y="1301"/>
                    </a:lnTo>
                    <a:lnTo>
                      <a:pt x="381" y="1298"/>
                    </a:lnTo>
                    <a:lnTo>
                      <a:pt x="384" y="1298"/>
                    </a:lnTo>
                    <a:lnTo>
                      <a:pt x="384" y="1296"/>
                    </a:lnTo>
                    <a:lnTo>
                      <a:pt x="381" y="1296"/>
                    </a:lnTo>
                    <a:lnTo>
                      <a:pt x="381" y="1293"/>
                    </a:lnTo>
                    <a:lnTo>
                      <a:pt x="381" y="1291"/>
                    </a:lnTo>
                    <a:lnTo>
                      <a:pt x="378" y="1291"/>
                    </a:lnTo>
                    <a:lnTo>
                      <a:pt x="378" y="1288"/>
                    </a:lnTo>
                    <a:lnTo>
                      <a:pt x="381" y="1288"/>
                    </a:lnTo>
                    <a:lnTo>
                      <a:pt x="378" y="1288"/>
                    </a:lnTo>
                    <a:lnTo>
                      <a:pt x="378" y="1285"/>
                    </a:lnTo>
                    <a:lnTo>
                      <a:pt x="376" y="1285"/>
                    </a:lnTo>
                    <a:lnTo>
                      <a:pt x="376" y="1283"/>
                    </a:lnTo>
                    <a:lnTo>
                      <a:pt x="373" y="1283"/>
                    </a:lnTo>
                    <a:lnTo>
                      <a:pt x="373" y="1280"/>
                    </a:lnTo>
                    <a:lnTo>
                      <a:pt x="373" y="1278"/>
                    </a:lnTo>
                    <a:lnTo>
                      <a:pt x="371" y="1278"/>
                    </a:lnTo>
                    <a:lnTo>
                      <a:pt x="371" y="1280"/>
                    </a:lnTo>
                    <a:lnTo>
                      <a:pt x="368" y="1280"/>
                    </a:lnTo>
                    <a:lnTo>
                      <a:pt x="371" y="1280"/>
                    </a:lnTo>
                    <a:lnTo>
                      <a:pt x="368" y="1283"/>
                    </a:lnTo>
                    <a:lnTo>
                      <a:pt x="368" y="1285"/>
                    </a:lnTo>
                    <a:lnTo>
                      <a:pt x="368" y="1288"/>
                    </a:lnTo>
                    <a:lnTo>
                      <a:pt x="368" y="1291"/>
                    </a:lnTo>
                    <a:lnTo>
                      <a:pt x="371" y="1296"/>
                    </a:lnTo>
                    <a:lnTo>
                      <a:pt x="371" y="1298"/>
                    </a:lnTo>
                    <a:lnTo>
                      <a:pt x="373" y="1304"/>
                    </a:lnTo>
                    <a:lnTo>
                      <a:pt x="376" y="1306"/>
                    </a:lnTo>
                    <a:lnTo>
                      <a:pt x="376" y="1309"/>
                    </a:lnTo>
                    <a:lnTo>
                      <a:pt x="376" y="1312"/>
                    </a:lnTo>
                    <a:lnTo>
                      <a:pt x="376" y="1314"/>
                    </a:lnTo>
                    <a:lnTo>
                      <a:pt x="376" y="1317"/>
                    </a:lnTo>
                    <a:lnTo>
                      <a:pt x="373" y="1317"/>
                    </a:lnTo>
                    <a:lnTo>
                      <a:pt x="373" y="1319"/>
                    </a:lnTo>
                    <a:lnTo>
                      <a:pt x="373" y="1322"/>
                    </a:lnTo>
                    <a:lnTo>
                      <a:pt x="371" y="1322"/>
                    </a:lnTo>
                    <a:lnTo>
                      <a:pt x="371" y="1325"/>
                    </a:lnTo>
                    <a:lnTo>
                      <a:pt x="371" y="1327"/>
                    </a:lnTo>
                    <a:lnTo>
                      <a:pt x="368" y="1327"/>
                    </a:lnTo>
                    <a:lnTo>
                      <a:pt x="368" y="1330"/>
                    </a:lnTo>
                    <a:lnTo>
                      <a:pt x="368" y="1332"/>
                    </a:lnTo>
                    <a:lnTo>
                      <a:pt x="365" y="1332"/>
                    </a:lnTo>
                    <a:lnTo>
                      <a:pt x="365" y="1335"/>
                    </a:lnTo>
                    <a:lnTo>
                      <a:pt x="365" y="1338"/>
                    </a:lnTo>
                    <a:lnTo>
                      <a:pt x="363" y="1338"/>
                    </a:lnTo>
                    <a:lnTo>
                      <a:pt x="363" y="1340"/>
                    </a:lnTo>
                    <a:lnTo>
                      <a:pt x="363" y="1343"/>
                    </a:lnTo>
                    <a:lnTo>
                      <a:pt x="360" y="1343"/>
                    </a:lnTo>
                    <a:lnTo>
                      <a:pt x="360" y="1345"/>
                    </a:lnTo>
                    <a:lnTo>
                      <a:pt x="358" y="1345"/>
                    </a:lnTo>
                    <a:lnTo>
                      <a:pt x="358" y="1348"/>
                    </a:lnTo>
                    <a:lnTo>
                      <a:pt x="355" y="1348"/>
                    </a:lnTo>
                    <a:lnTo>
                      <a:pt x="352" y="1348"/>
                    </a:lnTo>
                    <a:lnTo>
                      <a:pt x="350" y="1348"/>
                    </a:lnTo>
                    <a:lnTo>
                      <a:pt x="350" y="1351"/>
                    </a:lnTo>
                    <a:lnTo>
                      <a:pt x="350" y="1348"/>
                    </a:lnTo>
                    <a:lnTo>
                      <a:pt x="347" y="1348"/>
                    </a:lnTo>
                    <a:lnTo>
                      <a:pt x="344" y="1348"/>
                    </a:lnTo>
                    <a:lnTo>
                      <a:pt x="344" y="1351"/>
                    </a:lnTo>
                    <a:lnTo>
                      <a:pt x="342" y="1351"/>
                    </a:lnTo>
                    <a:lnTo>
                      <a:pt x="342" y="1348"/>
                    </a:lnTo>
                    <a:lnTo>
                      <a:pt x="339" y="1348"/>
                    </a:lnTo>
                    <a:lnTo>
                      <a:pt x="339" y="1351"/>
                    </a:lnTo>
                    <a:lnTo>
                      <a:pt x="339" y="1348"/>
                    </a:lnTo>
                    <a:lnTo>
                      <a:pt x="337" y="1351"/>
                    </a:lnTo>
                    <a:lnTo>
                      <a:pt x="334" y="1351"/>
                    </a:lnTo>
                    <a:lnTo>
                      <a:pt x="334" y="1348"/>
                    </a:lnTo>
                    <a:lnTo>
                      <a:pt x="334" y="1345"/>
                    </a:lnTo>
                    <a:lnTo>
                      <a:pt x="331" y="1345"/>
                    </a:lnTo>
                    <a:lnTo>
                      <a:pt x="329" y="1345"/>
                    </a:lnTo>
                    <a:lnTo>
                      <a:pt x="326" y="1348"/>
                    </a:lnTo>
                    <a:lnTo>
                      <a:pt x="324" y="1348"/>
                    </a:lnTo>
                    <a:lnTo>
                      <a:pt x="324" y="1351"/>
                    </a:lnTo>
                    <a:lnTo>
                      <a:pt x="321" y="1348"/>
                    </a:lnTo>
                    <a:lnTo>
                      <a:pt x="321" y="1351"/>
                    </a:lnTo>
                    <a:lnTo>
                      <a:pt x="318" y="1351"/>
                    </a:lnTo>
                    <a:lnTo>
                      <a:pt x="316" y="1351"/>
                    </a:lnTo>
                    <a:lnTo>
                      <a:pt x="313" y="1351"/>
                    </a:lnTo>
                    <a:lnTo>
                      <a:pt x="311" y="1351"/>
                    </a:lnTo>
                    <a:lnTo>
                      <a:pt x="308" y="1351"/>
                    </a:lnTo>
                    <a:lnTo>
                      <a:pt x="305" y="1351"/>
                    </a:lnTo>
                    <a:lnTo>
                      <a:pt x="305" y="1353"/>
                    </a:lnTo>
                    <a:lnTo>
                      <a:pt x="303" y="1353"/>
                    </a:lnTo>
                    <a:lnTo>
                      <a:pt x="303" y="1361"/>
                    </a:lnTo>
                    <a:lnTo>
                      <a:pt x="292" y="1361"/>
                    </a:lnTo>
                    <a:lnTo>
                      <a:pt x="292" y="1366"/>
                    </a:lnTo>
                    <a:lnTo>
                      <a:pt x="287" y="1369"/>
                    </a:lnTo>
                    <a:lnTo>
                      <a:pt x="284" y="1369"/>
                    </a:lnTo>
                    <a:lnTo>
                      <a:pt x="284" y="1372"/>
                    </a:lnTo>
                    <a:lnTo>
                      <a:pt x="287" y="1372"/>
                    </a:lnTo>
                    <a:lnTo>
                      <a:pt x="284" y="1372"/>
                    </a:lnTo>
                    <a:lnTo>
                      <a:pt x="284" y="1374"/>
                    </a:lnTo>
                    <a:lnTo>
                      <a:pt x="287" y="1374"/>
                    </a:lnTo>
                    <a:lnTo>
                      <a:pt x="287" y="1377"/>
                    </a:lnTo>
                    <a:lnTo>
                      <a:pt x="287" y="1379"/>
                    </a:lnTo>
                    <a:lnTo>
                      <a:pt x="287" y="1382"/>
                    </a:lnTo>
                    <a:lnTo>
                      <a:pt x="284" y="1382"/>
                    </a:lnTo>
                    <a:lnTo>
                      <a:pt x="284" y="1385"/>
                    </a:lnTo>
                    <a:lnTo>
                      <a:pt x="284" y="1387"/>
                    </a:lnTo>
                    <a:lnTo>
                      <a:pt x="282" y="1387"/>
                    </a:lnTo>
                    <a:lnTo>
                      <a:pt x="282" y="1390"/>
                    </a:lnTo>
                    <a:lnTo>
                      <a:pt x="282" y="1387"/>
                    </a:lnTo>
                    <a:lnTo>
                      <a:pt x="279" y="1387"/>
                    </a:lnTo>
                    <a:lnTo>
                      <a:pt x="279" y="1385"/>
                    </a:lnTo>
                    <a:lnTo>
                      <a:pt x="277" y="1385"/>
                    </a:lnTo>
                    <a:lnTo>
                      <a:pt x="277" y="1387"/>
                    </a:lnTo>
                    <a:lnTo>
                      <a:pt x="274" y="1387"/>
                    </a:lnTo>
                    <a:lnTo>
                      <a:pt x="271" y="1387"/>
                    </a:lnTo>
                    <a:lnTo>
                      <a:pt x="271" y="1390"/>
                    </a:lnTo>
                    <a:lnTo>
                      <a:pt x="274" y="1390"/>
                    </a:lnTo>
                    <a:lnTo>
                      <a:pt x="274" y="1392"/>
                    </a:lnTo>
                    <a:lnTo>
                      <a:pt x="271" y="1392"/>
                    </a:lnTo>
                    <a:lnTo>
                      <a:pt x="271" y="1395"/>
                    </a:lnTo>
                    <a:lnTo>
                      <a:pt x="271" y="1392"/>
                    </a:lnTo>
                    <a:lnTo>
                      <a:pt x="271" y="1395"/>
                    </a:lnTo>
                    <a:lnTo>
                      <a:pt x="269" y="1395"/>
                    </a:lnTo>
                    <a:lnTo>
                      <a:pt x="271" y="1395"/>
                    </a:lnTo>
                    <a:lnTo>
                      <a:pt x="269" y="1395"/>
                    </a:lnTo>
                    <a:lnTo>
                      <a:pt x="269" y="1398"/>
                    </a:lnTo>
                    <a:lnTo>
                      <a:pt x="266" y="1398"/>
                    </a:lnTo>
                    <a:lnTo>
                      <a:pt x="266" y="1400"/>
                    </a:lnTo>
                    <a:lnTo>
                      <a:pt x="264" y="1398"/>
                    </a:lnTo>
                    <a:lnTo>
                      <a:pt x="266" y="1398"/>
                    </a:lnTo>
                    <a:lnTo>
                      <a:pt x="264" y="1398"/>
                    </a:lnTo>
                    <a:lnTo>
                      <a:pt x="261" y="1398"/>
                    </a:lnTo>
                    <a:lnTo>
                      <a:pt x="261" y="1400"/>
                    </a:lnTo>
                    <a:lnTo>
                      <a:pt x="258" y="1400"/>
                    </a:lnTo>
                    <a:lnTo>
                      <a:pt x="258" y="1403"/>
                    </a:lnTo>
                    <a:lnTo>
                      <a:pt x="261" y="1403"/>
                    </a:lnTo>
                    <a:lnTo>
                      <a:pt x="261" y="1406"/>
                    </a:lnTo>
                    <a:lnTo>
                      <a:pt x="261" y="1408"/>
                    </a:lnTo>
                    <a:lnTo>
                      <a:pt x="258" y="1408"/>
                    </a:lnTo>
                    <a:lnTo>
                      <a:pt x="258" y="1411"/>
                    </a:lnTo>
                    <a:lnTo>
                      <a:pt x="256" y="1411"/>
                    </a:lnTo>
                    <a:lnTo>
                      <a:pt x="256" y="1413"/>
                    </a:lnTo>
                    <a:lnTo>
                      <a:pt x="253" y="1413"/>
                    </a:lnTo>
                    <a:lnTo>
                      <a:pt x="253" y="1411"/>
                    </a:lnTo>
                    <a:lnTo>
                      <a:pt x="251" y="1411"/>
                    </a:lnTo>
                    <a:lnTo>
                      <a:pt x="251" y="1413"/>
                    </a:lnTo>
                    <a:lnTo>
                      <a:pt x="253" y="1413"/>
                    </a:lnTo>
                    <a:lnTo>
                      <a:pt x="251" y="1413"/>
                    </a:lnTo>
                    <a:lnTo>
                      <a:pt x="251" y="1416"/>
                    </a:lnTo>
                    <a:lnTo>
                      <a:pt x="251" y="1419"/>
                    </a:lnTo>
                    <a:lnTo>
                      <a:pt x="253" y="1419"/>
                    </a:lnTo>
                    <a:lnTo>
                      <a:pt x="251" y="1419"/>
                    </a:lnTo>
                    <a:lnTo>
                      <a:pt x="251" y="1421"/>
                    </a:lnTo>
                    <a:lnTo>
                      <a:pt x="248" y="1421"/>
                    </a:lnTo>
                    <a:lnTo>
                      <a:pt x="248" y="1424"/>
                    </a:lnTo>
                    <a:lnTo>
                      <a:pt x="245" y="1424"/>
                    </a:lnTo>
                    <a:lnTo>
                      <a:pt x="245" y="1426"/>
                    </a:lnTo>
                    <a:lnTo>
                      <a:pt x="243" y="1426"/>
                    </a:lnTo>
                    <a:lnTo>
                      <a:pt x="243" y="1429"/>
                    </a:lnTo>
                    <a:lnTo>
                      <a:pt x="240" y="1429"/>
                    </a:lnTo>
                    <a:lnTo>
                      <a:pt x="240" y="1432"/>
                    </a:lnTo>
                    <a:lnTo>
                      <a:pt x="237" y="1432"/>
                    </a:lnTo>
                    <a:lnTo>
                      <a:pt x="237" y="1429"/>
                    </a:lnTo>
                    <a:lnTo>
                      <a:pt x="240" y="1429"/>
                    </a:lnTo>
                    <a:lnTo>
                      <a:pt x="237" y="1429"/>
                    </a:lnTo>
                    <a:lnTo>
                      <a:pt x="235" y="1429"/>
                    </a:lnTo>
                    <a:lnTo>
                      <a:pt x="235" y="1432"/>
                    </a:lnTo>
                    <a:lnTo>
                      <a:pt x="237" y="1432"/>
                    </a:lnTo>
                    <a:lnTo>
                      <a:pt x="235" y="1432"/>
                    </a:lnTo>
                    <a:lnTo>
                      <a:pt x="235" y="1429"/>
                    </a:lnTo>
                    <a:lnTo>
                      <a:pt x="235" y="1432"/>
                    </a:lnTo>
                    <a:lnTo>
                      <a:pt x="232" y="1432"/>
                    </a:lnTo>
                    <a:lnTo>
                      <a:pt x="232" y="1434"/>
                    </a:lnTo>
                    <a:lnTo>
                      <a:pt x="230" y="1434"/>
                    </a:lnTo>
                    <a:lnTo>
                      <a:pt x="232" y="1434"/>
                    </a:lnTo>
                    <a:lnTo>
                      <a:pt x="232" y="1437"/>
                    </a:lnTo>
                    <a:lnTo>
                      <a:pt x="230" y="1437"/>
                    </a:lnTo>
                    <a:lnTo>
                      <a:pt x="232" y="1437"/>
                    </a:lnTo>
                    <a:lnTo>
                      <a:pt x="232" y="1439"/>
                    </a:lnTo>
                    <a:lnTo>
                      <a:pt x="230" y="1439"/>
                    </a:lnTo>
                    <a:lnTo>
                      <a:pt x="230" y="1442"/>
                    </a:lnTo>
                    <a:lnTo>
                      <a:pt x="227" y="1442"/>
                    </a:lnTo>
                    <a:lnTo>
                      <a:pt x="224" y="1442"/>
                    </a:lnTo>
                    <a:lnTo>
                      <a:pt x="224" y="1445"/>
                    </a:lnTo>
                    <a:lnTo>
                      <a:pt x="224" y="1442"/>
                    </a:lnTo>
                    <a:lnTo>
                      <a:pt x="224" y="1445"/>
                    </a:lnTo>
                    <a:lnTo>
                      <a:pt x="222" y="1445"/>
                    </a:lnTo>
                    <a:lnTo>
                      <a:pt x="224" y="1445"/>
                    </a:lnTo>
                    <a:lnTo>
                      <a:pt x="224" y="1447"/>
                    </a:lnTo>
                    <a:lnTo>
                      <a:pt x="222" y="1447"/>
                    </a:lnTo>
                    <a:lnTo>
                      <a:pt x="224" y="1447"/>
                    </a:lnTo>
                    <a:lnTo>
                      <a:pt x="222" y="1447"/>
                    </a:lnTo>
                    <a:lnTo>
                      <a:pt x="222" y="1450"/>
                    </a:lnTo>
                    <a:lnTo>
                      <a:pt x="222" y="1453"/>
                    </a:lnTo>
                    <a:lnTo>
                      <a:pt x="219" y="1453"/>
                    </a:lnTo>
                    <a:lnTo>
                      <a:pt x="219" y="1455"/>
                    </a:lnTo>
                    <a:lnTo>
                      <a:pt x="219" y="1453"/>
                    </a:lnTo>
                    <a:lnTo>
                      <a:pt x="219" y="1455"/>
                    </a:lnTo>
                    <a:lnTo>
                      <a:pt x="219" y="1453"/>
                    </a:lnTo>
                    <a:lnTo>
                      <a:pt x="217" y="1453"/>
                    </a:lnTo>
                    <a:lnTo>
                      <a:pt x="217" y="1455"/>
                    </a:lnTo>
                    <a:lnTo>
                      <a:pt x="214" y="1455"/>
                    </a:lnTo>
                    <a:lnTo>
                      <a:pt x="217" y="1455"/>
                    </a:lnTo>
                    <a:lnTo>
                      <a:pt x="214" y="1458"/>
                    </a:lnTo>
                    <a:lnTo>
                      <a:pt x="214" y="1460"/>
                    </a:lnTo>
                    <a:lnTo>
                      <a:pt x="211" y="1460"/>
                    </a:lnTo>
                    <a:lnTo>
                      <a:pt x="209" y="1460"/>
                    </a:lnTo>
                    <a:lnTo>
                      <a:pt x="209" y="1463"/>
                    </a:lnTo>
                    <a:lnTo>
                      <a:pt x="209" y="1460"/>
                    </a:lnTo>
                    <a:lnTo>
                      <a:pt x="206" y="1460"/>
                    </a:lnTo>
                    <a:lnTo>
                      <a:pt x="204" y="1460"/>
                    </a:lnTo>
                    <a:lnTo>
                      <a:pt x="204" y="1463"/>
                    </a:lnTo>
                    <a:lnTo>
                      <a:pt x="206" y="1463"/>
                    </a:lnTo>
                    <a:lnTo>
                      <a:pt x="209" y="1466"/>
                    </a:lnTo>
                    <a:lnTo>
                      <a:pt x="209" y="1468"/>
                    </a:lnTo>
                    <a:lnTo>
                      <a:pt x="206" y="1468"/>
                    </a:lnTo>
                    <a:lnTo>
                      <a:pt x="206" y="1471"/>
                    </a:lnTo>
                    <a:lnTo>
                      <a:pt x="204" y="1468"/>
                    </a:lnTo>
                    <a:lnTo>
                      <a:pt x="204" y="1471"/>
                    </a:lnTo>
                    <a:lnTo>
                      <a:pt x="204" y="1473"/>
                    </a:lnTo>
                    <a:lnTo>
                      <a:pt x="204" y="1476"/>
                    </a:lnTo>
                    <a:lnTo>
                      <a:pt x="201" y="1476"/>
                    </a:lnTo>
                    <a:lnTo>
                      <a:pt x="198" y="1479"/>
                    </a:lnTo>
                    <a:lnTo>
                      <a:pt x="198" y="1481"/>
                    </a:lnTo>
                    <a:lnTo>
                      <a:pt x="196" y="1481"/>
                    </a:lnTo>
                    <a:lnTo>
                      <a:pt x="196" y="1484"/>
                    </a:lnTo>
                    <a:lnTo>
                      <a:pt x="193" y="1484"/>
                    </a:lnTo>
                    <a:lnTo>
                      <a:pt x="193" y="1487"/>
                    </a:lnTo>
                    <a:lnTo>
                      <a:pt x="190" y="1487"/>
                    </a:lnTo>
                    <a:lnTo>
                      <a:pt x="190" y="1484"/>
                    </a:lnTo>
                    <a:lnTo>
                      <a:pt x="188" y="1484"/>
                    </a:lnTo>
                    <a:lnTo>
                      <a:pt x="185" y="1484"/>
                    </a:lnTo>
                    <a:lnTo>
                      <a:pt x="183" y="1484"/>
                    </a:lnTo>
                    <a:lnTo>
                      <a:pt x="180" y="1487"/>
                    </a:lnTo>
                    <a:lnTo>
                      <a:pt x="177" y="1487"/>
                    </a:lnTo>
                    <a:lnTo>
                      <a:pt x="177" y="1484"/>
                    </a:lnTo>
                    <a:lnTo>
                      <a:pt x="177" y="1481"/>
                    </a:lnTo>
                    <a:lnTo>
                      <a:pt x="180" y="1479"/>
                    </a:lnTo>
                    <a:lnTo>
                      <a:pt x="180" y="1476"/>
                    </a:lnTo>
                    <a:lnTo>
                      <a:pt x="180" y="1473"/>
                    </a:lnTo>
                    <a:lnTo>
                      <a:pt x="177" y="1473"/>
                    </a:lnTo>
                    <a:lnTo>
                      <a:pt x="177" y="1471"/>
                    </a:lnTo>
                    <a:lnTo>
                      <a:pt x="175" y="1468"/>
                    </a:lnTo>
                    <a:lnTo>
                      <a:pt x="172" y="1466"/>
                    </a:lnTo>
                    <a:lnTo>
                      <a:pt x="172" y="1460"/>
                    </a:lnTo>
                    <a:lnTo>
                      <a:pt x="172" y="1458"/>
                    </a:lnTo>
                    <a:lnTo>
                      <a:pt x="172" y="1455"/>
                    </a:lnTo>
                    <a:lnTo>
                      <a:pt x="175" y="1453"/>
                    </a:lnTo>
                    <a:lnTo>
                      <a:pt x="175" y="1450"/>
                    </a:lnTo>
                    <a:lnTo>
                      <a:pt x="172" y="1447"/>
                    </a:lnTo>
                    <a:lnTo>
                      <a:pt x="172" y="1445"/>
                    </a:lnTo>
                    <a:lnTo>
                      <a:pt x="172" y="1442"/>
                    </a:lnTo>
                    <a:lnTo>
                      <a:pt x="170" y="1439"/>
                    </a:lnTo>
                    <a:lnTo>
                      <a:pt x="172" y="1437"/>
                    </a:lnTo>
                    <a:lnTo>
                      <a:pt x="170" y="1434"/>
                    </a:lnTo>
                    <a:lnTo>
                      <a:pt x="170" y="1432"/>
                    </a:lnTo>
                    <a:lnTo>
                      <a:pt x="172" y="1432"/>
                    </a:lnTo>
                    <a:lnTo>
                      <a:pt x="175" y="1432"/>
                    </a:lnTo>
                    <a:lnTo>
                      <a:pt x="175" y="1429"/>
                    </a:lnTo>
                    <a:lnTo>
                      <a:pt x="175" y="1426"/>
                    </a:lnTo>
                    <a:lnTo>
                      <a:pt x="177" y="1426"/>
                    </a:lnTo>
                    <a:lnTo>
                      <a:pt x="177" y="1424"/>
                    </a:lnTo>
                    <a:lnTo>
                      <a:pt x="180" y="1424"/>
                    </a:lnTo>
                    <a:lnTo>
                      <a:pt x="180" y="1421"/>
                    </a:lnTo>
                    <a:lnTo>
                      <a:pt x="180" y="1419"/>
                    </a:lnTo>
                    <a:lnTo>
                      <a:pt x="180" y="1416"/>
                    </a:lnTo>
                    <a:lnTo>
                      <a:pt x="180" y="1413"/>
                    </a:lnTo>
                    <a:lnTo>
                      <a:pt x="183" y="1413"/>
                    </a:lnTo>
                    <a:lnTo>
                      <a:pt x="185" y="1413"/>
                    </a:lnTo>
                    <a:lnTo>
                      <a:pt x="185" y="1411"/>
                    </a:lnTo>
                    <a:lnTo>
                      <a:pt x="188" y="1411"/>
                    </a:lnTo>
                    <a:lnTo>
                      <a:pt x="190" y="1408"/>
                    </a:lnTo>
                    <a:lnTo>
                      <a:pt x="193" y="1408"/>
                    </a:lnTo>
                    <a:lnTo>
                      <a:pt x="196" y="1406"/>
                    </a:lnTo>
                    <a:lnTo>
                      <a:pt x="198" y="1406"/>
                    </a:lnTo>
                    <a:lnTo>
                      <a:pt x="201" y="1406"/>
                    </a:lnTo>
                    <a:lnTo>
                      <a:pt x="198" y="1408"/>
                    </a:lnTo>
                    <a:lnTo>
                      <a:pt x="201" y="1408"/>
                    </a:lnTo>
                    <a:lnTo>
                      <a:pt x="204" y="1411"/>
                    </a:lnTo>
                    <a:lnTo>
                      <a:pt x="206" y="1411"/>
                    </a:lnTo>
                    <a:lnTo>
                      <a:pt x="206" y="1408"/>
                    </a:lnTo>
                    <a:lnTo>
                      <a:pt x="206" y="1406"/>
                    </a:lnTo>
                    <a:lnTo>
                      <a:pt x="206" y="1403"/>
                    </a:lnTo>
                    <a:lnTo>
                      <a:pt x="204" y="1400"/>
                    </a:lnTo>
                    <a:lnTo>
                      <a:pt x="201" y="1398"/>
                    </a:lnTo>
                    <a:lnTo>
                      <a:pt x="204" y="1398"/>
                    </a:lnTo>
                    <a:lnTo>
                      <a:pt x="204" y="1395"/>
                    </a:lnTo>
                    <a:lnTo>
                      <a:pt x="206" y="1395"/>
                    </a:lnTo>
                    <a:lnTo>
                      <a:pt x="209" y="1392"/>
                    </a:lnTo>
                    <a:lnTo>
                      <a:pt x="206" y="1390"/>
                    </a:lnTo>
                    <a:lnTo>
                      <a:pt x="206" y="1387"/>
                    </a:lnTo>
                    <a:lnTo>
                      <a:pt x="206" y="1385"/>
                    </a:lnTo>
                    <a:lnTo>
                      <a:pt x="206" y="1382"/>
                    </a:lnTo>
                    <a:lnTo>
                      <a:pt x="204" y="1382"/>
                    </a:lnTo>
                    <a:lnTo>
                      <a:pt x="204" y="1379"/>
                    </a:lnTo>
                    <a:lnTo>
                      <a:pt x="201" y="1379"/>
                    </a:lnTo>
                    <a:lnTo>
                      <a:pt x="201" y="1377"/>
                    </a:lnTo>
                    <a:lnTo>
                      <a:pt x="201" y="1374"/>
                    </a:lnTo>
                    <a:lnTo>
                      <a:pt x="198" y="1372"/>
                    </a:lnTo>
                    <a:lnTo>
                      <a:pt x="198" y="1369"/>
                    </a:lnTo>
                    <a:lnTo>
                      <a:pt x="198" y="1366"/>
                    </a:lnTo>
                    <a:lnTo>
                      <a:pt x="198" y="1364"/>
                    </a:lnTo>
                    <a:lnTo>
                      <a:pt x="196" y="1364"/>
                    </a:lnTo>
                    <a:lnTo>
                      <a:pt x="196" y="1361"/>
                    </a:lnTo>
                    <a:lnTo>
                      <a:pt x="193" y="1361"/>
                    </a:lnTo>
                    <a:lnTo>
                      <a:pt x="193" y="1359"/>
                    </a:lnTo>
                    <a:lnTo>
                      <a:pt x="190" y="1356"/>
                    </a:lnTo>
                    <a:lnTo>
                      <a:pt x="193" y="1353"/>
                    </a:lnTo>
                    <a:lnTo>
                      <a:pt x="196" y="1351"/>
                    </a:lnTo>
                    <a:lnTo>
                      <a:pt x="196" y="1348"/>
                    </a:lnTo>
                    <a:lnTo>
                      <a:pt x="193" y="1345"/>
                    </a:lnTo>
                    <a:lnTo>
                      <a:pt x="193" y="1343"/>
                    </a:lnTo>
                    <a:lnTo>
                      <a:pt x="193" y="1340"/>
                    </a:lnTo>
                    <a:lnTo>
                      <a:pt x="190" y="1340"/>
                    </a:lnTo>
                    <a:lnTo>
                      <a:pt x="188" y="1338"/>
                    </a:lnTo>
                    <a:lnTo>
                      <a:pt x="185" y="1338"/>
                    </a:lnTo>
                    <a:lnTo>
                      <a:pt x="183" y="1338"/>
                    </a:lnTo>
                    <a:lnTo>
                      <a:pt x="183" y="1335"/>
                    </a:lnTo>
                    <a:lnTo>
                      <a:pt x="180" y="1335"/>
                    </a:lnTo>
                    <a:lnTo>
                      <a:pt x="180" y="1332"/>
                    </a:lnTo>
                    <a:lnTo>
                      <a:pt x="177" y="1332"/>
                    </a:lnTo>
                    <a:lnTo>
                      <a:pt x="177" y="1330"/>
                    </a:lnTo>
                    <a:lnTo>
                      <a:pt x="175" y="1327"/>
                    </a:lnTo>
                    <a:lnTo>
                      <a:pt x="172" y="1327"/>
                    </a:lnTo>
                    <a:lnTo>
                      <a:pt x="172" y="1325"/>
                    </a:lnTo>
                    <a:lnTo>
                      <a:pt x="175" y="1322"/>
                    </a:lnTo>
                    <a:lnTo>
                      <a:pt x="172" y="1322"/>
                    </a:lnTo>
                    <a:lnTo>
                      <a:pt x="170" y="1319"/>
                    </a:lnTo>
                    <a:lnTo>
                      <a:pt x="170" y="1317"/>
                    </a:lnTo>
                    <a:lnTo>
                      <a:pt x="170" y="1319"/>
                    </a:lnTo>
                    <a:lnTo>
                      <a:pt x="167" y="1319"/>
                    </a:lnTo>
                    <a:lnTo>
                      <a:pt x="167" y="1317"/>
                    </a:lnTo>
                    <a:lnTo>
                      <a:pt x="164" y="1317"/>
                    </a:lnTo>
                    <a:lnTo>
                      <a:pt x="162" y="1317"/>
                    </a:lnTo>
                    <a:lnTo>
                      <a:pt x="162" y="1314"/>
                    </a:lnTo>
                    <a:lnTo>
                      <a:pt x="159" y="1314"/>
                    </a:lnTo>
                    <a:lnTo>
                      <a:pt x="162" y="1314"/>
                    </a:lnTo>
                    <a:lnTo>
                      <a:pt x="162" y="1312"/>
                    </a:lnTo>
                    <a:lnTo>
                      <a:pt x="162" y="1309"/>
                    </a:lnTo>
                    <a:lnTo>
                      <a:pt x="159" y="1309"/>
                    </a:lnTo>
                    <a:lnTo>
                      <a:pt x="159" y="1306"/>
                    </a:lnTo>
                    <a:lnTo>
                      <a:pt x="162" y="1306"/>
                    </a:lnTo>
                    <a:lnTo>
                      <a:pt x="162" y="1304"/>
                    </a:lnTo>
                    <a:lnTo>
                      <a:pt x="162" y="1301"/>
                    </a:lnTo>
                    <a:lnTo>
                      <a:pt x="162" y="1298"/>
                    </a:lnTo>
                    <a:lnTo>
                      <a:pt x="164" y="1296"/>
                    </a:lnTo>
                    <a:lnTo>
                      <a:pt x="164" y="1293"/>
                    </a:lnTo>
                    <a:lnTo>
                      <a:pt x="164" y="1291"/>
                    </a:lnTo>
                    <a:lnTo>
                      <a:pt x="164" y="1288"/>
                    </a:lnTo>
                    <a:lnTo>
                      <a:pt x="167" y="1288"/>
                    </a:lnTo>
                    <a:lnTo>
                      <a:pt x="167" y="1285"/>
                    </a:lnTo>
                    <a:lnTo>
                      <a:pt x="164" y="1283"/>
                    </a:lnTo>
                    <a:lnTo>
                      <a:pt x="167" y="1283"/>
                    </a:lnTo>
                    <a:lnTo>
                      <a:pt x="167" y="1280"/>
                    </a:lnTo>
                    <a:lnTo>
                      <a:pt x="170" y="1280"/>
                    </a:lnTo>
                    <a:lnTo>
                      <a:pt x="170" y="1278"/>
                    </a:lnTo>
                    <a:lnTo>
                      <a:pt x="172" y="1278"/>
                    </a:lnTo>
                    <a:lnTo>
                      <a:pt x="175" y="1278"/>
                    </a:lnTo>
                    <a:lnTo>
                      <a:pt x="177" y="1278"/>
                    </a:lnTo>
                    <a:lnTo>
                      <a:pt x="177" y="1275"/>
                    </a:lnTo>
                    <a:lnTo>
                      <a:pt x="177" y="1272"/>
                    </a:lnTo>
                    <a:lnTo>
                      <a:pt x="177" y="1270"/>
                    </a:lnTo>
                    <a:lnTo>
                      <a:pt x="177" y="1267"/>
                    </a:lnTo>
                    <a:lnTo>
                      <a:pt x="177" y="1264"/>
                    </a:lnTo>
                    <a:lnTo>
                      <a:pt x="180" y="1267"/>
                    </a:lnTo>
                    <a:lnTo>
                      <a:pt x="180" y="1264"/>
                    </a:lnTo>
                    <a:lnTo>
                      <a:pt x="183" y="1264"/>
                    </a:lnTo>
                    <a:lnTo>
                      <a:pt x="183" y="1262"/>
                    </a:lnTo>
                    <a:lnTo>
                      <a:pt x="185" y="1262"/>
                    </a:lnTo>
                    <a:lnTo>
                      <a:pt x="185" y="1264"/>
                    </a:lnTo>
                    <a:lnTo>
                      <a:pt x="188" y="1264"/>
                    </a:lnTo>
                    <a:lnTo>
                      <a:pt x="190" y="1264"/>
                    </a:lnTo>
                    <a:lnTo>
                      <a:pt x="190" y="1262"/>
                    </a:lnTo>
                    <a:lnTo>
                      <a:pt x="190" y="1259"/>
                    </a:lnTo>
                    <a:lnTo>
                      <a:pt x="190" y="1257"/>
                    </a:lnTo>
                    <a:lnTo>
                      <a:pt x="193" y="1257"/>
                    </a:lnTo>
                    <a:lnTo>
                      <a:pt x="196" y="1257"/>
                    </a:lnTo>
                    <a:lnTo>
                      <a:pt x="196" y="1254"/>
                    </a:lnTo>
                    <a:lnTo>
                      <a:pt x="196" y="1251"/>
                    </a:lnTo>
                    <a:lnTo>
                      <a:pt x="193" y="1251"/>
                    </a:lnTo>
                    <a:lnTo>
                      <a:pt x="193" y="1249"/>
                    </a:lnTo>
                    <a:lnTo>
                      <a:pt x="193" y="1246"/>
                    </a:lnTo>
                    <a:lnTo>
                      <a:pt x="196" y="1246"/>
                    </a:lnTo>
                    <a:lnTo>
                      <a:pt x="196" y="1244"/>
                    </a:lnTo>
                    <a:lnTo>
                      <a:pt x="198" y="1244"/>
                    </a:lnTo>
                    <a:lnTo>
                      <a:pt x="198" y="1241"/>
                    </a:lnTo>
                    <a:lnTo>
                      <a:pt x="201" y="1241"/>
                    </a:lnTo>
                    <a:lnTo>
                      <a:pt x="201" y="1238"/>
                    </a:lnTo>
                    <a:lnTo>
                      <a:pt x="204" y="1238"/>
                    </a:lnTo>
                    <a:lnTo>
                      <a:pt x="206" y="1238"/>
                    </a:lnTo>
                    <a:lnTo>
                      <a:pt x="209" y="1238"/>
                    </a:lnTo>
                    <a:lnTo>
                      <a:pt x="206" y="1236"/>
                    </a:lnTo>
                    <a:lnTo>
                      <a:pt x="206" y="1233"/>
                    </a:lnTo>
                    <a:lnTo>
                      <a:pt x="204" y="1233"/>
                    </a:lnTo>
                    <a:lnTo>
                      <a:pt x="204" y="1231"/>
                    </a:lnTo>
                    <a:lnTo>
                      <a:pt x="204" y="1228"/>
                    </a:lnTo>
                    <a:lnTo>
                      <a:pt x="201" y="1228"/>
                    </a:lnTo>
                    <a:lnTo>
                      <a:pt x="198" y="1228"/>
                    </a:lnTo>
                    <a:lnTo>
                      <a:pt x="198" y="1225"/>
                    </a:lnTo>
                    <a:lnTo>
                      <a:pt x="198" y="1223"/>
                    </a:lnTo>
                    <a:lnTo>
                      <a:pt x="196" y="1223"/>
                    </a:lnTo>
                    <a:lnTo>
                      <a:pt x="193" y="1220"/>
                    </a:lnTo>
                    <a:lnTo>
                      <a:pt x="190" y="1220"/>
                    </a:lnTo>
                    <a:lnTo>
                      <a:pt x="188" y="1223"/>
                    </a:lnTo>
                    <a:lnTo>
                      <a:pt x="188" y="1220"/>
                    </a:lnTo>
                    <a:lnTo>
                      <a:pt x="185" y="1220"/>
                    </a:lnTo>
                    <a:lnTo>
                      <a:pt x="183" y="1220"/>
                    </a:lnTo>
                    <a:lnTo>
                      <a:pt x="180" y="1220"/>
                    </a:lnTo>
                    <a:lnTo>
                      <a:pt x="177" y="1220"/>
                    </a:lnTo>
                    <a:lnTo>
                      <a:pt x="177" y="1217"/>
                    </a:lnTo>
                    <a:lnTo>
                      <a:pt x="177" y="1215"/>
                    </a:lnTo>
                    <a:lnTo>
                      <a:pt x="177" y="1212"/>
                    </a:lnTo>
                    <a:lnTo>
                      <a:pt x="175" y="1212"/>
                    </a:lnTo>
                    <a:lnTo>
                      <a:pt x="180" y="1199"/>
                    </a:lnTo>
                    <a:lnTo>
                      <a:pt x="183" y="1197"/>
                    </a:lnTo>
                    <a:lnTo>
                      <a:pt x="183" y="1194"/>
                    </a:lnTo>
                    <a:lnTo>
                      <a:pt x="180" y="1191"/>
                    </a:lnTo>
                    <a:lnTo>
                      <a:pt x="183" y="1186"/>
                    </a:lnTo>
                    <a:lnTo>
                      <a:pt x="185" y="1184"/>
                    </a:lnTo>
                    <a:lnTo>
                      <a:pt x="185" y="1181"/>
                    </a:lnTo>
                    <a:lnTo>
                      <a:pt x="185" y="1178"/>
                    </a:lnTo>
                    <a:lnTo>
                      <a:pt x="188" y="1178"/>
                    </a:lnTo>
                    <a:lnTo>
                      <a:pt x="188" y="1176"/>
                    </a:lnTo>
                    <a:lnTo>
                      <a:pt x="188" y="1173"/>
                    </a:lnTo>
                    <a:lnTo>
                      <a:pt x="188" y="1170"/>
                    </a:lnTo>
                    <a:lnTo>
                      <a:pt x="188" y="1165"/>
                    </a:lnTo>
                    <a:lnTo>
                      <a:pt x="185" y="1165"/>
                    </a:lnTo>
                    <a:lnTo>
                      <a:pt x="183" y="1165"/>
                    </a:lnTo>
                    <a:lnTo>
                      <a:pt x="180" y="1165"/>
                    </a:lnTo>
                    <a:lnTo>
                      <a:pt x="180" y="1168"/>
                    </a:lnTo>
                    <a:lnTo>
                      <a:pt x="177" y="1170"/>
                    </a:lnTo>
                    <a:lnTo>
                      <a:pt x="177" y="1173"/>
                    </a:lnTo>
                    <a:lnTo>
                      <a:pt x="175" y="1173"/>
                    </a:lnTo>
                    <a:lnTo>
                      <a:pt x="172" y="1173"/>
                    </a:lnTo>
                    <a:lnTo>
                      <a:pt x="172" y="1170"/>
                    </a:lnTo>
                    <a:lnTo>
                      <a:pt x="172" y="1173"/>
                    </a:lnTo>
                    <a:lnTo>
                      <a:pt x="170" y="1178"/>
                    </a:lnTo>
                    <a:lnTo>
                      <a:pt x="167" y="1181"/>
                    </a:lnTo>
                    <a:lnTo>
                      <a:pt x="167" y="1184"/>
                    </a:lnTo>
                    <a:lnTo>
                      <a:pt x="164" y="1184"/>
                    </a:lnTo>
                    <a:lnTo>
                      <a:pt x="162" y="1184"/>
                    </a:lnTo>
                    <a:lnTo>
                      <a:pt x="157" y="1186"/>
                    </a:lnTo>
                    <a:lnTo>
                      <a:pt x="154" y="1184"/>
                    </a:lnTo>
                    <a:lnTo>
                      <a:pt x="151" y="1184"/>
                    </a:lnTo>
                    <a:lnTo>
                      <a:pt x="149" y="1184"/>
                    </a:lnTo>
                    <a:lnTo>
                      <a:pt x="149" y="1181"/>
                    </a:lnTo>
                    <a:lnTo>
                      <a:pt x="146" y="1181"/>
                    </a:lnTo>
                    <a:lnTo>
                      <a:pt x="143" y="1173"/>
                    </a:lnTo>
                    <a:lnTo>
                      <a:pt x="143" y="1170"/>
                    </a:lnTo>
                    <a:lnTo>
                      <a:pt x="141" y="1168"/>
                    </a:lnTo>
                    <a:lnTo>
                      <a:pt x="138" y="1168"/>
                    </a:lnTo>
                    <a:lnTo>
                      <a:pt x="136" y="1168"/>
                    </a:lnTo>
                    <a:lnTo>
                      <a:pt x="136" y="1165"/>
                    </a:lnTo>
                    <a:lnTo>
                      <a:pt x="133" y="1163"/>
                    </a:lnTo>
                    <a:lnTo>
                      <a:pt x="133" y="1160"/>
                    </a:lnTo>
                    <a:lnTo>
                      <a:pt x="130" y="1160"/>
                    </a:lnTo>
                    <a:lnTo>
                      <a:pt x="128" y="1160"/>
                    </a:lnTo>
                    <a:lnTo>
                      <a:pt x="125" y="1160"/>
                    </a:lnTo>
                    <a:lnTo>
                      <a:pt x="123" y="1160"/>
                    </a:lnTo>
                    <a:lnTo>
                      <a:pt x="120" y="1160"/>
                    </a:lnTo>
                    <a:lnTo>
                      <a:pt x="115" y="1163"/>
                    </a:lnTo>
                    <a:lnTo>
                      <a:pt x="115" y="1160"/>
                    </a:lnTo>
                    <a:lnTo>
                      <a:pt x="112" y="1160"/>
                    </a:lnTo>
                    <a:lnTo>
                      <a:pt x="110" y="1160"/>
                    </a:lnTo>
                    <a:lnTo>
                      <a:pt x="110" y="1157"/>
                    </a:lnTo>
                    <a:lnTo>
                      <a:pt x="107" y="1155"/>
                    </a:lnTo>
                    <a:lnTo>
                      <a:pt x="104" y="1152"/>
                    </a:lnTo>
                    <a:lnTo>
                      <a:pt x="104" y="1150"/>
                    </a:lnTo>
                    <a:lnTo>
                      <a:pt x="102" y="1147"/>
                    </a:lnTo>
                    <a:lnTo>
                      <a:pt x="99" y="1147"/>
                    </a:lnTo>
                    <a:lnTo>
                      <a:pt x="99" y="1144"/>
                    </a:lnTo>
                    <a:lnTo>
                      <a:pt x="99" y="1142"/>
                    </a:lnTo>
                    <a:lnTo>
                      <a:pt x="97" y="1142"/>
                    </a:lnTo>
                    <a:lnTo>
                      <a:pt x="97" y="1139"/>
                    </a:lnTo>
                    <a:lnTo>
                      <a:pt x="97" y="1137"/>
                    </a:lnTo>
                    <a:lnTo>
                      <a:pt x="97" y="1134"/>
                    </a:lnTo>
                    <a:lnTo>
                      <a:pt x="94" y="1134"/>
                    </a:lnTo>
                    <a:lnTo>
                      <a:pt x="94" y="1131"/>
                    </a:lnTo>
                    <a:lnTo>
                      <a:pt x="94" y="1129"/>
                    </a:lnTo>
                    <a:lnTo>
                      <a:pt x="94" y="1126"/>
                    </a:lnTo>
                    <a:lnTo>
                      <a:pt x="91" y="1126"/>
                    </a:lnTo>
                    <a:lnTo>
                      <a:pt x="91" y="1123"/>
                    </a:lnTo>
                    <a:lnTo>
                      <a:pt x="91" y="1121"/>
                    </a:lnTo>
                    <a:lnTo>
                      <a:pt x="91" y="1118"/>
                    </a:lnTo>
                    <a:lnTo>
                      <a:pt x="89" y="1110"/>
                    </a:lnTo>
                    <a:lnTo>
                      <a:pt x="89" y="1108"/>
                    </a:lnTo>
                    <a:lnTo>
                      <a:pt x="86" y="1105"/>
                    </a:lnTo>
                    <a:lnTo>
                      <a:pt x="83" y="1103"/>
                    </a:lnTo>
                    <a:lnTo>
                      <a:pt x="83" y="1100"/>
                    </a:lnTo>
                    <a:lnTo>
                      <a:pt x="83" y="1097"/>
                    </a:lnTo>
                    <a:lnTo>
                      <a:pt x="81" y="1097"/>
                    </a:lnTo>
                    <a:lnTo>
                      <a:pt x="78" y="1097"/>
                    </a:lnTo>
                    <a:lnTo>
                      <a:pt x="78" y="1095"/>
                    </a:lnTo>
                    <a:lnTo>
                      <a:pt x="78" y="1092"/>
                    </a:lnTo>
                    <a:lnTo>
                      <a:pt x="78" y="1089"/>
                    </a:lnTo>
                    <a:lnTo>
                      <a:pt x="76" y="1089"/>
                    </a:lnTo>
                    <a:lnTo>
                      <a:pt x="76" y="1087"/>
                    </a:lnTo>
                    <a:lnTo>
                      <a:pt x="73" y="1087"/>
                    </a:lnTo>
                    <a:lnTo>
                      <a:pt x="70" y="1084"/>
                    </a:lnTo>
                    <a:lnTo>
                      <a:pt x="70" y="1082"/>
                    </a:lnTo>
                    <a:lnTo>
                      <a:pt x="70" y="1079"/>
                    </a:lnTo>
                    <a:lnTo>
                      <a:pt x="70" y="1074"/>
                    </a:lnTo>
                    <a:lnTo>
                      <a:pt x="70" y="1071"/>
                    </a:lnTo>
                    <a:lnTo>
                      <a:pt x="70" y="1069"/>
                    </a:lnTo>
                    <a:lnTo>
                      <a:pt x="68" y="1069"/>
                    </a:lnTo>
                    <a:lnTo>
                      <a:pt x="68" y="1066"/>
                    </a:lnTo>
                    <a:lnTo>
                      <a:pt x="65" y="1066"/>
                    </a:lnTo>
                    <a:lnTo>
                      <a:pt x="65" y="1063"/>
                    </a:lnTo>
                    <a:lnTo>
                      <a:pt x="63" y="1063"/>
                    </a:lnTo>
                    <a:lnTo>
                      <a:pt x="63" y="1061"/>
                    </a:lnTo>
                    <a:lnTo>
                      <a:pt x="63" y="1058"/>
                    </a:lnTo>
                    <a:lnTo>
                      <a:pt x="65" y="1058"/>
                    </a:lnTo>
                    <a:lnTo>
                      <a:pt x="65" y="1056"/>
                    </a:lnTo>
                    <a:lnTo>
                      <a:pt x="65" y="1053"/>
                    </a:lnTo>
                    <a:lnTo>
                      <a:pt x="68" y="1053"/>
                    </a:lnTo>
                    <a:lnTo>
                      <a:pt x="65" y="1053"/>
                    </a:lnTo>
                    <a:lnTo>
                      <a:pt x="65" y="1050"/>
                    </a:lnTo>
                    <a:lnTo>
                      <a:pt x="65" y="1048"/>
                    </a:lnTo>
                    <a:lnTo>
                      <a:pt x="63" y="1048"/>
                    </a:lnTo>
                    <a:lnTo>
                      <a:pt x="57" y="1048"/>
                    </a:lnTo>
                    <a:lnTo>
                      <a:pt x="55" y="1048"/>
                    </a:lnTo>
                    <a:lnTo>
                      <a:pt x="52" y="1048"/>
                    </a:lnTo>
                    <a:lnTo>
                      <a:pt x="50" y="1048"/>
                    </a:lnTo>
                    <a:lnTo>
                      <a:pt x="47" y="1050"/>
                    </a:lnTo>
                    <a:lnTo>
                      <a:pt x="42" y="1050"/>
                    </a:lnTo>
                    <a:lnTo>
                      <a:pt x="39" y="1050"/>
                    </a:lnTo>
                    <a:lnTo>
                      <a:pt x="36" y="1050"/>
                    </a:lnTo>
                    <a:lnTo>
                      <a:pt x="34" y="1050"/>
                    </a:lnTo>
                    <a:lnTo>
                      <a:pt x="31" y="1050"/>
                    </a:lnTo>
                    <a:lnTo>
                      <a:pt x="29" y="1050"/>
                    </a:lnTo>
                    <a:lnTo>
                      <a:pt x="29" y="1048"/>
                    </a:lnTo>
                    <a:lnTo>
                      <a:pt x="26" y="1048"/>
                    </a:lnTo>
                    <a:lnTo>
                      <a:pt x="0" y="878"/>
                    </a:lnTo>
                    <a:lnTo>
                      <a:pt x="3" y="875"/>
                    </a:lnTo>
                    <a:lnTo>
                      <a:pt x="5" y="867"/>
                    </a:lnTo>
                    <a:lnTo>
                      <a:pt x="3" y="867"/>
                    </a:lnTo>
                    <a:lnTo>
                      <a:pt x="3" y="865"/>
                    </a:lnTo>
                    <a:lnTo>
                      <a:pt x="3" y="862"/>
                    </a:lnTo>
                    <a:lnTo>
                      <a:pt x="5" y="862"/>
                    </a:lnTo>
                    <a:lnTo>
                      <a:pt x="5" y="860"/>
                    </a:lnTo>
                    <a:lnTo>
                      <a:pt x="8" y="860"/>
                    </a:lnTo>
                    <a:lnTo>
                      <a:pt x="8" y="857"/>
                    </a:lnTo>
                    <a:lnTo>
                      <a:pt x="5" y="857"/>
                    </a:lnTo>
                    <a:lnTo>
                      <a:pt x="5" y="854"/>
                    </a:lnTo>
                    <a:lnTo>
                      <a:pt x="8" y="854"/>
                    </a:lnTo>
                    <a:lnTo>
                      <a:pt x="8" y="852"/>
                    </a:lnTo>
                    <a:lnTo>
                      <a:pt x="5" y="852"/>
                    </a:lnTo>
                    <a:lnTo>
                      <a:pt x="5" y="849"/>
                    </a:lnTo>
                    <a:lnTo>
                      <a:pt x="5" y="847"/>
                    </a:lnTo>
                    <a:lnTo>
                      <a:pt x="8" y="847"/>
                    </a:lnTo>
                    <a:lnTo>
                      <a:pt x="10" y="844"/>
                    </a:lnTo>
                    <a:lnTo>
                      <a:pt x="13" y="844"/>
                    </a:lnTo>
                    <a:lnTo>
                      <a:pt x="13" y="841"/>
                    </a:lnTo>
                    <a:lnTo>
                      <a:pt x="10" y="841"/>
                    </a:lnTo>
                    <a:lnTo>
                      <a:pt x="10" y="839"/>
                    </a:lnTo>
                    <a:lnTo>
                      <a:pt x="10" y="836"/>
                    </a:lnTo>
                    <a:lnTo>
                      <a:pt x="10" y="834"/>
                    </a:lnTo>
                    <a:lnTo>
                      <a:pt x="13" y="834"/>
                    </a:lnTo>
                    <a:lnTo>
                      <a:pt x="13" y="831"/>
                    </a:lnTo>
                    <a:lnTo>
                      <a:pt x="10" y="831"/>
                    </a:lnTo>
                    <a:lnTo>
                      <a:pt x="29" y="828"/>
                    </a:lnTo>
                    <a:lnTo>
                      <a:pt x="29" y="826"/>
                    </a:lnTo>
                    <a:lnTo>
                      <a:pt x="29" y="823"/>
                    </a:lnTo>
                    <a:lnTo>
                      <a:pt x="29" y="820"/>
                    </a:lnTo>
                    <a:lnTo>
                      <a:pt x="29" y="818"/>
                    </a:lnTo>
                    <a:lnTo>
                      <a:pt x="29" y="815"/>
                    </a:lnTo>
                    <a:lnTo>
                      <a:pt x="26" y="815"/>
                    </a:lnTo>
                    <a:lnTo>
                      <a:pt x="26" y="813"/>
                    </a:lnTo>
                    <a:lnTo>
                      <a:pt x="26" y="810"/>
                    </a:lnTo>
                    <a:lnTo>
                      <a:pt x="26" y="807"/>
                    </a:lnTo>
                    <a:lnTo>
                      <a:pt x="26" y="805"/>
                    </a:lnTo>
                    <a:lnTo>
                      <a:pt x="23" y="805"/>
                    </a:lnTo>
                    <a:lnTo>
                      <a:pt x="23" y="802"/>
                    </a:lnTo>
                    <a:lnTo>
                      <a:pt x="23" y="800"/>
                    </a:lnTo>
                    <a:lnTo>
                      <a:pt x="23" y="797"/>
                    </a:lnTo>
                    <a:lnTo>
                      <a:pt x="23" y="794"/>
                    </a:lnTo>
                    <a:lnTo>
                      <a:pt x="23" y="792"/>
                    </a:lnTo>
                    <a:lnTo>
                      <a:pt x="23" y="789"/>
                    </a:lnTo>
                    <a:lnTo>
                      <a:pt x="23" y="787"/>
                    </a:lnTo>
                    <a:lnTo>
                      <a:pt x="23" y="784"/>
                    </a:lnTo>
                    <a:lnTo>
                      <a:pt x="23" y="781"/>
                    </a:lnTo>
                    <a:lnTo>
                      <a:pt x="23" y="779"/>
                    </a:lnTo>
                    <a:lnTo>
                      <a:pt x="21" y="779"/>
                    </a:lnTo>
                    <a:lnTo>
                      <a:pt x="23" y="779"/>
                    </a:lnTo>
                    <a:lnTo>
                      <a:pt x="23" y="776"/>
                    </a:lnTo>
                    <a:lnTo>
                      <a:pt x="26" y="776"/>
                    </a:lnTo>
                    <a:lnTo>
                      <a:pt x="29" y="776"/>
                    </a:lnTo>
                    <a:lnTo>
                      <a:pt x="29" y="773"/>
                    </a:lnTo>
                    <a:lnTo>
                      <a:pt x="31" y="773"/>
                    </a:lnTo>
                    <a:lnTo>
                      <a:pt x="31" y="771"/>
                    </a:lnTo>
                    <a:lnTo>
                      <a:pt x="34" y="771"/>
                    </a:lnTo>
                    <a:lnTo>
                      <a:pt x="34" y="768"/>
                    </a:lnTo>
                    <a:lnTo>
                      <a:pt x="36" y="768"/>
                    </a:lnTo>
                    <a:lnTo>
                      <a:pt x="36" y="766"/>
                    </a:lnTo>
                    <a:lnTo>
                      <a:pt x="36" y="763"/>
                    </a:lnTo>
                    <a:lnTo>
                      <a:pt x="36" y="760"/>
                    </a:lnTo>
                    <a:lnTo>
                      <a:pt x="36" y="758"/>
                    </a:lnTo>
                    <a:lnTo>
                      <a:pt x="39" y="755"/>
                    </a:lnTo>
                    <a:lnTo>
                      <a:pt x="39" y="753"/>
                    </a:lnTo>
                    <a:lnTo>
                      <a:pt x="42" y="753"/>
                    </a:lnTo>
                    <a:lnTo>
                      <a:pt x="39" y="750"/>
                    </a:lnTo>
                    <a:lnTo>
                      <a:pt x="42" y="747"/>
                    </a:lnTo>
                    <a:lnTo>
                      <a:pt x="44" y="745"/>
                    </a:lnTo>
                    <a:lnTo>
                      <a:pt x="44" y="742"/>
                    </a:lnTo>
                    <a:lnTo>
                      <a:pt x="47" y="742"/>
                    </a:lnTo>
                    <a:lnTo>
                      <a:pt x="47" y="739"/>
                    </a:lnTo>
                    <a:lnTo>
                      <a:pt x="47" y="737"/>
                    </a:lnTo>
                    <a:lnTo>
                      <a:pt x="50" y="737"/>
                    </a:lnTo>
                    <a:lnTo>
                      <a:pt x="50" y="734"/>
                    </a:lnTo>
                    <a:lnTo>
                      <a:pt x="50" y="732"/>
                    </a:lnTo>
                    <a:lnTo>
                      <a:pt x="50" y="729"/>
                    </a:lnTo>
                    <a:lnTo>
                      <a:pt x="50" y="726"/>
                    </a:lnTo>
                    <a:lnTo>
                      <a:pt x="50" y="724"/>
                    </a:lnTo>
                    <a:lnTo>
                      <a:pt x="50" y="721"/>
                    </a:lnTo>
                    <a:lnTo>
                      <a:pt x="50" y="719"/>
                    </a:lnTo>
                    <a:lnTo>
                      <a:pt x="52" y="716"/>
                    </a:lnTo>
                    <a:lnTo>
                      <a:pt x="52" y="719"/>
                    </a:lnTo>
                    <a:lnTo>
                      <a:pt x="55" y="719"/>
                    </a:lnTo>
                    <a:lnTo>
                      <a:pt x="57" y="719"/>
                    </a:lnTo>
                    <a:lnTo>
                      <a:pt x="60" y="719"/>
                    </a:lnTo>
                    <a:lnTo>
                      <a:pt x="60" y="716"/>
                    </a:lnTo>
                    <a:lnTo>
                      <a:pt x="63" y="716"/>
                    </a:lnTo>
                    <a:lnTo>
                      <a:pt x="63" y="719"/>
                    </a:lnTo>
                    <a:lnTo>
                      <a:pt x="65" y="719"/>
                    </a:lnTo>
                    <a:lnTo>
                      <a:pt x="65" y="716"/>
                    </a:lnTo>
                    <a:lnTo>
                      <a:pt x="68" y="716"/>
                    </a:lnTo>
                    <a:lnTo>
                      <a:pt x="70" y="716"/>
                    </a:lnTo>
                    <a:lnTo>
                      <a:pt x="73" y="716"/>
                    </a:lnTo>
                    <a:lnTo>
                      <a:pt x="76" y="716"/>
                    </a:lnTo>
                    <a:lnTo>
                      <a:pt x="78" y="716"/>
                    </a:lnTo>
                    <a:lnTo>
                      <a:pt x="81" y="716"/>
                    </a:lnTo>
                    <a:lnTo>
                      <a:pt x="83" y="716"/>
                    </a:lnTo>
                    <a:lnTo>
                      <a:pt x="86" y="716"/>
                    </a:lnTo>
                    <a:lnTo>
                      <a:pt x="89" y="716"/>
                    </a:lnTo>
                    <a:lnTo>
                      <a:pt x="91" y="716"/>
                    </a:lnTo>
                    <a:lnTo>
                      <a:pt x="94" y="716"/>
                    </a:lnTo>
                    <a:lnTo>
                      <a:pt x="97" y="716"/>
                    </a:lnTo>
                    <a:lnTo>
                      <a:pt x="97" y="713"/>
                    </a:lnTo>
                    <a:lnTo>
                      <a:pt x="99" y="713"/>
                    </a:lnTo>
                    <a:lnTo>
                      <a:pt x="102" y="713"/>
                    </a:lnTo>
                    <a:lnTo>
                      <a:pt x="104" y="713"/>
                    </a:lnTo>
                    <a:lnTo>
                      <a:pt x="104" y="711"/>
                    </a:lnTo>
                    <a:lnTo>
                      <a:pt x="104" y="713"/>
                    </a:lnTo>
                    <a:lnTo>
                      <a:pt x="104" y="711"/>
                    </a:lnTo>
                    <a:lnTo>
                      <a:pt x="107" y="711"/>
                    </a:lnTo>
                    <a:lnTo>
                      <a:pt x="110" y="711"/>
                    </a:lnTo>
                    <a:lnTo>
                      <a:pt x="110" y="708"/>
                    </a:lnTo>
                    <a:lnTo>
                      <a:pt x="112" y="708"/>
                    </a:lnTo>
                    <a:lnTo>
                      <a:pt x="115" y="708"/>
                    </a:lnTo>
                    <a:lnTo>
                      <a:pt x="115" y="706"/>
                    </a:lnTo>
                    <a:lnTo>
                      <a:pt x="117" y="703"/>
                    </a:lnTo>
                    <a:lnTo>
                      <a:pt x="117" y="700"/>
                    </a:lnTo>
                    <a:lnTo>
                      <a:pt x="123" y="698"/>
                    </a:lnTo>
                    <a:lnTo>
                      <a:pt x="125" y="698"/>
                    </a:lnTo>
                    <a:lnTo>
                      <a:pt x="130" y="695"/>
                    </a:lnTo>
                    <a:lnTo>
                      <a:pt x="133" y="695"/>
                    </a:lnTo>
                    <a:lnTo>
                      <a:pt x="136" y="695"/>
                    </a:lnTo>
                    <a:lnTo>
                      <a:pt x="138" y="695"/>
                    </a:lnTo>
                    <a:lnTo>
                      <a:pt x="138" y="692"/>
                    </a:lnTo>
                    <a:lnTo>
                      <a:pt x="141" y="692"/>
                    </a:lnTo>
                    <a:lnTo>
                      <a:pt x="141" y="690"/>
                    </a:lnTo>
                    <a:lnTo>
                      <a:pt x="143" y="690"/>
                    </a:lnTo>
                    <a:lnTo>
                      <a:pt x="146" y="687"/>
                    </a:lnTo>
                    <a:lnTo>
                      <a:pt x="149" y="685"/>
                    </a:lnTo>
                    <a:lnTo>
                      <a:pt x="151" y="682"/>
                    </a:lnTo>
                    <a:lnTo>
                      <a:pt x="154" y="682"/>
                    </a:lnTo>
                    <a:lnTo>
                      <a:pt x="154" y="679"/>
                    </a:lnTo>
                    <a:lnTo>
                      <a:pt x="157" y="679"/>
                    </a:lnTo>
                    <a:lnTo>
                      <a:pt x="157" y="677"/>
                    </a:lnTo>
                    <a:lnTo>
                      <a:pt x="159" y="677"/>
                    </a:lnTo>
                    <a:lnTo>
                      <a:pt x="159" y="674"/>
                    </a:lnTo>
                    <a:lnTo>
                      <a:pt x="162" y="674"/>
                    </a:lnTo>
                    <a:lnTo>
                      <a:pt x="164" y="672"/>
                    </a:lnTo>
                    <a:lnTo>
                      <a:pt x="164" y="669"/>
                    </a:lnTo>
                    <a:lnTo>
                      <a:pt x="167" y="669"/>
                    </a:lnTo>
                    <a:lnTo>
                      <a:pt x="167" y="666"/>
                    </a:lnTo>
                    <a:lnTo>
                      <a:pt x="170" y="666"/>
                    </a:lnTo>
                    <a:lnTo>
                      <a:pt x="170" y="664"/>
                    </a:lnTo>
                    <a:lnTo>
                      <a:pt x="170" y="661"/>
                    </a:lnTo>
                    <a:lnTo>
                      <a:pt x="175" y="659"/>
                    </a:lnTo>
                    <a:lnTo>
                      <a:pt x="175" y="656"/>
                    </a:lnTo>
                    <a:lnTo>
                      <a:pt x="177" y="656"/>
                    </a:lnTo>
                    <a:lnTo>
                      <a:pt x="177" y="653"/>
                    </a:lnTo>
                    <a:lnTo>
                      <a:pt x="177" y="651"/>
                    </a:lnTo>
                    <a:lnTo>
                      <a:pt x="180" y="651"/>
                    </a:lnTo>
                    <a:lnTo>
                      <a:pt x="180" y="648"/>
                    </a:lnTo>
                    <a:lnTo>
                      <a:pt x="183" y="645"/>
                    </a:lnTo>
                    <a:lnTo>
                      <a:pt x="183" y="643"/>
                    </a:lnTo>
                    <a:lnTo>
                      <a:pt x="185" y="643"/>
                    </a:lnTo>
                    <a:lnTo>
                      <a:pt x="185" y="640"/>
                    </a:lnTo>
                    <a:lnTo>
                      <a:pt x="188" y="640"/>
                    </a:lnTo>
                    <a:lnTo>
                      <a:pt x="188" y="638"/>
                    </a:lnTo>
                    <a:lnTo>
                      <a:pt x="190" y="638"/>
                    </a:lnTo>
                    <a:lnTo>
                      <a:pt x="196" y="635"/>
                    </a:lnTo>
                    <a:lnTo>
                      <a:pt x="198" y="635"/>
                    </a:lnTo>
                    <a:lnTo>
                      <a:pt x="201" y="635"/>
                    </a:lnTo>
                    <a:lnTo>
                      <a:pt x="201" y="632"/>
                    </a:lnTo>
                    <a:lnTo>
                      <a:pt x="198" y="630"/>
                    </a:lnTo>
                    <a:lnTo>
                      <a:pt x="198" y="627"/>
                    </a:lnTo>
                    <a:lnTo>
                      <a:pt x="201" y="627"/>
                    </a:lnTo>
                    <a:lnTo>
                      <a:pt x="204" y="627"/>
                    </a:lnTo>
                    <a:lnTo>
                      <a:pt x="206" y="625"/>
                    </a:lnTo>
                    <a:lnTo>
                      <a:pt x="211" y="617"/>
                    </a:lnTo>
                    <a:lnTo>
                      <a:pt x="211" y="614"/>
                    </a:lnTo>
                    <a:lnTo>
                      <a:pt x="214" y="614"/>
                    </a:lnTo>
                    <a:lnTo>
                      <a:pt x="214" y="612"/>
                    </a:lnTo>
                    <a:lnTo>
                      <a:pt x="217" y="612"/>
                    </a:lnTo>
                    <a:lnTo>
                      <a:pt x="217" y="609"/>
                    </a:lnTo>
                    <a:lnTo>
                      <a:pt x="217" y="606"/>
                    </a:lnTo>
                    <a:lnTo>
                      <a:pt x="214" y="604"/>
                    </a:lnTo>
                    <a:lnTo>
                      <a:pt x="214" y="601"/>
                    </a:lnTo>
                    <a:lnTo>
                      <a:pt x="217" y="601"/>
                    </a:lnTo>
                    <a:lnTo>
                      <a:pt x="219" y="598"/>
                    </a:lnTo>
                    <a:lnTo>
                      <a:pt x="219" y="596"/>
                    </a:lnTo>
                    <a:lnTo>
                      <a:pt x="219" y="593"/>
                    </a:lnTo>
                    <a:lnTo>
                      <a:pt x="222" y="591"/>
                    </a:lnTo>
                    <a:lnTo>
                      <a:pt x="222" y="588"/>
                    </a:lnTo>
                    <a:lnTo>
                      <a:pt x="222" y="585"/>
                    </a:lnTo>
                    <a:lnTo>
                      <a:pt x="224" y="585"/>
                    </a:lnTo>
                    <a:lnTo>
                      <a:pt x="224" y="583"/>
                    </a:lnTo>
                    <a:lnTo>
                      <a:pt x="222" y="580"/>
                    </a:lnTo>
                    <a:lnTo>
                      <a:pt x="222" y="578"/>
                    </a:lnTo>
                    <a:lnTo>
                      <a:pt x="222" y="575"/>
                    </a:lnTo>
                    <a:lnTo>
                      <a:pt x="217" y="572"/>
                    </a:lnTo>
                    <a:lnTo>
                      <a:pt x="282" y="572"/>
                    </a:lnTo>
                    <a:lnTo>
                      <a:pt x="282" y="554"/>
                    </a:lnTo>
                    <a:lnTo>
                      <a:pt x="282" y="551"/>
                    </a:lnTo>
                    <a:lnTo>
                      <a:pt x="279" y="551"/>
                    </a:lnTo>
                    <a:lnTo>
                      <a:pt x="277" y="551"/>
                    </a:lnTo>
                    <a:lnTo>
                      <a:pt x="274" y="549"/>
                    </a:lnTo>
                    <a:lnTo>
                      <a:pt x="271" y="549"/>
                    </a:lnTo>
                    <a:lnTo>
                      <a:pt x="271" y="546"/>
                    </a:lnTo>
                    <a:lnTo>
                      <a:pt x="269" y="546"/>
                    </a:lnTo>
                    <a:lnTo>
                      <a:pt x="269" y="544"/>
                    </a:lnTo>
                    <a:lnTo>
                      <a:pt x="269" y="536"/>
                    </a:lnTo>
                    <a:lnTo>
                      <a:pt x="266" y="523"/>
                    </a:lnTo>
                    <a:lnTo>
                      <a:pt x="266" y="520"/>
                    </a:lnTo>
                    <a:lnTo>
                      <a:pt x="269" y="520"/>
                    </a:lnTo>
                    <a:lnTo>
                      <a:pt x="269" y="517"/>
                    </a:lnTo>
                    <a:lnTo>
                      <a:pt x="269" y="515"/>
                    </a:lnTo>
                    <a:lnTo>
                      <a:pt x="269" y="512"/>
                    </a:lnTo>
                    <a:lnTo>
                      <a:pt x="269" y="510"/>
                    </a:lnTo>
                    <a:lnTo>
                      <a:pt x="269" y="507"/>
                    </a:lnTo>
                    <a:lnTo>
                      <a:pt x="297" y="478"/>
                    </a:lnTo>
                    <a:lnTo>
                      <a:pt x="308" y="470"/>
                    </a:lnTo>
                    <a:lnTo>
                      <a:pt x="313" y="465"/>
                    </a:lnTo>
                    <a:lnTo>
                      <a:pt x="352" y="465"/>
                    </a:lnTo>
                    <a:lnTo>
                      <a:pt x="420" y="468"/>
                    </a:lnTo>
                    <a:lnTo>
                      <a:pt x="420" y="470"/>
                    </a:lnTo>
                    <a:lnTo>
                      <a:pt x="423" y="470"/>
                    </a:lnTo>
                    <a:lnTo>
                      <a:pt x="423" y="468"/>
                    </a:lnTo>
                    <a:lnTo>
                      <a:pt x="425" y="468"/>
                    </a:lnTo>
                    <a:lnTo>
                      <a:pt x="428" y="468"/>
                    </a:lnTo>
                    <a:lnTo>
                      <a:pt x="431" y="468"/>
                    </a:lnTo>
                    <a:lnTo>
                      <a:pt x="433" y="468"/>
                    </a:lnTo>
                    <a:lnTo>
                      <a:pt x="433" y="465"/>
                    </a:lnTo>
                    <a:lnTo>
                      <a:pt x="436" y="465"/>
                    </a:lnTo>
                    <a:lnTo>
                      <a:pt x="436" y="463"/>
                    </a:lnTo>
                    <a:lnTo>
                      <a:pt x="438" y="463"/>
                    </a:lnTo>
                    <a:lnTo>
                      <a:pt x="441" y="457"/>
                    </a:lnTo>
                    <a:lnTo>
                      <a:pt x="441" y="455"/>
                    </a:lnTo>
                    <a:lnTo>
                      <a:pt x="444" y="455"/>
                    </a:lnTo>
                    <a:lnTo>
                      <a:pt x="444" y="452"/>
                    </a:lnTo>
                    <a:lnTo>
                      <a:pt x="444" y="450"/>
                    </a:lnTo>
                    <a:lnTo>
                      <a:pt x="446" y="450"/>
                    </a:lnTo>
                    <a:lnTo>
                      <a:pt x="446" y="447"/>
                    </a:lnTo>
                    <a:lnTo>
                      <a:pt x="446" y="444"/>
                    </a:lnTo>
                    <a:lnTo>
                      <a:pt x="446" y="442"/>
                    </a:lnTo>
                    <a:lnTo>
                      <a:pt x="446" y="439"/>
                    </a:lnTo>
                    <a:lnTo>
                      <a:pt x="449" y="439"/>
                    </a:lnTo>
                    <a:lnTo>
                      <a:pt x="451" y="439"/>
                    </a:lnTo>
                    <a:lnTo>
                      <a:pt x="451" y="436"/>
                    </a:lnTo>
                    <a:lnTo>
                      <a:pt x="454" y="436"/>
                    </a:lnTo>
                    <a:lnTo>
                      <a:pt x="457" y="436"/>
                    </a:lnTo>
                    <a:lnTo>
                      <a:pt x="459" y="436"/>
                    </a:lnTo>
                    <a:lnTo>
                      <a:pt x="459" y="434"/>
                    </a:lnTo>
                    <a:lnTo>
                      <a:pt x="459" y="431"/>
                    </a:lnTo>
                    <a:lnTo>
                      <a:pt x="465" y="431"/>
                    </a:lnTo>
                    <a:lnTo>
                      <a:pt x="465" y="429"/>
                    </a:lnTo>
                    <a:lnTo>
                      <a:pt x="470" y="426"/>
                    </a:lnTo>
                    <a:lnTo>
                      <a:pt x="472" y="423"/>
                    </a:lnTo>
                    <a:lnTo>
                      <a:pt x="475" y="423"/>
                    </a:lnTo>
                    <a:lnTo>
                      <a:pt x="480" y="426"/>
                    </a:lnTo>
                    <a:lnTo>
                      <a:pt x="480" y="429"/>
                    </a:lnTo>
                    <a:lnTo>
                      <a:pt x="483" y="426"/>
                    </a:lnTo>
                    <a:lnTo>
                      <a:pt x="485" y="429"/>
                    </a:lnTo>
                    <a:lnTo>
                      <a:pt x="488" y="429"/>
                    </a:lnTo>
                    <a:lnTo>
                      <a:pt x="491" y="431"/>
                    </a:lnTo>
                    <a:lnTo>
                      <a:pt x="493" y="431"/>
                    </a:lnTo>
                    <a:lnTo>
                      <a:pt x="496" y="431"/>
                    </a:lnTo>
                    <a:lnTo>
                      <a:pt x="498" y="431"/>
                    </a:lnTo>
                    <a:lnTo>
                      <a:pt x="504" y="434"/>
                    </a:lnTo>
                    <a:lnTo>
                      <a:pt x="506" y="434"/>
                    </a:lnTo>
                    <a:lnTo>
                      <a:pt x="509" y="434"/>
                    </a:lnTo>
                    <a:lnTo>
                      <a:pt x="509" y="436"/>
                    </a:lnTo>
                    <a:lnTo>
                      <a:pt x="512" y="436"/>
                    </a:lnTo>
                    <a:lnTo>
                      <a:pt x="514" y="439"/>
                    </a:lnTo>
                    <a:lnTo>
                      <a:pt x="517" y="436"/>
                    </a:lnTo>
                    <a:lnTo>
                      <a:pt x="517" y="434"/>
                    </a:lnTo>
                    <a:lnTo>
                      <a:pt x="517" y="431"/>
                    </a:lnTo>
                    <a:lnTo>
                      <a:pt x="519" y="426"/>
                    </a:lnTo>
                    <a:lnTo>
                      <a:pt x="522" y="423"/>
                    </a:lnTo>
                    <a:lnTo>
                      <a:pt x="522" y="418"/>
                    </a:lnTo>
                    <a:lnTo>
                      <a:pt x="525" y="416"/>
                    </a:lnTo>
                    <a:lnTo>
                      <a:pt x="525" y="413"/>
                    </a:lnTo>
                    <a:lnTo>
                      <a:pt x="530" y="410"/>
                    </a:lnTo>
                    <a:lnTo>
                      <a:pt x="530" y="408"/>
                    </a:lnTo>
                    <a:lnTo>
                      <a:pt x="532" y="408"/>
                    </a:lnTo>
                    <a:lnTo>
                      <a:pt x="535" y="405"/>
                    </a:lnTo>
                    <a:lnTo>
                      <a:pt x="535" y="403"/>
                    </a:lnTo>
                    <a:lnTo>
                      <a:pt x="538" y="400"/>
                    </a:lnTo>
                    <a:lnTo>
                      <a:pt x="540" y="395"/>
                    </a:lnTo>
                    <a:lnTo>
                      <a:pt x="540" y="392"/>
                    </a:lnTo>
                    <a:lnTo>
                      <a:pt x="543" y="392"/>
                    </a:lnTo>
                    <a:lnTo>
                      <a:pt x="543" y="389"/>
                    </a:lnTo>
                    <a:lnTo>
                      <a:pt x="545" y="389"/>
                    </a:lnTo>
                    <a:lnTo>
                      <a:pt x="548" y="387"/>
                    </a:lnTo>
                    <a:lnTo>
                      <a:pt x="551" y="384"/>
                    </a:lnTo>
                    <a:lnTo>
                      <a:pt x="553" y="382"/>
                    </a:lnTo>
                    <a:lnTo>
                      <a:pt x="556" y="379"/>
                    </a:lnTo>
                    <a:lnTo>
                      <a:pt x="556" y="376"/>
                    </a:lnTo>
                    <a:lnTo>
                      <a:pt x="559" y="374"/>
                    </a:lnTo>
                    <a:lnTo>
                      <a:pt x="561" y="369"/>
                    </a:lnTo>
                    <a:lnTo>
                      <a:pt x="561" y="366"/>
                    </a:lnTo>
                    <a:lnTo>
                      <a:pt x="564" y="363"/>
                    </a:lnTo>
                    <a:lnTo>
                      <a:pt x="564" y="361"/>
                    </a:lnTo>
                    <a:lnTo>
                      <a:pt x="561" y="358"/>
                    </a:lnTo>
                    <a:lnTo>
                      <a:pt x="561" y="356"/>
                    </a:lnTo>
                    <a:lnTo>
                      <a:pt x="561" y="350"/>
                    </a:lnTo>
                    <a:lnTo>
                      <a:pt x="559" y="348"/>
                    </a:lnTo>
                    <a:lnTo>
                      <a:pt x="556" y="345"/>
                    </a:lnTo>
                    <a:lnTo>
                      <a:pt x="556" y="342"/>
                    </a:lnTo>
                    <a:lnTo>
                      <a:pt x="556" y="340"/>
                    </a:lnTo>
                    <a:lnTo>
                      <a:pt x="559" y="335"/>
                    </a:lnTo>
                    <a:lnTo>
                      <a:pt x="559" y="332"/>
                    </a:lnTo>
                    <a:lnTo>
                      <a:pt x="559" y="327"/>
                    </a:lnTo>
                    <a:lnTo>
                      <a:pt x="561" y="324"/>
                    </a:lnTo>
                    <a:lnTo>
                      <a:pt x="564" y="324"/>
                    </a:lnTo>
                    <a:lnTo>
                      <a:pt x="564" y="319"/>
                    </a:lnTo>
                    <a:lnTo>
                      <a:pt x="566" y="314"/>
                    </a:lnTo>
                    <a:lnTo>
                      <a:pt x="569" y="314"/>
                    </a:lnTo>
                    <a:lnTo>
                      <a:pt x="572" y="311"/>
                    </a:lnTo>
                    <a:lnTo>
                      <a:pt x="577" y="311"/>
                    </a:lnTo>
                    <a:lnTo>
                      <a:pt x="579" y="309"/>
                    </a:lnTo>
                    <a:lnTo>
                      <a:pt x="590" y="306"/>
                    </a:lnTo>
                    <a:lnTo>
                      <a:pt x="590" y="303"/>
                    </a:lnTo>
                    <a:lnTo>
                      <a:pt x="592" y="301"/>
                    </a:lnTo>
                    <a:lnTo>
                      <a:pt x="592" y="298"/>
                    </a:lnTo>
                    <a:lnTo>
                      <a:pt x="595" y="298"/>
                    </a:lnTo>
                    <a:lnTo>
                      <a:pt x="598" y="301"/>
                    </a:lnTo>
                    <a:lnTo>
                      <a:pt x="603" y="303"/>
                    </a:lnTo>
                    <a:lnTo>
                      <a:pt x="605" y="303"/>
                    </a:lnTo>
                    <a:lnTo>
                      <a:pt x="605" y="306"/>
                    </a:lnTo>
                    <a:lnTo>
                      <a:pt x="611" y="306"/>
                    </a:lnTo>
                    <a:lnTo>
                      <a:pt x="616" y="303"/>
                    </a:lnTo>
                    <a:lnTo>
                      <a:pt x="619" y="303"/>
                    </a:lnTo>
                    <a:lnTo>
                      <a:pt x="624" y="306"/>
                    </a:lnTo>
                    <a:lnTo>
                      <a:pt x="629" y="309"/>
                    </a:lnTo>
                    <a:lnTo>
                      <a:pt x="632" y="309"/>
                    </a:lnTo>
                    <a:lnTo>
                      <a:pt x="634" y="309"/>
                    </a:lnTo>
                    <a:lnTo>
                      <a:pt x="637" y="309"/>
                    </a:lnTo>
                    <a:lnTo>
                      <a:pt x="639" y="309"/>
                    </a:lnTo>
                    <a:lnTo>
                      <a:pt x="642" y="309"/>
                    </a:lnTo>
                    <a:lnTo>
                      <a:pt x="647" y="311"/>
                    </a:lnTo>
                    <a:lnTo>
                      <a:pt x="650" y="311"/>
                    </a:lnTo>
                    <a:lnTo>
                      <a:pt x="652" y="311"/>
                    </a:lnTo>
                    <a:lnTo>
                      <a:pt x="655" y="311"/>
                    </a:lnTo>
                    <a:lnTo>
                      <a:pt x="663" y="309"/>
                    </a:lnTo>
                    <a:lnTo>
                      <a:pt x="666" y="309"/>
                    </a:lnTo>
                    <a:lnTo>
                      <a:pt x="668" y="309"/>
                    </a:lnTo>
                    <a:lnTo>
                      <a:pt x="671" y="309"/>
                    </a:lnTo>
                    <a:lnTo>
                      <a:pt x="676" y="311"/>
                    </a:lnTo>
                    <a:lnTo>
                      <a:pt x="681" y="311"/>
                    </a:lnTo>
                    <a:lnTo>
                      <a:pt x="684" y="314"/>
                    </a:lnTo>
                    <a:lnTo>
                      <a:pt x="689" y="316"/>
                    </a:lnTo>
                    <a:lnTo>
                      <a:pt x="692" y="316"/>
                    </a:lnTo>
                    <a:lnTo>
                      <a:pt x="694" y="316"/>
                    </a:lnTo>
                    <a:lnTo>
                      <a:pt x="697" y="314"/>
                    </a:lnTo>
                    <a:lnTo>
                      <a:pt x="699" y="314"/>
                    </a:lnTo>
                    <a:lnTo>
                      <a:pt x="702" y="311"/>
                    </a:lnTo>
                    <a:lnTo>
                      <a:pt x="702" y="309"/>
                    </a:lnTo>
                    <a:lnTo>
                      <a:pt x="707" y="306"/>
                    </a:lnTo>
                    <a:lnTo>
                      <a:pt x="715" y="303"/>
                    </a:lnTo>
                    <a:lnTo>
                      <a:pt x="718" y="301"/>
                    </a:lnTo>
                    <a:lnTo>
                      <a:pt x="720" y="298"/>
                    </a:lnTo>
                    <a:lnTo>
                      <a:pt x="720" y="295"/>
                    </a:lnTo>
                    <a:lnTo>
                      <a:pt x="720" y="293"/>
                    </a:lnTo>
                    <a:lnTo>
                      <a:pt x="715" y="288"/>
                    </a:lnTo>
                    <a:lnTo>
                      <a:pt x="715" y="285"/>
                    </a:lnTo>
                    <a:lnTo>
                      <a:pt x="715" y="282"/>
                    </a:lnTo>
                    <a:lnTo>
                      <a:pt x="720" y="277"/>
                    </a:lnTo>
                    <a:lnTo>
                      <a:pt x="723" y="277"/>
                    </a:lnTo>
                    <a:lnTo>
                      <a:pt x="723" y="275"/>
                    </a:lnTo>
                    <a:lnTo>
                      <a:pt x="728" y="272"/>
                    </a:lnTo>
                    <a:lnTo>
                      <a:pt x="728" y="269"/>
                    </a:lnTo>
                    <a:lnTo>
                      <a:pt x="728" y="267"/>
                    </a:lnTo>
                    <a:lnTo>
                      <a:pt x="726" y="264"/>
                    </a:lnTo>
                    <a:lnTo>
                      <a:pt x="723" y="259"/>
                    </a:lnTo>
                    <a:lnTo>
                      <a:pt x="720" y="256"/>
                    </a:lnTo>
                    <a:lnTo>
                      <a:pt x="720" y="254"/>
                    </a:lnTo>
                    <a:lnTo>
                      <a:pt x="723" y="248"/>
                    </a:lnTo>
                    <a:lnTo>
                      <a:pt x="723" y="246"/>
                    </a:lnTo>
                    <a:lnTo>
                      <a:pt x="720" y="233"/>
                    </a:lnTo>
                    <a:lnTo>
                      <a:pt x="720" y="230"/>
                    </a:lnTo>
                    <a:lnTo>
                      <a:pt x="720" y="228"/>
                    </a:lnTo>
                    <a:lnTo>
                      <a:pt x="720" y="225"/>
                    </a:lnTo>
                    <a:lnTo>
                      <a:pt x="723" y="222"/>
                    </a:lnTo>
                    <a:lnTo>
                      <a:pt x="723" y="220"/>
                    </a:lnTo>
                    <a:lnTo>
                      <a:pt x="723" y="217"/>
                    </a:lnTo>
                    <a:lnTo>
                      <a:pt x="723" y="214"/>
                    </a:lnTo>
                    <a:lnTo>
                      <a:pt x="726" y="212"/>
                    </a:lnTo>
                    <a:lnTo>
                      <a:pt x="726" y="209"/>
                    </a:lnTo>
                    <a:lnTo>
                      <a:pt x="731" y="204"/>
                    </a:lnTo>
                    <a:lnTo>
                      <a:pt x="733" y="201"/>
                    </a:lnTo>
                    <a:lnTo>
                      <a:pt x="736" y="199"/>
                    </a:lnTo>
                    <a:lnTo>
                      <a:pt x="741" y="201"/>
                    </a:lnTo>
                    <a:lnTo>
                      <a:pt x="752" y="201"/>
                    </a:lnTo>
                    <a:lnTo>
                      <a:pt x="754" y="201"/>
                    </a:lnTo>
                    <a:lnTo>
                      <a:pt x="757" y="201"/>
                    </a:lnTo>
                    <a:lnTo>
                      <a:pt x="759" y="204"/>
                    </a:lnTo>
                    <a:lnTo>
                      <a:pt x="762" y="207"/>
                    </a:lnTo>
                    <a:lnTo>
                      <a:pt x="765" y="207"/>
                    </a:lnTo>
                    <a:lnTo>
                      <a:pt x="767" y="207"/>
                    </a:lnTo>
                    <a:lnTo>
                      <a:pt x="778" y="207"/>
                    </a:lnTo>
                    <a:lnTo>
                      <a:pt x="778" y="209"/>
                    </a:lnTo>
                    <a:lnTo>
                      <a:pt x="786" y="209"/>
                    </a:lnTo>
                    <a:lnTo>
                      <a:pt x="788" y="209"/>
                    </a:lnTo>
                    <a:lnTo>
                      <a:pt x="793" y="209"/>
                    </a:lnTo>
                    <a:lnTo>
                      <a:pt x="814" y="212"/>
                    </a:lnTo>
                    <a:lnTo>
                      <a:pt x="817" y="212"/>
                    </a:lnTo>
                    <a:lnTo>
                      <a:pt x="820" y="212"/>
                    </a:lnTo>
                    <a:lnTo>
                      <a:pt x="822" y="212"/>
                    </a:lnTo>
                    <a:lnTo>
                      <a:pt x="822" y="214"/>
                    </a:lnTo>
                    <a:lnTo>
                      <a:pt x="825" y="217"/>
                    </a:lnTo>
                    <a:lnTo>
                      <a:pt x="833" y="220"/>
                    </a:lnTo>
                    <a:lnTo>
                      <a:pt x="833" y="222"/>
                    </a:lnTo>
                    <a:lnTo>
                      <a:pt x="838" y="228"/>
                    </a:lnTo>
                    <a:lnTo>
                      <a:pt x="843" y="230"/>
                    </a:lnTo>
                    <a:lnTo>
                      <a:pt x="846" y="233"/>
                    </a:lnTo>
                    <a:lnTo>
                      <a:pt x="851" y="233"/>
                    </a:lnTo>
                    <a:lnTo>
                      <a:pt x="851" y="235"/>
                    </a:lnTo>
                    <a:lnTo>
                      <a:pt x="853" y="235"/>
                    </a:lnTo>
                    <a:lnTo>
                      <a:pt x="856" y="238"/>
                    </a:lnTo>
                    <a:lnTo>
                      <a:pt x="859" y="241"/>
                    </a:lnTo>
                    <a:lnTo>
                      <a:pt x="861" y="243"/>
                    </a:lnTo>
                    <a:lnTo>
                      <a:pt x="861" y="248"/>
                    </a:lnTo>
                    <a:lnTo>
                      <a:pt x="859" y="254"/>
                    </a:lnTo>
                    <a:lnTo>
                      <a:pt x="856" y="261"/>
                    </a:lnTo>
                    <a:lnTo>
                      <a:pt x="859" y="264"/>
                    </a:lnTo>
                    <a:lnTo>
                      <a:pt x="861" y="267"/>
                    </a:lnTo>
                    <a:lnTo>
                      <a:pt x="867" y="275"/>
                    </a:lnTo>
                    <a:lnTo>
                      <a:pt x="869" y="277"/>
                    </a:lnTo>
                    <a:lnTo>
                      <a:pt x="869" y="280"/>
                    </a:lnTo>
                    <a:lnTo>
                      <a:pt x="872" y="285"/>
                    </a:lnTo>
                    <a:lnTo>
                      <a:pt x="874" y="288"/>
                    </a:lnTo>
                    <a:lnTo>
                      <a:pt x="877" y="290"/>
                    </a:lnTo>
                    <a:lnTo>
                      <a:pt x="880" y="290"/>
                    </a:lnTo>
                    <a:lnTo>
                      <a:pt x="880" y="293"/>
                    </a:lnTo>
                    <a:lnTo>
                      <a:pt x="882" y="293"/>
                    </a:lnTo>
                    <a:lnTo>
                      <a:pt x="911" y="306"/>
                    </a:lnTo>
                    <a:lnTo>
                      <a:pt x="916" y="309"/>
                    </a:lnTo>
                    <a:lnTo>
                      <a:pt x="919" y="309"/>
                    </a:lnTo>
                    <a:lnTo>
                      <a:pt x="921" y="309"/>
                    </a:lnTo>
                    <a:lnTo>
                      <a:pt x="934" y="316"/>
                    </a:lnTo>
                    <a:lnTo>
                      <a:pt x="940" y="316"/>
                    </a:lnTo>
                    <a:lnTo>
                      <a:pt x="945" y="316"/>
                    </a:lnTo>
                    <a:lnTo>
                      <a:pt x="947" y="316"/>
                    </a:lnTo>
                    <a:lnTo>
                      <a:pt x="950" y="316"/>
                    </a:lnTo>
                    <a:lnTo>
                      <a:pt x="955" y="314"/>
                    </a:lnTo>
                    <a:lnTo>
                      <a:pt x="958" y="311"/>
                    </a:lnTo>
                    <a:lnTo>
                      <a:pt x="960" y="309"/>
                    </a:lnTo>
                    <a:lnTo>
                      <a:pt x="963" y="306"/>
                    </a:lnTo>
                    <a:lnTo>
                      <a:pt x="963" y="303"/>
                    </a:lnTo>
                    <a:lnTo>
                      <a:pt x="966" y="301"/>
                    </a:lnTo>
                    <a:lnTo>
                      <a:pt x="968" y="301"/>
                    </a:lnTo>
                    <a:lnTo>
                      <a:pt x="971" y="301"/>
                    </a:lnTo>
                    <a:lnTo>
                      <a:pt x="971" y="298"/>
                    </a:lnTo>
                    <a:lnTo>
                      <a:pt x="974" y="298"/>
                    </a:lnTo>
                    <a:lnTo>
                      <a:pt x="976" y="295"/>
                    </a:lnTo>
                    <a:lnTo>
                      <a:pt x="979" y="293"/>
                    </a:lnTo>
                    <a:lnTo>
                      <a:pt x="981" y="288"/>
                    </a:lnTo>
                    <a:lnTo>
                      <a:pt x="984" y="282"/>
                    </a:lnTo>
                    <a:lnTo>
                      <a:pt x="987" y="280"/>
                    </a:lnTo>
                    <a:lnTo>
                      <a:pt x="989" y="280"/>
                    </a:lnTo>
                    <a:lnTo>
                      <a:pt x="992" y="282"/>
                    </a:lnTo>
                    <a:lnTo>
                      <a:pt x="994" y="282"/>
                    </a:lnTo>
                    <a:lnTo>
                      <a:pt x="997" y="285"/>
                    </a:lnTo>
                    <a:lnTo>
                      <a:pt x="1000" y="285"/>
                    </a:lnTo>
                    <a:lnTo>
                      <a:pt x="1002" y="290"/>
                    </a:lnTo>
                    <a:lnTo>
                      <a:pt x="1002" y="293"/>
                    </a:lnTo>
                    <a:lnTo>
                      <a:pt x="1005" y="293"/>
                    </a:lnTo>
                    <a:lnTo>
                      <a:pt x="1005" y="295"/>
                    </a:lnTo>
                    <a:lnTo>
                      <a:pt x="1007" y="298"/>
                    </a:lnTo>
                    <a:lnTo>
                      <a:pt x="1010" y="298"/>
                    </a:lnTo>
                    <a:lnTo>
                      <a:pt x="1013" y="301"/>
                    </a:lnTo>
                    <a:lnTo>
                      <a:pt x="1015" y="303"/>
                    </a:lnTo>
                    <a:lnTo>
                      <a:pt x="1015" y="306"/>
                    </a:lnTo>
                    <a:lnTo>
                      <a:pt x="1021" y="309"/>
                    </a:lnTo>
                    <a:lnTo>
                      <a:pt x="1021" y="311"/>
                    </a:lnTo>
                    <a:lnTo>
                      <a:pt x="1023" y="314"/>
                    </a:lnTo>
                    <a:lnTo>
                      <a:pt x="1026" y="316"/>
                    </a:lnTo>
                    <a:lnTo>
                      <a:pt x="1028" y="316"/>
                    </a:lnTo>
                    <a:lnTo>
                      <a:pt x="1031" y="319"/>
                    </a:lnTo>
                    <a:lnTo>
                      <a:pt x="1031" y="322"/>
                    </a:lnTo>
                    <a:lnTo>
                      <a:pt x="1034" y="322"/>
                    </a:lnTo>
                    <a:lnTo>
                      <a:pt x="1036" y="327"/>
                    </a:lnTo>
                    <a:lnTo>
                      <a:pt x="1036" y="332"/>
                    </a:lnTo>
                    <a:lnTo>
                      <a:pt x="1039" y="335"/>
                    </a:lnTo>
                    <a:lnTo>
                      <a:pt x="1039" y="337"/>
                    </a:lnTo>
                    <a:lnTo>
                      <a:pt x="1044" y="342"/>
                    </a:lnTo>
                    <a:lnTo>
                      <a:pt x="1047" y="345"/>
                    </a:lnTo>
                    <a:lnTo>
                      <a:pt x="1047" y="348"/>
                    </a:lnTo>
                    <a:lnTo>
                      <a:pt x="1047" y="350"/>
                    </a:lnTo>
                    <a:lnTo>
                      <a:pt x="1049" y="350"/>
                    </a:lnTo>
                    <a:lnTo>
                      <a:pt x="1052" y="350"/>
                    </a:lnTo>
                    <a:lnTo>
                      <a:pt x="1054" y="350"/>
                    </a:lnTo>
                    <a:lnTo>
                      <a:pt x="1054" y="353"/>
                    </a:lnTo>
                    <a:lnTo>
                      <a:pt x="1057" y="350"/>
                    </a:lnTo>
                    <a:lnTo>
                      <a:pt x="1060" y="350"/>
                    </a:lnTo>
                    <a:lnTo>
                      <a:pt x="1062" y="353"/>
                    </a:lnTo>
                    <a:lnTo>
                      <a:pt x="1065" y="356"/>
                    </a:lnTo>
                    <a:lnTo>
                      <a:pt x="1070" y="356"/>
                    </a:lnTo>
                    <a:lnTo>
                      <a:pt x="1075" y="356"/>
                    </a:lnTo>
                    <a:lnTo>
                      <a:pt x="1078" y="356"/>
                    </a:lnTo>
                    <a:lnTo>
                      <a:pt x="1083" y="358"/>
                    </a:lnTo>
                    <a:lnTo>
                      <a:pt x="1086" y="358"/>
                    </a:lnTo>
                    <a:lnTo>
                      <a:pt x="1091" y="363"/>
                    </a:lnTo>
                    <a:lnTo>
                      <a:pt x="1099" y="366"/>
                    </a:lnTo>
                    <a:lnTo>
                      <a:pt x="1101" y="369"/>
                    </a:lnTo>
                    <a:lnTo>
                      <a:pt x="1107" y="371"/>
                    </a:lnTo>
                    <a:lnTo>
                      <a:pt x="1109" y="374"/>
                    </a:lnTo>
                    <a:lnTo>
                      <a:pt x="1109" y="376"/>
                    </a:lnTo>
                    <a:lnTo>
                      <a:pt x="1109" y="379"/>
                    </a:lnTo>
                    <a:lnTo>
                      <a:pt x="1107" y="379"/>
                    </a:lnTo>
                    <a:lnTo>
                      <a:pt x="1107" y="382"/>
                    </a:lnTo>
                    <a:lnTo>
                      <a:pt x="1107" y="384"/>
                    </a:lnTo>
                    <a:lnTo>
                      <a:pt x="1104" y="387"/>
                    </a:lnTo>
                    <a:lnTo>
                      <a:pt x="1104" y="389"/>
                    </a:lnTo>
                    <a:lnTo>
                      <a:pt x="1099" y="389"/>
                    </a:lnTo>
                    <a:lnTo>
                      <a:pt x="1099" y="392"/>
                    </a:lnTo>
                    <a:lnTo>
                      <a:pt x="1099" y="395"/>
                    </a:lnTo>
                    <a:lnTo>
                      <a:pt x="1101" y="395"/>
                    </a:lnTo>
                    <a:lnTo>
                      <a:pt x="1104" y="395"/>
                    </a:lnTo>
                    <a:lnTo>
                      <a:pt x="1109" y="395"/>
                    </a:lnTo>
                    <a:lnTo>
                      <a:pt x="1109" y="397"/>
                    </a:lnTo>
                    <a:lnTo>
                      <a:pt x="1112" y="397"/>
                    </a:lnTo>
                    <a:lnTo>
                      <a:pt x="1114" y="397"/>
                    </a:lnTo>
                    <a:lnTo>
                      <a:pt x="1120" y="397"/>
                    </a:lnTo>
                    <a:lnTo>
                      <a:pt x="1125" y="395"/>
                    </a:lnTo>
                    <a:lnTo>
                      <a:pt x="1130" y="395"/>
                    </a:lnTo>
                    <a:lnTo>
                      <a:pt x="1135" y="395"/>
                    </a:lnTo>
                    <a:lnTo>
                      <a:pt x="1138" y="397"/>
                    </a:lnTo>
                    <a:lnTo>
                      <a:pt x="1138" y="395"/>
                    </a:lnTo>
                    <a:lnTo>
                      <a:pt x="1138" y="392"/>
                    </a:lnTo>
                    <a:lnTo>
                      <a:pt x="1138" y="389"/>
                    </a:lnTo>
                    <a:lnTo>
                      <a:pt x="1141" y="387"/>
                    </a:lnTo>
                    <a:lnTo>
                      <a:pt x="1143" y="384"/>
                    </a:lnTo>
                    <a:lnTo>
                      <a:pt x="1143" y="382"/>
                    </a:lnTo>
                    <a:lnTo>
                      <a:pt x="1146" y="382"/>
                    </a:lnTo>
                    <a:lnTo>
                      <a:pt x="1148" y="379"/>
                    </a:lnTo>
                    <a:lnTo>
                      <a:pt x="1161" y="382"/>
                    </a:lnTo>
                    <a:lnTo>
                      <a:pt x="1164" y="379"/>
                    </a:lnTo>
                    <a:lnTo>
                      <a:pt x="1164" y="376"/>
                    </a:lnTo>
                    <a:lnTo>
                      <a:pt x="1167" y="376"/>
                    </a:lnTo>
                    <a:lnTo>
                      <a:pt x="1169" y="374"/>
                    </a:lnTo>
                    <a:lnTo>
                      <a:pt x="1172" y="374"/>
                    </a:lnTo>
                    <a:lnTo>
                      <a:pt x="1175" y="369"/>
                    </a:lnTo>
                    <a:lnTo>
                      <a:pt x="1175" y="366"/>
                    </a:lnTo>
                    <a:lnTo>
                      <a:pt x="1177" y="361"/>
                    </a:lnTo>
                    <a:lnTo>
                      <a:pt x="1180" y="356"/>
                    </a:lnTo>
                    <a:lnTo>
                      <a:pt x="1182" y="350"/>
                    </a:lnTo>
                    <a:lnTo>
                      <a:pt x="1185" y="348"/>
                    </a:lnTo>
                    <a:lnTo>
                      <a:pt x="1185" y="345"/>
                    </a:lnTo>
                    <a:lnTo>
                      <a:pt x="1190" y="340"/>
                    </a:lnTo>
                    <a:lnTo>
                      <a:pt x="1193" y="337"/>
                    </a:lnTo>
                    <a:lnTo>
                      <a:pt x="1195" y="332"/>
                    </a:lnTo>
                    <a:lnTo>
                      <a:pt x="1198" y="329"/>
                    </a:lnTo>
                    <a:lnTo>
                      <a:pt x="1201" y="327"/>
                    </a:lnTo>
                    <a:lnTo>
                      <a:pt x="1203" y="324"/>
                    </a:lnTo>
                    <a:lnTo>
                      <a:pt x="1203" y="322"/>
                    </a:lnTo>
                    <a:lnTo>
                      <a:pt x="1211" y="316"/>
                    </a:lnTo>
                    <a:lnTo>
                      <a:pt x="1214" y="314"/>
                    </a:lnTo>
                    <a:lnTo>
                      <a:pt x="1216" y="311"/>
                    </a:lnTo>
                    <a:lnTo>
                      <a:pt x="1219" y="309"/>
                    </a:lnTo>
                    <a:lnTo>
                      <a:pt x="1219" y="306"/>
                    </a:lnTo>
                    <a:lnTo>
                      <a:pt x="1222" y="306"/>
                    </a:lnTo>
                    <a:lnTo>
                      <a:pt x="1222" y="303"/>
                    </a:lnTo>
                    <a:lnTo>
                      <a:pt x="1222" y="301"/>
                    </a:lnTo>
                    <a:lnTo>
                      <a:pt x="1224" y="295"/>
                    </a:lnTo>
                    <a:lnTo>
                      <a:pt x="1224" y="290"/>
                    </a:lnTo>
                    <a:lnTo>
                      <a:pt x="1227" y="288"/>
                    </a:lnTo>
                    <a:lnTo>
                      <a:pt x="1227" y="285"/>
                    </a:lnTo>
                    <a:lnTo>
                      <a:pt x="1224" y="282"/>
                    </a:lnTo>
                    <a:lnTo>
                      <a:pt x="1224" y="280"/>
                    </a:lnTo>
                    <a:lnTo>
                      <a:pt x="1224" y="277"/>
                    </a:lnTo>
                    <a:lnTo>
                      <a:pt x="1224" y="275"/>
                    </a:lnTo>
                    <a:lnTo>
                      <a:pt x="1227" y="267"/>
                    </a:lnTo>
                    <a:lnTo>
                      <a:pt x="1227" y="264"/>
                    </a:lnTo>
                    <a:lnTo>
                      <a:pt x="1229" y="264"/>
                    </a:lnTo>
                    <a:lnTo>
                      <a:pt x="1229" y="261"/>
                    </a:lnTo>
                    <a:lnTo>
                      <a:pt x="1227" y="259"/>
                    </a:lnTo>
                    <a:lnTo>
                      <a:pt x="1232" y="256"/>
                    </a:lnTo>
                    <a:lnTo>
                      <a:pt x="1232" y="254"/>
                    </a:lnTo>
                    <a:lnTo>
                      <a:pt x="1235" y="251"/>
                    </a:lnTo>
                    <a:lnTo>
                      <a:pt x="1235" y="246"/>
                    </a:lnTo>
                    <a:lnTo>
                      <a:pt x="1237" y="246"/>
                    </a:lnTo>
                    <a:lnTo>
                      <a:pt x="1240" y="243"/>
                    </a:lnTo>
                    <a:lnTo>
                      <a:pt x="1242" y="241"/>
                    </a:lnTo>
                    <a:lnTo>
                      <a:pt x="1245" y="238"/>
                    </a:lnTo>
                    <a:lnTo>
                      <a:pt x="1245" y="235"/>
                    </a:lnTo>
                    <a:lnTo>
                      <a:pt x="1242" y="230"/>
                    </a:lnTo>
                    <a:lnTo>
                      <a:pt x="1242" y="225"/>
                    </a:lnTo>
                    <a:lnTo>
                      <a:pt x="1242" y="220"/>
                    </a:lnTo>
                    <a:lnTo>
                      <a:pt x="1235" y="214"/>
                    </a:lnTo>
                    <a:lnTo>
                      <a:pt x="1232" y="212"/>
                    </a:lnTo>
                    <a:lnTo>
                      <a:pt x="1232" y="207"/>
                    </a:lnTo>
                    <a:lnTo>
                      <a:pt x="1229" y="204"/>
                    </a:lnTo>
                    <a:lnTo>
                      <a:pt x="1232" y="194"/>
                    </a:lnTo>
                    <a:lnTo>
                      <a:pt x="1229" y="188"/>
                    </a:lnTo>
                    <a:lnTo>
                      <a:pt x="1227" y="183"/>
                    </a:lnTo>
                    <a:lnTo>
                      <a:pt x="1229" y="181"/>
                    </a:lnTo>
                    <a:lnTo>
                      <a:pt x="1229" y="178"/>
                    </a:lnTo>
                    <a:lnTo>
                      <a:pt x="1229" y="175"/>
                    </a:lnTo>
                    <a:lnTo>
                      <a:pt x="1229" y="173"/>
                    </a:lnTo>
                    <a:lnTo>
                      <a:pt x="1229" y="167"/>
                    </a:lnTo>
                    <a:lnTo>
                      <a:pt x="1235" y="162"/>
                    </a:lnTo>
                    <a:lnTo>
                      <a:pt x="1235" y="160"/>
                    </a:lnTo>
                    <a:lnTo>
                      <a:pt x="1235" y="157"/>
                    </a:lnTo>
                    <a:lnTo>
                      <a:pt x="1232" y="154"/>
                    </a:lnTo>
                    <a:lnTo>
                      <a:pt x="1232" y="149"/>
                    </a:lnTo>
                    <a:lnTo>
                      <a:pt x="1229" y="147"/>
                    </a:lnTo>
                    <a:lnTo>
                      <a:pt x="1227" y="144"/>
                    </a:lnTo>
                    <a:lnTo>
                      <a:pt x="1224" y="141"/>
                    </a:lnTo>
                    <a:lnTo>
                      <a:pt x="1219" y="141"/>
                    </a:lnTo>
                    <a:lnTo>
                      <a:pt x="1216" y="139"/>
                    </a:lnTo>
                    <a:lnTo>
                      <a:pt x="1214" y="141"/>
                    </a:lnTo>
                    <a:lnTo>
                      <a:pt x="1214" y="139"/>
                    </a:lnTo>
                    <a:lnTo>
                      <a:pt x="1211" y="131"/>
                    </a:lnTo>
                    <a:lnTo>
                      <a:pt x="1208" y="126"/>
                    </a:lnTo>
                    <a:lnTo>
                      <a:pt x="1211" y="120"/>
                    </a:lnTo>
                    <a:lnTo>
                      <a:pt x="1211" y="115"/>
                    </a:lnTo>
                    <a:lnTo>
                      <a:pt x="1211" y="113"/>
                    </a:lnTo>
                    <a:lnTo>
                      <a:pt x="1214" y="110"/>
                    </a:lnTo>
                    <a:lnTo>
                      <a:pt x="1214" y="107"/>
                    </a:lnTo>
                    <a:lnTo>
                      <a:pt x="1216" y="105"/>
                    </a:lnTo>
                    <a:lnTo>
                      <a:pt x="1216" y="100"/>
                    </a:lnTo>
                    <a:lnTo>
                      <a:pt x="1216" y="94"/>
                    </a:lnTo>
                    <a:lnTo>
                      <a:pt x="1216" y="92"/>
                    </a:lnTo>
                    <a:lnTo>
                      <a:pt x="1214" y="86"/>
                    </a:lnTo>
                    <a:lnTo>
                      <a:pt x="1211" y="81"/>
                    </a:lnTo>
                    <a:lnTo>
                      <a:pt x="1208" y="73"/>
                    </a:lnTo>
                    <a:lnTo>
                      <a:pt x="1208" y="66"/>
                    </a:lnTo>
                    <a:lnTo>
                      <a:pt x="1242" y="58"/>
                    </a:lnTo>
                    <a:lnTo>
                      <a:pt x="1242" y="60"/>
                    </a:lnTo>
                    <a:lnTo>
                      <a:pt x="1242" y="63"/>
                    </a:lnTo>
                    <a:lnTo>
                      <a:pt x="1245" y="66"/>
                    </a:lnTo>
                    <a:lnTo>
                      <a:pt x="1245" y="68"/>
                    </a:lnTo>
                    <a:lnTo>
                      <a:pt x="1248" y="71"/>
                    </a:lnTo>
                    <a:close/>
                    <a:moveTo>
                      <a:pt x="1475" y="11"/>
                    </a:moveTo>
                    <a:lnTo>
                      <a:pt x="1477" y="11"/>
                    </a:lnTo>
                    <a:lnTo>
                      <a:pt x="1477" y="13"/>
                    </a:lnTo>
                    <a:lnTo>
                      <a:pt x="1475" y="13"/>
                    </a:lnTo>
                    <a:lnTo>
                      <a:pt x="1477" y="13"/>
                    </a:lnTo>
                    <a:lnTo>
                      <a:pt x="1475" y="13"/>
                    </a:lnTo>
                    <a:lnTo>
                      <a:pt x="1475" y="11"/>
                    </a:lnTo>
                    <a:close/>
                    <a:moveTo>
                      <a:pt x="1475" y="8"/>
                    </a:moveTo>
                    <a:lnTo>
                      <a:pt x="1475" y="11"/>
                    </a:lnTo>
                    <a:lnTo>
                      <a:pt x="1475" y="13"/>
                    </a:lnTo>
                    <a:lnTo>
                      <a:pt x="1472" y="13"/>
                    </a:lnTo>
                    <a:lnTo>
                      <a:pt x="1472" y="11"/>
                    </a:lnTo>
                    <a:lnTo>
                      <a:pt x="1475" y="11"/>
                    </a:lnTo>
                    <a:lnTo>
                      <a:pt x="1475" y="8"/>
                    </a:lnTo>
                    <a:close/>
                    <a:moveTo>
                      <a:pt x="1477" y="8"/>
                    </a:moveTo>
                    <a:lnTo>
                      <a:pt x="1477" y="11"/>
                    </a:lnTo>
                    <a:lnTo>
                      <a:pt x="1477" y="8"/>
                    </a:lnTo>
                    <a:lnTo>
                      <a:pt x="1477" y="11"/>
                    </a:lnTo>
                    <a:lnTo>
                      <a:pt x="1480" y="11"/>
                    </a:lnTo>
                    <a:lnTo>
                      <a:pt x="1480" y="13"/>
                    </a:lnTo>
                    <a:lnTo>
                      <a:pt x="1480" y="11"/>
                    </a:lnTo>
                    <a:lnTo>
                      <a:pt x="1477" y="11"/>
                    </a:lnTo>
                    <a:lnTo>
                      <a:pt x="1477" y="13"/>
                    </a:lnTo>
                    <a:lnTo>
                      <a:pt x="1477" y="11"/>
                    </a:lnTo>
                    <a:lnTo>
                      <a:pt x="1477" y="8"/>
                    </a:lnTo>
                    <a:close/>
                    <a:moveTo>
                      <a:pt x="1480" y="6"/>
                    </a:moveTo>
                    <a:lnTo>
                      <a:pt x="1483" y="6"/>
                    </a:lnTo>
                    <a:lnTo>
                      <a:pt x="1483" y="8"/>
                    </a:lnTo>
                    <a:lnTo>
                      <a:pt x="1480" y="11"/>
                    </a:lnTo>
                    <a:lnTo>
                      <a:pt x="1483" y="11"/>
                    </a:lnTo>
                    <a:lnTo>
                      <a:pt x="1480" y="11"/>
                    </a:lnTo>
                    <a:lnTo>
                      <a:pt x="1483" y="11"/>
                    </a:lnTo>
                    <a:lnTo>
                      <a:pt x="1480" y="11"/>
                    </a:lnTo>
                    <a:lnTo>
                      <a:pt x="1480" y="8"/>
                    </a:lnTo>
                    <a:lnTo>
                      <a:pt x="1480" y="11"/>
                    </a:lnTo>
                    <a:lnTo>
                      <a:pt x="1480" y="8"/>
                    </a:lnTo>
                    <a:lnTo>
                      <a:pt x="1480" y="6"/>
                    </a:lnTo>
                    <a:close/>
                    <a:moveTo>
                      <a:pt x="1472" y="0"/>
                    </a:moveTo>
                    <a:lnTo>
                      <a:pt x="1472" y="3"/>
                    </a:lnTo>
                    <a:lnTo>
                      <a:pt x="1472" y="6"/>
                    </a:lnTo>
                    <a:lnTo>
                      <a:pt x="1475" y="8"/>
                    </a:lnTo>
                    <a:lnTo>
                      <a:pt x="1472" y="11"/>
                    </a:lnTo>
                    <a:lnTo>
                      <a:pt x="1472" y="8"/>
                    </a:lnTo>
                    <a:lnTo>
                      <a:pt x="1469" y="8"/>
                    </a:lnTo>
                    <a:lnTo>
                      <a:pt x="1469" y="11"/>
                    </a:lnTo>
                    <a:lnTo>
                      <a:pt x="1467" y="11"/>
                    </a:lnTo>
                    <a:lnTo>
                      <a:pt x="1467" y="8"/>
                    </a:lnTo>
                    <a:lnTo>
                      <a:pt x="1464" y="8"/>
                    </a:lnTo>
                    <a:lnTo>
                      <a:pt x="1464" y="6"/>
                    </a:lnTo>
                    <a:lnTo>
                      <a:pt x="1467" y="6"/>
                    </a:lnTo>
                    <a:lnTo>
                      <a:pt x="1469" y="6"/>
                    </a:lnTo>
                    <a:lnTo>
                      <a:pt x="1469" y="3"/>
                    </a:lnTo>
                    <a:lnTo>
                      <a:pt x="1469" y="0"/>
                    </a:lnTo>
                    <a:lnTo>
                      <a:pt x="1467" y="0"/>
                    </a:lnTo>
                    <a:lnTo>
                      <a:pt x="1469" y="0"/>
                    </a:lnTo>
                    <a:lnTo>
                      <a:pt x="1469" y="3"/>
                    </a:lnTo>
                    <a:lnTo>
                      <a:pt x="1469" y="0"/>
                    </a:lnTo>
                    <a:lnTo>
                      <a:pt x="1472" y="0"/>
                    </a:lnTo>
                    <a:close/>
                  </a:path>
                </a:pathLst>
              </a:custGeom>
              <a:no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322" name="Freeform 112"/>
              <p:cNvSpPr>
                <a:spLocks/>
              </p:cNvSpPr>
              <p:nvPr/>
            </p:nvSpPr>
            <p:spPr bwMode="auto">
              <a:xfrm>
                <a:off x="4662" y="3172"/>
                <a:ext cx="5" cy="2"/>
              </a:xfrm>
              <a:custGeom>
                <a:avLst/>
                <a:gdLst>
                  <a:gd name="T0" fmla="*/ 3 w 5"/>
                  <a:gd name="T1" fmla="*/ 0 h 2"/>
                  <a:gd name="T2" fmla="*/ 5 w 5"/>
                  <a:gd name="T3" fmla="*/ 0 h 2"/>
                  <a:gd name="T4" fmla="*/ 5 w 5"/>
                  <a:gd name="T5" fmla="*/ 2 h 2"/>
                  <a:gd name="T6" fmla="*/ 3 w 5"/>
                  <a:gd name="T7" fmla="*/ 2 h 2"/>
                  <a:gd name="T8" fmla="*/ 3 w 5"/>
                  <a:gd name="T9" fmla="*/ 0 h 2"/>
                  <a:gd name="T10" fmla="*/ 0 w 5"/>
                  <a:gd name="T11" fmla="*/ 0 h 2"/>
                  <a:gd name="T12" fmla="*/ 3 w 5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2">
                    <a:moveTo>
                      <a:pt x="3" y="0"/>
                    </a:moveTo>
                    <a:lnTo>
                      <a:pt x="5" y="0"/>
                    </a:lnTo>
                    <a:lnTo>
                      <a:pt x="5" y="2"/>
                    </a:lnTo>
                    <a:lnTo>
                      <a:pt x="3" y="2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3" y="0"/>
                    </a:lnTo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323" name="Freeform 113"/>
              <p:cNvSpPr>
                <a:spLocks/>
              </p:cNvSpPr>
              <p:nvPr/>
            </p:nvSpPr>
            <p:spPr bwMode="auto">
              <a:xfrm>
                <a:off x="4579" y="3156"/>
                <a:ext cx="5" cy="5"/>
              </a:xfrm>
              <a:custGeom>
                <a:avLst/>
                <a:gdLst>
                  <a:gd name="T0" fmla="*/ 2 w 5"/>
                  <a:gd name="T1" fmla="*/ 0 h 5"/>
                  <a:gd name="T2" fmla="*/ 2 w 5"/>
                  <a:gd name="T3" fmla="*/ 3 h 5"/>
                  <a:gd name="T4" fmla="*/ 5 w 5"/>
                  <a:gd name="T5" fmla="*/ 3 h 5"/>
                  <a:gd name="T6" fmla="*/ 5 w 5"/>
                  <a:gd name="T7" fmla="*/ 5 h 5"/>
                  <a:gd name="T8" fmla="*/ 2 w 5"/>
                  <a:gd name="T9" fmla="*/ 5 h 5"/>
                  <a:gd name="T10" fmla="*/ 0 w 5"/>
                  <a:gd name="T11" fmla="*/ 3 h 5"/>
                  <a:gd name="T12" fmla="*/ 0 w 5"/>
                  <a:gd name="T13" fmla="*/ 0 h 5"/>
                  <a:gd name="T14" fmla="*/ 2 w 5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5">
                    <a:moveTo>
                      <a:pt x="2" y="0"/>
                    </a:moveTo>
                    <a:lnTo>
                      <a:pt x="2" y="3"/>
                    </a:lnTo>
                    <a:lnTo>
                      <a:pt x="5" y="3"/>
                    </a:lnTo>
                    <a:lnTo>
                      <a:pt x="5" y="5"/>
                    </a:lnTo>
                    <a:lnTo>
                      <a:pt x="2" y="5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324" name="Freeform 114"/>
              <p:cNvSpPr>
                <a:spLocks/>
              </p:cNvSpPr>
              <p:nvPr/>
            </p:nvSpPr>
            <p:spPr bwMode="auto">
              <a:xfrm>
                <a:off x="4592" y="3153"/>
                <a:ext cx="0" cy="6"/>
              </a:xfrm>
              <a:custGeom>
                <a:avLst/>
                <a:gdLst>
                  <a:gd name="T0" fmla="*/ 6 h 6"/>
                  <a:gd name="T1" fmla="*/ 3 h 6"/>
                  <a:gd name="T2" fmla="*/ 0 h 6"/>
                  <a:gd name="T3" fmla="*/ 3 h 6"/>
                  <a:gd name="T4" fmla="*/ 6 h 6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6">
                    <a:moveTo>
                      <a:pt x="0" y="6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6"/>
                    </a:lnTo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325" name="Freeform 115"/>
              <p:cNvSpPr>
                <a:spLocks/>
              </p:cNvSpPr>
              <p:nvPr/>
            </p:nvSpPr>
            <p:spPr bwMode="auto">
              <a:xfrm>
                <a:off x="4592" y="3151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326" name="Freeform 116"/>
              <p:cNvSpPr>
                <a:spLocks/>
              </p:cNvSpPr>
              <p:nvPr/>
            </p:nvSpPr>
            <p:spPr bwMode="auto">
              <a:xfrm>
                <a:off x="5129" y="3044"/>
                <a:ext cx="19" cy="15"/>
              </a:xfrm>
              <a:custGeom>
                <a:avLst/>
                <a:gdLst>
                  <a:gd name="T0" fmla="*/ 11 w 19"/>
                  <a:gd name="T1" fmla="*/ 0 h 15"/>
                  <a:gd name="T2" fmla="*/ 11 w 19"/>
                  <a:gd name="T3" fmla="*/ 2 h 15"/>
                  <a:gd name="T4" fmla="*/ 14 w 19"/>
                  <a:gd name="T5" fmla="*/ 2 h 15"/>
                  <a:gd name="T6" fmla="*/ 16 w 19"/>
                  <a:gd name="T7" fmla="*/ 5 h 15"/>
                  <a:gd name="T8" fmla="*/ 16 w 19"/>
                  <a:gd name="T9" fmla="*/ 7 h 15"/>
                  <a:gd name="T10" fmla="*/ 16 w 19"/>
                  <a:gd name="T11" fmla="*/ 10 h 15"/>
                  <a:gd name="T12" fmla="*/ 19 w 19"/>
                  <a:gd name="T13" fmla="*/ 10 h 15"/>
                  <a:gd name="T14" fmla="*/ 19 w 19"/>
                  <a:gd name="T15" fmla="*/ 13 h 15"/>
                  <a:gd name="T16" fmla="*/ 19 w 19"/>
                  <a:gd name="T17" fmla="*/ 15 h 15"/>
                  <a:gd name="T18" fmla="*/ 16 w 19"/>
                  <a:gd name="T19" fmla="*/ 15 h 15"/>
                  <a:gd name="T20" fmla="*/ 14 w 19"/>
                  <a:gd name="T21" fmla="*/ 15 h 15"/>
                  <a:gd name="T22" fmla="*/ 11 w 19"/>
                  <a:gd name="T23" fmla="*/ 15 h 15"/>
                  <a:gd name="T24" fmla="*/ 8 w 19"/>
                  <a:gd name="T25" fmla="*/ 13 h 15"/>
                  <a:gd name="T26" fmla="*/ 6 w 19"/>
                  <a:gd name="T27" fmla="*/ 13 h 15"/>
                  <a:gd name="T28" fmla="*/ 3 w 19"/>
                  <a:gd name="T29" fmla="*/ 10 h 15"/>
                  <a:gd name="T30" fmla="*/ 0 w 19"/>
                  <a:gd name="T31" fmla="*/ 10 h 15"/>
                  <a:gd name="T32" fmla="*/ 0 w 19"/>
                  <a:gd name="T33" fmla="*/ 7 h 15"/>
                  <a:gd name="T34" fmla="*/ 3 w 19"/>
                  <a:gd name="T35" fmla="*/ 7 h 15"/>
                  <a:gd name="T36" fmla="*/ 0 w 19"/>
                  <a:gd name="T37" fmla="*/ 7 h 15"/>
                  <a:gd name="T38" fmla="*/ 0 w 19"/>
                  <a:gd name="T39" fmla="*/ 5 h 15"/>
                  <a:gd name="T40" fmla="*/ 3 w 19"/>
                  <a:gd name="T41" fmla="*/ 5 h 15"/>
                  <a:gd name="T42" fmla="*/ 0 w 19"/>
                  <a:gd name="T43" fmla="*/ 5 h 15"/>
                  <a:gd name="T44" fmla="*/ 0 w 19"/>
                  <a:gd name="T45" fmla="*/ 2 h 15"/>
                  <a:gd name="T46" fmla="*/ 0 w 19"/>
                  <a:gd name="T47" fmla="*/ 0 h 15"/>
                  <a:gd name="T48" fmla="*/ 3 w 19"/>
                  <a:gd name="T49" fmla="*/ 0 h 15"/>
                  <a:gd name="T50" fmla="*/ 6 w 19"/>
                  <a:gd name="T51" fmla="*/ 0 h 15"/>
                  <a:gd name="T52" fmla="*/ 8 w 19"/>
                  <a:gd name="T53" fmla="*/ 0 h 15"/>
                  <a:gd name="T54" fmla="*/ 11 w 19"/>
                  <a:gd name="T55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" h="15">
                    <a:moveTo>
                      <a:pt x="11" y="0"/>
                    </a:moveTo>
                    <a:lnTo>
                      <a:pt x="11" y="2"/>
                    </a:lnTo>
                    <a:lnTo>
                      <a:pt x="14" y="2"/>
                    </a:lnTo>
                    <a:lnTo>
                      <a:pt x="16" y="5"/>
                    </a:lnTo>
                    <a:lnTo>
                      <a:pt x="16" y="7"/>
                    </a:lnTo>
                    <a:lnTo>
                      <a:pt x="16" y="10"/>
                    </a:lnTo>
                    <a:lnTo>
                      <a:pt x="19" y="10"/>
                    </a:lnTo>
                    <a:lnTo>
                      <a:pt x="19" y="13"/>
                    </a:lnTo>
                    <a:lnTo>
                      <a:pt x="19" y="15"/>
                    </a:lnTo>
                    <a:lnTo>
                      <a:pt x="16" y="15"/>
                    </a:lnTo>
                    <a:lnTo>
                      <a:pt x="14" y="15"/>
                    </a:lnTo>
                    <a:lnTo>
                      <a:pt x="11" y="15"/>
                    </a:lnTo>
                    <a:lnTo>
                      <a:pt x="8" y="13"/>
                    </a:lnTo>
                    <a:lnTo>
                      <a:pt x="6" y="13"/>
                    </a:lnTo>
                    <a:lnTo>
                      <a:pt x="3" y="10"/>
                    </a:lnTo>
                    <a:lnTo>
                      <a:pt x="0" y="10"/>
                    </a:lnTo>
                    <a:lnTo>
                      <a:pt x="0" y="7"/>
                    </a:lnTo>
                    <a:lnTo>
                      <a:pt x="3" y="7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3" y="5"/>
                    </a:lnTo>
                    <a:lnTo>
                      <a:pt x="0" y="5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3" y="0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1" y="0"/>
                    </a:lnTo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327" name="Freeform 117"/>
              <p:cNvSpPr>
                <a:spLocks/>
              </p:cNvSpPr>
              <p:nvPr/>
            </p:nvSpPr>
            <p:spPr bwMode="auto">
              <a:xfrm>
                <a:off x="5189" y="3033"/>
                <a:ext cx="6" cy="3"/>
              </a:xfrm>
              <a:custGeom>
                <a:avLst/>
                <a:gdLst>
                  <a:gd name="T0" fmla="*/ 3 w 6"/>
                  <a:gd name="T1" fmla="*/ 3 h 3"/>
                  <a:gd name="T2" fmla="*/ 0 w 6"/>
                  <a:gd name="T3" fmla="*/ 3 h 3"/>
                  <a:gd name="T4" fmla="*/ 3 w 6"/>
                  <a:gd name="T5" fmla="*/ 3 h 3"/>
                  <a:gd name="T6" fmla="*/ 3 w 6"/>
                  <a:gd name="T7" fmla="*/ 0 h 3"/>
                  <a:gd name="T8" fmla="*/ 6 w 6"/>
                  <a:gd name="T9" fmla="*/ 0 h 3"/>
                  <a:gd name="T10" fmla="*/ 6 w 6"/>
                  <a:gd name="T11" fmla="*/ 3 h 3"/>
                  <a:gd name="T12" fmla="*/ 3 w 6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3">
                    <a:moveTo>
                      <a:pt x="3" y="3"/>
                    </a:moveTo>
                    <a:lnTo>
                      <a:pt x="0" y="3"/>
                    </a:lnTo>
                    <a:lnTo>
                      <a:pt x="3" y="3"/>
                    </a:lnTo>
                    <a:lnTo>
                      <a:pt x="3" y="0"/>
                    </a:lnTo>
                    <a:lnTo>
                      <a:pt x="6" y="0"/>
                    </a:lnTo>
                    <a:lnTo>
                      <a:pt x="6" y="3"/>
                    </a:lnTo>
                    <a:lnTo>
                      <a:pt x="3" y="3"/>
                    </a:lnTo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328" name="Freeform 118"/>
              <p:cNvSpPr>
                <a:spLocks/>
              </p:cNvSpPr>
              <p:nvPr/>
            </p:nvSpPr>
            <p:spPr bwMode="auto">
              <a:xfrm>
                <a:off x="5189" y="3017"/>
                <a:ext cx="8" cy="8"/>
              </a:xfrm>
              <a:custGeom>
                <a:avLst/>
                <a:gdLst>
                  <a:gd name="T0" fmla="*/ 6 w 8"/>
                  <a:gd name="T1" fmla="*/ 0 h 8"/>
                  <a:gd name="T2" fmla="*/ 6 w 8"/>
                  <a:gd name="T3" fmla="*/ 3 h 8"/>
                  <a:gd name="T4" fmla="*/ 8 w 8"/>
                  <a:gd name="T5" fmla="*/ 3 h 8"/>
                  <a:gd name="T6" fmla="*/ 8 w 8"/>
                  <a:gd name="T7" fmla="*/ 6 h 8"/>
                  <a:gd name="T8" fmla="*/ 6 w 8"/>
                  <a:gd name="T9" fmla="*/ 8 h 8"/>
                  <a:gd name="T10" fmla="*/ 6 w 8"/>
                  <a:gd name="T11" fmla="*/ 6 h 8"/>
                  <a:gd name="T12" fmla="*/ 3 w 8"/>
                  <a:gd name="T13" fmla="*/ 6 h 8"/>
                  <a:gd name="T14" fmla="*/ 3 w 8"/>
                  <a:gd name="T15" fmla="*/ 3 h 8"/>
                  <a:gd name="T16" fmla="*/ 0 w 8"/>
                  <a:gd name="T17" fmla="*/ 3 h 8"/>
                  <a:gd name="T18" fmla="*/ 0 w 8"/>
                  <a:gd name="T19" fmla="*/ 0 h 8"/>
                  <a:gd name="T20" fmla="*/ 3 w 8"/>
                  <a:gd name="T21" fmla="*/ 0 h 8"/>
                  <a:gd name="T22" fmla="*/ 6 w 8"/>
                  <a:gd name="T2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" h="8">
                    <a:moveTo>
                      <a:pt x="6" y="0"/>
                    </a:moveTo>
                    <a:lnTo>
                      <a:pt x="6" y="3"/>
                    </a:lnTo>
                    <a:lnTo>
                      <a:pt x="8" y="3"/>
                    </a:lnTo>
                    <a:lnTo>
                      <a:pt x="8" y="6"/>
                    </a:lnTo>
                    <a:lnTo>
                      <a:pt x="6" y="8"/>
                    </a:lnTo>
                    <a:lnTo>
                      <a:pt x="6" y="6"/>
                    </a:lnTo>
                    <a:lnTo>
                      <a:pt x="3" y="6"/>
                    </a:lnTo>
                    <a:lnTo>
                      <a:pt x="3" y="3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3" y="0"/>
                    </a:lnTo>
                    <a:lnTo>
                      <a:pt x="6" y="0"/>
                    </a:lnTo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329" name="Freeform 119"/>
              <p:cNvSpPr>
                <a:spLocks/>
              </p:cNvSpPr>
              <p:nvPr/>
            </p:nvSpPr>
            <p:spPr bwMode="auto">
              <a:xfrm>
                <a:off x="4576" y="3012"/>
                <a:ext cx="157" cy="194"/>
              </a:xfrm>
              <a:custGeom>
                <a:avLst/>
                <a:gdLst>
                  <a:gd name="T0" fmla="*/ 136 w 157"/>
                  <a:gd name="T1" fmla="*/ 8 h 194"/>
                  <a:gd name="T2" fmla="*/ 128 w 157"/>
                  <a:gd name="T3" fmla="*/ 16 h 194"/>
                  <a:gd name="T4" fmla="*/ 136 w 157"/>
                  <a:gd name="T5" fmla="*/ 24 h 194"/>
                  <a:gd name="T6" fmla="*/ 144 w 157"/>
                  <a:gd name="T7" fmla="*/ 26 h 194"/>
                  <a:gd name="T8" fmla="*/ 146 w 157"/>
                  <a:gd name="T9" fmla="*/ 39 h 194"/>
                  <a:gd name="T10" fmla="*/ 131 w 157"/>
                  <a:gd name="T11" fmla="*/ 34 h 194"/>
                  <a:gd name="T12" fmla="*/ 136 w 157"/>
                  <a:gd name="T13" fmla="*/ 45 h 194"/>
                  <a:gd name="T14" fmla="*/ 133 w 157"/>
                  <a:gd name="T15" fmla="*/ 47 h 194"/>
                  <a:gd name="T16" fmla="*/ 133 w 157"/>
                  <a:gd name="T17" fmla="*/ 58 h 194"/>
                  <a:gd name="T18" fmla="*/ 138 w 157"/>
                  <a:gd name="T19" fmla="*/ 63 h 194"/>
                  <a:gd name="T20" fmla="*/ 136 w 157"/>
                  <a:gd name="T21" fmla="*/ 66 h 194"/>
                  <a:gd name="T22" fmla="*/ 146 w 157"/>
                  <a:gd name="T23" fmla="*/ 76 h 194"/>
                  <a:gd name="T24" fmla="*/ 154 w 157"/>
                  <a:gd name="T25" fmla="*/ 79 h 194"/>
                  <a:gd name="T26" fmla="*/ 154 w 157"/>
                  <a:gd name="T27" fmla="*/ 84 h 194"/>
                  <a:gd name="T28" fmla="*/ 154 w 157"/>
                  <a:gd name="T29" fmla="*/ 100 h 194"/>
                  <a:gd name="T30" fmla="*/ 141 w 157"/>
                  <a:gd name="T31" fmla="*/ 97 h 194"/>
                  <a:gd name="T32" fmla="*/ 133 w 157"/>
                  <a:gd name="T33" fmla="*/ 105 h 194"/>
                  <a:gd name="T34" fmla="*/ 138 w 157"/>
                  <a:gd name="T35" fmla="*/ 115 h 194"/>
                  <a:gd name="T36" fmla="*/ 138 w 157"/>
                  <a:gd name="T37" fmla="*/ 131 h 194"/>
                  <a:gd name="T38" fmla="*/ 131 w 157"/>
                  <a:gd name="T39" fmla="*/ 144 h 194"/>
                  <a:gd name="T40" fmla="*/ 133 w 157"/>
                  <a:gd name="T41" fmla="*/ 147 h 194"/>
                  <a:gd name="T42" fmla="*/ 128 w 157"/>
                  <a:gd name="T43" fmla="*/ 157 h 194"/>
                  <a:gd name="T44" fmla="*/ 120 w 157"/>
                  <a:gd name="T45" fmla="*/ 154 h 194"/>
                  <a:gd name="T46" fmla="*/ 112 w 157"/>
                  <a:gd name="T47" fmla="*/ 147 h 194"/>
                  <a:gd name="T48" fmla="*/ 102 w 157"/>
                  <a:gd name="T49" fmla="*/ 147 h 194"/>
                  <a:gd name="T50" fmla="*/ 97 w 157"/>
                  <a:gd name="T51" fmla="*/ 152 h 194"/>
                  <a:gd name="T52" fmla="*/ 97 w 157"/>
                  <a:gd name="T53" fmla="*/ 144 h 194"/>
                  <a:gd name="T54" fmla="*/ 84 w 157"/>
                  <a:gd name="T55" fmla="*/ 147 h 194"/>
                  <a:gd name="T56" fmla="*/ 81 w 157"/>
                  <a:gd name="T57" fmla="*/ 154 h 194"/>
                  <a:gd name="T58" fmla="*/ 73 w 157"/>
                  <a:gd name="T59" fmla="*/ 162 h 194"/>
                  <a:gd name="T60" fmla="*/ 81 w 157"/>
                  <a:gd name="T61" fmla="*/ 167 h 194"/>
                  <a:gd name="T62" fmla="*/ 84 w 157"/>
                  <a:gd name="T63" fmla="*/ 180 h 194"/>
                  <a:gd name="T64" fmla="*/ 78 w 157"/>
                  <a:gd name="T65" fmla="*/ 186 h 194"/>
                  <a:gd name="T66" fmla="*/ 71 w 157"/>
                  <a:gd name="T67" fmla="*/ 194 h 194"/>
                  <a:gd name="T68" fmla="*/ 68 w 157"/>
                  <a:gd name="T69" fmla="*/ 188 h 194"/>
                  <a:gd name="T70" fmla="*/ 60 w 157"/>
                  <a:gd name="T71" fmla="*/ 186 h 194"/>
                  <a:gd name="T72" fmla="*/ 58 w 157"/>
                  <a:gd name="T73" fmla="*/ 183 h 194"/>
                  <a:gd name="T74" fmla="*/ 60 w 157"/>
                  <a:gd name="T75" fmla="*/ 170 h 194"/>
                  <a:gd name="T76" fmla="*/ 68 w 157"/>
                  <a:gd name="T77" fmla="*/ 157 h 194"/>
                  <a:gd name="T78" fmla="*/ 60 w 157"/>
                  <a:gd name="T79" fmla="*/ 154 h 194"/>
                  <a:gd name="T80" fmla="*/ 50 w 157"/>
                  <a:gd name="T81" fmla="*/ 149 h 194"/>
                  <a:gd name="T82" fmla="*/ 44 w 157"/>
                  <a:gd name="T83" fmla="*/ 149 h 194"/>
                  <a:gd name="T84" fmla="*/ 37 w 157"/>
                  <a:gd name="T85" fmla="*/ 147 h 194"/>
                  <a:gd name="T86" fmla="*/ 24 w 157"/>
                  <a:gd name="T87" fmla="*/ 139 h 194"/>
                  <a:gd name="T88" fmla="*/ 16 w 157"/>
                  <a:gd name="T89" fmla="*/ 136 h 194"/>
                  <a:gd name="T90" fmla="*/ 8 w 157"/>
                  <a:gd name="T91" fmla="*/ 128 h 194"/>
                  <a:gd name="T92" fmla="*/ 3 w 157"/>
                  <a:gd name="T93" fmla="*/ 118 h 194"/>
                  <a:gd name="T94" fmla="*/ 5 w 157"/>
                  <a:gd name="T95" fmla="*/ 107 h 194"/>
                  <a:gd name="T96" fmla="*/ 5 w 157"/>
                  <a:gd name="T97" fmla="*/ 92 h 194"/>
                  <a:gd name="T98" fmla="*/ 5 w 157"/>
                  <a:gd name="T99" fmla="*/ 81 h 194"/>
                  <a:gd name="T100" fmla="*/ 11 w 157"/>
                  <a:gd name="T101" fmla="*/ 71 h 194"/>
                  <a:gd name="T102" fmla="*/ 16 w 157"/>
                  <a:gd name="T103" fmla="*/ 60 h 194"/>
                  <a:gd name="T104" fmla="*/ 24 w 157"/>
                  <a:gd name="T105" fmla="*/ 53 h 194"/>
                  <a:gd name="T106" fmla="*/ 34 w 157"/>
                  <a:gd name="T107" fmla="*/ 42 h 194"/>
                  <a:gd name="T108" fmla="*/ 47 w 157"/>
                  <a:gd name="T109" fmla="*/ 34 h 194"/>
                  <a:gd name="T110" fmla="*/ 58 w 157"/>
                  <a:gd name="T111" fmla="*/ 45 h 194"/>
                  <a:gd name="T112" fmla="*/ 71 w 157"/>
                  <a:gd name="T113" fmla="*/ 42 h 194"/>
                  <a:gd name="T114" fmla="*/ 78 w 157"/>
                  <a:gd name="T115" fmla="*/ 39 h 194"/>
                  <a:gd name="T116" fmla="*/ 84 w 157"/>
                  <a:gd name="T117" fmla="*/ 29 h 194"/>
                  <a:gd name="T118" fmla="*/ 94 w 157"/>
                  <a:gd name="T119" fmla="*/ 19 h 194"/>
                  <a:gd name="T120" fmla="*/ 107 w 157"/>
                  <a:gd name="T121" fmla="*/ 11 h 194"/>
                  <a:gd name="T122" fmla="*/ 120 w 157"/>
                  <a:gd name="T123" fmla="*/ 8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57" h="194">
                    <a:moveTo>
                      <a:pt x="131" y="0"/>
                    </a:moveTo>
                    <a:lnTo>
                      <a:pt x="133" y="0"/>
                    </a:lnTo>
                    <a:lnTo>
                      <a:pt x="136" y="0"/>
                    </a:lnTo>
                    <a:lnTo>
                      <a:pt x="136" y="3"/>
                    </a:lnTo>
                    <a:lnTo>
                      <a:pt x="136" y="5"/>
                    </a:lnTo>
                    <a:lnTo>
                      <a:pt x="133" y="5"/>
                    </a:lnTo>
                    <a:lnTo>
                      <a:pt x="133" y="8"/>
                    </a:lnTo>
                    <a:lnTo>
                      <a:pt x="136" y="8"/>
                    </a:lnTo>
                    <a:lnTo>
                      <a:pt x="133" y="8"/>
                    </a:lnTo>
                    <a:lnTo>
                      <a:pt x="131" y="8"/>
                    </a:lnTo>
                    <a:lnTo>
                      <a:pt x="128" y="8"/>
                    </a:lnTo>
                    <a:lnTo>
                      <a:pt x="128" y="11"/>
                    </a:lnTo>
                    <a:lnTo>
                      <a:pt x="131" y="11"/>
                    </a:lnTo>
                    <a:lnTo>
                      <a:pt x="131" y="13"/>
                    </a:lnTo>
                    <a:lnTo>
                      <a:pt x="128" y="13"/>
                    </a:lnTo>
                    <a:lnTo>
                      <a:pt x="128" y="16"/>
                    </a:lnTo>
                    <a:lnTo>
                      <a:pt x="128" y="19"/>
                    </a:lnTo>
                    <a:lnTo>
                      <a:pt x="131" y="19"/>
                    </a:lnTo>
                    <a:lnTo>
                      <a:pt x="131" y="21"/>
                    </a:lnTo>
                    <a:lnTo>
                      <a:pt x="133" y="21"/>
                    </a:lnTo>
                    <a:lnTo>
                      <a:pt x="133" y="19"/>
                    </a:lnTo>
                    <a:lnTo>
                      <a:pt x="133" y="21"/>
                    </a:lnTo>
                    <a:lnTo>
                      <a:pt x="136" y="21"/>
                    </a:lnTo>
                    <a:lnTo>
                      <a:pt x="136" y="24"/>
                    </a:lnTo>
                    <a:lnTo>
                      <a:pt x="138" y="24"/>
                    </a:lnTo>
                    <a:lnTo>
                      <a:pt x="138" y="26"/>
                    </a:lnTo>
                    <a:lnTo>
                      <a:pt x="138" y="24"/>
                    </a:lnTo>
                    <a:lnTo>
                      <a:pt x="138" y="26"/>
                    </a:lnTo>
                    <a:lnTo>
                      <a:pt x="138" y="24"/>
                    </a:lnTo>
                    <a:lnTo>
                      <a:pt x="138" y="26"/>
                    </a:lnTo>
                    <a:lnTo>
                      <a:pt x="141" y="26"/>
                    </a:lnTo>
                    <a:lnTo>
                      <a:pt x="144" y="26"/>
                    </a:lnTo>
                    <a:lnTo>
                      <a:pt x="146" y="26"/>
                    </a:lnTo>
                    <a:lnTo>
                      <a:pt x="146" y="29"/>
                    </a:lnTo>
                    <a:lnTo>
                      <a:pt x="146" y="32"/>
                    </a:lnTo>
                    <a:lnTo>
                      <a:pt x="149" y="32"/>
                    </a:lnTo>
                    <a:lnTo>
                      <a:pt x="149" y="34"/>
                    </a:lnTo>
                    <a:lnTo>
                      <a:pt x="149" y="37"/>
                    </a:lnTo>
                    <a:lnTo>
                      <a:pt x="146" y="37"/>
                    </a:lnTo>
                    <a:lnTo>
                      <a:pt x="146" y="39"/>
                    </a:lnTo>
                    <a:lnTo>
                      <a:pt x="144" y="39"/>
                    </a:lnTo>
                    <a:lnTo>
                      <a:pt x="141" y="39"/>
                    </a:lnTo>
                    <a:lnTo>
                      <a:pt x="138" y="39"/>
                    </a:lnTo>
                    <a:lnTo>
                      <a:pt x="138" y="37"/>
                    </a:lnTo>
                    <a:lnTo>
                      <a:pt x="136" y="37"/>
                    </a:lnTo>
                    <a:lnTo>
                      <a:pt x="136" y="34"/>
                    </a:lnTo>
                    <a:lnTo>
                      <a:pt x="133" y="34"/>
                    </a:lnTo>
                    <a:lnTo>
                      <a:pt x="131" y="34"/>
                    </a:lnTo>
                    <a:lnTo>
                      <a:pt x="131" y="37"/>
                    </a:lnTo>
                    <a:lnTo>
                      <a:pt x="133" y="37"/>
                    </a:lnTo>
                    <a:lnTo>
                      <a:pt x="136" y="37"/>
                    </a:lnTo>
                    <a:lnTo>
                      <a:pt x="136" y="39"/>
                    </a:lnTo>
                    <a:lnTo>
                      <a:pt x="136" y="42"/>
                    </a:lnTo>
                    <a:lnTo>
                      <a:pt x="138" y="42"/>
                    </a:lnTo>
                    <a:lnTo>
                      <a:pt x="136" y="42"/>
                    </a:lnTo>
                    <a:lnTo>
                      <a:pt x="136" y="45"/>
                    </a:lnTo>
                    <a:lnTo>
                      <a:pt x="138" y="45"/>
                    </a:lnTo>
                    <a:lnTo>
                      <a:pt x="138" y="47"/>
                    </a:lnTo>
                    <a:lnTo>
                      <a:pt x="136" y="47"/>
                    </a:lnTo>
                    <a:lnTo>
                      <a:pt x="133" y="47"/>
                    </a:lnTo>
                    <a:lnTo>
                      <a:pt x="133" y="45"/>
                    </a:lnTo>
                    <a:lnTo>
                      <a:pt x="131" y="45"/>
                    </a:lnTo>
                    <a:lnTo>
                      <a:pt x="133" y="45"/>
                    </a:lnTo>
                    <a:lnTo>
                      <a:pt x="133" y="47"/>
                    </a:lnTo>
                    <a:lnTo>
                      <a:pt x="133" y="50"/>
                    </a:lnTo>
                    <a:lnTo>
                      <a:pt x="133" y="53"/>
                    </a:lnTo>
                    <a:lnTo>
                      <a:pt x="133" y="55"/>
                    </a:lnTo>
                    <a:lnTo>
                      <a:pt x="136" y="55"/>
                    </a:lnTo>
                    <a:lnTo>
                      <a:pt x="133" y="55"/>
                    </a:lnTo>
                    <a:lnTo>
                      <a:pt x="131" y="55"/>
                    </a:lnTo>
                    <a:lnTo>
                      <a:pt x="133" y="55"/>
                    </a:lnTo>
                    <a:lnTo>
                      <a:pt x="133" y="58"/>
                    </a:lnTo>
                    <a:lnTo>
                      <a:pt x="136" y="58"/>
                    </a:lnTo>
                    <a:lnTo>
                      <a:pt x="136" y="60"/>
                    </a:lnTo>
                    <a:lnTo>
                      <a:pt x="136" y="58"/>
                    </a:lnTo>
                    <a:lnTo>
                      <a:pt x="138" y="58"/>
                    </a:lnTo>
                    <a:lnTo>
                      <a:pt x="138" y="60"/>
                    </a:lnTo>
                    <a:lnTo>
                      <a:pt x="138" y="63"/>
                    </a:lnTo>
                    <a:lnTo>
                      <a:pt x="141" y="63"/>
                    </a:lnTo>
                    <a:lnTo>
                      <a:pt x="138" y="63"/>
                    </a:lnTo>
                    <a:lnTo>
                      <a:pt x="141" y="63"/>
                    </a:lnTo>
                    <a:lnTo>
                      <a:pt x="141" y="66"/>
                    </a:lnTo>
                    <a:lnTo>
                      <a:pt x="138" y="66"/>
                    </a:lnTo>
                    <a:lnTo>
                      <a:pt x="141" y="66"/>
                    </a:lnTo>
                    <a:lnTo>
                      <a:pt x="138" y="66"/>
                    </a:lnTo>
                    <a:lnTo>
                      <a:pt x="138" y="68"/>
                    </a:lnTo>
                    <a:lnTo>
                      <a:pt x="138" y="66"/>
                    </a:lnTo>
                    <a:lnTo>
                      <a:pt x="136" y="66"/>
                    </a:lnTo>
                    <a:lnTo>
                      <a:pt x="136" y="68"/>
                    </a:lnTo>
                    <a:lnTo>
                      <a:pt x="136" y="71"/>
                    </a:lnTo>
                    <a:lnTo>
                      <a:pt x="138" y="71"/>
                    </a:lnTo>
                    <a:lnTo>
                      <a:pt x="138" y="73"/>
                    </a:lnTo>
                    <a:lnTo>
                      <a:pt x="141" y="73"/>
                    </a:lnTo>
                    <a:lnTo>
                      <a:pt x="144" y="73"/>
                    </a:lnTo>
                    <a:lnTo>
                      <a:pt x="146" y="73"/>
                    </a:lnTo>
                    <a:lnTo>
                      <a:pt x="146" y="76"/>
                    </a:lnTo>
                    <a:lnTo>
                      <a:pt x="149" y="76"/>
                    </a:lnTo>
                    <a:lnTo>
                      <a:pt x="149" y="73"/>
                    </a:lnTo>
                    <a:lnTo>
                      <a:pt x="151" y="73"/>
                    </a:lnTo>
                    <a:lnTo>
                      <a:pt x="151" y="76"/>
                    </a:lnTo>
                    <a:lnTo>
                      <a:pt x="154" y="76"/>
                    </a:lnTo>
                    <a:lnTo>
                      <a:pt x="154" y="79"/>
                    </a:lnTo>
                    <a:lnTo>
                      <a:pt x="157" y="79"/>
                    </a:lnTo>
                    <a:lnTo>
                      <a:pt x="154" y="79"/>
                    </a:lnTo>
                    <a:lnTo>
                      <a:pt x="154" y="81"/>
                    </a:lnTo>
                    <a:lnTo>
                      <a:pt x="154" y="84"/>
                    </a:lnTo>
                    <a:lnTo>
                      <a:pt x="157" y="84"/>
                    </a:lnTo>
                    <a:lnTo>
                      <a:pt x="154" y="84"/>
                    </a:lnTo>
                    <a:lnTo>
                      <a:pt x="157" y="84"/>
                    </a:lnTo>
                    <a:lnTo>
                      <a:pt x="157" y="86"/>
                    </a:lnTo>
                    <a:lnTo>
                      <a:pt x="154" y="86"/>
                    </a:lnTo>
                    <a:lnTo>
                      <a:pt x="154" y="84"/>
                    </a:lnTo>
                    <a:lnTo>
                      <a:pt x="154" y="86"/>
                    </a:lnTo>
                    <a:lnTo>
                      <a:pt x="151" y="86"/>
                    </a:lnTo>
                    <a:lnTo>
                      <a:pt x="154" y="86"/>
                    </a:lnTo>
                    <a:lnTo>
                      <a:pt x="154" y="89"/>
                    </a:lnTo>
                    <a:lnTo>
                      <a:pt x="154" y="92"/>
                    </a:lnTo>
                    <a:lnTo>
                      <a:pt x="154" y="94"/>
                    </a:lnTo>
                    <a:lnTo>
                      <a:pt x="154" y="97"/>
                    </a:lnTo>
                    <a:lnTo>
                      <a:pt x="154" y="100"/>
                    </a:lnTo>
                    <a:lnTo>
                      <a:pt x="154" y="102"/>
                    </a:lnTo>
                    <a:lnTo>
                      <a:pt x="151" y="102"/>
                    </a:lnTo>
                    <a:lnTo>
                      <a:pt x="149" y="102"/>
                    </a:lnTo>
                    <a:lnTo>
                      <a:pt x="149" y="100"/>
                    </a:lnTo>
                    <a:lnTo>
                      <a:pt x="146" y="100"/>
                    </a:lnTo>
                    <a:lnTo>
                      <a:pt x="144" y="100"/>
                    </a:lnTo>
                    <a:lnTo>
                      <a:pt x="141" y="100"/>
                    </a:lnTo>
                    <a:lnTo>
                      <a:pt x="141" y="97"/>
                    </a:lnTo>
                    <a:lnTo>
                      <a:pt x="138" y="97"/>
                    </a:lnTo>
                    <a:lnTo>
                      <a:pt x="138" y="100"/>
                    </a:lnTo>
                    <a:lnTo>
                      <a:pt x="136" y="100"/>
                    </a:lnTo>
                    <a:lnTo>
                      <a:pt x="136" y="102"/>
                    </a:lnTo>
                    <a:lnTo>
                      <a:pt x="133" y="102"/>
                    </a:lnTo>
                    <a:lnTo>
                      <a:pt x="133" y="105"/>
                    </a:lnTo>
                    <a:lnTo>
                      <a:pt x="136" y="105"/>
                    </a:lnTo>
                    <a:lnTo>
                      <a:pt x="133" y="105"/>
                    </a:lnTo>
                    <a:lnTo>
                      <a:pt x="133" y="107"/>
                    </a:lnTo>
                    <a:lnTo>
                      <a:pt x="133" y="110"/>
                    </a:lnTo>
                    <a:lnTo>
                      <a:pt x="131" y="110"/>
                    </a:lnTo>
                    <a:lnTo>
                      <a:pt x="131" y="113"/>
                    </a:lnTo>
                    <a:lnTo>
                      <a:pt x="133" y="113"/>
                    </a:lnTo>
                    <a:lnTo>
                      <a:pt x="136" y="113"/>
                    </a:lnTo>
                    <a:lnTo>
                      <a:pt x="136" y="115"/>
                    </a:lnTo>
                    <a:lnTo>
                      <a:pt x="138" y="115"/>
                    </a:lnTo>
                    <a:lnTo>
                      <a:pt x="138" y="118"/>
                    </a:lnTo>
                    <a:lnTo>
                      <a:pt x="138" y="120"/>
                    </a:lnTo>
                    <a:lnTo>
                      <a:pt x="138" y="123"/>
                    </a:lnTo>
                    <a:lnTo>
                      <a:pt x="138" y="126"/>
                    </a:lnTo>
                    <a:lnTo>
                      <a:pt x="138" y="128"/>
                    </a:lnTo>
                    <a:lnTo>
                      <a:pt x="141" y="128"/>
                    </a:lnTo>
                    <a:lnTo>
                      <a:pt x="141" y="131"/>
                    </a:lnTo>
                    <a:lnTo>
                      <a:pt x="138" y="131"/>
                    </a:lnTo>
                    <a:lnTo>
                      <a:pt x="138" y="133"/>
                    </a:lnTo>
                    <a:lnTo>
                      <a:pt x="136" y="133"/>
                    </a:lnTo>
                    <a:lnTo>
                      <a:pt x="136" y="136"/>
                    </a:lnTo>
                    <a:lnTo>
                      <a:pt x="136" y="139"/>
                    </a:lnTo>
                    <a:lnTo>
                      <a:pt x="136" y="141"/>
                    </a:lnTo>
                    <a:lnTo>
                      <a:pt x="133" y="141"/>
                    </a:lnTo>
                    <a:lnTo>
                      <a:pt x="133" y="144"/>
                    </a:lnTo>
                    <a:lnTo>
                      <a:pt x="131" y="144"/>
                    </a:lnTo>
                    <a:lnTo>
                      <a:pt x="131" y="147"/>
                    </a:lnTo>
                    <a:lnTo>
                      <a:pt x="131" y="149"/>
                    </a:lnTo>
                    <a:lnTo>
                      <a:pt x="133" y="149"/>
                    </a:lnTo>
                    <a:lnTo>
                      <a:pt x="131" y="149"/>
                    </a:lnTo>
                    <a:lnTo>
                      <a:pt x="131" y="152"/>
                    </a:lnTo>
                    <a:lnTo>
                      <a:pt x="133" y="152"/>
                    </a:lnTo>
                    <a:lnTo>
                      <a:pt x="133" y="149"/>
                    </a:lnTo>
                    <a:lnTo>
                      <a:pt x="133" y="147"/>
                    </a:lnTo>
                    <a:lnTo>
                      <a:pt x="133" y="149"/>
                    </a:lnTo>
                    <a:lnTo>
                      <a:pt x="136" y="149"/>
                    </a:lnTo>
                    <a:lnTo>
                      <a:pt x="136" y="152"/>
                    </a:lnTo>
                    <a:lnTo>
                      <a:pt x="133" y="152"/>
                    </a:lnTo>
                    <a:lnTo>
                      <a:pt x="133" y="154"/>
                    </a:lnTo>
                    <a:lnTo>
                      <a:pt x="133" y="157"/>
                    </a:lnTo>
                    <a:lnTo>
                      <a:pt x="131" y="157"/>
                    </a:lnTo>
                    <a:lnTo>
                      <a:pt x="128" y="157"/>
                    </a:lnTo>
                    <a:lnTo>
                      <a:pt x="128" y="160"/>
                    </a:lnTo>
                    <a:lnTo>
                      <a:pt x="128" y="157"/>
                    </a:lnTo>
                    <a:lnTo>
                      <a:pt x="128" y="154"/>
                    </a:lnTo>
                    <a:lnTo>
                      <a:pt x="128" y="157"/>
                    </a:lnTo>
                    <a:lnTo>
                      <a:pt x="125" y="157"/>
                    </a:lnTo>
                    <a:lnTo>
                      <a:pt x="123" y="157"/>
                    </a:lnTo>
                    <a:lnTo>
                      <a:pt x="123" y="154"/>
                    </a:lnTo>
                    <a:lnTo>
                      <a:pt x="120" y="154"/>
                    </a:lnTo>
                    <a:lnTo>
                      <a:pt x="120" y="157"/>
                    </a:lnTo>
                    <a:lnTo>
                      <a:pt x="120" y="154"/>
                    </a:lnTo>
                    <a:lnTo>
                      <a:pt x="118" y="154"/>
                    </a:lnTo>
                    <a:lnTo>
                      <a:pt x="118" y="152"/>
                    </a:lnTo>
                    <a:lnTo>
                      <a:pt x="115" y="152"/>
                    </a:lnTo>
                    <a:lnTo>
                      <a:pt x="112" y="152"/>
                    </a:lnTo>
                    <a:lnTo>
                      <a:pt x="112" y="149"/>
                    </a:lnTo>
                    <a:lnTo>
                      <a:pt x="112" y="147"/>
                    </a:lnTo>
                    <a:lnTo>
                      <a:pt x="110" y="147"/>
                    </a:lnTo>
                    <a:lnTo>
                      <a:pt x="110" y="149"/>
                    </a:lnTo>
                    <a:lnTo>
                      <a:pt x="107" y="149"/>
                    </a:lnTo>
                    <a:lnTo>
                      <a:pt x="107" y="152"/>
                    </a:lnTo>
                    <a:lnTo>
                      <a:pt x="104" y="152"/>
                    </a:lnTo>
                    <a:lnTo>
                      <a:pt x="104" y="149"/>
                    </a:lnTo>
                    <a:lnTo>
                      <a:pt x="102" y="149"/>
                    </a:lnTo>
                    <a:lnTo>
                      <a:pt x="102" y="147"/>
                    </a:lnTo>
                    <a:lnTo>
                      <a:pt x="99" y="147"/>
                    </a:lnTo>
                    <a:lnTo>
                      <a:pt x="99" y="144"/>
                    </a:lnTo>
                    <a:lnTo>
                      <a:pt x="99" y="147"/>
                    </a:lnTo>
                    <a:lnTo>
                      <a:pt x="99" y="149"/>
                    </a:lnTo>
                    <a:lnTo>
                      <a:pt x="99" y="152"/>
                    </a:lnTo>
                    <a:lnTo>
                      <a:pt x="97" y="152"/>
                    </a:lnTo>
                    <a:lnTo>
                      <a:pt x="97" y="149"/>
                    </a:lnTo>
                    <a:lnTo>
                      <a:pt x="97" y="152"/>
                    </a:lnTo>
                    <a:lnTo>
                      <a:pt x="94" y="149"/>
                    </a:lnTo>
                    <a:lnTo>
                      <a:pt x="97" y="149"/>
                    </a:lnTo>
                    <a:lnTo>
                      <a:pt x="94" y="149"/>
                    </a:lnTo>
                    <a:lnTo>
                      <a:pt x="94" y="147"/>
                    </a:lnTo>
                    <a:lnTo>
                      <a:pt x="97" y="147"/>
                    </a:lnTo>
                    <a:lnTo>
                      <a:pt x="94" y="147"/>
                    </a:lnTo>
                    <a:lnTo>
                      <a:pt x="94" y="144"/>
                    </a:lnTo>
                    <a:lnTo>
                      <a:pt x="97" y="144"/>
                    </a:lnTo>
                    <a:lnTo>
                      <a:pt x="94" y="144"/>
                    </a:lnTo>
                    <a:lnTo>
                      <a:pt x="97" y="144"/>
                    </a:lnTo>
                    <a:lnTo>
                      <a:pt x="94" y="144"/>
                    </a:lnTo>
                    <a:lnTo>
                      <a:pt x="91" y="144"/>
                    </a:lnTo>
                    <a:lnTo>
                      <a:pt x="89" y="144"/>
                    </a:lnTo>
                    <a:lnTo>
                      <a:pt x="86" y="144"/>
                    </a:lnTo>
                    <a:lnTo>
                      <a:pt x="86" y="147"/>
                    </a:lnTo>
                    <a:lnTo>
                      <a:pt x="84" y="147"/>
                    </a:lnTo>
                    <a:lnTo>
                      <a:pt x="84" y="149"/>
                    </a:lnTo>
                    <a:lnTo>
                      <a:pt x="84" y="152"/>
                    </a:lnTo>
                    <a:lnTo>
                      <a:pt x="86" y="152"/>
                    </a:lnTo>
                    <a:lnTo>
                      <a:pt x="86" y="154"/>
                    </a:lnTo>
                    <a:lnTo>
                      <a:pt x="86" y="157"/>
                    </a:lnTo>
                    <a:lnTo>
                      <a:pt x="84" y="157"/>
                    </a:lnTo>
                    <a:lnTo>
                      <a:pt x="84" y="154"/>
                    </a:lnTo>
                    <a:lnTo>
                      <a:pt x="81" y="154"/>
                    </a:lnTo>
                    <a:lnTo>
                      <a:pt x="81" y="152"/>
                    </a:lnTo>
                    <a:lnTo>
                      <a:pt x="81" y="154"/>
                    </a:lnTo>
                    <a:lnTo>
                      <a:pt x="81" y="157"/>
                    </a:lnTo>
                    <a:lnTo>
                      <a:pt x="78" y="157"/>
                    </a:lnTo>
                    <a:lnTo>
                      <a:pt x="76" y="157"/>
                    </a:lnTo>
                    <a:lnTo>
                      <a:pt x="73" y="157"/>
                    </a:lnTo>
                    <a:lnTo>
                      <a:pt x="73" y="160"/>
                    </a:lnTo>
                    <a:lnTo>
                      <a:pt x="73" y="162"/>
                    </a:lnTo>
                    <a:lnTo>
                      <a:pt x="73" y="160"/>
                    </a:lnTo>
                    <a:lnTo>
                      <a:pt x="76" y="162"/>
                    </a:lnTo>
                    <a:lnTo>
                      <a:pt x="76" y="160"/>
                    </a:lnTo>
                    <a:lnTo>
                      <a:pt x="76" y="162"/>
                    </a:lnTo>
                    <a:lnTo>
                      <a:pt x="78" y="162"/>
                    </a:lnTo>
                    <a:lnTo>
                      <a:pt x="78" y="165"/>
                    </a:lnTo>
                    <a:lnTo>
                      <a:pt x="81" y="165"/>
                    </a:lnTo>
                    <a:lnTo>
                      <a:pt x="81" y="167"/>
                    </a:lnTo>
                    <a:lnTo>
                      <a:pt x="81" y="170"/>
                    </a:lnTo>
                    <a:lnTo>
                      <a:pt x="84" y="170"/>
                    </a:lnTo>
                    <a:lnTo>
                      <a:pt x="81" y="170"/>
                    </a:lnTo>
                    <a:lnTo>
                      <a:pt x="84" y="170"/>
                    </a:lnTo>
                    <a:lnTo>
                      <a:pt x="84" y="173"/>
                    </a:lnTo>
                    <a:lnTo>
                      <a:pt x="84" y="175"/>
                    </a:lnTo>
                    <a:lnTo>
                      <a:pt x="84" y="178"/>
                    </a:lnTo>
                    <a:lnTo>
                      <a:pt x="84" y="180"/>
                    </a:lnTo>
                    <a:lnTo>
                      <a:pt x="81" y="180"/>
                    </a:lnTo>
                    <a:lnTo>
                      <a:pt x="81" y="183"/>
                    </a:lnTo>
                    <a:lnTo>
                      <a:pt x="78" y="183"/>
                    </a:lnTo>
                    <a:lnTo>
                      <a:pt x="76" y="183"/>
                    </a:lnTo>
                    <a:lnTo>
                      <a:pt x="78" y="183"/>
                    </a:lnTo>
                    <a:lnTo>
                      <a:pt x="76" y="183"/>
                    </a:lnTo>
                    <a:lnTo>
                      <a:pt x="76" y="186"/>
                    </a:lnTo>
                    <a:lnTo>
                      <a:pt x="78" y="186"/>
                    </a:lnTo>
                    <a:lnTo>
                      <a:pt x="78" y="188"/>
                    </a:lnTo>
                    <a:lnTo>
                      <a:pt x="76" y="188"/>
                    </a:lnTo>
                    <a:lnTo>
                      <a:pt x="78" y="188"/>
                    </a:lnTo>
                    <a:lnTo>
                      <a:pt x="78" y="191"/>
                    </a:lnTo>
                    <a:lnTo>
                      <a:pt x="76" y="191"/>
                    </a:lnTo>
                    <a:lnTo>
                      <a:pt x="73" y="191"/>
                    </a:lnTo>
                    <a:lnTo>
                      <a:pt x="73" y="194"/>
                    </a:lnTo>
                    <a:lnTo>
                      <a:pt x="71" y="194"/>
                    </a:lnTo>
                    <a:lnTo>
                      <a:pt x="73" y="191"/>
                    </a:lnTo>
                    <a:lnTo>
                      <a:pt x="71" y="191"/>
                    </a:lnTo>
                    <a:lnTo>
                      <a:pt x="68" y="191"/>
                    </a:lnTo>
                    <a:lnTo>
                      <a:pt x="68" y="194"/>
                    </a:lnTo>
                    <a:lnTo>
                      <a:pt x="65" y="194"/>
                    </a:lnTo>
                    <a:lnTo>
                      <a:pt x="65" y="191"/>
                    </a:lnTo>
                    <a:lnTo>
                      <a:pt x="65" y="188"/>
                    </a:lnTo>
                    <a:lnTo>
                      <a:pt x="68" y="188"/>
                    </a:lnTo>
                    <a:lnTo>
                      <a:pt x="65" y="188"/>
                    </a:lnTo>
                    <a:lnTo>
                      <a:pt x="65" y="186"/>
                    </a:lnTo>
                    <a:lnTo>
                      <a:pt x="63" y="186"/>
                    </a:lnTo>
                    <a:lnTo>
                      <a:pt x="65" y="186"/>
                    </a:lnTo>
                    <a:lnTo>
                      <a:pt x="65" y="188"/>
                    </a:lnTo>
                    <a:lnTo>
                      <a:pt x="63" y="188"/>
                    </a:lnTo>
                    <a:lnTo>
                      <a:pt x="60" y="188"/>
                    </a:lnTo>
                    <a:lnTo>
                      <a:pt x="60" y="186"/>
                    </a:lnTo>
                    <a:lnTo>
                      <a:pt x="63" y="186"/>
                    </a:lnTo>
                    <a:lnTo>
                      <a:pt x="63" y="188"/>
                    </a:lnTo>
                    <a:lnTo>
                      <a:pt x="63" y="186"/>
                    </a:lnTo>
                    <a:lnTo>
                      <a:pt x="60" y="186"/>
                    </a:lnTo>
                    <a:lnTo>
                      <a:pt x="60" y="183"/>
                    </a:lnTo>
                    <a:lnTo>
                      <a:pt x="60" y="186"/>
                    </a:lnTo>
                    <a:lnTo>
                      <a:pt x="58" y="186"/>
                    </a:lnTo>
                    <a:lnTo>
                      <a:pt x="58" y="183"/>
                    </a:lnTo>
                    <a:lnTo>
                      <a:pt x="55" y="183"/>
                    </a:lnTo>
                    <a:lnTo>
                      <a:pt x="55" y="180"/>
                    </a:lnTo>
                    <a:lnTo>
                      <a:pt x="58" y="180"/>
                    </a:lnTo>
                    <a:lnTo>
                      <a:pt x="58" y="178"/>
                    </a:lnTo>
                    <a:lnTo>
                      <a:pt x="58" y="175"/>
                    </a:lnTo>
                    <a:lnTo>
                      <a:pt x="58" y="173"/>
                    </a:lnTo>
                    <a:lnTo>
                      <a:pt x="60" y="173"/>
                    </a:lnTo>
                    <a:lnTo>
                      <a:pt x="60" y="170"/>
                    </a:lnTo>
                    <a:lnTo>
                      <a:pt x="63" y="170"/>
                    </a:lnTo>
                    <a:lnTo>
                      <a:pt x="63" y="167"/>
                    </a:lnTo>
                    <a:lnTo>
                      <a:pt x="65" y="167"/>
                    </a:lnTo>
                    <a:lnTo>
                      <a:pt x="65" y="165"/>
                    </a:lnTo>
                    <a:lnTo>
                      <a:pt x="68" y="165"/>
                    </a:lnTo>
                    <a:lnTo>
                      <a:pt x="68" y="162"/>
                    </a:lnTo>
                    <a:lnTo>
                      <a:pt x="68" y="160"/>
                    </a:lnTo>
                    <a:lnTo>
                      <a:pt x="68" y="157"/>
                    </a:lnTo>
                    <a:lnTo>
                      <a:pt x="65" y="157"/>
                    </a:lnTo>
                    <a:lnTo>
                      <a:pt x="65" y="154"/>
                    </a:lnTo>
                    <a:lnTo>
                      <a:pt x="63" y="154"/>
                    </a:lnTo>
                    <a:lnTo>
                      <a:pt x="65" y="154"/>
                    </a:lnTo>
                    <a:lnTo>
                      <a:pt x="63" y="154"/>
                    </a:lnTo>
                    <a:lnTo>
                      <a:pt x="63" y="152"/>
                    </a:lnTo>
                    <a:lnTo>
                      <a:pt x="60" y="152"/>
                    </a:lnTo>
                    <a:lnTo>
                      <a:pt x="60" y="154"/>
                    </a:lnTo>
                    <a:lnTo>
                      <a:pt x="58" y="154"/>
                    </a:lnTo>
                    <a:lnTo>
                      <a:pt x="58" y="152"/>
                    </a:lnTo>
                    <a:lnTo>
                      <a:pt x="55" y="152"/>
                    </a:lnTo>
                    <a:lnTo>
                      <a:pt x="58" y="152"/>
                    </a:lnTo>
                    <a:lnTo>
                      <a:pt x="58" y="149"/>
                    </a:lnTo>
                    <a:lnTo>
                      <a:pt x="55" y="149"/>
                    </a:lnTo>
                    <a:lnTo>
                      <a:pt x="52" y="149"/>
                    </a:lnTo>
                    <a:lnTo>
                      <a:pt x="50" y="149"/>
                    </a:lnTo>
                    <a:lnTo>
                      <a:pt x="47" y="149"/>
                    </a:lnTo>
                    <a:lnTo>
                      <a:pt x="47" y="152"/>
                    </a:lnTo>
                    <a:lnTo>
                      <a:pt x="47" y="149"/>
                    </a:lnTo>
                    <a:lnTo>
                      <a:pt x="50" y="149"/>
                    </a:lnTo>
                    <a:lnTo>
                      <a:pt x="47" y="149"/>
                    </a:lnTo>
                    <a:lnTo>
                      <a:pt x="44" y="149"/>
                    </a:lnTo>
                    <a:lnTo>
                      <a:pt x="44" y="147"/>
                    </a:lnTo>
                    <a:lnTo>
                      <a:pt x="44" y="149"/>
                    </a:lnTo>
                    <a:lnTo>
                      <a:pt x="42" y="149"/>
                    </a:lnTo>
                    <a:lnTo>
                      <a:pt x="42" y="147"/>
                    </a:lnTo>
                    <a:lnTo>
                      <a:pt x="39" y="147"/>
                    </a:lnTo>
                    <a:lnTo>
                      <a:pt x="39" y="144"/>
                    </a:lnTo>
                    <a:lnTo>
                      <a:pt x="39" y="147"/>
                    </a:lnTo>
                    <a:lnTo>
                      <a:pt x="37" y="147"/>
                    </a:lnTo>
                    <a:lnTo>
                      <a:pt x="37" y="144"/>
                    </a:lnTo>
                    <a:lnTo>
                      <a:pt x="37" y="147"/>
                    </a:lnTo>
                    <a:lnTo>
                      <a:pt x="34" y="147"/>
                    </a:lnTo>
                    <a:lnTo>
                      <a:pt x="34" y="144"/>
                    </a:lnTo>
                    <a:lnTo>
                      <a:pt x="31" y="144"/>
                    </a:lnTo>
                    <a:lnTo>
                      <a:pt x="29" y="144"/>
                    </a:lnTo>
                    <a:lnTo>
                      <a:pt x="29" y="141"/>
                    </a:lnTo>
                    <a:lnTo>
                      <a:pt x="26" y="141"/>
                    </a:lnTo>
                    <a:lnTo>
                      <a:pt x="24" y="141"/>
                    </a:lnTo>
                    <a:lnTo>
                      <a:pt x="24" y="139"/>
                    </a:lnTo>
                    <a:lnTo>
                      <a:pt x="21" y="139"/>
                    </a:lnTo>
                    <a:lnTo>
                      <a:pt x="21" y="141"/>
                    </a:lnTo>
                    <a:lnTo>
                      <a:pt x="18" y="141"/>
                    </a:lnTo>
                    <a:lnTo>
                      <a:pt x="18" y="139"/>
                    </a:lnTo>
                    <a:lnTo>
                      <a:pt x="18" y="136"/>
                    </a:lnTo>
                    <a:lnTo>
                      <a:pt x="16" y="136"/>
                    </a:lnTo>
                    <a:lnTo>
                      <a:pt x="18" y="136"/>
                    </a:lnTo>
                    <a:lnTo>
                      <a:pt x="16" y="136"/>
                    </a:lnTo>
                    <a:lnTo>
                      <a:pt x="16" y="133"/>
                    </a:lnTo>
                    <a:lnTo>
                      <a:pt x="13" y="133"/>
                    </a:lnTo>
                    <a:lnTo>
                      <a:pt x="11" y="133"/>
                    </a:lnTo>
                    <a:lnTo>
                      <a:pt x="11" y="131"/>
                    </a:lnTo>
                    <a:lnTo>
                      <a:pt x="13" y="131"/>
                    </a:lnTo>
                    <a:lnTo>
                      <a:pt x="11" y="131"/>
                    </a:lnTo>
                    <a:lnTo>
                      <a:pt x="8" y="131"/>
                    </a:lnTo>
                    <a:lnTo>
                      <a:pt x="8" y="128"/>
                    </a:lnTo>
                    <a:lnTo>
                      <a:pt x="5" y="128"/>
                    </a:lnTo>
                    <a:lnTo>
                      <a:pt x="5" y="126"/>
                    </a:lnTo>
                    <a:lnTo>
                      <a:pt x="3" y="126"/>
                    </a:lnTo>
                    <a:lnTo>
                      <a:pt x="3" y="123"/>
                    </a:lnTo>
                    <a:lnTo>
                      <a:pt x="0" y="123"/>
                    </a:lnTo>
                    <a:lnTo>
                      <a:pt x="0" y="120"/>
                    </a:lnTo>
                    <a:lnTo>
                      <a:pt x="0" y="118"/>
                    </a:lnTo>
                    <a:lnTo>
                      <a:pt x="3" y="118"/>
                    </a:lnTo>
                    <a:lnTo>
                      <a:pt x="5" y="118"/>
                    </a:lnTo>
                    <a:lnTo>
                      <a:pt x="5" y="115"/>
                    </a:lnTo>
                    <a:lnTo>
                      <a:pt x="8" y="113"/>
                    </a:lnTo>
                    <a:lnTo>
                      <a:pt x="8" y="110"/>
                    </a:lnTo>
                    <a:lnTo>
                      <a:pt x="5" y="110"/>
                    </a:lnTo>
                    <a:lnTo>
                      <a:pt x="8" y="110"/>
                    </a:lnTo>
                    <a:lnTo>
                      <a:pt x="8" y="107"/>
                    </a:lnTo>
                    <a:lnTo>
                      <a:pt x="5" y="107"/>
                    </a:lnTo>
                    <a:lnTo>
                      <a:pt x="8" y="107"/>
                    </a:lnTo>
                    <a:lnTo>
                      <a:pt x="8" y="105"/>
                    </a:lnTo>
                    <a:lnTo>
                      <a:pt x="8" y="102"/>
                    </a:lnTo>
                    <a:lnTo>
                      <a:pt x="5" y="102"/>
                    </a:lnTo>
                    <a:lnTo>
                      <a:pt x="5" y="100"/>
                    </a:lnTo>
                    <a:lnTo>
                      <a:pt x="5" y="97"/>
                    </a:lnTo>
                    <a:lnTo>
                      <a:pt x="5" y="94"/>
                    </a:lnTo>
                    <a:lnTo>
                      <a:pt x="5" y="92"/>
                    </a:lnTo>
                    <a:lnTo>
                      <a:pt x="5" y="89"/>
                    </a:lnTo>
                    <a:lnTo>
                      <a:pt x="3" y="89"/>
                    </a:lnTo>
                    <a:lnTo>
                      <a:pt x="3" y="86"/>
                    </a:lnTo>
                    <a:lnTo>
                      <a:pt x="3" y="84"/>
                    </a:lnTo>
                    <a:lnTo>
                      <a:pt x="3" y="86"/>
                    </a:lnTo>
                    <a:lnTo>
                      <a:pt x="3" y="84"/>
                    </a:lnTo>
                    <a:lnTo>
                      <a:pt x="3" y="81"/>
                    </a:lnTo>
                    <a:lnTo>
                      <a:pt x="5" y="81"/>
                    </a:lnTo>
                    <a:lnTo>
                      <a:pt x="5" y="79"/>
                    </a:lnTo>
                    <a:lnTo>
                      <a:pt x="5" y="76"/>
                    </a:lnTo>
                    <a:lnTo>
                      <a:pt x="8" y="76"/>
                    </a:lnTo>
                    <a:lnTo>
                      <a:pt x="8" y="73"/>
                    </a:lnTo>
                    <a:lnTo>
                      <a:pt x="8" y="76"/>
                    </a:lnTo>
                    <a:lnTo>
                      <a:pt x="8" y="73"/>
                    </a:lnTo>
                    <a:lnTo>
                      <a:pt x="11" y="73"/>
                    </a:lnTo>
                    <a:lnTo>
                      <a:pt x="11" y="71"/>
                    </a:lnTo>
                    <a:lnTo>
                      <a:pt x="11" y="68"/>
                    </a:lnTo>
                    <a:lnTo>
                      <a:pt x="13" y="68"/>
                    </a:lnTo>
                    <a:lnTo>
                      <a:pt x="13" y="66"/>
                    </a:lnTo>
                    <a:lnTo>
                      <a:pt x="16" y="66"/>
                    </a:lnTo>
                    <a:lnTo>
                      <a:pt x="16" y="63"/>
                    </a:lnTo>
                    <a:lnTo>
                      <a:pt x="18" y="63"/>
                    </a:lnTo>
                    <a:lnTo>
                      <a:pt x="16" y="63"/>
                    </a:lnTo>
                    <a:lnTo>
                      <a:pt x="16" y="60"/>
                    </a:lnTo>
                    <a:lnTo>
                      <a:pt x="18" y="60"/>
                    </a:lnTo>
                    <a:lnTo>
                      <a:pt x="18" y="58"/>
                    </a:lnTo>
                    <a:lnTo>
                      <a:pt x="21" y="58"/>
                    </a:lnTo>
                    <a:lnTo>
                      <a:pt x="21" y="55"/>
                    </a:lnTo>
                    <a:lnTo>
                      <a:pt x="18" y="55"/>
                    </a:lnTo>
                    <a:lnTo>
                      <a:pt x="21" y="55"/>
                    </a:lnTo>
                    <a:lnTo>
                      <a:pt x="21" y="53"/>
                    </a:lnTo>
                    <a:lnTo>
                      <a:pt x="24" y="53"/>
                    </a:lnTo>
                    <a:lnTo>
                      <a:pt x="24" y="50"/>
                    </a:lnTo>
                    <a:lnTo>
                      <a:pt x="26" y="50"/>
                    </a:lnTo>
                    <a:lnTo>
                      <a:pt x="26" y="47"/>
                    </a:lnTo>
                    <a:lnTo>
                      <a:pt x="29" y="47"/>
                    </a:lnTo>
                    <a:lnTo>
                      <a:pt x="29" y="45"/>
                    </a:lnTo>
                    <a:lnTo>
                      <a:pt x="31" y="45"/>
                    </a:lnTo>
                    <a:lnTo>
                      <a:pt x="31" y="42"/>
                    </a:lnTo>
                    <a:lnTo>
                      <a:pt x="34" y="42"/>
                    </a:lnTo>
                    <a:lnTo>
                      <a:pt x="37" y="42"/>
                    </a:lnTo>
                    <a:lnTo>
                      <a:pt x="37" y="39"/>
                    </a:lnTo>
                    <a:lnTo>
                      <a:pt x="39" y="39"/>
                    </a:lnTo>
                    <a:lnTo>
                      <a:pt x="39" y="37"/>
                    </a:lnTo>
                    <a:lnTo>
                      <a:pt x="42" y="37"/>
                    </a:lnTo>
                    <a:lnTo>
                      <a:pt x="44" y="37"/>
                    </a:lnTo>
                    <a:lnTo>
                      <a:pt x="44" y="34"/>
                    </a:lnTo>
                    <a:lnTo>
                      <a:pt x="47" y="34"/>
                    </a:lnTo>
                    <a:lnTo>
                      <a:pt x="47" y="37"/>
                    </a:lnTo>
                    <a:lnTo>
                      <a:pt x="50" y="37"/>
                    </a:lnTo>
                    <a:lnTo>
                      <a:pt x="50" y="39"/>
                    </a:lnTo>
                    <a:lnTo>
                      <a:pt x="52" y="39"/>
                    </a:lnTo>
                    <a:lnTo>
                      <a:pt x="52" y="42"/>
                    </a:lnTo>
                    <a:lnTo>
                      <a:pt x="55" y="42"/>
                    </a:lnTo>
                    <a:lnTo>
                      <a:pt x="55" y="45"/>
                    </a:lnTo>
                    <a:lnTo>
                      <a:pt x="58" y="45"/>
                    </a:lnTo>
                    <a:lnTo>
                      <a:pt x="58" y="47"/>
                    </a:lnTo>
                    <a:lnTo>
                      <a:pt x="58" y="45"/>
                    </a:lnTo>
                    <a:lnTo>
                      <a:pt x="60" y="45"/>
                    </a:lnTo>
                    <a:lnTo>
                      <a:pt x="63" y="45"/>
                    </a:lnTo>
                    <a:lnTo>
                      <a:pt x="65" y="45"/>
                    </a:lnTo>
                    <a:lnTo>
                      <a:pt x="68" y="45"/>
                    </a:lnTo>
                    <a:lnTo>
                      <a:pt x="71" y="45"/>
                    </a:lnTo>
                    <a:lnTo>
                      <a:pt x="71" y="42"/>
                    </a:lnTo>
                    <a:lnTo>
                      <a:pt x="73" y="42"/>
                    </a:lnTo>
                    <a:lnTo>
                      <a:pt x="76" y="42"/>
                    </a:lnTo>
                    <a:lnTo>
                      <a:pt x="76" y="39"/>
                    </a:lnTo>
                    <a:lnTo>
                      <a:pt x="73" y="39"/>
                    </a:lnTo>
                    <a:lnTo>
                      <a:pt x="73" y="37"/>
                    </a:lnTo>
                    <a:lnTo>
                      <a:pt x="73" y="39"/>
                    </a:lnTo>
                    <a:lnTo>
                      <a:pt x="76" y="39"/>
                    </a:lnTo>
                    <a:lnTo>
                      <a:pt x="78" y="39"/>
                    </a:lnTo>
                    <a:lnTo>
                      <a:pt x="78" y="37"/>
                    </a:lnTo>
                    <a:lnTo>
                      <a:pt x="78" y="34"/>
                    </a:lnTo>
                    <a:lnTo>
                      <a:pt x="78" y="32"/>
                    </a:lnTo>
                    <a:lnTo>
                      <a:pt x="78" y="29"/>
                    </a:lnTo>
                    <a:lnTo>
                      <a:pt x="81" y="29"/>
                    </a:lnTo>
                    <a:lnTo>
                      <a:pt x="84" y="29"/>
                    </a:lnTo>
                    <a:lnTo>
                      <a:pt x="84" y="26"/>
                    </a:lnTo>
                    <a:lnTo>
                      <a:pt x="84" y="29"/>
                    </a:lnTo>
                    <a:lnTo>
                      <a:pt x="84" y="26"/>
                    </a:lnTo>
                    <a:lnTo>
                      <a:pt x="86" y="26"/>
                    </a:lnTo>
                    <a:lnTo>
                      <a:pt x="86" y="24"/>
                    </a:lnTo>
                    <a:lnTo>
                      <a:pt x="89" y="24"/>
                    </a:lnTo>
                    <a:lnTo>
                      <a:pt x="89" y="21"/>
                    </a:lnTo>
                    <a:lnTo>
                      <a:pt x="91" y="21"/>
                    </a:lnTo>
                    <a:lnTo>
                      <a:pt x="91" y="19"/>
                    </a:lnTo>
                    <a:lnTo>
                      <a:pt x="94" y="19"/>
                    </a:lnTo>
                    <a:lnTo>
                      <a:pt x="94" y="16"/>
                    </a:lnTo>
                    <a:lnTo>
                      <a:pt x="97" y="16"/>
                    </a:lnTo>
                    <a:lnTo>
                      <a:pt x="97" y="13"/>
                    </a:lnTo>
                    <a:lnTo>
                      <a:pt x="99" y="13"/>
                    </a:lnTo>
                    <a:lnTo>
                      <a:pt x="102" y="13"/>
                    </a:lnTo>
                    <a:lnTo>
                      <a:pt x="104" y="13"/>
                    </a:lnTo>
                    <a:lnTo>
                      <a:pt x="104" y="11"/>
                    </a:lnTo>
                    <a:lnTo>
                      <a:pt x="107" y="11"/>
                    </a:lnTo>
                    <a:lnTo>
                      <a:pt x="107" y="8"/>
                    </a:lnTo>
                    <a:lnTo>
                      <a:pt x="110" y="8"/>
                    </a:lnTo>
                    <a:lnTo>
                      <a:pt x="112" y="8"/>
                    </a:lnTo>
                    <a:lnTo>
                      <a:pt x="112" y="5"/>
                    </a:lnTo>
                    <a:lnTo>
                      <a:pt x="112" y="8"/>
                    </a:lnTo>
                    <a:lnTo>
                      <a:pt x="115" y="11"/>
                    </a:lnTo>
                    <a:lnTo>
                      <a:pt x="118" y="11"/>
                    </a:lnTo>
                    <a:lnTo>
                      <a:pt x="120" y="8"/>
                    </a:lnTo>
                    <a:lnTo>
                      <a:pt x="123" y="8"/>
                    </a:lnTo>
                    <a:lnTo>
                      <a:pt x="123" y="5"/>
                    </a:lnTo>
                    <a:lnTo>
                      <a:pt x="123" y="3"/>
                    </a:lnTo>
                    <a:lnTo>
                      <a:pt x="125" y="3"/>
                    </a:lnTo>
                    <a:lnTo>
                      <a:pt x="125" y="0"/>
                    </a:lnTo>
                    <a:lnTo>
                      <a:pt x="128" y="0"/>
                    </a:lnTo>
                    <a:lnTo>
                      <a:pt x="131" y="0"/>
                    </a:lnTo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330" name="Rectangle 120"/>
              <p:cNvSpPr>
                <a:spLocks noChangeArrowheads="1"/>
              </p:cNvSpPr>
              <p:nvPr/>
            </p:nvSpPr>
            <p:spPr bwMode="auto">
              <a:xfrm>
                <a:off x="5192" y="3002"/>
                <a:ext cx="3" cy="2"/>
              </a:xfrm>
              <a:prstGeom prst="rect">
                <a:avLst/>
              </a:prstGeom>
              <a:noFill/>
              <a:ln w="4763">
                <a:solidFill>
                  <a:srgbClr val="6E6E6E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331" name="Freeform 121"/>
              <p:cNvSpPr>
                <a:spLocks/>
              </p:cNvSpPr>
              <p:nvPr/>
            </p:nvSpPr>
            <p:spPr bwMode="auto">
              <a:xfrm>
                <a:off x="5150" y="2994"/>
                <a:ext cx="42" cy="71"/>
              </a:xfrm>
              <a:custGeom>
                <a:avLst/>
                <a:gdLst>
                  <a:gd name="T0" fmla="*/ 34 w 42"/>
                  <a:gd name="T1" fmla="*/ 5 h 71"/>
                  <a:gd name="T2" fmla="*/ 37 w 42"/>
                  <a:gd name="T3" fmla="*/ 10 h 71"/>
                  <a:gd name="T4" fmla="*/ 37 w 42"/>
                  <a:gd name="T5" fmla="*/ 16 h 71"/>
                  <a:gd name="T6" fmla="*/ 34 w 42"/>
                  <a:gd name="T7" fmla="*/ 21 h 71"/>
                  <a:gd name="T8" fmla="*/ 39 w 42"/>
                  <a:gd name="T9" fmla="*/ 26 h 71"/>
                  <a:gd name="T10" fmla="*/ 42 w 42"/>
                  <a:gd name="T11" fmla="*/ 31 h 71"/>
                  <a:gd name="T12" fmla="*/ 37 w 42"/>
                  <a:gd name="T13" fmla="*/ 34 h 71"/>
                  <a:gd name="T14" fmla="*/ 39 w 42"/>
                  <a:gd name="T15" fmla="*/ 34 h 71"/>
                  <a:gd name="T16" fmla="*/ 42 w 42"/>
                  <a:gd name="T17" fmla="*/ 39 h 71"/>
                  <a:gd name="T18" fmla="*/ 37 w 42"/>
                  <a:gd name="T19" fmla="*/ 42 h 71"/>
                  <a:gd name="T20" fmla="*/ 37 w 42"/>
                  <a:gd name="T21" fmla="*/ 42 h 71"/>
                  <a:gd name="T22" fmla="*/ 34 w 42"/>
                  <a:gd name="T23" fmla="*/ 42 h 71"/>
                  <a:gd name="T24" fmla="*/ 32 w 42"/>
                  <a:gd name="T25" fmla="*/ 42 h 71"/>
                  <a:gd name="T26" fmla="*/ 34 w 42"/>
                  <a:gd name="T27" fmla="*/ 47 h 71"/>
                  <a:gd name="T28" fmla="*/ 37 w 42"/>
                  <a:gd name="T29" fmla="*/ 52 h 71"/>
                  <a:gd name="T30" fmla="*/ 39 w 42"/>
                  <a:gd name="T31" fmla="*/ 57 h 71"/>
                  <a:gd name="T32" fmla="*/ 39 w 42"/>
                  <a:gd name="T33" fmla="*/ 60 h 71"/>
                  <a:gd name="T34" fmla="*/ 39 w 42"/>
                  <a:gd name="T35" fmla="*/ 63 h 71"/>
                  <a:gd name="T36" fmla="*/ 32 w 42"/>
                  <a:gd name="T37" fmla="*/ 63 h 71"/>
                  <a:gd name="T38" fmla="*/ 24 w 42"/>
                  <a:gd name="T39" fmla="*/ 60 h 71"/>
                  <a:gd name="T40" fmla="*/ 19 w 42"/>
                  <a:gd name="T41" fmla="*/ 57 h 71"/>
                  <a:gd name="T42" fmla="*/ 16 w 42"/>
                  <a:gd name="T43" fmla="*/ 57 h 71"/>
                  <a:gd name="T44" fmla="*/ 13 w 42"/>
                  <a:gd name="T45" fmla="*/ 57 h 71"/>
                  <a:gd name="T46" fmla="*/ 16 w 42"/>
                  <a:gd name="T47" fmla="*/ 63 h 71"/>
                  <a:gd name="T48" fmla="*/ 16 w 42"/>
                  <a:gd name="T49" fmla="*/ 65 h 71"/>
                  <a:gd name="T50" fmla="*/ 16 w 42"/>
                  <a:gd name="T51" fmla="*/ 68 h 71"/>
                  <a:gd name="T52" fmla="*/ 11 w 42"/>
                  <a:gd name="T53" fmla="*/ 65 h 71"/>
                  <a:gd name="T54" fmla="*/ 6 w 42"/>
                  <a:gd name="T55" fmla="*/ 60 h 71"/>
                  <a:gd name="T56" fmla="*/ 6 w 42"/>
                  <a:gd name="T57" fmla="*/ 57 h 71"/>
                  <a:gd name="T58" fmla="*/ 8 w 42"/>
                  <a:gd name="T59" fmla="*/ 52 h 71"/>
                  <a:gd name="T60" fmla="*/ 6 w 42"/>
                  <a:gd name="T61" fmla="*/ 47 h 71"/>
                  <a:gd name="T62" fmla="*/ 0 w 42"/>
                  <a:gd name="T63" fmla="*/ 44 h 71"/>
                  <a:gd name="T64" fmla="*/ 0 w 42"/>
                  <a:gd name="T65" fmla="*/ 37 h 71"/>
                  <a:gd name="T66" fmla="*/ 0 w 42"/>
                  <a:gd name="T67" fmla="*/ 31 h 71"/>
                  <a:gd name="T68" fmla="*/ 0 w 42"/>
                  <a:gd name="T69" fmla="*/ 29 h 71"/>
                  <a:gd name="T70" fmla="*/ 0 w 42"/>
                  <a:gd name="T71" fmla="*/ 26 h 71"/>
                  <a:gd name="T72" fmla="*/ 6 w 42"/>
                  <a:gd name="T73" fmla="*/ 23 h 71"/>
                  <a:gd name="T74" fmla="*/ 13 w 42"/>
                  <a:gd name="T75" fmla="*/ 23 h 71"/>
                  <a:gd name="T76" fmla="*/ 19 w 42"/>
                  <a:gd name="T77" fmla="*/ 26 h 71"/>
                  <a:gd name="T78" fmla="*/ 21 w 42"/>
                  <a:gd name="T79" fmla="*/ 31 h 71"/>
                  <a:gd name="T80" fmla="*/ 29 w 42"/>
                  <a:gd name="T81" fmla="*/ 31 h 71"/>
                  <a:gd name="T82" fmla="*/ 26 w 42"/>
                  <a:gd name="T83" fmla="*/ 26 h 71"/>
                  <a:gd name="T84" fmla="*/ 29 w 42"/>
                  <a:gd name="T85" fmla="*/ 23 h 71"/>
                  <a:gd name="T86" fmla="*/ 29 w 42"/>
                  <a:gd name="T87" fmla="*/ 21 h 71"/>
                  <a:gd name="T88" fmla="*/ 32 w 42"/>
                  <a:gd name="T89" fmla="*/ 18 h 71"/>
                  <a:gd name="T90" fmla="*/ 29 w 42"/>
                  <a:gd name="T91" fmla="*/ 13 h 71"/>
                  <a:gd name="T92" fmla="*/ 32 w 42"/>
                  <a:gd name="T93" fmla="*/ 10 h 71"/>
                  <a:gd name="T94" fmla="*/ 29 w 42"/>
                  <a:gd name="T95" fmla="*/ 8 h 71"/>
                  <a:gd name="T96" fmla="*/ 32 w 42"/>
                  <a:gd name="T97" fmla="*/ 8 h 71"/>
                  <a:gd name="T98" fmla="*/ 26 w 42"/>
                  <a:gd name="T99" fmla="*/ 3 h 71"/>
                  <a:gd name="T100" fmla="*/ 29 w 42"/>
                  <a:gd name="T101" fmla="*/ 3 h 71"/>
                  <a:gd name="T102" fmla="*/ 34 w 42"/>
                  <a:gd name="T103" fmla="*/ 5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42" h="71">
                    <a:moveTo>
                      <a:pt x="34" y="5"/>
                    </a:moveTo>
                    <a:lnTo>
                      <a:pt x="34" y="3"/>
                    </a:lnTo>
                    <a:lnTo>
                      <a:pt x="34" y="5"/>
                    </a:lnTo>
                    <a:lnTo>
                      <a:pt x="37" y="5"/>
                    </a:lnTo>
                    <a:lnTo>
                      <a:pt x="37" y="8"/>
                    </a:lnTo>
                    <a:lnTo>
                      <a:pt x="37" y="10"/>
                    </a:lnTo>
                    <a:lnTo>
                      <a:pt x="34" y="10"/>
                    </a:lnTo>
                    <a:lnTo>
                      <a:pt x="34" y="13"/>
                    </a:lnTo>
                    <a:lnTo>
                      <a:pt x="37" y="16"/>
                    </a:lnTo>
                    <a:lnTo>
                      <a:pt x="37" y="18"/>
                    </a:lnTo>
                    <a:lnTo>
                      <a:pt x="37" y="21"/>
                    </a:lnTo>
                    <a:lnTo>
                      <a:pt x="34" y="21"/>
                    </a:lnTo>
                    <a:lnTo>
                      <a:pt x="34" y="23"/>
                    </a:lnTo>
                    <a:lnTo>
                      <a:pt x="37" y="23"/>
                    </a:lnTo>
                    <a:lnTo>
                      <a:pt x="39" y="26"/>
                    </a:lnTo>
                    <a:lnTo>
                      <a:pt x="39" y="29"/>
                    </a:lnTo>
                    <a:lnTo>
                      <a:pt x="39" y="31"/>
                    </a:lnTo>
                    <a:lnTo>
                      <a:pt x="42" y="31"/>
                    </a:lnTo>
                    <a:lnTo>
                      <a:pt x="42" y="34"/>
                    </a:lnTo>
                    <a:lnTo>
                      <a:pt x="39" y="34"/>
                    </a:lnTo>
                    <a:lnTo>
                      <a:pt x="37" y="34"/>
                    </a:lnTo>
                    <a:lnTo>
                      <a:pt x="34" y="34"/>
                    </a:lnTo>
                    <a:lnTo>
                      <a:pt x="37" y="34"/>
                    </a:lnTo>
                    <a:lnTo>
                      <a:pt x="39" y="34"/>
                    </a:lnTo>
                    <a:lnTo>
                      <a:pt x="39" y="37"/>
                    </a:lnTo>
                    <a:lnTo>
                      <a:pt x="42" y="37"/>
                    </a:lnTo>
                    <a:lnTo>
                      <a:pt x="42" y="39"/>
                    </a:lnTo>
                    <a:lnTo>
                      <a:pt x="42" y="42"/>
                    </a:lnTo>
                    <a:lnTo>
                      <a:pt x="39" y="42"/>
                    </a:lnTo>
                    <a:lnTo>
                      <a:pt x="37" y="42"/>
                    </a:lnTo>
                    <a:lnTo>
                      <a:pt x="37" y="39"/>
                    </a:lnTo>
                    <a:lnTo>
                      <a:pt x="34" y="42"/>
                    </a:lnTo>
                    <a:lnTo>
                      <a:pt x="37" y="42"/>
                    </a:lnTo>
                    <a:lnTo>
                      <a:pt x="37" y="44"/>
                    </a:lnTo>
                    <a:lnTo>
                      <a:pt x="34" y="44"/>
                    </a:lnTo>
                    <a:lnTo>
                      <a:pt x="34" y="42"/>
                    </a:lnTo>
                    <a:lnTo>
                      <a:pt x="32" y="42"/>
                    </a:lnTo>
                    <a:lnTo>
                      <a:pt x="32" y="39"/>
                    </a:lnTo>
                    <a:lnTo>
                      <a:pt x="32" y="42"/>
                    </a:lnTo>
                    <a:lnTo>
                      <a:pt x="32" y="44"/>
                    </a:lnTo>
                    <a:lnTo>
                      <a:pt x="34" y="44"/>
                    </a:lnTo>
                    <a:lnTo>
                      <a:pt x="34" y="47"/>
                    </a:lnTo>
                    <a:lnTo>
                      <a:pt x="37" y="47"/>
                    </a:lnTo>
                    <a:lnTo>
                      <a:pt x="37" y="50"/>
                    </a:lnTo>
                    <a:lnTo>
                      <a:pt x="37" y="52"/>
                    </a:lnTo>
                    <a:lnTo>
                      <a:pt x="39" y="52"/>
                    </a:lnTo>
                    <a:lnTo>
                      <a:pt x="39" y="55"/>
                    </a:lnTo>
                    <a:lnTo>
                      <a:pt x="39" y="57"/>
                    </a:lnTo>
                    <a:lnTo>
                      <a:pt x="42" y="57"/>
                    </a:lnTo>
                    <a:lnTo>
                      <a:pt x="42" y="60"/>
                    </a:lnTo>
                    <a:lnTo>
                      <a:pt x="39" y="60"/>
                    </a:lnTo>
                    <a:lnTo>
                      <a:pt x="42" y="60"/>
                    </a:lnTo>
                    <a:lnTo>
                      <a:pt x="39" y="60"/>
                    </a:lnTo>
                    <a:lnTo>
                      <a:pt x="39" y="63"/>
                    </a:lnTo>
                    <a:lnTo>
                      <a:pt x="37" y="63"/>
                    </a:lnTo>
                    <a:lnTo>
                      <a:pt x="34" y="63"/>
                    </a:lnTo>
                    <a:lnTo>
                      <a:pt x="32" y="63"/>
                    </a:lnTo>
                    <a:lnTo>
                      <a:pt x="29" y="63"/>
                    </a:lnTo>
                    <a:lnTo>
                      <a:pt x="26" y="60"/>
                    </a:lnTo>
                    <a:lnTo>
                      <a:pt x="24" y="60"/>
                    </a:lnTo>
                    <a:lnTo>
                      <a:pt x="24" y="57"/>
                    </a:lnTo>
                    <a:lnTo>
                      <a:pt x="21" y="57"/>
                    </a:lnTo>
                    <a:lnTo>
                      <a:pt x="19" y="57"/>
                    </a:lnTo>
                    <a:lnTo>
                      <a:pt x="16" y="55"/>
                    </a:lnTo>
                    <a:lnTo>
                      <a:pt x="13" y="55"/>
                    </a:lnTo>
                    <a:lnTo>
                      <a:pt x="16" y="57"/>
                    </a:lnTo>
                    <a:lnTo>
                      <a:pt x="19" y="57"/>
                    </a:lnTo>
                    <a:lnTo>
                      <a:pt x="16" y="57"/>
                    </a:lnTo>
                    <a:lnTo>
                      <a:pt x="13" y="57"/>
                    </a:lnTo>
                    <a:lnTo>
                      <a:pt x="13" y="60"/>
                    </a:lnTo>
                    <a:lnTo>
                      <a:pt x="16" y="60"/>
                    </a:lnTo>
                    <a:lnTo>
                      <a:pt x="16" y="63"/>
                    </a:lnTo>
                    <a:lnTo>
                      <a:pt x="13" y="63"/>
                    </a:lnTo>
                    <a:lnTo>
                      <a:pt x="13" y="65"/>
                    </a:lnTo>
                    <a:lnTo>
                      <a:pt x="16" y="65"/>
                    </a:lnTo>
                    <a:lnTo>
                      <a:pt x="16" y="68"/>
                    </a:lnTo>
                    <a:lnTo>
                      <a:pt x="16" y="71"/>
                    </a:lnTo>
                    <a:lnTo>
                      <a:pt x="16" y="68"/>
                    </a:lnTo>
                    <a:lnTo>
                      <a:pt x="13" y="68"/>
                    </a:lnTo>
                    <a:lnTo>
                      <a:pt x="11" y="68"/>
                    </a:lnTo>
                    <a:lnTo>
                      <a:pt x="11" y="65"/>
                    </a:lnTo>
                    <a:lnTo>
                      <a:pt x="8" y="65"/>
                    </a:lnTo>
                    <a:lnTo>
                      <a:pt x="6" y="63"/>
                    </a:lnTo>
                    <a:lnTo>
                      <a:pt x="6" y="60"/>
                    </a:lnTo>
                    <a:lnTo>
                      <a:pt x="3" y="60"/>
                    </a:lnTo>
                    <a:lnTo>
                      <a:pt x="3" y="57"/>
                    </a:lnTo>
                    <a:lnTo>
                      <a:pt x="6" y="57"/>
                    </a:lnTo>
                    <a:lnTo>
                      <a:pt x="6" y="55"/>
                    </a:lnTo>
                    <a:lnTo>
                      <a:pt x="6" y="52"/>
                    </a:lnTo>
                    <a:lnTo>
                      <a:pt x="8" y="52"/>
                    </a:lnTo>
                    <a:lnTo>
                      <a:pt x="8" y="50"/>
                    </a:lnTo>
                    <a:lnTo>
                      <a:pt x="6" y="50"/>
                    </a:lnTo>
                    <a:lnTo>
                      <a:pt x="6" y="47"/>
                    </a:lnTo>
                    <a:lnTo>
                      <a:pt x="3" y="47"/>
                    </a:lnTo>
                    <a:lnTo>
                      <a:pt x="3" y="44"/>
                    </a:lnTo>
                    <a:lnTo>
                      <a:pt x="0" y="44"/>
                    </a:lnTo>
                    <a:lnTo>
                      <a:pt x="0" y="42"/>
                    </a:lnTo>
                    <a:lnTo>
                      <a:pt x="0" y="39"/>
                    </a:lnTo>
                    <a:lnTo>
                      <a:pt x="0" y="37"/>
                    </a:lnTo>
                    <a:lnTo>
                      <a:pt x="3" y="37"/>
                    </a:lnTo>
                    <a:lnTo>
                      <a:pt x="0" y="34"/>
                    </a:lnTo>
                    <a:lnTo>
                      <a:pt x="0" y="31"/>
                    </a:lnTo>
                    <a:lnTo>
                      <a:pt x="3" y="31"/>
                    </a:lnTo>
                    <a:lnTo>
                      <a:pt x="3" y="29"/>
                    </a:lnTo>
                    <a:lnTo>
                      <a:pt x="0" y="29"/>
                    </a:lnTo>
                    <a:lnTo>
                      <a:pt x="0" y="26"/>
                    </a:lnTo>
                    <a:lnTo>
                      <a:pt x="3" y="26"/>
                    </a:lnTo>
                    <a:lnTo>
                      <a:pt x="0" y="26"/>
                    </a:lnTo>
                    <a:lnTo>
                      <a:pt x="0" y="23"/>
                    </a:lnTo>
                    <a:lnTo>
                      <a:pt x="3" y="23"/>
                    </a:lnTo>
                    <a:lnTo>
                      <a:pt x="6" y="23"/>
                    </a:lnTo>
                    <a:lnTo>
                      <a:pt x="8" y="23"/>
                    </a:lnTo>
                    <a:lnTo>
                      <a:pt x="11" y="23"/>
                    </a:lnTo>
                    <a:lnTo>
                      <a:pt x="13" y="23"/>
                    </a:lnTo>
                    <a:lnTo>
                      <a:pt x="13" y="26"/>
                    </a:lnTo>
                    <a:lnTo>
                      <a:pt x="16" y="26"/>
                    </a:lnTo>
                    <a:lnTo>
                      <a:pt x="19" y="26"/>
                    </a:lnTo>
                    <a:lnTo>
                      <a:pt x="19" y="29"/>
                    </a:lnTo>
                    <a:lnTo>
                      <a:pt x="21" y="29"/>
                    </a:lnTo>
                    <a:lnTo>
                      <a:pt x="21" y="31"/>
                    </a:lnTo>
                    <a:lnTo>
                      <a:pt x="24" y="31"/>
                    </a:lnTo>
                    <a:lnTo>
                      <a:pt x="26" y="31"/>
                    </a:lnTo>
                    <a:lnTo>
                      <a:pt x="29" y="31"/>
                    </a:lnTo>
                    <a:lnTo>
                      <a:pt x="26" y="31"/>
                    </a:lnTo>
                    <a:lnTo>
                      <a:pt x="26" y="29"/>
                    </a:lnTo>
                    <a:lnTo>
                      <a:pt x="26" y="26"/>
                    </a:lnTo>
                    <a:lnTo>
                      <a:pt x="26" y="23"/>
                    </a:lnTo>
                    <a:lnTo>
                      <a:pt x="29" y="26"/>
                    </a:lnTo>
                    <a:lnTo>
                      <a:pt x="29" y="23"/>
                    </a:lnTo>
                    <a:lnTo>
                      <a:pt x="32" y="23"/>
                    </a:lnTo>
                    <a:lnTo>
                      <a:pt x="29" y="23"/>
                    </a:lnTo>
                    <a:lnTo>
                      <a:pt x="29" y="21"/>
                    </a:lnTo>
                    <a:lnTo>
                      <a:pt x="32" y="21"/>
                    </a:lnTo>
                    <a:lnTo>
                      <a:pt x="29" y="18"/>
                    </a:lnTo>
                    <a:lnTo>
                      <a:pt x="32" y="18"/>
                    </a:lnTo>
                    <a:lnTo>
                      <a:pt x="32" y="16"/>
                    </a:lnTo>
                    <a:lnTo>
                      <a:pt x="29" y="16"/>
                    </a:lnTo>
                    <a:lnTo>
                      <a:pt x="29" y="13"/>
                    </a:lnTo>
                    <a:lnTo>
                      <a:pt x="32" y="16"/>
                    </a:lnTo>
                    <a:lnTo>
                      <a:pt x="32" y="13"/>
                    </a:lnTo>
                    <a:lnTo>
                      <a:pt x="32" y="10"/>
                    </a:lnTo>
                    <a:lnTo>
                      <a:pt x="29" y="10"/>
                    </a:lnTo>
                    <a:lnTo>
                      <a:pt x="32" y="10"/>
                    </a:lnTo>
                    <a:lnTo>
                      <a:pt x="29" y="8"/>
                    </a:lnTo>
                    <a:lnTo>
                      <a:pt x="32" y="8"/>
                    </a:lnTo>
                    <a:lnTo>
                      <a:pt x="32" y="5"/>
                    </a:lnTo>
                    <a:lnTo>
                      <a:pt x="32" y="8"/>
                    </a:lnTo>
                    <a:lnTo>
                      <a:pt x="29" y="5"/>
                    </a:lnTo>
                    <a:lnTo>
                      <a:pt x="26" y="5"/>
                    </a:lnTo>
                    <a:lnTo>
                      <a:pt x="26" y="3"/>
                    </a:lnTo>
                    <a:lnTo>
                      <a:pt x="29" y="3"/>
                    </a:lnTo>
                    <a:lnTo>
                      <a:pt x="29" y="0"/>
                    </a:lnTo>
                    <a:lnTo>
                      <a:pt x="29" y="3"/>
                    </a:lnTo>
                    <a:lnTo>
                      <a:pt x="32" y="3"/>
                    </a:lnTo>
                    <a:lnTo>
                      <a:pt x="32" y="5"/>
                    </a:lnTo>
                    <a:lnTo>
                      <a:pt x="34" y="5"/>
                    </a:lnTo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332" name="Rectangle 122"/>
              <p:cNvSpPr>
                <a:spLocks noChangeArrowheads="1"/>
              </p:cNvSpPr>
              <p:nvPr/>
            </p:nvSpPr>
            <p:spPr bwMode="auto">
              <a:xfrm>
                <a:off x="5182" y="2994"/>
                <a:ext cx="2" cy="3"/>
              </a:xfrm>
              <a:prstGeom prst="rect">
                <a:avLst/>
              </a:prstGeom>
              <a:noFill/>
              <a:ln w="4763">
                <a:solidFill>
                  <a:srgbClr val="6E6E6E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333" name="Freeform 123"/>
              <p:cNvSpPr>
                <a:spLocks/>
              </p:cNvSpPr>
              <p:nvPr/>
            </p:nvSpPr>
            <p:spPr bwMode="auto">
              <a:xfrm>
                <a:off x="5184" y="2991"/>
                <a:ext cx="5" cy="6"/>
              </a:xfrm>
              <a:custGeom>
                <a:avLst/>
                <a:gdLst>
                  <a:gd name="T0" fmla="*/ 3 w 5"/>
                  <a:gd name="T1" fmla="*/ 3 h 6"/>
                  <a:gd name="T2" fmla="*/ 5 w 5"/>
                  <a:gd name="T3" fmla="*/ 3 h 6"/>
                  <a:gd name="T4" fmla="*/ 3 w 5"/>
                  <a:gd name="T5" fmla="*/ 6 h 6"/>
                  <a:gd name="T6" fmla="*/ 3 w 5"/>
                  <a:gd name="T7" fmla="*/ 3 h 6"/>
                  <a:gd name="T8" fmla="*/ 0 w 5"/>
                  <a:gd name="T9" fmla="*/ 3 h 6"/>
                  <a:gd name="T10" fmla="*/ 0 w 5"/>
                  <a:gd name="T11" fmla="*/ 0 h 6"/>
                  <a:gd name="T12" fmla="*/ 3 w 5"/>
                  <a:gd name="T13" fmla="*/ 0 h 6"/>
                  <a:gd name="T14" fmla="*/ 3 w 5"/>
                  <a:gd name="T15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6">
                    <a:moveTo>
                      <a:pt x="3" y="3"/>
                    </a:moveTo>
                    <a:lnTo>
                      <a:pt x="5" y="3"/>
                    </a:lnTo>
                    <a:lnTo>
                      <a:pt x="3" y="6"/>
                    </a:lnTo>
                    <a:lnTo>
                      <a:pt x="3" y="3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3" y="0"/>
                    </a:lnTo>
                    <a:lnTo>
                      <a:pt x="3" y="3"/>
                    </a:lnTo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334" name="Freeform 124"/>
              <p:cNvSpPr>
                <a:spLocks/>
              </p:cNvSpPr>
              <p:nvPr/>
            </p:nvSpPr>
            <p:spPr bwMode="auto">
              <a:xfrm>
                <a:off x="5176" y="2991"/>
                <a:ext cx="6" cy="3"/>
              </a:xfrm>
              <a:custGeom>
                <a:avLst/>
                <a:gdLst>
                  <a:gd name="T0" fmla="*/ 6 w 6"/>
                  <a:gd name="T1" fmla="*/ 0 h 3"/>
                  <a:gd name="T2" fmla="*/ 6 w 6"/>
                  <a:gd name="T3" fmla="*/ 3 h 3"/>
                  <a:gd name="T4" fmla="*/ 3 w 6"/>
                  <a:gd name="T5" fmla="*/ 3 h 3"/>
                  <a:gd name="T6" fmla="*/ 0 w 6"/>
                  <a:gd name="T7" fmla="*/ 3 h 3"/>
                  <a:gd name="T8" fmla="*/ 0 w 6"/>
                  <a:gd name="T9" fmla="*/ 0 h 3"/>
                  <a:gd name="T10" fmla="*/ 3 w 6"/>
                  <a:gd name="T11" fmla="*/ 0 h 3"/>
                  <a:gd name="T12" fmla="*/ 6 w 6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3">
                    <a:moveTo>
                      <a:pt x="6" y="0"/>
                    </a:moveTo>
                    <a:lnTo>
                      <a:pt x="6" y="3"/>
                    </a:lnTo>
                    <a:lnTo>
                      <a:pt x="3" y="3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3" y="0"/>
                    </a:lnTo>
                    <a:lnTo>
                      <a:pt x="6" y="0"/>
                    </a:lnTo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335" name="Freeform 125"/>
              <p:cNvSpPr>
                <a:spLocks/>
              </p:cNvSpPr>
              <p:nvPr/>
            </p:nvSpPr>
            <p:spPr bwMode="auto">
              <a:xfrm>
                <a:off x="5182" y="2984"/>
                <a:ext cx="5" cy="5"/>
              </a:xfrm>
              <a:custGeom>
                <a:avLst/>
                <a:gdLst>
                  <a:gd name="T0" fmla="*/ 5 w 5"/>
                  <a:gd name="T1" fmla="*/ 2 h 5"/>
                  <a:gd name="T2" fmla="*/ 5 w 5"/>
                  <a:gd name="T3" fmla="*/ 5 h 5"/>
                  <a:gd name="T4" fmla="*/ 5 w 5"/>
                  <a:gd name="T5" fmla="*/ 2 h 5"/>
                  <a:gd name="T6" fmla="*/ 2 w 5"/>
                  <a:gd name="T7" fmla="*/ 2 h 5"/>
                  <a:gd name="T8" fmla="*/ 2 w 5"/>
                  <a:gd name="T9" fmla="*/ 5 h 5"/>
                  <a:gd name="T10" fmla="*/ 0 w 5"/>
                  <a:gd name="T11" fmla="*/ 5 h 5"/>
                  <a:gd name="T12" fmla="*/ 0 w 5"/>
                  <a:gd name="T13" fmla="*/ 2 h 5"/>
                  <a:gd name="T14" fmla="*/ 2 w 5"/>
                  <a:gd name="T15" fmla="*/ 2 h 5"/>
                  <a:gd name="T16" fmla="*/ 2 w 5"/>
                  <a:gd name="T17" fmla="*/ 0 h 5"/>
                  <a:gd name="T18" fmla="*/ 5 w 5"/>
                  <a:gd name="T19" fmla="*/ 0 h 5"/>
                  <a:gd name="T20" fmla="*/ 5 w 5"/>
                  <a:gd name="T21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5">
                    <a:moveTo>
                      <a:pt x="5" y="2"/>
                    </a:moveTo>
                    <a:lnTo>
                      <a:pt x="5" y="5"/>
                    </a:lnTo>
                    <a:lnTo>
                      <a:pt x="5" y="2"/>
                    </a:lnTo>
                    <a:lnTo>
                      <a:pt x="2" y="2"/>
                    </a:lnTo>
                    <a:lnTo>
                      <a:pt x="2" y="5"/>
                    </a:lnTo>
                    <a:lnTo>
                      <a:pt x="0" y="5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5" y="0"/>
                    </a:lnTo>
                    <a:lnTo>
                      <a:pt x="5" y="2"/>
                    </a:lnTo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336" name="Freeform 126"/>
              <p:cNvSpPr>
                <a:spLocks/>
              </p:cNvSpPr>
              <p:nvPr/>
            </p:nvSpPr>
            <p:spPr bwMode="auto">
              <a:xfrm>
                <a:off x="5189" y="2984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3 w 3"/>
                  <a:gd name="T3" fmla="*/ 2 h 2"/>
                  <a:gd name="T4" fmla="*/ 3 w 3"/>
                  <a:gd name="T5" fmla="*/ 0 h 2"/>
                  <a:gd name="T6" fmla="*/ 0 w 3"/>
                  <a:gd name="T7" fmla="*/ 0 h 2"/>
                  <a:gd name="T8" fmla="*/ 3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3" y="2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3" y="0"/>
                    </a:lnTo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337" name="Freeform 127"/>
              <p:cNvSpPr>
                <a:spLocks/>
              </p:cNvSpPr>
              <p:nvPr/>
            </p:nvSpPr>
            <p:spPr bwMode="auto">
              <a:xfrm>
                <a:off x="5124" y="2970"/>
                <a:ext cx="8" cy="8"/>
              </a:xfrm>
              <a:custGeom>
                <a:avLst/>
                <a:gdLst>
                  <a:gd name="T0" fmla="*/ 5 w 8"/>
                  <a:gd name="T1" fmla="*/ 0 h 8"/>
                  <a:gd name="T2" fmla="*/ 5 w 8"/>
                  <a:gd name="T3" fmla="*/ 3 h 8"/>
                  <a:gd name="T4" fmla="*/ 8 w 8"/>
                  <a:gd name="T5" fmla="*/ 3 h 8"/>
                  <a:gd name="T6" fmla="*/ 5 w 8"/>
                  <a:gd name="T7" fmla="*/ 3 h 8"/>
                  <a:gd name="T8" fmla="*/ 5 w 8"/>
                  <a:gd name="T9" fmla="*/ 6 h 8"/>
                  <a:gd name="T10" fmla="*/ 5 w 8"/>
                  <a:gd name="T11" fmla="*/ 8 h 8"/>
                  <a:gd name="T12" fmla="*/ 3 w 8"/>
                  <a:gd name="T13" fmla="*/ 8 h 8"/>
                  <a:gd name="T14" fmla="*/ 3 w 8"/>
                  <a:gd name="T15" fmla="*/ 6 h 8"/>
                  <a:gd name="T16" fmla="*/ 0 w 8"/>
                  <a:gd name="T17" fmla="*/ 6 h 8"/>
                  <a:gd name="T18" fmla="*/ 0 w 8"/>
                  <a:gd name="T19" fmla="*/ 3 h 8"/>
                  <a:gd name="T20" fmla="*/ 3 w 8"/>
                  <a:gd name="T21" fmla="*/ 3 h 8"/>
                  <a:gd name="T22" fmla="*/ 3 w 8"/>
                  <a:gd name="T23" fmla="*/ 0 h 8"/>
                  <a:gd name="T24" fmla="*/ 5 w 8"/>
                  <a:gd name="T2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8">
                    <a:moveTo>
                      <a:pt x="5" y="0"/>
                    </a:moveTo>
                    <a:lnTo>
                      <a:pt x="5" y="3"/>
                    </a:lnTo>
                    <a:lnTo>
                      <a:pt x="8" y="3"/>
                    </a:lnTo>
                    <a:lnTo>
                      <a:pt x="5" y="3"/>
                    </a:lnTo>
                    <a:lnTo>
                      <a:pt x="5" y="6"/>
                    </a:lnTo>
                    <a:lnTo>
                      <a:pt x="5" y="8"/>
                    </a:lnTo>
                    <a:lnTo>
                      <a:pt x="3" y="8"/>
                    </a:lnTo>
                    <a:lnTo>
                      <a:pt x="3" y="6"/>
                    </a:lnTo>
                    <a:lnTo>
                      <a:pt x="0" y="6"/>
                    </a:lnTo>
                    <a:lnTo>
                      <a:pt x="0" y="3"/>
                    </a:lnTo>
                    <a:lnTo>
                      <a:pt x="3" y="3"/>
                    </a:lnTo>
                    <a:lnTo>
                      <a:pt x="3" y="0"/>
                    </a:lnTo>
                    <a:lnTo>
                      <a:pt x="5" y="0"/>
                    </a:lnTo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338" name="Rectangle 128"/>
              <p:cNvSpPr>
                <a:spLocks noChangeArrowheads="1"/>
              </p:cNvSpPr>
              <p:nvPr/>
            </p:nvSpPr>
            <p:spPr bwMode="auto">
              <a:xfrm>
                <a:off x="5317" y="2957"/>
                <a:ext cx="3" cy="3"/>
              </a:xfrm>
              <a:prstGeom prst="rect">
                <a:avLst/>
              </a:prstGeom>
              <a:noFill/>
              <a:ln w="4763">
                <a:solidFill>
                  <a:srgbClr val="6E6E6E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339" name="Freeform 129"/>
              <p:cNvSpPr>
                <a:spLocks/>
              </p:cNvSpPr>
              <p:nvPr/>
            </p:nvSpPr>
            <p:spPr bwMode="auto">
              <a:xfrm>
                <a:off x="4568" y="2952"/>
                <a:ext cx="8" cy="5"/>
              </a:xfrm>
              <a:custGeom>
                <a:avLst/>
                <a:gdLst>
                  <a:gd name="T0" fmla="*/ 3 w 8"/>
                  <a:gd name="T1" fmla="*/ 0 h 5"/>
                  <a:gd name="T2" fmla="*/ 5 w 8"/>
                  <a:gd name="T3" fmla="*/ 0 h 5"/>
                  <a:gd name="T4" fmla="*/ 8 w 8"/>
                  <a:gd name="T5" fmla="*/ 0 h 5"/>
                  <a:gd name="T6" fmla="*/ 8 w 8"/>
                  <a:gd name="T7" fmla="*/ 3 h 5"/>
                  <a:gd name="T8" fmla="*/ 5 w 8"/>
                  <a:gd name="T9" fmla="*/ 3 h 5"/>
                  <a:gd name="T10" fmla="*/ 8 w 8"/>
                  <a:gd name="T11" fmla="*/ 3 h 5"/>
                  <a:gd name="T12" fmla="*/ 8 w 8"/>
                  <a:gd name="T13" fmla="*/ 5 h 5"/>
                  <a:gd name="T14" fmla="*/ 5 w 8"/>
                  <a:gd name="T15" fmla="*/ 5 h 5"/>
                  <a:gd name="T16" fmla="*/ 3 w 8"/>
                  <a:gd name="T17" fmla="*/ 5 h 5"/>
                  <a:gd name="T18" fmla="*/ 0 w 8"/>
                  <a:gd name="T19" fmla="*/ 5 h 5"/>
                  <a:gd name="T20" fmla="*/ 0 w 8"/>
                  <a:gd name="T21" fmla="*/ 3 h 5"/>
                  <a:gd name="T22" fmla="*/ 3 w 8"/>
                  <a:gd name="T23" fmla="*/ 3 h 5"/>
                  <a:gd name="T24" fmla="*/ 3 w 8"/>
                  <a:gd name="T2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5">
                    <a:moveTo>
                      <a:pt x="3" y="0"/>
                    </a:moveTo>
                    <a:lnTo>
                      <a:pt x="5" y="0"/>
                    </a:lnTo>
                    <a:lnTo>
                      <a:pt x="8" y="0"/>
                    </a:lnTo>
                    <a:lnTo>
                      <a:pt x="8" y="3"/>
                    </a:lnTo>
                    <a:lnTo>
                      <a:pt x="5" y="3"/>
                    </a:lnTo>
                    <a:lnTo>
                      <a:pt x="8" y="3"/>
                    </a:lnTo>
                    <a:lnTo>
                      <a:pt x="8" y="5"/>
                    </a:lnTo>
                    <a:lnTo>
                      <a:pt x="5" y="5"/>
                    </a:lnTo>
                    <a:lnTo>
                      <a:pt x="3" y="5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3" y="3"/>
                    </a:lnTo>
                    <a:lnTo>
                      <a:pt x="3" y="0"/>
                    </a:lnTo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340" name="Freeform 130"/>
              <p:cNvSpPr>
                <a:spLocks/>
              </p:cNvSpPr>
              <p:nvPr/>
            </p:nvSpPr>
            <p:spPr bwMode="auto">
              <a:xfrm>
                <a:off x="5330" y="2944"/>
                <a:ext cx="13" cy="13"/>
              </a:xfrm>
              <a:custGeom>
                <a:avLst/>
                <a:gdLst>
                  <a:gd name="T0" fmla="*/ 8 w 13"/>
                  <a:gd name="T1" fmla="*/ 6 h 13"/>
                  <a:gd name="T2" fmla="*/ 11 w 13"/>
                  <a:gd name="T3" fmla="*/ 6 h 13"/>
                  <a:gd name="T4" fmla="*/ 11 w 13"/>
                  <a:gd name="T5" fmla="*/ 8 h 13"/>
                  <a:gd name="T6" fmla="*/ 13 w 13"/>
                  <a:gd name="T7" fmla="*/ 8 h 13"/>
                  <a:gd name="T8" fmla="*/ 13 w 13"/>
                  <a:gd name="T9" fmla="*/ 11 h 13"/>
                  <a:gd name="T10" fmla="*/ 13 w 13"/>
                  <a:gd name="T11" fmla="*/ 13 h 13"/>
                  <a:gd name="T12" fmla="*/ 11 w 13"/>
                  <a:gd name="T13" fmla="*/ 13 h 13"/>
                  <a:gd name="T14" fmla="*/ 8 w 13"/>
                  <a:gd name="T15" fmla="*/ 13 h 13"/>
                  <a:gd name="T16" fmla="*/ 6 w 13"/>
                  <a:gd name="T17" fmla="*/ 13 h 13"/>
                  <a:gd name="T18" fmla="*/ 6 w 13"/>
                  <a:gd name="T19" fmla="*/ 11 h 13"/>
                  <a:gd name="T20" fmla="*/ 6 w 13"/>
                  <a:gd name="T21" fmla="*/ 8 h 13"/>
                  <a:gd name="T22" fmla="*/ 3 w 13"/>
                  <a:gd name="T23" fmla="*/ 8 h 13"/>
                  <a:gd name="T24" fmla="*/ 3 w 13"/>
                  <a:gd name="T25" fmla="*/ 6 h 13"/>
                  <a:gd name="T26" fmla="*/ 0 w 13"/>
                  <a:gd name="T27" fmla="*/ 6 h 13"/>
                  <a:gd name="T28" fmla="*/ 0 w 13"/>
                  <a:gd name="T29" fmla="*/ 3 h 13"/>
                  <a:gd name="T30" fmla="*/ 0 w 13"/>
                  <a:gd name="T31" fmla="*/ 0 h 13"/>
                  <a:gd name="T32" fmla="*/ 3 w 13"/>
                  <a:gd name="T33" fmla="*/ 0 h 13"/>
                  <a:gd name="T34" fmla="*/ 6 w 13"/>
                  <a:gd name="T35" fmla="*/ 0 h 13"/>
                  <a:gd name="T36" fmla="*/ 6 w 13"/>
                  <a:gd name="T37" fmla="*/ 3 h 13"/>
                  <a:gd name="T38" fmla="*/ 8 w 13"/>
                  <a:gd name="T39" fmla="*/ 3 h 13"/>
                  <a:gd name="T40" fmla="*/ 8 w 13"/>
                  <a:gd name="T41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3" h="13">
                    <a:moveTo>
                      <a:pt x="8" y="6"/>
                    </a:moveTo>
                    <a:lnTo>
                      <a:pt x="11" y="6"/>
                    </a:lnTo>
                    <a:lnTo>
                      <a:pt x="11" y="8"/>
                    </a:lnTo>
                    <a:lnTo>
                      <a:pt x="13" y="8"/>
                    </a:lnTo>
                    <a:lnTo>
                      <a:pt x="13" y="11"/>
                    </a:lnTo>
                    <a:lnTo>
                      <a:pt x="13" y="13"/>
                    </a:lnTo>
                    <a:lnTo>
                      <a:pt x="11" y="13"/>
                    </a:lnTo>
                    <a:lnTo>
                      <a:pt x="8" y="13"/>
                    </a:lnTo>
                    <a:lnTo>
                      <a:pt x="6" y="13"/>
                    </a:lnTo>
                    <a:lnTo>
                      <a:pt x="6" y="11"/>
                    </a:lnTo>
                    <a:lnTo>
                      <a:pt x="6" y="8"/>
                    </a:lnTo>
                    <a:lnTo>
                      <a:pt x="3" y="8"/>
                    </a:lnTo>
                    <a:lnTo>
                      <a:pt x="3" y="6"/>
                    </a:lnTo>
                    <a:lnTo>
                      <a:pt x="0" y="6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3" y="0"/>
                    </a:lnTo>
                    <a:lnTo>
                      <a:pt x="6" y="0"/>
                    </a:lnTo>
                    <a:lnTo>
                      <a:pt x="6" y="3"/>
                    </a:lnTo>
                    <a:lnTo>
                      <a:pt x="8" y="3"/>
                    </a:lnTo>
                    <a:lnTo>
                      <a:pt x="8" y="6"/>
                    </a:lnTo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341" name="Freeform 131"/>
              <p:cNvSpPr>
                <a:spLocks/>
              </p:cNvSpPr>
              <p:nvPr/>
            </p:nvSpPr>
            <p:spPr bwMode="auto">
              <a:xfrm>
                <a:off x="5336" y="2944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2 w 2"/>
                  <a:gd name="T3" fmla="*/ 0 h 3"/>
                  <a:gd name="T4" fmla="*/ 2 w 2"/>
                  <a:gd name="T5" fmla="*/ 3 h 3"/>
                  <a:gd name="T6" fmla="*/ 2 w 2"/>
                  <a:gd name="T7" fmla="*/ 0 h 3"/>
                  <a:gd name="T8" fmla="*/ 0 w 2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2" y="0"/>
                    </a:lnTo>
                    <a:lnTo>
                      <a:pt x="2" y="3"/>
                    </a:lnTo>
                    <a:lnTo>
                      <a:pt x="2" y="0"/>
                    </a:lnTo>
                    <a:lnTo>
                      <a:pt x="0" y="0"/>
                    </a:lnTo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342" name="Freeform 132"/>
              <p:cNvSpPr>
                <a:spLocks/>
              </p:cNvSpPr>
              <p:nvPr/>
            </p:nvSpPr>
            <p:spPr bwMode="auto">
              <a:xfrm>
                <a:off x="5307" y="2934"/>
                <a:ext cx="8" cy="8"/>
              </a:xfrm>
              <a:custGeom>
                <a:avLst/>
                <a:gdLst>
                  <a:gd name="T0" fmla="*/ 5 w 8"/>
                  <a:gd name="T1" fmla="*/ 0 h 8"/>
                  <a:gd name="T2" fmla="*/ 8 w 8"/>
                  <a:gd name="T3" fmla="*/ 0 h 8"/>
                  <a:gd name="T4" fmla="*/ 8 w 8"/>
                  <a:gd name="T5" fmla="*/ 3 h 8"/>
                  <a:gd name="T6" fmla="*/ 8 w 8"/>
                  <a:gd name="T7" fmla="*/ 5 h 8"/>
                  <a:gd name="T8" fmla="*/ 8 w 8"/>
                  <a:gd name="T9" fmla="*/ 8 h 8"/>
                  <a:gd name="T10" fmla="*/ 5 w 8"/>
                  <a:gd name="T11" fmla="*/ 8 h 8"/>
                  <a:gd name="T12" fmla="*/ 3 w 8"/>
                  <a:gd name="T13" fmla="*/ 8 h 8"/>
                  <a:gd name="T14" fmla="*/ 3 w 8"/>
                  <a:gd name="T15" fmla="*/ 5 h 8"/>
                  <a:gd name="T16" fmla="*/ 0 w 8"/>
                  <a:gd name="T17" fmla="*/ 5 h 8"/>
                  <a:gd name="T18" fmla="*/ 3 w 8"/>
                  <a:gd name="T19" fmla="*/ 5 h 8"/>
                  <a:gd name="T20" fmla="*/ 3 w 8"/>
                  <a:gd name="T21" fmla="*/ 3 h 8"/>
                  <a:gd name="T22" fmla="*/ 3 w 8"/>
                  <a:gd name="T23" fmla="*/ 0 h 8"/>
                  <a:gd name="T24" fmla="*/ 5 w 8"/>
                  <a:gd name="T2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8">
                    <a:moveTo>
                      <a:pt x="5" y="0"/>
                    </a:moveTo>
                    <a:lnTo>
                      <a:pt x="8" y="0"/>
                    </a:lnTo>
                    <a:lnTo>
                      <a:pt x="8" y="3"/>
                    </a:lnTo>
                    <a:lnTo>
                      <a:pt x="8" y="5"/>
                    </a:lnTo>
                    <a:lnTo>
                      <a:pt x="8" y="8"/>
                    </a:lnTo>
                    <a:lnTo>
                      <a:pt x="5" y="8"/>
                    </a:lnTo>
                    <a:lnTo>
                      <a:pt x="3" y="8"/>
                    </a:lnTo>
                    <a:lnTo>
                      <a:pt x="3" y="5"/>
                    </a:lnTo>
                    <a:lnTo>
                      <a:pt x="0" y="5"/>
                    </a:lnTo>
                    <a:lnTo>
                      <a:pt x="3" y="5"/>
                    </a:lnTo>
                    <a:lnTo>
                      <a:pt x="3" y="3"/>
                    </a:lnTo>
                    <a:lnTo>
                      <a:pt x="3" y="0"/>
                    </a:lnTo>
                    <a:lnTo>
                      <a:pt x="5" y="0"/>
                    </a:lnTo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343" name="Freeform 133"/>
              <p:cNvSpPr>
                <a:spLocks/>
              </p:cNvSpPr>
              <p:nvPr/>
            </p:nvSpPr>
            <p:spPr bwMode="auto">
              <a:xfrm>
                <a:off x="5132" y="2900"/>
                <a:ext cx="47" cy="76"/>
              </a:xfrm>
              <a:custGeom>
                <a:avLst/>
                <a:gdLst>
                  <a:gd name="T0" fmla="*/ 39 w 47"/>
                  <a:gd name="T1" fmla="*/ 3 h 76"/>
                  <a:gd name="T2" fmla="*/ 44 w 47"/>
                  <a:gd name="T3" fmla="*/ 5 h 76"/>
                  <a:gd name="T4" fmla="*/ 47 w 47"/>
                  <a:gd name="T5" fmla="*/ 10 h 76"/>
                  <a:gd name="T6" fmla="*/ 44 w 47"/>
                  <a:gd name="T7" fmla="*/ 16 h 76"/>
                  <a:gd name="T8" fmla="*/ 39 w 47"/>
                  <a:gd name="T9" fmla="*/ 18 h 76"/>
                  <a:gd name="T10" fmla="*/ 34 w 47"/>
                  <a:gd name="T11" fmla="*/ 16 h 76"/>
                  <a:gd name="T12" fmla="*/ 34 w 47"/>
                  <a:gd name="T13" fmla="*/ 18 h 76"/>
                  <a:gd name="T14" fmla="*/ 39 w 47"/>
                  <a:gd name="T15" fmla="*/ 21 h 76"/>
                  <a:gd name="T16" fmla="*/ 39 w 47"/>
                  <a:gd name="T17" fmla="*/ 23 h 76"/>
                  <a:gd name="T18" fmla="*/ 42 w 47"/>
                  <a:gd name="T19" fmla="*/ 29 h 76"/>
                  <a:gd name="T20" fmla="*/ 39 w 47"/>
                  <a:gd name="T21" fmla="*/ 29 h 76"/>
                  <a:gd name="T22" fmla="*/ 39 w 47"/>
                  <a:gd name="T23" fmla="*/ 31 h 76"/>
                  <a:gd name="T24" fmla="*/ 34 w 47"/>
                  <a:gd name="T25" fmla="*/ 34 h 76"/>
                  <a:gd name="T26" fmla="*/ 31 w 47"/>
                  <a:gd name="T27" fmla="*/ 34 h 76"/>
                  <a:gd name="T28" fmla="*/ 29 w 47"/>
                  <a:gd name="T29" fmla="*/ 39 h 76"/>
                  <a:gd name="T30" fmla="*/ 29 w 47"/>
                  <a:gd name="T31" fmla="*/ 42 h 76"/>
                  <a:gd name="T32" fmla="*/ 31 w 47"/>
                  <a:gd name="T33" fmla="*/ 42 h 76"/>
                  <a:gd name="T34" fmla="*/ 26 w 47"/>
                  <a:gd name="T35" fmla="*/ 44 h 76"/>
                  <a:gd name="T36" fmla="*/ 29 w 47"/>
                  <a:gd name="T37" fmla="*/ 44 h 76"/>
                  <a:gd name="T38" fmla="*/ 24 w 47"/>
                  <a:gd name="T39" fmla="*/ 47 h 76"/>
                  <a:gd name="T40" fmla="*/ 26 w 47"/>
                  <a:gd name="T41" fmla="*/ 52 h 76"/>
                  <a:gd name="T42" fmla="*/ 29 w 47"/>
                  <a:gd name="T43" fmla="*/ 57 h 76"/>
                  <a:gd name="T44" fmla="*/ 26 w 47"/>
                  <a:gd name="T45" fmla="*/ 63 h 76"/>
                  <a:gd name="T46" fmla="*/ 24 w 47"/>
                  <a:gd name="T47" fmla="*/ 68 h 76"/>
                  <a:gd name="T48" fmla="*/ 18 w 47"/>
                  <a:gd name="T49" fmla="*/ 70 h 76"/>
                  <a:gd name="T50" fmla="*/ 16 w 47"/>
                  <a:gd name="T51" fmla="*/ 70 h 76"/>
                  <a:gd name="T52" fmla="*/ 13 w 47"/>
                  <a:gd name="T53" fmla="*/ 76 h 76"/>
                  <a:gd name="T54" fmla="*/ 11 w 47"/>
                  <a:gd name="T55" fmla="*/ 76 h 76"/>
                  <a:gd name="T56" fmla="*/ 5 w 47"/>
                  <a:gd name="T57" fmla="*/ 73 h 76"/>
                  <a:gd name="T58" fmla="*/ 3 w 47"/>
                  <a:gd name="T59" fmla="*/ 68 h 76"/>
                  <a:gd name="T60" fmla="*/ 0 w 47"/>
                  <a:gd name="T61" fmla="*/ 63 h 76"/>
                  <a:gd name="T62" fmla="*/ 3 w 47"/>
                  <a:gd name="T63" fmla="*/ 63 h 76"/>
                  <a:gd name="T64" fmla="*/ 3 w 47"/>
                  <a:gd name="T65" fmla="*/ 60 h 76"/>
                  <a:gd name="T66" fmla="*/ 5 w 47"/>
                  <a:gd name="T67" fmla="*/ 55 h 76"/>
                  <a:gd name="T68" fmla="*/ 3 w 47"/>
                  <a:gd name="T69" fmla="*/ 50 h 76"/>
                  <a:gd name="T70" fmla="*/ 5 w 47"/>
                  <a:gd name="T71" fmla="*/ 44 h 76"/>
                  <a:gd name="T72" fmla="*/ 5 w 47"/>
                  <a:gd name="T73" fmla="*/ 42 h 76"/>
                  <a:gd name="T74" fmla="*/ 5 w 47"/>
                  <a:gd name="T75" fmla="*/ 34 h 76"/>
                  <a:gd name="T76" fmla="*/ 5 w 47"/>
                  <a:gd name="T77" fmla="*/ 31 h 76"/>
                  <a:gd name="T78" fmla="*/ 11 w 47"/>
                  <a:gd name="T79" fmla="*/ 29 h 76"/>
                  <a:gd name="T80" fmla="*/ 13 w 47"/>
                  <a:gd name="T81" fmla="*/ 23 h 76"/>
                  <a:gd name="T82" fmla="*/ 18 w 47"/>
                  <a:gd name="T83" fmla="*/ 21 h 76"/>
                  <a:gd name="T84" fmla="*/ 24 w 47"/>
                  <a:gd name="T85" fmla="*/ 18 h 76"/>
                  <a:gd name="T86" fmla="*/ 29 w 47"/>
                  <a:gd name="T87" fmla="*/ 16 h 76"/>
                  <a:gd name="T88" fmla="*/ 26 w 47"/>
                  <a:gd name="T89" fmla="*/ 10 h 76"/>
                  <a:gd name="T90" fmla="*/ 26 w 47"/>
                  <a:gd name="T91" fmla="*/ 3 h 76"/>
                  <a:gd name="T92" fmla="*/ 29 w 47"/>
                  <a:gd name="T93" fmla="*/ 3 h 76"/>
                  <a:gd name="T94" fmla="*/ 34 w 47"/>
                  <a:gd name="T95" fmla="*/ 0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47" h="76">
                    <a:moveTo>
                      <a:pt x="37" y="0"/>
                    </a:moveTo>
                    <a:lnTo>
                      <a:pt x="39" y="0"/>
                    </a:lnTo>
                    <a:lnTo>
                      <a:pt x="39" y="3"/>
                    </a:lnTo>
                    <a:lnTo>
                      <a:pt x="42" y="3"/>
                    </a:lnTo>
                    <a:lnTo>
                      <a:pt x="42" y="5"/>
                    </a:lnTo>
                    <a:lnTo>
                      <a:pt x="44" y="5"/>
                    </a:lnTo>
                    <a:lnTo>
                      <a:pt x="44" y="8"/>
                    </a:lnTo>
                    <a:lnTo>
                      <a:pt x="47" y="8"/>
                    </a:lnTo>
                    <a:lnTo>
                      <a:pt x="47" y="10"/>
                    </a:lnTo>
                    <a:lnTo>
                      <a:pt x="47" y="13"/>
                    </a:lnTo>
                    <a:lnTo>
                      <a:pt x="44" y="13"/>
                    </a:lnTo>
                    <a:lnTo>
                      <a:pt x="44" y="16"/>
                    </a:lnTo>
                    <a:lnTo>
                      <a:pt x="42" y="16"/>
                    </a:lnTo>
                    <a:lnTo>
                      <a:pt x="42" y="18"/>
                    </a:lnTo>
                    <a:lnTo>
                      <a:pt x="39" y="18"/>
                    </a:lnTo>
                    <a:lnTo>
                      <a:pt x="37" y="18"/>
                    </a:lnTo>
                    <a:lnTo>
                      <a:pt x="34" y="18"/>
                    </a:lnTo>
                    <a:lnTo>
                      <a:pt x="34" y="16"/>
                    </a:lnTo>
                    <a:lnTo>
                      <a:pt x="31" y="16"/>
                    </a:lnTo>
                    <a:lnTo>
                      <a:pt x="31" y="18"/>
                    </a:lnTo>
                    <a:lnTo>
                      <a:pt x="34" y="18"/>
                    </a:lnTo>
                    <a:lnTo>
                      <a:pt x="34" y="21"/>
                    </a:lnTo>
                    <a:lnTo>
                      <a:pt x="37" y="21"/>
                    </a:lnTo>
                    <a:lnTo>
                      <a:pt x="39" y="21"/>
                    </a:lnTo>
                    <a:lnTo>
                      <a:pt x="39" y="23"/>
                    </a:lnTo>
                    <a:lnTo>
                      <a:pt x="37" y="23"/>
                    </a:lnTo>
                    <a:lnTo>
                      <a:pt x="39" y="23"/>
                    </a:lnTo>
                    <a:lnTo>
                      <a:pt x="39" y="26"/>
                    </a:lnTo>
                    <a:lnTo>
                      <a:pt x="42" y="26"/>
                    </a:lnTo>
                    <a:lnTo>
                      <a:pt x="42" y="29"/>
                    </a:lnTo>
                    <a:lnTo>
                      <a:pt x="39" y="29"/>
                    </a:lnTo>
                    <a:lnTo>
                      <a:pt x="39" y="26"/>
                    </a:lnTo>
                    <a:lnTo>
                      <a:pt x="39" y="29"/>
                    </a:lnTo>
                    <a:lnTo>
                      <a:pt x="37" y="29"/>
                    </a:lnTo>
                    <a:lnTo>
                      <a:pt x="37" y="31"/>
                    </a:lnTo>
                    <a:lnTo>
                      <a:pt x="39" y="31"/>
                    </a:lnTo>
                    <a:lnTo>
                      <a:pt x="39" y="34"/>
                    </a:lnTo>
                    <a:lnTo>
                      <a:pt x="37" y="34"/>
                    </a:lnTo>
                    <a:lnTo>
                      <a:pt x="34" y="34"/>
                    </a:lnTo>
                    <a:lnTo>
                      <a:pt x="31" y="34"/>
                    </a:lnTo>
                    <a:lnTo>
                      <a:pt x="34" y="34"/>
                    </a:lnTo>
                    <a:lnTo>
                      <a:pt x="31" y="34"/>
                    </a:lnTo>
                    <a:lnTo>
                      <a:pt x="31" y="37"/>
                    </a:lnTo>
                    <a:lnTo>
                      <a:pt x="29" y="37"/>
                    </a:lnTo>
                    <a:lnTo>
                      <a:pt x="29" y="39"/>
                    </a:lnTo>
                    <a:lnTo>
                      <a:pt x="31" y="39"/>
                    </a:lnTo>
                    <a:lnTo>
                      <a:pt x="29" y="39"/>
                    </a:lnTo>
                    <a:lnTo>
                      <a:pt x="29" y="42"/>
                    </a:lnTo>
                    <a:lnTo>
                      <a:pt x="31" y="42"/>
                    </a:lnTo>
                    <a:lnTo>
                      <a:pt x="29" y="42"/>
                    </a:lnTo>
                    <a:lnTo>
                      <a:pt x="31" y="42"/>
                    </a:lnTo>
                    <a:lnTo>
                      <a:pt x="29" y="42"/>
                    </a:lnTo>
                    <a:lnTo>
                      <a:pt x="26" y="42"/>
                    </a:lnTo>
                    <a:lnTo>
                      <a:pt x="26" y="44"/>
                    </a:lnTo>
                    <a:lnTo>
                      <a:pt x="29" y="44"/>
                    </a:lnTo>
                    <a:lnTo>
                      <a:pt x="31" y="44"/>
                    </a:lnTo>
                    <a:lnTo>
                      <a:pt x="29" y="44"/>
                    </a:lnTo>
                    <a:lnTo>
                      <a:pt x="29" y="47"/>
                    </a:lnTo>
                    <a:lnTo>
                      <a:pt x="26" y="47"/>
                    </a:lnTo>
                    <a:lnTo>
                      <a:pt x="24" y="47"/>
                    </a:lnTo>
                    <a:lnTo>
                      <a:pt x="24" y="50"/>
                    </a:lnTo>
                    <a:lnTo>
                      <a:pt x="24" y="52"/>
                    </a:lnTo>
                    <a:lnTo>
                      <a:pt x="26" y="52"/>
                    </a:lnTo>
                    <a:lnTo>
                      <a:pt x="29" y="52"/>
                    </a:lnTo>
                    <a:lnTo>
                      <a:pt x="29" y="55"/>
                    </a:lnTo>
                    <a:lnTo>
                      <a:pt x="29" y="57"/>
                    </a:lnTo>
                    <a:lnTo>
                      <a:pt x="29" y="60"/>
                    </a:lnTo>
                    <a:lnTo>
                      <a:pt x="29" y="63"/>
                    </a:lnTo>
                    <a:lnTo>
                      <a:pt x="26" y="63"/>
                    </a:lnTo>
                    <a:lnTo>
                      <a:pt x="26" y="65"/>
                    </a:lnTo>
                    <a:lnTo>
                      <a:pt x="26" y="68"/>
                    </a:lnTo>
                    <a:lnTo>
                      <a:pt x="24" y="68"/>
                    </a:lnTo>
                    <a:lnTo>
                      <a:pt x="24" y="70"/>
                    </a:lnTo>
                    <a:lnTo>
                      <a:pt x="21" y="70"/>
                    </a:lnTo>
                    <a:lnTo>
                      <a:pt x="18" y="70"/>
                    </a:lnTo>
                    <a:lnTo>
                      <a:pt x="16" y="70"/>
                    </a:lnTo>
                    <a:lnTo>
                      <a:pt x="16" y="68"/>
                    </a:lnTo>
                    <a:lnTo>
                      <a:pt x="16" y="70"/>
                    </a:lnTo>
                    <a:lnTo>
                      <a:pt x="16" y="73"/>
                    </a:lnTo>
                    <a:lnTo>
                      <a:pt x="13" y="73"/>
                    </a:lnTo>
                    <a:lnTo>
                      <a:pt x="13" y="76"/>
                    </a:lnTo>
                    <a:lnTo>
                      <a:pt x="13" y="73"/>
                    </a:lnTo>
                    <a:lnTo>
                      <a:pt x="11" y="73"/>
                    </a:lnTo>
                    <a:lnTo>
                      <a:pt x="11" y="76"/>
                    </a:lnTo>
                    <a:lnTo>
                      <a:pt x="11" y="73"/>
                    </a:lnTo>
                    <a:lnTo>
                      <a:pt x="8" y="73"/>
                    </a:lnTo>
                    <a:lnTo>
                      <a:pt x="5" y="73"/>
                    </a:lnTo>
                    <a:lnTo>
                      <a:pt x="3" y="73"/>
                    </a:lnTo>
                    <a:lnTo>
                      <a:pt x="3" y="70"/>
                    </a:lnTo>
                    <a:lnTo>
                      <a:pt x="3" y="68"/>
                    </a:lnTo>
                    <a:lnTo>
                      <a:pt x="3" y="65"/>
                    </a:lnTo>
                    <a:lnTo>
                      <a:pt x="0" y="65"/>
                    </a:lnTo>
                    <a:lnTo>
                      <a:pt x="0" y="63"/>
                    </a:lnTo>
                    <a:lnTo>
                      <a:pt x="3" y="63"/>
                    </a:lnTo>
                    <a:lnTo>
                      <a:pt x="3" y="65"/>
                    </a:lnTo>
                    <a:lnTo>
                      <a:pt x="3" y="63"/>
                    </a:lnTo>
                    <a:lnTo>
                      <a:pt x="3" y="60"/>
                    </a:lnTo>
                    <a:lnTo>
                      <a:pt x="5" y="60"/>
                    </a:lnTo>
                    <a:lnTo>
                      <a:pt x="3" y="60"/>
                    </a:lnTo>
                    <a:lnTo>
                      <a:pt x="3" y="57"/>
                    </a:lnTo>
                    <a:lnTo>
                      <a:pt x="3" y="55"/>
                    </a:lnTo>
                    <a:lnTo>
                      <a:pt x="5" y="55"/>
                    </a:lnTo>
                    <a:lnTo>
                      <a:pt x="5" y="52"/>
                    </a:lnTo>
                    <a:lnTo>
                      <a:pt x="3" y="52"/>
                    </a:lnTo>
                    <a:lnTo>
                      <a:pt x="3" y="50"/>
                    </a:lnTo>
                    <a:lnTo>
                      <a:pt x="5" y="50"/>
                    </a:lnTo>
                    <a:lnTo>
                      <a:pt x="5" y="47"/>
                    </a:lnTo>
                    <a:lnTo>
                      <a:pt x="5" y="44"/>
                    </a:lnTo>
                    <a:lnTo>
                      <a:pt x="8" y="44"/>
                    </a:lnTo>
                    <a:lnTo>
                      <a:pt x="8" y="42"/>
                    </a:lnTo>
                    <a:lnTo>
                      <a:pt x="5" y="42"/>
                    </a:lnTo>
                    <a:lnTo>
                      <a:pt x="5" y="39"/>
                    </a:lnTo>
                    <a:lnTo>
                      <a:pt x="5" y="37"/>
                    </a:lnTo>
                    <a:lnTo>
                      <a:pt x="5" y="34"/>
                    </a:lnTo>
                    <a:lnTo>
                      <a:pt x="3" y="34"/>
                    </a:lnTo>
                    <a:lnTo>
                      <a:pt x="3" y="31"/>
                    </a:lnTo>
                    <a:lnTo>
                      <a:pt x="5" y="31"/>
                    </a:lnTo>
                    <a:lnTo>
                      <a:pt x="5" y="29"/>
                    </a:lnTo>
                    <a:lnTo>
                      <a:pt x="8" y="29"/>
                    </a:lnTo>
                    <a:lnTo>
                      <a:pt x="11" y="29"/>
                    </a:lnTo>
                    <a:lnTo>
                      <a:pt x="11" y="26"/>
                    </a:lnTo>
                    <a:lnTo>
                      <a:pt x="13" y="26"/>
                    </a:lnTo>
                    <a:lnTo>
                      <a:pt x="13" y="23"/>
                    </a:lnTo>
                    <a:lnTo>
                      <a:pt x="16" y="23"/>
                    </a:lnTo>
                    <a:lnTo>
                      <a:pt x="18" y="23"/>
                    </a:lnTo>
                    <a:lnTo>
                      <a:pt x="18" y="21"/>
                    </a:lnTo>
                    <a:lnTo>
                      <a:pt x="21" y="21"/>
                    </a:lnTo>
                    <a:lnTo>
                      <a:pt x="21" y="18"/>
                    </a:lnTo>
                    <a:lnTo>
                      <a:pt x="24" y="18"/>
                    </a:lnTo>
                    <a:lnTo>
                      <a:pt x="24" y="16"/>
                    </a:lnTo>
                    <a:lnTo>
                      <a:pt x="26" y="16"/>
                    </a:lnTo>
                    <a:lnTo>
                      <a:pt x="29" y="16"/>
                    </a:lnTo>
                    <a:lnTo>
                      <a:pt x="29" y="13"/>
                    </a:lnTo>
                    <a:lnTo>
                      <a:pt x="26" y="13"/>
                    </a:lnTo>
                    <a:lnTo>
                      <a:pt x="26" y="10"/>
                    </a:lnTo>
                    <a:lnTo>
                      <a:pt x="26" y="8"/>
                    </a:lnTo>
                    <a:lnTo>
                      <a:pt x="26" y="5"/>
                    </a:lnTo>
                    <a:lnTo>
                      <a:pt x="26" y="3"/>
                    </a:lnTo>
                    <a:lnTo>
                      <a:pt x="26" y="0"/>
                    </a:lnTo>
                    <a:lnTo>
                      <a:pt x="29" y="0"/>
                    </a:lnTo>
                    <a:lnTo>
                      <a:pt x="29" y="3"/>
                    </a:lnTo>
                    <a:lnTo>
                      <a:pt x="31" y="3"/>
                    </a:lnTo>
                    <a:lnTo>
                      <a:pt x="31" y="0"/>
                    </a:lnTo>
                    <a:lnTo>
                      <a:pt x="34" y="0"/>
                    </a:lnTo>
                    <a:lnTo>
                      <a:pt x="37" y="0"/>
                    </a:lnTo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344" name="Freeform 134"/>
              <p:cNvSpPr>
                <a:spLocks/>
              </p:cNvSpPr>
              <p:nvPr/>
            </p:nvSpPr>
            <p:spPr bwMode="auto">
              <a:xfrm>
                <a:off x="5179" y="2890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345" name="Freeform 135"/>
              <p:cNvSpPr>
                <a:spLocks/>
              </p:cNvSpPr>
              <p:nvPr/>
            </p:nvSpPr>
            <p:spPr bwMode="auto">
              <a:xfrm>
                <a:off x="5171" y="2890"/>
                <a:ext cx="8" cy="10"/>
              </a:xfrm>
              <a:custGeom>
                <a:avLst/>
                <a:gdLst>
                  <a:gd name="T0" fmla="*/ 3 w 8"/>
                  <a:gd name="T1" fmla="*/ 0 h 10"/>
                  <a:gd name="T2" fmla="*/ 5 w 8"/>
                  <a:gd name="T3" fmla="*/ 0 h 10"/>
                  <a:gd name="T4" fmla="*/ 5 w 8"/>
                  <a:gd name="T5" fmla="*/ 2 h 10"/>
                  <a:gd name="T6" fmla="*/ 3 w 8"/>
                  <a:gd name="T7" fmla="*/ 2 h 10"/>
                  <a:gd name="T8" fmla="*/ 3 w 8"/>
                  <a:gd name="T9" fmla="*/ 5 h 10"/>
                  <a:gd name="T10" fmla="*/ 5 w 8"/>
                  <a:gd name="T11" fmla="*/ 5 h 10"/>
                  <a:gd name="T12" fmla="*/ 8 w 8"/>
                  <a:gd name="T13" fmla="*/ 5 h 10"/>
                  <a:gd name="T14" fmla="*/ 8 w 8"/>
                  <a:gd name="T15" fmla="*/ 7 h 10"/>
                  <a:gd name="T16" fmla="*/ 8 w 8"/>
                  <a:gd name="T17" fmla="*/ 10 h 10"/>
                  <a:gd name="T18" fmla="*/ 5 w 8"/>
                  <a:gd name="T19" fmla="*/ 10 h 10"/>
                  <a:gd name="T20" fmla="*/ 5 w 8"/>
                  <a:gd name="T21" fmla="*/ 7 h 10"/>
                  <a:gd name="T22" fmla="*/ 3 w 8"/>
                  <a:gd name="T23" fmla="*/ 7 h 10"/>
                  <a:gd name="T24" fmla="*/ 0 w 8"/>
                  <a:gd name="T25" fmla="*/ 7 h 10"/>
                  <a:gd name="T26" fmla="*/ 0 w 8"/>
                  <a:gd name="T27" fmla="*/ 5 h 10"/>
                  <a:gd name="T28" fmla="*/ 0 w 8"/>
                  <a:gd name="T29" fmla="*/ 2 h 10"/>
                  <a:gd name="T30" fmla="*/ 0 w 8"/>
                  <a:gd name="T31" fmla="*/ 0 h 10"/>
                  <a:gd name="T32" fmla="*/ 3 w 8"/>
                  <a:gd name="T3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" h="10">
                    <a:moveTo>
                      <a:pt x="3" y="0"/>
                    </a:moveTo>
                    <a:lnTo>
                      <a:pt x="5" y="0"/>
                    </a:lnTo>
                    <a:lnTo>
                      <a:pt x="5" y="2"/>
                    </a:lnTo>
                    <a:lnTo>
                      <a:pt x="3" y="2"/>
                    </a:lnTo>
                    <a:lnTo>
                      <a:pt x="3" y="5"/>
                    </a:lnTo>
                    <a:lnTo>
                      <a:pt x="5" y="5"/>
                    </a:lnTo>
                    <a:lnTo>
                      <a:pt x="8" y="5"/>
                    </a:lnTo>
                    <a:lnTo>
                      <a:pt x="8" y="7"/>
                    </a:lnTo>
                    <a:lnTo>
                      <a:pt x="8" y="10"/>
                    </a:lnTo>
                    <a:lnTo>
                      <a:pt x="5" y="10"/>
                    </a:lnTo>
                    <a:lnTo>
                      <a:pt x="5" y="7"/>
                    </a:lnTo>
                    <a:lnTo>
                      <a:pt x="3" y="7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3" y="0"/>
                    </a:lnTo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346" name="Freeform 136"/>
              <p:cNvSpPr>
                <a:spLocks/>
              </p:cNvSpPr>
              <p:nvPr/>
            </p:nvSpPr>
            <p:spPr bwMode="auto">
              <a:xfrm>
                <a:off x="4848" y="2837"/>
                <a:ext cx="31" cy="37"/>
              </a:xfrm>
              <a:custGeom>
                <a:avLst/>
                <a:gdLst>
                  <a:gd name="T0" fmla="*/ 23 w 31"/>
                  <a:gd name="T1" fmla="*/ 0 h 37"/>
                  <a:gd name="T2" fmla="*/ 26 w 31"/>
                  <a:gd name="T3" fmla="*/ 3 h 37"/>
                  <a:gd name="T4" fmla="*/ 26 w 31"/>
                  <a:gd name="T5" fmla="*/ 8 h 37"/>
                  <a:gd name="T6" fmla="*/ 28 w 31"/>
                  <a:gd name="T7" fmla="*/ 11 h 37"/>
                  <a:gd name="T8" fmla="*/ 28 w 31"/>
                  <a:gd name="T9" fmla="*/ 16 h 37"/>
                  <a:gd name="T10" fmla="*/ 31 w 31"/>
                  <a:gd name="T11" fmla="*/ 19 h 37"/>
                  <a:gd name="T12" fmla="*/ 31 w 31"/>
                  <a:gd name="T13" fmla="*/ 24 h 37"/>
                  <a:gd name="T14" fmla="*/ 31 w 31"/>
                  <a:gd name="T15" fmla="*/ 29 h 37"/>
                  <a:gd name="T16" fmla="*/ 28 w 31"/>
                  <a:gd name="T17" fmla="*/ 32 h 37"/>
                  <a:gd name="T18" fmla="*/ 26 w 31"/>
                  <a:gd name="T19" fmla="*/ 34 h 37"/>
                  <a:gd name="T20" fmla="*/ 23 w 31"/>
                  <a:gd name="T21" fmla="*/ 32 h 37"/>
                  <a:gd name="T22" fmla="*/ 20 w 31"/>
                  <a:gd name="T23" fmla="*/ 34 h 37"/>
                  <a:gd name="T24" fmla="*/ 18 w 31"/>
                  <a:gd name="T25" fmla="*/ 37 h 37"/>
                  <a:gd name="T26" fmla="*/ 18 w 31"/>
                  <a:gd name="T27" fmla="*/ 32 h 37"/>
                  <a:gd name="T28" fmla="*/ 15 w 31"/>
                  <a:gd name="T29" fmla="*/ 29 h 37"/>
                  <a:gd name="T30" fmla="*/ 15 w 31"/>
                  <a:gd name="T31" fmla="*/ 29 h 37"/>
                  <a:gd name="T32" fmla="*/ 15 w 31"/>
                  <a:gd name="T33" fmla="*/ 29 h 37"/>
                  <a:gd name="T34" fmla="*/ 13 w 31"/>
                  <a:gd name="T35" fmla="*/ 32 h 37"/>
                  <a:gd name="T36" fmla="*/ 10 w 31"/>
                  <a:gd name="T37" fmla="*/ 29 h 37"/>
                  <a:gd name="T38" fmla="*/ 7 w 31"/>
                  <a:gd name="T39" fmla="*/ 26 h 37"/>
                  <a:gd name="T40" fmla="*/ 7 w 31"/>
                  <a:gd name="T41" fmla="*/ 21 h 37"/>
                  <a:gd name="T42" fmla="*/ 5 w 31"/>
                  <a:gd name="T43" fmla="*/ 19 h 37"/>
                  <a:gd name="T44" fmla="*/ 5 w 31"/>
                  <a:gd name="T45" fmla="*/ 24 h 37"/>
                  <a:gd name="T46" fmla="*/ 2 w 31"/>
                  <a:gd name="T47" fmla="*/ 21 h 37"/>
                  <a:gd name="T48" fmla="*/ 2 w 31"/>
                  <a:gd name="T49" fmla="*/ 21 h 37"/>
                  <a:gd name="T50" fmla="*/ 2 w 31"/>
                  <a:gd name="T51" fmla="*/ 21 h 37"/>
                  <a:gd name="T52" fmla="*/ 0 w 31"/>
                  <a:gd name="T53" fmla="*/ 19 h 37"/>
                  <a:gd name="T54" fmla="*/ 0 w 31"/>
                  <a:gd name="T55" fmla="*/ 19 h 37"/>
                  <a:gd name="T56" fmla="*/ 2 w 31"/>
                  <a:gd name="T57" fmla="*/ 16 h 37"/>
                  <a:gd name="T58" fmla="*/ 5 w 31"/>
                  <a:gd name="T59" fmla="*/ 13 h 37"/>
                  <a:gd name="T60" fmla="*/ 5 w 31"/>
                  <a:gd name="T61" fmla="*/ 13 h 37"/>
                  <a:gd name="T62" fmla="*/ 7 w 31"/>
                  <a:gd name="T63" fmla="*/ 11 h 37"/>
                  <a:gd name="T64" fmla="*/ 10 w 31"/>
                  <a:gd name="T65" fmla="*/ 8 h 37"/>
                  <a:gd name="T66" fmla="*/ 13 w 31"/>
                  <a:gd name="T67" fmla="*/ 5 h 37"/>
                  <a:gd name="T68" fmla="*/ 13 w 31"/>
                  <a:gd name="T69" fmla="*/ 5 h 37"/>
                  <a:gd name="T70" fmla="*/ 15 w 31"/>
                  <a:gd name="T71" fmla="*/ 3 h 37"/>
                  <a:gd name="T72" fmla="*/ 15 w 31"/>
                  <a:gd name="T73" fmla="*/ 3 h 37"/>
                  <a:gd name="T74" fmla="*/ 18 w 31"/>
                  <a:gd name="T75" fmla="*/ 0 h 37"/>
                  <a:gd name="T76" fmla="*/ 20 w 31"/>
                  <a:gd name="T77" fmla="*/ 3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31" h="37">
                    <a:moveTo>
                      <a:pt x="20" y="0"/>
                    </a:moveTo>
                    <a:lnTo>
                      <a:pt x="23" y="0"/>
                    </a:lnTo>
                    <a:lnTo>
                      <a:pt x="23" y="3"/>
                    </a:lnTo>
                    <a:lnTo>
                      <a:pt x="26" y="3"/>
                    </a:lnTo>
                    <a:lnTo>
                      <a:pt x="26" y="5"/>
                    </a:lnTo>
                    <a:lnTo>
                      <a:pt x="26" y="8"/>
                    </a:lnTo>
                    <a:lnTo>
                      <a:pt x="28" y="8"/>
                    </a:lnTo>
                    <a:lnTo>
                      <a:pt x="28" y="11"/>
                    </a:lnTo>
                    <a:lnTo>
                      <a:pt x="28" y="13"/>
                    </a:lnTo>
                    <a:lnTo>
                      <a:pt x="28" y="16"/>
                    </a:lnTo>
                    <a:lnTo>
                      <a:pt x="28" y="19"/>
                    </a:lnTo>
                    <a:lnTo>
                      <a:pt x="31" y="19"/>
                    </a:lnTo>
                    <a:lnTo>
                      <a:pt x="31" y="21"/>
                    </a:lnTo>
                    <a:lnTo>
                      <a:pt x="31" y="24"/>
                    </a:lnTo>
                    <a:lnTo>
                      <a:pt x="31" y="26"/>
                    </a:lnTo>
                    <a:lnTo>
                      <a:pt x="31" y="29"/>
                    </a:lnTo>
                    <a:lnTo>
                      <a:pt x="31" y="32"/>
                    </a:lnTo>
                    <a:lnTo>
                      <a:pt x="28" y="32"/>
                    </a:lnTo>
                    <a:lnTo>
                      <a:pt x="28" y="34"/>
                    </a:lnTo>
                    <a:lnTo>
                      <a:pt x="26" y="34"/>
                    </a:lnTo>
                    <a:lnTo>
                      <a:pt x="23" y="34"/>
                    </a:lnTo>
                    <a:lnTo>
                      <a:pt x="23" y="32"/>
                    </a:lnTo>
                    <a:lnTo>
                      <a:pt x="20" y="32"/>
                    </a:lnTo>
                    <a:lnTo>
                      <a:pt x="20" y="34"/>
                    </a:lnTo>
                    <a:lnTo>
                      <a:pt x="20" y="37"/>
                    </a:lnTo>
                    <a:lnTo>
                      <a:pt x="18" y="37"/>
                    </a:lnTo>
                    <a:lnTo>
                      <a:pt x="18" y="34"/>
                    </a:lnTo>
                    <a:lnTo>
                      <a:pt x="18" y="32"/>
                    </a:lnTo>
                    <a:lnTo>
                      <a:pt x="18" y="29"/>
                    </a:lnTo>
                    <a:lnTo>
                      <a:pt x="15" y="29"/>
                    </a:lnTo>
                    <a:lnTo>
                      <a:pt x="15" y="32"/>
                    </a:lnTo>
                    <a:lnTo>
                      <a:pt x="15" y="29"/>
                    </a:lnTo>
                    <a:lnTo>
                      <a:pt x="15" y="32"/>
                    </a:lnTo>
                    <a:lnTo>
                      <a:pt x="15" y="29"/>
                    </a:lnTo>
                    <a:lnTo>
                      <a:pt x="13" y="29"/>
                    </a:lnTo>
                    <a:lnTo>
                      <a:pt x="13" y="32"/>
                    </a:lnTo>
                    <a:lnTo>
                      <a:pt x="10" y="32"/>
                    </a:lnTo>
                    <a:lnTo>
                      <a:pt x="10" y="29"/>
                    </a:lnTo>
                    <a:lnTo>
                      <a:pt x="10" y="26"/>
                    </a:lnTo>
                    <a:lnTo>
                      <a:pt x="7" y="26"/>
                    </a:lnTo>
                    <a:lnTo>
                      <a:pt x="7" y="24"/>
                    </a:lnTo>
                    <a:lnTo>
                      <a:pt x="7" y="21"/>
                    </a:lnTo>
                    <a:lnTo>
                      <a:pt x="7" y="19"/>
                    </a:lnTo>
                    <a:lnTo>
                      <a:pt x="5" y="19"/>
                    </a:lnTo>
                    <a:lnTo>
                      <a:pt x="5" y="21"/>
                    </a:lnTo>
                    <a:lnTo>
                      <a:pt x="5" y="24"/>
                    </a:lnTo>
                    <a:lnTo>
                      <a:pt x="2" y="24"/>
                    </a:lnTo>
                    <a:lnTo>
                      <a:pt x="2" y="21"/>
                    </a:lnTo>
                    <a:lnTo>
                      <a:pt x="2" y="19"/>
                    </a:lnTo>
                    <a:lnTo>
                      <a:pt x="2" y="21"/>
                    </a:lnTo>
                    <a:lnTo>
                      <a:pt x="2" y="24"/>
                    </a:lnTo>
                    <a:lnTo>
                      <a:pt x="2" y="21"/>
                    </a:lnTo>
                    <a:lnTo>
                      <a:pt x="0" y="21"/>
                    </a:lnTo>
                    <a:lnTo>
                      <a:pt x="0" y="19"/>
                    </a:lnTo>
                    <a:lnTo>
                      <a:pt x="2" y="19"/>
                    </a:lnTo>
                    <a:lnTo>
                      <a:pt x="0" y="19"/>
                    </a:lnTo>
                    <a:lnTo>
                      <a:pt x="0" y="16"/>
                    </a:lnTo>
                    <a:lnTo>
                      <a:pt x="2" y="16"/>
                    </a:lnTo>
                    <a:lnTo>
                      <a:pt x="2" y="13"/>
                    </a:lnTo>
                    <a:lnTo>
                      <a:pt x="5" y="13"/>
                    </a:lnTo>
                    <a:lnTo>
                      <a:pt x="2" y="13"/>
                    </a:lnTo>
                    <a:lnTo>
                      <a:pt x="5" y="13"/>
                    </a:lnTo>
                    <a:lnTo>
                      <a:pt x="5" y="11"/>
                    </a:lnTo>
                    <a:lnTo>
                      <a:pt x="7" y="11"/>
                    </a:lnTo>
                    <a:lnTo>
                      <a:pt x="7" y="8"/>
                    </a:lnTo>
                    <a:lnTo>
                      <a:pt x="10" y="8"/>
                    </a:lnTo>
                    <a:lnTo>
                      <a:pt x="10" y="5"/>
                    </a:lnTo>
                    <a:lnTo>
                      <a:pt x="13" y="5"/>
                    </a:lnTo>
                    <a:lnTo>
                      <a:pt x="13" y="3"/>
                    </a:lnTo>
                    <a:lnTo>
                      <a:pt x="13" y="5"/>
                    </a:lnTo>
                    <a:lnTo>
                      <a:pt x="15" y="5"/>
                    </a:lnTo>
                    <a:lnTo>
                      <a:pt x="15" y="3"/>
                    </a:lnTo>
                    <a:lnTo>
                      <a:pt x="18" y="3"/>
                    </a:lnTo>
                    <a:lnTo>
                      <a:pt x="15" y="3"/>
                    </a:lnTo>
                    <a:lnTo>
                      <a:pt x="15" y="0"/>
                    </a:lnTo>
                    <a:lnTo>
                      <a:pt x="18" y="0"/>
                    </a:lnTo>
                    <a:lnTo>
                      <a:pt x="18" y="3"/>
                    </a:lnTo>
                    <a:lnTo>
                      <a:pt x="20" y="3"/>
                    </a:lnTo>
                    <a:lnTo>
                      <a:pt x="20" y="0"/>
                    </a:lnTo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347" name="Freeform 137"/>
              <p:cNvSpPr>
                <a:spLocks/>
              </p:cNvSpPr>
              <p:nvPr/>
            </p:nvSpPr>
            <p:spPr bwMode="auto">
              <a:xfrm>
                <a:off x="4895" y="2631"/>
                <a:ext cx="10" cy="8"/>
              </a:xfrm>
              <a:custGeom>
                <a:avLst/>
                <a:gdLst>
                  <a:gd name="T0" fmla="*/ 5 w 10"/>
                  <a:gd name="T1" fmla="*/ 0 h 8"/>
                  <a:gd name="T2" fmla="*/ 5 w 10"/>
                  <a:gd name="T3" fmla="*/ 3 h 8"/>
                  <a:gd name="T4" fmla="*/ 5 w 10"/>
                  <a:gd name="T5" fmla="*/ 0 h 8"/>
                  <a:gd name="T6" fmla="*/ 7 w 10"/>
                  <a:gd name="T7" fmla="*/ 3 h 8"/>
                  <a:gd name="T8" fmla="*/ 10 w 10"/>
                  <a:gd name="T9" fmla="*/ 3 h 8"/>
                  <a:gd name="T10" fmla="*/ 7 w 10"/>
                  <a:gd name="T11" fmla="*/ 5 h 8"/>
                  <a:gd name="T12" fmla="*/ 7 w 10"/>
                  <a:gd name="T13" fmla="*/ 3 h 8"/>
                  <a:gd name="T14" fmla="*/ 5 w 10"/>
                  <a:gd name="T15" fmla="*/ 3 h 8"/>
                  <a:gd name="T16" fmla="*/ 5 w 10"/>
                  <a:gd name="T17" fmla="*/ 5 h 8"/>
                  <a:gd name="T18" fmla="*/ 2 w 10"/>
                  <a:gd name="T19" fmla="*/ 5 h 8"/>
                  <a:gd name="T20" fmla="*/ 2 w 10"/>
                  <a:gd name="T21" fmla="*/ 8 h 8"/>
                  <a:gd name="T22" fmla="*/ 5 w 10"/>
                  <a:gd name="T23" fmla="*/ 8 h 8"/>
                  <a:gd name="T24" fmla="*/ 2 w 10"/>
                  <a:gd name="T25" fmla="*/ 8 h 8"/>
                  <a:gd name="T26" fmla="*/ 0 w 10"/>
                  <a:gd name="T27" fmla="*/ 8 h 8"/>
                  <a:gd name="T28" fmla="*/ 0 w 10"/>
                  <a:gd name="T29" fmla="*/ 5 h 8"/>
                  <a:gd name="T30" fmla="*/ 2 w 10"/>
                  <a:gd name="T31" fmla="*/ 5 h 8"/>
                  <a:gd name="T32" fmla="*/ 2 w 10"/>
                  <a:gd name="T33" fmla="*/ 3 h 8"/>
                  <a:gd name="T34" fmla="*/ 2 w 10"/>
                  <a:gd name="T35" fmla="*/ 0 h 8"/>
                  <a:gd name="T36" fmla="*/ 5 w 10"/>
                  <a:gd name="T3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0" h="8">
                    <a:moveTo>
                      <a:pt x="5" y="0"/>
                    </a:moveTo>
                    <a:lnTo>
                      <a:pt x="5" y="3"/>
                    </a:lnTo>
                    <a:lnTo>
                      <a:pt x="5" y="0"/>
                    </a:lnTo>
                    <a:lnTo>
                      <a:pt x="7" y="3"/>
                    </a:lnTo>
                    <a:lnTo>
                      <a:pt x="10" y="3"/>
                    </a:lnTo>
                    <a:lnTo>
                      <a:pt x="7" y="5"/>
                    </a:lnTo>
                    <a:lnTo>
                      <a:pt x="7" y="3"/>
                    </a:lnTo>
                    <a:lnTo>
                      <a:pt x="5" y="3"/>
                    </a:lnTo>
                    <a:lnTo>
                      <a:pt x="5" y="5"/>
                    </a:lnTo>
                    <a:lnTo>
                      <a:pt x="2" y="5"/>
                    </a:lnTo>
                    <a:lnTo>
                      <a:pt x="2" y="8"/>
                    </a:lnTo>
                    <a:lnTo>
                      <a:pt x="5" y="8"/>
                    </a:lnTo>
                    <a:lnTo>
                      <a:pt x="2" y="8"/>
                    </a:lnTo>
                    <a:lnTo>
                      <a:pt x="0" y="8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2" y="3"/>
                    </a:lnTo>
                    <a:lnTo>
                      <a:pt x="2" y="0"/>
                    </a:lnTo>
                    <a:lnTo>
                      <a:pt x="5" y="0"/>
                    </a:lnTo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348" name="Rectangle 138"/>
              <p:cNvSpPr>
                <a:spLocks noChangeArrowheads="1"/>
              </p:cNvSpPr>
              <p:nvPr/>
            </p:nvSpPr>
            <p:spPr bwMode="auto">
              <a:xfrm>
                <a:off x="4905" y="2628"/>
                <a:ext cx="3" cy="3"/>
              </a:xfrm>
              <a:prstGeom prst="rect">
                <a:avLst/>
              </a:prstGeom>
              <a:noFill/>
              <a:ln w="4763">
                <a:solidFill>
                  <a:srgbClr val="6E6E6E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349" name="Rectangle 139"/>
              <p:cNvSpPr>
                <a:spLocks noChangeArrowheads="1"/>
              </p:cNvSpPr>
              <p:nvPr/>
            </p:nvSpPr>
            <p:spPr bwMode="auto">
              <a:xfrm>
                <a:off x="4848" y="2626"/>
                <a:ext cx="2" cy="2"/>
              </a:xfrm>
              <a:prstGeom prst="rect">
                <a:avLst/>
              </a:prstGeom>
              <a:noFill/>
              <a:ln w="4763">
                <a:solidFill>
                  <a:srgbClr val="6E6E6E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350" name="Freeform 140"/>
              <p:cNvSpPr>
                <a:spLocks/>
              </p:cNvSpPr>
              <p:nvPr/>
            </p:nvSpPr>
            <p:spPr bwMode="auto">
              <a:xfrm>
                <a:off x="4908" y="2620"/>
                <a:ext cx="18" cy="11"/>
              </a:xfrm>
              <a:custGeom>
                <a:avLst/>
                <a:gdLst>
                  <a:gd name="T0" fmla="*/ 7 w 18"/>
                  <a:gd name="T1" fmla="*/ 0 h 11"/>
                  <a:gd name="T2" fmla="*/ 10 w 18"/>
                  <a:gd name="T3" fmla="*/ 0 h 11"/>
                  <a:gd name="T4" fmla="*/ 10 w 18"/>
                  <a:gd name="T5" fmla="*/ 3 h 11"/>
                  <a:gd name="T6" fmla="*/ 13 w 18"/>
                  <a:gd name="T7" fmla="*/ 3 h 11"/>
                  <a:gd name="T8" fmla="*/ 13 w 18"/>
                  <a:gd name="T9" fmla="*/ 6 h 11"/>
                  <a:gd name="T10" fmla="*/ 10 w 18"/>
                  <a:gd name="T11" fmla="*/ 6 h 11"/>
                  <a:gd name="T12" fmla="*/ 13 w 18"/>
                  <a:gd name="T13" fmla="*/ 6 h 11"/>
                  <a:gd name="T14" fmla="*/ 13 w 18"/>
                  <a:gd name="T15" fmla="*/ 8 h 11"/>
                  <a:gd name="T16" fmla="*/ 15 w 18"/>
                  <a:gd name="T17" fmla="*/ 8 h 11"/>
                  <a:gd name="T18" fmla="*/ 15 w 18"/>
                  <a:gd name="T19" fmla="*/ 11 h 11"/>
                  <a:gd name="T20" fmla="*/ 18 w 18"/>
                  <a:gd name="T21" fmla="*/ 11 h 11"/>
                  <a:gd name="T22" fmla="*/ 15 w 18"/>
                  <a:gd name="T23" fmla="*/ 11 h 11"/>
                  <a:gd name="T24" fmla="*/ 13 w 18"/>
                  <a:gd name="T25" fmla="*/ 11 h 11"/>
                  <a:gd name="T26" fmla="*/ 10 w 18"/>
                  <a:gd name="T27" fmla="*/ 11 h 11"/>
                  <a:gd name="T28" fmla="*/ 7 w 18"/>
                  <a:gd name="T29" fmla="*/ 11 h 11"/>
                  <a:gd name="T30" fmla="*/ 5 w 18"/>
                  <a:gd name="T31" fmla="*/ 11 h 11"/>
                  <a:gd name="T32" fmla="*/ 2 w 18"/>
                  <a:gd name="T33" fmla="*/ 11 h 11"/>
                  <a:gd name="T34" fmla="*/ 2 w 18"/>
                  <a:gd name="T35" fmla="*/ 8 h 11"/>
                  <a:gd name="T36" fmla="*/ 0 w 18"/>
                  <a:gd name="T37" fmla="*/ 8 h 11"/>
                  <a:gd name="T38" fmla="*/ 0 w 18"/>
                  <a:gd name="T39" fmla="*/ 6 h 11"/>
                  <a:gd name="T40" fmla="*/ 2 w 18"/>
                  <a:gd name="T41" fmla="*/ 6 h 11"/>
                  <a:gd name="T42" fmla="*/ 0 w 18"/>
                  <a:gd name="T43" fmla="*/ 6 h 11"/>
                  <a:gd name="T44" fmla="*/ 0 w 18"/>
                  <a:gd name="T45" fmla="*/ 3 h 11"/>
                  <a:gd name="T46" fmla="*/ 2 w 18"/>
                  <a:gd name="T47" fmla="*/ 3 h 11"/>
                  <a:gd name="T48" fmla="*/ 5 w 18"/>
                  <a:gd name="T49" fmla="*/ 3 h 11"/>
                  <a:gd name="T50" fmla="*/ 5 w 18"/>
                  <a:gd name="T51" fmla="*/ 0 h 11"/>
                  <a:gd name="T52" fmla="*/ 7 w 18"/>
                  <a:gd name="T5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8" h="11">
                    <a:moveTo>
                      <a:pt x="7" y="0"/>
                    </a:moveTo>
                    <a:lnTo>
                      <a:pt x="10" y="0"/>
                    </a:lnTo>
                    <a:lnTo>
                      <a:pt x="10" y="3"/>
                    </a:lnTo>
                    <a:lnTo>
                      <a:pt x="13" y="3"/>
                    </a:lnTo>
                    <a:lnTo>
                      <a:pt x="13" y="6"/>
                    </a:lnTo>
                    <a:lnTo>
                      <a:pt x="10" y="6"/>
                    </a:lnTo>
                    <a:lnTo>
                      <a:pt x="13" y="6"/>
                    </a:lnTo>
                    <a:lnTo>
                      <a:pt x="13" y="8"/>
                    </a:lnTo>
                    <a:lnTo>
                      <a:pt x="15" y="8"/>
                    </a:lnTo>
                    <a:lnTo>
                      <a:pt x="15" y="11"/>
                    </a:lnTo>
                    <a:lnTo>
                      <a:pt x="18" y="11"/>
                    </a:lnTo>
                    <a:lnTo>
                      <a:pt x="15" y="11"/>
                    </a:lnTo>
                    <a:lnTo>
                      <a:pt x="13" y="11"/>
                    </a:lnTo>
                    <a:lnTo>
                      <a:pt x="10" y="11"/>
                    </a:lnTo>
                    <a:lnTo>
                      <a:pt x="7" y="11"/>
                    </a:lnTo>
                    <a:lnTo>
                      <a:pt x="5" y="11"/>
                    </a:lnTo>
                    <a:lnTo>
                      <a:pt x="2" y="11"/>
                    </a:lnTo>
                    <a:lnTo>
                      <a:pt x="2" y="8"/>
                    </a:lnTo>
                    <a:lnTo>
                      <a:pt x="0" y="8"/>
                    </a:lnTo>
                    <a:lnTo>
                      <a:pt x="0" y="6"/>
                    </a:lnTo>
                    <a:lnTo>
                      <a:pt x="2" y="6"/>
                    </a:lnTo>
                    <a:lnTo>
                      <a:pt x="0" y="6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5" y="3"/>
                    </a:lnTo>
                    <a:lnTo>
                      <a:pt x="5" y="0"/>
                    </a:lnTo>
                    <a:lnTo>
                      <a:pt x="7" y="0"/>
                    </a:lnTo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351" name="Freeform 141"/>
              <p:cNvSpPr>
                <a:spLocks/>
              </p:cNvSpPr>
              <p:nvPr/>
            </p:nvSpPr>
            <p:spPr bwMode="auto">
              <a:xfrm>
                <a:off x="4840" y="2610"/>
                <a:ext cx="8" cy="13"/>
              </a:xfrm>
              <a:custGeom>
                <a:avLst/>
                <a:gdLst>
                  <a:gd name="T0" fmla="*/ 0 w 8"/>
                  <a:gd name="T1" fmla="*/ 3 h 13"/>
                  <a:gd name="T2" fmla="*/ 2 w 8"/>
                  <a:gd name="T3" fmla="*/ 3 h 13"/>
                  <a:gd name="T4" fmla="*/ 0 w 8"/>
                  <a:gd name="T5" fmla="*/ 5 h 13"/>
                  <a:gd name="T6" fmla="*/ 2 w 8"/>
                  <a:gd name="T7" fmla="*/ 5 h 13"/>
                  <a:gd name="T8" fmla="*/ 2 w 8"/>
                  <a:gd name="T9" fmla="*/ 8 h 13"/>
                  <a:gd name="T10" fmla="*/ 2 w 8"/>
                  <a:gd name="T11" fmla="*/ 5 h 13"/>
                  <a:gd name="T12" fmla="*/ 5 w 8"/>
                  <a:gd name="T13" fmla="*/ 5 h 13"/>
                  <a:gd name="T14" fmla="*/ 8 w 8"/>
                  <a:gd name="T15" fmla="*/ 8 h 13"/>
                  <a:gd name="T16" fmla="*/ 8 w 8"/>
                  <a:gd name="T17" fmla="*/ 10 h 13"/>
                  <a:gd name="T18" fmla="*/ 5 w 8"/>
                  <a:gd name="T19" fmla="*/ 10 h 13"/>
                  <a:gd name="T20" fmla="*/ 5 w 8"/>
                  <a:gd name="T21" fmla="*/ 13 h 13"/>
                  <a:gd name="T22" fmla="*/ 2 w 8"/>
                  <a:gd name="T23" fmla="*/ 13 h 13"/>
                  <a:gd name="T24" fmla="*/ 2 w 8"/>
                  <a:gd name="T25" fmla="*/ 10 h 13"/>
                  <a:gd name="T26" fmla="*/ 2 w 8"/>
                  <a:gd name="T27" fmla="*/ 8 h 13"/>
                  <a:gd name="T28" fmla="*/ 0 w 8"/>
                  <a:gd name="T29" fmla="*/ 8 h 13"/>
                  <a:gd name="T30" fmla="*/ 0 w 8"/>
                  <a:gd name="T31" fmla="*/ 10 h 13"/>
                  <a:gd name="T32" fmla="*/ 0 w 8"/>
                  <a:gd name="T33" fmla="*/ 8 h 13"/>
                  <a:gd name="T34" fmla="*/ 0 w 8"/>
                  <a:gd name="T35" fmla="*/ 5 h 13"/>
                  <a:gd name="T36" fmla="*/ 0 w 8"/>
                  <a:gd name="T37" fmla="*/ 3 h 13"/>
                  <a:gd name="T38" fmla="*/ 0 w 8"/>
                  <a:gd name="T39" fmla="*/ 0 h 13"/>
                  <a:gd name="T40" fmla="*/ 0 w 8"/>
                  <a:gd name="T41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8" h="13">
                    <a:moveTo>
                      <a:pt x="0" y="3"/>
                    </a:moveTo>
                    <a:lnTo>
                      <a:pt x="2" y="3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2" y="8"/>
                    </a:lnTo>
                    <a:lnTo>
                      <a:pt x="2" y="5"/>
                    </a:lnTo>
                    <a:lnTo>
                      <a:pt x="5" y="5"/>
                    </a:lnTo>
                    <a:lnTo>
                      <a:pt x="8" y="8"/>
                    </a:lnTo>
                    <a:lnTo>
                      <a:pt x="8" y="10"/>
                    </a:lnTo>
                    <a:lnTo>
                      <a:pt x="5" y="10"/>
                    </a:lnTo>
                    <a:lnTo>
                      <a:pt x="5" y="13"/>
                    </a:lnTo>
                    <a:lnTo>
                      <a:pt x="2" y="13"/>
                    </a:lnTo>
                    <a:lnTo>
                      <a:pt x="2" y="10"/>
                    </a:lnTo>
                    <a:lnTo>
                      <a:pt x="2" y="8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0" y="8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352" name="Freeform 142"/>
              <p:cNvSpPr>
                <a:spLocks/>
              </p:cNvSpPr>
              <p:nvPr/>
            </p:nvSpPr>
            <p:spPr bwMode="auto">
              <a:xfrm>
                <a:off x="4889" y="2600"/>
                <a:ext cx="3" cy="5"/>
              </a:xfrm>
              <a:custGeom>
                <a:avLst/>
                <a:gdLst>
                  <a:gd name="T0" fmla="*/ 3 w 3"/>
                  <a:gd name="T1" fmla="*/ 5 h 5"/>
                  <a:gd name="T2" fmla="*/ 0 w 3"/>
                  <a:gd name="T3" fmla="*/ 5 h 5"/>
                  <a:gd name="T4" fmla="*/ 0 w 3"/>
                  <a:gd name="T5" fmla="*/ 2 h 5"/>
                  <a:gd name="T6" fmla="*/ 0 w 3"/>
                  <a:gd name="T7" fmla="*/ 0 h 5"/>
                  <a:gd name="T8" fmla="*/ 3 w 3"/>
                  <a:gd name="T9" fmla="*/ 0 h 5"/>
                  <a:gd name="T10" fmla="*/ 3 w 3"/>
                  <a:gd name="T11" fmla="*/ 2 h 5"/>
                  <a:gd name="T12" fmla="*/ 3 w 3"/>
                  <a:gd name="T1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5">
                    <a:moveTo>
                      <a:pt x="3" y="5"/>
                    </a:moveTo>
                    <a:lnTo>
                      <a:pt x="0" y="5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3" y="0"/>
                    </a:lnTo>
                    <a:lnTo>
                      <a:pt x="3" y="2"/>
                    </a:lnTo>
                    <a:lnTo>
                      <a:pt x="3" y="5"/>
                    </a:lnTo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353" name="Freeform 143"/>
              <p:cNvSpPr>
                <a:spLocks/>
              </p:cNvSpPr>
              <p:nvPr/>
            </p:nvSpPr>
            <p:spPr bwMode="auto">
              <a:xfrm>
                <a:off x="4884" y="2600"/>
                <a:ext cx="5" cy="5"/>
              </a:xfrm>
              <a:custGeom>
                <a:avLst/>
                <a:gdLst>
                  <a:gd name="T0" fmla="*/ 3 w 5"/>
                  <a:gd name="T1" fmla="*/ 0 h 5"/>
                  <a:gd name="T2" fmla="*/ 3 w 5"/>
                  <a:gd name="T3" fmla="*/ 2 h 5"/>
                  <a:gd name="T4" fmla="*/ 5 w 5"/>
                  <a:gd name="T5" fmla="*/ 2 h 5"/>
                  <a:gd name="T6" fmla="*/ 5 w 5"/>
                  <a:gd name="T7" fmla="*/ 5 h 5"/>
                  <a:gd name="T8" fmla="*/ 3 w 5"/>
                  <a:gd name="T9" fmla="*/ 5 h 5"/>
                  <a:gd name="T10" fmla="*/ 3 w 5"/>
                  <a:gd name="T11" fmla="*/ 2 h 5"/>
                  <a:gd name="T12" fmla="*/ 0 w 5"/>
                  <a:gd name="T13" fmla="*/ 2 h 5"/>
                  <a:gd name="T14" fmla="*/ 3 w 5"/>
                  <a:gd name="T15" fmla="*/ 2 h 5"/>
                  <a:gd name="T16" fmla="*/ 3 w 5"/>
                  <a:gd name="T1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5">
                    <a:moveTo>
                      <a:pt x="3" y="0"/>
                    </a:moveTo>
                    <a:lnTo>
                      <a:pt x="3" y="2"/>
                    </a:lnTo>
                    <a:lnTo>
                      <a:pt x="5" y="2"/>
                    </a:lnTo>
                    <a:lnTo>
                      <a:pt x="5" y="5"/>
                    </a:lnTo>
                    <a:lnTo>
                      <a:pt x="3" y="5"/>
                    </a:lnTo>
                    <a:lnTo>
                      <a:pt x="3" y="2"/>
                    </a:lnTo>
                    <a:lnTo>
                      <a:pt x="0" y="2"/>
                    </a:lnTo>
                    <a:lnTo>
                      <a:pt x="3" y="2"/>
                    </a:lnTo>
                    <a:lnTo>
                      <a:pt x="3" y="0"/>
                    </a:lnTo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354" name="Freeform 144"/>
              <p:cNvSpPr>
                <a:spLocks/>
              </p:cNvSpPr>
              <p:nvPr/>
            </p:nvSpPr>
            <p:spPr bwMode="auto">
              <a:xfrm>
                <a:off x="4834" y="2594"/>
                <a:ext cx="8" cy="13"/>
              </a:xfrm>
              <a:custGeom>
                <a:avLst/>
                <a:gdLst>
                  <a:gd name="T0" fmla="*/ 8 w 8"/>
                  <a:gd name="T1" fmla="*/ 8 h 13"/>
                  <a:gd name="T2" fmla="*/ 8 w 8"/>
                  <a:gd name="T3" fmla="*/ 11 h 13"/>
                  <a:gd name="T4" fmla="*/ 6 w 8"/>
                  <a:gd name="T5" fmla="*/ 11 h 13"/>
                  <a:gd name="T6" fmla="*/ 8 w 8"/>
                  <a:gd name="T7" fmla="*/ 11 h 13"/>
                  <a:gd name="T8" fmla="*/ 8 w 8"/>
                  <a:gd name="T9" fmla="*/ 13 h 13"/>
                  <a:gd name="T10" fmla="*/ 6 w 8"/>
                  <a:gd name="T11" fmla="*/ 13 h 13"/>
                  <a:gd name="T12" fmla="*/ 3 w 8"/>
                  <a:gd name="T13" fmla="*/ 13 h 13"/>
                  <a:gd name="T14" fmla="*/ 3 w 8"/>
                  <a:gd name="T15" fmla="*/ 11 h 13"/>
                  <a:gd name="T16" fmla="*/ 3 w 8"/>
                  <a:gd name="T17" fmla="*/ 8 h 13"/>
                  <a:gd name="T18" fmla="*/ 3 w 8"/>
                  <a:gd name="T19" fmla="*/ 6 h 13"/>
                  <a:gd name="T20" fmla="*/ 0 w 8"/>
                  <a:gd name="T21" fmla="*/ 6 h 13"/>
                  <a:gd name="T22" fmla="*/ 0 w 8"/>
                  <a:gd name="T23" fmla="*/ 3 h 13"/>
                  <a:gd name="T24" fmla="*/ 0 w 8"/>
                  <a:gd name="T25" fmla="*/ 0 h 13"/>
                  <a:gd name="T26" fmla="*/ 3 w 8"/>
                  <a:gd name="T27" fmla="*/ 0 h 13"/>
                  <a:gd name="T28" fmla="*/ 6 w 8"/>
                  <a:gd name="T29" fmla="*/ 0 h 13"/>
                  <a:gd name="T30" fmla="*/ 6 w 8"/>
                  <a:gd name="T31" fmla="*/ 3 h 13"/>
                  <a:gd name="T32" fmla="*/ 6 w 8"/>
                  <a:gd name="T33" fmla="*/ 6 h 13"/>
                  <a:gd name="T34" fmla="*/ 8 w 8"/>
                  <a:gd name="T35" fmla="*/ 6 h 13"/>
                  <a:gd name="T36" fmla="*/ 8 w 8"/>
                  <a:gd name="T37" fmla="*/ 8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8" h="13">
                    <a:moveTo>
                      <a:pt x="8" y="8"/>
                    </a:moveTo>
                    <a:lnTo>
                      <a:pt x="8" y="11"/>
                    </a:lnTo>
                    <a:lnTo>
                      <a:pt x="6" y="11"/>
                    </a:lnTo>
                    <a:lnTo>
                      <a:pt x="8" y="11"/>
                    </a:lnTo>
                    <a:lnTo>
                      <a:pt x="8" y="13"/>
                    </a:lnTo>
                    <a:lnTo>
                      <a:pt x="6" y="13"/>
                    </a:lnTo>
                    <a:lnTo>
                      <a:pt x="3" y="13"/>
                    </a:lnTo>
                    <a:lnTo>
                      <a:pt x="3" y="11"/>
                    </a:lnTo>
                    <a:lnTo>
                      <a:pt x="3" y="8"/>
                    </a:lnTo>
                    <a:lnTo>
                      <a:pt x="3" y="6"/>
                    </a:lnTo>
                    <a:lnTo>
                      <a:pt x="0" y="6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3" y="0"/>
                    </a:lnTo>
                    <a:lnTo>
                      <a:pt x="6" y="0"/>
                    </a:lnTo>
                    <a:lnTo>
                      <a:pt x="6" y="3"/>
                    </a:lnTo>
                    <a:lnTo>
                      <a:pt x="6" y="6"/>
                    </a:lnTo>
                    <a:lnTo>
                      <a:pt x="8" y="6"/>
                    </a:lnTo>
                    <a:lnTo>
                      <a:pt x="8" y="8"/>
                    </a:lnTo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355" name="Rectangle 145"/>
              <p:cNvSpPr>
                <a:spLocks noChangeArrowheads="1"/>
              </p:cNvSpPr>
              <p:nvPr/>
            </p:nvSpPr>
            <p:spPr bwMode="auto">
              <a:xfrm>
                <a:off x="4816" y="2592"/>
                <a:ext cx="3" cy="2"/>
              </a:xfrm>
              <a:prstGeom prst="rect">
                <a:avLst/>
              </a:prstGeom>
              <a:noFill/>
              <a:ln w="4763">
                <a:solidFill>
                  <a:srgbClr val="6E6E6E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356" name="Rectangle 146"/>
              <p:cNvSpPr>
                <a:spLocks noChangeArrowheads="1"/>
              </p:cNvSpPr>
              <p:nvPr/>
            </p:nvSpPr>
            <p:spPr bwMode="auto">
              <a:xfrm>
                <a:off x="4829" y="2592"/>
                <a:ext cx="3" cy="2"/>
              </a:xfrm>
              <a:prstGeom prst="rect">
                <a:avLst/>
              </a:prstGeom>
              <a:noFill/>
              <a:ln w="4763">
                <a:solidFill>
                  <a:srgbClr val="6E6E6E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357" name="Freeform 147"/>
              <p:cNvSpPr>
                <a:spLocks/>
              </p:cNvSpPr>
              <p:nvPr/>
            </p:nvSpPr>
            <p:spPr bwMode="auto">
              <a:xfrm>
                <a:off x="4827" y="2571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358" name="Freeform 148"/>
              <p:cNvSpPr>
                <a:spLocks/>
              </p:cNvSpPr>
              <p:nvPr/>
            </p:nvSpPr>
            <p:spPr bwMode="auto">
              <a:xfrm>
                <a:off x="5320" y="2568"/>
                <a:ext cx="5" cy="8"/>
              </a:xfrm>
              <a:custGeom>
                <a:avLst/>
                <a:gdLst>
                  <a:gd name="T0" fmla="*/ 3 w 5"/>
                  <a:gd name="T1" fmla="*/ 3 h 8"/>
                  <a:gd name="T2" fmla="*/ 5 w 5"/>
                  <a:gd name="T3" fmla="*/ 3 h 8"/>
                  <a:gd name="T4" fmla="*/ 5 w 5"/>
                  <a:gd name="T5" fmla="*/ 5 h 8"/>
                  <a:gd name="T6" fmla="*/ 5 w 5"/>
                  <a:gd name="T7" fmla="*/ 8 h 8"/>
                  <a:gd name="T8" fmla="*/ 5 w 5"/>
                  <a:gd name="T9" fmla="*/ 5 h 8"/>
                  <a:gd name="T10" fmla="*/ 3 w 5"/>
                  <a:gd name="T11" fmla="*/ 5 h 8"/>
                  <a:gd name="T12" fmla="*/ 0 w 5"/>
                  <a:gd name="T13" fmla="*/ 5 h 8"/>
                  <a:gd name="T14" fmla="*/ 0 w 5"/>
                  <a:gd name="T15" fmla="*/ 3 h 8"/>
                  <a:gd name="T16" fmla="*/ 3 w 5"/>
                  <a:gd name="T17" fmla="*/ 3 h 8"/>
                  <a:gd name="T18" fmla="*/ 3 w 5"/>
                  <a:gd name="T19" fmla="*/ 0 h 8"/>
                  <a:gd name="T20" fmla="*/ 3 w 5"/>
                  <a:gd name="T21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8">
                    <a:moveTo>
                      <a:pt x="3" y="3"/>
                    </a:moveTo>
                    <a:lnTo>
                      <a:pt x="5" y="3"/>
                    </a:lnTo>
                    <a:lnTo>
                      <a:pt x="5" y="5"/>
                    </a:lnTo>
                    <a:lnTo>
                      <a:pt x="5" y="8"/>
                    </a:lnTo>
                    <a:lnTo>
                      <a:pt x="5" y="5"/>
                    </a:lnTo>
                    <a:lnTo>
                      <a:pt x="3" y="5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3" y="3"/>
                    </a:lnTo>
                    <a:lnTo>
                      <a:pt x="3" y="0"/>
                    </a:lnTo>
                    <a:lnTo>
                      <a:pt x="3" y="3"/>
                    </a:lnTo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359" name="Rectangle 149"/>
              <p:cNvSpPr>
                <a:spLocks noChangeArrowheads="1"/>
              </p:cNvSpPr>
              <p:nvPr/>
            </p:nvSpPr>
            <p:spPr bwMode="auto">
              <a:xfrm>
                <a:off x="4821" y="2566"/>
                <a:ext cx="3" cy="2"/>
              </a:xfrm>
              <a:prstGeom prst="rect">
                <a:avLst/>
              </a:prstGeom>
              <a:noFill/>
              <a:ln w="4763">
                <a:solidFill>
                  <a:srgbClr val="6E6E6E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360" name="Freeform 150"/>
              <p:cNvSpPr>
                <a:spLocks/>
              </p:cNvSpPr>
              <p:nvPr/>
            </p:nvSpPr>
            <p:spPr bwMode="auto">
              <a:xfrm>
                <a:off x="4827" y="2566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361" name="Freeform 151"/>
              <p:cNvSpPr>
                <a:spLocks/>
              </p:cNvSpPr>
              <p:nvPr/>
            </p:nvSpPr>
            <p:spPr bwMode="auto">
              <a:xfrm>
                <a:off x="5291" y="2563"/>
                <a:ext cx="3" cy="5"/>
              </a:xfrm>
              <a:custGeom>
                <a:avLst/>
                <a:gdLst>
                  <a:gd name="T0" fmla="*/ 3 w 3"/>
                  <a:gd name="T1" fmla="*/ 5 h 5"/>
                  <a:gd name="T2" fmla="*/ 0 w 3"/>
                  <a:gd name="T3" fmla="*/ 5 h 5"/>
                  <a:gd name="T4" fmla="*/ 0 w 3"/>
                  <a:gd name="T5" fmla="*/ 3 h 5"/>
                  <a:gd name="T6" fmla="*/ 0 w 3"/>
                  <a:gd name="T7" fmla="*/ 0 h 5"/>
                  <a:gd name="T8" fmla="*/ 3 w 3"/>
                  <a:gd name="T9" fmla="*/ 0 h 5"/>
                  <a:gd name="T10" fmla="*/ 3 w 3"/>
                  <a:gd name="T11" fmla="*/ 3 h 5"/>
                  <a:gd name="T12" fmla="*/ 3 w 3"/>
                  <a:gd name="T1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5">
                    <a:moveTo>
                      <a:pt x="3" y="5"/>
                    </a:moveTo>
                    <a:lnTo>
                      <a:pt x="0" y="5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3" y="0"/>
                    </a:lnTo>
                    <a:lnTo>
                      <a:pt x="3" y="3"/>
                    </a:lnTo>
                    <a:lnTo>
                      <a:pt x="3" y="5"/>
                    </a:lnTo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362" name="Freeform 152"/>
              <p:cNvSpPr>
                <a:spLocks/>
              </p:cNvSpPr>
              <p:nvPr/>
            </p:nvSpPr>
            <p:spPr bwMode="auto">
              <a:xfrm>
                <a:off x="4829" y="2550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0 h 3"/>
                  <a:gd name="T4" fmla="*/ 0 w 3"/>
                  <a:gd name="T5" fmla="*/ 0 h 3"/>
                  <a:gd name="T6" fmla="*/ 3 w 3"/>
                  <a:gd name="T7" fmla="*/ 0 h 3"/>
                  <a:gd name="T8" fmla="*/ 0 w 3"/>
                  <a:gd name="T9" fmla="*/ 0 h 3"/>
                  <a:gd name="T10" fmla="*/ 3 w 3"/>
                  <a:gd name="T11" fmla="*/ 0 h 3"/>
                  <a:gd name="T12" fmla="*/ 0 w 3"/>
                  <a:gd name="T13" fmla="*/ 0 h 3"/>
                  <a:gd name="T14" fmla="*/ 0 w 3"/>
                  <a:gd name="T15" fmla="*/ 3 h 3"/>
                  <a:gd name="T16" fmla="*/ 0 w 3"/>
                  <a:gd name="T1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363" name="Freeform 153"/>
              <p:cNvSpPr>
                <a:spLocks/>
              </p:cNvSpPr>
              <p:nvPr/>
            </p:nvSpPr>
            <p:spPr bwMode="auto">
              <a:xfrm>
                <a:off x="5325" y="2539"/>
                <a:ext cx="8" cy="3"/>
              </a:xfrm>
              <a:custGeom>
                <a:avLst/>
                <a:gdLst>
                  <a:gd name="T0" fmla="*/ 5 w 8"/>
                  <a:gd name="T1" fmla="*/ 0 h 3"/>
                  <a:gd name="T2" fmla="*/ 5 w 8"/>
                  <a:gd name="T3" fmla="*/ 3 h 3"/>
                  <a:gd name="T4" fmla="*/ 8 w 8"/>
                  <a:gd name="T5" fmla="*/ 3 h 3"/>
                  <a:gd name="T6" fmla="*/ 5 w 8"/>
                  <a:gd name="T7" fmla="*/ 3 h 3"/>
                  <a:gd name="T8" fmla="*/ 3 w 8"/>
                  <a:gd name="T9" fmla="*/ 3 h 3"/>
                  <a:gd name="T10" fmla="*/ 3 w 8"/>
                  <a:gd name="T11" fmla="*/ 0 h 3"/>
                  <a:gd name="T12" fmla="*/ 0 w 8"/>
                  <a:gd name="T13" fmla="*/ 0 h 3"/>
                  <a:gd name="T14" fmla="*/ 3 w 8"/>
                  <a:gd name="T15" fmla="*/ 0 h 3"/>
                  <a:gd name="T16" fmla="*/ 5 w 8"/>
                  <a:gd name="T1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3">
                    <a:moveTo>
                      <a:pt x="5" y="0"/>
                    </a:moveTo>
                    <a:lnTo>
                      <a:pt x="5" y="3"/>
                    </a:lnTo>
                    <a:lnTo>
                      <a:pt x="8" y="3"/>
                    </a:lnTo>
                    <a:lnTo>
                      <a:pt x="5" y="3"/>
                    </a:lnTo>
                    <a:lnTo>
                      <a:pt x="3" y="3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3" y="0"/>
                    </a:lnTo>
                    <a:lnTo>
                      <a:pt x="5" y="0"/>
                    </a:lnTo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364" name="Rectangle 154"/>
              <p:cNvSpPr>
                <a:spLocks noChangeArrowheads="1"/>
              </p:cNvSpPr>
              <p:nvPr/>
            </p:nvSpPr>
            <p:spPr bwMode="auto">
              <a:xfrm>
                <a:off x="5359" y="2529"/>
                <a:ext cx="3" cy="3"/>
              </a:xfrm>
              <a:prstGeom prst="rect">
                <a:avLst/>
              </a:prstGeom>
              <a:noFill/>
              <a:ln w="4763">
                <a:solidFill>
                  <a:srgbClr val="6E6E6E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365" name="Freeform 155"/>
              <p:cNvSpPr>
                <a:spLocks/>
              </p:cNvSpPr>
              <p:nvPr/>
            </p:nvSpPr>
            <p:spPr bwMode="auto">
              <a:xfrm>
                <a:off x="5346" y="2524"/>
                <a:ext cx="8" cy="8"/>
              </a:xfrm>
              <a:custGeom>
                <a:avLst/>
                <a:gdLst>
                  <a:gd name="T0" fmla="*/ 8 w 8"/>
                  <a:gd name="T1" fmla="*/ 0 h 8"/>
                  <a:gd name="T2" fmla="*/ 8 w 8"/>
                  <a:gd name="T3" fmla="*/ 2 h 8"/>
                  <a:gd name="T4" fmla="*/ 8 w 8"/>
                  <a:gd name="T5" fmla="*/ 5 h 8"/>
                  <a:gd name="T6" fmla="*/ 8 w 8"/>
                  <a:gd name="T7" fmla="*/ 8 h 8"/>
                  <a:gd name="T8" fmla="*/ 8 w 8"/>
                  <a:gd name="T9" fmla="*/ 5 h 8"/>
                  <a:gd name="T10" fmla="*/ 5 w 8"/>
                  <a:gd name="T11" fmla="*/ 5 h 8"/>
                  <a:gd name="T12" fmla="*/ 5 w 8"/>
                  <a:gd name="T13" fmla="*/ 2 h 8"/>
                  <a:gd name="T14" fmla="*/ 3 w 8"/>
                  <a:gd name="T15" fmla="*/ 2 h 8"/>
                  <a:gd name="T16" fmla="*/ 3 w 8"/>
                  <a:gd name="T17" fmla="*/ 0 h 8"/>
                  <a:gd name="T18" fmla="*/ 0 w 8"/>
                  <a:gd name="T19" fmla="*/ 0 h 8"/>
                  <a:gd name="T20" fmla="*/ 3 w 8"/>
                  <a:gd name="T21" fmla="*/ 0 h 8"/>
                  <a:gd name="T22" fmla="*/ 5 w 8"/>
                  <a:gd name="T23" fmla="*/ 0 h 8"/>
                  <a:gd name="T24" fmla="*/ 8 w 8"/>
                  <a:gd name="T2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8">
                    <a:moveTo>
                      <a:pt x="8" y="0"/>
                    </a:moveTo>
                    <a:lnTo>
                      <a:pt x="8" y="2"/>
                    </a:lnTo>
                    <a:lnTo>
                      <a:pt x="8" y="5"/>
                    </a:lnTo>
                    <a:lnTo>
                      <a:pt x="8" y="8"/>
                    </a:lnTo>
                    <a:lnTo>
                      <a:pt x="8" y="5"/>
                    </a:lnTo>
                    <a:lnTo>
                      <a:pt x="5" y="5"/>
                    </a:lnTo>
                    <a:lnTo>
                      <a:pt x="5" y="2"/>
                    </a:lnTo>
                    <a:lnTo>
                      <a:pt x="3" y="2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8" y="0"/>
                    </a:lnTo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366" name="Freeform 156"/>
              <p:cNvSpPr>
                <a:spLocks/>
              </p:cNvSpPr>
              <p:nvPr/>
            </p:nvSpPr>
            <p:spPr bwMode="auto">
              <a:xfrm>
                <a:off x="5338" y="2524"/>
                <a:ext cx="11" cy="8"/>
              </a:xfrm>
              <a:custGeom>
                <a:avLst/>
                <a:gdLst>
                  <a:gd name="T0" fmla="*/ 11 w 11"/>
                  <a:gd name="T1" fmla="*/ 8 h 8"/>
                  <a:gd name="T2" fmla="*/ 8 w 11"/>
                  <a:gd name="T3" fmla="*/ 8 h 8"/>
                  <a:gd name="T4" fmla="*/ 5 w 11"/>
                  <a:gd name="T5" fmla="*/ 8 h 8"/>
                  <a:gd name="T6" fmla="*/ 3 w 11"/>
                  <a:gd name="T7" fmla="*/ 8 h 8"/>
                  <a:gd name="T8" fmla="*/ 3 w 11"/>
                  <a:gd name="T9" fmla="*/ 5 h 8"/>
                  <a:gd name="T10" fmla="*/ 0 w 11"/>
                  <a:gd name="T11" fmla="*/ 5 h 8"/>
                  <a:gd name="T12" fmla="*/ 0 w 11"/>
                  <a:gd name="T13" fmla="*/ 2 h 8"/>
                  <a:gd name="T14" fmla="*/ 0 w 11"/>
                  <a:gd name="T15" fmla="*/ 0 h 8"/>
                  <a:gd name="T16" fmla="*/ 3 w 11"/>
                  <a:gd name="T17" fmla="*/ 0 h 8"/>
                  <a:gd name="T18" fmla="*/ 5 w 11"/>
                  <a:gd name="T19" fmla="*/ 0 h 8"/>
                  <a:gd name="T20" fmla="*/ 8 w 11"/>
                  <a:gd name="T21" fmla="*/ 0 h 8"/>
                  <a:gd name="T22" fmla="*/ 8 w 11"/>
                  <a:gd name="T23" fmla="*/ 2 h 8"/>
                  <a:gd name="T24" fmla="*/ 11 w 11"/>
                  <a:gd name="T25" fmla="*/ 2 h 8"/>
                  <a:gd name="T26" fmla="*/ 11 w 11"/>
                  <a:gd name="T27" fmla="*/ 5 h 8"/>
                  <a:gd name="T28" fmla="*/ 8 w 11"/>
                  <a:gd name="T29" fmla="*/ 5 h 8"/>
                  <a:gd name="T30" fmla="*/ 11 w 11"/>
                  <a:gd name="T31" fmla="*/ 5 h 8"/>
                  <a:gd name="T32" fmla="*/ 11 w 11"/>
                  <a:gd name="T3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1" h="8">
                    <a:moveTo>
                      <a:pt x="11" y="8"/>
                    </a:moveTo>
                    <a:lnTo>
                      <a:pt x="8" y="8"/>
                    </a:lnTo>
                    <a:lnTo>
                      <a:pt x="5" y="8"/>
                    </a:lnTo>
                    <a:lnTo>
                      <a:pt x="3" y="8"/>
                    </a:lnTo>
                    <a:lnTo>
                      <a:pt x="3" y="5"/>
                    </a:lnTo>
                    <a:lnTo>
                      <a:pt x="0" y="5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8" y="0"/>
                    </a:lnTo>
                    <a:lnTo>
                      <a:pt x="8" y="2"/>
                    </a:lnTo>
                    <a:lnTo>
                      <a:pt x="11" y="2"/>
                    </a:lnTo>
                    <a:lnTo>
                      <a:pt x="11" y="5"/>
                    </a:lnTo>
                    <a:lnTo>
                      <a:pt x="8" y="5"/>
                    </a:lnTo>
                    <a:lnTo>
                      <a:pt x="11" y="5"/>
                    </a:lnTo>
                    <a:lnTo>
                      <a:pt x="11" y="8"/>
                    </a:lnTo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367" name="Freeform 157"/>
              <p:cNvSpPr>
                <a:spLocks/>
              </p:cNvSpPr>
              <p:nvPr/>
            </p:nvSpPr>
            <p:spPr bwMode="auto">
              <a:xfrm>
                <a:off x="4900" y="2519"/>
                <a:ext cx="8" cy="18"/>
              </a:xfrm>
              <a:custGeom>
                <a:avLst/>
                <a:gdLst>
                  <a:gd name="T0" fmla="*/ 0 w 8"/>
                  <a:gd name="T1" fmla="*/ 2 h 18"/>
                  <a:gd name="T2" fmla="*/ 2 w 8"/>
                  <a:gd name="T3" fmla="*/ 2 h 18"/>
                  <a:gd name="T4" fmla="*/ 2 w 8"/>
                  <a:gd name="T5" fmla="*/ 5 h 18"/>
                  <a:gd name="T6" fmla="*/ 5 w 8"/>
                  <a:gd name="T7" fmla="*/ 5 h 18"/>
                  <a:gd name="T8" fmla="*/ 5 w 8"/>
                  <a:gd name="T9" fmla="*/ 7 h 18"/>
                  <a:gd name="T10" fmla="*/ 5 w 8"/>
                  <a:gd name="T11" fmla="*/ 10 h 18"/>
                  <a:gd name="T12" fmla="*/ 5 w 8"/>
                  <a:gd name="T13" fmla="*/ 13 h 18"/>
                  <a:gd name="T14" fmla="*/ 8 w 8"/>
                  <a:gd name="T15" fmla="*/ 13 h 18"/>
                  <a:gd name="T16" fmla="*/ 8 w 8"/>
                  <a:gd name="T17" fmla="*/ 15 h 18"/>
                  <a:gd name="T18" fmla="*/ 5 w 8"/>
                  <a:gd name="T19" fmla="*/ 15 h 18"/>
                  <a:gd name="T20" fmla="*/ 5 w 8"/>
                  <a:gd name="T21" fmla="*/ 18 h 18"/>
                  <a:gd name="T22" fmla="*/ 2 w 8"/>
                  <a:gd name="T23" fmla="*/ 18 h 18"/>
                  <a:gd name="T24" fmla="*/ 2 w 8"/>
                  <a:gd name="T25" fmla="*/ 15 h 18"/>
                  <a:gd name="T26" fmla="*/ 0 w 8"/>
                  <a:gd name="T27" fmla="*/ 15 h 18"/>
                  <a:gd name="T28" fmla="*/ 2 w 8"/>
                  <a:gd name="T29" fmla="*/ 15 h 18"/>
                  <a:gd name="T30" fmla="*/ 0 w 8"/>
                  <a:gd name="T31" fmla="*/ 13 h 18"/>
                  <a:gd name="T32" fmla="*/ 0 w 8"/>
                  <a:gd name="T33" fmla="*/ 10 h 18"/>
                  <a:gd name="T34" fmla="*/ 0 w 8"/>
                  <a:gd name="T35" fmla="*/ 7 h 18"/>
                  <a:gd name="T36" fmla="*/ 0 w 8"/>
                  <a:gd name="T37" fmla="*/ 5 h 18"/>
                  <a:gd name="T38" fmla="*/ 0 w 8"/>
                  <a:gd name="T39" fmla="*/ 2 h 18"/>
                  <a:gd name="T40" fmla="*/ 0 w 8"/>
                  <a:gd name="T41" fmla="*/ 0 h 18"/>
                  <a:gd name="T42" fmla="*/ 0 w 8"/>
                  <a:gd name="T43" fmla="*/ 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8" h="18">
                    <a:moveTo>
                      <a:pt x="0" y="2"/>
                    </a:moveTo>
                    <a:lnTo>
                      <a:pt x="2" y="2"/>
                    </a:lnTo>
                    <a:lnTo>
                      <a:pt x="2" y="5"/>
                    </a:lnTo>
                    <a:lnTo>
                      <a:pt x="5" y="5"/>
                    </a:lnTo>
                    <a:lnTo>
                      <a:pt x="5" y="7"/>
                    </a:lnTo>
                    <a:lnTo>
                      <a:pt x="5" y="10"/>
                    </a:lnTo>
                    <a:lnTo>
                      <a:pt x="5" y="13"/>
                    </a:lnTo>
                    <a:lnTo>
                      <a:pt x="8" y="13"/>
                    </a:lnTo>
                    <a:lnTo>
                      <a:pt x="8" y="15"/>
                    </a:lnTo>
                    <a:lnTo>
                      <a:pt x="5" y="15"/>
                    </a:lnTo>
                    <a:lnTo>
                      <a:pt x="5" y="18"/>
                    </a:lnTo>
                    <a:lnTo>
                      <a:pt x="2" y="18"/>
                    </a:lnTo>
                    <a:lnTo>
                      <a:pt x="2" y="15"/>
                    </a:lnTo>
                    <a:lnTo>
                      <a:pt x="0" y="15"/>
                    </a:lnTo>
                    <a:lnTo>
                      <a:pt x="2" y="15"/>
                    </a:lnTo>
                    <a:lnTo>
                      <a:pt x="0" y="13"/>
                    </a:lnTo>
                    <a:lnTo>
                      <a:pt x="0" y="10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368" name="Freeform 158"/>
              <p:cNvSpPr>
                <a:spLocks/>
              </p:cNvSpPr>
              <p:nvPr/>
            </p:nvSpPr>
            <p:spPr bwMode="auto">
              <a:xfrm>
                <a:off x="5137" y="2500"/>
                <a:ext cx="6" cy="6"/>
              </a:xfrm>
              <a:custGeom>
                <a:avLst/>
                <a:gdLst>
                  <a:gd name="T0" fmla="*/ 3 w 6"/>
                  <a:gd name="T1" fmla="*/ 6 h 6"/>
                  <a:gd name="T2" fmla="*/ 3 w 6"/>
                  <a:gd name="T3" fmla="*/ 3 h 6"/>
                  <a:gd name="T4" fmla="*/ 0 w 6"/>
                  <a:gd name="T5" fmla="*/ 3 h 6"/>
                  <a:gd name="T6" fmla="*/ 3 w 6"/>
                  <a:gd name="T7" fmla="*/ 3 h 6"/>
                  <a:gd name="T8" fmla="*/ 0 w 6"/>
                  <a:gd name="T9" fmla="*/ 3 h 6"/>
                  <a:gd name="T10" fmla="*/ 3 w 6"/>
                  <a:gd name="T11" fmla="*/ 0 h 6"/>
                  <a:gd name="T12" fmla="*/ 6 w 6"/>
                  <a:gd name="T13" fmla="*/ 0 h 6"/>
                  <a:gd name="T14" fmla="*/ 3 w 6"/>
                  <a:gd name="T15" fmla="*/ 3 h 6"/>
                  <a:gd name="T16" fmla="*/ 3 w 6"/>
                  <a:gd name="T17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3" y="6"/>
                    </a:moveTo>
                    <a:lnTo>
                      <a:pt x="3" y="3"/>
                    </a:lnTo>
                    <a:lnTo>
                      <a:pt x="0" y="3"/>
                    </a:lnTo>
                    <a:lnTo>
                      <a:pt x="3" y="3"/>
                    </a:lnTo>
                    <a:lnTo>
                      <a:pt x="0" y="3"/>
                    </a:lnTo>
                    <a:lnTo>
                      <a:pt x="3" y="0"/>
                    </a:lnTo>
                    <a:lnTo>
                      <a:pt x="6" y="0"/>
                    </a:lnTo>
                    <a:lnTo>
                      <a:pt x="3" y="3"/>
                    </a:lnTo>
                    <a:lnTo>
                      <a:pt x="3" y="6"/>
                    </a:lnTo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369" name="Freeform 159"/>
              <p:cNvSpPr>
                <a:spLocks/>
              </p:cNvSpPr>
              <p:nvPr/>
            </p:nvSpPr>
            <p:spPr bwMode="auto">
              <a:xfrm>
                <a:off x="5260" y="2443"/>
                <a:ext cx="86" cy="130"/>
              </a:xfrm>
              <a:custGeom>
                <a:avLst/>
                <a:gdLst>
                  <a:gd name="T0" fmla="*/ 47 w 86"/>
                  <a:gd name="T1" fmla="*/ 2 h 130"/>
                  <a:gd name="T2" fmla="*/ 44 w 86"/>
                  <a:gd name="T3" fmla="*/ 8 h 130"/>
                  <a:gd name="T4" fmla="*/ 39 w 86"/>
                  <a:gd name="T5" fmla="*/ 5 h 130"/>
                  <a:gd name="T6" fmla="*/ 37 w 86"/>
                  <a:gd name="T7" fmla="*/ 5 h 130"/>
                  <a:gd name="T8" fmla="*/ 44 w 86"/>
                  <a:gd name="T9" fmla="*/ 10 h 130"/>
                  <a:gd name="T10" fmla="*/ 47 w 86"/>
                  <a:gd name="T11" fmla="*/ 16 h 130"/>
                  <a:gd name="T12" fmla="*/ 55 w 86"/>
                  <a:gd name="T13" fmla="*/ 21 h 130"/>
                  <a:gd name="T14" fmla="*/ 57 w 86"/>
                  <a:gd name="T15" fmla="*/ 21 h 130"/>
                  <a:gd name="T16" fmla="*/ 60 w 86"/>
                  <a:gd name="T17" fmla="*/ 26 h 130"/>
                  <a:gd name="T18" fmla="*/ 60 w 86"/>
                  <a:gd name="T19" fmla="*/ 31 h 130"/>
                  <a:gd name="T20" fmla="*/ 60 w 86"/>
                  <a:gd name="T21" fmla="*/ 34 h 130"/>
                  <a:gd name="T22" fmla="*/ 63 w 86"/>
                  <a:gd name="T23" fmla="*/ 39 h 130"/>
                  <a:gd name="T24" fmla="*/ 65 w 86"/>
                  <a:gd name="T25" fmla="*/ 47 h 130"/>
                  <a:gd name="T26" fmla="*/ 68 w 86"/>
                  <a:gd name="T27" fmla="*/ 49 h 130"/>
                  <a:gd name="T28" fmla="*/ 73 w 86"/>
                  <a:gd name="T29" fmla="*/ 57 h 130"/>
                  <a:gd name="T30" fmla="*/ 65 w 86"/>
                  <a:gd name="T31" fmla="*/ 57 h 130"/>
                  <a:gd name="T32" fmla="*/ 63 w 86"/>
                  <a:gd name="T33" fmla="*/ 63 h 130"/>
                  <a:gd name="T34" fmla="*/ 63 w 86"/>
                  <a:gd name="T35" fmla="*/ 65 h 130"/>
                  <a:gd name="T36" fmla="*/ 68 w 86"/>
                  <a:gd name="T37" fmla="*/ 73 h 130"/>
                  <a:gd name="T38" fmla="*/ 70 w 86"/>
                  <a:gd name="T39" fmla="*/ 78 h 130"/>
                  <a:gd name="T40" fmla="*/ 76 w 86"/>
                  <a:gd name="T41" fmla="*/ 86 h 130"/>
                  <a:gd name="T42" fmla="*/ 81 w 86"/>
                  <a:gd name="T43" fmla="*/ 89 h 130"/>
                  <a:gd name="T44" fmla="*/ 83 w 86"/>
                  <a:gd name="T45" fmla="*/ 94 h 130"/>
                  <a:gd name="T46" fmla="*/ 76 w 86"/>
                  <a:gd name="T47" fmla="*/ 94 h 130"/>
                  <a:gd name="T48" fmla="*/ 73 w 86"/>
                  <a:gd name="T49" fmla="*/ 94 h 130"/>
                  <a:gd name="T50" fmla="*/ 68 w 86"/>
                  <a:gd name="T51" fmla="*/ 96 h 130"/>
                  <a:gd name="T52" fmla="*/ 63 w 86"/>
                  <a:gd name="T53" fmla="*/ 96 h 130"/>
                  <a:gd name="T54" fmla="*/ 60 w 86"/>
                  <a:gd name="T55" fmla="*/ 102 h 130"/>
                  <a:gd name="T56" fmla="*/ 55 w 86"/>
                  <a:gd name="T57" fmla="*/ 99 h 130"/>
                  <a:gd name="T58" fmla="*/ 57 w 86"/>
                  <a:gd name="T59" fmla="*/ 104 h 130"/>
                  <a:gd name="T60" fmla="*/ 55 w 86"/>
                  <a:gd name="T61" fmla="*/ 115 h 130"/>
                  <a:gd name="T62" fmla="*/ 52 w 86"/>
                  <a:gd name="T63" fmla="*/ 115 h 130"/>
                  <a:gd name="T64" fmla="*/ 57 w 86"/>
                  <a:gd name="T65" fmla="*/ 123 h 130"/>
                  <a:gd name="T66" fmla="*/ 52 w 86"/>
                  <a:gd name="T67" fmla="*/ 130 h 130"/>
                  <a:gd name="T68" fmla="*/ 44 w 86"/>
                  <a:gd name="T69" fmla="*/ 125 h 130"/>
                  <a:gd name="T70" fmla="*/ 37 w 86"/>
                  <a:gd name="T71" fmla="*/ 120 h 130"/>
                  <a:gd name="T72" fmla="*/ 39 w 86"/>
                  <a:gd name="T73" fmla="*/ 115 h 130"/>
                  <a:gd name="T74" fmla="*/ 39 w 86"/>
                  <a:gd name="T75" fmla="*/ 107 h 130"/>
                  <a:gd name="T76" fmla="*/ 39 w 86"/>
                  <a:gd name="T77" fmla="*/ 99 h 130"/>
                  <a:gd name="T78" fmla="*/ 37 w 86"/>
                  <a:gd name="T79" fmla="*/ 94 h 130"/>
                  <a:gd name="T80" fmla="*/ 34 w 86"/>
                  <a:gd name="T81" fmla="*/ 94 h 130"/>
                  <a:gd name="T82" fmla="*/ 37 w 86"/>
                  <a:gd name="T83" fmla="*/ 83 h 130"/>
                  <a:gd name="T84" fmla="*/ 29 w 86"/>
                  <a:gd name="T85" fmla="*/ 83 h 130"/>
                  <a:gd name="T86" fmla="*/ 21 w 86"/>
                  <a:gd name="T87" fmla="*/ 83 h 130"/>
                  <a:gd name="T88" fmla="*/ 16 w 86"/>
                  <a:gd name="T89" fmla="*/ 76 h 130"/>
                  <a:gd name="T90" fmla="*/ 10 w 86"/>
                  <a:gd name="T91" fmla="*/ 68 h 130"/>
                  <a:gd name="T92" fmla="*/ 10 w 86"/>
                  <a:gd name="T93" fmla="*/ 60 h 130"/>
                  <a:gd name="T94" fmla="*/ 8 w 86"/>
                  <a:gd name="T95" fmla="*/ 55 h 130"/>
                  <a:gd name="T96" fmla="*/ 3 w 86"/>
                  <a:gd name="T97" fmla="*/ 52 h 130"/>
                  <a:gd name="T98" fmla="*/ 0 w 86"/>
                  <a:gd name="T99" fmla="*/ 47 h 130"/>
                  <a:gd name="T100" fmla="*/ 3 w 86"/>
                  <a:gd name="T101" fmla="*/ 42 h 130"/>
                  <a:gd name="T102" fmla="*/ 3 w 86"/>
                  <a:gd name="T103" fmla="*/ 34 h 130"/>
                  <a:gd name="T104" fmla="*/ 3 w 86"/>
                  <a:gd name="T105" fmla="*/ 26 h 130"/>
                  <a:gd name="T106" fmla="*/ 3 w 86"/>
                  <a:gd name="T107" fmla="*/ 23 h 130"/>
                  <a:gd name="T108" fmla="*/ 0 w 86"/>
                  <a:gd name="T109" fmla="*/ 13 h 130"/>
                  <a:gd name="T110" fmla="*/ 5 w 86"/>
                  <a:gd name="T111" fmla="*/ 10 h 130"/>
                  <a:gd name="T112" fmla="*/ 13 w 86"/>
                  <a:gd name="T113" fmla="*/ 5 h 130"/>
                  <a:gd name="T114" fmla="*/ 23 w 86"/>
                  <a:gd name="T115" fmla="*/ 2 h 130"/>
                  <a:gd name="T116" fmla="*/ 31 w 86"/>
                  <a:gd name="T117" fmla="*/ 2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86" h="130">
                    <a:moveTo>
                      <a:pt x="39" y="0"/>
                    </a:moveTo>
                    <a:lnTo>
                      <a:pt x="42" y="0"/>
                    </a:lnTo>
                    <a:lnTo>
                      <a:pt x="44" y="0"/>
                    </a:lnTo>
                    <a:lnTo>
                      <a:pt x="47" y="0"/>
                    </a:lnTo>
                    <a:lnTo>
                      <a:pt x="47" y="2"/>
                    </a:lnTo>
                    <a:lnTo>
                      <a:pt x="44" y="2"/>
                    </a:lnTo>
                    <a:lnTo>
                      <a:pt x="44" y="5"/>
                    </a:lnTo>
                    <a:lnTo>
                      <a:pt x="47" y="5"/>
                    </a:lnTo>
                    <a:lnTo>
                      <a:pt x="47" y="8"/>
                    </a:lnTo>
                    <a:lnTo>
                      <a:pt x="44" y="8"/>
                    </a:lnTo>
                    <a:lnTo>
                      <a:pt x="44" y="5"/>
                    </a:lnTo>
                    <a:lnTo>
                      <a:pt x="42" y="5"/>
                    </a:lnTo>
                    <a:lnTo>
                      <a:pt x="42" y="2"/>
                    </a:lnTo>
                    <a:lnTo>
                      <a:pt x="42" y="5"/>
                    </a:lnTo>
                    <a:lnTo>
                      <a:pt x="39" y="5"/>
                    </a:lnTo>
                    <a:lnTo>
                      <a:pt x="37" y="5"/>
                    </a:lnTo>
                    <a:lnTo>
                      <a:pt x="39" y="5"/>
                    </a:lnTo>
                    <a:lnTo>
                      <a:pt x="42" y="5"/>
                    </a:lnTo>
                    <a:lnTo>
                      <a:pt x="39" y="5"/>
                    </a:lnTo>
                    <a:lnTo>
                      <a:pt x="37" y="5"/>
                    </a:lnTo>
                    <a:lnTo>
                      <a:pt x="37" y="8"/>
                    </a:lnTo>
                    <a:lnTo>
                      <a:pt x="37" y="10"/>
                    </a:lnTo>
                    <a:lnTo>
                      <a:pt x="39" y="10"/>
                    </a:lnTo>
                    <a:lnTo>
                      <a:pt x="42" y="10"/>
                    </a:lnTo>
                    <a:lnTo>
                      <a:pt x="44" y="10"/>
                    </a:lnTo>
                    <a:lnTo>
                      <a:pt x="44" y="13"/>
                    </a:lnTo>
                    <a:lnTo>
                      <a:pt x="47" y="13"/>
                    </a:lnTo>
                    <a:lnTo>
                      <a:pt x="47" y="16"/>
                    </a:lnTo>
                    <a:lnTo>
                      <a:pt x="50" y="16"/>
                    </a:lnTo>
                    <a:lnTo>
                      <a:pt x="47" y="16"/>
                    </a:lnTo>
                    <a:lnTo>
                      <a:pt x="47" y="18"/>
                    </a:lnTo>
                    <a:lnTo>
                      <a:pt x="50" y="18"/>
                    </a:lnTo>
                    <a:lnTo>
                      <a:pt x="52" y="18"/>
                    </a:lnTo>
                    <a:lnTo>
                      <a:pt x="55" y="18"/>
                    </a:lnTo>
                    <a:lnTo>
                      <a:pt x="55" y="21"/>
                    </a:lnTo>
                    <a:lnTo>
                      <a:pt x="57" y="21"/>
                    </a:lnTo>
                    <a:lnTo>
                      <a:pt x="57" y="23"/>
                    </a:lnTo>
                    <a:lnTo>
                      <a:pt x="60" y="23"/>
                    </a:lnTo>
                    <a:lnTo>
                      <a:pt x="57" y="23"/>
                    </a:lnTo>
                    <a:lnTo>
                      <a:pt x="57" y="21"/>
                    </a:lnTo>
                    <a:lnTo>
                      <a:pt x="55" y="21"/>
                    </a:lnTo>
                    <a:lnTo>
                      <a:pt x="55" y="23"/>
                    </a:lnTo>
                    <a:lnTo>
                      <a:pt x="57" y="23"/>
                    </a:lnTo>
                    <a:lnTo>
                      <a:pt x="57" y="26"/>
                    </a:lnTo>
                    <a:lnTo>
                      <a:pt x="60" y="26"/>
                    </a:lnTo>
                    <a:lnTo>
                      <a:pt x="63" y="26"/>
                    </a:lnTo>
                    <a:lnTo>
                      <a:pt x="60" y="29"/>
                    </a:lnTo>
                    <a:lnTo>
                      <a:pt x="63" y="29"/>
                    </a:lnTo>
                    <a:lnTo>
                      <a:pt x="60" y="29"/>
                    </a:lnTo>
                    <a:lnTo>
                      <a:pt x="60" y="31"/>
                    </a:lnTo>
                    <a:lnTo>
                      <a:pt x="63" y="31"/>
                    </a:lnTo>
                    <a:lnTo>
                      <a:pt x="63" y="34"/>
                    </a:lnTo>
                    <a:lnTo>
                      <a:pt x="60" y="34"/>
                    </a:lnTo>
                    <a:lnTo>
                      <a:pt x="60" y="31"/>
                    </a:lnTo>
                    <a:lnTo>
                      <a:pt x="60" y="34"/>
                    </a:lnTo>
                    <a:lnTo>
                      <a:pt x="63" y="34"/>
                    </a:lnTo>
                    <a:lnTo>
                      <a:pt x="60" y="34"/>
                    </a:lnTo>
                    <a:lnTo>
                      <a:pt x="60" y="36"/>
                    </a:lnTo>
                    <a:lnTo>
                      <a:pt x="63" y="36"/>
                    </a:lnTo>
                    <a:lnTo>
                      <a:pt x="63" y="39"/>
                    </a:lnTo>
                    <a:lnTo>
                      <a:pt x="65" y="42"/>
                    </a:lnTo>
                    <a:lnTo>
                      <a:pt x="65" y="44"/>
                    </a:lnTo>
                    <a:lnTo>
                      <a:pt x="68" y="44"/>
                    </a:lnTo>
                    <a:lnTo>
                      <a:pt x="68" y="47"/>
                    </a:lnTo>
                    <a:lnTo>
                      <a:pt x="65" y="47"/>
                    </a:lnTo>
                    <a:lnTo>
                      <a:pt x="68" y="49"/>
                    </a:lnTo>
                    <a:lnTo>
                      <a:pt x="68" y="47"/>
                    </a:lnTo>
                    <a:lnTo>
                      <a:pt x="70" y="47"/>
                    </a:lnTo>
                    <a:lnTo>
                      <a:pt x="70" y="49"/>
                    </a:lnTo>
                    <a:lnTo>
                      <a:pt x="68" y="49"/>
                    </a:lnTo>
                    <a:lnTo>
                      <a:pt x="70" y="49"/>
                    </a:lnTo>
                    <a:lnTo>
                      <a:pt x="70" y="52"/>
                    </a:lnTo>
                    <a:lnTo>
                      <a:pt x="73" y="52"/>
                    </a:lnTo>
                    <a:lnTo>
                      <a:pt x="73" y="55"/>
                    </a:lnTo>
                    <a:lnTo>
                      <a:pt x="73" y="57"/>
                    </a:lnTo>
                    <a:lnTo>
                      <a:pt x="70" y="57"/>
                    </a:lnTo>
                    <a:lnTo>
                      <a:pt x="70" y="60"/>
                    </a:lnTo>
                    <a:lnTo>
                      <a:pt x="68" y="60"/>
                    </a:lnTo>
                    <a:lnTo>
                      <a:pt x="68" y="57"/>
                    </a:lnTo>
                    <a:lnTo>
                      <a:pt x="65" y="57"/>
                    </a:lnTo>
                    <a:lnTo>
                      <a:pt x="65" y="60"/>
                    </a:lnTo>
                    <a:lnTo>
                      <a:pt x="65" y="57"/>
                    </a:lnTo>
                    <a:lnTo>
                      <a:pt x="65" y="60"/>
                    </a:lnTo>
                    <a:lnTo>
                      <a:pt x="63" y="60"/>
                    </a:lnTo>
                    <a:lnTo>
                      <a:pt x="63" y="63"/>
                    </a:lnTo>
                    <a:lnTo>
                      <a:pt x="65" y="63"/>
                    </a:lnTo>
                    <a:lnTo>
                      <a:pt x="63" y="63"/>
                    </a:lnTo>
                    <a:lnTo>
                      <a:pt x="65" y="63"/>
                    </a:lnTo>
                    <a:lnTo>
                      <a:pt x="65" y="65"/>
                    </a:lnTo>
                    <a:lnTo>
                      <a:pt x="63" y="65"/>
                    </a:lnTo>
                    <a:lnTo>
                      <a:pt x="63" y="68"/>
                    </a:lnTo>
                    <a:lnTo>
                      <a:pt x="63" y="70"/>
                    </a:lnTo>
                    <a:lnTo>
                      <a:pt x="65" y="70"/>
                    </a:lnTo>
                    <a:lnTo>
                      <a:pt x="65" y="73"/>
                    </a:lnTo>
                    <a:lnTo>
                      <a:pt x="68" y="73"/>
                    </a:lnTo>
                    <a:lnTo>
                      <a:pt x="68" y="76"/>
                    </a:lnTo>
                    <a:lnTo>
                      <a:pt x="70" y="76"/>
                    </a:lnTo>
                    <a:lnTo>
                      <a:pt x="73" y="76"/>
                    </a:lnTo>
                    <a:lnTo>
                      <a:pt x="70" y="76"/>
                    </a:lnTo>
                    <a:lnTo>
                      <a:pt x="70" y="78"/>
                    </a:lnTo>
                    <a:lnTo>
                      <a:pt x="73" y="78"/>
                    </a:lnTo>
                    <a:lnTo>
                      <a:pt x="73" y="81"/>
                    </a:lnTo>
                    <a:lnTo>
                      <a:pt x="76" y="81"/>
                    </a:lnTo>
                    <a:lnTo>
                      <a:pt x="76" y="83"/>
                    </a:lnTo>
                    <a:lnTo>
                      <a:pt x="76" y="86"/>
                    </a:lnTo>
                    <a:lnTo>
                      <a:pt x="73" y="86"/>
                    </a:lnTo>
                    <a:lnTo>
                      <a:pt x="76" y="86"/>
                    </a:lnTo>
                    <a:lnTo>
                      <a:pt x="76" y="89"/>
                    </a:lnTo>
                    <a:lnTo>
                      <a:pt x="78" y="89"/>
                    </a:lnTo>
                    <a:lnTo>
                      <a:pt x="81" y="89"/>
                    </a:lnTo>
                    <a:lnTo>
                      <a:pt x="81" y="91"/>
                    </a:lnTo>
                    <a:lnTo>
                      <a:pt x="83" y="91"/>
                    </a:lnTo>
                    <a:lnTo>
                      <a:pt x="83" y="94"/>
                    </a:lnTo>
                    <a:lnTo>
                      <a:pt x="86" y="94"/>
                    </a:lnTo>
                    <a:lnTo>
                      <a:pt x="83" y="94"/>
                    </a:lnTo>
                    <a:lnTo>
                      <a:pt x="81" y="94"/>
                    </a:lnTo>
                    <a:lnTo>
                      <a:pt x="78" y="94"/>
                    </a:lnTo>
                    <a:lnTo>
                      <a:pt x="78" y="91"/>
                    </a:lnTo>
                    <a:lnTo>
                      <a:pt x="76" y="91"/>
                    </a:lnTo>
                    <a:lnTo>
                      <a:pt x="76" y="94"/>
                    </a:lnTo>
                    <a:lnTo>
                      <a:pt x="73" y="94"/>
                    </a:lnTo>
                    <a:lnTo>
                      <a:pt x="73" y="91"/>
                    </a:lnTo>
                    <a:lnTo>
                      <a:pt x="70" y="91"/>
                    </a:lnTo>
                    <a:lnTo>
                      <a:pt x="70" y="94"/>
                    </a:lnTo>
                    <a:lnTo>
                      <a:pt x="73" y="94"/>
                    </a:lnTo>
                    <a:lnTo>
                      <a:pt x="73" y="96"/>
                    </a:lnTo>
                    <a:lnTo>
                      <a:pt x="76" y="96"/>
                    </a:lnTo>
                    <a:lnTo>
                      <a:pt x="73" y="96"/>
                    </a:lnTo>
                    <a:lnTo>
                      <a:pt x="70" y="96"/>
                    </a:lnTo>
                    <a:lnTo>
                      <a:pt x="68" y="96"/>
                    </a:lnTo>
                    <a:lnTo>
                      <a:pt x="68" y="94"/>
                    </a:lnTo>
                    <a:lnTo>
                      <a:pt x="65" y="94"/>
                    </a:lnTo>
                    <a:lnTo>
                      <a:pt x="63" y="94"/>
                    </a:lnTo>
                    <a:lnTo>
                      <a:pt x="65" y="94"/>
                    </a:lnTo>
                    <a:lnTo>
                      <a:pt x="63" y="96"/>
                    </a:lnTo>
                    <a:lnTo>
                      <a:pt x="65" y="96"/>
                    </a:lnTo>
                    <a:lnTo>
                      <a:pt x="63" y="96"/>
                    </a:lnTo>
                    <a:lnTo>
                      <a:pt x="60" y="96"/>
                    </a:lnTo>
                    <a:lnTo>
                      <a:pt x="60" y="99"/>
                    </a:lnTo>
                    <a:lnTo>
                      <a:pt x="60" y="102"/>
                    </a:lnTo>
                    <a:lnTo>
                      <a:pt x="57" y="102"/>
                    </a:lnTo>
                    <a:lnTo>
                      <a:pt x="60" y="102"/>
                    </a:lnTo>
                    <a:lnTo>
                      <a:pt x="57" y="102"/>
                    </a:lnTo>
                    <a:lnTo>
                      <a:pt x="57" y="99"/>
                    </a:lnTo>
                    <a:lnTo>
                      <a:pt x="55" y="99"/>
                    </a:lnTo>
                    <a:lnTo>
                      <a:pt x="52" y="99"/>
                    </a:lnTo>
                    <a:lnTo>
                      <a:pt x="52" y="102"/>
                    </a:lnTo>
                    <a:lnTo>
                      <a:pt x="55" y="102"/>
                    </a:lnTo>
                    <a:lnTo>
                      <a:pt x="55" y="104"/>
                    </a:lnTo>
                    <a:lnTo>
                      <a:pt x="57" y="104"/>
                    </a:lnTo>
                    <a:lnTo>
                      <a:pt x="57" y="107"/>
                    </a:lnTo>
                    <a:lnTo>
                      <a:pt x="57" y="110"/>
                    </a:lnTo>
                    <a:lnTo>
                      <a:pt x="57" y="112"/>
                    </a:lnTo>
                    <a:lnTo>
                      <a:pt x="55" y="112"/>
                    </a:lnTo>
                    <a:lnTo>
                      <a:pt x="55" y="115"/>
                    </a:lnTo>
                    <a:lnTo>
                      <a:pt x="52" y="115"/>
                    </a:lnTo>
                    <a:lnTo>
                      <a:pt x="52" y="112"/>
                    </a:lnTo>
                    <a:lnTo>
                      <a:pt x="50" y="112"/>
                    </a:lnTo>
                    <a:lnTo>
                      <a:pt x="50" y="115"/>
                    </a:lnTo>
                    <a:lnTo>
                      <a:pt x="52" y="115"/>
                    </a:lnTo>
                    <a:lnTo>
                      <a:pt x="52" y="117"/>
                    </a:lnTo>
                    <a:lnTo>
                      <a:pt x="55" y="117"/>
                    </a:lnTo>
                    <a:lnTo>
                      <a:pt x="55" y="120"/>
                    </a:lnTo>
                    <a:lnTo>
                      <a:pt x="57" y="120"/>
                    </a:lnTo>
                    <a:lnTo>
                      <a:pt x="57" y="123"/>
                    </a:lnTo>
                    <a:lnTo>
                      <a:pt x="57" y="125"/>
                    </a:lnTo>
                    <a:lnTo>
                      <a:pt x="57" y="128"/>
                    </a:lnTo>
                    <a:lnTo>
                      <a:pt x="57" y="130"/>
                    </a:lnTo>
                    <a:lnTo>
                      <a:pt x="55" y="130"/>
                    </a:lnTo>
                    <a:lnTo>
                      <a:pt x="52" y="130"/>
                    </a:lnTo>
                    <a:lnTo>
                      <a:pt x="50" y="130"/>
                    </a:lnTo>
                    <a:lnTo>
                      <a:pt x="47" y="130"/>
                    </a:lnTo>
                    <a:lnTo>
                      <a:pt x="47" y="128"/>
                    </a:lnTo>
                    <a:lnTo>
                      <a:pt x="44" y="128"/>
                    </a:lnTo>
                    <a:lnTo>
                      <a:pt x="44" y="125"/>
                    </a:lnTo>
                    <a:lnTo>
                      <a:pt x="42" y="125"/>
                    </a:lnTo>
                    <a:lnTo>
                      <a:pt x="39" y="125"/>
                    </a:lnTo>
                    <a:lnTo>
                      <a:pt x="39" y="123"/>
                    </a:lnTo>
                    <a:lnTo>
                      <a:pt x="37" y="123"/>
                    </a:lnTo>
                    <a:lnTo>
                      <a:pt x="37" y="120"/>
                    </a:lnTo>
                    <a:lnTo>
                      <a:pt x="34" y="120"/>
                    </a:lnTo>
                    <a:lnTo>
                      <a:pt x="34" y="117"/>
                    </a:lnTo>
                    <a:lnTo>
                      <a:pt x="34" y="115"/>
                    </a:lnTo>
                    <a:lnTo>
                      <a:pt x="37" y="115"/>
                    </a:lnTo>
                    <a:lnTo>
                      <a:pt x="39" y="115"/>
                    </a:lnTo>
                    <a:lnTo>
                      <a:pt x="39" y="112"/>
                    </a:lnTo>
                    <a:lnTo>
                      <a:pt x="37" y="112"/>
                    </a:lnTo>
                    <a:lnTo>
                      <a:pt x="37" y="110"/>
                    </a:lnTo>
                    <a:lnTo>
                      <a:pt x="37" y="107"/>
                    </a:lnTo>
                    <a:lnTo>
                      <a:pt x="39" y="107"/>
                    </a:lnTo>
                    <a:lnTo>
                      <a:pt x="37" y="107"/>
                    </a:lnTo>
                    <a:lnTo>
                      <a:pt x="37" y="104"/>
                    </a:lnTo>
                    <a:lnTo>
                      <a:pt x="39" y="104"/>
                    </a:lnTo>
                    <a:lnTo>
                      <a:pt x="39" y="102"/>
                    </a:lnTo>
                    <a:lnTo>
                      <a:pt x="39" y="99"/>
                    </a:lnTo>
                    <a:lnTo>
                      <a:pt x="37" y="99"/>
                    </a:lnTo>
                    <a:lnTo>
                      <a:pt x="39" y="99"/>
                    </a:lnTo>
                    <a:lnTo>
                      <a:pt x="39" y="96"/>
                    </a:lnTo>
                    <a:lnTo>
                      <a:pt x="37" y="96"/>
                    </a:lnTo>
                    <a:lnTo>
                      <a:pt x="37" y="94"/>
                    </a:lnTo>
                    <a:lnTo>
                      <a:pt x="39" y="94"/>
                    </a:lnTo>
                    <a:lnTo>
                      <a:pt x="39" y="91"/>
                    </a:lnTo>
                    <a:lnTo>
                      <a:pt x="37" y="91"/>
                    </a:lnTo>
                    <a:lnTo>
                      <a:pt x="37" y="94"/>
                    </a:lnTo>
                    <a:lnTo>
                      <a:pt x="34" y="94"/>
                    </a:lnTo>
                    <a:lnTo>
                      <a:pt x="34" y="91"/>
                    </a:lnTo>
                    <a:lnTo>
                      <a:pt x="34" y="89"/>
                    </a:lnTo>
                    <a:lnTo>
                      <a:pt x="37" y="89"/>
                    </a:lnTo>
                    <a:lnTo>
                      <a:pt x="37" y="86"/>
                    </a:lnTo>
                    <a:lnTo>
                      <a:pt x="37" y="83"/>
                    </a:lnTo>
                    <a:lnTo>
                      <a:pt x="34" y="83"/>
                    </a:lnTo>
                    <a:lnTo>
                      <a:pt x="34" y="86"/>
                    </a:lnTo>
                    <a:lnTo>
                      <a:pt x="31" y="86"/>
                    </a:lnTo>
                    <a:lnTo>
                      <a:pt x="29" y="86"/>
                    </a:lnTo>
                    <a:lnTo>
                      <a:pt x="29" y="83"/>
                    </a:lnTo>
                    <a:lnTo>
                      <a:pt x="26" y="83"/>
                    </a:lnTo>
                    <a:lnTo>
                      <a:pt x="23" y="83"/>
                    </a:lnTo>
                    <a:lnTo>
                      <a:pt x="23" y="81"/>
                    </a:lnTo>
                    <a:lnTo>
                      <a:pt x="21" y="81"/>
                    </a:lnTo>
                    <a:lnTo>
                      <a:pt x="21" y="83"/>
                    </a:lnTo>
                    <a:lnTo>
                      <a:pt x="21" y="81"/>
                    </a:lnTo>
                    <a:lnTo>
                      <a:pt x="18" y="81"/>
                    </a:lnTo>
                    <a:lnTo>
                      <a:pt x="18" y="78"/>
                    </a:lnTo>
                    <a:lnTo>
                      <a:pt x="16" y="78"/>
                    </a:lnTo>
                    <a:lnTo>
                      <a:pt x="16" y="76"/>
                    </a:lnTo>
                    <a:lnTo>
                      <a:pt x="16" y="73"/>
                    </a:lnTo>
                    <a:lnTo>
                      <a:pt x="13" y="73"/>
                    </a:lnTo>
                    <a:lnTo>
                      <a:pt x="13" y="70"/>
                    </a:lnTo>
                    <a:lnTo>
                      <a:pt x="10" y="70"/>
                    </a:lnTo>
                    <a:lnTo>
                      <a:pt x="10" y="68"/>
                    </a:lnTo>
                    <a:lnTo>
                      <a:pt x="10" y="65"/>
                    </a:lnTo>
                    <a:lnTo>
                      <a:pt x="8" y="65"/>
                    </a:lnTo>
                    <a:lnTo>
                      <a:pt x="8" y="63"/>
                    </a:lnTo>
                    <a:lnTo>
                      <a:pt x="8" y="60"/>
                    </a:lnTo>
                    <a:lnTo>
                      <a:pt x="10" y="60"/>
                    </a:lnTo>
                    <a:lnTo>
                      <a:pt x="13" y="60"/>
                    </a:lnTo>
                    <a:lnTo>
                      <a:pt x="13" y="57"/>
                    </a:lnTo>
                    <a:lnTo>
                      <a:pt x="10" y="57"/>
                    </a:lnTo>
                    <a:lnTo>
                      <a:pt x="8" y="57"/>
                    </a:lnTo>
                    <a:lnTo>
                      <a:pt x="8" y="55"/>
                    </a:lnTo>
                    <a:lnTo>
                      <a:pt x="10" y="55"/>
                    </a:lnTo>
                    <a:lnTo>
                      <a:pt x="8" y="55"/>
                    </a:lnTo>
                    <a:lnTo>
                      <a:pt x="8" y="52"/>
                    </a:lnTo>
                    <a:lnTo>
                      <a:pt x="5" y="52"/>
                    </a:lnTo>
                    <a:lnTo>
                      <a:pt x="3" y="52"/>
                    </a:lnTo>
                    <a:lnTo>
                      <a:pt x="3" y="49"/>
                    </a:lnTo>
                    <a:lnTo>
                      <a:pt x="5" y="49"/>
                    </a:lnTo>
                    <a:lnTo>
                      <a:pt x="3" y="49"/>
                    </a:lnTo>
                    <a:lnTo>
                      <a:pt x="0" y="49"/>
                    </a:lnTo>
                    <a:lnTo>
                      <a:pt x="0" y="47"/>
                    </a:lnTo>
                    <a:lnTo>
                      <a:pt x="0" y="44"/>
                    </a:lnTo>
                    <a:lnTo>
                      <a:pt x="0" y="42"/>
                    </a:lnTo>
                    <a:lnTo>
                      <a:pt x="3" y="42"/>
                    </a:lnTo>
                    <a:lnTo>
                      <a:pt x="5" y="42"/>
                    </a:lnTo>
                    <a:lnTo>
                      <a:pt x="3" y="42"/>
                    </a:lnTo>
                    <a:lnTo>
                      <a:pt x="3" y="39"/>
                    </a:lnTo>
                    <a:lnTo>
                      <a:pt x="5" y="39"/>
                    </a:lnTo>
                    <a:lnTo>
                      <a:pt x="3" y="39"/>
                    </a:lnTo>
                    <a:lnTo>
                      <a:pt x="3" y="36"/>
                    </a:lnTo>
                    <a:lnTo>
                      <a:pt x="3" y="34"/>
                    </a:lnTo>
                    <a:lnTo>
                      <a:pt x="3" y="31"/>
                    </a:lnTo>
                    <a:lnTo>
                      <a:pt x="0" y="31"/>
                    </a:lnTo>
                    <a:lnTo>
                      <a:pt x="0" y="29"/>
                    </a:lnTo>
                    <a:lnTo>
                      <a:pt x="3" y="29"/>
                    </a:lnTo>
                    <a:lnTo>
                      <a:pt x="3" y="26"/>
                    </a:lnTo>
                    <a:lnTo>
                      <a:pt x="0" y="26"/>
                    </a:lnTo>
                    <a:lnTo>
                      <a:pt x="0" y="23"/>
                    </a:lnTo>
                    <a:lnTo>
                      <a:pt x="0" y="21"/>
                    </a:lnTo>
                    <a:lnTo>
                      <a:pt x="3" y="21"/>
                    </a:lnTo>
                    <a:lnTo>
                      <a:pt x="3" y="23"/>
                    </a:lnTo>
                    <a:lnTo>
                      <a:pt x="3" y="21"/>
                    </a:lnTo>
                    <a:lnTo>
                      <a:pt x="0" y="21"/>
                    </a:lnTo>
                    <a:lnTo>
                      <a:pt x="0" y="18"/>
                    </a:lnTo>
                    <a:lnTo>
                      <a:pt x="0" y="16"/>
                    </a:lnTo>
                    <a:lnTo>
                      <a:pt x="0" y="13"/>
                    </a:lnTo>
                    <a:lnTo>
                      <a:pt x="3" y="13"/>
                    </a:lnTo>
                    <a:lnTo>
                      <a:pt x="3" y="10"/>
                    </a:lnTo>
                    <a:lnTo>
                      <a:pt x="5" y="10"/>
                    </a:lnTo>
                    <a:lnTo>
                      <a:pt x="5" y="8"/>
                    </a:lnTo>
                    <a:lnTo>
                      <a:pt x="5" y="10"/>
                    </a:lnTo>
                    <a:lnTo>
                      <a:pt x="8" y="10"/>
                    </a:lnTo>
                    <a:lnTo>
                      <a:pt x="10" y="10"/>
                    </a:lnTo>
                    <a:lnTo>
                      <a:pt x="10" y="8"/>
                    </a:lnTo>
                    <a:lnTo>
                      <a:pt x="10" y="5"/>
                    </a:lnTo>
                    <a:lnTo>
                      <a:pt x="13" y="5"/>
                    </a:lnTo>
                    <a:lnTo>
                      <a:pt x="16" y="5"/>
                    </a:lnTo>
                    <a:lnTo>
                      <a:pt x="18" y="5"/>
                    </a:lnTo>
                    <a:lnTo>
                      <a:pt x="18" y="2"/>
                    </a:lnTo>
                    <a:lnTo>
                      <a:pt x="21" y="2"/>
                    </a:lnTo>
                    <a:lnTo>
                      <a:pt x="23" y="2"/>
                    </a:lnTo>
                    <a:lnTo>
                      <a:pt x="23" y="5"/>
                    </a:lnTo>
                    <a:lnTo>
                      <a:pt x="26" y="5"/>
                    </a:lnTo>
                    <a:lnTo>
                      <a:pt x="29" y="5"/>
                    </a:lnTo>
                    <a:lnTo>
                      <a:pt x="31" y="5"/>
                    </a:lnTo>
                    <a:lnTo>
                      <a:pt x="31" y="2"/>
                    </a:lnTo>
                    <a:lnTo>
                      <a:pt x="34" y="2"/>
                    </a:lnTo>
                    <a:lnTo>
                      <a:pt x="37" y="2"/>
                    </a:lnTo>
                    <a:lnTo>
                      <a:pt x="37" y="0"/>
                    </a:lnTo>
                    <a:lnTo>
                      <a:pt x="39" y="0"/>
                    </a:lnTo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370" name="Freeform 160"/>
              <p:cNvSpPr>
                <a:spLocks/>
              </p:cNvSpPr>
              <p:nvPr/>
            </p:nvSpPr>
            <p:spPr bwMode="auto">
              <a:xfrm>
                <a:off x="5299" y="2430"/>
                <a:ext cx="11" cy="8"/>
              </a:xfrm>
              <a:custGeom>
                <a:avLst/>
                <a:gdLst>
                  <a:gd name="T0" fmla="*/ 8 w 11"/>
                  <a:gd name="T1" fmla="*/ 5 h 8"/>
                  <a:gd name="T2" fmla="*/ 11 w 11"/>
                  <a:gd name="T3" fmla="*/ 8 h 8"/>
                  <a:gd name="T4" fmla="*/ 8 w 11"/>
                  <a:gd name="T5" fmla="*/ 8 h 8"/>
                  <a:gd name="T6" fmla="*/ 5 w 11"/>
                  <a:gd name="T7" fmla="*/ 8 h 8"/>
                  <a:gd name="T8" fmla="*/ 3 w 11"/>
                  <a:gd name="T9" fmla="*/ 8 h 8"/>
                  <a:gd name="T10" fmla="*/ 3 w 11"/>
                  <a:gd name="T11" fmla="*/ 5 h 8"/>
                  <a:gd name="T12" fmla="*/ 3 w 11"/>
                  <a:gd name="T13" fmla="*/ 8 h 8"/>
                  <a:gd name="T14" fmla="*/ 3 w 11"/>
                  <a:gd name="T15" fmla="*/ 5 h 8"/>
                  <a:gd name="T16" fmla="*/ 0 w 11"/>
                  <a:gd name="T17" fmla="*/ 5 h 8"/>
                  <a:gd name="T18" fmla="*/ 0 w 11"/>
                  <a:gd name="T19" fmla="*/ 2 h 8"/>
                  <a:gd name="T20" fmla="*/ 0 w 11"/>
                  <a:gd name="T21" fmla="*/ 0 h 8"/>
                  <a:gd name="T22" fmla="*/ 3 w 11"/>
                  <a:gd name="T23" fmla="*/ 0 h 8"/>
                  <a:gd name="T24" fmla="*/ 5 w 11"/>
                  <a:gd name="T25" fmla="*/ 0 h 8"/>
                  <a:gd name="T26" fmla="*/ 5 w 11"/>
                  <a:gd name="T27" fmla="*/ 2 h 8"/>
                  <a:gd name="T28" fmla="*/ 8 w 11"/>
                  <a:gd name="T29" fmla="*/ 2 h 8"/>
                  <a:gd name="T30" fmla="*/ 8 w 11"/>
                  <a:gd name="T31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1" h="8">
                    <a:moveTo>
                      <a:pt x="8" y="5"/>
                    </a:moveTo>
                    <a:lnTo>
                      <a:pt x="11" y="8"/>
                    </a:lnTo>
                    <a:lnTo>
                      <a:pt x="8" y="8"/>
                    </a:lnTo>
                    <a:lnTo>
                      <a:pt x="5" y="8"/>
                    </a:lnTo>
                    <a:lnTo>
                      <a:pt x="3" y="8"/>
                    </a:lnTo>
                    <a:lnTo>
                      <a:pt x="3" y="5"/>
                    </a:lnTo>
                    <a:lnTo>
                      <a:pt x="3" y="8"/>
                    </a:lnTo>
                    <a:lnTo>
                      <a:pt x="3" y="5"/>
                    </a:lnTo>
                    <a:lnTo>
                      <a:pt x="0" y="5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5" y="2"/>
                    </a:lnTo>
                    <a:lnTo>
                      <a:pt x="8" y="2"/>
                    </a:lnTo>
                    <a:lnTo>
                      <a:pt x="8" y="5"/>
                    </a:lnTo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371" name="Freeform 161"/>
              <p:cNvSpPr>
                <a:spLocks/>
              </p:cNvSpPr>
              <p:nvPr/>
            </p:nvSpPr>
            <p:spPr bwMode="auto">
              <a:xfrm>
                <a:off x="4754" y="2430"/>
                <a:ext cx="7" cy="10"/>
              </a:xfrm>
              <a:custGeom>
                <a:avLst/>
                <a:gdLst>
                  <a:gd name="T0" fmla="*/ 2 w 7"/>
                  <a:gd name="T1" fmla="*/ 2 h 10"/>
                  <a:gd name="T2" fmla="*/ 2 w 7"/>
                  <a:gd name="T3" fmla="*/ 0 h 10"/>
                  <a:gd name="T4" fmla="*/ 2 w 7"/>
                  <a:gd name="T5" fmla="*/ 2 h 10"/>
                  <a:gd name="T6" fmla="*/ 2 w 7"/>
                  <a:gd name="T7" fmla="*/ 0 h 10"/>
                  <a:gd name="T8" fmla="*/ 2 w 7"/>
                  <a:gd name="T9" fmla="*/ 2 h 10"/>
                  <a:gd name="T10" fmla="*/ 5 w 7"/>
                  <a:gd name="T11" fmla="*/ 2 h 10"/>
                  <a:gd name="T12" fmla="*/ 7 w 7"/>
                  <a:gd name="T13" fmla="*/ 5 h 10"/>
                  <a:gd name="T14" fmla="*/ 7 w 7"/>
                  <a:gd name="T15" fmla="*/ 8 h 10"/>
                  <a:gd name="T16" fmla="*/ 7 w 7"/>
                  <a:gd name="T17" fmla="*/ 10 h 10"/>
                  <a:gd name="T18" fmla="*/ 7 w 7"/>
                  <a:gd name="T19" fmla="*/ 8 h 10"/>
                  <a:gd name="T20" fmla="*/ 5 w 7"/>
                  <a:gd name="T21" fmla="*/ 8 h 10"/>
                  <a:gd name="T22" fmla="*/ 5 w 7"/>
                  <a:gd name="T23" fmla="*/ 5 h 10"/>
                  <a:gd name="T24" fmla="*/ 2 w 7"/>
                  <a:gd name="T25" fmla="*/ 5 h 10"/>
                  <a:gd name="T26" fmla="*/ 2 w 7"/>
                  <a:gd name="T27" fmla="*/ 2 h 10"/>
                  <a:gd name="T28" fmla="*/ 2 w 7"/>
                  <a:gd name="T29" fmla="*/ 5 h 10"/>
                  <a:gd name="T30" fmla="*/ 0 w 7"/>
                  <a:gd name="T31" fmla="*/ 5 h 10"/>
                  <a:gd name="T32" fmla="*/ 0 w 7"/>
                  <a:gd name="T33" fmla="*/ 2 h 10"/>
                  <a:gd name="T34" fmla="*/ 0 w 7"/>
                  <a:gd name="T35" fmla="*/ 0 h 10"/>
                  <a:gd name="T36" fmla="*/ 2 w 7"/>
                  <a:gd name="T37" fmla="*/ 0 h 10"/>
                  <a:gd name="T38" fmla="*/ 0 w 7"/>
                  <a:gd name="T39" fmla="*/ 0 h 10"/>
                  <a:gd name="T40" fmla="*/ 2 w 7"/>
                  <a:gd name="T41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" h="10">
                    <a:moveTo>
                      <a:pt x="2" y="2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5" y="2"/>
                    </a:lnTo>
                    <a:lnTo>
                      <a:pt x="7" y="5"/>
                    </a:lnTo>
                    <a:lnTo>
                      <a:pt x="7" y="8"/>
                    </a:lnTo>
                    <a:lnTo>
                      <a:pt x="7" y="10"/>
                    </a:lnTo>
                    <a:lnTo>
                      <a:pt x="7" y="8"/>
                    </a:lnTo>
                    <a:lnTo>
                      <a:pt x="5" y="8"/>
                    </a:lnTo>
                    <a:lnTo>
                      <a:pt x="5" y="5"/>
                    </a:lnTo>
                    <a:lnTo>
                      <a:pt x="2" y="5"/>
                    </a:lnTo>
                    <a:lnTo>
                      <a:pt x="2" y="2"/>
                    </a:lnTo>
                    <a:lnTo>
                      <a:pt x="2" y="5"/>
                    </a:lnTo>
                    <a:lnTo>
                      <a:pt x="0" y="5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2"/>
                    </a:lnTo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372" name="Freeform 162"/>
              <p:cNvSpPr>
                <a:spLocks/>
              </p:cNvSpPr>
              <p:nvPr/>
            </p:nvSpPr>
            <p:spPr bwMode="auto">
              <a:xfrm>
                <a:off x="4756" y="2427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3 w 3"/>
                  <a:gd name="T3" fmla="*/ 3 h 3"/>
                  <a:gd name="T4" fmla="*/ 3 w 3"/>
                  <a:gd name="T5" fmla="*/ 0 h 3"/>
                  <a:gd name="T6" fmla="*/ 0 w 3"/>
                  <a:gd name="T7" fmla="*/ 0 h 3"/>
                  <a:gd name="T8" fmla="*/ 3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3" y="3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3" y="0"/>
                    </a:lnTo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373" name="Freeform 163"/>
              <p:cNvSpPr>
                <a:spLocks/>
              </p:cNvSpPr>
              <p:nvPr/>
            </p:nvSpPr>
            <p:spPr bwMode="auto">
              <a:xfrm>
                <a:off x="5315" y="2396"/>
                <a:ext cx="15" cy="10"/>
              </a:xfrm>
              <a:custGeom>
                <a:avLst/>
                <a:gdLst>
                  <a:gd name="T0" fmla="*/ 2 w 15"/>
                  <a:gd name="T1" fmla="*/ 2 h 10"/>
                  <a:gd name="T2" fmla="*/ 5 w 15"/>
                  <a:gd name="T3" fmla="*/ 2 h 10"/>
                  <a:gd name="T4" fmla="*/ 8 w 15"/>
                  <a:gd name="T5" fmla="*/ 2 h 10"/>
                  <a:gd name="T6" fmla="*/ 10 w 15"/>
                  <a:gd name="T7" fmla="*/ 2 h 10"/>
                  <a:gd name="T8" fmla="*/ 10 w 15"/>
                  <a:gd name="T9" fmla="*/ 5 h 10"/>
                  <a:gd name="T10" fmla="*/ 13 w 15"/>
                  <a:gd name="T11" fmla="*/ 5 h 10"/>
                  <a:gd name="T12" fmla="*/ 15 w 15"/>
                  <a:gd name="T13" fmla="*/ 5 h 10"/>
                  <a:gd name="T14" fmla="*/ 15 w 15"/>
                  <a:gd name="T15" fmla="*/ 8 h 10"/>
                  <a:gd name="T16" fmla="*/ 13 w 15"/>
                  <a:gd name="T17" fmla="*/ 8 h 10"/>
                  <a:gd name="T18" fmla="*/ 10 w 15"/>
                  <a:gd name="T19" fmla="*/ 8 h 10"/>
                  <a:gd name="T20" fmla="*/ 8 w 15"/>
                  <a:gd name="T21" fmla="*/ 8 h 10"/>
                  <a:gd name="T22" fmla="*/ 8 w 15"/>
                  <a:gd name="T23" fmla="*/ 10 h 10"/>
                  <a:gd name="T24" fmla="*/ 5 w 15"/>
                  <a:gd name="T25" fmla="*/ 10 h 10"/>
                  <a:gd name="T26" fmla="*/ 5 w 15"/>
                  <a:gd name="T27" fmla="*/ 8 h 10"/>
                  <a:gd name="T28" fmla="*/ 2 w 15"/>
                  <a:gd name="T29" fmla="*/ 8 h 10"/>
                  <a:gd name="T30" fmla="*/ 2 w 15"/>
                  <a:gd name="T31" fmla="*/ 5 h 10"/>
                  <a:gd name="T32" fmla="*/ 0 w 15"/>
                  <a:gd name="T33" fmla="*/ 5 h 10"/>
                  <a:gd name="T34" fmla="*/ 0 w 15"/>
                  <a:gd name="T35" fmla="*/ 2 h 10"/>
                  <a:gd name="T36" fmla="*/ 2 w 15"/>
                  <a:gd name="T37" fmla="*/ 2 h 10"/>
                  <a:gd name="T38" fmla="*/ 2 w 15"/>
                  <a:gd name="T39" fmla="*/ 0 h 10"/>
                  <a:gd name="T40" fmla="*/ 2 w 15"/>
                  <a:gd name="T41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5" h="10">
                    <a:moveTo>
                      <a:pt x="2" y="2"/>
                    </a:moveTo>
                    <a:lnTo>
                      <a:pt x="5" y="2"/>
                    </a:lnTo>
                    <a:lnTo>
                      <a:pt x="8" y="2"/>
                    </a:lnTo>
                    <a:lnTo>
                      <a:pt x="10" y="2"/>
                    </a:lnTo>
                    <a:lnTo>
                      <a:pt x="10" y="5"/>
                    </a:lnTo>
                    <a:lnTo>
                      <a:pt x="13" y="5"/>
                    </a:lnTo>
                    <a:lnTo>
                      <a:pt x="15" y="5"/>
                    </a:lnTo>
                    <a:lnTo>
                      <a:pt x="15" y="8"/>
                    </a:lnTo>
                    <a:lnTo>
                      <a:pt x="13" y="8"/>
                    </a:lnTo>
                    <a:lnTo>
                      <a:pt x="10" y="8"/>
                    </a:lnTo>
                    <a:lnTo>
                      <a:pt x="8" y="8"/>
                    </a:lnTo>
                    <a:lnTo>
                      <a:pt x="8" y="10"/>
                    </a:lnTo>
                    <a:lnTo>
                      <a:pt x="5" y="10"/>
                    </a:lnTo>
                    <a:lnTo>
                      <a:pt x="5" y="8"/>
                    </a:lnTo>
                    <a:lnTo>
                      <a:pt x="2" y="8"/>
                    </a:lnTo>
                    <a:lnTo>
                      <a:pt x="2" y="5"/>
                    </a:lnTo>
                    <a:lnTo>
                      <a:pt x="0" y="5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2" y="2"/>
                    </a:lnTo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374" name="Freeform 164"/>
              <p:cNvSpPr>
                <a:spLocks/>
              </p:cNvSpPr>
              <p:nvPr/>
            </p:nvSpPr>
            <p:spPr bwMode="auto">
              <a:xfrm>
                <a:off x="4913" y="2396"/>
                <a:ext cx="5" cy="8"/>
              </a:xfrm>
              <a:custGeom>
                <a:avLst/>
                <a:gdLst>
                  <a:gd name="T0" fmla="*/ 0 w 5"/>
                  <a:gd name="T1" fmla="*/ 0 h 8"/>
                  <a:gd name="T2" fmla="*/ 0 w 5"/>
                  <a:gd name="T3" fmla="*/ 2 h 8"/>
                  <a:gd name="T4" fmla="*/ 2 w 5"/>
                  <a:gd name="T5" fmla="*/ 2 h 8"/>
                  <a:gd name="T6" fmla="*/ 2 w 5"/>
                  <a:gd name="T7" fmla="*/ 5 h 8"/>
                  <a:gd name="T8" fmla="*/ 5 w 5"/>
                  <a:gd name="T9" fmla="*/ 5 h 8"/>
                  <a:gd name="T10" fmla="*/ 5 w 5"/>
                  <a:gd name="T11" fmla="*/ 8 h 8"/>
                  <a:gd name="T12" fmla="*/ 2 w 5"/>
                  <a:gd name="T13" fmla="*/ 8 h 8"/>
                  <a:gd name="T14" fmla="*/ 2 w 5"/>
                  <a:gd name="T15" fmla="*/ 5 h 8"/>
                  <a:gd name="T16" fmla="*/ 0 w 5"/>
                  <a:gd name="T17" fmla="*/ 8 h 8"/>
                  <a:gd name="T18" fmla="*/ 0 w 5"/>
                  <a:gd name="T19" fmla="*/ 5 h 8"/>
                  <a:gd name="T20" fmla="*/ 0 w 5"/>
                  <a:gd name="T21" fmla="*/ 2 h 8"/>
                  <a:gd name="T22" fmla="*/ 0 w 5"/>
                  <a:gd name="T2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" h="8">
                    <a:moveTo>
                      <a:pt x="0" y="0"/>
                    </a:moveTo>
                    <a:lnTo>
                      <a:pt x="0" y="2"/>
                    </a:lnTo>
                    <a:lnTo>
                      <a:pt x="2" y="2"/>
                    </a:lnTo>
                    <a:lnTo>
                      <a:pt x="2" y="5"/>
                    </a:lnTo>
                    <a:lnTo>
                      <a:pt x="5" y="5"/>
                    </a:lnTo>
                    <a:lnTo>
                      <a:pt x="5" y="8"/>
                    </a:lnTo>
                    <a:lnTo>
                      <a:pt x="2" y="8"/>
                    </a:lnTo>
                    <a:lnTo>
                      <a:pt x="2" y="5"/>
                    </a:lnTo>
                    <a:lnTo>
                      <a:pt x="0" y="8"/>
                    </a:lnTo>
                    <a:lnTo>
                      <a:pt x="0" y="5"/>
                    </a:ln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375" name="Freeform 165"/>
              <p:cNvSpPr>
                <a:spLocks/>
              </p:cNvSpPr>
              <p:nvPr/>
            </p:nvSpPr>
            <p:spPr bwMode="auto">
              <a:xfrm>
                <a:off x="5307" y="2396"/>
                <a:ext cx="8" cy="10"/>
              </a:xfrm>
              <a:custGeom>
                <a:avLst/>
                <a:gdLst>
                  <a:gd name="T0" fmla="*/ 8 w 8"/>
                  <a:gd name="T1" fmla="*/ 0 h 10"/>
                  <a:gd name="T2" fmla="*/ 8 w 8"/>
                  <a:gd name="T3" fmla="*/ 2 h 10"/>
                  <a:gd name="T4" fmla="*/ 8 w 8"/>
                  <a:gd name="T5" fmla="*/ 5 h 10"/>
                  <a:gd name="T6" fmla="*/ 8 w 8"/>
                  <a:gd name="T7" fmla="*/ 8 h 10"/>
                  <a:gd name="T8" fmla="*/ 5 w 8"/>
                  <a:gd name="T9" fmla="*/ 8 h 10"/>
                  <a:gd name="T10" fmla="*/ 5 w 8"/>
                  <a:gd name="T11" fmla="*/ 10 h 10"/>
                  <a:gd name="T12" fmla="*/ 3 w 8"/>
                  <a:gd name="T13" fmla="*/ 10 h 10"/>
                  <a:gd name="T14" fmla="*/ 3 w 8"/>
                  <a:gd name="T15" fmla="*/ 8 h 10"/>
                  <a:gd name="T16" fmla="*/ 3 w 8"/>
                  <a:gd name="T17" fmla="*/ 5 h 10"/>
                  <a:gd name="T18" fmla="*/ 0 w 8"/>
                  <a:gd name="T19" fmla="*/ 5 h 10"/>
                  <a:gd name="T20" fmla="*/ 0 w 8"/>
                  <a:gd name="T21" fmla="*/ 2 h 10"/>
                  <a:gd name="T22" fmla="*/ 3 w 8"/>
                  <a:gd name="T23" fmla="*/ 2 h 10"/>
                  <a:gd name="T24" fmla="*/ 3 w 8"/>
                  <a:gd name="T25" fmla="*/ 5 h 10"/>
                  <a:gd name="T26" fmla="*/ 3 w 8"/>
                  <a:gd name="T27" fmla="*/ 2 h 10"/>
                  <a:gd name="T28" fmla="*/ 5 w 8"/>
                  <a:gd name="T29" fmla="*/ 2 h 10"/>
                  <a:gd name="T30" fmla="*/ 5 w 8"/>
                  <a:gd name="T31" fmla="*/ 0 h 10"/>
                  <a:gd name="T32" fmla="*/ 8 w 8"/>
                  <a:gd name="T3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" h="10">
                    <a:moveTo>
                      <a:pt x="8" y="0"/>
                    </a:moveTo>
                    <a:lnTo>
                      <a:pt x="8" y="2"/>
                    </a:lnTo>
                    <a:lnTo>
                      <a:pt x="8" y="5"/>
                    </a:lnTo>
                    <a:lnTo>
                      <a:pt x="8" y="8"/>
                    </a:lnTo>
                    <a:lnTo>
                      <a:pt x="5" y="8"/>
                    </a:lnTo>
                    <a:lnTo>
                      <a:pt x="5" y="10"/>
                    </a:lnTo>
                    <a:lnTo>
                      <a:pt x="3" y="10"/>
                    </a:lnTo>
                    <a:lnTo>
                      <a:pt x="3" y="8"/>
                    </a:lnTo>
                    <a:lnTo>
                      <a:pt x="3" y="5"/>
                    </a:lnTo>
                    <a:lnTo>
                      <a:pt x="0" y="5"/>
                    </a:lnTo>
                    <a:lnTo>
                      <a:pt x="0" y="2"/>
                    </a:lnTo>
                    <a:lnTo>
                      <a:pt x="3" y="2"/>
                    </a:lnTo>
                    <a:lnTo>
                      <a:pt x="3" y="5"/>
                    </a:lnTo>
                    <a:lnTo>
                      <a:pt x="3" y="2"/>
                    </a:lnTo>
                    <a:lnTo>
                      <a:pt x="5" y="2"/>
                    </a:lnTo>
                    <a:lnTo>
                      <a:pt x="5" y="0"/>
                    </a:lnTo>
                    <a:lnTo>
                      <a:pt x="8" y="0"/>
                    </a:lnTo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376" name="Freeform 166"/>
              <p:cNvSpPr>
                <a:spLocks/>
              </p:cNvSpPr>
              <p:nvPr/>
            </p:nvSpPr>
            <p:spPr bwMode="auto">
              <a:xfrm>
                <a:off x="5135" y="2393"/>
                <a:ext cx="99" cy="128"/>
              </a:xfrm>
              <a:custGeom>
                <a:avLst/>
                <a:gdLst>
                  <a:gd name="T0" fmla="*/ 88 w 99"/>
                  <a:gd name="T1" fmla="*/ 3 h 128"/>
                  <a:gd name="T2" fmla="*/ 99 w 99"/>
                  <a:gd name="T3" fmla="*/ 5 h 128"/>
                  <a:gd name="T4" fmla="*/ 91 w 99"/>
                  <a:gd name="T5" fmla="*/ 13 h 128"/>
                  <a:gd name="T6" fmla="*/ 91 w 99"/>
                  <a:gd name="T7" fmla="*/ 21 h 128"/>
                  <a:gd name="T8" fmla="*/ 86 w 99"/>
                  <a:gd name="T9" fmla="*/ 26 h 128"/>
                  <a:gd name="T10" fmla="*/ 78 w 99"/>
                  <a:gd name="T11" fmla="*/ 26 h 128"/>
                  <a:gd name="T12" fmla="*/ 75 w 99"/>
                  <a:gd name="T13" fmla="*/ 29 h 128"/>
                  <a:gd name="T14" fmla="*/ 81 w 99"/>
                  <a:gd name="T15" fmla="*/ 34 h 128"/>
                  <a:gd name="T16" fmla="*/ 70 w 99"/>
                  <a:gd name="T17" fmla="*/ 29 h 128"/>
                  <a:gd name="T18" fmla="*/ 70 w 99"/>
                  <a:gd name="T19" fmla="*/ 34 h 128"/>
                  <a:gd name="T20" fmla="*/ 68 w 99"/>
                  <a:gd name="T21" fmla="*/ 37 h 128"/>
                  <a:gd name="T22" fmla="*/ 60 w 99"/>
                  <a:gd name="T23" fmla="*/ 42 h 128"/>
                  <a:gd name="T24" fmla="*/ 60 w 99"/>
                  <a:gd name="T25" fmla="*/ 50 h 128"/>
                  <a:gd name="T26" fmla="*/ 60 w 99"/>
                  <a:gd name="T27" fmla="*/ 58 h 128"/>
                  <a:gd name="T28" fmla="*/ 65 w 99"/>
                  <a:gd name="T29" fmla="*/ 63 h 128"/>
                  <a:gd name="T30" fmla="*/ 62 w 99"/>
                  <a:gd name="T31" fmla="*/ 66 h 128"/>
                  <a:gd name="T32" fmla="*/ 62 w 99"/>
                  <a:gd name="T33" fmla="*/ 79 h 128"/>
                  <a:gd name="T34" fmla="*/ 62 w 99"/>
                  <a:gd name="T35" fmla="*/ 86 h 128"/>
                  <a:gd name="T36" fmla="*/ 54 w 99"/>
                  <a:gd name="T37" fmla="*/ 86 h 128"/>
                  <a:gd name="T38" fmla="*/ 52 w 99"/>
                  <a:gd name="T39" fmla="*/ 92 h 128"/>
                  <a:gd name="T40" fmla="*/ 44 w 99"/>
                  <a:gd name="T41" fmla="*/ 97 h 128"/>
                  <a:gd name="T42" fmla="*/ 39 w 99"/>
                  <a:gd name="T43" fmla="*/ 89 h 128"/>
                  <a:gd name="T44" fmla="*/ 28 w 99"/>
                  <a:gd name="T45" fmla="*/ 92 h 128"/>
                  <a:gd name="T46" fmla="*/ 21 w 99"/>
                  <a:gd name="T47" fmla="*/ 97 h 128"/>
                  <a:gd name="T48" fmla="*/ 18 w 99"/>
                  <a:gd name="T49" fmla="*/ 107 h 128"/>
                  <a:gd name="T50" fmla="*/ 15 w 99"/>
                  <a:gd name="T51" fmla="*/ 113 h 128"/>
                  <a:gd name="T52" fmla="*/ 23 w 99"/>
                  <a:gd name="T53" fmla="*/ 120 h 128"/>
                  <a:gd name="T54" fmla="*/ 18 w 99"/>
                  <a:gd name="T55" fmla="*/ 128 h 128"/>
                  <a:gd name="T56" fmla="*/ 10 w 99"/>
                  <a:gd name="T57" fmla="*/ 123 h 128"/>
                  <a:gd name="T58" fmla="*/ 10 w 99"/>
                  <a:gd name="T59" fmla="*/ 115 h 128"/>
                  <a:gd name="T60" fmla="*/ 8 w 99"/>
                  <a:gd name="T61" fmla="*/ 110 h 128"/>
                  <a:gd name="T62" fmla="*/ 2 w 99"/>
                  <a:gd name="T63" fmla="*/ 105 h 128"/>
                  <a:gd name="T64" fmla="*/ 5 w 99"/>
                  <a:gd name="T65" fmla="*/ 97 h 128"/>
                  <a:gd name="T66" fmla="*/ 2 w 99"/>
                  <a:gd name="T67" fmla="*/ 92 h 128"/>
                  <a:gd name="T68" fmla="*/ 0 w 99"/>
                  <a:gd name="T69" fmla="*/ 86 h 128"/>
                  <a:gd name="T70" fmla="*/ 5 w 99"/>
                  <a:gd name="T71" fmla="*/ 79 h 128"/>
                  <a:gd name="T72" fmla="*/ 8 w 99"/>
                  <a:gd name="T73" fmla="*/ 73 h 128"/>
                  <a:gd name="T74" fmla="*/ 15 w 99"/>
                  <a:gd name="T75" fmla="*/ 66 h 128"/>
                  <a:gd name="T76" fmla="*/ 13 w 99"/>
                  <a:gd name="T77" fmla="*/ 55 h 128"/>
                  <a:gd name="T78" fmla="*/ 15 w 99"/>
                  <a:gd name="T79" fmla="*/ 50 h 128"/>
                  <a:gd name="T80" fmla="*/ 15 w 99"/>
                  <a:gd name="T81" fmla="*/ 42 h 128"/>
                  <a:gd name="T82" fmla="*/ 18 w 99"/>
                  <a:gd name="T83" fmla="*/ 37 h 128"/>
                  <a:gd name="T84" fmla="*/ 23 w 99"/>
                  <a:gd name="T85" fmla="*/ 32 h 128"/>
                  <a:gd name="T86" fmla="*/ 26 w 99"/>
                  <a:gd name="T87" fmla="*/ 26 h 128"/>
                  <a:gd name="T88" fmla="*/ 31 w 99"/>
                  <a:gd name="T89" fmla="*/ 19 h 128"/>
                  <a:gd name="T90" fmla="*/ 39 w 99"/>
                  <a:gd name="T91" fmla="*/ 13 h 128"/>
                  <a:gd name="T92" fmla="*/ 47 w 99"/>
                  <a:gd name="T93" fmla="*/ 21 h 128"/>
                  <a:gd name="T94" fmla="*/ 54 w 99"/>
                  <a:gd name="T95" fmla="*/ 29 h 128"/>
                  <a:gd name="T96" fmla="*/ 65 w 99"/>
                  <a:gd name="T97" fmla="*/ 26 h 128"/>
                  <a:gd name="T98" fmla="*/ 68 w 99"/>
                  <a:gd name="T99" fmla="*/ 21 h 128"/>
                  <a:gd name="T100" fmla="*/ 73 w 99"/>
                  <a:gd name="T101" fmla="*/ 13 h 128"/>
                  <a:gd name="T102" fmla="*/ 73 w 99"/>
                  <a:gd name="T103" fmla="*/ 5 h 128"/>
                  <a:gd name="T104" fmla="*/ 78 w 99"/>
                  <a:gd name="T105" fmla="*/ 0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99" h="128">
                    <a:moveTo>
                      <a:pt x="81" y="0"/>
                    </a:moveTo>
                    <a:lnTo>
                      <a:pt x="83" y="0"/>
                    </a:lnTo>
                    <a:lnTo>
                      <a:pt x="83" y="3"/>
                    </a:lnTo>
                    <a:lnTo>
                      <a:pt x="86" y="3"/>
                    </a:lnTo>
                    <a:lnTo>
                      <a:pt x="88" y="3"/>
                    </a:lnTo>
                    <a:lnTo>
                      <a:pt x="91" y="3"/>
                    </a:lnTo>
                    <a:lnTo>
                      <a:pt x="91" y="5"/>
                    </a:lnTo>
                    <a:lnTo>
                      <a:pt x="94" y="5"/>
                    </a:lnTo>
                    <a:lnTo>
                      <a:pt x="96" y="5"/>
                    </a:lnTo>
                    <a:lnTo>
                      <a:pt x="99" y="5"/>
                    </a:lnTo>
                    <a:lnTo>
                      <a:pt x="99" y="8"/>
                    </a:lnTo>
                    <a:lnTo>
                      <a:pt x="96" y="8"/>
                    </a:lnTo>
                    <a:lnTo>
                      <a:pt x="94" y="8"/>
                    </a:lnTo>
                    <a:lnTo>
                      <a:pt x="91" y="11"/>
                    </a:lnTo>
                    <a:lnTo>
                      <a:pt x="91" y="13"/>
                    </a:lnTo>
                    <a:lnTo>
                      <a:pt x="94" y="13"/>
                    </a:lnTo>
                    <a:lnTo>
                      <a:pt x="91" y="13"/>
                    </a:lnTo>
                    <a:lnTo>
                      <a:pt x="91" y="16"/>
                    </a:lnTo>
                    <a:lnTo>
                      <a:pt x="91" y="19"/>
                    </a:lnTo>
                    <a:lnTo>
                      <a:pt x="91" y="21"/>
                    </a:lnTo>
                    <a:lnTo>
                      <a:pt x="91" y="24"/>
                    </a:lnTo>
                    <a:lnTo>
                      <a:pt x="88" y="26"/>
                    </a:lnTo>
                    <a:lnTo>
                      <a:pt x="88" y="29"/>
                    </a:lnTo>
                    <a:lnTo>
                      <a:pt x="86" y="29"/>
                    </a:lnTo>
                    <a:lnTo>
                      <a:pt x="86" y="26"/>
                    </a:lnTo>
                    <a:lnTo>
                      <a:pt x="83" y="26"/>
                    </a:lnTo>
                    <a:lnTo>
                      <a:pt x="81" y="26"/>
                    </a:lnTo>
                    <a:lnTo>
                      <a:pt x="83" y="26"/>
                    </a:lnTo>
                    <a:lnTo>
                      <a:pt x="81" y="26"/>
                    </a:lnTo>
                    <a:lnTo>
                      <a:pt x="78" y="26"/>
                    </a:lnTo>
                    <a:lnTo>
                      <a:pt x="78" y="24"/>
                    </a:lnTo>
                    <a:lnTo>
                      <a:pt x="78" y="26"/>
                    </a:lnTo>
                    <a:lnTo>
                      <a:pt x="75" y="29"/>
                    </a:lnTo>
                    <a:lnTo>
                      <a:pt x="78" y="29"/>
                    </a:lnTo>
                    <a:lnTo>
                      <a:pt x="75" y="29"/>
                    </a:lnTo>
                    <a:lnTo>
                      <a:pt x="73" y="29"/>
                    </a:lnTo>
                    <a:lnTo>
                      <a:pt x="75" y="29"/>
                    </a:lnTo>
                    <a:lnTo>
                      <a:pt x="75" y="32"/>
                    </a:lnTo>
                    <a:lnTo>
                      <a:pt x="78" y="32"/>
                    </a:lnTo>
                    <a:lnTo>
                      <a:pt x="81" y="34"/>
                    </a:lnTo>
                    <a:lnTo>
                      <a:pt x="78" y="34"/>
                    </a:lnTo>
                    <a:lnTo>
                      <a:pt x="75" y="34"/>
                    </a:lnTo>
                    <a:lnTo>
                      <a:pt x="73" y="34"/>
                    </a:lnTo>
                    <a:lnTo>
                      <a:pt x="70" y="32"/>
                    </a:lnTo>
                    <a:lnTo>
                      <a:pt x="70" y="29"/>
                    </a:lnTo>
                    <a:lnTo>
                      <a:pt x="68" y="29"/>
                    </a:lnTo>
                    <a:lnTo>
                      <a:pt x="70" y="32"/>
                    </a:lnTo>
                    <a:lnTo>
                      <a:pt x="68" y="32"/>
                    </a:lnTo>
                    <a:lnTo>
                      <a:pt x="70" y="32"/>
                    </a:lnTo>
                    <a:lnTo>
                      <a:pt x="70" y="34"/>
                    </a:lnTo>
                    <a:lnTo>
                      <a:pt x="73" y="34"/>
                    </a:lnTo>
                    <a:lnTo>
                      <a:pt x="73" y="37"/>
                    </a:lnTo>
                    <a:lnTo>
                      <a:pt x="70" y="37"/>
                    </a:lnTo>
                    <a:lnTo>
                      <a:pt x="68" y="39"/>
                    </a:lnTo>
                    <a:lnTo>
                      <a:pt x="68" y="37"/>
                    </a:lnTo>
                    <a:lnTo>
                      <a:pt x="65" y="37"/>
                    </a:lnTo>
                    <a:lnTo>
                      <a:pt x="62" y="37"/>
                    </a:lnTo>
                    <a:lnTo>
                      <a:pt x="60" y="37"/>
                    </a:lnTo>
                    <a:lnTo>
                      <a:pt x="60" y="39"/>
                    </a:lnTo>
                    <a:lnTo>
                      <a:pt x="60" y="42"/>
                    </a:lnTo>
                    <a:lnTo>
                      <a:pt x="60" y="45"/>
                    </a:lnTo>
                    <a:lnTo>
                      <a:pt x="62" y="45"/>
                    </a:lnTo>
                    <a:lnTo>
                      <a:pt x="62" y="47"/>
                    </a:lnTo>
                    <a:lnTo>
                      <a:pt x="60" y="47"/>
                    </a:lnTo>
                    <a:lnTo>
                      <a:pt x="60" y="50"/>
                    </a:lnTo>
                    <a:lnTo>
                      <a:pt x="57" y="50"/>
                    </a:lnTo>
                    <a:lnTo>
                      <a:pt x="57" y="52"/>
                    </a:lnTo>
                    <a:lnTo>
                      <a:pt x="57" y="55"/>
                    </a:lnTo>
                    <a:lnTo>
                      <a:pt x="60" y="55"/>
                    </a:lnTo>
                    <a:lnTo>
                      <a:pt x="60" y="58"/>
                    </a:lnTo>
                    <a:lnTo>
                      <a:pt x="62" y="58"/>
                    </a:lnTo>
                    <a:lnTo>
                      <a:pt x="62" y="60"/>
                    </a:lnTo>
                    <a:lnTo>
                      <a:pt x="62" y="58"/>
                    </a:lnTo>
                    <a:lnTo>
                      <a:pt x="65" y="60"/>
                    </a:lnTo>
                    <a:lnTo>
                      <a:pt x="65" y="63"/>
                    </a:lnTo>
                    <a:lnTo>
                      <a:pt x="68" y="66"/>
                    </a:lnTo>
                    <a:lnTo>
                      <a:pt x="68" y="68"/>
                    </a:lnTo>
                    <a:lnTo>
                      <a:pt x="65" y="68"/>
                    </a:lnTo>
                    <a:lnTo>
                      <a:pt x="65" y="66"/>
                    </a:lnTo>
                    <a:lnTo>
                      <a:pt x="62" y="66"/>
                    </a:lnTo>
                    <a:lnTo>
                      <a:pt x="62" y="68"/>
                    </a:lnTo>
                    <a:lnTo>
                      <a:pt x="62" y="71"/>
                    </a:lnTo>
                    <a:lnTo>
                      <a:pt x="62" y="73"/>
                    </a:lnTo>
                    <a:lnTo>
                      <a:pt x="62" y="76"/>
                    </a:lnTo>
                    <a:lnTo>
                      <a:pt x="62" y="79"/>
                    </a:lnTo>
                    <a:lnTo>
                      <a:pt x="65" y="79"/>
                    </a:lnTo>
                    <a:lnTo>
                      <a:pt x="65" y="81"/>
                    </a:lnTo>
                    <a:lnTo>
                      <a:pt x="65" y="84"/>
                    </a:lnTo>
                    <a:lnTo>
                      <a:pt x="65" y="86"/>
                    </a:lnTo>
                    <a:lnTo>
                      <a:pt x="62" y="86"/>
                    </a:lnTo>
                    <a:lnTo>
                      <a:pt x="60" y="86"/>
                    </a:lnTo>
                    <a:lnTo>
                      <a:pt x="57" y="86"/>
                    </a:lnTo>
                    <a:lnTo>
                      <a:pt x="57" y="84"/>
                    </a:lnTo>
                    <a:lnTo>
                      <a:pt x="54" y="84"/>
                    </a:lnTo>
                    <a:lnTo>
                      <a:pt x="54" y="86"/>
                    </a:lnTo>
                    <a:lnTo>
                      <a:pt x="52" y="86"/>
                    </a:lnTo>
                    <a:lnTo>
                      <a:pt x="52" y="89"/>
                    </a:lnTo>
                    <a:lnTo>
                      <a:pt x="54" y="89"/>
                    </a:lnTo>
                    <a:lnTo>
                      <a:pt x="54" y="92"/>
                    </a:lnTo>
                    <a:lnTo>
                      <a:pt x="52" y="92"/>
                    </a:lnTo>
                    <a:lnTo>
                      <a:pt x="52" y="94"/>
                    </a:lnTo>
                    <a:lnTo>
                      <a:pt x="52" y="97"/>
                    </a:lnTo>
                    <a:lnTo>
                      <a:pt x="49" y="97"/>
                    </a:lnTo>
                    <a:lnTo>
                      <a:pt x="47" y="97"/>
                    </a:lnTo>
                    <a:lnTo>
                      <a:pt x="44" y="97"/>
                    </a:lnTo>
                    <a:lnTo>
                      <a:pt x="41" y="97"/>
                    </a:lnTo>
                    <a:lnTo>
                      <a:pt x="39" y="97"/>
                    </a:lnTo>
                    <a:lnTo>
                      <a:pt x="39" y="94"/>
                    </a:lnTo>
                    <a:lnTo>
                      <a:pt x="39" y="92"/>
                    </a:lnTo>
                    <a:lnTo>
                      <a:pt x="39" y="89"/>
                    </a:lnTo>
                    <a:lnTo>
                      <a:pt x="36" y="89"/>
                    </a:lnTo>
                    <a:lnTo>
                      <a:pt x="34" y="89"/>
                    </a:lnTo>
                    <a:lnTo>
                      <a:pt x="31" y="89"/>
                    </a:lnTo>
                    <a:lnTo>
                      <a:pt x="31" y="92"/>
                    </a:lnTo>
                    <a:lnTo>
                      <a:pt x="28" y="92"/>
                    </a:lnTo>
                    <a:lnTo>
                      <a:pt x="26" y="92"/>
                    </a:lnTo>
                    <a:lnTo>
                      <a:pt x="26" y="94"/>
                    </a:lnTo>
                    <a:lnTo>
                      <a:pt x="23" y="94"/>
                    </a:lnTo>
                    <a:lnTo>
                      <a:pt x="23" y="97"/>
                    </a:lnTo>
                    <a:lnTo>
                      <a:pt x="21" y="97"/>
                    </a:lnTo>
                    <a:lnTo>
                      <a:pt x="21" y="99"/>
                    </a:lnTo>
                    <a:lnTo>
                      <a:pt x="21" y="102"/>
                    </a:lnTo>
                    <a:lnTo>
                      <a:pt x="21" y="105"/>
                    </a:lnTo>
                    <a:lnTo>
                      <a:pt x="21" y="107"/>
                    </a:lnTo>
                    <a:lnTo>
                      <a:pt x="18" y="107"/>
                    </a:lnTo>
                    <a:lnTo>
                      <a:pt x="15" y="107"/>
                    </a:lnTo>
                    <a:lnTo>
                      <a:pt x="13" y="107"/>
                    </a:lnTo>
                    <a:lnTo>
                      <a:pt x="13" y="110"/>
                    </a:lnTo>
                    <a:lnTo>
                      <a:pt x="15" y="110"/>
                    </a:lnTo>
                    <a:lnTo>
                      <a:pt x="15" y="113"/>
                    </a:lnTo>
                    <a:lnTo>
                      <a:pt x="18" y="113"/>
                    </a:lnTo>
                    <a:lnTo>
                      <a:pt x="18" y="115"/>
                    </a:lnTo>
                    <a:lnTo>
                      <a:pt x="21" y="115"/>
                    </a:lnTo>
                    <a:lnTo>
                      <a:pt x="23" y="118"/>
                    </a:lnTo>
                    <a:lnTo>
                      <a:pt x="23" y="120"/>
                    </a:lnTo>
                    <a:lnTo>
                      <a:pt x="23" y="123"/>
                    </a:lnTo>
                    <a:lnTo>
                      <a:pt x="21" y="123"/>
                    </a:lnTo>
                    <a:lnTo>
                      <a:pt x="21" y="126"/>
                    </a:lnTo>
                    <a:lnTo>
                      <a:pt x="21" y="128"/>
                    </a:lnTo>
                    <a:lnTo>
                      <a:pt x="18" y="128"/>
                    </a:lnTo>
                    <a:lnTo>
                      <a:pt x="15" y="128"/>
                    </a:lnTo>
                    <a:lnTo>
                      <a:pt x="15" y="126"/>
                    </a:lnTo>
                    <a:lnTo>
                      <a:pt x="13" y="126"/>
                    </a:lnTo>
                    <a:lnTo>
                      <a:pt x="13" y="123"/>
                    </a:lnTo>
                    <a:lnTo>
                      <a:pt x="10" y="123"/>
                    </a:lnTo>
                    <a:lnTo>
                      <a:pt x="10" y="120"/>
                    </a:lnTo>
                    <a:lnTo>
                      <a:pt x="10" y="118"/>
                    </a:lnTo>
                    <a:lnTo>
                      <a:pt x="13" y="118"/>
                    </a:lnTo>
                    <a:lnTo>
                      <a:pt x="13" y="115"/>
                    </a:lnTo>
                    <a:lnTo>
                      <a:pt x="10" y="115"/>
                    </a:lnTo>
                    <a:lnTo>
                      <a:pt x="8" y="115"/>
                    </a:lnTo>
                    <a:lnTo>
                      <a:pt x="8" y="113"/>
                    </a:lnTo>
                    <a:lnTo>
                      <a:pt x="8" y="110"/>
                    </a:lnTo>
                    <a:lnTo>
                      <a:pt x="8" y="113"/>
                    </a:lnTo>
                    <a:lnTo>
                      <a:pt x="8" y="110"/>
                    </a:lnTo>
                    <a:lnTo>
                      <a:pt x="8" y="107"/>
                    </a:lnTo>
                    <a:lnTo>
                      <a:pt x="8" y="105"/>
                    </a:lnTo>
                    <a:lnTo>
                      <a:pt x="8" y="107"/>
                    </a:lnTo>
                    <a:lnTo>
                      <a:pt x="5" y="107"/>
                    </a:lnTo>
                    <a:lnTo>
                      <a:pt x="2" y="105"/>
                    </a:lnTo>
                    <a:lnTo>
                      <a:pt x="5" y="105"/>
                    </a:lnTo>
                    <a:lnTo>
                      <a:pt x="5" y="102"/>
                    </a:lnTo>
                    <a:lnTo>
                      <a:pt x="5" y="99"/>
                    </a:lnTo>
                    <a:lnTo>
                      <a:pt x="2" y="99"/>
                    </a:lnTo>
                    <a:lnTo>
                      <a:pt x="5" y="97"/>
                    </a:lnTo>
                    <a:lnTo>
                      <a:pt x="5" y="94"/>
                    </a:lnTo>
                    <a:lnTo>
                      <a:pt x="2" y="94"/>
                    </a:lnTo>
                    <a:lnTo>
                      <a:pt x="0" y="94"/>
                    </a:lnTo>
                    <a:lnTo>
                      <a:pt x="0" y="92"/>
                    </a:lnTo>
                    <a:lnTo>
                      <a:pt x="2" y="92"/>
                    </a:lnTo>
                    <a:lnTo>
                      <a:pt x="0" y="92"/>
                    </a:lnTo>
                    <a:lnTo>
                      <a:pt x="0" y="89"/>
                    </a:lnTo>
                    <a:lnTo>
                      <a:pt x="0" y="86"/>
                    </a:lnTo>
                    <a:lnTo>
                      <a:pt x="2" y="86"/>
                    </a:lnTo>
                    <a:lnTo>
                      <a:pt x="0" y="86"/>
                    </a:lnTo>
                    <a:lnTo>
                      <a:pt x="0" y="84"/>
                    </a:lnTo>
                    <a:lnTo>
                      <a:pt x="0" y="81"/>
                    </a:lnTo>
                    <a:lnTo>
                      <a:pt x="0" y="79"/>
                    </a:lnTo>
                    <a:lnTo>
                      <a:pt x="2" y="79"/>
                    </a:lnTo>
                    <a:lnTo>
                      <a:pt x="5" y="79"/>
                    </a:lnTo>
                    <a:lnTo>
                      <a:pt x="2" y="79"/>
                    </a:lnTo>
                    <a:lnTo>
                      <a:pt x="2" y="76"/>
                    </a:lnTo>
                    <a:lnTo>
                      <a:pt x="5" y="76"/>
                    </a:lnTo>
                    <a:lnTo>
                      <a:pt x="5" y="73"/>
                    </a:lnTo>
                    <a:lnTo>
                      <a:pt x="8" y="73"/>
                    </a:lnTo>
                    <a:lnTo>
                      <a:pt x="10" y="73"/>
                    </a:lnTo>
                    <a:lnTo>
                      <a:pt x="10" y="71"/>
                    </a:lnTo>
                    <a:lnTo>
                      <a:pt x="13" y="71"/>
                    </a:lnTo>
                    <a:lnTo>
                      <a:pt x="13" y="68"/>
                    </a:lnTo>
                    <a:lnTo>
                      <a:pt x="15" y="66"/>
                    </a:lnTo>
                    <a:lnTo>
                      <a:pt x="15" y="63"/>
                    </a:lnTo>
                    <a:lnTo>
                      <a:pt x="15" y="60"/>
                    </a:lnTo>
                    <a:lnTo>
                      <a:pt x="15" y="58"/>
                    </a:lnTo>
                    <a:lnTo>
                      <a:pt x="13" y="58"/>
                    </a:lnTo>
                    <a:lnTo>
                      <a:pt x="13" y="55"/>
                    </a:lnTo>
                    <a:lnTo>
                      <a:pt x="13" y="52"/>
                    </a:lnTo>
                    <a:lnTo>
                      <a:pt x="13" y="50"/>
                    </a:lnTo>
                    <a:lnTo>
                      <a:pt x="10" y="50"/>
                    </a:lnTo>
                    <a:lnTo>
                      <a:pt x="13" y="50"/>
                    </a:lnTo>
                    <a:lnTo>
                      <a:pt x="15" y="50"/>
                    </a:lnTo>
                    <a:lnTo>
                      <a:pt x="18" y="50"/>
                    </a:lnTo>
                    <a:lnTo>
                      <a:pt x="18" y="47"/>
                    </a:lnTo>
                    <a:lnTo>
                      <a:pt x="18" y="45"/>
                    </a:lnTo>
                    <a:lnTo>
                      <a:pt x="18" y="42"/>
                    </a:lnTo>
                    <a:lnTo>
                      <a:pt x="15" y="42"/>
                    </a:lnTo>
                    <a:lnTo>
                      <a:pt x="18" y="42"/>
                    </a:lnTo>
                    <a:lnTo>
                      <a:pt x="15" y="42"/>
                    </a:lnTo>
                    <a:lnTo>
                      <a:pt x="15" y="39"/>
                    </a:lnTo>
                    <a:lnTo>
                      <a:pt x="18" y="39"/>
                    </a:lnTo>
                    <a:lnTo>
                      <a:pt x="18" y="37"/>
                    </a:lnTo>
                    <a:lnTo>
                      <a:pt x="21" y="37"/>
                    </a:lnTo>
                    <a:lnTo>
                      <a:pt x="18" y="34"/>
                    </a:lnTo>
                    <a:lnTo>
                      <a:pt x="21" y="34"/>
                    </a:lnTo>
                    <a:lnTo>
                      <a:pt x="21" y="32"/>
                    </a:lnTo>
                    <a:lnTo>
                      <a:pt x="23" y="32"/>
                    </a:lnTo>
                    <a:lnTo>
                      <a:pt x="21" y="32"/>
                    </a:lnTo>
                    <a:lnTo>
                      <a:pt x="23" y="32"/>
                    </a:lnTo>
                    <a:lnTo>
                      <a:pt x="23" y="29"/>
                    </a:lnTo>
                    <a:lnTo>
                      <a:pt x="23" y="26"/>
                    </a:lnTo>
                    <a:lnTo>
                      <a:pt x="26" y="26"/>
                    </a:lnTo>
                    <a:lnTo>
                      <a:pt x="28" y="26"/>
                    </a:lnTo>
                    <a:lnTo>
                      <a:pt x="28" y="24"/>
                    </a:lnTo>
                    <a:lnTo>
                      <a:pt x="28" y="21"/>
                    </a:lnTo>
                    <a:lnTo>
                      <a:pt x="31" y="21"/>
                    </a:lnTo>
                    <a:lnTo>
                      <a:pt x="31" y="19"/>
                    </a:lnTo>
                    <a:lnTo>
                      <a:pt x="34" y="19"/>
                    </a:lnTo>
                    <a:lnTo>
                      <a:pt x="34" y="16"/>
                    </a:lnTo>
                    <a:lnTo>
                      <a:pt x="34" y="13"/>
                    </a:lnTo>
                    <a:lnTo>
                      <a:pt x="36" y="13"/>
                    </a:lnTo>
                    <a:lnTo>
                      <a:pt x="39" y="13"/>
                    </a:lnTo>
                    <a:lnTo>
                      <a:pt x="41" y="16"/>
                    </a:lnTo>
                    <a:lnTo>
                      <a:pt x="44" y="16"/>
                    </a:lnTo>
                    <a:lnTo>
                      <a:pt x="44" y="19"/>
                    </a:lnTo>
                    <a:lnTo>
                      <a:pt x="47" y="19"/>
                    </a:lnTo>
                    <a:lnTo>
                      <a:pt x="47" y="21"/>
                    </a:lnTo>
                    <a:lnTo>
                      <a:pt x="49" y="21"/>
                    </a:lnTo>
                    <a:lnTo>
                      <a:pt x="52" y="24"/>
                    </a:lnTo>
                    <a:lnTo>
                      <a:pt x="52" y="26"/>
                    </a:lnTo>
                    <a:lnTo>
                      <a:pt x="54" y="26"/>
                    </a:lnTo>
                    <a:lnTo>
                      <a:pt x="54" y="29"/>
                    </a:lnTo>
                    <a:lnTo>
                      <a:pt x="57" y="29"/>
                    </a:lnTo>
                    <a:lnTo>
                      <a:pt x="60" y="29"/>
                    </a:lnTo>
                    <a:lnTo>
                      <a:pt x="62" y="29"/>
                    </a:lnTo>
                    <a:lnTo>
                      <a:pt x="62" y="26"/>
                    </a:lnTo>
                    <a:lnTo>
                      <a:pt x="65" y="26"/>
                    </a:lnTo>
                    <a:lnTo>
                      <a:pt x="68" y="26"/>
                    </a:lnTo>
                    <a:lnTo>
                      <a:pt x="65" y="26"/>
                    </a:lnTo>
                    <a:lnTo>
                      <a:pt x="65" y="24"/>
                    </a:lnTo>
                    <a:lnTo>
                      <a:pt x="68" y="24"/>
                    </a:lnTo>
                    <a:lnTo>
                      <a:pt x="68" y="21"/>
                    </a:lnTo>
                    <a:lnTo>
                      <a:pt x="70" y="21"/>
                    </a:lnTo>
                    <a:lnTo>
                      <a:pt x="70" y="19"/>
                    </a:lnTo>
                    <a:lnTo>
                      <a:pt x="70" y="16"/>
                    </a:lnTo>
                    <a:lnTo>
                      <a:pt x="70" y="13"/>
                    </a:lnTo>
                    <a:lnTo>
                      <a:pt x="73" y="13"/>
                    </a:lnTo>
                    <a:lnTo>
                      <a:pt x="70" y="13"/>
                    </a:lnTo>
                    <a:lnTo>
                      <a:pt x="70" y="11"/>
                    </a:lnTo>
                    <a:lnTo>
                      <a:pt x="73" y="11"/>
                    </a:lnTo>
                    <a:lnTo>
                      <a:pt x="73" y="8"/>
                    </a:lnTo>
                    <a:lnTo>
                      <a:pt x="73" y="5"/>
                    </a:lnTo>
                    <a:lnTo>
                      <a:pt x="75" y="5"/>
                    </a:lnTo>
                    <a:lnTo>
                      <a:pt x="73" y="5"/>
                    </a:lnTo>
                    <a:lnTo>
                      <a:pt x="73" y="3"/>
                    </a:lnTo>
                    <a:lnTo>
                      <a:pt x="75" y="3"/>
                    </a:lnTo>
                    <a:lnTo>
                      <a:pt x="78" y="0"/>
                    </a:lnTo>
                    <a:lnTo>
                      <a:pt x="81" y="0"/>
                    </a:lnTo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377" name="Freeform 167"/>
              <p:cNvSpPr>
                <a:spLocks/>
              </p:cNvSpPr>
              <p:nvPr/>
            </p:nvSpPr>
            <p:spPr bwMode="auto">
              <a:xfrm>
                <a:off x="5317" y="2391"/>
                <a:ext cx="16" cy="7"/>
              </a:xfrm>
              <a:custGeom>
                <a:avLst/>
                <a:gdLst>
                  <a:gd name="T0" fmla="*/ 6 w 16"/>
                  <a:gd name="T1" fmla="*/ 0 h 7"/>
                  <a:gd name="T2" fmla="*/ 8 w 16"/>
                  <a:gd name="T3" fmla="*/ 0 h 7"/>
                  <a:gd name="T4" fmla="*/ 11 w 16"/>
                  <a:gd name="T5" fmla="*/ 0 h 7"/>
                  <a:gd name="T6" fmla="*/ 13 w 16"/>
                  <a:gd name="T7" fmla="*/ 0 h 7"/>
                  <a:gd name="T8" fmla="*/ 13 w 16"/>
                  <a:gd name="T9" fmla="*/ 2 h 7"/>
                  <a:gd name="T10" fmla="*/ 13 w 16"/>
                  <a:gd name="T11" fmla="*/ 5 h 7"/>
                  <a:gd name="T12" fmla="*/ 16 w 16"/>
                  <a:gd name="T13" fmla="*/ 5 h 7"/>
                  <a:gd name="T14" fmla="*/ 13 w 16"/>
                  <a:gd name="T15" fmla="*/ 5 h 7"/>
                  <a:gd name="T16" fmla="*/ 13 w 16"/>
                  <a:gd name="T17" fmla="*/ 7 h 7"/>
                  <a:gd name="T18" fmla="*/ 13 w 16"/>
                  <a:gd name="T19" fmla="*/ 5 h 7"/>
                  <a:gd name="T20" fmla="*/ 13 w 16"/>
                  <a:gd name="T21" fmla="*/ 7 h 7"/>
                  <a:gd name="T22" fmla="*/ 11 w 16"/>
                  <a:gd name="T23" fmla="*/ 7 h 7"/>
                  <a:gd name="T24" fmla="*/ 11 w 16"/>
                  <a:gd name="T25" fmla="*/ 5 h 7"/>
                  <a:gd name="T26" fmla="*/ 8 w 16"/>
                  <a:gd name="T27" fmla="*/ 5 h 7"/>
                  <a:gd name="T28" fmla="*/ 6 w 16"/>
                  <a:gd name="T29" fmla="*/ 5 h 7"/>
                  <a:gd name="T30" fmla="*/ 3 w 16"/>
                  <a:gd name="T31" fmla="*/ 5 h 7"/>
                  <a:gd name="T32" fmla="*/ 0 w 16"/>
                  <a:gd name="T33" fmla="*/ 5 h 7"/>
                  <a:gd name="T34" fmla="*/ 0 w 16"/>
                  <a:gd name="T35" fmla="*/ 2 h 7"/>
                  <a:gd name="T36" fmla="*/ 0 w 16"/>
                  <a:gd name="T37" fmla="*/ 0 h 7"/>
                  <a:gd name="T38" fmla="*/ 3 w 16"/>
                  <a:gd name="T39" fmla="*/ 0 h 7"/>
                  <a:gd name="T40" fmla="*/ 6 w 16"/>
                  <a:gd name="T4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6" h="7">
                    <a:moveTo>
                      <a:pt x="6" y="0"/>
                    </a:moveTo>
                    <a:lnTo>
                      <a:pt x="8" y="0"/>
                    </a:lnTo>
                    <a:lnTo>
                      <a:pt x="11" y="0"/>
                    </a:lnTo>
                    <a:lnTo>
                      <a:pt x="13" y="0"/>
                    </a:lnTo>
                    <a:lnTo>
                      <a:pt x="13" y="2"/>
                    </a:lnTo>
                    <a:lnTo>
                      <a:pt x="13" y="5"/>
                    </a:lnTo>
                    <a:lnTo>
                      <a:pt x="16" y="5"/>
                    </a:lnTo>
                    <a:lnTo>
                      <a:pt x="13" y="5"/>
                    </a:lnTo>
                    <a:lnTo>
                      <a:pt x="13" y="7"/>
                    </a:lnTo>
                    <a:lnTo>
                      <a:pt x="13" y="5"/>
                    </a:lnTo>
                    <a:lnTo>
                      <a:pt x="13" y="7"/>
                    </a:lnTo>
                    <a:lnTo>
                      <a:pt x="11" y="7"/>
                    </a:lnTo>
                    <a:lnTo>
                      <a:pt x="11" y="5"/>
                    </a:lnTo>
                    <a:lnTo>
                      <a:pt x="8" y="5"/>
                    </a:lnTo>
                    <a:lnTo>
                      <a:pt x="6" y="5"/>
                    </a:lnTo>
                    <a:lnTo>
                      <a:pt x="3" y="5"/>
                    </a:lnTo>
                    <a:lnTo>
                      <a:pt x="0" y="5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3" y="0"/>
                    </a:lnTo>
                    <a:lnTo>
                      <a:pt x="6" y="0"/>
                    </a:lnTo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378" name="Rectangle 168"/>
              <p:cNvSpPr>
                <a:spLocks noChangeArrowheads="1"/>
              </p:cNvSpPr>
              <p:nvPr/>
            </p:nvSpPr>
            <p:spPr bwMode="auto">
              <a:xfrm>
                <a:off x="5268" y="2359"/>
                <a:ext cx="2" cy="3"/>
              </a:xfrm>
              <a:prstGeom prst="rect">
                <a:avLst/>
              </a:prstGeom>
              <a:noFill/>
              <a:ln w="4763">
                <a:solidFill>
                  <a:srgbClr val="6E6E6E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379" name="Freeform 169"/>
              <p:cNvSpPr>
                <a:spLocks/>
              </p:cNvSpPr>
              <p:nvPr/>
            </p:nvSpPr>
            <p:spPr bwMode="auto">
              <a:xfrm>
                <a:off x="5310" y="2357"/>
                <a:ext cx="2" cy="5"/>
              </a:xfrm>
              <a:custGeom>
                <a:avLst/>
                <a:gdLst>
                  <a:gd name="T0" fmla="*/ 2 w 2"/>
                  <a:gd name="T1" fmla="*/ 5 h 5"/>
                  <a:gd name="T2" fmla="*/ 0 w 2"/>
                  <a:gd name="T3" fmla="*/ 5 h 5"/>
                  <a:gd name="T4" fmla="*/ 0 w 2"/>
                  <a:gd name="T5" fmla="*/ 2 h 5"/>
                  <a:gd name="T6" fmla="*/ 0 w 2"/>
                  <a:gd name="T7" fmla="*/ 0 h 5"/>
                  <a:gd name="T8" fmla="*/ 2 w 2"/>
                  <a:gd name="T9" fmla="*/ 0 h 5"/>
                  <a:gd name="T10" fmla="*/ 2 w 2"/>
                  <a:gd name="T11" fmla="*/ 2 h 5"/>
                  <a:gd name="T12" fmla="*/ 2 w 2"/>
                  <a:gd name="T1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5">
                    <a:moveTo>
                      <a:pt x="2" y="5"/>
                    </a:moveTo>
                    <a:lnTo>
                      <a:pt x="0" y="5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2" y="5"/>
                    </a:lnTo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380" name="Freeform 170"/>
              <p:cNvSpPr>
                <a:spLocks/>
              </p:cNvSpPr>
              <p:nvPr/>
            </p:nvSpPr>
            <p:spPr bwMode="auto">
              <a:xfrm>
                <a:off x="5315" y="2354"/>
                <a:ext cx="5" cy="8"/>
              </a:xfrm>
              <a:custGeom>
                <a:avLst/>
                <a:gdLst>
                  <a:gd name="T0" fmla="*/ 2 w 5"/>
                  <a:gd name="T1" fmla="*/ 3 h 8"/>
                  <a:gd name="T2" fmla="*/ 2 w 5"/>
                  <a:gd name="T3" fmla="*/ 0 h 8"/>
                  <a:gd name="T4" fmla="*/ 2 w 5"/>
                  <a:gd name="T5" fmla="*/ 3 h 8"/>
                  <a:gd name="T6" fmla="*/ 5 w 5"/>
                  <a:gd name="T7" fmla="*/ 3 h 8"/>
                  <a:gd name="T8" fmla="*/ 5 w 5"/>
                  <a:gd name="T9" fmla="*/ 5 h 8"/>
                  <a:gd name="T10" fmla="*/ 5 w 5"/>
                  <a:gd name="T11" fmla="*/ 8 h 8"/>
                  <a:gd name="T12" fmla="*/ 2 w 5"/>
                  <a:gd name="T13" fmla="*/ 8 h 8"/>
                  <a:gd name="T14" fmla="*/ 2 w 5"/>
                  <a:gd name="T15" fmla="*/ 5 h 8"/>
                  <a:gd name="T16" fmla="*/ 0 w 5"/>
                  <a:gd name="T17" fmla="*/ 5 h 8"/>
                  <a:gd name="T18" fmla="*/ 0 w 5"/>
                  <a:gd name="T19" fmla="*/ 3 h 8"/>
                  <a:gd name="T20" fmla="*/ 2 w 5"/>
                  <a:gd name="T21" fmla="*/ 3 h 8"/>
                  <a:gd name="T22" fmla="*/ 0 w 5"/>
                  <a:gd name="T23" fmla="*/ 3 h 8"/>
                  <a:gd name="T24" fmla="*/ 0 w 5"/>
                  <a:gd name="T25" fmla="*/ 0 h 8"/>
                  <a:gd name="T26" fmla="*/ 2 w 5"/>
                  <a:gd name="T27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" h="8">
                    <a:moveTo>
                      <a:pt x="2" y="3"/>
                    </a:moveTo>
                    <a:lnTo>
                      <a:pt x="2" y="0"/>
                    </a:lnTo>
                    <a:lnTo>
                      <a:pt x="2" y="3"/>
                    </a:lnTo>
                    <a:lnTo>
                      <a:pt x="5" y="3"/>
                    </a:lnTo>
                    <a:lnTo>
                      <a:pt x="5" y="5"/>
                    </a:lnTo>
                    <a:lnTo>
                      <a:pt x="5" y="8"/>
                    </a:lnTo>
                    <a:lnTo>
                      <a:pt x="2" y="8"/>
                    </a:lnTo>
                    <a:lnTo>
                      <a:pt x="2" y="5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2" y="3"/>
                    </a:lnTo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381" name="Freeform 171"/>
              <p:cNvSpPr>
                <a:spLocks/>
              </p:cNvSpPr>
              <p:nvPr/>
            </p:nvSpPr>
            <p:spPr bwMode="auto">
              <a:xfrm>
                <a:off x="5312" y="2354"/>
                <a:ext cx="3" cy="5"/>
              </a:xfrm>
              <a:custGeom>
                <a:avLst/>
                <a:gdLst>
                  <a:gd name="T0" fmla="*/ 0 w 3"/>
                  <a:gd name="T1" fmla="*/ 3 h 5"/>
                  <a:gd name="T2" fmla="*/ 3 w 3"/>
                  <a:gd name="T3" fmla="*/ 3 h 5"/>
                  <a:gd name="T4" fmla="*/ 3 w 3"/>
                  <a:gd name="T5" fmla="*/ 5 h 5"/>
                  <a:gd name="T6" fmla="*/ 0 w 3"/>
                  <a:gd name="T7" fmla="*/ 5 h 5"/>
                  <a:gd name="T8" fmla="*/ 0 w 3"/>
                  <a:gd name="T9" fmla="*/ 3 h 5"/>
                  <a:gd name="T10" fmla="*/ 0 w 3"/>
                  <a:gd name="T11" fmla="*/ 0 h 5"/>
                  <a:gd name="T12" fmla="*/ 0 w 3"/>
                  <a:gd name="T13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5">
                    <a:moveTo>
                      <a:pt x="0" y="3"/>
                    </a:moveTo>
                    <a:lnTo>
                      <a:pt x="3" y="3"/>
                    </a:lnTo>
                    <a:lnTo>
                      <a:pt x="3" y="5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382" name="Freeform 172"/>
              <p:cNvSpPr>
                <a:spLocks/>
              </p:cNvSpPr>
              <p:nvPr/>
            </p:nvSpPr>
            <p:spPr bwMode="auto">
              <a:xfrm>
                <a:off x="4683" y="2346"/>
                <a:ext cx="81" cy="89"/>
              </a:xfrm>
              <a:custGeom>
                <a:avLst/>
                <a:gdLst>
                  <a:gd name="T0" fmla="*/ 11 w 81"/>
                  <a:gd name="T1" fmla="*/ 3 h 89"/>
                  <a:gd name="T2" fmla="*/ 18 w 81"/>
                  <a:gd name="T3" fmla="*/ 3 h 89"/>
                  <a:gd name="T4" fmla="*/ 21 w 81"/>
                  <a:gd name="T5" fmla="*/ 8 h 89"/>
                  <a:gd name="T6" fmla="*/ 24 w 81"/>
                  <a:gd name="T7" fmla="*/ 11 h 89"/>
                  <a:gd name="T8" fmla="*/ 26 w 81"/>
                  <a:gd name="T9" fmla="*/ 16 h 89"/>
                  <a:gd name="T10" fmla="*/ 31 w 81"/>
                  <a:gd name="T11" fmla="*/ 18 h 89"/>
                  <a:gd name="T12" fmla="*/ 34 w 81"/>
                  <a:gd name="T13" fmla="*/ 18 h 89"/>
                  <a:gd name="T14" fmla="*/ 37 w 81"/>
                  <a:gd name="T15" fmla="*/ 18 h 89"/>
                  <a:gd name="T16" fmla="*/ 37 w 81"/>
                  <a:gd name="T17" fmla="*/ 21 h 89"/>
                  <a:gd name="T18" fmla="*/ 39 w 81"/>
                  <a:gd name="T19" fmla="*/ 26 h 89"/>
                  <a:gd name="T20" fmla="*/ 47 w 81"/>
                  <a:gd name="T21" fmla="*/ 26 h 89"/>
                  <a:gd name="T22" fmla="*/ 47 w 81"/>
                  <a:gd name="T23" fmla="*/ 29 h 89"/>
                  <a:gd name="T24" fmla="*/ 50 w 81"/>
                  <a:gd name="T25" fmla="*/ 29 h 89"/>
                  <a:gd name="T26" fmla="*/ 55 w 81"/>
                  <a:gd name="T27" fmla="*/ 32 h 89"/>
                  <a:gd name="T28" fmla="*/ 52 w 81"/>
                  <a:gd name="T29" fmla="*/ 32 h 89"/>
                  <a:gd name="T30" fmla="*/ 50 w 81"/>
                  <a:gd name="T31" fmla="*/ 37 h 89"/>
                  <a:gd name="T32" fmla="*/ 55 w 81"/>
                  <a:gd name="T33" fmla="*/ 39 h 89"/>
                  <a:gd name="T34" fmla="*/ 58 w 81"/>
                  <a:gd name="T35" fmla="*/ 45 h 89"/>
                  <a:gd name="T36" fmla="*/ 60 w 81"/>
                  <a:gd name="T37" fmla="*/ 45 h 89"/>
                  <a:gd name="T38" fmla="*/ 63 w 81"/>
                  <a:gd name="T39" fmla="*/ 45 h 89"/>
                  <a:gd name="T40" fmla="*/ 68 w 81"/>
                  <a:gd name="T41" fmla="*/ 47 h 89"/>
                  <a:gd name="T42" fmla="*/ 65 w 81"/>
                  <a:gd name="T43" fmla="*/ 47 h 89"/>
                  <a:gd name="T44" fmla="*/ 65 w 81"/>
                  <a:gd name="T45" fmla="*/ 50 h 89"/>
                  <a:gd name="T46" fmla="*/ 65 w 81"/>
                  <a:gd name="T47" fmla="*/ 52 h 89"/>
                  <a:gd name="T48" fmla="*/ 71 w 81"/>
                  <a:gd name="T49" fmla="*/ 55 h 89"/>
                  <a:gd name="T50" fmla="*/ 78 w 81"/>
                  <a:gd name="T51" fmla="*/ 55 h 89"/>
                  <a:gd name="T52" fmla="*/ 78 w 81"/>
                  <a:gd name="T53" fmla="*/ 63 h 89"/>
                  <a:gd name="T54" fmla="*/ 78 w 81"/>
                  <a:gd name="T55" fmla="*/ 66 h 89"/>
                  <a:gd name="T56" fmla="*/ 76 w 81"/>
                  <a:gd name="T57" fmla="*/ 71 h 89"/>
                  <a:gd name="T58" fmla="*/ 71 w 81"/>
                  <a:gd name="T59" fmla="*/ 68 h 89"/>
                  <a:gd name="T60" fmla="*/ 68 w 81"/>
                  <a:gd name="T61" fmla="*/ 73 h 89"/>
                  <a:gd name="T62" fmla="*/ 73 w 81"/>
                  <a:gd name="T63" fmla="*/ 76 h 89"/>
                  <a:gd name="T64" fmla="*/ 71 w 81"/>
                  <a:gd name="T65" fmla="*/ 84 h 89"/>
                  <a:gd name="T66" fmla="*/ 68 w 81"/>
                  <a:gd name="T67" fmla="*/ 84 h 89"/>
                  <a:gd name="T68" fmla="*/ 63 w 81"/>
                  <a:gd name="T69" fmla="*/ 86 h 89"/>
                  <a:gd name="T70" fmla="*/ 60 w 81"/>
                  <a:gd name="T71" fmla="*/ 86 h 89"/>
                  <a:gd name="T72" fmla="*/ 60 w 81"/>
                  <a:gd name="T73" fmla="*/ 89 h 89"/>
                  <a:gd name="T74" fmla="*/ 52 w 81"/>
                  <a:gd name="T75" fmla="*/ 89 h 89"/>
                  <a:gd name="T76" fmla="*/ 50 w 81"/>
                  <a:gd name="T77" fmla="*/ 84 h 89"/>
                  <a:gd name="T78" fmla="*/ 47 w 81"/>
                  <a:gd name="T79" fmla="*/ 86 h 89"/>
                  <a:gd name="T80" fmla="*/ 44 w 81"/>
                  <a:gd name="T81" fmla="*/ 86 h 89"/>
                  <a:gd name="T82" fmla="*/ 39 w 81"/>
                  <a:gd name="T83" fmla="*/ 84 h 89"/>
                  <a:gd name="T84" fmla="*/ 31 w 81"/>
                  <a:gd name="T85" fmla="*/ 84 h 89"/>
                  <a:gd name="T86" fmla="*/ 29 w 81"/>
                  <a:gd name="T87" fmla="*/ 84 h 89"/>
                  <a:gd name="T88" fmla="*/ 29 w 81"/>
                  <a:gd name="T89" fmla="*/ 81 h 89"/>
                  <a:gd name="T90" fmla="*/ 24 w 81"/>
                  <a:gd name="T91" fmla="*/ 79 h 89"/>
                  <a:gd name="T92" fmla="*/ 21 w 81"/>
                  <a:gd name="T93" fmla="*/ 79 h 89"/>
                  <a:gd name="T94" fmla="*/ 18 w 81"/>
                  <a:gd name="T95" fmla="*/ 71 h 89"/>
                  <a:gd name="T96" fmla="*/ 16 w 81"/>
                  <a:gd name="T97" fmla="*/ 66 h 89"/>
                  <a:gd name="T98" fmla="*/ 13 w 81"/>
                  <a:gd name="T99" fmla="*/ 60 h 89"/>
                  <a:gd name="T100" fmla="*/ 11 w 81"/>
                  <a:gd name="T101" fmla="*/ 55 h 89"/>
                  <a:gd name="T102" fmla="*/ 8 w 81"/>
                  <a:gd name="T103" fmla="*/ 50 h 89"/>
                  <a:gd name="T104" fmla="*/ 5 w 81"/>
                  <a:gd name="T105" fmla="*/ 45 h 89"/>
                  <a:gd name="T106" fmla="*/ 0 w 81"/>
                  <a:gd name="T107" fmla="*/ 42 h 89"/>
                  <a:gd name="T108" fmla="*/ 0 w 81"/>
                  <a:gd name="T109" fmla="*/ 34 h 89"/>
                  <a:gd name="T110" fmla="*/ 3 w 81"/>
                  <a:gd name="T111" fmla="*/ 26 h 89"/>
                  <a:gd name="T112" fmla="*/ 5 w 81"/>
                  <a:gd name="T113" fmla="*/ 18 h 89"/>
                  <a:gd name="T114" fmla="*/ 8 w 81"/>
                  <a:gd name="T115" fmla="*/ 11 h 89"/>
                  <a:gd name="T116" fmla="*/ 8 w 81"/>
                  <a:gd name="T117" fmla="*/ 3 h 89"/>
                  <a:gd name="T118" fmla="*/ 8 w 81"/>
                  <a:gd name="T119" fmla="*/ 0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81" h="89">
                    <a:moveTo>
                      <a:pt x="11" y="3"/>
                    </a:moveTo>
                    <a:lnTo>
                      <a:pt x="11" y="0"/>
                    </a:lnTo>
                    <a:lnTo>
                      <a:pt x="11" y="3"/>
                    </a:lnTo>
                    <a:lnTo>
                      <a:pt x="13" y="3"/>
                    </a:lnTo>
                    <a:lnTo>
                      <a:pt x="16" y="3"/>
                    </a:lnTo>
                    <a:lnTo>
                      <a:pt x="18" y="3"/>
                    </a:lnTo>
                    <a:lnTo>
                      <a:pt x="18" y="5"/>
                    </a:lnTo>
                    <a:lnTo>
                      <a:pt x="21" y="5"/>
                    </a:lnTo>
                    <a:lnTo>
                      <a:pt x="21" y="8"/>
                    </a:lnTo>
                    <a:lnTo>
                      <a:pt x="21" y="11"/>
                    </a:lnTo>
                    <a:lnTo>
                      <a:pt x="24" y="8"/>
                    </a:lnTo>
                    <a:lnTo>
                      <a:pt x="24" y="11"/>
                    </a:lnTo>
                    <a:lnTo>
                      <a:pt x="26" y="11"/>
                    </a:lnTo>
                    <a:lnTo>
                      <a:pt x="26" y="13"/>
                    </a:lnTo>
                    <a:lnTo>
                      <a:pt x="26" y="16"/>
                    </a:lnTo>
                    <a:lnTo>
                      <a:pt x="29" y="16"/>
                    </a:lnTo>
                    <a:lnTo>
                      <a:pt x="29" y="18"/>
                    </a:lnTo>
                    <a:lnTo>
                      <a:pt x="31" y="18"/>
                    </a:lnTo>
                    <a:lnTo>
                      <a:pt x="31" y="16"/>
                    </a:lnTo>
                    <a:lnTo>
                      <a:pt x="34" y="16"/>
                    </a:lnTo>
                    <a:lnTo>
                      <a:pt x="34" y="18"/>
                    </a:lnTo>
                    <a:lnTo>
                      <a:pt x="31" y="18"/>
                    </a:lnTo>
                    <a:lnTo>
                      <a:pt x="34" y="18"/>
                    </a:lnTo>
                    <a:lnTo>
                      <a:pt x="37" y="18"/>
                    </a:lnTo>
                    <a:lnTo>
                      <a:pt x="34" y="18"/>
                    </a:lnTo>
                    <a:lnTo>
                      <a:pt x="34" y="21"/>
                    </a:lnTo>
                    <a:lnTo>
                      <a:pt x="37" y="21"/>
                    </a:lnTo>
                    <a:lnTo>
                      <a:pt x="37" y="24"/>
                    </a:lnTo>
                    <a:lnTo>
                      <a:pt x="39" y="24"/>
                    </a:lnTo>
                    <a:lnTo>
                      <a:pt x="39" y="26"/>
                    </a:lnTo>
                    <a:lnTo>
                      <a:pt x="42" y="26"/>
                    </a:lnTo>
                    <a:lnTo>
                      <a:pt x="44" y="26"/>
                    </a:lnTo>
                    <a:lnTo>
                      <a:pt x="47" y="26"/>
                    </a:lnTo>
                    <a:lnTo>
                      <a:pt x="47" y="29"/>
                    </a:lnTo>
                    <a:lnTo>
                      <a:pt x="44" y="29"/>
                    </a:lnTo>
                    <a:lnTo>
                      <a:pt x="47" y="29"/>
                    </a:lnTo>
                    <a:lnTo>
                      <a:pt x="44" y="29"/>
                    </a:lnTo>
                    <a:lnTo>
                      <a:pt x="47" y="29"/>
                    </a:lnTo>
                    <a:lnTo>
                      <a:pt x="50" y="29"/>
                    </a:lnTo>
                    <a:lnTo>
                      <a:pt x="50" y="32"/>
                    </a:lnTo>
                    <a:lnTo>
                      <a:pt x="52" y="32"/>
                    </a:lnTo>
                    <a:lnTo>
                      <a:pt x="55" y="32"/>
                    </a:lnTo>
                    <a:lnTo>
                      <a:pt x="55" y="34"/>
                    </a:lnTo>
                    <a:lnTo>
                      <a:pt x="55" y="32"/>
                    </a:lnTo>
                    <a:lnTo>
                      <a:pt x="52" y="32"/>
                    </a:lnTo>
                    <a:lnTo>
                      <a:pt x="52" y="34"/>
                    </a:lnTo>
                    <a:lnTo>
                      <a:pt x="50" y="34"/>
                    </a:lnTo>
                    <a:lnTo>
                      <a:pt x="50" y="37"/>
                    </a:lnTo>
                    <a:lnTo>
                      <a:pt x="52" y="37"/>
                    </a:lnTo>
                    <a:lnTo>
                      <a:pt x="52" y="39"/>
                    </a:lnTo>
                    <a:lnTo>
                      <a:pt x="55" y="39"/>
                    </a:lnTo>
                    <a:lnTo>
                      <a:pt x="55" y="42"/>
                    </a:lnTo>
                    <a:lnTo>
                      <a:pt x="58" y="42"/>
                    </a:lnTo>
                    <a:lnTo>
                      <a:pt x="58" y="45"/>
                    </a:lnTo>
                    <a:lnTo>
                      <a:pt x="60" y="45"/>
                    </a:lnTo>
                    <a:lnTo>
                      <a:pt x="60" y="42"/>
                    </a:lnTo>
                    <a:lnTo>
                      <a:pt x="60" y="45"/>
                    </a:lnTo>
                    <a:lnTo>
                      <a:pt x="60" y="42"/>
                    </a:lnTo>
                    <a:lnTo>
                      <a:pt x="60" y="45"/>
                    </a:lnTo>
                    <a:lnTo>
                      <a:pt x="63" y="45"/>
                    </a:lnTo>
                    <a:lnTo>
                      <a:pt x="65" y="45"/>
                    </a:lnTo>
                    <a:lnTo>
                      <a:pt x="68" y="45"/>
                    </a:lnTo>
                    <a:lnTo>
                      <a:pt x="68" y="47"/>
                    </a:lnTo>
                    <a:lnTo>
                      <a:pt x="68" y="45"/>
                    </a:lnTo>
                    <a:lnTo>
                      <a:pt x="65" y="45"/>
                    </a:lnTo>
                    <a:lnTo>
                      <a:pt x="65" y="47"/>
                    </a:lnTo>
                    <a:lnTo>
                      <a:pt x="65" y="45"/>
                    </a:lnTo>
                    <a:lnTo>
                      <a:pt x="65" y="47"/>
                    </a:lnTo>
                    <a:lnTo>
                      <a:pt x="65" y="50"/>
                    </a:lnTo>
                    <a:lnTo>
                      <a:pt x="68" y="50"/>
                    </a:lnTo>
                    <a:lnTo>
                      <a:pt x="68" y="52"/>
                    </a:lnTo>
                    <a:lnTo>
                      <a:pt x="65" y="52"/>
                    </a:lnTo>
                    <a:lnTo>
                      <a:pt x="68" y="52"/>
                    </a:lnTo>
                    <a:lnTo>
                      <a:pt x="71" y="52"/>
                    </a:lnTo>
                    <a:lnTo>
                      <a:pt x="71" y="55"/>
                    </a:lnTo>
                    <a:lnTo>
                      <a:pt x="73" y="55"/>
                    </a:lnTo>
                    <a:lnTo>
                      <a:pt x="76" y="55"/>
                    </a:lnTo>
                    <a:lnTo>
                      <a:pt x="78" y="55"/>
                    </a:lnTo>
                    <a:lnTo>
                      <a:pt x="78" y="58"/>
                    </a:lnTo>
                    <a:lnTo>
                      <a:pt x="78" y="60"/>
                    </a:lnTo>
                    <a:lnTo>
                      <a:pt x="78" y="63"/>
                    </a:lnTo>
                    <a:lnTo>
                      <a:pt x="81" y="63"/>
                    </a:lnTo>
                    <a:lnTo>
                      <a:pt x="78" y="63"/>
                    </a:lnTo>
                    <a:lnTo>
                      <a:pt x="78" y="66"/>
                    </a:lnTo>
                    <a:lnTo>
                      <a:pt x="78" y="68"/>
                    </a:lnTo>
                    <a:lnTo>
                      <a:pt x="76" y="68"/>
                    </a:lnTo>
                    <a:lnTo>
                      <a:pt x="76" y="71"/>
                    </a:lnTo>
                    <a:lnTo>
                      <a:pt x="73" y="71"/>
                    </a:lnTo>
                    <a:lnTo>
                      <a:pt x="73" y="68"/>
                    </a:lnTo>
                    <a:lnTo>
                      <a:pt x="71" y="68"/>
                    </a:lnTo>
                    <a:lnTo>
                      <a:pt x="71" y="71"/>
                    </a:lnTo>
                    <a:lnTo>
                      <a:pt x="68" y="71"/>
                    </a:lnTo>
                    <a:lnTo>
                      <a:pt x="68" y="73"/>
                    </a:lnTo>
                    <a:lnTo>
                      <a:pt x="68" y="76"/>
                    </a:lnTo>
                    <a:lnTo>
                      <a:pt x="71" y="76"/>
                    </a:lnTo>
                    <a:lnTo>
                      <a:pt x="73" y="76"/>
                    </a:lnTo>
                    <a:lnTo>
                      <a:pt x="73" y="79"/>
                    </a:lnTo>
                    <a:lnTo>
                      <a:pt x="73" y="81"/>
                    </a:lnTo>
                    <a:lnTo>
                      <a:pt x="71" y="84"/>
                    </a:lnTo>
                    <a:lnTo>
                      <a:pt x="71" y="86"/>
                    </a:lnTo>
                    <a:lnTo>
                      <a:pt x="68" y="86"/>
                    </a:lnTo>
                    <a:lnTo>
                      <a:pt x="68" y="84"/>
                    </a:lnTo>
                    <a:lnTo>
                      <a:pt x="68" y="86"/>
                    </a:lnTo>
                    <a:lnTo>
                      <a:pt x="65" y="86"/>
                    </a:lnTo>
                    <a:lnTo>
                      <a:pt x="63" y="86"/>
                    </a:lnTo>
                    <a:lnTo>
                      <a:pt x="63" y="89"/>
                    </a:lnTo>
                    <a:lnTo>
                      <a:pt x="60" y="89"/>
                    </a:lnTo>
                    <a:lnTo>
                      <a:pt x="60" y="86"/>
                    </a:lnTo>
                    <a:lnTo>
                      <a:pt x="63" y="86"/>
                    </a:lnTo>
                    <a:lnTo>
                      <a:pt x="60" y="86"/>
                    </a:lnTo>
                    <a:lnTo>
                      <a:pt x="60" y="89"/>
                    </a:lnTo>
                    <a:lnTo>
                      <a:pt x="58" y="89"/>
                    </a:lnTo>
                    <a:lnTo>
                      <a:pt x="55" y="89"/>
                    </a:lnTo>
                    <a:lnTo>
                      <a:pt x="52" y="89"/>
                    </a:lnTo>
                    <a:lnTo>
                      <a:pt x="52" y="86"/>
                    </a:lnTo>
                    <a:lnTo>
                      <a:pt x="50" y="86"/>
                    </a:lnTo>
                    <a:lnTo>
                      <a:pt x="50" y="84"/>
                    </a:lnTo>
                    <a:lnTo>
                      <a:pt x="47" y="84"/>
                    </a:lnTo>
                    <a:lnTo>
                      <a:pt x="50" y="86"/>
                    </a:lnTo>
                    <a:lnTo>
                      <a:pt x="47" y="86"/>
                    </a:lnTo>
                    <a:lnTo>
                      <a:pt x="47" y="84"/>
                    </a:lnTo>
                    <a:lnTo>
                      <a:pt x="44" y="84"/>
                    </a:lnTo>
                    <a:lnTo>
                      <a:pt x="44" y="86"/>
                    </a:lnTo>
                    <a:lnTo>
                      <a:pt x="42" y="86"/>
                    </a:lnTo>
                    <a:lnTo>
                      <a:pt x="39" y="86"/>
                    </a:lnTo>
                    <a:lnTo>
                      <a:pt x="39" y="84"/>
                    </a:lnTo>
                    <a:lnTo>
                      <a:pt x="37" y="84"/>
                    </a:lnTo>
                    <a:lnTo>
                      <a:pt x="34" y="84"/>
                    </a:lnTo>
                    <a:lnTo>
                      <a:pt x="31" y="84"/>
                    </a:lnTo>
                    <a:lnTo>
                      <a:pt x="29" y="84"/>
                    </a:lnTo>
                    <a:lnTo>
                      <a:pt x="29" y="81"/>
                    </a:lnTo>
                    <a:lnTo>
                      <a:pt x="29" y="84"/>
                    </a:lnTo>
                    <a:lnTo>
                      <a:pt x="29" y="81"/>
                    </a:lnTo>
                    <a:lnTo>
                      <a:pt x="31" y="81"/>
                    </a:lnTo>
                    <a:lnTo>
                      <a:pt x="29" y="81"/>
                    </a:lnTo>
                    <a:lnTo>
                      <a:pt x="26" y="81"/>
                    </a:lnTo>
                    <a:lnTo>
                      <a:pt x="26" y="79"/>
                    </a:lnTo>
                    <a:lnTo>
                      <a:pt x="24" y="79"/>
                    </a:lnTo>
                    <a:lnTo>
                      <a:pt x="24" y="76"/>
                    </a:lnTo>
                    <a:lnTo>
                      <a:pt x="21" y="76"/>
                    </a:lnTo>
                    <a:lnTo>
                      <a:pt x="21" y="79"/>
                    </a:lnTo>
                    <a:lnTo>
                      <a:pt x="21" y="76"/>
                    </a:lnTo>
                    <a:lnTo>
                      <a:pt x="18" y="73"/>
                    </a:lnTo>
                    <a:lnTo>
                      <a:pt x="18" y="71"/>
                    </a:lnTo>
                    <a:lnTo>
                      <a:pt x="16" y="71"/>
                    </a:lnTo>
                    <a:lnTo>
                      <a:pt x="16" y="68"/>
                    </a:lnTo>
                    <a:lnTo>
                      <a:pt x="16" y="66"/>
                    </a:lnTo>
                    <a:lnTo>
                      <a:pt x="16" y="63"/>
                    </a:lnTo>
                    <a:lnTo>
                      <a:pt x="16" y="60"/>
                    </a:lnTo>
                    <a:lnTo>
                      <a:pt x="13" y="60"/>
                    </a:lnTo>
                    <a:lnTo>
                      <a:pt x="13" y="58"/>
                    </a:lnTo>
                    <a:lnTo>
                      <a:pt x="11" y="58"/>
                    </a:lnTo>
                    <a:lnTo>
                      <a:pt x="11" y="55"/>
                    </a:lnTo>
                    <a:lnTo>
                      <a:pt x="8" y="55"/>
                    </a:lnTo>
                    <a:lnTo>
                      <a:pt x="8" y="52"/>
                    </a:lnTo>
                    <a:lnTo>
                      <a:pt x="8" y="50"/>
                    </a:lnTo>
                    <a:lnTo>
                      <a:pt x="8" y="47"/>
                    </a:lnTo>
                    <a:lnTo>
                      <a:pt x="5" y="47"/>
                    </a:lnTo>
                    <a:lnTo>
                      <a:pt x="5" y="45"/>
                    </a:lnTo>
                    <a:lnTo>
                      <a:pt x="3" y="45"/>
                    </a:lnTo>
                    <a:lnTo>
                      <a:pt x="3" y="42"/>
                    </a:lnTo>
                    <a:lnTo>
                      <a:pt x="0" y="42"/>
                    </a:lnTo>
                    <a:lnTo>
                      <a:pt x="0" y="39"/>
                    </a:lnTo>
                    <a:lnTo>
                      <a:pt x="0" y="37"/>
                    </a:lnTo>
                    <a:lnTo>
                      <a:pt x="0" y="34"/>
                    </a:lnTo>
                    <a:lnTo>
                      <a:pt x="3" y="32"/>
                    </a:lnTo>
                    <a:lnTo>
                      <a:pt x="3" y="29"/>
                    </a:lnTo>
                    <a:lnTo>
                      <a:pt x="3" y="26"/>
                    </a:lnTo>
                    <a:lnTo>
                      <a:pt x="3" y="24"/>
                    </a:lnTo>
                    <a:lnTo>
                      <a:pt x="5" y="21"/>
                    </a:lnTo>
                    <a:lnTo>
                      <a:pt x="5" y="18"/>
                    </a:lnTo>
                    <a:lnTo>
                      <a:pt x="5" y="16"/>
                    </a:lnTo>
                    <a:lnTo>
                      <a:pt x="5" y="13"/>
                    </a:lnTo>
                    <a:lnTo>
                      <a:pt x="8" y="11"/>
                    </a:lnTo>
                    <a:lnTo>
                      <a:pt x="8" y="8"/>
                    </a:lnTo>
                    <a:lnTo>
                      <a:pt x="8" y="5"/>
                    </a:lnTo>
                    <a:lnTo>
                      <a:pt x="8" y="3"/>
                    </a:lnTo>
                    <a:lnTo>
                      <a:pt x="5" y="3"/>
                    </a:lnTo>
                    <a:lnTo>
                      <a:pt x="8" y="3"/>
                    </a:lnTo>
                    <a:lnTo>
                      <a:pt x="8" y="0"/>
                    </a:lnTo>
                    <a:lnTo>
                      <a:pt x="11" y="3"/>
                    </a:lnTo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383" name="Freeform 173"/>
              <p:cNvSpPr>
                <a:spLocks/>
              </p:cNvSpPr>
              <p:nvPr/>
            </p:nvSpPr>
            <p:spPr bwMode="auto">
              <a:xfrm>
                <a:off x="5354" y="2333"/>
                <a:ext cx="3" cy="5"/>
              </a:xfrm>
              <a:custGeom>
                <a:avLst/>
                <a:gdLst>
                  <a:gd name="T0" fmla="*/ 0 w 3"/>
                  <a:gd name="T1" fmla="*/ 0 h 5"/>
                  <a:gd name="T2" fmla="*/ 3 w 3"/>
                  <a:gd name="T3" fmla="*/ 0 h 5"/>
                  <a:gd name="T4" fmla="*/ 3 w 3"/>
                  <a:gd name="T5" fmla="*/ 3 h 5"/>
                  <a:gd name="T6" fmla="*/ 3 w 3"/>
                  <a:gd name="T7" fmla="*/ 5 h 5"/>
                  <a:gd name="T8" fmla="*/ 0 w 3"/>
                  <a:gd name="T9" fmla="*/ 5 h 5"/>
                  <a:gd name="T10" fmla="*/ 0 w 3"/>
                  <a:gd name="T11" fmla="*/ 3 h 5"/>
                  <a:gd name="T12" fmla="*/ 0 w 3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lnTo>
                      <a:pt x="3" y="0"/>
                    </a:lnTo>
                    <a:lnTo>
                      <a:pt x="3" y="3"/>
                    </a:lnTo>
                    <a:lnTo>
                      <a:pt x="3" y="5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0" y="0"/>
                    </a:lnTo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384" name="Freeform 174"/>
              <p:cNvSpPr>
                <a:spLocks/>
              </p:cNvSpPr>
              <p:nvPr/>
            </p:nvSpPr>
            <p:spPr bwMode="auto">
              <a:xfrm>
                <a:off x="5338" y="2325"/>
                <a:ext cx="68" cy="60"/>
              </a:xfrm>
              <a:custGeom>
                <a:avLst/>
                <a:gdLst>
                  <a:gd name="T0" fmla="*/ 8 w 68"/>
                  <a:gd name="T1" fmla="*/ 6 h 60"/>
                  <a:gd name="T2" fmla="*/ 3 w 68"/>
                  <a:gd name="T3" fmla="*/ 8 h 60"/>
                  <a:gd name="T4" fmla="*/ 8 w 68"/>
                  <a:gd name="T5" fmla="*/ 6 h 60"/>
                  <a:gd name="T6" fmla="*/ 13 w 68"/>
                  <a:gd name="T7" fmla="*/ 8 h 60"/>
                  <a:gd name="T8" fmla="*/ 16 w 68"/>
                  <a:gd name="T9" fmla="*/ 16 h 60"/>
                  <a:gd name="T10" fmla="*/ 13 w 68"/>
                  <a:gd name="T11" fmla="*/ 16 h 60"/>
                  <a:gd name="T12" fmla="*/ 13 w 68"/>
                  <a:gd name="T13" fmla="*/ 19 h 60"/>
                  <a:gd name="T14" fmla="*/ 16 w 68"/>
                  <a:gd name="T15" fmla="*/ 19 h 60"/>
                  <a:gd name="T16" fmla="*/ 19 w 68"/>
                  <a:gd name="T17" fmla="*/ 19 h 60"/>
                  <a:gd name="T18" fmla="*/ 19 w 68"/>
                  <a:gd name="T19" fmla="*/ 21 h 60"/>
                  <a:gd name="T20" fmla="*/ 21 w 68"/>
                  <a:gd name="T21" fmla="*/ 21 h 60"/>
                  <a:gd name="T22" fmla="*/ 24 w 68"/>
                  <a:gd name="T23" fmla="*/ 24 h 60"/>
                  <a:gd name="T24" fmla="*/ 24 w 68"/>
                  <a:gd name="T25" fmla="*/ 29 h 60"/>
                  <a:gd name="T26" fmla="*/ 29 w 68"/>
                  <a:gd name="T27" fmla="*/ 32 h 60"/>
                  <a:gd name="T28" fmla="*/ 34 w 68"/>
                  <a:gd name="T29" fmla="*/ 34 h 60"/>
                  <a:gd name="T30" fmla="*/ 37 w 68"/>
                  <a:gd name="T31" fmla="*/ 34 h 60"/>
                  <a:gd name="T32" fmla="*/ 45 w 68"/>
                  <a:gd name="T33" fmla="*/ 32 h 60"/>
                  <a:gd name="T34" fmla="*/ 47 w 68"/>
                  <a:gd name="T35" fmla="*/ 39 h 60"/>
                  <a:gd name="T36" fmla="*/ 50 w 68"/>
                  <a:gd name="T37" fmla="*/ 45 h 60"/>
                  <a:gd name="T38" fmla="*/ 50 w 68"/>
                  <a:gd name="T39" fmla="*/ 42 h 60"/>
                  <a:gd name="T40" fmla="*/ 55 w 68"/>
                  <a:gd name="T41" fmla="*/ 45 h 60"/>
                  <a:gd name="T42" fmla="*/ 60 w 68"/>
                  <a:gd name="T43" fmla="*/ 47 h 60"/>
                  <a:gd name="T44" fmla="*/ 66 w 68"/>
                  <a:gd name="T45" fmla="*/ 50 h 60"/>
                  <a:gd name="T46" fmla="*/ 68 w 68"/>
                  <a:gd name="T47" fmla="*/ 55 h 60"/>
                  <a:gd name="T48" fmla="*/ 66 w 68"/>
                  <a:gd name="T49" fmla="*/ 60 h 60"/>
                  <a:gd name="T50" fmla="*/ 60 w 68"/>
                  <a:gd name="T51" fmla="*/ 58 h 60"/>
                  <a:gd name="T52" fmla="*/ 58 w 68"/>
                  <a:gd name="T53" fmla="*/ 58 h 60"/>
                  <a:gd name="T54" fmla="*/ 55 w 68"/>
                  <a:gd name="T55" fmla="*/ 53 h 60"/>
                  <a:gd name="T56" fmla="*/ 52 w 68"/>
                  <a:gd name="T57" fmla="*/ 53 h 60"/>
                  <a:gd name="T58" fmla="*/ 50 w 68"/>
                  <a:gd name="T59" fmla="*/ 53 h 60"/>
                  <a:gd name="T60" fmla="*/ 50 w 68"/>
                  <a:gd name="T61" fmla="*/ 55 h 60"/>
                  <a:gd name="T62" fmla="*/ 45 w 68"/>
                  <a:gd name="T63" fmla="*/ 58 h 60"/>
                  <a:gd name="T64" fmla="*/ 39 w 68"/>
                  <a:gd name="T65" fmla="*/ 55 h 60"/>
                  <a:gd name="T66" fmla="*/ 34 w 68"/>
                  <a:gd name="T67" fmla="*/ 58 h 60"/>
                  <a:gd name="T68" fmla="*/ 32 w 68"/>
                  <a:gd name="T69" fmla="*/ 53 h 60"/>
                  <a:gd name="T70" fmla="*/ 29 w 68"/>
                  <a:gd name="T71" fmla="*/ 53 h 60"/>
                  <a:gd name="T72" fmla="*/ 26 w 68"/>
                  <a:gd name="T73" fmla="*/ 53 h 60"/>
                  <a:gd name="T74" fmla="*/ 29 w 68"/>
                  <a:gd name="T75" fmla="*/ 58 h 60"/>
                  <a:gd name="T76" fmla="*/ 26 w 68"/>
                  <a:gd name="T77" fmla="*/ 53 h 60"/>
                  <a:gd name="T78" fmla="*/ 21 w 68"/>
                  <a:gd name="T79" fmla="*/ 50 h 60"/>
                  <a:gd name="T80" fmla="*/ 16 w 68"/>
                  <a:gd name="T81" fmla="*/ 53 h 60"/>
                  <a:gd name="T82" fmla="*/ 16 w 68"/>
                  <a:gd name="T83" fmla="*/ 55 h 60"/>
                  <a:gd name="T84" fmla="*/ 13 w 68"/>
                  <a:gd name="T85" fmla="*/ 50 h 60"/>
                  <a:gd name="T86" fmla="*/ 16 w 68"/>
                  <a:gd name="T87" fmla="*/ 45 h 60"/>
                  <a:gd name="T88" fmla="*/ 16 w 68"/>
                  <a:gd name="T89" fmla="*/ 39 h 60"/>
                  <a:gd name="T90" fmla="*/ 13 w 68"/>
                  <a:gd name="T91" fmla="*/ 39 h 60"/>
                  <a:gd name="T92" fmla="*/ 11 w 68"/>
                  <a:gd name="T93" fmla="*/ 39 h 60"/>
                  <a:gd name="T94" fmla="*/ 8 w 68"/>
                  <a:gd name="T95" fmla="*/ 34 h 60"/>
                  <a:gd name="T96" fmla="*/ 8 w 68"/>
                  <a:gd name="T97" fmla="*/ 26 h 60"/>
                  <a:gd name="T98" fmla="*/ 5 w 68"/>
                  <a:gd name="T99" fmla="*/ 24 h 60"/>
                  <a:gd name="T100" fmla="*/ 0 w 68"/>
                  <a:gd name="T101" fmla="*/ 19 h 60"/>
                  <a:gd name="T102" fmla="*/ 0 w 68"/>
                  <a:gd name="T103" fmla="*/ 11 h 60"/>
                  <a:gd name="T104" fmla="*/ 3 w 68"/>
                  <a:gd name="T105" fmla="*/ 6 h 60"/>
                  <a:gd name="T106" fmla="*/ 3 w 68"/>
                  <a:gd name="T107" fmla="*/ 3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68" h="60">
                    <a:moveTo>
                      <a:pt x="8" y="0"/>
                    </a:moveTo>
                    <a:lnTo>
                      <a:pt x="8" y="3"/>
                    </a:lnTo>
                    <a:lnTo>
                      <a:pt x="8" y="6"/>
                    </a:lnTo>
                    <a:lnTo>
                      <a:pt x="5" y="6"/>
                    </a:lnTo>
                    <a:lnTo>
                      <a:pt x="3" y="6"/>
                    </a:lnTo>
                    <a:lnTo>
                      <a:pt x="3" y="8"/>
                    </a:lnTo>
                    <a:lnTo>
                      <a:pt x="5" y="8"/>
                    </a:lnTo>
                    <a:lnTo>
                      <a:pt x="5" y="6"/>
                    </a:lnTo>
                    <a:lnTo>
                      <a:pt x="8" y="6"/>
                    </a:lnTo>
                    <a:lnTo>
                      <a:pt x="11" y="6"/>
                    </a:lnTo>
                    <a:lnTo>
                      <a:pt x="11" y="8"/>
                    </a:lnTo>
                    <a:lnTo>
                      <a:pt x="13" y="8"/>
                    </a:lnTo>
                    <a:lnTo>
                      <a:pt x="16" y="11"/>
                    </a:lnTo>
                    <a:lnTo>
                      <a:pt x="16" y="13"/>
                    </a:lnTo>
                    <a:lnTo>
                      <a:pt x="16" y="16"/>
                    </a:lnTo>
                    <a:lnTo>
                      <a:pt x="13" y="16"/>
                    </a:lnTo>
                    <a:lnTo>
                      <a:pt x="11" y="16"/>
                    </a:lnTo>
                    <a:lnTo>
                      <a:pt x="13" y="16"/>
                    </a:lnTo>
                    <a:lnTo>
                      <a:pt x="13" y="19"/>
                    </a:lnTo>
                    <a:lnTo>
                      <a:pt x="13" y="16"/>
                    </a:lnTo>
                    <a:lnTo>
                      <a:pt x="13" y="19"/>
                    </a:lnTo>
                    <a:lnTo>
                      <a:pt x="13" y="21"/>
                    </a:lnTo>
                    <a:lnTo>
                      <a:pt x="16" y="21"/>
                    </a:lnTo>
                    <a:lnTo>
                      <a:pt x="16" y="19"/>
                    </a:lnTo>
                    <a:lnTo>
                      <a:pt x="19" y="19"/>
                    </a:lnTo>
                    <a:lnTo>
                      <a:pt x="21" y="19"/>
                    </a:lnTo>
                    <a:lnTo>
                      <a:pt x="19" y="19"/>
                    </a:lnTo>
                    <a:lnTo>
                      <a:pt x="19" y="21"/>
                    </a:lnTo>
                    <a:lnTo>
                      <a:pt x="16" y="21"/>
                    </a:lnTo>
                    <a:lnTo>
                      <a:pt x="19" y="21"/>
                    </a:lnTo>
                    <a:lnTo>
                      <a:pt x="21" y="21"/>
                    </a:lnTo>
                    <a:lnTo>
                      <a:pt x="21" y="24"/>
                    </a:lnTo>
                    <a:lnTo>
                      <a:pt x="21" y="21"/>
                    </a:lnTo>
                    <a:lnTo>
                      <a:pt x="24" y="24"/>
                    </a:lnTo>
                    <a:lnTo>
                      <a:pt x="24" y="21"/>
                    </a:lnTo>
                    <a:lnTo>
                      <a:pt x="24" y="24"/>
                    </a:lnTo>
                    <a:lnTo>
                      <a:pt x="26" y="24"/>
                    </a:lnTo>
                    <a:lnTo>
                      <a:pt x="26" y="26"/>
                    </a:lnTo>
                    <a:lnTo>
                      <a:pt x="24" y="29"/>
                    </a:lnTo>
                    <a:lnTo>
                      <a:pt x="24" y="32"/>
                    </a:lnTo>
                    <a:lnTo>
                      <a:pt x="26" y="32"/>
                    </a:lnTo>
                    <a:lnTo>
                      <a:pt x="29" y="32"/>
                    </a:lnTo>
                    <a:lnTo>
                      <a:pt x="32" y="32"/>
                    </a:lnTo>
                    <a:lnTo>
                      <a:pt x="32" y="34"/>
                    </a:lnTo>
                    <a:lnTo>
                      <a:pt x="34" y="34"/>
                    </a:lnTo>
                    <a:lnTo>
                      <a:pt x="34" y="32"/>
                    </a:lnTo>
                    <a:lnTo>
                      <a:pt x="34" y="34"/>
                    </a:lnTo>
                    <a:lnTo>
                      <a:pt x="37" y="34"/>
                    </a:lnTo>
                    <a:lnTo>
                      <a:pt x="39" y="32"/>
                    </a:lnTo>
                    <a:lnTo>
                      <a:pt x="42" y="32"/>
                    </a:lnTo>
                    <a:lnTo>
                      <a:pt x="45" y="32"/>
                    </a:lnTo>
                    <a:lnTo>
                      <a:pt x="45" y="34"/>
                    </a:lnTo>
                    <a:lnTo>
                      <a:pt x="45" y="37"/>
                    </a:lnTo>
                    <a:lnTo>
                      <a:pt x="47" y="39"/>
                    </a:lnTo>
                    <a:lnTo>
                      <a:pt x="47" y="42"/>
                    </a:lnTo>
                    <a:lnTo>
                      <a:pt x="47" y="45"/>
                    </a:lnTo>
                    <a:lnTo>
                      <a:pt x="50" y="45"/>
                    </a:lnTo>
                    <a:lnTo>
                      <a:pt x="50" y="42"/>
                    </a:lnTo>
                    <a:lnTo>
                      <a:pt x="50" y="45"/>
                    </a:lnTo>
                    <a:lnTo>
                      <a:pt x="50" y="42"/>
                    </a:lnTo>
                    <a:lnTo>
                      <a:pt x="52" y="42"/>
                    </a:lnTo>
                    <a:lnTo>
                      <a:pt x="55" y="42"/>
                    </a:lnTo>
                    <a:lnTo>
                      <a:pt x="55" y="45"/>
                    </a:lnTo>
                    <a:lnTo>
                      <a:pt x="58" y="45"/>
                    </a:lnTo>
                    <a:lnTo>
                      <a:pt x="60" y="45"/>
                    </a:lnTo>
                    <a:lnTo>
                      <a:pt x="60" y="47"/>
                    </a:lnTo>
                    <a:lnTo>
                      <a:pt x="63" y="47"/>
                    </a:lnTo>
                    <a:lnTo>
                      <a:pt x="63" y="50"/>
                    </a:lnTo>
                    <a:lnTo>
                      <a:pt x="66" y="50"/>
                    </a:lnTo>
                    <a:lnTo>
                      <a:pt x="68" y="50"/>
                    </a:lnTo>
                    <a:lnTo>
                      <a:pt x="68" y="53"/>
                    </a:lnTo>
                    <a:lnTo>
                      <a:pt x="68" y="55"/>
                    </a:lnTo>
                    <a:lnTo>
                      <a:pt x="68" y="58"/>
                    </a:lnTo>
                    <a:lnTo>
                      <a:pt x="66" y="58"/>
                    </a:lnTo>
                    <a:lnTo>
                      <a:pt x="66" y="60"/>
                    </a:lnTo>
                    <a:lnTo>
                      <a:pt x="63" y="60"/>
                    </a:lnTo>
                    <a:lnTo>
                      <a:pt x="63" y="58"/>
                    </a:lnTo>
                    <a:lnTo>
                      <a:pt x="60" y="58"/>
                    </a:lnTo>
                    <a:lnTo>
                      <a:pt x="60" y="55"/>
                    </a:lnTo>
                    <a:lnTo>
                      <a:pt x="60" y="58"/>
                    </a:lnTo>
                    <a:lnTo>
                      <a:pt x="58" y="58"/>
                    </a:lnTo>
                    <a:lnTo>
                      <a:pt x="58" y="55"/>
                    </a:lnTo>
                    <a:lnTo>
                      <a:pt x="55" y="55"/>
                    </a:lnTo>
                    <a:lnTo>
                      <a:pt x="55" y="53"/>
                    </a:lnTo>
                    <a:lnTo>
                      <a:pt x="52" y="53"/>
                    </a:lnTo>
                    <a:lnTo>
                      <a:pt x="52" y="50"/>
                    </a:lnTo>
                    <a:lnTo>
                      <a:pt x="52" y="53"/>
                    </a:lnTo>
                    <a:lnTo>
                      <a:pt x="52" y="55"/>
                    </a:lnTo>
                    <a:lnTo>
                      <a:pt x="52" y="53"/>
                    </a:lnTo>
                    <a:lnTo>
                      <a:pt x="50" y="53"/>
                    </a:lnTo>
                    <a:lnTo>
                      <a:pt x="50" y="50"/>
                    </a:lnTo>
                    <a:lnTo>
                      <a:pt x="50" y="53"/>
                    </a:lnTo>
                    <a:lnTo>
                      <a:pt x="50" y="55"/>
                    </a:lnTo>
                    <a:lnTo>
                      <a:pt x="47" y="55"/>
                    </a:lnTo>
                    <a:lnTo>
                      <a:pt x="45" y="55"/>
                    </a:lnTo>
                    <a:lnTo>
                      <a:pt x="45" y="58"/>
                    </a:lnTo>
                    <a:lnTo>
                      <a:pt x="42" y="58"/>
                    </a:lnTo>
                    <a:lnTo>
                      <a:pt x="42" y="55"/>
                    </a:lnTo>
                    <a:lnTo>
                      <a:pt x="39" y="55"/>
                    </a:lnTo>
                    <a:lnTo>
                      <a:pt x="39" y="58"/>
                    </a:lnTo>
                    <a:lnTo>
                      <a:pt x="37" y="58"/>
                    </a:lnTo>
                    <a:lnTo>
                      <a:pt x="34" y="58"/>
                    </a:lnTo>
                    <a:lnTo>
                      <a:pt x="34" y="55"/>
                    </a:lnTo>
                    <a:lnTo>
                      <a:pt x="32" y="55"/>
                    </a:lnTo>
                    <a:lnTo>
                      <a:pt x="32" y="53"/>
                    </a:lnTo>
                    <a:lnTo>
                      <a:pt x="29" y="53"/>
                    </a:lnTo>
                    <a:lnTo>
                      <a:pt x="26" y="53"/>
                    </a:lnTo>
                    <a:lnTo>
                      <a:pt x="29" y="53"/>
                    </a:lnTo>
                    <a:lnTo>
                      <a:pt x="29" y="55"/>
                    </a:lnTo>
                    <a:lnTo>
                      <a:pt x="26" y="55"/>
                    </a:lnTo>
                    <a:lnTo>
                      <a:pt x="26" y="53"/>
                    </a:lnTo>
                    <a:lnTo>
                      <a:pt x="26" y="55"/>
                    </a:lnTo>
                    <a:lnTo>
                      <a:pt x="29" y="55"/>
                    </a:lnTo>
                    <a:lnTo>
                      <a:pt x="29" y="58"/>
                    </a:lnTo>
                    <a:lnTo>
                      <a:pt x="29" y="55"/>
                    </a:lnTo>
                    <a:lnTo>
                      <a:pt x="26" y="55"/>
                    </a:lnTo>
                    <a:lnTo>
                      <a:pt x="26" y="53"/>
                    </a:lnTo>
                    <a:lnTo>
                      <a:pt x="24" y="50"/>
                    </a:lnTo>
                    <a:lnTo>
                      <a:pt x="24" y="53"/>
                    </a:lnTo>
                    <a:lnTo>
                      <a:pt x="21" y="50"/>
                    </a:lnTo>
                    <a:lnTo>
                      <a:pt x="19" y="50"/>
                    </a:lnTo>
                    <a:lnTo>
                      <a:pt x="19" y="53"/>
                    </a:lnTo>
                    <a:lnTo>
                      <a:pt x="16" y="53"/>
                    </a:lnTo>
                    <a:lnTo>
                      <a:pt x="16" y="55"/>
                    </a:lnTo>
                    <a:lnTo>
                      <a:pt x="19" y="55"/>
                    </a:lnTo>
                    <a:lnTo>
                      <a:pt x="16" y="55"/>
                    </a:lnTo>
                    <a:lnTo>
                      <a:pt x="16" y="53"/>
                    </a:lnTo>
                    <a:lnTo>
                      <a:pt x="13" y="53"/>
                    </a:lnTo>
                    <a:lnTo>
                      <a:pt x="13" y="50"/>
                    </a:lnTo>
                    <a:lnTo>
                      <a:pt x="13" y="47"/>
                    </a:lnTo>
                    <a:lnTo>
                      <a:pt x="13" y="45"/>
                    </a:lnTo>
                    <a:lnTo>
                      <a:pt x="16" y="45"/>
                    </a:lnTo>
                    <a:lnTo>
                      <a:pt x="13" y="45"/>
                    </a:lnTo>
                    <a:lnTo>
                      <a:pt x="16" y="42"/>
                    </a:lnTo>
                    <a:lnTo>
                      <a:pt x="16" y="39"/>
                    </a:lnTo>
                    <a:lnTo>
                      <a:pt x="16" y="42"/>
                    </a:lnTo>
                    <a:lnTo>
                      <a:pt x="13" y="42"/>
                    </a:lnTo>
                    <a:lnTo>
                      <a:pt x="13" y="39"/>
                    </a:lnTo>
                    <a:lnTo>
                      <a:pt x="13" y="42"/>
                    </a:lnTo>
                    <a:lnTo>
                      <a:pt x="11" y="42"/>
                    </a:lnTo>
                    <a:lnTo>
                      <a:pt x="11" y="39"/>
                    </a:lnTo>
                    <a:lnTo>
                      <a:pt x="8" y="39"/>
                    </a:lnTo>
                    <a:lnTo>
                      <a:pt x="8" y="37"/>
                    </a:lnTo>
                    <a:lnTo>
                      <a:pt x="8" y="34"/>
                    </a:lnTo>
                    <a:lnTo>
                      <a:pt x="8" y="32"/>
                    </a:lnTo>
                    <a:lnTo>
                      <a:pt x="8" y="29"/>
                    </a:lnTo>
                    <a:lnTo>
                      <a:pt x="8" y="26"/>
                    </a:lnTo>
                    <a:lnTo>
                      <a:pt x="11" y="24"/>
                    </a:lnTo>
                    <a:lnTo>
                      <a:pt x="8" y="24"/>
                    </a:lnTo>
                    <a:lnTo>
                      <a:pt x="5" y="24"/>
                    </a:lnTo>
                    <a:lnTo>
                      <a:pt x="5" y="21"/>
                    </a:lnTo>
                    <a:lnTo>
                      <a:pt x="3" y="19"/>
                    </a:lnTo>
                    <a:lnTo>
                      <a:pt x="0" y="19"/>
                    </a:lnTo>
                    <a:lnTo>
                      <a:pt x="0" y="16"/>
                    </a:lnTo>
                    <a:lnTo>
                      <a:pt x="0" y="13"/>
                    </a:lnTo>
                    <a:lnTo>
                      <a:pt x="0" y="11"/>
                    </a:lnTo>
                    <a:lnTo>
                      <a:pt x="3" y="11"/>
                    </a:lnTo>
                    <a:lnTo>
                      <a:pt x="3" y="8"/>
                    </a:lnTo>
                    <a:lnTo>
                      <a:pt x="3" y="6"/>
                    </a:lnTo>
                    <a:lnTo>
                      <a:pt x="0" y="6"/>
                    </a:lnTo>
                    <a:lnTo>
                      <a:pt x="0" y="3"/>
                    </a:lnTo>
                    <a:lnTo>
                      <a:pt x="3" y="3"/>
                    </a:lnTo>
                    <a:lnTo>
                      <a:pt x="5" y="0"/>
                    </a:lnTo>
                    <a:lnTo>
                      <a:pt x="8" y="0"/>
                    </a:lnTo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385" name="Freeform 175"/>
              <p:cNvSpPr>
                <a:spLocks/>
              </p:cNvSpPr>
              <p:nvPr/>
            </p:nvSpPr>
            <p:spPr bwMode="auto">
              <a:xfrm>
                <a:off x="5330" y="2320"/>
                <a:ext cx="16" cy="8"/>
              </a:xfrm>
              <a:custGeom>
                <a:avLst/>
                <a:gdLst>
                  <a:gd name="T0" fmla="*/ 13 w 16"/>
                  <a:gd name="T1" fmla="*/ 0 h 8"/>
                  <a:gd name="T2" fmla="*/ 13 w 16"/>
                  <a:gd name="T3" fmla="*/ 3 h 8"/>
                  <a:gd name="T4" fmla="*/ 16 w 16"/>
                  <a:gd name="T5" fmla="*/ 3 h 8"/>
                  <a:gd name="T6" fmla="*/ 13 w 16"/>
                  <a:gd name="T7" fmla="*/ 3 h 8"/>
                  <a:gd name="T8" fmla="*/ 13 w 16"/>
                  <a:gd name="T9" fmla="*/ 5 h 8"/>
                  <a:gd name="T10" fmla="*/ 11 w 16"/>
                  <a:gd name="T11" fmla="*/ 5 h 8"/>
                  <a:gd name="T12" fmla="*/ 8 w 16"/>
                  <a:gd name="T13" fmla="*/ 5 h 8"/>
                  <a:gd name="T14" fmla="*/ 6 w 16"/>
                  <a:gd name="T15" fmla="*/ 5 h 8"/>
                  <a:gd name="T16" fmla="*/ 3 w 16"/>
                  <a:gd name="T17" fmla="*/ 5 h 8"/>
                  <a:gd name="T18" fmla="*/ 3 w 16"/>
                  <a:gd name="T19" fmla="*/ 8 h 8"/>
                  <a:gd name="T20" fmla="*/ 3 w 16"/>
                  <a:gd name="T21" fmla="*/ 5 h 8"/>
                  <a:gd name="T22" fmla="*/ 0 w 16"/>
                  <a:gd name="T23" fmla="*/ 5 h 8"/>
                  <a:gd name="T24" fmla="*/ 0 w 16"/>
                  <a:gd name="T25" fmla="*/ 3 h 8"/>
                  <a:gd name="T26" fmla="*/ 0 w 16"/>
                  <a:gd name="T27" fmla="*/ 5 h 8"/>
                  <a:gd name="T28" fmla="*/ 0 w 16"/>
                  <a:gd name="T29" fmla="*/ 3 h 8"/>
                  <a:gd name="T30" fmla="*/ 3 w 16"/>
                  <a:gd name="T31" fmla="*/ 3 h 8"/>
                  <a:gd name="T32" fmla="*/ 3 w 16"/>
                  <a:gd name="T33" fmla="*/ 0 h 8"/>
                  <a:gd name="T34" fmla="*/ 3 w 16"/>
                  <a:gd name="T35" fmla="*/ 3 h 8"/>
                  <a:gd name="T36" fmla="*/ 6 w 16"/>
                  <a:gd name="T37" fmla="*/ 3 h 8"/>
                  <a:gd name="T38" fmla="*/ 8 w 16"/>
                  <a:gd name="T39" fmla="*/ 3 h 8"/>
                  <a:gd name="T40" fmla="*/ 11 w 16"/>
                  <a:gd name="T41" fmla="*/ 0 h 8"/>
                  <a:gd name="T42" fmla="*/ 11 w 16"/>
                  <a:gd name="T43" fmla="*/ 3 h 8"/>
                  <a:gd name="T44" fmla="*/ 11 w 16"/>
                  <a:gd name="T45" fmla="*/ 0 h 8"/>
                  <a:gd name="T46" fmla="*/ 13 w 16"/>
                  <a:gd name="T4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6" h="8">
                    <a:moveTo>
                      <a:pt x="13" y="0"/>
                    </a:moveTo>
                    <a:lnTo>
                      <a:pt x="13" y="3"/>
                    </a:lnTo>
                    <a:lnTo>
                      <a:pt x="16" y="3"/>
                    </a:lnTo>
                    <a:lnTo>
                      <a:pt x="13" y="3"/>
                    </a:lnTo>
                    <a:lnTo>
                      <a:pt x="13" y="5"/>
                    </a:lnTo>
                    <a:lnTo>
                      <a:pt x="11" y="5"/>
                    </a:lnTo>
                    <a:lnTo>
                      <a:pt x="8" y="5"/>
                    </a:lnTo>
                    <a:lnTo>
                      <a:pt x="6" y="5"/>
                    </a:lnTo>
                    <a:lnTo>
                      <a:pt x="3" y="5"/>
                    </a:lnTo>
                    <a:lnTo>
                      <a:pt x="3" y="8"/>
                    </a:lnTo>
                    <a:lnTo>
                      <a:pt x="3" y="5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3" y="3"/>
                    </a:lnTo>
                    <a:lnTo>
                      <a:pt x="3" y="0"/>
                    </a:lnTo>
                    <a:lnTo>
                      <a:pt x="3" y="3"/>
                    </a:lnTo>
                    <a:lnTo>
                      <a:pt x="6" y="3"/>
                    </a:lnTo>
                    <a:lnTo>
                      <a:pt x="8" y="3"/>
                    </a:lnTo>
                    <a:lnTo>
                      <a:pt x="11" y="0"/>
                    </a:lnTo>
                    <a:lnTo>
                      <a:pt x="11" y="3"/>
                    </a:lnTo>
                    <a:lnTo>
                      <a:pt x="11" y="0"/>
                    </a:lnTo>
                    <a:lnTo>
                      <a:pt x="13" y="0"/>
                    </a:lnTo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386" name="Freeform 176"/>
              <p:cNvSpPr>
                <a:spLocks/>
              </p:cNvSpPr>
              <p:nvPr/>
            </p:nvSpPr>
            <p:spPr bwMode="auto">
              <a:xfrm>
                <a:off x="5336" y="2317"/>
                <a:ext cx="5" cy="6"/>
              </a:xfrm>
              <a:custGeom>
                <a:avLst/>
                <a:gdLst>
                  <a:gd name="T0" fmla="*/ 2 w 5"/>
                  <a:gd name="T1" fmla="*/ 3 h 6"/>
                  <a:gd name="T2" fmla="*/ 5 w 5"/>
                  <a:gd name="T3" fmla="*/ 3 h 6"/>
                  <a:gd name="T4" fmla="*/ 2 w 5"/>
                  <a:gd name="T5" fmla="*/ 3 h 6"/>
                  <a:gd name="T6" fmla="*/ 2 w 5"/>
                  <a:gd name="T7" fmla="*/ 6 h 6"/>
                  <a:gd name="T8" fmla="*/ 0 w 5"/>
                  <a:gd name="T9" fmla="*/ 6 h 6"/>
                  <a:gd name="T10" fmla="*/ 0 w 5"/>
                  <a:gd name="T11" fmla="*/ 3 h 6"/>
                  <a:gd name="T12" fmla="*/ 0 w 5"/>
                  <a:gd name="T13" fmla="*/ 0 h 6"/>
                  <a:gd name="T14" fmla="*/ 2 w 5"/>
                  <a:gd name="T15" fmla="*/ 0 h 6"/>
                  <a:gd name="T16" fmla="*/ 2 w 5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6">
                    <a:moveTo>
                      <a:pt x="2" y="3"/>
                    </a:moveTo>
                    <a:lnTo>
                      <a:pt x="5" y="3"/>
                    </a:lnTo>
                    <a:lnTo>
                      <a:pt x="2" y="3"/>
                    </a:lnTo>
                    <a:lnTo>
                      <a:pt x="2" y="6"/>
                    </a:lnTo>
                    <a:lnTo>
                      <a:pt x="0" y="6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3"/>
                    </a:lnTo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387" name="Rectangle 177"/>
              <p:cNvSpPr>
                <a:spLocks noChangeArrowheads="1"/>
              </p:cNvSpPr>
              <p:nvPr/>
            </p:nvSpPr>
            <p:spPr bwMode="auto">
              <a:xfrm>
                <a:off x="5338" y="2315"/>
                <a:ext cx="3" cy="2"/>
              </a:xfrm>
              <a:prstGeom prst="rect">
                <a:avLst/>
              </a:prstGeom>
              <a:noFill/>
              <a:ln w="4763">
                <a:solidFill>
                  <a:srgbClr val="6E6E6E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388" name="Freeform 178"/>
              <p:cNvSpPr>
                <a:spLocks/>
              </p:cNvSpPr>
              <p:nvPr/>
            </p:nvSpPr>
            <p:spPr bwMode="auto">
              <a:xfrm>
                <a:off x="5317" y="2299"/>
                <a:ext cx="3" cy="8"/>
              </a:xfrm>
              <a:custGeom>
                <a:avLst/>
                <a:gdLst>
                  <a:gd name="T0" fmla="*/ 3 w 3"/>
                  <a:gd name="T1" fmla="*/ 3 h 8"/>
                  <a:gd name="T2" fmla="*/ 3 w 3"/>
                  <a:gd name="T3" fmla="*/ 5 h 8"/>
                  <a:gd name="T4" fmla="*/ 3 w 3"/>
                  <a:gd name="T5" fmla="*/ 8 h 8"/>
                  <a:gd name="T6" fmla="*/ 0 w 3"/>
                  <a:gd name="T7" fmla="*/ 8 h 8"/>
                  <a:gd name="T8" fmla="*/ 0 w 3"/>
                  <a:gd name="T9" fmla="*/ 5 h 8"/>
                  <a:gd name="T10" fmla="*/ 0 w 3"/>
                  <a:gd name="T11" fmla="*/ 3 h 8"/>
                  <a:gd name="T12" fmla="*/ 0 w 3"/>
                  <a:gd name="T13" fmla="*/ 0 h 8"/>
                  <a:gd name="T14" fmla="*/ 3 w 3"/>
                  <a:gd name="T15" fmla="*/ 0 h 8"/>
                  <a:gd name="T16" fmla="*/ 3 w 3"/>
                  <a:gd name="T17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8">
                    <a:moveTo>
                      <a:pt x="3" y="3"/>
                    </a:moveTo>
                    <a:lnTo>
                      <a:pt x="3" y="5"/>
                    </a:lnTo>
                    <a:lnTo>
                      <a:pt x="3" y="8"/>
                    </a:lnTo>
                    <a:lnTo>
                      <a:pt x="0" y="8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3" y="0"/>
                    </a:lnTo>
                    <a:lnTo>
                      <a:pt x="3" y="3"/>
                    </a:lnTo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389" name="Freeform 179"/>
              <p:cNvSpPr>
                <a:spLocks/>
              </p:cNvSpPr>
              <p:nvPr/>
            </p:nvSpPr>
            <p:spPr bwMode="auto">
              <a:xfrm>
                <a:off x="5022" y="2297"/>
                <a:ext cx="27" cy="28"/>
              </a:xfrm>
              <a:custGeom>
                <a:avLst/>
                <a:gdLst>
                  <a:gd name="T0" fmla="*/ 13 w 27"/>
                  <a:gd name="T1" fmla="*/ 0 h 28"/>
                  <a:gd name="T2" fmla="*/ 16 w 27"/>
                  <a:gd name="T3" fmla="*/ 0 h 28"/>
                  <a:gd name="T4" fmla="*/ 19 w 27"/>
                  <a:gd name="T5" fmla="*/ 0 h 28"/>
                  <a:gd name="T6" fmla="*/ 19 w 27"/>
                  <a:gd name="T7" fmla="*/ 2 h 28"/>
                  <a:gd name="T8" fmla="*/ 16 w 27"/>
                  <a:gd name="T9" fmla="*/ 2 h 28"/>
                  <a:gd name="T10" fmla="*/ 19 w 27"/>
                  <a:gd name="T11" fmla="*/ 2 h 28"/>
                  <a:gd name="T12" fmla="*/ 19 w 27"/>
                  <a:gd name="T13" fmla="*/ 5 h 28"/>
                  <a:gd name="T14" fmla="*/ 19 w 27"/>
                  <a:gd name="T15" fmla="*/ 7 h 28"/>
                  <a:gd name="T16" fmla="*/ 19 w 27"/>
                  <a:gd name="T17" fmla="*/ 10 h 28"/>
                  <a:gd name="T18" fmla="*/ 19 w 27"/>
                  <a:gd name="T19" fmla="*/ 13 h 28"/>
                  <a:gd name="T20" fmla="*/ 21 w 27"/>
                  <a:gd name="T21" fmla="*/ 13 h 28"/>
                  <a:gd name="T22" fmla="*/ 21 w 27"/>
                  <a:gd name="T23" fmla="*/ 15 h 28"/>
                  <a:gd name="T24" fmla="*/ 21 w 27"/>
                  <a:gd name="T25" fmla="*/ 18 h 28"/>
                  <a:gd name="T26" fmla="*/ 24 w 27"/>
                  <a:gd name="T27" fmla="*/ 18 h 28"/>
                  <a:gd name="T28" fmla="*/ 24 w 27"/>
                  <a:gd name="T29" fmla="*/ 20 h 28"/>
                  <a:gd name="T30" fmla="*/ 27 w 27"/>
                  <a:gd name="T31" fmla="*/ 20 h 28"/>
                  <a:gd name="T32" fmla="*/ 27 w 27"/>
                  <a:gd name="T33" fmla="*/ 23 h 28"/>
                  <a:gd name="T34" fmla="*/ 24 w 27"/>
                  <a:gd name="T35" fmla="*/ 23 h 28"/>
                  <a:gd name="T36" fmla="*/ 27 w 27"/>
                  <a:gd name="T37" fmla="*/ 23 h 28"/>
                  <a:gd name="T38" fmla="*/ 24 w 27"/>
                  <a:gd name="T39" fmla="*/ 23 h 28"/>
                  <a:gd name="T40" fmla="*/ 27 w 27"/>
                  <a:gd name="T41" fmla="*/ 23 h 28"/>
                  <a:gd name="T42" fmla="*/ 24 w 27"/>
                  <a:gd name="T43" fmla="*/ 20 h 28"/>
                  <a:gd name="T44" fmla="*/ 27 w 27"/>
                  <a:gd name="T45" fmla="*/ 20 h 28"/>
                  <a:gd name="T46" fmla="*/ 24 w 27"/>
                  <a:gd name="T47" fmla="*/ 20 h 28"/>
                  <a:gd name="T48" fmla="*/ 27 w 27"/>
                  <a:gd name="T49" fmla="*/ 20 h 28"/>
                  <a:gd name="T50" fmla="*/ 24 w 27"/>
                  <a:gd name="T51" fmla="*/ 20 h 28"/>
                  <a:gd name="T52" fmla="*/ 24 w 27"/>
                  <a:gd name="T53" fmla="*/ 23 h 28"/>
                  <a:gd name="T54" fmla="*/ 24 w 27"/>
                  <a:gd name="T55" fmla="*/ 26 h 28"/>
                  <a:gd name="T56" fmla="*/ 21 w 27"/>
                  <a:gd name="T57" fmla="*/ 26 h 28"/>
                  <a:gd name="T58" fmla="*/ 19 w 27"/>
                  <a:gd name="T59" fmla="*/ 26 h 28"/>
                  <a:gd name="T60" fmla="*/ 16 w 27"/>
                  <a:gd name="T61" fmla="*/ 26 h 28"/>
                  <a:gd name="T62" fmla="*/ 16 w 27"/>
                  <a:gd name="T63" fmla="*/ 23 h 28"/>
                  <a:gd name="T64" fmla="*/ 13 w 27"/>
                  <a:gd name="T65" fmla="*/ 26 h 28"/>
                  <a:gd name="T66" fmla="*/ 13 w 27"/>
                  <a:gd name="T67" fmla="*/ 28 h 28"/>
                  <a:gd name="T68" fmla="*/ 11 w 27"/>
                  <a:gd name="T69" fmla="*/ 28 h 28"/>
                  <a:gd name="T70" fmla="*/ 11 w 27"/>
                  <a:gd name="T71" fmla="*/ 26 h 28"/>
                  <a:gd name="T72" fmla="*/ 8 w 27"/>
                  <a:gd name="T73" fmla="*/ 26 h 28"/>
                  <a:gd name="T74" fmla="*/ 8 w 27"/>
                  <a:gd name="T75" fmla="*/ 28 h 28"/>
                  <a:gd name="T76" fmla="*/ 8 w 27"/>
                  <a:gd name="T77" fmla="*/ 26 h 28"/>
                  <a:gd name="T78" fmla="*/ 6 w 27"/>
                  <a:gd name="T79" fmla="*/ 26 h 28"/>
                  <a:gd name="T80" fmla="*/ 3 w 27"/>
                  <a:gd name="T81" fmla="*/ 26 h 28"/>
                  <a:gd name="T82" fmla="*/ 3 w 27"/>
                  <a:gd name="T83" fmla="*/ 23 h 28"/>
                  <a:gd name="T84" fmla="*/ 0 w 27"/>
                  <a:gd name="T85" fmla="*/ 23 h 28"/>
                  <a:gd name="T86" fmla="*/ 0 w 27"/>
                  <a:gd name="T87" fmla="*/ 20 h 28"/>
                  <a:gd name="T88" fmla="*/ 0 w 27"/>
                  <a:gd name="T89" fmla="*/ 18 h 28"/>
                  <a:gd name="T90" fmla="*/ 0 w 27"/>
                  <a:gd name="T91" fmla="*/ 15 h 28"/>
                  <a:gd name="T92" fmla="*/ 3 w 27"/>
                  <a:gd name="T93" fmla="*/ 15 h 28"/>
                  <a:gd name="T94" fmla="*/ 3 w 27"/>
                  <a:gd name="T95" fmla="*/ 13 h 28"/>
                  <a:gd name="T96" fmla="*/ 3 w 27"/>
                  <a:gd name="T97" fmla="*/ 10 h 28"/>
                  <a:gd name="T98" fmla="*/ 3 w 27"/>
                  <a:gd name="T99" fmla="*/ 7 h 28"/>
                  <a:gd name="T100" fmla="*/ 3 w 27"/>
                  <a:gd name="T101" fmla="*/ 5 h 28"/>
                  <a:gd name="T102" fmla="*/ 3 w 27"/>
                  <a:gd name="T103" fmla="*/ 2 h 28"/>
                  <a:gd name="T104" fmla="*/ 6 w 27"/>
                  <a:gd name="T105" fmla="*/ 2 h 28"/>
                  <a:gd name="T106" fmla="*/ 6 w 27"/>
                  <a:gd name="T107" fmla="*/ 0 h 28"/>
                  <a:gd name="T108" fmla="*/ 6 w 27"/>
                  <a:gd name="T109" fmla="*/ 2 h 28"/>
                  <a:gd name="T110" fmla="*/ 8 w 27"/>
                  <a:gd name="T111" fmla="*/ 2 h 28"/>
                  <a:gd name="T112" fmla="*/ 6 w 27"/>
                  <a:gd name="T113" fmla="*/ 2 h 28"/>
                  <a:gd name="T114" fmla="*/ 6 w 27"/>
                  <a:gd name="T115" fmla="*/ 0 h 28"/>
                  <a:gd name="T116" fmla="*/ 8 w 27"/>
                  <a:gd name="T117" fmla="*/ 0 h 28"/>
                  <a:gd name="T118" fmla="*/ 11 w 27"/>
                  <a:gd name="T119" fmla="*/ 0 h 28"/>
                  <a:gd name="T120" fmla="*/ 13 w 27"/>
                  <a:gd name="T121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7" h="28">
                    <a:moveTo>
                      <a:pt x="13" y="0"/>
                    </a:moveTo>
                    <a:lnTo>
                      <a:pt x="16" y="0"/>
                    </a:lnTo>
                    <a:lnTo>
                      <a:pt x="19" y="0"/>
                    </a:lnTo>
                    <a:lnTo>
                      <a:pt x="19" y="2"/>
                    </a:lnTo>
                    <a:lnTo>
                      <a:pt x="16" y="2"/>
                    </a:lnTo>
                    <a:lnTo>
                      <a:pt x="19" y="2"/>
                    </a:lnTo>
                    <a:lnTo>
                      <a:pt x="19" y="5"/>
                    </a:lnTo>
                    <a:lnTo>
                      <a:pt x="19" y="7"/>
                    </a:lnTo>
                    <a:lnTo>
                      <a:pt x="19" y="10"/>
                    </a:lnTo>
                    <a:lnTo>
                      <a:pt x="19" y="13"/>
                    </a:lnTo>
                    <a:lnTo>
                      <a:pt x="21" y="13"/>
                    </a:lnTo>
                    <a:lnTo>
                      <a:pt x="21" y="15"/>
                    </a:lnTo>
                    <a:lnTo>
                      <a:pt x="21" y="18"/>
                    </a:lnTo>
                    <a:lnTo>
                      <a:pt x="24" y="18"/>
                    </a:lnTo>
                    <a:lnTo>
                      <a:pt x="24" y="20"/>
                    </a:lnTo>
                    <a:lnTo>
                      <a:pt x="27" y="20"/>
                    </a:lnTo>
                    <a:lnTo>
                      <a:pt x="27" y="23"/>
                    </a:lnTo>
                    <a:lnTo>
                      <a:pt x="24" y="23"/>
                    </a:lnTo>
                    <a:lnTo>
                      <a:pt x="27" y="23"/>
                    </a:lnTo>
                    <a:lnTo>
                      <a:pt x="24" y="23"/>
                    </a:lnTo>
                    <a:lnTo>
                      <a:pt x="27" y="23"/>
                    </a:lnTo>
                    <a:lnTo>
                      <a:pt x="24" y="20"/>
                    </a:lnTo>
                    <a:lnTo>
                      <a:pt x="27" y="20"/>
                    </a:lnTo>
                    <a:lnTo>
                      <a:pt x="24" y="20"/>
                    </a:lnTo>
                    <a:lnTo>
                      <a:pt x="27" y="20"/>
                    </a:lnTo>
                    <a:lnTo>
                      <a:pt x="24" y="20"/>
                    </a:lnTo>
                    <a:lnTo>
                      <a:pt x="24" y="23"/>
                    </a:lnTo>
                    <a:lnTo>
                      <a:pt x="24" y="26"/>
                    </a:lnTo>
                    <a:lnTo>
                      <a:pt x="21" y="26"/>
                    </a:lnTo>
                    <a:lnTo>
                      <a:pt x="19" y="26"/>
                    </a:lnTo>
                    <a:lnTo>
                      <a:pt x="16" y="26"/>
                    </a:lnTo>
                    <a:lnTo>
                      <a:pt x="16" y="23"/>
                    </a:lnTo>
                    <a:lnTo>
                      <a:pt x="13" y="26"/>
                    </a:lnTo>
                    <a:lnTo>
                      <a:pt x="13" y="28"/>
                    </a:lnTo>
                    <a:lnTo>
                      <a:pt x="11" y="28"/>
                    </a:lnTo>
                    <a:lnTo>
                      <a:pt x="11" y="26"/>
                    </a:lnTo>
                    <a:lnTo>
                      <a:pt x="8" y="26"/>
                    </a:lnTo>
                    <a:lnTo>
                      <a:pt x="8" y="28"/>
                    </a:lnTo>
                    <a:lnTo>
                      <a:pt x="8" y="26"/>
                    </a:lnTo>
                    <a:lnTo>
                      <a:pt x="6" y="26"/>
                    </a:lnTo>
                    <a:lnTo>
                      <a:pt x="3" y="26"/>
                    </a:lnTo>
                    <a:lnTo>
                      <a:pt x="3" y="23"/>
                    </a:lnTo>
                    <a:lnTo>
                      <a:pt x="0" y="23"/>
                    </a:lnTo>
                    <a:lnTo>
                      <a:pt x="0" y="20"/>
                    </a:lnTo>
                    <a:lnTo>
                      <a:pt x="0" y="18"/>
                    </a:lnTo>
                    <a:lnTo>
                      <a:pt x="0" y="15"/>
                    </a:lnTo>
                    <a:lnTo>
                      <a:pt x="3" y="15"/>
                    </a:lnTo>
                    <a:lnTo>
                      <a:pt x="3" y="13"/>
                    </a:lnTo>
                    <a:lnTo>
                      <a:pt x="3" y="10"/>
                    </a:lnTo>
                    <a:lnTo>
                      <a:pt x="3" y="7"/>
                    </a:lnTo>
                    <a:lnTo>
                      <a:pt x="3" y="5"/>
                    </a:lnTo>
                    <a:lnTo>
                      <a:pt x="3" y="2"/>
                    </a:lnTo>
                    <a:lnTo>
                      <a:pt x="6" y="2"/>
                    </a:lnTo>
                    <a:lnTo>
                      <a:pt x="6" y="0"/>
                    </a:lnTo>
                    <a:lnTo>
                      <a:pt x="6" y="2"/>
                    </a:lnTo>
                    <a:lnTo>
                      <a:pt x="8" y="2"/>
                    </a:lnTo>
                    <a:lnTo>
                      <a:pt x="6" y="2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1" y="0"/>
                    </a:lnTo>
                    <a:lnTo>
                      <a:pt x="13" y="0"/>
                    </a:lnTo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390" name="Freeform 180"/>
              <p:cNvSpPr>
                <a:spLocks/>
              </p:cNvSpPr>
              <p:nvPr/>
            </p:nvSpPr>
            <p:spPr bwMode="auto">
              <a:xfrm>
                <a:off x="5375" y="2278"/>
                <a:ext cx="10" cy="6"/>
              </a:xfrm>
              <a:custGeom>
                <a:avLst/>
                <a:gdLst>
                  <a:gd name="T0" fmla="*/ 0 w 10"/>
                  <a:gd name="T1" fmla="*/ 0 h 6"/>
                  <a:gd name="T2" fmla="*/ 2 w 10"/>
                  <a:gd name="T3" fmla="*/ 0 h 6"/>
                  <a:gd name="T4" fmla="*/ 5 w 10"/>
                  <a:gd name="T5" fmla="*/ 0 h 6"/>
                  <a:gd name="T6" fmla="*/ 8 w 10"/>
                  <a:gd name="T7" fmla="*/ 0 h 6"/>
                  <a:gd name="T8" fmla="*/ 5 w 10"/>
                  <a:gd name="T9" fmla="*/ 0 h 6"/>
                  <a:gd name="T10" fmla="*/ 8 w 10"/>
                  <a:gd name="T11" fmla="*/ 3 h 6"/>
                  <a:gd name="T12" fmla="*/ 8 w 10"/>
                  <a:gd name="T13" fmla="*/ 0 h 6"/>
                  <a:gd name="T14" fmla="*/ 8 w 10"/>
                  <a:gd name="T15" fmla="*/ 3 h 6"/>
                  <a:gd name="T16" fmla="*/ 10 w 10"/>
                  <a:gd name="T17" fmla="*/ 3 h 6"/>
                  <a:gd name="T18" fmla="*/ 10 w 10"/>
                  <a:gd name="T19" fmla="*/ 6 h 6"/>
                  <a:gd name="T20" fmla="*/ 8 w 10"/>
                  <a:gd name="T21" fmla="*/ 6 h 6"/>
                  <a:gd name="T22" fmla="*/ 5 w 10"/>
                  <a:gd name="T23" fmla="*/ 6 h 6"/>
                  <a:gd name="T24" fmla="*/ 2 w 10"/>
                  <a:gd name="T25" fmla="*/ 6 h 6"/>
                  <a:gd name="T26" fmla="*/ 0 w 10"/>
                  <a:gd name="T27" fmla="*/ 6 h 6"/>
                  <a:gd name="T28" fmla="*/ 0 w 10"/>
                  <a:gd name="T29" fmla="*/ 3 h 6"/>
                  <a:gd name="T30" fmla="*/ 0 w 10"/>
                  <a:gd name="T3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0" h="6">
                    <a:moveTo>
                      <a:pt x="0" y="0"/>
                    </a:moveTo>
                    <a:lnTo>
                      <a:pt x="2" y="0"/>
                    </a:lnTo>
                    <a:lnTo>
                      <a:pt x="5" y="0"/>
                    </a:lnTo>
                    <a:lnTo>
                      <a:pt x="8" y="0"/>
                    </a:lnTo>
                    <a:lnTo>
                      <a:pt x="5" y="0"/>
                    </a:lnTo>
                    <a:lnTo>
                      <a:pt x="8" y="3"/>
                    </a:lnTo>
                    <a:lnTo>
                      <a:pt x="8" y="0"/>
                    </a:lnTo>
                    <a:lnTo>
                      <a:pt x="8" y="3"/>
                    </a:lnTo>
                    <a:lnTo>
                      <a:pt x="10" y="3"/>
                    </a:lnTo>
                    <a:lnTo>
                      <a:pt x="10" y="6"/>
                    </a:lnTo>
                    <a:lnTo>
                      <a:pt x="8" y="6"/>
                    </a:lnTo>
                    <a:lnTo>
                      <a:pt x="5" y="6"/>
                    </a:lnTo>
                    <a:lnTo>
                      <a:pt x="2" y="6"/>
                    </a:lnTo>
                    <a:lnTo>
                      <a:pt x="0" y="6"/>
                    </a:lnTo>
                    <a:lnTo>
                      <a:pt x="0" y="3"/>
                    </a:lnTo>
                    <a:lnTo>
                      <a:pt x="0" y="0"/>
                    </a:lnTo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391" name="Freeform 181"/>
              <p:cNvSpPr>
                <a:spLocks/>
              </p:cNvSpPr>
              <p:nvPr/>
            </p:nvSpPr>
            <p:spPr bwMode="auto">
              <a:xfrm>
                <a:off x="5377" y="2276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392" name="Freeform 182"/>
              <p:cNvSpPr>
                <a:spLocks/>
              </p:cNvSpPr>
              <p:nvPr/>
            </p:nvSpPr>
            <p:spPr bwMode="auto">
              <a:xfrm>
                <a:off x="5255" y="2273"/>
                <a:ext cx="65" cy="105"/>
              </a:xfrm>
              <a:custGeom>
                <a:avLst/>
                <a:gdLst>
                  <a:gd name="T0" fmla="*/ 52 w 65"/>
                  <a:gd name="T1" fmla="*/ 3 h 105"/>
                  <a:gd name="T2" fmla="*/ 52 w 65"/>
                  <a:gd name="T3" fmla="*/ 5 h 105"/>
                  <a:gd name="T4" fmla="*/ 62 w 65"/>
                  <a:gd name="T5" fmla="*/ 11 h 105"/>
                  <a:gd name="T6" fmla="*/ 62 w 65"/>
                  <a:gd name="T7" fmla="*/ 18 h 105"/>
                  <a:gd name="T8" fmla="*/ 60 w 65"/>
                  <a:gd name="T9" fmla="*/ 26 h 105"/>
                  <a:gd name="T10" fmla="*/ 62 w 65"/>
                  <a:gd name="T11" fmla="*/ 37 h 105"/>
                  <a:gd name="T12" fmla="*/ 60 w 65"/>
                  <a:gd name="T13" fmla="*/ 42 h 105"/>
                  <a:gd name="T14" fmla="*/ 57 w 65"/>
                  <a:gd name="T15" fmla="*/ 42 h 105"/>
                  <a:gd name="T16" fmla="*/ 55 w 65"/>
                  <a:gd name="T17" fmla="*/ 50 h 105"/>
                  <a:gd name="T18" fmla="*/ 47 w 65"/>
                  <a:gd name="T19" fmla="*/ 55 h 105"/>
                  <a:gd name="T20" fmla="*/ 49 w 65"/>
                  <a:gd name="T21" fmla="*/ 65 h 105"/>
                  <a:gd name="T22" fmla="*/ 52 w 65"/>
                  <a:gd name="T23" fmla="*/ 68 h 105"/>
                  <a:gd name="T24" fmla="*/ 52 w 65"/>
                  <a:gd name="T25" fmla="*/ 76 h 105"/>
                  <a:gd name="T26" fmla="*/ 55 w 65"/>
                  <a:gd name="T27" fmla="*/ 81 h 105"/>
                  <a:gd name="T28" fmla="*/ 52 w 65"/>
                  <a:gd name="T29" fmla="*/ 86 h 105"/>
                  <a:gd name="T30" fmla="*/ 49 w 65"/>
                  <a:gd name="T31" fmla="*/ 86 h 105"/>
                  <a:gd name="T32" fmla="*/ 44 w 65"/>
                  <a:gd name="T33" fmla="*/ 89 h 105"/>
                  <a:gd name="T34" fmla="*/ 44 w 65"/>
                  <a:gd name="T35" fmla="*/ 94 h 105"/>
                  <a:gd name="T36" fmla="*/ 49 w 65"/>
                  <a:gd name="T37" fmla="*/ 97 h 105"/>
                  <a:gd name="T38" fmla="*/ 49 w 65"/>
                  <a:gd name="T39" fmla="*/ 105 h 105"/>
                  <a:gd name="T40" fmla="*/ 44 w 65"/>
                  <a:gd name="T41" fmla="*/ 97 h 105"/>
                  <a:gd name="T42" fmla="*/ 42 w 65"/>
                  <a:gd name="T43" fmla="*/ 97 h 105"/>
                  <a:gd name="T44" fmla="*/ 34 w 65"/>
                  <a:gd name="T45" fmla="*/ 91 h 105"/>
                  <a:gd name="T46" fmla="*/ 28 w 65"/>
                  <a:gd name="T47" fmla="*/ 91 h 105"/>
                  <a:gd name="T48" fmla="*/ 23 w 65"/>
                  <a:gd name="T49" fmla="*/ 84 h 105"/>
                  <a:gd name="T50" fmla="*/ 18 w 65"/>
                  <a:gd name="T51" fmla="*/ 86 h 105"/>
                  <a:gd name="T52" fmla="*/ 15 w 65"/>
                  <a:gd name="T53" fmla="*/ 81 h 105"/>
                  <a:gd name="T54" fmla="*/ 10 w 65"/>
                  <a:gd name="T55" fmla="*/ 84 h 105"/>
                  <a:gd name="T56" fmla="*/ 8 w 65"/>
                  <a:gd name="T57" fmla="*/ 89 h 105"/>
                  <a:gd name="T58" fmla="*/ 2 w 65"/>
                  <a:gd name="T59" fmla="*/ 86 h 105"/>
                  <a:gd name="T60" fmla="*/ 2 w 65"/>
                  <a:gd name="T61" fmla="*/ 78 h 105"/>
                  <a:gd name="T62" fmla="*/ 2 w 65"/>
                  <a:gd name="T63" fmla="*/ 76 h 105"/>
                  <a:gd name="T64" fmla="*/ 5 w 65"/>
                  <a:gd name="T65" fmla="*/ 71 h 105"/>
                  <a:gd name="T66" fmla="*/ 5 w 65"/>
                  <a:gd name="T67" fmla="*/ 68 h 105"/>
                  <a:gd name="T68" fmla="*/ 10 w 65"/>
                  <a:gd name="T69" fmla="*/ 60 h 105"/>
                  <a:gd name="T70" fmla="*/ 2 w 65"/>
                  <a:gd name="T71" fmla="*/ 55 h 105"/>
                  <a:gd name="T72" fmla="*/ 8 w 65"/>
                  <a:gd name="T73" fmla="*/ 52 h 105"/>
                  <a:gd name="T74" fmla="*/ 2 w 65"/>
                  <a:gd name="T75" fmla="*/ 50 h 105"/>
                  <a:gd name="T76" fmla="*/ 2 w 65"/>
                  <a:gd name="T77" fmla="*/ 50 h 105"/>
                  <a:gd name="T78" fmla="*/ 2 w 65"/>
                  <a:gd name="T79" fmla="*/ 42 h 105"/>
                  <a:gd name="T80" fmla="*/ 8 w 65"/>
                  <a:gd name="T81" fmla="*/ 34 h 105"/>
                  <a:gd name="T82" fmla="*/ 5 w 65"/>
                  <a:gd name="T83" fmla="*/ 29 h 105"/>
                  <a:gd name="T84" fmla="*/ 5 w 65"/>
                  <a:gd name="T85" fmla="*/ 21 h 105"/>
                  <a:gd name="T86" fmla="*/ 5 w 65"/>
                  <a:gd name="T87" fmla="*/ 13 h 105"/>
                  <a:gd name="T88" fmla="*/ 8 w 65"/>
                  <a:gd name="T89" fmla="*/ 8 h 105"/>
                  <a:gd name="T90" fmla="*/ 13 w 65"/>
                  <a:gd name="T91" fmla="*/ 11 h 105"/>
                  <a:gd name="T92" fmla="*/ 18 w 65"/>
                  <a:gd name="T93" fmla="*/ 8 h 105"/>
                  <a:gd name="T94" fmla="*/ 23 w 65"/>
                  <a:gd name="T95" fmla="*/ 11 h 105"/>
                  <a:gd name="T96" fmla="*/ 28 w 65"/>
                  <a:gd name="T97" fmla="*/ 16 h 105"/>
                  <a:gd name="T98" fmla="*/ 34 w 65"/>
                  <a:gd name="T99" fmla="*/ 18 h 105"/>
                  <a:gd name="T100" fmla="*/ 42 w 65"/>
                  <a:gd name="T101" fmla="*/ 16 h 105"/>
                  <a:gd name="T102" fmla="*/ 44 w 65"/>
                  <a:gd name="T103" fmla="*/ 5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65" h="105">
                    <a:moveTo>
                      <a:pt x="47" y="0"/>
                    </a:moveTo>
                    <a:lnTo>
                      <a:pt x="49" y="3"/>
                    </a:lnTo>
                    <a:lnTo>
                      <a:pt x="49" y="0"/>
                    </a:lnTo>
                    <a:lnTo>
                      <a:pt x="49" y="3"/>
                    </a:lnTo>
                    <a:lnTo>
                      <a:pt x="52" y="3"/>
                    </a:lnTo>
                    <a:lnTo>
                      <a:pt x="55" y="3"/>
                    </a:lnTo>
                    <a:lnTo>
                      <a:pt x="52" y="3"/>
                    </a:lnTo>
                    <a:lnTo>
                      <a:pt x="49" y="3"/>
                    </a:lnTo>
                    <a:lnTo>
                      <a:pt x="49" y="5"/>
                    </a:lnTo>
                    <a:lnTo>
                      <a:pt x="52" y="5"/>
                    </a:lnTo>
                    <a:lnTo>
                      <a:pt x="55" y="5"/>
                    </a:lnTo>
                    <a:lnTo>
                      <a:pt x="57" y="5"/>
                    </a:lnTo>
                    <a:lnTo>
                      <a:pt x="60" y="8"/>
                    </a:lnTo>
                    <a:lnTo>
                      <a:pt x="62" y="8"/>
                    </a:lnTo>
                    <a:lnTo>
                      <a:pt x="62" y="11"/>
                    </a:lnTo>
                    <a:lnTo>
                      <a:pt x="62" y="13"/>
                    </a:lnTo>
                    <a:lnTo>
                      <a:pt x="62" y="16"/>
                    </a:lnTo>
                    <a:lnTo>
                      <a:pt x="65" y="16"/>
                    </a:lnTo>
                    <a:lnTo>
                      <a:pt x="65" y="18"/>
                    </a:lnTo>
                    <a:lnTo>
                      <a:pt x="62" y="18"/>
                    </a:lnTo>
                    <a:lnTo>
                      <a:pt x="65" y="21"/>
                    </a:lnTo>
                    <a:lnTo>
                      <a:pt x="62" y="21"/>
                    </a:lnTo>
                    <a:lnTo>
                      <a:pt x="62" y="24"/>
                    </a:lnTo>
                    <a:lnTo>
                      <a:pt x="62" y="26"/>
                    </a:lnTo>
                    <a:lnTo>
                      <a:pt x="60" y="26"/>
                    </a:lnTo>
                    <a:lnTo>
                      <a:pt x="60" y="29"/>
                    </a:lnTo>
                    <a:lnTo>
                      <a:pt x="60" y="31"/>
                    </a:lnTo>
                    <a:lnTo>
                      <a:pt x="62" y="31"/>
                    </a:lnTo>
                    <a:lnTo>
                      <a:pt x="62" y="34"/>
                    </a:lnTo>
                    <a:lnTo>
                      <a:pt x="62" y="37"/>
                    </a:lnTo>
                    <a:lnTo>
                      <a:pt x="62" y="39"/>
                    </a:lnTo>
                    <a:lnTo>
                      <a:pt x="62" y="42"/>
                    </a:lnTo>
                    <a:lnTo>
                      <a:pt x="62" y="39"/>
                    </a:lnTo>
                    <a:lnTo>
                      <a:pt x="62" y="42"/>
                    </a:lnTo>
                    <a:lnTo>
                      <a:pt x="60" y="42"/>
                    </a:lnTo>
                    <a:lnTo>
                      <a:pt x="60" y="39"/>
                    </a:lnTo>
                    <a:lnTo>
                      <a:pt x="60" y="42"/>
                    </a:lnTo>
                    <a:lnTo>
                      <a:pt x="60" y="39"/>
                    </a:lnTo>
                    <a:lnTo>
                      <a:pt x="57" y="39"/>
                    </a:lnTo>
                    <a:lnTo>
                      <a:pt x="57" y="42"/>
                    </a:lnTo>
                    <a:lnTo>
                      <a:pt x="57" y="44"/>
                    </a:lnTo>
                    <a:lnTo>
                      <a:pt x="55" y="44"/>
                    </a:lnTo>
                    <a:lnTo>
                      <a:pt x="57" y="47"/>
                    </a:lnTo>
                    <a:lnTo>
                      <a:pt x="57" y="50"/>
                    </a:lnTo>
                    <a:lnTo>
                      <a:pt x="55" y="50"/>
                    </a:lnTo>
                    <a:lnTo>
                      <a:pt x="52" y="50"/>
                    </a:lnTo>
                    <a:lnTo>
                      <a:pt x="49" y="50"/>
                    </a:lnTo>
                    <a:lnTo>
                      <a:pt x="49" y="52"/>
                    </a:lnTo>
                    <a:lnTo>
                      <a:pt x="49" y="55"/>
                    </a:lnTo>
                    <a:lnTo>
                      <a:pt x="47" y="55"/>
                    </a:lnTo>
                    <a:lnTo>
                      <a:pt x="47" y="58"/>
                    </a:lnTo>
                    <a:lnTo>
                      <a:pt x="49" y="58"/>
                    </a:lnTo>
                    <a:lnTo>
                      <a:pt x="49" y="60"/>
                    </a:lnTo>
                    <a:lnTo>
                      <a:pt x="49" y="63"/>
                    </a:lnTo>
                    <a:lnTo>
                      <a:pt x="49" y="65"/>
                    </a:lnTo>
                    <a:lnTo>
                      <a:pt x="49" y="63"/>
                    </a:lnTo>
                    <a:lnTo>
                      <a:pt x="49" y="65"/>
                    </a:lnTo>
                    <a:lnTo>
                      <a:pt x="49" y="68"/>
                    </a:lnTo>
                    <a:lnTo>
                      <a:pt x="49" y="71"/>
                    </a:lnTo>
                    <a:lnTo>
                      <a:pt x="52" y="68"/>
                    </a:lnTo>
                    <a:lnTo>
                      <a:pt x="52" y="71"/>
                    </a:lnTo>
                    <a:lnTo>
                      <a:pt x="49" y="71"/>
                    </a:lnTo>
                    <a:lnTo>
                      <a:pt x="49" y="73"/>
                    </a:lnTo>
                    <a:lnTo>
                      <a:pt x="52" y="73"/>
                    </a:lnTo>
                    <a:lnTo>
                      <a:pt x="52" y="76"/>
                    </a:lnTo>
                    <a:lnTo>
                      <a:pt x="52" y="78"/>
                    </a:lnTo>
                    <a:lnTo>
                      <a:pt x="55" y="78"/>
                    </a:lnTo>
                    <a:lnTo>
                      <a:pt x="55" y="81"/>
                    </a:lnTo>
                    <a:lnTo>
                      <a:pt x="52" y="81"/>
                    </a:lnTo>
                    <a:lnTo>
                      <a:pt x="55" y="81"/>
                    </a:lnTo>
                    <a:lnTo>
                      <a:pt x="55" y="84"/>
                    </a:lnTo>
                    <a:lnTo>
                      <a:pt x="55" y="86"/>
                    </a:lnTo>
                    <a:lnTo>
                      <a:pt x="55" y="89"/>
                    </a:lnTo>
                    <a:lnTo>
                      <a:pt x="52" y="89"/>
                    </a:lnTo>
                    <a:lnTo>
                      <a:pt x="52" y="86"/>
                    </a:lnTo>
                    <a:lnTo>
                      <a:pt x="52" y="89"/>
                    </a:lnTo>
                    <a:lnTo>
                      <a:pt x="52" y="86"/>
                    </a:lnTo>
                    <a:lnTo>
                      <a:pt x="49" y="86"/>
                    </a:lnTo>
                    <a:lnTo>
                      <a:pt x="49" y="89"/>
                    </a:lnTo>
                    <a:lnTo>
                      <a:pt x="49" y="86"/>
                    </a:lnTo>
                    <a:lnTo>
                      <a:pt x="47" y="86"/>
                    </a:lnTo>
                    <a:lnTo>
                      <a:pt x="47" y="89"/>
                    </a:lnTo>
                    <a:lnTo>
                      <a:pt x="47" y="86"/>
                    </a:lnTo>
                    <a:lnTo>
                      <a:pt x="47" y="89"/>
                    </a:lnTo>
                    <a:lnTo>
                      <a:pt x="44" y="89"/>
                    </a:lnTo>
                    <a:lnTo>
                      <a:pt x="47" y="89"/>
                    </a:lnTo>
                    <a:lnTo>
                      <a:pt x="44" y="89"/>
                    </a:lnTo>
                    <a:lnTo>
                      <a:pt x="44" y="91"/>
                    </a:lnTo>
                    <a:lnTo>
                      <a:pt x="42" y="94"/>
                    </a:lnTo>
                    <a:lnTo>
                      <a:pt x="44" y="94"/>
                    </a:lnTo>
                    <a:lnTo>
                      <a:pt x="44" y="91"/>
                    </a:lnTo>
                    <a:lnTo>
                      <a:pt x="44" y="94"/>
                    </a:lnTo>
                    <a:lnTo>
                      <a:pt x="47" y="94"/>
                    </a:lnTo>
                    <a:lnTo>
                      <a:pt x="49" y="94"/>
                    </a:lnTo>
                    <a:lnTo>
                      <a:pt x="49" y="97"/>
                    </a:lnTo>
                    <a:lnTo>
                      <a:pt x="52" y="97"/>
                    </a:lnTo>
                    <a:lnTo>
                      <a:pt x="52" y="99"/>
                    </a:lnTo>
                    <a:lnTo>
                      <a:pt x="52" y="102"/>
                    </a:lnTo>
                    <a:lnTo>
                      <a:pt x="49" y="102"/>
                    </a:lnTo>
                    <a:lnTo>
                      <a:pt x="49" y="105"/>
                    </a:lnTo>
                    <a:lnTo>
                      <a:pt x="47" y="105"/>
                    </a:lnTo>
                    <a:lnTo>
                      <a:pt x="47" y="102"/>
                    </a:lnTo>
                    <a:lnTo>
                      <a:pt x="44" y="102"/>
                    </a:lnTo>
                    <a:lnTo>
                      <a:pt x="44" y="99"/>
                    </a:lnTo>
                    <a:lnTo>
                      <a:pt x="44" y="97"/>
                    </a:lnTo>
                    <a:lnTo>
                      <a:pt x="42" y="97"/>
                    </a:lnTo>
                    <a:lnTo>
                      <a:pt x="42" y="99"/>
                    </a:lnTo>
                    <a:lnTo>
                      <a:pt x="39" y="99"/>
                    </a:lnTo>
                    <a:lnTo>
                      <a:pt x="39" y="97"/>
                    </a:lnTo>
                    <a:lnTo>
                      <a:pt x="42" y="97"/>
                    </a:lnTo>
                    <a:lnTo>
                      <a:pt x="39" y="97"/>
                    </a:lnTo>
                    <a:lnTo>
                      <a:pt x="39" y="94"/>
                    </a:lnTo>
                    <a:lnTo>
                      <a:pt x="36" y="94"/>
                    </a:lnTo>
                    <a:lnTo>
                      <a:pt x="36" y="91"/>
                    </a:lnTo>
                    <a:lnTo>
                      <a:pt x="34" y="91"/>
                    </a:lnTo>
                    <a:lnTo>
                      <a:pt x="34" y="94"/>
                    </a:lnTo>
                    <a:lnTo>
                      <a:pt x="34" y="97"/>
                    </a:lnTo>
                    <a:lnTo>
                      <a:pt x="31" y="97"/>
                    </a:lnTo>
                    <a:lnTo>
                      <a:pt x="31" y="94"/>
                    </a:lnTo>
                    <a:lnTo>
                      <a:pt x="28" y="91"/>
                    </a:lnTo>
                    <a:lnTo>
                      <a:pt x="28" y="89"/>
                    </a:lnTo>
                    <a:lnTo>
                      <a:pt x="26" y="89"/>
                    </a:lnTo>
                    <a:lnTo>
                      <a:pt x="23" y="89"/>
                    </a:lnTo>
                    <a:lnTo>
                      <a:pt x="23" y="86"/>
                    </a:lnTo>
                    <a:lnTo>
                      <a:pt x="23" y="84"/>
                    </a:lnTo>
                    <a:lnTo>
                      <a:pt x="23" y="86"/>
                    </a:lnTo>
                    <a:lnTo>
                      <a:pt x="21" y="86"/>
                    </a:lnTo>
                    <a:lnTo>
                      <a:pt x="21" y="84"/>
                    </a:lnTo>
                    <a:lnTo>
                      <a:pt x="18" y="84"/>
                    </a:lnTo>
                    <a:lnTo>
                      <a:pt x="18" y="86"/>
                    </a:lnTo>
                    <a:lnTo>
                      <a:pt x="18" y="84"/>
                    </a:lnTo>
                    <a:lnTo>
                      <a:pt x="15" y="84"/>
                    </a:lnTo>
                    <a:lnTo>
                      <a:pt x="15" y="81"/>
                    </a:lnTo>
                    <a:lnTo>
                      <a:pt x="15" y="84"/>
                    </a:lnTo>
                    <a:lnTo>
                      <a:pt x="15" y="81"/>
                    </a:lnTo>
                    <a:lnTo>
                      <a:pt x="15" y="84"/>
                    </a:lnTo>
                    <a:lnTo>
                      <a:pt x="15" y="81"/>
                    </a:lnTo>
                    <a:lnTo>
                      <a:pt x="15" y="84"/>
                    </a:lnTo>
                    <a:lnTo>
                      <a:pt x="13" y="84"/>
                    </a:lnTo>
                    <a:lnTo>
                      <a:pt x="10" y="84"/>
                    </a:lnTo>
                    <a:lnTo>
                      <a:pt x="10" y="86"/>
                    </a:lnTo>
                    <a:lnTo>
                      <a:pt x="10" y="84"/>
                    </a:lnTo>
                    <a:lnTo>
                      <a:pt x="8" y="84"/>
                    </a:lnTo>
                    <a:lnTo>
                      <a:pt x="8" y="86"/>
                    </a:lnTo>
                    <a:lnTo>
                      <a:pt x="8" y="89"/>
                    </a:lnTo>
                    <a:lnTo>
                      <a:pt x="5" y="89"/>
                    </a:lnTo>
                    <a:lnTo>
                      <a:pt x="5" y="91"/>
                    </a:lnTo>
                    <a:lnTo>
                      <a:pt x="2" y="91"/>
                    </a:lnTo>
                    <a:lnTo>
                      <a:pt x="2" y="89"/>
                    </a:lnTo>
                    <a:lnTo>
                      <a:pt x="2" y="86"/>
                    </a:lnTo>
                    <a:lnTo>
                      <a:pt x="2" y="84"/>
                    </a:lnTo>
                    <a:lnTo>
                      <a:pt x="0" y="84"/>
                    </a:lnTo>
                    <a:lnTo>
                      <a:pt x="0" y="81"/>
                    </a:lnTo>
                    <a:lnTo>
                      <a:pt x="2" y="81"/>
                    </a:lnTo>
                    <a:lnTo>
                      <a:pt x="2" y="78"/>
                    </a:lnTo>
                    <a:lnTo>
                      <a:pt x="0" y="78"/>
                    </a:lnTo>
                    <a:lnTo>
                      <a:pt x="2" y="78"/>
                    </a:lnTo>
                    <a:lnTo>
                      <a:pt x="0" y="78"/>
                    </a:lnTo>
                    <a:lnTo>
                      <a:pt x="0" y="76"/>
                    </a:lnTo>
                    <a:lnTo>
                      <a:pt x="2" y="76"/>
                    </a:lnTo>
                    <a:lnTo>
                      <a:pt x="5" y="76"/>
                    </a:lnTo>
                    <a:lnTo>
                      <a:pt x="5" y="73"/>
                    </a:lnTo>
                    <a:lnTo>
                      <a:pt x="2" y="73"/>
                    </a:lnTo>
                    <a:lnTo>
                      <a:pt x="5" y="73"/>
                    </a:lnTo>
                    <a:lnTo>
                      <a:pt x="5" y="71"/>
                    </a:lnTo>
                    <a:lnTo>
                      <a:pt x="5" y="68"/>
                    </a:lnTo>
                    <a:lnTo>
                      <a:pt x="5" y="71"/>
                    </a:lnTo>
                    <a:lnTo>
                      <a:pt x="8" y="71"/>
                    </a:lnTo>
                    <a:lnTo>
                      <a:pt x="5" y="71"/>
                    </a:lnTo>
                    <a:lnTo>
                      <a:pt x="5" y="68"/>
                    </a:lnTo>
                    <a:lnTo>
                      <a:pt x="8" y="68"/>
                    </a:lnTo>
                    <a:lnTo>
                      <a:pt x="10" y="68"/>
                    </a:lnTo>
                    <a:lnTo>
                      <a:pt x="10" y="65"/>
                    </a:lnTo>
                    <a:lnTo>
                      <a:pt x="10" y="63"/>
                    </a:lnTo>
                    <a:lnTo>
                      <a:pt x="10" y="60"/>
                    </a:lnTo>
                    <a:lnTo>
                      <a:pt x="8" y="60"/>
                    </a:lnTo>
                    <a:lnTo>
                      <a:pt x="8" y="58"/>
                    </a:lnTo>
                    <a:lnTo>
                      <a:pt x="5" y="58"/>
                    </a:lnTo>
                    <a:lnTo>
                      <a:pt x="5" y="55"/>
                    </a:lnTo>
                    <a:lnTo>
                      <a:pt x="2" y="55"/>
                    </a:lnTo>
                    <a:lnTo>
                      <a:pt x="2" y="52"/>
                    </a:lnTo>
                    <a:lnTo>
                      <a:pt x="5" y="52"/>
                    </a:lnTo>
                    <a:lnTo>
                      <a:pt x="5" y="55"/>
                    </a:lnTo>
                    <a:lnTo>
                      <a:pt x="8" y="55"/>
                    </a:lnTo>
                    <a:lnTo>
                      <a:pt x="8" y="52"/>
                    </a:lnTo>
                    <a:lnTo>
                      <a:pt x="5" y="52"/>
                    </a:lnTo>
                    <a:lnTo>
                      <a:pt x="5" y="50"/>
                    </a:lnTo>
                    <a:lnTo>
                      <a:pt x="2" y="50"/>
                    </a:lnTo>
                    <a:lnTo>
                      <a:pt x="5" y="50"/>
                    </a:lnTo>
                    <a:lnTo>
                      <a:pt x="2" y="50"/>
                    </a:lnTo>
                    <a:lnTo>
                      <a:pt x="5" y="50"/>
                    </a:lnTo>
                    <a:lnTo>
                      <a:pt x="5" y="47"/>
                    </a:lnTo>
                    <a:lnTo>
                      <a:pt x="5" y="50"/>
                    </a:lnTo>
                    <a:lnTo>
                      <a:pt x="2" y="47"/>
                    </a:lnTo>
                    <a:lnTo>
                      <a:pt x="2" y="50"/>
                    </a:lnTo>
                    <a:lnTo>
                      <a:pt x="2" y="47"/>
                    </a:lnTo>
                    <a:lnTo>
                      <a:pt x="2" y="44"/>
                    </a:lnTo>
                    <a:lnTo>
                      <a:pt x="2" y="42"/>
                    </a:lnTo>
                    <a:lnTo>
                      <a:pt x="0" y="42"/>
                    </a:lnTo>
                    <a:lnTo>
                      <a:pt x="2" y="42"/>
                    </a:lnTo>
                    <a:lnTo>
                      <a:pt x="2" y="39"/>
                    </a:lnTo>
                    <a:lnTo>
                      <a:pt x="2" y="37"/>
                    </a:lnTo>
                    <a:lnTo>
                      <a:pt x="5" y="37"/>
                    </a:lnTo>
                    <a:lnTo>
                      <a:pt x="5" y="34"/>
                    </a:lnTo>
                    <a:lnTo>
                      <a:pt x="8" y="34"/>
                    </a:lnTo>
                    <a:lnTo>
                      <a:pt x="8" y="31"/>
                    </a:lnTo>
                    <a:lnTo>
                      <a:pt x="8" y="29"/>
                    </a:lnTo>
                    <a:lnTo>
                      <a:pt x="5" y="29"/>
                    </a:lnTo>
                    <a:lnTo>
                      <a:pt x="8" y="29"/>
                    </a:lnTo>
                    <a:lnTo>
                      <a:pt x="5" y="29"/>
                    </a:lnTo>
                    <a:lnTo>
                      <a:pt x="5" y="26"/>
                    </a:lnTo>
                    <a:lnTo>
                      <a:pt x="8" y="26"/>
                    </a:lnTo>
                    <a:lnTo>
                      <a:pt x="5" y="26"/>
                    </a:lnTo>
                    <a:lnTo>
                      <a:pt x="5" y="24"/>
                    </a:lnTo>
                    <a:lnTo>
                      <a:pt x="5" y="21"/>
                    </a:lnTo>
                    <a:lnTo>
                      <a:pt x="5" y="18"/>
                    </a:lnTo>
                    <a:lnTo>
                      <a:pt x="5" y="16"/>
                    </a:lnTo>
                    <a:lnTo>
                      <a:pt x="5" y="13"/>
                    </a:lnTo>
                    <a:lnTo>
                      <a:pt x="8" y="13"/>
                    </a:lnTo>
                    <a:lnTo>
                      <a:pt x="5" y="13"/>
                    </a:lnTo>
                    <a:lnTo>
                      <a:pt x="5" y="11"/>
                    </a:lnTo>
                    <a:lnTo>
                      <a:pt x="8" y="11"/>
                    </a:lnTo>
                    <a:lnTo>
                      <a:pt x="8" y="8"/>
                    </a:lnTo>
                    <a:lnTo>
                      <a:pt x="8" y="11"/>
                    </a:lnTo>
                    <a:lnTo>
                      <a:pt x="8" y="8"/>
                    </a:lnTo>
                    <a:lnTo>
                      <a:pt x="10" y="8"/>
                    </a:lnTo>
                    <a:lnTo>
                      <a:pt x="10" y="11"/>
                    </a:lnTo>
                    <a:lnTo>
                      <a:pt x="13" y="11"/>
                    </a:lnTo>
                    <a:lnTo>
                      <a:pt x="13" y="13"/>
                    </a:lnTo>
                    <a:lnTo>
                      <a:pt x="13" y="11"/>
                    </a:lnTo>
                    <a:lnTo>
                      <a:pt x="15" y="11"/>
                    </a:lnTo>
                    <a:lnTo>
                      <a:pt x="18" y="11"/>
                    </a:lnTo>
                    <a:lnTo>
                      <a:pt x="18" y="13"/>
                    </a:lnTo>
                    <a:lnTo>
                      <a:pt x="18" y="11"/>
                    </a:lnTo>
                    <a:lnTo>
                      <a:pt x="18" y="8"/>
                    </a:lnTo>
                    <a:lnTo>
                      <a:pt x="18" y="11"/>
                    </a:lnTo>
                    <a:lnTo>
                      <a:pt x="18" y="8"/>
                    </a:lnTo>
                    <a:lnTo>
                      <a:pt x="21" y="8"/>
                    </a:lnTo>
                    <a:lnTo>
                      <a:pt x="21" y="11"/>
                    </a:lnTo>
                    <a:lnTo>
                      <a:pt x="23" y="11"/>
                    </a:lnTo>
                    <a:lnTo>
                      <a:pt x="26" y="11"/>
                    </a:lnTo>
                    <a:lnTo>
                      <a:pt x="26" y="13"/>
                    </a:lnTo>
                    <a:lnTo>
                      <a:pt x="28" y="16"/>
                    </a:lnTo>
                    <a:lnTo>
                      <a:pt x="28" y="13"/>
                    </a:lnTo>
                    <a:lnTo>
                      <a:pt x="28" y="16"/>
                    </a:lnTo>
                    <a:lnTo>
                      <a:pt x="31" y="16"/>
                    </a:lnTo>
                    <a:lnTo>
                      <a:pt x="31" y="13"/>
                    </a:lnTo>
                    <a:lnTo>
                      <a:pt x="31" y="16"/>
                    </a:lnTo>
                    <a:lnTo>
                      <a:pt x="31" y="18"/>
                    </a:lnTo>
                    <a:lnTo>
                      <a:pt x="34" y="18"/>
                    </a:lnTo>
                    <a:lnTo>
                      <a:pt x="34" y="21"/>
                    </a:lnTo>
                    <a:lnTo>
                      <a:pt x="36" y="21"/>
                    </a:lnTo>
                    <a:lnTo>
                      <a:pt x="39" y="18"/>
                    </a:lnTo>
                    <a:lnTo>
                      <a:pt x="42" y="18"/>
                    </a:lnTo>
                    <a:lnTo>
                      <a:pt x="42" y="16"/>
                    </a:lnTo>
                    <a:lnTo>
                      <a:pt x="42" y="13"/>
                    </a:lnTo>
                    <a:lnTo>
                      <a:pt x="42" y="11"/>
                    </a:lnTo>
                    <a:lnTo>
                      <a:pt x="42" y="8"/>
                    </a:lnTo>
                    <a:lnTo>
                      <a:pt x="42" y="5"/>
                    </a:lnTo>
                    <a:lnTo>
                      <a:pt x="44" y="5"/>
                    </a:lnTo>
                    <a:lnTo>
                      <a:pt x="44" y="3"/>
                    </a:lnTo>
                    <a:lnTo>
                      <a:pt x="47" y="3"/>
                    </a:lnTo>
                    <a:lnTo>
                      <a:pt x="47" y="0"/>
                    </a:lnTo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393" name="Freeform 183"/>
              <p:cNvSpPr>
                <a:spLocks/>
              </p:cNvSpPr>
              <p:nvPr/>
            </p:nvSpPr>
            <p:spPr bwMode="auto">
              <a:xfrm>
                <a:off x="4876" y="2255"/>
                <a:ext cx="128" cy="149"/>
              </a:xfrm>
              <a:custGeom>
                <a:avLst/>
                <a:gdLst>
                  <a:gd name="T0" fmla="*/ 68 w 128"/>
                  <a:gd name="T1" fmla="*/ 2 h 149"/>
                  <a:gd name="T2" fmla="*/ 79 w 128"/>
                  <a:gd name="T3" fmla="*/ 8 h 149"/>
                  <a:gd name="T4" fmla="*/ 89 w 128"/>
                  <a:gd name="T5" fmla="*/ 13 h 149"/>
                  <a:gd name="T6" fmla="*/ 92 w 128"/>
                  <a:gd name="T7" fmla="*/ 26 h 149"/>
                  <a:gd name="T8" fmla="*/ 97 w 128"/>
                  <a:gd name="T9" fmla="*/ 36 h 149"/>
                  <a:gd name="T10" fmla="*/ 99 w 128"/>
                  <a:gd name="T11" fmla="*/ 44 h 149"/>
                  <a:gd name="T12" fmla="*/ 102 w 128"/>
                  <a:gd name="T13" fmla="*/ 52 h 149"/>
                  <a:gd name="T14" fmla="*/ 107 w 128"/>
                  <a:gd name="T15" fmla="*/ 57 h 149"/>
                  <a:gd name="T16" fmla="*/ 110 w 128"/>
                  <a:gd name="T17" fmla="*/ 60 h 149"/>
                  <a:gd name="T18" fmla="*/ 120 w 128"/>
                  <a:gd name="T19" fmla="*/ 68 h 149"/>
                  <a:gd name="T20" fmla="*/ 128 w 128"/>
                  <a:gd name="T21" fmla="*/ 76 h 149"/>
                  <a:gd name="T22" fmla="*/ 128 w 128"/>
                  <a:gd name="T23" fmla="*/ 81 h 149"/>
                  <a:gd name="T24" fmla="*/ 126 w 128"/>
                  <a:gd name="T25" fmla="*/ 89 h 149"/>
                  <a:gd name="T26" fmla="*/ 128 w 128"/>
                  <a:gd name="T27" fmla="*/ 96 h 149"/>
                  <a:gd name="T28" fmla="*/ 128 w 128"/>
                  <a:gd name="T29" fmla="*/ 96 h 149"/>
                  <a:gd name="T30" fmla="*/ 126 w 128"/>
                  <a:gd name="T31" fmla="*/ 104 h 149"/>
                  <a:gd name="T32" fmla="*/ 128 w 128"/>
                  <a:gd name="T33" fmla="*/ 120 h 149"/>
                  <a:gd name="T34" fmla="*/ 120 w 128"/>
                  <a:gd name="T35" fmla="*/ 128 h 149"/>
                  <a:gd name="T36" fmla="*/ 110 w 128"/>
                  <a:gd name="T37" fmla="*/ 125 h 149"/>
                  <a:gd name="T38" fmla="*/ 107 w 128"/>
                  <a:gd name="T39" fmla="*/ 133 h 149"/>
                  <a:gd name="T40" fmla="*/ 107 w 128"/>
                  <a:gd name="T41" fmla="*/ 136 h 149"/>
                  <a:gd name="T42" fmla="*/ 107 w 128"/>
                  <a:gd name="T43" fmla="*/ 143 h 149"/>
                  <a:gd name="T44" fmla="*/ 102 w 128"/>
                  <a:gd name="T45" fmla="*/ 133 h 149"/>
                  <a:gd name="T46" fmla="*/ 102 w 128"/>
                  <a:gd name="T47" fmla="*/ 141 h 149"/>
                  <a:gd name="T48" fmla="*/ 97 w 128"/>
                  <a:gd name="T49" fmla="*/ 146 h 149"/>
                  <a:gd name="T50" fmla="*/ 89 w 128"/>
                  <a:gd name="T51" fmla="*/ 149 h 149"/>
                  <a:gd name="T52" fmla="*/ 86 w 128"/>
                  <a:gd name="T53" fmla="*/ 141 h 149"/>
                  <a:gd name="T54" fmla="*/ 79 w 128"/>
                  <a:gd name="T55" fmla="*/ 133 h 149"/>
                  <a:gd name="T56" fmla="*/ 71 w 128"/>
                  <a:gd name="T57" fmla="*/ 136 h 149"/>
                  <a:gd name="T58" fmla="*/ 63 w 128"/>
                  <a:gd name="T59" fmla="*/ 138 h 149"/>
                  <a:gd name="T60" fmla="*/ 60 w 128"/>
                  <a:gd name="T61" fmla="*/ 136 h 149"/>
                  <a:gd name="T62" fmla="*/ 58 w 128"/>
                  <a:gd name="T63" fmla="*/ 133 h 149"/>
                  <a:gd name="T64" fmla="*/ 50 w 128"/>
                  <a:gd name="T65" fmla="*/ 143 h 149"/>
                  <a:gd name="T66" fmla="*/ 39 w 128"/>
                  <a:gd name="T67" fmla="*/ 141 h 149"/>
                  <a:gd name="T68" fmla="*/ 39 w 128"/>
                  <a:gd name="T69" fmla="*/ 133 h 149"/>
                  <a:gd name="T70" fmla="*/ 34 w 128"/>
                  <a:gd name="T71" fmla="*/ 123 h 149"/>
                  <a:gd name="T72" fmla="*/ 32 w 128"/>
                  <a:gd name="T73" fmla="*/ 117 h 149"/>
                  <a:gd name="T74" fmla="*/ 26 w 128"/>
                  <a:gd name="T75" fmla="*/ 112 h 149"/>
                  <a:gd name="T76" fmla="*/ 26 w 128"/>
                  <a:gd name="T77" fmla="*/ 107 h 149"/>
                  <a:gd name="T78" fmla="*/ 32 w 128"/>
                  <a:gd name="T79" fmla="*/ 102 h 149"/>
                  <a:gd name="T80" fmla="*/ 32 w 128"/>
                  <a:gd name="T81" fmla="*/ 96 h 149"/>
                  <a:gd name="T82" fmla="*/ 24 w 128"/>
                  <a:gd name="T83" fmla="*/ 94 h 149"/>
                  <a:gd name="T84" fmla="*/ 19 w 128"/>
                  <a:gd name="T85" fmla="*/ 83 h 149"/>
                  <a:gd name="T86" fmla="*/ 19 w 128"/>
                  <a:gd name="T87" fmla="*/ 73 h 149"/>
                  <a:gd name="T88" fmla="*/ 19 w 128"/>
                  <a:gd name="T89" fmla="*/ 68 h 149"/>
                  <a:gd name="T90" fmla="*/ 16 w 128"/>
                  <a:gd name="T91" fmla="*/ 60 h 149"/>
                  <a:gd name="T92" fmla="*/ 8 w 128"/>
                  <a:gd name="T93" fmla="*/ 49 h 149"/>
                  <a:gd name="T94" fmla="*/ 3 w 128"/>
                  <a:gd name="T95" fmla="*/ 39 h 149"/>
                  <a:gd name="T96" fmla="*/ 0 w 128"/>
                  <a:gd name="T97" fmla="*/ 31 h 149"/>
                  <a:gd name="T98" fmla="*/ 5 w 128"/>
                  <a:gd name="T99" fmla="*/ 26 h 149"/>
                  <a:gd name="T100" fmla="*/ 11 w 128"/>
                  <a:gd name="T101" fmla="*/ 21 h 149"/>
                  <a:gd name="T102" fmla="*/ 13 w 128"/>
                  <a:gd name="T103" fmla="*/ 13 h 149"/>
                  <a:gd name="T104" fmla="*/ 19 w 128"/>
                  <a:gd name="T105" fmla="*/ 13 h 149"/>
                  <a:gd name="T106" fmla="*/ 29 w 128"/>
                  <a:gd name="T107" fmla="*/ 13 h 149"/>
                  <a:gd name="T108" fmla="*/ 39 w 128"/>
                  <a:gd name="T109" fmla="*/ 8 h 149"/>
                  <a:gd name="T110" fmla="*/ 50 w 128"/>
                  <a:gd name="T111" fmla="*/ 2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28" h="149">
                    <a:moveTo>
                      <a:pt x="58" y="0"/>
                    </a:moveTo>
                    <a:lnTo>
                      <a:pt x="58" y="2"/>
                    </a:lnTo>
                    <a:lnTo>
                      <a:pt x="60" y="2"/>
                    </a:lnTo>
                    <a:lnTo>
                      <a:pt x="63" y="2"/>
                    </a:lnTo>
                    <a:lnTo>
                      <a:pt x="66" y="2"/>
                    </a:lnTo>
                    <a:lnTo>
                      <a:pt x="68" y="2"/>
                    </a:lnTo>
                    <a:lnTo>
                      <a:pt x="68" y="5"/>
                    </a:lnTo>
                    <a:lnTo>
                      <a:pt x="71" y="5"/>
                    </a:lnTo>
                    <a:lnTo>
                      <a:pt x="73" y="5"/>
                    </a:lnTo>
                    <a:lnTo>
                      <a:pt x="76" y="5"/>
                    </a:lnTo>
                    <a:lnTo>
                      <a:pt x="76" y="8"/>
                    </a:lnTo>
                    <a:lnTo>
                      <a:pt x="79" y="8"/>
                    </a:lnTo>
                    <a:lnTo>
                      <a:pt x="79" y="10"/>
                    </a:lnTo>
                    <a:lnTo>
                      <a:pt x="81" y="10"/>
                    </a:lnTo>
                    <a:lnTo>
                      <a:pt x="84" y="10"/>
                    </a:lnTo>
                    <a:lnTo>
                      <a:pt x="86" y="10"/>
                    </a:lnTo>
                    <a:lnTo>
                      <a:pt x="89" y="10"/>
                    </a:lnTo>
                    <a:lnTo>
                      <a:pt x="89" y="13"/>
                    </a:lnTo>
                    <a:lnTo>
                      <a:pt x="89" y="15"/>
                    </a:lnTo>
                    <a:lnTo>
                      <a:pt x="92" y="15"/>
                    </a:lnTo>
                    <a:lnTo>
                      <a:pt x="92" y="18"/>
                    </a:lnTo>
                    <a:lnTo>
                      <a:pt x="92" y="21"/>
                    </a:lnTo>
                    <a:lnTo>
                      <a:pt x="92" y="23"/>
                    </a:lnTo>
                    <a:lnTo>
                      <a:pt x="92" y="26"/>
                    </a:lnTo>
                    <a:lnTo>
                      <a:pt x="94" y="26"/>
                    </a:lnTo>
                    <a:lnTo>
                      <a:pt x="94" y="29"/>
                    </a:lnTo>
                    <a:lnTo>
                      <a:pt x="94" y="31"/>
                    </a:lnTo>
                    <a:lnTo>
                      <a:pt x="94" y="34"/>
                    </a:lnTo>
                    <a:lnTo>
                      <a:pt x="94" y="36"/>
                    </a:lnTo>
                    <a:lnTo>
                      <a:pt x="97" y="36"/>
                    </a:lnTo>
                    <a:lnTo>
                      <a:pt x="99" y="36"/>
                    </a:lnTo>
                    <a:lnTo>
                      <a:pt x="99" y="39"/>
                    </a:lnTo>
                    <a:lnTo>
                      <a:pt x="102" y="39"/>
                    </a:lnTo>
                    <a:lnTo>
                      <a:pt x="102" y="42"/>
                    </a:lnTo>
                    <a:lnTo>
                      <a:pt x="102" y="44"/>
                    </a:lnTo>
                    <a:lnTo>
                      <a:pt x="99" y="44"/>
                    </a:lnTo>
                    <a:lnTo>
                      <a:pt x="102" y="44"/>
                    </a:lnTo>
                    <a:lnTo>
                      <a:pt x="102" y="47"/>
                    </a:lnTo>
                    <a:lnTo>
                      <a:pt x="102" y="49"/>
                    </a:lnTo>
                    <a:lnTo>
                      <a:pt x="99" y="49"/>
                    </a:lnTo>
                    <a:lnTo>
                      <a:pt x="99" y="52"/>
                    </a:lnTo>
                    <a:lnTo>
                      <a:pt x="102" y="52"/>
                    </a:lnTo>
                    <a:lnTo>
                      <a:pt x="102" y="55"/>
                    </a:lnTo>
                    <a:lnTo>
                      <a:pt x="105" y="55"/>
                    </a:lnTo>
                    <a:lnTo>
                      <a:pt x="102" y="55"/>
                    </a:lnTo>
                    <a:lnTo>
                      <a:pt x="105" y="55"/>
                    </a:lnTo>
                    <a:lnTo>
                      <a:pt x="105" y="57"/>
                    </a:lnTo>
                    <a:lnTo>
                      <a:pt x="107" y="57"/>
                    </a:lnTo>
                    <a:lnTo>
                      <a:pt x="107" y="60"/>
                    </a:lnTo>
                    <a:lnTo>
                      <a:pt x="110" y="60"/>
                    </a:lnTo>
                    <a:lnTo>
                      <a:pt x="107" y="60"/>
                    </a:lnTo>
                    <a:lnTo>
                      <a:pt x="110" y="60"/>
                    </a:lnTo>
                    <a:lnTo>
                      <a:pt x="110" y="62"/>
                    </a:lnTo>
                    <a:lnTo>
                      <a:pt x="110" y="60"/>
                    </a:lnTo>
                    <a:lnTo>
                      <a:pt x="110" y="62"/>
                    </a:lnTo>
                    <a:lnTo>
                      <a:pt x="112" y="62"/>
                    </a:lnTo>
                    <a:lnTo>
                      <a:pt x="115" y="62"/>
                    </a:lnTo>
                    <a:lnTo>
                      <a:pt x="118" y="65"/>
                    </a:lnTo>
                    <a:lnTo>
                      <a:pt x="118" y="68"/>
                    </a:lnTo>
                    <a:lnTo>
                      <a:pt x="120" y="68"/>
                    </a:lnTo>
                    <a:lnTo>
                      <a:pt x="123" y="68"/>
                    </a:lnTo>
                    <a:lnTo>
                      <a:pt x="123" y="70"/>
                    </a:lnTo>
                    <a:lnTo>
                      <a:pt x="126" y="70"/>
                    </a:lnTo>
                    <a:lnTo>
                      <a:pt x="126" y="73"/>
                    </a:lnTo>
                    <a:lnTo>
                      <a:pt x="126" y="76"/>
                    </a:lnTo>
                    <a:lnTo>
                      <a:pt x="128" y="76"/>
                    </a:lnTo>
                    <a:lnTo>
                      <a:pt x="126" y="76"/>
                    </a:lnTo>
                    <a:lnTo>
                      <a:pt x="123" y="76"/>
                    </a:lnTo>
                    <a:lnTo>
                      <a:pt x="123" y="78"/>
                    </a:lnTo>
                    <a:lnTo>
                      <a:pt x="126" y="78"/>
                    </a:lnTo>
                    <a:lnTo>
                      <a:pt x="126" y="81"/>
                    </a:lnTo>
                    <a:lnTo>
                      <a:pt x="128" y="81"/>
                    </a:lnTo>
                    <a:lnTo>
                      <a:pt x="128" y="83"/>
                    </a:lnTo>
                    <a:lnTo>
                      <a:pt x="128" y="86"/>
                    </a:lnTo>
                    <a:lnTo>
                      <a:pt x="126" y="86"/>
                    </a:lnTo>
                    <a:lnTo>
                      <a:pt x="128" y="86"/>
                    </a:lnTo>
                    <a:lnTo>
                      <a:pt x="126" y="86"/>
                    </a:lnTo>
                    <a:lnTo>
                      <a:pt x="126" y="89"/>
                    </a:lnTo>
                    <a:lnTo>
                      <a:pt x="128" y="89"/>
                    </a:lnTo>
                    <a:lnTo>
                      <a:pt x="126" y="89"/>
                    </a:lnTo>
                    <a:lnTo>
                      <a:pt x="128" y="89"/>
                    </a:lnTo>
                    <a:lnTo>
                      <a:pt x="128" y="91"/>
                    </a:lnTo>
                    <a:lnTo>
                      <a:pt x="128" y="94"/>
                    </a:lnTo>
                    <a:lnTo>
                      <a:pt x="128" y="96"/>
                    </a:lnTo>
                    <a:lnTo>
                      <a:pt x="128" y="99"/>
                    </a:lnTo>
                    <a:lnTo>
                      <a:pt x="128" y="102"/>
                    </a:lnTo>
                    <a:lnTo>
                      <a:pt x="126" y="102"/>
                    </a:lnTo>
                    <a:lnTo>
                      <a:pt x="126" y="99"/>
                    </a:lnTo>
                    <a:lnTo>
                      <a:pt x="128" y="99"/>
                    </a:lnTo>
                    <a:lnTo>
                      <a:pt x="128" y="96"/>
                    </a:lnTo>
                    <a:lnTo>
                      <a:pt x="128" y="99"/>
                    </a:lnTo>
                    <a:lnTo>
                      <a:pt x="126" y="99"/>
                    </a:lnTo>
                    <a:lnTo>
                      <a:pt x="126" y="102"/>
                    </a:lnTo>
                    <a:lnTo>
                      <a:pt x="126" y="104"/>
                    </a:lnTo>
                    <a:lnTo>
                      <a:pt x="126" y="107"/>
                    </a:lnTo>
                    <a:lnTo>
                      <a:pt x="126" y="104"/>
                    </a:lnTo>
                    <a:lnTo>
                      <a:pt x="126" y="107"/>
                    </a:lnTo>
                    <a:lnTo>
                      <a:pt x="126" y="109"/>
                    </a:lnTo>
                    <a:lnTo>
                      <a:pt x="126" y="112"/>
                    </a:lnTo>
                    <a:lnTo>
                      <a:pt x="126" y="115"/>
                    </a:lnTo>
                    <a:lnTo>
                      <a:pt x="128" y="117"/>
                    </a:lnTo>
                    <a:lnTo>
                      <a:pt x="128" y="120"/>
                    </a:lnTo>
                    <a:lnTo>
                      <a:pt x="128" y="123"/>
                    </a:lnTo>
                    <a:lnTo>
                      <a:pt x="126" y="123"/>
                    </a:lnTo>
                    <a:lnTo>
                      <a:pt x="126" y="125"/>
                    </a:lnTo>
                    <a:lnTo>
                      <a:pt x="126" y="128"/>
                    </a:lnTo>
                    <a:lnTo>
                      <a:pt x="123" y="128"/>
                    </a:lnTo>
                    <a:lnTo>
                      <a:pt x="120" y="128"/>
                    </a:lnTo>
                    <a:lnTo>
                      <a:pt x="118" y="128"/>
                    </a:lnTo>
                    <a:lnTo>
                      <a:pt x="115" y="125"/>
                    </a:lnTo>
                    <a:lnTo>
                      <a:pt x="115" y="128"/>
                    </a:lnTo>
                    <a:lnTo>
                      <a:pt x="112" y="128"/>
                    </a:lnTo>
                    <a:lnTo>
                      <a:pt x="110" y="128"/>
                    </a:lnTo>
                    <a:lnTo>
                      <a:pt x="110" y="125"/>
                    </a:lnTo>
                    <a:lnTo>
                      <a:pt x="110" y="128"/>
                    </a:lnTo>
                    <a:lnTo>
                      <a:pt x="110" y="130"/>
                    </a:lnTo>
                    <a:lnTo>
                      <a:pt x="107" y="130"/>
                    </a:lnTo>
                    <a:lnTo>
                      <a:pt x="107" y="128"/>
                    </a:lnTo>
                    <a:lnTo>
                      <a:pt x="107" y="130"/>
                    </a:lnTo>
                    <a:lnTo>
                      <a:pt x="107" y="133"/>
                    </a:lnTo>
                    <a:lnTo>
                      <a:pt x="105" y="133"/>
                    </a:lnTo>
                    <a:lnTo>
                      <a:pt x="102" y="133"/>
                    </a:lnTo>
                    <a:lnTo>
                      <a:pt x="102" y="130"/>
                    </a:lnTo>
                    <a:lnTo>
                      <a:pt x="102" y="133"/>
                    </a:lnTo>
                    <a:lnTo>
                      <a:pt x="105" y="133"/>
                    </a:lnTo>
                    <a:lnTo>
                      <a:pt x="107" y="136"/>
                    </a:lnTo>
                    <a:lnTo>
                      <a:pt x="107" y="138"/>
                    </a:lnTo>
                    <a:lnTo>
                      <a:pt x="107" y="141"/>
                    </a:lnTo>
                    <a:lnTo>
                      <a:pt x="105" y="141"/>
                    </a:lnTo>
                    <a:lnTo>
                      <a:pt x="107" y="141"/>
                    </a:lnTo>
                    <a:lnTo>
                      <a:pt x="105" y="141"/>
                    </a:lnTo>
                    <a:lnTo>
                      <a:pt x="107" y="143"/>
                    </a:lnTo>
                    <a:lnTo>
                      <a:pt x="105" y="143"/>
                    </a:lnTo>
                    <a:lnTo>
                      <a:pt x="105" y="141"/>
                    </a:lnTo>
                    <a:lnTo>
                      <a:pt x="102" y="141"/>
                    </a:lnTo>
                    <a:lnTo>
                      <a:pt x="102" y="138"/>
                    </a:lnTo>
                    <a:lnTo>
                      <a:pt x="102" y="136"/>
                    </a:lnTo>
                    <a:lnTo>
                      <a:pt x="102" y="133"/>
                    </a:lnTo>
                    <a:lnTo>
                      <a:pt x="99" y="133"/>
                    </a:lnTo>
                    <a:lnTo>
                      <a:pt x="99" y="136"/>
                    </a:lnTo>
                    <a:lnTo>
                      <a:pt x="99" y="138"/>
                    </a:lnTo>
                    <a:lnTo>
                      <a:pt x="102" y="138"/>
                    </a:lnTo>
                    <a:lnTo>
                      <a:pt x="99" y="141"/>
                    </a:lnTo>
                    <a:lnTo>
                      <a:pt x="102" y="141"/>
                    </a:lnTo>
                    <a:lnTo>
                      <a:pt x="102" y="143"/>
                    </a:lnTo>
                    <a:lnTo>
                      <a:pt x="99" y="143"/>
                    </a:lnTo>
                    <a:lnTo>
                      <a:pt x="97" y="143"/>
                    </a:lnTo>
                    <a:lnTo>
                      <a:pt x="94" y="143"/>
                    </a:lnTo>
                    <a:lnTo>
                      <a:pt x="97" y="143"/>
                    </a:lnTo>
                    <a:lnTo>
                      <a:pt x="97" y="146"/>
                    </a:lnTo>
                    <a:lnTo>
                      <a:pt x="94" y="146"/>
                    </a:lnTo>
                    <a:lnTo>
                      <a:pt x="97" y="146"/>
                    </a:lnTo>
                    <a:lnTo>
                      <a:pt x="97" y="149"/>
                    </a:lnTo>
                    <a:lnTo>
                      <a:pt x="94" y="149"/>
                    </a:lnTo>
                    <a:lnTo>
                      <a:pt x="92" y="149"/>
                    </a:lnTo>
                    <a:lnTo>
                      <a:pt x="89" y="149"/>
                    </a:lnTo>
                    <a:lnTo>
                      <a:pt x="89" y="146"/>
                    </a:lnTo>
                    <a:lnTo>
                      <a:pt x="92" y="146"/>
                    </a:lnTo>
                    <a:lnTo>
                      <a:pt x="89" y="146"/>
                    </a:lnTo>
                    <a:lnTo>
                      <a:pt x="89" y="143"/>
                    </a:lnTo>
                    <a:lnTo>
                      <a:pt x="86" y="143"/>
                    </a:lnTo>
                    <a:lnTo>
                      <a:pt x="86" y="141"/>
                    </a:lnTo>
                    <a:lnTo>
                      <a:pt x="84" y="141"/>
                    </a:lnTo>
                    <a:lnTo>
                      <a:pt x="84" y="138"/>
                    </a:lnTo>
                    <a:lnTo>
                      <a:pt x="81" y="138"/>
                    </a:lnTo>
                    <a:lnTo>
                      <a:pt x="81" y="136"/>
                    </a:lnTo>
                    <a:lnTo>
                      <a:pt x="79" y="136"/>
                    </a:lnTo>
                    <a:lnTo>
                      <a:pt x="79" y="133"/>
                    </a:lnTo>
                    <a:lnTo>
                      <a:pt x="76" y="133"/>
                    </a:lnTo>
                    <a:lnTo>
                      <a:pt x="76" y="130"/>
                    </a:lnTo>
                    <a:lnTo>
                      <a:pt x="76" y="133"/>
                    </a:lnTo>
                    <a:lnTo>
                      <a:pt x="76" y="136"/>
                    </a:lnTo>
                    <a:lnTo>
                      <a:pt x="73" y="136"/>
                    </a:lnTo>
                    <a:lnTo>
                      <a:pt x="71" y="136"/>
                    </a:lnTo>
                    <a:lnTo>
                      <a:pt x="68" y="136"/>
                    </a:lnTo>
                    <a:lnTo>
                      <a:pt x="68" y="138"/>
                    </a:lnTo>
                    <a:lnTo>
                      <a:pt x="66" y="138"/>
                    </a:lnTo>
                    <a:lnTo>
                      <a:pt x="63" y="138"/>
                    </a:lnTo>
                    <a:lnTo>
                      <a:pt x="63" y="141"/>
                    </a:lnTo>
                    <a:lnTo>
                      <a:pt x="63" y="138"/>
                    </a:lnTo>
                    <a:lnTo>
                      <a:pt x="63" y="136"/>
                    </a:lnTo>
                    <a:lnTo>
                      <a:pt x="60" y="136"/>
                    </a:lnTo>
                    <a:lnTo>
                      <a:pt x="60" y="138"/>
                    </a:lnTo>
                    <a:lnTo>
                      <a:pt x="58" y="138"/>
                    </a:lnTo>
                    <a:lnTo>
                      <a:pt x="58" y="136"/>
                    </a:lnTo>
                    <a:lnTo>
                      <a:pt x="60" y="136"/>
                    </a:lnTo>
                    <a:lnTo>
                      <a:pt x="58" y="136"/>
                    </a:lnTo>
                    <a:lnTo>
                      <a:pt x="60" y="136"/>
                    </a:lnTo>
                    <a:lnTo>
                      <a:pt x="60" y="133"/>
                    </a:lnTo>
                    <a:lnTo>
                      <a:pt x="60" y="130"/>
                    </a:lnTo>
                    <a:lnTo>
                      <a:pt x="60" y="133"/>
                    </a:lnTo>
                    <a:lnTo>
                      <a:pt x="58" y="133"/>
                    </a:lnTo>
                    <a:lnTo>
                      <a:pt x="58" y="136"/>
                    </a:lnTo>
                    <a:lnTo>
                      <a:pt x="55" y="136"/>
                    </a:lnTo>
                    <a:lnTo>
                      <a:pt x="55" y="138"/>
                    </a:lnTo>
                    <a:lnTo>
                      <a:pt x="52" y="138"/>
                    </a:lnTo>
                    <a:lnTo>
                      <a:pt x="52" y="141"/>
                    </a:lnTo>
                    <a:lnTo>
                      <a:pt x="50" y="143"/>
                    </a:lnTo>
                    <a:lnTo>
                      <a:pt x="50" y="141"/>
                    </a:lnTo>
                    <a:lnTo>
                      <a:pt x="50" y="143"/>
                    </a:lnTo>
                    <a:lnTo>
                      <a:pt x="47" y="143"/>
                    </a:lnTo>
                    <a:lnTo>
                      <a:pt x="45" y="143"/>
                    </a:lnTo>
                    <a:lnTo>
                      <a:pt x="42" y="141"/>
                    </a:lnTo>
                    <a:lnTo>
                      <a:pt x="39" y="141"/>
                    </a:lnTo>
                    <a:lnTo>
                      <a:pt x="39" y="138"/>
                    </a:lnTo>
                    <a:lnTo>
                      <a:pt x="37" y="138"/>
                    </a:lnTo>
                    <a:lnTo>
                      <a:pt x="37" y="136"/>
                    </a:lnTo>
                    <a:lnTo>
                      <a:pt x="39" y="133"/>
                    </a:lnTo>
                    <a:lnTo>
                      <a:pt x="37" y="133"/>
                    </a:lnTo>
                    <a:lnTo>
                      <a:pt x="39" y="133"/>
                    </a:lnTo>
                    <a:lnTo>
                      <a:pt x="37" y="133"/>
                    </a:lnTo>
                    <a:lnTo>
                      <a:pt x="37" y="130"/>
                    </a:lnTo>
                    <a:lnTo>
                      <a:pt x="37" y="128"/>
                    </a:lnTo>
                    <a:lnTo>
                      <a:pt x="34" y="128"/>
                    </a:lnTo>
                    <a:lnTo>
                      <a:pt x="34" y="125"/>
                    </a:lnTo>
                    <a:lnTo>
                      <a:pt x="34" y="123"/>
                    </a:lnTo>
                    <a:lnTo>
                      <a:pt x="32" y="123"/>
                    </a:lnTo>
                    <a:lnTo>
                      <a:pt x="34" y="123"/>
                    </a:lnTo>
                    <a:lnTo>
                      <a:pt x="32" y="123"/>
                    </a:lnTo>
                    <a:lnTo>
                      <a:pt x="32" y="120"/>
                    </a:lnTo>
                    <a:lnTo>
                      <a:pt x="29" y="120"/>
                    </a:lnTo>
                    <a:lnTo>
                      <a:pt x="32" y="117"/>
                    </a:lnTo>
                    <a:lnTo>
                      <a:pt x="32" y="120"/>
                    </a:lnTo>
                    <a:lnTo>
                      <a:pt x="32" y="117"/>
                    </a:lnTo>
                    <a:lnTo>
                      <a:pt x="29" y="117"/>
                    </a:lnTo>
                    <a:lnTo>
                      <a:pt x="29" y="115"/>
                    </a:lnTo>
                    <a:lnTo>
                      <a:pt x="29" y="112"/>
                    </a:lnTo>
                    <a:lnTo>
                      <a:pt x="26" y="112"/>
                    </a:lnTo>
                    <a:lnTo>
                      <a:pt x="29" y="112"/>
                    </a:lnTo>
                    <a:lnTo>
                      <a:pt x="32" y="112"/>
                    </a:lnTo>
                    <a:lnTo>
                      <a:pt x="29" y="112"/>
                    </a:lnTo>
                    <a:lnTo>
                      <a:pt x="29" y="109"/>
                    </a:lnTo>
                    <a:lnTo>
                      <a:pt x="26" y="109"/>
                    </a:lnTo>
                    <a:lnTo>
                      <a:pt x="26" y="107"/>
                    </a:lnTo>
                    <a:lnTo>
                      <a:pt x="24" y="107"/>
                    </a:lnTo>
                    <a:lnTo>
                      <a:pt x="24" y="104"/>
                    </a:lnTo>
                    <a:lnTo>
                      <a:pt x="26" y="104"/>
                    </a:lnTo>
                    <a:lnTo>
                      <a:pt x="26" y="102"/>
                    </a:lnTo>
                    <a:lnTo>
                      <a:pt x="29" y="102"/>
                    </a:lnTo>
                    <a:lnTo>
                      <a:pt x="32" y="102"/>
                    </a:lnTo>
                    <a:lnTo>
                      <a:pt x="32" y="99"/>
                    </a:lnTo>
                    <a:lnTo>
                      <a:pt x="34" y="99"/>
                    </a:lnTo>
                    <a:lnTo>
                      <a:pt x="34" y="96"/>
                    </a:lnTo>
                    <a:lnTo>
                      <a:pt x="32" y="96"/>
                    </a:lnTo>
                    <a:lnTo>
                      <a:pt x="32" y="94"/>
                    </a:lnTo>
                    <a:lnTo>
                      <a:pt x="32" y="96"/>
                    </a:lnTo>
                    <a:lnTo>
                      <a:pt x="29" y="96"/>
                    </a:lnTo>
                    <a:lnTo>
                      <a:pt x="29" y="94"/>
                    </a:lnTo>
                    <a:lnTo>
                      <a:pt x="26" y="94"/>
                    </a:lnTo>
                    <a:lnTo>
                      <a:pt x="24" y="94"/>
                    </a:lnTo>
                    <a:lnTo>
                      <a:pt x="24" y="91"/>
                    </a:lnTo>
                    <a:lnTo>
                      <a:pt x="24" y="94"/>
                    </a:lnTo>
                    <a:lnTo>
                      <a:pt x="24" y="91"/>
                    </a:lnTo>
                    <a:lnTo>
                      <a:pt x="21" y="91"/>
                    </a:lnTo>
                    <a:lnTo>
                      <a:pt x="21" y="89"/>
                    </a:lnTo>
                    <a:lnTo>
                      <a:pt x="19" y="89"/>
                    </a:lnTo>
                    <a:lnTo>
                      <a:pt x="19" y="86"/>
                    </a:lnTo>
                    <a:lnTo>
                      <a:pt x="19" y="83"/>
                    </a:lnTo>
                    <a:lnTo>
                      <a:pt x="19" y="81"/>
                    </a:lnTo>
                    <a:lnTo>
                      <a:pt x="16" y="81"/>
                    </a:lnTo>
                    <a:lnTo>
                      <a:pt x="16" y="78"/>
                    </a:lnTo>
                    <a:lnTo>
                      <a:pt x="16" y="76"/>
                    </a:lnTo>
                    <a:lnTo>
                      <a:pt x="19" y="76"/>
                    </a:lnTo>
                    <a:lnTo>
                      <a:pt x="19" y="73"/>
                    </a:lnTo>
                    <a:lnTo>
                      <a:pt x="16" y="73"/>
                    </a:lnTo>
                    <a:lnTo>
                      <a:pt x="16" y="70"/>
                    </a:lnTo>
                    <a:lnTo>
                      <a:pt x="19" y="70"/>
                    </a:lnTo>
                    <a:lnTo>
                      <a:pt x="21" y="70"/>
                    </a:lnTo>
                    <a:lnTo>
                      <a:pt x="21" y="68"/>
                    </a:lnTo>
                    <a:lnTo>
                      <a:pt x="19" y="68"/>
                    </a:lnTo>
                    <a:lnTo>
                      <a:pt x="19" y="65"/>
                    </a:lnTo>
                    <a:lnTo>
                      <a:pt x="19" y="62"/>
                    </a:lnTo>
                    <a:lnTo>
                      <a:pt x="16" y="62"/>
                    </a:lnTo>
                    <a:lnTo>
                      <a:pt x="16" y="60"/>
                    </a:lnTo>
                    <a:lnTo>
                      <a:pt x="16" y="62"/>
                    </a:lnTo>
                    <a:lnTo>
                      <a:pt x="16" y="60"/>
                    </a:lnTo>
                    <a:lnTo>
                      <a:pt x="13" y="60"/>
                    </a:lnTo>
                    <a:lnTo>
                      <a:pt x="13" y="57"/>
                    </a:lnTo>
                    <a:lnTo>
                      <a:pt x="11" y="55"/>
                    </a:lnTo>
                    <a:lnTo>
                      <a:pt x="11" y="52"/>
                    </a:lnTo>
                    <a:lnTo>
                      <a:pt x="8" y="52"/>
                    </a:lnTo>
                    <a:lnTo>
                      <a:pt x="8" y="49"/>
                    </a:lnTo>
                    <a:lnTo>
                      <a:pt x="8" y="47"/>
                    </a:lnTo>
                    <a:lnTo>
                      <a:pt x="5" y="47"/>
                    </a:lnTo>
                    <a:lnTo>
                      <a:pt x="5" y="44"/>
                    </a:lnTo>
                    <a:lnTo>
                      <a:pt x="5" y="42"/>
                    </a:lnTo>
                    <a:lnTo>
                      <a:pt x="3" y="42"/>
                    </a:lnTo>
                    <a:lnTo>
                      <a:pt x="3" y="39"/>
                    </a:lnTo>
                    <a:lnTo>
                      <a:pt x="0" y="39"/>
                    </a:lnTo>
                    <a:lnTo>
                      <a:pt x="0" y="36"/>
                    </a:lnTo>
                    <a:lnTo>
                      <a:pt x="3" y="36"/>
                    </a:lnTo>
                    <a:lnTo>
                      <a:pt x="0" y="36"/>
                    </a:lnTo>
                    <a:lnTo>
                      <a:pt x="0" y="34"/>
                    </a:lnTo>
                    <a:lnTo>
                      <a:pt x="0" y="31"/>
                    </a:lnTo>
                    <a:lnTo>
                      <a:pt x="0" y="29"/>
                    </a:lnTo>
                    <a:lnTo>
                      <a:pt x="0" y="31"/>
                    </a:lnTo>
                    <a:lnTo>
                      <a:pt x="3" y="31"/>
                    </a:lnTo>
                    <a:lnTo>
                      <a:pt x="3" y="29"/>
                    </a:lnTo>
                    <a:lnTo>
                      <a:pt x="5" y="29"/>
                    </a:lnTo>
                    <a:lnTo>
                      <a:pt x="5" y="26"/>
                    </a:lnTo>
                    <a:lnTo>
                      <a:pt x="8" y="26"/>
                    </a:lnTo>
                    <a:lnTo>
                      <a:pt x="8" y="23"/>
                    </a:lnTo>
                    <a:lnTo>
                      <a:pt x="11" y="23"/>
                    </a:lnTo>
                    <a:lnTo>
                      <a:pt x="8" y="23"/>
                    </a:lnTo>
                    <a:lnTo>
                      <a:pt x="11" y="23"/>
                    </a:lnTo>
                    <a:lnTo>
                      <a:pt x="11" y="21"/>
                    </a:lnTo>
                    <a:lnTo>
                      <a:pt x="8" y="21"/>
                    </a:lnTo>
                    <a:lnTo>
                      <a:pt x="11" y="21"/>
                    </a:lnTo>
                    <a:lnTo>
                      <a:pt x="11" y="18"/>
                    </a:lnTo>
                    <a:lnTo>
                      <a:pt x="11" y="15"/>
                    </a:lnTo>
                    <a:lnTo>
                      <a:pt x="13" y="15"/>
                    </a:lnTo>
                    <a:lnTo>
                      <a:pt x="13" y="13"/>
                    </a:lnTo>
                    <a:lnTo>
                      <a:pt x="13" y="10"/>
                    </a:lnTo>
                    <a:lnTo>
                      <a:pt x="13" y="13"/>
                    </a:lnTo>
                    <a:lnTo>
                      <a:pt x="13" y="10"/>
                    </a:lnTo>
                    <a:lnTo>
                      <a:pt x="13" y="13"/>
                    </a:lnTo>
                    <a:lnTo>
                      <a:pt x="16" y="13"/>
                    </a:lnTo>
                    <a:lnTo>
                      <a:pt x="19" y="13"/>
                    </a:lnTo>
                    <a:lnTo>
                      <a:pt x="19" y="10"/>
                    </a:lnTo>
                    <a:lnTo>
                      <a:pt x="21" y="10"/>
                    </a:lnTo>
                    <a:lnTo>
                      <a:pt x="24" y="10"/>
                    </a:lnTo>
                    <a:lnTo>
                      <a:pt x="24" y="13"/>
                    </a:lnTo>
                    <a:lnTo>
                      <a:pt x="26" y="13"/>
                    </a:lnTo>
                    <a:lnTo>
                      <a:pt x="29" y="13"/>
                    </a:lnTo>
                    <a:lnTo>
                      <a:pt x="32" y="13"/>
                    </a:lnTo>
                    <a:lnTo>
                      <a:pt x="32" y="10"/>
                    </a:lnTo>
                    <a:lnTo>
                      <a:pt x="34" y="10"/>
                    </a:lnTo>
                    <a:lnTo>
                      <a:pt x="37" y="10"/>
                    </a:lnTo>
                    <a:lnTo>
                      <a:pt x="37" y="8"/>
                    </a:lnTo>
                    <a:lnTo>
                      <a:pt x="39" y="8"/>
                    </a:lnTo>
                    <a:lnTo>
                      <a:pt x="39" y="5"/>
                    </a:lnTo>
                    <a:lnTo>
                      <a:pt x="42" y="5"/>
                    </a:lnTo>
                    <a:lnTo>
                      <a:pt x="45" y="5"/>
                    </a:lnTo>
                    <a:lnTo>
                      <a:pt x="47" y="5"/>
                    </a:lnTo>
                    <a:lnTo>
                      <a:pt x="47" y="2"/>
                    </a:lnTo>
                    <a:lnTo>
                      <a:pt x="50" y="2"/>
                    </a:lnTo>
                    <a:lnTo>
                      <a:pt x="52" y="2"/>
                    </a:lnTo>
                    <a:lnTo>
                      <a:pt x="52" y="0"/>
                    </a:lnTo>
                    <a:lnTo>
                      <a:pt x="55" y="0"/>
                    </a:lnTo>
                    <a:lnTo>
                      <a:pt x="58" y="0"/>
                    </a:lnTo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394" name="Freeform 184"/>
              <p:cNvSpPr>
                <a:spLocks/>
              </p:cNvSpPr>
              <p:nvPr/>
            </p:nvSpPr>
            <p:spPr bwMode="auto">
              <a:xfrm>
                <a:off x="5179" y="2247"/>
                <a:ext cx="8" cy="8"/>
              </a:xfrm>
              <a:custGeom>
                <a:avLst/>
                <a:gdLst>
                  <a:gd name="T0" fmla="*/ 5 w 8"/>
                  <a:gd name="T1" fmla="*/ 0 h 8"/>
                  <a:gd name="T2" fmla="*/ 8 w 8"/>
                  <a:gd name="T3" fmla="*/ 0 h 8"/>
                  <a:gd name="T4" fmla="*/ 5 w 8"/>
                  <a:gd name="T5" fmla="*/ 0 h 8"/>
                  <a:gd name="T6" fmla="*/ 8 w 8"/>
                  <a:gd name="T7" fmla="*/ 0 h 8"/>
                  <a:gd name="T8" fmla="*/ 5 w 8"/>
                  <a:gd name="T9" fmla="*/ 3 h 8"/>
                  <a:gd name="T10" fmla="*/ 8 w 8"/>
                  <a:gd name="T11" fmla="*/ 3 h 8"/>
                  <a:gd name="T12" fmla="*/ 8 w 8"/>
                  <a:gd name="T13" fmla="*/ 5 h 8"/>
                  <a:gd name="T14" fmla="*/ 5 w 8"/>
                  <a:gd name="T15" fmla="*/ 5 h 8"/>
                  <a:gd name="T16" fmla="*/ 5 w 8"/>
                  <a:gd name="T17" fmla="*/ 8 h 8"/>
                  <a:gd name="T18" fmla="*/ 3 w 8"/>
                  <a:gd name="T19" fmla="*/ 8 h 8"/>
                  <a:gd name="T20" fmla="*/ 3 w 8"/>
                  <a:gd name="T21" fmla="*/ 5 h 8"/>
                  <a:gd name="T22" fmla="*/ 0 w 8"/>
                  <a:gd name="T23" fmla="*/ 5 h 8"/>
                  <a:gd name="T24" fmla="*/ 0 w 8"/>
                  <a:gd name="T25" fmla="*/ 3 h 8"/>
                  <a:gd name="T26" fmla="*/ 3 w 8"/>
                  <a:gd name="T27" fmla="*/ 3 h 8"/>
                  <a:gd name="T28" fmla="*/ 3 w 8"/>
                  <a:gd name="T29" fmla="*/ 0 h 8"/>
                  <a:gd name="T30" fmla="*/ 5 w 8"/>
                  <a:gd name="T3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8" h="8">
                    <a:moveTo>
                      <a:pt x="5" y="0"/>
                    </a:moveTo>
                    <a:lnTo>
                      <a:pt x="8" y="0"/>
                    </a:lnTo>
                    <a:lnTo>
                      <a:pt x="5" y="0"/>
                    </a:lnTo>
                    <a:lnTo>
                      <a:pt x="8" y="0"/>
                    </a:lnTo>
                    <a:lnTo>
                      <a:pt x="5" y="3"/>
                    </a:lnTo>
                    <a:lnTo>
                      <a:pt x="8" y="3"/>
                    </a:lnTo>
                    <a:lnTo>
                      <a:pt x="8" y="5"/>
                    </a:lnTo>
                    <a:lnTo>
                      <a:pt x="5" y="5"/>
                    </a:lnTo>
                    <a:lnTo>
                      <a:pt x="5" y="8"/>
                    </a:lnTo>
                    <a:lnTo>
                      <a:pt x="3" y="8"/>
                    </a:lnTo>
                    <a:lnTo>
                      <a:pt x="3" y="5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3" y="3"/>
                    </a:lnTo>
                    <a:lnTo>
                      <a:pt x="3" y="0"/>
                    </a:lnTo>
                    <a:lnTo>
                      <a:pt x="5" y="0"/>
                    </a:lnTo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395" name="Freeform 185"/>
              <p:cNvSpPr>
                <a:spLocks/>
              </p:cNvSpPr>
              <p:nvPr/>
            </p:nvSpPr>
            <p:spPr bwMode="auto">
              <a:xfrm>
                <a:off x="5257" y="2237"/>
                <a:ext cx="3" cy="5"/>
              </a:xfrm>
              <a:custGeom>
                <a:avLst/>
                <a:gdLst>
                  <a:gd name="T0" fmla="*/ 0 w 3"/>
                  <a:gd name="T1" fmla="*/ 2 h 5"/>
                  <a:gd name="T2" fmla="*/ 3 w 3"/>
                  <a:gd name="T3" fmla="*/ 2 h 5"/>
                  <a:gd name="T4" fmla="*/ 3 w 3"/>
                  <a:gd name="T5" fmla="*/ 5 h 5"/>
                  <a:gd name="T6" fmla="*/ 0 w 3"/>
                  <a:gd name="T7" fmla="*/ 5 h 5"/>
                  <a:gd name="T8" fmla="*/ 0 w 3"/>
                  <a:gd name="T9" fmla="*/ 2 h 5"/>
                  <a:gd name="T10" fmla="*/ 0 w 3"/>
                  <a:gd name="T11" fmla="*/ 0 h 5"/>
                  <a:gd name="T12" fmla="*/ 0 w 3"/>
                  <a:gd name="T1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5">
                    <a:moveTo>
                      <a:pt x="0" y="2"/>
                    </a:moveTo>
                    <a:lnTo>
                      <a:pt x="3" y="2"/>
                    </a:lnTo>
                    <a:lnTo>
                      <a:pt x="3" y="5"/>
                    </a:lnTo>
                    <a:lnTo>
                      <a:pt x="0" y="5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396" name="Freeform 186"/>
              <p:cNvSpPr>
                <a:spLocks/>
              </p:cNvSpPr>
              <p:nvPr/>
            </p:nvSpPr>
            <p:spPr bwMode="auto">
              <a:xfrm>
                <a:off x="5325" y="2221"/>
                <a:ext cx="13" cy="13"/>
              </a:xfrm>
              <a:custGeom>
                <a:avLst/>
                <a:gdLst>
                  <a:gd name="T0" fmla="*/ 11 w 13"/>
                  <a:gd name="T1" fmla="*/ 0 h 13"/>
                  <a:gd name="T2" fmla="*/ 13 w 13"/>
                  <a:gd name="T3" fmla="*/ 0 h 13"/>
                  <a:gd name="T4" fmla="*/ 13 w 13"/>
                  <a:gd name="T5" fmla="*/ 2 h 13"/>
                  <a:gd name="T6" fmla="*/ 13 w 13"/>
                  <a:gd name="T7" fmla="*/ 5 h 13"/>
                  <a:gd name="T8" fmla="*/ 13 w 13"/>
                  <a:gd name="T9" fmla="*/ 8 h 13"/>
                  <a:gd name="T10" fmla="*/ 13 w 13"/>
                  <a:gd name="T11" fmla="*/ 10 h 13"/>
                  <a:gd name="T12" fmla="*/ 11 w 13"/>
                  <a:gd name="T13" fmla="*/ 10 h 13"/>
                  <a:gd name="T14" fmla="*/ 11 w 13"/>
                  <a:gd name="T15" fmla="*/ 13 h 13"/>
                  <a:gd name="T16" fmla="*/ 11 w 13"/>
                  <a:gd name="T17" fmla="*/ 10 h 13"/>
                  <a:gd name="T18" fmla="*/ 8 w 13"/>
                  <a:gd name="T19" fmla="*/ 10 h 13"/>
                  <a:gd name="T20" fmla="*/ 8 w 13"/>
                  <a:gd name="T21" fmla="*/ 13 h 13"/>
                  <a:gd name="T22" fmla="*/ 11 w 13"/>
                  <a:gd name="T23" fmla="*/ 13 h 13"/>
                  <a:gd name="T24" fmla="*/ 8 w 13"/>
                  <a:gd name="T25" fmla="*/ 13 h 13"/>
                  <a:gd name="T26" fmla="*/ 8 w 13"/>
                  <a:gd name="T27" fmla="*/ 10 h 13"/>
                  <a:gd name="T28" fmla="*/ 5 w 13"/>
                  <a:gd name="T29" fmla="*/ 10 h 13"/>
                  <a:gd name="T30" fmla="*/ 3 w 13"/>
                  <a:gd name="T31" fmla="*/ 10 h 13"/>
                  <a:gd name="T32" fmla="*/ 3 w 13"/>
                  <a:gd name="T33" fmla="*/ 8 h 13"/>
                  <a:gd name="T34" fmla="*/ 0 w 13"/>
                  <a:gd name="T35" fmla="*/ 8 h 13"/>
                  <a:gd name="T36" fmla="*/ 3 w 13"/>
                  <a:gd name="T37" fmla="*/ 5 h 13"/>
                  <a:gd name="T38" fmla="*/ 3 w 13"/>
                  <a:gd name="T39" fmla="*/ 2 h 13"/>
                  <a:gd name="T40" fmla="*/ 3 w 13"/>
                  <a:gd name="T41" fmla="*/ 5 h 13"/>
                  <a:gd name="T42" fmla="*/ 3 w 13"/>
                  <a:gd name="T43" fmla="*/ 2 h 13"/>
                  <a:gd name="T44" fmla="*/ 5 w 13"/>
                  <a:gd name="T45" fmla="*/ 2 h 13"/>
                  <a:gd name="T46" fmla="*/ 8 w 13"/>
                  <a:gd name="T47" fmla="*/ 0 h 13"/>
                  <a:gd name="T48" fmla="*/ 11 w 13"/>
                  <a:gd name="T49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3" h="13">
                    <a:moveTo>
                      <a:pt x="11" y="0"/>
                    </a:moveTo>
                    <a:lnTo>
                      <a:pt x="13" y="0"/>
                    </a:lnTo>
                    <a:lnTo>
                      <a:pt x="13" y="2"/>
                    </a:lnTo>
                    <a:lnTo>
                      <a:pt x="13" y="5"/>
                    </a:lnTo>
                    <a:lnTo>
                      <a:pt x="13" y="8"/>
                    </a:lnTo>
                    <a:lnTo>
                      <a:pt x="13" y="10"/>
                    </a:lnTo>
                    <a:lnTo>
                      <a:pt x="11" y="10"/>
                    </a:lnTo>
                    <a:lnTo>
                      <a:pt x="11" y="13"/>
                    </a:lnTo>
                    <a:lnTo>
                      <a:pt x="11" y="10"/>
                    </a:lnTo>
                    <a:lnTo>
                      <a:pt x="8" y="10"/>
                    </a:lnTo>
                    <a:lnTo>
                      <a:pt x="8" y="13"/>
                    </a:lnTo>
                    <a:lnTo>
                      <a:pt x="11" y="13"/>
                    </a:lnTo>
                    <a:lnTo>
                      <a:pt x="8" y="13"/>
                    </a:lnTo>
                    <a:lnTo>
                      <a:pt x="8" y="10"/>
                    </a:lnTo>
                    <a:lnTo>
                      <a:pt x="5" y="10"/>
                    </a:lnTo>
                    <a:lnTo>
                      <a:pt x="3" y="10"/>
                    </a:lnTo>
                    <a:lnTo>
                      <a:pt x="3" y="8"/>
                    </a:lnTo>
                    <a:lnTo>
                      <a:pt x="0" y="8"/>
                    </a:lnTo>
                    <a:lnTo>
                      <a:pt x="3" y="5"/>
                    </a:lnTo>
                    <a:lnTo>
                      <a:pt x="3" y="2"/>
                    </a:lnTo>
                    <a:lnTo>
                      <a:pt x="3" y="5"/>
                    </a:lnTo>
                    <a:lnTo>
                      <a:pt x="3" y="2"/>
                    </a:lnTo>
                    <a:lnTo>
                      <a:pt x="5" y="2"/>
                    </a:lnTo>
                    <a:lnTo>
                      <a:pt x="8" y="0"/>
                    </a:lnTo>
                    <a:lnTo>
                      <a:pt x="11" y="0"/>
                    </a:lnTo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397" name="Freeform 187"/>
              <p:cNvSpPr>
                <a:spLocks/>
              </p:cNvSpPr>
              <p:nvPr/>
            </p:nvSpPr>
            <p:spPr bwMode="auto">
              <a:xfrm>
                <a:off x="5250" y="2208"/>
                <a:ext cx="2" cy="5"/>
              </a:xfrm>
              <a:custGeom>
                <a:avLst/>
                <a:gdLst>
                  <a:gd name="T0" fmla="*/ 2 w 2"/>
                  <a:gd name="T1" fmla="*/ 2 h 5"/>
                  <a:gd name="T2" fmla="*/ 2 w 2"/>
                  <a:gd name="T3" fmla="*/ 5 h 5"/>
                  <a:gd name="T4" fmla="*/ 0 w 2"/>
                  <a:gd name="T5" fmla="*/ 5 h 5"/>
                  <a:gd name="T6" fmla="*/ 0 w 2"/>
                  <a:gd name="T7" fmla="*/ 2 h 5"/>
                  <a:gd name="T8" fmla="*/ 2 w 2"/>
                  <a:gd name="T9" fmla="*/ 0 h 5"/>
                  <a:gd name="T10" fmla="*/ 2 w 2"/>
                  <a:gd name="T11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5">
                    <a:moveTo>
                      <a:pt x="2" y="2"/>
                    </a:moveTo>
                    <a:lnTo>
                      <a:pt x="2" y="5"/>
                    </a:lnTo>
                    <a:lnTo>
                      <a:pt x="0" y="5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2" y="2"/>
                    </a:lnTo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398" name="Freeform 188"/>
              <p:cNvSpPr>
                <a:spLocks/>
              </p:cNvSpPr>
              <p:nvPr/>
            </p:nvSpPr>
            <p:spPr bwMode="auto">
              <a:xfrm>
                <a:off x="5299" y="2197"/>
                <a:ext cx="5" cy="3"/>
              </a:xfrm>
              <a:custGeom>
                <a:avLst/>
                <a:gdLst>
                  <a:gd name="T0" fmla="*/ 0 w 5"/>
                  <a:gd name="T1" fmla="*/ 0 h 3"/>
                  <a:gd name="T2" fmla="*/ 3 w 5"/>
                  <a:gd name="T3" fmla="*/ 0 h 3"/>
                  <a:gd name="T4" fmla="*/ 5 w 5"/>
                  <a:gd name="T5" fmla="*/ 0 h 3"/>
                  <a:gd name="T6" fmla="*/ 5 w 5"/>
                  <a:gd name="T7" fmla="*/ 3 h 3"/>
                  <a:gd name="T8" fmla="*/ 3 w 5"/>
                  <a:gd name="T9" fmla="*/ 3 h 3"/>
                  <a:gd name="T10" fmla="*/ 0 w 5"/>
                  <a:gd name="T11" fmla="*/ 3 h 3"/>
                  <a:gd name="T12" fmla="*/ 0 w 5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3">
                    <a:moveTo>
                      <a:pt x="0" y="0"/>
                    </a:moveTo>
                    <a:lnTo>
                      <a:pt x="3" y="0"/>
                    </a:lnTo>
                    <a:lnTo>
                      <a:pt x="5" y="0"/>
                    </a:lnTo>
                    <a:lnTo>
                      <a:pt x="5" y="3"/>
                    </a:lnTo>
                    <a:lnTo>
                      <a:pt x="3" y="3"/>
                    </a:lnTo>
                    <a:lnTo>
                      <a:pt x="0" y="3"/>
                    </a:lnTo>
                    <a:lnTo>
                      <a:pt x="0" y="0"/>
                    </a:lnTo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399" name="Rectangle 189"/>
              <p:cNvSpPr>
                <a:spLocks noChangeArrowheads="1"/>
              </p:cNvSpPr>
              <p:nvPr/>
            </p:nvSpPr>
            <p:spPr bwMode="auto">
              <a:xfrm>
                <a:off x="5297" y="2189"/>
                <a:ext cx="2" cy="3"/>
              </a:xfrm>
              <a:prstGeom prst="rect">
                <a:avLst/>
              </a:prstGeom>
              <a:noFill/>
              <a:ln w="4763">
                <a:solidFill>
                  <a:srgbClr val="6E6E6E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400" name="Rectangle 190"/>
              <p:cNvSpPr>
                <a:spLocks noChangeArrowheads="1"/>
              </p:cNvSpPr>
              <p:nvPr/>
            </p:nvSpPr>
            <p:spPr bwMode="auto">
              <a:xfrm>
                <a:off x="5299" y="2184"/>
                <a:ext cx="3" cy="3"/>
              </a:xfrm>
              <a:prstGeom prst="rect">
                <a:avLst/>
              </a:prstGeom>
              <a:noFill/>
              <a:ln w="4763">
                <a:solidFill>
                  <a:srgbClr val="6E6E6E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401" name="Freeform 191"/>
              <p:cNvSpPr>
                <a:spLocks/>
              </p:cNvSpPr>
              <p:nvPr/>
            </p:nvSpPr>
            <p:spPr bwMode="auto">
              <a:xfrm>
                <a:off x="5153" y="2176"/>
                <a:ext cx="5" cy="11"/>
              </a:xfrm>
              <a:custGeom>
                <a:avLst/>
                <a:gdLst>
                  <a:gd name="T0" fmla="*/ 3 w 5"/>
                  <a:gd name="T1" fmla="*/ 0 h 11"/>
                  <a:gd name="T2" fmla="*/ 3 w 5"/>
                  <a:gd name="T3" fmla="*/ 3 h 11"/>
                  <a:gd name="T4" fmla="*/ 5 w 5"/>
                  <a:gd name="T5" fmla="*/ 3 h 11"/>
                  <a:gd name="T6" fmla="*/ 5 w 5"/>
                  <a:gd name="T7" fmla="*/ 6 h 11"/>
                  <a:gd name="T8" fmla="*/ 3 w 5"/>
                  <a:gd name="T9" fmla="*/ 6 h 11"/>
                  <a:gd name="T10" fmla="*/ 3 w 5"/>
                  <a:gd name="T11" fmla="*/ 8 h 11"/>
                  <a:gd name="T12" fmla="*/ 0 w 5"/>
                  <a:gd name="T13" fmla="*/ 11 h 11"/>
                  <a:gd name="T14" fmla="*/ 0 w 5"/>
                  <a:gd name="T15" fmla="*/ 8 h 11"/>
                  <a:gd name="T16" fmla="*/ 0 w 5"/>
                  <a:gd name="T17" fmla="*/ 6 h 11"/>
                  <a:gd name="T18" fmla="*/ 0 w 5"/>
                  <a:gd name="T19" fmla="*/ 3 h 11"/>
                  <a:gd name="T20" fmla="*/ 0 w 5"/>
                  <a:gd name="T21" fmla="*/ 0 h 11"/>
                  <a:gd name="T22" fmla="*/ 3 w 5"/>
                  <a:gd name="T2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" h="11">
                    <a:moveTo>
                      <a:pt x="3" y="0"/>
                    </a:moveTo>
                    <a:lnTo>
                      <a:pt x="3" y="3"/>
                    </a:lnTo>
                    <a:lnTo>
                      <a:pt x="5" y="3"/>
                    </a:lnTo>
                    <a:lnTo>
                      <a:pt x="5" y="6"/>
                    </a:lnTo>
                    <a:lnTo>
                      <a:pt x="3" y="6"/>
                    </a:lnTo>
                    <a:lnTo>
                      <a:pt x="3" y="8"/>
                    </a:lnTo>
                    <a:lnTo>
                      <a:pt x="0" y="11"/>
                    </a:lnTo>
                    <a:lnTo>
                      <a:pt x="0" y="8"/>
                    </a:lnTo>
                    <a:lnTo>
                      <a:pt x="0" y="6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3" y="0"/>
                    </a:lnTo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402" name="Freeform 192"/>
              <p:cNvSpPr>
                <a:spLocks/>
              </p:cNvSpPr>
              <p:nvPr/>
            </p:nvSpPr>
            <p:spPr bwMode="auto">
              <a:xfrm>
                <a:off x="4986" y="2171"/>
                <a:ext cx="5" cy="3"/>
              </a:xfrm>
              <a:custGeom>
                <a:avLst/>
                <a:gdLst>
                  <a:gd name="T0" fmla="*/ 2 w 5"/>
                  <a:gd name="T1" fmla="*/ 3 h 3"/>
                  <a:gd name="T2" fmla="*/ 0 w 5"/>
                  <a:gd name="T3" fmla="*/ 3 h 3"/>
                  <a:gd name="T4" fmla="*/ 0 w 5"/>
                  <a:gd name="T5" fmla="*/ 0 h 3"/>
                  <a:gd name="T6" fmla="*/ 2 w 5"/>
                  <a:gd name="T7" fmla="*/ 0 h 3"/>
                  <a:gd name="T8" fmla="*/ 5 w 5"/>
                  <a:gd name="T9" fmla="*/ 0 h 3"/>
                  <a:gd name="T10" fmla="*/ 5 w 5"/>
                  <a:gd name="T11" fmla="*/ 3 h 3"/>
                  <a:gd name="T12" fmla="*/ 2 w 5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3">
                    <a:moveTo>
                      <a:pt x="2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5" y="0"/>
                    </a:lnTo>
                    <a:lnTo>
                      <a:pt x="5" y="3"/>
                    </a:lnTo>
                    <a:lnTo>
                      <a:pt x="2" y="3"/>
                    </a:lnTo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403" name="Rectangle 193"/>
              <p:cNvSpPr>
                <a:spLocks noChangeArrowheads="1"/>
              </p:cNvSpPr>
              <p:nvPr/>
            </p:nvSpPr>
            <p:spPr bwMode="auto">
              <a:xfrm>
                <a:off x="5349" y="2166"/>
                <a:ext cx="2" cy="3"/>
              </a:xfrm>
              <a:prstGeom prst="rect">
                <a:avLst/>
              </a:prstGeom>
              <a:noFill/>
              <a:ln w="4763">
                <a:solidFill>
                  <a:srgbClr val="6E6E6E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404" name="Freeform 194"/>
              <p:cNvSpPr>
                <a:spLocks/>
              </p:cNvSpPr>
              <p:nvPr/>
            </p:nvSpPr>
            <p:spPr bwMode="auto">
              <a:xfrm>
                <a:off x="4448" y="2156"/>
                <a:ext cx="5" cy="0"/>
              </a:xfrm>
              <a:custGeom>
                <a:avLst/>
                <a:gdLst>
                  <a:gd name="T0" fmla="*/ 3 w 5"/>
                  <a:gd name="T1" fmla="*/ 5 w 5"/>
                  <a:gd name="T2" fmla="*/ 3 w 5"/>
                  <a:gd name="T3" fmla="*/ 0 w 5"/>
                  <a:gd name="T4" fmla="*/ 3 w 5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5">
                    <a:moveTo>
                      <a:pt x="3" y="0"/>
                    </a:moveTo>
                    <a:lnTo>
                      <a:pt x="5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3" y="0"/>
                    </a:lnTo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405" name="Freeform 195"/>
              <p:cNvSpPr>
                <a:spLocks/>
              </p:cNvSpPr>
              <p:nvPr/>
            </p:nvSpPr>
            <p:spPr bwMode="auto">
              <a:xfrm>
                <a:off x="5169" y="2142"/>
                <a:ext cx="10" cy="14"/>
              </a:xfrm>
              <a:custGeom>
                <a:avLst/>
                <a:gdLst>
                  <a:gd name="T0" fmla="*/ 2 w 10"/>
                  <a:gd name="T1" fmla="*/ 0 h 14"/>
                  <a:gd name="T2" fmla="*/ 2 w 10"/>
                  <a:gd name="T3" fmla="*/ 3 h 14"/>
                  <a:gd name="T4" fmla="*/ 5 w 10"/>
                  <a:gd name="T5" fmla="*/ 3 h 14"/>
                  <a:gd name="T6" fmla="*/ 5 w 10"/>
                  <a:gd name="T7" fmla="*/ 6 h 14"/>
                  <a:gd name="T8" fmla="*/ 5 w 10"/>
                  <a:gd name="T9" fmla="*/ 8 h 14"/>
                  <a:gd name="T10" fmla="*/ 7 w 10"/>
                  <a:gd name="T11" fmla="*/ 8 h 14"/>
                  <a:gd name="T12" fmla="*/ 7 w 10"/>
                  <a:gd name="T13" fmla="*/ 11 h 14"/>
                  <a:gd name="T14" fmla="*/ 10 w 10"/>
                  <a:gd name="T15" fmla="*/ 11 h 14"/>
                  <a:gd name="T16" fmla="*/ 10 w 10"/>
                  <a:gd name="T17" fmla="*/ 14 h 14"/>
                  <a:gd name="T18" fmla="*/ 7 w 10"/>
                  <a:gd name="T19" fmla="*/ 14 h 14"/>
                  <a:gd name="T20" fmla="*/ 5 w 10"/>
                  <a:gd name="T21" fmla="*/ 14 h 14"/>
                  <a:gd name="T22" fmla="*/ 5 w 10"/>
                  <a:gd name="T23" fmla="*/ 11 h 14"/>
                  <a:gd name="T24" fmla="*/ 2 w 10"/>
                  <a:gd name="T25" fmla="*/ 11 h 14"/>
                  <a:gd name="T26" fmla="*/ 2 w 10"/>
                  <a:gd name="T27" fmla="*/ 8 h 14"/>
                  <a:gd name="T28" fmla="*/ 0 w 10"/>
                  <a:gd name="T29" fmla="*/ 8 h 14"/>
                  <a:gd name="T30" fmla="*/ 0 w 10"/>
                  <a:gd name="T31" fmla="*/ 6 h 14"/>
                  <a:gd name="T32" fmla="*/ 0 w 10"/>
                  <a:gd name="T33" fmla="*/ 8 h 14"/>
                  <a:gd name="T34" fmla="*/ 0 w 10"/>
                  <a:gd name="T35" fmla="*/ 6 h 14"/>
                  <a:gd name="T36" fmla="*/ 0 w 10"/>
                  <a:gd name="T37" fmla="*/ 8 h 14"/>
                  <a:gd name="T38" fmla="*/ 0 w 10"/>
                  <a:gd name="T39" fmla="*/ 6 h 14"/>
                  <a:gd name="T40" fmla="*/ 0 w 10"/>
                  <a:gd name="T41" fmla="*/ 3 h 14"/>
                  <a:gd name="T42" fmla="*/ 2 w 10"/>
                  <a:gd name="T43" fmla="*/ 3 h 14"/>
                  <a:gd name="T44" fmla="*/ 2 w 10"/>
                  <a:gd name="T45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0" h="14">
                    <a:moveTo>
                      <a:pt x="2" y="0"/>
                    </a:moveTo>
                    <a:lnTo>
                      <a:pt x="2" y="3"/>
                    </a:lnTo>
                    <a:lnTo>
                      <a:pt x="5" y="3"/>
                    </a:lnTo>
                    <a:lnTo>
                      <a:pt x="5" y="6"/>
                    </a:lnTo>
                    <a:lnTo>
                      <a:pt x="5" y="8"/>
                    </a:lnTo>
                    <a:lnTo>
                      <a:pt x="7" y="8"/>
                    </a:lnTo>
                    <a:lnTo>
                      <a:pt x="7" y="11"/>
                    </a:lnTo>
                    <a:lnTo>
                      <a:pt x="10" y="11"/>
                    </a:lnTo>
                    <a:lnTo>
                      <a:pt x="10" y="14"/>
                    </a:lnTo>
                    <a:lnTo>
                      <a:pt x="7" y="14"/>
                    </a:lnTo>
                    <a:lnTo>
                      <a:pt x="5" y="14"/>
                    </a:lnTo>
                    <a:lnTo>
                      <a:pt x="5" y="11"/>
                    </a:lnTo>
                    <a:lnTo>
                      <a:pt x="2" y="11"/>
                    </a:lnTo>
                    <a:lnTo>
                      <a:pt x="2" y="8"/>
                    </a:lnTo>
                    <a:lnTo>
                      <a:pt x="0" y="8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6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2" y="0"/>
                    </a:lnTo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406" name="Freeform 196"/>
              <p:cNvSpPr>
                <a:spLocks/>
              </p:cNvSpPr>
              <p:nvPr/>
            </p:nvSpPr>
            <p:spPr bwMode="auto">
              <a:xfrm>
                <a:off x="5398" y="2095"/>
                <a:ext cx="19" cy="16"/>
              </a:xfrm>
              <a:custGeom>
                <a:avLst/>
                <a:gdLst>
                  <a:gd name="T0" fmla="*/ 3 w 19"/>
                  <a:gd name="T1" fmla="*/ 0 h 16"/>
                  <a:gd name="T2" fmla="*/ 6 w 19"/>
                  <a:gd name="T3" fmla="*/ 0 h 16"/>
                  <a:gd name="T4" fmla="*/ 6 w 19"/>
                  <a:gd name="T5" fmla="*/ 3 h 16"/>
                  <a:gd name="T6" fmla="*/ 8 w 19"/>
                  <a:gd name="T7" fmla="*/ 3 h 16"/>
                  <a:gd name="T8" fmla="*/ 11 w 19"/>
                  <a:gd name="T9" fmla="*/ 6 h 16"/>
                  <a:gd name="T10" fmla="*/ 13 w 19"/>
                  <a:gd name="T11" fmla="*/ 6 h 16"/>
                  <a:gd name="T12" fmla="*/ 13 w 19"/>
                  <a:gd name="T13" fmla="*/ 8 h 16"/>
                  <a:gd name="T14" fmla="*/ 16 w 19"/>
                  <a:gd name="T15" fmla="*/ 8 h 16"/>
                  <a:gd name="T16" fmla="*/ 16 w 19"/>
                  <a:gd name="T17" fmla="*/ 11 h 16"/>
                  <a:gd name="T18" fmla="*/ 19 w 19"/>
                  <a:gd name="T19" fmla="*/ 11 h 16"/>
                  <a:gd name="T20" fmla="*/ 19 w 19"/>
                  <a:gd name="T21" fmla="*/ 14 h 16"/>
                  <a:gd name="T22" fmla="*/ 19 w 19"/>
                  <a:gd name="T23" fmla="*/ 16 h 16"/>
                  <a:gd name="T24" fmla="*/ 16 w 19"/>
                  <a:gd name="T25" fmla="*/ 16 h 16"/>
                  <a:gd name="T26" fmla="*/ 13 w 19"/>
                  <a:gd name="T27" fmla="*/ 14 h 16"/>
                  <a:gd name="T28" fmla="*/ 11 w 19"/>
                  <a:gd name="T29" fmla="*/ 14 h 16"/>
                  <a:gd name="T30" fmla="*/ 8 w 19"/>
                  <a:gd name="T31" fmla="*/ 14 h 16"/>
                  <a:gd name="T32" fmla="*/ 8 w 19"/>
                  <a:gd name="T33" fmla="*/ 11 h 16"/>
                  <a:gd name="T34" fmla="*/ 6 w 19"/>
                  <a:gd name="T35" fmla="*/ 11 h 16"/>
                  <a:gd name="T36" fmla="*/ 6 w 19"/>
                  <a:gd name="T37" fmla="*/ 8 h 16"/>
                  <a:gd name="T38" fmla="*/ 3 w 19"/>
                  <a:gd name="T39" fmla="*/ 6 h 16"/>
                  <a:gd name="T40" fmla="*/ 0 w 19"/>
                  <a:gd name="T41" fmla="*/ 6 h 16"/>
                  <a:gd name="T42" fmla="*/ 0 w 19"/>
                  <a:gd name="T43" fmla="*/ 3 h 16"/>
                  <a:gd name="T44" fmla="*/ 0 w 19"/>
                  <a:gd name="T45" fmla="*/ 0 h 16"/>
                  <a:gd name="T46" fmla="*/ 3 w 19"/>
                  <a:gd name="T4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16">
                    <a:moveTo>
                      <a:pt x="3" y="0"/>
                    </a:moveTo>
                    <a:lnTo>
                      <a:pt x="6" y="0"/>
                    </a:lnTo>
                    <a:lnTo>
                      <a:pt x="6" y="3"/>
                    </a:lnTo>
                    <a:lnTo>
                      <a:pt x="8" y="3"/>
                    </a:lnTo>
                    <a:lnTo>
                      <a:pt x="11" y="6"/>
                    </a:lnTo>
                    <a:lnTo>
                      <a:pt x="13" y="6"/>
                    </a:lnTo>
                    <a:lnTo>
                      <a:pt x="13" y="8"/>
                    </a:lnTo>
                    <a:lnTo>
                      <a:pt x="16" y="8"/>
                    </a:lnTo>
                    <a:lnTo>
                      <a:pt x="16" y="11"/>
                    </a:lnTo>
                    <a:lnTo>
                      <a:pt x="19" y="11"/>
                    </a:lnTo>
                    <a:lnTo>
                      <a:pt x="19" y="14"/>
                    </a:lnTo>
                    <a:lnTo>
                      <a:pt x="19" y="16"/>
                    </a:lnTo>
                    <a:lnTo>
                      <a:pt x="16" y="16"/>
                    </a:lnTo>
                    <a:lnTo>
                      <a:pt x="13" y="14"/>
                    </a:lnTo>
                    <a:lnTo>
                      <a:pt x="11" y="14"/>
                    </a:lnTo>
                    <a:lnTo>
                      <a:pt x="8" y="14"/>
                    </a:lnTo>
                    <a:lnTo>
                      <a:pt x="8" y="11"/>
                    </a:lnTo>
                    <a:lnTo>
                      <a:pt x="6" y="11"/>
                    </a:lnTo>
                    <a:lnTo>
                      <a:pt x="6" y="8"/>
                    </a:lnTo>
                    <a:lnTo>
                      <a:pt x="3" y="6"/>
                    </a:lnTo>
                    <a:lnTo>
                      <a:pt x="0" y="6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3" y="0"/>
                    </a:lnTo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407" name="Freeform 197"/>
              <p:cNvSpPr>
                <a:spLocks/>
              </p:cNvSpPr>
              <p:nvPr/>
            </p:nvSpPr>
            <p:spPr bwMode="auto">
              <a:xfrm>
                <a:off x="5513" y="2046"/>
                <a:ext cx="13" cy="18"/>
              </a:xfrm>
              <a:custGeom>
                <a:avLst/>
                <a:gdLst>
                  <a:gd name="T0" fmla="*/ 3 w 13"/>
                  <a:gd name="T1" fmla="*/ 0 h 18"/>
                  <a:gd name="T2" fmla="*/ 5 w 13"/>
                  <a:gd name="T3" fmla="*/ 0 h 18"/>
                  <a:gd name="T4" fmla="*/ 8 w 13"/>
                  <a:gd name="T5" fmla="*/ 0 h 18"/>
                  <a:gd name="T6" fmla="*/ 11 w 13"/>
                  <a:gd name="T7" fmla="*/ 0 h 18"/>
                  <a:gd name="T8" fmla="*/ 11 w 13"/>
                  <a:gd name="T9" fmla="*/ 2 h 18"/>
                  <a:gd name="T10" fmla="*/ 8 w 13"/>
                  <a:gd name="T11" fmla="*/ 2 h 18"/>
                  <a:gd name="T12" fmla="*/ 8 w 13"/>
                  <a:gd name="T13" fmla="*/ 5 h 18"/>
                  <a:gd name="T14" fmla="*/ 11 w 13"/>
                  <a:gd name="T15" fmla="*/ 8 h 18"/>
                  <a:gd name="T16" fmla="*/ 11 w 13"/>
                  <a:gd name="T17" fmla="*/ 10 h 18"/>
                  <a:gd name="T18" fmla="*/ 11 w 13"/>
                  <a:gd name="T19" fmla="*/ 13 h 18"/>
                  <a:gd name="T20" fmla="*/ 11 w 13"/>
                  <a:gd name="T21" fmla="*/ 16 h 18"/>
                  <a:gd name="T22" fmla="*/ 13 w 13"/>
                  <a:gd name="T23" fmla="*/ 16 h 18"/>
                  <a:gd name="T24" fmla="*/ 11 w 13"/>
                  <a:gd name="T25" fmla="*/ 16 h 18"/>
                  <a:gd name="T26" fmla="*/ 13 w 13"/>
                  <a:gd name="T27" fmla="*/ 16 h 18"/>
                  <a:gd name="T28" fmla="*/ 13 w 13"/>
                  <a:gd name="T29" fmla="*/ 18 h 18"/>
                  <a:gd name="T30" fmla="*/ 11 w 13"/>
                  <a:gd name="T31" fmla="*/ 18 h 18"/>
                  <a:gd name="T32" fmla="*/ 8 w 13"/>
                  <a:gd name="T33" fmla="*/ 18 h 18"/>
                  <a:gd name="T34" fmla="*/ 8 w 13"/>
                  <a:gd name="T35" fmla="*/ 16 h 18"/>
                  <a:gd name="T36" fmla="*/ 5 w 13"/>
                  <a:gd name="T37" fmla="*/ 16 h 18"/>
                  <a:gd name="T38" fmla="*/ 5 w 13"/>
                  <a:gd name="T39" fmla="*/ 13 h 18"/>
                  <a:gd name="T40" fmla="*/ 3 w 13"/>
                  <a:gd name="T41" fmla="*/ 13 h 18"/>
                  <a:gd name="T42" fmla="*/ 3 w 13"/>
                  <a:gd name="T43" fmla="*/ 10 h 18"/>
                  <a:gd name="T44" fmla="*/ 0 w 13"/>
                  <a:gd name="T45" fmla="*/ 8 h 18"/>
                  <a:gd name="T46" fmla="*/ 0 w 13"/>
                  <a:gd name="T47" fmla="*/ 5 h 18"/>
                  <a:gd name="T48" fmla="*/ 0 w 13"/>
                  <a:gd name="T49" fmla="*/ 2 h 18"/>
                  <a:gd name="T50" fmla="*/ 0 w 13"/>
                  <a:gd name="T51" fmla="*/ 0 h 18"/>
                  <a:gd name="T52" fmla="*/ 3 w 13"/>
                  <a:gd name="T53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3" h="18">
                    <a:moveTo>
                      <a:pt x="3" y="0"/>
                    </a:moveTo>
                    <a:lnTo>
                      <a:pt x="5" y="0"/>
                    </a:lnTo>
                    <a:lnTo>
                      <a:pt x="8" y="0"/>
                    </a:lnTo>
                    <a:lnTo>
                      <a:pt x="11" y="0"/>
                    </a:lnTo>
                    <a:lnTo>
                      <a:pt x="11" y="2"/>
                    </a:lnTo>
                    <a:lnTo>
                      <a:pt x="8" y="2"/>
                    </a:lnTo>
                    <a:lnTo>
                      <a:pt x="8" y="5"/>
                    </a:lnTo>
                    <a:lnTo>
                      <a:pt x="11" y="8"/>
                    </a:lnTo>
                    <a:lnTo>
                      <a:pt x="11" y="10"/>
                    </a:lnTo>
                    <a:lnTo>
                      <a:pt x="11" y="13"/>
                    </a:lnTo>
                    <a:lnTo>
                      <a:pt x="11" y="16"/>
                    </a:lnTo>
                    <a:lnTo>
                      <a:pt x="13" y="16"/>
                    </a:lnTo>
                    <a:lnTo>
                      <a:pt x="11" y="16"/>
                    </a:lnTo>
                    <a:lnTo>
                      <a:pt x="13" y="16"/>
                    </a:lnTo>
                    <a:lnTo>
                      <a:pt x="13" y="18"/>
                    </a:lnTo>
                    <a:lnTo>
                      <a:pt x="11" y="18"/>
                    </a:lnTo>
                    <a:lnTo>
                      <a:pt x="8" y="18"/>
                    </a:lnTo>
                    <a:lnTo>
                      <a:pt x="8" y="16"/>
                    </a:lnTo>
                    <a:lnTo>
                      <a:pt x="5" y="16"/>
                    </a:lnTo>
                    <a:lnTo>
                      <a:pt x="5" y="13"/>
                    </a:lnTo>
                    <a:lnTo>
                      <a:pt x="3" y="13"/>
                    </a:lnTo>
                    <a:lnTo>
                      <a:pt x="3" y="10"/>
                    </a:lnTo>
                    <a:lnTo>
                      <a:pt x="0" y="8"/>
                    </a:lnTo>
                    <a:lnTo>
                      <a:pt x="0" y="5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3" y="0"/>
                    </a:lnTo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408" name="Freeform 198"/>
              <p:cNvSpPr>
                <a:spLocks/>
              </p:cNvSpPr>
              <p:nvPr/>
            </p:nvSpPr>
            <p:spPr bwMode="auto">
              <a:xfrm>
                <a:off x="4944" y="2022"/>
                <a:ext cx="16" cy="8"/>
              </a:xfrm>
              <a:custGeom>
                <a:avLst/>
                <a:gdLst>
                  <a:gd name="T0" fmla="*/ 11 w 16"/>
                  <a:gd name="T1" fmla="*/ 0 h 8"/>
                  <a:gd name="T2" fmla="*/ 13 w 16"/>
                  <a:gd name="T3" fmla="*/ 0 h 8"/>
                  <a:gd name="T4" fmla="*/ 13 w 16"/>
                  <a:gd name="T5" fmla="*/ 3 h 8"/>
                  <a:gd name="T6" fmla="*/ 16 w 16"/>
                  <a:gd name="T7" fmla="*/ 3 h 8"/>
                  <a:gd name="T8" fmla="*/ 16 w 16"/>
                  <a:gd name="T9" fmla="*/ 6 h 8"/>
                  <a:gd name="T10" fmla="*/ 13 w 16"/>
                  <a:gd name="T11" fmla="*/ 6 h 8"/>
                  <a:gd name="T12" fmla="*/ 13 w 16"/>
                  <a:gd name="T13" fmla="*/ 8 h 8"/>
                  <a:gd name="T14" fmla="*/ 11 w 16"/>
                  <a:gd name="T15" fmla="*/ 8 h 8"/>
                  <a:gd name="T16" fmla="*/ 8 w 16"/>
                  <a:gd name="T17" fmla="*/ 8 h 8"/>
                  <a:gd name="T18" fmla="*/ 5 w 16"/>
                  <a:gd name="T19" fmla="*/ 8 h 8"/>
                  <a:gd name="T20" fmla="*/ 3 w 16"/>
                  <a:gd name="T21" fmla="*/ 8 h 8"/>
                  <a:gd name="T22" fmla="*/ 3 w 16"/>
                  <a:gd name="T23" fmla="*/ 6 h 8"/>
                  <a:gd name="T24" fmla="*/ 0 w 16"/>
                  <a:gd name="T25" fmla="*/ 6 h 8"/>
                  <a:gd name="T26" fmla="*/ 0 w 16"/>
                  <a:gd name="T27" fmla="*/ 3 h 8"/>
                  <a:gd name="T28" fmla="*/ 0 w 16"/>
                  <a:gd name="T29" fmla="*/ 0 h 8"/>
                  <a:gd name="T30" fmla="*/ 3 w 16"/>
                  <a:gd name="T31" fmla="*/ 0 h 8"/>
                  <a:gd name="T32" fmla="*/ 5 w 16"/>
                  <a:gd name="T33" fmla="*/ 0 h 8"/>
                  <a:gd name="T34" fmla="*/ 8 w 16"/>
                  <a:gd name="T35" fmla="*/ 0 h 8"/>
                  <a:gd name="T36" fmla="*/ 11 w 16"/>
                  <a:gd name="T3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6" h="8">
                    <a:moveTo>
                      <a:pt x="11" y="0"/>
                    </a:moveTo>
                    <a:lnTo>
                      <a:pt x="13" y="0"/>
                    </a:lnTo>
                    <a:lnTo>
                      <a:pt x="13" y="3"/>
                    </a:lnTo>
                    <a:lnTo>
                      <a:pt x="16" y="3"/>
                    </a:lnTo>
                    <a:lnTo>
                      <a:pt x="16" y="6"/>
                    </a:lnTo>
                    <a:lnTo>
                      <a:pt x="13" y="6"/>
                    </a:lnTo>
                    <a:lnTo>
                      <a:pt x="13" y="8"/>
                    </a:lnTo>
                    <a:lnTo>
                      <a:pt x="11" y="8"/>
                    </a:lnTo>
                    <a:lnTo>
                      <a:pt x="8" y="8"/>
                    </a:lnTo>
                    <a:lnTo>
                      <a:pt x="5" y="8"/>
                    </a:lnTo>
                    <a:lnTo>
                      <a:pt x="3" y="8"/>
                    </a:lnTo>
                    <a:lnTo>
                      <a:pt x="3" y="6"/>
                    </a:lnTo>
                    <a:lnTo>
                      <a:pt x="0" y="6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8" y="0"/>
                    </a:lnTo>
                    <a:lnTo>
                      <a:pt x="11" y="0"/>
                    </a:lnTo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409" name="Freeform 199"/>
              <p:cNvSpPr>
                <a:spLocks/>
              </p:cNvSpPr>
              <p:nvPr/>
            </p:nvSpPr>
            <p:spPr bwMode="auto">
              <a:xfrm>
                <a:off x="4435" y="1983"/>
                <a:ext cx="5" cy="5"/>
              </a:xfrm>
              <a:custGeom>
                <a:avLst/>
                <a:gdLst>
                  <a:gd name="T0" fmla="*/ 3 w 5"/>
                  <a:gd name="T1" fmla="*/ 3 h 5"/>
                  <a:gd name="T2" fmla="*/ 5 w 5"/>
                  <a:gd name="T3" fmla="*/ 3 h 5"/>
                  <a:gd name="T4" fmla="*/ 5 w 5"/>
                  <a:gd name="T5" fmla="*/ 5 h 5"/>
                  <a:gd name="T6" fmla="*/ 3 w 5"/>
                  <a:gd name="T7" fmla="*/ 5 h 5"/>
                  <a:gd name="T8" fmla="*/ 5 w 5"/>
                  <a:gd name="T9" fmla="*/ 3 h 5"/>
                  <a:gd name="T10" fmla="*/ 3 w 5"/>
                  <a:gd name="T11" fmla="*/ 3 h 5"/>
                  <a:gd name="T12" fmla="*/ 0 w 5"/>
                  <a:gd name="T13" fmla="*/ 3 h 5"/>
                  <a:gd name="T14" fmla="*/ 0 w 5"/>
                  <a:gd name="T15" fmla="*/ 0 h 5"/>
                  <a:gd name="T16" fmla="*/ 3 w 5"/>
                  <a:gd name="T17" fmla="*/ 0 h 5"/>
                  <a:gd name="T18" fmla="*/ 3 w 5"/>
                  <a:gd name="T19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5">
                    <a:moveTo>
                      <a:pt x="3" y="3"/>
                    </a:moveTo>
                    <a:lnTo>
                      <a:pt x="5" y="3"/>
                    </a:lnTo>
                    <a:lnTo>
                      <a:pt x="5" y="5"/>
                    </a:lnTo>
                    <a:lnTo>
                      <a:pt x="3" y="5"/>
                    </a:lnTo>
                    <a:lnTo>
                      <a:pt x="5" y="3"/>
                    </a:lnTo>
                    <a:lnTo>
                      <a:pt x="3" y="3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3" y="0"/>
                    </a:lnTo>
                    <a:lnTo>
                      <a:pt x="3" y="3"/>
                    </a:lnTo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410" name="Freeform 200"/>
              <p:cNvSpPr>
                <a:spLocks/>
              </p:cNvSpPr>
              <p:nvPr/>
            </p:nvSpPr>
            <p:spPr bwMode="auto">
              <a:xfrm>
                <a:off x="4751" y="1981"/>
                <a:ext cx="10" cy="10"/>
              </a:xfrm>
              <a:custGeom>
                <a:avLst/>
                <a:gdLst>
                  <a:gd name="T0" fmla="*/ 8 w 10"/>
                  <a:gd name="T1" fmla="*/ 10 h 10"/>
                  <a:gd name="T2" fmla="*/ 5 w 10"/>
                  <a:gd name="T3" fmla="*/ 10 h 10"/>
                  <a:gd name="T4" fmla="*/ 3 w 10"/>
                  <a:gd name="T5" fmla="*/ 10 h 10"/>
                  <a:gd name="T6" fmla="*/ 0 w 10"/>
                  <a:gd name="T7" fmla="*/ 7 h 10"/>
                  <a:gd name="T8" fmla="*/ 0 w 10"/>
                  <a:gd name="T9" fmla="*/ 5 h 10"/>
                  <a:gd name="T10" fmla="*/ 0 w 10"/>
                  <a:gd name="T11" fmla="*/ 2 h 10"/>
                  <a:gd name="T12" fmla="*/ 3 w 10"/>
                  <a:gd name="T13" fmla="*/ 2 h 10"/>
                  <a:gd name="T14" fmla="*/ 3 w 10"/>
                  <a:gd name="T15" fmla="*/ 0 h 10"/>
                  <a:gd name="T16" fmla="*/ 5 w 10"/>
                  <a:gd name="T17" fmla="*/ 0 h 10"/>
                  <a:gd name="T18" fmla="*/ 5 w 10"/>
                  <a:gd name="T19" fmla="*/ 2 h 10"/>
                  <a:gd name="T20" fmla="*/ 8 w 10"/>
                  <a:gd name="T21" fmla="*/ 2 h 10"/>
                  <a:gd name="T22" fmla="*/ 8 w 10"/>
                  <a:gd name="T23" fmla="*/ 5 h 10"/>
                  <a:gd name="T24" fmla="*/ 8 w 10"/>
                  <a:gd name="T25" fmla="*/ 7 h 10"/>
                  <a:gd name="T26" fmla="*/ 10 w 10"/>
                  <a:gd name="T27" fmla="*/ 7 h 10"/>
                  <a:gd name="T28" fmla="*/ 8 w 10"/>
                  <a:gd name="T29" fmla="*/ 7 h 10"/>
                  <a:gd name="T30" fmla="*/ 8 w 10"/>
                  <a:gd name="T31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0" h="10">
                    <a:moveTo>
                      <a:pt x="8" y="10"/>
                    </a:moveTo>
                    <a:lnTo>
                      <a:pt x="5" y="10"/>
                    </a:lnTo>
                    <a:lnTo>
                      <a:pt x="3" y="10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0" y="2"/>
                    </a:lnTo>
                    <a:lnTo>
                      <a:pt x="3" y="2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5" y="2"/>
                    </a:lnTo>
                    <a:lnTo>
                      <a:pt x="8" y="2"/>
                    </a:lnTo>
                    <a:lnTo>
                      <a:pt x="8" y="5"/>
                    </a:lnTo>
                    <a:lnTo>
                      <a:pt x="8" y="7"/>
                    </a:lnTo>
                    <a:lnTo>
                      <a:pt x="10" y="7"/>
                    </a:lnTo>
                    <a:lnTo>
                      <a:pt x="8" y="7"/>
                    </a:lnTo>
                    <a:lnTo>
                      <a:pt x="8" y="10"/>
                    </a:lnTo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411" name="Freeform 201"/>
              <p:cNvSpPr>
                <a:spLocks/>
              </p:cNvSpPr>
              <p:nvPr/>
            </p:nvSpPr>
            <p:spPr bwMode="auto">
              <a:xfrm>
                <a:off x="4699" y="1981"/>
                <a:ext cx="15" cy="18"/>
              </a:xfrm>
              <a:custGeom>
                <a:avLst/>
                <a:gdLst>
                  <a:gd name="T0" fmla="*/ 10 w 15"/>
                  <a:gd name="T1" fmla="*/ 7 h 18"/>
                  <a:gd name="T2" fmla="*/ 13 w 15"/>
                  <a:gd name="T3" fmla="*/ 7 h 18"/>
                  <a:gd name="T4" fmla="*/ 15 w 15"/>
                  <a:gd name="T5" fmla="*/ 7 h 18"/>
                  <a:gd name="T6" fmla="*/ 15 w 15"/>
                  <a:gd name="T7" fmla="*/ 10 h 18"/>
                  <a:gd name="T8" fmla="*/ 13 w 15"/>
                  <a:gd name="T9" fmla="*/ 10 h 18"/>
                  <a:gd name="T10" fmla="*/ 13 w 15"/>
                  <a:gd name="T11" fmla="*/ 13 h 18"/>
                  <a:gd name="T12" fmla="*/ 10 w 15"/>
                  <a:gd name="T13" fmla="*/ 13 h 18"/>
                  <a:gd name="T14" fmla="*/ 10 w 15"/>
                  <a:gd name="T15" fmla="*/ 15 h 18"/>
                  <a:gd name="T16" fmla="*/ 8 w 15"/>
                  <a:gd name="T17" fmla="*/ 15 h 18"/>
                  <a:gd name="T18" fmla="*/ 8 w 15"/>
                  <a:gd name="T19" fmla="*/ 18 h 18"/>
                  <a:gd name="T20" fmla="*/ 8 w 15"/>
                  <a:gd name="T21" fmla="*/ 15 h 18"/>
                  <a:gd name="T22" fmla="*/ 5 w 15"/>
                  <a:gd name="T23" fmla="*/ 15 h 18"/>
                  <a:gd name="T24" fmla="*/ 5 w 15"/>
                  <a:gd name="T25" fmla="*/ 13 h 18"/>
                  <a:gd name="T26" fmla="*/ 2 w 15"/>
                  <a:gd name="T27" fmla="*/ 13 h 18"/>
                  <a:gd name="T28" fmla="*/ 2 w 15"/>
                  <a:gd name="T29" fmla="*/ 10 h 18"/>
                  <a:gd name="T30" fmla="*/ 2 w 15"/>
                  <a:gd name="T31" fmla="*/ 7 h 18"/>
                  <a:gd name="T32" fmla="*/ 0 w 15"/>
                  <a:gd name="T33" fmla="*/ 7 h 18"/>
                  <a:gd name="T34" fmla="*/ 0 w 15"/>
                  <a:gd name="T35" fmla="*/ 5 h 18"/>
                  <a:gd name="T36" fmla="*/ 0 w 15"/>
                  <a:gd name="T37" fmla="*/ 2 h 18"/>
                  <a:gd name="T38" fmla="*/ 0 w 15"/>
                  <a:gd name="T39" fmla="*/ 0 h 18"/>
                  <a:gd name="T40" fmla="*/ 2 w 15"/>
                  <a:gd name="T41" fmla="*/ 0 h 18"/>
                  <a:gd name="T42" fmla="*/ 2 w 15"/>
                  <a:gd name="T43" fmla="*/ 2 h 18"/>
                  <a:gd name="T44" fmla="*/ 5 w 15"/>
                  <a:gd name="T45" fmla="*/ 2 h 18"/>
                  <a:gd name="T46" fmla="*/ 5 w 15"/>
                  <a:gd name="T47" fmla="*/ 5 h 18"/>
                  <a:gd name="T48" fmla="*/ 8 w 15"/>
                  <a:gd name="T49" fmla="*/ 5 h 18"/>
                  <a:gd name="T50" fmla="*/ 10 w 15"/>
                  <a:gd name="T51" fmla="*/ 5 h 18"/>
                  <a:gd name="T52" fmla="*/ 10 w 15"/>
                  <a:gd name="T53" fmla="*/ 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5" h="18">
                    <a:moveTo>
                      <a:pt x="10" y="7"/>
                    </a:moveTo>
                    <a:lnTo>
                      <a:pt x="13" y="7"/>
                    </a:lnTo>
                    <a:lnTo>
                      <a:pt x="15" y="7"/>
                    </a:lnTo>
                    <a:lnTo>
                      <a:pt x="15" y="10"/>
                    </a:lnTo>
                    <a:lnTo>
                      <a:pt x="13" y="10"/>
                    </a:lnTo>
                    <a:lnTo>
                      <a:pt x="13" y="13"/>
                    </a:lnTo>
                    <a:lnTo>
                      <a:pt x="10" y="13"/>
                    </a:lnTo>
                    <a:lnTo>
                      <a:pt x="10" y="15"/>
                    </a:lnTo>
                    <a:lnTo>
                      <a:pt x="8" y="15"/>
                    </a:lnTo>
                    <a:lnTo>
                      <a:pt x="8" y="18"/>
                    </a:lnTo>
                    <a:lnTo>
                      <a:pt x="8" y="15"/>
                    </a:lnTo>
                    <a:lnTo>
                      <a:pt x="5" y="15"/>
                    </a:lnTo>
                    <a:lnTo>
                      <a:pt x="5" y="13"/>
                    </a:lnTo>
                    <a:lnTo>
                      <a:pt x="2" y="13"/>
                    </a:lnTo>
                    <a:lnTo>
                      <a:pt x="2" y="10"/>
                    </a:lnTo>
                    <a:lnTo>
                      <a:pt x="2" y="7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5" y="2"/>
                    </a:lnTo>
                    <a:lnTo>
                      <a:pt x="5" y="5"/>
                    </a:lnTo>
                    <a:lnTo>
                      <a:pt x="8" y="5"/>
                    </a:lnTo>
                    <a:lnTo>
                      <a:pt x="10" y="5"/>
                    </a:lnTo>
                    <a:lnTo>
                      <a:pt x="10" y="7"/>
                    </a:lnTo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412" name="Freeform 202"/>
              <p:cNvSpPr>
                <a:spLocks/>
              </p:cNvSpPr>
              <p:nvPr/>
            </p:nvSpPr>
            <p:spPr bwMode="auto">
              <a:xfrm>
                <a:off x="4699" y="1960"/>
                <a:ext cx="15" cy="10"/>
              </a:xfrm>
              <a:custGeom>
                <a:avLst/>
                <a:gdLst>
                  <a:gd name="T0" fmla="*/ 13 w 15"/>
                  <a:gd name="T1" fmla="*/ 2 h 10"/>
                  <a:gd name="T2" fmla="*/ 13 w 15"/>
                  <a:gd name="T3" fmla="*/ 5 h 10"/>
                  <a:gd name="T4" fmla="*/ 15 w 15"/>
                  <a:gd name="T5" fmla="*/ 5 h 10"/>
                  <a:gd name="T6" fmla="*/ 15 w 15"/>
                  <a:gd name="T7" fmla="*/ 7 h 10"/>
                  <a:gd name="T8" fmla="*/ 13 w 15"/>
                  <a:gd name="T9" fmla="*/ 7 h 10"/>
                  <a:gd name="T10" fmla="*/ 13 w 15"/>
                  <a:gd name="T11" fmla="*/ 10 h 10"/>
                  <a:gd name="T12" fmla="*/ 10 w 15"/>
                  <a:gd name="T13" fmla="*/ 10 h 10"/>
                  <a:gd name="T14" fmla="*/ 8 w 15"/>
                  <a:gd name="T15" fmla="*/ 10 h 10"/>
                  <a:gd name="T16" fmla="*/ 8 w 15"/>
                  <a:gd name="T17" fmla="*/ 7 h 10"/>
                  <a:gd name="T18" fmla="*/ 8 w 15"/>
                  <a:gd name="T19" fmla="*/ 5 h 10"/>
                  <a:gd name="T20" fmla="*/ 8 w 15"/>
                  <a:gd name="T21" fmla="*/ 7 h 10"/>
                  <a:gd name="T22" fmla="*/ 5 w 15"/>
                  <a:gd name="T23" fmla="*/ 7 h 10"/>
                  <a:gd name="T24" fmla="*/ 5 w 15"/>
                  <a:gd name="T25" fmla="*/ 10 h 10"/>
                  <a:gd name="T26" fmla="*/ 2 w 15"/>
                  <a:gd name="T27" fmla="*/ 10 h 10"/>
                  <a:gd name="T28" fmla="*/ 2 w 15"/>
                  <a:gd name="T29" fmla="*/ 7 h 10"/>
                  <a:gd name="T30" fmla="*/ 2 w 15"/>
                  <a:gd name="T31" fmla="*/ 5 h 10"/>
                  <a:gd name="T32" fmla="*/ 0 w 15"/>
                  <a:gd name="T33" fmla="*/ 5 h 10"/>
                  <a:gd name="T34" fmla="*/ 2 w 15"/>
                  <a:gd name="T35" fmla="*/ 5 h 10"/>
                  <a:gd name="T36" fmla="*/ 2 w 15"/>
                  <a:gd name="T37" fmla="*/ 2 h 10"/>
                  <a:gd name="T38" fmla="*/ 5 w 15"/>
                  <a:gd name="T39" fmla="*/ 2 h 10"/>
                  <a:gd name="T40" fmla="*/ 5 w 15"/>
                  <a:gd name="T41" fmla="*/ 0 h 10"/>
                  <a:gd name="T42" fmla="*/ 8 w 15"/>
                  <a:gd name="T43" fmla="*/ 0 h 10"/>
                  <a:gd name="T44" fmla="*/ 10 w 15"/>
                  <a:gd name="T45" fmla="*/ 0 h 10"/>
                  <a:gd name="T46" fmla="*/ 10 w 15"/>
                  <a:gd name="T47" fmla="*/ 2 h 10"/>
                  <a:gd name="T48" fmla="*/ 13 w 15"/>
                  <a:gd name="T49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5" h="10">
                    <a:moveTo>
                      <a:pt x="13" y="2"/>
                    </a:moveTo>
                    <a:lnTo>
                      <a:pt x="13" y="5"/>
                    </a:lnTo>
                    <a:lnTo>
                      <a:pt x="15" y="5"/>
                    </a:lnTo>
                    <a:lnTo>
                      <a:pt x="15" y="7"/>
                    </a:lnTo>
                    <a:lnTo>
                      <a:pt x="13" y="7"/>
                    </a:lnTo>
                    <a:lnTo>
                      <a:pt x="13" y="10"/>
                    </a:lnTo>
                    <a:lnTo>
                      <a:pt x="10" y="10"/>
                    </a:lnTo>
                    <a:lnTo>
                      <a:pt x="8" y="10"/>
                    </a:lnTo>
                    <a:lnTo>
                      <a:pt x="8" y="7"/>
                    </a:lnTo>
                    <a:lnTo>
                      <a:pt x="8" y="5"/>
                    </a:lnTo>
                    <a:lnTo>
                      <a:pt x="8" y="7"/>
                    </a:lnTo>
                    <a:lnTo>
                      <a:pt x="5" y="7"/>
                    </a:lnTo>
                    <a:lnTo>
                      <a:pt x="5" y="10"/>
                    </a:lnTo>
                    <a:lnTo>
                      <a:pt x="2" y="10"/>
                    </a:lnTo>
                    <a:lnTo>
                      <a:pt x="2" y="7"/>
                    </a:lnTo>
                    <a:lnTo>
                      <a:pt x="2" y="5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2" y="2"/>
                    </a:lnTo>
                    <a:lnTo>
                      <a:pt x="5" y="2"/>
                    </a:lnTo>
                    <a:lnTo>
                      <a:pt x="5" y="0"/>
                    </a:lnTo>
                    <a:lnTo>
                      <a:pt x="8" y="0"/>
                    </a:lnTo>
                    <a:lnTo>
                      <a:pt x="10" y="0"/>
                    </a:lnTo>
                    <a:lnTo>
                      <a:pt x="10" y="2"/>
                    </a:lnTo>
                    <a:lnTo>
                      <a:pt x="13" y="2"/>
                    </a:lnTo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413" name="Freeform 203"/>
              <p:cNvSpPr>
                <a:spLocks/>
              </p:cNvSpPr>
              <p:nvPr/>
            </p:nvSpPr>
            <p:spPr bwMode="auto">
              <a:xfrm>
                <a:off x="4623" y="1947"/>
                <a:ext cx="102" cy="206"/>
              </a:xfrm>
              <a:custGeom>
                <a:avLst/>
                <a:gdLst>
                  <a:gd name="T0" fmla="*/ 78 w 102"/>
                  <a:gd name="T1" fmla="*/ 7 h 206"/>
                  <a:gd name="T2" fmla="*/ 73 w 102"/>
                  <a:gd name="T3" fmla="*/ 20 h 206"/>
                  <a:gd name="T4" fmla="*/ 60 w 102"/>
                  <a:gd name="T5" fmla="*/ 20 h 206"/>
                  <a:gd name="T6" fmla="*/ 63 w 102"/>
                  <a:gd name="T7" fmla="*/ 26 h 206"/>
                  <a:gd name="T8" fmla="*/ 60 w 102"/>
                  <a:gd name="T9" fmla="*/ 31 h 206"/>
                  <a:gd name="T10" fmla="*/ 71 w 102"/>
                  <a:gd name="T11" fmla="*/ 39 h 206"/>
                  <a:gd name="T12" fmla="*/ 68 w 102"/>
                  <a:gd name="T13" fmla="*/ 52 h 206"/>
                  <a:gd name="T14" fmla="*/ 73 w 102"/>
                  <a:gd name="T15" fmla="*/ 65 h 206"/>
                  <a:gd name="T16" fmla="*/ 86 w 102"/>
                  <a:gd name="T17" fmla="*/ 70 h 206"/>
                  <a:gd name="T18" fmla="*/ 84 w 102"/>
                  <a:gd name="T19" fmla="*/ 81 h 206"/>
                  <a:gd name="T20" fmla="*/ 97 w 102"/>
                  <a:gd name="T21" fmla="*/ 86 h 206"/>
                  <a:gd name="T22" fmla="*/ 99 w 102"/>
                  <a:gd name="T23" fmla="*/ 91 h 206"/>
                  <a:gd name="T24" fmla="*/ 102 w 102"/>
                  <a:gd name="T25" fmla="*/ 99 h 206"/>
                  <a:gd name="T26" fmla="*/ 99 w 102"/>
                  <a:gd name="T27" fmla="*/ 104 h 206"/>
                  <a:gd name="T28" fmla="*/ 91 w 102"/>
                  <a:gd name="T29" fmla="*/ 109 h 206"/>
                  <a:gd name="T30" fmla="*/ 89 w 102"/>
                  <a:gd name="T31" fmla="*/ 120 h 206"/>
                  <a:gd name="T32" fmla="*/ 91 w 102"/>
                  <a:gd name="T33" fmla="*/ 135 h 206"/>
                  <a:gd name="T34" fmla="*/ 91 w 102"/>
                  <a:gd name="T35" fmla="*/ 154 h 206"/>
                  <a:gd name="T36" fmla="*/ 94 w 102"/>
                  <a:gd name="T37" fmla="*/ 164 h 206"/>
                  <a:gd name="T38" fmla="*/ 99 w 102"/>
                  <a:gd name="T39" fmla="*/ 177 h 206"/>
                  <a:gd name="T40" fmla="*/ 97 w 102"/>
                  <a:gd name="T41" fmla="*/ 190 h 206"/>
                  <a:gd name="T42" fmla="*/ 102 w 102"/>
                  <a:gd name="T43" fmla="*/ 198 h 206"/>
                  <a:gd name="T44" fmla="*/ 97 w 102"/>
                  <a:gd name="T45" fmla="*/ 198 h 206"/>
                  <a:gd name="T46" fmla="*/ 91 w 102"/>
                  <a:gd name="T47" fmla="*/ 206 h 206"/>
                  <a:gd name="T48" fmla="*/ 81 w 102"/>
                  <a:gd name="T49" fmla="*/ 203 h 206"/>
                  <a:gd name="T50" fmla="*/ 81 w 102"/>
                  <a:gd name="T51" fmla="*/ 190 h 206"/>
                  <a:gd name="T52" fmla="*/ 89 w 102"/>
                  <a:gd name="T53" fmla="*/ 177 h 206"/>
                  <a:gd name="T54" fmla="*/ 81 w 102"/>
                  <a:gd name="T55" fmla="*/ 169 h 206"/>
                  <a:gd name="T56" fmla="*/ 76 w 102"/>
                  <a:gd name="T57" fmla="*/ 167 h 206"/>
                  <a:gd name="T58" fmla="*/ 71 w 102"/>
                  <a:gd name="T59" fmla="*/ 164 h 206"/>
                  <a:gd name="T60" fmla="*/ 68 w 102"/>
                  <a:gd name="T61" fmla="*/ 164 h 206"/>
                  <a:gd name="T62" fmla="*/ 60 w 102"/>
                  <a:gd name="T63" fmla="*/ 164 h 206"/>
                  <a:gd name="T64" fmla="*/ 60 w 102"/>
                  <a:gd name="T65" fmla="*/ 156 h 206"/>
                  <a:gd name="T66" fmla="*/ 57 w 102"/>
                  <a:gd name="T67" fmla="*/ 141 h 206"/>
                  <a:gd name="T68" fmla="*/ 55 w 102"/>
                  <a:gd name="T69" fmla="*/ 125 h 206"/>
                  <a:gd name="T70" fmla="*/ 55 w 102"/>
                  <a:gd name="T71" fmla="*/ 117 h 206"/>
                  <a:gd name="T72" fmla="*/ 47 w 102"/>
                  <a:gd name="T73" fmla="*/ 107 h 206"/>
                  <a:gd name="T74" fmla="*/ 34 w 102"/>
                  <a:gd name="T75" fmla="*/ 99 h 206"/>
                  <a:gd name="T76" fmla="*/ 26 w 102"/>
                  <a:gd name="T77" fmla="*/ 88 h 206"/>
                  <a:gd name="T78" fmla="*/ 16 w 102"/>
                  <a:gd name="T79" fmla="*/ 99 h 206"/>
                  <a:gd name="T80" fmla="*/ 13 w 102"/>
                  <a:gd name="T81" fmla="*/ 112 h 206"/>
                  <a:gd name="T82" fmla="*/ 11 w 102"/>
                  <a:gd name="T83" fmla="*/ 122 h 206"/>
                  <a:gd name="T84" fmla="*/ 0 w 102"/>
                  <a:gd name="T85" fmla="*/ 115 h 206"/>
                  <a:gd name="T86" fmla="*/ 8 w 102"/>
                  <a:gd name="T87" fmla="*/ 104 h 206"/>
                  <a:gd name="T88" fmla="*/ 16 w 102"/>
                  <a:gd name="T89" fmla="*/ 99 h 206"/>
                  <a:gd name="T90" fmla="*/ 21 w 102"/>
                  <a:gd name="T91" fmla="*/ 86 h 206"/>
                  <a:gd name="T92" fmla="*/ 18 w 102"/>
                  <a:gd name="T93" fmla="*/ 78 h 206"/>
                  <a:gd name="T94" fmla="*/ 11 w 102"/>
                  <a:gd name="T95" fmla="*/ 78 h 206"/>
                  <a:gd name="T96" fmla="*/ 16 w 102"/>
                  <a:gd name="T97" fmla="*/ 70 h 206"/>
                  <a:gd name="T98" fmla="*/ 26 w 102"/>
                  <a:gd name="T99" fmla="*/ 67 h 206"/>
                  <a:gd name="T100" fmla="*/ 34 w 102"/>
                  <a:gd name="T101" fmla="*/ 57 h 206"/>
                  <a:gd name="T102" fmla="*/ 39 w 102"/>
                  <a:gd name="T103" fmla="*/ 44 h 206"/>
                  <a:gd name="T104" fmla="*/ 47 w 102"/>
                  <a:gd name="T105" fmla="*/ 34 h 206"/>
                  <a:gd name="T106" fmla="*/ 39 w 102"/>
                  <a:gd name="T107" fmla="*/ 31 h 206"/>
                  <a:gd name="T108" fmla="*/ 47 w 102"/>
                  <a:gd name="T109" fmla="*/ 23 h 206"/>
                  <a:gd name="T110" fmla="*/ 52 w 102"/>
                  <a:gd name="T111" fmla="*/ 13 h 206"/>
                  <a:gd name="T112" fmla="*/ 63 w 102"/>
                  <a:gd name="T113" fmla="*/ 5 h 2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02" h="206">
                    <a:moveTo>
                      <a:pt x="68" y="0"/>
                    </a:moveTo>
                    <a:lnTo>
                      <a:pt x="71" y="0"/>
                    </a:lnTo>
                    <a:lnTo>
                      <a:pt x="73" y="2"/>
                    </a:lnTo>
                    <a:lnTo>
                      <a:pt x="76" y="2"/>
                    </a:lnTo>
                    <a:lnTo>
                      <a:pt x="78" y="2"/>
                    </a:lnTo>
                    <a:lnTo>
                      <a:pt x="78" y="5"/>
                    </a:lnTo>
                    <a:lnTo>
                      <a:pt x="78" y="7"/>
                    </a:lnTo>
                    <a:lnTo>
                      <a:pt x="78" y="10"/>
                    </a:lnTo>
                    <a:lnTo>
                      <a:pt x="78" y="13"/>
                    </a:lnTo>
                    <a:lnTo>
                      <a:pt x="76" y="13"/>
                    </a:lnTo>
                    <a:lnTo>
                      <a:pt x="76" y="15"/>
                    </a:lnTo>
                    <a:lnTo>
                      <a:pt x="76" y="18"/>
                    </a:lnTo>
                    <a:lnTo>
                      <a:pt x="73" y="18"/>
                    </a:lnTo>
                    <a:lnTo>
                      <a:pt x="73" y="20"/>
                    </a:lnTo>
                    <a:lnTo>
                      <a:pt x="71" y="20"/>
                    </a:lnTo>
                    <a:lnTo>
                      <a:pt x="71" y="18"/>
                    </a:lnTo>
                    <a:lnTo>
                      <a:pt x="68" y="18"/>
                    </a:lnTo>
                    <a:lnTo>
                      <a:pt x="65" y="18"/>
                    </a:lnTo>
                    <a:lnTo>
                      <a:pt x="65" y="20"/>
                    </a:lnTo>
                    <a:lnTo>
                      <a:pt x="63" y="20"/>
                    </a:lnTo>
                    <a:lnTo>
                      <a:pt x="60" y="20"/>
                    </a:lnTo>
                    <a:lnTo>
                      <a:pt x="60" y="18"/>
                    </a:lnTo>
                    <a:lnTo>
                      <a:pt x="57" y="18"/>
                    </a:lnTo>
                    <a:lnTo>
                      <a:pt x="57" y="20"/>
                    </a:lnTo>
                    <a:lnTo>
                      <a:pt x="60" y="20"/>
                    </a:lnTo>
                    <a:lnTo>
                      <a:pt x="60" y="23"/>
                    </a:lnTo>
                    <a:lnTo>
                      <a:pt x="60" y="26"/>
                    </a:lnTo>
                    <a:lnTo>
                      <a:pt x="63" y="26"/>
                    </a:lnTo>
                    <a:lnTo>
                      <a:pt x="65" y="26"/>
                    </a:lnTo>
                    <a:lnTo>
                      <a:pt x="63" y="26"/>
                    </a:lnTo>
                    <a:lnTo>
                      <a:pt x="63" y="28"/>
                    </a:lnTo>
                    <a:lnTo>
                      <a:pt x="63" y="26"/>
                    </a:lnTo>
                    <a:lnTo>
                      <a:pt x="60" y="26"/>
                    </a:lnTo>
                    <a:lnTo>
                      <a:pt x="60" y="28"/>
                    </a:lnTo>
                    <a:lnTo>
                      <a:pt x="60" y="31"/>
                    </a:lnTo>
                    <a:lnTo>
                      <a:pt x="63" y="31"/>
                    </a:lnTo>
                    <a:lnTo>
                      <a:pt x="63" y="34"/>
                    </a:lnTo>
                    <a:lnTo>
                      <a:pt x="65" y="34"/>
                    </a:lnTo>
                    <a:lnTo>
                      <a:pt x="65" y="36"/>
                    </a:lnTo>
                    <a:lnTo>
                      <a:pt x="68" y="36"/>
                    </a:lnTo>
                    <a:lnTo>
                      <a:pt x="68" y="39"/>
                    </a:lnTo>
                    <a:lnTo>
                      <a:pt x="71" y="39"/>
                    </a:lnTo>
                    <a:lnTo>
                      <a:pt x="71" y="41"/>
                    </a:lnTo>
                    <a:lnTo>
                      <a:pt x="73" y="41"/>
                    </a:lnTo>
                    <a:lnTo>
                      <a:pt x="73" y="44"/>
                    </a:lnTo>
                    <a:lnTo>
                      <a:pt x="71" y="44"/>
                    </a:lnTo>
                    <a:lnTo>
                      <a:pt x="68" y="47"/>
                    </a:lnTo>
                    <a:lnTo>
                      <a:pt x="68" y="49"/>
                    </a:lnTo>
                    <a:lnTo>
                      <a:pt x="68" y="52"/>
                    </a:lnTo>
                    <a:lnTo>
                      <a:pt x="68" y="54"/>
                    </a:lnTo>
                    <a:lnTo>
                      <a:pt x="71" y="54"/>
                    </a:lnTo>
                    <a:lnTo>
                      <a:pt x="71" y="57"/>
                    </a:lnTo>
                    <a:lnTo>
                      <a:pt x="71" y="60"/>
                    </a:lnTo>
                    <a:lnTo>
                      <a:pt x="73" y="60"/>
                    </a:lnTo>
                    <a:lnTo>
                      <a:pt x="73" y="62"/>
                    </a:lnTo>
                    <a:lnTo>
                      <a:pt x="73" y="65"/>
                    </a:lnTo>
                    <a:lnTo>
                      <a:pt x="76" y="65"/>
                    </a:lnTo>
                    <a:lnTo>
                      <a:pt x="76" y="67"/>
                    </a:lnTo>
                    <a:lnTo>
                      <a:pt x="76" y="70"/>
                    </a:lnTo>
                    <a:lnTo>
                      <a:pt x="78" y="70"/>
                    </a:lnTo>
                    <a:lnTo>
                      <a:pt x="81" y="70"/>
                    </a:lnTo>
                    <a:lnTo>
                      <a:pt x="84" y="70"/>
                    </a:lnTo>
                    <a:lnTo>
                      <a:pt x="86" y="70"/>
                    </a:lnTo>
                    <a:lnTo>
                      <a:pt x="86" y="73"/>
                    </a:lnTo>
                    <a:lnTo>
                      <a:pt x="84" y="73"/>
                    </a:lnTo>
                    <a:lnTo>
                      <a:pt x="84" y="75"/>
                    </a:lnTo>
                    <a:lnTo>
                      <a:pt x="81" y="75"/>
                    </a:lnTo>
                    <a:lnTo>
                      <a:pt x="81" y="78"/>
                    </a:lnTo>
                    <a:lnTo>
                      <a:pt x="84" y="78"/>
                    </a:lnTo>
                    <a:lnTo>
                      <a:pt x="84" y="81"/>
                    </a:lnTo>
                    <a:lnTo>
                      <a:pt x="84" y="83"/>
                    </a:lnTo>
                    <a:lnTo>
                      <a:pt x="86" y="83"/>
                    </a:lnTo>
                    <a:lnTo>
                      <a:pt x="89" y="83"/>
                    </a:lnTo>
                    <a:lnTo>
                      <a:pt x="91" y="83"/>
                    </a:lnTo>
                    <a:lnTo>
                      <a:pt x="94" y="83"/>
                    </a:lnTo>
                    <a:lnTo>
                      <a:pt x="94" y="86"/>
                    </a:lnTo>
                    <a:lnTo>
                      <a:pt x="97" y="86"/>
                    </a:lnTo>
                    <a:lnTo>
                      <a:pt x="97" y="88"/>
                    </a:lnTo>
                    <a:lnTo>
                      <a:pt x="99" y="88"/>
                    </a:lnTo>
                    <a:lnTo>
                      <a:pt x="102" y="88"/>
                    </a:lnTo>
                    <a:lnTo>
                      <a:pt x="99" y="88"/>
                    </a:lnTo>
                    <a:lnTo>
                      <a:pt x="99" y="91"/>
                    </a:lnTo>
                    <a:lnTo>
                      <a:pt x="99" y="88"/>
                    </a:lnTo>
                    <a:lnTo>
                      <a:pt x="99" y="91"/>
                    </a:lnTo>
                    <a:lnTo>
                      <a:pt x="102" y="91"/>
                    </a:lnTo>
                    <a:lnTo>
                      <a:pt x="102" y="88"/>
                    </a:lnTo>
                    <a:lnTo>
                      <a:pt x="102" y="91"/>
                    </a:lnTo>
                    <a:lnTo>
                      <a:pt x="102" y="94"/>
                    </a:lnTo>
                    <a:lnTo>
                      <a:pt x="99" y="96"/>
                    </a:lnTo>
                    <a:lnTo>
                      <a:pt x="102" y="96"/>
                    </a:lnTo>
                    <a:lnTo>
                      <a:pt x="102" y="99"/>
                    </a:lnTo>
                    <a:lnTo>
                      <a:pt x="102" y="101"/>
                    </a:lnTo>
                    <a:lnTo>
                      <a:pt x="99" y="101"/>
                    </a:lnTo>
                    <a:lnTo>
                      <a:pt x="102" y="101"/>
                    </a:lnTo>
                    <a:lnTo>
                      <a:pt x="102" y="104"/>
                    </a:lnTo>
                    <a:lnTo>
                      <a:pt x="99" y="104"/>
                    </a:lnTo>
                    <a:lnTo>
                      <a:pt x="99" y="107"/>
                    </a:lnTo>
                    <a:lnTo>
                      <a:pt x="99" y="104"/>
                    </a:lnTo>
                    <a:lnTo>
                      <a:pt x="99" y="107"/>
                    </a:lnTo>
                    <a:lnTo>
                      <a:pt x="97" y="107"/>
                    </a:lnTo>
                    <a:lnTo>
                      <a:pt x="94" y="107"/>
                    </a:lnTo>
                    <a:lnTo>
                      <a:pt x="97" y="107"/>
                    </a:lnTo>
                    <a:lnTo>
                      <a:pt x="94" y="107"/>
                    </a:lnTo>
                    <a:lnTo>
                      <a:pt x="94" y="109"/>
                    </a:lnTo>
                    <a:lnTo>
                      <a:pt x="91" y="109"/>
                    </a:lnTo>
                    <a:lnTo>
                      <a:pt x="89" y="109"/>
                    </a:lnTo>
                    <a:lnTo>
                      <a:pt x="89" y="112"/>
                    </a:lnTo>
                    <a:lnTo>
                      <a:pt x="89" y="115"/>
                    </a:lnTo>
                    <a:lnTo>
                      <a:pt x="86" y="115"/>
                    </a:lnTo>
                    <a:lnTo>
                      <a:pt x="86" y="117"/>
                    </a:lnTo>
                    <a:lnTo>
                      <a:pt x="86" y="120"/>
                    </a:lnTo>
                    <a:lnTo>
                      <a:pt x="89" y="120"/>
                    </a:lnTo>
                    <a:lnTo>
                      <a:pt x="89" y="122"/>
                    </a:lnTo>
                    <a:lnTo>
                      <a:pt x="89" y="125"/>
                    </a:lnTo>
                    <a:lnTo>
                      <a:pt x="89" y="128"/>
                    </a:lnTo>
                    <a:lnTo>
                      <a:pt x="89" y="130"/>
                    </a:lnTo>
                    <a:lnTo>
                      <a:pt x="89" y="133"/>
                    </a:lnTo>
                    <a:lnTo>
                      <a:pt x="89" y="135"/>
                    </a:lnTo>
                    <a:lnTo>
                      <a:pt x="91" y="135"/>
                    </a:lnTo>
                    <a:lnTo>
                      <a:pt x="91" y="138"/>
                    </a:lnTo>
                    <a:lnTo>
                      <a:pt x="91" y="141"/>
                    </a:lnTo>
                    <a:lnTo>
                      <a:pt x="91" y="143"/>
                    </a:lnTo>
                    <a:lnTo>
                      <a:pt x="91" y="146"/>
                    </a:lnTo>
                    <a:lnTo>
                      <a:pt x="91" y="148"/>
                    </a:lnTo>
                    <a:lnTo>
                      <a:pt x="91" y="151"/>
                    </a:lnTo>
                    <a:lnTo>
                      <a:pt x="91" y="154"/>
                    </a:lnTo>
                    <a:lnTo>
                      <a:pt x="91" y="156"/>
                    </a:lnTo>
                    <a:lnTo>
                      <a:pt x="91" y="154"/>
                    </a:lnTo>
                    <a:lnTo>
                      <a:pt x="91" y="156"/>
                    </a:lnTo>
                    <a:lnTo>
                      <a:pt x="91" y="159"/>
                    </a:lnTo>
                    <a:lnTo>
                      <a:pt x="91" y="162"/>
                    </a:lnTo>
                    <a:lnTo>
                      <a:pt x="94" y="162"/>
                    </a:lnTo>
                    <a:lnTo>
                      <a:pt x="94" y="164"/>
                    </a:lnTo>
                    <a:lnTo>
                      <a:pt x="94" y="167"/>
                    </a:lnTo>
                    <a:lnTo>
                      <a:pt x="94" y="169"/>
                    </a:lnTo>
                    <a:lnTo>
                      <a:pt x="94" y="172"/>
                    </a:lnTo>
                    <a:lnTo>
                      <a:pt x="97" y="172"/>
                    </a:lnTo>
                    <a:lnTo>
                      <a:pt x="97" y="175"/>
                    </a:lnTo>
                    <a:lnTo>
                      <a:pt x="97" y="177"/>
                    </a:lnTo>
                    <a:lnTo>
                      <a:pt x="99" y="177"/>
                    </a:lnTo>
                    <a:lnTo>
                      <a:pt x="99" y="180"/>
                    </a:lnTo>
                    <a:lnTo>
                      <a:pt x="99" y="182"/>
                    </a:lnTo>
                    <a:lnTo>
                      <a:pt x="99" y="185"/>
                    </a:lnTo>
                    <a:lnTo>
                      <a:pt x="102" y="185"/>
                    </a:lnTo>
                    <a:lnTo>
                      <a:pt x="102" y="188"/>
                    </a:lnTo>
                    <a:lnTo>
                      <a:pt x="99" y="188"/>
                    </a:lnTo>
                    <a:lnTo>
                      <a:pt x="97" y="190"/>
                    </a:lnTo>
                    <a:lnTo>
                      <a:pt x="99" y="190"/>
                    </a:lnTo>
                    <a:lnTo>
                      <a:pt x="97" y="190"/>
                    </a:lnTo>
                    <a:lnTo>
                      <a:pt x="99" y="190"/>
                    </a:lnTo>
                    <a:lnTo>
                      <a:pt x="99" y="193"/>
                    </a:lnTo>
                    <a:lnTo>
                      <a:pt x="99" y="195"/>
                    </a:lnTo>
                    <a:lnTo>
                      <a:pt x="102" y="195"/>
                    </a:lnTo>
                    <a:lnTo>
                      <a:pt x="102" y="198"/>
                    </a:lnTo>
                    <a:lnTo>
                      <a:pt x="102" y="201"/>
                    </a:lnTo>
                    <a:lnTo>
                      <a:pt x="99" y="201"/>
                    </a:lnTo>
                    <a:lnTo>
                      <a:pt x="99" y="198"/>
                    </a:lnTo>
                    <a:lnTo>
                      <a:pt x="97" y="195"/>
                    </a:lnTo>
                    <a:lnTo>
                      <a:pt x="94" y="195"/>
                    </a:lnTo>
                    <a:lnTo>
                      <a:pt x="94" y="198"/>
                    </a:lnTo>
                    <a:lnTo>
                      <a:pt x="97" y="198"/>
                    </a:lnTo>
                    <a:lnTo>
                      <a:pt x="94" y="198"/>
                    </a:lnTo>
                    <a:lnTo>
                      <a:pt x="94" y="201"/>
                    </a:lnTo>
                    <a:lnTo>
                      <a:pt x="94" y="203"/>
                    </a:lnTo>
                    <a:lnTo>
                      <a:pt x="91" y="203"/>
                    </a:lnTo>
                    <a:lnTo>
                      <a:pt x="91" y="206"/>
                    </a:lnTo>
                    <a:lnTo>
                      <a:pt x="91" y="203"/>
                    </a:lnTo>
                    <a:lnTo>
                      <a:pt x="91" y="206"/>
                    </a:lnTo>
                    <a:lnTo>
                      <a:pt x="89" y="206"/>
                    </a:lnTo>
                    <a:lnTo>
                      <a:pt x="86" y="206"/>
                    </a:lnTo>
                    <a:lnTo>
                      <a:pt x="86" y="203"/>
                    </a:lnTo>
                    <a:lnTo>
                      <a:pt x="86" y="201"/>
                    </a:lnTo>
                    <a:lnTo>
                      <a:pt x="84" y="201"/>
                    </a:lnTo>
                    <a:lnTo>
                      <a:pt x="84" y="203"/>
                    </a:lnTo>
                    <a:lnTo>
                      <a:pt x="81" y="203"/>
                    </a:lnTo>
                    <a:lnTo>
                      <a:pt x="81" y="201"/>
                    </a:lnTo>
                    <a:lnTo>
                      <a:pt x="78" y="201"/>
                    </a:lnTo>
                    <a:lnTo>
                      <a:pt x="78" y="198"/>
                    </a:lnTo>
                    <a:lnTo>
                      <a:pt x="78" y="195"/>
                    </a:lnTo>
                    <a:lnTo>
                      <a:pt x="78" y="193"/>
                    </a:lnTo>
                    <a:lnTo>
                      <a:pt x="81" y="193"/>
                    </a:lnTo>
                    <a:lnTo>
                      <a:pt x="81" y="190"/>
                    </a:lnTo>
                    <a:lnTo>
                      <a:pt x="81" y="188"/>
                    </a:lnTo>
                    <a:lnTo>
                      <a:pt x="81" y="185"/>
                    </a:lnTo>
                    <a:lnTo>
                      <a:pt x="84" y="185"/>
                    </a:lnTo>
                    <a:lnTo>
                      <a:pt x="86" y="185"/>
                    </a:lnTo>
                    <a:lnTo>
                      <a:pt x="86" y="182"/>
                    </a:lnTo>
                    <a:lnTo>
                      <a:pt x="89" y="180"/>
                    </a:lnTo>
                    <a:lnTo>
                      <a:pt x="89" y="177"/>
                    </a:lnTo>
                    <a:lnTo>
                      <a:pt x="89" y="175"/>
                    </a:lnTo>
                    <a:lnTo>
                      <a:pt x="86" y="172"/>
                    </a:lnTo>
                    <a:lnTo>
                      <a:pt x="86" y="169"/>
                    </a:lnTo>
                    <a:lnTo>
                      <a:pt x="84" y="169"/>
                    </a:lnTo>
                    <a:lnTo>
                      <a:pt x="81" y="169"/>
                    </a:lnTo>
                    <a:lnTo>
                      <a:pt x="84" y="169"/>
                    </a:lnTo>
                    <a:lnTo>
                      <a:pt x="81" y="169"/>
                    </a:lnTo>
                    <a:lnTo>
                      <a:pt x="78" y="169"/>
                    </a:lnTo>
                    <a:lnTo>
                      <a:pt x="81" y="169"/>
                    </a:lnTo>
                    <a:lnTo>
                      <a:pt x="78" y="169"/>
                    </a:lnTo>
                    <a:lnTo>
                      <a:pt x="81" y="169"/>
                    </a:lnTo>
                    <a:lnTo>
                      <a:pt x="78" y="169"/>
                    </a:lnTo>
                    <a:lnTo>
                      <a:pt x="78" y="167"/>
                    </a:lnTo>
                    <a:lnTo>
                      <a:pt x="76" y="167"/>
                    </a:lnTo>
                    <a:lnTo>
                      <a:pt x="76" y="169"/>
                    </a:lnTo>
                    <a:lnTo>
                      <a:pt x="76" y="167"/>
                    </a:lnTo>
                    <a:lnTo>
                      <a:pt x="73" y="167"/>
                    </a:lnTo>
                    <a:lnTo>
                      <a:pt x="76" y="167"/>
                    </a:lnTo>
                    <a:lnTo>
                      <a:pt x="73" y="167"/>
                    </a:lnTo>
                    <a:lnTo>
                      <a:pt x="73" y="164"/>
                    </a:lnTo>
                    <a:lnTo>
                      <a:pt x="71" y="164"/>
                    </a:lnTo>
                    <a:lnTo>
                      <a:pt x="71" y="162"/>
                    </a:lnTo>
                    <a:lnTo>
                      <a:pt x="71" y="164"/>
                    </a:lnTo>
                    <a:lnTo>
                      <a:pt x="68" y="164"/>
                    </a:lnTo>
                    <a:lnTo>
                      <a:pt x="71" y="164"/>
                    </a:lnTo>
                    <a:lnTo>
                      <a:pt x="68" y="164"/>
                    </a:lnTo>
                    <a:lnTo>
                      <a:pt x="68" y="162"/>
                    </a:lnTo>
                    <a:lnTo>
                      <a:pt x="68" y="164"/>
                    </a:lnTo>
                    <a:lnTo>
                      <a:pt x="68" y="162"/>
                    </a:lnTo>
                    <a:lnTo>
                      <a:pt x="68" y="164"/>
                    </a:lnTo>
                    <a:lnTo>
                      <a:pt x="65" y="164"/>
                    </a:lnTo>
                    <a:lnTo>
                      <a:pt x="68" y="164"/>
                    </a:lnTo>
                    <a:lnTo>
                      <a:pt x="65" y="164"/>
                    </a:lnTo>
                    <a:lnTo>
                      <a:pt x="63" y="164"/>
                    </a:lnTo>
                    <a:lnTo>
                      <a:pt x="60" y="164"/>
                    </a:lnTo>
                    <a:lnTo>
                      <a:pt x="60" y="167"/>
                    </a:lnTo>
                    <a:lnTo>
                      <a:pt x="60" y="164"/>
                    </a:lnTo>
                    <a:lnTo>
                      <a:pt x="60" y="162"/>
                    </a:lnTo>
                    <a:lnTo>
                      <a:pt x="63" y="162"/>
                    </a:lnTo>
                    <a:lnTo>
                      <a:pt x="60" y="162"/>
                    </a:lnTo>
                    <a:lnTo>
                      <a:pt x="60" y="159"/>
                    </a:lnTo>
                    <a:lnTo>
                      <a:pt x="60" y="156"/>
                    </a:lnTo>
                    <a:lnTo>
                      <a:pt x="63" y="156"/>
                    </a:lnTo>
                    <a:lnTo>
                      <a:pt x="63" y="154"/>
                    </a:lnTo>
                    <a:lnTo>
                      <a:pt x="63" y="151"/>
                    </a:lnTo>
                    <a:lnTo>
                      <a:pt x="63" y="148"/>
                    </a:lnTo>
                    <a:lnTo>
                      <a:pt x="60" y="146"/>
                    </a:lnTo>
                    <a:lnTo>
                      <a:pt x="57" y="143"/>
                    </a:lnTo>
                    <a:lnTo>
                      <a:pt x="57" y="141"/>
                    </a:lnTo>
                    <a:lnTo>
                      <a:pt x="57" y="138"/>
                    </a:lnTo>
                    <a:lnTo>
                      <a:pt x="57" y="135"/>
                    </a:lnTo>
                    <a:lnTo>
                      <a:pt x="57" y="133"/>
                    </a:lnTo>
                    <a:lnTo>
                      <a:pt x="57" y="130"/>
                    </a:lnTo>
                    <a:lnTo>
                      <a:pt x="57" y="128"/>
                    </a:lnTo>
                    <a:lnTo>
                      <a:pt x="55" y="128"/>
                    </a:lnTo>
                    <a:lnTo>
                      <a:pt x="55" y="125"/>
                    </a:lnTo>
                    <a:lnTo>
                      <a:pt x="57" y="125"/>
                    </a:lnTo>
                    <a:lnTo>
                      <a:pt x="55" y="125"/>
                    </a:lnTo>
                    <a:lnTo>
                      <a:pt x="55" y="122"/>
                    </a:lnTo>
                    <a:lnTo>
                      <a:pt x="55" y="120"/>
                    </a:lnTo>
                    <a:lnTo>
                      <a:pt x="55" y="117"/>
                    </a:lnTo>
                    <a:lnTo>
                      <a:pt x="57" y="117"/>
                    </a:lnTo>
                    <a:lnTo>
                      <a:pt x="55" y="117"/>
                    </a:lnTo>
                    <a:lnTo>
                      <a:pt x="55" y="115"/>
                    </a:lnTo>
                    <a:lnTo>
                      <a:pt x="55" y="112"/>
                    </a:lnTo>
                    <a:lnTo>
                      <a:pt x="52" y="112"/>
                    </a:lnTo>
                    <a:lnTo>
                      <a:pt x="50" y="112"/>
                    </a:lnTo>
                    <a:lnTo>
                      <a:pt x="50" y="109"/>
                    </a:lnTo>
                    <a:lnTo>
                      <a:pt x="50" y="107"/>
                    </a:lnTo>
                    <a:lnTo>
                      <a:pt x="47" y="107"/>
                    </a:lnTo>
                    <a:lnTo>
                      <a:pt x="47" y="104"/>
                    </a:lnTo>
                    <a:lnTo>
                      <a:pt x="44" y="104"/>
                    </a:lnTo>
                    <a:lnTo>
                      <a:pt x="44" y="101"/>
                    </a:lnTo>
                    <a:lnTo>
                      <a:pt x="42" y="101"/>
                    </a:lnTo>
                    <a:lnTo>
                      <a:pt x="39" y="101"/>
                    </a:lnTo>
                    <a:lnTo>
                      <a:pt x="37" y="99"/>
                    </a:lnTo>
                    <a:lnTo>
                      <a:pt x="34" y="99"/>
                    </a:lnTo>
                    <a:lnTo>
                      <a:pt x="34" y="96"/>
                    </a:lnTo>
                    <a:lnTo>
                      <a:pt x="31" y="96"/>
                    </a:lnTo>
                    <a:lnTo>
                      <a:pt x="31" y="94"/>
                    </a:lnTo>
                    <a:lnTo>
                      <a:pt x="29" y="94"/>
                    </a:lnTo>
                    <a:lnTo>
                      <a:pt x="29" y="91"/>
                    </a:lnTo>
                    <a:lnTo>
                      <a:pt x="26" y="91"/>
                    </a:lnTo>
                    <a:lnTo>
                      <a:pt x="26" y="88"/>
                    </a:lnTo>
                    <a:lnTo>
                      <a:pt x="24" y="88"/>
                    </a:lnTo>
                    <a:lnTo>
                      <a:pt x="21" y="88"/>
                    </a:lnTo>
                    <a:lnTo>
                      <a:pt x="21" y="91"/>
                    </a:lnTo>
                    <a:lnTo>
                      <a:pt x="18" y="94"/>
                    </a:lnTo>
                    <a:lnTo>
                      <a:pt x="18" y="96"/>
                    </a:lnTo>
                    <a:lnTo>
                      <a:pt x="18" y="99"/>
                    </a:lnTo>
                    <a:lnTo>
                      <a:pt x="16" y="99"/>
                    </a:lnTo>
                    <a:lnTo>
                      <a:pt x="16" y="101"/>
                    </a:lnTo>
                    <a:lnTo>
                      <a:pt x="13" y="104"/>
                    </a:lnTo>
                    <a:lnTo>
                      <a:pt x="13" y="107"/>
                    </a:lnTo>
                    <a:lnTo>
                      <a:pt x="13" y="109"/>
                    </a:lnTo>
                    <a:lnTo>
                      <a:pt x="11" y="109"/>
                    </a:lnTo>
                    <a:lnTo>
                      <a:pt x="11" y="112"/>
                    </a:lnTo>
                    <a:lnTo>
                      <a:pt x="13" y="112"/>
                    </a:lnTo>
                    <a:lnTo>
                      <a:pt x="13" y="115"/>
                    </a:lnTo>
                    <a:lnTo>
                      <a:pt x="13" y="117"/>
                    </a:lnTo>
                    <a:lnTo>
                      <a:pt x="11" y="117"/>
                    </a:lnTo>
                    <a:lnTo>
                      <a:pt x="13" y="117"/>
                    </a:lnTo>
                    <a:lnTo>
                      <a:pt x="13" y="120"/>
                    </a:lnTo>
                    <a:lnTo>
                      <a:pt x="11" y="120"/>
                    </a:lnTo>
                    <a:lnTo>
                      <a:pt x="11" y="122"/>
                    </a:lnTo>
                    <a:lnTo>
                      <a:pt x="8" y="122"/>
                    </a:lnTo>
                    <a:lnTo>
                      <a:pt x="8" y="120"/>
                    </a:lnTo>
                    <a:lnTo>
                      <a:pt x="5" y="120"/>
                    </a:lnTo>
                    <a:lnTo>
                      <a:pt x="5" y="117"/>
                    </a:lnTo>
                    <a:lnTo>
                      <a:pt x="3" y="117"/>
                    </a:lnTo>
                    <a:lnTo>
                      <a:pt x="3" y="115"/>
                    </a:lnTo>
                    <a:lnTo>
                      <a:pt x="0" y="115"/>
                    </a:lnTo>
                    <a:lnTo>
                      <a:pt x="3" y="115"/>
                    </a:lnTo>
                    <a:lnTo>
                      <a:pt x="3" y="112"/>
                    </a:lnTo>
                    <a:lnTo>
                      <a:pt x="5" y="112"/>
                    </a:lnTo>
                    <a:lnTo>
                      <a:pt x="5" y="109"/>
                    </a:lnTo>
                    <a:lnTo>
                      <a:pt x="5" y="107"/>
                    </a:lnTo>
                    <a:lnTo>
                      <a:pt x="8" y="107"/>
                    </a:lnTo>
                    <a:lnTo>
                      <a:pt x="8" y="104"/>
                    </a:lnTo>
                    <a:lnTo>
                      <a:pt x="11" y="104"/>
                    </a:lnTo>
                    <a:lnTo>
                      <a:pt x="11" y="101"/>
                    </a:lnTo>
                    <a:lnTo>
                      <a:pt x="11" y="104"/>
                    </a:lnTo>
                    <a:lnTo>
                      <a:pt x="11" y="101"/>
                    </a:lnTo>
                    <a:lnTo>
                      <a:pt x="13" y="101"/>
                    </a:lnTo>
                    <a:lnTo>
                      <a:pt x="16" y="101"/>
                    </a:lnTo>
                    <a:lnTo>
                      <a:pt x="16" y="99"/>
                    </a:lnTo>
                    <a:lnTo>
                      <a:pt x="16" y="96"/>
                    </a:lnTo>
                    <a:lnTo>
                      <a:pt x="18" y="96"/>
                    </a:lnTo>
                    <a:lnTo>
                      <a:pt x="18" y="94"/>
                    </a:lnTo>
                    <a:lnTo>
                      <a:pt x="18" y="91"/>
                    </a:lnTo>
                    <a:lnTo>
                      <a:pt x="21" y="91"/>
                    </a:lnTo>
                    <a:lnTo>
                      <a:pt x="21" y="88"/>
                    </a:lnTo>
                    <a:lnTo>
                      <a:pt x="21" y="86"/>
                    </a:lnTo>
                    <a:lnTo>
                      <a:pt x="24" y="86"/>
                    </a:lnTo>
                    <a:lnTo>
                      <a:pt x="24" y="83"/>
                    </a:lnTo>
                    <a:lnTo>
                      <a:pt x="21" y="83"/>
                    </a:lnTo>
                    <a:lnTo>
                      <a:pt x="24" y="83"/>
                    </a:lnTo>
                    <a:lnTo>
                      <a:pt x="21" y="83"/>
                    </a:lnTo>
                    <a:lnTo>
                      <a:pt x="21" y="81"/>
                    </a:lnTo>
                    <a:lnTo>
                      <a:pt x="18" y="78"/>
                    </a:lnTo>
                    <a:lnTo>
                      <a:pt x="16" y="78"/>
                    </a:lnTo>
                    <a:lnTo>
                      <a:pt x="16" y="81"/>
                    </a:lnTo>
                    <a:lnTo>
                      <a:pt x="16" y="78"/>
                    </a:lnTo>
                    <a:lnTo>
                      <a:pt x="13" y="78"/>
                    </a:lnTo>
                    <a:lnTo>
                      <a:pt x="13" y="75"/>
                    </a:lnTo>
                    <a:lnTo>
                      <a:pt x="13" y="78"/>
                    </a:lnTo>
                    <a:lnTo>
                      <a:pt x="11" y="78"/>
                    </a:lnTo>
                    <a:lnTo>
                      <a:pt x="11" y="75"/>
                    </a:lnTo>
                    <a:lnTo>
                      <a:pt x="13" y="75"/>
                    </a:lnTo>
                    <a:lnTo>
                      <a:pt x="13" y="73"/>
                    </a:lnTo>
                    <a:lnTo>
                      <a:pt x="13" y="75"/>
                    </a:lnTo>
                    <a:lnTo>
                      <a:pt x="16" y="75"/>
                    </a:lnTo>
                    <a:lnTo>
                      <a:pt x="16" y="73"/>
                    </a:lnTo>
                    <a:lnTo>
                      <a:pt x="16" y="70"/>
                    </a:lnTo>
                    <a:lnTo>
                      <a:pt x="16" y="73"/>
                    </a:lnTo>
                    <a:lnTo>
                      <a:pt x="18" y="73"/>
                    </a:lnTo>
                    <a:lnTo>
                      <a:pt x="21" y="73"/>
                    </a:lnTo>
                    <a:lnTo>
                      <a:pt x="21" y="70"/>
                    </a:lnTo>
                    <a:lnTo>
                      <a:pt x="24" y="70"/>
                    </a:lnTo>
                    <a:lnTo>
                      <a:pt x="24" y="67"/>
                    </a:lnTo>
                    <a:lnTo>
                      <a:pt x="26" y="67"/>
                    </a:lnTo>
                    <a:lnTo>
                      <a:pt x="29" y="67"/>
                    </a:lnTo>
                    <a:lnTo>
                      <a:pt x="29" y="65"/>
                    </a:lnTo>
                    <a:lnTo>
                      <a:pt x="31" y="65"/>
                    </a:lnTo>
                    <a:lnTo>
                      <a:pt x="31" y="62"/>
                    </a:lnTo>
                    <a:lnTo>
                      <a:pt x="31" y="60"/>
                    </a:lnTo>
                    <a:lnTo>
                      <a:pt x="34" y="60"/>
                    </a:lnTo>
                    <a:lnTo>
                      <a:pt x="34" y="57"/>
                    </a:lnTo>
                    <a:lnTo>
                      <a:pt x="37" y="57"/>
                    </a:lnTo>
                    <a:lnTo>
                      <a:pt x="37" y="54"/>
                    </a:lnTo>
                    <a:lnTo>
                      <a:pt x="37" y="52"/>
                    </a:lnTo>
                    <a:lnTo>
                      <a:pt x="37" y="49"/>
                    </a:lnTo>
                    <a:lnTo>
                      <a:pt x="37" y="47"/>
                    </a:lnTo>
                    <a:lnTo>
                      <a:pt x="39" y="47"/>
                    </a:lnTo>
                    <a:lnTo>
                      <a:pt x="39" y="44"/>
                    </a:lnTo>
                    <a:lnTo>
                      <a:pt x="42" y="44"/>
                    </a:lnTo>
                    <a:lnTo>
                      <a:pt x="42" y="41"/>
                    </a:lnTo>
                    <a:lnTo>
                      <a:pt x="42" y="39"/>
                    </a:lnTo>
                    <a:lnTo>
                      <a:pt x="44" y="39"/>
                    </a:lnTo>
                    <a:lnTo>
                      <a:pt x="44" y="36"/>
                    </a:lnTo>
                    <a:lnTo>
                      <a:pt x="47" y="36"/>
                    </a:lnTo>
                    <a:lnTo>
                      <a:pt x="47" y="34"/>
                    </a:lnTo>
                    <a:lnTo>
                      <a:pt x="44" y="34"/>
                    </a:lnTo>
                    <a:lnTo>
                      <a:pt x="44" y="31"/>
                    </a:lnTo>
                    <a:lnTo>
                      <a:pt x="42" y="34"/>
                    </a:lnTo>
                    <a:lnTo>
                      <a:pt x="44" y="31"/>
                    </a:lnTo>
                    <a:lnTo>
                      <a:pt x="42" y="31"/>
                    </a:lnTo>
                    <a:lnTo>
                      <a:pt x="42" y="28"/>
                    </a:lnTo>
                    <a:lnTo>
                      <a:pt x="39" y="31"/>
                    </a:lnTo>
                    <a:lnTo>
                      <a:pt x="42" y="28"/>
                    </a:lnTo>
                    <a:lnTo>
                      <a:pt x="39" y="28"/>
                    </a:lnTo>
                    <a:lnTo>
                      <a:pt x="39" y="26"/>
                    </a:lnTo>
                    <a:lnTo>
                      <a:pt x="42" y="26"/>
                    </a:lnTo>
                    <a:lnTo>
                      <a:pt x="44" y="26"/>
                    </a:lnTo>
                    <a:lnTo>
                      <a:pt x="44" y="23"/>
                    </a:lnTo>
                    <a:lnTo>
                      <a:pt x="47" y="23"/>
                    </a:lnTo>
                    <a:lnTo>
                      <a:pt x="47" y="20"/>
                    </a:lnTo>
                    <a:lnTo>
                      <a:pt x="47" y="18"/>
                    </a:lnTo>
                    <a:lnTo>
                      <a:pt x="47" y="15"/>
                    </a:lnTo>
                    <a:lnTo>
                      <a:pt x="50" y="15"/>
                    </a:lnTo>
                    <a:lnTo>
                      <a:pt x="50" y="13"/>
                    </a:lnTo>
                    <a:lnTo>
                      <a:pt x="52" y="10"/>
                    </a:lnTo>
                    <a:lnTo>
                      <a:pt x="52" y="13"/>
                    </a:lnTo>
                    <a:lnTo>
                      <a:pt x="55" y="13"/>
                    </a:lnTo>
                    <a:lnTo>
                      <a:pt x="57" y="13"/>
                    </a:lnTo>
                    <a:lnTo>
                      <a:pt x="57" y="10"/>
                    </a:lnTo>
                    <a:lnTo>
                      <a:pt x="60" y="10"/>
                    </a:lnTo>
                    <a:lnTo>
                      <a:pt x="60" y="7"/>
                    </a:lnTo>
                    <a:lnTo>
                      <a:pt x="63" y="7"/>
                    </a:lnTo>
                    <a:lnTo>
                      <a:pt x="63" y="5"/>
                    </a:lnTo>
                    <a:lnTo>
                      <a:pt x="63" y="2"/>
                    </a:lnTo>
                    <a:lnTo>
                      <a:pt x="65" y="2"/>
                    </a:lnTo>
                    <a:lnTo>
                      <a:pt x="68" y="2"/>
                    </a:lnTo>
                    <a:lnTo>
                      <a:pt x="68" y="0"/>
                    </a:lnTo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414" name="Freeform 204"/>
              <p:cNvSpPr>
                <a:spLocks/>
              </p:cNvSpPr>
              <p:nvPr/>
            </p:nvSpPr>
            <p:spPr bwMode="auto">
              <a:xfrm>
                <a:off x="4738" y="1947"/>
                <a:ext cx="26" cy="26"/>
              </a:xfrm>
              <a:custGeom>
                <a:avLst/>
                <a:gdLst>
                  <a:gd name="T0" fmla="*/ 10 w 26"/>
                  <a:gd name="T1" fmla="*/ 7 h 26"/>
                  <a:gd name="T2" fmla="*/ 13 w 26"/>
                  <a:gd name="T3" fmla="*/ 7 h 26"/>
                  <a:gd name="T4" fmla="*/ 16 w 26"/>
                  <a:gd name="T5" fmla="*/ 7 h 26"/>
                  <a:gd name="T6" fmla="*/ 18 w 26"/>
                  <a:gd name="T7" fmla="*/ 7 h 26"/>
                  <a:gd name="T8" fmla="*/ 16 w 26"/>
                  <a:gd name="T9" fmla="*/ 7 h 26"/>
                  <a:gd name="T10" fmla="*/ 16 w 26"/>
                  <a:gd name="T11" fmla="*/ 5 h 26"/>
                  <a:gd name="T12" fmla="*/ 18 w 26"/>
                  <a:gd name="T13" fmla="*/ 5 h 26"/>
                  <a:gd name="T14" fmla="*/ 18 w 26"/>
                  <a:gd name="T15" fmla="*/ 7 h 26"/>
                  <a:gd name="T16" fmla="*/ 21 w 26"/>
                  <a:gd name="T17" fmla="*/ 7 h 26"/>
                  <a:gd name="T18" fmla="*/ 23 w 26"/>
                  <a:gd name="T19" fmla="*/ 7 h 26"/>
                  <a:gd name="T20" fmla="*/ 23 w 26"/>
                  <a:gd name="T21" fmla="*/ 10 h 26"/>
                  <a:gd name="T22" fmla="*/ 23 w 26"/>
                  <a:gd name="T23" fmla="*/ 13 h 26"/>
                  <a:gd name="T24" fmla="*/ 26 w 26"/>
                  <a:gd name="T25" fmla="*/ 15 h 26"/>
                  <a:gd name="T26" fmla="*/ 26 w 26"/>
                  <a:gd name="T27" fmla="*/ 18 h 26"/>
                  <a:gd name="T28" fmla="*/ 26 w 26"/>
                  <a:gd name="T29" fmla="*/ 20 h 26"/>
                  <a:gd name="T30" fmla="*/ 23 w 26"/>
                  <a:gd name="T31" fmla="*/ 20 h 26"/>
                  <a:gd name="T32" fmla="*/ 23 w 26"/>
                  <a:gd name="T33" fmla="*/ 23 h 26"/>
                  <a:gd name="T34" fmla="*/ 23 w 26"/>
                  <a:gd name="T35" fmla="*/ 26 h 26"/>
                  <a:gd name="T36" fmla="*/ 21 w 26"/>
                  <a:gd name="T37" fmla="*/ 26 h 26"/>
                  <a:gd name="T38" fmla="*/ 18 w 26"/>
                  <a:gd name="T39" fmla="*/ 26 h 26"/>
                  <a:gd name="T40" fmla="*/ 16 w 26"/>
                  <a:gd name="T41" fmla="*/ 26 h 26"/>
                  <a:gd name="T42" fmla="*/ 13 w 26"/>
                  <a:gd name="T43" fmla="*/ 26 h 26"/>
                  <a:gd name="T44" fmla="*/ 10 w 26"/>
                  <a:gd name="T45" fmla="*/ 26 h 26"/>
                  <a:gd name="T46" fmla="*/ 10 w 26"/>
                  <a:gd name="T47" fmla="*/ 23 h 26"/>
                  <a:gd name="T48" fmla="*/ 8 w 26"/>
                  <a:gd name="T49" fmla="*/ 23 h 26"/>
                  <a:gd name="T50" fmla="*/ 8 w 26"/>
                  <a:gd name="T51" fmla="*/ 20 h 26"/>
                  <a:gd name="T52" fmla="*/ 8 w 26"/>
                  <a:gd name="T53" fmla="*/ 18 h 26"/>
                  <a:gd name="T54" fmla="*/ 8 w 26"/>
                  <a:gd name="T55" fmla="*/ 15 h 26"/>
                  <a:gd name="T56" fmla="*/ 10 w 26"/>
                  <a:gd name="T57" fmla="*/ 15 h 26"/>
                  <a:gd name="T58" fmla="*/ 10 w 26"/>
                  <a:gd name="T59" fmla="*/ 13 h 26"/>
                  <a:gd name="T60" fmla="*/ 8 w 26"/>
                  <a:gd name="T61" fmla="*/ 13 h 26"/>
                  <a:gd name="T62" fmla="*/ 8 w 26"/>
                  <a:gd name="T63" fmla="*/ 10 h 26"/>
                  <a:gd name="T64" fmla="*/ 5 w 26"/>
                  <a:gd name="T65" fmla="*/ 10 h 26"/>
                  <a:gd name="T66" fmla="*/ 5 w 26"/>
                  <a:gd name="T67" fmla="*/ 7 h 26"/>
                  <a:gd name="T68" fmla="*/ 3 w 26"/>
                  <a:gd name="T69" fmla="*/ 7 h 26"/>
                  <a:gd name="T70" fmla="*/ 3 w 26"/>
                  <a:gd name="T71" fmla="*/ 5 h 26"/>
                  <a:gd name="T72" fmla="*/ 0 w 26"/>
                  <a:gd name="T73" fmla="*/ 5 h 26"/>
                  <a:gd name="T74" fmla="*/ 3 w 26"/>
                  <a:gd name="T75" fmla="*/ 5 h 26"/>
                  <a:gd name="T76" fmla="*/ 3 w 26"/>
                  <a:gd name="T77" fmla="*/ 2 h 26"/>
                  <a:gd name="T78" fmla="*/ 5 w 26"/>
                  <a:gd name="T79" fmla="*/ 2 h 26"/>
                  <a:gd name="T80" fmla="*/ 5 w 26"/>
                  <a:gd name="T81" fmla="*/ 0 h 26"/>
                  <a:gd name="T82" fmla="*/ 8 w 26"/>
                  <a:gd name="T83" fmla="*/ 0 h 26"/>
                  <a:gd name="T84" fmla="*/ 8 w 26"/>
                  <a:gd name="T85" fmla="*/ 2 h 26"/>
                  <a:gd name="T86" fmla="*/ 8 w 26"/>
                  <a:gd name="T87" fmla="*/ 5 h 26"/>
                  <a:gd name="T88" fmla="*/ 10 w 26"/>
                  <a:gd name="T89" fmla="*/ 5 h 26"/>
                  <a:gd name="T90" fmla="*/ 10 w 26"/>
                  <a:gd name="T91" fmla="*/ 7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26" h="26">
                    <a:moveTo>
                      <a:pt x="10" y="7"/>
                    </a:moveTo>
                    <a:lnTo>
                      <a:pt x="13" y="7"/>
                    </a:lnTo>
                    <a:lnTo>
                      <a:pt x="16" y="7"/>
                    </a:lnTo>
                    <a:lnTo>
                      <a:pt x="18" y="7"/>
                    </a:lnTo>
                    <a:lnTo>
                      <a:pt x="16" y="7"/>
                    </a:lnTo>
                    <a:lnTo>
                      <a:pt x="16" y="5"/>
                    </a:lnTo>
                    <a:lnTo>
                      <a:pt x="18" y="5"/>
                    </a:lnTo>
                    <a:lnTo>
                      <a:pt x="18" y="7"/>
                    </a:lnTo>
                    <a:lnTo>
                      <a:pt x="21" y="7"/>
                    </a:lnTo>
                    <a:lnTo>
                      <a:pt x="23" y="7"/>
                    </a:lnTo>
                    <a:lnTo>
                      <a:pt x="23" y="10"/>
                    </a:lnTo>
                    <a:lnTo>
                      <a:pt x="23" y="13"/>
                    </a:lnTo>
                    <a:lnTo>
                      <a:pt x="26" y="15"/>
                    </a:lnTo>
                    <a:lnTo>
                      <a:pt x="26" y="18"/>
                    </a:lnTo>
                    <a:lnTo>
                      <a:pt x="26" y="20"/>
                    </a:lnTo>
                    <a:lnTo>
                      <a:pt x="23" y="20"/>
                    </a:lnTo>
                    <a:lnTo>
                      <a:pt x="23" y="23"/>
                    </a:lnTo>
                    <a:lnTo>
                      <a:pt x="23" y="26"/>
                    </a:lnTo>
                    <a:lnTo>
                      <a:pt x="21" y="26"/>
                    </a:lnTo>
                    <a:lnTo>
                      <a:pt x="18" y="26"/>
                    </a:lnTo>
                    <a:lnTo>
                      <a:pt x="16" y="26"/>
                    </a:lnTo>
                    <a:lnTo>
                      <a:pt x="13" y="26"/>
                    </a:lnTo>
                    <a:lnTo>
                      <a:pt x="10" y="26"/>
                    </a:lnTo>
                    <a:lnTo>
                      <a:pt x="10" y="23"/>
                    </a:lnTo>
                    <a:lnTo>
                      <a:pt x="8" y="23"/>
                    </a:lnTo>
                    <a:lnTo>
                      <a:pt x="8" y="20"/>
                    </a:lnTo>
                    <a:lnTo>
                      <a:pt x="8" y="18"/>
                    </a:lnTo>
                    <a:lnTo>
                      <a:pt x="8" y="15"/>
                    </a:lnTo>
                    <a:lnTo>
                      <a:pt x="10" y="15"/>
                    </a:lnTo>
                    <a:lnTo>
                      <a:pt x="10" y="13"/>
                    </a:lnTo>
                    <a:lnTo>
                      <a:pt x="8" y="13"/>
                    </a:lnTo>
                    <a:lnTo>
                      <a:pt x="8" y="10"/>
                    </a:lnTo>
                    <a:lnTo>
                      <a:pt x="5" y="10"/>
                    </a:lnTo>
                    <a:lnTo>
                      <a:pt x="5" y="7"/>
                    </a:lnTo>
                    <a:lnTo>
                      <a:pt x="3" y="7"/>
                    </a:lnTo>
                    <a:lnTo>
                      <a:pt x="3" y="5"/>
                    </a:lnTo>
                    <a:lnTo>
                      <a:pt x="0" y="5"/>
                    </a:lnTo>
                    <a:lnTo>
                      <a:pt x="3" y="5"/>
                    </a:lnTo>
                    <a:lnTo>
                      <a:pt x="3" y="2"/>
                    </a:lnTo>
                    <a:lnTo>
                      <a:pt x="5" y="2"/>
                    </a:lnTo>
                    <a:lnTo>
                      <a:pt x="5" y="0"/>
                    </a:lnTo>
                    <a:lnTo>
                      <a:pt x="8" y="0"/>
                    </a:lnTo>
                    <a:lnTo>
                      <a:pt x="8" y="2"/>
                    </a:lnTo>
                    <a:lnTo>
                      <a:pt x="8" y="5"/>
                    </a:lnTo>
                    <a:lnTo>
                      <a:pt x="10" y="5"/>
                    </a:lnTo>
                    <a:lnTo>
                      <a:pt x="10" y="7"/>
                    </a:lnTo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</p:grpSp>
        <p:grpSp>
          <p:nvGrpSpPr>
            <p:cNvPr id="4" name="Group 406"/>
            <p:cNvGrpSpPr>
              <a:grpSpLocks/>
            </p:cNvGrpSpPr>
            <p:nvPr/>
          </p:nvGrpSpPr>
          <p:grpSpPr bwMode="auto">
            <a:xfrm>
              <a:off x="220" y="327"/>
              <a:ext cx="5724" cy="2670"/>
              <a:chOff x="220" y="327"/>
              <a:chExt cx="5724" cy="2670"/>
            </a:xfrm>
          </p:grpSpPr>
          <p:sp>
            <p:nvSpPr>
              <p:cNvPr id="42" name="Freeform 206"/>
              <p:cNvSpPr>
                <a:spLocks/>
              </p:cNvSpPr>
              <p:nvPr/>
            </p:nvSpPr>
            <p:spPr bwMode="auto">
              <a:xfrm>
                <a:off x="4613" y="1944"/>
                <a:ext cx="21" cy="23"/>
              </a:xfrm>
              <a:custGeom>
                <a:avLst/>
                <a:gdLst>
                  <a:gd name="T0" fmla="*/ 15 w 21"/>
                  <a:gd name="T1" fmla="*/ 8 h 23"/>
                  <a:gd name="T2" fmla="*/ 15 w 21"/>
                  <a:gd name="T3" fmla="*/ 10 h 23"/>
                  <a:gd name="T4" fmla="*/ 15 w 21"/>
                  <a:gd name="T5" fmla="*/ 13 h 23"/>
                  <a:gd name="T6" fmla="*/ 18 w 21"/>
                  <a:gd name="T7" fmla="*/ 13 h 23"/>
                  <a:gd name="T8" fmla="*/ 21 w 21"/>
                  <a:gd name="T9" fmla="*/ 13 h 23"/>
                  <a:gd name="T10" fmla="*/ 18 w 21"/>
                  <a:gd name="T11" fmla="*/ 13 h 23"/>
                  <a:gd name="T12" fmla="*/ 15 w 21"/>
                  <a:gd name="T13" fmla="*/ 13 h 23"/>
                  <a:gd name="T14" fmla="*/ 15 w 21"/>
                  <a:gd name="T15" fmla="*/ 16 h 23"/>
                  <a:gd name="T16" fmla="*/ 15 w 21"/>
                  <a:gd name="T17" fmla="*/ 18 h 23"/>
                  <a:gd name="T18" fmla="*/ 13 w 21"/>
                  <a:gd name="T19" fmla="*/ 18 h 23"/>
                  <a:gd name="T20" fmla="*/ 13 w 21"/>
                  <a:gd name="T21" fmla="*/ 21 h 23"/>
                  <a:gd name="T22" fmla="*/ 10 w 21"/>
                  <a:gd name="T23" fmla="*/ 21 h 23"/>
                  <a:gd name="T24" fmla="*/ 10 w 21"/>
                  <a:gd name="T25" fmla="*/ 23 h 23"/>
                  <a:gd name="T26" fmla="*/ 10 w 21"/>
                  <a:gd name="T27" fmla="*/ 21 h 23"/>
                  <a:gd name="T28" fmla="*/ 7 w 21"/>
                  <a:gd name="T29" fmla="*/ 21 h 23"/>
                  <a:gd name="T30" fmla="*/ 5 w 21"/>
                  <a:gd name="T31" fmla="*/ 21 h 23"/>
                  <a:gd name="T32" fmla="*/ 5 w 21"/>
                  <a:gd name="T33" fmla="*/ 18 h 23"/>
                  <a:gd name="T34" fmla="*/ 2 w 21"/>
                  <a:gd name="T35" fmla="*/ 21 h 23"/>
                  <a:gd name="T36" fmla="*/ 2 w 21"/>
                  <a:gd name="T37" fmla="*/ 18 h 23"/>
                  <a:gd name="T38" fmla="*/ 2 w 21"/>
                  <a:gd name="T39" fmla="*/ 21 h 23"/>
                  <a:gd name="T40" fmla="*/ 2 w 21"/>
                  <a:gd name="T41" fmla="*/ 18 h 23"/>
                  <a:gd name="T42" fmla="*/ 0 w 21"/>
                  <a:gd name="T43" fmla="*/ 18 h 23"/>
                  <a:gd name="T44" fmla="*/ 0 w 21"/>
                  <a:gd name="T45" fmla="*/ 16 h 23"/>
                  <a:gd name="T46" fmla="*/ 0 w 21"/>
                  <a:gd name="T47" fmla="*/ 13 h 23"/>
                  <a:gd name="T48" fmla="*/ 0 w 21"/>
                  <a:gd name="T49" fmla="*/ 10 h 23"/>
                  <a:gd name="T50" fmla="*/ 0 w 21"/>
                  <a:gd name="T51" fmla="*/ 8 h 23"/>
                  <a:gd name="T52" fmla="*/ 2 w 21"/>
                  <a:gd name="T53" fmla="*/ 8 h 23"/>
                  <a:gd name="T54" fmla="*/ 5 w 21"/>
                  <a:gd name="T55" fmla="*/ 8 h 23"/>
                  <a:gd name="T56" fmla="*/ 7 w 21"/>
                  <a:gd name="T57" fmla="*/ 8 h 23"/>
                  <a:gd name="T58" fmla="*/ 10 w 21"/>
                  <a:gd name="T59" fmla="*/ 8 h 23"/>
                  <a:gd name="T60" fmla="*/ 10 w 21"/>
                  <a:gd name="T61" fmla="*/ 5 h 23"/>
                  <a:gd name="T62" fmla="*/ 13 w 21"/>
                  <a:gd name="T63" fmla="*/ 5 h 23"/>
                  <a:gd name="T64" fmla="*/ 13 w 21"/>
                  <a:gd name="T65" fmla="*/ 3 h 23"/>
                  <a:gd name="T66" fmla="*/ 13 w 21"/>
                  <a:gd name="T67" fmla="*/ 0 h 23"/>
                  <a:gd name="T68" fmla="*/ 15 w 21"/>
                  <a:gd name="T69" fmla="*/ 0 h 23"/>
                  <a:gd name="T70" fmla="*/ 18 w 21"/>
                  <a:gd name="T71" fmla="*/ 0 h 23"/>
                  <a:gd name="T72" fmla="*/ 21 w 21"/>
                  <a:gd name="T73" fmla="*/ 0 h 23"/>
                  <a:gd name="T74" fmla="*/ 18 w 21"/>
                  <a:gd name="T75" fmla="*/ 0 h 23"/>
                  <a:gd name="T76" fmla="*/ 18 w 21"/>
                  <a:gd name="T77" fmla="*/ 3 h 23"/>
                  <a:gd name="T78" fmla="*/ 18 w 21"/>
                  <a:gd name="T79" fmla="*/ 5 h 23"/>
                  <a:gd name="T80" fmla="*/ 18 w 21"/>
                  <a:gd name="T81" fmla="*/ 8 h 23"/>
                  <a:gd name="T82" fmla="*/ 15 w 21"/>
                  <a:gd name="T83" fmla="*/ 8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1" h="23">
                    <a:moveTo>
                      <a:pt x="15" y="8"/>
                    </a:moveTo>
                    <a:lnTo>
                      <a:pt x="15" y="10"/>
                    </a:lnTo>
                    <a:lnTo>
                      <a:pt x="15" y="13"/>
                    </a:lnTo>
                    <a:lnTo>
                      <a:pt x="18" y="13"/>
                    </a:lnTo>
                    <a:lnTo>
                      <a:pt x="21" y="13"/>
                    </a:lnTo>
                    <a:lnTo>
                      <a:pt x="18" y="13"/>
                    </a:lnTo>
                    <a:lnTo>
                      <a:pt x="15" y="13"/>
                    </a:lnTo>
                    <a:lnTo>
                      <a:pt x="15" y="16"/>
                    </a:lnTo>
                    <a:lnTo>
                      <a:pt x="15" y="18"/>
                    </a:lnTo>
                    <a:lnTo>
                      <a:pt x="13" y="18"/>
                    </a:lnTo>
                    <a:lnTo>
                      <a:pt x="13" y="21"/>
                    </a:lnTo>
                    <a:lnTo>
                      <a:pt x="10" y="21"/>
                    </a:lnTo>
                    <a:lnTo>
                      <a:pt x="10" y="23"/>
                    </a:lnTo>
                    <a:lnTo>
                      <a:pt x="10" y="21"/>
                    </a:lnTo>
                    <a:lnTo>
                      <a:pt x="7" y="21"/>
                    </a:lnTo>
                    <a:lnTo>
                      <a:pt x="5" y="21"/>
                    </a:lnTo>
                    <a:lnTo>
                      <a:pt x="5" y="18"/>
                    </a:lnTo>
                    <a:lnTo>
                      <a:pt x="2" y="21"/>
                    </a:lnTo>
                    <a:lnTo>
                      <a:pt x="2" y="18"/>
                    </a:lnTo>
                    <a:lnTo>
                      <a:pt x="2" y="21"/>
                    </a:lnTo>
                    <a:lnTo>
                      <a:pt x="2" y="18"/>
                    </a:lnTo>
                    <a:lnTo>
                      <a:pt x="0" y="18"/>
                    </a:lnTo>
                    <a:lnTo>
                      <a:pt x="0" y="16"/>
                    </a:lnTo>
                    <a:lnTo>
                      <a:pt x="0" y="13"/>
                    </a:lnTo>
                    <a:lnTo>
                      <a:pt x="0" y="10"/>
                    </a:lnTo>
                    <a:lnTo>
                      <a:pt x="0" y="8"/>
                    </a:lnTo>
                    <a:lnTo>
                      <a:pt x="2" y="8"/>
                    </a:lnTo>
                    <a:lnTo>
                      <a:pt x="5" y="8"/>
                    </a:lnTo>
                    <a:lnTo>
                      <a:pt x="7" y="8"/>
                    </a:lnTo>
                    <a:lnTo>
                      <a:pt x="10" y="8"/>
                    </a:lnTo>
                    <a:lnTo>
                      <a:pt x="10" y="5"/>
                    </a:lnTo>
                    <a:lnTo>
                      <a:pt x="13" y="5"/>
                    </a:lnTo>
                    <a:lnTo>
                      <a:pt x="13" y="3"/>
                    </a:lnTo>
                    <a:lnTo>
                      <a:pt x="13" y="0"/>
                    </a:lnTo>
                    <a:lnTo>
                      <a:pt x="15" y="0"/>
                    </a:lnTo>
                    <a:lnTo>
                      <a:pt x="18" y="0"/>
                    </a:lnTo>
                    <a:lnTo>
                      <a:pt x="21" y="0"/>
                    </a:lnTo>
                    <a:lnTo>
                      <a:pt x="18" y="0"/>
                    </a:lnTo>
                    <a:lnTo>
                      <a:pt x="18" y="3"/>
                    </a:lnTo>
                    <a:lnTo>
                      <a:pt x="18" y="5"/>
                    </a:lnTo>
                    <a:lnTo>
                      <a:pt x="18" y="8"/>
                    </a:lnTo>
                    <a:lnTo>
                      <a:pt x="15" y="8"/>
                    </a:lnTo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43" name="Freeform 207"/>
              <p:cNvSpPr>
                <a:spLocks/>
              </p:cNvSpPr>
              <p:nvPr/>
            </p:nvSpPr>
            <p:spPr bwMode="auto">
              <a:xfrm>
                <a:off x="4918" y="1934"/>
                <a:ext cx="76" cy="107"/>
              </a:xfrm>
              <a:custGeom>
                <a:avLst/>
                <a:gdLst>
                  <a:gd name="T0" fmla="*/ 21 w 76"/>
                  <a:gd name="T1" fmla="*/ 2 h 107"/>
                  <a:gd name="T2" fmla="*/ 26 w 76"/>
                  <a:gd name="T3" fmla="*/ 7 h 107"/>
                  <a:gd name="T4" fmla="*/ 29 w 76"/>
                  <a:gd name="T5" fmla="*/ 10 h 107"/>
                  <a:gd name="T6" fmla="*/ 37 w 76"/>
                  <a:gd name="T7" fmla="*/ 7 h 107"/>
                  <a:gd name="T8" fmla="*/ 44 w 76"/>
                  <a:gd name="T9" fmla="*/ 10 h 107"/>
                  <a:gd name="T10" fmla="*/ 50 w 76"/>
                  <a:gd name="T11" fmla="*/ 15 h 107"/>
                  <a:gd name="T12" fmla="*/ 57 w 76"/>
                  <a:gd name="T13" fmla="*/ 18 h 107"/>
                  <a:gd name="T14" fmla="*/ 63 w 76"/>
                  <a:gd name="T15" fmla="*/ 23 h 107"/>
                  <a:gd name="T16" fmla="*/ 73 w 76"/>
                  <a:gd name="T17" fmla="*/ 28 h 107"/>
                  <a:gd name="T18" fmla="*/ 76 w 76"/>
                  <a:gd name="T19" fmla="*/ 36 h 107"/>
                  <a:gd name="T20" fmla="*/ 76 w 76"/>
                  <a:gd name="T21" fmla="*/ 47 h 107"/>
                  <a:gd name="T22" fmla="*/ 76 w 76"/>
                  <a:gd name="T23" fmla="*/ 57 h 107"/>
                  <a:gd name="T24" fmla="*/ 70 w 76"/>
                  <a:gd name="T25" fmla="*/ 62 h 107"/>
                  <a:gd name="T26" fmla="*/ 65 w 76"/>
                  <a:gd name="T27" fmla="*/ 67 h 107"/>
                  <a:gd name="T28" fmla="*/ 70 w 76"/>
                  <a:gd name="T29" fmla="*/ 73 h 107"/>
                  <a:gd name="T30" fmla="*/ 70 w 76"/>
                  <a:gd name="T31" fmla="*/ 78 h 107"/>
                  <a:gd name="T32" fmla="*/ 70 w 76"/>
                  <a:gd name="T33" fmla="*/ 83 h 107"/>
                  <a:gd name="T34" fmla="*/ 70 w 76"/>
                  <a:gd name="T35" fmla="*/ 94 h 107"/>
                  <a:gd name="T36" fmla="*/ 68 w 76"/>
                  <a:gd name="T37" fmla="*/ 101 h 107"/>
                  <a:gd name="T38" fmla="*/ 65 w 76"/>
                  <a:gd name="T39" fmla="*/ 101 h 107"/>
                  <a:gd name="T40" fmla="*/ 60 w 76"/>
                  <a:gd name="T41" fmla="*/ 107 h 107"/>
                  <a:gd name="T42" fmla="*/ 55 w 76"/>
                  <a:gd name="T43" fmla="*/ 101 h 107"/>
                  <a:gd name="T44" fmla="*/ 55 w 76"/>
                  <a:gd name="T45" fmla="*/ 101 h 107"/>
                  <a:gd name="T46" fmla="*/ 57 w 76"/>
                  <a:gd name="T47" fmla="*/ 94 h 107"/>
                  <a:gd name="T48" fmla="*/ 52 w 76"/>
                  <a:gd name="T49" fmla="*/ 86 h 107"/>
                  <a:gd name="T50" fmla="*/ 50 w 76"/>
                  <a:gd name="T51" fmla="*/ 78 h 107"/>
                  <a:gd name="T52" fmla="*/ 44 w 76"/>
                  <a:gd name="T53" fmla="*/ 73 h 107"/>
                  <a:gd name="T54" fmla="*/ 44 w 76"/>
                  <a:gd name="T55" fmla="*/ 62 h 107"/>
                  <a:gd name="T56" fmla="*/ 44 w 76"/>
                  <a:gd name="T57" fmla="*/ 54 h 107"/>
                  <a:gd name="T58" fmla="*/ 44 w 76"/>
                  <a:gd name="T59" fmla="*/ 49 h 107"/>
                  <a:gd name="T60" fmla="*/ 47 w 76"/>
                  <a:gd name="T61" fmla="*/ 41 h 107"/>
                  <a:gd name="T62" fmla="*/ 44 w 76"/>
                  <a:gd name="T63" fmla="*/ 33 h 107"/>
                  <a:gd name="T64" fmla="*/ 39 w 76"/>
                  <a:gd name="T65" fmla="*/ 28 h 107"/>
                  <a:gd name="T66" fmla="*/ 34 w 76"/>
                  <a:gd name="T67" fmla="*/ 23 h 107"/>
                  <a:gd name="T68" fmla="*/ 31 w 76"/>
                  <a:gd name="T69" fmla="*/ 31 h 107"/>
                  <a:gd name="T70" fmla="*/ 31 w 76"/>
                  <a:gd name="T71" fmla="*/ 41 h 107"/>
                  <a:gd name="T72" fmla="*/ 26 w 76"/>
                  <a:gd name="T73" fmla="*/ 49 h 107"/>
                  <a:gd name="T74" fmla="*/ 24 w 76"/>
                  <a:gd name="T75" fmla="*/ 57 h 107"/>
                  <a:gd name="T76" fmla="*/ 18 w 76"/>
                  <a:gd name="T77" fmla="*/ 57 h 107"/>
                  <a:gd name="T78" fmla="*/ 16 w 76"/>
                  <a:gd name="T79" fmla="*/ 49 h 107"/>
                  <a:gd name="T80" fmla="*/ 10 w 76"/>
                  <a:gd name="T81" fmla="*/ 49 h 107"/>
                  <a:gd name="T82" fmla="*/ 8 w 76"/>
                  <a:gd name="T83" fmla="*/ 41 h 107"/>
                  <a:gd name="T84" fmla="*/ 0 w 76"/>
                  <a:gd name="T85" fmla="*/ 36 h 107"/>
                  <a:gd name="T86" fmla="*/ 5 w 76"/>
                  <a:gd name="T87" fmla="*/ 31 h 107"/>
                  <a:gd name="T88" fmla="*/ 0 w 76"/>
                  <a:gd name="T89" fmla="*/ 26 h 107"/>
                  <a:gd name="T90" fmla="*/ 3 w 76"/>
                  <a:gd name="T91" fmla="*/ 23 h 107"/>
                  <a:gd name="T92" fmla="*/ 3 w 76"/>
                  <a:gd name="T93" fmla="*/ 13 h 107"/>
                  <a:gd name="T94" fmla="*/ 3 w 76"/>
                  <a:gd name="T95" fmla="*/ 7 h 107"/>
                  <a:gd name="T96" fmla="*/ 5 w 76"/>
                  <a:gd name="T97" fmla="*/ 5 h 107"/>
                  <a:gd name="T98" fmla="*/ 13 w 76"/>
                  <a:gd name="T99" fmla="*/ 7 h 107"/>
                  <a:gd name="T100" fmla="*/ 16 w 76"/>
                  <a:gd name="T101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76" h="107">
                    <a:moveTo>
                      <a:pt x="16" y="0"/>
                    </a:moveTo>
                    <a:lnTo>
                      <a:pt x="18" y="0"/>
                    </a:lnTo>
                    <a:lnTo>
                      <a:pt x="21" y="0"/>
                    </a:lnTo>
                    <a:lnTo>
                      <a:pt x="21" y="2"/>
                    </a:lnTo>
                    <a:lnTo>
                      <a:pt x="21" y="5"/>
                    </a:lnTo>
                    <a:lnTo>
                      <a:pt x="24" y="5"/>
                    </a:lnTo>
                    <a:lnTo>
                      <a:pt x="24" y="7"/>
                    </a:lnTo>
                    <a:lnTo>
                      <a:pt x="26" y="7"/>
                    </a:lnTo>
                    <a:lnTo>
                      <a:pt x="26" y="10"/>
                    </a:lnTo>
                    <a:lnTo>
                      <a:pt x="29" y="10"/>
                    </a:lnTo>
                    <a:lnTo>
                      <a:pt x="29" y="13"/>
                    </a:lnTo>
                    <a:lnTo>
                      <a:pt x="29" y="10"/>
                    </a:lnTo>
                    <a:lnTo>
                      <a:pt x="31" y="10"/>
                    </a:lnTo>
                    <a:lnTo>
                      <a:pt x="31" y="7"/>
                    </a:lnTo>
                    <a:lnTo>
                      <a:pt x="34" y="7"/>
                    </a:lnTo>
                    <a:lnTo>
                      <a:pt x="37" y="7"/>
                    </a:lnTo>
                    <a:lnTo>
                      <a:pt x="39" y="7"/>
                    </a:lnTo>
                    <a:lnTo>
                      <a:pt x="39" y="10"/>
                    </a:lnTo>
                    <a:lnTo>
                      <a:pt x="42" y="10"/>
                    </a:lnTo>
                    <a:lnTo>
                      <a:pt x="44" y="10"/>
                    </a:lnTo>
                    <a:lnTo>
                      <a:pt x="44" y="13"/>
                    </a:lnTo>
                    <a:lnTo>
                      <a:pt x="47" y="13"/>
                    </a:lnTo>
                    <a:lnTo>
                      <a:pt x="50" y="13"/>
                    </a:lnTo>
                    <a:lnTo>
                      <a:pt x="50" y="15"/>
                    </a:lnTo>
                    <a:lnTo>
                      <a:pt x="52" y="15"/>
                    </a:lnTo>
                    <a:lnTo>
                      <a:pt x="55" y="15"/>
                    </a:lnTo>
                    <a:lnTo>
                      <a:pt x="55" y="18"/>
                    </a:lnTo>
                    <a:lnTo>
                      <a:pt x="57" y="18"/>
                    </a:lnTo>
                    <a:lnTo>
                      <a:pt x="57" y="20"/>
                    </a:lnTo>
                    <a:lnTo>
                      <a:pt x="60" y="20"/>
                    </a:lnTo>
                    <a:lnTo>
                      <a:pt x="60" y="23"/>
                    </a:lnTo>
                    <a:lnTo>
                      <a:pt x="63" y="23"/>
                    </a:lnTo>
                    <a:lnTo>
                      <a:pt x="65" y="26"/>
                    </a:lnTo>
                    <a:lnTo>
                      <a:pt x="68" y="28"/>
                    </a:lnTo>
                    <a:lnTo>
                      <a:pt x="70" y="28"/>
                    </a:lnTo>
                    <a:lnTo>
                      <a:pt x="73" y="28"/>
                    </a:lnTo>
                    <a:lnTo>
                      <a:pt x="73" y="31"/>
                    </a:lnTo>
                    <a:lnTo>
                      <a:pt x="76" y="31"/>
                    </a:lnTo>
                    <a:lnTo>
                      <a:pt x="76" y="33"/>
                    </a:lnTo>
                    <a:lnTo>
                      <a:pt x="76" y="36"/>
                    </a:lnTo>
                    <a:lnTo>
                      <a:pt x="76" y="39"/>
                    </a:lnTo>
                    <a:lnTo>
                      <a:pt x="76" y="41"/>
                    </a:lnTo>
                    <a:lnTo>
                      <a:pt x="76" y="44"/>
                    </a:lnTo>
                    <a:lnTo>
                      <a:pt x="76" y="47"/>
                    </a:lnTo>
                    <a:lnTo>
                      <a:pt x="76" y="49"/>
                    </a:lnTo>
                    <a:lnTo>
                      <a:pt x="76" y="52"/>
                    </a:lnTo>
                    <a:lnTo>
                      <a:pt x="76" y="54"/>
                    </a:lnTo>
                    <a:lnTo>
                      <a:pt x="76" y="57"/>
                    </a:lnTo>
                    <a:lnTo>
                      <a:pt x="76" y="60"/>
                    </a:lnTo>
                    <a:lnTo>
                      <a:pt x="73" y="60"/>
                    </a:lnTo>
                    <a:lnTo>
                      <a:pt x="70" y="60"/>
                    </a:lnTo>
                    <a:lnTo>
                      <a:pt x="70" y="62"/>
                    </a:lnTo>
                    <a:lnTo>
                      <a:pt x="68" y="62"/>
                    </a:lnTo>
                    <a:lnTo>
                      <a:pt x="65" y="62"/>
                    </a:lnTo>
                    <a:lnTo>
                      <a:pt x="65" y="65"/>
                    </a:lnTo>
                    <a:lnTo>
                      <a:pt x="65" y="67"/>
                    </a:lnTo>
                    <a:lnTo>
                      <a:pt x="68" y="67"/>
                    </a:lnTo>
                    <a:lnTo>
                      <a:pt x="68" y="70"/>
                    </a:lnTo>
                    <a:lnTo>
                      <a:pt x="70" y="70"/>
                    </a:lnTo>
                    <a:lnTo>
                      <a:pt x="70" y="73"/>
                    </a:lnTo>
                    <a:lnTo>
                      <a:pt x="68" y="73"/>
                    </a:lnTo>
                    <a:lnTo>
                      <a:pt x="68" y="75"/>
                    </a:lnTo>
                    <a:lnTo>
                      <a:pt x="70" y="75"/>
                    </a:lnTo>
                    <a:lnTo>
                      <a:pt x="70" y="78"/>
                    </a:lnTo>
                    <a:lnTo>
                      <a:pt x="68" y="78"/>
                    </a:lnTo>
                    <a:lnTo>
                      <a:pt x="68" y="80"/>
                    </a:lnTo>
                    <a:lnTo>
                      <a:pt x="68" y="83"/>
                    </a:lnTo>
                    <a:lnTo>
                      <a:pt x="70" y="83"/>
                    </a:lnTo>
                    <a:lnTo>
                      <a:pt x="70" y="86"/>
                    </a:lnTo>
                    <a:lnTo>
                      <a:pt x="70" y="88"/>
                    </a:lnTo>
                    <a:lnTo>
                      <a:pt x="70" y="91"/>
                    </a:lnTo>
                    <a:lnTo>
                      <a:pt x="70" y="94"/>
                    </a:lnTo>
                    <a:lnTo>
                      <a:pt x="70" y="96"/>
                    </a:lnTo>
                    <a:lnTo>
                      <a:pt x="70" y="99"/>
                    </a:lnTo>
                    <a:lnTo>
                      <a:pt x="68" y="99"/>
                    </a:lnTo>
                    <a:lnTo>
                      <a:pt x="68" y="101"/>
                    </a:lnTo>
                    <a:lnTo>
                      <a:pt x="68" y="104"/>
                    </a:lnTo>
                    <a:lnTo>
                      <a:pt x="65" y="101"/>
                    </a:lnTo>
                    <a:lnTo>
                      <a:pt x="65" y="104"/>
                    </a:lnTo>
                    <a:lnTo>
                      <a:pt x="65" y="101"/>
                    </a:lnTo>
                    <a:lnTo>
                      <a:pt x="63" y="101"/>
                    </a:lnTo>
                    <a:lnTo>
                      <a:pt x="63" y="104"/>
                    </a:lnTo>
                    <a:lnTo>
                      <a:pt x="60" y="104"/>
                    </a:lnTo>
                    <a:lnTo>
                      <a:pt x="60" y="107"/>
                    </a:lnTo>
                    <a:lnTo>
                      <a:pt x="57" y="107"/>
                    </a:lnTo>
                    <a:lnTo>
                      <a:pt x="57" y="104"/>
                    </a:lnTo>
                    <a:lnTo>
                      <a:pt x="55" y="104"/>
                    </a:lnTo>
                    <a:lnTo>
                      <a:pt x="55" y="101"/>
                    </a:lnTo>
                    <a:lnTo>
                      <a:pt x="55" y="104"/>
                    </a:lnTo>
                    <a:lnTo>
                      <a:pt x="55" y="101"/>
                    </a:lnTo>
                    <a:lnTo>
                      <a:pt x="57" y="101"/>
                    </a:lnTo>
                    <a:lnTo>
                      <a:pt x="55" y="101"/>
                    </a:lnTo>
                    <a:lnTo>
                      <a:pt x="57" y="99"/>
                    </a:lnTo>
                    <a:lnTo>
                      <a:pt x="55" y="99"/>
                    </a:lnTo>
                    <a:lnTo>
                      <a:pt x="57" y="96"/>
                    </a:lnTo>
                    <a:lnTo>
                      <a:pt x="57" y="94"/>
                    </a:lnTo>
                    <a:lnTo>
                      <a:pt x="55" y="94"/>
                    </a:lnTo>
                    <a:lnTo>
                      <a:pt x="55" y="91"/>
                    </a:lnTo>
                    <a:lnTo>
                      <a:pt x="55" y="88"/>
                    </a:lnTo>
                    <a:lnTo>
                      <a:pt x="52" y="86"/>
                    </a:lnTo>
                    <a:lnTo>
                      <a:pt x="52" y="83"/>
                    </a:lnTo>
                    <a:lnTo>
                      <a:pt x="50" y="83"/>
                    </a:lnTo>
                    <a:lnTo>
                      <a:pt x="50" y="80"/>
                    </a:lnTo>
                    <a:lnTo>
                      <a:pt x="50" y="78"/>
                    </a:lnTo>
                    <a:lnTo>
                      <a:pt x="50" y="75"/>
                    </a:lnTo>
                    <a:lnTo>
                      <a:pt x="47" y="75"/>
                    </a:lnTo>
                    <a:lnTo>
                      <a:pt x="47" y="73"/>
                    </a:lnTo>
                    <a:lnTo>
                      <a:pt x="44" y="73"/>
                    </a:lnTo>
                    <a:lnTo>
                      <a:pt x="44" y="70"/>
                    </a:lnTo>
                    <a:lnTo>
                      <a:pt x="44" y="67"/>
                    </a:lnTo>
                    <a:lnTo>
                      <a:pt x="44" y="65"/>
                    </a:lnTo>
                    <a:lnTo>
                      <a:pt x="44" y="62"/>
                    </a:lnTo>
                    <a:lnTo>
                      <a:pt x="44" y="60"/>
                    </a:lnTo>
                    <a:lnTo>
                      <a:pt x="42" y="60"/>
                    </a:lnTo>
                    <a:lnTo>
                      <a:pt x="42" y="57"/>
                    </a:lnTo>
                    <a:lnTo>
                      <a:pt x="44" y="54"/>
                    </a:lnTo>
                    <a:lnTo>
                      <a:pt x="47" y="54"/>
                    </a:lnTo>
                    <a:lnTo>
                      <a:pt x="47" y="52"/>
                    </a:lnTo>
                    <a:lnTo>
                      <a:pt x="44" y="52"/>
                    </a:lnTo>
                    <a:lnTo>
                      <a:pt x="44" y="49"/>
                    </a:lnTo>
                    <a:lnTo>
                      <a:pt x="44" y="47"/>
                    </a:lnTo>
                    <a:lnTo>
                      <a:pt x="44" y="44"/>
                    </a:lnTo>
                    <a:lnTo>
                      <a:pt x="44" y="41"/>
                    </a:lnTo>
                    <a:lnTo>
                      <a:pt x="47" y="41"/>
                    </a:lnTo>
                    <a:lnTo>
                      <a:pt x="47" y="39"/>
                    </a:lnTo>
                    <a:lnTo>
                      <a:pt x="47" y="36"/>
                    </a:lnTo>
                    <a:lnTo>
                      <a:pt x="44" y="36"/>
                    </a:lnTo>
                    <a:lnTo>
                      <a:pt x="44" y="33"/>
                    </a:lnTo>
                    <a:lnTo>
                      <a:pt x="44" y="31"/>
                    </a:lnTo>
                    <a:lnTo>
                      <a:pt x="42" y="31"/>
                    </a:lnTo>
                    <a:lnTo>
                      <a:pt x="39" y="31"/>
                    </a:lnTo>
                    <a:lnTo>
                      <a:pt x="39" y="28"/>
                    </a:lnTo>
                    <a:lnTo>
                      <a:pt x="37" y="28"/>
                    </a:lnTo>
                    <a:lnTo>
                      <a:pt x="37" y="26"/>
                    </a:lnTo>
                    <a:lnTo>
                      <a:pt x="34" y="26"/>
                    </a:lnTo>
                    <a:lnTo>
                      <a:pt x="34" y="23"/>
                    </a:lnTo>
                    <a:lnTo>
                      <a:pt x="31" y="23"/>
                    </a:lnTo>
                    <a:lnTo>
                      <a:pt x="31" y="26"/>
                    </a:lnTo>
                    <a:lnTo>
                      <a:pt x="31" y="28"/>
                    </a:lnTo>
                    <a:lnTo>
                      <a:pt x="31" y="31"/>
                    </a:lnTo>
                    <a:lnTo>
                      <a:pt x="31" y="33"/>
                    </a:lnTo>
                    <a:lnTo>
                      <a:pt x="31" y="36"/>
                    </a:lnTo>
                    <a:lnTo>
                      <a:pt x="31" y="39"/>
                    </a:lnTo>
                    <a:lnTo>
                      <a:pt x="31" y="41"/>
                    </a:lnTo>
                    <a:lnTo>
                      <a:pt x="31" y="44"/>
                    </a:lnTo>
                    <a:lnTo>
                      <a:pt x="29" y="47"/>
                    </a:lnTo>
                    <a:lnTo>
                      <a:pt x="26" y="47"/>
                    </a:lnTo>
                    <a:lnTo>
                      <a:pt x="26" y="49"/>
                    </a:lnTo>
                    <a:lnTo>
                      <a:pt x="24" y="49"/>
                    </a:lnTo>
                    <a:lnTo>
                      <a:pt x="24" y="52"/>
                    </a:lnTo>
                    <a:lnTo>
                      <a:pt x="24" y="54"/>
                    </a:lnTo>
                    <a:lnTo>
                      <a:pt x="24" y="57"/>
                    </a:lnTo>
                    <a:lnTo>
                      <a:pt x="21" y="57"/>
                    </a:lnTo>
                    <a:lnTo>
                      <a:pt x="18" y="57"/>
                    </a:lnTo>
                    <a:lnTo>
                      <a:pt x="16" y="57"/>
                    </a:lnTo>
                    <a:lnTo>
                      <a:pt x="18" y="57"/>
                    </a:lnTo>
                    <a:lnTo>
                      <a:pt x="18" y="54"/>
                    </a:lnTo>
                    <a:lnTo>
                      <a:pt x="18" y="52"/>
                    </a:lnTo>
                    <a:lnTo>
                      <a:pt x="16" y="52"/>
                    </a:lnTo>
                    <a:lnTo>
                      <a:pt x="16" y="49"/>
                    </a:lnTo>
                    <a:lnTo>
                      <a:pt x="13" y="49"/>
                    </a:lnTo>
                    <a:lnTo>
                      <a:pt x="13" y="52"/>
                    </a:lnTo>
                    <a:lnTo>
                      <a:pt x="13" y="49"/>
                    </a:lnTo>
                    <a:lnTo>
                      <a:pt x="10" y="49"/>
                    </a:lnTo>
                    <a:lnTo>
                      <a:pt x="10" y="47"/>
                    </a:lnTo>
                    <a:lnTo>
                      <a:pt x="10" y="44"/>
                    </a:lnTo>
                    <a:lnTo>
                      <a:pt x="8" y="44"/>
                    </a:lnTo>
                    <a:lnTo>
                      <a:pt x="8" y="41"/>
                    </a:lnTo>
                    <a:lnTo>
                      <a:pt x="5" y="41"/>
                    </a:lnTo>
                    <a:lnTo>
                      <a:pt x="3" y="41"/>
                    </a:lnTo>
                    <a:lnTo>
                      <a:pt x="0" y="39"/>
                    </a:lnTo>
                    <a:lnTo>
                      <a:pt x="0" y="36"/>
                    </a:lnTo>
                    <a:lnTo>
                      <a:pt x="0" y="33"/>
                    </a:lnTo>
                    <a:lnTo>
                      <a:pt x="3" y="33"/>
                    </a:lnTo>
                    <a:lnTo>
                      <a:pt x="5" y="33"/>
                    </a:lnTo>
                    <a:lnTo>
                      <a:pt x="5" y="31"/>
                    </a:lnTo>
                    <a:lnTo>
                      <a:pt x="3" y="31"/>
                    </a:lnTo>
                    <a:lnTo>
                      <a:pt x="3" y="28"/>
                    </a:lnTo>
                    <a:lnTo>
                      <a:pt x="3" y="26"/>
                    </a:lnTo>
                    <a:lnTo>
                      <a:pt x="0" y="26"/>
                    </a:lnTo>
                    <a:lnTo>
                      <a:pt x="3" y="26"/>
                    </a:lnTo>
                    <a:lnTo>
                      <a:pt x="3" y="23"/>
                    </a:lnTo>
                    <a:lnTo>
                      <a:pt x="0" y="23"/>
                    </a:lnTo>
                    <a:lnTo>
                      <a:pt x="3" y="23"/>
                    </a:lnTo>
                    <a:lnTo>
                      <a:pt x="3" y="20"/>
                    </a:lnTo>
                    <a:lnTo>
                      <a:pt x="3" y="18"/>
                    </a:lnTo>
                    <a:lnTo>
                      <a:pt x="3" y="15"/>
                    </a:lnTo>
                    <a:lnTo>
                      <a:pt x="3" y="13"/>
                    </a:lnTo>
                    <a:lnTo>
                      <a:pt x="0" y="13"/>
                    </a:lnTo>
                    <a:lnTo>
                      <a:pt x="0" y="10"/>
                    </a:lnTo>
                    <a:lnTo>
                      <a:pt x="3" y="10"/>
                    </a:lnTo>
                    <a:lnTo>
                      <a:pt x="3" y="7"/>
                    </a:lnTo>
                    <a:lnTo>
                      <a:pt x="5" y="7"/>
                    </a:lnTo>
                    <a:lnTo>
                      <a:pt x="3" y="7"/>
                    </a:lnTo>
                    <a:lnTo>
                      <a:pt x="3" y="5"/>
                    </a:lnTo>
                    <a:lnTo>
                      <a:pt x="5" y="5"/>
                    </a:lnTo>
                    <a:lnTo>
                      <a:pt x="8" y="5"/>
                    </a:lnTo>
                    <a:lnTo>
                      <a:pt x="8" y="7"/>
                    </a:lnTo>
                    <a:lnTo>
                      <a:pt x="10" y="7"/>
                    </a:lnTo>
                    <a:lnTo>
                      <a:pt x="13" y="7"/>
                    </a:lnTo>
                    <a:lnTo>
                      <a:pt x="13" y="5"/>
                    </a:lnTo>
                    <a:lnTo>
                      <a:pt x="13" y="2"/>
                    </a:lnTo>
                    <a:lnTo>
                      <a:pt x="13" y="0"/>
                    </a:lnTo>
                    <a:lnTo>
                      <a:pt x="16" y="0"/>
                    </a:lnTo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44" name="Freeform 208"/>
              <p:cNvSpPr>
                <a:spLocks/>
              </p:cNvSpPr>
              <p:nvPr/>
            </p:nvSpPr>
            <p:spPr bwMode="auto">
              <a:xfrm>
                <a:off x="4639" y="1905"/>
                <a:ext cx="18" cy="18"/>
              </a:xfrm>
              <a:custGeom>
                <a:avLst/>
                <a:gdLst>
                  <a:gd name="T0" fmla="*/ 2 w 18"/>
                  <a:gd name="T1" fmla="*/ 0 h 18"/>
                  <a:gd name="T2" fmla="*/ 5 w 18"/>
                  <a:gd name="T3" fmla="*/ 0 h 18"/>
                  <a:gd name="T4" fmla="*/ 5 w 18"/>
                  <a:gd name="T5" fmla="*/ 2 h 18"/>
                  <a:gd name="T6" fmla="*/ 8 w 18"/>
                  <a:gd name="T7" fmla="*/ 2 h 18"/>
                  <a:gd name="T8" fmla="*/ 8 w 18"/>
                  <a:gd name="T9" fmla="*/ 5 h 18"/>
                  <a:gd name="T10" fmla="*/ 10 w 18"/>
                  <a:gd name="T11" fmla="*/ 5 h 18"/>
                  <a:gd name="T12" fmla="*/ 13 w 18"/>
                  <a:gd name="T13" fmla="*/ 5 h 18"/>
                  <a:gd name="T14" fmla="*/ 13 w 18"/>
                  <a:gd name="T15" fmla="*/ 8 h 18"/>
                  <a:gd name="T16" fmla="*/ 15 w 18"/>
                  <a:gd name="T17" fmla="*/ 8 h 18"/>
                  <a:gd name="T18" fmla="*/ 15 w 18"/>
                  <a:gd name="T19" fmla="*/ 10 h 18"/>
                  <a:gd name="T20" fmla="*/ 18 w 18"/>
                  <a:gd name="T21" fmla="*/ 13 h 18"/>
                  <a:gd name="T22" fmla="*/ 15 w 18"/>
                  <a:gd name="T23" fmla="*/ 13 h 18"/>
                  <a:gd name="T24" fmla="*/ 15 w 18"/>
                  <a:gd name="T25" fmla="*/ 15 h 18"/>
                  <a:gd name="T26" fmla="*/ 15 w 18"/>
                  <a:gd name="T27" fmla="*/ 18 h 18"/>
                  <a:gd name="T28" fmla="*/ 13 w 18"/>
                  <a:gd name="T29" fmla="*/ 18 h 18"/>
                  <a:gd name="T30" fmla="*/ 10 w 18"/>
                  <a:gd name="T31" fmla="*/ 18 h 18"/>
                  <a:gd name="T32" fmla="*/ 10 w 18"/>
                  <a:gd name="T33" fmla="*/ 15 h 18"/>
                  <a:gd name="T34" fmla="*/ 8 w 18"/>
                  <a:gd name="T35" fmla="*/ 15 h 18"/>
                  <a:gd name="T36" fmla="*/ 8 w 18"/>
                  <a:gd name="T37" fmla="*/ 13 h 18"/>
                  <a:gd name="T38" fmla="*/ 8 w 18"/>
                  <a:gd name="T39" fmla="*/ 10 h 18"/>
                  <a:gd name="T40" fmla="*/ 5 w 18"/>
                  <a:gd name="T41" fmla="*/ 10 h 18"/>
                  <a:gd name="T42" fmla="*/ 5 w 18"/>
                  <a:gd name="T43" fmla="*/ 8 h 18"/>
                  <a:gd name="T44" fmla="*/ 2 w 18"/>
                  <a:gd name="T45" fmla="*/ 8 h 18"/>
                  <a:gd name="T46" fmla="*/ 0 w 18"/>
                  <a:gd name="T47" fmla="*/ 8 h 18"/>
                  <a:gd name="T48" fmla="*/ 0 w 18"/>
                  <a:gd name="T49" fmla="*/ 5 h 18"/>
                  <a:gd name="T50" fmla="*/ 0 w 18"/>
                  <a:gd name="T51" fmla="*/ 2 h 18"/>
                  <a:gd name="T52" fmla="*/ 0 w 18"/>
                  <a:gd name="T53" fmla="*/ 0 h 18"/>
                  <a:gd name="T54" fmla="*/ 2 w 18"/>
                  <a:gd name="T55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8" h="18">
                    <a:moveTo>
                      <a:pt x="2" y="0"/>
                    </a:moveTo>
                    <a:lnTo>
                      <a:pt x="5" y="0"/>
                    </a:lnTo>
                    <a:lnTo>
                      <a:pt x="5" y="2"/>
                    </a:lnTo>
                    <a:lnTo>
                      <a:pt x="8" y="2"/>
                    </a:lnTo>
                    <a:lnTo>
                      <a:pt x="8" y="5"/>
                    </a:lnTo>
                    <a:lnTo>
                      <a:pt x="10" y="5"/>
                    </a:lnTo>
                    <a:lnTo>
                      <a:pt x="13" y="5"/>
                    </a:lnTo>
                    <a:lnTo>
                      <a:pt x="13" y="8"/>
                    </a:lnTo>
                    <a:lnTo>
                      <a:pt x="15" y="8"/>
                    </a:lnTo>
                    <a:lnTo>
                      <a:pt x="15" y="10"/>
                    </a:lnTo>
                    <a:lnTo>
                      <a:pt x="18" y="13"/>
                    </a:lnTo>
                    <a:lnTo>
                      <a:pt x="15" y="13"/>
                    </a:lnTo>
                    <a:lnTo>
                      <a:pt x="15" y="15"/>
                    </a:lnTo>
                    <a:lnTo>
                      <a:pt x="15" y="18"/>
                    </a:lnTo>
                    <a:lnTo>
                      <a:pt x="13" y="18"/>
                    </a:lnTo>
                    <a:lnTo>
                      <a:pt x="10" y="18"/>
                    </a:lnTo>
                    <a:lnTo>
                      <a:pt x="10" y="15"/>
                    </a:lnTo>
                    <a:lnTo>
                      <a:pt x="8" y="15"/>
                    </a:lnTo>
                    <a:lnTo>
                      <a:pt x="8" y="13"/>
                    </a:lnTo>
                    <a:lnTo>
                      <a:pt x="8" y="10"/>
                    </a:lnTo>
                    <a:lnTo>
                      <a:pt x="5" y="10"/>
                    </a:lnTo>
                    <a:lnTo>
                      <a:pt x="5" y="8"/>
                    </a:lnTo>
                    <a:lnTo>
                      <a:pt x="2" y="8"/>
                    </a:lnTo>
                    <a:lnTo>
                      <a:pt x="0" y="8"/>
                    </a:lnTo>
                    <a:lnTo>
                      <a:pt x="0" y="5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45" name="Freeform 209"/>
              <p:cNvSpPr>
                <a:spLocks/>
              </p:cNvSpPr>
              <p:nvPr/>
            </p:nvSpPr>
            <p:spPr bwMode="auto">
              <a:xfrm>
                <a:off x="4748" y="1897"/>
                <a:ext cx="233" cy="355"/>
              </a:xfrm>
              <a:custGeom>
                <a:avLst/>
                <a:gdLst>
                  <a:gd name="T0" fmla="*/ 79 w 233"/>
                  <a:gd name="T1" fmla="*/ 16 h 355"/>
                  <a:gd name="T2" fmla="*/ 110 w 233"/>
                  <a:gd name="T3" fmla="*/ 10 h 355"/>
                  <a:gd name="T4" fmla="*/ 105 w 233"/>
                  <a:gd name="T5" fmla="*/ 31 h 355"/>
                  <a:gd name="T6" fmla="*/ 100 w 233"/>
                  <a:gd name="T7" fmla="*/ 47 h 355"/>
                  <a:gd name="T8" fmla="*/ 86 w 233"/>
                  <a:gd name="T9" fmla="*/ 60 h 355"/>
                  <a:gd name="T10" fmla="*/ 79 w 233"/>
                  <a:gd name="T11" fmla="*/ 78 h 355"/>
                  <a:gd name="T12" fmla="*/ 68 w 233"/>
                  <a:gd name="T13" fmla="*/ 89 h 355"/>
                  <a:gd name="T14" fmla="*/ 86 w 233"/>
                  <a:gd name="T15" fmla="*/ 76 h 355"/>
                  <a:gd name="T16" fmla="*/ 102 w 233"/>
                  <a:gd name="T17" fmla="*/ 65 h 355"/>
                  <a:gd name="T18" fmla="*/ 110 w 233"/>
                  <a:gd name="T19" fmla="*/ 44 h 355"/>
                  <a:gd name="T20" fmla="*/ 128 w 233"/>
                  <a:gd name="T21" fmla="*/ 23 h 355"/>
                  <a:gd name="T22" fmla="*/ 144 w 233"/>
                  <a:gd name="T23" fmla="*/ 44 h 355"/>
                  <a:gd name="T24" fmla="*/ 139 w 233"/>
                  <a:gd name="T25" fmla="*/ 63 h 355"/>
                  <a:gd name="T26" fmla="*/ 147 w 233"/>
                  <a:gd name="T27" fmla="*/ 94 h 355"/>
                  <a:gd name="T28" fmla="*/ 160 w 233"/>
                  <a:gd name="T29" fmla="*/ 112 h 355"/>
                  <a:gd name="T30" fmla="*/ 170 w 233"/>
                  <a:gd name="T31" fmla="*/ 144 h 355"/>
                  <a:gd name="T32" fmla="*/ 160 w 233"/>
                  <a:gd name="T33" fmla="*/ 149 h 355"/>
                  <a:gd name="T34" fmla="*/ 162 w 233"/>
                  <a:gd name="T35" fmla="*/ 180 h 355"/>
                  <a:gd name="T36" fmla="*/ 170 w 233"/>
                  <a:gd name="T37" fmla="*/ 209 h 355"/>
                  <a:gd name="T38" fmla="*/ 170 w 233"/>
                  <a:gd name="T39" fmla="*/ 191 h 355"/>
                  <a:gd name="T40" fmla="*/ 196 w 233"/>
                  <a:gd name="T41" fmla="*/ 201 h 355"/>
                  <a:gd name="T42" fmla="*/ 214 w 233"/>
                  <a:gd name="T43" fmla="*/ 214 h 355"/>
                  <a:gd name="T44" fmla="*/ 227 w 233"/>
                  <a:gd name="T45" fmla="*/ 232 h 355"/>
                  <a:gd name="T46" fmla="*/ 220 w 233"/>
                  <a:gd name="T47" fmla="*/ 253 h 355"/>
                  <a:gd name="T48" fmla="*/ 225 w 233"/>
                  <a:gd name="T49" fmla="*/ 279 h 355"/>
                  <a:gd name="T50" fmla="*/ 212 w 233"/>
                  <a:gd name="T51" fmla="*/ 287 h 355"/>
                  <a:gd name="T52" fmla="*/ 209 w 233"/>
                  <a:gd name="T53" fmla="*/ 303 h 355"/>
                  <a:gd name="T54" fmla="*/ 194 w 233"/>
                  <a:gd name="T55" fmla="*/ 313 h 355"/>
                  <a:gd name="T56" fmla="*/ 207 w 233"/>
                  <a:gd name="T57" fmla="*/ 340 h 355"/>
                  <a:gd name="T58" fmla="*/ 180 w 233"/>
                  <a:gd name="T59" fmla="*/ 355 h 355"/>
                  <a:gd name="T60" fmla="*/ 152 w 233"/>
                  <a:gd name="T61" fmla="*/ 345 h 355"/>
                  <a:gd name="T62" fmla="*/ 133 w 233"/>
                  <a:gd name="T63" fmla="*/ 337 h 355"/>
                  <a:gd name="T64" fmla="*/ 113 w 233"/>
                  <a:gd name="T65" fmla="*/ 319 h 355"/>
                  <a:gd name="T66" fmla="*/ 97 w 233"/>
                  <a:gd name="T67" fmla="*/ 345 h 355"/>
                  <a:gd name="T68" fmla="*/ 79 w 233"/>
                  <a:gd name="T69" fmla="*/ 334 h 355"/>
                  <a:gd name="T70" fmla="*/ 71 w 233"/>
                  <a:gd name="T71" fmla="*/ 326 h 355"/>
                  <a:gd name="T72" fmla="*/ 55 w 233"/>
                  <a:gd name="T73" fmla="*/ 316 h 355"/>
                  <a:gd name="T74" fmla="*/ 40 w 233"/>
                  <a:gd name="T75" fmla="*/ 295 h 355"/>
                  <a:gd name="T76" fmla="*/ 29 w 233"/>
                  <a:gd name="T77" fmla="*/ 274 h 355"/>
                  <a:gd name="T78" fmla="*/ 32 w 233"/>
                  <a:gd name="T79" fmla="*/ 251 h 355"/>
                  <a:gd name="T80" fmla="*/ 40 w 233"/>
                  <a:gd name="T81" fmla="*/ 230 h 355"/>
                  <a:gd name="T82" fmla="*/ 42 w 233"/>
                  <a:gd name="T83" fmla="*/ 204 h 355"/>
                  <a:gd name="T84" fmla="*/ 58 w 233"/>
                  <a:gd name="T85" fmla="*/ 193 h 355"/>
                  <a:gd name="T86" fmla="*/ 53 w 233"/>
                  <a:gd name="T87" fmla="*/ 175 h 355"/>
                  <a:gd name="T88" fmla="*/ 42 w 233"/>
                  <a:gd name="T89" fmla="*/ 146 h 355"/>
                  <a:gd name="T90" fmla="*/ 37 w 233"/>
                  <a:gd name="T91" fmla="*/ 120 h 355"/>
                  <a:gd name="T92" fmla="*/ 21 w 233"/>
                  <a:gd name="T93" fmla="*/ 131 h 355"/>
                  <a:gd name="T94" fmla="*/ 16 w 233"/>
                  <a:gd name="T95" fmla="*/ 99 h 355"/>
                  <a:gd name="T96" fmla="*/ 34 w 233"/>
                  <a:gd name="T97" fmla="*/ 89 h 355"/>
                  <a:gd name="T98" fmla="*/ 37 w 233"/>
                  <a:gd name="T99" fmla="*/ 76 h 355"/>
                  <a:gd name="T100" fmla="*/ 24 w 233"/>
                  <a:gd name="T101" fmla="*/ 52 h 355"/>
                  <a:gd name="T102" fmla="*/ 3 w 233"/>
                  <a:gd name="T103" fmla="*/ 50 h 355"/>
                  <a:gd name="T104" fmla="*/ 3 w 233"/>
                  <a:gd name="T105" fmla="*/ 26 h 355"/>
                  <a:gd name="T106" fmla="*/ 16 w 233"/>
                  <a:gd name="T107" fmla="*/ 5 h 355"/>
                  <a:gd name="T108" fmla="*/ 37 w 233"/>
                  <a:gd name="T109" fmla="*/ 10 h 355"/>
                  <a:gd name="T110" fmla="*/ 50 w 233"/>
                  <a:gd name="T111" fmla="*/ 34 h 355"/>
                  <a:gd name="T112" fmla="*/ 37 w 233"/>
                  <a:gd name="T113" fmla="*/ 57 h 355"/>
                  <a:gd name="T114" fmla="*/ 42 w 233"/>
                  <a:gd name="T115" fmla="*/ 68 h 355"/>
                  <a:gd name="T116" fmla="*/ 53 w 233"/>
                  <a:gd name="T117" fmla="*/ 63 h 355"/>
                  <a:gd name="T118" fmla="*/ 55 w 233"/>
                  <a:gd name="T119" fmla="*/ 68 h 355"/>
                  <a:gd name="T120" fmla="*/ 66 w 233"/>
                  <a:gd name="T121" fmla="*/ 50 h 355"/>
                  <a:gd name="T122" fmla="*/ 68 w 233"/>
                  <a:gd name="T123" fmla="*/ 39 h 355"/>
                  <a:gd name="T124" fmla="*/ 73 w 233"/>
                  <a:gd name="T125" fmla="*/ 13 h 3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33" h="355">
                    <a:moveTo>
                      <a:pt x="58" y="0"/>
                    </a:moveTo>
                    <a:lnTo>
                      <a:pt x="60" y="0"/>
                    </a:lnTo>
                    <a:lnTo>
                      <a:pt x="60" y="3"/>
                    </a:lnTo>
                    <a:lnTo>
                      <a:pt x="60" y="5"/>
                    </a:lnTo>
                    <a:lnTo>
                      <a:pt x="63" y="5"/>
                    </a:lnTo>
                    <a:lnTo>
                      <a:pt x="63" y="3"/>
                    </a:lnTo>
                    <a:lnTo>
                      <a:pt x="66" y="3"/>
                    </a:lnTo>
                    <a:lnTo>
                      <a:pt x="68" y="3"/>
                    </a:lnTo>
                    <a:lnTo>
                      <a:pt x="68" y="5"/>
                    </a:lnTo>
                    <a:lnTo>
                      <a:pt x="68" y="8"/>
                    </a:lnTo>
                    <a:lnTo>
                      <a:pt x="71" y="8"/>
                    </a:lnTo>
                    <a:lnTo>
                      <a:pt x="71" y="10"/>
                    </a:lnTo>
                    <a:lnTo>
                      <a:pt x="73" y="10"/>
                    </a:lnTo>
                    <a:lnTo>
                      <a:pt x="73" y="13"/>
                    </a:lnTo>
                    <a:lnTo>
                      <a:pt x="76" y="13"/>
                    </a:lnTo>
                    <a:lnTo>
                      <a:pt x="79" y="16"/>
                    </a:lnTo>
                    <a:lnTo>
                      <a:pt x="81" y="16"/>
                    </a:lnTo>
                    <a:lnTo>
                      <a:pt x="81" y="13"/>
                    </a:lnTo>
                    <a:lnTo>
                      <a:pt x="84" y="13"/>
                    </a:lnTo>
                    <a:lnTo>
                      <a:pt x="86" y="13"/>
                    </a:lnTo>
                    <a:lnTo>
                      <a:pt x="86" y="10"/>
                    </a:lnTo>
                    <a:lnTo>
                      <a:pt x="89" y="10"/>
                    </a:lnTo>
                    <a:lnTo>
                      <a:pt x="92" y="10"/>
                    </a:lnTo>
                    <a:lnTo>
                      <a:pt x="94" y="10"/>
                    </a:lnTo>
                    <a:lnTo>
                      <a:pt x="94" y="8"/>
                    </a:lnTo>
                    <a:lnTo>
                      <a:pt x="97" y="8"/>
                    </a:lnTo>
                    <a:lnTo>
                      <a:pt x="100" y="8"/>
                    </a:lnTo>
                    <a:lnTo>
                      <a:pt x="102" y="8"/>
                    </a:lnTo>
                    <a:lnTo>
                      <a:pt x="105" y="8"/>
                    </a:lnTo>
                    <a:lnTo>
                      <a:pt x="107" y="8"/>
                    </a:lnTo>
                    <a:lnTo>
                      <a:pt x="110" y="8"/>
                    </a:lnTo>
                    <a:lnTo>
                      <a:pt x="110" y="10"/>
                    </a:lnTo>
                    <a:lnTo>
                      <a:pt x="110" y="13"/>
                    </a:lnTo>
                    <a:lnTo>
                      <a:pt x="113" y="13"/>
                    </a:lnTo>
                    <a:lnTo>
                      <a:pt x="113" y="16"/>
                    </a:lnTo>
                    <a:lnTo>
                      <a:pt x="110" y="16"/>
                    </a:lnTo>
                    <a:lnTo>
                      <a:pt x="110" y="18"/>
                    </a:lnTo>
                    <a:lnTo>
                      <a:pt x="113" y="18"/>
                    </a:lnTo>
                    <a:lnTo>
                      <a:pt x="113" y="21"/>
                    </a:lnTo>
                    <a:lnTo>
                      <a:pt x="110" y="21"/>
                    </a:lnTo>
                    <a:lnTo>
                      <a:pt x="110" y="23"/>
                    </a:lnTo>
                    <a:lnTo>
                      <a:pt x="110" y="26"/>
                    </a:lnTo>
                    <a:lnTo>
                      <a:pt x="107" y="26"/>
                    </a:lnTo>
                    <a:lnTo>
                      <a:pt x="107" y="29"/>
                    </a:lnTo>
                    <a:lnTo>
                      <a:pt x="107" y="31"/>
                    </a:lnTo>
                    <a:lnTo>
                      <a:pt x="105" y="31"/>
                    </a:lnTo>
                    <a:lnTo>
                      <a:pt x="105" y="34"/>
                    </a:lnTo>
                    <a:lnTo>
                      <a:pt x="105" y="31"/>
                    </a:lnTo>
                    <a:lnTo>
                      <a:pt x="105" y="34"/>
                    </a:lnTo>
                    <a:lnTo>
                      <a:pt x="105" y="31"/>
                    </a:lnTo>
                    <a:lnTo>
                      <a:pt x="102" y="31"/>
                    </a:lnTo>
                    <a:lnTo>
                      <a:pt x="100" y="31"/>
                    </a:lnTo>
                    <a:lnTo>
                      <a:pt x="102" y="31"/>
                    </a:lnTo>
                    <a:lnTo>
                      <a:pt x="102" y="34"/>
                    </a:lnTo>
                    <a:lnTo>
                      <a:pt x="100" y="34"/>
                    </a:lnTo>
                    <a:lnTo>
                      <a:pt x="100" y="37"/>
                    </a:lnTo>
                    <a:lnTo>
                      <a:pt x="100" y="39"/>
                    </a:lnTo>
                    <a:lnTo>
                      <a:pt x="100" y="42"/>
                    </a:lnTo>
                    <a:lnTo>
                      <a:pt x="102" y="42"/>
                    </a:lnTo>
                    <a:lnTo>
                      <a:pt x="102" y="44"/>
                    </a:lnTo>
                    <a:lnTo>
                      <a:pt x="102" y="47"/>
                    </a:lnTo>
                    <a:lnTo>
                      <a:pt x="102" y="50"/>
                    </a:lnTo>
                    <a:lnTo>
                      <a:pt x="100" y="50"/>
                    </a:lnTo>
                    <a:lnTo>
                      <a:pt x="100" y="47"/>
                    </a:lnTo>
                    <a:lnTo>
                      <a:pt x="97" y="47"/>
                    </a:lnTo>
                    <a:lnTo>
                      <a:pt x="97" y="44"/>
                    </a:lnTo>
                    <a:lnTo>
                      <a:pt x="94" y="44"/>
                    </a:lnTo>
                    <a:lnTo>
                      <a:pt x="94" y="47"/>
                    </a:lnTo>
                    <a:lnTo>
                      <a:pt x="92" y="47"/>
                    </a:lnTo>
                    <a:lnTo>
                      <a:pt x="92" y="50"/>
                    </a:lnTo>
                    <a:lnTo>
                      <a:pt x="94" y="50"/>
                    </a:lnTo>
                    <a:lnTo>
                      <a:pt x="94" y="52"/>
                    </a:lnTo>
                    <a:lnTo>
                      <a:pt x="97" y="52"/>
                    </a:lnTo>
                    <a:lnTo>
                      <a:pt x="97" y="55"/>
                    </a:lnTo>
                    <a:lnTo>
                      <a:pt x="97" y="57"/>
                    </a:lnTo>
                    <a:lnTo>
                      <a:pt x="94" y="57"/>
                    </a:lnTo>
                    <a:lnTo>
                      <a:pt x="92" y="57"/>
                    </a:lnTo>
                    <a:lnTo>
                      <a:pt x="89" y="57"/>
                    </a:lnTo>
                    <a:lnTo>
                      <a:pt x="86" y="57"/>
                    </a:lnTo>
                    <a:lnTo>
                      <a:pt x="86" y="60"/>
                    </a:lnTo>
                    <a:lnTo>
                      <a:pt x="89" y="60"/>
                    </a:lnTo>
                    <a:lnTo>
                      <a:pt x="89" y="63"/>
                    </a:lnTo>
                    <a:lnTo>
                      <a:pt x="86" y="63"/>
                    </a:lnTo>
                    <a:lnTo>
                      <a:pt x="86" y="65"/>
                    </a:lnTo>
                    <a:lnTo>
                      <a:pt x="86" y="63"/>
                    </a:lnTo>
                    <a:lnTo>
                      <a:pt x="84" y="63"/>
                    </a:lnTo>
                    <a:lnTo>
                      <a:pt x="84" y="65"/>
                    </a:lnTo>
                    <a:lnTo>
                      <a:pt x="86" y="65"/>
                    </a:lnTo>
                    <a:lnTo>
                      <a:pt x="86" y="68"/>
                    </a:lnTo>
                    <a:lnTo>
                      <a:pt x="84" y="68"/>
                    </a:lnTo>
                    <a:lnTo>
                      <a:pt x="84" y="70"/>
                    </a:lnTo>
                    <a:lnTo>
                      <a:pt x="84" y="73"/>
                    </a:lnTo>
                    <a:lnTo>
                      <a:pt x="81" y="73"/>
                    </a:lnTo>
                    <a:lnTo>
                      <a:pt x="79" y="73"/>
                    </a:lnTo>
                    <a:lnTo>
                      <a:pt x="79" y="76"/>
                    </a:lnTo>
                    <a:lnTo>
                      <a:pt x="79" y="78"/>
                    </a:lnTo>
                    <a:lnTo>
                      <a:pt x="76" y="78"/>
                    </a:lnTo>
                    <a:lnTo>
                      <a:pt x="76" y="81"/>
                    </a:lnTo>
                    <a:lnTo>
                      <a:pt x="73" y="81"/>
                    </a:lnTo>
                    <a:lnTo>
                      <a:pt x="73" y="84"/>
                    </a:lnTo>
                    <a:lnTo>
                      <a:pt x="71" y="84"/>
                    </a:lnTo>
                    <a:lnTo>
                      <a:pt x="71" y="86"/>
                    </a:lnTo>
                    <a:lnTo>
                      <a:pt x="68" y="89"/>
                    </a:lnTo>
                    <a:lnTo>
                      <a:pt x="68" y="91"/>
                    </a:lnTo>
                    <a:lnTo>
                      <a:pt x="66" y="91"/>
                    </a:lnTo>
                    <a:lnTo>
                      <a:pt x="63" y="94"/>
                    </a:lnTo>
                    <a:lnTo>
                      <a:pt x="63" y="97"/>
                    </a:lnTo>
                    <a:lnTo>
                      <a:pt x="66" y="97"/>
                    </a:lnTo>
                    <a:lnTo>
                      <a:pt x="66" y="94"/>
                    </a:lnTo>
                    <a:lnTo>
                      <a:pt x="66" y="91"/>
                    </a:lnTo>
                    <a:lnTo>
                      <a:pt x="68" y="91"/>
                    </a:lnTo>
                    <a:lnTo>
                      <a:pt x="68" y="89"/>
                    </a:lnTo>
                    <a:lnTo>
                      <a:pt x="71" y="89"/>
                    </a:lnTo>
                    <a:lnTo>
                      <a:pt x="71" y="86"/>
                    </a:lnTo>
                    <a:lnTo>
                      <a:pt x="73" y="86"/>
                    </a:lnTo>
                    <a:lnTo>
                      <a:pt x="73" y="84"/>
                    </a:lnTo>
                    <a:lnTo>
                      <a:pt x="76" y="84"/>
                    </a:lnTo>
                    <a:lnTo>
                      <a:pt x="76" y="81"/>
                    </a:lnTo>
                    <a:lnTo>
                      <a:pt x="79" y="81"/>
                    </a:lnTo>
                    <a:lnTo>
                      <a:pt x="79" y="78"/>
                    </a:lnTo>
                    <a:lnTo>
                      <a:pt x="81" y="78"/>
                    </a:lnTo>
                    <a:lnTo>
                      <a:pt x="81" y="81"/>
                    </a:lnTo>
                    <a:lnTo>
                      <a:pt x="84" y="81"/>
                    </a:lnTo>
                    <a:lnTo>
                      <a:pt x="86" y="81"/>
                    </a:lnTo>
                    <a:lnTo>
                      <a:pt x="86" y="78"/>
                    </a:lnTo>
                    <a:lnTo>
                      <a:pt x="84" y="78"/>
                    </a:lnTo>
                    <a:lnTo>
                      <a:pt x="84" y="76"/>
                    </a:lnTo>
                    <a:lnTo>
                      <a:pt x="86" y="76"/>
                    </a:lnTo>
                    <a:lnTo>
                      <a:pt x="86" y="73"/>
                    </a:lnTo>
                    <a:lnTo>
                      <a:pt x="89" y="73"/>
                    </a:lnTo>
                    <a:lnTo>
                      <a:pt x="89" y="70"/>
                    </a:lnTo>
                    <a:lnTo>
                      <a:pt x="89" y="68"/>
                    </a:lnTo>
                    <a:lnTo>
                      <a:pt x="92" y="68"/>
                    </a:lnTo>
                    <a:lnTo>
                      <a:pt x="92" y="65"/>
                    </a:lnTo>
                    <a:lnTo>
                      <a:pt x="94" y="65"/>
                    </a:lnTo>
                    <a:lnTo>
                      <a:pt x="94" y="68"/>
                    </a:lnTo>
                    <a:lnTo>
                      <a:pt x="97" y="68"/>
                    </a:lnTo>
                    <a:lnTo>
                      <a:pt x="97" y="70"/>
                    </a:lnTo>
                    <a:lnTo>
                      <a:pt x="97" y="73"/>
                    </a:lnTo>
                    <a:lnTo>
                      <a:pt x="100" y="73"/>
                    </a:lnTo>
                    <a:lnTo>
                      <a:pt x="102" y="73"/>
                    </a:lnTo>
                    <a:lnTo>
                      <a:pt x="102" y="70"/>
                    </a:lnTo>
                    <a:lnTo>
                      <a:pt x="102" y="68"/>
                    </a:lnTo>
                    <a:lnTo>
                      <a:pt x="102" y="65"/>
                    </a:lnTo>
                    <a:lnTo>
                      <a:pt x="102" y="63"/>
                    </a:lnTo>
                    <a:lnTo>
                      <a:pt x="102" y="60"/>
                    </a:lnTo>
                    <a:lnTo>
                      <a:pt x="102" y="57"/>
                    </a:lnTo>
                    <a:lnTo>
                      <a:pt x="105" y="57"/>
                    </a:lnTo>
                    <a:lnTo>
                      <a:pt x="105" y="55"/>
                    </a:lnTo>
                    <a:lnTo>
                      <a:pt x="107" y="55"/>
                    </a:lnTo>
                    <a:lnTo>
                      <a:pt x="107" y="57"/>
                    </a:lnTo>
                    <a:lnTo>
                      <a:pt x="107" y="60"/>
                    </a:lnTo>
                    <a:lnTo>
                      <a:pt x="107" y="63"/>
                    </a:lnTo>
                    <a:lnTo>
                      <a:pt x="110" y="60"/>
                    </a:lnTo>
                    <a:lnTo>
                      <a:pt x="110" y="57"/>
                    </a:lnTo>
                    <a:lnTo>
                      <a:pt x="110" y="55"/>
                    </a:lnTo>
                    <a:lnTo>
                      <a:pt x="110" y="52"/>
                    </a:lnTo>
                    <a:lnTo>
                      <a:pt x="110" y="50"/>
                    </a:lnTo>
                    <a:lnTo>
                      <a:pt x="110" y="47"/>
                    </a:lnTo>
                    <a:lnTo>
                      <a:pt x="110" y="44"/>
                    </a:lnTo>
                    <a:lnTo>
                      <a:pt x="113" y="44"/>
                    </a:lnTo>
                    <a:lnTo>
                      <a:pt x="113" y="42"/>
                    </a:lnTo>
                    <a:lnTo>
                      <a:pt x="115" y="42"/>
                    </a:lnTo>
                    <a:lnTo>
                      <a:pt x="113" y="39"/>
                    </a:lnTo>
                    <a:lnTo>
                      <a:pt x="115" y="39"/>
                    </a:lnTo>
                    <a:lnTo>
                      <a:pt x="115" y="37"/>
                    </a:lnTo>
                    <a:lnTo>
                      <a:pt x="115" y="34"/>
                    </a:lnTo>
                    <a:lnTo>
                      <a:pt x="118" y="34"/>
                    </a:lnTo>
                    <a:lnTo>
                      <a:pt x="118" y="31"/>
                    </a:lnTo>
                    <a:lnTo>
                      <a:pt x="120" y="31"/>
                    </a:lnTo>
                    <a:lnTo>
                      <a:pt x="120" y="29"/>
                    </a:lnTo>
                    <a:lnTo>
                      <a:pt x="123" y="29"/>
                    </a:lnTo>
                    <a:lnTo>
                      <a:pt x="123" y="26"/>
                    </a:lnTo>
                    <a:lnTo>
                      <a:pt x="126" y="26"/>
                    </a:lnTo>
                    <a:lnTo>
                      <a:pt x="126" y="23"/>
                    </a:lnTo>
                    <a:lnTo>
                      <a:pt x="128" y="23"/>
                    </a:lnTo>
                    <a:lnTo>
                      <a:pt x="131" y="23"/>
                    </a:lnTo>
                    <a:lnTo>
                      <a:pt x="133" y="23"/>
                    </a:lnTo>
                    <a:lnTo>
                      <a:pt x="133" y="26"/>
                    </a:lnTo>
                    <a:lnTo>
                      <a:pt x="136" y="29"/>
                    </a:lnTo>
                    <a:lnTo>
                      <a:pt x="139" y="29"/>
                    </a:lnTo>
                    <a:lnTo>
                      <a:pt x="141" y="29"/>
                    </a:lnTo>
                    <a:lnTo>
                      <a:pt x="144" y="29"/>
                    </a:lnTo>
                    <a:lnTo>
                      <a:pt x="147" y="31"/>
                    </a:lnTo>
                    <a:lnTo>
                      <a:pt x="147" y="34"/>
                    </a:lnTo>
                    <a:lnTo>
                      <a:pt x="144" y="34"/>
                    </a:lnTo>
                    <a:lnTo>
                      <a:pt x="144" y="37"/>
                    </a:lnTo>
                    <a:lnTo>
                      <a:pt x="141" y="37"/>
                    </a:lnTo>
                    <a:lnTo>
                      <a:pt x="141" y="39"/>
                    </a:lnTo>
                    <a:lnTo>
                      <a:pt x="141" y="42"/>
                    </a:lnTo>
                    <a:lnTo>
                      <a:pt x="141" y="44"/>
                    </a:lnTo>
                    <a:lnTo>
                      <a:pt x="144" y="44"/>
                    </a:lnTo>
                    <a:lnTo>
                      <a:pt x="144" y="42"/>
                    </a:lnTo>
                    <a:lnTo>
                      <a:pt x="147" y="42"/>
                    </a:lnTo>
                    <a:lnTo>
                      <a:pt x="147" y="44"/>
                    </a:lnTo>
                    <a:lnTo>
                      <a:pt x="147" y="47"/>
                    </a:lnTo>
                    <a:lnTo>
                      <a:pt x="147" y="50"/>
                    </a:lnTo>
                    <a:lnTo>
                      <a:pt x="144" y="50"/>
                    </a:lnTo>
                    <a:lnTo>
                      <a:pt x="144" y="52"/>
                    </a:lnTo>
                    <a:lnTo>
                      <a:pt x="144" y="55"/>
                    </a:lnTo>
                    <a:lnTo>
                      <a:pt x="144" y="52"/>
                    </a:lnTo>
                    <a:lnTo>
                      <a:pt x="141" y="52"/>
                    </a:lnTo>
                    <a:lnTo>
                      <a:pt x="139" y="50"/>
                    </a:lnTo>
                    <a:lnTo>
                      <a:pt x="139" y="52"/>
                    </a:lnTo>
                    <a:lnTo>
                      <a:pt x="136" y="55"/>
                    </a:lnTo>
                    <a:lnTo>
                      <a:pt x="136" y="57"/>
                    </a:lnTo>
                    <a:lnTo>
                      <a:pt x="139" y="60"/>
                    </a:lnTo>
                    <a:lnTo>
                      <a:pt x="139" y="63"/>
                    </a:lnTo>
                    <a:lnTo>
                      <a:pt x="141" y="65"/>
                    </a:lnTo>
                    <a:lnTo>
                      <a:pt x="141" y="68"/>
                    </a:lnTo>
                    <a:lnTo>
                      <a:pt x="141" y="70"/>
                    </a:lnTo>
                    <a:lnTo>
                      <a:pt x="141" y="73"/>
                    </a:lnTo>
                    <a:lnTo>
                      <a:pt x="144" y="76"/>
                    </a:lnTo>
                    <a:lnTo>
                      <a:pt x="144" y="78"/>
                    </a:lnTo>
                    <a:lnTo>
                      <a:pt x="144" y="81"/>
                    </a:lnTo>
                    <a:lnTo>
                      <a:pt x="141" y="84"/>
                    </a:lnTo>
                    <a:lnTo>
                      <a:pt x="139" y="84"/>
                    </a:lnTo>
                    <a:lnTo>
                      <a:pt x="139" y="86"/>
                    </a:lnTo>
                    <a:lnTo>
                      <a:pt x="136" y="86"/>
                    </a:lnTo>
                    <a:lnTo>
                      <a:pt x="139" y="89"/>
                    </a:lnTo>
                    <a:lnTo>
                      <a:pt x="141" y="89"/>
                    </a:lnTo>
                    <a:lnTo>
                      <a:pt x="141" y="91"/>
                    </a:lnTo>
                    <a:lnTo>
                      <a:pt x="144" y="94"/>
                    </a:lnTo>
                    <a:lnTo>
                      <a:pt x="147" y="94"/>
                    </a:lnTo>
                    <a:lnTo>
                      <a:pt x="147" y="97"/>
                    </a:lnTo>
                    <a:lnTo>
                      <a:pt x="147" y="99"/>
                    </a:lnTo>
                    <a:lnTo>
                      <a:pt x="149" y="102"/>
                    </a:lnTo>
                    <a:lnTo>
                      <a:pt x="149" y="107"/>
                    </a:lnTo>
                    <a:lnTo>
                      <a:pt x="149" y="104"/>
                    </a:lnTo>
                    <a:lnTo>
                      <a:pt x="152" y="104"/>
                    </a:lnTo>
                    <a:lnTo>
                      <a:pt x="152" y="102"/>
                    </a:lnTo>
                    <a:lnTo>
                      <a:pt x="154" y="102"/>
                    </a:lnTo>
                    <a:lnTo>
                      <a:pt x="157" y="102"/>
                    </a:lnTo>
                    <a:lnTo>
                      <a:pt x="160" y="102"/>
                    </a:lnTo>
                    <a:lnTo>
                      <a:pt x="160" y="104"/>
                    </a:lnTo>
                    <a:lnTo>
                      <a:pt x="160" y="107"/>
                    </a:lnTo>
                    <a:lnTo>
                      <a:pt x="160" y="110"/>
                    </a:lnTo>
                    <a:lnTo>
                      <a:pt x="162" y="110"/>
                    </a:lnTo>
                    <a:lnTo>
                      <a:pt x="162" y="112"/>
                    </a:lnTo>
                    <a:lnTo>
                      <a:pt x="160" y="112"/>
                    </a:lnTo>
                    <a:lnTo>
                      <a:pt x="160" y="117"/>
                    </a:lnTo>
                    <a:lnTo>
                      <a:pt x="160" y="120"/>
                    </a:lnTo>
                    <a:lnTo>
                      <a:pt x="160" y="123"/>
                    </a:lnTo>
                    <a:lnTo>
                      <a:pt x="165" y="123"/>
                    </a:lnTo>
                    <a:lnTo>
                      <a:pt x="165" y="125"/>
                    </a:lnTo>
                    <a:lnTo>
                      <a:pt x="165" y="128"/>
                    </a:lnTo>
                    <a:lnTo>
                      <a:pt x="167" y="128"/>
                    </a:lnTo>
                    <a:lnTo>
                      <a:pt x="167" y="131"/>
                    </a:lnTo>
                    <a:lnTo>
                      <a:pt x="167" y="133"/>
                    </a:lnTo>
                    <a:lnTo>
                      <a:pt x="170" y="133"/>
                    </a:lnTo>
                    <a:lnTo>
                      <a:pt x="167" y="133"/>
                    </a:lnTo>
                    <a:lnTo>
                      <a:pt x="167" y="136"/>
                    </a:lnTo>
                    <a:lnTo>
                      <a:pt x="167" y="138"/>
                    </a:lnTo>
                    <a:lnTo>
                      <a:pt x="170" y="138"/>
                    </a:lnTo>
                    <a:lnTo>
                      <a:pt x="170" y="141"/>
                    </a:lnTo>
                    <a:lnTo>
                      <a:pt x="170" y="144"/>
                    </a:lnTo>
                    <a:lnTo>
                      <a:pt x="170" y="146"/>
                    </a:lnTo>
                    <a:lnTo>
                      <a:pt x="170" y="149"/>
                    </a:lnTo>
                    <a:lnTo>
                      <a:pt x="170" y="151"/>
                    </a:lnTo>
                    <a:lnTo>
                      <a:pt x="173" y="151"/>
                    </a:lnTo>
                    <a:lnTo>
                      <a:pt x="173" y="154"/>
                    </a:lnTo>
                    <a:lnTo>
                      <a:pt x="170" y="154"/>
                    </a:lnTo>
                    <a:lnTo>
                      <a:pt x="170" y="151"/>
                    </a:lnTo>
                    <a:lnTo>
                      <a:pt x="167" y="151"/>
                    </a:lnTo>
                    <a:lnTo>
                      <a:pt x="167" y="149"/>
                    </a:lnTo>
                    <a:lnTo>
                      <a:pt x="165" y="149"/>
                    </a:lnTo>
                    <a:lnTo>
                      <a:pt x="165" y="151"/>
                    </a:lnTo>
                    <a:lnTo>
                      <a:pt x="165" y="149"/>
                    </a:lnTo>
                    <a:lnTo>
                      <a:pt x="162" y="149"/>
                    </a:lnTo>
                    <a:lnTo>
                      <a:pt x="162" y="151"/>
                    </a:lnTo>
                    <a:lnTo>
                      <a:pt x="160" y="151"/>
                    </a:lnTo>
                    <a:lnTo>
                      <a:pt x="160" y="149"/>
                    </a:lnTo>
                    <a:lnTo>
                      <a:pt x="157" y="149"/>
                    </a:lnTo>
                    <a:lnTo>
                      <a:pt x="157" y="151"/>
                    </a:lnTo>
                    <a:lnTo>
                      <a:pt x="154" y="151"/>
                    </a:lnTo>
                    <a:lnTo>
                      <a:pt x="154" y="154"/>
                    </a:lnTo>
                    <a:lnTo>
                      <a:pt x="157" y="157"/>
                    </a:lnTo>
                    <a:lnTo>
                      <a:pt x="160" y="157"/>
                    </a:lnTo>
                    <a:lnTo>
                      <a:pt x="162" y="157"/>
                    </a:lnTo>
                    <a:lnTo>
                      <a:pt x="162" y="159"/>
                    </a:lnTo>
                    <a:lnTo>
                      <a:pt x="165" y="159"/>
                    </a:lnTo>
                    <a:lnTo>
                      <a:pt x="165" y="162"/>
                    </a:lnTo>
                    <a:lnTo>
                      <a:pt x="165" y="165"/>
                    </a:lnTo>
                    <a:lnTo>
                      <a:pt x="162" y="167"/>
                    </a:lnTo>
                    <a:lnTo>
                      <a:pt x="162" y="172"/>
                    </a:lnTo>
                    <a:lnTo>
                      <a:pt x="162" y="175"/>
                    </a:lnTo>
                    <a:lnTo>
                      <a:pt x="162" y="178"/>
                    </a:lnTo>
                    <a:lnTo>
                      <a:pt x="162" y="180"/>
                    </a:lnTo>
                    <a:lnTo>
                      <a:pt x="162" y="183"/>
                    </a:lnTo>
                    <a:lnTo>
                      <a:pt x="160" y="183"/>
                    </a:lnTo>
                    <a:lnTo>
                      <a:pt x="157" y="183"/>
                    </a:lnTo>
                    <a:lnTo>
                      <a:pt x="154" y="185"/>
                    </a:lnTo>
                    <a:lnTo>
                      <a:pt x="157" y="188"/>
                    </a:lnTo>
                    <a:lnTo>
                      <a:pt x="157" y="191"/>
                    </a:lnTo>
                    <a:lnTo>
                      <a:pt x="157" y="193"/>
                    </a:lnTo>
                    <a:lnTo>
                      <a:pt x="160" y="193"/>
                    </a:lnTo>
                    <a:lnTo>
                      <a:pt x="162" y="193"/>
                    </a:lnTo>
                    <a:lnTo>
                      <a:pt x="165" y="196"/>
                    </a:lnTo>
                    <a:lnTo>
                      <a:pt x="165" y="198"/>
                    </a:lnTo>
                    <a:lnTo>
                      <a:pt x="167" y="201"/>
                    </a:lnTo>
                    <a:lnTo>
                      <a:pt x="167" y="204"/>
                    </a:lnTo>
                    <a:lnTo>
                      <a:pt x="167" y="206"/>
                    </a:lnTo>
                    <a:lnTo>
                      <a:pt x="170" y="206"/>
                    </a:lnTo>
                    <a:lnTo>
                      <a:pt x="170" y="209"/>
                    </a:lnTo>
                    <a:lnTo>
                      <a:pt x="173" y="212"/>
                    </a:lnTo>
                    <a:lnTo>
                      <a:pt x="175" y="214"/>
                    </a:lnTo>
                    <a:lnTo>
                      <a:pt x="175" y="217"/>
                    </a:lnTo>
                    <a:lnTo>
                      <a:pt x="175" y="214"/>
                    </a:lnTo>
                    <a:lnTo>
                      <a:pt x="175" y="212"/>
                    </a:lnTo>
                    <a:lnTo>
                      <a:pt x="173" y="209"/>
                    </a:lnTo>
                    <a:lnTo>
                      <a:pt x="173" y="206"/>
                    </a:lnTo>
                    <a:lnTo>
                      <a:pt x="170" y="206"/>
                    </a:lnTo>
                    <a:lnTo>
                      <a:pt x="170" y="204"/>
                    </a:lnTo>
                    <a:lnTo>
                      <a:pt x="170" y="201"/>
                    </a:lnTo>
                    <a:lnTo>
                      <a:pt x="167" y="201"/>
                    </a:lnTo>
                    <a:lnTo>
                      <a:pt x="167" y="198"/>
                    </a:lnTo>
                    <a:lnTo>
                      <a:pt x="167" y="196"/>
                    </a:lnTo>
                    <a:lnTo>
                      <a:pt x="167" y="193"/>
                    </a:lnTo>
                    <a:lnTo>
                      <a:pt x="167" y="191"/>
                    </a:lnTo>
                    <a:lnTo>
                      <a:pt x="170" y="191"/>
                    </a:lnTo>
                    <a:lnTo>
                      <a:pt x="170" y="188"/>
                    </a:lnTo>
                    <a:lnTo>
                      <a:pt x="170" y="191"/>
                    </a:lnTo>
                    <a:lnTo>
                      <a:pt x="173" y="191"/>
                    </a:lnTo>
                    <a:lnTo>
                      <a:pt x="175" y="193"/>
                    </a:lnTo>
                    <a:lnTo>
                      <a:pt x="178" y="193"/>
                    </a:lnTo>
                    <a:lnTo>
                      <a:pt x="180" y="196"/>
                    </a:lnTo>
                    <a:lnTo>
                      <a:pt x="180" y="193"/>
                    </a:lnTo>
                    <a:lnTo>
                      <a:pt x="183" y="193"/>
                    </a:lnTo>
                    <a:lnTo>
                      <a:pt x="186" y="193"/>
                    </a:lnTo>
                    <a:lnTo>
                      <a:pt x="186" y="196"/>
                    </a:lnTo>
                    <a:lnTo>
                      <a:pt x="188" y="198"/>
                    </a:lnTo>
                    <a:lnTo>
                      <a:pt x="188" y="201"/>
                    </a:lnTo>
                    <a:lnTo>
                      <a:pt x="191" y="201"/>
                    </a:lnTo>
                    <a:lnTo>
                      <a:pt x="191" y="198"/>
                    </a:lnTo>
                    <a:lnTo>
                      <a:pt x="194" y="201"/>
                    </a:lnTo>
                    <a:lnTo>
                      <a:pt x="196" y="201"/>
                    </a:lnTo>
                    <a:lnTo>
                      <a:pt x="199" y="201"/>
                    </a:lnTo>
                    <a:lnTo>
                      <a:pt x="199" y="204"/>
                    </a:lnTo>
                    <a:lnTo>
                      <a:pt x="201" y="204"/>
                    </a:lnTo>
                    <a:lnTo>
                      <a:pt x="204" y="204"/>
                    </a:lnTo>
                    <a:lnTo>
                      <a:pt x="204" y="206"/>
                    </a:lnTo>
                    <a:lnTo>
                      <a:pt x="204" y="209"/>
                    </a:lnTo>
                    <a:lnTo>
                      <a:pt x="204" y="212"/>
                    </a:lnTo>
                    <a:lnTo>
                      <a:pt x="204" y="214"/>
                    </a:lnTo>
                    <a:lnTo>
                      <a:pt x="204" y="217"/>
                    </a:lnTo>
                    <a:lnTo>
                      <a:pt x="204" y="214"/>
                    </a:lnTo>
                    <a:lnTo>
                      <a:pt x="207" y="214"/>
                    </a:lnTo>
                    <a:lnTo>
                      <a:pt x="209" y="214"/>
                    </a:lnTo>
                    <a:lnTo>
                      <a:pt x="212" y="214"/>
                    </a:lnTo>
                    <a:lnTo>
                      <a:pt x="212" y="212"/>
                    </a:lnTo>
                    <a:lnTo>
                      <a:pt x="214" y="212"/>
                    </a:lnTo>
                    <a:lnTo>
                      <a:pt x="214" y="214"/>
                    </a:lnTo>
                    <a:lnTo>
                      <a:pt x="217" y="214"/>
                    </a:lnTo>
                    <a:lnTo>
                      <a:pt x="220" y="214"/>
                    </a:lnTo>
                    <a:lnTo>
                      <a:pt x="222" y="214"/>
                    </a:lnTo>
                    <a:lnTo>
                      <a:pt x="222" y="217"/>
                    </a:lnTo>
                    <a:lnTo>
                      <a:pt x="225" y="217"/>
                    </a:lnTo>
                    <a:lnTo>
                      <a:pt x="225" y="219"/>
                    </a:lnTo>
                    <a:lnTo>
                      <a:pt x="225" y="222"/>
                    </a:lnTo>
                    <a:lnTo>
                      <a:pt x="225" y="225"/>
                    </a:lnTo>
                    <a:lnTo>
                      <a:pt x="227" y="225"/>
                    </a:lnTo>
                    <a:lnTo>
                      <a:pt x="227" y="227"/>
                    </a:lnTo>
                    <a:lnTo>
                      <a:pt x="230" y="227"/>
                    </a:lnTo>
                    <a:lnTo>
                      <a:pt x="233" y="227"/>
                    </a:lnTo>
                    <a:lnTo>
                      <a:pt x="233" y="230"/>
                    </a:lnTo>
                    <a:lnTo>
                      <a:pt x="230" y="230"/>
                    </a:lnTo>
                    <a:lnTo>
                      <a:pt x="227" y="230"/>
                    </a:lnTo>
                    <a:lnTo>
                      <a:pt x="227" y="232"/>
                    </a:lnTo>
                    <a:lnTo>
                      <a:pt x="225" y="232"/>
                    </a:lnTo>
                    <a:lnTo>
                      <a:pt x="225" y="235"/>
                    </a:lnTo>
                    <a:lnTo>
                      <a:pt x="225" y="232"/>
                    </a:lnTo>
                    <a:lnTo>
                      <a:pt x="225" y="235"/>
                    </a:lnTo>
                    <a:lnTo>
                      <a:pt x="227" y="238"/>
                    </a:lnTo>
                    <a:lnTo>
                      <a:pt x="227" y="240"/>
                    </a:lnTo>
                    <a:lnTo>
                      <a:pt x="225" y="240"/>
                    </a:lnTo>
                    <a:lnTo>
                      <a:pt x="222" y="240"/>
                    </a:lnTo>
                    <a:lnTo>
                      <a:pt x="222" y="243"/>
                    </a:lnTo>
                    <a:lnTo>
                      <a:pt x="220" y="243"/>
                    </a:lnTo>
                    <a:lnTo>
                      <a:pt x="220" y="245"/>
                    </a:lnTo>
                    <a:lnTo>
                      <a:pt x="217" y="245"/>
                    </a:lnTo>
                    <a:lnTo>
                      <a:pt x="217" y="248"/>
                    </a:lnTo>
                    <a:lnTo>
                      <a:pt x="217" y="251"/>
                    </a:lnTo>
                    <a:lnTo>
                      <a:pt x="220" y="251"/>
                    </a:lnTo>
                    <a:lnTo>
                      <a:pt x="220" y="253"/>
                    </a:lnTo>
                    <a:lnTo>
                      <a:pt x="222" y="253"/>
                    </a:lnTo>
                    <a:lnTo>
                      <a:pt x="222" y="256"/>
                    </a:lnTo>
                    <a:lnTo>
                      <a:pt x="222" y="259"/>
                    </a:lnTo>
                    <a:lnTo>
                      <a:pt x="222" y="261"/>
                    </a:lnTo>
                    <a:lnTo>
                      <a:pt x="225" y="261"/>
                    </a:lnTo>
                    <a:lnTo>
                      <a:pt x="225" y="264"/>
                    </a:lnTo>
                    <a:lnTo>
                      <a:pt x="225" y="266"/>
                    </a:lnTo>
                    <a:lnTo>
                      <a:pt x="227" y="266"/>
                    </a:lnTo>
                    <a:lnTo>
                      <a:pt x="227" y="269"/>
                    </a:lnTo>
                    <a:lnTo>
                      <a:pt x="227" y="272"/>
                    </a:lnTo>
                    <a:lnTo>
                      <a:pt x="227" y="274"/>
                    </a:lnTo>
                    <a:lnTo>
                      <a:pt x="225" y="274"/>
                    </a:lnTo>
                    <a:lnTo>
                      <a:pt x="225" y="277"/>
                    </a:lnTo>
                    <a:lnTo>
                      <a:pt x="227" y="277"/>
                    </a:lnTo>
                    <a:lnTo>
                      <a:pt x="227" y="279"/>
                    </a:lnTo>
                    <a:lnTo>
                      <a:pt x="225" y="279"/>
                    </a:lnTo>
                    <a:lnTo>
                      <a:pt x="225" y="277"/>
                    </a:lnTo>
                    <a:lnTo>
                      <a:pt x="222" y="277"/>
                    </a:lnTo>
                    <a:lnTo>
                      <a:pt x="220" y="277"/>
                    </a:lnTo>
                    <a:lnTo>
                      <a:pt x="220" y="274"/>
                    </a:lnTo>
                    <a:lnTo>
                      <a:pt x="217" y="274"/>
                    </a:lnTo>
                    <a:lnTo>
                      <a:pt x="217" y="277"/>
                    </a:lnTo>
                    <a:lnTo>
                      <a:pt x="214" y="277"/>
                    </a:lnTo>
                    <a:lnTo>
                      <a:pt x="214" y="274"/>
                    </a:lnTo>
                    <a:lnTo>
                      <a:pt x="212" y="274"/>
                    </a:lnTo>
                    <a:lnTo>
                      <a:pt x="212" y="277"/>
                    </a:lnTo>
                    <a:lnTo>
                      <a:pt x="209" y="277"/>
                    </a:lnTo>
                    <a:lnTo>
                      <a:pt x="209" y="279"/>
                    </a:lnTo>
                    <a:lnTo>
                      <a:pt x="212" y="279"/>
                    </a:lnTo>
                    <a:lnTo>
                      <a:pt x="212" y="282"/>
                    </a:lnTo>
                    <a:lnTo>
                      <a:pt x="212" y="285"/>
                    </a:lnTo>
                    <a:lnTo>
                      <a:pt x="212" y="287"/>
                    </a:lnTo>
                    <a:lnTo>
                      <a:pt x="214" y="287"/>
                    </a:lnTo>
                    <a:lnTo>
                      <a:pt x="214" y="290"/>
                    </a:lnTo>
                    <a:lnTo>
                      <a:pt x="214" y="292"/>
                    </a:lnTo>
                    <a:lnTo>
                      <a:pt x="217" y="292"/>
                    </a:lnTo>
                    <a:lnTo>
                      <a:pt x="217" y="295"/>
                    </a:lnTo>
                    <a:lnTo>
                      <a:pt x="220" y="298"/>
                    </a:lnTo>
                    <a:lnTo>
                      <a:pt x="217" y="298"/>
                    </a:lnTo>
                    <a:lnTo>
                      <a:pt x="217" y="300"/>
                    </a:lnTo>
                    <a:lnTo>
                      <a:pt x="214" y="300"/>
                    </a:lnTo>
                    <a:lnTo>
                      <a:pt x="212" y="300"/>
                    </a:lnTo>
                    <a:lnTo>
                      <a:pt x="214" y="300"/>
                    </a:lnTo>
                    <a:lnTo>
                      <a:pt x="214" y="303"/>
                    </a:lnTo>
                    <a:lnTo>
                      <a:pt x="212" y="303"/>
                    </a:lnTo>
                    <a:lnTo>
                      <a:pt x="214" y="303"/>
                    </a:lnTo>
                    <a:lnTo>
                      <a:pt x="212" y="303"/>
                    </a:lnTo>
                    <a:lnTo>
                      <a:pt x="209" y="303"/>
                    </a:lnTo>
                    <a:lnTo>
                      <a:pt x="207" y="303"/>
                    </a:lnTo>
                    <a:lnTo>
                      <a:pt x="207" y="306"/>
                    </a:lnTo>
                    <a:lnTo>
                      <a:pt x="204" y="306"/>
                    </a:lnTo>
                    <a:lnTo>
                      <a:pt x="204" y="303"/>
                    </a:lnTo>
                    <a:lnTo>
                      <a:pt x="204" y="306"/>
                    </a:lnTo>
                    <a:lnTo>
                      <a:pt x="204" y="303"/>
                    </a:lnTo>
                    <a:lnTo>
                      <a:pt x="201" y="303"/>
                    </a:lnTo>
                    <a:lnTo>
                      <a:pt x="199" y="303"/>
                    </a:lnTo>
                    <a:lnTo>
                      <a:pt x="196" y="303"/>
                    </a:lnTo>
                    <a:lnTo>
                      <a:pt x="196" y="306"/>
                    </a:lnTo>
                    <a:lnTo>
                      <a:pt x="194" y="306"/>
                    </a:lnTo>
                    <a:lnTo>
                      <a:pt x="194" y="308"/>
                    </a:lnTo>
                    <a:lnTo>
                      <a:pt x="191" y="308"/>
                    </a:lnTo>
                    <a:lnTo>
                      <a:pt x="191" y="311"/>
                    </a:lnTo>
                    <a:lnTo>
                      <a:pt x="194" y="311"/>
                    </a:lnTo>
                    <a:lnTo>
                      <a:pt x="194" y="313"/>
                    </a:lnTo>
                    <a:lnTo>
                      <a:pt x="196" y="313"/>
                    </a:lnTo>
                    <a:lnTo>
                      <a:pt x="196" y="316"/>
                    </a:lnTo>
                    <a:lnTo>
                      <a:pt x="199" y="316"/>
                    </a:lnTo>
                    <a:lnTo>
                      <a:pt x="199" y="319"/>
                    </a:lnTo>
                    <a:lnTo>
                      <a:pt x="201" y="319"/>
                    </a:lnTo>
                    <a:lnTo>
                      <a:pt x="201" y="321"/>
                    </a:lnTo>
                    <a:lnTo>
                      <a:pt x="204" y="321"/>
                    </a:lnTo>
                    <a:lnTo>
                      <a:pt x="204" y="324"/>
                    </a:lnTo>
                    <a:lnTo>
                      <a:pt x="201" y="324"/>
                    </a:lnTo>
                    <a:lnTo>
                      <a:pt x="201" y="326"/>
                    </a:lnTo>
                    <a:lnTo>
                      <a:pt x="204" y="329"/>
                    </a:lnTo>
                    <a:lnTo>
                      <a:pt x="204" y="332"/>
                    </a:lnTo>
                    <a:lnTo>
                      <a:pt x="204" y="334"/>
                    </a:lnTo>
                    <a:lnTo>
                      <a:pt x="204" y="337"/>
                    </a:lnTo>
                    <a:lnTo>
                      <a:pt x="207" y="337"/>
                    </a:lnTo>
                    <a:lnTo>
                      <a:pt x="207" y="340"/>
                    </a:lnTo>
                    <a:lnTo>
                      <a:pt x="204" y="340"/>
                    </a:lnTo>
                    <a:lnTo>
                      <a:pt x="204" y="342"/>
                    </a:lnTo>
                    <a:lnTo>
                      <a:pt x="201" y="342"/>
                    </a:lnTo>
                    <a:lnTo>
                      <a:pt x="201" y="345"/>
                    </a:lnTo>
                    <a:lnTo>
                      <a:pt x="199" y="345"/>
                    </a:lnTo>
                    <a:lnTo>
                      <a:pt x="199" y="347"/>
                    </a:lnTo>
                    <a:lnTo>
                      <a:pt x="196" y="347"/>
                    </a:lnTo>
                    <a:lnTo>
                      <a:pt x="196" y="350"/>
                    </a:lnTo>
                    <a:lnTo>
                      <a:pt x="196" y="353"/>
                    </a:lnTo>
                    <a:lnTo>
                      <a:pt x="194" y="353"/>
                    </a:lnTo>
                    <a:lnTo>
                      <a:pt x="191" y="353"/>
                    </a:lnTo>
                    <a:lnTo>
                      <a:pt x="191" y="355"/>
                    </a:lnTo>
                    <a:lnTo>
                      <a:pt x="188" y="355"/>
                    </a:lnTo>
                    <a:lnTo>
                      <a:pt x="186" y="355"/>
                    </a:lnTo>
                    <a:lnTo>
                      <a:pt x="183" y="355"/>
                    </a:lnTo>
                    <a:lnTo>
                      <a:pt x="180" y="355"/>
                    </a:lnTo>
                    <a:lnTo>
                      <a:pt x="178" y="355"/>
                    </a:lnTo>
                    <a:lnTo>
                      <a:pt x="175" y="355"/>
                    </a:lnTo>
                    <a:lnTo>
                      <a:pt x="175" y="353"/>
                    </a:lnTo>
                    <a:lnTo>
                      <a:pt x="173" y="353"/>
                    </a:lnTo>
                    <a:lnTo>
                      <a:pt x="170" y="353"/>
                    </a:lnTo>
                    <a:lnTo>
                      <a:pt x="170" y="350"/>
                    </a:lnTo>
                    <a:lnTo>
                      <a:pt x="167" y="350"/>
                    </a:lnTo>
                    <a:lnTo>
                      <a:pt x="165" y="350"/>
                    </a:lnTo>
                    <a:lnTo>
                      <a:pt x="162" y="350"/>
                    </a:lnTo>
                    <a:lnTo>
                      <a:pt x="162" y="347"/>
                    </a:lnTo>
                    <a:lnTo>
                      <a:pt x="160" y="347"/>
                    </a:lnTo>
                    <a:lnTo>
                      <a:pt x="157" y="347"/>
                    </a:lnTo>
                    <a:lnTo>
                      <a:pt x="154" y="345"/>
                    </a:lnTo>
                    <a:lnTo>
                      <a:pt x="152" y="345"/>
                    </a:lnTo>
                    <a:lnTo>
                      <a:pt x="152" y="342"/>
                    </a:lnTo>
                    <a:lnTo>
                      <a:pt x="152" y="345"/>
                    </a:lnTo>
                    <a:lnTo>
                      <a:pt x="149" y="345"/>
                    </a:lnTo>
                    <a:lnTo>
                      <a:pt x="147" y="345"/>
                    </a:lnTo>
                    <a:lnTo>
                      <a:pt x="144" y="345"/>
                    </a:lnTo>
                    <a:lnTo>
                      <a:pt x="144" y="342"/>
                    </a:lnTo>
                    <a:lnTo>
                      <a:pt x="141" y="342"/>
                    </a:lnTo>
                    <a:lnTo>
                      <a:pt x="141" y="345"/>
                    </a:lnTo>
                    <a:lnTo>
                      <a:pt x="139" y="345"/>
                    </a:lnTo>
                    <a:lnTo>
                      <a:pt x="136" y="345"/>
                    </a:lnTo>
                    <a:lnTo>
                      <a:pt x="136" y="342"/>
                    </a:lnTo>
                    <a:lnTo>
                      <a:pt x="136" y="340"/>
                    </a:lnTo>
                    <a:lnTo>
                      <a:pt x="136" y="337"/>
                    </a:lnTo>
                    <a:lnTo>
                      <a:pt x="133" y="337"/>
                    </a:lnTo>
                    <a:lnTo>
                      <a:pt x="136" y="337"/>
                    </a:lnTo>
                    <a:lnTo>
                      <a:pt x="133" y="337"/>
                    </a:lnTo>
                    <a:lnTo>
                      <a:pt x="133" y="340"/>
                    </a:lnTo>
                    <a:lnTo>
                      <a:pt x="133" y="337"/>
                    </a:lnTo>
                    <a:lnTo>
                      <a:pt x="131" y="337"/>
                    </a:lnTo>
                    <a:lnTo>
                      <a:pt x="128" y="334"/>
                    </a:lnTo>
                    <a:lnTo>
                      <a:pt x="128" y="332"/>
                    </a:lnTo>
                    <a:lnTo>
                      <a:pt x="126" y="332"/>
                    </a:lnTo>
                    <a:lnTo>
                      <a:pt x="126" y="329"/>
                    </a:lnTo>
                    <a:lnTo>
                      <a:pt x="123" y="329"/>
                    </a:lnTo>
                    <a:lnTo>
                      <a:pt x="123" y="326"/>
                    </a:lnTo>
                    <a:lnTo>
                      <a:pt x="120" y="326"/>
                    </a:lnTo>
                    <a:lnTo>
                      <a:pt x="120" y="324"/>
                    </a:lnTo>
                    <a:lnTo>
                      <a:pt x="120" y="321"/>
                    </a:lnTo>
                    <a:lnTo>
                      <a:pt x="120" y="319"/>
                    </a:lnTo>
                    <a:lnTo>
                      <a:pt x="118" y="319"/>
                    </a:lnTo>
                    <a:lnTo>
                      <a:pt x="115" y="319"/>
                    </a:lnTo>
                    <a:lnTo>
                      <a:pt x="115" y="316"/>
                    </a:lnTo>
                    <a:lnTo>
                      <a:pt x="115" y="319"/>
                    </a:lnTo>
                    <a:lnTo>
                      <a:pt x="113" y="319"/>
                    </a:lnTo>
                    <a:lnTo>
                      <a:pt x="110" y="319"/>
                    </a:lnTo>
                    <a:lnTo>
                      <a:pt x="107" y="319"/>
                    </a:lnTo>
                    <a:lnTo>
                      <a:pt x="107" y="321"/>
                    </a:lnTo>
                    <a:lnTo>
                      <a:pt x="107" y="324"/>
                    </a:lnTo>
                    <a:lnTo>
                      <a:pt x="107" y="326"/>
                    </a:lnTo>
                    <a:lnTo>
                      <a:pt x="107" y="329"/>
                    </a:lnTo>
                    <a:lnTo>
                      <a:pt x="107" y="332"/>
                    </a:lnTo>
                    <a:lnTo>
                      <a:pt x="107" y="334"/>
                    </a:lnTo>
                    <a:lnTo>
                      <a:pt x="107" y="337"/>
                    </a:lnTo>
                    <a:lnTo>
                      <a:pt x="105" y="337"/>
                    </a:lnTo>
                    <a:lnTo>
                      <a:pt x="105" y="340"/>
                    </a:lnTo>
                    <a:lnTo>
                      <a:pt x="105" y="342"/>
                    </a:lnTo>
                    <a:lnTo>
                      <a:pt x="102" y="342"/>
                    </a:lnTo>
                    <a:lnTo>
                      <a:pt x="100" y="342"/>
                    </a:lnTo>
                    <a:lnTo>
                      <a:pt x="97" y="342"/>
                    </a:lnTo>
                    <a:lnTo>
                      <a:pt x="97" y="345"/>
                    </a:lnTo>
                    <a:lnTo>
                      <a:pt x="100" y="345"/>
                    </a:lnTo>
                    <a:lnTo>
                      <a:pt x="97" y="345"/>
                    </a:lnTo>
                    <a:lnTo>
                      <a:pt x="94" y="347"/>
                    </a:lnTo>
                    <a:lnTo>
                      <a:pt x="94" y="345"/>
                    </a:lnTo>
                    <a:lnTo>
                      <a:pt x="92" y="345"/>
                    </a:lnTo>
                    <a:lnTo>
                      <a:pt x="92" y="342"/>
                    </a:lnTo>
                    <a:lnTo>
                      <a:pt x="89" y="342"/>
                    </a:lnTo>
                    <a:lnTo>
                      <a:pt x="86" y="342"/>
                    </a:lnTo>
                    <a:lnTo>
                      <a:pt x="84" y="342"/>
                    </a:lnTo>
                    <a:lnTo>
                      <a:pt x="84" y="340"/>
                    </a:lnTo>
                    <a:lnTo>
                      <a:pt x="81" y="340"/>
                    </a:lnTo>
                    <a:lnTo>
                      <a:pt x="81" y="337"/>
                    </a:lnTo>
                    <a:lnTo>
                      <a:pt x="79" y="337"/>
                    </a:lnTo>
                    <a:lnTo>
                      <a:pt x="79" y="334"/>
                    </a:lnTo>
                    <a:lnTo>
                      <a:pt x="81" y="334"/>
                    </a:lnTo>
                    <a:lnTo>
                      <a:pt x="79" y="334"/>
                    </a:lnTo>
                    <a:lnTo>
                      <a:pt x="79" y="332"/>
                    </a:lnTo>
                    <a:lnTo>
                      <a:pt x="79" y="329"/>
                    </a:lnTo>
                    <a:lnTo>
                      <a:pt x="76" y="329"/>
                    </a:lnTo>
                    <a:lnTo>
                      <a:pt x="76" y="332"/>
                    </a:lnTo>
                    <a:lnTo>
                      <a:pt x="76" y="329"/>
                    </a:lnTo>
                    <a:lnTo>
                      <a:pt x="73" y="329"/>
                    </a:lnTo>
                    <a:lnTo>
                      <a:pt x="73" y="326"/>
                    </a:lnTo>
                    <a:lnTo>
                      <a:pt x="76" y="326"/>
                    </a:lnTo>
                    <a:lnTo>
                      <a:pt x="76" y="324"/>
                    </a:lnTo>
                    <a:lnTo>
                      <a:pt x="73" y="326"/>
                    </a:lnTo>
                    <a:lnTo>
                      <a:pt x="71" y="326"/>
                    </a:lnTo>
                    <a:lnTo>
                      <a:pt x="73" y="326"/>
                    </a:lnTo>
                    <a:lnTo>
                      <a:pt x="73" y="324"/>
                    </a:lnTo>
                    <a:lnTo>
                      <a:pt x="71" y="326"/>
                    </a:lnTo>
                    <a:lnTo>
                      <a:pt x="71" y="324"/>
                    </a:lnTo>
                    <a:lnTo>
                      <a:pt x="71" y="326"/>
                    </a:lnTo>
                    <a:lnTo>
                      <a:pt x="71" y="324"/>
                    </a:lnTo>
                    <a:lnTo>
                      <a:pt x="68" y="324"/>
                    </a:lnTo>
                    <a:lnTo>
                      <a:pt x="66" y="324"/>
                    </a:lnTo>
                    <a:lnTo>
                      <a:pt x="66" y="326"/>
                    </a:lnTo>
                    <a:lnTo>
                      <a:pt x="63" y="326"/>
                    </a:lnTo>
                    <a:lnTo>
                      <a:pt x="63" y="324"/>
                    </a:lnTo>
                    <a:lnTo>
                      <a:pt x="60" y="324"/>
                    </a:lnTo>
                    <a:lnTo>
                      <a:pt x="60" y="321"/>
                    </a:lnTo>
                    <a:lnTo>
                      <a:pt x="60" y="324"/>
                    </a:lnTo>
                    <a:lnTo>
                      <a:pt x="58" y="324"/>
                    </a:lnTo>
                    <a:lnTo>
                      <a:pt x="58" y="321"/>
                    </a:lnTo>
                    <a:lnTo>
                      <a:pt x="58" y="319"/>
                    </a:lnTo>
                    <a:lnTo>
                      <a:pt x="55" y="319"/>
                    </a:lnTo>
                    <a:lnTo>
                      <a:pt x="58" y="319"/>
                    </a:lnTo>
                    <a:lnTo>
                      <a:pt x="58" y="316"/>
                    </a:lnTo>
                    <a:lnTo>
                      <a:pt x="55" y="316"/>
                    </a:lnTo>
                    <a:lnTo>
                      <a:pt x="55" y="313"/>
                    </a:lnTo>
                    <a:lnTo>
                      <a:pt x="53" y="313"/>
                    </a:lnTo>
                    <a:lnTo>
                      <a:pt x="53" y="311"/>
                    </a:lnTo>
                    <a:lnTo>
                      <a:pt x="50" y="311"/>
                    </a:lnTo>
                    <a:lnTo>
                      <a:pt x="50" y="308"/>
                    </a:lnTo>
                    <a:lnTo>
                      <a:pt x="47" y="308"/>
                    </a:lnTo>
                    <a:lnTo>
                      <a:pt x="50" y="308"/>
                    </a:lnTo>
                    <a:lnTo>
                      <a:pt x="47" y="308"/>
                    </a:lnTo>
                    <a:lnTo>
                      <a:pt x="45" y="308"/>
                    </a:lnTo>
                    <a:lnTo>
                      <a:pt x="45" y="306"/>
                    </a:lnTo>
                    <a:lnTo>
                      <a:pt x="42" y="306"/>
                    </a:lnTo>
                    <a:lnTo>
                      <a:pt x="42" y="303"/>
                    </a:lnTo>
                    <a:lnTo>
                      <a:pt x="42" y="300"/>
                    </a:lnTo>
                    <a:lnTo>
                      <a:pt x="42" y="298"/>
                    </a:lnTo>
                    <a:lnTo>
                      <a:pt x="40" y="298"/>
                    </a:lnTo>
                    <a:lnTo>
                      <a:pt x="40" y="295"/>
                    </a:lnTo>
                    <a:lnTo>
                      <a:pt x="40" y="292"/>
                    </a:lnTo>
                    <a:lnTo>
                      <a:pt x="40" y="290"/>
                    </a:lnTo>
                    <a:lnTo>
                      <a:pt x="37" y="290"/>
                    </a:lnTo>
                    <a:lnTo>
                      <a:pt x="37" y="287"/>
                    </a:lnTo>
                    <a:lnTo>
                      <a:pt x="37" y="285"/>
                    </a:lnTo>
                    <a:lnTo>
                      <a:pt x="37" y="282"/>
                    </a:lnTo>
                    <a:lnTo>
                      <a:pt x="37" y="279"/>
                    </a:lnTo>
                    <a:lnTo>
                      <a:pt x="34" y="279"/>
                    </a:lnTo>
                    <a:lnTo>
                      <a:pt x="34" y="282"/>
                    </a:lnTo>
                    <a:lnTo>
                      <a:pt x="34" y="279"/>
                    </a:lnTo>
                    <a:lnTo>
                      <a:pt x="32" y="279"/>
                    </a:lnTo>
                    <a:lnTo>
                      <a:pt x="32" y="277"/>
                    </a:lnTo>
                    <a:lnTo>
                      <a:pt x="32" y="279"/>
                    </a:lnTo>
                    <a:lnTo>
                      <a:pt x="32" y="277"/>
                    </a:lnTo>
                    <a:lnTo>
                      <a:pt x="29" y="277"/>
                    </a:lnTo>
                    <a:lnTo>
                      <a:pt x="29" y="274"/>
                    </a:lnTo>
                    <a:lnTo>
                      <a:pt x="26" y="274"/>
                    </a:lnTo>
                    <a:lnTo>
                      <a:pt x="26" y="272"/>
                    </a:lnTo>
                    <a:lnTo>
                      <a:pt x="26" y="269"/>
                    </a:lnTo>
                    <a:lnTo>
                      <a:pt x="29" y="269"/>
                    </a:lnTo>
                    <a:lnTo>
                      <a:pt x="26" y="269"/>
                    </a:lnTo>
                    <a:lnTo>
                      <a:pt x="26" y="266"/>
                    </a:lnTo>
                    <a:lnTo>
                      <a:pt x="24" y="266"/>
                    </a:lnTo>
                    <a:lnTo>
                      <a:pt x="24" y="264"/>
                    </a:lnTo>
                    <a:lnTo>
                      <a:pt x="26" y="264"/>
                    </a:lnTo>
                    <a:lnTo>
                      <a:pt x="26" y="261"/>
                    </a:lnTo>
                    <a:lnTo>
                      <a:pt x="26" y="259"/>
                    </a:lnTo>
                    <a:lnTo>
                      <a:pt x="29" y="259"/>
                    </a:lnTo>
                    <a:lnTo>
                      <a:pt x="29" y="256"/>
                    </a:lnTo>
                    <a:lnTo>
                      <a:pt x="29" y="253"/>
                    </a:lnTo>
                    <a:lnTo>
                      <a:pt x="32" y="253"/>
                    </a:lnTo>
                    <a:lnTo>
                      <a:pt x="32" y="251"/>
                    </a:lnTo>
                    <a:lnTo>
                      <a:pt x="32" y="248"/>
                    </a:lnTo>
                    <a:lnTo>
                      <a:pt x="29" y="245"/>
                    </a:lnTo>
                    <a:lnTo>
                      <a:pt x="29" y="243"/>
                    </a:lnTo>
                    <a:lnTo>
                      <a:pt x="26" y="243"/>
                    </a:lnTo>
                    <a:lnTo>
                      <a:pt x="26" y="240"/>
                    </a:lnTo>
                    <a:lnTo>
                      <a:pt x="29" y="240"/>
                    </a:lnTo>
                    <a:lnTo>
                      <a:pt x="29" y="238"/>
                    </a:lnTo>
                    <a:lnTo>
                      <a:pt x="32" y="238"/>
                    </a:lnTo>
                    <a:lnTo>
                      <a:pt x="32" y="240"/>
                    </a:lnTo>
                    <a:lnTo>
                      <a:pt x="34" y="240"/>
                    </a:lnTo>
                    <a:lnTo>
                      <a:pt x="34" y="238"/>
                    </a:lnTo>
                    <a:lnTo>
                      <a:pt x="37" y="238"/>
                    </a:lnTo>
                    <a:lnTo>
                      <a:pt x="37" y="235"/>
                    </a:lnTo>
                    <a:lnTo>
                      <a:pt x="40" y="235"/>
                    </a:lnTo>
                    <a:lnTo>
                      <a:pt x="40" y="232"/>
                    </a:lnTo>
                    <a:lnTo>
                      <a:pt x="40" y="230"/>
                    </a:lnTo>
                    <a:lnTo>
                      <a:pt x="40" y="227"/>
                    </a:lnTo>
                    <a:lnTo>
                      <a:pt x="42" y="227"/>
                    </a:lnTo>
                    <a:lnTo>
                      <a:pt x="42" y="225"/>
                    </a:lnTo>
                    <a:lnTo>
                      <a:pt x="45" y="225"/>
                    </a:lnTo>
                    <a:lnTo>
                      <a:pt x="47" y="222"/>
                    </a:lnTo>
                    <a:lnTo>
                      <a:pt x="50" y="222"/>
                    </a:lnTo>
                    <a:lnTo>
                      <a:pt x="53" y="217"/>
                    </a:lnTo>
                    <a:lnTo>
                      <a:pt x="53" y="214"/>
                    </a:lnTo>
                    <a:lnTo>
                      <a:pt x="55" y="214"/>
                    </a:lnTo>
                    <a:lnTo>
                      <a:pt x="55" y="212"/>
                    </a:lnTo>
                    <a:lnTo>
                      <a:pt x="53" y="212"/>
                    </a:lnTo>
                    <a:lnTo>
                      <a:pt x="50" y="209"/>
                    </a:lnTo>
                    <a:lnTo>
                      <a:pt x="47" y="209"/>
                    </a:lnTo>
                    <a:lnTo>
                      <a:pt x="47" y="206"/>
                    </a:lnTo>
                    <a:lnTo>
                      <a:pt x="45" y="206"/>
                    </a:lnTo>
                    <a:lnTo>
                      <a:pt x="42" y="204"/>
                    </a:lnTo>
                    <a:lnTo>
                      <a:pt x="42" y="201"/>
                    </a:lnTo>
                    <a:lnTo>
                      <a:pt x="42" y="196"/>
                    </a:lnTo>
                    <a:lnTo>
                      <a:pt x="40" y="196"/>
                    </a:lnTo>
                    <a:lnTo>
                      <a:pt x="40" y="193"/>
                    </a:lnTo>
                    <a:lnTo>
                      <a:pt x="40" y="191"/>
                    </a:lnTo>
                    <a:lnTo>
                      <a:pt x="40" y="188"/>
                    </a:lnTo>
                    <a:lnTo>
                      <a:pt x="42" y="188"/>
                    </a:lnTo>
                    <a:lnTo>
                      <a:pt x="42" y="185"/>
                    </a:lnTo>
                    <a:lnTo>
                      <a:pt x="45" y="183"/>
                    </a:lnTo>
                    <a:lnTo>
                      <a:pt x="47" y="183"/>
                    </a:lnTo>
                    <a:lnTo>
                      <a:pt x="50" y="185"/>
                    </a:lnTo>
                    <a:lnTo>
                      <a:pt x="50" y="188"/>
                    </a:lnTo>
                    <a:lnTo>
                      <a:pt x="50" y="191"/>
                    </a:lnTo>
                    <a:lnTo>
                      <a:pt x="53" y="191"/>
                    </a:lnTo>
                    <a:lnTo>
                      <a:pt x="55" y="193"/>
                    </a:lnTo>
                    <a:lnTo>
                      <a:pt x="58" y="193"/>
                    </a:lnTo>
                    <a:lnTo>
                      <a:pt x="60" y="193"/>
                    </a:lnTo>
                    <a:lnTo>
                      <a:pt x="63" y="196"/>
                    </a:lnTo>
                    <a:lnTo>
                      <a:pt x="68" y="196"/>
                    </a:lnTo>
                    <a:lnTo>
                      <a:pt x="68" y="193"/>
                    </a:lnTo>
                    <a:lnTo>
                      <a:pt x="66" y="191"/>
                    </a:lnTo>
                    <a:lnTo>
                      <a:pt x="66" y="188"/>
                    </a:lnTo>
                    <a:lnTo>
                      <a:pt x="66" y="185"/>
                    </a:lnTo>
                    <a:lnTo>
                      <a:pt x="63" y="185"/>
                    </a:lnTo>
                    <a:lnTo>
                      <a:pt x="63" y="183"/>
                    </a:lnTo>
                    <a:lnTo>
                      <a:pt x="60" y="183"/>
                    </a:lnTo>
                    <a:lnTo>
                      <a:pt x="58" y="183"/>
                    </a:lnTo>
                    <a:lnTo>
                      <a:pt x="58" y="180"/>
                    </a:lnTo>
                    <a:lnTo>
                      <a:pt x="58" y="178"/>
                    </a:lnTo>
                    <a:lnTo>
                      <a:pt x="55" y="178"/>
                    </a:lnTo>
                    <a:lnTo>
                      <a:pt x="55" y="175"/>
                    </a:lnTo>
                    <a:lnTo>
                      <a:pt x="53" y="175"/>
                    </a:lnTo>
                    <a:lnTo>
                      <a:pt x="50" y="175"/>
                    </a:lnTo>
                    <a:lnTo>
                      <a:pt x="47" y="172"/>
                    </a:lnTo>
                    <a:lnTo>
                      <a:pt x="47" y="170"/>
                    </a:lnTo>
                    <a:lnTo>
                      <a:pt x="45" y="167"/>
                    </a:lnTo>
                    <a:lnTo>
                      <a:pt x="47" y="165"/>
                    </a:lnTo>
                    <a:lnTo>
                      <a:pt x="45" y="165"/>
                    </a:lnTo>
                    <a:lnTo>
                      <a:pt x="45" y="162"/>
                    </a:lnTo>
                    <a:lnTo>
                      <a:pt x="45" y="159"/>
                    </a:lnTo>
                    <a:lnTo>
                      <a:pt x="45" y="157"/>
                    </a:lnTo>
                    <a:lnTo>
                      <a:pt x="47" y="157"/>
                    </a:lnTo>
                    <a:lnTo>
                      <a:pt x="50" y="154"/>
                    </a:lnTo>
                    <a:lnTo>
                      <a:pt x="47" y="154"/>
                    </a:lnTo>
                    <a:lnTo>
                      <a:pt x="45" y="154"/>
                    </a:lnTo>
                    <a:lnTo>
                      <a:pt x="42" y="154"/>
                    </a:lnTo>
                    <a:lnTo>
                      <a:pt x="42" y="151"/>
                    </a:lnTo>
                    <a:lnTo>
                      <a:pt x="42" y="146"/>
                    </a:lnTo>
                    <a:lnTo>
                      <a:pt x="42" y="144"/>
                    </a:lnTo>
                    <a:lnTo>
                      <a:pt x="40" y="144"/>
                    </a:lnTo>
                    <a:lnTo>
                      <a:pt x="37" y="144"/>
                    </a:lnTo>
                    <a:lnTo>
                      <a:pt x="40" y="141"/>
                    </a:lnTo>
                    <a:lnTo>
                      <a:pt x="40" y="138"/>
                    </a:lnTo>
                    <a:lnTo>
                      <a:pt x="42" y="138"/>
                    </a:lnTo>
                    <a:lnTo>
                      <a:pt x="42" y="136"/>
                    </a:lnTo>
                    <a:lnTo>
                      <a:pt x="45" y="133"/>
                    </a:lnTo>
                    <a:lnTo>
                      <a:pt x="45" y="131"/>
                    </a:lnTo>
                    <a:lnTo>
                      <a:pt x="42" y="131"/>
                    </a:lnTo>
                    <a:lnTo>
                      <a:pt x="42" y="128"/>
                    </a:lnTo>
                    <a:lnTo>
                      <a:pt x="42" y="125"/>
                    </a:lnTo>
                    <a:lnTo>
                      <a:pt x="42" y="123"/>
                    </a:lnTo>
                    <a:lnTo>
                      <a:pt x="42" y="120"/>
                    </a:lnTo>
                    <a:lnTo>
                      <a:pt x="40" y="120"/>
                    </a:lnTo>
                    <a:lnTo>
                      <a:pt x="37" y="120"/>
                    </a:lnTo>
                    <a:lnTo>
                      <a:pt x="34" y="120"/>
                    </a:lnTo>
                    <a:lnTo>
                      <a:pt x="34" y="117"/>
                    </a:lnTo>
                    <a:lnTo>
                      <a:pt x="32" y="117"/>
                    </a:lnTo>
                    <a:lnTo>
                      <a:pt x="29" y="117"/>
                    </a:lnTo>
                    <a:lnTo>
                      <a:pt x="29" y="120"/>
                    </a:lnTo>
                    <a:lnTo>
                      <a:pt x="29" y="123"/>
                    </a:lnTo>
                    <a:lnTo>
                      <a:pt x="29" y="125"/>
                    </a:lnTo>
                    <a:lnTo>
                      <a:pt x="32" y="125"/>
                    </a:lnTo>
                    <a:lnTo>
                      <a:pt x="32" y="128"/>
                    </a:lnTo>
                    <a:lnTo>
                      <a:pt x="32" y="131"/>
                    </a:lnTo>
                    <a:lnTo>
                      <a:pt x="29" y="131"/>
                    </a:lnTo>
                    <a:lnTo>
                      <a:pt x="29" y="133"/>
                    </a:lnTo>
                    <a:lnTo>
                      <a:pt x="26" y="131"/>
                    </a:lnTo>
                    <a:lnTo>
                      <a:pt x="24" y="131"/>
                    </a:lnTo>
                    <a:lnTo>
                      <a:pt x="21" y="128"/>
                    </a:lnTo>
                    <a:lnTo>
                      <a:pt x="21" y="131"/>
                    </a:lnTo>
                    <a:lnTo>
                      <a:pt x="19" y="131"/>
                    </a:lnTo>
                    <a:lnTo>
                      <a:pt x="19" y="128"/>
                    </a:lnTo>
                    <a:lnTo>
                      <a:pt x="19" y="125"/>
                    </a:lnTo>
                    <a:lnTo>
                      <a:pt x="19" y="123"/>
                    </a:lnTo>
                    <a:lnTo>
                      <a:pt x="16" y="123"/>
                    </a:lnTo>
                    <a:lnTo>
                      <a:pt x="13" y="123"/>
                    </a:lnTo>
                    <a:lnTo>
                      <a:pt x="13" y="120"/>
                    </a:lnTo>
                    <a:lnTo>
                      <a:pt x="13" y="117"/>
                    </a:lnTo>
                    <a:lnTo>
                      <a:pt x="13" y="115"/>
                    </a:lnTo>
                    <a:lnTo>
                      <a:pt x="13" y="112"/>
                    </a:lnTo>
                    <a:lnTo>
                      <a:pt x="13" y="110"/>
                    </a:lnTo>
                    <a:lnTo>
                      <a:pt x="16" y="110"/>
                    </a:lnTo>
                    <a:lnTo>
                      <a:pt x="16" y="107"/>
                    </a:lnTo>
                    <a:lnTo>
                      <a:pt x="16" y="104"/>
                    </a:lnTo>
                    <a:lnTo>
                      <a:pt x="16" y="102"/>
                    </a:lnTo>
                    <a:lnTo>
                      <a:pt x="16" y="99"/>
                    </a:lnTo>
                    <a:lnTo>
                      <a:pt x="16" y="97"/>
                    </a:lnTo>
                    <a:lnTo>
                      <a:pt x="19" y="97"/>
                    </a:lnTo>
                    <a:lnTo>
                      <a:pt x="21" y="97"/>
                    </a:lnTo>
                    <a:lnTo>
                      <a:pt x="24" y="97"/>
                    </a:lnTo>
                    <a:lnTo>
                      <a:pt x="26" y="97"/>
                    </a:lnTo>
                    <a:lnTo>
                      <a:pt x="26" y="99"/>
                    </a:lnTo>
                    <a:lnTo>
                      <a:pt x="29" y="99"/>
                    </a:lnTo>
                    <a:lnTo>
                      <a:pt x="32" y="99"/>
                    </a:lnTo>
                    <a:lnTo>
                      <a:pt x="34" y="99"/>
                    </a:lnTo>
                    <a:lnTo>
                      <a:pt x="37" y="99"/>
                    </a:lnTo>
                    <a:lnTo>
                      <a:pt x="37" y="97"/>
                    </a:lnTo>
                    <a:lnTo>
                      <a:pt x="34" y="94"/>
                    </a:lnTo>
                    <a:lnTo>
                      <a:pt x="34" y="91"/>
                    </a:lnTo>
                    <a:lnTo>
                      <a:pt x="32" y="91"/>
                    </a:lnTo>
                    <a:lnTo>
                      <a:pt x="32" y="89"/>
                    </a:lnTo>
                    <a:lnTo>
                      <a:pt x="34" y="89"/>
                    </a:lnTo>
                    <a:lnTo>
                      <a:pt x="34" y="86"/>
                    </a:lnTo>
                    <a:lnTo>
                      <a:pt x="34" y="84"/>
                    </a:lnTo>
                    <a:lnTo>
                      <a:pt x="34" y="81"/>
                    </a:lnTo>
                    <a:lnTo>
                      <a:pt x="37" y="81"/>
                    </a:lnTo>
                    <a:lnTo>
                      <a:pt x="40" y="84"/>
                    </a:lnTo>
                    <a:lnTo>
                      <a:pt x="40" y="86"/>
                    </a:lnTo>
                    <a:lnTo>
                      <a:pt x="42" y="84"/>
                    </a:lnTo>
                    <a:lnTo>
                      <a:pt x="42" y="86"/>
                    </a:lnTo>
                    <a:lnTo>
                      <a:pt x="42" y="84"/>
                    </a:lnTo>
                    <a:lnTo>
                      <a:pt x="45" y="84"/>
                    </a:lnTo>
                    <a:lnTo>
                      <a:pt x="42" y="84"/>
                    </a:lnTo>
                    <a:lnTo>
                      <a:pt x="42" y="81"/>
                    </a:lnTo>
                    <a:lnTo>
                      <a:pt x="40" y="81"/>
                    </a:lnTo>
                    <a:lnTo>
                      <a:pt x="37" y="81"/>
                    </a:lnTo>
                    <a:lnTo>
                      <a:pt x="37" y="78"/>
                    </a:lnTo>
                    <a:lnTo>
                      <a:pt x="37" y="76"/>
                    </a:lnTo>
                    <a:lnTo>
                      <a:pt x="37" y="73"/>
                    </a:lnTo>
                    <a:lnTo>
                      <a:pt x="34" y="73"/>
                    </a:lnTo>
                    <a:lnTo>
                      <a:pt x="32" y="68"/>
                    </a:lnTo>
                    <a:lnTo>
                      <a:pt x="32" y="65"/>
                    </a:lnTo>
                    <a:lnTo>
                      <a:pt x="29" y="65"/>
                    </a:lnTo>
                    <a:lnTo>
                      <a:pt x="26" y="68"/>
                    </a:lnTo>
                    <a:lnTo>
                      <a:pt x="24" y="65"/>
                    </a:lnTo>
                    <a:lnTo>
                      <a:pt x="24" y="63"/>
                    </a:lnTo>
                    <a:lnTo>
                      <a:pt x="24" y="60"/>
                    </a:lnTo>
                    <a:lnTo>
                      <a:pt x="21" y="60"/>
                    </a:lnTo>
                    <a:lnTo>
                      <a:pt x="21" y="57"/>
                    </a:lnTo>
                    <a:lnTo>
                      <a:pt x="24" y="57"/>
                    </a:lnTo>
                    <a:lnTo>
                      <a:pt x="21" y="57"/>
                    </a:lnTo>
                    <a:lnTo>
                      <a:pt x="24" y="57"/>
                    </a:lnTo>
                    <a:lnTo>
                      <a:pt x="24" y="55"/>
                    </a:lnTo>
                    <a:lnTo>
                      <a:pt x="24" y="52"/>
                    </a:lnTo>
                    <a:lnTo>
                      <a:pt x="21" y="52"/>
                    </a:lnTo>
                    <a:lnTo>
                      <a:pt x="21" y="55"/>
                    </a:lnTo>
                    <a:lnTo>
                      <a:pt x="19" y="55"/>
                    </a:lnTo>
                    <a:lnTo>
                      <a:pt x="19" y="57"/>
                    </a:lnTo>
                    <a:lnTo>
                      <a:pt x="19" y="55"/>
                    </a:lnTo>
                    <a:lnTo>
                      <a:pt x="16" y="55"/>
                    </a:lnTo>
                    <a:lnTo>
                      <a:pt x="13" y="55"/>
                    </a:lnTo>
                    <a:lnTo>
                      <a:pt x="13" y="52"/>
                    </a:lnTo>
                    <a:lnTo>
                      <a:pt x="13" y="50"/>
                    </a:lnTo>
                    <a:lnTo>
                      <a:pt x="13" y="47"/>
                    </a:lnTo>
                    <a:lnTo>
                      <a:pt x="11" y="47"/>
                    </a:lnTo>
                    <a:lnTo>
                      <a:pt x="11" y="44"/>
                    </a:lnTo>
                    <a:lnTo>
                      <a:pt x="8" y="47"/>
                    </a:lnTo>
                    <a:lnTo>
                      <a:pt x="8" y="50"/>
                    </a:lnTo>
                    <a:lnTo>
                      <a:pt x="6" y="50"/>
                    </a:lnTo>
                    <a:lnTo>
                      <a:pt x="3" y="50"/>
                    </a:lnTo>
                    <a:lnTo>
                      <a:pt x="0" y="50"/>
                    </a:lnTo>
                    <a:lnTo>
                      <a:pt x="0" y="47"/>
                    </a:lnTo>
                    <a:lnTo>
                      <a:pt x="3" y="47"/>
                    </a:lnTo>
                    <a:lnTo>
                      <a:pt x="3" y="44"/>
                    </a:lnTo>
                    <a:lnTo>
                      <a:pt x="3" y="42"/>
                    </a:lnTo>
                    <a:lnTo>
                      <a:pt x="3" y="39"/>
                    </a:lnTo>
                    <a:lnTo>
                      <a:pt x="6" y="39"/>
                    </a:lnTo>
                    <a:lnTo>
                      <a:pt x="6" y="37"/>
                    </a:lnTo>
                    <a:lnTo>
                      <a:pt x="6" y="34"/>
                    </a:lnTo>
                    <a:lnTo>
                      <a:pt x="3" y="34"/>
                    </a:lnTo>
                    <a:lnTo>
                      <a:pt x="0" y="34"/>
                    </a:lnTo>
                    <a:lnTo>
                      <a:pt x="3" y="34"/>
                    </a:lnTo>
                    <a:lnTo>
                      <a:pt x="3" y="31"/>
                    </a:lnTo>
                    <a:lnTo>
                      <a:pt x="0" y="29"/>
                    </a:lnTo>
                    <a:lnTo>
                      <a:pt x="0" y="26"/>
                    </a:lnTo>
                    <a:lnTo>
                      <a:pt x="3" y="26"/>
                    </a:lnTo>
                    <a:lnTo>
                      <a:pt x="3" y="23"/>
                    </a:lnTo>
                    <a:lnTo>
                      <a:pt x="3" y="21"/>
                    </a:lnTo>
                    <a:lnTo>
                      <a:pt x="6" y="21"/>
                    </a:lnTo>
                    <a:lnTo>
                      <a:pt x="6" y="18"/>
                    </a:lnTo>
                    <a:lnTo>
                      <a:pt x="3" y="16"/>
                    </a:lnTo>
                    <a:lnTo>
                      <a:pt x="3" y="13"/>
                    </a:lnTo>
                    <a:lnTo>
                      <a:pt x="0" y="13"/>
                    </a:lnTo>
                    <a:lnTo>
                      <a:pt x="0" y="10"/>
                    </a:lnTo>
                    <a:lnTo>
                      <a:pt x="0" y="8"/>
                    </a:lnTo>
                    <a:lnTo>
                      <a:pt x="3" y="8"/>
                    </a:lnTo>
                    <a:lnTo>
                      <a:pt x="6" y="8"/>
                    </a:lnTo>
                    <a:lnTo>
                      <a:pt x="6" y="5"/>
                    </a:lnTo>
                    <a:lnTo>
                      <a:pt x="8" y="5"/>
                    </a:lnTo>
                    <a:lnTo>
                      <a:pt x="11" y="5"/>
                    </a:lnTo>
                    <a:lnTo>
                      <a:pt x="13" y="5"/>
                    </a:lnTo>
                    <a:lnTo>
                      <a:pt x="16" y="5"/>
                    </a:lnTo>
                    <a:lnTo>
                      <a:pt x="19" y="5"/>
                    </a:lnTo>
                    <a:lnTo>
                      <a:pt x="21" y="5"/>
                    </a:lnTo>
                    <a:lnTo>
                      <a:pt x="21" y="8"/>
                    </a:lnTo>
                    <a:lnTo>
                      <a:pt x="24" y="8"/>
                    </a:lnTo>
                    <a:lnTo>
                      <a:pt x="24" y="10"/>
                    </a:lnTo>
                    <a:lnTo>
                      <a:pt x="21" y="10"/>
                    </a:lnTo>
                    <a:lnTo>
                      <a:pt x="21" y="13"/>
                    </a:lnTo>
                    <a:lnTo>
                      <a:pt x="21" y="16"/>
                    </a:lnTo>
                    <a:lnTo>
                      <a:pt x="24" y="16"/>
                    </a:lnTo>
                    <a:lnTo>
                      <a:pt x="26" y="16"/>
                    </a:lnTo>
                    <a:lnTo>
                      <a:pt x="29" y="16"/>
                    </a:lnTo>
                    <a:lnTo>
                      <a:pt x="32" y="16"/>
                    </a:lnTo>
                    <a:lnTo>
                      <a:pt x="32" y="13"/>
                    </a:lnTo>
                    <a:lnTo>
                      <a:pt x="34" y="13"/>
                    </a:lnTo>
                    <a:lnTo>
                      <a:pt x="37" y="13"/>
                    </a:lnTo>
                    <a:lnTo>
                      <a:pt x="37" y="10"/>
                    </a:lnTo>
                    <a:lnTo>
                      <a:pt x="40" y="10"/>
                    </a:lnTo>
                    <a:lnTo>
                      <a:pt x="42" y="10"/>
                    </a:lnTo>
                    <a:lnTo>
                      <a:pt x="45" y="13"/>
                    </a:lnTo>
                    <a:lnTo>
                      <a:pt x="42" y="16"/>
                    </a:lnTo>
                    <a:lnTo>
                      <a:pt x="42" y="18"/>
                    </a:lnTo>
                    <a:lnTo>
                      <a:pt x="40" y="18"/>
                    </a:lnTo>
                    <a:lnTo>
                      <a:pt x="42" y="21"/>
                    </a:lnTo>
                    <a:lnTo>
                      <a:pt x="42" y="23"/>
                    </a:lnTo>
                    <a:lnTo>
                      <a:pt x="45" y="23"/>
                    </a:lnTo>
                    <a:lnTo>
                      <a:pt x="45" y="21"/>
                    </a:lnTo>
                    <a:lnTo>
                      <a:pt x="47" y="21"/>
                    </a:lnTo>
                    <a:lnTo>
                      <a:pt x="47" y="23"/>
                    </a:lnTo>
                    <a:lnTo>
                      <a:pt x="47" y="26"/>
                    </a:lnTo>
                    <a:lnTo>
                      <a:pt x="47" y="29"/>
                    </a:lnTo>
                    <a:lnTo>
                      <a:pt x="47" y="31"/>
                    </a:lnTo>
                    <a:lnTo>
                      <a:pt x="50" y="34"/>
                    </a:lnTo>
                    <a:lnTo>
                      <a:pt x="47" y="37"/>
                    </a:lnTo>
                    <a:lnTo>
                      <a:pt x="50" y="37"/>
                    </a:lnTo>
                    <a:lnTo>
                      <a:pt x="50" y="39"/>
                    </a:lnTo>
                    <a:lnTo>
                      <a:pt x="47" y="39"/>
                    </a:lnTo>
                    <a:lnTo>
                      <a:pt x="45" y="39"/>
                    </a:lnTo>
                    <a:lnTo>
                      <a:pt x="45" y="42"/>
                    </a:lnTo>
                    <a:lnTo>
                      <a:pt x="45" y="44"/>
                    </a:lnTo>
                    <a:lnTo>
                      <a:pt x="42" y="44"/>
                    </a:lnTo>
                    <a:lnTo>
                      <a:pt x="42" y="47"/>
                    </a:lnTo>
                    <a:lnTo>
                      <a:pt x="45" y="47"/>
                    </a:lnTo>
                    <a:lnTo>
                      <a:pt x="45" y="50"/>
                    </a:lnTo>
                    <a:lnTo>
                      <a:pt x="42" y="52"/>
                    </a:lnTo>
                    <a:lnTo>
                      <a:pt x="40" y="52"/>
                    </a:lnTo>
                    <a:lnTo>
                      <a:pt x="37" y="52"/>
                    </a:lnTo>
                    <a:lnTo>
                      <a:pt x="37" y="55"/>
                    </a:lnTo>
                    <a:lnTo>
                      <a:pt x="37" y="57"/>
                    </a:lnTo>
                    <a:lnTo>
                      <a:pt x="37" y="60"/>
                    </a:lnTo>
                    <a:lnTo>
                      <a:pt x="34" y="60"/>
                    </a:lnTo>
                    <a:lnTo>
                      <a:pt x="34" y="63"/>
                    </a:lnTo>
                    <a:lnTo>
                      <a:pt x="32" y="63"/>
                    </a:lnTo>
                    <a:lnTo>
                      <a:pt x="32" y="65"/>
                    </a:lnTo>
                    <a:lnTo>
                      <a:pt x="32" y="68"/>
                    </a:lnTo>
                    <a:lnTo>
                      <a:pt x="34" y="70"/>
                    </a:lnTo>
                    <a:lnTo>
                      <a:pt x="34" y="73"/>
                    </a:lnTo>
                    <a:lnTo>
                      <a:pt x="37" y="73"/>
                    </a:lnTo>
                    <a:lnTo>
                      <a:pt x="37" y="70"/>
                    </a:lnTo>
                    <a:lnTo>
                      <a:pt x="37" y="73"/>
                    </a:lnTo>
                    <a:lnTo>
                      <a:pt x="40" y="70"/>
                    </a:lnTo>
                    <a:lnTo>
                      <a:pt x="40" y="73"/>
                    </a:lnTo>
                    <a:lnTo>
                      <a:pt x="42" y="73"/>
                    </a:lnTo>
                    <a:lnTo>
                      <a:pt x="42" y="70"/>
                    </a:lnTo>
                    <a:lnTo>
                      <a:pt x="42" y="68"/>
                    </a:lnTo>
                    <a:lnTo>
                      <a:pt x="45" y="68"/>
                    </a:lnTo>
                    <a:lnTo>
                      <a:pt x="45" y="65"/>
                    </a:lnTo>
                    <a:lnTo>
                      <a:pt x="42" y="65"/>
                    </a:lnTo>
                    <a:lnTo>
                      <a:pt x="45" y="65"/>
                    </a:lnTo>
                    <a:lnTo>
                      <a:pt x="42" y="65"/>
                    </a:lnTo>
                    <a:lnTo>
                      <a:pt x="42" y="63"/>
                    </a:lnTo>
                    <a:lnTo>
                      <a:pt x="45" y="63"/>
                    </a:lnTo>
                    <a:lnTo>
                      <a:pt x="45" y="60"/>
                    </a:lnTo>
                    <a:lnTo>
                      <a:pt x="47" y="60"/>
                    </a:lnTo>
                    <a:lnTo>
                      <a:pt x="47" y="57"/>
                    </a:lnTo>
                    <a:lnTo>
                      <a:pt x="47" y="55"/>
                    </a:lnTo>
                    <a:lnTo>
                      <a:pt x="50" y="55"/>
                    </a:lnTo>
                    <a:lnTo>
                      <a:pt x="47" y="57"/>
                    </a:lnTo>
                    <a:lnTo>
                      <a:pt x="50" y="57"/>
                    </a:lnTo>
                    <a:lnTo>
                      <a:pt x="53" y="60"/>
                    </a:lnTo>
                    <a:lnTo>
                      <a:pt x="53" y="63"/>
                    </a:lnTo>
                    <a:lnTo>
                      <a:pt x="50" y="63"/>
                    </a:lnTo>
                    <a:lnTo>
                      <a:pt x="50" y="65"/>
                    </a:lnTo>
                    <a:lnTo>
                      <a:pt x="53" y="65"/>
                    </a:lnTo>
                    <a:lnTo>
                      <a:pt x="50" y="65"/>
                    </a:lnTo>
                    <a:lnTo>
                      <a:pt x="53" y="68"/>
                    </a:lnTo>
                    <a:lnTo>
                      <a:pt x="50" y="68"/>
                    </a:lnTo>
                    <a:lnTo>
                      <a:pt x="50" y="70"/>
                    </a:lnTo>
                    <a:lnTo>
                      <a:pt x="50" y="73"/>
                    </a:lnTo>
                    <a:lnTo>
                      <a:pt x="50" y="76"/>
                    </a:lnTo>
                    <a:lnTo>
                      <a:pt x="53" y="76"/>
                    </a:lnTo>
                    <a:lnTo>
                      <a:pt x="53" y="73"/>
                    </a:lnTo>
                    <a:lnTo>
                      <a:pt x="53" y="70"/>
                    </a:lnTo>
                    <a:lnTo>
                      <a:pt x="55" y="70"/>
                    </a:lnTo>
                    <a:lnTo>
                      <a:pt x="53" y="70"/>
                    </a:lnTo>
                    <a:lnTo>
                      <a:pt x="53" y="68"/>
                    </a:lnTo>
                    <a:lnTo>
                      <a:pt x="55" y="68"/>
                    </a:lnTo>
                    <a:lnTo>
                      <a:pt x="55" y="65"/>
                    </a:lnTo>
                    <a:lnTo>
                      <a:pt x="55" y="68"/>
                    </a:lnTo>
                    <a:lnTo>
                      <a:pt x="58" y="68"/>
                    </a:lnTo>
                    <a:lnTo>
                      <a:pt x="58" y="65"/>
                    </a:lnTo>
                    <a:lnTo>
                      <a:pt x="58" y="63"/>
                    </a:lnTo>
                    <a:lnTo>
                      <a:pt x="58" y="60"/>
                    </a:lnTo>
                    <a:lnTo>
                      <a:pt x="58" y="57"/>
                    </a:lnTo>
                    <a:lnTo>
                      <a:pt x="58" y="55"/>
                    </a:lnTo>
                    <a:lnTo>
                      <a:pt x="60" y="55"/>
                    </a:lnTo>
                    <a:lnTo>
                      <a:pt x="63" y="52"/>
                    </a:lnTo>
                    <a:lnTo>
                      <a:pt x="63" y="50"/>
                    </a:lnTo>
                    <a:lnTo>
                      <a:pt x="60" y="50"/>
                    </a:lnTo>
                    <a:lnTo>
                      <a:pt x="63" y="50"/>
                    </a:lnTo>
                    <a:lnTo>
                      <a:pt x="63" y="47"/>
                    </a:lnTo>
                    <a:lnTo>
                      <a:pt x="66" y="47"/>
                    </a:lnTo>
                    <a:lnTo>
                      <a:pt x="66" y="50"/>
                    </a:lnTo>
                    <a:lnTo>
                      <a:pt x="66" y="52"/>
                    </a:lnTo>
                    <a:lnTo>
                      <a:pt x="68" y="52"/>
                    </a:lnTo>
                    <a:lnTo>
                      <a:pt x="68" y="50"/>
                    </a:lnTo>
                    <a:lnTo>
                      <a:pt x="68" y="52"/>
                    </a:lnTo>
                    <a:lnTo>
                      <a:pt x="68" y="50"/>
                    </a:lnTo>
                    <a:lnTo>
                      <a:pt x="66" y="50"/>
                    </a:lnTo>
                    <a:lnTo>
                      <a:pt x="68" y="50"/>
                    </a:lnTo>
                    <a:lnTo>
                      <a:pt x="71" y="50"/>
                    </a:lnTo>
                    <a:lnTo>
                      <a:pt x="68" y="50"/>
                    </a:lnTo>
                    <a:lnTo>
                      <a:pt x="68" y="47"/>
                    </a:lnTo>
                    <a:lnTo>
                      <a:pt x="66" y="44"/>
                    </a:lnTo>
                    <a:lnTo>
                      <a:pt x="66" y="42"/>
                    </a:lnTo>
                    <a:lnTo>
                      <a:pt x="66" y="39"/>
                    </a:lnTo>
                    <a:lnTo>
                      <a:pt x="68" y="39"/>
                    </a:lnTo>
                    <a:lnTo>
                      <a:pt x="68" y="42"/>
                    </a:lnTo>
                    <a:lnTo>
                      <a:pt x="68" y="39"/>
                    </a:lnTo>
                    <a:lnTo>
                      <a:pt x="71" y="39"/>
                    </a:lnTo>
                    <a:lnTo>
                      <a:pt x="71" y="37"/>
                    </a:lnTo>
                    <a:lnTo>
                      <a:pt x="71" y="34"/>
                    </a:lnTo>
                    <a:lnTo>
                      <a:pt x="73" y="34"/>
                    </a:lnTo>
                    <a:lnTo>
                      <a:pt x="73" y="31"/>
                    </a:lnTo>
                    <a:lnTo>
                      <a:pt x="73" y="29"/>
                    </a:lnTo>
                    <a:lnTo>
                      <a:pt x="76" y="29"/>
                    </a:lnTo>
                    <a:lnTo>
                      <a:pt x="76" y="26"/>
                    </a:lnTo>
                    <a:lnTo>
                      <a:pt x="76" y="23"/>
                    </a:lnTo>
                    <a:lnTo>
                      <a:pt x="76" y="21"/>
                    </a:lnTo>
                    <a:lnTo>
                      <a:pt x="79" y="21"/>
                    </a:lnTo>
                    <a:lnTo>
                      <a:pt x="79" y="18"/>
                    </a:lnTo>
                    <a:lnTo>
                      <a:pt x="79" y="16"/>
                    </a:lnTo>
                    <a:lnTo>
                      <a:pt x="76" y="16"/>
                    </a:lnTo>
                    <a:lnTo>
                      <a:pt x="76" y="13"/>
                    </a:lnTo>
                    <a:lnTo>
                      <a:pt x="73" y="13"/>
                    </a:lnTo>
                    <a:lnTo>
                      <a:pt x="71" y="13"/>
                    </a:lnTo>
                    <a:lnTo>
                      <a:pt x="71" y="10"/>
                    </a:lnTo>
                    <a:lnTo>
                      <a:pt x="68" y="10"/>
                    </a:lnTo>
                    <a:lnTo>
                      <a:pt x="68" y="8"/>
                    </a:lnTo>
                    <a:lnTo>
                      <a:pt x="66" y="8"/>
                    </a:lnTo>
                    <a:lnTo>
                      <a:pt x="63" y="8"/>
                    </a:lnTo>
                    <a:lnTo>
                      <a:pt x="63" y="5"/>
                    </a:lnTo>
                    <a:lnTo>
                      <a:pt x="60" y="5"/>
                    </a:lnTo>
                    <a:lnTo>
                      <a:pt x="58" y="5"/>
                    </a:lnTo>
                    <a:lnTo>
                      <a:pt x="58" y="3"/>
                    </a:lnTo>
                    <a:lnTo>
                      <a:pt x="55" y="3"/>
                    </a:lnTo>
                    <a:lnTo>
                      <a:pt x="53" y="3"/>
                    </a:lnTo>
                    <a:lnTo>
                      <a:pt x="55" y="3"/>
                    </a:lnTo>
                    <a:lnTo>
                      <a:pt x="58" y="3"/>
                    </a:lnTo>
                    <a:lnTo>
                      <a:pt x="58" y="0"/>
                    </a:lnTo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46" name="Freeform 210"/>
              <p:cNvSpPr>
                <a:spLocks/>
              </p:cNvSpPr>
              <p:nvPr/>
            </p:nvSpPr>
            <p:spPr bwMode="auto">
              <a:xfrm>
                <a:off x="4568" y="1889"/>
                <a:ext cx="32" cy="31"/>
              </a:xfrm>
              <a:custGeom>
                <a:avLst/>
                <a:gdLst>
                  <a:gd name="T0" fmla="*/ 13 w 32"/>
                  <a:gd name="T1" fmla="*/ 5 h 31"/>
                  <a:gd name="T2" fmla="*/ 16 w 32"/>
                  <a:gd name="T3" fmla="*/ 5 h 31"/>
                  <a:gd name="T4" fmla="*/ 16 w 32"/>
                  <a:gd name="T5" fmla="*/ 8 h 31"/>
                  <a:gd name="T6" fmla="*/ 19 w 32"/>
                  <a:gd name="T7" fmla="*/ 8 h 31"/>
                  <a:gd name="T8" fmla="*/ 19 w 32"/>
                  <a:gd name="T9" fmla="*/ 11 h 31"/>
                  <a:gd name="T10" fmla="*/ 21 w 32"/>
                  <a:gd name="T11" fmla="*/ 11 h 31"/>
                  <a:gd name="T12" fmla="*/ 24 w 32"/>
                  <a:gd name="T13" fmla="*/ 11 h 31"/>
                  <a:gd name="T14" fmla="*/ 24 w 32"/>
                  <a:gd name="T15" fmla="*/ 13 h 31"/>
                  <a:gd name="T16" fmla="*/ 26 w 32"/>
                  <a:gd name="T17" fmla="*/ 13 h 31"/>
                  <a:gd name="T18" fmla="*/ 29 w 32"/>
                  <a:gd name="T19" fmla="*/ 13 h 31"/>
                  <a:gd name="T20" fmla="*/ 29 w 32"/>
                  <a:gd name="T21" fmla="*/ 16 h 31"/>
                  <a:gd name="T22" fmla="*/ 32 w 32"/>
                  <a:gd name="T23" fmla="*/ 16 h 31"/>
                  <a:gd name="T24" fmla="*/ 32 w 32"/>
                  <a:gd name="T25" fmla="*/ 18 h 31"/>
                  <a:gd name="T26" fmla="*/ 29 w 32"/>
                  <a:gd name="T27" fmla="*/ 18 h 31"/>
                  <a:gd name="T28" fmla="*/ 29 w 32"/>
                  <a:gd name="T29" fmla="*/ 21 h 31"/>
                  <a:gd name="T30" fmla="*/ 29 w 32"/>
                  <a:gd name="T31" fmla="*/ 24 h 31"/>
                  <a:gd name="T32" fmla="*/ 29 w 32"/>
                  <a:gd name="T33" fmla="*/ 26 h 31"/>
                  <a:gd name="T34" fmla="*/ 29 w 32"/>
                  <a:gd name="T35" fmla="*/ 29 h 31"/>
                  <a:gd name="T36" fmla="*/ 26 w 32"/>
                  <a:gd name="T37" fmla="*/ 29 h 31"/>
                  <a:gd name="T38" fmla="*/ 26 w 32"/>
                  <a:gd name="T39" fmla="*/ 31 h 31"/>
                  <a:gd name="T40" fmla="*/ 24 w 32"/>
                  <a:gd name="T41" fmla="*/ 31 h 31"/>
                  <a:gd name="T42" fmla="*/ 21 w 32"/>
                  <a:gd name="T43" fmla="*/ 31 h 31"/>
                  <a:gd name="T44" fmla="*/ 21 w 32"/>
                  <a:gd name="T45" fmla="*/ 29 h 31"/>
                  <a:gd name="T46" fmla="*/ 19 w 32"/>
                  <a:gd name="T47" fmla="*/ 29 h 31"/>
                  <a:gd name="T48" fmla="*/ 16 w 32"/>
                  <a:gd name="T49" fmla="*/ 29 h 31"/>
                  <a:gd name="T50" fmla="*/ 16 w 32"/>
                  <a:gd name="T51" fmla="*/ 26 h 31"/>
                  <a:gd name="T52" fmla="*/ 16 w 32"/>
                  <a:gd name="T53" fmla="*/ 24 h 31"/>
                  <a:gd name="T54" fmla="*/ 13 w 32"/>
                  <a:gd name="T55" fmla="*/ 24 h 31"/>
                  <a:gd name="T56" fmla="*/ 13 w 32"/>
                  <a:gd name="T57" fmla="*/ 21 h 31"/>
                  <a:gd name="T58" fmla="*/ 13 w 32"/>
                  <a:gd name="T59" fmla="*/ 18 h 31"/>
                  <a:gd name="T60" fmla="*/ 13 w 32"/>
                  <a:gd name="T61" fmla="*/ 16 h 31"/>
                  <a:gd name="T62" fmla="*/ 11 w 32"/>
                  <a:gd name="T63" fmla="*/ 16 h 31"/>
                  <a:gd name="T64" fmla="*/ 11 w 32"/>
                  <a:gd name="T65" fmla="*/ 13 h 31"/>
                  <a:gd name="T66" fmla="*/ 8 w 32"/>
                  <a:gd name="T67" fmla="*/ 13 h 31"/>
                  <a:gd name="T68" fmla="*/ 5 w 32"/>
                  <a:gd name="T69" fmla="*/ 13 h 31"/>
                  <a:gd name="T70" fmla="*/ 5 w 32"/>
                  <a:gd name="T71" fmla="*/ 16 h 31"/>
                  <a:gd name="T72" fmla="*/ 5 w 32"/>
                  <a:gd name="T73" fmla="*/ 18 h 31"/>
                  <a:gd name="T74" fmla="*/ 3 w 32"/>
                  <a:gd name="T75" fmla="*/ 18 h 31"/>
                  <a:gd name="T76" fmla="*/ 5 w 32"/>
                  <a:gd name="T77" fmla="*/ 16 h 31"/>
                  <a:gd name="T78" fmla="*/ 5 w 32"/>
                  <a:gd name="T79" fmla="*/ 13 h 31"/>
                  <a:gd name="T80" fmla="*/ 5 w 32"/>
                  <a:gd name="T81" fmla="*/ 11 h 31"/>
                  <a:gd name="T82" fmla="*/ 3 w 32"/>
                  <a:gd name="T83" fmla="*/ 8 h 31"/>
                  <a:gd name="T84" fmla="*/ 3 w 32"/>
                  <a:gd name="T85" fmla="*/ 5 h 31"/>
                  <a:gd name="T86" fmla="*/ 0 w 32"/>
                  <a:gd name="T87" fmla="*/ 5 h 31"/>
                  <a:gd name="T88" fmla="*/ 0 w 32"/>
                  <a:gd name="T89" fmla="*/ 3 h 31"/>
                  <a:gd name="T90" fmla="*/ 3 w 32"/>
                  <a:gd name="T91" fmla="*/ 3 h 31"/>
                  <a:gd name="T92" fmla="*/ 3 w 32"/>
                  <a:gd name="T93" fmla="*/ 0 h 31"/>
                  <a:gd name="T94" fmla="*/ 5 w 32"/>
                  <a:gd name="T95" fmla="*/ 0 h 31"/>
                  <a:gd name="T96" fmla="*/ 5 w 32"/>
                  <a:gd name="T97" fmla="*/ 3 h 31"/>
                  <a:gd name="T98" fmla="*/ 8 w 32"/>
                  <a:gd name="T99" fmla="*/ 3 h 31"/>
                  <a:gd name="T100" fmla="*/ 11 w 32"/>
                  <a:gd name="T101" fmla="*/ 3 h 31"/>
                  <a:gd name="T102" fmla="*/ 11 w 32"/>
                  <a:gd name="T103" fmla="*/ 5 h 31"/>
                  <a:gd name="T104" fmla="*/ 13 w 32"/>
                  <a:gd name="T105" fmla="*/ 5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32" h="31">
                    <a:moveTo>
                      <a:pt x="13" y="5"/>
                    </a:moveTo>
                    <a:lnTo>
                      <a:pt x="16" y="5"/>
                    </a:lnTo>
                    <a:lnTo>
                      <a:pt x="16" y="8"/>
                    </a:lnTo>
                    <a:lnTo>
                      <a:pt x="19" y="8"/>
                    </a:lnTo>
                    <a:lnTo>
                      <a:pt x="19" y="11"/>
                    </a:lnTo>
                    <a:lnTo>
                      <a:pt x="21" y="11"/>
                    </a:lnTo>
                    <a:lnTo>
                      <a:pt x="24" y="11"/>
                    </a:lnTo>
                    <a:lnTo>
                      <a:pt x="24" y="13"/>
                    </a:lnTo>
                    <a:lnTo>
                      <a:pt x="26" y="13"/>
                    </a:lnTo>
                    <a:lnTo>
                      <a:pt x="29" y="13"/>
                    </a:lnTo>
                    <a:lnTo>
                      <a:pt x="29" y="16"/>
                    </a:lnTo>
                    <a:lnTo>
                      <a:pt x="32" y="16"/>
                    </a:lnTo>
                    <a:lnTo>
                      <a:pt x="32" y="18"/>
                    </a:lnTo>
                    <a:lnTo>
                      <a:pt x="29" y="18"/>
                    </a:lnTo>
                    <a:lnTo>
                      <a:pt x="29" y="21"/>
                    </a:lnTo>
                    <a:lnTo>
                      <a:pt x="29" y="24"/>
                    </a:lnTo>
                    <a:lnTo>
                      <a:pt x="29" y="26"/>
                    </a:lnTo>
                    <a:lnTo>
                      <a:pt x="29" y="29"/>
                    </a:lnTo>
                    <a:lnTo>
                      <a:pt x="26" y="29"/>
                    </a:lnTo>
                    <a:lnTo>
                      <a:pt x="26" y="31"/>
                    </a:lnTo>
                    <a:lnTo>
                      <a:pt x="24" y="31"/>
                    </a:lnTo>
                    <a:lnTo>
                      <a:pt x="21" y="31"/>
                    </a:lnTo>
                    <a:lnTo>
                      <a:pt x="21" y="29"/>
                    </a:lnTo>
                    <a:lnTo>
                      <a:pt x="19" y="29"/>
                    </a:lnTo>
                    <a:lnTo>
                      <a:pt x="16" y="29"/>
                    </a:lnTo>
                    <a:lnTo>
                      <a:pt x="16" y="26"/>
                    </a:lnTo>
                    <a:lnTo>
                      <a:pt x="16" y="24"/>
                    </a:lnTo>
                    <a:lnTo>
                      <a:pt x="13" y="24"/>
                    </a:lnTo>
                    <a:lnTo>
                      <a:pt x="13" y="21"/>
                    </a:lnTo>
                    <a:lnTo>
                      <a:pt x="13" y="18"/>
                    </a:lnTo>
                    <a:lnTo>
                      <a:pt x="13" y="16"/>
                    </a:lnTo>
                    <a:lnTo>
                      <a:pt x="11" y="16"/>
                    </a:lnTo>
                    <a:lnTo>
                      <a:pt x="11" y="13"/>
                    </a:lnTo>
                    <a:lnTo>
                      <a:pt x="8" y="13"/>
                    </a:lnTo>
                    <a:lnTo>
                      <a:pt x="5" y="13"/>
                    </a:lnTo>
                    <a:lnTo>
                      <a:pt x="5" y="16"/>
                    </a:lnTo>
                    <a:lnTo>
                      <a:pt x="5" y="18"/>
                    </a:lnTo>
                    <a:lnTo>
                      <a:pt x="3" y="18"/>
                    </a:lnTo>
                    <a:lnTo>
                      <a:pt x="5" y="16"/>
                    </a:lnTo>
                    <a:lnTo>
                      <a:pt x="5" y="13"/>
                    </a:lnTo>
                    <a:lnTo>
                      <a:pt x="5" y="11"/>
                    </a:lnTo>
                    <a:lnTo>
                      <a:pt x="3" y="8"/>
                    </a:lnTo>
                    <a:lnTo>
                      <a:pt x="3" y="5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3" y="3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5" y="3"/>
                    </a:lnTo>
                    <a:lnTo>
                      <a:pt x="8" y="3"/>
                    </a:lnTo>
                    <a:lnTo>
                      <a:pt x="11" y="3"/>
                    </a:lnTo>
                    <a:lnTo>
                      <a:pt x="11" y="5"/>
                    </a:lnTo>
                    <a:lnTo>
                      <a:pt x="13" y="5"/>
                    </a:lnTo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47" name="Freeform 211"/>
              <p:cNvSpPr>
                <a:spLocks/>
              </p:cNvSpPr>
              <p:nvPr/>
            </p:nvSpPr>
            <p:spPr bwMode="auto">
              <a:xfrm>
                <a:off x="4587" y="1887"/>
                <a:ext cx="5" cy="2"/>
              </a:xfrm>
              <a:custGeom>
                <a:avLst/>
                <a:gdLst>
                  <a:gd name="T0" fmla="*/ 5 w 5"/>
                  <a:gd name="T1" fmla="*/ 2 h 2"/>
                  <a:gd name="T2" fmla="*/ 2 w 5"/>
                  <a:gd name="T3" fmla="*/ 2 h 2"/>
                  <a:gd name="T4" fmla="*/ 0 w 5"/>
                  <a:gd name="T5" fmla="*/ 2 h 2"/>
                  <a:gd name="T6" fmla="*/ 0 w 5"/>
                  <a:gd name="T7" fmla="*/ 0 h 2"/>
                  <a:gd name="T8" fmla="*/ 2 w 5"/>
                  <a:gd name="T9" fmla="*/ 0 h 2"/>
                  <a:gd name="T10" fmla="*/ 2 w 5"/>
                  <a:gd name="T11" fmla="*/ 2 h 2"/>
                  <a:gd name="T12" fmla="*/ 5 w 5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2">
                    <a:moveTo>
                      <a:pt x="5" y="2"/>
                    </a:move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5" y="2"/>
                    </a:lnTo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48" name="Freeform 212"/>
              <p:cNvSpPr>
                <a:spLocks/>
              </p:cNvSpPr>
              <p:nvPr/>
            </p:nvSpPr>
            <p:spPr bwMode="auto">
              <a:xfrm>
                <a:off x="4871" y="1834"/>
                <a:ext cx="29" cy="37"/>
              </a:xfrm>
              <a:custGeom>
                <a:avLst/>
                <a:gdLst>
                  <a:gd name="T0" fmla="*/ 29 w 29"/>
                  <a:gd name="T1" fmla="*/ 5 h 37"/>
                  <a:gd name="T2" fmla="*/ 29 w 29"/>
                  <a:gd name="T3" fmla="*/ 8 h 37"/>
                  <a:gd name="T4" fmla="*/ 29 w 29"/>
                  <a:gd name="T5" fmla="*/ 11 h 37"/>
                  <a:gd name="T6" fmla="*/ 26 w 29"/>
                  <a:gd name="T7" fmla="*/ 11 h 37"/>
                  <a:gd name="T8" fmla="*/ 26 w 29"/>
                  <a:gd name="T9" fmla="*/ 13 h 37"/>
                  <a:gd name="T10" fmla="*/ 24 w 29"/>
                  <a:gd name="T11" fmla="*/ 13 h 37"/>
                  <a:gd name="T12" fmla="*/ 24 w 29"/>
                  <a:gd name="T13" fmla="*/ 16 h 37"/>
                  <a:gd name="T14" fmla="*/ 24 w 29"/>
                  <a:gd name="T15" fmla="*/ 19 h 37"/>
                  <a:gd name="T16" fmla="*/ 24 w 29"/>
                  <a:gd name="T17" fmla="*/ 21 h 37"/>
                  <a:gd name="T18" fmla="*/ 21 w 29"/>
                  <a:gd name="T19" fmla="*/ 21 h 37"/>
                  <a:gd name="T20" fmla="*/ 21 w 29"/>
                  <a:gd name="T21" fmla="*/ 24 h 37"/>
                  <a:gd name="T22" fmla="*/ 21 w 29"/>
                  <a:gd name="T23" fmla="*/ 26 h 37"/>
                  <a:gd name="T24" fmla="*/ 18 w 29"/>
                  <a:gd name="T25" fmla="*/ 26 h 37"/>
                  <a:gd name="T26" fmla="*/ 16 w 29"/>
                  <a:gd name="T27" fmla="*/ 29 h 37"/>
                  <a:gd name="T28" fmla="*/ 16 w 29"/>
                  <a:gd name="T29" fmla="*/ 32 h 37"/>
                  <a:gd name="T30" fmla="*/ 13 w 29"/>
                  <a:gd name="T31" fmla="*/ 34 h 37"/>
                  <a:gd name="T32" fmla="*/ 10 w 29"/>
                  <a:gd name="T33" fmla="*/ 34 h 37"/>
                  <a:gd name="T34" fmla="*/ 10 w 29"/>
                  <a:gd name="T35" fmla="*/ 37 h 37"/>
                  <a:gd name="T36" fmla="*/ 10 w 29"/>
                  <a:gd name="T37" fmla="*/ 34 h 37"/>
                  <a:gd name="T38" fmla="*/ 8 w 29"/>
                  <a:gd name="T39" fmla="*/ 34 h 37"/>
                  <a:gd name="T40" fmla="*/ 5 w 29"/>
                  <a:gd name="T41" fmla="*/ 34 h 37"/>
                  <a:gd name="T42" fmla="*/ 5 w 29"/>
                  <a:gd name="T43" fmla="*/ 37 h 37"/>
                  <a:gd name="T44" fmla="*/ 3 w 29"/>
                  <a:gd name="T45" fmla="*/ 37 h 37"/>
                  <a:gd name="T46" fmla="*/ 3 w 29"/>
                  <a:gd name="T47" fmla="*/ 34 h 37"/>
                  <a:gd name="T48" fmla="*/ 3 w 29"/>
                  <a:gd name="T49" fmla="*/ 32 h 37"/>
                  <a:gd name="T50" fmla="*/ 3 w 29"/>
                  <a:gd name="T51" fmla="*/ 29 h 37"/>
                  <a:gd name="T52" fmla="*/ 3 w 29"/>
                  <a:gd name="T53" fmla="*/ 26 h 37"/>
                  <a:gd name="T54" fmla="*/ 0 w 29"/>
                  <a:gd name="T55" fmla="*/ 24 h 37"/>
                  <a:gd name="T56" fmla="*/ 0 w 29"/>
                  <a:gd name="T57" fmla="*/ 21 h 37"/>
                  <a:gd name="T58" fmla="*/ 3 w 29"/>
                  <a:gd name="T59" fmla="*/ 21 h 37"/>
                  <a:gd name="T60" fmla="*/ 3 w 29"/>
                  <a:gd name="T61" fmla="*/ 19 h 37"/>
                  <a:gd name="T62" fmla="*/ 3 w 29"/>
                  <a:gd name="T63" fmla="*/ 16 h 37"/>
                  <a:gd name="T64" fmla="*/ 5 w 29"/>
                  <a:gd name="T65" fmla="*/ 16 h 37"/>
                  <a:gd name="T66" fmla="*/ 5 w 29"/>
                  <a:gd name="T67" fmla="*/ 13 h 37"/>
                  <a:gd name="T68" fmla="*/ 3 w 29"/>
                  <a:gd name="T69" fmla="*/ 13 h 37"/>
                  <a:gd name="T70" fmla="*/ 3 w 29"/>
                  <a:gd name="T71" fmla="*/ 11 h 37"/>
                  <a:gd name="T72" fmla="*/ 5 w 29"/>
                  <a:gd name="T73" fmla="*/ 11 h 37"/>
                  <a:gd name="T74" fmla="*/ 5 w 29"/>
                  <a:gd name="T75" fmla="*/ 8 h 37"/>
                  <a:gd name="T76" fmla="*/ 8 w 29"/>
                  <a:gd name="T77" fmla="*/ 5 h 37"/>
                  <a:gd name="T78" fmla="*/ 8 w 29"/>
                  <a:gd name="T79" fmla="*/ 3 h 37"/>
                  <a:gd name="T80" fmla="*/ 10 w 29"/>
                  <a:gd name="T81" fmla="*/ 3 h 37"/>
                  <a:gd name="T82" fmla="*/ 10 w 29"/>
                  <a:gd name="T83" fmla="*/ 0 h 37"/>
                  <a:gd name="T84" fmla="*/ 13 w 29"/>
                  <a:gd name="T85" fmla="*/ 0 h 37"/>
                  <a:gd name="T86" fmla="*/ 16 w 29"/>
                  <a:gd name="T87" fmla="*/ 0 h 37"/>
                  <a:gd name="T88" fmla="*/ 16 w 29"/>
                  <a:gd name="T89" fmla="*/ 3 h 37"/>
                  <a:gd name="T90" fmla="*/ 13 w 29"/>
                  <a:gd name="T91" fmla="*/ 3 h 37"/>
                  <a:gd name="T92" fmla="*/ 13 w 29"/>
                  <a:gd name="T93" fmla="*/ 5 h 37"/>
                  <a:gd name="T94" fmla="*/ 16 w 29"/>
                  <a:gd name="T95" fmla="*/ 5 h 37"/>
                  <a:gd name="T96" fmla="*/ 18 w 29"/>
                  <a:gd name="T97" fmla="*/ 5 h 37"/>
                  <a:gd name="T98" fmla="*/ 21 w 29"/>
                  <a:gd name="T99" fmla="*/ 5 h 37"/>
                  <a:gd name="T100" fmla="*/ 21 w 29"/>
                  <a:gd name="T101" fmla="*/ 3 h 37"/>
                  <a:gd name="T102" fmla="*/ 24 w 29"/>
                  <a:gd name="T103" fmla="*/ 3 h 37"/>
                  <a:gd name="T104" fmla="*/ 24 w 29"/>
                  <a:gd name="T105" fmla="*/ 0 h 37"/>
                  <a:gd name="T106" fmla="*/ 26 w 29"/>
                  <a:gd name="T107" fmla="*/ 0 h 37"/>
                  <a:gd name="T108" fmla="*/ 29 w 29"/>
                  <a:gd name="T109" fmla="*/ 3 h 37"/>
                  <a:gd name="T110" fmla="*/ 29 w 29"/>
                  <a:gd name="T111" fmla="*/ 5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29" h="37">
                    <a:moveTo>
                      <a:pt x="29" y="5"/>
                    </a:moveTo>
                    <a:lnTo>
                      <a:pt x="29" y="8"/>
                    </a:lnTo>
                    <a:lnTo>
                      <a:pt x="29" y="11"/>
                    </a:lnTo>
                    <a:lnTo>
                      <a:pt x="26" y="11"/>
                    </a:lnTo>
                    <a:lnTo>
                      <a:pt x="26" y="13"/>
                    </a:lnTo>
                    <a:lnTo>
                      <a:pt x="24" y="13"/>
                    </a:lnTo>
                    <a:lnTo>
                      <a:pt x="24" y="16"/>
                    </a:lnTo>
                    <a:lnTo>
                      <a:pt x="24" y="19"/>
                    </a:lnTo>
                    <a:lnTo>
                      <a:pt x="24" y="21"/>
                    </a:lnTo>
                    <a:lnTo>
                      <a:pt x="21" y="21"/>
                    </a:lnTo>
                    <a:lnTo>
                      <a:pt x="21" y="24"/>
                    </a:lnTo>
                    <a:lnTo>
                      <a:pt x="21" y="26"/>
                    </a:lnTo>
                    <a:lnTo>
                      <a:pt x="18" y="26"/>
                    </a:lnTo>
                    <a:lnTo>
                      <a:pt x="16" y="29"/>
                    </a:lnTo>
                    <a:lnTo>
                      <a:pt x="16" y="32"/>
                    </a:lnTo>
                    <a:lnTo>
                      <a:pt x="13" y="34"/>
                    </a:lnTo>
                    <a:lnTo>
                      <a:pt x="10" y="34"/>
                    </a:lnTo>
                    <a:lnTo>
                      <a:pt x="10" y="37"/>
                    </a:lnTo>
                    <a:lnTo>
                      <a:pt x="10" y="34"/>
                    </a:lnTo>
                    <a:lnTo>
                      <a:pt x="8" y="34"/>
                    </a:lnTo>
                    <a:lnTo>
                      <a:pt x="5" y="34"/>
                    </a:lnTo>
                    <a:lnTo>
                      <a:pt x="5" y="37"/>
                    </a:lnTo>
                    <a:lnTo>
                      <a:pt x="3" y="37"/>
                    </a:lnTo>
                    <a:lnTo>
                      <a:pt x="3" y="34"/>
                    </a:lnTo>
                    <a:lnTo>
                      <a:pt x="3" y="32"/>
                    </a:lnTo>
                    <a:lnTo>
                      <a:pt x="3" y="29"/>
                    </a:lnTo>
                    <a:lnTo>
                      <a:pt x="3" y="26"/>
                    </a:lnTo>
                    <a:lnTo>
                      <a:pt x="0" y="24"/>
                    </a:lnTo>
                    <a:lnTo>
                      <a:pt x="0" y="21"/>
                    </a:lnTo>
                    <a:lnTo>
                      <a:pt x="3" y="21"/>
                    </a:lnTo>
                    <a:lnTo>
                      <a:pt x="3" y="19"/>
                    </a:lnTo>
                    <a:lnTo>
                      <a:pt x="3" y="16"/>
                    </a:lnTo>
                    <a:lnTo>
                      <a:pt x="5" y="16"/>
                    </a:lnTo>
                    <a:lnTo>
                      <a:pt x="5" y="13"/>
                    </a:lnTo>
                    <a:lnTo>
                      <a:pt x="3" y="13"/>
                    </a:lnTo>
                    <a:lnTo>
                      <a:pt x="3" y="11"/>
                    </a:lnTo>
                    <a:lnTo>
                      <a:pt x="5" y="11"/>
                    </a:lnTo>
                    <a:lnTo>
                      <a:pt x="5" y="8"/>
                    </a:lnTo>
                    <a:lnTo>
                      <a:pt x="8" y="5"/>
                    </a:lnTo>
                    <a:lnTo>
                      <a:pt x="8" y="3"/>
                    </a:lnTo>
                    <a:lnTo>
                      <a:pt x="10" y="3"/>
                    </a:lnTo>
                    <a:lnTo>
                      <a:pt x="10" y="0"/>
                    </a:lnTo>
                    <a:lnTo>
                      <a:pt x="13" y="0"/>
                    </a:lnTo>
                    <a:lnTo>
                      <a:pt x="16" y="0"/>
                    </a:lnTo>
                    <a:lnTo>
                      <a:pt x="16" y="3"/>
                    </a:lnTo>
                    <a:lnTo>
                      <a:pt x="13" y="3"/>
                    </a:lnTo>
                    <a:lnTo>
                      <a:pt x="13" y="5"/>
                    </a:lnTo>
                    <a:lnTo>
                      <a:pt x="16" y="5"/>
                    </a:lnTo>
                    <a:lnTo>
                      <a:pt x="18" y="5"/>
                    </a:lnTo>
                    <a:lnTo>
                      <a:pt x="21" y="5"/>
                    </a:lnTo>
                    <a:lnTo>
                      <a:pt x="21" y="3"/>
                    </a:lnTo>
                    <a:lnTo>
                      <a:pt x="24" y="3"/>
                    </a:lnTo>
                    <a:lnTo>
                      <a:pt x="24" y="0"/>
                    </a:lnTo>
                    <a:lnTo>
                      <a:pt x="26" y="0"/>
                    </a:lnTo>
                    <a:lnTo>
                      <a:pt x="29" y="3"/>
                    </a:lnTo>
                    <a:lnTo>
                      <a:pt x="29" y="5"/>
                    </a:lnTo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49" name="Freeform 213"/>
              <p:cNvSpPr>
                <a:spLocks/>
              </p:cNvSpPr>
              <p:nvPr/>
            </p:nvSpPr>
            <p:spPr bwMode="auto">
              <a:xfrm>
                <a:off x="5539" y="1369"/>
                <a:ext cx="5" cy="6"/>
              </a:xfrm>
              <a:custGeom>
                <a:avLst/>
                <a:gdLst>
                  <a:gd name="T0" fmla="*/ 5 w 5"/>
                  <a:gd name="T1" fmla="*/ 3 h 6"/>
                  <a:gd name="T2" fmla="*/ 5 w 5"/>
                  <a:gd name="T3" fmla="*/ 6 h 6"/>
                  <a:gd name="T4" fmla="*/ 3 w 5"/>
                  <a:gd name="T5" fmla="*/ 6 h 6"/>
                  <a:gd name="T6" fmla="*/ 0 w 5"/>
                  <a:gd name="T7" fmla="*/ 6 h 6"/>
                  <a:gd name="T8" fmla="*/ 3 w 5"/>
                  <a:gd name="T9" fmla="*/ 6 h 6"/>
                  <a:gd name="T10" fmla="*/ 0 w 5"/>
                  <a:gd name="T11" fmla="*/ 6 h 6"/>
                  <a:gd name="T12" fmla="*/ 3 w 5"/>
                  <a:gd name="T13" fmla="*/ 6 h 6"/>
                  <a:gd name="T14" fmla="*/ 3 w 5"/>
                  <a:gd name="T15" fmla="*/ 3 h 6"/>
                  <a:gd name="T16" fmla="*/ 3 w 5"/>
                  <a:gd name="T17" fmla="*/ 0 h 6"/>
                  <a:gd name="T18" fmla="*/ 5 w 5"/>
                  <a:gd name="T19" fmla="*/ 0 h 6"/>
                  <a:gd name="T20" fmla="*/ 5 w 5"/>
                  <a:gd name="T21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6">
                    <a:moveTo>
                      <a:pt x="5" y="3"/>
                    </a:moveTo>
                    <a:lnTo>
                      <a:pt x="5" y="6"/>
                    </a:lnTo>
                    <a:lnTo>
                      <a:pt x="3" y="6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3" y="3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5" y="3"/>
                    </a:lnTo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50" name="Freeform 214"/>
              <p:cNvSpPr>
                <a:spLocks/>
              </p:cNvSpPr>
              <p:nvPr/>
            </p:nvSpPr>
            <p:spPr bwMode="auto">
              <a:xfrm>
                <a:off x="5521" y="1348"/>
                <a:ext cx="5" cy="6"/>
              </a:xfrm>
              <a:custGeom>
                <a:avLst/>
                <a:gdLst>
                  <a:gd name="T0" fmla="*/ 5 w 5"/>
                  <a:gd name="T1" fmla="*/ 3 h 6"/>
                  <a:gd name="T2" fmla="*/ 3 w 5"/>
                  <a:gd name="T3" fmla="*/ 3 h 6"/>
                  <a:gd name="T4" fmla="*/ 3 w 5"/>
                  <a:gd name="T5" fmla="*/ 6 h 6"/>
                  <a:gd name="T6" fmla="*/ 5 w 5"/>
                  <a:gd name="T7" fmla="*/ 6 h 6"/>
                  <a:gd name="T8" fmla="*/ 3 w 5"/>
                  <a:gd name="T9" fmla="*/ 6 h 6"/>
                  <a:gd name="T10" fmla="*/ 0 w 5"/>
                  <a:gd name="T11" fmla="*/ 6 h 6"/>
                  <a:gd name="T12" fmla="*/ 0 w 5"/>
                  <a:gd name="T13" fmla="*/ 3 h 6"/>
                  <a:gd name="T14" fmla="*/ 0 w 5"/>
                  <a:gd name="T15" fmla="*/ 0 h 6"/>
                  <a:gd name="T16" fmla="*/ 3 w 5"/>
                  <a:gd name="T17" fmla="*/ 0 h 6"/>
                  <a:gd name="T18" fmla="*/ 3 w 5"/>
                  <a:gd name="T19" fmla="*/ 3 h 6"/>
                  <a:gd name="T20" fmla="*/ 5 w 5"/>
                  <a:gd name="T21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6">
                    <a:moveTo>
                      <a:pt x="5" y="3"/>
                    </a:moveTo>
                    <a:lnTo>
                      <a:pt x="3" y="3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3" y="6"/>
                    </a:lnTo>
                    <a:lnTo>
                      <a:pt x="0" y="6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3" y="0"/>
                    </a:lnTo>
                    <a:lnTo>
                      <a:pt x="3" y="3"/>
                    </a:lnTo>
                    <a:lnTo>
                      <a:pt x="5" y="3"/>
                    </a:lnTo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51" name="Freeform 215"/>
              <p:cNvSpPr>
                <a:spLocks/>
              </p:cNvSpPr>
              <p:nvPr/>
            </p:nvSpPr>
            <p:spPr bwMode="auto">
              <a:xfrm>
                <a:off x="5320" y="1346"/>
                <a:ext cx="318" cy="410"/>
              </a:xfrm>
              <a:custGeom>
                <a:avLst/>
                <a:gdLst>
                  <a:gd name="T0" fmla="*/ 8 w 318"/>
                  <a:gd name="T1" fmla="*/ 21 h 410"/>
                  <a:gd name="T2" fmla="*/ 31 w 318"/>
                  <a:gd name="T3" fmla="*/ 42 h 410"/>
                  <a:gd name="T4" fmla="*/ 50 w 318"/>
                  <a:gd name="T5" fmla="*/ 31 h 410"/>
                  <a:gd name="T6" fmla="*/ 65 w 318"/>
                  <a:gd name="T7" fmla="*/ 26 h 410"/>
                  <a:gd name="T8" fmla="*/ 86 w 318"/>
                  <a:gd name="T9" fmla="*/ 39 h 410"/>
                  <a:gd name="T10" fmla="*/ 125 w 318"/>
                  <a:gd name="T11" fmla="*/ 44 h 410"/>
                  <a:gd name="T12" fmla="*/ 149 w 318"/>
                  <a:gd name="T13" fmla="*/ 29 h 410"/>
                  <a:gd name="T14" fmla="*/ 175 w 318"/>
                  <a:gd name="T15" fmla="*/ 26 h 410"/>
                  <a:gd name="T16" fmla="*/ 193 w 318"/>
                  <a:gd name="T17" fmla="*/ 21 h 410"/>
                  <a:gd name="T18" fmla="*/ 204 w 318"/>
                  <a:gd name="T19" fmla="*/ 8 h 410"/>
                  <a:gd name="T20" fmla="*/ 201 w 318"/>
                  <a:gd name="T21" fmla="*/ 18 h 410"/>
                  <a:gd name="T22" fmla="*/ 198 w 318"/>
                  <a:gd name="T23" fmla="*/ 31 h 410"/>
                  <a:gd name="T24" fmla="*/ 214 w 318"/>
                  <a:gd name="T25" fmla="*/ 34 h 410"/>
                  <a:gd name="T26" fmla="*/ 230 w 318"/>
                  <a:gd name="T27" fmla="*/ 42 h 410"/>
                  <a:gd name="T28" fmla="*/ 245 w 318"/>
                  <a:gd name="T29" fmla="*/ 52 h 410"/>
                  <a:gd name="T30" fmla="*/ 274 w 318"/>
                  <a:gd name="T31" fmla="*/ 49 h 410"/>
                  <a:gd name="T32" fmla="*/ 271 w 318"/>
                  <a:gd name="T33" fmla="*/ 65 h 410"/>
                  <a:gd name="T34" fmla="*/ 264 w 318"/>
                  <a:gd name="T35" fmla="*/ 68 h 410"/>
                  <a:gd name="T36" fmla="*/ 258 w 318"/>
                  <a:gd name="T37" fmla="*/ 89 h 410"/>
                  <a:gd name="T38" fmla="*/ 240 w 318"/>
                  <a:gd name="T39" fmla="*/ 102 h 410"/>
                  <a:gd name="T40" fmla="*/ 230 w 318"/>
                  <a:gd name="T41" fmla="*/ 110 h 410"/>
                  <a:gd name="T42" fmla="*/ 243 w 318"/>
                  <a:gd name="T43" fmla="*/ 130 h 410"/>
                  <a:gd name="T44" fmla="*/ 253 w 318"/>
                  <a:gd name="T45" fmla="*/ 146 h 410"/>
                  <a:gd name="T46" fmla="*/ 245 w 318"/>
                  <a:gd name="T47" fmla="*/ 162 h 410"/>
                  <a:gd name="T48" fmla="*/ 261 w 318"/>
                  <a:gd name="T49" fmla="*/ 180 h 410"/>
                  <a:gd name="T50" fmla="*/ 277 w 318"/>
                  <a:gd name="T51" fmla="*/ 190 h 410"/>
                  <a:gd name="T52" fmla="*/ 298 w 318"/>
                  <a:gd name="T53" fmla="*/ 198 h 410"/>
                  <a:gd name="T54" fmla="*/ 300 w 318"/>
                  <a:gd name="T55" fmla="*/ 222 h 410"/>
                  <a:gd name="T56" fmla="*/ 303 w 318"/>
                  <a:gd name="T57" fmla="*/ 235 h 410"/>
                  <a:gd name="T58" fmla="*/ 318 w 318"/>
                  <a:gd name="T59" fmla="*/ 258 h 410"/>
                  <a:gd name="T60" fmla="*/ 308 w 318"/>
                  <a:gd name="T61" fmla="*/ 264 h 410"/>
                  <a:gd name="T62" fmla="*/ 287 w 318"/>
                  <a:gd name="T63" fmla="*/ 266 h 410"/>
                  <a:gd name="T64" fmla="*/ 277 w 318"/>
                  <a:gd name="T65" fmla="*/ 271 h 410"/>
                  <a:gd name="T66" fmla="*/ 253 w 318"/>
                  <a:gd name="T67" fmla="*/ 253 h 410"/>
                  <a:gd name="T68" fmla="*/ 230 w 318"/>
                  <a:gd name="T69" fmla="*/ 238 h 410"/>
                  <a:gd name="T70" fmla="*/ 227 w 318"/>
                  <a:gd name="T71" fmla="*/ 217 h 410"/>
                  <a:gd name="T72" fmla="*/ 211 w 318"/>
                  <a:gd name="T73" fmla="*/ 196 h 410"/>
                  <a:gd name="T74" fmla="*/ 198 w 318"/>
                  <a:gd name="T75" fmla="*/ 193 h 410"/>
                  <a:gd name="T76" fmla="*/ 175 w 318"/>
                  <a:gd name="T77" fmla="*/ 193 h 410"/>
                  <a:gd name="T78" fmla="*/ 151 w 318"/>
                  <a:gd name="T79" fmla="*/ 190 h 410"/>
                  <a:gd name="T80" fmla="*/ 131 w 318"/>
                  <a:gd name="T81" fmla="*/ 206 h 410"/>
                  <a:gd name="T82" fmla="*/ 123 w 318"/>
                  <a:gd name="T83" fmla="*/ 217 h 410"/>
                  <a:gd name="T84" fmla="*/ 107 w 318"/>
                  <a:gd name="T85" fmla="*/ 227 h 410"/>
                  <a:gd name="T86" fmla="*/ 89 w 318"/>
                  <a:gd name="T87" fmla="*/ 258 h 410"/>
                  <a:gd name="T88" fmla="*/ 89 w 318"/>
                  <a:gd name="T89" fmla="*/ 282 h 410"/>
                  <a:gd name="T90" fmla="*/ 89 w 318"/>
                  <a:gd name="T91" fmla="*/ 292 h 410"/>
                  <a:gd name="T92" fmla="*/ 73 w 318"/>
                  <a:gd name="T93" fmla="*/ 279 h 410"/>
                  <a:gd name="T94" fmla="*/ 52 w 318"/>
                  <a:gd name="T95" fmla="*/ 269 h 410"/>
                  <a:gd name="T96" fmla="*/ 55 w 318"/>
                  <a:gd name="T97" fmla="*/ 285 h 410"/>
                  <a:gd name="T98" fmla="*/ 60 w 318"/>
                  <a:gd name="T99" fmla="*/ 292 h 410"/>
                  <a:gd name="T100" fmla="*/ 57 w 318"/>
                  <a:gd name="T101" fmla="*/ 305 h 410"/>
                  <a:gd name="T102" fmla="*/ 57 w 318"/>
                  <a:gd name="T103" fmla="*/ 324 h 410"/>
                  <a:gd name="T104" fmla="*/ 52 w 318"/>
                  <a:gd name="T105" fmla="*/ 342 h 410"/>
                  <a:gd name="T106" fmla="*/ 55 w 318"/>
                  <a:gd name="T107" fmla="*/ 347 h 410"/>
                  <a:gd name="T108" fmla="*/ 50 w 318"/>
                  <a:gd name="T109" fmla="*/ 358 h 410"/>
                  <a:gd name="T110" fmla="*/ 44 w 318"/>
                  <a:gd name="T111" fmla="*/ 368 h 410"/>
                  <a:gd name="T112" fmla="*/ 26 w 318"/>
                  <a:gd name="T113" fmla="*/ 373 h 410"/>
                  <a:gd name="T114" fmla="*/ 3 w 318"/>
                  <a:gd name="T115" fmla="*/ 376 h 410"/>
                  <a:gd name="T116" fmla="*/ 23 w 318"/>
                  <a:gd name="T117" fmla="*/ 394 h 410"/>
                  <a:gd name="T118" fmla="*/ 31 w 318"/>
                  <a:gd name="T119" fmla="*/ 405 h 4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18" h="410">
                    <a:moveTo>
                      <a:pt x="3" y="0"/>
                    </a:moveTo>
                    <a:lnTo>
                      <a:pt x="3" y="2"/>
                    </a:lnTo>
                    <a:lnTo>
                      <a:pt x="3" y="5"/>
                    </a:lnTo>
                    <a:lnTo>
                      <a:pt x="5" y="5"/>
                    </a:lnTo>
                    <a:lnTo>
                      <a:pt x="5" y="8"/>
                    </a:lnTo>
                    <a:lnTo>
                      <a:pt x="5" y="10"/>
                    </a:lnTo>
                    <a:lnTo>
                      <a:pt x="8" y="10"/>
                    </a:lnTo>
                    <a:lnTo>
                      <a:pt x="5" y="10"/>
                    </a:lnTo>
                    <a:lnTo>
                      <a:pt x="8" y="10"/>
                    </a:lnTo>
                    <a:lnTo>
                      <a:pt x="8" y="13"/>
                    </a:lnTo>
                    <a:lnTo>
                      <a:pt x="8" y="15"/>
                    </a:lnTo>
                    <a:lnTo>
                      <a:pt x="8" y="13"/>
                    </a:lnTo>
                    <a:lnTo>
                      <a:pt x="8" y="15"/>
                    </a:lnTo>
                    <a:lnTo>
                      <a:pt x="8" y="18"/>
                    </a:lnTo>
                    <a:lnTo>
                      <a:pt x="10" y="18"/>
                    </a:lnTo>
                    <a:lnTo>
                      <a:pt x="10" y="21"/>
                    </a:lnTo>
                    <a:lnTo>
                      <a:pt x="8" y="21"/>
                    </a:lnTo>
                    <a:lnTo>
                      <a:pt x="10" y="21"/>
                    </a:lnTo>
                    <a:lnTo>
                      <a:pt x="10" y="23"/>
                    </a:lnTo>
                    <a:lnTo>
                      <a:pt x="13" y="23"/>
                    </a:lnTo>
                    <a:lnTo>
                      <a:pt x="13" y="26"/>
                    </a:lnTo>
                    <a:lnTo>
                      <a:pt x="13" y="29"/>
                    </a:lnTo>
                    <a:lnTo>
                      <a:pt x="13" y="31"/>
                    </a:lnTo>
                    <a:lnTo>
                      <a:pt x="10" y="31"/>
                    </a:lnTo>
                    <a:lnTo>
                      <a:pt x="13" y="34"/>
                    </a:lnTo>
                    <a:lnTo>
                      <a:pt x="16" y="36"/>
                    </a:lnTo>
                    <a:lnTo>
                      <a:pt x="18" y="36"/>
                    </a:lnTo>
                    <a:lnTo>
                      <a:pt x="18" y="39"/>
                    </a:lnTo>
                    <a:lnTo>
                      <a:pt x="21" y="39"/>
                    </a:lnTo>
                    <a:lnTo>
                      <a:pt x="21" y="42"/>
                    </a:lnTo>
                    <a:lnTo>
                      <a:pt x="23" y="42"/>
                    </a:lnTo>
                    <a:lnTo>
                      <a:pt x="26" y="42"/>
                    </a:lnTo>
                    <a:lnTo>
                      <a:pt x="29" y="42"/>
                    </a:lnTo>
                    <a:lnTo>
                      <a:pt x="31" y="42"/>
                    </a:lnTo>
                    <a:lnTo>
                      <a:pt x="34" y="42"/>
                    </a:lnTo>
                    <a:lnTo>
                      <a:pt x="34" y="39"/>
                    </a:lnTo>
                    <a:lnTo>
                      <a:pt x="37" y="39"/>
                    </a:lnTo>
                    <a:lnTo>
                      <a:pt x="37" y="36"/>
                    </a:lnTo>
                    <a:lnTo>
                      <a:pt x="39" y="36"/>
                    </a:lnTo>
                    <a:lnTo>
                      <a:pt x="39" y="34"/>
                    </a:lnTo>
                    <a:lnTo>
                      <a:pt x="42" y="34"/>
                    </a:lnTo>
                    <a:lnTo>
                      <a:pt x="42" y="31"/>
                    </a:lnTo>
                    <a:lnTo>
                      <a:pt x="42" y="34"/>
                    </a:lnTo>
                    <a:lnTo>
                      <a:pt x="42" y="31"/>
                    </a:lnTo>
                    <a:lnTo>
                      <a:pt x="44" y="31"/>
                    </a:lnTo>
                    <a:lnTo>
                      <a:pt x="44" y="34"/>
                    </a:lnTo>
                    <a:lnTo>
                      <a:pt x="47" y="34"/>
                    </a:lnTo>
                    <a:lnTo>
                      <a:pt x="47" y="31"/>
                    </a:lnTo>
                    <a:lnTo>
                      <a:pt x="50" y="31"/>
                    </a:lnTo>
                    <a:lnTo>
                      <a:pt x="50" y="34"/>
                    </a:lnTo>
                    <a:lnTo>
                      <a:pt x="50" y="31"/>
                    </a:lnTo>
                    <a:lnTo>
                      <a:pt x="50" y="34"/>
                    </a:lnTo>
                    <a:lnTo>
                      <a:pt x="52" y="34"/>
                    </a:lnTo>
                    <a:lnTo>
                      <a:pt x="52" y="31"/>
                    </a:lnTo>
                    <a:lnTo>
                      <a:pt x="55" y="31"/>
                    </a:lnTo>
                    <a:lnTo>
                      <a:pt x="52" y="31"/>
                    </a:lnTo>
                    <a:lnTo>
                      <a:pt x="55" y="31"/>
                    </a:lnTo>
                    <a:lnTo>
                      <a:pt x="52" y="31"/>
                    </a:lnTo>
                    <a:lnTo>
                      <a:pt x="52" y="34"/>
                    </a:lnTo>
                    <a:lnTo>
                      <a:pt x="55" y="31"/>
                    </a:lnTo>
                    <a:lnTo>
                      <a:pt x="57" y="31"/>
                    </a:lnTo>
                    <a:lnTo>
                      <a:pt x="57" y="29"/>
                    </a:lnTo>
                    <a:lnTo>
                      <a:pt x="57" y="26"/>
                    </a:lnTo>
                    <a:lnTo>
                      <a:pt x="60" y="26"/>
                    </a:lnTo>
                    <a:lnTo>
                      <a:pt x="60" y="29"/>
                    </a:lnTo>
                    <a:lnTo>
                      <a:pt x="63" y="29"/>
                    </a:lnTo>
                    <a:lnTo>
                      <a:pt x="63" y="26"/>
                    </a:lnTo>
                    <a:lnTo>
                      <a:pt x="65" y="26"/>
                    </a:lnTo>
                    <a:lnTo>
                      <a:pt x="68" y="26"/>
                    </a:lnTo>
                    <a:lnTo>
                      <a:pt x="68" y="29"/>
                    </a:lnTo>
                    <a:lnTo>
                      <a:pt x="68" y="26"/>
                    </a:lnTo>
                    <a:lnTo>
                      <a:pt x="68" y="29"/>
                    </a:lnTo>
                    <a:lnTo>
                      <a:pt x="70" y="29"/>
                    </a:lnTo>
                    <a:lnTo>
                      <a:pt x="70" y="26"/>
                    </a:lnTo>
                    <a:lnTo>
                      <a:pt x="73" y="26"/>
                    </a:lnTo>
                    <a:lnTo>
                      <a:pt x="73" y="29"/>
                    </a:lnTo>
                    <a:lnTo>
                      <a:pt x="73" y="26"/>
                    </a:lnTo>
                    <a:lnTo>
                      <a:pt x="73" y="29"/>
                    </a:lnTo>
                    <a:lnTo>
                      <a:pt x="73" y="31"/>
                    </a:lnTo>
                    <a:lnTo>
                      <a:pt x="76" y="34"/>
                    </a:lnTo>
                    <a:lnTo>
                      <a:pt x="78" y="36"/>
                    </a:lnTo>
                    <a:lnTo>
                      <a:pt x="81" y="36"/>
                    </a:lnTo>
                    <a:lnTo>
                      <a:pt x="81" y="39"/>
                    </a:lnTo>
                    <a:lnTo>
                      <a:pt x="84" y="39"/>
                    </a:lnTo>
                    <a:lnTo>
                      <a:pt x="86" y="39"/>
                    </a:lnTo>
                    <a:lnTo>
                      <a:pt x="86" y="42"/>
                    </a:lnTo>
                    <a:lnTo>
                      <a:pt x="89" y="42"/>
                    </a:lnTo>
                    <a:lnTo>
                      <a:pt x="91" y="42"/>
                    </a:lnTo>
                    <a:lnTo>
                      <a:pt x="94" y="44"/>
                    </a:lnTo>
                    <a:lnTo>
                      <a:pt x="97" y="44"/>
                    </a:lnTo>
                    <a:lnTo>
                      <a:pt x="99" y="44"/>
                    </a:lnTo>
                    <a:lnTo>
                      <a:pt x="102" y="47"/>
                    </a:lnTo>
                    <a:lnTo>
                      <a:pt x="104" y="47"/>
                    </a:lnTo>
                    <a:lnTo>
                      <a:pt x="107" y="47"/>
                    </a:lnTo>
                    <a:lnTo>
                      <a:pt x="110" y="47"/>
                    </a:lnTo>
                    <a:lnTo>
                      <a:pt x="112" y="47"/>
                    </a:lnTo>
                    <a:lnTo>
                      <a:pt x="115" y="47"/>
                    </a:lnTo>
                    <a:lnTo>
                      <a:pt x="117" y="47"/>
                    </a:lnTo>
                    <a:lnTo>
                      <a:pt x="120" y="47"/>
                    </a:lnTo>
                    <a:lnTo>
                      <a:pt x="123" y="47"/>
                    </a:lnTo>
                    <a:lnTo>
                      <a:pt x="123" y="44"/>
                    </a:lnTo>
                    <a:lnTo>
                      <a:pt x="125" y="44"/>
                    </a:lnTo>
                    <a:lnTo>
                      <a:pt x="128" y="44"/>
                    </a:lnTo>
                    <a:lnTo>
                      <a:pt x="128" y="42"/>
                    </a:lnTo>
                    <a:lnTo>
                      <a:pt x="131" y="42"/>
                    </a:lnTo>
                    <a:lnTo>
                      <a:pt x="131" y="39"/>
                    </a:lnTo>
                    <a:lnTo>
                      <a:pt x="131" y="42"/>
                    </a:lnTo>
                    <a:lnTo>
                      <a:pt x="133" y="39"/>
                    </a:lnTo>
                    <a:lnTo>
                      <a:pt x="136" y="36"/>
                    </a:lnTo>
                    <a:lnTo>
                      <a:pt x="136" y="34"/>
                    </a:lnTo>
                    <a:lnTo>
                      <a:pt x="138" y="34"/>
                    </a:lnTo>
                    <a:lnTo>
                      <a:pt x="138" y="31"/>
                    </a:lnTo>
                    <a:lnTo>
                      <a:pt x="141" y="31"/>
                    </a:lnTo>
                    <a:lnTo>
                      <a:pt x="141" y="29"/>
                    </a:lnTo>
                    <a:lnTo>
                      <a:pt x="144" y="29"/>
                    </a:lnTo>
                    <a:lnTo>
                      <a:pt x="144" y="31"/>
                    </a:lnTo>
                    <a:lnTo>
                      <a:pt x="146" y="31"/>
                    </a:lnTo>
                    <a:lnTo>
                      <a:pt x="149" y="31"/>
                    </a:lnTo>
                    <a:lnTo>
                      <a:pt x="149" y="29"/>
                    </a:lnTo>
                    <a:lnTo>
                      <a:pt x="151" y="29"/>
                    </a:lnTo>
                    <a:lnTo>
                      <a:pt x="154" y="29"/>
                    </a:lnTo>
                    <a:lnTo>
                      <a:pt x="157" y="29"/>
                    </a:lnTo>
                    <a:lnTo>
                      <a:pt x="159" y="29"/>
                    </a:lnTo>
                    <a:lnTo>
                      <a:pt x="159" y="26"/>
                    </a:lnTo>
                    <a:lnTo>
                      <a:pt x="162" y="26"/>
                    </a:lnTo>
                    <a:lnTo>
                      <a:pt x="164" y="26"/>
                    </a:lnTo>
                    <a:lnTo>
                      <a:pt x="164" y="23"/>
                    </a:lnTo>
                    <a:lnTo>
                      <a:pt x="164" y="26"/>
                    </a:lnTo>
                    <a:lnTo>
                      <a:pt x="167" y="26"/>
                    </a:lnTo>
                    <a:lnTo>
                      <a:pt x="167" y="23"/>
                    </a:lnTo>
                    <a:lnTo>
                      <a:pt x="170" y="23"/>
                    </a:lnTo>
                    <a:lnTo>
                      <a:pt x="172" y="23"/>
                    </a:lnTo>
                    <a:lnTo>
                      <a:pt x="175" y="23"/>
                    </a:lnTo>
                    <a:lnTo>
                      <a:pt x="172" y="23"/>
                    </a:lnTo>
                    <a:lnTo>
                      <a:pt x="175" y="23"/>
                    </a:lnTo>
                    <a:lnTo>
                      <a:pt x="175" y="26"/>
                    </a:lnTo>
                    <a:lnTo>
                      <a:pt x="175" y="23"/>
                    </a:lnTo>
                    <a:lnTo>
                      <a:pt x="175" y="26"/>
                    </a:lnTo>
                    <a:lnTo>
                      <a:pt x="175" y="23"/>
                    </a:lnTo>
                    <a:lnTo>
                      <a:pt x="175" y="26"/>
                    </a:lnTo>
                    <a:lnTo>
                      <a:pt x="177" y="26"/>
                    </a:lnTo>
                    <a:lnTo>
                      <a:pt x="180" y="26"/>
                    </a:lnTo>
                    <a:lnTo>
                      <a:pt x="183" y="26"/>
                    </a:lnTo>
                    <a:lnTo>
                      <a:pt x="185" y="26"/>
                    </a:lnTo>
                    <a:lnTo>
                      <a:pt x="188" y="26"/>
                    </a:lnTo>
                    <a:lnTo>
                      <a:pt x="188" y="23"/>
                    </a:lnTo>
                    <a:lnTo>
                      <a:pt x="191" y="23"/>
                    </a:lnTo>
                    <a:lnTo>
                      <a:pt x="191" y="21"/>
                    </a:lnTo>
                    <a:lnTo>
                      <a:pt x="191" y="23"/>
                    </a:lnTo>
                    <a:lnTo>
                      <a:pt x="191" y="21"/>
                    </a:lnTo>
                    <a:lnTo>
                      <a:pt x="191" y="23"/>
                    </a:lnTo>
                    <a:lnTo>
                      <a:pt x="193" y="23"/>
                    </a:lnTo>
                    <a:lnTo>
                      <a:pt x="193" y="21"/>
                    </a:lnTo>
                    <a:lnTo>
                      <a:pt x="196" y="21"/>
                    </a:lnTo>
                    <a:lnTo>
                      <a:pt x="196" y="18"/>
                    </a:lnTo>
                    <a:lnTo>
                      <a:pt x="196" y="15"/>
                    </a:lnTo>
                    <a:lnTo>
                      <a:pt x="196" y="13"/>
                    </a:lnTo>
                    <a:lnTo>
                      <a:pt x="196" y="10"/>
                    </a:lnTo>
                    <a:lnTo>
                      <a:pt x="198" y="10"/>
                    </a:lnTo>
                    <a:lnTo>
                      <a:pt x="198" y="8"/>
                    </a:lnTo>
                    <a:lnTo>
                      <a:pt x="198" y="10"/>
                    </a:lnTo>
                    <a:lnTo>
                      <a:pt x="198" y="8"/>
                    </a:lnTo>
                    <a:lnTo>
                      <a:pt x="198" y="10"/>
                    </a:lnTo>
                    <a:lnTo>
                      <a:pt x="198" y="8"/>
                    </a:lnTo>
                    <a:lnTo>
                      <a:pt x="198" y="10"/>
                    </a:lnTo>
                    <a:lnTo>
                      <a:pt x="198" y="8"/>
                    </a:lnTo>
                    <a:lnTo>
                      <a:pt x="198" y="5"/>
                    </a:lnTo>
                    <a:lnTo>
                      <a:pt x="201" y="5"/>
                    </a:lnTo>
                    <a:lnTo>
                      <a:pt x="201" y="8"/>
                    </a:lnTo>
                    <a:lnTo>
                      <a:pt x="204" y="8"/>
                    </a:lnTo>
                    <a:lnTo>
                      <a:pt x="204" y="10"/>
                    </a:lnTo>
                    <a:lnTo>
                      <a:pt x="206" y="10"/>
                    </a:lnTo>
                    <a:lnTo>
                      <a:pt x="204" y="10"/>
                    </a:lnTo>
                    <a:lnTo>
                      <a:pt x="206" y="10"/>
                    </a:lnTo>
                    <a:lnTo>
                      <a:pt x="206" y="13"/>
                    </a:lnTo>
                    <a:lnTo>
                      <a:pt x="204" y="13"/>
                    </a:lnTo>
                    <a:lnTo>
                      <a:pt x="201" y="13"/>
                    </a:lnTo>
                    <a:lnTo>
                      <a:pt x="204" y="13"/>
                    </a:lnTo>
                    <a:lnTo>
                      <a:pt x="204" y="15"/>
                    </a:lnTo>
                    <a:lnTo>
                      <a:pt x="201" y="15"/>
                    </a:lnTo>
                    <a:lnTo>
                      <a:pt x="204" y="15"/>
                    </a:lnTo>
                    <a:lnTo>
                      <a:pt x="201" y="15"/>
                    </a:lnTo>
                    <a:lnTo>
                      <a:pt x="204" y="15"/>
                    </a:lnTo>
                    <a:lnTo>
                      <a:pt x="201" y="15"/>
                    </a:lnTo>
                    <a:lnTo>
                      <a:pt x="201" y="18"/>
                    </a:lnTo>
                    <a:lnTo>
                      <a:pt x="204" y="18"/>
                    </a:lnTo>
                    <a:lnTo>
                      <a:pt x="201" y="18"/>
                    </a:lnTo>
                    <a:lnTo>
                      <a:pt x="204" y="18"/>
                    </a:lnTo>
                    <a:lnTo>
                      <a:pt x="204" y="21"/>
                    </a:lnTo>
                    <a:lnTo>
                      <a:pt x="201" y="21"/>
                    </a:lnTo>
                    <a:lnTo>
                      <a:pt x="201" y="18"/>
                    </a:lnTo>
                    <a:lnTo>
                      <a:pt x="201" y="21"/>
                    </a:lnTo>
                    <a:lnTo>
                      <a:pt x="204" y="21"/>
                    </a:lnTo>
                    <a:lnTo>
                      <a:pt x="201" y="21"/>
                    </a:lnTo>
                    <a:lnTo>
                      <a:pt x="201" y="23"/>
                    </a:lnTo>
                    <a:lnTo>
                      <a:pt x="198" y="23"/>
                    </a:lnTo>
                    <a:lnTo>
                      <a:pt x="198" y="26"/>
                    </a:lnTo>
                    <a:lnTo>
                      <a:pt x="198" y="23"/>
                    </a:lnTo>
                    <a:lnTo>
                      <a:pt x="201" y="26"/>
                    </a:lnTo>
                    <a:lnTo>
                      <a:pt x="198" y="26"/>
                    </a:lnTo>
                    <a:lnTo>
                      <a:pt x="201" y="26"/>
                    </a:lnTo>
                    <a:lnTo>
                      <a:pt x="201" y="29"/>
                    </a:lnTo>
                    <a:lnTo>
                      <a:pt x="198" y="29"/>
                    </a:lnTo>
                    <a:lnTo>
                      <a:pt x="198" y="31"/>
                    </a:lnTo>
                    <a:lnTo>
                      <a:pt x="201" y="31"/>
                    </a:lnTo>
                    <a:lnTo>
                      <a:pt x="201" y="34"/>
                    </a:lnTo>
                    <a:lnTo>
                      <a:pt x="198" y="34"/>
                    </a:lnTo>
                    <a:lnTo>
                      <a:pt x="201" y="34"/>
                    </a:lnTo>
                    <a:lnTo>
                      <a:pt x="201" y="36"/>
                    </a:lnTo>
                    <a:lnTo>
                      <a:pt x="204" y="36"/>
                    </a:lnTo>
                    <a:lnTo>
                      <a:pt x="204" y="39"/>
                    </a:lnTo>
                    <a:lnTo>
                      <a:pt x="201" y="39"/>
                    </a:lnTo>
                    <a:lnTo>
                      <a:pt x="204" y="39"/>
                    </a:lnTo>
                    <a:lnTo>
                      <a:pt x="204" y="42"/>
                    </a:lnTo>
                    <a:lnTo>
                      <a:pt x="206" y="42"/>
                    </a:lnTo>
                    <a:lnTo>
                      <a:pt x="209" y="42"/>
                    </a:lnTo>
                    <a:lnTo>
                      <a:pt x="209" y="39"/>
                    </a:lnTo>
                    <a:lnTo>
                      <a:pt x="211" y="39"/>
                    </a:lnTo>
                    <a:lnTo>
                      <a:pt x="211" y="36"/>
                    </a:lnTo>
                    <a:lnTo>
                      <a:pt x="214" y="36"/>
                    </a:lnTo>
                    <a:lnTo>
                      <a:pt x="214" y="34"/>
                    </a:lnTo>
                    <a:lnTo>
                      <a:pt x="217" y="34"/>
                    </a:lnTo>
                    <a:lnTo>
                      <a:pt x="217" y="31"/>
                    </a:lnTo>
                    <a:lnTo>
                      <a:pt x="219" y="31"/>
                    </a:lnTo>
                    <a:lnTo>
                      <a:pt x="219" y="29"/>
                    </a:lnTo>
                    <a:lnTo>
                      <a:pt x="222" y="29"/>
                    </a:lnTo>
                    <a:lnTo>
                      <a:pt x="224" y="29"/>
                    </a:lnTo>
                    <a:lnTo>
                      <a:pt x="224" y="31"/>
                    </a:lnTo>
                    <a:lnTo>
                      <a:pt x="224" y="34"/>
                    </a:lnTo>
                    <a:lnTo>
                      <a:pt x="227" y="34"/>
                    </a:lnTo>
                    <a:lnTo>
                      <a:pt x="227" y="36"/>
                    </a:lnTo>
                    <a:lnTo>
                      <a:pt x="227" y="39"/>
                    </a:lnTo>
                    <a:lnTo>
                      <a:pt x="227" y="42"/>
                    </a:lnTo>
                    <a:lnTo>
                      <a:pt x="230" y="42"/>
                    </a:lnTo>
                    <a:lnTo>
                      <a:pt x="230" y="39"/>
                    </a:lnTo>
                    <a:lnTo>
                      <a:pt x="230" y="42"/>
                    </a:lnTo>
                    <a:lnTo>
                      <a:pt x="230" y="39"/>
                    </a:lnTo>
                    <a:lnTo>
                      <a:pt x="230" y="42"/>
                    </a:lnTo>
                    <a:lnTo>
                      <a:pt x="232" y="42"/>
                    </a:lnTo>
                    <a:lnTo>
                      <a:pt x="232" y="44"/>
                    </a:lnTo>
                    <a:lnTo>
                      <a:pt x="232" y="47"/>
                    </a:lnTo>
                    <a:lnTo>
                      <a:pt x="235" y="47"/>
                    </a:lnTo>
                    <a:lnTo>
                      <a:pt x="232" y="49"/>
                    </a:lnTo>
                    <a:lnTo>
                      <a:pt x="232" y="52"/>
                    </a:lnTo>
                    <a:lnTo>
                      <a:pt x="235" y="52"/>
                    </a:lnTo>
                    <a:lnTo>
                      <a:pt x="238" y="52"/>
                    </a:lnTo>
                    <a:lnTo>
                      <a:pt x="238" y="55"/>
                    </a:lnTo>
                    <a:lnTo>
                      <a:pt x="240" y="55"/>
                    </a:lnTo>
                    <a:lnTo>
                      <a:pt x="240" y="57"/>
                    </a:lnTo>
                    <a:lnTo>
                      <a:pt x="240" y="60"/>
                    </a:lnTo>
                    <a:lnTo>
                      <a:pt x="243" y="60"/>
                    </a:lnTo>
                    <a:lnTo>
                      <a:pt x="243" y="57"/>
                    </a:lnTo>
                    <a:lnTo>
                      <a:pt x="243" y="55"/>
                    </a:lnTo>
                    <a:lnTo>
                      <a:pt x="245" y="55"/>
                    </a:lnTo>
                    <a:lnTo>
                      <a:pt x="245" y="52"/>
                    </a:lnTo>
                    <a:lnTo>
                      <a:pt x="248" y="52"/>
                    </a:lnTo>
                    <a:lnTo>
                      <a:pt x="248" y="49"/>
                    </a:lnTo>
                    <a:lnTo>
                      <a:pt x="251" y="49"/>
                    </a:lnTo>
                    <a:lnTo>
                      <a:pt x="251" y="52"/>
                    </a:lnTo>
                    <a:lnTo>
                      <a:pt x="251" y="49"/>
                    </a:lnTo>
                    <a:lnTo>
                      <a:pt x="253" y="49"/>
                    </a:lnTo>
                    <a:lnTo>
                      <a:pt x="256" y="47"/>
                    </a:lnTo>
                    <a:lnTo>
                      <a:pt x="256" y="49"/>
                    </a:lnTo>
                    <a:lnTo>
                      <a:pt x="258" y="49"/>
                    </a:lnTo>
                    <a:lnTo>
                      <a:pt x="261" y="49"/>
                    </a:lnTo>
                    <a:lnTo>
                      <a:pt x="264" y="49"/>
                    </a:lnTo>
                    <a:lnTo>
                      <a:pt x="266" y="49"/>
                    </a:lnTo>
                    <a:lnTo>
                      <a:pt x="269" y="49"/>
                    </a:lnTo>
                    <a:lnTo>
                      <a:pt x="269" y="47"/>
                    </a:lnTo>
                    <a:lnTo>
                      <a:pt x="271" y="47"/>
                    </a:lnTo>
                    <a:lnTo>
                      <a:pt x="274" y="47"/>
                    </a:lnTo>
                    <a:lnTo>
                      <a:pt x="274" y="49"/>
                    </a:lnTo>
                    <a:lnTo>
                      <a:pt x="277" y="49"/>
                    </a:lnTo>
                    <a:lnTo>
                      <a:pt x="277" y="47"/>
                    </a:lnTo>
                    <a:lnTo>
                      <a:pt x="279" y="47"/>
                    </a:lnTo>
                    <a:lnTo>
                      <a:pt x="279" y="49"/>
                    </a:lnTo>
                    <a:lnTo>
                      <a:pt x="279" y="52"/>
                    </a:lnTo>
                    <a:lnTo>
                      <a:pt x="277" y="52"/>
                    </a:lnTo>
                    <a:lnTo>
                      <a:pt x="277" y="55"/>
                    </a:lnTo>
                    <a:lnTo>
                      <a:pt x="274" y="55"/>
                    </a:lnTo>
                    <a:lnTo>
                      <a:pt x="274" y="57"/>
                    </a:lnTo>
                    <a:lnTo>
                      <a:pt x="274" y="60"/>
                    </a:lnTo>
                    <a:lnTo>
                      <a:pt x="274" y="63"/>
                    </a:lnTo>
                    <a:lnTo>
                      <a:pt x="271" y="63"/>
                    </a:lnTo>
                    <a:lnTo>
                      <a:pt x="269" y="63"/>
                    </a:lnTo>
                    <a:lnTo>
                      <a:pt x="269" y="65"/>
                    </a:lnTo>
                    <a:lnTo>
                      <a:pt x="271" y="65"/>
                    </a:lnTo>
                    <a:lnTo>
                      <a:pt x="269" y="65"/>
                    </a:lnTo>
                    <a:lnTo>
                      <a:pt x="271" y="65"/>
                    </a:lnTo>
                    <a:lnTo>
                      <a:pt x="271" y="68"/>
                    </a:lnTo>
                    <a:lnTo>
                      <a:pt x="271" y="65"/>
                    </a:lnTo>
                    <a:lnTo>
                      <a:pt x="271" y="68"/>
                    </a:lnTo>
                    <a:lnTo>
                      <a:pt x="271" y="65"/>
                    </a:lnTo>
                    <a:lnTo>
                      <a:pt x="271" y="68"/>
                    </a:lnTo>
                    <a:lnTo>
                      <a:pt x="271" y="65"/>
                    </a:lnTo>
                    <a:lnTo>
                      <a:pt x="271" y="68"/>
                    </a:lnTo>
                    <a:lnTo>
                      <a:pt x="271" y="65"/>
                    </a:lnTo>
                    <a:lnTo>
                      <a:pt x="271" y="68"/>
                    </a:lnTo>
                    <a:lnTo>
                      <a:pt x="269" y="65"/>
                    </a:lnTo>
                    <a:lnTo>
                      <a:pt x="269" y="63"/>
                    </a:lnTo>
                    <a:lnTo>
                      <a:pt x="269" y="65"/>
                    </a:lnTo>
                    <a:lnTo>
                      <a:pt x="266" y="68"/>
                    </a:lnTo>
                    <a:lnTo>
                      <a:pt x="269" y="68"/>
                    </a:lnTo>
                    <a:lnTo>
                      <a:pt x="266" y="70"/>
                    </a:lnTo>
                    <a:lnTo>
                      <a:pt x="264" y="70"/>
                    </a:lnTo>
                    <a:lnTo>
                      <a:pt x="264" y="68"/>
                    </a:lnTo>
                    <a:lnTo>
                      <a:pt x="264" y="65"/>
                    </a:lnTo>
                    <a:lnTo>
                      <a:pt x="261" y="65"/>
                    </a:lnTo>
                    <a:lnTo>
                      <a:pt x="258" y="65"/>
                    </a:lnTo>
                    <a:lnTo>
                      <a:pt x="258" y="68"/>
                    </a:lnTo>
                    <a:lnTo>
                      <a:pt x="261" y="70"/>
                    </a:lnTo>
                    <a:lnTo>
                      <a:pt x="258" y="70"/>
                    </a:lnTo>
                    <a:lnTo>
                      <a:pt x="258" y="73"/>
                    </a:lnTo>
                    <a:lnTo>
                      <a:pt x="256" y="73"/>
                    </a:lnTo>
                    <a:lnTo>
                      <a:pt x="256" y="76"/>
                    </a:lnTo>
                    <a:lnTo>
                      <a:pt x="258" y="76"/>
                    </a:lnTo>
                    <a:lnTo>
                      <a:pt x="258" y="78"/>
                    </a:lnTo>
                    <a:lnTo>
                      <a:pt x="258" y="81"/>
                    </a:lnTo>
                    <a:lnTo>
                      <a:pt x="258" y="83"/>
                    </a:lnTo>
                    <a:lnTo>
                      <a:pt x="258" y="86"/>
                    </a:lnTo>
                    <a:lnTo>
                      <a:pt x="258" y="89"/>
                    </a:lnTo>
                    <a:lnTo>
                      <a:pt x="256" y="89"/>
                    </a:lnTo>
                    <a:lnTo>
                      <a:pt x="258" y="89"/>
                    </a:lnTo>
                    <a:lnTo>
                      <a:pt x="258" y="91"/>
                    </a:lnTo>
                    <a:lnTo>
                      <a:pt x="258" y="94"/>
                    </a:lnTo>
                    <a:lnTo>
                      <a:pt x="256" y="94"/>
                    </a:lnTo>
                    <a:lnTo>
                      <a:pt x="256" y="96"/>
                    </a:lnTo>
                    <a:lnTo>
                      <a:pt x="253" y="96"/>
                    </a:lnTo>
                    <a:lnTo>
                      <a:pt x="253" y="99"/>
                    </a:lnTo>
                    <a:lnTo>
                      <a:pt x="256" y="99"/>
                    </a:lnTo>
                    <a:lnTo>
                      <a:pt x="253" y="99"/>
                    </a:lnTo>
                    <a:lnTo>
                      <a:pt x="251" y="99"/>
                    </a:lnTo>
                    <a:lnTo>
                      <a:pt x="251" y="96"/>
                    </a:lnTo>
                    <a:lnTo>
                      <a:pt x="248" y="96"/>
                    </a:lnTo>
                    <a:lnTo>
                      <a:pt x="248" y="99"/>
                    </a:lnTo>
                    <a:lnTo>
                      <a:pt x="245" y="99"/>
                    </a:lnTo>
                    <a:lnTo>
                      <a:pt x="243" y="99"/>
                    </a:lnTo>
                    <a:lnTo>
                      <a:pt x="240" y="96"/>
                    </a:lnTo>
                    <a:lnTo>
                      <a:pt x="240" y="99"/>
                    </a:lnTo>
                    <a:lnTo>
                      <a:pt x="240" y="102"/>
                    </a:lnTo>
                    <a:lnTo>
                      <a:pt x="243" y="102"/>
                    </a:lnTo>
                    <a:lnTo>
                      <a:pt x="243" y="104"/>
                    </a:lnTo>
                    <a:lnTo>
                      <a:pt x="240" y="104"/>
                    </a:lnTo>
                    <a:lnTo>
                      <a:pt x="240" y="102"/>
                    </a:lnTo>
                    <a:lnTo>
                      <a:pt x="240" y="104"/>
                    </a:lnTo>
                    <a:lnTo>
                      <a:pt x="240" y="102"/>
                    </a:lnTo>
                    <a:lnTo>
                      <a:pt x="240" y="104"/>
                    </a:lnTo>
                    <a:lnTo>
                      <a:pt x="240" y="102"/>
                    </a:lnTo>
                    <a:lnTo>
                      <a:pt x="240" y="104"/>
                    </a:lnTo>
                    <a:lnTo>
                      <a:pt x="238" y="104"/>
                    </a:lnTo>
                    <a:lnTo>
                      <a:pt x="235" y="104"/>
                    </a:lnTo>
                    <a:lnTo>
                      <a:pt x="235" y="102"/>
                    </a:lnTo>
                    <a:lnTo>
                      <a:pt x="235" y="104"/>
                    </a:lnTo>
                    <a:lnTo>
                      <a:pt x="232" y="104"/>
                    </a:lnTo>
                    <a:lnTo>
                      <a:pt x="232" y="107"/>
                    </a:lnTo>
                    <a:lnTo>
                      <a:pt x="230" y="107"/>
                    </a:lnTo>
                    <a:lnTo>
                      <a:pt x="230" y="110"/>
                    </a:lnTo>
                    <a:lnTo>
                      <a:pt x="230" y="112"/>
                    </a:lnTo>
                    <a:lnTo>
                      <a:pt x="232" y="112"/>
                    </a:lnTo>
                    <a:lnTo>
                      <a:pt x="235" y="115"/>
                    </a:lnTo>
                    <a:lnTo>
                      <a:pt x="238" y="115"/>
                    </a:lnTo>
                    <a:lnTo>
                      <a:pt x="235" y="115"/>
                    </a:lnTo>
                    <a:lnTo>
                      <a:pt x="238" y="117"/>
                    </a:lnTo>
                    <a:lnTo>
                      <a:pt x="240" y="117"/>
                    </a:lnTo>
                    <a:lnTo>
                      <a:pt x="238" y="117"/>
                    </a:lnTo>
                    <a:lnTo>
                      <a:pt x="238" y="120"/>
                    </a:lnTo>
                    <a:lnTo>
                      <a:pt x="240" y="120"/>
                    </a:lnTo>
                    <a:lnTo>
                      <a:pt x="243" y="120"/>
                    </a:lnTo>
                    <a:lnTo>
                      <a:pt x="243" y="123"/>
                    </a:lnTo>
                    <a:lnTo>
                      <a:pt x="243" y="125"/>
                    </a:lnTo>
                    <a:lnTo>
                      <a:pt x="240" y="125"/>
                    </a:lnTo>
                    <a:lnTo>
                      <a:pt x="240" y="128"/>
                    </a:lnTo>
                    <a:lnTo>
                      <a:pt x="243" y="128"/>
                    </a:lnTo>
                    <a:lnTo>
                      <a:pt x="243" y="130"/>
                    </a:lnTo>
                    <a:lnTo>
                      <a:pt x="243" y="133"/>
                    </a:lnTo>
                    <a:lnTo>
                      <a:pt x="245" y="133"/>
                    </a:lnTo>
                    <a:lnTo>
                      <a:pt x="248" y="133"/>
                    </a:lnTo>
                    <a:lnTo>
                      <a:pt x="251" y="133"/>
                    </a:lnTo>
                    <a:lnTo>
                      <a:pt x="253" y="133"/>
                    </a:lnTo>
                    <a:lnTo>
                      <a:pt x="253" y="136"/>
                    </a:lnTo>
                    <a:lnTo>
                      <a:pt x="251" y="136"/>
                    </a:lnTo>
                    <a:lnTo>
                      <a:pt x="251" y="138"/>
                    </a:lnTo>
                    <a:lnTo>
                      <a:pt x="253" y="138"/>
                    </a:lnTo>
                    <a:lnTo>
                      <a:pt x="253" y="141"/>
                    </a:lnTo>
                    <a:lnTo>
                      <a:pt x="251" y="141"/>
                    </a:lnTo>
                    <a:lnTo>
                      <a:pt x="251" y="143"/>
                    </a:lnTo>
                    <a:lnTo>
                      <a:pt x="253" y="143"/>
                    </a:lnTo>
                    <a:lnTo>
                      <a:pt x="251" y="143"/>
                    </a:lnTo>
                    <a:lnTo>
                      <a:pt x="251" y="146"/>
                    </a:lnTo>
                    <a:lnTo>
                      <a:pt x="251" y="143"/>
                    </a:lnTo>
                    <a:lnTo>
                      <a:pt x="253" y="146"/>
                    </a:lnTo>
                    <a:lnTo>
                      <a:pt x="251" y="146"/>
                    </a:lnTo>
                    <a:lnTo>
                      <a:pt x="251" y="149"/>
                    </a:lnTo>
                    <a:lnTo>
                      <a:pt x="248" y="149"/>
                    </a:lnTo>
                    <a:lnTo>
                      <a:pt x="251" y="149"/>
                    </a:lnTo>
                    <a:lnTo>
                      <a:pt x="251" y="151"/>
                    </a:lnTo>
                    <a:lnTo>
                      <a:pt x="248" y="151"/>
                    </a:lnTo>
                    <a:lnTo>
                      <a:pt x="251" y="151"/>
                    </a:lnTo>
                    <a:lnTo>
                      <a:pt x="251" y="154"/>
                    </a:lnTo>
                    <a:lnTo>
                      <a:pt x="248" y="154"/>
                    </a:lnTo>
                    <a:lnTo>
                      <a:pt x="248" y="151"/>
                    </a:lnTo>
                    <a:lnTo>
                      <a:pt x="245" y="151"/>
                    </a:lnTo>
                    <a:lnTo>
                      <a:pt x="245" y="154"/>
                    </a:lnTo>
                    <a:lnTo>
                      <a:pt x="248" y="154"/>
                    </a:lnTo>
                    <a:lnTo>
                      <a:pt x="248" y="157"/>
                    </a:lnTo>
                    <a:lnTo>
                      <a:pt x="248" y="159"/>
                    </a:lnTo>
                    <a:lnTo>
                      <a:pt x="248" y="162"/>
                    </a:lnTo>
                    <a:lnTo>
                      <a:pt x="245" y="162"/>
                    </a:lnTo>
                    <a:lnTo>
                      <a:pt x="245" y="164"/>
                    </a:lnTo>
                    <a:lnTo>
                      <a:pt x="245" y="167"/>
                    </a:lnTo>
                    <a:lnTo>
                      <a:pt x="243" y="167"/>
                    </a:lnTo>
                    <a:lnTo>
                      <a:pt x="245" y="167"/>
                    </a:lnTo>
                    <a:lnTo>
                      <a:pt x="245" y="170"/>
                    </a:lnTo>
                    <a:lnTo>
                      <a:pt x="248" y="170"/>
                    </a:lnTo>
                    <a:lnTo>
                      <a:pt x="251" y="170"/>
                    </a:lnTo>
                    <a:lnTo>
                      <a:pt x="251" y="172"/>
                    </a:lnTo>
                    <a:lnTo>
                      <a:pt x="248" y="172"/>
                    </a:lnTo>
                    <a:lnTo>
                      <a:pt x="251" y="172"/>
                    </a:lnTo>
                    <a:lnTo>
                      <a:pt x="251" y="175"/>
                    </a:lnTo>
                    <a:lnTo>
                      <a:pt x="253" y="175"/>
                    </a:lnTo>
                    <a:lnTo>
                      <a:pt x="253" y="177"/>
                    </a:lnTo>
                    <a:lnTo>
                      <a:pt x="256" y="175"/>
                    </a:lnTo>
                    <a:lnTo>
                      <a:pt x="256" y="177"/>
                    </a:lnTo>
                    <a:lnTo>
                      <a:pt x="258" y="177"/>
                    </a:lnTo>
                    <a:lnTo>
                      <a:pt x="261" y="180"/>
                    </a:lnTo>
                    <a:lnTo>
                      <a:pt x="261" y="183"/>
                    </a:lnTo>
                    <a:lnTo>
                      <a:pt x="264" y="183"/>
                    </a:lnTo>
                    <a:lnTo>
                      <a:pt x="261" y="185"/>
                    </a:lnTo>
                    <a:lnTo>
                      <a:pt x="264" y="185"/>
                    </a:lnTo>
                    <a:lnTo>
                      <a:pt x="264" y="188"/>
                    </a:lnTo>
                    <a:lnTo>
                      <a:pt x="264" y="190"/>
                    </a:lnTo>
                    <a:lnTo>
                      <a:pt x="264" y="188"/>
                    </a:lnTo>
                    <a:lnTo>
                      <a:pt x="266" y="188"/>
                    </a:lnTo>
                    <a:lnTo>
                      <a:pt x="269" y="188"/>
                    </a:lnTo>
                    <a:lnTo>
                      <a:pt x="266" y="188"/>
                    </a:lnTo>
                    <a:lnTo>
                      <a:pt x="269" y="188"/>
                    </a:lnTo>
                    <a:lnTo>
                      <a:pt x="269" y="190"/>
                    </a:lnTo>
                    <a:lnTo>
                      <a:pt x="271" y="190"/>
                    </a:lnTo>
                    <a:lnTo>
                      <a:pt x="274" y="190"/>
                    </a:lnTo>
                    <a:lnTo>
                      <a:pt x="274" y="193"/>
                    </a:lnTo>
                    <a:lnTo>
                      <a:pt x="274" y="190"/>
                    </a:lnTo>
                    <a:lnTo>
                      <a:pt x="277" y="190"/>
                    </a:lnTo>
                    <a:lnTo>
                      <a:pt x="277" y="193"/>
                    </a:lnTo>
                    <a:lnTo>
                      <a:pt x="279" y="193"/>
                    </a:lnTo>
                    <a:lnTo>
                      <a:pt x="282" y="193"/>
                    </a:lnTo>
                    <a:lnTo>
                      <a:pt x="285" y="193"/>
                    </a:lnTo>
                    <a:lnTo>
                      <a:pt x="285" y="196"/>
                    </a:lnTo>
                    <a:lnTo>
                      <a:pt x="287" y="196"/>
                    </a:lnTo>
                    <a:lnTo>
                      <a:pt x="287" y="198"/>
                    </a:lnTo>
                    <a:lnTo>
                      <a:pt x="290" y="198"/>
                    </a:lnTo>
                    <a:lnTo>
                      <a:pt x="290" y="201"/>
                    </a:lnTo>
                    <a:lnTo>
                      <a:pt x="290" y="204"/>
                    </a:lnTo>
                    <a:lnTo>
                      <a:pt x="290" y="201"/>
                    </a:lnTo>
                    <a:lnTo>
                      <a:pt x="290" y="198"/>
                    </a:lnTo>
                    <a:lnTo>
                      <a:pt x="292" y="198"/>
                    </a:lnTo>
                    <a:lnTo>
                      <a:pt x="295" y="198"/>
                    </a:lnTo>
                    <a:lnTo>
                      <a:pt x="295" y="201"/>
                    </a:lnTo>
                    <a:lnTo>
                      <a:pt x="295" y="198"/>
                    </a:lnTo>
                    <a:lnTo>
                      <a:pt x="298" y="198"/>
                    </a:lnTo>
                    <a:lnTo>
                      <a:pt x="298" y="201"/>
                    </a:lnTo>
                    <a:lnTo>
                      <a:pt x="300" y="201"/>
                    </a:lnTo>
                    <a:lnTo>
                      <a:pt x="298" y="201"/>
                    </a:lnTo>
                    <a:lnTo>
                      <a:pt x="298" y="204"/>
                    </a:lnTo>
                    <a:lnTo>
                      <a:pt x="300" y="204"/>
                    </a:lnTo>
                    <a:lnTo>
                      <a:pt x="300" y="206"/>
                    </a:lnTo>
                    <a:lnTo>
                      <a:pt x="300" y="209"/>
                    </a:lnTo>
                    <a:lnTo>
                      <a:pt x="298" y="209"/>
                    </a:lnTo>
                    <a:lnTo>
                      <a:pt x="295" y="209"/>
                    </a:lnTo>
                    <a:lnTo>
                      <a:pt x="295" y="211"/>
                    </a:lnTo>
                    <a:lnTo>
                      <a:pt x="295" y="214"/>
                    </a:lnTo>
                    <a:lnTo>
                      <a:pt x="295" y="217"/>
                    </a:lnTo>
                    <a:lnTo>
                      <a:pt x="295" y="219"/>
                    </a:lnTo>
                    <a:lnTo>
                      <a:pt x="298" y="219"/>
                    </a:lnTo>
                    <a:lnTo>
                      <a:pt x="300" y="219"/>
                    </a:lnTo>
                    <a:lnTo>
                      <a:pt x="298" y="222"/>
                    </a:lnTo>
                    <a:lnTo>
                      <a:pt x="300" y="222"/>
                    </a:lnTo>
                    <a:lnTo>
                      <a:pt x="303" y="222"/>
                    </a:lnTo>
                    <a:lnTo>
                      <a:pt x="305" y="222"/>
                    </a:lnTo>
                    <a:lnTo>
                      <a:pt x="305" y="224"/>
                    </a:lnTo>
                    <a:lnTo>
                      <a:pt x="305" y="227"/>
                    </a:lnTo>
                    <a:lnTo>
                      <a:pt x="308" y="227"/>
                    </a:lnTo>
                    <a:lnTo>
                      <a:pt x="308" y="230"/>
                    </a:lnTo>
                    <a:lnTo>
                      <a:pt x="305" y="230"/>
                    </a:lnTo>
                    <a:lnTo>
                      <a:pt x="305" y="227"/>
                    </a:lnTo>
                    <a:lnTo>
                      <a:pt x="305" y="230"/>
                    </a:lnTo>
                    <a:lnTo>
                      <a:pt x="308" y="230"/>
                    </a:lnTo>
                    <a:lnTo>
                      <a:pt x="308" y="232"/>
                    </a:lnTo>
                    <a:lnTo>
                      <a:pt x="308" y="235"/>
                    </a:lnTo>
                    <a:lnTo>
                      <a:pt x="305" y="235"/>
                    </a:lnTo>
                    <a:lnTo>
                      <a:pt x="303" y="235"/>
                    </a:lnTo>
                    <a:lnTo>
                      <a:pt x="305" y="235"/>
                    </a:lnTo>
                    <a:lnTo>
                      <a:pt x="303" y="232"/>
                    </a:lnTo>
                    <a:lnTo>
                      <a:pt x="303" y="235"/>
                    </a:lnTo>
                    <a:lnTo>
                      <a:pt x="300" y="235"/>
                    </a:lnTo>
                    <a:lnTo>
                      <a:pt x="298" y="235"/>
                    </a:lnTo>
                    <a:lnTo>
                      <a:pt x="300" y="238"/>
                    </a:lnTo>
                    <a:lnTo>
                      <a:pt x="303" y="238"/>
                    </a:lnTo>
                    <a:lnTo>
                      <a:pt x="303" y="240"/>
                    </a:lnTo>
                    <a:lnTo>
                      <a:pt x="305" y="243"/>
                    </a:lnTo>
                    <a:lnTo>
                      <a:pt x="308" y="243"/>
                    </a:lnTo>
                    <a:lnTo>
                      <a:pt x="308" y="245"/>
                    </a:lnTo>
                    <a:lnTo>
                      <a:pt x="311" y="245"/>
                    </a:lnTo>
                    <a:lnTo>
                      <a:pt x="313" y="245"/>
                    </a:lnTo>
                    <a:lnTo>
                      <a:pt x="313" y="248"/>
                    </a:lnTo>
                    <a:lnTo>
                      <a:pt x="313" y="251"/>
                    </a:lnTo>
                    <a:lnTo>
                      <a:pt x="313" y="253"/>
                    </a:lnTo>
                    <a:lnTo>
                      <a:pt x="313" y="256"/>
                    </a:lnTo>
                    <a:lnTo>
                      <a:pt x="316" y="256"/>
                    </a:lnTo>
                    <a:lnTo>
                      <a:pt x="316" y="258"/>
                    </a:lnTo>
                    <a:lnTo>
                      <a:pt x="318" y="258"/>
                    </a:lnTo>
                    <a:lnTo>
                      <a:pt x="318" y="261"/>
                    </a:lnTo>
                    <a:lnTo>
                      <a:pt x="318" y="264"/>
                    </a:lnTo>
                    <a:lnTo>
                      <a:pt x="316" y="264"/>
                    </a:lnTo>
                    <a:lnTo>
                      <a:pt x="316" y="261"/>
                    </a:lnTo>
                    <a:lnTo>
                      <a:pt x="316" y="264"/>
                    </a:lnTo>
                    <a:lnTo>
                      <a:pt x="313" y="264"/>
                    </a:lnTo>
                    <a:lnTo>
                      <a:pt x="313" y="261"/>
                    </a:lnTo>
                    <a:lnTo>
                      <a:pt x="311" y="261"/>
                    </a:lnTo>
                    <a:lnTo>
                      <a:pt x="311" y="258"/>
                    </a:lnTo>
                    <a:lnTo>
                      <a:pt x="308" y="258"/>
                    </a:lnTo>
                    <a:lnTo>
                      <a:pt x="308" y="256"/>
                    </a:lnTo>
                    <a:lnTo>
                      <a:pt x="305" y="256"/>
                    </a:lnTo>
                    <a:lnTo>
                      <a:pt x="305" y="258"/>
                    </a:lnTo>
                    <a:lnTo>
                      <a:pt x="308" y="261"/>
                    </a:lnTo>
                    <a:lnTo>
                      <a:pt x="305" y="261"/>
                    </a:lnTo>
                    <a:lnTo>
                      <a:pt x="308" y="261"/>
                    </a:lnTo>
                    <a:lnTo>
                      <a:pt x="308" y="264"/>
                    </a:lnTo>
                    <a:lnTo>
                      <a:pt x="308" y="266"/>
                    </a:lnTo>
                    <a:lnTo>
                      <a:pt x="308" y="269"/>
                    </a:lnTo>
                    <a:lnTo>
                      <a:pt x="305" y="269"/>
                    </a:lnTo>
                    <a:lnTo>
                      <a:pt x="305" y="266"/>
                    </a:lnTo>
                    <a:lnTo>
                      <a:pt x="303" y="266"/>
                    </a:lnTo>
                    <a:lnTo>
                      <a:pt x="303" y="269"/>
                    </a:lnTo>
                    <a:lnTo>
                      <a:pt x="300" y="269"/>
                    </a:lnTo>
                    <a:lnTo>
                      <a:pt x="298" y="269"/>
                    </a:lnTo>
                    <a:lnTo>
                      <a:pt x="298" y="266"/>
                    </a:lnTo>
                    <a:lnTo>
                      <a:pt x="295" y="266"/>
                    </a:lnTo>
                    <a:lnTo>
                      <a:pt x="292" y="266"/>
                    </a:lnTo>
                    <a:lnTo>
                      <a:pt x="292" y="269"/>
                    </a:lnTo>
                    <a:lnTo>
                      <a:pt x="292" y="271"/>
                    </a:lnTo>
                    <a:lnTo>
                      <a:pt x="290" y="271"/>
                    </a:lnTo>
                    <a:lnTo>
                      <a:pt x="290" y="269"/>
                    </a:lnTo>
                    <a:lnTo>
                      <a:pt x="287" y="269"/>
                    </a:lnTo>
                    <a:lnTo>
                      <a:pt x="287" y="266"/>
                    </a:lnTo>
                    <a:lnTo>
                      <a:pt x="287" y="269"/>
                    </a:lnTo>
                    <a:lnTo>
                      <a:pt x="287" y="266"/>
                    </a:lnTo>
                    <a:lnTo>
                      <a:pt x="285" y="266"/>
                    </a:lnTo>
                    <a:lnTo>
                      <a:pt x="285" y="269"/>
                    </a:lnTo>
                    <a:lnTo>
                      <a:pt x="285" y="266"/>
                    </a:lnTo>
                    <a:lnTo>
                      <a:pt x="285" y="264"/>
                    </a:lnTo>
                    <a:lnTo>
                      <a:pt x="285" y="261"/>
                    </a:lnTo>
                    <a:lnTo>
                      <a:pt x="285" y="264"/>
                    </a:lnTo>
                    <a:lnTo>
                      <a:pt x="282" y="264"/>
                    </a:lnTo>
                    <a:lnTo>
                      <a:pt x="279" y="264"/>
                    </a:lnTo>
                    <a:lnTo>
                      <a:pt x="279" y="261"/>
                    </a:lnTo>
                    <a:lnTo>
                      <a:pt x="277" y="261"/>
                    </a:lnTo>
                    <a:lnTo>
                      <a:pt x="277" y="264"/>
                    </a:lnTo>
                    <a:lnTo>
                      <a:pt x="279" y="266"/>
                    </a:lnTo>
                    <a:lnTo>
                      <a:pt x="279" y="269"/>
                    </a:lnTo>
                    <a:lnTo>
                      <a:pt x="279" y="271"/>
                    </a:lnTo>
                    <a:lnTo>
                      <a:pt x="277" y="271"/>
                    </a:lnTo>
                    <a:lnTo>
                      <a:pt x="274" y="271"/>
                    </a:lnTo>
                    <a:lnTo>
                      <a:pt x="271" y="271"/>
                    </a:lnTo>
                    <a:lnTo>
                      <a:pt x="269" y="271"/>
                    </a:lnTo>
                    <a:lnTo>
                      <a:pt x="266" y="271"/>
                    </a:lnTo>
                    <a:lnTo>
                      <a:pt x="266" y="269"/>
                    </a:lnTo>
                    <a:lnTo>
                      <a:pt x="266" y="271"/>
                    </a:lnTo>
                    <a:lnTo>
                      <a:pt x="266" y="269"/>
                    </a:lnTo>
                    <a:lnTo>
                      <a:pt x="264" y="269"/>
                    </a:lnTo>
                    <a:lnTo>
                      <a:pt x="261" y="269"/>
                    </a:lnTo>
                    <a:lnTo>
                      <a:pt x="261" y="266"/>
                    </a:lnTo>
                    <a:lnTo>
                      <a:pt x="258" y="266"/>
                    </a:lnTo>
                    <a:lnTo>
                      <a:pt x="256" y="264"/>
                    </a:lnTo>
                    <a:lnTo>
                      <a:pt x="256" y="261"/>
                    </a:lnTo>
                    <a:lnTo>
                      <a:pt x="256" y="258"/>
                    </a:lnTo>
                    <a:lnTo>
                      <a:pt x="256" y="256"/>
                    </a:lnTo>
                    <a:lnTo>
                      <a:pt x="256" y="253"/>
                    </a:lnTo>
                    <a:lnTo>
                      <a:pt x="253" y="253"/>
                    </a:lnTo>
                    <a:lnTo>
                      <a:pt x="253" y="251"/>
                    </a:lnTo>
                    <a:lnTo>
                      <a:pt x="251" y="251"/>
                    </a:lnTo>
                    <a:lnTo>
                      <a:pt x="251" y="248"/>
                    </a:lnTo>
                    <a:lnTo>
                      <a:pt x="248" y="248"/>
                    </a:lnTo>
                    <a:lnTo>
                      <a:pt x="245" y="248"/>
                    </a:lnTo>
                    <a:lnTo>
                      <a:pt x="243" y="248"/>
                    </a:lnTo>
                    <a:lnTo>
                      <a:pt x="240" y="248"/>
                    </a:lnTo>
                    <a:lnTo>
                      <a:pt x="240" y="245"/>
                    </a:lnTo>
                    <a:lnTo>
                      <a:pt x="238" y="245"/>
                    </a:lnTo>
                    <a:lnTo>
                      <a:pt x="238" y="243"/>
                    </a:lnTo>
                    <a:lnTo>
                      <a:pt x="238" y="240"/>
                    </a:lnTo>
                    <a:lnTo>
                      <a:pt x="238" y="243"/>
                    </a:lnTo>
                    <a:lnTo>
                      <a:pt x="235" y="243"/>
                    </a:lnTo>
                    <a:lnTo>
                      <a:pt x="235" y="240"/>
                    </a:lnTo>
                    <a:lnTo>
                      <a:pt x="232" y="240"/>
                    </a:lnTo>
                    <a:lnTo>
                      <a:pt x="230" y="240"/>
                    </a:lnTo>
                    <a:lnTo>
                      <a:pt x="230" y="238"/>
                    </a:lnTo>
                    <a:lnTo>
                      <a:pt x="227" y="238"/>
                    </a:lnTo>
                    <a:lnTo>
                      <a:pt x="227" y="235"/>
                    </a:lnTo>
                    <a:lnTo>
                      <a:pt x="224" y="235"/>
                    </a:lnTo>
                    <a:lnTo>
                      <a:pt x="224" y="232"/>
                    </a:lnTo>
                    <a:lnTo>
                      <a:pt x="227" y="232"/>
                    </a:lnTo>
                    <a:lnTo>
                      <a:pt x="227" y="230"/>
                    </a:lnTo>
                    <a:lnTo>
                      <a:pt x="224" y="230"/>
                    </a:lnTo>
                    <a:lnTo>
                      <a:pt x="227" y="230"/>
                    </a:lnTo>
                    <a:lnTo>
                      <a:pt x="227" y="227"/>
                    </a:lnTo>
                    <a:lnTo>
                      <a:pt x="224" y="227"/>
                    </a:lnTo>
                    <a:lnTo>
                      <a:pt x="224" y="224"/>
                    </a:lnTo>
                    <a:lnTo>
                      <a:pt x="224" y="222"/>
                    </a:lnTo>
                    <a:lnTo>
                      <a:pt x="227" y="222"/>
                    </a:lnTo>
                    <a:lnTo>
                      <a:pt x="227" y="219"/>
                    </a:lnTo>
                    <a:lnTo>
                      <a:pt x="227" y="222"/>
                    </a:lnTo>
                    <a:lnTo>
                      <a:pt x="227" y="219"/>
                    </a:lnTo>
                    <a:lnTo>
                      <a:pt x="227" y="217"/>
                    </a:lnTo>
                    <a:lnTo>
                      <a:pt x="227" y="214"/>
                    </a:lnTo>
                    <a:lnTo>
                      <a:pt x="224" y="214"/>
                    </a:lnTo>
                    <a:lnTo>
                      <a:pt x="224" y="211"/>
                    </a:lnTo>
                    <a:lnTo>
                      <a:pt x="222" y="211"/>
                    </a:lnTo>
                    <a:lnTo>
                      <a:pt x="219" y="211"/>
                    </a:lnTo>
                    <a:lnTo>
                      <a:pt x="217" y="209"/>
                    </a:lnTo>
                    <a:lnTo>
                      <a:pt x="214" y="209"/>
                    </a:lnTo>
                    <a:lnTo>
                      <a:pt x="214" y="206"/>
                    </a:lnTo>
                    <a:lnTo>
                      <a:pt x="217" y="206"/>
                    </a:lnTo>
                    <a:lnTo>
                      <a:pt x="217" y="204"/>
                    </a:lnTo>
                    <a:lnTo>
                      <a:pt x="214" y="204"/>
                    </a:lnTo>
                    <a:lnTo>
                      <a:pt x="214" y="201"/>
                    </a:lnTo>
                    <a:lnTo>
                      <a:pt x="211" y="201"/>
                    </a:lnTo>
                    <a:lnTo>
                      <a:pt x="211" y="198"/>
                    </a:lnTo>
                    <a:lnTo>
                      <a:pt x="214" y="198"/>
                    </a:lnTo>
                    <a:lnTo>
                      <a:pt x="211" y="198"/>
                    </a:lnTo>
                    <a:lnTo>
                      <a:pt x="211" y="196"/>
                    </a:lnTo>
                    <a:lnTo>
                      <a:pt x="214" y="196"/>
                    </a:lnTo>
                    <a:lnTo>
                      <a:pt x="211" y="196"/>
                    </a:lnTo>
                    <a:lnTo>
                      <a:pt x="209" y="196"/>
                    </a:lnTo>
                    <a:lnTo>
                      <a:pt x="211" y="196"/>
                    </a:lnTo>
                    <a:lnTo>
                      <a:pt x="211" y="193"/>
                    </a:lnTo>
                    <a:lnTo>
                      <a:pt x="209" y="193"/>
                    </a:lnTo>
                    <a:lnTo>
                      <a:pt x="211" y="193"/>
                    </a:lnTo>
                    <a:lnTo>
                      <a:pt x="209" y="193"/>
                    </a:lnTo>
                    <a:lnTo>
                      <a:pt x="209" y="196"/>
                    </a:lnTo>
                    <a:lnTo>
                      <a:pt x="206" y="196"/>
                    </a:lnTo>
                    <a:lnTo>
                      <a:pt x="209" y="193"/>
                    </a:lnTo>
                    <a:lnTo>
                      <a:pt x="206" y="193"/>
                    </a:lnTo>
                    <a:lnTo>
                      <a:pt x="206" y="190"/>
                    </a:lnTo>
                    <a:lnTo>
                      <a:pt x="204" y="190"/>
                    </a:lnTo>
                    <a:lnTo>
                      <a:pt x="204" y="193"/>
                    </a:lnTo>
                    <a:lnTo>
                      <a:pt x="201" y="193"/>
                    </a:lnTo>
                    <a:lnTo>
                      <a:pt x="198" y="193"/>
                    </a:lnTo>
                    <a:lnTo>
                      <a:pt x="196" y="193"/>
                    </a:lnTo>
                    <a:lnTo>
                      <a:pt x="196" y="196"/>
                    </a:lnTo>
                    <a:lnTo>
                      <a:pt x="193" y="196"/>
                    </a:lnTo>
                    <a:lnTo>
                      <a:pt x="191" y="196"/>
                    </a:lnTo>
                    <a:lnTo>
                      <a:pt x="191" y="198"/>
                    </a:lnTo>
                    <a:lnTo>
                      <a:pt x="188" y="198"/>
                    </a:lnTo>
                    <a:lnTo>
                      <a:pt x="188" y="196"/>
                    </a:lnTo>
                    <a:lnTo>
                      <a:pt x="185" y="196"/>
                    </a:lnTo>
                    <a:lnTo>
                      <a:pt x="185" y="198"/>
                    </a:lnTo>
                    <a:lnTo>
                      <a:pt x="185" y="196"/>
                    </a:lnTo>
                    <a:lnTo>
                      <a:pt x="185" y="198"/>
                    </a:lnTo>
                    <a:lnTo>
                      <a:pt x="183" y="198"/>
                    </a:lnTo>
                    <a:lnTo>
                      <a:pt x="183" y="196"/>
                    </a:lnTo>
                    <a:lnTo>
                      <a:pt x="180" y="196"/>
                    </a:lnTo>
                    <a:lnTo>
                      <a:pt x="177" y="196"/>
                    </a:lnTo>
                    <a:lnTo>
                      <a:pt x="175" y="196"/>
                    </a:lnTo>
                    <a:lnTo>
                      <a:pt x="175" y="193"/>
                    </a:lnTo>
                    <a:lnTo>
                      <a:pt x="175" y="196"/>
                    </a:lnTo>
                    <a:lnTo>
                      <a:pt x="172" y="196"/>
                    </a:lnTo>
                    <a:lnTo>
                      <a:pt x="172" y="193"/>
                    </a:lnTo>
                    <a:lnTo>
                      <a:pt x="170" y="196"/>
                    </a:lnTo>
                    <a:lnTo>
                      <a:pt x="170" y="193"/>
                    </a:lnTo>
                    <a:lnTo>
                      <a:pt x="167" y="193"/>
                    </a:lnTo>
                    <a:lnTo>
                      <a:pt x="164" y="193"/>
                    </a:lnTo>
                    <a:lnTo>
                      <a:pt x="164" y="190"/>
                    </a:lnTo>
                    <a:lnTo>
                      <a:pt x="162" y="190"/>
                    </a:lnTo>
                    <a:lnTo>
                      <a:pt x="162" y="193"/>
                    </a:lnTo>
                    <a:lnTo>
                      <a:pt x="162" y="190"/>
                    </a:lnTo>
                    <a:lnTo>
                      <a:pt x="159" y="190"/>
                    </a:lnTo>
                    <a:lnTo>
                      <a:pt x="159" y="188"/>
                    </a:lnTo>
                    <a:lnTo>
                      <a:pt x="157" y="188"/>
                    </a:lnTo>
                    <a:lnTo>
                      <a:pt x="154" y="188"/>
                    </a:lnTo>
                    <a:lnTo>
                      <a:pt x="154" y="190"/>
                    </a:lnTo>
                    <a:lnTo>
                      <a:pt x="151" y="190"/>
                    </a:lnTo>
                    <a:lnTo>
                      <a:pt x="149" y="190"/>
                    </a:lnTo>
                    <a:lnTo>
                      <a:pt x="149" y="193"/>
                    </a:lnTo>
                    <a:lnTo>
                      <a:pt x="146" y="193"/>
                    </a:lnTo>
                    <a:lnTo>
                      <a:pt x="144" y="193"/>
                    </a:lnTo>
                    <a:lnTo>
                      <a:pt x="144" y="196"/>
                    </a:lnTo>
                    <a:lnTo>
                      <a:pt x="141" y="196"/>
                    </a:lnTo>
                    <a:lnTo>
                      <a:pt x="144" y="198"/>
                    </a:lnTo>
                    <a:lnTo>
                      <a:pt x="141" y="198"/>
                    </a:lnTo>
                    <a:lnTo>
                      <a:pt x="138" y="201"/>
                    </a:lnTo>
                    <a:lnTo>
                      <a:pt x="136" y="204"/>
                    </a:lnTo>
                    <a:lnTo>
                      <a:pt x="133" y="204"/>
                    </a:lnTo>
                    <a:lnTo>
                      <a:pt x="136" y="204"/>
                    </a:lnTo>
                    <a:lnTo>
                      <a:pt x="133" y="204"/>
                    </a:lnTo>
                    <a:lnTo>
                      <a:pt x="133" y="206"/>
                    </a:lnTo>
                    <a:lnTo>
                      <a:pt x="133" y="204"/>
                    </a:lnTo>
                    <a:lnTo>
                      <a:pt x="133" y="206"/>
                    </a:lnTo>
                    <a:lnTo>
                      <a:pt x="131" y="206"/>
                    </a:lnTo>
                    <a:lnTo>
                      <a:pt x="133" y="206"/>
                    </a:lnTo>
                    <a:lnTo>
                      <a:pt x="133" y="209"/>
                    </a:lnTo>
                    <a:lnTo>
                      <a:pt x="131" y="209"/>
                    </a:lnTo>
                    <a:lnTo>
                      <a:pt x="131" y="206"/>
                    </a:lnTo>
                    <a:lnTo>
                      <a:pt x="128" y="206"/>
                    </a:lnTo>
                    <a:lnTo>
                      <a:pt x="128" y="209"/>
                    </a:lnTo>
                    <a:lnTo>
                      <a:pt x="128" y="211"/>
                    </a:lnTo>
                    <a:lnTo>
                      <a:pt x="125" y="211"/>
                    </a:lnTo>
                    <a:lnTo>
                      <a:pt x="125" y="214"/>
                    </a:lnTo>
                    <a:lnTo>
                      <a:pt x="125" y="217"/>
                    </a:lnTo>
                    <a:lnTo>
                      <a:pt x="125" y="214"/>
                    </a:lnTo>
                    <a:lnTo>
                      <a:pt x="123" y="214"/>
                    </a:lnTo>
                    <a:lnTo>
                      <a:pt x="125" y="214"/>
                    </a:lnTo>
                    <a:lnTo>
                      <a:pt x="123" y="214"/>
                    </a:lnTo>
                    <a:lnTo>
                      <a:pt x="123" y="217"/>
                    </a:lnTo>
                    <a:lnTo>
                      <a:pt x="125" y="217"/>
                    </a:lnTo>
                    <a:lnTo>
                      <a:pt x="123" y="217"/>
                    </a:lnTo>
                    <a:lnTo>
                      <a:pt x="123" y="219"/>
                    </a:lnTo>
                    <a:lnTo>
                      <a:pt x="125" y="219"/>
                    </a:lnTo>
                    <a:lnTo>
                      <a:pt x="123" y="219"/>
                    </a:lnTo>
                    <a:lnTo>
                      <a:pt x="123" y="222"/>
                    </a:lnTo>
                    <a:lnTo>
                      <a:pt x="123" y="224"/>
                    </a:lnTo>
                    <a:lnTo>
                      <a:pt x="120" y="224"/>
                    </a:lnTo>
                    <a:lnTo>
                      <a:pt x="120" y="222"/>
                    </a:lnTo>
                    <a:lnTo>
                      <a:pt x="120" y="224"/>
                    </a:lnTo>
                    <a:lnTo>
                      <a:pt x="117" y="224"/>
                    </a:lnTo>
                    <a:lnTo>
                      <a:pt x="117" y="222"/>
                    </a:lnTo>
                    <a:lnTo>
                      <a:pt x="117" y="224"/>
                    </a:lnTo>
                    <a:lnTo>
                      <a:pt x="115" y="224"/>
                    </a:lnTo>
                    <a:lnTo>
                      <a:pt x="115" y="222"/>
                    </a:lnTo>
                    <a:lnTo>
                      <a:pt x="112" y="222"/>
                    </a:lnTo>
                    <a:lnTo>
                      <a:pt x="110" y="222"/>
                    </a:lnTo>
                    <a:lnTo>
                      <a:pt x="110" y="224"/>
                    </a:lnTo>
                    <a:lnTo>
                      <a:pt x="107" y="227"/>
                    </a:lnTo>
                    <a:lnTo>
                      <a:pt x="107" y="230"/>
                    </a:lnTo>
                    <a:lnTo>
                      <a:pt x="104" y="230"/>
                    </a:lnTo>
                    <a:lnTo>
                      <a:pt x="104" y="232"/>
                    </a:lnTo>
                    <a:lnTo>
                      <a:pt x="102" y="232"/>
                    </a:lnTo>
                    <a:lnTo>
                      <a:pt x="102" y="235"/>
                    </a:lnTo>
                    <a:lnTo>
                      <a:pt x="99" y="238"/>
                    </a:lnTo>
                    <a:lnTo>
                      <a:pt x="99" y="240"/>
                    </a:lnTo>
                    <a:lnTo>
                      <a:pt x="99" y="243"/>
                    </a:lnTo>
                    <a:lnTo>
                      <a:pt x="97" y="243"/>
                    </a:lnTo>
                    <a:lnTo>
                      <a:pt x="97" y="245"/>
                    </a:lnTo>
                    <a:lnTo>
                      <a:pt x="94" y="245"/>
                    </a:lnTo>
                    <a:lnTo>
                      <a:pt x="94" y="248"/>
                    </a:lnTo>
                    <a:lnTo>
                      <a:pt x="91" y="251"/>
                    </a:lnTo>
                    <a:lnTo>
                      <a:pt x="91" y="253"/>
                    </a:lnTo>
                    <a:lnTo>
                      <a:pt x="91" y="256"/>
                    </a:lnTo>
                    <a:lnTo>
                      <a:pt x="89" y="256"/>
                    </a:lnTo>
                    <a:lnTo>
                      <a:pt x="89" y="258"/>
                    </a:lnTo>
                    <a:lnTo>
                      <a:pt x="86" y="261"/>
                    </a:lnTo>
                    <a:lnTo>
                      <a:pt x="86" y="264"/>
                    </a:lnTo>
                    <a:lnTo>
                      <a:pt x="86" y="266"/>
                    </a:lnTo>
                    <a:lnTo>
                      <a:pt x="84" y="266"/>
                    </a:lnTo>
                    <a:lnTo>
                      <a:pt x="84" y="269"/>
                    </a:lnTo>
                    <a:lnTo>
                      <a:pt x="86" y="269"/>
                    </a:lnTo>
                    <a:lnTo>
                      <a:pt x="86" y="271"/>
                    </a:lnTo>
                    <a:lnTo>
                      <a:pt x="86" y="274"/>
                    </a:lnTo>
                    <a:lnTo>
                      <a:pt x="89" y="274"/>
                    </a:lnTo>
                    <a:lnTo>
                      <a:pt x="86" y="274"/>
                    </a:lnTo>
                    <a:lnTo>
                      <a:pt x="86" y="277"/>
                    </a:lnTo>
                    <a:lnTo>
                      <a:pt x="89" y="277"/>
                    </a:lnTo>
                    <a:lnTo>
                      <a:pt x="89" y="279"/>
                    </a:lnTo>
                    <a:lnTo>
                      <a:pt x="91" y="279"/>
                    </a:lnTo>
                    <a:lnTo>
                      <a:pt x="94" y="282"/>
                    </a:lnTo>
                    <a:lnTo>
                      <a:pt x="91" y="282"/>
                    </a:lnTo>
                    <a:lnTo>
                      <a:pt x="89" y="282"/>
                    </a:lnTo>
                    <a:lnTo>
                      <a:pt x="89" y="279"/>
                    </a:lnTo>
                    <a:lnTo>
                      <a:pt x="89" y="282"/>
                    </a:lnTo>
                    <a:lnTo>
                      <a:pt x="91" y="282"/>
                    </a:lnTo>
                    <a:lnTo>
                      <a:pt x="91" y="285"/>
                    </a:lnTo>
                    <a:lnTo>
                      <a:pt x="94" y="285"/>
                    </a:lnTo>
                    <a:lnTo>
                      <a:pt x="94" y="287"/>
                    </a:lnTo>
                    <a:lnTo>
                      <a:pt x="91" y="287"/>
                    </a:lnTo>
                    <a:lnTo>
                      <a:pt x="94" y="287"/>
                    </a:lnTo>
                    <a:lnTo>
                      <a:pt x="94" y="290"/>
                    </a:lnTo>
                    <a:lnTo>
                      <a:pt x="91" y="290"/>
                    </a:lnTo>
                    <a:lnTo>
                      <a:pt x="91" y="287"/>
                    </a:lnTo>
                    <a:lnTo>
                      <a:pt x="91" y="290"/>
                    </a:lnTo>
                    <a:lnTo>
                      <a:pt x="94" y="290"/>
                    </a:lnTo>
                    <a:lnTo>
                      <a:pt x="94" y="292"/>
                    </a:lnTo>
                    <a:lnTo>
                      <a:pt x="91" y="292"/>
                    </a:lnTo>
                    <a:lnTo>
                      <a:pt x="91" y="295"/>
                    </a:lnTo>
                    <a:lnTo>
                      <a:pt x="89" y="292"/>
                    </a:lnTo>
                    <a:lnTo>
                      <a:pt x="89" y="295"/>
                    </a:lnTo>
                    <a:lnTo>
                      <a:pt x="89" y="292"/>
                    </a:lnTo>
                    <a:lnTo>
                      <a:pt x="89" y="295"/>
                    </a:lnTo>
                    <a:lnTo>
                      <a:pt x="86" y="292"/>
                    </a:lnTo>
                    <a:lnTo>
                      <a:pt x="86" y="295"/>
                    </a:lnTo>
                    <a:lnTo>
                      <a:pt x="86" y="292"/>
                    </a:lnTo>
                    <a:lnTo>
                      <a:pt x="86" y="295"/>
                    </a:lnTo>
                    <a:lnTo>
                      <a:pt x="86" y="292"/>
                    </a:lnTo>
                    <a:lnTo>
                      <a:pt x="84" y="292"/>
                    </a:lnTo>
                    <a:lnTo>
                      <a:pt x="84" y="290"/>
                    </a:lnTo>
                    <a:lnTo>
                      <a:pt x="81" y="290"/>
                    </a:lnTo>
                    <a:lnTo>
                      <a:pt x="81" y="287"/>
                    </a:lnTo>
                    <a:lnTo>
                      <a:pt x="78" y="285"/>
                    </a:lnTo>
                    <a:lnTo>
                      <a:pt x="78" y="282"/>
                    </a:lnTo>
                    <a:lnTo>
                      <a:pt x="76" y="282"/>
                    </a:lnTo>
                    <a:lnTo>
                      <a:pt x="76" y="279"/>
                    </a:lnTo>
                    <a:lnTo>
                      <a:pt x="73" y="279"/>
                    </a:lnTo>
                    <a:lnTo>
                      <a:pt x="73" y="277"/>
                    </a:lnTo>
                    <a:lnTo>
                      <a:pt x="70" y="277"/>
                    </a:lnTo>
                    <a:lnTo>
                      <a:pt x="70" y="279"/>
                    </a:lnTo>
                    <a:lnTo>
                      <a:pt x="68" y="279"/>
                    </a:lnTo>
                    <a:lnTo>
                      <a:pt x="65" y="279"/>
                    </a:lnTo>
                    <a:lnTo>
                      <a:pt x="65" y="282"/>
                    </a:lnTo>
                    <a:lnTo>
                      <a:pt x="63" y="282"/>
                    </a:lnTo>
                    <a:lnTo>
                      <a:pt x="63" y="279"/>
                    </a:lnTo>
                    <a:lnTo>
                      <a:pt x="60" y="279"/>
                    </a:lnTo>
                    <a:lnTo>
                      <a:pt x="60" y="277"/>
                    </a:lnTo>
                    <a:lnTo>
                      <a:pt x="57" y="277"/>
                    </a:lnTo>
                    <a:lnTo>
                      <a:pt x="57" y="274"/>
                    </a:lnTo>
                    <a:lnTo>
                      <a:pt x="55" y="274"/>
                    </a:lnTo>
                    <a:lnTo>
                      <a:pt x="52" y="274"/>
                    </a:lnTo>
                    <a:lnTo>
                      <a:pt x="52" y="271"/>
                    </a:lnTo>
                    <a:lnTo>
                      <a:pt x="50" y="269"/>
                    </a:lnTo>
                    <a:lnTo>
                      <a:pt x="52" y="269"/>
                    </a:lnTo>
                    <a:lnTo>
                      <a:pt x="50" y="266"/>
                    </a:lnTo>
                    <a:lnTo>
                      <a:pt x="50" y="269"/>
                    </a:lnTo>
                    <a:lnTo>
                      <a:pt x="50" y="271"/>
                    </a:lnTo>
                    <a:lnTo>
                      <a:pt x="52" y="274"/>
                    </a:lnTo>
                    <a:lnTo>
                      <a:pt x="55" y="274"/>
                    </a:lnTo>
                    <a:lnTo>
                      <a:pt x="55" y="277"/>
                    </a:lnTo>
                    <a:lnTo>
                      <a:pt x="57" y="277"/>
                    </a:lnTo>
                    <a:lnTo>
                      <a:pt x="57" y="279"/>
                    </a:lnTo>
                    <a:lnTo>
                      <a:pt x="55" y="279"/>
                    </a:lnTo>
                    <a:lnTo>
                      <a:pt x="52" y="279"/>
                    </a:lnTo>
                    <a:lnTo>
                      <a:pt x="55" y="279"/>
                    </a:lnTo>
                    <a:lnTo>
                      <a:pt x="55" y="282"/>
                    </a:lnTo>
                    <a:lnTo>
                      <a:pt x="55" y="279"/>
                    </a:lnTo>
                    <a:lnTo>
                      <a:pt x="57" y="279"/>
                    </a:lnTo>
                    <a:lnTo>
                      <a:pt x="55" y="279"/>
                    </a:lnTo>
                    <a:lnTo>
                      <a:pt x="55" y="282"/>
                    </a:lnTo>
                    <a:lnTo>
                      <a:pt x="55" y="285"/>
                    </a:lnTo>
                    <a:lnTo>
                      <a:pt x="52" y="285"/>
                    </a:lnTo>
                    <a:lnTo>
                      <a:pt x="55" y="285"/>
                    </a:lnTo>
                    <a:lnTo>
                      <a:pt x="55" y="282"/>
                    </a:lnTo>
                    <a:lnTo>
                      <a:pt x="57" y="282"/>
                    </a:lnTo>
                    <a:lnTo>
                      <a:pt x="57" y="279"/>
                    </a:lnTo>
                    <a:lnTo>
                      <a:pt x="60" y="279"/>
                    </a:lnTo>
                    <a:lnTo>
                      <a:pt x="60" y="282"/>
                    </a:lnTo>
                    <a:lnTo>
                      <a:pt x="63" y="282"/>
                    </a:lnTo>
                    <a:lnTo>
                      <a:pt x="65" y="282"/>
                    </a:lnTo>
                    <a:lnTo>
                      <a:pt x="68" y="282"/>
                    </a:lnTo>
                    <a:lnTo>
                      <a:pt x="68" y="285"/>
                    </a:lnTo>
                    <a:lnTo>
                      <a:pt x="68" y="287"/>
                    </a:lnTo>
                    <a:lnTo>
                      <a:pt x="68" y="290"/>
                    </a:lnTo>
                    <a:lnTo>
                      <a:pt x="68" y="292"/>
                    </a:lnTo>
                    <a:lnTo>
                      <a:pt x="65" y="292"/>
                    </a:lnTo>
                    <a:lnTo>
                      <a:pt x="63" y="292"/>
                    </a:lnTo>
                    <a:lnTo>
                      <a:pt x="60" y="292"/>
                    </a:lnTo>
                    <a:lnTo>
                      <a:pt x="60" y="295"/>
                    </a:lnTo>
                    <a:lnTo>
                      <a:pt x="57" y="298"/>
                    </a:lnTo>
                    <a:lnTo>
                      <a:pt x="57" y="300"/>
                    </a:lnTo>
                    <a:lnTo>
                      <a:pt x="55" y="300"/>
                    </a:lnTo>
                    <a:lnTo>
                      <a:pt x="52" y="300"/>
                    </a:lnTo>
                    <a:lnTo>
                      <a:pt x="52" y="303"/>
                    </a:lnTo>
                    <a:lnTo>
                      <a:pt x="52" y="300"/>
                    </a:lnTo>
                    <a:lnTo>
                      <a:pt x="52" y="303"/>
                    </a:lnTo>
                    <a:lnTo>
                      <a:pt x="52" y="300"/>
                    </a:lnTo>
                    <a:lnTo>
                      <a:pt x="50" y="300"/>
                    </a:lnTo>
                    <a:lnTo>
                      <a:pt x="50" y="303"/>
                    </a:lnTo>
                    <a:lnTo>
                      <a:pt x="52" y="303"/>
                    </a:lnTo>
                    <a:lnTo>
                      <a:pt x="55" y="303"/>
                    </a:lnTo>
                    <a:lnTo>
                      <a:pt x="55" y="305"/>
                    </a:lnTo>
                    <a:lnTo>
                      <a:pt x="57" y="305"/>
                    </a:lnTo>
                    <a:lnTo>
                      <a:pt x="55" y="305"/>
                    </a:lnTo>
                    <a:lnTo>
                      <a:pt x="57" y="305"/>
                    </a:lnTo>
                    <a:lnTo>
                      <a:pt x="57" y="308"/>
                    </a:lnTo>
                    <a:lnTo>
                      <a:pt x="57" y="311"/>
                    </a:lnTo>
                    <a:lnTo>
                      <a:pt x="57" y="308"/>
                    </a:lnTo>
                    <a:lnTo>
                      <a:pt x="57" y="311"/>
                    </a:lnTo>
                    <a:lnTo>
                      <a:pt x="55" y="311"/>
                    </a:lnTo>
                    <a:lnTo>
                      <a:pt x="55" y="313"/>
                    </a:lnTo>
                    <a:lnTo>
                      <a:pt x="55" y="316"/>
                    </a:lnTo>
                    <a:lnTo>
                      <a:pt x="55" y="313"/>
                    </a:lnTo>
                    <a:lnTo>
                      <a:pt x="55" y="316"/>
                    </a:lnTo>
                    <a:lnTo>
                      <a:pt x="55" y="318"/>
                    </a:lnTo>
                    <a:lnTo>
                      <a:pt x="55" y="316"/>
                    </a:lnTo>
                    <a:lnTo>
                      <a:pt x="52" y="316"/>
                    </a:lnTo>
                    <a:lnTo>
                      <a:pt x="55" y="318"/>
                    </a:lnTo>
                    <a:lnTo>
                      <a:pt x="52" y="318"/>
                    </a:lnTo>
                    <a:lnTo>
                      <a:pt x="52" y="321"/>
                    </a:lnTo>
                    <a:lnTo>
                      <a:pt x="55" y="321"/>
                    </a:lnTo>
                    <a:lnTo>
                      <a:pt x="57" y="324"/>
                    </a:lnTo>
                    <a:lnTo>
                      <a:pt x="57" y="326"/>
                    </a:lnTo>
                    <a:lnTo>
                      <a:pt x="60" y="326"/>
                    </a:lnTo>
                    <a:lnTo>
                      <a:pt x="60" y="329"/>
                    </a:lnTo>
                    <a:lnTo>
                      <a:pt x="57" y="329"/>
                    </a:lnTo>
                    <a:lnTo>
                      <a:pt x="57" y="332"/>
                    </a:lnTo>
                    <a:lnTo>
                      <a:pt x="55" y="332"/>
                    </a:lnTo>
                    <a:lnTo>
                      <a:pt x="55" y="334"/>
                    </a:lnTo>
                    <a:lnTo>
                      <a:pt x="55" y="337"/>
                    </a:lnTo>
                    <a:lnTo>
                      <a:pt x="52" y="337"/>
                    </a:lnTo>
                    <a:lnTo>
                      <a:pt x="52" y="339"/>
                    </a:lnTo>
                    <a:lnTo>
                      <a:pt x="55" y="339"/>
                    </a:lnTo>
                    <a:lnTo>
                      <a:pt x="52" y="339"/>
                    </a:lnTo>
                    <a:lnTo>
                      <a:pt x="55" y="339"/>
                    </a:lnTo>
                    <a:lnTo>
                      <a:pt x="55" y="342"/>
                    </a:lnTo>
                    <a:lnTo>
                      <a:pt x="55" y="345"/>
                    </a:lnTo>
                    <a:lnTo>
                      <a:pt x="55" y="342"/>
                    </a:lnTo>
                    <a:lnTo>
                      <a:pt x="52" y="342"/>
                    </a:lnTo>
                    <a:lnTo>
                      <a:pt x="52" y="345"/>
                    </a:lnTo>
                    <a:lnTo>
                      <a:pt x="55" y="345"/>
                    </a:lnTo>
                    <a:lnTo>
                      <a:pt x="55" y="347"/>
                    </a:lnTo>
                    <a:lnTo>
                      <a:pt x="55" y="345"/>
                    </a:lnTo>
                    <a:lnTo>
                      <a:pt x="55" y="347"/>
                    </a:lnTo>
                    <a:lnTo>
                      <a:pt x="55" y="345"/>
                    </a:lnTo>
                    <a:lnTo>
                      <a:pt x="55" y="347"/>
                    </a:lnTo>
                    <a:lnTo>
                      <a:pt x="55" y="345"/>
                    </a:lnTo>
                    <a:lnTo>
                      <a:pt x="57" y="345"/>
                    </a:lnTo>
                    <a:lnTo>
                      <a:pt x="57" y="347"/>
                    </a:lnTo>
                    <a:lnTo>
                      <a:pt x="60" y="347"/>
                    </a:lnTo>
                    <a:lnTo>
                      <a:pt x="60" y="350"/>
                    </a:lnTo>
                    <a:lnTo>
                      <a:pt x="57" y="350"/>
                    </a:lnTo>
                    <a:lnTo>
                      <a:pt x="57" y="347"/>
                    </a:lnTo>
                    <a:lnTo>
                      <a:pt x="57" y="350"/>
                    </a:lnTo>
                    <a:lnTo>
                      <a:pt x="57" y="347"/>
                    </a:lnTo>
                    <a:lnTo>
                      <a:pt x="55" y="347"/>
                    </a:lnTo>
                    <a:lnTo>
                      <a:pt x="57" y="347"/>
                    </a:lnTo>
                    <a:lnTo>
                      <a:pt x="55" y="347"/>
                    </a:lnTo>
                    <a:lnTo>
                      <a:pt x="52" y="347"/>
                    </a:lnTo>
                    <a:lnTo>
                      <a:pt x="52" y="345"/>
                    </a:lnTo>
                    <a:lnTo>
                      <a:pt x="52" y="347"/>
                    </a:lnTo>
                    <a:lnTo>
                      <a:pt x="52" y="345"/>
                    </a:lnTo>
                    <a:lnTo>
                      <a:pt x="50" y="345"/>
                    </a:lnTo>
                    <a:lnTo>
                      <a:pt x="50" y="347"/>
                    </a:lnTo>
                    <a:lnTo>
                      <a:pt x="47" y="347"/>
                    </a:lnTo>
                    <a:lnTo>
                      <a:pt x="47" y="350"/>
                    </a:lnTo>
                    <a:lnTo>
                      <a:pt x="50" y="352"/>
                    </a:lnTo>
                    <a:lnTo>
                      <a:pt x="52" y="352"/>
                    </a:lnTo>
                    <a:lnTo>
                      <a:pt x="52" y="355"/>
                    </a:lnTo>
                    <a:lnTo>
                      <a:pt x="55" y="355"/>
                    </a:lnTo>
                    <a:lnTo>
                      <a:pt x="52" y="355"/>
                    </a:lnTo>
                    <a:lnTo>
                      <a:pt x="52" y="358"/>
                    </a:lnTo>
                    <a:lnTo>
                      <a:pt x="50" y="358"/>
                    </a:lnTo>
                    <a:lnTo>
                      <a:pt x="47" y="358"/>
                    </a:lnTo>
                    <a:lnTo>
                      <a:pt x="44" y="358"/>
                    </a:lnTo>
                    <a:lnTo>
                      <a:pt x="47" y="358"/>
                    </a:lnTo>
                    <a:lnTo>
                      <a:pt x="47" y="360"/>
                    </a:lnTo>
                    <a:lnTo>
                      <a:pt x="44" y="360"/>
                    </a:lnTo>
                    <a:lnTo>
                      <a:pt x="42" y="358"/>
                    </a:lnTo>
                    <a:lnTo>
                      <a:pt x="42" y="360"/>
                    </a:lnTo>
                    <a:lnTo>
                      <a:pt x="44" y="360"/>
                    </a:lnTo>
                    <a:lnTo>
                      <a:pt x="47" y="360"/>
                    </a:lnTo>
                    <a:lnTo>
                      <a:pt x="50" y="360"/>
                    </a:lnTo>
                    <a:lnTo>
                      <a:pt x="50" y="363"/>
                    </a:lnTo>
                    <a:lnTo>
                      <a:pt x="47" y="363"/>
                    </a:lnTo>
                    <a:lnTo>
                      <a:pt x="44" y="363"/>
                    </a:lnTo>
                    <a:lnTo>
                      <a:pt x="44" y="365"/>
                    </a:lnTo>
                    <a:lnTo>
                      <a:pt x="42" y="365"/>
                    </a:lnTo>
                    <a:lnTo>
                      <a:pt x="44" y="365"/>
                    </a:lnTo>
                    <a:lnTo>
                      <a:pt x="44" y="368"/>
                    </a:lnTo>
                    <a:lnTo>
                      <a:pt x="42" y="368"/>
                    </a:lnTo>
                    <a:lnTo>
                      <a:pt x="39" y="368"/>
                    </a:lnTo>
                    <a:lnTo>
                      <a:pt x="37" y="368"/>
                    </a:lnTo>
                    <a:lnTo>
                      <a:pt x="37" y="365"/>
                    </a:lnTo>
                    <a:lnTo>
                      <a:pt x="39" y="365"/>
                    </a:lnTo>
                    <a:lnTo>
                      <a:pt x="37" y="365"/>
                    </a:lnTo>
                    <a:lnTo>
                      <a:pt x="34" y="365"/>
                    </a:lnTo>
                    <a:lnTo>
                      <a:pt x="31" y="365"/>
                    </a:lnTo>
                    <a:lnTo>
                      <a:pt x="34" y="368"/>
                    </a:lnTo>
                    <a:lnTo>
                      <a:pt x="31" y="371"/>
                    </a:lnTo>
                    <a:lnTo>
                      <a:pt x="34" y="371"/>
                    </a:lnTo>
                    <a:lnTo>
                      <a:pt x="34" y="373"/>
                    </a:lnTo>
                    <a:lnTo>
                      <a:pt x="31" y="373"/>
                    </a:lnTo>
                    <a:lnTo>
                      <a:pt x="29" y="373"/>
                    </a:lnTo>
                    <a:lnTo>
                      <a:pt x="29" y="371"/>
                    </a:lnTo>
                    <a:lnTo>
                      <a:pt x="29" y="373"/>
                    </a:lnTo>
                    <a:lnTo>
                      <a:pt x="26" y="373"/>
                    </a:lnTo>
                    <a:lnTo>
                      <a:pt x="23" y="373"/>
                    </a:lnTo>
                    <a:lnTo>
                      <a:pt x="21" y="373"/>
                    </a:lnTo>
                    <a:lnTo>
                      <a:pt x="23" y="373"/>
                    </a:lnTo>
                    <a:lnTo>
                      <a:pt x="23" y="376"/>
                    </a:lnTo>
                    <a:lnTo>
                      <a:pt x="21" y="376"/>
                    </a:lnTo>
                    <a:lnTo>
                      <a:pt x="18" y="376"/>
                    </a:lnTo>
                    <a:lnTo>
                      <a:pt x="16" y="376"/>
                    </a:lnTo>
                    <a:lnTo>
                      <a:pt x="13" y="376"/>
                    </a:lnTo>
                    <a:lnTo>
                      <a:pt x="10" y="376"/>
                    </a:lnTo>
                    <a:lnTo>
                      <a:pt x="8" y="376"/>
                    </a:lnTo>
                    <a:lnTo>
                      <a:pt x="8" y="373"/>
                    </a:lnTo>
                    <a:lnTo>
                      <a:pt x="5" y="373"/>
                    </a:lnTo>
                    <a:lnTo>
                      <a:pt x="5" y="371"/>
                    </a:lnTo>
                    <a:lnTo>
                      <a:pt x="3" y="371"/>
                    </a:lnTo>
                    <a:lnTo>
                      <a:pt x="0" y="371"/>
                    </a:lnTo>
                    <a:lnTo>
                      <a:pt x="3" y="373"/>
                    </a:lnTo>
                    <a:lnTo>
                      <a:pt x="3" y="376"/>
                    </a:lnTo>
                    <a:lnTo>
                      <a:pt x="5" y="376"/>
                    </a:lnTo>
                    <a:lnTo>
                      <a:pt x="8" y="376"/>
                    </a:lnTo>
                    <a:lnTo>
                      <a:pt x="8" y="379"/>
                    </a:lnTo>
                    <a:lnTo>
                      <a:pt x="10" y="379"/>
                    </a:lnTo>
                    <a:lnTo>
                      <a:pt x="13" y="379"/>
                    </a:lnTo>
                    <a:lnTo>
                      <a:pt x="16" y="379"/>
                    </a:lnTo>
                    <a:lnTo>
                      <a:pt x="16" y="381"/>
                    </a:lnTo>
                    <a:lnTo>
                      <a:pt x="16" y="384"/>
                    </a:lnTo>
                    <a:lnTo>
                      <a:pt x="18" y="386"/>
                    </a:lnTo>
                    <a:lnTo>
                      <a:pt x="18" y="389"/>
                    </a:lnTo>
                    <a:lnTo>
                      <a:pt x="18" y="392"/>
                    </a:lnTo>
                    <a:lnTo>
                      <a:pt x="21" y="394"/>
                    </a:lnTo>
                    <a:lnTo>
                      <a:pt x="18" y="394"/>
                    </a:lnTo>
                    <a:lnTo>
                      <a:pt x="21" y="394"/>
                    </a:lnTo>
                    <a:lnTo>
                      <a:pt x="21" y="397"/>
                    </a:lnTo>
                    <a:lnTo>
                      <a:pt x="23" y="397"/>
                    </a:lnTo>
                    <a:lnTo>
                      <a:pt x="23" y="394"/>
                    </a:lnTo>
                    <a:lnTo>
                      <a:pt x="23" y="397"/>
                    </a:lnTo>
                    <a:lnTo>
                      <a:pt x="26" y="397"/>
                    </a:lnTo>
                    <a:lnTo>
                      <a:pt x="26" y="394"/>
                    </a:lnTo>
                    <a:lnTo>
                      <a:pt x="26" y="397"/>
                    </a:lnTo>
                    <a:lnTo>
                      <a:pt x="29" y="397"/>
                    </a:lnTo>
                    <a:lnTo>
                      <a:pt x="29" y="394"/>
                    </a:lnTo>
                    <a:lnTo>
                      <a:pt x="29" y="397"/>
                    </a:lnTo>
                    <a:lnTo>
                      <a:pt x="29" y="394"/>
                    </a:lnTo>
                    <a:lnTo>
                      <a:pt x="29" y="397"/>
                    </a:lnTo>
                    <a:lnTo>
                      <a:pt x="31" y="397"/>
                    </a:lnTo>
                    <a:lnTo>
                      <a:pt x="29" y="397"/>
                    </a:lnTo>
                    <a:lnTo>
                      <a:pt x="29" y="399"/>
                    </a:lnTo>
                    <a:lnTo>
                      <a:pt x="26" y="399"/>
                    </a:lnTo>
                    <a:lnTo>
                      <a:pt x="29" y="399"/>
                    </a:lnTo>
                    <a:lnTo>
                      <a:pt x="29" y="402"/>
                    </a:lnTo>
                    <a:lnTo>
                      <a:pt x="31" y="402"/>
                    </a:lnTo>
                    <a:lnTo>
                      <a:pt x="31" y="405"/>
                    </a:lnTo>
                    <a:lnTo>
                      <a:pt x="34" y="405"/>
                    </a:lnTo>
                    <a:lnTo>
                      <a:pt x="34" y="407"/>
                    </a:lnTo>
                    <a:lnTo>
                      <a:pt x="37" y="407"/>
                    </a:lnTo>
                    <a:lnTo>
                      <a:pt x="37" y="410"/>
                    </a:lnTo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52" name="Freeform 216"/>
              <p:cNvSpPr>
                <a:spLocks/>
              </p:cNvSpPr>
              <p:nvPr/>
            </p:nvSpPr>
            <p:spPr bwMode="auto">
              <a:xfrm>
                <a:off x="5247" y="1740"/>
                <a:ext cx="274" cy="473"/>
              </a:xfrm>
              <a:custGeom>
                <a:avLst/>
                <a:gdLst>
                  <a:gd name="T0" fmla="*/ 138 w 274"/>
                  <a:gd name="T1" fmla="*/ 0 h 473"/>
                  <a:gd name="T2" fmla="*/ 151 w 274"/>
                  <a:gd name="T3" fmla="*/ 11 h 473"/>
                  <a:gd name="T4" fmla="*/ 167 w 274"/>
                  <a:gd name="T5" fmla="*/ 21 h 473"/>
                  <a:gd name="T6" fmla="*/ 180 w 274"/>
                  <a:gd name="T7" fmla="*/ 37 h 473"/>
                  <a:gd name="T8" fmla="*/ 185 w 274"/>
                  <a:gd name="T9" fmla="*/ 60 h 473"/>
                  <a:gd name="T10" fmla="*/ 206 w 274"/>
                  <a:gd name="T11" fmla="*/ 68 h 473"/>
                  <a:gd name="T12" fmla="*/ 222 w 274"/>
                  <a:gd name="T13" fmla="*/ 76 h 473"/>
                  <a:gd name="T14" fmla="*/ 232 w 274"/>
                  <a:gd name="T15" fmla="*/ 79 h 473"/>
                  <a:gd name="T16" fmla="*/ 253 w 274"/>
                  <a:gd name="T17" fmla="*/ 86 h 473"/>
                  <a:gd name="T18" fmla="*/ 261 w 274"/>
                  <a:gd name="T19" fmla="*/ 99 h 473"/>
                  <a:gd name="T20" fmla="*/ 261 w 274"/>
                  <a:gd name="T21" fmla="*/ 128 h 473"/>
                  <a:gd name="T22" fmla="*/ 261 w 274"/>
                  <a:gd name="T23" fmla="*/ 152 h 473"/>
                  <a:gd name="T24" fmla="*/ 269 w 274"/>
                  <a:gd name="T25" fmla="*/ 162 h 473"/>
                  <a:gd name="T26" fmla="*/ 269 w 274"/>
                  <a:gd name="T27" fmla="*/ 180 h 473"/>
                  <a:gd name="T28" fmla="*/ 264 w 274"/>
                  <a:gd name="T29" fmla="*/ 194 h 473"/>
                  <a:gd name="T30" fmla="*/ 256 w 274"/>
                  <a:gd name="T31" fmla="*/ 199 h 473"/>
                  <a:gd name="T32" fmla="*/ 240 w 274"/>
                  <a:gd name="T33" fmla="*/ 196 h 473"/>
                  <a:gd name="T34" fmla="*/ 235 w 274"/>
                  <a:gd name="T35" fmla="*/ 201 h 473"/>
                  <a:gd name="T36" fmla="*/ 243 w 274"/>
                  <a:gd name="T37" fmla="*/ 217 h 473"/>
                  <a:gd name="T38" fmla="*/ 258 w 274"/>
                  <a:gd name="T39" fmla="*/ 243 h 473"/>
                  <a:gd name="T40" fmla="*/ 258 w 274"/>
                  <a:gd name="T41" fmla="*/ 256 h 473"/>
                  <a:gd name="T42" fmla="*/ 271 w 274"/>
                  <a:gd name="T43" fmla="*/ 274 h 473"/>
                  <a:gd name="T44" fmla="*/ 256 w 274"/>
                  <a:gd name="T45" fmla="*/ 277 h 473"/>
                  <a:gd name="T46" fmla="*/ 258 w 274"/>
                  <a:gd name="T47" fmla="*/ 293 h 473"/>
                  <a:gd name="T48" fmla="*/ 258 w 274"/>
                  <a:gd name="T49" fmla="*/ 301 h 473"/>
                  <a:gd name="T50" fmla="*/ 237 w 274"/>
                  <a:gd name="T51" fmla="*/ 295 h 473"/>
                  <a:gd name="T52" fmla="*/ 227 w 274"/>
                  <a:gd name="T53" fmla="*/ 282 h 473"/>
                  <a:gd name="T54" fmla="*/ 224 w 274"/>
                  <a:gd name="T55" fmla="*/ 267 h 473"/>
                  <a:gd name="T56" fmla="*/ 206 w 274"/>
                  <a:gd name="T57" fmla="*/ 243 h 473"/>
                  <a:gd name="T58" fmla="*/ 201 w 274"/>
                  <a:gd name="T59" fmla="*/ 225 h 473"/>
                  <a:gd name="T60" fmla="*/ 198 w 274"/>
                  <a:gd name="T61" fmla="*/ 212 h 473"/>
                  <a:gd name="T62" fmla="*/ 180 w 274"/>
                  <a:gd name="T63" fmla="*/ 220 h 473"/>
                  <a:gd name="T64" fmla="*/ 159 w 274"/>
                  <a:gd name="T65" fmla="*/ 217 h 473"/>
                  <a:gd name="T66" fmla="*/ 138 w 274"/>
                  <a:gd name="T67" fmla="*/ 227 h 473"/>
                  <a:gd name="T68" fmla="*/ 138 w 274"/>
                  <a:gd name="T69" fmla="*/ 251 h 473"/>
                  <a:gd name="T70" fmla="*/ 149 w 274"/>
                  <a:gd name="T71" fmla="*/ 267 h 473"/>
                  <a:gd name="T72" fmla="*/ 170 w 274"/>
                  <a:gd name="T73" fmla="*/ 288 h 473"/>
                  <a:gd name="T74" fmla="*/ 183 w 274"/>
                  <a:gd name="T75" fmla="*/ 308 h 473"/>
                  <a:gd name="T76" fmla="*/ 154 w 274"/>
                  <a:gd name="T77" fmla="*/ 319 h 473"/>
                  <a:gd name="T78" fmla="*/ 128 w 274"/>
                  <a:gd name="T79" fmla="*/ 350 h 473"/>
                  <a:gd name="T80" fmla="*/ 143 w 274"/>
                  <a:gd name="T81" fmla="*/ 358 h 473"/>
                  <a:gd name="T82" fmla="*/ 149 w 274"/>
                  <a:gd name="T83" fmla="*/ 369 h 473"/>
                  <a:gd name="T84" fmla="*/ 130 w 274"/>
                  <a:gd name="T85" fmla="*/ 371 h 473"/>
                  <a:gd name="T86" fmla="*/ 128 w 274"/>
                  <a:gd name="T87" fmla="*/ 387 h 473"/>
                  <a:gd name="T88" fmla="*/ 125 w 274"/>
                  <a:gd name="T89" fmla="*/ 400 h 473"/>
                  <a:gd name="T90" fmla="*/ 104 w 274"/>
                  <a:gd name="T91" fmla="*/ 405 h 473"/>
                  <a:gd name="T92" fmla="*/ 102 w 274"/>
                  <a:gd name="T93" fmla="*/ 421 h 473"/>
                  <a:gd name="T94" fmla="*/ 83 w 274"/>
                  <a:gd name="T95" fmla="*/ 408 h 473"/>
                  <a:gd name="T96" fmla="*/ 73 w 274"/>
                  <a:gd name="T97" fmla="*/ 405 h 473"/>
                  <a:gd name="T98" fmla="*/ 60 w 274"/>
                  <a:gd name="T99" fmla="*/ 397 h 473"/>
                  <a:gd name="T100" fmla="*/ 47 w 274"/>
                  <a:gd name="T101" fmla="*/ 402 h 473"/>
                  <a:gd name="T102" fmla="*/ 42 w 274"/>
                  <a:gd name="T103" fmla="*/ 416 h 473"/>
                  <a:gd name="T104" fmla="*/ 63 w 274"/>
                  <a:gd name="T105" fmla="*/ 426 h 473"/>
                  <a:gd name="T106" fmla="*/ 68 w 274"/>
                  <a:gd name="T107" fmla="*/ 439 h 473"/>
                  <a:gd name="T108" fmla="*/ 63 w 274"/>
                  <a:gd name="T109" fmla="*/ 439 h 473"/>
                  <a:gd name="T110" fmla="*/ 44 w 274"/>
                  <a:gd name="T111" fmla="*/ 449 h 473"/>
                  <a:gd name="T112" fmla="*/ 26 w 274"/>
                  <a:gd name="T113" fmla="*/ 429 h 473"/>
                  <a:gd name="T114" fmla="*/ 5 w 274"/>
                  <a:gd name="T115" fmla="*/ 426 h 473"/>
                  <a:gd name="T116" fmla="*/ 3 w 274"/>
                  <a:gd name="T117" fmla="*/ 447 h 473"/>
                  <a:gd name="T118" fmla="*/ 3 w 274"/>
                  <a:gd name="T119" fmla="*/ 470 h 4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274" h="473">
                    <a:moveTo>
                      <a:pt x="110" y="16"/>
                    </a:moveTo>
                    <a:lnTo>
                      <a:pt x="112" y="16"/>
                    </a:lnTo>
                    <a:lnTo>
                      <a:pt x="115" y="16"/>
                    </a:lnTo>
                    <a:lnTo>
                      <a:pt x="117" y="16"/>
                    </a:lnTo>
                    <a:lnTo>
                      <a:pt x="120" y="13"/>
                    </a:lnTo>
                    <a:lnTo>
                      <a:pt x="123" y="13"/>
                    </a:lnTo>
                    <a:lnTo>
                      <a:pt x="123" y="11"/>
                    </a:lnTo>
                    <a:lnTo>
                      <a:pt x="123" y="8"/>
                    </a:lnTo>
                    <a:lnTo>
                      <a:pt x="125" y="8"/>
                    </a:lnTo>
                    <a:lnTo>
                      <a:pt x="125" y="5"/>
                    </a:lnTo>
                    <a:lnTo>
                      <a:pt x="128" y="5"/>
                    </a:lnTo>
                    <a:lnTo>
                      <a:pt x="128" y="3"/>
                    </a:lnTo>
                    <a:lnTo>
                      <a:pt x="130" y="3"/>
                    </a:lnTo>
                    <a:lnTo>
                      <a:pt x="130" y="0"/>
                    </a:lnTo>
                    <a:lnTo>
                      <a:pt x="133" y="0"/>
                    </a:lnTo>
                    <a:lnTo>
                      <a:pt x="136" y="0"/>
                    </a:lnTo>
                    <a:lnTo>
                      <a:pt x="138" y="0"/>
                    </a:lnTo>
                    <a:lnTo>
                      <a:pt x="141" y="0"/>
                    </a:lnTo>
                    <a:lnTo>
                      <a:pt x="143" y="0"/>
                    </a:lnTo>
                    <a:lnTo>
                      <a:pt x="143" y="3"/>
                    </a:lnTo>
                    <a:lnTo>
                      <a:pt x="143" y="0"/>
                    </a:lnTo>
                    <a:lnTo>
                      <a:pt x="143" y="3"/>
                    </a:lnTo>
                    <a:lnTo>
                      <a:pt x="146" y="3"/>
                    </a:lnTo>
                    <a:lnTo>
                      <a:pt x="146" y="5"/>
                    </a:lnTo>
                    <a:lnTo>
                      <a:pt x="146" y="8"/>
                    </a:lnTo>
                    <a:lnTo>
                      <a:pt x="146" y="11"/>
                    </a:lnTo>
                    <a:lnTo>
                      <a:pt x="146" y="13"/>
                    </a:lnTo>
                    <a:lnTo>
                      <a:pt x="143" y="13"/>
                    </a:lnTo>
                    <a:lnTo>
                      <a:pt x="143" y="16"/>
                    </a:lnTo>
                    <a:lnTo>
                      <a:pt x="146" y="16"/>
                    </a:lnTo>
                    <a:lnTo>
                      <a:pt x="146" y="13"/>
                    </a:lnTo>
                    <a:lnTo>
                      <a:pt x="149" y="13"/>
                    </a:lnTo>
                    <a:lnTo>
                      <a:pt x="151" y="13"/>
                    </a:lnTo>
                    <a:lnTo>
                      <a:pt x="151" y="11"/>
                    </a:lnTo>
                    <a:lnTo>
                      <a:pt x="154" y="11"/>
                    </a:lnTo>
                    <a:lnTo>
                      <a:pt x="154" y="13"/>
                    </a:lnTo>
                    <a:lnTo>
                      <a:pt x="157" y="13"/>
                    </a:lnTo>
                    <a:lnTo>
                      <a:pt x="157" y="16"/>
                    </a:lnTo>
                    <a:lnTo>
                      <a:pt x="159" y="16"/>
                    </a:lnTo>
                    <a:lnTo>
                      <a:pt x="159" y="19"/>
                    </a:lnTo>
                    <a:lnTo>
                      <a:pt x="159" y="21"/>
                    </a:lnTo>
                    <a:lnTo>
                      <a:pt x="159" y="24"/>
                    </a:lnTo>
                    <a:lnTo>
                      <a:pt x="162" y="24"/>
                    </a:lnTo>
                    <a:lnTo>
                      <a:pt x="162" y="21"/>
                    </a:lnTo>
                    <a:lnTo>
                      <a:pt x="162" y="24"/>
                    </a:lnTo>
                    <a:lnTo>
                      <a:pt x="162" y="21"/>
                    </a:lnTo>
                    <a:lnTo>
                      <a:pt x="162" y="19"/>
                    </a:lnTo>
                    <a:lnTo>
                      <a:pt x="162" y="21"/>
                    </a:lnTo>
                    <a:lnTo>
                      <a:pt x="164" y="19"/>
                    </a:lnTo>
                    <a:lnTo>
                      <a:pt x="164" y="21"/>
                    </a:lnTo>
                    <a:lnTo>
                      <a:pt x="167" y="21"/>
                    </a:lnTo>
                    <a:lnTo>
                      <a:pt x="164" y="21"/>
                    </a:lnTo>
                    <a:lnTo>
                      <a:pt x="164" y="24"/>
                    </a:lnTo>
                    <a:lnTo>
                      <a:pt x="167" y="21"/>
                    </a:lnTo>
                    <a:lnTo>
                      <a:pt x="170" y="21"/>
                    </a:lnTo>
                    <a:lnTo>
                      <a:pt x="170" y="19"/>
                    </a:lnTo>
                    <a:lnTo>
                      <a:pt x="172" y="21"/>
                    </a:lnTo>
                    <a:lnTo>
                      <a:pt x="172" y="24"/>
                    </a:lnTo>
                    <a:lnTo>
                      <a:pt x="175" y="24"/>
                    </a:lnTo>
                    <a:lnTo>
                      <a:pt x="175" y="26"/>
                    </a:lnTo>
                    <a:lnTo>
                      <a:pt x="172" y="26"/>
                    </a:lnTo>
                    <a:lnTo>
                      <a:pt x="175" y="26"/>
                    </a:lnTo>
                    <a:lnTo>
                      <a:pt x="175" y="29"/>
                    </a:lnTo>
                    <a:lnTo>
                      <a:pt x="177" y="29"/>
                    </a:lnTo>
                    <a:lnTo>
                      <a:pt x="177" y="32"/>
                    </a:lnTo>
                    <a:lnTo>
                      <a:pt x="177" y="34"/>
                    </a:lnTo>
                    <a:lnTo>
                      <a:pt x="180" y="34"/>
                    </a:lnTo>
                    <a:lnTo>
                      <a:pt x="180" y="37"/>
                    </a:lnTo>
                    <a:lnTo>
                      <a:pt x="183" y="37"/>
                    </a:lnTo>
                    <a:lnTo>
                      <a:pt x="183" y="39"/>
                    </a:lnTo>
                    <a:lnTo>
                      <a:pt x="180" y="39"/>
                    </a:lnTo>
                    <a:lnTo>
                      <a:pt x="183" y="39"/>
                    </a:lnTo>
                    <a:lnTo>
                      <a:pt x="183" y="42"/>
                    </a:lnTo>
                    <a:lnTo>
                      <a:pt x="185" y="42"/>
                    </a:lnTo>
                    <a:lnTo>
                      <a:pt x="185" y="45"/>
                    </a:lnTo>
                    <a:lnTo>
                      <a:pt x="188" y="45"/>
                    </a:lnTo>
                    <a:lnTo>
                      <a:pt x="188" y="47"/>
                    </a:lnTo>
                    <a:lnTo>
                      <a:pt x="188" y="50"/>
                    </a:lnTo>
                    <a:lnTo>
                      <a:pt x="188" y="52"/>
                    </a:lnTo>
                    <a:lnTo>
                      <a:pt x="188" y="55"/>
                    </a:lnTo>
                    <a:lnTo>
                      <a:pt x="188" y="58"/>
                    </a:lnTo>
                    <a:lnTo>
                      <a:pt x="188" y="60"/>
                    </a:lnTo>
                    <a:lnTo>
                      <a:pt x="185" y="60"/>
                    </a:lnTo>
                    <a:lnTo>
                      <a:pt x="188" y="60"/>
                    </a:lnTo>
                    <a:lnTo>
                      <a:pt x="185" y="60"/>
                    </a:lnTo>
                    <a:lnTo>
                      <a:pt x="188" y="60"/>
                    </a:lnTo>
                    <a:lnTo>
                      <a:pt x="190" y="60"/>
                    </a:lnTo>
                    <a:lnTo>
                      <a:pt x="193" y="60"/>
                    </a:lnTo>
                    <a:lnTo>
                      <a:pt x="193" y="63"/>
                    </a:lnTo>
                    <a:lnTo>
                      <a:pt x="193" y="60"/>
                    </a:lnTo>
                    <a:lnTo>
                      <a:pt x="196" y="60"/>
                    </a:lnTo>
                    <a:lnTo>
                      <a:pt x="196" y="63"/>
                    </a:lnTo>
                    <a:lnTo>
                      <a:pt x="198" y="63"/>
                    </a:lnTo>
                    <a:lnTo>
                      <a:pt x="196" y="63"/>
                    </a:lnTo>
                    <a:lnTo>
                      <a:pt x="196" y="60"/>
                    </a:lnTo>
                    <a:lnTo>
                      <a:pt x="198" y="60"/>
                    </a:lnTo>
                    <a:lnTo>
                      <a:pt x="201" y="60"/>
                    </a:lnTo>
                    <a:lnTo>
                      <a:pt x="201" y="63"/>
                    </a:lnTo>
                    <a:lnTo>
                      <a:pt x="204" y="63"/>
                    </a:lnTo>
                    <a:lnTo>
                      <a:pt x="204" y="66"/>
                    </a:lnTo>
                    <a:lnTo>
                      <a:pt x="206" y="66"/>
                    </a:lnTo>
                    <a:lnTo>
                      <a:pt x="206" y="68"/>
                    </a:lnTo>
                    <a:lnTo>
                      <a:pt x="206" y="71"/>
                    </a:lnTo>
                    <a:lnTo>
                      <a:pt x="206" y="73"/>
                    </a:lnTo>
                    <a:lnTo>
                      <a:pt x="209" y="73"/>
                    </a:lnTo>
                    <a:lnTo>
                      <a:pt x="209" y="76"/>
                    </a:lnTo>
                    <a:lnTo>
                      <a:pt x="211" y="76"/>
                    </a:lnTo>
                    <a:lnTo>
                      <a:pt x="211" y="79"/>
                    </a:lnTo>
                    <a:lnTo>
                      <a:pt x="211" y="81"/>
                    </a:lnTo>
                    <a:lnTo>
                      <a:pt x="214" y="81"/>
                    </a:lnTo>
                    <a:lnTo>
                      <a:pt x="217" y="81"/>
                    </a:lnTo>
                    <a:lnTo>
                      <a:pt x="219" y="81"/>
                    </a:lnTo>
                    <a:lnTo>
                      <a:pt x="219" y="79"/>
                    </a:lnTo>
                    <a:lnTo>
                      <a:pt x="219" y="76"/>
                    </a:lnTo>
                    <a:lnTo>
                      <a:pt x="222" y="76"/>
                    </a:lnTo>
                    <a:lnTo>
                      <a:pt x="219" y="76"/>
                    </a:lnTo>
                    <a:lnTo>
                      <a:pt x="222" y="76"/>
                    </a:lnTo>
                    <a:lnTo>
                      <a:pt x="222" y="73"/>
                    </a:lnTo>
                    <a:lnTo>
                      <a:pt x="222" y="76"/>
                    </a:lnTo>
                    <a:lnTo>
                      <a:pt x="224" y="76"/>
                    </a:lnTo>
                    <a:lnTo>
                      <a:pt x="224" y="73"/>
                    </a:lnTo>
                    <a:lnTo>
                      <a:pt x="222" y="73"/>
                    </a:lnTo>
                    <a:lnTo>
                      <a:pt x="224" y="73"/>
                    </a:lnTo>
                    <a:lnTo>
                      <a:pt x="224" y="71"/>
                    </a:lnTo>
                    <a:lnTo>
                      <a:pt x="227" y="71"/>
                    </a:lnTo>
                    <a:lnTo>
                      <a:pt x="230" y="71"/>
                    </a:lnTo>
                    <a:lnTo>
                      <a:pt x="232" y="71"/>
                    </a:lnTo>
                    <a:lnTo>
                      <a:pt x="232" y="73"/>
                    </a:lnTo>
                    <a:lnTo>
                      <a:pt x="230" y="73"/>
                    </a:lnTo>
                    <a:lnTo>
                      <a:pt x="230" y="76"/>
                    </a:lnTo>
                    <a:lnTo>
                      <a:pt x="230" y="73"/>
                    </a:lnTo>
                    <a:lnTo>
                      <a:pt x="232" y="73"/>
                    </a:lnTo>
                    <a:lnTo>
                      <a:pt x="232" y="76"/>
                    </a:lnTo>
                    <a:lnTo>
                      <a:pt x="235" y="76"/>
                    </a:lnTo>
                    <a:lnTo>
                      <a:pt x="232" y="76"/>
                    </a:lnTo>
                    <a:lnTo>
                      <a:pt x="232" y="79"/>
                    </a:lnTo>
                    <a:lnTo>
                      <a:pt x="235" y="79"/>
                    </a:lnTo>
                    <a:lnTo>
                      <a:pt x="232" y="79"/>
                    </a:lnTo>
                    <a:lnTo>
                      <a:pt x="235" y="79"/>
                    </a:lnTo>
                    <a:lnTo>
                      <a:pt x="237" y="79"/>
                    </a:lnTo>
                    <a:lnTo>
                      <a:pt x="240" y="79"/>
                    </a:lnTo>
                    <a:lnTo>
                      <a:pt x="240" y="81"/>
                    </a:lnTo>
                    <a:lnTo>
                      <a:pt x="240" y="84"/>
                    </a:lnTo>
                    <a:lnTo>
                      <a:pt x="243" y="84"/>
                    </a:lnTo>
                    <a:lnTo>
                      <a:pt x="245" y="84"/>
                    </a:lnTo>
                    <a:lnTo>
                      <a:pt x="248" y="81"/>
                    </a:lnTo>
                    <a:lnTo>
                      <a:pt x="248" y="84"/>
                    </a:lnTo>
                    <a:lnTo>
                      <a:pt x="250" y="84"/>
                    </a:lnTo>
                    <a:lnTo>
                      <a:pt x="248" y="84"/>
                    </a:lnTo>
                    <a:lnTo>
                      <a:pt x="248" y="86"/>
                    </a:lnTo>
                    <a:lnTo>
                      <a:pt x="250" y="86"/>
                    </a:lnTo>
                    <a:lnTo>
                      <a:pt x="253" y="84"/>
                    </a:lnTo>
                    <a:lnTo>
                      <a:pt x="253" y="86"/>
                    </a:lnTo>
                    <a:lnTo>
                      <a:pt x="256" y="86"/>
                    </a:lnTo>
                    <a:lnTo>
                      <a:pt x="256" y="89"/>
                    </a:lnTo>
                    <a:lnTo>
                      <a:pt x="256" y="92"/>
                    </a:lnTo>
                    <a:lnTo>
                      <a:pt x="258" y="92"/>
                    </a:lnTo>
                    <a:lnTo>
                      <a:pt x="256" y="92"/>
                    </a:lnTo>
                    <a:lnTo>
                      <a:pt x="258" y="92"/>
                    </a:lnTo>
                    <a:lnTo>
                      <a:pt x="261" y="92"/>
                    </a:lnTo>
                    <a:lnTo>
                      <a:pt x="261" y="94"/>
                    </a:lnTo>
                    <a:lnTo>
                      <a:pt x="264" y="94"/>
                    </a:lnTo>
                    <a:lnTo>
                      <a:pt x="264" y="97"/>
                    </a:lnTo>
                    <a:lnTo>
                      <a:pt x="266" y="97"/>
                    </a:lnTo>
                    <a:lnTo>
                      <a:pt x="264" y="99"/>
                    </a:lnTo>
                    <a:lnTo>
                      <a:pt x="264" y="97"/>
                    </a:lnTo>
                    <a:lnTo>
                      <a:pt x="261" y="97"/>
                    </a:lnTo>
                    <a:lnTo>
                      <a:pt x="258" y="97"/>
                    </a:lnTo>
                    <a:lnTo>
                      <a:pt x="258" y="99"/>
                    </a:lnTo>
                    <a:lnTo>
                      <a:pt x="261" y="99"/>
                    </a:lnTo>
                    <a:lnTo>
                      <a:pt x="261" y="102"/>
                    </a:lnTo>
                    <a:lnTo>
                      <a:pt x="264" y="102"/>
                    </a:lnTo>
                    <a:lnTo>
                      <a:pt x="264" y="105"/>
                    </a:lnTo>
                    <a:lnTo>
                      <a:pt x="264" y="107"/>
                    </a:lnTo>
                    <a:lnTo>
                      <a:pt x="264" y="110"/>
                    </a:lnTo>
                    <a:lnTo>
                      <a:pt x="264" y="113"/>
                    </a:lnTo>
                    <a:lnTo>
                      <a:pt x="261" y="113"/>
                    </a:lnTo>
                    <a:lnTo>
                      <a:pt x="261" y="115"/>
                    </a:lnTo>
                    <a:lnTo>
                      <a:pt x="258" y="115"/>
                    </a:lnTo>
                    <a:lnTo>
                      <a:pt x="256" y="115"/>
                    </a:lnTo>
                    <a:lnTo>
                      <a:pt x="258" y="115"/>
                    </a:lnTo>
                    <a:lnTo>
                      <a:pt x="258" y="118"/>
                    </a:lnTo>
                    <a:lnTo>
                      <a:pt x="261" y="118"/>
                    </a:lnTo>
                    <a:lnTo>
                      <a:pt x="261" y="120"/>
                    </a:lnTo>
                    <a:lnTo>
                      <a:pt x="261" y="123"/>
                    </a:lnTo>
                    <a:lnTo>
                      <a:pt x="261" y="126"/>
                    </a:lnTo>
                    <a:lnTo>
                      <a:pt x="261" y="128"/>
                    </a:lnTo>
                    <a:lnTo>
                      <a:pt x="261" y="131"/>
                    </a:lnTo>
                    <a:lnTo>
                      <a:pt x="258" y="131"/>
                    </a:lnTo>
                    <a:lnTo>
                      <a:pt x="258" y="133"/>
                    </a:lnTo>
                    <a:lnTo>
                      <a:pt x="261" y="133"/>
                    </a:lnTo>
                    <a:lnTo>
                      <a:pt x="261" y="136"/>
                    </a:lnTo>
                    <a:lnTo>
                      <a:pt x="261" y="139"/>
                    </a:lnTo>
                    <a:lnTo>
                      <a:pt x="261" y="141"/>
                    </a:lnTo>
                    <a:lnTo>
                      <a:pt x="261" y="144"/>
                    </a:lnTo>
                    <a:lnTo>
                      <a:pt x="261" y="147"/>
                    </a:lnTo>
                    <a:lnTo>
                      <a:pt x="261" y="144"/>
                    </a:lnTo>
                    <a:lnTo>
                      <a:pt x="261" y="147"/>
                    </a:lnTo>
                    <a:lnTo>
                      <a:pt x="258" y="147"/>
                    </a:lnTo>
                    <a:lnTo>
                      <a:pt x="258" y="149"/>
                    </a:lnTo>
                    <a:lnTo>
                      <a:pt x="261" y="149"/>
                    </a:lnTo>
                    <a:lnTo>
                      <a:pt x="258" y="149"/>
                    </a:lnTo>
                    <a:lnTo>
                      <a:pt x="258" y="152"/>
                    </a:lnTo>
                    <a:lnTo>
                      <a:pt x="261" y="152"/>
                    </a:lnTo>
                    <a:lnTo>
                      <a:pt x="258" y="152"/>
                    </a:lnTo>
                    <a:lnTo>
                      <a:pt x="258" y="154"/>
                    </a:lnTo>
                    <a:lnTo>
                      <a:pt x="261" y="154"/>
                    </a:lnTo>
                    <a:lnTo>
                      <a:pt x="258" y="154"/>
                    </a:lnTo>
                    <a:lnTo>
                      <a:pt x="261" y="154"/>
                    </a:lnTo>
                    <a:lnTo>
                      <a:pt x="264" y="154"/>
                    </a:lnTo>
                    <a:lnTo>
                      <a:pt x="264" y="157"/>
                    </a:lnTo>
                    <a:lnTo>
                      <a:pt x="264" y="160"/>
                    </a:lnTo>
                    <a:lnTo>
                      <a:pt x="266" y="160"/>
                    </a:lnTo>
                    <a:lnTo>
                      <a:pt x="269" y="160"/>
                    </a:lnTo>
                    <a:lnTo>
                      <a:pt x="269" y="162"/>
                    </a:lnTo>
                    <a:lnTo>
                      <a:pt x="271" y="162"/>
                    </a:lnTo>
                    <a:lnTo>
                      <a:pt x="269" y="162"/>
                    </a:lnTo>
                    <a:lnTo>
                      <a:pt x="271" y="162"/>
                    </a:lnTo>
                    <a:lnTo>
                      <a:pt x="271" y="165"/>
                    </a:lnTo>
                    <a:lnTo>
                      <a:pt x="269" y="165"/>
                    </a:lnTo>
                    <a:lnTo>
                      <a:pt x="269" y="162"/>
                    </a:lnTo>
                    <a:lnTo>
                      <a:pt x="266" y="162"/>
                    </a:lnTo>
                    <a:lnTo>
                      <a:pt x="266" y="165"/>
                    </a:lnTo>
                    <a:lnTo>
                      <a:pt x="269" y="165"/>
                    </a:lnTo>
                    <a:lnTo>
                      <a:pt x="269" y="167"/>
                    </a:lnTo>
                    <a:lnTo>
                      <a:pt x="271" y="170"/>
                    </a:lnTo>
                    <a:lnTo>
                      <a:pt x="269" y="170"/>
                    </a:lnTo>
                    <a:lnTo>
                      <a:pt x="266" y="170"/>
                    </a:lnTo>
                    <a:lnTo>
                      <a:pt x="269" y="170"/>
                    </a:lnTo>
                    <a:lnTo>
                      <a:pt x="266" y="170"/>
                    </a:lnTo>
                    <a:lnTo>
                      <a:pt x="266" y="173"/>
                    </a:lnTo>
                    <a:lnTo>
                      <a:pt x="269" y="173"/>
                    </a:lnTo>
                    <a:lnTo>
                      <a:pt x="269" y="175"/>
                    </a:lnTo>
                    <a:lnTo>
                      <a:pt x="266" y="175"/>
                    </a:lnTo>
                    <a:lnTo>
                      <a:pt x="269" y="175"/>
                    </a:lnTo>
                    <a:lnTo>
                      <a:pt x="271" y="178"/>
                    </a:lnTo>
                    <a:lnTo>
                      <a:pt x="271" y="180"/>
                    </a:lnTo>
                    <a:lnTo>
                      <a:pt x="269" y="180"/>
                    </a:lnTo>
                    <a:lnTo>
                      <a:pt x="269" y="183"/>
                    </a:lnTo>
                    <a:lnTo>
                      <a:pt x="271" y="183"/>
                    </a:lnTo>
                    <a:lnTo>
                      <a:pt x="271" y="180"/>
                    </a:lnTo>
                    <a:lnTo>
                      <a:pt x="271" y="183"/>
                    </a:lnTo>
                    <a:lnTo>
                      <a:pt x="274" y="183"/>
                    </a:lnTo>
                    <a:lnTo>
                      <a:pt x="274" y="186"/>
                    </a:lnTo>
                    <a:lnTo>
                      <a:pt x="271" y="186"/>
                    </a:lnTo>
                    <a:lnTo>
                      <a:pt x="271" y="188"/>
                    </a:lnTo>
                    <a:lnTo>
                      <a:pt x="271" y="191"/>
                    </a:lnTo>
                    <a:lnTo>
                      <a:pt x="271" y="194"/>
                    </a:lnTo>
                    <a:lnTo>
                      <a:pt x="269" y="194"/>
                    </a:lnTo>
                    <a:lnTo>
                      <a:pt x="271" y="194"/>
                    </a:lnTo>
                    <a:lnTo>
                      <a:pt x="269" y="194"/>
                    </a:lnTo>
                    <a:lnTo>
                      <a:pt x="269" y="196"/>
                    </a:lnTo>
                    <a:lnTo>
                      <a:pt x="266" y="196"/>
                    </a:lnTo>
                    <a:lnTo>
                      <a:pt x="264" y="196"/>
                    </a:lnTo>
                    <a:lnTo>
                      <a:pt x="264" y="194"/>
                    </a:lnTo>
                    <a:lnTo>
                      <a:pt x="264" y="191"/>
                    </a:lnTo>
                    <a:lnTo>
                      <a:pt x="266" y="191"/>
                    </a:lnTo>
                    <a:lnTo>
                      <a:pt x="264" y="191"/>
                    </a:lnTo>
                    <a:lnTo>
                      <a:pt x="266" y="191"/>
                    </a:lnTo>
                    <a:lnTo>
                      <a:pt x="264" y="191"/>
                    </a:lnTo>
                    <a:lnTo>
                      <a:pt x="264" y="188"/>
                    </a:lnTo>
                    <a:lnTo>
                      <a:pt x="264" y="191"/>
                    </a:lnTo>
                    <a:lnTo>
                      <a:pt x="264" y="194"/>
                    </a:lnTo>
                    <a:lnTo>
                      <a:pt x="261" y="194"/>
                    </a:lnTo>
                    <a:lnTo>
                      <a:pt x="261" y="196"/>
                    </a:lnTo>
                    <a:lnTo>
                      <a:pt x="258" y="196"/>
                    </a:lnTo>
                    <a:lnTo>
                      <a:pt x="258" y="194"/>
                    </a:lnTo>
                    <a:lnTo>
                      <a:pt x="258" y="191"/>
                    </a:lnTo>
                    <a:lnTo>
                      <a:pt x="258" y="194"/>
                    </a:lnTo>
                    <a:lnTo>
                      <a:pt x="258" y="196"/>
                    </a:lnTo>
                    <a:lnTo>
                      <a:pt x="258" y="199"/>
                    </a:lnTo>
                    <a:lnTo>
                      <a:pt x="256" y="199"/>
                    </a:lnTo>
                    <a:lnTo>
                      <a:pt x="256" y="196"/>
                    </a:lnTo>
                    <a:lnTo>
                      <a:pt x="256" y="194"/>
                    </a:lnTo>
                    <a:lnTo>
                      <a:pt x="256" y="196"/>
                    </a:lnTo>
                    <a:lnTo>
                      <a:pt x="253" y="196"/>
                    </a:lnTo>
                    <a:lnTo>
                      <a:pt x="250" y="196"/>
                    </a:lnTo>
                    <a:lnTo>
                      <a:pt x="248" y="196"/>
                    </a:lnTo>
                    <a:lnTo>
                      <a:pt x="248" y="199"/>
                    </a:lnTo>
                    <a:lnTo>
                      <a:pt x="245" y="199"/>
                    </a:lnTo>
                    <a:lnTo>
                      <a:pt x="245" y="196"/>
                    </a:lnTo>
                    <a:lnTo>
                      <a:pt x="245" y="194"/>
                    </a:lnTo>
                    <a:lnTo>
                      <a:pt x="243" y="194"/>
                    </a:lnTo>
                    <a:lnTo>
                      <a:pt x="240" y="194"/>
                    </a:lnTo>
                    <a:lnTo>
                      <a:pt x="243" y="194"/>
                    </a:lnTo>
                    <a:lnTo>
                      <a:pt x="243" y="196"/>
                    </a:lnTo>
                    <a:lnTo>
                      <a:pt x="240" y="196"/>
                    </a:lnTo>
                    <a:lnTo>
                      <a:pt x="240" y="194"/>
                    </a:lnTo>
                    <a:lnTo>
                      <a:pt x="240" y="196"/>
                    </a:lnTo>
                    <a:lnTo>
                      <a:pt x="237" y="196"/>
                    </a:lnTo>
                    <a:lnTo>
                      <a:pt x="237" y="194"/>
                    </a:lnTo>
                    <a:lnTo>
                      <a:pt x="235" y="194"/>
                    </a:lnTo>
                    <a:lnTo>
                      <a:pt x="232" y="191"/>
                    </a:lnTo>
                    <a:lnTo>
                      <a:pt x="230" y="191"/>
                    </a:lnTo>
                    <a:lnTo>
                      <a:pt x="232" y="191"/>
                    </a:lnTo>
                    <a:lnTo>
                      <a:pt x="232" y="194"/>
                    </a:lnTo>
                    <a:lnTo>
                      <a:pt x="232" y="196"/>
                    </a:lnTo>
                    <a:lnTo>
                      <a:pt x="230" y="196"/>
                    </a:lnTo>
                    <a:lnTo>
                      <a:pt x="230" y="194"/>
                    </a:lnTo>
                    <a:lnTo>
                      <a:pt x="230" y="196"/>
                    </a:lnTo>
                    <a:lnTo>
                      <a:pt x="232" y="196"/>
                    </a:lnTo>
                    <a:lnTo>
                      <a:pt x="232" y="199"/>
                    </a:lnTo>
                    <a:lnTo>
                      <a:pt x="235" y="199"/>
                    </a:lnTo>
                    <a:lnTo>
                      <a:pt x="235" y="201"/>
                    </a:lnTo>
                    <a:lnTo>
                      <a:pt x="235" y="199"/>
                    </a:lnTo>
                    <a:lnTo>
                      <a:pt x="235" y="201"/>
                    </a:lnTo>
                    <a:lnTo>
                      <a:pt x="232" y="201"/>
                    </a:lnTo>
                    <a:lnTo>
                      <a:pt x="232" y="204"/>
                    </a:lnTo>
                    <a:lnTo>
                      <a:pt x="235" y="204"/>
                    </a:lnTo>
                    <a:lnTo>
                      <a:pt x="237" y="204"/>
                    </a:lnTo>
                    <a:lnTo>
                      <a:pt x="237" y="207"/>
                    </a:lnTo>
                    <a:lnTo>
                      <a:pt x="237" y="209"/>
                    </a:lnTo>
                    <a:lnTo>
                      <a:pt x="235" y="209"/>
                    </a:lnTo>
                    <a:lnTo>
                      <a:pt x="235" y="212"/>
                    </a:lnTo>
                    <a:lnTo>
                      <a:pt x="235" y="209"/>
                    </a:lnTo>
                    <a:lnTo>
                      <a:pt x="237" y="209"/>
                    </a:lnTo>
                    <a:lnTo>
                      <a:pt x="240" y="212"/>
                    </a:lnTo>
                    <a:lnTo>
                      <a:pt x="240" y="214"/>
                    </a:lnTo>
                    <a:lnTo>
                      <a:pt x="237" y="214"/>
                    </a:lnTo>
                    <a:lnTo>
                      <a:pt x="237" y="217"/>
                    </a:lnTo>
                    <a:lnTo>
                      <a:pt x="240" y="214"/>
                    </a:lnTo>
                    <a:lnTo>
                      <a:pt x="243" y="214"/>
                    </a:lnTo>
                    <a:lnTo>
                      <a:pt x="243" y="217"/>
                    </a:lnTo>
                    <a:lnTo>
                      <a:pt x="245" y="217"/>
                    </a:lnTo>
                    <a:lnTo>
                      <a:pt x="245" y="220"/>
                    </a:lnTo>
                    <a:lnTo>
                      <a:pt x="245" y="222"/>
                    </a:lnTo>
                    <a:lnTo>
                      <a:pt x="248" y="222"/>
                    </a:lnTo>
                    <a:lnTo>
                      <a:pt x="248" y="225"/>
                    </a:lnTo>
                    <a:lnTo>
                      <a:pt x="248" y="227"/>
                    </a:lnTo>
                    <a:lnTo>
                      <a:pt x="250" y="227"/>
                    </a:lnTo>
                    <a:lnTo>
                      <a:pt x="250" y="230"/>
                    </a:lnTo>
                    <a:lnTo>
                      <a:pt x="250" y="233"/>
                    </a:lnTo>
                    <a:lnTo>
                      <a:pt x="253" y="233"/>
                    </a:lnTo>
                    <a:lnTo>
                      <a:pt x="253" y="235"/>
                    </a:lnTo>
                    <a:lnTo>
                      <a:pt x="256" y="235"/>
                    </a:lnTo>
                    <a:lnTo>
                      <a:pt x="256" y="238"/>
                    </a:lnTo>
                    <a:lnTo>
                      <a:pt x="253" y="238"/>
                    </a:lnTo>
                    <a:lnTo>
                      <a:pt x="256" y="241"/>
                    </a:lnTo>
                    <a:lnTo>
                      <a:pt x="258" y="241"/>
                    </a:lnTo>
                    <a:lnTo>
                      <a:pt x="258" y="243"/>
                    </a:lnTo>
                    <a:lnTo>
                      <a:pt x="258" y="246"/>
                    </a:lnTo>
                    <a:lnTo>
                      <a:pt x="261" y="246"/>
                    </a:lnTo>
                    <a:lnTo>
                      <a:pt x="258" y="246"/>
                    </a:lnTo>
                    <a:lnTo>
                      <a:pt x="261" y="246"/>
                    </a:lnTo>
                    <a:lnTo>
                      <a:pt x="258" y="246"/>
                    </a:lnTo>
                    <a:lnTo>
                      <a:pt x="258" y="248"/>
                    </a:lnTo>
                    <a:lnTo>
                      <a:pt x="261" y="248"/>
                    </a:lnTo>
                    <a:lnTo>
                      <a:pt x="258" y="248"/>
                    </a:lnTo>
                    <a:lnTo>
                      <a:pt x="258" y="251"/>
                    </a:lnTo>
                    <a:lnTo>
                      <a:pt x="258" y="254"/>
                    </a:lnTo>
                    <a:lnTo>
                      <a:pt x="258" y="256"/>
                    </a:lnTo>
                    <a:lnTo>
                      <a:pt x="258" y="259"/>
                    </a:lnTo>
                    <a:lnTo>
                      <a:pt x="256" y="259"/>
                    </a:lnTo>
                    <a:lnTo>
                      <a:pt x="258" y="259"/>
                    </a:lnTo>
                    <a:lnTo>
                      <a:pt x="258" y="261"/>
                    </a:lnTo>
                    <a:lnTo>
                      <a:pt x="258" y="259"/>
                    </a:lnTo>
                    <a:lnTo>
                      <a:pt x="258" y="256"/>
                    </a:lnTo>
                    <a:lnTo>
                      <a:pt x="261" y="254"/>
                    </a:lnTo>
                    <a:lnTo>
                      <a:pt x="261" y="251"/>
                    </a:lnTo>
                    <a:lnTo>
                      <a:pt x="264" y="251"/>
                    </a:lnTo>
                    <a:lnTo>
                      <a:pt x="264" y="248"/>
                    </a:lnTo>
                    <a:lnTo>
                      <a:pt x="266" y="248"/>
                    </a:lnTo>
                    <a:lnTo>
                      <a:pt x="266" y="251"/>
                    </a:lnTo>
                    <a:lnTo>
                      <a:pt x="269" y="251"/>
                    </a:lnTo>
                    <a:lnTo>
                      <a:pt x="269" y="254"/>
                    </a:lnTo>
                    <a:lnTo>
                      <a:pt x="269" y="256"/>
                    </a:lnTo>
                    <a:lnTo>
                      <a:pt x="269" y="259"/>
                    </a:lnTo>
                    <a:lnTo>
                      <a:pt x="269" y="261"/>
                    </a:lnTo>
                    <a:lnTo>
                      <a:pt x="269" y="264"/>
                    </a:lnTo>
                    <a:lnTo>
                      <a:pt x="271" y="264"/>
                    </a:lnTo>
                    <a:lnTo>
                      <a:pt x="271" y="267"/>
                    </a:lnTo>
                    <a:lnTo>
                      <a:pt x="271" y="269"/>
                    </a:lnTo>
                    <a:lnTo>
                      <a:pt x="271" y="272"/>
                    </a:lnTo>
                    <a:lnTo>
                      <a:pt x="271" y="274"/>
                    </a:lnTo>
                    <a:lnTo>
                      <a:pt x="271" y="277"/>
                    </a:lnTo>
                    <a:lnTo>
                      <a:pt x="271" y="280"/>
                    </a:lnTo>
                    <a:lnTo>
                      <a:pt x="269" y="280"/>
                    </a:lnTo>
                    <a:lnTo>
                      <a:pt x="269" y="282"/>
                    </a:lnTo>
                    <a:lnTo>
                      <a:pt x="266" y="282"/>
                    </a:lnTo>
                    <a:lnTo>
                      <a:pt x="266" y="280"/>
                    </a:lnTo>
                    <a:lnTo>
                      <a:pt x="264" y="280"/>
                    </a:lnTo>
                    <a:lnTo>
                      <a:pt x="261" y="280"/>
                    </a:lnTo>
                    <a:lnTo>
                      <a:pt x="261" y="277"/>
                    </a:lnTo>
                    <a:lnTo>
                      <a:pt x="258" y="277"/>
                    </a:lnTo>
                    <a:lnTo>
                      <a:pt x="261" y="277"/>
                    </a:lnTo>
                    <a:lnTo>
                      <a:pt x="261" y="280"/>
                    </a:lnTo>
                    <a:lnTo>
                      <a:pt x="258" y="280"/>
                    </a:lnTo>
                    <a:lnTo>
                      <a:pt x="258" y="277"/>
                    </a:lnTo>
                    <a:lnTo>
                      <a:pt x="256" y="277"/>
                    </a:lnTo>
                    <a:lnTo>
                      <a:pt x="256" y="274"/>
                    </a:lnTo>
                    <a:lnTo>
                      <a:pt x="256" y="277"/>
                    </a:lnTo>
                    <a:lnTo>
                      <a:pt x="258" y="280"/>
                    </a:lnTo>
                    <a:lnTo>
                      <a:pt x="258" y="282"/>
                    </a:lnTo>
                    <a:lnTo>
                      <a:pt x="258" y="285"/>
                    </a:lnTo>
                    <a:lnTo>
                      <a:pt x="256" y="285"/>
                    </a:lnTo>
                    <a:lnTo>
                      <a:pt x="258" y="285"/>
                    </a:lnTo>
                    <a:lnTo>
                      <a:pt x="261" y="285"/>
                    </a:lnTo>
                    <a:lnTo>
                      <a:pt x="261" y="288"/>
                    </a:lnTo>
                    <a:lnTo>
                      <a:pt x="264" y="288"/>
                    </a:lnTo>
                    <a:lnTo>
                      <a:pt x="266" y="290"/>
                    </a:lnTo>
                    <a:lnTo>
                      <a:pt x="266" y="293"/>
                    </a:lnTo>
                    <a:lnTo>
                      <a:pt x="264" y="293"/>
                    </a:lnTo>
                    <a:lnTo>
                      <a:pt x="264" y="295"/>
                    </a:lnTo>
                    <a:lnTo>
                      <a:pt x="261" y="295"/>
                    </a:lnTo>
                    <a:lnTo>
                      <a:pt x="261" y="293"/>
                    </a:lnTo>
                    <a:lnTo>
                      <a:pt x="258" y="293"/>
                    </a:lnTo>
                    <a:lnTo>
                      <a:pt x="261" y="293"/>
                    </a:lnTo>
                    <a:lnTo>
                      <a:pt x="258" y="293"/>
                    </a:lnTo>
                    <a:lnTo>
                      <a:pt x="258" y="290"/>
                    </a:lnTo>
                    <a:lnTo>
                      <a:pt x="256" y="290"/>
                    </a:lnTo>
                    <a:lnTo>
                      <a:pt x="253" y="290"/>
                    </a:lnTo>
                    <a:lnTo>
                      <a:pt x="253" y="288"/>
                    </a:lnTo>
                    <a:lnTo>
                      <a:pt x="253" y="290"/>
                    </a:lnTo>
                    <a:lnTo>
                      <a:pt x="256" y="290"/>
                    </a:lnTo>
                    <a:lnTo>
                      <a:pt x="253" y="290"/>
                    </a:lnTo>
                    <a:lnTo>
                      <a:pt x="256" y="290"/>
                    </a:lnTo>
                    <a:lnTo>
                      <a:pt x="256" y="293"/>
                    </a:lnTo>
                    <a:lnTo>
                      <a:pt x="258" y="293"/>
                    </a:lnTo>
                    <a:lnTo>
                      <a:pt x="258" y="295"/>
                    </a:lnTo>
                    <a:lnTo>
                      <a:pt x="256" y="298"/>
                    </a:lnTo>
                    <a:lnTo>
                      <a:pt x="256" y="295"/>
                    </a:lnTo>
                    <a:lnTo>
                      <a:pt x="253" y="295"/>
                    </a:lnTo>
                    <a:lnTo>
                      <a:pt x="253" y="298"/>
                    </a:lnTo>
                    <a:lnTo>
                      <a:pt x="256" y="298"/>
                    </a:lnTo>
                    <a:lnTo>
                      <a:pt x="258" y="301"/>
                    </a:lnTo>
                    <a:lnTo>
                      <a:pt x="258" y="303"/>
                    </a:lnTo>
                    <a:lnTo>
                      <a:pt x="256" y="303"/>
                    </a:lnTo>
                    <a:lnTo>
                      <a:pt x="253" y="303"/>
                    </a:lnTo>
                    <a:lnTo>
                      <a:pt x="250" y="301"/>
                    </a:lnTo>
                    <a:lnTo>
                      <a:pt x="248" y="301"/>
                    </a:lnTo>
                    <a:lnTo>
                      <a:pt x="248" y="298"/>
                    </a:lnTo>
                    <a:lnTo>
                      <a:pt x="245" y="298"/>
                    </a:lnTo>
                    <a:lnTo>
                      <a:pt x="245" y="295"/>
                    </a:lnTo>
                    <a:lnTo>
                      <a:pt x="243" y="295"/>
                    </a:lnTo>
                    <a:lnTo>
                      <a:pt x="243" y="293"/>
                    </a:lnTo>
                    <a:lnTo>
                      <a:pt x="240" y="295"/>
                    </a:lnTo>
                    <a:lnTo>
                      <a:pt x="243" y="295"/>
                    </a:lnTo>
                    <a:lnTo>
                      <a:pt x="243" y="293"/>
                    </a:lnTo>
                    <a:lnTo>
                      <a:pt x="243" y="295"/>
                    </a:lnTo>
                    <a:lnTo>
                      <a:pt x="240" y="295"/>
                    </a:lnTo>
                    <a:lnTo>
                      <a:pt x="240" y="298"/>
                    </a:lnTo>
                    <a:lnTo>
                      <a:pt x="237" y="295"/>
                    </a:lnTo>
                    <a:lnTo>
                      <a:pt x="237" y="298"/>
                    </a:lnTo>
                    <a:lnTo>
                      <a:pt x="237" y="295"/>
                    </a:lnTo>
                    <a:lnTo>
                      <a:pt x="235" y="295"/>
                    </a:lnTo>
                    <a:lnTo>
                      <a:pt x="232" y="295"/>
                    </a:lnTo>
                    <a:lnTo>
                      <a:pt x="232" y="293"/>
                    </a:lnTo>
                    <a:lnTo>
                      <a:pt x="230" y="293"/>
                    </a:lnTo>
                    <a:lnTo>
                      <a:pt x="230" y="290"/>
                    </a:lnTo>
                    <a:lnTo>
                      <a:pt x="227" y="290"/>
                    </a:lnTo>
                    <a:lnTo>
                      <a:pt x="227" y="288"/>
                    </a:lnTo>
                    <a:lnTo>
                      <a:pt x="227" y="285"/>
                    </a:lnTo>
                    <a:lnTo>
                      <a:pt x="224" y="285"/>
                    </a:lnTo>
                    <a:lnTo>
                      <a:pt x="224" y="282"/>
                    </a:lnTo>
                    <a:lnTo>
                      <a:pt x="227" y="282"/>
                    </a:lnTo>
                    <a:lnTo>
                      <a:pt x="227" y="285"/>
                    </a:lnTo>
                    <a:lnTo>
                      <a:pt x="230" y="285"/>
                    </a:lnTo>
                    <a:lnTo>
                      <a:pt x="227" y="285"/>
                    </a:lnTo>
                    <a:lnTo>
                      <a:pt x="227" y="282"/>
                    </a:lnTo>
                    <a:lnTo>
                      <a:pt x="224" y="282"/>
                    </a:lnTo>
                    <a:lnTo>
                      <a:pt x="224" y="280"/>
                    </a:lnTo>
                    <a:lnTo>
                      <a:pt x="222" y="280"/>
                    </a:lnTo>
                    <a:lnTo>
                      <a:pt x="222" y="277"/>
                    </a:lnTo>
                    <a:lnTo>
                      <a:pt x="224" y="277"/>
                    </a:lnTo>
                    <a:lnTo>
                      <a:pt x="222" y="277"/>
                    </a:lnTo>
                    <a:lnTo>
                      <a:pt x="222" y="274"/>
                    </a:lnTo>
                    <a:lnTo>
                      <a:pt x="219" y="274"/>
                    </a:lnTo>
                    <a:lnTo>
                      <a:pt x="219" y="272"/>
                    </a:lnTo>
                    <a:lnTo>
                      <a:pt x="219" y="269"/>
                    </a:lnTo>
                    <a:lnTo>
                      <a:pt x="222" y="269"/>
                    </a:lnTo>
                    <a:lnTo>
                      <a:pt x="222" y="267"/>
                    </a:lnTo>
                    <a:lnTo>
                      <a:pt x="222" y="264"/>
                    </a:lnTo>
                    <a:lnTo>
                      <a:pt x="222" y="267"/>
                    </a:lnTo>
                    <a:lnTo>
                      <a:pt x="222" y="264"/>
                    </a:lnTo>
                    <a:lnTo>
                      <a:pt x="224" y="264"/>
                    </a:lnTo>
                    <a:lnTo>
                      <a:pt x="224" y="267"/>
                    </a:lnTo>
                    <a:lnTo>
                      <a:pt x="224" y="264"/>
                    </a:lnTo>
                    <a:lnTo>
                      <a:pt x="222" y="261"/>
                    </a:lnTo>
                    <a:lnTo>
                      <a:pt x="219" y="261"/>
                    </a:lnTo>
                    <a:lnTo>
                      <a:pt x="219" y="259"/>
                    </a:lnTo>
                    <a:lnTo>
                      <a:pt x="219" y="256"/>
                    </a:lnTo>
                    <a:lnTo>
                      <a:pt x="217" y="256"/>
                    </a:lnTo>
                    <a:lnTo>
                      <a:pt x="217" y="254"/>
                    </a:lnTo>
                    <a:lnTo>
                      <a:pt x="217" y="251"/>
                    </a:lnTo>
                    <a:lnTo>
                      <a:pt x="214" y="251"/>
                    </a:lnTo>
                    <a:lnTo>
                      <a:pt x="214" y="248"/>
                    </a:lnTo>
                    <a:lnTo>
                      <a:pt x="214" y="246"/>
                    </a:lnTo>
                    <a:lnTo>
                      <a:pt x="211" y="246"/>
                    </a:lnTo>
                    <a:lnTo>
                      <a:pt x="211" y="248"/>
                    </a:lnTo>
                    <a:lnTo>
                      <a:pt x="211" y="246"/>
                    </a:lnTo>
                    <a:lnTo>
                      <a:pt x="209" y="246"/>
                    </a:lnTo>
                    <a:lnTo>
                      <a:pt x="206" y="246"/>
                    </a:lnTo>
                    <a:lnTo>
                      <a:pt x="206" y="243"/>
                    </a:lnTo>
                    <a:lnTo>
                      <a:pt x="206" y="241"/>
                    </a:lnTo>
                    <a:lnTo>
                      <a:pt x="204" y="241"/>
                    </a:lnTo>
                    <a:lnTo>
                      <a:pt x="206" y="241"/>
                    </a:lnTo>
                    <a:lnTo>
                      <a:pt x="204" y="241"/>
                    </a:lnTo>
                    <a:lnTo>
                      <a:pt x="204" y="238"/>
                    </a:lnTo>
                    <a:lnTo>
                      <a:pt x="204" y="235"/>
                    </a:lnTo>
                    <a:lnTo>
                      <a:pt x="201" y="235"/>
                    </a:lnTo>
                    <a:lnTo>
                      <a:pt x="201" y="233"/>
                    </a:lnTo>
                    <a:lnTo>
                      <a:pt x="201" y="230"/>
                    </a:lnTo>
                    <a:lnTo>
                      <a:pt x="204" y="230"/>
                    </a:lnTo>
                    <a:lnTo>
                      <a:pt x="201" y="230"/>
                    </a:lnTo>
                    <a:lnTo>
                      <a:pt x="201" y="227"/>
                    </a:lnTo>
                    <a:lnTo>
                      <a:pt x="204" y="227"/>
                    </a:lnTo>
                    <a:lnTo>
                      <a:pt x="201" y="227"/>
                    </a:lnTo>
                    <a:lnTo>
                      <a:pt x="201" y="225"/>
                    </a:lnTo>
                    <a:lnTo>
                      <a:pt x="201" y="227"/>
                    </a:lnTo>
                    <a:lnTo>
                      <a:pt x="201" y="225"/>
                    </a:lnTo>
                    <a:lnTo>
                      <a:pt x="198" y="225"/>
                    </a:lnTo>
                    <a:lnTo>
                      <a:pt x="201" y="225"/>
                    </a:lnTo>
                    <a:lnTo>
                      <a:pt x="198" y="225"/>
                    </a:lnTo>
                    <a:lnTo>
                      <a:pt x="198" y="222"/>
                    </a:lnTo>
                    <a:lnTo>
                      <a:pt x="201" y="220"/>
                    </a:lnTo>
                    <a:lnTo>
                      <a:pt x="198" y="220"/>
                    </a:lnTo>
                    <a:lnTo>
                      <a:pt x="201" y="220"/>
                    </a:lnTo>
                    <a:lnTo>
                      <a:pt x="201" y="217"/>
                    </a:lnTo>
                    <a:lnTo>
                      <a:pt x="204" y="217"/>
                    </a:lnTo>
                    <a:lnTo>
                      <a:pt x="201" y="217"/>
                    </a:lnTo>
                    <a:lnTo>
                      <a:pt x="201" y="214"/>
                    </a:lnTo>
                    <a:lnTo>
                      <a:pt x="201" y="217"/>
                    </a:lnTo>
                    <a:lnTo>
                      <a:pt x="201" y="214"/>
                    </a:lnTo>
                    <a:lnTo>
                      <a:pt x="198" y="214"/>
                    </a:lnTo>
                    <a:lnTo>
                      <a:pt x="198" y="212"/>
                    </a:lnTo>
                    <a:lnTo>
                      <a:pt x="201" y="212"/>
                    </a:lnTo>
                    <a:lnTo>
                      <a:pt x="198" y="212"/>
                    </a:lnTo>
                    <a:lnTo>
                      <a:pt x="198" y="209"/>
                    </a:lnTo>
                    <a:lnTo>
                      <a:pt x="196" y="209"/>
                    </a:lnTo>
                    <a:lnTo>
                      <a:pt x="196" y="207"/>
                    </a:lnTo>
                    <a:lnTo>
                      <a:pt x="196" y="204"/>
                    </a:lnTo>
                    <a:lnTo>
                      <a:pt x="193" y="204"/>
                    </a:lnTo>
                    <a:lnTo>
                      <a:pt x="190" y="204"/>
                    </a:lnTo>
                    <a:lnTo>
                      <a:pt x="188" y="204"/>
                    </a:lnTo>
                    <a:lnTo>
                      <a:pt x="188" y="207"/>
                    </a:lnTo>
                    <a:lnTo>
                      <a:pt x="188" y="209"/>
                    </a:lnTo>
                    <a:lnTo>
                      <a:pt x="188" y="212"/>
                    </a:lnTo>
                    <a:lnTo>
                      <a:pt x="188" y="214"/>
                    </a:lnTo>
                    <a:lnTo>
                      <a:pt x="188" y="217"/>
                    </a:lnTo>
                    <a:lnTo>
                      <a:pt x="185" y="220"/>
                    </a:lnTo>
                    <a:lnTo>
                      <a:pt x="183" y="220"/>
                    </a:lnTo>
                    <a:lnTo>
                      <a:pt x="185" y="220"/>
                    </a:lnTo>
                    <a:lnTo>
                      <a:pt x="183" y="220"/>
                    </a:lnTo>
                    <a:lnTo>
                      <a:pt x="180" y="220"/>
                    </a:lnTo>
                    <a:lnTo>
                      <a:pt x="180" y="222"/>
                    </a:lnTo>
                    <a:lnTo>
                      <a:pt x="177" y="222"/>
                    </a:lnTo>
                    <a:lnTo>
                      <a:pt x="177" y="225"/>
                    </a:lnTo>
                    <a:lnTo>
                      <a:pt x="177" y="222"/>
                    </a:lnTo>
                    <a:lnTo>
                      <a:pt x="175" y="222"/>
                    </a:lnTo>
                    <a:lnTo>
                      <a:pt x="175" y="220"/>
                    </a:lnTo>
                    <a:lnTo>
                      <a:pt x="175" y="222"/>
                    </a:lnTo>
                    <a:lnTo>
                      <a:pt x="172" y="222"/>
                    </a:lnTo>
                    <a:lnTo>
                      <a:pt x="172" y="220"/>
                    </a:lnTo>
                    <a:lnTo>
                      <a:pt x="172" y="222"/>
                    </a:lnTo>
                    <a:lnTo>
                      <a:pt x="170" y="222"/>
                    </a:lnTo>
                    <a:lnTo>
                      <a:pt x="170" y="220"/>
                    </a:lnTo>
                    <a:lnTo>
                      <a:pt x="167" y="220"/>
                    </a:lnTo>
                    <a:lnTo>
                      <a:pt x="167" y="222"/>
                    </a:lnTo>
                    <a:lnTo>
                      <a:pt x="164" y="220"/>
                    </a:lnTo>
                    <a:lnTo>
                      <a:pt x="162" y="217"/>
                    </a:lnTo>
                    <a:lnTo>
                      <a:pt x="159" y="217"/>
                    </a:lnTo>
                    <a:lnTo>
                      <a:pt x="159" y="220"/>
                    </a:lnTo>
                    <a:lnTo>
                      <a:pt x="159" y="217"/>
                    </a:lnTo>
                    <a:lnTo>
                      <a:pt x="159" y="214"/>
                    </a:lnTo>
                    <a:lnTo>
                      <a:pt x="157" y="214"/>
                    </a:lnTo>
                    <a:lnTo>
                      <a:pt x="157" y="212"/>
                    </a:lnTo>
                    <a:lnTo>
                      <a:pt x="154" y="212"/>
                    </a:lnTo>
                    <a:lnTo>
                      <a:pt x="151" y="212"/>
                    </a:lnTo>
                    <a:lnTo>
                      <a:pt x="151" y="214"/>
                    </a:lnTo>
                    <a:lnTo>
                      <a:pt x="149" y="214"/>
                    </a:lnTo>
                    <a:lnTo>
                      <a:pt x="146" y="217"/>
                    </a:lnTo>
                    <a:lnTo>
                      <a:pt x="146" y="220"/>
                    </a:lnTo>
                    <a:lnTo>
                      <a:pt x="143" y="220"/>
                    </a:lnTo>
                    <a:lnTo>
                      <a:pt x="143" y="222"/>
                    </a:lnTo>
                    <a:lnTo>
                      <a:pt x="141" y="222"/>
                    </a:lnTo>
                    <a:lnTo>
                      <a:pt x="141" y="225"/>
                    </a:lnTo>
                    <a:lnTo>
                      <a:pt x="138" y="225"/>
                    </a:lnTo>
                    <a:lnTo>
                      <a:pt x="138" y="227"/>
                    </a:lnTo>
                    <a:lnTo>
                      <a:pt x="136" y="230"/>
                    </a:lnTo>
                    <a:lnTo>
                      <a:pt x="136" y="233"/>
                    </a:lnTo>
                    <a:lnTo>
                      <a:pt x="133" y="233"/>
                    </a:lnTo>
                    <a:lnTo>
                      <a:pt x="133" y="235"/>
                    </a:lnTo>
                    <a:lnTo>
                      <a:pt x="136" y="235"/>
                    </a:lnTo>
                    <a:lnTo>
                      <a:pt x="136" y="238"/>
                    </a:lnTo>
                    <a:lnTo>
                      <a:pt x="133" y="238"/>
                    </a:lnTo>
                    <a:lnTo>
                      <a:pt x="136" y="238"/>
                    </a:lnTo>
                    <a:lnTo>
                      <a:pt x="133" y="238"/>
                    </a:lnTo>
                    <a:lnTo>
                      <a:pt x="133" y="241"/>
                    </a:lnTo>
                    <a:lnTo>
                      <a:pt x="136" y="241"/>
                    </a:lnTo>
                    <a:lnTo>
                      <a:pt x="138" y="243"/>
                    </a:lnTo>
                    <a:lnTo>
                      <a:pt x="138" y="246"/>
                    </a:lnTo>
                    <a:lnTo>
                      <a:pt x="136" y="246"/>
                    </a:lnTo>
                    <a:lnTo>
                      <a:pt x="136" y="248"/>
                    </a:lnTo>
                    <a:lnTo>
                      <a:pt x="138" y="248"/>
                    </a:lnTo>
                    <a:lnTo>
                      <a:pt x="138" y="251"/>
                    </a:lnTo>
                    <a:lnTo>
                      <a:pt x="138" y="248"/>
                    </a:lnTo>
                    <a:lnTo>
                      <a:pt x="138" y="251"/>
                    </a:lnTo>
                    <a:lnTo>
                      <a:pt x="141" y="251"/>
                    </a:lnTo>
                    <a:lnTo>
                      <a:pt x="141" y="254"/>
                    </a:lnTo>
                    <a:lnTo>
                      <a:pt x="141" y="256"/>
                    </a:lnTo>
                    <a:lnTo>
                      <a:pt x="138" y="256"/>
                    </a:lnTo>
                    <a:lnTo>
                      <a:pt x="138" y="259"/>
                    </a:lnTo>
                    <a:lnTo>
                      <a:pt x="141" y="259"/>
                    </a:lnTo>
                    <a:lnTo>
                      <a:pt x="141" y="261"/>
                    </a:lnTo>
                    <a:lnTo>
                      <a:pt x="138" y="264"/>
                    </a:lnTo>
                    <a:lnTo>
                      <a:pt x="141" y="264"/>
                    </a:lnTo>
                    <a:lnTo>
                      <a:pt x="141" y="267"/>
                    </a:lnTo>
                    <a:lnTo>
                      <a:pt x="143" y="267"/>
                    </a:lnTo>
                    <a:lnTo>
                      <a:pt x="146" y="267"/>
                    </a:lnTo>
                    <a:lnTo>
                      <a:pt x="143" y="267"/>
                    </a:lnTo>
                    <a:lnTo>
                      <a:pt x="146" y="267"/>
                    </a:lnTo>
                    <a:lnTo>
                      <a:pt x="149" y="267"/>
                    </a:lnTo>
                    <a:lnTo>
                      <a:pt x="151" y="267"/>
                    </a:lnTo>
                    <a:lnTo>
                      <a:pt x="154" y="267"/>
                    </a:lnTo>
                    <a:lnTo>
                      <a:pt x="154" y="269"/>
                    </a:lnTo>
                    <a:lnTo>
                      <a:pt x="157" y="269"/>
                    </a:lnTo>
                    <a:lnTo>
                      <a:pt x="159" y="269"/>
                    </a:lnTo>
                    <a:lnTo>
                      <a:pt x="159" y="272"/>
                    </a:lnTo>
                    <a:lnTo>
                      <a:pt x="162" y="272"/>
                    </a:lnTo>
                    <a:lnTo>
                      <a:pt x="164" y="272"/>
                    </a:lnTo>
                    <a:lnTo>
                      <a:pt x="164" y="274"/>
                    </a:lnTo>
                    <a:lnTo>
                      <a:pt x="167" y="274"/>
                    </a:lnTo>
                    <a:lnTo>
                      <a:pt x="167" y="277"/>
                    </a:lnTo>
                    <a:lnTo>
                      <a:pt x="170" y="277"/>
                    </a:lnTo>
                    <a:lnTo>
                      <a:pt x="170" y="280"/>
                    </a:lnTo>
                    <a:lnTo>
                      <a:pt x="172" y="280"/>
                    </a:lnTo>
                    <a:lnTo>
                      <a:pt x="172" y="282"/>
                    </a:lnTo>
                    <a:lnTo>
                      <a:pt x="172" y="285"/>
                    </a:lnTo>
                    <a:lnTo>
                      <a:pt x="170" y="288"/>
                    </a:lnTo>
                    <a:lnTo>
                      <a:pt x="172" y="288"/>
                    </a:lnTo>
                    <a:lnTo>
                      <a:pt x="175" y="288"/>
                    </a:lnTo>
                    <a:lnTo>
                      <a:pt x="175" y="285"/>
                    </a:lnTo>
                    <a:lnTo>
                      <a:pt x="177" y="285"/>
                    </a:lnTo>
                    <a:lnTo>
                      <a:pt x="177" y="288"/>
                    </a:lnTo>
                    <a:lnTo>
                      <a:pt x="180" y="288"/>
                    </a:lnTo>
                    <a:lnTo>
                      <a:pt x="183" y="288"/>
                    </a:lnTo>
                    <a:lnTo>
                      <a:pt x="183" y="290"/>
                    </a:lnTo>
                    <a:lnTo>
                      <a:pt x="183" y="293"/>
                    </a:lnTo>
                    <a:lnTo>
                      <a:pt x="180" y="293"/>
                    </a:lnTo>
                    <a:lnTo>
                      <a:pt x="180" y="295"/>
                    </a:lnTo>
                    <a:lnTo>
                      <a:pt x="183" y="295"/>
                    </a:lnTo>
                    <a:lnTo>
                      <a:pt x="183" y="298"/>
                    </a:lnTo>
                    <a:lnTo>
                      <a:pt x="183" y="301"/>
                    </a:lnTo>
                    <a:lnTo>
                      <a:pt x="183" y="303"/>
                    </a:lnTo>
                    <a:lnTo>
                      <a:pt x="183" y="306"/>
                    </a:lnTo>
                    <a:lnTo>
                      <a:pt x="183" y="308"/>
                    </a:lnTo>
                    <a:lnTo>
                      <a:pt x="183" y="311"/>
                    </a:lnTo>
                    <a:lnTo>
                      <a:pt x="180" y="311"/>
                    </a:lnTo>
                    <a:lnTo>
                      <a:pt x="180" y="314"/>
                    </a:lnTo>
                    <a:lnTo>
                      <a:pt x="180" y="316"/>
                    </a:lnTo>
                    <a:lnTo>
                      <a:pt x="177" y="316"/>
                    </a:lnTo>
                    <a:lnTo>
                      <a:pt x="177" y="319"/>
                    </a:lnTo>
                    <a:lnTo>
                      <a:pt x="175" y="319"/>
                    </a:lnTo>
                    <a:lnTo>
                      <a:pt x="175" y="322"/>
                    </a:lnTo>
                    <a:lnTo>
                      <a:pt x="172" y="322"/>
                    </a:lnTo>
                    <a:lnTo>
                      <a:pt x="170" y="322"/>
                    </a:lnTo>
                    <a:lnTo>
                      <a:pt x="167" y="322"/>
                    </a:lnTo>
                    <a:lnTo>
                      <a:pt x="164" y="322"/>
                    </a:lnTo>
                    <a:lnTo>
                      <a:pt x="162" y="322"/>
                    </a:lnTo>
                    <a:lnTo>
                      <a:pt x="159" y="322"/>
                    </a:lnTo>
                    <a:lnTo>
                      <a:pt x="157" y="322"/>
                    </a:lnTo>
                    <a:lnTo>
                      <a:pt x="157" y="319"/>
                    </a:lnTo>
                    <a:lnTo>
                      <a:pt x="154" y="319"/>
                    </a:lnTo>
                    <a:lnTo>
                      <a:pt x="151" y="319"/>
                    </a:lnTo>
                    <a:lnTo>
                      <a:pt x="151" y="316"/>
                    </a:lnTo>
                    <a:lnTo>
                      <a:pt x="149" y="316"/>
                    </a:lnTo>
                    <a:lnTo>
                      <a:pt x="149" y="319"/>
                    </a:lnTo>
                    <a:lnTo>
                      <a:pt x="146" y="322"/>
                    </a:lnTo>
                    <a:lnTo>
                      <a:pt x="146" y="324"/>
                    </a:lnTo>
                    <a:lnTo>
                      <a:pt x="143" y="324"/>
                    </a:lnTo>
                    <a:lnTo>
                      <a:pt x="143" y="327"/>
                    </a:lnTo>
                    <a:lnTo>
                      <a:pt x="141" y="329"/>
                    </a:lnTo>
                    <a:lnTo>
                      <a:pt x="141" y="332"/>
                    </a:lnTo>
                    <a:lnTo>
                      <a:pt x="138" y="332"/>
                    </a:lnTo>
                    <a:lnTo>
                      <a:pt x="138" y="335"/>
                    </a:lnTo>
                    <a:lnTo>
                      <a:pt x="136" y="337"/>
                    </a:lnTo>
                    <a:lnTo>
                      <a:pt x="136" y="340"/>
                    </a:lnTo>
                    <a:lnTo>
                      <a:pt x="133" y="342"/>
                    </a:lnTo>
                    <a:lnTo>
                      <a:pt x="130" y="345"/>
                    </a:lnTo>
                    <a:lnTo>
                      <a:pt x="128" y="350"/>
                    </a:lnTo>
                    <a:lnTo>
                      <a:pt x="128" y="353"/>
                    </a:lnTo>
                    <a:lnTo>
                      <a:pt x="125" y="353"/>
                    </a:lnTo>
                    <a:lnTo>
                      <a:pt x="128" y="355"/>
                    </a:lnTo>
                    <a:lnTo>
                      <a:pt x="128" y="353"/>
                    </a:lnTo>
                    <a:lnTo>
                      <a:pt x="130" y="353"/>
                    </a:lnTo>
                    <a:lnTo>
                      <a:pt x="130" y="350"/>
                    </a:lnTo>
                    <a:lnTo>
                      <a:pt x="130" y="353"/>
                    </a:lnTo>
                    <a:lnTo>
                      <a:pt x="133" y="353"/>
                    </a:lnTo>
                    <a:lnTo>
                      <a:pt x="130" y="353"/>
                    </a:lnTo>
                    <a:lnTo>
                      <a:pt x="130" y="355"/>
                    </a:lnTo>
                    <a:lnTo>
                      <a:pt x="133" y="355"/>
                    </a:lnTo>
                    <a:lnTo>
                      <a:pt x="133" y="353"/>
                    </a:lnTo>
                    <a:lnTo>
                      <a:pt x="136" y="353"/>
                    </a:lnTo>
                    <a:lnTo>
                      <a:pt x="138" y="353"/>
                    </a:lnTo>
                    <a:lnTo>
                      <a:pt x="141" y="353"/>
                    </a:lnTo>
                    <a:lnTo>
                      <a:pt x="143" y="355"/>
                    </a:lnTo>
                    <a:lnTo>
                      <a:pt x="143" y="358"/>
                    </a:lnTo>
                    <a:lnTo>
                      <a:pt x="146" y="355"/>
                    </a:lnTo>
                    <a:lnTo>
                      <a:pt x="149" y="355"/>
                    </a:lnTo>
                    <a:lnTo>
                      <a:pt x="149" y="358"/>
                    </a:lnTo>
                    <a:lnTo>
                      <a:pt x="151" y="358"/>
                    </a:lnTo>
                    <a:lnTo>
                      <a:pt x="151" y="361"/>
                    </a:lnTo>
                    <a:lnTo>
                      <a:pt x="154" y="361"/>
                    </a:lnTo>
                    <a:lnTo>
                      <a:pt x="154" y="363"/>
                    </a:lnTo>
                    <a:lnTo>
                      <a:pt x="157" y="363"/>
                    </a:lnTo>
                    <a:lnTo>
                      <a:pt x="157" y="366"/>
                    </a:lnTo>
                    <a:lnTo>
                      <a:pt x="154" y="366"/>
                    </a:lnTo>
                    <a:lnTo>
                      <a:pt x="154" y="369"/>
                    </a:lnTo>
                    <a:lnTo>
                      <a:pt x="157" y="369"/>
                    </a:lnTo>
                    <a:lnTo>
                      <a:pt x="157" y="371"/>
                    </a:lnTo>
                    <a:lnTo>
                      <a:pt x="154" y="371"/>
                    </a:lnTo>
                    <a:lnTo>
                      <a:pt x="154" y="369"/>
                    </a:lnTo>
                    <a:lnTo>
                      <a:pt x="151" y="369"/>
                    </a:lnTo>
                    <a:lnTo>
                      <a:pt x="149" y="369"/>
                    </a:lnTo>
                    <a:lnTo>
                      <a:pt x="149" y="371"/>
                    </a:lnTo>
                    <a:lnTo>
                      <a:pt x="149" y="374"/>
                    </a:lnTo>
                    <a:lnTo>
                      <a:pt x="146" y="374"/>
                    </a:lnTo>
                    <a:lnTo>
                      <a:pt x="143" y="374"/>
                    </a:lnTo>
                    <a:lnTo>
                      <a:pt x="143" y="371"/>
                    </a:lnTo>
                    <a:lnTo>
                      <a:pt x="141" y="371"/>
                    </a:lnTo>
                    <a:lnTo>
                      <a:pt x="141" y="369"/>
                    </a:lnTo>
                    <a:lnTo>
                      <a:pt x="138" y="369"/>
                    </a:lnTo>
                    <a:lnTo>
                      <a:pt x="141" y="371"/>
                    </a:lnTo>
                    <a:lnTo>
                      <a:pt x="138" y="371"/>
                    </a:lnTo>
                    <a:lnTo>
                      <a:pt x="138" y="369"/>
                    </a:lnTo>
                    <a:lnTo>
                      <a:pt x="136" y="369"/>
                    </a:lnTo>
                    <a:lnTo>
                      <a:pt x="136" y="371"/>
                    </a:lnTo>
                    <a:lnTo>
                      <a:pt x="136" y="369"/>
                    </a:lnTo>
                    <a:lnTo>
                      <a:pt x="133" y="369"/>
                    </a:lnTo>
                    <a:lnTo>
                      <a:pt x="133" y="371"/>
                    </a:lnTo>
                    <a:lnTo>
                      <a:pt x="130" y="371"/>
                    </a:lnTo>
                    <a:lnTo>
                      <a:pt x="130" y="374"/>
                    </a:lnTo>
                    <a:lnTo>
                      <a:pt x="130" y="376"/>
                    </a:lnTo>
                    <a:lnTo>
                      <a:pt x="130" y="379"/>
                    </a:lnTo>
                    <a:lnTo>
                      <a:pt x="133" y="379"/>
                    </a:lnTo>
                    <a:lnTo>
                      <a:pt x="133" y="382"/>
                    </a:lnTo>
                    <a:lnTo>
                      <a:pt x="130" y="382"/>
                    </a:lnTo>
                    <a:lnTo>
                      <a:pt x="133" y="382"/>
                    </a:lnTo>
                    <a:lnTo>
                      <a:pt x="133" y="384"/>
                    </a:lnTo>
                    <a:lnTo>
                      <a:pt x="136" y="384"/>
                    </a:lnTo>
                    <a:lnTo>
                      <a:pt x="136" y="387"/>
                    </a:lnTo>
                    <a:lnTo>
                      <a:pt x="133" y="387"/>
                    </a:lnTo>
                    <a:lnTo>
                      <a:pt x="133" y="384"/>
                    </a:lnTo>
                    <a:lnTo>
                      <a:pt x="130" y="384"/>
                    </a:lnTo>
                    <a:lnTo>
                      <a:pt x="130" y="387"/>
                    </a:lnTo>
                    <a:lnTo>
                      <a:pt x="128" y="387"/>
                    </a:lnTo>
                    <a:lnTo>
                      <a:pt x="128" y="389"/>
                    </a:lnTo>
                    <a:lnTo>
                      <a:pt x="128" y="387"/>
                    </a:lnTo>
                    <a:lnTo>
                      <a:pt x="125" y="387"/>
                    </a:lnTo>
                    <a:lnTo>
                      <a:pt x="123" y="387"/>
                    </a:lnTo>
                    <a:lnTo>
                      <a:pt x="120" y="387"/>
                    </a:lnTo>
                    <a:lnTo>
                      <a:pt x="123" y="387"/>
                    </a:lnTo>
                    <a:lnTo>
                      <a:pt x="120" y="387"/>
                    </a:lnTo>
                    <a:lnTo>
                      <a:pt x="120" y="389"/>
                    </a:lnTo>
                    <a:lnTo>
                      <a:pt x="120" y="387"/>
                    </a:lnTo>
                    <a:lnTo>
                      <a:pt x="120" y="389"/>
                    </a:lnTo>
                    <a:lnTo>
                      <a:pt x="117" y="389"/>
                    </a:lnTo>
                    <a:lnTo>
                      <a:pt x="117" y="392"/>
                    </a:lnTo>
                    <a:lnTo>
                      <a:pt x="120" y="392"/>
                    </a:lnTo>
                    <a:lnTo>
                      <a:pt x="120" y="395"/>
                    </a:lnTo>
                    <a:lnTo>
                      <a:pt x="123" y="395"/>
                    </a:lnTo>
                    <a:lnTo>
                      <a:pt x="123" y="397"/>
                    </a:lnTo>
                    <a:lnTo>
                      <a:pt x="125" y="400"/>
                    </a:lnTo>
                    <a:lnTo>
                      <a:pt x="123" y="400"/>
                    </a:lnTo>
                    <a:lnTo>
                      <a:pt x="125" y="400"/>
                    </a:lnTo>
                    <a:lnTo>
                      <a:pt x="125" y="402"/>
                    </a:lnTo>
                    <a:lnTo>
                      <a:pt x="125" y="405"/>
                    </a:lnTo>
                    <a:lnTo>
                      <a:pt x="123" y="405"/>
                    </a:lnTo>
                    <a:lnTo>
                      <a:pt x="120" y="405"/>
                    </a:lnTo>
                    <a:lnTo>
                      <a:pt x="123" y="405"/>
                    </a:lnTo>
                    <a:lnTo>
                      <a:pt x="123" y="408"/>
                    </a:lnTo>
                    <a:lnTo>
                      <a:pt x="123" y="410"/>
                    </a:lnTo>
                    <a:lnTo>
                      <a:pt x="120" y="410"/>
                    </a:lnTo>
                    <a:lnTo>
                      <a:pt x="120" y="408"/>
                    </a:lnTo>
                    <a:lnTo>
                      <a:pt x="117" y="408"/>
                    </a:lnTo>
                    <a:lnTo>
                      <a:pt x="115" y="408"/>
                    </a:lnTo>
                    <a:lnTo>
                      <a:pt x="112" y="408"/>
                    </a:lnTo>
                    <a:lnTo>
                      <a:pt x="110" y="405"/>
                    </a:lnTo>
                    <a:lnTo>
                      <a:pt x="107" y="405"/>
                    </a:lnTo>
                    <a:lnTo>
                      <a:pt x="107" y="402"/>
                    </a:lnTo>
                    <a:lnTo>
                      <a:pt x="104" y="402"/>
                    </a:lnTo>
                    <a:lnTo>
                      <a:pt x="104" y="405"/>
                    </a:lnTo>
                    <a:lnTo>
                      <a:pt x="102" y="405"/>
                    </a:lnTo>
                    <a:lnTo>
                      <a:pt x="102" y="408"/>
                    </a:lnTo>
                    <a:lnTo>
                      <a:pt x="99" y="408"/>
                    </a:lnTo>
                    <a:lnTo>
                      <a:pt x="99" y="410"/>
                    </a:lnTo>
                    <a:lnTo>
                      <a:pt x="102" y="410"/>
                    </a:lnTo>
                    <a:lnTo>
                      <a:pt x="99" y="410"/>
                    </a:lnTo>
                    <a:lnTo>
                      <a:pt x="102" y="410"/>
                    </a:lnTo>
                    <a:lnTo>
                      <a:pt x="102" y="413"/>
                    </a:lnTo>
                    <a:lnTo>
                      <a:pt x="99" y="413"/>
                    </a:lnTo>
                    <a:lnTo>
                      <a:pt x="96" y="413"/>
                    </a:lnTo>
                    <a:lnTo>
                      <a:pt x="99" y="413"/>
                    </a:lnTo>
                    <a:lnTo>
                      <a:pt x="96" y="413"/>
                    </a:lnTo>
                    <a:lnTo>
                      <a:pt x="99" y="413"/>
                    </a:lnTo>
                    <a:lnTo>
                      <a:pt x="102" y="413"/>
                    </a:lnTo>
                    <a:lnTo>
                      <a:pt x="102" y="416"/>
                    </a:lnTo>
                    <a:lnTo>
                      <a:pt x="102" y="418"/>
                    </a:lnTo>
                    <a:lnTo>
                      <a:pt x="102" y="421"/>
                    </a:lnTo>
                    <a:lnTo>
                      <a:pt x="99" y="421"/>
                    </a:lnTo>
                    <a:lnTo>
                      <a:pt x="99" y="423"/>
                    </a:lnTo>
                    <a:lnTo>
                      <a:pt x="96" y="423"/>
                    </a:lnTo>
                    <a:lnTo>
                      <a:pt x="96" y="421"/>
                    </a:lnTo>
                    <a:lnTo>
                      <a:pt x="94" y="421"/>
                    </a:lnTo>
                    <a:lnTo>
                      <a:pt x="94" y="418"/>
                    </a:lnTo>
                    <a:lnTo>
                      <a:pt x="94" y="416"/>
                    </a:lnTo>
                    <a:lnTo>
                      <a:pt x="94" y="418"/>
                    </a:lnTo>
                    <a:lnTo>
                      <a:pt x="91" y="418"/>
                    </a:lnTo>
                    <a:lnTo>
                      <a:pt x="91" y="416"/>
                    </a:lnTo>
                    <a:lnTo>
                      <a:pt x="91" y="418"/>
                    </a:lnTo>
                    <a:lnTo>
                      <a:pt x="91" y="416"/>
                    </a:lnTo>
                    <a:lnTo>
                      <a:pt x="89" y="416"/>
                    </a:lnTo>
                    <a:lnTo>
                      <a:pt x="89" y="413"/>
                    </a:lnTo>
                    <a:lnTo>
                      <a:pt x="86" y="413"/>
                    </a:lnTo>
                    <a:lnTo>
                      <a:pt x="86" y="410"/>
                    </a:lnTo>
                    <a:lnTo>
                      <a:pt x="83" y="408"/>
                    </a:lnTo>
                    <a:lnTo>
                      <a:pt x="86" y="408"/>
                    </a:lnTo>
                    <a:lnTo>
                      <a:pt x="86" y="410"/>
                    </a:lnTo>
                    <a:lnTo>
                      <a:pt x="89" y="410"/>
                    </a:lnTo>
                    <a:lnTo>
                      <a:pt x="86" y="408"/>
                    </a:lnTo>
                    <a:lnTo>
                      <a:pt x="83" y="408"/>
                    </a:lnTo>
                    <a:lnTo>
                      <a:pt x="83" y="405"/>
                    </a:lnTo>
                    <a:lnTo>
                      <a:pt x="83" y="402"/>
                    </a:lnTo>
                    <a:lnTo>
                      <a:pt x="83" y="405"/>
                    </a:lnTo>
                    <a:lnTo>
                      <a:pt x="83" y="402"/>
                    </a:lnTo>
                    <a:lnTo>
                      <a:pt x="81" y="402"/>
                    </a:lnTo>
                    <a:lnTo>
                      <a:pt x="78" y="402"/>
                    </a:lnTo>
                    <a:lnTo>
                      <a:pt x="76" y="402"/>
                    </a:lnTo>
                    <a:lnTo>
                      <a:pt x="76" y="405"/>
                    </a:lnTo>
                    <a:lnTo>
                      <a:pt x="76" y="402"/>
                    </a:lnTo>
                    <a:lnTo>
                      <a:pt x="73" y="405"/>
                    </a:lnTo>
                    <a:lnTo>
                      <a:pt x="73" y="402"/>
                    </a:lnTo>
                    <a:lnTo>
                      <a:pt x="73" y="405"/>
                    </a:lnTo>
                    <a:lnTo>
                      <a:pt x="70" y="405"/>
                    </a:lnTo>
                    <a:lnTo>
                      <a:pt x="70" y="402"/>
                    </a:lnTo>
                    <a:lnTo>
                      <a:pt x="68" y="402"/>
                    </a:lnTo>
                    <a:lnTo>
                      <a:pt x="65" y="402"/>
                    </a:lnTo>
                    <a:lnTo>
                      <a:pt x="68" y="405"/>
                    </a:lnTo>
                    <a:lnTo>
                      <a:pt x="68" y="408"/>
                    </a:lnTo>
                    <a:lnTo>
                      <a:pt x="68" y="405"/>
                    </a:lnTo>
                    <a:lnTo>
                      <a:pt x="65" y="405"/>
                    </a:lnTo>
                    <a:lnTo>
                      <a:pt x="65" y="408"/>
                    </a:lnTo>
                    <a:lnTo>
                      <a:pt x="65" y="405"/>
                    </a:lnTo>
                    <a:lnTo>
                      <a:pt x="63" y="405"/>
                    </a:lnTo>
                    <a:lnTo>
                      <a:pt x="63" y="402"/>
                    </a:lnTo>
                    <a:lnTo>
                      <a:pt x="60" y="402"/>
                    </a:lnTo>
                    <a:lnTo>
                      <a:pt x="60" y="400"/>
                    </a:lnTo>
                    <a:lnTo>
                      <a:pt x="60" y="402"/>
                    </a:lnTo>
                    <a:lnTo>
                      <a:pt x="60" y="400"/>
                    </a:lnTo>
                    <a:lnTo>
                      <a:pt x="60" y="397"/>
                    </a:lnTo>
                    <a:lnTo>
                      <a:pt x="57" y="400"/>
                    </a:lnTo>
                    <a:lnTo>
                      <a:pt x="57" y="397"/>
                    </a:lnTo>
                    <a:lnTo>
                      <a:pt x="55" y="397"/>
                    </a:lnTo>
                    <a:lnTo>
                      <a:pt x="55" y="395"/>
                    </a:lnTo>
                    <a:lnTo>
                      <a:pt x="52" y="395"/>
                    </a:lnTo>
                    <a:lnTo>
                      <a:pt x="50" y="395"/>
                    </a:lnTo>
                    <a:lnTo>
                      <a:pt x="47" y="395"/>
                    </a:lnTo>
                    <a:lnTo>
                      <a:pt x="47" y="397"/>
                    </a:lnTo>
                    <a:lnTo>
                      <a:pt x="44" y="400"/>
                    </a:lnTo>
                    <a:lnTo>
                      <a:pt x="47" y="400"/>
                    </a:lnTo>
                    <a:lnTo>
                      <a:pt x="50" y="400"/>
                    </a:lnTo>
                    <a:lnTo>
                      <a:pt x="47" y="400"/>
                    </a:lnTo>
                    <a:lnTo>
                      <a:pt x="47" y="402"/>
                    </a:lnTo>
                    <a:lnTo>
                      <a:pt x="50" y="402"/>
                    </a:lnTo>
                    <a:lnTo>
                      <a:pt x="47" y="402"/>
                    </a:lnTo>
                    <a:lnTo>
                      <a:pt x="50" y="402"/>
                    </a:lnTo>
                    <a:lnTo>
                      <a:pt x="47" y="402"/>
                    </a:lnTo>
                    <a:lnTo>
                      <a:pt x="47" y="405"/>
                    </a:lnTo>
                    <a:lnTo>
                      <a:pt x="50" y="405"/>
                    </a:lnTo>
                    <a:lnTo>
                      <a:pt x="50" y="408"/>
                    </a:lnTo>
                    <a:lnTo>
                      <a:pt x="47" y="408"/>
                    </a:lnTo>
                    <a:lnTo>
                      <a:pt x="47" y="405"/>
                    </a:lnTo>
                    <a:lnTo>
                      <a:pt x="44" y="405"/>
                    </a:lnTo>
                    <a:lnTo>
                      <a:pt x="44" y="408"/>
                    </a:lnTo>
                    <a:lnTo>
                      <a:pt x="44" y="405"/>
                    </a:lnTo>
                    <a:lnTo>
                      <a:pt x="44" y="408"/>
                    </a:lnTo>
                    <a:lnTo>
                      <a:pt x="42" y="408"/>
                    </a:lnTo>
                    <a:lnTo>
                      <a:pt x="39" y="408"/>
                    </a:lnTo>
                    <a:lnTo>
                      <a:pt x="39" y="410"/>
                    </a:lnTo>
                    <a:lnTo>
                      <a:pt x="36" y="410"/>
                    </a:lnTo>
                    <a:lnTo>
                      <a:pt x="36" y="413"/>
                    </a:lnTo>
                    <a:lnTo>
                      <a:pt x="36" y="416"/>
                    </a:lnTo>
                    <a:lnTo>
                      <a:pt x="39" y="416"/>
                    </a:lnTo>
                    <a:lnTo>
                      <a:pt x="42" y="416"/>
                    </a:lnTo>
                    <a:lnTo>
                      <a:pt x="44" y="416"/>
                    </a:lnTo>
                    <a:lnTo>
                      <a:pt x="47" y="416"/>
                    </a:lnTo>
                    <a:lnTo>
                      <a:pt x="47" y="418"/>
                    </a:lnTo>
                    <a:lnTo>
                      <a:pt x="50" y="418"/>
                    </a:lnTo>
                    <a:lnTo>
                      <a:pt x="52" y="418"/>
                    </a:lnTo>
                    <a:lnTo>
                      <a:pt x="55" y="418"/>
                    </a:lnTo>
                    <a:lnTo>
                      <a:pt x="55" y="421"/>
                    </a:lnTo>
                    <a:lnTo>
                      <a:pt x="55" y="418"/>
                    </a:lnTo>
                    <a:lnTo>
                      <a:pt x="55" y="421"/>
                    </a:lnTo>
                    <a:lnTo>
                      <a:pt x="52" y="421"/>
                    </a:lnTo>
                    <a:lnTo>
                      <a:pt x="55" y="421"/>
                    </a:lnTo>
                    <a:lnTo>
                      <a:pt x="52" y="421"/>
                    </a:lnTo>
                    <a:lnTo>
                      <a:pt x="55" y="421"/>
                    </a:lnTo>
                    <a:lnTo>
                      <a:pt x="57" y="421"/>
                    </a:lnTo>
                    <a:lnTo>
                      <a:pt x="60" y="423"/>
                    </a:lnTo>
                    <a:lnTo>
                      <a:pt x="63" y="423"/>
                    </a:lnTo>
                    <a:lnTo>
                      <a:pt x="63" y="426"/>
                    </a:lnTo>
                    <a:lnTo>
                      <a:pt x="65" y="429"/>
                    </a:lnTo>
                    <a:lnTo>
                      <a:pt x="63" y="431"/>
                    </a:lnTo>
                    <a:lnTo>
                      <a:pt x="60" y="431"/>
                    </a:lnTo>
                    <a:lnTo>
                      <a:pt x="60" y="434"/>
                    </a:lnTo>
                    <a:lnTo>
                      <a:pt x="63" y="434"/>
                    </a:lnTo>
                    <a:lnTo>
                      <a:pt x="63" y="431"/>
                    </a:lnTo>
                    <a:lnTo>
                      <a:pt x="65" y="431"/>
                    </a:lnTo>
                    <a:lnTo>
                      <a:pt x="68" y="431"/>
                    </a:lnTo>
                    <a:lnTo>
                      <a:pt x="68" y="434"/>
                    </a:lnTo>
                    <a:lnTo>
                      <a:pt x="65" y="434"/>
                    </a:lnTo>
                    <a:lnTo>
                      <a:pt x="65" y="436"/>
                    </a:lnTo>
                    <a:lnTo>
                      <a:pt x="68" y="436"/>
                    </a:lnTo>
                    <a:lnTo>
                      <a:pt x="68" y="434"/>
                    </a:lnTo>
                    <a:lnTo>
                      <a:pt x="70" y="434"/>
                    </a:lnTo>
                    <a:lnTo>
                      <a:pt x="68" y="434"/>
                    </a:lnTo>
                    <a:lnTo>
                      <a:pt x="68" y="436"/>
                    </a:lnTo>
                    <a:lnTo>
                      <a:pt x="68" y="439"/>
                    </a:lnTo>
                    <a:lnTo>
                      <a:pt x="65" y="439"/>
                    </a:lnTo>
                    <a:lnTo>
                      <a:pt x="63" y="439"/>
                    </a:lnTo>
                    <a:lnTo>
                      <a:pt x="63" y="442"/>
                    </a:lnTo>
                    <a:lnTo>
                      <a:pt x="65" y="439"/>
                    </a:lnTo>
                    <a:lnTo>
                      <a:pt x="65" y="442"/>
                    </a:lnTo>
                    <a:lnTo>
                      <a:pt x="65" y="439"/>
                    </a:lnTo>
                    <a:lnTo>
                      <a:pt x="65" y="442"/>
                    </a:lnTo>
                    <a:lnTo>
                      <a:pt x="68" y="442"/>
                    </a:lnTo>
                    <a:lnTo>
                      <a:pt x="70" y="442"/>
                    </a:lnTo>
                    <a:lnTo>
                      <a:pt x="70" y="444"/>
                    </a:lnTo>
                    <a:lnTo>
                      <a:pt x="68" y="444"/>
                    </a:lnTo>
                    <a:lnTo>
                      <a:pt x="65" y="444"/>
                    </a:lnTo>
                    <a:lnTo>
                      <a:pt x="65" y="442"/>
                    </a:lnTo>
                    <a:lnTo>
                      <a:pt x="63" y="442"/>
                    </a:lnTo>
                    <a:lnTo>
                      <a:pt x="63" y="439"/>
                    </a:lnTo>
                    <a:lnTo>
                      <a:pt x="60" y="439"/>
                    </a:lnTo>
                    <a:lnTo>
                      <a:pt x="63" y="439"/>
                    </a:lnTo>
                    <a:lnTo>
                      <a:pt x="60" y="439"/>
                    </a:lnTo>
                    <a:lnTo>
                      <a:pt x="60" y="436"/>
                    </a:lnTo>
                    <a:lnTo>
                      <a:pt x="57" y="436"/>
                    </a:lnTo>
                    <a:lnTo>
                      <a:pt x="57" y="439"/>
                    </a:lnTo>
                    <a:lnTo>
                      <a:pt x="55" y="439"/>
                    </a:lnTo>
                    <a:lnTo>
                      <a:pt x="52" y="439"/>
                    </a:lnTo>
                    <a:lnTo>
                      <a:pt x="52" y="442"/>
                    </a:lnTo>
                    <a:lnTo>
                      <a:pt x="50" y="442"/>
                    </a:lnTo>
                    <a:lnTo>
                      <a:pt x="50" y="444"/>
                    </a:lnTo>
                    <a:lnTo>
                      <a:pt x="52" y="444"/>
                    </a:lnTo>
                    <a:lnTo>
                      <a:pt x="52" y="447"/>
                    </a:lnTo>
                    <a:lnTo>
                      <a:pt x="50" y="447"/>
                    </a:lnTo>
                    <a:lnTo>
                      <a:pt x="50" y="449"/>
                    </a:lnTo>
                    <a:lnTo>
                      <a:pt x="47" y="449"/>
                    </a:lnTo>
                    <a:lnTo>
                      <a:pt x="47" y="447"/>
                    </a:lnTo>
                    <a:lnTo>
                      <a:pt x="47" y="449"/>
                    </a:lnTo>
                    <a:lnTo>
                      <a:pt x="44" y="449"/>
                    </a:lnTo>
                    <a:lnTo>
                      <a:pt x="44" y="447"/>
                    </a:lnTo>
                    <a:lnTo>
                      <a:pt x="42" y="447"/>
                    </a:lnTo>
                    <a:lnTo>
                      <a:pt x="42" y="444"/>
                    </a:lnTo>
                    <a:lnTo>
                      <a:pt x="39" y="444"/>
                    </a:lnTo>
                    <a:lnTo>
                      <a:pt x="39" y="442"/>
                    </a:lnTo>
                    <a:lnTo>
                      <a:pt x="39" y="439"/>
                    </a:lnTo>
                    <a:lnTo>
                      <a:pt x="36" y="439"/>
                    </a:lnTo>
                    <a:lnTo>
                      <a:pt x="36" y="436"/>
                    </a:lnTo>
                    <a:lnTo>
                      <a:pt x="34" y="436"/>
                    </a:lnTo>
                    <a:lnTo>
                      <a:pt x="34" y="434"/>
                    </a:lnTo>
                    <a:lnTo>
                      <a:pt x="31" y="434"/>
                    </a:lnTo>
                    <a:lnTo>
                      <a:pt x="31" y="431"/>
                    </a:lnTo>
                    <a:lnTo>
                      <a:pt x="31" y="434"/>
                    </a:lnTo>
                    <a:lnTo>
                      <a:pt x="31" y="431"/>
                    </a:lnTo>
                    <a:lnTo>
                      <a:pt x="29" y="431"/>
                    </a:lnTo>
                    <a:lnTo>
                      <a:pt x="26" y="431"/>
                    </a:lnTo>
                    <a:lnTo>
                      <a:pt x="26" y="429"/>
                    </a:lnTo>
                    <a:lnTo>
                      <a:pt x="26" y="426"/>
                    </a:lnTo>
                    <a:lnTo>
                      <a:pt x="26" y="429"/>
                    </a:lnTo>
                    <a:lnTo>
                      <a:pt x="23" y="429"/>
                    </a:lnTo>
                    <a:lnTo>
                      <a:pt x="23" y="426"/>
                    </a:lnTo>
                    <a:lnTo>
                      <a:pt x="21" y="426"/>
                    </a:lnTo>
                    <a:lnTo>
                      <a:pt x="23" y="426"/>
                    </a:lnTo>
                    <a:lnTo>
                      <a:pt x="23" y="423"/>
                    </a:lnTo>
                    <a:lnTo>
                      <a:pt x="21" y="423"/>
                    </a:lnTo>
                    <a:lnTo>
                      <a:pt x="21" y="421"/>
                    </a:lnTo>
                    <a:lnTo>
                      <a:pt x="18" y="421"/>
                    </a:lnTo>
                    <a:lnTo>
                      <a:pt x="16" y="421"/>
                    </a:lnTo>
                    <a:lnTo>
                      <a:pt x="16" y="423"/>
                    </a:lnTo>
                    <a:lnTo>
                      <a:pt x="13" y="423"/>
                    </a:lnTo>
                    <a:lnTo>
                      <a:pt x="10" y="423"/>
                    </a:lnTo>
                    <a:lnTo>
                      <a:pt x="8" y="423"/>
                    </a:lnTo>
                    <a:lnTo>
                      <a:pt x="8" y="426"/>
                    </a:lnTo>
                    <a:lnTo>
                      <a:pt x="5" y="426"/>
                    </a:lnTo>
                    <a:lnTo>
                      <a:pt x="3" y="426"/>
                    </a:lnTo>
                    <a:lnTo>
                      <a:pt x="3" y="429"/>
                    </a:lnTo>
                    <a:lnTo>
                      <a:pt x="0" y="429"/>
                    </a:lnTo>
                    <a:lnTo>
                      <a:pt x="0" y="431"/>
                    </a:lnTo>
                    <a:lnTo>
                      <a:pt x="0" y="434"/>
                    </a:lnTo>
                    <a:lnTo>
                      <a:pt x="0" y="436"/>
                    </a:lnTo>
                    <a:lnTo>
                      <a:pt x="0" y="434"/>
                    </a:lnTo>
                    <a:lnTo>
                      <a:pt x="0" y="436"/>
                    </a:lnTo>
                    <a:lnTo>
                      <a:pt x="0" y="439"/>
                    </a:lnTo>
                    <a:lnTo>
                      <a:pt x="3" y="439"/>
                    </a:lnTo>
                    <a:lnTo>
                      <a:pt x="0" y="439"/>
                    </a:lnTo>
                    <a:lnTo>
                      <a:pt x="0" y="442"/>
                    </a:lnTo>
                    <a:lnTo>
                      <a:pt x="0" y="439"/>
                    </a:lnTo>
                    <a:lnTo>
                      <a:pt x="0" y="442"/>
                    </a:lnTo>
                    <a:lnTo>
                      <a:pt x="0" y="444"/>
                    </a:lnTo>
                    <a:lnTo>
                      <a:pt x="0" y="447"/>
                    </a:lnTo>
                    <a:lnTo>
                      <a:pt x="3" y="447"/>
                    </a:lnTo>
                    <a:lnTo>
                      <a:pt x="3" y="449"/>
                    </a:lnTo>
                    <a:lnTo>
                      <a:pt x="3" y="452"/>
                    </a:lnTo>
                    <a:lnTo>
                      <a:pt x="3" y="449"/>
                    </a:lnTo>
                    <a:lnTo>
                      <a:pt x="5" y="452"/>
                    </a:lnTo>
                    <a:lnTo>
                      <a:pt x="5" y="455"/>
                    </a:lnTo>
                    <a:lnTo>
                      <a:pt x="8" y="457"/>
                    </a:lnTo>
                    <a:lnTo>
                      <a:pt x="5" y="457"/>
                    </a:lnTo>
                    <a:lnTo>
                      <a:pt x="8" y="457"/>
                    </a:lnTo>
                    <a:lnTo>
                      <a:pt x="8" y="460"/>
                    </a:lnTo>
                    <a:lnTo>
                      <a:pt x="5" y="460"/>
                    </a:lnTo>
                    <a:lnTo>
                      <a:pt x="3" y="460"/>
                    </a:lnTo>
                    <a:lnTo>
                      <a:pt x="3" y="463"/>
                    </a:lnTo>
                    <a:lnTo>
                      <a:pt x="5" y="463"/>
                    </a:lnTo>
                    <a:lnTo>
                      <a:pt x="5" y="465"/>
                    </a:lnTo>
                    <a:lnTo>
                      <a:pt x="5" y="468"/>
                    </a:lnTo>
                    <a:lnTo>
                      <a:pt x="3" y="468"/>
                    </a:lnTo>
                    <a:lnTo>
                      <a:pt x="3" y="470"/>
                    </a:lnTo>
                    <a:lnTo>
                      <a:pt x="3" y="473"/>
                    </a:lnTo>
                    <a:lnTo>
                      <a:pt x="3" y="470"/>
                    </a:lnTo>
                    <a:lnTo>
                      <a:pt x="3" y="473"/>
                    </a:lnTo>
                    <a:lnTo>
                      <a:pt x="0" y="473"/>
                    </a:lnTo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53" name="Freeform 217"/>
              <p:cNvSpPr>
                <a:spLocks/>
              </p:cNvSpPr>
              <p:nvPr/>
            </p:nvSpPr>
            <p:spPr bwMode="auto">
              <a:xfrm>
                <a:off x="4808" y="1777"/>
                <a:ext cx="457" cy="538"/>
              </a:xfrm>
              <a:custGeom>
                <a:avLst/>
                <a:gdLst>
                  <a:gd name="T0" fmla="*/ 436 w 457"/>
                  <a:gd name="T1" fmla="*/ 449 h 538"/>
                  <a:gd name="T2" fmla="*/ 455 w 457"/>
                  <a:gd name="T3" fmla="*/ 475 h 538"/>
                  <a:gd name="T4" fmla="*/ 449 w 457"/>
                  <a:gd name="T5" fmla="*/ 480 h 538"/>
                  <a:gd name="T6" fmla="*/ 436 w 457"/>
                  <a:gd name="T7" fmla="*/ 499 h 538"/>
                  <a:gd name="T8" fmla="*/ 439 w 457"/>
                  <a:gd name="T9" fmla="*/ 520 h 538"/>
                  <a:gd name="T10" fmla="*/ 428 w 457"/>
                  <a:gd name="T11" fmla="*/ 530 h 538"/>
                  <a:gd name="T12" fmla="*/ 418 w 457"/>
                  <a:gd name="T13" fmla="*/ 538 h 538"/>
                  <a:gd name="T14" fmla="*/ 402 w 457"/>
                  <a:gd name="T15" fmla="*/ 525 h 538"/>
                  <a:gd name="T16" fmla="*/ 397 w 457"/>
                  <a:gd name="T17" fmla="*/ 504 h 538"/>
                  <a:gd name="T18" fmla="*/ 397 w 457"/>
                  <a:gd name="T19" fmla="*/ 480 h 538"/>
                  <a:gd name="T20" fmla="*/ 384 w 457"/>
                  <a:gd name="T21" fmla="*/ 465 h 538"/>
                  <a:gd name="T22" fmla="*/ 381 w 457"/>
                  <a:gd name="T23" fmla="*/ 436 h 538"/>
                  <a:gd name="T24" fmla="*/ 374 w 457"/>
                  <a:gd name="T25" fmla="*/ 431 h 538"/>
                  <a:gd name="T26" fmla="*/ 381 w 457"/>
                  <a:gd name="T27" fmla="*/ 420 h 538"/>
                  <a:gd name="T28" fmla="*/ 395 w 457"/>
                  <a:gd name="T29" fmla="*/ 412 h 538"/>
                  <a:gd name="T30" fmla="*/ 387 w 457"/>
                  <a:gd name="T31" fmla="*/ 392 h 538"/>
                  <a:gd name="T32" fmla="*/ 376 w 457"/>
                  <a:gd name="T33" fmla="*/ 363 h 538"/>
                  <a:gd name="T34" fmla="*/ 363 w 457"/>
                  <a:gd name="T35" fmla="*/ 363 h 538"/>
                  <a:gd name="T36" fmla="*/ 353 w 457"/>
                  <a:gd name="T37" fmla="*/ 379 h 538"/>
                  <a:gd name="T38" fmla="*/ 342 w 457"/>
                  <a:gd name="T39" fmla="*/ 399 h 538"/>
                  <a:gd name="T40" fmla="*/ 329 w 457"/>
                  <a:gd name="T41" fmla="*/ 399 h 538"/>
                  <a:gd name="T42" fmla="*/ 319 w 457"/>
                  <a:gd name="T43" fmla="*/ 412 h 538"/>
                  <a:gd name="T44" fmla="*/ 306 w 457"/>
                  <a:gd name="T45" fmla="*/ 431 h 538"/>
                  <a:gd name="T46" fmla="*/ 285 w 457"/>
                  <a:gd name="T47" fmla="*/ 412 h 538"/>
                  <a:gd name="T48" fmla="*/ 282 w 457"/>
                  <a:gd name="T49" fmla="*/ 402 h 538"/>
                  <a:gd name="T50" fmla="*/ 267 w 457"/>
                  <a:gd name="T51" fmla="*/ 389 h 538"/>
                  <a:gd name="T52" fmla="*/ 261 w 457"/>
                  <a:gd name="T53" fmla="*/ 365 h 538"/>
                  <a:gd name="T54" fmla="*/ 280 w 457"/>
                  <a:gd name="T55" fmla="*/ 360 h 538"/>
                  <a:gd name="T56" fmla="*/ 290 w 457"/>
                  <a:gd name="T57" fmla="*/ 350 h 538"/>
                  <a:gd name="T58" fmla="*/ 272 w 457"/>
                  <a:gd name="T59" fmla="*/ 334 h 538"/>
                  <a:gd name="T60" fmla="*/ 259 w 457"/>
                  <a:gd name="T61" fmla="*/ 324 h 538"/>
                  <a:gd name="T62" fmla="*/ 241 w 457"/>
                  <a:gd name="T63" fmla="*/ 321 h 538"/>
                  <a:gd name="T64" fmla="*/ 225 w 457"/>
                  <a:gd name="T65" fmla="*/ 316 h 538"/>
                  <a:gd name="T66" fmla="*/ 209 w 457"/>
                  <a:gd name="T67" fmla="*/ 295 h 538"/>
                  <a:gd name="T68" fmla="*/ 199 w 457"/>
                  <a:gd name="T69" fmla="*/ 274 h 538"/>
                  <a:gd name="T70" fmla="*/ 217 w 457"/>
                  <a:gd name="T71" fmla="*/ 240 h 538"/>
                  <a:gd name="T72" fmla="*/ 243 w 457"/>
                  <a:gd name="T73" fmla="*/ 240 h 538"/>
                  <a:gd name="T74" fmla="*/ 233 w 457"/>
                  <a:gd name="T75" fmla="*/ 224 h 538"/>
                  <a:gd name="T76" fmla="*/ 227 w 457"/>
                  <a:gd name="T77" fmla="*/ 188 h 538"/>
                  <a:gd name="T78" fmla="*/ 235 w 457"/>
                  <a:gd name="T79" fmla="*/ 154 h 538"/>
                  <a:gd name="T80" fmla="*/ 217 w 457"/>
                  <a:gd name="T81" fmla="*/ 157 h 538"/>
                  <a:gd name="T82" fmla="*/ 191 w 457"/>
                  <a:gd name="T83" fmla="*/ 151 h 538"/>
                  <a:gd name="T84" fmla="*/ 160 w 457"/>
                  <a:gd name="T85" fmla="*/ 141 h 538"/>
                  <a:gd name="T86" fmla="*/ 131 w 457"/>
                  <a:gd name="T87" fmla="*/ 117 h 538"/>
                  <a:gd name="T88" fmla="*/ 131 w 457"/>
                  <a:gd name="T89" fmla="*/ 94 h 538"/>
                  <a:gd name="T90" fmla="*/ 107 w 457"/>
                  <a:gd name="T91" fmla="*/ 107 h 538"/>
                  <a:gd name="T92" fmla="*/ 89 w 457"/>
                  <a:gd name="T93" fmla="*/ 96 h 538"/>
                  <a:gd name="T94" fmla="*/ 97 w 457"/>
                  <a:gd name="T95" fmla="*/ 65 h 538"/>
                  <a:gd name="T96" fmla="*/ 100 w 457"/>
                  <a:gd name="T97" fmla="*/ 55 h 538"/>
                  <a:gd name="T98" fmla="*/ 92 w 457"/>
                  <a:gd name="T99" fmla="*/ 34 h 538"/>
                  <a:gd name="T100" fmla="*/ 97 w 457"/>
                  <a:gd name="T101" fmla="*/ 15 h 538"/>
                  <a:gd name="T102" fmla="*/ 113 w 457"/>
                  <a:gd name="T103" fmla="*/ 23 h 538"/>
                  <a:gd name="T104" fmla="*/ 94 w 457"/>
                  <a:gd name="T105" fmla="*/ 5 h 538"/>
                  <a:gd name="T106" fmla="*/ 81 w 457"/>
                  <a:gd name="T107" fmla="*/ 0 h 538"/>
                  <a:gd name="T108" fmla="*/ 58 w 457"/>
                  <a:gd name="T109" fmla="*/ 13 h 538"/>
                  <a:gd name="T110" fmla="*/ 21 w 457"/>
                  <a:gd name="T111" fmla="*/ 15 h 538"/>
                  <a:gd name="T112" fmla="*/ 13 w 457"/>
                  <a:gd name="T113" fmla="*/ 47 h 538"/>
                  <a:gd name="T114" fmla="*/ 8 w 457"/>
                  <a:gd name="T115" fmla="*/ 52 h 538"/>
                  <a:gd name="T116" fmla="*/ 21 w 457"/>
                  <a:gd name="T117" fmla="*/ 73 h 538"/>
                  <a:gd name="T118" fmla="*/ 6 w 457"/>
                  <a:gd name="T119" fmla="*/ 86 h 5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457" h="538">
                    <a:moveTo>
                      <a:pt x="439" y="436"/>
                    </a:moveTo>
                    <a:lnTo>
                      <a:pt x="439" y="439"/>
                    </a:lnTo>
                    <a:lnTo>
                      <a:pt x="436" y="439"/>
                    </a:lnTo>
                    <a:lnTo>
                      <a:pt x="436" y="441"/>
                    </a:lnTo>
                    <a:lnTo>
                      <a:pt x="436" y="444"/>
                    </a:lnTo>
                    <a:lnTo>
                      <a:pt x="436" y="446"/>
                    </a:lnTo>
                    <a:lnTo>
                      <a:pt x="439" y="446"/>
                    </a:lnTo>
                    <a:lnTo>
                      <a:pt x="442" y="446"/>
                    </a:lnTo>
                    <a:lnTo>
                      <a:pt x="442" y="449"/>
                    </a:lnTo>
                    <a:lnTo>
                      <a:pt x="439" y="449"/>
                    </a:lnTo>
                    <a:lnTo>
                      <a:pt x="442" y="449"/>
                    </a:lnTo>
                    <a:lnTo>
                      <a:pt x="442" y="452"/>
                    </a:lnTo>
                    <a:lnTo>
                      <a:pt x="442" y="449"/>
                    </a:lnTo>
                    <a:lnTo>
                      <a:pt x="439" y="449"/>
                    </a:lnTo>
                    <a:lnTo>
                      <a:pt x="436" y="449"/>
                    </a:lnTo>
                    <a:lnTo>
                      <a:pt x="439" y="449"/>
                    </a:lnTo>
                    <a:lnTo>
                      <a:pt x="436" y="449"/>
                    </a:lnTo>
                    <a:lnTo>
                      <a:pt x="439" y="449"/>
                    </a:lnTo>
                    <a:lnTo>
                      <a:pt x="439" y="452"/>
                    </a:lnTo>
                    <a:lnTo>
                      <a:pt x="442" y="452"/>
                    </a:lnTo>
                    <a:lnTo>
                      <a:pt x="442" y="454"/>
                    </a:lnTo>
                    <a:lnTo>
                      <a:pt x="444" y="454"/>
                    </a:lnTo>
                    <a:lnTo>
                      <a:pt x="444" y="457"/>
                    </a:lnTo>
                    <a:lnTo>
                      <a:pt x="447" y="457"/>
                    </a:lnTo>
                    <a:lnTo>
                      <a:pt x="447" y="460"/>
                    </a:lnTo>
                    <a:lnTo>
                      <a:pt x="447" y="462"/>
                    </a:lnTo>
                    <a:lnTo>
                      <a:pt x="447" y="465"/>
                    </a:lnTo>
                    <a:lnTo>
                      <a:pt x="447" y="467"/>
                    </a:lnTo>
                    <a:lnTo>
                      <a:pt x="447" y="470"/>
                    </a:lnTo>
                    <a:lnTo>
                      <a:pt x="449" y="470"/>
                    </a:lnTo>
                    <a:lnTo>
                      <a:pt x="452" y="470"/>
                    </a:lnTo>
                    <a:lnTo>
                      <a:pt x="455" y="470"/>
                    </a:lnTo>
                    <a:lnTo>
                      <a:pt x="455" y="473"/>
                    </a:lnTo>
                    <a:lnTo>
                      <a:pt x="455" y="475"/>
                    </a:lnTo>
                    <a:lnTo>
                      <a:pt x="455" y="478"/>
                    </a:lnTo>
                    <a:lnTo>
                      <a:pt x="452" y="478"/>
                    </a:lnTo>
                    <a:lnTo>
                      <a:pt x="452" y="475"/>
                    </a:lnTo>
                    <a:lnTo>
                      <a:pt x="452" y="478"/>
                    </a:lnTo>
                    <a:lnTo>
                      <a:pt x="455" y="478"/>
                    </a:lnTo>
                    <a:lnTo>
                      <a:pt x="455" y="480"/>
                    </a:lnTo>
                    <a:lnTo>
                      <a:pt x="455" y="483"/>
                    </a:lnTo>
                    <a:lnTo>
                      <a:pt x="457" y="483"/>
                    </a:lnTo>
                    <a:lnTo>
                      <a:pt x="455" y="483"/>
                    </a:lnTo>
                    <a:lnTo>
                      <a:pt x="455" y="486"/>
                    </a:lnTo>
                    <a:lnTo>
                      <a:pt x="455" y="483"/>
                    </a:lnTo>
                    <a:lnTo>
                      <a:pt x="452" y="483"/>
                    </a:lnTo>
                    <a:lnTo>
                      <a:pt x="452" y="480"/>
                    </a:lnTo>
                    <a:lnTo>
                      <a:pt x="449" y="483"/>
                    </a:lnTo>
                    <a:lnTo>
                      <a:pt x="452" y="483"/>
                    </a:lnTo>
                    <a:lnTo>
                      <a:pt x="449" y="483"/>
                    </a:lnTo>
                    <a:lnTo>
                      <a:pt x="449" y="480"/>
                    </a:lnTo>
                    <a:lnTo>
                      <a:pt x="447" y="480"/>
                    </a:lnTo>
                    <a:lnTo>
                      <a:pt x="447" y="483"/>
                    </a:lnTo>
                    <a:lnTo>
                      <a:pt x="447" y="486"/>
                    </a:lnTo>
                    <a:lnTo>
                      <a:pt x="447" y="483"/>
                    </a:lnTo>
                    <a:lnTo>
                      <a:pt x="447" y="486"/>
                    </a:lnTo>
                    <a:lnTo>
                      <a:pt x="444" y="486"/>
                    </a:lnTo>
                    <a:lnTo>
                      <a:pt x="444" y="488"/>
                    </a:lnTo>
                    <a:lnTo>
                      <a:pt x="442" y="491"/>
                    </a:lnTo>
                    <a:lnTo>
                      <a:pt x="444" y="491"/>
                    </a:lnTo>
                    <a:lnTo>
                      <a:pt x="444" y="488"/>
                    </a:lnTo>
                    <a:lnTo>
                      <a:pt x="444" y="491"/>
                    </a:lnTo>
                    <a:lnTo>
                      <a:pt x="442" y="491"/>
                    </a:lnTo>
                    <a:lnTo>
                      <a:pt x="442" y="493"/>
                    </a:lnTo>
                    <a:lnTo>
                      <a:pt x="439" y="493"/>
                    </a:lnTo>
                    <a:lnTo>
                      <a:pt x="439" y="496"/>
                    </a:lnTo>
                    <a:lnTo>
                      <a:pt x="436" y="496"/>
                    </a:lnTo>
                    <a:lnTo>
                      <a:pt x="436" y="499"/>
                    </a:lnTo>
                    <a:lnTo>
                      <a:pt x="434" y="499"/>
                    </a:lnTo>
                    <a:lnTo>
                      <a:pt x="436" y="499"/>
                    </a:lnTo>
                    <a:lnTo>
                      <a:pt x="436" y="501"/>
                    </a:lnTo>
                    <a:lnTo>
                      <a:pt x="436" y="499"/>
                    </a:lnTo>
                    <a:lnTo>
                      <a:pt x="436" y="501"/>
                    </a:lnTo>
                    <a:lnTo>
                      <a:pt x="439" y="501"/>
                    </a:lnTo>
                    <a:lnTo>
                      <a:pt x="439" y="504"/>
                    </a:lnTo>
                    <a:lnTo>
                      <a:pt x="439" y="501"/>
                    </a:lnTo>
                    <a:lnTo>
                      <a:pt x="439" y="504"/>
                    </a:lnTo>
                    <a:lnTo>
                      <a:pt x="439" y="507"/>
                    </a:lnTo>
                    <a:lnTo>
                      <a:pt x="439" y="509"/>
                    </a:lnTo>
                    <a:lnTo>
                      <a:pt x="439" y="507"/>
                    </a:lnTo>
                    <a:lnTo>
                      <a:pt x="439" y="509"/>
                    </a:lnTo>
                    <a:lnTo>
                      <a:pt x="439" y="512"/>
                    </a:lnTo>
                    <a:lnTo>
                      <a:pt x="439" y="514"/>
                    </a:lnTo>
                    <a:lnTo>
                      <a:pt x="439" y="517"/>
                    </a:lnTo>
                    <a:lnTo>
                      <a:pt x="439" y="520"/>
                    </a:lnTo>
                    <a:lnTo>
                      <a:pt x="436" y="520"/>
                    </a:lnTo>
                    <a:lnTo>
                      <a:pt x="439" y="520"/>
                    </a:lnTo>
                    <a:lnTo>
                      <a:pt x="436" y="520"/>
                    </a:lnTo>
                    <a:lnTo>
                      <a:pt x="439" y="520"/>
                    </a:lnTo>
                    <a:lnTo>
                      <a:pt x="439" y="522"/>
                    </a:lnTo>
                    <a:lnTo>
                      <a:pt x="436" y="522"/>
                    </a:lnTo>
                    <a:lnTo>
                      <a:pt x="439" y="522"/>
                    </a:lnTo>
                    <a:lnTo>
                      <a:pt x="439" y="525"/>
                    </a:lnTo>
                    <a:lnTo>
                      <a:pt x="436" y="525"/>
                    </a:lnTo>
                    <a:lnTo>
                      <a:pt x="436" y="527"/>
                    </a:lnTo>
                    <a:lnTo>
                      <a:pt x="434" y="527"/>
                    </a:lnTo>
                    <a:lnTo>
                      <a:pt x="431" y="527"/>
                    </a:lnTo>
                    <a:lnTo>
                      <a:pt x="431" y="525"/>
                    </a:lnTo>
                    <a:lnTo>
                      <a:pt x="431" y="527"/>
                    </a:lnTo>
                    <a:lnTo>
                      <a:pt x="431" y="530"/>
                    </a:lnTo>
                    <a:lnTo>
                      <a:pt x="431" y="527"/>
                    </a:lnTo>
                    <a:lnTo>
                      <a:pt x="428" y="530"/>
                    </a:lnTo>
                    <a:lnTo>
                      <a:pt x="428" y="527"/>
                    </a:lnTo>
                    <a:lnTo>
                      <a:pt x="431" y="527"/>
                    </a:lnTo>
                    <a:lnTo>
                      <a:pt x="428" y="527"/>
                    </a:lnTo>
                    <a:lnTo>
                      <a:pt x="428" y="530"/>
                    </a:lnTo>
                    <a:lnTo>
                      <a:pt x="426" y="530"/>
                    </a:lnTo>
                    <a:lnTo>
                      <a:pt x="426" y="527"/>
                    </a:lnTo>
                    <a:lnTo>
                      <a:pt x="423" y="527"/>
                    </a:lnTo>
                    <a:lnTo>
                      <a:pt x="423" y="530"/>
                    </a:lnTo>
                    <a:lnTo>
                      <a:pt x="423" y="533"/>
                    </a:lnTo>
                    <a:lnTo>
                      <a:pt x="423" y="535"/>
                    </a:lnTo>
                    <a:lnTo>
                      <a:pt x="421" y="535"/>
                    </a:lnTo>
                    <a:lnTo>
                      <a:pt x="421" y="533"/>
                    </a:lnTo>
                    <a:lnTo>
                      <a:pt x="418" y="533"/>
                    </a:lnTo>
                    <a:lnTo>
                      <a:pt x="418" y="535"/>
                    </a:lnTo>
                    <a:lnTo>
                      <a:pt x="421" y="535"/>
                    </a:lnTo>
                    <a:lnTo>
                      <a:pt x="421" y="538"/>
                    </a:lnTo>
                    <a:lnTo>
                      <a:pt x="418" y="538"/>
                    </a:lnTo>
                    <a:lnTo>
                      <a:pt x="415" y="538"/>
                    </a:lnTo>
                    <a:lnTo>
                      <a:pt x="415" y="535"/>
                    </a:lnTo>
                    <a:lnTo>
                      <a:pt x="413" y="535"/>
                    </a:lnTo>
                    <a:lnTo>
                      <a:pt x="410" y="535"/>
                    </a:lnTo>
                    <a:lnTo>
                      <a:pt x="410" y="533"/>
                    </a:lnTo>
                    <a:lnTo>
                      <a:pt x="408" y="533"/>
                    </a:lnTo>
                    <a:lnTo>
                      <a:pt x="408" y="530"/>
                    </a:lnTo>
                    <a:lnTo>
                      <a:pt x="410" y="530"/>
                    </a:lnTo>
                    <a:lnTo>
                      <a:pt x="408" y="530"/>
                    </a:lnTo>
                    <a:lnTo>
                      <a:pt x="405" y="530"/>
                    </a:lnTo>
                    <a:lnTo>
                      <a:pt x="402" y="530"/>
                    </a:lnTo>
                    <a:lnTo>
                      <a:pt x="402" y="527"/>
                    </a:lnTo>
                    <a:lnTo>
                      <a:pt x="400" y="527"/>
                    </a:lnTo>
                    <a:lnTo>
                      <a:pt x="402" y="527"/>
                    </a:lnTo>
                    <a:lnTo>
                      <a:pt x="402" y="525"/>
                    </a:lnTo>
                    <a:lnTo>
                      <a:pt x="400" y="525"/>
                    </a:lnTo>
                    <a:lnTo>
                      <a:pt x="402" y="525"/>
                    </a:lnTo>
                    <a:lnTo>
                      <a:pt x="400" y="522"/>
                    </a:lnTo>
                    <a:lnTo>
                      <a:pt x="402" y="522"/>
                    </a:lnTo>
                    <a:lnTo>
                      <a:pt x="400" y="522"/>
                    </a:lnTo>
                    <a:lnTo>
                      <a:pt x="400" y="520"/>
                    </a:lnTo>
                    <a:lnTo>
                      <a:pt x="402" y="520"/>
                    </a:lnTo>
                    <a:lnTo>
                      <a:pt x="400" y="520"/>
                    </a:lnTo>
                    <a:lnTo>
                      <a:pt x="400" y="517"/>
                    </a:lnTo>
                    <a:lnTo>
                      <a:pt x="402" y="517"/>
                    </a:lnTo>
                    <a:lnTo>
                      <a:pt x="400" y="517"/>
                    </a:lnTo>
                    <a:lnTo>
                      <a:pt x="400" y="514"/>
                    </a:lnTo>
                    <a:lnTo>
                      <a:pt x="400" y="517"/>
                    </a:lnTo>
                    <a:lnTo>
                      <a:pt x="400" y="514"/>
                    </a:lnTo>
                    <a:lnTo>
                      <a:pt x="400" y="512"/>
                    </a:lnTo>
                    <a:lnTo>
                      <a:pt x="400" y="509"/>
                    </a:lnTo>
                    <a:lnTo>
                      <a:pt x="397" y="509"/>
                    </a:lnTo>
                    <a:lnTo>
                      <a:pt x="397" y="507"/>
                    </a:lnTo>
                    <a:lnTo>
                      <a:pt x="397" y="504"/>
                    </a:lnTo>
                    <a:lnTo>
                      <a:pt x="395" y="504"/>
                    </a:lnTo>
                    <a:lnTo>
                      <a:pt x="395" y="501"/>
                    </a:lnTo>
                    <a:lnTo>
                      <a:pt x="397" y="501"/>
                    </a:lnTo>
                    <a:lnTo>
                      <a:pt x="397" y="499"/>
                    </a:lnTo>
                    <a:lnTo>
                      <a:pt x="397" y="501"/>
                    </a:lnTo>
                    <a:lnTo>
                      <a:pt x="400" y="501"/>
                    </a:lnTo>
                    <a:lnTo>
                      <a:pt x="400" y="499"/>
                    </a:lnTo>
                    <a:lnTo>
                      <a:pt x="400" y="496"/>
                    </a:lnTo>
                    <a:lnTo>
                      <a:pt x="400" y="493"/>
                    </a:lnTo>
                    <a:lnTo>
                      <a:pt x="397" y="493"/>
                    </a:lnTo>
                    <a:lnTo>
                      <a:pt x="397" y="491"/>
                    </a:lnTo>
                    <a:lnTo>
                      <a:pt x="397" y="488"/>
                    </a:lnTo>
                    <a:lnTo>
                      <a:pt x="397" y="486"/>
                    </a:lnTo>
                    <a:lnTo>
                      <a:pt x="397" y="483"/>
                    </a:lnTo>
                    <a:lnTo>
                      <a:pt x="397" y="486"/>
                    </a:lnTo>
                    <a:lnTo>
                      <a:pt x="397" y="483"/>
                    </a:lnTo>
                    <a:lnTo>
                      <a:pt x="397" y="480"/>
                    </a:lnTo>
                    <a:lnTo>
                      <a:pt x="397" y="483"/>
                    </a:lnTo>
                    <a:lnTo>
                      <a:pt x="395" y="483"/>
                    </a:lnTo>
                    <a:lnTo>
                      <a:pt x="395" y="480"/>
                    </a:lnTo>
                    <a:lnTo>
                      <a:pt x="397" y="480"/>
                    </a:lnTo>
                    <a:lnTo>
                      <a:pt x="397" y="478"/>
                    </a:lnTo>
                    <a:lnTo>
                      <a:pt x="395" y="478"/>
                    </a:lnTo>
                    <a:lnTo>
                      <a:pt x="395" y="475"/>
                    </a:lnTo>
                    <a:lnTo>
                      <a:pt x="392" y="475"/>
                    </a:lnTo>
                    <a:lnTo>
                      <a:pt x="389" y="475"/>
                    </a:lnTo>
                    <a:lnTo>
                      <a:pt x="389" y="473"/>
                    </a:lnTo>
                    <a:lnTo>
                      <a:pt x="387" y="473"/>
                    </a:lnTo>
                    <a:lnTo>
                      <a:pt x="384" y="473"/>
                    </a:lnTo>
                    <a:lnTo>
                      <a:pt x="387" y="473"/>
                    </a:lnTo>
                    <a:lnTo>
                      <a:pt x="384" y="473"/>
                    </a:lnTo>
                    <a:lnTo>
                      <a:pt x="384" y="470"/>
                    </a:lnTo>
                    <a:lnTo>
                      <a:pt x="384" y="467"/>
                    </a:lnTo>
                    <a:lnTo>
                      <a:pt x="384" y="465"/>
                    </a:lnTo>
                    <a:lnTo>
                      <a:pt x="384" y="462"/>
                    </a:lnTo>
                    <a:lnTo>
                      <a:pt x="384" y="460"/>
                    </a:lnTo>
                    <a:lnTo>
                      <a:pt x="381" y="460"/>
                    </a:lnTo>
                    <a:lnTo>
                      <a:pt x="381" y="457"/>
                    </a:lnTo>
                    <a:lnTo>
                      <a:pt x="381" y="454"/>
                    </a:lnTo>
                    <a:lnTo>
                      <a:pt x="381" y="452"/>
                    </a:lnTo>
                    <a:lnTo>
                      <a:pt x="381" y="449"/>
                    </a:lnTo>
                    <a:lnTo>
                      <a:pt x="379" y="449"/>
                    </a:lnTo>
                    <a:lnTo>
                      <a:pt x="379" y="446"/>
                    </a:lnTo>
                    <a:lnTo>
                      <a:pt x="379" y="444"/>
                    </a:lnTo>
                    <a:lnTo>
                      <a:pt x="379" y="441"/>
                    </a:lnTo>
                    <a:lnTo>
                      <a:pt x="379" y="444"/>
                    </a:lnTo>
                    <a:lnTo>
                      <a:pt x="381" y="444"/>
                    </a:lnTo>
                    <a:lnTo>
                      <a:pt x="381" y="441"/>
                    </a:lnTo>
                    <a:lnTo>
                      <a:pt x="384" y="439"/>
                    </a:lnTo>
                    <a:lnTo>
                      <a:pt x="381" y="439"/>
                    </a:lnTo>
                    <a:lnTo>
                      <a:pt x="381" y="436"/>
                    </a:lnTo>
                    <a:lnTo>
                      <a:pt x="381" y="433"/>
                    </a:lnTo>
                    <a:lnTo>
                      <a:pt x="379" y="433"/>
                    </a:lnTo>
                    <a:lnTo>
                      <a:pt x="379" y="431"/>
                    </a:lnTo>
                    <a:lnTo>
                      <a:pt x="381" y="431"/>
                    </a:lnTo>
                    <a:lnTo>
                      <a:pt x="381" y="428"/>
                    </a:lnTo>
                    <a:lnTo>
                      <a:pt x="379" y="428"/>
                    </a:lnTo>
                    <a:lnTo>
                      <a:pt x="376" y="428"/>
                    </a:lnTo>
                    <a:lnTo>
                      <a:pt x="379" y="428"/>
                    </a:lnTo>
                    <a:lnTo>
                      <a:pt x="379" y="431"/>
                    </a:lnTo>
                    <a:lnTo>
                      <a:pt x="376" y="431"/>
                    </a:lnTo>
                    <a:lnTo>
                      <a:pt x="374" y="431"/>
                    </a:lnTo>
                    <a:lnTo>
                      <a:pt x="376" y="431"/>
                    </a:lnTo>
                    <a:lnTo>
                      <a:pt x="374" y="431"/>
                    </a:lnTo>
                    <a:lnTo>
                      <a:pt x="374" y="428"/>
                    </a:lnTo>
                    <a:lnTo>
                      <a:pt x="374" y="431"/>
                    </a:lnTo>
                    <a:lnTo>
                      <a:pt x="374" y="428"/>
                    </a:lnTo>
                    <a:lnTo>
                      <a:pt x="374" y="431"/>
                    </a:lnTo>
                    <a:lnTo>
                      <a:pt x="371" y="428"/>
                    </a:lnTo>
                    <a:lnTo>
                      <a:pt x="371" y="426"/>
                    </a:lnTo>
                    <a:lnTo>
                      <a:pt x="371" y="423"/>
                    </a:lnTo>
                    <a:lnTo>
                      <a:pt x="368" y="423"/>
                    </a:lnTo>
                    <a:lnTo>
                      <a:pt x="368" y="420"/>
                    </a:lnTo>
                    <a:lnTo>
                      <a:pt x="371" y="420"/>
                    </a:lnTo>
                    <a:lnTo>
                      <a:pt x="374" y="423"/>
                    </a:lnTo>
                    <a:lnTo>
                      <a:pt x="374" y="420"/>
                    </a:lnTo>
                    <a:lnTo>
                      <a:pt x="376" y="420"/>
                    </a:lnTo>
                    <a:lnTo>
                      <a:pt x="376" y="423"/>
                    </a:lnTo>
                    <a:lnTo>
                      <a:pt x="379" y="423"/>
                    </a:lnTo>
                    <a:lnTo>
                      <a:pt x="381" y="423"/>
                    </a:lnTo>
                    <a:lnTo>
                      <a:pt x="384" y="423"/>
                    </a:lnTo>
                    <a:lnTo>
                      <a:pt x="384" y="420"/>
                    </a:lnTo>
                    <a:lnTo>
                      <a:pt x="381" y="420"/>
                    </a:lnTo>
                    <a:lnTo>
                      <a:pt x="384" y="420"/>
                    </a:lnTo>
                    <a:lnTo>
                      <a:pt x="381" y="420"/>
                    </a:lnTo>
                    <a:lnTo>
                      <a:pt x="381" y="418"/>
                    </a:lnTo>
                    <a:lnTo>
                      <a:pt x="381" y="420"/>
                    </a:lnTo>
                    <a:lnTo>
                      <a:pt x="381" y="418"/>
                    </a:lnTo>
                    <a:lnTo>
                      <a:pt x="384" y="418"/>
                    </a:lnTo>
                    <a:lnTo>
                      <a:pt x="384" y="420"/>
                    </a:lnTo>
                    <a:lnTo>
                      <a:pt x="387" y="420"/>
                    </a:lnTo>
                    <a:lnTo>
                      <a:pt x="389" y="420"/>
                    </a:lnTo>
                    <a:lnTo>
                      <a:pt x="392" y="420"/>
                    </a:lnTo>
                    <a:lnTo>
                      <a:pt x="395" y="423"/>
                    </a:lnTo>
                    <a:lnTo>
                      <a:pt x="397" y="423"/>
                    </a:lnTo>
                    <a:lnTo>
                      <a:pt x="400" y="423"/>
                    </a:lnTo>
                    <a:lnTo>
                      <a:pt x="402" y="420"/>
                    </a:lnTo>
                    <a:lnTo>
                      <a:pt x="400" y="418"/>
                    </a:lnTo>
                    <a:lnTo>
                      <a:pt x="397" y="418"/>
                    </a:lnTo>
                    <a:lnTo>
                      <a:pt x="397" y="415"/>
                    </a:lnTo>
                    <a:lnTo>
                      <a:pt x="395" y="415"/>
                    </a:lnTo>
                    <a:lnTo>
                      <a:pt x="395" y="412"/>
                    </a:lnTo>
                    <a:lnTo>
                      <a:pt x="392" y="412"/>
                    </a:lnTo>
                    <a:lnTo>
                      <a:pt x="392" y="410"/>
                    </a:lnTo>
                    <a:lnTo>
                      <a:pt x="392" y="407"/>
                    </a:lnTo>
                    <a:lnTo>
                      <a:pt x="389" y="407"/>
                    </a:lnTo>
                    <a:lnTo>
                      <a:pt x="392" y="407"/>
                    </a:lnTo>
                    <a:lnTo>
                      <a:pt x="392" y="405"/>
                    </a:lnTo>
                    <a:lnTo>
                      <a:pt x="389" y="405"/>
                    </a:lnTo>
                    <a:lnTo>
                      <a:pt x="389" y="402"/>
                    </a:lnTo>
                    <a:lnTo>
                      <a:pt x="389" y="399"/>
                    </a:lnTo>
                    <a:lnTo>
                      <a:pt x="389" y="402"/>
                    </a:lnTo>
                    <a:lnTo>
                      <a:pt x="389" y="399"/>
                    </a:lnTo>
                    <a:lnTo>
                      <a:pt x="387" y="399"/>
                    </a:lnTo>
                    <a:lnTo>
                      <a:pt x="387" y="397"/>
                    </a:lnTo>
                    <a:lnTo>
                      <a:pt x="384" y="397"/>
                    </a:lnTo>
                    <a:lnTo>
                      <a:pt x="384" y="394"/>
                    </a:lnTo>
                    <a:lnTo>
                      <a:pt x="387" y="394"/>
                    </a:lnTo>
                    <a:lnTo>
                      <a:pt x="387" y="392"/>
                    </a:lnTo>
                    <a:lnTo>
                      <a:pt x="384" y="392"/>
                    </a:lnTo>
                    <a:lnTo>
                      <a:pt x="384" y="389"/>
                    </a:lnTo>
                    <a:lnTo>
                      <a:pt x="384" y="386"/>
                    </a:lnTo>
                    <a:lnTo>
                      <a:pt x="381" y="386"/>
                    </a:lnTo>
                    <a:lnTo>
                      <a:pt x="381" y="384"/>
                    </a:lnTo>
                    <a:lnTo>
                      <a:pt x="381" y="381"/>
                    </a:lnTo>
                    <a:lnTo>
                      <a:pt x="381" y="379"/>
                    </a:lnTo>
                    <a:lnTo>
                      <a:pt x="379" y="379"/>
                    </a:lnTo>
                    <a:lnTo>
                      <a:pt x="379" y="376"/>
                    </a:lnTo>
                    <a:lnTo>
                      <a:pt x="379" y="373"/>
                    </a:lnTo>
                    <a:lnTo>
                      <a:pt x="379" y="371"/>
                    </a:lnTo>
                    <a:lnTo>
                      <a:pt x="379" y="368"/>
                    </a:lnTo>
                    <a:lnTo>
                      <a:pt x="376" y="368"/>
                    </a:lnTo>
                    <a:lnTo>
                      <a:pt x="376" y="365"/>
                    </a:lnTo>
                    <a:lnTo>
                      <a:pt x="376" y="363"/>
                    </a:lnTo>
                    <a:lnTo>
                      <a:pt x="374" y="363"/>
                    </a:lnTo>
                    <a:lnTo>
                      <a:pt x="376" y="363"/>
                    </a:lnTo>
                    <a:lnTo>
                      <a:pt x="376" y="360"/>
                    </a:lnTo>
                    <a:lnTo>
                      <a:pt x="374" y="360"/>
                    </a:lnTo>
                    <a:lnTo>
                      <a:pt x="374" y="358"/>
                    </a:lnTo>
                    <a:lnTo>
                      <a:pt x="374" y="360"/>
                    </a:lnTo>
                    <a:lnTo>
                      <a:pt x="374" y="358"/>
                    </a:lnTo>
                    <a:lnTo>
                      <a:pt x="371" y="358"/>
                    </a:lnTo>
                    <a:lnTo>
                      <a:pt x="368" y="358"/>
                    </a:lnTo>
                    <a:lnTo>
                      <a:pt x="368" y="360"/>
                    </a:lnTo>
                    <a:lnTo>
                      <a:pt x="371" y="360"/>
                    </a:lnTo>
                    <a:lnTo>
                      <a:pt x="368" y="363"/>
                    </a:lnTo>
                    <a:lnTo>
                      <a:pt x="368" y="365"/>
                    </a:lnTo>
                    <a:lnTo>
                      <a:pt x="371" y="365"/>
                    </a:lnTo>
                    <a:lnTo>
                      <a:pt x="371" y="368"/>
                    </a:lnTo>
                    <a:lnTo>
                      <a:pt x="368" y="365"/>
                    </a:lnTo>
                    <a:lnTo>
                      <a:pt x="368" y="363"/>
                    </a:lnTo>
                    <a:lnTo>
                      <a:pt x="366" y="363"/>
                    </a:lnTo>
                    <a:lnTo>
                      <a:pt x="363" y="363"/>
                    </a:lnTo>
                    <a:lnTo>
                      <a:pt x="363" y="360"/>
                    </a:lnTo>
                    <a:lnTo>
                      <a:pt x="363" y="358"/>
                    </a:lnTo>
                    <a:lnTo>
                      <a:pt x="363" y="360"/>
                    </a:lnTo>
                    <a:lnTo>
                      <a:pt x="363" y="363"/>
                    </a:lnTo>
                    <a:lnTo>
                      <a:pt x="363" y="365"/>
                    </a:lnTo>
                    <a:lnTo>
                      <a:pt x="361" y="365"/>
                    </a:lnTo>
                    <a:lnTo>
                      <a:pt x="358" y="365"/>
                    </a:lnTo>
                    <a:lnTo>
                      <a:pt x="355" y="365"/>
                    </a:lnTo>
                    <a:lnTo>
                      <a:pt x="358" y="365"/>
                    </a:lnTo>
                    <a:lnTo>
                      <a:pt x="355" y="368"/>
                    </a:lnTo>
                    <a:lnTo>
                      <a:pt x="355" y="371"/>
                    </a:lnTo>
                    <a:lnTo>
                      <a:pt x="355" y="373"/>
                    </a:lnTo>
                    <a:lnTo>
                      <a:pt x="353" y="373"/>
                    </a:lnTo>
                    <a:lnTo>
                      <a:pt x="353" y="376"/>
                    </a:lnTo>
                    <a:lnTo>
                      <a:pt x="358" y="379"/>
                    </a:lnTo>
                    <a:lnTo>
                      <a:pt x="355" y="379"/>
                    </a:lnTo>
                    <a:lnTo>
                      <a:pt x="353" y="379"/>
                    </a:lnTo>
                    <a:lnTo>
                      <a:pt x="353" y="381"/>
                    </a:lnTo>
                    <a:lnTo>
                      <a:pt x="355" y="381"/>
                    </a:lnTo>
                    <a:lnTo>
                      <a:pt x="353" y="381"/>
                    </a:lnTo>
                    <a:lnTo>
                      <a:pt x="355" y="384"/>
                    </a:lnTo>
                    <a:lnTo>
                      <a:pt x="355" y="386"/>
                    </a:lnTo>
                    <a:lnTo>
                      <a:pt x="353" y="386"/>
                    </a:lnTo>
                    <a:lnTo>
                      <a:pt x="353" y="389"/>
                    </a:lnTo>
                    <a:lnTo>
                      <a:pt x="350" y="389"/>
                    </a:lnTo>
                    <a:lnTo>
                      <a:pt x="350" y="392"/>
                    </a:lnTo>
                    <a:lnTo>
                      <a:pt x="350" y="394"/>
                    </a:lnTo>
                    <a:lnTo>
                      <a:pt x="348" y="394"/>
                    </a:lnTo>
                    <a:lnTo>
                      <a:pt x="348" y="397"/>
                    </a:lnTo>
                    <a:lnTo>
                      <a:pt x="348" y="399"/>
                    </a:lnTo>
                    <a:lnTo>
                      <a:pt x="348" y="397"/>
                    </a:lnTo>
                    <a:lnTo>
                      <a:pt x="345" y="397"/>
                    </a:lnTo>
                    <a:lnTo>
                      <a:pt x="345" y="399"/>
                    </a:lnTo>
                    <a:lnTo>
                      <a:pt x="342" y="399"/>
                    </a:lnTo>
                    <a:lnTo>
                      <a:pt x="342" y="402"/>
                    </a:lnTo>
                    <a:lnTo>
                      <a:pt x="342" y="399"/>
                    </a:lnTo>
                    <a:lnTo>
                      <a:pt x="342" y="402"/>
                    </a:lnTo>
                    <a:lnTo>
                      <a:pt x="340" y="402"/>
                    </a:lnTo>
                    <a:lnTo>
                      <a:pt x="340" y="399"/>
                    </a:lnTo>
                    <a:lnTo>
                      <a:pt x="340" y="402"/>
                    </a:lnTo>
                    <a:lnTo>
                      <a:pt x="340" y="399"/>
                    </a:lnTo>
                    <a:lnTo>
                      <a:pt x="337" y="399"/>
                    </a:lnTo>
                    <a:lnTo>
                      <a:pt x="337" y="397"/>
                    </a:lnTo>
                    <a:lnTo>
                      <a:pt x="335" y="397"/>
                    </a:lnTo>
                    <a:lnTo>
                      <a:pt x="337" y="397"/>
                    </a:lnTo>
                    <a:lnTo>
                      <a:pt x="335" y="397"/>
                    </a:lnTo>
                    <a:lnTo>
                      <a:pt x="335" y="399"/>
                    </a:lnTo>
                    <a:lnTo>
                      <a:pt x="332" y="399"/>
                    </a:lnTo>
                    <a:lnTo>
                      <a:pt x="332" y="402"/>
                    </a:lnTo>
                    <a:lnTo>
                      <a:pt x="329" y="402"/>
                    </a:lnTo>
                    <a:lnTo>
                      <a:pt x="329" y="399"/>
                    </a:lnTo>
                    <a:lnTo>
                      <a:pt x="332" y="399"/>
                    </a:lnTo>
                    <a:lnTo>
                      <a:pt x="329" y="399"/>
                    </a:lnTo>
                    <a:lnTo>
                      <a:pt x="332" y="399"/>
                    </a:lnTo>
                    <a:lnTo>
                      <a:pt x="329" y="399"/>
                    </a:lnTo>
                    <a:lnTo>
                      <a:pt x="327" y="399"/>
                    </a:lnTo>
                    <a:lnTo>
                      <a:pt x="324" y="399"/>
                    </a:lnTo>
                    <a:lnTo>
                      <a:pt x="321" y="399"/>
                    </a:lnTo>
                    <a:lnTo>
                      <a:pt x="319" y="399"/>
                    </a:lnTo>
                    <a:lnTo>
                      <a:pt x="319" y="402"/>
                    </a:lnTo>
                    <a:lnTo>
                      <a:pt x="319" y="405"/>
                    </a:lnTo>
                    <a:lnTo>
                      <a:pt x="319" y="407"/>
                    </a:lnTo>
                    <a:lnTo>
                      <a:pt x="319" y="410"/>
                    </a:lnTo>
                    <a:lnTo>
                      <a:pt x="319" y="407"/>
                    </a:lnTo>
                    <a:lnTo>
                      <a:pt x="319" y="410"/>
                    </a:lnTo>
                    <a:lnTo>
                      <a:pt x="316" y="410"/>
                    </a:lnTo>
                    <a:lnTo>
                      <a:pt x="316" y="412"/>
                    </a:lnTo>
                    <a:lnTo>
                      <a:pt x="319" y="412"/>
                    </a:lnTo>
                    <a:lnTo>
                      <a:pt x="316" y="412"/>
                    </a:lnTo>
                    <a:lnTo>
                      <a:pt x="316" y="415"/>
                    </a:lnTo>
                    <a:lnTo>
                      <a:pt x="316" y="418"/>
                    </a:lnTo>
                    <a:lnTo>
                      <a:pt x="316" y="420"/>
                    </a:lnTo>
                    <a:lnTo>
                      <a:pt x="314" y="420"/>
                    </a:lnTo>
                    <a:lnTo>
                      <a:pt x="311" y="420"/>
                    </a:lnTo>
                    <a:lnTo>
                      <a:pt x="314" y="420"/>
                    </a:lnTo>
                    <a:lnTo>
                      <a:pt x="314" y="423"/>
                    </a:lnTo>
                    <a:lnTo>
                      <a:pt x="311" y="423"/>
                    </a:lnTo>
                    <a:lnTo>
                      <a:pt x="311" y="426"/>
                    </a:lnTo>
                    <a:lnTo>
                      <a:pt x="311" y="423"/>
                    </a:lnTo>
                    <a:lnTo>
                      <a:pt x="308" y="423"/>
                    </a:lnTo>
                    <a:lnTo>
                      <a:pt x="308" y="426"/>
                    </a:lnTo>
                    <a:lnTo>
                      <a:pt x="311" y="426"/>
                    </a:lnTo>
                    <a:lnTo>
                      <a:pt x="311" y="428"/>
                    </a:lnTo>
                    <a:lnTo>
                      <a:pt x="308" y="431"/>
                    </a:lnTo>
                    <a:lnTo>
                      <a:pt x="306" y="431"/>
                    </a:lnTo>
                    <a:lnTo>
                      <a:pt x="303" y="431"/>
                    </a:lnTo>
                    <a:lnTo>
                      <a:pt x="301" y="431"/>
                    </a:lnTo>
                    <a:lnTo>
                      <a:pt x="301" y="428"/>
                    </a:lnTo>
                    <a:lnTo>
                      <a:pt x="301" y="426"/>
                    </a:lnTo>
                    <a:lnTo>
                      <a:pt x="298" y="428"/>
                    </a:lnTo>
                    <a:lnTo>
                      <a:pt x="295" y="426"/>
                    </a:lnTo>
                    <a:lnTo>
                      <a:pt x="295" y="423"/>
                    </a:lnTo>
                    <a:lnTo>
                      <a:pt x="293" y="423"/>
                    </a:lnTo>
                    <a:lnTo>
                      <a:pt x="295" y="423"/>
                    </a:lnTo>
                    <a:lnTo>
                      <a:pt x="295" y="420"/>
                    </a:lnTo>
                    <a:lnTo>
                      <a:pt x="293" y="420"/>
                    </a:lnTo>
                    <a:lnTo>
                      <a:pt x="293" y="418"/>
                    </a:lnTo>
                    <a:lnTo>
                      <a:pt x="290" y="418"/>
                    </a:lnTo>
                    <a:lnTo>
                      <a:pt x="290" y="415"/>
                    </a:lnTo>
                    <a:lnTo>
                      <a:pt x="288" y="415"/>
                    </a:lnTo>
                    <a:lnTo>
                      <a:pt x="288" y="412"/>
                    </a:lnTo>
                    <a:lnTo>
                      <a:pt x="285" y="412"/>
                    </a:lnTo>
                    <a:lnTo>
                      <a:pt x="285" y="415"/>
                    </a:lnTo>
                    <a:lnTo>
                      <a:pt x="285" y="412"/>
                    </a:lnTo>
                    <a:lnTo>
                      <a:pt x="285" y="415"/>
                    </a:lnTo>
                    <a:lnTo>
                      <a:pt x="285" y="412"/>
                    </a:lnTo>
                    <a:lnTo>
                      <a:pt x="285" y="415"/>
                    </a:lnTo>
                    <a:lnTo>
                      <a:pt x="285" y="412"/>
                    </a:lnTo>
                    <a:lnTo>
                      <a:pt x="282" y="412"/>
                    </a:lnTo>
                    <a:lnTo>
                      <a:pt x="285" y="412"/>
                    </a:lnTo>
                    <a:lnTo>
                      <a:pt x="285" y="410"/>
                    </a:lnTo>
                    <a:lnTo>
                      <a:pt x="282" y="410"/>
                    </a:lnTo>
                    <a:lnTo>
                      <a:pt x="282" y="407"/>
                    </a:lnTo>
                    <a:lnTo>
                      <a:pt x="280" y="407"/>
                    </a:lnTo>
                    <a:lnTo>
                      <a:pt x="280" y="405"/>
                    </a:lnTo>
                    <a:lnTo>
                      <a:pt x="282" y="405"/>
                    </a:lnTo>
                    <a:lnTo>
                      <a:pt x="282" y="402"/>
                    </a:lnTo>
                    <a:lnTo>
                      <a:pt x="282" y="399"/>
                    </a:lnTo>
                    <a:lnTo>
                      <a:pt x="282" y="402"/>
                    </a:lnTo>
                    <a:lnTo>
                      <a:pt x="280" y="402"/>
                    </a:lnTo>
                    <a:lnTo>
                      <a:pt x="280" y="399"/>
                    </a:lnTo>
                    <a:lnTo>
                      <a:pt x="277" y="399"/>
                    </a:lnTo>
                    <a:lnTo>
                      <a:pt x="277" y="397"/>
                    </a:lnTo>
                    <a:lnTo>
                      <a:pt x="277" y="394"/>
                    </a:lnTo>
                    <a:lnTo>
                      <a:pt x="277" y="397"/>
                    </a:lnTo>
                    <a:lnTo>
                      <a:pt x="274" y="397"/>
                    </a:lnTo>
                    <a:lnTo>
                      <a:pt x="274" y="394"/>
                    </a:lnTo>
                    <a:lnTo>
                      <a:pt x="272" y="394"/>
                    </a:lnTo>
                    <a:lnTo>
                      <a:pt x="274" y="394"/>
                    </a:lnTo>
                    <a:lnTo>
                      <a:pt x="272" y="394"/>
                    </a:lnTo>
                    <a:lnTo>
                      <a:pt x="272" y="392"/>
                    </a:lnTo>
                    <a:lnTo>
                      <a:pt x="269" y="392"/>
                    </a:lnTo>
                    <a:lnTo>
                      <a:pt x="272" y="392"/>
                    </a:lnTo>
                    <a:lnTo>
                      <a:pt x="269" y="392"/>
                    </a:lnTo>
                    <a:lnTo>
                      <a:pt x="267" y="392"/>
                    </a:lnTo>
                    <a:lnTo>
                      <a:pt x="267" y="389"/>
                    </a:lnTo>
                    <a:lnTo>
                      <a:pt x="267" y="386"/>
                    </a:lnTo>
                    <a:lnTo>
                      <a:pt x="267" y="384"/>
                    </a:lnTo>
                    <a:lnTo>
                      <a:pt x="267" y="381"/>
                    </a:lnTo>
                    <a:lnTo>
                      <a:pt x="267" y="379"/>
                    </a:lnTo>
                    <a:lnTo>
                      <a:pt x="269" y="379"/>
                    </a:lnTo>
                    <a:lnTo>
                      <a:pt x="269" y="376"/>
                    </a:lnTo>
                    <a:lnTo>
                      <a:pt x="269" y="373"/>
                    </a:lnTo>
                    <a:lnTo>
                      <a:pt x="272" y="373"/>
                    </a:lnTo>
                    <a:lnTo>
                      <a:pt x="269" y="373"/>
                    </a:lnTo>
                    <a:lnTo>
                      <a:pt x="269" y="371"/>
                    </a:lnTo>
                    <a:lnTo>
                      <a:pt x="269" y="373"/>
                    </a:lnTo>
                    <a:lnTo>
                      <a:pt x="269" y="371"/>
                    </a:lnTo>
                    <a:lnTo>
                      <a:pt x="269" y="368"/>
                    </a:lnTo>
                    <a:lnTo>
                      <a:pt x="267" y="368"/>
                    </a:lnTo>
                    <a:lnTo>
                      <a:pt x="264" y="368"/>
                    </a:lnTo>
                    <a:lnTo>
                      <a:pt x="261" y="368"/>
                    </a:lnTo>
                    <a:lnTo>
                      <a:pt x="261" y="365"/>
                    </a:lnTo>
                    <a:lnTo>
                      <a:pt x="259" y="365"/>
                    </a:lnTo>
                    <a:lnTo>
                      <a:pt x="259" y="363"/>
                    </a:lnTo>
                    <a:lnTo>
                      <a:pt x="259" y="365"/>
                    </a:lnTo>
                    <a:lnTo>
                      <a:pt x="259" y="363"/>
                    </a:lnTo>
                    <a:lnTo>
                      <a:pt x="259" y="365"/>
                    </a:lnTo>
                    <a:lnTo>
                      <a:pt x="259" y="363"/>
                    </a:lnTo>
                    <a:lnTo>
                      <a:pt x="259" y="360"/>
                    </a:lnTo>
                    <a:lnTo>
                      <a:pt x="261" y="360"/>
                    </a:lnTo>
                    <a:lnTo>
                      <a:pt x="261" y="363"/>
                    </a:lnTo>
                    <a:lnTo>
                      <a:pt x="264" y="363"/>
                    </a:lnTo>
                    <a:lnTo>
                      <a:pt x="267" y="363"/>
                    </a:lnTo>
                    <a:lnTo>
                      <a:pt x="267" y="360"/>
                    </a:lnTo>
                    <a:lnTo>
                      <a:pt x="269" y="360"/>
                    </a:lnTo>
                    <a:lnTo>
                      <a:pt x="272" y="360"/>
                    </a:lnTo>
                    <a:lnTo>
                      <a:pt x="274" y="360"/>
                    </a:lnTo>
                    <a:lnTo>
                      <a:pt x="277" y="360"/>
                    </a:lnTo>
                    <a:lnTo>
                      <a:pt x="280" y="360"/>
                    </a:lnTo>
                    <a:lnTo>
                      <a:pt x="282" y="360"/>
                    </a:lnTo>
                    <a:lnTo>
                      <a:pt x="282" y="363"/>
                    </a:lnTo>
                    <a:lnTo>
                      <a:pt x="285" y="363"/>
                    </a:lnTo>
                    <a:lnTo>
                      <a:pt x="285" y="365"/>
                    </a:lnTo>
                    <a:lnTo>
                      <a:pt x="288" y="365"/>
                    </a:lnTo>
                    <a:lnTo>
                      <a:pt x="290" y="365"/>
                    </a:lnTo>
                    <a:lnTo>
                      <a:pt x="293" y="365"/>
                    </a:lnTo>
                    <a:lnTo>
                      <a:pt x="290" y="365"/>
                    </a:lnTo>
                    <a:lnTo>
                      <a:pt x="293" y="365"/>
                    </a:lnTo>
                    <a:lnTo>
                      <a:pt x="293" y="363"/>
                    </a:lnTo>
                    <a:lnTo>
                      <a:pt x="293" y="360"/>
                    </a:lnTo>
                    <a:lnTo>
                      <a:pt x="293" y="358"/>
                    </a:lnTo>
                    <a:lnTo>
                      <a:pt x="290" y="355"/>
                    </a:lnTo>
                    <a:lnTo>
                      <a:pt x="288" y="352"/>
                    </a:lnTo>
                    <a:lnTo>
                      <a:pt x="285" y="352"/>
                    </a:lnTo>
                    <a:lnTo>
                      <a:pt x="288" y="352"/>
                    </a:lnTo>
                    <a:lnTo>
                      <a:pt x="290" y="350"/>
                    </a:lnTo>
                    <a:lnTo>
                      <a:pt x="288" y="350"/>
                    </a:lnTo>
                    <a:lnTo>
                      <a:pt x="288" y="347"/>
                    </a:lnTo>
                    <a:lnTo>
                      <a:pt x="288" y="350"/>
                    </a:lnTo>
                    <a:lnTo>
                      <a:pt x="288" y="347"/>
                    </a:lnTo>
                    <a:lnTo>
                      <a:pt x="285" y="347"/>
                    </a:lnTo>
                    <a:lnTo>
                      <a:pt x="285" y="345"/>
                    </a:lnTo>
                    <a:lnTo>
                      <a:pt x="282" y="345"/>
                    </a:lnTo>
                    <a:lnTo>
                      <a:pt x="285" y="345"/>
                    </a:lnTo>
                    <a:lnTo>
                      <a:pt x="282" y="345"/>
                    </a:lnTo>
                    <a:lnTo>
                      <a:pt x="282" y="342"/>
                    </a:lnTo>
                    <a:lnTo>
                      <a:pt x="280" y="342"/>
                    </a:lnTo>
                    <a:lnTo>
                      <a:pt x="280" y="339"/>
                    </a:lnTo>
                    <a:lnTo>
                      <a:pt x="277" y="339"/>
                    </a:lnTo>
                    <a:lnTo>
                      <a:pt x="274" y="339"/>
                    </a:lnTo>
                    <a:lnTo>
                      <a:pt x="274" y="337"/>
                    </a:lnTo>
                    <a:lnTo>
                      <a:pt x="272" y="337"/>
                    </a:lnTo>
                    <a:lnTo>
                      <a:pt x="272" y="334"/>
                    </a:lnTo>
                    <a:lnTo>
                      <a:pt x="269" y="334"/>
                    </a:lnTo>
                    <a:lnTo>
                      <a:pt x="269" y="337"/>
                    </a:lnTo>
                    <a:lnTo>
                      <a:pt x="267" y="337"/>
                    </a:lnTo>
                    <a:lnTo>
                      <a:pt x="267" y="334"/>
                    </a:lnTo>
                    <a:lnTo>
                      <a:pt x="267" y="337"/>
                    </a:lnTo>
                    <a:lnTo>
                      <a:pt x="267" y="334"/>
                    </a:lnTo>
                    <a:lnTo>
                      <a:pt x="264" y="334"/>
                    </a:lnTo>
                    <a:lnTo>
                      <a:pt x="264" y="337"/>
                    </a:lnTo>
                    <a:lnTo>
                      <a:pt x="264" y="334"/>
                    </a:lnTo>
                    <a:lnTo>
                      <a:pt x="261" y="334"/>
                    </a:lnTo>
                    <a:lnTo>
                      <a:pt x="261" y="332"/>
                    </a:lnTo>
                    <a:lnTo>
                      <a:pt x="259" y="332"/>
                    </a:lnTo>
                    <a:lnTo>
                      <a:pt x="259" y="329"/>
                    </a:lnTo>
                    <a:lnTo>
                      <a:pt x="261" y="329"/>
                    </a:lnTo>
                    <a:lnTo>
                      <a:pt x="261" y="326"/>
                    </a:lnTo>
                    <a:lnTo>
                      <a:pt x="259" y="326"/>
                    </a:lnTo>
                    <a:lnTo>
                      <a:pt x="259" y="324"/>
                    </a:lnTo>
                    <a:lnTo>
                      <a:pt x="259" y="321"/>
                    </a:lnTo>
                    <a:lnTo>
                      <a:pt x="256" y="321"/>
                    </a:lnTo>
                    <a:lnTo>
                      <a:pt x="256" y="318"/>
                    </a:lnTo>
                    <a:lnTo>
                      <a:pt x="254" y="318"/>
                    </a:lnTo>
                    <a:lnTo>
                      <a:pt x="254" y="316"/>
                    </a:lnTo>
                    <a:lnTo>
                      <a:pt x="251" y="316"/>
                    </a:lnTo>
                    <a:lnTo>
                      <a:pt x="248" y="316"/>
                    </a:lnTo>
                    <a:lnTo>
                      <a:pt x="248" y="313"/>
                    </a:lnTo>
                    <a:lnTo>
                      <a:pt x="248" y="316"/>
                    </a:lnTo>
                    <a:lnTo>
                      <a:pt x="248" y="313"/>
                    </a:lnTo>
                    <a:lnTo>
                      <a:pt x="246" y="313"/>
                    </a:lnTo>
                    <a:lnTo>
                      <a:pt x="246" y="316"/>
                    </a:lnTo>
                    <a:lnTo>
                      <a:pt x="246" y="318"/>
                    </a:lnTo>
                    <a:lnTo>
                      <a:pt x="243" y="318"/>
                    </a:lnTo>
                    <a:lnTo>
                      <a:pt x="243" y="321"/>
                    </a:lnTo>
                    <a:lnTo>
                      <a:pt x="243" y="324"/>
                    </a:lnTo>
                    <a:lnTo>
                      <a:pt x="241" y="321"/>
                    </a:lnTo>
                    <a:lnTo>
                      <a:pt x="238" y="321"/>
                    </a:lnTo>
                    <a:lnTo>
                      <a:pt x="235" y="321"/>
                    </a:lnTo>
                    <a:lnTo>
                      <a:pt x="238" y="321"/>
                    </a:lnTo>
                    <a:lnTo>
                      <a:pt x="235" y="321"/>
                    </a:lnTo>
                    <a:lnTo>
                      <a:pt x="235" y="318"/>
                    </a:lnTo>
                    <a:lnTo>
                      <a:pt x="235" y="321"/>
                    </a:lnTo>
                    <a:lnTo>
                      <a:pt x="235" y="318"/>
                    </a:lnTo>
                    <a:lnTo>
                      <a:pt x="235" y="321"/>
                    </a:lnTo>
                    <a:lnTo>
                      <a:pt x="233" y="321"/>
                    </a:lnTo>
                    <a:lnTo>
                      <a:pt x="233" y="318"/>
                    </a:lnTo>
                    <a:lnTo>
                      <a:pt x="230" y="318"/>
                    </a:lnTo>
                    <a:lnTo>
                      <a:pt x="233" y="318"/>
                    </a:lnTo>
                    <a:lnTo>
                      <a:pt x="230" y="318"/>
                    </a:lnTo>
                    <a:lnTo>
                      <a:pt x="230" y="316"/>
                    </a:lnTo>
                    <a:lnTo>
                      <a:pt x="227" y="316"/>
                    </a:lnTo>
                    <a:lnTo>
                      <a:pt x="227" y="313"/>
                    </a:lnTo>
                    <a:lnTo>
                      <a:pt x="225" y="316"/>
                    </a:lnTo>
                    <a:lnTo>
                      <a:pt x="225" y="313"/>
                    </a:lnTo>
                    <a:lnTo>
                      <a:pt x="227" y="313"/>
                    </a:lnTo>
                    <a:lnTo>
                      <a:pt x="225" y="313"/>
                    </a:lnTo>
                    <a:lnTo>
                      <a:pt x="222" y="311"/>
                    </a:lnTo>
                    <a:lnTo>
                      <a:pt x="222" y="308"/>
                    </a:lnTo>
                    <a:lnTo>
                      <a:pt x="220" y="311"/>
                    </a:lnTo>
                    <a:lnTo>
                      <a:pt x="220" y="308"/>
                    </a:lnTo>
                    <a:lnTo>
                      <a:pt x="222" y="308"/>
                    </a:lnTo>
                    <a:lnTo>
                      <a:pt x="220" y="308"/>
                    </a:lnTo>
                    <a:lnTo>
                      <a:pt x="220" y="305"/>
                    </a:lnTo>
                    <a:lnTo>
                      <a:pt x="217" y="303"/>
                    </a:lnTo>
                    <a:lnTo>
                      <a:pt x="217" y="300"/>
                    </a:lnTo>
                    <a:lnTo>
                      <a:pt x="214" y="300"/>
                    </a:lnTo>
                    <a:lnTo>
                      <a:pt x="212" y="300"/>
                    </a:lnTo>
                    <a:lnTo>
                      <a:pt x="212" y="298"/>
                    </a:lnTo>
                    <a:lnTo>
                      <a:pt x="209" y="298"/>
                    </a:lnTo>
                    <a:lnTo>
                      <a:pt x="209" y="295"/>
                    </a:lnTo>
                    <a:lnTo>
                      <a:pt x="207" y="295"/>
                    </a:lnTo>
                    <a:lnTo>
                      <a:pt x="207" y="292"/>
                    </a:lnTo>
                    <a:lnTo>
                      <a:pt x="204" y="292"/>
                    </a:lnTo>
                    <a:lnTo>
                      <a:pt x="207" y="292"/>
                    </a:lnTo>
                    <a:lnTo>
                      <a:pt x="204" y="292"/>
                    </a:lnTo>
                    <a:lnTo>
                      <a:pt x="207" y="292"/>
                    </a:lnTo>
                    <a:lnTo>
                      <a:pt x="204" y="290"/>
                    </a:lnTo>
                    <a:lnTo>
                      <a:pt x="204" y="287"/>
                    </a:lnTo>
                    <a:lnTo>
                      <a:pt x="204" y="285"/>
                    </a:lnTo>
                    <a:lnTo>
                      <a:pt x="201" y="285"/>
                    </a:lnTo>
                    <a:lnTo>
                      <a:pt x="201" y="282"/>
                    </a:lnTo>
                    <a:lnTo>
                      <a:pt x="201" y="279"/>
                    </a:lnTo>
                    <a:lnTo>
                      <a:pt x="199" y="279"/>
                    </a:lnTo>
                    <a:lnTo>
                      <a:pt x="199" y="277"/>
                    </a:lnTo>
                    <a:lnTo>
                      <a:pt x="199" y="274"/>
                    </a:lnTo>
                    <a:lnTo>
                      <a:pt x="201" y="274"/>
                    </a:lnTo>
                    <a:lnTo>
                      <a:pt x="199" y="274"/>
                    </a:lnTo>
                    <a:lnTo>
                      <a:pt x="201" y="271"/>
                    </a:lnTo>
                    <a:lnTo>
                      <a:pt x="201" y="269"/>
                    </a:lnTo>
                    <a:lnTo>
                      <a:pt x="204" y="266"/>
                    </a:lnTo>
                    <a:lnTo>
                      <a:pt x="207" y="266"/>
                    </a:lnTo>
                    <a:lnTo>
                      <a:pt x="209" y="264"/>
                    </a:lnTo>
                    <a:lnTo>
                      <a:pt x="209" y="261"/>
                    </a:lnTo>
                    <a:lnTo>
                      <a:pt x="209" y="258"/>
                    </a:lnTo>
                    <a:lnTo>
                      <a:pt x="212" y="258"/>
                    </a:lnTo>
                    <a:lnTo>
                      <a:pt x="212" y="256"/>
                    </a:lnTo>
                    <a:lnTo>
                      <a:pt x="212" y="253"/>
                    </a:lnTo>
                    <a:lnTo>
                      <a:pt x="212" y="251"/>
                    </a:lnTo>
                    <a:lnTo>
                      <a:pt x="212" y="248"/>
                    </a:lnTo>
                    <a:lnTo>
                      <a:pt x="214" y="248"/>
                    </a:lnTo>
                    <a:lnTo>
                      <a:pt x="214" y="245"/>
                    </a:lnTo>
                    <a:lnTo>
                      <a:pt x="214" y="243"/>
                    </a:lnTo>
                    <a:lnTo>
                      <a:pt x="217" y="243"/>
                    </a:lnTo>
                    <a:lnTo>
                      <a:pt x="217" y="240"/>
                    </a:lnTo>
                    <a:lnTo>
                      <a:pt x="217" y="237"/>
                    </a:lnTo>
                    <a:lnTo>
                      <a:pt x="220" y="237"/>
                    </a:lnTo>
                    <a:lnTo>
                      <a:pt x="220" y="240"/>
                    </a:lnTo>
                    <a:lnTo>
                      <a:pt x="222" y="240"/>
                    </a:lnTo>
                    <a:lnTo>
                      <a:pt x="222" y="243"/>
                    </a:lnTo>
                    <a:lnTo>
                      <a:pt x="225" y="243"/>
                    </a:lnTo>
                    <a:lnTo>
                      <a:pt x="225" y="240"/>
                    </a:lnTo>
                    <a:lnTo>
                      <a:pt x="227" y="240"/>
                    </a:lnTo>
                    <a:lnTo>
                      <a:pt x="227" y="243"/>
                    </a:lnTo>
                    <a:lnTo>
                      <a:pt x="230" y="243"/>
                    </a:lnTo>
                    <a:lnTo>
                      <a:pt x="233" y="243"/>
                    </a:lnTo>
                    <a:lnTo>
                      <a:pt x="233" y="240"/>
                    </a:lnTo>
                    <a:lnTo>
                      <a:pt x="235" y="240"/>
                    </a:lnTo>
                    <a:lnTo>
                      <a:pt x="238" y="240"/>
                    </a:lnTo>
                    <a:lnTo>
                      <a:pt x="241" y="237"/>
                    </a:lnTo>
                    <a:lnTo>
                      <a:pt x="243" y="237"/>
                    </a:lnTo>
                    <a:lnTo>
                      <a:pt x="243" y="240"/>
                    </a:lnTo>
                    <a:lnTo>
                      <a:pt x="246" y="240"/>
                    </a:lnTo>
                    <a:lnTo>
                      <a:pt x="246" y="237"/>
                    </a:lnTo>
                    <a:lnTo>
                      <a:pt x="248" y="237"/>
                    </a:lnTo>
                    <a:lnTo>
                      <a:pt x="251" y="237"/>
                    </a:lnTo>
                    <a:lnTo>
                      <a:pt x="254" y="237"/>
                    </a:lnTo>
                    <a:lnTo>
                      <a:pt x="254" y="235"/>
                    </a:lnTo>
                    <a:lnTo>
                      <a:pt x="251" y="235"/>
                    </a:lnTo>
                    <a:lnTo>
                      <a:pt x="251" y="232"/>
                    </a:lnTo>
                    <a:lnTo>
                      <a:pt x="248" y="232"/>
                    </a:lnTo>
                    <a:lnTo>
                      <a:pt x="248" y="230"/>
                    </a:lnTo>
                    <a:lnTo>
                      <a:pt x="246" y="230"/>
                    </a:lnTo>
                    <a:lnTo>
                      <a:pt x="243" y="230"/>
                    </a:lnTo>
                    <a:lnTo>
                      <a:pt x="241" y="230"/>
                    </a:lnTo>
                    <a:lnTo>
                      <a:pt x="238" y="230"/>
                    </a:lnTo>
                    <a:lnTo>
                      <a:pt x="238" y="227"/>
                    </a:lnTo>
                    <a:lnTo>
                      <a:pt x="235" y="227"/>
                    </a:lnTo>
                    <a:lnTo>
                      <a:pt x="233" y="224"/>
                    </a:lnTo>
                    <a:lnTo>
                      <a:pt x="230" y="224"/>
                    </a:lnTo>
                    <a:lnTo>
                      <a:pt x="230" y="222"/>
                    </a:lnTo>
                    <a:lnTo>
                      <a:pt x="227" y="222"/>
                    </a:lnTo>
                    <a:lnTo>
                      <a:pt x="227" y="219"/>
                    </a:lnTo>
                    <a:lnTo>
                      <a:pt x="225" y="219"/>
                    </a:lnTo>
                    <a:lnTo>
                      <a:pt x="225" y="214"/>
                    </a:lnTo>
                    <a:lnTo>
                      <a:pt x="227" y="214"/>
                    </a:lnTo>
                    <a:lnTo>
                      <a:pt x="227" y="211"/>
                    </a:lnTo>
                    <a:lnTo>
                      <a:pt x="227" y="209"/>
                    </a:lnTo>
                    <a:lnTo>
                      <a:pt x="227" y="206"/>
                    </a:lnTo>
                    <a:lnTo>
                      <a:pt x="227" y="204"/>
                    </a:lnTo>
                    <a:lnTo>
                      <a:pt x="227" y="201"/>
                    </a:lnTo>
                    <a:lnTo>
                      <a:pt x="227" y="198"/>
                    </a:lnTo>
                    <a:lnTo>
                      <a:pt x="227" y="196"/>
                    </a:lnTo>
                    <a:lnTo>
                      <a:pt x="227" y="193"/>
                    </a:lnTo>
                    <a:lnTo>
                      <a:pt x="227" y="190"/>
                    </a:lnTo>
                    <a:lnTo>
                      <a:pt x="227" y="188"/>
                    </a:lnTo>
                    <a:lnTo>
                      <a:pt x="227" y="185"/>
                    </a:lnTo>
                    <a:lnTo>
                      <a:pt x="227" y="183"/>
                    </a:lnTo>
                    <a:lnTo>
                      <a:pt x="227" y="180"/>
                    </a:lnTo>
                    <a:lnTo>
                      <a:pt x="230" y="177"/>
                    </a:lnTo>
                    <a:lnTo>
                      <a:pt x="230" y="175"/>
                    </a:lnTo>
                    <a:lnTo>
                      <a:pt x="230" y="172"/>
                    </a:lnTo>
                    <a:lnTo>
                      <a:pt x="233" y="170"/>
                    </a:lnTo>
                    <a:lnTo>
                      <a:pt x="233" y="167"/>
                    </a:lnTo>
                    <a:lnTo>
                      <a:pt x="233" y="164"/>
                    </a:lnTo>
                    <a:lnTo>
                      <a:pt x="235" y="162"/>
                    </a:lnTo>
                    <a:lnTo>
                      <a:pt x="235" y="159"/>
                    </a:lnTo>
                    <a:lnTo>
                      <a:pt x="233" y="159"/>
                    </a:lnTo>
                    <a:lnTo>
                      <a:pt x="233" y="157"/>
                    </a:lnTo>
                    <a:lnTo>
                      <a:pt x="233" y="159"/>
                    </a:lnTo>
                    <a:lnTo>
                      <a:pt x="233" y="157"/>
                    </a:lnTo>
                    <a:lnTo>
                      <a:pt x="233" y="154"/>
                    </a:lnTo>
                    <a:lnTo>
                      <a:pt x="235" y="154"/>
                    </a:lnTo>
                    <a:lnTo>
                      <a:pt x="235" y="151"/>
                    </a:lnTo>
                    <a:lnTo>
                      <a:pt x="235" y="149"/>
                    </a:lnTo>
                    <a:lnTo>
                      <a:pt x="235" y="146"/>
                    </a:lnTo>
                    <a:lnTo>
                      <a:pt x="238" y="146"/>
                    </a:lnTo>
                    <a:lnTo>
                      <a:pt x="235" y="146"/>
                    </a:lnTo>
                    <a:lnTo>
                      <a:pt x="235" y="143"/>
                    </a:lnTo>
                    <a:lnTo>
                      <a:pt x="233" y="143"/>
                    </a:lnTo>
                    <a:lnTo>
                      <a:pt x="230" y="143"/>
                    </a:lnTo>
                    <a:lnTo>
                      <a:pt x="230" y="146"/>
                    </a:lnTo>
                    <a:lnTo>
                      <a:pt x="227" y="149"/>
                    </a:lnTo>
                    <a:lnTo>
                      <a:pt x="227" y="151"/>
                    </a:lnTo>
                    <a:lnTo>
                      <a:pt x="225" y="151"/>
                    </a:lnTo>
                    <a:lnTo>
                      <a:pt x="222" y="151"/>
                    </a:lnTo>
                    <a:lnTo>
                      <a:pt x="222" y="154"/>
                    </a:lnTo>
                    <a:lnTo>
                      <a:pt x="220" y="154"/>
                    </a:lnTo>
                    <a:lnTo>
                      <a:pt x="220" y="157"/>
                    </a:lnTo>
                    <a:lnTo>
                      <a:pt x="217" y="157"/>
                    </a:lnTo>
                    <a:lnTo>
                      <a:pt x="217" y="159"/>
                    </a:lnTo>
                    <a:lnTo>
                      <a:pt x="214" y="159"/>
                    </a:lnTo>
                    <a:lnTo>
                      <a:pt x="214" y="162"/>
                    </a:lnTo>
                    <a:lnTo>
                      <a:pt x="212" y="162"/>
                    </a:lnTo>
                    <a:lnTo>
                      <a:pt x="212" y="159"/>
                    </a:lnTo>
                    <a:lnTo>
                      <a:pt x="209" y="159"/>
                    </a:lnTo>
                    <a:lnTo>
                      <a:pt x="209" y="162"/>
                    </a:lnTo>
                    <a:lnTo>
                      <a:pt x="209" y="159"/>
                    </a:lnTo>
                    <a:lnTo>
                      <a:pt x="207" y="157"/>
                    </a:lnTo>
                    <a:lnTo>
                      <a:pt x="204" y="157"/>
                    </a:lnTo>
                    <a:lnTo>
                      <a:pt x="204" y="154"/>
                    </a:lnTo>
                    <a:lnTo>
                      <a:pt x="201" y="154"/>
                    </a:lnTo>
                    <a:lnTo>
                      <a:pt x="199" y="154"/>
                    </a:lnTo>
                    <a:lnTo>
                      <a:pt x="199" y="151"/>
                    </a:lnTo>
                    <a:lnTo>
                      <a:pt x="196" y="151"/>
                    </a:lnTo>
                    <a:lnTo>
                      <a:pt x="194" y="151"/>
                    </a:lnTo>
                    <a:lnTo>
                      <a:pt x="191" y="151"/>
                    </a:lnTo>
                    <a:lnTo>
                      <a:pt x="188" y="151"/>
                    </a:lnTo>
                    <a:lnTo>
                      <a:pt x="188" y="149"/>
                    </a:lnTo>
                    <a:lnTo>
                      <a:pt x="186" y="149"/>
                    </a:lnTo>
                    <a:lnTo>
                      <a:pt x="183" y="149"/>
                    </a:lnTo>
                    <a:lnTo>
                      <a:pt x="180" y="146"/>
                    </a:lnTo>
                    <a:lnTo>
                      <a:pt x="178" y="146"/>
                    </a:lnTo>
                    <a:lnTo>
                      <a:pt x="175" y="146"/>
                    </a:lnTo>
                    <a:lnTo>
                      <a:pt x="175" y="143"/>
                    </a:lnTo>
                    <a:lnTo>
                      <a:pt x="173" y="143"/>
                    </a:lnTo>
                    <a:lnTo>
                      <a:pt x="170" y="143"/>
                    </a:lnTo>
                    <a:lnTo>
                      <a:pt x="167" y="143"/>
                    </a:lnTo>
                    <a:lnTo>
                      <a:pt x="167" y="141"/>
                    </a:lnTo>
                    <a:lnTo>
                      <a:pt x="167" y="143"/>
                    </a:lnTo>
                    <a:lnTo>
                      <a:pt x="167" y="141"/>
                    </a:lnTo>
                    <a:lnTo>
                      <a:pt x="165" y="141"/>
                    </a:lnTo>
                    <a:lnTo>
                      <a:pt x="162" y="141"/>
                    </a:lnTo>
                    <a:lnTo>
                      <a:pt x="160" y="141"/>
                    </a:lnTo>
                    <a:lnTo>
                      <a:pt x="157" y="141"/>
                    </a:lnTo>
                    <a:lnTo>
                      <a:pt x="157" y="138"/>
                    </a:lnTo>
                    <a:lnTo>
                      <a:pt x="154" y="138"/>
                    </a:lnTo>
                    <a:lnTo>
                      <a:pt x="152" y="138"/>
                    </a:lnTo>
                    <a:lnTo>
                      <a:pt x="152" y="136"/>
                    </a:lnTo>
                    <a:lnTo>
                      <a:pt x="149" y="133"/>
                    </a:lnTo>
                    <a:lnTo>
                      <a:pt x="147" y="133"/>
                    </a:lnTo>
                    <a:lnTo>
                      <a:pt x="147" y="130"/>
                    </a:lnTo>
                    <a:lnTo>
                      <a:pt x="144" y="130"/>
                    </a:lnTo>
                    <a:lnTo>
                      <a:pt x="141" y="130"/>
                    </a:lnTo>
                    <a:lnTo>
                      <a:pt x="139" y="128"/>
                    </a:lnTo>
                    <a:lnTo>
                      <a:pt x="139" y="125"/>
                    </a:lnTo>
                    <a:lnTo>
                      <a:pt x="136" y="125"/>
                    </a:lnTo>
                    <a:lnTo>
                      <a:pt x="134" y="123"/>
                    </a:lnTo>
                    <a:lnTo>
                      <a:pt x="134" y="120"/>
                    </a:lnTo>
                    <a:lnTo>
                      <a:pt x="131" y="120"/>
                    </a:lnTo>
                    <a:lnTo>
                      <a:pt x="131" y="117"/>
                    </a:lnTo>
                    <a:lnTo>
                      <a:pt x="128" y="117"/>
                    </a:lnTo>
                    <a:lnTo>
                      <a:pt x="128" y="115"/>
                    </a:lnTo>
                    <a:lnTo>
                      <a:pt x="128" y="112"/>
                    </a:lnTo>
                    <a:lnTo>
                      <a:pt x="128" y="110"/>
                    </a:lnTo>
                    <a:lnTo>
                      <a:pt x="131" y="110"/>
                    </a:lnTo>
                    <a:lnTo>
                      <a:pt x="131" y="107"/>
                    </a:lnTo>
                    <a:lnTo>
                      <a:pt x="134" y="104"/>
                    </a:lnTo>
                    <a:lnTo>
                      <a:pt x="136" y="104"/>
                    </a:lnTo>
                    <a:lnTo>
                      <a:pt x="136" y="102"/>
                    </a:lnTo>
                    <a:lnTo>
                      <a:pt x="136" y="99"/>
                    </a:lnTo>
                    <a:lnTo>
                      <a:pt x="139" y="99"/>
                    </a:lnTo>
                    <a:lnTo>
                      <a:pt x="139" y="96"/>
                    </a:lnTo>
                    <a:lnTo>
                      <a:pt x="136" y="96"/>
                    </a:lnTo>
                    <a:lnTo>
                      <a:pt x="136" y="94"/>
                    </a:lnTo>
                    <a:lnTo>
                      <a:pt x="134" y="91"/>
                    </a:lnTo>
                    <a:lnTo>
                      <a:pt x="131" y="91"/>
                    </a:lnTo>
                    <a:lnTo>
                      <a:pt x="131" y="94"/>
                    </a:lnTo>
                    <a:lnTo>
                      <a:pt x="131" y="96"/>
                    </a:lnTo>
                    <a:lnTo>
                      <a:pt x="128" y="96"/>
                    </a:lnTo>
                    <a:lnTo>
                      <a:pt x="128" y="99"/>
                    </a:lnTo>
                    <a:lnTo>
                      <a:pt x="128" y="102"/>
                    </a:lnTo>
                    <a:lnTo>
                      <a:pt x="128" y="104"/>
                    </a:lnTo>
                    <a:lnTo>
                      <a:pt x="126" y="104"/>
                    </a:lnTo>
                    <a:lnTo>
                      <a:pt x="123" y="104"/>
                    </a:lnTo>
                    <a:lnTo>
                      <a:pt x="123" y="107"/>
                    </a:lnTo>
                    <a:lnTo>
                      <a:pt x="120" y="107"/>
                    </a:lnTo>
                    <a:lnTo>
                      <a:pt x="118" y="104"/>
                    </a:lnTo>
                    <a:lnTo>
                      <a:pt x="118" y="107"/>
                    </a:lnTo>
                    <a:lnTo>
                      <a:pt x="115" y="107"/>
                    </a:lnTo>
                    <a:lnTo>
                      <a:pt x="115" y="110"/>
                    </a:lnTo>
                    <a:lnTo>
                      <a:pt x="113" y="107"/>
                    </a:lnTo>
                    <a:lnTo>
                      <a:pt x="110" y="107"/>
                    </a:lnTo>
                    <a:lnTo>
                      <a:pt x="110" y="104"/>
                    </a:lnTo>
                    <a:lnTo>
                      <a:pt x="107" y="107"/>
                    </a:lnTo>
                    <a:lnTo>
                      <a:pt x="105" y="107"/>
                    </a:lnTo>
                    <a:lnTo>
                      <a:pt x="102" y="107"/>
                    </a:lnTo>
                    <a:lnTo>
                      <a:pt x="102" y="110"/>
                    </a:lnTo>
                    <a:lnTo>
                      <a:pt x="102" y="112"/>
                    </a:lnTo>
                    <a:lnTo>
                      <a:pt x="102" y="115"/>
                    </a:lnTo>
                    <a:lnTo>
                      <a:pt x="100" y="115"/>
                    </a:lnTo>
                    <a:lnTo>
                      <a:pt x="97" y="115"/>
                    </a:lnTo>
                    <a:lnTo>
                      <a:pt x="94" y="115"/>
                    </a:lnTo>
                    <a:lnTo>
                      <a:pt x="94" y="112"/>
                    </a:lnTo>
                    <a:lnTo>
                      <a:pt x="92" y="112"/>
                    </a:lnTo>
                    <a:lnTo>
                      <a:pt x="92" y="110"/>
                    </a:lnTo>
                    <a:lnTo>
                      <a:pt x="89" y="110"/>
                    </a:lnTo>
                    <a:lnTo>
                      <a:pt x="89" y="107"/>
                    </a:lnTo>
                    <a:lnTo>
                      <a:pt x="89" y="104"/>
                    </a:lnTo>
                    <a:lnTo>
                      <a:pt x="89" y="102"/>
                    </a:lnTo>
                    <a:lnTo>
                      <a:pt x="89" y="99"/>
                    </a:lnTo>
                    <a:lnTo>
                      <a:pt x="89" y="96"/>
                    </a:lnTo>
                    <a:lnTo>
                      <a:pt x="89" y="94"/>
                    </a:lnTo>
                    <a:lnTo>
                      <a:pt x="92" y="94"/>
                    </a:lnTo>
                    <a:lnTo>
                      <a:pt x="92" y="91"/>
                    </a:lnTo>
                    <a:lnTo>
                      <a:pt x="92" y="89"/>
                    </a:lnTo>
                    <a:lnTo>
                      <a:pt x="94" y="89"/>
                    </a:lnTo>
                    <a:lnTo>
                      <a:pt x="94" y="86"/>
                    </a:lnTo>
                    <a:lnTo>
                      <a:pt x="94" y="83"/>
                    </a:lnTo>
                    <a:lnTo>
                      <a:pt x="94" y="81"/>
                    </a:lnTo>
                    <a:lnTo>
                      <a:pt x="97" y="81"/>
                    </a:lnTo>
                    <a:lnTo>
                      <a:pt x="94" y="81"/>
                    </a:lnTo>
                    <a:lnTo>
                      <a:pt x="97" y="81"/>
                    </a:lnTo>
                    <a:lnTo>
                      <a:pt x="97" y="78"/>
                    </a:lnTo>
                    <a:lnTo>
                      <a:pt x="97" y="76"/>
                    </a:lnTo>
                    <a:lnTo>
                      <a:pt x="97" y="73"/>
                    </a:lnTo>
                    <a:lnTo>
                      <a:pt x="97" y="70"/>
                    </a:lnTo>
                    <a:lnTo>
                      <a:pt x="97" y="68"/>
                    </a:lnTo>
                    <a:lnTo>
                      <a:pt x="97" y="65"/>
                    </a:lnTo>
                    <a:lnTo>
                      <a:pt x="100" y="65"/>
                    </a:lnTo>
                    <a:lnTo>
                      <a:pt x="102" y="62"/>
                    </a:lnTo>
                    <a:lnTo>
                      <a:pt x="105" y="62"/>
                    </a:lnTo>
                    <a:lnTo>
                      <a:pt x="105" y="60"/>
                    </a:lnTo>
                    <a:lnTo>
                      <a:pt x="105" y="57"/>
                    </a:lnTo>
                    <a:lnTo>
                      <a:pt x="105" y="55"/>
                    </a:lnTo>
                    <a:lnTo>
                      <a:pt x="102" y="55"/>
                    </a:lnTo>
                    <a:lnTo>
                      <a:pt x="105" y="55"/>
                    </a:lnTo>
                    <a:lnTo>
                      <a:pt x="105" y="52"/>
                    </a:lnTo>
                    <a:lnTo>
                      <a:pt x="107" y="52"/>
                    </a:lnTo>
                    <a:lnTo>
                      <a:pt x="107" y="49"/>
                    </a:lnTo>
                    <a:lnTo>
                      <a:pt x="105" y="52"/>
                    </a:lnTo>
                    <a:lnTo>
                      <a:pt x="102" y="52"/>
                    </a:lnTo>
                    <a:lnTo>
                      <a:pt x="102" y="49"/>
                    </a:lnTo>
                    <a:lnTo>
                      <a:pt x="102" y="52"/>
                    </a:lnTo>
                    <a:lnTo>
                      <a:pt x="102" y="55"/>
                    </a:lnTo>
                    <a:lnTo>
                      <a:pt x="100" y="55"/>
                    </a:lnTo>
                    <a:lnTo>
                      <a:pt x="97" y="55"/>
                    </a:lnTo>
                    <a:lnTo>
                      <a:pt x="94" y="55"/>
                    </a:lnTo>
                    <a:lnTo>
                      <a:pt x="94" y="52"/>
                    </a:lnTo>
                    <a:lnTo>
                      <a:pt x="92" y="52"/>
                    </a:lnTo>
                    <a:lnTo>
                      <a:pt x="89" y="52"/>
                    </a:lnTo>
                    <a:lnTo>
                      <a:pt x="87" y="52"/>
                    </a:lnTo>
                    <a:lnTo>
                      <a:pt x="87" y="49"/>
                    </a:lnTo>
                    <a:lnTo>
                      <a:pt x="87" y="47"/>
                    </a:lnTo>
                    <a:lnTo>
                      <a:pt x="87" y="44"/>
                    </a:lnTo>
                    <a:lnTo>
                      <a:pt x="84" y="44"/>
                    </a:lnTo>
                    <a:lnTo>
                      <a:pt x="84" y="42"/>
                    </a:lnTo>
                    <a:lnTo>
                      <a:pt x="84" y="39"/>
                    </a:lnTo>
                    <a:lnTo>
                      <a:pt x="87" y="39"/>
                    </a:lnTo>
                    <a:lnTo>
                      <a:pt x="89" y="39"/>
                    </a:lnTo>
                    <a:lnTo>
                      <a:pt x="89" y="36"/>
                    </a:lnTo>
                    <a:lnTo>
                      <a:pt x="92" y="36"/>
                    </a:lnTo>
                    <a:lnTo>
                      <a:pt x="92" y="34"/>
                    </a:lnTo>
                    <a:lnTo>
                      <a:pt x="89" y="34"/>
                    </a:lnTo>
                    <a:lnTo>
                      <a:pt x="87" y="34"/>
                    </a:lnTo>
                    <a:lnTo>
                      <a:pt x="84" y="34"/>
                    </a:lnTo>
                    <a:lnTo>
                      <a:pt x="84" y="36"/>
                    </a:lnTo>
                    <a:lnTo>
                      <a:pt x="84" y="34"/>
                    </a:lnTo>
                    <a:lnTo>
                      <a:pt x="81" y="31"/>
                    </a:lnTo>
                    <a:lnTo>
                      <a:pt x="81" y="29"/>
                    </a:lnTo>
                    <a:lnTo>
                      <a:pt x="81" y="26"/>
                    </a:lnTo>
                    <a:lnTo>
                      <a:pt x="81" y="23"/>
                    </a:lnTo>
                    <a:lnTo>
                      <a:pt x="84" y="23"/>
                    </a:lnTo>
                    <a:lnTo>
                      <a:pt x="87" y="23"/>
                    </a:lnTo>
                    <a:lnTo>
                      <a:pt x="87" y="21"/>
                    </a:lnTo>
                    <a:lnTo>
                      <a:pt x="89" y="21"/>
                    </a:lnTo>
                    <a:lnTo>
                      <a:pt x="92" y="18"/>
                    </a:lnTo>
                    <a:lnTo>
                      <a:pt x="94" y="18"/>
                    </a:lnTo>
                    <a:lnTo>
                      <a:pt x="97" y="18"/>
                    </a:lnTo>
                    <a:lnTo>
                      <a:pt x="97" y="15"/>
                    </a:lnTo>
                    <a:lnTo>
                      <a:pt x="97" y="13"/>
                    </a:lnTo>
                    <a:lnTo>
                      <a:pt x="100" y="13"/>
                    </a:lnTo>
                    <a:lnTo>
                      <a:pt x="102" y="13"/>
                    </a:lnTo>
                    <a:lnTo>
                      <a:pt x="102" y="15"/>
                    </a:lnTo>
                    <a:lnTo>
                      <a:pt x="102" y="13"/>
                    </a:lnTo>
                    <a:lnTo>
                      <a:pt x="105" y="13"/>
                    </a:lnTo>
                    <a:lnTo>
                      <a:pt x="105" y="15"/>
                    </a:lnTo>
                    <a:lnTo>
                      <a:pt x="107" y="15"/>
                    </a:lnTo>
                    <a:lnTo>
                      <a:pt x="107" y="18"/>
                    </a:lnTo>
                    <a:lnTo>
                      <a:pt x="110" y="18"/>
                    </a:lnTo>
                    <a:lnTo>
                      <a:pt x="110" y="21"/>
                    </a:lnTo>
                    <a:lnTo>
                      <a:pt x="110" y="23"/>
                    </a:lnTo>
                    <a:lnTo>
                      <a:pt x="110" y="26"/>
                    </a:lnTo>
                    <a:lnTo>
                      <a:pt x="110" y="23"/>
                    </a:lnTo>
                    <a:lnTo>
                      <a:pt x="113" y="23"/>
                    </a:lnTo>
                    <a:lnTo>
                      <a:pt x="110" y="23"/>
                    </a:lnTo>
                    <a:lnTo>
                      <a:pt x="113" y="23"/>
                    </a:lnTo>
                    <a:lnTo>
                      <a:pt x="113" y="21"/>
                    </a:lnTo>
                    <a:lnTo>
                      <a:pt x="113" y="18"/>
                    </a:lnTo>
                    <a:lnTo>
                      <a:pt x="115" y="18"/>
                    </a:lnTo>
                    <a:lnTo>
                      <a:pt x="113" y="15"/>
                    </a:lnTo>
                    <a:lnTo>
                      <a:pt x="115" y="18"/>
                    </a:lnTo>
                    <a:lnTo>
                      <a:pt x="115" y="15"/>
                    </a:lnTo>
                    <a:lnTo>
                      <a:pt x="115" y="13"/>
                    </a:lnTo>
                    <a:lnTo>
                      <a:pt x="115" y="10"/>
                    </a:lnTo>
                    <a:lnTo>
                      <a:pt x="115" y="8"/>
                    </a:lnTo>
                    <a:lnTo>
                      <a:pt x="115" y="5"/>
                    </a:lnTo>
                    <a:lnTo>
                      <a:pt x="118" y="5"/>
                    </a:lnTo>
                    <a:lnTo>
                      <a:pt x="105" y="8"/>
                    </a:lnTo>
                    <a:lnTo>
                      <a:pt x="105" y="5"/>
                    </a:lnTo>
                    <a:lnTo>
                      <a:pt x="102" y="5"/>
                    </a:lnTo>
                    <a:lnTo>
                      <a:pt x="100" y="5"/>
                    </a:lnTo>
                    <a:lnTo>
                      <a:pt x="97" y="5"/>
                    </a:lnTo>
                    <a:lnTo>
                      <a:pt x="94" y="5"/>
                    </a:lnTo>
                    <a:lnTo>
                      <a:pt x="94" y="8"/>
                    </a:lnTo>
                    <a:lnTo>
                      <a:pt x="92" y="8"/>
                    </a:lnTo>
                    <a:lnTo>
                      <a:pt x="89" y="8"/>
                    </a:lnTo>
                    <a:lnTo>
                      <a:pt x="89" y="5"/>
                    </a:lnTo>
                    <a:lnTo>
                      <a:pt x="89" y="8"/>
                    </a:lnTo>
                    <a:lnTo>
                      <a:pt x="89" y="5"/>
                    </a:lnTo>
                    <a:lnTo>
                      <a:pt x="87" y="8"/>
                    </a:lnTo>
                    <a:lnTo>
                      <a:pt x="89" y="5"/>
                    </a:lnTo>
                    <a:lnTo>
                      <a:pt x="87" y="5"/>
                    </a:lnTo>
                    <a:lnTo>
                      <a:pt x="87" y="2"/>
                    </a:lnTo>
                    <a:lnTo>
                      <a:pt x="84" y="5"/>
                    </a:lnTo>
                    <a:lnTo>
                      <a:pt x="87" y="2"/>
                    </a:lnTo>
                    <a:lnTo>
                      <a:pt x="84" y="2"/>
                    </a:lnTo>
                    <a:lnTo>
                      <a:pt x="81" y="2"/>
                    </a:lnTo>
                    <a:lnTo>
                      <a:pt x="81" y="5"/>
                    </a:lnTo>
                    <a:lnTo>
                      <a:pt x="81" y="2"/>
                    </a:lnTo>
                    <a:lnTo>
                      <a:pt x="81" y="0"/>
                    </a:lnTo>
                    <a:lnTo>
                      <a:pt x="79" y="0"/>
                    </a:lnTo>
                    <a:lnTo>
                      <a:pt x="76" y="0"/>
                    </a:lnTo>
                    <a:lnTo>
                      <a:pt x="76" y="2"/>
                    </a:lnTo>
                    <a:lnTo>
                      <a:pt x="73" y="2"/>
                    </a:lnTo>
                    <a:lnTo>
                      <a:pt x="71" y="5"/>
                    </a:lnTo>
                    <a:lnTo>
                      <a:pt x="68" y="5"/>
                    </a:lnTo>
                    <a:lnTo>
                      <a:pt x="68" y="8"/>
                    </a:lnTo>
                    <a:lnTo>
                      <a:pt x="68" y="10"/>
                    </a:lnTo>
                    <a:lnTo>
                      <a:pt x="68" y="8"/>
                    </a:lnTo>
                    <a:lnTo>
                      <a:pt x="66" y="8"/>
                    </a:lnTo>
                    <a:lnTo>
                      <a:pt x="63" y="8"/>
                    </a:lnTo>
                    <a:lnTo>
                      <a:pt x="63" y="10"/>
                    </a:lnTo>
                    <a:lnTo>
                      <a:pt x="60" y="10"/>
                    </a:lnTo>
                    <a:lnTo>
                      <a:pt x="58" y="10"/>
                    </a:lnTo>
                    <a:lnTo>
                      <a:pt x="58" y="13"/>
                    </a:lnTo>
                    <a:lnTo>
                      <a:pt x="55" y="13"/>
                    </a:lnTo>
                    <a:lnTo>
                      <a:pt x="58" y="13"/>
                    </a:lnTo>
                    <a:lnTo>
                      <a:pt x="55" y="13"/>
                    </a:lnTo>
                    <a:lnTo>
                      <a:pt x="53" y="13"/>
                    </a:lnTo>
                    <a:lnTo>
                      <a:pt x="50" y="13"/>
                    </a:lnTo>
                    <a:lnTo>
                      <a:pt x="50" y="10"/>
                    </a:lnTo>
                    <a:lnTo>
                      <a:pt x="47" y="10"/>
                    </a:lnTo>
                    <a:lnTo>
                      <a:pt x="45" y="10"/>
                    </a:lnTo>
                    <a:lnTo>
                      <a:pt x="42" y="10"/>
                    </a:lnTo>
                    <a:lnTo>
                      <a:pt x="40" y="10"/>
                    </a:lnTo>
                    <a:lnTo>
                      <a:pt x="40" y="13"/>
                    </a:lnTo>
                    <a:lnTo>
                      <a:pt x="37" y="13"/>
                    </a:lnTo>
                    <a:lnTo>
                      <a:pt x="34" y="13"/>
                    </a:lnTo>
                    <a:lnTo>
                      <a:pt x="32" y="13"/>
                    </a:lnTo>
                    <a:lnTo>
                      <a:pt x="32" y="15"/>
                    </a:lnTo>
                    <a:lnTo>
                      <a:pt x="29" y="15"/>
                    </a:lnTo>
                    <a:lnTo>
                      <a:pt x="26" y="15"/>
                    </a:lnTo>
                    <a:lnTo>
                      <a:pt x="24" y="15"/>
                    </a:lnTo>
                    <a:lnTo>
                      <a:pt x="21" y="15"/>
                    </a:lnTo>
                    <a:lnTo>
                      <a:pt x="21" y="18"/>
                    </a:lnTo>
                    <a:lnTo>
                      <a:pt x="19" y="18"/>
                    </a:lnTo>
                    <a:lnTo>
                      <a:pt x="19" y="21"/>
                    </a:lnTo>
                    <a:lnTo>
                      <a:pt x="19" y="26"/>
                    </a:lnTo>
                    <a:lnTo>
                      <a:pt x="19" y="29"/>
                    </a:lnTo>
                    <a:lnTo>
                      <a:pt x="19" y="31"/>
                    </a:lnTo>
                    <a:lnTo>
                      <a:pt x="19" y="34"/>
                    </a:lnTo>
                    <a:lnTo>
                      <a:pt x="19" y="36"/>
                    </a:lnTo>
                    <a:lnTo>
                      <a:pt x="21" y="36"/>
                    </a:lnTo>
                    <a:lnTo>
                      <a:pt x="21" y="39"/>
                    </a:lnTo>
                    <a:lnTo>
                      <a:pt x="19" y="42"/>
                    </a:lnTo>
                    <a:lnTo>
                      <a:pt x="16" y="42"/>
                    </a:lnTo>
                    <a:lnTo>
                      <a:pt x="16" y="44"/>
                    </a:lnTo>
                    <a:lnTo>
                      <a:pt x="13" y="44"/>
                    </a:lnTo>
                    <a:lnTo>
                      <a:pt x="16" y="44"/>
                    </a:lnTo>
                    <a:lnTo>
                      <a:pt x="13" y="44"/>
                    </a:lnTo>
                    <a:lnTo>
                      <a:pt x="13" y="47"/>
                    </a:lnTo>
                    <a:lnTo>
                      <a:pt x="13" y="44"/>
                    </a:lnTo>
                    <a:lnTo>
                      <a:pt x="11" y="44"/>
                    </a:lnTo>
                    <a:lnTo>
                      <a:pt x="11" y="42"/>
                    </a:lnTo>
                    <a:lnTo>
                      <a:pt x="8" y="42"/>
                    </a:lnTo>
                    <a:lnTo>
                      <a:pt x="8" y="39"/>
                    </a:lnTo>
                    <a:lnTo>
                      <a:pt x="8" y="42"/>
                    </a:lnTo>
                    <a:lnTo>
                      <a:pt x="6" y="42"/>
                    </a:lnTo>
                    <a:lnTo>
                      <a:pt x="8" y="44"/>
                    </a:lnTo>
                    <a:lnTo>
                      <a:pt x="8" y="47"/>
                    </a:lnTo>
                    <a:lnTo>
                      <a:pt x="8" y="49"/>
                    </a:lnTo>
                    <a:lnTo>
                      <a:pt x="6" y="49"/>
                    </a:lnTo>
                    <a:lnTo>
                      <a:pt x="6" y="52"/>
                    </a:lnTo>
                    <a:lnTo>
                      <a:pt x="3" y="52"/>
                    </a:lnTo>
                    <a:lnTo>
                      <a:pt x="3" y="55"/>
                    </a:lnTo>
                    <a:lnTo>
                      <a:pt x="6" y="55"/>
                    </a:lnTo>
                    <a:lnTo>
                      <a:pt x="8" y="55"/>
                    </a:lnTo>
                    <a:lnTo>
                      <a:pt x="8" y="52"/>
                    </a:lnTo>
                    <a:lnTo>
                      <a:pt x="11" y="52"/>
                    </a:lnTo>
                    <a:lnTo>
                      <a:pt x="11" y="55"/>
                    </a:lnTo>
                    <a:lnTo>
                      <a:pt x="11" y="57"/>
                    </a:lnTo>
                    <a:lnTo>
                      <a:pt x="11" y="60"/>
                    </a:lnTo>
                    <a:lnTo>
                      <a:pt x="11" y="62"/>
                    </a:lnTo>
                    <a:lnTo>
                      <a:pt x="8" y="62"/>
                    </a:lnTo>
                    <a:lnTo>
                      <a:pt x="6" y="62"/>
                    </a:lnTo>
                    <a:lnTo>
                      <a:pt x="6" y="65"/>
                    </a:lnTo>
                    <a:lnTo>
                      <a:pt x="8" y="65"/>
                    </a:lnTo>
                    <a:lnTo>
                      <a:pt x="8" y="68"/>
                    </a:lnTo>
                    <a:lnTo>
                      <a:pt x="8" y="70"/>
                    </a:lnTo>
                    <a:lnTo>
                      <a:pt x="11" y="70"/>
                    </a:lnTo>
                    <a:lnTo>
                      <a:pt x="13" y="70"/>
                    </a:lnTo>
                    <a:lnTo>
                      <a:pt x="16" y="70"/>
                    </a:lnTo>
                    <a:lnTo>
                      <a:pt x="19" y="70"/>
                    </a:lnTo>
                    <a:lnTo>
                      <a:pt x="19" y="73"/>
                    </a:lnTo>
                    <a:lnTo>
                      <a:pt x="21" y="73"/>
                    </a:lnTo>
                    <a:lnTo>
                      <a:pt x="21" y="76"/>
                    </a:lnTo>
                    <a:lnTo>
                      <a:pt x="24" y="76"/>
                    </a:lnTo>
                    <a:lnTo>
                      <a:pt x="24" y="78"/>
                    </a:lnTo>
                    <a:lnTo>
                      <a:pt x="24" y="81"/>
                    </a:lnTo>
                    <a:lnTo>
                      <a:pt x="21" y="81"/>
                    </a:lnTo>
                    <a:lnTo>
                      <a:pt x="21" y="83"/>
                    </a:lnTo>
                    <a:lnTo>
                      <a:pt x="21" y="86"/>
                    </a:lnTo>
                    <a:lnTo>
                      <a:pt x="19" y="86"/>
                    </a:lnTo>
                    <a:lnTo>
                      <a:pt x="19" y="83"/>
                    </a:lnTo>
                    <a:lnTo>
                      <a:pt x="16" y="83"/>
                    </a:lnTo>
                    <a:lnTo>
                      <a:pt x="16" y="81"/>
                    </a:lnTo>
                    <a:lnTo>
                      <a:pt x="13" y="81"/>
                    </a:lnTo>
                    <a:lnTo>
                      <a:pt x="11" y="81"/>
                    </a:lnTo>
                    <a:lnTo>
                      <a:pt x="8" y="81"/>
                    </a:lnTo>
                    <a:lnTo>
                      <a:pt x="8" y="83"/>
                    </a:lnTo>
                    <a:lnTo>
                      <a:pt x="8" y="86"/>
                    </a:lnTo>
                    <a:lnTo>
                      <a:pt x="6" y="86"/>
                    </a:lnTo>
                    <a:lnTo>
                      <a:pt x="3" y="86"/>
                    </a:lnTo>
                    <a:lnTo>
                      <a:pt x="3" y="83"/>
                    </a:lnTo>
                    <a:lnTo>
                      <a:pt x="0" y="83"/>
                    </a:lnTo>
                    <a:lnTo>
                      <a:pt x="0" y="81"/>
                    </a:lnTo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54" name="Freeform 218"/>
              <p:cNvSpPr>
                <a:spLocks/>
              </p:cNvSpPr>
              <p:nvPr/>
            </p:nvSpPr>
            <p:spPr bwMode="auto">
              <a:xfrm>
                <a:off x="4352" y="1759"/>
                <a:ext cx="456" cy="420"/>
              </a:xfrm>
              <a:custGeom>
                <a:avLst/>
                <a:gdLst>
                  <a:gd name="T0" fmla="*/ 438 w 456"/>
                  <a:gd name="T1" fmla="*/ 112 h 420"/>
                  <a:gd name="T2" fmla="*/ 417 w 456"/>
                  <a:gd name="T3" fmla="*/ 88 h 420"/>
                  <a:gd name="T4" fmla="*/ 407 w 456"/>
                  <a:gd name="T5" fmla="*/ 86 h 420"/>
                  <a:gd name="T6" fmla="*/ 391 w 456"/>
                  <a:gd name="T7" fmla="*/ 104 h 420"/>
                  <a:gd name="T8" fmla="*/ 389 w 456"/>
                  <a:gd name="T9" fmla="*/ 86 h 420"/>
                  <a:gd name="T10" fmla="*/ 375 w 456"/>
                  <a:gd name="T11" fmla="*/ 73 h 420"/>
                  <a:gd name="T12" fmla="*/ 362 w 456"/>
                  <a:gd name="T13" fmla="*/ 67 h 420"/>
                  <a:gd name="T14" fmla="*/ 355 w 456"/>
                  <a:gd name="T15" fmla="*/ 52 h 420"/>
                  <a:gd name="T16" fmla="*/ 339 w 456"/>
                  <a:gd name="T17" fmla="*/ 75 h 420"/>
                  <a:gd name="T18" fmla="*/ 310 w 456"/>
                  <a:gd name="T19" fmla="*/ 57 h 420"/>
                  <a:gd name="T20" fmla="*/ 295 w 456"/>
                  <a:gd name="T21" fmla="*/ 36 h 420"/>
                  <a:gd name="T22" fmla="*/ 284 w 456"/>
                  <a:gd name="T23" fmla="*/ 18 h 420"/>
                  <a:gd name="T24" fmla="*/ 263 w 456"/>
                  <a:gd name="T25" fmla="*/ 7 h 420"/>
                  <a:gd name="T26" fmla="*/ 237 w 456"/>
                  <a:gd name="T27" fmla="*/ 20 h 420"/>
                  <a:gd name="T28" fmla="*/ 227 w 456"/>
                  <a:gd name="T29" fmla="*/ 20 h 420"/>
                  <a:gd name="T30" fmla="*/ 203 w 456"/>
                  <a:gd name="T31" fmla="*/ 26 h 420"/>
                  <a:gd name="T32" fmla="*/ 193 w 456"/>
                  <a:gd name="T33" fmla="*/ 57 h 420"/>
                  <a:gd name="T34" fmla="*/ 190 w 456"/>
                  <a:gd name="T35" fmla="*/ 94 h 420"/>
                  <a:gd name="T36" fmla="*/ 182 w 456"/>
                  <a:gd name="T37" fmla="*/ 135 h 420"/>
                  <a:gd name="T38" fmla="*/ 143 w 456"/>
                  <a:gd name="T39" fmla="*/ 156 h 420"/>
                  <a:gd name="T40" fmla="*/ 174 w 456"/>
                  <a:gd name="T41" fmla="*/ 180 h 420"/>
                  <a:gd name="T42" fmla="*/ 172 w 456"/>
                  <a:gd name="T43" fmla="*/ 208 h 420"/>
                  <a:gd name="T44" fmla="*/ 159 w 456"/>
                  <a:gd name="T45" fmla="*/ 229 h 420"/>
                  <a:gd name="T46" fmla="*/ 154 w 456"/>
                  <a:gd name="T47" fmla="*/ 253 h 420"/>
                  <a:gd name="T48" fmla="*/ 161 w 456"/>
                  <a:gd name="T49" fmla="*/ 282 h 420"/>
                  <a:gd name="T50" fmla="*/ 172 w 456"/>
                  <a:gd name="T51" fmla="*/ 300 h 420"/>
                  <a:gd name="T52" fmla="*/ 185 w 456"/>
                  <a:gd name="T53" fmla="*/ 321 h 420"/>
                  <a:gd name="T54" fmla="*/ 208 w 456"/>
                  <a:gd name="T55" fmla="*/ 334 h 420"/>
                  <a:gd name="T56" fmla="*/ 198 w 456"/>
                  <a:gd name="T57" fmla="*/ 355 h 420"/>
                  <a:gd name="T58" fmla="*/ 203 w 456"/>
                  <a:gd name="T59" fmla="*/ 381 h 420"/>
                  <a:gd name="T60" fmla="*/ 185 w 456"/>
                  <a:gd name="T61" fmla="*/ 391 h 420"/>
                  <a:gd name="T62" fmla="*/ 180 w 456"/>
                  <a:gd name="T63" fmla="*/ 415 h 420"/>
                  <a:gd name="T64" fmla="*/ 164 w 456"/>
                  <a:gd name="T65" fmla="*/ 397 h 420"/>
                  <a:gd name="T66" fmla="*/ 151 w 456"/>
                  <a:gd name="T67" fmla="*/ 368 h 420"/>
                  <a:gd name="T68" fmla="*/ 151 w 456"/>
                  <a:gd name="T69" fmla="*/ 352 h 420"/>
                  <a:gd name="T70" fmla="*/ 154 w 456"/>
                  <a:gd name="T71" fmla="*/ 334 h 420"/>
                  <a:gd name="T72" fmla="*/ 133 w 456"/>
                  <a:gd name="T73" fmla="*/ 357 h 420"/>
                  <a:gd name="T74" fmla="*/ 109 w 456"/>
                  <a:gd name="T75" fmla="*/ 357 h 420"/>
                  <a:gd name="T76" fmla="*/ 101 w 456"/>
                  <a:gd name="T77" fmla="*/ 368 h 420"/>
                  <a:gd name="T78" fmla="*/ 101 w 456"/>
                  <a:gd name="T79" fmla="*/ 344 h 420"/>
                  <a:gd name="T80" fmla="*/ 117 w 456"/>
                  <a:gd name="T81" fmla="*/ 329 h 420"/>
                  <a:gd name="T82" fmla="*/ 138 w 456"/>
                  <a:gd name="T83" fmla="*/ 303 h 420"/>
                  <a:gd name="T84" fmla="*/ 135 w 456"/>
                  <a:gd name="T85" fmla="*/ 271 h 420"/>
                  <a:gd name="T86" fmla="*/ 117 w 456"/>
                  <a:gd name="T87" fmla="*/ 235 h 420"/>
                  <a:gd name="T88" fmla="*/ 83 w 456"/>
                  <a:gd name="T89" fmla="*/ 219 h 420"/>
                  <a:gd name="T90" fmla="*/ 88 w 456"/>
                  <a:gd name="T91" fmla="*/ 245 h 420"/>
                  <a:gd name="T92" fmla="*/ 78 w 456"/>
                  <a:gd name="T93" fmla="*/ 253 h 420"/>
                  <a:gd name="T94" fmla="*/ 62 w 456"/>
                  <a:gd name="T95" fmla="*/ 255 h 420"/>
                  <a:gd name="T96" fmla="*/ 60 w 456"/>
                  <a:gd name="T97" fmla="*/ 271 h 420"/>
                  <a:gd name="T98" fmla="*/ 57 w 456"/>
                  <a:gd name="T99" fmla="*/ 284 h 420"/>
                  <a:gd name="T100" fmla="*/ 52 w 456"/>
                  <a:gd name="T101" fmla="*/ 308 h 420"/>
                  <a:gd name="T102" fmla="*/ 44 w 456"/>
                  <a:gd name="T103" fmla="*/ 303 h 420"/>
                  <a:gd name="T104" fmla="*/ 31 w 456"/>
                  <a:gd name="T105" fmla="*/ 316 h 420"/>
                  <a:gd name="T106" fmla="*/ 28 w 456"/>
                  <a:gd name="T107" fmla="*/ 357 h 420"/>
                  <a:gd name="T108" fmla="*/ 41 w 456"/>
                  <a:gd name="T109" fmla="*/ 370 h 420"/>
                  <a:gd name="T110" fmla="*/ 57 w 456"/>
                  <a:gd name="T111" fmla="*/ 368 h 420"/>
                  <a:gd name="T112" fmla="*/ 75 w 456"/>
                  <a:gd name="T113" fmla="*/ 378 h 420"/>
                  <a:gd name="T114" fmla="*/ 91 w 456"/>
                  <a:gd name="T115" fmla="*/ 402 h 420"/>
                  <a:gd name="T116" fmla="*/ 101 w 456"/>
                  <a:gd name="T117" fmla="*/ 415 h 420"/>
                  <a:gd name="T118" fmla="*/ 125 w 456"/>
                  <a:gd name="T119" fmla="*/ 417 h 4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456" h="420">
                    <a:moveTo>
                      <a:pt x="456" y="99"/>
                    </a:moveTo>
                    <a:lnTo>
                      <a:pt x="456" y="96"/>
                    </a:lnTo>
                    <a:lnTo>
                      <a:pt x="454" y="96"/>
                    </a:lnTo>
                    <a:lnTo>
                      <a:pt x="451" y="96"/>
                    </a:lnTo>
                    <a:lnTo>
                      <a:pt x="449" y="96"/>
                    </a:lnTo>
                    <a:lnTo>
                      <a:pt x="446" y="96"/>
                    </a:lnTo>
                    <a:lnTo>
                      <a:pt x="446" y="94"/>
                    </a:lnTo>
                    <a:lnTo>
                      <a:pt x="446" y="96"/>
                    </a:lnTo>
                    <a:lnTo>
                      <a:pt x="443" y="96"/>
                    </a:lnTo>
                    <a:lnTo>
                      <a:pt x="443" y="99"/>
                    </a:lnTo>
                    <a:lnTo>
                      <a:pt x="443" y="101"/>
                    </a:lnTo>
                    <a:lnTo>
                      <a:pt x="443" y="104"/>
                    </a:lnTo>
                    <a:lnTo>
                      <a:pt x="443" y="107"/>
                    </a:lnTo>
                    <a:lnTo>
                      <a:pt x="441" y="107"/>
                    </a:lnTo>
                    <a:lnTo>
                      <a:pt x="441" y="109"/>
                    </a:lnTo>
                    <a:lnTo>
                      <a:pt x="438" y="109"/>
                    </a:lnTo>
                    <a:lnTo>
                      <a:pt x="438" y="112"/>
                    </a:lnTo>
                    <a:lnTo>
                      <a:pt x="436" y="112"/>
                    </a:lnTo>
                    <a:lnTo>
                      <a:pt x="433" y="112"/>
                    </a:lnTo>
                    <a:lnTo>
                      <a:pt x="430" y="112"/>
                    </a:lnTo>
                    <a:lnTo>
                      <a:pt x="428" y="112"/>
                    </a:lnTo>
                    <a:lnTo>
                      <a:pt x="428" y="109"/>
                    </a:lnTo>
                    <a:lnTo>
                      <a:pt x="428" y="107"/>
                    </a:lnTo>
                    <a:lnTo>
                      <a:pt x="428" y="104"/>
                    </a:lnTo>
                    <a:lnTo>
                      <a:pt x="428" y="101"/>
                    </a:lnTo>
                    <a:lnTo>
                      <a:pt x="428" y="99"/>
                    </a:lnTo>
                    <a:lnTo>
                      <a:pt x="430" y="99"/>
                    </a:lnTo>
                    <a:lnTo>
                      <a:pt x="430" y="96"/>
                    </a:lnTo>
                    <a:lnTo>
                      <a:pt x="428" y="94"/>
                    </a:lnTo>
                    <a:lnTo>
                      <a:pt x="425" y="94"/>
                    </a:lnTo>
                    <a:lnTo>
                      <a:pt x="422" y="94"/>
                    </a:lnTo>
                    <a:lnTo>
                      <a:pt x="422" y="91"/>
                    </a:lnTo>
                    <a:lnTo>
                      <a:pt x="420" y="91"/>
                    </a:lnTo>
                    <a:lnTo>
                      <a:pt x="417" y="88"/>
                    </a:lnTo>
                    <a:lnTo>
                      <a:pt x="417" y="86"/>
                    </a:lnTo>
                    <a:lnTo>
                      <a:pt x="417" y="83"/>
                    </a:lnTo>
                    <a:lnTo>
                      <a:pt x="415" y="86"/>
                    </a:lnTo>
                    <a:lnTo>
                      <a:pt x="415" y="83"/>
                    </a:lnTo>
                    <a:lnTo>
                      <a:pt x="415" y="80"/>
                    </a:lnTo>
                    <a:lnTo>
                      <a:pt x="412" y="80"/>
                    </a:lnTo>
                    <a:lnTo>
                      <a:pt x="412" y="78"/>
                    </a:lnTo>
                    <a:lnTo>
                      <a:pt x="409" y="75"/>
                    </a:lnTo>
                    <a:lnTo>
                      <a:pt x="409" y="73"/>
                    </a:lnTo>
                    <a:lnTo>
                      <a:pt x="407" y="73"/>
                    </a:lnTo>
                    <a:lnTo>
                      <a:pt x="407" y="70"/>
                    </a:lnTo>
                    <a:lnTo>
                      <a:pt x="404" y="73"/>
                    </a:lnTo>
                    <a:lnTo>
                      <a:pt x="404" y="75"/>
                    </a:lnTo>
                    <a:lnTo>
                      <a:pt x="407" y="78"/>
                    </a:lnTo>
                    <a:lnTo>
                      <a:pt x="407" y="80"/>
                    </a:lnTo>
                    <a:lnTo>
                      <a:pt x="407" y="83"/>
                    </a:lnTo>
                    <a:lnTo>
                      <a:pt x="407" y="86"/>
                    </a:lnTo>
                    <a:lnTo>
                      <a:pt x="407" y="88"/>
                    </a:lnTo>
                    <a:lnTo>
                      <a:pt x="409" y="88"/>
                    </a:lnTo>
                    <a:lnTo>
                      <a:pt x="409" y="91"/>
                    </a:lnTo>
                    <a:lnTo>
                      <a:pt x="412" y="91"/>
                    </a:lnTo>
                    <a:lnTo>
                      <a:pt x="412" y="94"/>
                    </a:lnTo>
                    <a:lnTo>
                      <a:pt x="412" y="96"/>
                    </a:lnTo>
                    <a:lnTo>
                      <a:pt x="412" y="99"/>
                    </a:lnTo>
                    <a:lnTo>
                      <a:pt x="412" y="101"/>
                    </a:lnTo>
                    <a:lnTo>
                      <a:pt x="409" y="101"/>
                    </a:lnTo>
                    <a:lnTo>
                      <a:pt x="407" y="101"/>
                    </a:lnTo>
                    <a:lnTo>
                      <a:pt x="404" y="101"/>
                    </a:lnTo>
                    <a:lnTo>
                      <a:pt x="404" y="104"/>
                    </a:lnTo>
                    <a:lnTo>
                      <a:pt x="402" y="104"/>
                    </a:lnTo>
                    <a:lnTo>
                      <a:pt x="399" y="104"/>
                    </a:lnTo>
                    <a:lnTo>
                      <a:pt x="396" y="104"/>
                    </a:lnTo>
                    <a:lnTo>
                      <a:pt x="394" y="104"/>
                    </a:lnTo>
                    <a:lnTo>
                      <a:pt x="391" y="104"/>
                    </a:lnTo>
                    <a:lnTo>
                      <a:pt x="389" y="104"/>
                    </a:lnTo>
                    <a:lnTo>
                      <a:pt x="389" y="107"/>
                    </a:lnTo>
                    <a:lnTo>
                      <a:pt x="386" y="109"/>
                    </a:lnTo>
                    <a:lnTo>
                      <a:pt x="386" y="112"/>
                    </a:lnTo>
                    <a:lnTo>
                      <a:pt x="383" y="112"/>
                    </a:lnTo>
                    <a:lnTo>
                      <a:pt x="381" y="112"/>
                    </a:lnTo>
                    <a:lnTo>
                      <a:pt x="381" y="109"/>
                    </a:lnTo>
                    <a:lnTo>
                      <a:pt x="381" y="107"/>
                    </a:lnTo>
                    <a:lnTo>
                      <a:pt x="383" y="104"/>
                    </a:lnTo>
                    <a:lnTo>
                      <a:pt x="383" y="101"/>
                    </a:lnTo>
                    <a:lnTo>
                      <a:pt x="386" y="101"/>
                    </a:lnTo>
                    <a:lnTo>
                      <a:pt x="386" y="99"/>
                    </a:lnTo>
                    <a:lnTo>
                      <a:pt x="389" y="96"/>
                    </a:lnTo>
                    <a:lnTo>
                      <a:pt x="389" y="94"/>
                    </a:lnTo>
                    <a:lnTo>
                      <a:pt x="389" y="91"/>
                    </a:lnTo>
                    <a:lnTo>
                      <a:pt x="389" y="88"/>
                    </a:lnTo>
                    <a:lnTo>
                      <a:pt x="389" y="86"/>
                    </a:lnTo>
                    <a:lnTo>
                      <a:pt x="386" y="86"/>
                    </a:lnTo>
                    <a:lnTo>
                      <a:pt x="386" y="83"/>
                    </a:lnTo>
                    <a:lnTo>
                      <a:pt x="383" y="83"/>
                    </a:lnTo>
                    <a:lnTo>
                      <a:pt x="386" y="83"/>
                    </a:lnTo>
                    <a:lnTo>
                      <a:pt x="378" y="86"/>
                    </a:lnTo>
                    <a:lnTo>
                      <a:pt x="375" y="86"/>
                    </a:lnTo>
                    <a:lnTo>
                      <a:pt x="378" y="86"/>
                    </a:lnTo>
                    <a:lnTo>
                      <a:pt x="386" y="83"/>
                    </a:lnTo>
                    <a:lnTo>
                      <a:pt x="386" y="80"/>
                    </a:lnTo>
                    <a:lnTo>
                      <a:pt x="386" y="78"/>
                    </a:lnTo>
                    <a:lnTo>
                      <a:pt x="383" y="78"/>
                    </a:lnTo>
                    <a:lnTo>
                      <a:pt x="383" y="80"/>
                    </a:lnTo>
                    <a:lnTo>
                      <a:pt x="383" y="78"/>
                    </a:lnTo>
                    <a:lnTo>
                      <a:pt x="381" y="75"/>
                    </a:lnTo>
                    <a:lnTo>
                      <a:pt x="381" y="73"/>
                    </a:lnTo>
                    <a:lnTo>
                      <a:pt x="378" y="73"/>
                    </a:lnTo>
                    <a:lnTo>
                      <a:pt x="375" y="73"/>
                    </a:lnTo>
                    <a:lnTo>
                      <a:pt x="378" y="73"/>
                    </a:lnTo>
                    <a:lnTo>
                      <a:pt x="378" y="75"/>
                    </a:lnTo>
                    <a:lnTo>
                      <a:pt x="375" y="75"/>
                    </a:lnTo>
                    <a:lnTo>
                      <a:pt x="375" y="73"/>
                    </a:lnTo>
                    <a:lnTo>
                      <a:pt x="373" y="73"/>
                    </a:lnTo>
                    <a:lnTo>
                      <a:pt x="373" y="75"/>
                    </a:lnTo>
                    <a:lnTo>
                      <a:pt x="370" y="75"/>
                    </a:lnTo>
                    <a:lnTo>
                      <a:pt x="368" y="73"/>
                    </a:lnTo>
                    <a:lnTo>
                      <a:pt x="368" y="75"/>
                    </a:lnTo>
                    <a:lnTo>
                      <a:pt x="365" y="73"/>
                    </a:lnTo>
                    <a:lnTo>
                      <a:pt x="365" y="70"/>
                    </a:lnTo>
                    <a:lnTo>
                      <a:pt x="362" y="70"/>
                    </a:lnTo>
                    <a:lnTo>
                      <a:pt x="365" y="70"/>
                    </a:lnTo>
                    <a:lnTo>
                      <a:pt x="362" y="70"/>
                    </a:lnTo>
                    <a:lnTo>
                      <a:pt x="365" y="70"/>
                    </a:lnTo>
                    <a:lnTo>
                      <a:pt x="362" y="70"/>
                    </a:lnTo>
                    <a:lnTo>
                      <a:pt x="362" y="67"/>
                    </a:lnTo>
                    <a:lnTo>
                      <a:pt x="362" y="65"/>
                    </a:lnTo>
                    <a:lnTo>
                      <a:pt x="365" y="65"/>
                    </a:lnTo>
                    <a:lnTo>
                      <a:pt x="365" y="62"/>
                    </a:lnTo>
                    <a:lnTo>
                      <a:pt x="365" y="60"/>
                    </a:lnTo>
                    <a:lnTo>
                      <a:pt x="365" y="57"/>
                    </a:lnTo>
                    <a:lnTo>
                      <a:pt x="365" y="54"/>
                    </a:lnTo>
                    <a:lnTo>
                      <a:pt x="362" y="54"/>
                    </a:lnTo>
                    <a:lnTo>
                      <a:pt x="362" y="52"/>
                    </a:lnTo>
                    <a:lnTo>
                      <a:pt x="362" y="49"/>
                    </a:lnTo>
                    <a:lnTo>
                      <a:pt x="360" y="49"/>
                    </a:lnTo>
                    <a:lnTo>
                      <a:pt x="357" y="49"/>
                    </a:lnTo>
                    <a:lnTo>
                      <a:pt x="357" y="52"/>
                    </a:lnTo>
                    <a:lnTo>
                      <a:pt x="355" y="52"/>
                    </a:lnTo>
                    <a:lnTo>
                      <a:pt x="355" y="54"/>
                    </a:lnTo>
                    <a:lnTo>
                      <a:pt x="357" y="54"/>
                    </a:lnTo>
                    <a:lnTo>
                      <a:pt x="355" y="54"/>
                    </a:lnTo>
                    <a:lnTo>
                      <a:pt x="355" y="52"/>
                    </a:lnTo>
                    <a:lnTo>
                      <a:pt x="355" y="54"/>
                    </a:lnTo>
                    <a:lnTo>
                      <a:pt x="352" y="54"/>
                    </a:lnTo>
                    <a:lnTo>
                      <a:pt x="352" y="52"/>
                    </a:lnTo>
                    <a:lnTo>
                      <a:pt x="352" y="54"/>
                    </a:lnTo>
                    <a:lnTo>
                      <a:pt x="352" y="57"/>
                    </a:lnTo>
                    <a:lnTo>
                      <a:pt x="352" y="60"/>
                    </a:lnTo>
                    <a:lnTo>
                      <a:pt x="352" y="62"/>
                    </a:lnTo>
                    <a:lnTo>
                      <a:pt x="349" y="62"/>
                    </a:lnTo>
                    <a:lnTo>
                      <a:pt x="349" y="65"/>
                    </a:lnTo>
                    <a:lnTo>
                      <a:pt x="349" y="67"/>
                    </a:lnTo>
                    <a:lnTo>
                      <a:pt x="347" y="67"/>
                    </a:lnTo>
                    <a:lnTo>
                      <a:pt x="347" y="70"/>
                    </a:lnTo>
                    <a:lnTo>
                      <a:pt x="347" y="73"/>
                    </a:lnTo>
                    <a:lnTo>
                      <a:pt x="344" y="73"/>
                    </a:lnTo>
                    <a:lnTo>
                      <a:pt x="342" y="73"/>
                    </a:lnTo>
                    <a:lnTo>
                      <a:pt x="339" y="73"/>
                    </a:lnTo>
                    <a:lnTo>
                      <a:pt x="339" y="75"/>
                    </a:lnTo>
                    <a:lnTo>
                      <a:pt x="336" y="75"/>
                    </a:lnTo>
                    <a:lnTo>
                      <a:pt x="334" y="75"/>
                    </a:lnTo>
                    <a:lnTo>
                      <a:pt x="334" y="73"/>
                    </a:lnTo>
                    <a:lnTo>
                      <a:pt x="331" y="73"/>
                    </a:lnTo>
                    <a:lnTo>
                      <a:pt x="328" y="73"/>
                    </a:lnTo>
                    <a:lnTo>
                      <a:pt x="328" y="70"/>
                    </a:lnTo>
                    <a:lnTo>
                      <a:pt x="326" y="70"/>
                    </a:lnTo>
                    <a:lnTo>
                      <a:pt x="323" y="67"/>
                    </a:lnTo>
                    <a:lnTo>
                      <a:pt x="321" y="67"/>
                    </a:lnTo>
                    <a:lnTo>
                      <a:pt x="321" y="65"/>
                    </a:lnTo>
                    <a:lnTo>
                      <a:pt x="318" y="65"/>
                    </a:lnTo>
                    <a:lnTo>
                      <a:pt x="315" y="65"/>
                    </a:lnTo>
                    <a:lnTo>
                      <a:pt x="315" y="62"/>
                    </a:lnTo>
                    <a:lnTo>
                      <a:pt x="313" y="62"/>
                    </a:lnTo>
                    <a:lnTo>
                      <a:pt x="313" y="60"/>
                    </a:lnTo>
                    <a:lnTo>
                      <a:pt x="310" y="60"/>
                    </a:lnTo>
                    <a:lnTo>
                      <a:pt x="310" y="57"/>
                    </a:lnTo>
                    <a:lnTo>
                      <a:pt x="310" y="54"/>
                    </a:lnTo>
                    <a:lnTo>
                      <a:pt x="308" y="54"/>
                    </a:lnTo>
                    <a:lnTo>
                      <a:pt x="308" y="52"/>
                    </a:lnTo>
                    <a:lnTo>
                      <a:pt x="308" y="49"/>
                    </a:lnTo>
                    <a:lnTo>
                      <a:pt x="305" y="49"/>
                    </a:lnTo>
                    <a:lnTo>
                      <a:pt x="305" y="47"/>
                    </a:lnTo>
                    <a:lnTo>
                      <a:pt x="305" y="44"/>
                    </a:lnTo>
                    <a:lnTo>
                      <a:pt x="302" y="44"/>
                    </a:lnTo>
                    <a:lnTo>
                      <a:pt x="302" y="41"/>
                    </a:lnTo>
                    <a:lnTo>
                      <a:pt x="302" y="39"/>
                    </a:lnTo>
                    <a:lnTo>
                      <a:pt x="302" y="36"/>
                    </a:lnTo>
                    <a:lnTo>
                      <a:pt x="300" y="36"/>
                    </a:lnTo>
                    <a:lnTo>
                      <a:pt x="300" y="33"/>
                    </a:lnTo>
                    <a:lnTo>
                      <a:pt x="297" y="33"/>
                    </a:lnTo>
                    <a:lnTo>
                      <a:pt x="297" y="36"/>
                    </a:lnTo>
                    <a:lnTo>
                      <a:pt x="295" y="39"/>
                    </a:lnTo>
                    <a:lnTo>
                      <a:pt x="295" y="36"/>
                    </a:lnTo>
                    <a:lnTo>
                      <a:pt x="297" y="36"/>
                    </a:lnTo>
                    <a:lnTo>
                      <a:pt x="297" y="33"/>
                    </a:lnTo>
                    <a:lnTo>
                      <a:pt x="300" y="33"/>
                    </a:lnTo>
                    <a:lnTo>
                      <a:pt x="300" y="31"/>
                    </a:lnTo>
                    <a:lnTo>
                      <a:pt x="300" y="28"/>
                    </a:lnTo>
                    <a:lnTo>
                      <a:pt x="300" y="26"/>
                    </a:lnTo>
                    <a:lnTo>
                      <a:pt x="300" y="23"/>
                    </a:lnTo>
                    <a:lnTo>
                      <a:pt x="297" y="23"/>
                    </a:lnTo>
                    <a:lnTo>
                      <a:pt x="297" y="20"/>
                    </a:lnTo>
                    <a:lnTo>
                      <a:pt x="295" y="20"/>
                    </a:lnTo>
                    <a:lnTo>
                      <a:pt x="295" y="18"/>
                    </a:lnTo>
                    <a:lnTo>
                      <a:pt x="292" y="18"/>
                    </a:lnTo>
                    <a:lnTo>
                      <a:pt x="289" y="18"/>
                    </a:lnTo>
                    <a:lnTo>
                      <a:pt x="287" y="18"/>
                    </a:lnTo>
                    <a:lnTo>
                      <a:pt x="284" y="18"/>
                    </a:lnTo>
                    <a:lnTo>
                      <a:pt x="287" y="18"/>
                    </a:lnTo>
                    <a:lnTo>
                      <a:pt x="284" y="18"/>
                    </a:lnTo>
                    <a:lnTo>
                      <a:pt x="284" y="15"/>
                    </a:lnTo>
                    <a:lnTo>
                      <a:pt x="284" y="13"/>
                    </a:lnTo>
                    <a:lnTo>
                      <a:pt x="284" y="10"/>
                    </a:lnTo>
                    <a:lnTo>
                      <a:pt x="282" y="10"/>
                    </a:lnTo>
                    <a:lnTo>
                      <a:pt x="276" y="7"/>
                    </a:lnTo>
                    <a:lnTo>
                      <a:pt x="276" y="5"/>
                    </a:lnTo>
                    <a:lnTo>
                      <a:pt x="276" y="2"/>
                    </a:lnTo>
                    <a:lnTo>
                      <a:pt x="274" y="2"/>
                    </a:lnTo>
                    <a:lnTo>
                      <a:pt x="274" y="5"/>
                    </a:lnTo>
                    <a:lnTo>
                      <a:pt x="271" y="5"/>
                    </a:lnTo>
                    <a:lnTo>
                      <a:pt x="268" y="2"/>
                    </a:lnTo>
                    <a:lnTo>
                      <a:pt x="268" y="0"/>
                    </a:lnTo>
                    <a:lnTo>
                      <a:pt x="268" y="2"/>
                    </a:lnTo>
                    <a:lnTo>
                      <a:pt x="266" y="2"/>
                    </a:lnTo>
                    <a:lnTo>
                      <a:pt x="266" y="5"/>
                    </a:lnTo>
                    <a:lnTo>
                      <a:pt x="263" y="5"/>
                    </a:lnTo>
                    <a:lnTo>
                      <a:pt x="263" y="7"/>
                    </a:lnTo>
                    <a:lnTo>
                      <a:pt x="261" y="7"/>
                    </a:lnTo>
                    <a:lnTo>
                      <a:pt x="258" y="7"/>
                    </a:lnTo>
                    <a:lnTo>
                      <a:pt x="258" y="10"/>
                    </a:lnTo>
                    <a:lnTo>
                      <a:pt x="255" y="10"/>
                    </a:lnTo>
                    <a:lnTo>
                      <a:pt x="253" y="10"/>
                    </a:lnTo>
                    <a:lnTo>
                      <a:pt x="250" y="10"/>
                    </a:lnTo>
                    <a:lnTo>
                      <a:pt x="248" y="10"/>
                    </a:lnTo>
                    <a:lnTo>
                      <a:pt x="245" y="10"/>
                    </a:lnTo>
                    <a:lnTo>
                      <a:pt x="245" y="7"/>
                    </a:lnTo>
                    <a:lnTo>
                      <a:pt x="245" y="10"/>
                    </a:lnTo>
                    <a:lnTo>
                      <a:pt x="245" y="13"/>
                    </a:lnTo>
                    <a:lnTo>
                      <a:pt x="245" y="15"/>
                    </a:lnTo>
                    <a:lnTo>
                      <a:pt x="245" y="18"/>
                    </a:lnTo>
                    <a:lnTo>
                      <a:pt x="242" y="18"/>
                    </a:lnTo>
                    <a:lnTo>
                      <a:pt x="240" y="18"/>
                    </a:lnTo>
                    <a:lnTo>
                      <a:pt x="240" y="20"/>
                    </a:lnTo>
                    <a:lnTo>
                      <a:pt x="237" y="20"/>
                    </a:lnTo>
                    <a:lnTo>
                      <a:pt x="237" y="23"/>
                    </a:lnTo>
                    <a:lnTo>
                      <a:pt x="235" y="23"/>
                    </a:lnTo>
                    <a:lnTo>
                      <a:pt x="235" y="26"/>
                    </a:lnTo>
                    <a:lnTo>
                      <a:pt x="235" y="28"/>
                    </a:lnTo>
                    <a:lnTo>
                      <a:pt x="232" y="28"/>
                    </a:lnTo>
                    <a:lnTo>
                      <a:pt x="232" y="31"/>
                    </a:lnTo>
                    <a:lnTo>
                      <a:pt x="235" y="31"/>
                    </a:lnTo>
                    <a:lnTo>
                      <a:pt x="232" y="31"/>
                    </a:lnTo>
                    <a:lnTo>
                      <a:pt x="229" y="33"/>
                    </a:lnTo>
                    <a:lnTo>
                      <a:pt x="229" y="31"/>
                    </a:lnTo>
                    <a:lnTo>
                      <a:pt x="227" y="31"/>
                    </a:lnTo>
                    <a:lnTo>
                      <a:pt x="227" y="28"/>
                    </a:lnTo>
                    <a:lnTo>
                      <a:pt x="227" y="26"/>
                    </a:lnTo>
                    <a:lnTo>
                      <a:pt x="229" y="26"/>
                    </a:lnTo>
                    <a:lnTo>
                      <a:pt x="229" y="23"/>
                    </a:lnTo>
                    <a:lnTo>
                      <a:pt x="227" y="23"/>
                    </a:lnTo>
                    <a:lnTo>
                      <a:pt x="227" y="20"/>
                    </a:lnTo>
                    <a:lnTo>
                      <a:pt x="224" y="20"/>
                    </a:lnTo>
                    <a:lnTo>
                      <a:pt x="224" y="18"/>
                    </a:lnTo>
                    <a:lnTo>
                      <a:pt x="221" y="18"/>
                    </a:lnTo>
                    <a:lnTo>
                      <a:pt x="221" y="15"/>
                    </a:lnTo>
                    <a:lnTo>
                      <a:pt x="219" y="15"/>
                    </a:lnTo>
                    <a:lnTo>
                      <a:pt x="216" y="15"/>
                    </a:lnTo>
                    <a:lnTo>
                      <a:pt x="214" y="13"/>
                    </a:lnTo>
                    <a:lnTo>
                      <a:pt x="211" y="13"/>
                    </a:lnTo>
                    <a:lnTo>
                      <a:pt x="211" y="15"/>
                    </a:lnTo>
                    <a:lnTo>
                      <a:pt x="208" y="15"/>
                    </a:lnTo>
                    <a:lnTo>
                      <a:pt x="208" y="18"/>
                    </a:lnTo>
                    <a:lnTo>
                      <a:pt x="206" y="18"/>
                    </a:lnTo>
                    <a:lnTo>
                      <a:pt x="206" y="20"/>
                    </a:lnTo>
                    <a:lnTo>
                      <a:pt x="203" y="20"/>
                    </a:lnTo>
                    <a:lnTo>
                      <a:pt x="201" y="23"/>
                    </a:lnTo>
                    <a:lnTo>
                      <a:pt x="201" y="26"/>
                    </a:lnTo>
                    <a:lnTo>
                      <a:pt x="203" y="26"/>
                    </a:lnTo>
                    <a:lnTo>
                      <a:pt x="201" y="26"/>
                    </a:lnTo>
                    <a:lnTo>
                      <a:pt x="203" y="26"/>
                    </a:lnTo>
                    <a:lnTo>
                      <a:pt x="203" y="28"/>
                    </a:lnTo>
                    <a:lnTo>
                      <a:pt x="201" y="28"/>
                    </a:lnTo>
                    <a:lnTo>
                      <a:pt x="201" y="31"/>
                    </a:lnTo>
                    <a:lnTo>
                      <a:pt x="201" y="33"/>
                    </a:lnTo>
                    <a:lnTo>
                      <a:pt x="198" y="33"/>
                    </a:lnTo>
                    <a:lnTo>
                      <a:pt x="198" y="36"/>
                    </a:lnTo>
                    <a:lnTo>
                      <a:pt x="198" y="39"/>
                    </a:lnTo>
                    <a:lnTo>
                      <a:pt x="195" y="39"/>
                    </a:lnTo>
                    <a:lnTo>
                      <a:pt x="195" y="41"/>
                    </a:lnTo>
                    <a:lnTo>
                      <a:pt x="193" y="44"/>
                    </a:lnTo>
                    <a:lnTo>
                      <a:pt x="193" y="47"/>
                    </a:lnTo>
                    <a:lnTo>
                      <a:pt x="193" y="49"/>
                    </a:lnTo>
                    <a:lnTo>
                      <a:pt x="193" y="52"/>
                    </a:lnTo>
                    <a:lnTo>
                      <a:pt x="193" y="54"/>
                    </a:lnTo>
                    <a:lnTo>
                      <a:pt x="193" y="57"/>
                    </a:lnTo>
                    <a:lnTo>
                      <a:pt x="193" y="60"/>
                    </a:lnTo>
                    <a:lnTo>
                      <a:pt x="190" y="60"/>
                    </a:lnTo>
                    <a:lnTo>
                      <a:pt x="193" y="62"/>
                    </a:lnTo>
                    <a:lnTo>
                      <a:pt x="190" y="62"/>
                    </a:lnTo>
                    <a:lnTo>
                      <a:pt x="190" y="65"/>
                    </a:lnTo>
                    <a:lnTo>
                      <a:pt x="190" y="67"/>
                    </a:lnTo>
                    <a:lnTo>
                      <a:pt x="190" y="73"/>
                    </a:lnTo>
                    <a:lnTo>
                      <a:pt x="190" y="75"/>
                    </a:lnTo>
                    <a:lnTo>
                      <a:pt x="190" y="78"/>
                    </a:lnTo>
                    <a:lnTo>
                      <a:pt x="188" y="78"/>
                    </a:lnTo>
                    <a:lnTo>
                      <a:pt x="188" y="80"/>
                    </a:lnTo>
                    <a:lnTo>
                      <a:pt x="190" y="80"/>
                    </a:lnTo>
                    <a:lnTo>
                      <a:pt x="190" y="83"/>
                    </a:lnTo>
                    <a:lnTo>
                      <a:pt x="190" y="86"/>
                    </a:lnTo>
                    <a:lnTo>
                      <a:pt x="190" y="88"/>
                    </a:lnTo>
                    <a:lnTo>
                      <a:pt x="190" y="91"/>
                    </a:lnTo>
                    <a:lnTo>
                      <a:pt x="190" y="94"/>
                    </a:lnTo>
                    <a:lnTo>
                      <a:pt x="193" y="96"/>
                    </a:lnTo>
                    <a:lnTo>
                      <a:pt x="193" y="99"/>
                    </a:lnTo>
                    <a:lnTo>
                      <a:pt x="195" y="101"/>
                    </a:lnTo>
                    <a:lnTo>
                      <a:pt x="198" y="104"/>
                    </a:lnTo>
                    <a:lnTo>
                      <a:pt x="198" y="107"/>
                    </a:lnTo>
                    <a:lnTo>
                      <a:pt x="201" y="109"/>
                    </a:lnTo>
                    <a:lnTo>
                      <a:pt x="201" y="112"/>
                    </a:lnTo>
                    <a:lnTo>
                      <a:pt x="198" y="114"/>
                    </a:lnTo>
                    <a:lnTo>
                      <a:pt x="190" y="114"/>
                    </a:lnTo>
                    <a:lnTo>
                      <a:pt x="182" y="122"/>
                    </a:lnTo>
                    <a:lnTo>
                      <a:pt x="180" y="128"/>
                    </a:lnTo>
                    <a:lnTo>
                      <a:pt x="177" y="130"/>
                    </a:lnTo>
                    <a:lnTo>
                      <a:pt x="185" y="135"/>
                    </a:lnTo>
                    <a:lnTo>
                      <a:pt x="188" y="138"/>
                    </a:lnTo>
                    <a:lnTo>
                      <a:pt x="185" y="138"/>
                    </a:lnTo>
                    <a:lnTo>
                      <a:pt x="185" y="135"/>
                    </a:lnTo>
                    <a:lnTo>
                      <a:pt x="182" y="135"/>
                    </a:lnTo>
                    <a:lnTo>
                      <a:pt x="177" y="130"/>
                    </a:lnTo>
                    <a:lnTo>
                      <a:pt x="174" y="133"/>
                    </a:lnTo>
                    <a:lnTo>
                      <a:pt x="172" y="135"/>
                    </a:lnTo>
                    <a:lnTo>
                      <a:pt x="172" y="138"/>
                    </a:lnTo>
                    <a:lnTo>
                      <a:pt x="169" y="138"/>
                    </a:lnTo>
                    <a:lnTo>
                      <a:pt x="164" y="146"/>
                    </a:lnTo>
                    <a:lnTo>
                      <a:pt x="161" y="148"/>
                    </a:lnTo>
                    <a:lnTo>
                      <a:pt x="161" y="151"/>
                    </a:lnTo>
                    <a:lnTo>
                      <a:pt x="159" y="151"/>
                    </a:lnTo>
                    <a:lnTo>
                      <a:pt x="154" y="156"/>
                    </a:lnTo>
                    <a:lnTo>
                      <a:pt x="154" y="154"/>
                    </a:lnTo>
                    <a:lnTo>
                      <a:pt x="151" y="156"/>
                    </a:lnTo>
                    <a:lnTo>
                      <a:pt x="148" y="156"/>
                    </a:lnTo>
                    <a:lnTo>
                      <a:pt x="146" y="156"/>
                    </a:lnTo>
                    <a:lnTo>
                      <a:pt x="143" y="156"/>
                    </a:lnTo>
                    <a:lnTo>
                      <a:pt x="143" y="159"/>
                    </a:lnTo>
                    <a:lnTo>
                      <a:pt x="143" y="156"/>
                    </a:lnTo>
                    <a:lnTo>
                      <a:pt x="141" y="159"/>
                    </a:lnTo>
                    <a:lnTo>
                      <a:pt x="138" y="164"/>
                    </a:lnTo>
                    <a:lnTo>
                      <a:pt x="141" y="164"/>
                    </a:lnTo>
                    <a:lnTo>
                      <a:pt x="143" y="167"/>
                    </a:lnTo>
                    <a:lnTo>
                      <a:pt x="148" y="167"/>
                    </a:lnTo>
                    <a:lnTo>
                      <a:pt x="154" y="169"/>
                    </a:lnTo>
                    <a:lnTo>
                      <a:pt x="156" y="169"/>
                    </a:lnTo>
                    <a:lnTo>
                      <a:pt x="159" y="169"/>
                    </a:lnTo>
                    <a:lnTo>
                      <a:pt x="161" y="169"/>
                    </a:lnTo>
                    <a:lnTo>
                      <a:pt x="164" y="169"/>
                    </a:lnTo>
                    <a:lnTo>
                      <a:pt x="167" y="167"/>
                    </a:lnTo>
                    <a:lnTo>
                      <a:pt x="169" y="167"/>
                    </a:lnTo>
                    <a:lnTo>
                      <a:pt x="174" y="167"/>
                    </a:lnTo>
                    <a:lnTo>
                      <a:pt x="177" y="169"/>
                    </a:lnTo>
                    <a:lnTo>
                      <a:pt x="177" y="172"/>
                    </a:lnTo>
                    <a:lnTo>
                      <a:pt x="174" y="177"/>
                    </a:lnTo>
                    <a:lnTo>
                      <a:pt x="174" y="180"/>
                    </a:lnTo>
                    <a:lnTo>
                      <a:pt x="174" y="182"/>
                    </a:lnTo>
                    <a:lnTo>
                      <a:pt x="174" y="185"/>
                    </a:lnTo>
                    <a:lnTo>
                      <a:pt x="172" y="185"/>
                    </a:lnTo>
                    <a:lnTo>
                      <a:pt x="174" y="188"/>
                    </a:lnTo>
                    <a:lnTo>
                      <a:pt x="177" y="188"/>
                    </a:lnTo>
                    <a:lnTo>
                      <a:pt x="177" y="190"/>
                    </a:lnTo>
                    <a:lnTo>
                      <a:pt x="180" y="190"/>
                    </a:lnTo>
                    <a:lnTo>
                      <a:pt x="180" y="193"/>
                    </a:lnTo>
                    <a:lnTo>
                      <a:pt x="180" y="195"/>
                    </a:lnTo>
                    <a:lnTo>
                      <a:pt x="177" y="195"/>
                    </a:lnTo>
                    <a:lnTo>
                      <a:pt x="177" y="198"/>
                    </a:lnTo>
                    <a:lnTo>
                      <a:pt x="177" y="201"/>
                    </a:lnTo>
                    <a:lnTo>
                      <a:pt x="174" y="201"/>
                    </a:lnTo>
                    <a:lnTo>
                      <a:pt x="174" y="203"/>
                    </a:lnTo>
                    <a:lnTo>
                      <a:pt x="174" y="206"/>
                    </a:lnTo>
                    <a:lnTo>
                      <a:pt x="172" y="206"/>
                    </a:lnTo>
                    <a:lnTo>
                      <a:pt x="172" y="208"/>
                    </a:lnTo>
                    <a:lnTo>
                      <a:pt x="172" y="211"/>
                    </a:lnTo>
                    <a:lnTo>
                      <a:pt x="169" y="211"/>
                    </a:lnTo>
                    <a:lnTo>
                      <a:pt x="169" y="214"/>
                    </a:lnTo>
                    <a:lnTo>
                      <a:pt x="169" y="216"/>
                    </a:lnTo>
                    <a:lnTo>
                      <a:pt x="167" y="216"/>
                    </a:lnTo>
                    <a:lnTo>
                      <a:pt x="167" y="219"/>
                    </a:lnTo>
                    <a:lnTo>
                      <a:pt x="164" y="219"/>
                    </a:lnTo>
                    <a:lnTo>
                      <a:pt x="167" y="219"/>
                    </a:lnTo>
                    <a:lnTo>
                      <a:pt x="167" y="222"/>
                    </a:lnTo>
                    <a:lnTo>
                      <a:pt x="164" y="222"/>
                    </a:lnTo>
                    <a:lnTo>
                      <a:pt x="164" y="219"/>
                    </a:lnTo>
                    <a:lnTo>
                      <a:pt x="164" y="222"/>
                    </a:lnTo>
                    <a:lnTo>
                      <a:pt x="164" y="224"/>
                    </a:lnTo>
                    <a:lnTo>
                      <a:pt x="161" y="224"/>
                    </a:lnTo>
                    <a:lnTo>
                      <a:pt x="161" y="227"/>
                    </a:lnTo>
                    <a:lnTo>
                      <a:pt x="159" y="227"/>
                    </a:lnTo>
                    <a:lnTo>
                      <a:pt x="159" y="229"/>
                    </a:lnTo>
                    <a:lnTo>
                      <a:pt x="156" y="229"/>
                    </a:lnTo>
                    <a:lnTo>
                      <a:pt x="156" y="232"/>
                    </a:lnTo>
                    <a:lnTo>
                      <a:pt x="156" y="235"/>
                    </a:lnTo>
                    <a:lnTo>
                      <a:pt x="156" y="232"/>
                    </a:lnTo>
                    <a:lnTo>
                      <a:pt x="156" y="235"/>
                    </a:lnTo>
                    <a:lnTo>
                      <a:pt x="154" y="235"/>
                    </a:lnTo>
                    <a:lnTo>
                      <a:pt x="154" y="237"/>
                    </a:lnTo>
                    <a:lnTo>
                      <a:pt x="151" y="237"/>
                    </a:lnTo>
                    <a:lnTo>
                      <a:pt x="151" y="240"/>
                    </a:lnTo>
                    <a:lnTo>
                      <a:pt x="151" y="242"/>
                    </a:lnTo>
                    <a:lnTo>
                      <a:pt x="154" y="242"/>
                    </a:lnTo>
                    <a:lnTo>
                      <a:pt x="154" y="245"/>
                    </a:lnTo>
                    <a:lnTo>
                      <a:pt x="151" y="245"/>
                    </a:lnTo>
                    <a:lnTo>
                      <a:pt x="154" y="245"/>
                    </a:lnTo>
                    <a:lnTo>
                      <a:pt x="154" y="248"/>
                    </a:lnTo>
                    <a:lnTo>
                      <a:pt x="154" y="250"/>
                    </a:lnTo>
                    <a:lnTo>
                      <a:pt x="154" y="253"/>
                    </a:lnTo>
                    <a:lnTo>
                      <a:pt x="154" y="255"/>
                    </a:lnTo>
                    <a:lnTo>
                      <a:pt x="154" y="258"/>
                    </a:lnTo>
                    <a:lnTo>
                      <a:pt x="156" y="261"/>
                    </a:lnTo>
                    <a:lnTo>
                      <a:pt x="156" y="263"/>
                    </a:lnTo>
                    <a:lnTo>
                      <a:pt x="156" y="261"/>
                    </a:lnTo>
                    <a:lnTo>
                      <a:pt x="156" y="263"/>
                    </a:lnTo>
                    <a:lnTo>
                      <a:pt x="156" y="266"/>
                    </a:lnTo>
                    <a:lnTo>
                      <a:pt x="159" y="266"/>
                    </a:lnTo>
                    <a:lnTo>
                      <a:pt x="159" y="269"/>
                    </a:lnTo>
                    <a:lnTo>
                      <a:pt x="159" y="271"/>
                    </a:lnTo>
                    <a:lnTo>
                      <a:pt x="161" y="271"/>
                    </a:lnTo>
                    <a:lnTo>
                      <a:pt x="161" y="274"/>
                    </a:lnTo>
                    <a:lnTo>
                      <a:pt x="164" y="274"/>
                    </a:lnTo>
                    <a:lnTo>
                      <a:pt x="164" y="276"/>
                    </a:lnTo>
                    <a:lnTo>
                      <a:pt x="161" y="276"/>
                    </a:lnTo>
                    <a:lnTo>
                      <a:pt x="161" y="279"/>
                    </a:lnTo>
                    <a:lnTo>
                      <a:pt x="161" y="282"/>
                    </a:lnTo>
                    <a:lnTo>
                      <a:pt x="161" y="284"/>
                    </a:lnTo>
                    <a:lnTo>
                      <a:pt x="159" y="284"/>
                    </a:lnTo>
                    <a:lnTo>
                      <a:pt x="161" y="284"/>
                    </a:lnTo>
                    <a:lnTo>
                      <a:pt x="161" y="287"/>
                    </a:lnTo>
                    <a:lnTo>
                      <a:pt x="161" y="289"/>
                    </a:lnTo>
                    <a:lnTo>
                      <a:pt x="161" y="292"/>
                    </a:lnTo>
                    <a:lnTo>
                      <a:pt x="164" y="292"/>
                    </a:lnTo>
                    <a:lnTo>
                      <a:pt x="164" y="295"/>
                    </a:lnTo>
                    <a:lnTo>
                      <a:pt x="167" y="295"/>
                    </a:lnTo>
                    <a:lnTo>
                      <a:pt x="167" y="297"/>
                    </a:lnTo>
                    <a:lnTo>
                      <a:pt x="167" y="295"/>
                    </a:lnTo>
                    <a:lnTo>
                      <a:pt x="169" y="295"/>
                    </a:lnTo>
                    <a:lnTo>
                      <a:pt x="172" y="295"/>
                    </a:lnTo>
                    <a:lnTo>
                      <a:pt x="172" y="297"/>
                    </a:lnTo>
                    <a:lnTo>
                      <a:pt x="174" y="297"/>
                    </a:lnTo>
                    <a:lnTo>
                      <a:pt x="174" y="300"/>
                    </a:lnTo>
                    <a:lnTo>
                      <a:pt x="172" y="300"/>
                    </a:lnTo>
                    <a:lnTo>
                      <a:pt x="174" y="300"/>
                    </a:lnTo>
                    <a:lnTo>
                      <a:pt x="174" y="303"/>
                    </a:lnTo>
                    <a:lnTo>
                      <a:pt x="174" y="305"/>
                    </a:lnTo>
                    <a:lnTo>
                      <a:pt x="174" y="308"/>
                    </a:lnTo>
                    <a:lnTo>
                      <a:pt x="177" y="308"/>
                    </a:lnTo>
                    <a:lnTo>
                      <a:pt x="180" y="308"/>
                    </a:lnTo>
                    <a:lnTo>
                      <a:pt x="180" y="310"/>
                    </a:lnTo>
                    <a:lnTo>
                      <a:pt x="180" y="313"/>
                    </a:lnTo>
                    <a:lnTo>
                      <a:pt x="180" y="316"/>
                    </a:lnTo>
                    <a:lnTo>
                      <a:pt x="180" y="318"/>
                    </a:lnTo>
                    <a:lnTo>
                      <a:pt x="180" y="321"/>
                    </a:lnTo>
                    <a:lnTo>
                      <a:pt x="182" y="321"/>
                    </a:lnTo>
                    <a:lnTo>
                      <a:pt x="182" y="323"/>
                    </a:lnTo>
                    <a:lnTo>
                      <a:pt x="185" y="323"/>
                    </a:lnTo>
                    <a:lnTo>
                      <a:pt x="185" y="321"/>
                    </a:lnTo>
                    <a:lnTo>
                      <a:pt x="185" y="323"/>
                    </a:lnTo>
                    <a:lnTo>
                      <a:pt x="185" y="321"/>
                    </a:lnTo>
                    <a:lnTo>
                      <a:pt x="185" y="323"/>
                    </a:lnTo>
                    <a:lnTo>
                      <a:pt x="188" y="321"/>
                    </a:lnTo>
                    <a:lnTo>
                      <a:pt x="188" y="323"/>
                    </a:lnTo>
                    <a:lnTo>
                      <a:pt x="188" y="321"/>
                    </a:lnTo>
                    <a:lnTo>
                      <a:pt x="190" y="321"/>
                    </a:lnTo>
                    <a:lnTo>
                      <a:pt x="190" y="323"/>
                    </a:lnTo>
                    <a:lnTo>
                      <a:pt x="193" y="323"/>
                    </a:lnTo>
                    <a:lnTo>
                      <a:pt x="195" y="323"/>
                    </a:lnTo>
                    <a:lnTo>
                      <a:pt x="198" y="323"/>
                    </a:lnTo>
                    <a:lnTo>
                      <a:pt x="201" y="323"/>
                    </a:lnTo>
                    <a:lnTo>
                      <a:pt x="201" y="326"/>
                    </a:lnTo>
                    <a:lnTo>
                      <a:pt x="201" y="329"/>
                    </a:lnTo>
                    <a:lnTo>
                      <a:pt x="203" y="329"/>
                    </a:lnTo>
                    <a:lnTo>
                      <a:pt x="206" y="329"/>
                    </a:lnTo>
                    <a:lnTo>
                      <a:pt x="208" y="329"/>
                    </a:lnTo>
                    <a:lnTo>
                      <a:pt x="208" y="331"/>
                    </a:lnTo>
                    <a:lnTo>
                      <a:pt x="208" y="334"/>
                    </a:lnTo>
                    <a:lnTo>
                      <a:pt x="211" y="336"/>
                    </a:lnTo>
                    <a:lnTo>
                      <a:pt x="211" y="339"/>
                    </a:lnTo>
                    <a:lnTo>
                      <a:pt x="211" y="342"/>
                    </a:lnTo>
                    <a:lnTo>
                      <a:pt x="211" y="344"/>
                    </a:lnTo>
                    <a:lnTo>
                      <a:pt x="208" y="344"/>
                    </a:lnTo>
                    <a:lnTo>
                      <a:pt x="208" y="347"/>
                    </a:lnTo>
                    <a:lnTo>
                      <a:pt x="206" y="347"/>
                    </a:lnTo>
                    <a:lnTo>
                      <a:pt x="203" y="347"/>
                    </a:lnTo>
                    <a:lnTo>
                      <a:pt x="201" y="347"/>
                    </a:lnTo>
                    <a:lnTo>
                      <a:pt x="201" y="350"/>
                    </a:lnTo>
                    <a:lnTo>
                      <a:pt x="201" y="347"/>
                    </a:lnTo>
                    <a:lnTo>
                      <a:pt x="201" y="350"/>
                    </a:lnTo>
                    <a:lnTo>
                      <a:pt x="198" y="350"/>
                    </a:lnTo>
                    <a:lnTo>
                      <a:pt x="198" y="352"/>
                    </a:lnTo>
                    <a:lnTo>
                      <a:pt x="195" y="352"/>
                    </a:lnTo>
                    <a:lnTo>
                      <a:pt x="198" y="352"/>
                    </a:lnTo>
                    <a:lnTo>
                      <a:pt x="198" y="355"/>
                    </a:lnTo>
                    <a:lnTo>
                      <a:pt x="195" y="355"/>
                    </a:lnTo>
                    <a:lnTo>
                      <a:pt x="195" y="357"/>
                    </a:lnTo>
                    <a:lnTo>
                      <a:pt x="198" y="357"/>
                    </a:lnTo>
                    <a:lnTo>
                      <a:pt x="198" y="360"/>
                    </a:lnTo>
                    <a:lnTo>
                      <a:pt x="198" y="363"/>
                    </a:lnTo>
                    <a:lnTo>
                      <a:pt x="198" y="365"/>
                    </a:lnTo>
                    <a:lnTo>
                      <a:pt x="201" y="365"/>
                    </a:lnTo>
                    <a:lnTo>
                      <a:pt x="201" y="368"/>
                    </a:lnTo>
                    <a:lnTo>
                      <a:pt x="203" y="370"/>
                    </a:lnTo>
                    <a:lnTo>
                      <a:pt x="201" y="370"/>
                    </a:lnTo>
                    <a:lnTo>
                      <a:pt x="203" y="370"/>
                    </a:lnTo>
                    <a:lnTo>
                      <a:pt x="203" y="373"/>
                    </a:lnTo>
                    <a:lnTo>
                      <a:pt x="206" y="373"/>
                    </a:lnTo>
                    <a:lnTo>
                      <a:pt x="206" y="376"/>
                    </a:lnTo>
                    <a:lnTo>
                      <a:pt x="206" y="378"/>
                    </a:lnTo>
                    <a:lnTo>
                      <a:pt x="203" y="378"/>
                    </a:lnTo>
                    <a:lnTo>
                      <a:pt x="203" y="381"/>
                    </a:lnTo>
                    <a:lnTo>
                      <a:pt x="201" y="381"/>
                    </a:lnTo>
                    <a:lnTo>
                      <a:pt x="201" y="383"/>
                    </a:lnTo>
                    <a:lnTo>
                      <a:pt x="198" y="383"/>
                    </a:lnTo>
                    <a:lnTo>
                      <a:pt x="198" y="381"/>
                    </a:lnTo>
                    <a:lnTo>
                      <a:pt x="195" y="381"/>
                    </a:lnTo>
                    <a:lnTo>
                      <a:pt x="195" y="383"/>
                    </a:lnTo>
                    <a:lnTo>
                      <a:pt x="193" y="383"/>
                    </a:lnTo>
                    <a:lnTo>
                      <a:pt x="190" y="383"/>
                    </a:lnTo>
                    <a:lnTo>
                      <a:pt x="188" y="383"/>
                    </a:lnTo>
                    <a:lnTo>
                      <a:pt x="188" y="386"/>
                    </a:lnTo>
                    <a:lnTo>
                      <a:pt x="185" y="386"/>
                    </a:lnTo>
                    <a:lnTo>
                      <a:pt x="185" y="389"/>
                    </a:lnTo>
                    <a:lnTo>
                      <a:pt x="188" y="389"/>
                    </a:lnTo>
                    <a:lnTo>
                      <a:pt x="188" y="391"/>
                    </a:lnTo>
                    <a:lnTo>
                      <a:pt x="188" y="394"/>
                    </a:lnTo>
                    <a:lnTo>
                      <a:pt x="188" y="391"/>
                    </a:lnTo>
                    <a:lnTo>
                      <a:pt x="185" y="391"/>
                    </a:lnTo>
                    <a:lnTo>
                      <a:pt x="185" y="394"/>
                    </a:lnTo>
                    <a:lnTo>
                      <a:pt x="185" y="397"/>
                    </a:lnTo>
                    <a:lnTo>
                      <a:pt x="185" y="394"/>
                    </a:lnTo>
                    <a:lnTo>
                      <a:pt x="182" y="394"/>
                    </a:lnTo>
                    <a:lnTo>
                      <a:pt x="182" y="397"/>
                    </a:lnTo>
                    <a:lnTo>
                      <a:pt x="185" y="397"/>
                    </a:lnTo>
                    <a:lnTo>
                      <a:pt x="185" y="399"/>
                    </a:lnTo>
                    <a:lnTo>
                      <a:pt x="185" y="402"/>
                    </a:lnTo>
                    <a:lnTo>
                      <a:pt x="185" y="404"/>
                    </a:lnTo>
                    <a:lnTo>
                      <a:pt x="182" y="404"/>
                    </a:lnTo>
                    <a:lnTo>
                      <a:pt x="182" y="407"/>
                    </a:lnTo>
                    <a:lnTo>
                      <a:pt x="182" y="410"/>
                    </a:lnTo>
                    <a:lnTo>
                      <a:pt x="182" y="412"/>
                    </a:lnTo>
                    <a:lnTo>
                      <a:pt x="182" y="415"/>
                    </a:lnTo>
                    <a:lnTo>
                      <a:pt x="180" y="415"/>
                    </a:lnTo>
                    <a:lnTo>
                      <a:pt x="180" y="412"/>
                    </a:lnTo>
                    <a:lnTo>
                      <a:pt x="180" y="415"/>
                    </a:lnTo>
                    <a:lnTo>
                      <a:pt x="177" y="415"/>
                    </a:lnTo>
                    <a:lnTo>
                      <a:pt x="180" y="415"/>
                    </a:lnTo>
                    <a:lnTo>
                      <a:pt x="177" y="415"/>
                    </a:lnTo>
                    <a:lnTo>
                      <a:pt x="177" y="412"/>
                    </a:lnTo>
                    <a:lnTo>
                      <a:pt x="174" y="412"/>
                    </a:lnTo>
                    <a:lnTo>
                      <a:pt x="174" y="410"/>
                    </a:lnTo>
                    <a:lnTo>
                      <a:pt x="172" y="410"/>
                    </a:lnTo>
                    <a:lnTo>
                      <a:pt x="169" y="410"/>
                    </a:lnTo>
                    <a:lnTo>
                      <a:pt x="167" y="410"/>
                    </a:lnTo>
                    <a:lnTo>
                      <a:pt x="167" y="407"/>
                    </a:lnTo>
                    <a:lnTo>
                      <a:pt x="169" y="407"/>
                    </a:lnTo>
                    <a:lnTo>
                      <a:pt x="169" y="404"/>
                    </a:lnTo>
                    <a:lnTo>
                      <a:pt x="169" y="402"/>
                    </a:lnTo>
                    <a:lnTo>
                      <a:pt x="167" y="402"/>
                    </a:lnTo>
                    <a:lnTo>
                      <a:pt x="167" y="399"/>
                    </a:lnTo>
                    <a:lnTo>
                      <a:pt x="164" y="399"/>
                    </a:lnTo>
                    <a:lnTo>
                      <a:pt x="164" y="397"/>
                    </a:lnTo>
                    <a:lnTo>
                      <a:pt x="164" y="394"/>
                    </a:lnTo>
                    <a:lnTo>
                      <a:pt x="161" y="394"/>
                    </a:lnTo>
                    <a:lnTo>
                      <a:pt x="161" y="391"/>
                    </a:lnTo>
                    <a:lnTo>
                      <a:pt x="161" y="389"/>
                    </a:lnTo>
                    <a:lnTo>
                      <a:pt x="159" y="389"/>
                    </a:lnTo>
                    <a:lnTo>
                      <a:pt x="159" y="391"/>
                    </a:lnTo>
                    <a:lnTo>
                      <a:pt x="159" y="389"/>
                    </a:lnTo>
                    <a:lnTo>
                      <a:pt x="159" y="386"/>
                    </a:lnTo>
                    <a:lnTo>
                      <a:pt x="159" y="383"/>
                    </a:lnTo>
                    <a:lnTo>
                      <a:pt x="156" y="383"/>
                    </a:lnTo>
                    <a:lnTo>
                      <a:pt x="156" y="381"/>
                    </a:lnTo>
                    <a:lnTo>
                      <a:pt x="154" y="378"/>
                    </a:lnTo>
                    <a:lnTo>
                      <a:pt x="154" y="376"/>
                    </a:lnTo>
                    <a:lnTo>
                      <a:pt x="151" y="376"/>
                    </a:lnTo>
                    <a:lnTo>
                      <a:pt x="151" y="373"/>
                    </a:lnTo>
                    <a:lnTo>
                      <a:pt x="151" y="370"/>
                    </a:lnTo>
                    <a:lnTo>
                      <a:pt x="151" y="368"/>
                    </a:lnTo>
                    <a:lnTo>
                      <a:pt x="151" y="365"/>
                    </a:lnTo>
                    <a:lnTo>
                      <a:pt x="148" y="365"/>
                    </a:lnTo>
                    <a:lnTo>
                      <a:pt x="151" y="365"/>
                    </a:lnTo>
                    <a:lnTo>
                      <a:pt x="148" y="365"/>
                    </a:lnTo>
                    <a:lnTo>
                      <a:pt x="151" y="365"/>
                    </a:lnTo>
                    <a:lnTo>
                      <a:pt x="148" y="365"/>
                    </a:lnTo>
                    <a:lnTo>
                      <a:pt x="151" y="365"/>
                    </a:lnTo>
                    <a:lnTo>
                      <a:pt x="151" y="363"/>
                    </a:lnTo>
                    <a:lnTo>
                      <a:pt x="148" y="363"/>
                    </a:lnTo>
                    <a:lnTo>
                      <a:pt x="148" y="360"/>
                    </a:lnTo>
                    <a:lnTo>
                      <a:pt x="151" y="357"/>
                    </a:lnTo>
                    <a:lnTo>
                      <a:pt x="148" y="355"/>
                    </a:lnTo>
                    <a:lnTo>
                      <a:pt x="151" y="357"/>
                    </a:lnTo>
                    <a:lnTo>
                      <a:pt x="154" y="357"/>
                    </a:lnTo>
                    <a:lnTo>
                      <a:pt x="154" y="355"/>
                    </a:lnTo>
                    <a:lnTo>
                      <a:pt x="151" y="355"/>
                    </a:lnTo>
                    <a:lnTo>
                      <a:pt x="151" y="352"/>
                    </a:lnTo>
                    <a:lnTo>
                      <a:pt x="154" y="355"/>
                    </a:lnTo>
                    <a:lnTo>
                      <a:pt x="154" y="352"/>
                    </a:lnTo>
                    <a:lnTo>
                      <a:pt x="156" y="352"/>
                    </a:lnTo>
                    <a:lnTo>
                      <a:pt x="154" y="352"/>
                    </a:lnTo>
                    <a:lnTo>
                      <a:pt x="156" y="352"/>
                    </a:lnTo>
                    <a:lnTo>
                      <a:pt x="156" y="350"/>
                    </a:lnTo>
                    <a:lnTo>
                      <a:pt x="156" y="347"/>
                    </a:lnTo>
                    <a:lnTo>
                      <a:pt x="156" y="344"/>
                    </a:lnTo>
                    <a:lnTo>
                      <a:pt x="156" y="342"/>
                    </a:lnTo>
                    <a:lnTo>
                      <a:pt x="159" y="342"/>
                    </a:lnTo>
                    <a:lnTo>
                      <a:pt x="159" y="339"/>
                    </a:lnTo>
                    <a:lnTo>
                      <a:pt x="159" y="336"/>
                    </a:lnTo>
                    <a:lnTo>
                      <a:pt x="159" y="334"/>
                    </a:lnTo>
                    <a:lnTo>
                      <a:pt x="159" y="331"/>
                    </a:lnTo>
                    <a:lnTo>
                      <a:pt x="156" y="331"/>
                    </a:lnTo>
                    <a:lnTo>
                      <a:pt x="154" y="331"/>
                    </a:lnTo>
                    <a:lnTo>
                      <a:pt x="154" y="334"/>
                    </a:lnTo>
                    <a:lnTo>
                      <a:pt x="154" y="336"/>
                    </a:lnTo>
                    <a:lnTo>
                      <a:pt x="154" y="339"/>
                    </a:lnTo>
                    <a:lnTo>
                      <a:pt x="151" y="339"/>
                    </a:lnTo>
                    <a:lnTo>
                      <a:pt x="151" y="342"/>
                    </a:lnTo>
                    <a:lnTo>
                      <a:pt x="148" y="342"/>
                    </a:lnTo>
                    <a:lnTo>
                      <a:pt x="148" y="344"/>
                    </a:lnTo>
                    <a:lnTo>
                      <a:pt x="146" y="344"/>
                    </a:lnTo>
                    <a:lnTo>
                      <a:pt x="146" y="347"/>
                    </a:lnTo>
                    <a:lnTo>
                      <a:pt x="143" y="347"/>
                    </a:lnTo>
                    <a:lnTo>
                      <a:pt x="143" y="350"/>
                    </a:lnTo>
                    <a:lnTo>
                      <a:pt x="141" y="350"/>
                    </a:lnTo>
                    <a:lnTo>
                      <a:pt x="141" y="352"/>
                    </a:lnTo>
                    <a:lnTo>
                      <a:pt x="138" y="352"/>
                    </a:lnTo>
                    <a:lnTo>
                      <a:pt x="138" y="355"/>
                    </a:lnTo>
                    <a:lnTo>
                      <a:pt x="135" y="355"/>
                    </a:lnTo>
                    <a:lnTo>
                      <a:pt x="133" y="355"/>
                    </a:lnTo>
                    <a:lnTo>
                      <a:pt x="133" y="357"/>
                    </a:lnTo>
                    <a:lnTo>
                      <a:pt x="133" y="355"/>
                    </a:lnTo>
                    <a:lnTo>
                      <a:pt x="130" y="355"/>
                    </a:lnTo>
                    <a:lnTo>
                      <a:pt x="128" y="355"/>
                    </a:lnTo>
                    <a:lnTo>
                      <a:pt x="128" y="352"/>
                    </a:lnTo>
                    <a:lnTo>
                      <a:pt x="125" y="352"/>
                    </a:lnTo>
                    <a:lnTo>
                      <a:pt x="122" y="352"/>
                    </a:lnTo>
                    <a:lnTo>
                      <a:pt x="120" y="352"/>
                    </a:lnTo>
                    <a:lnTo>
                      <a:pt x="117" y="352"/>
                    </a:lnTo>
                    <a:lnTo>
                      <a:pt x="117" y="355"/>
                    </a:lnTo>
                    <a:lnTo>
                      <a:pt x="114" y="355"/>
                    </a:lnTo>
                    <a:lnTo>
                      <a:pt x="114" y="352"/>
                    </a:lnTo>
                    <a:lnTo>
                      <a:pt x="112" y="352"/>
                    </a:lnTo>
                    <a:lnTo>
                      <a:pt x="109" y="352"/>
                    </a:lnTo>
                    <a:lnTo>
                      <a:pt x="109" y="355"/>
                    </a:lnTo>
                    <a:lnTo>
                      <a:pt x="109" y="352"/>
                    </a:lnTo>
                    <a:lnTo>
                      <a:pt x="109" y="355"/>
                    </a:lnTo>
                    <a:lnTo>
                      <a:pt x="109" y="357"/>
                    </a:lnTo>
                    <a:lnTo>
                      <a:pt x="107" y="357"/>
                    </a:lnTo>
                    <a:lnTo>
                      <a:pt x="104" y="357"/>
                    </a:lnTo>
                    <a:lnTo>
                      <a:pt x="104" y="360"/>
                    </a:lnTo>
                    <a:lnTo>
                      <a:pt x="104" y="357"/>
                    </a:lnTo>
                    <a:lnTo>
                      <a:pt x="104" y="360"/>
                    </a:lnTo>
                    <a:lnTo>
                      <a:pt x="101" y="360"/>
                    </a:lnTo>
                    <a:lnTo>
                      <a:pt x="104" y="360"/>
                    </a:lnTo>
                    <a:lnTo>
                      <a:pt x="104" y="363"/>
                    </a:lnTo>
                    <a:lnTo>
                      <a:pt x="101" y="363"/>
                    </a:lnTo>
                    <a:lnTo>
                      <a:pt x="101" y="365"/>
                    </a:lnTo>
                    <a:lnTo>
                      <a:pt x="104" y="365"/>
                    </a:lnTo>
                    <a:lnTo>
                      <a:pt x="101" y="365"/>
                    </a:lnTo>
                    <a:lnTo>
                      <a:pt x="104" y="365"/>
                    </a:lnTo>
                    <a:lnTo>
                      <a:pt x="101" y="365"/>
                    </a:lnTo>
                    <a:lnTo>
                      <a:pt x="101" y="368"/>
                    </a:lnTo>
                    <a:lnTo>
                      <a:pt x="101" y="365"/>
                    </a:lnTo>
                    <a:lnTo>
                      <a:pt x="101" y="368"/>
                    </a:lnTo>
                    <a:lnTo>
                      <a:pt x="101" y="365"/>
                    </a:lnTo>
                    <a:lnTo>
                      <a:pt x="99" y="365"/>
                    </a:lnTo>
                    <a:lnTo>
                      <a:pt x="99" y="363"/>
                    </a:lnTo>
                    <a:lnTo>
                      <a:pt x="99" y="365"/>
                    </a:lnTo>
                    <a:lnTo>
                      <a:pt x="99" y="363"/>
                    </a:lnTo>
                    <a:lnTo>
                      <a:pt x="96" y="363"/>
                    </a:lnTo>
                    <a:lnTo>
                      <a:pt x="96" y="365"/>
                    </a:lnTo>
                    <a:lnTo>
                      <a:pt x="96" y="363"/>
                    </a:lnTo>
                    <a:lnTo>
                      <a:pt x="96" y="360"/>
                    </a:lnTo>
                    <a:lnTo>
                      <a:pt x="99" y="360"/>
                    </a:lnTo>
                    <a:lnTo>
                      <a:pt x="99" y="357"/>
                    </a:lnTo>
                    <a:lnTo>
                      <a:pt x="99" y="355"/>
                    </a:lnTo>
                    <a:lnTo>
                      <a:pt x="99" y="352"/>
                    </a:lnTo>
                    <a:lnTo>
                      <a:pt x="99" y="350"/>
                    </a:lnTo>
                    <a:lnTo>
                      <a:pt x="99" y="347"/>
                    </a:lnTo>
                    <a:lnTo>
                      <a:pt x="99" y="344"/>
                    </a:lnTo>
                    <a:lnTo>
                      <a:pt x="101" y="344"/>
                    </a:lnTo>
                    <a:lnTo>
                      <a:pt x="101" y="342"/>
                    </a:lnTo>
                    <a:lnTo>
                      <a:pt x="99" y="339"/>
                    </a:lnTo>
                    <a:lnTo>
                      <a:pt x="96" y="339"/>
                    </a:lnTo>
                    <a:lnTo>
                      <a:pt x="99" y="339"/>
                    </a:lnTo>
                    <a:lnTo>
                      <a:pt x="99" y="336"/>
                    </a:lnTo>
                    <a:lnTo>
                      <a:pt x="99" y="334"/>
                    </a:lnTo>
                    <a:lnTo>
                      <a:pt x="101" y="334"/>
                    </a:lnTo>
                    <a:lnTo>
                      <a:pt x="101" y="331"/>
                    </a:lnTo>
                    <a:lnTo>
                      <a:pt x="101" y="334"/>
                    </a:lnTo>
                    <a:lnTo>
                      <a:pt x="104" y="334"/>
                    </a:lnTo>
                    <a:lnTo>
                      <a:pt x="104" y="331"/>
                    </a:lnTo>
                    <a:lnTo>
                      <a:pt x="107" y="331"/>
                    </a:lnTo>
                    <a:lnTo>
                      <a:pt x="112" y="331"/>
                    </a:lnTo>
                    <a:lnTo>
                      <a:pt x="114" y="329"/>
                    </a:lnTo>
                    <a:lnTo>
                      <a:pt x="114" y="331"/>
                    </a:lnTo>
                    <a:lnTo>
                      <a:pt x="117" y="331"/>
                    </a:lnTo>
                    <a:lnTo>
                      <a:pt x="117" y="329"/>
                    </a:lnTo>
                    <a:lnTo>
                      <a:pt x="120" y="329"/>
                    </a:lnTo>
                    <a:lnTo>
                      <a:pt x="120" y="326"/>
                    </a:lnTo>
                    <a:lnTo>
                      <a:pt x="120" y="323"/>
                    </a:lnTo>
                    <a:lnTo>
                      <a:pt x="122" y="323"/>
                    </a:lnTo>
                    <a:lnTo>
                      <a:pt x="125" y="323"/>
                    </a:lnTo>
                    <a:lnTo>
                      <a:pt x="125" y="321"/>
                    </a:lnTo>
                    <a:lnTo>
                      <a:pt x="128" y="321"/>
                    </a:lnTo>
                    <a:lnTo>
                      <a:pt x="128" y="318"/>
                    </a:lnTo>
                    <a:lnTo>
                      <a:pt x="130" y="318"/>
                    </a:lnTo>
                    <a:lnTo>
                      <a:pt x="130" y="316"/>
                    </a:lnTo>
                    <a:lnTo>
                      <a:pt x="130" y="313"/>
                    </a:lnTo>
                    <a:lnTo>
                      <a:pt x="130" y="310"/>
                    </a:lnTo>
                    <a:lnTo>
                      <a:pt x="133" y="310"/>
                    </a:lnTo>
                    <a:lnTo>
                      <a:pt x="135" y="308"/>
                    </a:lnTo>
                    <a:lnTo>
                      <a:pt x="135" y="305"/>
                    </a:lnTo>
                    <a:lnTo>
                      <a:pt x="135" y="303"/>
                    </a:lnTo>
                    <a:lnTo>
                      <a:pt x="138" y="303"/>
                    </a:lnTo>
                    <a:lnTo>
                      <a:pt x="138" y="300"/>
                    </a:lnTo>
                    <a:lnTo>
                      <a:pt x="138" y="297"/>
                    </a:lnTo>
                    <a:lnTo>
                      <a:pt x="138" y="295"/>
                    </a:lnTo>
                    <a:lnTo>
                      <a:pt x="138" y="292"/>
                    </a:lnTo>
                    <a:lnTo>
                      <a:pt x="135" y="292"/>
                    </a:lnTo>
                    <a:lnTo>
                      <a:pt x="138" y="292"/>
                    </a:lnTo>
                    <a:lnTo>
                      <a:pt x="138" y="289"/>
                    </a:lnTo>
                    <a:lnTo>
                      <a:pt x="135" y="289"/>
                    </a:lnTo>
                    <a:lnTo>
                      <a:pt x="135" y="287"/>
                    </a:lnTo>
                    <a:lnTo>
                      <a:pt x="135" y="284"/>
                    </a:lnTo>
                    <a:lnTo>
                      <a:pt x="135" y="282"/>
                    </a:lnTo>
                    <a:lnTo>
                      <a:pt x="138" y="282"/>
                    </a:lnTo>
                    <a:lnTo>
                      <a:pt x="138" y="279"/>
                    </a:lnTo>
                    <a:lnTo>
                      <a:pt x="138" y="276"/>
                    </a:lnTo>
                    <a:lnTo>
                      <a:pt x="138" y="274"/>
                    </a:lnTo>
                    <a:lnTo>
                      <a:pt x="138" y="271"/>
                    </a:lnTo>
                    <a:lnTo>
                      <a:pt x="135" y="271"/>
                    </a:lnTo>
                    <a:lnTo>
                      <a:pt x="135" y="269"/>
                    </a:lnTo>
                    <a:lnTo>
                      <a:pt x="133" y="269"/>
                    </a:lnTo>
                    <a:lnTo>
                      <a:pt x="133" y="266"/>
                    </a:lnTo>
                    <a:lnTo>
                      <a:pt x="130" y="263"/>
                    </a:lnTo>
                    <a:lnTo>
                      <a:pt x="128" y="263"/>
                    </a:lnTo>
                    <a:lnTo>
                      <a:pt x="128" y="261"/>
                    </a:lnTo>
                    <a:lnTo>
                      <a:pt x="128" y="258"/>
                    </a:lnTo>
                    <a:lnTo>
                      <a:pt x="125" y="258"/>
                    </a:lnTo>
                    <a:lnTo>
                      <a:pt x="125" y="255"/>
                    </a:lnTo>
                    <a:lnTo>
                      <a:pt x="122" y="248"/>
                    </a:lnTo>
                    <a:lnTo>
                      <a:pt x="122" y="245"/>
                    </a:lnTo>
                    <a:lnTo>
                      <a:pt x="122" y="242"/>
                    </a:lnTo>
                    <a:lnTo>
                      <a:pt x="120" y="242"/>
                    </a:lnTo>
                    <a:lnTo>
                      <a:pt x="120" y="240"/>
                    </a:lnTo>
                    <a:lnTo>
                      <a:pt x="120" y="237"/>
                    </a:lnTo>
                    <a:lnTo>
                      <a:pt x="120" y="235"/>
                    </a:lnTo>
                    <a:lnTo>
                      <a:pt x="117" y="235"/>
                    </a:lnTo>
                    <a:lnTo>
                      <a:pt x="114" y="235"/>
                    </a:lnTo>
                    <a:lnTo>
                      <a:pt x="114" y="237"/>
                    </a:lnTo>
                    <a:lnTo>
                      <a:pt x="112" y="237"/>
                    </a:lnTo>
                    <a:lnTo>
                      <a:pt x="109" y="237"/>
                    </a:lnTo>
                    <a:lnTo>
                      <a:pt x="107" y="237"/>
                    </a:lnTo>
                    <a:lnTo>
                      <a:pt x="107" y="235"/>
                    </a:lnTo>
                    <a:lnTo>
                      <a:pt x="104" y="232"/>
                    </a:lnTo>
                    <a:lnTo>
                      <a:pt x="99" y="229"/>
                    </a:lnTo>
                    <a:lnTo>
                      <a:pt x="96" y="229"/>
                    </a:lnTo>
                    <a:lnTo>
                      <a:pt x="96" y="227"/>
                    </a:lnTo>
                    <a:lnTo>
                      <a:pt x="94" y="227"/>
                    </a:lnTo>
                    <a:lnTo>
                      <a:pt x="94" y="224"/>
                    </a:lnTo>
                    <a:lnTo>
                      <a:pt x="91" y="224"/>
                    </a:lnTo>
                    <a:lnTo>
                      <a:pt x="91" y="222"/>
                    </a:lnTo>
                    <a:lnTo>
                      <a:pt x="88" y="219"/>
                    </a:lnTo>
                    <a:lnTo>
                      <a:pt x="86" y="219"/>
                    </a:lnTo>
                    <a:lnTo>
                      <a:pt x="83" y="219"/>
                    </a:lnTo>
                    <a:lnTo>
                      <a:pt x="81" y="222"/>
                    </a:lnTo>
                    <a:lnTo>
                      <a:pt x="78" y="222"/>
                    </a:lnTo>
                    <a:lnTo>
                      <a:pt x="78" y="224"/>
                    </a:lnTo>
                    <a:lnTo>
                      <a:pt x="81" y="224"/>
                    </a:lnTo>
                    <a:lnTo>
                      <a:pt x="83" y="224"/>
                    </a:lnTo>
                    <a:lnTo>
                      <a:pt x="83" y="227"/>
                    </a:lnTo>
                    <a:lnTo>
                      <a:pt x="86" y="229"/>
                    </a:lnTo>
                    <a:lnTo>
                      <a:pt x="86" y="232"/>
                    </a:lnTo>
                    <a:lnTo>
                      <a:pt x="88" y="232"/>
                    </a:lnTo>
                    <a:lnTo>
                      <a:pt x="88" y="235"/>
                    </a:lnTo>
                    <a:lnTo>
                      <a:pt x="86" y="232"/>
                    </a:lnTo>
                    <a:lnTo>
                      <a:pt x="86" y="235"/>
                    </a:lnTo>
                    <a:lnTo>
                      <a:pt x="86" y="237"/>
                    </a:lnTo>
                    <a:lnTo>
                      <a:pt x="86" y="240"/>
                    </a:lnTo>
                    <a:lnTo>
                      <a:pt x="88" y="240"/>
                    </a:lnTo>
                    <a:lnTo>
                      <a:pt x="88" y="242"/>
                    </a:lnTo>
                    <a:lnTo>
                      <a:pt x="88" y="245"/>
                    </a:lnTo>
                    <a:lnTo>
                      <a:pt x="86" y="245"/>
                    </a:lnTo>
                    <a:lnTo>
                      <a:pt x="86" y="248"/>
                    </a:lnTo>
                    <a:lnTo>
                      <a:pt x="83" y="248"/>
                    </a:lnTo>
                    <a:lnTo>
                      <a:pt x="83" y="245"/>
                    </a:lnTo>
                    <a:lnTo>
                      <a:pt x="81" y="245"/>
                    </a:lnTo>
                    <a:lnTo>
                      <a:pt x="81" y="242"/>
                    </a:lnTo>
                    <a:lnTo>
                      <a:pt x="78" y="242"/>
                    </a:lnTo>
                    <a:lnTo>
                      <a:pt x="78" y="245"/>
                    </a:lnTo>
                    <a:lnTo>
                      <a:pt x="75" y="245"/>
                    </a:lnTo>
                    <a:lnTo>
                      <a:pt x="75" y="242"/>
                    </a:lnTo>
                    <a:lnTo>
                      <a:pt x="75" y="245"/>
                    </a:lnTo>
                    <a:lnTo>
                      <a:pt x="75" y="248"/>
                    </a:lnTo>
                    <a:lnTo>
                      <a:pt x="78" y="248"/>
                    </a:lnTo>
                    <a:lnTo>
                      <a:pt x="78" y="250"/>
                    </a:lnTo>
                    <a:lnTo>
                      <a:pt x="78" y="253"/>
                    </a:lnTo>
                    <a:lnTo>
                      <a:pt x="78" y="255"/>
                    </a:lnTo>
                    <a:lnTo>
                      <a:pt x="78" y="253"/>
                    </a:lnTo>
                    <a:lnTo>
                      <a:pt x="78" y="255"/>
                    </a:lnTo>
                    <a:lnTo>
                      <a:pt x="78" y="253"/>
                    </a:lnTo>
                    <a:lnTo>
                      <a:pt x="78" y="255"/>
                    </a:lnTo>
                    <a:lnTo>
                      <a:pt x="81" y="255"/>
                    </a:lnTo>
                    <a:lnTo>
                      <a:pt x="78" y="255"/>
                    </a:lnTo>
                    <a:lnTo>
                      <a:pt x="78" y="258"/>
                    </a:lnTo>
                    <a:lnTo>
                      <a:pt x="78" y="261"/>
                    </a:lnTo>
                    <a:lnTo>
                      <a:pt x="78" y="263"/>
                    </a:lnTo>
                    <a:lnTo>
                      <a:pt x="75" y="263"/>
                    </a:lnTo>
                    <a:lnTo>
                      <a:pt x="75" y="261"/>
                    </a:lnTo>
                    <a:lnTo>
                      <a:pt x="73" y="261"/>
                    </a:lnTo>
                    <a:lnTo>
                      <a:pt x="70" y="261"/>
                    </a:lnTo>
                    <a:lnTo>
                      <a:pt x="67" y="261"/>
                    </a:lnTo>
                    <a:lnTo>
                      <a:pt x="65" y="261"/>
                    </a:lnTo>
                    <a:lnTo>
                      <a:pt x="62" y="261"/>
                    </a:lnTo>
                    <a:lnTo>
                      <a:pt x="62" y="258"/>
                    </a:lnTo>
                    <a:lnTo>
                      <a:pt x="62" y="255"/>
                    </a:lnTo>
                    <a:lnTo>
                      <a:pt x="60" y="255"/>
                    </a:lnTo>
                    <a:lnTo>
                      <a:pt x="57" y="255"/>
                    </a:lnTo>
                    <a:lnTo>
                      <a:pt x="57" y="253"/>
                    </a:lnTo>
                    <a:lnTo>
                      <a:pt x="57" y="250"/>
                    </a:lnTo>
                    <a:lnTo>
                      <a:pt x="54" y="250"/>
                    </a:lnTo>
                    <a:lnTo>
                      <a:pt x="54" y="253"/>
                    </a:lnTo>
                    <a:lnTo>
                      <a:pt x="54" y="250"/>
                    </a:lnTo>
                    <a:lnTo>
                      <a:pt x="52" y="250"/>
                    </a:lnTo>
                    <a:lnTo>
                      <a:pt x="52" y="253"/>
                    </a:lnTo>
                    <a:lnTo>
                      <a:pt x="54" y="253"/>
                    </a:lnTo>
                    <a:lnTo>
                      <a:pt x="54" y="255"/>
                    </a:lnTo>
                    <a:lnTo>
                      <a:pt x="54" y="258"/>
                    </a:lnTo>
                    <a:lnTo>
                      <a:pt x="57" y="258"/>
                    </a:lnTo>
                    <a:lnTo>
                      <a:pt x="57" y="261"/>
                    </a:lnTo>
                    <a:lnTo>
                      <a:pt x="57" y="263"/>
                    </a:lnTo>
                    <a:lnTo>
                      <a:pt x="60" y="266"/>
                    </a:lnTo>
                    <a:lnTo>
                      <a:pt x="60" y="271"/>
                    </a:lnTo>
                    <a:lnTo>
                      <a:pt x="60" y="274"/>
                    </a:lnTo>
                    <a:lnTo>
                      <a:pt x="60" y="276"/>
                    </a:lnTo>
                    <a:lnTo>
                      <a:pt x="57" y="276"/>
                    </a:lnTo>
                    <a:lnTo>
                      <a:pt x="54" y="276"/>
                    </a:lnTo>
                    <a:lnTo>
                      <a:pt x="57" y="276"/>
                    </a:lnTo>
                    <a:lnTo>
                      <a:pt x="54" y="276"/>
                    </a:lnTo>
                    <a:lnTo>
                      <a:pt x="57" y="279"/>
                    </a:lnTo>
                    <a:lnTo>
                      <a:pt x="54" y="279"/>
                    </a:lnTo>
                    <a:lnTo>
                      <a:pt x="57" y="279"/>
                    </a:lnTo>
                    <a:lnTo>
                      <a:pt x="54" y="279"/>
                    </a:lnTo>
                    <a:lnTo>
                      <a:pt x="54" y="282"/>
                    </a:lnTo>
                    <a:lnTo>
                      <a:pt x="60" y="282"/>
                    </a:lnTo>
                    <a:lnTo>
                      <a:pt x="62" y="284"/>
                    </a:lnTo>
                    <a:lnTo>
                      <a:pt x="62" y="287"/>
                    </a:lnTo>
                    <a:lnTo>
                      <a:pt x="60" y="289"/>
                    </a:lnTo>
                    <a:lnTo>
                      <a:pt x="57" y="289"/>
                    </a:lnTo>
                    <a:lnTo>
                      <a:pt x="57" y="284"/>
                    </a:lnTo>
                    <a:lnTo>
                      <a:pt x="54" y="284"/>
                    </a:lnTo>
                    <a:lnTo>
                      <a:pt x="52" y="284"/>
                    </a:lnTo>
                    <a:lnTo>
                      <a:pt x="54" y="289"/>
                    </a:lnTo>
                    <a:lnTo>
                      <a:pt x="52" y="289"/>
                    </a:lnTo>
                    <a:lnTo>
                      <a:pt x="49" y="289"/>
                    </a:lnTo>
                    <a:lnTo>
                      <a:pt x="54" y="289"/>
                    </a:lnTo>
                    <a:lnTo>
                      <a:pt x="52" y="289"/>
                    </a:lnTo>
                    <a:lnTo>
                      <a:pt x="52" y="292"/>
                    </a:lnTo>
                    <a:lnTo>
                      <a:pt x="52" y="295"/>
                    </a:lnTo>
                    <a:lnTo>
                      <a:pt x="49" y="295"/>
                    </a:lnTo>
                    <a:lnTo>
                      <a:pt x="52" y="295"/>
                    </a:lnTo>
                    <a:lnTo>
                      <a:pt x="52" y="297"/>
                    </a:lnTo>
                    <a:lnTo>
                      <a:pt x="54" y="297"/>
                    </a:lnTo>
                    <a:lnTo>
                      <a:pt x="52" y="297"/>
                    </a:lnTo>
                    <a:lnTo>
                      <a:pt x="49" y="300"/>
                    </a:lnTo>
                    <a:lnTo>
                      <a:pt x="52" y="305"/>
                    </a:lnTo>
                    <a:lnTo>
                      <a:pt x="52" y="308"/>
                    </a:lnTo>
                    <a:lnTo>
                      <a:pt x="52" y="310"/>
                    </a:lnTo>
                    <a:lnTo>
                      <a:pt x="54" y="310"/>
                    </a:lnTo>
                    <a:lnTo>
                      <a:pt x="54" y="313"/>
                    </a:lnTo>
                    <a:lnTo>
                      <a:pt x="52" y="313"/>
                    </a:lnTo>
                    <a:lnTo>
                      <a:pt x="52" y="310"/>
                    </a:lnTo>
                    <a:lnTo>
                      <a:pt x="54" y="310"/>
                    </a:lnTo>
                    <a:lnTo>
                      <a:pt x="52" y="310"/>
                    </a:lnTo>
                    <a:lnTo>
                      <a:pt x="52" y="308"/>
                    </a:lnTo>
                    <a:lnTo>
                      <a:pt x="49" y="308"/>
                    </a:lnTo>
                    <a:lnTo>
                      <a:pt x="49" y="305"/>
                    </a:lnTo>
                    <a:lnTo>
                      <a:pt x="49" y="303"/>
                    </a:lnTo>
                    <a:lnTo>
                      <a:pt x="47" y="303"/>
                    </a:lnTo>
                    <a:lnTo>
                      <a:pt x="47" y="300"/>
                    </a:lnTo>
                    <a:lnTo>
                      <a:pt x="47" y="303"/>
                    </a:lnTo>
                    <a:lnTo>
                      <a:pt x="47" y="300"/>
                    </a:lnTo>
                    <a:lnTo>
                      <a:pt x="44" y="300"/>
                    </a:lnTo>
                    <a:lnTo>
                      <a:pt x="44" y="303"/>
                    </a:lnTo>
                    <a:lnTo>
                      <a:pt x="44" y="300"/>
                    </a:lnTo>
                    <a:lnTo>
                      <a:pt x="41" y="300"/>
                    </a:lnTo>
                    <a:lnTo>
                      <a:pt x="41" y="303"/>
                    </a:lnTo>
                    <a:lnTo>
                      <a:pt x="44" y="305"/>
                    </a:lnTo>
                    <a:lnTo>
                      <a:pt x="41" y="305"/>
                    </a:lnTo>
                    <a:lnTo>
                      <a:pt x="41" y="303"/>
                    </a:lnTo>
                    <a:lnTo>
                      <a:pt x="39" y="303"/>
                    </a:lnTo>
                    <a:lnTo>
                      <a:pt x="39" y="305"/>
                    </a:lnTo>
                    <a:lnTo>
                      <a:pt x="39" y="303"/>
                    </a:lnTo>
                    <a:lnTo>
                      <a:pt x="39" y="305"/>
                    </a:lnTo>
                    <a:lnTo>
                      <a:pt x="36" y="305"/>
                    </a:lnTo>
                    <a:lnTo>
                      <a:pt x="36" y="308"/>
                    </a:lnTo>
                    <a:lnTo>
                      <a:pt x="34" y="308"/>
                    </a:lnTo>
                    <a:lnTo>
                      <a:pt x="34" y="313"/>
                    </a:lnTo>
                    <a:lnTo>
                      <a:pt x="31" y="316"/>
                    </a:lnTo>
                    <a:lnTo>
                      <a:pt x="31" y="313"/>
                    </a:lnTo>
                    <a:lnTo>
                      <a:pt x="31" y="316"/>
                    </a:lnTo>
                    <a:lnTo>
                      <a:pt x="28" y="318"/>
                    </a:lnTo>
                    <a:lnTo>
                      <a:pt x="28" y="321"/>
                    </a:lnTo>
                    <a:lnTo>
                      <a:pt x="34" y="321"/>
                    </a:lnTo>
                    <a:lnTo>
                      <a:pt x="28" y="321"/>
                    </a:lnTo>
                    <a:lnTo>
                      <a:pt x="28" y="323"/>
                    </a:lnTo>
                    <a:lnTo>
                      <a:pt x="31" y="323"/>
                    </a:lnTo>
                    <a:lnTo>
                      <a:pt x="31" y="326"/>
                    </a:lnTo>
                    <a:lnTo>
                      <a:pt x="31" y="329"/>
                    </a:lnTo>
                    <a:lnTo>
                      <a:pt x="44" y="344"/>
                    </a:lnTo>
                    <a:lnTo>
                      <a:pt x="47" y="344"/>
                    </a:lnTo>
                    <a:lnTo>
                      <a:pt x="47" y="347"/>
                    </a:lnTo>
                    <a:lnTo>
                      <a:pt x="47" y="350"/>
                    </a:lnTo>
                    <a:lnTo>
                      <a:pt x="44" y="350"/>
                    </a:lnTo>
                    <a:lnTo>
                      <a:pt x="39" y="352"/>
                    </a:lnTo>
                    <a:lnTo>
                      <a:pt x="36" y="355"/>
                    </a:lnTo>
                    <a:lnTo>
                      <a:pt x="34" y="355"/>
                    </a:lnTo>
                    <a:lnTo>
                      <a:pt x="28" y="357"/>
                    </a:lnTo>
                    <a:lnTo>
                      <a:pt x="26" y="357"/>
                    </a:lnTo>
                    <a:lnTo>
                      <a:pt x="7" y="363"/>
                    </a:lnTo>
                    <a:lnTo>
                      <a:pt x="5" y="365"/>
                    </a:lnTo>
                    <a:lnTo>
                      <a:pt x="2" y="368"/>
                    </a:lnTo>
                    <a:lnTo>
                      <a:pt x="0" y="368"/>
                    </a:lnTo>
                    <a:lnTo>
                      <a:pt x="15" y="368"/>
                    </a:lnTo>
                    <a:lnTo>
                      <a:pt x="18" y="368"/>
                    </a:lnTo>
                    <a:lnTo>
                      <a:pt x="20" y="368"/>
                    </a:lnTo>
                    <a:lnTo>
                      <a:pt x="23" y="368"/>
                    </a:lnTo>
                    <a:lnTo>
                      <a:pt x="26" y="368"/>
                    </a:lnTo>
                    <a:lnTo>
                      <a:pt x="28" y="368"/>
                    </a:lnTo>
                    <a:lnTo>
                      <a:pt x="31" y="368"/>
                    </a:lnTo>
                    <a:lnTo>
                      <a:pt x="31" y="370"/>
                    </a:lnTo>
                    <a:lnTo>
                      <a:pt x="34" y="370"/>
                    </a:lnTo>
                    <a:lnTo>
                      <a:pt x="36" y="370"/>
                    </a:lnTo>
                    <a:lnTo>
                      <a:pt x="39" y="370"/>
                    </a:lnTo>
                    <a:lnTo>
                      <a:pt x="41" y="370"/>
                    </a:lnTo>
                    <a:lnTo>
                      <a:pt x="44" y="370"/>
                    </a:lnTo>
                    <a:lnTo>
                      <a:pt x="44" y="373"/>
                    </a:lnTo>
                    <a:lnTo>
                      <a:pt x="47" y="373"/>
                    </a:lnTo>
                    <a:lnTo>
                      <a:pt x="49" y="373"/>
                    </a:lnTo>
                    <a:lnTo>
                      <a:pt x="52" y="373"/>
                    </a:lnTo>
                    <a:lnTo>
                      <a:pt x="52" y="370"/>
                    </a:lnTo>
                    <a:lnTo>
                      <a:pt x="52" y="368"/>
                    </a:lnTo>
                    <a:lnTo>
                      <a:pt x="52" y="365"/>
                    </a:lnTo>
                    <a:lnTo>
                      <a:pt x="52" y="363"/>
                    </a:lnTo>
                    <a:lnTo>
                      <a:pt x="54" y="363"/>
                    </a:lnTo>
                    <a:lnTo>
                      <a:pt x="54" y="360"/>
                    </a:lnTo>
                    <a:lnTo>
                      <a:pt x="57" y="360"/>
                    </a:lnTo>
                    <a:lnTo>
                      <a:pt x="60" y="360"/>
                    </a:lnTo>
                    <a:lnTo>
                      <a:pt x="60" y="363"/>
                    </a:lnTo>
                    <a:lnTo>
                      <a:pt x="60" y="365"/>
                    </a:lnTo>
                    <a:lnTo>
                      <a:pt x="60" y="368"/>
                    </a:lnTo>
                    <a:lnTo>
                      <a:pt x="57" y="368"/>
                    </a:lnTo>
                    <a:lnTo>
                      <a:pt x="57" y="370"/>
                    </a:lnTo>
                    <a:lnTo>
                      <a:pt x="54" y="370"/>
                    </a:lnTo>
                    <a:lnTo>
                      <a:pt x="54" y="373"/>
                    </a:lnTo>
                    <a:lnTo>
                      <a:pt x="57" y="373"/>
                    </a:lnTo>
                    <a:lnTo>
                      <a:pt x="57" y="376"/>
                    </a:lnTo>
                    <a:lnTo>
                      <a:pt x="57" y="378"/>
                    </a:lnTo>
                    <a:lnTo>
                      <a:pt x="60" y="378"/>
                    </a:lnTo>
                    <a:lnTo>
                      <a:pt x="60" y="381"/>
                    </a:lnTo>
                    <a:lnTo>
                      <a:pt x="62" y="381"/>
                    </a:lnTo>
                    <a:lnTo>
                      <a:pt x="62" y="383"/>
                    </a:lnTo>
                    <a:lnTo>
                      <a:pt x="65" y="383"/>
                    </a:lnTo>
                    <a:lnTo>
                      <a:pt x="67" y="383"/>
                    </a:lnTo>
                    <a:lnTo>
                      <a:pt x="70" y="383"/>
                    </a:lnTo>
                    <a:lnTo>
                      <a:pt x="70" y="381"/>
                    </a:lnTo>
                    <a:lnTo>
                      <a:pt x="73" y="381"/>
                    </a:lnTo>
                    <a:lnTo>
                      <a:pt x="73" y="378"/>
                    </a:lnTo>
                    <a:lnTo>
                      <a:pt x="75" y="378"/>
                    </a:lnTo>
                    <a:lnTo>
                      <a:pt x="78" y="378"/>
                    </a:lnTo>
                    <a:lnTo>
                      <a:pt x="78" y="381"/>
                    </a:lnTo>
                    <a:lnTo>
                      <a:pt x="78" y="383"/>
                    </a:lnTo>
                    <a:lnTo>
                      <a:pt x="78" y="386"/>
                    </a:lnTo>
                    <a:lnTo>
                      <a:pt x="81" y="386"/>
                    </a:lnTo>
                    <a:lnTo>
                      <a:pt x="81" y="389"/>
                    </a:lnTo>
                    <a:lnTo>
                      <a:pt x="83" y="389"/>
                    </a:lnTo>
                    <a:lnTo>
                      <a:pt x="83" y="391"/>
                    </a:lnTo>
                    <a:lnTo>
                      <a:pt x="83" y="394"/>
                    </a:lnTo>
                    <a:lnTo>
                      <a:pt x="86" y="394"/>
                    </a:lnTo>
                    <a:lnTo>
                      <a:pt x="86" y="397"/>
                    </a:lnTo>
                    <a:lnTo>
                      <a:pt x="88" y="397"/>
                    </a:lnTo>
                    <a:lnTo>
                      <a:pt x="88" y="399"/>
                    </a:lnTo>
                    <a:lnTo>
                      <a:pt x="91" y="399"/>
                    </a:lnTo>
                    <a:lnTo>
                      <a:pt x="94" y="399"/>
                    </a:lnTo>
                    <a:lnTo>
                      <a:pt x="91" y="399"/>
                    </a:lnTo>
                    <a:lnTo>
                      <a:pt x="91" y="402"/>
                    </a:lnTo>
                    <a:lnTo>
                      <a:pt x="94" y="402"/>
                    </a:lnTo>
                    <a:lnTo>
                      <a:pt x="94" y="404"/>
                    </a:lnTo>
                    <a:lnTo>
                      <a:pt x="94" y="407"/>
                    </a:lnTo>
                    <a:lnTo>
                      <a:pt x="91" y="407"/>
                    </a:lnTo>
                    <a:lnTo>
                      <a:pt x="91" y="410"/>
                    </a:lnTo>
                    <a:lnTo>
                      <a:pt x="94" y="410"/>
                    </a:lnTo>
                    <a:lnTo>
                      <a:pt x="91" y="410"/>
                    </a:lnTo>
                    <a:lnTo>
                      <a:pt x="91" y="412"/>
                    </a:lnTo>
                    <a:lnTo>
                      <a:pt x="91" y="415"/>
                    </a:lnTo>
                    <a:lnTo>
                      <a:pt x="91" y="417"/>
                    </a:lnTo>
                    <a:lnTo>
                      <a:pt x="91" y="420"/>
                    </a:lnTo>
                    <a:lnTo>
                      <a:pt x="94" y="420"/>
                    </a:lnTo>
                    <a:lnTo>
                      <a:pt x="96" y="420"/>
                    </a:lnTo>
                    <a:lnTo>
                      <a:pt x="96" y="417"/>
                    </a:lnTo>
                    <a:lnTo>
                      <a:pt x="99" y="417"/>
                    </a:lnTo>
                    <a:lnTo>
                      <a:pt x="99" y="415"/>
                    </a:lnTo>
                    <a:lnTo>
                      <a:pt x="101" y="415"/>
                    </a:lnTo>
                    <a:lnTo>
                      <a:pt x="101" y="412"/>
                    </a:lnTo>
                    <a:lnTo>
                      <a:pt x="104" y="412"/>
                    </a:lnTo>
                    <a:lnTo>
                      <a:pt x="107" y="412"/>
                    </a:lnTo>
                    <a:lnTo>
                      <a:pt x="109" y="412"/>
                    </a:lnTo>
                    <a:lnTo>
                      <a:pt x="112" y="412"/>
                    </a:lnTo>
                    <a:lnTo>
                      <a:pt x="114" y="412"/>
                    </a:lnTo>
                    <a:lnTo>
                      <a:pt x="117" y="412"/>
                    </a:lnTo>
                    <a:lnTo>
                      <a:pt x="120" y="412"/>
                    </a:lnTo>
                    <a:lnTo>
                      <a:pt x="122" y="412"/>
                    </a:lnTo>
                    <a:lnTo>
                      <a:pt x="125" y="415"/>
                    </a:lnTo>
                    <a:lnTo>
                      <a:pt x="122" y="415"/>
                    </a:lnTo>
                    <a:lnTo>
                      <a:pt x="125" y="415"/>
                    </a:lnTo>
                    <a:lnTo>
                      <a:pt x="122" y="415"/>
                    </a:lnTo>
                    <a:lnTo>
                      <a:pt x="122" y="417"/>
                    </a:lnTo>
                    <a:lnTo>
                      <a:pt x="122" y="415"/>
                    </a:lnTo>
                    <a:lnTo>
                      <a:pt x="122" y="417"/>
                    </a:lnTo>
                    <a:lnTo>
                      <a:pt x="125" y="417"/>
                    </a:lnTo>
                    <a:lnTo>
                      <a:pt x="122" y="417"/>
                    </a:lnTo>
                    <a:lnTo>
                      <a:pt x="125" y="417"/>
                    </a:lnTo>
                    <a:lnTo>
                      <a:pt x="125" y="420"/>
                    </a:lnTo>
                    <a:lnTo>
                      <a:pt x="128" y="420"/>
                    </a:lnTo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55" name="Freeform 219"/>
              <p:cNvSpPr>
                <a:spLocks/>
              </p:cNvSpPr>
              <p:nvPr/>
            </p:nvSpPr>
            <p:spPr bwMode="auto">
              <a:xfrm>
                <a:off x="4451" y="2179"/>
                <a:ext cx="397" cy="703"/>
              </a:xfrm>
              <a:custGeom>
                <a:avLst/>
                <a:gdLst>
                  <a:gd name="T0" fmla="*/ 10 w 397"/>
                  <a:gd name="T1" fmla="*/ 18 h 703"/>
                  <a:gd name="T2" fmla="*/ 8 w 397"/>
                  <a:gd name="T3" fmla="*/ 31 h 703"/>
                  <a:gd name="T4" fmla="*/ 5 w 397"/>
                  <a:gd name="T5" fmla="*/ 50 h 703"/>
                  <a:gd name="T6" fmla="*/ 8 w 397"/>
                  <a:gd name="T7" fmla="*/ 71 h 703"/>
                  <a:gd name="T8" fmla="*/ 2 w 397"/>
                  <a:gd name="T9" fmla="*/ 86 h 703"/>
                  <a:gd name="T10" fmla="*/ 13 w 397"/>
                  <a:gd name="T11" fmla="*/ 110 h 703"/>
                  <a:gd name="T12" fmla="*/ 36 w 397"/>
                  <a:gd name="T13" fmla="*/ 128 h 703"/>
                  <a:gd name="T14" fmla="*/ 44 w 397"/>
                  <a:gd name="T15" fmla="*/ 154 h 703"/>
                  <a:gd name="T16" fmla="*/ 52 w 397"/>
                  <a:gd name="T17" fmla="*/ 180 h 703"/>
                  <a:gd name="T18" fmla="*/ 57 w 397"/>
                  <a:gd name="T19" fmla="*/ 201 h 703"/>
                  <a:gd name="T20" fmla="*/ 57 w 397"/>
                  <a:gd name="T21" fmla="*/ 225 h 703"/>
                  <a:gd name="T22" fmla="*/ 65 w 397"/>
                  <a:gd name="T23" fmla="*/ 253 h 703"/>
                  <a:gd name="T24" fmla="*/ 89 w 397"/>
                  <a:gd name="T25" fmla="*/ 259 h 703"/>
                  <a:gd name="T26" fmla="*/ 104 w 397"/>
                  <a:gd name="T27" fmla="*/ 277 h 703"/>
                  <a:gd name="T28" fmla="*/ 133 w 397"/>
                  <a:gd name="T29" fmla="*/ 272 h 703"/>
                  <a:gd name="T30" fmla="*/ 167 w 397"/>
                  <a:gd name="T31" fmla="*/ 261 h 703"/>
                  <a:gd name="T32" fmla="*/ 185 w 397"/>
                  <a:gd name="T33" fmla="*/ 277 h 703"/>
                  <a:gd name="T34" fmla="*/ 206 w 397"/>
                  <a:gd name="T35" fmla="*/ 269 h 703"/>
                  <a:gd name="T36" fmla="*/ 196 w 397"/>
                  <a:gd name="T37" fmla="*/ 277 h 703"/>
                  <a:gd name="T38" fmla="*/ 206 w 397"/>
                  <a:gd name="T39" fmla="*/ 303 h 703"/>
                  <a:gd name="T40" fmla="*/ 206 w 397"/>
                  <a:gd name="T41" fmla="*/ 321 h 703"/>
                  <a:gd name="T42" fmla="*/ 229 w 397"/>
                  <a:gd name="T43" fmla="*/ 337 h 703"/>
                  <a:gd name="T44" fmla="*/ 229 w 397"/>
                  <a:gd name="T45" fmla="*/ 355 h 703"/>
                  <a:gd name="T46" fmla="*/ 214 w 397"/>
                  <a:gd name="T47" fmla="*/ 387 h 703"/>
                  <a:gd name="T48" fmla="*/ 232 w 397"/>
                  <a:gd name="T49" fmla="*/ 394 h 703"/>
                  <a:gd name="T50" fmla="*/ 227 w 397"/>
                  <a:gd name="T51" fmla="*/ 418 h 703"/>
                  <a:gd name="T52" fmla="*/ 258 w 397"/>
                  <a:gd name="T53" fmla="*/ 413 h 703"/>
                  <a:gd name="T54" fmla="*/ 258 w 397"/>
                  <a:gd name="T55" fmla="*/ 389 h 703"/>
                  <a:gd name="T56" fmla="*/ 279 w 397"/>
                  <a:gd name="T57" fmla="*/ 366 h 703"/>
                  <a:gd name="T58" fmla="*/ 303 w 397"/>
                  <a:gd name="T59" fmla="*/ 371 h 703"/>
                  <a:gd name="T60" fmla="*/ 321 w 397"/>
                  <a:gd name="T61" fmla="*/ 363 h 703"/>
                  <a:gd name="T62" fmla="*/ 331 w 397"/>
                  <a:gd name="T63" fmla="*/ 381 h 703"/>
                  <a:gd name="T64" fmla="*/ 344 w 397"/>
                  <a:gd name="T65" fmla="*/ 400 h 703"/>
                  <a:gd name="T66" fmla="*/ 360 w 397"/>
                  <a:gd name="T67" fmla="*/ 415 h 703"/>
                  <a:gd name="T68" fmla="*/ 381 w 397"/>
                  <a:gd name="T69" fmla="*/ 436 h 703"/>
                  <a:gd name="T70" fmla="*/ 394 w 397"/>
                  <a:gd name="T71" fmla="*/ 460 h 703"/>
                  <a:gd name="T72" fmla="*/ 389 w 397"/>
                  <a:gd name="T73" fmla="*/ 478 h 703"/>
                  <a:gd name="T74" fmla="*/ 383 w 397"/>
                  <a:gd name="T75" fmla="*/ 494 h 703"/>
                  <a:gd name="T76" fmla="*/ 376 w 397"/>
                  <a:gd name="T77" fmla="*/ 522 h 703"/>
                  <a:gd name="T78" fmla="*/ 352 w 397"/>
                  <a:gd name="T79" fmla="*/ 528 h 703"/>
                  <a:gd name="T80" fmla="*/ 337 w 397"/>
                  <a:gd name="T81" fmla="*/ 538 h 703"/>
                  <a:gd name="T82" fmla="*/ 326 w 397"/>
                  <a:gd name="T83" fmla="*/ 546 h 703"/>
                  <a:gd name="T84" fmla="*/ 323 w 397"/>
                  <a:gd name="T85" fmla="*/ 551 h 703"/>
                  <a:gd name="T86" fmla="*/ 310 w 397"/>
                  <a:gd name="T87" fmla="*/ 572 h 703"/>
                  <a:gd name="T88" fmla="*/ 290 w 397"/>
                  <a:gd name="T89" fmla="*/ 575 h 703"/>
                  <a:gd name="T90" fmla="*/ 271 w 397"/>
                  <a:gd name="T91" fmla="*/ 564 h 703"/>
                  <a:gd name="T92" fmla="*/ 243 w 397"/>
                  <a:gd name="T93" fmla="*/ 562 h 703"/>
                  <a:gd name="T94" fmla="*/ 235 w 397"/>
                  <a:gd name="T95" fmla="*/ 541 h 703"/>
                  <a:gd name="T96" fmla="*/ 214 w 397"/>
                  <a:gd name="T97" fmla="*/ 543 h 703"/>
                  <a:gd name="T98" fmla="*/ 190 w 397"/>
                  <a:gd name="T99" fmla="*/ 564 h 703"/>
                  <a:gd name="T100" fmla="*/ 211 w 397"/>
                  <a:gd name="T101" fmla="*/ 588 h 703"/>
                  <a:gd name="T102" fmla="*/ 198 w 397"/>
                  <a:gd name="T103" fmla="*/ 598 h 703"/>
                  <a:gd name="T104" fmla="*/ 190 w 397"/>
                  <a:gd name="T105" fmla="*/ 624 h 703"/>
                  <a:gd name="T106" fmla="*/ 214 w 397"/>
                  <a:gd name="T107" fmla="*/ 645 h 703"/>
                  <a:gd name="T108" fmla="*/ 237 w 397"/>
                  <a:gd name="T109" fmla="*/ 650 h 703"/>
                  <a:gd name="T110" fmla="*/ 258 w 397"/>
                  <a:gd name="T111" fmla="*/ 648 h 703"/>
                  <a:gd name="T112" fmla="*/ 248 w 397"/>
                  <a:gd name="T113" fmla="*/ 666 h 703"/>
                  <a:gd name="T114" fmla="*/ 229 w 397"/>
                  <a:gd name="T115" fmla="*/ 690 h 703"/>
                  <a:gd name="T116" fmla="*/ 256 w 397"/>
                  <a:gd name="T117" fmla="*/ 697 h 703"/>
                  <a:gd name="T118" fmla="*/ 256 w 397"/>
                  <a:gd name="T119" fmla="*/ 674 h 7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97" h="703">
                    <a:moveTo>
                      <a:pt x="29" y="0"/>
                    </a:moveTo>
                    <a:lnTo>
                      <a:pt x="26" y="0"/>
                    </a:lnTo>
                    <a:lnTo>
                      <a:pt x="26" y="3"/>
                    </a:lnTo>
                    <a:lnTo>
                      <a:pt x="29" y="3"/>
                    </a:lnTo>
                    <a:lnTo>
                      <a:pt x="26" y="3"/>
                    </a:lnTo>
                    <a:lnTo>
                      <a:pt x="26" y="5"/>
                    </a:lnTo>
                    <a:lnTo>
                      <a:pt x="29" y="5"/>
                    </a:lnTo>
                    <a:lnTo>
                      <a:pt x="29" y="8"/>
                    </a:lnTo>
                    <a:lnTo>
                      <a:pt x="26" y="8"/>
                    </a:lnTo>
                    <a:lnTo>
                      <a:pt x="26" y="10"/>
                    </a:lnTo>
                    <a:lnTo>
                      <a:pt x="23" y="10"/>
                    </a:lnTo>
                    <a:lnTo>
                      <a:pt x="21" y="13"/>
                    </a:lnTo>
                    <a:lnTo>
                      <a:pt x="18" y="13"/>
                    </a:lnTo>
                    <a:lnTo>
                      <a:pt x="15" y="16"/>
                    </a:lnTo>
                    <a:lnTo>
                      <a:pt x="13" y="16"/>
                    </a:lnTo>
                    <a:lnTo>
                      <a:pt x="13" y="18"/>
                    </a:lnTo>
                    <a:lnTo>
                      <a:pt x="10" y="18"/>
                    </a:lnTo>
                    <a:lnTo>
                      <a:pt x="10" y="21"/>
                    </a:lnTo>
                    <a:lnTo>
                      <a:pt x="10" y="18"/>
                    </a:lnTo>
                    <a:lnTo>
                      <a:pt x="10" y="21"/>
                    </a:lnTo>
                    <a:lnTo>
                      <a:pt x="10" y="24"/>
                    </a:lnTo>
                    <a:lnTo>
                      <a:pt x="10" y="26"/>
                    </a:lnTo>
                    <a:lnTo>
                      <a:pt x="10" y="29"/>
                    </a:lnTo>
                    <a:lnTo>
                      <a:pt x="13" y="29"/>
                    </a:lnTo>
                    <a:lnTo>
                      <a:pt x="15" y="29"/>
                    </a:lnTo>
                    <a:lnTo>
                      <a:pt x="15" y="31"/>
                    </a:lnTo>
                    <a:lnTo>
                      <a:pt x="13" y="29"/>
                    </a:lnTo>
                    <a:lnTo>
                      <a:pt x="13" y="31"/>
                    </a:lnTo>
                    <a:lnTo>
                      <a:pt x="13" y="29"/>
                    </a:lnTo>
                    <a:lnTo>
                      <a:pt x="13" y="31"/>
                    </a:lnTo>
                    <a:lnTo>
                      <a:pt x="10" y="31"/>
                    </a:lnTo>
                    <a:lnTo>
                      <a:pt x="10" y="29"/>
                    </a:lnTo>
                    <a:lnTo>
                      <a:pt x="10" y="31"/>
                    </a:lnTo>
                    <a:lnTo>
                      <a:pt x="8" y="31"/>
                    </a:lnTo>
                    <a:lnTo>
                      <a:pt x="8" y="29"/>
                    </a:lnTo>
                    <a:lnTo>
                      <a:pt x="8" y="31"/>
                    </a:lnTo>
                    <a:lnTo>
                      <a:pt x="8" y="29"/>
                    </a:lnTo>
                    <a:lnTo>
                      <a:pt x="8" y="31"/>
                    </a:lnTo>
                    <a:lnTo>
                      <a:pt x="5" y="34"/>
                    </a:lnTo>
                    <a:lnTo>
                      <a:pt x="5" y="37"/>
                    </a:lnTo>
                    <a:lnTo>
                      <a:pt x="5" y="39"/>
                    </a:lnTo>
                    <a:lnTo>
                      <a:pt x="5" y="42"/>
                    </a:lnTo>
                    <a:lnTo>
                      <a:pt x="5" y="44"/>
                    </a:lnTo>
                    <a:lnTo>
                      <a:pt x="8" y="44"/>
                    </a:lnTo>
                    <a:lnTo>
                      <a:pt x="5" y="44"/>
                    </a:lnTo>
                    <a:lnTo>
                      <a:pt x="5" y="47"/>
                    </a:lnTo>
                    <a:lnTo>
                      <a:pt x="8" y="47"/>
                    </a:lnTo>
                    <a:lnTo>
                      <a:pt x="8" y="50"/>
                    </a:lnTo>
                    <a:lnTo>
                      <a:pt x="5" y="50"/>
                    </a:lnTo>
                    <a:lnTo>
                      <a:pt x="2" y="50"/>
                    </a:lnTo>
                    <a:lnTo>
                      <a:pt x="5" y="50"/>
                    </a:lnTo>
                    <a:lnTo>
                      <a:pt x="5" y="52"/>
                    </a:lnTo>
                    <a:lnTo>
                      <a:pt x="2" y="52"/>
                    </a:lnTo>
                    <a:lnTo>
                      <a:pt x="2" y="55"/>
                    </a:lnTo>
                    <a:lnTo>
                      <a:pt x="0" y="55"/>
                    </a:lnTo>
                    <a:lnTo>
                      <a:pt x="0" y="58"/>
                    </a:lnTo>
                    <a:lnTo>
                      <a:pt x="2" y="58"/>
                    </a:lnTo>
                    <a:lnTo>
                      <a:pt x="2" y="60"/>
                    </a:lnTo>
                    <a:lnTo>
                      <a:pt x="2" y="63"/>
                    </a:lnTo>
                    <a:lnTo>
                      <a:pt x="2" y="60"/>
                    </a:lnTo>
                    <a:lnTo>
                      <a:pt x="2" y="63"/>
                    </a:lnTo>
                    <a:lnTo>
                      <a:pt x="2" y="65"/>
                    </a:lnTo>
                    <a:lnTo>
                      <a:pt x="5" y="65"/>
                    </a:lnTo>
                    <a:lnTo>
                      <a:pt x="2" y="65"/>
                    </a:lnTo>
                    <a:lnTo>
                      <a:pt x="2" y="68"/>
                    </a:lnTo>
                    <a:lnTo>
                      <a:pt x="5" y="68"/>
                    </a:lnTo>
                    <a:lnTo>
                      <a:pt x="5" y="71"/>
                    </a:lnTo>
                    <a:lnTo>
                      <a:pt x="8" y="71"/>
                    </a:lnTo>
                    <a:lnTo>
                      <a:pt x="5" y="71"/>
                    </a:lnTo>
                    <a:lnTo>
                      <a:pt x="5" y="73"/>
                    </a:lnTo>
                    <a:lnTo>
                      <a:pt x="5" y="76"/>
                    </a:lnTo>
                    <a:lnTo>
                      <a:pt x="8" y="73"/>
                    </a:lnTo>
                    <a:lnTo>
                      <a:pt x="8" y="76"/>
                    </a:lnTo>
                    <a:lnTo>
                      <a:pt x="5" y="76"/>
                    </a:lnTo>
                    <a:lnTo>
                      <a:pt x="2" y="76"/>
                    </a:lnTo>
                    <a:lnTo>
                      <a:pt x="0" y="76"/>
                    </a:lnTo>
                    <a:lnTo>
                      <a:pt x="2" y="76"/>
                    </a:lnTo>
                    <a:lnTo>
                      <a:pt x="2" y="78"/>
                    </a:lnTo>
                    <a:lnTo>
                      <a:pt x="2" y="76"/>
                    </a:lnTo>
                    <a:lnTo>
                      <a:pt x="5" y="76"/>
                    </a:lnTo>
                    <a:lnTo>
                      <a:pt x="5" y="78"/>
                    </a:lnTo>
                    <a:lnTo>
                      <a:pt x="5" y="81"/>
                    </a:lnTo>
                    <a:lnTo>
                      <a:pt x="5" y="84"/>
                    </a:lnTo>
                    <a:lnTo>
                      <a:pt x="2" y="84"/>
                    </a:lnTo>
                    <a:lnTo>
                      <a:pt x="2" y="86"/>
                    </a:lnTo>
                    <a:lnTo>
                      <a:pt x="5" y="86"/>
                    </a:lnTo>
                    <a:lnTo>
                      <a:pt x="5" y="89"/>
                    </a:lnTo>
                    <a:lnTo>
                      <a:pt x="5" y="91"/>
                    </a:lnTo>
                    <a:lnTo>
                      <a:pt x="8" y="91"/>
                    </a:lnTo>
                    <a:lnTo>
                      <a:pt x="5" y="94"/>
                    </a:lnTo>
                    <a:lnTo>
                      <a:pt x="8" y="94"/>
                    </a:lnTo>
                    <a:lnTo>
                      <a:pt x="10" y="94"/>
                    </a:lnTo>
                    <a:lnTo>
                      <a:pt x="8" y="94"/>
                    </a:lnTo>
                    <a:lnTo>
                      <a:pt x="10" y="97"/>
                    </a:lnTo>
                    <a:lnTo>
                      <a:pt x="10" y="94"/>
                    </a:lnTo>
                    <a:lnTo>
                      <a:pt x="10" y="97"/>
                    </a:lnTo>
                    <a:lnTo>
                      <a:pt x="10" y="99"/>
                    </a:lnTo>
                    <a:lnTo>
                      <a:pt x="10" y="102"/>
                    </a:lnTo>
                    <a:lnTo>
                      <a:pt x="10" y="105"/>
                    </a:lnTo>
                    <a:lnTo>
                      <a:pt x="13" y="105"/>
                    </a:lnTo>
                    <a:lnTo>
                      <a:pt x="13" y="107"/>
                    </a:lnTo>
                    <a:lnTo>
                      <a:pt x="13" y="110"/>
                    </a:lnTo>
                    <a:lnTo>
                      <a:pt x="15" y="110"/>
                    </a:lnTo>
                    <a:lnTo>
                      <a:pt x="15" y="107"/>
                    </a:lnTo>
                    <a:lnTo>
                      <a:pt x="18" y="107"/>
                    </a:lnTo>
                    <a:lnTo>
                      <a:pt x="18" y="110"/>
                    </a:lnTo>
                    <a:lnTo>
                      <a:pt x="21" y="110"/>
                    </a:lnTo>
                    <a:lnTo>
                      <a:pt x="31" y="112"/>
                    </a:lnTo>
                    <a:lnTo>
                      <a:pt x="34" y="112"/>
                    </a:lnTo>
                    <a:lnTo>
                      <a:pt x="36" y="112"/>
                    </a:lnTo>
                    <a:lnTo>
                      <a:pt x="34" y="112"/>
                    </a:lnTo>
                    <a:lnTo>
                      <a:pt x="36" y="112"/>
                    </a:lnTo>
                    <a:lnTo>
                      <a:pt x="36" y="115"/>
                    </a:lnTo>
                    <a:lnTo>
                      <a:pt x="34" y="118"/>
                    </a:lnTo>
                    <a:lnTo>
                      <a:pt x="34" y="123"/>
                    </a:lnTo>
                    <a:lnTo>
                      <a:pt x="31" y="125"/>
                    </a:lnTo>
                    <a:lnTo>
                      <a:pt x="34" y="125"/>
                    </a:lnTo>
                    <a:lnTo>
                      <a:pt x="36" y="125"/>
                    </a:lnTo>
                    <a:lnTo>
                      <a:pt x="36" y="128"/>
                    </a:lnTo>
                    <a:lnTo>
                      <a:pt x="39" y="128"/>
                    </a:lnTo>
                    <a:lnTo>
                      <a:pt x="39" y="131"/>
                    </a:lnTo>
                    <a:lnTo>
                      <a:pt x="36" y="131"/>
                    </a:lnTo>
                    <a:lnTo>
                      <a:pt x="39" y="131"/>
                    </a:lnTo>
                    <a:lnTo>
                      <a:pt x="39" y="133"/>
                    </a:lnTo>
                    <a:lnTo>
                      <a:pt x="39" y="136"/>
                    </a:lnTo>
                    <a:lnTo>
                      <a:pt x="42" y="136"/>
                    </a:lnTo>
                    <a:lnTo>
                      <a:pt x="42" y="138"/>
                    </a:lnTo>
                    <a:lnTo>
                      <a:pt x="42" y="141"/>
                    </a:lnTo>
                    <a:lnTo>
                      <a:pt x="42" y="144"/>
                    </a:lnTo>
                    <a:lnTo>
                      <a:pt x="44" y="144"/>
                    </a:lnTo>
                    <a:lnTo>
                      <a:pt x="44" y="146"/>
                    </a:lnTo>
                    <a:lnTo>
                      <a:pt x="44" y="149"/>
                    </a:lnTo>
                    <a:lnTo>
                      <a:pt x="47" y="149"/>
                    </a:lnTo>
                    <a:lnTo>
                      <a:pt x="44" y="149"/>
                    </a:lnTo>
                    <a:lnTo>
                      <a:pt x="44" y="152"/>
                    </a:lnTo>
                    <a:lnTo>
                      <a:pt x="44" y="154"/>
                    </a:lnTo>
                    <a:lnTo>
                      <a:pt x="42" y="154"/>
                    </a:lnTo>
                    <a:lnTo>
                      <a:pt x="42" y="157"/>
                    </a:lnTo>
                    <a:lnTo>
                      <a:pt x="42" y="159"/>
                    </a:lnTo>
                    <a:lnTo>
                      <a:pt x="42" y="162"/>
                    </a:lnTo>
                    <a:lnTo>
                      <a:pt x="42" y="165"/>
                    </a:lnTo>
                    <a:lnTo>
                      <a:pt x="44" y="165"/>
                    </a:lnTo>
                    <a:lnTo>
                      <a:pt x="44" y="167"/>
                    </a:lnTo>
                    <a:lnTo>
                      <a:pt x="44" y="170"/>
                    </a:lnTo>
                    <a:lnTo>
                      <a:pt x="44" y="172"/>
                    </a:lnTo>
                    <a:lnTo>
                      <a:pt x="47" y="172"/>
                    </a:lnTo>
                    <a:lnTo>
                      <a:pt x="47" y="175"/>
                    </a:lnTo>
                    <a:lnTo>
                      <a:pt x="47" y="178"/>
                    </a:lnTo>
                    <a:lnTo>
                      <a:pt x="49" y="178"/>
                    </a:lnTo>
                    <a:lnTo>
                      <a:pt x="52" y="178"/>
                    </a:lnTo>
                    <a:lnTo>
                      <a:pt x="52" y="180"/>
                    </a:lnTo>
                    <a:lnTo>
                      <a:pt x="52" y="178"/>
                    </a:lnTo>
                    <a:lnTo>
                      <a:pt x="52" y="180"/>
                    </a:lnTo>
                    <a:lnTo>
                      <a:pt x="55" y="180"/>
                    </a:lnTo>
                    <a:lnTo>
                      <a:pt x="55" y="183"/>
                    </a:lnTo>
                    <a:lnTo>
                      <a:pt x="55" y="185"/>
                    </a:lnTo>
                    <a:lnTo>
                      <a:pt x="55" y="188"/>
                    </a:lnTo>
                    <a:lnTo>
                      <a:pt x="57" y="188"/>
                    </a:lnTo>
                    <a:lnTo>
                      <a:pt x="57" y="191"/>
                    </a:lnTo>
                    <a:lnTo>
                      <a:pt x="60" y="191"/>
                    </a:lnTo>
                    <a:lnTo>
                      <a:pt x="57" y="191"/>
                    </a:lnTo>
                    <a:lnTo>
                      <a:pt x="60" y="191"/>
                    </a:lnTo>
                    <a:lnTo>
                      <a:pt x="60" y="193"/>
                    </a:lnTo>
                    <a:lnTo>
                      <a:pt x="57" y="191"/>
                    </a:lnTo>
                    <a:lnTo>
                      <a:pt x="57" y="193"/>
                    </a:lnTo>
                    <a:lnTo>
                      <a:pt x="60" y="193"/>
                    </a:lnTo>
                    <a:lnTo>
                      <a:pt x="57" y="193"/>
                    </a:lnTo>
                    <a:lnTo>
                      <a:pt x="57" y="196"/>
                    </a:lnTo>
                    <a:lnTo>
                      <a:pt x="57" y="199"/>
                    </a:lnTo>
                    <a:lnTo>
                      <a:pt x="57" y="201"/>
                    </a:lnTo>
                    <a:lnTo>
                      <a:pt x="57" y="204"/>
                    </a:lnTo>
                    <a:lnTo>
                      <a:pt x="55" y="204"/>
                    </a:lnTo>
                    <a:lnTo>
                      <a:pt x="55" y="206"/>
                    </a:lnTo>
                    <a:lnTo>
                      <a:pt x="57" y="206"/>
                    </a:lnTo>
                    <a:lnTo>
                      <a:pt x="55" y="206"/>
                    </a:lnTo>
                    <a:lnTo>
                      <a:pt x="55" y="209"/>
                    </a:lnTo>
                    <a:lnTo>
                      <a:pt x="55" y="212"/>
                    </a:lnTo>
                    <a:lnTo>
                      <a:pt x="55" y="214"/>
                    </a:lnTo>
                    <a:lnTo>
                      <a:pt x="57" y="214"/>
                    </a:lnTo>
                    <a:lnTo>
                      <a:pt x="55" y="214"/>
                    </a:lnTo>
                    <a:lnTo>
                      <a:pt x="55" y="217"/>
                    </a:lnTo>
                    <a:lnTo>
                      <a:pt x="55" y="219"/>
                    </a:lnTo>
                    <a:lnTo>
                      <a:pt x="55" y="222"/>
                    </a:lnTo>
                    <a:lnTo>
                      <a:pt x="55" y="225"/>
                    </a:lnTo>
                    <a:lnTo>
                      <a:pt x="57" y="225"/>
                    </a:lnTo>
                    <a:lnTo>
                      <a:pt x="57" y="227"/>
                    </a:lnTo>
                    <a:lnTo>
                      <a:pt x="57" y="225"/>
                    </a:lnTo>
                    <a:lnTo>
                      <a:pt x="57" y="227"/>
                    </a:lnTo>
                    <a:lnTo>
                      <a:pt x="57" y="230"/>
                    </a:lnTo>
                    <a:lnTo>
                      <a:pt x="57" y="233"/>
                    </a:lnTo>
                    <a:lnTo>
                      <a:pt x="57" y="235"/>
                    </a:lnTo>
                    <a:lnTo>
                      <a:pt x="57" y="238"/>
                    </a:lnTo>
                    <a:lnTo>
                      <a:pt x="57" y="240"/>
                    </a:lnTo>
                    <a:lnTo>
                      <a:pt x="55" y="240"/>
                    </a:lnTo>
                    <a:lnTo>
                      <a:pt x="55" y="243"/>
                    </a:lnTo>
                    <a:lnTo>
                      <a:pt x="55" y="246"/>
                    </a:lnTo>
                    <a:lnTo>
                      <a:pt x="52" y="246"/>
                    </a:lnTo>
                    <a:lnTo>
                      <a:pt x="55" y="248"/>
                    </a:lnTo>
                    <a:lnTo>
                      <a:pt x="55" y="251"/>
                    </a:lnTo>
                    <a:lnTo>
                      <a:pt x="57" y="251"/>
                    </a:lnTo>
                    <a:lnTo>
                      <a:pt x="57" y="253"/>
                    </a:lnTo>
                    <a:lnTo>
                      <a:pt x="60" y="253"/>
                    </a:lnTo>
                    <a:lnTo>
                      <a:pt x="62" y="253"/>
                    </a:lnTo>
                    <a:lnTo>
                      <a:pt x="65" y="253"/>
                    </a:lnTo>
                    <a:lnTo>
                      <a:pt x="68" y="253"/>
                    </a:lnTo>
                    <a:lnTo>
                      <a:pt x="68" y="256"/>
                    </a:lnTo>
                    <a:lnTo>
                      <a:pt x="68" y="253"/>
                    </a:lnTo>
                    <a:lnTo>
                      <a:pt x="70" y="253"/>
                    </a:lnTo>
                    <a:lnTo>
                      <a:pt x="73" y="253"/>
                    </a:lnTo>
                    <a:lnTo>
                      <a:pt x="73" y="256"/>
                    </a:lnTo>
                    <a:lnTo>
                      <a:pt x="75" y="256"/>
                    </a:lnTo>
                    <a:lnTo>
                      <a:pt x="78" y="256"/>
                    </a:lnTo>
                    <a:lnTo>
                      <a:pt x="81" y="256"/>
                    </a:lnTo>
                    <a:lnTo>
                      <a:pt x="83" y="256"/>
                    </a:lnTo>
                    <a:lnTo>
                      <a:pt x="86" y="256"/>
                    </a:lnTo>
                    <a:lnTo>
                      <a:pt x="86" y="259"/>
                    </a:lnTo>
                    <a:lnTo>
                      <a:pt x="86" y="256"/>
                    </a:lnTo>
                    <a:lnTo>
                      <a:pt x="86" y="259"/>
                    </a:lnTo>
                    <a:lnTo>
                      <a:pt x="89" y="259"/>
                    </a:lnTo>
                    <a:lnTo>
                      <a:pt x="89" y="256"/>
                    </a:lnTo>
                    <a:lnTo>
                      <a:pt x="89" y="259"/>
                    </a:lnTo>
                    <a:lnTo>
                      <a:pt x="91" y="259"/>
                    </a:lnTo>
                    <a:lnTo>
                      <a:pt x="94" y="259"/>
                    </a:lnTo>
                    <a:lnTo>
                      <a:pt x="94" y="261"/>
                    </a:lnTo>
                    <a:lnTo>
                      <a:pt x="96" y="261"/>
                    </a:lnTo>
                    <a:lnTo>
                      <a:pt x="99" y="261"/>
                    </a:lnTo>
                    <a:lnTo>
                      <a:pt x="99" y="264"/>
                    </a:lnTo>
                    <a:lnTo>
                      <a:pt x="99" y="266"/>
                    </a:lnTo>
                    <a:lnTo>
                      <a:pt x="102" y="266"/>
                    </a:lnTo>
                    <a:lnTo>
                      <a:pt x="99" y="266"/>
                    </a:lnTo>
                    <a:lnTo>
                      <a:pt x="99" y="269"/>
                    </a:lnTo>
                    <a:lnTo>
                      <a:pt x="102" y="272"/>
                    </a:lnTo>
                    <a:lnTo>
                      <a:pt x="102" y="274"/>
                    </a:lnTo>
                    <a:lnTo>
                      <a:pt x="102" y="272"/>
                    </a:lnTo>
                    <a:lnTo>
                      <a:pt x="104" y="274"/>
                    </a:lnTo>
                    <a:lnTo>
                      <a:pt x="102" y="274"/>
                    </a:lnTo>
                    <a:lnTo>
                      <a:pt x="104" y="274"/>
                    </a:lnTo>
                    <a:lnTo>
                      <a:pt x="104" y="277"/>
                    </a:lnTo>
                    <a:lnTo>
                      <a:pt x="102" y="277"/>
                    </a:lnTo>
                    <a:lnTo>
                      <a:pt x="104" y="277"/>
                    </a:lnTo>
                    <a:lnTo>
                      <a:pt x="104" y="280"/>
                    </a:lnTo>
                    <a:lnTo>
                      <a:pt x="107" y="282"/>
                    </a:lnTo>
                    <a:lnTo>
                      <a:pt x="109" y="282"/>
                    </a:lnTo>
                    <a:lnTo>
                      <a:pt x="112" y="280"/>
                    </a:lnTo>
                    <a:lnTo>
                      <a:pt x="115" y="280"/>
                    </a:lnTo>
                    <a:lnTo>
                      <a:pt x="115" y="277"/>
                    </a:lnTo>
                    <a:lnTo>
                      <a:pt x="117" y="277"/>
                    </a:lnTo>
                    <a:lnTo>
                      <a:pt x="120" y="277"/>
                    </a:lnTo>
                    <a:lnTo>
                      <a:pt x="122" y="277"/>
                    </a:lnTo>
                    <a:lnTo>
                      <a:pt x="122" y="274"/>
                    </a:lnTo>
                    <a:lnTo>
                      <a:pt x="125" y="274"/>
                    </a:lnTo>
                    <a:lnTo>
                      <a:pt x="128" y="274"/>
                    </a:lnTo>
                    <a:lnTo>
                      <a:pt x="128" y="272"/>
                    </a:lnTo>
                    <a:lnTo>
                      <a:pt x="130" y="272"/>
                    </a:lnTo>
                    <a:lnTo>
                      <a:pt x="133" y="272"/>
                    </a:lnTo>
                    <a:lnTo>
                      <a:pt x="133" y="269"/>
                    </a:lnTo>
                    <a:lnTo>
                      <a:pt x="136" y="269"/>
                    </a:lnTo>
                    <a:lnTo>
                      <a:pt x="138" y="269"/>
                    </a:lnTo>
                    <a:lnTo>
                      <a:pt x="141" y="269"/>
                    </a:lnTo>
                    <a:lnTo>
                      <a:pt x="141" y="266"/>
                    </a:lnTo>
                    <a:lnTo>
                      <a:pt x="141" y="264"/>
                    </a:lnTo>
                    <a:lnTo>
                      <a:pt x="143" y="264"/>
                    </a:lnTo>
                    <a:lnTo>
                      <a:pt x="146" y="264"/>
                    </a:lnTo>
                    <a:lnTo>
                      <a:pt x="149" y="264"/>
                    </a:lnTo>
                    <a:lnTo>
                      <a:pt x="151" y="264"/>
                    </a:lnTo>
                    <a:lnTo>
                      <a:pt x="154" y="264"/>
                    </a:lnTo>
                    <a:lnTo>
                      <a:pt x="156" y="264"/>
                    </a:lnTo>
                    <a:lnTo>
                      <a:pt x="159" y="264"/>
                    </a:lnTo>
                    <a:lnTo>
                      <a:pt x="162" y="264"/>
                    </a:lnTo>
                    <a:lnTo>
                      <a:pt x="162" y="261"/>
                    </a:lnTo>
                    <a:lnTo>
                      <a:pt x="164" y="261"/>
                    </a:lnTo>
                    <a:lnTo>
                      <a:pt x="167" y="261"/>
                    </a:lnTo>
                    <a:lnTo>
                      <a:pt x="164" y="261"/>
                    </a:lnTo>
                    <a:lnTo>
                      <a:pt x="167" y="261"/>
                    </a:lnTo>
                    <a:lnTo>
                      <a:pt x="167" y="264"/>
                    </a:lnTo>
                    <a:lnTo>
                      <a:pt x="169" y="264"/>
                    </a:lnTo>
                    <a:lnTo>
                      <a:pt x="169" y="266"/>
                    </a:lnTo>
                    <a:lnTo>
                      <a:pt x="169" y="269"/>
                    </a:lnTo>
                    <a:lnTo>
                      <a:pt x="167" y="269"/>
                    </a:lnTo>
                    <a:lnTo>
                      <a:pt x="169" y="269"/>
                    </a:lnTo>
                    <a:lnTo>
                      <a:pt x="169" y="272"/>
                    </a:lnTo>
                    <a:lnTo>
                      <a:pt x="172" y="272"/>
                    </a:lnTo>
                    <a:lnTo>
                      <a:pt x="172" y="274"/>
                    </a:lnTo>
                    <a:lnTo>
                      <a:pt x="175" y="274"/>
                    </a:lnTo>
                    <a:lnTo>
                      <a:pt x="177" y="274"/>
                    </a:lnTo>
                    <a:lnTo>
                      <a:pt x="180" y="274"/>
                    </a:lnTo>
                    <a:lnTo>
                      <a:pt x="183" y="274"/>
                    </a:lnTo>
                    <a:lnTo>
                      <a:pt x="185" y="274"/>
                    </a:lnTo>
                    <a:lnTo>
                      <a:pt x="185" y="277"/>
                    </a:lnTo>
                    <a:lnTo>
                      <a:pt x="188" y="277"/>
                    </a:lnTo>
                    <a:lnTo>
                      <a:pt x="190" y="277"/>
                    </a:lnTo>
                    <a:lnTo>
                      <a:pt x="190" y="274"/>
                    </a:lnTo>
                    <a:lnTo>
                      <a:pt x="193" y="274"/>
                    </a:lnTo>
                    <a:lnTo>
                      <a:pt x="196" y="274"/>
                    </a:lnTo>
                    <a:lnTo>
                      <a:pt x="196" y="272"/>
                    </a:lnTo>
                    <a:lnTo>
                      <a:pt x="198" y="272"/>
                    </a:lnTo>
                    <a:lnTo>
                      <a:pt x="196" y="272"/>
                    </a:lnTo>
                    <a:lnTo>
                      <a:pt x="196" y="269"/>
                    </a:lnTo>
                    <a:lnTo>
                      <a:pt x="196" y="266"/>
                    </a:lnTo>
                    <a:lnTo>
                      <a:pt x="198" y="266"/>
                    </a:lnTo>
                    <a:lnTo>
                      <a:pt x="198" y="264"/>
                    </a:lnTo>
                    <a:lnTo>
                      <a:pt x="201" y="264"/>
                    </a:lnTo>
                    <a:lnTo>
                      <a:pt x="203" y="264"/>
                    </a:lnTo>
                    <a:lnTo>
                      <a:pt x="203" y="266"/>
                    </a:lnTo>
                    <a:lnTo>
                      <a:pt x="206" y="266"/>
                    </a:lnTo>
                    <a:lnTo>
                      <a:pt x="206" y="269"/>
                    </a:lnTo>
                    <a:lnTo>
                      <a:pt x="203" y="269"/>
                    </a:lnTo>
                    <a:lnTo>
                      <a:pt x="203" y="266"/>
                    </a:lnTo>
                    <a:lnTo>
                      <a:pt x="201" y="269"/>
                    </a:lnTo>
                    <a:lnTo>
                      <a:pt x="203" y="269"/>
                    </a:lnTo>
                    <a:lnTo>
                      <a:pt x="206" y="269"/>
                    </a:lnTo>
                    <a:lnTo>
                      <a:pt x="203" y="269"/>
                    </a:lnTo>
                    <a:lnTo>
                      <a:pt x="206" y="269"/>
                    </a:lnTo>
                    <a:lnTo>
                      <a:pt x="206" y="272"/>
                    </a:lnTo>
                    <a:lnTo>
                      <a:pt x="206" y="274"/>
                    </a:lnTo>
                    <a:lnTo>
                      <a:pt x="206" y="277"/>
                    </a:lnTo>
                    <a:lnTo>
                      <a:pt x="203" y="277"/>
                    </a:lnTo>
                    <a:lnTo>
                      <a:pt x="206" y="277"/>
                    </a:lnTo>
                    <a:lnTo>
                      <a:pt x="206" y="280"/>
                    </a:lnTo>
                    <a:lnTo>
                      <a:pt x="203" y="280"/>
                    </a:lnTo>
                    <a:lnTo>
                      <a:pt x="201" y="277"/>
                    </a:lnTo>
                    <a:lnTo>
                      <a:pt x="198" y="277"/>
                    </a:lnTo>
                    <a:lnTo>
                      <a:pt x="196" y="277"/>
                    </a:lnTo>
                    <a:lnTo>
                      <a:pt x="196" y="280"/>
                    </a:lnTo>
                    <a:lnTo>
                      <a:pt x="196" y="282"/>
                    </a:lnTo>
                    <a:lnTo>
                      <a:pt x="198" y="282"/>
                    </a:lnTo>
                    <a:lnTo>
                      <a:pt x="201" y="285"/>
                    </a:lnTo>
                    <a:lnTo>
                      <a:pt x="201" y="287"/>
                    </a:lnTo>
                    <a:lnTo>
                      <a:pt x="203" y="287"/>
                    </a:lnTo>
                    <a:lnTo>
                      <a:pt x="203" y="290"/>
                    </a:lnTo>
                    <a:lnTo>
                      <a:pt x="203" y="293"/>
                    </a:lnTo>
                    <a:lnTo>
                      <a:pt x="206" y="293"/>
                    </a:lnTo>
                    <a:lnTo>
                      <a:pt x="206" y="295"/>
                    </a:lnTo>
                    <a:lnTo>
                      <a:pt x="209" y="295"/>
                    </a:lnTo>
                    <a:lnTo>
                      <a:pt x="209" y="298"/>
                    </a:lnTo>
                    <a:lnTo>
                      <a:pt x="209" y="300"/>
                    </a:lnTo>
                    <a:lnTo>
                      <a:pt x="209" y="303"/>
                    </a:lnTo>
                    <a:lnTo>
                      <a:pt x="206" y="303"/>
                    </a:lnTo>
                    <a:lnTo>
                      <a:pt x="206" y="300"/>
                    </a:lnTo>
                    <a:lnTo>
                      <a:pt x="206" y="303"/>
                    </a:lnTo>
                    <a:lnTo>
                      <a:pt x="209" y="303"/>
                    </a:lnTo>
                    <a:lnTo>
                      <a:pt x="209" y="306"/>
                    </a:lnTo>
                    <a:lnTo>
                      <a:pt x="209" y="308"/>
                    </a:lnTo>
                    <a:lnTo>
                      <a:pt x="211" y="308"/>
                    </a:lnTo>
                    <a:lnTo>
                      <a:pt x="209" y="308"/>
                    </a:lnTo>
                    <a:lnTo>
                      <a:pt x="211" y="308"/>
                    </a:lnTo>
                    <a:lnTo>
                      <a:pt x="211" y="311"/>
                    </a:lnTo>
                    <a:lnTo>
                      <a:pt x="211" y="313"/>
                    </a:lnTo>
                    <a:lnTo>
                      <a:pt x="209" y="313"/>
                    </a:lnTo>
                    <a:lnTo>
                      <a:pt x="209" y="316"/>
                    </a:lnTo>
                    <a:lnTo>
                      <a:pt x="206" y="316"/>
                    </a:lnTo>
                    <a:lnTo>
                      <a:pt x="206" y="319"/>
                    </a:lnTo>
                    <a:lnTo>
                      <a:pt x="209" y="319"/>
                    </a:lnTo>
                    <a:lnTo>
                      <a:pt x="206" y="319"/>
                    </a:lnTo>
                    <a:lnTo>
                      <a:pt x="209" y="319"/>
                    </a:lnTo>
                    <a:lnTo>
                      <a:pt x="206" y="319"/>
                    </a:lnTo>
                    <a:lnTo>
                      <a:pt x="206" y="321"/>
                    </a:lnTo>
                    <a:lnTo>
                      <a:pt x="209" y="321"/>
                    </a:lnTo>
                    <a:lnTo>
                      <a:pt x="209" y="324"/>
                    </a:lnTo>
                    <a:lnTo>
                      <a:pt x="209" y="327"/>
                    </a:lnTo>
                    <a:lnTo>
                      <a:pt x="209" y="329"/>
                    </a:lnTo>
                    <a:lnTo>
                      <a:pt x="211" y="329"/>
                    </a:lnTo>
                    <a:lnTo>
                      <a:pt x="211" y="332"/>
                    </a:lnTo>
                    <a:lnTo>
                      <a:pt x="214" y="332"/>
                    </a:lnTo>
                    <a:lnTo>
                      <a:pt x="216" y="332"/>
                    </a:lnTo>
                    <a:lnTo>
                      <a:pt x="219" y="332"/>
                    </a:lnTo>
                    <a:lnTo>
                      <a:pt x="219" y="334"/>
                    </a:lnTo>
                    <a:lnTo>
                      <a:pt x="222" y="334"/>
                    </a:lnTo>
                    <a:lnTo>
                      <a:pt x="224" y="334"/>
                    </a:lnTo>
                    <a:lnTo>
                      <a:pt x="224" y="337"/>
                    </a:lnTo>
                    <a:lnTo>
                      <a:pt x="224" y="334"/>
                    </a:lnTo>
                    <a:lnTo>
                      <a:pt x="224" y="337"/>
                    </a:lnTo>
                    <a:lnTo>
                      <a:pt x="227" y="337"/>
                    </a:lnTo>
                    <a:lnTo>
                      <a:pt x="229" y="337"/>
                    </a:lnTo>
                    <a:lnTo>
                      <a:pt x="229" y="340"/>
                    </a:lnTo>
                    <a:lnTo>
                      <a:pt x="227" y="340"/>
                    </a:lnTo>
                    <a:lnTo>
                      <a:pt x="229" y="340"/>
                    </a:lnTo>
                    <a:lnTo>
                      <a:pt x="229" y="342"/>
                    </a:lnTo>
                    <a:lnTo>
                      <a:pt x="229" y="345"/>
                    </a:lnTo>
                    <a:lnTo>
                      <a:pt x="227" y="345"/>
                    </a:lnTo>
                    <a:lnTo>
                      <a:pt x="227" y="347"/>
                    </a:lnTo>
                    <a:lnTo>
                      <a:pt x="227" y="345"/>
                    </a:lnTo>
                    <a:lnTo>
                      <a:pt x="227" y="347"/>
                    </a:lnTo>
                    <a:lnTo>
                      <a:pt x="224" y="347"/>
                    </a:lnTo>
                    <a:lnTo>
                      <a:pt x="224" y="350"/>
                    </a:lnTo>
                    <a:lnTo>
                      <a:pt x="222" y="350"/>
                    </a:lnTo>
                    <a:lnTo>
                      <a:pt x="222" y="353"/>
                    </a:lnTo>
                    <a:lnTo>
                      <a:pt x="224" y="353"/>
                    </a:lnTo>
                    <a:lnTo>
                      <a:pt x="224" y="355"/>
                    </a:lnTo>
                    <a:lnTo>
                      <a:pt x="227" y="355"/>
                    </a:lnTo>
                    <a:lnTo>
                      <a:pt x="229" y="355"/>
                    </a:lnTo>
                    <a:lnTo>
                      <a:pt x="229" y="358"/>
                    </a:lnTo>
                    <a:lnTo>
                      <a:pt x="229" y="360"/>
                    </a:lnTo>
                    <a:lnTo>
                      <a:pt x="229" y="363"/>
                    </a:lnTo>
                    <a:lnTo>
                      <a:pt x="229" y="366"/>
                    </a:lnTo>
                    <a:lnTo>
                      <a:pt x="227" y="366"/>
                    </a:lnTo>
                    <a:lnTo>
                      <a:pt x="227" y="368"/>
                    </a:lnTo>
                    <a:lnTo>
                      <a:pt x="224" y="371"/>
                    </a:lnTo>
                    <a:lnTo>
                      <a:pt x="224" y="374"/>
                    </a:lnTo>
                    <a:lnTo>
                      <a:pt x="222" y="374"/>
                    </a:lnTo>
                    <a:lnTo>
                      <a:pt x="222" y="376"/>
                    </a:lnTo>
                    <a:lnTo>
                      <a:pt x="222" y="379"/>
                    </a:lnTo>
                    <a:lnTo>
                      <a:pt x="219" y="379"/>
                    </a:lnTo>
                    <a:lnTo>
                      <a:pt x="216" y="379"/>
                    </a:lnTo>
                    <a:lnTo>
                      <a:pt x="216" y="381"/>
                    </a:lnTo>
                    <a:lnTo>
                      <a:pt x="216" y="384"/>
                    </a:lnTo>
                    <a:lnTo>
                      <a:pt x="214" y="384"/>
                    </a:lnTo>
                    <a:lnTo>
                      <a:pt x="214" y="387"/>
                    </a:lnTo>
                    <a:lnTo>
                      <a:pt x="211" y="387"/>
                    </a:lnTo>
                    <a:lnTo>
                      <a:pt x="211" y="389"/>
                    </a:lnTo>
                    <a:lnTo>
                      <a:pt x="214" y="392"/>
                    </a:lnTo>
                    <a:lnTo>
                      <a:pt x="216" y="392"/>
                    </a:lnTo>
                    <a:lnTo>
                      <a:pt x="216" y="394"/>
                    </a:lnTo>
                    <a:lnTo>
                      <a:pt x="219" y="394"/>
                    </a:lnTo>
                    <a:lnTo>
                      <a:pt x="222" y="394"/>
                    </a:lnTo>
                    <a:lnTo>
                      <a:pt x="224" y="394"/>
                    </a:lnTo>
                    <a:lnTo>
                      <a:pt x="227" y="394"/>
                    </a:lnTo>
                    <a:lnTo>
                      <a:pt x="227" y="397"/>
                    </a:lnTo>
                    <a:lnTo>
                      <a:pt x="227" y="394"/>
                    </a:lnTo>
                    <a:lnTo>
                      <a:pt x="227" y="397"/>
                    </a:lnTo>
                    <a:lnTo>
                      <a:pt x="229" y="397"/>
                    </a:lnTo>
                    <a:lnTo>
                      <a:pt x="229" y="394"/>
                    </a:lnTo>
                    <a:lnTo>
                      <a:pt x="232" y="394"/>
                    </a:lnTo>
                    <a:lnTo>
                      <a:pt x="232" y="392"/>
                    </a:lnTo>
                    <a:lnTo>
                      <a:pt x="232" y="394"/>
                    </a:lnTo>
                    <a:lnTo>
                      <a:pt x="235" y="394"/>
                    </a:lnTo>
                    <a:lnTo>
                      <a:pt x="232" y="394"/>
                    </a:lnTo>
                    <a:lnTo>
                      <a:pt x="232" y="397"/>
                    </a:lnTo>
                    <a:lnTo>
                      <a:pt x="232" y="400"/>
                    </a:lnTo>
                    <a:lnTo>
                      <a:pt x="235" y="400"/>
                    </a:lnTo>
                    <a:lnTo>
                      <a:pt x="235" y="397"/>
                    </a:lnTo>
                    <a:lnTo>
                      <a:pt x="235" y="400"/>
                    </a:lnTo>
                    <a:lnTo>
                      <a:pt x="232" y="400"/>
                    </a:lnTo>
                    <a:lnTo>
                      <a:pt x="232" y="402"/>
                    </a:lnTo>
                    <a:lnTo>
                      <a:pt x="229" y="402"/>
                    </a:lnTo>
                    <a:lnTo>
                      <a:pt x="229" y="405"/>
                    </a:lnTo>
                    <a:lnTo>
                      <a:pt x="229" y="408"/>
                    </a:lnTo>
                    <a:lnTo>
                      <a:pt x="229" y="410"/>
                    </a:lnTo>
                    <a:lnTo>
                      <a:pt x="227" y="410"/>
                    </a:lnTo>
                    <a:lnTo>
                      <a:pt x="227" y="413"/>
                    </a:lnTo>
                    <a:lnTo>
                      <a:pt x="227" y="415"/>
                    </a:lnTo>
                    <a:lnTo>
                      <a:pt x="227" y="418"/>
                    </a:lnTo>
                    <a:lnTo>
                      <a:pt x="229" y="418"/>
                    </a:lnTo>
                    <a:lnTo>
                      <a:pt x="229" y="421"/>
                    </a:lnTo>
                    <a:lnTo>
                      <a:pt x="232" y="421"/>
                    </a:lnTo>
                    <a:lnTo>
                      <a:pt x="235" y="421"/>
                    </a:lnTo>
                    <a:lnTo>
                      <a:pt x="235" y="418"/>
                    </a:lnTo>
                    <a:lnTo>
                      <a:pt x="237" y="418"/>
                    </a:lnTo>
                    <a:lnTo>
                      <a:pt x="240" y="418"/>
                    </a:lnTo>
                    <a:lnTo>
                      <a:pt x="240" y="421"/>
                    </a:lnTo>
                    <a:lnTo>
                      <a:pt x="243" y="421"/>
                    </a:lnTo>
                    <a:lnTo>
                      <a:pt x="245" y="421"/>
                    </a:lnTo>
                    <a:lnTo>
                      <a:pt x="245" y="418"/>
                    </a:lnTo>
                    <a:lnTo>
                      <a:pt x="248" y="418"/>
                    </a:lnTo>
                    <a:lnTo>
                      <a:pt x="250" y="418"/>
                    </a:lnTo>
                    <a:lnTo>
                      <a:pt x="253" y="418"/>
                    </a:lnTo>
                    <a:lnTo>
                      <a:pt x="256" y="418"/>
                    </a:lnTo>
                    <a:lnTo>
                      <a:pt x="258" y="415"/>
                    </a:lnTo>
                    <a:lnTo>
                      <a:pt x="258" y="413"/>
                    </a:lnTo>
                    <a:lnTo>
                      <a:pt x="258" y="410"/>
                    </a:lnTo>
                    <a:lnTo>
                      <a:pt x="258" y="408"/>
                    </a:lnTo>
                    <a:lnTo>
                      <a:pt x="258" y="405"/>
                    </a:lnTo>
                    <a:lnTo>
                      <a:pt x="258" y="402"/>
                    </a:lnTo>
                    <a:lnTo>
                      <a:pt x="256" y="402"/>
                    </a:lnTo>
                    <a:lnTo>
                      <a:pt x="256" y="400"/>
                    </a:lnTo>
                    <a:lnTo>
                      <a:pt x="256" y="397"/>
                    </a:lnTo>
                    <a:lnTo>
                      <a:pt x="253" y="397"/>
                    </a:lnTo>
                    <a:lnTo>
                      <a:pt x="253" y="394"/>
                    </a:lnTo>
                    <a:lnTo>
                      <a:pt x="250" y="394"/>
                    </a:lnTo>
                    <a:lnTo>
                      <a:pt x="248" y="394"/>
                    </a:lnTo>
                    <a:lnTo>
                      <a:pt x="248" y="392"/>
                    </a:lnTo>
                    <a:lnTo>
                      <a:pt x="250" y="392"/>
                    </a:lnTo>
                    <a:lnTo>
                      <a:pt x="253" y="392"/>
                    </a:lnTo>
                    <a:lnTo>
                      <a:pt x="253" y="389"/>
                    </a:lnTo>
                    <a:lnTo>
                      <a:pt x="256" y="389"/>
                    </a:lnTo>
                    <a:lnTo>
                      <a:pt x="258" y="389"/>
                    </a:lnTo>
                    <a:lnTo>
                      <a:pt x="258" y="387"/>
                    </a:lnTo>
                    <a:lnTo>
                      <a:pt x="261" y="387"/>
                    </a:lnTo>
                    <a:lnTo>
                      <a:pt x="261" y="384"/>
                    </a:lnTo>
                    <a:lnTo>
                      <a:pt x="263" y="384"/>
                    </a:lnTo>
                    <a:lnTo>
                      <a:pt x="263" y="381"/>
                    </a:lnTo>
                    <a:lnTo>
                      <a:pt x="263" y="379"/>
                    </a:lnTo>
                    <a:lnTo>
                      <a:pt x="266" y="379"/>
                    </a:lnTo>
                    <a:lnTo>
                      <a:pt x="269" y="379"/>
                    </a:lnTo>
                    <a:lnTo>
                      <a:pt x="269" y="376"/>
                    </a:lnTo>
                    <a:lnTo>
                      <a:pt x="271" y="376"/>
                    </a:lnTo>
                    <a:lnTo>
                      <a:pt x="271" y="374"/>
                    </a:lnTo>
                    <a:lnTo>
                      <a:pt x="274" y="374"/>
                    </a:lnTo>
                    <a:lnTo>
                      <a:pt x="274" y="371"/>
                    </a:lnTo>
                    <a:lnTo>
                      <a:pt x="276" y="371"/>
                    </a:lnTo>
                    <a:lnTo>
                      <a:pt x="276" y="368"/>
                    </a:lnTo>
                    <a:lnTo>
                      <a:pt x="279" y="368"/>
                    </a:lnTo>
                    <a:lnTo>
                      <a:pt x="279" y="366"/>
                    </a:lnTo>
                    <a:lnTo>
                      <a:pt x="282" y="366"/>
                    </a:lnTo>
                    <a:lnTo>
                      <a:pt x="282" y="363"/>
                    </a:lnTo>
                    <a:lnTo>
                      <a:pt x="284" y="363"/>
                    </a:lnTo>
                    <a:lnTo>
                      <a:pt x="287" y="363"/>
                    </a:lnTo>
                    <a:lnTo>
                      <a:pt x="287" y="366"/>
                    </a:lnTo>
                    <a:lnTo>
                      <a:pt x="290" y="366"/>
                    </a:lnTo>
                    <a:lnTo>
                      <a:pt x="292" y="366"/>
                    </a:lnTo>
                    <a:lnTo>
                      <a:pt x="292" y="368"/>
                    </a:lnTo>
                    <a:lnTo>
                      <a:pt x="292" y="366"/>
                    </a:lnTo>
                    <a:lnTo>
                      <a:pt x="292" y="368"/>
                    </a:lnTo>
                    <a:lnTo>
                      <a:pt x="292" y="366"/>
                    </a:lnTo>
                    <a:lnTo>
                      <a:pt x="295" y="366"/>
                    </a:lnTo>
                    <a:lnTo>
                      <a:pt x="297" y="366"/>
                    </a:lnTo>
                    <a:lnTo>
                      <a:pt x="297" y="368"/>
                    </a:lnTo>
                    <a:lnTo>
                      <a:pt x="300" y="368"/>
                    </a:lnTo>
                    <a:lnTo>
                      <a:pt x="303" y="368"/>
                    </a:lnTo>
                    <a:lnTo>
                      <a:pt x="303" y="371"/>
                    </a:lnTo>
                    <a:lnTo>
                      <a:pt x="305" y="371"/>
                    </a:lnTo>
                    <a:lnTo>
                      <a:pt x="308" y="371"/>
                    </a:lnTo>
                    <a:lnTo>
                      <a:pt x="308" y="368"/>
                    </a:lnTo>
                    <a:lnTo>
                      <a:pt x="310" y="368"/>
                    </a:lnTo>
                    <a:lnTo>
                      <a:pt x="313" y="368"/>
                    </a:lnTo>
                    <a:lnTo>
                      <a:pt x="310" y="368"/>
                    </a:lnTo>
                    <a:lnTo>
                      <a:pt x="310" y="366"/>
                    </a:lnTo>
                    <a:lnTo>
                      <a:pt x="313" y="368"/>
                    </a:lnTo>
                    <a:lnTo>
                      <a:pt x="313" y="366"/>
                    </a:lnTo>
                    <a:lnTo>
                      <a:pt x="313" y="363"/>
                    </a:lnTo>
                    <a:lnTo>
                      <a:pt x="316" y="363"/>
                    </a:lnTo>
                    <a:lnTo>
                      <a:pt x="316" y="360"/>
                    </a:lnTo>
                    <a:lnTo>
                      <a:pt x="318" y="360"/>
                    </a:lnTo>
                    <a:lnTo>
                      <a:pt x="318" y="363"/>
                    </a:lnTo>
                    <a:lnTo>
                      <a:pt x="318" y="360"/>
                    </a:lnTo>
                    <a:lnTo>
                      <a:pt x="321" y="360"/>
                    </a:lnTo>
                    <a:lnTo>
                      <a:pt x="321" y="363"/>
                    </a:lnTo>
                    <a:lnTo>
                      <a:pt x="321" y="366"/>
                    </a:lnTo>
                    <a:lnTo>
                      <a:pt x="318" y="366"/>
                    </a:lnTo>
                    <a:lnTo>
                      <a:pt x="321" y="368"/>
                    </a:lnTo>
                    <a:lnTo>
                      <a:pt x="323" y="371"/>
                    </a:lnTo>
                    <a:lnTo>
                      <a:pt x="326" y="368"/>
                    </a:lnTo>
                    <a:lnTo>
                      <a:pt x="326" y="371"/>
                    </a:lnTo>
                    <a:lnTo>
                      <a:pt x="326" y="368"/>
                    </a:lnTo>
                    <a:lnTo>
                      <a:pt x="329" y="368"/>
                    </a:lnTo>
                    <a:lnTo>
                      <a:pt x="329" y="371"/>
                    </a:lnTo>
                    <a:lnTo>
                      <a:pt x="331" y="371"/>
                    </a:lnTo>
                    <a:lnTo>
                      <a:pt x="331" y="374"/>
                    </a:lnTo>
                    <a:lnTo>
                      <a:pt x="331" y="376"/>
                    </a:lnTo>
                    <a:lnTo>
                      <a:pt x="334" y="376"/>
                    </a:lnTo>
                    <a:lnTo>
                      <a:pt x="334" y="379"/>
                    </a:lnTo>
                    <a:lnTo>
                      <a:pt x="331" y="379"/>
                    </a:lnTo>
                    <a:lnTo>
                      <a:pt x="334" y="379"/>
                    </a:lnTo>
                    <a:lnTo>
                      <a:pt x="331" y="381"/>
                    </a:lnTo>
                    <a:lnTo>
                      <a:pt x="329" y="381"/>
                    </a:lnTo>
                    <a:lnTo>
                      <a:pt x="326" y="381"/>
                    </a:lnTo>
                    <a:lnTo>
                      <a:pt x="323" y="384"/>
                    </a:lnTo>
                    <a:lnTo>
                      <a:pt x="323" y="387"/>
                    </a:lnTo>
                    <a:lnTo>
                      <a:pt x="326" y="387"/>
                    </a:lnTo>
                    <a:lnTo>
                      <a:pt x="329" y="387"/>
                    </a:lnTo>
                    <a:lnTo>
                      <a:pt x="329" y="389"/>
                    </a:lnTo>
                    <a:lnTo>
                      <a:pt x="331" y="389"/>
                    </a:lnTo>
                    <a:lnTo>
                      <a:pt x="331" y="392"/>
                    </a:lnTo>
                    <a:lnTo>
                      <a:pt x="334" y="392"/>
                    </a:lnTo>
                    <a:lnTo>
                      <a:pt x="337" y="392"/>
                    </a:lnTo>
                    <a:lnTo>
                      <a:pt x="337" y="394"/>
                    </a:lnTo>
                    <a:lnTo>
                      <a:pt x="337" y="397"/>
                    </a:lnTo>
                    <a:lnTo>
                      <a:pt x="339" y="397"/>
                    </a:lnTo>
                    <a:lnTo>
                      <a:pt x="342" y="397"/>
                    </a:lnTo>
                    <a:lnTo>
                      <a:pt x="344" y="397"/>
                    </a:lnTo>
                    <a:lnTo>
                      <a:pt x="344" y="400"/>
                    </a:lnTo>
                    <a:lnTo>
                      <a:pt x="344" y="402"/>
                    </a:lnTo>
                    <a:lnTo>
                      <a:pt x="347" y="402"/>
                    </a:lnTo>
                    <a:lnTo>
                      <a:pt x="347" y="405"/>
                    </a:lnTo>
                    <a:lnTo>
                      <a:pt x="350" y="405"/>
                    </a:lnTo>
                    <a:lnTo>
                      <a:pt x="352" y="405"/>
                    </a:lnTo>
                    <a:lnTo>
                      <a:pt x="352" y="408"/>
                    </a:lnTo>
                    <a:lnTo>
                      <a:pt x="355" y="408"/>
                    </a:lnTo>
                    <a:lnTo>
                      <a:pt x="355" y="410"/>
                    </a:lnTo>
                    <a:lnTo>
                      <a:pt x="355" y="408"/>
                    </a:lnTo>
                    <a:lnTo>
                      <a:pt x="357" y="410"/>
                    </a:lnTo>
                    <a:lnTo>
                      <a:pt x="355" y="410"/>
                    </a:lnTo>
                    <a:lnTo>
                      <a:pt x="357" y="410"/>
                    </a:lnTo>
                    <a:lnTo>
                      <a:pt x="355" y="410"/>
                    </a:lnTo>
                    <a:lnTo>
                      <a:pt x="357" y="410"/>
                    </a:lnTo>
                    <a:lnTo>
                      <a:pt x="357" y="413"/>
                    </a:lnTo>
                    <a:lnTo>
                      <a:pt x="360" y="413"/>
                    </a:lnTo>
                    <a:lnTo>
                      <a:pt x="360" y="415"/>
                    </a:lnTo>
                    <a:lnTo>
                      <a:pt x="363" y="418"/>
                    </a:lnTo>
                    <a:lnTo>
                      <a:pt x="363" y="421"/>
                    </a:lnTo>
                    <a:lnTo>
                      <a:pt x="365" y="421"/>
                    </a:lnTo>
                    <a:lnTo>
                      <a:pt x="365" y="423"/>
                    </a:lnTo>
                    <a:lnTo>
                      <a:pt x="368" y="426"/>
                    </a:lnTo>
                    <a:lnTo>
                      <a:pt x="368" y="423"/>
                    </a:lnTo>
                    <a:lnTo>
                      <a:pt x="370" y="423"/>
                    </a:lnTo>
                    <a:lnTo>
                      <a:pt x="370" y="426"/>
                    </a:lnTo>
                    <a:lnTo>
                      <a:pt x="370" y="428"/>
                    </a:lnTo>
                    <a:lnTo>
                      <a:pt x="373" y="428"/>
                    </a:lnTo>
                    <a:lnTo>
                      <a:pt x="376" y="431"/>
                    </a:lnTo>
                    <a:lnTo>
                      <a:pt x="378" y="431"/>
                    </a:lnTo>
                    <a:lnTo>
                      <a:pt x="381" y="431"/>
                    </a:lnTo>
                    <a:lnTo>
                      <a:pt x="381" y="434"/>
                    </a:lnTo>
                    <a:lnTo>
                      <a:pt x="383" y="434"/>
                    </a:lnTo>
                    <a:lnTo>
                      <a:pt x="383" y="436"/>
                    </a:lnTo>
                    <a:lnTo>
                      <a:pt x="381" y="436"/>
                    </a:lnTo>
                    <a:lnTo>
                      <a:pt x="383" y="436"/>
                    </a:lnTo>
                    <a:lnTo>
                      <a:pt x="383" y="439"/>
                    </a:lnTo>
                    <a:lnTo>
                      <a:pt x="386" y="441"/>
                    </a:lnTo>
                    <a:lnTo>
                      <a:pt x="386" y="444"/>
                    </a:lnTo>
                    <a:lnTo>
                      <a:pt x="386" y="447"/>
                    </a:lnTo>
                    <a:lnTo>
                      <a:pt x="386" y="449"/>
                    </a:lnTo>
                    <a:lnTo>
                      <a:pt x="383" y="449"/>
                    </a:lnTo>
                    <a:lnTo>
                      <a:pt x="381" y="449"/>
                    </a:lnTo>
                    <a:lnTo>
                      <a:pt x="381" y="452"/>
                    </a:lnTo>
                    <a:lnTo>
                      <a:pt x="383" y="452"/>
                    </a:lnTo>
                    <a:lnTo>
                      <a:pt x="386" y="452"/>
                    </a:lnTo>
                    <a:lnTo>
                      <a:pt x="386" y="455"/>
                    </a:lnTo>
                    <a:lnTo>
                      <a:pt x="389" y="455"/>
                    </a:lnTo>
                    <a:lnTo>
                      <a:pt x="391" y="455"/>
                    </a:lnTo>
                    <a:lnTo>
                      <a:pt x="391" y="457"/>
                    </a:lnTo>
                    <a:lnTo>
                      <a:pt x="394" y="457"/>
                    </a:lnTo>
                    <a:lnTo>
                      <a:pt x="394" y="460"/>
                    </a:lnTo>
                    <a:lnTo>
                      <a:pt x="394" y="462"/>
                    </a:lnTo>
                    <a:lnTo>
                      <a:pt x="394" y="465"/>
                    </a:lnTo>
                    <a:lnTo>
                      <a:pt x="394" y="468"/>
                    </a:lnTo>
                    <a:lnTo>
                      <a:pt x="397" y="468"/>
                    </a:lnTo>
                    <a:lnTo>
                      <a:pt x="397" y="470"/>
                    </a:lnTo>
                    <a:lnTo>
                      <a:pt x="397" y="473"/>
                    </a:lnTo>
                    <a:lnTo>
                      <a:pt x="394" y="473"/>
                    </a:lnTo>
                    <a:lnTo>
                      <a:pt x="391" y="473"/>
                    </a:lnTo>
                    <a:lnTo>
                      <a:pt x="389" y="473"/>
                    </a:lnTo>
                    <a:lnTo>
                      <a:pt x="386" y="473"/>
                    </a:lnTo>
                    <a:lnTo>
                      <a:pt x="386" y="475"/>
                    </a:lnTo>
                    <a:lnTo>
                      <a:pt x="389" y="475"/>
                    </a:lnTo>
                    <a:lnTo>
                      <a:pt x="391" y="475"/>
                    </a:lnTo>
                    <a:lnTo>
                      <a:pt x="394" y="475"/>
                    </a:lnTo>
                    <a:lnTo>
                      <a:pt x="394" y="478"/>
                    </a:lnTo>
                    <a:lnTo>
                      <a:pt x="391" y="478"/>
                    </a:lnTo>
                    <a:lnTo>
                      <a:pt x="389" y="478"/>
                    </a:lnTo>
                    <a:lnTo>
                      <a:pt x="386" y="478"/>
                    </a:lnTo>
                    <a:lnTo>
                      <a:pt x="386" y="481"/>
                    </a:lnTo>
                    <a:lnTo>
                      <a:pt x="383" y="481"/>
                    </a:lnTo>
                    <a:lnTo>
                      <a:pt x="381" y="481"/>
                    </a:lnTo>
                    <a:lnTo>
                      <a:pt x="378" y="481"/>
                    </a:lnTo>
                    <a:lnTo>
                      <a:pt x="376" y="481"/>
                    </a:lnTo>
                    <a:lnTo>
                      <a:pt x="373" y="483"/>
                    </a:lnTo>
                    <a:lnTo>
                      <a:pt x="370" y="483"/>
                    </a:lnTo>
                    <a:lnTo>
                      <a:pt x="370" y="486"/>
                    </a:lnTo>
                    <a:lnTo>
                      <a:pt x="373" y="486"/>
                    </a:lnTo>
                    <a:lnTo>
                      <a:pt x="373" y="488"/>
                    </a:lnTo>
                    <a:lnTo>
                      <a:pt x="376" y="488"/>
                    </a:lnTo>
                    <a:lnTo>
                      <a:pt x="378" y="488"/>
                    </a:lnTo>
                    <a:lnTo>
                      <a:pt x="378" y="491"/>
                    </a:lnTo>
                    <a:lnTo>
                      <a:pt x="381" y="491"/>
                    </a:lnTo>
                    <a:lnTo>
                      <a:pt x="383" y="491"/>
                    </a:lnTo>
                    <a:lnTo>
                      <a:pt x="383" y="494"/>
                    </a:lnTo>
                    <a:lnTo>
                      <a:pt x="381" y="494"/>
                    </a:lnTo>
                    <a:lnTo>
                      <a:pt x="378" y="494"/>
                    </a:lnTo>
                    <a:lnTo>
                      <a:pt x="378" y="496"/>
                    </a:lnTo>
                    <a:lnTo>
                      <a:pt x="381" y="496"/>
                    </a:lnTo>
                    <a:lnTo>
                      <a:pt x="383" y="499"/>
                    </a:lnTo>
                    <a:lnTo>
                      <a:pt x="383" y="502"/>
                    </a:lnTo>
                    <a:lnTo>
                      <a:pt x="383" y="504"/>
                    </a:lnTo>
                    <a:lnTo>
                      <a:pt x="383" y="507"/>
                    </a:lnTo>
                    <a:lnTo>
                      <a:pt x="383" y="509"/>
                    </a:lnTo>
                    <a:lnTo>
                      <a:pt x="381" y="509"/>
                    </a:lnTo>
                    <a:lnTo>
                      <a:pt x="381" y="512"/>
                    </a:lnTo>
                    <a:lnTo>
                      <a:pt x="381" y="515"/>
                    </a:lnTo>
                    <a:lnTo>
                      <a:pt x="378" y="515"/>
                    </a:lnTo>
                    <a:lnTo>
                      <a:pt x="378" y="517"/>
                    </a:lnTo>
                    <a:lnTo>
                      <a:pt x="378" y="520"/>
                    </a:lnTo>
                    <a:lnTo>
                      <a:pt x="378" y="522"/>
                    </a:lnTo>
                    <a:lnTo>
                      <a:pt x="376" y="522"/>
                    </a:lnTo>
                    <a:lnTo>
                      <a:pt x="376" y="525"/>
                    </a:lnTo>
                    <a:lnTo>
                      <a:pt x="373" y="525"/>
                    </a:lnTo>
                    <a:lnTo>
                      <a:pt x="370" y="525"/>
                    </a:lnTo>
                    <a:lnTo>
                      <a:pt x="368" y="525"/>
                    </a:lnTo>
                    <a:lnTo>
                      <a:pt x="368" y="528"/>
                    </a:lnTo>
                    <a:lnTo>
                      <a:pt x="365" y="528"/>
                    </a:lnTo>
                    <a:lnTo>
                      <a:pt x="368" y="528"/>
                    </a:lnTo>
                    <a:lnTo>
                      <a:pt x="368" y="530"/>
                    </a:lnTo>
                    <a:lnTo>
                      <a:pt x="365" y="530"/>
                    </a:lnTo>
                    <a:lnTo>
                      <a:pt x="365" y="528"/>
                    </a:lnTo>
                    <a:lnTo>
                      <a:pt x="363" y="528"/>
                    </a:lnTo>
                    <a:lnTo>
                      <a:pt x="360" y="528"/>
                    </a:lnTo>
                    <a:lnTo>
                      <a:pt x="360" y="525"/>
                    </a:lnTo>
                    <a:lnTo>
                      <a:pt x="357" y="525"/>
                    </a:lnTo>
                    <a:lnTo>
                      <a:pt x="357" y="528"/>
                    </a:lnTo>
                    <a:lnTo>
                      <a:pt x="355" y="528"/>
                    </a:lnTo>
                    <a:lnTo>
                      <a:pt x="352" y="528"/>
                    </a:lnTo>
                    <a:lnTo>
                      <a:pt x="350" y="528"/>
                    </a:lnTo>
                    <a:lnTo>
                      <a:pt x="347" y="528"/>
                    </a:lnTo>
                    <a:lnTo>
                      <a:pt x="344" y="528"/>
                    </a:lnTo>
                    <a:lnTo>
                      <a:pt x="344" y="530"/>
                    </a:lnTo>
                    <a:lnTo>
                      <a:pt x="342" y="530"/>
                    </a:lnTo>
                    <a:lnTo>
                      <a:pt x="342" y="533"/>
                    </a:lnTo>
                    <a:lnTo>
                      <a:pt x="344" y="533"/>
                    </a:lnTo>
                    <a:lnTo>
                      <a:pt x="344" y="535"/>
                    </a:lnTo>
                    <a:lnTo>
                      <a:pt x="342" y="535"/>
                    </a:lnTo>
                    <a:lnTo>
                      <a:pt x="342" y="538"/>
                    </a:lnTo>
                    <a:lnTo>
                      <a:pt x="342" y="535"/>
                    </a:lnTo>
                    <a:lnTo>
                      <a:pt x="339" y="535"/>
                    </a:lnTo>
                    <a:lnTo>
                      <a:pt x="337" y="535"/>
                    </a:lnTo>
                    <a:lnTo>
                      <a:pt x="337" y="538"/>
                    </a:lnTo>
                    <a:lnTo>
                      <a:pt x="337" y="535"/>
                    </a:lnTo>
                    <a:lnTo>
                      <a:pt x="339" y="538"/>
                    </a:lnTo>
                    <a:lnTo>
                      <a:pt x="337" y="538"/>
                    </a:lnTo>
                    <a:lnTo>
                      <a:pt x="334" y="538"/>
                    </a:lnTo>
                    <a:lnTo>
                      <a:pt x="334" y="541"/>
                    </a:lnTo>
                    <a:lnTo>
                      <a:pt x="331" y="541"/>
                    </a:lnTo>
                    <a:lnTo>
                      <a:pt x="334" y="541"/>
                    </a:lnTo>
                    <a:lnTo>
                      <a:pt x="331" y="541"/>
                    </a:lnTo>
                    <a:lnTo>
                      <a:pt x="334" y="541"/>
                    </a:lnTo>
                    <a:lnTo>
                      <a:pt x="331" y="541"/>
                    </a:lnTo>
                    <a:lnTo>
                      <a:pt x="329" y="541"/>
                    </a:lnTo>
                    <a:lnTo>
                      <a:pt x="329" y="543"/>
                    </a:lnTo>
                    <a:lnTo>
                      <a:pt x="329" y="541"/>
                    </a:lnTo>
                    <a:lnTo>
                      <a:pt x="329" y="543"/>
                    </a:lnTo>
                    <a:lnTo>
                      <a:pt x="326" y="543"/>
                    </a:lnTo>
                    <a:lnTo>
                      <a:pt x="329" y="543"/>
                    </a:lnTo>
                    <a:lnTo>
                      <a:pt x="329" y="546"/>
                    </a:lnTo>
                    <a:lnTo>
                      <a:pt x="326" y="546"/>
                    </a:lnTo>
                    <a:lnTo>
                      <a:pt x="326" y="543"/>
                    </a:lnTo>
                    <a:lnTo>
                      <a:pt x="326" y="546"/>
                    </a:lnTo>
                    <a:lnTo>
                      <a:pt x="326" y="543"/>
                    </a:lnTo>
                    <a:lnTo>
                      <a:pt x="326" y="546"/>
                    </a:lnTo>
                    <a:lnTo>
                      <a:pt x="323" y="546"/>
                    </a:lnTo>
                    <a:lnTo>
                      <a:pt x="323" y="549"/>
                    </a:lnTo>
                    <a:lnTo>
                      <a:pt x="323" y="546"/>
                    </a:lnTo>
                    <a:lnTo>
                      <a:pt x="323" y="549"/>
                    </a:lnTo>
                    <a:lnTo>
                      <a:pt x="323" y="546"/>
                    </a:lnTo>
                    <a:lnTo>
                      <a:pt x="323" y="549"/>
                    </a:lnTo>
                    <a:lnTo>
                      <a:pt x="323" y="546"/>
                    </a:lnTo>
                    <a:lnTo>
                      <a:pt x="323" y="549"/>
                    </a:lnTo>
                    <a:lnTo>
                      <a:pt x="323" y="546"/>
                    </a:lnTo>
                    <a:lnTo>
                      <a:pt x="323" y="549"/>
                    </a:lnTo>
                    <a:lnTo>
                      <a:pt x="323" y="551"/>
                    </a:lnTo>
                    <a:lnTo>
                      <a:pt x="321" y="551"/>
                    </a:lnTo>
                    <a:lnTo>
                      <a:pt x="323" y="551"/>
                    </a:lnTo>
                    <a:lnTo>
                      <a:pt x="321" y="551"/>
                    </a:lnTo>
                    <a:lnTo>
                      <a:pt x="323" y="551"/>
                    </a:lnTo>
                    <a:lnTo>
                      <a:pt x="323" y="554"/>
                    </a:lnTo>
                    <a:lnTo>
                      <a:pt x="321" y="554"/>
                    </a:lnTo>
                    <a:lnTo>
                      <a:pt x="318" y="554"/>
                    </a:lnTo>
                    <a:lnTo>
                      <a:pt x="318" y="556"/>
                    </a:lnTo>
                    <a:lnTo>
                      <a:pt x="316" y="556"/>
                    </a:lnTo>
                    <a:lnTo>
                      <a:pt x="316" y="559"/>
                    </a:lnTo>
                    <a:lnTo>
                      <a:pt x="313" y="559"/>
                    </a:lnTo>
                    <a:lnTo>
                      <a:pt x="316" y="559"/>
                    </a:lnTo>
                    <a:lnTo>
                      <a:pt x="316" y="562"/>
                    </a:lnTo>
                    <a:lnTo>
                      <a:pt x="313" y="562"/>
                    </a:lnTo>
                    <a:lnTo>
                      <a:pt x="316" y="562"/>
                    </a:lnTo>
                    <a:lnTo>
                      <a:pt x="313" y="562"/>
                    </a:lnTo>
                    <a:lnTo>
                      <a:pt x="313" y="564"/>
                    </a:lnTo>
                    <a:lnTo>
                      <a:pt x="313" y="567"/>
                    </a:lnTo>
                    <a:lnTo>
                      <a:pt x="313" y="569"/>
                    </a:lnTo>
                    <a:lnTo>
                      <a:pt x="310" y="569"/>
                    </a:lnTo>
                    <a:lnTo>
                      <a:pt x="310" y="572"/>
                    </a:lnTo>
                    <a:lnTo>
                      <a:pt x="308" y="572"/>
                    </a:lnTo>
                    <a:lnTo>
                      <a:pt x="305" y="572"/>
                    </a:lnTo>
                    <a:lnTo>
                      <a:pt x="308" y="572"/>
                    </a:lnTo>
                    <a:lnTo>
                      <a:pt x="305" y="572"/>
                    </a:lnTo>
                    <a:lnTo>
                      <a:pt x="305" y="569"/>
                    </a:lnTo>
                    <a:lnTo>
                      <a:pt x="305" y="572"/>
                    </a:lnTo>
                    <a:lnTo>
                      <a:pt x="305" y="575"/>
                    </a:lnTo>
                    <a:lnTo>
                      <a:pt x="303" y="575"/>
                    </a:lnTo>
                    <a:lnTo>
                      <a:pt x="300" y="575"/>
                    </a:lnTo>
                    <a:lnTo>
                      <a:pt x="297" y="575"/>
                    </a:lnTo>
                    <a:lnTo>
                      <a:pt x="297" y="572"/>
                    </a:lnTo>
                    <a:lnTo>
                      <a:pt x="295" y="572"/>
                    </a:lnTo>
                    <a:lnTo>
                      <a:pt x="295" y="575"/>
                    </a:lnTo>
                    <a:lnTo>
                      <a:pt x="297" y="575"/>
                    </a:lnTo>
                    <a:lnTo>
                      <a:pt x="295" y="575"/>
                    </a:lnTo>
                    <a:lnTo>
                      <a:pt x="292" y="575"/>
                    </a:lnTo>
                    <a:lnTo>
                      <a:pt x="290" y="575"/>
                    </a:lnTo>
                    <a:lnTo>
                      <a:pt x="290" y="572"/>
                    </a:lnTo>
                    <a:lnTo>
                      <a:pt x="290" y="575"/>
                    </a:lnTo>
                    <a:lnTo>
                      <a:pt x="287" y="575"/>
                    </a:lnTo>
                    <a:lnTo>
                      <a:pt x="287" y="572"/>
                    </a:lnTo>
                    <a:lnTo>
                      <a:pt x="284" y="572"/>
                    </a:lnTo>
                    <a:lnTo>
                      <a:pt x="282" y="572"/>
                    </a:lnTo>
                    <a:lnTo>
                      <a:pt x="282" y="569"/>
                    </a:lnTo>
                    <a:lnTo>
                      <a:pt x="282" y="572"/>
                    </a:lnTo>
                    <a:lnTo>
                      <a:pt x="282" y="569"/>
                    </a:lnTo>
                    <a:lnTo>
                      <a:pt x="279" y="569"/>
                    </a:lnTo>
                    <a:lnTo>
                      <a:pt x="276" y="569"/>
                    </a:lnTo>
                    <a:lnTo>
                      <a:pt x="276" y="567"/>
                    </a:lnTo>
                    <a:lnTo>
                      <a:pt x="276" y="569"/>
                    </a:lnTo>
                    <a:lnTo>
                      <a:pt x="276" y="567"/>
                    </a:lnTo>
                    <a:lnTo>
                      <a:pt x="276" y="564"/>
                    </a:lnTo>
                    <a:lnTo>
                      <a:pt x="274" y="564"/>
                    </a:lnTo>
                    <a:lnTo>
                      <a:pt x="271" y="564"/>
                    </a:lnTo>
                    <a:lnTo>
                      <a:pt x="271" y="567"/>
                    </a:lnTo>
                    <a:lnTo>
                      <a:pt x="269" y="567"/>
                    </a:lnTo>
                    <a:lnTo>
                      <a:pt x="269" y="569"/>
                    </a:lnTo>
                    <a:lnTo>
                      <a:pt x="266" y="569"/>
                    </a:lnTo>
                    <a:lnTo>
                      <a:pt x="266" y="567"/>
                    </a:lnTo>
                    <a:lnTo>
                      <a:pt x="263" y="567"/>
                    </a:lnTo>
                    <a:lnTo>
                      <a:pt x="261" y="567"/>
                    </a:lnTo>
                    <a:lnTo>
                      <a:pt x="258" y="567"/>
                    </a:lnTo>
                    <a:lnTo>
                      <a:pt x="256" y="567"/>
                    </a:lnTo>
                    <a:lnTo>
                      <a:pt x="256" y="564"/>
                    </a:lnTo>
                    <a:lnTo>
                      <a:pt x="256" y="567"/>
                    </a:lnTo>
                    <a:lnTo>
                      <a:pt x="256" y="564"/>
                    </a:lnTo>
                    <a:lnTo>
                      <a:pt x="253" y="564"/>
                    </a:lnTo>
                    <a:lnTo>
                      <a:pt x="250" y="564"/>
                    </a:lnTo>
                    <a:lnTo>
                      <a:pt x="248" y="564"/>
                    </a:lnTo>
                    <a:lnTo>
                      <a:pt x="245" y="562"/>
                    </a:lnTo>
                    <a:lnTo>
                      <a:pt x="243" y="562"/>
                    </a:lnTo>
                    <a:lnTo>
                      <a:pt x="243" y="559"/>
                    </a:lnTo>
                    <a:lnTo>
                      <a:pt x="243" y="556"/>
                    </a:lnTo>
                    <a:lnTo>
                      <a:pt x="243" y="554"/>
                    </a:lnTo>
                    <a:lnTo>
                      <a:pt x="243" y="551"/>
                    </a:lnTo>
                    <a:lnTo>
                      <a:pt x="245" y="551"/>
                    </a:lnTo>
                    <a:lnTo>
                      <a:pt x="245" y="549"/>
                    </a:lnTo>
                    <a:lnTo>
                      <a:pt x="248" y="549"/>
                    </a:lnTo>
                    <a:lnTo>
                      <a:pt x="248" y="546"/>
                    </a:lnTo>
                    <a:lnTo>
                      <a:pt x="245" y="546"/>
                    </a:lnTo>
                    <a:lnTo>
                      <a:pt x="248" y="546"/>
                    </a:lnTo>
                    <a:lnTo>
                      <a:pt x="245" y="546"/>
                    </a:lnTo>
                    <a:lnTo>
                      <a:pt x="245" y="543"/>
                    </a:lnTo>
                    <a:lnTo>
                      <a:pt x="245" y="541"/>
                    </a:lnTo>
                    <a:lnTo>
                      <a:pt x="243" y="541"/>
                    </a:lnTo>
                    <a:lnTo>
                      <a:pt x="240" y="541"/>
                    </a:lnTo>
                    <a:lnTo>
                      <a:pt x="237" y="541"/>
                    </a:lnTo>
                    <a:lnTo>
                      <a:pt x="235" y="541"/>
                    </a:lnTo>
                    <a:lnTo>
                      <a:pt x="232" y="541"/>
                    </a:lnTo>
                    <a:lnTo>
                      <a:pt x="229" y="541"/>
                    </a:lnTo>
                    <a:lnTo>
                      <a:pt x="229" y="538"/>
                    </a:lnTo>
                    <a:lnTo>
                      <a:pt x="229" y="541"/>
                    </a:lnTo>
                    <a:lnTo>
                      <a:pt x="227" y="541"/>
                    </a:lnTo>
                    <a:lnTo>
                      <a:pt x="227" y="538"/>
                    </a:lnTo>
                    <a:lnTo>
                      <a:pt x="224" y="538"/>
                    </a:lnTo>
                    <a:lnTo>
                      <a:pt x="224" y="535"/>
                    </a:lnTo>
                    <a:lnTo>
                      <a:pt x="222" y="535"/>
                    </a:lnTo>
                    <a:lnTo>
                      <a:pt x="222" y="538"/>
                    </a:lnTo>
                    <a:lnTo>
                      <a:pt x="219" y="538"/>
                    </a:lnTo>
                    <a:lnTo>
                      <a:pt x="216" y="538"/>
                    </a:lnTo>
                    <a:lnTo>
                      <a:pt x="214" y="538"/>
                    </a:lnTo>
                    <a:lnTo>
                      <a:pt x="214" y="541"/>
                    </a:lnTo>
                    <a:lnTo>
                      <a:pt x="214" y="543"/>
                    </a:lnTo>
                    <a:lnTo>
                      <a:pt x="214" y="541"/>
                    </a:lnTo>
                    <a:lnTo>
                      <a:pt x="214" y="543"/>
                    </a:lnTo>
                    <a:lnTo>
                      <a:pt x="211" y="543"/>
                    </a:lnTo>
                    <a:lnTo>
                      <a:pt x="211" y="546"/>
                    </a:lnTo>
                    <a:lnTo>
                      <a:pt x="211" y="549"/>
                    </a:lnTo>
                    <a:lnTo>
                      <a:pt x="209" y="549"/>
                    </a:lnTo>
                    <a:lnTo>
                      <a:pt x="206" y="549"/>
                    </a:lnTo>
                    <a:lnTo>
                      <a:pt x="206" y="551"/>
                    </a:lnTo>
                    <a:lnTo>
                      <a:pt x="206" y="554"/>
                    </a:lnTo>
                    <a:lnTo>
                      <a:pt x="203" y="554"/>
                    </a:lnTo>
                    <a:lnTo>
                      <a:pt x="201" y="554"/>
                    </a:lnTo>
                    <a:lnTo>
                      <a:pt x="201" y="556"/>
                    </a:lnTo>
                    <a:lnTo>
                      <a:pt x="198" y="556"/>
                    </a:lnTo>
                    <a:lnTo>
                      <a:pt x="198" y="559"/>
                    </a:lnTo>
                    <a:lnTo>
                      <a:pt x="196" y="559"/>
                    </a:lnTo>
                    <a:lnTo>
                      <a:pt x="193" y="559"/>
                    </a:lnTo>
                    <a:lnTo>
                      <a:pt x="193" y="562"/>
                    </a:lnTo>
                    <a:lnTo>
                      <a:pt x="193" y="564"/>
                    </a:lnTo>
                    <a:lnTo>
                      <a:pt x="190" y="564"/>
                    </a:lnTo>
                    <a:lnTo>
                      <a:pt x="190" y="567"/>
                    </a:lnTo>
                    <a:lnTo>
                      <a:pt x="190" y="569"/>
                    </a:lnTo>
                    <a:lnTo>
                      <a:pt x="190" y="572"/>
                    </a:lnTo>
                    <a:lnTo>
                      <a:pt x="190" y="575"/>
                    </a:lnTo>
                    <a:lnTo>
                      <a:pt x="190" y="577"/>
                    </a:lnTo>
                    <a:lnTo>
                      <a:pt x="190" y="580"/>
                    </a:lnTo>
                    <a:lnTo>
                      <a:pt x="193" y="580"/>
                    </a:lnTo>
                    <a:lnTo>
                      <a:pt x="193" y="583"/>
                    </a:lnTo>
                    <a:lnTo>
                      <a:pt x="196" y="583"/>
                    </a:lnTo>
                    <a:lnTo>
                      <a:pt x="196" y="585"/>
                    </a:lnTo>
                    <a:lnTo>
                      <a:pt x="198" y="585"/>
                    </a:lnTo>
                    <a:lnTo>
                      <a:pt x="201" y="585"/>
                    </a:lnTo>
                    <a:lnTo>
                      <a:pt x="201" y="588"/>
                    </a:lnTo>
                    <a:lnTo>
                      <a:pt x="203" y="588"/>
                    </a:lnTo>
                    <a:lnTo>
                      <a:pt x="206" y="588"/>
                    </a:lnTo>
                    <a:lnTo>
                      <a:pt x="209" y="588"/>
                    </a:lnTo>
                    <a:lnTo>
                      <a:pt x="211" y="588"/>
                    </a:lnTo>
                    <a:lnTo>
                      <a:pt x="211" y="590"/>
                    </a:lnTo>
                    <a:lnTo>
                      <a:pt x="214" y="590"/>
                    </a:lnTo>
                    <a:lnTo>
                      <a:pt x="211" y="590"/>
                    </a:lnTo>
                    <a:lnTo>
                      <a:pt x="211" y="593"/>
                    </a:lnTo>
                    <a:lnTo>
                      <a:pt x="211" y="596"/>
                    </a:lnTo>
                    <a:lnTo>
                      <a:pt x="209" y="596"/>
                    </a:lnTo>
                    <a:lnTo>
                      <a:pt x="206" y="596"/>
                    </a:lnTo>
                    <a:lnTo>
                      <a:pt x="206" y="598"/>
                    </a:lnTo>
                    <a:lnTo>
                      <a:pt x="206" y="596"/>
                    </a:lnTo>
                    <a:lnTo>
                      <a:pt x="203" y="596"/>
                    </a:lnTo>
                    <a:lnTo>
                      <a:pt x="203" y="598"/>
                    </a:lnTo>
                    <a:lnTo>
                      <a:pt x="201" y="598"/>
                    </a:lnTo>
                    <a:lnTo>
                      <a:pt x="203" y="598"/>
                    </a:lnTo>
                    <a:lnTo>
                      <a:pt x="201" y="598"/>
                    </a:lnTo>
                    <a:lnTo>
                      <a:pt x="201" y="601"/>
                    </a:lnTo>
                    <a:lnTo>
                      <a:pt x="201" y="598"/>
                    </a:lnTo>
                    <a:lnTo>
                      <a:pt x="198" y="598"/>
                    </a:lnTo>
                    <a:lnTo>
                      <a:pt x="198" y="601"/>
                    </a:lnTo>
                    <a:lnTo>
                      <a:pt x="196" y="601"/>
                    </a:lnTo>
                    <a:lnTo>
                      <a:pt x="198" y="601"/>
                    </a:lnTo>
                    <a:lnTo>
                      <a:pt x="198" y="603"/>
                    </a:lnTo>
                    <a:lnTo>
                      <a:pt x="196" y="603"/>
                    </a:lnTo>
                    <a:lnTo>
                      <a:pt x="196" y="606"/>
                    </a:lnTo>
                    <a:lnTo>
                      <a:pt x="193" y="606"/>
                    </a:lnTo>
                    <a:lnTo>
                      <a:pt x="193" y="609"/>
                    </a:lnTo>
                    <a:lnTo>
                      <a:pt x="190" y="609"/>
                    </a:lnTo>
                    <a:lnTo>
                      <a:pt x="190" y="611"/>
                    </a:lnTo>
                    <a:lnTo>
                      <a:pt x="190" y="614"/>
                    </a:lnTo>
                    <a:lnTo>
                      <a:pt x="193" y="614"/>
                    </a:lnTo>
                    <a:lnTo>
                      <a:pt x="193" y="616"/>
                    </a:lnTo>
                    <a:lnTo>
                      <a:pt x="190" y="616"/>
                    </a:lnTo>
                    <a:lnTo>
                      <a:pt x="190" y="619"/>
                    </a:lnTo>
                    <a:lnTo>
                      <a:pt x="190" y="622"/>
                    </a:lnTo>
                    <a:lnTo>
                      <a:pt x="190" y="624"/>
                    </a:lnTo>
                    <a:lnTo>
                      <a:pt x="190" y="627"/>
                    </a:lnTo>
                    <a:lnTo>
                      <a:pt x="190" y="630"/>
                    </a:lnTo>
                    <a:lnTo>
                      <a:pt x="193" y="630"/>
                    </a:lnTo>
                    <a:lnTo>
                      <a:pt x="193" y="632"/>
                    </a:lnTo>
                    <a:lnTo>
                      <a:pt x="193" y="635"/>
                    </a:lnTo>
                    <a:lnTo>
                      <a:pt x="196" y="635"/>
                    </a:lnTo>
                    <a:lnTo>
                      <a:pt x="196" y="637"/>
                    </a:lnTo>
                    <a:lnTo>
                      <a:pt x="198" y="637"/>
                    </a:lnTo>
                    <a:lnTo>
                      <a:pt x="198" y="640"/>
                    </a:lnTo>
                    <a:lnTo>
                      <a:pt x="201" y="640"/>
                    </a:lnTo>
                    <a:lnTo>
                      <a:pt x="203" y="640"/>
                    </a:lnTo>
                    <a:lnTo>
                      <a:pt x="203" y="643"/>
                    </a:lnTo>
                    <a:lnTo>
                      <a:pt x="206" y="643"/>
                    </a:lnTo>
                    <a:lnTo>
                      <a:pt x="209" y="643"/>
                    </a:lnTo>
                    <a:lnTo>
                      <a:pt x="211" y="643"/>
                    </a:lnTo>
                    <a:lnTo>
                      <a:pt x="214" y="643"/>
                    </a:lnTo>
                    <a:lnTo>
                      <a:pt x="214" y="645"/>
                    </a:lnTo>
                    <a:lnTo>
                      <a:pt x="216" y="645"/>
                    </a:lnTo>
                    <a:lnTo>
                      <a:pt x="219" y="645"/>
                    </a:lnTo>
                    <a:lnTo>
                      <a:pt x="222" y="645"/>
                    </a:lnTo>
                    <a:lnTo>
                      <a:pt x="224" y="645"/>
                    </a:lnTo>
                    <a:lnTo>
                      <a:pt x="227" y="645"/>
                    </a:lnTo>
                    <a:lnTo>
                      <a:pt x="227" y="648"/>
                    </a:lnTo>
                    <a:lnTo>
                      <a:pt x="227" y="645"/>
                    </a:lnTo>
                    <a:lnTo>
                      <a:pt x="227" y="648"/>
                    </a:lnTo>
                    <a:lnTo>
                      <a:pt x="227" y="645"/>
                    </a:lnTo>
                    <a:lnTo>
                      <a:pt x="227" y="648"/>
                    </a:lnTo>
                    <a:lnTo>
                      <a:pt x="229" y="648"/>
                    </a:lnTo>
                    <a:lnTo>
                      <a:pt x="227" y="648"/>
                    </a:lnTo>
                    <a:lnTo>
                      <a:pt x="229" y="648"/>
                    </a:lnTo>
                    <a:lnTo>
                      <a:pt x="229" y="650"/>
                    </a:lnTo>
                    <a:lnTo>
                      <a:pt x="232" y="650"/>
                    </a:lnTo>
                    <a:lnTo>
                      <a:pt x="235" y="650"/>
                    </a:lnTo>
                    <a:lnTo>
                      <a:pt x="237" y="650"/>
                    </a:lnTo>
                    <a:lnTo>
                      <a:pt x="237" y="648"/>
                    </a:lnTo>
                    <a:lnTo>
                      <a:pt x="240" y="648"/>
                    </a:lnTo>
                    <a:lnTo>
                      <a:pt x="240" y="645"/>
                    </a:lnTo>
                    <a:lnTo>
                      <a:pt x="243" y="645"/>
                    </a:lnTo>
                    <a:lnTo>
                      <a:pt x="245" y="645"/>
                    </a:lnTo>
                    <a:lnTo>
                      <a:pt x="245" y="648"/>
                    </a:lnTo>
                    <a:lnTo>
                      <a:pt x="248" y="648"/>
                    </a:lnTo>
                    <a:lnTo>
                      <a:pt x="248" y="645"/>
                    </a:lnTo>
                    <a:lnTo>
                      <a:pt x="248" y="648"/>
                    </a:lnTo>
                    <a:lnTo>
                      <a:pt x="250" y="648"/>
                    </a:lnTo>
                    <a:lnTo>
                      <a:pt x="250" y="645"/>
                    </a:lnTo>
                    <a:lnTo>
                      <a:pt x="250" y="648"/>
                    </a:lnTo>
                    <a:lnTo>
                      <a:pt x="253" y="648"/>
                    </a:lnTo>
                    <a:lnTo>
                      <a:pt x="256" y="648"/>
                    </a:lnTo>
                    <a:lnTo>
                      <a:pt x="258" y="648"/>
                    </a:lnTo>
                    <a:lnTo>
                      <a:pt x="258" y="645"/>
                    </a:lnTo>
                    <a:lnTo>
                      <a:pt x="258" y="648"/>
                    </a:lnTo>
                    <a:lnTo>
                      <a:pt x="258" y="645"/>
                    </a:lnTo>
                    <a:lnTo>
                      <a:pt x="261" y="645"/>
                    </a:lnTo>
                    <a:lnTo>
                      <a:pt x="261" y="648"/>
                    </a:lnTo>
                    <a:lnTo>
                      <a:pt x="261" y="650"/>
                    </a:lnTo>
                    <a:lnTo>
                      <a:pt x="263" y="650"/>
                    </a:lnTo>
                    <a:lnTo>
                      <a:pt x="261" y="650"/>
                    </a:lnTo>
                    <a:lnTo>
                      <a:pt x="261" y="653"/>
                    </a:lnTo>
                    <a:lnTo>
                      <a:pt x="258" y="653"/>
                    </a:lnTo>
                    <a:lnTo>
                      <a:pt x="258" y="656"/>
                    </a:lnTo>
                    <a:lnTo>
                      <a:pt x="258" y="658"/>
                    </a:lnTo>
                    <a:lnTo>
                      <a:pt x="258" y="661"/>
                    </a:lnTo>
                    <a:lnTo>
                      <a:pt x="256" y="661"/>
                    </a:lnTo>
                    <a:lnTo>
                      <a:pt x="253" y="661"/>
                    </a:lnTo>
                    <a:lnTo>
                      <a:pt x="253" y="663"/>
                    </a:lnTo>
                    <a:lnTo>
                      <a:pt x="250" y="663"/>
                    </a:lnTo>
                    <a:lnTo>
                      <a:pt x="250" y="666"/>
                    </a:lnTo>
                    <a:lnTo>
                      <a:pt x="248" y="666"/>
                    </a:lnTo>
                    <a:lnTo>
                      <a:pt x="245" y="669"/>
                    </a:lnTo>
                    <a:lnTo>
                      <a:pt x="245" y="666"/>
                    </a:lnTo>
                    <a:lnTo>
                      <a:pt x="243" y="666"/>
                    </a:lnTo>
                    <a:lnTo>
                      <a:pt x="240" y="666"/>
                    </a:lnTo>
                    <a:lnTo>
                      <a:pt x="240" y="669"/>
                    </a:lnTo>
                    <a:lnTo>
                      <a:pt x="240" y="671"/>
                    </a:lnTo>
                    <a:lnTo>
                      <a:pt x="237" y="671"/>
                    </a:lnTo>
                    <a:lnTo>
                      <a:pt x="237" y="674"/>
                    </a:lnTo>
                    <a:lnTo>
                      <a:pt x="235" y="674"/>
                    </a:lnTo>
                    <a:lnTo>
                      <a:pt x="235" y="677"/>
                    </a:lnTo>
                    <a:lnTo>
                      <a:pt x="232" y="677"/>
                    </a:lnTo>
                    <a:lnTo>
                      <a:pt x="232" y="679"/>
                    </a:lnTo>
                    <a:lnTo>
                      <a:pt x="232" y="682"/>
                    </a:lnTo>
                    <a:lnTo>
                      <a:pt x="232" y="684"/>
                    </a:lnTo>
                    <a:lnTo>
                      <a:pt x="232" y="687"/>
                    </a:lnTo>
                    <a:lnTo>
                      <a:pt x="232" y="690"/>
                    </a:lnTo>
                    <a:lnTo>
                      <a:pt x="229" y="690"/>
                    </a:lnTo>
                    <a:lnTo>
                      <a:pt x="232" y="690"/>
                    </a:lnTo>
                    <a:lnTo>
                      <a:pt x="232" y="692"/>
                    </a:lnTo>
                    <a:lnTo>
                      <a:pt x="232" y="695"/>
                    </a:lnTo>
                    <a:lnTo>
                      <a:pt x="232" y="697"/>
                    </a:lnTo>
                    <a:lnTo>
                      <a:pt x="235" y="697"/>
                    </a:lnTo>
                    <a:lnTo>
                      <a:pt x="235" y="700"/>
                    </a:lnTo>
                    <a:lnTo>
                      <a:pt x="237" y="700"/>
                    </a:lnTo>
                    <a:lnTo>
                      <a:pt x="237" y="703"/>
                    </a:lnTo>
                    <a:lnTo>
                      <a:pt x="240" y="703"/>
                    </a:lnTo>
                    <a:lnTo>
                      <a:pt x="243" y="703"/>
                    </a:lnTo>
                    <a:lnTo>
                      <a:pt x="245" y="703"/>
                    </a:lnTo>
                    <a:lnTo>
                      <a:pt x="248" y="703"/>
                    </a:lnTo>
                    <a:lnTo>
                      <a:pt x="250" y="703"/>
                    </a:lnTo>
                    <a:lnTo>
                      <a:pt x="253" y="703"/>
                    </a:lnTo>
                    <a:lnTo>
                      <a:pt x="253" y="700"/>
                    </a:lnTo>
                    <a:lnTo>
                      <a:pt x="253" y="697"/>
                    </a:lnTo>
                    <a:lnTo>
                      <a:pt x="256" y="697"/>
                    </a:lnTo>
                    <a:lnTo>
                      <a:pt x="256" y="695"/>
                    </a:lnTo>
                    <a:lnTo>
                      <a:pt x="253" y="695"/>
                    </a:lnTo>
                    <a:lnTo>
                      <a:pt x="253" y="692"/>
                    </a:lnTo>
                    <a:lnTo>
                      <a:pt x="256" y="692"/>
                    </a:lnTo>
                    <a:lnTo>
                      <a:pt x="256" y="690"/>
                    </a:lnTo>
                    <a:lnTo>
                      <a:pt x="256" y="687"/>
                    </a:lnTo>
                    <a:lnTo>
                      <a:pt x="253" y="687"/>
                    </a:lnTo>
                    <a:lnTo>
                      <a:pt x="256" y="687"/>
                    </a:lnTo>
                    <a:lnTo>
                      <a:pt x="253" y="687"/>
                    </a:lnTo>
                    <a:lnTo>
                      <a:pt x="253" y="684"/>
                    </a:lnTo>
                    <a:lnTo>
                      <a:pt x="256" y="684"/>
                    </a:lnTo>
                    <a:lnTo>
                      <a:pt x="256" y="682"/>
                    </a:lnTo>
                    <a:lnTo>
                      <a:pt x="256" y="679"/>
                    </a:lnTo>
                    <a:lnTo>
                      <a:pt x="256" y="677"/>
                    </a:lnTo>
                    <a:lnTo>
                      <a:pt x="253" y="677"/>
                    </a:lnTo>
                    <a:lnTo>
                      <a:pt x="253" y="674"/>
                    </a:lnTo>
                    <a:lnTo>
                      <a:pt x="256" y="674"/>
                    </a:lnTo>
                    <a:lnTo>
                      <a:pt x="258" y="674"/>
                    </a:lnTo>
                    <a:lnTo>
                      <a:pt x="256" y="671"/>
                    </a:lnTo>
                    <a:lnTo>
                      <a:pt x="256" y="669"/>
                    </a:lnTo>
                    <a:lnTo>
                      <a:pt x="256" y="671"/>
                    </a:lnTo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56" name="Freeform 220"/>
              <p:cNvSpPr>
                <a:spLocks/>
              </p:cNvSpPr>
              <p:nvPr/>
            </p:nvSpPr>
            <p:spPr bwMode="auto">
              <a:xfrm>
                <a:off x="4245" y="2553"/>
                <a:ext cx="561" cy="444"/>
              </a:xfrm>
              <a:custGeom>
                <a:avLst/>
                <a:gdLst>
                  <a:gd name="T0" fmla="*/ 482 w 561"/>
                  <a:gd name="T1" fmla="*/ 276 h 444"/>
                  <a:gd name="T2" fmla="*/ 511 w 561"/>
                  <a:gd name="T3" fmla="*/ 261 h 444"/>
                  <a:gd name="T4" fmla="*/ 519 w 561"/>
                  <a:gd name="T5" fmla="*/ 274 h 444"/>
                  <a:gd name="T6" fmla="*/ 503 w 561"/>
                  <a:gd name="T7" fmla="*/ 289 h 444"/>
                  <a:gd name="T8" fmla="*/ 511 w 561"/>
                  <a:gd name="T9" fmla="*/ 321 h 444"/>
                  <a:gd name="T10" fmla="*/ 519 w 561"/>
                  <a:gd name="T11" fmla="*/ 342 h 444"/>
                  <a:gd name="T12" fmla="*/ 506 w 561"/>
                  <a:gd name="T13" fmla="*/ 347 h 444"/>
                  <a:gd name="T14" fmla="*/ 511 w 561"/>
                  <a:gd name="T15" fmla="*/ 365 h 444"/>
                  <a:gd name="T16" fmla="*/ 537 w 561"/>
                  <a:gd name="T17" fmla="*/ 368 h 444"/>
                  <a:gd name="T18" fmla="*/ 556 w 561"/>
                  <a:gd name="T19" fmla="*/ 368 h 444"/>
                  <a:gd name="T20" fmla="*/ 553 w 561"/>
                  <a:gd name="T21" fmla="*/ 386 h 444"/>
                  <a:gd name="T22" fmla="*/ 540 w 561"/>
                  <a:gd name="T23" fmla="*/ 397 h 444"/>
                  <a:gd name="T24" fmla="*/ 535 w 561"/>
                  <a:gd name="T25" fmla="*/ 404 h 444"/>
                  <a:gd name="T26" fmla="*/ 514 w 561"/>
                  <a:gd name="T27" fmla="*/ 386 h 444"/>
                  <a:gd name="T28" fmla="*/ 503 w 561"/>
                  <a:gd name="T29" fmla="*/ 394 h 444"/>
                  <a:gd name="T30" fmla="*/ 503 w 561"/>
                  <a:gd name="T31" fmla="*/ 412 h 444"/>
                  <a:gd name="T32" fmla="*/ 506 w 561"/>
                  <a:gd name="T33" fmla="*/ 431 h 444"/>
                  <a:gd name="T34" fmla="*/ 490 w 561"/>
                  <a:gd name="T35" fmla="*/ 438 h 444"/>
                  <a:gd name="T36" fmla="*/ 475 w 561"/>
                  <a:gd name="T37" fmla="*/ 425 h 444"/>
                  <a:gd name="T38" fmla="*/ 464 w 561"/>
                  <a:gd name="T39" fmla="*/ 404 h 444"/>
                  <a:gd name="T40" fmla="*/ 435 w 561"/>
                  <a:gd name="T41" fmla="*/ 389 h 444"/>
                  <a:gd name="T42" fmla="*/ 417 w 561"/>
                  <a:gd name="T43" fmla="*/ 363 h 444"/>
                  <a:gd name="T44" fmla="*/ 402 w 561"/>
                  <a:gd name="T45" fmla="*/ 352 h 444"/>
                  <a:gd name="T46" fmla="*/ 375 w 561"/>
                  <a:gd name="T47" fmla="*/ 350 h 444"/>
                  <a:gd name="T48" fmla="*/ 349 w 561"/>
                  <a:gd name="T49" fmla="*/ 342 h 444"/>
                  <a:gd name="T50" fmla="*/ 349 w 561"/>
                  <a:gd name="T51" fmla="*/ 370 h 444"/>
                  <a:gd name="T52" fmla="*/ 326 w 561"/>
                  <a:gd name="T53" fmla="*/ 384 h 444"/>
                  <a:gd name="T54" fmla="*/ 315 w 561"/>
                  <a:gd name="T55" fmla="*/ 402 h 444"/>
                  <a:gd name="T56" fmla="*/ 305 w 561"/>
                  <a:gd name="T57" fmla="*/ 425 h 444"/>
                  <a:gd name="T58" fmla="*/ 279 w 561"/>
                  <a:gd name="T59" fmla="*/ 423 h 444"/>
                  <a:gd name="T60" fmla="*/ 263 w 561"/>
                  <a:gd name="T61" fmla="*/ 394 h 444"/>
                  <a:gd name="T62" fmla="*/ 245 w 561"/>
                  <a:gd name="T63" fmla="*/ 365 h 444"/>
                  <a:gd name="T64" fmla="*/ 214 w 561"/>
                  <a:gd name="T65" fmla="*/ 318 h 444"/>
                  <a:gd name="T66" fmla="*/ 203 w 561"/>
                  <a:gd name="T67" fmla="*/ 310 h 444"/>
                  <a:gd name="T68" fmla="*/ 201 w 561"/>
                  <a:gd name="T69" fmla="*/ 295 h 444"/>
                  <a:gd name="T70" fmla="*/ 208 w 561"/>
                  <a:gd name="T71" fmla="*/ 276 h 444"/>
                  <a:gd name="T72" fmla="*/ 224 w 561"/>
                  <a:gd name="T73" fmla="*/ 256 h 444"/>
                  <a:gd name="T74" fmla="*/ 224 w 561"/>
                  <a:gd name="T75" fmla="*/ 229 h 444"/>
                  <a:gd name="T76" fmla="*/ 245 w 561"/>
                  <a:gd name="T77" fmla="*/ 188 h 444"/>
                  <a:gd name="T78" fmla="*/ 216 w 561"/>
                  <a:gd name="T79" fmla="*/ 156 h 444"/>
                  <a:gd name="T80" fmla="*/ 198 w 561"/>
                  <a:gd name="T81" fmla="*/ 107 h 444"/>
                  <a:gd name="T82" fmla="*/ 195 w 561"/>
                  <a:gd name="T83" fmla="*/ 73 h 444"/>
                  <a:gd name="T84" fmla="*/ 214 w 561"/>
                  <a:gd name="T85" fmla="*/ 39 h 444"/>
                  <a:gd name="T86" fmla="*/ 211 w 561"/>
                  <a:gd name="T87" fmla="*/ 13 h 444"/>
                  <a:gd name="T88" fmla="*/ 198 w 561"/>
                  <a:gd name="T89" fmla="*/ 10 h 444"/>
                  <a:gd name="T90" fmla="*/ 198 w 561"/>
                  <a:gd name="T91" fmla="*/ 52 h 444"/>
                  <a:gd name="T92" fmla="*/ 177 w 561"/>
                  <a:gd name="T93" fmla="*/ 70 h 444"/>
                  <a:gd name="T94" fmla="*/ 151 w 561"/>
                  <a:gd name="T95" fmla="*/ 70 h 444"/>
                  <a:gd name="T96" fmla="*/ 114 w 561"/>
                  <a:gd name="T97" fmla="*/ 94 h 444"/>
                  <a:gd name="T98" fmla="*/ 101 w 561"/>
                  <a:gd name="T99" fmla="*/ 109 h 444"/>
                  <a:gd name="T100" fmla="*/ 91 w 561"/>
                  <a:gd name="T101" fmla="*/ 120 h 444"/>
                  <a:gd name="T102" fmla="*/ 81 w 561"/>
                  <a:gd name="T103" fmla="*/ 138 h 444"/>
                  <a:gd name="T104" fmla="*/ 65 w 561"/>
                  <a:gd name="T105" fmla="*/ 151 h 444"/>
                  <a:gd name="T106" fmla="*/ 54 w 561"/>
                  <a:gd name="T107" fmla="*/ 164 h 444"/>
                  <a:gd name="T108" fmla="*/ 47 w 561"/>
                  <a:gd name="T109" fmla="*/ 175 h 444"/>
                  <a:gd name="T110" fmla="*/ 36 w 561"/>
                  <a:gd name="T111" fmla="*/ 193 h 444"/>
                  <a:gd name="T112" fmla="*/ 10 w 561"/>
                  <a:gd name="T113" fmla="*/ 209 h 444"/>
                  <a:gd name="T114" fmla="*/ 2 w 561"/>
                  <a:gd name="T115" fmla="*/ 167 h 444"/>
                  <a:gd name="T116" fmla="*/ 13 w 561"/>
                  <a:gd name="T117" fmla="*/ 135 h 444"/>
                  <a:gd name="T118" fmla="*/ 31 w 561"/>
                  <a:gd name="T119" fmla="*/ 120 h 4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561" h="444">
                    <a:moveTo>
                      <a:pt x="462" y="297"/>
                    </a:moveTo>
                    <a:lnTo>
                      <a:pt x="464" y="297"/>
                    </a:lnTo>
                    <a:lnTo>
                      <a:pt x="467" y="297"/>
                    </a:lnTo>
                    <a:lnTo>
                      <a:pt x="467" y="295"/>
                    </a:lnTo>
                    <a:lnTo>
                      <a:pt x="469" y="295"/>
                    </a:lnTo>
                    <a:lnTo>
                      <a:pt x="472" y="295"/>
                    </a:lnTo>
                    <a:lnTo>
                      <a:pt x="472" y="292"/>
                    </a:lnTo>
                    <a:lnTo>
                      <a:pt x="475" y="292"/>
                    </a:lnTo>
                    <a:lnTo>
                      <a:pt x="477" y="292"/>
                    </a:lnTo>
                    <a:lnTo>
                      <a:pt x="477" y="289"/>
                    </a:lnTo>
                    <a:lnTo>
                      <a:pt x="480" y="289"/>
                    </a:lnTo>
                    <a:lnTo>
                      <a:pt x="480" y="287"/>
                    </a:lnTo>
                    <a:lnTo>
                      <a:pt x="480" y="284"/>
                    </a:lnTo>
                    <a:lnTo>
                      <a:pt x="480" y="282"/>
                    </a:lnTo>
                    <a:lnTo>
                      <a:pt x="482" y="282"/>
                    </a:lnTo>
                    <a:lnTo>
                      <a:pt x="482" y="279"/>
                    </a:lnTo>
                    <a:lnTo>
                      <a:pt x="482" y="276"/>
                    </a:lnTo>
                    <a:lnTo>
                      <a:pt x="485" y="276"/>
                    </a:lnTo>
                    <a:lnTo>
                      <a:pt x="485" y="274"/>
                    </a:lnTo>
                    <a:lnTo>
                      <a:pt x="488" y="274"/>
                    </a:lnTo>
                    <a:lnTo>
                      <a:pt x="488" y="271"/>
                    </a:lnTo>
                    <a:lnTo>
                      <a:pt x="490" y="271"/>
                    </a:lnTo>
                    <a:lnTo>
                      <a:pt x="490" y="269"/>
                    </a:lnTo>
                    <a:lnTo>
                      <a:pt x="493" y="269"/>
                    </a:lnTo>
                    <a:lnTo>
                      <a:pt x="493" y="266"/>
                    </a:lnTo>
                    <a:lnTo>
                      <a:pt x="496" y="266"/>
                    </a:lnTo>
                    <a:lnTo>
                      <a:pt x="496" y="263"/>
                    </a:lnTo>
                    <a:lnTo>
                      <a:pt x="498" y="263"/>
                    </a:lnTo>
                    <a:lnTo>
                      <a:pt x="498" y="261"/>
                    </a:lnTo>
                    <a:lnTo>
                      <a:pt x="501" y="261"/>
                    </a:lnTo>
                    <a:lnTo>
                      <a:pt x="503" y="261"/>
                    </a:lnTo>
                    <a:lnTo>
                      <a:pt x="506" y="261"/>
                    </a:lnTo>
                    <a:lnTo>
                      <a:pt x="509" y="261"/>
                    </a:lnTo>
                    <a:lnTo>
                      <a:pt x="511" y="261"/>
                    </a:lnTo>
                    <a:lnTo>
                      <a:pt x="514" y="261"/>
                    </a:lnTo>
                    <a:lnTo>
                      <a:pt x="516" y="261"/>
                    </a:lnTo>
                    <a:lnTo>
                      <a:pt x="516" y="263"/>
                    </a:lnTo>
                    <a:lnTo>
                      <a:pt x="519" y="263"/>
                    </a:lnTo>
                    <a:lnTo>
                      <a:pt x="519" y="266"/>
                    </a:lnTo>
                    <a:lnTo>
                      <a:pt x="522" y="266"/>
                    </a:lnTo>
                    <a:lnTo>
                      <a:pt x="524" y="266"/>
                    </a:lnTo>
                    <a:lnTo>
                      <a:pt x="524" y="269"/>
                    </a:lnTo>
                    <a:lnTo>
                      <a:pt x="522" y="269"/>
                    </a:lnTo>
                    <a:lnTo>
                      <a:pt x="524" y="269"/>
                    </a:lnTo>
                    <a:lnTo>
                      <a:pt x="522" y="269"/>
                    </a:lnTo>
                    <a:lnTo>
                      <a:pt x="524" y="269"/>
                    </a:lnTo>
                    <a:lnTo>
                      <a:pt x="527" y="271"/>
                    </a:lnTo>
                    <a:lnTo>
                      <a:pt x="524" y="271"/>
                    </a:lnTo>
                    <a:lnTo>
                      <a:pt x="522" y="271"/>
                    </a:lnTo>
                    <a:lnTo>
                      <a:pt x="522" y="274"/>
                    </a:lnTo>
                    <a:lnTo>
                      <a:pt x="519" y="274"/>
                    </a:lnTo>
                    <a:lnTo>
                      <a:pt x="516" y="274"/>
                    </a:lnTo>
                    <a:lnTo>
                      <a:pt x="516" y="276"/>
                    </a:lnTo>
                    <a:lnTo>
                      <a:pt x="514" y="276"/>
                    </a:lnTo>
                    <a:lnTo>
                      <a:pt x="514" y="274"/>
                    </a:lnTo>
                    <a:lnTo>
                      <a:pt x="511" y="274"/>
                    </a:lnTo>
                    <a:lnTo>
                      <a:pt x="509" y="276"/>
                    </a:lnTo>
                    <a:lnTo>
                      <a:pt x="509" y="274"/>
                    </a:lnTo>
                    <a:lnTo>
                      <a:pt x="506" y="274"/>
                    </a:lnTo>
                    <a:lnTo>
                      <a:pt x="506" y="276"/>
                    </a:lnTo>
                    <a:lnTo>
                      <a:pt x="503" y="276"/>
                    </a:lnTo>
                    <a:lnTo>
                      <a:pt x="503" y="274"/>
                    </a:lnTo>
                    <a:lnTo>
                      <a:pt x="503" y="276"/>
                    </a:lnTo>
                    <a:lnTo>
                      <a:pt x="503" y="279"/>
                    </a:lnTo>
                    <a:lnTo>
                      <a:pt x="503" y="282"/>
                    </a:lnTo>
                    <a:lnTo>
                      <a:pt x="503" y="284"/>
                    </a:lnTo>
                    <a:lnTo>
                      <a:pt x="503" y="287"/>
                    </a:lnTo>
                    <a:lnTo>
                      <a:pt x="503" y="289"/>
                    </a:lnTo>
                    <a:lnTo>
                      <a:pt x="501" y="289"/>
                    </a:lnTo>
                    <a:lnTo>
                      <a:pt x="501" y="292"/>
                    </a:lnTo>
                    <a:lnTo>
                      <a:pt x="501" y="295"/>
                    </a:lnTo>
                    <a:lnTo>
                      <a:pt x="503" y="295"/>
                    </a:lnTo>
                    <a:lnTo>
                      <a:pt x="503" y="297"/>
                    </a:lnTo>
                    <a:lnTo>
                      <a:pt x="503" y="300"/>
                    </a:lnTo>
                    <a:lnTo>
                      <a:pt x="503" y="303"/>
                    </a:lnTo>
                    <a:lnTo>
                      <a:pt x="503" y="305"/>
                    </a:lnTo>
                    <a:lnTo>
                      <a:pt x="503" y="308"/>
                    </a:lnTo>
                    <a:lnTo>
                      <a:pt x="506" y="308"/>
                    </a:lnTo>
                    <a:lnTo>
                      <a:pt x="506" y="310"/>
                    </a:lnTo>
                    <a:lnTo>
                      <a:pt x="506" y="313"/>
                    </a:lnTo>
                    <a:lnTo>
                      <a:pt x="509" y="313"/>
                    </a:lnTo>
                    <a:lnTo>
                      <a:pt x="509" y="316"/>
                    </a:lnTo>
                    <a:lnTo>
                      <a:pt x="509" y="318"/>
                    </a:lnTo>
                    <a:lnTo>
                      <a:pt x="509" y="321"/>
                    </a:lnTo>
                    <a:lnTo>
                      <a:pt x="511" y="321"/>
                    </a:lnTo>
                    <a:lnTo>
                      <a:pt x="509" y="321"/>
                    </a:lnTo>
                    <a:lnTo>
                      <a:pt x="509" y="323"/>
                    </a:lnTo>
                    <a:lnTo>
                      <a:pt x="511" y="323"/>
                    </a:lnTo>
                    <a:lnTo>
                      <a:pt x="514" y="323"/>
                    </a:lnTo>
                    <a:lnTo>
                      <a:pt x="514" y="326"/>
                    </a:lnTo>
                    <a:lnTo>
                      <a:pt x="514" y="323"/>
                    </a:lnTo>
                    <a:lnTo>
                      <a:pt x="514" y="326"/>
                    </a:lnTo>
                    <a:lnTo>
                      <a:pt x="511" y="326"/>
                    </a:lnTo>
                    <a:lnTo>
                      <a:pt x="514" y="326"/>
                    </a:lnTo>
                    <a:lnTo>
                      <a:pt x="514" y="329"/>
                    </a:lnTo>
                    <a:lnTo>
                      <a:pt x="511" y="329"/>
                    </a:lnTo>
                    <a:lnTo>
                      <a:pt x="511" y="331"/>
                    </a:lnTo>
                    <a:lnTo>
                      <a:pt x="511" y="334"/>
                    </a:lnTo>
                    <a:lnTo>
                      <a:pt x="514" y="334"/>
                    </a:lnTo>
                    <a:lnTo>
                      <a:pt x="516" y="337"/>
                    </a:lnTo>
                    <a:lnTo>
                      <a:pt x="516" y="339"/>
                    </a:lnTo>
                    <a:lnTo>
                      <a:pt x="519" y="342"/>
                    </a:lnTo>
                    <a:lnTo>
                      <a:pt x="524" y="347"/>
                    </a:lnTo>
                    <a:lnTo>
                      <a:pt x="529" y="352"/>
                    </a:lnTo>
                    <a:lnTo>
                      <a:pt x="537" y="357"/>
                    </a:lnTo>
                    <a:lnTo>
                      <a:pt x="537" y="360"/>
                    </a:lnTo>
                    <a:lnTo>
                      <a:pt x="535" y="360"/>
                    </a:lnTo>
                    <a:lnTo>
                      <a:pt x="532" y="360"/>
                    </a:lnTo>
                    <a:lnTo>
                      <a:pt x="529" y="360"/>
                    </a:lnTo>
                    <a:lnTo>
                      <a:pt x="529" y="357"/>
                    </a:lnTo>
                    <a:lnTo>
                      <a:pt x="527" y="357"/>
                    </a:lnTo>
                    <a:lnTo>
                      <a:pt x="527" y="355"/>
                    </a:lnTo>
                    <a:lnTo>
                      <a:pt x="516" y="347"/>
                    </a:lnTo>
                    <a:lnTo>
                      <a:pt x="514" y="344"/>
                    </a:lnTo>
                    <a:lnTo>
                      <a:pt x="511" y="344"/>
                    </a:lnTo>
                    <a:lnTo>
                      <a:pt x="511" y="342"/>
                    </a:lnTo>
                    <a:lnTo>
                      <a:pt x="511" y="344"/>
                    </a:lnTo>
                    <a:lnTo>
                      <a:pt x="509" y="347"/>
                    </a:lnTo>
                    <a:lnTo>
                      <a:pt x="506" y="347"/>
                    </a:lnTo>
                    <a:lnTo>
                      <a:pt x="506" y="350"/>
                    </a:lnTo>
                    <a:lnTo>
                      <a:pt x="506" y="352"/>
                    </a:lnTo>
                    <a:lnTo>
                      <a:pt x="503" y="352"/>
                    </a:lnTo>
                    <a:lnTo>
                      <a:pt x="503" y="355"/>
                    </a:lnTo>
                    <a:lnTo>
                      <a:pt x="506" y="355"/>
                    </a:lnTo>
                    <a:lnTo>
                      <a:pt x="506" y="357"/>
                    </a:lnTo>
                    <a:lnTo>
                      <a:pt x="503" y="357"/>
                    </a:lnTo>
                    <a:lnTo>
                      <a:pt x="503" y="360"/>
                    </a:lnTo>
                    <a:lnTo>
                      <a:pt x="503" y="363"/>
                    </a:lnTo>
                    <a:lnTo>
                      <a:pt x="501" y="363"/>
                    </a:lnTo>
                    <a:lnTo>
                      <a:pt x="503" y="363"/>
                    </a:lnTo>
                    <a:lnTo>
                      <a:pt x="503" y="365"/>
                    </a:lnTo>
                    <a:lnTo>
                      <a:pt x="503" y="363"/>
                    </a:lnTo>
                    <a:lnTo>
                      <a:pt x="506" y="363"/>
                    </a:lnTo>
                    <a:lnTo>
                      <a:pt x="506" y="365"/>
                    </a:lnTo>
                    <a:lnTo>
                      <a:pt x="509" y="365"/>
                    </a:lnTo>
                    <a:lnTo>
                      <a:pt x="511" y="365"/>
                    </a:lnTo>
                    <a:lnTo>
                      <a:pt x="511" y="368"/>
                    </a:lnTo>
                    <a:lnTo>
                      <a:pt x="514" y="368"/>
                    </a:lnTo>
                    <a:lnTo>
                      <a:pt x="516" y="370"/>
                    </a:lnTo>
                    <a:lnTo>
                      <a:pt x="519" y="373"/>
                    </a:lnTo>
                    <a:lnTo>
                      <a:pt x="519" y="370"/>
                    </a:lnTo>
                    <a:lnTo>
                      <a:pt x="519" y="373"/>
                    </a:lnTo>
                    <a:lnTo>
                      <a:pt x="522" y="373"/>
                    </a:lnTo>
                    <a:lnTo>
                      <a:pt x="519" y="373"/>
                    </a:lnTo>
                    <a:lnTo>
                      <a:pt x="524" y="370"/>
                    </a:lnTo>
                    <a:lnTo>
                      <a:pt x="527" y="370"/>
                    </a:lnTo>
                    <a:lnTo>
                      <a:pt x="527" y="368"/>
                    </a:lnTo>
                    <a:lnTo>
                      <a:pt x="529" y="368"/>
                    </a:lnTo>
                    <a:lnTo>
                      <a:pt x="529" y="365"/>
                    </a:lnTo>
                    <a:lnTo>
                      <a:pt x="532" y="365"/>
                    </a:lnTo>
                    <a:lnTo>
                      <a:pt x="532" y="368"/>
                    </a:lnTo>
                    <a:lnTo>
                      <a:pt x="535" y="368"/>
                    </a:lnTo>
                    <a:lnTo>
                      <a:pt x="537" y="368"/>
                    </a:lnTo>
                    <a:lnTo>
                      <a:pt x="540" y="368"/>
                    </a:lnTo>
                    <a:lnTo>
                      <a:pt x="540" y="365"/>
                    </a:lnTo>
                    <a:lnTo>
                      <a:pt x="543" y="365"/>
                    </a:lnTo>
                    <a:lnTo>
                      <a:pt x="543" y="363"/>
                    </a:lnTo>
                    <a:lnTo>
                      <a:pt x="543" y="360"/>
                    </a:lnTo>
                    <a:lnTo>
                      <a:pt x="545" y="360"/>
                    </a:lnTo>
                    <a:lnTo>
                      <a:pt x="545" y="357"/>
                    </a:lnTo>
                    <a:lnTo>
                      <a:pt x="548" y="357"/>
                    </a:lnTo>
                    <a:lnTo>
                      <a:pt x="550" y="357"/>
                    </a:lnTo>
                    <a:lnTo>
                      <a:pt x="550" y="360"/>
                    </a:lnTo>
                    <a:lnTo>
                      <a:pt x="553" y="360"/>
                    </a:lnTo>
                    <a:lnTo>
                      <a:pt x="550" y="360"/>
                    </a:lnTo>
                    <a:lnTo>
                      <a:pt x="553" y="360"/>
                    </a:lnTo>
                    <a:lnTo>
                      <a:pt x="553" y="363"/>
                    </a:lnTo>
                    <a:lnTo>
                      <a:pt x="556" y="363"/>
                    </a:lnTo>
                    <a:lnTo>
                      <a:pt x="556" y="365"/>
                    </a:lnTo>
                    <a:lnTo>
                      <a:pt x="556" y="368"/>
                    </a:lnTo>
                    <a:lnTo>
                      <a:pt x="558" y="368"/>
                    </a:lnTo>
                    <a:lnTo>
                      <a:pt x="558" y="370"/>
                    </a:lnTo>
                    <a:lnTo>
                      <a:pt x="558" y="373"/>
                    </a:lnTo>
                    <a:lnTo>
                      <a:pt x="558" y="376"/>
                    </a:lnTo>
                    <a:lnTo>
                      <a:pt x="561" y="376"/>
                    </a:lnTo>
                    <a:lnTo>
                      <a:pt x="558" y="376"/>
                    </a:lnTo>
                    <a:lnTo>
                      <a:pt x="561" y="376"/>
                    </a:lnTo>
                    <a:lnTo>
                      <a:pt x="561" y="378"/>
                    </a:lnTo>
                    <a:lnTo>
                      <a:pt x="558" y="378"/>
                    </a:lnTo>
                    <a:lnTo>
                      <a:pt x="556" y="378"/>
                    </a:lnTo>
                    <a:lnTo>
                      <a:pt x="556" y="381"/>
                    </a:lnTo>
                    <a:lnTo>
                      <a:pt x="553" y="384"/>
                    </a:lnTo>
                    <a:lnTo>
                      <a:pt x="556" y="384"/>
                    </a:lnTo>
                    <a:lnTo>
                      <a:pt x="556" y="386"/>
                    </a:lnTo>
                    <a:lnTo>
                      <a:pt x="556" y="389"/>
                    </a:lnTo>
                    <a:lnTo>
                      <a:pt x="553" y="389"/>
                    </a:lnTo>
                    <a:lnTo>
                      <a:pt x="553" y="386"/>
                    </a:lnTo>
                    <a:lnTo>
                      <a:pt x="553" y="389"/>
                    </a:lnTo>
                    <a:lnTo>
                      <a:pt x="556" y="389"/>
                    </a:lnTo>
                    <a:lnTo>
                      <a:pt x="556" y="391"/>
                    </a:lnTo>
                    <a:lnTo>
                      <a:pt x="553" y="391"/>
                    </a:lnTo>
                    <a:lnTo>
                      <a:pt x="556" y="391"/>
                    </a:lnTo>
                    <a:lnTo>
                      <a:pt x="556" y="394"/>
                    </a:lnTo>
                    <a:lnTo>
                      <a:pt x="553" y="394"/>
                    </a:lnTo>
                    <a:lnTo>
                      <a:pt x="553" y="397"/>
                    </a:lnTo>
                    <a:lnTo>
                      <a:pt x="550" y="397"/>
                    </a:lnTo>
                    <a:lnTo>
                      <a:pt x="548" y="397"/>
                    </a:lnTo>
                    <a:lnTo>
                      <a:pt x="548" y="399"/>
                    </a:lnTo>
                    <a:lnTo>
                      <a:pt x="545" y="399"/>
                    </a:lnTo>
                    <a:lnTo>
                      <a:pt x="543" y="399"/>
                    </a:lnTo>
                    <a:lnTo>
                      <a:pt x="543" y="397"/>
                    </a:lnTo>
                    <a:lnTo>
                      <a:pt x="540" y="397"/>
                    </a:lnTo>
                    <a:lnTo>
                      <a:pt x="540" y="394"/>
                    </a:lnTo>
                    <a:lnTo>
                      <a:pt x="540" y="397"/>
                    </a:lnTo>
                    <a:lnTo>
                      <a:pt x="543" y="397"/>
                    </a:lnTo>
                    <a:lnTo>
                      <a:pt x="543" y="399"/>
                    </a:lnTo>
                    <a:lnTo>
                      <a:pt x="540" y="399"/>
                    </a:lnTo>
                    <a:lnTo>
                      <a:pt x="540" y="397"/>
                    </a:lnTo>
                    <a:lnTo>
                      <a:pt x="537" y="397"/>
                    </a:lnTo>
                    <a:lnTo>
                      <a:pt x="537" y="399"/>
                    </a:lnTo>
                    <a:lnTo>
                      <a:pt x="540" y="399"/>
                    </a:lnTo>
                    <a:lnTo>
                      <a:pt x="540" y="402"/>
                    </a:lnTo>
                    <a:lnTo>
                      <a:pt x="543" y="402"/>
                    </a:lnTo>
                    <a:lnTo>
                      <a:pt x="543" y="404"/>
                    </a:lnTo>
                    <a:lnTo>
                      <a:pt x="545" y="404"/>
                    </a:lnTo>
                    <a:lnTo>
                      <a:pt x="545" y="407"/>
                    </a:lnTo>
                    <a:lnTo>
                      <a:pt x="543" y="407"/>
                    </a:lnTo>
                    <a:lnTo>
                      <a:pt x="543" y="404"/>
                    </a:lnTo>
                    <a:lnTo>
                      <a:pt x="540" y="404"/>
                    </a:lnTo>
                    <a:lnTo>
                      <a:pt x="537" y="404"/>
                    </a:lnTo>
                    <a:lnTo>
                      <a:pt x="535" y="404"/>
                    </a:lnTo>
                    <a:lnTo>
                      <a:pt x="532" y="404"/>
                    </a:lnTo>
                    <a:lnTo>
                      <a:pt x="532" y="402"/>
                    </a:lnTo>
                    <a:lnTo>
                      <a:pt x="529" y="402"/>
                    </a:lnTo>
                    <a:lnTo>
                      <a:pt x="527" y="402"/>
                    </a:lnTo>
                    <a:lnTo>
                      <a:pt x="527" y="399"/>
                    </a:lnTo>
                    <a:lnTo>
                      <a:pt x="524" y="399"/>
                    </a:lnTo>
                    <a:lnTo>
                      <a:pt x="524" y="397"/>
                    </a:lnTo>
                    <a:lnTo>
                      <a:pt x="524" y="394"/>
                    </a:lnTo>
                    <a:lnTo>
                      <a:pt x="522" y="394"/>
                    </a:lnTo>
                    <a:lnTo>
                      <a:pt x="522" y="397"/>
                    </a:lnTo>
                    <a:lnTo>
                      <a:pt x="522" y="394"/>
                    </a:lnTo>
                    <a:lnTo>
                      <a:pt x="519" y="394"/>
                    </a:lnTo>
                    <a:lnTo>
                      <a:pt x="516" y="394"/>
                    </a:lnTo>
                    <a:lnTo>
                      <a:pt x="516" y="391"/>
                    </a:lnTo>
                    <a:lnTo>
                      <a:pt x="516" y="389"/>
                    </a:lnTo>
                    <a:lnTo>
                      <a:pt x="514" y="389"/>
                    </a:lnTo>
                    <a:lnTo>
                      <a:pt x="514" y="386"/>
                    </a:lnTo>
                    <a:lnTo>
                      <a:pt x="511" y="386"/>
                    </a:lnTo>
                    <a:lnTo>
                      <a:pt x="511" y="389"/>
                    </a:lnTo>
                    <a:lnTo>
                      <a:pt x="511" y="386"/>
                    </a:lnTo>
                    <a:lnTo>
                      <a:pt x="509" y="386"/>
                    </a:lnTo>
                    <a:lnTo>
                      <a:pt x="506" y="386"/>
                    </a:lnTo>
                    <a:lnTo>
                      <a:pt x="506" y="389"/>
                    </a:lnTo>
                    <a:lnTo>
                      <a:pt x="503" y="389"/>
                    </a:lnTo>
                    <a:lnTo>
                      <a:pt x="506" y="389"/>
                    </a:lnTo>
                    <a:lnTo>
                      <a:pt x="506" y="386"/>
                    </a:lnTo>
                    <a:lnTo>
                      <a:pt x="503" y="386"/>
                    </a:lnTo>
                    <a:lnTo>
                      <a:pt x="503" y="389"/>
                    </a:lnTo>
                    <a:lnTo>
                      <a:pt x="503" y="391"/>
                    </a:lnTo>
                    <a:lnTo>
                      <a:pt x="501" y="391"/>
                    </a:lnTo>
                    <a:lnTo>
                      <a:pt x="503" y="391"/>
                    </a:lnTo>
                    <a:lnTo>
                      <a:pt x="501" y="391"/>
                    </a:lnTo>
                    <a:lnTo>
                      <a:pt x="501" y="394"/>
                    </a:lnTo>
                    <a:lnTo>
                      <a:pt x="503" y="394"/>
                    </a:lnTo>
                    <a:lnTo>
                      <a:pt x="501" y="394"/>
                    </a:lnTo>
                    <a:lnTo>
                      <a:pt x="501" y="397"/>
                    </a:lnTo>
                    <a:lnTo>
                      <a:pt x="498" y="397"/>
                    </a:lnTo>
                    <a:lnTo>
                      <a:pt x="498" y="399"/>
                    </a:lnTo>
                    <a:lnTo>
                      <a:pt x="498" y="402"/>
                    </a:lnTo>
                    <a:lnTo>
                      <a:pt x="501" y="402"/>
                    </a:lnTo>
                    <a:lnTo>
                      <a:pt x="501" y="404"/>
                    </a:lnTo>
                    <a:lnTo>
                      <a:pt x="498" y="402"/>
                    </a:lnTo>
                    <a:lnTo>
                      <a:pt x="496" y="402"/>
                    </a:lnTo>
                    <a:lnTo>
                      <a:pt x="498" y="402"/>
                    </a:lnTo>
                    <a:lnTo>
                      <a:pt x="498" y="404"/>
                    </a:lnTo>
                    <a:lnTo>
                      <a:pt x="501" y="404"/>
                    </a:lnTo>
                    <a:lnTo>
                      <a:pt x="501" y="407"/>
                    </a:lnTo>
                    <a:lnTo>
                      <a:pt x="503" y="410"/>
                    </a:lnTo>
                    <a:lnTo>
                      <a:pt x="501" y="410"/>
                    </a:lnTo>
                    <a:lnTo>
                      <a:pt x="503" y="410"/>
                    </a:lnTo>
                    <a:lnTo>
                      <a:pt x="503" y="412"/>
                    </a:lnTo>
                    <a:lnTo>
                      <a:pt x="506" y="415"/>
                    </a:lnTo>
                    <a:lnTo>
                      <a:pt x="506" y="417"/>
                    </a:lnTo>
                    <a:lnTo>
                      <a:pt x="503" y="417"/>
                    </a:lnTo>
                    <a:lnTo>
                      <a:pt x="503" y="415"/>
                    </a:lnTo>
                    <a:lnTo>
                      <a:pt x="503" y="417"/>
                    </a:lnTo>
                    <a:lnTo>
                      <a:pt x="503" y="420"/>
                    </a:lnTo>
                    <a:lnTo>
                      <a:pt x="506" y="420"/>
                    </a:lnTo>
                    <a:lnTo>
                      <a:pt x="503" y="420"/>
                    </a:lnTo>
                    <a:lnTo>
                      <a:pt x="506" y="420"/>
                    </a:lnTo>
                    <a:lnTo>
                      <a:pt x="506" y="423"/>
                    </a:lnTo>
                    <a:lnTo>
                      <a:pt x="503" y="423"/>
                    </a:lnTo>
                    <a:lnTo>
                      <a:pt x="503" y="425"/>
                    </a:lnTo>
                    <a:lnTo>
                      <a:pt x="506" y="425"/>
                    </a:lnTo>
                    <a:lnTo>
                      <a:pt x="506" y="428"/>
                    </a:lnTo>
                    <a:lnTo>
                      <a:pt x="509" y="428"/>
                    </a:lnTo>
                    <a:lnTo>
                      <a:pt x="509" y="431"/>
                    </a:lnTo>
                    <a:lnTo>
                      <a:pt x="506" y="431"/>
                    </a:lnTo>
                    <a:lnTo>
                      <a:pt x="506" y="428"/>
                    </a:lnTo>
                    <a:lnTo>
                      <a:pt x="506" y="431"/>
                    </a:lnTo>
                    <a:lnTo>
                      <a:pt x="503" y="431"/>
                    </a:lnTo>
                    <a:lnTo>
                      <a:pt x="503" y="428"/>
                    </a:lnTo>
                    <a:lnTo>
                      <a:pt x="503" y="431"/>
                    </a:lnTo>
                    <a:lnTo>
                      <a:pt x="503" y="433"/>
                    </a:lnTo>
                    <a:lnTo>
                      <a:pt x="503" y="436"/>
                    </a:lnTo>
                    <a:lnTo>
                      <a:pt x="501" y="436"/>
                    </a:lnTo>
                    <a:lnTo>
                      <a:pt x="503" y="436"/>
                    </a:lnTo>
                    <a:lnTo>
                      <a:pt x="501" y="436"/>
                    </a:lnTo>
                    <a:lnTo>
                      <a:pt x="501" y="438"/>
                    </a:lnTo>
                    <a:lnTo>
                      <a:pt x="498" y="441"/>
                    </a:lnTo>
                    <a:lnTo>
                      <a:pt x="496" y="444"/>
                    </a:lnTo>
                    <a:lnTo>
                      <a:pt x="493" y="444"/>
                    </a:lnTo>
                    <a:lnTo>
                      <a:pt x="490" y="444"/>
                    </a:lnTo>
                    <a:lnTo>
                      <a:pt x="490" y="441"/>
                    </a:lnTo>
                    <a:lnTo>
                      <a:pt x="490" y="438"/>
                    </a:lnTo>
                    <a:lnTo>
                      <a:pt x="490" y="441"/>
                    </a:lnTo>
                    <a:lnTo>
                      <a:pt x="488" y="441"/>
                    </a:lnTo>
                    <a:lnTo>
                      <a:pt x="488" y="438"/>
                    </a:lnTo>
                    <a:lnTo>
                      <a:pt x="485" y="438"/>
                    </a:lnTo>
                    <a:lnTo>
                      <a:pt x="482" y="438"/>
                    </a:lnTo>
                    <a:lnTo>
                      <a:pt x="480" y="438"/>
                    </a:lnTo>
                    <a:lnTo>
                      <a:pt x="480" y="436"/>
                    </a:lnTo>
                    <a:lnTo>
                      <a:pt x="477" y="436"/>
                    </a:lnTo>
                    <a:lnTo>
                      <a:pt x="477" y="433"/>
                    </a:lnTo>
                    <a:lnTo>
                      <a:pt x="475" y="433"/>
                    </a:lnTo>
                    <a:lnTo>
                      <a:pt x="475" y="431"/>
                    </a:lnTo>
                    <a:lnTo>
                      <a:pt x="475" y="433"/>
                    </a:lnTo>
                    <a:lnTo>
                      <a:pt x="477" y="433"/>
                    </a:lnTo>
                    <a:lnTo>
                      <a:pt x="477" y="431"/>
                    </a:lnTo>
                    <a:lnTo>
                      <a:pt x="477" y="428"/>
                    </a:lnTo>
                    <a:lnTo>
                      <a:pt x="475" y="428"/>
                    </a:lnTo>
                    <a:lnTo>
                      <a:pt x="475" y="425"/>
                    </a:lnTo>
                    <a:lnTo>
                      <a:pt x="475" y="428"/>
                    </a:lnTo>
                    <a:lnTo>
                      <a:pt x="477" y="425"/>
                    </a:lnTo>
                    <a:lnTo>
                      <a:pt x="477" y="423"/>
                    </a:lnTo>
                    <a:lnTo>
                      <a:pt x="475" y="423"/>
                    </a:lnTo>
                    <a:lnTo>
                      <a:pt x="475" y="420"/>
                    </a:lnTo>
                    <a:lnTo>
                      <a:pt x="475" y="417"/>
                    </a:lnTo>
                    <a:lnTo>
                      <a:pt x="472" y="417"/>
                    </a:lnTo>
                    <a:lnTo>
                      <a:pt x="475" y="417"/>
                    </a:lnTo>
                    <a:lnTo>
                      <a:pt x="472" y="417"/>
                    </a:lnTo>
                    <a:lnTo>
                      <a:pt x="472" y="415"/>
                    </a:lnTo>
                    <a:lnTo>
                      <a:pt x="469" y="415"/>
                    </a:lnTo>
                    <a:lnTo>
                      <a:pt x="469" y="412"/>
                    </a:lnTo>
                    <a:lnTo>
                      <a:pt x="467" y="412"/>
                    </a:lnTo>
                    <a:lnTo>
                      <a:pt x="467" y="410"/>
                    </a:lnTo>
                    <a:lnTo>
                      <a:pt x="467" y="407"/>
                    </a:lnTo>
                    <a:lnTo>
                      <a:pt x="464" y="407"/>
                    </a:lnTo>
                    <a:lnTo>
                      <a:pt x="464" y="404"/>
                    </a:lnTo>
                    <a:lnTo>
                      <a:pt x="464" y="402"/>
                    </a:lnTo>
                    <a:lnTo>
                      <a:pt x="464" y="399"/>
                    </a:lnTo>
                    <a:lnTo>
                      <a:pt x="462" y="399"/>
                    </a:lnTo>
                    <a:lnTo>
                      <a:pt x="462" y="397"/>
                    </a:lnTo>
                    <a:lnTo>
                      <a:pt x="459" y="397"/>
                    </a:lnTo>
                    <a:lnTo>
                      <a:pt x="456" y="397"/>
                    </a:lnTo>
                    <a:lnTo>
                      <a:pt x="456" y="394"/>
                    </a:lnTo>
                    <a:lnTo>
                      <a:pt x="454" y="394"/>
                    </a:lnTo>
                    <a:lnTo>
                      <a:pt x="451" y="394"/>
                    </a:lnTo>
                    <a:lnTo>
                      <a:pt x="451" y="391"/>
                    </a:lnTo>
                    <a:lnTo>
                      <a:pt x="449" y="391"/>
                    </a:lnTo>
                    <a:lnTo>
                      <a:pt x="446" y="391"/>
                    </a:lnTo>
                    <a:lnTo>
                      <a:pt x="443" y="391"/>
                    </a:lnTo>
                    <a:lnTo>
                      <a:pt x="441" y="391"/>
                    </a:lnTo>
                    <a:lnTo>
                      <a:pt x="441" y="389"/>
                    </a:lnTo>
                    <a:lnTo>
                      <a:pt x="438" y="389"/>
                    </a:lnTo>
                    <a:lnTo>
                      <a:pt x="435" y="389"/>
                    </a:lnTo>
                    <a:lnTo>
                      <a:pt x="435" y="386"/>
                    </a:lnTo>
                    <a:lnTo>
                      <a:pt x="433" y="386"/>
                    </a:lnTo>
                    <a:lnTo>
                      <a:pt x="433" y="384"/>
                    </a:lnTo>
                    <a:lnTo>
                      <a:pt x="430" y="384"/>
                    </a:lnTo>
                    <a:lnTo>
                      <a:pt x="428" y="384"/>
                    </a:lnTo>
                    <a:lnTo>
                      <a:pt x="425" y="384"/>
                    </a:lnTo>
                    <a:lnTo>
                      <a:pt x="422" y="384"/>
                    </a:lnTo>
                    <a:lnTo>
                      <a:pt x="422" y="381"/>
                    </a:lnTo>
                    <a:lnTo>
                      <a:pt x="420" y="381"/>
                    </a:lnTo>
                    <a:lnTo>
                      <a:pt x="420" y="378"/>
                    </a:lnTo>
                    <a:lnTo>
                      <a:pt x="420" y="376"/>
                    </a:lnTo>
                    <a:lnTo>
                      <a:pt x="417" y="376"/>
                    </a:lnTo>
                    <a:lnTo>
                      <a:pt x="417" y="373"/>
                    </a:lnTo>
                    <a:lnTo>
                      <a:pt x="417" y="370"/>
                    </a:lnTo>
                    <a:lnTo>
                      <a:pt x="417" y="368"/>
                    </a:lnTo>
                    <a:lnTo>
                      <a:pt x="417" y="365"/>
                    </a:lnTo>
                    <a:lnTo>
                      <a:pt x="417" y="363"/>
                    </a:lnTo>
                    <a:lnTo>
                      <a:pt x="417" y="360"/>
                    </a:lnTo>
                    <a:lnTo>
                      <a:pt x="415" y="360"/>
                    </a:lnTo>
                    <a:lnTo>
                      <a:pt x="412" y="357"/>
                    </a:lnTo>
                    <a:lnTo>
                      <a:pt x="409" y="355"/>
                    </a:lnTo>
                    <a:lnTo>
                      <a:pt x="404" y="357"/>
                    </a:lnTo>
                    <a:lnTo>
                      <a:pt x="404" y="360"/>
                    </a:lnTo>
                    <a:lnTo>
                      <a:pt x="402" y="357"/>
                    </a:lnTo>
                    <a:lnTo>
                      <a:pt x="404" y="357"/>
                    </a:lnTo>
                    <a:lnTo>
                      <a:pt x="407" y="355"/>
                    </a:lnTo>
                    <a:lnTo>
                      <a:pt x="409" y="352"/>
                    </a:lnTo>
                    <a:lnTo>
                      <a:pt x="407" y="352"/>
                    </a:lnTo>
                    <a:lnTo>
                      <a:pt x="407" y="350"/>
                    </a:lnTo>
                    <a:lnTo>
                      <a:pt x="407" y="352"/>
                    </a:lnTo>
                    <a:lnTo>
                      <a:pt x="404" y="352"/>
                    </a:lnTo>
                    <a:lnTo>
                      <a:pt x="407" y="352"/>
                    </a:lnTo>
                    <a:lnTo>
                      <a:pt x="404" y="352"/>
                    </a:lnTo>
                    <a:lnTo>
                      <a:pt x="402" y="352"/>
                    </a:lnTo>
                    <a:lnTo>
                      <a:pt x="402" y="355"/>
                    </a:lnTo>
                    <a:lnTo>
                      <a:pt x="399" y="355"/>
                    </a:lnTo>
                    <a:lnTo>
                      <a:pt x="399" y="352"/>
                    </a:lnTo>
                    <a:lnTo>
                      <a:pt x="396" y="352"/>
                    </a:lnTo>
                    <a:lnTo>
                      <a:pt x="394" y="352"/>
                    </a:lnTo>
                    <a:lnTo>
                      <a:pt x="394" y="350"/>
                    </a:lnTo>
                    <a:lnTo>
                      <a:pt x="391" y="350"/>
                    </a:lnTo>
                    <a:lnTo>
                      <a:pt x="389" y="350"/>
                    </a:lnTo>
                    <a:lnTo>
                      <a:pt x="386" y="350"/>
                    </a:lnTo>
                    <a:lnTo>
                      <a:pt x="383" y="350"/>
                    </a:lnTo>
                    <a:lnTo>
                      <a:pt x="381" y="350"/>
                    </a:lnTo>
                    <a:lnTo>
                      <a:pt x="381" y="352"/>
                    </a:lnTo>
                    <a:lnTo>
                      <a:pt x="381" y="350"/>
                    </a:lnTo>
                    <a:lnTo>
                      <a:pt x="378" y="350"/>
                    </a:lnTo>
                    <a:lnTo>
                      <a:pt x="375" y="350"/>
                    </a:lnTo>
                    <a:lnTo>
                      <a:pt x="375" y="352"/>
                    </a:lnTo>
                    <a:lnTo>
                      <a:pt x="375" y="350"/>
                    </a:lnTo>
                    <a:lnTo>
                      <a:pt x="373" y="350"/>
                    </a:lnTo>
                    <a:lnTo>
                      <a:pt x="370" y="350"/>
                    </a:lnTo>
                    <a:lnTo>
                      <a:pt x="368" y="350"/>
                    </a:lnTo>
                    <a:lnTo>
                      <a:pt x="365" y="350"/>
                    </a:lnTo>
                    <a:lnTo>
                      <a:pt x="365" y="347"/>
                    </a:lnTo>
                    <a:lnTo>
                      <a:pt x="365" y="350"/>
                    </a:lnTo>
                    <a:lnTo>
                      <a:pt x="365" y="347"/>
                    </a:lnTo>
                    <a:lnTo>
                      <a:pt x="365" y="350"/>
                    </a:lnTo>
                    <a:lnTo>
                      <a:pt x="362" y="350"/>
                    </a:lnTo>
                    <a:lnTo>
                      <a:pt x="362" y="347"/>
                    </a:lnTo>
                    <a:lnTo>
                      <a:pt x="360" y="347"/>
                    </a:lnTo>
                    <a:lnTo>
                      <a:pt x="357" y="347"/>
                    </a:lnTo>
                    <a:lnTo>
                      <a:pt x="357" y="344"/>
                    </a:lnTo>
                    <a:lnTo>
                      <a:pt x="355" y="344"/>
                    </a:lnTo>
                    <a:lnTo>
                      <a:pt x="355" y="342"/>
                    </a:lnTo>
                    <a:lnTo>
                      <a:pt x="352" y="342"/>
                    </a:lnTo>
                    <a:lnTo>
                      <a:pt x="349" y="342"/>
                    </a:lnTo>
                    <a:lnTo>
                      <a:pt x="347" y="342"/>
                    </a:lnTo>
                    <a:lnTo>
                      <a:pt x="347" y="344"/>
                    </a:lnTo>
                    <a:lnTo>
                      <a:pt x="344" y="344"/>
                    </a:lnTo>
                    <a:lnTo>
                      <a:pt x="344" y="347"/>
                    </a:lnTo>
                    <a:lnTo>
                      <a:pt x="342" y="347"/>
                    </a:lnTo>
                    <a:lnTo>
                      <a:pt x="344" y="347"/>
                    </a:lnTo>
                    <a:lnTo>
                      <a:pt x="344" y="350"/>
                    </a:lnTo>
                    <a:lnTo>
                      <a:pt x="344" y="352"/>
                    </a:lnTo>
                    <a:lnTo>
                      <a:pt x="344" y="355"/>
                    </a:lnTo>
                    <a:lnTo>
                      <a:pt x="347" y="355"/>
                    </a:lnTo>
                    <a:lnTo>
                      <a:pt x="347" y="357"/>
                    </a:lnTo>
                    <a:lnTo>
                      <a:pt x="347" y="360"/>
                    </a:lnTo>
                    <a:lnTo>
                      <a:pt x="349" y="360"/>
                    </a:lnTo>
                    <a:lnTo>
                      <a:pt x="349" y="363"/>
                    </a:lnTo>
                    <a:lnTo>
                      <a:pt x="349" y="365"/>
                    </a:lnTo>
                    <a:lnTo>
                      <a:pt x="349" y="368"/>
                    </a:lnTo>
                    <a:lnTo>
                      <a:pt x="349" y="370"/>
                    </a:lnTo>
                    <a:lnTo>
                      <a:pt x="347" y="370"/>
                    </a:lnTo>
                    <a:lnTo>
                      <a:pt x="347" y="373"/>
                    </a:lnTo>
                    <a:lnTo>
                      <a:pt x="344" y="373"/>
                    </a:lnTo>
                    <a:lnTo>
                      <a:pt x="342" y="373"/>
                    </a:lnTo>
                    <a:lnTo>
                      <a:pt x="342" y="370"/>
                    </a:lnTo>
                    <a:lnTo>
                      <a:pt x="342" y="373"/>
                    </a:lnTo>
                    <a:lnTo>
                      <a:pt x="339" y="373"/>
                    </a:lnTo>
                    <a:lnTo>
                      <a:pt x="339" y="370"/>
                    </a:lnTo>
                    <a:lnTo>
                      <a:pt x="339" y="373"/>
                    </a:lnTo>
                    <a:lnTo>
                      <a:pt x="336" y="373"/>
                    </a:lnTo>
                    <a:lnTo>
                      <a:pt x="334" y="376"/>
                    </a:lnTo>
                    <a:lnTo>
                      <a:pt x="334" y="378"/>
                    </a:lnTo>
                    <a:lnTo>
                      <a:pt x="331" y="378"/>
                    </a:lnTo>
                    <a:lnTo>
                      <a:pt x="331" y="381"/>
                    </a:lnTo>
                    <a:lnTo>
                      <a:pt x="328" y="381"/>
                    </a:lnTo>
                    <a:lnTo>
                      <a:pt x="328" y="384"/>
                    </a:lnTo>
                    <a:lnTo>
                      <a:pt x="326" y="384"/>
                    </a:lnTo>
                    <a:lnTo>
                      <a:pt x="326" y="386"/>
                    </a:lnTo>
                    <a:lnTo>
                      <a:pt x="326" y="389"/>
                    </a:lnTo>
                    <a:lnTo>
                      <a:pt x="326" y="391"/>
                    </a:lnTo>
                    <a:lnTo>
                      <a:pt x="323" y="391"/>
                    </a:lnTo>
                    <a:lnTo>
                      <a:pt x="326" y="391"/>
                    </a:lnTo>
                    <a:lnTo>
                      <a:pt x="326" y="394"/>
                    </a:lnTo>
                    <a:lnTo>
                      <a:pt x="323" y="394"/>
                    </a:lnTo>
                    <a:lnTo>
                      <a:pt x="326" y="394"/>
                    </a:lnTo>
                    <a:lnTo>
                      <a:pt x="323" y="394"/>
                    </a:lnTo>
                    <a:lnTo>
                      <a:pt x="321" y="394"/>
                    </a:lnTo>
                    <a:lnTo>
                      <a:pt x="321" y="391"/>
                    </a:lnTo>
                    <a:lnTo>
                      <a:pt x="321" y="394"/>
                    </a:lnTo>
                    <a:lnTo>
                      <a:pt x="318" y="394"/>
                    </a:lnTo>
                    <a:lnTo>
                      <a:pt x="318" y="397"/>
                    </a:lnTo>
                    <a:lnTo>
                      <a:pt x="315" y="397"/>
                    </a:lnTo>
                    <a:lnTo>
                      <a:pt x="315" y="399"/>
                    </a:lnTo>
                    <a:lnTo>
                      <a:pt x="315" y="402"/>
                    </a:lnTo>
                    <a:lnTo>
                      <a:pt x="313" y="402"/>
                    </a:lnTo>
                    <a:lnTo>
                      <a:pt x="315" y="404"/>
                    </a:lnTo>
                    <a:lnTo>
                      <a:pt x="315" y="407"/>
                    </a:lnTo>
                    <a:lnTo>
                      <a:pt x="313" y="407"/>
                    </a:lnTo>
                    <a:lnTo>
                      <a:pt x="310" y="407"/>
                    </a:lnTo>
                    <a:lnTo>
                      <a:pt x="310" y="410"/>
                    </a:lnTo>
                    <a:lnTo>
                      <a:pt x="308" y="410"/>
                    </a:lnTo>
                    <a:lnTo>
                      <a:pt x="310" y="410"/>
                    </a:lnTo>
                    <a:lnTo>
                      <a:pt x="310" y="412"/>
                    </a:lnTo>
                    <a:lnTo>
                      <a:pt x="310" y="415"/>
                    </a:lnTo>
                    <a:lnTo>
                      <a:pt x="310" y="417"/>
                    </a:lnTo>
                    <a:lnTo>
                      <a:pt x="308" y="417"/>
                    </a:lnTo>
                    <a:lnTo>
                      <a:pt x="310" y="420"/>
                    </a:lnTo>
                    <a:lnTo>
                      <a:pt x="308" y="420"/>
                    </a:lnTo>
                    <a:lnTo>
                      <a:pt x="308" y="423"/>
                    </a:lnTo>
                    <a:lnTo>
                      <a:pt x="305" y="423"/>
                    </a:lnTo>
                    <a:lnTo>
                      <a:pt x="305" y="425"/>
                    </a:lnTo>
                    <a:lnTo>
                      <a:pt x="305" y="423"/>
                    </a:lnTo>
                    <a:lnTo>
                      <a:pt x="305" y="425"/>
                    </a:lnTo>
                    <a:lnTo>
                      <a:pt x="302" y="425"/>
                    </a:lnTo>
                    <a:lnTo>
                      <a:pt x="302" y="423"/>
                    </a:lnTo>
                    <a:lnTo>
                      <a:pt x="300" y="423"/>
                    </a:lnTo>
                    <a:lnTo>
                      <a:pt x="297" y="423"/>
                    </a:lnTo>
                    <a:lnTo>
                      <a:pt x="295" y="423"/>
                    </a:lnTo>
                    <a:lnTo>
                      <a:pt x="292" y="423"/>
                    </a:lnTo>
                    <a:lnTo>
                      <a:pt x="289" y="423"/>
                    </a:lnTo>
                    <a:lnTo>
                      <a:pt x="289" y="420"/>
                    </a:lnTo>
                    <a:lnTo>
                      <a:pt x="287" y="420"/>
                    </a:lnTo>
                    <a:lnTo>
                      <a:pt x="284" y="420"/>
                    </a:lnTo>
                    <a:lnTo>
                      <a:pt x="284" y="423"/>
                    </a:lnTo>
                    <a:lnTo>
                      <a:pt x="281" y="423"/>
                    </a:lnTo>
                    <a:lnTo>
                      <a:pt x="281" y="425"/>
                    </a:lnTo>
                    <a:lnTo>
                      <a:pt x="279" y="425"/>
                    </a:lnTo>
                    <a:lnTo>
                      <a:pt x="279" y="423"/>
                    </a:lnTo>
                    <a:lnTo>
                      <a:pt x="276" y="423"/>
                    </a:lnTo>
                    <a:lnTo>
                      <a:pt x="276" y="420"/>
                    </a:lnTo>
                    <a:lnTo>
                      <a:pt x="276" y="417"/>
                    </a:lnTo>
                    <a:lnTo>
                      <a:pt x="274" y="417"/>
                    </a:lnTo>
                    <a:lnTo>
                      <a:pt x="274" y="415"/>
                    </a:lnTo>
                    <a:lnTo>
                      <a:pt x="274" y="412"/>
                    </a:lnTo>
                    <a:lnTo>
                      <a:pt x="271" y="412"/>
                    </a:lnTo>
                    <a:lnTo>
                      <a:pt x="271" y="410"/>
                    </a:lnTo>
                    <a:lnTo>
                      <a:pt x="271" y="407"/>
                    </a:lnTo>
                    <a:lnTo>
                      <a:pt x="268" y="407"/>
                    </a:lnTo>
                    <a:lnTo>
                      <a:pt x="268" y="404"/>
                    </a:lnTo>
                    <a:lnTo>
                      <a:pt x="266" y="404"/>
                    </a:lnTo>
                    <a:lnTo>
                      <a:pt x="266" y="402"/>
                    </a:lnTo>
                    <a:lnTo>
                      <a:pt x="266" y="399"/>
                    </a:lnTo>
                    <a:lnTo>
                      <a:pt x="263" y="399"/>
                    </a:lnTo>
                    <a:lnTo>
                      <a:pt x="263" y="397"/>
                    </a:lnTo>
                    <a:lnTo>
                      <a:pt x="263" y="394"/>
                    </a:lnTo>
                    <a:lnTo>
                      <a:pt x="261" y="394"/>
                    </a:lnTo>
                    <a:lnTo>
                      <a:pt x="261" y="391"/>
                    </a:lnTo>
                    <a:lnTo>
                      <a:pt x="261" y="389"/>
                    </a:lnTo>
                    <a:lnTo>
                      <a:pt x="258" y="389"/>
                    </a:lnTo>
                    <a:lnTo>
                      <a:pt x="258" y="386"/>
                    </a:lnTo>
                    <a:lnTo>
                      <a:pt x="255" y="384"/>
                    </a:lnTo>
                    <a:lnTo>
                      <a:pt x="255" y="381"/>
                    </a:lnTo>
                    <a:lnTo>
                      <a:pt x="253" y="381"/>
                    </a:lnTo>
                    <a:lnTo>
                      <a:pt x="253" y="378"/>
                    </a:lnTo>
                    <a:lnTo>
                      <a:pt x="253" y="376"/>
                    </a:lnTo>
                    <a:lnTo>
                      <a:pt x="250" y="376"/>
                    </a:lnTo>
                    <a:lnTo>
                      <a:pt x="250" y="373"/>
                    </a:lnTo>
                    <a:lnTo>
                      <a:pt x="250" y="370"/>
                    </a:lnTo>
                    <a:lnTo>
                      <a:pt x="248" y="370"/>
                    </a:lnTo>
                    <a:lnTo>
                      <a:pt x="248" y="368"/>
                    </a:lnTo>
                    <a:lnTo>
                      <a:pt x="248" y="365"/>
                    </a:lnTo>
                    <a:lnTo>
                      <a:pt x="245" y="365"/>
                    </a:lnTo>
                    <a:lnTo>
                      <a:pt x="245" y="363"/>
                    </a:lnTo>
                    <a:lnTo>
                      <a:pt x="242" y="363"/>
                    </a:lnTo>
                    <a:lnTo>
                      <a:pt x="242" y="360"/>
                    </a:lnTo>
                    <a:lnTo>
                      <a:pt x="237" y="350"/>
                    </a:lnTo>
                    <a:lnTo>
                      <a:pt x="232" y="355"/>
                    </a:lnTo>
                    <a:lnTo>
                      <a:pt x="224" y="339"/>
                    </a:lnTo>
                    <a:lnTo>
                      <a:pt x="248" y="331"/>
                    </a:lnTo>
                    <a:lnTo>
                      <a:pt x="240" y="313"/>
                    </a:lnTo>
                    <a:lnTo>
                      <a:pt x="240" y="310"/>
                    </a:lnTo>
                    <a:lnTo>
                      <a:pt x="237" y="313"/>
                    </a:lnTo>
                    <a:lnTo>
                      <a:pt x="235" y="313"/>
                    </a:lnTo>
                    <a:lnTo>
                      <a:pt x="229" y="316"/>
                    </a:lnTo>
                    <a:lnTo>
                      <a:pt x="219" y="321"/>
                    </a:lnTo>
                    <a:lnTo>
                      <a:pt x="219" y="318"/>
                    </a:lnTo>
                    <a:lnTo>
                      <a:pt x="216" y="316"/>
                    </a:lnTo>
                    <a:lnTo>
                      <a:pt x="214" y="316"/>
                    </a:lnTo>
                    <a:lnTo>
                      <a:pt x="214" y="318"/>
                    </a:lnTo>
                    <a:lnTo>
                      <a:pt x="216" y="318"/>
                    </a:lnTo>
                    <a:lnTo>
                      <a:pt x="214" y="318"/>
                    </a:lnTo>
                    <a:lnTo>
                      <a:pt x="211" y="318"/>
                    </a:lnTo>
                    <a:lnTo>
                      <a:pt x="211" y="321"/>
                    </a:lnTo>
                    <a:lnTo>
                      <a:pt x="214" y="321"/>
                    </a:lnTo>
                    <a:lnTo>
                      <a:pt x="214" y="323"/>
                    </a:lnTo>
                    <a:lnTo>
                      <a:pt x="211" y="323"/>
                    </a:lnTo>
                    <a:lnTo>
                      <a:pt x="208" y="323"/>
                    </a:lnTo>
                    <a:lnTo>
                      <a:pt x="208" y="321"/>
                    </a:lnTo>
                    <a:lnTo>
                      <a:pt x="208" y="318"/>
                    </a:lnTo>
                    <a:lnTo>
                      <a:pt x="208" y="316"/>
                    </a:lnTo>
                    <a:lnTo>
                      <a:pt x="208" y="313"/>
                    </a:lnTo>
                    <a:lnTo>
                      <a:pt x="206" y="313"/>
                    </a:lnTo>
                    <a:lnTo>
                      <a:pt x="206" y="310"/>
                    </a:lnTo>
                    <a:lnTo>
                      <a:pt x="206" y="313"/>
                    </a:lnTo>
                    <a:lnTo>
                      <a:pt x="206" y="310"/>
                    </a:lnTo>
                    <a:lnTo>
                      <a:pt x="203" y="310"/>
                    </a:lnTo>
                    <a:lnTo>
                      <a:pt x="203" y="308"/>
                    </a:lnTo>
                    <a:lnTo>
                      <a:pt x="203" y="310"/>
                    </a:lnTo>
                    <a:lnTo>
                      <a:pt x="203" y="308"/>
                    </a:lnTo>
                    <a:lnTo>
                      <a:pt x="203" y="305"/>
                    </a:lnTo>
                    <a:lnTo>
                      <a:pt x="201" y="305"/>
                    </a:lnTo>
                    <a:lnTo>
                      <a:pt x="201" y="308"/>
                    </a:lnTo>
                    <a:lnTo>
                      <a:pt x="201" y="305"/>
                    </a:lnTo>
                    <a:lnTo>
                      <a:pt x="201" y="308"/>
                    </a:lnTo>
                    <a:lnTo>
                      <a:pt x="201" y="305"/>
                    </a:lnTo>
                    <a:lnTo>
                      <a:pt x="198" y="305"/>
                    </a:lnTo>
                    <a:lnTo>
                      <a:pt x="201" y="305"/>
                    </a:lnTo>
                    <a:lnTo>
                      <a:pt x="201" y="303"/>
                    </a:lnTo>
                    <a:lnTo>
                      <a:pt x="203" y="303"/>
                    </a:lnTo>
                    <a:lnTo>
                      <a:pt x="203" y="300"/>
                    </a:lnTo>
                    <a:lnTo>
                      <a:pt x="201" y="300"/>
                    </a:lnTo>
                    <a:lnTo>
                      <a:pt x="201" y="297"/>
                    </a:lnTo>
                    <a:lnTo>
                      <a:pt x="201" y="295"/>
                    </a:lnTo>
                    <a:lnTo>
                      <a:pt x="201" y="292"/>
                    </a:lnTo>
                    <a:lnTo>
                      <a:pt x="203" y="289"/>
                    </a:lnTo>
                    <a:lnTo>
                      <a:pt x="201" y="289"/>
                    </a:lnTo>
                    <a:lnTo>
                      <a:pt x="201" y="287"/>
                    </a:lnTo>
                    <a:lnTo>
                      <a:pt x="201" y="289"/>
                    </a:lnTo>
                    <a:lnTo>
                      <a:pt x="203" y="289"/>
                    </a:lnTo>
                    <a:lnTo>
                      <a:pt x="203" y="287"/>
                    </a:lnTo>
                    <a:lnTo>
                      <a:pt x="203" y="284"/>
                    </a:lnTo>
                    <a:lnTo>
                      <a:pt x="203" y="282"/>
                    </a:lnTo>
                    <a:lnTo>
                      <a:pt x="206" y="282"/>
                    </a:lnTo>
                    <a:lnTo>
                      <a:pt x="206" y="284"/>
                    </a:lnTo>
                    <a:lnTo>
                      <a:pt x="206" y="282"/>
                    </a:lnTo>
                    <a:lnTo>
                      <a:pt x="206" y="279"/>
                    </a:lnTo>
                    <a:lnTo>
                      <a:pt x="208" y="279"/>
                    </a:lnTo>
                    <a:lnTo>
                      <a:pt x="206" y="279"/>
                    </a:lnTo>
                    <a:lnTo>
                      <a:pt x="208" y="279"/>
                    </a:lnTo>
                    <a:lnTo>
                      <a:pt x="208" y="276"/>
                    </a:lnTo>
                    <a:lnTo>
                      <a:pt x="211" y="276"/>
                    </a:lnTo>
                    <a:lnTo>
                      <a:pt x="211" y="274"/>
                    </a:lnTo>
                    <a:lnTo>
                      <a:pt x="214" y="274"/>
                    </a:lnTo>
                    <a:lnTo>
                      <a:pt x="214" y="271"/>
                    </a:lnTo>
                    <a:lnTo>
                      <a:pt x="211" y="271"/>
                    </a:lnTo>
                    <a:lnTo>
                      <a:pt x="214" y="271"/>
                    </a:lnTo>
                    <a:lnTo>
                      <a:pt x="216" y="271"/>
                    </a:lnTo>
                    <a:lnTo>
                      <a:pt x="214" y="271"/>
                    </a:lnTo>
                    <a:lnTo>
                      <a:pt x="216" y="271"/>
                    </a:lnTo>
                    <a:lnTo>
                      <a:pt x="219" y="271"/>
                    </a:lnTo>
                    <a:lnTo>
                      <a:pt x="219" y="269"/>
                    </a:lnTo>
                    <a:lnTo>
                      <a:pt x="219" y="266"/>
                    </a:lnTo>
                    <a:lnTo>
                      <a:pt x="221" y="266"/>
                    </a:lnTo>
                    <a:lnTo>
                      <a:pt x="221" y="263"/>
                    </a:lnTo>
                    <a:lnTo>
                      <a:pt x="221" y="261"/>
                    </a:lnTo>
                    <a:lnTo>
                      <a:pt x="224" y="258"/>
                    </a:lnTo>
                    <a:lnTo>
                      <a:pt x="224" y="256"/>
                    </a:lnTo>
                    <a:lnTo>
                      <a:pt x="224" y="253"/>
                    </a:lnTo>
                    <a:lnTo>
                      <a:pt x="224" y="250"/>
                    </a:lnTo>
                    <a:lnTo>
                      <a:pt x="224" y="248"/>
                    </a:lnTo>
                    <a:lnTo>
                      <a:pt x="221" y="248"/>
                    </a:lnTo>
                    <a:lnTo>
                      <a:pt x="219" y="248"/>
                    </a:lnTo>
                    <a:lnTo>
                      <a:pt x="219" y="245"/>
                    </a:lnTo>
                    <a:lnTo>
                      <a:pt x="216" y="245"/>
                    </a:lnTo>
                    <a:lnTo>
                      <a:pt x="214" y="242"/>
                    </a:lnTo>
                    <a:lnTo>
                      <a:pt x="216" y="242"/>
                    </a:lnTo>
                    <a:lnTo>
                      <a:pt x="216" y="240"/>
                    </a:lnTo>
                    <a:lnTo>
                      <a:pt x="216" y="237"/>
                    </a:lnTo>
                    <a:lnTo>
                      <a:pt x="219" y="237"/>
                    </a:lnTo>
                    <a:lnTo>
                      <a:pt x="219" y="235"/>
                    </a:lnTo>
                    <a:lnTo>
                      <a:pt x="219" y="232"/>
                    </a:lnTo>
                    <a:lnTo>
                      <a:pt x="221" y="232"/>
                    </a:lnTo>
                    <a:lnTo>
                      <a:pt x="221" y="229"/>
                    </a:lnTo>
                    <a:lnTo>
                      <a:pt x="224" y="229"/>
                    </a:lnTo>
                    <a:lnTo>
                      <a:pt x="224" y="227"/>
                    </a:lnTo>
                    <a:lnTo>
                      <a:pt x="224" y="224"/>
                    </a:lnTo>
                    <a:lnTo>
                      <a:pt x="227" y="224"/>
                    </a:lnTo>
                    <a:lnTo>
                      <a:pt x="227" y="222"/>
                    </a:lnTo>
                    <a:lnTo>
                      <a:pt x="227" y="219"/>
                    </a:lnTo>
                    <a:lnTo>
                      <a:pt x="229" y="216"/>
                    </a:lnTo>
                    <a:lnTo>
                      <a:pt x="232" y="214"/>
                    </a:lnTo>
                    <a:lnTo>
                      <a:pt x="235" y="209"/>
                    </a:lnTo>
                    <a:lnTo>
                      <a:pt x="237" y="206"/>
                    </a:lnTo>
                    <a:lnTo>
                      <a:pt x="237" y="203"/>
                    </a:lnTo>
                    <a:lnTo>
                      <a:pt x="240" y="201"/>
                    </a:lnTo>
                    <a:lnTo>
                      <a:pt x="240" y="198"/>
                    </a:lnTo>
                    <a:lnTo>
                      <a:pt x="242" y="195"/>
                    </a:lnTo>
                    <a:lnTo>
                      <a:pt x="242" y="193"/>
                    </a:lnTo>
                    <a:lnTo>
                      <a:pt x="245" y="193"/>
                    </a:lnTo>
                    <a:lnTo>
                      <a:pt x="245" y="190"/>
                    </a:lnTo>
                    <a:lnTo>
                      <a:pt x="245" y="188"/>
                    </a:lnTo>
                    <a:lnTo>
                      <a:pt x="248" y="188"/>
                    </a:lnTo>
                    <a:lnTo>
                      <a:pt x="248" y="185"/>
                    </a:lnTo>
                    <a:lnTo>
                      <a:pt x="250" y="180"/>
                    </a:lnTo>
                    <a:lnTo>
                      <a:pt x="253" y="180"/>
                    </a:lnTo>
                    <a:lnTo>
                      <a:pt x="253" y="177"/>
                    </a:lnTo>
                    <a:lnTo>
                      <a:pt x="253" y="175"/>
                    </a:lnTo>
                    <a:lnTo>
                      <a:pt x="253" y="172"/>
                    </a:lnTo>
                    <a:lnTo>
                      <a:pt x="253" y="169"/>
                    </a:lnTo>
                    <a:lnTo>
                      <a:pt x="253" y="167"/>
                    </a:lnTo>
                    <a:lnTo>
                      <a:pt x="253" y="164"/>
                    </a:lnTo>
                    <a:lnTo>
                      <a:pt x="253" y="161"/>
                    </a:lnTo>
                    <a:lnTo>
                      <a:pt x="253" y="156"/>
                    </a:lnTo>
                    <a:lnTo>
                      <a:pt x="245" y="156"/>
                    </a:lnTo>
                    <a:lnTo>
                      <a:pt x="237" y="156"/>
                    </a:lnTo>
                    <a:lnTo>
                      <a:pt x="229" y="156"/>
                    </a:lnTo>
                    <a:lnTo>
                      <a:pt x="221" y="156"/>
                    </a:lnTo>
                    <a:lnTo>
                      <a:pt x="216" y="156"/>
                    </a:lnTo>
                    <a:lnTo>
                      <a:pt x="216" y="154"/>
                    </a:lnTo>
                    <a:lnTo>
                      <a:pt x="216" y="151"/>
                    </a:lnTo>
                    <a:lnTo>
                      <a:pt x="216" y="148"/>
                    </a:lnTo>
                    <a:lnTo>
                      <a:pt x="216" y="125"/>
                    </a:lnTo>
                    <a:lnTo>
                      <a:pt x="216" y="122"/>
                    </a:lnTo>
                    <a:lnTo>
                      <a:pt x="216" y="120"/>
                    </a:lnTo>
                    <a:lnTo>
                      <a:pt x="214" y="120"/>
                    </a:lnTo>
                    <a:lnTo>
                      <a:pt x="211" y="120"/>
                    </a:lnTo>
                    <a:lnTo>
                      <a:pt x="208" y="117"/>
                    </a:lnTo>
                    <a:lnTo>
                      <a:pt x="206" y="117"/>
                    </a:lnTo>
                    <a:lnTo>
                      <a:pt x="206" y="114"/>
                    </a:lnTo>
                    <a:lnTo>
                      <a:pt x="203" y="114"/>
                    </a:lnTo>
                    <a:lnTo>
                      <a:pt x="201" y="114"/>
                    </a:lnTo>
                    <a:lnTo>
                      <a:pt x="201" y="112"/>
                    </a:lnTo>
                    <a:lnTo>
                      <a:pt x="198" y="112"/>
                    </a:lnTo>
                    <a:lnTo>
                      <a:pt x="198" y="109"/>
                    </a:lnTo>
                    <a:lnTo>
                      <a:pt x="198" y="107"/>
                    </a:lnTo>
                    <a:lnTo>
                      <a:pt x="195" y="107"/>
                    </a:lnTo>
                    <a:lnTo>
                      <a:pt x="195" y="104"/>
                    </a:lnTo>
                    <a:lnTo>
                      <a:pt x="193" y="101"/>
                    </a:lnTo>
                    <a:lnTo>
                      <a:pt x="195" y="101"/>
                    </a:lnTo>
                    <a:lnTo>
                      <a:pt x="195" y="99"/>
                    </a:lnTo>
                    <a:lnTo>
                      <a:pt x="195" y="96"/>
                    </a:lnTo>
                    <a:lnTo>
                      <a:pt x="193" y="96"/>
                    </a:lnTo>
                    <a:lnTo>
                      <a:pt x="193" y="94"/>
                    </a:lnTo>
                    <a:lnTo>
                      <a:pt x="193" y="91"/>
                    </a:lnTo>
                    <a:lnTo>
                      <a:pt x="193" y="88"/>
                    </a:lnTo>
                    <a:lnTo>
                      <a:pt x="193" y="86"/>
                    </a:lnTo>
                    <a:lnTo>
                      <a:pt x="193" y="83"/>
                    </a:lnTo>
                    <a:lnTo>
                      <a:pt x="193" y="81"/>
                    </a:lnTo>
                    <a:lnTo>
                      <a:pt x="193" y="78"/>
                    </a:lnTo>
                    <a:lnTo>
                      <a:pt x="195" y="78"/>
                    </a:lnTo>
                    <a:lnTo>
                      <a:pt x="195" y="75"/>
                    </a:lnTo>
                    <a:lnTo>
                      <a:pt x="195" y="73"/>
                    </a:lnTo>
                    <a:lnTo>
                      <a:pt x="198" y="73"/>
                    </a:lnTo>
                    <a:lnTo>
                      <a:pt x="198" y="70"/>
                    </a:lnTo>
                    <a:lnTo>
                      <a:pt x="198" y="67"/>
                    </a:lnTo>
                    <a:lnTo>
                      <a:pt x="201" y="67"/>
                    </a:lnTo>
                    <a:lnTo>
                      <a:pt x="201" y="65"/>
                    </a:lnTo>
                    <a:lnTo>
                      <a:pt x="201" y="62"/>
                    </a:lnTo>
                    <a:lnTo>
                      <a:pt x="203" y="62"/>
                    </a:lnTo>
                    <a:lnTo>
                      <a:pt x="203" y="60"/>
                    </a:lnTo>
                    <a:lnTo>
                      <a:pt x="206" y="57"/>
                    </a:lnTo>
                    <a:lnTo>
                      <a:pt x="206" y="54"/>
                    </a:lnTo>
                    <a:lnTo>
                      <a:pt x="208" y="52"/>
                    </a:lnTo>
                    <a:lnTo>
                      <a:pt x="208" y="49"/>
                    </a:lnTo>
                    <a:lnTo>
                      <a:pt x="211" y="47"/>
                    </a:lnTo>
                    <a:lnTo>
                      <a:pt x="211" y="44"/>
                    </a:lnTo>
                    <a:lnTo>
                      <a:pt x="214" y="44"/>
                    </a:lnTo>
                    <a:lnTo>
                      <a:pt x="214" y="41"/>
                    </a:lnTo>
                    <a:lnTo>
                      <a:pt x="214" y="39"/>
                    </a:lnTo>
                    <a:lnTo>
                      <a:pt x="216" y="39"/>
                    </a:lnTo>
                    <a:lnTo>
                      <a:pt x="216" y="36"/>
                    </a:lnTo>
                    <a:lnTo>
                      <a:pt x="216" y="34"/>
                    </a:lnTo>
                    <a:lnTo>
                      <a:pt x="219" y="34"/>
                    </a:lnTo>
                    <a:lnTo>
                      <a:pt x="219" y="31"/>
                    </a:lnTo>
                    <a:lnTo>
                      <a:pt x="216" y="31"/>
                    </a:lnTo>
                    <a:lnTo>
                      <a:pt x="214" y="31"/>
                    </a:lnTo>
                    <a:lnTo>
                      <a:pt x="211" y="31"/>
                    </a:lnTo>
                    <a:lnTo>
                      <a:pt x="211" y="28"/>
                    </a:lnTo>
                    <a:lnTo>
                      <a:pt x="211" y="26"/>
                    </a:lnTo>
                    <a:lnTo>
                      <a:pt x="211" y="23"/>
                    </a:lnTo>
                    <a:lnTo>
                      <a:pt x="211" y="20"/>
                    </a:lnTo>
                    <a:lnTo>
                      <a:pt x="214" y="20"/>
                    </a:lnTo>
                    <a:lnTo>
                      <a:pt x="214" y="18"/>
                    </a:lnTo>
                    <a:lnTo>
                      <a:pt x="211" y="18"/>
                    </a:lnTo>
                    <a:lnTo>
                      <a:pt x="211" y="15"/>
                    </a:lnTo>
                    <a:lnTo>
                      <a:pt x="211" y="13"/>
                    </a:lnTo>
                    <a:lnTo>
                      <a:pt x="208" y="13"/>
                    </a:lnTo>
                    <a:lnTo>
                      <a:pt x="208" y="10"/>
                    </a:lnTo>
                    <a:lnTo>
                      <a:pt x="211" y="10"/>
                    </a:lnTo>
                    <a:lnTo>
                      <a:pt x="208" y="10"/>
                    </a:lnTo>
                    <a:lnTo>
                      <a:pt x="208" y="7"/>
                    </a:lnTo>
                    <a:lnTo>
                      <a:pt x="206" y="7"/>
                    </a:lnTo>
                    <a:lnTo>
                      <a:pt x="206" y="5"/>
                    </a:lnTo>
                    <a:lnTo>
                      <a:pt x="203" y="5"/>
                    </a:lnTo>
                    <a:lnTo>
                      <a:pt x="203" y="2"/>
                    </a:lnTo>
                    <a:lnTo>
                      <a:pt x="203" y="0"/>
                    </a:lnTo>
                    <a:lnTo>
                      <a:pt x="201" y="0"/>
                    </a:lnTo>
                    <a:lnTo>
                      <a:pt x="201" y="2"/>
                    </a:lnTo>
                    <a:lnTo>
                      <a:pt x="198" y="2"/>
                    </a:lnTo>
                    <a:lnTo>
                      <a:pt x="201" y="2"/>
                    </a:lnTo>
                    <a:lnTo>
                      <a:pt x="198" y="5"/>
                    </a:lnTo>
                    <a:lnTo>
                      <a:pt x="198" y="7"/>
                    </a:lnTo>
                    <a:lnTo>
                      <a:pt x="198" y="10"/>
                    </a:lnTo>
                    <a:lnTo>
                      <a:pt x="198" y="13"/>
                    </a:lnTo>
                    <a:lnTo>
                      <a:pt x="201" y="18"/>
                    </a:lnTo>
                    <a:lnTo>
                      <a:pt x="201" y="20"/>
                    </a:lnTo>
                    <a:lnTo>
                      <a:pt x="203" y="26"/>
                    </a:lnTo>
                    <a:lnTo>
                      <a:pt x="206" y="28"/>
                    </a:lnTo>
                    <a:lnTo>
                      <a:pt x="206" y="31"/>
                    </a:lnTo>
                    <a:lnTo>
                      <a:pt x="206" y="34"/>
                    </a:lnTo>
                    <a:lnTo>
                      <a:pt x="206" y="36"/>
                    </a:lnTo>
                    <a:lnTo>
                      <a:pt x="206" y="39"/>
                    </a:lnTo>
                    <a:lnTo>
                      <a:pt x="203" y="39"/>
                    </a:lnTo>
                    <a:lnTo>
                      <a:pt x="203" y="41"/>
                    </a:lnTo>
                    <a:lnTo>
                      <a:pt x="203" y="44"/>
                    </a:lnTo>
                    <a:lnTo>
                      <a:pt x="201" y="44"/>
                    </a:lnTo>
                    <a:lnTo>
                      <a:pt x="201" y="47"/>
                    </a:lnTo>
                    <a:lnTo>
                      <a:pt x="201" y="49"/>
                    </a:lnTo>
                    <a:lnTo>
                      <a:pt x="198" y="49"/>
                    </a:lnTo>
                    <a:lnTo>
                      <a:pt x="198" y="52"/>
                    </a:lnTo>
                    <a:lnTo>
                      <a:pt x="198" y="54"/>
                    </a:lnTo>
                    <a:lnTo>
                      <a:pt x="195" y="54"/>
                    </a:lnTo>
                    <a:lnTo>
                      <a:pt x="195" y="57"/>
                    </a:lnTo>
                    <a:lnTo>
                      <a:pt x="195" y="60"/>
                    </a:lnTo>
                    <a:lnTo>
                      <a:pt x="193" y="60"/>
                    </a:lnTo>
                    <a:lnTo>
                      <a:pt x="193" y="62"/>
                    </a:lnTo>
                    <a:lnTo>
                      <a:pt x="193" y="65"/>
                    </a:lnTo>
                    <a:lnTo>
                      <a:pt x="190" y="65"/>
                    </a:lnTo>
                    <a:lnTo>
                      <a:pt x="190" y="67"/>
                    </a:lnTo>
                    <a:lnTo>
                      <a:pt x="188" y="67"/>
                    </a:lnTo>
                    <a:lnTo>
                      <a:pt x="188" y="70"/>
                    </a:lnTo>
                    <a:lnTo>
                      <a:pt x="185" y="70"/>
                    </a:lnTo>
                    <a:lnTo>
                      <a:pt x="182" y="70"/>
                    </a:lnTo>
                    <a:lnTo>
                      <a:pt x="180" y="70"/>
                    </a:lnTo>
                    <a:lnTo>
                      <a:pt x="180" y="73"/>
                    </a:lnTo>
                    <a:lnTo>
                      <a:pt x="180" y="70"/>
                    </a:lnTo>
                    <a:lnTo>
                      <a:pt x="177" y="70"/>
                    </a:lnTo>
                    <a:lnTo>
                      <a:pt x="174" y="70"/>
                    </a:lnTo>
                    <a:lnTo>
                      <a:pt x="174" y="73"/>
                    </a:lnTo>
                    <a:lnTo>
                      <a:pt x="172" y="73"/>
                    </a:lnTo>
                    <a:lnTo>
                      <a:pt x="172" y="70"/>
                    </a:lnTo>
                    <a:lnTo>
                      <a:pt x="169" y="70"/>
                    </a:lnTo>
                    <a:lnTo>
                      <a:pt x="169" y="73"/>
                    </a:lnTo>
                    <a:lnTo>
                      <a:pt x="169" y="70"/>
                    </a:lnTo>
                    <a:lnTo>
                      <a:pt x="167" y="73"/>
                    </a:lnTo>
                    <a:lnTo>
                      <a:pt x="164" y="73"/>
                    </a:lnTo>
                    <a:lnTo>
                      <a:pt x="164" y="70"/>
                    </a:lnTo>
                    <a:lnTo>
                      <a:pt x="164" y="67"/>
                    </a:lnTo>
                    <a:lnTo>
                      <a:pt x="161" y="67"/>
                    </a:lnTo>
                    <a:lnTo>
                      <a:pt x="159" y="67"/>
                    </a:lnTo>
                    <a:lnTo>
                      <a:pt x="156" y="70"/>
                    </a:lnTo>
                    <a:lnTo>
                      <a:pt x="154" y="70"/>
                    </a:lnTo>
                    <a:lnTo>
                      <a:pt x="154" y="73"/>
                    </a:lnTo>
                    <a:lnTo>
                      <a:pt x="151" y="70"/>
                    </a:lnTo>
                    <a:lnTo>
                      <a:pt x="151" y="73"/>
                    </a:lnTo>
                    <a:lnTo>
                      <a:pt x="148" y="73"/>
                    </a:lnTo>
                    <a:lnTo>
                      <a:pt x="146" y="73"/>
                    </a:lnTo>
                    <a:lnTo>
                      <a:pt x="143" y="73"/>
                    </a:lnTo>
                    <a:lnTo>
                      <a:pt x="141" y="73"/>
                    </a:lnTo>
                    <a:lnTo>
                      <a:pt x="138" y="73"/>
                    </a:lnTo>
                    <a:lnTo>
                      <a:pt x="135" y="73"/>
                    </a:lnTo>
                    <a:lnTo>
                      <a:pt x="135" y="75"/>
                    </a:lnTo>
                    <a:lnTo>
                      <a:pt x="133" y="75"/>
                    </a:lnTo>
                    <a:lnTo>
                      <a:pt x="133" y="83"/>
                    </a:lnTo>
                    <a:lnTo>
                      <a:pt x="122" y="83"/>
                    </a:lnTo>
                    <a:lnTo>
                      <a:pt x="122" y="88"/>
                    </a:lnTo>
                    <a:lnTo>
                      <a:pt x="117" y="91"/>
                    </a:lnTo>
                    <a:lnTo>
                      <a:pt x="114" y="91"/>
                    </a:lnTo>
                    <a:lnTo>
                      <a:pt x="114" y="94"/>
                    </a:lnTo>
                    <a:lnTo>
                      <a:pt x="117" y="94"/>
                    </a:lnTo>
                    <a:lnTo>
                      <a:pt x="114" y="94"/>
                    </a:lnTo>
                    <a:lnTo>
                      <a:pt x="114" y="96"/>
                    </a:lnTo>
                    <a:lnTo>
                      <a:pt x="117" y="96"/>
                    </a:lnTo>
                    <a:lnTo>
                      <a:pt x="117" y="99"/>
                    </a:lnTo>
                    <a:lnTo>
                      <a:pt x="117" y="101"/>
                    </a:lnTo>
                    <a:lnTo>
                      <a:pt x="117" y="104"/>
                    </a:lnTo>
                    <a:lnTo>
                      <a:pt x="114" y="104"/>
                    </a:lnTo>
                    <a:lnTo>
                      <a:pt x="114" y="107"/>
                    </a:lnTo>
                    <a:lnTo>
                      <a:pt x="114" y="109"/>
                    </a:lnTo>
                    <a:lnTo>
                      <a:pt x="112" y="109"/>
                    </a:lnTo>
                    <a:lnTo>
                      <a:pt x="112" y="112"/>
                    </a:lnTo>
                    <a:lnTo>
                      <a:pt x="112" y="109"/>
                    </a:lnTo>
                    <a:lnTo>
                      <a:pt x="109" y="109"/>
                    </a:lnTo>
                    <a:lnTo>
                      <a:pt x="109" y="107"/>
                    </a:lnTo>
                    <a:lnTo>
                      <a:pt x="107" y="107"/>
                    </a:lnTo>
                    <a:lnTo>
                      <a:pt x="107" y="109"/>
                    </a:lnTo>
                    <a:lnTo>
                      <a:pt x="104" y="109"/>
                    </a:lnTo>
                    <a:lnTo>
                      <a:pt x="101" y="109"/>
                    </a:lnTo>
                    <a:lnTo>
                      <a:pt x="101" y="112"/>
                    </a:lnTo>
                    <a:lnTo>
                      <a:pt x="104" y="112"/>
                    </a:lnTo>
                    <a:lnTo>
                      <a:pt x="104" y="114"/>
                    </a:lnTo>
                    <a:lnTo>
                      <a:pt x="101" y="114"/>
                    </a:lnTo>
                    <a:lnTo>
                      <a:pt x="101" y="117"/>
                    </a:lnTo>
                    <a:lnTo>
                      <a:pt x="101" y="114"/>
                    </a:lnTo>
                    <a:lnTo>
                      <a:pt x="101" y="117"/>
                    </a:lnTo>
                    <a:lnTo>
                      <a:pt x="99" y="117"/>
                    </a:lnTo>
                    <a:lnTo>
                      <a:pt x="101" y="117"/>
                    </a:lnTo>
                    <a:lnTo>
                      <a:pt x="99" y="117"/>
                    </a:lnTo>
                    <a:lnTo>
                      <a:pt x="99" y="120"/>
                    </a:lnTo>
                    <a:lnTo>
                      <a:pt x="96" y="120"/>
                    </a:lnTo>
                    <a:lnTo>
                      <a:pt x="96" y="122"/>
                    </a:lnTo>
                    <a:lnTo>
                      <a:pt x="94" y="120"/>
                    </a:lnTo>
                    <a:lnTo>
                      <a:pt x="96" y="120"/>
                    </a:lnTo>
                    <a:lnTo>
                      <a:pt x="94" y="120"/>
                    </a:lnTo>
                    <a:lnTo>
                      <a:pt x="91" y="120"/>
                    </a:lnTo>
                    <a:lnTo>
                      <a:pt x="91" y="122"/>
                    </a:lnTo>
                    <a:lnTo>
                      <a:pt x="88" y="122"/>
                    </a:lnTo>
                    <a:lnTo>
                      <a:pt x="88" y="125"/>
                    </a:lnTo>
                    <a:lnTo>
                      <a:pt x="91" y="125"/>
                    </a:lnTo>
                    <a:lnTo>
                      <a:pt x="91" y="128"/>
                    </a:lnTo>
                    <a:lnTo>
                      <a:pt x="91" y="130"/>
                    </a:lnTo>
                    <a:lnTo>
                      <a:pt x="88" y="130"/>
                    </a:lnTo>
                    <a:lnTo>
                      <a:pt x="88" y="133"/>
                    </a:lnTo>
                    <a:lnTo>
                      <a:pt x="86" y="133"/>
                    </a:lnTo>
                    <a:lnTo>
                      <a:pt x="86" y="135"/>
                    </a:lnTo>
                    <a:lnTo>
                      <a:pt x="83" y="135"/>
                    </a:lnTo>
                    <a:lnTo>
                      <a:pt x="83" y="133"/>
                    </a:lnTo>
                    <a:lnTo>
                      <a:pt x="81" y="133"/>
                    </a:lnTo>
                    <a:lnTo>
                      <a:pt x="81" y="135"/>
                    </a:lnTo>
                    <a:lnTo>
                      <a:pt x="83" y="135"/>
                    </a:lnTo>
                    <a:lnTo>
                      <a:pt x="81" y="135"/>
                    </a:lnTo>
                    <a:lnTo>
                      <a:pt x="81" y="138"/>
                    </a:lnTo>
                    <a:lnTo>
                      <a:pt x="81" y="141"/>
                    </a:lnTo>
                    <a:lnTo>
                      <a:pt x="83" y="141"/>
                    </a:lnTo>
                    <a:lnTo>
                      <a:pt x="81" y="141"/>
                    </a:lnTo>
                    <a:lnTo>
                      <a:pt x="81" y="143"/>
                    </a:lnTo>
                    <a:lnTo>
                      <a:pt x="78" y="143"/>
                    </a:lnTo>
                    <a:lnTo>
                      <a:pt x="78" y="146"/>
                    </a:lnTo>
                    <a:lnTo>
                      <a:pt x="75" y="146"/>
                    </a:lnTo>
                    <a:lnTo>
                      <a:pt x="75" y="148"/>
                    </a:lnTo>
                    <a:lnTo>
                      <a:pt x="73" y="148"/>
                    </a:lnTo>
                    <a:lnTo>
                      <a:pt x="73" y="151"/>
                    </a:lnTo>
                    <a:lnTo>
                      <a:pt x="70" y="151"/>
                    </a:lnTo>
                    <a:lnTo>
                      <a:pt x="70" y="154"/>
                    </a:lnTo>
                    <a:lnTo>
                      <a:pt x="67" y="154"/>
                    </a:lnTo>
                    <a:lnTo>
                      <a:pt x="67" y="151"/>
                    </a:lnTo>
                    <a:lnTo>
                      <a:pt x="70" y="151"/>
                    </a:lnTo>
                    <a:lnTo>
                      <a:pt x="67" y="151"/>
                    </a:lnTo>
                    <a:lnTo>
                      <a:pt x="65" y="151"/>
                    </a:lnTo>
                    <a:lnTo>
                      <a:pt x="65" y="154"/>
                    </a:lnTo>
                    <a:lnTo>
                      <a:pt x="67" y="154"/>
                    </a:lnTo>
                    <a:lnTo>
                      <a:pt x="65" y="154"/>
                    </a:lnTo>
                    <a:lnTo>
                      <a:pt x="65" y="151"/>
                    </a:lnTo>
                    <a:lnTo>
                      <a:pt x="65" y="154"/>
                    </a:lnTo>
                    <a:lnTo>
                      <a:pt x="62" y="154"/>
                    </a:lnTo>
                    <a:lnTo>
                      <a:pt x="62" y="156"/>
                    </a:lnTo>
                    <a:lnTo>
                      <a:pt x="60" y="156"/>
                    </a:lnTo>
                    <a:lnTo>
                      <a:pt x="62" y="156"/>
                    </a:lnTo>
                    <a:lnTo>
                      <a:pt x="62" y="159"/>
                    </a:lnTo>
                    <a:lnTo>
                      <a:pt x="60" y="159"/>
                    </a:lnTo>
                    <a:lnTo>
                      <a:pt x="62" y="159"/>
                    </a:lnTo>
                    <a:lnTo>
                      <a:pt x="62" y="161"/>
                    </a:lnTo>
                    <a:lnTo>
                      <a:pt x="60" y="161"/>
                    </a:lnTo>
                    <a:lnTo>
                      <a:pt x="60" y="164"/>
                    </a:lnTo>
                    <a:lnTo>
                      <a:pt x="57" y="164"/>
                    </a:lnTo>
                    <a:lnTo>
                      <a:pt x="54" y="164"/>
                    </a:lnTo>
                    <a:lnTo>
                      <a:pt x="54" y="167"/>
                    </a:lnTo>
                    <a:lnTo>
                      <a:pt x="54" y="164"/>
                    </a:lnTo>
                    <a:lnTo>
                      <a:pt x="54" y="167"/>
                    </a:lnTo>
                    <a:lnTo>
                      <a:pt x="52" y="167"/>
                    </a:lnTo>
                    <a:lnTo>
                      <a:pt x="54" y="167"/>
                    </a:lnTo>
                    <a:lnTo>
                      <a:pt x="54" y="169"/>
                    </a:lnTo>
                    <a:lnTo>
                      <a:pt x="52" y="169"/>
                    </a:lnTo>
                    <a:lnTo>
                      <a:pt x="54" y="169"/>
                    </a:lnTo>
                    <a:lnTo>
                      <a:pt x="52" y="169"/>
                    </a:lnTo>
                    <a:lnTo>
                      <a:pt x="52" y="172"/>
                    </a:lnTo>
                    <a:lnTo>
                      <a:pt x="52" y="175"/>
                    </a:lnTo>
                    <a:lnTo>
                      <a:pt x="49" y="175"/>
                    </a:lnTo>
                    <a:lnTo>
                      <a:pt x="49" y="177"/>
                    </a:lnTo>
                    <a:lnTo>
                      <a:pt x="49" y="175"/>
                    </a:lnTo>
                    <a:lnTo>
                      <a:pt x="49" y="177"/>
                    </a:lnTo>
                    <a:lnTo>
                      <a:pt x="49" y="175"/>
                    </a:lnTo>
                    <a:lnTo>
                      <a:pt x="47" y="175"/>
                    </a:lnTo>
                    <a:lnTo>
                      <a:pt x="47" y="177"/>
                    </a:lnTo>
                    <a:lnTo>
                      <a:pt x="44" y="177"/>
                    </a:lnTo>
                    <a:lnTo>
                      <a:pt x="47" y="177"/>
                    </a:lnTo>
                    <a:lnTo>
                      <a:pt x="44" y="180"/>
                    </a:lnTo>
                    <a:lnTo>
                      <a:pt x="44" y="182"/>
                    </a:lnTo>
                    <a:lnTo>
                      <a:pt x="41" y="182"/>
                    </a:lnTo>
                    <a:lnTo>
                      <a:pt x="39" y="182"/>
                    </a:lnTo>
                    <a:lnTo>
                      <a:pt x="39" y="185"/>
                    </a:lnTo>
                    <a:lnTo>
                      <a:pt x="39" y="182"/>
                    </a:lnTo>
                    <a:lnTo>
                      <a:pt x="36" y="182"/>
                    </a:lnTo>
                    <a:lnTo>
                      <a:pt x="34" y="182"/>
                    </a:lnTo>
                    <a:lnTo>
                      <a:pt x="34" y="185"/>
                    </a:lnTo>
                    <a:lnTo>
                      <a:pt x="36" y="185"/>
                    </a:lnTo>
                    <a:lnTo>
                      <a:pt x="39" y="188"/>
                    </a:lnTo>
                    <a:lnTo>
                      <a:pt x="39" y="190"/>
                    </a:lnTo>
                    <a:lnTo>
                      <a:pt x="36" y="190"/>
                    </a:lnTo>
                    <a:lnTo>
                      <a:pt x="36" y="193"/>
                    </a:lnTo>
                    <a:lnTo>
                      <a:pt x="34" y="190"/>
                    </a:lnTo>
                    <a:lnTo>
                      <a:pt x="34" y="193"/>
                    </a:lnTo>
                    <a:lnTo>
                      <a:pt x="34" y="195"/>
                    </a:lnTo>
                    <a:lnTo>
                      <a:pt x="34" y="198"/>
                    </a:lnTo>
                    <a:lnTo>
                      <a:pt x="31" y="198"/>
                    </a:lnTo>
                    <a:lnTo>
                      <a:pt x="28" y="201"/>
                    </a:lnTo>
                    <a:lnTo>
                      <a:pt x="28" y="203"/>
                    </a:lnTo>
                    <a:lnTo>
                      <a:pt x="26" y="203"/>
                    </a:lnTo>
                    <a:lnTo>
                      <a:pt x="26" y="206"/>
                    </a:lnTo>
                    <a:lnTo>
                      <a:pt x="23" y="206"/>
                    </a:lnTo>
                    <a:lnTo>
                      <a:pt x="23" y="209"/>
                    </a:lnTo>
                    <a:lnTo>
                      <a:pt x="20" y="209"/>
                    </a:lnTo>
                    <a:lnTo>
                      <a:pt x="20" y="206"/>
                    </a:lnTo>
                    <a:lnTo>
                      <a:pt x="18" y="206"/>
                    </a:lnTo>
                    <a:lnTo>
                      <a:pt x="15" y="206"/>
                    </a:lnTo>
                    <a:lnTo>
                      <a:pt x="13" y="206"/>
                    </a:lnTo>
                    <a:lnTo>
                      <a:pt x="10" y="209"/>
                    </a:lnTo>
                    <a:lnTo>
                      <a:pt x="7" y="209"/>
                    </a:lnTo>
                    <a:lnTo>
                      <a:pt x="7" y="206"/>
                    </a:lnTo>
                    <a:lnTo>
                      <a:pt x="7" y="203"/>
                    </a:lnTo>
                    <a:lnTo>
                      <a:pt x="10" y="201"/>
                    </a:lnTo>
                    <a:lnTo>
                      <a:pt x="10" y="198"/>
                    </a:lnTo>
                    <a:lnTo>
                      <a:pt x="10" y="195"/>
                    </a:lnTo>
                    <a:lnTo>
                      <a:pt x="7" y="195"/>
                    </a:lnTo>
                    <a:lnTo>
                      <a:pt x="7" y="193"/>
                    </a:lnTo>
                    <a:lnTo>
                      <a:pt x="5" y="190"/>
                    </a:lnTo>
                    <a:lnTo>
                      <a:pt x="2" y="188"/>
                    </a:lnTo>
                    <a:lnTo>
                      <a:pt x="2" y="182"/>
                    </a:lnTo>
                    <a:lnTo>
                      <a:pt x="2" y="180"/>
                    </a:lnTo>
                    <a:lnTo>
                      <a:pt x="2" y="177"/>
                    </a:lnTo>
                    <a:lnTo>
                      <a:pt x="5" y="175"/>
                    </a:lnTo>
                    <a:lnTo>
                      <a:pt x="5" y="172"/>
                    </a:lnTo>
                    <a:lnTo>
                      <a:pt x="2" y="169"/>
                    </a:lnTo>
                    <a:lnTo>
                      <a:pt x="2" y="167"/>
                    </a:lnTo>
                    <a:lnTo>
                      <a:pt x="2" y="164"/>
                    </a:lnTo>
                    <a:lnTo>
                      <a:pt x="0" y="161"/>
                    </a:lnTo>
                    <a:lnTo>
                      <a:pt x="2" y="159"/>
                    </a:lnTo>
                    <a:lnTo>
                      <a:pt x="0" y="156"/>
                    </a:lnTo>
                    <a:lnTo>
                      <a:pt x="0" y="154"/>
                    </a:lnTo>
                    <a:lnTo>
                      <a:pt x="2" y="154"/>
                    </a:lnTo>
                    <a:lnTo>
                      <a:pt x="5" y="154"/>
                    </a:lnTo>
                    <a:lnTo>
                      <a:pt x="5" y="151"/>
                    </a:lnTo>
                    <a:lnTo>
                      <a:pt x="5" y="148"/>
                    </a:lnTo>
                    <a:lnTo>
                      <a:pt x="7" y="148"/>
                    </a:lnTo>
                    <a:lnTo>
                      <a:pt x="7" y="146"/>
                    </a:lnTo>
                    <a:lnTo>
                      <a:pt x="10" y="146"/>
                    </a:lnTo>
                    <a:lnTo>
                      <a:pt x="10" y="143"/>
                    </a:lnTo>
                    <a:lnTo>
                      <a:pt x="10" y="141"/>
                    </a:lnTo>
                    <a:lnTo>
                      <a:pt x="10" y="138"/>
                    </a:lnTo>
                    <a:lnTo>
                      <a:pt x="10" y="135"/>
                    </a:lnTo>
                    <a:lnTo>
                      <a:pt x="13" y="135"/>
                    </a:lnTo>
                    <a:lnTo>
                      <a:pt x="15" y="135"/>
                    </a:lnTo>
                    <a:lnTo>
                      <a:pt x="15" y="133"/>
                    </a:lnTo>
                    <a:lnTo>
                      <a:pt x="18" y="133"/>
                    </a:lnTo>
                    <a:lnTo>
                      <a:pt x="20" y="130"/>
                    </a:lnTo>
                    <a:lnTo>
                      <a:pt x="23" y="130"/>
                    </a:lnTo>
                    <a:lnTo>
                      <a:pt x="26" y="128"/>
                    </a:lnTo>
                    <a:lnTo>
                      <a:pt x="28" y="128"/>
                    </a:lnTo>
                    <a:lnTo>
                      <a:pt x="31" y="128"/>
                    </a:lnTo>
                    <a:lnTo>
                      <a:pt x="28" y="130"/>
                    </a:lnTo>
                    <a:lnTo>
                      <a:pt x="31" y="130"/>
                    </a:lnTo>
                    <a:lnTo>
                      <a:pt x="34" y="133"/>
                    </a:lnTo>
                    <a:lnTo>
                      <a:pt x="36" y="133"/>
                    </a:lnTo>
                    <a:lnTo>
                      <a:pt x="36" y="130"/>
                    </a:lnTo>
                    <a:lnTo>
                      <a:pt x="36" y="128"/>
                    </a:lnTo>
                    <a:lnTo>
                      <a:pt x="36" y="125"/>
                    </a:lnTo>
                    <a:lnTo>
                      <a:pt x="34" y="122"/>
                    </a:lnTo>
                    <a:lnTo>
                      <a:pt x="31" y="120"/>
                    </a:lnTo>
                    <a:lnTo>
                      <a:pt x="34" y="120"/>
                    </a:lnTo>
                    <a:lnTo>
                      <a:pt x="34" y="117"/>
                    </a:lnTo>
                    <a:lnTo>
                      <a:pt x="36" y="117"/>
                    </a:lnTo>
                    <a:lnTo>
                      <a:pt x="39" y="114"/>
                    </a:lnTo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57" name="Freeform 221"/>
              <p:cNvSpPr>
                <a:spLocks/>
              </p:cNvSpPr>
              <p:nvPr/>
            </p:nvSpPr>
            <p:spPr bwMode="auto">
              <a:xfrm>
                <a:off x="4075" y="1333"/>
                <a:ext cx="1248" cy="1334"/>
              </a:xfrm>
              <a:custGeom>
                <a:avLst/>
                <a:gdLst>
                  <a:gd name="T0" fmla="*/ 198 w 1248"/>
                  <a:gd name="T1" fmla="*/ 1306 h 1334"/>
                  <a:gd name="T2" fmla="*/ 185 w 1248"/>
                  <a:gd name="T3" fmla="*/ 1280 h 1334"/>
                  <a:gd name="T4" fmla="*/ 170 w 1248"/>
                  <a:gd name="T5" fmla="*/ 1261 h 1334"/>
                  <a:gd name="T6" fmla="*/ 162 w 1248"/>
                  <a:gd name="T7" fmla="*/ 1243 h 1334"/>
                  <a:gd name="T8" fmla="*/ 175 w 1248"/>
                  <a:gd name="T9" fmla="*/ 1220 h 1334"/>
                  <a:gd name="T10" fmla="*/ 190 w 1248"/>
                  <a:gd name="T11" fmla="*/ 1206 h 1334"/>
                  <a:gd name="T12" fmla="*/ 198 w 1248"/>
                  <a:gd name="T13" fmla="*/ 1183 h 1334"/>
                  <a:gd name="T14" fmla="*/ 198 w 1248"/>
                  <a:gd name="T15" fmla="*/ 1165 h 1334"/>
                  <a:gd name="T16" fmla="*/ 180 w 1248"/>
                  <a:gd name="T17" fmla="*/ 1141 h 1334"/>
                  <a:gd name="T18" fmla="*/ 183 w 1248"/>
                  <a:gd name="T19" fmla="*/ 1107 h 1334"/>
                  <a:gd name="T20" fmla="*/ 157 w 1248"/>
                  <a:gd name="T21" fmla="*/ 1128 h 1334"/>
                  <a:gd name="T22" fmla="*/ 130 w 1248"/>
                  <a:gd name="T23" fmla="*/ 1102 h 1334"/>
                  <a:gd name="T24" fmla="*/ 99 w 1248"/>
                  <a:gd name="T25" fmla="*/ 1089 h 1334"/>
                  <a:gd name="T26" fmla="*/ 91 w 1248"/>
                  <a:gd name="T27" fmla="*/ 1060 h 1334"/>
                  <a:gd name="T28" fmla="*/ 73 w 1248"/>
                  <a:gd name="T29" fmla="*/ 1029 h 1334"/>
                  <a:gd name="T30" fmla="*/ 65 w 1248"/>
                  <a:gd name="T31" fmla="*/ 1000 h 1334"/>
                  <a:gd name="T32" fmla="*/ 39 w 1248"/>
                  <a:gd name="T33" fmla="*/ 992 h 1334"/>
                  <a:gd name="T34" fmla="*/ 5 w 1248"/>
                  <a:gd name="T35" fmla="*/ 802 h 1334"/>
                  <a:gd name="T36" fmla="*/ 10 w 1248"/>
                  <a:gd name="T37" fmla="*/ 783 h 1334"/>
                  <a:gd name="T38" fmla="*/ 26 w 1248"/>
                  <a:gd name="T39" fmla="*/ 755 h 1334"/>
                  <a:gd name="T40" fmla="*/ 23 w 1248"/>
                  <a:gd name="T41" fmla="*/ 721 h 1334"/>
                  <a:gd name="T42" fmla="*/ 36 w 1248"/>
                  <a:gd name="T43" fmla="*/ 702 h 1334"/>
                  <a:gd name="T44" fmla="*/ 50 w 1248"/>
                  <a:gd name="T45" fmla="*/ 674 h 1334"/>
                  <a:gd name="T46" fmla="*/ 65 w 1248"/>
                  <a:gd name="T47" fmla="*/ 661 h 1334"/>
                  <a:gd name="T48" fmla="*/ 97 w 1248"/>
                  <a:gd name="T49" fmla="*/ 655 h 1334"/>
                  <a:gd name="T50" fmla="*/ 117 w 1248"/>
                  <a:gd name="T51" fmla="*/ 642 h 1334"/>
                  <a:gd name="T52" fmla="*/ 154 w 1248"/>
                  <a:gd name="T53" fmla="*/ 624 h 1334"/>
                  <a:gd name="T54" fmla="*/ 175 w 1248"/>
                  <a:gd name="T55" fmla="*/ 601 h 1334"/>
                  <a:gd name="T56" fmla="*/ 196 w 1248"/>
                  <a:gd name="T57" fmla="*/ 577 h 1334"/>
                  <a:gd name="T58" fmla="*/ 217 w 1248"/>
                  <a:gd name="T59" fmla="*/ 551 h 1334"/>
                  <a:gd name="T60" fmla="*/ 222 w 1248"/>
                  <a:gd name="T61" fmla="*/ 520 h 1334"/>
                  <a:gd name="T62" fmla="*/ 266 w 1248"/>
                  <a:gd name="T63" fmla="*/ 465 h 1334"/>
                  <a:gd name="T64" fmla="*/ 423 w 1248"/>
                  <a:gd name="T65" fmla="*/ 412 h 1334"/>
                  <a:gd name="T66" fmla="*/ 444 w 1248"/>
                  <a:gd name="T67" fmla="*/ 392 h 1334"/>
                  <a:gd name="T68" fmla="*/ 465 w 1248"/>
                  <a:gd name="T69" fmla="*/ 373 h 1334"/>
                  <a:gd name="T70" fmla="*/ 504 w 1248"/>
                  <a:gd name="T71" fmla="*/ 376 h 1334"/>
                  <a:gd name="T72" fmla="*/ 530 w 1248"/>
                  <a:gd name="T73" fmla="*/ 352 h 1334"/>
                  <a:gd name="T74" fmla="*/ 556 w 1248"/>
                  <a:gd name="T75" fmla="*/ 321 h 1334"/>
                  <a:gd name="T76" fmla="*/ 559 w 1248"/>
                  <a:gd name="T77" fmla="*/ 277 h 1334"/>
                  <a:gd name="T78" fmla="*/ 592 w 1248"/>
                  <a:gd name="T79" fmla="*/ 240 h 1334"/>
                  <a:gd name="T80" fmla="*/ 639 w 1248"/>
                  <a:gd name="T81" fmla="*/ 251 h 1334"/>
                  <a:gd name="T82" fmla="*/ 692 w 1248"/>
                  <a:gd name="T83" fmla="*/ 258 h 1334"/>
                  <a:gd name="T84" fmla="*/ 715 w 1248"/>
                  <a:gd name="T85" fmla="*/ 224 h 1334"/>
                  <a:gd name="T86" fmla="*/ 720 w 1248"/>
                  <a:gd name="T87" fmla="*/ 172 h 1334"/>
                  <a:gd name="T88" fmla="*/ 754 w 1248"/>
                  <a:gd name="T89" fmla="*/ 143 h 1334"/>
                  <a:gd name="T90" fmla="*/ 822 w 1248"/>
                  <a:gd name="T91" fmla="*/ 154 h 1334"/>
                  <a:gd name="T92" fmla="*/ 861 w 1248"/>
                  <a:gd name="T93" fmla="*/ 190 h 1334"/>
                  <a:gd name="T94" fmla="*/ 911 w 1248"/>
                  <a:gd name="T95" fmla="*/ 248 h 1334"/>
                  <a:gd name="T96" fmla="*/ 966 w 1248"/>
                  <a:gd name="T97" fmla="*/ 243 h 1334"/>
                  <a:gd name="T98" fmla="*/ 1000 w 1248"/>
                  <a:gd name="T99" fmla="*/ 227 h 1334"/>
                  <a:gd name="T100" fmla="*/ 1028 w 1248"/>
                  <a:gd name="T101" fmla="*/ 258 h 1334"/>
                  <a:gd name="T102" fmla="*/ 1054 w 1248"/>
                  <a:gd name="T103" fmla="*/ 292 h 1334"/>
                  <a:gd name="T104" fmla="*/ 1107 w 1248"/>
                  <a:gd name="T105" fmla="*/ 313 h 1334"/>
                  <a:gd name="T106" fmla="*/ 1109 w 1248"/>
                  <a:gd name="T107" fmla="*/ 337 h 1334"/>
                  <a:gd name="T108" fmla="*/ 1143 w 1248"/>
                  <a:gd name="T109" fmla="*/ 324 h 1334"/>
                  <a:gd name="T110" fmla="*/ 1185 w 1248"/>
                  <a:gd name="T111" fmla="*/ 290 h 1334"/>
                  <a:gd name="T112" fmla="*/ 1222 w 1248"/>
                  <a:gd name="T113" fmla="*/ 248 h 1334"/>
                  <a:gd name="T114" fmla="*/ 1229 w 1248"/>
                  <a:gd name="T115" fmla="*/ 203 h 1334"/>
                  <a:gd name="T116" fmla="*/ 1235 w 1248"/>
                  <a:gd name="T117" fmla="*/ 156 h 1334"/>
                  <a:gd name="T118" fmla="*/ 1235 w 1248"/>
                  <a:gd name="T119" fmla="*/ 99 h 1334"/>
                  <a:gd name="T120" fmla="*/ 1211 w 1248"/>
                  <a:gd name="T121" fmla="*/ 55 h 1334"/>
                  <a:gd name="T122" fmla="*/ 1245 w 1248"/>
                  <a:gd name="T123" fmla="*/ 8 h 13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248" h="1334">
                    <a:moveTo>
                      <a:pt x="209" y="1334"/>
                    </a:moveTo>
                    <a:lnTo>
                      <a:pt x="206" y="1332"/>
                    </a:lnTo>
                    <a:lnTo>
                      <a:pt x="206" y="1329"/>
                    </a:lnTo>
                    <a:lnTo>
                      <a:pt x="206" y="1327"/>
                    </a:lnTo>
                    <a:lnTo>
                      <a:pt x="206" y="1324"/>
                    </a:lnTo>
                    <a:lnTo>
                      <a:pt x="204" y="1324"/>
                    </a:lnTo>
                    <a:lnTo>
                      <a:pt x="204" y="1321"/>
                    </a:lnTo>
                    <a:lnTo>
                      <a:pt x="201" y="1321"/>
                    </a:lnTo>
                    <a:lnTo>
                      <a:pt x="201" y="1319"/>
                    </a:lnTo>
                    <a:lnTo>
                      <a:pt x="201" y="1316"/>
                    </a:lnTo>
                    <a:lnTo>
                      <a:pt x="198" y="1314"/>
                    </a:lnTo>
                    <a:lnTo>
                      <a:pt x="198" y="1311"/>
                    </a:lnTo>
                    <a:lnTo>
                      <a:pt x="198" y="1308"/>
                    </a:lnTo>
                    <a:lnTo>
                      <a:pt x="198" y="1306"/>
                    </a:lnTo>
                    <a:lnTo>
                      <a:pt x="196" y="1306"/>
                    </a:lnTo>
                    <a:lnTo>
                      <a:pt x="196" y="1303"/>
                    </a:lnTo>
                    <a:lnTo>
                      <a:pt x="193" y="1303"/>
                    </a:lnTo>
                    <a:lnTo>
                      <a:pt x="193" y="1301"/>
                    </a:lnTo>
                    <a:lnTo>
                      <a:pt x="190" y="1298"/>
                    </a:lnTo>
                    <a:lnTo>
                      <a:pt x="193" y="1295"/>
                    </a:lnTo>
                    <a:lnTo>
                      <a:pt x="196" y="1293"/>
                    </a:lnTo>
                    <a:lnTo>
                      <a:pt x="196" y="1290"/>
                    </a:lnTo>
                    <a:lnTo>
                      <a:pt x="193" y="1287"/>
                    </a:lnTo>
                    <a:lnTo>
                      <a:pt x="193" y="1285"/>
                    </a:lnTo>
                    <a:lnTo>
                      <a:pt x="193" y="1282"/>
                    </a:lnTo>
                    <a:lnTo>
                      <a:pt x="190" y="1282"/>
                    </a:lnTo>
                    <a:lnTo>
                      <a:pt x="188" y="1280"/>
                    </a:lnTo>
                    <a:lnTo>
                      <a:pt x="185" y="1280"/>
                    </a:lnTo>
                    <a:lnTo>
                      <a:pt x="183" y="1280"/>
                    </a:lnTo>
                    <a:lnTo>
                      <a:pt x="183" y="1277"/>
                    </a:lnTo>
                    <a:lnTo>
                      <a:pt x="180" y="1277"/>
                    </a:lnTo>
                    <a:lnTo>
                      <a:pt x="180" y="1274"/>
                    </a:lnTo>
                    <a:lnTo>
                      <a:pt x="177" y="1274"/>
                    </a:lnTo>
                    <a:lnTo>
                      <a:pt x="177" y="1272"/>
                    </a:lnTo>
                    <a:lnTo>
                      <a:pt x="175" y="1269"/>
                    </a:lnTo>
                    <a:lnTo>
                      <a:pt x="172" y="1269"/>
                    </a:lnTo>
                    <a:lnTo>
                      <a:pt x="172" y="1267"/>
                    </a:lnTo>
                    <a:lnTo>
                      <a:pt x="175" y="1264"/>
                    </a:lnTo>
                    <a:lnTo>
                      <a:pt x="172" y="1264"/>
                    </a:lnTo>
                    <a:lnTo>
                      <a:pt x="170" y="1261"/>
                    </a:lnTo>
                    <a:lnTo>
                      <a:pt x="170" y="1259"/>
                    </a:lnTo>
                    <a:lnTo>
                      <a:pt x="170" y="1261"/>
                    </a:lnTo>
                    <a:lnTo>
                      <a:pt x="167" y="1261"/>
                    </a:lnTo>
                    <a:lnTo>
                      <a:pt x="167" y="1259"/>
                    </a:lnTo>
                    <a:lnTo>
                      <a:pt x="164" y="1259"/>
                    </a:lnTo>
                    <a:lnTo>
                      <a:pt x="162" y="1259"/>
                    </a:lnTo>
                    <a:lnTo>
                      <a:pt x="162" y="1256"/>
                    </a:lnTo>
                    <a:lnTo>
                      <a:pt x="159" y="1256"/>
                    </a:lnTo>
                    <a:lnTo>
                      <a:pt x="162" y="1256"/>
                    </a:lnTo>
                    <a:lnTo>
                      <a:pt x="162" y="1254"/>
                    </a:lnTo>
                    <a:lnTo>
                      <a:pt x="162" y="1251"/>
                    </a:lnTo>
                    <a:lnTo>
                      <a:pt x="159" y="1251"/>
                    </a:lnTo>
                    <a:lnTo>
                      <a:pt x="159" y="1248"/>
                    </a:lnTo>
                    <a:lnTo>
                      <a:pt x="162" y="1248"/>
                    </a:lnTo>
                    <a:lnTo>
                      <a:pt x="162" y="1246"/>
                    </a:lnTo>
                    <a:lnTo>
                      <a:pt x="162" y="1243"/>
                    </a:lnTo>
                    <a:lnTo>
                      <a:pt x="162" y="1240"/>
                    </a:lnTo>
                    <a:lnTo>
                      <a:pt x="164" y="1238"/>
                    </a:lnTo>
                    <a:lnTo>
                      <a:pt x="164" y="1235"/>
                    </a:lnTo>
                    <a:lnTo>
                      <a:pt x="164" y="1233"/>
                    </a:lnTo>
                    <a:lnTo>
                      <a:pt x="164" y="1230"/>
                    </a:lnTo>
                    <a:lnTo>
                      <a:pt x="167" y="1230"/>
                    </a:lnTo>
                    <a:lnTo>
                      <a:pt x="167" y="1227"/>
                    </a:lnTo>
                    <a:lnTo>
                      <a:pt x="164" y="1225"/>
                    </a:lnTo>
                    <a:lnTo>
                      <a:pt x="167" y="1225"/>
                    </a:lnTo>
                    <a:lnTo>
                      <a:pt x="167" y="1222"/>
                    </a:lnTo>
                    <a:lnTo>
                      <a:pt x="170" y="1222"/>
                    </a:lnTo>
                    <a:lnTo>
                      <a:pt x="170" y="1220"/>
                    </a:lnTo>
                    <a:lnTo>
                      <a:pt x="172" y="1220"/>
                    </a:lnTo>
                    <a:lnTo>
                      <a:pt x="175" y="1220"/>
                    </a:lnTo>
                    <a:lnTo>
                      <a:pt x="177" y="1220"/>
                    </a:lnTo>
                    <a:lnTo>
                      <a:pt x="177" y="1217"/>
                    </a:lnTo>
                    <a:lnTo>
                      <a:pt x="177" y="1214"/>
                    </a:lnTo>
                    <a:lnTo>
                      <a:pt x="177" y="1212"/>
                    </a:lnTo>
                    <a:lnTo>
                      <a:pt x="177" y="1209"/>
                    </a:lnTo>
                    <a:lnTo>
                      <a:pt x="177" y="1206"/>
                    </a:lnTo>
                    <a:lnTo>
                      <a:pt x="180" y="1209"/>
                    </a:lnTo>
                    <a:lnTo>
                      <a:pt x="180" y="1206"/>
                    </a:lnTo>
                    <a:lnTo>
                      <a:pt x="183" y="1206"/>
                    </a:lnTo>
                    <a:lnTo>
                      <a:pt x="183" y="1204"/>
                    </a:lnTo>
                    <a:lnTo>
                      <a:pt x="185" y="1204"/>
                    </a:lnTo>
                    <a:lnTo>
                      <a:pt x="185" y="1206"/>
                    </a:lnTo>
                    <a:lnTo>
                      <a:pt x="188" y="1206"/>
                    </a:lnTo>
                    <a:lnTo>
                      <a:pt x="190" y="1206"/>
                    </a:lnTo>
                    <a:lnTo>
                      <a:pt x="190" y="1204"/>
                    </a:lnTo>
                    <a:lnTo>
                      <a:pt x="190" y="1201"/>
                    </a:lnTo>
                    <a:lnTo>
                      <a:pt x="190" y="1199"/>
                    </a:lnTo>
                    <a:lnTo>
                      <a:pt x="193" y="1199"/>
                    </a:lnTo>
                    <a:lnTo>
                      <a:pt x="196" y="1199"/>
                    </a:lnTo>
                    <a:lnTo>
                      <a:pt x="196" y="1196"/>
                    </a:lnTo>
                    <a:lnTo>
                      <a:pt x="196" y="1193"/>
                    </a:lnTo>
                    <a:lnTo>
                      <a:pt x="193" y="1193"/>
                    </a:lnTo>
                    <a:lnTo>
                      <a:pt x="193" y="1191"/>
                    </a:lnTo>
                    <a:lnTo>
                      <a:pt x="193" y="1188"/>
                    </a:lnTo>
                    <a:lnTo>
                      <a:pt x="196" y="1188"/>
                    </a:lnTo>
                    <a:lnTo>
                      <a:pt x="196" y="1186"/>
                    </a:lnTo>
                    <a:lnTo>
                      <a:pt x="198" y="1186"/>
                    </a:lnTo>
                    <a:lnTo>
                      <a:pt x="198" y="1183"/>
                    </a:lnTo>
                    <a:lnTo>
                      <a:pt x="201" y="1183"/>
                    </a:lnTo>
                    <a:lnTo>
                      <a:pt x="201" y="1180"/>
                    </a:lnTo>
                    <a:lnTo>
                      <a:pt x="204" y="1180"/>
                    </a:lnTo>
                    <a:lnTo>
                      <a:pt x="206" y="1180"/>
                    </a:lnTo>
                    <a:lnTo>
                      <a:pt x="209" y="1180"/>
                    </a:lnTo>
                    <a:lnTo>
                      <a:pt x="206" y="1178"/>
                    </a:lnTo>
                    <a:lnTo>
                      <a:pt x="206" y="1175"/>
                    </a:lnTo>
                    <a:lnTo>
                      <a:pt x="204" y="1175"/>
                    </a:lnTo>
                    <a:lnTo>
                      <a:pt x="204" y="1173"/>
                    </a:lnTo>
                    <a:lnTo>
                      <a:pt x="204" y="1170"/>
                    </a:lnTo>
                    <a:lnTo>
                      <a:pt x="201" y="1170"/>
                    </a:lnTo>
                    <a:lnTo>
                      <a:pt x="198" y="1170"/>
                    </a:lnTo>
                    <a:lnTo>
                      <a:pt x="198" y="1167"/>
                    </a:lnTo>
                    <a:lnTo>
                      <a:pt x="198" y="1165"/>
                    </a:lnTo>
                    <a:lnTo>
                      <a:pt x="196" y="1165"/>
                    </a:lnTo>
                    <a:lnTo>
                      <a:pt x="193" y="1162"/>
                    </a:lnTo>
                    <a:lnTo>
                      <a:pt x="190" y="1162"/>
                    </a:lnTo>
                    <a:lnTo>
                      <a:pt x="188" y="1165"/>
                    </a:lnTo>
                    <a:lnTo>
                      <a:pt x="188" y="1162"/>
                    </a:lnTo>
                    <a:lnTo>
                      <a:pt x="185" y="1162"/>
                    </a:lnTo>
                    <a:lnTo>
                      <a:pt x="183" y="1162"/>
                    </a:lnTo>
                    <a:lnTo>
                      <a:pt x="180" y="1162"/>
                    </a:lnTo>
                    <a:lnTo>
                      <a:pt x="177" y="1162"/>
                    </a:lnTo>
                    <a:lnTo>
                      <a:pt x="177" y="1159"/>
                    </a:lnTo>
                    <a:lnTo>
                      <a:pt x="177" y="1157"/>
                    </a:lnTo>
                    <a:lnTo>
                      <a:pt x="177" y="1154"/>
                    </a:lnTo>
                    <a:lnTo>
                      <a:pt x="175" y="1154"/>
                    </a:lnTo>
                    <a:lnTo>
                      <a:pt x="180" y="1141"/>
                    </a:lnTo>
                    <a:lnTo>
                      <a:pt x="183" y="1139"/>
                    </a:lnTo>
                    <a:lnTo>
                      <a:pt x="183" y="1136"/>
                    </a:lnTo>
                    <a:lnTo>
                      <a:pt x="180" y="1133"/>
                    </a:lnTo>
                    <a:lnTo>
                      <a:pt x="183" y="1128"/>
                    </a:lnTo>
                    <a:lnTo>
                      <a:pt x="185" y="1126"/>
                    </a:lnTo>
                    <a:lnTo>
                      <a:pt x="185" y="1123"/>
                    </a:lnTo>
                    <a:lnTo>
                      <a:pt x="185" y="1120"/>
                    </a:lnTo>
                    <a:lnTo>
                      <a:pt x="188" y="1120"/>
                    </a:lnTo>
                    <a:lnTo>
                      <a:pt x="188" y="1118"/>
                    </a:lnTo>
                    <a:lnTo>
                      <a:pt x="188" y="1115"/>
                    </a:lnTo>
                    <a:lnTo>
                      <a:pt x="188" y="1112"/>
                    </a:lnTo>
                    <a:lnTo>
                      <a:pt x="188" y="1107"/>
                    </a:lnTo>
                    <a:lnTo>
                      <a:pt x="185" y="1107"/>
                    </a:lnTo>
                    <a:lnTo>
                      <a:pt x="183" y="1107"/>
                    </a:lnTo>
                    <a:lnTo>
                      <a:pt x="180" y="1107"/>
                    </a:lnTo>
                    <a:lnTo>
                      <a:pt x="180" y="1110"/>
                    </a:lnTo>
                    <a:lnTo>
                      <a:pt x="177" y="1112"/>
                    </a:lnTo>
                    <a:lnTo>
                      <a:pt x="177" y="1115"/>
                    </a:lnTo>
                    <a:lnTo>
                      <a:pt x="175" y="1115"/>
                    </a:lnTo>
                    <a:lnTo>
                      <a:pt x="172" y="1115"/>
                    </a:lnTo>
                    <a:lnTo>
                      <a:pt x="172" y="1112"/>
                    </a:lnTo>
                    <a:lnTo>
                      <a:pt x="172" y="1115"/>
                    </a:lnTo>
                    <a:lnTo>
                      <a:pt x="170" y="1120"/>
                    </a:lnTo>
                    <a:lnTo>
                      <a:pt x="167" y="1123"/>
                    </a:lnTo>
                    <a:lnTo>
                      <a:pt x="167" y="1126"/>
                    </a:lnTo>
                    <a:lnTo>
                      <a:pt x="164" y="1126"/>
                    </a:lnTo>
                    <a:lnTo>
                      <a:pt x="162" y="1126"/>
                    </a:lnTo>
                    <a:lnTo>
                      <a:pt x="157" y="1128"/>
                    </a:lnTo>
                    <a:lnTo>
                      <a:pt x="154" y="1126"/>
                    </a:lnTo>
                    <a:lnTo>
                      <a:pt x="151" y="1126"/>
                    </a:lnTo>
                    <a:lnTo>
                      <a:pt x="149" y="1126"/>
                    </a:lnTo>
                    <a:lnTo>
                      <a:pt x="149" y="1123"/>
                    </a:lnTo>
                    <a:lnTo>
                      <a:pt x="146" y="1123"/>
                    </a:lnTo>
                    <a:lnTo>
                      <a:pt x="143" y="1115"/>
                    </a:lnTo>
                    <a:lnTo>
                      <a:pt x="143" y="1112"/>
                    </a:lnTo>
                    <a:lnTo>
                      <a:pt x="141" y="1110"/>
                    </a:lnTo>
                    <a:lnTo>
                      <a:pt x="138" y="1110"/>
                    </a:lnTo>
                    <a:lnTo>
                      <a:pt x="136" y="1110"/>
                    </a:lnTo>
                    <a:lnTo>
                      <a:pt x="136" y="1107"/>
                    </a:lnTo>
                    <a:lnTo>
                      <a:pt x="133" y="1105"/>
                    </a:lnTo>
                    <a:lnTo>
                      <a:pt x="133" y="1102"/>
                    </a:lnTo>
                    <a:lnTo>
                      <a:pt x="130" y="1102"/>
                    </a:lnTo>
                    <a:lnTo>
                      <a:pt x="128" y="1102"/>
                    </a:lnTo>
                    <a:lnTo>
                      <a:pt x="125" y="1102"/>
                    </a:lnTo>
                    <a:lnTo>
                      <a:pt x="123" y="1102"/>
                    </a:lnTo>
                    <a:lnTo>
                      <a:pt x="120" y="1102"/>
                    </a:lnTo>
                    <a:lnTo>
                      <a:pt x="115" y="1105"/>
                    </a:lnTo>
                    <a:lnTo>
                      <a:pt x="115" y="1102"/>
                    </a:lnTo>
                    <a:lnTo>
                      <a:pt x="112" y="1102"/>
                    </a:lnTo>
                    <a:lnTo>
                      <a:pt x="110" y="1102"/>
                    </a:lnTo>
                    <a:lnTo>
                      <a:pt x="110" y="1099"/>
                    </a:lnTo>
                    <a:lnTo>
                      <a:pt x="107" y="1097"/>
                    </a:lnTo>
                    <a:lnTo>
                      <a:pt x="104" y="1094"/>
                    </a:lnTo>
                    <a:lnTo>
                      <a:pt x="104" y="1092"/>
                    </a:lnTo>
                    <a:lnTo>
                      <a:pt x="102" y="1089"/>
                    </a:lnTo>
                    <a:lnTo>
                      <a:pt x="99" y="1089"/>
                    </a:lnTo>
                    <a:lnTo>
                      <a:pt x="99" y="1086"/>
                    </a:lnTo>
                    <a:lnTo>
                      <a:pt x="99" y="1084"/>
                    </a:lnTo>
                    <a:lnTo>
                      <a:pt x="97" y="1084"/>
                    </a:lnTo>
                    <a:lnTo>
                      <a:pt x="97" y="1081"/>
                    </a:lnTo>
                    <a:lnTo>
                      <a:pt x="97" y="1079"/>
                    </a:lnTo>
                    <a:lnTo>
                      <a:pt x="97" y="1076"/>
                    </a:lnTo>
                    <a:lnTo>
                      <a:pt x="94" y="1076"/>
                    </a:lnTo>
                    <a:lnTo>
                      <a:pt x="94" y="1073"/>
                    </a:lnTo>
                    <a:lnTo>
                      <a:pt x="94" y="1071"/>
                    </a:lnTo>
                    <a:lnTo>
                      <a:pt x="94" y="1068"/>
                    </a:lnTo>
                    <a:lnTo>
                      <a:pt x="91" y="1068"/>
                    </a:lnTo>
                    <a:lnTo>
                      <a:pt x="91" y="1065"/>
                    </a:lnTo>
                    <a:lnTo>
                      <a:pt x="91" y="1063"/>
                    </a:lnTo>
                    <a:lnTo>
                      <a:pt x="91" y="1060"/>
                    </a:lnTo>
                    <a:lnTo>
                      <a:pt x="89" y="1052"/>
                    </a:lnTo>
                    <a:lnTo>
                      <a:pt x="89" y="1050"/>
                    </a:lnTo>
                    <a:lnTo>
                      <a:pt x="86" y="1047"/>
                    </a:lnTo>
                    <a:lnTo>
                      <a:pt x="83" y="1045"/>
                    </a:lnTo>
                    <a:lnTo>
                      <a:pt x="83" y="1042"/>
                    </a:lnTo>
                    <a:lnTo>
                      <a:pt x="83" y="1039"/>
                    </a:lnTo>
                    <a:lnTo>
                      <a:pt x="81" y="1039"/>
                    </a:lnTo>
                    <a:lnTo>
                      <a:pt x="78" y="1039"/>
                    </a:lnTo>
                    <a:lnTo>
                      <a:pt x="78" y="1037"/>
                    </a:lnTo>
                    <a:lnTo>
                      <a:pt x="78" y="1034"/>
                    </a:lnTo>
                    <a:lnTo>
                      <a:pt x="78" y="1031"/>
                    </a:lnTo>
                    <a:lnTo>
                      <a:pt x="76" y="1031"/>
                    </a:lnTo>
                    <a:lnTo>
                      <a:pt x="76" y="1029"/>
                    </a:lnTo>
                    <a:lnTo>
                      <a:pt x="73" y="1029"/>
                    </a:lnTo>
                    <a:lnTo>
                      <a:pt x="70" y="1026"/>
                    </a:lnTo>
                    <a:lnTo>
                      <a:pt x="70" y="1024"/>
                    </a:lnTo>
                    <a:lnTo>
                      <a:pt x="70" y="1021"/>
                    </a:lnTo>
                    <a:lnTo>
                      <a:pt x="70" y="1016"/>
                    </a:lnTo>
                    <a:lnTo>
                      <a:pt x="70" y="1013"/>
                    </a:lnTo>
                    <a:lnTo>
                      <a:pt x="70" y="1011"/>
                    </a:lnTo>
                    <a:lnTo>
                      <a:pt x="68" y="1011"/>
                    </a:lnTo>
                    <a:lnTo>
                      <a:pt x="68" y="1008"/>
                    </a:lnTo>
                    <a:lnTo>
                      <a:pt x="65" y="1008"/>
                    </a:lnTo>
                    <a:lnTo>
                      <a:pt x="65" y="1005"/>
                    </a:lnTo>
                    <a:lnTo>
                      <a:pt x="63" y="1005"/>
                    </a:lnTo>
                    <a:lnTo>
                      <a:pt x="63" y="1003"/>
                    </a:lnTo>
                    <a:lnTo>
                      <a:pt x="63" y="1000"/>
                    </a:lnTo>
                    <a:lnTo>
                      <a:pt x="65" y="1000"/>
                    </a:lnTo>
                    <a:lnTo>
                      <a:pt x="65" y="998"/>
                    </a:lnTo>
                    <a:lnTo>
                      <a:pt x="65" y="995"/>
                    </a:lnTo>
                    <a:lnTo>
                      <a:pt x="68" y="995"/>
                    </a:lnTo>
                    <a:lnTo>
                      <a:pt x="65" y="995"/>
                    </a:lnTo>
                    <a:lnTo>
                      <a:pt x="65" y="992"/>
                    </a:lnTo>
                    <a:lnTo>
                      <a:pt x="65" y="990"/>
                    </a:lnTo>
                    <a:lnTo>
                      <a:pt x="63" y="990"/>
                    </a:lnTo>
                    <a:lnTo>
                      <a:pt x="57" y="990"/>
                    </a:lnTo>
                    <a:lnTo>
                      <a:pt x="55" y="990"/>
                    </a:lnTo>
                    <a:lnTo>
                      <a:pt x="52" y="990"/>
                    </a:lnTo>
                    <a:lnTo>
                      <a:pt x="50" y="990"/>
                    </a:lnTo>
                    <a:lnTo>
                      <a:pt x="47" y="992"/>
                    </a:lnTo>
                    <a:lnTo>
                      <a:pt x="42" y="992"/>
                    </a:lnTo>
                    <a:lnTo>
                      <a:pt x="39" y="992"/>
                    </a:lnTo>
                    <a:lnTo>
                      <a:pt x="36" y="992"/>
                    </a:lnTo>
                    <a:lnTo>
                      <a:pt x="34" y="992"/>
                    </a:lnTo>
                    <a:lnTo>
                      <a:pt x="31" y="992"/>
                    </a:lnTo>
                    <a:lnTo>
                      <a:pt x="29" y="992"/>
                    </a:lnTo>
                    <a:lnTo>
                      <a:pt x="29" y="990"/>
                    </a:lnTo>
                    <a:lnTo>
                      <a:pt x="26" y="990"/>
                    </a:lnTo>
                    <a:lnTo>
                      <a:pt x="0" y="820"/>
                    </a:lnTo>
                    <a:lnTo>
                      <a:pt x="3" y="817"/>
                    </a:lnTo>
                    <a:lnTo>
                      <a:pt x="5" y="809"/>
                    </a:lnTo>
                    <a:lnTo>
                      <a:pt x="3" y="809"/>
                    </a:lnTo>
                    <a:lnTo>
                      <a:pt x="3" y="807"/>
                    </a:lnTo>
                    <a:lnTo>
                      <a:pt x="3" y="804"/>
                    </a:lnTo>
                    <a:lnTo>
                      <a:pt x="5" y="804"/>
                    </a:lnTo>
                    <a:lnTo>
                      <a:pt x="5" y="802"/>
                    </a:lnTo>
                    <a:lnTo>
                      <a:pt x="8" y="802"/>
                    </a:lnTo>
                    <a:lnTo>
                      <a:pt x="8" y="799"/>
                    </a:lnTo>
                    <a:lnTo>
                      <a:pt x="5" y="799"/>
                    </a:lnTo>
                    <a:lnTo>
                      <a:pt x="5" y="796"/>
                    </a:lnTo>
                    <a:lnTo>
                      <a:pt x="8" y="796"/>
                    </a:lnTo>
                    <a:lnTo>
                      <a:pt x="8" y="794"/>
                    </a:lnTo>
                    <a:lnTo>
                      <a:pt x="5" y="794"/>
                    </a:lnTo>
                    <a:lnTo>
                      <a:pt x="5" y="791"/>
                    </a:lnTo>
                    <a:lnTo>
                      <a:pt x="5" y="789"/>
                    </a:lnTo>
                    <a:lnTo>
                      <a:pt x="8" y="789"/>
                    </a:lnTo>
                    <a:lnTo>
                      <a:pt x="10" y="786"/>
                    </a:lnTo>
                    <a:lnTo>
                      <a:pt x="13" y="786"/>
                    </a:lnTo>
                    <a:lnTo>
                      <a:pt x="13" y="783"/>
                    </a:lnTo>
                    <a:lnTo>
                      <a:pt x="10" y="783"/>
                    </a:lnTo>
                    <a:lnTo>
                      <a:pt x="10" y="781"/>
                    </a:lnTo>
                    <a:lnTo>
                      <a:pt x="10" y="778"/>
                    </a:lnTo>
                    <a:lnTo>
                      <a:pt x="10" y="776"/>
                    </a:lnTo>
                    <a:lnTo>
                      <a:pt x="13" y="776"/>
                    </a:lnTo>
                    <a:lnTo>
                      <a:pt x="13" y="773"/>
                    </a:lnTo>
                    <a:lnTo>
                      <a:pt x="10" y="773"/>
                    </a:lnTo>
                    <a:lnTo>
                      <a:pt x="29" y="770"/>
                    </a:lnTo>
                    <a:lnTo>
                      <a:pt x="29" y="768"/>
                    </a:lnTo>
                    <a:lnTo>
                      <a:pt x="29" y="765"/>
                    </a:lnTo>
                    <a:lnTo>
                      <a:pt x="29" y="762"/>
                    </a:lnTo>
                    <a:lnTo>
                      <a:pt x="29" y="760"/>
                    </a:lnTo>
                    <a:lnTo>
                      <a:pt x="29" y="757"/>
                    </a:lnTo>
                    <a:lnTo>
                      <a:pt x="26" y="757"/>
                    </a:lnTo>
                    <a:lnTo>
                      <a:pt x="26" y="755"/>
                    </a:lnTo>
                    <a:lnTo>
                      <a:pt x="26" y="752"/>
                    </a:lnTo>
                    <a:lnTo>
                      <a:pt x="26" y="749"/>
                    </a:lnTo>
                    <a:lnTo>
                      <a:pt x="26" y="747"/>
                    </a:lnTo>
                    <a:lnTo>
                      <a:pt x="23" y="747"/>
                    </a:lnTo>
                    <a:lnTo>
                      <a:pt x="23" y="744"/>
                    </a:lnTo>
                    <a:lnTo>
                      <a:pt x="23" y="742"/>
                    </a:lnTo>
                    <a:lnTo>
                      <a:pt x="23" y="739"/>
                    </a:lnTo>
                    <a:lnTo>
                      <a:pt x="23" y="736"/>
                    </a:lnTo>
                    <a:lnTo>
                      <a:pt x="23" y="734"/>
                    </a:lnTo>
                    <a:lnTo>
                      <a:pt x="23" y="731"/>
                    </a:lnTo>
                    <a:lnTo>
                      <a:pt x="23" y="729"/>
                    </a:lnTo>
                    <a:lnTo>
                      <a:pt x="23" y="726"/>
                    </a:lnTo>
                    <a:lnTo>
                      <a:pt x="23" y="723"/>
                    </a:lnTo>
                    <a:lnTo>
                      <a:pt x="23" y="721"/>
                    </a:lnTo>
                    <a:lnTo>
                      <a:pt x="21" y="721"/>
                    </a:lnTo>
                    <a:lnTo>
                      <a:pt x="23" y="721"/>
                    </a:lnTo>
                    <a:lnTo>
                      <a:pt x="23" y="718"/>
                    </a:lnTo>
                    <a:lnTo>
                      <a:pt x="26" y="718"/>
                    </a:lnTo>
                    <a:lnTo>
                      <a:pt x="29" y="718"/>
                    </a:lnTo>
                    <a:lnTo>
                      <a:pt x="29" y="715"/>
                    </a:lnTo>
                    <a:lnTo>
                      <a:pt x="31" y="715"/>
                    </a:lnTo>
                    <a:lnTo>
                      <a:pt x="31" y="713"/>
                    </a:lnTo>
                    <a:lnTo>
                      <a:pt x="34" y="713"/>
                    </a:lnTo>
                    <a:lnTo>
                      <a:pt x="34" y="710"/>
                    </a:lnTo>
                    <a:lnTo>
                      <a:pt x="36" y="710"/>
                    </a:lnTo>
                    <a:lnTo>
                      <a:pt x="36" y="708"/>
                    </a:lnTo>
                    <a:lnTo>
                      <a:pt x="36" y="705"/>
                    </a:lnTo>
                    <a:lnTo>
                      <a:pt x="36" y="702"/>
                    </a:lnTo>
                    <a:lnTo>
                      <a:pt x="36" y="700"/>
                    </a:lnTo>
                    <a:lnTo>
                      <a:pt x="39" y="697"/>
                    </a:lnTo>
                    <a:lnTo>
                      <a:pt x="39" y="695"/>
                    </a:lnTo>
                    <a:lnTo>
                      <a:pt x="42" y="695"/>
                    </a:lnTo>
                    <a:lnTo>
                      <a:pt x="39" y="692"/>
                    </a:lnTo>
                    <a:lnTo>
                      <a:pt x="42" y="689"/>
                    </a:lnTo>
                    <a:lnTo>
                      <a:pt x="44" y="687"/>
                    </a:lnTo>
                    <a:lnTo>
                      <a:pt x="44" y="684"/>
                    </a:lnTo>
                    <a:lnTo>
                      <a:pt x="47" y="684"/>
                    </a:lnTo>
                    <a:lnTo>
                      <a:pt x="47" y="681"/>
                    </a:lnTo>
                    <a:lnTo>
                      <a:pt x="47" y="679"/>
                    </a:lnTo>
                    <a:lnTo>
                      <a:pt x="50" y="679"/>
                    </a:lnTo>
                    <a:lnTo>
                      <a:pt x="50" y="676"/>
                    </a:lnTo>
                    <a:lnTo>
                      <a:pt x="50" y="674"/>
                    </a:lnTo>
                    <a:lnTo>
                      <a:pt x="50" y="671"/>
                    </a:lnTo>
                    <a:lnTo>
                      <a:pt x="50" y="668"/>
                    </a:lnTo>
                    <a:lnTo>
                      <a:pt x="50" y="666"/>
                    </a:lnTo>
                    <a:lnTo>
                      <a:pt x="50" y="663"/>
                    </a:lnTo>
                    <a:lnTo>
                      <a:pt x="50" y="661"/>
                    </a:lnTo>
                    <a:lnTo>
                      <a:pt x="52" y="658"/>
                    </a:lnTo>
                    <a:lnTo>
                      <a:pt x="52" y="661"/>
                    </a:lnTo>
                    <a:lnTo>
                      <a:pt x="55" y="661"/>
                    </a:lnTo>
                    <a:lnTo>
                      <a:pt x="57" y="661"/>
                    </a:lnTo>
                    <a:lnTo>
                      <a:pt x="60" y="661"/>
                    </a:lnTo>
                    <a:lnTo>
                      <a:pt x="60" y="658"/>
                    </a:lnTo>
                    <a:lnTo>
                      <a:pt x="63" y="658"/>
                    </a:lnTo>
                    <a:lnTo>
                      <a:pt x="63" y="661"/>
                    </a:lnTo>
                    <a:lnTo>
                      <a:pt x="65" y="661"/>
                    </a:lnTo>
                    <a:lnTo>
                      <a:pt x="65" y="658"/>
                    </a:lnTo>
                    <a:lnTo>
                      <a:pt x="68" y="658"/>
                    </a:lnTo>
                    <a:lnTo>
                      <a:pt x="70" y="658"/>
                    </a:lnTo>
                    <a:lnTo>
                      <a:pt x="73" y="658"/>
                    </a:lnTo>
                    <a:lnTo>
                      <a:pt x="76" y="658"/>
                    </a:lnTo>
                    <a:lnTo>
                      <a:pt x="78" y="658"/>
                    </a:lnTo>
                    <a:lnTo>
                      <a:pt x="81" y="658"/>
                    </a:lnTo>
                    <a:lnTo>
                      <a:pt x="83" y="658"/>
                    </a:lnTo>
                    <a:lnTo>
                      <a:pt x="86" y="658"/>
                    </a:lnTo>
                    <a:lnTo>
                      <a:pt x="89" y="658"/>
                    </a:lnTo>
                    <a:lnTo>
                      <a:pt x="91" y="658"/>
                    </a:lnTo>
                    <a:lnTo>
                      <a:pt x="94" y="658"/>
                    </a:lnTo>
                    <a:lnTo>
                      <a:pt x="97" y="658"/>
                    </a:lnTo>
                    <a:lnTo>
                      <a:pt x="97" y="655"/>
                    </a:lnTo>
                    <a:lnTo>
                      <a:pt x="99" y="655"/>
                    </a:lnTo>
                    <a:lnTo>
                      <a:pt x="102" y="655"/>
                    </a:lnTo>
                    <a:lnTo>
                      <a:pt x="104" y="655"/>
                    </a:lnTo>
                    <a:lnTo>
                      <a:pt x="104" y="653"/>
                    </a:lnTo>
                    <a:lnTo>
                      <a:pt x="104" y="655"/>
                    </a:lnTo>
                    <a:lnTo>
                      <a:pt x="104" y="653"/>
                    </a:lnTo>
                    <a:lnTo>
                      <a:pt x="107" y="653"/>
                    </a:lnTo>
                    <a:lnTo>
                      <a:pt x="110" y="653"/>
                    </a:lnTo>
                    <a:lnTo>
                      <a:pt x="110" y="650"/>
                    </a:lnTo>
                    <a:lnTo>
                      <a:pt x="112" y="650"/>
                    </a:lnTo>
                    <a:lnTo>
                      <a:pt x="115" y="650"/>
                    </a:lnTo>
                    <a:lnTo>
                      <a:pt x="115" y="648"/>
                    </a:lnTo>
                    <a:lnTo>
                      <a:pt x="117" y="645"/>
                    </a:lnTo>
                    <a:lnTo>
                      <a:pt x="117" y="642"/>
                    </a:lnTo>
                    <a:lnTo>
                      <a:pt x="123" y="640"/>
                    </a:lnTo>
                    <a:lnTo>
                      <a:pt x="125" y="640"/>
                    </a:lnTo>
                    <a:lnTo>
                      <a:pt x="130" y="637"/>
                    </a:lnTo>
                    <a:lnTo>
                      <a:pt x="133" y="637"/>
                    </a:lnTo>
                    <a:lnTo>
                      <a:pt x="136" y="637"/>
                    </a:lnTo>
                    <a:lnTo>
                      <a:pt x="138" y="637"/>
                    </a:lnTo>
                    <a:lnTo>
                      <a:pt x="138" y="634"/>
                    </a:lnTo>
                    <a:lnTo>
                      <a:pt x="141" y="634"/>
                    </a:lnTo>
                    <a:lnTo>
                      <a:pt x="141" y="632"/>
                    </a:lnTo>
                    <a:lnTo>
                      <a:pt x="143" y="632"/>
                    </a:lnTo>
                    <a:lnTo>
                      <a:pt x="146" y="629"/>
                    </a:lnTo>
                    <a:lnTo>
                      <a:pt x="149" y="627"/>
                    </a:lnTo>
                    <a:lnTo>
                      <a:pt x="151" y="624"/>
                    </a:lnTo>
                    <a:lnTo>
                      <a:pt x="154" y="624"/>
                    </a:lnTo>
                    <a:lnTo>
                      <a:pt x="154" y="621"/>
                    </a:lnTo>
                    <a:lnTo>
                      <a:pt x="157" y="621"/>
                    </a:lnTo>
                    <a:lnTo>
                      <a:pt x="157" y="619"/>
                    </a:lnTo>
                    <a:lnTo>
                      <a:pt x="159" y="619"/>
                    </a:lnTo>
                    <a:lnTo>
                      <a:pt x="159" y="616"/>
                    </a:lnTo>
                    <a:lnTo>
                      <a:pt x="162" y="616"/>
                    </a:lnTo>
                    <a:lnTo>
                      <a:pt x="164" y="614"/>
                    </a:lnTo>
                    <a:lnTo>
                      <a:pt x="164" y="611"/>
                    </a:lnTo>
                    <a:lnTo>
                      <a:pt x="167" y="611"/>
                    </a:lnTo>
                    <a:lnTo>
                      <a:pt x="167" y="608"/>
                    </a:lnTo>
                    <a:lnTo>
                      <a:pt x="170" y="608"/>
                    </a:lnTo>
                    <a:lnTo>
                      <a:pt x="170" y="606"/>
                    </a:lnTo>
                    <a:lnTo>
                      <a:pt x="170" y="603"/>
                    </a:lnTo>
                    <a:lnTo>
                      <a:pt x="175" y="601"/>
                    </a:lnTo>
                    <a:lnTo>
                      <a:pt x="175" y="598"/>
                    </a:lnTo>
                    <a:lnTo>
                      <a:pt x="177" y="598"/>
                    </a:lnTo>
                    <a:lnTo>
                      <a:pt x="177" y="595"/>
                    </a:lnTo>
                    <a:lnTo>
                      <a:pt x="177" y="593"/>
                    </a:lnTo>
                    <a:lnTo>
                      <a:pt x="180" y="593"/>
                    </a:lnTo>
                    <a:lnTo>
                      <a:pt x="180" y="590"/>
                    </a:lnTo>
                    <a:lnTo>
                      <a:pt x="183" y="587"/>
                    </a:lnTo>
                    <a:lnTo>
                      <a:pt x="183" y="585"/>
                    </a:lnTo>
                    <a:lnTo>
                      <a:pt x="185" y="585"/>
                    </a:lnTo>
                    <a:lnTo>
                      <a:pt x="185" y="582"/>
                    </a:lnTo>
                    <a:lnTo>
                      <a:pt x="188" y="582"/>
                    </a:lnTo>
                    <a:lnTo>
                      <a:pt x="188" y="580"/>
                    </a:lnTo>
                    <a:lnTo>
                      <a:pt x="190" y="580"/>
                    </a:lnTo>
                    <a:lnTo>
                      <a:pt x="196" y="577"/>
                    </a:lnTo>
                    <a:lnTo>
                      <a:pt x="198" y="577"/>
                    </a:lnTo>
                    <a:lnTo>
                      <a:pt x="201" y="577"/>
                    </a:lnTo>
                    <a:lnTo>
                      <a:pt x="201" y="574"/>
                    </a:lnTo>
                    <a:lnTo>
                      <a:pt x="198" y="572"/>
                    </a:lnTo>
                    <a:lnTo>
                      <a:pt x="198" y="569"/>
                    </a:lnTo>
                    <a:lnTo>
                      <a:pt x="201" y="569"/>
                    </a:lnTo>
                    <a:lnTo>
                      <a:pt x="204" y="569"/>
                    </a:lnTo>
                    <a:lnTo>
                      <a:pt x="206" y="567"/>
                    </a:lnTo>
                    <a:lnTo>
                      <a:pt x="211" y="559"/>
                    </a:lnTo>
                    <a:lnTo>
                      <a:pt x="211" y="556"/>
                    </a:lnTo>
                    <a:lnTo>
                      <a:pt x="214" y="556"/>
                    </a:lnTo>
                    <a:lnTo>
                      <a:pt x="214" y="554"/>
                    </a:lnTo>
                    <a:lnTo>
                      <a:pt x="217" y="554"/>
                    </a:lnTo>
                    <a:lnTo>
                      <a:pt x="217" y="551"/>
                    </a:lnTo>
                    <a:lnTo>
                      <a:pt x="217" y="548"/>
                    </a:lnTo>
                    <a:lnTo>
                      <a:pt x="214" y="546"/>
                    </a:lnTo>
                    <a:lnTo>
                      <a:pt x="214" y="543"/>
                    </a:lnTo>
                    <a:lnTo>
                      <a:pt x="217" y="543"/>
                    </a:lnTo>
                    <a:lnTo>
                      <a:pt x="219" y="540"/>
                    </a:lnTo>
                    <a:lnTo>
                      <a:pt x="219" y="538"/>
                    </a:lnTo>
                    <a:lnTo>
                      <a:pt x="219" y="535"/>
                    </a:lnTo>
                    <a:lnTo>
                      <a:pt x="222" y="533"/>
                    </a:lnTo>
                    <a:lnTo>
                      <a:pt x="222" y="530"/>
                    </a:lnTo>
                    <a:lnTo>
                      <a:pt x="222" y="527"/>
                    </a:lnTo>
                    <a:lnTo>
                      <a:pt x="224" y="527"/>
                    </a:lnTo>
                    <a:lnTo>
                      <a:pt x="224" y="525"/>
                    </a:lnTo>
                    <a:lnTo>
                      <a:pt x="222" y="522"/>
                    </a:lnTo>
                    <a:lnTo>
                      <a:pt x="222" y="520"/>
                    </a:lnTo>
                    <a:lnTo>
                      <a:pt x="222" y="517"/>
                    </a:lnTo>
                    <a:lnTo>
                      <a:pt x="217" y="514"/>
                    </a:lnTo>
                    <a:lnTo>
                      <a:pt x="282" y="514"/>
                    </a:lnTo>
                    <a:lnTo>
                      <a:pt x="282" y="496"/>
                    </a:lnTo>
                    <a:lnTo>
                      <a:pt x="282" y="493"/>
                    </a:lnTo>
                    <a:lnTo>
                      <a:pt x="279" y="493"/>
                    </a:lnTo>
                    <a:lnTo>
                      <a:pt x="277" y="493"/>
                    </a:lnTo>
                    <a:lnTo>
                      <a:pt x="274" y="491"/>
                    </a:lnTo>
                    <a:lnTo>
                      <a:pt x="271" y="491"/>
                    </a:lnTo>
                    <a:lnTo>
                      <a:pt x="271" y="488"/>
                    </a:lnTo>
                    <a:lnTo>
                      <a:pt x="269" y="488"/>
                    </a:lnTo>
                    <a:lnTo>
                      <a:pt x="269" y="486"/>
                    </a:lnTo>
                    <a:lnTo>
                      <a:pt x="269" y="478"/>
                    </a:lnTo>
                    <a:lnTo>
                      <a:pt x="266" y="465"/>
                    </a:lnTo>
                    <a:lnTo>
                      <a:pt x="266" y="462"/>
                    </a:lnTo>
                    <a:lnTo>
                      <a:pt x="269" y="462"/>
                    </a:lnTo>
                    <a:lnTo>
                      <a:pt x="269" y="459"/>
                    </a:lnTo>
                    <a:lnTo>
                      <a:pt x="269" y="457"/>
                    </a:lnTo>
                    <a:lnTo>
                      <a:pt x="269" y="454"/>
                    </a:lnTo>
                    <a:lnTo>
                      <a:pt x="269" y="452"/>
                    </a:lnTo>
                    <a:lnTo>
                      <a:pt x="269" y="449"/>
                    </a:lnTo>
                    <a:lnTo>
                      <a:pt x="297" y="420"/>
                    </a:lnTo>
                    <a:lnTo>
                      <a:pt x="308" y="412"/>
                    </a:lnTo>
                    <a:lnTo>
                      <a:pt x="313" y="407"/>
                    </a:lnTo>
                    <a:lnTo>
                      <a:pt x="352" y="407"/>
                    </a:lnTo>
                    <a:lnTo>
                      <a:pt x="420" y="410"/>
                    </a:lnTo>
                    <a:lnTo>
                      <a:pt x="420" y="412"/>
                    </a:lnTo>
                    <a:lnTo>
                      <a:pt x="423" y="412"/>
                    </a:lnTo>
                    <a:lnTo>
                      <a:pt x="423" y="410"/>
                    </a:lnTo>
                    <a:lnTo>
                      <a:pt x="425" y="410"/>
                    </a:lnTo>
                    <a:lnTo>
                      <a:pt x="428" y="410"/>
                    </a:lnTo>
                    <a:lnTo>
                      <a:pt x="431" y="410"/>
                    </a:lnTo>
                    <a:lnTo>
                      <a:pt x="433" y="410"/>
                    </a:lnTo>
                    <a:lnTo>
                      <a:pt x="433" y="407"/>
                    </a:lnTo>
                    <a:lnTo>
                      <a:pt x="436" y="407"/>
                    </a:lnTo>
                    <a:lnTo>
                      <a:pt x="436" y="405"/>
                    </a:lnTo>
                    <a:lnTo>
                      <a:pt x="438" y="405"/>
                    </a:lnTo>
                    <a:lnTo>
                      <a:pt x="441" y="399"/>
                    </a:lnTo>
                    <a:lnTo>
                      <a:pt x="441" y="397"/>
                    </a:lnTo>
                    <a:lnTo>
                      <a:pt x="444" y="397"/>
                    </a:lnTo>
                    <a:lnTo>
                      <a:pt x="444" y="394"/>
                    </a:lnTo>
                    <a:lnTo>
                      <a:pt x="444" y="392"/>
                    </a:lnTo>
                    <a:lnTo>
                      <a:pt x="446" y="392"/>
                    </a:lnTo>
                    <a:lnTo>
                      <a:pt x="446" y="389"/>
                    </a:lnTo>
                    <a:lnTo>
                      <a:pt x="446" y="386"/>
                    </a:lnTo>
                    <a:lnTo>
                      <a:pt x="446" y="384"/>
                    </a:lnTo>
                    <a:lnTo>
                      <a:pt x="446" y="381"/>
                    </a:lnTo>
                    <a:lnTo>
                      <a:pt x="449" y="381"/>
                    </a:lnTo>
                    <a:lnTo>
                      <a:pt x="451" y="381"/>
                    </a:lnTo>
                    <a:lnTo>
                      <a:pt x="451" y="378"/>
                    </a:lnTo>
                    <a:lnTo>
                      <a:pt x="454" y="378"/>
                    </a:lnTo>
                    <a:lnTo>
                      <a:pt x="457" y="378"/>
                    </a:lnTo>
                    <a:lnTo>
                      <a:pt x="459" y="378"/>
                    </a:lnTo>
                    <a:lnTo>
                      <a:pt x="459" y="376"/>
                    </a:lnTo>
                    <a:lnTo>
                      <a:pt x="459" y="373"/>
                    </a:lnTo>
                    <a:lnTo>
                      <a:pt x="465" y="373"/>
                    </a:lnTo>
                    <a:lnTo>
                      <a:pt x="465" y="371"/>
                    </a:lnTo>
                    <a:lnTo>
                      <a:pt x="470" y="368"/>
                    </a:lnTo>
                    <a:lnTo>
                      <a:pt x="472" y="365"/>
                    </a:lnTo>
                    <a:lnTo>
                      <a:pt x="475" y="365"/>
                    </a:lnTo>
                    <a:lnTo>
                      <a:pt x="480" y="368"/>
                    </a:lnTo>
                    <a:lnTo>
                      <a:pt x="480" y="371"/>
                    </a:lnTo>
                    <a:lnTo>
                      <a:pt x="483" y="368"/>
                    </a:lnTo>
                    <a:lnTo>
                      <a:pt x="485" y="371"/>
                    </a:lnTo>
                    <a:lnTo>
                      <a:pt x="488" y="371"/>
                    </a:lnTo>
                    <a:lnTo>
                      <a:pt x="491" y="373"/>
                    </a:lnTo>
                    <a:lnTo>
                      <a:pt x="493" y="373"/>
                    </a:lnTo>
                    <a:lnTo>
                      <a:pt x="496" y="373"/>
                    </a:lnTo>
                    <a:lnTo>
                      <a:pt x="498" y="373"/>
                    </a:lnTo>
                    <a:lnTo>
                      <a:pt x="504" y="376"/>
                    </a:lnTo>
                    <a:lnTo>
                      <a:pt x="506" y="376"/>
                    </a:lnTo>
                    <a:lnTo>
                      <a:pt x="509" y="376"/>
                    </a:lnTo>
                    <a:lnTo>
                      <a:pt x="509" y="378"/>
                    </a:lnTo>
                    <a:lnTo>
                      <a:pt x="512" y="378"/>
                    </a:lnTo>
                    <a:lnTo>
                      <a:pt x="514" y="381"/>
                    </a:lnTo>
                    <a:lnTo>
                      <a:pt x="517" y="378"/>
                    </a:lnTo>
                    <a:lnTo>
                      <a:pt x="517" y="376"/>
                    </a:lnTo>
                    <a:lnTo>
                      <a:pt x="517" y="373"/>
                    </a:lnTo>
                    <a:lnTo>
                      <a:pt x="519" y="368"/>
                    </a:lnTo>
                    <a:lnTo>
                      <a:pt x="522" y="365"/>
                    </a:lnTo>
                    <a:lnTo>
                      <a:pt x="522" y="360"/>
                    </a:lnTo>
                    <a:lnTo>
                      <a:pt x="525" y="358"/>
                    </a:lnTo>
                    <a:lnTo>
                      <a:pt x="525" y="355"/>
                    </a:lnTo>
                    <a:lnTo>
                      <a:pt x="530" y="352"/>
                    </a:lnTo>
                    <a:lnTo>
                      <a:pt x="530" y="350"/>
                    </a:lnTo>
                    <a:lnTo>
                      <a:pt x="532" y="350"/>
                    </a:lnTo>
                    <a:lnTo>
                      <a:pt x="535" y="347"/>
                    </a:lnTo>
                    <a:lnTo>
                      <a:pt x="535" y="345"/>
                    </a:lnTo>
                    <a:lnTo>
                      <a:pt x="538" y="342"/>
                    </a:lnTo>
                    <a:lnTo>
                      <a:pt x="540" y="337"/>
                    </a:lnTo>
                    <a:lnTo>
                      <a:pt x="540" y="334"/>
                    </a:lnTo>
                    <a:lnTo>
                      <a:pt x="543" y="334"/>
                    </a:lnTo>
                    <a:lnTo>
                      <a:pt x="543" y="331"/>
                    </a:lnTo>
                    <a:lnTo>
                      <a:pt x="545" y="331"/>
                    </a:lnTo>
                    <a:lnTo>
                      <a:pt x="548" y="329"/>
                    </a:lnTo>
                    <a:lnTo>
                      <a:pt x="551" y="326"/>
                    </a:lnTo>
                    <a:lnTo>
                      <a:pt x="553" y="324"/>
                    </a:lnTo>
                    <a:lnTo>
                      <a:pt x="556" y="321"/>
                    </a:lnTo>
                    <a:lnTo>
                      <a:pt x="556" y="318"/>
                    </a:lnTo>
                    <a:lnTo>
                      <a:pt x="559" y="316"/>
                    </a:lnTo>
                    <a:lnTo>
                      <a:pt x="561" y="311"/>
                    </a:lnTo>
                    <a:lnTo>
                      <a:pt x="561" y="308"/>
                    </a:lnTo>
                    <a:lnTo>
                      <a:pt x="564" y="305"/>
                    </a:lnTo>
                    <a:lnTo>
                      <a:pt x="564" y="303"/>
                    </a:lnTo>
                    <a:lnTo>
                      <a:pt x="561" y="300"/>
                    </a:lnTo>
                    <a:lnTo>
                      <a:pt x="561" y="298"/>
                    </a:lnTo>
                    <a:lnTo>
                      <a:pt x="561" y="292"/>
                    </a:lnTo>
                    <a:lnTo>
                      <a:pt x="559" y="290"/>
                    </a:lnTo>
                    <a:lnTo>
                      <a:pt x="556" y="287"/>
                    </a:lnTo>
                    <a:lnTo>
                      <a:pt x="556" y="284"/>
                    </a:lnTo>
                    <a:lnTo>
                      <a:pt x="556" y="282"/>
                    </a:lnTo>
                    <a:lnTo>
                      <a:pt x="559" y="277"/>
                    </a:lnTo>
                    <a:lnTo>
                      <a:pt x="559" y="274"/>
                    </a:lnTo>
                    <a:lnTo>
                      <a:pt x="559" y="269"/>
                    </a:lnTo>
                    <a:lnTo>
                      <a:pt x="561" y="266"/>
                    </a:lnTo>
                    <a:lnTo>
                      <a:pt x="564" y="266"/>
                    </a:lnTo>
                    <a:lnTo>
                      <a:pt x="564" y="261"/>
                    </a:lnTo>
                    <a:lnTo>
                      <a:pt x="566" y="256"/>
                    </a:lnTo>
                    <a:lnTo>
                      <a:pt x="569" y="256"/>
                    </a:lnTo>
                    <a:lnTo>
                      <a:pt x="572" y="253"/>
                    </a:lnTo>
                    <a:lnTo>
                      <a:pt x="577" y="253"/>
                    </a:lnTo>
                    <a:lnTo>
                      <a:pt x="579" y="251"/>
                    </a:lnTo>
                    <a:lnTo>
                      <a:pt x="590" y="248"/>
                    </a:lnTo>
                    <a:lnTo>
                      <a:pt x="590" y="245"/>
                    </a:lnTo>
                    <a:lnTo>
                      <a:pt x="592" y="243"/>
                    </a:lnTo>
                    <a:lnTo>
                      <a:pt x="592" y="240"/>
                    </a:lnTo>
                    <a:lnTo>
                      <a:pt x="595" y="240"/>
                    </a:lnTo>
                    <a:lnTo>
                      <a:pt x="598" y="243"/>
                    </a:lnTo>
                    <a:lnTo>
                      <a:pt x="603" y="245"/>
                    </a:lnTo>
                    <a:lnTo>
                      <a:pt x="605" y="245"/>
                    </a:lnTo>
                    <a:lnTo>
                      <a:pt x="605" y="248"/>
                    </a:lnTo>
                    <a:lnTo>
                      <a:pt x="611" y="248"/>
                    </a:lnTo>
                    <a:lnTo>
                      <a:pt x="616" y="245"/>
                    </a:lnTo>
                    <a:lnTo>
                      <a:pt x="619" y="245"/>
                    </a:lnTo>
                    <a:lnTo>
                      <a:pt x="624" y="248"/>
                    </a:lnTo>
                    <a:lnTo>
                      <a:pt x="629" y="251"/>
                    </a:lnTo>
                    <a:lnTo>
                      <a:pt x="632" y="251"/>
                    </a:lnTo>
                    <a:lnTo>
                      <a:pt x="634" y="251"/>
                    </a:lnTo>
                    <a:lnTo>
                      <a:pt x="637" y="251"/>
                    </a:lnTo>
                    <a:lnTo>
                      <a:pt x="639" y="251"/>
                    </a:lnTo>
                    <a:lnTo>
                      <a:pt x="642" y="251"/>
                    </a:lnTo>
                    <a:lnTo>
                      <a:pt x="647" y="253"/>
                    </a:lnTo>
                    <a:lnTo>
                      <a:pt x="650" y="253"/>
                    </a:lnTo>
                    <a:lnTo>
                      <a:pt x="652" y="253"/>
                    </a:lnTo>
                    <a:lnTo>
                      <a:pt x="655" y="253"/>
                    </a:lnTo>
                    <a:lnTo>
                      <a:pt x="663" y="251"/>
                    </a:lnTo>
                    <a:lnTo>
                      <a:pt x="666" y="251"/>
                    </a:lnTo>
                    <a:lnTo>
                      <a:pt x="668" y="251"/>
                    </a:lnTo>
                    <a:lnTo>
                      <a:pt x="671" y="251"/>
                    </a:lnTo>
                    <a:lnTo>
                      <a:pt x="676" y="253"/>
                    </a:lnTo>
                    <a:lnTo>
                      <a:pt x="681" y="253"/>
                    </a:lnTo>
                    <a:lnTo>
                      <a:pt x="684" y="256"/>
                    </a:lnTo>
                    <a:lnTo>
                      <a:pt x="689" y="258"/>
                    </a:lnTo>
                    <a:lnTo>
                      <a:pt x="692" y="258"/>
                    </a:lnTo>
                    <a:lnTo>
                      <a:pt x="694" y="258"/>
                    </a:lnTo>
                    <a:lnTo>
                      <a:pt x="697" y="256"/>
                    </a:lnTo>
                    <a:lnTo>
                      <a:pt x="699" y="256"/>
                    </a:lnTo>
                    <a:lnTo>
                      <a:pt x="702" y="253"/>
                    </a:lnTo>
                    <a:lnTo>
                      <a:pt x="702" y="251"/>
                    </a:lnTo>
                    <a:lnTo>
                      <a:pt x="707" y="248"/>
                    </a:lnTo>
                    <a:lnTo>
                      <a:pt x="715" y="245"/>
                    </a:lnTo>
                    <a:lnTo>
                      <a:pt x="718" y="243"/>
                    </a:lnTo>
                    <a:lnTo>
                      <a:pt x="720" y="240"/>
                    </a:lnTo>
                    <a:lnTo>
                      <a:pt x="720" y="237"/>
                    </a:lnTo>
                    <a:lnTo>
                      <a:pt x="720" y="235"/>
                    </a:lnTo>
                    <a:lnTo>
                      <a:pt x="715" y="230"/>
                    </a:lnTo>
                    <a:lnTo>
                      <a:pt x="715" y="227"/>
                    </a:lnTo>
                    <a:lnTo>
                      <a:pt x="715" y="224"/>
                    </a:lnTo>
                    <a:lnTo>
                      <a:pt x="720" y="219"/>
                    </a:lnTo>
                    <a:lnTo>
                      <a:pt x="723" y="219"/>
                    </a:lnTo>
                    <a:lnTo>
                      <a:pt x="723" y="217"/>
                    </a:lnTo>
                    <a:lnTo>
                      <a:pt x="728" y="214"/>
                    </a:lnTo>
                    <a:lnTo>
                      <a:pt x="728" y="211"/>
                    </a:lnTo>
                    <a:lnTo>
                      <a:pt x="728" y="209"/>
                    </a:lnTo>
                    <a:lnTo>
                      <a:pt x="726" y="206"/>
                    </a:lnTo>
                    <a:lnTo>
                      <a:pt x="723" y="201"/>
                    </a:lnTo>
                    <a:lnTo>
                      <a:pt x="720" y="198"/>
                    </a:lnTo>
                    <a:lnTo>
                      <a:pt x="720" y="196"/>
                    </a:lnTo>
                    <a:lnTo>
                      <a:pt x="723" y="190"/>
                    </a:lnTo>
                    <a:lnTo>
                      <a:pt x="723" y="188"/>
                    </a:lnTo>
                    <a:lnTo>
                      <a:pt x="720" y="175"/>
                    </a:lnTo>
                    <a:lnTo>
                      <a:pt x="720" y="172"/>
                    </a:lnTo>
                    <a:lnTo>
                      <a:pt x="720" y="170"/>
                    </a:lnTo>
                    <a:lnTo>
                      <a:pt x="720" y="167"/>
                    </a:lnTo>
                    <a:lnTo>
                      <a:pt x="723" y="164"/>
                    </a:lnTo>
                    <a:lnTo>
                      <a:pt x="723" y="162"/>
                    </a:lnTo>
                    <a:lnTo>
                      <a:pt x="723" y="159"/>
                    </a:lnTo>
                    <a:lnTo>
                      <a:pt x="723" y="156"/>
                    </a:lnTo>
                    <a:lnTo>
                      <a:pt x="726" y="154"/>
                    </a:lnTo>
                    <a:lnTo>
                      <a:pt x="726" y="151"/>
                    </a:lnTo>
                    <a:lnTo>
                      <a:pt x="731" y="146"/>
                    </a:lnTo>
                    <a:lnTo>
                      <a:pt x="733" y="143"/>
                    </a:lnTo>
                    <a:lnTo>
                      <a:pt x="736" y="141"/>
                    </a:lnTo>
                    <a:lnTo>
                      <a:pt x="741" y="143"/>
                    </a:lnTo>
                    <a:lnTo>
                      <a:pt x="752" y="143"/>
                    </a:lnTo>
                    <a:lnTo>
                      <a:pt x="754" y="143"/>
                    </a:lnTo>
                    <a:lnTo>
                      <a:pt x="757" y="143"/>
                    </a:lnTo>
                    <a:lnTo>
                      <a:pt x="759" y="146"/>
                    </a:lnTo>
                    <a:lnTo>
                      <a:pt x="762" y="149"/>
                    </a:lnTo>
                    <a:lnTo>
                      <a:pt x="765" y="149"/>
                    </a:lnTo>
                    <a:lnTo>
                      <a:pt x="767" y="149"/>
                    </a:lnTo>
                    <a:lnTo>
                      <a:pt x="778" y="149"/>
                    </a:lnTo>
                    <a:lnTo>
                      <a:pt x="778" y="151"/>
                    </a:lnTo>
                    <a:lnTo>
                      <a:pt x="786" y="151"/>
                    </a:lnTo>
                    <a:lnTo>
                      <a:pt x="788" y="151"/>
                    </a:lnTo>
                    <a:lnTo>
                      <a:pt x="793" y="151"/>
                    </a:lnTo>
                    <a:lnTo>
                      <a:pt x="814" y="154"/>
                    </a:lnTo>
                    <a:lnTo>
                      <a:pt x="817" y="154"/>
                    </a:lnTo>
                    <a:lnTo>
                      <a:pt x="820" y="154"/>
                    </a:lnTo>
                    <a:lnTo>
                      <a:pt x="822" y="154"/>
                    </a:lnTo>
                    <a:lnTo>
                      <a:pt x="822" y="156"/>
                    </a:lnTo>
                    <a:lnTo>
                      <a:pt x="825" y="159"/>
                    </a:lnTo>
                    <a:lnTo>
                      <a:pt x="833" y="162"/>
                    </a:lnTo>
                    <a:lnTo>
                      <a:pt x="833" y="164"/>
                    </a:lnTo>
                    <a:lnTo>
                      <a:pt x="838" y="170"/>
                    </a:lnTo>
                    <a:lnTo>
                      <a:pt x="843" y="172"/>
                    </a:lnTo>
                    <a:lnTo>
                      <a:pt x="846" y="175"/>
                    </a:lnTo>
                    <a:lnTo>
                      <a:pt x="851" y="175"/>
                    </a:lnTo>
                    <a:lnTo>
                      <a:pt x="851" y="177"/>
                    </a:lnTo>
                    <a:lnTo>
                      <a:pt x="853" y="177"/>
                    </a:lnTo>
                    <a:lnTo>
                      <a:pt x="856" y="180"/>
                    </a:lnTo>
                    <a:lnTo>
                      <a:pt x="859" y="183"/>
                    </a:lnTo>
                    <a:lnTo>
                      <a:pt x="861" y="185"/>
                    </a:lnTo>
                    <a:lnTo>
                      <a:pt x="861" y="190"/>
                    </a:lnTo>
                    <a:lnTo>
                      <a:pt x="859" y="196"/>
                    </a:lnTo>
                    <a:lnTo>
                      <a:pt x="856" y="203"/>
                    </a:lnTo>
                    <a:lnTo>
                      <a:pt x="859" y="206"/>
                    </a:lnTo>
                    <a:lnTo>
                      <a:pt x="861" y="209"/>
                    </a:lnTo>
                    <a:lnTo>
                      <a:pt x="867" y="217"/>
                    </a:lnTo>
                    <a:lnTo>
                      <a:pt x="869" y="219"/>
                    </a:lnTo>
                    <a:lnTo>
                      <a:pt x="869" y="222"/>
                    </a:lnTo>
                    <a:lnTo>
                      <a:pt x="872" y="227"/>
                    </a:lnTo>
                    <a:lnTo>
                      <a:pt x="874" y="230"/>
                    </a:lnTo>
                    <a:lnTo>
                      <a:pt x="877" y="232"/>
                    </a:lnTo>
                    <a:lnTo>
                      <a:pt x="880" y="232"/>
                    </a:lnTo>
                    <a:lnTo>
                      <a:pt x="880" y="235"/>
                    </a:lnTo>
                    <a:lnTo>
                      <a:pt x="882" y="235"/>
                    </a:lnTo>
                    <a:lnTo>
                      <a:pt x="911" y="248"/>
                    </a:lnTo>
                    <a:lnTo>
                      <a:pt x="916" y="251"/>
                    </a:lnTo>
                    <a:lnTo>
                      <a:pt x="919" y="251"/>
                    </a:lnTo>
                    <a:lnTo>
                      <a:pt x="921" y="251"/>
                    </a:lnTo>
                    <a:lnTo>
                      <a:pt x="934" y="258"/>
                    </a:lnTo>
                    <a:lnTo>
                      <a:pt x="940" y="258"/>
                    </a:lnTo>
                    <a:lnTo>
                      <a:pt x="945" y="258"/>
                    </a:lnTo>
                    <a:lnTo>
                      <a:pt x="947" y="258"/>
                    </a:lnTo>
                    <a:lnTo>
                      <a:pt x="950" y="258"/>
                    </a:lnTo>
                    <a:lnTo>
                      <a:pt x="955" y="256"/>
                    </a:lnTo>
                    <a:lnTo>
                      <a:pt x="958" y="253"/>
                    </a:lnTo>
                    <a:lnTo>
                      <a:pt x="960" y="251"/>
                    </a:lnTo>
                    <a:lnTo>
                      <a:pt x="963" y="248"/>
                    </a:lnTo>
                    <a:lnTo>
                      <a:pt x="963" y="245"/>
                    </a:lnTo>
                    <a:lnTo>
                      <a:pt x="966" y="243"/>
                    </a:lnTo>
                    <a:lnTo>
                      <a:pt x="968" y="243"/>
                    </a:lnTo>
                    <a:lnTo>
                      <a:pt x="971" y="243"/>
                    </a:lnTo>
                    <a:lnTo>
                      <a:pt x="971" y="240"/>
                    </a:lnTo>
                    <a:lnTo>
                      <a:pt x="974" y="240"/>
                    </a:lnTo>
                    <a:lnTo>
                      <a:pt x="976" y="237"/>
                    </a:lnTo>
                    <a:lnTo>
                      <a:pt x="979" y="235"/>
                    </a:lnTo>
                    <a:lnTo>
                      <a:pt x="981" y="230"/>
                    </a:lnTo>
                    <a:lnTo>
                      <a:pt x="984" y="224"/>
                    </a:lnTo>
                    <a:lnTo>
                      <a:pt x="987" y="222"/>
                    </a:lnTo>
                    <a:lnTo>
                      <a:pt x="989" y="222"/>
                    </a:lnTo>
                    <a:lnTo>
                      <a:pt x="992" y="224"/>
                    </a:lnTo>
                    <a:lnTo>
                      <a:pt x="994" y="224"/>
                    </a:lnTo>
                    <a:lnTo>
                      <a:pt x="997" y="227"/>
                    </a:lnTo>
                    <a:lnTo>
                      <a:pt x="1000" y="227"/>
                    </a:lnTo>
                    <a:lnTo>
                      <a:pt x="1002" y="232"/>
                    </a:lnTo>
                    <a:lnTo>
                      <a:pt x="1002" y="235"/>
                    </a:lnTo>
                    <a:lnTo>
                      <a:pt x="1005" y="235"/>
                    </a:lnTo>
                    <a:lnTo>
                      <a:pt x="1005" y="237"/>
                    </a:lnTo>
                    <a:lnTo>
                      <a:pt x="1007" y="240"/>
                    </a:lnTo>
                    <a:lnTo>
                      <a:pt x="1010" y="240"/>
                    </a:lnTo>
                    <a:lnTo>
                      <a:pt x="1013" y="243"/>
                    </a:lnTo>
                    <a:lnTo>
                      <a:pt x="1015" y="245"/>
                    </a:lnTo>
                    <a:lnTo>
                      <a:pt x="1015" y="248"/>
                    </a:lnTo>
                    <a:lnTo>
                      <a:pt x="1021" y="251"/>
                    </a:lnTo>
                    <a:lnTo>
                      <a:pt x="1021" y="253"/>
                    </a:lnTo>
                    <a:lnTo>
                      <a:pt x="1023" y="256"/>
                    </a:lnTo>
                    <a:lnTo>
                      <a:pt x="1026" y="258"/>
                    </a:lnTo>
                    <a:lnTo>
                      <a:pt x="1028" y="258"/>
                    </a:lnTo>
                    <a:lnTo>
                      <a:pt x="1031" y="261"/>
                    </a:lnTo>
                    <a:lnTo>
                      <a:pt x="1031" y="264"/>
                    </a:lnTo>
                    <a:lnTo>
                      <a:pt x="1034" y="264"/>
                    </a:lnTo>
                    <a:lnTo>
                      <a:pt x="1036" y="269"/>
                    </a:lnTo>
                    <a:lnTo>
                      <a:pt x="1036" y="274"/>
                    </a:lnTo>
                    <a:lnTo>
                      <a:pt x="1039" y="277"/>
                    </a:lnTo>
                    <a:lnTo>
                      <a:pt x="1039" y="279"/>
                    </a:lnTo>
                    <a:lnTo>
                      <a:pt x="1044" y="284"/>
                    </a:lnTo>
                    <a:lnTo>
                      <a:pt x="1047" y="287"/>
                    </a:lnTo>
                    <a:lnTo>
                      <a:pt x="1047" y="290"/>
                    </a:lnTo>
                    <a:lnTo>
                      <a:pt x="1047" y="292"/>
                    </a:lnTo>
                    <a:lnTo>
                      <a:pt x="1049" y="292"/>
                    </a:lnTo>
                    <a:lnTo>
                      <a:pt x="1052" y="292"/>
                    </a:lnTo>
                    <a:lnTo>
                      <a:pt x="1054" y="292"/>
                    </a:lnTo>
                    <a:lnTo>
                      <a:pt x="1054" y="295"/>
                    </a:lnTo>
                    <a:lnTo>
                      <a:pt x="1057" y="292"/>
                    </a:lnTo>
                    <a:lnTo>
                      <a:pt x="1060" y="292"/>
                    </a:lnTo>
                    <a:lnTo>
                      <a:pt x="1062" y="295"/>
                    </a:lnTo>
                    <a:lnTo>
                      <a:pt x="1065" y="298"/>
                    </a:lnTo>
                    <a:lnTo>
                      <a:pt x="1070" y="298"/>
                    </a:lnTo>
                    <a:lnTo>
                      <a:pt x="1075" y="298"/>
                    </a:lnTo>
                    <a:lnTo>
                      <a:pt x="1078" y="298"/>
                    </a:lnTo>
                    <a:lnTo>
                      <a:pt x="1083" y="300"/>
                    </a:lnTo>
                    <a:lnTo>
                      <a:pt x="1086" y="300"/>
                    </a:lnTo>
                    <a:lnTo>
                      <a:pt x="1091" y="305"/>
                    </a:lnTo>
                    <a:lnTo>
                      <a:pt x="1099" y="308"/>
                    </a:lnTo>
                    <a:lnTo>
                      <a:pt x="1101" y="311"/>
                    </a:lnTo>
                    <a:lnTo>
                      <a:pt x="1107" y="313"/>
                    </a:lnTo>
                    <a:lnTo>
                      <a:pt x="1109" y="316"/>
                    </a:lnTo>
                    <a:lnTo>
                      <a:pt x="1109" y="318"/>
                    </a:lnTo>
                    <a:lnTo>
                      <a:pt x="1109" y="321"/>
                    </a:lnTo>
                    <a:lnTo>
                      <a:pt x="1107" y="321"/>
                    </a:lnTo>
                    <a:lnTo>
                      <a:pt x="1107" y="324"/>
                    </a:lnTo>
                    <a:lnTo>
                      <a:pt x="1107" y="326"/>
                    </a:lnTo>
                    <a:lnTo>
                      <a:pt x="1104" y="329"/>
                    </a:lnTo>
                    <a:lnTo>
                      <a:pt x="1104" y="331"/>
                    </a:lnTo>
                    <a:lnTo>
                      <a:pt x="1099" y="331"/>
                    </a:lnTo>
                    <a:lnTo>
                      <a:pt x="1099" y="334"/>
                    </a:lnTo>
                    <a:lnTo>
                      <a:pt x="1099" y="337"/>
                    </a:lnTo>
                    <a:lnTo>
                      <a:pt x="1101" y="337"/>
                    </a:lnTo>
                    <a:lnTo>
                      <a:pt x="1104" y="337"/>
                    </a:lnTo>
                    <a:lnTo>
                      <a:pt x="1109" y="337"/>
                    </a:lnTo>
                    <a:lnTo>
                      <a:pt x="1109" y="339"/>
                    </a:lnTo>
                    <a:lnTo>
                      <a:pt x="1112" y="339"/>
                    </a:lnTo>
                    <a:lnTo>
                      <a:pt x="1114" y="339"/>
                    </a:lnTo>
                    <a:lnTo>
                      <a:pt x="1120" y="339"/>
                    </a:lnTo>
                    <a:lnTo>
                      <a:pt x="1125" y="337"/>
                    </a:lnTo>
                    <a:lnTo>
                      <a:pt x="1130" y="337"/>
                    </a:lnTo>
                    <a:lnTo>
                      <a:pt x="1135" y="337"/>
                    </a:lnTo>
                    <a:lnTo>
                      <a:pt x="1138" y="339"/>
                    </a:lnTo>
                    <a:lnTo>
                      <a:pt x="1138" y="337"/>
                    </a:lnTo>
                    <a:lnTo>
                      <a:pt x="1138" y="334"/>
                    </a:lnTo>
                    <a:lnTo>
                      <a:pt x="1138" y="331"/>
                    </a:lnTo>
                    <a:lnTo>
                      <a:pt x="1141" y="329"/>
                    </a:lnTo>
                    <a:lnTo>
                      <a:pt x="1143" y="326"/>
                    </a:lnTo>
                    <a:lnTo>
                      <a:pt x="1143" y="324"/>
                    </a:lnTo>
                    <a:lnTo>
                      <a:pt x="1146" y="324"/>
                    </a:lnTo>
                    <a:lnTo>
                      <a:pt x="1148" y="321"/>
                    </a:lnTo>
                    <a:lnTo>
                      <a:pt x="1161" y="324"/>
                    </a:lnTo>
                    <a:lnTo>
                      <a:pt x="1164" y="321"/>
                    </a:lnTo>
                    <a:lnTo>
                      <a:pt x="1164" y="318"/>
                    </a:lnTo>
                    <a:lnTo>
                      <a:pt x="1167" y="318"/>
                    </a:lnTo>
                    <a:lnTo>
                      <a:pt x="1169" y="316"/>
                    </a:lnTo>
                    <a:lnTo>
                      <a:pt x="1172" y="316"/>
                    </a:lnTo>
                    <a:lnTo>
                      <a:pt x="1175" y="311"/>
                    </a:lnTo>
                    <a:lnTo>
                      <a:pt x="1175" y="308"/>
                    </a:lnTo>
                    <a:lnTo>
                      <a:pt x="1177" y="303"/>
                    </a:lnTo>
                    <a:lnTo>
                      <a:pt x="1180" y="298"/>
                    </a:lnTo>
                    <a:lnTo>
                      <a:pt x="1182" y="292"/>
                    </a:lnTo>
                    <a:lnTo>
                      <a:pt x="1185" y="290"/>
                    </a:lnTo>
                    <a:lnTo>
                      <a:pt x="1185" y="287"/>
                    </a:lnTo>
                    <a:lnTo>
                      <a:pt x="1190" y="282"/>
                    </a:lnTo>
                    <a:lnTo>
                      <a:pt x="1193" y="279"/>
                    </a:lnTo>
                    <a:lnTo>
                      <a:pt x="1195" y="274"/>
                    </a:lnTo>
                    <a:lnTo>
                      <a:pt x="1198" y="271"/>
                    </a:lnTo>
                    <a:lnTo>
                      <a:pt x="1201" y="269"/>
                    </a:lnTo>
                    <a:lnTo>
                      <a:pt x="1203" y="266"/>
                    </a:lnTo>
                    <a:lnTo>
                      <a:pt x="1203" y="264"/>
                    </a:lnTo>
                    <a:lnTo>
                      <a:pt x="1211" y="258"/>
                    </a:lnTo>
                    <a:lnTo>
                      <a:pt x="1214" y="256"/>
                    </a:lnTo>
                    <a:lnTo>
                      <a:pt x="1216" y="253"/>
                    </a:lnTo>
                    <a:lnTo>
                      <a:pt x="1219" y="251"/>
                    </a:lnTo>
                    <a:lnTo>
                      <a:pt x="1219" y="248"/>
                    </a:lnTo>
                    <a:lnTo>
                      <a:pt x="1222" y="248"/>
                    </a:lnTo>
                    <a:lnTo>
                      <a:pt x="1222" y="245"/>
                    </a:lnTo>
                    <a:lnTo>
                      <a:pt x="1222" y="243"/>
                    </a:lnTo>
                    <a:lnTo>
                      <a:pt x="1224" y="237"/>
                    </a:lnTo>
                    <a:lnTo>
                      <a:pt x="1224" y="232"/>
                    </a:lnTo>
                    <a:lnTo>
                      <a:pt x="1227" y="230"/>
                    </a:lnTo>
                    <a:lnTo>
                      <a:pt x="1227" y="227"/>
                    </a:lnTo>
                    <a:lnTo>
                      <a:pt x="1224" y="224"/>
                    </a:lnTo>
                    <a:lnTo>
                      <a:pt x="1224" y="222"/>
                    </a:lnTo>
                    <a:lnTo>
                      <a:pt x="1224" y="219"/>
                    </a:lnTo>
                    <a:lnTo>
                      <a:pt x="1224" y="217"/>
                    </a:lnTo>
                    <a:lnTo>
                      <a:pt x="1227" y="209"/>
                    </a:lnTo>
                    <a:lnTo>
                      <a:pt x="1227" y="206"/>
                    </a:lnTo>
                    <a:lnTo>
                      <a:pt x="1229" y="206"/>
                    </a:lnTo>
                    <a:lnTo>
                      <a:pt x="1229" y="203"/>
                    </a:lnTo>
                    <a:lnTo>
                      <a:pt x="1227" y="201"/>
                    </a:lnTo>
                    <a:lnTo>
                      <a:pt x="1232" y="198"/>
                    </a:lnTo>
                    <a:lnTo>
                      <a:pt x="1232" y="196"/>
                    </a:lnTo>
                    <a:lnTo>
                      <a:pt x="1235" y="193"/>
                    </a:lnTo>
                    <a:lnTo>
                      <a:pt x="1235" y="188"/>
                    </a:lnTo>
                    <a:lnTo>
                      <a:pt x="1237" y="188"/>
                    </a:lnTo>
                    <a:lnTo>
                      <a:pt x="1240" y="185"/>
                    </a:lnTo>
                    <a:lnTo>
                      <a:pt x="1242" y="183"/>
                    </a:lnTo>
                    <a:lnTo>
                      <a:pt x="1245" y="180"/>
                    </a:lnTo>
                    <a:lnTo>
                      <a:pt x="1245" y="177"/>
                    </a:lnTo>
                    <a:lnTo>
                      <a:pt x="1242" y="172"/>
                    </a:lnTo>
                    <a:lnTo>
                      <a:pt x="1242" y="167"/>
                    </a:lnTo>
                    <a:lnTo>
                      <a:pt x="1242" y="162"/>
                    </a:lnTo>
                    <a:lnTo>
                      <a:pt x="1235" y="156"/>
                    </a:lnTo>
                    <a:lnTo>
                      <a:pt x="1232" y="154"/>
                    </a:lnTo>
                    <a:lnTo>
                      <a:pt x="1232" y="149"/>
                    </a:lnTo>
                    <a:lnTo>
                      <a:pt x="1229" y="146"/>
                    </a:lnTo>
                    <a:lnTo>
                      <a:pt x="1232" y="136"/>
                    </a:lnTo>
                    <a:lnTo>
                      <a:pt x="1229" y="130"/>
                    </a:lnTo>
                    <a:lnTo>
                      <a:pt x="1227" y="125"/>
                    </a:lnTo>
                    <a:lnTo>
                      <a:pt x="1229" y="123"/>
                    </a:lnTo>
                    <a:lnTo>
                      <a:pt x="1229" y="120"/>
                    </a:lnTo>
                    <a:lnTo>
                      <a:pt x="1229" y="117"/>
                    </a:lnTo>
                    <a:lnTo>
                      <a:pt x="1229" y="115"/>
                    </a:lnTo>
                    <a:lnTo>
                      <a:pt x="1229" y="109"/>
                    </a:lnTo>
                    <a:lnTo>
                      <a:pt x="1235" y="104"/>
                    </a:lnTo>
                    <a:lnTo>
                      <a:pt x="1235" y="102"/>
                    </a:lnTo>
                    <a:lnTo>
                      <a:pt x="1235" y="99"/>
                    </a:lnTo>
                    <a:lnTo>
                      <a:pt x="1232" y="96"/>
                    </a:lnTo>
                    <a:lnTo>
                      <a:pt x="1232" y="91"/>
                    </a:lnTo>
                    <a:lnTo>
                      <a:pt x="1229" y="89"/>
                    </a:lnTo>
                    <a:lnTo>
                      <a:pt x="1227" y="86"/>
                    </a:lnTo>
                    <a:lnTo>
                      <a:pt x="1224" y="83"/>
                    </a:lnTo>
                    <a:lnTo>
                      <a:pt x="1219" y="83"/>
                    </a:lnTo>
                    <a:lnTo>
                      <a:pt x="1216" y="81"/>
                    </a:lnTo>
                    <a:lnTo>
                      <a:pt x="1214" y="83"/>
                    </a:lnTo>
                    <a:lnTo>
                      <a:pt x="1214" y="81"/>
                    </a:lnTo>
                    <a:lnTo>
                      <a:pt x="1211" y="73"/>
                    </a:lnTo>
                    <a:lnTo>
                      <a:pt x="1208" y="68"/>
                    </a:lnTo>
                    <a:lnTo>
                      <a:pt x="1211" y="62"/>
                    </a:lnTo>
                    <a:lnTo>
                      <a:pt x="1211" y="57"/>
                    </a:lnTo>
                    <a:lnTo>
                      <a:pt x="1211" y="55"/>
                    </a:lnTo>
                    <a:lnTo>
                      <a:pt x="1214" y="52"/>
                    </a:lnTo>
                    <a:lnTo>
                      <a:pt x="1214" y="49"/>
                    </a:lnTo>
                    <a:lnTo>
                      <a:pt x="1216" y="47"/>
                    </a:lnTo>
                    <a:lnTo>
                      <a:pt x="1216" y="42"/>
                    </a:lnTo>
                    <a:lnTo>
                      <a:pt x="1216" y="36"/>
                    </a:lnTo>
                    <a:lnTo>
                      <a:pt x="1216" y="34"/>
                    </a:lnTo>
                    <a:lnTo>
                      <a:pt x="1214" y="28"/>
                    </a:lnTo>
                    <a:lnTo>
                      <a:pt x="1211" y="23"/>
                    </a:lnTo>
                    <a:lnTo>
                      <a:pt x="1208" y="15"/>
                    </a:lnTo>
                    <a:lnTo>
                      <a:pt x="1208" y="8"/>
                    </a:lnTo>
                    <a:lnTo>
                      <a:pt x="1242" y="0"/>
                    </a:lnTo>
                    <a:lnTo>
                      <a:pt x="1242" y="2"/>
                    </a:lnTo>
                    <a:lnTo>
                      <a:pt x="1242" y="5"/>
                    </a:lnTo>
                    <a:lnTo>
                      <a:pt x="1245" y="8"/>
                    </a:lnTo>
                    <a:lnTo>
                      <a:pt x="1245" y="10"/>
                    </a:lnTo>
                    <a:lnTo>
                      <a:pt x="1248" y="13"/>
                    </a:lnTo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58" name="Freeform 222"/>
              <p:cNvSpPr>
                <a:spLocks/>
              </p:cNvSpPr>
              <p:nvPr/>
            </p:nvSpPr>
            <p:spPr bwMode="auto">
              <a:xfrm>
                <a:off x="5550" y="1286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0 h 2"/>
                  <a:gd name="T4" fmla="*/ 2 w 2"/>
                  <a:gd name="T5" fmla="*/ 2 h 2"/>
                  <a:gd name="T6" fmla="*/ 0 w 2"/>
                  <a:gd name="T7" fmla="*/ 2 h 2"/>
                  <a:gd name="T8" fmla="*/ 2 w 2"/>
                  <a:gd name="T9" fmla="*/ 2 h 2"/>
                  <a:gd name="T10" fmla="*/ 0 w 2"/>
                  <a:gd name="T11" fmla="*/ 2 h 2"/>
                  <a:gd name="T12" fmla="*/ 0 w 2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59" name="Freeform 223"/>
              <p:cNvSpPr>
                <a:spLocks/>
              </p:cNvSpPr>
              <p:nvPr/>
            </p:nvSpPr>
            <p:spPr bwMode="auto">
              <a:xfrm>
                <a:off x="5547" y="1283"/>
                <a:ext cx="3" cy="5"/>
              </a:xfrm>
              <a:custGeom>
                <a:avLst/>
                <a:gdLst>
                  <a:gd name="T0" fmla="*/ 3 w 3"/>
                  <a:gd name="T1" fmla="*/ 0 h 5"/>
                  <a:gd name="T2" fmla="*/ 3 w 3"/>
                  <a:gd name="T3" fmla="*/ 3 h 5"/>
                  <a:gd name="T4" fmla="*/ 3 w 3"/>
                  <a:gd name="T5" fmla="*/ 5 h 5"/>
                  <a:gd name="T6" fmla="*/ 0 w 3"/>
                  <a:gd name="T7" fmla="*/ 5 h 5"/>
                  <a:gd name="T8" fmla="*/ 0 w 3"/>
                  <a:gd name="T9" fmla="*/ 3 h 5"/>
                  <a:gd name="T10" fmla="*/ 3 w 3"/>
                  <a:gd name="T11" fmla="*/ 3 h 5"/>
                  <a:gd name="T12" fmla="*/ 3 w 3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5">
                    <a:moveTo>
                      <a:pt x="3" y="0"/>
                    </a:moveTo>
                    <a:lnTo>
                      <a:pt x="3" y="3"/>
                    </a:lnTo>
                    <a:lnTo>
                      <a:pt x="3" y="5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3" y="3"/>
                    </a:lnTo>
                    <a:lnTo>
                      <a:pt x="3" y="0"/>
                    </a:lnTo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60" name="Freeform 224"/>
              <p:cNvSpPr>
                <a:spLocks/>
              </p:cNvSpPr>
              <p:nvPr/>
            </p:nvSpPr>
            <p:spPr bwMode="auto">
              <a:xfrm>
                <a:off x="5552" y="1283"/>
                <a:ext cx="3" cy="5"/>
              </a:xfrm>
              <a:custGeom>
                <a:avLst/>
                <a:gdLst>
                  <a:gd name="T0" fmla="*/ 0 w 3"/>
                  <a:gd name="T1" fmla="*/ 0 h 5"/>
                  <a:gd name="T2" fmla="*/ 0 w 3"/>
                  <a:gd name="T3" fmla="*/ 3 h 5"/>
                  <a:gd name="T4" fmla="*/ 0 w 3"/>
                  <a:gd name="T5" fmla="*/ 0 h 5"/>
                  <a:gd name="T6" fmla="*/ 0 w 3"/>
                  <a:gd name="T7" fmla="*/ 3 h 5"/>
                  <a:gd name="T8" fmla="*/ 3 w 3"/>
                  <a:gd name="T9" fmla="*/ 3 h 5"/>
                  <a:gd name="T10" fmla="*/ 3 w 3"/>
                  <a:gd name="T11" fmla="*/ 5 h 5"/>
                  <a:gd name="T12" fmla="*/ 3 w 3"/>
                  <a:gd name="T13" fmla="*/ 3 h 5"/>
                  <a:gd name="T14" fmla="*/ 0 w 3"/>
                  <a:gd name="T15" fmla="*/ 3 h 5"/>
                  <a:gd name="T16" fmla="*/ 0 w 3"/>
                  <a:gd name="T17" fmla="*/ 5 h 5"/>
                  <a:gd name="T18" fmla="*/ 0 w 3"/>
                  <a:gd name="T19" fmla="*/ 3 h 5"/>
                  <a:gd name="T20" fmla="*/ 0 w 3"/>
                  <a:gd name="T2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3" y="3"/>
                    </a:lnTo>
                    <a:lnTo>
                      <a:pt x="3" y="5"/>
                    </a:lnTo>
                    <a:lnTo>
                      <a:pt x="3" y="3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0" y="0"/>
                    </a:lnTo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61" name="Freeform 225"/>
              <p:cNvSpPr>
                <a:spLocks/>
              </p:cNvSpPr>
              <p:nvPr/>
            </p:nvSpPr>
            <p:spPr bwMode="auto">
              <a:xfrm>
                <a:off x="5555" y="1281"/>
                <a:ext cx="3" cy="5"/>
              </a:xfrm>
              <a:custGeom>
                <a:avLst/>
                <a:gdLst>
                  <a:gd name="T0" fmla="*/ 0 w 3"/>
                  <a:gd name="T1" fmla="*/ 0 h 5"/>
                  <a:gd name="T2" fmla="*/ 3 w 3"/>
                  <a:gd name="T3" fmla="*/ 0 h 5"/>
                  <a:gd name="T4" fmla="*/ 3 w 3"/>
                  <a:gd name="T5" fmla="*/ 2 h 5"/>
                  <a:gd name="T6" fmla="*/ 0 w 3"/>
                  <a:gd name="T7" fmla="*/ 5 h 5"/>
                  <a:gd name="T8" fmla="*/ 3 w 3"/>
                  <a:gd name="T9" fmla="*/ 5 h 5"/>
                  <a:gd name="T10" fmla="*/ 0 w 3"/>
                  <a:gd name="T11" fmla="*/ 5 h 5"/>
                  <a:gd name="T12" fmla="*/ 3 w 3"/>
                  <a:gd name="T13" fmla="*/ 5 h 5"/>
                  <a:gd name="T14" fmla="*/ 0 w 3"/>
                  <a:gd name="T15" fmla="*/ 5 h 5"/>
                  <a:gd name="T16" fmla="*/ 0 w 3"/>
                  <a:gd name="T17" fmla="*/ 2 h 5"/>
                  <a:gd name="T18" fmla="*/ 0 w 3"/>
                  <a:gd name="T19" fmla="*/ 5 h 5"/>
                  <a:gd name="T20" fmla="*/ 0 w 3"/>
                  <a:gd name="T21" fmla="*/ 2 h 5"/>
                  <a:gd name="T22" fmla="*/ 0 w 3"/>
                  <a:gd name="T2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lnTo>
                      <a:pt x="3" y="0"/>
                    </a:lnTo>
                    <a:lnTo>
                      <a:pt x="3" y="2"/>
                    </a:lnTo>
                    <a:lnTo>
                      <a:pt x="0" y="5"/>
                    </a:lnTo>
                    <a:lnTo>
                      <a:pt x="3" y="5"/>
                    </a:lnTo>
                    <a:lnTo>
                      <a:pt x="0" y="5"/>
                    </a:lnTo>
                    <a:lnTo>
                      <a:pt x="3" y="5"/>
                    </a:lnTo>
                    <a:lnTo>
                      <a:pt x="0" y="5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62" name="Freeform 226"/>
              <p:cNvSpPr>
                <a:spLocks/>
              </p:cNvSpPr>
              <p:nvPr/>
            </p:nvSpPr>
            <p:spPr bwMode="auto">
              <a:xfrm>
                <a:off x="5539" y="1275"/>
                <a:ext cx="11" cy="11"/>
              </a:xfrm>
              <a:custGeom>
                <a:avLst/>
                <a:gdLst>
                  <a:gd name="T0" fmla="*/ 8 w 11"/>
                  <a:gd name="T1" fmla="*/ 0 h 11"/>
                  <a:gd name="T2" fmla="*/ 8 w 11"/>
                  <a:gd name="T3" fmla="*/ 3 h 11"/>
                  <a:gd name="T4" fmla="*/ 8 w 11"/>
                  <a:gd name="T5" fmla="*/ 6 h 11"/>
                  <a:gd name="T6" fmla="*/ 11 w 11"/>
                  <a:gd name="T7" fmla="*/ 8 h 11"/>
                  <a:gd name="T8" fmla="*/ 8 w 11"/>
                  <a:gd name="T9" fmla="*/ 11 h 11"/>
                  <a:gd name="T10" fmla="*/ 8 w 11"/>
                  <a:gd name="T11" fmla="*/ 8 h 11"/>
                  <a:gd name="T12" fmla="*/ 5 w 11"/>
                  <a:gd name="T13" fmla="*/ 8 h 11"/>
                  <a:gd name="T14" fmla="*/ 5 w 11"/>
                  <a:gd name="T15" fmla="*/ 11 h 11"/>
                  <a:gd name="T16" fmla="*/ 3 w 11"/>
                  <a:gd name="T17" fmla="*/ 11 h 11"/>
                  <a:gd name="T18" fmla="*/ 3 w 11"/>
                  <a:gd name="T19" fmla="*/ 8 h 11"/>
                  <a:gd name="T20" fmla="*/ 0 w 11"/>
                  <a:gd name="T21" fmla="*/ 8 h 11"/>
                  <a:gd name="T22" fmla="*/ 0 w 11"/>
                  <a:gd name="T23" fmla="*/ 6 h 11"/>
                  <a:gd name="T24" fmla="*/ 3 w 11"/>
                  <a:gd name="T25" fmla="*/ 6 h 11"/>
                  <a:gd name="T26" fmla="*/ 5 w 11"/>
                  <a:gd name="T27" fmla="*/ 6 h 11"/>
                  <a:gd name="T28" fmla="*/ 5 w 11"/>
                  <a:gd name="T29" fmla="*/ 3 h 11"/>
                  <a:gd name="T30" fmla="*/ 5 w 11"/>
                  <a:gd name="T31" fmla="*/ 0 h 11"/>
                  <a:gd name="T32" fmla="*/ 3 w 11"/>
                  <a:gd name="T33" fmla="*/ 0 h 11"/>
                  <a:gd name="T34" fmla="*/ 5 w 11"/>
                  <a:gd name="T35" fmla="*/ 0 h 11"/>
                  <a:gd name="T36" fmla="*/ 5 w 11"/>
                  <a:gd name="T37" fmla="*/ 3 h 11"/>
                  <a:gd name="T38" fmla="*/ 5 w 11"/>
                  <a:gd name="T39" fmla="*/ 0 h 11"/>
                  <a:gd name="T40" fmla="*/ 8 w 11"/>
                  <a:gd name="T41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1" h="11">
                    <a:moveTo>
                      <a:pt x="8" y="0"/>
                    </a:moveTo>
                    <a:lnTo>
                      <a:pt x="8" y="3"/>
                    </a:lnTo>
                    <a:lnTo>
                      <a:pt x="8" y="6"/>
                    </a:lnTo>
                    <a:lnTo>
                      <a:pt x="11" y="8"/>
                    </a:lnTo>
                    <a:lnTo>
                      <a:pt x="8" y="11"/>
                    </a:lnTo>
                    <a:lnTo>
                      <a:pt x="8" y="8"/>
                    </a:lnTo>
                    <a:lnTo>
                      <a:pt x="5" y="8"/>
                    </a:lnTo>
                    <a:lnTo>
                      <a:pt x="5" y="11"/>
                    </a:lnTo>
                    <a:lnTo>
                      <a:pt x="3" y="11"/>
                    </a:lnTo>
                    <a:lnTo>
                      <a:pt x="3" y="8"/>
                    </a:lnTo>
                    <a:lnTo>
                      <a:pt x="0" y="8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5" y="3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5" y="3"/>
                    </a:lnTo>
                    <a:lnTo>
                      <a:pt x="5" y="0"/>
                    </a:lnTo>
                    <a:lnTo>
                      <a:pt x="8" y="0"/>
                    </a:lnTo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63" name="Freeform 227"/>
              <p:cNvSpPr>
                <a:spLocks/>
              </p:cNvSpPr>
              <p:nvPr/>
            </p:nvSpPr>
            <p:spPr bwMode="auto">
              <a:xfrm>
                <a:off x="3490" y="2393"/>
                <a:ext cx="295" cy="308"/>
              </a:xfrm>
              <a:custGeom>
                <a:avLst/>
                <a:gdLst>
                  <a:gd name="T0" fmla="*/ 32 w 295"/>
                  <a:gd name="T1" fmla="*/ 21 h 308"/>
                  <a:gd name="T2" fmla="*/ 42 w 295"/>
                  <a:gd name="T3" fmla="*/ 34 h 308"/>
                  <a:gd name="T4" fmla="*/ 52 w 295"/>
                  <a:gd name="T5" fmla="*/ 45 h 308"/>
                  <a:gd name="T6" fmla="*/ 60 w 295"/>
                  <a:gd name="T7" fmla="*/ 29 h 308"/>
                  <a:gd name="T8" fmla="*/ 52 w 295"/>
                  <a:gd name="T9" fmla="*/ 21 h 308"/>
                  <a:gd name="T10" fmla="*/ 84 w 295"/>
                  <a:gd name="T11" fmla="*/ 16 h 308"/>
                  <a:gd name="T12" fmla="*/ 84 w 295"/>
                  <a:gd name="T13" fmla="*/ 5 h 308"/>
                  <a:gd name="T14" fmla="*/ 128 w 295"/>
                  <a:gd name="T15" fmla="*/ 3 h 308"/>
                  <a:gd name="T16" fmla="*/ 157 w 295"/>
                  <a:gd name="T17" fmla="*/ 0 h 308"/>
                  <a:gd name="T18" fmla="*/ 188 w 295"/>
                  <a:gd name="T19" fmla="*/ 5 h 308"/>
                  <a:gd name="T20" fmla="*/ 183 w 295"/>
                  <a:gd name="T21" fmla="*/ 19 h 308"/>
                  <a:gd name="T22" fmla="*/ 178 w 295"/>
                  <a:gd name="T23" fmla="*/ 32 h 308"/>
                  <a:gd name="T24" fmla="*/ 175 w 295"/>
                  <a:gd name="T25" fmla="*/ 47 h 308"/>
                  <a:gd name="T26" fmla="*/ 175 w 295"/>
                  <a:gd name="T27" fmla="*/ 63 h 308"/>
                  <a:gd name="T28" fmla="*/ 188 w 295"/>
                  <a:gd name="T29" fmla="*/ 94 h 308"/>
                  <a:gd name="T30" fmla="*/ 196 w 295"/>
                  <a:gd name="T31" fmla="*/ 115 h 308"/>
                  <a:gd name="T32" fmla="*/ 253 w 295"/>
                  <a:gd name="T33" fmla="*/ 186 h 308"/>
                  <a:gd name="T34" fmla="*/ 256 w 295"/>
                  <a:gd name="T35" fmla="*/ 201 h 308"/>
                  <a:gd name="T36" fmla="*/ 266 w 295"/>
                  <a:gd name="T37" fmla="*/ 209 h 308"/>
                  <a:gd name="T38" fmla="*/ 282 w 295"/>
                  <a:gd name="T39" fmla="*/ 217 h 308"/>
                  <a:gd name="T40" fmla="*/ 290 w 295"/>
                  <a:gd name="T41" fmla="*/ 233 h 308"/>
                  <a:gd name="T42" fmla="*/ 282 w 295"/>
                  <a:gd name="T43" fmla="*/ 251 h 308"/>
                  <a:gd name="T44" fmla="*/ 264 w 295"/>
                  <a:gd name="T45" fmla="*/ 251 h 308"/>
                  <a:gd name="T46" fmla="*/ 259 w 295"/>
                  <a:gd name="T47" fmla="*/ 259 h 308"/>
                  <a:gd name="T48" fmla="*/ 246 w 295"/>
                  <a:gd name="T49" fmla="*/ 251 h 308"/>
                  <a:gd name="T50" fmla="*/ 225 w 295"/>
                  <a:gd name="T51" fmla="*/ 269 h 308"/>
                  <a:gd name="T52" fmla="*/ 214 w 295"/>
                  <a:gd name="T53" fmla="*/ 277 h 308"/>
                  <a:gd name="T54" fmla="*/ 204 w 295"/>
                  <a:gd name="T55" fmla="*/ 295 h 308"/>
                  <a:gd name="T56" fmla="*/ 180 w 295"/>
                  <a:gd name="T57" fmla="*/ 308 h 308"/>
                  <a:gd name="T58" fmla="*/ 165 w 295"/>
                  <a:gd name="T59" fmla="*/ 306 h 308"/>
                  <a:gd name="T60" fmla="*/ 146 w 295"/>
                  <a:gd name="T61" fmla="*/ 303 h 308"/>
                  <a:gd name="T62" fmla="*/ 141 w 295"/>
                  <a:gd name="T63" fmla="*/ 306 h 308"/>
                  <a:gd name="T64" fmla="*/ 139 w 295"/>
                  <a:gd name="T65" fmla="*/ 298 h 308"/>
                  <a:gd name="T66" fmla="*/ 139 w 295"/>
                  <a:gd name="T67" fmla="*/ 298 h 308"/>
                  <a:gd name="T68" fmla="*/ 128 w 295"/>
                  <a:gd name="T69" fmla="*/ 293 h 308"/>
                  <a:gd name="T70" fmla="*/ 128 w 295"/>
                  <a:gd name="T71" fmla="*/ 285 h 308"/>
                  <a:gd name="T72" fmla="*/ 133 w 295"/>
                  <a:gd name="T73" fmla="*/ 280 h 308"/>
                  <a:gd name="T74" fmla="*/ 139 w 295"/>
                  <a:gd name="T75" fmla="*/ 282 h 308"/>
                  <a:gd name="T76" fmla="*/ 128 w 295"/>
                  <a:gd name="T77" fmla="*/ 269 h 308"/>
                  <a:gd name="T78" fmla="*/ 133 w 295"/>
                  <a:gd name="T79" fmla="*/ 261 h 308"/>
                  <a:gd name="T80" fmla="*/ 118 w 295"/>
                  <a:gd name="T81" fmla="*/ 261 h 308"/>
                  <a:gd name="T82" fmla="*/ 128 w 295"/>
                  <a:gd name="T83" fmla="*/ 251 h 308"/>
                  <a:gd name="T84" fmla="*/ 123 w 295"/>
                  <a:gd name="T85" fmla="*/ 251 h 308"/>
                  <a:gd name="T86" fmla="*/ 128 w 295"/>
                  <a:gd name="T87" fmla="*/ 243 h 308"/>
                  <a:gd name="T88" fmla="*/ 120 w 295"/>
                  <a:gd name="T89" fmla="*/ 238 h 308"/>
                  <a:gd name="T90" fmla="*/ 110 w 295"/>
                  <a:gd name="T91" fmla="*/ 238 h 308"/>
                  <a:gd name="T92" fmla="*/ 86 w 295"/>
                  <a:gd name="T93" fmla="*/ 241 h 308"/>
                  <a:gd name="T94" fmla="*/ 60 w 295"/>
                  <a:gd name="T95" fmla="*/ 246 h 308"/>
                  <a:gd name="T96" fmla="*/ 52 w 295"/>
                  <a:gd name="T97" fmla="*/ 256 h 308"/>
                  <a:gd name="T98" fmla="*/ 26 w 295"/>
                  <a:gd name="T99" fmla="*/ 254 h 308"/>
                  <a:gd name="T100" fmla="*/ 21 w 295"/>
                  <a:gd name="T101" fmla="*/ 238 h 308"/>
                  <a:gd name="T102" fmla="*/ 21 w 295"/>
                  <a:gd name="T103" fmla="*/ 222 h 308"/>
                  <a:gd name="T104" fmla="*/ 32 w 295"/>
                  <a:gd name="T105" fmla="*/ 212 h 308"/>
                  <a:gd name="T106" fmla="*/ 68 w 295"/>
                  <a:gd name="T107" fmla="*/ 173 h 308"/>
                  <a:gd name="T108" fmla="*/ 68 w 295"/>
                  <a:gd name="T109" fmla="*/ 102 h 308"/>
                  <a:gd name="T110" fmla="*/ 45 w 295"/>
                  <a:gd name="T111" fmla="*/ 89 h 308"/>
                  <a:gd name="T112" fmla="*/ 24 w 295"/>
                  <a:gd name="T113" fmla="*/ 47 h 308"/>
                  <a:gd name="T114" fmla="*/ 5 w 295"/>
                  <a:gd name="T115" fmla="*/ 39 h 3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95" h="308">
                    <a:moveTo>
                      <a:pt x="11" y="34"/>
                    </a:moveTo>
                    <a:lnTo>
                      <a:pt x="26" y="16"/>
                    </a:lnTo>
                    <a:lnTo>
                      <a:pt x="26" y="19"/>
                    </a:lnTo>
                    <a:lnTo>
                      <a:pt x="29" y="19"/>
                    </a:lnTo>
                    <a:lnTo>
                      <a:pt x="29" y="21"/>
                    </a:lnTo>
                    <a:lnTo>
                      <a:pt x="32" y="21"/>
                    </a:lnTo>
                    <a:lnTo>
                      <a:pt x="34" y="24"/>
                    </a:lnTo>
                    <a:lnTo>
                      <a:pt x="34" y="26"/>
                    </a:lnTo>
                    <a:lnTo>
                      <a:pt x="37" y="26"/>
                    </a:lnTo>
                    <a:lnTo>
                      <a:pt x="39" y="29"/>
                    </a:lnTo>
                    <a:lnTo>
                      <a:pt x="42" y="32"/>
                    </a:lnTo>
                    <a:lnTo>
                      <a:pt x="42" y="34"/>
                    </a:lnTo>
                    <a:lnTo>
                      <a:pt x="45" y="37"/>
                    </a:lnTo>
                    <a:lnTo>
                      <a:pt x="45" y="39"/>
                    </a:lnTo>
                    <a:lnTo>
                      <a:pt x="47" y="39"/>
                    </a:lnTo>
                    <a:lnTo>
                      <a:pt x="47" y="42"/>
                    </a:lnTo>
                    <a:lnTo>
                      <a:pt x="52" y="47"/>
                    </a:lnTo>
                    <a:lnTo>
                      <a:pt x="52" y="45"/>
                    </a:lnTo>
                    <a:lnTo>
                      <a:pt x="55" y="42"/>
                    </a:lnTo>
                    <a:lnTo>
                      <a:pt x="58" y="39"/>
                    </a:lnTo>
                    <a:lnTo>
                      <a:pt x="58" y="37"/>
                    </a:lnTo>
                    <a:lnTo>
                      <a:pt x="60" y="34"/>
                    </a:lnTo>
                    <a:lnTo>
                      <a:pt x="60" y="32"/>
                    </a:lnTo>
                    <a:lnTo>
                      <a:pt x="60" y="29"/>
                    </a:lnTo>
                    <a:lnTo>
                      <a:pt x="60" y="26"/>
                    </a:lnTo>
                    <a:lnTo>
                      <a:pt x="58" y="26"/>
                    </a:lnTo>
                    <a:lnTo>
                      <a:pt x="58" y="24"/>
                    </a:lnTo>
                    <a:lnTo>
                      <a:pt x="55" y="24"/>
                    </a:lnTo>
                    <a:lnTo>
                      <a:pt x="55" y="21"/>
                    </a:lnTo>
                    <a:lnTo>
                      <a:pt x="52" y="21"/>
                    </a:lnTo>
                    <a:lnTo>
                      <a:pt x="52" y="19"/>
                    </a:lnTo>
                    <a:lnTo>
                      <a:pt x="55" y="19"/>
                    </a:lnTo>
                    <a:lnTo>
                      <a:pt x="55" y="16"/>
                    </a:lnTo>
                    <a:lnTo>
                      <a:pt x="58" y="16"/>
                    </a:lnTo>
                    <a:lnTo>
                      <a:pt x="60" y="16"/>
                    </a:lnTo>
                    <a:lnTo>
                      <a:pt x="84" y="16"/>
                    </a:lnTo>
                    <a:lnTo>
                      <a:pt x="84" y="13"/>
                    </a:lnTo>
                    <a:lnTo>
                      <a:pt x="81" y="13"/>
                    </a:lnTo>
                    <a:lnTo>
                      <a:pt x="79" y="11"/>
                    </a:lnTo>
                    <a:lnTo>
                      <a:pt x="71" y="5"/>
                    </a:lnTo>
                    <a:lnTo>
                      <a:pt x="73" y="5"/>
                    </a:lnTo>
                    <a:lnTo>
                      <a:pt x="84" y="5"/>
                    </a:lnTo>
                    <a:lnTo>
                      <a:pt x="89" y="5"/>
                    </a:lnTo>
                    <a:lnTo>
                      <a:pt x="97" y="3"/>
                    </a:lnTo>
                    <a:lnTo>
                      <a:pt x="105" y="3"/>
                    </a:lnTo>
                    <a:lnTo>
                      <a:pt x="112" y="3"/>
                    </a:lnTo>
                    <a:lnTo>
                      <a:pt x="120" y="3"/>
                    </a:lnTo>
                    <a:lnTo>
                      <a:pt x="128" y="3"/>
                    </a:lnTo>
                    <a:lnTo>
                      <a:pt x="136" y="3"/>
                    </a:lnTo>
                    <a:lnTo>
                      <a:pt x="141" y="3"/>
                    </a:lnTo>
                    <a:lnTo>
                      <a:pt x="146" y="3"/>
                    </a:lnTo>
                    <a:lnTo>
                      <a:pt x="149" y="0"/>
                    </a:lnTo>
                    <a:lnTo>
                      <a:pt x="154" y="0"/>
                    </a:lnTo>
                    <a:lnTo>
                      <a:pt x="157" y="0"/>
                    </a:lnTo>
                    <a:lnTo>
                      <a:pt x="173" y="0"/>
                    </a:lnTo>
                    <a:lnTo>
                      <a:pt x="186" y="0"/>
                    </a:lnTo>
                    <a:lnTo>
                      <a:pt x="188" y="0"/>
                    </a:lnTo>
                    <a:lnTo>
                      <a:pt x="191" y="0"/>
                    </a:lnTo>
                    <a:lnTo>
                      <a:pt x="191" y="3"/>
                    </a:lnTo>
                    <a:lnTo>
                      <a:pt x="188" y="5"/>
                    </a:lnTo>
                    <a:lnTo>
                      <a:pt x="188" y="8"/>
                    </a:lnTo>
                    <a:lnTo>
                      <a:pt x="188" y="11"/>
                    </a:lnTo>
                    <a:lnTo>
                      <a:pt x="186" y="11"/>
                    </a:lnTo>
                    <a:lnTo>
                      <a:pt x="186" y="13"/>
                    </a:lnTo>
                    <a:lnTo>
                      <a:pt x="183" y="16"/>
                    </a:lnTo>
                    <a:lnTo>
                      <a:pt x="183" y="19"/>
                    </a:lnTo>
                    <a:lnTo>
                      <a:pt x="183" y="21"/>
                    </a:lnTo>
                    <a:lnTo>
                      <a:pt x="180" y="24"/>
                    </a:lnTo>
                    <a:lnTo>
                      <a:pt x="180" y="26"/>
                    </a:lnTo>
                    <a:lnTo>
                      <a:pt x="180" y="29"/>
                    </a:lnTo>
                    <a:lnTo>
                      <a:pt x="178" y="29"/>
                    </a:lnTo>
                    <a:lnTo>
                      <a:pt x="178" y="32"/>
                    </a:lnTo>
                    <a:lnTo>
                      <a:pt x="178" y="34"/>
                    </a:lnTo>
                    <a:lnTo>
                      <a:pt x="178" y="37"/>
                    </a:lnTo>
                    <a:lnTo>
                      <a:pt x="175" y="39"/>
                    </a:lnTo>
                    <a:lnTo>
                      <a:pt x="175" y="42"/>
                    </a:lnTo>
                    <a:lnTo>
                      <a:pt x="175" y="45"/>
                    </a:lnTo>
                    <a:lnTo>
                      <a:pt x="175" y="47"/>
                    </a:lnTo>
                    <a:lnTo>
                      <a:pt x="175" y="50"/>
                    </a:lnTo>
                    <a:lnTo>
                      <a:pt x="175" y="52"/>
                    </a:lnTo>
                    <a:lnTo>
                      <a:pt x="175" y="55"/>
                    </a:lnTo>
                    <a:lnTo>
                      <a:pt x="175" y="58"/>
                    </a:lnTo>
                    <a:lnTo>
                      <a:pt x="175" y="60"/>
                    </a:lnTo>
                    <a:lnTo>
                      <a:pt x="175" y="63"/>
                    </a:lnTo>
                    <a:lnTo>
                      <a:pt x="178" y="71"/>
                    </a:lnTo>
                    <a:lnTo>
                      <a:pt x="180" y="79"/>
                    </a:lnTo>
                    <a:lnTo>
                      <a:pt x="183" y="81"/>
                    </a:lnTo>
                    <a:lnTo>
                      <a:pt x="186" y="86"/>
                    </a:lnTo>
                    <a:lnTo>
                      <a:pt x="188" y="92"/>
                    </a:lnTo>
                    <a:lnTo>
                      <a:pt x="188" y="94"/>
                    </a:lnTo>
                    <a:lnTo>
                      <a:pt x="188" y="97"/>
                    </a:lnTo>
                    <a:lnTo>
                      <a:pt x="191" y="97"/>
                    </a:lnTo>
                    <a:lnTo>
                      <a:pt x="191" y="99"/>
                    </a:lnTo>
                    <a:lnTo>
                      <a:pt x="191" y="102"/>
                    </a:lnTo>
                    <a:lnTo>
                      <a:pt x="196" y="113"/>
                    </a:lnTo>
                    <a:lnTo>
                      <a:pt x="196" y="115"/>
                    </a:lnTo>
                    <a:lnTo>
                      <a:pt x="199" y="115"/>
                    </a:lnTo>
                    <a:lnTo>
                      <a:pt x="199" y="118"/>
                    </a:lnTo>
                    <a:lnTo>
                      <a:pt x="199" y="120"/>
                    </a:lnTo>
                    <a:lnTo>
                      <a:pt x="253" y="180"/>
                    </a:lnTo>
                    <a:lnTo>
                      <a:pt x="253" y="183"/>
                    </a:lnTo>
                    <a:lnTo>
                      <a:pt x="253" y="186"/>
                    </a:lnTo>
                    <a:lnTo>
                      <a:pt x="253" y="188"/>
                    </a:lnTo>
                    <a:lnTo>
                      <a:pt x="253" y="191"/>
                    </a:lnTo>
                    <a:lnTo>
                      <a:pt x="256" y="194"/>
                    </a:lnTo>
                    <a:lnTo>
                      <a:pt x="256" y="196"/>
                    </a:lnTo>
                    <a:lnTo>
                      <a:pt x="256" y="199"/>
                    </a:lnTo>
                    <a:lnTo>
                      <a:pt x="256" y="201"/>
                    </a:lnTo>
                    <a:lnTo>
                      <a:pt x="259" y="204"/>
                    </a:lnTo>
                    <a:lnTo>
                      <a:pt x="261" y="204"/>
                    </a:lnTo>
                    <a:lnTo>
                      <a:pt x="261" y="207"/>
                    </a:lnTo>
                    <a:lnTo>
                      <a:pt x="264" y="207"/>
                    </a:lnTo>
                    <a:lnTo>
                      <a:pt x="266" y="207"/>
                    </a:lnTo>
                    <a:lnTo>
                      <a:pt x="266" y="209"/>
                    </a:lnTo>
                    <a:lnTo>
                      <a:pt x="269" y="209"/>
                    </a:lnTo>
                    <a:lnTo>
                      <a:pt x="272" y="209"/>
                    </a:lnTo>
                    <a:lnTo>
                      <a:pt x="274" y="209"/>
                    </a:lnTo>
                    <a:lnTo>
                      <a:pt x="277" y="207"/>
                    </a:lnTo>
                    <a:lnTo>
                      <a:pt x="282" y="214"/>
                    </a:lnTo>
                    <a:lnTo>
                      <a:pt x="282" y="217"/>
                    </a:lnTo>
                    <a:lnTo>
                      <a:pt x="285" y="222"/>
                    </a:lnTo>
                    <a:lnTo>
                      <a:pt x="285" y="227"/>
                    </a:lnTo>
                    <a:lnTo>
                      <a:pt x="285" y="230"/>
                    </a:lnTo>
                    <a:lnTo>
                      <a:pt x="285" y="233"/>
                    </a:lnTo>
                    <a:lnTo>
                      <a:pt x="287" y="233"/>
                    </a:lnTo>
                    <a:lnTo>
                      <a:pt x="290" y="233"/>
                    </a:lnTo>
                    <a:lnTo>
                      <a:pt x="293" y="235"/>
                    </a:lnTo>
                    <a:lnTo>
                      <a:pt x="295" y="238"/>
                    </a:lnTo>
                    <a:lnTo>
                      <a:pt x="295" y="241"/>
                    </a:lnTo>
                    <a:lnTo>
                      <a:pt x="295" y="246"/>
                    </a:lnTo>
                    <a:lnTo>
                      <a:pt x="293" y="246"/>
                    </a:lnTo>
                    <a:lnTo>
                      <a:pt x="282" y="251"/>
                    </a:lnTo>
                    <a:lnTo>
                      <a:pt x="277" y="254"/>
                    </a:lnTo>
                    <a:lnTo>
                      <a:pt x="274" y="256"/>
                    </a:lnTo>
                    <a:lnTo>
                      <a:pt x="272" y="251"/>
                    </a:lnTo>
                    <a:lnTo>
                      <a:pt x="269" y="248"/>
                    </a:lnTo>
                    <a:lnTo>
                      <a:pt x="264" y="248"/>
                    </a:lnTo>
                    <a:lnTo>
                      <a:pt x="264" y="251"/>
                    </a:lnTo>
                    <a:lnTo>
                      <a:pt x="264" y="259"/>
                    </a:lnTo>
                    <a:lnTo>
                      <a:pt x="264" y="264"/>
                    </a:lnTo>
                    <a:lnTo>
                      <a:pt x="256" y="269"/>
                    </a:lnTo>
                    <a:lnTo>
                      <a:pt x="253" y="264"/>
                    </a:lnTo>
                    <a:lnTo>
                      <a:pt x="259" y="261"/>
                    </a:lnTo>
                    <a:lnTo>
                      <a:pt x="259" y="259"/>
                    </a:lnTo>
                    <a:lnTo>
                      <a:pt x="259" y="251"/>
                    </a:lnTo>
                    <a:lnTo>
                      <a:pt x="259" y="248"/>
                    </a:lnTo>
                    <a:lnTo>
                      <a:pt x="256" y="251"/>
                    </a:lnTo>
                    <a:lnTo>
                      <a:pt x="253" y="251"/>
                    </a:lnTo>
                    <a:lnTo>
                      <a:pt x="251" y="251"/>
                    </a:lnTo>
                    <a:lnTo>
                      <a:pt x="246" y="251"/>
                    </a:lnTo>
                    <a:lnTo>
                      <a:pt x="246" y="254"/>
                    </a:lnTo>
                    <a:lnTo>
                      <a:pt x="243" y="254"/>
                    </a:lnTo>
                    <a:lnTo>
                      <a:pt x="240" y="254"/>
                    </a:lnTo>
                    <a:lnTo>
                      <a:pt x="235" y="259"/>
                    </a:lnTo>
                    <a:lnTo>
                      <a:pt x="230" y="264"/>
                    </a:lnTo>
                    <a:lnTo>
                      <a:pt x="225" y="269"/>
                    </a:lnTo>
                    <a:lnTo>
                      <a:pt x="222" y="269"/>
                    </a:lnTo>
                    <a:lnTo>
                      <a:pt x="222" y="272"/>
                    </a:lnTo>
                    <a:lnTo>
                      <a:pt x="217" y="274"/>
                    </a:lnTo>
                    <a:lnTo>
                      <a:pt x="219" y="274"/>
                    </a:lnTo>
                    <a:lnTo>
                      <a:pt x="217" y="274"/>
                    </a:lnTo>
                    <a:lnTo>
                      <a:pt x="214" y="277"/>
                    </a:lnTo>
                    <a:lnTo>
                      <a:pt x="212" y="280"/>
                    </a:lnTo>
                    <a:lnTo>
                      <a:pt x="209" y="282"/>
                    </a:lnTo>
                    <a:lnTo>
                      <a:pt x="209" y="285"/>
                    </a:lnTo>
                    <a:lnTo>
                      <a:pt x="206" y="293"/>
                    </a:lnTo>
                    <a:lnTo>
                      <a:pt x="204" y="293"/>
                    </a:lnTo>
                    <a:lnTo>
                      <a:pt x="204" y="295"/>
                    </a:lnTo>
                    <a:lnTo>
                      <a:pt x="204" y="298"/>
                    </a:lnTo>
                    <a:lnTo>
                      <a:pt x="193" y="306"/>
                    </a:lnTo>
                    <a:lnTo>
                      <a:pt x="193" y="308"/>
                    </a:lnTo>
                    <a:lnTo>
                      <a:pt x="188" y="308"/>
                    </a:lnTo>
                    <a:lnTo>
                      <a:pt x="186" y="308"/>
                    </a:lnTo>
                    <a:lnTo>
                      <a:pt x="180" y="308"/>
                    </a:lnTo>
                    <a:lnTo>
                      <a:pt x="178" y="306"/>
                    </a:lnTo>
                    <a:lnTo>
                      <a:pt x="175" y="306"/>
                    </a:lnTo>
                    <a:lnTo>
                      <a:pt x="173" y="306"/>
                    </a:lnTo>
                    <a:lnTo>
                      <a:pt x="170" y="306"/>
                    </a:lnTo>
                    <a:lnTo>
                      <a:pt x="167" y="306"/>
                    </a:lnTo>
                    <a:lnTo>
                      <a:pt x="165" y="306"/>
                    </a:lnTo>
                    <a:lnTo>
                      <a:pt x="162" y="306"/>
                    </a:lnTo>
                    <a:lnTo>
                      <a:pt x="162" y="308"/>
                    </a:lnTo>
                    <a:lnTo>
                      <a:pt x="159" y="308"/>
                    </a:lnTo>
                    <a:lnTo>
                      <a:pt x="154" y="308"/>
                    </a:lnTo>
                    <a:lnTo>
                      <a:pt x="149" y="308"/>
                    </a:lnTo>
                    <a:lnTo>
                      <a:pt x="146" y="303"/>
                    </a:lnTo>
                    <a:lnTo>
                      <a:pt x="144" y="303"/>
                    </a:lnTo>
                    <a:lnTo>
                      <a:pt x="141" y="306"/>
                    </a:lnTo>
                    <a:lnTo>
                      <a:pt x="141" y="308"/>
                    </a:lnTo>
                    <a:lnTo>
                      <a:pt x="139" y="308"/>
                    </a:lnTo>
                    <a:lnTo>
                      <a:pt x="139" y="306"/>
                    </a:lnTo>
                    <a:lnTo>
                      <a:pt x="141" y="306"/>
                    </a:lnTo>
                    <a:lnTo>
                      <a:pt x="141" y="303"/>
                    </a:lnTo>
                    <a:lnTo>
                      <a:pt x="144" y="303"/>
                    </a:lnTo>
                    <a:lnTo>
                      <a:pt x="141" y="303"/>
                    </a:lnTo>
                    <a:lnTo>
                      <a:pt x="141" y="301"/>
                    </a:lnTo>
                    <a:lnTo>
                      <a:pt x="141" y="298"/>
                    </a:lnTo>
                    <a:lnTo>
                      <a:pt x="139" y="298"/>
                    </a:lnTo>
                    <a:lnTo>
                      <a:pt x="139" y="301"/>
                    </a:lnTo>
                    <a:lnTo>
                      <a:pt x="136" y="301"/>
                    </a:lnTo>
                    <a:lnTo>
                      <a:pt x="139" y="301"/>
                    </a:lnTo>
                    <a:lnTo>
                      <a:pt x="136" y="303"/>
                    </a:lnTo>
                    <a:lnTo>
                      <a:pt x="136" y="301"/>
                    </a:lnTo>
                    <a:lnTo>
                      <a:pt x="139" y="298"/>
                    </a:lnTo>
                    <a:lnTo>
                      <a:pt x="141" y="295"/>
                    </a:lnTo>
                    <a:lnTo>
                      <a:pt x="141" y="293"/>
                    </a:lnTo>
                    <a:lnTo>
                      <a:pt x="139" y="293"/>
                    </a:lnTo>
                    <a:lnTo>
                      <a:pt x="139" y="290"/>
                    </a:lnTo>
                    <a:lnTo>
                      <a:pt x="136" y="290"/>
                    </a:lnTo>
                    <a:lnTo>
                      <a:pt x="128" y="293"/>
                    </a:lnTo>
                    <a:lnTo>
                      <a:pt x="115" y="295"/>
                    </a:lnTo>
                    <a:lnTo>
                      <a:pt x="110" y="295"/>
                    </a:lnTo>
                    <a:lnTo>
                      <a:pt x="107" y="295"/>
                    </a:lnTo>
                    <a:lnTo>
                      <a:pt x="107" y="290"/>
                    </a:lnTo>
                    <a:lnTo>
                      <a:pt x="115" y="288"/>
                    </a:lnTo>
                    <a:lnTo>
                      <a:pt x="128" y="285"/>
                    </a:lnTo>
                    <a:lnTo>
                      <a:pt x="133" y="285"/>
                    </a:lnTo>
                    <a:lnTo>
                      <a:pt x="136" y="285"/>
                    </a:lnTo>
                    <a:lnTo>
                      <a:pt x="136" y="282"/>
                    </a:lnTo>
                    <a:lnTo>
                      <a:pt x="133" y="285"/>
                    </a:lnTo>
                    <a:lnTo>
                      <a:pt x="133" y="282"/>
                    </a:lnTo>
                    <a:lnTo>
                      <a:pt x="133" y="280"/>
                    </a:lnTo>
                    <a:lnTo>
                      <a:pt x="136" y="280"/>
                    </a:lnTo>
                    <a:lnTo>
                      <a:pt x="133" y="282"/>
                    </a:lnTo>
                    <a:lnTo>
                      <a:pt x="136" y="282"/>
                    </a:lnTo>
                    <a:lnTo>
                      <a:pt x="136" y="280"/>
                    </a:lnTo>
                    <a:lnTo>
                      <a:pt x="136" y="282"/>
                    </a:lnTo>
                    <a:lnTo>
                      <a:pt x="139" y="282"/>
                    </a:lnTo>
                    <a:lnTo>
                      <a:pt x="136" y="277"/>
                    </a:lnTo>
                    <a:lnTo>
                      <a:pt x="136" y="274"/>
                    </a:lnTo>
                    <a:lnTo>
                      <a:pt x="136" y="269"/>
                    </a:lnTo>
                    <a:lnTo>
                      <a:pt x="133" y="269"/>
                    </a:lnTo>
                    <a:lnTo>
                      <a:pt x="131" y="269"/>
                    </a:lnTo>
                    <a:lnTo>
                      <a:pt x="128" y="269"/>
                    </a:lnTo>
                    <a:lnTo>
                      <a:pt x="120" y="272"/>
                    </a:lnTo>
                    <a:lnTo>
                      <a:pt x="120" y="269"/>
                    </a:lnTo>
                    <a:lnTo>
                      <a:pt x="128" y="269"/>
                    </a:lnTo>
                    <a:lnTo>
                      <a:pt x="133" y="267"/>
                    </a:lnTo>
                    <a:lnTo>
                      <a:pt x="133" y="264"/>
                    </a:lnTo>
                    <a:lnTo>
                      <a:pt x="133" y="261"/>
                    </a:lnTo>
                    <a:lnTo>
                      <a:pt x="131" y="261"/>
                    </a:lnTo>
                    <a:lnTo>
                      <a:pt x="128" y="261"/>
                    </a:lnTo>
                    <a:lnTo>
                      <a:pt x="126" y="261"/>
                    </a:lnTo>
                    <a:lnTo>
                      <a:pt x="115" y="264"/>
                    </a:lnTo>
                    <a:lnTo>
                      <a:pt x="115" y="261"/>
                    </a:lnTo>
                    <a:lnTo>
                      <a:pt x="118" y="261"/>
                    </a:lnTo>
                    <a:lnTo>
                      <a:pt x="120" y="261"/>
                    </a:lnTo>
                    <a:lnTo>
                      <a:pt x="123" y="261"/>
                    </a:lnTo>
                    <a:lnTo>
                      <a:pt x="128" y="259"/>
                    </a:lnTo>
                    <a:lnTo>
                      <a:pt x="133" y="259"/>
                    </a:lnTo>
                    <a:lnTo>
                      <a:pt x="131" y="251"/>
                    </a:lnTo>
                    <a:lnTo>
                      <a:pt x="128" y="251"/>
                    </a:lnTo>
                    <a:lnTo>
                      <a:pt x="115" y="254"/>
                    </a:lnTo>
                    <a:lnTo>
                      <a:pt x="110" y="256"/>
                    </a:lnTo>
                    <a:lnTo>
                      <a:pt x="110" y="254"/>
                    </a:lnTo>
                    <a:lnTo>
                      <a:pt x="115" y="251"/>
                    </a:lnTo>
                    <a:lnTo>
                      <a:pt x="120" y="251"/>
                    </a:lnTo>
                    <a:lnTo>
                      <a:pt x="123" y="251"/>
                    </a:lnTo>
                    <a:lnTo>
                      <a:pt x="126" y="248"/>
                    </a:lnTo>
                    <a:lnTo>
                      <a:pt x="128" y="248"/>
                    </a:lnTo>
                    <a:lnTo>
                      <a:pt x="128" y="246"/>
                    </a:lnTo>
                    <a:lnTo>
                      <a:pt x="126" y="246"/>
                    </a:lnTo>
                    <a:lnTo>
                      <a:pt x="128" y="246"/>
                    </a:lnTo>
                    <a:lnTo>
                      <a:pt x="128" y="243"/>
                    </a:lnTo>
                    <a:lnTo>
                      <a:pt x="128" y="241"/>
                    </a:lnTo>
                    <a:lnTo>
                      <a:pt x="128" y="235"/>
                    </a:lnTo>
                    <a:lnTo>
                      <a:pt x="126" y="235"/>
                    </a:lnTo>
                    <a:lnTo>
                      <a:pt x="123" y="235"/>
                    </a:lnTo>
                    <a:lnTo>
                      <a:pt x="120" y="235"/>
                    </a:lnTo>
                    <a:lnTo>
                      <a:pt x="120" y="238"/>
                    </a:lnTo>
                    <a:lnTo>
                      <a:pt x="118" y="238"/>
                    </a:lnTo>
                    <a:lnTo>
                      <a:pt x="120" y="235"/>
                    </a:lnTo>
                    <a:lnTo>
                      <a:pt x="118" y="235"/>
                    </a:lnTo>
                    <a:lnTo>
                      <a:pt x="112" y="235"/>
                    </a:lnTo>
                    <a:lnTo>
                      <a:pt x="110" y="235"/>
                    </a:lnTo>
                    <a:lnTo>
                      <a:pt x="110" y="238"/>
                    </a:lnTo>
                    <a:lnTo>
                      <a:pt x="102" y="238"/>
                    </a:lnTo>
                    <a:lnTo>
                      <a:pt x="94" y="238"/>
                    </a:lnTo>
                    <a:lnTo>
                      <a:pt x="94" y="241"/>
                    </a:lnTo>
                    <a:lnTo>
                      <a:pt x="92" y="241"/>
                    </a:lnTo>
                    <a:lnTo>
                      <a:pt x="89" y="241"/>
                    </a:lnTo>
                    <a:lnTo>
                      <a:pt x="86" y="241"/>
                    </a:lnTo>
                    <a:lnTo>
                      <a:pt x="81" y="241"/>
                    </a:lnTo>
                    <a:lnTo>
                      <a:pt x="79" y="241"/>
                    </a:lnTo>
                    <a:lnTo>
                      <a:pt x="73" y="241"/>
                    </a:lnTo>
                    <a:lnTo>
                      <a:pt x="71" y="241"/>
                    </a:lnTo>
                    <a:lnTo>
                      <a:pt x="65" y="243"/>
                    </a:lnTo>
                    <a:lnTo>
                      <a:pt x="60" y="246"/>
                    </a:lnTo>
                    <a:lnTo>
                      <a:pt x="58" y="248"/>
                    </a:lnTo>
                    <a:lnTo>
                      <a:pt x="55" y="248"/>
                    </a:lnTo>
                    <a:lnTo>
                      <a:pt x="55" y="251"/>
                    </a:lnTo>
                    <a:lnTo>
                      <a:pt x="55" y="254"/>
                    </a:lnTo>
                    <a:lnTo>
                      <a:pt x="52" y="254"/>
                    </a:lnTo>
                    <a:lnTo>
                      <a:pt x="52" y="256"/>
                    </a:lnTo>
                    <a:lnTo>
                      <a:pt x="47" y="256"/>
                    </a:lnTo>
                    <a:lnTo>
                      <a:pt x="42" y="256"/>
                    </a:lnTo>
                    <a:lnTo>
                      <a:pt x="39" y="256"/>
                    </a:lnTo>
                    <a:lnTo>
                      <a:pt x="32" y="256"/>
                    </a:lnTo>
                    <a:lnTo>
                      <a:pt x="29" y="256"/>
                    </a:lnTo>
                    <a:lnTo>
                      <a:pt x="26" y="254"/>
                    </a:lnTo>
                    <a:lnTo>
                      <a:pt x="24" y="254"/>
                    </a:lnTo>
                    <a:lnTo>
                      <a:pt x="21" y="251"/>
                    </a:lnTo>
                    <a:lnTo>
                      <a:pt x="21" y="248"/>
                    </a:lnTo>
                    <a:lnTo>
                      <a:pt x="21" y="243"/>
                    </a:lnTo>
                    <a:lnTo>
                      <a:pt x="21" y="241"/>
                    </a:lnTo>
                    <a:lnTo>
                      <a:pt x="21" y="238"/>
                    </a:lnTo>
                    <a:lnTo>
                      <a:pt x="21" y="235"/>
                    </a:lnTo>
                    <a:lnTo>
                      <a:pt x="21" y="233"/>
                    </a:lnTo>
                    <a:lnTo>
                      <a:pt x="21" y="230"/>
                    </a:lnTo>
                    <a:lnTo>
                      <a:pt x="21" y="227"/>
                    </a:lnTo>
                    <a:lnTo>
                      <a:pt x="21" y="225"/>
                    </a:lnTo>
                    <a:lnTo>
                      <a:pt x="21" y="222"/>
                    </a:lnTo>
                    <a:lnTo>
                      <a:pt x="24" y="220"/>
                    </a:lnTo>
                    <a:lnTo>
                      <a:pt x="24" y="217"/>
                    </a:lnTo>
                    <a:lnTo>
                      <a:pt x="24" y="214"/>
                    </a:lnTo>
                    <a:lnTo>
                      <a:pt x="24" y="212"/>
                    </a:lnTo>
                    <a:lnTo>
                      <a:pt x="26" y="212"/>
                    </a:lnTo>
                    <a:lnTo>
                      <a:pt x="32" y="212"/>
                    </a:lnTo>
                    <a:lnTo>
                      <a:pt x="45" y="212"/>
                    </a:lnTo>
                    <a:lnTo>
                      <a:pt x="47" y="207"/>
                    </a:lnTo>
                    <a:lnTo>
                      <a:pt x="52" y="201"/>
                    </a:lnTo>
                    <a:lnTo>
                      <a:pt x="55" y="199"/>
                    </a:lnTo>
                    <a:lnTo>
                      <a:pt x="68" y="180"/>
                    </a:lnTo>
                    <a:lnTo>
                      <a:pt x="68" y="173"/>
                    </a:lnTo>
                    <a:lnTo>
                      <a:pt x="68" y="170"/>
                    </a:lnTo>
                    <a:lnTo>
                      <a:pt x="68" y="141"/>
                    </a:lnTo>
                    <a:lnTo>
                      <a:pt x="68" y="136"/>
                    </a:lnTo>
                    <a:lnTo>
                      <a:pt x="68" y="133"/>
                    </a:lnTo>
                    <a:lnTo>
                      <a:pt x="68" y="120"/>
                    </a:lnTo>
                    <a:lnTo>
                      <a:pt x="68" y="102"/>
                    </a:lnTo>
                    <a:lnTo>
                      <a:pt x="68" y="99"/>
                    </a:lnTo>
                    <a:lnTo>
                      <a:pt x="65" y="97"/>
                    </a:lnTo>
                    <a:lnTo>
                      <a:pt x="65" y="94"/>
                    </a:lnTo>
                    <a:lnTo>
                      <a:pt x="63" y="89"/>
                    </a:lnTo>
                    <a:lnTo>
                      <a:pt x="60" y="89"/>
                    </a:lnTo>
                    <a:lnTo>
                      <a:pt x="45" y="89"/>
                    </a:lnTo>
                    <a:lnTo>
                      <a:pt x="42" y="89"/>
                    </a:lnTo>
                    <a:lnTo>
                      <a:pt x="26" y="89"/>
                    </a:lnTo>
                    <a:lnTo>
                      <a:pt x="26" y="66"/>
                    </a:lnTo>
                    <a:lnTo>
                      <a:pt x="26" y="60"/>
                    </a:lnTo>
                    <a:lnTo>
                      <a:pt x="26" y="52"/>
                    </a:lnTo>
                    <a:lnTo>
                      <a:pt x="24" y="47"/>
                    </a:lnTo>
                    <a:lnTo>
                      <a:pt x="19" y="39"/>
                    </a:lnTo>
                    <a:lnTo>
                      <a:pt x="16" y="37"/>
                    </a:lnTo>
                    <a:lnTo>
                      <a:pt x="13" y="37"/>
                    </a:lnTo>
                    <a:lnTo>
                      <a:pt x="5" y="47"/>
                    </a:lnTo>
                    <a:lnTo>
                      <a:pt x="0" y="45"/>
                    </a:lnTo>
                    <a:lnTo>
                      <a:pt x="5" y="39"/>
                    </a:lnTo>
                    <a:lnTo>
                      <a:pt x="5" y="37"/>
                    </a:lnTo>
                    <a:lnTo>
                      <a:pt x="11" y="34"/>
                    </a:lnTo>
                    <a:close/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64" name="Freeform 228"/>
              <p:cNvSpPr>
                <a:spLocks noEditPoints="1"/>
              </p:cNvSpPr>
              <p:nvPr/>
            </p:nvSpPr>
            <p:spPr bwMode="auto">
              <a:xfrm>
                <a:off x="1079" y="1452"/>
                <a:ext cx="1627" cy="979"/>
              </a:xfrm>
              <a:custGeom>
                <a:avLst/>
                <a:gdLst>
                  <a:gd name="T0" fmla="*/ 786 w 1627"/>
                  <a:gd name="T1" fmla="*/ 958 h 979"/>
                  <a:gd name="T2" fmla="*/ 778 w 1627"/>
                  <a:gd name="T3" fmla="*/ 917 h 979"/>
                  <a:gd name="T4" fmla="*/ 911 w 1627"/>
                  <a:gd name="T5" fmla="*/ 864 h 979"/>
                  <a:gd name="T6" fmla="*/ 904 w 1627"/>
                  <a:gd name="T7" fmla="*/ 911 h 979"/>
                  <a:gd name="T8" fmla="*/ 139 w 1627"/>
                  <a:gd name="T9" fmla="*/ 820 h 979"/>
                  <a:gd name="T10" fmla="*/ 126 w 1627"/>
                  <a:gd name="T11" fmla="*/ 796 h 979"/>
                  <a:gd name="T12" fmla="*/ 94 w 1627"/>
                  <a:gd name="T13" fmla="*/ 778 h 979"/>
                  <a:gd name="T14" fmla="*/ 105 w 1627"/>
                  <a:gd name="T15" fmla="*/ 739 h 979"/>
                  <a:gd name="T16" fmla="*/ 53 w 1627"/>
                  <a:gd name="T17" fmla="*/ 483 h 979"/>
                  <a:gd name="T18" fmla="*/ 92 w 1627"/>
                  <a:gd name="T19" fmla="*/ 506 h 979"/>
                  <a:gd name="T20" fmla="*/ 79 w 1627"/>
                  <a:gd name="T21" fmla="*/ 548 h 979"/>
                  <a:gd name="T22" fmla="*/ 58 w 1627"/>
                  <a:gd name="T23" fmla="*/ 580 h 979"/>
                  <a:gd name="T24" fmla="*/ 71 w 1627"/>
                  <a:gd name="T25" fmla="*/ 535 h 979"/>
                  <a:gd name="T26" fmla="*/ 37 w 1627"/>
                  <a:gd name="T27" fmla="*/ 496 h 979"/>
                  <a:gd name="T28" fmla="*/ 935 w 1627"/>
                  <a:gd name="T29" fmla="*/ 34 h 979"/>
                  <a:gd name="T30" fmla="*/ 1000 w 1627"/>
                  <a:gd name="T31" fmla="*/ 18 h 979"/>
                  <a:gd name="T32" fmla="*/ 1018 w 1627"/>
                  <a:gd name="T33" fmla="*/ 57 h 979"/>
                  <a:gd name="T34" fmla="*/ 1071 w 1627"/>
                  <a:gd name="T35" fmla="*/ 109 h 979"/>
                  <a:gd name="T36" fmla="*/ 1624 w 1627"/>
                  <a:gd name="T37" fmla="*/ 352 h 979"/>
                  <a:gd name="T38" fmla="*/ 1546 w 1627"/>
                  <a:gd name="T39" fmla="*/ 449 h 979"/>
                  <a:gd name="T40" fmla="*/ 1465 w 1627"/>
                  <a:gd name="T41" fmla="*/ 483 h 979"/>
                  <a:gd name="T42" fmla="*/ 1389 w 1627"/>
                  <a:gd name="T43" fmla="*/ 488 h 979"/>
                  <a:gd name="T44" fmla="*/ 1342 w 1627"/>
                  <a:gd name="T45" fmla="*/ 506 h 979"/>
                  <a:gd name="T46" fmla="*/ 1405 w 1627"/>
                  <a:gd name="T47" fmla="*/ 587 h 979"/>
                  <a:gd name="T48" fmla="*/ 1345 w 1627"/>
                  <a:gd name="T49" fmla="*/ 655 h 979"/>
                  <a:gd name="T50" fmla="*/ 1285 w 1627"/>
                  <a:gd name="T51" fmla="*/ 718 h 979"/>
                  <a:gd name="T52" fmla="*/ 1214 w 1627"/>
                  <a:gd name="T53" fmla="*/ 679 h 979"/>
                  <a:gd name="T54" fmla="*/ 1167 w 1627"/>
                  <a:gd name="T55" fmla="*/ 655 h 979"/>
                  <a:gd name="T56" fmla="*/ 1141 w 1627"/>
                  <a:gd name="T57" fmla="*/ 627 h 979"/>
                  <a:gd name="T58" fmla="*/ 1105 w 1627"/>
                  <a:gd name="T59" fmla="*/ 645 h 979"/>
                  <a:gd name="T60" fmla="*/ 1081 w 1627"/>
                  <a:gd name="T61" fmla="*/ 663 h 979"/>
                  <a:gd name="T62" fmla="*/ 1045 w 1627"/>
                  <a:gd name="T63" fmla="*/ 637 h 979"/>
                  <a:gd name="T64" fmla="*/ 992 w 1627"/>
                  <a:gd name="T65" fmla="*/ 624 h 979"/>
                  <a:gd name="T66" fmla="*/ 995 w 1627"/>
                  <a:gd name="T67" fmla="*/ 606 h 979"/>
                  <a:gd name="T68" fmla="*/ 977 w 1627"/>
                  <a:gd name="T69" fmla="*/ 603 h 979"/>
                  <a:gd name="T70" fmla="*/ 958 w 1627"/>
                  <a:gd name="T71" fmla="*/ 556 h 979"/>
                  <a:gd name="T72" fmla="*/ 898 w 1627"/>
                  <a:gd name="T73" fmla="*/ 520 h 979"/>
                  <a:gd name="T74" fmla="*/ 875 w 1627"/>
                  <a:gd name="T75" fmla="*/ 501 h 979"/>
                  <a:gd name="T76" fmla="*/ 846 w 1627"/>
                  <a:gd name="T77" fmla="*/ 488 h 979"/>
                  <a:gd name="T78" fmla="*/ 823 w 1627"/>
                  <a:gd name="T79" fmla="*/ 577 h 979"/>
                  <a:gd name="T80" fmla="*/ 731 w 1627"/>
                  <a:gd name="T81" fmla="*/ 561 h 979"/>
                  <a:gd name="T82" fmla="*/ 679 w 1627"/>
                  <a:gd name="T83" fmla="*/ 569 h 979"/>
                  <a:gd name="T84" fmla="*/ 627 w 1627"/>
                  <a:gd name="T85" fmla="*/ 621 h 979"/>
                  <a:gd name="T86" fmla="*/ 593 w 1627"/>
                  <a:gd name="T87" fmla="*/ 666 h 979"/>
                  <a:gd name="T88" fmla="*/ 536 w 1627"/>
                  <a:gd name="T89" fmla="*/ 674 h 979"/>
                  <a:gd name="T90" fmla="*/ 442 w 1627"/>
                  <a:gd name="T91" fmla="*/ 614 h 979"/>
                  <a:gd name="T92" fmla="*/ 371 w 1627"/>
                  <a:gd name="T93" fmla="*/ 559 h 979"/>
                  <a:gd name="T94" fmla="*/ 345 w 1627"/>
                  <a:gd name="T95" fmla="*/ 533 h 979"/>
                  <a:gd name="T96" fmla="*/ 382 w 1627"/>
                  <a:gd name="T97" fmla="*/ 496 h 979"/>
                  <a:gd name="T98" fmla="*/ 395 w 1627"/>
                  <a:gd name="T99" fmla="*/ 431 h 979"/>
                  <a:gd name="T100" fmla="*/ 368 w 1627"/>
                  <a:gd name="T101" fmla="*/ 389 h 979"/>
                  <a:gd name="T102" fmla="*/ 337 w 1627"/>
                  <a:gd name="T103" fmla="*/ 347 h 979"/>
                  <a:gd name="T104" fmla="*/ 345 w 1627"/>
                  <a:gd name="T105" fmla="*/ 308 h 979"/>
                  <a:gd name="T106" fmla="*/ 280 w 1627"/>
                  <a:gd name="T107" fmla="*/ 271 h 979"/>
                  <a:gd name="T108" fmla="*/ 235 w 1627"/>
                  <a:gd name="T109" fmla="*/ 258 h 979"/>
                  <a:gd name="T110" fmla="*/ 254 w 1627"/>
                  <a:gd name="T111" fmla="*/ 217 h 979"/>
                  <a:gd name="T112" fmla="*/ 337 w 1627"/>
                  <a:gd name="T113" fmla="*/ 141 h 979"/>
                  <a:gd name="T114" fmla="*/ 405 w 1627"/>
                  <a:gd name="T115" fmla="*/ 96 h 979"/>
                  <a:gd name="T116" fmla="*/ 452 w 1627"/>
                  <a:gd name="T117" fmla="*/ 125 h 979"/>
                  <a:gd name="T118" fmla="*/ 465 w 1627"/>
                  <a:gd name="T119" fmla="*/ 96 h 979"/>
                  <a:gd name="T120" fmla="*/ 580 w 1627"/>
                  <a:gd name="T121" fmla="*/ 99 h 979"/>
                  <a:gd name="T122" fmla="*/ 627 w 1627"/>
                  <a:gd name="T123" fmla="*/ 47 h 9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627" h="979">
                    <a:moveTo>
                      <a:pt x="885" y="971"/>
                    </a:moveTo>
                    <a:lnTo>
                      <a:pt x="888" y="971"/>
                    </a:lnTo>
                    <a:lnTo>
                      <a:pt x="888" y="974"/>
                    </a:lnTo>
                    <a:lnTo>
                      <a:pt x="888" y="977"/>
                    </a:lnTo>
                    <a:lnTo>
                      <a:pt x="888" y="979"/>
                    </a:lnTo>
                    <a:lnTo>
                      <a:pt x="888" y="977"/>
                    </a:lnTo>
                    <a:lnTo>
                      <a:pt x="891" y="977"/>
                    </a:lnTo>
                    <a:lnTo>
                      <a:pt x="891" y="979"/>
                    </a:lnTo>
                    <a:lnTo>
                      <a:pt x="888" y="979"/>
                    </a:lnTo>
                    <a:lnTo>
                      <a:pt x="885" y="979"/>
                    </a:lnTo>
                    <a:lnTo>
                      <a:pt x="885" y="977"/>
                    </a:lnTo>
                    <a:lnTo>
                      <a:pt x="883" y="977"/>
                    </a:lnTo>
                    <a:lnTo>
                      <a:pt x="883" y="974"/>
                    </a:lnTo>
                    <a:lnTo>
                      <a:pt x="883" y="971"/>
                    </a:lnTo>
                    <a:lnTo>
                      <a:pt x="885" y="971"/>
                    </a:lnTo>
                    <a:close/>
                    <a:moveTo>
                      <a:pt x="797" y="932"/>
                    </a:moveTo>
                    <a:lnTo>
                      <a:pt x="799" y="932"/>
                    </a:lnTo>
                    <a:lnTo>
                      <a:pt x="802" y="932"/>
                    </a:lnTo>
                    <a:lnTo>
                      <a:pt x="802" y="935"/>
                    </a:lnTo>
                    <a:lnTo>
                      <a:pt x="804" y="935"/>
                    </a:lnTo>
                    <a:lnTo>
                      <a:pt x="804" y="937"/>
                    </a:lnTo>
                    <a:lnTo>
                      <a:pt x="802" y="937"/>
                    </a:lnTo>
                    <a:lnTo>
                      <a:pt x="802" y="940"/>
                    </a:lnTo>
                    <a:lnTo>
                      <a:pt x="802" y="943"/>
                    </a:lnTo>
                    <a:lnTo>
                      <a:pt x="799" y="943"/>
                    </a:lnTo>
                    <a:lnTo>
                      <a:pt x="799" y="945"/>
                    </a:lnTo>
                    <a:lnTo>
                      <a:pt x="797" y="948"/>
                    </a:lnTo>
                    <a:lnTo>
                      <a:pt x="797" y="950"/>
                    </a:lnTo>
                    <a:lnTo>
                      <a:pt x="794" y="950"/>
                    </a:lnTo>
                    <a:lnTo>
                      <a:pt x="791" y="953"/>
                    </a:lnTo>
                    <a:lnTo>
                      <a:pt x="789" y="953"/>
                    </a:lnTo>
                    <a:lnTo>
                      <a:pt x="789" y="956"/>
                    </a:lnTo>
                    <a:lnTo>
                      <a:pt x="789" y="958"/>
                    </a:lnTo>
                    <a:lnTo>
                      <a:pt x="786" y="958"/>
                    </a:lnTo>
                    <a:lnTo>
                      <a:pt x="786" y="961"/>
                    </a:lnTo>
                    <a:lnTo>
                      <a:pt x="784" y="961"/>
                    </a:lnTo>
                    <a:lnTo>
                      <a:pt x="781" y="961"/>
                    </a:lnTo>
                    <a:lnTo>
                      <a:pt x="781" y="958"/>
                    </a:lnTo>
                    <a:lnTo>
                      <a:pt x="778" y="958"/>
                    </a:lnTo>
                    <a:lnTo>
                      <a:pt x="776" y="958"/>
                    </a:lnTo>
                    <a:lnTo>
                      <a:pt x="776" y="956"/>
                    </a:lnTo>
                    <a:lnTo>
                      <a:pt x="773" y="956"/>
                    </a:lnTo>
                    <a:lnTo>
                      <a:pt x="770" y="956"/>
                    </a:lnTo>
                    <a:lnTo>
                      <a:pt x="770" y="953"/>
                    </a:lnTo>
                    <a:lnTo>
                      <a:pt x="770" y="950"/>
                    </a:lnTo>
                    <a:lnTo>
                      <a:pt x="768" y="948"/>
                    </a:lnTo>
                    <a:lnTo>
                      <a:pt x="768" y="945"/>
                    </a:lnTo>
                    <a:lnTo>
                      <a:pt x="768" y="943"/>
                    </a:lnTo>
                    <a:lnTo>
                      <a:pt x="768" y="940"/>
                    </a:lnTo>
                    <a:lnTo>
                      <a:pt x="768" y="937"/>
                    </a:lnTo>
                    <a:lnTo>
                      <a:pt x="768" y="935"/>
                    </a:lnTo>
                    <a:lnTo>
                      <a:pt x="770" y="935"/>
                    </a:lnTo>
                    <a:lnTo>
                      <a:pt x="770" y="932"/>
                    </a:lnTo>
                    <a:lnTo>
                      <a:pt x="770" y="930"/>
                    </a:lnTo>
                    <a:lnTo>
                      <a:pt x="770" y="927"/>
                    </a:lnTo>
                    <a:lnTo>
                      <a:pt x="770" y="924"/>
                    </a:lnTo>
                    <a:lnTo>
                      <a:pt x="770" y="922"/>
                    </a:lnTo>
                    <a:lnTo>
                      <a:pt x="770" y="919"/>
                    </a:lnTo>
                    <a:lnTo>
                      <a:pt x="770" y="917"/>
                    </a:lnTo>
                    <a:lnTo>
                      <a:pt x="773" y="917"/>
                    </a:lnTo>
                    <a:lnTo>
                      <a:pt x="773" y="914"/>
                    </a:lnTo>
                    <a:lnTo>
                      <a:pt x="776" y="914"/>
                    </a:lnTo>
                    <a:lnTo>
                      <a:pt x="776" y="911"/>
                    </a:lnTo>
                    <a:lnTo>
                      <a:pt x="778" y="911"/>
                    </a:lnTo>
                    <a:lnTo>
                      <a:pt x="781" y="911"/>
                    </a:lnTo>
                    <a:lnTo>
                      <a:pt x="781" y="914"/>
                    </a:lnTo>
                    <a:lnTo>
                      <a:pt x="778" y="914"/>
                    </a:lnTo>
                    <a:lnTo>
                      <a:pt x="778" y="917"/>
                    </a:lnTo>
                    <a:lnTo>
                      <a:pt x="778" y="919"/>
                    </a:lnTo>
                    <a:lnTo>
                      <a:pt x="778" y="922"/>
                    </a:lnTo>
                    <a:lnTo>
                      <a:pt x="781" y="922"/>
                    </a:lnTo>
                    <a:lnTo>
                      <a:pt x="781" y="924"/>
                    </a:lnTo>
                    <a:lnTo>
                      <a:pt x="781" y="927"/>
                    </a:lnTo>
                    <a:lnTo>
                      <a:pt x="784" y="927"/>
                    </a:lnTo>
                    <a:lnTo>
                      <a:pt x="786" y="930"/>
                    </a:lnTo>
                    <a:lnTo>
                      <a:pt x="789" y="932"/>
                    </a:lnTo>
                    <a:lnTo>
                      <a:pt x="791" y="932"/>
                    </a:lnTo>
                    <a:lnTo>
                      <a:pt x="794" y="932"/>
                    </a:lnTo>
                    <a:lnTo>
                      <a:pt x="797" y="932"/>
                    </a:lnTo>
                    <a:close/>
                    <a:moveTo>
                      <a:pt x="904" y="911"/>
                    </a:moveTo>
                    <a:lnTo>
                      <a:pt x="901" y="914"/>
                    </a:lnTo>
                    <a:lnTo>
                      <a:pt x="898" y="911"/>
                    </a:lnTo>
                    <a:lnTo>
                      <a:pt x="898" y="909"/>
                    </a:lnTo>
                    <a:lnTo>
                      <a:pt x="898" y="906"/>
                    </a:lnTo>
                    <a:lnTo>
                      <a:pt x="898" y="903"/>
                    </a:lnTo>
                    <a:lnTo>
                      <a:pt x="898" y="901"/>
                    </a:lnTo>
                    <a:lnTo>
                      <a:pt x="898" y="898"/>
                    </a:lnTo>
                    <a:lnTo>
                      <a:pt x="898" y="896"/>
                    </a:lnTo>
                    <a:lnTo>
                      <a:pt x="901" y="893"/>
                    </a:lnTo>
                    <a:lnTo>
                      <a:pt x="901" y="890"/>
                    </a:lnTo>
                    <a:lnTo>
                      <a:pt x="901" y="888"/>
                    </a:lnTo>
                    <a:lnTo>
                      <a:pt x="904" y="885"/>
                    </a:lnTo>
                    <a:lnTo>
                      <a:pt x="904" y="883"/>
                    </a:lnTo>
                    <a:lnTo>
                      <a:pt x="904" y="880"/>
                    </a:lnTo>
                    <a:lnTo>
                      <a:pt x="906" y="877"/>
                    </a:lnTo>
                    <a:lnTo>
                      <a:pt x="906" y="875"/>
                    </a:lnTo>
                    <a:lnTo>
                      <a:pt x="906" y="872"/>
                    </a:lnTo>
                    <a:lnTo>
                      <a:pt x="909" y="872"/>
                    </a:lnTo>
                    <a:lnTo>
                      <a:pt x="909" y="870"/>
                    </a:lnTo>
                    <a:lnTo>
                      <a:pt x="909" y="867"/>
                    </a:lnTo>
                    <a:lnTo>
                      <a:pt x="911" y="867"/>
                    </a:lnTo>
                    <a:lnTo>
                      <a:pt x="911" y="864"/>
                    </a:lnTo>
                    <a:lnTo>
                      <a:pt x="911" y="862"/>
                    </a:lnTo>
                    <a:lnTo>
                      <a:pt x="914" y="862"/>
                    </a:lnTo>
                    <a:lnTo>
                      <a:pt x="914" y="859"/>
                    </a:lnTo>
                    <a:lnTo>
                      <a:pt x="914" y="856"/>
                    </a:lnTo>
                    <a:lnTo>
                      <a:pt x="917" y="856"/>
                    </a:lnTo>
                    <a:lnTo>
                      <a:pt x="919" y="856"/>
                    </a:lnTo>
                    <a:lnTo>
                      <a:pt x="919" y="854"/>
                    </a:lnTo>
                    <a:lnTo>
                      <a:pt x="922" y="854"/>
                    </a:lnTo>
                    <a:lnTo>
                      <a:pt x="924" y="851"/>
                    </a:lnTo>
                    <a:lnTo>
                      <a:pt x="924" y="854"/>
                    </a:lnTo>
                    <a:lnTo>
                      <a:pt x="924" y="856"/>
                    </a:lnTo>
                    <a:lnTo>
                      <a:pt x="927" y="859"/>
                    </a:lnTo>
                    <a:lnTo>
                      <a:pt x="927" y="862"/>
                    </a:lnTo>
                    <a:lnTo>
                      <a:pt x="927" y="864"/>
                    </a:lnTo>
                    <a:lnTo>
                      <a:pt x="927" y="867"/>
                    </a:lnTo>
                    <a:lnTo>
                      <a:pt x="927" y="870"/>
                    </a:lnTo>
                    <a:lnTo>
                      <a:pt x="927" y="872"/>
                    </a:lnTo>
                    <a:lnTo>
                      <a:pt x="924" y="872"/>
                    </a:lnTo>
                    <a:lnTo>
                      <a:pt x="924" y="875"/>
                    </a:lnTo>
                    <a:lnTo>
                      <a:pt x="924" y="877"/>
                    </a:lnTo>
                    <a:lnTo>
                      <a:pt x="922" y="877"/>
                    </a:lnTo>
                    <a:lnTo>
                      <a:pt x="922" y="880"/>
                    </a:lnTo>
                    <a:lnTo>
                      <a:pt x="922" y="883"/>
                    </a:lnTo>
                    <a:lnTo>
                      <a:pt x="919" y="885"/>
                    </a:lnTo>
                    <a:lnTo>
                      <a:pt x="919" y="888"/>
                    </a:lnTo>
                    <a:lnTo>
                      <a:pt x="919" y="890"/>
                    </a:lnTo>
                    <a:lnTo>
                      <a:pt x="917" y="893"/>
                    </a:lnTo>
                    <a:lnTo>
                      <a:pt x="914" y="896"/>
                    </a:lnTo>
                    <a:lnTo>
                      <a:pt x="914" y="898"/>
                    </a:lnTo>
                    <a:lnTo>
                      <a:pt x="911" y="901"/>
                    </a:lnTo>
                    <a:lnTo>
                      <a:pt x="909" y="903"/>
                    </a:lnTo>
                    <a:lnTo>
                      <a:pt x="906" y="906"/>
                    </a:lnTo>
                    <a:lnTo>
                      <a:pt x="906" y="909"/>
                    </a:lnTo>
                    <a:lnTo>
                      <a:pt x="904" y="911"/>
                    </a:lnTo>
                    <a:close/>
                    <a:moveTo>
                      <a:pt x="141" y="841"/>
                    </a:moveTo>
                    <a:lnTo>
                      <a:pt x="141" y="843"/>
                    </a:lnTo>
                    <a:lnTo>
                      <a:pt x="141" y="846"/>
                    </a:lnTo>
                    <a:lnTo>
                      <a:pt x="144" y="846"/>
                    </a:lnTo>
                    <a:lnTo>
                      <a:pt x="141" y="846"/>
                    </a:lnTo>
                    <a:lnTo>
                      <a:pt x="139" y="846"/>
                    </a:lnTo>
                    <a:lnTo>
                      <a:pt x="139" y="849"/>
                    </a:lnTo>
                    <a:lnTo>
                      <a:pt x="139" y="846"/>
                    </a:lnTo>
                    <a:lnTo>
                      <a:pt x="139" y="849"/>
                    </a:lnTo>
                    <a:lnTo>
                      <a:pt x="136" y="849"/>
                    </a:lnTo>
                    <a:lnTo>
                      <a:pt x="136" y="846"/>
                    </a:lnTo>
                    <a:lnTo>
                      <a:pt x="136" y="843"/>
                    </a:lnTo>
                    <a:lnTo>
                      <a:pt x="136" y="841"/>
                    </a:lnTo>
                    <a:lnTo>
                      <a:pt x="139" y="841"/>
                    </a:lnTo>
                    <a:lnTo>
                      <a:pt x="141" y="841"/>
                    </a:lnTo>
                    <a:close/>
                    <a:moveTo>
                      <a:pt x="141" y="796"/>
                    </a:moveTo>
                    <a:lnTo>
                      <a:pt x="141" y="799"/>
                    </a:lnTo>
                    <a:lnTo>
                      <a:pt x="144" y="799"/>
                    </a:lnTo>
                    <a:lnTo>
                      <a:pt x="147" y="799"/>
                    </a:lnTo>
                    <a:lnTo>
                      <a:pt x="147" y="802"/>
                    </a:lnTo>
                    <a:lnTo>
                      <a:pt x="149" y="802"/>
                    </a:lnTo>
                    <a:lnTo>
                      <a:pt x="149" y="804"/>
                    </a:lnTo>
                    <a:lnTo>
                      <a:pt x="149" y="802"/>
                    </a:lnTo>
                    <a:lnTo>
                      <a:pt x="149" y="804"/>
                    </a:lnTo>
                    <a:lnTo>
                      <a:pt x="147" y="804"/>
                    </a:lnTo>
                    <a:lnTo>
                      <a:pt x="147" y="807"/>
                    </a:lnTo>
                    <a:lnTo>
                      <a:pt x="144" y="807"/>
                    </a:lnTo>
                    <a:lnTo>
                      <a:pt x="144" y="809"/>
                    </a:lnTo>
                    <a:lnTo>
                      <a:pt x="144" y="812"/>
                    </a:lnTo>
                    <a:lnTo>
                      <a:pt x="141" y="812"/>
                    </a:lnTo>
                    <a:lnTo>
                      <a:pt x="139" y="812"/>
                    </a:lnTo>
                    <a:lnTo>
                      <a:pt x="139" y="815"/>
                    </a:lnTo>
                    <a:lnTo>
                      <a:pt x="139" y="817"/>
                    </a:lnTo>
                    <a:lnTo>
                      <a:pt x="139" y="820"/>
                    </a:lnTo>
                    <a:lnTo>
                      <a:pt x="139" y="823"/>
                    </a:lnTo>
                    <a:lnTo>
                      <a:pt x="139" y="825"/>
                    </a:lnTo>
                    <a:lnTo>
                      <a:pt x="141" y="825"/>
                    </a:lnTo>
                    <a:lnTo>
                      <a:pt x="141" y="828"/>
                    </a:lnTo>
                    <a:lnTo>
                      <a:pt x="139" y="828"/>
                    </a:lnTo>
                    <a:lnTo>
                      <a:pt x="139" y="830"/>
                    </a:lnTo>
                    <a:lnTo>
                      <a:pt x="139" y="833"/>
                    </a:lnTo>
                    <a:lnTo>
                      <a:pt x="139" y="836"/>
                    </a:lnTo>
                    <a:lnTo>
                      <a:pt x="136" y="836"/>
                    </a:lnTo>
                    <a:lnTo>
                      <a:pt x="136" y="833"/>
                    </a:lnTo>
                    <a:lnTo>
                      <a:pt x="134" y="833"/>
                    </a:lnTo>
                    <a:lnTo>
                      <a:pt x="134" y="830"/>
                    </a:lnTo>
                    <a:lnTo>
                      <a:pt x="134" y="828"/>
                    </a:lnTo>
                    <a:lnTo>
                      <a:pt x="131" y="828"/>
                    </a:lnTo>
                    <a:lnTo>
                      <a:pt x="131" y="825"/>
                    </a:lnTo>
                    <a:lnTo>
                      <a:pt x="128" y="825"/>
                    </a:lnTo>
                    <a:lnTo>
                      <a:pt x="128" y="823"/>
                    </a:lnTo>
                    <a:lnTo>
                      <a:pt x="128" y="820"/>
                    </a:lnTo>
                    <a:lnTo>
                      <a:pt x="128" y="817"/>
                    </a:lnTo>
                    <a:lnTo>
                      <a:pt x="128" y="815"/>
                    </a:lnTo>
                    <a:lnTo>
                      <a:pt x="128" y="812"/>
                    </a:lnTo>
                    <a:lnTo>
                      <a:pt x="126" y="812"/>
                    </a:lnTo>
                    <a:lnTo>
                      <a:pt x="126" y="809"/>
                    </a:lnTo>
                    <a:lnTo>
                      <a:pt x="126" y="807"/>
                    </a:lnTo>
                    <a:lnTo>
                      <a:pt x="126" y="804"/>
                    </a:lnTo>
                    <a:lnTo>
                      <a:pt x="123" y="804"/>
                    </a:lnTo>
                    <a:lnTo>
                      <a:pt x="123" y="802"/>
                    </a:lnTo>
                    <a:lnTo>
                      <a:pt x="123" y="799"/>
                    </a:lnTo>
                    <a:lnTo>
                      <a:pt x="121" y="799"/>
                    </a:lnTo>
                    <a:lnTo>
                      <a:pt x="121" y="796"/>
                    </a:lnTo>
                    <a:lnTo>
                      <a:pt x="121" y="794"/>
                    </a:lnTo>
                    <a:lnTo>
                      <a:pt x="121" y="796"/>
                    </a:lnTo>
                    <a:lnTo>
                      <a:pt x="123" y="796"/>
                    </a:lnTo>
                    <a:lnTo>
                      <a:pt x="126" y="796"/>
                    </a:lnTo>
                    <a:lnTo>
                      <a:pt x="128" y="796"/>
                    </a:lnTo>
                    <a:lnTo>
                      <a:pt x="131" y="796"/>
                    </a:lnTo>
                    <a:lnTo>
                      <a:pt x="134" y="796"/>
                    </a:lnTo>
                    <a:lnTo>
                      <a:pt x="136" y="796"/>
                    </a:lnTo>
                    <a:lnTo>
                      <a:pt x="139" y="796"/>
                    </a:lnTo>
                    <a:lnTo>
                      <a:pt x="139" y="794"/>
                    </a:lnTo>
                    <a:lnTo>
                      <a:pt x="141" y="794"/>
                    </a:lnTo>
                    <a:lnTo>
                      <a:pt x="141" y="796"/>
                    </a:lnTo>
                    <a:close/>
                    <a:moveTo>
                      <a:pt x="113" y="789"/>
                    </a:moveTo>
                    <a:lnTo>
                      <a:pt x="110" y="789"/>
                    </a:lnTo>
                    <a:lnTo>
                      <a:pt x="107" y="789"/>
                    </a:lnTo>
                    <a:lnTo>
                      <a:pt x="105" y="789"/>
                    </a:lnTo>
                    <a:lnTo>
                      <a:pt x="105" y="791"/>
                    </a:lnTo>
                    <a:lnTo>
                      <a:pt x="102" y="791"/>
                    </a:lnTo>
                    <a:lnTo>
                      <a:pt x="102" y="789"/>
                    </a:lnTo>
                    <a:lnTo>
                      <a:pt x="102" y="786"/>
                    </a:lnTo>
                    <a:lnTo>
                      <a:pt x="102" y="783"/>
                    </a:lnTo>
                    <a:lnTo>
                      <a:pt x="105" y="783"/>
                    </a:lnTo>
                    <a:lnTo>
                      <a:pt x="105" y="781"/>
                    </a:lnTo>
                    <a:lnTo>
                      <a:pt x="102" y="781"/>
                    </a:lnTo>
                    <a:lnTo>
                      <a:pt x="102" y="778"/>
                    </a:lnTo>
                    <a:lnTo>
                      <a:pt x="105" y="778"/>
                    </a:lnTo>
                    <a:lnTo>
                      <a:pt x="107" y="778"/>
                    </a:lnTo>
                    <a:lnTo>
                      <a:pt x="107" y="781"/>
                    </a:lnTo>
                    <a:lnTo>
                      <a:pt x="110" y="781"/>
                    </a:lnTo>
                    <a:lnTo>
                      <a:pt x="110" y="783"/>
                    </a:lnTo>
                    <a:lnTo>
                      <a:pt x="110" y="786"/>
                    </a:lnTo>
                    <a:lnTo>
                      <a:pt x="113" y="786"/>
                    </a:lnTo>
                    <a:lnTo>
                      <a:pt x="113" y="789"/>
                    </a:lnTo>
                    <a:close/>
                    <a:moveTo>
                      <a:pt x="97" y="775"/>
                    </a:moveTo>
                    <a:lnTo>
                      <a:pt x="97" y="778"/>
                    </a:lnTo>
                    <a:lnTo>
                      <a:pt x="94" y="778"/>
                    </a:lnTo>
                    <a:lnTo>
                      <a:pt x="94" y="781"/>
                    </a:lnTo>
                    <a:lnTo>
                      <a:pt x="94" y="778"/>
                    </a:lnTo>
                    <a:lnTo>
                      <a:pt x="94" y="775"/>
                    </a:lnTo>
                    <a:lnTo>
                      <a:pt x="97" y="775"/>
                    </a:lnTo>
                    <a:close/>
                    <a:moveTo>
                      <a:pt x="115" y="731"/>
                    </a:moveTo>
                    <a:lnTo>
                      <a:pt x="115" y="734"/>
                    </a:lnTo>
                    <a:lnTo>
                      <a:pt x="118" y="734"/>
                    </a:lnTo>
                    <a:lnTo>
                      <a:pt x="121" y="734"/>
                    </a:lnTo>
                    <a:lnTo>
                      <a:pt x="121" y="736"/>
                    </a:lnTo>
                    <a:lnTo>
                      <a:pt x="121" y="739"/>
                    </a:lnTo>
                    <a:lnTo>
                      <a:pt x="121" y="742"/>
                    </a:lnTo>
                    <a:lnTo>
                      <a:pt x="121" y="744"/>
                    </a:lnTo>
                    <a:lnTo>
                      <a:pt x="118" y="744"/>
                    </a:lnTo>
                    <a:lnTo>
                      <a:pt x="118" y="747"/>
                    </a:lnTo>
                    <a:lnTo>
                      <a:pt x="118" y="744"/>
                    </a:lnTo>
                    <a:lnTo>
                      <a:pt x="118" y="747"/>
                    </a:lnTo>
                    <a:lnTo>
                      <a:pt x="115" y="747"/>
                    </a:lnTo>
                    <a:lnTo>
                      <a:pt x="115" y="749"/>
                    </a:lnTo>
                    <a:lnTo>
                      <a:pt x="113" y="749"/>
                    </a:lnTo>
                    <a:lnTo>
                      <a:pt x="113" y="752"/>
                    </a:lnTo>
                    <a:lnTo>
                      <a:pt x="110" y="752"/>
                    </a:lnTo>
                    <a:lnTo>
                      <a:pt x="110" y="755"/>
                    </a:lnTo>
                    <a:lnTo>
                      <a:pt x="107" y="755"/>
                    </a:lnTo>
                    <a:lnTo>
                      <a:pt x="105" y="755"/>
                    </a:lnTo>
                    <a:lnTo>
                      <a:pt x="102" y="755"/>
                    </a:lnTo>
                    <a:lnTo>
                      <a:pt x="100" y="755"/>
                    </a:lnTo>
                    <a:lnTo>
                      <a:pt x="100" y="752"/>
                    </a:lnTo>
                    <a:lnTo>
                      <a:pt x="100" y="749"/>
                    </a:lnTo>
                    <a:lnTo>
                      <a:pt x="97" y="749"/>
                    </a:lnTo>
                    <a:lnTo>
                      <a:pt x="97" y="747"/>
                    </a:lnTo>
                    <a:lnTo>
                      <a:pt x="97" y="744"/>
                    </a:lnTo>
                    <a:lnTo>
                      <a:pt x="100" y="744"/>
                    </a:lnTo>
                    <a:lnTo>
                      <a:pt x="100" y="742"/>
                    </a:lnTo>
                    <a:lnTo>
                      <a:pt x="102" y="742"/>
                    </a:lnTo>
                    <a:lnTo>
                      <a:pt x="102" y="739"/>
                    </a:lnTo>
                    <a:lnTo>
                      <a:pt x="105" y="739"/>
                    </a:lnTo>
                    <a:lnTo>
                      <a:pt x="105" y="736"/>
                    </a:lnTo>
                    <a:lnTo>
                      <a:pt x="105" y="734"/>
                    </a:lnTo>
                    <a:lnTo>
                      <a:pt x="107" y="734"/>
                    </a:lnTo>
                    <a:lnTo>
                      <a:pt x="110" y="734"/>
                    </a:lnTo>
                    <a:lnTo>
                      <a:pt x="110" y="731"/>
                    </a:lnTo>
                    <a:lnTo>
                      <a:pt x="113" y="731"/>
                    </a:lnTo>
                    <a:lnTo>
                      <a:pt x="115" y="731"/>
                    </a:lnTo>
                    <a:close/>
                    <a:moveTo>
                      <a:pt x="3" y="705"/>
                    </a:moveTo>
                    <a:lnTo>
                      <a:pt x="6" y="705"/>
                    </a:lnTo>
                    <a:lnTo>
                      <a:pt x="6" y="708"/>
                    </a:lnTo>
                    <a:lnTo>
                      <a:pt x="8" y="708"/>
                    </a:lnTo>
                    <a:lnTo>
                      <a:pt x="6" y="708"/>
                    </a:lnTo>
                    <a:lnTo>
                      <a:pt x="6" y="710"/>
                    </a:lnTo>
                    <a:lnTo>
                      <a:pt x="3" y="710"/>
                    </a:lnTo>
                    <a:lnTo>
                      <a:pt x="3" y="708"/>
                    </a:lnTo>
                    <a:lnTo>
                      <a:pt x="3" y="705"/>
                    </a:lnTo>
                    <a:close/>
                    <a:moveTo>
                      <a:pt x="0" y="702"/>
                    </a:moveTo>
                    <a:lnTo>
                      <a:pt x="3" y="702"/>
                    </a:lnTo>
                    <a:lnTo>
                      <a:pt x="3" y="705"/>
                    </a:lnTo>
                    <a:lnTo>
                      <a:pt x="0" y="705"/>
                    </a:lnTo>
                    <a:lnTo>
                      <a:pt x="0" y="702"/>
                    </a:lnTo>
                    <a:close/>
                    <a:moveTo>
                      <a:pt x="32" y="473"/>
                    </a:moveTo>
                    <a:lnTo>
                      <a:pt x="34" y="473"/>
                    </a:lnTo>
                    <a:lnTo>
                      <a:pt x="34" y="475"/>
                    </a:lnTo>
                    <a:lnTo>
                      <a:pt x="37" y="475"/>
                    </a:lnTo>
                    <a:lnTo>
                      <a:pt x="40" y="475"/>
                    </a:lnTo>
                    <a:lnTo>
                      <a:pt x="42" y="475"/>
                    </a:lnTo>
                    <a:lnTo>
                      <a:pt x="42" y="473"/>
                    </a:lnTo>
                    <a:lnTo>
                      <a:pt x="45" y="475"/>
                    </a:lnTo>
                    <a:lnTo>
                      <a:pt x="47" y="475"/>
                    </a:lnTo>
                    <a:lnTo>
                      <a:pt x="50" y="475"/>
                    </a:lnTo>
                    <a:lnTo>
                      <a:pt x="50" y="478"/>
                    </a:lnTo>
                    <a:lnTo>
                      <a:pt x="53" y="480"/>
                    </a:lnTo>
                    <a:lnTo>
                      <a:pt x="53" y="483"/>
                    </a:lnTo>
                    <a:lnTo>
                      <a:pt x="53" y="486"/>
                    </a:lnTo>
                    <a:lnTo>
                      <a:pt x="55" y="486"/>
                    </a:lnTo>
                    <a:lnTo>
                      <a:pt x="55" y="488"/>
                    </a:lnTo>
                    <a:lnTo>
                      <a:pt x="58" y="488"/>
                    </a:lnTo>
                    <a:lnTo>
                      <a:pt x="60" y="488"/>
                    </a:lnTo>
                    <a:lnTo>
                      <a:pt x="60" y="486"/>
                    </a:lnTo>
                    <a:lnTo>
                      <a:pt x="63" y="486"/>
                    </a:lnTo>
                    <a:lnTo>
                      <a:pt x="66" y="486"/>
                    </a:lnTo>
                    <a:lnTo>
                      <a:pt x="68" y="486"/>
                    </a:lnTo>
                    <a:lnTo>
                      <a:pt x="68" y="483"/>
                    </a:lnTo>
                    <a:lnTo>
                      <a:pt x="68" y="486"/>
                    </a:lnTo>
                    <a:lnTo>
                      <a:pt x="68" y="483"/>
                    </a:lnTo>
                    <a:lnTo>
                      <a:pt x="68" y="486"/>
                    </a:lnTo>
                    <a:lnTo>
                      <a:pt x="71" y="486"/>
                    </a:lnTo>
                    <a:lnTo>
                      <a:pt x="74" y="486"/>
                    </a:lnTo>
                    <a:lnTo>
                      <a:pt x="74" y="488"/>
                    </a:lnTo>
                    <a:lnTo>
                      <a:pt x="76" y="488"/>
                    </a:lnTo>
                    <a:lnTo>
                      <a:pt x="76" y="491"/>
                    </a:lnTo>
                    <a:lnTo>
                      <a:pt x="79" y="491"/>
                    </a:lnTo>
                    <a:lnTo>
                      <a:pt x="79" y="488"/>
                    </a:lnTo>
                    <a:lnTo>
                      <a:pt x="81" y="488"/>
                    </a:lnTo>
                    <a:lnTo>
                      <a:pt x="84" y="488"/>
                    </a:lnTo>
                    <a:lnTo>
                      <a:pt x="87" y="488"/>
                    </a:lnTo>
                    <a:lnTo>
                      <a:pt x="87" y="491"/>
                    </a:lnTo>
                    <a:lnTo>
                      <a:pt x="89" y="491"/>
                    </a:lnTo>
                    <a:lnTo>
                      <a:pt x="89" y="493"/>
                    </a:lnTo>
                    <a:lnTo>
                      <a:pt x="92" y="493"/>
                    </a:lnTo>
                    <a:lnTo>
                      <a:pt x="92" y="496"/>
                    </a:lnTo>
                    <a:lnTo>
                      <a:pt x="92" y="499"/>
                    </a:lnTo>
                    <a:lnTo>
                      <a:pt x="94" y="499"/>
                    </a:lnTo>
                    <a:lnTo>
                      <a:pt x="92" y="499"/>
                    </a:lnTo>
                    <a:lnTo>
                      <a:pt x="92" y="501"/>
                    </a:lnTo>
                    <a:lnTo>
                      <a:pt x="92" y="504"/>
                    </a:lnTo>
                    <a:lnTo>
                      <a:pt x="92" y="506"/>
                    </a:lnTo>
                    <a:lnTo>
                      <a:pt x="89" y="506"/>
                    </a:lnTo>
                    <a:lnTo>
                      <a:pt x="89" y="509"/>
                    </a:lnTo>
                    <a:lnTo>
                      <a:pt x="89" y="512"/>
                    </a:lnTo>
                    <a:lnTo>
                      <a:pt x="89" y="509"/>
                    </a:lnTo>
                    <a:lnTo>
                      <a:pt x="87" y="509"/>
                    </a:lnTo>
                    <a:lnTo>
                      <a:pt x="87" y="512"/>
                    </a:lnTo>
                    <a:lnTo>
                      <a:pt x="84" y="512"/>
                    </a:lnTo>
                    <a:lnTo>
                      <a:pt x="81" y="512"/>
                    </a:lnTo>
                    <a:lnTo>
                      <a:pt x="81" y="514"/>
                    </a:lnTo>
                    <a:lnTo>
                      <a:pt x="79" y="517"/>
                    </a:lnTo>
                    <a:lnTo>
                      <a:pt x="81" y="517"/>
                    </a:lnTo>
                    <a:lnTo>
                      <a:pt x="81" y="520"/>
                    </a:lnTo>
                    <a:lnTo>
                      <a:pt x="81" y="517"/>
                    </a:lnTo>
                    <a:lnTo>
                      <a:pt x="81" y="520"/>
                    </a:lnTo>
                    <a:lnTo>
                      <a:pt x="84" y="520"/>
                    </a:lnTo>
                    <a:lnTo>
                      <a:pt x="84" y="522"/>
                    </a:lnTo>
                    <a:lnTo>
                      <a:pt x="87" y="522"/>
                    </a:lnTo>
                    <a:lnTo>
                      <a:pt x="87" y="525"/>
                    </a:lnTo>
                    <a:lnTo>
                      <a:pt x="87" y="527"/>
                    </a:lnTo>
                    <a:lnTo>
                      <a:pt x="84" y="527"/>
                    </a:lnTo>
                    <a:lnTo>
                      <a:pt x="81" y="527"/>
                    </a:lnTo>
                    <a:lnTo>
                      <a:pt x="81" y="530"/>
                    </a:lnTo>
                    <a:lnTo>
                      <a:pt x="79" y="530"/>
                    </a:lnTo>
                    <a:lnTo>
                      <a:pt x="79" y="533"/>
                    </a:lnTo>
                    <a:lnTo>
                      <a:pt x="76" y="533"/>
                    </a:lnTo>
                    <a:lnTo>
                      <a:pt x="74" y="533"/>
                    </a:lnTo>
                    <a:lnTo>
                      <a:pt x="74" y="535"/>
                    </a:lnTo>
                    <a:lnTo>
                      <a:pt x="74" y="538"/>
                    </a:lnTo>
                    <a:lnTo>
                      <a:pt x="74" y="540"/>
                    </a:lnTo>
                    <a:lnTo>
                      <a:pt x="74" y="543"/>
                    </a:lnTo>
                    <a:lnTo>
                      <a:pt x="76" y="543"/>
                    </a:lnTo>
                    <a:lnTo>
                      <a:pt x="76" y="546"/>
                    </a:lnTo>
                    <a:lnTo>
                      <a:pt x="79" y="546"/>
                    </a:lnTo>
                    <a:lnTo>
                      <a:pt x="79" y="548"/>
                    </a:lnTo>
                    <a:lnTo>
                      <a:pt x="81" y="548"/>
                    </a:lnTo>
                    <a:lnTo>
                      <a:pt x="84" y="548"/>
                    </a:lnTo>
                    <a:lnTo>
                      <a:pt x="87" y="548"/>
                    </a:lnTo>
                    <a:lnTo>
                      <a:pt x="89" y="548"/>
                    </a:lnTo>
                    <a:lnTo>
                      <a:pt x="89" y="551"/>
                    </a:lnTo>
                    <a:lnTo>
                      <a:pt x="87" y="551"/>
                    </a:lnTo>
                    <a:lnTo>
                      <a:pt x="87" y="553"/>
                    </a:lnTo>
                    <a:lnTo>
                      <a:pt x="84" y="553"/>
                    </a:lnTo>
                    <a:lnTo>
                      <a:pt x="84" y="556"/>
                    </a:lnTo>
                    <a:lnTo>
                      <a:pt x="81" y="556"/>
                    </a:lnTo>
                    <a:lnTo>
                      <a:pt x="79" y="559"/>
                    </a:lnTo>
                    <a:lnTo>
                      <a:pt x="81" y="559"/>
                    </a:lnTo>
                    <a:lnTo>
                      <a:pt x="79" y="559"/>
                    </a:lnTo>
                    <a:lnTo>
                      <a:pt x="79" y="561"/>
                    </a:lnTo>
                    <a:lnTo>
                      <a:pt x="76" y="561"/>
                    </a:lnTo>
                    <a:lnTo>
                      <a:pt x="76" y="564"/>
                    </a:lnTo>
                    <a:lnTo>
                      <a:pt x="79" y="567"/>
                    </a:lnTo>
                    <a:lnTo>
                      <a:pt x="76" y="567"/>
                    </a:lnTo>
                    <a:lnTo>
                      <a:pt x="79" y="567"/>
                    </a:lnTo>
                    <a:lnTo>
                      <a:pt x="79" y="569"/>
                    </a:lnTo>
                    <a:lnTo>
                      <a:pt x="79" y="572"/>
                    </a:lnTo>
                    <a:lnTo>
                      <a:pt x="79" y="574"/>
                    </a:lnTo>
                    <a:lnTo>
                      <a:pt x="76" y="574"/>
                    </a:lnTo>
                    <a:lnTo>
                      <a:pt x="76" y="577"/>
                    </a:lnTo>
                    <a:lnTo>
                      <a:pt x="74" y="577"/>
                    </a:lnTo>
                    <a:lnTo>
                      <a:pt x="74" y="580"/>
                    </a:lnTo>
                    <a:lnTo>
                      <a:pt x="71" y="580"/>
                    </a:lnTo>
                    <a:lnTo>
                      <a:pt x="68" y="580"/>
                    </a:lnTo>
                    <a:lnTo>
                      <a:pt x="66" y="580"/>
                    </a:lnTo>
                    <a:lnTo>
                      <a:pt x="66" y="582"/>
                    </a:lnTo>
                    <a:lnTo>
                      <a:pt x="66" y="580"/>
                    </a:lnTo>
                    <a:lnTo>
                      <a:pt x="63" y="580"/>
                    </a:lnTo>
                    <a:lnTo>
                      <a:pt x="60" y="580"/>
                    </a:lnTo>
                    <a:lnTo>
                      <a:pt x="58" y="580"/>
                    </a:lnTo>
                    <a:lnTo>
                      <a:pt x="58" y="577"/>
                    </a:lnTo>
                    <a:lnTo>
                      <a:pt x="55" y="577"/>
                    </a:lnTo>
                    <a:lnTo>
                      <a:pt x="55" y="574"/>
                    </a:lnTo>
                    <a:lnTo>
                      <a:pt x="53" y="574"/>
                    </a:lnTo>
                    <a:lnTo>
                      <a:pt x="55" y="574"/>
                    </a:lnTo>
                    <a:lnTo>
                      <a:pt x="55" y="572"/>
                    </a:lnTo>
                    <a:lnTo>
                      <a:pt x="58" y="572"/>
                    </a:lnTo>
                    <a:lnTo>
                      <a:pt x="58" y="569"/>
                    </a:lnTo>
                    <a:lnTo>
                      <a:pt x="58" y="567"/>
                    </a:lnTo>
                    <a:lnTo>
                      <a:pt x="58" y="564"/>
                    </a:lnTo>
                    <a:lnTo>
                      <a:pt x="58" y="561"/>
                    </a:lnTo>
                    <a:lnTo>
                      <a:pt x="60" y="561"/>
                    </a:lnTo>
                    <a:lnTo>
                      <a:pt x="60" y="559"/>
                    </a:lnTo>
                    <a:lnTo>
                      <a:pt x="63" y="559"/>
                    </a:lnTo>
                    <a:lnTo>
                      <a:pt x="63" y="556"/>
                    </a:lnTo>
                    <a:lnTo>
                      <a:pt x="63" y="553"/>
                    </a:lnTo>
                    <a:lnTo>
                      <a:pt x="60" y="553"/>
                    </a:lnTo>
                    <a:lnTo>
                      <a:pt x="63" y="553"/>
                    </a:lnTo>
                    <a:lnTo>
                      <a:pt x="60" y="553"/>
                    </a:lnTo>
                    <a:lnTo>
                      <a:pt x="60" y="551"/>
                    </a:lnTo>
                    <a:lnTo>
                      <a:pt x="63" y="551"/>
                    </a:lnTo>
                    <a:lnTo>
                      <a:pt x="60" y="551"/>
                    </a:lnTo>
                    <a:lnTo>
                      <a:pt x="60" y="548"/>
                    </a:lnTo>
                    <a:lnTo>
                      <a:pt x="63" y="548"/>
                    </a:lnTo>
                    <a:lnTo>
                      <a:pt x="63" y="546"/>
                    </a:lnTo>
                    <a:lnTo>
                      <a:pt x="66" y="546"/>
                    </a:lnTo>
                    <a:lnTo>
                      <a:pt x="66" y="543"/>
                    </a:lnTo>
                    <a:lnTo>
                      <a:pt x="68" y="543"/>
                    </a:lnTo>
                    <a:lnTo>
                      <a:pt x="71" y="543"/>
                    </a:lnTo>
                    <a:lnTo>
                      <a:pt x="71" y="540"/>
                    </a:lnTo>
                    <a:lnTo>
                      <a:pt x="71" y="538"/>
                    </a:lnTo>
                    <a:lnTo>
                      <a:pt x="68" y="538"/>
                    </a:lnTo>
                    <a:lnTo>
                      <a:pt x="68" y="535"/>
                    </a:lnTo>
                    <a:lnTo>
                      <a:pt x="71" y="535"/>
                    </a:lnTo>
                    <a:lnTo>
                      <a:pt x="71" y="533"/>
                    </a:lnTo>
                    <a:lnTo>
                      <a:pt x="71" y="530"/>
                    </a:lnTo>
                    <a:lnTo>
                      <a:pt x="71" y="527"/>
                    </a:lnTo>
                    <a:lnTo>
                      <a:pt x="71" y="525"/>
                    </a:lnTo>
                    <a:lnTo>
                      <a:pt x="71" y="522"/>
                    </a:lnTo>
                    <a:lnTo>
                      <a:pt x="71" y="525"/>
                    </a:lnTo>
                    <a:lnTo>
                      <a:pt x="68" y="525"/>
                    </a:lnTo>
                    <a:lnTo>
                      <a:pt x="68" y="522"/>
                    </a:lnTo>
                    <a:lnTo>
                      <a:pt x="71" y="522"/>
                    </a:lnTo>
                    <a:lnTo>
                      <a:pt x="71" y="520"/>
                    </a:lnTo>
                    <a:lnTo>
                      <a:pt x="71" y="517"/>
                    </a:lnTo>
                    <a:lnTo>
                      <a:pt x="68" y="517"/>
                    </a:lnTo>
                    <a:lnTo>
                      <a:pt x="68" y="514"/>
                    </a:lnTo>
                    <a:lnTo>
                      <a:pt x="66" y="514"/>
                    </a:lnTo>
                    <a:lnTo>
                      <a:pt x="66" y="512"/>
                    </a:lnTo>
                    <a:lnTo>
                      <a:pt x="63" y="512"/>
                    </a:lnTo>
                    <a:lnTo>
                      <a:pt x="63" y="509"/>
                    </a:lnTo>
                    <a:lnTo>
                      <a:pt x="60" y="509"/>
                    </a:lnTo>
                    <a:lnTo>
                      <a:pt x="60" y="506"/>
                    </a:lnTo>
                    <a:lnTo>
                      <a:pt x="60" y="504"/>
                    </a:lnTo>
                    <a:lnTo>
                      <a:pt x="58" y="504"/>
                    </a:lnTo>
                    <a:lnTo>
                      <a:pt x="55" y="504"/>
                    </a:lnTo>
                    <a:lnTo>
                      <a:pt x="55" y="501"/>
                    </a:lnTo>
                    <a:lnTo>
                      <a:pt x="53" y="501"/>
                    </a:lnTo>
                    <a:lnTo>
                      <a:pt x="53" y="499"/>
                    </a:lnTo>
                    <a:lnTo>
                      <a:pt x="50" y="499"/>
                    </a:lnTo>
                    <a:lnTo>
                      <a:pt x="47" y="499"/>
                    </a:lnTo>
                    <a:lnTo>
                      <a:pt x="45" y="499"/>
                    </a:lnTo>
                    <a:lnTo>
                      <a:pt x="42" y="499"/>
                    </a:lnTo>
                    <a:lnTo>
                      <a:pt x="42" y="496"/>
                    </a:lnTo>
                    <a:lnTo>
                      <a:pt x="40" y="496"/>
                    </a:lnTo>
                    <a:lnTo>
                      <a:pt x="40" y="499"/>
                    </a:lnTo>
                    <a:lnTo>
                      <a:pt x="40" y="496"/>
                    </a:lnTo>
                    <a:lnTo>
                      <a:pt x="37" y="496"/>
                    </a:lnTo>
                    <a:lnTo>
                      <a:pt x="34" y="496"/>
                    </a:lnTo>
                    <a:lnTo>
                      <a:pt x="34" y="493"/>
                    </a:lnTo>
                    <a:lnTo>
                      <a:pt x="32" y="493"/>
                    </a:lnTo>
                    <a:lnTo>
                      <a:pt x="29" y="493"/>
                    </a:lnTo>
                    <a:lnTo>
                      <a:pt x="27" y="493"/>
                    </a:lnTo>
                    <a:lnTo>
                      <a:pt x="27" y="491"/>
                    </a:lnTo>
                    <a:lnTo>
                      <a:pt x="27" y="488"/>
                    </a:lnTo>
                    <a:lnTo>
                      <a:pt x="27" y="486"/>
                    </a:lnTo>
                    <a:lnTo>
                      <a:pt x="27" y="483"/>
                    </a:lnTo>
                    <a:lnTo>
                      <a:pt x="27" y="480"/>
                    </a:lnTo>
                    <a:lnTo>
                      <a:pt x="27" y="478"/>
                    </a:lnTo>
                    <a:lnTo>
                      <a:pt x="29" y="478"/>
                    </a:lnTo>
                    <a:lnTo>
                      <a:pt x="29" y="475"/>
                    </a:lnTo>
                    <a:lnTo>
                      <a:pt x="29" y="473"/>
                    </a:lnTo>
                    <a:lnTo>
                      <a:pt x="32" y="473"/>
                    </a:lnTo>
                    <a:close/>
                    <a:moveTo>
                      <a:pt x="815" y="0"/>
                    </a:moveTo>
                    <a:lnTo>
                      <a:pt x="815" y="34"/>
                    </a:lnTo>
                    <a:lnTo>
                      <a:pt x="854" y="34"/>
                    </a:lnTo>
                    <a:lnTo>
                      <a:pt x="864" y="34"/>
                    </a:lnTo>
                    <a:lnTo>
                      <a:pt x="904" y="34"/>
                    </a:lnTo>
                    <a:lnTo>
                      <a:pt x="904" y="28"/>
                    </a:lnTo>
                    <a:lnTo>
                      <a:pt x="909" y="28"/>
                    </a:lnTo>
                    <a:lnTo>
                      <a:pt x="911" y="28"/>
                    </a:lnTo>
                    <a:lnTo>
                      <a:pt x="914" y="28"/>
                    </a:lnTo>
                    <a:lnTo>
                      <a:pt x="914" y="31"/>
                    </a:lnTo>
                    <a:lnTo>
                      <a:pt x="917" y="31"/>
                    </a:lnTo>
                    <a:lnTo>
                      <a:pt x="919" y="31"/>
                    </a:lnTo>
                    <a:lnTo>
                      <a:pt x="922" y="31"/>
                    </a:lnTo>
                    <a:lnTo>
                      <a:pt x="924" y="31"/>
                    </a:lnTo>
                    <a:lnTo>
                      <a:pt x="927" y="31"/>
                    </a:lnTo>
                    <a:lnTo>
                      <a:pt x="930" y="31"/>
                    </a:lnTo>
                    <a:lnTo>
                      <a:pt x="932" y="31"/>
                    </a:lnTo>
                    <a:lnTo>
                      <a:pt x="935" y="31"/>
                    </a:lnTo>
                    <a:lnTo>
                      <a:pt x="935" y="34"/>
                    </a:lnTo>
                    <a:lnTo>
                      <a:pt x="935" y="36"/>
                    </a:lnTo>
                    <a:lnTo>
                      <a:pt x="935" y="34"/>
                    </a:lnTo>
                    <a:lnTo>
                      <a:pt x="938" y="34"/>
                    </a:lnTo>
                    <a:lnTo>
                      <a:pt x="940" y="34"/>
                    </a:lnTo>
                    <a:lnTo>
                      <a:pt x="943" y="36"/>
                    </a:lnTo>
                    <a:lnTo>
                      <a:pt x="945" y="36"/>
                    </a:lnTo>
                    <a:lnTo>
                      <a:pt x="951" y="39"/>
                    </a:lnTo>
                    <a:lnTo>
                      <a:pt x="953" y="39"/>
                    </a:lnTo>
                    <a:lnTo>
                      <a:pt x="958" y="39"/>
                    </a:lnTo>
                    <a:lnTo>
                      <a:pt x="958" y="42"/>
                    </a:lnTo>
                    <a:lnTo>
                      <a:pt x="961" y="42"/>
                    </a:lnTo>
                    <a:lnTo>
                      <a:pt x="964" y="42"/>
                    </a:lnTo>
                    <a:lnTo>
                      <a:pt x="966" y="39"/>
                    </a:lnTo>
                    <a:lnTo>
                      <a:pt x="966" y="36"/>
                    </a:lnTo>
                    <a:lnTo>
                      <a:pt x="969" y="36"/>
                    </a:lnTo>
                    <a:lnTo>
                      <a:pt x="969" y="34"/>
                    </a:lnTo>
                    <a:lnTo>
                      <a:pt x="971" y="34"/>
                    </a:lnTo>
                    <a:lnTo>
                      <a:pt x="974" y="34"/>
                    </a:lnTo>
                    <a:lnTo>
                      <a:pt x="974" y="36"/>
                    </a:lnTo>
                    <a:lnTo>
                      <a:pt x="974" y="39"/>
                    </a:lnTo>
                    <a:lnTo>
                      <a:pt x="977" y="39"/>
                    </a:lnTo>
                    <a:lnTo>
                      <a:pt x="979" y="39"/>
                    </a:lnTo>
                    <a:lnTo>
                      <a:pt x="982" y="39"/>
                    </a:lnTo>
                    <a:lnTo>
                      <a:pt x="982" y="36"/>
                    </a:lnTo>
                    <a:lnTo>
                      <a:pt x="984" y="36"/>
                    </a:lnTo>
                    <a:lnTo>
                      <a:pt x="984" y="34"/>
                    </a:lnTo>
                    <a:lnTo>
                      <a:pt x="987" y="31"/>
                    </a:lnTo>
                    <a:lnTo>
                      <a:pt x="990" y="28"/>
                    </a:lnTo>
                    <a:lnTo>
                      <a:pt x="990" y="26"/>
                    </a:lnTo>
                    <a:lnTo>
                      <a:pt x="992" y="26"/>
                    </a:lnTo>
                    <a:lnTo>
                      <a:pt x="992" y="23"/>
                    </a:lnTo>
                    <a:lnTo>
                      <a:pt x="995" y="23"/>
                    </a:lnTo>
                    <a:lnTo>
                      <a:pt x="1000" y="21"/>
                    </a:lnTo>
                    <a:lnTo>
                      <a:pt x="1000" y="18"/>
                    </a:lnTo>
                    <a:lnTo>
                      <a:pt x="1005" y="18"/>
                    </a:lnTo>
                    <a:lnTo>
                      <a:pt x="1005" y="26"/>
                    </a:lnTo>
                    <a:lnTo>
                      <a:pt x="1005" y="28"/>
                    </a:lnTo>
                    <a:lnTo>
                      <a:pt x="1005" y="31"/>
                    </a:lnTo>
                    <a:lnTo>
                      <a:pt x="1008" y="31"/>
                    </a:lnTo>
                    <a:lnTo>
                      <a:pt x="1008" y="34"/>
                    </a:lnTo>
                    <a:lnTo>
                      <a:pt x="1013" y="31"/>
                    </a:lnTo>
                    <a:lnTo>
                      <a:pt x="1016" y="28"/>
                    </a:lnTo>
                    <a:lnTo>
                      <a:pt x="1018" y="28"/>
                    </a:lnTo>
                    <a:lnTo>
                      <a:pt x="1018" y="26"/>
                    </a:lnTo>
                    <a:lnTo>
                      <a:pt x="1021" y="26"/>
                    </a:lnTo>
                    <a:lnTo>
                      <a:pt x="1021" y="23"/>
                    </a:lnTo>
                    <a:lnTo>
                      <a:pt x="1024" y="23"/>
                    </a:lnTo>
                    <a:lnTo>
                      <a:pt x="1024" y="21"/>
                    </a:lnTo>
                    <a:lnTo>
                      <a:pt x="1026" y="21"/>
                    </a:lnTo>
                    <a:lnTo>
                      <a:pt x="1029" y="18"/>
                    </a:lnTo>
                    <a:lnTo>
                      <a:pt x="1031" y="15"/>
                    </a:lnTo>
                    <a:lnTo>
                      <a:pt x="1034" y="15"/>
                    </a:lnTo>
                    <a:lnTo>
                      <a:pt x="1034" y="13"/>
                    </a:lnTo>
                    <a:lnTo>
                      <a:pt x="1037" y="13"/>
                    </a:lnTo>
                    <a:lnTo>
                      <a:pt x="1039" y="13"/>
                    </a:lnTo>
                    <a:lnTo>
                      <a:pt x="1039" y="15"/>
                    </a:lnTo>
                    <a:lnTo>
                      <a:pt x="1037" y="18"/>
                    </a:lnTo>
                    <a:lnTo>
                      <a:pt x="1037" y="21"/>
                    </a:lnTo>
                    <a:lnTo>
                      <a:pt x="1034" y="28"/>
                    </a:lnTo>
                    <a:lnTo>
                      <a:pt x="1031" y="34"/>
                    </a:lnTo>
                    <a:lnTo>
                      <a:pt x="1029" y="42"/>
                    </a:lnTo>
                    <a:lnTo>
                      <a:pt x="1026" y="42"/>
                    </a:lnTo>
                    <a:lnTo>
                      <a:pt x="1026" y="44"/>
                    </a:lnTo>
                    <a:lnTo>
                      <a:pt x="1024" y="44"/>
                    </a:lnTo>
                    <a:lnTo>
                      <a:pt x="1021" y="47"/>
                    </a:lnTo>
                    <a:lnTo>
                      <a:pt x="1021" y="49"/>
                    </a:lnTo>
                    <a:lnTo>
                      <a:pt x="1021" y="57"/>
                    </a:lnTo>
                    <a:lnTo>
                      <a:pt x="1018" y="57"/>
                    </a:lnTo>
                    <a:lnTo>
                      <a:pt x="1018" y="60"/>
                    </a:lnTo>
                    <a:lnTo>
                      <a:pt x="1013" y="60"/>
                    </a:lnTo>
                    <a:lnTo>
                      <a:pt x="1013" y="62"/>
                    </a:lnTo>
                    <a:lnTo>
                      <a:pt x="1011" y="62"/>
                    </a:lnTo>
                    <a:lnTo>
                      <a:pt x="1013" y="70"/>
                    </a:lnTo>
                    <a:lnTo>
                      <a:pt x="1013" y="73"/>
                    </a:lnTo>
                    <a:lnTo>
                      <a:pt x="1013" y="75"/>
                    </a:lnTo>
                    <a:lnTo>
                      <a:pt x="1016" y="75"/>
                    </a:lnTo>
                    <a:lnTo>
                      <a:pt x="1016" y="78"/>
                    </a:lnTo>
                    <a:lnTo>
                      <a:pt x="1018" y="78"/>
                    </a:lnTo>
                    <a:lnTo>
                      <a:pt x="1021" y="81"/>
                    </a:lnTo>
                    <a:lnTo>
                      <a:pt x="1024" y="81"/>
                    </a:lnTo>
                    <a:lnTo>
                      <a:pt x="1026" y="81"/>
                    </a:lnTo>
                    <a:lnTo>
                      <a:pt x="1026" y="83"/>
                    </a:lnTo>
                    <a:lnTo>
                      <a:pt x="1029" y="83"/>
                    </a:lnTo>
                    <a:lnTo>
                      <a:pt x="1031" y="86"/>
                    </a:lnTo>
                    <a:lnTo>
                      <a:pt x="1034" y="91"/>
                    </a:lnTo>
                    <a:lnTo>
                      <a:pt x="1034" y="94"/>
                    </a:lnTo>
                    <a:lnTo>
                      <a:pt x="1037" y="96"/>
                    </a:lnTo>
                    <a:lnTo>
                      <a:pt x="1037" y="99"/>
                    </a:lnTo>
                    <a:lnTo>
                      <a:pt x="1039" y="104"/>
                    </a:lnTo>
                    <a:lnTo>
                      <a:pt x="1042" y="104"/>
                    </a:lnTo>
                    <a:lnTo>
                      <a:pt x="1045" y="107"/>
                    </a:lnTo>
                    <a:lnTo>
                      <a:pt x="1047" y="107"/>
                    </a:lnTo>
                    <a:lnTo>
                      <a:pt x="1050" y="107"/>
                    </a:lnTo>
                    <a:lnTo>
                      <a:pt x="1052" y="107"/>
                    </a:lnTo>
                    <a:lnTo>
                      <a:pt x="1055" y="104"/>
                    </a:lnTo>
                    <a:lnTo>
                      <a:pt x="1058" y="104"/>
                    </a:lnTo>
                    <a:lnTo>
                      <a:pt x="1058" y="107"/>
                    </a:lnTo>
                    <a:lnTo>
                      <a:pt x="1060" y="107"/>
                    </a:lnTo>
                    <a:lnTo>
                      <a:pt x="1063" y="107"/>
                    </a:lnTo>
                    <a:lnTo>
                      <a:pt x="1065" y="107"/>
                    </a:lnTo>
                    <a:lnTo>
                      <a:pt x="1065" y="109"/>
                    </a:lnTo>
                    <a:lnTo>
                      <a:pt x="1071" y="109"/>
                    </a:lnTo>
                    <a:lnTo>
                      <a:pt x="1073" y="109"/>
                    </a:lnTo>
                    <a:lnTo>
                      <a:pt x="1078" y="109"/>
                    </a:lnTo>
                    <a:lnTo>
                      <a:pt x="1118" y="112"/>
                    </a:lnTo>
                    <a:lnTo>
                      <a:pt x="1125" y="112"/>
                    </a:lnTo>
                    <a:lnTo>
                      <a:pt x="1123" y="143"/>
                    </a:lnTo>
                    <a:lnTo>
                      <a:pt x="1123" y="180"/>
                    </a:lnTo>
                    <a:lnTo>
                      <a:pt x="1128" y="180"/>
                    </a:lnTo>
                    <a:lnTo>
                      <a:pt x="1154" y="180"/>
                    </a:lnTo>
                    <a:lnTo>
                      <a:pt x="1170" y="180"/>
                    </a:lnTo>
                    <a:lnTo>
                      <a:pt x="1170" y="232"/>
                    </a:lnTo>
                    <a:lnTo>
                      <a:pt x="1170" y="235"/>
                    </a:lnTo>
                    <a:lnTo>
                      <a:pt x="1170" y="237"/>
                    </a:lnTo>
                    <a:lnTo>
                      <a:pt x="1170" y="240"/>
                    </a:lnTo>
                    <a:lnTo>
                      <a:pt x="1170" y="269"/>
                    </a:lnTo>
                    <a:lnTo>
                      <a:pt x="1423" y="269"/>
                    </a:lnTo>
                    <a:lnTo>
                      <a:pt x="1499" y="269"/>
                    </a:lnTo>
                    <a:lnTo>
                      <a:pt x="1504" y="269"/>
                    </a:lnTo>
                    <a:lnTo>
                      <a:pt x="1504" y="240"/>
                    </a:lnTo>
                    <a:lnTo>
                      <a:pt x="1504" y="237"/>
                    </a:lnTo>
                    <a:lnTo>
                      <a:pt x="1504" y="232"/>
                    </a:lnTo>
                    <a:lnTo>
                      <a:pt x="1538" y="232"/>
                    </a:lnTo>
                    <a:lnTo>
                      <a:pt x="1554" y="232"/>
                    </a:lnTo>
                    <a:lnTo>
                      <a:pt x="1561" y="232"/>
                    </a:lnTo>
                    <a:lnTo>
                      <a:pt x="1572" y="232"/>
                    </a:lnTo>
                    <a:lnTo>
                      <a:pt x="1572" y="243"/>
                    </a:lnTo>
                    <a:lnTo>
                      <a:pt x="1572" y="264"/>
                    </a:lnTo>
                    <a:lnTo>
                      <a:pt x="1559" y="266"/>
                    </a:lnTo>
                    <a:lnTo>
                      <a:pt x="1559" y="305"/>
                    </a:lnTo>
                    <a:lnTo>
                      <a:pt x="1559" y="308"/>
                    </a:lnTo>
                    <a:lnTo>
                      <a:pt x="1559" y="324"/>
                    </a:lnTo>
                    <a:lnTo>
                      <a:pt x="1559" y="331"/>
                    </a:lnTo>
                    <a:lnTo>
                      <a:pt x="1561" y="331"/>
                    </a:lnTo>
                    <a:lnTo>
                      <a:pt x="1624" y="331"/>
                    </a:lnTo>
                    <a:lnTo>
                      <a:pt x="1624" y="352"/>
                    </a:lnTo>
                    <a:lnTo>
                      <a:pt x="1624" y="373"/>
                    </a:lnTo>
                    <a:lnTo>
                      <a:pt x="1624" y="378"/>
                    </a:lnTo>
                    <a:lnTo>
                      <a:pt x="1624" y="386"/>
                    </a:lnTo>
                    <a:lnTo>
                      <a:pt x="1624" y="389"/>
                    </a:lnTo>
                    <a:lnTo>
                      <a:pt x="1624" y="392"/>
                    </a:lnTo>
                    <a:lnTo>
                      <a:pt x="1627" y="394"/>
                    </a:lnTo>
                    <a:lnTo>
                      <a:pt x="1627" y="399"/>
                    </a:lnTo>
                    <a:lnTo>
                      <a:pt x="1624" y="399"/>
                    </a:lnTo>
                    <a:lnTo>
                      <a:pt x="1621" y="399"/>
                    </a:lnTo>
                    <a:lnTo>
                      <a:pt x="1619" y="399"/>
                    </a:lnTo>
                    <a:lnTo>
                      <a:pt x="1616" y="402"/>
                    </a:lnTo>
                    <a:lnTo>
                      <a:pt x="1614" y="405"/>
                    </a:lnTo>
                    <a:lnTo>
                      <a:pt x="1614" y="407"/>
                    </a:lnTo>
                    <a:lnTo>
                      <a:pt x="1614" y="412"/>
                    </a:lnTo>
                    <a:lnTo>
                      <a:pt x="1616" y="415"/>
                    </a:lnTo>
                    <a:lnTo>
                      <a:pt x="1616" y="420"/>
                    </a:lnTo>
                    <a:lnTo>
                      <a:pt x="1616" y="425"/>
                    </a:lnTo>
                    <a:lnTo>
                      <a:pt x="1616" y="431"/>
                    </a:lnTo>
                    <a:lnTo>
                      <a:pt x="1616" y="433"/>
                    </a:lnTo>
                    <a:lnTo>
                      <a:pt x="1616" y="439"/>
                    </a:lnTo>
                    <a:lnTo>
                      <a:pt x="1616" y="444"/>
                    </a:lnTo>
                    <a:lnTo>
                      <a:pt x="1616" y="449"/>
                    </a:lnTo>
                    <a:lnTo>
                      <a:pt x="1606" y="446"/>
                    </a:lnTo>
                    <a:lnTo>
                      <a:pt x="1600" y="446"/>
                    </a:lnTo>
                    <a:lnTo>
                      <a:pt x="1595" y="446"/>
                    </a:lnTo>
                    <a:lnTo>
                      <a:pt x="1593" y="446"/>
                    </a:lnTo>
                    <a:lnTo>
                      <a:pt x="1585" y="446"/>
                    </a:lnTo>
                    <a:lnTo>
                      <a:pt x="1582" y="449"/>
                    </a:lnTo>
                    <a:lnTo>
                      <a:pt x="1580" y="449"/>
                    </a:lnTo>
                    <a:lnTo>
                      <a:pt x="1577" y="449"/>
                    </a:lnTo>
                    <a:lnTo>
                      <a:pt x="1574" y="449"/>
                    </a:lnTo>
                    <a:lnTo>
                      <a:pt x="1572" y="449"/>
                    </a:lnTo>
                    <a:lnTo>
                      <a:pt x="1564" y="449"/>
                    </a:lnTo>
                    <a:lnTo>
                      <a:pt x="1546" y="449"/>
                    </a:lnTo>
                    <a:lnTo>
                      <a:pt x="1535" y="449"/>
                    </a:lnTo>
                    <a:lnTo>
                      <a:pt x="1530" y="457"/>
                    </a:lnTo>
                    <a:lnTo>
                      <a:pt x="1525" y="459"/>
                    </a:lnTo>
                    <a:lnTo>
                      <a:pt x="1517" y="454"/>
                    </a:lnTo>
                    <a:lnTo>
                      <a:pt x="1514" y="452"/>
                    </a:lnTo>
                    <a:lnTo>
                      <a:pt x="1512" y="452"/>
                    </a:lnTo>
                    <a:lnTo>
                      <a:pt x="1509" y="449"/>
                    </a:lnTo>
                    <a:lnTo>
                      <a:pt x="1507" y="449"/>
                    </a:lnTo>
                    <a:lnTo>
                      <a:pt x="1507" y="446"/>
                    </a:lnTo>
                    <a:lnTo>
                      <a:pt x="1504" y="444"/>
                    </a:lnTo>
                    <a:lnTo>
                      <a:pt x="1496" y="444"/>
                    </a:lnTo>
                    <a:lnTo>
                      <a:pt x="1491" y="444"/>
                    </a:lnTo>
                    <a:lnTo>
                      <a:pt x="1488" y="444"/>
                    </a:lnTo>
                    <a:lnTo>
                      <a:pt x="1486" y="444"/>
                    </a:lnTo>
                    <a:lnTo>
                      <a:pt x="1483" y="441"/>
                    </a:lnTo>
                    <a:lnTo>
                      <a:pt x="1478" y="436"/>
                    </a:lnTo>
                    <a:lnTo>
                      <a:pt x="1475" y="436"/>
                    </a:lnTo>
                    <a:lnTo>
                      <a:pt x="1475" y="433"/>
                    </a:lnTo>
                    <a:lnTo>
                      <a:pt x="1473" y="433"/>
                    </a:lnTo>
                    <a:lnTo>
                      <a:pt x="1454" y="449"/>
                    </a:lnTo>
                    <a:lnTo>
                      <a:pt x="1454" y="457"/>
                    </a:lnTo>
                    <a:lnTo>
                      <a:pt x="1454" y="459"/>
                    </a:lnTo>
                    <a:lnTo>
                      <a:pt x="1457" y="459"/>
                    </a:lnTo>
                    <a:lnTo>
                      <a:pt x="1457" y="462"/>
                    </a:lnTo>
                    <a:lnTo>
                      <a:pt x="1460" y="465"/>
                    </a:lnTo>
                    <a:lnTo>
                      <a:pt x="1460" y="467"/>
                    </a:lnTo>
                    <a:lnTo>
                      <a:pt x="1460" y="470"/>
                    </a:lnTo>
                    <a:lnTo>
                      <a:pt x="1462" y="470"/>
                    </a:lnTo>
                    <a:lnTo>
                      <a:pt x="1462" y="473"/>
                    </a:lnTo>
                    <a:lnTo>
                      <a:pt x="1462" y="475"/>
                    </a:lnTo>
                    <a:lnTo>
                      <a:pt x="1465" y="475"/>
                    </a:lnTo>
                    <a:lnTo>
                      <a:pt x="1465" y="478"/>
                    </a:lnTo>
                    <a:lnTo>
                      <a:pt x="1465" y="480"/>
                    </a:lnTo>
                    <a:lnTo>
                      <a:pt x="1465" y="483"/>
                    </a:lnTo>
                    <a:lnTo>
                      <a:pt x="1465" y="486"/>
                    </a:lnTo>
                    <a:lnTo>
                      <a:pt x="1467" y="486"/>
                    </a:lnTo>
                    <a:lnTo>
                      <a:pt x="1467" y="488"/>
                    </a:lnTo>
                    <a:lnTo>
                      <a:pt x="1467" y="491"/>
                    </a:lnTo>
                    <a:lnTo>
                      <a:pt x="1465" y="491"/>
                    </a:lnTo>
                    <a:lnTo>
                      <a:pt x="1462" y="493"/>
                    </a:lnTo>
                    <a:lnTo>
                      <a:pt x="1460" y="496"/>
                    </a:lnTo>
                    <a:lnTo>
                      <a:pt x="1457" y="496"/>
                    </a:lnTo>
                    <a:lnTo>
                      <a:pt x="1454" y="499"/>
                    </a:lnTo>
                    <a:lnTo>
                      <a:pt x="1449" y="499"/>
                    </a:lnTo>
                    <a:lnTo>
                      <a:pt x="1449" y="496"/>
                    </a:lnTo>
                    <a:lnTo>
                      <a:pt x="1446" y="496"/>
                    </a:lnTo>
                    <a:lnTo>
                      <a:pt x="1446" y="493"/>
                    </a:lnTo>
                    <a:lnTo>
                      <a:pt x="1444" y="493"/>
                    </a:lnTo>
                    <a:lnTo>
                      <a:pt x="1441" y="493"/>
                    </a:lnTo>
                    <a:lnTo>
                      <a:pt x="1439" y="493"/>
                    </a:lnTo>
                    <a:lnTo>
                      <a:pt x="1439" y="491"/>
                    </a:lnTo>
                    <a:lnTo>
                      <a:pt x="1436" y="491"/>
                    </a:lnTo>
                    <a:lnTo>
                      <a:pt x="1433" y="488"/>
                    </a:lnTo>
                    <a:lnTo>
                      <a:pt x="1431" y="486"/>
                    </a:lnTo>
                    <a:lnTo>
                      <a:pt x="1428" y="488"/>
                    </a:lnTo>
                    <a:lnTo>
                      <a:pt x="1426" y="488"/>
                    </a:lnTo>
                    <a:lnTo>
                      <a:pt x="1426" y="491"/>
                    </a:lnTo>
                    <a:lnTo>
                      <a:pt x="1423" y="488"/>
                    </a:lnTo>
                    <a:lnTo>
                      <a:pt x="1420" y="488"/>
                    </a:lnTo>
                    <a:lnTo>
                      <a:pt x="1418" y="488"/>
                    </a:lnTo>
                    <a:lnTo>
                      <a:pt x="1415" y="488"/>
                    </a:lnTo>
                    <a:lnTo>
                      <a:pt x="1410" y="488"/>
                    </a:lnTo>
                    <a:lnTo>
                      <a:pt x="1405" y="483"/>
                    </a:lnTo>
                    <a:lnTo>
                      <a:pt x="1402" y="483"/>
                    </a:lnTo>
                    <a:lnTo>
                      <a:pt x="1394" y="483"/>
                    </a:lnTo>
                    <a:lnTo>
                      <a:pt x="1392" y="483"/>
                    </a:lnTo>
                    <a:lnTo>
                      <a:pt x="1392" y="486"/>
                    </a:lnTo>
                    <a:lnTo>
                      <a:pt x="1389" y="488"/>
                    </a:lnTo>
                    <a:lnTo>
                      <a:pt x="1386" y="488"/>
                    </a:lnTo>
                    <a:lnTo>
                      <a:pt x="1384" y="488"/>
                    </a:lnTo>
                    <a:lnTo>
                      <a:pt x="1384" y="491"/>
                    </a:lnTo>
                    <a:lnTo>
                      <a:pt x="1381" y="491"/>
                    </a:lnTo>
                    <a:lnTo>
                      <a:pt x="1379" y="491"/>
                    </a:lnTo>
                    <a:lnTo>
                      <a:pt x="1376" y="491"/>
                    </a:lnTo>
                    <a:lnTo>
                      <a:pt x="1373" y="491"/>
                    </a:lnTo>
                    <a:lnTo>
                      <a:pt x="1366" y="488"/>
                    </a:lnTo>
                    <a:lnTo>
                      <a:pt x="1368" y="488"/>
                    </a:lnTo>
                    <a:lnTo>
                      <a:pt x="1368" y="491"/>
                    </a:lnTo>
                    <a:lnTo>
                      <a:pt x="1371" y="491"/>
                    </a:lnTo>
                    <a:lnTo>
                      <a:pt x="1371" y="493"/>
                    </a:lnTo>
                    <a:lnTo>
                      <a:pt x="1373" y="493"/>
                    </a:lnTo>
                    <a:lnTo>
                      <a:pt x="1373" y="496"/>
                    </a:lnTo>
                    <a:lnTo>
                      <a:pt x="1373" y="499"/>
                    </a:lnTo>
                    <a:lnTo>
                      <a:pt x="1376" y="501"/>
                    </a:lnTo>
                    <a:lnTo>
                      <a:pt x="1376" y="506"/>
                    </a:lnTo>
                    <a:lnTo>
                      <a:pt x="1373" y="509"/>
                    </a:lnTo>
                    <a:lnTo>
                      <a:pt x="1373" y="512"/>
                    </a:lnTo>
                    <a:lnTo>
                      <a:pt x="1371" y="512"/>
                    </a:lnTo>
                    <a:lnTo>
                      <a:pt x="1368" y="512"/>
                    </a:lnTo>
                    <a:lnTo>
                      <a:pt x="1363" y="512"/>
                    </a:lnTo>
                    <a:lnTo>
                      <a:pt x="1360" y="512"/>
                    </a:lnTo>
                    <a:lnTo>
                      <a:pt x="1358" y="512"/>
                    </a:lnTo>
                    <a:lnTo>
                      <a:pt x="1355" y="514"/>
                    </a:lnTo>
                    <a:lnTo>
                      <a:pt x="1347" y="514"/>
                    </a:lnTo>
                    <a:lnTo>
                      <a:pt x="1350" y="514"/>
                    </a:lnTo>
                    <a:lnTo>
                      <a:pt x="1350" y="512"/>
                    </a:lnTo>
                    <a:lnTo>
                      <a:pt x="1350" y="509"/>
                    </a:lnTo>
                    <a:lnTo>
                      <a:pt x="1347" y="509"/>
                    </a:lnTo>
                    <a:lnTo>
                      <a:pt x="1347" y="506"/>
                    </a:lnTo>
                    <a:lnTo>
                      <a:pt x="1345" y="509"/>
                    </a:lnTo>
                    <a:lnTo>
                      <a:pt x="1342" y="509"/>
                    </a:lnTo>
                    <a:lnTo>
                      <a:pt x="1342" y="506"/>
                    </a:lnTo>
                    <a:lnTo>
                      <a:pt x="1339" y="506"/>
                    </a:lnTo>
                    <a:lnTo>
                      <a:pt x="1339" y="509"/>
                    </a:lnTo>
                    <a:lnTo>
                      <a:pt x="1339" y="512"/>
                    </a:lnTo>
                    <a:lnTo>
                      <a:pt x="1337" y="514"/>
                    </a:lnTo>
                    <a:lnTo>
                      <a:pt x="1337" y="517"/>
                    </a:lnTo>
                    <a:lnTo>
                      <a:pt x="1337" y="520"/>
                    </a:lnTo>
                    <a:lnTo>
                      <a:pt x="1334" y="522"/>
                    </a:lnTo>
                    <a:lnTo>
                      <a:pt x="1334" y="525"/>
                    </a:lnTo>
                    <a:lnTo>
                      <a:pt x="1324" y="540"/>
                    </a:lnTo>
                    <a:lnTo>
                      <a:pt x="1347" y="540"/>
                    </a:lnTo>
                    <a:lnTo>
                      <a:pt x="1350" y="540"/>
                    </a:lnTo>
                    <a:lnTo>
                      <a:pt x="1350" y="543"/>
                    </a:lnTo>
                    <a:lnTo>
                      <a:pt x="1358" y="580"/>
                    </a:lnTo>
                    <a:lnTo>
                      <a:pt x="1360" y="580"/>
                    </a:lnTo>
                    <a:lnTo>
                      <a:pt x="1360" y="582"/>
                    </a:lnTo>
                    <a:lnTo>
                      <a:pt x="1363" y="582"/>
                    </a:lnTo>
                    <a:lnTo>
                      <a:pt x="1363" y="585"/>
                    </a:lnTo>
                    <a:lnTo>
                      <a:pt x="1366" y="585"/>
                    </a:lnTo>
                    <a:lnTo>
                      <a:pt x="1368" y="587"/>
                    </a:lnTo>
                    <a:lnTo>
                      <a:pt x="1371" y="587"/>
                    </a:lnTo>
                    <a:lnTo>
                      <a:pt x="1373" y="590"/>
                    </a:lnTo>
                    <a:lnTo>
                      <a:pt x="1376" y="590"/>
                    </a:lnTo>
                    <a:lnTo>
                      <a:pt x="1379" y="590"/>
                    </a:lnTo>
                    <a:lnTo>
                      <a:pt x="1381" y="590"/>
                    </a:lnTo>
                    <a:lnTo>
                      <a:pt x="1384" y="593"/>
                    </a:lnTo>
                    <a:lnTo>
                      <a:pt x="1386" y="593"/>
                    </a:lnTo>
                    <a:lnTo>
                      <a:pt x="1389" y="593"/>
                    </a:lnTo>
                    <a:lnTo>
                      <a:pt x="1389" y="590"/>
                    </a:lnTo>
                    <a:lnTo>
                      <a:pt x="1392" y="590"/>
                    </a:lnTo>
                    <a:lnTo>
                      <a:pt x="1394" y="590"/>
                    </a:lnTo>
                    <a:lnTo>
                      <a:pt x="1397" y="590"/>
                    </a:lnTo>
                    <a:lnTo>
                      <a:pt x="1400" y="590"/>
                    </a:lnTo>
                    <a:lnTo>
                      <a:pt x="1402" y="587"/>
                    </a:lnTo>
                    <a:lnTo>
                      <a:pt x="1405" y="587"/>
                    </a:lnTo>
                    <a:lnTo>
                      <a:pt x="1405" y="585"/>
                    </a:lnTo>
                    <a:lnTo>
                      <a:pt x="1407" y="585"/>
                    </a:lnTo>
                    <a:lnTo>
                      <a:pt x="1410" y="600"/>
                    </a:lnTo>
                    <a:lnTo>
                      <a:pt x="1407" y="600"/>
                    </a:lnTo>
                    <a:lnTo>
                      <a:pt x="1402" y="603"/>
                    </a:lnTo>
                    <a:lnTo>
                      <a:pt x="1397" y="608"/>
                    </a:lnTo>
                    <a:lnTo>
                      <a:pt x="1392" y="608"/>
                    </a:lnTo>
                    <a:lnTo>
                      <a:pt x="1381" y="614"/>
                    </a:lnTo>
                    <a:lnTo>
                      <a:pt x="1376" y="614"/>
                    </a:lnTo>
                    <a:lnTo>
                      <a:pt x="1371" y="616"/>
                    </a:lnTo>
                    <a:lnTo>
                      <a:pt x="1368" y="616"/>
                    </a:lnTo>
                    <a:lnTo>
                      <a:pt x="1366" y="619"/>
                    </a:lnTo>
                    <a:lnTo>
                      <a:pt x="1363" y="621"/>
                    </a:lnTo>
                    <a:lnTo>
                      <a:pt x="1360" y="621"/>
                    </a:lnTo>
                    <a:lnTo>
                      <a:pt x="1360" y="624"/>
                    </a:lnTo>
                    <a:lnTo>
                      <a:pt x="1360" y="627"/>
                    </a:lnTo>
                    <a:lnTo>
                      <a:pt x="1358" y="627"/>
                    </a:lnTo>
                    <a:lnTo>
                      <a:pt x="1360" y="632"/>
                    </a:lnTo>
                    <a:lnTo>
                      <a:pt x="1363" y="632"/>
                    </a:lnTo>
                    <a:lnTo>
                      <a:pt x="1363" y="634"/>
                    </a:lnTo>
                    <a:lnTo>
                      <a:pt x="1363" y="637"/>
                    </a:lnTo>
                    <a:lnTo>
                      <a:pt x="1360" y="637"/>
                    </a:lnTo>
                    <a:lnTo>
                      <a:pt x="1360" y="640"/>
                    </a:lnTo>
                    <a:lnTo>
                      <a:pt x="1358" y="642"/>
                    </a:lnTo>
                    <a:lnTo>
                      <a:pt x="1358" y="645"/>
                    </a:lnTo>
                    <a:lnTo>
                      <a:pt x="1355" y="645"/>
                    </a:lnTo>
                    <a:lnTo>
                      <a:pt x="1355" y="648"/>
                    </a:lnTo>
                    <a:lnTo>
                      <a:pt x="1355" y="650"/>
                    </a:lnTo>
                    <a:lnTo>
                      <a:pt x="1353" y="650"/>
                    </a:lnTo>
                    <a:lnTo>
                      <a:pt x="1353" y="653"/>
                    </a:lnTo>
                    <a:lnTo>
                      <a:pt x="1350" y="653"/>
                    </a:lnTo>
                    <a:lnTo>
                      <a:pt x="1347" y="653"/>
                    </a:lnTo>
                    <a:lnTo>
                      <a:pt x="1347" y="655"/>
                    </a:lnTo>
                    <a:lnTo>
                      <a:pt x="1345" y="655"/>
                    </a:lnTo>
                    <a:lnTo>
                      <a:pt x="1342" y="655"/>
                    </a:lnTo>
                    <a:lnTo>
                      <a:pt x="1339" y="655"/>
                    </a:lnTo>
                    <a:lnTo>
                      <a:pt x="1337" y="655"/>
                    </a:lnTo>
                    <a:lnTo>
                      <a:pt x="1334" y="655"/>
                    </a:lnTo>
                    <a:lnTo>
                      <a:pt x="1332" y="658"/>
                    </a:lnTo>
                    <a:lnTo>
                      <a:pt x="1329" y="658"/>
                    </a:lnTo>
                    <a:lnTo>
                      <a:pt x="1329" y="661"/>
                    </a:lnTo>
                    <a:lnTo>
                      <a:pt x="1326" y="663"/>
                    </a:lnTo>
                    <a:lnTo>
                      <a:pt x="1324" y="666"/>
                    </a:lnTo>
                    <a:lnTo>
                      <a:pt x="1324" y="668"/>
                    </a:lnTo>
                    <a:lnTo>
                      <a:pt x="1321" y="671"/>
                    </a:lnTo>
                    <a:lnTo>
                      <a:pt x="1319" y="671"/>
                    </a:lnTo>
                    <a:lnTo>
                      <a:pt x="1316" y="671"/>
                    </a:lnTo>
                    <a:lnTo>
                      <a:pt x="1316" y="674"/>
                    </a:lnTo>
                    <a:lnTo>
                      <a:pt x="1316" y="676"/>
                    </a:lnTo>
                    <a:lnTo>
                      <a:pt x="1313" y="679"/>
                    </a:lnTo>
                    <a:lnTo>
                      <a:pt x="1311" y="681"/>
                    </a:lnTo>
                    <a:lnTo>
                      <a:pt x="1308" y="681"/>
                    </a:lnTo>
                    <a:lnTo>
                      <a:pt x="1308" y="687"/>
                    </a:lnTo>
                    <a:lnTo>
                      <a:pt x="1308" y="692"/>
                    </a:lnTo>
                    <a:lnTo>
                      <a:pt x="1308" y="710"/>
                    </a:lnTo>
                    <a:lnTo>
                      <a:pt x="1308" y="713"/>
                    </a:lnTo>
                    <a:lnTo>
                      <a:pt x="1308" y="718"/>
                    </a:lnTo>
                    <a:lnTo>
                      <a:pt x="1306" y="718"/>
                    </a:lnTo>
                    <a:lnTo>
                      <a:pt x="1303" y="718"/>
                    </a:lnTo>
                    <a:lnTo>
                      <a:pt x="1300" y="718"/>
                    </a:lnTo>
                    <a:lnTo>
                      <a:pt x="1298" y="718"/>
                    </a:lnTo>
                    <a:lnTo>
                      <a:pt x="1295" y="718"/>
                    </a:lnTo>
                    <a:lnTo>
                      <a:pt x="1295" y="721"/>
                    </a:lnTo>
                    <a:lnTo>
                      <a:pt x="1292" y="721"/>
                    </a:lnTo>
                    <a:lnTo>
                      <a:pt x="1292" y="718"/>
                    </a:lnTo>
                    <a:lnTo>
                      <a:pt x="1290" y="718"/>
                    </a:lnTo>
                    <a:lnTo>
                      <a:pt x="1287" y="718"/>
                    </a:lnTo>
                    <a:lnTo>
                      <a:pt x="1285" y="718"/>
                    </a:lnTo>
                    <a:lnTo>
                      <a:pt x="1282" y="718"/>
                    </a:lnTo>
                    <a:lnTo>
                      <a:pt x="1279" y="718"/>
                    </a:lnTo>
                    <a:lnTo>
                      <a:pt x="1277" y="718"/>
                    </a:lnTo>
                    <a:lnTo>
                      <a:pt x="1274" y="718"/>
                    </a:lnTo>
                    <a:lnTo>
                      <a:pt x="1272" y="718"/>
                    </a:lnTo>
                    <a:lnTo>
                      <a:pt x="1269" y="718"/>
                    </a:lnTo>
                    <a:lnTo>
                      <a:pt x="1269" y="715"/>
                    </a:lnTo>
                    <a:lnTo>
                      <a:pt x="1266" y="715"/>
                    </a:lnTo>
                    <a:lnTo>
                      <a:pt x="1264" y="715"/>
                    </a:lnTo>
                    <a:lnTo>
                      <a:pt x="1261" y="715"/>
                    </a:lnTo>
                    <a:lnTo>
                      <a:pt x="1259" y="713"/>
                    </a:lnTo>
                    <a:lnTo>
                      <a:pt x="1256" y="713"/>
                    </a:lnTo>
                    <a:lnTo>
                      <a:pt x="1253" y="713"/>
                    </a:lnTo>
                    <a:lnTo>
                      <a:pt x="1253" y="710"/>
                    </a:lnTo>
                    <a:lnTo>
                      <a:pt x="1251" y="710"/>
                    </a:lnTo>
                    <a:lnTo>
                      <a:pt x="1248" y="710"/>
                    </a:lnTo>
                    <a:lnTo>
                      <a:pt x="1246" y="710"/>
                    </a:lnTo>
                    <a:lnTo>
                      <a:pt x="1243" y="708"/>
                    </a:lnTo>
                    <a:lnTo>
                      <a:pt x="1240" y="708"/>
                    </a:lnTo>
                    <a:lnTo>
                      <a:pt x="1238" y="708"/>
                    </a:lnTo>
                    <a:lnTo>
                      <a:pt x="1235" y="708"/>
                    </a:lnTo>
                    <a:lnTo>
                      <a:pt x="1235" y="705"/>
                    </a:lnTo>
                    <a:lnTo>
                      <a:pt x="1232" y="705"/>
                    </a:lnTo>
                    <a:lnTo>
                      <a:pt x="1230" y="705"/>
                    </a:lnTo>
                    <a:lnTo>
                      <a:pt x="1227" y="702"/>
                    </a:lnTo>
                    <a:lnTo>
                      <a:pt x="1225" y="700"/>
                    </a:lnTo>
                    <a:lnTo>
                      <a:pt x="1225" y="697"/>
                    </a:lnTo>
                    <a:lnTo>
                      <a:pt x="1222" y="695"/>
                    </a:lnTo>
                    <a:lnTo>
                      <a:pt x="1219" y="687"/>
                    </a:lnTo>
                    <a:lnTo>
                      <a:pt x="1219" y="684"/>
                    </a:lnTo>
                    <a:lnTo>
                      <a:pt x="1219" y="681"/>
                    </a:lnTo>
                    <a:lnTo>
                      <a:pt x="1217" y="681"/>
                    </a:lnTo>
                    <a:lnTo>
                      <a:pt x="1217" y="679"/>
                    </a:lnTo>
                    <a:lnTo>
                      <a:pt x="1214" y="679"/>
                    </a:lnTo>
                    <a:lnTo>
                      <a:pt x="1214" y="676"/>
                    </a:lnTo>
                    <a:lnTo>
                      <a:pt x="1212" y="676"/>
                    </a:lnTo>
                    <a:lnTo>
                      <a:pt x="1212" y="674"/>
                    </a:lnTo>
                    <a:lnTo>
                      <a:pt x="1212" y="671"/>
                    </a:lnTo>
                    <a:lnTo>
                      <a:pt x="1209" y="671"/>
                    </a:lnTo>
                    <a:lnTo>
                      <a:pt x="1209" y="668"/>
                    </a:lnTo>
                    <a:lnTo>
                      <a:pt x="1206" y="666"/>
                    </a:lnTo>
                    <a:lnTo>
                      <a:pt x="1204" y="666"/>
                    </a:lnTo>
                    <a:lnTo>
                      <a:pt x="1204" y="663"/>
                    </a:lnTo>
                    <a:lnTo>
                      <a:pt x="1201" y="663"/>
                    </a:lnTo>
                    <a:lnTo>
                      <a:pt x="1201" y="661"/>
                    </a:lnTo>
                    <a:lnTo>
                      <a:pt x="1199" y="658"/>
                    </a:lnTo>
                    <a:lnTo>
                      <a:pt x="1196" y="655"/>
                    </a:lnTo>
                    <a:lnTo>
                      <a:pt x="1193" y="653"/>
                    </a:lnTo>
                    <a:lnTo>
                      <a:pt x="1193" y="650"/>
                    </a:lnTo>
                    <a:lnTo>
                      <a:pt x="1191" y="650"/>
                    </a:lnTo>
                    <a:lnTo>
                      <a:pt x="1191" y="648"/>
                    </a:lnTo>
                    <a:lnTo>
                      <a:pt x="1188" y="648"/>
                    </a:lnTo>
                    <a:lnTo>
                      <a:pt x="1188" y="645"/>
                    </a:lnTo>
                    <a:lnTo>
                      <a:pt x="1185" y="645"/>
                    </a:lnTo>
                    <a:lnTo>
                      <a:pt x="1183" y="645"/>
                    </a:lnTo>
                    <a:lnTo>
                      <a:pt x="1183" y="648"/>
                    </a:lnTo>
                    <a:lnTo>
                      <a:pt x="1180" y="648"/>
                    </a:lnTo>
                    <a:lnTo>
                      <a:pt x="1180" y="645"/>
                    </a:lnTo>
                    <a:lnTo>
                      <a:pt x="1178" y="645"/>
                    </a:lnTo>
                    <a:lnTo>
                      <a:pt x="1175" y="645"/>
                    </a:lnTo>
                    <a:lnTo>
                      <a:pt x="1172" y="645"/>
                    </a:lnTo>
                    <a:lnTo>
                      <a:pt x="1172" y="648"/>
                    </a:lnTo>
                    <a:lnTo>
                      <a:pt x="1170" y="650"/>
                    </a:lnTo>
                    <a:lnTo>
                      <a:pt x="1170" y="648"/>
                    </a:lnTo>
                    <a:lnTo>
                      <a:pt x="1170" y="650"/>
                    </a:lnTo>
                    <a:lnTo>
                      <a:pt x="1167" y="650"/>
                    </a:lnTo>
                    <a:lnTo>
                      <a:pt x="1167" y="653"/>
                    </a:lnTo>
                    <a:lnTo>
                      <a:pt x="1167" y="655"/>
                    </a:lnTo>
                    <a:lnTo>
                      <a:pt x="1167" y="653"/>
                    </a:lnTo>
                    <a:lnTo>
                      <a:pt x="1175" y="658"/>
                    </a:lnTo>
                    <a:lnTo>
                      <a:pt x="1170" y="655"/>
                    </a:lnTo>
                    <a:lnTo>
                      <a:pt x="1167" y="655"/>
                    </a:lnTo>
                    <a:lnTo>
                      <a:pt x="1165" y="655"/>
                    </a:lnTo>
                    <a:lnTo>
                      <a:pt x="1162" y="658"/>
                    </a:lnTo>
                    <a:lnTo>
                      <a:pt x="1159" y="658"/>
                    </a:lnTo>
                    <a:lnTo>
                      <a:pt x="1159" y="653"/>
                    </a:lnTo>
                    <a:lnTo>
                      <a:pt x="1157" y="653"/>
                    </a:lnTo>
                    <a:lnTo>
                      <a:pt x="1154" y="653"/>
                    </a:lnTo>
                    <a:lnTo>
                      <a:pt x="1154" y="650"/>
                    </a:lnTo>
                    <a:lnTo>
                      <a:pt x="1152" y="650"/>
                    </a:lnTo>
                    <a:lnTo>
                      <a:pt x="1154" y="650"/>
                    </a:lnTo>
                    <a:lnTo>
                      <a:pt x="1154" y="648"/>
                    </a:lnTo>
                    <a:lnTo>
                      <a:pt x="1154" y="645"/>
                    </a:lnTo>
                    <a:lnTo>
                      <a:pt x="1154" y="642"/>
                    </a:lnTo>
                    <a:lnTo>
                      <a:pt x="1157" y="642"/>
                    </a:lnTo>
                    <a:lnTo>
                      <a:pt x="1154" y="642"/>
                    </a:lnTo>
                    <a:lnTo>
                      <a:pt x="1154" y="640"/>
                    </a:lnTo>
                    <a:lnTo>
                      <a:pt x="1157" y="640"/>
                    </a:lnTo>
                    <a:lnTo>
                      <a:pt x="1157" y="637"/>
                    </a:lnTo>
                    <a:lnTo>
                      <a:pt x="1157" y="634"/>
                    </a:lnTo>
                    <a:lnTo>
                      <a:pt x="1154" y="634"/>
                    </a:lnTo>
                    <a:lnTo>
                      <a:pt x="1154" y="632"/>
                    </a:lnTo>
                    <a:lnTo>
                      <a:pt x="1152" y="632"/>
                    </a:lnTo>
                    <a:lnTo>
                      <a:pt x="1152" y="629"/>
                    </a:lnTo>
                    <a:lnTo>
                      <a:pt x="1149" y="629"/>
                    </a:lnTo>
                    <a:lnTo>
                      <a:pt x="1146" y="629"/>
                    </a:lnTo>
                    <a:lnTo>
                      <a:pt x="1146" y="627"/>
                    </a:lnTo>
                    <a:lnTo>
                      <a:pt x="1144" y="627"/>
                    </a:lnTo>
                    <a:lnTo>
                      <a:pt x="1141" y="627"/>
                    </a:lnTo>
                    <a:lnTo>
                      <a:pt x="1138" y="629"/>
                    </a:lnTo>
                    <a:lnTo>
                      <a:pt x="1138" y="627"/>
                    </a:lnTo>
                    <a:lnTo>
                      <a:pt x="1141" y="627"/>
                    </a:lnTo>
                    <a:lnTo>
                      <a:pt x="1138" y="627"/>
                    </a:lnTo>
                    <a:lnTo>
                      <a:pt x="1138" y="629"/>
                    </a:lnTo>
                    <a:lnTo>
                      <a:pt x="1136" y="629"/>
                    </a:lnTo>
                    <a:lnTo>
                      <a:pt x="1133" y="629"/>
                    </a:lnTo>
                    <a:lnTo>
                      <a:pt x="1131" y="629"/>
                    </a:lnTo>
                    <a:lnTo>
                      <a:pt x="1128" y="629"/>
                    </a:lnTo>
                    <a:lnTo>
                      <a:pt x="1125" y="629"/>
                    </a:lnTo>
                    <a:lnTo>
                      <a:pt x="1128" y="629"/>
                    </a:lnTo>
                    <a:lnTo>
                      <a:pt x="1128" y="632"/>
                    </a:lnTo>
                    <a:lnTo>
                      <a:pt x="1125" y="632"/>
                    </a:lnTo>
                    <a:lnTo>
                      <a:pt x="1128" y="634"/>
                    </a:lnTo>
                    <a:lnTo>
                      <a:pt x="1128" y="637"/>
                    </a:lnTo>
                    <a:lnTo>
                      <a:pt x="1125" y="637"/>
                    </a:lnTo>
                    <a:lnTo>
                      <a:pt x="1125" y="634"/>
                    </a:lnTo>
                    <a:lnTo>
                      <a:pt x="1123" y="634"/>
                    </a:lnTo>
                    <a:lnTo>
                      <a:pt x="1120" y="634"/>
                    </a:lnTo>
                    <a:lnTo>
                      <a:pt x="1120" y="637"/>
                    </a:lnTo>
                    <a:lnTo>
                      <a:pt x="1118" y="637"/>
                    </a:lnTo>
                    <a:lnTo>
                      <a:pt x="1118" y="634"/>
                    </a:lnTo>
                    <a:lnTo>
                      <a:pt x="1118" y="637"/>
                    </a:lnTo>
                    <a:lnTo>
                      <a:pt x="1115" y="637"/>
                    </a:lnTo>
                    <a:lnTo>
                      <a:pt x="1112" y="637"/>
                    </a:lnTo>
                    <a:lnTo>
                      <a:pt x="1112" y="640"/>
                    </a:lnTo>
                    <a:lnTo>
                      <a:pt x="1112" y="637"/>
                    </a:lnTo>
                    <a:lnTo>
                      <a:pt x="1112" y="640"/>
                    </a:lnTo>
                    <a:lnTo>
                      <a:pt x="1112" y="637"/>
                    </a:lnTo>
                    <a:lnTo>
                      <a:pt x="1110" y="637"/>
                    </a:lnTo>
                    <a:lnTo>
                      <a:pt x="1110" y="640"/>
                    </a:lnTo>
                    <a:lnTo>
                      <a:pt x="1107" y="640"/>
                    </a:lnTo>
                    <a:lnTo>
                      <a:pt x="1110" y="640"/>
                    </a:lnTo>
                    <a:lnTo>
                      <a:pt x="1107" y="640"/>
                    </a:lnTo>
                    <a:lnTo>
                      <a:pt x="1107" y="642"/>
                    </a:lnTo>
                    <a:lnTo>
                      <a:pt x="1107" y="645"/>
                    </a:lnTo>
                    <a:lnTo>
                      <a:pt x="1105" y="645"/>
                    </a:lnTo>
                    <a:lnTo>
                      <a:pt x="1102" y="645"/>
                    </a:lnTo>
                    <a:lnTo>
                      <a:pt x="1099" y="645"/>
                    </a:lnTo>
                    <a:lnTo>
                      <a:pt x="1102" y="648"/>
                    </a:lnTo>
                    <a:lnTo>
                      <a:pt x="1099" y="645"/>
                    </a:lnTo>
                    <a:lnTo>
                      <a:pt x="1099" y="648"/>
                    </a:lnTo>
                    <a:lnTo>
                      <a:pt x="1097" y="650"/>
                    </a:lnTo>
                    <a:lnTo>
                      <a:pt x="1094" y="650"/>
                    </a:lnTo>
                    <a:lnTo>
                      <a:pt x="1094" y="653"/>
                    </a:lnTo>
                    <a:lnTo>
                      <a:pt x="1092" y="653"/>
                    </a:lnTo>
                    <a:lnTo>
                      <a:pt x="1094" y="653"/>
                    </a:lnTo>
                    <a:lnTo>
                      <a:pt x="1094" y="650"/>
                    </a:lnTo>
                    <a:lnTo>
                      <a:pt x="1092" y="650"/>
                    </a:lnTo>
                    <a:lnTo>
                      <a:pt x="1089" y="650"/>
                    </a:lnTo>
                    <a:lnTo>
                      <a:pt x="1086" y="650"/>
                    </a:lnTo>
                    <a:lnTo>
                      <a:pt x="1084" y="650"/>
                    </a:lnTo>
                    <a:lnTo>
                      <a:pt x="1084" y="653"/>
                    </a:lnTo>
                    <a:lnTo>
                      <a:pt x="1084" y="655"/>
                    </a:lnTo>
                    <a:lnTo>
                      <a:pt x="1084" y="661"/>
                    </a:lnTo>
                    <a:lnTo>
                      <a:pt x="1086" y="661"/>
                    </a:lnTo>
                    <a:lnTo>
                      <a:pt x="1086" y="663"/>
                    </a:lnTo>
                    <a:lnTo>
                      <a:pt x="1086" y="661"/>
                    </a:lnTo>
                    <a:lnTo>
                      <a:pt x="1086" y="663"/>
                    </a:lnTo>
                    <a:lnTo>
                      <a:pt x="1089" y="663"/>
                    </a:lnTo>
                    <a:lnTo>
                      <a:pt x="1089" y="661"/>
                    </a:lnTo>
                    <a:lnTo>
                      <a:pt x="1089" y="663"/>
                    </a:lnTo>
                    <a:lnTo>
                      <a:pt x="1089" y="661"/>
                    </a:lnTo>
                    <a:lnTo>
                      <a:pt x="1092" y="661"/>
                    </a:lnTo>
                    <a:lnTo>
                      <a:pt x="1092" y="663"/>
                    </a:lnTo>
                    <a:lnTo>
                      <a:pt x="1089" y="663"/>
                    </a:lnTo>
                    <a:lnTo>
                      <a:pt x="1089" y="661"/>
                    </a:lnTo>
                    <a:lnTo>
                      <a:pt x="1089" y="663"/>
                    </a:lnTo>
                    <a:lnTo>
                      <a:pt x="1086" y="663"/>
                    </a:lnTo>
                    <a:lnTo>
                      <a:pt x="1084" y="663"/>
                    </a:lnTo>
                    <a:lnTo>
                      <a:pt x="1081" y="663"/>
                    </a:lnTo>
                    <a:lnTo>
                      <a:pt x="1078" y="661"/>
                    </a:lnTo>
                    <a:lnTo>
                      <a:pt x="1078" y="663"/>
                    </a:lnTo>
                    <a:lnTo>
                      <a:pt x="1078" y="661"/>
                    </a:lnTo>
                    <a:lnTo>
                      <a:pt x="1081" y="661"/>
                    </a:lnTo>
                    <a:lnTo>
                      <a:pt x="1081" y="663"/>
                    </a:lnTo>
                    <a:lnTo>
                      <a:pt x="1084" y="663"/>
                    </a:lnTo>
                    <a:lnTo>
                      <a:pt x="1084" y="661"/>
                    </a:lnTo>
                    <a:lnTo>
                      <a:pt x="1084" y="663"/>
                    </a:lnTo>
                    <a:lnTo>
                      <a:pt x="1084" y="661"/>
                    </a:lnTo>
                    <a:lnTo>
                      <a:pt x="1084" y="655"/>
                    </a:lnTo>
                    <a:lnTo>
                      <a:pt x="1081" y="655"/>
                    </a:lnTo>
                    <a:lnTo>
                      <a:pt x="1078" y="655"/>
                    </a:lnTo>
                    <a:lnTo>
                      <a:pt x="1078" y="658"/>
                    </a:lnTo>
                    <a:lnTo>
                      <a:pt x="1065" y="658"/>
                    </a:lnTo>
                    <a:lnTo>
                      <a:pt x="1063" y="658"/>
                    </a:lnTo>
                    <a:lnTo>
                      <a:pt x="1060" y="658"/>
                    </a:lnTo>
                    <a:lnTo>
                      <a:pt x="1058" y="658"/>
                    </a:lnTo>
                    <a:lnTo>
                      <a:pt x="1055" y="658"/>
                    </a:lnTo>
                    <a:lnTo>
                      <a:pt x="1052" y="658"/>
                    </a:lnTo>
                    <a:lnTo>
                      <a:pt x="1055" y="658"/>
                    </a:lnTo>
                    <a:lnTo>
                      <a:pt x="1055" y="655"/>
                    </a:lnTo>
                    <a:lnTo>
                      <a:pt x="1052" y="655"/>
                    </a:lnTo>
                    <a:lnTo>
                      <a:pt x="1050" y="655"/>
                    </a:lnTo>
                    <a:lnTo>
                      <a:pt x="1050" y="653"/>
                    </a:lnTo>
                    <a:lnTo>
                      <a:pt x="1050" y="650"/>
                    </a:lnTo>
                    <a:lnTo>
                      <a:pt x="1047" y="650"/>
                    </a:lnTo>
                    <a:lnTo>
                      <a:pt x="1047" y="648"/>
                    </a:lnTo>
                    <a:lnTo>
                      <a:pt x="1047" y="645"/>
                    </a:lnTo>
                    <a:lnTo>
                      <a:pt x="1045" y="645"/>
                    </a:lnTo>
                    <a:lnTo>
                      <a:pt x="1045" y="642"/>
                    </a:lnTo>
                    <a:lnTo>
                      <a:pt x="1047" y="642"/>
                    </a:lnTo>
                    <a:lnTo>
                      <a:pt x="1047" y="640"/>
                    </a:lnTo>
                    <a:lnTo>
                      <a:pt x="1045" y="640"/>
                    </a:lnTo>
                    <a:lnTo>
                      <a:pt x="1045" y="637"/>
                    </a:lnTo>
                    <a:lnTo>
                      <a:pt x="1045" y="634"/>
                    </a:lnTo>
                    <a:lnTo>
                      <a:pt x="1045" y="637"/>
                    </a:lnTo>
                    <a:lnTo>
                      <a:pt x="1045" y="634"/>
                    </a:lnTo>
                    <a:lnTo>
                      <a:pt x="1045" y="632"/>
                    </a:lnTo>
                    <a:lnTo>
                      <a:pt x="1042" y="632"/>
                    </a:lnTo>
                    <a:lnTo>
                      <a:pt x="1039" y="632"/>
                    </a:lnTo>
                    <a:lnTo>
                      <a:pt x="1042" y="632"/>
                    </a:lnTo>
                    <a:lnTo>
                      <a:pt x="1042" y="629"/>
                    </a:lnTo>
                    <a:lnTo>
                      <a:pt x="1042" y="627"/>
                    </a:lnTo>
                    <a:lnTo>
                      <a:pt x="1039" y="627"/>
                    </a:lnTo>
                    <a:lnTo>
                      <a:pt x="1037" y="627"/>
                    </a:lnTo>
                    <a:lnTo>
                      <a:pt x="1037" y="624"/>
                    </a:lnTo>
                    <a:lnTo>
                      <a:pt x="1034" y="624"/>
                    </a:lnTo>
                    <a:lnTo>
                      <a:pt x="1031" y="624"/>
                    </a:lnTo>
                    <a:lnTo>
                      <a:pt x="1029" y="624"/>
                    </a:lnTo>
                    <a:lnTo>
                      <a:pt x="1029" y="627"/>
                    </a:lnTo>
                    <a:lnTo>
                      <a:pt x="1026" y="627"/>
                    </a:lnTo>
                    <a:lnTo>
                      <a:pt x="1026" y="629"/>
                    </a:lnTo>
                    <a:lnTo>
                      <a:pt x="1024" y="629"/>
                    </a:lnTo>
                    <a:lnTo>
                      <a:pt x="1021" y="629"/>
                    </a:lnTo>
                    <a:lnTo>
                      <a:pt x="1018" y="629"/>
                    </a:lnTo>
                    <a:lnTo>
                      <a:pt x="1016" y="627"/>
                    </a:lnTo>
                    <a:lnTo>
                      <a:pt x="1013" y="627"/>
                    </a:lnTo>
                    <a:lnTo>
                      <a:pt x="1013" y="629"/>
                    </a:lnTo>
                    <a:lnTo>
                      <a:pt x="1011" y="629"/>
                    </a:lnTo>
                    <a:lnTo>
                      <a:pt x="1008" y="629"/>
                    </a:lnTo>
                    <a:lnTo>
                      <a:pt x="1008" y="627"/>
                    </a:lnTo>
                    <a:lnTo>
                      <a:pt x="1005" y="627"/>
                    </a:lnTo>
                    <a:lnTo>
                      <a:pt x="1003" y="624"/>
                    </a:lnTo>
                    <a:lnTo>
                      <a:pt x="1003" y="621"/>
                    </a:lnTo>
                    <a:lnTo>
                      <a:pt x="1000" y="621"/>
                    </a:lnTo>
                    <a:lnTo>
                      <a:pt x="1000" y="619"/>
                    </a:lnTo>
                    <a:lnTo>
                      <a:pt x="995" y="621"/>
                    </a:lnTo>
                    <a:lnTo>
                      <a:pt x="992" y="624"/>
                    </a:lnTo>
                    <a:lnTo>
                      <a:pt x="987" y="627"/>
                    </a:lnTo>
                    <a:lnTo>
                      <a:pt x="987" y="632"/>
                    </a:lnTo>
                    <a:lnTo>
                      <a:pt x="982" y="632"/>
                    </a:lnTo>
                    <a:lnTo>
                      <a:pt x="979" y="632"/>
                    </a:lnTo>
                    <a:lnTo>
                      <a:pt x="977" y="632"/>
                    </a:lnTo>
                    <a:lnTo>
                      <a:pt x="974" y="632"/>
                    </a:lnTo>
                    <a:lnTo>
                      <a:pt x="971" y="632"/>
                    </a:lnTo>
                    <a:lnTo>
                      <a:pt x="969" y="632"/>
                    </a:lnTo>
                    <a:lnTo>
                      <a:pt x="966" y="632"/>
                    </a:lnTo>
                    <a:lnTo>
                      <a:pt x="964" y="632"/>
                    </a:lnTo>
                    <a:lnTo>
                      <a:pt x="964" y="629"/>
                    </a:lnTo>
                    <a:lnTo>
                      <a:pt x="964" y="627"/>
                    </a:lnTo>
                    <a:lnTo>
                      <a:pt x="966" y="627"/>
                    </a:lnTo>
                    <a:lnTo>
                      <a:pt x="969" y="627"/>
                    </a:lnTo>
                    <a:lnTo>
                      <a:pt x="971" y="624"/>
                    </a:lnTo>
                    <a:lnTo>
                      <a:pt x="974" y="624"/>
                    </a:lnTo>
                    <a:lnTo>
                      <a:pt x="977" y="624"/>
                    </a:lnTo>
                    <a:lnTo>
                      <a:pt x="979" y="621"/>
                    </a:lnTo>
                    <a:lnTo>
                      <a:pt x="977" y="619"/>
                    </a:lnTo>
                    <a:lnTo>
                      <a:pt x="977" y="616"/>
                    </a:lnTo>
                    <a:lnTo>
                      <a:pt x="979" y="616"/>
                    </a:lnTo>
                    <a:lnTo>
                      <a:pt x="979" y="619"/>
                    </a:lnTo>
                    <a:lnTo>
                      <a:pt x="982" y="621"/>
                    </a:lnTo>
                    <a:lnTo>
                      <a:pt x="984" y="621"/>
                    </a:lnTo>
                    <a:lnTo>
                      <a:pt x="984" y="624"/>
                    </a:lnTo>
                    <a:lnTo>
                      <a:pt x="987" y="624"/>
                    </a:lnTo>
                    <a:lnTo>
                      <a:pt x="992" y="621"/>
                    </a:lnTo>
                    <a:lnTo>
                      <a:pt x="995" y="621"/>
                    </a:lnTo>
                    <a:lnTo>
                      <a:pt x="1000" y="619"/>
                    </a:lnTo>
                    <a:lnTo>
                      <a:pt x="998" y="616"/>
                    </a:lnTo>
                    <a:lnTo>
                      <a:pt x="998" y="614"/>
                    </a:lnTo>
                    <a:lnTo>
                      <a:pt x="995" y="611"/>
                    </a:lnTo>
                    <a:lnTo>
                      <a:pt x="995" y="608"/>
                    </a:lnTo>
                    <a:lnTo>
                      <a:pt x="995" y="606"/>
                    </a:lnTo>
                    <a:lnTo>
                      <a:pt x="995" y="603"/>
                    </a:lnTo>
                    <a:lnTo>
                      <a:pt x="998" y="603"/>
                    </a:lnTo>
                    <a:lnTo>
                      <a:pt x="998" y="600"/>
                    </a:lnTo>
                    <a:lnTo>
                      <a:pt x="1000" y="600"/>
                    </a:lnTo>
                    <a:lnTo>
                      <a:pt x="1000" y="598"/>
                    </a:lnTo>
                    <a:lnTo>
                      <a:pt x="1003" y="598"/>
                    </a:lnTo>
                    <a:lnTo>
                      <a:pt x="1005" y="595"/>
                    </a:lnTo>
                    <a:lnTo>
                      <a:pt x="1008" y="595"/>
                    </a:lnTo>
                    <a:lnTo>
                      <a:pt x="1013" y="593"/>
                    </a:lnTo>
                    <a:lnTo>
                      <a:pt x="1013" y="590"/>
                    </a:lnTo>
                    <a:lnTo>
                      <a:pt x="1011" y="585"/>
                    </a:lnTo>
                    <a:lnTo>
                      <a:pt x="1005" y="580"/>
                    </a:lnTo>
                    <a:lnTo>
                      <a:pt x="1003" y="577"/>
                    </a:lnTo>
                    <a:lnTo>
                      <a:pt x="1000" y="572"/>
                    </a:lnTo>
                    <a:lnTo>
                      <a:pt x="1000" y="569"/>
                    </a:lnTo>
                    <a:lnTo>
                      <a:pt x="998" y="567"/>
                    </a:lnTo>
                    <a:lnTo>
                      <a:pt x="995" y="564"/>
                    </a:lnTo>
                    <a:lnTo>
                      <a:pt x="982" y="572"/>
                    </a:lnTo>
                    <a:lnTo>
                      <a:pt x="979" y="572"/>
                    </a:lnTo>
                    <a:lnTo>
                      <a:pt x="979" y="574"/>
                    </a:lnTo>
                    <a:lnTo>
                      <a:pt x="977" y="574"/>
                    </a:lnTo>
                    <a:lnTo>
                      <a:pt x="977" y="577"/>
                    </a:lnTo>
                    <a:lnTo>
                      <a:pt x="977" y="580"/>
                    </a:lnTo>
                    <a:lnTo>
                      <a:pt x="977" y="582"/>
                    </a:lnTo>
                    <a:lnTo>
                      <a:pt x="977" y="585"/>
                    </a:lnTo>
                    <a:lnTo>
                      <a:pt x="979" y="585"/>
                    </a:lnTo>
                    <a:lnTo>
                      <a:pt x="979" y="587"/>
                    </a:lnTo>
                    <a:lnTo>
                      <a:pt x="979" y="590"/>
                    </a:lnTo>
                    <a:lnTo>
                      <a:pt x="979" y="593"/>
                    </a:lnTo>
                    <a:lnTo>
                      <a:pt x="979" y="595"/>
                    </a:lnTo>
                    <a:lnTo>
                      <a:pt x="979" y="598"/>
                    </a:lnTo>
                    <a:lnTo>
                      <a:pt x="979" y="600"/>
                    </a:lnTo>
                    <a:lnTo>
                      <a:pt x="977" y="600"/>
                    </a:lnTo>
                    <a:lnTo>
                      <a:pt x="977" y="603"/>
                    </a:lnTo>
                    <a:lnTo>
                      <a:pt x="984" y="606"/>
                    </a:lnTo>
                    <a:lnTo>
                      <a:pt x="984" y="608"/>
                    </a:lnTo>
                    <a:lnTo>
                      <a:pt x="977" y="606"/>
                    </a:lnTo>
                    <a:lnTo>
                      <a:pt x="977" y="608"/>
                    </a:lnTo>
                    <a:lnTo>
                      <a:pt x="977" y="611"/>
                    </a:lnTo>
                    <a:lnTo>
                      <a:pt x="974" y="611"/>
                    </a:lnTo>
                    <a:lnTo>
                      <a:pt x="971" y="611"/>
                    </a:lnTo>
                    <a:lnTo>
                      <a:pt x="971" y="608"/>
                    </a:lnTo>
                    <a:lnTo>
                      <a:pt x="971" y="606"/>
                    </a:lnTo>
                    <a:lnTo>
                      <a:pt x="969" y="603"/>
                    </a:lnTo>
                    <a:lnTo>
                      <a:pt x="974" y="603"/>
                    </a:lnTo>
                    <a:lnTo>
                      <a:pt x="974" y="606"/>
                    </a:lnTo>
                    <a:lnTo>
                      <a:pt x="974" y="603"/>
                    </a:lnTo>
                    <a:lnTo>
                      <a:pt x="977" y="600"/>
                    </a:lnTo>
                    <a:lnTo>
                      <a:pt x="977" y="598"/>
                    </a:lnTo>
                    <a:lnTo>
                      <a:pt x="977" y="595"/>
                    </a:lnTo>
                    <a:lnTo>
                      <a:pt x="977" y="593"/>
                    </a:lnTo>
                    <a:lnTo>
                      <a:pt x="977" y="590"/>
                    </a:lnTo>
                    <a:lnTo>
                      <a:pt x="974" y="587"/>
                    </a:lnTo>
                    <a:lnTo>
                      <a:pt x="974" y="585"/>
                    </a:lnTo>
                    <a:lnTo>
                      <a:pt x="971" y="582"/>
                    </a:lnTo>
                    <a:lnTo>
                      <a:pt x="971" y="580"/>
                    </a:lnTo>
                    <a:lnTo>
                      <a:pt x="971" y="577"/>
                    </a:lnTo>
                    <a:lnTo>
                      <a:pt x="969" y="574"/>
                    </a:lnTo>
                    <a:lnTo>
                      <a:pt x="969" y="572"/>
                    </a:lnTo>
                    <a:lnTo>
                      <a:pt x="966" y="572"/>
                    </a:lnTo>
                    <a:lnTo>
                      <a:pt x="966" y="569"/>
                    </a:lnTo>
                    <a:lnTo>
                      <a:pt x="966" y="567"/>
                    </a:lnTo>
                    <a:lnTo>
                      <a:pt x="964" y="567"/>
                    </a:lnTo>
                    <a:lnTo>
                      <a:pt x="964" y="564"/>
                    </a:lnTo>
                    <a:lnTo>
                      <a:pt x="961" y="561"/>
                    </a:lnTo>
                    <a:lnTo>
                      <a:pt x="961" y="559"/>
                    </a:lnTo>
                    <a:lnTo>
                      <a:pt x="958" y="559"/>
                    </a:lnTo>
                    <a:lnTo>
                      <a:pt x="958" y="556"/>
                    </a:lnTo>
                    <a:lnTo>
                      <a:pt x="956" y="553"/>
                    </a:lnTo>
                    <a:lnTo>
                      <a:pt x="953" y="551"/>
                    </a:lnTo>
                    <a:lnTo>
                      <a:pt x="951" y="548"/>
                    </a:lnTo>
                    <a:lnTo>
                      <a:pt x="948" y="548"/>
                    </a:lnTo>
                    <a:lnTo>
                      <a:pt x="948" y="546"/>
                    </a:lnTo>
                    <a:lnTo>
                      <a:pt x="945" y="546"/>
                    </a:lnTo>
                    <a:lnTo>
                      <a:pt x="945" y="543"/>
                    </a:lnTo>
                    <a:lnTo>
                      <a:pt x="943" y="543"/>
                    </a:lnTo>
                    <a:lnTo>
                      <a:pt x="940" y="540"/>
                    </a:lnTo>
                    <a:lnTo>
                      <a:pt x="938" y="540"/>
                    </a:lnTo>
                    <a:lnTo>
                      <a:pt x="938" y="538"/>
                    </a:lnTo>
                    <a:lnTo>
                      <a:pt x="935" y="538"/>
                    </a:lnTo>
                    <a:lnTo>
                      <a:pt x="932" y="535"/>
                    </a:lnTo>
                    <a:lnTo>
                      <a:pt x="930" y="535"/>
                    </a:lnTo>
                    <a:lnTo>
                      <a:pt x="930" y="533"/>
                    </a:lnTo>
                    <a:lnTo>
                      <a:pt x="927" y="533"/>
                    </a:lnTo>
                    <a:lnTo>
                      <a:pt x="924" y="533"/>
                    </a:lnTo>
                    <a:lnTo>
                      <a:pt x="924" y="530"/>
                    </a:lnTo>
                    <a:lnTo>
                      <a:pt x="922" y="530"/>
                    </a:lnTo>
                    <a:lnTo>
                      <a:pt x="919" y="530"/>
                    </a:lnTo>
                    <a:lnTo>
                      <a:pt x="917" y="530"/>
                    </a:lnTo>
                    <a:lnTo>
                      <a:pt x="914" y="530"/>
                    </a:lnTo>
                    <a:lnTo>
                      <a:pt x="914" y="527"/>
                    </a:lnTo>
                    <a:lnTo>
                      <a:pt x="911" y="527"/>
                    </a:lnTo>
                    <a:lnTo>
                      <a:pt x="911" y="525"/>
                    </a:lnTo>
                    <a:lnTo>
                      <a:pt x="909" y="525"/>
                    </a:lnTo>
                    <a:lnTo>
                      <a:pt x="909" y="522"/>
                    </a:lnTo>
                    <a:lnTo>
                      <a:pt x="906" y="522"/>
                    </a:lnTo>
                    <a:lnTo>
                      <a:pt x="904" y="522"/>
                    </a:lnTo>
                    <a:lnTo>
                      <a:pt x="904" y="525"/>
                    </a:lnTo>
                    <a:lnTo>
                      <a:pt x="904" y="522"/>
                    </a:lnTo>
                    <a:lnTo>
                      <a:pt x="901" y="522"/>
                    </a:lnTo>
                    <a:lnTo>
                      <a:pt x="898" y="522"/>
                    </a:lnTo>
                    <a:lnTo>
                      <a:pt x="898" y="520"/>
                    </a:lnTo>
                    <a:lnTo>
                      <a:pt x="896" y="520"/>
                    </a:lnTo>
                    <a:lnTo>
                      <a:pt x="893" y="520"/>
                    </a:lnTo>
                    <a:lnTo>
                      <a:pt x="896" y="520"/>
                    </a:lnTo>
                    <a:lnTo>
                      <a:pt x="898" y="517"/>
                    </a:lnTo>
                    <a:lnTo>
                      <a:pt x="901" y="517"/>
                    </a:lnTo>
                    <a:lnTo>
                      <a:pt x="901" y="514"/>
                    </a:lnTo>
                    <a:lnTo>
                      <a:pt x="901" y="517"/>
                    </a:lnTo>
                    <a:lnTo>
                      <a:pt x="904" y="514"/>
                    </a:lnTo>
                    <a:lnTo>
                      <a:pt x="904" y="512"/>
                    </a:lnTo>
                    <a:lnTo>
                      <a:pt x="901" y="512"/>
                    </a:lnTo>
                    <a:lnTo>
                      <a:pt x="901" y="509"/>
                    </a:lnTo>
                    <a:lnTo>
                      <a:pt x="904" y="509"/>
                    </a:lnTo>
                    <a:lnTo>
                      <a:pt x="904" y="506"/>
                    </a:lnTo>
                    <a:lnTo>
                      <a:pt x="901" y="506"/>
                    </a:lnTo>
                    <a:lnTo>
                      <a:pt x="901" y="504"/>
                    </a:lnTo>
                    <a:lnTo>
                      <a:pt x="898" y="504"/>
                    </a:lnTo>
                    <a:lnTo>
                      <a:pt x="898" y="501"/>
                    </a:lnTo>
                    <a:lnTo>
                      <a:pt x="896" y="499"/>
                    </a:lnTo>
                    <a:lnTo>
                      <a:pt x="893" y="499"/>
                    </a:lnTo>
                    <a:lnTo>
                      <a:pt x="891" y="496"/>
                    </a:lnTo>
                    <a:lnTo>
                      <a:pt x="888" y="496"/>
                    </a:lnTo>
                    <a:lnTo>
                      <a:pt x="885" y="496"/>
                    </a:lnTo>
                    <a:lnTo>
                      <a:pt x="885" y="493"/>
                    </a:lnTo>
                    <a:lnTo>
                      <a:pt x="883" y="493"/>
                    </a:lnTo>
                    <a:lnTo>
                      <a:pt x="880" y="496"/>
                    </a:lnTo>
                    <a:lnTo>
                      <a:pt x="880" y="493"/>
                    </a:lnTo>
                    <a:lnTo>
                      <a:pt x="877" y="493"/>
                    </a:lnTo>
                    <a:lnTo>
                      <a:pt x="877" y="496"/>
                    </a:lnTo>
                    <a:lnTo>
                      <a:pt x="880" y="496"/>
                    </a:lnTo>
                    <a:lnTo>
                      <a:pt x="880" y="499"/>
                    </a:lnTo>
                    <a:lnTo>
                      <a:pt x="880" y="496"/>
                    </a:lnTo>
                    <a:lnTo>
                      <a:pt x="877" y="496"/>
                    </a:lnTo>
                    <a:lnTo>
                      <a:pt x="877" y="499"/>
                    </a:lnTo>
                    <a:lnTo>
                      <a:pt x="875" y="501"/>
                    </a:lnTo>
                    <a:lnTo>
                      <a:pt x="867" y="517"/>
                    </a:lnTo>
                    <a:lnTo>
                      <a:pt x="862" y="522"/>
                    </a:lnTo>
                    <a:lnTo>
                      <a:pt x="862" y="525"/>
                    </a:lnTo>
                    <a:lnTo>
                      <a:pt x="862" y="527"/>
                    </a:lnTo>
                    <a:lnTo>
                      <a:pt x="864" y="533"/>
                    </a:lnTo>
                    <a:lnTo>
                      <a:pt x="870" y="540"/>
                    </a:lnTo>
                    <a:lnTo>
                      <a:pt x="870" y="543"/>
                    </a:lnTo>
                    <a:lnTo>
                      <a:pt x="872" y="543"/>
                    </a:lnTo>
                    <a:lnTo>
                      <a:pt x="875" y="543"/>
                    </a:lnTo>
                    <a:lnTo>
                      <a:pt x="877" y="543"/>
                    </a:lnTo>
                    <a:lnTo>
                      <a:pt x="880" y="543"/>
                    </a:lnTo>
                    <a:lnTo>
                      <a:pt x="883" y="543"/>
                    </a:lnTo>
                    <a:lnTo>
                      <a:pt x="883" y="546"/>
                    </a:lnTo>
                    <a:lnTo>
                      <a:pt x="880" y="546"/>
                    </a:lnTo>
                    <a:lnTo>
                      <a:pt x="877" y="546"/>
                    </a:lnTo>
                    <a:lnTo>
                      <a:pt x="877" y="548"/>
                    </a:lnTo>
                    <a:lnTo>
                      <a:pt x="875" y="548"/>
                    </a:lnTo>
                    <a:lnTo>
                      <a:pt x="875" y="546"/>
                    </a:lnTo>
                    <a:lnTo>
                      <a:pt x="872" y="546"/>
                    </a:lnTo>
                    <a:lnTo>
                      <a:pt x="870" y="546"/>
                    </a:lnTo>
                    <a:lnTo>
                      <a:pt x="870" y="543"/>
                    </a:lnTo>
                    <a:lnTo>
                      <a:pt x="867" y="540"/>
                    </a:lnTo>
                    <a:lnTo>
                      <a:pt x="867" y="538"/>
                    </a:lnTo>
                    <a:lnTo>
                      <a:pt x="859" y="527"/>
                    </a:lnTo>
                    <a:lnTo>
                      <a:pt x="862" y="522"/>
                    </a:lnTo>
                    <a:lnTo>
                      <a:pt x="870" y="509"/>
                    </a:lnTo>
                    <a:lnTo>
                      <a:pt x="872" y="501"/>
                    </a:lnTo>
                    <a:lnTo>
                      <a:pt x="877" y="496"/>
                    </a:lnTo>
                    <a:lnTo>
                      <a:pt x="877" y="493"/>
                    </a:lnTo>
                    <a:lnTo>
                      <a:pt x="872" y="488"/>
                    </a:lnTo>
                    <a:lnTo>
                      <a:pt x="867" y="480"/>
                    </a:lnTo>
                    <a:lnTo>
                      <a:pt x="867" y="478"/>
                    </a:lnTo>
                    <a:lnTo>
                      <a:pt x="862" y="480"/>
                    </a:lnTo>
                    <a:lnTo>
                      <a:pt x="846" y="488"/>
                    </a:lnTo>
                    <a:lnTo>
                      <a:pt x="828" y="496"/>
                    </a:lnTo>
                    <a:lnTo>
                      <a:pt x="823" y="499"/>
                    </a:lnTo>
                    <a:lnTo>
                      <a:pt x="817" y="501"/>
                    </a:lnTo>
                    <a:lnTo>
                      <a:pt x="815" y="501"/>
                    </a:lnTo>
                    <a:lnTo>
                      <a:pt x="802" y="509"/>
                    </a:lnTo>
                    <a:lnTo>
                      <a:pt x="797" y="509"/>
                    </a:lnTo>
                    <a:lnTo>
                      <a:pt x="799" y="512"/>
                    </a:lnTo>
                    <a:lnTo>
                      <a:pt x="802" y="517"/>
                    </a:lnTo>
                    <a:lnTo>
                      <a:pt x="802" y="520"/>
                    </a:lnTo>
                    <a:lnTo>
                      <a:pt x="804" y="522"/>
                    </a:lnTo>
                    <a:lnTo>
                      <a:pt x="815" y="543"/>
                    </a:lnTo>
                    <a:lnTo>
                      <a:pt x="815" y="546"/>
                    </a:lnTo>
                    <a:lnTo>
                      <a:pt x="823" y="556"/>
                    </a:lnTo>
                    <a:lnTo>
                      <a:pt x="823" y="559"/>
                    </a:lnTo>
                    <a:lnTo>
                      <a:pt x="828" y="567"/>
                    </a:lnTo>
                    <a:lnTo>
                      <a:pt x="828" y="569"/>
                    </a:lnTo>
                    <a:lnTo>
                      <a:pt x="830" y="572"/>
                    </a:lnTo>
                    <a:lnTo>
                      <a:pt x="830" y="574"/>
                    </a:lnTo>
                    <a:lnTo>
                      <a:pt x="833" y="574"/>
                    </a:lnTo>
                    <a:lnTo>
                      <a:pt x="836" y="574"/>
                    </a:lnTo>
                    <a:lnTo>
                      <a:pt x="838" y="574"/>
                    </a:lnTo>
                    <a:lnTo>
                      <a:pt x="841" y="574"/>
                    </a:lnTo>
                    <a:lnTo>
                      <a:pt x="844" y="574"/>
                    </a:lnTo>
                    <a:lnTo>
                      <a:pt x="846" y="574"/>
                    </a:lnTo>
                    <a:lnTo>
                      <a:pt x="846" y="577"/>
                    </a:lnTo>
                    <a:lnTo>
                      <a:pt x="844" y="577"/>
                    </a:lnTo>
                    <a:lnTo>
                      <a:pt x="841" y="577"/>
                    </a:lnTo>
                    <a:lnTo>
                      <a:pt x="838" y="577"/>
                    </a:lnTo>
                    <a:lnTo>
                      <a:pt x="836" y="577"/>
                    </a:lnTo>
                    <a:lnTo>
                      <a:pt x="833" y="577"/>
                    </a:lnTo>
                    <a:lnTo>
                      <a:pt x="830" y="577"/>
                    </a:lnTo>
                    <a:lnTo>
                      <a:pt x="828" y="577"/>
                    </a:lnTo>
                    <a:lnTo>
                      <a:pt x="825" y="577"/>
                    </a:lnTo>
                    <a:lnTo>
                      <a:pt x="823" y="577"/>
                    </a:lnTo>
                    <a:lnTo>
                      <a:pt x="823" y="574"/>
                    </a:lnTo>
                    <a:lnTo>
                      <a:pt x="820" y="574"/>
                    </a:lnTo>
                    <a:lnTo>
                      <a:pt x="817" y="574"/>
                    </a:lnTo>
                    <a:lnTo>
                      <a:pt x="815" y="574"/>
                    </a:lnTo>
                    <a:lnTo>
                      <a:pt x="812" y="574"/>
                    </a:lnTo>
                    <a:lnTo>
                      <a:pt x="810" y="572"/>
                    </a:lnTo>
                    <a:lnTo>
                      <a:pt x="804" y="572"/>
                    </a:lnTo>
                    <a:lnTo>
                      <a:pt x="781" y="564"/>
                    </a:lnTo>
                    <a:lnTo>
                      <a:pt x="781" y="567"/>
                    </a:lnTo>
                    <a:lnTo>
                      <a:pt x="778" y="567"/>
                    </a:lnTo>
                    <a:lnTo>
                      <a:pt x="778" y="572"/>
                    </a:lnTo>
                    <a:lnTo>
                      <a:pt x="776" y="572"/>
                    </a:lnTo>
                    <a:lnTo>
                      <a:pt x="778" y="572"/>
                    </a:lnTo>
                    <a:lnTo>
                      <a:pt x="776" y="572"/>
                    </a:lnTo>
                    <a:lnTo>
                      <a:pt x="776" y="574"/>
                    </a:lnTo>
                    <a:lnTo>
                      <a:pt x="776" y="572"/>
                    </a:lnTo>
                    <a:lnTo>
                      <a:pt x="778" y="567"/>
                    </a:lnTo>
                    <a:lnTo>
                      <a:pt x="778" y="564"/>
                    </a:lnTo>
                    <a:lnTo>
                      <a:pt x="770" y="561"/>
                    </a:lnTo>
                    <a:lnTo>
                      <a:pt x="765" y="561"/>
                    </a:lnTo>
                    <a:lnTo>
                      <a:pt x="763" y="559"/>
                    </a:lnTo>
                    <a:lnTo>
                      <a:pt x="760" y="559"/>
                    </a:lnTo>
                    <a:lnTo>
                      <a:pt x="757" y="559"/>
                    </a:lnTo>
                    <a:lnTo>
                      <a:pt x="755" y="559"/>
                    </a:lnTo>
                    <a:lnTo>
                      <a:pt x="752" y="559"/>
                    </a:lnTo>
                    <a:lnTo>
                      <a:pt x="750" y="559"/>
                    </a:lnTo>
                    <a:lnTo>
                      <a:pt x="747" y="559"/>
                    </a:lnTo>
                    <a:lnTo>
                      <a:pt x="744" y="559"/>
                    </a:lnTo>
                    <a:lnTo>
                      <a:pt x="742" y="559"/>
                    </a:lnTo>
                    <a:lnTo>
                      <a:pt x="739" y="559"/>
                    </a:lnTo>
                    <a:lnTo>
                      <a:pt x="737" y="559"/>
                    </a:lnTo>
                    <a:lnTo>
                      <a:pt x="734" y="559"/>
                    </a:lnTo>
                    <a:lnTo>
                      <a:pt x="734" y="561"/>
                    </a:lnTo>
                    <a:lnTo>
                      <a:pt x="731" y="561"/>
                    </a:lnTo>
                    <a:lnTo>
                      <a:pt x="734" y="561"/>
                    </a:lnTo>
                    <a:lnTo>
                      <a:pt x="734" y="564"/>
                    </a:lnTo>
                    <a:lnTo>
                      <a:pt x="731" y="561"/>
                    </a:lnTo>
                    <a:lnTo>
                      <a:pt x="729" y="561"/>
                    </a:lnTo>
                    <a:lnTo>
                      <a:pt x="729" y="559"/>
                    </a:lnTo>
                    <a:lnTo>
                      <a:pt x="726" y="559"/>
                    </a:lnTo>
                    <a:lnTo>
                      <a:pt x="729" y="559"/>
                    </a:lnTo>
                    <a:lnTo>
                      <a:pt x="729" y="556"/>
                    </a:lnTo>
                    <a:lnTo>
                      <a:pt x="726" y="556"/>
                    </a:lnTo>
                    <a:lnTo>
                      <a:pt x="726" y="553"/>
                    </a:lnTo>
                    <a:lnTo>
                      <a:pt x="723" y="553"/>
                    </a:lnTo>
                    <a:lnTo>
                      <a:pt x="721" y="553"/>
                    </a:lnTo>
                    <a:lnTo>
                      <a:pt x="718" y="553"/>
                    </a:lnTo>
                    <a:lnTo>
                      <a:pt x="716" y="553"/>
                    </a:lnTo>
                    <a:lnTo>
                      <a:pt x="713" y="553"/>
                    </a:lnTo>
                    <a:lnTo>
                      <a:pt x="710" y="553"/>
                    </a:lnTo>
                    <a:lnTo>
                      <a:pt x="710" y="556"/>
                    </a:lnTo>
                    <a:lnTo>
                      <a:pt x="708" y="556"/>
                    </a:lnTo>
                    <a:lnTo>
                      <a:pt x="705" y="556"/>
                    </a:lnTo>
                    <a:lnTo>
                      <a:pt x="703" y="556"/>
                    </a:lnTo>
                    <a:lnTo>
                      <a:pt x="700" y="556"/>
                    </a:lnTo>
                    <a:lnTo>
                      <a:pt x="700" y="559"/>
                    </a:lnTo>
                    <a:lnTo>
                      <a:pt x="697" y="559"/>
                    </a:lnTo>
                    <a:lnTo>
                      <a:pt x="695" y="559"/>
                    </a:lnTo>
                    <a:lnTo>
                      <a:pt x="692" y="559"/>
                    </a:lnTo>
                    <a:lnTo>
                      <a:pt x="692" y="561"/>
                    </a:lnTo>
                    <a:lnTo>
                      <a:pt x="690" y="561"/>
                    </a:lnTo>
                    <a:lnTo>
                      <a:pt x="687" y="561"/>
                    </a:lnTo>
                    <a:lnTo>
                      <a:pt x="687" y="564"/>
                    </a:lnTo>
                    <a:lnTo>
                      <a:pt x="684" y="564"/>
                    </a:lnTo>
                    <a:lnTo>
                      <a:pt x="682" y="564"/>
                    </a:lnTo>
                    <a:lnTo>
                      <a:pt x="682" y="567"/>
                    </a:lnTo>
                    <a:lnTo>
                      <a:pt x="679" y="567"/>
                    </a:lnTo>
                    <a:lnTo>
                      <a:pt x="679" y="569"/>
                    </a:lnTo>
                    <a:lnTo>
                      <a:pt x="676" y="569"/>
                    </a:lnTo>
                    <a:lnTo>
                      <a:pt x="676" y="572"/>
                    </a:lnTo>
                    <a:lnTo>
                      <a:pt x="676" y="574"/>
                    </a:lnTo>
                    <a:lnTo>
                      <a:pt x="674" y="574"/>
                    </a:lnTo>
                    <a:lnTo>
                      <a:pt x="674" y="577"/>
                    </a:lnTo>
                    <a:lnTo>
                      <a:pt x="671" y="577"/>
                    </a:lnTo>
                    <a:lnTo>
                      <a:pt x="669" y="577"/>
                    </a:lnTo>
                    <a:lnTo>
                      <a:pt x="669" y="580"/>
                    </a:lnTo>
                    <a:lnTo>
                      <a:pt x="666" y="580"/>
                    </a:lnTo>
                    <a:lnTo>
                      <a:pt x="663" y="580"/>
                    </a:lnTo>
                    <a:lnTo>
                      <a:pt x="661" y="580"/>
                    </a:lnTo>
                    <a:lnTo>
                      <a:pt x="658" y="580"/>
                    </a:lnTo>
                    <a:lnTo>
                      <a:pt x="658" y="582"/>
                    </a:lnTo>
                    <a:lnTo>
                      <a:pt x="656" y="582"/>
                    </a:lnTo>
                    <a:lnTo>
                      <a:pt x="656" y="585"/>
                    </a:lnTo>
                    <a:lnTo>
                      <a:pt x="653" y="585"/>
                    </a:lnTo>
                    <a:lnTo>
                      <a:pt x="653" y="587"/>
                    </a:lnTo>
                    <a:lnTo>
                      <a:pt x="653" y="590"/>
                    </a:lnTo>
                    <a:lnTo>
                      <a:pt x="653" y="593"/>
                    </a:lnTo>
                    <a:lnTo>
                      <a:pt x="653" y="595"/>
                    </a:lnTo>
                    <a:lnTo>
                      <a:pt x="656" y="595"/>
                    </a:lnTo>
                    <a:lnTo>
                      <a:pt x="656" y="598"/>
                    </a:lnTo>
                    <a:lnTo>
                      <a:pt x="653" y="598"/>
                    </a:lnTo>
                    <a:lnTo>
                      <a:pt x="653" y="600"/>
                    </a:lnTo>
                    <a:lnTo>
                      <a:pt x="650" y="600"/>
                    </a:lnTo>
                    <a:lnTo>
                      <a:pt x="650" y="603"/>
                    </a:lnTo>
                    <a:lnTo>
                      <a:pt x="648" y="603"/>
                    </a:lnTo>
                    <a:lnTo>
                      <a:pt x="648" y="606"/>
                    </a:lnTo>
                    <a:lnTo>
                      <a:pt x="645" y="606"/>
                    </a:lnTo>
                    <a:lnTo>
                      <a:pt x="645" y="608"/>
                    </a:lnTo>
                    <a:lnTo>
                      <a:pt x="637" y="616"/>
                    </a:lnTo>
                    <a:lnTo>
                      <a:pt x="635" y="619"/>
                    </a:lnTo>
                    <a:lnTo>
                      <a:pt x="629" y="619"/>
                    </a:lnTo>
                    <a:lnTo>
                      <a:pt x="627" y="621"/>
                    </a:lnTo>
                    <a:lnTo>
                      <a:pt x="622" y="624"/>
                    </a:lnTo>
                    <a:lnTo>
                      <a:pt x="614" y="629"/>
                    </a:lnTo>
                    <a:lnTo>
                      <a:pt x="611" y="629"/>
                    </a:lnTo>
                    <a:lnTo>
                      <a:pt x="611" y="632"/>
                    </a:lnTo>
                    <a:lnTo>
                      <a:pt x="614" y="632"/>
                    </a:lnTo>
                    <a:lnTo>
                      <a:pt x="614" y="634"/>
                    </a:lnTo>
                    <a:lnTo>
                      <a:pt x="614" y="637"/>
                    </a:lnTo>
                    <a:lnTo>
                      <a:pt x="616" y="637"/>
                    </a:lnTo>
                    <a:lnTo>
                      <a:pt x="616" y="640"/>
                    </a:lnTo>
                    <a:lnTo>
                      <a:pt x="616" y="642"/>
                    </a:lnTo>
                    <a:lnTo>
                      <a:pt x="619" y="642"/>
                    </a:lnTo>
                    <a:lnTo>
                      <a:pt x="619" y="645"/>
                    </a:lnTo>
                    <a:lnTo>
                      <a:pt x="622" y="645"/>
                    </a:lnTo>
                    <a:lnTo>
                      <a:pt x="622" y="648"/>
                    </a:lnTo>
                    <a:lnTo>
                      <a:pt x="622" y="650"/>
                    </a:lnTo>
                    <a:lnTo>
                      <a:pt x="624" y="650"/>
                    </a:lnTo>
                    <a:lnTo>
                      <a:pt x="624" y="653"/>
                    </a:lnTo>
                    <a:lnTo>
                      <a:pt x="627" y="655"/>
                    </a:lnTo>
                    <a:lnTo>
                      <a:pt x="627" y="658"/>
                    </a:lnTo>
                    <a:lnTo>
                      <a:pt x="627" y="661"/>
                    </a:lnTo>
                    <a:lnTo>
                      <a:pt x="627" y="663"/>
                    </a:lnTo>
                    <a:lnTo>
                      <a:pt x="624" y="666"/>
                    </a:lnTo>
                    <a:lnTo>
                      <a:pt x="624" y="668"/>
                    </a:lnTo>
                    <a:lnTo>
                      <a:pt x="622" y="671"/>
                    </a:lnTo>
                    <a:lnTo>
                      <a:pt x="622" y="674"/>
                    </a:lnTo>
                    <a:lnTo>
                      <a:pt x="622" y="676"/>
                    </a:lnTo>
                    <a:lnTo>
                      <a:pt x="619" y="679"/>
                    </a:lnTo>
                    <a:lnTo>
                      <a:pt x="606" y="671"/>
                    </a:lnTo>
                    <a:lnTo>
                      <a:pt x="611" y="658"/>
                    </a:lnTo>
                    <a:lnTo>
                      <a:pt x="614" y="653"/>
                    </a:lnTo>
                    <a:lnTo>
                      <a:pt x="601" y="648"/>
                    </a:lnTo>
                    <a:lnTo>
                      <a:pt x="598" y="653"/>
                    </a:lnTo>
                    <a:lnTo>
                      <a:pt x="596" y="661"/>
                    </a:lnTo>
                    <a:lnTo>
                      <a:pt x="593" y="666"/>
                    </a:lnTo>
                    <a:lnTo>
                      <a:pt x="583" y="661"/>
                    </a:lnTo>
                    <a:lnTo>
                      <a:pt x="575" y="658"/>
                    </a:lnTo>
                    <a:lnTo>
                      <a:pt x="569" y="658"/>
                    </a:lnTo>
                    <a:lnTo>
                      <a:pt x="572" y="655"/>
                    </a:lnTo>
                    <a:lnTo>
                      <a:pt x="575" y="648"/>
                    </a:lnTo>
                    <a:lnTo>
                      <a:pt x="577" y="637"/>
                    </a:lnTo>
                    <a:lnTo>
                      <a:pt x="575" y="637"/>
                    </a:lnTo>
                    <a:lnTo>
                      <a:pt x="572" y="634"/>
                    </a:lnTo>
                    <a:lnTo>
                      <a:pt x="567" y="634"/>
                    </a:lnTo>
                    <a:lnTo>
                      <a:pt x="564" y="640"/>
                    </a:lnTo>
                    <a:lnTo>
                      <a:pt x="564" y="642"/>
                    </a:lnTo>
                    <a:lnTo>
                      <a:pt x="562" y="645"/>
                    </a:lnTo>
                    <a:lnTo>
                      <a:pt x="562" y="650"/>
                    </a:lnTo>
                    <a:lnTo>
                      <a:pt x="559" y="653"/>
                    </a:lnTo>
                    <a:lnTo>
                      <a:pt x="556" y="650"/>
                    </a:lnTo>
                    <a:lnTo>
                      <a:pt x="551" y="650"/>
                    </a:lnTo>
                    <a:lnTo>
                      <a:pt x="549" y="648"/>
                    </a:lnTo>
                    <a:lnTo>
                      <a:pt x="536" y="642"/>
                    </a:lnTo>
                    <a:lnTo>
                      <a:pt x="538" y="642"/>
                    </a:lnTo>
                    <a:lnTo>
                      <a:pt x="543" y="627"/>
                    </a:lnTo>
                    <a:lnTo>
                      <a:pt x="543" y="624"/>
                    </a:lnTo>
                    <a:lnTo>
                      <a:pt x="541" y="621"/>
                    </a:lnTo>
                    <a:lnTo>
                      <a:pt x="538" y="621"/>
                    </a:lnTo>
                    <a:lnTo>
                      <a:pt x="533" y="619"/>
                    </a:lnTo>
                    <a:lnTo>
                      <a:pt x="533" y="621"/>
                    </a:lnTo>
                    <a:lnTo>
                      <a:pt x="530" y="629"/>
                    </a:lnTo>
                    <a:lnTo>
                      <a:pt x="528" y="629"/>
                    </a:lnTo>
                    <a:lnTo>
                      <a:pt x="528" y="632"/>
                    </a:lnTo>
                    <a:lnTo>
                      <a:pt x="528" y="634"/>
                    </a:lnTo>
                    <a:lnTo>
                      <a:pt x="522" y="642"/>
                    </a:lnTo>
                    <a:lnTo>
                      <a:pt x="520" y="653"/>
                    </a:lnTo>
                    <a:lnTo>
                      <a:pt x="515" y="661"/>
                    </a:lnTo>
                    <a:lnTo>
                      <a:pt x="530" y="671"/>
                    </a:lnTo>
                    <a:lnTo>
                      <a:pt x="536" y="674"/>
                    </a:lnTo>
                    <a:lnTo>
                      <a:pt x="536" y="676"/>
                    </a:lnTo>
                    <a:lnTo>
                      <a:pt x="538" y="676"/>
                    </a:lnTo>
                    <a:lnTo>
                      <a:pt x="538" y="679"/>
                    </a:lnTo>
                    <a:lnTo>
                      <a:pt x="538" y="681"/>
                    </a:lnTo>
                    <a:lnTo>
                      <a:pt x="536" y="681"/>
                    </a:lnTo>
                    <a:lnTo>
                      <a:pt x="533" y="681"/>
                    </a:lnTo>
                    <a:lnTo>
                      <a:pt x="525" y="676"/>
                    </a:lnTo>
                    <a:lnTo>
                      <a:pt x="517" y="671"/>
                    </a:lnTo>
                    <a:lnTo>
                      <a:pt x="517" y="668"/>
                    </a:lnTo>
                    <a:lnTo>
                      <a:pt x="515" y="668"/>
                    </a:lnTo>
                    <a:lnTo>
                      <a:pt x="512" y="668"/>
                    </a:lnTo>
                    <a:lnTo>
                      <a:pt x="512" y="666"/>
                    </a:lnTo>
                    <a:lnTo>
                      <a:pt x="509" y="666"/>
                    </a:lnTo>
                    <a:lnTo>
                      <a:pt x="509" y="663"/>
                    </a:lnTo>
                    <a:lnTo>
                      <a:pt x="507" y="663"/>
                    </a:lnTo>
                    <a:lnTo>
                      <a:pt x="504" y="663"/>
                    </a:lnTo>
                    <a:lnTo>
                      <a:pt x="504" y="661"/>
                    </a:lnTo>
                    <a:lnTo>
                      <a:pt x="502" y="658"/>
                    </a:lnTo>
                    <a:lnTo>
                      <a:pt x="499" y="658"/>
                    </a:lnTo>
                    <a:lnTo>
                      <a:pt x="499" y="655"/>
                    </a:lnTo>
                    <a:lnTo>
                      <a:pt x="496" y="655"/>
                    </a:lnTo>
                    <a:lnTo>
                      <a:pt x="491" y="650"/>
                    </a:lnTo>
                    <a:lnTo>
                      <a:pt x="483" y="645"/>
                    </a:lnTo>
                    <a:lnTo>
                      <a:pt x="481" y="645"/>
                    </a:lnTo>
                    <a:lnTo>
                      <a:pt x="478" y="642"/>
                    </a:lnTo>
                    <a:lnTo>
                      <a:pt x="470" y="637"/>
                    </a:lnTo>
                    <a:lnTo>
                      <a:pt x="460" y="629"/>
                    </a:lnTo>
                    <a:lnTo>
                      <a:pt x="452" y="624"/>
                    </a:lnTo>
                    <a:lnTo>
                      <a:pt x="449" y="621"/>
                    </a:lnTo>
                    <a:lnTo>
                      <a:pt x="447" y="619"/>
                    </a:lnTo>
                    <a:lnTo>
                      <a:pt x="444" y="619"/>
                    </a:lnTo>
                    <a:lnTo>
                      <a:pt x="444" y="616"/>
                    </a:lnTo>
                    <a:lnTo>
                      <a:pt x="442" y="616"/>
                    </a:lnTo>
                    <a:lnTo>
                      <a:pt x="442" y="614"/>
                    </a:lnTo>
                    <a:lnTo>
                      <a:pt x="436" y="611"/>
                    </a:lnTo>
                    <a:lnTo>
                      <a:pt x="434" y="608"/>
                    </a:lnTo>
                    <a:lnTo>
                      <a:pt x="431" y="608"/>
                    </a:lnTo>
                    <a:lnTo>
                      <a:pt x="426" y="603"/>
                    </a:lnTo>
                    <a:lnTo>
                      <a:pt x="418" y="598"/>
                    </a:lnTo>
                    <a:lnTo>
                      <a:pt x="418" y="600"/>
                    </a:lnTo>
                    <a:lnTo>
                      <a:pt x="423" y="606"/>
                    </a:lnTo>
                    <a:lnTo>
                      <a:pt x="429" y="608"/>
                    </a:lnTo>
                    <a:lnTo>
                      <a:pt x="421" y="603"/>
                    </a:lnTo>
                    <a:lnTo>
                      <a:pt x="413" y="598"/>
                    </a:lnTo>
                    <a:lnTo>
                      <a:pt x="415" y="595"/>
                    </a:lnTo>
                    <a:lnTo>
                      <a:pt x="418" y="595"/>
                    </a:lnTo>
                    <a:lnTo>
                      <a:pt x="415" y="595"/>
                    </a:lnTo>
                    <a:lnTo>
                      <a:pt x="415" y="593"/>
                    </a:lnTo>
                    <a:lnTo>
                      <a:pt x="413" y="595"/>
                    </a:lnTo>
                    <a:lnTo>
                      <a:pt x="413" y="598"/>
                    </a:lnTo>
                    <a:lnTo>
                      <a:pt x="392" y="587"/>
                    </a:lnTo>
                    <a:lnTo>
                      <a:pt x="395" y="587"/>
                    </a:lnTo>
                    <a:lnTo>
                      <a:pt x="410" y="595"/>
                    </a:lnTo>
                    <a:lnTo>
                      <a:pt x="413" y="595"/>
                    </a:lnTo>
                    <a:lnTo>
                      <a:pt x="413" y="593"/>
                    </a:lnTo>
                    <a:lnTo>
                      <a:pt x="395" y="582"/>
                    </a:lnTo>
                    <a:lnTo>
                      <a:pt x="395" y="580"/>
                    </a:lnTo>
                    <a:lnTo>
                      <a:pt x="392" y="580"/>
                    </a:lnTo>
                    <a:lnTo>
                      <a:pt x="392" y="577"/>
                    </a:lnTo>
                    <a:lnTo>
                      <a:pt x="389" y="577"/>
                    </a:lnTo>
                    <a:lnTo>
                      <a:pt x="389" y="574"/>
                    </a:lnTo>
                    <a:lnTo>
                      <a:pt x="387" y="574"/>
                    </a:lnTo>
                    <a:lnTo>
                      <a:pt x="384" y="572"/>
                    </a:lnTo>
                    <a:lnTo>
                      <a:pt x="379" y="567"/>
                    </a:lnTo>
                    <a:lnTo>
                      <a:pt x="376" y="564"/>
                    </a:lnTo>
                    <a:lnTo>
                      <a:pt x="376" y="567"/>
                    </a:lnTo>
                    <a:lnTo>
                      <a:pt x="376" y="564"/>
                    </a:lnTo>
                    <a:lnTo>
                      <a:pt x="371" y="559"/>
                    </a:lnTo>
                    <a:lnTo>
                      <a:pt x="371" y="561"/>
                    </a:lnTo>
                    <a:lnTo>
                      <a:pt x="371" y="559"/>
                    </a:lnTo>
                    <a:lnTo>
                      <a:pt x="368" y="559"/>
                    </a:lnTo>
                    <a:lnTo>
                      <a:pt x="368" y="561"/>
                    </a:lnTo>
                    <a:lnTo>
                      <a:pt x="363" y="559"/>
                    </a:lnTo>
                    <a:lnTo>
                      <a:pt x="366" y="556"/>
                    </a:lnTo>
                    <a:lnTo>
                      <a:pt x="363" y="551"/>
                    </a:lnTo>
                    <a:lnTo>
                      <a:pt x="350" y="559"/>
                    </a:lnTo>
                    <a:lnTo>
                      <a:pt x="366" y="574"/>
                    </a:lnTo>
                    <a:lnTo>
                      <a:pt x="371" y="580"/>
                    </a:lnTo>
                    <a:lnTo>
                      <a:pt x="376" y="585"/>
                    </a:lnTo>
                    <a:lnTo>
                      <a:pt x="379" y="587"/>
                    </a:lnTo>
                    <a:lnTo>
                      <a:pt x="382" y="590"/>
                    </a:lnTo>
                    <a:lnTo>
                      <a:pt x="379" y="587"/>
                    </a:lnTo>
                    <a:lnTo>
                      <a:pt x="379" y="590"/>
                    </a:lnTo>
                    <a:lnTo>
                      <a:pt x="371" y="582"/>
                    </a:lnTo>
                    <a:lnTo>
                      <a:pt x="361" y="574"/>
                    </a:lnTo>
                    <a:lnTo>
                      <a:pt x="345" y="559"/>
                    </a:lnTo>
                    <a:lnTo>
                      <a:pt x="348" y="556"/>
                    </a:lnTo>
                    <a:lnTo>
                      <a:pt x="345" y="556"/>
                    </a:lnTo>
                    <a:lnTo>
                      <a:pt x="348" y="556"/>
                    </a:lnTo>
                    <a:lnTo>
                      <a:pt x="361" y="551"/>
                    </a:lnTo>
                    <a:lnTo>
                      <a:pt x="358" y="548"/>
                    </a:lnTo>
                    <a:lnTo>
                      <a:pt x="358" y="551"/>
                    </a:lnTo>
                    <a:lnTo>
                      <a:pt x="355" y="548"/>
                    </a:lnTo>
                    <a:lnTo>
                      <a:pt x="358" y="548"/>
                    </a:lnTo>
                    <a:lnTo>
                      <a:pt x="355" y="546"/>
                    </a:lnTo>
                    <a:lnTo>
                      <a:pt x="355" y="543"/>
                    </a:lnTo>
                    <a:lnTo>
                      <a:pt x="350" y="540"/>
                    </a:lnTo>
                    <a:lnTo>
                      <a:pt x="350" y="538"/>
                    </a:lnTo>
                    <a:lnTo>
                      <a:pt x="348" y="538"/>
                    </a:lnTo>
                    <a:lnTo>
                      <a:pt x="348" y="535"/>
                    </a:lnTo>
                    <a:lnTo>
                      <a:pt x="345" y="535"/>
                    </a:lnTo>
                    <a:lnTo>
                      <a:pt x="345" y="533"/>
                    </a:lnTo>
                    <a:lnTo>
                      <a:pt x="345" y="530"/>
                    </a:lnTo>
                    <a:lnTo>
                      <a:pt x="345" y="527"/>
                    </a:lnTo>
                    <a:lnTo>
                      <a:pt x="345" y="525"/>
                    </a:lnTo>
                    <a:lnTo>
                      <a:pt x="348" y="525"/>
                    </a:lnTo>
                    <a:lnTo>
                      <a:pt x="348" y="522"/>
                    </a:lnTo>
                    <a:lnTo>
                      <a:pt x="353" y="514"/>
                    </a:lnTo>
                    <a:lnTo>
                      <a:pt x="353" y="517"/>
                    </a:lnTo>
                    <a:lnTo>
                      <a:pt x="358" y="509"/>
                    </a:lnTo>
                    <a:lnTo>
                      <a:pt x="358" y="506"/>
                    </a:lnTo>
                    <a:lnTo>
                      <a:pt x="361" y="506"/>
                    </a:lnTo>
                    <a:lnTo>
                      <a:pt x="361" y="504"/>
                    </a:lnTo>
                    <a:lnTo>
                      <a:pt x="358" y="504"/>
                    </a:lnTo>
                    <a:lnTo>
                      <a:pt x="358" y="501"/>
                    </a:lnTo>
                    <a:lnTo>
                      <a:pt x="361" y="501"/>
                    </a:lnTo>
                    <a:lnTo>
                      <a:pt x="361" y="504"/>
                    </a:lnTo>
                    <a:lnTo>
                      <a:pt x="361" y="501"/>
                    </a:lnTo>
                    <a:lnTo>
                      <a:pt x="361" y="504"/>
                    </a:lnTo>
                    <a:lnTo>
                      <a:pt x="361" y="501"/>
                    </a:lnTo>
                    <a:lnTo>
                      <a:pt x="363" y="501"/>
                    </a:lnTo>
                    <a:lnTo>
                      <a:pt x="363" y="499"/>
                    </a:lnTo>
                    <a:lnTo>
                      <a:pt x="366" y="499"/>
                    </a:lnTo>
                    <a:lnTo>
                      <a:pt x="366" y="501"/>
                    </a:lnTo>
                    <a:lnTo>
                      <a:pt x="366" y="499"/>
                    </a:lnTo>
                    <a:lnTo>
                      <a:pt x="368" y="499"/>
                    </a:lnTo>
                    <a:lnTo>
                      <a:pt x="368" y="501"/>
                    </a:lnTo>
                    <a:lnTo>
                      <a:pt x="371" y="501"/>
                    </a:lnTo>
                    <a:lnTo>
                      <a:pt x="371" y="504"/>
                    </a:lnTo>
                    <a:lnTo>
                      <a:pt x="374" y="504"/>
                    </a:lnTo>
                    <a:lnTo>
                      <a:pt x="376" y="504"/>
                    </a:lnTo>
                    <a:lnTo>
                      <a:pt x="376" y="501"/>
                    </a:lnTo>
                    <a:lnTo>
                      <a:pt x="379" y="501"/>
                    </a:lnTo>
                    <a:lnTo>
                      <a:pt x="379" y="499"/>
                    </a:lnTo>
                    <a:lnTo>
                      <a:pt x="382" y="499"/>
                    </a:lnTo>
                    <a:lnTo>
                      <a:pt x="382" y="496"/>
                    </a:lnTo>
                    <a:lnTo>
                      <a:pt x="384" y="496"/>
                    </a:lnTo>
                    <a:lnTo>
                      <a:pt x="384" y="493"/>
                    </a:lnTo>
                    <a:lnTo>
                      <a:pt x="384" y="491"/>
                    </a:lnTo>
                    <a:lnTo>
                      <a:pt x="387" y="491"/>
                    </a:lnTo>
                    <a:lnTo>
                      <a:pt x="387" y="488"/>
                    </a:lnTo>
                    <a:lnTo>
                      <a:pt x="387" y="486"/>
                    </a:lnTo>
                    <a:lnTo>
                      <a:pt x="389" y="486"/>
                    </a:lnTo>
                    <a:lnTo>
                      <a:pt x="389" y="483"/>
                    </a:lnTo>
                    <a:lnTo>
                      <a:pt x="389" y="480"/>
                    </a:lnTo>
                    <a:lnTo>
                      <a:pt x="389" y="478"/>
                    </a:lnTo>
                    <a:lnTo>
                      <a:pt x="389" y="475"/>
                    </a:lnTo>
                    <a:lnTo>
                      <a:pt x="389" y="473"/>
                    </a:lnTo>
                    <a:lnTo>
                      <a:pt x="392" y="473"/>
                    </a:lnTo>
                    <a:lnTo>
                      <a:pt x="392" y="470"/>
                    </a:lnTo>
                    <a:lnTo>
                      <a:pt x="392" y="467"/>
                    </a:lnTo>
                    <a:lnTo>
                      <a:pt x="392" y="465"/>
                    </a:lnTo>
                    <a:lnTo>
                      <a:pt x="392" y="462"/>
                    </a:lnTo>
                    <a:lnTo>
                      <a:pt x="392" y="459"/>
                    </a:lnTo>
                    <a:lnTo>
                      <a:pt x="392" y="462"/>
                    </a:lnTo>
                    <a:lnTo>
                      <a:pt x="392" y="459"/>
                    </a:lnTo>
                    <a:lnTo>
                      <a:pt x="392" y="457"/>
                    </a:lnTo>
                    <a:lnTo>
                      <a:pt x="395" y="457"/>
                    </a:lnTo>
                    <a:lnTo>
                      <a:pt x="395" y="454"/>
                    </a:lnTo>
                    <a:lnTo>
                      <a:pt x="395" y="452"/>
                    </a:lnTo>
                    <a:lnTo>
                      <a:pt x="395" y="449"/>
                    </a:lnTo>
                    <a:lnTo>
                      <a:pt x="395" y="446"/>
                    </a:lnTo>
                    <a:lnTo>
                      <a:pt x="397" y="446"/>
                    </a:lnTo>
                    <a:lnTo>
                      <a:pt x="397" y="444"/>
                    </a:lnTo>
                    <a:lnTo>
                      <a:pt x="397" y="441"/>
                    </a:lnTo>
                    <a:lnTo>
                      <a:pt x="397" y="439"/>
                    </a:lnTo>
                    <a:lnTo>
                      <a:pt x="397" y="436"/>
                    </a:lnTo>
                    <a:lnTo>
                      <a:pt x="397" y="433"/>
                    </a:lnTo>
                    <a:lnTo>
                      <a:pt x="395" y="433"/>
                    </a:lnTo>
                    <a:lnTo>
                      <a:pt x="395" y="431"/>
                    </a:lnTo>
                    <a:lnTo>
                      <a:pt x="395" y="428"/>
                    </a:lnTo>
                    <a:lnTo>
                      <a:pt x="395" y="425"/>
                    </a:lnTo>
                    <a:lnTo>
                      <a:pt x="395" y="423"/>
                    </a:lnTo>
                    <a:lnTo>
                      <a:pt x="395" y="420"/>
                    </a:lnTo>
                    <a:lnTo>
                      <a:pt x="392" y="420"/>
                    </a:lnTo>
                    <a:lnTo>
                      <a:pt x="392" y="418"/>
                    </a:lnTo>
                    <a:lnTo>
                      <a:pt x="392" y="415"/>
                    </a:lnTo>
                    <a:lnTo>
                      <a:pt x="392" y="412"/>
                    </a:lnTo>
                    <a:lnTo>
                      <a:pt x="389" y="412"/>
                    </a:lnTo>
                    <a:lnTo>
                      <a:pt x="389" y="410"/>
                    </a:lnTo>
                    <a:lnTo>
                      <a:pt x="389" y="407"/>
                    </a:lnTo>
                    <a:lnTo>
                      <a:pt x="387" y="407"/>
                    </a:lnTo>
                    <a:lnTo>
                      <a:pt x="387" y="405"/>
                    </a:lnTo>
                    <a:lnTo>
                      <a:pt x="387" y="402"/>
                    </a:lnTo>
                    <a:lnTo>
                      <a:pt x="384" y="402"/>
                    </a:lnTo>
                    <a:lnTo>
                      <a:pt x="384" y="399"/>
                    </a:lnTo>
                    <a:lnTo>
                      <a:pt x="382" y="399"/>
                    </a:lnTo>
                    <a:lnTo>
                      <a:pt x="382" y="397"/>
                    </a:lnTo>
                    <a:lnTo>
                      <a:pt x="379" y="397"/>
                    </a:lnTo>
                    <a:lnTo>
                      <a:pt x="379" y="394"/>
                    </a:lnTo>
                    <a:lnTo>
                      <a:pt x="376" y="394"/>
                    </a:lnTo>
                    <a:lnTo>
                      <a:pt x="376" y="392"/>
                    </a:lnTo>
                    <a:lnTo>
                      <a:pt x="374" y="392"/>
                    </a:lnTo>
                    <a:lnTo>
                      <a:pt x="374" y="389"/>
                    </a:lnTo>
                    <a:lnTo>
                      <a:pt x="376" y="389"/>
                    </a:lnTo>
                    <a:lnTo>
                      <a:pt x="376" y="386"/>
                    </a:lnTo>
                    <a:lnTo>
                      <a:pt x="374" y="386"/>
                    </a:lnTo>
                    <a:lnTo>
                      <a:pt x="374" y="389"/>
                    </a:lnTo>
                    <a:lnTo>
                      <a:pt x="371" y="389"/>
                    </a:lnTo>
                    <a:lnTo>
                      <a:pt x="368" y="389"/>
                    </a:lnTo>
                    <a:lnTo>
                      <a:pt x="368" y="392"/>
                    </a:lnTo>
                    <a:lnTo>
                      <a:pt x="366" y="392"/>
                    </a:lnTo>
                    <a:lnTo>
                      <a:pt x="366" y="389"/>
                    </a:lnTo>
                    <a:lnTo>
                      <a:pt x="368" y="389"/>
                    </a:lnTo>
                    <a:lnTo>
                      <a:pt x="366" y="389"/>
                    </a:lnTo>
                    <a:lnTo>
                      <a:pt x="366" y="386"/>
                    </a:lnTo>
                    <a:lnTo>
                      <a:pt x="363" y="386"/>
                    </a:lnTo>
                    <a:lnTo>
                      <a:pt x="363" y="384"/>
                    </a:lnTo>
                    <a:lnTo>
                      <a:pt x="361" y="384"/>
                    </a:lnTo>
                    <a:lnTo>
                      <a:pt x="361" y="381"/>
                    </a:lnTo>
                    <a:lnTo>
                      <a:pt x="358" y="381"/>
                    </a:lnTo>
                    <a:lnTo>
                      <a:pt x="361" y="381"/>
                    </a:lnTo>
                    <a:lnTo>
                      <a:pt x="358" y="381"/>
                    </a:lnTo>
                    <a:lnTo>
                      <a:pt x="358" y="378"/>
                    </a:lnTo>
                    <a:lnTo>
                      <a:pt x="355" y="378"/>
                    </a:lnTo>
                    <a:lnTo>
                      <a:pt x="353" y="378"/>
                    </a:lnTo>
                    <a:lnTo>
                      <a:pt x="350" y="378"/>
                    </a:lnTo>
                    <a:lnTo>
                      <a:pt x="348" y="378"/>
                    </a:lnTo>
                    <a:lnTo>
                      <a:pt x="348" y="376"/>
                    </a:lnTo>
                    <a:lnTo>
                      <a:pt x="348" y="378"/>
                    </a:lnTo>
                    <a:lnTo>
                      <a:pt x="348" y="376"/>
                    </a:lnTo>
                    <a:lnTo>
                      <a:pt x="348" y="373"/>
                    </a:lnTo>
                    <a:lnTo>
                      <a:pt x="345" y="373"/>
                    </a:lnTo>
                    <a:lnTo>
                      <a:pt x="345" y="371"/>
                    </a:lnTo>
                    <a:lnTo>
                      <a:pt x="345" y="368"/>
                    </a:lnTo>
                    <a:lnTo>
                      <a:pt x="345" y="365"/>
                    </a:lnTo>
                    <a:lnTo>
                      <a:pt x="345" y="363"/>
                    </a:lnTo>
                    <a:lnTo>
                      <a:pt x="342" y="363"/>
                    </a:lnTo>
                    <a:lnTo>
                      <a:pt x="345" y="363"/>
                    </a:lnTo>
                    <a:lnTo>
                      <a:pt x="345" y="360"/>
                    </a:lnTo>
                    <a:lnTo>
                      <a:pt x="342" y="360"/>
                    </a:lnTo>
                    <a:lnTo>
                      <a:pt x="342" y="358"/>
                    </a:lnTo>
                    <a:lnTo>
                      <a:pt x="342" y="355"/>
                    </a:lnTo>
                    <a:lnTo>
                      <a:pt x="342" y="352"/>
                    </a:lnTo>
                    <a:lnTo>
                      <a:pt x="340" y="352"/>
                    </a:lnTo>
                    <a:lnTo>
                      <a:pt x="340" y="350"/>
                    </a:lnTo>
                    <a:lnTo>
                      <a:pt x="337" y="350"/>
                    </a:lnTo>
                    <a:lnTo>
                      <a:pt x="337" y="347"/>
                    </a:lnTo>
                    <a:lnTo>
                      <a:pt x="337" y="350"/>
                    </a:lnTo>
                    <a:lnTo>
                      <a:pt x="337" y="347"/>
                    </a:lnTo>
                    <a:lnTo>
                      <a:pt x="335" y="347"/>
                    </a:lnTo>
                    <a:lnTo>
                      <a:pt x="337" y="347"/>
                    </a:lnTo>
                    <a:lnTo>
                      <a:pt x="335" y="347"/>
                    </a:lnTo>
                    <a:lnTo>
                      <a:pt x="332" y="347"/>
                    </a:lnTo>
                    <a:lnTo>
                      <a:pt x="332" y="345"/>
                    </a:lnTo>
                    <a:lnTo>
                      <a:pt x="335" y="345"/>
                    </a:lnTo>
                    <a:lnTo>
                      <a:pt x="335" y="342"/>
                    </a:lnTo>
                    <a:lnTo>
                      <a:pt x="337" y="342"/>
                    </a:lnTo>
                    <a:lnTo>
                      <a:pt x="335" y="342"/>
                    </a:lnTo>
                    <a:lnTo>
                      <a:pt x="335" y="339"/>
                    </a:lnTo>
                    <a:lnTo>
                      <a:pt x="337" y="339"/>
                    </a:lnTo>
                    <a:lnTo>
                      <a:pt x="340" y="339"/>
                    </a:lnTo>
                    <a:lnTo>
                      <a:pt x="340" y="337"/>
                    </a:lnTo>
                    <a:lnTo>
                      <a:pt x="342" y="337"/>
                    </a:lnTo>
                    <a:lnTo>
                      <a:pt x="345" y="337"/>
                    </a:lnTo>
                    <a:lnTo>
                      <a:pt x="348" y="337"/>
                    </a:lnTo>
                    <a:lnTo>
                      <a:pt x="348" y="334"/>
                    </a:lnTo>
                    <a:lnTo>
                      <a:pt x="348" y="331"/>
                    </a:lnTo>
                    <a:lnTo>
                      <a:pt x="350" y="331"/>
                    </a:lnTo>
                    <a:lnTo>
                      <a:pt x="350" y="329"/>
                    </a:lnTo>
                    <a:lnTo>
                      <a:pt x="350" y="326"/>
                    </a:lnTo>
                    <a:lnTo>
                      <a:pt x="350" y="324"/>
                    </a:lnTo>
                    <a:lnTo>
                      <a:pt x="348" y="324"/>
                    </a:lnTo>
                    <a:lnTo>
                      <a:pt x="348" y="321"/>
                    </a:lnTo>
                    <a:lnTo>
                      <a:pt x="348" y="318"/>
                    </a:lnTo>
                    <a:lnTo>
                      <a:pt x="348" y="316"/>
                    </a:lnTo>
                    <a:lnTo>
                      <a:pt x="348" y="313"/>
                    </a:lnTo>
                    <a:lnTo>
                      <a:pt x="348" y="311"/>
                    </a:lnTo>
                    <a:lnTo>
                      <a:pt x="348" y="308"/>
                    </a:lnTo>
                    <a:lnTo>
                      <a:pt x="348" y="311"/>
                    </a:lnTo>
                    <a:lnTo>
                      <a:pt x="345" y="311"/>
                    </a:lnTo>
                    <a:lnTo>
                      <a:pt x="345" y="308"/>
                    </a:lnTo>
                    <a:lnTo>
                      <a:pt x="345" y="305"/>
                    </a:lnTo>
                    <a:lnTo>
                      <a:pt x="342" y="305"/>
                    </a:lnTo>
                    <a:lnTo>
                      <a:pt x="342" y="303"/>
                    </a:lnTo>
                    <a:lnTo>
                      <a:pt x="342" y="300"/>
                    </a:lnTo>
                    <a:lnTo>
                      <a:pt x="340" y="297"/>
                    </a:lnTo>
                    <a:lnTo>
                      <a:pt x="340" y="295"/>
                    </a:lnTo>
                    <a:lnTo>
                      <a:pt x="337" y="295"/>
                    </a:lnTo>
                    <a:lnTo>
                      <a:pt x="337" y="292"/>
                    </a:lnTo>
                    <a:lnTo>
                      <a:pt x="335" y="292"/>
                    </a:lnTo>
                    <a:lnTo>
                      <a:pt x="335" y="290"/>
                    </a:lnTo>
                    <a:lnTo>
                      <a:pt x="332" y="290"/>
                    </a:lnTo>
                    <a:lnTo>
                      <a:pt x="332" y="287"/>
                    </a:lnTo>
                    <a:lnTo>
                      <a:pt x="329" y="284"/>
                    </a:lnTo>
                    <a:lnTo>
                      <a:pt x="329" y="282"/>
                    </a:lnTo>
                    <a:lnTo>
                      <a:pt x="327" y="282"/>
                    </a:lnTo>
                    <a:lnTo>
                      <a:pt x="327" y="279"/>
                    </a:lnTo>
                    <a:lnTo>
                      <a:pt x="324" y="279"/>
                    </a:lnTo>
                    <a:lnTo>
                      <a:pt x="321" y="279"/>
                    </a:lnTo>
                    <a:lnTo>
                      <a:pt x="321" y="282"/>
                    </a:lnTo>
                    <a:lnTo>
                      <a:pt x="316" y="287"/>
                    </a:lnTo>
                    <a:lnTo>
                      <a:pt x="306" y="277"/>
                    </a:lnTo>
                    <a:lnTo>
                      <a:pt x="298" y="269"/>
                    </a:lnTo>
                    <a:lnTo>
                      <a:pt x="295" y="269"/>
                    </a:lnTo>
                    <a:lnTo>
                      <a:pt x="293" y="269"/>
                    </a:lnTo>
                    <a:lnTo>
                      <a:pt x="293" y="271"/>
                    </a:lnTo>
                    <a:lnTo>
                      <a:pt x="290" y="271"/>
                    </a:lnTo>
                    <a:lnTo>
                      <a:pt x="288" y="271"/>
                    </a:lnTo>
                    <a:lnTo>
                      <a:pt x="288" y="274"/>
                    </a:lnTo>
                    <a:lnTo>
                      <a:pt x="285" y="274"/>
                    </a:lnTo>
                    <a:lnTo>
                      <a:pt x="285" y="277"/>
                    </a:lnTo>
                    <a:lnTo>
                      <a:pt x="282" y="277"/>
                    </a:lnTo>
                    <a:lnTo>
                      <a:pt x="282" y="274"/>
                    </a:lnTo>
                    <a:lnTo>
                      <a:pt x="280" y="274"/>
                    </a:lnTo>
                    <a:lnTo>
                      <a:pt x="280" y="271"/>
                    </a:lnTo>
                    <a:lnTo>
                      <a:pt x="280" y="274"/>
                    </a:lnTo>
                    <a:lnTo>
                      <a:pt x="277" y="274"/>
                    </a:lnTo>
                    <a:lnTo>
                      <a:pt x="280" y="274"/>
                    </a:lnTo>
                    <a:lnTo>
                      <a:pt x="277" y="274"/>
                    </a:lnTo>
                    <a:lnTo>
                      <a:pt x="277" y="271"/>
                    </a:lnTo>
                    <a:lnTo>
                      <a:pt x="275" y="271"/>
                    </a:lnTo>
                    <a:lnTo>
                      <a:pt x="277" y="271"/>
                    </a:lnTo>
                    <a:lnTo>
                      <a:pt x="275" y="271"/>
                    </a:lnTo>
                    <a:lnTo>
                      <a:pt x="272" y="271"/>
                    </a:lnTo>
                    <a:lnTo>
                      <a:pt x="272" y="269"/>
                    </a:lnTo>
                    <a:lnTo>
                      <a:pt x="269" y="269"/>
                    </a:lnTo>
                    <a:lnTo>
                      <a:pt x="267" y="269"/>
                    </a:lnTo>
                    <a:lnTo>
                      <a:pt x="267" y="271"/>
                    </a:lnTo>
                    <a:lnTo>
                      <a:pt x="267" y="269"/>
                    </a:lnTo>
                    <a:lnTo>
                      <a:pt x="264" y="269"/>
                    </a:lnTo>
                    <a:lnTo>
                      <a:pt x="261" y="269"/>
                    </a:lnTo>
                    <a:lnTo>
                      <a:pt x="261" y="266"/>
                    </a:lnTo>
                    <a:lnTo>
                      <a:pt x="259" y="266"/>
                    </a:lnTo>
                    <a:lnTo>
                      <a:pt x="256" y="266"/>
                    </a:lnTo>
                    <a:lnTo>
                      <a:pt x="254" y="266"/>
                    </a:lnTo>
                    <a:lnTo>
                      <a:pt x="254" y="264"/>
                    </a:lnTo>
                    <a:lnTo>
                      <a:pt x="251" y="264"/>
                    </a:lnTo>
                    <a:lnTo>
                      <a:pt x="251" y="261"/>
                    </a:lnTo>
                    <a:lnTo>
                      <a:pt x="248" y="261"/>
                    </a:lnTo>
                    <a:lnTo>
                      <a:pt x="248" y="264"/>
                    </a:lnTo>
                    <a:lnTo>
                      <a:pt x="248" y="261"/>
                    </a:lnTo>
                    <a:lnTo>
                      <a:pt x="246" y="261"/>
                    </a:lnTo>
                    <a:lnTo>
                      <a:pt x="243" y="261"/>
                    </a:lnTo>
                    <a:lnTo>
                      <a:pt x="241" y="261"/>
                    </a:lnTo>
                    <a:lnTo>
                      <a:pt x="238" y="261"/>
                    </a:lnTo>
                    <a:lnTo>
                      <a:pt x="238" y="258"/>
                    </a:lnTo>
                    <a:lnTo>
                      <a:pt x="235" y="258"/>
                    </a:lnTo>
                    <a:lnTo>
                      <a:pt x="238" y="258"/>
                    </a:lnTo>
                    <a:lnTo>
                      <a:pt x="235" y="258"/>
                    </a:lnTo>
                    <a:lnTo>
                      <a:pt x="235" y="256"/>
                    </a:lnTo>
                    <a:lnTo>
                      <a:pt x="235" y="258"/>
                    </a:lnTo>
                    <a:lnTo>
                      <a:pt x="233" y="256"/>
                    </a:lnTo>
                    <a:lnTo>
                      <a:pt x="233" y="258"/>
                    </a:lnTo>
                    <a:lnTo>
                      <a:pt x="233" y="256"/>
                    </a:lnTo>
                    <a:lnTo>
                      <a:pt x="233" y="253"/>
                    </a:lnTo>
                    <a:lnTo>
                      <a:pt x="233" y="250"/>
                    </a:lnTo>
                    <a:lnTo>
                      <a:pt x="233" y="248"/>
                    </a:lnTo>
                    <a:lnTo>
                      <a:pt x="233" y="250"/>
                    </a:lnTo>
                    <a:lnTo>
                      <a:pt x="233" y="248"/>
                    </a:lnTo>
                    <a:lnTo>
                      <a:pt x="235" y="248"/>
                    </a:lnTo>
                    <a:lnTo>
                      <a:pt x="238" y="248"/>
                    </a:lnTo>
                    <a:lnTo>
                      <a:pt x="238" y="245"/>
                    </a:lnTo>
                    <a:lnTo>
                      <a:pt x="241" y="245"/>
                    </a:lnTo>
                    <a:lnTo>
                      <a:pt x="241" y="243"/>
                    </a:lnTo>
                    <a:lnTo>
                      <a:pt x="241" y="240"/>
                    </a:lnTo>
                    <a:lnTo>
                      <a:pt x="243" y="240"/>
                    </a:lnTo>
                    <a:lnTo>
                      <a:pt x="243" y="237"/>
                    </a:lnTo>
                    <a:lnTo>
                      <a:pt x="246" y="237"/>
                    </a:lnTo>
                    <a:lnTo>
                      <a:pt x="246" y="235"/>
                    </a:lnTo>
                    <a:lnTo>
                      <a:pt x="246" y="232"/>
                    </a:lnTo>
                    <a:lnTo>
                      <a:pt x="246" y="235"/>
                    </a:lnTo>
                    <a:lnTo>
                      <a:pt x="246" y="232"/>
                    </a:lnTo>
                    <a:lnTo>
                      <a:pt x="248" y="232"/>
                    </a:lnTo>
                    <a:lnTo>
                      <a:pt x="246" y="232"/>
                    </a:lnTo>
                    <a:lnTo>
                      <a:pt x="248" y="232"/>
                    </a:lnTo>
                    <a:lnTo>
                      <a:pt x="248" y="230"/>
                    </a:lnTo>
                    <a:lnTo>
                      <a:pt x="248" y="227"/>
                    </a:lnTo>
                    <a:lnTo>
                      <a:pt x="251" y="227"/>
                    </a:lnTo>
                    <a:lnTo>
                      <a:pt x="251" y="224"/>
                    </a:lnTo>
                    <a:lnTo>
                      <a:pt x="254" y="224"/>
                    </a:lnTo>
                    <a:lnTo>
                      <a:pt x="254" y="222"/>
                    </a:lnTo>
                    <a:lnTo>
                      <a:pt x="254" y="219"/>
                    </a:lnTo>
                    <a:lnTo>
                      <a:pt x="254" y="217"/>
                    </a:lnTo>
                    <a:lnTo>
                      <a:pt x="256" y="217"/>
                    </a:lnTo>
                    <a:lnTo>
                      <a:pt x="259" y="217"/>
                    </a:lnTo>
                    <a:lnTo>
                      <a:pt x="261" y="217"/>
                    </a:lnTo>
                    <a:lnTo>
                      <a:pt x="264" y="214"/>
                    </a:lnTo>
                    <a:lnTo>
                      <a:pt x="267" y="209"/>
                    </a:lnTo>
                    <a:lnTo>
                      <a:pt x="269" y="206"/>
                    </a:lnTo>
                    <a:lnTo>
                      <a:pt x="275" y="203"/>
                    </a:lnTo>
                    <a:lnTo>
                      <a:pt x="275" y="201"/>
                    </a:lnTo>
                    <a:lnTo>
                      <a:pt x="277" y="201"/>
                    </a:lnTo>
                    <a:lnTo>
                      <a:pt x="277" y="198"/>
                    </a:lnTo>
                    <a:lnTo>
                      <a:pt x="280" y="196"/>
                    </a:lnTo>
                    <a:lnTo>
                      <a:pt x="282" y="193"/>
                    </a:lnTo>
                    <a:lnTo>
                      <a:pt x="285" y="190"/>
                    </a:lnTo>
                    <a:lnTo>
                      <a:pt x="288" y="190"/>
                    </a:lnTo>
                    <a:lnTo>
                      <a:pt x="288" y="188"/>
                    </a:lnTo>
                    <a:lnTo>
                      <a:pt x="290" y="188"/>
                    </a:lnTo>
                    <a:lnTo>
                      <a:pt x="293" y="185"/>
                    </a:lnTo>
                    <a:lnTo>
                      <a:pt x="290" y="185"/>
                    </a:lnTo>
                    <a:lnTo>
                      <a:pt x="293" y="185"/>
                    </a:lnTo>
                    <a:lnTo>
                      <a:pt x="295" y="183"/>
                    </a:lnTo>
                    <a:lnTo>
                      <a:pt x="295" y="180"/>
                    </a:lnTo>
                    <a:lnTo>
                      <a:pt x="298" y="177"/>
                    </a:lnTo>
                    <a:lnTo>
                      <a:pt x="301" y="175"/>
                    </a:lnTo>
                    <a:lnTo>
                      <a:pt x="308" y="164"/>
                    </a:lnTo>
                    <a:lnTo>
                      <a:pt x="311" y="164"/>
                    </a:lnTo>
                    <a:lnTo>
                      <a:pt x="314" y="164"/>
                    </a:lnTo>
                    <a:lnTo>
                      <a:pt x="314" y="162"/>
                    </a:lnTo>
                    <a:lnTo>
                      <a:pt x="316" y="159"/>
                    </a:lnTo>
                    <a:lnTo>
                      <a:pt x="321" y="154"/>
                    </a:lnTo>
                    <a:lnTo>
                      <a:pt x="327" y="149"/>
                    </a:lnTo>
                    <a:lnTo>
                      <a:pt x="332" y="143"/>
                    </a:lnTo>
                    <a:lnTo>
                      <a:pt x="332" y="141"/>
                    </a:lnTo>
                    <a:lnTo>
                      <a:pt x="335" y="141"/>
                    </a:lnTo>
                    <a:lnTo>
                      <a:pt x="337" y="141"/>
                    </a:lnTo>
                    <a:lnTo>
                      <a:pt x="337" y="138"/>
                    </a:lnTo>
                    <a:lnTo>
                      <a:pt x="337" y="136"/>
                    </a:lnTo>
                    <a:lnTo>
                      <a:pt x="337" y="133"/>
                    </a:lnTo>
                    <a:lnTo>
                      <a:pt x="337" y="128"/>
                    </a:lnTo>
                    <a:lnTo>
                      <a:pt x="337" y="122"/>
                    </a:lnTo>
                    <a:lnTo>
                      <a:pt x="337" y="120"/>
                    </a:lnTo>
                    <a:lnTo>
                      <a:pt x="340" y="120"/>
                    </a:lnTo>
                    <a:lnTo>
                      <a:pt x="340" y="117"/>
                    </a:lnTo>
                    <a:lnTo>
                      <a:pt x="342" y="117"/>
                    </a:lnTo>
                    <a:lnTo>
                      <a:pt x="345" y="117"/>
                    </a:lnTo>
                    <a:lnTo>
                      <a:pt x="345" y="115"/>
                    </a:lnTo>
                    <a:lnTo>
                      <a:pt x="348" y="115"/>
                    </a:lnTo>
                    <a:lnTo>
                      <a:pt x="350" y="115"/>
                    </a:lnTo>
                    <a:lnTo>
                      <a:pt x="353" y="112"/>
                    </a:lnTo>
                    <a:lnTo>
                      <a:pt x="355" y="112"/>
                    </a:lnTo>
                    <a:lnTo>
                      <a:pt x="358" y="112"/>
                    </a:lnTo>
                    <a:lnTo>
                      <a:pt x="366" y="109"/>
                    </a:lnTo>
                    <a:lnTo>
                      <a:pt x="368" y="109"/>
                    </a:lnTo>
                    <a:lnTo>
                      <a:pt x="371" y="109"/>
                    </a:lnTo>
                    <a:lnTo>
                      <a:pt x="374" y="107"/>
                    </a:lnTo>
                    <a:lnTo>
                      <a:pt x="379" y="107"/>
                    </a:lnTo>
                    <a:lnTo>
                      <a:pt x="382" y="107"/>
                    </a:lnTo>
                    <a:lnTo>
                      <a:pt x="384" y="104"/>
                    </a:lnTo>
                    <a:lnTo>
                      <a:pt x="387" y="104"/>
                    </a:lnTo>
                    <a:lnTo>
                      <a:pt x="389" y="104"/>
                    </a:lnTo>
                    <a:lnTo>
                      <a:pt x="389" y="102"/>
                    </a:lnTo>
                    <a:lnTo>
                      <a:pt x="392" y="102"/>
                    </a:lnTo>
                    <a:lnTo>
                      <a:pt x="395" y="102"/>
                    </a:lnTo>
                    <a:lnTo>
                      <a:pt x="395" y="99"/>
                    </a:lnTo>
                    <a:lnTo>
                      <a:pt x="397" y="99"/>
                    </a:lnTo>
                    <a:lnTo>
                      <a:pt x="400" y="99"/>
                    </a:lnTo>
                    <a:lnTo>
                      <a:pt x="402" y="99"/>
                    </a:lnTo>
                    <a:lnTo>
                      <a:pt x="402" y="96"/>
                    </a:lnTo>
                    <a:lnTo>
                      <a:pt x="405" y="96"/>
                    </a:lnTo>
                    <a:lnTo>
                      <a:pt x="408" y="96"/>
                    </a:lnTo>
                    <a:lnTo>
                      <a:pt x="410" y="96"/>
                    </a:lnTo>
                    <a:lnTo>
                      <a:pt x="410" y="94"/>
                    </a:lnTo>
                    <a:lnTo>
                      <a:pt x="413" y="94"/>
                    </a:lnTo>
                    <a:lnTo>
                      <a:pt x="415" y="94"/>
                    </a:lnTo>
                    <a:lnTo>
                      <a:pt x="418" y="94"/>
                    </a:lnTo>
                    <a:lnTo>
                      <a:pt x="421" y="94"/>
                    </a:lnTo>
                    <a:lnTo>
                      <a:pt x="423" y="94"/>
                    </a:lnTo>
                    <a:lnTo>
                      <a:pt x="426" y="94"/>
                    </a:lnTo>
                    <a:lnTo>
                      <a:pt x="429" y="94"/>
                    </a:lnTo>
                    <a:lnTo>
                      <a:pt x="431" y="94"/>
                    </a:lnTo>
                    <a:lnTo>
                      <a:pt x="434" y="94"/>
                    </a:lnTo>
                    <a:lnTo>
                      <a:pt x="436" y="94"/>
                    </a:lnTo>
                    <a:lnTo>
                      <a:pt x="439" y="94"/>
                    </a:lnTo>
                    <a:lnTo>
                      <a:pt x="442" y="94"/>
                    </a:lnTo>
                    <a:lnTo>
                      <a:pt x="444" y="96"/>
                    </a:lnTo>
                    <a:lnTo>
                      <a:pt x="447" y="96"/>
                    </a:lnTo>
                    <a:lnTo>
                      <a:pt x="449" y="96"/>
                    </a:lnTo>
                    <a:lnTo>
                      <a:pt x="452" y="96"/>
                    </a:lnTo>
                    <a:lnTo>
                      <a:pt x="452" y="99"/>
                    </a:lnTo>
                    <a:lnTo>
                      <a:pt x="455" y="99"/>
                    </a:lnTo>
                    <a:lnTo>
                      <a:pt x="455" y="102"/>
                    </a:lnTo>
                    <a:lnTo>
                      <a:pt x="457" y="102"/>
                    </a:lnTo>
                    <a:lnTo>
                      <a:pt x="457" y="104"/>
                    </a:lnTo>
                    <a:lnTo>
                      <a:pt x="457" y="107"/>
                    </a:lnTo>
                    <a:lnTo>
                      <a:pt x="457" y="109"/>
                    </a:lnTo>
                    <a:lnTo>
                      <a:pt x="457" y="112"/>
                    </a:lnTo>
                    <a:lnTo>
                      <a:pt x="457" y="115"/>
                    </a:lnTo>
                    <a:lnTo>
                      <a:pt x="457" y="117"/>
                    </a:lnTo>
                    <a:lnTo>
                      <a:pt x="457" y="120"/>
                    </a:lnTo>
                    <a:lnTo>
                      <a:pt x="455" y="120"/>
                    </a:lnTo>
                    <a:lnTo>
                      <a:pt x="455" y="122"/>
                    </a:lnTo>
                    <a:lnTo>
                      <a:pt x="452" y="122"/>
                    </a:lnTo>
                    <a:lnTo>
                      <a:pt x="452" y="125"/>
                    </a:lnTo>
                    <a:lnTo>
                      <a:pt x="449" y="125"/>
                    </a:lnTo>
                    <a:lnTo>
                      <a:pt x="447" y="125"/>
                    </a:lnTo>
                    <a:lnTo>
                      <a:pt x="444" y="125"/>
                    </a:lnTo>
                    <a:lnTo>
                      <a:pt x="444" y="122"/>
                    </a:lnTo>
                    <a:lnTo>
                      <a:pt x="442" y="122"/>
                    </a:lnTo>
                    <a:lnTo>
                      <a:pt x="439" y="122"/>
                    </a:lnTo>
                    <a:lnTo>
                      <a:pt x="439" y="125"/>
                    </a:lnTo>
                    <a:lnTo>
                      <a:pt x="442" y="125"/>
                    </a:lnTo>
                    <a:lnTo>
                      <a:pt x="444" y="125"/>
                    </a:lnTo>
                    <a:lnTo>
                      <a:pt x="447" y="125"/>
                    </a:lnTo>
                    <a:lnTo>
                      <a:pt x="447" y="128"/>
                    </a:lnTo>
                    <a:lnTo>
                      <a:pt x="447" y="130"/>
                    </a:lnTo>
                    <a:lnTo>
                      <a:pt x="449" y="130"/>
                    </a:lnTo>
                    <a:lnTo>
                      <a:pt x="449" y="128"/>
                    </a:lnTo>
                    <a:lnTo>
                      <a:pt x="452" y="128"/>
                    </a:lnTo>
                    <a:lnTo>
                      <a:pt x="452" y="125"/>
                    </a:lnTo>
                    <a:lnTo>
                      <a:pt x="455" y="125"/>
                    </a:lnTo>
                    <a:lnTo>
                      <a:pt x="457" y="125"/>
                    </a:lnTo>
                    <a:lnTo>
                      <a:pt x="457" y="122"/>
                    </a:lnTo>
                    <a:lnTo>
                      <a:pt x="460" y="122"/>
                    </a:lnTo>
                    <a:lnTo>
                      <a:pt x="460" y="120"/>
                    </a:lnTo>
                    <a:lnTo>
                      <a:pt x="460" y="122"/>
                    </a:lnTo>
                    <a:lnTo>
                      <a:pt x="460" y="120"/>
                    </a:lnTo>
                    <a:lnTo>
                      <a:pt x="462" y="120"/>
                    </a:lnTo>
                    <a:lnTo>
                      <a:pt x="462" y="117"/>
                    </a:lnTo>
                    <a:lnTo>
                      <a:pt x="462" y="115"/>
                    </a:lnTo>
                    <a:lnTo>
                      <a:pt x="462" y="112"/>
                    </a:lnTo>
                    <a:lnTo>
                      <a:pt x="462" y="109"/>
                    </a:lnTo>
                    <a:lnTo>
                      <a:pt x="465" y="109"/>
                    </a:lnTo>
                    <a:lnTo>
                      <a:pt x="465" y="107"/>
                    </a:lnTo>
                    <a:lnTo>
                      <a:pt x="465" y="104"/>
                    </a:lnTo>
                    <a:lnTo>
                      <a:pt x="465" y="102"/>
                    </a:lnTo>
                    <a:lnTo>
                      <a:pt x="465" y="99"/>
                    </a:lnTo>
                    <a:lnTo>
                      <a:pt x="465" y="96"/>
                    </a:lnTo>
                    <a:lnTo>
                      <a:pt x="468" y="96"/>
                    </a:lnTo>
                    <a:lnTo>
                      <a:pt x="468" y="94"/>
                    </a:lnTo>
                    <a:lnTo>
                      <a:pt x="468" y="91"/>
                    </a:lnTo>
                    <a:lnTo>
                      <a:pt x="470" y="91"/>
                    </a:lnTo>
                    <a:lnTo>
                      <a:pt x="473" y="89"/>
                    </a:lnTo>
                    <a:lnTo>
                      <a:pt x="491" y="91"/>
                    </a:lnTo>
                    <a:lnTo>
                      <a:pt x="549" y="102"/>
                    </a:lnTo>
                    <a:lnTo>
                      <a:pt x="549" y="107"/>
                    </a:lnTo>
                    <a:lnTo>
                      <a:pt x="551" y="115"/>
                    </a:lnTo>
                    <a:lnTo>
                      <a:pt x="551" y="120"/>
                    </a:lnTo>
                    <a:lnTo>
                      <a:pt x="551" y="122"/>
                    </a:lnTo>
                    <a:lnTo>
                      <a:pt x="551" y="125"/>
                    </a:lnTo>
                    <a:lnTo>
                      <a:pt x="551" y="128"/>
                    </a:lnTo>
                    <a:lnTo>
                      <a:pt x="549" y="130"/>
                    </a:lnTo>
                    <a:lnTo>
                      <a:pt x="554" y="133"/>
                    </a:lnTo>
                    <a:lnTo>
                      <a:pt x="556" y="133"/>
                    </a:lnTo>
                    <a:lnTo>
                      <a:pt x="559" y="133"/>
                    </a:lnTo>
                    <a:lnTo>
                      <a:pt x="559" y="130"/>
                    </a:lnTo>
                    <a:lnTo>
                      <a:pt x="559" y="128"/>
                    </a:lnTo>
                    <a:lnTo>
                      <a:pt x="559" y="125"/>
                    </a:lnTo>
                    <a:lnTo>
                      <a:pt x="559" y="122"/>
                    </a:lnTo>
                    <a:lnTo>
                      <a:pt x="562" y="122"/>
                    </a:lnTo>
                    <a:lnTo>
                      <a:pt x="564" y="122"/>
                    </a:lnTo>
                    <a:lnTo>
                      <a:pt x="567" y="120"/>
                    </a:lnTo>
                    <a:lnTo>
                      <a:pt x="564" y="115"/>
                    </a:lnTo>
                    <a:lnTo>
                      <a:pt x="567" y="115"/>
                    </a:lnTo>
                    <a:lnTo>
                      <a:pt x="567" y="112"/>
                    </a:lnTo>
                    <a:lnTo>
                      <a:pt x="572" y="109"/>
                    </a:lnTo>
                    <a:lnTo>
                      <a:pt x="572" y="107"/>
                    </a:lnTo>
                    <a:lnTo>
                      <a:pt x="575" y="107"/>
                    </a:lnTo>
                    <a:lnTo>
                      <a:pt x="577" y="107"/>
                    </a:lnTo>
                    <a:lnTo>
                      <a:pt x="580" y="104"/>
                    </a:lnTo>
                    <a:lnTo>
                      <a:pt x="580" y="102"/>
                    </a:lnTo>
                    <a:lnTo>
                      <a:pt x="580" y="99"/>
                    </a:lnTo>
                    <a:lnTo>
                      <a:pt x="583" y="99"/>
                    </a:lnTo>
                    <a:lnTo>
                      <a:pt x="585" y="99"/>
                    </a:lnTo>
                    <a:lnTo>
                      <a:pt x="588" y="99"/>
                    </a:lnTo>
                    <a:lnTo>
                      <a:pt x="593" y="102"/>
                    </a:lnTo>
                    <a:lnTo>
                      <a:pt x="596" y="102"/>
                    </a:lnTo>
                    <a:lnTo>
                      <a:pt x="596" y="99"/>
                    </a:lnTo>
                    <a:lnTo>
                      <a:pt x="593" y="96"/>
                    </a:lnTo>
                    <a:lnTo>
                      <a:pt x="593" y="94"/>
                    </a:lnTo>
                    <a:lnTo>
                      <a:pt x="590" y="91"/>
                    </a:lnTo>
                    <a:lnTo>
                      <a:pt x="590" y="89"/>
                    </a:lnTo>
                    <a:lnTo>
                      <a:pt x="593" y="89"/>
                    </a:lnTo>
                    <a:lnTo>
                      <a:pt x="596" y="89"/>
                    </a:lnTo>
                    <a:lnTo>
                      <a:pt x="601" y="89"/>
                    </a:lnTo>
                    <a:lnTo>
                      <a:pt x="603" y="89"/>
                    </a:lnTo>
                    <a:lnTo>
                      <a:pt x="603" y="86"/>
                    </a:lnTo>
                    <a:lnTo>
                      <a:pt x="606" y="86"/>
                    </a:lnTo>
                    <a:lnTo>
                      <a:pt x="606" y="83"/>
                    </a:lnTo>
                    <a:lnTo>
                      <a:pt x="609" y="83"/>
                    </a:lnTo>
                    <a:lnTo>
                      <a:pt x="609" y="81"/>
                    </a:lnTo>
                    <a:lnTo>
                      <a:pt x="609" y="75"/>
                    </a:lnTo>
                    <a:lnTo>
                      <a:pt x="609" y="73"/>
                    </a:lnTo>
                    <a:lnTo>
                      <a:pt x="609" y="70"/>
                    </a:lnTo>
                    <a:lnTo>
                      <a:pt x="611" y="65"/>
                    </a:lnTo>
                    <a:lnTo>
                      <a:pt x="611" y="62"/>
                    </a:lnTo>
                    <a:lnTo>
                      <a:pt x="614" y="62"/>
                    </a:lnTo>
                    <a:lnTo>
                      <a:pt x="614" y="60"/>
                    </a:lnTo>
                    <a:lnTo>
                      <a:pt x="616" y="60"/>
                    </a:lnTo>
                    <a:lnTo>
                      <a:pt x="616" y="57"/>
                    </a:lnTo>
                    <a:lnTo>
                      <a:pt x="616" y="55"/>
                    </a:lnTo>
                    <a:lnTo>
                      <a:pt x="619" y="52"/>
                    </a:lnTo>
                    <a:lnTo>
                      <a:pt x="619" y="49"/>
                    </a:lnTo>
                    <a:lnTo>
                      <a:pt x="622" y="49"/>
                    </a:lnTo>
                    <a:lnTo>
                      <a:pt x="624" y="49"/>
                    </a:lnTo>
                    <a:lnTo>
                      <a:pt x="627" y="47"/>
                    </a:lnTo>
                    <a:lnTo>
                      <a:pt x="627" y="44"/>
                    </a:lnTo>
                    <a:lnTo>
                      <a:pt x="627" y="42"/>
                    </a:lnTo>
                    <a:lnTo>
                      <a:pt x="627" y="39"/>
                    </a:lnTo>
                    <a:lnTo>
                      <a:pt x="627" y="36"/>
                    </a:lnTo>
                    <a:lnTo>
                      <a:pt x="629" y="36"/>
                    </a:lnTo>
                    <a:lnTo>
                      <a:pt x="629" y="34"/>
                    </a:lnTo>
                    <a:lnTo>
                      <a:pt x="627" y="31"/>
                    </a:lnTo>
                    <a:lnTo>
                      <a:pt x="629" y="28"/>
                    </a:lnTo>
                    <a:lnTo>
                      <a:pt x="629" y="26"/>
                    </a:lnTo>
                    <a:lnTo>
                      <a:pt x="645" y="5"/>
                    </a:lnTo>
                    <a:lnTo>
                      <a:pt x="815" y="0"/>
                    </a:lnTo>
                    <a:close/>
                  </a:path>
                </a:pathLst>
              </a:custGeom>
              <a:no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65" name="Freeform 229"/>
              <p:cNvSpPr>
                <a:spLocks/>
              </p:cNvSpPr>
              <p:nvPr/>
            </p:nvSpPr>
            <p:spPr bwMode="auto">
              <a:xfrm>
                <a:off x="2021" y="2385"/>
                <a:ext cx="8" cy="8"/>
              </a:xfrm>
              <a:custGeom>
                <a:avLst/>
                <a:gdLst>
                  <a:gd name="T0" fmla="*/ 2 w 8"/>
                  <a:gd name="T1" fmla="*/ 0 h 8"/>
                  <a:gd name="T2" fmla="*/ 5 w 8"/>
                  <a:gd name="T3" fmla="*/ 0 h 8"/>
                  <a:gd name="T4" fmla="*/ 5 w 8"/>
                  <a:gd name="T5" fmla="*/ 3 h 8"/>
                  <a:gd name="T6" fmla="*/ 5 w 8"/>
                  <a:gd name="T7" fmla="*/ 6 h 8"/>
                  <a:gd name="T8" fmla="*/ 5 w 8"/>
                  <a:gd name="T9" fmla="*/ 8 h 8"/>
                  <a:gd name="T10" fmla="*/ 5 w 8"/>
                  <a:gd name="T11" fmla="*/ 6 h 8"/>
                  <a:gd name="T12" fmla="*/ 8 w 8"/>
                  <a:gd name="T13" fmla="*/ 6 h 8"/>
                  <a:gd name="T14" fmla="*/ 8 w 8"/>
                  <a:gd name="T15" fmla="*/ 8 h 8"/>
                  <a:gd name="T16" fmla="*/ 5 w 8"/>
                  <a:gd name="T17" fmla="*/ 8 h 8"/>
                  <a:gd name="T18" fmla="*/ 2 w 8"/>
                  <a:gd name="T19" fmla="*/ 8 h 8"/>
                  <a:gd name="T20" fmla="*/ 2 w 8"/>
                  <a:gd name="T21" fmla="*/ 6 h 8"/>
                  <a:gd name="T22" fmla="*/ 0 w 8"/>
                  <a:gd name="T23" fmla="*/ 6 h 8"/>
                  <a:gd name="T24" fmla="*/ 0 w 8"/>
                  <a:gd name="T25" fmla="*/ 3 h 8"/>
                  <a:gd name="T26" fmla="*/ 0 w 8"/>
                  <a:gd name="T27" fmla="*/ 0 h 8"/>
                  <a:gd name="T28" fmla="*/ 2 w 8"/>
                  <a:gd name="T2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8" h="8">
                    <a:moveTo>
                      <a:pt x="2" y="0"/>
                    </a:moveTo>
                    <a:lnTo>
                      <a:pt x="5" y="0"/>
                    </a:lnTo>
                    <a:lnTo>
                      <a:pt x="5" y="3"/>
                    </a:lnTo>
                    <a:lnTo>
                      <a:pt x="5" y="6"/>
                    </a:lnTo>
                    <a:lnTo>
                      <a:pt x="5" y="8"/>
                    </a:lnTo>
                    <a:lnTo>
                      <a:pt x="5" y="6"/>
                    </a:lnTo>
                    <a:lnTo>
                      <a:pt x="8" y="6"/>
                    </a:lnTo>
                    <a:lnTo>
                      <a:pt x="8" y="8"/>
                    </a:lnTo>
                    <a:lnTo>
                      <a:pt x="5" y="8"/>
                    </a:lnTo>
                    <a:lnTo>
                      <a:pt x="2" y="8"/>
                    </a:lnTo>
                    <a:lnTo>
                      <a:pt x="2" y="6"/>
                    </a:lnTo>
                    <a:lnTo>
                      <a:pt x="0" y="6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66" name="Freeform 230"/>
              <p:cNvSpPr>
                <a:spLocks/>
              </p:cNvSpPr>
              <p:nvPr/>
            </p:nvSpPr>
            <p:spPr bwMode="auto">
              <a:xfrm>
                <a:off x="1906" y="2325"/>
                <a:ext cx="36" cy="50"/>
              </a:xfrm>
              <a:custGeom>
                <a:avLst/>
                <a:gdLst>
                  <a:gd name="T0" fmla="*/ 31 w 36"/>
                  <a:gd name="T1" fmla="*/ 21 h 50"/>
                  <a:gd name="T2" fmla="*/ 34 w 36"/>
                  <a:gd name="T3" fmla="*/ 24 h 50"/>
                  <a:gd name="T4" fmla="*/ 36 w 36"/>
                  <a:gd name="T5" fmla="*/ 26 h 50"/>
                  <a:gd name="T6" fmla="*/ 34 w 36"/>
                  <a:gd name="T7" fmla="*/ 29 h 50"/>
                  <a:gd name="T8" fmla="*/ 31 w 36"/>
                  <a:gd name="T9" fmla="*/ 32 h 50"/>
                  <a:gd name="T10" fmla="*/ 29 w 36"/>
                  <a:gd name="T11" fmla="*/ 37 h 50"/>
                  <a:gd name="T12" fmla="*/ 26 w 36"/>
                  <a:gd name="T13" fmla="*/ 39 h 50"/>
                  <a:gd name="T14" fmla="*/ 21 w 36"/>
                  <a:gd name="T15" fmla="*/ 42 h 50"/>
                  <a:gd name="T16" fmla="*/ 21 w 36"/>
                  <a:gd name="T17" fmla="*/ 47 h 50"/>
                  <a:gd name="T18" fmla="*/ 18 w 36"/>
                  <a:gd name="T19" fmla="*/ 50 h 50"/>
                  <a:gd name="T20" fmla="*/ 13 w 36"/>
                  <a:gd name="T21" fmla="*/ 50 h 50"/>
                  <a:gd name="T22" fmla="*/ 10 w 36"/>
                  <a:gd name="T23" fmla="*/ 47 h 50"/>
                  <a:gd name="T24" fmla="*/ 8 w 36"/>
                  <a:gd name="T25" fmla="*/ 45 h 50"/>
                  <a:gd name="T26" fmla="*/ 2 w 36"/>
                  <a:gd name="T27" fmla="*/ 45 h 50"/>
                  <a:gd name="T28" fmla="*/ 2 w 36"/>
                  <a:gd name="T29" fmla="*/ 39 h 50"/>
                  <a:gd name="T30" fmla="*/ 0 w 36"/>
                  <a:gd name="T31" fmla="*/ 34 h 50"/>
                  <a:gd name="T32" fmla="*/ 0 w 36"/>
                  <a:gd name="T33" fmla="*/ 29 h 50"/>
                  <a:gd name="T34" fmla="*/ 0 w 36"/>
                  <a:gd name="T35" fmla="*/ 24 h 50"/>
                  <a:gd name="T36" fmla="*/ 2 w 36"/>
                  <a:gd name="T37" fmla="*/ 21 h 50"/>
                  <a:gd name="T38" fmla="*/ 2 w 36"/>
                  <a:gd name="T39" fmla="*/ 16 h 50"/>
                  <a:gd name="T40" fmla="*/ 2 w 36"/>
                  <a:gd name="T41" fmla="*/ 11 h 50"/>
                  <a:gd name="T42" fmla="*/ 2 w 36"/>
                  <a:gd name="T43" fmla="*/ 6 h 50"/>
                  <a:gd name="T44" fmla="*/ 5 w 36"/>
                  <a:gd name="T45" fmla="*/ 3 h 50"/>
                  <a:gd name="T46" fmla="*/ 8 w 36"/>
                  <a:gd name="T47" fmla="*/ 0 h 50"/>
                  <a:gd name="T48" fmla="*/ 13 w 36"/>
                  <a:gd name="T49" fmla="*/ 0 h 50"/>
                  <a:gd name="T50" fmla="*/ 10 w 36"/>
                  <a:gd name="T51" fmla="*/ 3 h 50"/>
                  <a:gd name="T52" fmla="*/ 10 w 36"/>
                  <a:gd name="T53" fmla="*/ 8 h 50"/>
                  <a:gd name="T54" fmla="*/ 13 w 36"/>
                  <a:gd name="T55" fmla="*/ 11 h 50"/>
                  <a:gd name="T56" fmla="*/ 13 w 36"/>
                  <a:gd name="T57" fmla="*/ 16 h 50"/>
                  <a:gd name="T58" fmla="*/ 18 w 36"/>
                  <a:gd name="T59" fmla="*/ 19 h 50"/>
                  <a:gd name="T60" fmla="*/ 23 w 36"/>
                  <a:gd name="T61" fmla="*/ 21 h 50"/>
                  <a:gd name="T62" fmla="*/ 29 w 36"/>
                  <a:gd name="T63" fmla="*/ 21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6" h="50">
                    <a:moveTo>
                      <a:pt x="29" y="21"/>
                    </a:moveTo>
                    <a:lnTo>
                      <a:pt x="31" y="21"/>
                    </a:lnTo>
                    <a:lnTo>
                      <a:pt x="34" y="21"/>
                    </a:lnTo>
                    <a:lnTo>
                      <a:pt x="34" y="24"/>
                    </a:lnTo>
                    <a:lnTo>
                      <a:pt x="36" y="24"/>
                    </a:lnTo>
                    <a:lnTo>
                      <a:pt x="36" y="26"/>
                    </a:lnTo>
                    <a:lnTo>
                      <a:pt x="34" y="26"/>
                    </a:lnTo>
                    <a:lnTo>
                      <a:pt x="34" y="29"/>
                    </a:lnTo>
                    <a:lnTo>
                      <a:pt x="34" y="32"/>
                    </a:lnTo>
                    <a:lnTo>
                      <a:pt x="31" y="32"/>
                    </a:lnTo>
                    <a:lnTo>
                      <a:pt x="31" y="34"/>
                    </a:lnTo>
                    <a:lnTo>
                      <a:pt x="29" y="37"/>
                    </a:lnTo>
                    <a:lnTo>
                      <a:pt x="29" y="39"/>
                    </a:lnTo>
                    <a:lnTo>
                      <a:pt x="26" y="39"/>
                    </a:lnTo>
                    <a:lnTo>
                      <a:pt x="23" y="42"/>
                    </a:lnTo>
                    <a:lnTo>
                      <a:pt x="21" y="42"/>
                    </a:lnTo>
                    <a:lnTo>
                      <a:pt x="21" y="45"/>
                    </a:lnTo>
                    <a:lnTo>
                      <a:pt x="21" y="47"/>
                    </a:lnTo>
                    <a:lnTo>
                      <a:pt x="18" y="47"/>
                    </a:lnTo>
                    <a:lnTo>
                      <a:pt x="18" y="50"/>
                    </a:lnTo>
                    <a:lnTo>
                      <a:pt x="16" y="50"/>
                    </a:lnTo>
                    <a:lnTo>
                      <a:pt x="13" y="50"/>
                    </a:lnTo>
                    <a:lnTo>
                      <a:pt x="13" y="47"/>
                    </a:lnTo>
                    <a:lnTo>
                      <a:pt x="10" y="47"/>
                    </a:lnTo>
                    <a:lnTo>
                      <a:pt x="8" y="47"/>
                    </a:lnTo>
                    <a:lnTo>
                      <a:pt x="8" y="45"/>
                    </a:lnTo>
                    <a:lnTo>
                      <a:pt x="5" y="45"/>
                    </a:lnTo>
                    <a:lnTo>
                      <a:pt x="2" y="45"/>
                    </a:lnTo>
                    <a:lnTo>
                      <a:pt x="2" y="42"/>
                    </a:lnTo>
                    <a:lnTo>
                      <a:pt x="2" y="39"/>
                    </a:lnTo>
                    <a:lnTo>
                      <a:pt x="0" y="37"/>
                    </a:lnTo>
                    <a:lnTo>
                      <a:pt x="0" y="34"/>
                    </a:lnTo>
                    <a:lnTo>
                      <a:pt x="0" y="32"/>
                    </a:lnTo>
                    <a:lnTo>
                      <a:pt x="0" y="29"/>
                    </a:lnTo>
                    <a:lnTo>
                      <a:pt x="0" y="26"/>
                    </a:lnTo>
                    <a:lnTo>
                      <a:pt x="0" y="24"/>
                    </a:lnTo>
                    <a:lnTo>
                      <a:pt x="2" y="24"/>
                    </a:lnTo>
                    <a:lnTo>
                      <a:pt x="2" y="21"/>
                    </a:lnTo>
                    <a:lnTo>
                      <a:pt x="2" y="19"/>
                    </a:lnTo>
                    <a:lnTo>
                      <a:pt x="2" y="16"/>
                    </a:lnTo>
                    <a:lnTo>
                      <a:pt x="2" y="13"/>
                    </a:lnTo>
                    <a:lnTo>
                      <a:pt x="2" y="11"/>
                    </a:lnTo>
                    <a:lnTo>
                      <a:pt x="2" y="8"/>
                    </a:lnTo>
                    <a:lnTo>
                      <a:pt x="2" y="6"/>
                    </a:lnTo>
                    <a:lnTo>
                      <a:pt x="5" y="6"/>
                    </a:lnTo>
                    <a:lnTo>
                      <a:pt x="5" y="3"/>
                    </a:lnTo>
                    <a:lnTo>
                      <a:pt x="8" y="3"/>
                    </a:lnTo>
                    <a:lnTo>
                      <a:pt x="8" y="0"/>
                    </a:lnTo>
                    <a:lnTo>
                      <a:pt x="10" y="0"/>
                    </a:lnTo>
                    <a:lnTo>
                      <a:pt x="13" y="0"/>
                    </a:lnTo>
                    <a:lnTo>
                      <a:pt x="13" y="3"/>
                    </a:lnTo>
                    <a:lnTo>
                      <a:pt x="10" y="3"/>
                    </a:lnTo>
                    <a:lnTo>
                      <a:pt x="10" y="6"/>
                    </a:lnTo>
                    <a:lnTo>
                      <a:pt x="10" y="8"/>
                    </a:lnTo>
                    <a:lnTo>
                      <a:pt x="10" y="11"/>
                    </a:lnTo>
                    <a:lnTo>
                      <a:pt x="13" y="11"/>
                    </a:lnTo>
                    <a:lnTo>
                      <a:pt x="13" y="13"/>
                    </a:lnTo>
                    <a:lnTo>
                      <a:pt x="13" y="16"/>
                    </a:lnTo>
                    <a:lnTo>
                      <a:pt x="16" y="16"/>
                    </a:lnTo>
                    <a:lnTo>
                      <a:pt x="18" y="19"/>
                    </a:lnTo>
                    <a:lnTo>
                      <a:pt x="21" y="21"/>
                    </a:lnTo>
                    <a:lnTo>
                      <a:pt x="23" y="21"/>
                    </a:lnTo>
                    <a:lnTo>
                      <a:pt x="26" y="21"/>
                    </a:lnTo>
                    <a:lnTo>
                      <a:pt x="29" y="21"/>
                    </a:lnTo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67" name="Freeform 231"/>
              <p:cNvSpPr>
                <a:spLocks/>
              </p:cNvSpPr>
              <p:nvPr/>
            </p:nvSpPr>
            <p:spPr bwMode="auto">
              <a:xfrm>
                <a:off x="2036" y="2265"/>
                <a:ext cx="29" cy="63"/>
              </a:xfrm>
              <a:custGeom>
                <a:avLst/>
                <a:gdLst>
                  <a:gd name="T0" fmla="*/ 6 w 29"/>
                  <a:gd name="T1" fmla="*/ 60 h 63"/>
                  <a:gd name="T2" fmla="*/ 3 w 29"/>
                  <a:gd name="T3" fmla="*/ 63 h 63"/>
                  <a:gd name="T4" fmla="*/ 0 w 29"/>
                  <a:gd name="T5" fmla="*/ 60 h 63"/>
                  <a:gd name="T6" fmla="*/ 0 w 29"/>
                  <a:gd name="T7" fmla="*/ 58 h 63"/>
                  <a:gd name="T8" fmla="*/ 0 w 29"/>
                  <a:gd name="T9" fmla="*/ 55 h 63"/>
                  <a:gd name="T10" fmla="*/ 0 w 29"/>
                  <a:gd name="T11" fmla="*/ 52 h 63"/>
                  <a:gd name="T12" fmla="*/ 0 w 29"/>
                  <a:gd name="T13" fmla="*/ 50 h 63"/>
                  <a:gd name="T14" fmla="*/ 0 w 29"/>
                  <a:gd name="T15" fmla="*/ 47 h 63"/>
                  <a:gd name="T16" fmla="*/ 0 w 29"/>
                  <a:gd name="T17" fmla="*/ 45 h 63"/>
                  <a:gd name="T18" fmla="*/ 3 w 29"/>
                  <a:gd name="T19" fmla="*/ 42 h 63"/>
                  <a:gd name="T20" fmla="*/ 3 w 29"/>
                  <a:gd name="T21" fmla="*/ 39 h 63"/>
                  <a:gd name="T22" fmla="*/ 3 w 29"/>
                  <a:gd name="T23" fmla="*/ 37 h 63"/>
                  <a:gd name="T24" fmla="*/ 6 w 29"/>
                  <a:gd name="T25" fmla="*/ 34 h 63"/>
                  <a:gd name="T26" fmla="*/ 6 w 29"/>
                  <a:gd name="T27" fmla="*/ 32 h 63"/>
                  <a:gd name="T28" fmla="*/ 6 w 29"/>
                  <a:gd name="T29" fmla="*/ 29 h 63"/>
                  <a:gd name="T30" fmla="*/ 8 w 29"/>
                  <a:gd name="T31" fmla="*/ 26 h 63"/>
                  <a:gd name="T32" fmla="*/ 8 w 29"/>
                  <a:gd name="T33" fmla="*/ 24 h 63"/>
                  <a:gd name="T34" fmla="*/ 8 w 29"/>
                  <a:gd name="T35" fmla="*/ 21 h 63"/>
                  <a:gd name="T36" fmla="*/ 11 w 29"/>
                  <a:gd name="T37" fmla="*/ 21 h 63"/>
                  <a:gd name="T38" fmla="*/ 11 w 29"/>
                  <a:gd name="T39" fmla="*/ 19 h 63"/>
                  <a:gd name="T40" fmla="*/ 11 w 29"/>
                  <a:gd name="T41" fmla="*/ 16 h 63"/>
                  <a:gd name="T42" fmla="*/ 13 w 29"/>
                  <a:gd name="T43" fmla="*/ 16 h 63"/>
                  <a:gd name="T44" fmla="*/ 13 w 29"/>
                  <a:gd name="T45" fmla="*/ 13 h 63"/>
                  <a:gd name="T46" fmla="*/ 13 w 29"/>
                  <a:gd name="T47" fmla="*/ 11 h 63"/>
                  <a:gd name="T48" fmla="*/ 16 w 29"/>
                  <a:gd name="T49" fmla="*/ 11 h 63"/>
                  <a:gd name="T50" fmla="*/ 16 w 29"/>
                  <a:gd name="T51" fmla="*/ 8 h 63"/>
                  <a:gd name="T52" fmla="*/ 16 w 29"/>
                  <a:gd name="T53" fmla="*/ 5 h 63"/>
                  <a:gd name="T54" fmla="*/ 19 w 29"/>
                  <a:gd name="T55" fmla="*/ 5 h 63"/>
                  <a:gd name="T56" fmla="*/ 21 w 29"/>
                  <a:gd name="T57" fmla="*/ 5 h 63"/>
                  <a:gd name="T58" fmla="*/ 21 w 29"/>
                  <a:gd name="T59" fmla="*/ 3 h 63"/>
                  <a:gd name="T60" fmla="*/ 24 w 29"/>
                  <a:gd name="T61" fmla="*/ 3 h 63"/>
                  <a:gd name="T62" fmla="*/ 26 w 29"/>
                  <a:gd name="T63" fmla="*/ 0 h 63"/>
                  <a:gd name="T64" fmla="*/ 26 w 29"/>
                  <a:gd name="T65" fmla="*/ 3 h 63"/>
                  <a:gd name="T66" fmla="*/ 26 w 29"/>
                  <a:gd name="T67" fmla="*/ 5 h 63"/>
                  <a:gd name="T68" fmla="*/ 29 w 29"/>
                  <a:gd name="T69" fmla="*/ 8 h 63"/>
                  <a:gd name="T70" fmla="*/ 29 w 29"/>
                  <a:gd name="T71" fmla="*/ 11 h 63"/>
                  <a:gd name="T72" fmla="*/ 29 w 29"/>
                  <a:gd name="T73" fmla="*/ 13 h 63"/>
                  <a:gd name="T74" fmla="*/ 29 w 29"/>
                  <a:gd name="T75" fmla="*/ 16 h 63"/>
                  <a:gd name="T76" fmla="*/ 29 w 29"/>
                  <a:gd name="T77" fmla="*/ 19 h 63"/>
                  <a:gd name="T78" fmla="*/ 29 w 29"/>
                  <a:gd name="T79" fmla="*/ 21 h 63"/>
                  <a:gd name="T80" fmla="*/ 26 w 29"/>
                  <a:gd name="T81" fmla="*/ 21 h 63"/>
                  <a:gd name="T82" fmla="*/ 26 w 29"/>
                  <a:gd name="T83" fmla="*/ 24 h 63"/>
                  <a:gd name="T84" fmla="*/ 26 w 29"/>
                  <a:gd name="T85" fmla="*/ 26 h 63"/>
                  <a:gd name="T86" fmla="*/ 24 w 29"/>
                  <a:gd name="T87" fmla="*/ 26 h 63"/>
                  <a:gd name="T88" fmla="*/ 24 w 29"/>
                  <a:gd name="T89" fmla="*/ 29 h 63"/>
                  <a:gd name="T90" fmla="*/ 24 w 29"/>
                  <a:gd name="T91" fmla="*/ 32 h 63"/>
                  <a:gd name="T92" fmla="*/ 21 w 29"/>
                  <a:gd name="T93" fmla="*/ 34 h 63"/>
                  <a:gd name="T94" fmla="*/ 21 w 29"/>
                  <a:gd name="T95" fmla="*/ 37 h 63"/>
                  <a:gd name="T96" fmla="*/ 21 w 29"/>
                  <a:gd name="T97" fmla="*/ 39 h 63"/>
                  <a:gd name="T98" fmla="*/ 19 w 29"/>
                  <a:gd name="T99" fmla="*/ 42 h 63"/>
                  <a:gd name="T100" fmla="*/ 16 w 29"/>
                  <a:gd name="T101" fmla="*/ 45 h 63"/>
                  <a:gd name="T102" fmla="*/ 16 w 29"/>
                  <a:gd name="T103" fmla="*/ 47 h 63"/>
                  <a:gd name="T104" fmla="*/ 13 w 29"/>
                  <a:gd name="T105" fmla="*/ 50 h 63"/>
                  <a:gd name="T106" fmla="*/ 11 w 29"/>
                  <a:gd name="T107" fmla="*/ 52 h 63"/>
                  <a:gd name="T108" fmla="*/ 8 w 29"/>
                  <a:gd name="T109" fmla="*/ 55 h 63"/>
                  <a:gd name="T110" fmla="*/ 8 w 29"/>
                  <a:gd name="T111" fmla="*/ 58 h 63"/>
                  <a:gd name="T112" fmla="*/ 6 w 29"/>
                  <a:gd name="T113" fmla="*/ 60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29" h="63">
                    <a:moveTo>
                      <a:pt x="6" y="60"/>
                    </a:moveTo>
                    <a:lnTo>
                      <a:pt x="3" y="63"/>
                    </a:lnTo>
                    <a:lnTo>
                      <a:pt x="0" y="60"/>
                    </a:lnTo>
                    <a:lnTo>
                      <a:pt x="0" y="58"/>
                    </a:lnTo>
                    <a:lnTo>
                      <a:pt x="0" y="55"/>
                    </a:lnTo>
                    <a:lnTo>
                      <a:pt x="0" y="52"/>
                    </a:lnTo>
                    <a:lnTo>
                      <a:pt x="0" y="50"/>
                    </a:lnTo>
                    <a:lnTo>
                      <a:pt x="0" y="47"/>
                    </a:lnTo>
                    <a:lnTo>
                      <a:pt x="0" y="45"/>
                    </a:lnTo>
                    <a:lnTo>
                      <a:pt x="3" y="42"/>
                    </a:lnTo>
                    <a:lnTo>
                      <a:pt x="3" y="39"/>
                    </a:lnTo>
                    <a:lnTo>
                      <a:pt x="3" y="37"/>
                    </a:lnTo>
                    <a:lnTo>
                      <a:pt x="6" y="34"/>
                    </a:lnTo>
                    <a:lnTo>
                      <a:pt x="6" y="32"/>
                    </a:lnTo>
                    <a:lnTo>
                      <a:pt x="6" y="29"/>
                    </a:lnTo>
                    <a:lnTo>
                      <a:pt x="8" y="26"/>
                    </a:lnTo>
                    <a:lnTo>
                      <a:pt x="8" y="24"/>
                    </a:lnTo>
                    <a:lnTo>
                      <a:pt x="8" y="21"/>
                    </a:lnTo>
                    <a:lnTo>
                      <a:pt x="11" y="21"/>
                    </a:lnTo>
                    <a:lnTo>
                      <a:pt x="11" y="19"/>
                    </a:lnTo>
                    <a:lnTo>
                      <a:pt x="11" y="16"/>
                    </a:lnTo>
                    <a:lnTo>
                      <a:pt x="13" y="16"/>
                    </a:lnTo>
                    <a:lnTo>
                      <a:pt x="13" y="13"/>
                    </a:lnTo>
                    <a:lnTo>
                      <a:pt x="13" y="11"/>
                    </a:lnTo>
                    <a:lnTo>
                      <a:pt x="16" y="11"/>
                    </a:lnTo>
                    <a:lnTo>
                      <a:pt x="16" y="8"/>
                    </a:lnTo>
                    <a:lnTo>
                      <a:pt x="16" y="5"/>
                    </a:lnTo>
                    <a:lnTo>
                      <a:pt x="19" y="5"/>
                    </a:lnTo>
                    <a:lnTo>
                      <a:pt x="21" y="5"/>
                    </a:lnTo>
                    <a:lnTo>
                      <a:pt x="21" y="3"/>
                    </a:lnTo>
                    <a:lnTo>
                      <a:pt x="24" y="3"/>
                    </a:lnTo>
                    <a:lnTo>
                      <a:pt x="26" y="0"/>
                    </a:lnTo>
                    <a:lnTo>
                      <a:pt x="26" y="3"/>
                    </a:lnTo>
                    <a:lnTo>
                      <a:pt x="26" y="5"/>
                    </a:lnTo>
                    <a:lnTo>
                      <a:pt x="29" y="8"/>
                    </a:lnTo>
                    <a:lnTo>
                      <a:pt x="29" y="11"/>
                    </a:lnTo>
                    <a:lnTo>
                      <a:pt x="29" y="13"/>
                    </a:lnTo>
                    <a:lnTo>
                      <a:pt x="29" y="16"/>
                    </a:lnTo>
                    <a:lnTo>
                      <a:pt x="29" y="19"/>
                    </a:lnTo>
                    <a:lnTo>
                      <a:pt x="29" y="21"/>
                    </a:lnTo>
                    <a:lnTo>
                      <a:pt x="26" y="21"/>
                    </a:lnTo>
                    <a:lnTo>
                      <a:pt x="26" y="24"/>
                    </a:lnTo>
                    <a:lnTo>
                      <a:pt x="26" y="26"/>
                    </a:lnTo>
                    <a:lnTo>
                      <a:pt x="24" y="26"/>
                    </a:lnTo>
                    <a:lnTo>
                      <a:pt x="24" y="29"/>
                    </a:lnTo>
                    <a:lnTo>
                      <a:pt x="24" y="32"/>
                    </a:lnTo>
                    <a:lnTo>
                      <a:pt x="21" y="34"/>
                    </a:lnTo>
                    <a:lnTo>
                      <a:pt x="21" y="37"/>
                    </a:lnTo>
                    <a:lnTo>
                      <a:pt x="21" y="39"/>
                    </a:lnTo>
                    <a:lnTo>
                      <a:pt x="19" y="42"/>
                    </a:lnTo>
                    <a:lnTo>
                      <a:pt x="16" y="45"/>
                    </a:lnTo>
                    <a:lnTo>
                      <a:pt x="16" y="47"/>
                    </a:lnTo>
                    <a:lnTo>
                      <a:pt x="13" y="50"/>
                    </a:lnTo>
                    <a:lnTo>
                      <a:pt x="11" y="52"/>
                    </a:lnTo>
                    <a:lnTo>
                      <a:pt x="8" y="55"/>
                    </a:lnTo>
                    <a:lnTo>
                      <a:pt x="8" y="58"/>
                    </a:lnTo>
                    <a:lnTo>
                      <a:pt x="6" y="60"/>
                    </a:lnTo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68" name="Freeform 232"/>
              <p:cNvSpPr>
                <a:spLocks/>
              </p:cNvSpPr>
              <p:nvPr/>
            </p:nvSpPr>
            <p:spPr bwMode="auto">
              <a:xfrm>
                <a:off x="1274" y="2255"/>
                <a:ext cx="8" cy="8"/>
              </a:xfrm>
              <a:custGeom>
                <a:avLst/>
                <a:gdLst>
                  <a:gd name="T0" fmla="*/ 5 w 8"/>
                  <a:gd name="T1" fmla="*/ 0 h 8"/>
                  <a:gd name="T2" fmla="*/ 5 w 8"/>
                  <a:gd name="T3" fmla="*/ 2 h 8"/>
                  <a:gd name="T4" fmla="*/ 5 w 8"/>
                  <a:gd name="T5" fmla="*/ 5 h 8"/>
                  <a:gd name="T6" fmla="*/ 8 w 8"/>
                  <a:gd name="T7" fmla="*/ 5 h 8"/>
                  <a:gd name="T8" fmla="*/ 5 w 8"/>
                  <a:gd name="T9" fmla="*/ 5 h 8"/>
                  <a:gd name="T10" fmla="*/ 3 w 8"/>
                  <a:gd name="T11" fmla="*/ 5 h 8"/>
                  <a:gd name="T12" fmla="*/ 3 w 8"/>
                  <a:gd name="T13" fmla="*/ 8 h 8"/>
                  <a:gd name="T14" fmla="*/ 3 w 8"/>
                  <a:gd name="T15" fmla="*/ 5 h 8"/>
                  <a:gd name="T16" fmla="*/ 3 w 8"/>
                  <a:gd name="T17" fmla="*/ 8 h 8"/>
                  <a:gd name="T18" fmla="*/ 0 w 8"/>
                  <a:gd name="T19" fmla="*/ 8 h 8"/>
                  <a:gd name="T20" fmla="*/ 0 w 8"/>
                  <a:gd name="T21" fmla="*/ 5 h 8"/>
                  <a:gd name="T22" fmla="*/ 0 w 8"/>
                  <a:gd name="T23" fmla="*/ 2 h 8"/>
                  <a:gd name="T24" fmla="*/ 0 w 8"/>
                  <a:gd name="T25" fmla="*/ 0 h 8"/>
                  <a:gd name="T26" fmla="*/ 3 w 8"/>
                  <a:gd name="T27" fmla="*/ 0 h 8"/>
                  <a:gd name="T28" fmla="*/ 5 w 8"/>
                  <a:gd name="T2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8" h="8">
                    <a:moveTo>
                      <a:pt x="5" y="0"/>
                    </a:moveTo>
                    <a:lnTo>
                      <a:pt x="5" y="2"/>
                    </a:lnTo>
                    <a:lnTo>
                      <a:pt x="5" y="5"/>
                    </a:lnTo>
                    <a:lnTo>
                      <a:pt x="8" y="5"/>
                    </a:lnTo>
                    <a:lnTo>
                      <a:pt x="5" y="5"/>
                    </a:lnTo>
                    <a:lnTo>
                      <a:pt x="3" y="5"/>
                    </a:lnTo>
                    <a:lnTo>
                      <a:pt x="3" y="8"/>
                    </a:lnTo>
                    <a:lnTo>
                      <a:pt x="3" y="5"/>
                    </a:lnTo>
                    <a:lnTo>
                      <a:pt x="3" y="8"/>
                    </a:lnTo>
                    <a:lnTo>
                      <a:pt x="0" y="8"/>
                    </a:lnTo>
                    <a:lnTo>
                      <a:pt x="0" y="5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3" y="0"/>
                    </a:lnTo>
                    <a:lnTo>
                      <a:pt x="5" y="0"/>
                    </a:lnTo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69" name="Freeform 233"/>
              <p:cNvSpPr>
                <a:spLocks/>
              </p:cNvSpPr>
              <p:nvPr/>
            </p:nvSpPr>
            <p:spPr bwMode="auto">
              <a:xfrm>
                <a:off x="1259" y="2208"/>
                <a:ext cx="28" cy="42"/>
              </a:xfrm>
              <a:custGeom>
                <a:avLst/>
                <a:gdLst>
                  <a:gd name="T0" fmla="*/ 20 w 28"/>
                  <a:gd name="T1" fmla="*/ 2 h 42"/>
                  <a:gd name="T2" fmla="*/ 20 w 28"/>
                  <a:gd name="T3" fmla="*/ 5 h 42"/>
                  <a:gd name="T4" fmla="*/ 23 w 28"/>
                  <a:gd name="T5" fmla="*/ 5 h 42"/>
                  <a:gd name="T6" fmla="*/ 26 w 28"/>
                  <a:gd name="T7" fmla="*/ 5 h 42"/>
                  <a:gd name="T8" fmla="*/ 26 w 28"/>
                  <a:gd name="T9" fmla="*/ 8 h 42"/>
                  <a:gd name="T10" fmla="*/ 28 w 28"/>
                  <a:gd name="T11" fmla="*/ 8 h 42"/>
                  <a:gd name="T12" fmla="*/ 28 w 28"/>
                  <a:gd name="T13" fmla="*/ 10 h 42"/>
                  <a:gd name="T14" fmla="*/ 28 w 28"/>
                  <a:gd name="T15" fmla="*/ 8 h 42"/>
                  <a:gd name="T16" fmla="*/ 28 w 28"/>
                  <a:gd name="T17" fmla="*/ 10 h 42"/>
                  <a:gd name="T18" fmla="*/ 26 w 28"/>
                  <a:gd name="T19" fmla="*/ 10 h 42"/>
                  <a:gd name="T20" fmla="*/ 26 w 28"/>
                  <a:gd name="T21" fmla="*/ 13 h 42"/>
                  <a:gd name="T22" fmla="*/ 23 w 28"/>
                  <a:gd name="T23" fmla="*/ 13 h 42"/>
                  <a:gd name="T24" fmla="*/ 23 w 28"/>
                  <a:gd name="T25" fmla="*/ 15 h 42"/>
                  <a:gd name="T26" fmla="*/ 23 w 28"/>
                  <a:gd name="T27" fmla="*/ 18 h 42"/>
                  <a:gd name="T28" fmla="*/ 20 w 28"/>
                  <a:gd name="T29" fmla="*/ 18 h 42"/>
                  <a:gd name="T30" fmla="*/ 18 w 28"/>
                  <a:gd name="T31" fmla="*/ 18 h 42"/>
                  <a:gd name="T32" fmla="*/ 18 w 28"/>
                  <a:gd name="T33" fmla="*/ 21 h 42"/>
                  <a:gd name="T34" fmla="*/ 18 w 28"/>
                  <a:gd name="T35" fmla="*/ 23 h 42"/>
                  <a:gd name="T36" fmla="*/ 18 w 28"/>
                  <a:gd name="T37" fmla="*/ 26 h 42"/>
                  <a:gd name="T38" fmla="*/ 18 w 28"/>
                  <a:gd name="T39" fmla="*/ 29 h 42"/>
                  <a:gd name="T40" fmla="*/ 18 w 28"/>
                  <a:gd name="T41" fmla="*/ 31 h 42"/>
                  <a:gd name="T42" fmla="*/ 20 w 28"/>
                  <a:gd name="T43" fmla="*/ 31 h 42"/>
                  <a:gd name="T44" fmla="*/ 20 w 28"/>
                  <a:gd name="T45" fmla="*/ 34 h 42"/>
                  <a:gd name="T46" fmla="*/ 18 w 28"/>
                  <a:gd name="T47" fmla="*/ 34 h 42"/>
                  <a:gd name="T48" fmla="*/ 18 w 28"/>
                  <a:gd name="T49" fmla="*/ 36 h 42"/>
                  <a:gd name="T50" fmla="*/ 18 w 28"/>
                  <a:gd name="T51" fmla="*/ 39 h 42"/>
                  <a:gd name="T52" fmla="*/ 18 w 28"/>
                  <a:gd name="T53" fmla="*/ 42 h 42"/>
                  <a:gd name="T54" fmla="*/ 15 w 28"/>
                  <a:gd name="T55" fmla="*/ 42 h 42"/>
                  <a:gd name="T56" fmla="*/ 15 w 28"/>
                  <a:gd name="T57" fmla="*/ 39 h 42"/>
                  <a:gd name="T58" fmla="*/ 13 w 28"/>
                  <a:gd name="T59" fmla="*/ 39 h 42"/>
                  <a:gd name="T60" fmla="*/ 13 w 28"/>
                  <a:gd name="T61" fmla="*/ 36 h 42"/>
                  <a:gd name="T62" fmla="*/ 13 w 28"/>
                  <a:gd name="T63" fmla="*/ 34 h 42"/>
                  <a:gd name="T64" fmla="*/ 10 w 28"/>
                  <a:gd name="T65" fmla="*/ 34 h 42"/>
                  <a:gd name="T66" fmla="*/ 10 w 28"/>
                  <a:gd name="T67" fmla="*/ 31 h 42"/>
                  <a:gd name="T68" fmla="*/ 7 w 28"/>
                  <a:gd name="T69" fmla="*/ 31 h 42"/>
                  <a:gd name="T70" fmla="*/ 7 w 28"/>
                  <a:gd name="T71" fmla="*/ 29 h 42"/>
                  <a:gd name="T72" fmla="*/ 7 w 28"/>
                  <a:gd name="T73" fmla="*/ 26 h 42"/>
                  <a:gd name="T74" fmla="*/ 7 w 28"/>
                  <a:gd name="T75" fmla="*/ 23 h 42"/>
                  <a:gd name="T76" fmla="*/ 7 w 28"/>
                  <a:gd name="T77" fmla="*/ 21 h 42"/>
                  <a:gd name="T78" fmla="*/ 7 w 28"/>
                  <a:gd name="T79" fmla="*/ 18 h 42"/>
                  <a:gd name="T80" fmla="*/ 5 w 28"/>
                  <a:gd name="T81" fmla="*/ 18 h 42"/>
                  <a:gd name="T82" fmla="*/ 5 w 28"/>
                  <a:gd name="T83" fmla="*/ 15 h 42"/>
                  <a:gd name="T84" fmla="*/ 5 w 28"/>
                  <a:gd name="T85" fmla="*/ 13 h 42"/>
                  <a:gd name="T86" fmla="*/ 5 w 28"/>
                  <a:gd name="T87" fmla="*/ 10 h 42"/>
                  <a:gd name="T88" fmla="*/ 2 w 28"/>
                  <a:gd name="T89" fmla="*/ 10 h 42"/>
                  <a:gd name="T90" fmla="*/ 2 w 28"/>
                  <a:gd name="T91" fmla="*/ 8 h 42"/>
                  <a:gd name="T92" fmla="*/ 2 w 28"/>
                  <a:gd name="T93" fmla="*/ 5 h 42"/>
                  <a:gd name="T94" fmla="*/ 0 w 28"/>
                  <a:gd name="T95" fmla="*/ 5 h 42"/>
                  <a:gd name="T96" fmla="*/ 0 w 28"/>
                  <a:gd name="T97" fmla="*/ 2 h 42"/>
                  <a:gd name="T98" fmla="*/ 0 w 28"/>
                  <a:gd name="T99" fmla="*/ 0 h 42"/>
                  <a:gd name="T100" fmla="*/ 0 w 28"/>
                  <a:gd name="T101" fmla="*/ 2 h 42"/>
                  <a:gd name="T102" fmla="*/ 2 w 28"/>
                  <a:gd name="T103" fmla="*/ 2 h 42"/>
                  <a:gd name="T104" fmla="*/ 5 w 28"/>
                  <a:gd name="T105" fmla="*/ 2 h 42"/>
                  <a:gd name="T106" fmla="*/ 7 w 28"/>
                  <a:gd name="T107" fmla="*/ 2 h 42"/>
                  <a:gd name="T108" fmla="*/ 10 w 28"/>
                  <a:gd name="T109" fmla="*/ 2 h 42"/>
                  <a:gd name="T110" fmla="*/ 13 w 28"/>
                  <a:gd name="T111" fmla="*/ 2 h 42"/>
                  <a:gd name="T112" fmla="*/ 15 w 28"/>
                  <a:gd name="T113" fmla="*/ 2 h 42"/>
                  <a:gd name="T114" fmla="*/ 18 w 28"/>
                  <a:gd name="T115" fmla="*/ 2 h 42"/>
                  <a:gd name="T116" fmla="*/ 18 w 28"/>
                  <a:gd name="T117" fmla="*/ 0 h 42"/>
                  <a:gd name="T118" fmla="*/ 20 w 28"/>
                  <a:gd name="T119" fmla="*/ 0 h 42"/>
                  <a:gd name="T120" fmla="*/ 20 w 28"/>
                  <a:gd name="T121" fmla="*/ 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8" h="42">
                    <a:moveTo>
                      <a:pt x="20" y="2"/>
                    </a:moveTo>
                    <a:lnTo>
                      <a:pt x="20" y="5"/>
                    </a:lnTo>
                    <a:lnTo>
                      <a:pt x="23" y="5"/>
                    </a:lnTo>
                    <a:lnTo>
                      <a:pt x="26" y="5"/>
                    </a:lnTo>
                    <a:lnTo>
                      <a:pt x="26" y="8"/>
                    </a:lnTo>
                    <a:lnTo>
                      <a:pt x="28" y="8"/>
                    </a:lnTo>
                    <a:lnTo>
                      <a:pt x="28" y="10"/>
                    </a:lnTo>
                    <a:lnTo>
                      <a:pt x="28" y="8"/>
                    </a:lnTo>
                    <a:lnTo>
                      <a:pt x="28" y="10"/>
                    </a:lnTo>
                    <a:lnTo>
                      <a:pt x="26" y="10"/>
                    </a:lnTo>
                    <a:lnTo>
                      <a:pt x="26" y="13"/>
                    </a:lnTo>
                    <a:lnTo>
                      <a:pt x="23" y="13"/>
                    </a:lnTo>
                    <a:lnTo>
                      <a:pt x="23" y="15"/>
                    </a:lnTo>
                    <a:lnTo>
                      <a:pt x="23" y="18"/>
                    </a:lnTo>
                    <a:lnTo>
                      <a:pt x="20" y="18"/>
                    </a:lnTo>
                    <a:lnTo>
                      <a:pt x="18" y="18"/>
                    </a:lnTo>
                    <a:lnTo>
                      <a:pt x="18" y="21"/>
                    </a:lnTo>
                    <a:lnTo>
                      <a:pt x="18" y="23"/>
                    </a:lnTo>
                    <a:lnTo>
                      <a:pt x="18" y="26"/>
                    </a:lnTo>
                    <a:lnTo>
                      <a:pt x="18" y="29"/>
                    </a:lnTo>
                    <a:lnTo>
                      <a:pt x="18" y="31"/>
                    </a:lnTo>
                    <a:lnTo>
                      <a:pt x="20" y="31"/>
                    </a:lnTo>
                    <a:lnTo>
                      <a:pt x="20" y="34"/>
                    </a:lnTo>
                    <a:lnTo>
                      <a:pt x="18" y="34"/>
                    </a:lnTo>
                    <a:lnTo>
                      <a:pt x="18" y="36"/>
                    </a:lnTo>
                    <a:lnTo>
                      <a:pt x="18" y="39"/>
                    </a:lnTo>
                    <a:lnTo>
                      <a:pt x="18" y="42"/>
                    </a:lnTo>
                    <a:lnTo>
                      <a:pt x="15" y="42"/>
                    </a:lnTo>
                    <a:lnTo>
                      <a:pt x="15" y="39"/>
                    </a:lnTo>
                    <a:lnTo>
                      <a:pt x="13" y="39"/>
                    </a:lnTo>
                    <a:lnTo>
                      <a:pt x="13" y="36"/>
                    </a:lnTo>
                    <a:lnTo>
                      <a:pt x="13" y="34"/>
                    </a:lnTo>
                    <a:lnTo>
                      <a:pt x="10" y="34"/>
                    </a:lnTo>
                    <a:lnTo>
                      <a:pt x="10" y="31"/>
                    </a:lnTo>
                    <a:lnTo>
                      <a:pt x="7" y="31"/>
                    </a:lnTo>
                    <a:lnTo>
                      <a:pt x="7" y="29"/>
                    </a:lnTo>
                    <a:lnTo>
                      <a:pt x="7" y="26"/>
                    </a:lnTo>
                    <a:lnTo>
                      <a:pt x="7" y="23"/>
                    </a:lnTo>
                    <a:lnTo>
                      <a:pt x="7" y="21"/>
                    </a:lnTo>
                    <a:lnTo>
                      <a:pt x="7" y="18"/>
                    </a:lnTo>
                    <a:lnTo>
                      <a:pt x="5" y="18"/>
                    </a:lnTo>
                    <a:lnTo>
                      <a:pt x="5" y="15"/>
                    </a:lnTo>
                    <a:lnTo>
                      <a:pt x="5" y="13"/>
                    </a:lnTo>
                    <a:lnTo>
                      <a:pt x="5" y="10"/>
                    </a:lnTo>
                    <a:lnTo>
                      <a:pt x="2" y="10"/>
                    </a:lnTo>
                    <a:lnTo>
                      <a:pt x="2" y="8"/>
                    </a:lnTo>
                    <a:lnTo>
                      <a:pt x="2" y="5"/>
                    </a:lnTo>
                    <a:lnTo>
                      <a:pt x="0" y="5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5" y="2"/>
                    </a:lnTo>
                    <a:lnTo>
                      <a:pt x="7" y="2"/>
                    </a:lnTo>
                    <a:lnTo>
                      <a:pt x="10" y="2"/>
                    </a:lnTo>
                    <a:lnTo>
                      <a:pt x="13" y="2"/>
                    </a:lnTo>
                    <a:lnTo>
                      <a:pt x="15" y="2"/>
                    </a:lnTo>
                    <a:lnTo>
                      <a:pt x="18" y="2"/>
                    </a:lnTo>
                    <a:lnTo>
                      <a:pt x="18" y="0"/>
                    </a:lnTo>
                    <a:lnTo>
                      <a:pt x="20" y="0"/>
                    </a:lnTo>
                    <a:lnTo>
                      <a:pt x="20" y="2"/>
                    </a:lnTo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70" name="Freeform 234"/>
              <p:cNvSpPr>
                <a:spLocks/>
              </p:cNvSpPr>
              <p:nvPr/>
            </p:nvSpPr>
            <p:spPr bwMode="auto">
              <a:xfrm>
                <a:off x="1240" y="2192"/>
                <a:ext cx="11" cy="13"/>
              </a:xfrm>
              <a:custGeom>
                <a:avLst/>
                <a:gdLst>
                  <a:gd name="T0" fmla="*/ 11 w 11"/>
                  <a:gd name="T1" fmla="*/ 11 h 13"/>
                  <a:gd name="T2" fmla="*/ 8 w 11"/>
                  <a:gd name="T3" fmla="*/ 11 h 13"/>
                  <a:gd name="T4" fmla="*/ 5 w 11"/>
                  <a:gd name="T5" fmla="*/ 11 h 13"/>
                  <a:gd name="T6" fmla="*/ 3 w 11"/>
                  <a:gd name="T7" fmla="*/ 11 h 13"/>
                  <a:gd name="T8" fmla="*/ 3 w 11"/>
                  <a:gd name="T9" fmla="*/ 13 h 13"/>
                  <a:gd name="T10" fmla="*/ 0 w 11"/>
                  <a:gd name="T11" fmla="*/ 13 h 13"/>
                  <a:gd name="T12" fmla="*/ 0 w 11"/>
                  <a:gd name="T13" fmla="*/ 11 h 13"/>
                  <a:gd name="T14" fmla="*/ 0 w 11"/>
                  <a:gd name="T15" fmla="*/ 8 h 13"/>
                  <a:gd name="T16" fmla="*/ 0 w 11"/>
                  <a:gd name="T17" fmla="*/ 5 h 13"/>
                  <a:gd name="T18" fmla="*/ 3 w 11"/>
                  <a:gd name="T19" fmla="*/ 5 h 13"/>
                  <a:gd name="T20" fmla="*/ 3 w 11"/>
                  <a:gd name="T21" fmla="*/ 3 h 13"/>
                  <a:gd name="T22" fmla="*/ 0 w 11"/>
                  <a:gd name="T23" fmla="*/ 3 h 13"/>
                  <a:gd name="T24" fmla="*/ 0 w 11"/>
                  <a:gd name="T25" fmla="*/ 0 h 13"/>
                  <a:gd name="T26" fmla="*/ 3 w 11"/>
                  <a:gd name="T27" fmla="*/ 0 h 13"/>
                  <a:gd name="T28" fmla="*/ 5 w 11"/>
                  <a:gd name="T29" fmla="*/ 0 h 13"/>
                  <a:gd name="T30" fmla="*/ 5 w 11"/>
                  <a:gd name="T31" fmla="*/ 3 h 13"/>
                  <a:gd name="T32" fmla="*/ 8 w 11"/>
                  <a:gd name="T33" fmla="*/ 3 h 13"/>
                  <a:gd name="T34" fmla="*/ 8 w 11"/>
                  <a:gd name="T35" fmla="*/ 5 h 13"/>
                  <a:gd name="T36" fmla="*/ 8 w 11"/>
                  <a:gd name="T37" fmla="*/ 8 h 13"/>
                  <a:gd name="T38" fmla="*/ 11 w 11"/>
                  <a:gd name="T39" fmla="*/ 8 h 13"/>
                  <a:gd name="T40" fmla="*/ 11 w 11"/>
                  <a:gd name="T41" fmla="*/ 1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1" h="13">
                    <a:moveTo>
                      <a:pt x="11" y="11"/>
                    </a:moveTo>
                    <a:lnTo>
                      <a:pt x="8" y="11"/>
                    </a:lnTo>
                    <a:lnTo>
                      <a:pt x="5" y="11"/>
                    </a:lnTo>
                    <a:lnTo>
                      <a:pt x="3" y="11"/>
                    </a:lnTo>
                    <a:lnTo>
                      <a:pt x="3" y="13"/>
                    </a:lnTo>
                    <a:lnTo>
                      <a:pt x="0" y="13"/>
                    </a:lnTo>
                    <a:lnTo>
                      <a:pt x="0" y="11"/>
                    </a:lnTo>
                    <a:lnTo>
                      <a:pt x="0" y="8"/>
                    </a:lnTo>
                    <a:lnTo>
                      <a:pt x="0" y="5"/>
                    </a:lnTo>
                    <a:lnTo>
                      <a:pt x="3" y="5"/>
                    </a:lnTo>
                    <a:lnTo>
                      <a:pt x="3" y="3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5" y="3"/>
                    </a:lnTo>
                    <a:lnTo>
                      <a:pt x="8" y="3"/>
                    </a:lnTo>
                    <a:lnTo>
                      <a:pt x="8" y="5"/>
                    </a:lnTo>
                    <a:lnTo>
                      <a:pt x="8" y="8"/>
                    </a:lnTo>
                    <a:lnTo>
                      <a:pt x="11" y="8"/>
                    </a:lnTo>
                    <a:lnTo>
                      <a:pt x="11" y="11"/>
                    </a:lnTo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71" name="Freeform 235"/>
              <p:cNvSpPr>
                <a:spLocks/>
              </p:cNvSpPr>
              <p:nvPr/>
            </p:nvSpPr>
            <p:spPr bwMode="auto">
              <a:xfrm>
                <a:off x="1232" y="2189"/>
                <a:ext cx="3" cy="6"/>
              </a:xfrm>
              <a:custGeom>
                <a:avLst/>
                <a:gdLst>
                  <a:gd name="T0" fmla="*/ 3 w 3"/>
                  <a:gd name="T1" fmla="*/ 0 h 6"/>
                  <a:gd name="T2" fmla="*/ 3 w 3"/>
                  <a:gd name="T3" fmla="*/ 3 h 6"/>
                  <a:gd name="T4" fmla="*/ 0 w 3"/>
                  <a:gd name="T5" fmla="*/ 3 h 6"/>
                  <a:gd name="T6" fmla="*/ 0 w 3"/>
                  <a:gd name="T7" fmla="*/ 6 h 6"/>
                  <a:gd name="T8" fmla="*/ 0 w 3"/>
                  <a:gd name="T9" fmla="*/ 3 h 6"/>
                  <a:gd name="T10" fmla="*/ 0 w 3"/>
                  <a:gd name="T11" fmla="*/ 0 h 6"/>
                  <a:gd name="T12" fmla="*/ 3 w 3"/>
                  <a:gd name="T1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6">
                    <a:moveTo>
                      <a:pt x="3" y="0"/>
                    </a:moveTo>
                    <a:lnTo>
                      <a:pt x="3" y="3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3" y="0"/>
                    </a:lnTo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72" name="Freeform 236"/>
              <p:cNvSpPr>
                <a:spLocks/>
              </p:cNvSpPr>
              <p:nvPr/>
            </p:nvSpPr>
            <p:spPr bwMode="auto">
              <a:xfrm>
                <a:off x="1235" y="2145"/>
                <a:ext cx="24" cy="24"/>
              </a:xfrm>
              <a:custGeom>
                <a:avLst/>
                <a:gdLst>
                  <a:gd name="T0" fmla="*/ 18 w 24"/>
                  <a:gd name="T1" fmla="*/ 0 h 24"/>
                  <a:gd name="T2" fmla="*/ 18 w 24"/>
                  <a:gd name="T3" fmla="*/ 3 h 24"/>
                  <a:gd name="T4" fmla="*/ 21 w 24"/>
                  <a:gd name="T5" fmla="*/ 3 h 24"/>
                  <a:gd name="T6" fmla="*/ 24 w 24"/>
                  <a:gd name="T7" fmla="*/ 3 h 24"/>
                  <a:gd name="T8" fmla="*/ 24 w 24"/>
                  <a:gd name="T9" fmla="*/ 5 h 24"/>
                  <a:gd name="T10" fmla="*/ 24 w 24"/>
                  <a:gd name="T11" fmla="*/ 8 h 24"/>
                  <a:gd name="T12" fmla="*/ 24 w 24"/>
                  <a:gd name="T13" fmla="*/ 11 h 24"/>
                  <a:gd name="T14" fmla="*/ 24 w 24"/>
                  <a:gd name="T15" fmla="*/ 13 h 24"/>
                  <a:gd name="T16" fmla="*/ 21 w 24"/>
                  <a:gd name="T17" fmla="*/ 13 h 24"/>
                  <a:gd name="T18" fmla="*/ 21 w 24"/>
                  <a:gd name="T19" fmla="*/ 16 h 24"/>
                  <a:gd name="T20" fmla="*/ 21 w 24"/>
                  <a:gd name="T21" fmla="*/ 13 h 24"/>
                  <a:gd name="T22" fmla="*/ 21 w 24"/>
                  <a:gd name="T23" fmla="*/ 16 h 24"/>
                  <a:gd name="T24" fmla="*/ 18 w 24"/>
                  <a:gd name="T25" fmla="*/ 16 h 24"/>
                  <a:gd name="T26" fmla="*/ 18 w 24"/>
                  <a:gd name="T27" fmla="*/ 18 h 24"/>
                  <a:gd name="T28" fmla="*/ 16 w 24"/>
                  <a:gd name="T29" fmla="*/ 18 h 24"/>
                  <a:gd name="T30" fmla="*/ 16 w 24"/>
                  <a:gd name="T31" fmla="*/ 21 h 24"/>
                  <a:gd name="T32" fmla="*/ 13 w 24"/>
                  <a:gd name="T33" fmla="*/ 21 h 24"/>
                  <a:gd name="T34" fmla="*/ 13 w 24"/>
                  <a:gd name="T35" fmla="*/ 24 h 24"/>
                  <a:gd name="T36" fmla="*/ 10 w 24"/>
                  <a:gd name="T37" fmla="*/ 24 h 24"/>
                  <a:gd name="T38" fmla="*/ 8 w 24"/>
                  <a:gd name="T39" fmla="*/ 24 h 24"/>
                  <a:gd name="T40" fmla="*/ 5 w 24"/>
                  <a:gd name="T41" fmla="*/ 24 h 24"/>
                  <a:gd name="T42" fmla="*/ 3 w 24"/>
                  <a:gd name="T43" fmla="*/ 24 h 24"/>
                  <a:gd name="T44" fmla="*/ 3 w 24"/>
                  <a:gd name="T45" fmla="*/ 21 h 24"/>
                  <a:gd name="T46" fmla="*/ 3 w 24"/>
                  <a:gd name="T47" fmla="*/ 18 h 24"/>
                  <a:gd name="T48" fmla="*/ 0 w 24"/>
                  <a:gd name="T49" fmla="*/ 18 h 24"/>
                  <a:gd name="T50" fmla="*/ 0 w 24"/>
                  <a:gd name="T51" fmla="*/ 16 h 24"/>
                  <a:gd name="T52" fmla="*/ 0 w 24"/>
                  <a:gd name="T53" fmla="*/ 13 h 24"/>
                  <a:gd name="T54" fmla="*/ 3 w 24"/>
                  <a:gd name="T55" fmla="*/ 13 h 24"/>
                  <a:gd name="T56" fmla="*/ 3 w 24"/>
                  <a:gd name="T57" fmla="*/ 11 h 24"/>
                  <a:gd name="T58" fmla="*/ 5 w 24"/>
                  <a:gd name="T59" fmla="*/ 11 h 24"/>
                  <a:gd name="T60" fmla="*/ 5 w 24"/>
                  <a:gd name="T61" fmla="*/ 8 h 24"/>
                  <a:gd name="T62" fmla="*/ 8 w 24"/>
                  <a:gd name="T63" fmla="*/ 8 h 24"/>
                  <a:gd name="T64" fmla="*/ 8 w 24"/>
                  <a:gd name="T65" fmla="*/ 5 h 24"/>
                  <a:gd name="T66" fmla="*/ 8 w 24"/>
                  <a:gd name="T67" fmla="*/ 3 h 24"/>
                  <a:gd name="T68" fmla="*/ 10 w 24"/>
                  <a:gd name="T69" fmla="*/ 3 h 24"/>
                  <a:gd name="T70" fmla="*/ 13 w 24"/>
                  <a:gd name="T71" fmla="*/ 3 h 24"/>
                  <a:gd name="T72" fmla="*/ 13 w 24"/>
                  <a:gd name="T73" fmla="*/ 0 h 24"/>
                  <a:gd name="T74" fmla="*/ 16 w 24"/>
                  <a:gd name="T75" fmla="*/ 0 h 24"/>
                  <a:gd name="T76" fmla="*/ 18 w 24"/>
                  <a:gd name="T77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24" h="24">
                    <a:moveTo>
                      <a:pt x="18" y="0"/>
                    </a:moveTo>
                    <a:lnTo>
                      <a:pt x="18" y="3"/>
                    </a:lnTo>
                    <a:lnTo>
                      <a:pt x="21" y="3"/>
                    </a:lnTo>
                    <a:lnTo>
                      <a:pt x="24" y="3"/>
                    </a:lnTo>
                    <a:lnTo>
                      <a:pt x="24" y="5"/>
                    </a:lnTo>
                    <a:lnTo>
                      <a:pt x="24" y="8"/>
                    </a:lnTo>
                    <a:lnTo>
                      <a:pt x="24" y="11"/>
                    </a:lnTo>
                    <a:lnTo>
                      <a:pt x="24" y="13"/>
                    </a:lnTo>
                    <a:lnTo>
                      <a:pt x="21" y="13"/>
                    </a:lnTo>
                    <a:lnTo>
                      <a:pt x="21" y="16"/>
                    </a:lnTo>
                    <a:lnTo>
                      <a:pt x="21" y="13"/>
                    </a:lnTo>
                    <a:lnTo>
                      <a:pt x="21" y="16"/>
                    </a:lnTo>
                    <a:lnTo>
                      <a:pt x="18" y="16"/>
                    </a:lnTo>
                    <a:lnTo>
                      <a:pt x="18" y="18"/>
                    </a:lnTo>
                    <a:lnTo>
                      <a:pt x="16" y="18"/>
                    </a:lnTo>
                    <a:lnTo>
                      <a:pt x="16" y="21"/>
                    </a:lnTo>
                    <a:lnTo>
                      <a:pt x="13" y="21"/>
                    </a:lnTo>
                    <a:lnTo>
                      <a:pt x="13" y="24"/>
                    </a:lnTo>
                    <a:lnTo>
                      <a:pt x="10" y="24"/>
                    </a:lnTo>
                    <a:lnTo>
                      <a:pt x="8" y="24"/>
                    </a:lnTo>
                    <a:lnTo>
                      <a:pt x="5" y="24"/>
                    </a:lnTo>
                    <a:lnTo>
                      <a:pt x="3" y="24"/>
                    </a:lnTo>
                    <a:lnTo>
                      <a:pt x="3" y="21"/>
                    </a:lnTo>
                    <a:lnTo>
                      <a:pt x="3" y="18"/>
                    </a:lnTo>
                    <a:lnTo>
                      <a:pt x="0" y="18"/>
                    </a:lnTo>
                    <a:lnTo>
                      <a:pt x="0" y="16"/>
                    </a:lnTo>
                    <a:lnTo>
                      <a:pt x="0" y="13"/>
                    </a:lnTo>
                    <a:lnTo>
                      <a:pt x="3" y="13"/>
                    </a:lnTo>
                    <a:lnTo>
                      <a:pt x="3" y="11"/>
                    </a:lnTo>
                    <a:lnTo>
                      <a:pt x="5" y="11"/>
                    </a:lnTo>
                    <a:lnTo>
                      <a:pt x="5" y="8"/>
                    </a:lnTo>
                    <a:lnTo>
                      <a:pt x="8" y="8"/>
                    </a:lnTo>
                    <a:lnTo>
                      <a:pt x="8" y="5"/>
                    </a:lnTo>
                    <a:lnTo>
                      <a:pt x="8" y="3"/>
                    </a:lnTo>
                    <a:lnTo>
                      <a:pt x="10" y="3"/>
                    </a:lnTo>
                    <a:lnTo>
                      <a:pt x="13" y="3"/>
                    </a:lnTo>
                    <a:lnTo>
                      <a:pt x="13" y="0"/>
                    </a:lnTo>
                    <a:lnTo>
                      <a:pt x="16" y="0"/>
                    </a:lnTo>
                    <a:lnTo>
                      <a:pt x="18" y="0"/>
                    </a:lnTo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73" name="Freeform 237"/>
              <p:cNvSpPr>
                <a:spLocks/>
              </p:cNvSpPr>
              <p:nvPr/>
            </p:nvSpPr>
            <p:spPr bwMode="auto">
              <a:xfrm>
                <a:off x="1141" y="2119"/>
                <a:ext cx="5" cy="5"/>
              </a:xfrm>
              <a:custGeom>
                <a:avLst/>
                <a:gdLst>
                  <a:gd name="T0" fmla="*/ 0 w 5"/>
                  <a:gd name="T1" fmla="*/ 0 h 5"/>
                  <a:gd name="T2" fmla="*/ 3 w 5"/>
                  <a:gd name="T3" fmla="*/ 0 h 5"/>
                  <a:gd name="T4" fmla="*/ 3 w 5"/>
                  <a:gd name="T5" fmla="*/ 3 h 5"/>
                  <a:gd name="T6" fmla="*/ 5 w 5"/>
                  <a:gd name="T7" fmla="*/ 3 h 5"/>
                  <a:gd name="T8" fmla="*/ 3 w 5"/>
                  <a:gd name="T9" fmla="*/ 3 h 5"/>
                  <a:gd name="T10" fmla="*/ 3 w 5"/>
                  <a:gd name="T11" fmla="*/ 5 h 5"/>
                  <a:gd name="T12" fmla="*/ 0 w 5"/>
                  <a:gd name="T13" fmla="*/ 5 h 5"/>
                  <a:gd name="T14" fmla="*/ 0 w 5"/>
                  <a:gd name="T15" fmla="*/ 3 h 5"/>
                  <a:gd name="T16" fmla="*/ 0 w 5"/>
                  <a:gd name="T1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5">
                    <a:moveTo>
                      <a:pt x="0" y="0"/>
                    </a:moveTo>
                    <a:lnTo>
                      <a:pt x="3" y="0"/>
                    </a:lnTo>
                    <a:lnTo>
                      <a:pt x="3" y="3"/>
                    </a:lnTo>
                    <a:lnTo>
                      <a:pt x="5" y="3"/>
                    </a:lnTo>
                    <a:lnTo>
                      <a:pt x="3" y="3"/>
                    </a:lnTo>
                    <a:lnTo>
                      <a:pt x="3" y="5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0" y="0"/>
                    </a:lnTo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74" name="Rectangle 238"/>
              <p:cNvSpPr>
                <a:spLocks noChangeArrowheads="1"/>
              </p:cNvSpPr>
              <p:nvPr/>
            </p:nvSpPr>
            <p:spPr bwMode="auto">
              <a:xfrm>
                <a:off x="1138" y="2116"/>
                <a:ext cx="3" cy="3"/>
              </a:xfrm>
              <a:prstGeom prst="rect">
                <a:avLst/>
              </a:prstGeom>
              <a:noFill/>
              <a:ln w="4763">
                <a:solidFill>
                  <a:srgbClr val="6E6E6E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75" name="Freeform 239"/>
              <p:cNvSpPr>
                <a:spLocks/>
              </p:cNvSpPr>
              <p:nvPr/>
            </p:nvSpPr>
            <p:spPr bwMode="auto">
              <a:xfrm>
                <a:off x="1165" y="1887"/>
                <a:ext cx="67" cy="109"/>
              </a:xfrm>
              <a:custGeom>
                <a:avLst/>
                <a:gdLst>
                  <a:gd name="T0" fmla="*/ 10 w 67"/>
                  <a:gd name="T1" fmla="*/ 2 h 109"/>
                  <a:gd name="T2" fmla="*/ 18 w 67"/>
                  <a:gd name="T3" fmla="*/ 2 h 109"/>
                  <a:gd name="T4" fmla="*/ 26 w 67"/>
                  <a:gd name="T5" fmla="*/ 7 h 109"/>
                  <a:gd name="T6" fmla="*/ 28 w 67"/>
                  <a:gd name="T7" fmla="*/ 15 h 109"/>
                  <a:gd name="T8" fmla="*/ 36 w 67"/>
                  <a:gd name="T9" fmla="*/ 13 h 109"/>
                  <a:gd name="T10" fmla="*/ 41 w 67"/>
                  <a:gd name="T11" fmla="*/ 13 h 109"/>
                  <a:gd name="T12" fmla="*/ 47 w 67"/>
                  <a:gd name="T13" fmla="*/ 13 h 109"/>
                  <a:gd name="T14" fmla="*/ 52 w 67"/>
                  <a:gd name="T15" fmla="*/ 18 h 109"/>
                  <a:gd name="T16" fmla="*/ 60 w 67"/>
                  <a:gd name="T17" fmla="*/ 15 h 109"/>
                  <a:gd name="T18" fmla="*/ 65 w 67"/>
                  <a:gd name="T19" fmla="*/ 20 h 109"/>
                  <a:gd name="T20" fmla="*/ 65 w 67"/>
                  <a:gd name="T21" fmla="*/ 26 h 109"/>
                  <a:gd name="T22" fmla="*/ 62 w 67"/>
                  <a:gd name="T23" fmla="*/ 33 h 109"/>
                  <a:gd name="T24" fmla="*/ 60 w 67"/>
                  <a:gd name="T25" fmla="*/ 36 h 109"/>
                  <a:gd name="T26" fmla="*/ 54 w 67"/>
                  <a:gd name="T27" fmla="*/ 41 h 109"/>
                  <a:gd name="T28" fmla="*/ 54 w 67"/>
                  <a:gd name="T29" fmla="*/ 44 h 109"/>
                  <a:gd name="T30" fmla="*/ 60 w 67"/>
                  <a:gd name="T31" fmla="*/ 49 h 109"/>
                  <a:gd name="T32" fmla="*/ 54 w 67"/>
                  <a:gd name="T33" fmla="*/ 54 h 109"/>
                  <a:gd name="T34" fmla="*/ 49 w 67"/>
                  <a:gd name="T35" fmla="*/ 60 h 109"/>
                  <a:gd name="T36" fmla="*/ 47 w 67"/>
                  <a:gd name="T37" fmla="*/ 67 h 109"/>
                  <a:gd name="T38" fmla="*/ 52 w 67"/>
                  <a:gd name="T39" fmla="*/ 73 h 109"/>
                  <a:gd name="T40" fmla="*/ 60 w 67"/>
                  <a:gd name="T41" fmla="*/ 75 h 109"/>
                  <a:gd name="T42" fmla="*/ 60 w 67"/>
                  <a:gd name="T43" fmla="*/ 80 h 109"/>
                  <a:gd name="T44" fmla="*/ 52 w 67"/>
                  <a:gd name="T45" fmla="*/ 86 h 109"/>
                  <a:gd name="T46" fmla="*/ 49 w 67"/>
                  <a:gd name="T47" fmla="*/ 88 h 109"/>
                  <a:gd name="T48" fmla="*/ 52 w 67"/>
                  <a:gd name="T49" fmla="*/ 94 h 109"/>
                  <a:gd name="T50" fmla="*/ 49 w 67"/>
                  <a:gd name="T51" fmla="*/ 101 h 109"/>
                  <a:gd name="T52" fmla="*/ 44 w 67"/>
                  <a:gd name="T53" fmla="*/ 107 h 109"/>
                  <a:gd name="T54" fmla="*/ 39 w 67"/>
                  <a:gd name="T55" fmla="*/ 107 h 109"/>
                  <a:gd name="T56" fmla="*/ 31 w 67"/>
                  <a:gd name="T57" fmla="*/ 104 h 109"/>
                  <a:gd name="T58" fmla="*/ 28 w 67"/>
                  <a:gd name="T59" fmla="*/ 101 h 109"/>
                  <a:gd name="T60" fmla="*/ 31 w 67"/>
                  <a:gd name="T61" fmla="*/ 94 h 109"/>
                  <a:gd name="T62" fmla="*/ 33 w 67"/>
                  <a:gd name="T63" fmla="*/ 86 h 109"/>
                  <a:gd name="T64" fmla="*/ 33 w 67"/>
                  <a:gd name="T65" fmla="*/ 80 h 109"/>
                  <a:gd name="T66" fmla="*/ 36 w 67"/>
                  <a:gd name="T67" fmla="*/ 78 h 109"/>
                  <a:gd name="T68" fmla="*/ 36 w 67"/>
                  <a:gd name="T69" fmla="*/ 73 h 109"/>
                  <a:gd name="T70" fmla="*/ 44 w 67"/>
                  <a:gd name="T71" fmla="*/ 70 h 109"/>
                  <a:gd name="T72" fmla="*/ 41 w 67"/>
                  <a:gd name="T73" fmla="*/ 62 h 109"/>
                  <a:gd name="T74" fmla="*/ 44 w 67"/>
                  <a:gd name="T75" fmla="*/ 54 h 109"/>
                  <a:gd name="T76" fmla="*/ 41 w 67"/>
                  <a:gd name="T77" fmla="*/ 52 h 109"/>
                  <a:gd name="T78" fmla="*/ 44 w 67"/>
                  <a:gd name="T79" fmla="*/ 44 h 109"/>
                  <a:gd name="T80" fmla="*/ 39 w 67"/>
                  <a:gd name="T81" fmla="*/ 39 h 109"/>
                  <a:gd name="T82" fmla="*/ 33 w 67"/>
                  <a:gd name="T83" fmla="*/ 33 h 109"/>
                  <a:gd name="T84" fmla="*/ 28 w 67"/>
                  <a:gd name="T85" fmla="*/ 28 h 109"/>
                  <a:gd name="T86" fmla="*/ 20 w 67"/>
                  <a:gd name="T87" fmla="*/ 26 h 109"/>
                  <a:gd name="T88" fmla="*/ 13 w 67"/>
                  <a:gd name="T89" fmla="*/ 23 h 109"/>
                  <a:gd name="T90" fmla="*/ 7 w 67"/>
                  <a:gd name="T91" fmla="*/ 23 h 109"/>
                  <a:gd name="T92" fmla="*/ 0 w 67"/>
                  <a:gd name="T93" fmla="*/ 20 h 109"/>
                  <a:gd name="T94" fmla="*/ 0 w 67"/>
                  <a:gd name="T95" fmla="*/ 10 h 109"/>
                  <a:gd name="T96" fmla="*/ 2 w 67"/>
                  <a:gd name="T97" fmla="*/ 2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67" h="109">
                    <a:moveTo>
                      <a:pt x="5" y="0"/>
                    </a:moveTo>
                    <a:lnTo>
                      <a:pt x="7" y="0"/>
                    </a:lnTo>
                    <a:lnTo>
                      <a:pt x="7" y="2"/>
                    </a:lnTo>
                    <a:lnTo>
                      <a:pt x="10" y="2"/>
                    </a:lnTo>
                    <a:lnTo>
                      <a:pt x="13" y="2"/>
                    </a:lnTo>
                    <a:lnTo>
                      <a:pt x="15" y="2"/>
                    </a:lnTo>
                    <a:lnTo>
                      <a:pt x="15" y="0"/>
                    </a:lnTo>
                    <a:lnTo>
                      <a:pt x="18" y="2"/>
                    </a:lnTo>
                    <a:lnTo>
                      <a:pt x="20" y="2"/>
                    </a:lnTo>
                    <a:lnTo>
                      <a:pt x="23" y="2"/>
                    </a:lnTo>
                    <a:lnTo>
                      <a:pt x="23" y="5"/>
                    </a:lnTo>
                    <a:lnTo>
                      <a:pt x="26" y="7"/>
                    </a:lnTo>
                    <a:lnTo>
                      <a:pt x="26" y="10"/>
                    </a:lnTo>
                    <a:lnTo>
                      <a:pt x="26" y="13"/>
                    </a:lnTo>
                    <a:lnTo>
                      <a:pt x="28" y="13"/>
                    </a:lnTo>
                    <a:lnTo>
                      <a:pt x="28" y="15"/>
                    </a:lnTo>
                    <a:lnTo>
                      <a:pt x="31" y="15"/>
                    </a:lnTo>
                    <a:lnTo>
                      <a:pt x="33" y="15"/>
                    </a:lnTo>
                    <a:lnTo>
                      <a:pt x="33" y="13"/>
                    </a:lnTo>
                    <a:lnTo>
                      <a:pt x="36" y="13"/>
                    </a:lnTo>
                    <a:lnTo>
                      <a:pt x="39" y="13"/>
                    </a:lnTo>
                    <a:lnTo>
                      <a:pt x="41" y="13"/>
                    </a:lnTo>
                    <a:lnTo>
                      <a:pt x="41" y="10"/>
                    </a:lnTo>
                    <a:lnTo>
                      <a:pt x="41" y="13"/>
                    </a:lnTo>
                    <a:lnTo>
                      <a:pt x="41" y="10"/>
                    </a:lnTo>
                    <a:lnTo>
                      <a:pt x="41" y="13"/>
                    </a:lnTo>
                    <a:lnTo>
                      <a:pt x="44" y="13"/>
                    </a:lnTo>
                    <a:lnTo>
                      <a:pt x="47" y="13"/>
                    </a:lnTo>
                    <a:lnTo>
                      <a:pt x="47" y="15"/>
                    </a:lnTo>
                    <a:lnTo>
                      <a:pt x="49" y="15"/>
                    </a:lnTo>
                    <a:lnTo>
                      <a:pt x="49" y="18"/>
                    </a:lnTo>
                    <a:lnTo>
                      <a:pt x="52" y="18"/>
                    </a:lnTo>
                    <a:lnTo>
                      <a:pt x="52" y="15"/>
                    </a:lnTo>
                    <a:lnTo>
                      <a:pt x="54" y="15"/>
                    </a:lnTo>
                    <a:lnTo>
                      <a:pt x="57" y="15"/>
                    </a:lnTo>
                    <a:lnTo>
                      <a:pt x="60" y="15"/>
                    </a:lnTo>
                    <a:lnTo>
                      <a:pt x="60" y="18"/>
                    </a:lnTo>
                    <a:lnTo>
                      <a:pt x="62" y="18"/>
                    </a:lnTo>
                    <a:lnTo>
                      <a:pt x="62" y="20"/>
                    </a:lnTo>
                    <a:lnTo>
                      <a:pt x="65" y="20"/>
                    </a:lnTo>
                    <a:lnTo>
                      <a:pt x="65" y="23"/>
                    </a:lnTo>
                    <a:lnTo>
                      <a:pt x="65" y="26"/>
                    </a:lnTo>
                    <a:lnTo>
                      <a:pt x="67" y="26"/>
                    </a:lnTo>
                    <a:lnTo>
                      <a:pt x="65" y="26"/>
                    </a:lnTo>
                    <a:lnTo>
                      <a:pt x="65" y="28"/>
                    </a:lnTo>
                    <a:lnTo>
                      <a:pt x="65" y="31"/>
                    </a:lnTo>
                    <a:lnTo>
                      <a:pt x="65" y="33"/>
                    </a:lnTo>
                    <a:lnTo>
                      <a:pt x="62" y="33"/>
                    </a:lnTo>
                    <a:lnTo>
                      <a:pt x="62" y="36"/>
                    </a:lnTo>
                    <a:lnTo>
                      <a:pt x="62" y="39"/>
                    </a:lnTo>
                    <a:lnTo>
                      <a:pt x="62" y="36"/>
                    </a:lnTo>
                    <a:lnTo>
                      <a:pt x="60" y="36"/>
                    </a:lnTo>
                    <a:lnTo>
                      <a:pt x="60" y="39"/>
                    </a:lnTo>
                    <a:lnTo>
                      <a:pt x="57" y="39"/>
                    </a:lnTo>
                    <a:lnTo>
                      <a:pt x="54" y="39"/>
                    </a:lnTo>
                    <a:lnTo>
                      <a:pt x="54" y="41"/>
                    </a:lnTo>
                    <a:lnTo>
                      <a:pt x="52" y="44"/>
                    </a:lnTo>
                    <a:lnTo>
                      <a:pt x="54" y="44"/>
                    </a:lnTo>
                    <a:lnTo>
                      <a:pt x="54" y="47"/>
                    </a:lnTo>
                    <a:lnTo>
                      <a:pt x="54" y="44"/>
                    </a:lnTo>
                    <a:lnTo>
                      <a:pt x="54" y="47"/>
                    </a:lnTo>
                    <a:lnTo>
                      <a:pt x="57" y="47"/>
                    </a:lnTo>
                    <a:lnTo>
                      <a:pt x="57" y="49"/>
                    </a:lnTo>
                    <a:lnTo>
                      <a:pt x="60" y="49"/>
                    </a:lnTo>
                    <a:lnTo>
                      <a:pt x="60" y="52"/>
                    </a:lnTo>
                    <a:lnTo>
                      <a:pt x="60" y="54"/>
                    </a:lnTo>
                    <a:lnTo>
                      <a:pt x="57" y="54"/>
                    </a:lnTo>
                    <a:lnTo>
                      <a:pt x="54" y="54"/>
                    </a:lnTo>
                    <a:lnTo>
                      <a:pt x="54" y="57"/>
                    </a:lnTo>
                    <a:lnTo>
                      <a:pt x="52" y="57"/>
                    </a:lnTo>
                    <a:lnTo>
                      <a:pt x="52" y="60"/>
                    </a:lnTo>
                    <a:lnTo>
                      <a:pt x="49" y="60"/>
                    </a:lnTo>
                    <a:lnTo>
                      <a:pt x="47" y="60"/>
                    </a:lnTo>
                    <a:lnTo>
                      <a:pt x="47" y="62"/>
                    </a:lnTo>
                    <a:lnTo>
                      <a:pt x="47" y="65"/>
                    </a:lnTo>
                    <a:lnTo>
                      <a:pt x="47" y="67"/>
                    </a:lnTo>
                    <a:lnTo>
                      <a:pt x="47" y="70"/>
                    </a:lnTo>
                    <a:lnTo>
                      <a:pt x="49" y="70"/>
                    </a:lnTo>
                    <a:lnTo>
                      <a:pt x="49" y="73"/>
                    </a:lnTo>
                    <a:lnTo>
                      <a:pt x="52" y="73"/>
                    </a:lnTo>
                    <a:lnTo>
                      <a:pt x="52" y="75"/>
                    </a:lnTo>
                    <a:lnTo>
                      <a:pt x="54" y="75"/>
                    </a:lnTo>
                    <a:lnTo>
                      <a:pt x="57" y="75"/>
                    </a:lnTo>
                    <a:lnTo>
                      <a:pt x="60" y="75"/>
                    </a:lnTo>
                    <a:lnTo>
                      <a:pt x="62" y="75"/>
                    </a:lnTo>
                    <a:lnTo>
                      <a:pt x="62" y="78"/>
                    </a:lnTo>
                    <a:lnTo>
                      <a:pt x="60" y="78"/>
                    </a:lnTo>
                    <a:lnTo>
                      <a:pt x="60" y="80"/>
                    </a:lnTo>
                    <a:lnTo>
                      <a:pt x="57" y="80"/>
                    </a:lnTo>
                    <a:lnTo>
                      <a:pt x="57" y="83"/>
                    </a:lnTo>
                    <a:lnTo>
                      <a:pt x="54" y="83"/>
                    </a:lnTo>
                    <a:lnTo>
                      <a:pt x="52" y="86"/>
                    </a:lnTo>
                    <a:lnTo>
                      <a:pt x="54" y="86"/>
                    </a:lnTo>
                    <a:lnTo>
                      <a:pt x="52" y="86"/>
                    </a:lnTo>
                    <a:lnTo>
                      <a:pt x="52" y="88"/>
                    </a:lnTo>
                    <a:lnTo>
                      <a:pt x="49" y="88"/>
                    </a:lnTo>
                    <a:lnTo>
                      <a:pt x="49" y="91"/>
                    </a:lnTo>
                    <a:lnTo>
                      <a:pt x="52" y="94"/>
                    </a:lnTo>
                    <a:lnTo>
                      <a:pt x="49" y="94"/>
                    </a:lnTo>
                    <a:lnTo>
                      <a:pt x="52" y="94"/>
                    </a:lnTo>
                    <a:lnTo>
                      <a:pt x="52" y="96"/>
                    </a:lnTo>
                    <a:lnTo>
                      <a:pt x="52" y="99"/>
                    </a:lnTo>
                    <a:lnTo>
                      <a:pt x="52" y="101"/>
                    </a:lnTo>
                    <a:lnTo>
                      <a:pt x="49" y="101"/>
                    </a:lnTo>
                    <a:lnTo>
                      <a:pt x="49" y="104"/>
                    </a:lnTo>
                    <a:lnTo>
                      <a:pt x="47" y="104"/>
                    </a:lnTo>
                    <a:lnTo>
                      <a:pt x="47" y="107"/>
                    </a:lnTo>
                    <a:lnTo>
                      <a:pt x="44" y="107"/>
                    </a:lnTo>
                    <a:lnTo>
                      <a:pt x="41" y="107"/>
                    </a:lnTo>
                    <a:lnTo>
                      <a:pt x="39" y="107"/>
                    </a:lnTo>
                    <a:lnTo>
                      <a:pt x="39" y="109"/>
                    </a:lnTo>
                    <a:lnTo>
                      <a:pt x="39" y="107"/>
                    </a:lnTo>
                    <a:lnTo>
                      <a:pt x="36" y="107"/>
                    </a:lnTo>
                    <a:lnTo>
                      <a:pt x="33" y="107"/>
                    </a:lnTo>
                    <a:lnTo>
                      <a:pt x="31" y="107"/>
                    </a:lnTo>
                    <a:lnTo>
                      <a:pt x="31" y="104"/>
                    </a:lnTo>
                    <a:lnTo>
                      <a:pt x="28" y="104"/>
                    </a:lnTo>
                    <a:lnTo>
                      <a:pt x="28" y="101"/>
                    </a:lnTo>
                    <a:lnTo>
                      <a:pt x="26" y="101"/>
                    </a:lnTo>
                    <a:lnTo>
                      <a:pt x="28" y="101"/>
                    </a:lnTo>
                    <a:lnTo>
                      <a:pt x="28" y="99"/>
                    </a:lnTo>
                    <a:lnTo>
                      <a:pt x="31" y="99"/>
                    </a:lnTo>
                    <a:lnTo>
                      <a:pt x="31" y="96"/>
                    </a:lnTo>
                    <a:lnTo>
                      <a:pt x="31" y="94"/>
                    </a:lnTo>
                    <a:lnTo>
                      <a:pt x="31" y="91"/>
                    </a:lnTo>
                    <a:lnTo>
                      <a:pt x="31" y="88"/>
                    </a:lnTo>
                    <a:lnTo>
                      <a:pt x="33" y="88"/>
                    </a:lnTo>
                    <a:lnTo>
                      <a:pt x="33" y="86"/>
                    </a:lnTo>
                    <a:lnTo>
                      <a:pt x="36" y="86"/>
                    </a:lnTo>
                    <a:lnTo>
                      <a:pt x="36" y="83"/>
                    </a:lnTo>
                    <a:lnTo>
                      <a:pt x="36" y="80"/>
                    </a:lnTo>
                    <a:lnTo>
                      <a:pt x="33" y="80"/>
                    </a:lnTo>
                    <a:lnTo>
                      <a:pt x="36" y="80"/>
                    </a:lnTo>
                    <a:lnTo>
                      <a:pt x="33" y="80"/>
                    </a:lnTo>
                    <a:lnTo>
                      <a:pt x="33" y="78"/>
                    </a:lnTo>
                    <a:lnTo>
                      <a:pt x="36" y="78"/>
                    </a:lnTo>
                    <a:lnTo>
                      <a:pt x="33" y="78"/>
                    </a:lnTo>
                    <a:lnTo>
                      <a:pt x="33" y="75"/>
                    </a:lnTo>
                    <a:lnTo>
                      <a:pt x="36" y="75"/>
                    </a:lnTo>
                    <a:lnTo>
                      <a:pt x="36" y="73"/>
                    </a:lnTo>
                    <a:lnTo>
                      <a:pt x="39" y="73"/>
                    </a:lnTo>
                    <a:lnTo>
                      <a:pt x="39" y="70"/>
                    </a:lnTo>
                    <a:lnTo>
                      <a:pt x="41" y="70"/>
                    </a:lnTo>
                    <a:lnTo>
                      <a:pt x="44" y="70"/>
                    </a:lnTo>
                    <a:lnTo>
                      <a:pt x="44" y="67"/>
                    </a:lnTo>
                    <a:lnTo>
                      <a:pt x="44" y="65"/>
                    </a:lnTo>
                    <a:lnTo>
                      <a:pt x="41" y="65"/>
                    </a:lnTo>
                    <a:lnTo>
                      <a:pt x="41" y="62"/>
                    </a:lnTo>
                    <a:lnTo>
                      <a:pt x="44" y="62"/>
                    </a:lnTo>
                    <a:lnTo>
                      <a:pt x="44" y="60"/>
                    </a:lnTo>
                    <a:lnTo>
                      <a:pt x="44" y="57"/>
                    </a:lnTo>
                    <a:lnTo>
                      <a:pt x="44" y="54"/>
                    </a:lnTo>
                    <a:lnTo>
                      <a:pt x="44" y="52"/>
                    </a:lnTo>
                    <a:lnTo>
                      <a:pt x="44" y="49"/>
                    </a:lnTo>
                    <a:lnTo>
                      <a:pt x="44" y="52"/>
                    </a:lnTo>
                    <a:lnTo>
                      <a:pt x="41" y="52"/>
                    </a:lnTo>
                    <a:lnTo>
                      <a:pt x="41" y="49"/>
                    </a:lnTo>
                    <a:lnTo>
                      <a:pt x="44" y="49"/>
                    </a:lnTo>
                    <a:lnTo>
                      <a:pt x="44" y="47"/>
                    </a:lnTo>
                    <a:lnTo>
                      <a:pt x="44" y="44"/>
                    </a:lnTo>
                    <a:lnTo>
                      <a:pt x="41" y="44"/>
                    </a:lnTo>
                    <a:lnTo>
                      <a:pt x="41" y="41"/>
                    </a:lnTo>
                    <a:lnTo>
                      <a:pt x="39" y="41"/>
                    </a:lnTo>
                    <a:lnTo>
                      <a:pt x="39" y="39"/>
                    </a:lnTo>
                    <a:lnTo>
                      <a:pt x="36" y="39"/>
                    </a:lnTo>
                    <a:lnTo>
                      <a:pt x="36" y="36"/>
                    </a:lnTo>
                    <a:lnTo>
                      <a:pt x="33" y="36"/>
                    </a:lnTo>
                    <a:lnTo>
                      <a:pt x="33" y="33"/>
                    </a:lnTo>
                    <a:lnTo>
                      <a:pt x="33" y="31"/>
                    </a:lnTo>
                    <a:lnTo>
                      <a:pt x="31" y="31"/>
                    </a:lnTo>
                    <a:lnTo>
                      <a:pt x="28" y="31"/>
                    </a:lnTo>
                    <a:lnTo>
                      <a:pt x="28" y="28"/>
                    </a:lnTo>
                    <a:lnTo>
                      <a:pt x="26" y="28"/>
                    </a:lnTo>
                    <a:lnTo>
                      <a:pt x="26" y="26"/>
                    </a:lnTo>
                    <a:lnTo>
                      <a:pt x="23" y="26"/>
                    </a:lnTo>
                    <a:lnTo>
                      <a:pt x="20" y="26"/>
                    </a:lnTo>
                    <a:lnTo>
                      <a:pt x="18" y="26"/>
                    </a:lnTo>
                    <a:lnTo>
                      <a:pt x="15" y="26"/>
                    </a:lnTo>
                    <a:lnTo>
                      <a:pt x="15" y="23"/>
                    </a:lnTo>
                    <a:lnTo>
                      <a:pt x="13" y="23"/>
                    </a:lnTo>
                    <a:lnTo>
                      <a:pt x="13" y="26"/>
                    </a:lnTo>
                    <a:lnTo>
                      <a:pt x="13" y="23"/>
                    </a:lnTo>
                    <a:lnTo>
                      <a:pt x="10" y="23"/>
                    </a:lnTo>
                    <a:lnTo>
                      <a:pt x="7" y="23"/>
                    </a:lnTo>
                    <a:lnTo>
                      <a:pt x="7" y="20"/>
                    </a:lnTo>
                    <a:lnTo>
                      <a:pt x="5" y="20"/>
                    </a:lnTo>
                    <a:lnTo>
                      <a:pt x="2" y="20"/>
                    </a:lnTo>
                    <a:lnTo>
                      <a:pt x="0" y="20"/>
                    </a:lnTo>
                    <a:lnTo>
                      <a:pt x="0" y="18"/>
                    </a:lnTo>
                    <a:lnTo>
                      <a:pt x="0" y="15"/>
                    </a:lnTo>
                    <a:lnTo>
                      <a:pt x="0" y="13"/>
                    </a:lnTo>
                    <a:lnTo>
                      <a:pt x="0" y="10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5" y="0"/>
                    </a:lnTo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76" name="Freeform 240"/>
              <p:cNvSpPr>
                <a:spLocks/>
              </p:cNvSpPr>
              <p:nvPr/>
            </p:nvSpPr>
            <p:spPr bwMode="auto">
              <a:xfrm>
                <a:off x="1674" y="1414"/>
                <a:ext cx="1091" cy="721"/>
              </a:xfrm>
              <a:custGeom>
                <a:avLst/>
                <a:gdLst>
                  <a:gd name="T0" fmla="*/ 396 w 1091"/>
                  <a:gd name="T1" fmla="*/ 31 h 721"/>
                  <a:gd name="T2" fmla="*/ 433 w 1091"/>
                  <a:gd name="T3" fmla="*/ 36 h 721"/>
                  <a:gd name="T4" fmla="*/ 459 w 1091"/>
                  <a:gd name="T5" fmla="*/ 23 h 721"/>
                  <a:gd name="T6" fmla="*/ 490 w 1091"/>
                  <a:gd name="T7" fmla="*/ 21 h 721"/>
                  <a:gd name="T8" fmla="*/ 485 w 1091"/>
                  <a:gd name="T9" fmla="*/ 49 h 721"/>
                  <a:gd name="T10" fmla="*/ 493 w 1091"/>
                  <a:gd name="T11" fmla="*/ 83 h 721"/>
                  <a:gd name="T12" fmla="*/ 529 w 1091"/>
                  <a:gd name="T13" fmla="*/ 107 h 721"/>
                  <a:gd name="T14" fmla="*/ 887 w 1091"/>
                  <a:gd name="T15" fmla="*/ 269 h 721"/>
                  <a:gd name="T16" fmla="*/ 1025 w 1091"/>
                  <a:gd name="T17" fmla="*/ 331 h 721"/>
                  <a:gd name="T18" fmla="*/ 1080 w 1091"/>
                  <a:gd name="T19" fmla="*/ 415 h 721"/>
                  <a:gd name="T20" fmla="*/ 1036 w 1091"/>
                  <a:gd name="T21" fmla="*/ 449 h 721"/>
                  <a:gd name="T22" fmla="*/ 947 w 1091"/>
                  <a:gd name="T23" fmla="*/ 441 h 721"/>
                  <a:gd name="T24" fmla="*/ 929 w 1091"/>
                  <a:gd name="T25" fmla="*/ 478 h 721"/>
                  <a:gd name="T26" fmla="*/ 905 w 1091"/>
                  <a:gd name="T27" fmla="*/ 493 h 721"/>
                  <a:gd name="T28" fmla="*/ 856 w 1091"/>
                  <a:gd name="T29" fmla="*/ 483 h 721"/>
                  <a:gd name="T30" fmla="*/ 837 w 1091"/>
                  <a:gd name="T31" fmla="*/ 499 h 721"/>
                  <a:gd name="T32" fmla="*/ 809 w 1091"/>
                  <a:gd name="T33" fmla="*/ 509 h 721"/>
                  <a:gd name="T34" fmla="*/ 824 w 1091"/>
                  <a:gd name="T35" fmla="*/ 582 h 721"/>
                  <a:gd name="T36" fmla="*/ 864 w 1091"/>
                  <a:gd name="T37" fmla="*/ 590 h 721"/>
                  <a:gd name="T38" fmla="*/ 824 w 1091"/>
                  <a:gd name="T39" fmla="*/ 624 h 721"/>
                  <a:gd name="T40" fmla="*/ 811 w 1091"/>
                  <a:gd name="T41" fmla="*/ 653 h 721"/>
                  <a:gd name="T42" fmla="*/ 780 w 1091"/>
                  <a:gd name="T43" fmla="*/ 676 h 721"/>
                  <a:gd name="T44" fmla="*/ 754 w 1091"/>
                  <a:gd name="T45" fmla="*/ 718 h 721"/>
                  <a:gd name="T46" fmla="*/ 715 w 1091"/>
                  <a:gd name="T47" fmla="*/ 710 h 721"/>
                  <a:gd name="T48" fmla="*/ 681 w 1091"/>
                  <a:gd name="T49" fmla="*/ 681 h 721"/>
                  <a:gd name="T50" fmla="*/ 657 w 1091"/>
                  <a:gd name="T51" fmla="*/ 650 h 721"/>
                  <a:gd name="T52" fmla="*/ 631 w 1091"/>
                  <a:gd name="T53" fmla="*/ 650 h 721"/>
                  <a:gd name="T54" fmla="*/ 618 w 1091"/>
                  <a:gd name="T55" fmla="*/ 645 h 721"/>
                  <a:gd name="T56" fmla="*/ 602 w 1091"/>
                  <a:gd name="T57" fmla="*/ 629 h 721"/>
                  <a:gd name="T58" fmla="*/ 587 w 1091"/>
                  <a:gd name="T59" fmla="*/ 634 h 721"/>
                  <a:gd name="T60" fmla="*/ 571 w 1091"/>
                  <a:gd name="T61" fmla="*/ 642 h 721"/>
                  <a:gd name="T62" fmla="*/ 548 w 1091"/>
                  <a:gd name="T63" fmla="*/ 650 h 721"/>
                  <a:gd name="T64" fmla="*/ 550 w 1091"/>
                  <a:gd name="T65" fmla="*/ 663 h 721"/>
                  <a:gd name="T66" fmla="*/ 527 w 1091"/>
                  <a:gd name="T67" fmla="*/ 658 h 721"/>
                  <a:gd name="T68" fmla="*/ 511 w 1091"/>
                  <a:gd name="T69" fmla="*/ 640 h 721"/>
                  <a:gd name="T70" fmla="*/ 493 w 1091"/>
                  <a:gd name="T71" fmla="*/ 624 h 721"/>
                  <a:gd name="T72" fmla="*/ 464 w 1091"/>
                  <a:gd name="T73" fmla="*/ 619 h 721"/>
                  <a:gd name="T74" fmla="*/ 435 w 1091"/>
                  <a:gd name="T75" fmla="*/ 624 h 721"/>
                  <a:gd name="T76" fmla="*/ 459 w 1091"/>
                  <a:gd name="T77" fmla="*/ 611 h 721"/>
                  <a:gd name="T78" fmla="*/ 464 w 1091"/>
                  <a:gd name="T79" fmla="*/ 569 h 721"/>
                  <a:gd name="T80" fmla="*/ 443 w 1091"/>
                  <a:gd name="T81" fmla="*/ 600 h 721"/>
                  <a:gd name="T82" fmla="*/ 441 w 1091"/>
                  <a:gd name="T83" fmla="*/ 598 h 721"/>
                  <a:gd name="T84" fmla="*/ 425 w 1091"/>
                  <a:gd name="T85" fmla="*/ 559 h 721"/>
                  <a:gd name="T86" fmla="*/ 394 w 1091"/>
                  <a:gd name="T87" fmla="*/ 533 h 721"/>
                  <a:gd name="T88" fmla="*/ 365 w 1091"/>
                  <a:gd name="T89" fmla="*/ 522 h 721"/>
                  <a:gd name="T90" fmla="*/ 365 w 1091"/>
                  <a:gd name="T91" fmla="*/ 504 h 721"/>
                  <a:gd name="T92" fmla="*/ 341 w 1091"/>
                  <a:gd name="T93" fmla="*/ 496 h 721"/>
                  <a:gd name="T94" fmla="*/ 341 w 1091"/>
                  <a:gd name="T95" fmla="*/ 546 h 721"/>
                  <a:gd name="T96" fmla="*/ 331 w 1091"/>
                  <a:gd name="T97" fmla="*/ 478 h 721"/>
                  <a:gd name="T98" fmla="*/ 292 w 1091"/>
                  <a:gd name="T99" fmla="*/ 567 h 721"/>
                  <a:gd name="T100" fmla="*/ 292 w 1091"/>
                  <a:gd name="T101" fmla="*/ 577 h 721"/>
                  <a:gd name="T102" fmla="*/ 240 w 1091"/>
                  <a:gd name="T103" fmla="*/ 574 h 721"/>
                  <a:gd name="T104" fmla="*/ 198 w 1091"/>
                  <a:gd name="T105" fmla="*/ 559 h 721"/>
                  <a:gd name="T106" fmla="*/ 177 w 1091"/>
                  <a:gd name="T107" fmla="*/ 553 h 721"/>
                  <a:gd name="T108" fmla="*/ 146 w 1091"/>
                  <a:gd name="T109" fmla="*/ 567 h 721"/>
                  <a:gd name="T110" fmla="*/ 120 w 1091"/>
                  <a:gd name="T111" fmla="*/ 585 h 721"/>
                  <a:gd name="T112" fmla="*/ 99 w 1091"/>
                  <a:gd name="T113" fmla="*/ 619 h 721"/>
                  <a:gd name="T114" fmla="*/ 86 w 1091"/>
                  <a:gd name="T115" fmla="*/ 650 h 721"/>
                  <a:gd name="T116" fmla="*/ 62 w 1091"/>
                  <a:gd name="T117" fmla="*/ 653 h 721"/>
                  <a:gd name="T118" fmla="*/ 20 w 1091"/>
                  <a:gd name="T119" fmla="*/ 650 h 7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091" h="721">
                    <a:moveTo>
                      <a:pt x="279" y="0"/>
                    </a:moveTo>
                    <a:lnTo>
                      <a:pt x="279" y="34"/>
                    </a:lnTo>
                    <a:lnTo>
                      <a:pt x="318" y="34"/>
                    </a:lnTo>
                    <a:lnTo>
                      <a:pt x="328" y="34"/>
                    </a:lnTo>
                    <a:lnTo>
                      <a:pt x="368" y="34"/>
                    </a:lnTo>
                    <a:lnTo>
                      <a:pt x="368" y="28"/>
                    </a:lnTo>
                    <a:lnTo>
                      <a:pt x="373" y="28"/>
                    </a:lnTo>
                    <a:lnTo>
                      <a:pt x="375" y="28"/>
                    </a:lnTo>
                    <a:lnTo>
                      <a:pt x="378" y="28"/>
                    </a:lnTo>
                    <a:lnTo>
                      <a:pt x="378" y="31"/>
                    </a:lnTo>
                    <a:lnTo>
                      <a:pt x="381" y="31"/>
                    </a:lnTo>
                    <a:lnTo>
                      <a:pt x="383" y="31"/>
                    </a:lnTo>
                    <a:lnTo>
                      <a:pt x="386" y="31"/>
                    </a:lnTo>
                    <a:lnTo>
                      <a:pt x="388" y="31"/>
                    </a:lnTo>
                    <a:lnTo>
                      <a:pt x="391" y="31"/>
                    </a:lnTo>
                    <a:lnTo>
                      <a:pt x="394" y="31"/>
                    </a:lnTo>
                    <a:lnTo>
                      <a:pt x="396" y="31"/>
                    </a:lnTo>
                    <a:lnTo>
                      <a:pt x="399" y="31"/>
                    </a:lnTo>
                    <a:lnTo>
                      <a:pt x="399" y="34"/>
                    </a:lnTo>
                    <a:lnTo>
                      <a:pt x="399" y="36"/>
                    </a:lnTo>
                    <a:lnTo>
                      <a:pt x="399" y="34"/>
                    </a:lnTo>
                    <a:lnTo>
                      <a:pt x="402" y="34"/>
                    </a:lnTo>
                    <a:lnTo>
                      <a:pt x="404" y="34"/>
                    </a:lnTo>
                    <a:lnTo>
                      <a:pt x="407" y="36"/>
                    </a:lnTo>
                    <a:lnTo>
                      <a:pt x="409" y="36"/>
                    </a:lnTo>
                    <a:lnTo>
                      <a:pt x="415" y="39"/>
                    </a:lnTo>
                    <a:lnTo>
                      <a:pt x="417" y="39"/>
                    </a:lnTo>
                    <a:lnTo>
                      <a:pt x="422" y="39"/>
                    </a:lnTo>
                    <a:lnTo>
                      <a:pt x="422" y="42"/>
                    </a:lnTo>
                    <a:lnTo>
                      <a:pt x="425" y="42"/>
                    </a:lnTo>
                    <a:lnTo>
                      <a:pt x="428" y="42"/>
                    </a:lnTo>
                    <a:lnTo>
                      <a:pt x="430" y="39"/>
                    </a:lnTo>
                    <a:lnTo>
                      <a:pt x="430" y="36"/>
                    </a:lnTo>
                    <a:lnTo>
                      <a:pt x="433" y="36"/>
                    </a:lnTo>
                    <a:lnTo>
                      <a:pt x="433" y="34"/>
                    </a:lnTo>
                    <a:lnTo>
                      <a:pt x="435" y="34"/>
                    </a:lnTo>
                    <a:lnTo>
                      <a:pt x="438" y="34"/>
                    </a:lnTo>
                    <a:lnTo>
                      <a:pt x="438" y="36"/>
                    </a:lnTo>
                    <a:lnTo>
                      <a:pt x="438" y="39"/>
                    </a:lnTo>
                    <a:lnTo>
                      <a:pt x="441" y="39"/>
                    </a:lnTo>
                    <a:lnTo>
                      <a:pt x="443" y="39"/>
                    </a:lnTo>
                    <a:lnTo>
                      <a:pt x="446" y="39"/>
                    </a:lnTo>
                    <a:lnTo>
                      <a:pt x="446" y="36"/>
                    </a:lnTo>
                    <a:lnTo>
                      <a:pt x="448" y="36"/>
                    </a:lnTo>
                    <a:lnTo>
                      <a:pt x="448" y="34"/>
                    </a:lnTo>
                    <a:lnTo>
                      <a:pt x="451" y="31"/>
                    </a:lnTo>
                    <a:lnTo>
                      <a:pt x="454" y="28"/>
                    </a:lnTo>
                    <a:lnTo>
                      <a:pt x="454" y="26"/>
                    </a:lnTo>
                    <a:lnTo>
                      <a:pt x="456" y="26"/>
                    </a:lnTo>
                    <a:lnTo>
                      <a:pt x="456" y="23"/>
                    </a:lnTo>
                    <a:lnTo>
                      <a:pt x="459" y="23"/>
                    </a:lnTo>
                    <a:lnTo>
                      <a:pt x="464" y="21"/>
                    </a:lnTo>
                    <a:lnTo>
                      <a:pt x="464" y="18"/>
                    </a:lnTo>
                    <a:lnTo>
                      <a:pt x="469" y="18"/>
                    </a:lnTo>
                    <a:lnTo>
                      <a:pt x="469" y="26"/>
                    </a:lnTo>
                    <a:lnTo>
                      <a:pt x="469" y="28"/>
                    </a:lnTo>
                    <a:lnTo>
                      <a:pt x="469" y="31"/>
                    </a:lnTo>
                    <a:lnTo>
                      <a:pt x="472" y="31"/>
                    </a:lnTo>
                    <a:lnTo>
                      <a:pt x="472" y="34"/>
                    </a:lnTo>
                    <a:lnTo>
                      <a:pt x="477" y="31"/>
                    </a:lnTo>
                    <a:lnTo>
                      <a:pt x="480" y="28"/>
                    </a:lnTo>
                    <a:lnTo>
                      <a:pt x="482" y="28"/>
                    </a:lnTo>
                    <a:lnTo>
                      <a:pt x="482" y="26"/>
                    </a:lnTo>
                    <a:lnTo>
                      <a:pt x="485" y="26"/>
                    </a:lnTo>
                    <a:lnTo>
                      <a:pt x="485" y="23"/>
                    </a:lnTo>
                    <a:lnTo>
                      <a:pt x="488" y="23"/>
                    </a:lnTo>
                    <a:lnTo>
                      <a:pt x="488" y="21"/>
                    </a:lnTo>
                    <a:lnTo>
                      <a:pt x="490" y="21"/>
                    </a:lnTo>
                    <a:lnTo>
                      <a:pt x="493" y="18"/>
                    </a:lnTo>
                    <a:lnTo>
                      <a:pt x="495" y="15"/>
                    </a:lnTo>
                    <a:lnTo>
                      <a:pt x="498" y="15"/>
                    </a:lnTo>
                    <a:lnTo>
                      <a:pt x="498" y="13"/>
                    </a:lnTo>
                    <a:lnTo>
                      <a:pt x="501" y="13"/>
                    </a:lnTo>
                    <a:lnTo>
                      <a:pt x="503" y="13"/>
                    </a:lnTo>
                    <a:lnTo>
                      <a:pt x="503" y="15"/>
                    </a:lnTo>
                    <a:lnTo>
                      <a:pt x="501" y="18"/>
                    </a:lnTo>
                    <a:lnTo>
                      <a:pt x="501" y="21"/>
                    </a:lnTo>
                    <a:lnTo>
                      <a:pt x="498" y="28"/>
                    </a:lnTo>
                    <a:lnTo>
                      <a:pt x="495" y="34"/>
                    </a:lnTo>
                    <a:lnTo>
                      <a:pt x="493" y="42"/>
                    </a:lnTo>
                    <a:lnTo>
                      <a:pt x="490" y="42"/>
                    </a:lnTo>
                    <a:lnTo>
                      <a:pt x="490" y="44"/>
                    </a:lnTo>
                    <a:lnTo>
                      <a:pt x="488" y="44"/>
                    </a:lnTo>
                    <a:lnTo>
                      <a:pt x="485" y="47"/>
                    </a:lnTo>
                    <a:lnTo>
                      <a:pt x="485" y="49"/>
                    </a:lnTo>
                    <a:lnTo>
                      <a:pt x="485" y="57"/>
                    </a:lnTo>
                    <a:lnTo>
                      <a:pt x="482" y="57"/>
                    </a:lnTo>
                    <a:lnTo>
                      <a:pt x="482" y="60"/>
                    </a:lnTo>
                    <a:lnTo>
                      <a:pt x="477" y="60"/>
                    </a:lnTo>
                    <a:lnTo>
                      <a:pt x="477" y="62"/>
                    </a:lnTo>
                    <a:lnTo>
                      <a:pt x="475" y="62"/>
                    </a:lnTo>
                    <a:lnTo>
                      <a:pt x="477" y="70"/>
                    </a:lnTo>
                    <a:lnTo>
                      <a:pt x="477" y="73"/>
                    </a:lnTo>
                    <a:lnTo>
                      <a:pt x="477" y="75"/>
                    </a:lnTo>
                    <a:lnTo>
                      <a:pt x="480" y="75"/>
                    </a:lnTo>
                    <a:lnTo>
                      <a:pt x="480" y="78"/>
                    </a:lnTo>
                    <a:lnTo>
                      <a:pt x="482" y="78"/>
                    </a:lnTo>
                    <a:lnTo>
                      <a:pt x="485" y="81"/>
                    </a:lnTo>
                    <a:lnTo>
                      <a:pt x="488" y="81"/>
                    </a:lnTo>
                    <a:lnTo>
                      <a:pt x="490" y="81"/>
                    </a:lnTo>
                    <a:lnTo>
                      <a:pt x="490" y="83"/>
                    </a:lnTo>
                    <a:lnTo>
                      <a:pt x="493" y="83"/>
                    </a:lnTo>
                    <a:lnTo>
                      <a:pt x="495" y="86"/>
                    </a:lnTo>
                    <a:lnTo>
                      <a:pt x="498" y="91"/>
                    </a:lnTo>
                    <a:lnTo>
                      <a:pt x="498" y="94"/>
                    </a:lnTo>
                    <a:lnTo>
                      <a:pt x="501" y="96"/>
                    </a:lnTo>
                    <a:lnTo>
                      <a:pt x="501" y="99"/>
                    </a:lnTo>
                    <a:lnTo>
                      <a:pt x="503" y="104"/>
                    </a:lnTo>
                    <a:lnTo>
                      <a:pt x="506" y="104"/>
                    </a:lnTo>
                    <a:lnTo>
                      <a:pt x="509" y="107"/>
                    </a:lnTo>
                    <a:lnTo>
                      <a:pt x="511" y="107"/>
                    </a:lnTo>
                    <a:lnTo>
                      <a:pt x="514" y="107"/>
                    </a:lnTo>
                    <a:lnTo>
                      <a:pt x="516" y="107"/>
                    </a:lnTo>
                    <a:lnTo>
                      <a:pt x="519" y="104"/>
                    </a:lnTo>
                    <a:lnTo>
                      <a:pt x="522" y="104"/>
                    </a:lnTo>
                    <a:lnTo>
                      <a:pt x="522" y="107"/>
                    </a:lnTo>
                    <a:lnTo>
                      <a:pt x="524" y="107"/>
                    </a:lnTo>
                    <a:lnTo>
                      <a:pt x="527" y="107"/>
                    </a:lnTo>
                    <a:lnTo>
                      <a:pt x="529" y="107"/>
                    </a:lnTo>
                    <a:lnTo>
                      <a:pt x="529" y="109"/>
                    </a:lnTo>
                    <a:lnTo>
                      <a:pt x="535" y="109"/>
                    </a:lnTo>
                    <a:lnTo>
                      <a:pt x="537" y="109"/>
                    </a:lnTo>
                    <a:lnTo>
                      <a:pt x="542" y="109"/>
                    </a:lnTo>
                    <a:lnTo>
                      <a:pt x="582" y="112"/>
                    </a:lnTo>
                    <a:lnTo>
                      <a:pt x="589" y="112"/>
                    </a:lnTo>
                    <a:lnTo>
                      <a:pt x="587" y="143"/>
                    </a:lnTo>
                    <a:lnTo>
                      <a:pt x="587" y="180"/>
                    </a:lnTo>
                    <a:lnTo>
                      <a:pt x="592" y="180"/>
                    </a:lnTo>
                    <a:lnTo>
                      <a:pt x="618" y="180"/>
                    </a:lnTo>
                    <a:lnTo>
                      <a:pt x="634" y="180"/>
                    </a:lnTo>
                    <a:lnTo>
                      <a:pt x="634" y="232"/>
                    </a:lnTo>
                    <a:lnTo>
                      <a:pt x="634" y="235"/>
                    </a:lnTo>
                    <a:lnTo>
                      <a:pt x="634" y="237"/>
                    </a:lnTo>
                    <a:lnTo>
                      <a:pt x="634" y="240"/>
                    </a:lnTo>
                    <a:lnTo>
                      <a:pt x="634" y="269"/>
                    </a:lnTo>
                    <a:lnTo>
                      <a:pt x="887" y="269"/>
                    </a:lnTo>
                    <a:lnTo>
                      <a:pt x="963" y="269"/>
                    </a:lnTo>
                    <a:lnTo>
                      <a:pt x="968" y="269"/>
                    </a:lnTo>
                    <a:lnTo>
                      <a:pt x="968" y="240"/>
                    </a:lnTo>
                    <a:lnTo>
                      <a:pt x="968" y="237"/>
                    </a:lnTo>
                    <a:lnTo>
                      <a:pt x="968" y="232"/>
                    </a:lnTo>
                    <a:lnTo>
                      <a:pt x="1002" y="232"/>
                    </a:lnTo>
                    <a:lnTo>
                      <a:pt x="1018" y="232"/>
                    </a:lnTo>
                    <a:lnTo>
                      <a:pt x="1025" y="232"/>
                    </a:lnTo>
                    <a:lnTo>
                      <a:pt x="1036" y="232"/>
                    </a:lnTo>
                    <a:lnTo>
                      <a:pt x="1036" y="243"/>
                    </a:lnTo>
                    <a:lnTo>
                      <a:pt x="1036" y="264"/>
                    </a:lnTo>
                    <a:lnTo>
                      <a:pt x="1023" y="266"/>
                    </a:lnTo>
                    <a:lnTo>
                      <a:pt x="1023" y="305"/>
                    </a:lnTo>
                    <a:lnTo>
                      <a:pt x="1023" y="308"/>
                    </a:lnTo>
                    <a:lnTo>
                      <a:pt x="1023" y="324"/>
                    </a:lnTo>
                    <a:lnTo>
                      <a:pt x="1023" y="331"/>
                    </a:lnTo>
                    <a:lnTo>
                      <a:pt x="1025" y="331"/>
                    </a:lnTo>
                    <a:lnTo>
                      <a:pt x="1088" y="331"/>
                    </a:lnTo>
                    <a:lnTo>
                      <a:pt x="1088" y="352"/>
                    </a:lnTo>
                    <a:lnTo>
                      <a:pt x="1088" y="373"/>
                    </a:lnTo>
                    <a:lnTo>
                      <a:pt x="1088" y="378"/>
                    </a:lnTo>
                    <a:lnTo>
                      <a:pt x="1088" y="386"/>
                    </a:lnTo>
                    <a:lnTo>
                      <a:pt x="1088" y="389"/>
                    </a:lnTo>
                    <a:lnTo>
                      <a:pt x="1088" y="392"/>
                    </a:lnTo>
                    <a:lnTo>
                      <a:pt x="1091" y="394"/>
                    </a:lnTo>
                    <a:lnTo>
                      <a:pt x="1091" y="399"/>
                    </a:lnTo>
                    <a:lnTo>
                      <a:pt x="1088" y="399"/>
                    </a:lnTo>
                    <a:lnTo>
                      <a:pt x="1085" y="399"/>
                    </a:lnTo>
                    <a:lnTo>
                      <a:pt x="1083" y="399"/>
                    </a:lnTo>
                    <a:lnTo>
                      <a:pt x="1080" y="402"/>
                    </a:lnTo>
                    <a:lnTo>
                      <a:pt x="1078" y="405"/>
                    </a:lnTo>
                    <a:lnTo>
                      <a:pt x="1078" y="407"/>
                    </a:lnTo>
                    <a:lnTo>
                      <a:pt x="1078" y="412"/>
                    </a:lnTo>
                    <a:lnTo>
                      <a:pt x="1080" y="415"/>
                    </a:lnTo>
                    <a:lnTo>
                      <a:pt x="1080" y="420"/>
                    </a:lnTo>
                    <a:lnTo>
                      <a:pt x="1080" y="425"/>
                    </a:lnTo>
                    <a:lnTo>
                      <a:pt x="1080" y="431"/>
                    </a:lnTo>
                    <a:lnTo>
                      <a:pt x="1080" y="433"/>
                    </a:lnTo>
                    <a:lnTo>
                      <a:pt x="1080" y="439"/>
                    </a:lnTo>
                    <a:lnTo>
                      <a:pt x="1080" y="444"/>
                    </a:lnTo>
                    <a:lnTo>
                      <a:pt x="1080" y="449"/>
                    </a:lnTo>
                    <a:lnTo>
                      <a:pt x="1070" y="446"/>
                    </a:lnTo>
                    <a:lnTo>
                      <a:pt x="1064" y="446"/>
                    </a:lnTo>
                    <a:lnTo>
                      <a:pt x="1059" y="446"/>
                    </a:lnTo>
                    <a:lnTo>
                      <a:pt x="1057" y="446"/>
                    </a:lnTo>
                    <a:lnTo>
                      <a:pt x="1049" y="446"/>
                    </a:lnTo>
                    <a:lnTo>
                      <a:pt x="1046" y="449"/>
                    </a:lnTo>
                    <a:lnTo>
                      <a:pt x="1044" y="449"/>
                    </a:lnTo>
                    <a:lnTo>
                      <a:pt x="1041" y="449"/>
                    </a:lnTo>
                    <a:lnTo>
                      <a:pt x="1038" y="449"/>
                    </a:lnTo>
                    <a:lnTo>
                      <a:pt x="1036" y="449"/>
                    </a:lnTo>
                    <a:lnTo>
                      <a:pt x="1028" y="449"/>
                    </a:lnTo>
                    <a:lnTo>
                      <a:pt x="1010" y="449"/>
                    </a:lnTo>
                    <a:lnTo>
                      <a:pt x="999" y="449"/>
                    </a:lnTo>
                    <a:lnTo>
                      <a:pt x="994" y="457"/>
                    </a:lnTo>
                    <a:lnTo>
                      <a:pt x="989" y="459"/>
                    </a:lnTo>
                    <a:lnTo>
                      <a:pt x="981" y="454"/>
                    </a:lnTo>
                    <a:lnTo>
                      <a:pt x="978" y="452"/>
                    </a:lnTo>
                    <a:lnTo>
                      <a:pt x="976" y="452"/>
                    </a:lnTo>
                    <a:lnTo>
                      <a:pt x="973" y="449"/>
                    </a:lnTo>
                    <a:lnTo>
                      <a:pt x="971" y="449"/>
                    </a:lnTo>
                    <a:lnTo>
                      <a:pt x="971" y="446"/>
                    </a:lnTo>
                    <a:lnTo>
                      <a:pt x="968" y="444"/>
                    </a:lnTo>
                    <a:lnTo>
                      <a:pt x="960" y="444"/>
                    </a:lnTo>
                    <a:lnTo>
                      <a:pt x="955" y="444"/>
                    </a:lnTo>
                    <a:lnTo>
                      <a:pt x="952" y="444"/>
                    </a:lnTo>
                    <a:lnTo>
                      <a:pt x="950" y="444"/>
                    </a:lnTo>
                    <a:lnTo>
                      <a:pt x="947" y="441"/>
                    </a:lnTo>
                    <a:lnTo>
                      <a:pt x="942" y="436"/>
                    </a:lnTo>
                    <a:lnTo>
                      <a:pt x="939" y="436"/>
                    </a:lnTo>
                    <a:lnTo>
                      <a:pt x="939" y="433"/>
                    </a:lnTo>
                    <a:lnTo>
                      <a:pt x="937" y="433"/>
                    </a:lnTo>
                    <a:lnTo>
                      <a:pt x="918" y="449"/>
                    </a:lnTo>
                    <a:lnTo>
                      <a:pt x="918" y="457"/>
                    </a:lnTo>
                    <a:lnTo>
                      <a:pt x="918" y="459"/>
                    </a:lnTo>
                    <a:lnTo>
                      <a:pt x="921" y="459"/>
                    </a:lnTo>
                    <a:lnTo>
                      <a:pt x="921" y="462"/>
                    </a:lnTo>
                    <a:lnTo>
                      <a:pt x="924" y="465"/>
                    </a:lnTo>
                    <a:lnTo>
                      <a:pt x="924" y="467"/>
                    </a:lnTo>
                    <a:lnTo>
                      <a:pt x="924" y="470"/>
                    </a:lnTo>
                    <a:lnTo>
                      <a:pt x="926" y="470"/>
                    </a:lnTo>
                    <a:lnTo>
                      <a:pt x="926" y="473"/>
                    </a:lnTo>
                    <a:lnTo>
                      <a:pt x="926" y="475"/>
                    </a:lnTo>
                    <a:lnTo>
                      <a:pt x="929" y="475"/>
                    </a:lnTo>
                    <a:lnTo>
                      <a:pt x="929" y="478"/>
                    </a:lnTo>
                    <a:lnTo>
                      <a:pt x="929" y="480"/>
                    </a:lnTo>
                    <a:lnTo>
                      <a:pt x="929" y="483"/>
                    </a:lnTo>
                    <a:lnTo>
                      <a:pt x="929" y="486"/>
                    </a:lnTo>
                    <a:lnTo>
                      <a:pt x="931" y="486"/>
                    </a:lnTo>
                    <a:lnTo>
                      <a:pt x="931" y="488"/>
                    </a:lnTo>
                    <a:lnTo>
                      <a:pt x="931" y="491"/>
                    </a:lnTo>
                    <a:lnTo>
                      <a:pt x="929" y="491"/>
                    </a:lnTo>
                    <a:lnTo>
                      <a:pt x="926" y="493"/>
                    </a:lnTo>
                    <a:lnTo>
                      <a:pt x="924" y="496"/>
                    </a:lnTo>
                    <a:lnTo>
                      <a:pt x="921" y="496"/>
                    </a:lnTo>
                    <a:lnTo>
                      <a:pt x="918" y="499"/>
                    </a:lnTo>
                    <a:lnTo>
                      <a:pt x="913" y="499"/>
                    </a:lnTo>
                    <a:lnTo>
                      <a:pt x="913" y="496"/>
                    </a:lnTo>
                    <a:lnTo>
                      <a:pt x="910" y="496"/>
                    </a:lnTo>
                    <a:lnTo>
                      <a:pt x="910" y="493"/>
                    </a:lnTo>
                    <a:lnTo>
                      <a:pt x="908" y="493"/>
                    </a:lnTo>
                    <a:lnTo>
                      <a:pt x="905" y="493"/>
                    </a:lnTo>
                    <a:lnTo>
                      <a:pt x="903" y="493"/>
                    </a:lnTo>
                    <a:lnTo>
                      <a:pt x="903" y="491"/>
                    </a:lnTo>
                    <a:lnTo>
                      <a:pt x="900" y="491"/>
                    </a:lnTo>
                    <a:lnTo>
                      <a:pt x="897" y="488"/>
                    </a:lnTo>
                    <a:lnTo>
                      <a:pt x="895" y="486"/>
                    </a:lnTo>
                    <a:lnTo>
                      <a:pt x="892" y="488"/>
                    </a:lnTo>
                    <a:lnTo>
                      <a:pt x="890" y="488"/>
                    </a:lnTo>
                    <a:lnTo>
                      <a:pt x="890" y="491"/>
                    </a:lnTo>
                    <a:lnTo>
                      <a:pt x="887" y="488"/>
                    </a:lnTo>
                    <a:lnTo>
                      <a:pt x="884" y="488"/>
                    </a:lnTo>
                    <a:lnTo>
                      <a:pt x="882" y="488"/>
                    </a:lnTo>
                    <a:lnTo>
                      <a:pt x="879" y="488"/>
                    </a:lnTo>
                    <a:lnTo>
                      <a:pt x="874" y="488"/>
                    </a:lnTo>
                    <a:lnTo>
                      <a:pt x="869" y="483"/>
                    </a:lnTo>
                    <a:lnTo>
                      <a:pt x="866" y="483"/>
                    </a:lnTo>
                    <a:lnTo>
                      <a:pt x="858" y="483"/>
                    </a:lnTo>
                    <a:lnTo>
                      <a:pt x="856" y="483"/>
                    </a:lnTo>
                    <a:lnTo>
                      <a:pt x="856" y="486"/>
                    </a:lnTo>
                    <a:lnTo>
                      <a:pt x="853" y="488"/>
                    </a:lnTo>
                    <a:lnTo>
                      <a:pt x="850" y="488"/>
                    </a:lnTo>
                    <a:lnTo>
                      <a:pt x="848" y="488"/>
                    </a:lnTo>
                    <a:lnTo>
                      <a:pt x="848" y="491"/>
                    </a:lnTo>
                    <a:lnTo>
                      <a:pt x="845" y="491"/>
                    </a:lnTo>
                    <a:lnTo>
                      <a:pt x="843" y="491"/>
                    </a:lnTo>
                    <a:lnTo>
                      <a:pt x="840" y="491"/>
                    </a:lnTo>
                    <a:lnTo>
                      <a:pt x="837" y="491"/>
                    </a:lnTo>
                    <a:lnTo>
                      <a:pt x="830" y="488"/>
                    </a:lnTo>
                    <a:lnTo>
                      <a:pt x="832" y="488"/>
                    </a:lnTo>
                    <a:lnTo>
                      <a:pt x="832" y="491"/>
                    </a:lnTo>
                    <a:lnTo>
                      <a:pt x="835" y="491"/>
                    </a:lnTo>
                    <a:lnTo>
                      <a:pt x="835" y="493"/>
                    </a:lnTo>
                    <a:lnTo>
                      <a:pt x="837" y="493"/>
                    </a:lnTo>
                    <a:lnTo>
                      <a:pt x="837" y="496"/>
                    </a:lnTo>
                    <a:lnTo>
                      <a:pt x="837" y="499"/>
                    </a:lnTo>
                    <a:lnTo>
                      <a:pt x="840" y="501"/>
                    </a:lnTo>
                    <a:lnTo>
                      <a:pt x="840" y="506"/>
                    </a:lnTo>
                    <a:lnTo>
                      <a:pt x="837" y="509"/>
                    </a:lnTo>
                    <a:lnTo>
                      <a:pt x="837" y="512"/>
                    </a:lnTo>
                    <a:lnTo>
                      <a:pt x="835" y="512"/>
                    </a:lnTo>
                    <a:lnTo>
                      <a:pt x="832" y="512"/>
                    </a:lnTo>
                    <a:lnTo>
                      <a:pt x="827" y="512"/>
                    </a:lnTo>
                    <a:lnTo>
                      <a:pt x="824" y="512"/>
                    </a:lnTo>
                    <a:lnTo>
                      <a:pt x="822" y="512"/>
                    </a:lnTo>
                    <a:lnTo>
                      <a:pt x="819" y="514"/>
                    </a:lnTo>
                    <a:lnTo>
                      <a:pt x="811" y="514"/>
                    </a:lnTo>
                    <a:lnTo>
                      <a:pt x="814" y="514"/>
                    </a:lnTo>
                    <a:lnTo>
                      <a:pt x="814" y="512"/>
                    </a:lnTo>
                    <a:lnTo>
                      <a:pt x="814" y="509"/>
                    </a:lnTo>
                    <a:lnTo>
                      <a:pt x="811" y="509"/>
                    </a:lnTo>
                    <a:lnTo>
                      <a:pt x="811" y="506"/>
                    </a:lnTo>
                    <a:lnTo>
                      <a:pt x="809" y="509"/>
                    </a:lnTo>
                    <a:lnTo>
                      <a:pt x="806" y="509"/>
                    </a:lnTo>
                    <a:lnTo>
                      <a:pt x="806" y="506"/>
                    </a:lnTo>
                    <a:lnTo>
                      <a:pt x="803" y="506"/>
                    </a:lnTo>
                    <a:lnTo>
                      <a:pt x="803" y="509"/>
                    </a:lnTo>
                    <a:lnTo>
                      <a:pt x="803" y="512"/>
                    </a:lnTo>
                    <a:lnTo>
                      <a:pt x="801" y="514"/>
                    </a:lnTo>
                    <a:lnTo>
                      <a:pt x="801" y="517"/>
                    </a:lnTo>
                    <a:lnTo>
                      <a:pt x="801" y="520"/>
                    </a:lnTo>
                    <a:lnTo>
                      <a:pt x="798" y="522"/>
                    </a:lnTo>
                    <a:lnTo>
                      <a:pt x="798" y="525"/>
                    </a:lnTo>
                    <a:lnTo>
                      <a:pt x="788" y="540"/>
                    </a:lnTo>
                    <a:lnTo>
                      <a:pt x="811" y="540"/>
                    </a:lnTo>
                    <a:lnTo>
                      <a:pt x="814" y="540"/>
                    </a:lnTo>
                    <a:lnTo>
                      <a:pt x="814" y="543"/>
                    </a:lnTo>
                    <a:lnTo>
                      <a:pt x="822" y="580"/>
                    </a:lnTo>
                    <a:lnTo>
                      <a:pt x="824" y="580"/>
                    </a:lnTo>
                    <a:lnTo>
                      <a:pt x="824" y="582"/>
                    </a:lnTo>
                    <a:lnTo>
                      <a:pt x="827" y="582"/>
                    </a:lnTo>
                    <a:lnTo>
                      <a:pt x="827" y="585"/>
                    </a:lnTo>
                    <a:lnTo>
                      <a:pt x="830" y="585"/>
                    </a:lnTo>
                    <a:lnTo>
                      <a:pt x="832" y="587"/>
                    </a:lnTo>
                    <a:lnTo>
                      <a:pt x="835" y="587"/>
                    </a:lnTo>
                    <a:lnTo>
                      <a:pt x="837" y="590"/>
                    </a:lnTo>
                    <a:lnTo>
                      <a:pt x="840" y="590"/>
                    </a:lnTo>
                    <a:lnTo>
                      <a:pt x="843" y="590"/>
                    </a:lnTo>
                    <a:lnTo>
                      <a:pt x="845" y="590"/>
                    </a:lnTo>
                    <a:lnTo>
                      <a:pt x="848" y="593"/>
                    </a:lnTo>
                    <a:lnTo>
                      <a:pt x="850" y="593"/>
                    </a:lnTo>
                    <a:lnTo>
                      <a:pt x="853" y="593"/>
                    </a:lnTo>
                    <a:lnTo>
                      <a:pt x="853" y="590"/>
                    </a:lnTo>
                    <a:lnTo>
                      <a:pt x="856" y="590"/>
                    </a:lnTo>
                    <a:lnTo>
                      <a:pt x="858" y="590"/>
                    </a:lnTo>
                    <a:lnTo>
                      <a:pt x="861" y="590"/>
                    </a:lnTo>
                    <a:lnTo>
                      <a:pt x="864" y="590"/>
                    </a:lnTo>
                    <a:lnTo>
                      <a:pt x="866" y="587"/>
                    </a:lnTo>
                    <a:lnTo>
                      <a:pt x="869" y="587"/>
                    </a:lnTo>
                    <a:lnTo>
                      <a:pt x="869" y="585"/>
                    </a:lnTo>
                    <a:lnTo>
                      <a:pt x="871" y="585"/>
                    </a:lnTo>
                    <a:lnTo>
                      <a:pt x="874" y="600"/>
                    </a:lnTo>
                    <a:lnTo>
                      <a:pt x="871" y="600"/>
                    </a:lnTo>
                    <a:lnTo>
                      <a:pt x="866" y="603"/>
                    </a:lnTo>
                    <a:lnTo>
                      <a:pt x="861" y="608"/>
                    </a:lnTo>
                    <a:lnTo>
                      <a:pt x="856" y="608"/>
                    </a:lnTo>
                    <a:lnTo>
                      <a:pt x="845" y="614"/>
                    </a:lnTo>
                    <a:lnTo>
                      <a:pt x="840" y="614"/>
                    </a:lnTo>
                    <a:lnTo>
                      <a:pt x="835" y="616"/>
                    </a:lnTo>
                    <a:lnTo>
                      <a:pt x="832" y="616"/>
                    </a:lnTo>
                    <a:lnTo>
                      <a:pt x="830" y="619"/>
                    </a:lnTo>
                    <a:lnTo>
                      <a:pt x="827" y="621"/>
                    </a:lnTo>
                    <a:lnTo>
                      <a:pt x="824" y="621"/>
                    </a:lnTo>
                    <a:lnTo>
                      <a:pt x="824" y="624"/>
                    </a:lnTo>
                    <a:lnTo>
                      <a:pt x="824" y="627"/>
                    </a:lnTo>
                    <a:lnTo>
                      <a:pt x="822" y="627"/>
                    </a:lnTo>
                    <a:lnTo>
                      <a:pt x="824" y="632"/>
                    </a:lnTo>
                    <a:lnTo>
                      <a:pt x="827" y="632"/>
                    </a:lnTo>
                    <a:lnTo>
                      <a:pt x="827" y="634"/>
                    </a:lnTo>
                    <a:lnTo>
                      <a:pt x="827" y="637"/>
                    </a:lnTo>
                    <a:lnTo>
                      <a:pt x="824" y="637"/>
                    </a:lnTo>
                    <a:lnTo>
                      <a:pt x="824" y="640"/>
                    </a:lnTo>
                    <a:lnTo>
                      <a:pt x="822" y="642"/>
                    </a:lnTo>
                    <a:lnTo>
                      <a:pt x="822" y="645"/>
                    </a:lnTo>
                    <a:lnTo>
                      <a:pt x="819" y="645"/>
                    </a:lnTo>
                    <a:lnTo>
                      <a:pt x="819" y="648"/>
                    </a:lnTo>
                    <a:lnTo>
                      <a:pt x="819" y="650"/>
                    </a:lnTo>
                    <a:lnTo>
                      <a:pt x="817" y="650"/>
                    </a:lnTo>
                    <a:lnTo>
                      <a:pt x="817" y="653"/>
                    </a:lnTo>
                    <a:lnTo>
                      <a:pt x="814" y="653"/>
                    </a:lnTo>
                    <a:lnTo>
                      <a:pt x="811" y="653"/>
                    </a:lnTo>
                    <a:lnTo>
                      <a:pt x="811" y="655"/>
                    </a:lnTo>
                    <a:lnTo>
                      <a:pt x="809" y="655"/>
                    </a:lnTo>
                    <a:lnTo>
                      <a:pt x="806" y="655"/>
                    </a:lnTo>
                    <a:lnTo>
                      <a:pt x="803" y="655"/>
                    </a:lnTo>
                    <a:lnTo>
                      <a:pt x="801" y="655"/>
                    </a:lnTo>
                    <a:lnTo>
                      <a:pt x="798" y="655"/>
                    </a:lnTo>
                    <a:lnTo>
                      <a:pt x="796" y="658"/>
                    </a:lnTo>
                    <a:lnTo>
                      <a:pt x="793" y="658"/>
                    </a:lnTo>
                    <a:lnTo>
                      <a:pt x="793" y="661"/>
                    </a:lnTo>
                    <a:lnTo>
                      <a:pt x="790" y="663"/>
                    </a:lnTo>
                    <a:lnTo>
                      <a:pt x="788" y="666"/>
                    </a:lnTo>
                    <a:lnTo>
                      <a:pt x="788" y="668"/>
                    </a:lnTo>
                    <a:lnTo>
                      <a:pt x="785" y="671"/>
                    </a:lnTo>
                    <a:lnTo>
                      <a:pt x="783" y="671"/>
                    </a:lnTo>
                    <a:lnTo>
                      <a:pt x="780" y="671"/>
                    </a:lnTo>
                    <a:lnTo>
                      <a:pt x="780" y="674"/>
                    </a:lnTo>
                    <a:lnTo>
                      <a:pt x="780" y="676"/>
                    </a:lnTo>
                    <a:lnTo>
                      <a:pt x="777" y="679"/>
                    </a:lnTo>
                    <a:lnTo>
                      <a:pt x="775" y="681"/>
                    </a:lnTo>
                    <a:lnTo>
                      <a:pt x="772" y="681"/>
                    </a:lnTo>
                    <a:lnTo>
                      <a:pt x="772" y="687"/>
                    </a:lnTo>
                    <a:lnTo>
                      <a:pt x="772" y="692"/>
                    </a:lnTo>
                    <a:lnTo>
                      <a:pt x="772" y="710"/>
                    </a:lnTo>
                    <a:lnTo>
                      <a:pt x="772" y="713"/>
                    </a:lnTo>
                    <a:lnTo>
                      <a:pt x="772" y="718"/>
                    </a:lnTo>
                    <a:lnTo>
                      <a:pt x="770" y="718"/>
                    </a:lnTo>
                    <a:lnTo>
                      <a:pt x="767" y="718"/>
                    </a:lnTo>
                    <a:lnTo>
                      <a:pt x="764" y="718"/>
                    </a:lnTo>
                    <a:lnTo>
                      <a:pt x="762" y="718"/>
                    </a:lnTo>
                    <a:lnTo>
                      <a:pt x="759" y="718"/>
                    </a:lnTo>
                    <a:lnTo>
                      <a:pt x="759" y="721"/>
                    </a:lnTo>
                    <a:lnTo>
                      <a:pt x="756" y="721"/>
                    </a:lnTo>
                    <a:lnTo>
                      <a:pt x="756" y="718"/>
                    </a:lnTo>
                    <a:lnTo>
                      <a:pt x="754" y="718"/>
                    </a:lnTo>
                    <a:lnTo>
                      <a:pt x="751" y="718"/>
                    </a:lnTo>
                    <a:lnTo>
                      <a:pt x="749" y="718"/>
                    </a:lnTo>
                    <a:lnTo>
                      <a:pt x="746" y="718"/>
                    </a:lnTo>
                    <a:lnTo>
                      <a:pt x="743" y="718"/>
                    </a:lnTo>
                    <a:lnTo>
                      <a:pt x="741" y="718"/>
                    </a:lnTo>
                    <a:lnTo>
                      <a:pt x="738" y="718"/>
                    </a:lnTo>
                    <a:lnTo>
                      <a:pt x="736" y="718"/>
                    </a:lnTo>
                    <a:lnTo>
                      <a:pt x="733" y="718"/>
                    </a:lnTo>
                    <a:lnTo>
                      <a:pt x="733" y="715"/>
                    </a:lnTo>
                    <a:lnTo>
                      <a:pt x="730" y="715"/>
                    </a:lnTo>
                    <a:lnTo>
                      <a:pt x="728" y="715"/>
                    </a:lnTo>
                    <a:lnTo>
                      <a:pt x="725" y="715"/>
                    </a:lnTo>
                    <a:lnTo>
                      <a:pt x="723" y="713"/>
                    </a:lnTo>
                    <a:lnTo>
                      <a:pt x="720" y="713"/>
                    </a:lnTo>
                    <a:lnTo>
                      <a:pt x="717" y="713"/>
                    </a:lnTo>
                    <a:lnTo>
                      <a:pt x="717" y="710"/>
                    </a:lnTo>
                    <a:lnTo>
                      <a:pt x="715" y="710"/>
                    </a:lnTo>
                    <a:lnTo>
                      <a:pt x="712" y="710"/>
                    </a:lnTo>
                    <a:lnTo>
                      <a:pt x="710" y="710"/>
                    </a:lnTo>
                    <a:lnTo>
                      <a:pt x="707" y="708"/>
                    </a:lnTo>
                    <a:lnTo>
                      <a:pt x="704" y="708"/>
                    </a:lnTo>
                    <a:lnTo>
                      <a:pt x="702" y="708"/>
                    </a:lnTo>
                    <a:lnTo>
                      <a:pt x="699" y="708"/>
                    </a:lnTo>
                    <a:lnTo>
                      <a:pt x="699" y="705"/>
                    </a:lnTo>
                    <a:lnTo>
                      <a:pt x="696" y="705"/>
                    </a:lnTo>
                    <a:lnTo>
                      <a:pt x="694" y="705"/>
                    </a:lnTo>
                    <a:lnTo>
                      <a:pt x="691" y="702"/>
                    </a:lnTo>
                    <a:lnTo>
                      <a:pt x="689" y="700"/>
                    </a:lnTo>
                    <a:lnTo>
                      <a:pt x="689" y="697"/>
                    </a:lnTo>
                    <a:lnTo>
                      <a:pt x="686" y="695"/>
                    </a:lnTo>
                    <a:lnTo>
                      <a:pt x="683" y="687"/>
                    </a:lnTo>
                    <a:lnTo>
                      <a:pt x="683" y="684"/>
                    </a:lnTo>
                    <a:lnTo>
                      <a:pt x="683" y="681"/>
                    </a:lnTo>
                    <a:lnTo>
                      <a:pt x="681" y="681"/>
                    </a:lnTo>
                    <a:lnTo>
                      <a:pt x="681" y="679"/>
                    </a:lnTo>
                    <a:lnTo>
                      <a:pt x="678" y="679"/>
                    </a:lnTo>
                    <a:lnTo>
                      <a:pt x="678" y="676"/>
                    </a:lnTo>
                    <a:lnTo>
                      <a:pt x="676" y="676"/>
                    </a:lnTo>
                    <a:lnTo>
                      <a:pt x="676" y="674"/>
                    </a:lnTo>
                    <a:lnTo>
                      <a:pt x="676" y="671"/>
                    </a:lnTo>
                    <a:lnTo>
                      <a:pt x="673" y="671"/>
                    </a:lnTo>
                    <a:lnTo>
                      <a:pt x="673" y="668"/>
                    </a:lnTo>
                    <a:lnTo>
                      <a:pt x="670" y="666"/>
                    </a:lnTo>
                    <a:lnTo>
                      <a:pt x="668" y="666"/>
                    </a:lnTo>
                    <a:lnTo>
                      <a:pt x="668" y="663"/>
                    </a:lnTo>
                    <a:lnTo>
                      <a:pt x="665" y="663"/>
                    </a:lnTo>
                    <a:lnTo>
                      <a:pt x="665" y="661"/>
                    </a:lnTo>
                    <a:lnTo>
                      <a:pt x="663" y="658"/>
                    </a:lnTo>
                    <a:lnTo>
                      <a:pt x="660" y="655"/>
                    </a:lnTo>
                    <a:lnTo>
                      <a:pt x="657" y="653"/>
                    </a:lnTo>
                    <a:lnTo>
                      <a:pt x="657" y="650"/>
                    </a:lnTo>
                    <a:lnTo>
                      <a:pt x="655" y="650"/>
                    </a:lnTo>
                    <a:lnTo>
                      <a:pt x="655" y="648"/>
                    </a:lnTo>
                    <a:lnTo>
                      <a:pt x="652" y="648"/>
                    </a:lnTo>
                    <a:lnTo>
                      <a:pt x="652" y="645"/>
                    </a:lnTo>
                    <a:lnTo>
                      <a:pt x="649" y="645"/>
                    </a:lnTo>
                    <a:lnTo>
                      <a:pt x="647" y="645"/>
                    </a:lnTo>
                    <a:lnTo>
                      <a:pt x="647" y="648"/>
                    </a:lnTo>
                    <a:lnTo>
                      <a:pt x="644" y="648"/>
                    </a:lnTo>
                    <a:lnTo>
                      <a:pt x="644" y="645"/>
                    </a:lnTo>
                    <a:lnTo>
                      <a:pt x="642" y="645"/>
                    </a:lnTo>
                    <a:lnTo>
                      <a:pt x="639" y="645"/>
                    </a:lnTo>
                    <a:lnTo>
                      <a:pt x="636" y="645"/>
                    </a:lnTo>
                    <a:lnTo>
                      <a:pt x="636" y="648"/>
                    </a:lnTo>
                    <a:lnTo>
                      <a:pt x="634" y="650"/>
                    </a:lnTo>
                    <a:lnTo>
                      <a:pt x="634" y="648"/>
                    </a:lnTo>
                    <a:lnTo>
                      <a:pt x="634" y="650"/>
                    </a:lnTo>
                    <a:lnTo>
                      <a:pt x="631" y="650"/>
                    </a:lnTo>
                    <a:lnTo>
                      <a:pt x="631" y="653"/>
                    </a:lnTo>
                    <a:lnTo>
                      <a:pt x="631" y="655"/>
                    </a:lnTo>
                    <a:lnTo>
                      <a:pt x="631" y="653"/>
                    </a:lnTo>
                    <a:lnTo>
                      <a:pt x="639" y="658"/>
                    </a:lnTo>
                    <a:lnTo>
                      <a:pt x="634" y="655"/>
                    </a:lnTo>
                    <a:lnTo>
                      <a:pt x="631" y="655"/>
                    </a:lnTo>
                    <a:lnTo>
                      <a:pt x="629" y="655"/>
                    </a:lnTo>
                    <a:lnTo>
                      <a:pt x="626" y="658"/>
                    </a:lnTo>
                    <a:lnTo>
                      <a:pt x="623" y="658"/>
                    </a:lnTo>
                    <a:lnTo>
                      <a:pt x="623" y="653"/>
                    </a:lnTo>
                    <a:lnTo>
                      <a:pt x="621" y="653"/>
                    </a:lnTo>
                    <a:lnTo>
                      <a:pt x="618" y="653"/>
                    </a:lnTo>
                    <a:lnTo>
                      <a:pt x="618" y="650"/>
                    </a:lnTo>
                    <a:lnTo>
                      <a:pt x="616" y="650"/>
                    </a:lnTo>
                    <a:lnTo>
                      <a:pt x="618" y="650"/>
                    </a:lnTo>
                    <a:lnTo>
                      <a:pt x="618" y="648"/>
                    </a:lnTo>
                    <a:lnTo>
                      <a:pt x="618" y="645"/>
                    </a:lnTo>
                    <a:lnTo>
                      <a:pt x="618" y="642"/>
                    </a:lnTo>
                    <a:lnTo>
                      <a:pt x="621" y="642"/>
                    </a:lnTo>
                    <a:lnTo>
                      <a:pt x="618" y="642"/>
                    </a:lnTo>
                    <a:lnTo>
                      <a:pt x="618" y="640"/>
                    </a:lnTo>
                    <a:lnTo>
                      <a:pt x="621" y="640"/>
                    </a:lnTo>
                    <a:lnTo>
                      <a:pt x="621" y="637"/>
                    </a:lnTo>
                    <a:lnTo>
                      <a:pt x="621" y="634"/>
                    </a:lnTo>
                    <a:lnTo>
                      <a:pt x="618" y="634"/>
                    </a:lnTo>
                    <a:lnTo>
                      <a:pt x="618" y="632"/>
                    </a:lnTo>
                    <a:lnTo>
                      <a:pt x="616" y="632"/>
                    </a:lnTo>
                    <a:lnTo>
                      <a:pt x="616" y="629"/>
                    </a:lnTo>
                    <a:lnTo>
                      <a:pt x="613" y="629"/>
                    </a:lnTo>
                    <a:lnTo>
                      <a:pt x="610" y="629"/>
                    </a:lnTo>
                    <a:lnTo>
                      <a:pt x="610" y="627"/>
                    </a:lnTo>
                    <a:lnTo>
                      <a:pt x="608" y="627"/>
                    </a:lnTo>
                    <a:lnTo>
                      <a:pt x="605" y="627"/>
                    </a:lnTo>
                    <a:lnTo>
                      <a:pt x="602" y="629"/>
                    </a:lnTo>
                    <a:lnTo>
                      <a:pt x="602" y="627"/>
                    </a:lnTo>
                    <a:lnTo>
                      <a:pt x="605" y="627"/>
                    </a:lnTo>
                    <a:lnTo>
                      <a:pt x="602" y="627"/>
                    </a:lnTo>
                    <a:lnTo>
                      <a:pt x="602" y="629"/>
                    </a:lnTo>
                    <a:lnTo>
                      <a:pt x="600" y="629"/>
                    </a:lnTo>
                    <a:lnTo>
                      <a:pt x="597" y="629"/>
                    </a:lnTo>
                    <a:lnTo>
                      <a:pt x="595" y="629"/>
                    </a:lnTo>
                    <a:lnTo>
                      <a:pt x="592" y="629"/>
                    </a:lnTo>
                    <a:lnTo>
                      <a:pt x="589" y="629"/>
                    </a:lnTo>
                    <a:lnTo>
                      <a:pt x="592" y="629"/>
                    </a:lnTo>
                    <a:lnTo>
                      <a:pt x="592" y="632"/>
                    </a:lnTo>
                    <a:lnTo>
                      <a:pt x="589" y="632"/>
                    </a:lnTo>
                    <a:lnTo>
                      <a:pt x="592" y="634"/>
                    </a:lnTo>
                    <a:lnTo>
                      <a:pt x="592" y="637"/>
                    </a:lnTo>
                    <a:lnTo>
                      <a:pt x="589" y="637"/>
                    </a:lnTo>
                    <a:lnTo>
                      <a:pt x="589" y="634"/>
                    </a:lnTo>
                    <a:lnTo>
                      <a:pt x="587" y="634"/>
                    </a:lnTo>
                    <a:lnTo>
                      <a:pt x="584" y="634"/>
                    </a:lnTo>
                    <a:lnTo>
                      <a:pt x="584" y="637"/>
                    </a:lnTo>
                    <a:lnTo>
                      <a:pt x="582" y="637"/>
                    </a:lnTo>
                    <a:lnTo>
                      <a:pt x="582" y="634"/>
                    </a:lnTo>
                    <a:lnTo>
                      <a:pt x="582" y="637"/>
                    </a:lnTo>
                    <a:lnTo>
                      <a:pt x="579" y="637"/>
                    </a:lnTo>
                    <a:lnTo>
                      <a:pt x="576" y="637"/>
                    </a:lnTo>
                    <a:lnTo>
                      <a:pt x="576" y="640"/>
                    </a:lnTo>
                    <a:lnTo>
                      <a:pt x="576" y="637"/>
                    </a:lnTo>
                    <a:lnTo>
                      <a:pt x="576" y="640"/>
                    </a:lnTo>
                    <a:lnTo>
                      <a:pt x="576" y="637"/>
                    </a:lnTo>
                    <a:lnTo>
                      <a:pt x="574" y="637"/>
                    </a:lnTo>
                    <a:lnTo>
                      <a:pt x="574" y="640"/>
                    </a:lnTo>
                    <a:lnTo>
                      <a:pt x="571" y="640"/>
                    </a:lnTo>
                    <a:lnTo>
                      <a:pt x="574" y="640"/>
                    </a:lnTo>
                    <a:lnTo>
                      <a:pt x="571" y="640"/>
                    </a:lnTo>
                    <a:lnTo>
                      <a:pt x="571" y="642"/>
                    </a:lnTo>
                    <a:lnTo>
                      <a:pt x="571" y="645"/>
                    </a:lnTo>
                    <a:lnTo>
                      <a:pt x="569" y="645"/>
                    </a:lnTo>
                    <a:lnTo>
                      <a:pt x="566" y="645"/>
                    </a:lnTo>
                    <a:lnTo>
                      <a:pt x="563" y="645"/>
                    </a:lnTo>
                    <a:lnTo>
                      <a:pt x="566" y="648"/>
                    </a:lnTo>
                    <a:lnTo>
                      <a:pt x="563" y="645"/>
                    </a:lnTo>
                    <a:lnTo>
                      <a:pt x="563" y="648"/>
                    </a:lnTo>
                    <a:lnTo>
                      <a:pt x="561" y="650"/>
                    </a:lnTo>
                    <a:lnTo>
                      <a:pt x="558" y="650"/>
                    </a:lnTo>
                    <a:lnTo>
                      <a:pt x="558" y="653"/>
                    </a:lnTo>
                    <a:lnTo>
                      <a:pt x="556" y="653"/>
                    </a:lnTo>
                    <a:lnTo>
                      <a:pt x="558" y="653"/>
                    </a:lnTo>
                    <a:lnTo>
                      <a:pt x="558" y="650"/>
                    </a:lnTo>
                    <a:lnTo>
                      <a:pt x="556" y="650"/>
                    </a:lnTo>
                    <a:lnTo>
                      <a:pt x="553" y="650"/>
                    </a:lnTo>
                    <a:lnTo>
                      <a:pt x="550" y="650"/>
                    </a:lnTo>
                    <a:lnTo>
                      <a:pt x="548" y="650"/>
                    </a:lnTo>
                    <a:lnTo>
                      <a:pt x="548" y="653"/>
                    </a:lnTo>
                    <a:lnTo>
                      <a:pt x="548" y="655"/>
                    </a:lnTo>
                    <a:lnTo>
                      <a:pt x="548" y="661"/>
                    </a:lnTo>
                    <a:lnTo>
                      <a:pt x="550" y="661"/>
                    </a:lnTo>
                    <a:lnTo>
                      <a:pt x="550" y="663"/>
                    </a:lnTo>
                    <a:lnTo>
                      <a:pt x="550" y="661"/>
                    </a:lnTo>
                    <a:lnTo>
                      <a:pt x="550" y="663"/>
                    </a:lnTo>
                    <a:lnTo>
                      <a:pt x="553" y="663"/>
                    </a:lnTo>
                    <a:lnTo>
                      <a:pt x="553" y="661"/>
                    </a:lnTo>
                    <a:lnTo>
                      <a:pt x="553" y="663"/>
                    </a:lnTo>
                    <a:lnTo>
                      <a:pt x="553" y="661"/>
                    </a:lnTo>
                    <a:lnTo>
                      <a:pt x="556" y="661"/>
                    </a:lnTo>
                    <a:lnTo>
                      <a:pt x="556" y="663"/>
                    </a:lnTo>
                    <a:lnTo>
                      <a:pt x="553" y="663"/>
                    </a:lnTo>
                    <a:lnTo>
                      <a:pt x="553" y="661"/>
                    </a:lnTo>
                    <a:lnTo>
                      <a:pt x="553" y="663"/>
                    </a:lnTo>
                    <a:lnTo>
                      <a:pt x="550" y="663"/>
                    </a:lnTo>
                    <a:lnTo>
                      <a:pt x="548" y="663"/>
                    </a:lnTo>
                    <a:lnTo>
                      <a:pt x="545" y="663"/>
                    </a:lnTo>
                    <a:lnTo>
                      <a:pt x="542" y="661"/>
                    </a:lnTo>
                    <a:lnTo>
                      <a:pt x="542" y="663"/>
                    </a:lnTo>
                    <a:lnTo>
                      <a:pt x="542" y="661"/>
                    </a:lnTo>
                    <a:lnTo>
                      <a:pt x="545" y="661"/>
                    </a:lnTo>
                    <a:lnTo>
                      <a:pt x="545" y="663"/>
                    </a:lnTo>
                    <a:lnTo>
                      <a:pt x="548" y="663"/>
                    </a:lnTo>
                    <a:lnTo>
                      <a:pt x="548" y="661"/>
                    </a:lnTo>
                    <a:lnTo>
                      <a:pt x="548" y="663"/>
                    </a:lnTo>
                    <a:lnTo>
                      <a:pt x="548" y="661"/>
                    </a:lnTo>
                    <a:lnTo>
                      <a:pt x="548" y="655"/>
                    </a:lnTo>
                    <a:lnTo>
                      <a:pt x="545" y="655"/>
                    </a:lnTo>
                    <a:lnTo>
                      <a:pt x="542" y="655"/>
                    </a:lnTo>
                    <a:lnTo>
                      <a:pt x="542" y="658"/>
                    </a:lnTo>
                    <a:lnTo>
                      <a:pt x="529" y="658"/>
                    </a:lnTo>
                    <a:lnTo>
                      <a:pt x="527" y="658"/>
                    </a:lnTo>
                    <a:lnTo>
                      <a:pt x="524" y="658"/>
                    </a:lnTo>
                    <a:lnTo>
                      <a:pt x="522" y="658"/>
                    </a:lnTo>
                    <a:lnTo>
                      <a:pt x="519" y="658"/>
                    </a:lnTo>
                    <a:lnTo>
                      <a:pt x="516" y="658"/>
                    </a:lnTo>
                    <a:lnTo>
                      <a:pt x="519" y="658"/>
                    </a:lnTo>
                    <a:lnTo>
                      <a:pt x="519" y="655"/>
                    </a:lnTo>
                    <a:lnTo>
                      <a:pt x="516" y="655"/>
                    </a:lnTo>
                    <a:lnTo>
                      <a:pt x="514" y="655"/>
                    </a:lnTo>
                    <a:lnTo>
                      <a:pt x="514" y="653"/>
                    </a:lnTo>
                    <a:lnTo>
                      <a:pt x="514" y="650"/>
                    </a:lnTo>
                    <a:lnTo>
                      <a:pt x="511" y="650"/>
                    </a:lnTo>
                    <a:lnTo>
                      <a:pt x="511" y="648"/>
                    </a:lnTo>
                    <a:lnTo>
                      <a:pt x="511" y="645"/>
                    </a:lnTo>
                    <a:lnTo>
                      <a:pt x="509" y="645"/>
                    </a:lnTo>
                    <a:lnTo>
                      <a:pt x="509" y="642"/>
                    </a:lnTo>
                    <a:lnTo>
                      <a:pt x="511" y="642"/>
                    </a:lnTo>
                    <a:lnTo>
                      <a:pt x="511" y="640"/>
                    </a:lnTo>
                    <a:lnTo>
                      <a:pt x="509" y="640"/>
                    </a:lnTo>
                    <a:lnTo>
                      <a:pt x="509" y="637"/>
                    </a:lnTo>
                    <a:lnTo>
                      <a:pt x="509" y="634"/>
                    </a:lnTo>
                    <a:lnTo>
                      <a:pt x="509" y="637"/>
                    </a:lnTo>
                    <a:lnTo>
                      <a:pt x="509" y="634"/>
                    </a:lnTo>
                    <a:lnTo>
                      <a:pt x="509" y="632"/>
                    </a:lnTo>
                    <a:lnTo>
                      <a:pt x="506" y="632"/>
                    </a:lnTo>
                    <a:lnTo>
                      <a:pt x="503" y="632"/>
                    </a:lnTo>
                    <a:lnTo>
                      <a:pt x="506" y="632"/>
                    </a:lnTo>
                    <a:lnTo>
                      <a:pt x="506" y="629"/>
                    </a:lnTo>
                    <a:lnTo>
                      <a:pt x="506" y="627"/>
                    </a:lnTo>
                    <a:lnTo>
                      <a:pt x="503" y="627"/>
                    </a:lnTo>
                    <a:lnTo>
                      <a:pt x="501" y="627"/>
                    </a:lnTo>
                    <a:lnTo>
                      <a:pt x="501" y="624"/>
                    </a:lnTo>
                    <a:lnTo>
                      <a:pt x="498" y="624"/>
                    </a:lnTo>
                    <a:lnTo>
                      <a:pt x="495" y="624"/>
                    </a:lnTo>
                    <a:lnTo>
                      <a:pt x="493" y="624"/>
                    </a:lnTo>
                    <a:lnTo>
                      <a:pt x="493" y="627"/>
                    </a:lnTo>
                    <a:lnTo>
                      <a:pt x="490" y="627"/>
                    </a:lnTo>
                    <a:lnTo>
                      <a:pt x="490" y="629"/>
                    </a:lnTo>
                    <a:lnTo>
                      <a:pt x="488" y="629"/>
                    </a:lnTo>
                    <a:lnTo>
                      <a:pt x="485" y="629"/>
                    </a:lnTo>
                    <a:lnTo>
                      <a:pt x="482" y="629"/>
                    </a:lnTo>
                    <a:lnTo>
                      <a:pt x="480" y="627"/>
                    </a:lnTo>
                    <a:lnTo>
                      <a:pt x="477" y="627"/>
                    </a:lnTo>
                    <a:lnTo>
                      <a:pt x="477" y="629"/>
                    </a:lnTo>
                    <a:lnTo>
                      <a:pt x="475" y="629"/>
                    </a:lnTo>
                    <a:lnTo>
                      <a:pt x="472" y="629"/>
                    </a:lnTo>
                    <a:lnTo>
                      <a:pt x="472" y="627"/>
                    </a:lnTo>
                    <a:lnTo>
                      <a:pt x="469" y="627"/>
                    </a:lnTo>
                    <a:lnTo>
                      <a:pt x="467" y="624"/>
                    </a:lnTo>
                    <a:lnTo>
                      <a:pt x="467" y="621"/>
                    </a:lnTo>
                    <a:lnTo>
                      <a:pt x="464" y="621"/>
                    </a:lnTo>
                    <a:lnTo>
                      <a:pt x="464" y="619"/>
                    </a:lnTo>
                    <a:lnTo>
                      <a:pt x="459" y="621"/>
                    </a:lnTo>
                    <a:lnTo>
                      <a:pt x="456" y="624"/>
                    </a:lnTo>
                    <a:lnTo>
                      <a:pt x="451" y="627"/>
                    </a:lnTo>
                    <a:lnTo>
                      <a:pt x="451" y="632"/>
                    </a:lnTo>
                    <a:lnTo>
                      <a:pt x="446" y="632"/>
                    </a:lnTo>
                    <a:lnTo>
                      <a:pt x="443" y="632"/>
                    </a:lnTo>
                    <a:lnTo>
                      <a:pt x="441" y="632"/>
                    </a:lnTo>
                    <a:lnTo>
                      <a:pt x="438" y="632"/>
                    </a:lnTo>
                    <a:lnTo>
                      <a:pt x="435" y="632"/>
                    </a:lnTo>
                    <a:lnTo>
                      <a:pt x="433" y="632"/>
                    </a:lnTo>
                    <a:lnTo>
                      <a:pt x="430" y="632"/>
                    </a:lnTo>
                    <a:lnTo>
                      <a:pt x="428" y="632"/>
                    </a:lnTo>
                    <a:lnTo>
                      <a:pt x="428" y="629"/>
                    </a:lnTo>
                    <a:lnTo>
                      <a:pt x="428" y="627"/>
                    </a:lnTo>
                    <a:lnTo>
                      <a:pt x="430" y="627"/>
                    </a:lnTo>
                    <a:lnTo>
                      <a:pt x="433" y="627"/>
                    </a:lnTo>
                    <a:lnTo>
                      <a:pt x="435" y="624"/>
                    </a:lnTo>
                    <a:lnTo>
                      <a:pt x="438" y="624"/>
                    </a:lnTo>
                    <a:lnTo>
                      <a:pt x="441" y="624"/>
                    </a:lnTo>
                    <a:lnTo>
                      <a:pt x="443" y="621"/>
                    </a:lnTo>
                    <a:lnTo>
                      <a:pt x="441" y="619"/>
                    </a:lnTo>
                    <a:lnTo>
                      <a:pt x="441" y="616"/>
                    </a:lnTo>
                    <a:lnTo>
                      <a:pt x="443" y="616"/>
                    </a:lnTo>
                    <a:lnTo>
                      <a:pt x="443" y="619"/>
                    </a:lnTo>
                    <a:lnTo>
                      <a:pt x="446" y="621"/>
                    </a:lnTo>
                    <a:lnTo>
                      <a:pt x="448" y="621"/>
                    </a:lnTo>
                    <a:lnTo>
                      <a:pt x="448" y="624"/>
                    </a:lnTo>
                    <a:lnTo>
                      <a:pt x="451" y="624"/>
                    </a:lnTo>
                    <a:lnTo>
                      <a:pt x="456" y="621"/>
                    </a:lnTo>
                    <a:lnTo>
                      <a:pt x="459" y="621"/>
                    </a:lnTo>
                    <a:lnTo>
                      <a:pt x="464" y="619"/>
                    </a:lnTo>
                    <a:lnTo>
                      <a:pt x="462" y="616"/>
                    </a:lnTo>
                    <a:lnTo>
                      <a:pt x="462" y="614"/>
                    </a:lnTo>
                    <a:lnTo>
                      <a:pt x="459" y="611"/>
                    </a:lnTo>
                    <a:lnTo>
                      <a:pt x="459" y="608"/>
                    </a:lnTo>
                    <a:lnTo>
                      <a:pt x="459" y="606"/>
                    </a:lnTo>
                    <a:lnTo>
                      <a:pt x="459" y="603"/>
                    </a:lnTo>
                    <a:lnTo>
                      <a:pt x="462" y="603"/>
                    </a:lnTo>
                    <a:lnTo>
                      <a:pt x="462" y="600"/>
                    </a:lnTo>
                    <a:lnTo>
                      <a:pt x="464" y="600"/>
                    </a:lnTo>
                    <a:lnTo>
                      <a:pt x="464" y="598"/>
                    </a:lnTo>
                    <a:lnTo>
                      <a:pt x="467" y="598"/>
                    </a:lnTo>
                    <a:lnTo>
                      <a:pt x="469" y="595"/>
                    </a:lnTo>
                    <a:lnTo>
                      <a:pt x="472" y="595"/>
                    </a:lnTo>
                    <a:lnTo>
                      <a:pt x="477" y="593"/>
                    </a:lnTo>
                    <a:lnTo>
                      <a:pt x="477" y="590"/>
                    </a:lnTo>
                    <a:lnTo>
                      <a:pt x="475" y="585"/>
                    </a:lnTo>
                    <a:lnTo>
                      <a:pt x="469" y="580"/>
                    </a:lnTo>
                    <a:lnTo>
                      <a:pt x="467" y="577"/>
                    </a:lnTo>
                    <a:lnTo>
                      <a:pt x="464" y="572"/>
                    </a:lnTo>
                    <a:lnTo>
                      <a:pt x="464" y="569"/>
                    </a:lnTo>
                    <a:lnTo>
                      <a:pt x="462" y="567"/>
                    </a:lnTo>
                    <a:lnTo>
                      <a:pt x="459" y="564"/>
                    </a:lnTo>
                    <a:lnTo>
                      <a:pt x="446" y="572"/>
                    </a:lnTo>
                    <a:lnTo>
                      <a:pt x="443" y="572"/>
                    </a:lnTo>
                    <a:lnTo>
                      <a:pt x="443" y="574"/>
                    </a:lnTo>
                    <a:lnTo>
                      <a:pt x="441" y="574"/>
                    </a:lnTo>
                    <a:lnTo>
                      <a:pt x="441" y="577"/>
                    </a:lnTo>
                    <a:lnTo>
                      <a:pt x="441" y="580"/>
                    </a:lnTo>
                    <a:lnTo>
                      <a:pt x="441" y="582"/>
                    </a:lnTo>
                    <a:lnTo>
                      <a:pt x="441" y="585"/>
                    </a:lnTo>
                    <a:lnTo>
                      <a:pt x="443" y="585"/>
                    </a:lnTo>
                    <a:lnTo>
                      <a:pt x="443" y="587"/>
                    </a:lnTo>
                    <a:lnTo>
                      <a:pt x="443" y="590"/>
                    </a:lnTo>
                    <a:lnTo>
                      <a:pt x="443" y="593"/>
                    </a:lnTo>
                    <a:lnTo>
                      <a:pt x="443" y="595"/>
                    </a:lnTo>
                    <a:lnTo>
                      <a:pt x="443" y="598"/>
                    </a:lnTo>
                    <a:lnTo>
                      <a:pt x="443" y="600"/>
                    </a:lnTo>
                    <a:lnTo>
                      <a:pt x="441" y="600"/>
                    </a:lnTo>
                    <a:lnTo>
                      <a:pt x="441" y="603"/>
                    </a:lnTo>
                    <a:lnTo>
                      <a:pt x="448" y="606"/>
                    </a:lnTo>
                    <a:lnTo>
                      <a:pt x="448" y="608"/>
                    </a:lnTo>
                    <a:lnTo>
                      <a:pt x="441" y="606"/>
                    </a:lnTo>
                    <a:lnTo>
                      <a:pt x="441" y="608"/>
                    </a:lnTo>
                    <a:lnTo>
                      <a:pt x="441" y="611"/>
                    </a:lnTo>
                    <a:lnTo>
                      <a:pt x="438" y="611"/>
                    </a:lnTo>
                    <a:lnTo>
                      <a:pt x="435" y="611"/>
                    </a:lnTo>
                    <a:lnTo>
                      <a:pt x="435" y="608"/>
                    </a:lnTo>
                    <a:lnTo>
                      <a:pt x="435" y="606"/>
                    </a:lnTo>
                    <a:lnTo>
                      <a:pt x="433" y="603"/>
                    </a:lnTo>
                    <a:lnTo>
                      <a:pt x="438" y="603"/>
                    </a:lnTo>
                    <a:lnTo>
                      <a:pt x="438" y="606"/>
                    </a:lnTo>
                    <a:lnTo>
                      <a:pt x="438" y="603"/>
                    </a:lnTo>
                    <a:lnTo>
                      <a:pt x="441" y="600"/>
                    </a:lnTo>
                    <a:lnTo>
                      <a:pt x="441" y="598"/>
                    </a:lnTo>
                    <a:lnTo>
                      <a:pt x="441" y="595"/>
                    </a:lnTo>
                    <a:lnTo>
                      <a:pt x="441" y="593"/>
                    </a:lnTo>
                    <a:lnTo>
                      <a:pt x="441" y="590"/>
                    </a:lnTo>
                    <a:lnTo>
                      <a:pt x="438" y="587"/>
                    </a:lnTo>
                    <a:lnTo>
                      <a:pt x="438" y="585"/>
                    </a:lnTo>
                    <a:lnTo>
                      <a:pt x="435" y="582"/>
                    </a:lnTo>
                    <a:lnTo>
                      <a:pt x="435" y="580"/>
                    </a:lnTo>
                    <a:lnTo>
                      <a:pt x="435" y="577"/>
                    </a:lnTo>
                    <a:lnTo>
                      <a:pt x="433" y="574"/>
                    </a:lnTo>
                    <a:lnTo>
                      <a:pt x="433" y="572"/>
                    </a:lnTo>
                    <a:lnTo>
                      <a:pt x="430" y="572"/>
                    </a:lnTo>
                    <a:lnTo>
                      <a:pt x="430" y="569"/>
                    </a:lnTo>
                    <a:lnTo>
                      <a:pt x="430" y="567"/>
                    </a:lnTo>
                    <a:lnTo>
                      <a:pt x="428" y="567"/>
                    </a:lnTo>
                    <a:lnTo>
                      <a:pt x="428" y="564"/>
                    </a:lnTo>
                    <a:lnTo>
                      <a:pt x="425" y="561"/>
                    </a:lnTo>
                    <a:lnTo>
                      <a:pt x="425" y="559"/>
                    </a:lnTo>
                    <a:lnTo>
                      <a:pt x="422" y="559"/>
                    </a:lnTo>
                    <a:lnTo>
                      <a:pt x="422" y="556"/>
                    </a:lnTo>
                    <a:lnTo>
                      <a:pt x="420" y="553"/>
                    </a:lnTo>
                    <a:lnTo>
                      <a:pt x="417" y="551"/>
                    </a:lnTo>
                    <a:lnTo>
                      <a:pt x="415" y="548"/>
                    </a:lnTo>
                    <a:lnTo>
                      <a:pt x="412" y="548"/>
                    </a:lnTo>
                    <a:lnTo>
                      <a:pt x="412" y="546"/>
                    </a:lnTo>
                    <a:lnTo>
                      <a:pt x="409" y="546"/>
                    </a:lnTo>
                    <a:lnTo>
                      <a:pt x="409" y="543"/>
                    </a:lnTo>
                    <a:lnTo>
                      <a:pt x="407" y="543"/>
                    </a:lnTo>
                    <a:lnTo>
                      <a:pt x="404" y="540"/>
                    </a:lnTo>
                    <a:lnTo>
                      <a:pt x="402" y="540"/>
                    </a:lnTo>
                    <a:lnTo>
                      <a:pt x="402" y="538"/>
                    </a:lnTo>
                    <a:lnTo>
                      <a:pt x="399" y="538"/>
                    </a:lnTo>
                    <a:lnTo>
                      <a:pt x="396" y="535"/>
                    </a:lnTo>
                    <a:lnTo>
                      <a:pt x="394" y="535"/>
                    </a:lnTo>
                    <a:lnTo>
                      <a:pt x="394" y="533"/>
                    </a:lnTo>
                    <a:lnTo>
                      <a:pt x="391" y="533"/>
                    </a:lnTo>
                    <a:lnTo>
                      <a:pt x="388" y="533"/>
                    </a:lnTo>
                    <a:lnTo>
                      <a:pt x="388" y="530"/>
                    </a:lnTo>
                    <a:lnTo>
                      <a:pt x="386" y="530"/>
                    </a:lnTo>
                    <a:lnTo>
                      <a:pt x="383" y="530"/>
                    </a:lnTo>
                    <a:lnTo>
                      <a:pt x="381" y="530"/>
                    </a:lnTo>
                    <a:lnTo>
                      <a:pt x="378" y="530"/>
                    </a:lnTo>
                    <a:lnTo>
                      <a:pt x="378" y="527"/>
                    </a:lnTo>
                    <a:lnTo>
                      <a:pt x="375" y="527"/>
                    </a:lnTo>
                    <a:lnTo>
                      <a:pt x="375" y="525"/>
                    </a:lnTo>
                    <a:lnTo>
                      <a:pt x="373" y="525"/>
                    </a:lnTo>
                    <a:lnTo>
                      <a:pt x="373" y="522"/>
                    </a:lnTo>
                    <a:lnTo>
                      <a:pt x="370" y="522"/>
                    </a:lnTo>
                    <a:lnTo>
                      <a:pt x="368" y="522"/>
                    </a:lnTo>
                    <a:lnTo>
                      <a:pt x="368" y="525"/>
                    </a:lnTo>
                    <a:lnTo>
                      <a:pt x="368" y="522"/>
                    </a:lnTo>
                    <a:lnTo>
                      <a:pt x="365" y="522"/>
                    </a:lnTo>
                    <a:lnTo>
                      <a:pt x="362" y="522"/>
                    </a:lnTo>
                    <a:lnTo>
                      <a:pt x="362" y="520"/>
                    </a:lnTo>
                    <a:lnTo>
                      <a:pt x="360" y="520"/>
                    </a:lnTo>
                    <a:lnTo>
                      <a:pt x="357" y="520"/>
                    </a:lnTo>
                    <a:lnTo>
                      <a:pt x="360" y="520"/>
                    </a:lnTo>
                    <a:lnTo>
                      <a:pt x="362" y="517"/>
                    </a:lnTo>
                    <a:lnTo>
                      <a:pt x="365" y="517"/>
                    </a:lnTo>
                    <a:lnTo>
                      <a:pt x="365" y="514"/>
                    </a:lnTo>
                    <a:lnTo>
                      <a:pt x="365" y="517"/>
                    </a:lnTo>
                    <a:lnTo>
                      <a:pt x="368" y="514"/>
                    </a:lnTo>
                    <a:lnTo>
                      <a:pt x="368" y="512"/>
                    </a:lnTo>
                    <a:lnTo>
                      <a:pt x="365" y="512"/>
                    </a:lnTo>
                    <a:lnTo>
                      <a:pt x="365" y="509"/>
                    </a:lnTo>
                    <a:lnTo>
                      <a:pt x="368" y="509"/>
                    </a:lnTo>
                    <a:lnTo>
                      <a:pt x="368" y="506"/>
                    </a:lnTo>
                    <a:lnTo>
                      <a:pt x="365" y="506"/>
                    </a:lnTo>
                    <a:lnTo>
                      <a:pt x="365" y="504"/>
                    </a:lnTo>
                    <a:lnTo>
                      <a:pt x="362" y="504"/>
                    </a:lnTo>
                    <a:lnTo>
                      <a:pt x="362" y="501"/>
                    </a:lnTo>
                    <a:lnTo>
                      <a:pt x="360" y="499"/>
                    </a:lnTo>
                    <a:lnTo>
                      <a:pt x="357" y="499"/>
                    </a:lnTo>
                    <a:lnTo>
                      <a:pt x="355" y="496"/>
                    </a:lnTo>
                    <a:lnTo>
                      <a:pt x="352" y="496"/>
                    </a:lnTo>
                    <a:lnTo>
                      <a:pt x="349" y="496"/>
                    </a:lnTo>
                    <a:lnTo>
                      <a:pt x="349" y="493"/>
                    </a:lnTo>
                    <a:lnTo>
                      <a:pt x="347" y="493"/>
                    </a:lnTo>
                    <a:lnTo>
                      <a:pt x="344" y="496"/>
                    </a:lnTo>
                    <a:lnTo>
                      <a:pt x="344" y="493"/>
                    </a:lnTo>
                    <a:lnTo>
                      <a:pt x="341" y="493"/>
                    </a:lnTo>
                    <a:lnTo>
                      <a:pt x="341" y="496"/>
                    </a:lnTo>
                    <a:lnTo>
                      <a:pt x="344" y="496"/>
                    </a:lnTo>
                    <a:lnTo>
                      <a:pt x="344" y="499"/>
                    </a:lnTo>
                    <a:lnTo>
                      <a:pt x="344" y="496"/>
                    </a:lnTo>
                    <a:lnTo>
                      <a:pt x="341" y="496"/>
                    </a:lnTo>
                    <a:lnTo>
                      <a:pt x="341" y="499"/>
                    </a:lnTo>
                    <a:lnTo>
                      <a:pt x="339" y="501"/>
                    </a:lnTo>
                    <a:lnTo>
                      <a:pt x="331" y="517"/>
                    </a:lnTo>
                    <a:lnTo>
                      <a:pt x="326" y="522"/>
                    </a:lnTo>
                    <a:lnTo>
                      <a:pt x="326" y="525"/>
                    </a:lnTo>
                    <a:lnTo>
                      <a:pt x="326" y="527"/>
                    </a:lnTo>
                    <a:lnTo>
                      <a:pt x="328" y="533"/>
                    </a:lnTo>
                    <a:lnTo>
                      <a:pt x="334" y="540"/>
                    </a:lnTo>
                    <a:lnTo>
                      <a:pt x="334" y="543"/>
                    </a:lnTo>
                    <a:lnTo>
                      <a:pt x="336" y="543"/>
                    </a:lnTo>
                    <a:lnTo>
                      <a:pt x="339" y="543"/>
                    </a:lnTo>
                    <a:lnTo>
                      <a:pt x="341" y="543"/>
                    </a:lnTo>
                    <a:lnTo>
                      <a:pt x="344" y="543"/>
                    </a:lnTo>
                    <a:lnTo>
                      <a:pt x="347" y="543"/>
                    </a:lnTo>
                    <a:lnTo>
                      <a:pt x="347" y="546"/>
                    </a:lnTo>
                    <a:lnTo>
                      <a:pt x="344" y="546"/>
                    </a:lnTo>
                    <a:lnTo>
                      <a:pt x="341" y="546"/>
                    </a:lnTo>
                    <a:lnTo>
                      <a:pt x="341" y="548"/>
                    </a:lnTo>
                    <a:lnTo>
                      <a:pt x="339" y="548"/>
                    </a:lnTo>
                    <a:lnTo>
                      <a:pt x="339" y="546"/>
                    </a:lnTo>
                    <a:lnTo>
                      <a:pt x="336" y="546"/>
                    </a:lnTo>
                    <a:lnTo>
                      <a:pt x="334" y="546"/>
                    </a:lnTo>
                    <a:lnTo>
                      <a:pt x="334" y="543"/>
                    </a:lnTo>
                    <a:lnTo>
                      <a:pt x="331" y="540"/>
                    </a:lnTo>
                    <a:lnTo>
                      <a:pt x="331" y="538"/>
                    </a:lnTo>
                    <a:lnTo>
                      <a:pt x="323" y="527"/>
                    </a:lnTo>
                    <a:lnTo>
                      <a:pt x="326" y="522"/>
                    </a:lnTo>
                    <a:lnTo>
                      <a:pt x="334" y="509"/>
                    </a:lnTo>
                    <a:lnTo>
                      <a:pt x="336" y="501"/>
                    </a:lnTo>
                    <a:lnTo>
                      <a:pt x="341" y="496"/>
                    </a:lnTo>
                    <a:lnTo>
                      <a:pt x="341" y="493"/>
                    </a:lnTo>
                    <a:lnTo>
                      <a:pt x="336" y="488"/>
                    </a:lnTo>
                    <a:lnTo>
                      <a:pt x="331" y="480"/>
                    </a:lnTo>
                    <a:lnTo>
                      <a:pt x="331" y="478"/>
                    </a:lnTo>
                    <a:lnTo>
                      <a:pt x="326" y="480"/>
                    </a:lnTo>
                    <a:lnTo>
                      <a:pt x="310" y="488"/>
                    </a:lnTo>
                    <a:lnTo>
                      <a:pt x="292" y="496"/>
                    </a:lnTo>
                    <a:lnTo>
                      <a:pt x="287" y="499"/>
                    </a:lnTo>
                    <a:lnTo>
                      <a:pt x="281" y="501"/>
                    </a:lnTo>
                    <a:lnTo>
                      <a:pt x="279" y="501"/>
                    </a:lnTo>
                    <a:lnTo>
                      <a:pt x="266" y="509"/>
                    </a:lnTo>
                    <a:lnTo>
                      <a:pt x="261" y="509"/>
                    </a:lnTo>
                    <a:lnTo>
                      <a:pt x="263" y="512"/>
                    </a:lnTo>
                    <a:lnTo>
                      <a:pt x="266" y="517"/>
                    </a:lnTo>
                    <a:lnTo>
                      <a:pt x="266" y="520"/>
                    </a:lnTo>
                    <a:lnTo>
                      <a:pt x="268" y="522"/>
                    </a:lnTo>
                    <a:lnTo>
                      <a:pt x="279" y="543"/>
                    </a:lnTo>
                    <a:lnTo>
                      <a:pt x="279" y="546"/>
                    </a:lnTo>
                    <a:lnTo>
                      <a:pt x="287" y="556"/>
                    </a:lnTo>
                    <a:lnTo>
                      <a:pt x="287" y="559"/>
                    </a:lnTo>
                    <a:lnTo>
                      <a:pt x="292" y="567"/>
                    </a:lnTo>
                    <a:lnTo>
                      <a:pt x="292" y="569"/>
                    </a:lnTo>
                    <a:lnTo>
                      <a:pt x="294" y="572"/>
                    </a:lnTo>
                    <a:lnTo>
                      <a:pt x="294" y="574"/>
                    </a:lnTo>
                    <a:lnTo>
                      <a:pt x="297" y="574"/>
                    </a:lnTo>
                    <a:lnTo>
                      <a:pt x="300" y="574"/>
                    </a:lnTo>
                    <a:lnTo>
                      <a:pt x="302" y="574"/>
                    </a:lnTo>
                    <a:lnTo>
                      <a:pt x="305" y="574"/>
                    </a:lnTo>
                    <a:lnTo>
                      <a:pt x="308" y="574"/>
                    </a:lnTo>
                    <a:lnTo>
                      <a:pt x="310" y="574"/>
                    </a:lnTo>
                    <a:lnTo>
                      <a:pt x="310" y="577"/>
                    </a:lnTo>
                    <a:lnTo>
                      <a:pt x="308" y="577"/>
                    </a:lnTo>
                    <a:lnTo>
                      <a:pt x="305" y="577"/>
                    </a:lnTo>
                    <a:lnTo>
                      <a:pt x="302" y="577"/>
                    </a:lnTo>
                    <a:lnTo>
                      <a:pt x="300" y="577"/>
                    </a:lnTo>
                    <a:lnTo>
                      <a:pt x="297" y="577"/>
                    </a:lnTo>
                    <a:lnTo>
                      <a:pt x="294" y="577"/>
                    </a:lnTo>
                    <a:lnTo>
                      <a:pt x="292" y="577"/>
                    </a:lnTo>
                    <a:lnTo>
                      <a:pt x="289" y="577"/>
                    </a:lnTo>
                    <a:lnTo>
                      <a:pt x="287" y="577"/>
                    </a:lnTo>
                    <a:lnTo>
                      <a:pt x="287" y="574"/>
                    </a:lnTo>
                    <a:lnTo>
                      <a:pt x="284" y="574"/>
                    </a:lnTo>
                    <a:lnTo>
                      <a:pt x="281" y="574"/>
                    </a:lnTo>
                    <a:lnTo>
                      <a:pt x="279" y="574"/>
                    </a:lnTo>
                    <a:lnTo>
                      <a:pt x="276" y="574"/>
                    </a:lnTo>
                    <a:lnTo>
                      <a:pt x="274" y="572"/>
                    </a:lnTo>
                    <a:lnTo>
                      <a:pt x="268" y="572"/>
                    </a:lnTo>
                    <a:lnTo>
                      <a:pt x="245" y="564"/>
                    </a:lnTo>
                    <a:lnTo>
                      <a:pt x="245" y="567"/>
                    </a:lnTo>
                    <a:lnTo>
                      <a:pt x="242" y="567"/>
                    </a:lnTo>
                    <a:lnTo>
                      <a:pt x="242" y="572"/>
                    </a:lnTo>
                    <a:lnTo>
                      <a:pt x="240" y="572"/>
                    </a:lnTo>
                    <a:lnTo>
                      <a:pt x="242" y="572"/>
                    </a:lnTo>
                    <a:lnTo>
                      <a:pt x="240" y="572"/>
                    </a:lnTo>
                    <a:lnTo>
                      <a:pt x="240" y="574"/>
                    </a:lnTo>
                    <a:lnTo>
                      <a:pt x="240" y="572"/>
                    </a:lnTo>
                    <a:lnTo>
                      <a:pt x="242" y="567"/>
                    </a:lnTo>
                    <a:lnTo>
                      <a:pt x="242" y="564"/>
                    </a:lnTo>
                    <a:lnTo>
                      <a:pt x="234" y="561"/>
                    </a:lnTo>
                    <a:lnTo>
                      <a:pt x="229" y="561"/>
                    </a:lnTo>
                    <a:lnTo>
                      <a:pt x="227" y="559"/>
                    </a:lnTo>
                    <a:lnTo>
                      <a:pt x="224" y="559"/>
                    </a:lnTo>
                    <a:lnTo>
                      <a:pt x="221" y="559"/>
                    </a:lnTo>
                    <a:lnTo>
                      <a:pt x="219" y="559"/>
                    </a:lnTo>
                    <a:lnTo>
                      <a:pt x="216" y="559"/>
                    </a:lnTo>
                    <a:lnTo>
                      <a:pt x="214" y="559"/>
                    </a:lnTo>
                    <a:lnTo>
                      <a:pt x="211" y="559"/>
                    </a:lnTo>
                    <a:lnTo>
                      <a:pt x="208" y="559"/>
                    </a:lnTo>
                    <a:lnTo>
                      <a:pt x="206" y="559"/>
                    </a:lnTo>
                    <a:lnTo>
                      <a:pt x="203" y="559"/>
                    </a:lnTo>
                    <a:lnTo>
                      <a:pt x="201" y="559"/>
                    </a:lnTo>
                    <a:lnTo>
                      <a:pt x="198" y="559"/>
                    </a:lnTo>
                    <a:lnTo>
                      <a:pt x="198" y="561"/>
                    </a:lnTo>
                    <a:lnTo>
                      <a:pt x="195" y="561"/>
                    </a:lnTo>
                    <a:lnTo>
                      <a:pt x="198" y="561"/>
                    </a:lnTo>
                    <a:lnTo>
                      <a:pt x="198" y="564"/>
                    </a:lnTo>
                    <a:lnTo>
                      <a:pt x="195" y="561"/>
                    </a:lnTo>
                    <a:lnTo>
                      <a:pt x="193" y="561"/>
                    </a:lnTo>
                    <a:lnTo>
                      <a:pt x="193" y="559"/>
                    </a:lnTo>
                    <a:lnTo>
                      <a:pt x="190" y="559"/>
                    </a:lnTo>
                    <a:lnTo>
                      <a:pt x="193" y="559"/>
                    </a:lnTo>
                    <a:lnTo>
                      <a:pt x="193" y="556"/>
                    </a:lnTo>
                    <a:lnTo>
                      <a:pt x="190" y="556"/>
                    </a:lnTo>
                    <a:lnTo>
                      <a:pt x="190" y="553"/>
                    </a:lnTo>
                    <a:lnTo>
                      <a:pt x="187" y="553"/>
                    </a:lnTo>
                    <a:lnTo>
                      <a:pt x="185" y="553"/>
                    </a:lnTo>
                    <a:lnTo>
                      <a:pt x="182" y="553"/>
                    </a:lnTo>
                    <a:lnTo>
                      <a:pt x="180" y="553"/>
                    </a:lnTo>
                    <a:lnTo>
                      <a:pt x="177" y="553"/>
                    </a:lnTo>
                    <a:lnTo>
                      <a:pt x="174" y="553"/>
                    </a:lnTo>
                    <a:lnTo>
                      <a:pt x="174" y="556"/>
                    </a:lnTo>
                    <a:lnTo>
                      <a:pt x="172" y="556"/>
                    </a:lnTo>
                    <a:lnTo>
                      <a:pt x="169" y="556"/>
                    </a:lnTo>
                    <a:lnTo>
                      <a:pt x="167" y="556"/>
                    </a:lnTo>
                    <a:lnTo>
                      <a:pt x="164" y="556"/>
                    </a:lnTo>
                    <a:lnTo>
                      <a:pt x="164" y="559"/>
                    </a:lnTo>
                    <a:lnTo>
                      <a:pt x="161" y="559"/>
                    </a:lnTo>
                    <a:lnTo>
                      <a:pt x="159" y="559"/>
                    </a:lnTo>
                    <a:lnTo>
                      <a:pt x="156" y="559"/>
                    </a:lnTo>
                    <a:lnTo>
                      <a:pt x="156" y="561"/>
                    </a:lnTo>
                    <a:lnTo>
                      <a:pt x="154" y="561"/>
                    </a:lnTo>
                    <a:lnTo>
                      <a:pt x="151" y="561"/>
                    </a:lnTo>
                    <a:lnTo>
                      <a:pt x="151" y="564"/>
                    </a:lnTo>
                    <a:lnTo>
                      <a:pt x="148" y="564"/>
                    </a:lnTo>
                    <a:lnTo>
                      <a:pt x="146" y="564"/>
                    </a:lnTo>
                    <a:lnTo>
                      <a:pt x="146" y="567"/>
                    </a:lnTo>
                    <a:lnTo>
                      <a:pt x="143" y="567"/>
                    </a:lnTo>
                    <a:lnTo>
                      <a:pt x="143" y="569"/>
                    </a:lnTo>
                    <a:lnTo>
                      <a:pt x="140" y="569"/>
                    </a:lnTo>
                    <a:lnTo>
                      <a:pt x="140" y="572"/>
                    </a:lnTo>
                    <a:lnTo>
                      <a:pt x="140" y="574"/>
                    </a:lnTo>
                    <a:lnTo>
                      <a:pt x="138" y="574"/>
                    </a:lnTo>
                    <a:lnTo>
                      <a:pt x="138" y="577"/>
                    </a:lnTo>
                    <a:lnTo>
                      <a:pt x="135" y="577"/>
                    </a:lnTo>
                    <a:lnTo>
                      <a:pt x="133" y="577"/>
                    </a:lnTo>
                    <a:lnTo>
                      <a:pt x="133" y="580"/>
                    </a:lnTo>
                    <a:lnTo>
                      <a:pt x="130" y="580"/>
                    </a:lnTo>
                    <a:lnTo>
                      <a:pt x="127" y="580"/>
                    </a:lnTo>
                    <a:lnTo>
                      <a:pt x="125" y="580"/>
                    </a:lnTo>
                    <a:lnTo>
                      <a:pt x="122" y="580"/>
                    </a:lnTo>
                    <a:lnTo>
                      <a:pt x="122" y="582"/>
                    </a:lnTo>
                    <a:lnTo>
                      <a:pt x="120" y="582"/>
                    </a:lnTo>
                    <a:lnTo>
                      <a:pt x="120" y="585"/>
                    </a:lnTo>
                    <a:lnTo>
                      <a:pt x="117" y="585"/>
                    </a:lnTo>
                    <a:lnTo>
                      <a:pt x="117" y="587"/>
                    </a:lnTo>
                    <a:lnTo>
                      <a:pt x="117" y="590"/>
                    </a:lnTo>
                    <a:lnTo>
                      <a:pt x="117" y="593"/>
                    </a:lnTo>
                    <a:lnTo>
                      <a:pt x="117" y="595"/>
                    </a:lnTo>
                    <a:lnTo>
                      <a:pt x="120" y="595"/>
                    </a:lnTo>
                    <a:lnTo>
                      <a:pt x="120" y="598"/>
                    </a:lnTo>
                    <a:lnTo>
                      <a:pt x="117" y="598"/>
                    </a:lnTo>
                    <a:lnTo>
                      <a:pt x="117" y="600"/>
                    </a:lnTo>
                    <a:lnTo>
                      <a:pt x="114" y="600"/>
                    </a:lnTo>
                    <a:lnTo>
                      <a:pt x="114" y="603"/>
                    </a:lnTo>
                    <a:lnTo>
                      <a:pt x="112" y="603"/>
                    </a:lnTo>
                    <a:lnTo>
                      <a:pt x="112" y="606"/>
                    </a:lnTo>
                    <a:lnTo>
                      <a:pt x="109" y="606"/>
                    </a:lnTo>
                    <a:lnTo>
                      <a:pt x="109" y="608"/>
                    </a:lnTo>
                    <a:lnTo>
                      <a:pt x="101" y="616"/>
                    </a:lnTo>
                    <a:lnTo>
                      <a:pt x="99" y="619"/>
                    </a:lnTo>
                    <a:lnTo>
                      <a:pt x="93" y="619"/>
                    </a:lnTo>
                    <a:lnTo>
                      <a:pt x="91" y="621"/>
                    </a:lnTo>
                    <a:lnTo>
                      <a:pt x="86" y="624"/>
                    </a:lnTo>
                    <a:lnTo>
                      <a:pt x="78" y="629"/>
                    </a:lnTo>
                    <a:lnTo>
                      <a:pt x="75" y="629"/>
                    </a:lnTo>
                    <a:lnTo>
                      <a:pt x="75" y="632"/>
                    </a:lnTo>
                    <a:lnTo>
                      <a:pt x="78" y="632"/>
                    </a:lnTo>
                    <a:lnTo>
                      <a:pt x="78" y="634"/>
                    </a:lnTo>
                    <a:lnTo>
                      <a:pt x="78" y="637"/>
                    </a:lnTo>
                    <a:lnTo>
                      <a:pt x="80" y="637"/>
                    </a:lnTo>
                    <a:lnTo>
                      <a:pt x="80" y="640"/>
                    </a:lnTo>
                    <a:lnTo>
                      <a:pt x="80" y="642"/>
                    </a:lnTo>
                    <a:lnTo>
                      <a:pt x="83" y="642"/>
                    </a:lnTo>
                    <a:lnTo>
                      <a:pt x="83" y="645"/>
                    </a:lnTo>
                    <a:lnTo>
                      <a:pt x="86" y="645"/>
                    </a:lnTo>
                    <a:lnTo>
                      <a:pt x="86" y="648"/>
                    </a:lnTo>
                    <a:lnTo>
                      <a:pt x="86" y="650"/>
                    </a:lnTo>
                    <a:lnTo>
                      <a:pt x="88" y="650"/>
                    </a:lnTo>
                    <a:lnTo>
                      <a:pt x="88" y="653"/>
                    </a:lnTo>
                    <a:lnTo>
                      <a:pt x="91" y="655"/>
                    </a:lnTo>
                    <a:lnTo>
                      <a:pt x="91" y="658"/>
                    </a:lnTo>
                    <a:lnTo>
                      <a:pt x="91" y="661"/>
                    </a:lnTo>
                    <a:lnTo>
                      <a:pt x="91" y="663"/>
                    </a:lnTo>
                    <a:lnTo>
                      <a:pt x="88" y="666"/>
                    </a:lnTo>
                    <a:lnTo>
                      <a:pt x="88" y="668"/>
                    </a:lnTo>
                    <a:lnTo>
                      <a:pt x="86" y="671"/>
                    </a:lnTo>
                    <a:lnTo>
                      <a:pt x="86" y="674"/>
                    </a:lnTo>
                    <a:lnTo>
                      <a:pt x="86" y="676"/>
                    </a:lnTo>
                    <a:lnTo>
                      <a:pt x="83" y="679"/>
                    </a:lnTo>
                    <a:lnTo>
                      <a:pt x="70" y="671"/>
                    </a:lnTo>
                    <a:lnTo>
                      <a:pt x="75" y="658"/>
                    </a:lnTo>
                    <a:lnTo>
                      <a:pt x="78" y="653"/>
                    </a:lnTo>
                    <a:lnTo>
                      <a:pt x="65" y="648"/>
                    </a:lnTo>
                    <a:lnTo>
                      <a:pt x="62" y="653"/>
                    </a:lnTo>
                    <a:lnTo>
                      <a:pt x="60" y="661"/>
                    </a:lnTo>
                    <a:lnTo>
                      <a:pt x="57" y="666"/>
                    </a:lnTo>
                    <a:lnTo>
                      <a:pt x="47" y="661"/>
                    </a:lnTo>
                    <a:lnTo>
                      <a:pt x="39" y="658"/>
                    </a:lnTo>
                    <a:lnTo>
                      <a:pt x="33" y="658"/>
                    </a:lnTo>
                    <a:lnTo>
                      <a:pt x="36" y="655"/>
                    </a:lnTo>
                    <a:lnTo>
                      <a:pt x="39" y="648"/>
                    </a:lnTo>
                    <a:lnTo>
                      <a:pt x="41" y="637"/>
                    </a:lnTo>
                    <a:lnTo>
                      <a:pt x="39" y="637"/>
                    </a:lnTo>
                    <a:lnTo>
                      <a:pt x="36" y="634"/>
                    </a:lnTo>
                    <a:lnTo>
                      <a:pt x="31" y="634"/>
                    </a:lnTo>
                    <a:lnTo>
                      <a:pt x="28" y="640"/>
                    </a:lnTo>
                    <a:lnTo>
                      <a:pt x="28" y="642"/>
                    </a:lnTo>
                    <a:lnTo>
                      <a:pt x="26" y="645"/>
                    </a:lnTo>
                    <a:lnTo>
                      <a:pt x="26" y="650"/>
                    </a:lnTo>
                    <a:lnTo>
                      <a:pt x="23" y="653"/>
                    </a:lnTo>
                    <a:lnTo>
                      <a:pt x="20" y="650"/>
                    </a:lnTo>
                    <a:lnTo>
                      <a:pt x="15" y="650"/>
                    </a:lnTo>
                    <a:lnTo>
                      <a:pt x="13" y="648"/>
                    </a:lnTo>
                    <a:lnTo>
                      <a:pt x="0" y="642"/>
                    </a:lnTo>
                    <a:lnTo>
                      <a:pt x="2" y="642"/>
                    </a:lnTo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77" name="Freeform 241"/>
              <p:cNvSpPr>
                <a:spLocks/>
              </p:cNvSpPr>
              <p:nvPr/>
            </p:nvSpPr>
            <p:spPr bwMode="auto">
              <a:xfrm>
                <a:off x="1371" y="1414"/>
                <a:ext cx="582" cy="681"/>
              </a:xfrm>
              <a:custGeom>
                <a:avLst/>
                <a:gdLst>
                  <a:gd name="T0" fmla="*/ 295 w 582"/>
                  <a:gd name="T1" fmla="*/ 632 h 681"/>
                  <a:gd name="T2" fmla="*/ 305 w 582"/>
                  <a:gd name="T3" fmla="*/ 681 h 681"/>
                  <a:gd name="T4" fmla="*/ 276 w 582"/>
                  <a:gd name="T5" fmla="*/ 663 h 681"/>
                  <a:gd name="T6" fmla="*/ 248 w 582"/>
                  <a:gd name="T7" fmla="*/ 645 h 681"/>
                  <a:gd name="T8" fmla="*/ 209 w 582"/>
                  <a:gd name="T9" fmla="*/ 614 h 681"/>
                  <a:gd name="T10" fmla="*/ 180 w 582"/>
                  <a:gd name="T11" fmla="*/ 598 h 681"/>
                  <a:gd name="T12" fmla="*/ 180 w 582"/>
                  <a:gd name="T13" fmla="*/ 595 h 681"/>
                  <a:gd name="T14" fmla="*/ 146 w 582"/>
                  <a:gd name="T15" fmla="*/ 567 h 681"/>
                  <a:gd name="T16" fmla="*/ 133 w 582"/>
                  <a:gd name="T17" fmla="*/ 556 h 681"/>
                  <a:gd name="T18" fmla="*/ 138 w 582"/>
                  <a:gd name="T19" fmla="*/ 582 h 681"/>
                  <a:gd name="T20" fmla="*/ 125 w 582"/>
                  <a:gd name="T21" fmla="*/ 548 h 681"/>
                  <a:gd name="T22" fmla="*/ 112 w 582"/>
                  <a:gd name="T23" fmla="*/ 527 h 681"/>
                  <a:gd name="T24" fmla="*/ 125 w 582"/>
                  <a:gd name="T25" fmla="*/ 504 h 681"/>
                  <a:gd name="T26" fmla="*/ 133 w 582"/>
                  <a:gd name="T27" fmla="*/ 501 h 681"/>
                  <a:gd name="T28" fmla="*/ 146 w 582"/>
                  <a:gd name="T29" fmla="*/ 499 h 681"/>
                  <a:gd name="T30" fmla="*/ 156 w 582"/>
                  <a:gd name="T31" fmla="*/ 483 h 681"/>
                  <a:gd name="T32" fmla="*/ 159 w 582"/>
                  <a:gd name="T33" fmla="*/ 459 h 681"/>
                  <a:gd name="T34" fmla="*/ 164 w 582"/>
                  <a:gd name="T35" fmla="*/ 444 h 681"/>
                  <a:gd name="T36" fmla="*/ 162 w 582"/>
                  <a:gd name="T37" fmla="*/ 420 h 681"/>
                  <a:gd name="T38" fmla="*/ 154 w 582"/>
                  <a:gd name="T39" fmla="*/ 402 h 681"/>
                  <a:gd name="T40" fmla="*/ 141 w 582"/>
                  <a:gd name="T41" fmla="*/ 389 h 681"/>
                  <a:gd name="T42" fmla="*/ 135 w 582"/>
                  <a:gd name="T43" fmla="*/ 389 h 681"/>
                  <a:gd name="T44" fmla="*/ 125 w 582"/>
                  <a:gd name="T45" fmla="*/ 378 h 681"/>
                  <a:gd name="T46" fmla="*/ 112 w 582"/>
                  <a:gd name="T47" fmla="*/ 371 h 681"/>
                  <a:gd name="T48" fmla="*/ 109 w 582"/>
                  <a:gd name="T49" fmla="*/ 352 h 681"/>
                  <a:gd name="T50" fmla="*/ 99 w 582"/>
                  <a:gd name="T51" fmla="*/ 347 h 681"/>
                  <a:gd name="T52" fmla="*/ 109 w 582"/>
                  <a:gd name="T53" fmla="*/ 337 h 681"/>
                  <a:gd name="T54" fmla="*/ 115 w 582"/>
                  <a:gd name="T55" fmla="*/ 321 h 681"/>
                  <a:gd name="T56" fmla="*/ 109 w 582"/>
                  <a:gd name="T57" fmla="*/ 305 h 681"/>
                  <a:gd name="T58" fmla="*/ 99 w 582"/>
                  <a:gd name="T59" fmla="*/ 287 h 681"/>
                  <a:gd name="T60" fmla="*/ 65 w 582"/>
                  <a:gd name="T61" fmla="*/ 269 h 681"/>
                  <a:gd name="T62" fmla="*/ 49 w 582"/>
                  <a:gd name="T63" fmla="*/ 274 h 681"/>
                  <a:gd name="T64" fmla="*/ 42 w 582"/>
                  <a:gd name="T65" fmla="*/ 271 h 681"/>
                  <a:gd name="T66" fmla="*/ 26 w 582"/>
                  <a:gd name="T67" fmla="*/ 266 h 681"/>
                  <a:gd name="T68" fmla="*/ 10 w 582"/>
                  <a:gd name="T69" fmla="*/ 261 h 681"/>
                  <a:gd name="T70" fmla="*/ 0 w 582"/>
                  <a:gd name="T71" fmla="*/ 258 h 681"/>
                  <a:gd name="T72" fmla="*/ 8 w 582"/>
                  <a:gd name="T73" fmla="*/ 245 h 681"/>
                  <a:gd name="T74" fmla="*/ 15 w 582"/>
                  <a:gd name="T75" fmla="*/ 232 h 681"/>
                  <a:gd name="T76" fmla="*/ 21 w 582"/>
                  <a:gd name="T77" fmla="*/ 217 h 681"/>
                  <a:gd name="T78" fmla="*/ 44 w 582"/>
                  <a:gd name="T79" fmla="*/ 198 h 681"/>
                  <a:gd name="T80" fmla="*/ 62 w 582"/>
                  <a:gd name="T81" fmla="*/ 183 h 681"/>
                  <a:gd name="T82" fmla="*/ 94 w 582"/>
                  <a:gd name="T83" fmla="*/ 149 h 681"/>
                  <a:gd name="T84" fmla="*/ 104 w 582"/>
                  <a:gd name="T85" fmla="*/ 120 h 681"/>
                  <a:gd name="T86" fmla="*/ 125 w 582"/>
                  <a:gd name="T87" fmla="*/ 112 h 681"/>
                  <a:gd name="T88" fmla="*/ 156 w 582"/>
                  <a:gd name="T89" fmla="*/ 102 h 681"/>
                  <a:gd name="T90" fmla="*/ 177 w 582"/>
                  <a:gd name="T91" fmla="*/ 96 h 681"/>
                  <a:gd name="T92" fmla="*/ 201 w 582"/>
                  <a:gd name="T93" fmla="*/ 94 h 681"/>
                  <a:gd name="T94" fmla="*/ 222 w 582"/>
                  <a:gd name="T95" fmla="*/ 102 h 681"/>
                  <a:gd name="T96" fmla="*/ 222 w 582"/>
                  <a:gd name="T97" fmla="*/ 122 h 681"/>
                  <a:gd name="T98" fmla="*/ 209 w 582"/>
                  <a:gd name="T99" fmla="*/ 125 h 681"/>
                  <a:gd name="T100" fmla="*/ 224 w 582"/>
                  <a:gd name="T101" fmla="*/ 125 h 681"/>
                  <a:gd name="T102" fmla="*/ 229 w 582"/>
                  <a:gd name="T103" fmla="*/ 109 h 681"/>
                  <a:gd name="T104" fmla="*/ 237 w 582"/>
                  <a:gd name="T105" fmla="*/ 91 h 681"/>
                  <a:gd name="T106" fmla="*/ 316 w 582"/>
                  <a:gd name="T107" fmla="*/ 130 h 681"/>
                  <a:gd name="T108" fmla="*/ 334 w 582"/>
                  <a:gd name="T109" fmla="*/ 120 h 681"/>
                  <a:gd name="T110" fmla="*/ 347 w 582"/>
                  <a:gd name="T111" fmla="*/ 99 h 681"/>
                  <a:gd name="T112" fmla="*/ 357 w 582"/>
                  <a:gd name="T113" fmla="*/ 89 h 681"/>
                  <a:gd name="T114" fmla="*/ 376 w 582"/>
                  <a:gd name="T115" fmla="*/ 75 h 681"/>
                  <a:gd name="T116" fmla="*/ 386 w 582"/>
                  <a:gd name="T117" fmla="*/ 52 h 681"/>
                  <a:gd name="T118" fmla="*/ 396 w 582"/>
                  <a:gd name="T119" fmla="*/ 34 h 6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582" h="681">
                    <a:moveTo>
                      <a:pt x="305" y="642"/>
                    </a:moveTo>
                    <a:lnTo>
                      <a:pt x="310" y="627"/>
                    </a:lnTo>
                    <a:lnTo>
                      <a:pt x="310" y="624"/>
                    </a:lnTo>
                    <a:lnTo>
                      <a:pt x="308" y="621"/>
                    </a:lnTo>
                    <a:lnTo>
                      <a:pt x="305" y="621"/>
                    </a:lnTo>
                    <a:lnTo>
                      <a:pt x="300" y="619"/>
                    </a:lnTo>
                    <a:lnTo>
                      <a:pt x="300" y="621"/>
                    </a:lnTo>
                    <a:lnTo>
                      <a:pt x="297" y="629"/>
                    </a:lnTo>
                    <a:lnTo>
                      <a:pt x="295" y="629"/>
                    </a:lnTo>
                    <a:lnTo>
                      <a:pt x="295" y="632"/>
                    </a:lnTo>
                    <a:lnTo>
                      <a:pt x="295" y="634"/>
                    </a:lnTo>
                    <a:lnTo>
                      <a:pt x="289" y="642"/>
                    </a:lnTo>
                    <a:lnTo>
                      <a:pt x="287" y="653"/>
                    </a:lnTo>
                    <a:lnTo>
                      <a:pt x="282" y="661"/>
                    </a:lnTo>
                    <a:lnTo>
                      <a:pt x="297" y="671"/>
                    </a:lnTo>
                    <a:lnTo>
                      <a:pt x="303" y="674"/>
                    </a:lnTo>
                    <a:lnTo>
                      <a:pt x="303" y="676"/>
                    </a:lnTo>
                    <a:lnTo>
                      <a:pt x="305" y="676"/>
                    </a:lnTo>
                    <a:lnTo>
                      <a:pt x="305" y="679"/>
                    </a:lnTo>
                    <a:lnTo>
                      <a:pt x="305" y="681"/>
                    </a:lnTo>
                    <a:lnTo>
                      <a:pt x="303" y="681"/>
                    </a:lnTo>
                    <a:lnTo>
                      <a:pt x="300" y="681"/>
                    </a:lnTo>
                    <a:lnTo>
                      <a:pt x="292" y="676"/>
                    </a:lnTo>
                    <a:lnTo>
                      <a:pt x="284" y="671"/>
                    </a:lnTo>
                    <a:lnTo>
                      <a:pt x="284" y="668"/>
                    </a:lnTo>
                    <a:lnTo>
                      <a:pt x="282" y="668"/>
                    </a:lnTo>
                    <a:lnTo>
                      <a:pt x="279" y="668"/>
                    </a:lnTo>
                    <a:lnTo>
                      <a:pt x="279" y="666"/>
                    </a:lnTo>
                    <a:lnTo>
                      <a:pt x="276" y="666"/>
                    </a:lnTo>
                    <a:lnTo>
                      <a:pt x="276" y="663"/>
                    </a:lnTo>
                    <a:lnTo>
                      <a:pt x="274" y="663"/>
                    </a:lnTo>
                    <a:lnTo>
                      <a:pt x="271" y="663"/>
                    </a:lnTo>
                    <a:lnTo>
                      <a:pt x="271" y="661"/>
                    </a:lnTo>
                    <a:lnTo>
                      <a:pt x="269" y="658"/>
                    </a:lnTo>
                    <a:lnTo>
                      <a:pt x="266" y="658"/>
                    </a:lnTo>
                    <a:lnTo>
                      <a:pt x="266" y="655"/>
                    </a:lnTo>
                    <a:lnTo>
                      <a:pt x="263" y="655"/>
                    </a:lnTo>
                    <a:lnTo>
                      <a:pt x="258" y="650"/>
                    </a:lnTo>
                    <a:lnTo>
                      <a:pt x="250" y="645"/>
                    </a:lnTo>
                    <a:lnTo>
                      <a:pt x="248" y="645"/>
                    </a:lnTo>
                    <a:lnTo>
                      <a:pt x="245" y="642"/>
                    </a:lnTo>
                    <a:lnTo>
                      <a:pt x="237" y="637"/>
                    </a:lnTo>
                    <a:lnTo>
                      <a:pt x="227" y="629"/>
                    </a:lnTo>
                    <a:lnTo>
                      <a:pt x="219" y="624"/>
                    </a:lnTo>
                    <a:lnTo>
                      <a:pt x="216" y="621"/>
                    </a:lnTo>
                    <a:lnTo>
                      <a:pt x="214" y="619"/>
                    </a:lnTo>
                    <a:lnTo>
                      <a:pt x="211" y="619"/>
                    </a:lnTo>
                    <a:lnTo>
                      <a:pt x="211" y="616"/>
                    </a:lnTo>
                    <a:lnTo>
                      <a:pt x="209" y="616"/>
                    </a:lnTo>
                    <a:lnTo>
                      <a:pt x="209" y="614"/>
                    </a:lnTo>
                    <a:lnTo>
                      <a:pt x="203" y="611"/>
                    </a:lnTo>
                    <a:lnTo>
                      <a:pt x="201" y="608"/>
                    </a:lnTo>
                    <a:lnTo>
                      <a:pt x="198" y="608"/>
                    </a:lnTo>
                    <a:lnTo>
                      <a:pt x="193" y="603"/>
                    </a:lnTo>
                    <a:lnTo>
                      <a:pt x="185" y="598"/>
                    </a:lnTo>
                    <a:lnTo>
                      <a:pt x="185" y="600"/>
                    </a:lnTo>
                    <a:lnTo>
                      <a:pt x="190" y="606"/>
                    </a:lnTo>
                    <a:lnTo>
                      <a:pt x="196" y="608"/>
                    </a:lnTo>
                    <a:lnTo>
                      <a:pt x="188" y="603"/>
                    </a:lnTo>
                    <a:lnTo>
                      <a:pt x="180" y="598"/>
                    </a:lnTo>
                    <a:lnTo>
                      <a:pt x="182" y="595"/>
                    </a:lnTo>
                    <a:lnTo>
                      <a:pt x="185" y="595"/>
                    </a:lnTo>
                    <a:lnTo>
                      <a:pt x="182" y="595"/>
                    </a:lnTo>
                    <a:lnTo>
                      <a:pt x="182" y="593"/>
                    </a:lnTo>
                    <a:lnTo>
                      <a:pt x="180" y="595"/>
                    </a:lnTo>
                    <a:lnTo>
                      <a:pt x="180" y="598"/>
                    </a:lnTo>
                    <a:lnTo>
                      <a:pt x="159" y="587"/>
                    </a:lnTo>
                    <a:lnTo>
                      <a:pt x="162" y="587"/>
                    </a:lnTo>
                    <a:lnTo>
                      <a:pt x="177" y="595"/>
                    </a:lnTo>
                    <a:lnTo>
                      <a:pt x="180" y="595"/>
                    </a:lnTo>
                    <a:lnTo>
                      <a:pt x="180" y="593"/>
                    </a:lnTo>
                    <a:lnTo>
                      <a:pt x="162" y="582"/>
                    </a:lnTo>
                    <a:lnTo>
                      <a:pt x="162" y="580"/>
                    </a:lnTo>
                    <a:lnTo>
                      <a:pt x="159" y="580"/>
                    </a:lnTo>
                    <a:lnTo>
                      <a:pt x="159" y="577"/>
                    </a:lnTo>
                    <a:lnTo>
                      <a:pt x="156" y="577"/>
                    </a:lnTo>
                    <a:lnTo>
                      <a:pt x="156" y="574"/>
                    </a:lnTo>
                    <a:lnTo>
                      <a:pt x="154" y="574"/>
                    </a:lnTo>
                    <a:lnTo>
                      <a:pt x="151" y="572"/>
                    </a:lnTo>
                    <a:lnTo>
                      <a:pt x="146" y="567"/>
                    </a:lnTo>
                    <a:lnTo>
                      <a:pt x="143" y="564"/>
                    </a:lnTo>
                    <a:lnTo>
                      <a:pt x="143" y="567"/>
                    </a:lnTo>
                    <a:lnTo>
                      <a:pt x="143" y="564"/>
                    </a:lnTo>
                    <a:lnTo>
                      <a:pt x="138" y="559"/>
                    </a:lnTo>
                    <a:lnTo>
                      <a:pt x="138" y="561"/>
                    </a:lnTo>
                    <a:lnTo>
                      <a:pt x="138" y="559"/>
                    </a:lnTo>
                    <a:lnTo>
                      <a:pt x="135" y="559"/>
                    </a:lnTo>
                    <a:lnTo>
                      <a:pt x="135" y="561"/>
                    </a:lnTo>
                    <a:lnTo>
                      <a:pt x="130" y="559"/>
                    </a:lnTo>
                    <a:lnTo>
                      <a:pt x="133" y="556"/>
                    </a:lnTo>
                    <a:lnTo>
                      <a:pt x="130" y="551"/>
                    </a:lnTo>
                    <a:lnTo>
                      <a:pt x="117" y="559"/>
                    </a:lnTo>
                    <a:lnTo>
                      <a:pt x="133" y="574"/>
                    </a:lnTo>
                    <a:lnTo>
                      <a:pt x="138" y="580"/>
                    </a:lnTo>
                    <a:lnTo>
                      <a:pt x="143" y="585"/>
                    </a:lnTo>
                    <a:lnTo>
                      <a:pt x="146" y="587"/>
                    </a:lnTo>
                    <a:lnTo>
                      <a:pt x="149" y="590"/>
                    </a:lnTo>
                    <a:lnTo>
                      <a:pt x="146" y="587"/>
                    </a:lnTo>
                    <a:lnTo>
                      <a:pt x="146" y="590"/>
                    </a:lnTo>
                    <a:lnTo>
                      <a:pt x="138" y="582"/>
                    </a:lnTo>
                    <a:lnTo>
                      <a:pt x="128" y="574"/>
                    </a:lnTo>
                    <a:lnTo>
                      <a:pt x="112" y="559"/>
                    </a:lnTo>
                    <a:lnTo>
                      <a:pt x="115" y="556"/>
                    </a:lnTo>
                    <a:lnTo>
                      <a:pt x="112" y="556"/>
                    </a:lnTo>
                    <a:lnTo>
                      <a:pt x="115" y="556"/>
                    </a:lnTo>
                    <a:lnTo>
                      <a:pt x="128" y="551"/>
                    </a:lnTo>
                    <a:lnTo>
                      <a:pt x="125" y="548"/>
                    </a:lnTo>
                    <a:lnTo>
                      <a:pt x="125" y="551"/>
                    </a:lnTo>
                    <a:lnTo>
                      <a:pt x="122" y="548"/>
                    </a:lnTo>
                    <a:lnTo>
                      <a:pt x="125" y="548"/>
                    </a:lnTo>
                    <a:lnTo>
                      <a:pt x="122" y="546"/>
                    </a:lnTo>
                    <a:lnTo>
                      <a:pt x="122" y="543"/>
                    </a:lnTo>
                    <a:lnTo>
                      <a:pt x="117" y="540"/>
                    </a:lnTo>
                    <a:lnTo>
                      <a:pt x="117" y="538"/>
                    </a:lnTo>
                    <a:lnTo>
                      <a:pt x="115" y="538"/>
                    </a:lnTo>
                    <a:lnTo>
                      <a:pt x="115" y="535"/>
                    </a:lnTo>
                    <a:lnTo>
                      <a:pt x="112" y="535"/>
                    </a:lnTo>
                    <a:lnTo>
                      <a:pt x="112" y="533"/>
                    </a:lnTo>
                    <a:lnTo>
                      <a:pt x="112" y="530"/>
                    </a:lnTo>
                    <a:lnTo>
                      <a:pt x="112" y="527"/>
                    </a:lnTo>
                    <a:lnTo>
                      <a:pt x="112" y="525"/>
                    </a:lnTo>
                    <a:lnTo>
                      <a:pt x="115" y="525"/>
                    </a:lnTo>
                    <a:lnTo>
                      <a:pt x="115" y="522"/>
                    </a:lnTo>
                    <a:lnTo>
                      <a:pt x="120" y="514"/>
                    </a:lnTo>
                    <a:lnTo>
                      <a:pt x="120" y="517"/>
                    </a:lnTo>
                    <a:lnTo>
                      <a:pt x="125" y="509"/>
                    </a:lnTo>
                    <a:lnTo>
                      <a:pt x="125" y="506"/>
                    </a:lnTo>
                    <a:lnTo>
                      <a:pt x="128" y="506"/>
                    </a:lnTo>
                    <a:lnTo>
                      <a:pt x="128" y="504"/>
                    </a:lnTo>
                    <a:lnTo>
                      <a:pt x="125" y="504"/>
                    </a:lnTo>
                    <a:lnTo>
                      <a:pt x="125" y="501"/>
                    </a:lnTo>
                    <a:lnTo>
                      <a:pt x="128" y="501"/>
                    </a:lnTo>
                    <a:lnTo>
                      <a:pt x="128" y="504"/>
                    </a:lnTo>
                    <a:lnTo>
                      <a:pt x="128" y="501"/>
                    </a:lnTo>
                    <a:lnTo>
                      <a:pt x="128" y="504"/>
                    </a:lnTo>
                    <a:lnTo>
                      <a:pt x="128" y="501"/>
                    </a:lnTo>
                    <a:lnTo>
                      <a:pt x="130" y="501"/>
                    </a:lnTo>
                    <a:lnTo>
                      <a:pt x="130" y="499"/>
                    </a:lnTo>
                    <a:lnTo>
                      <a:pt x="133" y="499"/>
                    </a:lnTo>
                    <a:lnTo>
                      <a:pt x="133" y="501"/>
                    </a:lnTo>
                    <a:lnTo>
                      <a:pt x="133" y="499"/>
                    </a:lnTo>
                    <a:lnTo>
                      <a:pt x="135" y="499"/>
                    </a:lnTo>
                    <a:lnTo>
                      <a:pt x="135" y="501"/>
                    </a:lnTo>
                    <a:lnTo>
                      <a:pt x="138" y="501"/>
                    </a:lnTo>
                    <a:lnTo>
                      <a:pt x="138" y="504"/>
                    </a:lnTo>
                    <a:lnTo>
                      <a:pt x="141" y="504"/>
                    </a:lnTo>
                    <a:lnTo>
                      <a:pt x="143" y="504"/>
                    </a:lnTo>
                    <a:lnTo>
                      <a:pt x="143" y="501"/>
                    </a:lnTo>
                    <a:lnTo>
                      <a:pt x="146" y="501"/>
                    </a:lnTo>
                    <a:lnTo>
                      <a:pt x="146" y="499"/>
                    </a:lnTo>
                    <a:lnTo>
                      <a:pt x="149" y="499"/>
                    </a:lnTo>
                    <a:lnTo>
                      <a:pt x="149" y="496"/>
                    </a:lnTo>
                    <a:lnTo>
                      <a:pt x="151" y="496"/>
                    </a:lnTo>
                    <a:lnTo>
                      <a:pt x="151" y="493"/>
                    </a:lnTo>
                    <a:lnTo>
                      <a:pt x="151" y="491"/>
                    </a:lnTo>
                    <a:lnTo>
                      <a:pt x="154" y="491"/>
                    </a:lnTo>
                    <a:lnTo>
                      <a:pt x="154" y="488"/>
                    </a:lnTo>
                    <a:lnTo>
                      <a:pt x="154" y="486"/>
                    </a:lnTo>
                    <a:lnTo>
                      <a:pt x="156" y="486"/>
                    </a:lnTo>
                    <a:lnTo>
                      <a:pt x="156" y="483"/>
                    </a:lnTo>
                    <a:lnTo>
                      <a:pt x="156" y="480"/>
                    </a:lnTo>
                    <a:lnTo>
                      <a:pt x="156" y="478"/>
                    </a:lnTo>
                    <a:lnTo>
                      <a:pt x="156" y="475"/>
                    </a:lnTo>
                    <a:lnTo>
                      <a:pt x="156" y="473"/>
                    </a:lnTo>
                    <a:lnTo>
                      <a:pt x="159" y="473"/>
                    </a:lnTo>
                    <a:lnTo>
                      <a:pt x="159" y="470"/>
                    </a:lnTo>
                    <a:lnTo>
                      <a:pt x="159" y="467"/>
                    </a:lnTo>
                    <a:lnTo>
                      <a:pt x="159" y="465"/>
                    </a:lnTo>
                    <a:lnTo>
                      <a:pt x="159" y="462"/>
                    </a:lnTo>
                    <a:lnTo>
                      <a:pt x="159" y="459"/>
                    </a:lnTo>
                    <a:lnTo>
                      <a:pt x="159" y="462"/>
                    </a:lnTo>
                    <a:lnTo>
                      <a:pt x="159" y="459"/>
                    </a:lnTo>
                    <a:lnTo>
                      <a:pt x="159" y="457"/>
                    </a:lnTo>
                    <a:lnTo>
                      <a:pt x="162" y="457"/>
                    </a:lnTo>
                    <a:lnTo>
                      <a:pt x="162" y="454"/>
                    </a:lnTo>
                    <a:lnTo>
                      <a:pt x="162" y="452"/>
                    </a:lnTo>
                    <a:lnTo>
                      <a:pt x="162" y="449"/>
                    </a:lnTo>
                    <a:lnTo>
                      <a:pt x="162" y="446"/>
                    </a:lnTo>
                    <a:lnTo>
                      <a:pt x="164" y="446"/>
                    </a:lnTo>
                    <a:lnTo>
                      <a:pt x="164" y="444"/>
                    </a:lnTo>
                    <a:lnTo>
                      <a:pt x="164" y="441"/>
                    </a:lnTo>
                    <a:lnTo>
                      <a:pt x="164" y="439"/>
                    </a:lnTo>
                    <a:lnTo>
                      <a:pt x="164" y="436"/>
                    </a:lnTo>
                    <a:lnTo>
                      <a:pt x="164" y="433"/>
                    </a:lnTo>
                    <a:lnTo>
                      <a:pt x="162" y="433"/>
                    </a:lnTo>
                    <a:lnTo>
                      <a:pt x="162" y="431"/>
                    </a:lnTo>
                    <a:lnTo>
                      <a:pt x="162" y="428"/>
                    </a:lnTo>
                    <a:lnTo>
                      <a:pt x="162" y="425"/>
                    </a:lnTo>
                    <a:lnTo>
                      <a:pt x="162" y="423"/>
                    </a:lnTo>
                    <a:lnTo>
                      <a:pt x="162" y="420"/>
                    </a:lnTo>
                    <a:lnTo>
                      <a:pt x="159" y="420"/>
                    </a:lnTo>
                    <a:lnTo>
                      <a:pt x="159" y="418"/>
                    </a:lnTo>
                    <a:lnTo>
                      <a:pt x="159" y="415"/>
                    </a:lnTo>
                    <a:lnTo>
                      <a:pt x="159" y="412"/>
                    </a:lnTo>
                    <a:lnTo>
                      <a:pt x="156" y="412"/>
                    </a:lnTo>
                    <a:lnTo>
                      <a:pt x="156" y="410"/>
                    </a:lnTo>
                    <a:lnTo>
                      <a:pt x="156" y="407"/>
                    </a:lnTo>
                    <a:lnTo>
                      <a:pt x="154" y="407"/>
                    </a:lnTo>
                    <a:lnTo>
                      <a:pt x="154" y="405"/>
                    </a:lnTo>
                    <a:lnTo>
                      <a:pt x="154" y="402"/>
                    </a:lnTo>
                    <a:lnTo>
                      <a:pt x="151" y="402"/>
                    </a:lnTo>
                    <a:lnTo>
                      <a:pt x="151" y="399"/>
                    </a:lnTo>
                    <a:lnTo>
                      <a:pt x="149" y="399"/>
                    </a:lnTo>
                    <a:lnTo>
                      <a:pt x="149" y="397"/>
                    </a:lnTo>
                    <a:lnTo>
                      <a:pt x="146" y="397"/>
                    </a:lnTo>
                    <a:lnTo>
                      <a:pt x="146" y="394"/>
                    </a:lnTo>
                    <a:lnTo>
                      <a:pt x="143" y="394"/>
                    </a:lnTo>
                    <a:lnTo>
                      <a:pt x="143" y="392"/>
                    </a:lnTo>
                    <a:lnTo>
                      <a:pt x="141" y="392"/>
                    </a:lnTo>
                    <a:lnTo>
                      <a:pt x="141" y="389"/>
                    </a:lnTo>
                    <a:lnTo>
                      <a:pt x="143" y="389"/>
                    </a:lnTo>
                    <a:lnTo>
                      <a:pt x="143" y="386"/>
                    </a:lnTo>
                    <a:lnTo>
                      <a:pt x="141" y="386"/>
                    </a:lnTo>
                    <a:lnTo>
                      <a:pt x="141" y="389"/>
                    </a:lnTo>
                    <a:lnTo>
                      <a:pt x="138" y="389"/>
                    </a:lnTo>
                    <a:lnTo>
                      <a:pt x="135" y="389"/>
                    </a:lnTo>
                    <a:lnTo>
                      <a:pt x="135" y="392"/>
                    </a:lnTo>
                    <a:lnTo>
                      <a:pt x="133" y="392"/>
                    </a:lnTo>
                    <a:lnTo>
                      <a:pt x="133" y="389"/>
                    </a:lnTo>
                    <a:lnTo>
                      <a:pt x="135" y="389"/>
                    </a:lnTo>
                    <a:lnTo>
                      <a:pt x="133" y="389"/>
                    </a:lnTo>
                    <a:lnTo>
                      <a:pt x="133" y="386"/>
                    </a:lnTo>
                    <a:lnTo>
                      <a:pt x="130" y="386"/>
                    </a:lnTo>
                    <a:lnTo>
                      <a:pt x="130" y="384"/>
                    </a:lnTo>
                    <a:lnTo>
                      <a:pt x="128" y="384"/>
                    </a:lnTo>
                    <a:lnTo>
                      <a:pt x="128" y="381"/>
                    </a:lnTo>
                    <a:lnTo>
                      <a:pt x="125" y="381"/>
                    </a:lnTo>
                    <a:lnTo>
                      <a:pt x="128" y="381"/>
                    </a:lnTo>
                    <a:lnTo>
                      <a:pt x="125" y="381"/>
                    </a:lnTo>
                    <a:lnTo>
                      <a:pt x="125" y="378"/>
                    </a:lnTo>
                    <a:lnTo>
                      <a:pt x="122" y="378"/>
                    </a:lnTo>
                    <a:lnTo>
                      <a:pt x="120" y="378"/>
                    </a:lnTo>
                    <a:lnTo>
                      <a:pt x="117" y="378"/>
                    </a:lnTo>
                    <a:lnTo>
                      <a:pt x="115" y="378"/>
                    </a:lnTo>
                    <a:lnTo>
                      <a:pt x="115" y="376"/>
                    </a:lnTo>
                    <a:lnTo>
                      <a:pt x="115" y="378"/>
                    </a:lnTo>
                    <a:lnTo>
                      <a:pt x="115" y="376"/>
                    </a:lnTo>
                    <a:lnTo>
                      <a:pt x="115" y="373"/>
                    </a:lnTo>
                    <a:lnTo>
                      <a:pt x="112" y="373"/>
                    </a:lnTo>
                    <a:lnTo>
                      <a:pt x="112" y="371"/>
                    </a:lnTo>
                    <a:lnTo>
                      <a:pt x="112" y="368"/>
                    </a:lnTo>
                    <a:lnTo>
                      <a:pt x="112" y="365"/>
                    </a:lnTo>
                    <a:lnTo>
                      <a:pt x="112" y="363"/>
                    </a:lnTo>
                    <a:lnTo>
                      <a:pt x="109" y="363"/>
                    </a:lnTo>
                    <a:lnTo>
                      <a:pt x="112" y="363"/>
                    </a:lnTo>
                    <a:lnTo>
                      <a:pt x="112" y="360"/>
                    </a:lnTo>
                    <a:lnTo>
                      <a:pt x="109" y="360"/>
                    </a:lnTo>
                    <a:lnTo>
                      <a:pt x="109" y="358"/>
                    </a:lnTo>
                    <a:lnTo>
                      <a:pt x="109" y="355"/>
                    </a:lnTo>
                    <a:lnTo>
                      <a:pt x="109" y="352"/>
                    </a:lnTo>
                    <a:lnTo>
                      <a:pt x="107" y="352"/>
                    </a:lnTo>
                    <a:lnTo>
                      <a:pt x="107" y="350"/>
                    </a:lnTo>
                    <a:lnTo>
                      <a:pt x="104" y="350"/>
                    </a:lnTo>
                    <a:lnTo>
                      <a:pt x="104" y="347"/>
                    </a:lnTo>
                    <a:lnTo>
                      <a:pt x="104" y="350"/>
                    </a:lnTo>
                    <a:lnTo>
                      <a:pt x="104" y="347"/>
                    </a:lnTo>
                    <a:lnTo>
                      <a:pt x="102" y="347"/>
                    </a:lnTo>
                    <a:lnTo>
                      <a:pt x="104" y="347"/>
                    </a:lnTo>
                    <a:lnTo>
                      <a:pt x="102" y="347"/>
                    </a:lnTo>
                    <a:lnTo>
                      <a:pt x="99" y="347"/>
                    </a:lnTo>
                    <a:lnTo>
                      <a:pt x="99" y="345"/>
                    </a:lnTo>
                    <a:lnTo>
                      <a:pt x="102" y="345"/>
                    </a:lnTo>
                    <a:lnTo>
                      <a:pt x="102" y="342"/>
                    </a:lnTo>
                    <a:lnTo>
                      <a:pt x="104" y="342"/>
                    </a:lnTo>
                    <a:lnTo>
                      <a:pt x="102" y="342"/>
                    </a:lnTo>
                    <a:lnTo>
                      <a:pt x="102" y="339"/>
                    </a:lnTo>
                    <a:lnTo>
                      <a:pt x="104" y="339"/>
                    </a:lnTo>
                    <a:lnTo>
                      <a:pt x="107" y="339"/>
                    </a:lnTo>
                    <a:lnTo>
                      <a:pt x="107" y="337"/>
                    </a:lnTo>
                    <a:lnTo>
                      <a:pt x="109" y="337"/>
                    </a:lnTo>
                    <a:lnTo>
                      <a:pt x="112" y="337"/>
                    </a:lnTo>
                    <a:lnTo>
                      <a:pt x="115" y="337"/>
                    </a:lnTo>
                    <a:lnTo>
                      <a:pt x="115" y="334"/>
                    </a:lnTo>
                    <a:lnTo>
                      <a:pt x="115" y="331"/>
                    </a:lnTo>
                    <a:lnTo>
                      <a:pt x="117" y="331"/>
                    </a:lnTo>
                    <a:lnTo>
                      <a:pt x="117" y="329"/>
                    </a:lnTo>
                    <a:lnTo>
                      <a:pt x="117" y="326"/>
                    </a:lnTo>
                    <a:lnTo>
                      <a:pt x="117" y="324"/>
                    </a:lnTo>
                    <a:lnTo>
                      <a:pt x="115" y="324"/>
                    </a:lnTo>
                    <a:lnTo>
                      <a:pt x="115" y="321"/>
                    </a:lnTo>
                    <a:lnTo>
                      <a:pt x="115" y="318"/>
                    </a:lnTo>
                    <a:lnTo>
                      <a:pt x="115" y="316"/>
                    </a:lnTo>
                    <a:lnTo>
                      <a:pt x="115" y="313"/>
                    </a:lnTo>
                    <a:lnTo>
                      <a:pt x="115" y="311"/>
                    </a:lnTo>
                    <a:lnTo>
                      <a:pt x="115" y="308"/>
                    </a:lnTo>
                    <a:lnTo>
                      <a:pt x="115" y="311"/>
                    </a:lnTo>
                    <a:lnTo>
                      <a:pt x="112" y="311"/>
                    </a:lnTo>
                    <a:lnTo>
                      <a:pt x="112" y="308"/>
                    </a:lnTo>
                    <a:lnTo>
                      <a:pt x="112" y="305"/>
                    </a:lnTo>
                    <a:lnTo>
                      <a:pt x="109" y="305"/>
                    </a:lnTo>
                    <a:lnTo>
                      <a:pt x="109" y="303"/>
                    </a:lnTo>
                    <a:lnTo>
                      <a:pt x="109" y="300"/>
                    </a:lnTo>
                    <a:lnTo>
                      <a:pt x="107" y="297"/>
                    </a:lnTo>
                    <a:lnTo>
                      <a:pt x="107" y="295"/>
                    </a:lnTo>
                    <a:lnTo>
                      <a:pt x="104" y="295"/>
                    </a:lnTo>
                    <a:lnTo>
                      <a:pt x="104" y="292"/>
                    </a:lnTo>
                    <a:lnTo>
                      <a:pt x="102" y="292"/>
                    </a:lnTo>
                    <a:lnTo>
                      <a:pt x="102" y="290"/>
                    </a:lnTo>
                    <a:lnTo>
                      <a:pt x="99" y="290"/>
                    </a:lnTo>
                    <a:lnTo>
                      <a:pt x="99" y="287"/>
                    </a:lnTo>
                    <a:lnTo>
                      <a:pt x="96" y="284"/>
                    </a:lnTo>
                    <a:lnTo>
                      <a:pt x="96" y="282"/>
                    </a:lnTo>
                    <a:lnTo>
                      <a:pt x="94" y="282"/>
                    </a:lnTo>
                    <a:lnTo>
                      <a:pt x="94" y="279"/>
                    </a:lnTo>
                    <a:lnTo>
                      <a:pt x="91" y="279"/>
                    </a:lnTo>
                    <a:lnTo>
                      <a:pt x="88" y="279"/>
                    </a:lnTo>
                    <a:lnTo>
                      <a:pt x="88" y="282"/>
                    </a:lnTo>
                    <a:lnTo>
                      <a:pt x="83" y="287"/>
                    </a:lnTo>
                    <a:lnTo>
                      <a:pt x="73" y="277"/>
                    </a:lnTo>
                    <a:lnTo>
                      <a:pt x="65" y="269"/>
                    </a:lnTo>
                    <a:lnTo>
                      <a:pt x="62" y="269"/>
                    </a:lnTo>
                    <a:lnTo>
                      <a:pt x="60" y="269"/>
                    </a:lnTo>
                    <a:lnTo>
                      <a:pt x="60" y="271"/>
                    </a:lnTo>
                    <a:lnTo>
                      <a:pt x="57" y="271"/>
                    </a:lnTo>
                    <a:lnTo>
                      <a:pt x="55" y="271"/>
                    </a:lnTo>
                    <a:lnTo>
                      <a:pt x="55" y="274"/>
                    </a:lnTo>
                    <a:lnTo>
                      <a:pt x="52" y="274"/>
                    </a:lnTo>
                    <a:lnTo>
                      <a:pt x="52" y="277"/>
                    </a:lnTo>
                    <a:lnTo>
                      <a:pt x="49" y="277"/>
                    </a:lnTo>
                    <a:lnTo>
                      <a:pt x="49" y="274"/>
                    </a:lnTo>
                    <a:lnTo>
                      <a:pt x="47" y="274"/>
                    </a:lnTo>
                    <a:lnTo>
                      <a:pt x="47" y="271"/>
                    </a:lnTo>
                    <a:lnTo>
                      <a:pt x="47" y="274"/>
                    </a:lnTo>
                    <a:lnTo>
                      <a:pt x="44" y="274"/>
                    </a:lnTo>
                    <a:lnTo>
                      <a:pt x="47" y="274"/>
                    </a:lnTo>
                    <a:lnTo>
                      <a:pt x="44" y="274"/>
                    </a:lnTo>
                    <a:lnTo>
                      <a:pt x="44" y="271"/>
                    </a:lnTo>
                    <a:lnTo>
                      <a:pt x="42" y="271"/>
                    </a:lnTo>
                    <a:lnTo>
                      <a:pt x="44" y="271"/>
                    </a:lnTo>
                    <a:lnTo>
                      <a:pt x="42" y="271"/>
                    </a:lnTo>
                    <a:lnTo>
                      <a:pt x="39" y="271"/>
                    </a:lnTo>
                    <a:lnTo>
                      <a:pt x="39" y="269"/>
                    </a:lnTo>
                    <a:lnTo>
                      <a:pt x="36" y="269"/>
                    </a:lnTo>
                    <a:lnTo>
                      <a:pt x="34" y="269"/>
                    </a:lnTo>
                    <a:lnTo>
                      <a:pt x="34" y="271"/>
                    </a:lnTo>
                    <a:lnTo>
                      <a:pt x="34" y="269"/>
                    </a:lnTo>
                    <a:lnTo>
                      <a:pt x="31" y="269"/>
                    </a:lnTo>
                    <a:lnTo>
                      <a:pt x="28" y="269"/>
                    </a:lnTo>
                    <a:lnTo>
                      <a:pt x="28" y="266"/>
                    </a:lnTo>
                    <a:lnTo>
                      <a:pt x="26" y="266"/>
                    </a:lnTo>
                    <a:lnTo>
                      <a:pt x="23" y="266"/>
                    </a:lnTo>
                    <a:lnTo>
                      <a:pt x="21" y="266"/>
                    </a:lnTo>
                    <a:lnTo>
                      <a:pt x="21" y="264"/>
                    </a:lnTo>
                    <a:lnTo>
                      <a:pt x="18" y="264"/>
                    </a:lnTo>
                    <a:lnTo>
                      <a:pt x="18" y="261"/>
                    </a:lnTo>
                    <a:lnTo>
                      <a:pt x="15" y="261"/>
                    </a:lnTo>
                    <a:lnTo>
                      <a:pt x="15" y="264"/>
                    </a:lnTo>
                    <a:lnTo>
                      <a:pt x="15" y="261"/>
                    </a:lnTo>
                    <a:lnTo>
                      <a:pt x="13" y="261"/>
                    </a:lnTo>
                    <a:lnTo>
                      <a:pt x="10" y="261"/>
                    </a:lnTo>
                    <a:lnTo>
                      <a:pt x="8" y="261"/>
                    </a:lnTo>
                    <a:lnTo>
                      <a:pt x="5" y="261"/>
                    </a:lnTo>
                    <a:lnTo>
                      <a:pt x="5" y="258"/>
                    </a:lnTo>
                    <a:lnTo>
                      <a:pt x="2" y="258"/>
                    </a:lnTo>
                    <a:lnTo>
                      <a:pt x="5" y="258"/>
                    </a:lnTo>
                    <a:lnTo>
                      <a:pt x="2" y="258"/>
                    </a:lnTo>
                    <a:lnTo>
                      <a:pt x="2" y="256"/>
                    </a:lnTo>
                    <a:lnTo>
                      <a:pt x="2" y="258"/>
                    </a:lnTo>
                    <a:lnTo>
                      <a:pt x="0" y="256"/>
                    </a:lnTo>
                    <a:lnTo>
                      <a:pt x="0" y="258"/>
                    </a:lnTo>
                    <a:lnTo>
                      <a:pt x="0" y="256"/>
                    </a:lnTo>
                    <a:lnTo>
                      <a:pt x="0" y="253"/>
                    </a:lnTo>
                    <a:lnTo>
                      <a:pt x="0" y="250"/>
                    </a:lnTo>
                    <a:lnTo>
                      <a:pt x="0" y="248"/>
                    </a:lnTo>
                    <a:lnTo>
                      <a:pt x="0" y="250"/>
                    </a:lnTo>
                    <a:lnTo>
                      <a:pt x="0" y="248"/>
                    </a:lnTo>
                    <a:lnTo>
                      <a:pt x="2" y="248"/>
                    </a:lnTo>
                    <a:lnTo>
                      <a:pt x="5" y="248"/>
                    </a:lnTo>
                    <a:lnTo>
                      <a:pt x="5" y="245"/>
                    </a:lnTo>
                    <a:lnTo>
                      <a:pt x="8" y="245"/>
                    </a:lnTo>
                    <a:lnTo>
                      <a:pt x="8" y="243"/>
                    </a:lnTo>
                    <a:lnTo>
                      <a:pt x="8" y="240"/>
                    </a:lnTo>
                    <a:lnTo>
                      <a:pt x="10" y="240"/>
                    </a:lnTo>
                    <a:lnTo>
                      <a:pt x="10" y="237"/>
                    </a:lnTo>
                    <a:lnTo>
                      <a:pt x="13" y="237"/>
                    </a:lnTo>
                    <a:lnTo>
                      <a:pt x="13" y="235"/>
                    </a:lnTo>
                    <a:lnTo>
                      <a:pt x="13" y="232"/>
                    </a:lnTo>
                    <a:lnTo>
                      <a:pt x="13" y="235"/>
                    </a:lnTo>
                    <a:lnTo>
                      <a:pt x="13" y="232"/>
                    </a:lnTo>
                    <a:lnTo>
                      <a:pt x="15" y="232"/>
                    </a:lnTo>
                    <a:lnTo>
                      <a:pt x="13" y="232"/>
                    </a:lnTo>
                    <a:lnTo>
                      <a:pt x="15" y="232"/>
                    </a:lnTo>
                    <a:lnTo>
                      <a:pt x="15" y="230"/>
                    </a:lnTo>
                    <a:lnTo>
                      <a:pt x="15" y="227"/>
                    </a:lnTo>
                    <a:lnTo>
                      <a:pt x="18" y="227"/>
                    </a:lnTo>
                    <a:lnTo>
                      <a:pt x="18" y="224"/>
                    </a:lnTo>
                    <a:lnTo>
                      <a:pt x="21" y="224"/>
                    </a:lnTo>
                    <a:lnTo>
                      <a:pt x="21" y="222"/>
                    </a:lnTo>
                    <a:lnTo>
                      <a:pt x="21" y="219"/>
                    </a:lnTo>
                    <a:lnTo>
                      <a:pt x="21" y="217"/>
                    </a:lnTo>
                    <a:lnTo>
                      <a:pt x="23" y="217"/>
                    </a:lnTo>
                    <a:lnTo>
                      <a:pt x="26" y="217"/>
                    </a:lnTo>
                    <a:lnTo>
                      <a:pt x="28" y="217"/>
                    </a:lnTo>
                    <a:lnTo>
                      <a:pt x="31" y="214"/>
                    </a:lnTo>
                    <a:lnTo>
                      <a:pt x="34" y="209"/>
                    </a:lnTo>
                    <a:lnTo>
                      <a:pt x="36" y="206"/>
                    </a:lnTo>
                    <a:lnTo>
                      <a:pt x="42" y="203"/>
                    </a:lnTo>
                    <a:lnTo>
                      <a:pt x="42" y="201"/>
                    </a:lnTo>
                    <a:lnTo>
                      <a:pt x="44" y="201"/>
                    </a:lnTo>
                    <a:lnTo>
                      <a:pt x="44" y="198"/>
                    </a:lnTo>
                    <a:lnTo>
                      <a:pt x="47" y="196"/>
                    </a:lnTo>
                    <a:lnTo>
                      <a:pt x="49" y="193"/>
                    </a:lnTo>
                    <a:lnTo>
                      <a:pt x="52" y="190"/>
                    </a:lnTo>
                    <a:lnTo>
                      <a:pt x="55" y="190"/>
                    </a:lnTo>
                    <a:lnTo>
                      <a:pt x="55" y="188"/>
                    </a:lnTo>
                    <a:lnTo>
                      <a:pt x="57" y="188"/>
                    </a:lnTo>
                    <a:lnTo>
                      <a:pt x="60" y="185"/>
                    </a:lnTo>
                    <a:lnTo>
                      <a:pt x="57" y="185"/>
                    </a:lnTo>
                    <a:lnTo>
                      <a:pt x="60" y="185"/>
                    </a:lnTo>
                    <a:lnTo>
                      <a:pt x="62" y="183"/>
                    </a:lnTo>
                    <a:lnTo>
                      <a:pt x="62" y="180"/>
                    </a:lnTo>
                    <a:lnTo>
                      <a:pt x="65" y="177"/>
                    </a:lnTo>
                    <a:lnTo>
                      <a:pt x="68" y="175"/>
                    </a:lnTo>
                    <a:lnTo>
                      <a:pt x="75" y="164"/>
                    </a:lnTo>
                    <a:lnTo>
                      <a:pt x="78" y="164"/>
                    </a:lnTo>
                    <a:lnTo>
                      <a:pt x="81" y="164"/>
                    </a:lnTo>
                    <a:lnTo>
                      <a:pt x="81" y="162"/>
                    </a:lnTo>
                    <a:lnTo>
                      <a:pt x="83" y="159"/>
                    </a:lnTo>
                    <a:lnTo>
                      <a:pt x="88" y="154"/>
                    </a:lnTo>
                    <a:lnTo>
                      <a:pt x="94" y="149"/>
                    </a:lnTo>
                    <a:lnTo>
                      <a:pt x="99" y="143"/>
                    </a:lnTo>
                    <a:lnTo>
                      <a:pt x="99" y="141"/>
                    </a:lnTo>
                    <a:lnTo>
                      <a:pt x="102" y="141"/>
                    </a:lnTo>
                    <a:lnTo>
                      <a:pt x="104" y="141"/>
                    </a:lnTo>
                    <a:lnTo>
                      <a:pt x="104" y="138"/>
                    </a:lnTo>
                    <a:lnTo>
                      <a:pt x="104" y="136"/>
                    </a:lnTo>
                    <a:lnTo>
                      <a:pt x="104" y="133"/>
                    </a:lnTo>
                    <a:lnTo>
                      <a:pt x="104" y="128"/>
                    </a:lnTo>
                    <a:lnTo>
                      <a:pt x="104" y="122"/>
                    </a:lnTo>
                    <a:lnTo>
                      <a:pt x="104" y="120"/>
                    </a:lnTo>
                    <a:lnTo>
                      <a:pt x="107" y="120"/>
                    </a:lnTo>
                    <a:lnTo>
                      <a:pt x="107" y="117"/>
                    </a:lnTo>
                    <a:lnTo>
                      <a:pt x="109" y="117"/>
                    </a:lnTo>
                    <a:lnTo>
                      <a:pt x="112" y="117"/>
                    </a:lnTo>
                    <a:lnTo>
                      <a:pt x="112" y="115"/>
                    </a:lnTo>
                    <a:lnTo>
                      <a:pt x="115" y="115"/>
                    </a:lnTo>
                    <a:lnTo>
                      <a:pt x="117" y="115"/>
                    </a:lnTo>
                    <a:lnTo>
                      <a:pt x="120" y="112"/>
                    </a:lnTo>
                    <a:lnTo>
                      <a:pt x="122" y="112"/>
                    </a:lnTo>
                    <a:lnTo>
                      <a:pt x="125" y="112"/>
                    </a:lnTo>
                    <a:lnTo>
                      <a:pt x="133" y="109"/>
                    </a:lnTo>
                    <a:lnTo>
                      <a:pt x="135" y="109"/>
                    </a:lnTo>
                    <a:lnTo>
                      <a:pt x="138" y="109"/>
                    </a:lnTo>
                    <a:lnTo>
                      <a:pt x="141" y="107"/>
                    </a:lnTo>
                    <a:lnTo>
                      <a:pt x="146" y="107"/>
                    </a:lnTo>
                    <a:lnTo>
                      <a:pt x="149" y="107"/>
                    </a:lnTo>
                    <a:lnTo>
                      <a:pt x="151" y="104"/>
                    </a:lnTo>
                    <a:lnTo>
                      <a:pt x="154" y="104"/>
                    </a:lnTo>
                    <a:lnTo>
                      <a:pt x="156" y="104"/>
                    </a:lnTo>
                    <a:lnTo>
                      <a:pt x="156" y="102"/>
                    </a:lnTo>
                    <a:lnTo>
                      <a:pt x="159" y="102"/>
                    </a:lnTo>
                    <a:lnTo>
                      <a:pt x="162" y="102"/>
                    </a:lnTo>
                    <a:lnTo>
                      <a:pt x="162" y="99"/>
                    </a:lnTo>
                    <a:lnTo>
                      <a:pt x="164" y="99"/>
                    </a:lnTo>
                    <a:lnTo>
                      <a:pt x="167" y="99"/>
                    </a:lnTo>
                    <a:lnTo>
                      <a:pt x="169" y="99"/>
                    </a:lnTo>
                    <a:lnTo>
                      <a:pt x="169" y="96"/>
                    </a:lnTo>
                    <a:lnTo>
                      <a:pt x="172" y="96"/>
                    </a:lnTo>
                    <a:lnTo>
                      <a:pt x="175" y="96"/>
                    </a:lnTo>
                    <a:lnTo>
                      <a:pt x="177" y="96"/>
                    </a:lnTo>
                    <a:lnTo>
                      <a:pt x="177" y="94"/>
                    </a:lnTo>
                    <a:lnTo>
                      <a:pt x="180" y="94"/>
                    </a:lnTo>
                    <a:lnTo>
                      <a:pt x="182" y="94"/>
                    </a:lnTo>
                    <a:lnTo>
                      <a:pt x="185" y="94"/>
                    </a:lnTo>
                    <a:lnTo>
                      <a:pt x="188" y="94"/>
                    </a:lnTo>
                    <a:lnTo>
                      <a:pt x="190" y="94"/>
                    </a:lnTo>
                    <a:lnTo>
                      <a:pt x="193" y="94"/>
                    </a:lnTo>
                    <a:lnTo>
                      <a:pt x="196" y="94"/>
                    </a:lnTo>
                    <a:lnTo>
                      <a:pt x="198" y="94"/>
                    </a:lnTo>
                    <a:lnTo>
                      <a:pt x="201" y="94"/>
                    </a:lnTo>
                    <a:lnTo>
                      <a:pt x="203" y="94"/>
                    </a:lnTo>
                    <a:lnTo>
                      <a:pt x="206" y="94"/>
                    </a:lnTo>
                    <a:lnTo>
                      <a:pt x="209" y="94"/>
                    </a:lnTo>
                    <a:lnTo>
                      <a:pt x="211" y="96"/>
                    </a:lnTo>
                    <a:lnTo>
                      <a:pt x="214" y="96"/>
                    </a:lnTo>
                    <a:lnTo>
                      <a:pt x="216" y="96"/>
                    </a:lnTo>
                    <a:lnTo>
                      <a:pt x="219" y="96"/>
                    </a:lnTo>
                    <a:lnTo>
                      <a:pt x="219" y="99"/>
                    </a:lnTo>
                    <a:lnTo>
                      <a:pt x="222" y="99"/>
                    </a:lnTo>
                    <a:lnTo>
                      <a:pt x="222" y="102"/>
                    </a:lnTo>
                    <a:lnTo>
                      <a:pt x="224" y="102"/>
                    </a:lnTo>
                    <a:lnTo>
                      <a:pt x="224" y="104"/>
                    </a:lnTo>
                    <a:lnTo>
                      <a:pt x="224" y="107"/>
                    </a:lnTo>
                    <a:lnTo>
                      <a:pt x="224" y="109"/>
                    </a:lnTo>
                    <a:lnTo>
                      <a:pt x="224" y="112"/>
                    </a:lnTo>
                    <a:lnTo>
                      <a:pt x="224" y="115"/>
                    </a:lnTo>
                    <a:lnTo>
                      <a:pt x="224" y="117"/>
                    </a:lnTo>
                    <a:lnTo>
                      <a:pt x="224" y="120"/>
                    </a:lnTo>
                    <a:lnTo>
                      <a:pt x="222" y="120"/>
                    </a:lnTo>
                    <a:lnTo>
                      <a:pt x="222" y="122"/>
                    </a:lnTo>
                    <a:lnTo>
                      <a:pt x="219" y="122"/>
                    </a:lnTo>
                    <a:lnTo>
                      <a:pt x="219" y="125"/>
                    </a:lnTo>
                    <a:lnTo>
                      <a:pt x="216" y="125"/>
                    </a:lnTo>
                    <a:lnTo>
                      <a:pt x="214" y="125"/>
                    </a:lnTo>
                    <a:lnTo>
                      <a:pt x="211" y="125"/>
                    </a:lnTo>
                    <a:lnTo>
                      <a:pt x="211" y="122"/>
                    </a:lnTo>
                    <a:lnTo>
                      <a:pt x="209" y="122"/>
                    </a:lnTo>
                    <a:lnTo>
                      <a:pt x="206" y="122"/>
                    </a:lnTo>
                    <a:lnTo>
                      <a:pt x="206" y="125"/>
                    </a:lnTo>
                    <a:lnTo>
                      <a:pt x="209" y="125"/>
                    </a:lnTo>
                    <a:lnTo>
                      <a:pt x="211" y="125"/>
                    </a:lnTo>
                    <a:lnTo>
                      <a:pt x="214" y="125"/>
                    </a:lnTo>
                    <a:lnTo>
                      <a:pt x="214" y="128"/>
                    </a:lnTo>
                    <a:lnTo>
                      <a:pt x="214" y="130"/>
                    </a:lnTo>
                    <a:lnTo>
                      <a:pt x="216" y="130"/>
                    </a:lnTo>
                    <a:lnTo>
                      <a:pt x="216" y="128"/>
                    </a:lnTo>
                    <a:lnTo>
                      <a:pt x="219" y="128"/>
                    </a:lnTo>
                    <a:lnTo>
                      <a:pt x="219" y="125"/>
                    </a:lnTo>
                    <a:lnTo>
                      <a:pt x="222" y="125"/>
                    </a:lnTo>
                    <a:lnTo>
                      <a:pt x="224" y="125"/>
                    </a:lnTo>
                    <a:lnTo>
                      <a:pt x="224" y="122"/>
                    </a:lnTo>
                    <a:lnTo>
                      <a:pt x="227" y="122"/>
                    </a:lnTo>
                    <a:lnTo>
                      <a:pt x="227" y="120"/>
                    </a:lnTo>
                    <a:lnTo>
                      <a:pt x="227" y="122"/>
                    </a:lnTo>
                    <a:lnTo>
                      <a:pt x="227" y="120"/>
                    </a:lnTo>
                    <a:lnTo>
                      <a:pt x="229" y="120"/>
                    </a:lnTo>
                    <a:lnTo>
                      <a:pt x="229" y="117"/>
                    </a:lnTo>
                    <a:lnTo>
                      <a:pt x="229" y="115"/>
                    </a:lnTo>
                    <a:lnTo>
                      <a:pt x="229" y="112"/>
                    </a:lnTo>
                    <a:lnTo>
                      <a:pt x="229" y="109"/>
                    </a:lnTo>
                    <a:lnTo>
                      <a:pt x="232" y="109"/>
                    </a:lnTo>
                    <a:lnTo>
                      <a:pt x="232" y="107"/>
                    </a:lnTo>
                    <a:lnTo>
                      <a:pt x="232" y="104"/>
                    </a:lnTo>
                    <a:lnTo>
                      <a:pt x="232" y="102"/>
                    </a:lnTo>
                    <a:lnTo>
                      <a:pt x="232" y="99"/>
                    </a:lnTo>
                    <a:lnTo>
                      <a:pt x="232" y="96"/>
                    </a:lnTo>
                    <a:lnTo>
                      <a:pt x="235" y="96"/>
                    </a:lnTo>
                    <a:lnTo>
                      <a:pt x="235" y="94"/>
                    </a:lnTo>
                    <a:lnTo>
                      <a:pt x="235" y="91"/>
                    </a:lnTo>
                    <a:lnTo>
                      <a:pt x="237" y="91"/>
                    </a:lnTo>
                    <a:lnTo>
                      <a:pt x="240" y="89"/>
                    </a:lnTo>
                    <a:lnTo>
                      <a:pt x="258" y="91"/>
                    </a:lnTo>
                    <a:lnTo>
                      <a:pt x="316" y="102"/>
                    </a:lnTo>
                    <a:lnTo>
                      <a:pt x="316" y="107"/>
                    </a:lnTo>
                    <a:lnTo>
                      <a:pt x="318" y="115"/>
                    </a:lnTo>
                    <a:lnTo>
                      <a:pt x="318" y="120"/>
                    </a:lnTo>
                    <a:lnTo>
                      <a:pt x="318" y="122"/>
                    </a:lnTo>
                    <a:lnTo>
                      <a:pt x="318" y="125"/>
                    </a:lnTo>
                    <a:lnTo>
                      <a:pt x="318" y="128"/>
                    </a:lnTo>
                    <a:lnTo>
                      <a:pt x="316" y="130"/>
                    </a:lnTo>
                    <a:lnTo>
                      <a:pt x="321" y="133"/>
                    </a:lnTo>
                    <a:lnTo>
                      <a:pt x="323" y="133"/>
                    </a:lnTo>
                    <a:lnTo>
                      <a:pt x="326" y="133"/>
                    </a:lnTo>
                    <a:lnTo>
                      <a:pt x="326" y="130"/>
                    </a:lnTo>
                    <a:lnTo>
                      <a:pt x="326" y="128"/>
                    </a:lnTo>
                    <a:lnTo>
                      <a:pt x="326" y="125"/>
                    </a:lnTo>
                    <a:lnTo>
                      <a:pt x="326" y="122"/>
                    </a:lnTo>
                    <a:lnTo>
                      <a:pt x="329" y="122"/>
                    </a:lnTo>
                    <a:lnTo>
                      <a:pt x="331" y="122"/>
                    </a:lnTo>
                    <a:lnTo>
                      <a:pt x="334" y="120"/>
                    </a:lnTo>
                    <a:lnTo>
                      <a:pt x="331" y="115"/>
                    </a:lnTo>
                    <a:lnTo>
                      <a:pt x="334" y="115"/>
                    </a:lnTo>
                    <a:lnTo>
                      <a:pt x="334" y="112"/>
                    </a:lnTo>
                    <a:lnTo>
                      <a:pt x="339" y="109"/>
                    </a:lnTo>
                    <a:lnTo>
                      <a:pt x="339" y="107"/>
                    </a:lnTo>
                    <a:lnTo>
                      <a:pt x="342" y="107"/>
                    </a:lnTo>
                    <a:lnTo>
                      <a:pt x="344" y="107"/>
                    </a:lnTo>
                    <a:lnTo>
                      <a:pt x="347" y="104"/>
                    </a:lnTo>
                    <a:lnTo>
                      <a:pt x="347" y="102"/>
                    </a:lnTo>
                    <a:lnTo>
                      <a:pt x="347" y="99"/>
                    </a:lnTo>
                    <a:lnTo>
                      <a:pt x="350" y="99"/>
                    </a:lnTo>
                    <a:lnTo>
                      <a:pt x="352" y="99"/>
                    </a:lnTo>
                    <a:lnTo>
                      <a:pt x="355" y="99"/>
                    </a:lnTo>
                    <a:lnTo>
                      <a:pt x="360" y="102"/>
                    </a:lnTo>
                    <a:lnTo>
                      <a:pt x="363" y="102"/>
                    </a:lnTo>
                    <a:lnTo>
                      <a:pt x="363" y="99"/>
                    </a:lnTo>
                    <a:lnTo>
                      <a:pt x="360" y="96"/>
                    </a:lnTo>
                    <a:lnTo>
                      <a:pt x="360" y="94"/>
                    </a:lnTo>
                    <a:lnTo>
                      <a:pt x="357" y="91"/>
                    </a:lnTo>
                    <a:lnTo>
                      <a:pt x="357" y="89"/>
                    </a:lnTo>
                    <a:lnTo>
                      <a:pt x="360" y="89"/>
                    </a:lnTo>
                    <a:lnTo>
                      <a:pt x="363" y="89"/>
                    </a:lnTo>
                    <a:lnTo>
                      <a:pt x="368" y="89"/>
                    </a:lnTo>
                    <a:lnTo>
                      <a:pt x="370" y="89"/>
                    </a:lnTo>
                    <a:lnTo>
                      <a:pt x="370" y="86"/>
                    </a:lnTo>
                    <a:lnTo>
                      <a:pt x="373" y="86"/>
                    </a:lnTo>
                    <a:lnTo>
                      <a:pt x="373" y="83"/>
                    </a:lnTo>
                    <a:lnTo>
                      <a:pt x="376" y="83"/>
                    </a:lnTo>
                    <a:lnTo>
                      <a:pt x="376" y="81"/>
                    </a:lnTo>
                    <a:lnTo>
                      <a:pt x="376" y="75"/>
                    </a:lnTo>
                    <a:lnTo>
                      <a:pt x="376" y="73"/>
                    </a:lnTo>
                    <a:lnTo>
                      <a:pt x="376" y="70"/>
                    </a:lnTo>
                    <a:lnTo>
                      <a:pt x="378" y="65"/>
                    </a:lnTo>
                    <a:lnTo>
                      <a:pt x="378" y="62"/>
                    </a:lnTo>
                    <a:lnTo>
                      <a:pt x="381" y="62"/>
                    </a:lnTo>
                    <a:lnTo>
                      <a:pt x="381" y="60"/>
                    </a:lnTo>
                    <a:lnTo>
                      <a:pt x="383" y="60"/>
                    </a:lnTo>
                    <a:lnTo>
                      <a:pt x="383" y="57"/>
                    </a:lnTo>
                    <a:lnTo>
                      <a:pt x="383" y="55"/>
                    </a:lnTo>
                    <a:lnTo>
                      <a:pt x="386" y="52"/>
                    </a:lnTo>
                    <a:lnTo>
                      <a:pt x="386" y="49"/>
                    </a:lnTo>
                    <a:lnTo>
                      <a:pt x="389" y="49"/>
                    </a:lnTo>
                    <a:lnTo>
                      <a:pt x="391" y="49"/>
                    </a:lnTo>
                    <a:lnTo>
                      <a:pt x="394" y="47"/>
                    </a:lnTo>
                    <a:lnTo>
                      <a:pt x="394" y="44"/>
                    </a:lnTo>
                    <a:lnTo>
                      <a:pt x="394" y="42"/>
                    </a:lnTo>
                    <a:lnTo>
                      <a:pt x="394" y="39"/>
                    </a:lnTo>
                    <a:lnTo>
                      <a:pt x="394" y="36"/>
                    </a:lnTo>
                    <a:lnTo>
                      <a:pt x="396" y="36"/>
                    </a:lnTo>
                    <a:lnTo>
                      <a:pt x="396" y="34"/>
                    </a:lnTo>
                    <a:lnTo>
                      <a:pt x="394" y="31"/>
                    </a:lnTo>
                    <a:lnTo>
                      <a:pt x="396" y="28"/>
                    </a:lnTo>
                    <a:lnTo>
                      <a:pt x="396" y="26"/>
                    </a:lnTo>
                    <a:lnTo>
                      <a:pt x="412" y="5"/>
                    </a:lnTo>
                    <a:lnTo>
                      <a:pt x="582" y="0"/>
                    </a:lnTo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78" name="Freeform 242"/>
              <p:cNvSpPr>
                <a:spLocks/>
              </p:cNvSpPr>
              <p:nvPr/>
            </p:nvSpPr>
            <p:spPr bwMode="auto">
              <a:xfrm>
                <a:off x="3399" y="1382"/>
                <a:ext cx="960" cy="849"/>
              </a:xfrm>
              <a:custGeom>
                <a:avLst/>
                <a:gdLst>
                  <a:gd name="T0" fmla="*/ 185 w 960"/>
                  <a:gd name="T1" fmla="*/ 813 h 849"/>
                  <a:gd name="T2" fmla="*/ 154 w 960"/>
                  <a:gd name="T3" fmla="*/ 836 h 849"/>
                  <a:gd name="T4" fmla="*/ 120 w 960"/>
                  <a:gd name="T5" fmla="*/ 828 h 849"/>
                  <a:gd name="T6" fmla="*/ 55 w 960"/>
                  <a:gd name="T7" fmla="*/ 847 h 849"/>
                  <a:gd name="T8" fmla="*/ 31 w 960"/>
                  <a:gd name="T9" fmla="*/ 810 h 849"/>
                  <a:gd name="T10" fmla="*/ 5 w 960"/>
                  <a:gd name="T11" fmla="*/ 784 h 849"/>
                  <a:gd name="T12" fmla="*/ 2 w 960"/>
                  <a:gd name="T13" fmla="*/ 732 h 849"/>
                  <a:gd name="T14" fmla="*/ 31 w 960"/>
                  <a:gd name="T15" fmla="*/ 690 h 849"/>
                  <a:gd name="T16" fmla="*/ 34 w 960"/>
                  <a:gd name="T17" fmla="*/ 656 h 849"/>
                  <a:gd name="T18" fmla="*/ 36 w 960"/>
                  <a:gd name="T19" fmla="*/ 622 h 849"/>
                  <a:gd name="T20" fmla="*/ 34 w 960"/>
                  <a:gd name="T21" fmla="*/ 585 h 849"/>
                  <a:gd name="T22" fmla="*/ 63 w 960"/>
                  <a:gd name="T23" fmla="*/ 552 h 849"/>
                  <a:gd name="T24" fmla="*/ 96 w 960"/>
                  <a:gd name="T25" fmla="*/ 512 h 849"/>
                  <a:gd name="T26" fmla="*/ 136 w 960"/>
                  <a:gd name="T27" fmla="*/ 486 h 849"/>
                  <a:gd name="T28" fmla="*/ 170 w 960"/>
                  <a:gd name="T29" fmla="*/ 457 h 849"/>
                  <a:gd name="T30" fmla="*/ 198 w 960"/>
                  <a:gd name="T31" fmla="*/ 416 h 849"/>
                  <a:gd name="T32" fmla="*/ 224 w 960"/>
                  <a:gd name="T33" fmla="*/ 366 h 849"/>
                  <a:gd name="T34" fmla="*/ 224 w 960"/>
                  <a:gd name="T35" fmla="*/ 337 h 849"/>
                  <a:gd name="T36" fmla="*/ 222 w 960"/>
                  <a:gd name="T37" fmla="*/ 301 h 849"/>
                  <a:gd name="T38" fmla="*/ 206 w 960"/>
                  <a:gd name="T39" fmla="*/ 251 h 849"/>
                  <a:gd name="T40" fmla="*/ 373 w 960"/>
                  <a:gd name="T41" fmla="*/ 202 h 849"/>
                  <a:gd name="T42" fmla="*/ 519 w 960"/>
                  <a:gd name="T43" fmla="*/ 128 h 849"/>
                  <a:gd name="T44" fmla="*/ 545 w 960"/>
                  <a:gd name="T45" fmla="*/ 113 h 849"/>
                  <a:gd name="T46" fmla="*/ 624 w 960"/>
                  <a:gd name="T47" fmla="*/ 113 h 849"/>
                  <a:gd name="T48" fmla="*/ 621 w 960"/>
                  <a:gd name="T49" fmla="*/ 173 h 849"/>
                  <a:gd name="T50" fmla="*/ 629 w 960"/>
                  <a:gd name="T51" fmla="*/ 254 h 849"/>
                  <a:gd name="T52" fmla="*/ 676 w 960"/>
                  <a:gd name="T53" fmla="*/ 249 h 849"/>
                  <a:gd name="T54" fmla="*/ 692 w 960"/>
                  <a:gd name="T55" fmla="*/ 183 h 849"/>
                  <a:gd name="T56" fmla="*/ 712 w 960"/>
                  <a:gd name="T57" fmla="*/ 123 h 849"/>
                  <a:gd name="T58" fmla="*/ 773 w 960"/>
                  <a:gd name="T59" fmla="*/ 92 h 849"/>
                  <a:gd name="T60" fmla="*/ 817 w 960"/>
                  <a:gd name="T61" fmla="*/ 27 h 849"/>
                  <a:gd name="T62" fmla="*/ 846 w 960"/>
                  <a:gd name="T63" fmla="*/ 3 h 849"/>
                  <a:gd name="T64" fmla="*/ 882 w 960"/>
                  <a:gd name="T65" fmla="*/ 19 h 849"/>
                  <a:gd name="T66" fmla="*/ 890 w 960"/>
                  <a:gd name="T67" fmla="*/ 29 h 849"/>
                  <a:gd name="T68" fmla="*/ 885 w 960"/>
                  <a:gd name="T69" fmla="*/ 63 h 849"/>
                  <a:gd name="T70" fmla="*/ 906 w 960"/>
                  <a:gd name="T71" fmla="*/ 71 h 849"/>
                  <a:gd name="T72" fmla="*/ 916 w 960"/>
                  <a:gd name="T73" fmla="*/ 110 h 849"/>
                  <a:gd name="T74" fmla="*/ 906 w 960"/>
                  <a:gd name="T75" fmla="*/ 165 h 849"/>
                  <a:gd name="T76" fmla="*/ 911 w 960"/>
                  <a:gd name="T77" fmla="*/ 217 h 849"/>
                  <a:gd name="T78" fmla="*/ 937 w 960"/>
                  <a:gd name="T79" fmla="*/ 272 h 849"/>
                  <a:gd name="T80" fmla="*/ 953 w 960"/>
                  <a:gd name="T81" fmla="*/ 322 h 849"/>
                  <a:gd name="T82" fmla="*/ 942 w 960"/>
                  <a:gd name="T83" fmla="*/ 379 h 849"/>
                  <a:gd name="T84" fmla="*/ 953 w 960"/>
                  <a:gd name="T85" fmla="*/ 444 h 849"/>
                  <a:gd name="T86" fmla="*/ 893 w 960"/>
                  <a:gd name="T87" fmla="*/ 505 h 849"/>
                  <a:gd name="T88" fmla="*/ 856 w 960"/>
                  <a:gd name="T89" fmla="*/ 544 h 849"/>
                  <a:gd name="T90" fmla="*/ 822 w 960"/>
                  <a:gd name="T91" fmla="*/ 580 h 849"/>
                  <a:gd name="T92" fmla="*/ 780 w 960"/>
                  <a:gd name="T93" fmla="*/ 606 h 849"/>
                  <a:gd name="T94" fmla="*/ 733 w 960"/>
                  <a:gd name="T95" fmla="*/ 612 h 849"/>
                  <a:gd name="T96" fmla="*/ 712 w 960"/>
                  <a:gd name="T97" fmla="*/ 651 h 849"/>
                  <a:gd name="T98" fmla="*/ 699 w 960"/>
                  <a:gd name="T99" fmla="*/ 690 h 849"/>
                  <a:gd name="T100" fmla="*/ 650 w 960"/>
                  <a:gd name="T101" fmla="*/ 724 h 849"/>
                  <a:gd name="T102" fmla="*/ 619 w 960"/>
                  <a:gd name="T103" fmla="*/ 747 h 849"/>
                  <a:gd name="T104" fmla="*/ 572 w 960"/>
                  <a:gd name="T105" fmla="*/ 747 h 849"/>
                  <a:gd name="T106" fmla="*/ 519 w 960"/>
                  <a:gd name="T107" fmla="*/ 758 h 849"/>
                  <a:gd name="T108" fmla="*/ 485 w 960"/>
                  <a:gd name="T109" fmla="*/ 755 h 849"/>
                  <a:gd name="T110" fmla="*/ 454 w 960"/>
                  <a:gd name="T111" fmla="*/ 768 h 849"/>
                  <a:gd name="T112" fmla="*/ 425 w 960"/>
                  <a:gd name="T113" fmla="*/ 784 h 849"/>
                  <a:gd name="T114" fmla="*/ 394 w 960"/>
                  <a:gd name="T115" fmla="*/ 800 h 849"/>
                  <a:gd name="T116" fmla="*/ 347 w 960"/>
                  <a:gd name="T117" fmla="*/ 800 h 849"/>
                  <a:gd name="T118" fmla="*/ 313 w 960"/>
                  <a:gd name="T119" fmla="*/ 807 h 849"/>
                  <a:gd name="T120" fmla="*/ 279 w 960"/>
                  <a:gd name="T121" fmla="*/ 818 h 849"/>
                  <a:gd name="T122" fmla="*/ 258 w 960"/>
                  <a:gd name="T123" fmla="*/ 831 h 849"/>
                  <a:gd name="T124" fmla="*/ 222 w 960"/>
                  <a:gd name="T125" fmla="*/ 836 h 8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960" h="849">
                    <a:moveTo>
                      <a:pt x="217" y="836"/>
                    </a:moveTo>
                    <a:lnTo>
                      <a:pt x="214" y="839"/>
                    </a:lnTo>
                    <a:lnTo>
                      <a:pt x="211" y="839"/>
                    </a:lnTo>
                    <a:lnTo>
                      <a:pt x="211" y="836"/>
                    </a:lnTo>
                    <a:lnTo>
                      <a:pt x="209" y="836"/>
                    </a:lnTo>
                    <a:lnTo>
                      <a:pt x="209" y="834"/>
                    </a:lnTo>
                    <a:lnTo>
                      <a:pt x="206" y="826"/>
                    </a:lnTo>
                    <a:lnTo>
                      <a:pt x="209" y="826"/>
                    </a:lnTo>
                    <a:lnTo>
                      <a:pt x="206" y="826"/>
                    </a:lnTo>
                    <a:lnTo>
                      <a:pt x="206" y="823"/>
                    </a:lnTo>
                    <a:lnTo>
                      <a:pt x="203" y="823"/>
                    </a:lnTo>
                    <a:lnTo>
                      <a:pt x="201" y="823"/>
                    </a:lnTo>
                    <a:lnTo>
                      <a:pt x="198" y="823"/>
                    </a:lnTo>
                    <a:lnTo>
                      <a:pt x="198" y="821"/>
                    </a:lnTo>
                    <a:lnTo>
                      <a:pt x="198" y="818"/>
                    </a:lnTo>
                    <a:lnTo>
                      <a:pt x="196" y="818"/>
                    </a:lnTo>
                    <a:lnTo>
                      <a:pt x="193" y="818"/>
                    </a:lnTo>
                    <a:lnTo>
                      <a:pt x="193" y="815"/>
                    </a:lnTo>
                    <a:lnTo>
                      <a:pt x="193" y="813"/>
                    </a:lnTo>
                    <a:lnTo>
                      <a:pt x="190" y="813"/>
                    </a:lnTo>
                    <a:lnTo>
                      <a:pt x="188" y="813"/>
                    </a:lnTo>
                    <a:lnTo>
                      <a:pt x="185" y="813"/>
                    </a:lnTo>
                    <a:lnTo>
                      <a:pt x="185" y="815"/>
                    </a:lnTo>
                    <a:lnTo>
                      <a:pt x="183" y="815"/>
                    </a:lnTo>
                    <a:lnTo>
                      <a:pt x="183" y="818"/>
                    </a:lnTo>
                    <a:lnTo>
                      <a:pt x="180" y="818"/>
                    </a:lnTo>
                    <a:lnTo>
                      <a:pt x="177" y="818"/>
                    </a:lnTo>
                    <a:lnTo>
                      <a:pt x="177" y="821"/>
                    </a:lnTo>
                    <a:lnTo>
                      <a:pt x="175" y="821"/>
                    </a:lnTo>
                    <a:lnTo>
                      <a:pt x="172" y="821"/>
                    </a:lnTo>
                    <a:lnTo>
                      <a:pt x="170" y="823"/>
                    </a:lnTo>
                    <a:lnTo>
                      <a:pt x="170" y="826"/>
                    </a:lnTo>
                    <a:lnTo>
                      <a:pt x="167" y="826"/>
                    </a:lnTo>
                    <a:lnTo>
                      <a:pt x="164" y="826"/>
                    </a:lnTo>
                    <a:lnTo>
                      <a:pt x="164" y="823"/>
                    </a:lnTo>
                    <a:lnTo>
                      <a:pt x="162" y="823"/>
                    </a:lnTo>
                    <a:lnTo>
                      <a:pt x="159" y="823"/>
                    </a:lnTo>
                    <a:lnTo>
                      <a:pt x="159" y="826"/>
                    </a:lnTo>
                    <a:lnTo>
                      <a:pt x="159" y="828"/>
                    </a:lnTo>
                    <a:lnTo>
                      <a:pt x="156" y="828"/>
                    </a:lnTo>
                    <a:lnTo>
                      <a:pt x="156" y="831"/>
                    </a:lnTo>
                    <a:lnTo>
                      <a:pt x="156" y="834"/>
                    </a:lnTo>
                    <a:lnTo>
                      <a:pt x="156" y="836"/>
                    </a:lnTo>
                    <a:lnTo>
                      <a:pt x="154" y="836"/>
                    </a:lnTo>
                    <a:lnTo>
                      <a:pt x="151" y="836"/>
                    </a:lnTo>
                    <a:lnTo>
                      <a:pt x="151" y="839"/>
                    </a:lnTo>
                    <a:lnTo>
                      <a:pt x="151" y="841"/>
                    </a:lnTo>
                    <a:lnTo>
                      <a:pt x="149" y="841"/>
                    </a:lnTo>
                    <a:lnTo>
                      <a:pt x="146" y="841"/>
                    </a:lnTo>
                    <a:lnTo>
                      <a:pt x="143" y="841"/>
                    </a:lnTo>
                    <a:lnTo>
                      <a:pt x="143" y="839"/>
                    </a:lnTo>
                    <a:lnTo>
                      <a:pt x="141" y="839"/>
                    </a:lnTo>
                    <a:lnTo>
                      <a:pt x="141" y="836"/>
                    </a:lnTo>
                    <a:lnTo>
                      <a:pt x="138" y="836"/>
                    </a:lnTo>
                    <a:lnTo>
                      <a:pt x="138" y="834"/>
                    </a:lnTo>
                    <a:lnTo>
                      <a:pt x="136" y="834"/>
                    </a:lnTo>
                    <a:lnTo>
                      <a:pt x="136" y="831"/>
                    </a:lnTo>
                    <a:lnTo>
                      <a:pt x="133" y="831"/>
                    </a:lnTo>
                    <a:lnTo>
                      <a:pt x="133" y="834"/>
                    </a:lnTo>
                    <a:lnTo>
                      <a:pt x="130" y="834"/>
                    </a:lnTo>
                    <a:lnTo>
                      <a:pt x="128" y="834"/>
                    </a:lnTo>
                    <a:lnTo>
                      <a:pt x="128" y="831"/>
                    </a:lnTo>
                    <a:lnTo>
                      <a:pt x="125" y="831"/>
                    </a:lnTo>
                    <a:lnTo>
                      <a:pt x="125" y="828"/>
                    </a:lnTo>
                    <a:lnTo>
                      <a:pt x="123" y="828"/>
                    </a:lnTo>
                    <a:lnTo>
                      <a:pt x="120" y="828"/>
                    </a:lnTo>
                    <a:lnTo>
                      <a:pt x="117" y="828"/>
                    </a:lnTo>
                    <a:lnTo>
                      <a:pt x="115" y="828"/>
                    </a:lnTo>
                    <a:lnTo>
                      <a:pt x="112" y="828"/>
                    </a:lnTo>
                    <a:lnTo>
                      <a:pt x="104" y="834"/>
                    </a:lnTo>
                    <a:lnTo>
                      <a:pt x="96" y="834"/>
                    </a:lnTo>
                    <a:lnTo>
                      <a:pt x="94" y="834"/>
                    </a:lnTo>
                    <a:lnTo>
                      <a:pt x="86" y="826"/>
                    </a:lnTo>
                    <a:lnTo>
                      <a:pt x="83" y="826"/>
                    </a:lnTo>
                    <a:lnTo>
                      <a:pt x="83" y="828"/>
                    </a:lnTo>
                    <a:lnTo>
                      <a:pt x="83" y="831"/>
                    </a:lnTo>
                    <a:lnTo>
                      <a:pt x="83" y="834"/>
                    </a:lnTo>
                    <a:lnTo>
                      <a:pt x="83" y="836"/>
                    </a:lnTo>
                    <a:lnTo>
                      <a:pt x="86" y="836"/>
                    </a:lnTo>
                    <a:lnTo>
                      <a:pt x="86" y="839"/>
                    </a:lnTo>
                    <a:lnTo>
                      <a:pt x="83" y="839"/>
                    </a:lnTo>
                    <a:lnTo>
                      <a:pt x="83" y="841"/>
                    </a:lnTo>
                    <a:lnTo>
                      <a:pt x="81" y="841"/>
                    </a:lnTo>
                    <a:lnTo>
                      <a:pt x="81" y="844"/>
                    </a:lnTo>
                    <a:lnTo>
                      <a:pt x="70" y="844"/>
                    </a:lnTo>
                    <a:lnTo>
                      <a:pt x="63" y="844"/>
                    </a:lnTo>
                    <a:lnTo>
                      <a:pt x="57" y="844"/>
                    </a:lnTo>
                    <a:lnTo>
                      <a:pt x="55" y="847"/>
                    </a:lnTo>
                    <a:lnTo>
                      <a:pt x="52" y="847"/>
                    </a:lnTo>
                    <a:lnTo>
                      <a:pt x="49" y="849"/>
                    </a:lnTo>
                    <a:lnTo>
                      <a:pt x="47" y="841"/>
                    </a:lnTo>
                    <a:lnTo>
                      <a:pt x="44" y="839"/>
                    </a:lnTo>
                    <a:lnTo>
                      <a:pt x="44" y="836"/>
                    </a:lnTo>
                    <a:lnTo>
                      <a:pt x="44" y="834"/>
                    </a:lnTo>
                    <a:lnTo>
                      <a:pt x="44" y="831"/>
                    </a:lnTo>
                    <a:lnTo>
                      <a:pt x="42" y="831"/>
                    </a:lnTo>
                    <a:lnTo>
                      <a:pt x="42" y="828"/>
                    </a:lnTo>
                    <a:lnTo>
                      <a:pt x="39" y="828"/>
                    </a:lnTo>
                    <a:lnTo>
                      <a:pt x="36" y="828"/>
                    </a:lnTo>
                    <a:lnTo>
                      <a:pt x="36" y="826"/>
                    </a:lnTo>
                    <a:lnTo>
                      <a:pt x="34" y="826"/>
                    </a:lnTo>
                    <a:lnTo>
                      <a:pt x="34" y="823"/>
                    </a:lnTo>
                    <a:lnTo>
                      <a:pt x="34" y="821"/>
                    </a:lnTo>
                    <a:lnTo>
                      <a:pt x="31" y="818"/>
                    </a:lnTo>
                    <a:lnTo>
                      <a:pt x="29" y="818"/>
                    </a:lnTo>
                    <a:lnTo>
                      <a:pt x="29" y="815"/>
                    </a:lnTo>
                    <a:lnTo>
                      <a:pt x="29" y="813"/>
                    </a:lnTo>
                    <a:lnTo>
                      <a:pt x="31" y="813"/>
                    </a:lnTo>
                    <a:lnTo>
                      <a:pt x="31" y="807"/>
                    </a:lnTo>
                    <a:lnTo>
                      <a:pt x="31" y="810"/>
                    </a:lnTo>
                    <a:lnTo>
                      <a:pt x="29" y="810"/>
                    </a:lnTo>
                    <a:lnTo>
                      <a:pt x="29" y="807"/>
                    </a:lnTo>
                    <a:lnTo>
                      <a:pt x="26" y="807"/>
                    </a:lnTo>
                    <a:lnTo>
                      <a:pt x="23" y="807"/>
                    </a:lnTo>
                    <a:lnTo>
                      <a:pt x="21" y="807"/>
                    </a:lnTo>
                    <a:lnTo>
                      <a:pt x="18" y="807"/>
                    </a:lnTo>
                    <a:lnTo>
                      <a:pt x="16" y="807"/>
                    </a:lnTo>
                    <a:lnTo>
                      <a:pt x="13" y="807"/>
                    </a:lnTo>
                    <a:lnTo>
                      <a:pt x="10" y="807"/>
                    </a:lnTo>
                    <a:lnTo>
                      <a:pt x="8" y="807"/>
                    </a:lnTo>
                    <a:lnTo>
                      <a:pt x="8" y="805"/>
                    </a:lnTo>
                    <a:lnTo>
                      <a:pt x="8" y="802"/>
                    </a:lnTo>
                    <a:lnTo>
                      <a:pt x="8" y="800"/>
                    </a:lnTo>
                    <a:lnTo>
                      <a:pt x="8" y="797"/>
                    </a:lnTo>
                    <a:lnTo>
                      <a:pt x="8" y="794"/>
                    </a:lnTo>
                    <a:lnTo>
                      <a:pt x="8" y="792"/>
                    </a:lnTo>
                    <a:lnTo>
                      <a:pt x="8" y="789"/>
                    </a:lnTo>
                    <a:lnTo>
                      <a:pt x="10" y="789"/>
                    </a:lnTo>
                    <a:lnTo>
                      <a:pt x="10" y="787"/>
                    </a:lnTo>
                    <a:lnTo>
                      <a:pt x="8" y="787"/>
                    </a:lnTo>
                    <a:lnTo>
                      <a:pt x="8" y="784"/>
                    </a:lnTo>
                    <a:lnTo>
                      <a:pt x="5" y="784"/>
                    </a:lnTo>
                    <a:lnTo>
                      <a:pt x="5" y="781"/>
                    </a:lnTo>
                    <a:lnTo>
                      <a:pt x="5" y="779"/>
                    </a:lnTo>
                    <a:lnTo>
                      <a:pt x="5" y="776"/>
                    </a:lnTo>
                    <a:lnTo>
                      <a:pt x="5" y="774"/>
                    </a:lnTo>
                    <a:lnTo>
                      <a:pt x="5" y="771"/>
                    </a:lnTo>
                    <a:lnTo>
                      <a:pt x="2" y="771"/>
                    </a:lnTo>
                    <a:lnTo>
                      <a:pt x="2" y="768"/>
                    </a:lnTo>
                    <a:lnTo>
                      <a:pt x="2" y="766"/>
                    </a:lnTo>
                    <a:lnTo>
                      <a:pt x="2" y="763"/>
                    </a:lnTo>
                    <a:lnTo>
                      <a:pt x="2" y="760"/>
                    </a:lnTo>
                    <a:lnTo>
                      <a:pt x="2" y="758"/>
                    </a:lnTo>
                    <a:lnTo>
                      <a:pt x="2" y="755"/>
                    </a:lnTo>
                    <a:lnTo>
                      <a:pt x="2" y="753"/>
                    </a:lnTo>
                    <a:lnTo>
                      <a:pt x="2" y="750"/>
                    </a:lnTo>
                    <a:lnTo>
                      <a:pt x="0" y="747"/>
                    </a:lnTo>
                    <a:lnTo>
                      <a:pt x="0" y="745"/>
                    </a:lnTo>
                    <a:lnTo>
                      <a:pt x="2" y="745"/>
                    </a:lnTo>
                    <a:lnTo>
                      <a:pt x="2" y="742"/>
                    </a:lnTo>
                    <a:lnTo>
                      <a:pt x="2" y="740"/>
                    </a:lnTo>
                    <a:lnTo>
                      <a:pt x="2" y="737"/>
                    </a:lnTo>
                    <a:lnTo>
                      <a:pt x="2" y="734"/>
                    </a:lnTo>
                    <a:lnTo>
                      <a:pt x="2" y="732"/>
                    </a:lnTo>
                    <a:lnTo>
                      <a:pt x="2" y="729"/>
                    </a:lnTo>
                    <a:lnTo>
                      <a:pt x="2" y="727"/>
                    </a:lnTo>
                    <a:lnTo>
                      <a:pt x="2" y="724"/>
                    </a:lnTo>
                    <a:lnTo>
                      <a:pt x="2" y="721"/>
                    </a:lnTo>
                    <a:lnTo>
                      <a:pt x="2" y="719"/>
                    </a:lnTo>
                    <a:lnTo>
                      <a:pt x="5" y="719"/>
                    </a:lnTo>
                    <a:lnTo>
                      <a:pt x="5" y="716"/>
                    </a:lnTo>
                    <a:lnTo>
                      <a:pt x="8" y="713"/>
                    </a:lnTo>
                    <a:lnTo>
                      <a:pt x="8" y="711"/>
                    </a:lnTo>
                    <a:lnTo>
                      <a:pt x="10" y="711"/>
                    </a:lnTo>
                    <a:lnTo>
                      <a:pt x="13" y="711"/>
                    </a:lnTo>
                    <a:lnTo>
                      <a:pt x="16" y="711"/>
                    </a:lnTo>
                    <a:lnTo>
                      <a:pt x="16" y="708"/>
                    </a:lnTo>
                    <a:lnTo>
                      <a:pt x="16" y="706"/>
                    </a:lnTo>
                    <a:lnTo>
                      <a:pt x="18" y="703"/>
                    </a:lnTo>
                    <a:lnTo>
                      <a:pt x="18" y="700"/>
                    </a:lnTo>
                    <a:lnTo>
                      <a:pt x="21" y="700"/>
                    </a:lnTo>
                    <a:lnTo>
                      <a:pt x="23" y="698"/>
                    </a:lnTo>
                    <a:lnTo>
                      <a:pt x="26" y="695"/>
                    </a:lnTo>
                    <a:lnTo>
                      <a:pt x="29" y="693"/>
                    </a:lnTo>
                    <a:lnTo>
                      <a:pt x="29" y="690"/>
                    </a:lnTo>
                    <a:lnTo>
                      <a:pt x="31" y="690"/>
                    </a:lnTo>
                    <a:lnTo>
                      <a:pt x="34" y="690"/>
                    </a:lnTo>
                    <a:lnTo>
                      <a:pt x="34" y="687"/>
                    </a:lnTo>
                    <a:lnTo>
                      <a:pt x="36" y="687"/>
                    </a:lnTo>
                    <a:lnTo>
                      <a:pt x="36" y="685"/>
                    </a:lnTo>
                    <a:lnTo>
                      <a:pt x="36" y="682"/>
                    </a:lnTo>
                    <a:lnTo>
                      <a:pt x="34" y="682"/>
                    </a:lnTo>
                    <a:lnTo>
                      <a:pt x="34" y="680"/>
                    </a:lnTo>
                    <a:lnTo>
                      <a:pt x="36" y="680"/>
                    </a:lnTo>
                    <a:lnTo>
                      <a:pt x="36" y="677"/>
                    </a:lnTo>
                    <a:lnTo>
                      <a:pt x="39" y="677"/>
                    </a:lnTo>
                    <a:lnTo>
                      <a:pt x="39" y="674"/>
                    </a:lnTo>
                    <a:lnTo>
                      <a:pt x="39" y="672"/>
                    </a:lnTo>
                    <a:lnTo>
                      <a:pt x="42" y="672"/>
                    </a:lnTo>
                    <a:lnTo>
                      <a:pt x="42" y="669"/>
                    </a:lnTo>
                    <a:lnTo>
                      <a:pt x="42" y="666"/>
                    </a:lnTo>
                    <a:lnTo>
                      <a:pt x="42" y="664"/>
                    </a:lnTo>
                    <a:lnTo>
                      <a:pt x="39" y="664"/>
                    </a:lnTo>
                    <a:lnTo>
                      <a:pt x="39" y="661"/>
                    </a:lnTo>
                    <a:lnTo>
                      <a:pt x="36" y="661"/>
                    </a:lnTo>
                    <a:lnTo>
                      <a:pt x="34" y="661"/>
                    </a:lnTo>
                    <a:lnTo>
                      <a:pt x="34" y="659"/>
                    </a:lnTo>
                    <a:lnTo>
                      <a:pt x="34" y="656"/>
                    </a:lnTo>
                    <a:lnTo>
                      <a:pt x="34" y="653"/>
                    </a:lnTo>
                    <a:lnTo>
                      <a:pt x="31" y="653"/>
                    </a:lnTo>
                    <a:lnTo>
                      <a:pt x="31" y="651"/>
                    </a:lnTo>
                    <a:lnTo>
                      <a:pt x="29" y="651"/>
                    </a:lnTo>
                    <a:lnTo>
                      <a:pt x="29" y="648"/>
                    </a:lnTo>
                    <a:lnTo>
                      <a:pt x="29" y="646"/>
                    </a:lnTo>
                    <a:lnTo>
                      <a:pt x="29" y="643"/>
                    </a:lnTo>
                    <a:lnTo>
                      <a:pt x="29" y="640"/>
                    </a:lnTo>
                    <a:lnTo>
                      <a:pt x="34" y="640"/>
                    </a:lnTo>
                    <a:lnTo>
                      <a:pt x="36" y="640"/>
                    </a:lnTo>
                    <a:lnTo>
                      <a:pt x="34" y="638"/>
                    </a:lnTo>
                    <a:lnTo>
                      <a:pt x="31" y="635"/>
                    </a:lnTo>
                    <a:lnTo>
                      <a:pt x="31" y="632"/>
                    </a:lnTo>
                    <a:lnTo>
                      <a:pt x="34" y="632"/>
                    </a:lnTo>
                    <a:lnTo>
                      <a:pt x="34" y="630"/>
                    </a:lnTo>
                    <a:lnTo>
                      <a:pt x="36" y="630"/>
                    </a:lnTo>
                    <a:lnTo>
                      <a:pt x="34" y="630"/>
                    </a:lnTo>
                    <a:lnTo>
                      <a:pt x="34" y="627"/>
                    </a:lnTo>
                    <a:lnTo>
                      <a:pt x="34" y="625"/>
                    </a:lnTo>
                    <a:lnTo>
                      <a:pt x="31" y="625"/>
                    </a:lnTo>
                    <a:lnTo>
                      <a:pt x="34" y="622"/>
                    </a:lnTo>
                    <a:lnTo>
                      <a:pt x="36" y="622"/>
                    </a:lnTo>
                    <a:lnTo>
                      <a:pt x="39" y="619"/>
                    </a:lnTo>
                    <a:lnTo>
                      <a:pt x="42" y="619"/>
                    </a:lnTo>
                    <a:lnTo>
                      <a:pt x="44" y="617"/>
                    </a:lnTo>
                    <a:lnTo>
                      <a:pt x="44" y="614"/>
                    </a:lnTo>
                    <a:lnTo>
                      <a:pt x="47" y="612"/>
                    </a:lnTo>
                    <a:lnTo>
                      <a:pt x="49" y="609"/>
                    </a:lnTo>
                    <a:lnTo>
                      <a:pt x="47" y="609"/>
                    </a:lnTo>
                    <a:lnTo>
                      <a:pt x="47" y="606"/>
                    </a:lnTo>
                    <a:lnTo>
                      <a:pt x="44" y="606"/>
                    </a:lnTo>
                    <a:lnTo>
                      <a:pt x="44" y="604"/>
                    </a:lnTo>
                    <a:lnTo>
                      <a:pt x="42" y="604"/>
                    </a:lnTo>
                    <a:lnTo>
                      <a:pt x="44" y="601"/>
                    </a:lnTo>
                    <a:lnTo>
                      <a:pt x="42" y="601"/>
                    </a:lnTo>
                    <a:lnTo>
                      <a:pt x="42" y="599"/>
                    </a:lnTo>
                    <a:lnTo>
                      <a:pt x="39" y="599"/>
                    </a:lnTo>
                    <a:lnTo>
                      <a:pt x="39" y="596"/>
                    </a:lnTo>
                    <a:lnTo>
                      <a:pt x="36" y="596"/>
                    </a:lnTo>
                    <a:lnTo>
                      <a:pt x="36" y="593"/>
                    </a:lnTo>
                    <a:lnTo>
                      <a:pt x="36" y="591"/>
                    </a:lnTo>
                    <a:lnTo>
                      <a:pt x="36" y="588"/>
                    </a:lnTo>
                    <a:lnTo>
                      <a:pt x="34" y="588"/>
                    </a:lnTo>
                    <a:lnTo>
                      <a:pt x="34" y="585"/>
                    </a:lnTo>
                    <a:lnTo>
                      <a:pt x="31" y="583"/>
                    </a:lnTo>
                    <a:lnTo>
                      <a:pt x="34" y="583"/>
                    </a:lnTo>
                    <a:lnTo>
                      <a:pt x="34" y="580"/>
                    </a:lnTo>
                    <a:lnTo>
                      <a:pt x="31" y="580"/>
                    </a:lnTo>
                    <a:lnTo>
                      <a:pt x="31" y="578"/>
                    </a:lnTo>
                    <a:lnTo>
                      <a:pt x="34" y="578"/>
                    </a:lnTo>
                    <a:lnTo>
                      <a:pt x="36" y="578"/>
                    </a:lnTo>
                    <a:lnTo>
                      <a:pt x="36" y="575"/>
                    </a:lnTo>
                    <a:lnTo>
                      <a:pt x="36" y="572"/>
                    </a:lnTo>
                    <a:lnTo>
                      <a:pt x="36" y="570"/>
                    </a:lnTo>
                    <a:lnTo>
                      <a:pt x="39" y="570"/>
                    </a:lnTo>
                    <a:lnTo>
                      <a:pt x="39" y="567"/>
                    </a:lnTo>
                    <a:lnTo>
                      <a:pt x="44" y="565"/>
                    </a:lnTo>
                    <a:lnTo>
                      <a:pt x="49" y="562"/>
                    </a:lnTo>
                    <a:lnTo>
                      <a:pt x="52" y="559"/>
                    </a:lnTo>
                    <a:lnTo>
                      <a:pt x="55" y="559"/>
                    </a:lnTo>
                    <a:lnTo>
                      <a:pt x="57" y="559"/>
                    </a:lnTo>
                    <a:lnTo>
                      <a:pt x="60" y="559"/>
                    </a:lnTo>
                    <a:lnTo>
                      <a:pt x="63" y="559"/>
                    </a:lnTo>
                    <a:lnTo>
                      <a:pt x="63" y="557"/>
                    </a:lnTo>
                    <a:lnTo>
                      <a:pt x="63" y="554"/>
                    </a:lnTo>
                    <a:lnTo>
                      <a:pt x="63" y="552"/>
                    </a:lnTo>
                    <a:lnTo>
                      <a:pt x="63" y="549"/>
                    </a:lnTo>
                    <a:lnTo>
                      <a:pt x="63" y="546"/>
                    </a:lnTo>
                    <a:lnTo>
                      <a:pt x="68" y="544"/>
                    </a:lnTo>
                    <a:lnTo>
                      <a:pt x="70" y="546"/>
                    </a:lnTo>
                    <a:lnTo>
                      <a:pt x="73" y="544"/>
                    </a:lnTo>
                    <a:lnTo>
                      <a:pt x="70" y="536"/>
                    </a:lnTo>
                    <a:lnTo>
                      <a:pt x="73" y="533"/>
                    </a:lnTo>
                    <a:lnTo>
                      <a:pt x="73" y="531"/>
                    </a:lnTo>
                    <a:lnTo>
                      <a:pt x="70" y="528"/>
                    </a:lnTo>
                    <a:lnTo>
                      <a:pt x="68" y="528"/>
                    </a:lnTo>
                    <a:lnTo>
                      <a:pt x="68" y="525"/>
                    </a:lnTo>
                    <a:lnTo>
                      <a:pt x="65" y="523"/>
                    </a:lnTo>
                    <a:lnTo>
                      <a:pt x="70" y="520"/>
                    </a:lnTo>
                    <a:lnTo>
                      <a:pt x="83" y="518"/>
                    </a:lnTo>
                    <a:lnTo>
                      <a:pt x="86" y="518"/>
                    </a:lnTo>
                    <a:lnTo>
                      <a:pt x="89" y="515"/>
                    </a:lnTo>
                    <a:lnTo>
                      <a:pt x="89" y="512"/>
                    </a:lnTo>
                    <a:lnTo>
                      <a:pt x="91" y="512"/>
                    </a:lnTo>
                    <a:lnTo>
                      <a:pt x="91" y="515"/>
                    </a:lnTo>
                    <a:lnTo>
                      <a:pt x="91" y="512"/>
                    </a:lnTo>
                    <a:lnTo>
                      <a:pt x="94" y="512"/>
                    </a:lnTo>
                    <a:lnTo>
                      <a:pt x="96" y="512"/>
                    </a:lnTo>
                    <a:lnTo>
                      <a:pt x="99" y="510"/>
                    </a:lnTo>
                    <a:lnTo>
                      <a:pt x="102" y="510"/>
                    </a:lnTo>
                    <a:lnTo>
                      <a:pt x="104" y="507"/>
                    </a:lnTo>
                    <a:lnTo>
                      <a:pt x="107" y="507"/>
                    </a:lnTo>
                    <a:lnTo>
                      <a:pt x="110" y="510"/>
                    </a:lnTo>
                    <a:lnTo>
                      <a:pt x="112" y="510"/>
                    </a:lnTo>
                    <a:lnTo>
                      <a:pt x="115" y="510"/>
                    </a:lnTo>
                    <a:lnTo>
                      <a:pt x="117" y="507"/>
                    </a:lnTo>
                    <a:lnTo>
                      <a:pt x="120" y="507"/>
                    </a:lnTo>
                    <a:lnTo>
                      <a:pt x="120" y="505"/>
                    </a:lnTo>
                    <a:lnTo>
                      <a:pt x="123" y="502"/>
                    </a:lnTo>
                    <a:lnTo>
                      <a:pt x="123" y="499"/>
                    </a:lnTo>
                    <a:lnTo>
                      <a:pt x="125" y="499"/>
                    </a:lnTo>
                    <a:lnTo>
                      <a:pt x="128" y="499"/>
                    </a:lnTo>
                    <a:lnTo>
                      <a:pt x="130" y="499"/>
                    </a:lnTo>
                    <a:lnTo>
                      <a:pt x="133" y="499"/>
                    </a:lnTo>
                    <a:lnTo>
                      <a:pt x="133" y="497"/>
                    </a:lnTo>
                    <a:lnTo>
                      <a:pt x="136" y="497"/>
                    </a:lnTo>
                    <a:lnTo>
                      <a:pt x="136" y="494"/>
                    </a:lnTo>
                    <a:lnTo>
                      <a:pt x="138" y="491"/>
                    </a:lnTo>
                    <a:lnTo>
                      <a:pt x="136" y="489"/>
                    </a:lnTo>
                    <a:lnTo>
                      <a:pt x="136" y="486"/>
                    </a:lnTo>
                    <a:lnTo>
                      <a:pt x="136" y="484"/>
                    </a:lnTo>
                    <a:lnTo>
                      <a:pt x="136" y="481"/>
                    </a:lnTo>
                    <a:lnTo>
                      <a:pt x="138" y="481"/>
                    </a:lnTo>
                    <a:lnTo>
                      <a:pt x="138" y="478"/>
                    </a:lnTo>
                    <a:lnTo>
                      <a:pt x="141" y="478"/>
                    </a:lnTo>
                    <a:lnTo>
                      <a:pt x="143" y="478"/>
                    </a:lnTo>
                    <a:lnTo>
                      <a:pt x="143" y="476"/>
                    </a:lnTo>
                    <a:lnTo>
                      <a:pt x="146" y="476"/>
                    </a:lnTo>
                    <a:lnTo>
                      <a:pt x="149" y="473"/>
                    </a:lnTo>
                    <a:lnTo>
                      <a:pt x="151" y="473"/>
                    </a:lnTo>
                    <a:lnTo>
                      <a:pt x="151" y="471"/>
                    </a:lnTo>
                    <a:lnTo>
                      <a:pt x="154" y="471"/>
                    </a:lnTo>
                    <a:lnTo>
                      <a:pt x="154" y="468"/>
                    </a:lnTo>
                    <a:lnTo>
                      <a:pt x="156" y="468"/>
                    </a:lnTo>
                    <a:lnTo>
                      <a:pt x="159" y="468"/>
                    </a:lnTo>
                    <a:lnTo>
                      <a:pt x="162" y="465"/>
                    </a:lnTo>
                    <a:lnTo>
                      <a:pt x="164" y="465"/>
                    </a:lnTo>
                    <a:lnTo>
                      <a:pt x="164" y="463"/>
                    </a:lnTo>
                    <a:lnTo>
                      <a:pt x="164" y="460"/>
                    </a:lnTo>
                    <a:lnTo>
                      <a:pt x="167" y="460"/>
                    </a:lnTo>
                    <a:lnTo>
                      <a:pt x="167" y="457"/>
                    </a:lnTo>
                    <a:lnTo>
                      <a:pt x="170" y="457"/>
                    </a:lnTo>
                    <a:lnTo>
                      <a:pt x="170" y="455"/>
                    </a:lnTo>
                    <a:lnTo>
                      <a:pt x="170" y="452"/>
                    </a:lnTo>
                    <a:lnTo>
                      <a:pt x="172" y="452"/>
                    </a:lnTo>
                    <a:lnTo>
                      <a:pt x="172" y="450"/>
                    </a:lnTo>
                    <a:lnTo>
                      <a:pt x="175" y="447"/>
                    </a:lnTo>
                    <a:lnTo>
                      <a:pt x="175" y="444"/>
                    </a:lnTo>
                    <a:lnTo>
                      <a:pt x="177" y="442"/>
                    </a:lnTo>
                    <a:lnTo>
                      <a:pt x="177" y="439"/>
                    </a:lnTo>
                    <a:lnTo>
                      <a:pt x="180" y="439"/>
                    </a:lnTo>
                    <a:lnTo>
                      <a:pt x="180" y="437"/>
                    </a:lnTo>
                    <a:lnTo>
                      <a:pt x="180" y="434"/>
                    </a:lnTo>
                    <a:lnTo>
                      <a:pt x="183" y="431"/>
                    </a:lnTo>
                    <a:lnTo>
                      <a:pt x="183" y="429"/>
                    </a:lnTo>
                    <a:lnTo>
                      <a:pt x="183" y="426"/>
                    </a:lnTo>
                    <a:lnTo>
                      <a:pt x="185" y="424"/>
                    </a:lnTo>
                    <a:lnTo>
                      <a:pt x="188" y="424"/>
                    </a:lnTo>
                    <a:lnTo>
                      <a:pt x="188" y="421"/>
                    </a:lnTo>
                    <a:lnTo>
                      <a:pt x="190" y="421"/>
                    </a:lnTo>
                    <a:lnTo>
                      <a:pt x="190" y="418"/>
                    </a:lnTo>
                    <a:lnTo>
                      <a:pt x="193" y="418"/>
                    </a:lnTo>
                    <a:lnTo>
                      <a:pt x="196" y="418"/>
                    </a:lnTo>
                    <a:lnTo>
                      <a:pt x="198" y="416"/>
                    </a:lnTo>
                    <a:lnTo>
                      <a:pt x="201" y="413"/>
                    </a:lnTo>
                    <a:lnTo>
                      <a:pt x="203" y="413"/>
                    </a:lnTo>
                    <a:lnTo>
                      <a:pt x="203" y="410"/>
                    </a:lnTo>
                    <a:lnTo>
                      <a:pt x="206" y="408"/>
                    </a:lnTo>
                    <a:lnTo>
                      <a:pt x="209" y="408"/>
                    </a:lnTo>
                    <a:lnTo>
                      <a:pt x="217" y="405"/>
                    </a:lnTo>
                    <a:lnTo>
                      <a:pt x="219" y="403"/>
                    </a:lnTo>
                    <a:lnTo>
                      <a:pt x="222" y="400"/>
                    </a:lnTo>
                    <a:lnTo>
                      <a:pt x="224" y="400"/>
                    </a:lnTo>
                    <a:lnTo>
                      <a:pt x="224" y="397"/>
                    </a:lnTo>
                    <a:lnTo>
                      <a:pt x="227" y="392"/>
                    </a:lnTo>
                    <a:lnTo>
                      <a:pt x="230" y="390"/>
                    </a:lnTo>
                    <a:lnTo>
                      <a:pt x="227" y="387"/>
                    </a:lnTo>
                    <a:lnTo>
                      <a:pt x="227" y="384"/>
                    </a:lnTo>
                    <a:lnTo>
                      <a:pt x="224" y="384"/>
                    </a:lnTo>
                    <a:lnTo>
                      <a:pt x="224" y="382"/>
                    </a:lnTo>
                    <a:lnTo>
                      <a:pt x="224" y="379"/>
                    </a:lnTo>
                    <a:lnTo>
                      <a:pt x="224" y="377"/>
                    </a:lnTo>
                    <a:lnTo>
                      <a:pt x="224" y="374"/>
                    </a:lnTo>
                    <a:lnTo>
                      <a:pt x="224" y="371"/>
                    </a:lnTo>
                    <a:lnTo>
                      <a:pt x="224" y="369"/>
                    </a:lnTo>
                    <a:lnTo>
                      <a:pt x="224" y="366"/>
                    </a:lnTo>
                    <a:lnTo>
                      <a:pt x="222" y="363"/>
                    </a:lnTo>
                    <a:lnTo>
                      <a:pt x="219" y="363"/>
                    </a:lnTo>
                    <a:lnTo>
                      <a:pt x="217" y="361"/>
                    </a:lnTo>
                    <a:lnTo>
                      <a:pt x="214" y="358"/>
                    </a:lnTo>
                    <a:lnTo>
                      <a:pt x="211" y="361"/>
                    </a:lnTo>
                    <a:lnTo>
                      <a:pt x="211" y="358"/>
                    </a:lnTo>
                    <a:lnTo>
                      <a:pt x="214" y="358"/>
                    </a:lnTo>
                    <a:lnTo>
                      <a:pt x="214" y="356"/>
                    </a:lnTo>
                    <a:lnTo>
                      <a:pt x="211" y="358"/>
                    </a:lnTo>
                    <a:lnTo>
                      <a:pt x="211" y="356"/>
                    </a:lnTo>
                    <a:lnTo>
                      <a:pt x="209" y="356"/>
                    </a:lnTo>
                    <a:lnTo>
                      <a:pt x="211" y="356"/>
                    </a:lnTo>
                    <a:lnTo>
                      <a:pt x="211" y="353"/>
                    </a:lnTo>
                    <a:lnTo>
                      <a:pt x="214" y="353"/>
                    </a:lnTo>
                    <a:lnTo>
                      <a:pt x="214" y="350"/>
                    </a:lnTo>
                    <a:lnTo>
                      <a:pt x="217" y="350"/>
                    </a:lnTo>
                    <a:lnTo>
                      <a:pt x="219" y="348"/>
                    </a:lnTo>
                    <a:lnTo>
                      <a:pt x="219" y="345"/>
                    </a:lnTo>
                    <a:lnTo>
                      <a:pt x="219" y="343"/>
                    </a:lnTo>
                    <a:lnTo>
                      <a:pt x="222" y="340"/>
                    </a:lnTo>
                    <a:lnTo>
                      <a:pt x="222" y="337"/>
                    </a:lnTo>
                    <a:lnTo>
                      <a:pt x="224" y="337"/>
                    </a:lnTo>
                    <a:lnTo>
                      <a:pt x="227" y="335"/>
                    </a:lnTo>
                    <a:lnTo>
                      <a:pt x="227" y="332"/>
                    </a:lnTo>
                    <a:lnTo>
                      <a:pt x="224" y="332"/>
                    </a:lnTo>
                    <a:lnTo>
                      <a:pt x="224" y="329"/>
                    </a:lnTo>
                    <a:lnTo>
                      <a:pt x="222" y="329"/>
                    </a:lnTo>
                    <a:lnTo>
                      <a:pt x="222" y="327"/>
                    </a:lnTo>
                    <a:lnTo>
                      <a:pt x="222" y="324"/>
                    </a:lnTo>
                    <a:lnTo>
                      <a:pt x="224" y="324"/>
                    </a:lnTo>
                    <a:lnTo>
                      <a:pt x="224" y="322"/>
                    </a:lnTo>
                    <a:lnTo>
                      <a:pt x="224" y="319"/>
                    </a:lnTo>
                    <a:lnTo>
                      <a:pt x="222" y="319"/>
                    </a:lnTo>
                    <a:lnTo>
                      <a:pt x="222" y="322"/>
                    </a:lnTo>
                    <a:lnTo>
                      <a:pt x="219" y="319"/>
                    </a:lnTo>
                    <a:lnTo>
                      <a:pt x="222" y="319"/>
                    </a:lnTo>
                    <a:lnTo>
                      <a:pt x="222" y="316"/>
                    </a:lnTo>
                    <a:lnTo>
                      <a:pt x="222" y="314"/>
                    </a:lnTo>
                    <a:lnTo>
                      <a:pt x="219" y="311"/>
                    </a:lnTo>
                    <a:lnTo>
                      <a:pt x="219" y="309"/>
                    </a:lnTo>
                    <a:lnTo>
                      <a:pt x="219" y="306"/>
                    </a:lnTo>
                    <a:lnTo>
                      <a:pt x="219" y="303"/>
                    </a:lnTo>
                    <a:lnTo>
                      <a:pt x="222" y="303"/>
                    </a:lnTo>
                    <a:lnTo>
                      <a:pt x="222" y="301"/>
                    </a:lnTo>
                    <a:lnTo>
                      <a:pt x="224" y="298"/>
                    </a:lnTo>
                    <a:lnTo>
                      <a:pt x="222" y="296"/>
                    </a:lnTo>
                    <a:lnTo>
                      <a:pt x="222" y="293"/>
                    </a:lnTo>
                    <a:lnTo>
                      <a:pt x="222" y="290"/>
                    </a:lnTo>
                    <a:lnTo>
                      <a:pt x="219" y="290"/>
                    </a:lnTo>
                    <a:lnTo>
                      <a:pt x="217" y="288"/>
                    </a:lnTo>
                    <a:lnTo>
                      <a:pt x="217" y="285"/>
                    </a:lnTo>
                    <a:lnTo>
                      <a:pt x="217" y="282"/>
                    </a:lnTo>
                    <a:lnTo>
                      <a:pt x="214" y="280"/>
                    </a:lnTo>
                    <a:lnTo>
                      <a:pt x="214" y="277"/>
                    </a:lnTo>
                    <a:lnTo>
                      <a:pt x="214" y="275"/>
                    </a:lnTo>
                    <a:lnTo>
                      <a:pt x="211" y="275"/>
                    </a:lnTo>
                    <a:lnTo>
                      <a:pt x="211" y="272"/>
                    </a:lnTo>
                    <a:lnTo>
                      <a:pt x="209" y="272"/>
                    </a:lnTo>
                    <a:lnTo>
                      <a:pt x="209" y="267"/>
                    </a:lnTo>
                    <a:lnTo>
                      <a:pt x="206" y="267"/>
                    </a:lnTo>
                    <a:lnTo>
                      <a:pt x="206" y="264"/>
                    </a:lnTo>
                    <a:lnTo>
                      <a:pt x="203" y="264"/>
                    </a:lnTo>
                    <a:lnTo>
                      <a:pt x="203" y="262"/>
                    </a:lnTo>
                    <a:lnTo>
                      <a:pt x="203" y="259"/>
                    </a:lnTo>
                    <a:lnTo>
                      <a:pt x="203" y="256"/>
                    </a:lnTo>
                    <a:lnTo>
                      <a:pt x="206" y="251"/>
                    </a:lnTo>
                    <a:lnTo>
                      <a:pt x="209" y="246"/>
                    </a:lnTo>
                    <a:lnTo>
                      <a:pt x="206" y="243"/>
                    </a:lnTo>
                    <a:lnTo>
                      <a:pt x="203" y="241"/>
                    </a:lnTo>
                    <a:lnTo>
                      <a:pt x="206" y="241"/>
                    </a:lnTo>
                    <a:lnTo>
                      <a:pt x="209" y="241"/>
                    </a:lnTo>
                    <a:lnTo>
                      <a:pt x="214" y="238"/>
                    </a:lnTo>
                    <a:lnTo>
                      <a:pt x="217" y="238"/>
                    </a:lnTo>
                    <a:lnTo>
                      <a:pt x="219" y="238"/>
                    </a:lnTo>
                    <a:lnTo>
                      <a:pt x="224" y="235"/>
                    </a:lnTo>
                    <a:lnTo>
                      <a:pt x="227" y="235"/>
                    </a:lnTo>
                    <a:lnTo>
                      <a:pt x="230" y="233"/>
                    </a:lnTo>
                    <a:lnTo>
                      <a:pt x="235" y="233"/>
                    </a:lnTo>
                    <a:lnTo>
                      <a:pt x="237" y="230"/>
                    </a:lnTo>
                    <a:lnTo>
                      <a:pt x="240" y="230"/>
                    </a:lnTo>
                    <a:lnTo>
                      <a:pt x="245" y="228"/>
                    </a:lnTo>
                    <a:lnTo>
                      <a:pt x="248" y="225"/>
                    </a:lnTo>
                    <a:lnTo>
                      <a:pt x="274" y="225"/>
                    </a:lnTo>
                    <a:lnTo>
                      <a:pt x="274" y="212"/>
                    </a:lnTo>
                    <a:lnTo>
                      <a:pt x="274" y="202"/>
                    </a:lnTo>
                    <a:lnTo>
                      <a:pt x="331" y="202"/>
                    </a:lnTo>
                    <a:lnTo>
                      <a:pt x="339" y="202"/>
                    </a:lnTo>
                    <a:lnTo>
                      <a:pt x="373" y="202"/>
                    </a:lnTo>
                    <a:lnTo>
                      <a:pt x="373" y="194"/>
                    </a:lnTo>
                    <a:lnTo>
                      <a:pt x="373" y="191"/>
                    </a:lnTo>
                    <a:lnTo>
                      <a:pt x="373" y="173"/>
                    </a:lnTo>
                    <a:lnTo>
                      <a:pt x="431" y="173"/>
                    </a:lnTo>
                    <a:lnTo>
                      <a:pt x="446" y="173"/>
                    </a:lnTo>
                    <a:lnTo>
                      <a:pt x="485" y="173"/>
                    </a:lnTo>
                    <a:lnTo>
                      <a:pt x="491" y="157"/>
                    </a:lnTo>
                    <a:lnTo>
                      <a:pt x="493" y="149"/>
                    </a:lnTo>
                    <a:lnTo>
                      <a:pt x="498" y="149"/>
                    </a:lnTo>
                    <a:lnTo>
                      <a:pt x="501" y="141"/>
                    </a:lnTo>
                    <a:lnTo>
                      <a:pt x="498" y="139"/>
                    </a:lnTo>
                    <a:lnTo>
                      <a:pt x="506" y="123"/>
                    </a:lnTo>
                    <a:lnTo>
                      <a:pt x="506" y="121"/>
                    </a:lnTo>
                    <a:lnTo>
                      <a:pt x="511" y="118"/>
                    </a:lnTo>
                    <a:lnTo>
                      <a:pt x="514" y="115"/>
                    </a:lnTo>
                    <a:lnTo>
                      <a:pt x="517" y="113"/>
                    </a:lnTo>
                    <a:lnTo>
                      <a:pt x="517" y="115"/>
                    </a:lnTo>
                    <a:lnTo>
                      <a:pt x="514" y="115"/>
                    </a:lnTo>
                    <a:lnTo>
                      <a:pt x="517" y="121"/>
                    </a:lnTo>
                    <a:lnTo>
                      <a:pt x="517" y="123"/>
                    </a:lnTo>
                    <a:lnTo>
                      <a:pt x="517" y="126"/>
                    </a:lnTo>
                    <a:lnTo>
                      <a:pt x="519" y="128"/>
                    </a:lnTo>
                    <a:lnTo>
                      <a:pt x="517" y="134"/>
                    </a:lnTo>
                    <a:lnTo>
                      <a:pt x="519" y="136"/>
                    </a:lnTo>
                    <a:lnTo>
                      <a:pt x="522" y="131"/>
                    </a:lnTo>
                    <a:lnTo>
                      <a:pt x="527" y="136"/>
                    </a:lnTo>
                    <a:lnTo>
                      <a:pt x="525" y="139"/>
                    </a:lnTo>
                    <a:lnTo>
                      <a:pt x="527" y="141"/>
                    </a:lnTo>
                    <a:lnTo>
                      <a:pt x="530" y="139"/>
                    </a:lnTo>
                    <a:lnTo>
                      <a:pt x="532" y="139"/>
                    </a:lnTo>
                    <a:lnTo>
                      <a:pt x="527" y="128"/>
                    </a:lnTo>
                    <a:lnTo>
                      <a:pt x="527" y="126"/>
                    </a:lnTo>
                    <a:lnTo>
                      <a:pt x="527" y="123"/>
                    </a:lnTo>
                    <a:lnTo>
                      <a:pt x="527" y="121"/>
                    </a:lnTo>
                    <a:lnTo>
                      <a:pt x="527" y="118"/>
                    </a:lnTo>
                    <a:lnTo>
                      <a:pt x="530" y="118"/>
                    </a:lnTo>
                    <a:lnTo>
                      <a:pt x="532" y="115"/>
                    </a:lnTo>
                    <a:lnTo>
                      <a:pt x="532" y="113"/>
                    </a:lnTo>
                    <a:lnTo>
                      <a:pt x="535" y="113"/>
                    </a:lnTo>
                    <a:lnTo>
                      <a:pt x="535" y="110"/>
                    </a:lnTo>
                    <a:lnTo>
                      <a:pt x="538" y="110"/>
                    </a:lnTo>
                    <a:lnTo>
                      <a:pt x="540" y="107"/>
                    </a:lnTo>
                    <a:lnTo>
                      <a:pt x="543" y="113"/>
                    </a:lnTo>
                    <a:lnTo>
                      <a:pt x="545" y="113"/>
                    </a:lnTo>
                    <a:lnTo>
                      <a:pt x="548" y="110"/>
                    </a:lnTo>
                    <a:lnTo>
                      <a:pt x="551" y="110"/>
                    </a:lnTo>
                    <a:lnTo>
                      <a:pt x="558" y="105"/>
                    </a:lnTo>
                    <a:lnTo>
                      <a:pt x="561" y="102"/>
                    </a:lnTo>
                    <a:lnTo>
                      <a:pt x="566" y="100"/>
                    </a:lnTo>
                    <a:lnTo>
                      <a:pt x="590" y="81"/>
                    </a:lnTo>
                    <a:lnTo>
                      <a:pt x="592" y="84"/>
                    </a:lnTo>
                    <a:lnTo>
                      <a:pt x="598" y="89"/>
                    </a:lnTo>
                    <a:lnTo>
                      <a:pt x="603" y="92"/>
                    </a:lnTo>
                    <a:lnTo>
                      <a:pt x="605" y="94"/>
                    </a:lnTo>
                    <a:lnTo>
                      <a:pt x="608" y="94"/>
                    </a:lnTo>
                    <a:lnTo>
                      <a:pt x="608" y="97"/>
                    </a:lnTo>
                    <a:lnTo>
                      <a:pt x="611" y="97"/>
                    </a:lnTo>
                    <a:lnTo>
                      <a:pt x="613" y="100"/>
                    </a:lnTo>
                    <a:lnTo>
                      <a:pt x="616" y="102"/>
                    </a:lnTo>
                    <a:lnTo>
                      <a:pt x="616" y="105"/>
                    </a:lnTo>
                    <a:lnTo>
                      <a:pt x="619" y="105"/>
                    </a:lnTo>
                    <a:lnTo>
                      <a:pt x="619" y="107"/>
                    </a:lnTo>
                    <a:lnTo>
                      <a:pt x="621" y="107"/>
                    </a:lnTo>
                    <a:lnTo>
                      <a:pt x="621" y="110"/>
                    </a:lnTo>
                    <a:lnTo>
                      <a:pt x="621" y="113"/>
                    </a:lnTo>
                    <a:lnTo>
                      <a:pt x="624" y="113"/>
                    </a:lnTo>
                    <a:lnTo>
                      <a:pt x="624" y="115"/>
                    </a:lnTo>
                    <a:lnTo>
                      <a:pt x="624" y="118"/>
                    </a:lnTo>
                    <a:lnTo>
                      <a:pt x="624" y="121"/>
                    </a:lnTo>
                    <a:lnTo>
                      <a:pt x="626" y="121"/>
                    </a:lnTo>
                    <a:lnTo>
                      <a:pt x="626" y="123"/>
                    </a:lnTo>
                    <a:lnTo>
                      <a:pt x="626" y="126"/>
                    </a:lnTo>
                    <a:lnTo>
                      <a:pt x="626" y="128"/>
                    </a:lnTo>
                    <a:lnTo>
                      <a:pt x="626" y="131"/>
                    </a:lnTo>
                    <a:lnTo>
                      <a:pt x="626" y="134"/>
                    </a:lnTo>
                    <a:lnTo>
                      <a:pt x="626" y="136"/>
                    </a:lnTo>
                    <a:lnTo>
                      <a:pt x="626" y="139"/>
                    </a:lnTo>
                    <a:lnTo>
                      <a:pt x="624" y="139"/>
                    </a:lnTo>
                    <a:lnTo>
                      <a:pt x="624" y="141"/>
                    </a:lnTo>
                    <a:lnTo>
                      <a:pt x="624" y="144"/>
                    </a:lnTo>
                    <a:lnTo>
                      <a:pt x="621" y="147"/>
                    </a:lnTo>
                    <a:lnTo>
                      <a:pt x="621" y="149"/>
                    </a:lnTo>
                    <a:lnTo>
                      <a:pt x="621" y="152"/>
                    </a:lnTo>
                    <a:lnTo>
                      <a:pt x="621" y="157"/>
                    </a:lnTo>
                    <a:lnTo>
                      <a:pt x="621" y="160"/>
                    </a:lnTo>
                    <a:lnTo>
                      <a:pt x="621" y="168"/>
                    </a:lnTo>
                    <a:lnTo>
                      <a:pt x="621" y="170"/>
                    </a:lnTo>
                    <a:lnTo>
                      <a:pt x="621" y="173"/>
                    </a:lnTo>
                    <a:lnTo>
                      <a:pt x="621" y="175"/>
                    </a:lnTo>
                    <a:lnTo>
                      <a:pt x="621" y="178"/>
                    </a:lnTo>
                    <a:lnTo>
                      <a:pt x="621" y="181"/>
                    </a:lnTo>
                    <a:lnTo>
                      <a:pt x="619" y="186"/>
                    </a:lnTo>
                    <a:lnTo>
                      <a:pt x="624" y="188"/>
                    </a:lnTo>
                    <a:lnTo>
                      <a:pt x="619" y="186"/>
                    </a:lnTo>
                    <a:lnTo>
                      <a:pt x="619" y="188"/>
                    </a:lnTo>
                    <a:lnTo>
                      <a:pt x="616" y="194"/>
                    </a:lnTo>
                    <a:lnTo>
                      <a:pt x="619" y="194"/>
                    </a:lnTo>
                    <a:lnTo>
                      <a:pt x="621" y="196"/>
                    </a:lnTo>
                    <a:lnTo>
                      <a:pt x="624" y="209"/>
                    </a:lnTo>
                    <a:lnTo>
                      <a:pt x="621" y="209"/>
                    </a:lnTo>
                    <a:lnTo>
                      <a:pt x="621" y="212"/>
                    </a:lnTo>
                    <a:lnTo>
                      <a:pt x="621" y="217"/>
                    </a:lnTo>
                    <a:lnTo>
                      <a:pt x="619" y="220"/>
                    </a:lnTo>
                    <a:lnTo>
                      <a:pt x="619" y="222"/>
                    </a:lnTo>
                    <a:lnTo>
                      <a:pt x="616" y="228"/>
                    </a:lnTo>
                    <a:lnTo>
                      <a:pt x="613" y="233"/>
                    </a:lnTo>
                    <a:lnTo>
                      <a:pt x="613" y="243"/>
                    </a:lnTo>
                    <a:lnTo>
                      <a:pt x="621" y="249"/>
                    </a:lnTo>
                    <a:lnTo>
                      <a:pt x="629" y="256"/>
                    </a:lnTo>
                    <a:lnTo>
                      <a:pt x="629" y="254"/>
                    </a:lnTo>
                    <a:lnTo>
                      <a:pt x="634" y="259"/>
                    </a:lnTo>
                    <a:lnTo>
                      <a:pt x="632" y="256"/>
                    </a:lnTo>
                    <a:lnTo>
                      <a:pt x="629" y="256"/>
                    </a:lnTo>
                    <a:lnTo>
                      <a:pt x="632" y="259"/>
                    </a:lnTo>
                    <a:lnTo>
                      <a:pt x="645" y="269"/>
                    </a:lnTo>
                    <a:lnTo>
                      <a:pt x="652" y="277"/>
                    </a:lnTo>
                    <a:lnTo>
                      <a:pt x="658" y="282"/>
                    </a:lnTo>
                    <a:lnTo>
                      <a:pt x="660" y="277"/>
                    </a:lnTo>
                    <a:lnTo>
                      <a:pt x="663" y="275"/>
                    </a:lnTo>
                    <a:lnTo>
                      <a:pt x="665" y="272"/>
                    </a:lnTo>
                    <a:lnTo>
                      <a:pt x="665" y="269"/>
                    </a:lnTo>
                    <a:lnTo>
                      <a:pt x="668" y="269"/>
                    </a:lnTo>
                    <a:lnTo>
                      <a:pt x="668" y="267"/>
                    </a:lnTo>
                    <a:lnTo>
                      <a:pt x="668" y="264"/>
                    </a:lnTo>
                    <a:lnTo>
                      <a:pt x="671" y="264"/>
                    </a:lnTo>
                    <a:lnTo>
                      <a:pt x="671" y="262"/>
                    </a:lnTo>
                    <a:lnTo>
                      <a:pt x="673" y="259"/>
                    </a:lnTo>
                    <a:lnTo>
                      <a:pt x="673" y="256"/>
                    </a:lnTo>
                    <a:lnTo>
                      <a:pt x="673" y="254"/>
                    </a:lnTo>
                    <a:lnTo>
                      <a:pt x="676" y="254"/>
                    </a:lnTo>
                    <a:lnTo>
                      <a:pt x="676" y="251"/>
                    </a:lnTo>
                    <a:lnTo>
                      <a:pt x="676" y="249"/>
                    </a:lnTo>
                    <a:lnTo>
                      <a:pt x="679" y="246"/>
                    </a:lnTo>
                    <a:lnTo>
                      <a:pt x="679" y="243"/>
                    </a:lnTo>
                    <a:lnTo>
                      <a:pt x="679" y="241"/>
                    </a:lnTo>
                    <a:lnTo>
                      <a:pt x="679" y="238"/>
                    </a:lnTo>
                    <a:lnTo>
                      <a:pt x="681" y="238"/>
                    </a:lnTo>
                    <a:lnTo>
                      <a:pt x="681" y="233"/>
                    </a:lnTo>
                    <a:lnTo>
                      <a:pt x="681" y="228"/>
                    </a:lnTo>
                    <a:lnTo>
                      <a:pt x="684" y="228"/>
                    </a:lnTo>
                    <a:lnTo>
                      <a:pt x="684" y="225"/>
                    </a:lnTo>
                    <a:lnTo>
                      <a:pt x="684" y="222"/>
                    </a:lnTo>
                    <a:lnTo>
                      <a:pt x="684" y="220"/>
                    </a:lnTo>
                    <a:lnTo>
                      <a:pt x="686" y="215"/>
                    </a:lnTo>
                    <a:lnTo>
                      <a:pt x="686" y="212"/>
                    </a:lnTo>
                    <a:lnTo>
                      <a:pt x="686" y="209"/>
                    </a:lnTo>
                    <a:lnTo>
                      <a:pt x="686" y="207"/>
                    </a:lnTo>
                    <a:lnTo>
                      <a:pt x="689" y="204"/>
                    </a:lnTo>
                    <a:lnTo>
                      <a:pt x="689" y="202"/>
                    </a:lnTo>
                    <a:lnTo>
                      <a:pt x="689" y="199"/>
                    </a:lnTo>
                    <a:lnTo>
                      <a:pt x="689" y="194"/>
                    </a:lnTo>
                    <a:lnTo>
                      <a:pt x="692" y="188"/>
                    </a:lnTo>
                    <a:lnTo>
                      <a:pt x="692" y="186"/>
                    </a:lnTo>
                    <a:lnTo>
                      <a:pt x="692" y="183"/>
                    </a:lnTo>
                    <a:lnTo>
                      <a:pt x="694" y="183"/>
                    </a:lnTo>
                    <a:lnTo>
                      <a:pt x="694" y="181"/>
                    </a:lnTo>
                    <a:lnTo>
                      <a:pt x="694" y="178"/>
                    </a:lnTo>
                    <a:lnTo>
                      <a:pt x="697" y="160"/>
                    </a:lnTo>
                    <a:lnTo>
                      <a:pt x="699" y="157"/>
                    </a:lnTo>
                    <a:lnTo>
                      <a:pt x="699" y="154"/>
                    </a:lnTo>
                    <a:lnTo>
                      <a:pt x="699" y="152"/>
                    </a:lnTo>
                    <a:lnTo>
                      <a:pt x="699" y="149"/>
                    </a:lnTo>
                    <a:lnTo>
                      <a:pt x="702" y="149"/>
                    </a:lnTo>
                    <a:lnTo>
                      <a:pt x="702" y="147"/>
                    </a:lnTo>
                    <a:lnTo>
                      <a:pt x="702" y="144"/>
                    </a:lnTo>
                    <a:lnTo>
                      <a:pt x="705" y="141"/>
                    </a:lnTo>
                    <a:lnTo>
                      <a:pt x="705" y="139"/>
                    </a:lnTo>
                    <a:lnTo>
                      <a:pt x="705" y="136"/>
                    </a:lnTo>
                    <a:lnTo>
                      <a:pt x="707" y="136"/>
                    </a:lnTo>
                    <a:lnTo>
                      <a:pt x="707" y="134"/>
                    </a:lnTo>
                    <a:lnTo>
                      <a:pt x="707" y="131"/>
                    </a:lnTo>
                    <a:lnTo>
                      <a:pt x="710" y="131"/>
                    </a:lnTo>
                    <a:lnTo>
                      <a:pt x="710" y="128"/>
                    </a:lnTo>
                    <a:lnTo>
                      <a:pt x="710" y="126"/>
                    </a:lnTo>
                    <a:lnTo>
                      <a:pt x="712" y="126"/>
                    </a:lnTo>
                    <a:lnTo>
                      <a:pt x="712" y="123"/>
                    </a:lnTo>
                    <a:lnTo>
                      <a:pt x="712" y="121"/>
                    </a:lnTo>
                    <a:lnTo>
                      <a:pt x="715" y="121"/>
                    </a:lnTo>
                    <a:lnTo>
                      <a:pt x="715" y="118"/>
                    </a:lnTo>
                    <a:lnTo>
                      <a:pt x="718" y="115"/>
                    </a:lnTo>
                    <a:lnTo>
                      <a:pt x="718" y="113"/>
                    </a:lnTo>
                    <a:lnTo>
                      <a:pt x="720" y="113"/>
                    </a:lnTo>
                    <a:lnTo>
                      <a:pt x="720" y="110"/>
                    </a:lnTo>
                    <a:lnTo>
                      <a:pt x="723" y="107"/>
                    </a:lnTo>
                    <a:lnTo>
                      <a:pt x="723" y="105"/>
                    </a:lnTo>
                    <a:lnTo>
                      <a:pt x="726" y="105"/>
                    </a:lnTo>
                    <a:lnTo>
                      <a:pt x="726" y="102"/>
                    </a:lnTo>
                    <a:lnTo>
                      <a:pt x="728" y="102"/>
                    </a:lnTo>
                    <a:lnTo>
                      <a:pt x="728" y="100"/>
                    </a:lnTo>
                    <a:lnTo>
                      <a:pt x="731" y="97"/>
                    </a:lnTo>
                    <a:lnTo>
                      <a:pt x="731" y="94"/>
                    </a:lnTo>
                    <a:lnTo>
                      <a:pt x="733" y="94"/>
                    </a:lnTo>
                    <a:lnTo>
                      <a:pt x="736" y="92"/>
                    </a:lnTo>
                    <a:lnTo>
                      <a:pt x="736" y="89"/>
                    </a:lnTo>
                    <a:lnTo>
                      <a:pt x="752" y="89"/>
                    </a:lnTo>
                    <a:lnTo>
                      <a:pt x="752" y="87"/>
                    </a:lnTo>
                    <a:lnTo>
                      <a:pt x="762" y="87"/>
                    </a:lnTo>
                    <a:lnTo>
                      <a:pt x="773" y="92"/>
                    </a:lnTo>
                    <a:lnTo>
                      <a:pt x="780" y="94"/>
                    </a:lnTo>
                    <a:lnTo>
                      <a:pt x="793" y="84"/>
                    </a:lnTo>
                    <a:lnTo>
                      <a:pt x="788" y="76"/>
                    </a:lnTo>
                    <a:lnTo>
                      <a:pt x="786" y="76"/>
                    </a:lnTo>
                    <a:lnTo>
                      <a:pt x="786" y="74"/>
                    </a:lnTo>
                    <a:lnTo>
                      <a:pt x="788" y="76"/>
                    </a:lnTo>
                    <a:lnTo>
                      <a:pt x="791" y="76"/>
                    </a:lnTo>
                    <a:lnTo>
                      <a:pt x="791" y="79"/>
                    </a:lnTo>
                    <a:lnTo>
                      <a:pt x="796" y="81"/>
                    </a:lnTo>
                    <a:lnTo>
                      <a:pt x="830" y="50"/>
                    </a:lnTo>
                    <a:lnTo>
                      <a:pt x="830" y="47"/>
                    </a:lnTo>
                    <a:lnTo>
                      <a:pt x="830" y="45"/>
                    </a:lnTo>
                    <a:lnTo>
                      <a:pt x="830" y="42"/>
                    </a:lnTo>
                    <a:lnTo>
                      <a:pt x="830" y="40"/>
                    </a:lnTo>
                    <a:lnTo>
                      <a:pt x="830" y="37"/>
                    </a:lnTo>
                    <a:lnTo>
                      <a:pt x="830" y="34"/>
                    </a:lnTo>
                    <a:lnTo>
                      <a:pt x="827" y="34"/>
                    </a:lnTo>
                    <a:lnTo>
                      <a:pt x="825" y="34"/>
                    </a:lnTo>
                    <a:lnTo>
                      <a:pt x="825" y="32"/>
                    </a:lnTo>
                    <a:lnTo>
                      <a:pt x="822" y="29"/>
                    </a:lnTo>
                    <a:lnTo>
                      <a:pt x="819" y="27"/>
                    </a:lnTo>
                    <a:lnTo>
                      <a:pt x="817" y="27"/>
                    </a:lnTo>
                    <a:lnTo>
                      <a:pt x="817" y="24"/>
                    </a:lnTo>
                    <a:lnTo>
                      <a:pt x="814" y="24"/>
                    </a:lnTo>
                    <a:lnTo>
                      <a:pt x="814" y="21"/>
                    </a:lnTo>
                    <a:lnTo>
                      <a:pt x="812" y="21"/>
                    </a:lnTo>
                    <a:lnTo>
                      <a:pt x="812" y="19"/>
                    </a:lnTo>
                    <a:lnTo>
                      <a:pt x="812" y="16"/>
                    </a:lnTo>
                    <a:lnTo>
                      <a:pt x="812" y="13"/>
                    </a:lnTo>
                    <a:lnTo>
                      <a:pt x="814" y="11"/>
                    </a:lnTo>
                    <a:lnTo>
                      <a:pt x="817" y="11"/>
                    </a:lnTo>
                    <a:lnTo>
                      <a:pt x="817" y="8"/>
                    </a:lnTo>
                    <a:lnTo>
                      <a:pt x="819" y="8"/>
                    </a:lnTo>
                    <a:lnTo>
                      <a:pt x="822" y="8"/>
                    </a:lnTo>
                    <a:lnTo>
                      <a:pt x="825" y="6"/>
                    </a:lnTo>
                    <a:lnTo>
                      <a:pt x="827" y="6"/>
                    </a:lnTo>
                    <a:lnTo>
                      <a:pt x="833" y="8"/>
                    </a:lnTo>
                    <a:lnTo>
                      <a:pt x="835" y="8"/>
                    </a:lnTo>
                    <a:lnTo>
                      <a:pt x="838" y="8"/>
                    </a:lnTo>
                    <a:lnTo>
                      <a:pt x="838" y="6"/>
                    </a:lnTo>
                    <a:lnTo>
                      <a:pt x="840" y="6"/>
                    </a:lnTo>
                    <a:lnTo>
                      <a:pt x="843" y="6"/>
                    </a:lnTo>
                    <a:lnTo>
                      <a:pt x="843" y="3"/>
                    </a:lnTo>
                    <a:lnTo>
                      <a:pt x="846" y="3"/>
                    </a:lnTo>
                    <a:lnTo>
                      <a:pt x="848" y="3"/>
                    </a:lnTo>
                    <a:lnTo>
                      <a:pt x="851" y="3"/>
                    </a:lnTo>
                    <a:lnTo>
                      <a:pt x="851" y="0"/>
                    </a:lnTo>
                    <a:lnTo>
                      <a:pt x="853" y="3"/>
                    </a:lnTo>
                    <a:lnTo>
                      <a:pt x="856" y="3"/>
                    </a:lnTo>
                    <a:lnTo>
                      <a:pt x="856" y="6"/>
                    </a:lnTo>
                    <a:lnTo>
                      <a:pt x="859" y="6"/>
                    </a:lnTo>
                    <a:lnTo>
                      <a:pt x="861" y="6"/>
                    </a:lnTo>
                    <a:lnTo>
                      <a:pt x="861" y="8"/>
                    </a:lnTo>
                    <a:lnTo>
                      <a:pt x="864" y="8"/>
                    </a:lnTo>
                    <a:lnTo>
                      <a:pt x="866" y="8"/>
                    </a:lnTo>
                    <a:lnTo>
                      <a:pt x="866" y="11"/>
                    </a:lnTo>
                    <a:lnTo>
                      <a:pt x="869" y="13"/>
                    </a:lnTo>
                    <a:lnTo>
                      <a:pt x="872" y="13"/>
                    </a:lnTo>
                    <a:lnTo>
                      <a:pt x="872" y="16"/>
                    </a:lnTo>
                    <a:lnTo>
                      <a:pt x="874" y="16"/>
                    </a:lnTo>
                    <a:lnTo>
                      <a:pt x="874" y="19"/>
                    </a:lnTo>
                    <a:lnTo>
                      <a:pt x="877" y="19"/>
                    </a:lnTo>
                    <a:lnTo>
                      <a:pt x="880" y="19"/>
                    </a:lnTo>
                    <a:lnTo>
                      <a:pt x="880" y="21"/>
                    </a:lnTo>
                    <a:lnTo>
                      <a:pt x="882" y="21"/>
                    </a:lnTo>
                    <a:lnTo>
                      <a:pt x="882" y="19"/>
                    </a:lnTo>
                    <a:lnTo>
                      <a:pt x="885" y="19"/>
                    </a:lnTo>
                    <a:lnTo>
                      <a:pt x="887" y="19"/>
                    </a:lnTo>
                    <a:lnTo>
                      <a:pt x="890" y="19"/>
                    </a:lnTo>
                    <a:lnTo>
                      <a:pt x="890" y="16"/>
                    </a:lnTo>
                    <a:lnTo>
                      <a:pt x="893" y="16"/>
                    </a:lnTo>
                    <a:lnTo>
                      <a:pt x="893" y="13"/>
                    </a:lnTo>
                    <a:lnTo>
                      <a:pt x="895" y="13"/>
                    </a:lnTo>
                    <a:lnTo>
                      <a:pt x="898" y="13"/>
                    </a:lnTo>
                    <a:lnTo>
                      <a:pt x="900" y="13"/>
                    </a:lnTo>
                    <a:lnTo>
                      <a:pt x="903" y="13"/>
                    </a:lnTo>
                    <a:lnTo>
                      <a:pt x="903" y="16"/>
                    </a:lnTo>
                    <a:lnTo>
                      <a:pt x="900" y="16"/>
                    </a:lnTo>
                    <a:lnTo>
                      <a:pt x="900" y="19"/>
                    </a:lnTo>
                    <a:lnTo>
                      <a:pt x="903" y="19"/>
                    </a:lnTo>
                    <a:lnTo>
                      <a:pt x="903" y="21"/>
                    </a:lnTo>
                    <a:lnTo>
                      <a:pt x="903" y="24"/>
                    </a:lnTo>
                    <a:lnTo>
                      <a:pt x="903" y="27"/>
                    </a:lnTo>
                    <a:lnTo>
                      <a:pt x="900" y="27"/>
                    </a:lnTo>
                    <a:lnTo>
                      <a:pt x="898" y="27"/>
                    </a:lnTo>
                    <a:lnTo>
                      <a:pt x="895" y="27"/>
                    </a:lnTo>
                    <a:lnTo>
                      <a:pt x="893" y="27"/>
                    </a:lnTo>
                    <a:lnTo>
                      <a:pt x="890" y="29"/>
                    </a:lnTo>
                    <a:lnTo>
                      <a:pt x="887" y="29"/>
                    </a:lnTo>
                    <a:lnTo>
                      <a:pt x="885" y="32"/>
                    </a:lnTo>
                    <a:lnTo>
                      <a:pt x="882" y="32"/>
                    </a:lnTo>
                    <a:lnTo>
                      <a:pt x="882" y="34"/>
                    </a:lnTo>
                    <a:lnTo>
                      <a:pt x="880" y="34"/>
                    </a:lnTo>
                    <a:lnTo>
                      <a:pt x="877" y="34"/>
                    </a:lnTo>
                    <a:lnTo>
                      <a:pt x="877" y="37"/>
                    </a:lnTo>
                    <a:lnTo>
                      <a:pt x="874" y="37"/>
                    </a:lnTo>
                    <a:lnTo>
                      <a:pt x="874" y="40"/>
                    </a:lnTo>
                    <a:lnTo>
                      <a:pt x="872" y="40"/>
                    </a:lnTo>
                    <a:lnTo>
                      <a:pt x="872" y="42"/>
                    </a:lnTo>
                    <a:lnTo>
                      <a:pt x="869" y="42"/>
                    </a:lnTo>
                    <a:lnTo>
                      <a:pt x="869" y="45"/>
                    </a:lnTo>
                    <a:lnTo>
                      <a:pt x="869" y="47"/>
                    </a:lnTo>
                    <a:lnTo>
                      <a:pt x="872" y="50"/>
                    </a:lnTo>
                    <a:lnTo>
                      <a:pt x="872" y="53"/>
                    </a:lnTo>
                    <a:lnTo>
                      <a:pt x="874" y="55"/>
                    </a:lnTo>
                    <a:lnTo>
                      <a:pt x="874" y="58"/>
                    </a:lnTo>
                    <a:lnTo>
                      <a:pt x="877" y="60"/>
                    </a:lnTo>
                    <a:lnTo>
                      <a:pt x="880" y="60"/>
                    </a:lnTo>
                    <a:lnTo>
                      <a:pt x="882" y="63"/>
                    </a:lnTo>
                    <a:lnTo>
                      <a:pt x="885" y="63"/>
                    </a:lnTo>
                    <a:lnTo>
                      <a:pt x="887" y="63"/>
                    </a:lnTo>
                    <a:lnTo>
                      <a:pt x="890" y="60"/>
                    </a:lnTo>
                    <a:lnTo>
                      <a:pt x="890" y="58"/>
                    </a:lnTo>
                    <a:lnTo>
                      <a:pt x="893" y="55"/>
                    </a:lnTo>
                    <a:lnTo>
                      <a:pt x="893" y="53"/>
                    </a:lnTo>
                    <a:lnTo>
                      <a:pt x="895" y="53"/>
                    </a:lnTo>
                    <a:lnTo>
                      <a:pt x="895" y="50"/>
                    </a:lnTo>
                    <a:lnTo>
                      <a:pt x="898" y="50"/>
                    </a:lnTo>
                    <a:lnTo>
                      <a:pt x="900" y="47"/>
                    </a:lnTo>
                    <a:lnTo>
                      <a:pt x="903" y="47"/>
                    </a:lnTo>
                    <a:lnTo>
                      <a:pt x="906" y="47"/>
                    </a:lnTo>
                    <a:lnTo>
                      <a:pt x="908" y="47"/>
                    </a:lnTo>
                    <a:lnTo>
                      <a:pt x="908" y="45"/>
                    </a:lnTo>
                    <a:lnTo>
                      <a:pt x="911" y="45"/>
                    </a:lnTo>
                    <a:lnTo>
                      <a:pt x="913" y="42"/>
                    </a:lnTo>
                    <a:lnTo>
                      <a:pt x="916" y="42"/>
                    </a:lnTo>
                    <a:lnTo>
                      <a:pt x="919" y="42"/>
                    </a:lnTo>
                    <a:lnTo>
                      <a:pt x="919" y="45"/>
                    </a:lnTo>
                    <a:lnTo>
                      <a:pt x="919" y="47"/>
                    </a:lnTo>
                    <a:lnTo>
                      <a:pt x="913" y="53"/>
                    </a:lnTo>
                    <a:lnTo>
                      <a:pt x="916" y="58"/>
                    </a:lnTo>
                    <a:lnTo>
                      <a:pt x="906" y="71"/>
                    </a:lnTo>
                    <a:lnTo>
                      <a:pt x="908" y="74"/>
                    </a:lnTo>
                    <a:lnTo>
                      <a:pt x="911" y="74"/>
                    </a:lnTo>
                    <a:lnTo>
                      <a:pt x="911" y="76"/>
                    </a:lnTo>
                    <a:lnTo>
                      <a:pt x="908" y="79"/>
                    </a:lnTo>
                    <a:lnTo>
                      <a:pt x="906" y="79"/>
                    </a:lnTo>
                    <a:lnTo>
                      <a:pt x="903" y="79"/>
                    </a:lnTo>
                    <a:lnTo>
                      <a:pt x="900" y="79"/>
                    </a:lnTo>
                    <a:lnTo>
                      <a:pt x="895" y="81"/>
                    </a:lnTo>
                    <a:lnTo>
                      <a:pt x="893" y="84"/>
                    </a:lnTo>
                    <a:lnTo>
                      <a:pt x="893" y="87"/>
                    </a:lnTo>
                    <a:lnTo>
                      <a:pt x="895" y="87"/>
                    </a:lnTo>
                    <a:lnTo>
                      <a:pt x="895" y="89"/>
                    </a:lnTo>
                    <a:lnTo>
                      <a:pt x="898" y="92"/>
                    </a:lnTo>
                    <a:lnTo>
                      <a:pt x="900" y="92"/>
                    </a:lnTo>
                    <a:lnTo>
                      <a:pt x="903" y="92"/>
                    </a:lnTo>
                    <a:lnTo>
                      <a:pt x="906" y="92"/>
                    </a:lnTo>
                    <a:lnTo>
                      <a:pt x="908" y="94"/>
                    </a:lnTo>
                    <a:lnTo>
                      <a:pt x="911" y="100"/>
                    </a:lnTo>
                    <a:lnTo>
                      <a:pt x="913" y="102"/>
                    </a:lnTo>
                    <a:lnTo>
                      <a:pt x="913" y="107"/>
                    </a:lnTo>
                    <a:lnTo>
                      <a:pt x="916" y="107"/>
                    </a:lnTo>
                    <a:lnTo>
                      <a:pt x="916" y="110"/>
                    </a:lnTo>
                    <a:lnTo>
                      <a:pt x="913" y="110"/>
                    </a:lnTo>
                    <a:lnTo>
                      <a:pt x="911" y="113"/>
                    </a:lnTo>
                    <a:lnTo>
                      <a:pt x="911" y="115"/>
                    </a:lnTo>
                    <a:lnTo>
                      <a:pt x="911" y="118"/>
                    </a:lnTo>
                    <a:lnTo>
                      <a:pt x="911" y="121"/>
                    </a:lnTo>
                    <a:lnTo>
                      <a:pt x="911" y="123"/>
                    </a:lnTo>
                    <a:lnTo>
                      <a:pt x="913" y="128"/>
                    </a:lnTo>
                    <a:lnTo>
                      <a:pt x="913" y="131"/>
                    </a:lnTo>
                    <a:lnTo>
                      <a:pt x="916" y="134"/>
                    </a:lnTo>
                    <a:lnTo>
                      <a:pt x="916" y="136"/>
                    </a:lnTo>
                    <a:lnTo>
                      <a:pt x="916" y="139"/>
                    </a:lnTo>
                    <a:lnTo>
                      <a:pt x="916" y="144"/>
                    </a:lnTo>
                    <a:lnTo>
                      <a:pt x="913" y="147"/>
                    </a:lnTo>
                    <a:lnTo>
                      <a:pt x="911" y="147"/>
                    </a:lnTo>
                    <a:lnTo>
                      <a:pt x="911" y="149"/>
                    </a:lnTo>
                    <a:lnTo>
                      <a:pt x="908" y="149"/>
                    </a:lnTo>
                    <a:lnTo>
                      <a:pt x="908" y="154"/>
                    </a:lnTo>
                    <a:lnTo>
                      <a:pt x="906" y="154"/>
                    </a:lnTo>
                    <a:lnTo>
                      <a:pt x="906" y="157"/>
                    </a:lnTo>
                    <a:lnTo>
                      <a:pt x="906" y="160"/>
                    </a:lnTo>
                    <a:lnTo>
                      <a:pt x="906" y="162"/>
                    </a:lnTo>
                    <a:lnTo>
                      <a:pt x="906" y="165"/>
                    </a:lnTo>
                    <a:lnTo>
                      <a:pt x="906" y="168"/>
                    </a:lnTo>
                    <a:lnTo>
                      <a:pt x="906" y="170"/>
                    </a:lnTo>
                    <a:lnTo>
                      <a:pt x="906" y="173"/>
                    </a:lnTo>
                    <a:lnTo>
                      <a:pt x="906" y="175"/>
                    </a:lnTo>
                    <a:lnTo>
                      <a:pt x="906" y="178"/>
                    </a:lnTo>
                    <a:lnTo>
                      <a:pt x="906" y="181"/>
                    </a:lnTo>
                    <a:lnTo>
                      <a:pt x="908" y="191"/>
                    </a:lnTo>
                    <a:lnTo>
                      <a:pt x="908" y="194"/>
                    </a:lnTo>
                    <a:lnTo>
                      <a:pt x="911" y="194"/>
                    </a:lnTo>
                    <a:lnTo>
                      <a:pt x="911" y="196"/>
                    </a:lnTo>
                    <a:lnTo>
                      <a:pt x="911" y="199"/>
                    </a:lnTo>
                    <a:lnTo>
                      <a:pt x="911" y="202"/>
                    </a:lnTo>
                    <a:lnTo>
                      <a:pt x="913" y="202"/>
                    </a:lnTo>
                    <a:lnTo>
                      <a:pt x="913" y="204"/>
                    </a:lnTo>
                    <a:lnTo>
                      <a:pt x="913" y="207"/>
                    </a:lnTo>
                    <a:lnTo>
                      <a:pt x="913" y="209"/>
                    </a:lnTo>
                    <a:lnTo>
                      <a:pt x="911" y="209"/>
                    </a:lnTo>
                    <a:lnTo>
                      <a:pt x="911" y="212"/>
                    </a:lnTo>
                    <a:lnTo>
                      <a:pt x="908" y="212"/>
                    </a:lnTo>
                    <a:lnTo>
                      <a:pt x="908" y="215"/>
                    </a:lnTo>
                    <a:lnTo>
                      <a:pt x="911" y="215"/>
                    </a:lnTo>
                    <a:lnTo>
                      <a:pt x="911" y="217"/>
                    </a:lnTo>
                    <a:lnTo>
                      <a:pt x="913" y="217"/>
                    </a:lnTo>
                    <a:lnTo>
                      <a:pt x="913" y="220"/>
                    </a:lnTo>
                    <a:lnTo>
                      <a:pt x="916" y="220"/>
                    </a:lnTo>
                    <a:lnTo>
                      <a:pt x="916" y="222"/>
                    </a:lnTo>
                    <a:lnTo>
                      <a:pt x="919" y="222"/>
                    </a:lnTo>
                    <a:lnTo>
                      <a:pt x="919" y="225"/>
                    </a:lnTo>
                    <a:lnTo>
                      <a:pt x="919" y="228"/>
                    </a:lnTo>
                    <a:lnTo>
                      <a:pt x="921" y="228"/>
                    </a:lnTo>
                    <a:lnTo>
                      <a:pt x="921" y="230"/>
                    </a:lnTo>
                    <a:lnTo>
                      <a:pt x="924" y="233"/>
                    </a:lnTo>
                    <a:lnTo>
                      <a:pt x="927" y="235"/>
                    </a:lnTo>
                    <a:lnTo>
                      <a:pt x="929" y="241"/>
                    </a:lnTo>
                    <a:lnTo>
                      <a:pt x="932" y="243"/>
                    </a:lnTo>
                    <a:lnTo>
                      <a:pt x="932" y="246"/>
                    </a:lnTo>
                    <a:lnTo>
                      <a:pt x="934" y="251"/>
                    </a:lnTo>
                    <a:lnTo>
                      <a:pt x="937" y="254"/>
                    </a:lnTo>
                    <a:lnTo>
                      <a:pt x="940" y="259"/>
                    </a:lnTo>
                    <a:lnTo>
                      <a:pt x="940" y="262"/>
                    </a:lnTo>
                    <a:lnTo>
                      <a:pt x="937" y="264"/>
                    </a:lnTo>
                    <a:lnTo>
                      <a:pt x="934" y="267"/>
                    </a:lnTo>
                    <a:lnTo>
                      <a:pt x="934" y="269"/>
                    </a:lnTo>
                    <a:lnTo>
                      <a:pt x="937" y="272"/>
                    </a:lnTo>
                    <a:lnTo>
                      <a:pt x="937" y="275"/>
                    </a:lnTo>
                    <a:lnTo>
                      <a:pt x="934" y="277"/>
                    </a:lnTo>
                    <a:lnTo>
                      <a:pt x="934" y="280"/>
                    </a:lnTo>
                    <a:lnTo>
                      <a:pt x="937" y="280"/>
                    </a:lnTo>
                    <a:lnTo>
                      <a:pt x="937" y="282"/>
                    </a:lnTo>
                    <a:lnTo>
                      <a:pt x="937" y="285"/>
                    </a:lnTo>
                    <a:lnTo>
                      <a:pt x="940" y="290"/>
                    </a:lnTo>
                    <a:lnTo>
                      <a:pt x="942" y="293"/>
                    </a:lnTo>
                    <a:lnTo>
                      <a:pt x="945" y="293"/>
                    </a:lnTo>
                    <a:lnTo>
                      <a:pt x="945" y="296"/>
                    </a:lnTo>
                    <a:lnTo>
                      <a:pt x="950" y="298"/>
                    </a:lnTo>
                    <a:lnTo>
                      <a:pt x="950" y="301"/>
                    </a:lnTo>
                    <a:lnTo>
                      <a:pt x="953" y="301"/>
                    </a:lnTo>
                    <a:lnTo>
                      <a:pt x="953" y="303"/>
                    </a:lnTo>
                    <a:lnTo>
                      <a:pt x="953" y="306"/>
                    </a:lnTo>
                    <a:lnTo>
                      <a:pt x="953" y="309"/>
                    </a:lnTo>
                    <a:lnTo>
                      <a:pt x="950" y="309"/>
                    </a:lnTo>
                    <a:lnTo>
                      <a:pt x="950" y="311"/>
                    </a:lnTo>
                    <a:lnTo>
                      <a:pt x="950" y="314"/>
                    </a:lnTo>
                    <a:lnTo>
                      <a:pt x="950" y="316"/>
                    </a:lnTo>
                    <a:lnTo>
                      <a:pt x="950" y="319"/>
                    </a:lnTo>
                    <a:lnTo>
                      <a:pt x="953" y="322"/>
                    </a:lnTo>
                    <a:lnTo>
                      <a:pt x="955" y="324"/>
                    </a:lnTo>
                    <a:lnTo>
                      <a:pt x="958" y="329"/>
                    </a:lnTo>
                    <a:lnTo>
                      <a:pt x="960" y="332"/>
                    </a:lnTo>
                    <a:lnTo>
                      <a:pt x="958" y="332"/>
                    </a:lnTo>
                    <a:lnTo>
                      <a:pt x="955" y="335"/>
                    </a:lnTo>
                    <a:lnTo>
                      <a:pt x="955" y="337"/>
                    </a:lnTo>
                    <a:lnTo>
                      <a:pt x="953" y="337"/>
                    </a:lnTo>
                    <a:lnTo>
                      <a:pt x="953" y="340"/>
                    </a:lnTo>
                    <a:lnTo>
                      <a:pt x="950" y="343"/>
                    </a:lnTo>
                    <a:lnTo>
                      <a:pt x="947" y="345"/>
                    </a:lnTo>
                    <a:lnTo>
                      <a:pt x="945" y="350"/>
                    </a:lnTo>
                    <a:lnTo>
                      <a:pt x="945" y="353"/>
                    </a:lnTo>
                    <a:lnTo>
                      <a:pt x="945" y="356"/>
                    </a:lnTo>
                    <a:lnTo>
                      <a:pt x="945" y="358"/>
                    </a:lnTo>
                    <a:lnTo>
                      <a:pt x="945" y="361"/>
                    </a:lnTo>
                    <a:lnTo>
                      <a:pt x="945" y="363"/>
                    </a:lnTo>
                    <a:lnTo>
                      <a:pt x="947" y="366"/>
                    </a:lnTo>
                    <a:lnTo>
                      <a:pt x="945" y="371"/>
                    </a:lnTo>
                    <a:lnTo>
                      <a:pt x="945" y="374"/>
                    </a:lnTo>
                    <a:lnTo>
                      <a:pt x="942" y="377"/>
                    </a:lnTo>
                    <a:lnTo>
                      <a:pt x="945" y="377"/>
                    </a:lnTo>
                    <a:lnTo>
                      <a:pt x="942" y="379"/>
                    </a:lnTo>
                    <a:lnTo>
                      <a:pt x="942" y="382"/>
                    </a:lnTo>
                    <a:lnTo>
                      <a:pt x="940" y="384"/>
                    </a:lnTo>
                    <a:lnTo>
                      <a:pt x="940" y="387"/>
                    </a:lnTo>
                    <a:lnTo>
                      <a:pt x="942" y="387"/>
                    </a:lnTo>
                    <a:lnTo>
                      <a:pt x="942" y="390"/>
                    </a:lnTo>
                    <a:lnTo>
                      <a:pt x="945" y="392"/>
                    </a:lnTo>
                    <a:lnTo>
                      <a:pt x="945" y="397"/>
                    </a:lnTo>
                    <a:lnTo>
                      <a:pt x="945" y="400"/>
                    </a:lnTo>
                    <a:lnTo>
                      <a:pt x="945" y="403"/>
                    </a:lnTo>
                    <a:lnTo>
                      <a:pt x="945" y="405"/>
                    </a:lnTo>
                    <a:lnTo>
                      <a:pt x="945" y="408"/>
                    </a:lnTo>
                    <a:lnTo>
                      <a:pt x="945" y="410"/>
                    </a:lnTo>
                    <a:lnTo>
                      <a:pt x="945" y="413"/>
                    </a:lnTo>
                    <a:lnTo>
                      <a:pt x="942" y="413"/>
                    </a:lnTo>
                    <a:lnTo>
                      <a:pt x="942" y="416"/>
                    </a:lnTo>
                    <a:lnTo>
                      <a:pt x="945" y="429"/>
                    </a:lnTo>
                    <a:lnTo>
                      <a:pt x="945" y="437"/>
                    </a:lnTo>
                    <a:lnTo>
                      <a:pt x="945" y="439"/>
                    </a:lnTo>
                    <a:lnTo>
                      <a:pt x="947" y="439"/>
                    </a:lnTo>
                    <a:lnTo>
                      <a:pt x="947" y="442"/>
                    </a:lnTo>
                    <a:lnTo>
                      <a:pt x="950" y="442"/>
                    </a:lnTo>
                    <a:lnTo>
                      <a:pt x="953" y="444"/>
                    </a:lnTo>
                    <a:lnTo>
                      <a:pt x="955" y="444"/>
                    </a:lnTo>
                    <a:lnTo>
                      <a:pt x="958" y="444"/>
                    </a:lnTo>
                    <a:lnTo>
                      <a:pt x="958" y="447"/>
                    </a:lnTo>
                    <a:lnTo>
                      <a:pt x="958" y="465"/>
                    </a:lnTo>
                    <a:lnTo>
                      <a:pt x="893" y="465"/>
                    </a:lnTo>
                    <a:lnTo>
                      <a:pt x="898" y="468"/>
                    </a:lnTo>
                    <a:lnTo>
                      <a:pt x="898" y="471"/>
                    </a:lnTo>
                    <a:lnTo>
                      <a:pt x="898" y="473"/>
                    </a:lnTo>
                    <a:lnTo>
                      <a:pt x="900" y="476"/>
                    </a:lnTo>
                    <a:lnTo>
                      <a:pt x="900" y="478"/>
                    </a:lnTo>
                    <a:lnTo>
                      <a:pt x="898" y="478"/>
                    </a:lnTo>
                    <a:lnTo>
                      <a:pt x="898" y="481"/>
                    </a:lnTo>
                    <a:lnTo>
                      <a:pt x="898" y="484"/>
                    </a:lnTo>
                    <a:lnTo>
                      <a:pt x="895" y="486"/>
                    </a:lnTo>
                    <a:lnTo>
                      <a:pt x="895" y="489"/>
                    </a:lnTo>
                    <a:lnTo>
                      <a:pt x="895" y="491"/>
                    </a:lnTo>
                    <a:lnTo>
                      <a:pt x="893" y="494"/>
                    </a:lnTo>
                    <a:lnTo>
                      <a:pt x="890" y="494"/>
                    </a:lnTo>
                    <a:lnTo>
                      <a:pt x="890" y="497"/>
                    </a:lnTo>
                    <a:lnTo>
                      <a:pt x="893" y="499"/>
                    </a:lnTo>
                    <a:lnTo>
                      <a:pt x="893" y="502"/>
                    </a:lnTo>
                    <a:lnTo>
                      <a:pt x="893" y="505"/>
                    </a:lnTo>
                    <a:lnTo>
                      <a:pt x="890" y="505"/>
                    </a:lnTo>
                    <a:lnTo>
                      <a:pt x="890" y="507"/>
                    </a:lnTo>
                    <a:lnTo>
                      <a:pt x="887" y="507"/>
                    </a:lnTo>
                    <a:lnTo>
                      <a:pt x="887" y="510"/>
                    </a:lnTo>
                    <a:lnTo>
                      <a:pt x="882" y="518"/>
                    </a:lnTo>
                    <a:lnTo>
                      <a:pt x="880" y="520"/>
                    </a:lnTo>
                    <a:lnTo>
                      <a:pt x="877" y="520"/>
                    </a:lnTo>
                    <a:lnTo>
                      <a:pt x="874" y="520"/>
                    </a:lnTo>
                    <a:lnTo>
                      <a:pt x="874" y="523"/>
                    </a:lnTo>
                    <a:lnTo>
                      <a:pt x="877" y="525"/>
                    </a:lnTo>
                    <a:lnTo>
                      <a:pt x="877" y="528"/>
                    </a:lnTo>
                    <a:lnTo>
                      <a:pt x="874" y="528"/>
                    </a:lnTo>
                    <a:lnTo>
                      <a:pt x="872" y="528"/>
                    </a:lnTo>
                    <a:lnTo>
                      <a:pt x="866" y="531"/>
                    </a:lnTo>
                    <a:lnTo>
                      <a:pt x="864" y="531"/>
                    </a:lnTo>
                    <a:lnTo>
                      <a:pt x="864" y="533"/>
                    </a:lnTo>
                    <a:lnTo>
                      <a:pt x="861" y="533"/>
                    </a:lnTo>
                    <a:lnTo>
                      <a:pt x="861" y="536"/>
                    </a:lnTo>
                    <a:lnTo>
                      <a:pt x="859" y="536"/>
                    </a:lnTo>
                    <a:lnTo>
                      <a:pt x="859" y="538"/>
                    </a:lnTo>
                    <a:lnTo>
                      <a:pt x="856" y="541"/>
                    </a:lnTo>
                    <a:lnTo>
                      <a:pt x="856" y="544"/>
                    </a:lnTo>
                    <a:lnTo>
                      <a:pt x="853" y="544"/>
                    </a:lnTo>
                    <a:lnTo>
                      <a:pt x="853" y="546"/>
                    </a:lnTo>
                    <a:lnTo>
                      <a:pt x="853" y="549"/>
                    </a:lnTo>
                    <a:lnTo>
                      <a:pt x="851" y="549"/>
                    </a:lnTo>
                    <a:lnTo>
                      <a:pt x="851" y="552"/>
                    </a:lnTo>
                    <a:lnTo>
                      <a:pt x="846" y="554"/>
                    </a:lnTo>
                    <a:lnTo>
                      <a:pt x="846" y="557"/>
                    </a:lnTo>
                    <a:lnTo>
                      <a:pt x="846" y="559"/>
                    </a:lnTo>
                    <a:lnTo>
                      <a:pt x="843" y="559"/>
                    </a:lnTo>
                    <a:lnTo>
                      <a:pt x="843" y="562"/>
                    </a:lnTo>
                    <a:lnTo>
                      <a:pt x="840" y="562"/>
                    </a:lnTo>
                    <a:lnTo>
                      <a:pt x="840" y="565"/>
                    </a:lnTo>
                    <a:lnTo>
                      <a:pt x="838" y="567"/>
                    </a:lnTo>
                    <a:lnTo>
                      <a:pt x="835" y="567"/>
                    </a:lnTo>
                    <a:lnTo>
                      <a:pt x="835" y="570"/>
                    </a:lnTo>
                    <a:lnTo>
                      <a:pt x="833" y="570"/>
                    </a:lnTo>
                    <a:lnTo>
                      <a:pt x="833" y="572"/>
                    </a:lnTo>
                    <a:lnTo>
                      <a:pt x="830" y="572"/>
                    </a:lnTo>
                    <a:lnTo>
                      <a:pt x="830" y="575"/>
                    </a:lnTo>
                    <a:lnTo>
                      <a:pt x="827" y="575"/>
                    </a:lnTo>
                    <a:lnTo>
                      <a:pt x="825" y="578"/>
                    </a:lnTo>
                    <a:lnTo>
                      <a:pt x="822" y="580"/>
                    </a:lnTo>
                    <a:lnTo>
                      <a:pt x="819" y="583"/>
                    </a:lnTo>
                    <a:lnTo>
                      <a:pt x="817" y="583"/>
                    </a:lnTo>
                    <a:lnTo>
                      <a:pt x="817" y="585"/>
                    </a:lnTo>
                    <a:lnTo>
                      <a:pt x="814" y="585"/>
                    </a:lnTo>
                    <a:lnTo>
                      <a:pt x="814" y="588"/>
                    </a:lnTo>
                    <a:lnTo>
                      <a:pt x="812" y="588"/>
                    </a:lnTo>
                    <a:lnTo>
                      <a:pt x="809" y="588"/>
                    </a:lnTo>
                    <a:lnTo>
                      <a:pt x="806" y="588"/>
                    </a:lnTo>
                    <a:lnTo>
                      <a:pt x="801" y="591"/>
                    </a:lnTo>
                    <a:lnTo>
                      <a:pt x="799" y="591"/>
                    </a:lnTo>
                    <a:lnTo>
                      <a:pt x="793" y="593"/>
                    </a:lnTo>
                    <a:lnTo>
                      <a:pt x="793" y="596"/>
                    </a:lnTo>
                    <a:lnTo>
                      <a:pt x="791" y="599"/>
                    </a:lnTo>
                    <a:lnTo>
                      <a:pt x="791" y="601"/>
                    </a:lnTo>
                    <a:lnTo>
                      <a:pt x="788" y="601"/>
                    </a:lnTo>
                    <a:lnTo>
                      <a:pt x="786" y="601"/>
                    </a:lnTo>
                    <a:lnTo>
                      <a:pt x="786" y="604"/>
                    </a:lnTo>
                    <a:lnTo>
                      <a:pt x="783" y="604"/>
                    </a:lnTo>
                    <a:lnTo>
                      <a:pt x="780" y="604"/>
                    </a:lnTo>
                    <a:lnTo>
                      <a:pt x="780" y="606"/>
                    </a:lnTo>
                    <a:lnTo>
                      <a:pt x="780" y="604"/>
                    </a:lnTo>
                    <a:lnTo>
                      <a:pt x="780" y="606"/>
                    </a:lnTo>
                    <a:lnTo>
                      <a:pt x="778" y="606"/>
                    </a:lnTo>
                    <a:lnTo>
                      <a:pt x="775" y="606"/>
                    </a:lnTo>
                    <a:lnTo>
                      <a:pt x="773" y="606"/>
                    </a:lnTo>
                    <a:lnTo>
                      <a:pt x="773" y="609"/>
                    </a:lnTo>
                    <a:lnTo>
                      <a:pt x="770" y="609"/>
                    </a:lnTo>
                    <a:lnTo>
                      <a:pt x="767" y="609"/>
                    </a:lnTo>
                    <a:lnTo>
                      <a:pt x="765" y="609"/>
                    </a:lnTo>
                    <a:lnTo>
                      <a:pt x="762" y="609"/>
                    </a:lnTo>
                    <a:lnTo>
                      <a:pt x="759" y="609"/>
                    </a:lnTo>
                    <a:lnTo>
                      <a:pt x="757" y="609"/>
                    </a:lnTo>
                    <a:lnTo>
                      <a:pt x="754" y="609"/>
                    </a:lnTo>
                    <a:lnTo>
                      <a:pt x="752" y="609"/>
                    </a:lnTo>
                    <a:lnTo>
                      <a:pt x="749" y="609"/>
                    </a:lnTo>
                    <a:lnTo>
                      <a:pt x="746" y="609"/>
                    </a:lnTo>
                    <a:lnTo>
                      <a:pt x="744" y="609"/>
                    </a:lnTo>
                    <a:lnTo>
                      <a:pt x="741" y="609"/>
                    </a:lnTo>
                    <a:lnTo>
                      <a:pt x="741" y="612"/>
                    </a:lnTo>
                    <a:lnTo>
                      <a:pt x="739" y="612"/>
                    </a:lnTo>
                    <a:lnTo>
                      <a:pt x="739" y="609"/>
                    </a:lnTo>
                    <a:lnTo>
                      <a:pt x="736" y="609"/>
                    </a:lnTo>
                    <a:lnTo>
                      <a:pt x="736" y="612"/>
                    </a:lnTo>
                    <a:lnTo>
                      <a:pt x="733" y="612"/>
                    </a:lnTo>
                    <a:lnTo>
                      <a:pt x="731" y="612"/>
                    </a:lnTo>
                    <a:lnTo>
                      <a:pt x="728" y="612"/>
                    </a:lnTo>
                    <a:lnTo>
                      <a:pt x="728" y="609"/>
                    </a:lnTo>
                    <a:lnTo>
                      <a:pt x="726" y="612"/>
                    </a:lnTo>
                    <a:lnTo>
                      <a:pt x="726" y="614"/>
                    </a:lnTo>
                    <a:lnTo>
                      <a:pt x="726" y="617"/>
                    </a:lnTo>
                    <a:lnTo>
                      <a:pt x="726" y="619"/>
                    </a:lnTo>
                    <a:lnTo>
                      <a:pt x="726" y="622"/>
                    </a:lnTo>
                    <a:lnTo>
                      <a:pt x="726" y="625"/>
                    </a:lnTo>
                    <a:lnTo>
                      <a:pt x="726" y="627"/>
                    </a:lnTo>
                    <a:lnTo>
                      <a:pt x="726" y="630"/>
                    </a:lnTo>
                    <a:lnTo>
                      <a:pt x="723" y="630"/>
                    </a:lnTo>
                    <a:lnTo>
                      <a:pt x="723" y="632"/>
                    </a:lnTo>
                    <a:lnTo>
                      <a:pt x="723" y="635"/>
                    </a:lnTo>
                    <a:lnTo>
                      <a:pt x="720" y="635"/>
                    </a:lnTo>
                    <a:lnTo>
                      <a:pt x="720" y="638"/>
                    </a:lnTo>
                    <a:lnTo>
                      <a:pt x="718" y="640"/>
                    </a:lnTo>
                    <a:lnTo>
                      <a:pt x="715" y="643"/>
                    </a:lnTo>
                    <a:lnTo>
                      <a:pt x="718" y="646"/>
                    </a:lnTo>
                    <a:lnTo>
                      <a:pt x="715" y="646"/>
                    </a:lnTo>
                    <a:lnTo>
                      <a:pt x="715" y="648"/>
                    </a:lnTo>
                    <a:lnTo>
                      <a:pt x="712" y="651"/>
                    </a:lnTo>
                    <a:lnTo>
                      <a:pt x="712" y="653"/>
                    </a:lnTo>
                    <a:lnTo>
                      <a:pt x="712" y="656"/>
                    </a:lnTo>
                    <a:lnTo>
                      <a:pt x="712" y="659"/>
                    </a:lnTo>
                    <a:lnTo>
                      <a:pt x="712" y="661"/>
                    </a:lnTo>
                    <a:lnTo>
                      <a:pt x="710" y="661"/>
                    </a:lnTo>
                    <a:lnTo>
                      <a:pt x="710" y="664"/>
                    </a:lnTo>
                    <a:lnTo>
                      <a:pt x="707" y="664"/>
                    </a:lnTo>
                    <a:lnTo>
                      <a:pt x="707" y="666"/>
                    </a:lnTo>
                    <a:lnTo>
                      <a:pt x="705" y="666"/>
                    </a:lnTo>
                    <a:lnTo>
                      <a:pt x="705" y="669"/>
                    </a:lnTo>
                    <a:lnTo>
                      <a:pt x="702" y="669"/>
                    </a:lnTo>
                    <a:lnTo>
                      <a:pt x="699" y="669"/>
                    </a:lnTo>
                    <a:lnTo>
                      <a:pt x="699" y="672"/>
                    </a:lnTo>
                    <a:lnTo>
                      <a:pt x="697" y="672"/>
                    </a:lnTo>
                    <a:lnTo>
                      <a:pt x="699" y="672"/>
                    </a:lnTo>
                    <a:lnTo>
                      <a:pt x="699" y="674"/>
                    </a:lnTo>
                    <a:lnTo>
                      <a:pt x="699" y="677"/>
                    </a:lnTo>
                    <a:lnTo>
                      <a:pt x="699" y="680"/>
                    </a:lnTo>
                    <a:lnTo>
                      <a:pt x="699" y="682"/>
                    </a:lnTo>
                    <a:lnTo>
                      <a:pt x="699" y="685"/>
                    </a:lnTo>
                    <a:lnTo>
                      <a:pt x="699" y="687"/>
                    </a:lnTo>
                    <a:lnTo>
                      <a:pt x="699" y="690"/>
                    </a:lnTo>
                    <a:lnTo>
                      <a:pt x="699" y="693"/>
                    </a:lnTo>
                    <a:lnTo>
                      <a:pt x="699" y="695"/>
                    </a:lnTo>
                    <a:lnTo>
                      <a:pt x="699" y="698"/>
                    </a:lnTo>
                    <a:lnTo>
                      <a:pt x="702" y="698"/>
                    </a:lnTo>
                    <a:lnTo>
                      <a:pt x="702" y="700"/>
                    </a:lnTo>
                    <a:lnTo>
                      <a:pt x="702" y="703"/>
                    </a:lnTo>
                    <a:lnTo>
                      <a:pt x="702" y="706"/>
                    </a:lnTo>
                    <a:lnTo>
                      <a:pt x="702" y="708"/>
                    </a:lnTo>
                    <a:lnTo>
                      <a:pt x="705" y="708"/>
                    </a:lnTo>
                    <a:lnTo>
                      <a:pt x="705" y="711"/>
                    </a:lnTo>
                    <a:lnTo>
                      <a:pt x="705" y="713"/>
                    </a:lnTo>
                    <a:lnTo>
                      <a:pt x="705" y="716"/>
                    </a:lnTo>
                    <a:lnTo>
                      <a:pt x="705" y="719"/>
                    </a:lnTo>
                    <a:lnTo>
                      <a:pt x="705" y="721"/>
                    </a:lnTo>
                    <a:lnTo>
                      <a:pt x="686" y="724"/>
                    </a:lnTo>
                    <a:lnTo>
                      <a:pt x="686" y="721"/>
                    </a:lnTo>
                    <a:lnTo>
                      <a:pt x="684" y="721"/>
                    </a:lnTo>
                    <a:lnTo>
                      <a:pt x="681" y="724"/>
                    </a:lnTo>
                    <a:lnTo>
                      <a:pt x="660" y="724"/>
                    </a:lnTo>
                    <a:lnTo>
                      <a:pt x="655" y="724"/>
                    </a:lnTo>
                    <a:lnTo>
                      <a:pt x="652" y="724"/>
                    </a:lnTo>
                    <a:lnTo>
                      <a:pt x="650" y="724"/>
                    </a:lnTo>
                    <a:lnTo>
                      <a:pt x="647" y="724"/>
                    </a:lnTo>
                    <a:lnTo>
                      <a:pt x="647" y="727"/>
                    </a:lnTo>
                    <a:lnTo>
                      <a:pt x="645" y="727"/>
                    </a:lnTo>
                    <a:lnTo>
                      <a:pt x="645" y="729"/>
                    </a:lnTo>
                    <a:lnTo>
                      <a:pt x="642" y="732"/>
                    </a:lnTo>
                    <a:lnTo>
                      <a:pt x="639" y="732"/>
                    </a:lnTo>
                    <a:lnTo>
                      <a:pt x="637" y="734"/>
                    </a:lnTo>
                    <a:lnTo>
                      <a:pt x="634" y="734"/>
                    </a:lnTo>
                    <a:lnTo>
                      <a:pt x="629" y="734"/>
                    </a:lnTo>
                    <a:lnTo>
                      <a:pt x="626" y="734"/>
                    </a:lnTo>
                    <a:lnTo>
                      <a:pt x="621" y="732"/>
                    </a:lnTo>
                    <a:lnTo>
                      <a:pt x="619" y="732"/>
                    </a:lnTo>
                    <a:lnTo>
                      <a:pt x="619" y="734"/>
                    </a:lnTo>
                    <a:lnTo>
                      <a:pt x="621" y="734"/>
                    </a:lnTo>
                    <a:lnTo>
                      <a:pt x="621" y="737"/>
                    </a:lnTo>
                    <a:lnTo>
                      <a:pt x="619" y="737"/>
                    </a:lnTo>
                    <a:lnTo>
                      <a:pt x="616" y="734"/>
                    </a:lnTo>
                    <a:lnTo>
                      <a:pt x="616" y="737"/>
                    </a:lnTo>
                    <a:lnTo>
                      <a:pt x="616" y="740"/>
                    </a:lnTo>
                    <a:lnTo>
                      <a:pt x="619" y="742"/>
                    </a:lnTo>
                    <a:lnTo>
                      <a:pt x="619" y="745"/>
                    </a:lnTo>
                    <a:lnTo>
                      <a:pt x="619" y="747"/>
                    </a:lnTo>
                    <a:lnTo>
                      <a:pt x="616" y="747"/>
                    </a:lnTo>
                    <a:lnTo>
                      <a:pt x="613" y="747"/>
                    </a:lnTo>
                    <a:lnTo>
                      <a:pt x="611" y="747"/>
                    </a:lnTo>
                    <a:lnTo>
                      <a:pt x="608" y="747"/>
                    </a:lnTo>
                    <a:lnTo>
                      <a:pt x="605" y="747"/>
                    </a:lnTo>
                    <a:lnTo>
                      <a:pt x="603" y="747"/>
                    </a:lnTo>
                    <a:lnTo>
                      <a:pt x="600" y="750"/>
                    </a:lnTo>
                    <a:lnTo>
                      <a:pt x="598" y="750"/>
                    </a:lnTo>
                    <a:lnTo>
                      <a:pt x="595" y="750"/>
                    </a:lnTo>
                    <a:lnTo>
                      <a:pt x="592" y="753"/>
                    </a:lnTo>
                    <a:lnTo>
                      <a:pt x="590" y="753"/>
                    </a:lnTo>
                    <a:lnTo>
                      <a:pt x="590" y="750"/>
                    </a:lnTo>
                    <a:lnTo>
                      <a:pt x="587" y="750"/>
                    </a:lnTo>
                    <a:lnTo>
                      <a:pt x="585" y="750"/>
                    </a:lnTo>
                    <a:lnTo>
                      <a:pt x="582" y="750"/>
                    </a:lnTo>
                    <a:lnTo>
                      <a:pt x="582" y="747"/>
                    </a:lnTo>
                    <a:lnTo>
                      <a:pt x="579" y="747"/>
                    </a:lnTo>
                    <a:lnTo>
                      <a:pt x="579" y="745"/>
                    </a:lnTo>
                    <a:lnTo>
                      <a:pt x="577" y="745"/>
                    </a:lnTo>
                    <a:lnTo>
                      <a:pt x="574" y="745"/>
                    </a:lnTo>
                    <a:lnTo>
                      <a:pt x="574" y="747"/>
                    </a:lnTo>
                    <a:lnTo>
                      <a:pt x="572" y="747"/>
                    </a:lnTo>
                    <a:lnTo>
                      <a:pt x="566" y="753"/>
                    </a:lnTo>
                    <a:lnTo>
                      <a:pt x="564" y="753"/>
                    </a:lnTo>
                    <a:lnTo>
                      <a:pt x="561" y="753"/>
                    </a:lnTo>
                    <a:lnTo>
                      <a:pt x="558" y="753"/>
                    </a:lnTo>
                    <a:lnTo>
                      <a:pt x="558" y="755"/>
                    </a:lnTo>
                    <a:lnTo>
                      <a:pt x="556" y="755"/>
                    </a:lnTo>
                    <a:lnTo>
                      <a:pt x="556" y="758"/>
                    </a:lnTo>
                    <a:lnTo>
                      <a:pt x="553" y="755"/>
                    </a:lnTo>
                    <a:lnTo>
                      <a:pt x="551" y="755"/>
                    </a:lnTo>
                    <a:lnTo>
                      <a:pt x="543" y="753"/>
                    </a:lnTo>
                    <a:lnTo>
                      <a:pt x="540" y="753"/>
                    </a:lnTo>
                    <a:lnTo>
                      <a:pt x="538" y="753"/>
                    </a:lnTo>
                    <a:lnTo>
                      <a:pt x="538" y="755"/>
                    </a:lnTo>
                    <a:lnTo>
                      <a:pt x="535" y="755"/>
                    </a:lnTo>
                    <a:lnTo>
                      <a:pt x="532" y="758"/>
                    </a:lnTo>
                    <a:lnTo>
                      <a:pt x="530" y="758"/>
                    </a:lnTo>
                    <a:lnTo>
                      <a:pt x="530" y="760"/>
                    </a:lnTo>
                    <a:lnTo>
                      <a:pt x="527" y="758"/>
                    </a:lnTo>
                    <a:lnTo>
                      <a:pt x="525" y="758"/>
                    </a:lnTo>
                    <a:lnTo>
                      <a:pt x="525" y="760"/>
                    </a:lnTo>
                    <a:lnTo>
                      <a:pt x="522" y="760"/>
                    </a:lnTo>
                    <a:lnTo>
                      <a:pt x="519" y="758"/>
                    </a:lnTo>
                    <a:lnTo>
                      <a:pt x="517" y="755"/>
                    </a:lnTo>
                    <a:lnTo>
                      <a:pt x="511" y="758"/>
                    </a:lnTo>
                    <a:lnTo>
                      <a:pt x="509" y="758"/>
                    </a:lnTo>
                    <a:lnTo>
                      <a:pt x="506" y="758"/>
                    </a:lnTo>
                    <a:lnTo>
                      <a:pt x="504" y="755"/>
                    </a:lnTo>
                    <a:lnTo>
                      <a:pt x="501" y="758"/>
                    </a:lnTo>
                    <a:lnTo>
                      <a:pt x="498" y="758"/>
                    </a:lnTo>
                    <a:lnTo>
                      <a:pt x="498" y="755"/>
                    </a:lnTo>
                    <a:lnTo>
                      <a:pt x="496" y="753"/>
                    </a:lnTo>
                    <a:lnTo>
                      <a:pt x="496" y="750"/>
                    </a:lnTo>
                    <a:lnTo>
                      <a:pt x="493" y="750"/>
                    </a:lnTo>
                    <a:lnTo>
                      <a:pt x="491" y="747"/>
                    </a:lnTo>
                    <a:lnTo>
                      <a:pt x="488" y="747"/>
                    </a:lnTo>
                    <a:lnTo>
                      <a:pt x="491" y="750"/>
                    </a:lnTo>
                    <a:lnTo>
                      <a:pt x="493" y="750"/>
                    </a:lnTo>
                    <a:lnTo>
                      <a:pt x="493" y="753"/>
                    </a:lnTo>
                    <a:lnTo>
                      <a:pt x="491" y="753"/>
                    </a:lnTo>
                    <a:lnTo>
                      <a:pt x="491" y="750"/>
                    </a:lnTo>
                    <a:lnTo>
                      <a:pt x="491" y="753"/>
                    </a:lnTo>
                    <a:lnTo>
                      <a:pt x="488" y="753"/>
                    </a:lnTo>
                    <a:lnTo>
                      <a:pt x="488" y="755"/>
                    </a:lnTo>
                    <a:lnTo>
                      <a:pt x="485" y="755"/>
                    </a:lnTo>
                    <a:lnTo>
                      <a:pt x="485" y="758"/>
                    </a:lnTo>
                    <a:lnTo>
                      <a:pt x="483" y="758"/>
                    </a:lnTo>
                    <a:lnTo>
                      <a:pt x="483" y="760"/>
                    </a:lnTo>
                    <a:lnTo>
                      <a:pt x="483" y="763"/>
                    </a:lnTo>
                    <a:lnTo>
                      <a:pt x="480" y="763"/>
                    </a:lnTo>
                    <a:lnTo>
                      <a:pt x="478" y="763"/>
                    </a:lnTo>
                    <a:lnTo>
                      <a:pt x="478" y="760"/>
                    </a:lnTo>
                    <a:lnTo>
                      <a:pt x="475" y="763"/>
                    </a:lnTo>
                    <a:lnTo>
                      <a:pt x="475" y="766"/>
                    </a:lnTo>
                    <a:lnTo>
                      <a:pt x="475" y="768"/>
                    </a:lnTo>
                    <a:lnTo>
                      <a:pt x="475" y="771"/>
                    </a:lnTo>
                    <a:lnTo>
                      <a:pt x="472" y="774"/>
                    </a:lnTo>
                    <a:lnTo>
                      <a:pt x="472" y="776"/>
                    </a:lnTo>
                    <a:lnTo>
                      <a:pt x="470" y="776"/>
                    </a:lnTo>
                    <a:lnTo>
                      <a:pt x="467" y="774"/>
                    </a:lnTo>
                    <a:lnTo>
                      <a:pt x="464" y="774"/>
                    </a:lnTo>
                    <a:lnTo>
                      <a:pt x="464" y="771"/>
                    </a:lnTo>
                    <a:lnTo>
                      <a:pt x="462" y="771"/>
                    </a:lnTo>
                    <a:lnTo>
                      <a:pt x="459" y="771"/>
                    </a:lnTo>
                    <a:lnTo>
                      <a:pt x="457" y="771"/>
                    </a:lnTo>
                    <a:lnTo>
                      <a:pt x="454" y="771"/>
                    </a:lnTo>
                    <a:lnTo>
                      <a:pt x="454" y="768"/>
                    </a:lnTo>
                    <a:lnTo>
                      <a:pt x="451" y="768"/>
                    </a:lnTo>
                    <a:lnTo>
                      <a:pt x="449" y="768"/>
                    </a:lnTo>
                    <a:lnTo>
                      <a:pt x="446" y="768"/>
                    </a:lnTo>
                    <a:lnTo>
                      <a:pt x="446" y="766"/>
                    </a:lnTo>
                    <a:lnTo>
                      <a:pt x="444" y="766"/>
                    </a:lnTo>
                    <a:lnTo>
                      <a:pt x="441" y="766"/>
                    </a:lnTo>
                    <a:lnTo>
                      <a:pt x="438" y="763"/>
                    </a:lnTo>
                    <a:lnTo>
                      <a:pt x="438" y="766"/>
                    </a:lnTo>
                    <a:lnTo>
                      <a:pt x="438" y="768"/>
                    </a:lnTo>
                    <a:lnTo>
                      <a:pt x="438" y="771"/>
                    </a:lnTo>
                    <a:lnTo>
                      <a:pt x="438" y="774"/>
                    </a:lnTo>
                    <a:lnTo>
                      <a:pt x="436" y="774"/>
                    </a:lnTo>
                    <a:lnTo>
                      <a:pt x="433" y="774"/>
                    </a:lnTo>
                    <a:lnTo>
                      <a:pt x="431" y="774"/>
                    </a:lnTo>
                    <a:lnTo>
                      <a:pt x="428" y="774"/>
                    </a:lnTo>
                    <a:lnTo>
                      <a:pt x="425" y="771"/>
                    </a:lnTo>
                    <a:lnTo>
                      <a:pt x="423" y="771"/>
                    </a:lnTo>
                    <a:lnTo>
                      <a:pt x="423" y="776"/>
                    </a:lnTo>
                    <a:lnTo>
                      <a:pt x="425" y="776"/>
                    </a:lnTo>
                    <a:lnTo>
                      <a:pt x="425" y="779"/>
                    </a:lnTo>
                    <a:lnTo>
                      <a:pt x="425" y="781"/>
                    </a:lnTo>
                    <a:lnTo>
                      <a:pt x="425" y="784"/>
                    </a:lnTo>
                    <a:lnTo>
                      <a:pt x="428" y="784"/>
                    </a:lnTo>
                    <a:lnTo>
                      <a:pt x="428" y="787"/>
                    </a:lnTo>
                    <a:lnTo>
                      <a:pt x="425" y="787"/>
                    </a:lnTo>
                    <a:lnTo>
                      <a:pt x="428" y="789"/>
                    </a:lnTo>
                    <a:lnTo>
                      <a:pt x="428" y="792"/>
                    </a:lnTo>
                    <a:lnTo>
                      <a:pt x="428" y="794"/>
                    </a:lnTo>
                    <a:lnTo>
                      <a:pt x="425" y="797"/>
                    </a:lnTo>
                    <a:lnTo>
                      <a:pt x="425" y="800"/>
                    </a:lnTo>
                    <a:lnTo>
                      <a:pt x="428" y="800"/>
                    </a:lnTo>
                    <a:lnTo>
                      <a:pt x="425" y="802"/>
                    </a:lnTo>
                    <a:lnTo>
                      <a:pt x="423" y="802"/>
                    </a:lnTo>
                    <a:lnTo>
                      <a:pt x="418" y="802"/>
                    </a:lnTo>
                    <a:lnTo>
                      <a:pt x="415" y="800"/>
                    </a:lnTo>
                    <a:lnTo>
                      <a:pt x="410" y="800"/>
                    </a:lnTo>
                    <a:lnTo>
                      <a:pt x="407" y="800"/>
                    </a:lnTo>
                    <a:lnTo>
                      <a:pt x="407" y="797"/>
                    </a:lnTo>
                    <a:lnTo>
                      <a:pt x="404" y="797"/>
                    </a:lnTo>
                    <a:lnTo>
                      <a:pt x="402" y="797"/>
                    </a:lnTo>
                    <a:lnTo>
                      <a:pt x="399" y="797"/>
                    </a:lnTo>
                    <a:lnTo>
                      <a:pt x="399" y="800"/>
                    </a:lnTo>
                    <a:lnTo>
                      <a:pt x="397" y="800"/>
                    </a:lnTo>
                    <a:lnTo>
                      <a:pt x="394" y="800"/>
                    </a:lnTo>
                    <a:lnTo>
                      <a:pt x="391" y="800"/>
                    </a:lnTo>
                    <a:lnTo>
                      <a:pt x="391" y="797"/>
                    </a:lnTo>
                    <a:lnTo>
                      <a:pt x="389" y="797"/>
                    </a:lnTo>
                    <a:lnTo>
                      <a:pt x="386" y="797"/>
                    </a:lnTo>
                    <a:lnTo>
                      <a:pt x="384" y="797"/>
                    </a:lnTo>
                    <a:lnTo>
                      <a:pt x="381" y="797"/>
                    </a:lnTo>
                    <a:lnTo>
                      <a:pt x="378" y="797"/>
                    </a:lnTo>
                    <a:lnTo>
                      <a:pt x="376" y="797"/>
                    </a:lnTo>
                    <a:lnTo>
                      <a:pt x="373" y="797"/>
                    </a:lnTo>
                    <a:lnTo>
                      <a:pt x="371" y="797"/>
                    </a:lnTo>
                    <a:lnTo>
                      <a:pt x="371" y="800"/>
                    </a:lnTo>
                    <a:lnTo>
                      <a:pt x="371" y="802"/>
                    </a:lnTo>
                    <a:lnTo>
                      <a:pt x="368" y="802"/>
                    </a:lnTo>
                    <a:lnTo>
                      <a:pt x="368" y="800"/>
                    </a:lnTo>
                    <a:lnTo>
                      <a:pt x="365" y="800"/>
                    </a:lnTo>
                    <a:lnTo>
                      <a:pt x="365" y="797"/>
                    </a:lnTo>
                    <a:lnTo>
                      <a:pt x="363" y="797"/>
                    </a:lnTo>
                    <a:lnTo>
                      <a:pt x="360" y="797"/>
                    </a:lnTo>
                    <a:lnTo>
                      <a:pt x="357" y="797"/>
                    </a:lnTo>
                    <a:lnTo>
                      <a:pt x="355" y="797"/>
                    </a:lnTo>
                    <a:lnTo>
                      <a:pt x="350" y="800"/>
                    </a:lnTo>
                    <a:lnTo>
                      <a:pt x="347" y="800"/>
                    </a:lnTo>
                    <a:lnTo>
                      <a:pt x="347" y="802"/>
                    </a:lnTo>
                    <a:lnTo>
                      <a:pt x="344" y="802"/>
                    </a:lnTo>
                    <a:lnTo>
                      <a:pt x="342" y="802"/>
                    </a:lnTo>
                    <a:lnTo>
                      <a:pt x="342" y="805"/>
                    </a:lnTo>
                    <a:lnTo>
                      <a:pt x="339" y="805"/>
                    </a:lnTo>
                    <a:lnTo>
                      <a:pt x="337" y="805"/>
                    </a:lnTo>
                    <a:lnTo>
                      <a:pt x="334" y="805"/>
                    </a:lnTo>
                    <a:lnTo>
                      <a:pt x="334" y="807"/>
                    </a:lnTo>
                    <a:lnTo>
                      <a:pt x="331" y="807"/>
                    </a:lnTo>
                    <a:lnTo>
                      <a:pt x="331" y="810"/>
                    </a:lnTo>
                    <a:lnTo>
                      <a:pt x="329" y="810"/>
                    </a:lnTo>
                    <a:lnTo>
                      <a:pt x="329" y="807"/>
                    </a:lnTo>
                    <a:lnTo>
                      <a:pt x="326" y="807"/>
                    </a:lnTo>
                    <a:lnTo>
                      <a:pt x="324" y="807"/>
                    </a:lnTo>
                    <a:lnTo>
                      <a:pt x="321" y="807"/>
                    </a:lnTo>
                    <a:lnTo>
                      <a:pt x="318" y="807"/>
                    </a:lnTo>
                    <a:lnTo>
                      <a:pt x="318" y="810"/>
                    </a:lnTo>
                    <a:lnTo>
                      <a:pt x="318" y="813"/>
                    </a:lnTo>
                    <a:lnTo>
                      <a:pt x="316" y="813"/>
                    </a:lnTo>
                    <a:lnTo>
                      <a:pt x="316" y="810"/>
                    </a:lnTo>
                    <a:lnTo>
                      <a:pt x="313" y="810"/>
                    </a:lnTo>
                    <a:lnTo>
                      <a:pt x="313" y="807"/>
                    </a:lnTo>
                    <a:lnTo>
                      <a:pt x="310" y="807"/>
                    </a:lnTo>
                    <a:lnTo>
                      <a:pt x="310" y="810"/>
                    </a:lnTo>
                    <a:lnTo>
                      <a:pt x="308" y="810"/>
                    </a:lnTo>
                    <a:lnTo>
                      <a:pt x="305" y="810"/>
                    </a:lnTo>
                    <a:lnTo>
                      <a:pt x="303" y="810"/>
                    </a:lnTo>
                    <a:lnTo>
                      <a:pt x="303" y="807"/>
                    </a:lnTo>
                    <a:lnTo>
                      <a:pt x="303" y="805"/>
                    </a:lnTo>
                    <a:lnTo>
                      <a:pt x="300" y="805"/>
                    </a:lnTo>
                    <a:lnTo>
                      <a:pt x="300" y="807"/>
                    </a:lnTo>
                    <a:lnTo>
                      <a:pt x="297" y="807"/>
                    </a:lnTo>
                    <a:lnTo>
                      <a:pt x="297" y="810"/>
                    </a:lnTo>
                    <a:lnTo>
                      <a:pt x="295" y="807"/>
                    </a:lnTo>
                    <a:lnTo>
                      <a:pt x="292" y="807"/>
                    </a:lnTo>
                    <a:lnTo>
                      <a:pt x="290" y="807"/>
                    </a:lnTo>
                    <a:lnTo>
                      <a:pt x="290" y="810"/>
                    </a:lnTo>
                    <a:lnTo>
                      <a:pt x="287" y="810"/>
                    </a:lnTo>
                    <a:lnTo>
                      <a:pt x="287" y="813"/>
                    </a:lnTo>
                    <a:lnTo>
                      <a:pt x="284" y="813"/>
                    </a:lnTo>
                    <a:lnTo>
                      <a:pt x="284" y="815"/>
                    </a:lnTo>
                    <a:lnTo>
                      <a:pt x="282" y="815"/>
                    </a:lnTo>
                    <a:lnTo>
                      <a:pt x="282" y="818"/>
                    </a:lnTo>
                    <a:lnTo>
                      <a:pt x="279" y="818"/>
                    </a:lnTo>
                    <a:lnTo>
                      <a:pt x="277" y="818"/>
                    </a:lnTo>
                    <a:lnTo>
                      <a:pt x="277" y="815"/>
                    </a:lnTo>
                    <a:lnTo>
                      <a:pt x="274" y="815"/>
                    </a:lnTo>
                    <a:lnTo>
                      <a:pt x="274" y="813"/>
                    </a:lnTo>
                    <a:lnTo>
                      <a:pt x="274" y="815"/>
                    </a:lnTo>
                    <a:lnTo>
                      <a:pt x="271" y="815"/>
                    </a:lnTo>
                    <a:lnTo>
                      <a:pt x="271" y="818"/>
                    </a:lnTo>
                    <a:lnTo>
                      <a:pt x="269" y="818"/>
                    </a:lnTo>
                    <a:lnTo>
                      <a:pt x="271" y="818"/>
                    </a:lnTo>
                    <a:lnTo>
                      <a:pt x="271" y="821"/>
                    </a:lnTo>
                    <a:lnTo>
                      <a:pt x="271" y="823"/>
                    </a:lnTo>
                    <a:lnTo>
                      <a:pt x="274" y="826"/>
                    </a:lnTo>
                    <a:lnTo>
                      <a:pt x="271" y="826"/>
                    </a:lnTo>
                    <a:lnTo>
                      <a:pt x="271" y="828"/>
                    </a:lnTo>
                    <a:lnTo>
                      <a:pt x="269" y="828"/>
                    </a:lnTo>
                    <a:lnTo>
                      <a:pt x="269" y="831"/>
                    </a:lnTo>
                    <a:lnTo>
                      <a:pt x="266" y="831"/>
                    </a:lnTo>
                    <a:lnTo>
                      <a:pt x="266" y="834"/>
                    </a:lnTo>
                    <a:lnTo>
                      <a:pt x="264" y="834"/>
                    </a:lnTo>
                    <a:lnTo>
                      <a:pt x="261" y="834"/>
                    </a:lnTo>
                    <a:lnTo>
                      <a:pt x="261" y="831"/>
                    </a:lnTo>
                    <a:lnTo>
                      <a:pt x="258" y="831"/>
                    </a:lnTo>
                    <a:lnTo>
                      <a:pt x="256" y="831"/>
                    </a:lnTo>
                    <a:lnTo>
                      <a:pt x="253" y="831"/>
                    </a:lnTo>
                    <a:lnTo>
                      <a:pt x="253" y="834"/>
                    </a:lnTo>
                    <a:lnTo>
                      <a:pt x="250" y="834"/>
                    </a:lnTo>
                    <a:lnTo>
                      <a:pt x="250" y="836"/>
                    </a:lnTo>
                    <a:lnTo>
                      <a:pt x="250" y="834"/>
                    </a:lnTo>
                    <a:lnTo>
                      <a:pt x="248" y="834"/>
                    </a:lnTo>
                    <a:lnTo>
                      <a:pt x="248" y="836"/>
                    </a:lnTo>
                    <a:lnTo>
                      <a:pt x="245" y="836"/>
                    </a:lnTo>
                    <a:lnTo>
                      <a:pt x="245" y="834"/>
                    </a:lnTo>
                    <a:lnTo>
                      <a:pt x="243" y="834"/>
                    </a:lnTo>
                    <a:lnTo>
                      <a:pt x="240" y="834"/>
                    </a:lnTo>
                    <a:lnTo>
                      <a:pt x="240" y="836"/>
                    </a:lnTo>
                    <a:lnTo>
                      <a:pt x="237" y="836"/>
                    </a:lnTo>
                    <a:lnTo>
                      <a:pt x="235" y="836"/>
                    </a:lnTo>
                    <a:lnTo>
                      <a:pt x="232" y="836"/>
                    </a:lnTo>
                    <a:lnTo>
                      <a:pt x="230" y="836"/>
                    </a:lnTo>
                    <a:lnTo>
                      <a:pt x="230" y="839"/>
                    </a:lnTo>
                    <a:lnTo>
                      <a:pt x="230" y="836"/>
                    </a:lnTo>
                    <a:lnTo>
                      <a:pt x="227" y="836"/>
                    </a:lnTo>
                    <a:lnTo>
                      <a:pt x="224" y="836"/>
                    </a:lnTo>
                    <a:lnTo>
                      <a:pt x="222" y="836"/>
                    </a:lnTo>
                    <a:lnTo>
                      <a:pt x="219" y="834"/>
                    </a:lnTo>
                    <a:lnTo>
                      <a:pt x="217" y="834"/>
                    </a:lnTo>
                    <a:lnTo>
                      <a:pt x="217" y="836"/>
                    </a:lnTo>
                    <a:close/>
                  </a:path>
                </a:pathLst>
              </a:custGeom>
              <a:no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79" name="Freeform 243"/>
              <p:cNvSpPr>
                <a:spLocks/>
              </p:cNvSpPr>
              <p:nvPr/>
            </p:nvSpPr>
            <p:spPr bwMode="auto">
              <a:xfrm>
                <a:off x="3399" y="1382"/>
                <a:ext cx="960" cy="849"/>
              </a:xfrm>
              <a:custGeom>
                <a:avLst/>
                <a:gdLst>
                  <a:gd name="T0" fmla="*/ 193 w 960"/>
                  <a:gd name="T1" fmla="*/ 818 h 849"/>
                  <a:gd name="T2" fmla="*/ 164 w 960"/>
                  <a:gd name="T3" fmla="*/ 826 h 849"/>
                  <a:gd name="T4" fmla="*/ 143 w 960"/>
                  <a:gd name="T5" fmla="*/ 839 h 849"/>
                  <a:gd name="T6" fmla="*/ 115 w 960"/>
                  <a:gd name="T7" fmla="*/ 828 h 849"/>
                  <a:gd name="T8" fmla="*/ 70 w 960"/>
                  <a:gd name="T9" fmla="*/ 844 h 849"/>
                  <a:gd name="T10" fmla="*/ 34 w 960"/>
                  <a:gd name="T11" fmla="*/ 823 h 849"/>
                  <a:gd name="T12" fmla="*/ 10 w 960"/>
                  <a:gd name="T13" fmla="*/ 807 h 849"/>
                  <a:gd name="T14" fmla="*/ 5 w 960"/>
                  <a:gd name="T15" fmla="*/ 774 h 849"/>
                  <a:gd name="T16" fmla="*/ 2 w 960"/>
                  <a:gd name="T17" fmla="*/ 734 h 849"/>
                  <a:gd name="T18" fmla="*/ 18 w 960"/>
                  <a:gd name="T19" fmla="*/ 700 h 849"/>
                  <a:gd name="T20" fmla="*/ 39 w 960"/>
                  <a:gd name="T21" fmla="*/ 674 h 849"/>
                  <a:gd name="T22" fmla="*/ 29 w 960"/>
                  <a:gd name="T23" fmla="*/ 646 h 849"/>
                  <a:gd name="T24" fmla="*/ 39 w 960"/>
                  <a:gd name="T25" fmla="*/ 619 h 849"/>
                  <a:gd name="T26" fmla="*/ 36 w 960"/>
                  <a:gd name="T27" fmla="*/ 593 h 849"/>
                  <a:gd name="T28" fmla="*/ 44 w 960"/>
                  <a:gd name="T29" fmla="*/ 565 h 849"/>
                  <a:gd name="T30" fmla="*/ 73 w 960"/>
                  <a:gd name="T31" fmla="*/ 531 h 849"/>
                  <a:gd name="T32" fmla="*/ 104 w 960"/>
                  <a:gd name="T33" fmla="*/ 507 h 849"/>
                  <a:gd name="T34" fmla="*/ 138 w 960"/>
                  <a:gd name="T35" fmla="*/ 491 h 849"/>
                  <a:gd name="T36" fmla="*/ 159 w 960"/>
                  <a:gd name="T37" fmla="*/ 468 h 849"/>
                  <a:gd name="T38" fmla="*/ 180 w 960"/>
                  <a:gd name="T39" fmla="*/ 437 h 849"/>
                  <a:gd name="T40" fmla="*/ 209 w 960"/>
                  <a:gd name="T41" fmla="*/ 408 h 849"/>
                  <a:gd name="T42" fmla="*/ 224 w 960"/>
                  <a:gd name="T43" fmla="*/ 366 h 849"/>
                  <a:gd name="T44" fmla="*/ 219 w 960"/>
                  <a:gd name="T45" fmla="*/ 348 h 849"/>
                  <a:gd name="T46" fmla="*/ 222 w 960"/>
                  <a:gd name="T47" fmla="*/ 322 h 849"/>
                  <a:gd name="T48" fmla="*/ 217 w 960"/>
                  <a:gd name="T49" fmla="*/ 285 h 849"/>
                  <a:gd name="T50" fmla="*/ 206 w 960"/>
                  <a:gd name="T51" fmla="*/ 243 h 849"/>
                  <a:gd name="T52" fmla="*/ 274 w 960"/>
                  <a:gd name="T53" fmla="*/ 202 h 849"/>
                  <a:gd name="T54" fmla="*/ 511 w 960"/>
                  <a:gd name="T55" fmla="*/ 118 h 849"/>
                  <a:gd name="T56" fmla="*/ 527 w 960"/>
                  <a:gd name="T57" fmla="*/ 128 h 849"/>
                  <a:gd name="T58" fmla="*/ 561 w 960"/>
                  <a:gd name="T59" fmla="*/ 102 h 849"/>
                  <a:gd name="T60" fmla="*/ 621 w 960"/>
                  <a:gd name="T61" fmla="*/ 113 h 849"/>
                  <a:gd name="T62" fmla="*/ 621 w 960"/>
                  <a:gd name="T63" fmla="*/ 149 h 849"/>
                  <a:gd name="T64" fmla="*/ 624 w 960"/>
                  <a:gd name="T65" fmla="*/ 209 h 849"/>
                  <a:gd name="T66" fmla="*/ 652 w 960"/>
                  <a:gd name="T67" fmla="*/ 277 h 849"/>
                  <a:gd name="T68" fmla="*/ 679 w 960"/>
                  <a:gd name="T69" fmla="*/ 246 h 849"/>
                  <a:gd name="T70" fmla="*/ 689 w 960"/>
                  <a:gd name="T71" fmla="*/ 199 h 849"/>
                  <a:gd name="T72" fmla="*/ 705 w 960"/>
                  <a:gd name="T73" fmla="*/ 139 h 849"/>
                  <a:gd name="T74" fmla="*/ 723 w 960"/>
                  <a:gd name="T75" fmla="*/ 107 h 849"/>
                  <a:gd name="T76" fmla="*/ 788 w 960"/>
                  <a:gd name="T77" fmla="*/ 76 h 849"/>
                  <a:gd name="T78" fmla="*/ 822 w 960"/>
                  <a:gd name="T79" fmla="*/ 29 h 849"/>
                  <a:gd name="T80" fmla="*/ 833 w 960"/>
                  <a:gd name="T81" fmla="*/ 8 h 849"/>
                  <a:gd name="T82" fmla="*/ 864 w 960"/>
                  <a:gd name="T83" fmla="*/ 8 h 849"/>
                  <a:gd name="T84" fmla="*/ 893 w 960"/>
                  <a:gd name="T85" fmla="*/ 16 h 849"/>
                  <a:gd name="T86" fmla="*/ 890 w 960"/>
                  <a:gd name="T87" fmla="*/ 29 h 849"/>
                  <a:gd name="T88" fmla="*/ 874 w 960"/>
                  <a:gd name="T89" fmla="*/ 55 h 849"/>
                  <a:gd name="T90" fmla="*/ 908 w 960"/>
                  <a:gd name="T91" fmla="*/ 47 h 849"/>
                  <a:gd name="T92" fmla="*/ 900 w 960"/>
                  <a:gd name="T93" fmla="*/ 79 h 849"/>
                  <a:gd name="T94" fmla="*/ 911 w 960"/>
                  <a:gd name="T95" fmla="*/ 113 h 849"/>
                  <a:gd name="T96" fmla="*/ 906 w 960"/>
                  <a:gd name="T97" fmla="*/ 157 h 849"/>
                  <a:gd name="T98" fmla="*/ 913 w 960"/>
                  <a:gd name="T99" fmla="*/ 204 h 849"/>
                  <a:gd name="T100" fmla="*/ 921 w 960"/>
                  <a:gd name="T101" fmla="*/ 230 h 849"/>
                  <a:gd name="T102" fmla="*/ 937 w 960"/>
                  <a:gd name="T103" fmla="*/ 280 h 849"/>
                  <a:gd name="T104" fmla="*/ 950 w 960"/>
                  <a:gd name="T105" fmla="*/ 319 h 849"/>
                  <a:gd name="T106" fmla="*/ 945 w 960"/>
                  <a:gd name="T107" fmla="*/ 363 h 849"/>
                  <a:gd name="T108" fmla="*/ 945 w 960"/>
                  <a:gd name="T109" fmla="*/ 408 h 849"/>
                  <a:gd name="T110" fmla="*/ 898 w 960"/>
                  <a:gd name="T111" fmla="*/ 468 h 849"/>
                  <a:gd name="T112" fmla="*/ 890 w 960"/>
                  <a:gd name="T113" fmla="*/ 505 h 849"/>
                  <a:gd name="T114" fmla="*/ 861 w 960"/>
                  <a:gd name="T115" fmla="*/ 536 h 849"/>
                  <a:gd name="T116" fmla="*/ 838 w 960"/>
                  <a:gd name="T117" fmla="*/ 567 h 849"/>
                  <a:gd name="T118" fmla="*/ 806 w 960"/>
                  <a:gd name="T119" fmla="*/ 588 h 8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960" h="849">
                    <a:moveTo>
                      <a:pt x="217" y="836"/>
                    </a:moveTo>
                    <a:lnTo>
                      <a:pt x="214" y="839"/>
                    </a:lnTo>
                    <a:lnTo>
                      <a:pt x="211" y="839"/>
                    </a:lnTo>
                    <a:lnTo>
                      <a:pt x="211" y="836"/>
                    </a:lnTo>
                    <a:lnTo>
                      <a:pt x="209" y="836"/>
                    </a:lnTo>
                    <a:lnTo>
                      <a:pt x="209" y="834"/>
                    </a:lnTo>
                    <a:lnTo>
                      <a:pt x="206" y="826"/>
                    </a:lnTo>
                    <a:lnTo>
                      <a:pt x="209" y="826"/>
                    </a:lnTo>
                    <a:lnTo>
                      <a:pt x="206" y="826"/>
                    </a:lnTo>
                    <a:lnTo>
                      <a:pt x="206" y="823"/>
                    </a:lnTo>
                    <a:lnTo>
                      <a:pt x="203" y="823"/>
                    </a:lnTo>
                    <a:lnTo>
                      <a:pt x="201" y="823"/>
                    </a:lnTo>
                    <a:lnTo>
                      <a:pt x="198" y="823"/>
                    </a:lnTo>
                    <a:lnTo>
                      <a:pt x="198" y="821"/>
                    </a:lnTo>
                    <a:lnTo>
                      <a:pt x="198" y="818"/>
                    </a:lnTo>
                    <a:lnTo>
                      <a:pt x="196" y="818"/>
                    </a:lnTo>
                    <a:lnTo>
                      <a:pt x="193" y="818"/>
                    </a:lnTo>
                    <a:lnTo>
                      <a:pt x="193" y="815"/>
                    </a:lnTo>
                    <a:lnTo>
                      <a:pt x="193" y="813"/>
                    </a:lnTo>
                    <a:lnTo>
                      <a:pt x="190" y="813"/>
                    </a:lnTo>
                    <a:lnTo>
                      <a:pt x="188" y="813"/>
                    </a:lnTo>
                    <a:lnTo>
                      <a:pt x="185" y="813"/>
                    </a:lnTo>
                    <a:lnTo>
                      <a:pt x="185" y="815"/>
                    </a:lnTo>
                    <a:lnTo>
                      <a:pt x="183" y="815"/>
                    </a:lnTo>
                    <a:lnTo>
                      <a:pt x="183" y="818"/>
                    </a:lnTo>
                    <a:lnTo>
                      <a:pt x="180" y="818"/>
                    </a:lnTo>
                    <a:lnTo>
                      <a:pt x="177" y="818"/>
                    </a:lnTo>
                    <a:lnTo>
                      <a:pt x="177" y="821"/>
                    </a:lnTo>
                    <a:lnTo>
                      <a:pt x="175" y="821"/>
                    </a:lnTo>
                    <a:lnTo>
                      <a:pt x="172" y="821"/>
                    </a:lnTo>
                    <a:lnTo>
                      <a:pt x="170" y="823"/>
                    </a:lnTo>
                    <a:lnTo>
                      <a:pt x="170" y="826"/>
                    </a:lnTo>
                    <a:lnTo>
                      <a:pt x="167" y="826"/>
                    </a:lnTo>
                    <a:lnTo>
                      <a:pt x="164" y="826"/>
                    </a:lnTo>
                    <a:lnTo>
                      <a:pt x="164" y="823"/>
                    </a:lnTo>
                    <a:lnTo>
                      <a:pt x="162" y="823"/>
                    </a:lnTo>
                    <a:lnTo>
                      <a:pt x="159" y="823"/>
                    </a:lnTo>
                    <a:lnTo>
                      <a:pt x="159" y="826"/>
                    </a:lnTo>
                    <a:lnTo>
                      <a:pt x="159" y="828"/>
                    </a:lnTo>
                    <a:lnTo>
                      <a:pt x="156" y="828"/>
                    </a:lnTo>
                    <a:lnTo>
                      <a:pt x="156" y="831"/>
                    </a:lnTo>
                    <a:lnTo>
                      <a:pt x="156" y="834"/>
                    </a:lnTo>
                    <a:lnTo>
                      <a:pt x="156" y="836"/>
                    </a:lnTo>
                    <a:lnTo>
                      <a:pt x="154" y="836"/>
                    </a:lnTo>
                    <a:lnTo>
                      <a:pt x="151" y="836"/>
                    </a:lnTo>
                    <a:lnTo>
                      <a:pt x="151" y="839"/>
                    </a:lnTo>
                    <a:lnTo>
                      <a:pt x="151" y="841"/>
                    </a:lnTo>
                    <a:lnTo>
                      <a:pt x="149" y="841"/>
                    </a:lnTo>
                    <a:lnTo>
                      <a:pt x="146" y="841"/>
                    </a:lnTo>
                    <a:lnTo>
                      <a:pt x="143" y="841"/>
                    </a:lnTo>
                    <a:lnTo>
                      <a:pt x="143" y="839"/>
                    </a:lnTo>
                    <a:lnTo>
                      <a:pt x="141" y="839"/>
                    </a:lnTo>
                    <a:lnTo>
                      <a:pt x="141" y="836"/>
                    </a:lnTo>
                    <a:lnTo>
                      <a:pt x="138" y="836"/>
                    </a:lnTo>
                    <a:lnTo>
                      <a:pt x="138" y="834"/>
                    </a:lnTo>
                    <a:lnTo>
                      <a:pt x="136" y="834"/>
                    </a:lnTo>
                    <a:lnTo>
                      <a:pt x="136" y="831"/>
                    </a:lnTo>
                    <a:lnTo>
                      <a:pt x="133" y="831"/>
                    </a:lnTo>
                    <a:lnTo>
                      <a:pt x="133" y="834"/>
                    </a:lnTo>
                    <a:lnTo>
                      <a:pt x="130" y="834"/>
                    </a:lnTo>
                    <a:lnTo>
                      <a:pt x="128" y="834"/>
                    </a:lnTo>
                    <a:lnTo>
                      <a:pt x="128" y="831"/>
                    </a:lnTo>
                    <a:lnTo>
                      <a:pt x="125" y="831"/>
                    </a:lnTo>
                    <a:lnTo>
                      <a:pt x="125" y="828"/>
                    </a:lnTo>
                    <a:lnTo>
                      <a:pt x="123" y="828"/>
                    </a:lnTo>
                    <a:lnTo>
                      <a:pt x="120" y="828"/>
                    </a:lnTo>
                    <a:lnTo>
                      <a:pt x="117" y="828"/>
                    </a:lnTo>
                    <a:lnTo>
                      <a:pt x="115" y="828"/>
                    </a:lnTo>
                    <a:lnTo>
                      <a:pt x="112" y="828"/>
                    </a:lnTo>
                    <a:lnTo>
                      <a:pt x="104" y="834"/>
                    </a:lnTo>
                    <a:lnTo>
                      <a:pt x="96" y="834"/>
                    </a:lnTo>
                    <a:lnTo>
                      <a:pt x="94" y="834"/>
                    </a:lnTo>
                    <a:lnTo>
                      <a:pt x="86" y="826"/>
                    </a:lnTo>
                    <a:lnTo>
                      <a:pt x="83" y="826"/>
                    </a:lnTo>
                    <a:lnTo>
                      <a:pt x="83" y="828"/>
                    </a:lnTo>
                    <a:lnTo>
                      <a:pt x="83" y="831"/>
                    </a:lnTo>
                    <a:lnTo>
                      <a:pt x="83" y="834"/>
                    </a:lnTo>
                    <a:lnTo>
                      <a:pt x="83" y="836"/>
                    </a:lnTo>
                    <a:lnTo>
                      <a:pt x="86" y="836"/>
                    </a:lnTo>
                    <a:lnTo>
                      <a:pt x="86" y="839"/>
                    </a:lnTo>
                    <a:lnTo>
                      <a:pt x="83" y="839"/>
                    </a:lnTo>
                    <a:lnTo>
                      <a:pt x="83" y="841"/>
                    </a:lnTo>
                    <a:lnTo>
                      <a:pt x="81" y="841"/>
                    </a:lnTo>
                    <a:lnTo>
                      <a:pt x="81" y="844"/>
                    </a:lnTo>
                    <a:lnTo>
                      <a:pt x="70" y="844"/>
                    </a:lnTo>
                    <a:lnTo>
                      <a:pt x="63" y="844"/>
                    </a:lnTo>
                    <a:lnTo>
                      <a:pt x="57" y="844"/>
                    </a:lnTo>
                    <a:lnTo>
                      <a:pt x="55" y="847"/>
                    </a:lnTo>
                    <a:lnTo>
                      <a:pt x="52" y="847"/>
                    </a:lnTo>
                    <a:lnTo>
                      <a:pt x="49" y="849"/>
                    </a:lnTo>
                    <a:lnTo>
                      <a:pt x="47" y="841"/>
                    </a:lnTo>
                    <a:lnTo>
                      <a:pt x="44" y="839"/>
                    </a:lnTo>
                    <a:lnTo>
                      <a:pt x="44" y="836"/>
                    </a:lnTo>
                    <a:lnTo>
                      <a:pt x="44" y="834"/>
                    </a:lnTo>
                    <a:lnTo>
                      <a:pt x="44" y="831"/>
                    </a:lnTo>
                    <a:lnTo>
                      <a:pt x="42" y="831"/>
                    </a:lnTo>
                    <a:lnTo>
                      <a:pt x="42" y="828"/>
                    </a:lnTo>
                    <a:lnTo>
                      <a:pt x="39" y="828"/>
                    </a:lnTo>
                    <a:lnTo>
                      <a:pt x="36" y="828"/>
                    </a:lnTo>
                    <a:lnTo>
                      <a:pt x="36" y="826"/>
                    </a:lnTo>
                    <a:lnTo>
                      <a:pt x="34" y="826"/>
                    </a:lnTo>
                    <a:lnTo>
                      <a:pt x="34" y="823"/>
                    </a:lnTo>
                    <a:lnTo>
                      <a:pt x="34" y="821"/>
                    </a:lnTo>
                    <a:lnTo>
                      <a:pt x="31" y="818"/>
                    </a:lnTo>
                    <a:lnTo>
                      <a:pt x="29" y="818"/>
                    </a:lnTo>
                    <a:lnTo>
                      <a:pt x="29" y="815"/>
                    </a:lnTo>
                    <a:lnTo>
                      <a:pt x="29" y="813"/>
                    </a:lnTo>
                    <a:lnTo>
                      <a:pt x="31" y="813"/>
                    </a:lnTo>
                    <a:lnTo>
                      <a:pt x="31" y="807"/>
                    </a:lnTo>
                    <a:lnTo>
                      <a:pt x="31" y="810"/>
                    </a:lnTo>
                    <a:lnTo>
                      <a:pt x="29" y="810"/>
                    </a:lnTo>
                    <a:lnTo>
                      <a:pt x="29" y="807"/>
                    </a:lnTo>
                    <a:lnTo>
                      <a:pt x="26" y="807"/>
                    </a:lnTo>
                    <a:lnTo>
                      <a:pt x="23" y="807"/>
                    </a:lnTo>
                    <a:lnTo>
                      <a:pt x="21" y="807"/>
                    </a:lnTo>
                    <a:lnTo>
                      <a:pt x="18" y="807"/>
                    </a:lnTo>
                    <a:lnTo>
                      <a:pt x="16" y="807"/>
                    </a:lnTo>
                    <a:lnTo>
                      <a:pt x="13" y="807"/>
                    </a:lnTo>
                    <a:lnTo>
                      <a:pt x="10" y="807"/>
                    </a:lnTo>
                    <a:lnTo>
                      <a:pt x="8" y="807"/>
                    </a:lnTo>
                    <a:lnTo>
                      <a:pt x="8" y="805"/>
                    </a:lnTo>
                    <a:lnTo>
                      <a:pt x="8" y="802"/>
                    </a:lnTo>
                    <a:lnTo>
                      <a:pt x="8" y="800"/>
                    </a:lnTo>
                    <a:lnTo>
                      <a:pt x="8" y="797"/>
                    </a:lnTo>
                    <a:lnTo>
                      <a:pt x="8" y="794"/>
                    </a:lnTo>
                    <a:lnTo>
                      <a:pt x="8" y="792"/>
                    </a:lnTo>
                    <a:lnTo>
                      <a:pt x="8" y="789"/>
                    </a:lnTo>
                    <a:lnTo>
                      <a:pt x="10" y="789"/>
                    </a:lnTo>
                    <a:lnTo>
                      <a:pt x="10" y="787"/>
                    </a:lnTo>
                    <a:lnTo>
                      <a:pt x="8" y="787"/>
                    </a:lnTo>
                    <a:lnTo>
                      <a:pt x="8" y="784"/>
                    </a:lnTo>
                    <a:lnTo>
                      <a:pt x="5" y="784"/>
                    </a:lnTo>
                    <a:lnTo>
                      <a:pt x="5" y="781"/>
                    </a:lnTo>
                    <a:lnTo>
                      <a:pt x="5" y="779"/>
                    </a:lnTo>
                    <a:lnTo>
                      <a:pt x="5" y="776"/>
                    </a:lnTo>
                    <a:lnTo>
                      <a:pt x="5" y="774"/>
                    </a:lnTo>
                    <a:lnTo>
                      <a:pt x="5" y="771"/>
                    </a:lnTo>
                    <a:lnTo>
                      <a:pt x="2" y="771"/>
                    </a:lnTo>
                    <a:lnTo>
                      <a:pt x="2" y="768"/>
                    </a:lnTo>
                    <a:lnTo>
                      <a:pt x="2" y="766"/>
                    </a:lnTo>
                    <a:lnTo>
                      <a:pt x="2" y="763"/>
                    </a:lnTo>
                    <a:lnTo>
                      <a:pt x="2" y="760"/>
                    </a:lnTo>
                    <a:lnTo>
                      <a:pt x="2" y="758"/>
                    </a:lnTo>
                    <a:lnTo>
                      <a:pt x="2" y="755"/>
                    </a:lnTo>
                    <a:lnTo>
                      <a:pt x="2" y="753"/>
                    </a:lnTo>
                    <a:lnTo>
                      <a:pt x="2" y="750"/>
                    </a:lnTo>
                    <a:lnTo>
                      <a:pt x="0" y="747"/>
                    </a:lnTo>
                    <a:lnTo>
                      <a:pt x="0" y="745"/>
                    </a:lnTo>
                    <a:lnTo>
                      <a:pt x="2" y="745"/>
                    </a:lnTo>
                    <a:lnTo>
                      <a:pt x="2" y="742"/>
                    </a:lnTo>
                    <a:lnTo>
                      <a:pt x="2" y="740"/>
                    </a:lnTo>
                    <a:lnTo>
                      <a:pt x="2" y="737"/>
                    </a:lnTo>
                    <a:lnTo>
                      <a:pt x="2" y="734"/>
                    </a:lnTo>
                    <a:lnTo>
                      <a:pt x="2" y="732"/>
                    </a:lnTo>
                    <a:lnTo>
                      <a:pt x="2" y="729"/>
                    </a:lnTo>
                    <a:lnTo>
                      <a:pt x="2" y="727"/>
                    </a:lnTo>
                    <a:lnTo>
                      <a:pt x="2" y="724"/>
                    </a:lnTo>
                    <a:lnTo>
                      <a:pt x="2" y="721"/>
                    </a:lnTo>
                    <a:lnTo>
                      <a:pt x="2" y="719"/>
                    </a:lnTo>
                    <a:lnTo>
                      <a:pt x="5" y="719"/>
                    </a:lnTo>
                    <a:lnTo>
                      <a:pt x="5" y="716"/>
                    </a:lnTo>
                    <a:lnTo>
                      <a:pt x="8" y="713"/>
                    </a:lnTo>
                    <a:lnTo>
                      <a:pt x="8" y="711"/>
                    </a:lnTo>
                    <a:lnTo>
                      <a:pt x="10" y="711"/>
                    </a:lnTo>
                    <a:lnTo>
                      <a:pt x="13" y="711"/>
                    </a:lnTo>
                    <a:lnTo>
                      <a:pt x="16" y="711"/>
                    </a:lnTo>
                    <a:lnTo>
                      <a:pt x="16" y="708"/>
                    </a:lnTo>
                    <a:lnTo>
                      <a:pt x="16" y="706"/>
                    </a:lnTo>
                    <a:lnTo>
                      <a:pt x="18" y="703"/>
                    </a:lnTo>
                    <a:lnTo>
                      <a:pt x="18" y="700"/>
                    </a:lnTo>
                    <a:lnTo>
                      <a:pt x="21" y="700"/>
                    </a:lnTo>
                    <a:lnTo>
                      <a:pt x="23" y="698"/>
                    </a:lnTo>
                    <a:lnTo>
                      <a:pt x="26" y="695"/>
                    </a:lnTo>
                    <a:lnTo>
                      <a:pt x="29" y="693"/>
                    </a:lnTo>
                    <a:lnTo>
                      <a:pt x="29" y="690"/>
                    </a:lnTo>
                    <a:lnTo>
                      <a:pt x="31" y="690"/>
                    </a:lnTo>
                    <a:lnTo>
                      <a:pt x="34" y="690"/>
                    </a:lnTo>
                    <a:lnTo>
                      <a:pt x="34" y="687"/>
                    </a:lnTo>
                    <a:lnTo>
                      <a:pt x="36" y="687"/>
                    </a:lnTo>
                    <a:lnTo>
                      <a:pt x="36" y="685"/>
                    </a:lnTo>
                    <a:lnTo>
                      <a:pt x="36" y="682"/>
                    </a:lnTo>
                    <a:lnTo>
                      <a:pt x="34" y="682"/>
                    </a:lnTo>
                    <a:lnTo>
                      <a:pt x="34" y="680"/>
                    </a:lnTo>
                    <a:lnTo>
                      <a:pt x="36" y="680"/>
                    </a:lnTo>
                    <a:lnTo>
                      <a:pt x="36" y="677"/>
                    </a:lnTo>
                    <a:lnTo>
                      <a:pt x="39" y="677"/>
                    </a:lnTo>
                    <a:lnTo>
                      <a:pt x="39" y="674"/>
                    </a:lnTo>
                    <a:lnTo>
                      <a:pt x="39" y="672"/>
                    </a:lnTo>
                    <a:lnTo>
                      <a:pt x="42" y="672"/>
                    </a:lnTo>
                    <a:lnTo>
                      <a:pt x="42" y="669"/>
                    </a:lnTo>
                    <a:lnTo>
                      <a:pt x="42" y="666"/>
                    </a:lnTo>
                    <a:lnTo>
                      <a:pt x="42" y="664"/>
                    </a:lnTo>
                    <a:lnTo>
                      <a:pt x="39" y="664"/>
                    </a:lnTo>
                    <a:lnTo>
                      <a:pt x="39" y="661"/>
                    </a:lnTo>
                    <a:lnTo>
                      <a:pt x="36" y="661"/>
                    </a:lnTo>
                    <a:lnTo>
                      <a:pt x="34" y="661"/>
                    </a:lnTo>
                    <a:lnTo>
                      <a:pt x="34" y="659"/>
                    </a:lnTo>
                    <a:lnTo>
                      <a:pt x="34" y="656"/>
                    </a:lnTo>
                    <a:lnTo>
                      <a:pt x="34" y="653"/>
                    </a:lnTo>
                    <a:lnTo>
                      <a:pt x="31" y="653"/>
                    </a:lnTo>
                    <a:lnTo>
                      <a:pt x="31" y="651"/>
                    </a:lnTo>
                    <a:lnTo>
                      <a:pt x="29" y="651"/>
                    </a:lnTo>
                    <a:lnTo>
                      <a:pt x="29" y="648"/>
                    </a:lnTo>
                    <a:lnTo>
                      <a:pt x="29" y="646"/>
                    </a:lnTo>
                    <a:lnTo>
                      <a:pt x="29" y="643"/>
                    </a:lnTo>
                    <a:lnTo>
                      <a:pt x="29" y="640"/>
                    </a:lnTo>
                    <a:lnTo>
                      <a:pt x="34" y="640"/>
                    </a:lnTo>
                    <a:lnTo>
                      <a:pt x="36" y="640"/>
                    </a:lnTo>
                    <a:lnTo>
                      <a:pt x="34" y="638"/>
                    </a:lnTo>
                    <a:lnTo>
                      <a:pt x="31" y="635"/>
                    </a:lnTo>
                    <a:lnTo>
                      <a:pt x="31" y="632"/>
                    </a:lnTo>
                    <a:lnTo>
                      <a:pt x="34" y="632"/>
                    </a:lnTo>
                    <a:lnTo>
                      <a:pt x="34" y="630"/>
                    </a:lnTo>
                    <a:lnTo>
                      <a:pt x="36" y="630"/>
                    </a:lnTo>
                    <a:lnTo>
                      <a:pt x="34" y="630"/>
                    </a:lnTo>
                    <a:lnTo>
                      <a:pt x="34" y="627"/>
                    </a:lnTo>
                    <a:lnTo>
                      <a:pt x="34" y="625"/>
                    </a:lnTo>
                    <a:lnTo>
                      <a:pt x="31" y="625"/>
                    </a:lnTo>
                    <a:lnTo>
                      <a:pt x="34" y="622"/>
                    </a:lnTo>
                    <a:lnTo>
                      <a:pt x="36" y="622"/>
                    </a:lnTo>
                    <a:lnTo>
                      <a:pt x="39" y="619"/>
                    </a:lnTo>
                    <a:lnTo>
                      <a:pt x="42" y="619"/>
                    </a:lnTo>
                    <a:lnTo>
                      <a:pt x="44" y="617"/>
                    </a:lnTo>
                    <a:lnTo>
                      <a:pt x="44" y="614"/>
                    </a:lnTo>
                    <a:lnTo>
                      <a:pt x="47" y="612"/>
                    </a:lnTo>
                    <a:lnTo>
                      <a:pt x="49" y="609"/>
                    </a:lnTo>
                    <a:lnTo>
                      <a:pt x="47" y="609"/>
                    </a:lnTo>
                    <a:lnTo>
                      <a:pt x="47" y="606"/>
                    </a:lnTo>
                    <a:lnTo>
                      <a:pt x="44" y="606"/>
                    </a:lnTo>
                    <a:lnTo>
                      <a:pt x="44" y="604"/>
                    </a:lnTo>
                    <a:lnTo>
                      <a:pt x="42" y="604"/>
                    </a:lnTo>
                    <a:lnTo>
                      <a:pt x="44" y="601"/>
                    </a:lnTo>
                    <a:lnTo>
                      <a:pt x="42" y="601"/>
                    </a:lnTo>
                    <a:lnTo>
                      <a:pt x="42" y="599"/>
                    </a:lnTo>
                    <a:lnTo>
                      <a:pt x="39" y="599"/>
                    </a:lnTo>
                    <a:lnTo>
                      <a:pt x="39" y="596"/>
                    </a:lnTo>
                    <a:lnTo>
                      <a:pt x="36" y="596"/>
                    </a:lnTo>
                    <a:lnTo>
                      <a:pt x="36" y="593"/>
                    </a:lnTo>
                    <a:lnTo>
                      <a:pt x="36" y="591"/>
                    </a:lnTo>
                    <a:lnTo>
                      <a:pt x="36" y="588"/>
                    </a:lnTo>
                    <a:lnTo>
                      <a:pt x="34" y="588"/>
                    </a:lnTo>
                    <a:lnTo>
                      <a:pt x="34" y="585"/>
                    </a:lnTo>
                    <a:lnTo>
                      <a:pt x="31" y="583"/>
                    </a:lnTo>
                    <a:lnTo>
                      <a:pt x="34" y="583"/>
                    </a:lnTo>
                    <a:lnTo>
                      <a:pt x="34" y="580"/>
                    </a:lnTo>
                    <a:lnTo>
                      <a:pt x="31" y="580"/>
                    </a:lnTo>
                    <a:lnTo>
                      <a:pt x="31" y="578"/>
                    </a:lnTo>
                    <a:lnTo>
                      <a:pt x="34" y="578"/>
                    </a:lnTo>
                    <a:lnTo>
                      <a:pt x="36" y="578"/>
                    </a:lnTo>
                    <a:lnTo>
                      <a:pt x="36" y="575"/>
                    </a:lnTo>
                    <a:lnTo>
                      <a:pt x="36" y="572"/>
                    </a:lnTo>
                    <a:lnTo>
                      <a:pt x="36" y="570"/>
                    </a:lnTo>
                    <a:lnTo>
                      <a:pt x="39" y="570"/>
                    </a:lnTo>
                    <a:lnTo>
                      <a:pt x="39" y="567"/>
                    </a:lnTo>
                    <a:lnTo>
                      <a:pt x="44" y="565"/>
                    </a:lnTo>
                    <a:lnTo>
                      <a:pt x="49" y="562"/>
                    </a:lnTo>
                    <a:lnTo>
                      <a:pt x="52" y="559"/>
                    </a:lnTo>
                    <a:lnTo>
                      <a:pt x="55" y="559"/>
                    </a:lnTo>
                    <a:lnTo>
                      <a:pt x="57" y="559"/>
                    </a:lnTo>
                    <a:lnTo>
                      <a:pt x="60" y="559"/>
                    </a:lnTo>
                    <a:lnTo>
                      <a:pt x="63" y="559"/>
                    </a:lnTo>
                    <a:lnTo>
                      <a:pt x="63" y="557"/>
                    </a:lnTo>
                    <a:lnTo>
                      <a:pt x="63" y="554"/>
                    </a:lnTo>
                    <a:lnTo>
                      <a:pt x="63" y="552"/>
                    </a:lnTo>
                    <a:lnTo>
                      <a:pt x="63" y="549"/>
                    </a:lnTo>
                    <a:lnTo>
                      <a:pt x="63" y="546"/>
                    </a:lnTo>
                    <a:lnTo>
                      <a:pt x="68" y="544"/>
                    </a:lnTo>
                    <a:lnTo>
                      <a:pt x="70" y="546"/>
                    </a:lnTo>
                    <a:lnTo>
                      <a:pt x="73" y="544"/>
                    </a:lnTo>
                    <a:lnTo>
                      <a:pt x="70" y="536"/>
                    </a:lnTo>
                    <a:lnTo>
                      <a:pt x="73" y="533"/>
                    </a:lnTo>
                    <a:lnTo>
                      <a:pt x="73" y="531"/>
                    </a:lnTo>
                    <a:lnTo>
                      <a:pt x="70" y="528"/>
                    </a:lnTo>
                    <a:lnTo>
                      <a:pt x="68" y="528"/>
                    </a:lnTo>
                    <a:lnTo>
                      <a:pt x="68" y="525"/>
                    </a:lnTo>
                    <a:lnTo>
                      <a:pt x="65" y="523"/>
                    </a:lnTo>
                    <a:lnTo>
                      <a:pt x="70" y="520"/>
                    </a:lnTo>
                    <a:lnTo>
                      <a:pt x="83" y="518"/>
                    </a:lnTo>
                    <a:lnTo>
                      <a:pt x="86" y="518"/>
                    </a:lnTo>
                    <a:lnTo>
                      <a:pt x="89" y="515"/>
                    </a:lnTo>
                    <a:lnTo>
                      <a:pt x="89" y="512"/>
                    </a:lnTo>
                    <a:lnTo>
                      <a:pt x="91" y="512"/>
                    </a:lnTo>
                    <a:lnTo>
                      <a:pt x="91" y="515"/>
                    </a:lnTo>
                    <a:lnTo>
                      <a:pt x="91" y="512"/>
                    </a:lnTo>
                    <a:lnTo>
                      <a:pt x="94" y="512"/>
                    </a:lnTo>
                    <a:lnTo>
                      <a:pt x="96" y="512"/>
                    </a:lnTo>
                    <a:lnTo>
                      <a:pt x="99" y="510"/>
                    </a:lnTo>
                    <a:lnTo>
                      <a:pt x="102" y="510"/>
                    </a:lnTo>
                    <a:lnTo>
                      <a:pt x="104" y="507"/>
                    </a:lnTo>
                    <a:lnTo>
                      <a:pt x="107" y="507"/>
                    </a:lnTo>
                    <a:lnTo>
                      <a:pt x="110" y="510"/>
                    </a:lnTo>
                    <a:lnTo>
                      <a:pt x="112" y="510"/>
                    </a:lnTo>
                    <a:lnTo>
                      <a:pt x="115" y="510"/>
                    </a:lnTo>
                    <a:lnTo>
                      <a:pt x="117" y="507"/>
                    </a:lnTo>
                    <a:lnTo>
                      <a:pt x="120" y="507"/>
                    </a:lnTo>
                    <a:lnTo>
                      <a:pt x="120" y="505"/>
                    </a:lnTo>
                    <a:lnTo>
                      <a:pt x="123" y="502"/>
                    </a:lnTo>
                    <a:lnTo>
                      <a:pt x="123" y="499"/>
                    </a:lnTo>
                    <a:lnTo>
                      <a:pt x="125" y="499"/>
                    </a:lnTo>
                    <a:lnTo>
                      <a:pt x="128" y="499"/>
                    </a:lnTo>
                    <a:lnTo>
                      <a:pt x="130" y="499"/>
                    </a:lnTo>
                    <a:lnTo>
                      <a:pt x="133" y="499"/>
                    </a:lnTo>
                    <a:lnTo>
                      <a:pt x="133" y="497"/>
                    </a:lnTo>
                    <a:lnTo>
                      <a:pt x="136" y="497"/>
                    </a:lnTo>
                    <a:lnTo>
                      <a:pt x="136" y="494"/>
                    </a:lnTo>
                    <a:lnTo>
                      <a:pt x="138" y="491"/>
                    </a:lnTo>
                    <a:lnTo>
                      <a:pt x="136" y="489"/>
                    </a:lnTo>
                    <a:lnTo>
                      <a:pt x="136" y="486"/>
                    </a:lnTo>
                    <a:lnTo>
                      <a:pt x="136" y="484"/>
                    </a:lnTo>
                    <a:lnTo>
                      <a:pt x="136" y="481"/>
                    </a:lnTo>
                    <a:lnTo>
                      <a:pt x="138" y="481"/>
                    </a:lnTo>
                    <a:lnTo>
                      <a:pt x="138" y="478"/>
                    </a:lnTo>
                    <a:lnTo>
                      <a:pt x="141" y="478"/>
                    </a:lnTo>
                    <a:lnTo>
                      <a:pt x="143" y="478"/>
                    </a:lnTo>
                    <a:lnTo>
                      <a:pt x="143" y="476"/>
                    </a:lnTo>
                    <a:lnTo>
                      <a:pt x="146" y="476"/>
                    </a:lnTo>
                    <a:lnTo>
                      <a:pt x="149" y="473"/>
                    </a:lnTo>
                    <a:lnTo>
                      <a:pt x="151" y="473"/>
                    </a:lnTo>
                    <a:lnTo>
                      <a:pt x="151" y="471"/>
                    </a:lnTo>
                    <a:lnTo>
                      <a:pt x="154" y="471"/>
                    </a:lnTo>
                    <a:lnTo>
                      <a:pt x="154" y="468"/>
                    </a:lnTo>
                    <a:lnTo>
                      <a:pt x="156" y="468"/>
                    </a:lnTo>
                    <a:lnTo>
                      <a:pt x="159" y="468"/>
                    </a:lnTo>
                    <a:lnTo>
                      <a:pt x="162" y="465"/>
                    </a:lnTo>
                    <a:lnTo>
                      <a:pt x="164" y="465"/>
                    </a:lnTo>
                    <a:lnTo>
                      <a:pt x="164" y="463"/>
                    </a:lnTo>
                    <a:lnTo>
                      <a:pt x="164" y="460"/>
                    </a:lnTo>
                    <a:lnTo>
                      <a:pt x="167" y="460"/>
                    </a:lnTo>
                    <a:lnTo>
                      <a:pt x="167" y="457"/>
                    </a:lnTo>
                    <a:lnTo>
                      <a:pt x="170" y="457"/>
                    </a:lnTo>
                    <a:lnTo>
                      <a:pt x="170" y="455"/>
                    </a:lnTo>
                    <a:lnTo>
                      <a:pt x="170" y="452"/>
                    </a:lnTo>
                    <a:lnTo>
                      <a:pt x="172" y="452"/>
                    </a:lnTo>
                    <a:lnTo>
                      <a:pt x="172" y="450"/>
                    </a:lnTo>
                    <a:lnTo>
                      <a:pt x="175" y="447"/>
                    </a:lnTo>
                    <a:lnTo>
                      <a:pt x="175" y="444"/>
                    </a:lnTo>
                    <a:lnTo>
                      <a:pt x="177" y="442"/>
                    </a:lnTo>
                    <a:lnTo>
                      <a:pt x="177" y="439"/>
                    </a:lnTo>
                    <a:lnTo>
                      <a:pt x="180" y="439"/>
                    </a:lnTo>
                    <a:lnTo>
                      <a:pt x="180" y="437"/>
                    </a:lnTo>
                    <a:lnTo>
                      <a:pt x="180" y="434"/>
                    </a:lnTo>
                    <a:lnTo>
                      <a:pt x="183" y="431"/>
                    </a:lnTo>
                    <a:lnTo>
                      <a:pt x="183" y="429"/>
                    </a:lnTo>
                    <a:lnTo>
                      <a:pt x="183" y="426"/>
                    </a:lnTo>
                    <a:lnTo>
                      <a:pt x="185" y="424"/>
                    </a:lnTo>
                    <a:lnTo>
                      <a:pt x="188" y="424"/>
                    </a:lnTo>
                    <a:lnTo>
                      <a:pt x="188" y="421"/>
                    </a:lnTo>
                    <a:lnTo>
                      <a:pt x="190" y="421"/>
                    </a:lnTo>
                    <a:lnTo>
                      <a:pt x="190" y="418"/>
                    </a:lnTo>
                    <a:lnTo>
                      <a:pt x="193" y="418"/>
                    </a:lnTo>
                    <a:lnTo>
                      <a:pt x="196" y="418"/>
                    </a:lnTo>
                    <a:lnTo>
                      <a:pt x="198" y="416"/>
                    </a:lnTo>
                    <a:lnTo>
                      <a:pt x="201" y="413"/>
                    </a:lnTo>
                    <a:lnTo>
                      <a:pt x="203" y="413"/>
                    </a:lnTo>
                    <a:lnTo>
                      <a:pt x="203" y="410"/>
                    </a:lnTo>
                    <a:lnTo>
                      <a:pt x="206" y="408"/>
                    </a:lnTo>
                    <a:lnTo>
                      <a:pt x="209" y="408"/>
                    </a:lnTo>
                    <a:lnTo>
                      <a:pt x="217" y="405"/>
                    </a:lnTo>
                    <a:lnTo>
                      <a:pt x="219" y="403"/>
                    </a:lnTo>
                    <a:lnTo>
                      <a:pt x="222" y="400"/>
                    </a:lnTo>
                    <a:lnTo>
                      <a:pt x="224" y="400"/>
                    </a:lnTo>
                    <a:lnTo>
                      <a:pt x="224" y="397"/>
                    </a:lnTo>
                    <a:lnTo>
                      <a:pt x="227" y="392"/>
                    </a:lnTo>
                    <a:lnTo>
                      <a:pt x="230" y="390"/>
                    </a:lnTo>
                    <a:lnTo>
                      <a:pt x="227" y="387"/>
                    </a:lnTo>
                    <a:lnTo>
                      <a:pt x="227" y="384"/>
                    </a:lnTo>
                    <a:lnTo>
                      <a:pt x="224" y="384"/>
                    </a:lnTo>
                    <a:lnTo>
                      <a:pt x="224" y="382"/>
                    </a:lnTo>
                    <a:lnTo>
                      <a:pt x="224" y="379"/>
                    </a:lnTo>
                    <a:lnTo>
                      <a:pt x="224" y="377"/>
                    </a:lnTo>
                    <a:lnTo>
                      <a:pt x="224" y="374"/>
                    </a:lnTo>
                    <a:lnTo>
                      <a:pt x="224" y="371"/>
                    </a:lnTo>
                    <a:lnTo>
                      <a:pt x="224" y="369"/>
                    </a:lnTo>
                    <a:lnTo>
                      <a:pt x="224" y="366"/>
                    </a:lnTo>
                    <a:lnTo>
                      <a:pt x="222" y="363"/>
                    </a:lnTo>
                    <a:lnTo>
                      <a:pt x="219" y="363"/>
                    </a:lnTo>
                    <a:lnTo>
                      <a:pt x="217" y="361"/>
                    </a:lnTo>
                    <a:lnTo>
                      <a:pt x="214" y="358"/>
                    </a:lnTo>
                    <a:lnTo>
                      <a:pt x="211" y="361"/>
                    </a:lnTo>
                    <a:lnTo>
                      <a:pt x="211" y="358"/>
                    </a:lnTo>
                    <a:lnTo>
                      <a:pt x="214" y="358"/>
                    </a:lnTo>
                    <a:lnTo>
                      <a:pt x="214" y="356"/>
                    </a:lnTo>
                    <a:lnTo>
                      <a:pt x="211" y="358"/>
                    </a:lnTo>
                    <a:lnTo>
                      <a:pt x="211" y="356"/>
                    </a:lnTo>
                    <a:lnTo>
                      <a:pt x="209" y="356"/>
                    </a:lnTo>
                    <a:lnTo>
                      <a:pt x="211" y="356"/>
                    </a:lnTo>
                    <a:lnTo>
                      <a:pt x="211" y="353"/>
                    </a:lnTo>
                    <a:lnTo>
                      <a:pt x="214" y="353"/>
                    </a:lnTo>
                    <a:lnTo>
                      <a:pt x="214" y="350"/>
                    </a:lnTo>
                    <a:lnTo>
                      <a:pt x="217" y="350"/>
                    </a:lnTo>
                    <a:lnTo>
                      <a:pt x="219" y="348"/>
                    </a:lnTo>
                    <a:lnTo>
                      <a:pt x="219" y="345"/>
                    </a:lnTo>
                    <a:lnTo>
                      <a:pt x="219" y="343"/>
                    </a:lnTo>
                    <a:lnTo>
                      <a:pt x="222" y="340"/>
                    </a:lnTo>
                    <a:lnTo>
                      <a:pt x="222" y="337"/>
                    </a:lnTo>
                    <a:lnTo>
                      <a:pt x="224" y="337"/>
                    </a:lnTo>
                    <a:lnTo>
                      <a:pt x="227" y="335"/>
                    </a:lnTo>
                    <a:lnTo>
                      <a:pt x="227" y="332"/>
                    </a:lnTo>
                    <a:lnTo>
                      <a:pt x="224" y="332"/>
                    </a:lnTo>
                    <a:lnTo>
                      <a:pt x="224" y="329"/>
                    </a:lnTo>
                    <a:lnTo>
                      <a:pt x="222" y="329"/>
                    </a:lnTo>
                    <a:lnTo>
                      <a:pt x="222" y="327"/>
                    </a:lnTo>
                    <a:lnTo>
                      <a:pt x="222" y="324"/>
                    </a:lnTo>
                    <a:lnTo>
                      <a:pt x="224" y="324"/>
                    </a:lnTo>
                    <a:lnTo>
                      <a:pt x="224" y="322"/>
                    </a:lnTo>
                    <a:lnTo>
                      <a:pt x="224" y="319"/>
                    </a:lnTo>
                    <a:lnTo>
                      <a:pt x="222" y="319"/>
                    </a:lnTo>
                    <a:lnTo>
                      <a:pt x="222" y="322"/>
                    </a:lnTo>
                    <a:lnTo>
                      <a:pt x="219" y="319"/>
                    </a:lnTo>
                    <a:lnTo>
                      <a:pt x="222" y="319"/>
                    </a:lnTo>
                    <a:lnTo>
                      <a:pt x="222" y="316"/>
                    </a:lnTo>
                    <a:lnTo>
                      <a:pt x="222" y="314"/>
                    </a:lnTo>
                    <a:lnTo>
                      <a:pt x="219" y="311"/>
                    </a:lnTo>
                    <a:lnTo>
                      <a:pt x="219" y="309"/>
                    </a:lnTo>
                    <a:lnTo>
                      <a:pt x="219" y="306"/>
                    </a:lnTo>
                    <a:lnTo>
                      <a:pt x="219" y="303"/>
                    </a:lnTo>
                    <a:lnTo>
                      <a:pt x="222" y="303"/>
                    </a:lnTo>
                    <a:lnTo>
                      <a:pt x="222" y="301"/>
                    </a:lnTo>
                    <a:lnTo>
                      <a:pt x="224" y="298"/>
                    </a:lnTo>
                    <a:lnTo>
                      <a:pt x="222" y="296"/>
                    </a:lnTo>
                    <a:lnTo>
                      <a:pt x="222" y="293"/>
                    </a:lnTo>
                    <a:lnTo>
                      <a:pt x="222" y="290"/>
                    </a:lnTo>
                    <a:lnTo>
                      <a:pt x="219" y="290"/>
                    </a:lnTo>
                    <a:lnTo>
                      <a:pt x="217" y="288"/>
                    </a:lnTo>
                    <a:lnTo>
                      <a:pt x="217" y="285"/>
                    </a:lnTo>
                    <a:lnTo>
                      <a:pt x="217" y="282"/>
                    </a:lnTo>
                    <a:lnTo>
                      <a:pt x="214" y="280"/>
                    </a:lnTo>
                    <a:lnTo>
                      <a:pt x="214" y="277"/>
                    </a:lnTo>
                    <a:lnTo>
                      <a:pt x="214" y="275"/>
                    </a:lnTo>
                    <a:lnTo>
                      <a:pt x="211" y="275"/>
                    </a:lnTo>
                    <a:lnTo>
                      <a:pt x="211" y="272"/>
                    </a:lnTo>
                    <a:lnTo>
                      <a:pt x="209" y="272"/>
                    </a:lnTo>
                    <a:lnTo>
                      <a:pt x="209" y="267"/>
                    </a:lnTo>
                    <a:lnTo>
                      <a:pt x="206" y="267"/>
                    </a:lnTo>
                    <a:lnTo>
                      <a:pt x="206" y="264"/>
                    </a:lnTo>
                    <a:lnTo>
                      <a:pt x="203" y="264"/>
                    </a:lnTo>
                    <a:lnTo>
                      <a:pt x="203" y="262"/>
                    </a:lnTo>
                    <a:lnTo>
                      <a:pt x="203" y="259"/>
                    </a:lnTo>
                    <a:lnTo>
                      <a:pt x="203" y="256"/>
                    </a:lnTo>
                    <a:lnTo>
                      <a:pt x="206" y="251"/>
                    </a:lnTo>
                    <a:lnTo>
                      <a:pt x="209" y="246"/>
                    </a:lnTo>
                    <a:lnTo>
                      <a:pt x="206" y="243"/>
                    </a:lnTo>
                    <a:lnTo>
                      <a:pt x="203" y="241"/>
                    </a:lnTo>
                    <a:lnTo>
                      <a:pt x="206" y="241"/>
                    </a:lnTo>
                    <a:lnTo>
                      <a:pt x="209" y="241"/>
                    </a:lnTo>
                    <a:lnTo>
                      <a:pt x="214" y="238"/>
                    </a:lnTo>
                    <a:lnTo>
                      <a:pt x="217" y="238"/>
                    </a:lnTo>
                    <a:lnTo>
                      <a:pt x="219" y="238"/>
                    </a:lnTo>
                    <a:lnTo>
                      <a:pt x="224" y="235"/>
                    </a:lnTo>
                    <a:lnTo>
                      <a:pt x="227" y="235"/>
                    </a:lnTo>
                    <a:lnTo>
                      <a:pt x="230" y="233"/>
                    </a:lnTo>
                    <a:lnTo>
                      <a:pt x="235" y="233"/>
                    </a:lnTo>
                    <a:lnTo>
                      <a:pt x="237" y="230"/>
                    </a:lnTo>
                    <a:lnTo>
                      <a:pt x="240" y="230"/>
                    </a:lnTo>
                    <a:lnTo>
                      <a:pt x="245" y="228"/>
                    </a:lnTo>
                    <a:lnTo>
                      <a:pt x="248" y="225"/>
                    </a:lnTo>
                    <a:lnTo>
                      <a:pt x="274" y="225"/>
                    </a:lnTo>
                    <a:lnTo>
                      <a:pt x="274" y="212"/>
                    </a:lnTo>
                    <a:lnTo>
                      <a:pt x="274" y="202"/>
                    </a:lnTo>
                    <a:lnTo>
                      <a:pt x="331" y="202"/>
                    </a:lnTo>
                    <a:lnTo>
                      <a:pt x="339" y="202"/>
                    </a:lnTo>
                    <a:lnTo>
                      <a:pt x="373" y="202"/>
                    </a:lnTo>
                    <a:lnTo>
                      <a:pt x="373" y="194"/>
                    </a:lnTo>
                    <a:lnTo>
                      <a:pt x="373" y="191"/>
                    </a:lnTo>
                    <a:lnTo>
                      <a:pt x="373" y="173"/>
                    </a:lnTo>
                    <a:lnTo>
                      <a:pt x="431" y="173"/>
                    </a:lnTo>
                    <a:lnTo>
                      <a:pt x="446" y="173"/>
                    </a:lnTo>
                    <a:lnTo>
                      <a:pt x="485" y="173"/>
                    </a:lnTo>
                    <a:lnTo>
                      <a:pt x="491" y="157"/>
                    </a:lnTo>
                    <a:lnTo>
                      <a:pt x="493" y="149"/>
                    </a:lnTo>
                    <a:lnTo>
                      <a:pt x="498" y="149"/>
                    </a:lnTo>
                    <a:lnTo>
                      <a:pt x="501" y="141"/>
                    </a:lnTo>
                    <a:lnTo>
                      <a:pt x="498" y="139"/>
                    </a:lnTo>
                    <a:lnTo>
                      <a:pt x="506" y="123"/>
                    </a:lnTo>
                    <a:lnTo>
                      <a:pt x="506" y="121"/>
                    </a:lnTo>
                    <a:lnTo>
                      <a:pt x="511" y="118"/>
                    </a:lnTo>
                    <a:lnTo>
                      <a:pt x="514" y="115"/>
                    </a:lnTo>
                    <a:lnTo>
                      <a:pt x="517" y="113"/>
                    </a:lnTo>
                    <a:lnTo>
                      <a:pt x="517" y="115"/>
                    </a:lnTo>
                    <a:lnTo>
                      <a:pt x="514" y="115"/>
                    </a:lnTo>
                    <a:lnTo>
                      <a:pt x="517" y="121"/>
                    </a:lnTo>
                    <a:lnTo>
                      <a:pt x="517" y="123"/>
                    </a:lnTo>
                    <a:lnTo>
                      <a:pt x="517" y="126"/>
                    </a:lnTo>
                    <a:lnTo>
                      <a:pt x="519" y="128"/>
                    </a:lnTo>
                    <a:lnTo>
                      <a:pt x="517" y="134"/>
                    </a:lnTo>
                    <a:lnTo>
                      <a:pt x="519" y="136"/>
                    </a:lnTo>
                    <a:lnTo>
                      <a:pt x="522" y="131"/>
                    </a:lnTo>
                    <a:lnTo>
                      <a:pt x="527" y="136"/>
                    </a:lnTo>
                    <a:lnTo>
                      <a:pt x="525" y="139"/>
                    </a:lnTo>
                    <a:lnTo>
                      <a:pt x="527" y="141"/>
                    </a:lnTo>
                    <a:lnTo>
                      <a:pt x="530" y="139"/>
                    </a:lnTo>
                    <a:lnTo>
                      <a:pt x="532" y="139"/>
                    </a:lnTo>
                    <a:lnTo>
                      <a:pt x="527" y="128"/>
                    </a:lnTo>
                    <a:lnTo>
                      <a:pt x="527" y="126"/>
                    </a:lnTo>
                    <a:lnTo>
                      <a:pt x="527" y="123"/>
                    </a:lnTo>
                    <a:lnTo>
                      <a:pt x="527" y="121"/>
                    </a:lnTo>
                    <a:lnTo>
                      <a:pt x="527" y="118"/>
                    </a:lnTo>
                    <a:lnTo>
                      <a:pt x="530" y="118"/>
                    </a:lnTo>
                    <a:lnTo>
                      <a:pt x="532" y="115"/>
                    </a:lnTo>
                    <a:lnTo>
                      <a:pt x="532" y="113"/>
                    </a:lnTo>
                    <a:lnTo>
                      <a:pt x="535" y="113"/>
                    </a:lnTo>
                    <a:lnTo>
                      <a:pt x="535" y="110"/>
                    </a:lnTo>
                    <a:lnTo>
                      <a:pt x="538" y="110"/>
                    </a:lnTo>
                    <a:lnTo>
                      <a:pt x="540" y="107"/>
                    </a:lnTo>
                    <a:lnTo>
                      <a:pt x="543" y="113"/>
                    </a:lnTo>
                    <a:lnTo>
                      <a:pt x="545" y="113"/>
                    </a:lnTo>
                    <a:lnTo>
                      <a:pt x="548" y="110"/>
                    </a:lnTo>
                    <a:lnTo>
                      <a:pt x="551" y="110"/>
                    </a:lnTo>
                    <a:lnTo>
                      <a:pt x="558" y="105"/>
                    </a:lnTo>
                    <a:lnTo>
                      <a:pt x="561" y="102"/>
                    </a:lnTo>
                    <a:lnTo>
                      <a:pt x="566" y="100"/>
                    </a:lnTo>
                    <a:lnTo>
                      <a:pt x="590" y="81"/>
                    </a:lnTo>
                    <a:lnTo>
                      <a:pt x="592" y="84"/>
                    </a:lnTo>
                    <a:lnTo>
                      <a:pt x="598" y="89"/>
                    </a:lnTo>
                    <a:lnTo>
                      <a:pt x="603" y="92"/>
                    </a:lnTo>
                    <a:lnTo>
                      <a:pt x="605" y="94"/>
                    </a:lnTo>
                    <a:lnTo>
                      <a:pt x="608" y="94"/>
                    </a:lnTo>
                    <a:lnTo>
                      <a:pt x="608" y="97"/>
                    </a:lnTo>
                    <a:lnTo>
                      <a:pt x="611" y="97"/>
                    </a:lnTo>
                    <a:lnTo>
                      <a:pt x="613" y="100"/>
                    </a:lnTo>
                    <a:lnTo>
                      <a:pt x="616" y="102"/>
                    </a:lnTo>
                    <a:lnTo>
                      <a:pt x="616" y="105"/>
                    </a:lnTo>
                    <a:lnTo>
                      <a:pt x="619" y="105"/>
                    </a:lnTo>
                    <a:lnTo>
                      <a:pt x="619" y="107"/>
                    </a:lnTo>
                    <a:lnTo>
                      <a:pt x="621" y="107"/>
                    </a:lnTo>
                    <a:lnTo>
                      <a:pt x="621" y="110"/>
                    </a:lnTo>
                    <a:lnTo>
                      <a:pt x="621" y="113"/>
                    </a:lnTo>
                    <a:lnTo>
                      <a:pt x="624" y="113"/>
                    </a:lnTo>
                    <a:lnTo>
                      <a:pt x="624" y="115"/>
                    </a:lnTo>
                    <a:lnTo>
                      <a:pt x="624" y="118"/>
                    </a:lnTo>
                    <a:lnTo>
                      <a:pt x="624" y="121"/>
                    </a:lnTo>
                    <a:lnTo>
                      <a:pt x="626" y="121"/>
                    </a:lnTo>
                    <a:lnTo>
                      <a:pt x="626" y="123"/>
                    </a:lnTo>
                    <a:lnTo>
                      <a:pt x="626" y="126"/>
                    </a:lnTo>
                    <a:lnTo>
                      <a:pt x="626" y="128"/>
                    </a:lnTo>
                    <a:lnTo>
                      <a:pt x="626" y="131"/>
                    </a:lnTo>
                    <a:lnTo>
                      <a:pt x="626" y="134"/>
                    </a:lnTo>
                    <a:lnTo>
                      <a:pt x="626" y="136"/>
                    </a:lnTo>
                    <a:lnTo>
                      <a:pt x="626" y="139"/>
                    </a:lnTo>
                    <a:lnTo>
                      <a:pt x="624" y="139"/>
                    </a:lnTo>
                    <a:lnTo>
                      <a:pt x="624" y="141"/>
                    </a:lnTo>
                    <a:lnTo>
                      <a:pt x="624" y="144"/>
                    </a:lnTo>
                    <a:lnTo>
                      <a:pt x="621" y="147"/>
                    </a:lnTo>
                    <a:lnTo>
                      <a:pt x="621" y="149"/>
                    </a:lnTo>
                    <a:lnTo>
                      <a:pt x="621" y="152"/>
                    </a:lnTo>
                    <a:lnTo>
                      <a:pt x="621" y="157"/>
                    </a:lnTo>
                    <a:lnTo>
                      <a:pt x="621" y="160"/>
                    </a:lnTo>
                    <a:lnTo>
                      <a:pt x="621" y="168"/>
                    </a:lnTo>
                    <a:lnTo>
                      <a:pt x="621" y="170"/>
                    </a:lnTo>
                    <a:lnTo>
                      <a:pt x="621" y="173"/>
                    </a:lnTo>
                    <a:lnTo>
                      <a:pt x="621" y="175"/>
                    </a:lnTo>
                    <a:lnTo>
                      <a:pt x="621" y="178"/>
                    </a:lnTo>
                    <a:lnTo>
                      <a:pt x="621" y="181"/>
                    </a:lnTo>
                    <a:lnTo>
                      <a:pt x="619" y="186"/>
                    </a:lnTo>
                    <a:lnTo>
                      <a:pt x="624" y="188"/>
                    </a:lnTo>
                    <a:lnTo>
                      <a:pt x="619" y="186"/>
                    </a:lnTo>
                    <a:lnTo>
                      <a:pt x="619" y="188"/>
                    </a:lnTo>
                    <a:lnTo>
                      <a:pt x="616" y="194"/>
                    </a:lnTo>
                    <a:lnTo>
                      <a:pt x="619" y="194"/>
                    </a:lnTo>
                    <a:lnTo>
                      <a:pt x="621" y="196"/>
                    </a:lnTo>
                    <a:lnTo>
                      <a:pt x="624" y="209"/>
                    </a:lnTo>
                    <a:lnTo>
                      <a:pt x="621" y="209"/>
                    </a:lnTo>
                    <a:lnTo>
                      <a:pt x="621" y="212"/>
                    </a:lnTo>
                    <a:lnTo>
                      <a:pt x="621" y="217"/>
                    </a:lnTo>
                    <a:lnTo>
                      <a:pt x="619" y="220"/>
                    </a:lnTo>
                    <a:lnTo>
                      <a:pt x="619" y="222"/>
                    </a:lnTo>
                    <a:lnTo>
                      <a:pt x="616" y="228"/>
                    </a:lnTo>
                    <a:lnTo>
                      <a:pt x="613" y="233"/>
                    </a:lnTo>
                    <a:lnTo>
                      <a:pt x="613" y="243"/>
                    </a:lnTo>
                    <a:lnTo>
                      <a:pt x="621" y="249"/>
                    </a:lnTo>
                    <a:lnTo>
                      <a:pt x="629" y="256"/>
                    </a:lnTo>
                    <a:lnTo>
                      <a:pt x="629" y="254"/>
                    </a:lnTo>
                    <a:lnTo>
                      <a:pt x="634" y="259"/>
                    </a:lnTo>
                    <a:lnTo>
                      <a:pt x="632" y="256"/>
                    </a:lnTo>
                    <a:lnTo>
                      <a:pt x="629" y="256"/>
                    </a:lnTo>
                    <a:lnTo>
                      <a:pt x="632" y="259"/>
                    </a:lnTo>
                    <a:lnTo>
                      <a:pt x="645" y="269"/>
                    </a:lnTo>
                    <a:lnTo>
                      <a:pt x="652" y="277"/>
                    </a:lnTo>
                    <a:lnTo>
                      <a:pt x="658" y="282"/>
                    </a:lnTo>
                    <a:lnTo>
                      <a:pt x="660" y="277"/>
                    </a:lnTo>
                    <a:lnTo>
                      <a:pt x="663" y="275"/>
                    </a:lnTo>
                    <a:lnTo>
                      <a:pt x="665" y="272"/>
                    </a:lnTo>
                    <a:lnTo>
                      <a:pt x="665" y="269"/>
                    </a:lnTo>
                    <a:lnTo>
                      <a:pt x="668" y="269"/>
                    </a:lnTo>
                    <a:lnTo>
                      <a:pt x="668" y="267"/>
                    </a:lnTo>
                    <a:lnTo>
                      <a:pt x="668" y="264"/>
                    </a:lnTo>
                    <a:lnTo>
                      <a:pt x="671" y="264"/>
                    </a:lnTo>
                    <a:lnTo>
                      <a:pt x="671" y="262"/>
                    </a:lnTo>
                    <a:lnTo>
                      <a:pt x="673" y="259"/>
                    </a:lnTo>
                    <a:lnTo>
                      <a:pt x="673" y="256"/>
                    </a:lnTo>
                    <a:lnTo>
                      <a:pt x="673" y="254"/>
                    </a:lnTo>
                    <a:lnTo>
                      <a:pt x="676" y="254"/>
                    </a:lnTo>
                    <a:lnTo>
                      <a:pt x="676" y="251"/>
                    </a:lnTo>
                    <a:lnTo>
                      <a:pt x="676" y="249"/>
                    </a:lnTo>
                    <a:lnTo>
                      <a:pt x="679" y="246"/>
                    </a:lnTo>
                    <a:lnTo>
                      <a:pt x="679" y="243"/>
                    </a:lnTo>
                    <a:lnTo>
                      <a:pt x="679" y="241"/>
                    </a:lnTo>
                    <a:lnTo>
                      <a:pt x="679" y="238"/>
                    </a:lnTo>
                    <a:lnTo>
                      <a:pt x="681" y="238"/>
                    </a:lnTo>
                    <a:lnTo>
                      <a:pt x="681" y="233"/>
                    </a:lnTo>
                    <a:lnTo>
                      <a:pt x="681" y="228"/>
                    </a:lnTo>
                    <a:lnTo>
                      <a:pt x="684" y="228"/>
                    </a:lnTo>
                    <a:lnTo>
                      <a:pt x="684" y="225"/>
                    </a:lnTo>
                    <a:lnTo>
                      <a:pt x="684" y="222"/>
                    </a:lnTo>
                    <a:lnTo>
                      <a:pt x="684" y="220"/>
                    </a:lnTo>
                    <a:lnTo>
                      <a:pt x="686" y="215"/>
                    </a:lnTo>
                    <a:lnTo>
                      <a:pt x="686" y="212"/>
                    </a:lnTo>
                    <a:lnTo>
                      <a:pt x="686" y="209"/>
                    </a:lnTo>
                    <a:lnTo>
                      <a:pt x="686" y="207"/>
                    </a:lnTo>
                    <a:lnTo>
                      <a:pt x="689" y="204"/>
                    </a:lnTo>
                    <a:lnTo>
                      <a:pt x="689" y="202"/>
                    </a:lnTo>
                    <a:lnTo>
                      <a:pt x="689" y="199"/>
                    </a:lnTo>
                    <a:lnTo>
                      <a:pt x="689" y="194"/>
                    </a:lnTo>
                    <a:lnTo>
                      <a:pt x="692" y="188"/>
                    </a:lnTo>
                    <a:lnTo>
                      <a:pt x="692" y="186"/>
                    </a:lnTo>
                    <a:lnTo>
                      <a:pt x="692" y="183"/>
                    </a:lnTo>
                    <a:lnTo>
                      <a:pt x="694" y="183"/>
                    </a:lnTo>
                    <a:lnTo>
                      <a:pt x="694" y="181"/>
                    </a:lnTo>
                    <a:lnTo>
                      <a:pt x="694" y="178"/>
                    </a:lnTo>
                    <a:lnTo>
                      <a:pt x="697" y="160"/>
                    </a:lnTo>
                    <a:lnTo>
                      <a:pt x="699" y="157"/>
                    </a:lnTo>
                    <a:lnTo>
                      <a:pt x="699" y="154"/>
                    </a:lnTo>
                    <a:lnTo>
                      <a:pt x="699" y="152"/>
                    </a:lnTo>
                    <a:lnTo>
                      <a:pt x="699" y="149"/>
                    </a:lnTo>
                    <a:lnTo>
                      <a:pt x="702" y="149"/>
                    </a:lnTo>
                    <a:lnTo>
                      <a:pt x="702" y="147"/>
                    </a:lnTo>
                    <a:lnTo>
                      <a:pt x="702" y="144"/>
                    </a:lnTo>
                    <a:lnTo>
                      <a:pt x="705" y="141"/>
                    </a:lnTo>
                    <a:lnTo>
                      <a:pt x="705" y="139"/>
                    </a:lnTo>
                    <a:lnTo>
                      <a:pt x="705" y="136"/>
                    </a:lnTo>
                    <a:lnTo>
                      <a:pt x="707" y="136"/>
                    </a:lnTo>
                    <a:lnTo>
                      <a:pt x="707" y="134"/>
                    </a:lnTo>
                    <a:lnTo>
                      <a:pt x="707" y="131"/>
                    </a:lnTo>
                    <a:lnTo>
                      <a:pt x="710" y="131"/>
                    </a:lnTo>
                    <a:lnTo>
                      <a:pt x="710" y="128"/>
                    </a:lnTo>
                    <a:lnTo>
                      <a:pt x="710" y="126"/>
                    </a:lnTo>
                    <a:lnTo>
                      <a:pt x="712" y="126"/>
                    </a:lnTo>
                    <a:lnTo>
                      <a:pt x="712" y="123"/>
                    </a:lnTo>
                    <a:lnTo>
                      <a:pt x="712" y="121"/>
                    </a:lnTo>
                    <a:lnTo>
                      <a:pt x="715" y="121"/>
                    </a:lnTo>
                    <a:lnTo>
                      <a:pt x="715" y="118"/>
                    </a:lnTo>
                    <a:lnTo>
                      <a:pt x="718" y="115"/>
                    </a:lnTo>
                    <a:lnTo>
                      <a:pt x="718" y="113"/>
                    </a:lnTo>
                    <a:lnTo>
                      <a:pt x="720" y="113"/>
                    </a:lnTo>
                    <a:lnTo>
                      <a:pt x="720" y="110"/>
                    </a:lnTo>
                    <a:lnTo>
                      <a:pt x="723" y="107"/>
                    </a:lnTo>
                    <a:lnTo>
                      <a:pt x="723" y="105"/>
                    </a:lnTo>
                    <a:lnTo>
                      <a:pt x="726" y="105"/>
                    </a:lnTo>
                    <a:lnTo>
                      <a:pt x="726" y="102"/>
                    </a:lnTo>
                    <a:lnTo>
                      <a:pt x="728" y="102"/>
                    </a:lnTo>
                    <a:lnTo>
                      <a:pt x="728" y="100"/>
                    </a:lnTo>
                    <a:lnTo>
                      <a:pt x="731" y="97"/>
                    </a:lnTo>
                    <a:lnTo>
                      <a:pt x="731" y="94"/>
                    </a:lnTo>
                    <a:lnTo>
                      <a:pt x="733" y="94"/>
                    </a:lnTo>
                    <a:lnTo>
                      <a:pt x="736" y="92"/>
                    </a:lnTo>
                    <a:lnTo>
                      <a:pt x="736" y="89"/>
                    </a:lnTo>
                    <a:lnTo>
                      <a:pt x="752" y="89"/>
                    </a:lnTo>
                    <a:lnTo>
                      <a:pt x="752" y="87"/>
                    </a:lnTo>
                    <a:lnTo>
                      <a:pt x="762" y="87"/>
                    </a:lnTo>
                    <a:lnTo>
                      <a:pt x="773" y="92"/>
                    </a:lnTo>
                    <a:lnTo>
                      <a:pt x="780" y="94"/>
                    </a:lnTo>
                    <a:lnTo>
                      <a:pt x="793" y="84"/>
                    </a:lnTo>
                    <a:lnTo>
                      <a:pt x="788" y="76"/>
                    </a:lnTo>
                    <a:lnTo>
                      <a:pt x="786" y="76"/>
                    </a:lnTo>
                    <a:lnTo>
                      <a:pt x="786" y="74"/>
                    </a:lnTo>
                    <a:lnTo>
                      <a:pt x="788" y="76"/>
                    </a:lnTo>
                    <a:lnTo>
                      <a:pt x="791" y="76"/>
                    </a:lnTo>
                    <a:lnTo>
                      <a:pt x="791" y="79"/>
                    </a:lnTo>
                    <a:lnTo>
                      <a:pt x="796" y="81"/>
                    </a:lnTo>
                    <a:lnTo>
                      <a:pt x="830" y="50"/>
                    </a:lnTo>
                    <a:lnTo>
                      <a:pt x="830" y="47"/>
                    </a:lnTo>
                    <a:lnTo>
                      <a:pt x="830" y="45"/>
                    </a:lnTo>
                    <a:lnTo>
                      <a:pt x="830" y="42"/>
                    </a:lnTo>
                    <a:lnTo>
                      <a:pt x="830" y="40"/>
                    </a:lnTo>
                    <a:lnTo>
                      <a:pt x="830" y="37"/>
                    </a:lnTo>
                    <a:lnTo>
                      <a:pt x="830" y="34"/>
                    </a:lnTo>
                    <a:lnTo>
                      <a:pt x="827" y="34"/>
                    </a:lnTo>
                    <a:lnTo>
                      <a:pt x="825" y="34"/>
                    </a:lnTo>
                    <a:lnTo>
                      <a:pt x="825" y="32"/>
                    </a:lnTo>
                    <a:lnTo>
                      <a:pt x="822" y="29"/>
                    </a:lnTo>
                    <a:lnTo>
                      <a:pt x="819" y="27"/>
                    </a:lnTo>
                    <a:lnTo>
                      <a:pt x="817" y="27"/>
                    </a:lnTo>
                    <a:lnTo>
                      <a:pt x="817" y="24"/>
                    </a:lnTo>
                    <a:lnTo>
                      <a:pt x="814" y="24"/>
                    </a:lnTo>
                    <a:lnTo>
                      <a:pt x="814" y="21"/>
                    </a:lnTo>
                    <a:lnTo>
                      <a:pt x="812" y="21"/>
                    </a:lnTo>
                    <a:lnTo>
                      <a:pt x="812" y="19"/>
                    </a:lnTo>
                    <a:lnTo>
                      <a:pt x="812" y="16"/>
                    </a:lnTo>
                    <a:lnTo>
                      <a:pt x="812" y="13"/>
                    </a:lnTo>
                    <a:lnTo>
                      <a:pt x="814" y="11"/>
                    </a:lnTo>
                    <a:lnTo>
                      <a:pt x="817" y="11"/>
                    </a:lnTo>
                    <a:lnTo>
                      <a:pt x="817" y="8"/>
                    </a:lnTo>
                    <a:lnTo>
                      <a:pt x="819" y="8"/>
                    </a:lnTo>
                    <a:lnTo>
                      <a:pt x="822" y="8"/>
                    </a:lnTo>
                    <a:lnTo>
                      <a:pt x="825" y="6"/>
                    </a:lnTo>
                    <a:lnTo>
                      <a:pt x="827" y="6"/>
                    </a:lnTo>
                    <a:lnTo>
                      <a:pt x="833" y="8"/>
                    </a:lnTo>
                    <a:lnTo>
                      <a:pt x="835" y="8"/>
                    </a:lnTo>
                    <a:lnTo>
                      <a:pt x="838" y="8"/>
                    </a:lnTo>
                    <a:lnTo>
                      <a:pt x="838" y="6"/>
                    </a:lnTo>
                    <a:lnTo>
                      <a:pt x="840" y="6"/>
                    </a:lnTo>
                    <a:lnTo>
                      <a:pt x="843" y="6"/>
                    </a:lnTo>
                    <a:lnTo>
                      <a:pt x="843" y="3"/>
                    </a:lnTo>
                    <a:lnTo>
                      <a:pt x="846" y="3"/>
                    </a:lnTo>
                    <a:lnTo>
                      <a:pt x="848" y="3"/>
                    </a:lnTo>
                    <a:lnTo>
                      <a:pt x="851" y="3"/>
                    </a:lnTo>
                    <a:lnTo>
                      <a:pt x="851" y="0"/>
                    </a:lnTo>
                    <a:lnTo>
                      <a:pt x="853" y="3"/>
                    </a:lnTo>
                    <a:lnTo>
                      <a:pt x="856" y="3"/>
                    </a:lnTo>
                    <a:lnTo>
                      <a:pt x="856" y="6"/>
                    </a:lnTo>
                    <a:lnTo>
                      <a:pt x="859" y="6"/>
                    </a:lnTo>
                    <a:lnTo>
                      <a:pt x="861" y="6"/>
                    </a:lnTo>
                    <a:lnTo>
                      <a:pt x="861" y="8"/>
                    </a:lnTo>
                    <a:lnTo>
                      <a:pt x="864" y="8"/>
                    </a:lnTo>
                    <a:lnTo>
                      <a:pt x="866" y="8"/>
                    </a:lnTo>
                    <a:lnTo>
                      <a:pt x="866" y="11"/>
                    </a:lnTo>
                    <a:lnTo>
                      <a:pt x="869" y="13"/>
                    </a:lnTo>
                    <a:lnTo>
                      <a:pt x="872" y="13"/>
                    </a:lnTo>
                    <a:lnTo>
                      <a:pt x="872" y="16"/>
                    </a:lnTo>
                    <a:lnTo>
                      <a:pt x="874" y="16"/>
                    </a:lnTo>
                    <a:lnTo>
                      <a:pt x="874" y="19"/>
                    </a:lnTo>
                    <a:lnTo>
                      <a:pt x="877" y="19"/>
                    </a:lnTo>
                    <a:lnTo>
                      <a:pt x="880" y="19"/>
                    </a:lnTo>
                    <a:lnTo>
                      <a:pt x="880" y="21"/>
                    </a:lnTo>
                    <a:lnTo>
                      <a:pt x="882" y="21"/>
                    </a:lnTo>
                    <a:lnTo>
                      <a:pt x="882" y="19"/>
                    </a:lnTo>
                    <a:lnTo>
                      <a:pt x="885" y="19"/>
                    </a:lnTo>
                    <a:lnTo>
                      <a:pt x="887" y="19"/>
                    </a:lnTo>
                    <a:lnTo>
                      <a:pt x="890" y="19"/>
                    </a:lnTo>
                    <a:lnTo>
                      <a:pt x="890" y="16"/>
                    </a:lnTo>
                    <a:lnTo>
                      <a:pt x="893" y="16"/>
                    </a:lnTo>
                    <a:lnTo>
                      <a:pt x="893" y="13"/>
                    </a:lnTo>
                    <a:lnTo>
                      <a:pt x="895" y="13"/>
                    </a:lnTo>
                    <a:lnTo>
                      <a:pt x="898" y="13"/>
                    </a:lnTo>
                    <a:lnTo>
                      <a:pt x="900" y="13"/>
                    </a:lnTo>
                    <a:lnTo>
                      <a:pt x="903" y="13"/>
                    </a:lnTo>
                    <a:lnTo>
                      <a:pt x="903" y="16"/>
                    </a:lnTo>
                    <a:lnTo>
                      <a:pt x="900" y="16"/>
                    </a:lnTo>
                    <a:lnTo>
                      <a:pt x="900" y="19"/>
                    </a:lnTo>
                    <a:lnTo>
                      <a:pt x="903" y="19"/>
                    </a:lnTo>
                    <a:lnTo>
                      <a:pt x="903" y="21"/>
                    </a:lnTo>
                    <a:lnTo>
                      <a:pt x="903" y="24"/>
                    </a:lnTo>
                    <a:lnTo>
                      <a:pt x="903" y="27"/>
                    </a:lnTo>
                    <a:lnTo>
                      <a:pt x="900" y="27"/>
                    </a:lnTo>
                    <a:lnTo>
                      <a:pt x="898" y="27"/>
                    </a:lnTo>
                    <a:lnTo>
                      <a:pt x="895" y="27"/>
                    </a:lnTo>
                    <a:lnTo>
                      <a:pt x="893" y="27"/>
                    </a:lnTo>
                    <a:lnTo>
                      <a:pt x="890" y="29"/>
                    </a:lnTo>
                    <a:lnTo>
                      <a:pt x="887" y="29"/>
                    </a:lnTo>
                    <a:lnTo>
                      <a:pt x="885" y="32"/>
                    </a:lnTo>
                    <a:lnTo>
                      <a:pt x="882" y="32"/>
                    </a:lnTo>
                    <a:lnTo>
                      <a:pt x="882" y="34"/>
                    </a:lnTo>
                    <a:lnTo>
                      <a:pt x="880" y="34"/>
                    </a:lnTo>
                    <a:lnTo>
                      <a:pt x="877" y="34"/>
                    </a:lnTo>
                    <a:lnTo>
                      <a:pt x="877" y="37"/>
                    </a:lnTo>
                    <a:lnTo>
                      <a:pt x="874" y="37"/>
                    </a:lnTo>
                    <a:lnTo>
                      <a:pt x="874" y="40"/>
                    </a:lnTo>
                    <a:lnTo>
                      <a:pt x="872" y="40"/>
                    </a:lnTo>
                    <a:lnTo>
                      <a:pt x="872" y="42"/>
                    </a:lnTo>
                    <a:lnTo>
                      <a:pt x="869" y="42"/>
                    </a:lnTo>
                    <a:lnTo>
                      <a:pt x="869" y="45"/>
                    </a:lnTo>
                    <a:lnTo>
                      <a:pt x="869" y="47"/>
                    </a:lnTo>
                    <a:lnTo>
                      <a:pt x="872" y="50"/>
                    </a:lnTo>
                    <a:lnTo>
                      <a:pt x="872" y="53"/>
                    </a:lnTo>
                    <a:lnTo>
                      <a:pt x="874" y="55"/>
                    </a:lnTo>
                    <a:lnTo>
                      <a:pt x="874" y="58"/>
                    </a:lnTo>
                    <a:lnTo>
                      <a:pt x="877" y="60"/>
                    </a:lnTo>
                    <a:lnTo>
                      <a:pt x="880" y="60"/>
                    </a:lnTo>
                    <a:lnTo>
                      <a:pt x="882" y="63"/>
                    </a:lnTo>
                    <a:lnTo>
                      <a:pt x="885" y="63"/>
                    </a:lnTo>
                    <a:lnTo>
                      <a:pt x="887" y="63"/>
                    </a:lnTo>
                    <a:lnTo>
                      <a:pt x="890" y="60"/>
                    </a:lnTo>
                    <a:lnTo>
                      <a:pt x="890" y="58"/>
                    </a:lnTo>
                    <a:lnTo>
                      <a:pt x="893" y="55"/>
                    </a:lnTo>
                    <a:lnTo>
                      <a:pt x="893" y="53"/>
                    </a:lnTo>
                    <a:lnTo>
                      <a:pt x="895" y="53"/>
                    </a:lnTo>
                    <a:lnTo>
                      <a:pt x="895" y="50"/>
                    </a:lnTo>
                    <a:lnTo>
                      <a:pt x="898" y="50"/>
                    </a:lnTo>
                    <a:lnTo>
                      <a:pt x="900" y="47"/>
                    </a:lnTo>
                    <a:lnTo>
                      <a:pt x="903" y="47"/>
                    </a:lnTo>
                    <a:lnTo>
                      <a:pt x="906" y="47"/>
                    </a:lnTo>
                    <a:lnTo>
                      <a:pt x="908" y="47"/>
                    </a:lnTo>
                    <a:lnTo>
                      <a:pt x="908" y="45"/>
                    </a:lnTo>
                    <a:lnTo>
                      <a:pt x="911" y="45"/>
                    </a:lnTo>
                    <a:lnTo>
                      <a:pt x="913" y="42"/>
                    </a:lnTo>
                    <a:lnTo>
                      <a:pt x="916" y="42"/>
                    </a:lnTo>
                    <a:lnTo>
                      <a:pt x="919" y="42"/>
                    </a:lnTo>
                    <a:lnTo>
                      <a:pt x="919" y="45"/>
                    </a:lnTo>
                    <a:lnTo>
                      <a:pt x="919" y="47"/>
                    </a:lnTo>
                    <a:lnTo>
                      <a:pt x="913" y="53"/>
                    </a:lnTo>
                    <a:lnTo>
                      <a:pt x="916" y="58"/>
                    </a:lnTo>
                    <a:lnTo>
                      <a:pt x="906" y="71"/>
                    </a:lnTo>
                    <a:lnTo>
                      <a:pt x="908" y="74"/>
                    </a:lnTo>
                    <a:lnTo>
                      <a:pt x="911" y="74"/>
                    </a:lnTo>
                    <a:lnTo>
                      <a:pt x="911" y="76"/>
                    </a:lnTo>
                    <a:lnTo>
                      <a:pt x="908" y="79"/>
                    </a:lnTo>
                    <a:lnTo>
                      <a:pt x="906" y="79"/>
                    </a:lnTo>
                    <a:lnTo>
                      <a:pt x="903" y="79"/>
                    </a:lnTo>
                    <a:lnTo>
                      <a:pt x="900" y="79"/>
                    </a:lnTo>
                    <a:lnTo>
                      <a:pt x="895" y="81"/>
                    </a:lnTo>
                    <a:lnTo>
                      <a:pt x="893" y="84"/>
                    </a:lnTo>
                    <a:lnTo>
                      <a:pt x="893" y="87"/>
                    </a:lnTo>
                    <a:lnTo>
                      <a:pt x="895" y="87"/>
                    </a:lnTo>
                    <a:lnTo>
                      <a:pt x="895" y="89"/>
                    </a:lnTo>
                    <a:lnTo>
                      <a:pt x="898" y="92"/>
                    </a:lnTo>
                    <a:lnTo>
                      <a:pt x="900" y="92"/>
                    </a:lnTo>
                    <a:lnTo>
                      <a:pt x="903" y="92"/>
                    </a:lnTo>
                    <a:lnTo>
                      <a:pt x="906" y="92"/>
                    </a:lnTo>
                    <a:lnTo>
                      <a:pt x="908" y="94"/>
                    </a:lnTo>
                    <a:lnTo>
                      <a:pt x="911" y="100"/>
                    </a:lnTo>
                    <a:lnTo>
                      <a:pt x="913" y="102"/>
                    </a:lnTo>
                    <a:lnTo>
                      <a:pt x="913" y="107"/>
                    </a:lnTo>
                    <a:lnTo>
                      <a:pt x="916" y="107"/>
                    </a:lnTo>
                    <a:lnTo>
                      <a:pt x="916" y="110"/>
                    </a:lnTo>
                    <a:lnTo>
                      <a:pt x="913" y="110"/>
                    </a:lnTo>
                    <a:lnTo>
                      <a:pt x="911" y="113"/>
                    </a:lnTo>
                    <a:lnTo>
                      <a:pt x="911" y="115"/>
                    </a:lnTo>
                    <a:lnTo>
                      <a:pt x="911" y="118"/>
                    </a:lnTo>
                    <a:lnTo>
                      <a:pt x="911" y="121"/>
                    </a:lnTo>
                    <a:lnTo>
                      <a:pt x="911" y="123"/>
                    </a:lnTo>
                    <a:lnTo>
                      <a:pt x="913" y="128"/>
                    </a:lnTo>
                    <a:lnTo>
                      <a:pt x="913" y="131"/>
                    </a:lnTo>
                    <a:lnTo>
                      <a:pt x="916" y="134"/>
                    </a:lnTo>
                    <a:lnTo>
                      <a:pt x="916" y="136"/>
                    </a:lnTo>
                    <a:lnTo>
                      <a:pt x="916" y="139"/>
                    </a:lnTo>
                    <a:lnTo>
                      <a:pt x="916" y="144"/>
                    </a:lnTo>
                    <a:lnTo>
                      <a:pt x="913" y="147"/>
                    </a:lnTo>
                    <a:lnTo>
                      <a:pt x="911" y="147"/>
                    </a:lnTo>
                    <a:lnTo>
                      <a:pt x="911" y="149"/>
                    </a:lnTo>
                    <a:lnTo>
                      <a:pt x="908" y="149"/>
                    </a:lnTo>
                    <a:lnTo>
                      <a:pt x="908" y="154"/>
                    </a:lnTo>
                    <a:lnTo>
                      <a:pt x="906" y="154"/>
                    </a:lnTo>
                    <a:lnTo>
                      <a:pt x="906" y="157"/>
                    </a:lnTo>
                    <a:lnTo>
                      <a:pt x="906" y="160"/>
                    </a:lnTo>
                    <a:lnTo>
                      <a:pt x="906" y="162"/>
                    </a:lnTo>
                    <a:lnTo>
                      <a:pt x="906" y="165"/>
                    </a:lnTo>
                    <a:lnTo>
                      <a:pt x="906" y="168"/>
                    </a:lnTo>
                    <a:lnTo>
                      <a:pt x="906" y="170"/>
                    </a:lnTo>
                    <a:lnTo>
                      <a:pt x="906" y="173"/>
                    </a:lnTo>
                    <a:lnTo>
                      <a:pt x="906" y="175"/>
                    </a:lnTo>
                    <a:lnTo>
                      <a:pt x="906" y="178"/>
                    </a:lnTo>
                    <a:lnTo>
                      <a:pt x="906" y="181"/>
                    </a:lnTo>
                    <a:lnTo>
                      <a:pt x="908" y="191"/>
                    </a:lnTo>
                    <a:lnTo>
                      <a:pt x="908" y="194"/>
                    </a:lnTo>
                    <a:lnTo>
                      <a:pt x="911" y="194"/>
                    </a:lnTo>
                    <a:lnTo>
                      <a:pt x="911" y="196"/>
                    </a:lnTo>
                    <a:lnTo>
                      <a:pt x="911" y="199"/>
                    </a:lnTo>
                    <a:lnTo>
                      <a:pt x="911" y="202"/>
                    </a:lnTo>
                    <a:lnTo>
                      <a:pt x="913" y="202"/>
                    </a:lnTo>
                    <a:lnTo>
                      <a:pt x="913" y="204"/>
                    </a:lnTo>
                    <a:lnTo>
                      <a:pt x="913" y="207"/>
                    </a:lnTo>
                    <a:lnTo>
                      <a:pt x="913" y="209"/>
                    </a:lnTo>
                    <a:lnTo>
                      <a:pt x="911" y="209"/>
                    </a:lnTo>
                    <a:lnTo>
                      <a:pt x="911" y="212"/>
                    </a:lnTo>
                    <a:lnTo>
                      <a:pt x="908" y="212"/>
                    </a:lnTo>
                    <a:lnTo>
                      <a:pt x="908" y="215"/>
                    </a:lnTo>
                    <a:lnTo>
                      <a:pt x="911" y="215"/>
                    </a:lnTo>
                    <a:lnTo>
                      <a:pt x="911" y="217"/>
                    </a:lnTo>
                    <a:lnTo>
                      <a:pt x="913" y="217"/>
                    </a:lnTo>
                    <a:lnTo>
                      <a:pt x="913" y="220"/>
                    </a:lnTo>
                    <a:lnTo>
                      <a:pt x="916" y="220"/>
                    </a:lnTo>
                    <a:lnTo>
                      <a:pt x="916" y="222"/>
                    </a:lnTo>
                    <a:lnTo>
                      <a:pt x="919" y="222"/>
                    </a:lnTo>
                    <a:lnTo>
                      <a:pt x="919" y="225"/>
                    </a:lnTo>
                    <a:lnTo>
                      <a:pt x="919" y="228"/>
                    </a:lnTo>
                    <a:lnTo>
                      <a:pt x="921" y="228"/>
                    </a:lnTo>
                    <a:lnTo>
                      <a:pt x="921" y="230"/>
                    </a:lnTo>
                    <a:lnTo>
                      <a:pt x="924" y="233"/>
                    </a:lnTo>
                    <a:lnTo>
                      <a:pt x="927" y="235"/>
                    </a:lnTo>
                    <a:lnTo>
                      <a:pt x="929" y="241"/>
                    </a:lnTo>
                    <a:lnTo>
                      <a:pt x="932" y="243"/>
                    </a:lnTo>
                    <a:lnTo>
                      <a:pt x="932" y="246"/>
                    </a:lnTo>
                    <a:lnTo>
                      <a:pt x="934" y="251"/>
                    </a:lnTo>
                    <a:lnTo>
                      <a:pt x="937" y="254"/>
                    </a:lnTo>
                    <a:lnTo>
                      <a:pt x="940" y="259"/>
                    </a:lnTo>
                    <a:lnTo>
                      <a:pt x="940" y="262"/>
                    </a:lnTo>
                    <a:lnTo>
                      <a:pt x="937" y="264"/>
                    </a:lnTo>
                    <a:lnTo>
                      <a:pt x="934" y="267"/>
                    </a:lnTo>
                    <a:lnTo>
                      <a:pt x="934" y="269"/>
                    </a:lnTo>
                    <a:lnTo>
                      <a:pt x="937" y="272"/>
                    </a:lnTo>
                    <a:lnTo>
                      <a:pt x="937" y="275"/>
                    </a:lnTo>
                    <a:lnTo>
                      <a:pt x="934" y="277"/>
                    </a:lnTo>
                    <a:lnTo>
                      <a:pt x="934" y="280"/>
                    </a:lnTo>
                    <a:lnTo>
                      <a:pt x="937" y="280"/>
                    </a:lnTo>
                    <a:lnTo>
                      <a:pt x="937" y="282"/>
                    </a:lnTo>
                    <a:lnTo>
                      <a:pt x="937" y="285"/>
                    </a:lnTo>
                    <a:lnTo>
                      <a:pt x="940" y="290"/>
                    </a:lnTo>
                    <a:lnTo>
                      <a:pt x="942" y="293"/>
                    </a:lnTo>
                    <a:lnTo>
                      <a:pt x="945" y="293"/>
                    </a:lnTo>
                    <a:lnTo>
                      <a:pt x="945" y="296"/>
                    </a:lnTo>
                    <a:lnTo>
                      <a:pt x="950" y="298"/>
                    </a:lnTo>
                    <a:lnTo>
                      <a:pt x="950" y="301"/>
                    </a:lnTo>
                    <a:lnTo>
                      <a:pt x="953" y="301"/>
                    </a:lnTo>
                    <a:lnTo>
                      <a:pt x="953" y="303"/>
                    </a:lnTo>
                    <a:lnTo>
                      <a:pt x="953" y="306"/>
                    </a:lnTo>
                    <a:lnTo>
                      <a:pt x="953" y="309"/>
                    </a:lnTo>
                    <a:lnTo>
                      <a:pt x="950" y="309"/>
                    </a:lnTo>
                    <a:lnTo>
                      <a:pt x="950" y="311"/>
                    </a:lnTo>
                    <a:lnTo>
                      <a:pt x="950" y="314"/>
                    </a:lnTo>
                    <a:lnTo>
                      <a:pt x="950" y="316"/>
                    </a:lnTo>
                    <a:lnTo>
                      <a:pt x="950" y="319"/>
                    </a:lnTo>
                    <a:lnTo>
                      <a:pt x="953" y="322"/>
                    </a:lnTo>
                    <a:lnTo>
                      <a:pt x="955" y="324"/>
                    </a:lnTo>
                    <a:lnTo>
                      <a:pt x="958" y="329"/>
                    </a:lnTo>
                    <a:lnTo>
                      <a:pt x="960" y="332"/>
                    </a:lnTo>
                    <a:lnTo>
                      <a:pt x="958" y="332"/>
                    </a:lnTo>
                    <a:lnTo>
                      <a:pt x="955" y="335"/>
                    </a:lnTo>
                    <a:lnTo>
                      <a:pt x="955" y="337"/>
                    </a:lnTo>
                    <a:lnTo>
                      <a:pt x="953" y="337"/>
                    </a:lnTo>
                    <a:lnTo>
                      <a:pt x="953" y="340"/>
                    </a:lnTo>
                    <a:lnTo>
                      <a:pt x="950" y="343"/>
                    </a:lnTo>
                    <a:lnTo>
                      <a:pt x="947" y="345"/>
                    </a:lnTo>
                    <a:lnTo>
                      <a:pt x="945" y="350"/>
                    </a:lnTo>
                    <a:lnTo>
                      <a:pt x="945" y="353"/>
                    </a:lnTo>
                    <a:lnTo>
                      <a:pt x="945" y="356"/>
                    </a:lnTo>
                    <a:lnTo>
                      <a:pt x="945" y="358"/>
                    </a:lnTo>
                    <a:lnTo>
                      <a:pt x="945" y="361"/>
                    </a:lnTo>
                    <a:lnTo>
                      <a:pt x="945" y="363"/>
                    </a:lnTo>
                    <a:lnTo>
                      <a:pt x="947" y="366"/>
                    </a:lnTo>
                    <a:lnTo>
                      <a:pt x="945" y="371"/>
                    </a:lnTo>
                    <a:lnTo>
                      <a:pt x="945" y="374"/>
                    </a:lnTo>
                    <a:lnTo>
                      <a:pt x="942" y="377"/>
                    </a:lnTo>
                    <a:lnTo>
                      <a:pt x="945" y="377"/>
                    </a:lnTo>
                    <a:lnTo>
                      <a:pt x="942" y="379"/>
                    </a:lnTo>
                    <a:lnTo>
                      <a:pt x="942" y="382"/>
                    </a:lnTo>
                    <a:lnTo>
                      <a:pt x="940" y="384"/>
                    </a:lnTo>
                    <a:lnTo>
                      <a:pt x="940" y="387"/>
                    </a:lnTo>
                    <a:lnTo>
                      <a:pt x="942" y="387"/>
                    </a:lnTo>
                    <a:lnTo>
                      <a:pt x="942" y="390"/>
                    </a:lnTo>
                    <a:lnTo>
                      <a:pt x="945" y="392"/>
                    </a:lnTo>
                    <a:lnTo>
                      <a:pt x="945" y="397"/>
                    </a:lnTo>
                    <a:lnTo>
                      <a:pt x="945" y="400"/>
                    </a:lnTo>
                    <a:lnTo>
                      <a:pt x="945" y="403"/>
                    </a:lnTo>
                    <a:lnTo>
                      <a:pt x="945" y="405"/>
                    </a:lnTo>
                    <a:lnTo>
                      <a:pt x="945" y="408"/>
                    </a:lnTo>
                    <a:lnTo>
                      <a:pt x="945" y="410"/>
                    </a:lnTo>
                    <a:lnTo>
                      <a:pt x="945" y="413"/>
                    </a:lnTo>
                    <a:lnTo>
                      <a:pt x="942" y="413"/>
                    </a:lnTo>
                    <a:lnTo>
                      <a:pt x="942" y="416"/>
                    </a:lnTo>
                    <a:lnTo>
                      <a:pt x="945" y="429"/>
                    </a:lnTo>
                    <a:lnTo>
                      <a:pt x="945" y="437"/>
                    </a:lnTo>
                    <a:lnTo>
                      <a:pt x="945" y="439"/>
                    </a:lnTo>
                    <a:lnTo>
                      <a:pt x="947" y="439"/>
                    </a:lnTo>
                    <a:lnTo>
                      <a:pt x="947" y="442"/>
                    </a:lnTo>
                    <a:lnTo>
                      <a:pt x="950" y="442"/>
                    </a:lnTo>
                    <a:lnTo>
                      <a:pt x="953" y="444"/>
                    </a:lnTo>
                    <a:lnTo>
                      <a:pt x="955" y="444"/>
                    </a:lnTo>
                    <a:lnTo>
                      <a:pt x="958" y="444"/>
                    </a:lnTo>
                    <a:lnTo>
                      <a:pt x="958" y="447"/>
                    </a:lnTo>
                    <a:lnTo>
                      <a:pt x="958" y="465"/>
                    </a:lnTo>
                    <a:lnTo>
                      <a:pt x="893" y="465"/>
                    </a:lnTo>
                    <a:lnTo>
                      <a:pt x="898" y="468"/>
                    </a:lnTo>
                    <a:lnTo>
                      <a:pt x="898" y="471"/>
                    </a:lnTo>
                    <a:lnTo>
                      <a:pt x="898" y="473"/>
                    </a:lnTo>
                    <a:lnTo>
                      <a:pt x="900" y="476"/>
                    </a:lnTo>
                    <a:lnTo>
                      <a:pt x="900" y="478"/>
                    </a:lnTo>
                    <a:lnTo>
                      <a:pt x="898" y="478"/>
                    </a:lnTo>
                    <a:lnTo>
                      <a:pt x="898" y="481"/>
                    </a:lnTo>
                    <a:lnTo>
                      <a:pt x="898" y="484"/>
                    </a:lnTo>
                    <a:lnTo>
                      <a:pt x="895" y="486"/>
                    </a:lnTo>
                    <a:lnTo>
                      <a:pt x="895" y="489"/>
                    </a:lnTo>
                    <a:lnTo>
                      <a:pt x="895" y="491"/>
                    </a:lnTo>
                    <a:lnTo>
                      <a:pt x="893" y="494"/>
                    </a:lnTo>
                    <a:lnTo>
                      <a:pt x="890" y="494"/>
                    </a:lnTo>
                    <a:lnTo>
                      <a:pt x="890" y="497"/>
                    </a:lnTo>
                    <a:lnTo>
                      <a:pt x="893" y="499"/>
                    </a:lnTo>
                    <a:lnTo>
                      <a:pt x="893" y="502"/>
                    </a:lnTo>
                    <a:lnTo>
                      <a:pt x="893" y="505"/>
                    </a:lnTo>
                    <a:lnTo>
                      <a:pt x="890" y="505"/>
                    </a:lnTo>
                    <a:lnTo>
                      <a:pt x="890" y="507"/>
                    </a:lnTo>
                    <a:lnTo>
                      <a:pt x="887" y="507"/>
                    </a:lnTo>
                    <a:lnTo>
                      <a:pt x="887" y="510"/>
                    </a:lnTo>
                    <a:lnTo>
                      <a:pt x="882" y="518"/>
                    </a:lnTo>
                    <a:lnTo>
                      <a:pt x="880" y="520"/>
                    </a:lnTo>
                    <a:lnTo>
                      <a:pt x="877" y="520"/>
                    </a:lnTo>
                    <a:lnTo>
                      <a:pt x="874" y="520"/>
                    </a:lnTo>
                    <a:lnTo>
                      <a:pt x="874" y="523"/>
                    </a:lnTo>
                    <a:lnTo>
                      <a:pt x="877" y="525"/>
                    </a:lnTo>
                    <a:lnTo>
                      <a:pt x="877" y="528"/>
                    </a:lnTo>
                    <a:lnTo>
                      <a:pt x="874" y="528"/>
                    </a:lnTo>
                    <a:lnTo>
                      <a:pt x="872" y="528"/>
                    </a:lnTo>
                    <a:lnTo>
                      <a:pt x="866" y="531"/>
                    </a:lnTo>
                    <a:lnTo>
                      <a:pt x="864" y="531"/>
                    </a:lnTo>
                    <a:lnTo>
                      <a:pt x="864" y="533"/>
                    </a:lnTo>
                    <a:lnTo>
                      <a:pt x="861" y="533"/>
                    </a:lnTo>
                    <a:lnTo>
                      <a:pt x="861" y="536"/>
                    </a:lnTo>
                    <a:lnTo>
                      <a:pt x="859" y="536"/>
                    </a:lnTo>
                    <a:lnTo>
                      <a:pt x="859" y="538"/>
                    </a:lnTo>
                    <a:lnTo>
                      <a:pt x="856" y="541"/>
                    </a:lnTo>
                    <a:lnTo>
                      <a:pt x="856" y="544"/>
                    </a:lnTo>
                    <a:lnTo>
                      <a:pt x="853" y="544"/>
                    </a:lnTo>
                    <a:lnTo>
                      <a:pt x="853" y="546"/>
                    </a:lnTo>
                    <a:lnTo>
                      <a:pt x="853" y="549"/>
                    </a:lnTo>
                    <a:lnTo>
                      <a:pt x="851" y="549"/>
                    </a:lnTo>
                    <a:lnTo>
                      <a:pt x="851" y="552"/>
                    </a:lnTo>
                    <a:lnTo>
                      <a:pt x="846" y="554"/>
                    </a:lnTo>
                    <a:lnTo>
                      <a:pt x="846" y="557"/>
                    </a:lnTo>
                    <a:lnTo>
                      <a:pt x="846" y="559"/>
                    </a:lnTo>
                    <a:lnTo>
                      <a:pt x="843" y="559"/>
                    </a:lnTo>
                    <a:lnTo>
                      <a:pt x="843" y="562"/>
                    </a:lnTo>
                    <a:lnTo>
                      <a:pt x="840" y="562"/>
                    </a:lnTo>
                    <a:lnTo>
                      <a:pt x="840" y="565"/>
                    </a:lnTo>
                    <a:lnTo>
                      <a:pt x="838" y="567"/>
                    </a:lnTo>
                    <a:lnTo>
                      <a:pt x="835" y="567"/>
                    </a:lnTo>
                    <a:lnTo>
                      <a:pt x="835" y="570"/>
                    </a:lnTo>
                    <a:lnTo>
                      <a:pt x="833" y="570"/>
                    </a:lnTo>
                    <a:lnTo>
                      <a:pt x="833" y="572"/>
                    </a:lnTo>
                    <a:lnTo>
                      <a:pt x="830" y="572"/>
                    </a:lnTo>
                    <a:lnTo>
                      <a:pt x="830" y="575"/>
                    </a:lnTo>
                    <a:lnTo>
                      <a:pt x="827" y="575"/>
                    </a:lnTo>
                    <a:lnTo>
                      <a:pt x="825" y="578"/>
                    </a:lnTo>
                    <a:lnTo>
                      <a:pt x="822" y="580"/>
                    </a:lnTo>
                    <a:lnTo>
                      <a:pt x="819" y="583"/>
                    </a:lnTo>
                    <a:lnTo>
                      <a:pt x="817" y="583"/>
                    </a:lnTo>
                    <a:lnTo>
                      <a:pt x="817" y="585"/>
                    </a:lnTo>
                    <a:lnTo>
                      <a:pt x="814" y="585"/>
                    </a:lnTo>
                    <a:lnTo>
                      <a:pt x="814" y="588"/>
                    </a:lnTo>
                    <a:lnTo>
                      <a:pt x="812" y="588"/>
                    </a:lnTo>
                    <a:lnTo>
                      <a:pt x="809" y="588"/>
                    </a:lnTo>
                    <a:lnTo>
                      <a:pt x="806" y="588"/>
                    </a:lnTo>
                    <a:lnTo>
                      <a:pt x="801" y="591"/>
                    </a:lnTo>
                    <a:lnTo>
                      <a:pt x="799" y="591"/>
                    </a:lnTo>
                    <a:lnTo>
                      <a:pt x="793" y="593"/>
                    </a:lnTo>
                    <a:lnTo>
                      <a:pt x="793" y="596"/>
                    </a:lnTo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80" name="Freeform 244"/>
              <p:cNvSpPr>
                <a:spLocks/>
              </p:cNvSpPr>
              <p:nvPr/>
            </p:nvSpPr>
            <p:spPr bwMode="auto">
              <a:xfrm>
                <a:off x="3616" y="1978"/>
                <a:ext cx="576" cy="243"/>
              </a:xfrm>
              <a:custGeom>
                <a:avLst/>
                <a:gdLst>
                  <a:gd name="T0" fmla="*/ 569 w 576"/>
                  <a:gd name="T1" fmla="*/ 8 h 243"/>
                  <a:gd name="T2" fmla="*/ 561 w 576"/>
                  <a:gd name="T3" fmla="*/ 10 h 243"/>
                  <a:gd name="T4" fmla="*/ 548 w 576"/>
                  <a:gd name="T5" fmla="*/ 13 h 243"/>
                  <a:gd name="T6" fmla="*/ 532 w 576"/>
                  <a:gd name="T7" fmla="*/ 13 h 243"/>
                  <a:gd name="T8" fmla="*/ 522 w 576"/>
                  <a:gd name="T9" fmla="*/ 13 h 243"/>
                  <a:gd name="T10" fmla="*/ 511 w 576"/>
                  <a:gd name="T11" fmla="*/ 13 h 243"/>
                  <a:gd name="T12" fmla="*/ 509 w 576"/>
                  <a:gd name="T13" fmla="*/ 29 h 243"/>
                  <a:gd name="T14" fmla="*/ 503 w 576"/>
                  <a:gd name="T15" fmla="*/ 39 h 243"/>
                  <a:gd name="T16" fmla="*/ 498 w 576"/>
                  <a:gd name="T17" fmla="*/ 52 h 243"/>
                  <a:gd name="T18" fmla="*/ 493 w 576"/>
                  <a:gd name="T19" fmla="*/ 65 h 243"/>
                  <a:gd name="T20" fmla="*/ 485 w 576"/>
                  <a:gd name="T21" fmla="*/ 73 h 243"/>
                  <a:gd name="T22" fmla="*/ 482 w 576"/>
                  <a:gd name="T23" fmla="*/ 81 h 243"/>
                  <a:gd name="T24" fmla="*/ 482 w 576"/>
                  <a:gd name="T25" fmla="*/ 97 h 243"/>
                  <a:gd name="T26" fmla="*/ 485 w 576"/>
                  <a:gd name="T27" fmla="*/ 110 h 243"/>
                  <a:gd name="T28" fmla="*/ 488 w 576"/>
                  <a:gd name="T29" fmla="*/ 123 h 243"/>
                  <a:gd name="T30" fmla="*/ 443 w 576"/>
                  <a:gd name="T31" fmla="*/ 128 h 243"/>
                  <a:gd name="T32" fmla="*/ 428 w 576"/>
                  <a:gd name="T33" fmla="*/ 131 h 243"/>
                  <a:gd name="T34" fmla="*/ 412 w 576"/>
                  <a:gd name="T35" fmla="*/ 138 h 243"/>
                  <a:gd name="T36" fmla="*/ 404 w 576"/>
                  <a:gd name="T37" fmla="*/ 141 h 243"/>
                  <a:gd name="T38" fmla="*/ 402 w 576"/>
                  <a:gd name="T39" fmla="*/ 149 h 243"/>
                  <a:gd name="T40" fmla="*/ 388 w 576"/>
                  <a:gd name="T41" fmla="*/ 151 h 243"/>
                  <a:gd name="T42" fmla="*/ 373 w 576"/>
                  <a:gd name="T43" fmla="*/ 157 h 243"/>
                  <a:gd name="T44" fmla="*/ 362 w 576"/>
                  <a:gd name="T45" fmla="*/ 151 h 243"/>
                  <a:gd name="T46" fmla="*/ 349 w 576"/>
                  <a:gd name="T47" fmla="*/ 157 h 243"/>
                  <a:gd name="T48" fmla="*/ 339 w 576"/>
                  <a:gd name="T49" fmla="*/ 162 h 243"/>
                  <a:gd name="T50" fmla="*/ 321 w 576"/>
                  <a:gd name="T51" fmla="*/ 159 h 243"/>
                  <a:gd name="T52" fmla="*/ 308 w 576"/>
                  <a:gd name="T53" fmla="*/ 162 h 243"/>
                  <a:gd name="T54" fmla="*/ 292 w 576"/>
                  <a:gd name="T55" fmla="*/ 162 h 243"/>
                  <a:gd name="T56" fmla="*/ 279 w 576"/>
                  <a:gd name="T57" fmla="*/ 157 h 243"/>
                  <a:gd name="T58" fmla="*/ 276 w 576"/>
                  <a:gd name="T59" fmla="*/ 154 h 243"/>
                  <a:gd name="T60" fmla="*/ 271 w 576"/>
                  <a:gd name="T61" fmla="*/ 159 h 243"/>
                  <a:gd name="T62" fmla="*/ 263 w 576"/>
                  <a:gd name="T63" fmla="*/ 167 h 243"/>
                  <a:gd name="T64" fmla="*/ 258 w 576"/>
                  <a:gd name="T65" fmla="*/ 175 h 243"/>
                  <a:gd name="T66" fmla="*/ 247 w 576"/>
                  <a:gd name="T67" fmla="*/ 175 h 243"/>
                  <a:gd name="T68" fmla="*/ 234 w 576"/>
                  <a:gd name="T69" fmla="*/ 172 h 243"/>
                  <a:gd name="T70" fmla="*/ 221 w 576"/>
                  <a:gd name="T71" fmla="*/ 167 h 243"/>
                  <a:gd name="T72" fmla="*/ 216 w 576"/>
                  <a:gd name="T73" fmla="*/ 178 h 243"/>
                  <a:gd name="T74" fmla="*/ 208 w 576"/>
                  <a:gd name="T75" fmla="*/ 180 h 243"/>
                  <a:gd name="T76" fmla="*/ 208 w 576"/>
                  <a:gd name="T77" fmla="*/ 191 h 243"/>
                  <a:gd name="T78" fmla="*/ 211 w 576"/>
                  <a:gd name="T79" fmla="*/ 204 h 243"/>
                  <a:gd name="T80" fmla="*/ 190 w 576"/>
                  <a:gd name="T81" fmla="*/ 204 h 243"/>
                  <a:gd name="T82" fmla="*/ 180 w 576"/>
                  <a:gd name="T83" fmla="*/ 204 h 243"/>
                  <a:gd name="T84" fmla="*/ 167 w 576"/>
                  <a:gd name="T85" fmla="*/ 201 h 243"/>
                  <a:gd name="T86" fmla="*/ 154 w 576"/>
                  <a:gd name="T87" fmla="*/ 204 h 243"/>
                  <a:gd name="T88" fmla="*/ 146 w 576"/>
                  <a:gd name="T89" fmla="*/ 201 h 243"/>
                  <a:gd name="T90" fmla="*/ 130 w 576"/>
                  <a:gd name="T91" fmla="*/ 206 h 243"/>
                  <a:gd name="T92" fmla="*/ 117 w 576"/>
                  <a:gd name="T93" fmla="*/ 209 h 243"/>
                  <a:gd name="T94" fmla="*/ 109 w 576"/>
                  <a:gd name="T95" fmla="*/ 211 h 243"/>
                  <a:gd name="T96" fmla="*/ 99 w 576"/>
                  <a:gd name="T97" fmla="*/ 217 h 243"/>
                  <a:gd name="T98" fmla="*/ 91 w 576"/>
                  <a:gd name="T99" fmla="*/ 214 h 243"/>
                  <a:gd name="T100" fmla="*/ 83 w 576"/>
                  <a:gd name="T101" fmla="*/ 211 h 243"/>
                  <a:gd name="T102" fmla="*/ 73 w 576"/>
                  <a:gd name="T103" fmla="*/ 214 h 243"/>
                  <a:gd name="T104" fmla="*/ 65 w 576"/>
                  <a:gd name="T105" fmla="*/ 222 h 243"/>
                  <a:gd name="T106" fmla="*/ 57 w 576"/>
                  <a:gd name="T107" fmla="*/ 219 h 243"/>
                  <a:gd name="T108" fmla="*/ 54 w 576"/>
                  <a:gd name="T109" fmla="*/ 227 h 243"/>
                  <a:gd name="T110" fmla="*/ 49 w 576"/>
                  <a:gd name="T111" fmla="*/ 235 h 243"/>
                  <a:gd name="T112" fmla="*/ 39 w 576"/>
                  <a:gd name="T113" fmla="*/ 235 h 243"/>
                  <a:gd name="T114" fmla="*/ 31 w 576"/>
                  <a:gd name="T115" fmla="*/ 238 h 243"/>
                  <a:gd name="T116" fmla="*/ 23 w 576"/>
                  <a:gd name="T117" fmla="*/ 240 h 243"/>
                  <a:gd name="T118" fmla="*/ 13 w 576"/>
                  <a:gd name="T119" fmla="*/ 240 h 243"/>
                  <a:gd name="T120" fmla="*/ 0 w 576"/>
                  <a:gd name="T121" fmla="*/ 240 h 2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576" h="243">
                    <a:moveTo>
                      <a:pt x="576" y="0"/>
                    </a:moveTo>
                    <a:lnTo>
                      <a:pt x="574" y="3"/>
                    </a:lnTo>
                    <a:lnTo>
                      <a:pt x="574" y="5"/>
                    </a:lnTo>
                    <a:lnTo>
                      <a:pt x="571" y="5"/>
                    </a:lnTo>
                    <a:lnTo>
                      <a:pt x="569" y="5"/>
                    </a:lnTo>
                    <a:lnTo>
                      <a:pt x="569" y="8"/>
                    </a:lnTo>
                    <a:lnTo>
                      <a:pt x="566" y="8"/>
                    </a:lnTo>
                    <a:lnTo>
                      <a:pt x="563" y="8"/>
                    </a:lnTo>
                    <a:lnTo>
                      <a:pt x="563" y="10"/>
                    </a:lnTo>
                    <a:lnTo>
                      <a:pt x="563" y="8"/>
                    </a:lnTo>
                    <a:lnTo>
                      <a:pt x="563" y="10"/>
                    </a:lnTo>
                    <a:lnTo>
                      <a:pt x="561" y="10"/>
                    </a:lnTo>
                    <a:lnTo>
                      <a:pt x="558" y="10"/>
                    </a:lnTo>
                    <a:lnTo>
                      <a:pt x="556" y="10"/>
                    </a:lnTo>
                    <a:lnTo>
                      <a:pt x="556" y="13"/>
                    </a:lnTo>
                    <a:lnTo>
                      <a:pt x="553" y="13"/>
                    </a:lnTo>
                    <a:lnTo>
                      <a:pt x="550" y="13"/>
                    </a:lnTo>
                    <a:lnTo>
                      <a:pt x="548" y="13"/>
                    </a:lnTo>
                    <a:lnTo>
                      <a:pt x="545" y="13"/>
                    </a:lnTo>
                    <a:lnTo>
                      <a:pt x="542" y="13"/>
                    </a:lnTo>
                    <a:lnTo>
                      <a:pt x="540" y="13"/>
                    </a:lnTo>
                    <a:lnTo>
                      <a:pt x="537" y="13"/>
                    </a:lnTo>
                    <a:lnTo>
                      <a:pt x="535" y="13"/>
                    </a:lnTo>
                    <a:lnTo>
                      <a:pt x="532" y="13"/>
                    </a:lnTo>
                    <a:lnTo>
                      <a:pt x="529" y="13"/>
                    </a:lnTo>
                    <a:lnTo>
                      <a:pt x="527" y="13"/>
                    </a:lnTo>
                    <a:lnTo>
                      <a:pt x="524" y="13"/>
                    </a:lnTo>
                    <a:lnTo>
                      <a:pt x="524" y="16"/>
                    </a:lnTo>
                    <a:lnTo>
                      <a:pt x="522" y="16"/>
                    </a:lnTo>
                    <a:lnTo>
                      <a:pt x="522" y="13"/>
                    </a:lnTo>
                    <a:lnTo>
                      <a:pt x="519" y="13"/>
                    </a:lnTo>
                    <a:lnTo>
                      <a:pt x="519" y="16"/>
                    </a:lnTo>
                    <a:lnTo>
                      <a:pt x="516" y="16"/>
                    </a:lnTo>
                    <a:lnTo>
                      <a:pt x="514" y="16"/>
                    </a:lnTo>
                    <a:lnTo>
                      <a:pt x="511" y="16"/>
                    </a:lnTo>
                    <a:lnTo>
                      <a:pt x="511" y="13"/>
                    </a:lnTo>
                    <a:lnTo>
                      <a:pt x="509" y="16"/>
                    </a:lnTo>
                    <a:lnTo>
                      <a:pt x="509" y="18"/>
                    </a:lnTo>
                    <a:lnTo>
                      <a:pt x="509" y="21"/>
                    </a:lnTo>
                    <a:lnTo>
                      <a:pt x="509" y="23"/>
                    </a:lnTo>
                    <a:lnTo>
                      <a:pt x="509" y="26"/>
                    </a:lnTo>
                    <a:lnTo>
                      <a:pt x="509" y="29"/>
                    </a:lnTo>
                    <a:lnTo>
                      <a:pt x="509" y="31"/>
                    </a:lnTo>
                    <a:lnTo>
                      <a:pt x="509" y="34"/>
                    </a:lnTo>
                    <a:lnTo>
                      <a:pt x="506" y="34"/>
                    </a:lnTo>
                    <a:lnTo>
                      <a:pt x="506" y="36"/>
                    </a:lnTo>
                    <a:lnTo>
                      <a:pt x="506" y="39"/>
                    </a:lnTo>
                    <a:lnTo>
                      <a:pt x="503" y="39"/>
                    </a:lnTo>
                    <a:lnTo>
                      <a:pt x="503" y="42"/>
                    </a:lnTo>
                    <a:lnTo>
                      <a:pt x="501" y="44"/>
                    </a:lnTo>
                    <a:lnTo>
                      <a:pt x="498" y="47"/>
                    </a:lnTo>
                    <a:lnTo>
                      <a:pt x="501" y="50"/>
                    </a:lnTo>
                    <a:lnTo>
                      <a:pt x="498" y="50"/>
                    </a:lnTo>
                    <a:lnTo>
                      <a:pt x="498" y="52"/>
                    </a:lnTo>
                    <a:lnTo>
                      <a:pt x="495" y="55"/>
                    </a:lnTo>
                    <a:lnTo>
                      <a:pt x="495" y="57"/>
                    </a:lnTo>
                    <a:lnTo>
                      <a:pt x="495" y="60"/>
                    </a:lnTo>
                    <a:lnTo>
                      <a:pt x="495" y="63"/>
                    </a:lnTo>
                    <a:lnTo>
                      <a:pt x="495" y="65"/>
                    </a:lnTo>
                    <a:lnTo>
                      <a:pt x="493" y="65"/>
                    </a:lnTo>
                    <a:lnTo>
                      <a:pt x="493" y="68"/>
                    </a:lnTo>
                    <a:lnTo>
                      <a:pt x="490" y="68"/>
                    </a:lnTo>
                    <a:lnTo>
                      <a:pt x="490" y="70"/>
                    </a:lnTo>
                    <a:lnTo>
                      <a:pt x="488" y="70"/>
                    </a:lnTo>
                    <a:lnTo>
                      <a:pt x="488" y="73"/>
                    </a:lnTo>
                    <a:lnTo>
                      <a:pt x="485" y="73"/>
                    </a:lnTo>
                    <a:lnTo>
                      <a:pt x="482" y="73"/>
                    </a:lnTo>
                    <a:lnTo>
                      <a:pt x="482" y="76"/>
                    </a:lnTo>
                    <a:lnTo>
                      <a:pt x="480" y="76"/>
                    </a:lnTo>
                    <a:lnTo>
                      <a:pt x="482" y="76"/>
                    </a:lnTo>
                    <a:lnTo>
                      <a:pt x="482" y="78"/>
                    </a:lnTo>
                    <a:lnTo>
                      <a:pt x="482" y="81"/>
                    </a:lnTo>
                    <a:lnTo>
                      <a:pt x="482" y="84"/>
                    </a:lnTo>
                    <a:lnTo>
                      <a:pt x="482" y="86"/>
                    </a:lnTo>
                    <a:lnTo>
                      <a:pt x="482" y="89"/>
                    </a:lnTo>
                    <a:lnTo>
                      <a:pt x="482" y="91"/>
                    </a:lnTo>
                    <a:lnTo>
                      <a:pt x="482" y="94"/>
                    </a:lnTo>
                    <a:lnTo>
                      <a:pt x="482" y="97"/>
                    </a:lnTo>
                    <a:lnTo>
                      <a:pt x="482" y="99"/>
                    </a:lnTo>
                    <a:lnTo>
                      <a:pt x="482" y="102"/>
                    </a:lnTo>
                    <a:lnTo>
                      <a:pt x="485" y="102"/>
                    </a:lnTo>
                    <a:lnTo>
                      <a:pt x="485" y="104"/>
                    </a:lnTo>
                    <a:lnTo>
                      <a:pt x="485" y="107"/>
                    </a:lnTo>
                    <a:lnTo>
                      <a:pt x="485" y="110"/>
                    </a:lnTo>
                    <a:lnTo>
                      <a:pt x="485" y="112"/>
                    </a:lnTo>
                    <a:lnTo>
                      <a:pt x="488" y="112"/>
                    </a:lnTo>
                    <a:lnTo>
                      <a:pt x="488" y="115"/>
                    </a:lnTo>
                    <a:lnTo>
                      <a:pt x="488" y="117"/>
                    </a:lnTo>
                    <a:lnTo>
                      <a:pt x="488" y="120"/>
                    </a:lnTo>
                    <a:lnTo>
                      <a:pt x="488" y="123"/>
                    </a:lnTo>
                    <a:lnTo>
                      <a:pt x="488" y="125"/>
                    </a:lnTo>
                    <a:lnTo>
                      <a:pt x="469" y="128"/>
                    </a:lnTo>
                    <a:lnTo>
                      <a:pt x="469" y="125"/>
                    </a:lnTo>
                    <a:lnTo>
                      <a:pt x="467" y="125"/>
                    </a:lnTo>
                    <a:lnTo>
                      <a:pt x="464" y="128"/>
                    </a:lnTo>
                    <a:lnTo>
                      <a:pt x="443" y="128"/>
                    </a:lnTo>
                    <a:lnTo>
                      <a:pt x="438" y="128"/>
                    </a:lnTo>
                    <a:lnTo>
                      <a:pt x="435" y="128"/>
                    </a:lnTo>
                    <a:lnTo>
                      <a:pt x="433" y="128"/>
                    </a:lnTo>
                    <a:lnTo>
                      <a:pt x="430" y="128"/>
                    </a:lnTo>
                    <a:lnTo>
                      <a:pt x="430" y="131"/>
                    </a:lnTo>
                    <a:lnTo>
                      <a:pt x="428" y="131"/>
                    </a:lnTo>
                    <a:lnTo>
                      <a:pt x="428" y="133"/>
                    </a:lnTo>
                    <a:lnTo>
                      <a:pt x="425" y="136"/>
                    </a:lnTo>
                    <a:lnTo>
                      <a:pt x="422" y="136"/>
                    </a:lnTo>
                    <a:lnTo>
                      <a:pt x="420" y="138"/>
                    </a:lnTo>
                    <a:lnTo>
                      <a:pt x="417" y="138"/>
                    </a:lnTo>
                    <a:lnTo>
                      <a:pt x="412" y="138"/>
                    </a:lnTo>
                    <a:lnTo>
                      <a:pt x="409" y="138"/>
                    </a:lnTo>
                    <a:lnTo>
                      <a:pt x="404" y="136"/>
                    </a:lnTo>
                    <a:lnTo>
                      <a:pt x="402" y="136"/>
                    </a:lnTo>
                    <a:lnTo>
                      <a:pt x="402" y="138"/>
                    </a:lnTo>
                    <a:lnTo>
                      <a:pt x="404" y="138"/>
                    </a:lnTo>
                    <a:lnTo>
                      <a:pt x="404" y="141"/>
                    </a:lnTo>
                    <a:lnTo>
                      <a:pt x="402" y="141"/>
                    </a:lnTo>
                    <a:lnTo>
                      <a:pt x="399" y="138"/>
                    </a:lnTo>
                    <a:lnTo>
                      <a:pt x="399" y="141"/>
                    </a:lnTo>
                    <a:lnTo>
                      <a:pt x="399" y="144"/>
                    </a:lnTo>
                    <a:lnTo>
                      <a:pt x="402" y="146"/>
                    </a:lnTo>
                    <a:lnTo>
                      <a:pt x="402" y="149"/>
                    </a:lnTo>
                    <a:lnTo>
                      <a:pt x="402" y="151"/>
                    </a:lnTo>
                    <a:lnTo>
                      <a:pt x="399" y="151"/>
                    </a:lnTo>
                    <a:lnTo>
                      <a:pt x="396" y="151"/>
                    </a:lnTo>
                    <a:lnTo>
                      <a:pt x="394" y="151"/>
                    </a:lnTo>
                    <a:lnTo>
                      <a:pt x="391" y="151"/>
                    </a:lnTo>
                    <a:lnTo>
                      <a:pt x="388" y="151"/>
                    </a:lnTo>
                    <a:lnTo>
                      <a:pt x="386" y="151"/>
                    </a:lnTo>
                    <a:lnTo>
                      <a:pt x="383" y="154"/>
                    </a:lnTo>
                    <a:lnTo>
                      <a:pt x="381" y="154"/>
                    </a:lnTo>
                    <a:lnTo>
                      <a:pt x="378" y="154"/>
                    </a:lnTo>
                    <a:lnTo>
                      <a:pt x="375" y="157"/>
                    </a:lnTo>
                    <a:lnTo>
                      <a:pt x="373" y="157"/>
                    </a:lnTo>
                    <a:lnTo>
                      <a:pt x="373" y="154"/>
                    </a:lnTo>
                    <a:lnTo>
                      <a:pt x="370" y="154"/>
                    </a:lnTo>
                    <a:lnTo>
                      <a:pt x="368" y="154"/>
                    </a:lnTo>
                    <a:lnTo>
                      <a:pt x="365" y="154"/>
                    </a:lnTo>
                    <a:lnTo>
                      <a:pt x="365" y="151"/>
                    </a:lnTo>
                    <a:lnTo>
                      <a:pt x="362" y="151"/>
                    </a:lnTo>
                    <a:lnTo>
                      <a:pt x="362" y="149"/>
                    </a:lnTo>
                    <a:lnTo>
                      <a:pt x="360" y="149"/>
                    </a:lnTo>
                    <a:lnTo>
                      <a:pt x="357" y="149"/>
                    </a:lnTo>
                    <a:lnTo>
                      <a:pt x="357" y="151"/>
                    </a:lnTo>
                    <a:lnTo>
                      <a:pt x="355" y="151"/>
                    </a:lnTo>
                    <a:lnTo>
                      <a:pt x="349" y="157"/>
                    </a:lnTo>
                    <a:lnTo>
                      <a:pt x="347" y="157"/>
                    </a:lnTo>
                    <a:lnTo>
                      <a:pt x="344" y="157"/>
                    </a:lnTo>
                    <a:lnTo>
                      <a:pt x="341" y="157"/>
                    </a:lnTo>
                    <a:lnTo>
                      <a:pt x="341" y="159"/>
                    </a:lnTo>
                    <a:lnTo>
                      <a:pt x="339" y="159"/>
                    </a:lnTo>
                    <a:lnTo>
                      <a:pt x="339" y="162"/>
                    </a:lnTo>
                    <a:lnTo>
                      <a:pt x="336" y="159"/>
                    </a:lnTo>
                    <a:lnTo>
                      <a:pt x="334" y="159"/>
                    </a:lnTo>
                    <a:lnTo>
                      <a:pt x="326" y="157"/>
                    </a:lnTo>
                    <a:lnTo>
                      <a:pt x="323" y="157"/>
                    </a:lnTo>
                    <a:lnTo>
                      <a:pt x="321" y="157"/>
                    </a:lnTo>
                    <a:lnTo>
                      <a:pt x="321" y="159"/>
                    </a:lnTo>
                    <a:lnTo>
                      <a:pt x="318" y="159"/>
                    </a:lnTo>
                    <a:lnTo>
                      <a:pt x="315" y="162"/>
                    </a:lnTo>
                    <a:lnTo>
                      <a:pt x="313" y="162"/>
                    </a:lnTo>
                    <a:lnTo>
                      <a:pt x="313" y="164"/>
                    </a:lnTo>
                    <a:lnTo>
                      <a:pt x="310" y="162"/>
                    </a:lnTo>
                    <a:lnTo>
                      <a:pt x="308" y="162"/>
                    </a:lnTo>
                    <a:lnTo>
                      <a:pt x="308" y="164"/>
                    </a:lnTo>
                    <a:lnTo>
                      <a:pt x="305" y="164"/>
                    </a:lnTo>
                    <a:lnTo>
                      <a:pt x="302" y="162"/>
                    </a:lnTo>
                    <a:lnTo>
                      <a:pt x="300" y="159"/>
                    </a:lnTo>
                    <a:lnTo>
                      <a:pt x="294" y="162"/>
                    </a:lnTo>
                    <a:lnTo>
                      <a:pt x="292" y="162"/>
                    </a:lnTo>
                    <a:lnTo>
                      <a:pt x="289" y="162"/>
                    </a:lnTo>
                    <a:lnTo>
                      <a:pt x="287" y="159"/>
                    </a:lnTo>
                    <a:lnTo>
                      <a:pt x="284" y="162"/>
                    </a:lnTo>
                    <a:lnTo>
                      <a:pt x="281" y="162"/>
                    </a:lnTo>
                    <a:lnTo>
                      <a:pt x="281" y="159"/>
                    </a:lnTo>
                    <a:lnTo>
                      <a:pt x="279" y="157"/>
                    </a:lnTo>
                    <a:lnTo>
                      <a:pt x="279" y="154"/>
                    </a:lnTo>
                    <a:lnTo>
                      <a:pt x="276" y="154"/>
                    </a:lnTo>
                    <a:lnTo>
                      <a:pt x="274" y="151"/>
                    </a:lnTo>
                    <a:lnTo>
                      <a:pt x="271" y="151"/>
                    </a:lnTo>
                    <a:lnTo>
                      <a:pt x="274" y="154"/>
                    </a:lnTo>
                    <a:lnTo>
                      <a:pt x="276" y="154"/>
                    </a:lnTo>
                    <a:lnTo>
                      <a:pt x="276" y="157"/>
                    </a:lnTo>
                    <a:lnTo>
                      <a:pt x="274" y="157"/>
                    </a:lnTo>
                    <a:lnTo>
                      <a:pt x="274" y="154"/>
                    </a:lnTo>
                    <a:lnTo>
                      <a:pt x="274" y="157"/>
                    </a:lnTo>
                    <a:lnTo>
                      <a:pt x="271" y="157"/>
                    </a:lnTo>
                    <a:lnTo>
                      <a:pt x="271" y="159"/>
                    </a:lnTo>
                    <a:lnTo>
                      <a:pt x="268" y="159"/>
                    </a:lnTo>
                    <a:lnTo>
                      <a:pt x="268" y="162"/>
                    </a:lnTo>
                    <a:lnTo>
                      <a:pt x="266" y="162"/>
                    </a:lnTo>
                    <a:lnTo>
                      <a:pt x="266" y="164"/>
                    </a:lnTo>
                    <a:lnTo>
                      <a:pt x="266" y="167"/>
                    </a:lnTo>
                    <a:lnTo>
                      <a:pt x="263" y="167"/>
                    </a:lnTo>
                    <a:lnTo>
                      <a:pt x="261" y="167"/>
                    </a:lnTo>
                    <a:lnTo>
                      <a:pt x="261" y="164"/>
                    </a:lnTo>
                    <a:lnTo>
                      <a:pt x="258" y="167"/>
                    </a:lnTo>
                    <a:lnTo>
                      <a:pt x="258" y="170"/>
                    </a:lnTo>
                    <a:lnTo>
                      <a:pt x="258" y="172"/>
                    </a:lnTo>
                    <a:lnTo>
                      <a:pt x="258" y="175"/>
                    </a:lnTo>
                    <a:lnTo>
                      <a:pt x="255" y="178"/>
                    </a:lnTo>
                    <a:lnTo>
                      <a:pt x="255" y="180"/>
                    </a:lnTo>
                    <a:lnTo>
                      <a:pt x="253" y="180"/>
                    </a:lnTo>
                    <a:lnTo>
                      <a:pt x="250" y="178"/>
                    </a:lnTo>
                    <a:lnTo>
                      <a:pt x="247" y="178"/>
                    </a:lnTo>
                    <a:lnTo>
                      <a:pt x="247" y="175"/>
                    </a:lnTo>
                    <a:lnTo>
                      <a:pt x="245" y="175"/>
                    </a:lnTo>
                    <a:lnTo>
                      <a:pt x="242" y="175"/>
                    </a:lnTo>
                    <a:lnTo>
                      <a:pt x="240" y="175"/>
                    </a:lnTo>
                    <a:lnTo>
                      <a:pt x="237" y="175"/>
                    </a:lnTo>
                    <a:lnTo>
                      <a:pt x="237" y="172"/>
                    </a:lnTo>
                    <a:lnTo>
                      <a:pt x="234" y="172"/>
                    </a:lnTo>
                    <a:lnTo>
                      <a:pt x="232" y="172"/>
                    </a:lnTo>
                    <a:lnTo>
                      <a:pt x="229" y="172"/>
                    </a:lnTo>
                    <a:lnTo>
                      <a:pt x="229" y="170"/>
                    </a:lnTo>
                    <a:lnTo>
                      <a:pt x="227" y="170"/>
                    </a:lnTo>
                    <a:lnTo>
                      <a:pt x="224" y="170"/>
                    </a:lnTo>
                    <a:lnTo>
                      <a:pt x="221" y="167"/>
                    </a:lnTo>
                    <a:lnTo>
                      <a:pt x="221" y="170"/>
                    </a:lnTo>
                    <a:lnTo>
                      <a:pt x="221" y="172"/>
                    </a:lnTo>
                    <a:lnTo>
                      <a:pt x="221" y="175"/>
                    </a:lnTo>
                    <a:lnTo>
                      <a:pt x="221" y="178"/>
                    </a:lnTo>
                    <a:lnTo>
                      <a:pt x="219" y="178"/>
                    </a:lnTo>
                    <a:lnTo>
                      <a:pt x="216" y="178"/>
                    </a:lnTo>
                    <a:lnTo>
                      <a:pt x="214" y="178"/>
                    </a:lnTo>
                    <a:lnTo>
                      <a:pt x="211" y="178"/>
                    </a:lnTo>
                    <a:lnTo>
                      <a:pt x="208" y="175"/>
                    </a:lnTo>
                    <a:lnTo>
                      <a:pt x="206" y="175"/>
                    </a:lnTo>
                    <a:lnTo>
                      <a:pt x="206" y="180"/>
                    </a:lnTo>
                    <a:lnTo>
                      <a:pt x="208" y="180"/>
                    </a:lnTo>
                    <a:lnTo>
                      <a:pt x="208" y="183"/>
                    </a:lnTo>
                    <a:lnTo>
                      <a:pt x="208" y="185"/>
                    </a:lnTo>
                    <a:lnTo>
                      <a:pt x="208" y="188"/>
                    </a:lnTo>
                    <a:lnTo>
                      <a:pt x="211" y="188"/>
                    </a:lnTo>
                    <a:lnTo>
                      <a:pt x="211" y="191"/>
                    </a:lnTo>
                    <a:lnTo>
                      <a:pt x="208" y="191"/>
                    </a:lnTo>
                    <a:lnTo>
                      <a:pt x="211" y="193"/>
                    </a:lnTo>
                    <a:lnTo>
                      <a:pt x="211" y="196"/>
                    </a:lnTo>
                    <a:lnTo>
                      <a:pt x="211" y="198"/>
                    </a:lnTo>
                    <a:lnTo>
                      <a:pt x="208" y="201"/>
                    </a:lnTo>
                    <a:lnTo>
                      <a:pt x="208" y="204"/>
                    </a:lnTo>
                    <a:lnTo>
                      <a:pt x="211" y="204"/>
                    </a:lnTo>
                    <a:lnTo>
                      <a:pt x="208" y="206"/>
                    </a:lnTo>
                    <a:lnTo>
                      <a:pt x="206" y="206"/>
                    </a:lnTo>
                    <a:lnTo>
                      <a:pt x="201" y="206"/>
                    </a:lnTo>
                    <a:lnTo>
                      <a:pt x="198" y="204"/>
                    </a:lnTo>
                    <a:lnTo>
                      <a:pt x="193" y="204"/>
                    </a:lnTo>
                    <a:lnTo>
                      <a:pt x="190" y="204"/>
                    </a:lnTo>
                    <a:lnTo>
                      <a:pt x="190" y="201"/>
                    </a:lnTo>
                    <a:lnTo>
                      <a:pt x="187" y="201"/>
                    </a:lnTo>
                    <a:lnTo>
                      <a:pt x="185" y="201"/>
                    </a:lnTo>
                    <a:lnTo>
                      <a:pt x="182" y="201"/>
                    </a:lnTo>
                    <a:lnTo>
                      <a:pt x="182" y="204"/>
                    </a:lnTo>
                    <a:lnTo>
                      <a:pt x="180" y="204"/>
                    </a:lnTo>
                    <a:lnTo>
                      <a:pt x="177" y="204"/>
                    </a:lnTo>
                    <a:lnTo>
                      <a:pt x="174" y="204"/>
                    </a:lnTo>
                    <a:lnTo>
                      <a:pt x="174" y="201"/>
                    </a:lnTo>
                    <a:lnTo>
                      <a:pt x="172" y="201"/>
                    </a:lnTo>
                    <a:lnTo>
                      <a:pt x="169" y="201"/>
                    </a:lnTo>
                    <a:lnTo>
                      <a:pt x="167" y="201"/>
                    </a:lnTo>
                    <a:lnTo>
                      <a:pt x="164" y="201"/>
                    </a:lnTo>
                    <a:lnTo>
                      <a:pt x="161" y="201"/>
                    </a:lnTo>
                    <a:lnTo>
                      <a:pt x="159" y="201"/>
                    </a:lnTo>
                    <a:lnTo>
                      <a:pt x="156" y="201"/>
                    </a:lnTo>
                    <a:lnTo>
                      <a:pt x="154" y="201"/>
                    </a:lnTo>
                    <a:lnTo>
                      <a:pt x="154" y="204"/>
                    </a:lnTo>
                    <a:lnTo>
                      <a:pt x="154" y="206"/>
                    </a:lnTo>
                    <a:lnTo>
                      <a:pt x="151" y="206"/>
                    </a:lnTo>
                    <a:lnTo>
                      <a:pt x="151" y="204"/>
                    </a:lnTo>
                    <a:lnTo>
                      <a:pt x="148" y="204"/>
                    </a:lnTo>
                    <a:lnTo>
                      <a:pt x="148" y="201"/>
                    </a:lnTo>
                    <a:lnTo>
                      <a:pt x="146" y="201"/>
                    </a:lnTo>
                    <a:lnTo>
                      <a:pt x="143" y="201"/>
                    </a:lnTo>
                    <a:lnTo>
                      <a:pt x="140" y="201"/>
                    </a:lnTo>
                    <a:lnTo>
                      <a:pt x="138" y="201"/>
                    </a:lnTo>
                    <a:lnTo>
                      <a:pt x="133" y="204"/>
                    </a:lnTo>
                    <a:lnTo>
                      <a:pt x="130" y="204"/>
                    </a:lnTo>
                    <a:lnTo>
                      <a:pt x="130" y="206"/>
                    </a:lnTo>
                    <a:lnTo>
                      <a:pt x="127" y="206"/>
                    </a:lnTo>
                    <a:lnTo>
                      <a:pt x="125" y="206"/>
                    </a:lnTo>
                    <a:lnTo>
                      <a:pt x="125" y="209"/>
                    </a:lnTo>
                    <a:lnTo>
                      <a:pt x="122" y="209"/>
                    </a:lnTo>
                    <a:lnTo>
                      <a:pt x="120" y="209"/>
                    </a:lnTo>
                    <a:lnTo>
                      <a:pt x="117" y="209"/>
                    </a:lnTo>
                    <a:lnTo>
                      <a:pt x="117" y="211"/>
                    </a:lnTo>
                    <a:lnTo>
                      <a:pt x="114" y="211"/>
                    </a:lnTo>
                    <a:lnTo>
                      <a:pt x="114" y="214"/>
                    </a:lnTo>
                    <a:lnTo>
                      <a:pt x="112" y="214"/>
                    </a:lnTo>
                    <a:lnTo>
                      <a:pt x="112" y="211"/>
                    </a:lnTo>
                    <a:lnTo>
                      <a:pt x="109" y="211"/>
                    </a:lnTo>
                    <a:lnTo>
                      <a:pt x="107" y="211"/>
                    </a:lnTo>
                    <a:lnTo>
                      <a:pt x="104" y="211"/>
                    </a:lnTo>
                    <a:lnTo>
                      <a:pt x="101" y="211"/>
                    </a:lnTo>
                    <a:lnTo>
                      <a:pt x="101" y="214"/>
                    </a:lnTo>
                    <a:lnTo>
                      <a:pt x="101" y="217"/>
                    </a:lnTo>
                    <a:lnTo>
                      <a:pt x="99" y="217"/>
                    </a:lnTo>
                    <a:lnTo>
                      <a:pt x="99" y="214"/>
                    </a:lnTo>
                    <a:lnTo>
                      <a:pt x="96" y="214"/>
                    </a:lnTo>
                    <a:lnTo>
                      <a:pt x="96" y="211"/>
                    </a:lnTo>
                    <a:lnTo>
                      <a:pt x="93" y="211"/>
                    </a:lnTo>
                    <a:lnTo>
                      <a:pt x="93" y="214"/>
                    </a:lnTo>
                    <a:lnTo>
                      <a:pt x="91" y="214"/>
                    </a:lnTo>
                    <a:lnTo>
                      <a:pt x="88" y="214"/>
                    </a:lnTo>
                    <a:lnTo>
                      <a:pt x="86" y="214"/>
                    </a:lnTo>
                    <a:lnTo>
                      <a:pt x="86" y="211"/>
                    </a:lnTo>
                    <a:lnTo>
                      <a:pt x="86" y="209"/>
                    </a:lnTo>
                    <a:lnTo>
                      <a:pt x="83" y="209"/>
                    </a:lnTo>
                    <a:lnTo>
                      <a:pt x="83" y="211"/>
                    </a:lnTo>
                    <a:lnTo>
                      <a:pt x="80" y="211"/>
                    </a:lnTo>
                    <a:lnTo>
                      <a:pt x="80" y="214"/>
                    </a:lnTo>
                    <a:lnTo>
                      <a:pt x="78" y="211"/>
                    </a:lnTo>
                    <a:lnTo>
                      <a:pt x="75" y="211"/>
                    </a:lnTo>
                    <a:lnTo>
                      <a:pt x="73" y="211"/>
                    </a:lnTo>
                    <a:lnTo>
                      <a:pt x="73" y="214"/>
                    </a:lnTo>
                    <a:lnTo>
                      <a:pt x="70" y="214"/>
                    </a:lnTo>
                    <a:lnTo>
                      <a:pt x="70" y="217"/>
                    </a:lnTo>
                    <a:lnTo>
                      <a:pt x="67" y="217"/>
                    </a:lnTo>
                    <a:lnTo>
                      <a:pt x="67" y="219"/>
                    </a:lnTo>
                    <a:lnTo>
                      <a:pt x="65" y="219"/>
                    </a:lnTo>
                    <a:lnTo>
                      <a:pt x="65" y="222"/>
                    </a:lnTo>
                    <a:lnTo>
                      <a:pt x="62" y="222"/>
                    </a:lnTo>
                    <a:lnTo>
                      <a:pt x="60" y="222"/>
                    </a:lnTo>
                    <a:lnTo>
                      <a:pt x="60" y="219"/>
                    </a:lnTo>
                    <a:lnTo>
                      <a:pt x="57" y="219"/>
                    </a:lnTo>
                    <a:lnTo>
                      <a:pt x="57" y="217"/>
                    </a:lnTo>
                    <a:lnTo>
                      <a:pt x="57" y="219"/>
                    </a:lnTo>
                    <a:lnTo>
                      <a:pt x="54" y="219"/>
                    </a:lnTo>
                    <a:lnTo>
                      <a:pt x="54" y="222"/>
                    </a:lnTo>
                    <a:lnTo>
                      <a:pt x="52" y="222"/>
                    </a:lnTo>
                    <a:lnTo>
                      <a:pt x="54" y="222"/>
                    </a:lnTo>
                    <a:lnTo>
                      <a:pt x="54" y="225"/>
                    </a:lnTo>
                    <a:lnTo>
                      <a:pt x="54" y="227"/>
                    </a:lnTo>
                    <a:lnTo>
                      <a:pt x="57" y="230"/>
                    </a:lnTo>
                    <a:lnTo>
                      <a:pt x="54" y="230"/>
                    </a:lnTo>
                    <a:lnTo>
                      <a:pt x="54" y="232"/>
                    </a:lnTo>
                    <a:lnTo>
                      <a:pt x="52" y="232"/>
                    </a:lnTo>
                    <a:lnTo>
                      <a:pt x="52" y="235"/>
                    </a:lnTo>
                    <a:lnTo>
                      <a:pt x="49" y="235"/>
                    </a:lnTo>
                    <a:lnTo>
                      <a:pt x="49" y="238"/>
                    </a:lnTo>
                    <a:lnTo>
                      <a:pt x="47" y="238"/>
                    </a:lnTo>
                    <a:lnTo>
                      <a:pt x="44" y="238"/>
                    </a:lnTo>
                    <a:lnTo>
                      <a:pt x="44" y="235"/>
                    </a:lnTo>
                    <a:lnTo>
                      <a:pt x="41" y="235"/>
                    </a:lnTo>
                    <a:lnTo>
                      <a:pt x="39" y="235"/>
                    </a:lnTo>
                    <a:lnTo>
                      <a:pt x="36" y="235"/>
                    </a:lnTo>
                    <a:lnTo>
                      <a:pt x="36" y="238"/>
                    </a:lnTo>
                    <a:lnTo>
                      <a:pt x="33" y="238"/>
                    </a:lnTo>
                    <a:lnTo>
                      <a:pt x="33" y="240"/>
                    </a:lnTo>
                    <a:lnTo>
                      <a:pt x="33" y="238"/>
                    </a:lnTo>
                    <a:lnTo>
                      <a:pt x="31" y="238"/>
                    </a:lnTo>
                    <a:lnTo>
                      <a:pt x="31" y="240"/>
                    </a:lnTo>
                    <a:lnTo>
                      <a:pt x="28" y="240"/>
                    </a:lnTo>
                    <a:lnTo>
                      <a:pt x="28" y="238"/>
                    </a:lnTo>
                    <a:lnTo>
                      <a:pt x="26" y="238"/>
                    </a:lnTo>
                    <a:lnTo>
                      <a:pt x="23" y="238"/>
                    </a:lnTo>
                    <a:lnTo>
                      <a:pt x="23" y="240"/>
                    </a:lnTo>
                    <a:lnTo>
                      <a:pt x="20" y="240"/>
                    </a:lnTo>
                    <a:lnTo>
                      <a:pt x="18" y="240"/>
                    </a:lnTo>
                    <a:lnTo>
                      <a:pt x="15" y="240"/>
                    </a:lnTo>
                    <a:lnTo>
                      <a:pt x="13" y="240"/>
                    </a:lnTo>
                    <a:lnTo>
                      <a:pt x="13" y="243"/>
                    </a:lnTo>
                    <a:lnTo>
                      <a:pt x="13" y="240"/>
                    </a:lnTo>
                    <a:lnTo>
                      <a:pt x="10" y="240"/>
                    </a:lnTo>
                    <a:lnTo>
                      <a:pt x="7" y="240"/>
                    </a:lnTo>
                    <a:lnTo>
                      <a:pt x="5" y="240"/>
                    </a:lnTo>
                    <a:lnTo>
                      <a:pt x="2" y="238"/>
                    </a:lnTo>
                    <a:lnTo>
                      <a:pt x="0" y="238"/>
                    </a:lnTo>
                    <a:lnTo>
                      <a:pt x="0" y="240"/>
                    </a:lnTo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81" name="Freeform 245"/>
              <p:cNvSpPr>
                <a:spLocks noEditPoints="1"/>
              </p:cNvSpPr>
              <p:nvPr/>
            </p:nvSpPr>
            <p:spPr bwMode="auto">
              <a:xfrm>
                <a:off x="3151" y="327"/>
                <a:ext cx="2793" cy="1455"/>
              </a:xfrm>
              <a:custGeom>
                <a:avLst/>
                <a:gdLst>
                  <a:gd name="T0" fmla="*/ 932 w 2793"/>
                  <a:gd name="T1" fmla="*/ 846 h 1455"/>
                  <a:gd name="T2" fmla="*/ 1788 w 2793"/>
                  <a:gd name="T3" fmla="*/ 711 h 1455"/>
                  <a:gd name="T4" fmla="*/ 1835 w 2793"/>
                  <a:gd name="T5" fmla="*/ 792 h 1455"/>
                  <a:gd name="T6" fmla="*/ 1908 w 2793"/>
                  <a:gd name="T7" fmla="*/ 823 h 1455"/>
                  <a:gd name="T8" fmla="*/ 1955 w 2793"/>
                  <a:gd name="T9" fmla="*/ 700 h 1455"/>
                  <a:gd name="T10" fmla="*/ 1942 w 2793"/>
                  <a:gd name="T11" fmla="*/ 831 h 1455"/>
                  <a:gd name="T12" fmla="*/ 1942 w 2793"/>
                  <a:gd name="T13" fmla="*/ 972 h 1455"/>
                  <a:gd name="T14" fmla="*/ 1890 w 2793"/>
                  <a:gd name="T15" fmla="*/ 1058 h 1455"/>
                  <a:gd name="T16" fmla="*/ 1942 w 2793"/>
                  <a:gd name="T17" fmla="*/ 1139 h 1455"/>
                  <a:gd name="T18" fmla="*/ 1984 w 2793"/>
                  <a:gd name="T19" fmla="*/ 1042 h 1455"/>
                  <a:gd name="T20" fmla="*/ 1997 w 2793"/>
                  <a:gd name="T21" fmla="*/ 1189 h 1455"/>
                  <a:gd name="T22" fmla="*/ 2062 w 2793"/>
                  <a:gd name="T23" fmla="*/ 1147 h 1455"/>
                  <a:gd name="T24" fmla="*/ 2062 w 2793"/>
                  <a:gd name="T25" fmla="*/ 980 h 1455"/>
                  <a:gd name="T26" fmla="*/ 2099 w 2793"/>
                  <a:gd name="T27" fmla="*/ 922 h 1455"/>
                  <a:gd name="T28" fmla="*/ 2172 w 2793"/>
                  <a:gd name="T29" fmla="*/ 886 h 1455"/>
                  <a:gd name="T30" fmla="*/ 2153 w 2793"/>
                  <a:gd name="T31" fmla="*/ 1152 h 1455"/>
                  <a:gd name="T32" fmla="*/ 1973 w 2793"/>
                  <a:gd name="T33" fmla="*/ 1298 h 1455"/>
                  <a:gd name="T34" fmla="*/ 1650 w 2793"/>
                  <a:gd name="T35" fmla="*/ 1160 h 1455"/>
                  <a:gd name="T36" fmla="*/ 1456 w 2793"/>
                  <a:gd name="T37" fmla="*/ 1356 h 1455"/>
                  <a:gd name="T38" fmla="*/ 1201 w 2793"/>
                  <a:gd name="T39" fmla="*/ 1361 h 1455"/>
                  <a:gd name="T40" fmla="*/ 1154 w 2793"/>
                  <a:gd name="T41" fmla="*/ 1126 h 1455"/>
                  <a:gd name="T42" fmla="*/ 1313 w 2793"/>
                  <a:gd name="T43" fmla="*/ 1092 h 1455"/>
                  <a:gd name="T44" fmla="*/ 1323 w 2793"/>
                  <a:gd name="T45" fmla="*/ 1220 h 1455"/>
                  <a:gd name="T46" fmla="*/ 1389 w 2793"/>
                  <a:gd name="T47" fmla="*/ 1241 h 1455"/>
                  <a:gd name="T48" fmla="*/ 1496 w 2793"/>
                  <a:gd name="T49" fmla="*/ 1142 h 1455"/>
                  <a:gd name="T50" fmla="*/ 1454 w 2793"/>
                  <a:gd name="T51" fmla="*/ 1001 h 1455"/>
                  <a:gd name="T52" fmla="*/ 1475 w 2793"/>
                  <a:gd name="T53" fmla="*/ 907 h 1455"/>
                  <a:gd name="T54" fmla="*/ 1558 w 2793"/>
                  <a:gd name="T55" fmla="*/ 888 h 1455"/>
                  <a:gd name="T56" fmla="*/ 1626 w 2793"/>
                  <a:gd name="T57" fmla="*/ 826 h 1455"/>
                  <a:gd name="T58" fmla="*/ 1730 w 2793"/>
                  <a:gd name="T59" fmla="*/ 698 h 1455"/>
                  <a:gd name="T60" fmla="*/ 2122 w 2793"/>
                  <a:gd name="T61" fmla="*/ 622 h 1455"/>
                  <a:gd name="T62" fmla="*/ 2138 w 2793"/>
                  <a:gd name="T63" fmla="*/ 745 h 1455"/>
                  <a:gd name="T64" fmla="*/ 2096 w 2793"/>
                  <a:gd name="T65" fmla="*/ 747 h 1455"/>
                  <a:gd name="T66" fmla="*/ 2046 w 2793"/>
                  <a:gd name="T67" fmla="*/ 666 h 1455"/>
                  <a:gd name="T68" fmla="*/ 2119 w 2793"/>
                  <a:gd name="T69" fmla="*/ 468 h 1455"/>
                  <a:gd name="T70" fmla="*/ 2062 w 2793"/>
                  <a:gd name="T71" fmla="*/ 483 h 1455"/>
                  <a:gd name="T72" fmla="*/ 1837 w 2793"/>
                  <a:gd name="T73" fmla="*/ 462 h 1455"/>
                  <a:gd name="T74" fmla="*/ 1730 w 2793"/>
                  <a:gd name="T75" fmla="*/ 570 h 1455"/>
                  <a:gd name="T76" fmla="*/ 1642 w 2793"/>
                  <a:gd name="T77" fmla="*/ 614 h 1455"/>
                  <a:gd name="T78" fmla="*/ 1540 w 2793"/>
                  <a:gd name="T79" fmla="*/ 695 h 1455"/>
                  <a:gd name="T80" fmla="*/ 1360 w 2793"/>
                  <a:gd name="T81" fmla="*/ 758 h 1455"/>
                  <a:gd name="T82" fmla="*/ 1274 w 2793"/>
                  <a:gd name="T83" fmla="*/ 836 h 1455"/>
                  <a:gd name="T84" fmla="*/ 1143 w 2793"/>
                  <a:gd name="T85" fmla="*/ 927 h 1455"/>
                  <a:gd name="T86" fmla="*/ 942 w 2793"/>
                  <a:gd name="T87" fmla="*/ 776 h 1455"/>
                  <a:gd name="T88" fmla="*/ 825 w 2793"/>
                  <a:gd name="T89" fmla="*/ 820 h 1455"/>
                  <a:gd name="T90" fmla="*/ 882 w 2793"/>
                  <a:gd name="T91" fmla="*/ 922 h 1455"/>
                  <a:gd name="T92" fmla="*/ 1031 w 2793"/>
                  <a:gd name="T93" fmla="*/ 896 h 1455"/>
                  <a:gd name="T94" fmla="*/ 882 w 2793"/>
                  <a:gd name="T95" fmla="*/ 964 h 1455"/>
                  <a:gd name="T96" fmla="*/ 833 w 2793"/>
                  <a:gd name="T97" fmla="*/ 878 h 1455"/>
                  <a:gd name="T98" fmla="*/ 619 w 2793"/>
                  <a:gd name="T99" fmla="*/ 920 h 1455"/>
                  <a:gd name="T100" fmla="*/ 621 w 2793"/>
                  <a:gd name="T101" fmla="*/ 1024 h 1455"/>
                  <a:gd name="T102" fmla="*/ 775 w 2793"/>
                  <a:gd name="T103" fmla="*/ 1196 h 1455"/>
                  <a:gd name="T104" fmla="*/ 151 w 2793"/>
                  <a:gd name="T105" fmla="*/ 1243 h 1455"/>
                  <a:gd name="T106" fmla="*/ 5 w 2793"/>
                  <a:gd name="T107" fmla="*/ 1021 h 1455"/>
                  <a:gd name="T108" fmla="*/ 177 w 2793"/>
                  <a:gd name="T109" fmla="*/ 779 h 1455"/>
                  <a:gd name="T110" fmla="*/ 337 w 2793"/>
                  <a:gd name="T111" fmla="*/ 596 h 1455"/>
                  <a:gd name="T112" fmla="*/ 572 w 2793"/>
                  <a:gd name="T113" fmla="*/ 538 h 1455"/>
                  <a:gd name="T114" fmla="*/ 924 w 2793"/>
                  <a:gd name="T115" fmla="*/ 590 h 1455"/>
                  <a:gd name="T116" fmla="*/ 1141 w 2793"/>
                  <a:gd name="T117" fmla="*/ 499 h 1455"/>
                  <a:gd name="T118" fmla="*/ 1404 w 2793"/>
                  <a:gd name="T119" fmla="*/ 512 h 1455"/>
                  <a:gd name="T120" fmla="*/ 1746 w 2793"/>
                  <a:gd name="T121" fmla="*/ 486 h 1455"/>
                  <a:gd name="T122" fmla="*/ 2728 w 2793"/>
                  <a:gd name="T123" fmla="*/ 92 h 1455"/>
                  <a:gd name="T124" fmla="*/ 2681 w 2793"/>
                  <a:gd name="T125" fmla="*/ 112 h 14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793" h="1455">
                    <a:moveTo>
                      <a:pt x="1357" y="1254"/>
                    </a:moveTo>
                    <a:lnTo>
                      <a:pt x="1360" y="1257"/>
                    </a:lnTo>
                    <a:lnTo>
                      <a:pt x="1373" y="1259"/>
                    </a:lnTo>
                    <a:lnTo>
                      <a:pt x="1360" y="1257"/>
                    </a:lnTo>
                    <a:lnTo>
                      <a:pt x="1357" y="1257"/>
                    </a:lnTo>
                    <a:lnTo>
                      <a:pt x="1357" y="1259"/>
                    </a:lnTo>
                    <a:lnTo>
                      <a:pt x="1355" y="1259"/>
                    </a:lnTo>
                    <a:lnTo>
                      <a:pt x="1355" y="1257"/>
                    </a:lnTo>
                    <a:lnTo>
                      <a:pt x="1355" y="1254"/>
                    </a:lnTo>
                    <a:lnTo>
                      <a:pt x="1357" y="1254"/>
                    </a:lnTo>
                    <a:close/>
                    <a:moveTo>
                      <a:pt x="1365" y="1176"/>
                    </a:moveTo>
                    <a:lnTo>
                      <a:pt x="1362" y="1176"/>
                    </a:lnTo>
                    <a:lnTo>
                      <a:pt x="1362" y="1173"/>
                    </a:lnTo>
                    <a:lnTo>
                      <a:pt x="1360" y="1173"/>
                    </a:lnTo>
                    <a:lnTo>
                      <a:pt x="1360" y="1170"/>
                    </a:lnTo>
                    <a:lnTo>
                      <a:pt x="1360" y="1168"/>
                    </a:lnTo>
                    <a:lnTo>
                      <a:pt x="1360" y="1165"/>
                    </a:lnTo>
                    <a:lnTo>
                      <a:pt x="1360" y="1162"/>
                    </a:lnTo>
                    <a:lnTo>
                      <a:pt x="1360" y="1160"/>
                    </a:lnTo>
                    <a:lnTo>
                      <a:pt x="1362" y="1160"/>
                    </a:lnTo>
                    <a:lnTo>
                      <a:pt x="1362" y="1157"/>
                    </a:lnTo>
                    <a:lnTo>
                      <a:pt x="1365" y="1157"/>
                    </a:lnTo>
                    <a:lnTo>
                      <a:pt x="1368" y="1157"/>
                    </a:lnTo>
                    <a:lnTo>
                      <a:pt x="1368" y="1160"/>
                    </a:lnTo>
                    <a:lnTo>
                      <a:pt x="1368" y="1162"/>
                    </a:lnTo>
                    <a:lnTo>
                      <a:pt x="1370" y="1162"/>
                    </a:lnTo>
                    <a:lnTo>
                      <a:pt x="1370" y="1165"/>
                    </a:lnTo>
                    <a:lnTo>
                      <a:pt x="1370" y="1168"/>
                    </a:lnTo>
                    <a:lnTo>
                      <a:pt x="1368" y="1170"/>
                    </a:lnTo>
                    <a:lnTo>
                      <a:pt x="1368" y="1173"/>
                    </a:lnTo>
                    <a:lnTo>
                      <a:pt x="1365" y="1173"/>
                    </a:lnTo>
                    <a:lnTo>
                      <a:pt x="1365" y="1176"/>
                    </a:lnTo>
                    <a:close/>
                    <a:moveTo>
                      <a:pt x="1357" y="1097"/>
                    </a:moveTo>
                    <a:lnTo>
                      <a:pt x="1357" y="1100"/>
                    </a:lnTo>
                    <a:lnTo>
                      <a:pt x="1355" y="1100"/>
                    </a:lnTo>
                    <a:lnTo>
                      <a:pt x="1355" y="1102"/>
                    </a:lnTo>
                    <a:lnTo>
                      <a:pt x="1355" y="1105"/>
                    </a:lnTo>
                    <a:lnTo>
                      <a:pt x="1352" y="1105"/>
                    </a:lnTo>
                    <a:lnTo>
                      <a:pt x="1352" y="1102"/>
                    </a:lnTo>
                    <a:lnTo>
                      <a:pt x="1355" y="1102"/>
                    </a:lnTo>
                    <a:lnTo>
                      <a:pt x="1355" y="1100"/>
                    </a:lnTo>
                    <a:lnTo>
                      <a:pt x="1357" y="1097"/>
                    </a:lnTo>
                    <a:close/>
                    <a:moveTo>
                      <a:pt x="1360" y="1097"/>
                    </a:moveTo>
                    <a:lnTo>
                      <a:pt x="1357" y="1097"/>
                    </a:lnTo>
                    <a:lnTo>
                      <a:pt x="1360" y="1097"/>
                    </a:lnTo>
                    <a:close/>
                    <a:moveTo>
                      <a:pt x="934" y="1024"/>
                    </a:moveTo>
                    <a:lnTo>
                      <a:pt x="937" y="1024"/>
                    </a:lnTo>
                    <a:lnTo>
                      <a:pt x="937" y="1027"/>
                    </a:lnTo>
                    <a:lnTo>
                      <a:pt x="937" y="1029"/>
                    </a:lnTo>
                    <a:lnTo>
                      <a:pt x="937" y="1032"/>
                    </a:lnTo>
                    <a:lnTo>
                      <a:pt x="940" y="1032"/>
                    </a:lnTo>
                    <a:lnTo>
                      <a:pt x="937" y="1034"/>
                    </a:lnTo>
                    <a:lnTo>
                      <a:pt x="937" y="1037"/>
                    </a:lnTo>
                    <a:lnTo>
                      <a:pt x="937" y="1040"/>
                    </a:lnTo>
                    <a:lnTo>
                      <a:pt x="940" y="1040"/>
                    </a:lnTo>
                    <a:lnTo>
                      <a:pt x="940" y="1042"/>
                    </a:lnTo>
                    <a:lnTo>
                      <a:pt x="940" y="1045"/>
                    </a:lnTo>
                    <a:lnTo>
                      <a:pt x="937" y="1045"/>
                    </a:lnTo>
                    <a:lnTo>
                      <a:pt x="937" y="1048"/>
                    </a:lnTo>
                    <a:lnTo>
                      <a:pt x="934" y="1048"/>
                    </a:lnTo>
                    <a:lnTo>
                      <a:pt x="934" y="1050"/>
                    </a:lnTo>
                    <a:lnTo>
                      <a:pt x="932" y="1050"/>
                    </a:lnTo>
                    <a:lnTo>
                      <a:pt x="932" y="1053"/>
                    </a:lnTo>
                    <a:lnTo>
                      <a:pt x="929" y="1055"/>
                    </a:lnTo>
                    <a:lnTo>
                      <a:pt x="927" y="1058"/>
                    </a:lnTo>
                    <a:lnTo>
                      <a:pt x="927" y="1055"/>
                    </a:lnTo>
                    <a:lnTo>
                      <a:pt x="924" y="1055"/>
                    </a:lnTo>
                    <a:lnTo>
                      <a:pt x="924" y="1053"/>
                    </a:lnTo>
                    <a:lnTo>
                      <a:pt x="924" y="1050"/>
                    </a:lnTo>
                    <a:lnTo>
                      <a:pt x="927" y="1048"/>
                    </a:lnTo>
                    <a:lnTo>
                      <a:pt x="924" y="1048"/>
                    </a:lnTo>
                    <a:lnTo>
                      <a:pt x="927" y="1048"/>
                    </a:lnTo>
                    <a:lnTo>
                      <a:pt x="924" y="1048"/>
                    </a:lnTo>
                    <a:lnTo>
                      <a:pt x="927" y="1048"/>
                    </a:lnTo>
                    <a:lnTo>
                      <a:pt x="927" y="1045"/>
                    </a:lnTo>
                    <a:lnTo>
                      <a:pt x="929" y="1045"/>
                    </a:lnTo>
                    <a:lnTo>
                      <a:pt x="929" y="1042"/>
                    </a:lnTo>
                    <a:lnTo>
                      <a:pt x="929" y="1040"/>
                    </a:lnTo>
                    <a:lnTo>
                      <a:pt x="929" y="1037"/>
                    </a:lnTo>
                    <a:lnTo>
                      <a:pt x="932" y="1037"/>
                    </a:lnTo>
                    <a:lnTo>
                      <a:pt x="932" y="1034"/>
                    </a:lnTo>
                    <a:lnTo>
                      <a:pt x="932" y="1032"/>
                    </a:lnTo>
                    <a:lnTo>
                      <a:pt x="932" y="1029"/>
                    </a:lnTo>
                    <a:lnTo>
                      <a:pt x="932" y="1027"/>
                    </a:lnTo>
                    <a:lnTo>
                      <a:pt x="934" y="1024"/>
                    </a:lnTo>
                    <a:close/>
                    <a:moveTo>
                      <a:pt x="937" y="820"/>
                    </a:moveTo>
                    <a:lnTo>
                      <a:pt x="940" y="823"/>
                    </a:lnTo>
                    <a:lnTo>
                      <a:pt x="940" y="826"/>
                    </a:lnTo>
                    <a:lnTo>
                      <a:pt x="940" y="828"/>
                    </a:lnTo>
                    <a:lnTo>
                      <a:pt x="937" y="828"/>
                    </a:lnTo>
                    <a:lnTo>
                      <a:pt x="937" y="831"/>
                    </a:lnTo>
                    <a:lnTo>
                      <a:pt x="937" y="833"/>
                    </a:lnTo>
                    <a:lnTo>
                      <a:pt x="937" y="836"/>
                    </a:lnTo>
                    <a:lnTo>
                      <a:pt x="940" y="836"/>
                    </a:lnTo>
                    <a:lnTo>
                      <a:pt x="940" y="839"/>
                    </a:lnTo>
                    <a:lnTo>
                      <a:pt x="940" y="841"/>
                    </a:lnTo>
                    <a:lnTo>
                      <a:pt x="937" y="841"/>
                    </a:lnTo>
                    <a:lnTo>
                      <a:pt x="937" y="844"/>
                    </a:lnTo>
                    <a:lnTo>
                      <a:pt x="937" y="846"/>
                    </a:lnTo>
                    <a:lnTo>
                      <a:pt x="937" y="849"/>
                    </a:lnTo>
                    <a:lnTo>
                      <a:pt x="934" y="849"/>
                    </a:lnTo>
                    <a:lnTo>
                      <a:pt x="932" y="849"/>
                    </a:lnTo>
                    <a:lnTo>
                      <a:pt x="932" y="846"/>
                    </a:lnTo>
                    <a:lnTo>
                      <a:pt x="932" y="849"/>
                    </a:lnTo>
                    <a:lnTo>
                      <a:pt x="929" y="849"/>
                    </a:lnTo>
                    <a:lnTo>
                      <a:pt x="927" y="849"/>
                    </a:lnTo>
                    <a:lnTo>
                      <a:pt x="924" y="849"/>
                    </a:lnTo>
                    <a:lnTo>
                      <a:pt x="924" y="846"/>
                    </a:lnTo>
                    <a:lnTo>
                      <a:pt x="921" y="846"/>
                    </a:lnTo>
                    <a:lnTo>
                      <a:pt x="919" y="846"/>
                    </a:lnTo>
                    <a:lnTo>
                      <a:pt x="919" y="844"/>
                    </a:lnTo>
                    <a:lnTo>
                      <a:pt x="916" y="844"/>
                    </a:lnTo>
                    <a:lnTo>
                      <a:pt x="919" y="844"/>
                    </a:lnTo>
                    <a:lnTo>
                      <a:pt x="919" y="841"/>
                    </a:lnTo>
                    <a:lnTo>
                      <a:pt x="919" y="839"/>
                    </a:lnTo>
                    <a:lnTo>
                      <a:pt x="916" y="839"/>
                    </a:lnTo>
                    <a:lnTo>
                      <a:pt x="916" y="836"/>
                    </a:lnTo>
                    <a:lnTo>
                      <a:pt x="916" y="833"/>
                    </a:lnTo>
                    <a:lnTo>
                      <a:pt x="919" y="833"/>
                    </a:lnTo>
                    <a:lnTo>
                      <a:pt x="919" y="831"/>
                    </a:lnTo>
                    <a:lnTo>
                      <a:pt x="921" y="831"/>
                    </a:lnTo>
                    <a:lnTo>
                      <a:pt x="921" y="833"/>
                    </a:lnTo>
                    <a:lnTo>
                      <a:pt x="924" y="833"/>
                    </a:lnTo>
                    <a:lnTo>
                      <a:pt x="927" y="833"/>
                    </a:lnTo>
                    <a:lnTo>
                      <a:pt x="927" y="831"/>
                    </a:lnTo>
                    <a:lnTo>
                      <a:pt x="929" y="831"/>
                    </a:lnTo>
                    <a:lnTo>
                      <a:pt x="929" y="828"/>
                    </a:lnTo>
                    <a:lnTo>
                      <a:pt x="932" y="828"/>
                    </a:lnTo>
                    <a:lnTo>
                      <a:pt x="932" y="826"/>
                    </a:lnTo>
                    <a:lnTo>
                      <a:pt x="932" y="823"/>
                    </a:lnTo>
                    <a:lnTo>
                      <a:pt x="934" y="823"/>
                    </a:lnTo>
                    <a:lnTo>
                      <a:pt x="934" y="820"/>
                    </a:lnTo>
                    <a:lnTo>
                      <a:pt x="937" y="820"/>
                    </a:lnTo>
                    <a:close/>
                    <a:moveTo>
                      <a:pt x="2681" y="805"/>
                    </a:moveTo>
                    <a:lnTo>
                      <a:pt x="2678" y="802"/>
                    </a:lnTo>
                    <a:lnTo>
                      <a:pt x="2678" y="799"/>
                    </a:lnTo>
                    <a:lnTo>
                      <a:pt x="2675" y="799"/>
                    </a:lnTo>
                    <a:lnTo>
                      <a:pt x="2673" y="799"/>
                    </a:lnTo>
                    <a:lnTo>
                      <a:pt x="2673" y="797"/>
                    </a:lnTo>
                    <a:lnTo>
                      <a:pt x="2675" y="797"/>
                    </a:lnTo>
                    <a:lnTo>
                      <a:pt x="2678" y="797"/>
                    </a:lnTo>
                    <a:lnTo>
                      <a:pt x="2678" y="799"/>
                    </a:lnTo>
                    <a:lnTo>
                      <a:pt x="2681" y="799"/>
                    </a:lnTo>
                    <a:lnTo>
                      <a:pt x="2681" y="802"/>
                    </a:lnTo>
                    <a:lnTo>
                      <a:pt x="2681" y="805"/>
                    </a:lnTo>
                    <a:close/>
                    <a:moveTo>
                      <a:pt x="2675" y="794"/>
                    </a:moveTo>
                    <a:lnTo>
                      <a:pt x="2673" y="794"/>
                    </a:lnTo>
                    <a:lnTo>
                      <a:pt x="2670" y="792"/>
                    </a:lnTo>
                    <a:lnTo>
                      <a:pt x="2670" y="789"/>
                    </a:lnTo>
                    <a:lnTo>
                      <a:pt x="2668" y="786"/>
                    </a:lnTo>
                    <a:lnTo>
                      <a:pt x="2670" y="786"/>
                    </a:lnTo>
                    <a:lnTo>
                      <a:pt x="2670" y="784"/>
                    </a:lnTo>
                    <a:lnTo>
                      <a:pt x="2670" y="786"/>
                    </a:lnTo>
                    <a:lnTo>
                      <a:pt x="2673" y="789"/>
                    </a:lnTo>
                    <a:lnTo>
                      <a:pt x="2675" y="789"/>
                    </a:lnTo>
                    <a:lnTo>
                      <a:pt x="2675" y="792"/>
                    </a:lnTo>
                    <a:lnTo>
                      <a:pt x="2675" y="794"/>
                    </a:lnTo>
                    <a:close/>
                    <a:moveTo>
                      <a:pt x="1861" y="711"/>
                    </a:moveTo>
                    <a:lnTo>
                      <a:pt x="1864" y="708"/>
                    </a:lnTo>
                    <a:lnTo>
                      <a:pt x="1864" y="711"/>
                    </a:lnTo>
                    <a:lnTo>
                      <a:pt x="1864" y="713"/>
                    </a:lnTo>
                    <a:lnTo>
                      <a:pt x="1866" y="713"/>
                    </a:lnTo>
                    <a:lnTo>
                      <a:pt x="1864" y="716"/>
                    </a:lnTo>
                    <a:lnTo>
                      <a:pt x="1864" y="718"/>
                    </a:lnTo>
                    <a:lnTo>
                      <a:pt x="1861" y="718"/>
                    </a:lnTo>
                    <a:lnTo>
                      <a:pt x="1858" y="718"/>
                    </a:lnTo>
                    <a:lnTo>
                      <a:pt x="1856" y="718"/>
                    </a:lnTo>
                    <a:lnTo>
                      <a:pt x="1856" y="716"/>
                    </a:lnTo>
                    <a:lnTo>
                      <a:pt x="1856" y="713"/>
                    </a:lnTo>
                    <a:lnTo>
                      <a:pt x="1856" y="711"/>
                    </a:lnTo>
                    <a:lnTo>
                      <a:pt x="1858" y="711"/>
                    </a:lnTo>
                    <a:lnTo>
                      <a:pt x="1858" y="708"/>
                    </a:lnTo>
                    <a:lnTo>
                      <a:pt x="1861" y="708"/>
                    </a:lnTo>
                    <a:lnTo>
                      <a:pt x="1861" y="711"/>
                    </a:lnTo>
                    <a:close/>
                    <a:moveTo>
                      <a:pt x="1879" y="666"/>
                    </a:moveTo>
                    <a:lnTo>
                      <a:pt x="1882" y="666"/>
                    </a:lnTo>
                    <a:lnTo>
                      <a:pt x="1882" y="669"/>
                    </a:lnTo>
                    <a:lnTo>
                      <a:pt x="1882" y="671"/>
                    </a:lnTo>
                    <a:lnTo>
                      <a:pt x="1882" y="674"/>
                    </a:lnTo>
                    <a:lnTo>
                      <a:pt x="1879" y="674"/>
                    </a:lnTo>
                    <a:lnTo>
                      <a:pt x="1879" y="677"/>
                    </a:lnTo>
                    <a:lnTo>
                      <a:pt x="1879" y="674"/>
                    </a:lnTo>
                    <a:lnTo>
                      <a:pt x="1877" y="674"/>
                    </a:lnTo>
                    <a:lnTo>
                      <a:pt x="1877" y="671"/>
                    </a:lnTo>
                    <a:lnTo>
                      <a:pt x="1874" y="671"/>
                    </a:lnTo>
                    <a:lnTo>
                      <a:pt x="1874" y="669"/>
                    </a:lnTo>
                    <a:lnTo>
                      <a:pt x="1874" y="666"/>
                    </a:lnTo>
                    <a:lnTo>
                      <a:pt x="1877" y="666"/>
                    </a:lnTo>
                    <a:lnTo>
                      <a:pt x="1877" y="664"/>
                    </a:lnTo>
                    <a:lnTo>
                      <a:pt x="1879" y="664"/>
                    </a:lnTo>
                    <a:lnTo>
                      <a:pt x="1879" y="666"/>
                    </a:lnTo>
                    <a:close/>
                    <a:moveTo>
                      <a:pt x="1788" y="684"/>
                    </a:moveTo>
                    <a:lnTo>
                      <a:pt x="1788" y="687"/>
                    </a:lnTo>
                    <a:lnTo>
                      <a:pt x="1788" y="690"/>
                    </a:lnTo>
                    <a:lnTo>
                      <a:pt x="1791" y="690"/>
                    </a:lnTo>
                    <a:lnTo>
                      <a:pt x="1791" y="692"/>
                    </a:lnTo>
                    <a:lnTo>
                      <a:pt x="1791" y="695"/>
                    </a:lnTo>
                    <a:lnTo>
                      <a:pt x="1791" y="698"/>
                    </a:lnTo>
                    <a:lnTo>
                      <a:pt x="1793" y="698"/>
                    </a:lnTo>
                    <a:lnTo>
                      <a:pt x="1793" y="700"/>
                    </a:lnTo>
                    <a:lnTo>
                      <a:pt x="1793" y="703"/>
                    </a:lnTo>
                    <a:lnTo>
                      <a:pt x="1791" y="703"/>
                    </a:lnTo>
                    <a:lnTo>
                      <a:pt x="1791" y="705"/>
                    </a:lnTo>
                    <a:lnTo>
                      <a:pt x="1791" y="708"/>
                    </a:lnTo>
                    <a:lnTo>
                      <a:pt x="1791" y="711"/>
                    </a:lnTo>
                    <a:lnTo>
                      <a:pt x="1788" y="711"/>
                    </a:lnTo>
                    <a:lnTo>
                      <a:pt x="1788" y="713"/>
                    </a:lnTo>
                    <a:lnTo>
                      <a:pt x="1785" y="713"/>
                    </a:lnTo>
                    <a:lnTo>
                      <a:pt x="1788" y="713"/>
                    </a:lnTo>
                    <a:lnTo>
                      <a:pt x="1785" y="713"/>
                    </a:lnTo>
                    <a:lnTo>
                      <a:pt x="1785" y="716"/>
                    </a:lnTo>
                    <a:lnTo>
                      <a:pt x="1785" y="721"/>
                    </a:lnTo>
                    <a:lnTo>
                      <a:pt x="1785" y="724"/>
                    </a:lnTo>
                    <a:lnTo>
                      <a:pt x="1788" y="726"/>
                    </a:lnTo>
                    <a:lnTo>
                      <a:pt x="1788" y="729"/>
                    </a:lnTo>
                    <a:lnTo>
                      <a:pt x="1788" y="732"/>
                    </a:lnTo>
                    <a:lnTo>
                      <a:pt x="1791" y="732"/>
                    </a:lnTo>
                    <a:lnTo>
                      <a:pt x="1793" y="732"/>
                    </a:lnTo>
                    <a:lnTo>
                      <a:pt x="1793" y="734"/>
                    </a:lnTo>
                    <a:lnTo>
                      <a:pt x="1793" y="737"/>
                    </a:lnTo>
                    <a:lnTo>
                      <a:pt x="1793" y="739"/>
                    </a:lnTo>
                    <a:lnTo>
                      <a:pt x="1796" y="739"/>
                    </a:lnTo>
                    <a:lnTo>
                      <a:pt x="1796" y="742"/>
                    </a:lnTo>
                    <a:lnTo>
                      <a:pt x="1798" y="742"/>
                    </a:lnTo>
                    <a:lnTo>
                      <a:pt x="1798" y="745"/>
                    </a:lnTo>
                    <a:lnTo>
                      <a:pt x="1801" y="745"/>
                    </a:lnTo>
                    <a:lnTo>
                      <a:pt x="1801" y="747"/>
                    </a:lnTo>
                    <a:lnTo>
                      <a:pt x="1804" y="747"/>
                    </a:lnTo>
                    <a:lnTo>
                      <a:pt x="1804" y="750"/>
                    </a:lnTo>
                    <a:lnTo>
                      <a:pt x="1806" y="750"/>
                    </a:lnTo>
                    <a:lnTo>
                      <a:pt x="1809" y="750"/>
                    </a:lnTo>
                    <a:lnTo>
                      <a:pt x="1809" y="747"/>
                    </a:lnTo>
                    <a:lnTo>
                      <a:pt x="1811" y="747"/>
                    </a:lnTo>
                    <a:lnTo>
                      <a:pt x="1814" y="747"/>
                    </a:lnTo>
                    <a:lnTo>
                      <a:pt x="1814" y="745"/>
                    </a:lnTo>
                    <a:lnTo>
                      <a:pt x="1814" y="747"/>
                    </a:lnTo>
                    <a:lnTo>
                      <a:pt x="1817" y="747"/>
                    </a:lnTo>
                    <a:lnTo>
                      <a:pt x="1819" y="747"/>
                    </a:lnTo>
                    <a:lnTo>
                      <a:pt x="1822" y="747"/>
                    </a:lnTo>
                    <a:lnTo>
                      <a:pt x="1824" y="747"/>
                    </a:lnTo>
                    <a:lnTo>
                      <a:pt x="1824" y="750"/>
                    </a:lnTo>
                    <a:lnTo>
                      <a:pt x="1827" y="750"/>
                    </a:lnTo>
                    <a:lnTo>
                      <a:pt x="1830" y="750"/>
                    </a:lnTo>
                    <a:lnTo>
                      <a:pt x="1832" y="750"/>
                    </a:lnTo>
                    <a:lnTo>
                      <a:pt x="1832" y="747"/>
                    </a:lnTo>
                    <a:lnTo>
                      <a:pt x="1832" y="745"/>
                    </a:lnTo>
                    <a:lnTo>
                      <a:pt x="1832" y="742"/>
                    </a:lnTo>
                    <a:lnTo>
                      <a:pt x="1832" y="739"/>
                    </a:lnTo>
                    <a:lnTo>
                      <a:pt x="1835" y="737"/>
                    </a:lnTo>
                    <a:lnTo>
                      <a:pt x="1837" y="737"/>
                    </a:lnTo>
                    <a:lnTo>
                      <a:pt x="1837" y="734"/>
                    </a:lnTo>
                    <a:lnTo>
                      <a:pt x="1837" y="732"/>
                    </a:lnTo>
                    <a:lnTo>
                      <a:pt x="1840" y="732"/>
                    </a:lnTo>
                    <a:lnTo>
                      <a:pt x="1840" y="729"/>
                    </a:lnTo>
                    <a:lnTo>
                      <a:pt x="1840" y="726"/>
                    </a:lnTo>
                    <a:lnTo>
                      <a:pt x="1843" y="726"/>
                    </a:lnTo>
                    <a:lnTo>
                      <a:pt x="1843" y="724"/>
                    </a:lnTo>
                    <a:lnTo>
                      <a:pt x="1845" y="724"/>
                    </a:lnTo>
                    <a:lnTo>
                      <a:pt x="1848" y="724"/>
                    </a:lnTo>
                    <a:lnTo>
                      <a:pt x="1851" y="724"/>
                    </a:lnTo>
                    <a:lnTo>
                      <a:pt x="1851" y="726"/>
                    </a:lnTo>
                    <a:lnTo>
                      <a:pt x="1853" y="726"/>
                    </a:lnTo>
                    <a:lnTo>
                      <a:pt x="1853" y="729"/>
                    </a:lnTo>
                    <a:lnTo>
                      <a:pt x="1856" y="729"/>
                    </a:lnTo>
                    <a:lnTo>
                      <a:pt x="1856" y="732"/>
                    </a:lnTo>
                    <a:lnTo>
                      <a:pt x="1856" y="734"/>
                    </a:lnTo>
                    <a:lnTo>
                      <a:pt x="1856" y="737"/>
                    </a:lnTo>
                    <a:lnTo>
                      <a:pt x="1856" y="739"/>
                    </a:lnTo>
                    <a:lnTo>
                      <a:pt x="1856" y="742"/>
                    </a:lnTo>
                    <a:lnTo>
                      <a:pt x="1856" y="745"/>
                    </a:lnTo>
                    <a:lnTo>
                      <a:pt x="1853" y="745"/>
                    </a:lnTo>
                    <a:lnTo>
                      <a:pt x="1853" y="747"/>
                    </a:lnTo>
                    <a:lnTo>
                      <a:pt x="1853" y="750"/>
                    </a:lnTo>
                    <a:lnTo>
                      <a:pt x="1856" y="750"/>
                    </a:lnTo>
                    <a:lnTo>
                      <a:pt x="1856" y="752"/>
                    </a:lnTo>
                    <a:lnTo>
                      <a:pt x="1856" y="755"/>
                    </a:lnTo>
                    <a:lnTo>
                      <a:pt x="1858" y="755"/>
                    </a:lnTo>
                    <a:lnTo>
                      <a:pt x="1858" y="758"/>
                    </a:lnTo>
                    <a:lnTo>
                      <a:pt x="1856" y="758"/>
                    </a:lnTo>
                    <a:lnTo>
                      <a:pt x="1853" y="758"/>
                    </a:lnTo>
                    <a:lnTo>
                      <a:pt x="1856" y="758"/>
                    </a:lnTo>
                    <a:lnTo>
                      <a:pt x="1856" y="755"/>
                    </a:lnTo>
                    <a:lnTo>
                      <a:pt x="1853" y="755"/>
                    </a:lnTo>
                    <a:lnTo>
                      <a:pt x="1853" y="752"/>
                    </a:lnTo>
                    <a:lnTo>
                      <a:pt x="1851" y="752"/>
                    </a:lnTo>
                    <a:lnTo>
                      <a:pt x="1848" y="752"/>
                    </a:lnTo>
                    <a:lnTo>
                      <a:pt x="1845" y="752"/>
                    </a:lnTo>
                    <a:lnTo>
                      <a:pt x="1843" y="752"/>
                    </a:lnTo>
                    <a:lnTo>
                      <a:pt x="1840" y="752"/>
                    </a:lnTo>
                    <a:lnTo>
                      <a:pt x="1840" y="755"/>
                    </a:lnTo>
                    <a:lnTo>
                      <a:pt x="1837" y="755"/>
                    </a:lnTo>
                    <a:lnTo>
                      <a:pt x="1837" y="758"/>
                    </a:lnTo>
                    <a:lnTo>
                      <a:pt x="1837" y="760"/>
                    </a:lnTo>
                    <a:lnTo>
                      <a:pt x="1837" y="763"/>
                    </a:lnTo>
                    <a:lnTo>
                      <a:pt x="1835" y="763"/>
                    </a:lnTo>
                    <a:lnTo>
                      <a:pt x="1835" y="765"/>
                    </a:lnTo>
                    <a:lnTo>
                      <a:pt x="1837" y="765"/>
                    </a:lnTo>
                    <a:lnTo>
                      <a:pt x="1837" y="768"/>
                    </a:lnTo>
                    <a:lnTo>
                      <a:pt x="1837" y="771"/>
                    </a:lnTo>
                    <a:lnTo>
                      <a:pt x="1837" y="773"/>
                    </a:lnTo>
                    <a:lnTo>
                      <a:pt x="1835" y="773"/>
                    </a:lnTo>
                    <a:lnTo>
                      <a:pt x="1835" y="776"/>
                    </a:lnTo>
                    <a:lnTo>
                      <a:pt x="1832" y="776"/>
                    </a:lnTo>
                    <a:lnTo>
                      <a:pt x="1832" y="779"/>
                    </a:lnTo>
                    <a:lnTo>
                      <a:pt x="1832" y="781"/>
                    </a:lnTo>
                    <a:lnTo>
                      <a:pt x="1832" y="784"/>
                    </a:lnTo>
                    <a:lnTo>
                      <a:pt x="1832" y="786"/>
                    </a:lnTo>
                    <a:lnTo>
                      <a:pt x="1835" y="789"/>
                    </a:lnTo>
                    <a:lnTo>
                      <a:pt x="1835" y="792"/>
                    </a:lnTo>
                    <a:lnTo>
                      <a:pt x="1835" y="794"/>
                    </a:lnTo>
                    <a:lnTo>
                      <a:pt x="1832" y="794"/>
                    </a:lnTo>
                    <a:lnTo>
                      <a:pt x="1832" y="797"/>
                    </a:lnTo>
                    <a:lnTo>
                      <a:pt x="1830" y="797"/>
                    </a:lnTo>
                    <a:lnTo>
                      <a:pt x="1830" y="799"/>
                    </a:lnTo>
                    <a:lnTo>
                      <a:pt x="1827" y="799"/>
                    </a:lnTo>
                    <a:lnTo>
                      <a:pt x="1827" y="802"/>
                    </a:lnTo>
                    <a:lnTo>
                      <a:pt x="1827" y="805"/>
                    </a:lnTo>
                    <a:lnTo>
                      <a:pt x="1824" y="807"/>
                    </a:lnTo>
                    <a:lnTo>
                      <a:pt x="1824" y="810"/>
                    </a:lnTo>
                    <a:lnTo>
                      <a:pt x="1824" y="812"/>
                    </a:lnTo>
                    <a:lnTo>
                      <a:pt x="1822" y="815"/>
                    </a:lnTo>
                    <a:lnTo>
                      <a:pt x="1822" y="818"/>
                    </a:lnTo>
                    <a:lnTo>
                      <a:pt x="1822" y="820"/>
                    </a:lnTo>
                    <a:lnTo>
                      <a:pt x="1819" y="823"/>
                    </a:lnTo>
                    <a:lnTo>
                      <a:pt x="1819" y="826"/>
                    </a:lnTo>
                    <a:lnTo>
                      <a:pt x="1819" y="828"/>
                    </a:lnTo>
                    <a:lnTo>
                      <a:pt x="1822" y="828"/>
                    </a:lnTo>
                    <a:lnTo>
                      <a:pt x="1822" y="831"/>
                    </a:lnTo>
                    <a:lnTo>
                      <a:pt x="1822" y="833"/>
                    </a:lnTo>
                    <a:lnTo>
                      <a:pt x="1822" y="836"/>
                    </a:lnTo>
                    <a:lnTo>
                      <a:pt x="1819" y="836"/>
                    </a:lnTo>
                    <a:lnTo>
                      <a:pt x="1822" y="839"/>
                    </a:lnTo>
                    <a:lnTo>
                      <a:pt x="1824" y="839"/>
                    </a:lnTo>
                    <a:lnTo>
                      <a:pt x="1822" y="841"/>
                    </a:lnTo>
                    <a:lnTo>
                      <a:pt x="1822" y="839"/>
                    </a:lnTo>
                    <a:lnTo>
                      <a:pt x="1819" y="839"/>
                    </a:lnTo>
                    <a:lnTo>
                      <a:pt x="1822" y="841"/>
                    </a:lnTo>
                    <a:lnTo>
                      <a:pt x="1819" y="841"/>
                    </a:lnTo>
                    <a:lnTo>
                      <a:pt x="1819" y="844"/>
                    </a:lnTo>
                    <a:lnTo>
                      <a:pt x="1822" y="844"/>
                    </a:lnTo>
                    <a:lnTo>
                      <a:pt x="1822" y="846"/>
                    </a:lnTo>
                    <a:lnTo>
                      <a:pt x="1824" y="846"/>
                    </a:lnTo>
                    <a:lnTo>
                      <a:pt x="1824" y="844"/>
                    </a:lnTo>
                    <a:lnTo>
                      <a:pt x="1824" y="841"/>
                    </a:lnTo>
                    <a:lnTo>
                      <a:pt x="1827" y="841"/>
                    </a:lnTo>
                    <a:lnTo>
                      <a:pt x="1827" y="839"/>
                    </a:lnTo>
                    <a:lnTo>
                      <a:pt x="1827" y="836"/>
                    </a:lnTo>
                    <a:lnTo>
                      <a:pt x="1830" y="836"/>
                    </a:lnTo>
                    <a:lnTo>
                      <a:pt x="1832" y="836"/>
                    </a:lnTo>
                    <a:lnTo>
                      <a:pt x="1832" y="839"/>
                    </a:lnTo>
                    <a:lnTo>
                      <a:pt x="1835" y="839"/>
                    </a:lnTo>
                    <a:lnTo>
                      <a:pt x="1835" y="841"/>
                    </a:lnTo>
                    <a:lnTo>
                      <a:pt x="1837" y="839"/>
                    </a:lnTo>
                    <a:lnTo>
                      <a:pt x="1837" y="836"/>
                    </a:lnTo>
                    <a:lnTo>
                      <a:pt x="1837" y="839"/>
                    </a:lnTo>
                    <a:lnTo>
                      <a:pt x="1840" y="839"/>
                    </a:lnTo>
                    <a:lnTo>
                      <a:pt x="1843" y="839"/>
                    </a:lnTo>
                    <a:lnTo>
                      <a:pt x="1845" y="839"/>
                    </a:lnTo>
                    <a:lnTo>
                      <a:pt x="1845" y="836"/>
                    </a:lnTo>
                    <a:lnTo>
                      <a:pt x="1848" y="836"/>
                    </a:lnTo>
                    <a:lnTo>
                      <a:pt x="1848" y="833"/>
                    </a:lnTo>
                    <a:lnTo>
                      <a:pt x="1851" y="833"/>
                    </a:lnTo>
                    <a:lnTo>
                      <a:pt x="1851" y="831"/>
                    </a:lnTo>
                    <a:lnTo>
                      <a:pt x="1851" y="828"/>
                    </a:lnTo>
                    <a:lnTo>
                      <a:pt x="1851" y="826"/>
                    </a:lnTo>
                    <a:lnTo>
                      <a:pt x="1851" y="823"/>
                    </a:lnTo>
                    <a:lnTo>
                      <a:pt x="1848" y="823"/>
                    </a:lnTo>
                    <a:lnTo>
                      <a:pt x="1851" y="823"/>
                    </a:lnTo>
                    <a:lnTo>
                      <a:pt x="1853" y="823"/>
                    </a:lnTo>
                    <a:lnTo>
                      <a:pt x="1853" y="820"/>
                    </a:lnTo>
                    <a:lnTo>
                      <a:pt x="1856" y="818"/>
                    </a:lnTo>
                    <a:lnTo>
                      <a:pt x="1858" y="815"/>
                    </a:lnTo>
                    <a:lnTo>
                      <a:pt x="1861" y="815"/>
                    </a:lnTo>
                    <a:lnTo>
                      <a:pt x="1864" y="815"/>
                    </a:lnTo>
                    <a:lnTo>
                      <a:pt x="1866" y="815"/>
                    </a:lnTo>
                    <a:lnTo>
                      <a:pt x="1866" y="818"/>
                    </a:lnTo>
                    <a:lnTo>
                      <a:pt x="1869" y="818"/>
                    </a:lnTo>
                    <a:lnTo>
                      <a:pt x="1869" y="820"/>
                    </a:lnTo>
                    <a:lnTo>
                      <a:pt x="1871" y="820"/>
                    </a:lnTo>
                    <a:lnTo>
                      <a:pt x="1871" y="823"/>
                    </a:lnTo>
                    <a:lnTo>
                      <a:pt x="1871" y="826"/>
                    </a:lnTo>
                    <a:lnTo>
                      <a:pt x="1871" y="828"/>
                    </a:lnTo>
                    <a:lnTo>
                      <a:pt x="1871" y="831"/>
                    </a:lnTo>
                    <a:lnTo>
                      <a:pt x="1871" y="833"/>
                    </a:lnTo>
                    <a:lnTo>
                      <a:pt x="1874" y="833"/>
                    </a:lnTo>
                    <a:lnTo>
                      <a:pt x="1877" y="833"/>
                    </a:lnTo>
                    <a:lnTo>
                      <a:pt x="1877" y="831"/>
                    </a:lnTo>
                    <a:lnTo>
                      <a:pt x="1879" y="831"/>
                    </a:lnTo>
                    <a:lnTo>
                      <a:pt x="1882" y="831"/>
                    </a:lnTo>
                    <a:lnTo>
                      <a:pt x="1882" y="828"/>
                    </a:lnTo>
                    <a:lnTo>
                      <a:pt x="1884" y="828"/>
                    </a:lnTo>
                    <a:lnTo>
                      <a:pt x="1887" y="828"/>
                    </a:lnTo>
                    <a:lnTo>
                      <a:pt x="1887" y="826"/>
                    </a:lnTo>
                    <a:lnTo>
                      <a:pt x="1887" y="823"/>
                    </a:lnTo>
                    <a:lnTo>
                      <a:pt x="1887" y="820"/>
                    </a:lnTo>
                    <a:lnTo>
                      <a:pt x="1890" y="820"/>
                    </a:lnTo>
                    <a:lnTo>
                      <a:pt x="1890" y="823"/>
                    </a:lnTo>
                    <a:lnTo>
                      <a:pt x="1892" y="823"/>
                    </a:lnTo>
                    <a:lnTo>
                      <a:pt x="1895" y="823"/>
                    </a:lnTo>
                    <a:lnTo>
                      <a:pt x="1895" y="826"/>
                    </a:lnTo>
                    <a:lnTo>
                      <a:pt x="1895" y="828"/>
                    </a:lnTo>
                    <a:lnTo>
                      <a:pt x="1895" y="831"/>
                    </a:lnTo>
                    <a:lnTo>
                      <a:pt x="1895" y="828"/>
                    </a:lnTo>
                    <a:lnTo>
                      <a:pt x="1895" y="831"/>
                    </a:lnTo>
                    <a:lnTo>
                      <a:pt x="1898" y="831"/>
                    </a:lnTo>
                    <a:lnTo>
                      <a:pt x="1898" y="828"/>
                    </a:lnTo>
                    <a:lnTo>
                      <a:pt x="1900" y="828"/>
                    </a:lnTo>
                    <a:lnTo>
                      <a:pt x="1900" y="826"/>
                    </a:lnTo>
                    <a:lnTo>
                      <a:pt x="1903" y="826"/>
                    </a:lnTo>
                    <a:lnTo>
                      <a:pt x="1905" y="826"/>
                    </a:lnTo>
                    <a:lnTo>
                      <a:pt x="1905" y="823"/>
                    </a:lnTo>
                    <a:lnTo>
                      <a:pt x="1908" y="823"/>
                    </a:lnTo>
                    <a:lnTo>
                      <a:pt x="1908" y="820"/>
                    </a:lnTo>
                    <a:lnTo>
                      <a:pt x="1905" y="820"/>
                    </a:lnTo>
                    <a:lnTo>
                      <a:pt x="1905" y="818"/>
                    </a:lnTo>
                    <a:lnTo>
                      <a:pt x="1905" y="815"/>
                    </a:lnTo>
                    <a:lnTo>
                      <a:pt x="1903" y="812"/>
                    </a:lnTo>
                    <a:lnTo>
                      <a:pt x="1903" y="810"/>
                    </a:lnTo>
                    <a:lnTo>
                      <a:pt x="1903" y="807"/>
                    </a:lnTo>
                    <a:lnTo>
                      <a:pt x="1903" y="805"/>
                    </a:lnTo>
                    <a:lnTo>
                      <a:pt x="1903" y="802"/>
                    </a:lnTo>
                    <a:lnTo>
                      <a:pt x="1903" y="799"/>
                    </a:lnTo>
                    <a:lnTo>
                      <a:pt x="1900" y="799"/>
                    </a:lnTo>
                    <a:lnTo>
                      <a:pt x="1900" y="797"/>
                    </a:lnTo>
                    <a:lnTo>
                      <a:pt x="1900" y="794"/>
                    </a:lnTo>
                    <a:lnTo>
                      <a:pt x="1898" y="794"/>
                    </a:lnTo>
                    <a:lnTo>
                      <a:pt x="1900" y="794"/>
                    </a:lnTo>
                    <a:lnTo>
                      <a:pt x="1900" y="792"/>
                    </a:lnTo>
                    <a:lnTo>
                      <a:pt x="1903" y="792"/>
                    </a:lnTo>
                    <a:lnTo>
                      <a:pt x="1903" y="789"/>
                    </a:lnTo>
                    <a:lnTo>
                      <a:pt x="1905" y="789"/>
                    </a:lnTo>
                    <a:lnTo>
                      <a:pt x="1905" y="792"/>
                    </a:lnTo>
                    <a:lnTo>
                      <a:pt x="1908" y="792"/>
                    </a:lnTo>
                    <a:lnTo>
                      <a:pt x="1908" y="789"/>
                    </a:lnTo>
                    <a:lnTo>
                      <a:pt x="1911" y="789"/>
                    </a:lnTo>
                    <a:lnTo>
                      <a:pt x="1911" y="792"/>
                    </a:lnTo>
                    <a:lnTo>
                      <a:pt x="1911" y="789"/>
                    </a:lnTo>
                    <a:lnTo>
                      <a:pt x="1913" y="789"/>
                    </a:lnTo>
                    <a:lnTo>
                      <a:pt x="1916" y="789"/>
                    </a:lnTo>
                    <a:lnTo>
                      <a:pt x="1916" y="786"/>
                    </a:lnTo>
                    <a:lnTo>
                      <a:pt x="1916" y="784"/>
                    </a:lnTo>
                    <a:lnTo>
                      <a:pt x="1918" y="784"/>
                    </a:lnTo>
                    <a:lnTo>
                      <a:pt x="1918" y="781"/>
                    </a:lnTo>
                    <a:lnTo>
                      <a:pt x="1918" y="779"/>
                    </a:lnTo>
                    <a:lnTo>
                      <a:pt x="1918" y="776"/>
                    </a:lnTo>
                    <a:lnTo>
                      <a:pt x="1918" y="773"/>
                    </a:lnTo>
                    <a:lnTo>
                      <a:pt x="1918" y="771"/>
                    </a:lnTo>
                    <a:lnTo>
                      <a:pt x="1918" y="768"/>
                    </a:lnTo>
                    <a:lnTo>
                      <a:pt x="1921" y="768"/>
                    </a:lnTo>
                    <a:lnTo>
                      <a:pt x="1921" y="765"/>
                    </a:lnTo>
                    <a:lnTo>
                      <a:pt x="1921" y="763"/>
                    </a:lnTo>
                    <a:lnTo>
                      <a:pt x="1924" y="763"/>
                    </a:lnTo>
                    <a:lnTo>
                      <a:pt x="1924" y="760"/>
                    </a:lnTo>
                    <a:lnTo>
                      <a:pt x="1926" y="760"/>
                    </a:lnTo>
                    <a:lnTo>
                      <a:pt x="1926" y="758"/>
                    </a:lnTo>
                    <a:lnTo>
                      <a:pt x="1926" y="755"/>
                    </a:lnTo>
                    <a:lnTo>
                      <a:pt x="1926" y="752"/>
                    </a:lnTo>
                    <a:lnTo>
                      <a:pt x="1926" y="750"/>
                    </a:lnTo>
                    <a:lnTo>
                      <a:pt x="1926" y="747"/>
                    </a:lnTo>
                    <a:lnTo>
                      <a:pt x="1929" y="747"/>
                    </a:lnTo>
                    <a:lnTo>
                      <a:pt x="1929" y="745"/>
                    </a:lnTo>
                    <a:lnTo>
                      <a:pt x="1926" y="745"/>
                    </a:lnTo>
                    <a:lnTo>
                      <a:pt x="1926" y="742"/>
                    </a:lnTo>
                    <a:lnTo>
                      <a:pt x="1926" y="739"/>
                    </a:lnTo>
                    <a:lnTo>
                      <a:pt x="1924" y="739"/>
                    </a:lnTo>
                    <a:lnTo>
                      <a:pt x="1926" y="737"/>
                    </a:lnTo>
                    <a:lnTo>
                      <a:pt x="1924" y="737"/>
                    </a:lnTo>
                    <a:lnTo>
                      <a:pt x="1924" y="734"/>
                    </a:lnTo>
                    <a:lnTo>
                      <a:pt x="1921" y="732"/>
                    </a:lnTo>
                    <a:lnTo>
                      <a:pt x="1918" y="729"/>
                    </a:lnTo>
                    <a:lnTo>
                      <a:pt x="1918" y="726"/>
                    </a:lnTo>
                    <a:lnTo>
                      <a:pt x="1918" y="724"/>
                    </a:lnTo>
                    <a:lnTo>
                      <a:pt x="1916" y="724"/>
                    </a:lnTo>
                    <a:lnTo>
                      <a:pt x="1913" y="724"/>
                    </a:lnTo>
                    <a:lnTo>
                      <a:pt x="1911" y="724"/>
                    </a:lnTo>
                    <a:lnTo>
                      <a:pt x="1911" y="721"/>
                    </a:lnTo>
                    <a:lnTo>
                      <a:pt x="1911" y="718"/>
                    </a:lnTo>
                    <a:lnTo>
                      <a:pt x="1913" y="716"/>
                    </a:lnTo>
                    <a:lnTo>
                      <a:pt x="1916" y="716"/>
                    </a:lnTo>
                    <a:lnTo>
                      <a:pt x="1916" y="713"/>
                    </a:lnTo>
                    <a:lnTo>
                      <a:pt x="1918" y="716"/>
                    </a:lnTo>
                    <a:lnTo>
                      <a:pt x="1921" y="716"/>
                    </a:lnTo>
                    <a:lnTo>
                      <a:pt x="1921" y="713"/>
                    </a:lnTo>
                    <a:lnTo>
                      <a:pt x="1924" y="713"/>
                    </a:lnTo>
                    <a:lnTo>
                      <a:pt x="1926" y="711"/>
                    </a:lnTo>
                    <a:lnTo>
                      <a:pt x="1926" y="708"/>
                    </a:lnTo>
                    <a:lnTo>
                      <a:pt x="1926" y="705"/>
                    </a:lnTo>
                    <a:lnTo>
                      <a:pt x="1926" y="703"/>
                    </a:lnTo>
                    <a:lnTo>
                      <a:pt x="1926" y="700"/>
                    </a:lnTo>
                    <a:lnTo>
                      <a:pt x="1929" y="700"/>
                    </a:lnTo>
                    <a:lnTo>
                      <a:pt x="1929" y="698"/>
                    </a:lnTo>
                    <a:lnTo>
                      <a:pt x="1929" y="695"/>
                    </a:lnTo>
                    <a:lnTo>
                      <a:pt x="1931" y="695"/>
                    </a:lnTo>
                    <a:lnTo>
                      <a:pt x="1931" y="692"/>
                    </a:lnTo>
                    <a:lnTo>
                      <a:pt x="1931" y="690"/>
                    </a:lnTo>
                    <a:lnTo>
                      <a:pt x="1934" y="690"/>
                    </a:lnTo>
                    <a:lnTo>
                      <a:pt x="1934" y="687"/>
                    </a:lnTo>
                    <a:lnTo>
                      <a:pt x="1937" y="687"/>
                    </a:lnTo>
                    <a:lnTo>
                      <a:pt x="1937" y="684"/>
                    </a:lnTo>
                    <a:lnTo>
                      <a:pt x="1937" y="682"/>
                    </a:lnTo>
                    <a:lnTo>
                      <a:pt x="1939" y="682"/>
                    </a:lnTo>
                    <a:lnTo>
                      <a:pt x="1939" y="679"/>
                    </a:lnTo>
                    <a:lnTo>
                      <a:pt x="1942" y="679"/>
                    </a:lnTo>
                    <a:lnTo>
                      <a:pt x="1945" y="679"/>
                    </a:lnTo>
                    <a:lnTo>
                      <a:pt x="1947" y="679"/>
                    </a:lnTo>
                    <a:lnTo>
                      <a:pt x="1947" y="682"/>
                    </a:lnTo>
                    <a:lnTo>
                      <a:pt x="1950" y="682"/>
                    </a:lnTo>
                    <a:lnTo>
                      <a:pt x="1950" y="684"/>
                    </a:lnTo>
                    <a:lnTo>
                      <a:pt x="1952" y="687"/>
                    </a:lnTo>
                    <a:lnTo>
                      <a:pt x="1952" y="690"/>
                    </a:lnTo>
                    <a:lnTo>
                      <a:pt x="1952" y="692"/>
                    </a:lnTo>
                    <a:lnTo>
                      <a:pt x="1952" y="695"/>
                    </a:lnTo>
                    <a:lnTo>
                      <a:pt x="1952" y="698"/>
                    </a:lnTo>
                    <a:lnTo>
                      <a:pt x="1955" y="698"/>
                    </a:lnTo>
                    <a:lnTo>
                      <a:pt x="1955" y="700"/>
                    </a:lnTo>
                    <a:lnTo>
                      <a:pt x="1955" y="703"/>
                    </a:lnTo>
                    <a:lnTo>
                      <a:pt x="1955" y="705"/>
                    </a:lnTo>
                    <a:lnTo>
                      <a:pt x="1958" y="705"/>
                    </a:lnTo>
                    <a:lnTo>
                      <a:pt x="1958" y="708"/>
                    </a:lnTo>
                    <a:lnTo>
                      <a:pt x="1955" y="708"/>
                    </a:lnTo>
                    <a:lnTo>
                      <a:pt x="1955" y="711"/>
                    </a:lnTo>
                    <a:lnTo>
                      <a:pt x="1958" y="711"/>
                    </a:lnTo>
                    <a:lnTo>
                      <a:pt x="1958" y="713"/>
                    </a:lnTo>
                    <a:lnTo>
                      <a:pt x="1958" y="716"/>
                    </a:lnTo>
                    <a:lnTo>
                      <a:pt x="1960" y="716"/>
                    </a:lnTo>
                    <a:lnTo>
                      <a:pt x="1960" y="718"/>
                    </a:lnTo>
                    <a:lnTo>
                      <a:pt x="1960" y="721"/>
                    </a:lnTo>
                    <a:lnTo>
                      <a:pt x="1963" y="721"/>
                    </a:lnTo>
                    <a:lnTo>
                      <a:pt x="1960" y="721"/>
                    </a:lnTo>
                    <a:lnTo>
                      <a:pt x="1963" y="721"/>
                    </a:lnTo>
                    <a:lnTo>
                      <a:pt x="1963" y="724"/>
                    </a:lnTo>
                    <a:lnTo>
                      <a:pt x="1963" y="726"/>
                    </a:lnTo>
                    <a:lnTo>
                      <a:pt x="1963" y="729"/>
                    </a:lnTo>
                    <a:lnTo>
                      <a:pt x="1965" y="729"/>
                    </a:lnTo>
                    <a:lnTo>
                      <a:pt x="1965" y="732"/>
                    </a:lnTo>
                    <a:lnTo>
                      <a:pt x="1965" y="734"/>
                    </a:lnTo>
                    <a:lnTo>
                      <a:pt x="1965" y="737"/>
                    </a:lnTo>
                    <a:lnTo>
                      <a:pt x="1965" y="739"/>
                    </a:lnTo>
                    <a:lnTo>
                      <a:pt x="1968" y="739"/>
                    </a:lnTo>
                    <a:lnTo>
                      <a:pt x="1968" y="742"/>
                    </a:lnTo>
                    <a:lnTo>
                      <a:pt x="1965" y="745"/>
                    </a:lnTo>
                    <a:lnTo>
                      <a:pt x="1965" y="742"/>
                    </a:lnTo>
                    <a:lnTo>
                      <a:pt x="1965" y="745"/>
                    </a:lnTo>
                    <a:lnTo>
                      <a:pt x="1965" y="747"/>
                    </a:lnTo>
                    <a:lnTo>
                      <a:pt x="1963" y="747"/>
                    </a:lnTo>
                    <a:lnTo>
                      <a:pt x="1963" y="750"/>
                    </a:lnTo>
                    <a:lnTo>
                      <a:pt x="1963" y="752"/>
                    </a:lnTo>
                    <a:lnTo>
                      <a:pt x="1963" y="755"/>
                    </a:lnTo>
                    <a:lnTo>
                      <a:pt x="1963" y="758"/>
                    </a:lnTo>
                    <a:lnTo>
                      <a:pt x="1963" y="760"/>
                    </a:lnTo>
                    <a:lnTo>
                      <a:pt x="1965" y="760"/>
                    </a:lnTo>
                    <a:lnTo>
                      <a:pt x="1965" y="763"/>
                    </a:lnTo>
                    <a:lnTo>
                      <a:pt x="1965" y="765"/>
                    </a:lnTo>
                    <a:lnTo>
                      <a:pt x="1968" y="765"/>
                    </a:lnTo>
                    <a:lnTo>
                      <a:pt x="1968" y="768"/>
                    </a:lnTo>
                    <a:lnTo>
                      <a:pt x="1968" y="771"/>
                    </a:lnTo>
                    <a:lnTo>
                      <a:pt x="1968" y="773"/>
                    </a:lnTo>
                    <a:lnTo>
                      <a:pt x="1971" y="773"/>
                    </a:lnTo>
                    <a:lnTo>
                      <a:pt x="1973" y="773"/>
                    </a:lnTo>
                    <a:lnTo>
                      <a:pt x="1973" y="776"/>
                    </a:lnTo>
                    <a:lnTo>
                      <a:pt x="1976" y="776"/>
                    </a:lnTo>
                    <a:lnTo>
                      <a:pt x="1976" y="779"/>
                    </a:lnTo>
                    <a:lnTo>
                      <a:pt x="1976" y="781"/>
                    </a:lnTo>
                    <a:lnTo>
                      <a:pt x="1976" y="784"/>
                    </a:lnTo>
                    <a:lnTo>
                      <a:pt x="1978" y="784"/>
                    </a:lnTo>
                    <a:lnTo>
                      <a:pt x="1978" y="786"/>
                    </a:lnTo>
                    <a:lnTo>
                      <a:pt x="1978" y="789"/>
                    </a:lnTo>
                    <a:lnTo>
                      <a:pt x="1978" y="792"/>
                    </a:lnTo>
                    <a:lnTo>
                      <a:pt x="1981" y="794"/>
                    </a:lnTo>
                    <a:lnTo>
                      <a:pt x="1978" y="794"/>
                    </a:lnTo>
                    <a:lnTo>
                      <a:pt x="1981" y="797"/>
                    </a:lnTo>
                    <a:lnTo>
                      <a:pt x="1981" y="799"/>
                    </a:lnTo>
                    <a:lnTo>
                      <a:pt x="1981" y="802"/>
                    </a:lnTo>
                    <a:lnTo>
                      <a:pt x="1984" y="805"/>
                    </a:lnTo>
                    <a:lnTo>
                      <a:pt x="1984" y="807"/>
                    </a:lnTo>
                    <a:lnTo>
                      <a:pt x="1986" y="807"/>
                    </a:lnTo>
                    <a:lnTo>
                      <a:pt x="1989" y="807"/>
                    </a:lnTo>
                    <a:lnTo>
                      <a:pt x="1989" y="810"/>
                    </a:lnTo>
                    <a:lnTo>
                      <a:pt x="1989" y="812"/>
                    </a:lnTo>
                    <a:lnTo>
                      <a:pt x="1989" y="815"/>
                    </a:lnTo>
                    <a:lnTo>
                      <a:pt x="1992" y="815"/>
                    </a:lnTo>
                    <a:lnTo>
                      <a:pt x="1992" y="818"/>
                    </a:lnTo>
                    <a:lnTo>
                      <a:pt x="1992" y="820"/>
                    </a:lnTo>
                    <a:lnTo>
                      <a:pt x="1992" y="823"/>
                    </a:lnTo>
                    <a:lnTo>
                      <a:pt x="1992" y="826"/>
                    </a:lnTo>
                    <a:lnTo>
                      <a:pt x="1989" y="826"/>
                    </a:lnTo>
                    <a:lnTo>
                      <a:pt x="1989" y="828"/>
                    </a:lnTo>
                    <a:lnTo>
                      <a:pt x="1986" y="828"/>
                    </a:lnTo>
                    <a:lnTo>
                      <a:pt x="1986" y="831"/>
                    </a:lnTo>
                    <a:lnTo>
                      <a:pt x="1986" y="833"/>
                    </a:lnTo>
                    <a:lnTo>
                      <a:pt x="1986" y="836"/>
                    </a:lnTo>
                    <a:lnTo>
                      <a:pt x="1984" y="836"/>
                    </a:lnTo>
                    <a:lnTo>
                      <a:pt x="1984" y="839"/>
                    </a:lnTo>
                    <a:lnTo>
                      <a:pt x="1984" y="836"/>
                    </a:lnTo>
                    <a:lnTo>
                      <a:pt x="1981" y="836"/>
                    </a:lnTo>
                    <a:lnTo>
                      <a:pt x="1978" y="836"/>
                    </a:lnTo>
                    <a:lnTo>
                      <a:pt x="1978" y="839"/>
                    </a:lnTo>
                    <a:lnTo>
                      <a:pt x="1976" y="839"/>
                    </a:lnTo>
                    <a:lnTo>
                      <a:pt x="1976" y="841"/>
                    </a:lnTo>
                    <a:lnTo>
                      <a:pt x="1973" y="841"/>
                    </a:lnTo>
                    <a:lnTo>
                      <a:pt x="1973" y="844"/>
                    </a:lnTo>
                    <a:lnTo>
                      <a:pt x="1971" y="844"/>
                    </a:lnTo>
                    <a:lnTo>
                      <a:pt x="1971" y="846"/>
                    </a:lnTo>
                    <a:lnTo>
                      <a:pt x="1968" y="846"/>
                    </a:lnTo>
                    <a:lnTo>
                      <a:pt x="1965" y="846"/>
                    </a:lnTo>
                    <a:lnTo>
                      <a:pt x="1963" y="846"/>
                    </a:lnTo>
                    <a:lnTo>
                      <a:pt x="1963" y="844"/>
                    </a:lnTo>
                    <a:lnTo>
                      <a:pt x="1960" y="844"/>
                    </a:lnTo>
                    <a:lnTo>
                      <a:pt x="1960" y="841"/>
                    </a:lnTo>
                    <a:lnTo>
                      <a:pt x="1958" y="841"/>
                    </a:lnTo>
                    <a:lnTo>
                      <a:pt x="1958" y="839"/>
                    </a:lnTo>
                    <a:lnTo>
                      <a:pt x="1950" y="839"/>
                    </a:lnTo>
                    <a:lnTo>
                      <a:pt x="1950" y="841"/>
                    </a:lnTo>
                    <a:lnTo>
                      <a:pt x="1947" y="839"/>
                    </a:lnTo>
                    <a:lnTo>
                      <a:pt x="1945" y="839"/>
                    </a:lnTo>
                    <a:lnTo>
                      <a:pt x="1945" y="836"/>
                    </a:lnTo>
                    <a:lnTo>
                      <a:pt x="1945" y="831"/>
                    </a:lnTo>
                    <a:lnTo>
                      <a:pt x="1942" y="831"/>
                    </a:lnTo>
                    <a:lnTo>
                      <a:pt x="1942" y="828"/>
                    </a:lnTo>
                    <a:lnTo>
                      <a:pt x="1939" y="828"/>
                    </a:lnTo>
                    <a:lnTo>
                      <a:pt x="1937" y="828"/>
                    </a:lnTo>
                    <a:lnTo>
                      <a:pt x="1934" y="828"/>
                    </a:lnTo>
                    <a:lnTo>
                      <a:pt x="1934" y="826"/>
                    </a:lnTo>
                    <a:lnTo>
                      <a:pt x="1931" y="826"/>
                    </a:lnTo>
                    <a:lnTo>
                      <a:pt x="1931" y="823"/>
                    </a:lnTo>
                    <a:lnTo>
                      <a:pt x="1929" y="823"/>
                    </a:lnTo>
                    <a:lnTo>
                      <a:pt x="1926" y="823"/>
                    </a:lnTo>
                    <a:lnTo>
                      <a:pt x="1924" y="823"/>
                    </a:lnTo>
                    <a:lnTo>
                      <a:pt x="1924" y="820"/>
                    </a:lnTo>
                    <a:lnTo>
                      <a:pt x="1921" y="820"/>
                    </a:lnTo>
                    <a:lnTo>
                      <a:pt x="1918" y="820"/>
                    </a:lnTo>
                    <a:lnTo>
                      <a:pt x="1918" y="823"/>
                    </a:lnTo>
                    <a:lnTo>
                      <a:pt x="1916" y="823"/>
                    </a:lnTo>
                    <a:lnTo>
                      <a:pt x="1913" y="823"/>
                    </a:lnTo>
                    <a:lnTo>
                      <a:pt x="1913" y="826"/>
                    </a:lnTo>
                    <a:lnTo>
                      <a:pt x="1911" y="828"/>
                    </a:lnTo>
                    <a:lnTo>
                      <a:pt x="1913" y="828"/>
                    </a:lnTo>
                    <a:lnTo>
                      <a:pt x="1913" y="831"/>
                    </a:lnTo>
                    <a:lnTo>
                      <a:pt x="1913" y="833"/>
                    </a:lnTo>
                    <a:lnTo>
                      <a:pt x="1913" y="836"/>
                    </a:lnTo>
                    <a:lnTo>
                      <a:pt x="1916" y="839"/>
                    </a:lnTo>
                    <a:lnTo>
                      <a:pt x="1916" y="841"/>
                    </a:lnTo>
                    <a:lnTo>
                      <a:pt x="1916" y="844"/>
                    </a:lnTo>
                    <a:lnTo>
                      <a:pt x="1918" y="846"/>
                    </a:lnTo>
                    <a:lnTo>
                      <a:pt x="1918" y="849"/>
                    </a:lnTo>
                    <a:lnTo>
                      <a:pt x="1918" y="852"/>
                    </a:lnTo>
                    <a:lnTo>
                      <a:pt x="1921" y="854"/>
                    </a:lnTo>
                    <a:lnTo>
                      <a:pt x="1921" y="857"/>
                    </a:lnTo>
                    <a:lnTo>
                      <a:pt x="1918" y="857"/>
                    </a:lnTo>
                    <a:lnTo>
                      <a:pt x="1918" y="859"/>
                    </a:lnTo>
                    <a:lnTo>
                      <a:pt x="1918" y="862"/>
                    </a:lnTo>
                    <a:lnTo>
                      <a:pt x="1918" y="865"/>
                    </a:lnTo>
                    <a:lnTo>
                      <a:pt x="1918" y="867"/>
                    </a:lnTo>
                    <a:lnTo>
                      <a:pt x="1918" y="870"/>
                    </a:lnTo>
                    <a:lnTo>
                      <a:pt x="1916" y="870"/>
                    </a:lnTo>
                    <a:lnTo>
                      <a:pt x="1916" y="873"/>
                    </a:lnTo>
                    <a:lnTo>
                      <a:pt x="1916" y="875"/>
                    </a:lnTo>
                    <a:lnTo>
                      <a:pt x="1916" y="878"/>
                    </a:lnTo>
                    <a:lnTo>
                      <a:pt x="1913" y="878"/>
                    </a:lnTo>
                    <a:lnTo>
                      <a:pt x="1913" y="880"/>
                    </a:lnTo>
                    <a:lnTo>
                      <a:pt x="1916" y="880"/>
                    </a:lnTo>
                    <a:lnTo>
                      <a:pt x="1916" y="883"/>
                    </a:lnTo>
                    <a:lnTo>
                      <a:pt x="1913" y="883"/>
                    </a:lnTo>
                    <a:lnTo>
                      <a:pt x="1913" y="886"/>
                    </a:lnTo>
                    <a:lnTo>
                      <a:pt x="1913" y="888"/>
                    </a:lnTo>
                    <a:lnTo>
                      <a:pt x="1911" y="888"/>
                    </a:lnTo>
                    <a:lnTo>
                      <a:pt x="1913" y="888"/>
                    </a:lnTo>
                    <a:lnTo>
                      <a:pt x="1913" y="891"/>
                    </a:lnTo>
                    <a:lnTo>
                      <a:pt x="1911" y="891"/>
                    </a:lnTo>
                    <a:lnTo>
                      <a:pt x="1911" y="893"/>
                    </a:lnTo>
                    <a:lnTo>
                      <a:pt x="1908" y="893"/>
                    </a:lnTo>
                    <a:lnTo>
                      <a:pt x="1908" y="896"/>
                    </a:lnTo>
                    <a:lnTo>
                      <a:pt x="1905" y="896"/>
                    </a:lnTo>
                    <a:lnTo>
                      <a:pt x="1905" y="899"/>
                    </a:lnTo>
                    <a:lnTo>
                      <a:pt x="1905" y="901"/>
                    </a:lnTo>
                    <a:lnTo>
                      <a:pt x="1905" y="904"/>
                    </a:lnTo>
                    <a:lnTo>
                      <a:pt x="1905" y="907"/>
                    </a:lnTo>
                    <a:lnTo>
                      <a:pt x="1905" y="909"/>
                    </a:lnTo>
                    <a:lnTo>
                      <a:pt x="1908" y="909"/>
                    </a:lnTo>
                    <a:lnTo>
                      <a:pt x="1908" y="912"/>
                    </a:lnTo>
                    <a:lnTo>
                      <a:pt x="1911" y="912"/>
                    </a:lnTo>
                    <a:lnTo>
                      <a:pt x="1911" y="914"/>
                    </a:lnTo>
                    <a:lnTo>
                      <a:pt x="1911" y="917"/>
                    </a:lnTo>
                    <a:lnTo>
                      <a:pt x="1913" y="917"/>
                    </a:lnTo>
                    <a:lnTo>
                      <a:pt x="1913" y="920"/>
                    </a:lnTo>
                    <a:lnTo>
                      <a:pt x="1916" y="920"/>
                    </a:lnTo>
                    <a:lnTo>
                      <a:pt x="1916" y="922"/>
                    </a:lnTo>
                    <a:lnTo>
                      <a:pt x="1916" y="925"/>
                    </a:lnTo>
                    <a:lnTo>
                      <a:pt x="1918" y="925"/>
                    </a:lnTo>
                    <a:lnTo>
                      <a:pt x="1918" y="927"/>
                    </a:lnTo>
                    <a:lnTo>
                      <a:pt x="1918" y="930"/>
                    </a:lnTo>
                    <a:lnTo>
                      <a:pt x="1918" y="933"/>
                    </a:lnTo>
                    <a:lnTo>
                      <a:pt x="1918" y="930"/>
                    </a:lnTo>
                    <a:lnTo>
                      <a:pt x="1918" y="933"/>
                    </a:lnTo>
                    <a:lnTo>
                      <a:pt x="1918" y="935"/>
                    </a:lnTo>
                    <a:lnTo>
                      <a:pt x="1921" y="935"/>
                    </a:lnTo>
                    <a:lnTo>
                      <a:pt x="1921" y="938"/>
                    </a:lnTo>
                    <a:lnTo>
                      <a:pt x="1921" y="940"/>
                    </a:lnTo>
                    <a:lnTo>
                      <a:pt x="1921" y="943"/>
                    </a:lnTo>
                    <a:lnTo>
                      <a:pt x="1918" y="943"/>
                    </a:lnTo>
                    <a:lnTo>
                      <a:pt x="1918" y="946"/>
                    </a:lnTo>
                    <a:lnTo>
                      <a:pt x="1918" y="948"/>
                    </a:lnTo>
                    <a:lnTo>
                      <a:pt x="1916" y="948"/>
                    </a:lnTo>
                    <a:lnTo>
                      <a:pt x="1916" y="951"/>
                    </a:lnTo>
                    <a:lnTo>
                      <a:pt x="1913" y="954"/>
                    </a:lnTo>
                    <a:lnTo>
                      <a:pt x="1913" y="956"/>
                    </a:lnTo>
                    <a:lnTo>
                      <a:pt x="1916" y="956"/>
                    </a:lnTo>
                    <a:lnTo>
                      <a:pt x="1916" y="959"/>
                    </a:lnTo>
                    <a:lnTo>
                      <a:pt x="1918" y="959"/>
                    </a:lnTo>
                    <a:lnTo>
                      <a:pt x="1918" y="961"/>
                    </a:lnTo>
                    <a:lnTo>
                      <a:pt x="1921" y="961"/>
                    </a:lnTo>
                    <a:lnTo>
                      <a:pt x="1924" y="961"/>
                    </a:lnTo>
                    <a:lnTo>
                      <a:pt x="1926" y="964"/>
                    </a:lnTo>
                    <a:lnTo>
                      <a:pt x="1929" y="967"/>
                    </a:lnTo>
                    <a:lnTo>
                      <a:pt x="1931" y="967"/>
                    </a:lnTo>
                    <a:lnTo>
                      <a:pt x="1934" y="967"/>
                    </a:lnTo>
                    <a:lnTo>
                      <a:pt x="1934" y="969"/>
                    </a:lnTo>
                    <a:lnTo>
                      <a:pt x="1937" y="969"/>
                    </a:lnTo>
                    <a:lnTo>
                      <a:pt x="1939" y="969"/>
                    </a:lnTo>
                    <a:lnTo>
                      <a:pt x="1942" y="969"/>
                    </a:lnTo>
                    <a:lnTo>
                      <a:pt x="1942" y="972"/>
                    </a:lnTo>
                    <a:lnTo>
                      <a:pt x="1939" y="972"/>
                    </a:lnTo>
                    <a:lnTo>
                      <a:pt x="1942" y="972"/>
                    </a:lnTo>
                    <a:lnTo>
                      <a:pt x="1942" y="974"/>
                    </a:lnTo>
                    <a:lnTo>
                      <a:pt x="1942" y="977"/>
                    </a:lnTo>
                    <a:lnTo>
                      <a:pt x="1942" y="980"/>
                    </a:lnTo>
                    <a:lnTo>
                      <a:pt x="1945" y="980"/>
                    </a:lnTo>
                    <a:lnTo>
                      <a:pt x="1945" y="982"/>
                    </a:lnTo>
                    <a:lnTo>
                      <a:pt x="1945" y="985"/>
                    </a:lnTo>
                    <a:lnTo>
                      <a:pt x="1945" y="987"/>
                    </a:lnTo>
                    <a:lnTo>
                      <a:pt x="1945" y="990"/>
                    </a:lnTo>
                    <a:lnTo>
                      <a:pt x="1942" y="990"/>
                    </a:lnTo>
                    <a:lnTo>
                      <a:pt x="1945" y="993"/>
                    </a:lnTo>
                    <a:lnTo>
                      <a:pt x="1942" y="993"/>
                    </a:lnTo>
                    <a:lnTo>
                      <a:pt x="1942" y="995"/>
                    </a:lnTo>
                    <a:lnTo>
                      <a:pt x="1942" y="998"/>
                    </a:lnTo>
                    <a:lnTo>
                      <a:pt x="1939" y="998"/>
                    </a:lnTo>
                    <a:lnTo>
                      <a:pt x="1939" y="1001"/>
                    </a:lnTo>
                    <a:lnTo>
                      <a:pt x="1939" y="1003"/>
                    </a:lnTo>
                    <a:lnTo>
                      <a:pt x="1939" y="1006"/>
                    </a:lnTo>
                    <a:lnTo>
                      <a:pt x="1937" y="1006"/>
                    </a:lnTo>
                    <a:lnTo>
                      <a:pt x="1939" y="1006"/>
                    </a:lnTo>
                    <a:lnTo>
                      <a:pt x="1937" y="1006"/>
                    </a:lnTo>
                    <a:lnTo>
                      <a:pt x="1937" y="1008"/>
                    </a:lnTo>
                    <a:lnTo>
                      <a:pt x="1937" y="1011"/>
                    </a:lnTo>
                    <a:lnTo>
                      <a:pt x="1937" y="1014"/>
                    </a:lnTo>
                    <a:lnTo>
                      <a:pt x="1934" y="1014"/>
                    </a:lnTo>
                    <a:lnTo>
                      <a:pt x="1934" y="1016"/>
                    </a:lnTo>
                    <a:lnTo>
                      <a:pt x="1931" y="1019"/>
                    </a:lnTo>
                    <a:lnTo>
                      <a:pt x="1929" y="1019"/>
                    </a:lnTo>
                    <a:lnTo>
                      <a:pt x="1926" y="1019"/>
                    </a:lnTo>
                    <a:lnTo>
                      <a:pt x="1926" y="1021"/>
                    </a:lnTo>
                    <a:lnTo>
                      <a:pt x="1924" y="1021"/>
                    </a:lnTo>
                    <a:lnTo>
                      <a:pt x="1924" y="1024"/>
                    </a:lnTo>
                    <a:lnTo>
                      <a:pt x="1924" y="1027"/>
                    </a:lnTo>
                    <a:lnTo>
                      <a:pt x="1924" y="1029"/>
                    </a:lnTo>
                    <a:lnTo>
                      <a:pt x="1921" y="1029"/>
                    </a:lnTo>
                    <a:lnTo>
                      <a:pt x="1918" y="1029"/>
                    </a:lnTo>
                    <a:lnTo>
                      <a:pt x="1916" y="1029"/>
                    </a:lnTo>
                    <a:lnTo>
                      <a:pt x="1916" y="1032"/>
                    </a:lnTo>
                    <a:lnTo>
                      <a:pt x="1913" y="1032"/>
                    </a:lnTo>
                    <a:lnTo>
                      <a:pt x="1913" y="1029"/>
                    </a:lnTo>
                    <a:lnTo>
                      <a:pt x="1911" y="1029"/>
                    </a:lnTo>
                    <a:lnTo>
                      <a:pt x="1908" y="1029"/>
                    </a:lnTo>
                    <a:lnTo>
                      <a:pt x="1905" y="1027"/>
                    </a:lnTo>
                    <a:lnTo>
                      <a:pt x="1905" y="1024"/>
                    </a:lnTo>
                    <a:lnTo>
                      <a:pt x="1903" y="1024"/>
                    </a:lnTo>
                    <a:lnTo>
                      <a:pt x="1900" y="1024"/>
                    </a:lnTo>
                    <a:lnTo>
                      <a:pt x="1898" y="1024"/>
                    </a:lnTo>
                    <a:lnTo>
                      <a:pt x="1895" y="1024"/>
                    </a:lnTo>
                    <a:lnTo>
                      <a:pt x="1892" y="1024"/>
                    </a:lnTo>
                    <a:lnTo>
                      <a:pt x="1892" y="1027"/>
                    </a:lnTo>
                    <a:lnTo>
                      <a:pt x="1890" y="1027"/>
                    </a:lnTo>
                    <a:lnTo>
                      <a:pt x="1890" y="1024"/>
                    </a:lnTo>
                    <a:lnTo>
                      <a:pt x="1887" y="1024"/>
                    </a:lnTo>
                    <a:lnTo>
                      <a:pt x="1890" y="1024"/>
                    </a:lnTo>
                    <a:lnTo>
                      <a:pt x="1890" y="1021"/>
                    </a:lnTo>
                    <a:lnTo>
                      <a:pt x="1887" y="1021"/>
                    </a:lnTo>
                    <a:lnTo>
                      <a:pt x="1884" y="1021"/>
                    </a:lnTo>
                    <a:lnTo>
                      <a:pt x="1882" y="1021"/>
                    </a:lnTo>
                    <a:lnTo>
                      <a:pt x="1882" y="1024"/>
                    </a:lnTo>
                    <a:lnTo>
                      <a:pt x="1879" y="1024"/>
                    </a:lnTo>
                    <a:lnTo>
                      <a:pt x="1879" y="1027"/>
                    </a:lnTo>
                    <a:lnTo>
                      <a:pt x="1879" y="1029"/>
                    </a:lnTo>
                    <a:lnTo>
                      <a:pt x="1879" y="1032"/>
                    </a:lnTo>
                    <a:lnTo>
                      <a:pt x="1877" y="1032"/>
                    </a:lnTo>
                    <a:lnTo>
                      <a:pt x="1874" y="1032"/>
                    </a:lnTo>
                    <a:lnTo>
                      <a:pt x="1874" y="1034"/>
                    </a:lnTo>
                    <a:lnTo>
                      <a:pt x="1871" y="1032"/>
                    </a:lnTo>
                    <a:lnTo>
                      <a:pt x="1871" y="1034"/>
                    </a:lnTo>
                    <a:lnTo>
                      <a:pt x="1869" y="1034"/>
                    </a:lnTo>
                    <a:lnTo>
                      <a:pt x="1871" y="1034"/>
                    </a:lnTo>
                    <a:lnTo>
                      <a:pt x="1871" y="1037"/>
                    </a:lnTo>
                    <a:lnTo>
                      <a:pt x="1869" y="1037"/>
                    </a:lnTo>
                    <a:lnTo>
                      <a:pt x="1869" y="1040"/>
                    </a:lnTo>
                    <a:lnTo>
                      <a:pt x="1871" y="1040"/>
                    </a:lnTo>
                    <a:lnTo>
                      <a:pt x="1871" y="1037"/>
                    </a:lnTo>
                    <a:lnTo>
                      <a:pt x="1874" y="1037"/>
                    </a:lnTo>
                    <a:lnTo>
                      <a:pt x="1874" y="1040"/>
                    </a:lnTo>
                    <a:lnTo>
                      <a:pt x="1871" y="1040"/>
                    </a:lnTo>
                    <a:lnTo>
                      <a:pt x="1871" y="1042"/>
                    </a:lnTo>
                    <a:lnTo>
                      <a:pt x="1874" y="1042"/>
                    </a:lnTo>
                    <a:lnTo>
                      <a:pt x="1874" y="1045"/>
                    </a:lnTo>
                    <a:lnTo>
                      <a:pt x="1871" y="1045"/>
                    </a:lnTo>
                    <a:lnTo>
                      <a:pt x="1871" y="1048"/>
                    </a:lnTo>
                    <a:lnTo>
                      <a:pt x="1874" y="1048"/>
                    </a:lnTo>
                    <a:lnTo>
                      <a:pt x="1874" y="1045"/>
                    </a:lnTo>
                    <a:lnTo>
                      <a:pt x="1877" y="1045"/>
                    </a:lnTo>
                    <a:lnTo>
                      <a:pt x="1877" y="1042"/>
                    </a:lnTo>
                    <a:lnTo>
                      <a:pt x="1877" y="1040"/>
                    </a:lnTo>
                    <a:lnTo>
                      <a:pt x="1879" y="1040"/>
                    </a:lnTo>
                    <a:lnTo>
                      <a:pt x="1879" y="1042"/>
                    </a:lnTo>
                    <a:lnTo>
                      <a:pt x="1882" y="1042"/>
                    </a:lnTo>
                    <a:lnTo>
                      <a:pt x="1882" y="1045"/>
                    </a:lnTo>
                    <a:lnTo>
                      <a:pt x="1879" y="1045"/>
                    </a:lnTo>
                    <a:lnTo>
                      <a:pt x="1879" y="1048"/>
                    </a:lnTo>
                    <a:lnTo>
                      <a:pt x="1882" y="1048"/>
                    </a:lnTo>
                    <a:lnTo>
                      <a:pt x="1882" y="1050"/>
                    </a:lnTo>
                    <a:lnTo>
                      <a:pt x="1882" y="1053"/>
                    </a:lnTo>
                    <a:lnTo>
                      <a:pt x="1884" y="1053"/>
                    </a:lnTo>
                    <a:lnTo>
                      <a:pt x="1884" y="1055"/>
                    </a:lnTo>
                    <a:lnTo>
                      <a:pt x="1884" y="1058"/>
                    </a:lnTo>
                    <a:lnTo>
                      <a:pt x="1887" y="1058"/>
                    </a:lnTo>
                    <a:lnTo>
                      <a:pt x="1890" y="1058"/>
                    </a:lnTo>
                    <a:lnTo>
                      <a:pt x="1890" y="1061"/>
                    </a:lnTo>
                    <a:lnTo>
                      <a:pt x="1892" y="1061"/>
                    </a:lnTo>
                    <a:lnTo>
                      <a:pt x="1895" y="1061"/>
                    </a:lnTo>
                    <a:lnTo>
                      <a:pt x="1895" y="1063"/>
                    </a:lnTo>
                    <a:lnTo>
                      <a:pt x="1898" y="1066"/>
                    </a:lnTo>
                    <a:lnTo>
                      <a:pt x="1900" y="1068"/>
                    </a:lnTo>
                    <a:lnTo>
                      <a:pt x="1900" y="1071"/>
                    </a:lnTo>
                    <a:lnTo>
                      <a:pt x="1903" y="1071"/>
                    </a:lnTo>
                    <a:lnTo>
                      <a:pt x="1903" y="1074"/>
                    </a:lnTo>
                    <a:lnTo>
                      <a:pt x="1905" y="1076"/>
                    </a:lnTo>
                    <a:lnTo>
                      <a:pt x="1905" y="1074"/>
                    </a:lnTo>
                    <a:lnTo>
                      <a:pt x="1908" y="1076"/>
                    </a:lnTo>
                    <a:lnTo>
                      <a:pt x="1905" y="1074"/>
                    </a:lnTo>
                    <a:lnTo>
                      <a:pt x="1905" y="1076"/>
                    </a:lnTo>
                    <a:lnTo>
                      <a:pt x="1905" y="1079"/>
                    </a:lnTo>
                    <a:lnTo>
                      <a:pt x="1905" y="1082"/>
                    </a:lnTo>
                    <a:lnTo>
                      <a:pt x="1908" y="1082"/>
                    </a:lnTo>
                    <a:lnTo>
                      <a:pt x="1908" y="1084"/>
                    </a:lnTo>
                    <a:lnTo>
                      <a:pt x="1908" y="1087"/>
                    </a:lnTo>
                    <a:lnTo>
                      <a:pt x="1908" y="1089"/>
                    </a:lnTo>
                    <a:lnTo>
                      <a:pt x="1908" y="1092"/>
                    </a:lnTo>
                    <a:lnTo>
                      <a:pt x="1911" y="1092"/>
                    </a:lnTo>
                    <a:lnTo>
                      <a:pt x="1908" y="1092"/>
                    </a:lnTo>
                    <a:lnTo>
                      <a:pt x="1908" y="1095"/>
                    </a:lnTo>
                    <a:lnTo>
                      <a:pt x="1908" y="1097"/>
                    </a:lnTo>
                    <a:lnTo>
                      <a:pt x="1908" y="1095"/>
                    </a:lnTo>
                    <a:lnTo>
                      <a:pt x="1905" y="1095"/>
                    </a:lnTo>
                    <a:lnTo>
                      <a:pt x="1905" y="1097"/>
                    </a:lnTo>
                    <a:lnTo>
                      <a:pt x="1905" y="1100"/>
                    </a:lnTo>
                    <a:lnTo>
                      <a:pt x="1905" y="1102"/>
                    </a:lnTo>
                    <a:lnTo>
                      <a:pt x="1905" y="1105"/>
                    </a:lnTo>
                    <a:lnTo>
                      <a:pt x="1905" y="1108"/>
                    </a:lnTo>
                    <a:lnTo>
                      <a:pt x="1905" y="1110"/>
                    </a:lnTo>
                    <a:lnTo>
                      <a:pt x="1903" y="1110"/>
                    </a:lnTo>
                    <a:lnTo>
                      <a:pt x="1903" y="1113"/>
                    </a:lnTo>
                    <a:lnTo>
                      <a:pt x="1903" y="1115"/>
                    </a:lnTo>
                    <a:lnTo>
                      <a:pt x="1900" y="1118"/>
                    </a:lnTo>
                    <a:lnTo>
                      <a:pt x="1898" y="1121"/>
                    </a:lnTo>
                    <a:lnTo>
                      <a:pt x="1895" y="1123"/>
                    </a:lnTo>
                    <a:lnTo>
                      <a:pt x="1895" y="1126"/>
                    </a:lnTo>
                    <a:lnTo>
                      <a:pt x="1895" y="1129"/>
                    </a:lnTo>
                    <a:lnTo>
                      <a:pt x="1892" y="1129"/>
                    </a:lnTo>
                    <a:lnTo>
                      <a:pt x="1892" y="1131"/>
                    </a:lnTo>
                    <a:lnTo>
                      <a:pt x="1890" y="1134"/>
                    </a:lnTo>
                    <a:lnTo>
                      <a:pt x="1887" y="1134"/>
                    </a:lnTo>
                    <a:lnTo>
                      <a:pt x="1884" y="1134"/>
                    </a:lnTo>
                    <a:lnTo>
                      <a:pt x="1882" y="1134"/>
                    </a:lnTo>
                    <a:lnTo>
                      <a:pt x="1879" y="1134"/>
                    </a:lnTo>
                    <a:lnTo>
                      <a:pt x="1877" y="1131"/>
                    </a:lnTo>
                    <a:lnTo>
                      <a:pt x="1874" y="1131"/>
                    </a:lnTo>
                    <a:lnTo>
                      <a:pt x="1874" y="1129"/>
                    </a:lnTo>
                    <a:lnTo>
                      <a:pt x="1874" y="1131"/>
                    </a:lnTo>
                    <a:lnTo>
                      <a:pt x="1871" y="1131"/>
                    </a:lnTo>
                    <a:lnTo>
                      <a:pt x="1874" y="1131"/>
                    </a:lnTo>
                    <a:lnTo>
                      <a:pt x="1874" y="1134"/>
                    </a:lnTo>
                    <a:lnTo>
                      <a:pt x="1871" y="1134"/>
                    </a:lnTo>
                    <a:lnTo>
                      <a:pt x="1874" y="1134"/>
                    </a:lnTo>
                    <a:lnTo>
                      <a:pt x="1874" y="1136"/>
                    </a:lnTo>
                    <a:lnTo>
                      <a:pt x="1871" y="1136"/>
                    </a:lnTo>
                    <a:lnTo>
                      <a:pt x="1871" y="1139"/>
                    </a:lnTo>
                    <a:lnTo>
                      <a:pt x="1874" y="1139"/>
                    </a:lnTo>
                    <a:lnTo>
                      <a:pt x="1877" y="1139"/>
                    </a:lnTo>
                    <a:lnTo>
                      <a:pt x="1877" y="1142"/>
                    </a:lnTo>
                    <a:lnTo>
                      <a:pt x="1879" y="1142"/>
                    </a:lnTo>
                    <a:lnTo>
                      <a:pt x="1882" y="1142"/>
                    </a:lnTo>
                    <a:lnTo>
                      <a:pt x="1882" y="1144"/>
                    </a:lnTo>
                    <a:lnTo>
                      <a:pt x="1884" y="1144"/>
                    </a:lnTo>
                    <a:lnTo>
                      <a:pt x="1887" y="1144"/>
                    </a:lnTo>
                    <a:lnTo>
                      <a:pt x="1890" y="1144"/>
                    </a:lnTo>
                    <a:lnTo>
                      <a:pt x="1892" y="1144"/>
                    </a:lnTo>
                    <a:lnTo>
                      <a:pt x="1892" y="1147"/>
                    </a:lnTo>
                    <a:lnTo>
                      <a:pt x="1892" y="1144"/>
                    </a:lnTo>
                    <a:lnTo>
                      <a:pt x="1895" y="1144"/>
                    </a:lnTo>
                    <a:lnTo>
                      <a:pt x="1898" y="1144"/>
                    </a:lnTo>
                    <a:lnTo>
                      <a:pt x="1900" y="1144"/>
                    </a:lnTo>
                    <a:lnTo>
                      <a:pt x="1900" y="1142"/>
                    </a:lnTo>
                    <a:lnTo>
                      <a:pt x="1903" y="1142"/>
                    </a:lnTo>
                    <a:lnTo>
                      <a:pt x="1903" y="1136"/>
                    </a:lnTo>
                    <a:lnTo>
                      <a:pt x="1903" y="1142"/>
                    </a:lnTo>
                    <a:lnTo>
                      <a:pt x="1905" y="1142"/>
                    </a:lnTo>
                    <a:lnTo>
                      <a:pt x="1905" y="1139"/>
                    </a:lnTo>
                    <a:lnTo>
                      <a:pt x="1908" y="1139"/>
                    </a:lnTo>
                    <a:lnTo>
                      <a:pt x="1911" y="1139"/>
                    </a:lnTo>
                    <a:lnTo>
                      <a:pt x="1913" y="1139"/>
                    </a:lnTo>
                    <a:lnTo>
                      <a:pt x="1916" y="1139"/>
                    </a:lnTo>
                    <a:lnTo>
                      <a:pt x="1918" y="1139"/>
                    </a:lnTo>
                    <a:lnTo>
                      <a:pt x="1918" y="1142"/>
                    </a:lnTo>
                    <a:lnTo>
                      <a:pt x="1921" y="1144"/>
                    </a:lnTo>
                    <a:lnTo>
                      <a:pt x="1921" y="1142"/>
                    </a:lnTo>
                    <a:lnTo>
                      <a:pt x="1924" y="1142"/>
                    </a:lnTo>
                    <a:lnTo>
                      <a:pt x="1926" y="1144"/>
                    </a:lnTo>
                    <a:lnTo>
                      <a:pt x="1929" y="1144"/>
                    </a:lnTo>
                    <a:lnTo>
                      <a:pt x="1929" y="1147"/>
                    </a:lnTo>
                    <a:lnTo>
                      <a:pt x="1931" y="1147"/>
                    </a:lnTo>
                    <a:lnTo>
                      <a:pt x="1931" y="1144"/>
                    </a:lnTo>
                    <a:lnTo>
                      <a:pt x="1931" y="1142"/>
                    </a:lnTo>
                    <a:lnTo>
                      <a:pt x="1934" y="1142"/>
                    </a:lnTo>
                    <a:lnTo>
                      <a:pt x="1937" y="1142"/>
                    </a:lnTo>
                    <a:lnTo>
                      <a:pt x="1939" y="1142"/>
                    </a:lnTo>
                    <a:lnTo>
                      <a:pt x="1939" y="1139"/>
                    </a:lnTo>
                    <a:lnTo>
                      <a:pt x="1942" y="1139"/>
                    </a:lnTo>
                    <a:lnTo>
                      <a:pt x="1942" y="1142"/>
                    </a:lnTo>
                    <a:lnTo>
                      <a:pt x="1942" y="1139"/>
                    </a:lnTo>
                    <a:lnTo>
                      <a:pt x="1945" y="1139"/>
                    </a:lnTo>
                    <a:lnTo>
                      <a:pt x="1945" y="1136"/>
                    </a:lnTo>
                    <a:lnTo>
                      <a:pt x="1942" y="1136"/>
                    </a:lnTo>
                    <a:lnTo>
                      <a:pt x="1939" y="1136"/>
                    </a:lnTo>
                    <a:lnTo>
                      <a:pt x="1937" y="1136"/>
                    </a:lnTo>
                    <a:lnTo>
                      <a:pt x="1937" y="1134"/>
                    </a:lnTo>
                    <a:lnTo>
                      <a:pt x="1934" y="1134"/>
                    </a:lnTo>
                    <a:lnTo>
                      <a:pt x="1931" y="1134"/>
                    </a:lnTo>
                    <a:lnTo>
                      <a:pt x="1931" y="1136"/>
                    </a:lnTo>
                    <a:lnTo>
                      <a:pt x="1931" y="1134"/>
                    </a:lnTo>
                    <a:lnTo>
                      <a:pt x="1931" y="1136"/>
                    </a:lnTo>
                    <a:lnTo>
                      <a:pt x="1929" y="1136"/>
                    </a:lnTo>
                    <a:lnTo>
                      <a:pt x="1929" y="1134"/>
                    </a:lnTo>
                    <a:lnTo>
                      <a:pt x="1926" y="1134"/>
                    </a:lnTo>
                    <a:lnTo>
                      <a:pt x="1924" y="1134"/>
                    </a:lnTo>
                    <a:lnTo>
                      <a:pt x="1924" y="1131"/>
                    </a:lnTo>
                    <a:lnTo>
                      <a:pt x="1921" y="1131"/>
                    </a:lnTo>
                    <a:lnTo>
                      <a:pt x="1918" y="1131"/>
                    </a:lnTo>
                    <a:lnTo>
                      <a:pt x="1918" y="1129"/>
                    </a:lnTo>
                    <a:lnTo>
                      <a:pt x="1918" y="1126"/>
                    </a:lnTo>
                    <a:lnTo>
                      <a:pt x="1918" y="1123"/>
                    </a:lnTo>
                    <a:lnTo>
                      <a:pt x="1916" y="1121"/>
                    </a:lnTo>
                    <a:lnTo>
                      <a:pt x="1916" y="1118"/>
                    </a:lnTo>
                    <a:lnTo>
                      <a:pt x="1916" y="1115"/>
                    </a:lnTo>
                    <a:lnTo>
                      <a:pt x="1913" y="1115"/>
                    </a:lnTo>
                    <a:lnTo>
                      <a:pt x="1913" y="1113"/>
                    </a:lnTo>
                    <a:lnTo>
                      <a:pt x="1913" y="1110"/>
                    </a:lnTo>
                    <a:lnTo>
                      <a:pt x="1916" y="1110"/>
                    </a:lnTo>
                    <a:lnTo>
                      <a:pt x="1916" y="1108"/>
                    </a:lnTo>
                    <a:lnTo>
                      <a:pt x="1918" y="1108"/>
                    </a:lnTo>
                    <a:lnTo>
                      <a:pt x="1921" y="1108"/>
                    </a:lnTo>
                    <a:lnTo>
                      <a:pt x="1921" y="1110"/>
                    </a:lnTo>
                    <a:lnTo>
                      <a:pt x="1924" y="1110"/>
                    </a:lnTo>
                    <a:lnTo>
                      <a:pt x="1926" y="1110"/>
                    </a:lnTo>
                    <a:lnTo>
                      <a:pt x="1926" y="1113"/>
                    </a:lnTo>
                    <a:lnTo>
                      <a:pt x="1929" y="1115"/>
                    </a:lnTo>
                    <a:lnTo>
                      <a:pt x="1931" y="1115"/>
                    </a:lnTo>
                    <a:lnTo>
                      <a:pt x="1934" y="1113"/>
                    </a:lnTo>
                    <a:lnTo>
                      <a:pt x="1937" y="1113"/>
                    </a:lnTo>
                    <a:lnTo>
                      <a:pt x="1937" y="1115"/>
                    </a:lnTo>
                    <a:lnTo>
                      <a:pt x="1939" y="1115"/>
                    </a:lnTo>
                    <a:lnTo>
                      <a:pt x="1942" y="1115"/>
                    </a:lnTo>
                    <a:lnTo>
                      <a:pt x="1939" y="1115"/>
                    </a:lnTo>
                    <a:lnTo>
                      <a:pt x="1942" y="1115"/>
                    </a:lnTo>
                    <a:lnTo>
                      <a:pt x="1945" y="1115"/>
                    </a:lnTo>
                    <a:lnTo>
                      <a:pt x="1945" y="1113"/>
                    </a:lnTo>
                    <a:lnTo>
                      <a:pt x="1947" y="1113"/>
                    </a:lnTo>
                    <a:lnTo>
                      <a:pt x="1947" y="1110"/>
                    </a:lnTo>
                    <a:lnTo>
                      <a:pt x="1947" y="1108"/>
                    </a:lnTo>
                    <a:lnTo>
                      <a:pt x="1950" y="1108"/>
                    </a:lnTo>
                    <a:lnTo>
                      <a:pt x="1950" y="1105"/>
                    </a:lnTo>
                    <a:lnTo>
                      <a:pt x="1947" y="1105"/>
                    </a:lnTo>
                    <a:lnTo>
                      <a:pt x="1950" y="1105"/>
                    </a:lnTo>
                    <a:lnTo>
                      <a:pt x="1950" y="1102"/>
                    </a:lnTo>
                    <a:lnTo>
                      <a:pt x="1947" y="1102"/>
                    </a:lnTo>
                    <a:lnTo>
                      <a:pt x="1950" y="1102"/>
                    </a:lnTo>
                    <a:lnTo>
                      <a:pt x="1950" y="1100"/>
                    </a:lnTo>
                    <a:lnTo>
                      <a:pt x="1950" y="1097"/>
                    </a:lnTo>
                    <a:lnTo>
                      <a:pt x="1952" y="1097"/>
                    </a:lnTo>
                    <a:lnTo>
                      <a:pt x="1952" y="1095"/>
                    </a:lnTo>
                    <a:lnTo>
                      <a:pt x="1950" y="1095"/>
                    </a:lnTo>
                    <a:lnTo>
                      <a:pt x="1950" y="1092"/>
                    </a:lnTo>
                    <a:lnTo>
                      <a:pt x="1950" y="1089"/>
                    </a:lnTo>
                    <a:lnTo>
                      <a:pt x="1947" y="1089"/>
                    </a:lnTo>
                    <a:lnTo>
                      <a:pt x="1947" y="1087"/>
                    </a:lnTo>
                    <a:lnTo>
                      <a:pt x="1947" y="1084"/>
                    </a:lnTo>
                    <a:lnTo>
                      <a:pt x="1950" y="1084"/>
                    </a:lnTo>
                    <a:lnTo>
                      <a:pt x="1950" y="1082"/>
                    </a:lnTo>
                    <a:lnTo>
                      <a:pt x="1950" y="1079"/>
                    </a:lnTo>
                    <a:lnTo>
                      <a:pt x="1947" y="1079"/>
                    </a:lnTo>
                    <a:lnTo>
                      <a:pt x="1950" y="1079"/>
                    </a:lnTo>
                    <a:lnTo>
                      <a:pt x="1947" y="1076"/>
                    </a:lnTo>
                    <a:lnTo>
                      <a:pt x="1950" y="1076"/>
                    </a:lnTo>
                    <a:lnTo>
                      <a:pt x="1950" y="1074"/>
                    </a:lnTo>
                    <a:lnTo>
                      <a:pt x="1950" y="1071"/>
                    </a:lnTo>
                    <a:lnTo>
                      <a:pt x="1952" y="1071"/>
                    </a:lnTo>
                    <a:lnTo>
                      <a:pt x="1952" y="1068"/>
                    </a:lnTo>
                    <a:lnTo>
                      <a:pt x="1955" y="1068"/>
                    </a:lnTo>
                    <a:lnTo>
                      <a:pt x="1952" y="1068"/>
                    </a:lnTo>
                    <a:lnTo>
                      <a:pt x="1955" y="1068"/>
                    </a:lnTo>
                    <a:lnTo>
                      <a:pt x="1955" y="1066"/>
                    </a:lnTo>
                    <a:lnTo>
                      <a:pt x="1955" y="1063"/>
                    </a:lnTo>
                    <a:lnTo>
                      <a:pt x="1955" y="1061"/>
                    </a:lnTo>
                    <a:lnTo>
                      <a:pt x="1958" y="1061"/>
                    </a:lnTo>
                    <a:lnTo>
                      <a:pt x="1958" y="1058"/>
                    </a:lnTo>
                    <a:lnTo>
                      <a:pt x="1960" y="1058"/>
                    </a:lnTo>
                    <a:lnTo>
                      <a:pt x="1960" y="1055"/>
                    </a:lnTo>
                    <a:lnTo>
                      <a:pt x="1963" y="1055"/>
                    </a:lnTo>
                    <a:lnTo>
                      <a:pt x="1963" y="1053"/>
                    </a:lnTo>
                    <a:lnTo>
                      <a:pt x="1965" y="1050"/>
                    </a:lnTo>
                    <a:lnTo>
                      <a:pt x="1968" y="1050"/>
                    </a:lnTo>
                    <a:lnTo>
                      <a:pt x="1968" y="1048"/>
                    </a:lnTo>
                    <a:lnTo>
                      <a:pt x="1971" y="1050"/>
                    </a:lnTo>
                    <a:lnTo>
                      <a:pt x="1971" y="1048"/>
                    </a:lnTo>
                    <a:lnTo>
                      <a:pt x="1973" y="1048"/>
                    </a:lnTo>
                    <a:lnTo>
                      <a:pt x="1973" y="1045"/>
                    </a:lnTo>
                    <a:lnTo>
                      <a:pt x="1973" y="1048"/>
                    </a:lnTo>
                    <a:lnTo>
                      <a:pt x="1973" y="1045"/>
                    </a:lnTo>
                    <a:lnTo>
                      <a:pt x="1976" y="1045"/>
                    </a:lnTo>
                    <a:lnTo>
                      <a:pt x="1976" y="1042"/>
                    </a:lnTo>
                    <a:lnTo>
                      <a:pt x="1978" y="1042"/>
                    </a:lnTo>
                    <a:lnTo>
                      <a:pt x="1981" y="1042"/>
                    </a:lnTo>
                    <a:lnTo>
                      <a:pt x="1984" y="1042"/>
                    </a:lnTo>
                    <a:lnTo>
                      <a:pt x="1984" y="1040"/>
                    </a:lnTo>
                    <a:lnTo>
                      <a:pt x="1986" y="1040"/>
                    </a:lnTo>
                    <a:lnTo>
                      <a:pt x="1986" y="1042"/>
                    </a:lnTo>
                    <a:lnTo>
                      <a:pt x="1989" y="1042"/>
                    </a:lnTo>
                    <a:lnTo>
                      <a:pt x="1989" y="1045"/>
                    </a:lnTo>
                    <a:lnTo>
                      <a:pt x="1989" y="1048"/>
                    </a:lnTo>
                    <a:lnTo>
                      <a:pt x="1992" y="1048"/>
                    </a:lnTo>
                    <a:lnTo>
                      <a:pt x="1992" y="1050"/>
                    </a:lnTo>
                    <a:lnTo>
                      <a:pt x="1994" y="1053"/>
                    </a:lnTo>
                    <a:lnTo>
                      <a:pt x="1994" y="1055"/>
                    </a:lnTo>
                    <a:lnTo>
                      <a:pt x="1994" y="1058"/>
                    </a:lnTo>
                    <a:lnTo>
                      <a:pt x="1994" y="1061"/>
                    </a:lnTo>
                    <a:lnTo>
                      <a:pt x="1992" y="1061"/>
                    </a:lnTo>
                    <a:lnTo>
                      <a:pt x="1992" y="1063"/>
                    </a:lnTo>
                    <a:lnTo>
                      <a:pt x="1989" y="1063"/>
                    </a:lnTo>
                    <a:lnTo>
                      <a:pt x="1989" y="1066"/>
                    </a:lnTo>
                    <a:lnTo>
                      <a:pt x="1989" y="1068"/>
                    </a:lnTo>
                    <a:lnTo>
                      <a:pt x="1989" y="1071"/>
                    </a:lnTo>
                    <a:lnTo>
                      <a:pt x="1989" y="1074"/>
                    </a:lnTo>
                    <a:lnTo>
                      <a:pt x="1992" y="1074"/>
                    </a:lnTo>
                    <a:lnTo>
                      <a:pt x="1992" y="1076"/>
                    </a:lnTo>
                    <a:lnTo>
                      <a:pt x="1992" y="1079"/>
                    </a:lnTo>
                    <a:lnTo>
                      <a:pt x="1994" y="1079"/>
                    </a:lnTo>
                    <a:lnTo>
                      <a:pt x="1994" y="1082"/>
                    </a:lnTo>
                    <a:lnTo>
                      <a:pt x="1997" y="1082"/>
                    </a:lnTo>
                    <a:lnTo>
                      <a:pt x="1997" y="1084"/>
                    </a:lnTo>
                    <a:lnTo>
                      <a:pt x="1994" y="1084"/>
                    </a:lnTo>
                    <a:lnTo>
                      <a:pt x="1997" y="1087"/>
                    </a:lnTo>
                    <a:lnTo>
                      <a:pt x="1997" y="1089"/>
                    </a:lnTo>
                    <a:lnTo>
                      <a:pt x="1999" y="1089"/>
                    </a:lnTo>
                    <a:lnTo>
                      <a:pt x="1999" y="1092"/>
                    </a:lnTo>
                    <a:lnTo>
                      <a:pt x="1999" y="1095"/>
                    </a:lnTo>
                    <a:lnTo>
                      <a:pt x="2002" y="1095"/>
                    </a:lnTo>
                    <a:lnTo>
                      <a:pt x="1999" y="1095"/>
                    </a:lnTo>
                    <a:lnTo>
                      <a:pt x="2002" y="1095"/>
                    </a:lnTo>
                    <a:lnTo>
                      <a:pt x="2002" y="1097"/>
                    </a:lnTo>
                    <a:lnTo>
                      <a:pt x="2005" y="1097"/>
                    </a:lnTo>
                    <a:lnTo>
                      <a:pt x="2005" y="1100"/>
                    </a:lnTo>
                    <a:lnTo>
                      <a:pt x="2007" y="1100"/>
                    </a:lnTo>
                    <a:lnTo>
                      <a:pt x="2007" y="1102"/>
                    </a:lnTo>
                    <a:lnTo>
                      <a:pt x="2007" y="1105"/>
                    </a:lnTo>
                    <a:lnTo>
                      <a:pt x="2007" y="1108"/>
                    </a:lnTo>
                    <a:lnTo>
                      <a:pt x="2007" y="1110"/>
                    </a:lnTo>
                    <a:lnTo>
                      <a:pt x="2007" y="1113"/>
                    </a:lnTo>
                    <a:lnTo>
                      <a:pt x="2010" y="1113"/>
                    </a:lnTo>
                    <a:lnTo>
                      <a:pt x="2010" y="1115"/>
                    </a:lnTo>
                    <a:lnTo>
                      <a:pt x="2010" y="1118"/>
                    </a:lnTo>
                    <a:lnTo>
                      <a:pt x="2010" y="1121"/>
                    </a:lnTo>
                    <a:lnTo>
                      <a:pt x="2012" y="1121"/>
                    </a:lnTo>
                    <a:lnTo>
                      <a:pt x="2012" y="1123"/>
                    </a:lnTo>
                    <a:lnTo>
                      <a:pt x="2012" y="1126"/>
                    </a:lnTo>
                    <a:lnTo>
                      <a:pt x="2010" y="1126"/>
                    </a:lnTo>
                    <a:lnTo>
                      <a:pt x="2010" y="1129"/>
                    </a:lnTo>
                    <a:lnTo>
                      <a:pt x="2010" y="1131"/>
                    </a:lnTo>
                    <a:lnTo>
                      <a:pt x="2012" y="1131"/>
                    </a:lnTo>
                    <a:lnTo>
                      <a:pt x="2012" y="1134"/>
                    </a:lnTo>
                    <a:lnTo>
                      <a:pt x="2012" y="1136"/>
                    </a:lnTo>
                    <a:lnTo>
                      <a:pt x="2010" y="1136"/>
                    </a:lnTo>
                    <a:lnTo>
                      <a:pt x="2010" y="1139"/>
                    </a:lnTo>
                    <a:lnTo>
                      <a:pt x="2012" y="1139"/>
                    </a:lnTo>
                    <a:lnTo>
                      <a:pt x="2012" y="1142"/>
                    </a:lnTo>
                    <a:lnTo>
                      <a:pt x="2012" y="1144"/>
                    </a:lnTo>
                    <a:lnTo>
                      <a:pt x="2015" y="1147"/>
                    </a:lnTo>
                    <a:lnTo>
                      <a:pt x="2018" y="1147"/>
                    </a:lnTo>
                    <a:lnTo>
                      <a:pt x="2018" y="1149"/>
                    </a:lnTo>
                    <a:lnTo>
                      <a:pt x="2020" y="1149"/>
                    </a:lnTo>
                    <a:lnTo>
                      <a:pt x="2020" y="1152"/>
                    </a:lnTo>
                    <a:lnTo>
                      <a:pt x="2020" y="1155"/>
                    </a:lnTo>
                    <a:lnTo>
                      <a:pt x="2023" y="1155"/>
                    </a:lnTo>
                    <a:lnTo>
                      <a:pt x="2023" y="1157"/>
                    </a:lnTo>
                    <a:lnTo>
                      <a:pt x="2020" y="1157"/>
                    </a:lnTo>
                    <a:lnTo>
                      <a:pt x="2018" y="1157"/>
                    </a:lnTo>
                    <a:lnTo>
                      <a:pt x="2015" y="1157"/>
                    </a:lnTo>
                    <a:lnTo>
                      <a:pt x="2015" y="1160"/>
                    </a:lnTo>
                    <a:lnTo>
                      <a:pt x="2012" y="1160"/>
                    </a:lnTo>
                    <a:lnTo>
                      <a:pt x="2010" y="1160"/>
                    </a:lnTo>
                    <a:lnTo>
                      <a:pt x="2010" y="1162"/>
                    </a:lnTo>
                    <a:lnTo>
                      <a:pt x="2007" y="1162"/>
                    </a:lnTo>
                    <a:lnTo>
                      <a:pt x="2005" y="1162"/>
                    </a:lnTo>
                    <a:lnTo>
                      <a:pt x="2002" y="1162"/>
                    </a:lnTo>
                    <a:lnTo>
                      <a:pt x="2002" y="1165"/>
                    </a:lnTo>
                    <a:lnTo>
                      <a:pt x="1999" y="1165"/>
                    </a:lnTo>
                    <a:lnTo>
                      <a:pt x="1997" y="1168"/>
                    </a:lnTo>
                    <a:lnTo>
                      <a:pt x="1994" y="1168"/>
                    </a:lnTo>
                    <a:lnTo>
                      <a:pt x="1992" y="1168"/>
                    </a:lnTo>
                    <a:lnTo>
                      <a:pt x="1992" y="1170"/>
                    </a:lnTo>
                    <a:lnTo>
                      <a:pt x="1992" y="1173"/>
                    </a:lnTo>
                    <a:lnTo>
                      <a:pt x="1992" y="1176"/>
                    </a:lnTo>
                    <a:lnTo>
                      <a:pt x="1992" y="1178"/>
                    </a:lnTo>
                    <a:lnTo>
                      <a:pt x="1992" y="1181"/>
                    </a:lnTo>
                    <a:lnTo>
                      <a:pt x="1992" y="1183"/>
                    </a:lnTo>
                    <a:lnTo>
                      <a:pt x="1989" y="1183"/>
                    </a:lnTo>
                    <a:lnTo>
                      <a:pt x="1986" y="1183"/>
                    </a:lnTo>
                    <a:lnTo>
                      <a:pt x="1989" y="1183"/>
                    </a:lnTo>
                    <a:lnTo>
                      <a:pt x="1989" y="1186"/>
                    </a:lnTo>
                    <a:lnTo>
                      <a:pt x="1989" y="1189"/>
                    </a:lnTo>
                    <a:lnTo>
                      <a:pt x="1992" y="1189"/>
                    </a:lnTo>
                    <a:lnTo>
                      <a:pt x="1994" y="1189"/>
                    </a:lnTo>
                    <a:lnTo>
                      <a:pt x="1994" y="1191"/>
                    </a:lnTo>
                    <a:lnTo>
                      <a:pt x="1994" y="1189"/>
                    </a:lnTo>
                    <a:lnTo>
                      <a:pt x="1997" y="1189"/>
                    </a:lnTo>
                    <a:lnTo>
                      <a:pt x="1997" y="1186"/>
                    </a:lnTo>
                    <a:lnTo>
                      <a:pt x="1997" y="1189"/>
                    </a:lnTo>
                    <a:lnTo>
                      <a:pt x="1997" y="1186"/>
                    </a:lnTo>
                    <a:lnTo>
                      <a:pt x="1999" y="1186"/>
                    </a:lnTo>
                    <a:lnTo>
                      <a:pt x="1999" y="1189"/>
                    </a:lnTo>
                    <a:lnTo>
                      <a:pt x="2002" y="1189"/>
                    </a:lnTo>
                    <a:lnTo>
                      <a:pt x="2002" y="1191"/>
                    </a:lnTo>
                    <a:lnTo>
                      <a:pt x="2002" y="1189"/>
                    </a:lnTo>
                    <a:lnTo>
                      <a:pt x="2005" y="1189"/>
                    </a:lnTo>
                    <a:lnTo>
                      <a:pt x="2005" y="1191"/>
                    </a:lnTo>
                    <a:lnTo>
                      <a:pt x="2005" y="1194"/>
                    </a:lnTo>
                    <a:lnTo>
                      <a:pt x="2007" y="1196"/>
                    </a:lnTo>
                    <a:lnTo>
                      <a:pt x="2007" y="1199"/>
                    </a:lnTo>
                    <a:lnTo>
                      <a:pt x="2010" y="1199"/>
                    </a:lnTo>
                    <a:lnTo>
                      <a:pt x="2012" y="1199"/>
                    </a:lnTo>
                    <a:lnTo>
                      <a:pt x="2012" y="1202"/>
                    </a:lnTo>
                    <a:lnTo>
                      <a:pt x="2012" y="1199"/>
                    </a:lnTo>
                    <a:lnTo>
                      <a:pt x="2012" y="1202"/>
                    </a:lnTo>
                    <a:lnTo>
                      <a:pt x="2015" y="1202"/>
                    </a:lnTo>
                    <a:lnTo>
                      <a:pt x="2015" y="1199"/>
                    </a:lnTo>
                    <a:lnTo>
                      <a:pt x="2018" y="1199"/>
                    </a:lnTo>
                    <a:lnTo>
                      <a:pt x="2018" y="1202"/>
                    </a:lnTo>
                    <a:lnTo>
                      <a:pt x="2020" y="1202"/>
                    </a:lnTo>
                    <a:lnTo>
                      <a:pt x="2020" y="1199"/>
                    </a:lnTo>
                    <a:lnTo>
                      <a:pt x="2020" y="1202"/>
                    </a:lnTo>
                    <a:lnTo>
                      <a:pt x="2020" y="1199"/>
                    </a:lnTo>
                    <a:lnTo>
                      <a:pt x="2023" y="1199"/>
                    </a:lnTo>
                    <a:lnTo>
                      <a:pt x="2023" y="1196"/>
                    </a:lnTo>
                    <a:lnTo>
                      <a:pt x="2020" y="1194"/>
                    </a:lnTo>
                    <a:lnTo>
                      <a:pt x="2023" y="1194"/>
                    </a:lnTo>
                    <a:lnTo>
                      <a:pt x="2025" y="1194"/>
                    </a:lnTo>
                    <a:lnTo>
                      <a:pt x="2025" y="1191"/>
                    </a:lnTo>
                    <a:lnTo>
                      <a:pt x="2028" y="1191"/>
                    </a:lnTo>
                    <a:lnTo>
                      <a:pt x="2031" y="1191"/>
                    </a:lnTo>
                    <a:lnTo>
                      <a:pt x="2031" y="1194"/>
                    </a:lnTo>
                    <a:lnTo>
                      <a:pt x="2033" y="1194"/>
                    </a:lnTo>
                    <a:lnTo>
                      <a:pt x="2033" y="1196"/>
                    </a:lnTo>
                    <a:lnTo>
                      <a:pt x="2036" y="1196"/>
                    </a:lnTo>
                    <a:lnTo>
                      <a:pt x="2036" y="1194"/>
                    </a:lnTo>
                    <a:lnTo>
                      <a:pt x="2038" y="1196"/>
                    </a:lnTo>
                    <a:lnTo>
                      <a:pt x="2038" y="1194"/>
                    </a:lnTo>
                    <a:lnTo>
                      <a:pt x="2038" y="1191"/>
                    </a:lnTo>
                    <a:lnTo>
                      <a:pt x="2038" y="1194"/>
                    </a:lnTo>
                    <a:lnTo>
                      <a:pt x="2041" y="1194"/>
                    </a:lnTo>
                    <a:lnTo>
                      <a:pt x="2041" y="1196"/>
                    </a:lnTo>
                    <a:lnTo>
                      <a:pt x="2041" y="1194"/>
                    </a:lnTo>
                    <a:lnTo>
                      <a:pt x="2044" y="1194"/>
                    </a:lnTo>
                    <a:lnTo>
                      <a:pt x="2046" y="1194"/>
                    </a:lnTo>
                    <a:lnTo>
                      <a:pt x="2049" y="1194"/>
                    </a:lnTo>
                    <a:lnTo>
                      <a:pt x="2049" y="1196"/>
                    </a:lnTo>
                    <a:lnTo>
                      <a:pt x="2052" y="1196"/>
                    </a:lnTo>
                    <a:lnTo>
                      <a:pt x="2054" y="1196"/>
                    </a:lnTo>
                    <a:lnTo>
                      <a:pt x="2057" y="1196"/>
                    </a:lnTo>
                    <a:lnTo>
                      <a:pt x="2059" y="1196"/>
                    </a:lnTo>
                    <a:lnTo>
                      <a:pt x="2062" y="1196"/>
                    </a:lnTo>
                    <a:lnTo>
                      <a:pt x="2062" y="1194"/>
                    </a:lnTo>
                    <a:lnTo>
                      <a:pt x="2065" y="1194"/>
                    </a:lnTo>
                    <a:lnTo>
                      <a:pt x="2067" y="1194"/>
                    </a:lnTo>
                    <a:lnTo>
                      <a:pt x="2065" y="1194"/>
                    </a:lnTo>
                    <a:lnTo>
                      <a:pt x="2067" y="1194"/>
                    </a:lnTo>
                    <a:lnTo>
                      <a:pt x="2067" y="1191"/>
                    </a:lnTo>
                    <a:lnTo>
                      <a:pt x="2065" y="1191"/>
                    </a:lnTo>
                    <a:lnTo>
                      <a:pt x="2065" y="1189"/>
                    </a:lnTo>
                    <a:lnTo>
                      <a:pt x="2062" y="1186"/>
                    </a:lnTo>
                    <a:lnTo>
                      <a:pt x="2059" y="1186"/>
                    </a:lnTo>
                    <a:lnTo>
                      <a:pt x="2057" y="1186"/>
                    </a:lnTo>
                    <a:lnTo>
                      <a:pt x="2057" y="1183"/>
                    </a:lnTo>
                    <a:lnTo>
                      <a:pt x="2054" y="1183"/>
                    </a:lnTo>
                    <a:lnTo>
                      <a:pt x="2052" y="1183"/>
                    </a:lnTo>
                    <a:lnTo>
                      <a:pt x="2052" y="1181"/>
                    </a:lnTo>
                    <a:lnTo>
                      <a:pt x="2052" y="1178"/>
                    </a:lnTo>
                    <a:lnTo>
                      <a:pt x="2049" y="1178"/>
                    </a:lnTo>
                    <a:lnTo>
                      <a:pt x="2049" y="1176"/>
                    </a:lnTo>
                    <a:lnTo>
                      <a:pt x="2049" y="1173"/>
                    </a:lnTo>
                    <a:lnTo>
                      <a:pt x="2046" y="1170"/>
                    </a:lnTo>
                    <a:lnTo>
                      <a:pt x="2046" y="1173"/>
                    </a:lnTo>
                    <a:lnTo>
                      <a:pt x="2046" y="1170"/>
                    </a:lnTo>
                    <a:lnTo>
                      <a:pt x="2049" y="1173"/>
                    </a:lnTo>
                    <a:lnTo>
                      <a:pt x="2052" y="1173"/>
                    </a:lnTo>
                    <a:lnTo>
                      <a:pt x="2054" y="1173"/>
                    </a:lnTo>
                    <a:lnTo>
                      <a:pt x="2057" y="1170"/>
                    </a:lnTo>
                    <a:lnTo>
                      <a:pt x="2057" y="1173"/>
                    </a:lnTo>
                    <a:lnTo>
                      <a:pt x="2059" y="1173"/>
                    </a:lnTo>
                    <a:lnTo>
                      <a:pt x="2062" y="1173"/>
                    </a:lnTo>
                    <a:lnTo>
                      <a:pt x="2062" y="1170"/>
                    </a:lnTo>
                    <a:lnTo>
                      <a:pt x="2065" y="1170"/>
                    </a:lnTo>
                    <a:lnTo>
                      <a:pt x="2065" y="1173"/>
                    </a:lnTo>
                    <a:lnTo>
                      <a:pt x="2067" y="1173"/>
                    </a:lnTo>
                    <a:lnTo>
                      <a:pt x="2070" y="1173"/>
                    </a:lnTo>
                    <a:lnTo>
                      <a:pt x="2070" y="1170"/>
                    </a:lnTo>
                    <a:lnTo>
                      <a:pt x="2067" y="1170"/>
                    </a:lnTo>
                    <a:lnTo>
                      <a:pt x="2067" y="1168"/>
                    </a:lnTo>
                    <a:lnTo>
                      <a:pt x="2067" y="1165"/>
                    </a:lnTo>
                    <a:lnTo>
                      <a:pt x="2067" y="1162"/>
                    </a:lnTo>
                    <a:lnTo>
                      <a:pt x="2065" y="1162"/>
                    </a:lnTo>
                    <a:lnTo>
                      <a:pt x="2062" y="1162"/>
                    </a:lnTo>
                    <a:lnTo>
                      <a:pt x="2062" y="1160"/>
                    </a:lnTo>
                    <a:lnTo>
                      <a:pt x="2059" y="1160"/>
                    </a:lnTo>
                    <a:lnTo>
                      <a:pt x="2057" y="1157"/>
                    </a:lnTo>
                    <a:lnTo>
                      <a:pt x="2057" y="1155"/>
                    </a:lnTo>
                    <a:lnTo>
                      <a:pt x="2057" y="1152"/>
                    </a:lnTo>
                    <a:lnTo>
                      <a:pt x="2059" y="1152"/>
                    </a:lnTo>
                    <a:lnTo>
                      <a:pt x="2062" y="1152"/>
                    </a:lnTo>
                    <a:lnTo>
                      <a:pt x="2062" y="1149"/>
                    </a:lnTo>
                    <a:lnTo>
                      <a:pt x="2062" y="1147"/>
                    </a:lnTo>
                    <a:lnTo>
                      <a:pt x="2059" y="1144"/>
                    </a:lnTo>
                    <a:lnTo>
                      <a:pt x="2059" y="1147"/>
                    </a:lnTo>
                    <a:lnTo>
                      <a:pt x="2057" y="1147"/>
                    </a:lnTo>
                    <a:lnTo>
                      <a:pt x="2054" y="1144"/>
                    </a:lnTo>
                    <a:lnTo>
                      <a:pt x="2052" y="1144"/>
                    </a:lnTo>
                    <a:lnTo>
                      <a:pt x="2049" y="1144"/>
                    </a:lnTo>
                    <a:lnTo>
                      <a:pt x="2046" y="1144"/>
                    </a:lnTo>
                    <a:lnTo>
                      <a:pt x="2046" y="1142"/>
                    </a:lnTo>
                    <a:lnTo>
                      <a:pt x="2046" y="1139"/>
                    </a:lnTo>
                    <a:lnTo>
                      <a:pt x="2049" y="1139"/>
                    </a:lnTo>
                    <a:lnTo>
                      <a:pt x="2049" y="1136"/>
                    </a:lnTo>
                    <a:lnTo>
                      <a:pt x="2052" y="1136"/>
                    </a:lnTo>
                    <a:lnTo>
                      <a:pt x="2052" y="1134"/>
                    </a:lnTo>
                    <a:lnTo>
                      <a:pt x="2054" y="1134"/>
                    </a:lnTo>
                    <a:lnTo>
                      <a:pt x="2054" y="1131"/>
                    </a:lnTo>
                    <a:lnTo>
                      <a:pt x="2054" y="1129"/>
                    </a:lnTo>
                    <a:lnTo>
                      <a:pt x="2054" y="1126"/>
                    </a:lnTo>
                    <a:lnTo>
                      <a:pt x="2054" y="1123"/>
                    </a:lnTo>
                    <a:lnTo>
                      <a:pt x="2054" y="1121"/>
                    </a:lnTo>
                    <a:lnTo>
                      <a:pt x="2052" y="1121"/>
                    </a:lnTo>
                    <a:lnTo>
                      <a:pt x="2052" y="1118"/>
                    </a:lnTo>
                    <a:lnTo>
                      <a:pt x="2049" y="1118"/>
                    </a:lnTo>
                    <a:lnTo>
                      <a:pt x="2049" y="1115"/>
                    </a:lnTo>
                    <a:lnTo>
                      <a:pt x="2052" y="1115"/>
                    </a:lnTo>
                    <a:lnTo>
                      <a:pt x="2052" y="1113"/>
                    </a:lnTo>
                    <a:lnTo>
                      <a:pt x="2052" y="1110"/>
                    </a:lnTo>
                    <a:lnTo>
                      <a:pt x="2049" y="1110"/>
                    </a:lnTo>
                    <a:lnTo>
                      <a:pt x="2049" y="1108"/>
                    </a:lnTo>
                    <a:lnTo>
                      <a:pt x="2049" y="1105"/>
                    </a:lnTo>
                    <a:lnTo>
                      <a:pt x="2052" y="1105"/>
                    </a:lnTo>
                    <a:lnTo>
                      <a:pt x="2052" y="1102"/>
                    </a:lnTo>
                    <a:lnTo>
                      <a:pt x="2052" y="1100"/>
                    </a:lnTo>
                    <a:lnTo>
                      <a:pt x="2052" y="1097"/>
                    </a:lnTo>
                    <a:lnTo>
                      <a:pt x="2052" y="1095"/>
                    </a:lnTo>
                    <a:lnTo>
                      <a:pt x="2049" y="1092"/>
                    </a:lnTo>
                    <a:lnTo>
                      <a:pt x="2052" y="1095"/>
                    </a:lnTo>
                    <a:lnTo>
                      <a:pt x="2054" y="1092"/>
                    </a:lnTo>
                    <a:lnTo>
                      <a:pt x="2057" y="1092"/>
                    </a:lnTo>
                    <a:lnTo>
                      <a:pt x="2057" y="1089"/>
                    </a:lnTo>
                    <a:lnTo>
                      <a:pt x="2059" y="1089"/>
                    </a:lnTo>
                    <a:lnTo>
                      <a:pt x="2059" y="1087"/>
                    </a:lnTo>
                    <a:lnTo>
                      <a:pt x="2059" y="1084"/>
                    </a:lnTo>
                    <a:lnTo>
                      <a:pt x="2059" y="1082"/>
                    </a:lnTo>
                    <a:lnTo>
                      <a:pt x="2057" y="1082"/>
                    </a:lnTo>
                    <a:lnTo>
                      <a:pt x="2054" y="1082"/>
                    </a:lnTo>
                    <a:lnTo>
                      <a:pt x="2054" y="1079"/>
                    </a:lnTo>
                    <a:lnTo>
                      <a:pt x="2052" y="1079"/>
                    </a:lnTo>
                    <a:lnTo>
                      <a:pt x="2052" y="1076"/>
                    </a:lnTo>
                    <a:lnTo>
                      <a:pt x="2052" y="1074"/>
                    </a:lnTo>
                    <a:lnTo>
                      <a:pt x="2054" y="1071"/>
                    </a:lnTo>
                    <a:lnTo>
                      <a:pt x="2054" y="1068"/>
                    </a:lnTo>
                    <a:lnTo>
                      <a:pt x="2054" y="1066"/>
                    </a:lnTo>
                    <a:lnTo>
                      <a:pt x="2054" y="1063"/>
                    </a:lnTo>
                    <a:lnTo>
                      <a:pt x="2054" y="1061"/>
                    </a:lnTo>
                    <a:lnTo>
                      <a:pt x="2054" y="1058"/>
                    </a:lnTo>
                    <a:lnTo>
                      <a:pt x="2054" y="1055"/>
                    </a:lnTo>
                    <a:lnTo>
                      <a:pt x="2057" y="1055"/>
                    </a:lnTo>
                    <a:lnTo>
                      <a:pt x="2057" y="1053"/>
                    </a:lnTo>
                    <a:lnTo>
                      <a:pt x="2059" y="1050"/>
                    </a:lnTo>
                    <a:lnTo>
                      <a:pt x="2059" y="1048"/>
                    </a:lnTo>
                    <a:lnTo>
                      <a:pt x="2062" y="1048"/>
                    </a:lnTo>
                    <a:lnTo>
                      <a:pt x="2062" y="1045"/>
                    </a:lnTo>
                    <a:lnTo>
                      <a:pt x="2062" y="1042"/>
                    </a:lnTo>
                    <a:lnTo>
                      <a:pt x="2065" y="1042"/>
                    </a:lnTo>
                    <a:lnTo>
                      <a:pt x="2065" y="1040"/>
                    </a:lnTo>
                    <a:lnTo>
                      <a:pt x="2067" y="1040"/>
                    </a:lnTo>
                    <a:lnTo>
                      <a:pt x="2067" y="1037"/>
                    </a:lnTo>
                    <a:lnTo>
                      <a:pt x="2067" y="1034"/>
                    </a:lnTo>
                    <a:lnTo>
                      <a:pt x="2065" y="1034"/>
                    </a:lnTo>
                    <a:lnTo>
                      <a:pt x="2065" y="1032"/>
                    </a:lnTo>
                    <a:lnTo>
                      <a:pt x="2062" y="1032"/>
                    </a:lnTo>
                    <a:lnTo>
                      <a:pt x="2062" y="1029"/>
                    </a:lnTo>
                    <a:lnTo>
                      <a:pt x="2059" y="1029"/>
                    </a:lnTo>
                    <a:lnTo>
                      <a:pt x="2059" y="1027"/>
                    </a:lnTo>
                    <a:lnTo>
                      <a:pt x="2057" y="1027"/>
                    </a:lnTo>
                    <a:lnTo>
                      <a:pt x="2057" y="1024"/>
                    </a:lnTo>
                    <a:lnTo>
                      <a:pt x="2059" y="1021"/>
                    </a:lnTo>
                    <a:lnTo>
                      <a:pt x="2059" y="1019"/>
                    </a:lnTo>
                    <a:lnTo>
                      <a:pt x="2059" y="1016"/>
                    </a:lnTo>
                    <a:lnTo>
                      <a:pt x="2062" y="1016"/>
                    </a:lnTo>
                    <a:lnTo>
                      <a:pt x="2059" y="1014"/>
                    </a:lnTo>
                    <a:lnTo>
                      <a:pt x="2059" y="1011"/>
                    </a:lnTo>
                    <a:lnTo>
                      <a:pt x="2059" y="1008"/>
                    </a:lnTo>
                    <a:lnTo>
                      <a:pt x="2059" y="1006"/>
                    </a:lnTo>
                    <a:lnTo>
                      <a:pt x="2059" y="1003"/>
                    </a:lnTo>
                    <a:lnTo>
                      <a:pt x="2062" y="1003"/>
                    </a:lnTo>
                    <a:lnTo>
                      <a:pt x="2062" y="1001"/>
                    </a:lnTo>
                    <a:lnTo>
                      <a:pt x="2062" y="998"/>
                    </a:lnTo>
                    <a:lnTo>
                      <a:pt x="2062" y="995"/>
                    </a:lnTo>
                    <a:lnTo>
                      <a:pt x="2065" y="995"/>
                    </a:lnTo>
                    <a:lnTo>
                      <a:pt x="2065" y="993"/>
                    </a:lnTo>
                    <a:lnTo>
                      <a:pt x="2067" y="990"/>
                    </a:lnTo>
                    <a:lnTo>
                      <a:pt x="2067" y="987"/>
                    </a:lnTo>
                    <a:lnTo>
                      <a:pt x="2070" y="987"/>
                    </a:lnTo>
                    <a:lnTo>
                      <a:pt x="2070" y="985"/>
                    </a:lnTo>
                    <a:lnTo>
                      <a:pt x="2070" y="982"/>
                    </a:lnTo>
                    <a:lnTo>
                      <a:pt x="2072" y="982"/>
                    </a:lnTo>
                    <a:lnTo>
                      <a:pt x="2072" y="980"/>
                    </a:lnTo>
                    <a:lnTo>
                      <a:pt x="2072" y="977"/>
                    </a:lnTo>
                    <a:lnTo>
                      <a:pt x="2070" y="977"/>
                    </a:lnTo>
                    <a:lnTo>
                      <a:pt x="2067" y="980"/>
                    </a:lnTo>
                    <a:lnTo>
                      <a:pt x="2065" y="980"/>
                    </a:lnTo>
                    <a:lnTo>
                      <a:pt x="2062" y="980"/>
                    </a:lnTo>
                    <a:lnTo>
                      <a:pt x="2059" y="980"/>
                    </a:lnTo>
                    <a:lnTo>
                      <a:pt x="2059" y="982"/>
                    </a:lnTo>
                    <a:lnTo>
                      <a:pt x="2059" y="980"/>
                    </a:lnTo>
                    <a:lnTo>
                      <a:pt x="2059" y="982"/>
                    </a:lnTo>
                    <a:lnTo>
                      <a:pt x="2057" y="982"/>
                    </a:lnTo>
                    <a:lnTo>
                      <a:pt x="2057" y="985"/>
                    </a:lnTo>
                    <a:lnTo>
                      <a:pt x="2059" y="985"/>
                    </a:lnTo>
                    <a:lnTo>
                      <a:pt x="2057" y="985"/>
                    </a:lnTo>
                    <a:lnTo>
                      <a:pt x="2054" y="985"/>
                    </a:lnTo>
                    <a:lnTo>
                      <a:pt x="2054" y="987"/>
                    </a:lnTo>
                    <a:lnTo>
                      <a:pt x="2052" y="987"/>
                    </a:lnTo>
                    <a:lnTo>
                      <a:pt x="2049" y="987"/>
                    </a:lnTo>
                    <a:lnTo>
                      <a:pt x="2049" y="985"/>
                    </a:lnTo>
                    <a:lnTo>
                      <a:pt x="2046" y="985"/>
                    </a:lnTo>
                    <a:lnTo>
                      <a:pt x="2046" y="982"/>
                    </a:lnTo>
                    <a:lnTo>
                      <a:pt x="2046" y="980"/>
                    </a:lnTo>
                    <a:lnTo>
                      <a:pt x="2049" y="980"/>
                    </a:lnTo>
                    <a:lnTo>
                      <a:pt x="2049" y="977"/>
                    </a:lnTo>
                    <a:lnTo>
                      <a:pt x="2049" y="974"/>
                    </a:lnTo>
                    <a:lnTo>
                      <a:pt x="2049" y="972"/>
                    </a:lnTo>
                    <a:lnTo>
                      <a:pt x="2052" y="972"/>
                    </a:lnTo>
                    <a:lnTo>
                      <a:pt x="2052" y="969"/>
                    </a:lnTo>
                    <a:lnTo>
                      <a:pt x="2052" y="967"/>
                    </a:lnTo>
                    <a:lnTo>
                      <a:pt x="2049" y="967"/>
                    </a:lnTo>
                    <a:lnTo>
                      <a:pt x="2052" y="964"/>
                    </a:lnTo>
                    <a:lnTo>
                      <a:pt x="2049" y="964"/>
                    </a:lnTo>
                    <a:lnTo>
                      <a:pt x="2049" y="961"/>
                    </a:lnTo>
                    <a:lnTo>
                      <a:pt x="2046" y="961"/>
                    </a:lnTo>
                    <a:lnTo>
                      <a:pt x="2046" y="959"/>
                    </a:lnTo>
                    <a:lnTo>
                      <a:pt x="2046" y="956"/>
                    </a:lnTo>
                    <a:lnTo>
                      <a:pt x="2044" y="956"/>
                    </a:lnTo>
                    <a:lnTo>
                      <a:pt x="2041" y="956"/>
                    </a:lnTo>
                    <a:lnTo>
                      <a:pt x="2041" y="959"/>
                    </a:lnTo>
                    <a:lnTo>
                      <a:pt x="2041" y="956"/>
                    </a:lnTo>
                    <a:lnTo>
                      <a:pt x="2041" y="954"/>
                    </a:lnTo>
                    <a:lnTo>
                      <a:pt x="2038" y="954"/>
                    </a:lnTo>
                    <a:lnTo>
                      <a:pt x="2036" y="954"/>
                    </a:lnTo>
                    <a:lnTo>
                      <a:pt x="2036" y="951"/>
                    </a:lnTo>
                    <a:lnTo>
                      <a:pt x="2036" y="948"/>
                    </a:lnTo>
                    <a:lnTo>
                      <a:pt x="2036" y="946"/>
                    </a:lnTo>
                    <a:lnTo>
                      <a:pt x="2036" y="948"/>
                    </a:lnTo>
                    <a:lnTo>
                      <a:pt x="2036" y="946"/>
                    </a:lnTo>
                    <a:lnTo>
                      <a:pt x="2038" y="946"/>
                    </a:lnTo>
                    <a:lnTo>
                      <a:pt x="2038" y="943"/>
                    </a:lnTo>
                    <a:lnTo>
                      <a:pt x="2041" y="943"/>
                    </a:lnTo>
                    <a:lnTo>
                      <a:pt x="2041" y="940"/>
                    </a:lnTo>
                    <a:lnTo>
                      <a:pt x="2041" y="943"/>
                    </a:lnTo>
                    <a:lnTo>
                      <a:pt x="2041" y="940"/>
                    </a:lnTo>
                    <a:lnTo>
                      <a:pt x="2044" y="940"/>
                    </a:lnTo>
                    <a:lnTo>
                      <a:pt x="2046" y="940"/>
                    </a:lnTo>
                    <a:lnTo>
                      <a:pt x="2046" y="938"/>
                    </a:lnTo>
                    <a:lnTo>
                      <a:pt x="2049" y="938"/>
                    </a:lnTo>
                    <a:lnTo>
                      <a:pt x="2052" y="938"/>
                    </a:lnTo>
                    <a:lnTo>
                      <a:pt x="2052" y="935"/>
                    </a:lnTo>
                    <a:lnTo>
                      <a:pt x="2052" y="938"/>
                    </a:lnTo>
                    <a:lnTo>
                      <a:pt x="2052" y="935"/>
                    </a:lnTo>
                    <a:lnTo>
                      <a:pt x="2054" y="935"/>
                    </a:lnTo>
                    <a:lnTo>
                      <a:pt x="2054" y="938"/>
                    </a:lnTo>
                    <a:lnTo>
                      <a:pt x="2057" y="938"/>
                    </a:lnTo>
                    <a:lnTo>
                      <a:pt x="2057" y="940"/>
                    </a:lnTo>
                    <a:lnTo>
                      <a:pt x="2057" y="943"/>
                    </a:lnTo>
                    <a:lnTo>
                      <a:pt x="2057" y="946"/>
                    </a:lnTo>
                    <a:lnTo>
                      <a:pt x="2057" y="948"/>
                    </a:lnTo>
                    <a:lnTo>
                      <a:pt x="2059" y="948"/>
                    </a:lnTo>
                    <a:lnTo>
                      <a:pt x="2062" y="948"/>
                    </a:lnTo>
                    <a:lnTo>
                      <a:pt x="2065" y="948"/>
                    </a:lnTo>
                    <a:lnTo>
                      <a:pt x="2065" y="946"/>
                    </a:lnTo>
                    <a:lnTo>
                      <a:pt x="2065" y="943"/>
                    </a:lnTo>
                    <a:lnTo>
                      <a:pt x="2067" y="943"/>
                    </a:lnTo>
                    <a:lnTo>
                      <a:pt x="2070" y="943"/>
                    </a:lnTo>
                    <a:lnTo>
                      <a:pt x="2072" y="943"/>
                    </a:lnTo>
                    <a:lnTo>
                      <a:pt x="2070" y="943"/>
                    </a:lnTo>
                    <a:lnTo>
                      <a:pt x="2072" y="943"/>
                    </a:lnTo>
                    <a:lnTo>
                      <a:pt x="2070" y="943"/>
                    </a:lnTo>
                    <a:lnTo>
                      <a:pt x="2072" y="943"/>
                    </a:lnTo>
                    <a:lnTo>
                      <a:pt x="2072" y="946"/>
                    </a:lnTo>
                    <a:lnTo>
                      <a:pt x="2075" y="946"/>
                    </a:lnTo>
                    <a:lnTo>
                      <a:pt x="2075" y="943"/>
                    </a:lnTo>
                    <a:lnTo>
                      <a:pt x="2078" y="943"/>
                    </a:lnTo>
                    <a:lnTo>
                      <a:pt x="2075" y="943"/>
                    </a:lnTo>
                    <a:lnTo>
                      <a:pt x="2075" y="940"/>
                    </a:lnTo>
                    <a:lnTo>
                      <a:pt x="2075" y="938"/>
                    </a:lnTo>
                    <a:lnTo>
                      <a:pt x="2075" y="935"/>
                    </a:lnTo>
                    <a:lnTo>
                      <a:pt x="2078" y="935"/>
                    </a:lnTo>
                    <a:lnTo>
                      <a:pt x="2078" y="933"/>
                    </a:lnTo>
                    <a:lnTo>
                      <a:pt x="2078" y="930"/>
                    </a:lnTo>
                    <a:lnTo>
                      <a:pt x="2080" y="930"/>
                    </a:lnTo>
                    <a:lnTo>
                      <a:pt x="2080" y="927"/>
                    </a:lnTo>
                    <a:lnTo>
                      <a:pt x="2083" y="927"/>
                    </a:lnTo>
                    <a:lnTo>
                      <a:pt x="2083" y="925"/>
                    </a:lnTo>
                    <a:lnTo>
                      <a:pt x="2085" y="925"/>
                    </a:lnTo>
                    <a:lnTo>
                      <a:pt x="2085" y="922"/>
                    </a:lnTo>
                    <a:lnTo>
                      <a:pt x="2085" y="920"/>
                    </a:lnTo>
                    <a:lnTo>
                      <a:pt x="2088" y="920"/>
                    </a:lnTo>
                    <a:lnTo>
                      <a:pt x="2091" y="920"/>
                    </a:lnTo>
                    <a:lnTo>
                      <a:pt x="2091" y="922"/>
                    </a:lnTo>
                    <a:lnTo>
                      <a:pt x="2091" y="920"/>
                    </a:lnTo>
                    <a:lnTo>
                      <a:pt x="2091" y="922"/>
                    </a:lnTo>
                    <a:lnTo>
                      <a:pt x="2093" y="922"/>
                    </a:lnTo>
                    <a:lnTo>
                      <a:pt x="2096" y="922"/>
                    </a:lnTo>
                    <a:lnTo>
                      <a:pt x="2099" y="922"/>
                    </a:lnTo>
                    <a:lnTo>
                      <a:pt x="2099" y="925"/>
                    </a:lnTo>
                    <a:lnTo>
                      <a:pt x="2099" y="922"/>
                    </a:lnTo>
                    <a:lnTo>
                      <a:pt x="2101" y="922"/>
                    </a:lnTo>
                    <a:lnTo>
                      <a:pt x="2101" y="925"/>
                    </a:lnTo>
                    <a:lnTo>
                      <a:pt x="2104" y="925"/>
                    </a:lnTo>
                    <a:lnTo>
                      <a:pt x="2104" y="927"/>
                    </a:lnTo>
                    <a:lnTo>
                      <a:pt x="2106" y="927"/>
                    </a:lnTo>
                    <a:lnTo>
                      <a:pt x="2109" y="927"/>
                    </a:lnTo>
                    <a:lnTo>
                      <a:pt x="2112" y="927"/>
                    </a:lnTo>
                    <a:lnTo>
                      <a:pt x="2114" y="925"/>
                    </a:lnTo>
                    <a:lnTo>
                      <a:pt x="2117" y="922"/>
                    </a:lnTo>
                    <a:lnTo>
                      <a:pt x="2119" y="920"/>
                    </a:lnTo>
                    <a:lnTo>
                      <a:pt x="2119" y="917"/>
                    </a:lnTo>
                    <a:lnTo>
                      <a:pt x="2117" y="917"/>
                    </a:lnTo>
                    <a:lnTo>
                      <a:pt x="2117" y="914"/>
                    </a:lnTo>
                    <a:lnTo>
                      <a:pt x="2117" y="912"/>
                    </a:lnTo>
                    <a:lnTo>
                      <a:pt x="2114" y="912"/>
                    </a:lnTo>
                    <a:lnTo>
                      <a:pt x="2114" y="909"/>
                    </a:lnTo>
                    <a:lnTo>
                      <a:pt x="2114" y="907"/>
                    </a:lnTo>
                    <a:lnTo>
                      <a:pt x="2114" y="904"/>
                    </a:lnTo>
                    <a:lnTo>
                      <a:pt x="2112" y="904"/>
                    </a:lnTo>
                    <a:lnTo>
                      <a:pt x="2112" y="901"/>
                    </a:lnTo>
                    <a:lnTo>
                      <a:pt x="2109" y="901"/>
                    </a:lnTo>
                    <a:lnTo>
                      <a:pt x="2109" y="899"/>
                    </a:lnTo>
                    <a:lnTo>
                      <a:pt x="2109" y="896"/>
                    </a:lnTo>
                    <a:lnTo>
                      <a:pt x="2106" y="896"/>
                    </a:lnTo>
                    <a:lnTo>
                      <a:pt x="2106" y="893"/>
                    </a:lnTo>
                    <a:lnTo>
                      <a:pt x="2106" y="891"/>
                    </a:lnTo>
                    <a:lnTo>
                      <a:pt x="2106" y="888"/>
                    </a:lnTo>
                    <a:lnTo>
                      <a:pt x="2106" y="886"/>
                    </a:lnTo>
                    <a:lnTo>
                      <a:pt x="2104" y="886"/>
                    </a:lnTo>
                    <a:lnTo>
                      <a:pt x="2104" y="883"/>
                    </a:lnTo>
                    <a:lnTo>
                      <a:pt x="2106" y="883"/>
                    </a:lnTo>
                    <a:lnTo>
                      <a:pt x="2106" y="880"/>
                    </a:lnTo>
                    <a:lnTo>
                      <a:pt x="2104" y="880"/>
                    </a:lnTo>
                    <a:lnTo>
                      <a:pt x="2104" y="878"/>
                    </a:lnTo>
                    <a:lnTo>
                      <a:pt x="2106" y="878"/>
                    </a:lnTo>
                    <a:lnTo>
                      <a:pt x="2106" y="875"/>
                    </a:lnTo>
                    <a:lnTo>
                      <a:pt x="2106" y="873"/>
                    </a:lnTo>
                    <a:lnTo>
                      <a:pt x="2106" y="870"/>
                    </a:lnTo>
                    <a:lnTo>
                      <a:pt x="2109" y="870"/>
                    </a:lnTo>
                    <a:lnTo>
                      <a:pt x="2109" y="867"/>
                    </a:lnTo>
                    <a:lnTo>
                      <a:pt x="2109" y="865"/>
                    </a:lnTo>
                    <a:lnTo>
                      <a:pt x="2106" y="862"/>
                    </a:lnTo>
                    <a:lnTo>
                      <a:pt x="2104" y="865"/>
                    </a:lnTo>
                    <a:lnTo>
                      <a:pt x="2104" y="862"/>
                    </a:lnTo>
                    <a:lnTo>
                      <a:pt x="2109" y="862"/>
                    </a:lnTo>
                    <a:lnTo>
                      <a:pt x="2109" y="859"/>
                    </a:lnTo>
                    <a:lnTo>
                      <a:pt x="2112" y="859"/>
                    </a:lnTo>
                    <a:lnTo>
                      <a:pt x="2109" y="859"/>
                    </a:lnTo>
                    <a:lnTo>
                      <a:pt x="2112" y="859"/>
                    </a:lnTo>
                    <a:lnTo>
                      <a:pt x="2112" y="857"/>
                    </a:lnTo>
                    <a:lnTo>
                      <a:pt x="2114" y="857"/>
                    </a:lnTo>
                    <a:lnTo>
                      <a:pt x="2112" y="857"/>
                    </a:lnTo>
                    <a:lnTo>
                      <a:pt x="2114" y="857"/>
                    </a:lnTo>
                    <a:lnTo>
                      <a:pt x="2114" y="854"/>
                    </a:lnTo>
                    <a:lnTo>
                      <a:pt x="2114" y="852"/>
                    </a:lnTo>
                    <a:lnTo>
                      <a:pt x="2112" y="854"/>
                    </a:lnTo>
                    <a:lnTo>
                      <a:pt x="2114" y="852"/>
                    </a:lnTo>
                    <a:lnTo>
                      <a:pt x="2112" y="852"/>
                    </a:lnTo>
                    <a:lnTo>
                      <a:pt x="2112" y="849"/>
                    </a:lnTo>
                    <a:lnTo>
                      <a:pt x="2109" y="849"/>
                    </a:lnTo>
                    <a:lnTo>
                      <a:pt x="2109" y="846"/>
                    </a:lnTo>
                    <a:lnTo>
                      <a:pt x="2106" y="849"/>
                    </a:lnTo>
                    <a:lnTo>
                      <a:pt x="2106" y="846"/>
                    </a:lnTo>
                    <a:lnTo>
                      <a:pt x="2106" y="844"/>
                    </a:lnTo>
                    <a:lnTo>
                      <a:pt x="2109" y="844"/>
                    </a:lnTo>
                    <a:lnTo>
                      <a:pt x="2112" y="844"/>
                    </a:lnTo>
                    <a:lnTo>
                      <a:pt x="2114" y="844"/>
                    </a:lnTo>
                    <a:lnTo>
                      <a:pt x="2114" y="846"/>
                    </a:lnTo>
                    <a:lnTo>
                      <a:pt x="2117" y="846"/>
                    </a:lnTo>
                    <a:lnTo>
                      <a:pt x="2119" y="846"/>
                    </a:lnTo>
                    <a:lnTo>
                      <a:pt x="2119" y="849"/>
                    </a:lnTo>
                    <a:lnTo>
                      <a:pt x="2122" y="849"/>
                    </a:lnTo>
                    <a:lnTo>
                      <a:pt x="2125" y="852"/>
                    </a:lnTo>
                    <a:lnTo>
                      <a:pt x="2127" y="852"/>
                    </a:lnTo>
                    <a:lnTo>
                      <a:pt x="2130" y="852"/>
                    </a:lnTo>
                    <a:lnTo>
                      <a:pt x="2130" y="854"/>
                    </a:lnTo>
                    <a:lnTo>
                      <a:pt x="2132" y="854"/>
                    </a:lnTo>
                    <a:lnTo>
                      <a:pt x="2135" y="854"/>
                    </a:lnTo>
                    <a:lnTo>
                      <a:pt x="2135" y="857"/>
                    </a:lnTo>
                    <a:lnTo>
                      <a:pt x="2138" y="857"/>
                    </a:lnTo>
                    <a:lnTo>
                      <a:pt x="2140" y="857"/>
                    </a:lnTo>
                    <a:lnTo>
                      <a:pt x="2143" y="857"/>
                    </a:lnTo>
                    <a:lnTo>
                      <a:pt x="2146" y="859"/>
                    </a:lnTo>
                    <a:lnTo>
                      <a:pt x="2148" y="859"/>
                    </a:lnTo>
                    <a:lnTo>
                      <a:pt x="2151" y="859"/>
                    </a:lnTo>
                    <a:lnTo>
                      <a:pt x="2151" y="862"/>
                    </a:lnTo>
                    <a:lnTo>
                      <a:pt x="2153" y="862"/>
                    </a:lnTo>
                    <a:lnTo>
                      <a:pt x="2156" y="862"/>
                    </a:lnTo>
                    <a:lnTo>
                      <a:pt x="2156" y="865"/>
                    </a:lnTo>
                    <a:lnTo>
                      <a:pt x="2159" y="865"/>
                    </a:lnTo>
                    <a:lnTo>
                      <a:pt x="2159" y="867"/>
                    </a:lnTo>
                    <a:lnTo>
                      <a:pt x="2161" y="867"/>
                    </a:lnTo>
                    <a:lnTo>
                      <a:pt x="2161" y="870"/>
                    </a:lnTo>
                    <a:lnTo>
                      <a:pt x="2161" y="873"/>
                    </a:lnTo>
                    <a:lnTo>
                      <a:pt x="2164" y="873"/>
                    </a:lnTo>
                    <a:lnTo>
                      <a:pt x="2164" y="875"/>
                    </a:lnTo>
                    <a:lnTo>
                      <a:pt x="2164" y="878"/>
                    </a:lnTo>
                    <a:lnTo>
                      <a:pt x="2164" y="880"/>
                    </a:lnTo>
                    <a:lnTo>
                      <a:pt x="2166" y="880"/>
                    </a:lnTo>
                    <a:lnTo>
                      <a:pt x="2166" y="883"/>
                    </a:lnTo>
                    <a:lnTo>
                      <a:pt x="2169" y="883"/>
                    </a:lnTo>
                    <a:lnTo>
                      <a:pt x="2169" y="886"/>
                    </a:lnTo>
                    <a:lnTo>
                      <a:pt x="2172" y="886"/>
                    </a:lnTo>
                    <a:lnTo>
                      <a:pt x="2172" y="888"/>
                    </a:lnTo>
                    <a:lnTo>
                      <a:pt x="2174" y="888"/>
                    </a:lnTo>
                    <a:lnTo>
                      <a:pt x="2177" y="891"/>
                    </a:lnTo>
                    <a:lnTo>
                      <a:pt x="2179" y="891"/>
                    </a:lnTo>
                    <a:lnTo>
                      <a:pt x="2179" y="893"/>
                    </a:lnTo>
                    <a:lnTo>
                      <a:pt x="2182" y="893"/>
                    </a:lnTo>
                    <a:lnTo>
                      <a:pt x="2182" y="896"/>
                    </a:lnTo>
                    <a:lnTo>
                      <a:pt x="2182" y="899"/>
                    </a:lnTo>
                    <a:lnTo>
                      <a:pt x="2182" y="901"/>
                    </a:lnTo>
                    <a:lnTo>
                      <a:pt x="2185" y="901"/>
                    </a:lnTo>
                    <a:lnTo>
                      <a:pt x="2185" y="904"/>
                    </a:lnTo>
                    <a:lnTo>
                      <a:pt x="2187" y="904"/>
                    </a:lnTo>
                    <a:lnTo>
                      <a:pt x="2185" y="904"/>
                    </a:lnTo>
                    <a:lnTo>
                      <a:pt x="2185" y="907"/>
                    </a:lnTo>
                    <a:lnTo>
                      <a:pt x="2187" y="907"/>
                    </a:lnTo>
                    <a:lnTo>
                      <a:pt x="2187" y="909"/>
                    </a:lnTo>
                    <a:lnTo>
                      <a:pt x="2187" y="912"/>
                    </a:lnTo>
                    <a:lnTo>
                      <a:pt x="2185" y="912"/>
                    </a:lnTo>
                    <a:lnTo>
                      <a:pt x="2185" y="914"/>
                    </a:lnTo>
                    <a:lnTo>
                      <a:pt x="2185" y="917"/>
                    </a:lnTo>
                    <a:lnTo>
                      <a:pt x="2185" y="920"/>
                    </a:lnTo>
                    <a:lnTo>
                      <a:pt x="2185" y="922"/>
                    </a:lnTo>
                    <a:lnTo>
                      <a:pt x="2185" y="925"/>
                    </a:lnTo>
                    <a:lnTo>
                      <a:pt x="2185" y="927"/>
                    </a:lnTo>
                    <a:lnTo>
                      <a:pt x="2182" y="927"/>
                    </a:lnTo>
                    <a:lnTo>
                      <a:pt x="2182" y="930"/>
                    </a:lnTo>
                    <a:lnTo>
                      <a:pt x="2182" y="933"/>
                    </a:lnTo>
                    <a:lnTo>
                      <a:pt x="2182" y="935"/>
                    </a:lnTo>
                    <a:lnTo>
                      <a:pt x="2182" y="938"/>
                    </a:lnTo>
                    <a:lnTo>
                      <a:pt x="2182" y="940"/>
                    </a:lnTo>
                    <a:lnTo>
                      <a:pt x="2182" y="943"/>
                    </a:lnTo>
                    <a:lnTo>
                      <a:pt x="2182" y="946"/>
                    </a:lnTo>
                    <a:lnTo>
                      <a:pt x="2179" y="946"/>
                    </a:lnTo>
                    <a:lnTo>
                      <a:pt x="2179" y="948"/>
                    </a:lnTo>
                    <a:lnTo>
                      <a:pt x="2177" y="948"/>
                    </a:lnTo>
                    <a:lnTo>
                      <a:pt x="2179" y="951"/>
                    </a:lnTo>
                    <a:lnTo>
                      <a:pt x="2177" y="951"/>
                    </a:lnTo>
                    <a:lnTo>
                      <a:pt x="2174" y="951"/>
                    </a:lnTo>
                    <a:lnTo>
                      <a:pt x="2174" y="954"/>
                    </a:lnTo>
                    <a:lnTo>
                      <a:pt x="2172" y="954"/>
                    </a:lnTo>
                    <a:lnTo>
                      <a:pt x="2172" y="956"/>
                    </a:lnTo>
                    <a:lnTo>
                      <a:pt x="2169" y="959"/>
                    </a:lnTo>
                    <a:lnTo>
                      <a:pt x="2172" y="959"/>
                    </a:lnTo>
                    <a:lnTo>
                      <a:pt x="2169" y="959"/>
                    </a:lnTo>
                    <a:lnTo>
                      <a:pt x="2169" y="961"/>
                    </a:lnTo>
                    <a:lnTo>
                      <a:pt x="2166" y="961"/>
                    </a:lnTo>
                    <a:lnTo>
                      <a:pt x="2164" y="961"/>
                    </a:lnTo>
                    <a:lnTo>
                      <a:pt x="2161" y="961"/>
                    </a:lnTo>
                    <a:lnTo>
                      <a:pt x="2159" y="964"/>
                    </a:lnTo>
                    <a:lnTo>
                      <a:pt x="2156" y="967"/>
                    </a:lnTo>
                    <a:lnTo>
                      <a:pt x="2156" y="969"/>
                    </a:lnTo>
                    <a:lnTo>
                      <a:pt x="2156" y="972"/>
                    </a:lnTo>
                    <a:lnTo>
                      <a:pt x="2156" y="974"/>
                    </a:lnTo>
                    <a:lnTo>
                      <a:pt x="2156" y="977"/>
                    </a:lnTo>
                    <a:lnTo>
                      <a:pt x="2156" y="980"/>
                    </a:lnTo>
                    <a:lnTo>
                      <a:pt x="2156" y="982"/>
                    </a:lnTo>
                    <a:lnTo>
                      <a:pt x="2156" y="985"/>
                    </a:lnTo>
                    <a:lnTo>
                      <a:pt x="2156" y="987"/>
                    </a:lnTo>
                    <a:lnTo>
                      <a:pt x="2156" y="990"/>
                    </a:lnTo>
                    <a:lnTo>
                      <a:pt x="2159" y="990"/>
                    </a:lnTo>
                    <a:lnTo>
                      <a:pt x="2159" y="993"/>
                    </a:lnTo>
                    <a:lnTo>
                      <a:pt x="2161" y="993"/>
                    </a:lnTo>
                    <a:lnTo>
                      <a:pt x="2161" y="995"/>
                    </a:lnTo>
                    <a:lnTo>
                      <a:pt x="2164" y="998"/>
                    </a:lnTo>
                    <a:lnTo>
                      <a:pt x="2164" y="1001"/>
                    </a:lnTo>
                    <a:lnTo>
                      <a:pt x="2164" y="1003"/>
                    </a:lnTo>
                    <a:lnTo>
                      <a:pt x="2166" y="1006"/>
                    </a:lnTo>
                    <a:lnTo>
                      <a:pt x="2132" y="1014"/>
                    </a:lnTo>
                    <a:lnTo>
                      <a:pt x="2132" y="1021"/>
                    </a:lnTo>
                    <a:lnTo>
                      <a:pt x="2135" y="1029"/>
                    </a:lnTo>
                    <a:lnTo>
                      <a:pt x="2138" y="1034"/>
                    </a:lnTo>
                    <a:lnTo>
                      <a:pt x="2140" y="1040"/>
                    </a:lnTo>
                    <a:lnTo>
                      <a:pt x="2140" y="1042"/>
                    </a:lnTo>
                    <a:lnTo>
                      <a:pt x="2140" y="1048"/>
                    </a:lnTo>
                    <a:lnTo>
                      <a:pt x="2140" y="1053"/>
                    </a:lnTo>
                    <a:lnTo>
                      <a:pt x="2138" y="1055"/>
                    </a:lnTo>
                    <a:lnTo>
                      <a:pt x="2138" y="1058"/>
                    </a:lnTo>
                    <a:lnTo>
                      <a:pt x="2135" y="1061"/>
                    </a:lnTo>
                    <a:lnTo>
                      <a:pt x="2135" y="1063"/>
                    </a:lnTo>
                    <a:lnTo>
                      <a:pt x="2135" y="1068"/>
                    </a:lnTo>
                    <a:lnTo>
                      <a:pt x="2132" y="1074"/>
                    </a:lnTo>
                    <a:lnTo>
                      <a:pt x="2135" y="1079"/>
                    </a:lnTo>
                    <a:lnTo>
                      <a:pt x="2138" y="1087"/>
                    </a:lnTo>
                    <a:lnTo>
                      <a:pt x="2138" y="1089"/>
                    </a:lnTo>
                    <a:lnTo>
                      <a:pt x="2140" y="1087"/>
                    </a:lnTo>
                    <a:lnTo>
                      <a:pt x="2143" y="1089"/>
                    </a:lnTo>
                    <a:lnTo>
                      <a:pt x="2148" y="1089"/>
                    </a:lnTo>
                    <a:lnTo>
                      <a:pt x="2151" y="1092"/>
                    </a:lnTo>
                    <a:lnTo>
                      <a:pt x="2153" y="1095"/>
                    </a:lnTo>
                    <a:lnTo>
                      <a:pt x="2156" y="1097"/>
                    </a:lnTo>
                    <a:lnTo>
                      <a:pt x="2156" y="1102"/>
                    </a:lnTo>
                    <a:lnTo>
                      <a:pt x="2159" y="1105"/>
                    </a:lnTo>
                    <a:lnTo>
                      <a:pt x="2159" y="1108"/>
                    </a:lnTo>
                    <a:lnTo>
                      <a:pt x="2159" y="1110"/>
                    </a:lnTo>
                    <a:lnTo>
                      <a:pt x="2153" y="1115"/>
                    </a:lnTo>
                    <a:lnTo>
                      <a:pt x="2153" y="1121"/>
                    </a:lnTo>
                    <a:lnTo>
                      <a:pt x="2153" y="1123"/>
                    </a:lnTo>
                    <a:lnTo>
                      <a:pt x="2153" y="1126"/>
                    </a:lnTo>
                    <a:lnTo>
                      <a:pt x="2153" y="1129"/>
                    </a:lnTo>
                    <a:lnTo>
                      <a:pt x="2151" y="1131"/>
                    </a:lnTo>
                    <a:lnTo>
                      <a:pt x="2153" y="1136"/>
                    </a:lnTo>
                    <a:lnTo>
                      <a:pt x="2156" y="1142"/>
                    </a:lnTo>
                    <a:lnTo>
                      <a:pt x="2153" y="1152"/>
                    </a:lnTo>
                    <a:lnTo>
                      <a:pt x="2156" y="1155"/>
                    </a:lnTo>
                    <a:lnTo>
                      <a:pt x="2156" y="1160"/>
                    </a:lnTo>
                    <a:lnTo>
                      <a:pt x="2159" y="1162"/>
                    </a:lnTo>
                    <a:lnTo>
                      <a:pt x="2166" y="1168"/>
                    </a:lnTo>
                    <a:lnTo>
                      <a:pt x="2166" y="1173"/>
                    </a:lnTo>
                    <a:lnTo>
                      <a:pt x="2166" y="1178"/>
                    </a:lnTo>
                    <a:lnTo>
                      <a:pt x="2169" y="1183"/>
                    </a:lnTo>
                    <a:lnTo>
                      <a:pt x="2169" y="1186"/>
                    </a:lnTo>
                    <a:lnTo>
                      <a:pt x="2166" y="1189"/>
                    </a:lnTo>
                    <a:lnTo>
                      <a:pt x="2164" y="1191"/>
                    </a:lnTo>
                    <a:lnTo>
                      <a:pt x="2161" y="1194"/>
                    </a:lnTo>
                    <a:lnTo>
                      <a:pt x="2159" y="1194"/>
                    </a:lnTo>
                    <a:lnTo>
                      <a:pt x="2159" y="1199"/>
                    </a:lnTo>
                    <a:lnTo>
                      <a:pt x="2156" y="1202"/>
                    </a:lnTo>
                    <a:lnTo>
                      <a:pt x="2156" y="1204"/>
                    </a:lnTo>
                    <a:lnTo>
                      <a:pt x="2151" y="1207"/>
                    </a:lnTo>
                    <a:lnTo>
                      <a:pt x="2153" y="1209"/>
                    </a:lnTo>
                    <a:lnTo>
                      <a:pt x="2153" y="1212"/>
                    </a:lnTo>
                    <a:lnTo>
                      <a:pt x="2151" y="1212"/>
                    </a:lnTo>
                    <a:lnTo>
                      <a:pt x="2151" y="1215"/>
                    </a:lnTo>
                    <a:lnTo>
                      <a:pt x="2148" y="1223"/>
                    </a:lnTo>
                    <a:lnTo>
                      <a:pt x="2148" y="1225"/>
                    </a:lnTo>
                    <a:lnTo>
                      <a:pt x="2148" y="1228"/>
                    </a:lnTo>
                    <a:lnTo>
                      <a:pt x="2148" y="1230"/>
                    </a:lnTo>
                    <a:lnTo>
                      <a:pt x="2151" y="1233"/>
                    </a:lnTo>
                    <a:lnTo>
                      <a:pt x="2151" y="1236"/>
                    </a:lnTo>
                    <a:lnTo>
                      <a:pt x="2148" y="1238"/>
                    </a:lnTo>
                    <a:lnTo>
                      <a:pt x="2148" y="1243"/>
                    </a:lnTo>
                    <a:lnTo>
                      <a:pt x="2146" y="1249"/>
                    </a:lnTo>
                    <a:lnTo>
                      <a:pt x="2146" y="1251"/>
                    </a:lnTo>
                    <a:lnTo>
                      <a:pt x="2146" y="1254"/>
                    </a:lnTo>
                    <a:lnTo>
                      <a:pt x="2143" y="1254"/>
                    </a:lnTo>
                    <a:lnTo>
                      <a:pt x="2143" y="1257"/>
                    </a:lnTo>
                    <a:lnTo>
                      <a:pt x="2140" y="1259"/>
                    </a:lnTo>
                    <a:lnTo>
                      <a:pt x="2138" y="1262"/>
                    </a:lnTo>
                    <a:lnTo>
                      <a:pt x="2135" y="1264"/>
                    </a:lnTo>
                    <a:lnTo>
                      <a:pt x="2127" y="1270"/>
                    </a:lnTo>
                    <a:lnTo>
                      <a:pt x="2127" y="1272"/>
                    </a:lnTo>
                    <a:lnTo>
                      <a:pt x="2125" y="1275"/>
                    </a:lnTo>
                    <a:lnTo>
                      <a:pt x="2122" y="1277"/>
                    </a:lnTo>
                    <a:lnTo>
                      <a:pt x="2119" y="1280"/>
                    </a:lnTo>
                    <a:lnTo>
                      <a:pt x="2117" y="1285"/>
                    </a:lnTo>
                    <a:lnTo>
                      <a:pt x="2114" y="1288"/>
                    </a:lnTo>
                    <a:lnTo>
                      <a:pt x="2109" y="1293"/>
                    </a:lnTo>
                    <a:lnTo>
                      <a:pt x="2109" y="1296"/>
                    </a:lnTo>
                    <a:lnTo>
                      <a:pt x="2106" y="1298"/>
                    </a:lnTo>
                    <a:lnTo>
                      <a:pt x="2104" y="1304"/>
                    </a:lnTo>
                    <a:lnTo>
                      <a:pt x="2101" y="1309"/>
                    </a:lnTo>
                    <a:lnTo>
                      <a:pt x="2099" y="1314"/>
                    </a:lnTo>
                    <a:lnTo>
                      <a:pt x="2099" y="1317"/>
                    </a:lnTo>
                    <a:lnTo>
                      <a:pt x="2096" y="1322"/>
                    </a:lnTo>
                    <a:lnTo>
                      <a:pt x="2093" y="1322"/>
                    </a:lnTo>
                    <a:lnTo>
                      <a:pt x="2091" y="1324"/>
                    </a:lnTo>
                    <a:lnTo>
                      <a:pt x="2088" y="1324"/>
                    </a:lnTo>
                    <a:lnTo>
                      <a:pt x="2088" y="1327"/>
                    </a:lnTo>
                    <a:lnTo>
                      <a:pt x="2085" y="1330"/>
                    </a:lnTo>
                    <a:lnTo>
                      <a:pt x="2072" y="1327"/>
                    </a:lnTo>
                    <a:lnTo>
                      <a:pt x="2070" y="1330"/>
                    </a:lnTo>
                    <a:lnTo>
                      <a:pt x="2067" y="1330"/>
                    </a:lnTo>
                    <a:lnTo>
                      <a:pt x="2067" y="1332"/>
                    </a:lnTo>
                    <a:lnTo>
                      <a:pt x="2065" y="1335"/>
                    </a:lnTo>
                    <a:lnTo>
                      <a:pt x="2062" y="1337"/>
                    </a:lnTo>
                    <a:lnTo>
                      <a:pt x="2062" y="1340"/>
                    </a:lnTo>
                    <a:lnTo>
                      <a:pt x="2062" y="1343"/>
                    </a:lnTo>
                    <a:lnTo>
                      <a:pt x="2062" y="1345"/>
                    </a:lnTo>
                    <a:lnTo>
                      <a:pt x="2059" y="1343"/>
                    </a:lnTo>
                    <a:lnTo>
                      <a:pt x="2054" y="1343"/>
                    </a:lnTo>
                    <a:lnTo>
                      <a:pt x="2049" y="1343"/>
                    </a:lnTo>
                    <a:lnTo>
                      <a:pt x="2044" y="1345"/>
                    </a:lnTo>
                    <a:lnTo>
                      <a:pt x="2038" y="1345"/>
                    </a:lnTo>
                    <a:lnTo>
                      <a:pt x="2036" y="1345"/>
                    </a:lnTo>
                    <a:lnTo>
                      <a:pt x="2033" y="1345"/>
                    </a:lnTo>
                    <a:lnTo>
                      <a:pt x="2033" y="1343"/>
                    </a:lnTo>
                    <a:lnTo>
                      <a:pt x="2028" y="1343"/>
                    </a:lnTo>
                    <a:lnTo>
                      <a:pt x="2025" y="1343"/>
                    </a:lnTo>
                    <a:lnTo>
                      <a:pt x="2023" y="1343"/>
                    </a:lnTo>
                    <a:lnTo>
                      <a:pt x="2023" y="1340"/>
                    </a:lnTo>
                    <a:lnTo>
                      <a:pt x="2023" y="1337"/>
                    </a:lnTo>
                    <a:lnTo>
                      <a:pt x="2028" y="1337"/>
                    </a:lnTo>
                    <a:lnTo>
                      <a:pt x="2028" y="1335"/>
                    </a:lnTo>
                    <a:lnTo>
                      <a:pt x="2031" y="1332"/>
                    </a:lnTo>
                    <a:lnTo>
                      <a:pt x="2031" y="1330"/>
                    </a:lnTo>
                    <a:lnTo>
                      <a:pt x="2031" y="1327"/>
                    </a:lnTo>
                    <a:lnTo>
                      <a:pt x="2033" y="1327"/>
                    </a:lnTo>
                    <a:lnTo>
                      <a:pt x="2033" y="1324"/>
                    </a:lnTo>
                    <a:lnTo>
                      <a:pt x="2033" y="1322"/>
                    </a:lnTo>
                    <a:lnTo>
                      <a:pt x="2031" y="1319"/>
                    </a:lnTo>
                    <a:lnTo>
                      <a:pt x="2025" y="1317"/>
                    </a:lnTo>
                    <a:lnTo>
                      <a:pt x="2023" y="1314"/>
                    </a:lnTo>
                    <a:lnTo>
                      <a:pt x="2015" y="1311"/>
                    </a:lnTo>
                    <a:lnTo>
                      <a:pt x="2010" y="1306"/>
                    </a:lnTo>
                    <a:lnTo>
                      <a:pt x="2007" y="1306"/>
                    </a:lnTo>
                    <a:lnTo>
                      <a:pt x="2002" y="1304"/>
                    </a:lnTo>
                    <a:lnTo>
                      <a:pt x="1999" y="1304"/>
                    </a:lnTo>
                    <a:lnTo>
                      <a:pt x="1994" y="1304"/>
                    </a:lnTo>
                    <a:lnTo>
                      <a:pt x="1989" y="1304"/>
                    </a:lnTo>
                    <a:lnTo>
                      <a:pt x="1986" y="1301"/>
                    </a:lnTo>
                    <a:lnTo>
                      <a:pt x="1984" y="1298"/>
                    </a:lnTo>
                    <a:lnTo>
                      <a:pt x="1981" y="1298"/>
                    </a:lnTo>
                    <a:lnTo>
                      <a:pt x="1978" y="1301"/>
                    </a:lnTo>
                    <a:lnTo>
                      <a:pt x="1978" y="1298"/>
                    </a:lnTo>
                    <a:lnTo>
                      <a:pt x="1976" y="1298"/>
                    </a:lnTo>
                    <a:lnTo>
                      <a:pt x="1973" y="1298"/>
                    </a:lnTo>
                    <a:lnTo>
                      <a:pt x="1971" y="1298"/>
                    </a:lnTo>
                    <a:lnTo>
                      <a:pt x="1971" y="1296"/>
                    </a:lnTo>
                    <a:lnTo>
                      <a:pt x="1971" y="1293"/>
                    </a:lnTo>
                    <a:lnTo>
                      <a:pt x="1968" y="1290"/>
                    </a:lnTo>
                    <a:lnTo>
                      <a:pt x="1963" y="1285"/>
                    </a:lnTo>
                    <a:lnTo>
                      <a:pt x="1963" y="1283"/>
                    </a:lnTo>
                    <a:lnTo>
                      <a:pt x="1960" y="1280"/>
                    </a:lnTo>
                    <a:lnTo>
                      <a:pt x="1960" y="1275"/>
                    </a:lnTo>
                    <a:lnTo>
                      <a:pt x="1958" y="1270"/>
                    </a:lnTo>
                    <a:lnTo>
                      <a:pt x="1955" y="1270"/>
                    </a:lnTo>
                    <a:lnTo>
                      <a:pt x="1955" y="1267"/>
                    </a:lnTo>
                    <a:lnTo>
                      <a:pt x="1952" y="1264"/>
                    </a:lnTo>
                    <a:lnTo>
                      <a:pt x="1950" y="1264"/>
                    </a:lnTo>
                    <a:lnTo>
                      <a:pt x="1947" y="1262"/>
                    </a:lnTo>
                    <a:lnTo>
                      <a:pt x="1945" y="1259"/>
                    </a:lnTo>
                    <a:lnTo>
                      <a:pt x="1945" y="1257"/>
                    </a:lnTo>
                    <a:lnTo>
                      <a:pt x="1939" y="1254"/>
                    </a:lnTo>
                    <a:lnTo>
                      <a:pt x="1939" y="1251"/>
                    </a:lnTo>
                    <a:lnTo>
                      <a:pt x="1937" y="1249"/>
                    </a:lnTo>
                    <a:lnTo>
                      <a:pt x="1934" y="1246"/>
                    </a:lnTo>
                    <a:lnTo>
                      <a:pt x="1931" y="1246"/>
                    </a:lnTo>
                    <a:lnTo>
                      <a:pt x="1929" y="1243"/>
                    </a:lnTo>
                    <a:lnTo>
                      <a:pt x="1929" y="1241"/>
                    </a:lnTo>
                    <a:lnTo>
                      <a:pt x="1926" y="1241"/>
                    </a:lnTo>
                    <a:lnTo>
                      <a:pt x="1926" y="1238"/>
                    </a:lnTo>
                    <a:lnTo>
                      <a:pt x="1924" y="1233"/>
                    </a:lnTo>
                    <a:lnTo>
                      <a:pt x="1921" y="1233"/>
                    </a:lnTo>
                    <a:lnTo>
                      <a:pt x="1918" y="1230"/>
                    </a:lnTo>
                    <a:lnTo>
                      <a:pt x="1916" y="1230"/>
                    </a:lnTo>
                    <a:lnTo>
                      <a:pt x="1913" y="1228"/>
                    </a:lnTo>
                    <a:lnTo>
                      <a:pt x="1911" y="1228"/>
                    </a:lnTo>
                    <a:lnTo>
                      <a:pt x="1908" y="1230"/>
                    </a:lnTo>
                    <a:lnTo>
                      <a:pt x="1905" y="1236"/>
                    </a:lnTo>
                    <a:lnTo>
                      <a:pt x="1903" y="1241"/>
                    </a:lnTo>
                    <a:lnTo>
                      <a:pt x="1900" y="1243"/>
                    </a:lnTo>
                    <a:lnTo>
                      <a:pt x="1898" y="1246"/>
                    </a:lnTo>
                    <a:lnTo>
                      <a:pt x="1895" y="1246"/>
                    </a:lnTo>
                    <a:lnTo>
                      <a:pt x="1895" y="1249"/>
                    </a:lnTo>
                    <a:lnTo>
                      <a:pt x="1892" y="1249"/>
                    </a:lnTo>
                    <a:lnTo>
                      <a:pt x="1890" y="1249"/>
                    </a:lnTo>
                    <a:lnTo>
                      <a:pt x="1887" y="1251"/>
                    </a:lnTo>
                    <a:lnTo>
                      <a:pt x="1887" y="1254"/>
                    </a:lnTo>
                    <a:lnTo>
                      <a:pt x="1884" y="1257"/>
                    </a:lnTo>
                    <a:lnTo>
                      <a:pt x="1882" y="1259"/>
                    </a:lnTo>
                    <a:lnTo>
                      <a:pt x="1879" y="1262"/>
                    </a:lnTo>
                    <a:lnTo>
                      <a:pt x="1874" y="1264"/>
                    </a:lnTo>
                    <a:lnTo>
                      <a:pt x="1871" y="1264"/>
                    </a:lnTo>
                    <a:lnTo>
                      <a:pt x="1869" y="1264"/>
                    </a:lnTo>
                    <a:lnTo>
                      <a:pt x="1864" y="1264"/>
                    </a:lnTo>
                    <a:lnTo>
                      <a:pt x="1858" y="1264"/>
                    </a:lnTo>
                    <a:lnTo>
                      <a:pt x="1845" y="1257"/>
                    </a:lnTo>
                    <a:lnTo>
                      <a:pt x="1843" y="1257"/>
                    </a:lnTo>
                    <a:lnTo>
                      <a:pt x="1840" y="1257"/>
                    </a:lnTo>
                    <a:lnTo>
                      <a:pt x="1835" y="1254"/>
                    </a:lnTo>
                    <a:lnTo>
                      <a:pt x="1806" y="1241"/>
                    </a:lnTo>
                    <a:lnTo>
                      <a:pt x="1804" y="1241"/>
                    </a:lnTo>
                    <a:lnTo>
                      <a:pt x="1804" y="1238"/>
                    </a:lnTo>
                    <a:lnTo>
                      <a:pt x="1801" y="1238"/>
                    </a:lnTo>
                    <a:lnTo>
                      <a:pt x="1798" y="1236"/>
                    </a:lnTo>
                    <a:lnTo>
                      <a:pt x="1796" y="1233"/>
                    </a:lnTo>
                    <a:lnTo>
                      <a:pt x="1793" y="1228"/>
                    </a:lnTo>
                    <a:lnTo>
                      <a:pt x="1793" y="1225"/>
                    </a:lnTo>
                    <a:lnTo>
                      <a:pt x="1791" y="1223"/>
                    </a:lnTo>
                    <a:lnTo>
                      <a:pt x="1785" y="1215"/>
                    </a:lnTo>
                    <a:lnTo>
                      <a:pt x="1783" y="1212"/>
                    </a:lnTo>
                    <a:lnTo>
                      <a:pt x="1780" y="1209"/>
                    </a:lnTo>
                    <a:lnTo>
                      <a:pt x="1783" y="1202"/>
                    </a:lnTo>
                    <a:lnTo>
                      <a:pt x="1785" y="1196"/>
                    </a:lnTo>
                    <a:lnTo>
                      <a:pt x="1785" y="1191"/>
                    </a:lnTo>
                    <a:lnTo>
                      <a:pt x="1783" y="1189"/>
                    </a:lnTo>
                    <a:lnTo>
                      <a:pt x="1780" y="1186"/>
                    </a:lnTo>
                    <a:lnTo>
                      <a:pt x="1777" y="1183"/>
                    </a:lnTo>
                    <a:lnTo>
                      <a:pt x="1775" y="1183"/>
                    </a:lnTo>
                    <a:lnTo>
                      <a:pt x="1775" y="1181"/>
                    </a:lnTo>
                    <a:lnTo>
                      <a:pt x="1770" y="1181"/>
                    </a:lnTo>
                    <a:lnTo>
                      <a:pt x="1767" y="1178"/>
                    </a:lnTo>
                    <a:lnTo>
                      <a:pt x="1762" y="1176"/>
                    </a:lnTo>
                    <a:lnTo>
                      <a:pt x="1757" y="1170"/>
                    </a:lnTo>
                    <a:lnTo>
                      <a:pt x="1757" y="1168"/>
                    </a:lnTo>
                    <a:lnTo>
                      <a:pt x="1749" y="1165"/>
                    </a:lnTo>
                    <a:lnTo>
                      <a:pt x="1746" y="1162"/>
                    </a:lnTo>
                    <a:lnTo>
                      <a:pt x="1746" y="1160"/>
                    </a:lnTo>
                    <a:lnTo>
                      <a:pt x="1744" y="1160"/>
                    </a:lnTo>
                    <a:lnTo>
                      <a:pt x="1741" y="1160"/>
                    </a:lnTo>
                    <a:lnTo>
                      <a:pt x="1738" y="1160"/>
                    </a:lnTo>
                    <a:lnTo>
                      <a:pt x="1717" y="1157"/>
                    </a:lnTo>
                    <a:lnTo>
                      <a:pt x="1712" y="1157"/>
                    </a:lnTo>
                    <a:lnTo>
                      <a:pt x="1710" y="1157"/>
                    </a:lnTo>
                    <a:lnTo>
                      <a:pt x="1702" y="1157"/>
                    </a:lnTo>
                    <a:lnTo>
                      <a:pt x="1702" y="1155"/>
                    </a:lnTo>
                    <a:lnTo>
                      <a:pt x="1691" y="1155"/>
                    </a:lnTo>
                    <a:lnTo>
                      <a:pt x="1689" y="1155"/>
                    </a:lnTo>
                    <a:lnTo>
                      <a:pt x="1686" y="1155"/>
                    </a:lnTo>
                    <a:lnTo>
                      <a:pt x="1683" y="1152"/>
                    </a:lnTo>
                    <a:lnTo>
                      <a:pt x="1681" y="1149"/>
                    </a:lnTo>
                    <a:lnTo>
                      <a:pt x="1678" y="1149"/>
                    </a:lnTo>
                    <a:lnTo>
                      <a:pt x="1676" y="1149"/>
                    </a:lnTo>
                    <a:lnTo>
                      <a:pt x="1665" y="1149"/>
                    </a:lnTo>
                    <a:lnTo>
                      <a:pt x="1660" y="1147"/>
                    </a:lnTo>
                    <a:lnTo>
                      <a:pt x="1657" y="1149"/>
                    </a:lnTo>
                    <a:lnTo>
                      <a:pt x="1655" y="1152"/>
                    </a:lnTo>
                    <a:lnTo>
                      <a:pt x="1650" y="1157"/>
                    </a:lnTo>
                    <a:lnTo>
                      <a:pt x="1650" y="1160"/>
                    </a:lnTo>
                    <a:lnTo>
                      <a:pt x="1647" y="1162"/>
                    </a:lnTo>
                    <a:lnTo>
                      <a:pt x="1647" y="1165"/>
                    </a:lnTo>
                    <a:lnTo>
                      <a:pt x="1647" y="1168"/>
                    </a:lnTo>
                    <a:lnTo>
                      <a:pt x="1647" y="1170"/>
                    </a:lnTo>
                    <a:lnTo>
                      <a:pt x="1644" y="1173"/>
                    </a:lnTo>
                    <a:lnTo>
                      <a:pt x="1644" y="1176"/>
                    </a:lnTo>
                    <a:lnTo>
                      <a:pt x="1644" y="1178"/>
                    </a:lnTo>
                    <a:lnTo>
                      <a:pt x="1644" y="1181"/>
                    </a:lnTo>
                    <a:lnTo>
                      <a:pt x="1647" y="1194"/>
                    </a:lnTo>
                    <a:lnTo>
                      <a:pt x="1647" y="1196"/>
                    </a:lnTo>
                    <a:lnTo>
                      <a:pt x="1644" y="1202"/>
                    </a:lnTo>
                    <a:lnTo>
                      <a:pt x="1644" y="1204"/>
                    </a:lnTo>
                    <a:lnTo>
                      <a:pt x="1647" y="1207"/>
                    </a:lnTo>
                    <a:lnTo>
                      <a:pt x="1650" y="1212"/>
                    </a:lnTo>
                    <a:lnTo>
                      <a:pt x="1652" y="1215"/>
                    </a:lnTo>
                    <a:lnTo>
                      <a:pt x="1652" y="1217"/>
                    </a:lnTo>
                    <a:lnTo>
                      <a:pt x="1652" y="1220"/>
                    </a:lnTo>
                    <a:lnTo>
                      <a:pt x="1647" y="1223"/>
                    </a:lnTo>
                    <a:lnTo>
                      <a:pt x="1647" y="1225"/>
                    </a:lnTo>
                    <a:lnTo>
                      <a:pt x="1644" y="1225"/>
                    </a:lnTo>
                    <a:lnTo>
                      <a:pt x="1639" y="1230"/>
                    </a:lnTo>
                    <a:lnTo>
                      <a:pt x="1639" y="1233"/>
                    </a:lnTo>
                    <a:lnTo>
                      <a:pt x="1639" y="1236"/>
                    </a:lnTo>
                    <a:lnTo>
                      <a:pt x="1644" y="1241"/>
                    </a:lnTo>
                    <a:lnTo>
                      <a:pt x="1644" y="1243"/>
                    </a:lnTo>
                    <a:lnTo>
                      <a:pt x="1644" y="1246"/>
                    </a:lnTo>
                    <a:lnTo>
                      <a:pt x="1642" y="1249"/>
                    </a:lnTo>
                    <a:lnTo>
                      <a:pt x="1639" y="1251"/>
                    </a:lnTo>
                    <a:lnTo>
                      <a:pt x="1631" y="1254"/>
                    </a:lnTo>
                    <a:lnTo>
                      <a:pt x="1626" y="1257"/>
                    </a:lnTo>
                    <a:lnTo>
                      <a:pt x="1626" y="1259"/>
                    </a:lnTo>
                    <a:lnTo>
                      <a:pt x="1623" y="1262"/>
                    </a:lnTo>
                    <a:lnTo>
                      <a:pt x="1621" y="1262"/>
                    </a:lnTo>
                    <a:lnTo>
                      <a:pt x="1618" y="1264"/>
                    </a:lnTo>
                    <a:lnTo>
                      <a:pt x="1616" y="1264"/>
                    </a:lnTo>
                    <a:lnTo>
                      <a:pt x="1613" y="1264"/>
                    </a:lnTo>
                    <a:lnTo>
                      <a:pt x="1608" y="1262"/>
                    </a:lnTo>
                    <a:lnTo>
                      <a:pt x="1605" y="1259"/>
                    </a:lnTo>
                    <a:lnTo>
                      <a:pt x="1600" y="1259"/>
                    </a:lnTo>
                    <a:lnTo>
                      <a:pt x="1595" y="1257"/>
                    </a:lnTo>
                    <a:lnTo>
                      <a:pt x="1592" y="1257"/>
                    </a:lnTo>
                    <a:lnTo>
                      <a:pt x="1590" y="1257"/>
                    </a:lnTo>
                    <a:lnTo>
                      <a:pt x="1587" y="1257"/>
                    </a:lnTo>
                    <a:lnTo>
                      <a:pt x="1579" y="1259"/>
                    </a:lnTo>
                    <a:lnTo>
                      <a:pt x="1576" y="1259"/>
                    </a:lnTo>
                    <a:lnTo>
                      <a:pt x="1574" y="1259"/>
                    </a:lnTo>
                    <a:lnTo>
                      <a:pt x="1571" y="1259"/>
                    </a:lnTo>
                    <a:lnTo>
                      <a:pt x="1566" y="1257"/>
                    </a:lnTo>
                    <a:lnTo>
                      <a:pt x="1563" y="1257"/>
                    </a:lnTo>
                    <a:lnTo>
                      <a:pt x="1561" y="1257"/>
                    </a:lnTo>
                    <a:lnTo>
                      <a:pt x="1558" y="1257"/>
                    </a:lnTo>
                    <a:lnTo>
                      <a:pt x="1556" y="1257"/>
                    </a:lnTo>
                    <a:lnTo>
                      <a:pt x="1553" y="1257"/>
                    </a:lnTo>
                    <a:lnTo>
                      <a:pt x="1548" y="1254"/>
                    </a:lnTo>
                    <a:lnTo>
                      <a:pt x="1543" y="1251"/>
                    </a:lnTo>
                    <a:lnTo>
                      <a:pt x="1540" y="1251"/>
                    </a:lnTo>
                    <a:lnTo>
                      <a:pt x="1535" y="1254"/>
                    </a:lnTo>
                    <a:lnTo>
                      <a:pt x="1529" y="1254"/>
                    </a:lnTo>
                    <a:lnTo>
                      <a:pt x="1529" y="1251"/>
                    </a:lnTo>
                    <a:lnTo>
                      <a:pt x="1527" y="1251"/>
                    </a:lnTo>
                    <a:lnTo>
                      <a:pt x="1522" y="1249"/>
                    </a:lnTo>
                    <a:lnTo>
                      <a:pt x="1519" y="1246"/>
                    </a:lnTo>
                    <a:lnTo>
                      <a:pt x="1516" y="1246"/>
                    </a:lnTo>
                    <a:lnTo>
                      <a:pt x="1516" y="1249"/>
                    </a:lnTo>
                    <a:lnTo>
                      <a:pt x="1514" y="1251"/>
                    </a:lnTo>
                    <a:lnTo>
                      <a:pt x="1514" y="1254"/>
                    </a:lnTo>
                    <a:lnTo>
                      <a:pt x="1503" y="1257"/>
                    </a:lnTo>
                    <a:lnTo>
                      <a:pt x="1501" y="1259"/>
                    </a:lnTo>
                    <a:lnTo>
                      <a:pt x="1496" y="1259"/>
                    </a:lnTo>
                    <a:lnTo>
                      <a:pt x="1493" y="1262"/>
                    </a:lnTo>
                    <a:lnTo>
                      <a:pt x="1490" y="1262"/>
                    </a:lnTo>
                    <a:lnTo>
                      <a:pt x="1488" y="1267"/>
                    </a:lnTo>
                    <a:lnTo>
                      <a:pt x="1488" y="1272"/>
                    </a:lnTo>
                    <a:lnTo>
                      <a:pt x="1485" y="1272"/>
                    </a:lnTo>
                    <a:lnTo>
                      <a:pt x="1483" y="1275"/>
                    </a:lnTo>
                    <a:lnTo>
                      <a:pt x="1483" y="1280"/>
                    </a:lnTo>
                    <a:lnTo>
                      <a:pt x="1483" y="1283"/>
                    </a:lnTo>
                    <a:lnTo>
                      <a:pt x="1480" y="1288"/>
                    </a:lnTo>
                    <a:lnTo>
                      <a:pt x="1480" y="1290"/>
                    </a:lnTo>
                    <a:lnTo>
                      <a:pt x="1480" y="1293"/>
                    </a:lnTo>
                    <a:lnTo>
                      <a:pt x="1483" y="1296"/>
                    </a:lnTo>
                    <a:lnTo>
                      <a:pt x="1485" y="1298"/>
                    </a:lnTo>
                    <a:lnTo>
                      <a:pt x="1485" y="1304"/>
                    </a:lnTo>
                    <a:lnTo>
                      <a:pt x="1485" y="1306"/>
                    </a:lnTo>
                    <a:lnTo>
                      <a:pt x="1488" y="1309"/>
                    </a:lnTo>
                    <a:lnTo>
                      <a:pt x="1488" y="1311"/>
                    </a:lnTo>
                    <a:lnTo>
                      <a:pt x="1485" y="1314"/>
                    </a:lnTo>
                    <a:lnTo>
                      <a:pt x="1485" y="1317"/>
                    </a:lnTo>
                    <a:lnTo>
                      <a:pt x="1483" y="1322"/>
                    </a:lnTo>
                    <a:lnTo>
                      <a:pt x="1480" y="1324"/>
                    </a:lnTo>
                    <a:lnTo>
                      <a:pt x="1480" y="1327"/>
                    </a:lnTo>
                    <a:lnTo>
                      <a:pt x="1477" y="1330"/>
                    </a:lnTo>
                    <a:lnTo>
                      <a:pt x="1475" y="1332"/>
                    </a:lnTo>
                    <a:lnTo>
                      <a:pt x="1472" y="1335"/>
                    </a:lnTo>
                    <a:lnTo>
                      <a:pt x="1469" y="1337"/>
                    </a:lnTo>
                    <a:lnTo>
                      <a:pt x="1467" y="1337"/>
                    </a:lnTo>
                    <a:lnTo>
                      <a:pt x="1467" y="1340"/>
                    </a:lnTo>
                    <a:lnTo>
                      <a:pt x="1464" y="1340"/>
                    </a:lnTo>
                    <a:lnTo>
                      <a:pt x="1464" y="1343"/>
                    </a:lnTo>
                    <a:lnTo>
                      <a:pt x="1462" y="1348"/>
                    </a:lnTo>
                    <a:lnTo>
                      <a:pt x="1459" y="1351"/>
                    </a:lnTo>
                    <a:lnTo>
                      <a:pt x="1459" y="1353"/>
                    </a:lnTo>
                    <a:lnTo>
                      <a:pt x="1456" y="1356"/>
                    </a:lnTo>
                    <a:lnTo>
                      <a:pt x="1454" y="1356"/>
                    </a:lnTo>
                    <a:lnTo>
                      <a:pt x="1454" y="1358"/>
                    </a:lnTo>
                    <a:lnTo>
                      <a:pt x="1449" y="1361"/>
                    </a:lnTo>
                    <a:lnTo>
                      <a:pt x="1449" y="1364"/>
                    </a:lnTo>
                    <a:lnTo>
                      <a:pt x="1446" y="1366"/>
                    </a:lnTo>
                    <a:lnTo>
                      <a:pt x="1446" y="1371"/>
                    </a:lnTo>
                    <a:lnTo>
                      <a:pt x="1443" y="1374"/>
                    </a:lnTo>
                    <a:lnTo>
                      <a:pt x="1441" y="1379"/>
                    </a:lnTo>
                    <a:lnTo>
                      <a:pt x="1441" y="1382"/>
                    </a:lnTo>
                    <a:lnTo>
                      <a:pt x="1441" y="1384"/>
                    </a:lnTo>
                    <a:lnTo>
                      <a:pt x="1438" y="1387"/>
                    </a:lnTo>
                    <a:lnTo>
                      <a:pt x="1436" y="1384"/>
                    </a:lnTo>
                    <a:lnTo>
                      <a:pt x="1433" y="1384"/>
                    </a:lnTo>
                    <a:lnTo>
                      <a:pt x="1433" y="1382"/>
                    </a:lnTo>
                    <a:lnTo>
                      <a:pt x="1430" y="1382"/>
                    </a:lnTo>
                    <a:lnTo>
                      <a:pt x="1428" y="1382"/>
                    </a:lnTo>
                    <a:lnTo>
                      <a:pt x="1422" y="1379"/>
                    </a:lnTo>
                    <a:lnTo>
                      <a:pt x="1420" y="1379"/>
                    </a:lnTo>
                    <a:lnTo>
                      <a:pt x="1417" y="1379"/>
                    </a:lnTo>
                    <a:lnTo>
                      <a:pt x="1415" y="1379"/>
                    </a:lnTo>
                    <a:lnTo>
                      <a:pt x="1412" y="1377"/>
                    </a:lnTo>
                    <a:lnTo>
                      <a:pt x="1409" y="1377"/>
                    </a:lnTo>
                    <a:lnTo>
                      <a:pt x="1407" y="1374"/>
                    </a:lnTo>
                    <a:lnTo>
                      <a:pt x="1404" y="1377"/>
                    </a:lnTo>
                    <a:lnTo>
                      <a:pt x="1404" y="1374"/>
                    </a:lnTo>
                    <a:lnTo>
                      <a:pt x="1399" y="1371"/>
                    </a:lnTo>
                    <a:lnTo>
                      <a:pt x="1396" y="1371"/>
                    </a:lnTo>
                    <a:lnTo>
                      <a:pt x="1394" y="1374"/>
                    </a:lnTo>
                    <a:lnTo>
                      <a:pt x="1389" y="1377"/>
                    </a:lnTo>
                    <a:lnTo>
                      <a:pt x="1389" y="1379"/>
                    </a:lnTo>
                    <a:lnTo>
                      <a:pt x="1383" y="1379"/>
                    </a:lnTo>
                    <a:lnTo>
                      <a:pt x="1383" y="1382"/>
                    </a:lnTo>
                    <a:lnTo>
                      <a:pt x="1383" y="1384"/>
                    </a:lnTo>
                    <a:lnTo>
                      <a:pt x="1381" y="1384"/>
                    </a:lnTo>
                    <a:lnTo>
                      <a:pt x="1378" y="1384"/>
                    </a:lnTo>
                    <a:lnTo>
                      <a:pt x="1375" y="1384"/>
                    </a:lnTo>
                    <a:lnTo>
                      <a:pt x="1375" y="1387"/>
                    </a:lnTo>
                    <a:lnTo>
                      <a:pt x="1373" y="1387"/>
                    </a:lnTo>
                    <a:lnTo>
                      <a:pt x="1370" y="1387"/>
                    </a:lnTo>
                    <a:lnTo>
                      <a:pt x="1370" y="1390"/>
                    </a:lnTo>
                    <a:lnTo>
                      <a:pt x="1370" y="1392"/>
                    </a:lnTo>
                    <a:lnTo>
                      <a:pt x="1370" y="1395"/>
                    </a:lnTo>
                    <a:lnTo>
                      <a:pt x="1370" y="1398"/>
                    </a:lnTo>
                    <a:lnTo>
                      <a:pt x="1368" y="1398"/>
                    </a:lnTo>
                    <a:lnTo>
                      <a:pt x="1368" y="1400"/>
                    </a:lnTo>
                    <a:lnTo>
                      <a:pt x="1368" y="1403"/>
                    </a:lnTo>
                    <a:lnTo>
                      <a:pt x="1365" y="1403"/>
                    </a:lnTo>
                    <a:lnTo>
                      <a:pt x="1365" y="1405"/>
                    </a:lnTo>
                    <a:lnTo>
                      <a:pt x="1362" y="1411"/>
                    </a:lnTo>
                    <a:lnTo>
                      <a:pt x="1360" y="1411"/>
                    </a:lnTo>
                    <a:lnTo>
                      <a:pt x="1360" y="1413"/>
                    </a:lnTo>
                    <a:lnTo>
                      <a:pt x="1357" y="1413"/>
                    </a:lnTo>
                    <a:lnTo>
                      <a:pt x="1357" y="1416"/>
                    </a:lnTo>
                    <a:lnTo>
                      <a:pt x="1355" y="1416"/>
                    </a:lnTo>
                    <a:lnTo>
                      <a:pt x="1352" y="1416"/>
                    </a:lnTo>
                    <a:lnTo>
                      <a:pt x="1349" y="1416"/>
                    </a:lnTo>
                    <a:lnTo>
                      <a:pt x="1347" y="1416"/>
                    </a:lnTo>
                    <a:lnTo>
                      <a:pt x="1347" y="1418"/>
                    </a:lnTo>
                    <a:lnTo>
                      <a:pt x="1344" y="1418"/>
                    </a:lnTo>
                    <a:lnTo>
                      <a:pt x="1344" y="1416"/>
                    </a:lnTo>
                    <a:lnTo>
                      <a:pt x="1276" y="1413"/>
                    </a:lnTo>
                    <a:lnTo>
                      <a:pt x="1237" y="1413"/>
                    </a:lnTo>
                    <a:lnTo>
                      <a:pt x="1232" y="1418"/>
                    </a:lnTo>
                    <a:lnTo>
                      <a:pt x="1221" y="1426"/>
                    </a:lnTo>
                    <a:lnTo>
                      <a:pt x="1193" y="1455"/>
                    </a:lnTo>
                    <a:lnTo>
                      <a:pt x="1193" y="1452"/>
                    </a:lnTo>
                    <a:lnTo>
                      <a:pt x="1193" y="1450"/>
                    </a:lnTo>
                    <a:lnTo>
                      <a:pt x="1193" y="1447"/>
                    </a:lnTo>
                    <a:lnTo>
                      <a:pt x="1190" y="1445"/>
                    </a:lnTo>
                    <a:lnTo>
                      <a:pt x="1190" y="1442"/>
                    </a:lnTo>
                    <a:lnTo>
                      <a:pt x="1188" y="1442"/>
                    </a:lnTo>
                    <a:lnTo>
                      <a:pt x="1188" y="1439"/>
                    </a:lnTo>
                    <a:lnTo>
                      <a:pt x="1190" y="1437"/>
                    </a:lnTo>
                    <a:lnTo>
                      <a:pt x="1190" y="1434"/>
                    </a:lnTo>
                    <a:lnTo>
                      <a:pt x="1193" y="1432"/>
                    </a:lnTo>
                    <a:lnTo>
                      <a:pt x="1190" y="1432"/>
                    </a:lnTo>
                    <a:lnTo>
                      <a:pt x="1193" y="1429"/>
                    </a:lnTo>
                    <a:lnTo>
                      <a:pt x="1193" y="1426"/>
                    </a:lnTo>
                    <a:lnTo>
                      <a:pt x="1195" y="1421"/>
                    </a:lnTo>
                    <a:lnTo>
                      <a:pt x="1193" y="1418"/>
                    </a:lnTo>
                    <a:lnTo>
                      <a:pt x="1193" y="1416"/>
                    </a:lnTo>
                    <a:lnTo>
                      <a:pt x="1193" y="1413"/>
                    </a:lnTo>
                    <a:lnTo>
                      <a:pt x="1193" y="1411"/>
                    </a:lnTo>
                    <a:lnTo>
                      <a:pt x="1193" y="1408"/>
                    </a:lnTo>
                    <a:lnTo>
                      <a:pt x="1193" y="1405"/>
                    </a:lnTo>
                    <a:lnTo>
                      <a:pt x="1195" y="1400"/>
                    </a:lnTo>
                    <a:lnTo>
                      <a:pt x="1198" y="1398"/>
                    </a:lnTo>
                    <a:lnTo>
                      <a:pt x="1201" y="1395"/>
                    </a:lnTo>
                    <a:lnTo>
                      <a:pt x="1201" y="1392"/>
                    </a:lnTo>
                    <a:lnTo>
                      <a:pt x="1203" y="1392"/>
                    </a:lnTo>
                    <a:lnTo>
                      <a:pt x="1203" y="1390"/>
                    </a:lnTo>
                    <a:lnTo>
                      <a:pt x="1206" y="1387"/>
                    </a:lnTo>
                    <a:lnTo>
                      <a:pt x="1208" y="1387"/>
                    </a:lnTo>
                    <a:lnTo>
                      <a:pt x="1206" y="1384"/>
                    </a:lnTo>
                    <a:lnTo>
                      <a:pt x="1203" y="1379"/>
                    </a:lnTo>
                    <a:lnTo>
                      <a:pt x="1201" y="1377"/>
                    </a:lnTo>
                    <a:lnTo>
                      <a:pt x="1198" y="1374"/>
                    </a:lnTo>
                    <a:lnTo>
                      <a:pt x="1198" y="1371"/>
                    </a:lnTo>
                    <a:lnTo>
                      <a:pt x="1198" y="1369"/>
                    </a:lnTo>
                    <a:lnTo>
                      <a:pt x="1198" y="1366"/>
                    </a:lnTo>
                    <a:lnTo>
                      <a:pt x="1198" y="1364"/>
                    </a:lnTo>
                    <a:lnTo>
                      <a:pt x="1201" y="1364"/>
                    </a:lnTo>
                    <a:lnTo>
                      <a:pt x="1201" y="1361"/>
                    </a:lnTo>
                    <a:lnTo>
                      <a:pt x="1201" y="1358"/>
                    </a:lnTo>
                    <a:lnTo>
                      <a:pt x="1201" y="1356"/>
                    </a:lnTo>
                    <a:lnTo>
                      <a:pt x="1198" y="1356"/>
                    </a:lnTo>
                    <a:lnTo>
                      <a:pt x="1198" y="1353"/>
                    </a:lnTo>
                    <a:lnTo>
                      <a:pt x="1193" y="1351"/>
                    </a:lnTo>
                    <a:lnTo>
                      <a:pt x="1193" y="1348"/>
                    </a:lnTo>
                    <a:lnTo>
                      <a:pt x="1190" y="1348"/>
                    </a:lnTo>
                    <a:lnTo>
                      <a:pt x="1188" y="1345"/>
                    </a:lnTo>
                    <a:lnTo>
                      <a:pt x="1185" y="1340"/>
                    </a:lnTo>
                    <a:lnTo>
                      <a:pt x="1185" y="1337"/>
                    </a:lnTo>
                    <a:lnTo>
                      <a:pt x="1185" y="1335"/>
                    </a:lnTo>
                    <a:lnTo>
                      <a:pt x="1182" y="1335"/>
                    </a:lnTo>
                    <a:lnTo>
                      <a:pt x="1182" y="1332"/>
                    </a:lnTo>
                    <a:lnTo>
                      <a:pt x="1185" y="1330"/>
                    </a:lnTo>
                    <a:lnTo>
                      <a:pt x="1185" y="1327"/>
                    </a:lnTo>
                    <a:lnTo>
                      <a:pt x="1182" y="1324"/>
                    </a:lnTo>
                    <a:lnTo>
                      <a:pt x="1182" y="1322"/>
                    </a:lnTo>
                    <a:lnTo>
                      <a:pt x="1185" y="1319"/>
                    </a:lnTo>
                    <a:lnTo>
                      <a:pt x="1188" y="1317"/>
                    </a:lnTo>
                    <a:lnTo>
                      <a:pt x="1188" y="1314"/>
                    </a:lnTo>
                    <a:lnTo>
                      <a:pt x="1185" y="1309"/>
                    </a:lnTo>
                    <a:lnTo>
                      <a:pt x="1182" y="1306"/>
                    </a:lnTo>
                    <a:lnTo>
                      <a:pt x="1180" y="1301"/>
                    </a:lnTo>
                    <a:lnTo>
                      <a:pt x="1180" y="1298"/>
                    </a:lnTo>
                    <a:lnTo>
                      <a:pt x="1177" y="1296"/>
                    </a:lnTo>
                    <a:lnTo>
                      <a:pt x="1175" y="1290"/>
                    </a:lnTo>
                    <a:lnTo>
                      <a:pt x="1172" y="1288"/>
                    </a:lnTo>
                    <a:lnTo>
                      <a:pt x="1169" y="1285"/>
                    </a:lnTo>
                    <a:lnTo>
                      <a:pt x="1169" y="1283"/>
                    </a:lnTo>
                    <a:lnTo>
                      <a:pt x="1167" y="1283"/>
                    </a:lnTo>
                    <a:lnTo>
                      <a:pt x="1167" y="1280"/>
                    </a:lnTo>
                    <a:lnTo>
                      <a:pt x="1167" y="1277"/>
                    </a:lnTo>
                    <a:lnTo>
                      <a:pt x="1164" y="1277"/>
                    </a:lnTo>
                    <a:lnTo>
                      <a:pt x="1164" y="1275"/>
                    </a:lnTo>
                    <a:lnTo>
                      <a:pt x="1161" y="1275"/>
                    </a:lnTo>
                    <a:lnTo>
                      <a:pt x="1161" y="1272"/>
                    </a:lnTo>
                    <a:lnTo>
                      <a:pt x="1159" y="1272"/>
                    </a:lnTo>
                    <a:lnTo>
                      <a:pt x="1159" y="1270"/>
                    </a:lnTo>
                    <a:lnTo>
                      <a:pt x="1156" y="1270"/>
                    </a:lnTo>
                    <a:lnTo>
                      <a:pt x="1156" y="1267"/>
                    </a:lnTo>
                    <a:lnTo>
                      <a:pt x="1159" y="1267"/>
                    </a:lnTo>
                    <a:lnTo>
                      <a:pt x="1159" y="1264"/>
                    </a:lnTo>
                    <a:lnTo>
                      <a:pt x="1161" y="1264"/>
                    </a:lnTo>
                    <a:lnTo>
                      <a:pt x="1161" y="1262"/>
                    </a:lnTo>
                    <a:lnTo>
                      <a:pt x="1161" y="1259"/>
                    </a:lnTo>
                    <a:lnTo>
                      <a:pt x="1161" y="1257"/>
                    </a:lnTo>
                    <a:lnTo>
                      <a:pt x="1159" y="1257"/>
                    </a:lnTo>
                    <a:lnTo>
                      <a:pt x="1159" y="1254"/>
                    </a:lnTo>
                    <a:lnTo>
                      <a:pt x="1159" y="1251"/>
                    </a:lnTo>
                    <a:lnTo>
                      <a:pt x="1159" y="1249"/>
                    </a:lnTo>
                    <a:lnTo>
                      <a:pt x="1156" y="1249"/>
                    </a:lnTo>
                    <a:lnTo>
                      <a:pt x="1156" y="1246"/>
                    </a:lnTo>
                    <a:lnTo>
                      <a:pt x="1154" y="1236"/>
                    </a:lnTo>
                    <a:lnTo>
                      <a:pt x="1154" y="1233"/>
                    </a:lnTo>
                    <a:lnTo>
                      <a:pt x="1154" y="1230"/>
                    </a:lnTo>
                    <a:lnTo>
                      <a:pt x="1154" y="1228"/>
                    </a:lnTo>
                    <a:lnTo>
                      <a:pt x="1154" y="1225"/>
                    </a:lnTo>
                    <a:lnTo>
                      <a:pt x="1154" y="1223"/>
                    </a:lnTo>
                    <a:lnTo>
                      <a:pt x="1154" y="1220"/>
                    </a:lnTo>
                    <a:lnTo>
                      <a:pt x="1154" y="1217"/>
                    </a:lnTo>
                    <a:lnTo>
                      <a:pt x="1154" y="1215"/>
                    </a:lnTo>
                    <a:lnTo>
                      <a:pt x="1154" y="1212"/>
                    </a:lnTo>
                    <a:lnTo>
                      <a:pt x="1154" y="1209"/>
                    </a:lnTo>
                    <a:lnTo>
                      <a:pt x="1156" y="1209"/>
                    </a:lnTo>
                    <a:lnTo>
                      <a:pt x="1156" y="1204"/>
                    </a:lnTo>
                    <a:lnTo>
                      <a:pt x="1159" y="1204"/>
                    </a:lnTo>
                    <a:lnTo>
                      <a:pt x="1159" y="1202"/>
                    </a:lnTo>
                    <a:lnTo>
                      <a:pt x="1161" y="1202"/>
                    </a:lnTo>
                    <a:lnTo>
                      <a:pt x="1164" y="1199"/>
                    </a:lnTo>
                    <a:lnTo>
                      <a:pt x="1164" y="1194"/>
                    </a:lnTo>
                    <a:lnTo>
                      <a:pt x="1164" y="1191"/>
                    </a:lnTo>
                    <a:lnTo>
                      <a:pt x="1164" y="1189"/>
                    </a:lnTo>
                    <a:lnTo>
                      <a:pt x="1161" y="1186"/>
                    </a:lnTo>
                    <a:lnTo>
                      <a:pt x="1161" y="1183"/>
                    </a:lnTo>
                    <a:lnTo>
                      <a:pt x="1159" y="1178"/>
                    </a:lnTo>
                    <a:lnTo>
                      <a:pt x="1159" y="1176"/>
                    </a:lnTo>
                    <a:lnTo>
                      <a:pt x="1159" y="1173"/>
                    </a:lnTo>
                    <a:lnTo>
                      <a:pt x="1159" y="1170"/>
                    </a:lnTo>
                    <a:lnTo>
                      <a:pt x="1159" y="1168"/>
                    </a:lnTo>
                    <a:lnTo>
                      <a:pt x="1161" y="1165"/>
                    </a:lnTo>
                    <a:lnTo>
                      <a:pt x="1164" y="1165"/>
                    </a:lnTo>
                    <a:lnTo>
                      <a:pt x="1164" y="1162"/>
                    </a:lnTo>
                    <a:lnTo>
                      <a:pt x="1161" y="1162"/>
                    </a:lnTo>
                    <a:lnTo>
                      <a:pt x="1161" y="1157"/>
                    </a:lnTo>
                    <a:lnTo>
                      <a:pt x="1159" y="1155"/>
                    </a:lnTo>
                    <a:lnTo>
                      <a:pt x="1156" y="1149"/>
                    </a:lnTo>
                    <a:lnTo>
                      <a:pt x="1154" y="1147"/>
                    </a:lnTo>
                    <a:lnTo>
                      <a:pt x="1151" y="1147"/>
                    </a:lnTo>
                    <a:lnTo>
                      <a:pt x="1148" y="1147"/>
                    </a:lnTo>
                    <a:lnTo>
                      <a:pt x="1146" y="1147"/>
                    </a:lnTo>
                    <a:lnTo>
                      <a:pt x="1143" y="1144"/>
                    </a:lnTo>
                    <a:lnTo>
                      <a:pt x="1143" y="1142"/>
                    </a:lnTo>
                    <a:lnTo>
                      <a:pt x="1141" y="1142"/>
                    </a:lnTo>
                    <a:lnTo>
                      <a:pt x="1141" y="1139"/>
                    </a:lnTo>
                    <a:lnTo>
                      <a:pt x="1143" y="1136"/>
                    </a:lnTo>
                    <a:lnTo>
                      <a:pt x="1148" y="1134"/>
                    </a:lnTo>
                    <a:lnTo>
                      <a:pt x="1151" y="1134"/>
                    </a:lnTo>
                    <a:lnTo>
                      <a:pt x="1154" y="1134"/>
                    </a:lnTo>
                    <a:lnTo>
                      <a:pt x="1156" y="1134"/>
                    </a:lnTo>
                    <a:lnTo>
                      <a:pt x="1159" y="1131"/>
                    </a:lnTo>
                    <a:lnTo>
                      <a:pt x="1159" y="1129"/>
                    </a:lnTo>
                    <a:lnTo>
                      <a:pt x="1156" y="1129"/>
                    </a:lnTo>
                    <a:lnTo>
                      <a:pt x="1154" y="1126"/>
                    </a:lnTo>
                    <a:lnTo>
                      <a:pt x="1164" y="1113"/>
                    </a:lnTo>
                    <a:lnTo>
                      <a:pt x="1161" y="1108"/>
                    </a:lnTo>
                    <a:lnTo>
                      <a:pt x="1167" y="1102"/>
                    </a:lnTo>
                    <a:lnTo>
                      <a:pt x="1167" y="1100"/>
                    </a:lnTo>
                    <a:lnTo>
                      <a:pt x="1167" y="1097"/>
                    </a:lnTo>
                    <a:lnTo>
                      <a:pt x="1169" y="1095"/>
                    </a:lnTo>
                    <a:lnTo>
                      <a:pt x="1172" y="1095"/>
                    </a:lnTo>
                    <a:lnTo>
                      <a:pt x="1175" y="1095"/>
                    </a:lnTo>
                    <a:lnTo>
                      <a:pt x="1177" y="1097"/>
                    </a:lnTo>
                    <a:lnTo>
                      <a:pt x="1180" y="1095"/>
                    </a:lnTo>
                    <a:lnTo>
                      <a:pt x="1182" y="1092"/>
                    </a:lnTo>
                    <a:lnTo>
                      <a:pt x="1185" y="1092"/>
                    </a:lnTo>
                    <a:lnTo>
                      <a:pt x="1188" y="1089"/>
                    </a:lnTo>
                    <a:lnTo>
                      <a:pt x="1195" y="1084"/>
                    </a:lnTo>
                    <a:lnTo>
                      <a:pt x="1198" y="1084"/>
                    </a:lnTo>
                    <a:lnTo>
                      <a:pt x="1201" y="1084"/>
                    </a:lnTo>
                    <a:lnTo>
                      <a:pt x="1203" y="1084"/>
                    </a:lnTo>
                    <a:lnTo>
                      <a:pt x="1206" y="1082"/>
                    </a:lnTo>
                    <a:lnTo>
                      <a:pt x="1208" y="1082"/>
                    </a:lnTo>
                    <a:lnTo>
                      <a:pt x="1206" y="1082"/>
                    </a:lnTo>
                    <a:lnTo>
                      <a:pt x="1206" y="1084"/>
                    </a:lnTo>
                    <a:lnTo>
                      <a:pt x="1206" y="1087"/>
                    </a:lnTo>
                    <a:lnTo>
                      <a:pt x="1206" y="1089"/>
                    </a:lnTo>
                    <a:lnTo>
                      <a:pt x="1206" y="1092"/>
                    </a:lnTo>
                    <a:lnTo>
                      <a:pt x="1206" y="1095"/>
                    </a:lnTo>
                    <a:lnTo>
                      <a:pt x="1206" y="1097"/>
                    </a:lnTo>
                    <a:lnTo>
                      <a:pt x="1208" y="1095"/>
                    </a:lnTo>
                    <a:lnTo>
                      <a:pt x="1208" y="1097"/>
                    </a:lnTo>
                    <a:lnTo>
                      <a:pt x="1211" y="1097"/>
                    </a:lnTo>
                    <a:lnTo>
                      <a:pt x="1214" y="1097"/>
                    </a:lnTo>
                    <a:lnTo>
                      <a:pt x="1216" y="1100"/>
                    </a:lnTo>
                    <a:lnTo>
                      <a:pt x="1216" y="1102"/>
                    </a:lnTo>
                    <a:lnTo>
                      <a:pt x="1216" y="1105"/>
                    </a:lnTo>
                    <a:lnTo>
                      <a:pt x="1219" y="1105"/>
                    </a:lnTo>
                    <a:lnTo>
                      <a:pt x="1219" y="1110"/>
                    </a:lnTo>
                    <a:lnTo>
                      <a:pt x="1221" y="1113"/>
                    </a:lnTo>
                    <a:lnTo>
                      <a:pt x="1221" y="1115"/>
                    </a:lnTo>
                    <a:lnTo>
                      <a:pt x="1224" y="1115"/>
                    </a:lnTo>
                    <a:lnTo>
                      <a:pt x="1227" y="1115"/>
                    </a:lnTo>
                    <a:lnTo>
                      <a:pt x="1227" y="1113"/>
                    </a:lnTo>
                    <a:lnTo>
                      <a:pt x="1229" y="1113"/>
                    </a:lnTo>
                    <a:lnTo>
                      <a:pt x="1229" y="1110"/>
                    </a:lnTo>
                    <a:lnTo>
                      <a:pt x="1232" y="1110"/>
                    </a:lnTo>
                    <a:lnTo>
                      <a:pt x="1229" y="1108"/>
                    </a:lnTo>
                    <a:lnTo>
                      <a:pt x="1232" y="1108"/>
                    </a:lnTo>
                    <a:lnTo>
                      <a:pt x="1232" y="1105"/>
                    </a:lnTo>
                    <a:lnTo>
                      <a:pt x="1235" y="1102"/>
                    </a:lnTo>
                    <a:lnTo>
                      <a:pt x="1237" y="1102"/>
                    </a:lnTo>
                    <a:lnTo>
                      <a:pt x="1240" y="1102"/>
                    </a:lnTo>
                    <a:lnTo>
                      <a:pt x="1242" y="1102"/>
                    </a:lnTo>
                    <a:lnTo>
                      <a:pt x="1242" y="1105"/>
                    </a:lnTo>
                    <a:lnTo>
                      <a:pt x="1245" y="1105"/>
                    </a:lnTo>
                    <a:lnTo>
                      <a:pt x="1245" y="1102"/>
                    </a:lnTo>
                    <a:lnTo>
                      <a:pt x="1242" y="1105"/>
                    </a:lnTo>
                    <a:lnTo>
                      <a:pt x="1242" y="1102"/>
                    </a:lnTo>
                    <a:lnTo>
                      <a:pt x="1245" y="1102"/>
                    </a:lnTo>
                    <a:lnTo>
                      <a:pt x="1248" y="1102"/>
                    </a:lnTo>
                    <a:lnTo>
                      <a:pt x="1248" y="1100"/>
                    </a:lnTo>
                    <a:lnTo>
                      <a:pt x="1250" y="1100"/>
                    </a:lnTo>
                    <a:lnTo>
                      <a:pt x="1250" y="1102"/>
                    </a:lnTo>
                    <a:lnTo>
                      <a:pt x="1253" y="1102"/>
                    </a:lnTo>
                    <a:lnTo>
                      <a:pt x="1255" y="1102"/>
                    </a:lnTo>
                    <a:lnTo>
                      <a:pt x="1258" y="1105"/>
                    </a:lnTo>
                    <a:lnTo>
                      <a:pt x="1261" y="1102"/>
                    </a:lnTo>
                    <a:lnTo>
                      <a:pt x="1261" y="1100"/>
                    </a:lnTo>
                    <a:lnTo>
                      <a:pt x="1263" y="1100"/>
                    </a:lnTo>
                    <a:lnTo>
                      <a:pt x="1263" y="1102"/>
                    </a:lnTo>
                    <a:lnTo>
                      <a:pt x="1263" y="1105"/>
                    </a:lnTo>
                    <a:lnTo>
                      <a:pt x="1263" y="1102"/>
                    </a:lnTo>
                    <a:lnTo>
                      <a:pt x="1263" y="1100"/>
                    </a:lnTo>
                    <a:lnTo>
                      <a:pt x="1266" y="1100"/>
                    </a:lnTo>
                    <a:lnTo>
                      <a:pt x="1268" y="1100"/>
                    </a:lnTo>
                    <a:lnTo>
                      <a:pt x="1271" y="1100"/>
                    </a:lnTo>
                    <a:lnTo>
                      <a:pt x="1271" y="1097"/>
                    </a:lnTo>
                    <a:lnTo>
                      <a:pt x="1274" y="1097"/>
                    </a:lnTo>
                    <a:lnTo>
                      <a:pt x="1276" y="1097"/>
                    </a:lnTo>
                    <a:lnTo>
                      <a:pt x="1279" y="1097"/>
                    </a:lnTo>
                    <a:lnTo>
                      <a:pt x="1279" y="1095"/>
                    </a:lnTo>
                    <a:lnTo>
                      <a:pt x="1282" y="1095"/>
                    </a:lnTo>
                    <a:lnTo>
                      <a:pt x="1282" y="1092"/>
                    </a:lnTo>
                    <a:lnTo>
                      <a:pt x="1284" y="1092"/>
                    </a:lnTo>
                    <a:lnTo>
                      <a:pt x="1287" y="1092"/>
                    </a:lnTo>
                    <a:lnTo>
                      <a:pt x="1287" y="1095"/>
                    </a:lnTo>
                    <a:lnTo>
                      <a:pt x="1287" y="1092"/>
                    </a:lnTo>
                    <a:lnTo>
                      <a:pt x="1287" y="1089"/>
                    </a:lnTo>
                    <a:lnTo>
                      <a:pt x="1289" y="1089"/>
                    </a:lnTo>
                    <a:lnTo>
                      <a:pt x="1292" y="1089"/>
                    </a:lnTo>
                    <a:lnTo>
                      <a:pt x="1295" y="1089"/>
                    </a:lnTo>
                    <a:lnTo>
                      <a:pt x="1295" y="1092"/>
                    </a:lnTo>
                    <a:lnTo>
                      <a:pt x="1297" y="1092"/>
                    </a:lnTo>
                    <a:lnTo>
                      <a:pt x="1300" y="1092"/>
                    </a:lnTo>
                    <a:lnTo>
                      <a:pt x="1300" y="1095"/>
                    </a:lnTo>
                    <a:lnTo>
                      <a:pt x="1300" y="1092"/>
                    </a:lnTo>
                    <a:lnTo>
                      <a:pt x="1302" y="1092"/>
                    </a:lnTo>
                    <a:lnTo>
                      <a:pt x="1305" y="1092"/>
                    </a:lnTo>
                    <a:lnTo>
                      <a:pt x="1305" y="1089"/>
                    </a:lnTo>
                    <a:lnTo>
                      <a:pt x="1308" y="1092"/>
                    </a:lnTo>
                    <a:lnTo>
                      <a:pt x="1308" y="1095"/>
                    </a:lnTo>
                    <a:lnTo>
                      <a:pt x="1310" y="1095"/>
                    </a:lnTo>
                    <a:lnTo>
                      <a:pt x="1310" y="1092"/>
                    </a:lnTo>
                    <a:lnTo>
                      <a:pt x="1310" y="1095"/>
                    </a:lnTo>
                    <a:lnTo>
                      <a:pt x="1313" y="1095"/>
                    </a:lnTo>
                    <a:lnTo>
                      <a:pt x="1313" y="1092"/>
                    </a:lnTo>
                    <a:lnTo>
                      <a:pt x="1315" y="1092"/>
                    </a:lnTo>
                    <a:lnTo>
                      <a:pt x="1315" y="1095"/>
                    </a:lnTo>
                    <a:lnTo>
                      <a:pt x="1318" y="1095"/>
                    </a:lnTo>
                    <a:lnTo>
                      <a:pt x="1318" y="1092"/>
                    </a:lnTo>
                    <a:lnTo>
                      <a:pt x="1321" y="1092"/>
                    </a:lnTo>
                    <a:lnTo>
                      <a:pt x="1321" y="1089"/>
                    </a:lnTo>
                    <a:lnTo>
                      <a:pt x="1321" y="1087"/>
                    </a:lnTo>
                    <a:lnTo>
                      <a:pt x="1323" y="1089"/>
                    </a:lnTo>
                    <a:lnTo>
                      <a:pt x="1326" y="1089"/>
                    </a:lnTo>
                    <a:lnTo>
                      <a:pt x="1326" y="1092"/>
                    </a:lnTo>
                    <a:lnTo>
                      <a:pt x="1329" y="1095"/>
                    </a:lnTo>
                    <a:lnTo>
                      <a:pt x="1326" y="1095"/>
                    </a:lnTo>
                    <a:lnTo>
                      <a:pt x="1329" y="1095"/>
                    </a:lnTo>
                    <a:lnTo>
                      <a:pt x="1326" y="1095"/>
                    </a:lnTo>
                    <a:lnTo>
                      <a:pt x="1329" y="1095"/>
                    </a:lnTo>
                    <a:lnTo>
                      <a:pt x="1329" y="1097"/>
                    </a:lnTo>
                    <a:lnTo>
                      <a:pt x="1326" y="1097"/>
                    </a:lnTo>
                    <a:lnTo>
                      <a:pt x="1329" y="1097"/>
                    </a:lnTo>
                    <a:lnTo>
                      <a:pt x="1329" y="1100"/>
                    </a:lnTo>
                    <a:lnTo>
                      <a:pt x="1329" y="1102"/>
                    </a:lnTo>
                    <a:lnTo>
                      <a:pt x="1331" y="1102"/>
                    </a:lnTo>
                    <a:lnTo>
                      <a:pt x="1331" y="1105"/>
                    </a:lnTo>
                    <a:lnTo>
                      <a:pt x="1329" y="1105"/>
                    </a:lnTo>
                    <a:lnTo>
                      <a:pt x="1329" y="1108"/>
                    </a:lnTo>
                    <a:lnTo>
                      <a:pt x="1331" y="1108"/>
                    </a:lnTo>
                    <a:lnTo>
                      <a:pt x="1334" y="1108"/>
                    </a:lnTo>
                    <a:lnTo>
                      <a:pt x="1334" y="1110"/>
                    </a:lnTo>
                    <a:lnTo>
                      <a:pt x="1336" y="1108"/>
                    </a:lnTo>
                    <a:lnTo>
                      <a:pt x="1339" y="1108"/>
                    </a:lnTo>
                    <a:lnTo>
                      <a:pt x="1336" y="1108"/>
                    </a:lnTo>
                    <a:lnTo>
                      <a:pt x="1334" y="1110"/>
                    </a:lnTo>
                    <a:lnTo>
                      <a:pt x="1334" y="1113"/>
                    </a:lnTo>
                    <a:lnTo>
                      <a:pt x="1336" y="1113"/>
                    </a:lnTo>
                    <a:lnTo>
                      <a:pt x="1339" y="1115"/>
                    </a:lnTo>
                    <a:lnTo>
                      <a:pt x="1339" y="1118"/>
                    </a:lnTo>
                    <a:lnTo>
                      <a:pt x="1342" y="1121"/>
                    </a:lnTo>
                    <a:lnTo>
                      <a:pt x="1344" y="1121"/>
                    </a:lnTo>
                    <a:lnTo>
                      <a:pt x="1344" y="1123"/>
                    </a:lnTo>
                    <a:lnTo>
                      <a:pt x="1344" y="1126"/>
                    </a:lnTo>
                    <a:lnTo>
                      <a:pt x="1344" y="1129"/>
                    </a:lnTo>
                    <a:lnTo>
                      <a:pt x="1344" y="1131"/>
                    </a:lnTo>
                    <a:lnTo>
                      <a:pt x="1344" y="1134"/>
                    </a:lnTo>
                    <a:lnTo>
                      <a:pt x="1347" y="1134"/>
                    </a:lnTo>
                    <a:lnTo>
                      <a:pt x="1344" y="1134"/>
                    </a:lnTo>
                    <a:lnTo>
                      <a:pt x="1342" y="1134"/>
                    </a:lnTo>
                    <a:lnTo>
                      <a:pt x="1342" y="1136"/>
                    </a:lnTo>
                    <a:lnTo>
                      <a:pt x="1342" y="1139"/>
                    </a:lnTo>
                    <a:lnTo>
                      <a:pt x="1344" y="1139"/>
                    </a:lnTo>
                    <a:lnTo>
                      <a:pt x="1344" y="1142"/>
                    </a:lnTo>
                    <a:lnTo>
                      <a:pt x="1344" y="1144"/>
                    </a:lnTo>
                    <a:lnTo>
                      <a:pt x="1344" y="1147"/>
                    </a:lnTo>
                    <a:lnTo>
                      <a:pt x="1344" y="1149"/>
                    </a:lnTo>
                    <a:lnTo>
                      <a:pt x="1347" y="1149"/>
                    </a:lnTo>
                    <a:lnTo>
                      <a:pt x="1347" y="1152"/>
                    </a:lnTo>
                    <a:lnTo>
                      <a:pt x="1347" y="1155"/>
                    </a:lnTo>
                    <a:lnTo>
                      <a:pt x="1344" y="1155"/>
                    </a:lnTo>
                    <a:lnTo>
                      <a:pt x="1347" y="1157"/>
                    </a:lnTo>
                    <a:lnTo>
                      <a:pt x="1344" y="1157"/>
                    </a:lnTo>
                    <a:lnTo>
                      <a:pt x="1344" y="1160"/>
                    </a:lnTo>
                    <a:lnTo>
                      <a:pt x="1344" y="1162"/>
                    </a:lnTo>
                    <a:lnTo>
                      <a:pt x="1344" y="1165"/>
                    </a:lnTo>
                    <a:lnTo>
                      <a:pt x="1347" y="1165"/>
                    </a:lnTo>
                    <a:lnTo>
                      <a:pt x="1347" y="1168"/>
                    </a:lnTo>
                    <a:lnTo>
                      <a:pt x="1347" y="1170"/>
                    </a:lnTo>
                    <a:lnTo>
                      <a:pt x="1344" y="1170"/>
                    </a:lnTo>
                    <a:lnTo>
                      <a:pt x="1342" y="1173"/>
                    </a:lnTo>
                    <a:lnTo>
                      <a:pt x="1342" y="1176"/>
                    </a:lnTo>
                    <a:lnTo>
                      <a:pt x="1342" y="1178"/>
                    </a:lnTo>
                    <a:lnTo>
                      <a:pt x="1344" y="1178"/>
                    </a:lnTo>
                    <a:lnTo>
                      <a:pt x="1344" y="1181"/>
                    </a:lnTo>
                    <a:lnTo>
                      <a:pt x="1344" y="1183"/>
                    </a:lnTo>
                    <a:lnTo>
                      <a:pt x="1344" y="1186"/>
                    </a:lnTo>
                    <a:lnTo>
                      <a:pt x="1344" y="1189"/>
                    </a:lnTo>
                    <a:lnTo>
                      <a:pt x="1344" y="1191"/>
                    </a:lnTo>
                    <a:lnTo>
                      <a:pt x="1344" y="1194"/>
                    </a:lnTo>
                    <a:lnTo>
                      <a:pt x="1342" y="1194"/>
                    </a:lnTo>
                    <a:lnTo>
                      <a:pt x="1342" y="1196"/>
                    </a:lnTo>
                    <a:lnTo>
                      <a:pt x="1339" y="1196"/>
                    </a:lnTo>
                    <a:lnTo>
                      <a:pt x="1336" y="1196"/>
                    </a:lnTo>
                    <a:lnTo>
                      <a:pt x="1336" y="1199"/>
                    </a:lnTo>
                    <a:lnTo>
                      <a:pt x="1334" y="1199"/>
                    </a:lnTo>
                    <a:lnTo>
                      <a:pt x="1331" y="1202"/>
                    </a:lnTo>
                    <a:lnTo>
                      <a:pt x="1331" y="1204"/>
                    </a:lnTo>
                    <a:lnTo>
                      <a:pt x="1331" y="1202"/>
                    </a:lnTo>
                    <a:lnTo>
                      <a:pt x="1329" y="1202"/>
                    </a:lnTo>
                    <a:lnTo>
                      <a:pt x="1329" y="1204"/>
                    </a:lnTo>
                    <a:lnTo>
                      <a:pt x="1326" y="1204"/>
                    </a:lnTo>
                    <a:lnTo>
                      <a:pt x="1323" y="1204"/>
                    </a:lnTo>
                    <a:lnTo>
                      <a:pt x="1323" y="1202"/>
                    </a:lnTo>
                    <a:lnTo>
                      <a:pt x="1321" y="1202"/>
                    </a:lnTo>
                    <a:lnTo>
                      <a:pt x="1323" y="1202"/>
                    </a:lnTo>
                    <a:lnTo>
                      <a:pt x="1321" y="1202"/>
                    </a:lnTo>
                    <a:lnTo>
                      <a:pt x="1318" y="1202"/>
                    </a:lnTo>
                    <a:lnTo>
                      <a:pt x="1315" y="1202"/>
                    </a:lnTo>
                    <a:lnTo>
                      <a:pt x="1315" y="1204"/>
                    </a:lnTo>
                    <a:lnTo>
                      <a:pt x="1315" y="1207"/>
                    </a:lnTo>
                    <a:lnTo>
                      <a:pt x="1318" y="1207"/>
                    </a:lnTo>
                    <a:lnTo>
                      <a:pt x="1318" y="1209"/>
                    </a:lnTo>
                    <a:lnTo>
                      <a:pt x="1318" y="1212"/>
                    </a:lnTo>
                    <a:lnTo>
                      <a:pt x="1321" y="1212"/>
                    </a:lnTo>
                    <a:lnTo>
                      <a:pt x="1321" y="1215"/>
                    </a:lnTo>
                    <a:lnTo>
                      <a:pt x="1321" y="1217"/>
                    </a:lnTo>
                    <a:lnTo>
                      <a:pt x="1323" y="1220"/>
                    </a:lnTo>
                    <a:lnTo>
                      <a:pt x="1323" y="1223"/>
                    </a:lnTo>
                    <a:lnTo>
                      <a:pt x="1323" y="1225"/>
                    </a:lnTo>
                    <a:lnTo>
                      <a:pt x="1323" y="1228"/>
                    </a:lnTo>
                    <a:lnTo>
                      <a:pt x="1326" y="1228"/>
                    </a:lnTo>
                    <a:lnTo>
                      <a:pt x="1329" y="1228"/>
                    </a:lnTo>
                    <a:lnTo>
                      <a:pt x="1331" y="1230"/>
                    </a:lnTo>
                    <a:lnTo>
                      <a:pt x="1334" y="1230"/>
                    </a:lnTo>
                    <a:lnTo>
                      <a:pt x="1336" y="1230"/>
                    </a:lnTo>
                    <a:lnTo>
                      <a:pt x="1336" y="1233"/>
                    </a:lnTo>
                    <a:lnTo>
                      <a:pt x="1336" y="1236"/>
                    </a:lnTo>
                    <a:lnTo>
                      <a:pt x="1336" y="1238"/>
                    </a:lnTo>
                    <a:lnTo>
                      <a:pt x="1336" y="1241"/>
                    </a:lnTo>
                    <a:lnTo>
                      <a:pt x="1339" y="1241"/>
                    </a:lnTo>
                    <a:lnTo>
                      <a:pt x="1339" y="1243"/>
                    </a:lnTo>
                    <a:lnTo>
                      <a:pt x="1339" y="1246"/>
                    </a:lnTo>
                    <a:lnTo>
                      <a:pt x="1339" y="1249"/>
                    </a:lnTo>
                    <a:lnTo>
                      <a:pt x="1342" y="1249"/>
                    </a:lnTo>
                    <a:lnTo>
                      <a:pt x="1342" y="1251"/>
                    </a:lnTo>
                    <a:lnTo>
                      <a:pt x="1344" y="1251"/>
                    </a:lnTo>
                    <a:lnTo>
                      <a:pt x="1347" y="1251"/>
                    </a:lnTo>
                    <a:lnTo>
                      <a:pt x="1347" y="1254"/>
                    </a:lnTo>
                    <a:lnTo>
                      <a:pt x="1347" y="1257"/>
                    </a:lnTo>
                    <a:lnTo>
                      <a:pt x="1349" y="1257"/>
                    </a:lnTo>
                    <a:lnTo>
                      <a:pt x="1349" y="1259"/>
                    </a:lnTo>
                    <a:lnTo>
                      <a:pt x="1352" y="1259"/>
                    </a:lnTo>
                    <a:lnTo>
                      <a:pt x="1352" y="1262"/>
                    </a:lnTo>
                    <a:lnTo>
                      <a:pt x="1355" y="1262"/>
                    </a:lnTo>
                    <a:lnTo>
                      <a:pt x="1357" y="1262"/>
                    </a:lnTo>
                    <a:lnTo>
                      <a:pt x="1355" y="1262"/>
                    </a:lnTo>
                    <a:lnTo>
                      <a:pt x="1357" y="1262"/>
                    </a:lnTo>
                    <a:lnTo>
                      <a:pt x="1355" y="1264"/>
                    </a:lnTo>
                    <a:lnTo>
                      <a:pt x="1357" y="1264"/>
                    </a:lnTo>
                    <a:lnTo>
                      <a:pt x="1360" y="1267"/>
                    </a:lnTo>
                    <a:lnTo>
                      <a:pt x="1360" y="1270"/>
                    </a:lnTo>
                    <a:lnTo>
                      <a:pt x="1362" y="1270"/>
                    </a:lnTo>
                    <a:lnTo>
                      <a:pt x="1362" y="1272"/>
                    </a:lnTo>
                    <a:lnTo>
                      <a:pt x="1365" y="1272"/>
                    </a:lnTo>
                    <a:lnTo>
                      <a:pt x="1365" y="1275"/>
                    </a:lnTo>
                    <a:lnTo>
                      <a:pt x="1368" y="1275"/>
                    </a:lnTo>
                    <a:lnTo>
                      <a:pt x="1368" y="1277"/>
                    </a:lnTo>
                    <a:lnTo>
                      <a:pt x="1370" y="1277"/>
                    </a:lnTo>
                    <a:lnTo>
                      <a:pt x="1373" y="1280"/>
                    </a:lnTo>
                    <a:lnTo>
                      <a:pt x="1375" y="1280"/>
                    </a:lnTo>
                    <a:lnTo>
                      <a:pt x="1373" y="1280"/>
                    </a:lnTo>
                    <a:lnTo>
                      <a:pt x="1373" y="1283"/>
                    </a:lnTo>
                    <a:lnTo>
                      <a:pt x="1373" y="1285"/>
                    </a:lnTo>
                    <a:lnTo>
                      <a:pt x="1373" y="1288"/>
                    </a:lnTo>
                    <a:lnTo>
                      <a:pt x="1373" y="1290"/>
                    </a:lnTo>
                    <a:lnTo>
                      <a:pt x="1375" y="1290"/>
                    </a:lnTo>
                    <a:lnTo>
                      <a:pt x="1375" y="1293"/>
                    </a:lnTo>
                    <a:lnTo>
                      <a:pt x="1378" y="1296"/>
                    </a:lnTo>
                    <a:lnTo>
                      <a:pt x="1378" y="1298"/>
                    </a:lnTo>
                    <a:lnTo>
                      <a:pt x="1381" y="1298"/>
                    </a:lnTo>
                    <a:lnTo>
                      <a:pt x="1381" y="1301"/>
                    </a:lnTo>
                    <a:lnTo>
                      <a:pt x="1383" y="1304"/>
                    </a:lnTo>
                    <a:lnTo>
                      <a:pt x="1383" y="1306"/>
                    </a:lnTo>
                    <a:lnTo>
                      <a:pt x="1386" y="1306"/>
                    </a:lnTo>
                    <a:lnTo>
                      <a:pt x="1386" y="1309"/>
                    </a:lnTo>
                    <a:lnTo>
                      <a:pt x="1386" y="1311"/>
                    </a:lnTo>
                    <a:lnTo>
                      <a:pt x="1389" y="1311"/>
                    </a:lnTo>
                    <a:lnTo>
                      <a:pt x="1389" y="1314"/>
                    </a:lnTo>
                    <a:lnTo>
                      <a:pt x="1391" y="1317"/>
                    </a:lnTo>
                    <a:lnTo>
                      <a:pt x="1391" y="1314"/>
                    </a:lnTo>
                    <a:lnTo>
                      <a:pt x="1391" y="1311"/>
                    </a:lnTo>
                    <a:lnTo>
                      <a:pt x="1394" y="1311"/>
                    </a:lnTo>
                    <a:lnTo>
                      <a:pt x="1394" y="1309"/>
                    </a:lnTo>
                    <a:lnTo>
                      <a:pt x="1391" y="1309"/>
                    </a:lnTo>
                    <a:lnTo>
                      <a:pt x="1391" y="1306"/>
                    </a:lnTo>
                    <a:lnTo>
                      <a:pt x="1391" y="1304"/>
                    </a:lnTo>
                    <a:lnTo>
                      <a:pt x="1391" y="1301"/>
                    </a:lnTo>
                    <a:lnTo>
                      <a:pt x="1391" y="1298"/>
                    </a:lnTo>
                    <a:lnTo>
                      <a:pt x="1389" y="1298"/>
                    </a:lnTo>
                    <a:lnTo>
                      <a:pt x="1389" y="1296"/>
                    </a:lnTo>
                    <a:lnTo>
                      <a:pt x="1389" y="1293"/>
                    </a:lnTo>
                    <a:lnTo>
                      <a:pt x="1389" y="1290"/>
                    </a:lnTo>
                    <a:lnTo>
                      <a:pt x="1386" y="1288"/>
                    </a:lnTo>
                    <a:lnTo>
                      <a:pt x="1389" y="1288"/>
                    </a:lnTo>
                    <a:lnTo>
                      <a:pt x="1389" y="1285"/>
                    </a:lnTo>
                    <a:lnTo>
                      <a:pt x="1389" y="1283"/>
                    </a:lnTo>
                    <a:lnTo>
                      <a:pt x="1389" y="1280"/>
                    </a:lnTo>
                    <a:lnTo>
                      <a:pt x="1389" y="1277"/>
                    </a:lnTo>
                    <a:lnTo>
                      <a:pt x="1389" y="1275"/>
                    </a:lnTo>
                    <a:lnTo>
                      <a:pt x="1386" y="1275"/>
                    </a:lnTo>
                    <a:lnTo>
                      <a:pt x="1386" y="1272"/>
                    </a:lnTo>
                    <a:lnTo>
                      <a:pt x="1386" y="1270"/>
                    </a:lnTo>
                    <a:lnTo>
                      <a:pt x="1383" y="1270"/>
                    </a:lnTo>
                    <a:lnTo>
                      <a:pt x="1383" y="1267"/>
                    </a:lnTo>
                    <a:lnTo>
                      <a:pt x="1383" y="1264"/>
                    </a:lnTo>
                    <a:lnTo>
                      <a:pt x="1381" y="1264"/>
                    </a:lnTo>
                    <a:lnTo>
                      <a:pt x="1381" y="1262"/>
                    </a:lnTo>
                    <a:lnTo>
                      <a:pt x="1375" y="1259"/>
                    </a:lnTo>
                    <a:lnTo>
                      <a:pt x="1381" y="1259"/>
                    </a:lnTo>
                    <a:lnTo>
                      <a:pt x="1383" y="1257"/>
                    </a:lnTo>
                    <a:lnTo>
                      <a:pt x="1383" y="1254"/>
                    </a:lnTo>
                    <a:lnTo>
                      <a:pt x="1383" y="1251"/>
                    </a:lnTo>
                    <a:lnTo>
                      <a:pt x="1386" y="1251"/>
                    </a:lnTo>
                    <a:lnTo>
                      <a:pt x="1386" y="1249"/>
                    </a:lnTo>
                    <a:lnTo>
                      <a:pt x="1386" y="1246"/>
                    </a:lnTo>
                    <a:lnTo>
                      <a:pt x="1386" y="1249"/>
                    </a:lnTo>
                    <a:lnTo>
                      <a:pt x="1386" y="1246"/>
                    </a:lnTo>
                    <a:lnTo>
                      <a:pt x="1386" y="1243"/>
                    </a:lnTo>
                    <a:lnTo>
                      <a:pt x="1386" y="1241"/>
                    </a:lnTo>
                    <a:lnTo>
                      <a:pt x="1389" y="1241"/>
                    </a:lnTo>
                    <a:lnTo>
                      <a:pt x="1389" y="1238"/>
                    </a:lnTo>
                    <a:lnTo>
                      <a:pt x="1386" y="1238"/>
                    </a:lnTo>
                    <a:lnTo>
                      <a:pt x="1386" y="1236"/>
                    </a:lnTo>
                    <a:lnTo>
                      <a:pt x="1389" y="1236"/>
                    </a:lnTo>
                    <a:lnTo>
                      <a:pt x="1389" y="1233"/>
                    </a:lnTo>
                    <a:lnTo>
                      <a:pt x="1386" y="1233"/>
                    </a:lnTo>
                    <a:lnTo>
                      <a:pt x="1389" y="1233"/>
                    </a:lnTo>
                    <a:lnTo>
                      <a:pt x="1389" y="1230"/>
                    </a:lnTo>
                    <a:lnTo>
                      <a:pt x="1386" y="1230"/>
                    </a:lnTo>
                    <a:lnTo>
                      <a:pt x="1386" y="1228"/>
                    </a:lnTo>
                    <a:lnTo>
                      <a:pt x="1389" y="1228"/>
                    </a:lnTo>
                    <a:lnTo>
                      <a:pt x="1386" y="1228"/>
                    </a:lnTo>
                    <a:lnTo>
                      <a:pt x="1389" y="1228"/>
                    </a:lnTo>
                    <a:lnTo>
                      <a:pt x="1391" y="1225"/>
                    </a:lnTo>
                    <a:lnTo>
                      <a:pt x="1389" y="1225"/>
                    </a:lnTo>
                    <a:lnTo>
                      <a:pt x="1391" y="1225"/>
                    </a:lnTo>
                    <a:lnTo>
                      <a:pt x="1391" y="1223"/>
                    </a:lnTo>
                    <a:lnTo>
                      <a:pt x="1391" y="1225"/>
                    </a:lnTo>
                    <a:lnTo>
                      <a:pt x="1391" y="1223"/>
                    </a:lnTo>
                    <a:lnTo>
                      <a:pt x="1391" y="1225"/>
                    </a:lnTo>
                    <a:lnTo>
                      <a:pt x="1394" y="1225"/>
                    </a:lnTo>
                    <a:lnTo>
                      <a:pt x="1394" y="1223"/>
                    </a:lnTo>
                    <a:lnTo>
                      <a:pt x="1396" y="1223"/>
                    </a:lnTo>
                    <a:lnTo>
                      <a:pt x="1399" y="1223"/>
                    </a:lnTo>
                    <a:lnTo>
                      <a:pt x="1402" y="1223"/>
                    </a:lnTo>
                    <a:lnTo>
                      <a:pt x="1402" y="1220"/>
                    </a:lnTo>
                    <a:lnTo>
                      <a:pt x="1404" y="1220"/>
                    </a:lnTo>
                    <a:lnTo>
                      <a:pt x="1407" y="1220"/>
                    </a:lnTo>
                    <a:lnTo>
                      <a:pt x="1409" y="1220"/>
                    </a:lnTo>
                    <a:lnTo>
                      <a:pt x="1409" y="1217"/>
                    </a:lnTo>
                    <a:lnTo>
                      <a:pt x="1412" y="1217"/>
                    </a:lnTo>
                    <a:lnTo>
                      <a:pt x="1415" y="1217"/>
                    </a:lnTo>
                    <a:lnTo>
                      <a:pt x="1415" y="1215"/>
                    </a:lnTo>
                    <a:lnTo>
                      <a:pt x="1415" y="1212"/>
                    </a:lnTo>
                    <a:lnTo>
                      <a:pt x="1417" y="1212"/>
                    </a:lnTo>
                    <a:lnTo>
                      <a:pt x="1417" y="1209"/>
                    </a:lnTo>
                    <a:lnTo>
                      <a:pt x="1420" y="1209"/>
                    </a:lnTo>
                    <a:lnTo>
                      <a:pt x="1422" y="1209"/>
                    </a:lnTo>
                    <a:lnTo>
                      <a:pt x="1422" y="1207"/>
                    </a:lnTo>
                    <a:lnTo>
                      <a:pt x="1425" y="1207"/>
                    </a:lnTo>
                    <a:lnTo>
                      <a:pt x="1428" y="1204"/>
                    </a:lnTo>
                    <a:lnTo>
                      <a:pt x="1430" y="1204"/>
                    </a:lnTo>
                    <a:lnTo>
                      <a:pt x="1430" y="1202"/>
                    </a:lnTo>
                    <a:lnTo>
                      <a:pt x="1433" y="1202"/>
                    </a:lnTo>
                    <a:lnTo>
                      <a:pt x="1436" y="1202"/>
                    </a:lnTo>
                    <a:lnTo>
                      <a:pt x="1436" y="1199"/>
                    </a:lnTo>
                    <a:lnTo>
                      <a:pt x="1436" y="1202"/>
                    </a:lnTo>
                    <a:lnTo>
                      <a:pt x="1436" y="1199"/>
                    </a:lnTo>
                    <a:lnTo>
                      <a:pt x="1438" y="1199"/>
                    </a:lnTo>
                    <a:lnTo>
                      <a:pt x="1441" y="1199"/>
                    </a:lnTo>
                    <a:lnTo>
                      <a:pt x="1441" y="1196"/>
                    </a:lnTo>
                    <a:lnTo>
                      <a:pt x="1443" y="1196"/>
                    </a:lnTo>
                    <a:lnTo>
                      <a:pt x="1446" y="1196"/>
                    </a:lnTo>
                    <a:lnTo>
                      <a:pt x="1446" y="1194"/>
                    </a:lnTo>
                    <a:lnTo>
                      <a:pt x="1449" y="1194"/>
                    </a:lnTo>
                    <a:lnTo>
                      <a:pt x="1449" y="1191"/>
                    </a:lnTo>
                    <a:lnTo>
                      <a:pt x="1451" y="1191"/>
                    </a:lnTo>
                    <a:lnTo>
                      <a:pt x="1451" y="1189"/>
                    </a:lnTo>
                    <a:lnTo>
                      <a:pt x="1451" y="1186"/>
                    </a:lnTo>
                    <a:lnTo>
                      <a:pt x="1454" y="1186"/>
                    </a:lnTo>
                    <a:lnTo>
                      <a:pt x="1456" y="1186"/>
                    </a:lnTo>
                    <a:lnTo>
                      <a:pt x="1456" y="1183"/>
                    </a:lnTo>
                    <a:lnTo>
                      <a:pt x="1456" y="1186"/>
                    </a:lnTo>
                    <a:lnTo>
                      <a:pt x="1459" y="1186"/>
                    </a:lnTo>
                    <a:lnTo>
                      <a:pt x="1459" y="1183"/>
                    </a:lnTo>
                    <a:lnTo>
                      <a:pt x="1462" y="1183"/>
                    </a:lnTo>
                    <a:lnTo>
                      <a:pt x="1462" y="1181"/>
                    </a:lnTo>
                    <a:lnTo>
                      <a:pt x="1462" y="1178"/>
                    </a:lnTo>
                    <a:lnTo>
                      <a:pt x="1464" y="1176"/>
                    </a:lnTo>
                    <a:lnTo>
                      <a:pt x="1467" y="1173"/>
                    </a:lnTo>
                    <a:lnTo>
                      <a:pt x="1469" y="1173"/>
                    </a:lnTo>
                    <a:lnTo>
                      <a:pt x="1469" y="1170"/>
                    </a:lnTo>
                    <a:lnTo>
                      <a:pt x="1472" y="1170"/>
                    </a:lnTo>
                    <a:lnTo>
                      <a:pt x="1475" y="1170"/>
                    </a:lnTo>
                    <a:lnTo>
                      <a:pt x="1477" y="1170"/>
                    </a:lnTo>
                    <a:lnTo>
                      <a:pt x="1477" y="1168"/>
                    </a:lnTo>
                    <a:lnTo>
                      <a:pt x="1480" y="1168"/>
                    </a:lnTo>
                    <a:lnTo>
                      <a:pt x="1483" y="1168"/>
                    </a:lnTo>
                    <a:lnTo>
                      <a:pt x="1485" y="1168"/>
                    </a:lnTo>
                    <a:lnTo>
                      <a:pt x="1488" y="1168"/>
                    </a:lnTo>
                    <a:lnTo>
                      <a:pt x="1488" y="1165"/>
                    </a:lnTo>
                    <a:lnTo>
                      <a:pt x="1485" y="1165"/>
                    </a:lnTo>
                    <a:lnTo>
                      <a:pt x="1485" y="1162"/>
                    </a:lnTo>
                    <a:lnTo>
                      <a:pt x="1485" y="1160"/>
                    </a:lnTo>
                    <a:lnTo>
                      <a:pt x="1485" y="1157"/>
                    </a:lnTo>
                    <a:lnTo>
                      <a:pt x="1488" y="1157"/>
                    </a:lnTo>
                    <a:lnTo>
                      <a:pt x="1490" y="1157"/>
                    </a:lnTo>
                    <a:lnTo>
                      <a:pt x="1490" y="1155"/>
                    </a:lnTo>
                    <a:lnTo>
                      <a:pt x="1488" y="1155"/>
                    </a:lnTo>
                    <a:lnTo>
                      <a:pt x="1488" y="1152"/>
                    </a:lnTo>
                    <a:lnTo>
                      <a:pt x="1490" y="1152"/>
                    </a:lnTo>
                    <a:lnTo>
                      <a:pt x="1490" y="1155"/>
                    </a:lnTo>
                    <a:lnTo>
                      <a:pt x="1493" y="1155"/>
                    </a:lnTo>
                    <a:lnTo>
                      <a:pt x="1493" y="1157"/>
                    </a:lnTo>
                    <a:lnTo>
                      <a:pt x="1493" y="1155"/>
                    </a:lnTo>
                    <a:lnTo>
                      <a:pt x="1496" y="1155"/>
                    </a:lnTo>
                    <a:lnTo>
                      <a:pt x="1496" y="1152"/>
                    </a:lnTo>
                    <a:lnTo>
                      <a:pt x="1496" y="1149"/>
                    </a:lnTo>
                    <a:lnTo>
                      <a:pt x="1496" y="1147"/>
                    </a:lnTo>
                    <a:lnTo>
                      <a:pt x="1493" y="1147"/>
                    </a:lnTo>
                    <a:lnTo>
                      <a:pt x="1493" y="1144"/>
                    </a:lnTo>
                    <a:lnTo>
                      <a:pt x="1496" y="1144"/>
                    </a:lnTo>
                    <a:lnTo>
                      <a:pt x="1496" y="1142"/>
                    </a:lnTo>
                    <a:lnTo>
                      <a:pt x="1496" y="1144"/>
                    </a:lnTo>
                    <a:lnTo>
                      <a:pt x="1498" y="1144"/>
                    </a:lnTo>
                    <a:lnTo>
                      <a:pt x="1498" y="1142"/>
                    </a:lnTo>
                    <a:lnTo>
                      <a:pt x="1501" y="1142"/>
                    </a:lnTo>
                    <a:lnTo>
                      <a:pt x="1503" y="1139"/>
                    </a:lnTo>
                    <a:lnTo>
                      <a:pt x="1503" y="1136"/>
                    </a:lnTo>
                    <a:lnTo>
                      <a:pt x="1503" y="1139"/>
                    </a:lnTo>
                    <a:lnTo>
                      <a:pt x="1506" y="1139"/>
                    </a:lnTo>
                    <a:lnTo>
                      <a:pt x="1503" y="1136"/>
                    </a:lnTo>
                    <a:lnTo>
                      <a:pt x="1501" y="1136"/>
                    </a:lnTo>
                    <a:lnTo>
                      <a:pt x="1498" y="1134"/>
                    </a:lnTo>
                    <a:lnTo>
                      <a:pt x="1496" y="1134"/>
                    </a:lnTo>
                    <a:lnTo>
                      <a:pt x="1496" y="1131"/>
                    </a:lnTo>
                    <a:lnTo>
                      <a:pt x="1493" y="1131"/>
                    </a:lnTo>
                    <a:lnTo>
                      <a:pt x="1490" y="1131"/>
                    </a:lnTo>
                    <a:lnTo>
                      <a:pt x="1490" y="1134"/>
                    </a:lnTo>
                    <a:lnTo>
                      <a:pt x="1488" y="1131"/>
                    </a:lnTo>
                    <a:lnTo>
                      <a:pt x="1485" y="1131"/>
                    </a:lnTo>
                    <a:lnTo>
                      <a:pt x="1483" y="1131"/>
                    </a:lnTo>
                    <a:lnTo>
                      <a:pt x="1480" y="1131"/>
                    </a:lnTo>
                    <a:lnTo>
                      <a:pt x="1480" y="1129"/>
                    </a:lnTo>
                    <a:lnTo>
                      <a:pt x="1477" y="1129"/>
                    </a:lnTo>
                    <a:lnTo>
                      <a:pt x="1475" y="1129"/>
                    </a:lnTo>
                    <a:lnTo>
                      <a:pt x="1475" y="1131"/>
                    </a:lnTo>
                    <a:lnTo>
                      <a:pt x="1472" y="1131"/>
                    </a:lnTo>
                    <a:lnTo>
                      <a:pt x="1472" y="1129"/>
                    </a:lnTo>
                    <a:lnTo>
                      <a:pt x="1469" y="1129"/>
                    </a:lnTo>
                    <a:lnTo>
                      <a:pt x="1469" y="1126"/>
                    </a:lnTo>
                    <a:lnTo>
                      <a:pt x="1469" y="1123"/>
                    </a:lnTo>
                    <a:lnTo>
                      <a:pt x="1469" y="1121"/>
                    </a:lnTo>
                    <a:lnTo>
                      <a:pt x="1469" y="1118"/>
                    </a:lnTo>
                    <a:lnTo>
                      <a:pt x="1467" y="1118"/>
                    </a:lnTo>
                    <a:lnTo>
                      <a:pt x="1467" y="1115"/>
                    </a:lnTo>
                    <a:lnTo>
                      <a:pt x="1464" y="1115"/>
                    </a:lnTo>
                    <a:lnTo>
                      <a:pt x="1464" y="1113"/>
                    </a:lnTo>
                    <a:lnTo>
                      <a:pt x="1462" y="1113"/>
                    </a:lnTo>
                    <a:lnTo>
                      <a:pt x="1462" y="1110"/>
                    </a:lnTo>
                    <a:lnTo>
                      <a:pt x="1459" y="1110"/>
                    </a:lnTo>
                    <a:lnTo>
                      <a:pt x="1459" y="1108"/>
                    </a:lnTo>
                    <a:lnTo>
                      <a:pt x="1456" y="1108"/>
                    </a:lnTo>
                    <a:lnTo>
                      <a:pt x="1456" y="1105"/>
                    </a:lnTo>
                    <a:lnTo>
                      <a:pt x="1454" y="1105"/>
                    </a:lnTo>
                    <a:lnTo>
                      <a:pt x="1454" y="1102"/>
                    </a:lnTo>
                    <a:lnTo>
                      <a:pt x="1454" y="1100"/>
                    </a:lnTo>
                    <a:lnTo>
                      <a:pt x="1451" y="1097"/>
                    </a:lnTo>
                    <a:lnTo>
                      <a:pt x="1451" y="1095"/>
                    </a:lnTo>
                    <a:lnTo>
                      <a:pt x="1451" y="1092"/>
                    </a:lnTo>
                    <a:lnTo>
                      <a:pt x="1451" y="1089"/>
                    </a:lnTo>
                    <a:lnTo>
                      <a:pt x="1451" y="1087"/>
                    </a:lnTo>
                    <a:lnTo>
                      <a:pt x="1451" y="1084"/>
                    </a:lnTo>
                    <a:lnTo>
                      <a:pt x="1454" y="1082"/>
                    </a:lnTo>
                    <a:lnTo>
                      <a:pt x="1454" y="1079"/>
                    </a:lnTo>
                    <a:lnTo>
                      <a:pt x="1454" y="1076"/>
                    </a:lnTo>
                    <a:lnTo>
                      <a:pt x="1451" y="1076"/>
                    </a:lnTo>
                    <a:lnTo>
                      <a:pt x="1451" y="1074"/>
                    </a:lnTo>
                    <a:lnTo>
                      <a:pt x="1449" y="1074"/>
                    </a:lnTo>
                    <a:lnTo>
                      <a:pt x="1449" y="1071"/>
                    </a:lnTo>
                    <a:lnTo>
                      <a:pt x="1446" y="1071"/>
                    </a:lnTo>
                    <a:lnTo>
                      <a:pt x="1443" y="1071"/>
                    </a:lnTo>
                    <a:lnTo>
                      <a:pt x="1443" y="1068"/>
                    </a:lnTo>
                    <a:lnTo>
                      <a:pt x="1443" y="1066"/>
                    </a:lnTo>
                    <a:lnTo>
                      <a:pt x="1443" y="1063"/>
                    </a:lnTo>
                    <a:lnTo>
                      <a:pt x="1441" y="1063"/>
                    </a:lnTo>
                    <a:lnTo>
                      <a:pt x="1441" y="1061"/>
                    </a:lnTo>
                    <a:lnTo>
                      <a:pt x="1441" y="1058"/>
                    </a:lnTo>
                    <a:lnTo>
                      <a:pt x="1441" y="1055"/>
                    </a:lnTo>
                    <a:lnTo>
                      <a:pt x="1441" y="1053"/>
                    </a:lnTo>
                    <a:lnTo>
                      <a:pt x="1441" y="1050"/>
                    </a:lnTo>
                    <a:lnTo>
                      <a:pt x="1438" y="1050"/>
                    </a:lnTo>
                    <a:lnTo>
                      <a:pt x="1438" y="1048"/>
                    </a:lnTo>
                    <a:lnTo>
                      <a:pt x="1436" y="1048"/>
                    </a:lnTo>
                    <a:lnTo>
                      <a:pt x="1436" y="1045"/>
                    </a:lnTo>
                    <a:lnTo>
                      <a:pt x="1433" y="1042"/>
                    </a:lnTo>
                    <a:lnTo>
                      <a:pt x="1433" y="1040"/>
                    </a:lnTo>
                    <a:lnTo>
                      <a:pt x="1433" y="1037"/>
                    </a:lnTo>
                    <a:lnTo>
                      <a:pt x="1433" y="1034"/>
                    </a:lnTo>
                    <a:lnTo>
                      <a:pt x="1436" y="1034"/>
                    </a:lnTo>
                    <a:lnTo>
                      <a:pt x="1433" y="1034"/>
                    </a:lnTo>
                    <a:lnTo>
                      <a:pt x="1433" y="1032"/>
                    </a:lnTo>
                    <a:lnTo>
                      <a:pt x="1436" y="1032"/>
                    </a:lnTo>
                    <a:lnTo>
                      <a:pt x="1436" y="1029"/>
                    </a:lnTo>
                    <a:lnTo>
                      <a:pt x="1433" y="1027"/>
                    </a:lnTo>
                    <a:lnTo>
                      <a:pt x="1436" y="1027"/>
                    </a:lnTo>
                    <a:lnTo>
                      <a:pt x="1436" y="1029"/>
                    </a:lnTo>
                    <a:lnTo>
                      <a:pt x="1438" y="1029"/>
                    </a:lnTo>
                    <a:lnTo>
                      <a:pt x="1441" y="1029"/>
                    </a:lnTo>
                    <a:lnTo>
                      <a:pt x="1441" y="1027"/>
                    </a:lnTo>
                    <a:lnTo>
                      <a:pt x="1443" y="1027"/>
                    </a:lnTo>
                    <a:lnTo>
                      <a:pt x="1443" y="1024"/>
                    </a:lnTo>
                    <a:lnTo>
                      <a:pt x="1446" y="1024"/>
                    </a:lnTo>
                    <a:lnTo>
                      <a:pt x="1446" y="1021"/>
                    </a:lnTo>
                    <a:lnTo>
                      <a:pt x="1449" y="1021"/>
                    </a:lnTo>
                    <a:lnTo>
                      <a:pt x="1449" y="1019"/>
                    </a:lnTo>
                    <a:lnTo>
                      <a:pt x="1451" y="1019"/>
                    </a:lnTo>
                    <a:lnTo>
                      <a:pt x="1454" y="1016"/>
                    </a:lnTo>
                    <a:lnTo>
                      <a:pt x="1456" y="1016"/>
                    </a:lnTo>
                    <a:lnTo>
                      <a:pt x="1456" y="1011"/>
                    </a:lnTo>
                    <a:lnTo>
                      <a:pt x="1456" y="1008"/>
                    </a:lnTo>
                    <a:lnTo>
                      <a:pt x="1456" y="1006"/>
                    </a:lnTo>
                    <a:lnTo>
                      <a:pt x="1454" y="1003"/>
                    </a:lnTo>
                    <a:lnTo>
                      <a:pt x="1454" y="1001"/>
                    </a:lnTo>
                    <a:lnTo>
                      <a:pt x="1456" y="1001"/>
                    </a:lnTo>
                    <a:lnTo>
                      <a:pt x="1454" y="1001"/>
                    </a:lnTo>
                    <a:lnTo>
                      <a:pt x="1451" y="1001"/>
                    </a:lnTo>
                    <a:lnTo>
                      <a:pt x="1449" y="1001"/>
                    </a:lnTo>
                    <a:lnTo>
                      <a:pt x="1449" y="998"/>
                    </a:lnTo>
                    <a:lnTo>
                      <a:pt x="1446" y="998"/>
                    </a:lnTo>
                    <a:lnTo>
                      <a:pt x="1443" y="998"/>
                    </a:lnTo>
                    <a:lnTo>
                      <a:pt x="1443" y="1001"/>
                    </a:lnTo>
                    <a:lnTo>
                      <a:pt x="1443" y="998"/>
                    </a:lnTo>
                    <a:lnTo>
                      <a:pt x="1441" y="998"/>
                    </a:lnTo>
                    <a:lnTo>
                      <a:pt x="1438" y="1001"/>
                    </a:lnTo>
                    <a:lnTo>
                      <a:pt x="1438" y="1003"/>
                    </a:lnTo>
                    <a:lnTo>
                      <a:pt x="1436" y="1003"/>
                    </a:lnTo>
                    <a:lnTo>
                      <a:pt x="1433" y="1003"/>
                    </a:lnTo>
                    <a:lnTo>
                      <a:pt x="1433" y="1001"/>
                    </a:lnTo>
                    <a:lnTo>
                      <a:pt x="1430" y="1001"/>
                    </a:lnTo>
                    <a:lnTo>
                      <a:pt x="1428" y="1001"/>
                    </a:lnTo>
                    <a:lnTo>
                      <a:pt x="1428" y="998"/>
                    </a:lnTo>
                    <a:lnTo>
                      <a:pt x="1425" y="998"/>
                    </a:lnTo>
                    <a:lnTo>
                      <a:pt x="1422" y="998"/>
                    </a:lnTo>
                    <a:lnTo>
                      <a:pt x="1420" y="995"/>
                    </a:lnTo>
                    <a:lnTo>
                      <a:pt x="1420" y="998"/>
                    </a:lnTo>
                    <a:lnTo>
                      <a:pt x="1417" y="998"/>
                    </a:lnTo>
                    <a:lnTo>
                      <a:pt x="1417" y="995"/>
                    </a:lnTo>
                    <a:lnTo>
                      <a:pt x="1415" y="995"/>
                    </a:lnTo>
                    <a:lnTo>
                      <a:pt x="1412" y="995"/>
                    </a:lnTo>
                    <a:lnTo>
                      <a:pt x="1409" y="995"/>
                    </a:lnTo>
                    <a:lnTo>
                      <a:pt x="1409" y="998"/>
                    </a:lnTo>
                    <a:lnTo>
                      <a:pt x="1409" y="1001"/>
                    </a:lnTo>
                    <a:lnTo>
                      <a:pt x="1409" y="1003"/>
                    </a:lnTo>
                    <a:lnTo>
                      <a:pt x="1409" y="1006"/>
                    </a:lnTo>
                    <a:lnTo>
                      <a:pt x="1409" y="1008"/>
                    </a:lnTo>
                    <a:lnTo>
                      <a:pt x="1407" y="1008"/>
                    </a:lnTo>
                    <a:lnTo>
                      <a:pt x="1407" y="1006"/>
                    </a:lnTo>
                    <a:lnTo>
                      <a:pt x="1404" y="1006"/>
                    </a:lnTo>
                    <a:lnTo>
                      <a:pt x="1404" y="1003"/>
                    </a:lnTo>
                    <a:lnTo>
                      <a:pt x="1404" y="1001"/>
                    </a:lnTo>
                    <a:lnTo>
                      <a:pt x="1402" y="1001"/>
                    </a:lnTo>
                    <a:lnTo>
                      <a:pt x="1402" y="998"/>
                    </a:lnTo>
                    <a:lnTo>
                      <a:pt x="1399" y="998"/>
                    </a:lnTo>
                    <a:lnTo>
                      <a:pt x="1399" y="995"/>
                    </a:lnTo>
                    <a:lnTo>
                      <a:pt x="1399" y="993"/>
                    </a:lnTo>
                    <a:lnTo>
                      <a:pt x="1402" y="993"/>
                    </a:lnTo>
                    <a:lnTo>
                      <a:pt x="1402" y="990"/>
                    </a:lnTo>
                    <a:lnTo>
                      <a:pt x="1402" y="987"/>
                    </a:lnTo>
                    <a:lnTo>
                      <a:pt x="1404" y="990"/>
                    </a:lnTo>
                    <a:lnTo>
                      <a:pt x="1404" y="987"/>
                    </a:lnTo>
                    <a:lnTo>
                      <a:pt x="1407" y="987"/>
                    </a:lnTo>
                    <a:lnTo>
                      <a:pt x="1409" y="987"/>
                    </a:lnTo>
                    <a:lnTo>
                      <a:pt x="1409" y="985"/>
                    </a:lnTo>
                    <a:lnTo>
                      <a:pt x="1412" y="985"/>
                    </a:lnTo>
                    <a:lnTo>
                      <a:pt x="1412" y="982"/>
                    </a:lnTo>
                    <a:lnTo>
                      <a:pt x="1412" y="980"/>
                    </a:lnTo>
                    <a:lnTo>
                      <a:pt x="1415" y="980"/>
                    </a:lnTo>
                    <a:lnTo>
                      <a:pt x="1417" y="977"/>
                    </a:lnTo>
                    <a:lnTo>
                      <a:pt x="1417" y="974"/>
                    </a:lnTo>
                    <a:lnTo>
                      <a:pt x="1420" y="974"/>
                    </a:lnTo>
                    <a:lnTo>
                      <a:pt x="1420" y="972"/>
                    </a:lnTo>
                    <a:lnTo>
                      <a:pt x="1422" y="972"/>
                    </a:lnTo>
                    <a:lnTo>
                      <a:pt x="1422" y="969"/>
                    </a:lnTo>
                    <a:lnTo>
                      <a:pt x="1425" y="969"/>
                    </a:lnTo>
                    <a:lnTo>
                      <a:pt x="1425" y="967"/>
                    </a:lnTo>
                    <a:lnTo>
                      <a:pt x="1428" y="967"/>
                    </a:lnTo>
                    <a:lnTo>
                      <a:pt x="1428" y="964"/>
                    </a:lnTo>
                    <a:lnTo>
                      <a:pt x="1428" y="961"/>
                    </a:lnTo>
                    <a:lnTo>
                      <a:pt x="1428" y="959"/>
                    </a:lnTo>
                    <a:lnTo>
                      <a:pt x="1430" y="959"/>
                    </a:lnTo>
                    <a:lnTo>
                      <a:pt x="1430" y="956"/>
                    </a:lnTo>
                    <a:lnTo>
                      <a:pt x="1430" y="954"/>
                    </a:lnTo>
                    <a:lnTo>
                      <a:pt x="1430" y="951"/>
                    </a:lnTo>
                    <a:lnTo>
                      <a:pt x="1433" y="951"/>
                    </a:lnTo>
                    <a:lnTo>
                      <a:pt x="1433" y="948"/>
                    </a:lnTo>
                    <a:lnTo>
                      <a:pt x="1436" y="948"/>
                    </a:lnTo>
                    <a:lnTo>
                      <a:pt x="1436" y="946"/>
                    </a:lnTo>
                    <a:lnTo>
                      <a:pt x="1438" y="946"/>
                    </a:lnTo>
                    <a:lnTo>
                      <a:pt x="1438" y="943"/>
                    </a:lnTo>
                    <a:lnTo>
                      <a:pt x="1438" y="940"/>
                    </a:lnTo>
                    <a:lnTo>
                      <a:pt x="1441" y="940"/>
                    </a:lnTo>
                    <a:lnTo>
                      <a:pt x="1441" y="938"/>
                    </a:lnTo>
                    <a:lnTo>
                      <a:pt x="1443" y="938"/>
                    </a:lnTo>
                    <a:lnTo>
                      <a:pt x="1443" y="935"/>
                    </a:lnTo>
                    <a:lnTo>
                      <a:pt x="1446" y="935"/>
                    </a:lnTo>
                    <a:lnTo>
                      <a:pt x="1446" y="933"/>
                    </a:lnTo>
                    <a:lnTo>
                      <a:pt x="1449" y="933"/>
                    </a:lnTo>
                    <a:lnTo>
                      <a:pt x="1449" y="930"/>
                    </a:lnTo>
                    <a:lnTo>
                      <a:pt x="1451" y="930"/>
                    </a:lnTo>
                    <a:lnTo>
                      <a:pt x="1454" y="930"/>
                    </a:lnTo>
                    <a:lnTo>
                      <a:pt x="1454" y="927"/>
                    </a:lnTo>
                    <a:lnTo>
                      <a:pt x="1456" y="927"/>
                    </a:lnTo>
                    <a:lnTo>
                      <a:pt x="1459" y="927"/>
                    </a:lnTo>
                    <a:lnTo>
                      <a:pt x="1459" y="925"/>
                    </a:lnTo>
                    <a:lnTo>
                      <a:pt x="1459" y="927"/>
                    </a:lnTo>
                    <a:lnTo>
                      <a:pt x="1459" y="925"/>
                    </a:lnTo>
                    <a:lnTo>
                      <a:pt x="1462" y="925"/>
                    </a:lnTo>
                    <a:lnTo>
                      <a:pt x="1464" y="925"/>
                    </a:lnTo>
                    <a:lnTo>
                      <a:pt x="1464" y="922"/>
                    </a:lnTo>
                    <a:lnTo>
                      <a:pt x="1467" y="922"/>
                    </a:lnTo>
                    <a:lnTo>
                      <a:pt x="1469" y="922"/>
                    </a:lnTo>
                    <a:lnTo>
                      <a:pt x="1469" y="920"/>
                    </a:lnTo>
                    <a:lnTo>
                      <a:pt x="1472" y="917"/>
                    </a:lnTo>
                    <a:lnTo>
                      <a:pt x="1472" y="914"/>
                    </a:lnTo>
                    <a:lnTo>
                      <a:pt x="1472" y="912"/>
                    </a:lnTo>
                    <a:lnTo>
                      <a:pt x="1472" y="909"/>
                    </a:lnTo>
                    <a:lnTo>
                      <a:pt x="1475" y="909"/>
                    </a:lnTo>
                    <a:lnTo>
                      <a:pt x="1475" y="907"/>
                    </a:lnTo>
                    <a:lnTo>
                      <a:pt x="1477" y="907"/>
                    </a:lnTo>
                    <a:lnTo>
                      <a:pt x="1480" y="907"/>
                    </a:lnTo>
                    <a:lnTo>
                      <a:pt x="1483" y="909"/>
                    </a:lnTo>
                    <a:lnTo>
                      <a:pt x="1483" y="912"/>
                    </a:lnTo>
                    <a:lnTo>
                      <a:pt x="1485" y="912"/>
                    </a:lnTo>
                    <a:lnTo>
                      <a:pt x="1485" y="914"/>
                    </a:lnTo>
                    <a:lnTo>
                      <a:pt x="1488" y="914"/>
                    </a:lnTo>
                    <a:lnTo>
                      <a:pt x="1490" y="914"/>
                    </a:lnTo>
                    <a:lnTo>
                      <a:pt x="1490" y="917"/>
                    </a:lnTo>
                    <a:lnTo>
                      <a:pt x="1493" y="917"/>
                    </a:lnTo>
                    <a:lnTo>
                      <a:pt x="1496" y="917"/>
                    </a:lnTo>
                    <a:lnTo>
                      <a:pt x="1498" y="920"/>
                    </a:lnTo>
                    <a:lnTo>
                      <a:pt x="1498" y="922"/>
                    </a:lnTo>
                    <a:lnTo>
                      <a:pt x="1501" y="922"/>
                    </a:lnTo>
                    <a:lnTo>
                      <a:pt x="1501" y="925"/>
                    </a:lnTo>
                    <a:lnTo>
                      <a:pt x="1501" y="927"/>
                    </a:lnTo>
                    <a:lnTo>
                      <a:pt x="1501" y="930"/>
                    </a:lnTo>
                    <a:lnTo>
                      <a:pt x="1501" y="933"/>
                    </a:lnTo>
                    <a:lnTo>
                      <a:pt x="1503" y="933"/>
                    </a:lnTo>
                    <a:lnTo>
                      <a:pt x="1503" y="935"/>
                    </a:lnTo>
                    <a:lnTo>
                      <a:pt x="1503" y="938"/>
                    </a:lnTo>
                    <a:lnTo>
                      <a:pt x="1503" y="940"/>
                    </a:lnTo>
                    <a:lnTo>
                      <a:pt x="1506" y="940"/>
                    </a:lnTo>
                    <a:lnTo>
                      <a:pt x="1506" y="943"/>
                    </a:lnTo>
                    <a:lnTo>
                      <a:pt x="1506" y="946"/>
                    </a:lnTo>
                    <a:lnTo>
                      <a:pt x="1506" y="948"/>
                    </a:lnTo>
                    <a:lnTo>
                      <a:pt x="1509" y="948"/>
                    </a:lnTo>
                    <a:lnTo>
                      <a:pt x="1509" y="946"/>
                    </a:lnTo>
                    <a:lnTo>
                      <a:pt x="1511" y="946"/>
                    </a:lnTo>
                    <a:lnTo>
                      <a:pt x="1514" y="946"/>
                    </a:lnTo>
                    <a:lnTo>
                      <a:pt x="1514" y="943"/>
                    </a:lnTo>
                    <a:lnTo>
                      <a:pt x="1516" y="943"/>
                    </a:lnTo>
                    <a:lnTo>
                      <a:pt x="1519" y="943"/>
                    </a:lnTo>
                    <a:lnTo>
                      <a:pt x="1522" y="943"/>
                    </a:lnTo>
                    <a:lnTo>
                      <a:pt x="1522" y="940"/>
                    </a:lnTo>
                    <a:lnTo>
                      <a:pt x="1522" y="938"/>
                    </a:lnTo>
                    <a:lnTo>
                      <a:pt x="1524" y="938"/>
                    </a:lnTo>
                    <a:lnTo>
                      <a:pt x="1527" y="938"/>
                    </a:lnTo>
                    <a:lnTo>
                      <a:pt x="1527" y="935"/>
                    </a:lnTo>
                    <a:lnTo>
                      <a:pt x="1527" y="933"/>
                    </a:lnTo>
                    <a:lnTo>
                      <a:pt x="1524" y="933"/>
                    </a:lnTo>
                    <a:lnTo>
                      <a:pt x="1524" y="930"/>
                    </a:lnTo>
                    <a:lnTo>
                      <a:pt x="1524" y="927"/>
                    </a:lnTo>
                    <a:lnTo>
                      <a:pt x="1522" y="927"/>
                    </a:lnTo>
                    <a:lnTo>
                      <a:pt x="1522" y="925"/>
                    </a:lnTo>
                    <a:lnTo>
                      <a:pt x="1522" y="922"/>
                    </a:lnTo>
                    <a:lnTo>
                      <a:pt x="1522" y="920"/>
                    </a:lnTo>
                    <a:lnTo>
                      <a:pt x="1519" y="920"/>
                    </a:lnTo>
                    <a:lnTo>
                      <a:pt x="1519" y="917"/>
                    </a:lnTo>
                    <a:lnTo>
                      <a:pt x="1522" y="917"/>
                    </a:lnTo>
                    <a:lnTo>
                      <a:pt x="1522" y="914"/>
                    </a:lnTo>
                    <a:lnTo>
                      <a:pt x="1522" y="912"/>
                    </a:lnTo>
                    <a:lnTo>
                      <a:pt x="1522" y="909"/>
                    </a:lnTo>
                    <a:lnTo>
                      <a:pt x="1524" y="909"/>
                    </a:lnTo>
                    <a:lnTo>
                      <a:pt x="1524" y="907"/>
                    </a:lnTo>
                    <a:lnTo>
                      <a:pt x="1524" y="904"/>
                    </a:lnTo>
                    <a:lnTo>
                      <a:pt x="1522" y="901"/>
                    </a:lnTo>
                    <a:lnTo>
                      <a:pt x="1522" y="899"/>
                    </a:lnTo>
                    <a:lnTo>
                      <a:pt x="1522" y="896"/>
                    </a:lnTo>
                    <a:lnTo>
                      <a:pt x="1522" y="893"/>
                    </a:lnTo>
                    <a:lnTo>
                      <a:pt x="1522" y="891"/>
                    </a:lnTo>
                    <a:lnTo>
                      <a:pt x="1524" y="891"/>
                    </a:lnTo>
                    <a:lnTo>
                      <a:pt x="1524" y="888"/>
                    </a:lnTo>
                    <a:lnTo>
                      <a:pt x="1522" y="888"/>
                    </a:lnTo>
                    <a:lnTo>
                      <a:pt x="1522" y="886"/>
                    </a:lnTo>
                    <a:lnTo>
                      <a:pt x="1524" y="886"/>
                    </a:lnTo>
                    <a:lnTo>
                      <a:pt x="1524" y="883"/>
                    </a:lnTo>
                    <a:lnTo>
                      <a:pt x="1527" y="883"/>
                    </a:lnTo>
                    <a:lnTo>
                      <a:pt x="1529" y="880"/>
                    </a:lnTo>
                    <a:lnTo>
                      <a:pt x="1527" y="880"/>
                    </a:lnTo>
                    <a:lnTo>
                      <a:pt x="1527" y="878"/>
                    </a:lnTo>
                    <a:lnTo>
                      <a:pt x="1524" y="878"/>
                    </a:lnTo>
                    <a:lnTo>
                      <a:pt x="1524" y="875"/>
                    </a:lnTo>
                    <a:lnTo>
                      <a:pt x="1524" y="873"/>
                    </a:lnTo>
                    <a:lnTo>
                      <a:pt x="1524" y="870"/>
                    </a:lnTo>
                    <a:lnTo>
                      <a:pt x="1522" y="870"/>
                    </a:lnTo>
                    <a:lnTo>
                      <a:pt x="1522" y="867"/>
                    </a:lnTo>
                    <a:lnTo>
                      <a:pt x="1524" y="867"/>
                    </a:lnTo>
                    <a:lnTo>
                      <a:pt x="1524" y="865"/>
                    </a:lnTo>
                    <a:lnTo>
                      <a:pt x="1527" y="865"/>
                    </a:lnTo>
                    <a:lnTo>
                      <a:pt x="1529" y="865"/>
                    </a:lnTo>
                    <a:lnTo>
                      <a:pt x="1529" y="867"/>
                    </a:lnTo>
                    <a:lnTo>
                      <a:pt x="1532" y="867"/>
                    </a:lnTo>
                    <a:lnTo>
                      <a:pt x="1535" y="867"/>
                    </a:lnTo>
                    <a:lnTo>
                      <a:pt x="1535" y="870"/>
                    </a:lnTo>
                    <a:lnTo>
                      <a:pt x="1537" y="870"/>
                    </a:lnTo>
                    <a:lnTo>
                      <a:pt x="1537" y="873"/>
                    </a:lnTo>
                    <a:lnTo>
                      <a:pt x="1537" y="875"/>
                    </a:lnTo>
                    <a:lnTo>
                      <a:pt x="1540" y="875"/>
                    </a:lnTo>
                    <a:lnTo>
                      <a:pt x="1540" y="878"/>
                    </a:lnTo>
                    <a:lnTo>
                      <a:pt x="1543" y="878"/>
                    </a:lnTo>
                    <a:lnTo>
                      <a:pt x="1543" y="880"/>
                    </a:lnTo>
                    <a:lnTo>
                      <a:pt x="1545" y="883"/>
                    </a:lnTo>
                    <a:lnTo>
                      <a:pt x="1545" y="886"/>
                    </a:lnTo>
                    <a:lnTo>
                      <a:pt x="1548" y="888"/>
                    </a:lnTo>
                    <a:lnTo>
                      <a:pt x="1548" y="891"/>
                    </a:lnTo>
                    <a:lnTo>
                      <a:pt x="1548" y="888"/>
                    </a:lnTo>
                    <a:lnTo>
                      <a:pt x="1548" y="886"/>
                    </a:lnTo>
                    <a:lnTo>
                      <a:pt x="1550" y="886"/>
                    </a:lnTo>
                    <a:lnTo>
                      <a:pt x="1550" y="888"/>
                    </a:lnTo>
                    <a:lnTo>
                      <a:pt x="1553" y="888"/>
                    </a:lnTo>
                    <a:lnTo>
                      <a:pt x="1556" y="888"/>
                    </a:lnTo>
                    <a:lnTo>
                      <a:pt x="1558" y="888"/>
                    </a:lnTo>
                    <a:lnTo>
                      <a:pt x="1561" y="891"/>
                    </a:lnTo>
                    <a:lnTo>
                      <a:pt x="1563" y="891"/>
                    </a:lnTo>
                    <a:lnTo>
                      <a:pt x="1563" y="888"/>
                    </a:lnTo>
                    <a:lnTo>
                      <a:pt x="1566" y="888"/>
                    </a:lnTo>
                    <a:lnTo>
                      <a:pt x="1566" y="886"/>
                    </a:lnTo>
                    <a:lnTo>
                      <a:pt x="1569" y="886"/>
                    </a:lnTo>
                    <a:lnTo>
                      <a:pt x="1571" y="886"/>
                    </a:lnTo>
                    <a:lnTo>
                      <a:pt x="1574" y="886"/>
                    </a:lnTo>
                    <a:lnTo>
                      <a:pt x="1576" y="886"/>
                    </a:lnTo>
                    <a:lnTo>
                      <a:pt x="1579" y="886"/>
                    </a:lnTo>
                    <a:lnTo>
                      <a:pt x="1582" y="883"/>
                    </a:lnTo>
                    <a:lnTo>
                      <a:pt x="1584" y="883"/>
                    </a:lnTo>
                    <a:lnTo>
                      <a:pt x="1587" y="883"/>
                    </a:lnTo>
                    <a:lnTo>
                      <a:pt x="1590" y="883"/>
                    </a:lnTo>
                    <a:lnTo>
                      <a:pt x="1592" y="878"/>
                    </a:lnTo>
                    <a:lnTo>
                      <a:pt x="1592" y="880"/>
                    </a:lnTo>
                    <a:lnTo>
                      <a:pt x="1590" y="880"/>
                    </a:lnTo>
                    <a:lnTo>
                      <a:pt x="1590" y="883"/>
                    </a:lnTo>
                    <a:lnTo>
                      <a:pt x="1590" y="886"/>
                    </a:lnTo>
                    <a:lnTo>
                      <a:pt x="1592" y="888"/>
                    </a:lnTo>
                    <a:lnTo>
                      <a:pt x="1592" y="891"/>
                    </a:lnTo>
                    <a:lnTo>
                      <a:pt x="1592" y="893"/>
                    </a:lnTo>
                    <a:lnTo>
                      <a:pt x="1590" y="893"/>
                    </a:lnTo>
                    <a:lnTo>
                      <a:pt x="1590" y="896"/>
                    </a:lnTo>
                    <a:lnTo>
                      <a:pt x="1587" y="896"/>
                    </a:lnTo>
                    <a:lnTo>
                      <a:pt x="1587" y="899"/>
                    </a:lnTo>
                    <a:lnTo>
                      <a:pt x="1587" y="901"/>
                    </a:lnTo>
                    <a:lnTo>
                      <a:pt x="1590" y="901"/>
                    </a:lnTo>
                    <a:lnTo>
                      <a:pt x="1590" y="899"/>
                    </a:lnTo>
                    <a:lnTo>
                      <a:pt x="1590" y="901"/>
                    </a:lnTo>
                    <a:lnTo>
                      <a:pt x="1590" y="904"/>
                    </a:lnTo>
                    <a:lnTo>
                      <a:pt x="1592" y="904"/>
                    </a:lnTo>
                    <a:lnTo>
                      <a:pt x="1595" y="904"/>
                    </a:lnTo>
                    <a:lnTo>
                      <a:pt x="1597" y="904"/>
                    </a:lnTo>
                    <a:lnTo>
                      <a:pt x="1600" y="904"/>
                    </a:lnTo>
                    <a:lnTo>
                      <a:pt x="1603" y="904"/>
                    </a:lnTo>
                    <a:lnTo>
                      <a:pt x="1603" y="901"/>
                    </a:lnTo>
                    <a:lnTo>
                      <a:pt x="1605" y="901"/>
                    </a:lnTo>
                    <a:lnTo>
                      <a:pt x="1608" y="899"/>
                    </a:lnTo>
                    <a:lnTo>
                      <a:pt x="1610" y="899"/>
                    </a:lnTo>
                    <a:lnTo>
                      <a:pt x="1610" y="896"/>
                    </a:lnTo>
                    <a:lnTo>
                      <a:pt x="1613" y="896"/>
                    </a:lnTo>
                    <a:lnTo>
                      <a:pt x="1613" y="893"/>
                    </a:lnTo>
                    <a:lnTo>
                      <a:pt x="1616" y="893"/>
                    </a:lnTo>
                    <a:lnTo>
                      <a:pt x="1618" y="893"/>
                    </a:lnTo>
                    <a:lnTo>
                      <a:pt x="1621" y="893"/>
                    </a:lnTo>
                    <a:lnTo>
                      <a:pt x="1621" y="891"/>
                    </a:lnTo>
                    <a:lnTo>
                      <a:pt x="1621" y="888"/>
                    </a:lnTo>
                    <a:lnTo>
                      <a:pt x="1621" y="886"/>
                    </a:lnTo>
                    <a:lnTo>
                      <a:pt x="1621" y="883"/>
                    </a:lnTo>
                    <a:lnTo>
                      <a:pt x="1623" y="883"/>
                    </a:lnTo>
                    <a:lnTo>
                      <a:pt x="1621" y="883"/>
                    </a:lnTo>
                    <a:lnTo>
                      <a:pt x="1621" y="880"/>
                    </a:lnTo>
                    <a:lnTo>
                      <a:pt x="1621" y="878"/>
                    </a:lnTo>
                    <a:lnTo>
                      <a:pt x="1623" y="878"/>
                    </a:lnTo>
                    <a:lnTo>
                      <a:pt x="1623" y="875"/>
                    </a:lnTo>
                    <a:lnTo>
                      <a:pt x="1621" y="875"/>
                    </a:lnTo>
                    <a:lnTo>
                      <a:pt x="1621" y="873"/>
                    </a:lnTo>
                    <a:lnTo>
                      <a:pt x="1623" y="873"/>
                    </a:lnTo>
                    <a:lnTo>
                      <a:pt x="1621" y="875"/>
                    </a:lnTo>
                    <a:lnTo>
                      <a:pt x="1618" y="875"/>
                    </a:lnTo>
                    <a:lnTo>
                      <a:pt x="1621" y="873"/>
                    </a:lnTo>
                    <a:lnTo>
                      <a:pt x="1618" y="873"/>
                    </a:lnTo>
                    <a:lnTo>
                      <a:pt x="1621" y="873"/>
                    </a:lnTo>
                    <a:lnTo>
                      <a:pt x="1623" y="873"/>
                    </a:lnTo>
                    <a:lnTo>
                      <a:pt x="1623" y="870"/>
                    </a:lnTo>
                    <a:lnTo>
                      <a:pt x="1623" y="867"/>
                    </a:lnTo>
                    <a:lnTo>
                      <a:pt x="1623" y="865"/>
                    </a:lnTo>
                    <a:lnTo>
                      <a:pt x="1626" y="865"/>
                    </a:lnTo>
                    <a:lnTo>
                      <a:pt x="1626" y="862"/>
                    </a:lnTo>
                    <a:lnTo>
                      <a:pt x="1623" y="859"/>
                    </a:lnTo>
                    <a:lnTo>
                      <a:pt x="1626" y="859"/>
                    </a:lnTo>
                    <a:lnTo>
                      <a:pt x="1626" y="857"/>
                    </a:lnTo>
                    <a:lnTo>
                      <a:pt x="1623" y="854"/>
                    </a:lnTo>
                    <a:lnTo>
                      <a:pt x="1621" y="854"/>
                    </a:lnTo>
                    <a:lnTo>
                      <a:pt x="1621" y="852"/>
                    </a:lnTo>
                    <a:lnTo>
                      <a:pt x="1621" y="849"/>
                    </a:lnTo>
                    <a:lnTo>
                      <a:pt x="1618" y="849"/>
                    </a:lnTo>
                    <a:lnTo>
                      <a:pt x="1618" y="846"/>
                    </a:lnTo>
                    <a:lnTo>
                      <a:pt x="1616" y="846"/>
                    </a:lnTo>
                    <a:lnTo>
                      <a:pt x="1616" y="844"/>
                    </a:lnTo>
                    <a:lnTo>
                      <a:pt x="1616" y="841"/>
                    </a:lnTo>
                    <a:lnTo>
                      <a:pt x="1616" y="839"/>
                    </a:lnTo>
                    <a:lnTo>
                      <a:pt x="1616" y="836"/>
                    </a:lnTo>
                    <a:lnTo>
                      <a:pt x="1618" y="836"/>
                    </a:lnTo>
                    <a:lnTo>
                      <a:pt x="1618" y="833"/>
                    </a:lnTo>
                    <a:lnTo>
                      <a:pt x="1616" y="833"/>
                    </a:lnTo>
                    <a:lnTo>
                      <a:pt x="1616" y="831"/>
                    </a:lnTo>
                    <a:lnTo>
                      <a:pt x="1613" y="828"/>
                    </a:lnTo>
                    <a:lnTo>
                      <a:pt x="1610" y="828"/>
                    </a:lnTo>
                    <a:lnTo>
                      <a:pt x="1610" y="826"/>
                    </a:lnTo>
                    <a:lnTo>
                      <a:pt x="1608" y="826"/>
                    </a:lnTo>
                    <a:lnTo>
                      <a:pt x="1610" y="826"/>
                    </a:lnTo>
                    <a:lnTo>
                      <a:pt x="1610" y="823"/>
                    </a:lnTo>
                    <a:lnTo>
                      <a:pt x="1613" y="823"/>
                    </a:lnTo>
                    <a:lnTo>
                      <a:pt x="1613" y="826"/>
                    </a:lnTo>
                    <a:lnTo>
                      <a:pt x="1616" y="826"/>
                    </a:lnTo>
                    <a:lnTo>
                      <a:pt x="1618" y="826"/>
                    </a:lnTo>
                    <a:lnTo>
                      <a:pt x="1618" y="828"/>
                    </a:lnTo>
                    <a:lnTo>
                      <a:pt x="1621" y="828"/>
                    </a:lnTo>
                    <a:lnTo>
                      <a:pt x="1623" y="828"/>
                    </a:lnTo>
                    <a:lnTo>
                      <a:pt x="1623" y="826"/>
                    </a:lnTo>
                    <a:lnTo>
                      <a:pt x="1626" y="826"/>
                    </a:lnTo>
                    <a:lnTo>
                      <a:pt x="1626" y="823"/>
                    </a:lnTo>
                    <a:lnTo>
                      <a:pt x="1629" y="823"/>
                    </a:lnTo>
                    <a:lnTo>
                      <a:pt x="1629" y="820"/>
                    </a:lnTo>
                    <a:lnTo>
                      <a:pt x="1631" y="820"/>
                    </a:lnTo>
                    <a:lnTo>
                      <a:pt x="1634" y="820"/>
                    </a:lnTo>
                    <a:lnTo>
                      <a:pt x="1634" y="818"/>
                    </a:lnTo>
                    <a:lnTo>
                      <a:pt x="1634" y="815"/>
                    </a:lnTo>
                    <a:lnTo>
                      <a:pt x="1631" y="815"/>
                    </a:lnTo>
                    <a:lnTo>
                      <a:pt x="1631" y="812"/>
                    </a:lnTo>
                    <a:lnTo>
                      <a:pt x="1631" y="810"/>
                    </a:lnTo>
                    <a:lnTo>
                      <a:pt x="1631" y="807"/>
                    </a:lnTo>
                    <a:lnTo>
                      <a:pt x="1631" y="805"/>
                    </a:lnTo>
                    <a:lnTo>
                      <a:pt x="1634" y="805"/>
                    </a:lnTo>
                    <a:lnTo>
                      <a:pt x="1637" y="805"/>
                    </a:lnTo>
                    <a:lnTo>
                      <a:pt x="1637" y="802"/>
                    </a:lnTo>
                    <a:lnTo>
                      <a:pt x="1637" y="799"/>
                    </a:lnTo>
                    <a:lnTo>
                      <a:pt x="1637" y="797"/>
                    </a:lnTo>
                    <a:lnTo>
                      <a:pt x="1637" y="794"/>
                    </a:lnTo>
                    <a:lnTo>
                      <a:pt x="1637" y="792"/>
                    </a:lnTo>
                    <a:lnTo>
                      <a:pt x="1637" y="789"/>
                    </a:lnTo>
                    <a:lnTo>
                      <a:pt x="1639" y="789"/>
                    </a:lnTo>
                    <a:lnTo>
                      <a:pt x="1639" y="786"/>
                    </a:lnTo>
                    <a:lnTo>
                      <a:pt x="1637" y="786"/>
                    </a:lnTo>
                    <a:lnTo>
                      <a:pt x="1639" y="784"/>
                    </a:lnTo>
                    <a:lnTo>
                      <a:pt x="1639" y="781"/>
                    </a:lnTo>
                    <a:lnTo>
                      <a:pt x="1642" y="781"/>
                    </a:lnTo>
                    <a:lnTo>
                      <a:pt x="1642" y="779"/>
                    </a:lnTo>
                    <a:lnTo>
                      <a:pt x="1644" y="779"/>
                    </a:lnTo>
                    <a:lnTo>
                      <a:pt x="1644" y="776"/>
                    </a:lnTo>
                    <a:lnTo>
                      <a:pt x="1647" y="776"/>
                    </a:lnTo>
                    <a:lnTo>
                      <a:pt x="1647" y="773"/>
                    </a:lnTo>
                    <a:lnTo>
                      <a:pt x="1650" y="773"/>
                    </a:lnTo>
                    <a:lnTo>
                      <a:pt x="1650" y="771"/>
                    </a:lnTo>
                    <a:lnTo>
                      <a:pt x="1652" y="771"/>
                    </a:lnTo>
                    <a:lnTo>
                      <a:pt x="1652" y="768"/>
                    </a:lnTo>
                    <a:lnTo>
                      <a:pt x="1655" y="768"/>
                    </a:lnTo>
                    <a:lnTo>
                      <a:pt x="1657" y="768"/>
                    </a:lnTo>
                    <a:lnTo>
                      <a:pt x="1657" y="765"/>
                    </a:lnTo>
                    <a:lnTo>
                      <a:pt x="1657" y="763"/>
                    </a:lnTo>
                    <a:lnTo>
                      <a:pt x="1660" y="763"/>
                    </a:lnTo>
                    <a:lnTo>
                      <a:pt x="1660" y="760"/>
                    </a:lnTo>
                    <a:lnTo>
                      <a:pt x="1660" y="758"/>
                    </a:lnTo>
                    <a:lnTo>
                      <a:pt x="1663" y="755"/>
                    </a:lnTo>
                    <a:lnTo>
                      <a:pt x="1663" y="752"/>
                    </a:lnTo>
                    <a:lnTo>
                      <a:pt x="1665" y="752"/>
                    </a:lnTo>
                    <a:lnTo>
                      <a:pt x="1663" y="752"/>
                    </a:lnTo>
                    <a:lnTo>
                      <a:pt x="1665" y="752"/>
                    </a:lnTo>
                    <a:lnTo>
                      <a:pt x="1668" y="750"/>
                    </a:lnTo>
                    <a:lnTo>
                      <a:pt x="1670" y="750"/>
                    </a:lnTo>
                    <a:lnTo>
                      <a:pt x="1670" y="747"/>
                    </a:lnTo>
                    <a:lnTo>
                      <a:pt x="1673" y="747"/>
                    </a:lnTo>
                    <a:lnTo>
                      <a:pt x="1676" y="747"/>
                    </a:lnTo>
                    <a:lnTo>
                      <a:pt x="1676" y="745"/>
                    </a:lnTo>
                    <a:lnTo>
                      <a:pt x="1676" y="747"/>
                    </a:lnTo>
                    <a:lnTo>
                      <a:pt x="1676" y="745"/>
                    </a:lnTo>
                    <a:lnTo>
                      <a:pt x="1678" y="745"/>
                    </a:lnTo>
                    <a:lnTo>
                      <a:pt x="1678" y="747"/>
                    </a:lnTo>
                    <a:lnTo>
                      <a:pt x="1678" y="745"/>
                    </a:lnTo>
                    <a:lnTo>
                      <a:pt x="1681" y="745"/>
                    </a:lnTo>
                    <a:lnTo>
                      <a:pt x="1681" y="747"/>
                    </a:lnTo>
                    <a:lnTo>
                      <a:pt x="1683" y="747"/>
                    </a:lnTo>
                    <a:lnTo>
                      <a:pt x="1686" y="747"/>
                    </a:lnTo>
                    <a:lnTo>
                      <a:pt x="1689" y="747"/>
                    </a:lnTo>
                    <a:lnTo>
                      <a:pt x="1691" y="747"/>
                    </a:lnTo>
                    <a:lnTo>
                      <a:pt x="1691" y="745"/>
                    </a:lnTo>
                    <a:lnTo>
                      <a:pt x="1694" y="745"/>
                    </a:lnTo>
                    <a:lnTo>
                      <a:pt x="1697" y="745"/>
                    </a:lnTo>
                    <a:lnTo>
                      <a:pt x="1694" y="745"/>
                    </a:lnTo>
                    <a:lnTo>
                      <a:pt x="1697" y="745"/>
                    </a:lnTo>
                    <a:lnTo>
                      <a:pt x="1694" y="742"/>
                    </a:lnTo>
                    <a:lnTo>
                      <a:pt x="1694" y="739"/>
                    </a:lnTo>
                    <a:lnTo>
                      <a:pt x="1694" y="742"/>
                    </a:lnTo>
                    <a:lnTo>
                      <a:pt x="1697" y="742"/>
                    </a:lnTo>
                    <a:lnTo>
                      <a:pt x="1699" y="742"/>
                    </a:lnTo>
                    <a:lnTo>
                      <a:pt x="1699" y="739"/>
                    </a:lnTo>
                    <a:lnTo>
                      <a:pt x="1702" y="739"/>
                    </a:lnTo>
                    <a:lnTo>
                      <a:pt x="1702" y="737"/>
                    </a:lnTo>
                    <a:lnTo>
                      <a:pt x="1704" y="737"/>
                    </a:lnTo>
                    <a:lnTo>
                      <a:pt x="1704" y="734"/>
                    </a:lnTo>
                    <a:lnTo>
                      <a:pt x="1702" y="734"/>
                    </a:lnTo>
                    <a:lnTo>
                      <a:pt x="1704" y="734"/>
                    </a:lnTo>
                    <a:lnTo>
                      <a:pt x="1704" y="732"/>
                    </a:lnTo>
                    <a:lnTo>
                      <a:pt x="1707" y="732"/>
                    </a:lnTo>
                    <a:lnTo>
                      <a:pt x="1710" y="729"/>
                    </a:lnTo>
                    <a:lnTo>
                      <a:pt x="1712" y="726"/>
                    </a:lnTo>
                    <a:lnTo>
                      <a:pt x="1712" y="724"/>
                    </a:lnTo>
                    <a:lnTo>
                      <a:pt x="1712" y="721"/>
                    </a:lnTo>
                    <a:lnTo>
                      <a:pt x="1712" y="718"/>
                    </a:lnTo>
                    <a:lnTo>
                      <a:pt x="1712" y="716"/>
                    </a:lnTo>
                    <a:lnTo>
                      <a:pt x="1712" y="713"/>
                    </a:lnTo>
                    <a:lnTo>
                      <a:pt x="1715" y="713"/>
                    </a:lnTo>
                    <a:lnTo>
                      <a:pt x="1717" y="713"/>
                    </a:lnTo>
                    <a:lnTo>
                      <a:pt x="1717" y="711"/>
                    </a:lnTo>
                    <a:lnTo>
                      <a:pt x="1717" y="708"/>
                    </a:lnTo>
                    <a:lnTo>
                      <a:pt x="1720" y="708"/>
                    </a:lnTo>
                    <a:lnTo>
                      <a:pt x="1720" y="705"/>
                    </a:lnTo>
                    <a:lnTo>
                      <a:pt x="1723" y="705"/>
                    </a:lnTo>
                    <a:lnTo>
                      <a:pt x="1723" y="703"/>
                    </a:lnTo>
                    <a:lnTo>
                      <a:pt x="1725" y="703"/>
                    </a:lnTo>
                    <a:lnTo>
                      <a:pt x="1725" y="700"/>
                    </a:lnTo>
                    <a:lnTo>
                      <a:pt x="1728" y="700"/>
                    </a:lnTo>
                    <a:lnTo>
                      <a:pt x="1728" y="698"/>
                    </a:lnTo>
                    <a:lnTo>
                      <a:pt x="1730" y="698"/>
                    </a:lnTo>
                    <a:lnTo>
                      <a:pt x="1733" y="695"/>
                    </a:lnTo>
                    <a:lnTo>
                      <a:pt x="1736" y="695"/>
                    </a:lnTo>
                    <a:lnTo>
                      <a:pt x="1738" y="695"/>
                    </a:lnTo>
                    <a:lnTo>
                      <a:pt x="1741" y="695"/>
                    </a:lnTo>
                    <a:lnTo>
                      <a:pt x="1744" y="695"/>
                    </a:lnTo>
                    <a:lnTo>
                      <a:pt x="1744" y="692"/>
                    </a:lnTo>
                    <a:lnTo>
                      <a:pt x="1744" y="695"/>
                    </a:lnTo>
                    <a:lnTo>
                      <a:pt x="1746" y="695"/>
                    </a:lnTo>
                    <a:lnTo>
                      <a:pt x="1749" y="695"/>
                    </a:lnTo>
                    <a:lnTo>
                      <a:pt x="1749" y="698"/>
                    </a:lnTo>
                    <a:lnTo>
                      <a:pt x="1751" y="698"/>
                    </a:lnTo>
                    <a:lnTo>
                      <a:pt x="1754" y="698"/>
                    </a:lnTo>
                    <a:lnTo>
                      <a:pt x="1757" y="698"/>
                    </a:lnTo>
                    <a:lnTo>
                      <a:pt x="1759" y="700"/>
                    </a:lnTo>
                    <a:lnTo>
                      <a:pt x="1762" y="700"/>
                    </a:lnTo>
                    <a:lnTo>
                      <a:pt x="1764" y="700"/>
                    </a:lnTo>
                    <a:lnTo>
                      <a:pt x="1764" y="698"/>
                    </a:lnTo>
                    <a:lnTo>
                      <a:pt x="1764" y="695"/>
                    </a:lnTo>
                    <a:lnTo>
                      <a:pt x="1764" y="692"/>
                    </a:lnTo>
                    <a:lnTo>
                      <a:pt x="1767" y="690"/>
                    </a:lnTo>
                    <a:lnTo>
                      <a:pt x="1767" y="687"/>
                    </a:lnTo>
                    <a:lnTo>
                      <a:pt x="1767" y="684"/>
                    </a:lnTo>
                    <a:lnTo>
                      <a:pt x="1767" y="682"/>
                    </a:lnTo>
                    <a:lnTo>
                      <a:pt x="1767" y="679"/>
                    </a:lnTo>
                    <a:lnTo>
                      <a:pt x="1767" y="677"/>
                    </a:lnTo>
                    <a:lnTo>
                      <a:pt x="1767" y="674"/>
                    </a:lnTo>
                    <a:lnTo>
                      <a:pt x="1770" y="674"/>
                    </a:lnTo>
                    <a:lnTo>
                      <a:pt x="1770" y="671"/>
                    </a:lnTo>
                    <a:lnTo>
                      <a:pt x="1772" y="669"/>
                    </a:lnTo>
                    <a:lnTo>
                      <a:pt x="1770" y="669"/>
                    </a:lnTo>
                    <a:lnTo>
                      <a:pt x="1772" y="666"/>
                    </a:lnTo>
                    <a:lnTo>
                      <a:pt x="1772" y="664"/>
                    </a:lnTo>
                    <a:lnTo>
                      <a:pt x="1775" y="664"/>
                    </a:lnTo>
                    <a:lnTo>
                      <a:pt x="1775" y="666"/>
                    </a:lnTo>
                    <a:lnTo>
                      <a:pt x="1777" y="666"/>
                    </a:lnTo>
                    <a:lnTo>
                      <a:pt x="1780" y="666"/>
                    </a:lnTo>
                    <a:lnTo>
                      <a:pt x="1780" y="669"/>
                    </a:lnTo>
                    <a:lnTo>
                      <a:pt x="1780" y="671"/>
                    </a:lnTo>
                    <a:lnTo>
                      <a:pt x="1780" y="674"/>
                    </a:lnTo>
                    <a:lnTo>
                      <a:pt x="1783" y="677"/>
                    </a:lnTo>
                    <a:lnTo>
                      <a:pt x="1783" y="679"/>
                    </a:lnTo>
                    <a:lnTo>
                      <a:pt x="1785" y="682"/>
                    </a:lnTo>
                    <a:lnTo>
                      <a:pt x="1788" y="684"/>
                    </a:lnTo>
                    <a:close/>
                    <a:moveTo>
                      <a:pt x="1856" y="664"/>
                    </a:moveTo>
                    <a:lnTo>
                      <a:pt x="1858" y="664"/>
                    </a:lnTo>
                    <a:lnTo>
                      <a:pt x="1858" y="666"/>
                    </a:lnTo>
                    <a:lnTo>
                      <a:pt x="1861" y="669"/>
                    </a:lnTo>
                    <a:lnTo>
                      <a:pt x="1861" y="671"/>
                    </a:lnTo>
                    <a:lnTo>
                      <a:pt x="1861" y="674"/>
                    </a:lnTo>
                    <a:lnTo>
                      <a:pt x="1861" y="677"/>
                    </a:lnTo>
                    <a:lnTo>
                      <a:pt x="1861" y="679"/>
                    </a:lnTo>
                    <a:lnTo>
                      <a:pt x="1861" y="682"/>
                    </a:lnTo>
                    <a:lnTo>
                      <a:pt x="1861" y="684"/>
                    </a:lnTo>
                    <a:lnTo>
                      <a:pt x="1861" y="687"/>
                    </a:lnTo>
                    <a:lnTo>
                      <a:pt x="1861" y="690"/>
                    </a:lnTo>
                    <a:lnTo>
                      <a:pt x="1861" y="692"/>
                    </a:lnTo>
                    <a:lnTo>
                      <a:pt x="1858" y="692"/>
                    </a:lnTo>
                    <a:lnTo>
                      <a:pt x="1858" y="695"/>
                    </a:lnTo>
                    <a:lnTo>
                      <a:pt x="1858" y="698"/>
                    </a:lnTo>
                    <a:lnTo>
                      <a:pt x="1856" y="698"/>
                    </a:lnTo>
                    <a:lnTo>
                      <a:pt x="1853" y="698"/>
                    </a:lnTo>
                    <a:lnTo>
                      <a:pt x="1853" y="695"/>
                    </a:lnTo>
                    <a:lnTo>
                      <a:pt x="1853" y="692"/>
                    </a:lnTo>
                    <a:lnTo>
                      <a:pt x="1853" y="690"/>
                    </a:lnTo>
                    <a:lnTo>
                      <a:pt x="1851" y="687"/>
                    </a:lnTo>
                    <a:lnTo>
                      <a:pt x="1851" y="684"/>
                    </a:lnTo>
                    <a:lnTo>
                      <a:pt x="1851" y="682"/>
                    </a:lnTo>
                    <a:lnTo>
                      <a:pt x="1851" y="679"/>
                    </a:lnTo>
                    <a:lnTo>
                      <a:pt x="1851" y="677"/>
                    </a:lnTo>
                    <a:lnTo>
                      <a:pt x="1851" y="674"/>
                    </a:lnTo>
                    <a:lnTo>
                      <a:pt x="1851" y="671"/>
                    </a:lnTo>
                    <a:lnTo>
                      <a:pt x="1851" y="669"/>
                    </a:lnTo>
                    <a:lnTo>
                      <a:pt x="1851" y="666"/>
                    </a:lnTo>
                    <a:lnTo>
                      <a:pt x="1853" y="666"/>
                    </a:lnTo>
                    <a:lnTo>
                      <a:pt x="1853" y="664"/>
                    </a:lnTo>
                    <a:lnTo>
                      <a:pt x="1856" y="664"/>
                    </a:lnTo>
                    <a:close/>
                    <a:moveTo>
                      <a:pt x="2195" y="640"/>
                    </a:moveTo>
                    <a:lnTo>
                      <a:pt x="2195" y="643"/>
                    </a:lnTo>
                    <a:lnTo>
                      <a:pt x="2192" y="643"/>
                    </a:lnTo>
                    <a:lnTo>
                      <a:pt x="2190" y="643"/>
                    </a:lnTo>
                    <a:lnTo>
                      <a:pt x="2187" y="643"/>
                    </a:lnTo>
                    <a:lnTo>
                      <a:pt x="2187" y="640"/>
                    </a:lnTo>
                    <a:lnTo>
                      <a:pt x="2185" y="640"/>
                    </a:lnTo>
                    <a:lnTo>
                      <a:pt x="2185" y="637"/>
                    </a:lnTo>
                    <a:lnTo>
                      <a:pt x="2185" y="635"/>
                    </a:lnTo>
                    <a:lnTo>
                      <a:pt x="2187" y="635"/>
                    </a:lnTo>
                    <a:lnTo>
                      <a:pt x="2190" y="635"/>
                    </a:lnTo>
                    <a:lnTo>
                      <a:pt x="2192" y="637"/>
                    </a:lnTo>
                    <a:lnTo>
                      <a:pt x="2192" y="640"/>
                    </a:lnTo>
                    <a:lnTo>
                      <a:pt x="2195" y="640"/>
                    </a:lnTo>
                    <a:close/>
                    <a:moveTo>
                      <a:pt x="2096" y="611"/>
                    </a:moveTo>
                    <a:lnTo>
                      <a:pt x="2099" y="611"/>
                    </a:lnTo>
                    <a:lnTo>
                      <a:pt x="2101" y="611"/>
                    </a:lnTo>
                    <a:lnTo>
                      <a:pt x="2104" y="611"/>
                    </a:lnTo>
                    <a:lnTo>
                      <a:pt x="2104" y="614"/>
                    </a:lnTo>
                    <a:lnTo>
                      <a:pt x="2106" y="614"/>
                    </a:lnTo>
                    <a:lnTo>
                      <a:pt x="2109" y="614"/>
                    </a:lnTo>
                    <a:lnTo>
                      <a:pt x="2109" y="617"/>
                    </a:lnTo>
                    <a:lnTo>
                      <a:pt x="2112" y="619"/>
                    </a:lnTo>
                    <a:lnTo>
                      <a:pt x="2114" y="622"/>
                    </a:lnTo>
                    <a:lnTo>
                      <a:pt x="2117" y="622"/>
                    </a:lnTo>
                    <a:lnTo>
                      <a:pt x="2119" y="622"/>
                    </a:lnTo>
                    <a:lnTo>
                      <a:pt x="2122" y="622"/>
                    </a:lnTo>
                    <a:lnTo>
                      <a:pt x="2125" y="619"/>
                    </a:lnTo>
                    <a:lnTo>
                      <a:pt x="2127" y="619"/>
                    </a:lnTo>
                    <a:lnTo>
                      <a:pt x="2130" y="619"/>
                    </a:lnTo>
                    <a:lnTo>
                      <a:pt x="2130" y="622"/>
                    </a:lnTo>
                    <a:lnTo>
                      <a:pt x="2132" y="622"/>
                    </a:lnTo>
                    <a:lnTo>
                      <a:pt x="2132" y="624"/>
                    </a:lnTo>
                    <a:lnTo>
                      <a:pt x="2132" y="627"/>
                    </a:lnTo>
                    <a:lnTo>
                      <a:pt x="2135" y="627"/>
                    </a:lnTo>
                    <a:lnTo>
                      <a:pt x="2132" y="627"/>
                    </a:lnTo>
                    <a:lnTo>
                      <a:pt x="2135" y="627"/>
                    </a:lnTo>
                    <a:lnTo>
                      <a:pt x="2135" y="630"/>
                    </a:lnTo>
                    <a:lnTo>
                      <a:pt x="2135" y="627"/>
                    </a:lnTo>
                    <a:lnTo>
                      <a:pt x="2138" y="630"/>
                    </a:lnTo>
                    <a:lnTo>
                      <a:pt x="2135" y="630"/>
                    </a:lnTo>
                    <a:lnTo>
                      <a:pt x="2138" y="630"/>
                    </a:lnTo>
                    <a:lnTo>
                      <a:pt x="2135" y="630"/>
                    </a:lnTo>
                    <a:lnTo>
                      <a:pt x="2135" y="632"/>
                    </a:lnTo>
                    <a:lnTo>
                      <a:pt x="2138" y="632"/>
                    </a:lnTo>
                    <a:lnTo>
                      <a:pt x="2138" y="635"/>
                    </a:lnTo>
                    <a:lnTo>
                      <a:pt x="2138" y="637"/>
                    </a:lnTo>
                    <a:lnTo>
                      <a:pt x="2138" y="640"/>
                    </a:lnTo>
                    <a:lnTo>
                      <a:pt x="2138" y="643"/>
                    </a:lnTo>
                    <a:lnTo>
                      <a:pt x="2138" y="645"/>
                    </a:lnTo>
                    <a:lnTo>
                      <a:pt x="2138" y="648"/>
                    </a:lnTo>
                    <a:lnTo>
                      <a:pt x="2138" y="651"/>
                    </a:lnTo>
                    <a:lnTo>
                      <a:pt x="2135" y="651"/>
                    </a:lnTo>
                    <a:lnTo>
                      <a:pt x="2132" y="651"/>
                    </a:lnTo>
                    <a:lnTo>
                      <a:pt x="2132" y="653"/>
                    </a:lnTo>
                    <a:lnTo>
                      <a:pt x="2130" y="653"/>
                    </a:lnTo>
                    <a:lnTo>
                      <a:pt x="2130" y="656"/>
                    </a:lnTo>
                    <a:lnTo>
                      <a:pt x="2130" y="658"/>
                    </a:lnTo>
                    <a:lnTo>
                      <a:pt x="2130" y="661"/>
                    </a:lnTo>
                    <a:lnTo>
                      <a:pt x="2127" y="661"/>
                    </a:lnTo>
                    <a:lnTo>
                      <a:pt x="2127" y="664"/>
                    </a:lnTo>
                    <a:lnTo>
                      <a:pt x="2127" y="666"/>
                    </a:lnTo>
                    <a:lnTo>
                      <a:pt x="2127" y="669"/>
                    </a:lnTo>
                    <a:lnTo>
                      <a:pt x="2127" y="671"/>
                    </a:lnTo>
                    <a:lnTo>
                      <a:pt x="2127" y="674"/>
                    </a:lnTo>
                    <a:lnTo>
                      <a:pt x="2130" y="677"/>
                    </a:lnTo>
                    <a:lnTo>
                      <a:pt x="2130" y="679"/>
                    </a:lnTo>
                    <a:lnTo>
                      <a:pt x="2132" y="679"/>
                    </a:lnTo>
                    <a:lnTo>
                      <a:pt x="2132" y="682"/>
                    </a:lnTo>
                    <a:lnTo>
                      <a:pt x="2135" y="682"/>
                    </a:lnTo>
                    <a:lnTo>
                      <a:pt x="2138" y="682"/>
                    </a:lnTo>
                    <a:lnTo>
                      <a:pt x="2138" y="684"/>
                    </a:lnTo>
                    <a:lnTo>
                      <a:pt x="2140" y="684"/>
                    </a:lnTo>
                    <a:lnTo>
                      <a:pt x="2143" y="684"/>
                    </a:lnTo>
                    <a:lnTo>
                      <a:pt x="2143" y="687"/>
                    </a:lnTo>
                    <a:lnTo>
                      <a:pt x="2146" y="687"/>
                    </a:lnTo>
                    <a:lnTo>
                      <a:pt x="2146" y="690"/>
                    </a:lnTo>
                    <a:lnTo>
                      <a:pt x="2146" y="687"/>
                    </a:lnTo>
                    <a:lnTo>
                      <a:pt x="2146" y="690"/>
                    </a:lnTo>
                    <a:lnTo>
                      <a:pt x="2148" y="690"/>
                    </a:lnTo>
                    <a:lnTo>
                      <a:pt x="2148" y="692"/>
                    </a:lnTo>
                    <a:lnTo>
                      <a:pt x="2148" y="690"/>
                    </a:lnTo>
                    <a:lnTo>
                      <a:pt x="2148" y="692"/>
                    </a:lnTo>
                    <a:lnTo>
                      <a:pt x="2151" y="692"/>
                    </a:lnTo>
                    <a:lnTo>
                      <a:pt x="2153" y="692"/>
                    </a:lnTo>
                    <a:lnTo>
                      <a:pt x="2153" y="695"/>
                    </a:lnTo>
                    <a:lnTo>
                      <a:pt x="2156" y="695"/>
                    </a:lnTo>
                    <a:lnTo>
                      <a:pt x="2153" y="695"/>
                    </a:lnTo>
                    <a:lnTo>
                      <a:pt x="2156" y="698"/>
                    </a:lnTo>
                    <a:lnTo>
                      <a:pt x="2159" y="700"/>
                    </a:lnTo>
                    <a:lnTo>
                      <a:pt x="2156" y="700"/>
                    </a:lnTo>
                    <a:lnTo>
                      <a:pt x="2156" y="703"/>
                    </a:lnTo>
                    <a:lnTo>
                      <a:pt x="2156" y="705"/>
                    </a:lnTo>
                    <a:lnTo>
                      <a:pt x="2159" y="705"/>
                    </a:lnTo>
                    <a:lnTo>
                      <a:pt x="2159" y="708"/>
                    </a:lnTo>
                    <a:lnTo>
                      <a:pt x="2156" y="708"/>
                    </a:lnTo>
                    <a:lnTo>
                      <a:pt x="2159" y="708"/>
                    </a:lnTo>
                    <a:lnTo>
                      <a:pt x="2159" y="711"/>
                    </a:lnTo>
                    <a:lnTo>
                      <a:pt x="2156" y="711"/>
                    </a:lnTo>
                    <a:lnTo>
                      <a:pt x="2156" y="713"/>
                    </a:lnTo>
                    <a:lnTo>
                      <a:pt x="2156" y="711"/>
                    </a:lnTo>
                    <a:lnTo>
                      <a:pt x="2156" y="713"/>
                    </a:lnTo>
                    <a:lnTo>
                      <a:pt x="2156" y="716"/>
                    </a:lnTo>
                    <a:lnTo>
                      <a:pt x="2156" y="718"/>
                    </a:lnTo>
                    <a:lnTo>
                      <a:pt x="2153" y="718"/>
                    </a:lnTo>
                    <a:lnTo>
                      <a:pt x="2153" y="721"/>
                    </a:lnTo>
                    <a:lnTo>
                      <a:pt x="2153" y="724"/>
                    </a:lnTo>
                    <a:lnTo>
                      <a:pt x="2153" y="726"/>
                    </a:lnTo>
                    <a:lnTo>
                      <a:pt x="2153" y="729"/>
                    </a:lnTo>
                    <a:lnTo>
                      <a:pt x="2156" y="729"/>
                    </a:lnTo>
                    <a:lnTo>
                      <a:pt x="2153" y="729"/>
                    </a:lnTo>
                    <a:lnTo>
                      <a:pt x="2156" y="732"/>
                    </a:lnTo>
                    <a:lnTo>
                      <a:pt x="2153" y="732"/>
                    </a:lnTo>
                    <a:lnTo>
                      <a:pt x="2156" y="732"/>
                    </a:lnTo>
                    <a:lnTo>
                      <a:pt x="2156" y="734"/>
                    </a:lnTo>
                    <a:lnTo>
                      <a:pt x="2153" y="734"/>
                    </a:lnTo>
                    <a:lnTo>
                      <a:pt x="2153" y="737"/>
                    </a:lnTo>
                    <a:lnTo>
                      <a:pt x="2151" y="737"/>
                    </a:lnTo>
                    <a:lnTo>
                      <a:pt x="2151" y="739"/>
                    </a:lnTo>
                    <a:lnTo>
                      <a:pt x="2148" y="739"/>
                    </a:lnTo>
                    <a:lnTo>
                      <a:pt x="2151" y="739"/>
                    </a:lnTo>
                    <a:lnTo>
                      <a:pt x="2148" y="739"/>
                    </a:lnTo>
                    <a:lnTo>
                      <a:pt x="2148" y="742"/>
                    </a:lnTo>
                    <a:lnTo>
                      <a:pt x="2146" y="742"/>
                    </a:lnTo>
                    <a:lnTo>
                      <a:pt x="2146" y="739"/>
                    </a:lnTo>
                    <a:lnTo>
                      <a:pt x="2146" y="742"/>
                    </a:lnTo>
                    <a:lnTo>
                      <a:pt x="2143" y="742"/>
                    </a:lnTo>
                    <a:lnTo>
                      <a:pt x="2140" y="742"/>
                    </a:lnTo>
                    <a:lnTo>
                      <a:pt x="2138" y="742"/>
                    </a:lnTo>
                    <a:lnTo>
                      <a:pt x="2138" y="745"/>
                    </a:lnTo>
                    <a:lnTo>
                      <a:pt x="2135" y="745"/>
                    </a:lnTo>
                    <a:lnTo>
                      <a:pt x="2132" y="745"/>
                    </a:lnTo>
                    <a:lnTo>
                      <a:pt x="2132" y="747"/>
                    </a:lnTo>
                    <a:lnTo>
                      <a:pt x="2132" y="750"/>
                    </a:lnTo>
                    <a:lnTo>
                      <a:pt x="2132" y="752"/>
                    </a:lnTo>
                    <a:lnTo>
                      <a:pt x="2130" y="752"/>
                    </a:lnTo>
                    <a:lnTo>
                      <a:pt x="2130" y="755"/>
                    </a:lnTo>
                    <a:lnTo>
                      <a:pt x="2130" y="758"/>
                    </a:lnTo>
                    <a:lnTo>
                      <a:pt x="2130" y="760"/>
                    </a:lnTo>
                    <a:lnTo>
                      <a:pt x="2132" y="760"/>
                    </a:lnTo>
                    <a:lnTo>
                      <a:pt x="2132" y="763"/>
                    </a:lnTo>
                    <a:lnTo>
                      <a:pt x="2135" y="765"/>
                    </a:lnTo>
                    <a:lnTo>
                      <a:pt x="2135" y="763"/>
                    </a:lnTo>
                    <a:lnTo>
                      <a:pt x="2135" y="765"/>
                    </a:lnTo>
                    <a:lnTo>
                      <a:pt x="2135" y="768"/>
                    </a:lnTo>
                    <a:lnTo>
                      <a:pt x="2135" y="771"/>
                    </a:lnTo>
                    <a:lnTo>
                      <a:pt x="2138" y="771"/>
                    </a:lnTo>
                    <a:lnTo>
                      <a:pt x="2135" y="771"/>
                    </a:lnTo>
                    <a:lnTo>
                      <a:pt x="2138" y="771"/>
                    </a:lnTo>
                    <a:lnTo>
                      <a:pt x="2135" y="771"/>
                    </a:lnTo>
                    <a:lnTo>
                      <a:pt x="2135" y="773"/>
                    </a:lnTo>
                    <a:lnTo>
                      <a:pt x="2138" y="773"/>
                    </a:lnTo>
                    <a:lnTo>
                      <a:pt x="2135" y="773"/>
                    </a:lnTo>
                    <a:lnTo>
                      <a:pt x="2135" y="776"/>
                    </a:lnTo>
                    <a:lnTo>
                      <a:pt x="2132" y="776"/>
                    </a:lnTo>
                    <a:lnTo>
                      <a:pt x="2132" y="779"/>
                    </a:lnTo>
                    <a:lnTo>
                      <a:pt x="2135" y="779"/>
                    </a:lnTo>
                    <a:lnTo>
                      <a:pt x="2135" y="781"/>
                    </a:lnTo>
                    <a:lnTo>
                      <a:pt x="2132" y="781"/>
                    </a:lnTo>
                    <a:lnTo>
                      <a:pt x="2132" y="784"/>
                    </a:lnTo>
                    <a:lnTo>
                      <a:pt x="2130" y="784"/>
                    </a:lnTo>
                    <a:lnTo>
                      <a:pt x="2132" y="784"/>
                    </a:lnTo>
                    <a:lnTo>
                      <a:pt x="2132" y="786"/>
                    </a:lnTo>
                    <a:lnTo>
                      <a:pt x="2132" y="784"/>
                    </a:lnTo>
                    <a:lnTo>
                      <a:pt x="2130" y="784"/>
                    </a:lnTo>
                    <a:lnTo>
                      <a:pt x="2130" y="786"/>
                    </a:lnTo>
                    <a:lnTo>
                      <a:pt x="2132" y="786"/>
                    </a:lnTo>
                    <a:lnTo>
                      <a:pt x="2130" y="786"/>
                    </a:lnTo>
                    <a:lnTo>
                      <a:pt x="2132" y="786"/>
                    </a:lnTo>
                    <a:lnTo>
                      <a:pt x="2130" y="786"/>
                    </a:lnTo>
                    <a:lnTo>
                      <a:pt x="2130" y="789"/>
                    </a:lnTo>
                    <a:lnTo>
                      <a:pt x="2130" y="786"/>
                    </a:lnTo>
                    <a:lnTo>
                      <a:pt x="2127" y="786"/>
                    </a:lnTo>
                    <a:lnTo>
                      <a:pt x="2127" y="789"/>
                    </a:lnTo>
                    <a:lnTo>
                      <a:pt x="2125" y="789"/>
                    </a:lnTo>
                    <a:lnTo>
                      <a:pt x="2125" y="792"/>
                    </a:lnTo>
                    <a:lnTo>
                      <a:pt x="2122" y="792"/>
                    </a:lnTo>
                    <a:lnTo>
                      <a:pt x="2122" y="794"/>
                    </a:lnTo>
                    <a:lnTo>
                      <a:pt x="2119" y="794"/>
                    </a:lnTo>
                    <a:lnTo>
                      <a:pt x="2119" y="797"/>
                    </a:lnTo>
                    <a:lnTo>
                      <a:pt x="2119" y="799"/>
                    </a:lnTo>
                    <a:lnTo>
                      <a:pt x="2117" y="799"/>
                    </a:lnTo>
                    <a:lnTo>
                      <a:pt x="2117" y="797"/>
                    </a:lnTo>
                    <a:lnTo>
                      <a:pt x="2117" y="799"/>
                    </a:lnTo>
                    <a:lnTo>
                      <a:pt x="2119" y="799"/>
                    </a:lnTo>
                    <a:lnTo>
                      <a:pt x="2117" y="799"/>
                    </a:lnTo>
                    <a:lnTo>
                      <a:pt x="2117" y="802"/>
                    </a:lnTo>
                    <a:lnTo>
                      <a:pt x="2114" y="802"/>
                    </a:lnTo>
                    <a:lnTo>
                      <a:pt x="2112" y="802"/>
                    </a:lnTo>
                    <a:lnTo>
                      <a:pt x="2109" y="802"/>
                    </a:lnTo>
                    <a:lnTo>
                      <a:pt x="2109" y="805"/>
                    </a:lnTo>
                    <a:lnTo>
                      <a:pt x="2106" y="805"/>
                    </a:lnTo>
                    <a:lnTo>
                      <a:pt x="2104" y="805"/>
                    </a:lnTo>
                    <a:lnTo>
                      <a:pt x="2101" y="805"/>
                    </a:lnTo>
                    <a:lnTo>
                      <a:pt x="2101" y="802"/>
                    </a:lnTo>
                    <a:lnTo>
                      <a:pt x="2099" y="802"/>
                    </a:lnTo>
                    <a:lnTo>
                      <a:pt x="2096" y="802"/>
                    </a:lnTo>
                    <a:lnTo>
                      <a:pt x="2096" y="799"/>
                    </a:lnTo>
                    <a:lnTo>
                      <a:pt x="2093" y="799"/>
                    </a:lnTo>
                    <a:lnTo>
                      <a:pt x="2093" y="797"/>
                    </a:lnTo>
                    <a:lnTo>
                      <a:pt x="2091" y="797"/>
                    </a:lnTo>
                    <a:lnTo>
                      <a:pt x="2088" y="794"/>
                    </a:lnTo>
                    <a:lnTo>
                      <a:pt x="2085" y="794"/>
                    </a:lnTo>
                    <a:lnTo>
                      <a:pt x="2085" y="792"/>
                    </a:lnTo>
                    <a:lnTo>
                      <a:pt x="2085" y="789"/>
                    </a:lnTo>
                    <a:lnTo>
                      <a:pt x="2085" y="786"/>
                    </a:lnTo>
                    <a:lnTo>
                      <a:pt x="2085" y="784"/>
                    </a:lnTo>
                    <a:lnTo>
                      <a:pt x="2083" y="784"/>
                    </a:lnTo>
                    <a:lnTo>
                      <a:pt x="2080" y="784"/>
                    </a:lnTo>
                    <a:lnTo>
                      <a:pt x="2083" y="784"/>
                    </a:lnTo>
                    <a:lnTo>
                      <a:pt x="2083" y="781"/>
                    </a:lnTo>
                    <a:lnTo>
                      <a:pt x="2085" y="781"/>
                    </a:lnTo>
                    <a:lnTo>
                      <a:pt x="2085" y="779"/>
                    </a:lnTo>
                    <a:lnTo>
                      <a:pt x="2085" y="776"/>
                    </a:lnTo>
                    <a:lnTo>
                      <a:pt x="2085" y="773"/>
                    </a:lnTo>
                    <a:lnTo>
                      <a:pt x="2088" y="771"/>
                    </a:lnTo>
                    <a:lnTo>
                      <a:pt x="2088" y="773"/>
                    </a:lnTo>
                    <a:lnTo>
                      <a:pt x="2088" y="771"/>
                    </a:lnTo>
                    <a:lnTo>
                      <a:pt x="2088" y="768"/>
                    </a:lnTo>
                    <a:lnTo>
                      <a:pt x="2088" y="765"/>
                    </a:lnTo>
                    <a:lnTo>
                      <a:pt x="2091" y="765"/>
                    </a:lnTo>
                    <a:lnTo>
                      <a:pt x="2091" y="763"/>
                    </a:lnTo>
                    <a:lnTo>
                      <a:pt x="2091" y="760"/>
                    </a:lnTo>
                    <a:lnTo>
                      <a:pt x="2091" y="758"/>
                    </a:lnTo>
                    <a:lnTo>
                      <a:pt x="2088" y="758"/>
                    </a:lnTo>
                    <a:lnTo>
                      <a:pt x="2088" y="755"/>
                    </a:lnTo>
                    <a:lnTo>
                      <a:pt x="2088" y="758"/>
                    </a:lnTo>
                    <a:lnTo>
                      <a:pt x="2091" y="758"/>
                    </a:lnTo>
                    <a:lnTo>
                      <a:pt x="2093" y="755"/>
                    </a:lnTo>
                    <a:lnTo>
                      <a:pt x="2093" y="752"/>
                    </a:lnTo>
                    <a:lnTo>
                      <a:pt x="2096" y="752"/>
                    </a:lnTo>
                    <a:lnTo>
                      <a:pt x="2093" y="750"/>
                    </a:lnTo>
                    <a:lnTo>
                      <a:pt x="2096" y="747"/>
                    </a:lnTo>
                    <a:lnTo>
                      <a:pt x="2093" y="747"/>
                    </a:lnTo>
                    <a:lnTo>
                      <a:pt x="2096" y="747"/>
                    </a:lnTo>
                    <a:lnTo>
                      <a:pt x="2093" y="747"/>
                    </a:lnTo>
                    <a:lnTo>
                      <a:pt x="2093" y="745"/>
                    </a:lnTo>
                    <a:lnTo>
                      <a:pt x="2096" y="745"/>
                    </a:lnTo>
                    <a:lnTo>
                      <a:pt x="2093" y="745"/>
                    </a:lnTo>
                    <a:lnTo>
                      <a:pt x="2096" y="745"/>
                    </a:lnTo>
                    <a:lnTo>
                      <a:pt x="2096" y="742"/>
                    </a:lnTo>
                    <a:lnTo>
                      <a:pt x="2096" y="745"/>
                    </a:lnTo>
                    <a:lnTo>
                      <a:pt x="2096" y="742"/>
                    </a:lnTo>
                    <a:lnTo>
                      <a:pt x="2099" y="742"/>
                    </a:lnTo>
                    <a:lnTo>
                      <a:pt x="2099" y="739"/>
                    </a:lnTo>
                    <a:lnTo>
                      <a:pt x="2101" y="739"/>
                    </a:lnTo>
                    <a:lnTo>
                      <a:pt x="2101" y="737"/>
                    </a:lnTo>
                    <a:lnTo>
                      <a:pt x="2104" y="737"/>
                    </a:lnTo>
                    <a:lnTo>
                      <a:pt x="2104" y="739"/>
                    </a:lnTo>
                    <a:lnTo>
                      <a:pt x="2106" y="739"/>
                    </a:lnTo>
                    <a:lnTo>
                      <a:pt x="2106" y="737"/>
                    </a:lnTo>
                    <a:lnTo>
                      <a:pt x="2106" y="734"/>
                    </a:lnTo>
                    <a:lnTo>
                      <a:pt x="2109" y="734"/>
                    </a:lnTo>
                    <a:lnTo>
                      <a:pt x="2112" y="734"/>
                    </a:lnTo>
                    <a:lnTo>
                      <a:pt x="2112" y="732"/>
                    </a:lnTo>
                    <a:lnTo>
                      <a:pt x="2112" y="729"/>
                    </a:lnTo>
                    <a:lnTo>
                      <a:pt x="2112" y="726"/>
                    </a:lnTo>
                    <a:lnTo>
                      <a:pt x="2109" y="724"/>
                    </a:lnTo>
                    <a:lnTo>
                      <a:pt x="2112" y="724"/>
                    </a:lnTo>
                    <a:lnTo>
                      <a:pt x="2109" y="724"/>
                    </a:lnTo>
                    <a:lnTo>
                      <a:pt x="2109" y="726"/>
                    </a:lnTo>
                    <a:lnTo>
                      <a:pt x="2106" y="726"/>
                    </a:lnTo>
                    <a:lnTo>
                      <a:pt x="2104" y="729"/>
                    </a:lnTo>
                    <a:lnTo>
                      <a:pt x="2104" y="726"/>
                    </a:lnTo>
                    <a:lnTo>
                      <a:pt x="2104" y="729"/>
                    </a:lnTo>
                    <a:lnTo>
                      <a:pt x="2101" y="729"/>
                    </a:lnTo>
                    <a:lnTo>
                      <a:pt x="2099" y="729"/>
                    </a:lnTo>
                    <a:lnTo>
                      <a:pt x="2099" y="732"/>
                    </a:lnTo>
                    <a:lnTo>
                      <a:pt x="2096" y="732"/>
                    </a:lnTo>
                    <a:lnTo>
                      <a:pt x="2096" y="734"/>
                    </a:lnTo>
                    <a:lnTo>
                      <a:pt x="2093" y="734"/>
                    </a:lnTo>
                    <a:lnTo>
                      <a:pt x="2093" y="737"/>
                    </a:lnTo>
                    <a:lnTo>
                      <a:pt x="2091" y="737"/>
                    </a:lnTo>
                    <a:lnTo>
                      <a:pt x="2091" y="739"/>
                    </a:lnTo>
                    <a:lnTo>
                      <a:pt x="2088" y="739"/>
                    </a:lnTo>
                    <a:lnTo>
                      <a:pt x="2088" y="742"/>
                    </a:lnTo>
                    <a:lnTo>
                      <a:pt x="2088" y="745"/>
                    </a:lnTo>
                    <a:lnTo>
                      <a:pt x="2085" y="745"/>
                    </a:lnTo>
                    <a:lnTo>
                      <a:pt x="2083" y="745"/>
                    </a:lnTo>
                    <a:lnTo>
                      <a:pt x="2083" y="742"/>
                    </a:lnTo>
                    <a:lnTo>
                      <a:pt x="2080" y="742"/>
                    </a:lnTo>
                    <a:lnTo>
                      <a:pt x="2080" y="739"/>
                    </a:lnTo>
                    <a:lnTo>
                      <a:pt x="2080" y="737"/>
                    </a:lnTo>
                    <a:lnTo>
                      <a:pt x="2080" y="734"/>
                    </a:lnTo>
                    <a:lnTo>
                      <a:pt x="2080" y="732"/>
                    </a:lnTo>
                    <a:lnTo>
                      <a:pt x="2080" y="729"/>
                    </a:lnTo>
                    <a:lnTo>
                      <a:pt x="2078" y="729"/>
                    </a:lnTo>
                    <a:lnTo>
                      <a:pt x="2078" y="726"/>
                    </a:lnTo>
                    <a:lnTo>
                      <a:pt x="2078" y="724"/>
                    </a:lnTo>
                    <a:lnTo>
                      <a:pt x="2078" y="721"/>
                    </a:lnTo>
                    <a:lnTo>
                      <a:pt x="2078" y="718"/>
                    </a:lnTo>
                    <a:lnTo>
                      <a:pt x="2078" y="716"/>
                    </a:lnTo>
                    <a:lnTo>
                      <a:pt x="2078" y="713"/>
                    </a:lnTo>
                    <a:lnTo>
                      <a:pt x="2078" y="711"/>
                    </a:lnTo>
                    <a:lnTo>
                      <a:pt x="2078" y="708"/>
                    </a:lnTo>
                    <a:lnTo>
                      <a:pt x="2078" y="711"/>
                    </a:lnTo>
                    <a:lnTo>
                      <a:pt x="2078" y="708"/>
                    </a:lnTo>
                    <a:lnTo>
                      <a:pt x="2075" y="708"/>
                    </a:lnTo>
                    <a:lnTo>
                      <a:pt x="2072" y="705"/>
                    </a:lnTo>
                    <a:lnTo>
                      <a:pt x="2070" y="705"/>
                    </a:lnTo>
                    <a:lnTo>
                      <a:pt x="2067" y="703"/>
                    </a:lnTo>
                    <a:lnTo>
                      <a:pt x="2067" y="700"/>
                    </a:lnTo>
                    <a:lnTo>
                      <a:pt x="2067" y="698"/>
                    </a:lnTo>
                    <a:lnTo>
                      <a:pt x="2070" y="698"/>
                    </a:lnTo>
                    <a:lnTo>
                      <a:pt x="2070" y="695"/>
                    </a:lnTo>
                    <a:lnTo>
                      <a:pt x="2072" y="695"/>
                    </a:lnTo>
                    <a:lnTo>
                      <a:pt x="2070" y="695"/>
                    </a:lnTo>
                    <a:lnTo>
                      <a:pt x="2072" y="695"/>
                    </a:lnTo>
                    <a:lnTo>
                      <a:pt x="2072" y="692"/>
                    </a:lnTo>
                    <a:lnTo>
                      <a:pt x="2072" y="690"/>
                    </a:lnTo>
                    <a:lnTo>
                      <a:pt x="2072" y="687"/>
                    </a:lnTo>
                    <a:lnTo>
                      <a:pt x="2070" y="687"/>
                    </a:lnTo>
                    <a:lnTo>
                      <a:pt x="2070" y="684"/>
                    </a:lnTo>
                    <a:lnTo>
                      <a:pt x="2067" y="684"/>
                    </a:lnTo>
                    <a:lnTo>
                      <a:pt x="2067" y="682"/>
                    </a:lnTo>
                    <a:lnTo>
                      <a:pt x="2065" y="682"/>
                    </a:lnTo>
                    <a:lnTo>
                      <a:pt x="2065" y="679"/>
                    </a:lnTo>
                    <a:lnTo>
                      <a:pt x="2065" y="677"/>
                    </a:lnTo>
                    <a:lnTo>
                      <a:pt x="2065" y="674"/>
                    </a:lnTo>
                    <a:lnTo>
                      <a:pt x="2062" y="674"/>
                    </a:lnTo>
                    <a:lnTo>
                      <a:pt x="2062" y="671"/>
                    </a:lnTo>
                    <a:lnTo>
                      <a:pt x="2062" y="669"/>
                    </a:lnTo>
                    <a:lnTo>
                      <a:pt x="2062" y="666"/>
                    </a:lnTo>
                    <a:lnTo>
                      <a:pt x="2059" y="669"/>
                    </a:lnTo>
                    <a:lnTo>
                      <a:pt x="2059" y="666"/>
                    </a:lnTo>
                    <a:lnTo>
                      <a:pt x="2057" y="666"/>
                    </a:lnTo>
                    <a:lnTo>
                      <a:pt x="2057" y="669"/>
                    </a:lnTo>
                    <a:lnTo>
                      <a:pt x="2057" y="666"/>
                    </a:lnTo>
                    <a:lnTo>
                      <a:pt x="2054" y="666"/>
                    </a:lnTo>
                    <a:lnTo>
                      <a:pt x="2054" y="669"/>
                    </a:lnTo>
                    <a:lnTo>
                      <a:pt x="2052" y="669"/>
                    </a:lnTo>
                    <a:lnTo>
                      <a:pt x="2052" y="666"/>
                    </a:lnTo>
                    <a:lnTo>
                      <a:pt x="2049" y="666"/>
                    </a:lnTo>
                    <a:lnTo>
                      <a:pt x="2049" y="664"/>
                    </a:lnTo>
                    <a:lnTo>
                      <a:pt x="2049" y="666"/>
                    </a:lnTo>
                    <a:lnTo>
                      <a:pt x="2046" y="666"/>
                    </a:lnTo>
                    <a:lnTo>
                      <a:pt x="2046" y="664"/>
                    </a:lnTo>
                    <a:lnTo>
                      <a:pt x="2044" y="664"/>
                    </a:lnTo>
                    <a:lnTo>
                      <a:pt x="2044" y="661"/>
                    </a:lnTo>
                    <a:lnTo>
                      <a:pt x="2044" y="664"/>
                    </a:lnTo>
                    <a:lnTo>
                      <a:pt x="2044" y="661"/>
                    </a:lnTo>
                    <a:lnTo>
                      <a:pt x="2044" y="658"/>
                    </a:lnTo>
                    <a:lnTo>
                      <a:pt x="2046" y="658"/>
                    </a:lnTo>
                    <a:lnTo>
                      <a:pt x="2046" y="656"/>
                    </a:lnTo>
                    <a:lnTo>
                      <a:pt x="2049" y="656"/>
                    </a:lnTo>
                    <a:lnTo>
                      <a:pt x="2049" y="653"/>
                    </a:lnTo>
                    <a:lnTo>
                      <a:pt x="2052" y="653"/>
                    </a:lnTo>
                    <a:lnTo>
                      <a:pt x="2052" y="651"/>
                    </a:lnTo>
                    <a:lnTo>
                      <a:pt x="2054" y="651"/>
                    </a:lnTo>
                    <a:lnTo>
                      <a:pt x="2052" y="651"/>
                    </a:lnTo>
                    <a:lnTo>
                      <a:pt x="2054" y="651"/>
                    </a:lnTo>
                    <a:lnTo>
                      <a:pt x="2054" y="648"/>
                    </a:lnTo>
                    <a:lnTo>
                      <a:pt x="2057" y="648"/>
                    </a:lnTo>
                    <a:lnTo>
                      <a:pt x="2059" y="648"/>
                    </a:lnTo>
                    <a:lnTo>
                      <a:pt x="2062" y="648"/>
                    </a:lnTo>
                    <a:lnTo>
                      <a:pt x="2062" y="645"/>
                    </a:lnTo>
                    <a:lnTo>
                      <a:pt x="2065" y="645"/>
                    </a:lnTo>
                    <a:lnTo>
                      <a:pt x="2065" y="648"/>
                    </a:lnTo>
                    <a:lnTo>
                      <a:pt x="2065" y="645"/>
                    </a:lnTo>
                    <a:lnTo>
                      <a:pt x="2067" y="645"/>
                    </a:lnTo>
                    <a:lnTo>
                      <a:pt x="2070" y="645"/>
                    </a:lnTo>
                    <a:lnTo>
                      <a:pt x="2070" y="643"/>
                    </a:lnTo>
                    <a:lnTo>
                      <a:pt x="2070" y="640"/>
                    </a:lnTo>
                    <a:lnTo>
                      <a:pt x="2072" y="640"/>
                    </a:lnTo>
                    <a:lnTo>
                      <a:pt x="2070" y="640"/>
                    </a:lnTo>
                    <a:lnTo>
                      <a:pt x="2072" y="637"/>
                    </a:lnTo>
                    <a:lnTo>
                      <a:pt x="2075" y="635"/>
                    </a:lnTo>
                    <a:lnTo>
                      <a:pt x="2075" y="632"/>
                    </a:lnTo>
                    <a:lnTo>
                      <a:pt x="2075" y="630"/>
                    </a:lnTo>
                    <a:lnTo>
                      <a:pt x="2078" y="630"/>
                    </a:lnTo>
                    <a:lnTo>
                      <a:pt x="2078" y="627"/>
                    </a:lnTo>
                    <a:lnTo>
                      <a:pt x="2078" y="624"/>
                    </a:lnTo>
                    <a:lnTo>
                      <a:pt x="2080" y="624"/>
                    </a:lnTo>
                    <a:lnTo>
                      <a:pt x="2080" y="622"/>
                    </a:lnTo>
                    <a:lnTo>
                      <a:pt x="2083" y="619"/>
                    </a:lnTo>
                    <a:lnTo>
                      <a:pt x="2083" y="617"/>
                    </a:lnTo>
                    <a:lnTo>
                      <a:pt x="2085" y="617"/>
                    </a:lnTo>
                    <a:lnTo>
                      <a:pt x="2088" y="617"/>
                    </a:lnTo>
                    <a:lnTo>
                      <a:pt x="2088" y="614"/>
                    </a:lnTo>
                    <a:lnTo>
                      <a:pt x="2091" y="614"/>
                    </a:lnTo>
                    <a:lnTo>
                      <a:pt x="2093" y="614"/>
                    </a:lnTo>
                    <a:lnTo>
                      <a:pt x="2093" y="611"/>
                    </a:lnTo>
                    <a:lnTo>
                      <a:pt x="2096" y="611"/>
                    </a:lnTo>
                    <a:lnTo>
                      <a:pt x="2096" y="609"/>
                    </a:lnTo>
                    <a:lnTo>
                      <a:pt x="2096" y="611"/>
                    </a:lnTo>
                    <a:close/>
                    <a:moveTo>
                      <a:pt x="2099" y="444"/>
                    </a:moveTo>
                    <a:lnTo>
                      <a:pt x="2101" y="444"/>
                    </a:lnTo>
                    <a:lnTo>
                      <a:pt x="2099" y="444"/>
                    </a:lnTo>
                    <a:lnTo>
                      <a:pt x="2101" y="444"/>
                    </a:lnTo>
                    <a:lnTo>
                      <a:pt x="2104" y="444"/>
                    </a:lnTo>
                    <a:lnTo>
                      <a:pt x="2101" y="444"/>
                    </a:lnTo>
                    <a:lnTo>
                      <a:pt x="2104" y="444"/>
                    </a:lnTo>
                    <a:lnTo>
                      <a:pt x="2106" y="444"/>
                    </a:lnTo>
                    <a:lnTo>
                      <a:pt x="2109" y="444"/>
                    </a:lnTo>
                    <a:lnTo>
                      <a:pt x="2109" y="447"/>
                    </a:lnTo>
                    <a:lnTo>
                      <a:pt x="2109" y="444"/>
                    </a:lnTo>
                    <a:lnTo>
                      <a:pt x="2112" y="444"/>
                    </a:lnTo>
                    <a:lnTo>
                      <a:pt x="2112" y="447"/>
                    </a:lnTo>
                    <a:lnTo>
                      <a:pt x="2109" y="447"/>
                    </a:lnTo>
                    <a:lnTo>
                      <a:pt x="2112" y="447"/>
                    </a:lnTo>
                    <a:lnTo>
                      <a:pt x="2112" y="449"/>
                    </a:lnTo>
                    <a:lnTo>
                      <a:pt x="2112" y="452"/>
                    </a:lnTo>
                    <a:lnTo>
                      <a:pt x="2112" y="449"/>
                    </a:lnTo>
                    <a:lnTo>
                      <a:pt x="2114" y="449"/>
                    </a:lnTo>
                    <a:lnTo>
                      <a:pt x="2114" y="452"/>
                    </a:lnTo>
                    <a:lnTo>
                      <a:pt x="2114" y="455"/>
                    </a:lnTo>
                    <a:lnTo>
                      <a:pt x="2117" y="455"/>
                    </a:lnTo>
                    <a:lnTo>
                      <a:pt x="2114" y="455"/>
                    </a:lnTo>
                    <a:lnTo>
                      <a:pt x="2117" y="455"/>
                    </a:lnTo>
                    <a:lnTo>
                      <a:pt x="2117" y="457"/>
                    </a:lnTo>
                    <a:lnTo>
                      <a:pt x="2119" y="457"/>
                    </a:lnTo>
                    <a:lnTo>
                      <a:pt x="2119" y="455"/>
                    </a:lnTo>
                    <a:lnTo>
                      <a:pt x="2119" y="452"/>
                    </a:lnTo>
                    <a:lnTo>
                      <a:pt x="2119" y="449"/>
                    </a:lnTo>
                    <a:lnTo>
                      <a:pt x="2122" y="449"/>
                    </a:lnTo>
                    <a:lnTo>
                      <a:pt x="2125" y="449"/>
                    </a:lnTo>
                    <a:lnTo>
                      <a:pt x="2127" y="449"/>
                    </a:lnTo>
                    <a:lnTo>
                      <a:pt x="2127" y="452"/>
                    </a:lnTo>
                    <a:lnTo>
                      <a:pt x="2127" y="449"/>
                    </a:lnTo>
                    <a:lnTo>
                      <a:pt x="2130" y="449"/>
                    </a:lnTo>
                    <a:lnTo>
                      <a:pt x="2132" y="449"/>
                    </a:lnTo>
                    <a:lnTo>
                      <a:pt x="2132" y="452"/>
                    </a:lnTo>
                    <a:lnTo>
                      <a:pt x="2132" y="455"/>
                    </a:lnTo>
                    <a:lnTo>
                      <a:pt x="2130" y="455"/>
                    </a:lnTo>
                    <a:lnTo>
                      <a:pt x="2130" y="457"/>
                    </a:lnTo>
                    <a:lnTo>
                      <a:pt x="2127" y="457"/>
                    </a:lnTo>
                    <a:lnTo>
                      <a:pt x="2125" y="457"/>
                    </a:lnTo>
                    <a:lnTo>
                      <a:pt x="2125" y="460"/>
                    </a:lnTo>
                    <a:lnTo>
                      <a:pt x="2127" y="460"/>
                    </a:lnTo>
                    <a:lnTo>
                      <a:pt x="2125" y="460"/>
                    </a:lnTo>
                    <a:lnTo>
                      <a:pt x="2125" y="462"/>
                    </a:lnTo>
                    <a:lnTo>
                      <a:pt x="2122" y="462"/>
                    </a:lnTo>
                    <a:lnTo>
                      <a:pt x="2125" y="462"/>
                    </a:lnTo>
                    <a:lnTo>
                      <a:pt x="2125" y="465"/>
                    </a:lnTo>
                    <a:lnTo>
                      <a:pt x="2122" y="465"/>
                    </a:lnTo>
                    <a:lnTo>
                      <a:pt x="2122" y="468"/>
                    </a:lnTo>
                    <a:lnTo>
                      <a:pt x="2122" y="470"/>
                    </a:lnTo>
                    <a:lnTo>
                      <a:pt x="2119" y="470"/>
                    </a:lnTo>
                    <a:lnTo>
                      <a:pt x="2119" y="468"/>
                    </a:lnTo>
                    <a:lnTo>
                      <a:pt x="2119" y="470"/>
                    </a:lnTo>
                    <a:lnTo>
                      <a:pt x="2117" y="470"/>
                    </a:lnTo>
                    <a:lnTo>
                      <a:pt x="2117" y="473"/>
                    </a:lnTo>
                    <a:lnTo>
                      <a:pt x="2117" y="476"/>
                    </a:lnTo>
                    <a:lnTo>
                      <a:pt x="2117" y="478"/>
                    </a:lnTo>
                    <a:lnTo>
                      <a:pt x="2117" y="481"/>
                    </a:lnTo>
                    <a:lnTo>
                      <a:pt x="2114" y="481"/>
                    </a:lnTo>
                    <a:lnTo>
                      <a:pt x="2117" y="481"/>
                    </a:lnTo>
                    <a:lnTo>
                      <a:pt x="2114" y="481"/>
                    </a:lnTo>
                    <a:lnTo>
                      <a:pt x="2117" y="481"/>
                    </a:lnTo>
                    <a:lnTo>
                      <a:pt x="2114" y="481"/>
                    </a:lnTo>
                    <a:lnTo>
                      <a:pt x="2117" y="481"/>
                    </a:lnTo>
                    <a:lnTo>
                      <a:pt x="2114" y="481"/>
                    </a:lnTo>
                    <a:lnTo>
                      <a:pt x="2114" y="478"/>
                    </a:lnTo>
                    <a:lnTo>
                      <a:pt x="2112" y="478"/>
                    </a:lnTo>
                    <a:lnTo>
                      <a:pt x="2112" y="481"/>
                    </a:lnTo>
                    <a:lnTo>
                      <a:pt x="2112" y="483"/>
                    </a:lnTo>
                    <a:lnTo>
                      <a:pt x="2109" y="483"/>
                    </a:lnTo>
                    <a:lnTo>
                      <a:pt x="2109" y="486"/>
                    </a:lnTo>
                    <a:lnTo>
                      <a:pt x="2109" y="489"/>
                    </a:lnTo>
                    <a:lnTo>
                      <a:pt x="2112" y="489"/>
                    </a:lnTo>
                    <a:lnTo>
                      <a:pt x="2109" y="489"/>
                    </a:lnTo>
                    <a:lnTo>
                      <a:pt x="2109" y="491"/>
                    </a:lnTo>
                    <a:lnTo>
                      <a:pt x="2106" y="491"/>
                    </a:lnTo>
                    <a:lnTo>
                      <a:pt x="2106" y="494"/>
                    </a:lnTo>
                    <a:lnTo>
                      <a:pt x="2106" y="496"/>
                    </a:lnTo>
                    <a:lnTo>
                      <a:pt x="2106" y="499"/>
                    </a:lnTo>
                    <a:lnTo>
                      <a:pt x="2104" y="499"/>
                    </a:lnTo>
                    <a:lnTo>
                      <a:pt x="2106" y="499"/>
                    </a:lnTo>
                    <a:lnTo>
                      <a:pt x="2106" y="502"/>
                    </a:lnTo>
                    <a:lnTo>
                      <a:pt x="2106" y="504"/>
                    </a:lnTo>
                    <a:lnTo>
                      <a:pt x="2106" y="507"/>
                    </a:lnTo>
                    <a:lnTo>
                      <a:pt x="2109" y="507"/>
                    </a:lnTo>
                    <a:lnTo>
                      <a:pt x="2106" y="507"/>
                    </a:lnTo>
                    <a:lnTo>
                      <a:pt x="2106" y="509"/>
                    </a:lnTo>
                    <a:lnTo>
                      <a:pt x="2106" y="512"/>
                    </a:lnTo>
                    <a:lnTo>
                      <a:pt x="2106" y="509"/>
                    </a:lnTo>
                    <a:lnTo>
                      <a:pt x="2104" y="509"/>
                    </a:lnTo>
                    <a:lnTo>
                      <a:pt x="2104" y="512"/>
                    </a:lnTo>
                    <a:lnTo>
                      <a:pt x="2101" y="512"/>
                    </a:lnTo>
                    <a:lnTo>
                      <a:pt x="2101" y="509"/>
                    </a:lnTo>
                    <a:lnTo>
                      <a:pt x="2101" y="512"/>
                    </a:lnTo>
                    <a:lnTo>
                      <a:pt x="2101" y="515"/>
                    </a:lnTo>
                    <a:lnTo>
                      <a:pt x="2101" y="512"/>
                    </a:lnTo>
                    <a:lnTo>
                      <a:pt x="2101" y="515"/>
                    </a:lnTo>
                    <a:lnTo>
                      <a:pt x="2104" y="515"/>
                    </a:lnTo>
                    <a:lnTo>
                      <a:pt x="2101" y="515"/>
                    </a:lnTo>
                    <a:lnTo>
                      <a:pt x="2101" y="517"/>
                    </a:lnTo>
                    <a:lnTo>
                      <a:pt x="2101" y="520"/>
                    </a:lnTo>
                    <a:lnTo>
                      <a:pt x="2101" y="517"/>
                    </a:lnTo>
                    <a:lnTo>
                      <a:pt x="2099" y="517"/>
                    </a:lnTo>
                    <a:lnTo>
                      <a:pt x="2099" y="520"/>
                    </a:lnTo>
                    <a:lnTo>
                      <a:pt x="2096" y="520"/>
                    </a:lnTo>
                    <a:lnTo>
                      <a:pt x="2096" y="517"/>
                    </a:lnTo>
                    <a:lnTo>
                      <a:pt x="2093" y="517"/>
                    </a:lnTo>
                    <a:lnTo>
                      <a:pt x="2093" y="515"/>
                    </a:lnTo>
                    <a:lnTo>
                      <a:pt x="2091" y="515"/>
                    </a:lnTo>
                    <a:lnTo>
                      <a:pt x="2088" y="515"/>
                    </a:lnTo>
                    <a:lnTo>
                      <a:pt x="2088" y="517"/>
                    </a:lnTo>
                    <a:lnTo>
                      <a:pt x="2088" y="515"/>
                    </a:lnTo>
                    <a:lnTo>
                      <a:pt x="2088" y="517"/>
                    </a:lnTo>
                    <a:lnTo>
                      <a:pt x="2085" y="517"/>
                    </a:lnTo>
                    <a:lnTo>
                      <a:pt x="2085" y="520"/>
                    </a:lnTo>
                    <a:lnTo>
                      <a:pt x="2083" y="520"/>
                    </a:lnTo>
                    <a:lnTo>
                      <a:pt x="2083" y="523"/>
                    </a:lnTo>
                    <a:lnTo>
                      <a:pt x="2083" y="525"/>
                    </a:lnTo>
                    <a:lnTo>
                      <a:pt x="2083" y="523"/>
                    </a:lnTo>
                    <a:lnTo>
                      <a:pt x="2083" y="525"/>
                    </a:lnTo>
                    <a:lnTo>
                      <a:pt x="2083" y="523"/>
                    </a:lnTo>
                    <a:lnTo>
                      <a:pt x="2080" y="523"/>
                    </a:lnTo>
                    <a:lnTo>
                      <a:pt x="2083" y="523"/>
                    </a:lnTo>
                    <a:lnTo>
                      <a:pt x="2083" y="520"/>
                    </a:lnTo>
                    <a:lnTo>
                      <a:pt x="2080" y="520"/>
                    </a:lnTo>
                    <a:lnTo>
                      <a:pt x="2080" y="523"/>
                    </a:lnTo>
                    <a:lnTo>
                      <a:pt x="2080" y="520"/>
                    </a:lnTo>
                    <a:lnTo>
                      <a:pt x="2080" y="517"/>
                    </a:lnTo>
                    <a:lnTo>
                      <a:pt x="2078" y="517"/>
                    </a:lnTo>
                    <a:lnTo>
                      <a:pt x="2078" y="515"/>
                    </a:lnTo>
                    <a:lnTo>
                      <a:pt x="2078" y="512"/>
                    </a:lnTo>
                    <a:lnTo>
                      <a:pt x="2078" y="509"/>
                    </a:lnTo>
                    <a:lnTo>
                      <a:pt x="2075" y="509"/>
                    </a:lnTo>
                    <a:lnTo>
                      <a:pt x="2075" y="507"/>
                    </a:lnTo>
                    <a:lnTo>
                      <a:pt x="2075" y="504"/>
                    </a:lnTo>
                    <a:lnTo>
                      <a:pt x="2072" y="504"/>
                    </a:lnTo>
                    <a:lnTo>
                      <a:pt x="2072" y="502"/>
                    </a:lnTo>
                    <a:lnTo>
                      <a:pt x="2070" y="502"/>
                    </a:lnTo>
                    <a:lnTo>
                      <a:pt x="2070" y="499"/>
                    </a:lnTo>
                    <a:lnTo>
                      <a:pt x="2072" y="499"/>
                    </a:lnTo>
                    <a:lnTo>
                      <a:pt x="2070" y="499"/>
                    </a:lnTo>
                    <a:lnTo>
                      <a:pt x="2067" y="499"/>
                    </a:lnTo>
                    <a:lnTo>
                      <a:pt x="2067" y="496"/>
                    </a:lnTo>
                    <a:lnTo>
                      <a:pt x="2067" y="494"/>
                    </a:lnTo>
                    <a:lnTo>
                      <a:pt x="2065" y="494"/>
                    </a:lnTo>
                    <a:lnTo>
                      <a:pt x="2065" y="491"/>
                    </a:lnTo>
                    <a:lnTo>
                      <a:pt x="2065" y="489"/>
                    </a:lnTo>
                    <a:lnTo>
                      <a:pt x="2062" y="489"/>
                    </a:lnTo>
                    <a:lnTo>
                      <a:pt x="2059" y="489"/>
                    </a:lnTo>
                    <a:lnTo>
                      <a:pt x="2062" y="486"/>
                    </a:lnTo>
                    <a:lnTo>
                      <a:pt x="2059" y="486"/>
                    </a:lnTo>
                    <a:lnTo>
                      <a:pt x="2059" y="483"/>
                    </a:lnTo>
                    <a:lnTo>
                      <a:pt x="2057" y="483"/>
                    </a:lnTo>
                    <a:lnTo>
                      <a:pt x="2059" y="483"/>
                    </a:lnTo>
                    <a:lnTo>
                      <a:pt x="2062" y="483"/>
                    </a:lnTo>
                    <a:lnTo>
                      <a:pt x="2062" y="481"/>
                    </a:lnTo>
                    <a:lnTo>
                      <a:pt x="2065" y="481"/>
                    </a:lnTo>
                    <a:lnTo>
                      <a:pt x="2067" y="481"/>
                    </a:lnTo>
                    <a:lnTo>
                      <a:pt x="2070" y="481"/>
                    </a:lnTo>
                    <a:lnTo>
                      <a:pt x="2070" y="478"/>
                    </a:lnTo>
                    <a:lnTo>
                      <a:pt x="2072" y="478"/>
                    </a:lnTo>
                    <a:lnTo>
                      <a:pt x="2075" y="478"/>
                    </a:lnTo>
                    <a:lnTo>
                      <a:pt x="2075" y="476"/>
                    </a:lnTo>
                    <a:lnTo>
                      <a:pt x="2075" y="473"/>
                    </a:lnTo>
                    <a:lnTo>
                      <a:pt x="2075" y="470"/>
                    </a:lnTo>
                    <a:lnTo>
                      <a:pt x="2072" y="470"/>
                    </a:lnTo>
                    <a:lnTo>
                      <a:pt x="2072" y="468"/>
                    </a:lnTo>
                    <a:lnTo>
                      <a:pt x="2072" y="465"/>
                    </a:lnTo>
                    <a:lnTo>
                      <a:pt x="2072" y="462"/>
                    </a:lnTo>
                    <a:lnTo>
                      <a:pt x="2072" y="460"/>
                    </a:lnTo>
                    <a:lnTo>
                      <a:pt x="2072" y="462"/>
                    </a:lnTo>
                    <a:lnTo>
                      <a:pt x="2072" y="460"/>
                    </a:lnTo>
                    <a:lnTo>
                      <a:pt x="2072" y="457"/>
                    </a:lnTo>
                    <a:lnTo>
                      <a:pt x="2072" y="455"/>
                    </a:lnTo>
                    <a:lnTo>
                      <a:pt x="2072" y="452"/>
                    </a:lnTo>
                    <a:lnTo>
                      <a:pt x="2075" y="452"/>
                    </a:lnTo>
                    <a:lnTo>
                      <a:pt x="2078" y="452"/>
                    </a:lnTo>
                    <a:lnTo>
                      <a:pt x="2080" y="452"/>
                    </a:lnTo>
                    <a:lnTo>
                      <a:pt x="2083" y="452"/>
                    </a:lnTo>
                    <a:lnTo>
                      <a:pt x="2083" y="449"/>
                    </a:lnTo>
                    <a:lnTo>
                      <a:pt x="2085" y="449"/>
                    </a:lnTo>
                    <a:lnTo>
                      <a:pt x="2088" y="447"/>
                    </a:lnTo>
                    <a:lnTo>
                      <a:pt x="2091" y="447"/>
                    </a:lnTo>
                    <a:lnTo>
                      <a:pt x="2088" y="444"/>
                    </a:lnTo>
                    <a:lnTo>
                      <a:pt x="2091" y="444"/>
                    </a:lnTo>
                    <a:lnTo>
                      <a:pt x="2091" y="447"/>
                    </a:lnTo>
                    <a:lnTo>
                      <a:pt x="2091" y="444"/>
                    </a:lnTo>
                    <a:lnTo>
                      <a:pt x="2093" y="444"/>
                    </a:lnTo>
                    <a:lnTo>
                      <a:pt x="2096" y="444"/>
                    </a:lnTo>
                    <a:lnTo>
                      <a:pt x="2099" y="444"/>
                    </a:lnTo>
                    <a:close/>
                    <a:moveTo>
                      <a:pt x="1895" y="395"/>
                    </a:moveTo>
                    <a:lnTo>
                      <a:pt x="1895" y="397"/>
                    </a:lnTo>
                    <a:lnTo>
                      <a:pt x="1898" y="397"/>
                    </a:lnTo>
                    <a:lnTo>
                      <a:pt x="1895" y="397"/>
                    </a:lnTo>
                    <a:lnTo>
                      <a:pt x="1898" y="397"/>
                    </a:lnTo>
                    <a:lnTo>
                      <a:pt x="1895" y="400"/>
                    </a:lnTo>
                    <a:lnTo>
                      <a:pt x="1898" y="400"/>
                    </a:lnTo>
                    <a:lnTo>
                      <a:pt x="1898" y="402"/>
                    </a:lnTo>
                    <a:lnTo>
                      <a:pt x="1898" y="405"/>
                    </a:lnTo>
                    <a:lnTo>
                      <a:pt x="1900" y="405"/>
                    </a:lnTo>
                    <a:lnTo>
                      <a:pt x="1900" y="408"/>
                    </a:lnTo>
                    <a:lnTo>
                      <a:pt x="1898" y="408"/>
                    </a:lnTo>
                    <a:lnTo>
                      <a:pt x="1900" y="408"/>
                    </a:lnTo>
                    <a:lnTo>
                      <a:pt x="1900" y="410"/>
                    </a:lnTo>
                    <a:lnTo>
                      <a:pt x="1898" y="410"/>
                    </a:lnTo>
                    <a:lnTo>
                      <a:pt x="1900" y="410"/>
                    </a:lnTo>
                    <a:lnTo>
                      <a:pt x="1900" y="413"/>
                    </a:lnTo>
                    <a:lnTo>
                      <a:pt x="1903" y="413"/>
                    </a:lnTo>
                    <a:lnTo>
                      <a:pt x="1900" y="413"/>
                    </a:lnTo>
                    <a:lnTo>
                      <a:pt x="1900" y="415"/>
                    </a:lnTo>
                    <a:lnTo>
                      <a:pt x="1898" y="415"/>
                    </a:lnTo>
                    <a:lnTo>
                      <a:pt x="1898" y="418"/>
                    </a:lnTo>
                    <a:lnTo>
                      <a:pt x="1898" y="415"/>
                    </a:lnTo>
                    <a:lnTo>
                      <a:pt x="1898" y="418"/>
                    </a:lnTo>
                    <a:lnTo>
                      <a:pt x="1895" y="418"/>
                    </a:lnTo>
                    <a:lnTo>
                      <a:pt x="1895" y="421"/>
                    </a:lnTo>
                    <a:lnTo>
                      <a:pt x="1892" y="421"/>
                    </a:lnTo>
                    <a:lnTo>
                      <a:pt x="1890" y="421"/>
                    </a:lnTo>
                    <a:lnTo>
                      <a:pt x="1890" y="423"/>
                    </a:lnTo>
                    <a:lnTo>
                      <a:pt x="1887" y="423"/>
                    </a:lnTo>
                    <a:lnTo>
                      <a:pt x="1887" y="426"/>
                    </a:lnTo>
                    <a:lnTo>
                      <a:pt x="1884" y="426"/>
                    </a:lnTo>
                    <a:lnTo>
                      <a:pt x="1884" y="429"/>
                    </a:lnTo>
                    <a:lnTo>
                      <a:pt x="1884" y="431"/>
                    </a:lnTo>
                    <a:lnTo>
                      <a:pt x="1882" y="431"/>
                    </a:lnTo>
                    <a:lnTo>
                      <a:pt x="1882" y="434"/>
                    </a:lnTo>
                    <a:lnTo>
                      <a:pt x="1879" y="436"/>
                    </a:lnTo>
                    <a:lnTo>
                      <a:pt x="1877" y="439"/>
                    </a:lnTo>
                    <a:lnTo>
                      <a:pt x="1874" y="439"/>
                    </a:lnTo>
                    <a:lnTo>
                      <a:pt x="1874" y="442"/>
                    </a:lnTo>
                    <a:lnTo>
                      <a:pt x="1871" y="442"/>
                    </a:lnTo>
                    <a:lnTo>
                      <a:pt x="1869" y="442"/>
                    </a:lnTo>
                    <a:lnTo>
                      <a:pt x="1869" y="444"/>
                    </a:lnTo>
                    <a:lnTo>
                      <a:pt x="1866" y="444"/>
                    </a:lnTo>
                    <a:lnTo>
                      <a:pt x="1866" y="447"/>
                    </a:lnTo>
                    <a:lnTo>
                      <a:pt x="1864" y="447"/>
                    </a:lnTo>
                    <a:lnTo>
                      <a:pt x="1864" y="449"/>
                    </a:lnTo>
                    <a:lnTo>
                      <a:pt x="1864" y="447"/>
                    </a:lnTo>
                    <a:lnTo>
                      <a:pt x="1864" y="449"/>
                    </a:lnTo>
                    <a:lnTo>
                      <a:pt x="1861" y="449"/>
                    </a:lnTo>
                    <a:lnTo>
                      <a:pt x="1858" y="449"/>
                    </a:lnTo>
                    <a:lnTo>
                      <a:pt x="1861" y="449"/>
                    </a:lnTo>
                    <a:lnTo>
                      <a:pt x="1861" y="452"/>
                    </a:lnTo>
                    <a:lnTo>
                      <a:pt x="1858" y="452"/>
                    </a:lnTo>
                    <a:lnTo>
                      <a:pt x="1858" y="449"/>
                    </a:lnTo>
                    <a:lnTo>
                      <a:pt x="1858" y="452"/>
                    </a:lnTo>
                    <a:lnTo>
                      <a:pt x="1856" y="452"/>
                    </a:lnTo>
                    <a:lnTo>
                      <a:pt x="1856" y="455"/>
                    </a:lnTo>
                    <a:lnTo>
                      <a:pt x="1853" y="455"/>
                    </a:lnTo>
                    <a:lnTo>
                      <a:pt x="1851" y="455"/>
                    </a:lnTo>
                    <a:lnTo>
                      <a:pt x="1848" y="455"/>
                    </a:lnTo>
                    <a:lnTo>
                      <a:pt x="1845" y="455"/>
                    </a:lnTo>
                    <a:lnTo>
                      <a:pt x="1843" y="455"/>
                    </a:lnTo>
                    <a:lnTo>
                      <a:pt x="1840" y="455"/>
                    </a:lnTo>
                    <a:lnTo>
                      <a:pt x="1840" y="457"/>
                    </a:lnTo>
                    <a:lnTo>
                      <a:pt x="1837" y="457"/>
                    </a:lnTo>
                    <a:lnTo>
                      <a:pt x="1837" y="460"/>
                    </a:lnTo>
                    <a:lnTo>
                      <a:pt x="1837" y="462"/>
                    </a:lnTo>
                    <a:lnTo>
                      <a:pt x="1835" y="462"/>
                    </a:lnTo>
                    <a:lnTo>
                      <a:pt x="1837" y="462"/>
                    </a:lnTo>
                    <a:lnTo>
                      <a:pt x="1835" y="462"/>
                    </a:lnTo>
                    <a:lnTo>
                      <a:pt x="1832" y="462"/>
                    </a:lnTo>
                    <a:lnTo>
                      <a:pt x="1832" y="465"/>
                    </a:lnTo>
                    <a:lnTo>
                      <a:pt x="1832" y="468"/>
                    </a:lnTo>
                    <a:lnTo>
                      <a:pt x="1830" y="468"/>
                    </a:lnTo>
                    <a:lnTo>
                      <a:pt x="1830" y="470"/>
                    </a:lnTo>
                    <a:lnTo>
                      <a:pt x="1830" y="473"/>
                    </a:lnTo>
                    <a:lnTo>
                      <a:pt x="1830" y="470"/>
                    </a:lnTo>
                    <a:lnTo>
                      <a:pt x="1830" y="473"/>
                    </a:lnTo>
                    <a:lnTo>
                      <a:pt x="1827" y="473"/>
                    </a:lnTo>
                    <a:lnTo>
                      <a:pt x="1827" y="470"/>
                    </a:lnTo>
                    <a:lnTo>
                      <a:pt x="1827" y="473"/>
                    </a:lnTo>
                    <a:lnTo>
                      <a:pt x="1827" y="476"/>
                    </a:lnTo>
                    <a:lnTo>
                      <a:pt x="1824" y="476"/>
                    </a:lnTo>
                    <a:lnTo>
                      <a:pt x="1822" y="478"/>
                    </a:lnTo>
                    <a:lnTo>
                      <a:pt x="1822" y="481"/>
                    </a:lnTo>
                    <a:lnTo>
                      <a:pt x="1819" y="481"/>
                    </a:lnTo>
                    <a:lnTo>
                      <a:pt x="1817" y="481"/>
                    </a:lnTo>
                    <a:lnTo>
                      <a:pt x="1814" y="481"/>
                    </a:lnTo>
                    <a:lnTo>
                      <a:pt x="1811" y="481"/>
                    </a:lnTo>
                    <a:lnTo>
                      <a:pt x="1814" y="481"/>
                    </a:lnTo>
                    <a:lnTo>
                      <a:pt x="1811" y="481"/>
                    </a:lnTo>
                    <a:lnTo>
                      <a:pt x="1814" y="481"/>
                    </a:lnTo>
                    <a:lnTo>
                      <a:pt x="1811" y="481"/>
                    </a:lnTo>
                    <a:lnTo>
                      <a:pt x="1811" y="478"/>
                    </a:lnTo>
                    <a:lnTo>
                      <a:pt x="1811" y="481"/>
                    </a:lnTo>
                    <a:lnTo>
                      <a:pt x="1809" y="481"/>
                    </a:lnTo>
                    <a:lnTo>
                      <a:pt x="1806" y="481"/>
                    </a:lnTo>
                    <a:lnTo>
                      <a:pt x="1806" y="483"/>
                    </a:lnTo>
                    <a:lnTo>
                      <a:pt x="1804" y="486"/>
                    </a:lnTo>
                    <a:lnTo>
                      <a:pt x="1804" y="489"/>
                    </a:lnTo>
                    <a:lnTo>
                      <a:pt x="1801" y="489"/>
                    </a:lnTo>
                    <a:lnTo>
                      <a:pt x="1801" y="491"/>
                    </a:lnTo>
                    <a:lnTo>
                      <a:pt x="1798" y="491"/>
                    </a:lnTo>
                    <a:lnTo>
                      <a:pt x="1798" y="494"/>
                    </a:lnTo>
                    <a:lnTo>
                      <a:pt x="1798" y="496"/>
                    </a:lnTo>
                    <a:lnTo>
                      <a:pt x="1796" y="496"/>
                    </a:lnTo>
                    <a:lnTo>
                      <a:pt x="1796" y="499"/>
                    </a:lnTo>
                    <a:lnTo>
                      <a:pt x="1798" y="499"/>
                    </a:lnTo>
                    <a:lnTo>
                      <a:pt x="1796" y="499"/>
                    </a:lnTo>
                    <a:lnTo>
                      <a:pt x="1796" y="502"/>
                    </a:lnTo>
                    <a:lnTo>
                      <a:pt x="1796" y="504"/>
                    </a:lnTo>
                    <a:lnTo>
                      <a:pt x="1793" y="504"/>
                    </a:lnTo>
                    <a:lnTo>
                      <a:pt x="1793" y="507"/>
                    </a:lnTo>
                    <a:lnTo>
                      <a:pt x="1791" y="507"/>
                    </a:lnTo>
                    <a:lnTo>
                      <a:pt x="1791" y="509"/>
                    </a:lnTo>
                    <a:lnTo>
                      <a:pt x="1791" y="512"/>
                    </a:lnTo>
                    <a:lnTo>
                      <a:pt x="1788" y="512"/>
                    </a:lnTo>
                    <a:lnTo>
                      <a:pt x="1788" y="515"/>
                    </a:lnTo>
                    <a:lnTo>
                      <a:pt x="1785" y="515"/>
                    </a:lnTo>
                    <a:lnTo>
                      <a:pt x="1783" y="515"/>
                    </a:lnTo>
                    <a:lnTo>
                      <a:pt x="1780" y="515"/>
                    </a:lnTo>
                    <a:lnTo>
                      <a:pt x="1777" y="515"/>
                    </a:lnTo>
                    <a:lnTo>
                      <a:pt x="1777" y="517"/>
                    </a:lnTo>
                    <a:lnTo>
                      <a:pt x="1775" y="517"/>
                    </a:lnTo>
                    <a:lnTo>
                      <a:pt x="1775" y="520"/>
                    </a:lnTo>
                    <a:lnTo>
                      <a:pt x="1775" y="523"/>
                    </a:lnTo>
                    <a:lnTo>
                      <a:pt x="1777" y="523"/>
                    </a:lnTo>
                    <a:lnTo>
                      <a:pt x="1775" y="523"/>
                    </a:lnTo>
                    <a:lnTo>
                      <a:pt x="1775" y="525"/>
                    </a:lnTo>
                    <a:lnTo>
                      <a:pt x="1775" y="528"/>
                    </a:lnTo>
                    <a:lnTo>
                      <a:pt x="1775" y="530"/>
                    </a:lnTo>
                    <a:lnTo>
                      <a:pt x="1772" y="530"/>
                    </a:lnTo>
                    <a:lnTo>
                      <a:pt x="1772" y="533"/>
                    </a:lnTo>
                    <a:lnTo>
                      <a:pt x="1772" y="530"/>
                    </a:lnTo>
                    <a:lnTo>
                      <a:pt x="1772" y="533"/>
                    </a:lnTo>
                    <a:lnTo>
                      <a:pt x="1772" y="530"/>
                    </a:lnTo>
                    <a:lnTo>
                      <a:pt x="1772" y="533"/>
                    </a:lnTo>
                    <a:lnTo>
                      <a:pt x="1770" y="533"/>
                    </a:lnTo>
                    <a:lnTo>
                      <a:pt x="1767" y="533"/>
                    </a:lnTo>
                    <a:lnTo>
                      <a:pt x="1764" y="533"/>
                    </a:lnTo>
                    <a:lnTo>
                      <a:pt x="1762" y="533"/>
                    </a:lnTo>
                    <a:lnTo>
                      <a:pt x="1759" y="533"/>
                    </a:lnTo>
                    <a:lnTo>
                      <a:pt x="1757" y="533"/>
                    </a:lnTo>
                    <a:lnTo>
                      <a:pt x="1757" y="536"/>
                    </a:lnTo>
                    <a:lnTo>
                      <a:pt x="1757" y="538"/>
                    </a:lnTo>
                    <a:lnTo>
                      <a:pt x="1757" y="541"/>
                    </a:lnTo>
                    <a:lnTo>
                      <a:pt x="1759" y="541"/>
                    </a:lnTo>
                    <a:lnTo>
                      <a:pt x="1757" y="541"/>
                    </a:lnTo>
                    <a:lnTo>
                      <a:pt x="1757" y="543"/>
                    </a:lnTo>
                    <a:lnTo>
                      <a:pt x="1757" y="546"/>
                    </a:lnTo>
                    <a:lnTo>
                      <a:pt x="1754" y="546"/>
                    </a:lnTo>
                    <a:lnTo>
                      <a:pt x="1754" y="549"/>
                    </a:lnTo>
                    <a:lnTo>
                      <a:pt x="1751" y="549"/>
                    </a:lnTo>
                    <a:lnTo>
                      <a:pt x="1751" y="551"/>
                    </a:lnTo>
                    <a:lnTo>
                      <a:pt x="1751" y="554"/>
                    </a:lnTo>
                    <a:lnTo>
                      <a:pt x="1751" y="557"/>
                    </a:lnTo>
                    <a:lnTo>
                      <a:pt x="1751" y="559"/>
                    </a:lnTo>
                    <a:lnTo>
                      <a:pt x="1749" y="559"/>
                    </a:lnTo>
                    <a:lnTo>
                      <a:pt x="1749" y="562"/>
                    </a:lnTo>
                    <a:lnTo>
                      <a:pt x="1746" y="562"/>
                    </a:lnTo>
                    <a:lnTo>
                      <a:pt x="1746" y="559"/>
                    </a:lnTo>
                    <a:lnTo>
                      <a:pt x="1744" y="559"/>
                    </a:lnTo>
                    <a:lnTo>
                      <a:pt x="1741" y="559"/>
                    </a:lnTo>
                    <a:lnTo>
                      <a:pt x="1738" y="559"/>
                    </a:lnTo>
                    <a:lnTo>
                      <a:pt x="1736" y="562"/>
                    </a:lnTo>
                    <a:lnTo>
                      <a:pt x="1733" y="562"/>
                    </a:lnTo>
                    <a:lnTo>
                      <a:pt x="1733" y="564"/>
                    </a:lnTo>
                    <a:lnTo>
                      <a:pt x="1733" y="567"/>
                    </a:lnTo>
                    <a:lnTo>
                      <a:pt x="1730" y="567"/>
                    </a:lnTo>
                    <a:lnTo>
                      <a:pt x="1730" y="570"/>
                    </a:lnTo>
                    <a:lnTo>
                      <a:pt x="1730" y="572"/>
                    </a:lnTo>
                    <a:lnTo>
                      <a:pt x="1728" y="572"/>
                    </a:lnTo>
                    <a:lnTo>
                      <a:pt x="1728" y="575"/>
                    </a:lnTo>
                    <a:lnTo>
                      <a:pt x="1725" y="575"/>
                    </a:lnTo>
                    <a:lnTo>
                      <a:pt x="1725" y="577"/>
                    </a:lnTo>
                    <a:lnTo>
                      <a:pt x="1723" y="577"/>
                    </a:lnTo>
                    <a:lnTo>
                      <a:pt x="1723" y="580"/>
                    </a:lnTo>
                    <a:lnTo>
                      <a:pt x="1723" y="583"/>
                    </a:lnTo>
                    <a:lnTo>
                      <a:pt x="1720" y="583"/>
                    </a:lnTo>
                    <a:lnTo>
                      <a:pt x="1720" y="585"/>
                    </a:lnTo>
                    <a:lnTo>
                      <a:pt x="1717" y="585"/>
                    </a:lnTo>
                    <a:lnTo>
                      <a:pt x="1717" y="588"/>
                    </a:lnTo>
                    <a:lnTo>
                      <a:pt x="1717" y="585"/>
                    </a:lnTo>
                    <a:lnTo>
                      <a:pt x="1717" y="588"/>
                    </a:lnTo>
                    <a:lnTo>
                      <a:pt x="1715" y="588"/>
                    </a:lnTo>
                    <a:lnTo>
                      <a:pt x="1712" y="588"/>
                    </a:lnTo>
                    <a:lnTo>
                      <a:pt x="1710" y="588"/>
                    </a:lnTo>
                    <a:lnTo>
                      <a:pt x="1710" y="590"/>
                    </a:lnTo>
                    <a:lnTo>
                      <a:pt x="1707" y="590"/>
                    </a:lnTo>
                    <a:lnTo>
                      <a:pt x="1707" y="593"/>
                    </a:lnTo>
                    <a:lnTo>
                      <a:pt x="1704" y="593"/>
                    </a:lnTo>
                    <a:lnTo>
                      <a:pt x="1704" y="596"/>
                    </a:lnTo>
                    <a:lnTo>
                      <a:pt x="1702" y="598"/>
                    </a:lnTo>
                    <a:lnTo>
                      <a:pt x="1699" y="598"/>
                    </a:lnTo>
                    <a:lnTo>
                      <a:pt x="1699" y="601"/>
                    </a:lnTo>
                    <a:lnTo>
                      <a:pt x="1697" y="601"/>
                    </a:lnTo>
                    <a:lnTo>
                      <a:pt x="1694" y="601"/>
                    </a:lnTo>
                    <a:lnTo>
                      <a:pt x="1694" y="598"/>
                    </a:lnTo>
                    <a:lnTo>
                      <a:pt x="1694" y="596"/>
                    </a:lnTo>
                    <a:lnTo>
                      <a:pt x="1694" y="593"/>
                    </a:lnTo>
                    <a:lnTo>
                      <a:pt x="1691" y="593"/>
                    </a:lnTo>
                    <a:lnTo>
                      <a:pt x="1691" y="590"/>
                    </a:lnTo>
                    <a:lnTo>
                      <a:pt x="1691" y="588"/>
                    </a:lnTo>
                    <a:lnTo>
                      <a:pt x="1694" y="588"/>
                    </a:lnTo>
                    <a:lnTo>
                      <a:pt x="1694" y="585"/>
                    </a:lnTo>
                    <a:lnTo>
                      <a:pt x="1694" y="583"/>
                    </a:lnTo>
                    <a:lnTo>
                      <a:pt x="1697" y="583"/>
                    </a:lnTo>
                    <a:lnTo>
                      <a:pt x="1697" y="580"/>
                    </a:lnTo>
                    <a:lnTo>
                      <a:pt x="1699" y="580"/>
                    </a:lnTo>
                    <a:lnTo>
                      <a:pt x="1699" y="577"/>
                    </a:lnTo>
                    <a:lnTo>
                      <a:pt x="1699" y="575"/>
                    </a:lnTo>
                    <a:lnTo>
                      <a:pt x="1697" y="575"/>
                    </a:lnTo>
                    <a:lnTo>
                      <a:pt x="1697" y="577"/>
                    </a:lnTo>
                    <a:lnTo>
                      <a:pt x="1694" y="577"/>
                    </a:lnTo>
                    <a:lnTo>
                      <a:pt x="1691" y="577"/>
                    </a:lnTo>
                    <a:lnTo>
                      <a:pt x="1691" y="580"/>
                    </a:lnTo>
                    <a:lnTo>
                      <a:pt x="1689" y="580"/>
                    </a:lnTo>
                    <a:lnTo>
                      <a:pt x="1689" y="577"/>
                    </a:lnTo>
                    <a:lnTo>
                      <a:pt x="1686" y="577"/>
                    </a:lnTo>
                    <a:lnTo>
                      <a:pt x="1686" y="580"/>
                    </a:lnTo>
                    <a:lnTo>
                      <a:pt x="1686" y="577"/>
                    </a:lnTo>
                    <a:lnTo>
                      <a:pt x="1683" y="580"/>
                    </a:lnTo>
                    <a:lnTo>
                      <a:pt x="1686" y="580"/>
                    </a:lnTo>
                    <a:lnTo>
                      <a:pt x="1683" y="580"/>
                    </a:lnTo>
                    <a:lnTo>
                      <a:pt x="1686" y="580"/>
                    </a:lnTo>
                    <a:lnTo>
                      <a:pt x="1683" y="580"/>
                    </a:lnTo>
                    <a:lnTo>
                      <a:pt x="1683" y="583"/>
                    </a:lnTo>
                    <a:lnTo>
                      <a:pt x="1681" y="583"/>
                    </a:lnTo>
                    <a:lnTo>
                      <a:pt x="1681" y="585"/>
                    </a:lnTo>
                    <a:lnTo>
                      <a:pt x="1683" y="585"/>
                    </a:lnTo>
                    <a:lnTo>
                      <a:pt x="1683" y="588"/>
                    </a:lnTo>
                    <a:lnTo>
                      <a:pt x="1681" y="590"/>
                    </a:lnTo>
                    <a:lnTo>
                      <a:pt x="1681" y="593"/>
                    </a:lnTo>
                    <a:lnTo>
                      <a:pt x="1678" y="593"/>
                    </a:lnTo>
                    <a:lnTo>
                      <a:pt x="1676" y="593"/>
                    </a:lnTo>
                    <a:lnTo>
                      <a:pt x="1676" y="590"/>
                    </a:lnTo>
                    <a:lnTo>
                      <a:pt x="1673" y="590"/>
                    </a:lnTo>
                    <a:lnTo>
                      <a:pt x="1670" y="590"/>
                    </a:lnTo>
                    <a:lnTo>
                      <a:pt x="1670" y="588"/>
                    </a:lnTo>
                    <a:lnTo>
                      <a:pt x="1670" y="590"/>
                    </a:lnTo>
                    <a:lnTo>
                      <a:pt x="1668" y="590"/>
                    </a:lnTo>
                    <a:lnTo>
                      <a:pt x="1665" y="590"/>
                    </a:lnTo>
                    <a:lnTo>
                      <a:pt x="1665" y="593"/>
                    </a:lnTo>
                    <a:lnTo>
                      <a:pt x="1668" y="593"/>
                    </a:lnTo>
                    <a:lnTo>
                      <a:pt x="1668" y="596"/>
                    </a:lnTo>
                    <a:lnTo>
                      <a:pt x="1668" y="598"/>
                    </a:lnTo>
                    <a:lnTo>
                      <a:pt x="1668" y="596"/>
                    </a:lnTo>
                    <a:lnTo>
                      <a:pt x="1668" y="598"/>
                    </a:lnTo>
                    <a:lnTo>
                      <a:pt x="1668" y="596"/>
                    </a:lnTo>
                    <a:lnTo>
                      <a:pt x="1665" y="598"/>
                    </a:lnTo>
                    <a:lnTo>
                      <a:pt x="1665" y="601"/>
                    </a:lnTo>
                    <a:lnTo>
                      <a:pt x="1663" y="601"/>
                    </a:lnTo>
                    <a:lnTo>
                      <a:pt x="1663" y="604"/>
                    </a:lnTo>
                    <a:lnTo>
                      <a:pt x="1660" y="604"/>
                    </a:lnTo>
                    <a:lnTo>
                      <a:pt x="1657" y="604"/>
                    </a:lnTo>
                    <a:lnTo>
                      <a:pt x="1657" y="606"/>
                    </a:lnTo>
                    <a:lnTo>
                      <a:pt x="1655" y="606"/>
                    </a:lnTo>
                    <a:lnTo>
                      <a:pt x="1652" y="606"/>
                    </a:lnTo>
                    <a:lnTo>
                      <a:pt x="1650" y="606"/>
                    </a:lnTo>
                    <a:lnTo>
                      <a:pt x="1647" y="606"/>
                    </a:lnTo>
                    <a:lnTo>
                      <a:pt x="1644" y="606"/>
                    </a:lnTo>
                    <a:lnTo>
                      <a:pt x="1644" y="609"/>
                    </a:lnTo>
                    <a:lnTo>
                      <a:pt x="1642" y="609"/>
                    </a:lnTo>
                    <a:lnTo>
                      <a:pt x="1642" y="611"/>
                    </a:lnTo>
                    <a:lnTo>
                      <a:pt x="1642" y="614"/>
                    </a:lnTo>
                    <a:lnTo>
                      <a:pt x="1644" y="614"/>
                    </a:lnTo>
                    <a:lnTo>
                      <a:pt x="1644" y="617"/>
                    </a:lnTo>
                    <a:lnTo>
                      <a:pt x="1644" y="614"/>
                    </a:lnTo>
                    <a:lnTo>
                      <a:pt x="1647" y="614"/>
                    </a:lnTo>
                    <a:lnTo>
                      <a:pt x="1644" y="614"/>
                    </a:lnTo>
                    <a:lnTo>
                      <a:pt x="1644" y="617"/>
                    </a:lnTo>
                    <a:lnTo>
                      <a:pt x="1642" y="617"/>
                    </a:lnTo>
                    <a:lnTo>
                      <a:pt x="1642" y="614"/>
                    </a:lnTo>
                    <a:lnTo>
                      <a:pt x="1639" y="614"/>
                    </a:lnTo>
                    <a:lnTo>
                      <a:pt x="1639" y="617"/>
                    </a:lnTo>
                    <a:lnTo>
                      <a:pt x="1642" y="617"/>
                    </a:lnTo>
                    <a:lnTo>
                      <a:pt x="1639" y="617"/>
                    </a:lnTo>
                    <a:lnTo>
                      <a:pt x="1637" y="617"/>
                    </a:lnTo>
                    <a:lnTo>
                      <a:pt x="1639" y="617"/>
                    </a:lnTo>
                    <a:lnTo>
                      <a:pt x="1642" y="617"/>
                    </a:lnTo>
                    <a:lnTo>
                      <a:pt x="1644" y="617"/>
                    </a:lnTo>
                    <a:lnTo>
                      <a:pt x="1647" y="617"/>
                    </a:lnTo>
                    <a:lnTo>
                      <a:pt x="1650" y="617"/>
                    </a:lnTo>
                    <a:lnTo>
                      <a:pt x="1652" y="617"/>
                    </a:lnTo>
                    <a:lnTo>
                      <a:pt x="1655" y="617"/>
                    </a:lnTo>
                    <a:lnTo>
                      <a:pt x="1657" y="617"/>
                    </a:lnTo>
                    <a:lnTo>
                      <a:pt x="1660" y="617"/>
                    </a:lnTo>
                    <a:lnTo>
                      <a:pt x="1663" y="617"/>
                    </a:lnTo>
                    <a:lnTo>
                      <a:pt x="1665" y="617"/>
                    </a:lnTo>
                    <a:lnTo>
                      <a:pt x="1668" y="617"/>
                    </a:lnTo>
                    <a:lnTo>
                      <a:pt x="1668" y="614"/>
                    </a:lnTo>
                    <a:lnTo>
                      <a:pt x="1670" y="614"/>
                    </a:lnTo>
                    <a:lnTo>
                      <a:pt x="1670" y="617"/>
                    </a:lnTo>
                    <a:lnTo>
                      <a:pt x="1670" y="619"/>
                    </a:lnTo>
                    <a:lnTo>
                      <a:pt x="1668" y="619"/>
                    </a:lnTo>
                    <a:lnTo>
                      <a:pt x="1668" y="622"/>
                    </a:lnTo>
                    <a:lnTo>
                      <a:pt x="1665" y="622"/>
                    </a:lnTo>
                    <a:lnTo>
                      <a:pt x="1665" y="624"/>
                    </a:lnTo>
                    <a:lnTo>
                      <a:pt x="1663" y="624"/>
                    </a:lnTo>
                    <a:lnTo>
                      <a:pt x="1663" y="627"/>
                    </a:lnTo>
                    <a:lnTo>
                      <a:pt x="1660" y="630"/>
                    </a:lnTo>
                    <a:lnTo>
                      <a:pt x="1657" y="632"/>
                    </a:lnTo>
                    <a:lnTo>
                      <a:pt x="1657" y="635"/>
                    </a:lnTo>
                    <a:lnTo>
                      <a:pt x="1655" y="635"/>
                    </a:lnTo>
                    <a:lnTo>
                      <a:pt x="1655" y="637"/>
                    </a:lnTo>
                    <a:lnTo>
                      <a:pt x="1652" y="637"/>
                    </a:lnTo>
                    <a:lnTo>
                      <a:pt x="1652" y="640"/>
                    </a:lnTo>
                    <a:lnTo>
                      <a:pt x="1650" y="640"/>
                    </a:lnTo>
                    <a:lnTo>
                      <a:pt x="1650" y="643"/>
                    </a:lnTo>
                    <a:lnTo>
                      <a:pt x="1647" y="643"/>
                    </a:lnTo>
                    <a:lnTo>
                      <a:pt x="1644" y="643"/>
                    </a:lnTo>
                    <a:lnTo>
                      <a:pt x="1644" y="645"/>
                    </a:lnTo>
                    <a:lnTo>
                      <a:pt x="1642" y="645"/>
                    </a:lnTo>
                    <a:lnTo>
                      <a:pt x="1642" y="648"/>
                    </a:lnTo>
                    <a:lnTo>
                      <a:pt x="1639" y="648"/>
                    </a:lnTo>
                    <a:lnTo>
                      <a:pt x="1637" y="651"/>
                    </a:lnTo>
                    <a:lnTo>
                      <a:pt x="1634" y="651"/>
                    </a:lnTo>
                    <a:lnTo>
                      <a:pt x="1631" y="651"/>
                    </a:lnTo>
                    <a:lnTo>
                      <a:pt x="1629" y="653"/>
                    </a:lnTo>
                    <a:lnTo>
                      <a:pt x="1626" y="653"/>
                    </a:lnTo>
                    <a:lnTo>
                      <a:pt x="1623" y="653"/>
                    </a:lnTo>
                    <a:lnTo>
                      <a:pt x="1623" y="656"/>
                    </a:lnTo>
                    <a:lnTo>
                      <a:pt x="1621" y="656"/>
                    </a:lnTo>
                    <a:lnTo>
                      <a:pt x="1621" y="658"/>
                    </a:lnTo>
                    <a:lnTo>
                      <a:pt x="1618" y="658"/>
                    </a:lnTo>
                    <a:lnTo>
                      <a:pt x="1616" y="658"/>
                    </a:lnTo>
                    <a:lnTo>
                      <a:pt x="1616" y="661"/>
                    </a:lnTo>
                    <a:lnTo>
                      <a:pt x="1613" y="661"/>
                    </a:lnTo>
                    <a:lnTo>
                      <a:pt x="1613" y="664"/>
                    </a:lnTo>
                    <a:lnTo>
                      <a:pt x="1610" y="664"/>
                    </a:lnTo>
                    <a:lnTo>
                      <a:pt x="1608" y="664"/>
                    </a:lnTo>
                    <a:lnTo>
                      <a:pt x="1605" y="664"/>
                    </a:lnTo>
                    <a:lnTo>
                      <a:pt x="1605" y="666"/>
                    </a:lnTo>
                    <a:lnTo>
                      <a:pt x="1603" y="666"/>
                    </a:lnTo>
                    <a:lnTo>
                      <a:pt x="1600" y="666"/>
                    </a:lnTo>
                    <a:lnTo>
                      <a:pt x="1600" y="669"/>
                    </a:lnTo>
                    <a:lnTo>
                      <a:pt x="1597" y="669"/>
                    </a:lnTo>
                    <a:lnTo>
                      <a:pt x="1595" y="671"/>
                    </a:lnTo>
                    <a:lnTo>
                      <a:pt x="1592" y="671"/>
                    </a:lnTo>
                    <a:lnTo>
                      <a:pt x="1590" y="674"/>
                    </a:lnTo>
                    <a:lnTo>
                      <a:pt x="1587" y="674"/>
                    </a:lnTo>
                    <a:lnTo>
                      <a:pt x="1584" y="674"/>
                    </a:lnTo>
                    <a:lnTo>
                      <a:pt x="1582" y="674"/>
                    </a:lnTo>
                    <a:lnTo>
                      <a:pt x="1579" y="674"/>
                    </a:lnTo>
                    <a:lnTo>
                      <a:pt x="1576" y="674"/>
                    </a:lnTo>
                    <a:lnTo>
                      <a:pt x="1574" y="674"/>
                    </a:lnTo>
                    <a:lnTo>
                      <a:pt x="1571" y="674"/>
                    </a:lnTo>
                    <a:lnTo>
                      <a:pt x="1569" y="677"/>
                    </a:lnTo>
                    <a:lnTo>
                      <a:pt x="1566" y="677"/>
                    </a:lnTo>
                    <a:lnTo>
                      <a:pt x="1566" y="679"/>
                    </a:lnTo>
                    <a:lnTo>
                      <a:pt x="1563" y="679"/>
                    </a:lnTo>
                    <a:lnTo>
                      <a:pt x="1561" y="679"/>
                    </a:lnTo>
                    <a:lnTo>
                      <a:pt x="1558" y="679"/>
                    </a:lnTo>
                    <a:lnTo>
                      <a:pt x="1556" y="679"/>
                    </a:lnTo>
                    <a:lnTo>
                      <a:pt x="1553" y="679"/>
                    </a:lnTo>
                    <a:lnTo>
                      <a:pt x="1553" y="677"/>
                    </a:lnTo>
                    <a:lnTo>
                      <a:pt x="1550" y="677"/>
                    </a:lnTo>
                    <a:lnTo>
                      <a:pt x="1550" y="674"/>
                    </a:lnTo>
                    <a:lnTo>
                      <a:pt x="1550" y="677"/>
                    </a:lnTo>
                    <a:lnTo>
                      <a:pt x="1548" y="677"/>
                    </a:lnTo>
                    <a:lnTo>
                      <a:pt x="1548" y="674"/>
                    </a:lnTo>
                    <a:lnTo>
                      <a:pt x="1545" y="674"/>
                    </a:lnTo>
                    <a:lnTo>
                      <a:pt x="1548" y="674"/>
                    </a:lnTo>
                    <a:lnTo>
                      <a:pt x="1548" y="677"/>
                    </a:lnTo>
                    <a:lnTo>
                      <a:pt x="1545" y="677"/>
                    </a:lnTo>
                    <a:lnTo>
                      <a:pt x="1545" y="679"/>
                    </a:lnTo>
                    <a:lnTo>
                      <a:pt x="1543" y="679"/>
                    </a:lnTo>
                    <a:lnTo>
                      <a:pt x="1543" y="682"/>
                    </a:lnTo>
                    <a:lnTo>
                      <a:pt x="1543" y="684"/>
                    </a:lnTo>
                    <a:lnTo>
                      <a:pt x="1543" y="687"/>
                    </a:lnTo>
                    <a:lnTo>
                      <a:pt x="1545" y="687"/>
                    </a:lnTo>
                    <a:lnTo>
                      <a:pt x="1545" y="690"/>
                    </a:lnTo>
                    <a:lnTo>
                      <a:pt x="1543" y="690"/>
                    </a:lnTo>
                    <a:lnTo>
                      <a:pt x="1543" y="692"/>
                    </a:lnTo>
                    <a:lnTo>
                      <a:pt x="1540" y="692"/>
                    </a:lnTo>
                    <a:lnTo>
                      <a:pt x="1540" y="695"/>
                    </a:lnTo>
                    <a:lnTo>
                      <a:pt x="1540" y="698"/>
                    </a:lnTo>
                    <a:lnTo>
                      <a:pt x="1537" y="698"/>
                    </a:lnTo>
                    <a:lnTo>
                      <a:pt x="1537" y="700"/>
                    </a:lnTo>
                    <a:lnTo>
                      <a:pt x="1535" y="700"/>
                    </a:lnTo>
                    <a:lnTo>
                      <a:pt x="1535" y="703"/>
                    </a:lnTo>
                    <a:lnTo>
                      <a:pt x="1532" y="703"/>
                    </a:lnTo>
                    <a:lnTo>
                      <a:pt x="1532" y="705"/>
                    </a:lnTo>
                    <a:lnTo>
                      <a:pt x="1529" y="705"/>
                    </a:lnTo>
                    <a:lnTo>
                      <a:pt x="1529" y="708"/>
                    </a:lnTo>
                    <a:lnTo>
                      <a:pt x="1527" y="708"/>
                    </a:lnTo>
                    <a:lnTo>
                      <a:pt x="1524" y="711"/>
                    </a:lnTo>
                    <a:lnTo>
                      <a:pt x="1522" y="711"/>
                    </a:lnTo>
                    <a:lnTo>
                      <a:pt x="1519" y="711"/>
                    </a:lnTo>
                    <a:lnTo>
                      <a:pt x="1516" y="713"/>
                    </a:lnTo>
                    <a:lnTo>
                      <a:pt x="1514" y="713"/>
                    </a:lnTo>
                    <a:lnTo>
                      <a:pt x="1514" y="711"/>
                    </a:lnTo>
                    <a:lnTo>
                      <a:pt x="1511" y="711"/>
                    </a:lnTo>
                    <a:lnTo>
                      <a:pt x="1509" y="711"/>
                    </a:lnTo>
                    <a:lnTo>
                      <a:pt x="1506" y="711"/>
                    </a:lnTo>
                    <a:lnTo>
                      <a:pt x="1503" y="711"/>
                    </a:lnTo>
                    <a:lnTo>
                      <a:pt x="1503" y="708"/>
                    </a:lnTo>
                    <a:lnTo>
                      <a:pt x="1503" y="711"/>
                    </a:lnTo>
                    <a:lnTo>
                      <a:pt x="1503" y="713"/>
                    </a:lnTo>
                    <a:lnTo>
                      <a:pt x="1503" y="716"/>
                    </a:lnTo>
                    <a:lnTo>
                      <a:pt x="1506" y="716"/>
                    </a:lnTo>
                    <a:lnTo>
                      <a:pt x="1509" y="716"/>
                    </a:lnTo>
                    <a:lnTo>
                      <a:pt x="1509" y="718"/>
                    </a:lnTo>
                    <a:lnTo>
                      <a:pt x="1506" y="718"/>
                    </a:lnTo>
                    <a:lnTo>
                      <a:pt x="1506" y="721"/>
                    </a:lnTo>
                    <a:lnTo>
                      <a:pt x="1503" y="721"/>
                    </a:lnTo>
                    <a:lnTo>
                      <a:pt x="1501" y="721"/>
                    </a:lnTo>
                    <a:lnTo>
                      <a:pt x="1498" y="721"/>
                    </a:lnTo>
                    <a:lnTo>
                      <a:pt x="1498" y="718"/>
                    </a:lnTo>
                    <a:lnTo>
                      <a:pt x="1501" y="718"/>
                    </a:lnTo>
                    <a:lnTo>
                      <a:pt x="1498" y="718"/>
                    </a:lnTo>
                    <a:lnTo>
                      <a:pt x="1498" y="716"/>
                    </a:lnTo>
                    <a:lnTo>
                      <a:pt x="1496" y="716"/>
                    </a:lnTo>
                    <a:lnTo>
                      <a:pt x="1493" y="716"/>
                    </a:lnTo>
                    <a:lnTo>
                      <a:pt x="1493" y="718"/>
                    </a:lnTo>
                    <a:lnTo>
                      <a:pt x="1490" y="718"/>
                    </a:lnTo>
                    <a:lnTo>
                      <a:pt x="1488" y="721"/>
                    </a:lnTo>
                    <a:lnTo>
                      <a:pt x="1485" y="724"/>
                    </a:lnTo>
                    <a:lnTo>
                      <a:pt x="1483" y="724"/>
                    </a:lnTo>
                    <a:lnTo>
                      <a:pt x="1480" y="724"/>
                    </a:lnTo>
                    <a:lnTo>
                      <a:pt x="1477" y="724"/>
                    </a:lnTo>
                    <a:lnTo>
                      <a:pt x="1475" y="724"/>
                    </a:lnTo>
                    <a:lnTo>
                      <a:pt x="1475" y="726"/>
                    </a:lnTo>
                    <a:lnTo>
                      <a:pt x="1472" y="726"/>
                    </a:lnTo>
                    <a:lnTo>
                      <a:pt x="1469" y="726"/>
                    </a:lnTo>
                    <a:lnTo>
                      <a:pt x="1467" y="726"/>
                    </a:lnTo>
                    <a:lnTo>
                      <a:pt x="1464" y="726"/>
                    </a:lnTo>
                    <a:lnTo>
                      <a:pt x="1464" y="729"/>
                    </a:lnTo>
                    <a:lnTo>
                      <a:pt x="1462" y="729"/>
                    </a:lnTo>
                    <a:lnTo>
                      <a:pt x="1462" y="732"/>
                    </a:lnTo>
                    <a:lnTo>
                      <a:pt x="1459" y="732"/>
                    </a:lnTo>
                    <a:lnTo>
                      <a:pt x="1456" y="734"/>
                    </a:lnTo>
                    <a:lnTo>
                      <a:pt x="1454" y="734"/>
                    </a:lnTo>
                    <a:lnTo>
                      <a:pt x="1454" y="737"/>
                    </a:lnTo>
                    <a:lnTo>
                      <a:pt x="1451" y="737"/>
                    </a:lnTo>
                    <a:lnTo>
                      <a:pt x="1449" y="739"/>
                    </a:lnTo>
                    <a:lnTo>
                      <a:pt x="1446" y="739"/>
                    </a:lnTo>
                    <a:lnTo>
                      <a:pt x="1443" y="742"/>
                    </a:lnTo>
                    <a:lnTo>
                      <a:pt x="1441" y="742"/>
                    </a:lnTo>
                    <a:lnTo>
                      <a:pt x="1438" y="745"/>
                    </a:lnTo>
                    <a:lnTo>
                      <a:pt x="1438" y="747"/>
                    </a:lnTo>
                    <a:lnTo>
                      <a:pt x="1436" y="747"/>
                    </a:lnTo>
                    <a:lnTo>
                      <a:pt x="1433" y="747"/>
                    </a:lnTo>
                    <a:lnTo>
                      <a:pt x="1433" y="750"/>
                    </a:lnTo>
                    <a:lnTo>
                      <a:pt x="1430" y="750"/>
                    </a:lnTo>
                    <a:lnTo>
                      <a:pt x="1428" y="750"/>
                    </a:lnTo>
                    <a:lnTo>
                      <a:pt x="1428" y="752"/>
                    </a:lnTo>
                    <a:lnTo>
                      <a:pt x="1425" y="752"/>
                    </a:lnTo>
                    <a:lnTo>
                      <a:pt x="1422" y="755"/>
                    </a:lnTo>
                    <a:lnTo>
                      <a:pt x="1420" y="755"/>
                    </a:lnTo>
                    <a:lnTo>
                      <a:pt x="1417" y="755"/>
                    </a:lnTo>
                    <a:lnTo>
                      <a:pt x="1415" y="755"/>
                    </a:lnTo>
                    <a:lnTo>
                      <a:pt x="1412" y="755"/>
                    </a:lnTo>
                    <a:lnTo>
                      <a:pt x="1409" y="755"/>
                    </a:lnTo>
                    <a:lnTo>
                      <a:pt x="1407" y="755"/>
                    </a:lnTo>
                    <a:lnTo>
                      <a:pt x="1404" y="752"/>
                    </a:lnTo>
                    <a:lnTo>
                      <a:pt x="1402" y="752"/>
                    </a:lnTo>
                    <a:lnTo>
                      <a:pt x="1399" y="750"/>
                    </a:lnTo>
                    <a:lnTo>
                      <a:pt x="1399" y="747"/>
                    </a:lnTo>
                    <a:lnTo>
                      <a:pt x="1396" y="747"/>
                    </a:lnTo>
                    <a:lnTo>
                      <a:pt x="1394" y="747"/>
                    </a:lnTo>
                    <a:lnTo>
                      <a:pt x="1391" y="747"/>
                    </a:lnTo>
                    <a:lnTo>
                      <a:pt x="1389" y="747"/>
                    </a:lnTo>
                    <a:lnTo>
                      <a:pt x="1386" y="747"/>
                    </a:lnTo>
                    <a:lnTo>
                      <a:pt x="1383" y="747"/>
                    </a:lnTo>
                    <a:lnTo>
                      <a:pt x="1383" y="750"/>
                    </a:lnTo>
                    <a:lnTo>
                      <a:pt x="1381" y="750"/>
                    </a:lnTo>
                    <a:lnTo>
                      <a:pt x="1378" y="750"/>
                    </a:lnTo>
                    <a:lnTo>
                      <a:pt x="1375" y="750"/>
                    </a:lnTo>
                    <a:lnTo>
                      <a:pt x="1373" y="750"/>
                    </a:lnTo>
                    <a:lnTo>
                      <a:pt x="1370" y="750"/>
                    </a:lnTo>
                    <a:lnTo>
                      <a:pt x="1368" y="750"/>
                    </a:lnTo>
                    <a:lnTo>
                      <a:pt x="1365" y="750"/>
                    </a:lnTo>
                    <a:lnTo>
                      <a:pt x="1365" y="752"/>
                    </a:lnTo>
                    <a:lnTo>
                      <a:pt x="1362" y="752"/>
                    </a:lnTo>
                    <a:lnTo>
                      <a:pt x="1362" y="755"/>
                    </a:lnTo>
                    <a:lnTo>
                      <a:pt x="1365" y="755"/>
                    </a:lnTo>
                    <a:lnTo>
                      <a:pt x="1362" y="758"/>
                    </a:lnTo>
                    <a:lnTo>
                      <a:pt x="1360" y="758"/>
                    </a:lnTo>
                    <a:lnTo>
                      <a:pt x="1360" y="760"/>
                    </a:lnTo>
                    <a:lnTo>
                      <a:pt x="1357" y="760"/>
                    </a:lnTo>
                    <a:lnTo>
                      <a:pt x="1357" y="763"/>
                    </a:lnTo>
                    <a:lnTo>
                      <a:pt x="1357" y="765"/>
                    </a:lnTo>
                    <a:lnTo>
                      <a:pt x="1355" y="765"/>
                    </a:lnTo>
                    <a:lnTo>
                      <a:pt x="1355" y="768"/>
                    </a:lnTo>
                    <a:lnTo>
                      <a:pt x="1352" y="768"/>
                    </a:lnTo>
                    <a:lnTo>
                      <a:pt x="1352" y="771"/>
                    </a:lnTo>
                    <a:lnTo>
                      <a:pt x="1349" y="771"/>
                    </a:lnTo>
                    <a:lnTo>
                      <a:pt x="1347" y="771"/>
                    </a:lnTo>
                    <a:lnTo>
                      <a:pt x="1344" y="768"/>
                    </a:lnTo>
                    <a:lnTo>
                      <a:pt x="1344" y="771"/>
                    </a:lnTo>
                    <a:lnTo>
                      <a:pt x="1342" y="771"/>
                    </a:lnTo>
                    <a:lnTo>
                      <a:pt x="1342" y="773"/>
                    </a:lnTo>
                    <a:lnTo>
                      <a:pt x="1339" y="773"/>
                    </a:lnTo>
                    <a:lnTo>
                      <a:pt x="1342" y="773"/>
                    </a:lnTo>
                    <a:lnTo>
                      <a:pt x="1339" y="776"/>
                    </a:lnTo>
                    <a:lnTo>
                      <a:pt x="1339" y="779"/>
                    </a:lnTo>
                    <a:lnTo>
                      <a:pt x="1339" y="781"/>
                    </a:lnTo>
                    <a:lnTo>
                      <a:pt x="1339" y="784"/>
                    </a:lnTo>
                    <a:lnTo>
                      <a:pt x="1339" y="786"/>
                    </a:lnTo>
                    <a:lnTo>
                      <a:pt x="1342" y="786"/>
                    </a:lnTo>
                    <a:lnTo>
                      <a:pt x="1344" y="786"/>
                    </a:lnTo>
                    <a:lnTo>
                      <a:pt x="1347" y="786"/>
                    </a:lnTo>
                    <a:lnTo>
                      <a:pt x="1347" y="784"/>
                    </a:lnTo>
                    <a:lnTo>
                      <a:pt x="1349" y="784"/>
                    </a:lnTo>
                    <a:lnTo>
                      <a:pt x="1349" y="781"/>
                    </a:lnTo>
                    <a:lnTo>
                      <a:pt x="1352" y="781"/>
                    </a:lnTo>
                    <a:lnTo>
                      <a:pt x="1355" y="781"/>
                    </a:lnTo>
                    <a:lnTo>
                      <a:pt x="1357" y="781"/>
                    </a:lnTo>
                    <a:lnTo>
                      <a:pt x="1357" y="779"/>
                    </a:lnTo>
                    <a:lnTo>
                      <a:pt x="1360" y="779"/>
                    </a:lnTo>
                    <a:lnTo>
                      <a:pt x="1360" y="776"/>
                    </a:lnTo>
                    <a:lnTo>
                      <a:pt x="1362" y="776"/>
                    </a:lnTo>
                    <a:lnTo>
                      <a:pt x="1365" y="776"/>
                    </a:lnTo>
                    <a:lnTo>
                      <a:pt x="1365" y="773"/>
                    </a:lnTo>
                    <a:lnTo>
                      <a:pt x="1368" y="773"/>
                    </a:lnTo>
                    <a:lnTo>
                      <a:pt x="1368" y="771"/>
                    </a:lnTo>
                    <a:lnTo>
                      <a:pt x="1370" y="771"/>
                    </a:lnTo>
                    <a:lnTo>
                      <a:pt x="1373" y="771"/>
                    </a:lnTo>
                    <a:lnTo>
                      <a:pt x="1375" y="771"/>
                    </a:lnTo>
                    <a:lnTo>
                      <a:pt x="1378" y="771"/>
                    </a:lnTo>
                    <a:lnTo>
                      <a:pt x="1378" y="773"/>
                    </a:lnTo>
                    <a:lnTo>
                      <a:pt x="1381" y="773"/>
                    </a:lnTo>
                    <a:lnTo>
                      <a:pt x="1378" y="773"/>
                    </a:lnTo>
                    <a:lnTo>
                      <a:pt x="1378" y="776"/>
                    </a:lnTo>
                    <a:lnTo>
                      <a:pt x="1375" y="776"/>
                    </a:lnTo>
                    <a:lnTo>
                      <a:pt x="1375" y="779"/>
                    </a:lnTo>
                    <a:lnTo>
                      <a:pt x="1373" y="779"/>
                    </a:lnTo>
                    <a:lnTo>
                      <a:pt x="1370" y="779"/>
                    </a:lnTo>
                    <a:lnTo>
                      <a:pt x="1370" y="781"/>
                    </a:lnTo>
                    <a:lnTo>
                      <a:pt x="1368" y="781"/>
                    </a:lnTo>
                    <a:lnTo>
                      <a:pt x="1365" y="784"/>
                    </a:lnTo>
                    <a:lnTo>
                      <a:pt x="1362" y="784"/>
                    </a:lnTo>
                    <a:lnTo>
                      <a:pt x="1362" y="786"/>
                    </a:lnTo>
                    <a:lnTo>
                      <a:pt x="1360" y="786"/>
                    </a:lnTo>
                    <a:lnTo>
                      <a:pt x="1357" y="786"/>
                    </a:lnTo>
                    <a:lnTo>
                      <a:pt x="1357" y="789"/>
                    </a:lnTo>
                    <a:lnTo>
                      <a:pt x="1355" y="789"/>
                    </a:lnTo>
                    <a:lnTo>
                      <a:pt x="1352" y="792"/>
                    </a:lnTo>
                    <a:lnTo>
                      <a:pt x="1349" y="792"/>
                    </a:lnTo>
                    <a:lnTo>
                      <a:pt x="1349" y="794"/>
                    </a:lnTo>
                    <a:lnTo>
                      <a:pt x="1347" y="794"/>
                    </a:lnTo>
                    <a:lnTo>
                      <a:pt x="1344" y="794"/>
                    </a:lnTo>
                    <a:lnTo>
                      <a:pt x="1344" y="797"/>
                    </a:lnTo>
                    <a:lnTo>
                      <a:pt x="1344" y="794"/>
                    </a:lnTo>
                    <a:lnTo>
                      <a:pt x="1344" y="797"/>
                    </a:lnTo>
                    <a:lnTo>
                      <a:pt x="1342" y="797"/>
                    </a:lnTo>
                    <a:lnTo>
                      <a:pt x="1339" y="797"/>
                    </a:lnTo>
                    <a:lnTo>
                      <a:pt x="1336" y="799"/>
                    </a:lnTo>
                    <a:lnTo>
                      <a:pt x="1334" y="799"/>
                    </a:lnTo>
                    <a:lnTo>
                      <a:pt x="1331" y="799"/>
                    </a:lnTo>
                    <a:lnTo>
                      <a:pt x="1329" y="799"/>
                    </a:lnTo>
                    <a:lnTo>
                      <a:pt x="1329" y="802"/>
                    </a:lnTo>
                    <a:lnTo>
                      <a:pt x="1326" y="802"/>
                    </a:lnTo>
                    <a:lnTo>
                      <a:pt x="1323" y="802"/>
                    </a:lnTo>
                    <a:lnTo>
                      <a:pt x="1321" y="802"/>
                    </a:lnTo>
                    <a:lnTo>
                      <a:pt x="1321" y="805"/>
                    </a:lnTo>
                    <a:lnTo>
                      <a:pt x="1318" y="805"/>
                    </a:lnTo>
                    <a:lnTo>
                      <a:pt x="1318" y="807"/>
                    </a:lnTo>
                    <a:lnTo>
                      <a:pt x="1315" y="807"/>
                    </a:lnTo>
                    <a:lnTo>
                      <a:pt x="1315" y="810"/>
                    </a:lnTo>
                    <a:lnTo>
                      <a:pt x="1313" y="810"/>
                    </a:lnTo>
                    <a:lnTo>
                      <a:pt x="1313" y="812"/>
                    </a:lnTo>
                    <a:lnTo>
                      <a:pt x="1310" y="815"/>
                    </a:lnTo>
                    <a:lnTo>
                      <a:pt x="1308" y="815"/>
                    </a:lnTo>
                    <a:lnTo>
                      <a:pt x="1308" y="818"/>
                    </a:lnTo>
                    <a:lnTo>
                      <a:pt x="1305" y="818"/>
                    </a:lnTo>
                    <a:lnTo>
                      <a:pt x="1305" y="820"/>
                    </a:lnTo>
                    <a:lnTo>
                      <a:pt x="1302" y="820"/>
                    </a:lnTo>
                    <a:lnTo>
                      <a:pt x="1300" y="823"/>
                    </a:lnTo>
                    <a:lnTo>
                      <a:pt x="1297" y="823"/>
                    </a:lnTo>
                    <a:lnTo>
                      <a:pt x="1295" y="826"/>
                    </a:lnTo>
                    <a:lnTo>
                      <a:pt x="1292" y="826"/>
                    </a:lnTo>
                    <a:lnTo>
                      <a:pt x="1289" y="826"/>
                    </a:lnTo>
                    <a:lnTo>
                      <a:pt x="1287" y="828"/>
                    </a:lnTo>
                    <a:lnTo>
                      <a:pt x="1284" y="828"/>
                    </a:lnTo>
                    <a:lnTo>
                      <a:pt x="1282" y="828"/>
                    </a:lnTo>
                    <a:lnTo>
                      <a:pt x="1279" y="831"/>
                    </a:lnTo>
                    <a:lnTo>
                      <a:pt x="1276" y="831"/>
                    </a:lnTo>
                    <a:lnTo>
                      <a:pt x="1276" y="833"/>
                    </a:lnTo>
                    <a:lnTo>
                      <a:pt x="1276" y="836"/>
                    </a:lnTo>
                    <a:lnTo>
                      <a:pt x="1274" y="836"/>
                    </a:lnTo>
                    <a:lnTo>
                      <a:pt x="1274" y="839"/>
                    </a:lnTo>
                    <a:lnTo>
                      <a:pt x="1274" y="841"/>
                    </a:lnTo>
                    <a:lnTo>
                      <a:pt x="1271" y="841"/>
                    </a:lnTo>
                    <a:lnTo>
                      <a:pt x="1271" y="844"/>
                    </a:lnTo>
                    <a:lnTo>
                      <a:pt x="1268" y="844"/>
                    </a:lnTo>
                    <a:lnTo>
                      <a:pt x="1268" y="846"/>
                    </a:lnTo>
                    <a:lnTo>
                      <a:pt x="1266" y="846"/>
                    </a:lnTo>
                    <a:lnTo>
                      <a:pt x="1263" y="846"/>
                    </a:lnTo>
                    <a:lnTo>
                      <a:pt x="1258" y="859"/>
                    </a:lnTo>
                    <a:lnTo>
                      <a:pt x="1258" y="862"/>
                    </a:lnTo>
                    <a:lnTo>
                      <a:pt x="1258" y="865"/>
                    </a:lnTo>
                    <a:lnTo>
                      <a:pt x="1255" y="865"/>
                    </a:lnTo>
                    <a:lnTo>
                      <a:pt x="1253" y="865"/>
                    </a:lnTo>
                    <a:lnTo>
                      <a:pt x="1250" y="870"/>
                    </a:lnTo>
                    <a:lnTo>
                      <a:pt x="1250" y="873"/>
                    </a:lnTo>
                    <a:lnTo>
                      <a:pt x="1248" y="875"/>
                    </a:lnTo>
                    <a:lnTo>
                      <a:pt x="1248" y="878"/>
                    </a:lnTo>
                    <a:lnTo>
                      <a:pt x="1248" y="880"/>
                    </a:lnTo>
                    <a:lnTo>
                      <a:pt x="1250" y="880"/>
                    </a:lnTo>
                    <a:lnTo>
                      <a:pt x="1248" y="883"/>
                    </a:lnTo>
                    <a:lnTo>
                      <a:pt x="1245" y="886"/>
                    </a:lnTo>
                    <a:lnTo>
                      <a:pt x="1245" y="888"/>
                    </a:lnTo>
                    <a:lnTo>
                      <a:pt x="1245" y="891"/>
                    </a:lnTo>
                    <a:lnTo>
                      <a:pt x="1242" y="891"/>
                    </a:lnTo>
                    <a:lnTo>
                      <a:pt x="1242" y="893"/>
                    </a:lnTo>
                    <a:lnTo>
                      <a:pt x="1240" y="893"/>
                    </a:lnTo>
                    <a:lnTo>
                      <a:pt x="1240" y="896"/>
                    </a:lnTo>
                    <a:lnTo>
                      <a:pt x="1237" y="896"/>
                    </a:lnTo>
                    <a:lnTo>
                      <a:pt x="1237" y="893"/>
                    </a:lnTo>
                    <a:lnTo>
                      <a:pt x="1237" y="891"/>
                    </a:lnTo>
                    <a:lnTo>
                      <a:pt x="1235" y="891"/>
                    </a:lnTo>
                    <a:lnTo>
                      <a:pt x="1232" y="891"/>
                    </a:lnTo>
                    <a:lnTo>
                      <a:pt x="1229" y="891"/>
                    </a:lnTo>
                    <a:lnTo>
                      <a:pt x="1229" y="893"/>
                    </a:lnTo>
                    <a:lnTo>
                      <a:pt x="1232" y="893"/>
                    </a:lnTo>
                    <a:lnTo>
                      <a:pt x="1232" y="896"/>
                    </a:lnTo>
                    <a:lnTo>
                      <a:pt x="1232" y="899"/>
                    </a:lnTo>
                    <a:lnTo>
                      <a:pt x="1232" y="901"/>
                    </a:lnTo>
                    <a:lnTo>
                      <a:pt x="1229" y="904"/>
                    </a:lnTo>
                    <a:lnTo>
                      <a:pt x="1229" y="907"/>
                    </a:lnTo>
                    <a:lnTo>
                      <a:pt x="1227" y="907"/>
                    </a:lnTo>
                    <a:lnTo>
                      <a:pt x="1224" y="907"/>
                    </a:lnTo>
                    <a:lnTo>
                      <a:pt x="1221" y="907"/>
                    </a:lnTo>
                    <a:lnTo>
                      <a:pt x="1221" y="909"/>
                    </a:lnTo>
                    <a:lnTo>
                      <a:pt x="1219" y="909"/>
                    </a:lnTo>
                    <a:lnTo>
                      <a:pt x="1219" y="912"/>
                    </a:lnTo>
                    <a:lnTo>
                      <a:pt x="1216" y="912"/>
                    </a:lnTo>
                    <a:lnTo>
                      <a:pt x="1214" y="912"/>
                    </a:lnTo>
                    <a:lnTo>
                      <a:pt x="1214" y="914"/>
                    </a:lnTo>
                    <a:lnTo>
                      <a:pt x="1211" y="914"/>
                    </a:lnTo>
                    <a:lnTo>
                      <a:pt x="1208" y="914"/>
                    </a:lnTo>
                    <a:lnTo>
                      <a:pt x="1206" y="914"/>
                    </a:lnTo>
                    <a:lnTo>
                      <a:pt x="1206" y="917"/>
                    </a:lnTo>
                    <a:lnTo>
                      <a:pt x="1203" y="917"/>
                    </a:lnTo>
                    <a:lnTo>
                      <a:pt x="1203" y="914"/>
                    </a:lnTo>
                    <a:lnTo>
                      <a:pt x="1201" y="914"/>
                    </a:lnTo>
                    <a:lnTo>
                      <a:pt x="1201" y="912"/>
                    </a:lnTo>
                    <a:lnTo>
                      <a:pt x="1201" y="909"/>
                    </a:lnTo>
                    <a:lnTo>
                      <a:pt x="1198" y="909"/>
                    </a:lnTo>
                    <a:lnTo>
                      <a:pt x="1195" y="909"/>
                    </a:lnTo>
                    <a:lnTo>
                      <a:pt x="1193" y="909"/>
                    </a:lnTo>
                    <a:lnTo>
                      <a:pt x="1193" y="907"/>
                    </a:lnTo>
                    <a:lnTo>
                      <a:pt x="1193" y="909"/>
                    </a:lnTo>
                    <a:lnTo>
                      <a:pt x="1190" y="909"/>
                    </a:lnTo>
                    <a:lnTo>
                      <a:pt x="1188" y="909"/>
                    </a:lnTo>
                    <a:lnTo>
                      <a:pt x="1188" y="912"/>
                    </a:lnTo>
                    <a:lnTo>
                      <a:pt x="1185" y="912"/>
                    </a:lnTo>
                    <a:lnTo>
                      <a:pt x="1182" y="912"/>
                    </a:lnTo>
                    <a:lnTo>
                      <a:pt x="1180" y="912"/>
                    </a:lnTo>
                    <a:lnTo>
                      <a:pt x="1177" y="912"/>
                    </a:lnTo>
                    <a:lnTo>
                      <a:pt x="1177" y="914"/>
                    </a:lnTo>
                    <a:lnTo>
                      <a:pt x="1175" y="914"/>
                    </a:lnTo>
                    <a:lnTo>
                      <a:pt x="1175" y="917"/>
                    </a:lnTo>
                    <a:lnTo>
                      <a:pt x="1172" y="917"/>
                    </a:lnTo>
                    <a:lnTo>
                      <a:pt x="1172" y="920"/>
                    </a:lnTo>
                    <a:lnTo>
                      <a:pt x="1172" y="917"/>
                    </a:lnTo>
                    <a:lnTo>
                      <a:pt x="1169" y="917"/>
                    </a:lnTo>
                    <a:lnTo>
                      <a:pt x="1167" y="917"/>
                    </a:lnTo>
                    <a:lnTo>
                      <a:pt x="1164" y="920"/>
                    </a:lnTo>
                    <a:lnTo>
                      <a:pt x="1161" y="920"/>
                    </a:lnTo>
                    <a:lnTo>
                      <a:pt x="1161" y="922"/>
                    </a:lnTo>
                    <a:lnTo>
                      <a:pt x="1159" y="922"/>
                    </a:lnTo>
                    <a:lnTo>
                      <a:pt x="1159" y="925"/>
                    </a:lnTo>
                    <a:lnTo>
                      <a:pt x="1156" y="925"/>
                    </a:lnTo>
                    <a:lnTo>
                      <a:pt x="1154" y="925"/>
                    </a:lnTo>
                    <a:lnTo>
                      <a:pt x="1154" y="927"/>
                    </a:lnTo>
                    <a:lnTo>
                      <a:pt x="1151" y="927"/>
                    </a:lnTo>
                    <a:lnTo>
                      <a:pt x="1151" y="930"/>
                    </a:lnTo>
                    <a:lnTo>
                      <a:pt x="1148" y="930"/>
                    </a:lnTo>
                    <a:lnTo>
                      <a:pt x="1148" y="933"/>
                    </a:lnTo>
                    <a:lnTo>
                      <a:pt x="1146" y="935"/>
                    </a:lnTo>
                    <a:lnTo>
                      <a:pt x="1146" y="938"/>
                    </a:lnTo>
                    <a:lnTo>
                      <a:pt x="1146" y="940"/>
                    </a:lnTo>
                    <a:lnTo>
                      <a:pt x="1143" y="940"/>
                    </a:lnTo>
                    <a:lnTo>
                      <a:pt x="1143" y="943"/>
                    </a:lnTo>
                    <a:lnTo>
                      <a:pt x="1143" y="946"/>
                    </a:lnTo>
                    <a:lnTo>
                      <a:pt x="1141" y="943"/>
                    </a:lnTo>
                    <a:lnTo>
                      <a:pt x="1141" y="940"/>
                    </a:lnTo>
                    <a:lnTo>
                      <a:pt x="1141" y="938"/>
                    </a:lnTo>
                    <a:lnTo>
                      <a:pt x="1143" y="935"/>
                    </a:lnTo>
                    <a:lnTo>
                      <a:pt x="1143" y="933"/>
                    </a:lnTo>
                    <a:lnTo>
                      <a:pt x="1143" y="930"/>
                    </a:lnTo>
                    <a:lnTo>
                      <a:pt x="1143" y="927"/>
                    </a:lnTo>
                    <a:lnTo>
                      <a:pt x="1143" y="925"/>
                    </a:lnTo>
                    <a:lnTo>
                      <a:pt x="1143" y="922"/>
                    </a:lnTo>
                    <a:lnTo>
                      <a:pt x="1143" y="920"/>
                    </a:lnTo>
                    <a:lnTo>
                      <a:pt x="1143" y="917"/>
                    </a:lnTo>
                    <a:lnTo>
                      <a:pt x="1143" y="914"/>
                    </a:lnTo>
                    <a:lnTo>
                      <a:pt x="1143" y="912"/>
                    </a:lnTo>
                    <a:lnTo>
                      <a:pt x="1141" y="912"/>
                    </a:lnTo>
                    <a:lnTo>
                      <a:pt x="1141" y="909"/>
                    </a:lnTo>
                    <a:lnTo>
                      <a:pt x="1141" y="907"/>
                    </a:lnTo>
                    <a:lnTo>
                      <a:pt x="1143" y="907"/>
                    </a:lnTo>
                    <a:lnTo>
                      <a:pt x="1143" y="904"/>
                    </a:lnTo>
                    <a:lnTo>
                      <a:pt x="1146" y="901"/>
                    </a:lnTo>
                    <a:lnTo>
                      <a:pt x="1148" y="899"/>
                    </a:lnTo>
                    <a:lnTo>
                      <a:pt x="1148" y="896"/>
                    </a:lnTo>
                    <a:lnTo>
                      <a:pt x="1143" y="891"/>
                    </a:lnTo>
                    <a:lnTo>
                      <a:pt x="1125" y="870"/>
                    </a:lnTo>
                    <a:lnTo>
                      <a:pt x="1078" y="820"/>
                    </a:lnTo>
                    <a:lnTo>
                      <a:pt x="1041" y="781"/>
                    </a:lnTo>
                    <a:lnTo>
                      <a:pt x="1039" y="781"/>
                    </a:lnTo>
                    <a:lnTo>
                      <a:pt x="1039" y="779"/>
                    </a:lnTo>
                    <a:lnTo>
                      <a:pt x="1036" y="779"/>
                    </a:lnTo>
                    <a:lnTo>
                      <a:pt x="1036" y="781"/>
                    </a:lnTo>
                    <a:lnTo>
                      <a:pt x="1034" y="781"/>
                    </a:lnTo>
                    <a:lnTo>
                      <a:pt x="1031" y="781"/>
                    </a:lnTo>
                    <a:lnTo>
                      <a:pt x="1026" y="781"/>
                    </a:lnTo>
                    <a:lnTo>
                      <a:pt x="1023" y="781"/>
                    </a:lnTo>
                    <a:lnTo>
                      <a:pt x="1023" y="779"/>
                    </a:lnTo>
                    <a:lnTo>
                      <a:pt x="1026" y="779"/>
                    </a:lnTo>
                    <a:lnTo>
                      <a:pt x="1023" y="779"/>
                    </a:lnTo>
                    <a:lnTo>
                      <a:pt x="1026" y="776"/>
                    </a:lnTo>
                    <a:lnTo>
                      <a:pt x="1023" y="776"/>
                    </a:lnTo>
                    <a:lnTo>
                      <a:pt x="1021" y="776"/>
                    </a:lnTo>
                    <a:lnTo>
                      <a:pt x="1018" y="776"/>
                    </a:lnTo>
                    <a:lnTo>
                      <a:pt x="1015" y="776"/>
                    </a:lnTo>
                    <a:lnTo>
                      <a:pt x="1013" y="776"/>
                    </a:lnTo>
                    <a:lnTo>
                      <a:pt x="1013" y="773"/>
                    </a:lnTo>
                    <a:lnTo>
                      <a:pt x="1015" y="773"/>
                    </a:lnTo>
                    <a:lnTo>
                      <a:pt x="1015" y="771"/>
                    </a:lnTo>
                    <a:lnTo>
                      <a:pt x="1015" y="768"/>
                    </a:lnTo>
                    <a:lnTo>
                      <a:pt x="1015" y="771"/>
                    </a:lnTo>
                    <a:lnTo>
                      <a:pt x="1018" y="771"/>
                    </a:lnTo>
                    <a:lnTo>
                      <a:pt x="1021" y="771"/>
                    </a:lnTo>
                    <a:lnTo>
                      <a:pt x="1023" y="771"/>
                    </a:lnTo>
                    <a:lnTo>
                      <a:pt x="1026" y="771"/>
                    </a:lnTo>
                    <a:lnTo>
                      <a:pt x="1026" y="768"/>
                    </a:lnTo>
                    <a:lnTo>
                      <a:pt x="1028" y="768"/>
                    </a:lnTo>
                    <a:lnTo>
                      <a:pt x="1028" y="765"/>
                    </a:lnTo>
                    <a:lnTo>
                      <a:pt x="1026" y="765"/>
                    </a:lnTo>
                    <a:lnTo>
                      <a:pt x="1026" y="763"/>
                    </a:lnTo>
                    <a:lnTo>
                      <a:pt x="1026" y="760"/>
                    </a:lnTo>
                    <a:lnTo>
                      <a:pt x="1023" y="758"/>
                    </a:lnTo>
                    <a:lnTo>
                      <a:pt x="1021" y="758"/>
                    </a:lnTo>
                    <a:lnTo>
                      <a:pt x="1023" y="755"/>
                    </a:lnTo>
                    <a:lnTo>
                      <a:pt x="1023" y="752"/>
                    </a:lnTo>
                    <a:lnTo>
                      <a:pt x="1021" y="752"/>
                    </a:lnTo>
                    <a:lnTo>
                      <a:pt x="1023" y="752"/>
                    </a:lnTo>
                    <a:lnTo>
                      <a:pt x="1021" y="750"/>
                    </a:lnTo>
                    <a:lnTo>
                      <a:pt x="1018" y="747"/>
                    </a:lnTo>
                    <a:lnTo>
                      <a:pt x="1015" y="745"/>
                    </a:lnTo>
                    <a:lnTo>
                      <a:pt x="1013" y="742"/>
                    </a:lnTo>
                    <a:lnTo>
                      <a:pt x="1010" y="739"/>
                    </a:lnTo>
                    <a:lnTo>
                      <a:pt x="1007" y="739"/>
                    </a:lnTo>
                    <a:lnTo>
                      <a:pt x="1005" y="739"/>
                    </a:lnTo>
                    <a:lnTo>
                      <a:pt x="1005" y="742"/>
                    </a:lnTo>
                    <a:lnTo>
                      <a:pt x="1005" y="739"/>
                    </a:lnTo>
                    <a:lnTo>
                      <a:pt x="1005" y="742"/>
                    </a:lnTo>
                    <a:lnTo>
                      <a:pt x="1002" y="742"/>
                    </a:lnTo>
                    <a:lnTo>
                      <a:pt x="1002" y="739"/>
                    </a:lnTo>
                    <a:lnTo>
                      <a:pt x="989" y="742"/>
                    </a:lnTo>
                    <a:lnTo>
                      <a:pt x="987" y="745"/>
                    </a:lnTo>
                    <a:lnTo>
                      <a:pt x="984" y="745"/>
                    </a:lnTo>
                    <a:lnTo>
                      <a:pt x="984" y="747"/>
                    </a:lnTo>
                    <a:lnTo>
                      <a:pt x="981" y="747"/>
                    </a:lnTo>
                    <a:lnTo>
                      <a:pt x="979" y="747"/>
                    </a:lnTo>
                    <a:lnTo>
                      <a:pt x="976" y="747"/>
                    </a:lnTo>
                    <a:lnTo>
                      <a:pt x="976" y="750"/>
                    </a:lnTo>
                    <a:lnTo>
                      <a:pt x="974" y="750"/>
                    </a:lnTo>
                    <a:lnTo>
                      <a:pt x="971" y="750"/>
                    </a:lnTo>
                    <a:lnTo>
                      <a:pt x="971" y="752"/>
                    </a:lnTo>
                    <a:lnTo>
                      <a:pt x="968" y="752"/>
                    </a:lnTo>
                    <a:lnTo>
                      <a:pt x="968" y="750"/>
                    </a:lnTo>
                    <a:lnTo>
                      <a:pt x="966" y="750"/>
                    </a:lnTo>
                    <a:lnTo>
                      <a:pt x="963" y="750"/>
                    </a:lnTo>
                    <a:lnTo>
                      <a:pt x="963" y="752"/>
                    </a:lnTo>
                    <a:lnTo>
                      <a:pt x="960" y="752"/>
                    </a:lnTo>
                    <a:lnTo>
                      <a:pt x="960" y="755"/>
                    </a:lnTo>
                    <a:lnTo>
                      <a:pt x="960" y="758"/>
                    </a:lnTo>
                    <a:lnTo>
                      <a:pt x="958" y="758"/>
                    </a:lnTo>
                    <a:lnTo>
                      <a:pt x="958" y="760"/>
                    </a:lnTo>
                    <a:lnTo>
                      <a:pt x="958" y="763"/>
                    </a:lnTo>
                    <a:lnTo>
                      <a:pt x="955" y="763"/>
                    </a:lnTo>
                    <a:lnTo>
                      <a:pt x="953" y="765"/>
                    </a:lnTo>
                    <a:lnTo>
                      <a:pt x="953" y="768"/>
                    </a:lnTo>
                    <a:lnTo>
                      <a:pt x="950" y="768"/>
                    </a:lnTo>
                    <a:lnTo>
                      <a:pt x="947" y="771"/>
                    </a:lnTo>
                    <a:lnTo>
                      <a:pt x="947" y="773"/>
                    </a:lnTo>
                    <a:lnTo>
                      <a:pt x="950" y="773"/>
                    </a:lnTo>
                    <a:lnTo>
                      <a:pt x="950" y="776"/>
                    </a:lnTo>
                    <a:lnTo>
                      <a:pt x="947" y="776"/>
                    </a:lnTo>
                    <a:lnTo>
                      <a:pt x="947" y="779"/>
                    </a:lnTo>
                    <a:lnTo>
                      <a:pt x="945" y="779"/>
                    </a:lnTo>
                    <a:lnTo>
                      <a:pt x="945" y="776"/>
                    </a:lnTo>
                    <a:lnTo>
                      <a:pt x="942" y="776"/>
                    </a:lnTo>
                    <a:lnTo>
                      <a:pt x="940" y="776"/>
                    </a:lnTo>
                    <a:lnTo>
                      <a:pt x="937" y="776"/>
                    </a:lnTo>
                    <a:lnTo>
                      <a:pt x="937" y="773"/>
                    </a:lnTo>
                    <a:lnTo>
                      <a:pt x="937" y="771"/>
                    </a:lnTo>
                    <a:lnTo>
                      <a:pt x="934" y="771"/>
                    </a:lnTo>
                    <a:lnTo>
                      <a:pt x="932" y="771"/>
                    </a:lnTo>
                    <a:lnTo>
                      <a:pt x="932" y="773"/>
                    </a:lnTo>
                    <a:lnTo>
                      <a:pt x="929" y="773"/>
                    </a:lnTo>
                    <a:lnTo>
                      <a:pt x="927" y="776"/>
                    </a:lnTo>
                    <a:lnTo>
                      <a:pt x="927" y="779"/>
                    </a:lnTo>
                    <a:lnTo>
                      <a:pt x="924" y="779"/>
                    </a:lnTo>
                    <a:lnTo>
                      <a:pt x="921" y="779"/>
                    </a:lnTo>
                    <a:lnTo>
                      <a:pt x="919" y="779"/>
                    </a:lnTo>
                    <a:lnTo>
                      <a:pt x="916" y="779"/>
                    </a:lnTo>
                    <a:lnTo>
                      <a:pt x="916" y="781"/>
                    </a:lnTo>
                    <a:lnTo>
                      <a:pt x="913" y="781"/>
                    </a:lnTo>
                    <a:lnTo>
                      <a:pt x="911" y="781"/>
                    </a:lnTo>
                    <a:lnTo>
                      <a:pt x="908" y="781"/>
                    </a:lnTo>
                    <a:lnTo>
                      <a:pt x="906" y="781"/>
                    </a:lnTo>
                    <a:lnTo>
                      <a:pt x="903" y="781"/>
                    </a:lnTo>
                    <a:lnTo>
                      <a:pt x="900" y="781"/>
                    </a:lnTo>
                    <a:lnTo>
                      <a:pt x="898" y="781"/>
                    </a:lnTo>
                    <a:lnTo>
                      <a:pt x="895" y="781"/>
                    </a:lnTo>
                    <a:lnTo>
                      <a:pt x="895" y="779"/>
                    </a:lnTo>
                    <a:lnTo>
                      <a:pt x="895" y="776"/>
                    </a:lnTo>
                    <a:lnTo>
                      <a:pt x="893" y="776"/>
                    </a:lnTo>
                    <a:lnTo>
                      <a:pt x="893" y="773"/>
                    </a:lnTo>
                    <a:lnTo>
                      <a:pt x="893" y="771"/>
                    </a:lnTo>
                    <a:lnTo>
                      <a:pt x="890" y="771"/>
                    </a:lnTo>
                    <a:lnTo>
                      <a:pt x="887" y="771"/>
                    </a:lnTo>
                    <a:lnTo>
                      <a:pt x="887" y="768"/>
                    </a:lnTo>
                    <a:lnTo>
                      <a:pt x="885" y="768"/>
                    </a:lnTo>
                    <a:lnTo>
                      <a:pt x="885" y="765"/>
                    </a:lnTo>
                    <a:lnTo>
                      <a:pt x="885" y="763"/>
                    </a:lnTo>
                    <a:lnTo>
                      <a:pt x="887" y="763"/>
                    </a:lnTo>
                    <a:lnTo>
                      <a:pt x="887" y="760"/>
                    </a:lnTo>
                    <a:lnTo>
                      <a:pt x="887" y="758"/>
                    </a:lnTo>
                    <a:lnTo>
                      <a:pt x="887" y="755"/>
                    </a:lnTo>
                    <a:lnTo>
                      <a:pt x="890" y="755"/>
                    </a:lnTo>
                    <a:lnTo>
                      <a:pt x="890" y="752"/>
                    </a:lnTo>
                    <a:lnTo>
                      <a:pt x="887" y="752"/>
                    </a:lnTo>
                    <a:lnTo>
                      <a:pt x="890" y="752"/>
                    </a:lnTo>
                    <a:lnTo>
                      <a:pt x="890" y="750"/>
                    </a:lnTo>
                    <a:lnTo>
                      <a:pt x="887" y="750"/>
                    </a:lnTo>
                    <a:lnTo>
                      <a:pt x="887" y="747"/>
                    </a:lnTo>
                    <a:lnTo>
                      <a:pt x="885" y="747"/>
                    </a:lnTo>
                    <a:lnTo>
                      <a:pt x="885" y="745"/>
                    </a:lnTo>
                    <a:lnTo>
                      <a:pt x="885" y="742"/>
                    </a:lnTo>
                    <a:lnTo>
                      <a:pt x="882" y="742"/>
                    </a:lnTo>
                    <a:lnTo>
                      <a:pt x="880" y="739"/>
                    </a:lnTo>
                    <a:lnTo>
                      <a:pt x="877" y="739"/>
                    </a:lnTo>
                    <a:lnTo>
                      <a:pt x="877" y="737"/>
                    </a:lnTo>
                    <a:lnTo>
                      <a:pt x="874" y="737"/>
                    </a:lnTo>
                    <a:lnTo>
                      <a:pt x="872" y="734"/>
                    </a:lnTo>
                    <a:lnTo>
                      <a:pt x="869" y="734"/>
                    </a:lnTo>
                    <a:lnTo>
                      <a:pt x="869" y="737"/>
                    </a:lnTo>
                    <a:lnTo>
                      <a:pt x="867" y="737"/>
                    </a:lnTo>
                    <a:lnTo>
                      <a:pt x="864" y="737"/>
                    </a:lnTo>
                    <a:lnTo>
                      <a:pt x="861" y="739"/>
                    </a:lnTo>
                    <a:lnTo>
                      <a:pt x="859" y="739"/>
                    </a:lnTo>
                    <a:lnTo>
                      <a:pt x="861" y="742"/>
                    </a:lnTo>
                    <a:lnTo>
                      <a:pt x="861" y="747"/>
                    </a:lnTo>
                    <a:lnTo>
                      <a:pt x="859" y="750"/>
                    </a:lnTo>
                    <a:lnTo>
                      <a:pt x="859" y="752"/>
                    </a:lnTo>
                    <a:lnTo>
                      <a:pt x="856" y="752"/>
                    </a:lnTo>
                    <a:lnTo>
                      <a:pt x="856" y="755"/>
                    </a:lnTo>
                    <a:lnTo>
                      <a:pt x="853" y="758"/>
                    </a:lnTo>
                    <a:lnTo>
                      <a:pt x="851" y="758"/>
                    </a:lnTo>
                    <a:lnTo>
                      <a:pt x="848" y="758"/>
                    </a:lnTo>
                    <a:lnTo>
                      <a:pt x="846" y="758"/>
                    </a:lnTo>
                    <a:lnTo>
                      <a:pt x="846" y="760"/>
                    </a:lnTo>
                    <a:lnTo>
                      <a:pt x="843" y="760"/>
                    </a:lnTo>
                    <a:lnTo>
                      <a:pt x="840" y="763"/>
                    </a:lnTo>
                    <a:lnTo>
                      <a:pt x="838" y="763"/>
                    </a:lnTo>
                    <a:lnTo>
                      <a:pt x="838" y="765"/>
                    </a:lnTo>
                    <a:lnTo>
                      <a:pt x="835" y="765"/>
                    </a:lnTo>
                    <a:lnTo>
                      <a:pt x="835" y="768"/>
                    </a:lnTo>
                    <a:lnTo>
                      <a:pt x="835" y="771"/>
                    </a:lnTo>
                    <a:lnTo>
                      <a:pt x="835" y="773"/>
                    </a:lnTo>
                    <a:lnTo>
                      <a:pt x="835" y="776"/>
                    </a:lnTo>
                    <a:lnTo>
                      <a:pt x="833" y="776"/>
                    </a:lnTo>
                    <a:lnTo>
                      <a:pt x="830" y="779"/>
                    </a:lnTo>
                    <a:lnTo>
                      <a:pt x="830" y="781"/>
                    </a:lnTo>
                    <a:lnTo>
                      <a:pt x="830" y="784"/>
                    </a:lnTo>
                    <a:lnTo>
                      <a:pt x="827" y="786"/>
                    </a:lnTo>
                    <a:lnTo>
                      <a:pt x="827" y="789"/>
                    </a:lnTo>
                    <a:lnTo>
                      <a:pt x="825" y="789"/>
                    </a:lnTo>
                    <a:lnTo>
                      <a:pt x="822" y="789"/>
                    </a:lnTo>
                    <a:lnTo>
                      <a:pt x="820" y="805"/>
                    </a:lnTo>
                    <a:lnTo>
                      <a:pt x="822" y="805"/>
                    </a:lnTo>
                    <a:lnTo>
                      <a:pt x="822" y="807"/>
                    </a:lnTo>
                    <a:lnTo>
                      <a:pt x="820" y="807"/>
                    </a:lnTo>
                    <a:lnTo>
                      <a:pt x="822" y="807"/>
                    </a:lnTo>
                    <a:lnTo>
                      <a:pt x="825" y="807"/>
                    </a:lnTo>
                    <a:lnTo>
                      <a:pt x="825" y="810"/>
                    </a:lnTo>
                    <a:lnTo>
                      <a:pt x="827" y="810"/>
                    </a:lnTo>
                    <a:lnTo>
                      <a:pt x="827" y="812"/>
                    </a:lnTo>
                    <a:lnTo>
                      <a:pt x="827" y="815"/>
                    </a:lnTo>
                    <a:lnTo>
                      <a:pt x="825" y="815"/>
                    </a:lnTo>
                    <a:lnTo>
                      <a:pt x="825" y="818"/>
                    </a:lnTo>
                    <a:lnTo>
                      <a:pt x="825" y="820"/>
                    </a:lnTo>
                    <a:lnTo>
                      <a:pt x="825" y="823"/>
                    </a:lnTo>
                    <a:lnTo>
                      <a:pt x="825" y="820"/>
                    </a:lnTo>
                    <a:lnTo>
                      <a:pt x="825" y="823"/>
                    </a:lnTo>
                    <a:lnTo>
                      <a:pt x="822" y="823"/>
                    </a:lnTo>
                    <a:lnTo>
                      <a:pt x="822" y="826"/>
                    </a:lnTo>
                    <a:lnTo>
                      <a:pt x="822" y="828"/>
                    </a:lnTo>
                    <a:lnTo>
                      <a:pt x="820" y="828"/>
                    </a:lnTo>
                    <a:lnTo>
                      <a:pt x="820" y="831"/>
                    </a:lnTo>
                    <a:lnTo>
                      <a:pt x="817" y="831"/>
                    </a:lnTo>
                    <a:lnTo>
                      <a:pt x="817" y="833"/>
                    </a:lnTo>
                    <a:lnTo>
                      <a:pt x="817" y="836"/>
                    </a:lnTo>
                    <a:lnTo>
                      <a:pt x="817" y="839"/>
                    </a:lnTo>
                    <a:lnTo>
                      <a:pt x="817" y="841"/>
                    </a:lnTo>
                    <a:lnTo>
                      <a:pt x="814" y="841"/>
                    </a:lnTo>
                    <a:lnTo>
                      <a:pt x="817" y="841"/>
                    </a:lnTo>
                    <a:lnTo>
                      <a:pt x="817" y="844"/>
                    </a:lnTo>
                    <a:lnTo>
                      <a:pt x="817" y="846"/>
                    </a:lnTo>
                    <a:lnTo>
                      <a:pt x="817" y="849"/>
                    </a:lnTo>
                    <a:lnTo>
                      <a:pt x="817" y="852"/>
                    </a:lnTo>
                    <a:lnTo>
                      <a:pt x="817" y="854"/>
                    </a:lnTo>
                    <a:lnTo>
                      <a:pt x="820" y="854"/>
                    </a:lnTo>
                    <a:lnTo>
                      <a:pt x="820" y="857"/>
                    </a:lnTo>
                    <a:lnTo>
                      <a:pt x="820" y="859"/>
                    </a:lnTo>
                    <a:lnTo>
                      <a:pt x="822" y="859"/>
                    </a:lnTo>
                    <a:lnTo>
                      <a:pt x="822" y="862"/>
                    </a:lnTo>
                    <a:lnTo>
                      <a:pt x="825" y="862"/>
                    </a:lnTo>
                    <a:lnTo>
                      <a:pt x="827" y="862"/>
                    </a:lnTo>
                    <a:lnTo>
                      <a:pt x="827" y="865"/>
                    </a:lnTo>
                    <a:lnTo>
                      <a:pt x="830" y="865"/>
                    </a:lnTo>
                    <a:lnTo>
                      <a:pt x="833" y="865"/>
                    </a:lnTo>
                    <a:lnTo>
                      <a:pt x="835" y="865"/>
                    </a:lnTo>
                    <a:lnTo>
                      <a:pt x="838" y="865"/>
                    </a:lnTo>
                    <a:lnTo>
                      <a:pt x="838" y="867"/>
                    </a:lnTo>
                    <a:lnTo>
                      <a:pt x="840" y="867"/>
                    </a:lnTo>
                    <a:lnTo>
                      <a:pt x="843" y="867"/>
                    </a:lnTo>
                    <a:lnTo>
                      <a:pt x="843" y="870"/>
                    </a:lnTo>
                    <a:lnTo>
                      <a:pt x="846" y="870"/>
                    </a:lnTo>
                    <a:lnTo>
                      <a:pt x="846" y="873"/>
                    </a:lnTo>
                    <a:lnTo>
                      <a:pt x="848" y="875"/>
                    </a:lnTo>
                    <a:lnTo>
                      <a:pt x="859" y="878"/>
                    </a:lnTo>
                    <a:lnTo>
                      <a:pt x="859" y="875"/>
                    </a:lnTo>
                    <a:lnTo>
                      <a:pt x="859" y="873"/>
                    </a:lnTo>
                    <a:lnTo>
                      <a:pt x="861" y="875"/>
                    </a:lnTo>
                    <a:lnTo>
                      <a:pt x="864" y="873"/>
                    </a:lnTo>
                    <a:lnTo>
                      <a:pt x="867" y="873"/>
                    </a:lnTo>
                    <a:lnTo>
                      <a:pt x="869" y="873"/>
                    </a:lnTo>
                    <a:lnTo>
                      <a:pt x="867" y="873"/>
                    </a:lnTo>
                    <a:lnTo>
                      <a:pt x="869" y="875"/>
                    </a:lnTo>
                    <a:lnTo>
                      <a:pt x="869" y="878"/>
                    </a:lnTo>
                    <a:lnTo>
                      <a:pt x="872" y="878"/>
                    </a:lnTo>
                    <a:lnTo>
                      <a:pt x="869" y="878"/>
                    </a:lnTo>
                    <a:lnTo>
                      <a:pt x="869" y="880"/>
                    </a:lnTo>
                    <a:lnTo>
                      <a:pt x="869" y="883"/>
                    </a:lnTo>
                    <a:lnTo>
                      <a:pt x="872" y="883"/>
                    </a:lnTo>
                    <a:lnTo>
                      <a:pt x="872" y="886"/>
                    </a:lnTo>
                    <a:lnTo>
                      <a:pt x="874" y="886"/>
                    </a:lnTo>
                    <a:lnTo>
                      <a:pt x="877" y="886"/>
                    </a:lnTo>
                    <a:lnTo>
                      <a:pt x="885" y="880"/>
                    </a:lnTo>
                    <a:lnTo>
                      <a:pt x="885" y="878"/>
                    </a:lnTo>
                    <a:lnTo>
                      <a:pt x="885" y="875"/>
                    </a:lnTo>
                    <a:lnTo>
                      <a:pt x="887" y="875"/>
                    </a:lnTo>
                    <a:lnTo>
                      <a:pt x="890" y="878"/>
                    </a:lnTo>
                    <a:lnTo>
                      <a:pt x="893" y="878"/>
                    </a:lnTo>
                    <a:lnTo>
                      <a:pt x="893" y="880"/>
                    </a:lnTo>
                    <a:lnTo>
                      <a:pt x="895" y="880"/>
                    </a:lnTo>
                    <a:lnTo>
                      <a:pt x="898" y="880"/>
                    </a:lnTo>
                    <a:lnTo>
                      <a:pt x="900" y="880"/>
                    </a:lnTo>
                    <a:lnTo>
                      <a:pt x="903" y="880"/>
                    </a:lnTo>
                    <a:lnTo>
                      <a:pt x="906" y="880"/>
                    </a:lnTo>
                    <a:lnTo>
                      <a:pt x="908" y="880"/>
                    </a:lnTo>
                    <a:lnTo>
                      <a:pt x="911" y="880"/>
                    </a:lnTo>
                    <a:lnTo>
                      <a:pt x="911" y="883"/>
                    </a:lnTo>
                    <a:lnTo>
                      <a:pt x="913" y="883"/>
                    </a:lnTo>
                    <a:lnTo>
                      <a:pt x="913" y="886"/>
                    </a:lnTo>
                    <a:lnTo>
                      <a:pt x="916" y="886"/>
                    </a:lnTo>
                    <a:lnTo>
                      <a:pt x="916" y="888"/>
                    </a:lnTo>
                    <a:lnTo>
                      <a:pt x="913" y="888"/>
                    </a:lnTo>
                    <a:lnTo>
                      <a:pt x="911" y="888"/>
                    </a:lnTo>
                    <a:lnTo>
                      <a:pt x="911" y="891"/>
                    </a:lnTo>
                    <a:lnTo>
                      <a:pt x="908" y="891"/>
                    </a:lnTo>
                    <a:lnTo>
                      <a:pt x="906" y="891"/>
                    </a:lnTo>
                    <a:lnTo>
                      <a:pt x="903" y="891"/>
                    </a:lnTo>
                    <a:lnTo>
                      <a:pt x="903" y="888"/>
                    </a:lnTo>
                    <a:lnTo>
                      <a:pt x="900" y="888"/>
                    </a:lnTo>
                    <a:lnTo>
                      <a:pt x="898" y="888"/>
                    </a:lnTo>
                    <a:lnTo>
                      <a:pt x="898" y="886"/>
                    </a:lnTo>
                    <a:lnTo>
                      <a:pt x="898" y="888"/>
                    </a:lnTo>
                    <a:lnTo>
                      <a:pt x="895" y="888"/>
                    </a:lnTo>
                    <a:lnTo>
                      <a:pt x="885" y="896"/>
                    </a:lnTo>
                    <a:lnTo>
                      <a:pt x="885" y="899"/>
                    </a:lnTo>
                    <a:lnTo>
                      <a:pt x="882" y="899"/>
                    </a:lnTo>
                    <a:lnTo>
                      <a:pt x="882" y="901"/>
                    </a:lnTo>
                    <a:lnTo>
                      <a:pt x="880" y="901"/>
                    </a:lnTo>
                    <a:lnTo>
                      <a:pt x="880" y="904"/>
                    </a:lnTo>
                    <a:lnTo>
                      <a:pt x="877" y="904"/>
                    </a:lnTo>
                    <a:lnTo>
                      <a:pt x="877" y="907"/>
                    </a:lnTo>
                    <a:lnTo>
                      <a:pt x="874" y="907"/>
                    </a:lnTo>
                    <a:lnTo>
                      <a:pt x="874" y="909"/>
                    </a:lnTo>
                    <a:lnTo>
                      <a:pt x="874" y="912"/>
                    </a:lnTo>
                    <a:lnTo>
                      <a:pt x="874" y="914"/>
                    </a:lnTo>
                    <a:lnTo>
                      <a:pt x="877" y="917"/>
                    </a:lnTo>
                    <a:lnTo>
                      <a:pt x="877" y="920"/>
                    </a:lnTo>
                    <a:lnTo>
                      <a:pt x="880" y="920"/>
                    </a:lnTo>
                    <a:lnTo>
                      <a:pt x="880" y="922"/>
                    </a:lnTo>
                    <a:lnTo>
                      <a:pt x="882" y="922"/>
                    </a:lnTo>
                    <a:lnTo>
                      <a:pt x="885" y="922"/>
                    </a:lnTo>
                    <a:lnTo>
                      <a:pt x="885" y="925"/>
                    </a:lnTo>
                    <a:lnTo>
                      <a:pt x="887" y="925"/>
                    </a:lnTo>
                    <a:lnTo>
                      <a:pt x="890" y="925"/>
                    </a:lnTo>
                    <a:lnTo>
                      <a:pt x="893" y="925"/>
                    </a:lnTo>
                    <a:lnTo>
                      <a:pt x="895" y="925"/>
                    </a:lnTo>
                    <a:lnTo>
                      <a:pt x="898" y="925"/>
                    </a:lnTo>
                    <a:lnTo>
                      <a:pt x="900" y="925"/>
                    </a:lnTo>
                    <a:lnTo>
                      <a:pt x="900" y="927"/>
                    </a:lnTo>
                    <a:lnTo>
                      <a:pt x="903" y="927"/>
                    </a:lnTo>
                    <a:lnTo>
                      <a:pt x="906" y="927"/>
                    </a:lnTo>
                    <a:lnTo>
                      <a:pt x="908" y="927"/>
                    </a:lnTo>
                    <a:lnTo>
                      <a:pt x="908" y="930"/>
                    </a:lnTo>
                    <a:lnTo>
                      <a:pt x="911" y="930"/>
                    </a:lnTo>
                    <a:lnTo>
                      <a:pt x="913" y="933"/>
                    </a:lnTo>
                    <a:lnTo>
                      <a:pt x="916" y="933"/>
                    </a:lnTo>
                    <a:lnTo>
                      <a:pt x="919" y="933"/>
                    </a:lnTo>
                    <a:lnTo>
                      <a:pt x="921" y="935"/>
                    </a:lnTo>
                    <a:lnTo>
                      <a:pt x="921" y="938"/>
                    </a:lnTo>
                    <a:lnTo>
                      <a:pt x="921" y="940"/>
                    </a:lnTo>
                    <a:lnTo>
                      <a:pt x="924" y="940"/>
                    </a:lnTo>
                    <a:lnTo>
                      <a:pt x="927" y="940"/>
                    </a:lnTo>
                    <a:lnTo>
                      <a:pt x="929" y="940"/>
                    </a:lnTo>
                    <a:lnTo>
                      <a:pt x="929" y="943"/>
                    </a:lnTo>
                    <a:lnTo>
                      <a:pt x="932" y="943"/>
                    </a:lnTo>
                    <a:lnTo>
                      <a:pt x="932" y="940"/>
                    </a:lnTo>
                    <a:lnTo>
                      <a:pt x="934" y="940"/>
                    </a:lnTo>
                    <a:lnTo>
                      <a:pt x="937" y="940"/>
                    </a:lnTo>
                    <a:lnTo>
                      <a:pt x="940" y="940"/>
                    </a:lnTo>
                    <a:lnTo>
                      <a:pt x="942" y="940"/>
                    </a:lnTo>
                    <a:lnTo>
                      <a:pt x="942" y="938"/>
                    </a:lnTo>
                    <a:lnTo>
                      <a:pt x="945" y="938"/>
                    </a:lnTo>
                    <a:lnTo>
                      <a:pt x="947" y="938"/>
                    </a:lnTo>
                    <a:lnTo>
                      <a:pt x="947" y="935"/>
                    </a:lnTo>
                    <a:lnTo>
                      <a:pt x="950" y="935"/>
                    </a:lnTo>
                    <a:lnTo>
                      <a:pt x="953" y="933"/>
                    </a:lnTo>
                    <a:lnTo>
                      <a:pt x="955" y="930"/>
                    </a:lnTo>
                    <a:lnTo>
                      <a:pt x="955" y="927"/>
                    </a:lnTo>
                    <a:lnTo>
                      <a:pt x="958" y="927"/>
                    </a:lnTo>
                    <a:lnTo>
                      <a:pt x="960" y="927"/>
                    </a:lnTo>
                    <a:lnTo>
                      <a:pt x="960" y="925"/>
                    </a:lnTo>
                    <a:lnTo>
                      <a:pt x="963" y="925"/>
                    </a:lnTo>
                    <a:lnTo>
                      <a:pt x="963" y="922"/>
                    </a:lnTo>
                    <a:lnTo>
                      <a:pt x="966" y="922"/>
                    </a:lnTo>
                    <a:lnTo>
                      <a:pt x="968" y="922"/>
                    </a:lnTo>
                    <a:lnTo>
                      <a:pt x="968" y="920"/>
                    </a:lnTo>
                    <a:lnTo>
                      <a:pt x="971" y="920"/>
                    </a:lnTo>
                    <a:lnTo>
                      <a:pt x="974" y="920"/>
                    </a:lnTo>
                    <a:lnTo>
                      <a:pt x="974" y="917"/>
                    </a:lnTo>
                    <a:lnTo>
                      <a:pt x="974" y="914"/>
                    </a:lnTo>
                    <a:lnTo>
                      <a:pt x="974" y="912"/>
                    </a:lnTo>
                    <a:lnTo>
                      <a:pt x="974" y="909"/>
                    </a:lnTo>
                    <a:lnTo>
                      <a:pt x="974" y="907"/>
                    </a:lnTo>
                    <a:lnTo>
                      <a:pt x="976" y="907"/>
                    </a:lnTo>
                    <a:lnTo>
                      <a:pt x="976" y="904"/>
                    </a:lnTo>
                    <a:lnTo>
                      <a:pt x="976" y="901"/>
                    </a:lnTo>
                    <a:lnTo>
                      <a:pt x="979" y="901"/>
                    </a:lnTo>
                    <a:lnTo>
                      <a:pt x="979" y="899"/>
                    </a:lnTo>
                    <a:lnTo>
                      <a:pt x="979" y="896"/>
                    </a:lnTo>
                    <a:lnTo>
                      <a:pt x="979" y="893"/>
                    </a:lnTo>
                    <a:lnTo>
                      <a:pt x="979" y="891"/>
                    </a:lnTo>
                    <a:lnTo>
                      <a:pt x="981" y="891"/>
                    </a:lnTo>
                    <a:lnTo>
                      <a:pt x="981" y="888"/>
                    </a:lnTo>
                    <a:lnTo>
                      <a:pt x="984" y="888"/>
                    </a:lnTo>
                    <a:lnTo>
                      <a:pt x="984" y="886"/>
                    </a:lnTo>
                    <a:lnTo>
                      <a:pt x="984" y="883"/>
                    </a:lnTo>
                    <a:lnTo>
                      <a:pt x="987" y="883"/>
                    </a:lnTo>
                    <a:lnTo>
                      <a:pt x="987" y="880"/>
                    </a:lnTo>
                    <a:lnTo>
                      <a:pt x="989" y="880"/>
                    </a:lnTo>
                    <a:lnTo>
                      <a:pt x="992" y="878"/>
                    </a:lnTo>
                    <a:lnTo>
                      <a:pt x="992" y="875"/>
                    </a:lnTo>
                    <a:lnTo>
                      <a:pt x="994" y="875"/>
                    </a:lnTo>
                    <a:lnTo>
                      <a:pt x="994" y="873"/>
                    </a:lnTo>
                    <a:lnTo>
                      <a:pt x="997" y="873"/>
                    </a:lnTo>
                    <a:lnTo>
                      <a:pt x="1000" y="870"/>
                    </a:lnTo>
                    <a:lnTo>
                      <a:pt x="1002" y="870"/>
                    </a:lnTo>
                    <a:lnTo>
                      <a:pt x="1002" y="867"/>
                    </a:lnTo>
                    <a:lnTo>
                      <a:pt x="1005" y="867"/>
                    </a:lnTo>
                    <a:lnTo>
                      <a:pt x="1007" y="865"/>
                    </a:lnTo>
                    <a:lnTo>
                      <a:pt x="1010" y="865"/>
                    </a:lnTo>
                    <a:lnTo>
                      <a:pt x="1013" y="865"/>
                    </a:lnTo>
                    <a:lnTo>
                      <a:pt x="1013" y="862"/>
                    </a:lnTo>
                    <a:lnTo>
                      <a:pt x="1015" y="862"/>
                    </a:lnTo>
                    <a:lnTo>
                      <a:pt x="1018" y="862"/>
                    </a:lnTo>
                    <a:lnTo>
                      <a:pt x="1021" y="862"/>
                    </a:lnTo>
                    <a:lnTo>
                      <a:pt x="1021" y="865"/>
                    </a:lnTo>
                    <a:lnTo>
                      <a:pt x="1023" y="865"/>
                    </a:lnTo>
                    <a:lnTo>
                      <a:pt x="1023" y="867"/>
                    </a:lnTo>
                    <a:lnTo>
                      <a:pt x="1026" y="867"/>
                    </a:lnTo>
                    <a:lnTo>
                      <a:pt x="1026" y="870"/>
                    </a:lnTo>
                    <a:lnTo>
                      <a:pt x="1028" y="870"/>
                    </a:lnTo>
                    <a:lnTo>
                      <a:pt x="1031" y="873"/>
                    </a:lnTo>
                    <a:lnTo>
                      <a:pt x="1034" y="873"/>
                    </a:lnTo>
                    <a:lnTo>
                      <a:pt x="1036" y="873"/>
                    </a:lnTo>
                    <a:lnTo>
                      <a:pt x="1036" y="875"/>
                    </a:lnTo>
                    <a:lnTo>
                      <a:pt x="1036" y="878"/>
                    </a:lnTo>
                    <a:lnTo>
                      <a:pt x="1036" y="880"/>
                    </a:lnTo>
                    <a:lnTo>
                      <a:pt x="1034" y="883"/>
                    </a:lnTo>
                    <a:lnTo>
                      <a:pt x="1031" y="886"/>
                    </a:lnTo>
                    <a:lnTo>
                      <a:pt x="1031" y="888"/>
                    </a:lnTo>
                    <a:lnTo>
                      <a:pt x="1031" y="891"/>
                    </a:lnTo>
                    <a:lnTo>
                      <a:pt x="1031" y="893"/>
                    </a:lnTo>
                    <a:lnTo>
                      <a:pt x="1031" y="896"/>
                    </a:lnTo>
                    <a:lnTo>
                      <a:pt x="1028" y="896"/>
                    </a:lnTo>
                    <a:lnTo>
                      <a:pt x="1028" y="899"/>
                    </a:lnTo>
                    <a:lnTo>
                      <a:pt x="1028" y="901"/>
                    </a:lnTo>
                    <a:lnTo>
                      <a:pt x="1026" y="904"/>
                    </a:lnTo>
                    <a:lnTo>
                      <a:pt x="1026" y="907"/>
                    </a:lnTo>
                    <a:lnTo>
                      <a:pt x="1023" y="907"/>
                    </a:lnTo>
                    <a:lnTo>
                      <a:pt x="1021" y="909"/>
                    </a:lnTo>
                    <a:lnTo>
                      <a:pt x="1021" y="912"/>
                    </a:lnTo>
                    <a:lnTo>
                      <a:pt x="1018" y="912"/>
                    </a:lnTo>
                    <a:lnTo>
                      <a:pt x="1015" y="912"/>
                    </a:lnTo>
                    <a:lnTo>
                      <a:pt x="1015" y="914"/>
                    </a:lnTo>
                    <a:lnTo>
                      <a:pt x="1013" y="914"/>
                    </a:lnTo>
                    <a:lnTo>
                      <a:pt x="1010" y="914"/>
                    </a:lnTo>
                    <a:lnTo>
                      <a:pt x="1010" y="917"/>
                    </a:lnTo>
                    <a:lnTo>
                      <a:pt x="1007" y="917"/>
                    </a:lnTo>
                    <a:lnTo>
                      <a:pt x="1007" y="920"/>
                    </a:lnTo>
                    <a:lnTo>
                      <a:pt x="1007" y="922"/>
                    </a:lnTo>
                    <a:lnTo>
                      <a:pt x="1005" y="925"/>
                    </a:lnTo>
                    <a:lnTo>
                      <a:pt x="1002" y="927"/>
                    </a:lnTo>
                    <a:lnTo>
                      <a:pt x="1002" y="930"/>
                    </a:lnTo>
                    <a:lnTo>
                      <a:pt x="1000" y="930"/>
                    </a:lnTo>
                    <a:lnTo>
                      <a:pt x="1000" y="933"/>
                    </a:lnTo>
                    <a:lnTo>
                      <a:pt x="997" y="933"/>
                    </a:lnTo>
                    <a:lnTo>
                      <a:pt x="997" y="935"/>
                    </a:lnTo>
                    <a:lnTo>
                      <a:pt x="994" y="935"/>
                    </a:lnTo>
                    <a:lnTo>
                      <a:pt x="992" y="935"/>
                    </a:lnTo>
                    <a:lnTo>
                      <a:pt x="989" y="935"/>
                    </a:lnTo>
                    <a:lnTo>
                      <a:pt x="987" y="935"/>
                    </a:lnTo>
                    <a:lnTo>
                      <a:pt x="984" y="935"/>
                    </a:lnTo>
                    <a:lnTo>
                      <a:pt x="981" y="938"/>
                    </a:lnTo>
                    <a:lnTo>
                      <a:pt x="979" y="938"/>
                    </a:lnTo>
                    <a:lnTo>
                      <a:pt x="976" y="938"/>
                    </a:lnTo>
                    <a:lnTo>
                      <a:pt x="976" y="940"/>
                    </a:lnTo>
                    <a:lnTo>
                      <a:pt x="974" y="940"/>
                    </a:lnTo>
                    <a:lnTo>
                      <a:pt x="971" y="943"/>
                    </a:lnTo>
                    <a:lnTo>
                      <a:pt x="971" y="946"/>
                    </a:lnTo>
                    <a:lnTo>
                      <a:pt x="968" y="946"/>
                    </a:lnTo>
                    <a:lnTo>
                      <a:pt x="968" y="948"/>
                    </a:lnTo>
                    <a:lnTo>
                      <a:pt x="966" y="948"/>
                    </a:lnTo>
                    <a:lnTo>
                      <a:pt x="966" y="951"/>
                    </a:lnTo>
                    <a:lnTo>
                      <a:pt x="963" y="951"/>
                    </a:lnTo>
                    <a:lnTo>
                      <a:pt x="960" y="954"/>
                    </a:lnTo>
                    <a:lnTo>
                      <a:pt x="958" y="954"/>
                    </a:lnTo>
                    <a:lnTo>
                      <a:pt x="955" y="954"/>
                    </a:lnTo>
                    <a:lnTo>
                      <a:pt x="958" y="951"/>
                    </a:lnTo>
                    <a:lnTo>
                      <a:pt x="955" y="951"/>
                    </a:lnTo>
                    <a:lnTo>
                      <a:pt x="958" y="948"/>
                    </a:lnTo>
                    <a:lnTo>
                      <a:pt x="955" y="948"/>
                    </a:lnTo>
                    <a:lnTo>
                      <a:pt x="955" y="946"/>
                    </a:lnTo>
                    <a:lnTo>
                      <a:pt x="955" y="943"/>
                    </a:lnTo>
                    <a:lnTo>
                      <a:pt x="953" y="943"/>
                    </a:lnTo>
                    <a:lnTo>
                      <a:pt x="950" y="943"/>
                    </a:lnTo>
                    <a:lnTo>
                      <a:pt x="947" y="943"/>
                    </a:lnTo>
                    <a:lnTo>
                      <a:pt x="945" y="943"/>
                    </a:lnTo>
                    <a:lnTo>
                      <a:pt x="942" y="943"/>
                    </a:lnTo>
                    <a:lnTo>
                      <a:pt x="940" y="940"/>
                    </a:lnTo>
                    <a:lnTo>
                      <a:pt x="937" y="940"/>
                    </a:lnTo>
                    <a:lnTo>
                      <a:pt x="934" y="940"/>
                    </a:lnTo>
                    <a:lnTo>
                      <a:pt x="934" y="943"/>
                    </a:lnTo>
                    <a:lnTo>
                      <a:pt x="932" y="943"/>
                    </a:lnTo>
                    <a:lnTo>
                      <a:pt x="932" y="946"/>
                    </a:lnTo>
                    <a:lnTo>
                      <a:pt x="929" y="946"/>
                    </a:lnTo>
                    <a:lnTo>
                      <a:pt x="929" y="948"/>
                    </a:lnTo>
                    <a:lnTo>
                      <a:pt x="927" y="948"/>
                    </a:lnTo>
                    <a:lnTo>
                      <a:pt x="927" y="951"/>
                    </a:lnTo>
                    <a:lnTo>
                      <a:pt x="924" y="951"/>
                    </a:lnTo>
                    <a:lnTo>
                      <a:pt x="921" y="951"/>
                    </a:lnTo>
                    <a:lnTo>
                      <a:pt x="919" y="951"/>
                    </a:lnTo>
                    <a:lnTo>
                      <a:pt x="916" y="951"/>
                    </a:lnTo>
                    <a:lnTo>
                      <a:pt x="913" y="951"/>
                    </a:lnTo>
                    <a:lnTo>
                      <a:pt x="911" y="951"/>
                    </a:lnTo>
                    <a:lnTo>
                      <a:pt x="908" y="951"/>
                    </a:lnTo>
                    <a:lnTo>
                      <a:pt x="906" y="951"/>
                    </a:lnTo>
                    <a:lnTo>
                      <a:pt x="906" y="948"/>
                    </a:lnTo>
                    <a:lnTo>
                      <a:pt x="903" y="948"/>
                    </a:lnTo>
                    <a:lnTo>
                      <a:pt x="900" y="948"/>
                    </a:lnTo>
                    <a:lnTo>
                      <a:pt x="900" y="946"/>
                    </a:lnTo>
                    <a:lnTo>
                      <a:pt x="898" y="946"/>
                    </a:lnTo>
                    <a:lnTo>
                      <a:pt x="895" y="946"/>
                    </a:lnTo>
                    <a:lnTo>
                      <a:pt x="893" y="946"/>
                    </a:lnTo>
                    <a:lnTo>
                      <a:pt x="890" y="946"/>
                    </a:lnTo>
                    <a:lnTo>
                      <a:pt x="887" y="948"/>
                    </a:lnTo>
                    <a:lnTo>
                      <a:pt x="885" y="948"/>
                    </a:lnTo>
                    <a:lnTo>
                      <a:pt x="885" y="951"/>
                    </a:lnTo>
                    <a:lnTo>
                      <a:pt x="885" y="954"/>
                    </a:lnTo>
                    <a:lnTo>
                      <a:pt x="887" y="954"/>
                    </a:lnTo>
                    <a:lnTo>
                      <a:pt x="890" y="956"/>
                    </a:lnTo>
                    <a:lnTo>
                      <a:pt x="893" y="956"/>
                    </a:lnTo>
                    <a:lnTo>
                      <a:pt x="893" y="959"/>
                    </a:lnTo>
                    <a:lnTo>
                      <a:pt x="893" y="961"/>
                    </a:lnTo>
                    <a:lnTo>
                      <a:pt x="895" y="961"/>
                    </a:lnTo>
                    <a:lnTo>
                      <a:pt x="893" y="964"/>
                    </a:lnTo>
                    <a:lnTo>
                      <a:pt x="893" y="967"/>
                    </a:lnTo>
                    <a:lnTo>
                      <a:pt x="890" y="967"/>
                    </a:lnTo>
                    <a:lnTo>
                      <a:pt x="887" y="967"/>
                    </a:lnTo>
                    <a:lnTo>
                      <a:pt x="885" y="967"/>
                    </a:lnTo>
                    <a:lnTo>
                      <a:pt x="882" y="969"/>
                    </a:lnTo>
                    <a:lnTo>
                      <a:pt x="880" y="969"/>
                    </a:lnTo>
                    <a:lnTo>
                      <a:pt x="880" y="967"/>
                    </a:lnTo>
                    <a:lnTo>
                      <a:pt x="877" y="967"/>
                    </a:lnTo>
                    <a:lnTo>
                      <a:pt x="880" y="967"/>
                    </a:lnTo>
                    <a:lnTo>
                      <a:pt x="880" y="964"/>
                    </a:lnTo>
                    <a:lnTo>
                      <a:pt x="882" y="964"/>
                    </a:lnTo>
                    <a:lnTo>
                      <a:pt x="882" y="961"/>
                    </a:lnTo>
                    <a:lnTo>
                      <a:pt x="885" y="961"/>
                    </a:lnTo>
                    <a:lnTo>
                      <a:pt x="885" y="959"/>
                    </a:lnTo>
                    <a:lnTo>
                      <a:pt x="885" y="956"/>
                    </a:lnTo>
                    <a:lnTo>
                      <a:pt x="882" y="956"/>
                    </a:lnTo>
                    <a:lnTo>
                      <a:pt x="882" y="954"/>
                    </a:lnTo>
                    <a:lnTo>
                      <a:pt x="880" y="954"/>
                    </a:lnTo>
                    <a:lnTo>
                      <a:pt x="880" y="956"/>
                    </a:lnTo>
                    <a:lnTo>
                      <a:pt x="877" y="956"/>
                    </a:lnTo>
                    <a:lnTo>
                      <a:pt x="877" y="954"/>
                    </a:lnTo>
                    <a:lnTo>
                      <a:pt x="874" y="954"/>
                    </a:lnTo>
                    <a:lnTo>
                      <a:pt x="874" y="951"/>
                    </a:lnTo>
                    <a:lnTo>
                      <a:pt x="872" y="951"/>
                    </a:lnTo>
                    <a:lnTo>
                      <a:pt x="869" y="951"/>
                    </a:lnTo>
                    <a:lnTo>
                      <a:pt x="867" y="951"/>
                    </a:lnTo>
                    <a:lnTo>
                      <a:pt x="864" y="951"/>
                    </a:lnTo>
                    <a:lnTo>
                      <a:pt x="861" y="951"/>
                    </a:lnTo>
                    <a:lnTo>
                      <a:pt x="859" y="951"/>
                    </a:lnTo>
                    <a:lnTo>
                      <a:pt x="856" y="951"/>
                    </a:lnTo>
                    <a:lnTo>
                      <a:pt x="853" y="951"/>
                    </a:lnTo>
                    <a:lnTo>
                      <a:pt x="853" y="954"/>
                    </a:lnTo>
                    <a:lnTo>
                      <a:pt x="851" y="954"/>
                    </a:lnTo>
                    <a:lnTo>
                      <a:pt x="851" y="951"/>
                    </a:lnTo>
                    <a:lnTo>
                      <a:pt x="848" y="951"/>
                    </a:lnTo>
                    <a:lnTo>
                      <a:pt x="848" y="948"/>
                    </a:lnTo>
                    <a:lnTo>
                      <a:pt x="846" y="951"/>
                    </a:lnTo>
                    <a:lnTo>
                      <a:pt x="843" y="951"/>
                    </a:lnTo>
                    <a:lnTo>
                      <a:pt x="840" y="951"/>
                    </a:lnTo>
                    <a:lnTo>
                      <a:pt x="840" y="948"/>
                    </a:lnTo>
                    <a:lnTo>
                      <a:pt x="838" y="948"/>
                    </a:lnTo>
                    <a:lnTo>
                      <a:pt x="838" y="946"/>
                    </a:lnTo>
                    <a:lnTo>
                      <a:pt x="835" y="946"/>
                    </a:lnTo>
                    <a:lnTo>
                      <a:pt x="833" y="946"/>
                    </a:lnTo>
                    <a:lnTo>
                      <a:pt x="833" y="948"/>
                    </a:lnTo>
                    <a:lnTo>
                      <a:pt x="830" y="948"/>
                    </a:lnTo>
                    <a:lnTo>
                      <a:pt x="827" y="946"/>
                    </a:lnTo>
                    <a:lnTo>
                      <a:pt x="827" y="943"/>
                    </a:lnTo>
                    <a:lnTo>
                      <a:pt x="830" y="943"/>
                    </a:lnTo>
                    <a:lnTo>
                      <a:pt x="833" y="943"/>
                    </a:lnTo>
                    <a:lnTo>
                      <a:pt x="833" y="940"/>
                    </a:lnTo>
                    <a:lnTo>
                      <a:pt x="835" y="940"/>
                    </a:lnTo>
                    <a:lnTo>
                      <a:pt x="835" y="938"/>
                    </a:lnTo>
                    <a:lnTo>
                      <a:pt x="838" y="938"/>
                    </a:lnTo>
                    <a:lnTo>
                      <a:pt x="838" y="935"/>
                    </a:lnTo>
                    <a:lnTo>
                      <a:pt x="840" y="935"/>
                    </a:lnTo>
                    <a:lnTo>
                      <a:pt x="843" y="933"/>
                    </a:lnTo>
                    <a:lnTo>
                      <a:pt x="843" y="930"/>
                    </a:lnTo>
                    <a:lnTo>
                      <a:pt x="843" y="927"/>
                    </a:lnTo>
                    <a:lnTo>
                      <a:pt x="846" y="927"/>
                    </a:lnTo>
                    <a:lnTo>
                      <a:pt x="846" y="925"/>
                    </a:lnTo>
                    <a:lnTo>
                      <a:pt x="846" y="922"/>
                    </a:lnTo>
                    <a:lnTo>
                      <a:pt x="848" y="922"/>
                    </a:lnTo>
                    <a:lnTo>
                      <a:pt x="848" y="920"/>
                    </a:lnTo>
                    <a:lnTo>
                      <a:pt x="851" y="920"/>
                    </a:lnTo>
                    <a:lnTo>
                      <a:pt x="853" y="917"/>
                    </a:lnTo>
                    <a:lnTo>
                      <a:pt x="853" y="914"/>
                    </a:lnTo>
                    <a:lnTo>
                      <a:pt x="853" y="912"/>
                    </a:lnTo>
                    <a:lnTo>
                      <a:pt x="853" y="909"/>
                    </a:lnTo>
                    <a:lnTo>
                      <a:pt x="853" y="912"/>
                    </a:lnTo>
                    <a:lnTo>
                      <a:pt x="853" y="909"/>
                    </a:lnTo>
                    <a:lnTo>
                      <a:pt x="853" y="912"/>
                    </a:lnTo>
                    <a:lnTo>
                      <a:pt x="856" y="909"/>
                    </a:lnTo>
                    <a:lnTo>
                      <a:pt x="859" y="907"/>
                    </a:lnTo>
                    <a:lnTo>
                      <a:pt x="861" y="907"/>
                    </a:lnTo>
                    <a:lnTo>
                      <a:pt x="861" y="904"/>
                    </a:lnTo>
                    <a:lnTo>
                      <a:pt x="861" y="907"/>
                    </a:lnTo>
                    <a:lnTo>
                      <a:pt x="861" y="904"/>
                    </a:lnTo>
                    <a:lnTo>
                      <a:pt x="864" y="904"/>
                    </a:lnTo>
                    <a:lnTo>
                      <a:pt x="861" y="904"/>
                    </a:lnTo>
                    <a:lnTo>
                      <a:pt x="864" y="904"/>
                    </a:lnTo>
                    <a:lnTo>
                      <a:pt x="861" y="904"/>
                    </a:lnTo>
                    <a:lnTo>
                      <a:pt x="864" y="904"/>
                    </a:lnTo>
                    <a:lnTo>
                      <a:pt x="864" y="901"/>
                    </a:lnTo>
                    <a:lnTo>
                      <a:pt x="867" y="901"/>
                    </a:lnTo>
                    <a:lnTo>
                      <a:pt x="864" y="899"/>
                    </a:lnTo>
                    <a:lnTo>
                      <a:pt x="867" y="899"/>
                    </a:lnTo>
                    <a:lnTo>
                      <a:pt x="864" y="896"/>
                    </a:lnTo>
                    <a:lnTo>
                      <a:pt x="864" y="899"/>
                    </a:lnTo>
                    <a:lnTo>
                      <a:pt x="864" y="896"/>
                    </a:lnTo>
                    <a:lnTo>
                      <a:pt x="864" y="893"/>
                    </a:lnTo>
                    <a:lnTo>
                      <a:pt x="861" y="893"/>
                    </a:lnTo>
                    <a:lnTo>
                      <a:pt x="864" y="893"/>
                    </a:lnTo>
                    <a:lnTo>
                      <a:pt x="861" y="893"/>
                    </a:lnTo>
                    <a:lnTo>
                      <a:pt x="864" y="893"/>
                    </a:lnTo>
                    <a:lnTo>
                      <a:pt x="861" y="891"/>
                    </a:lnTo>
                    <a:lnTo>
                      <a:pt x="859" y="893"/>
                    </a:lnTo>
                    <a:lnTo>
                      <a:pt x="861" y="891"/>
                    </a:lnTo>
                    <a:lnTo>
                      <a:pt x="861" y="888"/>
                    </a:lnTo>
                    <a:lnTo>
                      <a:pt x="861" y="886"/>
                    </a:lnTo>
                    <a:lnTo>
                      <a:pt x="859" y="886"/>
                    </a:lnTo>
                    <a:lnTo>
                      <a:pt x="861" y="886"/>
                    </a:lnTo>
                    <a:lnTo>
                      <a:pt x="859" y="886"/>
                    </a:lnTo>
                    <a:lnTo>
                      <a:pt x="861" y="886"/>
                    </a:lnTo>
                    <a:lnTo>
                      <a:pt x="859" y="883"/>
                    </a:lnTo>
                    <a:lnTo>
                      <a:pt x="859" y="880"/>
                    </a:lnTo>
                    <a:lnTo>
                      <a:pt x="848" y="878"/>
                    </a:lnTo>
                    <a:lnTo>
                      <a:pt x="846" y="878"/>
                    </a:lnTo>
                    <a:lnTo>
                      <a:pt x="843" y="878"/>
                    </a:lnTo>
                    <a:lnTo>
                      <a:pt x="840" y="878"/>
                    </a:lnTo>
                    <a:lnTo>
                      <a:pt x="838" y="878"/>
                    </a:lnTo>
                    <a:lnTo>
                      <a:pt x="835" y="878"/>
                    </a:lnTo>
                    <a:lnTo>
                      <a:pt x="835" y="880"/>
                    </a:lnTo>
                    <a:lnTo>
                      <a:pt x="833" y="878"/>
                    </a:lnTo>
                    <a:lnTo>
                      <a:pt x="830" y="880"/>
                    </a:lnTo>
                    <a:lnTo>
                      <a:pt x="827" y="880"/>
                    </a:lnTo>
                    <a:lnTo>
                      <a:pt x="825" y="880"/>
                    </a:lnTo>
                    <a:lnTo>
                      <a:pt x="825" y="883"/>
                    </a:lnTo>
                    <a:lnTo>
                      <a:pt x="838" y="901"/>
                    </a:lnTo>
                    <a:lnTo>
                      <a:pt x="843" y="912"/>
                    </a:lnTo>
                    <a:lnTo>
                      <a:pt x="846" y="912"/>
                    </a:lnTo>
                    <a:lnTo>
                      <a:pt x="843" y="912"/>
                    </a:lnTo>
                    <a:lnTo>
                      <a:pt x="838" y="904"/>
                    </a:lnTo>
                    <a:lnTo>
                      <a:pt x="822" y="883"/>
                    </a:lnTo>
                    <a:lnTo>
                      <a:pt x="820" y="883"/>
                    </a:lnTo>
                    <a:lnTo>
                      <a:pt x="817" y="883"/>
                    </a:lnTo>
                    <a:lnTo>
                      <a:pt x="814" y="883"/>
                    </a:lnTo>
                    <a:lnTo>
                      <a:pt x="812" y="883"/>
                    </a:lnTo>
                    <a:lnTo>
                      <a:pt x="809" y="883"/>
                    </a:lnTo>
                    <a:lnTo>
                      <a:pt x="809" y="880"/>
                    </a:lnTo>
                    <a:lnTo>
                      <a:pt x="806" y="880"/>
                    </a:lnTo>
                    <a:lnTo>
                      <a:pt x="806" y="878"/>
                    </a:lnTo>
                    <a:lnTo>
                      <a:pt x="804" y="878"/>
                    </a:lnTo>
                    <a:lnTo>
                      <a:pt x="804" y="875"/>
                    </a:lnTo>
                    <a:lnTo>
                      <a:pt x="801" y="875"/>
                    </a:lnTo>
                    <a:lnTo>
                      <a:pt x="799" y="875"/>
                    </a:lnTo>
                    <a:lnTo>
                      <a:pt x="796" y="875"/>
                    </a:lnTo>
                    <a:lnTo>
                      <a:pt x="793" y="875"/>
                    </a:lnTo>
                    <a:lnTo>
                      <a:pt x="793" y="878"/>
                    </a:lnTo>
                    <a:lnTo>
                      <a:pt x="788" y="870"/>
                    </a:lnTo>
                    <a:lnTo>
                      <a:pt x="786" y="865"/>
                    </a:lnTo>
                    <a:lnTo>
                      <a:pt x="786" y="862"/>
                    </a:lnTo>
                    <a:lnTo>
                      <a:pt x="783" y="862"/>
                    </a:lnTo>
                    <a:lnTo>
                      <a:pt x="780" y="859"/>
                    </a:lnTo>
                    <a:lnTo>
                      <a:pt x="775" y="862"/>
                    </a:lnTo>
                    <a:lnTo>
                      <a:pt x="773" y="862"/>
                    </a:lnTo>
                    <a:lnTo>
                      <a:pt x="773" y="854"/>
                    </a:lnTo>
                    <a:lnTo>
                      <a:pt x="770" y="854"/>
                    </a:lnTo>
                    <a:lnTo>
                      <a:pt x="767" y="854"/>
                    </a:lnTo>
                    <a:lnTo>
                      <a:pt x="765" y="854"/>
                    </a:lnTo>
                    <a:lnTo>
                      <a:pt x="762" y="854"/>
                    </a:lnTo>
                    <a:lnTo>
                      <a:pt x="759" y="854"/>
                    </a:lnTo>
                    <a:lnTo>
                      <a:pt x="757" y="854"/>
                    </a:lnTo>
                    <a:lnTo>
                      <a:pt x="757" y="857"/>
                    </a:lnTo>
                    <a:lnTo>
                      <a:pt x="754" y="857"/>
                    </a:lnTo>
                    <a:lnTo>
                      <a:pt x="752" y="857"/>
                    </a:lnTo>
                    <a:lnTo>
                      <a:pt x="749" y="859"/>
                    </a:lnTo>
                    <a:lnTo>
                      <a:pt x="746" y="862"/>
                    </a:lnTo>
                    <a:lnTo>
                      <a:pt x="744" y="862"/>
                    </a:lnTo>
                    <a:lnTo>
                      <a:pt x="744" y="865"/>
                    </a:lnTo>
                    <a:lnTo>
                      <a:pt x="741" y="865"/>
                    </a:lnTo>
                    <a:lnTo>
                      <a:pt x="741" y="867"/>
                    </a:lnTo>
                    <a:lnTo>
                      <a:pt x="739" y="870"/>
                    </a:lnTo>
                    <a:lnTo>
                      <a:pt x="741" y="873"/>
                    </a:lnTo>
                    <a:lnTo>
                      <a:pt x="741" y="875"/>
                    </a:lnTo>
                    <a:lnTo>
                      <a:pt x="739" y="875"/>
                    </a:lnTo>
                    <a:lnTo>
                      <a:pt x="736" y="875"/>
                    </a:lnTo>
                    <a:lnTo>
                      <a:pt x="733" y="875"/>
                    </a:lnTo>
                    <a:lnTo>
                      <a:pt x="733" y="878"/>
                    </a:lnTo>
                    <a:lnTo>
                      <a:pt x="731" y="878"/>
                    </a:lnTo>
                    <a:lnTo>
                      <a:pt x="731" y="880"/>
                    </a:lnTo>
                    <a:lnTo>
                      <a:pt x="731" y="886"/>
                    </a:lnTo>
                    <a:lnTo>
                      <a:pt x="733" y="891"/>
                    </a:lnTo>
                    <a:lnTo>
                      <a:pt x="733" y="893"/>
                    </a:lnTo>
                    <a:lnTo>
                      <a:pt x="733" y="896"/>
                    </a:lnTo>
                    <a:lnTo>
                      <a:pt x="733" y="899"/>
                    </a:lnTo>
                    <a:lnTo>
                      <a:pt x="733" y="901"/>
                    </a:lnTo>
                    <a:lnTo>
                      <a:pt x="733" y="904"/>
                    </a:lnTo>
                    <a:lnTo>
                      <a:pt x="731" y="904"/>
                    </a:lnTo>
                    <a:lnTo>
                      <a:pt x="731" y="907"/>
                    </a:lnTo>
                    <a:lnTo>
                      <a:pt x="731" y="909"/>
                    </a:lnTo>
                    <a:lnTo>
                      <a:pt x="731" y="912"/>
                    </a:lnTo>
                    <a:lnTo>
                      <a:pt x="728" y="912"/>
                    </a:lnTo>
                    <a:lnTo>
                      <a:pt x="728" y="914"/>
                    </a:lnTo>
                    <a:lnTo>
                      <a:pt x="726" y="917"/>
                    </a:lnTo>
                    <a:lnTo>
                      <a:pt x="726" y="920"/>
                    </a:lnTo>
                    <a:lnTo>
                      <a:pt x="723" y="920"/>
                    </a:lnTo>
                    <a:lnTo>
                      <a:pt x="720" y="920"/>
                    </a:lnTo>
                    <a:lnTo>
                      <a:pt x="720" y="922"/>
                    </a:lnTo>
                    <a:lnTo>
                      <a:pt x="718" y="922"/>
                    </a:lnTo>
                    <a:lnTo>
                      <a:pt x="715" y="922"/>
                    </a:lnTo>
                    <a:lnTo>
                      <a:pt x="712" y="922"/>
                    </a:lnTo>
                    <a:lnTo>
                      <a:pt x="712" y="925"/>
                    </a:lnTo>
                    <a:lnTo>
                      <a:pt x="710" y="925"/>
                    </a:lnTo>
                    <a:lnTo>
                      <a:pt x="707" y="925"/>
                    </a:lnTo>
                    <a:lnTo>
                      <a:pt x="705" y="925"/>
                    </a:lnTo>
                    <a:lnTo>
                      <a:pt x="702" y="925"/>
                    </a:lnTo>
                    <a:lnTo>
                      <a:pt x="694" y="927"/>
                    </a:lnTo>
                    <a:lnTo>
                      <a:pt x="692" y="927"/>
                    </a:lnTo>
                    <a:lnTo>
                      <a:pt x="692" y="930"/>
                    </a:lnTo>
                    <a:lnTo>
                      <a:pt x="689" y="930"/>
                    </a:lnTo>
                    <a:lnTo>
                      <a:pt x="689" y="933"/>
                    </a:lnTo>
                    <a:lnTo>
                      <a:pt x="686" y="935"/>
                    </a:lnTo>
                    <a:lnTo>
                      <a:pt x="684" y="933"/>
                    </a:lnTo>
                    <a:lnTo>
                      <a:pt x="684" y="935"/>
                    </a:lnTo>
                    <a:lnTo>
                      <a:pt x="684" y="933"/>
                    </a:lnTo>
                    <a:lnTo>
                      <a:pt x="681" y="933"/>
                    </a:lnTo>
                    <a:lnTo>
                      <a:pt x="679" y="933"/>
                    </a:lnTo>
                    <a:lnTo>
                      <a:pt x="666" y="930"/>
                    </a:lnTo>
                    <a:lnTo>
                      <a:pt x="658" y="927"/>
                    </a:lnTo>
                    <a:lnTo>
                      <a:pt x="655" y="927"/>
                    </a:lnTo>
                    <a:lnTo>
                      <a:pt x="652" y="925"/>
                    </a:lnTo>
                    <a:lnTo>
                      <a:pt x="647" y="925"/>
                    </a:lnTo>
                    <a:lnTo>
                      <a:pt x="639" y="922"/>
                    </a:lnTo>
                    <a:lnTo>
                      <a:pt x="632" y="920"/>
                    </a:lnTo>
                    <a:lnTo>
                      <a:pt x="624" y="920"/>
                    </a:lnTo>
                    <a:lnTo>
                      <a:pt x="619" y="920"/>
                    </a:lnTo>
                    <a:lnTo>
                      <a:pt x="613" y="920"/>
                    </a:lnTo>
                    <a:lnTo>
                      <a:pt x="611" y="920"/>
                    </a:lnTo>
                    <a:lnTo>
                      <a:pt x="605" y="920"/>
                    </a:lnTo>
                    <a:lnTo>
                      <a:pt x="600" y="920"/>
                    </a:lnTo>
                    <a:lnTo>
                      <a:pt x="598" y="920"/>
                    </a:lnTo>
                    <a:lnTo>
                      <a:pt x="595" y="920"/>
                    </a:lnTo>
                    <a:lnTo>
                      <a:pt x="595" y="922"/>
                    </a:lnTo>
                    <a:lnTo>
                      <a:pt x="592" y="922"/>
                    </a:lnTo>
                    <a:lnTo>
                      <a:pt x="590" y="922"/>
                    </a:lnTo>
                    <a:lnTo>
                      <a:pt x="590" y="925"/>
                    </a:lnTo>
                    <a:lnTo>
                      <a:pt x="587" y="925"/>
                    </a:lnTo>
                    <a:lnTo>
                      <a:pt x="587" y="927"/>
                    </a:lnTo>
                    <a:lnTo>
                      <a:pt x="587" y="930"/>
                    </a:lnTo>
                    <a:lnTo>
                      <a:pt x="587" y="933"/>
                    </a:lnTo>
                    <a:lnTo>
                      <a:pt x="585" y="933"/>
                    </a:lnTo>
                    <a:lnTo>
                      <a:pt x="585" y="935"/>
                    </a:lnTo>
                    <a:lnTo>
                      <a:pt x="585" y="938"/>
                    </a:lnTo>
                    <a:lnTo>
                      <a:pt x="585" y="940"/>
                    </a:lnTo>
                    <a:lnTo>
                      <a:pt x="585" y="943"/>
                    </a:lnTo>
                    <a:lnTo>
                      <a:pt x="582" y="943"/>
                    </a:lnTo>
                    <a:lnTo>
                      <a:pt x="582" y="946"/>
                    </a:lnTo>
                    <a:lnTo>
                      <a:pt x="579" y="946"/>
                    </a:lnTo>
                    <a:lnTo>
                      <a:pt x="579" y="948"/>
                    </a:lnTo>
                    <a:lnTo>
                      <a:pt x="577" y="948"/>
                    </a:lnTo>
                    <a:lnTo>
                      <a:pt x="574" y="948"/>
                    </a:lnTo>
                    <a:lnTo>
                      <a:pt x="572" y="948"/>
                    </a:lnTo>
                    <a:lnTo>
                      <a:pt x="569" y="948"/>
                    </a:lnTo>
                    <a:lnTo>
                      <a:pt x="566" y="948"/>
                    </a:lnTo>
                    <a:lnTo>
                      <a:pt x="564" y="948"/>
                    </a:lnTo>
                    <a:lnTo>
                      <a:pt x="561" y="948"/>
                    </a:lnTo>
                    <a:lnTo>
                      <a:pt x="558" y="948"/>
                    </a:lnTo>
                    <a:lnTo>
                      <a:pt x="556" y="948"/>
                    </a:lnTo>
                    <a:lnTo>
                      <a:pt x="553" y="948"/>
                    </a:lnTo>
                    <a:lnTo>
                      <a:pt x="551" y="951"/>
                    </a:lnTo>
                    <a:lnTo>
                      <a:pt x="551" y="954"/>
                    </a:lnTo>
                    <a:lnTo>
                      <a:pt x="553" y="954"/>
                    </a:lnTo>
                    <a:lnTo>
                      <a:pt x="553" y="956"/>
                    </a:lnTo>
                    <a:lnTo>
                      <a:pt x="556" y="956"/>
                    </a:lnTo>
                    <a:lnTo>
                      <a:pt x="558" y="956"/>
                    </a:lnTo>
                    <a:lnTo>
                      <a:pt x="558" y="959"/>
                    </a:lnTo>
                    <a:lnTo>
                      <a:pt x="561" y="959"/>
                    </a:lnTo>
                    <a:lnTo>
                      <a:pt x="561" y="961"/>
                    </a:lnTo>
                    <a:lnTo>
                      <a:pt x="558" y="961"/>
                    </a:lnTo>
                    <a:lnTo>
                      <a:pt x="558" y="964"/>
                    </a:lnTo>
                    <a:lnTo>
                      <a:pt x="558" y="967"/>
                    </a:lnTo>
                    <a:lnTo>
                      <a:pt x="556" y="967"/>
                    </a:lnTo>
                    <a:lnTo>
                      <a:pt x="556" y="969"/>
                    </a:lnTo>
                    <a:lnTo>
                      <a:pt x="556" y="972"/>
                    </a:lnTo>
                    <a:lnTo>
                      <a:pt x="558" y="972"/>
                    </a:lnTo>
                    <a:lnTo>
                      <a:pt x="558" y="974"/>
                    </a:lnTo>
                    <a:lnTo>
                      <a:pt x="561" y="974"/>
                    </a:lnTo>
                    <a:lnTo>
                      <a:pt x="561" y="977"/>
                    </a:lnTo>
                    <a:lnTo>
                      <a:pt x="564" y="977"/>
                    </a:lnTo>
                    <a:lnTo>
                      <a:pt x="566" y="977"/>
                    </a:lnTo>
                    <a:lnTo>
                      <a:pt x="569" y="977"/>
                    </a:lnTo>
                    <a:lnTo>
                      <a:pt x="569" y="980"/>
                    </a:lnTo>
                    <a:lnTo>
                      <a:pt x="572" y="980"/>
                    </a:lnTo>
                    <a:lnTo>
                      <a:pt x="572" y="982"/>
                    </a:lnTo>
                    <a:lnTo>
                      <a:pt x="572" y="985"/>
                    </a:lnTo>
                    <a:lnTo>
                      <a:pt x="574" y="985"/>
                    </a:lnTo>
                    <a:lnTo>
                      <a:pt x="572" y="985"/>
                    </a:lnTo>
                    <a:lnTo>
                      <a:pt x="569" y="985"/>
                    </a:lnTo>
                    <a:lnTo>
                      <a:pt x="569" y="987"/>
                    </a:lnTo>
                    <a:lnTo>
                      <a:pt x="569" y="985"/>
                    </a:lnTo>
                    <a:lnTo>
                      <a:pt x="566" y="985"/>
                    </a:lnTo>
                    <a:lnTo>
                      <a:pt x="564" y="985"/>
                    </a:lnTo>
                    <a:lnTo>
                      <a:pt x="564" y="987"/>
                    </a:lnTo>
                    <a:lnTo>
                      <a:pt x="561" y="987"/>
                    </a:lnTo>
                    <a:lnTo>
                      <a:pt x="564" y="987"/>
                    </a:lnTo>
                    <a:lnTo>
                      <a:pt x="566" y="990"/>
                    </a:lnTo>
                    <a:lnTo>
                      <a:pt x="566" y="993"/>
                    </a:lnTo>
                    <a:lnTo>
                      <a:pt x="569" y="993"/>
                    </a:lnTo>
                    <a:lnTo>
                      <a:pt x="569" y="995"/>
                    </a:lnTo>
                    <a:lnTo>
                      <a:pt x="572" y="995"/>
                    </a:lnTo>
                    <a:lnTo>
                      <a:pt x="574" y="998"/>
                    </a:lnTo>
                    <a:lnTo>
                      <a:pt x="577" y="1001"/>
                    </a:lnTo>
                    <a:lnTo>
                      <a:pt x="579" y="1001"/>
                    </a:lnTo>
                    <a:lnTo>
                      <a:pt x="582" y="1003"/>
                    </a:lnTo>
                    <a:lnTo>
                      <a:pt x="585" y="1006"/>
                    </a:lnTo>
                    <a:lnTo>
                      <a:pt x="587" y="1006"/>
                    </a:lnTo>
                    <a:lnTo>
                      <a:pt x="587" y="1008"/>
                    </a:lnTo>
                    <a:lnTo>
                      <a:pt x="590" y="1008"/>
                    </a:lnTo>
                    <a:lnTo>
                      <a:pt x="592" y="1011"/>
                    </a:lnTo>
                    <a:lnTo>
                      <a:pt x="595" y="1011"/>
                    </a:lnTo>
                    <a:lnTo>
                      <a:pt x="598" y="1014"/>
                    </a:lnTo>
                    <a:lnTo>
                      <a:pt x="600" y="1014"/>
                    </a:lnTo>
                    <a:lnTo>
                      <a:pt x="603" y="1014"/>
                    </a:lnTo>
                    <a:lnTo>
                      <a:pt x="603" y="1016"/>
                    </a:lnTo>
                    <a:lnTo>
                      <a:pt x="605" y="1016"/>
                    </a:lnTo>
                    <a:lnTo>
                      <a:pt x="608" y="1016"/>
                    </a:lnTo>
                    <a:lnTo>
                      <a:pt x="608" y="1014"/>
                    </a:lnTo>
                    <a:lnTo>
                      <a:pt x="611" y="1011"/>
                    </a:lnTo>
                    <a:lnTo>
                      <a:pt x="608" y="1014"/>
                    </a:lnTo>
                    <a:lnTo>
                      <a:pt x="608" y="1016"/>
                    </a:lnTo>
                    <a:lnTo>
                      <a:pt x="608" y="1019"/>
                    </a:lnTo>
                    <a:lnTo>
                      <a:pt x="611" y="1019"/>
                    </a:lnTo>
                    <a:lnTo>
                      <a:pt x="611" y="1021"/>
                    </a:lnTo>
                    <a:lnTo>
                      <a:pt x="613" y="1021"/>
                    </a:lnTo>
                    <a:lnTo>
                      <a:pt x="616" y="1021"/>
                    </a:lnTo>
                    <a:lnTo>
                      <a:pt x="616" y="1024"/>
                    </a:lnTo>
                    <a:lnTo>
                      <a:pt x="619" y="1024"/>
                    </a:lnTo>
                    <a:lnTo>
                      <a:pt x="621" y="1027"/>
                    </a:lnTo>
                    <a:lnTo>
                      <a:pt x="621" y="1024"/>
                    </a:lnTo>
                    <a:lnTo>
                      <a:pt x="624" y="1024"/>
                    </a:lnTo>
                    <a:lnTo>
                      <a:pt x="624" y="1027"/>
                    </a:lnTo>
                    <a:lnTo>
                      <a:pt x="624" y="1029"/>
                    </a:lnTo>
                    <a:lnTo>
                      <a:pt x="626" y="1029"/>
                    </a:lnTo>
                    <a:lnTo>
                      <a:pt x="626" y="1032"/>
                    </a:lnTo>
                    <a:lnTo>
                      <a:pt x="629" y="1032"/>
                    </a:lnTo>
                    <a:lnTo>
                      <a:pt x="632" y="1032"/>
                    </a:lnTo>
                    <a:lnTo>
                      <a:pt x="632" y="1034"/>
                    </a:lnTo>
                    <a:lnTo>
                      <a:pt x="634" y="1034"/>
                    </a:lnTo>
                    <a:lnTo>
                      <a:pt x="637" y="1037"/>
                    </a:lnTo>
                    <a:lnTo>
                      <a:pt x="639" y="1037"/>
                    </a:lnTo>
                    <a:lnTo>
                      <a:pt x="642" y="1037"/>
                    </a:lnTo>
                    <a:lnTo>
                      <a:pt x="645" y="1037"/>
                    </a:lnTo>
                    <a:lnTo>
                      <a:pt x="647" y="1037"/>
                    </a:lnTo>
                    <a:lnTo>
                      <a:pt x="647" y="1040"/>
                    </a:lnTo>
                    <a:lnTo>
                      <a:pt x="650" y="1040"/>
                    </a:lnTo>
                    <a:lnTo>
                      <a:pt x="652" y="1040"/>
                    </a:lnTo>
                    <a:lnTo>
                      <a:pt x="655" y="1037"/>
                    </a:lnTo>
                    <a:lnTo>
                      <a:pt x="658" y="1037"/>
                    </a:lnTo>
                    <a:lnTo>
                      <a:pt x="660" y="1037"/>
                    </a:lnTo>
                    <a:lnTo>
                      <a:pt x="663" y="1037"/>
                    </a:lnTo>
                    <a:lnTo>
                      <a:pt x="666" y="1037"/>
                    </a:lnTo>
                    <a:lnTo>
                      <a:pt x="668" y="1037"/>
                    </a:lnTo>
                    <a:lnTo>
                      <a:pt x="671" y="1034"/>
                    </a:lnTo>
                    <a:lnTo>
                      <a:pt x="673" y="1034"/>
                    </a:lnTo>
                    <a:lnTo>
                      <a:pt x="676" y="1034"/>
                    </a:lnTo>
                    <a:lnTo>
                      <a:pt x="679" y="1034"/>
                    </a:lnTo>
                    <a:lnTo>
                      <a:pt x="681" y="1034"/>
                    </a:lnTo>
                    <a:lnTo>
                      <a:pt x="684" y="1034"/>
                    </a:lnTo>
                    <a:lnTo>
                      <a:pt x="686" y="1034"/>
                    </a:lnTo>
                    <a:lnTo>
                      <a:pt x="689" y="1034"/>
                    </a:lnTo>
                    <a:lnTo>
                      <a:pt x="692" y="1034"/>
                    </a:lnTo>
                    <a:lnTo>
                      <a:pt x="694" y="1034"/>
                    </a:lnTo>
                    <a:lnTo>
                      <a:pt x="697" y="1034"/>
                    </a:lnTo>
                    <a:lnTo>
                      <a:pt x="697" y="1037"/>
                    </a:lnTo>
                    <a:lnTo>
                      <a:pt x="699" y="1037"/>
                    </a:lnTo>
                    <a:lnTo>
                      <a:pt x="702" y="1037"/>
                    </a:lnTo>
                    <a:lnTo>
                      <a:pt x="705" y="1040"/>
                    </a:lnTo>
                    <a:lnTo>
                      <a:pt x="707" y="1040"/>
                    </a:lnTo>
                    <a:lnTo>
                      <a:pt x="710" y="1042"/>
                    </a:lnTo>
                    <a:lnTo>
                      <a:pt x="712" y="1042"/>
                    </a:lnTo>
                    <a:lnTo>
                      <a:pt x="712" y="1045"/>
                    </a:lnTo>
                    <a:lnTo>
                      <a:pt x="712" y="1042"/>
                    </a:lnTo>
                    <a:lnTo>
                      <a:pt x="718" y="1045"/>
                    </a:lnTo>
                    <a:lnTo>
                      <a:pt x="718" y="1048"/>
                    </a:lnTo>
                    <a:lnTo>
                      <a:pt x="720" y="1048"/>
                    </a:lnTo>
                    <a:lnTo>
                      <a:pt x="726" y="1053"/>
                    </a:lnTo>
                    <a:lnTo>
                      <a:pt x="731" y="1055"/>
                    </a:lnTo>
                    <a:lnTo>
                      <a:pt x="733" y="1058"/>
                    </a:lnTo>
                    <a:lnTo>
                      <a:pt x="736" y="1061"/>
                    </a:lnTo>
                    <a:lnTo>
                      <a:pt x="739" y="1061"/>
                    </a:lnTo>
                    <a:lnTo>
                      <a:pt x="739" y="1063"/>
                    </a:lnTo>
                    <a:lnTo>
                      <a:pt x="741" y="1066"/>
                    </a:lnTo>
                    <a:lnTo>
                      <a:pt x="744" y="1068"/>
                    </a:lnTo>
                    <a:lnTo>
                      <a:pt x="746" y="1068"/>
                    </a:lnTo>
                    <a:lnTo>
                      <a:pt x="746" y="1071"/>
                    </a:lnTo>
                    <a:lnTo>
                      <a:pt x="749" y="1071"/>
                    </a:lnTo>
                    <a:lnTo>
                      <a:pt x="752" y="1071"/>
                    </a:lnTo>
                    <a:lnTo>
                      <a:pt x="752" y="1074"/>
                    </a:lnTo>
                    <a:lnTo>
                      <a:pt x="754" y="1074"/>
                    </a:lnTo>
                    <a:lnTo>
                      <a:pt x="757" y="1074"/>
                    </a:lnTo>
                    <a:lnTo>
                      <a:pt x="757" y="1076"/>
                    </a:lnTo>
                    <a:lnTo>
                      <a:pt x="759" y="1076"/>
                    </a:lnTo>
                    <a:lnTo>
                      <a:pt x="762" y="1079"/>
                    </a:lnTo>
                    <a:lnTo>
                      <a:pt x="765" y="1082"/>
                    </a:lnTo>
                    <a:lnTo>
                      <a:pt x="770" y="1084"/>
                    </a:lnTo>
                    <a:lnTo>
                      <a:pt x="773" y="1087"/>
                    </a:lnTo>
                    <a:lnTo>
                      <a:pt x="775" y="1089"/>
                    </a:lnTo>
                    <a:lnTo>
                      <a:pt x="788" y="1097"/>
                    </a:lnTo>
                    <a:lnTo>
                      <a:pt x="786" y="1097"/>
                    </a:lnTo>
                    <a:lnTo>
                      <a:pt x="788" y="1097"/>
                    </a:lnTo>
                    <a:lnTo>
                      <a:pt x="788" y="1100"/>
                    </a:lnTo>
                    <a:lnTo>
                      <a:pt x="809" y="1115"/>
                    </a:lnTo>
                    <a:lnTo>
                      <a:pt x="812" y="1115"/>
                    </a:lnTo>
                    <a:lnTo>
                      <a:pt x="814" y="1118"/>
                    </a:lnTo>
                    <a:lnTo>
                      <a:pt x="820" y="1121"/>
                    </a:lnTo>
                    <a:lnTo>
                      <a:pt x="822" y="1123"/>
                    </a:lnTo>
                    <a:lnTo>
                      <a:pt x="827" y="1129"/>
                    </a:lnTo>
                    <a:lnTo>
                      <a:pt x="833" y="1134"/>
                    </a:lnTo>
                    <a:lnTo>
                      <a:pt x="835" y="1136"/>
                    </a:lnTo>
                    <a:lnTo>
                      <a:pt x="838" y="1136"/>
                    </a:lnTo>
                    <a:lnTo>
                      <a:pt x="814" y="1155"/>
                    </a:lnTo>
                    <a:lnTo>
                      <a:pt x="809" y="1157"/>
                    </a:lnTo>
                    <a:lnTo>
                      <a:pt x="806" y="1160"/>
                    </a:lnTo>
                    <a:lnTo>
                      <a:pt x="799" y="1165"/>
                    </a:lnTo>
                    <a:lnTo>
                      <a:pt x="796" y="1165"/>
                    </a:lnTo>
                    <a:lnTo>
                      <a:pt x="793" y="1168"/>
                    </a:lnTo>
                    <a:lnTo>
                      <a:pt x="791" y="1168"/>
                    </a:lnTo>
                    <a:lnTo>
                      <a:pt x="788" y="1162"/>
                    </a:lnTo>
                    <a:lnTo>
                      <a:pt x="786" y="1165"/>
                    </a:lnTo>
                    <a:lnTo>
                      <a:pt x="783" y="1165"/>
                    </a:lnTo>
                    <a:lnTo>
                      <a:pt x="783" y="1168"/>
                    </a:lnTo>
                    <a:lnTo>
                      <a:pt x="780" y="1168"/>
                    </a:lnTo>
                    <a:lnTo>
                      <a:pt x="780" y="1170"/>
                    </a:lnTo>
                    <a:lnTo>
                      <a:pt x="778" y="1173"/>
                    </a:lnTo>
                    <a:lnTo>
                      <a:pt x="775" y="1173"/>
                    </a:lnTo>
                    <a:lnTo>
                      <a:pt x="775" y="1176"/>
                    </a:lnTo>
                    <a:lnTo>
                      <a:pt x="775" y="1178"/>
                    </a:lnTo>
                    <a:lnTo>
                      <a:pt x="775" y="1181"/>
                    </a:lnTo>
                    <a:lnTo>
                      <a:pt x="775" y="1183"/>
                    </a:lnTo>
                    <a:lnTo>
                      <a:pt x="780" y="1194"/>
                    </a:lnTo>
                    <a:lnTo>
                      <a:pt x="778" y="1194"/>
                    </a:lnTo>
                    <a:lnTo>
                      <a:pt x="775" y="1196"/>
                    </a:lnTo>
                    <a:lnTo>
                      <a:pt x="773" y="1194"/>
                    </a:lnTo>
                    <a:lnTo>
                      <a:pt x="775" y="1191"/>
                    </a:lnTo>
                    <a:lnTo>
                      <a:pt x="770" y="1186"/>
                    </a:lnTo>
                    <a:lnTo>
                      <a:pt x="767" y="1191"/>
                    </a:lnTo>
                    <a:lnTo>
                      <a:pt x="765" y="1189"/>
                    </a:lnTo>
                    <a:lnTo>
                      <a:pt x="767" y="1183"/>
                    </a:lnTo>
                    <a:lnTo>
                      <a:pt x="765" y="1181"/>
                    </a:lnTo>
                    <a:lnTo>
                      <a:pt x="765" y="1178"/>
                    </a:lnTo>
                    <a:lnTo>
                      <a:pt x="765" y="1176"/>
                    </a:lnTo>
                    <a:lnTo>
                      <a:pt x="762" y="1170"/>
                    </a:lnTo>
                    <a:lnTo>
                      <a:pt x="765" y="1170"/>
                    </a:lnTo>
                    <a:lnTo>
                      <a:pt x="765" y="1168"/>
                    </a:lnTo>
                    <a:lnTo>
                      <a:pt x="762" y="1170"/>
                    </a:lnTo>
                    <a:lnTo>
                      <a:pt x="759" y="1173"/>
                    </a:lnTo>
                    <a:lnTo>
                      <a:pt x="754" y="1176"/>
                    </a:lnTo>
                    <a:lnTo>
                      <a:pt x="754" y="1178"/>
                    </a:lnTo>
                    <a:lnTo>
                      <a:pt x="746" y="1194"/>
                    </a:lnTo>
                    <a:lnTo>
                      <a:pt x="749" y="1196"/>
                    </a:lnTo>
                    <a:lnTo>
                      <a:pt x="746" y="1204"/>
                    </a:lnTo>
                    <a:lnTo>
                      <a:pt x="741" y="1204"/>
                    </a:lnTo>
                    <a:lnTo>
                      <a:pt x="739" y="1212"/>
                    </a:lnTo>
                    <a:lnTo>
                      <a:pt x="733" y="1228"/>
                    </a:lnTo>
                    <a:lnTo>
                      <a:pt x="694" y="1228"/>
                    </a:lnTo>
                    <a:lnTo>
                      <a:pt x="679" y="1228"/>
                    </a:lnTo>
                    <a:lnTo>
                      <a:pt x="621" y="1228"/>
                    </a:lnTo>
                    <a:lnTo>
                      <a:pt x="621" y="1246"/>
                    </a:lnTo>
                    <a:lnTo>
                      <a:pt x="621" y="1249"/>
                    </a:lnTo>
                    <a:lnTo>
                      <a:pt x="621" y="1257"/>
                    </a:lnTo>
                    <a:lnTo>
                      <a:pt x="587" y="1257"/>
                    </a:lnTo>
                    <a:lnTo>
                      <a:pt x="579" y="1257"/>
                    </a:lnTo>
                    <a:lnTo>
                      <a:pt x="522" y="1257"/>
                    </a:lnTo>
                    <a:lnTo>
                      <a:pt x="522" y="1267"/>
                    </a:lnTo>
                    <a:lnTo>
                      <a:pt x="522" y="1280"/>
                    </a:lnTo>
                    <a:lnTo>
                      <a:pt x="457" y="1280"/>
                    </a:lnTo>
                    <a:lnTo>
                      <a:pt x="415" y="1280"/>
                    </a:lnTo>
                    <a:lnTo>
                      <a:pt x="412" y="1280"/>
                    </a:lnTo>
                    <a:lnTo>
                      <a:pt x="410" y="1280"/>
                    </a:lnTo>
                    <a:lnTo>
                      <a:pt x="407" y="1283"/>
                    </a:lnTo>
                    <a:lnTo>
                      <a:pt x="407" y="1285"/>
                    </a:lnTo>
                    <a:lnTo>
                      <a:pt x="407" y="1288"/>
                    </a:lnTo>
                    <a:lnTo>
                      <a:pt x="407" y="1285"/>
                    </a:lnTo>
                    <a:lnTo>
                      <a:pt x="404" y="1285"/>
                    </a:lnTo>
                    <a:lnTo>
                      <a:pt x="402" y="1283"/>
                    </a:lnTo>
                    <a:lnTo>
                      <a:pt x="399" y="1280"/>
                    </a:lnTo>
                    <a:lnTo>
                      <a:pt x="397" y="1280"/>
                    </a:lnTo>
                    <a:lnTo>
                      <a:pt x="397" y="1283"/>
                    </a:lnTo>
                    <a:lnTo>
                      <a:pt x="397" y="1285"/>
                    </a:lnTo>
                    <a:lnTo>
                      <a:pt x="397" y="1288"/>
                    </a:lnTo>
                    <a:lnTo>
                      <a:pt x="394" y="1288"/>
                    </a:lnTo>
                    <a:lnTo>
                      <a:pt x="391" y="1290"/>
                    </a:lnTo>
                    <a:lnTo>
                      <a:pt x="391" y="1293"/>
                    </a:lnTo>
                    <a:lnTo>
                      <a:pt x="389" y="1293"/>
                    </a:lnTo>
                    <a:lnTo>
                      <a:pt x="389" y="1290"/>
                    </a:lnTo>
                    <a:lnTo>
                      <a:pt x="384" y="1290"/>
                    </a:lnTo>
                    <a:lnTo>
                      <a:pt x="381" y="1288"/>
                    </a:lnTo>
                    <a:lnTo>
                      <a:pt x="373" y="1285"/>
                    </a:lnTo>
                    <a:lnTo>
                      <a:pt x="368" y="1283"/>
                    </a:lnTo>
                    <a:lnTo>
                      <a:pt x="365" y="1283"/>
                    </a:lnTo>
                    <a:lnTo>
                      <a:pt x="363" y="1283"/>
                    </a:lnTo>
                    <a:lnTo>
                      <a:pt x="355" y="1283"/>
                    </a:lnTo>
                    <a:lnTo>
                      <a:pt x="350" y="1285"/>
                    </a:lnTo>
                    <a:lnTo>
                      <a:pt x="344" y="1285"/>
                    </a:lnTo>
                    <a:lnTo>
                      <a:pt x="342" y="1285"/>
                    </a:lnTo>
                    <a:lnTo>
                      <a:pt x="334" y="1285"/>
                    </a:lnTo>
                    <a:lnTo>
                      <a:pt x="324" y="1285"/>
                    </a:lnTo>
                    <a:lnTo>
                      <a:pt x="316" y="1285"/>
                    </a:lnTo>
                    <a:lnTo>
                      <a:pt x="308" y="1288"/>
                    </a:lnTo>
                    <a:lnTo>
                      <a:pt x="303" y="1290"/>
                    </a:lnTo>
                    <a:lnTo>
                      <a:pt x="300" y="1290"/>
                    </a:lnTo>
                    <a:lnTo>
                      <a:pt x="297" y="1285"/>
                    </a:lnTo>
                    <a:lnTo>
                      <a:pt x="297" y="1283"/>
                    </a:lnTo>
                    <a:lnTo>
                      <a:pt x="300" y="1277"/>
                    </a:lnTo>
                    <a:lnTo>
                      <a:pt x="300" y="1272"/>
                    </a:lnTo>
                    <a:lnTo>
                      <a:pt x="297" y="1267"/>
                    </a:lnTo>
                    <a:lnTo>
                      <a:pt x="295" y="1262"/>
                    </a:lnTo>
                    <a:lnTo>
                      <a:pt x="295" y="1257"/>
                    </a:lnTo>
                    <a:lnTo>
                      <a:pt x="297" y="1254"/>
                    </a:lnTo>
                    <a:lnTo>
                      <a:pt x="295" y="1249"/>
                    </a:lnTo>
                    <a:lnTo>
                      <a:pt x="292" y="1246"/>
                    </a:lnTo>
                    <a:lnTo>
                      <a:pt x="290" y="1249"/>
                    </a:lnTo>
                    <a:lnTo>
                      <a:pt x="284" y="1251"/>
                    </a:lnTo>
                    <a:lnTo>
                      <a:pt x="277" y="1254"/>
                    </a:lnTo>
                    <a:lnTo>
                      <a:pt x="274" y="1257"/>
                    </a:lnTo>
                    <a:lnTo>
                      <a:pt x="269" y="1257"/>
                    </a:lnTo>
                    <a:lnTo>
                      <a:pt x="264" y="1257"/>
                    </a:lnTo>
                    <a:lnTo>
                      <a:pt x="258" y="1254"/>
                    </a:lnTo>
                    <a:lnTo>
                      <a:pt x="253" y="1249"/>
                    </a:lnTo>
                    <a:lnTo>
                      <a:pt x="248" y="1243"/>
                    </a:lnTo>
                    <a:lnTo>
                      <a:pt x="240" y="1241"/>
                    </a:lnTo>
                    <a:lnTo>
                      <a:pt x="235" y="1238"/>
                    </a:lnTo>
                    <a:lnTo>
                      <a:pt x="227" y="1236"/>
                    </a:lnTo>
                    <a:lnTo>
                      <a:pt x="219" y="1236"/>
                    </a:lnTo>
                    <a:lnTo>
                      <a:pt x="211" y="1233"/>
                    </a:lnTo>
                    <a:lnTo>
                      <a:pt x="206" y="1233"/>
                    </a:lnTo>
                    <a:lnTo>
                      <a:pt x="198" y="1233"/>
                    </a:lnTo>
                    <a:lnTo>
                      <a:pt x="190" y="1233"/>
                    </a:lnTo>
                    <a:lnTo>
                      <a:pt x="185" y="1238"/>
                    </a:lnTo>
                    <a:lnTo>
                      <a:pt x="180" y="1241"/>
                    </a:lnTo>
                    <a:lnTo>
                      <a:pt x="177" y="1243"/>
                    </a:lnTo>
                    <a:lnTo>
                      <a:pt x="175" y="1243"/>
                    </a:lnTo>
                    <a:lnTo>
                      <a:pt x="170" y="1246"/>
                    </a:lnTo>
                    <a:lnTo>
                      <a:pt x="159" y="1243"/>
                    </a:lnTo>
                    <a:lnTo>
                      <a:pt x="151" y="1243"/>
                    </a:lnTo>
                    <a:lnTo>
                      <a:pt x="143" y="1243"/>
                    </a:lnTo>
                    <a:lnTo>
                      <a:pt x="141" y="1246"/>
                    </a:lnTo>
                    <a:lnTo>
                      <a:pt x="136" y="1249"/>
                    </a:lnTo>
                    <a:lnTo>
                      <a:pt x="130" y="1249"/>
                    </a:lnTo>
                    <a:lnTo>
                      <a:pt x="125" y="1251"/>
                    </a:lnTo>
                    <a:lnTo>
                      <a:pt x="117" y="1251"/>
                    </a:lnTo>
                    <a:lnTo>
                      <a:pt x="117" y="1249"/>
                    </a:lnTo>
                    <a:lnTo>
                      <a:pt x="117" y="1246"/>
                    </a:lnTo>
                    <a:lnTo>
                      <a:pt x="115" y="1246"/>
                    </a:lnTo>
                    <a:lnTo>
                      <a:pt x="115" y="1243"/>
                    </a:lnTo>
                    <a:lnTo>
                      <a:pt x="117" y="1243"/>
                    </a:lnTo>
                    <a:lnTo>
                      <a:pt x="117" y="1241"/>
                    </a:lnTo>
                    <a:lnTo>
                      <a:pt x="117" y="1238"/>
                    </a:lnTo>
                    <a:lnTo>
                      <a:pt x="117" y="1236"/>
                    </a:lnTo>
                    <a:lnTo>
                      <a:pt x="120" y="1233"/>
                    </a:lnTo>
                    <a:lnTo>
                      <a:pt x="120" y="1230"/>
                    </a:lnTo>
                    <a:lnTo>
                      <a:pt x="120" y="1228"/>
                    </a:lnTo>
                    <a:lnTo>
                      <a:pt x="120" y="1225"/>
                    </a:lnTo>
                    <a:lnTo>
                      <a:pt x="120" y="1223"/>
                    </a:lnTo>
                    <a:lnTo>
                      <a:pt x="120" y="1220"/>
                    </a:lnTo>
                    <a:lnTo>
                      <a:pt x="120" y="1217"/>
                    </a:lnTo>
                    <a:lnTo>
                      <a:pt x="120" y="1215"/>
                    </a:lnTo>
                    <a:lnTo>
                      <a:pt x="115" y="1207"/>
                    </a:lnTo>
                    <a:lnTo>
                      <a:pt x="112" y="1207"/>
                    </a:lnTo>
                    <a:lnTo>
                      <a:pt x="112" y="1204"/>
                    </a:lnTo>
                    <a:lnTo>
                      <a:pt x="110" y="1202"/>
                    </a:lnTo>
                    <a:lnTo>
                      <a:pt x="110" y="1199"/>
                    </a:lnTo>
                    <a:lnTo>
                      <a:pt x="107" y="1194"/>
                    </a:lnTo>
                    <a:lnTo>
                      <a:pt x="107" y="1191"/>
                    </a:lnTo>
                    <a:lnTo>
                      <a:pt x="104" y="1189"/>
                    </a:lnTo>
                    <a:lnTo>
                      <a:pt x="102" y="1189"/>
                    </a:lnTo>
                    <a:lnTo>
                      <a:pt x="99" y="1189"/>
                    </a:lnTo>
                    <a:lnTo>
                      <a:pt x="96" y="1189"/>
                    </a:lnTo>
                    <a:lnTo>
                      <a:pt x="96" y="1186"/>
                    </a:lnTo>
                    <a:lnTo>
                      <a:pt x="94" y="1186"/>
                    </a:lnTo>
                    <a:lnTo>
                      <a:pt x="94" y="1183"/>
                    </a:lnTo>
                    <a:lnTo>
                      <a:pt x="91" y="1183"/>
                    </a:lnTo>
                    <a:lnTo>
                      <a:pt x="91" y="1181"/>
                    </a:lnTo>
                    <a:lnTo>
                      <a:pt x="89" y="1181"/>
                    </a:lnTo>
                    <a:lnTo>
                      <a:pt x="89" y="1178"/>
                    </a:lnTo>
                    <a:lnTo>
                      <a:pt x="86" y="1178"/>
                    </a:lnTo>
                    <a:lnTo>
                      <a:pt x="86" y="1176"/>
                    </a:lnTo>
                    <a:lnTo>
                      <a:pt x="86" y="1173"/>
                    </a:lnTo>
                    <a:lnTo>
                      <a:pt x="83" y="1173"/>
                    </a:lnTo>
                    <a:lnTo>
                      <a:pt x="83" y="1170"/>
                    </a:lnTo>
                    <a:lnTo>
                      <a:pt x="81" y="1170"/>
                    </a:lnTo>
                    <a:lnTo>
                      <a:pt x="81" y="1168"/>
                    </a:lnTo>
                    <a:lnTo>
                      <a:pt x="81" y="1165"/>
                    </a:lnTo>
                    <a:lnTo>
                      <a:pt x="81" y="1162"/>
                    </a:lnTo>
                    <a:lnTo>
                      <a:pt x="81" y="1160"/>
                    </a:lnTo>
                    <a:lnTo>
                      <a:pt x="81" y="1157"/>
                    </a:lnTo>
                    <a:lnTo>
                      <a:pt x="78" y="1152"/>
                    </a:lnTo>
                    <a:lnTo>
                      <a:pt x="78" y="1149"/>
                    </a:lnTo>
                    <a:lnTo>
                      <a:pt x="78" y="1147"/>
                    </a:lnTo>
                    <a:lnTo>
                      <a:pt x="76" y="1147"/>
                    </a:lnTo>
                    <a:lnTo>
                      <a:pt x="73" y="1147"/>
                    </a:lnTo>
                    <a:lnTo>
                      <a:pt x="70" y="1147"/>
                    </a:lnTo>
                    <a:lnTo>
                      <a:pt x="70" y="1144"/>
                    </a:lnTo>
                    <a:lnTo>
                      <a:pt x="68" y="1144"/>
                    </a:lnTo>
                    <a:lnTo>
                      <a:pt x="68" y="1142"/>
                    </a:lnTo>
                    <a:lnTo>
                      <a:pt x="65" y="1142"/>
                    </a:lnTo>
                    <a:lnTo>
                      <a:pt x="65" y="1139"/>
                    </a:lnTo>
                    <a:lnTo>
                      <a:pt x="63" y="1139"/>
                    </a:lnTo>
                    <a:lnTo>
                      <a:pt x="60" y="1142"/>
                    </a:lnTo>
                    <a:lnTo>
                      <a:pt x="57" y="1142"/>
                    </a:lnTo>
                    <a:lnTo>
                      <a:pt x="57" y="1139"/>
                    </a:lnTo>
                    <a:lnTo>
                      <a:pt x="55" y="1139"/>
                    </a:lnTo>
                    <a:lnTo>
                      <a:pt x="55" y="1136"/>
                    </a:lnTo>
                    <a:lnTo>
                      <a:pt x="52" y="1136"/>
                    </a:lnTo>
                    <a:lnTo>
                      <a:pt x="52" y="1134"/>
                    </a:lnTo>
                    <a:lnTo>
                      <a:pt x="50" y="1131"/>
                    </a:lnTo>
                    <a:lnTo>
                      <a:pt x="50" y="1129"/>
                    </a:lnTo>
                    <a:lnTo>
                      <a:pt x="50" y="1126"/>
                    </a:lnTo>
                    <a:lnTo>
                      <a:pt x="44" y="1121"/>
                    </a:lnTo>
                    <a:lnTo>
                      <a:pt x="42" y="1115"/>
                    </a:lnTo>
                    <a:lnTo>
                      <a:pt x="39" y="1110"/>
                    </a:lnTo>
                    <a:lnTo>
                      <a:pt x="36" y="1108"/>
                    </a:lnTo>
                    <a:lnTo>
                      <a:pt x="36" y="1105"/>
                    </a:lnTo>
                    <a:lnTo>
                      <a:pt x="36" y="1095"/>
                    </a:lnTo>
                    <a:lnTo>
                      <a:pt x="39" y="1095"/>
                    </a:lnTo>
                    <a:lnTo>
                      <a:pt x="36" y="1082"/>
                    </a:lnTo>
                    <a:lnTo>
                      <a:pt x="36" y="1079"/>
                    </a:lnTo>
                    <a:lnTo>
                      <a:pt x="34" y="1076"/>
                    </a:lnTo>
                    <a:lnTo>
                      <a:pt x="31" y="1071"/>
                    </a:lnTo>
                    <a:lnTo>
                      <a:pt x="31" y="1068"/>
                    </a:lnTo>
                    <a:lnTo>
                      <a:pt x="29" y="1068"/>
                    </a:lnTo>
                    <a:lnTo>
                      <a:pt x="29" y="1066"/>
                    </a:lnTo>
                    <a:lnTo>
                      <a:pt x="26" y="1066"/>
                    </a:lnTo>
                    <a:lnTo>
                      <a:pt x="26" y="1063"/>
                    </a:lnTo>
                    <a:lnTo>
                      <a:pt x="26" y="1061"/>
                    </a:lnTo>
                    <a:lnTo>
                      <a:pt x="26" y="1058"/>
                    </a:lnTo>
                    <a:lnTo>
                      <a:pt x="23" y="1058"/>
                    </a:lnTo>
                    <a:lnTo>
                      <a:pt x="23" y="1055"/>
                    </a:lnTo>
                    <a:lnTo>
                      <a:pt x="21" y="1053"/>
                    </a:lnTo>
                    <a:lnTo>
                      <a:pt x="21" y="1050"/>
                    </a:lnTo>
                    <a:lnTo>
                      <a:pt x="18" y="1050"/>
                    </a:lnTo>
                    <a:lnTo>
                      <a:pt x="18" y="1048"/>
                    </a:lnTo>
                    <a:lnTo>
                      <a:pt x="18" y="1045"/>
                    </a:lnTo>
                    <a:lnTo>
                      <a:pt x="18" y="1042"/>
                    </a:lnTo>
                    <a:lnTo>
                      <a:pt x="16" y="1040"/>
                    </a:lnTo>
                    <a:lnTo>
                      <a:pt x="10" y="1032"/>
                    </a:lnTo>
                    <a:lnTo>
                      <a:pt x="5" y="1024"/>
                    </a:lnTo>
                    <a:lnTo>
                      <a:pt x="5" y="1021"/>
                    </a:lnTo>
                    <a:lnTo>
                      <a:pt x="8" y="1019"/>
                    </a:lnTo>
                    <a:lnTo>
                      <a:pt x="8" y="1016"/>
                    </a:lnTo>
                    <a:lnTo>
                      <a:pt x="5" y="1011"/>
                    </a:lnTo>
                    <a:lnTo>
                      <a:pt x="3" y="1008"/>
                    </a:lnTo>
                    <a:lnTo>
                      <a:pt x="3" y="1006"/>
                    </a:lnTo>
                    <a:lnTo>
                      <a:pt x="3" y="1003"/>
                    </a:lnTo>
                    <a:lnTo>
                      <a:pt x="0" y="1003"/>
                    </a:lnTo>
                    <a:lnTo>
                      <a:pt x="0" y="1001"/>
                    </a:lnTo>
                    <a:lnTo>
                      <a:pt x="3" y="998"/>
                    </a:lnTo>
                    <a:lnTo>
                      <a:pt x="10" y="982"/>
                    </a:lnTo>
                    <a:lnTo>
                      <a:pt x="13" y="982"/>
                    </a:lnTo>
                    <a:lnTo>
                      <a:pt x="13" y="980"/>
                    </a:lnTo>
                    <a:lnTo>
                      <a:pt x="16" y="977"/>
                    </a:lnTo>
                    <a:lnTo>
                      <a:pt x="23" y="964"/>
                    </a:lnTo>
                    <a:lnTo>
                      <a:pt x="29" y="959"/>
                    </a:lnTo>
                    <a:lnTo>
                      <a:pt x="29" y="956"/>
                    </a:lnTo>
                    <a:lnTo>
                      <a:pt x="31" y="956"/>
                    </a:lnTo>
                    <a:lnTo>
                      <a:pt x="36" y="951"/>
                    </a:lnTo>
                    <a:lnTo>
                      <a:pt x="36" y="948"/>
                    </a:lnTo>
                    <a:lnTo>
                      <a:pt x="39" y="948"/>
                    </a:lnTo>
                    <a:lnTo>
                      <a:pt x="39" y="946"/>
                    </a:lnTo>
                    <a:lnTo>
                      <a:pt x="42" y="946"/>
                    </a:lnTo>
                    <a:lnTo>
                      <a:pt x="44" y="943"/>
                    </a:lnTo>
                    <a:lnTo>
                      <a:pt x="47" y="938"/>
                    </a:lnTo>
                    <a:lnTo>
                      <a:pt x="50" y="938"/>
                    </a:lnTo>
                    <a:lnTo>
                      <a:pt x="50" y="935"/>
                    </a:lnTo>
                    <a:lnTo>
                      <a:pt x="52" y="935"/>
                    </a:lnTo>
                    <a:lnTo>
                      <a:pt x="52" y="933"/>
                    </a:lnTo>
                    <a:lnTo>
                      <a:pt x="52" y="930"/>
                    </a:lnTo>
                    <a:lnTo>
                      <a:pt x="55" y="927"/>
                    </a:lnTo>
                    <a:lnTo>
                      <a:pt x="55" y="925"/>
                    </a:lnTo>
                    <a:lnTo>
                      <a:pt x="55" y="922"/>
                    </a:lnTo>
                    <a:lnTo>
                      <a:pt x="55" y="920"/>
                    </a:lnTo>
                    <a:lnTo>
                      <a:pt x="57" y="917"/>
                    </a:lnTo>
                    <a:lnTo>
                      <a:pt x="60" y="914"/>
                    </a:lnTo>
                    <a:lnTo>
                      <a:pt x="63" y="914"/>
                    </a:lnTo>
                    <a:lnTo>
                      <a:pt x="63" y="909"/>
                    </a:lnTo>
                    <a:lnTo>
                      <a:pt x="65" y="907"/>
                    </a:lnTo>
                    <a:lnTo>
                      <a:pt x="70" y="904"/>
                    </a:lnTo>
                    <a:lnTo>
                      <a:pt x="73" y="899"/>
                    </a:lnTo>
                    <a:lnTo>
                      <a:pt x="76" y="896"/>
                    </a:lnTo>
                    <a:lnTo>
                      <a:pt x="78" y="896"/>
                    </a:lnTo>
                    <a:lnTo>
                      <a:pt x="81" y="893"/>
                    </a:lnTo>
                    <a:lnTo>
                      <a:pt x="83" y="893"/>
                    </a:lnTo>
                    <a:lnTo>
                      <a:pt x="83" y="891"/>
                    </a:lnTo>
                    <a:lnTo>
                      <a:pt x="86" y="891"/>
                    </a:lnTo>
                    <a:lnTo>
                      <a:pt x="86" y="888"/>
                    </a:lnTo>
                    <a:lnTo>
                      <a:pt x="86" y="883"/>
                    </a:lnTo>
                    <a:lnTo>
                      <a:pt x="86" y="880"/>
                    </a:lnTo>
                    <a:lnTo>
                      <a:pt x="86" y="878"/>
                    </a:lnTo>
                    <a:lnTo>
                      <a:pt x="86" y="875"/>
                    </a:lnTo>
                    <a:lnTo>
                      <a:pt x="89" y="873"/>
                    </a:lnTo>
                    <a:lnTo>
                      <a:pt x="89" y="870"/>
                    </a:lnTo>
                    <a:lnTo>
                      <a:pt x="91" y="867"/>
                    </a:lnTo>
                    <a:lnTo>
                      <a:pt x="94" y="865"/>
                    </a:lnTo>
                    <a:lnTo>
                      <a:pt x="96" y="862"/>
                    </a:lnTo>
                    <a:lnTo>
                      <a:pt x="99" y="862"/>
                    </a:lnTo>
                    <a:lnTo>
                      <a:pt x="102" y="859"/>
                    </a:lnTo>
                    <a:lnTo>
                      <a:pt x="102" y="857"/>
                    </a:lnTo>
                    <a:lnTo>
                      <a:pt x="102" y="854"/>
                    </a:lnTo>
                    <a:lnTo>
                      <a:pt x="102" y="852"/>
                    </a:lnTo>
                    <a:lnTo>
                      <a:pt x="104" y="849"/>
                    </a:lnTo>
                    <a:lnTo>
                      <a:pt x="107" y="849"/>
                    </a:lnTo>
                    <a:lnTo>
                      <a:pt x="107" y="846"/>
                    </a:lnTo>
                    <a:lnTo>
                      <a:pt x="104" y="846"/>
                    </a:lnTo>
                    <a:lnTo>
                      <a:pt x="104" y="844"/>
                    </a:lnTo>
                    <a:lnTo>
                      <a:pt x="104" y="841"/>
                    </a:lnTo>
                    <a:lnTo>
                      <a:pt x="104" y="839"/>
                    </a:lnTo>
                    <a:lnTo>
                      <a:pt x="104" y="836"/>
                    </a:lnTo>
                    <a:lnTo>
                      <a:pt x="107" y="833"/>
                    </a:lnTo>
                    <a:lnTo>
                      <a:pt x="110" y="831"/>
                    </a:lnTo>
                    <a:lnTo>
                      <a:pt x="112" y="828"/>
                    </a:lnTo>
                    <a:lnTo>
                      <a:pt x="110" y="826"/>
                    </a:lnTo>
                    <a:lnTo>
                      <a:pt x="110" y="823"/>
                    </a:lnTo>
                    <a:lnTo>
                      <a:pt x="110" y="820"/>
                    </a:lnTo>
                    <a:lnTo>
                      <a:pt x="110" y="818"/>
                    </a:lnTo>
                    <a:lnTo>
                      <a:pt x="112" y="818"/>
                    </a:lnTo>
                    <a:lnTo>
                      <a:pt x="115" y="818"/>
                    </a:lnTo>
                    <a:lnTo>
                      <a:pt x="125" y="818"/>
                    </a:lnTo>
                    <a:lnTo>
                      <a:pt x="128" y="818"/>
                    </a:lnTo>
                    <a:lnTo>
                      <a:pt x="128" y="815"/>
                    </a:lnTo>
                    <a:lnTo>
                      <a:pt x="130" y="815"/>
                    </a:lnTo>
                    <a:lnTo>
                      <a:pt x="130" y="812"/>
                    </a:lnTo>
                    <a:lnTo>
                      <a:pt x="133" y="810"/>
                    </a:lnTo>
                    <a:lnTo>
                      <a:pt x="133" y="807"/>
                    </a:lnTo>
                    <a:lnTo>
                      <a:pt x="133" y="805"/>
                    </a:lnTo>
                    <a:lnTo>
                      <a:pt x="133" y="802"/>
                    </a:lnTo>
                    <a:lnTo>
                      <a:pt x="133" y="799"/>
                    </a:lnTo>
                    <a:lnTo>
                      <a:pt x="136" y="797"/>
                    </a:lnTo>
                    <a:lnTo>
                      <a:pt x="136" y="792"/>
                    </a:lnTo>
                    <a:lnTo>
                      <a:pt x="138" y="789"/>
                    </a:lnTo>
                    <a:lnTo>
                      <a:pt x="143" y="786"/>
                    </a:lnTo>
                    <a:lnTo>
                      <a:pt x="143" y="784"/>
                    </a:lnTo>
                    <a:lnTo>
                      <a:pt x="146" y="784"/>
                    </a:lnTo>
                    <a:lnTo>
                      <a:pt x="149" y="784"/>
                    </a:lnTo>
                    <a:lnTo>
                      <a:pt x="151" y="781"/>
                    </a:lnTo>
                    <a:lnTo>
                      <a:pt x="154" y="776"/>
                    </a:lnTo>
                    <a:lnTo>
                      <a:pt x="159" y="776"/>
                    </a:lnTo>
                    <a:lnTo>
                      <a:pt x="162" y="773"/>
                    </a:lnTo>
                    <a:lnTo>
                      <a:pt x="164" y="773"/>
                    </a:lnTo>
                    <a:lnTo>
                      <a:pt x="167" y="773"/>
                    </a:lnTo>
                    <a:lnTo>
                      <a:pt x="172" y="779"/>
                    </a:lnTo>
                    <a:lnTo>
                      <a:pt x="177" y="779"/>
                    </a:lnTo>
                    <a:lnTo>
                      <a:pt x="177" y="781"/>
                    </a:lnTo>
                    <a:lnTo>
                      <a:pt x="180" y="781"/>
                    </a:lnTo>
                    <a:lnTo>
                      <a:pt x="183" y="781"/>
                    </a:lnTo>
                    <a:lnTo>
                      <a:pt x="188" y="781"/>
                    </a:lnTo>
                    <a:lnTo>
                      <a:pt x="193" y="779"/>
                    </a:lnTo>
                    <a:lnTo>
                      <a:pt x="196" y="779"/>
                    </a:lnTo>
                    <a:lnTo>
                      <a:pt x="198" y="776"/>
                    </a:lnTo>
                    <a:lnTo>
                      <a:pt x="201" y="776"/>
                    </a:lnTo>
                    <a:lnTo>
                      <a:pt x="204" y="776"/>
                    </a:lnTo>
                    <a:lnTo>
                      <a:pt x="204" y="771"/>
                    </a:lnTo>
                    <a:lnTo>
                      <a:pt x="206" y="771"/>
                    </a:lnTo>
                    <a:lnTo>
                      <a:pt x="206" y="768"/>
                    </a:lnTo>
                    <a:lnTo>
                      <a:pt x="211" y="765"/>
                    </a:lnTo>
                    <a:lnTo>
                      <a:pt x="214" y="763"/>
                    </a:lnTo>
                    <a:lnTo>
                      <a:pt x="217" y="760"/>
                    </a:lnTo>
                    <a:lnTo>
                      <a:pt x="219" y="760"/>
                    </a:lnTo>
                    <a:lnTo>
                      <a:pt x="219" y="758"/>
                    </a:lnTo>
                    <a:lnTo>
                      <a:pt x="219" y="755"/>
                    </a:lnTo>
                    <a:lnTo>
                      <a:pt x="222" y="755"/>
                    </a:lnTo>
                    <a:lnTo>
                      <a:pt x="224" y="752"/>
                    </a:lnTo>
                    <a:lnTo>
                      <a:pt x="227" y="750"/>
                    </a:lnTo>
                    <a:lnTo>
                      <a:pt x="224" y="750"/>
                    </a:lnTo>
                    <a:lnTo>
                      <a:pt x="224" y="747"/>
                    </a:lnTo>
                    <a:lnTo>
                      <a:pt x="227" y="747"/>
                    </a:lnTo>
                    <a:lnTo>
                      <a:pt x="230" y="745"/>
                    </a:lnTo>
                    <a:lnTo>
                      <a:pt x="232" y="745"/>
                    </a:lnTo>
                    <a:lnTo>
                      <a:pt x="235" y="745"/>
                    </a:lnTo>
                    <a:lnTo>
                      <a:pt x="237" y="742"/>
                    </a:lnTo>
                    <a:lnTo>
                      <a:pt x="240" y="742"/>
                    </a:lnTo>
                    <a:lnTo>
                      <a:pt x="243" y="739"/>
                    </a:lnTo>
                    <a:lnTo>
                      <a:pt x="245" y="739"/>
                    </a:lnTo>
                    <a:lnTo>
                      <a:pt x="248" y="739"/>
                    </a:lnTo>
                    <a:lnTo>
                      <a:pt x="253" y="737"/>
                    </a:lnTo>
                    <a:lnTo>
                      <a:pt x="253" y="734"/>
                    </a:lnTo>
                    <a:lnTo>
                      <a:pt x="256" y="732"/>
                    </a:lnTo>
                    <a:lnTo>
                      <a:pt x="256" y="729"/>
                    </a:lnTo>
                    <a:lnTo>
                      <a:pt x="258" y="729"/>
                    </a:lnTo>
                    <a:lnTo>
                      <a:pt x="266" y="729"/>
                    </a:lnTo>
                    <a:lnTo>
                      <a:pt x="269" y="729"/>
                    </a:lnTo>
                    <a:lnTo>
                      <a:pt x="269" y="726"/>
                    </a:lnTo>
                    <a:lnTo>
                      <a:pt x="271" y="724"/>
                    </a:lnTo>
                    <a:lnTo>
                      <a:pt x="271" y="718"/>
                    </a:lnTo>
                    <a:lnTo>
                      <a:pt x="274" y="718"/>
                    </a:lnTo>
                    <a:lnTo>
                      <a:pt x="277" y="718"/>
                    </a:lnTo>
                    <a:lnTo>
                      <a:pt x="282" y="718"/>
                    </a:lnTo>
                    <a:lnTo>
                      <a:pt x="284" y="718"/>
                    </a:lnTo>
                    <a:lnTo>
                      <a:pt x="287" y="718"/>
                    </a:lnTo>
                    <a:lnTo>
                      <a:pt x="290" y="716"/>
                    </a:lnTo>
                    <a:lnTo>
                      <a:pt x="292" y="713"/>
                    </a:lnTo>
                    <a:lnTo>
                      <a:pt x="295" y="711"/>
                    </a:lnTo>
                    <a:lnTo>
                      <a:pt x="297" y="711"/>
                    </a:lnTo>
                    <a:lnTo>
                      <a:pt x="297" y="708"/>
                    </a:lnTo>
                    <a:lnTo>
                      <a:pt x="303" y="705"/>
                    </a:lnTo>
                    <a:lnTo>
                      <a:pt x="305" y="703"/>
                    </a:lnTo>
                    <a:lnTo>
                      <a:pt x="308" y="700"/>
                    </a:lnTo>
                    <a:lnTo>
                      <a:pt x="308" y="698"/>
                    </a:lnTo>
                    <a:lnTo>
                      <a:pt x="311" y="695"/>
                    </a:lnTo>
                    <a:lnTo>
                      <a:pt x="311" y="692"/>
                    </a:lnTo>
                    <a:lnTo>
                      <a:pt x="311" y="690"/>
                    </a:lnTo>
                    <a:lnTo>
                      <a:pt x="311" y="687"/>
                    </a:lnTo>
                    <a:lnTo>
                      <a:pt x="313" y="671"/>
                    </a:lnTo>
                    <a:lnTo>
                      <a:pt x="316" y="674"/>
                    </a:lnTo>
                    <a:lnTo>
                      <a:pt x="318" y="674"/>
                    </a:lnTo>
                    <a:lnTo>
                      <a:pt x="321" y="671"/>
                    </a:lnTo>
                    <a:lnTo>
                      <a:pt x="331" y="666"/>
                    </a:lnTo>
                    <a:lnTo>
                      <a:pt x="334" y="666"/>
                    </a:lnTo>
                    <a:lnTo>
                      <a:pt x="334" y="669"/>
                    </a:lnTo>
                    <a:lnTo>
                      <a:pt x="337" y="669"/>
                    </a:lnTo>
                    <a:lnTo>
                      <a:pt x="347" y="669"/>
                    </a:lnTo>
                    <a:lnTo>
                      <a:pt x="350" y="664"/>
                    </a:lnTo>
                    <a:lnTo>
                      <a:pt x="350" y="661"/>
                    </a:lnTo>
                    <a:lnTo>
                      <a:pt x="350" y="658"/>
                    </a:lnTo>
                    <a:lnTo>
                      <a:pt x="350" y="656"/>
                    </a:lnTo>
                    <a:lnTo>
                      <a:pt x="350" y="653"/>
                    </a:lnTo>
                    <a:lnTo>
                      <a:pt x="350" y="651"/>
                    </a:lnTo>
                    <a:lnTo>
                      <a:pt x="347" y="651"/>
                    </a:lnTo>
                    <a:lnTo>
                      <a:pt x="350" y="651"/>
                    </a:lnTo>
                    <a:lnTo>
                      <a:pt x="350" y="648"/>
                    </a:lnTo>
                    <a:lnTo>
                      <a:pt x="350" y="645"/>
                    </a:lnTo>
                    <a:lnTo>
                      <a:pt x="350" y="643"/>
                    </a:lnTo>
                    <a:lnTo>
                      <a:pt x="347" y="643"/>
                    </a:lnTo>
                    <a:lnTo>
                      <a:pt x="347" y="640"/>
                    </a:lnTo>
                    <a:lnTo>
                      <a:pt x="347" y="637"/>
                    </a:lnTo>
                    <a:lnTo>
                      <a:pt x="347" y="635"/>
                    </a:lnTo>
                    <a:lnTo>
                      <a:pt x="344" y="630"/>
                    </a:lnTo>
                    <a:lnTo>
                      <a:pt x="344" y="627"/>
                    </a:lnTo>
                    <a:lnTo>
                      <a:pt x="342" y="627"/>
                    </a:lnTo>
                    <a:lnTo>
                      <a:pt x="342" y="624"/>
                    </a:lnTo>
                    <a:lnTo>
                      <a:pt x="342" y="622"/>
                    </a:lnTo>
                    <a:lnTo>
                      <a:pt x="339" y="622"/>
                    </a:lnTo>
                    <a:lnTo>
                      <a:pt x="339" y="619"/>
                    </a:lnTo>
                    <a:lnTo>
                      <a:pt x="339" y="617"/>
                    </a:lnTo>
                    <a:lnTo>
                      <a:pt x="339" y="614"/>
                    </a:lnTo>
                    <a:lnTo>
                      <a:pt x="337" y="614"/>
                    </a:lnTo>
                    <a:lnTo>
                      <a:pt x="337" y="611"/>
                    </a:lnTo>
                    <a:lnTo>
                      <a:pt x="337" y="609"/>
                    </a:lnTo>
                    <a:lnTo>
                      <a:pt x="337" y="606"/>
                    </a:lnTo>
                    <a:lnTo>
                      <a:pt x="337" y="604"/>
                    </a:lnTo>
                    <a:lnTo>
                      <a:pt x="337" y="601"/>
                    </a:lnTo>
                    <a:lnTo>
                      <a:pt x="339" y="604"/>
                    </a:lnTo>
                    <a:lnTo>
                      <a:pt x="339" y="601"/>
                    </a:lnTo>
                    <a:lnTo>
                      <a:pt x="334" y="596"/>
                    </a:lnTo>
                    <a:lnTo>
                      <a:pt x="337" y="596"/>
                    </a:lnTo>
                    <a:lnTo>
                      <a:pt x="344" y="596"/>
                    </a:lnTo>
                    <a:lnTo>
                      <a:pt x="350" y="593"/>
                    </a:lnTo>
                    <a:lnTo>
                      <a:pt x="360" y="593"/>
                    </a:lnTo>
                    <a:lnTo>
                      <a:pt x="404" y="593"/>
                    </a:lnTo>
                    <a:lnTo>
                      <a:pt x="436" y="583"/>
                    </a:lnTo>
                    <a:lnTo>
                      <a:pt x="436" y="580"/>
                    </a:lnTo>
                    <a:lnTo>
                      <a:pt x="438" y="580"/>
                    </a:lnTo>
                    <a:lnTo>
                      <a:pt x="441" y="580"/>
                    </a:lnTo>
                    <a:lnTo>
                      <a:pt x="444" y="583"/>
                    </a:lnTo>
                    <a:lnTo>
                      <a:pt x="444" y="585"/>
                    </a:lnTo>
                    <a:lnTo>
                      <a:pt x="446" y="588"/>
                    </a:lnTo>
                    <a:lnTo>
                      <a:pt x="444" y="590"/>
                    </a:lnTo>
                    <a:lnTo>
                      <a:pt x="441" y="598"/>
                    </a:lnTo>
                    <a:lnTo>
                      <a:pt x="438" y="601"/>
                    </a:lnTo>
                    <a:lnTo>
                      <a:pt x="441" y="604"/>
                    </a:lnTo>
                    <a:lnTo>
                      <a:pt x="444" y="606"/>
                    </a:lnTo>
                    <a:lnTo>
                      <a:pt x="444" y="611"/>
                    </a:lnTo>
                    <a:lnTo>
                      <a:pt x="444" y="614"/>
                    </a:lnTo>
                    <a:lnTo>
                      <a:pt x="441" y="614"/>
                    </a:lnTo>
                    <a:lnTo>
                      <a:pt x="444" y="614"/>
                    </a:lnTo>
                    <a:lnTo>
                      <a:pt x="444" y="617"/>
                    </a:lnTo>
                    <a:lnTo>
                      <a:pt x="446" y="617"/>
                    </a:lnTo>
                    <a:lnTo>
                      <a:pt x="446" y="614"/>
                    </a:lnTo>
                    <a:lnTo>
                      <a:pt x="449" y="614"/>
                    </a:lnTo>
                    <a:lnTo>
                      <a:pt x="449" y="617"/>
                    </a:lnTo>
                    <a:lnTo>
                      <a:pt x="451" y="619"/>
                    </a:lnTo>
                    <a:lnTo>
                      <a:pt x="454" y="619"/>
                    </a:lnTo>
                    <a:lnTo>
                      <a:pt x="457" y="617"/>
                    </a:lnTo>
                    <a:lnTo>
                      <a:pt x="459" y="617"/>
                    </a:lnTo>
                    <a:lnTo>
                      <a:pt x="462" y="614"/>
                    </a:lnTo>
                    <a:lnTo>
                      <a:pt x="465" y="614"/>
                    </a:lnTo>
                    <a:lnTo>
                      <a:pt x="467" y="614"/>
                    </a:lnTo>
                    <a:lnTo>
                      <a:pt x="472" y="614"/>
                    </a:lnTo>
                    <a:lnTo>
                      <a:pt x="475" y="611"/>
                    </a:lnTo>
                    <a:lnTo>
                      <a:pt x="478" y="611"/>
                    </a:lnTo>
                    <a:lnTo>
                      <a:pt x="480" y="611"/>
                    </a:lnTo>
                    <a:lnTo>
                      <a:pt x="483" y="609"/>
                    </a:lnTo>
                    <a:lnTo>
                      <a:pt x="483" y="606"/>
                    </a:lnTo>
                    <a:lnTo>
                      <a:pt x="485" y="609"/>
                    </a:lnTo>
                    <a:lnTo>
                      <a:pt x="488" y="611"/>
                    </a:lnTo>
                    <a:lnTo>
                      <a:pt x="488" y="617"/>
                    </a:lnTo>
                    <a:lnTo>
                      <a:pt x="491" y="617"/>
                    </a:lnTo>
                    <a:lnTo>
                      <a:pt x="491" y="619"/>
                    </a:lnTo>
                    <a:lnTo>
                      <a:pt x="491" y="622"/>
                    </a:lnTo>
                    <a:lnTo>
                      <a:pt x="493" y="622"/>
                    </a:lnTo>
                    <a:lnTo>
                      <a:pt x="491" y="624"/>
                    </a:lnTo>
                    <a:lnTo>
                      <a:pt x="488" y="624"/>
                    </a:lnTo>
                    <a:lnTo>
                      <a:pt x="488" y="627"/>
                    </a:lnTo>
                    <a:lnTo>
                      <a:pt x="491" y="627"/>
                    </a:lnTo>
                    <a:lnTo>
                      <a:pt x="493" y="627"/>
                    </a:lnTo>
                    <a:lnTo>
                      <a:pt x="498" y="627"/>
                    </a:lnTo>
                    <a:lnTo>
                      <a:pt x="501" y="630"/>
                    </a:lnTo>
                    <a:lnTo>
                      <a:pt x="504" y="630"/>
                    </a:lnTo>
                    <a:lnTo>
                      <a:pt x="506" y="630"/>
                    </a:lnTo>
                    <a:lnTo>
                      <a:pt x="506" y="632"/>
                    </a:lnTo>
                    <a:lnTo>
                      <a:pt x="506" y="635"/>
                    </a:lnTo>
                    <a:lnTo>
                      <a:pt x="509" y="632"/>
                    </a:lnTo>
                    <a:lnTo>
                      <a:pt x="509" y="630"/>
                    </a:lnTo>
                    <a:lnTo>
                      <a:pt x="509" y="627"/>
                    </a:lnTo>
                    <a:lnTo>
                      <a:pt x="509" y="622"/>
                    </a:lnTo>
                    <a:lnTo>
                      <a:pt x="509" y="617"/>
                    </a:lnTo>
                    <a:lnTo>
                      <a:pt x="509" y="614"/>
                    </a:lnTo>
                    <a:lnTo>
                      <a:pt x="512" y="609"/>
                    </a:lnTo>
                    <a:lnTo>
                      <a:pt x="512" y="606"/>
                    </a:lnTo>
                    <a:lnTo>
                      <a:pt x="512" y="604"/>
                    </a:lnTo>
                    <a:lnTo>
                      <a:pt x="514" y="604"/>
                    </a:lnTo>
                    <a:lnTo>
                      <a:pt x="514" y="601"/>
                    </a:lnTo>
                    <a:lnTo>
                      <a:pt x="517" y="601"/>
                    </a:lnTo>
                    <a:lnTo>
                      <a:pt x="517" y="598"/>
                    </a:lnTo>
                    <a:lnTo>
                      <a:pt x="522" y="598"/>
                    </a:lnTo>
                    <a:lnTo>
                      <a:pt x="522" y="596"/>
                    </a:lnTo>
                    <a:lnTo>
                      <a:pt x="525" y="596"/>
                    </a:lnTo>
                    <a:lnTo>
                      <a:pt x="525" y="593"/>
                    </a:lnTo>
                    <a:lnTo>
                      <a:pt x="525" y="590"/>
                    </a:lnTo>
                    <a:lnTo>
                      <a:pt x="525" y="588"/>
                    </a:lnTo>
                    <a:lnTo>
                      <a:pt x="527" y="588"/>
                    </a:lnTo>
                    <a:lnTo>
                      <a:pt x="527" y="585"/>
                    </a:lnTo>
                    <a:lnTo>
                      <a:pt x="530" y="583"/>
                    </a:lnTo>
                    <a:lnTo>
                      <a:pt x="530" y="580"/>
                    </a:lnTo>
                    <a:lnTo>
                      <a:pt x="532" y="577"/>
                    </a:lnTo>
                    <a:lnTo>
                      <a:pt x="532" y="575"/>
                    </a:lnTo>
                    <a:lnTo>
                      <a:pt x="532" y="572"/>
                    </a:lnTo>
                    <a:lnTo>
                      <a:pt x="535" y="572"/>
                    </a:lnTo>
                    <a:lnTo>
                      <a:pt x="538" y="570"/>
                    </a:lnTo>
                    <a:lnTo>
                      <a:pt x="538" y="567"/>
                    </a:lnTo>
                    <a:lnTo>
                      <a:pt x="540" y="567"/>
                    </a:lnTo>
                    <a:lnTo>
                      <a:pt x="545" y="562"/>
                    </a:lnTo>
                    <a:lnTo>
                      <a:pt x="548" y="562"/>
                    </a:lnTo>
                    <a:lnTo>
                      <a:pt x="548" y="559"/>
                    </a:lnTo>
                    <a:lnTo>
                      <a:pt x="551" y="559"/>
                    </a:lnTo>
                    <a:lnTo>
                      <a:pt x="551" y="557"/>
                    </a:lnTo>
                    <a:lnTo>
                      <a:pt x="553" y="557"/>
                    </a:lnTo>
                    <a:lnTo>
                      <a:pt x="553" y="554"/>
                    </a:lnTo>
                    <a:lnTo>
                      <a:pt x="553" y="551"/>
                    </a:lnTo>
                    <a:lnTo>
                      <a:pt x="556" y="549"/>
                    </a:lnTo>
                    <a:lnTo>
                      <a:pt x="558" y="549"/>
                    </a:lnTo>
                    <a:lnTo>
                      <a:pt x="561" y="549"/>
                    </a:lnTo>
                    <a:lnTo>
                      <a:pt x="561" y="546"/>
                    </a:lnTo>
                    <a:lnTo>
                      <a:pt x="564" y="546"/>
                    </a:lnTo>
                    <a:lnTo>
                      <a:pt x="566" y="541"/>
                    </a:lnTo>
                    <a:lnTo>
                      <a:pt x="569" y="541"/>
                    </a:lnTo>
                    <a:lnTo>
                      <a:pt x="569" y="538"/>
                    </a:lnTo>
                    <a:lnTo>
                      <a:pt x="572" y="538"/>
                    </a:lnTo>
                    <a:lnTo>
                      <a:pt x="585" y="533"/>
                    </a:lnTo>
                    <a:lnTo>
                      <a:pt x="605" y="528"/>
                    </a:lnTo>
                    <a:lnTo>
                      <a:pt x="629" y="528"/>
                    </a:lnTo>
                    <a:lnTo>
                      <a:pt x="634" y="528"/>
                    </a:lnTo>
                    <a:lnTo>
                      <a:pt x="637" y="528"/>
                    </a:lnTo>
                    <a:lnTo>
                      <a:pt x="642" y="530"/>
                    </a:lnTo>
                    <a:lnTo>
                      <a:pt x="645" y="530"/>
                    </a:lnTo>
                    <a:lnTo>
                      <a:pt x="650" y="530"/>
                    </a:lnTo>
                    <a:lnTo>
                      <a:pt x="650" y="533"/>
                    </a:lnTo>
                    <a:lnTo>
                      <a:pt x="652" y="533"/>
                    </a:lnTo>
                    <a:lnTo>
                      <a:pt x="655" y="533"/>
                    </a:lnTo>
                    <a:lnTo>
                      <a:pt x="658" y="530"/>
                    </a:lnTo>
                    <a:lnTo>
                      <a:pt x="660" y="530"/>
                    </a:lnTo>
                    <a:lnTo>
                      <a:pt x="663" y="533"/>
                    </a:lnTo>
                    <a:lnTo>
                      <a:pt x="668" y="533"/>
                    </a:lnTo>
                    <a:lnTo>
                      <a:pt x="673" y="533"/>
                    </a:lnTo>
                    <a:lnTo>
                      <a:pt x="673" y="536"/>
                    </a:lnTo>
                    <a:lnTo>
                      <a:pt x="673" y="538"/>
                    </a:lnTo>
                    <a:lnTo>
                      <a:pt x="676" y="538"/>
                    </a:lnTo>
                    <a:lnTo>
                      <a:pt x="679" y="538"/>
                    </a:lnTo>
                    <a:lnTo>
                      <a:pt x="679" y="536"/>
                    </a:lnTo>
                    <a:lnTo>
                      <a:pt x="681" y="536"/>
                    </a:lnTo>
                    <a:lnTo>
                      <a:pt x="684" y="536"/>
                    </a:lnTo>
                    <a:lnTo>
                      <a:pt x="689" y="536"/>
                    </a:lnTo>
                    <a:lnTo>
                      <a:pt x="692" y="533"/>
                    </a:lnTo>
                    <a:lnTo>
                      <a:pt x="694" y="533"/>
                    </a:lnTo>
                    <a:lnTo>
                      <a:pt x="697" y="536"/>
                    </a:lnTo>
                    <a:lnTo>
                      <a:pt x="697" y="538"/>
                    </a:lnTo>
                    <a:lnTo>
                      <a:pt x="699" y="541"/>
                    </a:lnTo>
                    <a:lnTo>
                      <a:pt x="702" y="541"/>
                    </a:lnTo>
                    <a:lnTo>
                      <a:pt x="702" y="543"/>
                    </a:lnTo>
                    <a:lnTo>
                      <a:pt x="705" y="543"/>
                    </a:lnTo>
                    <a:lnTo>
                      <a:pt x="707" y="546"/>
                    </a:lnTo>
                    <a:lnTo>
                      <a:pt x="707" y="549"/>
                    </a:lnTo>
                    <a:lnTo>
                      <a:pt x="710" y="549"/>
                    </a:lnTo>
                    <a:lnTo>
                      <a:pt x="710" y="551"/>
                    </a:lnTo>
                    <a:lnTo>
                      <a:pt x="712" y="549"/>
                    </a:lnTo>
                    <a:lnTo>
                      <a:pt x="718" y="551"/>
                    </a:lnTo>
                    <a:lnTo>
                      <a:pt x="723" y="549"/>
                    </a:lnTo>
                    <a:lnTo>
                      <a:pt x="723" y="551"/>
                    </a:lnTo>
                    <a:lnTo>
                      <a:pt x="726" y="551"/>
                    </a:lnTo>
                    <a:lnTo>
                      <a:pt x="728" y="551"/>
                    </a:lnTo>
                    <a:lnTo>
                      <a:pt x="731" y="551"/>
                    </a:lnTo>
                    <a:lnTo>
                      <a:pt x="733" y="551"/>
                    </a:lnTo>
                    <a:lnTo>
                      <a:pt x="736" y="551"/>
                    </a:lnTo>
                    <a:lnTo>
                      <a:pt x="741" y="551"/>
                    </a:lnTo>
                    <a:lnTo>
                      <a:pt x="744" y="551"/>
                    </a:lnTo>
                    <a:lnTo>
                      <a:pt x="744" y="554"/>
                    </a:lnTo>
                    <a:lnTo>
                      <a:pt x="746" y="554"/>
                    </a:lnTo>
                    <a:lnTo>
                      <a:pt x="749" y="551"/>
                    </a:lnTo>
                    <a:lnTo>
                      <a:pt x="752" y="551"/>
                    </a:lnTo>
                    <a:lnTo>
                      <a:pt x="752" y="554"/>
                    </a:lnTo>
                    <a:lnTo>
                      <a:pt x="754" y="554"/>
                    </a:lnTo>
                    <a:lnTo>
                      <a:pt x="757" y="554"/>
                    </a:lnTo>
                    <a:lnTo>
                      <a:pt x="762" y="554"/>
                    </a:lnTo>
                    <a:lnTo>
                      <a:pt x="767" y="557"/>
                    </a:lnTo>
                    <a:lnTo>
                      <a:pt x="770" y="557"/>
                    </a:lnTo>
                    <a:lnTo>
                      <a:pt x="773" y="559"/>
                    </a:lnTo>
                    <a:lnTo>
                      <a:pt x="778" y="562"/>
                    </a:lnTo>
                    <a:lnTo>
                      <a:pt x="783" y="567"/>
                    </a:lnTo>
                    <a:lnTo>
                      <a:pt x="786" y="570"/>
                    </a:lnTo>
                    <a:lnTo>
                      <a:pt x="788" y="570"/>
                    </a:lnTo>
                    <a:lnTo>
                      <a:pt x="791" y="572"/>
                    </a:lnTo>
                    <a:lnTo>
                      <a:pt x="793" y="572"/>
                    </a:lnTo>
                    <a:lnTo>
                      <a:pt x="796" y="575"/>
                    </a:lnTo>
                    <a:lnTo>
                      <a:pt x="799" y="577"/>
                    </a:lnTo>
                    <a:lnTo>
                      <a:pt x="801" y="580"/>
                    </a:lnTo>
                    <a:lnTo>
                      <a:pt x="804" y="580"/>
                    </a:lnTo>
                    <a:lnTo>
                      <a:pt x="806" y="580"/>
                    </a:lnTo>
                    <a:lnTo>
                      <a:pt x="806" y="583"/>
                    </a:lnTo>
                    <a:lnTo>
                      <a:pt x="809" y="583"/>
                    </a:lnTo>
                    <a:lnTo>
                      <a:pt x="812" y="583"/>
                    </a:lnTo>
                    <a:lnTo>
                      <a:pt x="817" y="580"/>
                    </a:lnTo>
                    <a:lnTo>
                      <a:pt x="820" y="580"/>
                    </a:lnTo>
                    <a:lnTo>
                      <a:pt x="822" y="577"/>
                    </a:lnTo>
                    <a:lnTo>
                      <a:pt x="825" y="577"/>
                    </a:lnTo>
                    <a:lnTo>
                      <a:pt x="827" y="577"/>
                    </a:lnTo>
                    <a:lnTo>
                      <a:pt x="830" y="577"/>
                    </a:lnTo>
                    <a:lnTo>
                      <a:pt x="835" y="577"/>
                    </a:lnTo>
                    <a:lnTo>
                      <a:pt x="838" y="575"/>
                    </a:lnTo>
                    <a:lnTo>
                      <a:pt x="843" y="575"/>
                    </a:lnTo>
                    <a:lnTo>
                      <a:pt x="848" y="575"/>
                    </a:lnTo>
                    <a:lnTo>
                      <a:pt x="851" y="577"/>
                    </a:lnTo>
                    <a:lnTo>
                      <a:pt x="853" y="577"/>
                    </a:lnTo>
                    <a:lnTo>
                      <a:pt x="859" y="575"/>
                    </a:lnTo>
                    <a:lnTo>
                      <a:pt x="861" y="577"/>
                    </a:lnTo>
                    <a:lnTo>
                      <a:pt x="869" y="580"/>
                    </a:lnTo>
                    <a:lnTo>
                      <a:pt x="874" y="580"/>
                    </a:lnTo>
                    <a:lnTo>
                      <a:pt x="877" y="577"/>
                    </a:lnTo>
                    <a:lnTo>
                      <a:pt x="880" y="577"/>
                    </a:lnTo>
                    <a:lnTo>
                      <a:pt x="882" y="577"/>
                    </a:lnTo>
                    <a:lnTo>
                      <a:pt x="885" y="577"/>
                    </a:lnTo>
                    <a:lnTo>
                      <a:pt x="887" y="577"/>
                    </a:lnTo>
                    <a:lnTo>
                      <a:pt x="895" y="580"/>
                    </a:lnTo>
                    <a:lnTo>
                      <a:pt x="898" y="580"/>
                    </a:lnTo>
                    <a:lnTo>
                      <a:pt x="900" y="583"/>
                    </a:lnTo>
                    <a:lnTo>
                      <a:pt x="906" y="585"/>
                    </a:lnTo>
                    <a:lnTo>
                      <a:pt x="911" y="588"/>
                    </a:lnTo>
                    <a:lnTo>
                      <a:pt x="911" y="585"/>
                    </a:lnTo>
                    <a:lnTo>
                      <a:pt x="913" y="588"/>
                    </a:lnTo>
                    <a:lnTo>
                      <a:pt x="919" y="585"/>
                    </a:lnTo>
                    <a:lnTo>
                      <a:pt x="921" y="588"/>
                    </a:lnTo>
                    <a:lnTo>
                      <a:pt x="924" y="590"/>
                    </a:lnTo>
                    <a:lnTo>
                      <a:pt x="927" y="593"/>
                    </a:lnTo>
                    <a:lnTo>
                      <a:pt x="929" y="596"/>
                    </a:lnTo>
                    <a:lnTo>
                      <a:pt x="929" y="598"/>
                    </a:lnTo>
                    <a:lnTo>
                      <a:pt x="932" y="598"/>
                    </a:lnTo>
                    <a:lnTo>
                      <a:pt x="932" y="601"/>
                    </a:lnTo>
                    <a:lnTo>
                      <a:pt x="934" y="601"/>
                    </a:lnTo>
                    <a:lnTo>
                      <a:pt x="940" y="601"/>
                    </a:lnTo>
                    <a:lnTo>
                      <a:pt x="942" y="601"/>
                    </a:lnTo>
                    <a:lnTo>
                      <a:pt x="945" y="604"/>
                    </a:lnTo>
                    <a:lnTo>
                      <a:pt x="945" y="606"/>
                    </a:lnTo>
                    <a:lnTo>
                      <a:pt x="947" y="606"/>
                    </a:lnTo>
                    <a:lnTo>
                      <a:pt x="947" y="604"/>
                    </a:lnTo>
                    <a:lnTo>
                      <a:pt x="950" y="604"/>
                    </a:lnTo>
                    <a:lnTo>
                      <a:pt x="950" y="601"/>
                    </a:lnTo>
                    <a:lnTo>
                      <a:pt x="950" y="598"/>
                    </a:lnTo>
                    <a:lnTo>
                      <a:pt x="950" y="596"/>
                    </a:lnTo>
                    <a:lnTo>
                      <a:pt x="950" y="593"/>
                    </a:lnTo>
                    <a:lnTo>
                      <a:pt x="950" y="590"/>
                    </a:lnTo>
                    <a:lnTo>
                      <a:pt x="953" y="590"/>
                    </a:lnTo>
                    <a:lnTo>
                      <a:pt x="953" y="588"/>
                    </a:lnTo>
                    <a:lnTo>
                      <a:pt x="955" y="588"/>
                    </a:lnTo>
                    <a:lnTo>
                      <a:pt x="955" y="585"/>
                    </a:lnTo>
                    <a:lnTo>
                      <a:pt x="955" y="583"/>
                    </a:lnTo>
                    <a:lnTo>
                      <a:pt x="955" y="580"/>
                    </a:lnTo>
                    <a:lnTo>
                      <a:pt x="955" y="577"/>
                    </a:lnTo>
                    <a:lnTo>
                      <a:pt x="960" y="575"/>
                    </a:lnTo>
                    <a:lnTo>
                      <a:pt x="966" y="572"/>
                    </a:lnTo>
                    <a:lnTo>
                      <a:pt x="968" y="572"/>
                    </a:lnTo>
                    <a:lnTo>
                      <a:pt x="971" y="572"/>
                    </a:lnTo>
                    <a:lnTo>
                      <a:pt x="974" y="570"/>
                    </a:lnTo>
                    <a:lnTo>
                      <a:pt x="976" y="570"/>
                    </a:lnTo>
                    <a:lnTo>
                      <a:pt x="976" y="567"/>
                    </a:lnTo>
                    <a:lnTo>
                      <a:pt x="979" y="567"/>
                    </a:lnTo>
                    <a:lnTo>
                      <a:pt x="984" y="564"/>
                    </a:lnTo>
                    <a:lnTo>
                      <a:pt x="989" y="559"/>
                    </a:lnTo>
                    <a:lnTo>
                      <a:pt x="992" y="557"/>
                    </a:lnTo>
                    <a:lnTo>
                      <a:pt x="994" y="554"/>
                    </a:lnTo>
                    <a:lnTo>
                      <a:pt x="994" y="551"/>
                    </a:lnTo>
                    <a:lnTo>
                      <a:pt x="1000" y="546"/>
                    </a:lnTo>
                    <a:lnTo>
                      <a:pt x="1002" y="543"/>
                    </a:lnTo>
                    <a:lnTo>
                      <a:pt x="1002" y="541"/>
                    </a:lnTo>
                    <a:lnTo>
                      <a:pt x="1007" y="533"/>
                    </a:lnTo>
                    <a:lnTo>
                      <a:pt x="1010" y="528"/>
                    </a:lnTo>
                    <a:lnTo>
                      <a:pt x="1010" y="525"/>
                    </a:lnTo>
                    <a:lnTo>
                      <a:pt x="1010" y="520"/>
                    </a:lnTo>
                    <a:lnTo>
                      <a:pt x="1015" y="512"/>
                    </a:lnTo>
                    <a:lnTo>
                      <a:pt x="1015" y="509"/>
                    </a:lnTo>
                    <a:lnTo>
                      <a:pt x="1021" y="502"/>
                    </a:lnTo>
                    <a:lnTo>
                      <a:pt x="1021" y="504"/>
                    </a:lnTo>
                    <a:lnTo>
                      <a:pt x="1023" y="504"/>
                    </a:lnTo>
                    <a:lnTo>
                      <a:pt x="1026" y="504"/>
                    </a:lnTo>
                    <a:lnTo>
                      <a:pt x="1026" y="507"/>
                    </a:lnTo>
                    <a:lnTo>
                      <a:pt x="1028" y="507"/>
                    </a:lnTo>
                    <a:lnTo>
                      <a:pt x="1031" y="507"/>
                    </a:lnTo>
                    <a:lnTo>
                      <a:pt x="1034" y="507"/>
                    </a:lnTo>
                    <a:lnTo>
                      <a:pt x="1036" y="507"/>
                    </a:lnTo>
                    <a:lnTo>
                      <a:pt x="1039" y="507"/>
                    </a:lnTo>
                    <a:lnTo>
                      <a:pt x="1047" y="502"/>
                    </a:lnTo>
                    <a:lnTo>
                      <a:pt x="1047" y="499"/>
                    </a:lnTo>
                    <a:lnTo>
                      <a:pt x="1044" y="496"/>
                    </a:lnTo>
                    <a:lnTo>
                      <a:pt x="1047" y="494"/>
                    </a:lnTo>
                    <a:lnTo>
                      <a:pt x="1049" y="494"/>
                    </a:lnTo>
                    <a:lnTo>
                      <a:pt x="1049" y="491"/>
                    </a:lnTo>
                    <a:lnTo>
                      <a:pt x="1052" y="489"/>
                    </a:lnTo>
                    <a:lnTo>
                      <a:pt x="1054" y="486"/>
                    </a:lnTo>
                    <a:lnTo>
                      <a:pt x="1057" y="486"/>
                    </a:lnTo>
                    <a:lnTo>
                      <a:pt x="1062" y="486"/>
                    </a:lnTo>
                    <a:lnTo>
                      <a:pt x="1065" y="486"/>
                    </a:lnTo>
                    <a:lnTo>
                      <a:pt x="1067" y="483"/>
                    </a:lnTo>
                    <a:lnTo>
                      <a:pt x="1070" y="481"/>
                    </a:lnTo>
                    <a:lnTo>
                      <a:pt x="1070" y="460"/>
                    </a:lnTo>
                    <a:lnTo>
                      <a:pt x="1073" y="460"/>
                    </a:lnTo>
                    <a:lnTo>
                      <a:pt x="1073" y="457"/>
                    </a:lnTo>
                    <a:lnTo>
                      <a:pt x="1075" y="457"/>
                    </a:lnTo>
                    <a:lnTo>
                      <a:pt x="1078" y="455"/>
                    </a:lnTo>
                    <a:lnTo>
                      <a:pt x="1081" y="455"/>
                    </a:lnTo>
                    <a:lnTo>
                      <a:pt x="1083" y="455"/>
                    </a:lnTo>
                    <a:lnTo>
                      <a:pt x="1086" y="457"/>
                    </a:lnTo>
                    <a:lnTo>
                      <a:pt x="1088" y="455"/>
                    </a:lnTo>
                    <a:lnTo>
                      <a:pt x="1091" y="452"/>
                    </a:lnTo>
                    <a:lnTo>
                      <a:pt x="1094" y="452"/>
                    </a:lnTo>
                    <a:lnTo>
                      <a:pt x="1096" y="452"/>
                    </a:lnTo>
                    <a:lnTo>
                      <a:pt x="1099" y="449"/>
                    </a:lnTo>
                    <a:lnTo>
                      <a:pt x="1099" y="447"/>
                    </a:lnTo>
                    <a:lnTo>
                      <a:pt x="1099" y="444"/>
                    </a:lnTo>
                    <a:lnTo>
                      <a:pt x="1107" y="447"/>
                    </a:lnTo>
                    <a:lnTo>
                      <a:pt x="1104" y="455"/>
                    </a:lnTo>
                    <a:lnTo>
                      <a:pt x="1101" y="465"/>
                    </a:lnTo>
                    <a:lnTo>
                      <a:pt x="1104" y="465"/>
                    </a:lnTo>
                    <a:lnTo>
                      <a:pt x="1104" y="468"/>
                    </a:lnTo>
                    <a:lnTo>
                      <a:pt x="1109" y="468"/>
                    </a:lnTo>
                    <a:lnTo>
                      <a:pt x="1109" y="470"/>
                    </a:lnTo>
                    <a:lnTo>
                      <a:pt x="1112" y="473"/>
                    </a:lnTo>
                    <a:lnTo>
                      <a:pt x="1114" y="473"/>
                    </a:lnTo>
                    <a:lnTo>
                      <a:pt x="1117" y="476"/>
                    </a:lnTo>
                    <a:lnTo>
                      <a:pt x="1120" y="476"/>
                    </a:lnTo>
                    <a:lnTo>
                      <a:pt x="1122" y="476"/>
                    </a:lnTo>
                    <a:lnTo>
                      <a:pt x="1125" y="478"/>
                    </a:lnTo>
                    <a:lnTo>
                      <a:pt x="1125" y="481"/>
                    </a:lnTo>
                    <a:lnTo>
                      <a:pt x="1130" y="489"/>
                    </a:lnTo>
                    <a:lnTo>
                      <a:pt x="1135" y="491"/>
                    </a:lnTo>
                    <a:lnTo>
                      <a:pt x="1138" y="496"/>
                    </a:lnTo>
                    <a:lnTo>
                      <a:pt x="1141" y="499"/>
                    </a:lnTo>
                    <a:lnTo>
                      <a:pt x="1143" y="502"/>
                    </a:lnTo>
                    <a:lnTo>
                      <a:pt x="1143" y="504"/>
                    </a:lnTo>
                    <a:lnTo>
                      <a:pt x="1146" y="507"/>
                    </a:lnTo>
                    <a:lnTo>
                      <a:pt x="1148" y="507"/>
                    </a:lnTo>
                    <a:lnTo>
                      <a:pt x="1148" y="509"/>
                    </a:lnTo>
                    <a:lnTo>
                      <a:pt x="1148" y="512"/>
                    </a:lnTo>
                    <a:lnTo>
                      <a:pt x="1148" y="515"/>
                    </a:lnTo>
                    <a:lnTo>
                      <a:pt x="1148" y="517"/>
                    </a:lnTo>
                    <a:lnTo>
                      <a:pt x="1151" y="520"/>
                    </a:lnTo>
                    <a:lnTo>
                      <a:pt x="1151" y="523"/>
                    </a:lnTo>
                    <a:lnTo>
                      <a:pt x="1154" y="525"/>
                    </a:lnTo>
                    <a:lnTo>
                      <a:pt x="1156" y="530"/>
                    </a:lnTo>
                    <a:lnTo>
                      <a:pt x="1159" y="536"/>
                    </a:lnTo>
                    <a:lnTo>
                      <a:pt x="1161" y="536"/>
                    </a:lnTo>
                    <a:lnTo>
                      <a:pt x="1164" y="538"/>
                    </a:lnTo>
                    <a:lnTo>
                      <a:pt x="1167" y="538"/>
                    </a:lnTo>
                    <a:lnTo>
                      <a:pt x="1172" y="538"/>
                    </a:lnTo>
                    <a:lnTo>
                      <a:pt x="1172" y="541"/>
                    </a:lnTo>
                    <a:lnTo>
                      <a:pt x="1180" y="546"/>
                    </a:lnTo>
                    <a:lnTo>
                      <a:pt x="1182" y="549"/>
                    </a:lnTo>
                    <a:lnTo>
                      <a:pt x="1185" y="549"/>
                    </a:lnTo>
                    <a:lnTo>
                      <a:pt x="1188" y="549"/>
                    </a:lnTo>
                    <a:lnTo>
                      <a:pt x="1190" y="549"/>
                    </a:lnTo>
                    <a:lnTo>
                      <a:pt x="1193" y="549"/>
                    </a:lnTo>
                    <a:lnTo>
                      <a:pt x="1195" y="549"/>
                    </a:lnTo>
                    <a:lnTo>
                      <a:pt x="1198" y="549"/>
                    </a:lnTo>
                    <a:lnTo>
                      <a:pt x="1201" y="549"/>
                    </a:lnTo>
                    <a:lnTo>
                      <a:pt x="1203" y="551"/>
                    </a:lnTo>
                    <a:lnTo>
                      <a:pt x="1206" y="554"/>
                    </a:lnTo>
                    <a:lnTo>
                      <a:pt x="1206" y="551"/>
                    </a:lnTo>
                    <a:lnTo>
                      <a:pt x="1208" y="554"/>
                    </a:lnTo>
                    <a:lnTo>
                      <a:pt x="1211" y="551"/>
                    </a:lnTo>
                    <a:lnTo>
                      <a:pt x="1214" y="554"/>
                    </a:lnTo>
                    <a:lnTo>
                      <a:pt x="1216" y="554"/>
                    </a:lnTo>
                    <a:lnTo>
                      <a:pt x="1219" y="554"/>
                    </a:lnTo>
                    <a:lnTo>
                      <a:pt x="1221" y="554"/>
                    </a:lnTo>
                    <a:lnTo>
                      <a:pt x="1224" y="551"/>
                    </a:lnTo>
                    <a:lnTo>
                      <a:pt x="1227" y="551"/>
                    </a:lnTo>
                    <a:lnTo>
                      <a:pt x="1229" y="551"/>
                    </a:lnTo>
                    <a:lnTo>
                      <a:pt x="1235" y="551"/>
                    </a:lnTo>
                    <a:lnTo>
                      <a:pt x="1237" y="551"/>
                    </a:lnTo>
                    <a:lnTo>
                      <a:pt x="1240" y="549"/>
                    </a:lnTo>
                    <a:lnTo>
                      <a:pt x="1242" y="549"/>
                    </a:lnTo>
                    <a:lnTo>
                      <a:pt x="1245" y="549"/>
                    </a:lnTo>
                    <a:lnTo>
                      <a:pt x="1248" y="549"/>
                    </a:lnTo>
                    <a:lnTo>
                      <a:pt x="1250" y="549"/>
                    </a:lnTo>
                    <a:lnTo>
                      <a:pt x="1253" y="549"/>
                    </a:lnTo>
                    <a:lnTo>
                      <a:pt x="1253" y="546"/>
                    </a:lnTo>
                    <a:lnTo>
                      <a:pt x="1255" y="546"/>
                    </a:lnTo>
                    <a:lnTo>
                      <a:pt x="1255" y="549"/>
                    </a:lnTo>
                    <a:lnTo>
                      <a:pt x="1258" y="549"/>
                    </a:lnTo>
                    <a:lnTo>
                      <a:pt x="1261" y="549"/>
                    </a:lnTo>
                    <a:lnTo>
                      <a:pt x="1261" y="551"/>
                    </a:lnTo>
                    <a:lnTo>
                      <a:pt x="1263" y="551"/>
                    </a:lnTo>
                    <a:lnTo>
                      <a:pt x="1266" y="551"/>
                    </a:lnTo>
                    <a:lnTo>
                      <a:pt x="1268" y="551"/>
                    </a:lnTo>
                    <a:lnTo>
                      <a:pt x="1271" y="554"/>
                    </a:lnTo>
                    <a:lnTo>
                      <a:pt x="1274" y="554"/>
                    </a:lnTo>
                    <a:lnTo>
                      <a:pt x="1276" y="551"/>
                    </a:lnTo>
                    <a:lnTo>
                      <a:pt x="1279" y="551"/>
                    </a:lnTo>
                    <a:lnTo>
                      <a:pt x="1282" y="549"/>
                    </a:lnTo>
                    <a:lnTo>
                      <a:pt x="1282" y="551"/>
                    </a:lnTo>
                    <a:lnTo>
                      <a:pt x="1284" y="551"/>
                    </a:lnTo>
                    <a:lnTo>
                      <a:pt x="1287" y="551"/>
                    </a:lnTo>
                    <a:lnTo>
                      <a:pt x="1289" y="549"/>
                    </a:lnTo>
                    <a:lnTo>
                      <a:pt x="1292" y="546"/>
                    </a:lnTo>
                    <a:lnTo>
                      <a:pt x="1297" y="543"/>
                    </a:lnTo>
                    <a:lnTo>
                      <a:pt x="1300" y="541"/>
                    </a:lnTo>
                    <a:lnTo>
                      <a:pt x="1302" y="538"/>
                    </a:lnTo>
                    <a:lnTo>
                      <a:pt x="1305" y="538"/>
                    </a:lnTo>
                    <a:lnTo>
                      <a:pt x="1305" y="536"/>
                    </a:lnTo>
                    <a:lnTo>
                      <a:pt x="1305" y="533"/>
                    </a:lnTo>
                    <a:lnTo>
                      <a:pt x="1305" y="530"/>
                    </a:lnTo>
                    <a:lnTo>
                      <a:pt x="1302" y="528"/>
                    </a:lnTo>
                    <a:lnTo>
                      <a:pt x="1302" y="525"/>
                    </a:lnTo>
                    <a:lnTo>
                      <a:pt x="1305" y="525"/>
                    </a:lnTo>
                    <a:lnTo>
                      <a:pt x="1308" y="525"/>
                    </a:lnTo>
                    <a:lnTo>
                      <a:pt x="1310" y="528"/>
                    </a:lnTo>
                    <a:lnTo>
                      <a:pt x="1313" y="528"/>
                    </a:lnTo>
                    <a:lnTo>
                      <a:pt x="1315" y="530"/>
                    </a:lnTo>
                    <a:lnTo>
                      <a:pt x="1318" y="530"/>
                    </a:lnTo>
                    <a:lnTo>
                      <a:pt x="1321" y="528"/>
                    </a:lnTo>
                    <a:lnTo>
                      <a:pt x="1323" y="525"/>
                    </a:lnTo>
                    <a:lnTo>
                      <a:pt x="1326" y="525"/>
                    </a:lnTo>
                    <a:lnTo>
                      <a:pt x="1329" y="525"/>
                    </a:lnTo>
                    <a:lnTo>
                      <a:pt x="1331" y="523"/>
                    </a:lnTo>
                    <a:lnTo>
                      <a:pt x="1334" y="523"/>
                    </a:lnTo>
                    <a:lnTo>
                      <a:pt x="1339" y="523"/>
                    </a:lnTo>
                    <a:lnTo>
                      <a:pt x="1342" y="525"/>
                    </a:lnTo>
                    <a:lnTo>
                      <a:pt x="1344" y="525"/>
                    </a:lnTo>
                    <a:lnTo>
                      <a:pt x="1347" y="525"/>
                    </a:lnTo>
                    <a:lnTo>
                      <a:pt x="1355" y="525"/>
                    </a:lnTo>
                    <a:lnTo>
                      <a:pt x="1362" y="525"/>
                    </a:lnTo>
                    <a:lnTo>
                      <a:pt x="1365" y="523"/>
                    </a:lnTo>
                    <a:lnTo>
                      <a:pt x="1375" y="523"/>
                    </a:lnTo>
                    <a:lnTo>
                      <a:pt x="1378" y="523"/>
                    </a:lnTo>
                    <a:lnTo>
                      <a:pt x="1381" y="523"/>
                    </a:lnTo>
                    <a:lnTo>
                      <a:pt x="1381" y="520"/>
                    </a:lnTo>
                    <a:lnTo>
                      <a:pt x="1383" y="520"/>
                    </a:lnTo>
                    <a:lnTo>
                      <a:pt x="1386" y="520"/>
                    </a:lnTo>
                    <a:lnTo>
                      <a:pt x="1391" y="517"/>
                    </a:lnTo>
                    <a:lnTo>
                      <a:pt x="1396" y="515"/>
                    </a:lnTo>
                    <a:lnTo>
                      <a:pt x="1404" y="512"/>
                    </a:lnTo>
                    <a:lnTo>
                      <a:pt x="1407" y="512"/>
                    </a:lnTo>
                    <a:lnTo>
                      <a:pt x="1409" y="509"/>
                    </a:lnTo>
                    <a:lnTo>
                      <a:pt x="1425" y="504"/>
                    </a:lnTo>
                    <a:lnTo>
                      <a:pt x="1428" y="504"/>
                    </a:lnTo>
                    <a:lnTo>
                      <a:pt x="1430" y="504"/>
                    </a:lnTo>
                    <a:lnTo>
                      <a:pt x="1433" y="507"/>
                    </a:lnTo>
                    <a:lnTo>
                      <a:pt x="1438" y="512"/>
                    </a:lnTo>
                    <a:lnTo>
                      <a:pt x="1443" y="515"/>
                    </a:lnTo>
                    <a:lnTo>
                      <a:pt x="1446" y="515"/>
                    </a:lnTo>
                    <a:lnTo>
                      <a:pt x="1454" y="517"/>
                    </a:lnTo>
                    <a:lnTo>
                      <a:pt x="1462" y="515"/>
                    </a:lnTo>
                    <a:lnTo>
                      <a:pt x="1464" y="515"/>
                    </a:lnTo>
                    <a:lnTo>
                      <a:pt x="1472" y="517"/>
                    </a:lnTo>
                    <a:lnTo>
                      <a:pt x="1475" y="517"/>
                    </a:lnTo>
                    <a:lnTo>
                      <a:pt x="1483" y="523"/>
                    </a:lnTo>
                    <a:lnTo>
                      <a:pt x="1488" y="525"/>
                    </a:lnTo>
                    <a:lnTo>
                      <a:pt x="1493" y="528"/>
                    </a:lnTo>
                    <a:lnTo>
                      <a:pt x="1496" y="530"/>
                    </a:lnTo>
                    <a:lnTo>
                      <a:pt x="1501" y="536"/>
                    </a:lnTo>
                    <a:lnTo>
                      <a:pt x="1503" y="536"/>
                    </a:lnTo>
                    <a:lnTo>
                      <a:pt x="1503" y="538"/>
                    </a:lnTo>
                    <a:lnTo>
                      <a:pt x="1509" y="541"/>
                    </a:lnTo>
                    <a:lnTo>
                      <a:pt x="1514" y="543"/>
                    </a:lnTo>
                    <a:lnTo>
                      <a:pt x="1516" y="543"/>
                    </a:lnTo>
                    <a:lnTo>
                      <a:pt x="1519" y="543"/>
                    </a:lnTo>
                    <a:lnTo>
                      <a:pt x="1522" y="546"/>
                    </a:lnTo>
                    <a:lnTo>
                      <a:pt x="1524" y="546"/>
                    </a:lnTo>
                    <a:lnTo>
                      <a:pt x="1529" y="551"/>
                    </a:lnTo>
                    <a:lnTo>
                      <a:pt x="1532" y="554"/>
                    </a:lnTo>
                    <a:lnTo>
                      <a:pt x="1535" y="554"/>
                    </a:lnTo>
                    <a:lnTo>
                      <a:pt x="1537" y="557"/>
                    </a:lnTo>
                    <a:lnTo>
                      <a:pt x="1537" y="559"/>
                    </a:lnTo>
                    <a:lnTo>
                      <a:pt x="1543" y="562"/>
                    </a:lnTo>
                    <a:lnTo>
                      <a:pt x="1553" y="559"/>
                    </a:lnTo>
                    <a:lnTo>
                      <a:pt x="1556" y="559"/>
                    </a:lnTo>
                    <a:lnTo>
                      <a:pt x="1558" y="559"/>
                    </a:lnTo>
                    <a:lnTo>
                      <a:pt x="1561" y="559"/>
                    </a:lnTo>
                    <a:lnTo>
                      <a:pt x="1563" y="562"/>
                    </a:lnTo>
                    <a:lnTo>
                      <a:pt x="1563" y="564"/>
                    </a:lnTo>
                    <a:lnTo>
                      <a:pt x="1566" y="564"/>
                    </a:lnTo>
                    <a:lnTo>
                      <a:pt x="1571" y="570"/>
                    </a:lnTo>
                    <a:lnTo>
                      <a:pt x="1574" y="570"/>
                    </a:lnTo>
                    <a:lnTo>
                      <a:pt x="1576" y="572"/>
                    </a:lnTo>
                    <a:lnTo>
                      <a:pt x="1579" y="572"/>
                    </a:lnTo>
                    <a:lnTo>
                      <a:pt x="1582" y="572"/>
                    </a:lnTo>
                    <a:lnTo>
                      <a:pt x="1587" y="572"/>
                    </a:lnTo>
                    <a:lnTo>
                      <a:pt x="1592" y="572"/>
                    </a:lnTo>
                    <a:lnTo>
                      <a:pt x="1595" y="572"/>
                    </a:lnTo>
                    <a:lnTo>
                      <a:pt x="1597" y="572"/>
                    </a:lnTo>
                    <a:lnTo>
                      <a:pt x="1597" y="575"/>
                    </a:lnTo>
                    <a:lnTo>
                      <a:pt x="1600" y="577"/>
                    </a:lnTo>
                    <a:lnTo>
                      <a:pt x="1603" y="577"/>
                    </a:lnTo>
                    <a:lnTo>
                      <a:pt x="1605" y="577"/>
                    </a:lnTo>
                    <a:lnTo>
                      <a:pt x="1610" y="577"/>
                    </a:lnTo>
                    <a:lnTo>
                      <a:pt x="1613" y="575"/>
                    </a:lnTo>
                    <a:lnTo>
                      <a:pt x="1621" y="572"/>
                    </a:lnTo>
                    <a:lnTo>
                      <a:pt x="1623" y="570"/>
                    </a:lnTo>
                    <a:lnTo>
                      <a:pt x="1626" y="570"/>
                    </a:lnTo>
                    <a:lnTo>
                      <a:pt x="1631" y="570"/>
                    </a:lnTo>
                    <a:lnTo>
                      <a:pt x="1634" y="570"/>
                    </a:lnTo>
                    <a:lnTo>
                      <a:pt x="1637" y="567"/>
                    </a:lnTo>
                    <a:lnTo>
                      <a:pt x="1650" y="559"/>
                    </a:lnTo>
                    <a:lnTo>
                      <a:pt x="1657" y="554"/>
                    </a:lnTo>
                    <a:lnTo>
                      <a:pt x="1660" y="554"/>
                    </a:lnTo>
                    <a:lnTo>
                      <a:pt x="1663" y="549"/>
                    </a:lnTo>
                    <a:lnTo>
                      <a:pt x="1665" y="549"/>
                    </a:lnTo>
                    <a:lnTo>
                      <a:pt x="1665" y="546"/>
                    </a:lnTo>
                    <a:lnTo>
                      <a:pt x="1668" y="546"/>
                    </a:lnTo>
                    <a:lnTo>
                      <a:pt x="1670" y="546"/>
                    </a:lnTo>
                    <a:lnTo>
                      <a:pt x="1673" y="543"/>
                    </a:lnTo>
                    <a:lnTo>
                      <a:pt x="1676" y="543"/>
                    </a:lnTo>
                    <a:lnTo>
                      <a:pt x="1678" y="543"/>
                    </a:lnTo>
                    <a:lnTo>
                      <a:pt x="1681" y="541"/>
                    </a:lnTo>
                    <a:lnTo>
                      <a:pt x="1683" y="541"/>
                    </a:lnTo>
                    <a:lnTo>
                      <a:pt x="1683" y="538"/>
                    </a:lnTo>
                    <a:lnTo>
                      <a:pt x="1686" y="538"/>
                    </a:lnTo>
                    <a:lnTo>
                      <a:pt x="1686" y="536"/>
                    </a:lnTo>
                    <a:lnTo>
                      <a:pt x="1689" y="536"/>
                    </a:lnTo>
                    <a:lnTo>
                      <a:pt x="1689" y="533"/>
                    </a:lnTo>
                    <a:lnTo>
                      <a:pt x="1689" y="530"/>
                    </a:lnTo>
                    <a:lnTo>
                      <a:pt x="1691" y="530"/>
                    </a:lnTo>
                    <a:lnTo>
                      <a:pt x="1694" y="528"/>
                    </a:lnTo>
                    <a:lnTo>
                      <a:pt x="1697" y="528"/>
                    </a:lnTo>
                    <a:lnTo>
                      <a:pt x="1699" y="528"/>
                    </a:lnTo>
                    <a:lnTo>
                      <a:pt x="1704" y="528"/>
                    </a:lnTo>
                    <a:lnTo>
                      <a:pt x="1707" y="528"/>
                    </a:lnTo>
                    <a:lnTo>
                      <a:pt x="1710" y="528"/>
                    </a:lnTo>
                    <a:lnTo>
                      <a:pt x="1715" y="523"/>
                    </a:lnTo>
                    <a:lnTo>
                      <a:pt x="1717" y="520"/>
                    </a:lnTo>
                    <a:lnTo>
                      <a:pt x="1720" y="520"/>
                    </a:lnTo>
                    <a:lnTo>
                      <a:pt x="1723" y="520"/>
                    </a:lnTo>
                    <a:lnTo>
                      <a:pt x="1725" y="517"/>
                    </a:lnTo>
                    <a:lnTo>
                      <a:pt x="1725" y="515"/>
                    </a:lnTo>
                    <a:lnTo>
                      <a:pt x="1725" y="512"/>
                    </a:lnTo>
                    <a:lnTo>
                      <a:pt x="1728" y="509"/>
                    </a:lnTo>
                    <a:lnTo>
                      <a:pt x="1728" y="507"/>
                    </a:lnTo>
                    <a:lnTo>
                      <a:pt x="1728" y="504"/>
                    </a:lnTo>
                    <a:lnTo>
                      <a:pt x="1728" y="499"/>
                    </a:lnTo>
                    <a:lnTo>
                      <a:pt x="1730" y="496"/>
                    </a:lnTo>
                    <a:lnTo>
                      <a:pt x="1733" y="496"/>
                    </a:lnTo>
                    <a:lnTo>
                      <a:pt x="1736" y="494"/>
                    </a:lnTo>
                    <a:lnTo>
                      <a:pt x="1741" y="491"/>
                    </a:lnTo>
                    <a:lnTo>
                      <a:pt x="1746" y="486"/>
                    </a:lnTo>
                    <a:lnTo>
                      <a:pt x="1749" y="486"/>
                    </a:lnTo>
                    <a:lnTo>
                      <a:pt x="1751" y="483"/>
                    </a:lnTo>
                    <a:lnTo>
                      <a:pt x="1754" y="481"/>
                    </a:lnTo>
                    <a:lnTo>
                      <a:pt x="1762" y="481"/>
                    </a:lnTo>
                    <a:lnTo>
                      <a:pt x="1767" y="478"/>
                    </a:lnTo>
                    <a:lnTo>
                      <a:pt x="1770" y="478"/>
                    </a:lnTo>
                    <a:lnTo>
                      <a:pt x="1772" y="473"/>
                    </a:lnTo>
                    <a:lnTo>
                      <a:pt x="1777" y="470"/>
                    </a:lnTo>
                    <a:lnTo>
                      <a:pt x="1777" y="468"/>
                    </a:lnTo>
                    <a:lnTo>
                      <a:pt x="1780" y="465"/>
                    </a:lnTo>
                    <a:lnTo>
                      <a:pt x="1783" y="465"/>
                    </a:lnTo>
                    <a:lnTo>
                      <a:pt x="1785" y="465"/>
                    </a:lnTo>
                    <a:lnTo>
                      <a:pt x="1788" y="465"/>
                    </a:lnTo>
                    <a:lnTo>
                      <a:pt x="1791" y="462"/>
                    </a:lnTo>
                    <a:lnTo>
                      <a:pt x="1793" y="460"/>
                    </a:lnTo>
                    <a:lnTo>
                      <a:pt x="1796" y="457"/>
                    </a:lnTo>
                    <a:lnTo>
                      <a:pt x="1798" y="457"/>
                    </a:lnTo>
                    <a:lnTo>
                      <a:pt x="1801" y="457"/>
                    </a:lnTo>
                    <a:lnTo>
                      <a:pt x="1804" y="457"/>
                    </a:lnTo>
                    <a:lnTo>
                      <a:pt x="1809" y="457"/>
                    </a:lnTo>
                    <a:lnTo>
                      <a:pt x="1809" y="460"/>
                    </a:lnTo>
                    <a:lnTo>
                      <a:pt x="1811" y="460"/>
                    </a:lnTo>
                    <a:lnTo>
                      <a:pt x="1814" y="460"/>
                    </a:lnTo>
                    <a:lnTo>
                      <a:pt x="1817" y="460"/>
                    </a:lnTo>
                    <a:lnTo>
                      <a:pt x="1817" y="457"/>
                    </a:lnTo>
                    <a:lnTo>
                      <a:pt x="1819" y="457"/>
                    </a:lnTo>
                    <a:lnTo>
                      <a:pt x="1822" y="455"/>
                    </a:lnTo>
                    <a:lnTo>
                      <a:pt x="1824" y="452"/>
                    </a:lnTo>
                    <a:lnTo>
                      <a:pt x="1827" y="452"/>
                    </a:lnTo>
                    <a:lnTo>
                      <a:pt x="1835" y="447"/>
                    </a:lnTo>
                    <a:lnTo>
                      <a:pt x="1837" y="444"/>
                    </a:lnTo>
                    <a:lnTo>
                      <a:pt x="1845" y="442"/>
                    </a:lnTo>
                    <a:lnTo>
                      <a:pt x="1848" y="436"/>
                    </a:lnTo>
                    <a:lnTo>
                      <a:pt x="1856" y="431"/>
                    </a:lnTo>
                    <a:lnTo>
                      <a:pt x="1858" y="429"/>
                    </a:lnTo>
                    <a:lnTo>
                      <a:pt x="1861" y="426"/>
                    </a:lnTo>
                    <a:lnTo>
                      <a:pt x="1869" y="415"/>
                    </a:lnTo>
                    <a:lnTo>
                      <a:pt x="1874" y="410"/>
                    </a:lnTo>
                    <a:lnTo>
                      <a:pt x="1879" y="408"/>
                    </a:lnTo>
                    <a:lnTo>
                      <a:pt x="1882" y="405"/>
                    </a:lnTo>
                    <a:lnTo>
                      <a:pt x="1887" y="405"/>
                    </a:lnTo>
                    <a:lnTo>
                      <a:pt x="1895" y="395"/>
                    </a:lnTo>
                    <a:close/>
                    <a:moveTo>
                      <a:pt x="2696" y="5"/>
                    </a:moveTo>
                    <a:lnTo>
                      <a:pt x="2696" y="8"/>
                    </a:lnTo>
                    <a:lnTo>
                      <a:pt x="2696" y="11"/>
                    </a:lnTo>
                    <a:lnTo>
                      <a:pt x="2696" y="13"/>
                    </a:lnTo>
                    <a:lnTo>
                      <a:pt x="2696" y="16"/>
                    </a:lnTo>
                    <a:lnTo>
                      <a:pt x="2694" y="16"/>
                    </a:lnTo>
                    <a:lnTo>
                      <a:pt x="2694" y="18"/>
                    </a:lnTo>
                    <a:lnTo>
                      <a:pt x="2691" y="21"/>
                    </a:lnTo>
                    <a:lnTo>
                      <a:pt x="2691" y="24"/>
                    </a:lnTo>
                    <a:lnTo>
                      <a:pt x="2691" y="26"/>
                    </a:lnTo>
                    <a:lnTo>
                      <a:pt x="2691" y="29"/>
                    </a:lnTo>
                    <a:lnTo>
                      <a:pt x="2691" y="31"/>
                    </a:lnTo>
                    <a:lnTo>
                      <a:pt x="2694" y="34"/>
                    </a:lnTo>
                    <a:lnTo>
                      <a:pt x="2694" y="37"/>
                    </a:lnTo>
                    <a:lnTo>
                      <a:pt x="2694" y="39"/>
                    </a:lnTo>
                    <a:lnTo>
                      <a:pt x="2694" y="42"/>
                    </a:lnTo>
                    <a:lnTo>
                      <a:pt x="2694" y="45"/>
                    </a:lnTo>
                    <a:lnTo>
                      <a:pt x="2694" y="47"/>
                    </a:lnTo>
                    <a:lnTo>
                      <a:pt x="2696" y="47"/>
                    </a:lnTo>
                    <a:lnTo>
                      <a:pt x="2696" y="50"/>
                    </a:lnTo>
                    <a:lnTo>
                      <a:pt x="2696" y="52"/>
                    </a:lnTo>
                    <a:lnTo>
                      <a:pt x="2696" y="55"/>
                    </a:lnTo>
                    <a:lnTo>
                      <a:pt x="2696" y="58"/>
                    </a:lnTo>
                    <a:lnTo>
                      <a:pt x="2696" y="60"/>
                    </a:lnTo>
                    <a:lnTo>
                      <a:pt x="2699" y="60"/>
                    </a:lnTo>
                    <a:lnTo>
                      <a:pt x="2696" y="60"/>
                    </a:lnTo>
                    <a:lnTo>
                      <a:pt x="2699" y="60"/>
                    </a:lnTo>
                    <a:lnTo>
                      <a:pt x="2696" y="60"/>
                    </a:lnTo>
                    <a:lnTo>
                      <a:pt x="2696" y="63"/>
                    </a:lnTo>
                    <a:lnTo>
                      <a:pt x="2696" y="65"/>
                    </a:lnTo>
                    <a:lnTo>
                      <a:pt x="2696" y="68"/>
                    </a:lnTo>
                    <a:lnTo>
                      <a:pt x="2699" y="68"/>
                    </a:lnTo>
                    <a:lnTo>
                      <a:pt x="2699" y="71"/>
                    </a:lnTo>
                    <a:lnTo>
                      <a:pt x="2699" y="73"/>
                    </a:lnTo>
                    <a:lnTo>
                      <a:pt x="2701" y="73"/>
                    </a:lnTo>
                    <a:lnTo>
                      <a:pt x="2701" y="76"/>
                    </a:lnTo>
                    <a:lnTo>
                      <a:pt x="2701" y="73"/>
                    </a:lnTo>
                    <a:lnTo>
                      <a:pt x="2701" y="76"/>
                    </a:lnTo>
                    <a:lnTo>
                      <a:pt x="2704" y="76"/>
                    </a:lnTo>
                    <a:lnTo>
                      <a:pt x="2704" y="79"/>
                    </a:lnTo>
                    <a:lnTo>
                      <a:pt x="2707" y="79"/>
                    </a:lnTo>
                    <a:lnTo>
                      <a:pt x="2707" y="81"/>
                    </a:lnTo>
                    <a:lnTo>
                      <a:pt x="2709" y="81"/>
                    </a:lnTo>
                    <a:lnTo>
                      <a:pt x="2712" y="81"/>
                    </a:lnTo>
                    <a:lnTo>
                      <a:pt x="2712" y="79"/>
                    </a:lnTo>
                    <a:lnTo>
                      <a:pt x="2715" y="79"/>
                    </a:lnTo>
                    <a:lnTo>
                      <a:pt x="2717" y="79"/>
                    </a:lnTo>
                    <a:lnTo>
                      <a:pt x="2717" y="76"/>
                    </a:lnTo>
                    <a:lnTo>
                      <a:pt x="2720" y="76"/>
                    </a:lnTo>
                    <a:lnTo>
                      <a:pt x="2722" y="76"/>
                    </a:lnTo>
                    <a:lnTo>
                      <a:pt x="2720" y="76"/>
                    </a:lnTo>
                    <a:lnTo>
                      <a:pt x="2717" y="79"/>
                    </a:lnTo>
                    <a:lnTo>
                      <a:pt x="2717" y="81"/>
                    </a:lnTo>
                    <a:lnTo>
                      <a:pt x="2717" y="84"/>
                    </a:lnTo>
                    <a:lnTo>
                      <a:pt x="2720" y="84"/>
                    </a:lnTo>
                    <a:lnTo>
                      <a:pt x="2720" y="86"/>
                    </a:lnTo>
                    <a:lnTo>
                      <a:pt x="2720" y="89"/>
                    </a:lnTo>
                    <a:lnTo>
                      <a:pt x="2722" y="89"/>
                    </a:lnTo>
                    <a:lnTo>
                      <a:pt x="2722" y="92"/>
                    </a:lnTo>
                    <a:lnTo>
                      <a:pt x="2725" y="92"/>
                    </a:lnTo>
                    <a:lnTo>
                      <a:pt x="2728" y="92"/>
                    </a:lnTo>
                    <a:lnTo>
                      <a:pt x="2728" y="94"/>
                    </a:lnTo>
                    <a:lnTo>
                      <a:pt x="2730" y="94"/>
                    </a:lnTo>
                    <a:lnTo>
                      <a:pt x="2730" y="97"/>
                    </a:lnTo>
                    <a:lnTo>
                      <a:pt x="2733" y="97"/>
                    </a:lnTo>
                    <a:lnTo>
                      <a:pt x="2733" y="99"/>
                    </a:lnTo>
                    <a:lnTo>
                      <a:pt x="2735" y="102"/>
                    </a:lnTo>
                    <a:lnTo>
                      <a:pt x="2738" y="102"/>
                    </a:lnTo>
                    <a:lnTo>
                      <a:pt x="2738" y="105"/>
                    </a:lnTo>
                    <a:lnTo>
                      <a:pt x="2741" y="105"/>
                    </a:lnTo>
                    <a:lnTo>
                      <a:pt x="2743" y="107"/>
                    </a:lnTo>
                    <a:lnTo>
                      <a:pt x="2746" y="107"/>
                    </a:lnTo>
                    <a:lnTo>
                      <a:pt x="2748" y="107"/>
                    </a:lnTo>
                    <a:lnTo>
                      <a:pt x="2751" y="107"/>
                    </a:lnTo>
                    <a:lnTo>
                      <a:pt x="2751" y="105"/>
                    </a:lnTo>
                    <a:lnTo>
                      <a:pt x="2754" y="105"/>
                    </a:lnTo>
                    <a:lnTo>
                      <a:pt x="2754" y="102"/>
                    </a:lnTo>
                    <a:lnTo>
                      <a:pt x="2756" y="102"/>
                    </a:lnTo>
                    <a:lnTo>
                      <a:pt x="2759" y="102"/>
                    </a:lnTo>
                    <a:lnTo>
                      <a:pt x="2759" y="99"/>
                    </a:lnTo>
                    <a:lnTo>
                      <a:pt x="2759" y="102"/>
                    </a:lnTo>
                    <a:lnTo>
                      <a:pt x="2762" y="102"/>
                    </a:lnTo>
                    <a:lnTo>
                      <a:pt x="2764" y="102"/>
                    </a:lnTo>
                    <a:lnTo>
                      <a:pt x="2764" y="99"/>
                    </a:lnTo>
                    <a:lnTo>
                      <a:pt x="2767" y="99"/>
                    </a:lnTo>
                    <a:lnTo>
                      <a:pt x="2767" y="102"/>
                    </a:lnTo>
                    <a:lnTo>
                      <a:pt x="2769" y="102"/>
                    </a:lnTo>
                    <a:lnTo>
                      <a:pt x="2767" y="102"/>
                    </a:lnTo>
                    <a:lnTo>
                      <a:pt x="2769" y="102"/>
                    </a:lnTo>
                    <a:lnTo>
                      <a:pt x="2772" y="102"/>
                    </a:lnTo>
                    <a:lnTo>
                      <a:pt x="2772" y="105"/>
                    </a:lnTo>
                    <a:lnTo>
                      <a:pt x="2775" y="105"/>
                    </a:lnTo>
                    <a:lnTo>
                      <a:pt x="2775" y="107"/>
                    </a:lnTo>
                    <a:lnTo>
                      <a:pt x="2777" y="107"/>
                    </a:lnTo>
                    <a:lnTo>
                      <a:pt x="2780" y="107"/>
                    </a:lnTo>
                    <a:lnTo>
                      <a:pt x="2782" y="107"/>
                    </a:lnTo>
                    <a:lnTo>
                      <a:pt x="2785" y="107"/>
                    </a:lnTo>
                    <a:lnTo>
                      <a:pt x="2788" y="107"/>
                    </a:lnTo>
                    <a:lnTo>
                      <a:pt x="2788" y="110"/>
                    </a:lnTo>
                    <a:lnTo>
                      <a:pt x="2788" y="112"/>
                    </a:lnTo>
                    <a:lnTo>
                      <a:pt x="2790" y="112"/>
                    </a:lnTo>
                    <a:lnTo>
                      <a:pt x="2793" y="115"/>
                    </a:lnTo>
                    <a:lnTo>
                      <a:pt x="2793" y="118"/>
                    </a:lnTo>
                    <a:lnTo>
                      <a:pt x="2790" y="118"/>
                    </a:lnTo>
                    <a:lnTo>
                      <a:pt x="2790" y="120"/>
                    </a:lnTo>
                    <a:lnTo>
                      <a:pt x="2788" y="120"/>
                    </a:lnTo>
                    <a:lnTo>
                      <a:pt x="2785" y="123"/>
                    </a:lnTo>
                    <a:lnTo>
                      <a:pt x="2782" y="123"/>
                    </a:lnTo>
                    <a:lnTo>
                      <a:pt x="2780" y="126"/>
                    </a:lnTo>
                    <a:lnTo>
                      <a:pt x="2777" y="128"/>
                    </a:lnTo>
                    <a:lnTo>
                      <a:pt x="2777" y="131"/>
                    </a:lnTo>
                    <a:lnTo>
                      <a:pt x="2777" y="133"/>
                    </a:lnTo>
                    <a:lnTo>
                      <a:pt x="2775" y="133"/>
                    </a:lnTo>
                    <a:lnTo>
                      <a:pt x="2775" y="136"/>
                    </a:lnTo>
                    <a:lnTo>
                      <a:pt x="2772" y="136"/>
                    </a:lnTo>
                    <a:lnTo>
                      <a:pt x="2772" y="139"/>
                    </a:lnTo>
                    <a:lnTo>
                      <a:pt x="2769" y="139"/>
                    </a:lnTo>
                    <a:lnTo>
                      <a:pt x="2767" y="139"/>
                    </a:lnTo>
                    <a:lnTo>
                      <a:pt x="2764" y="141"/>
                    </a:lnTo>
                    <a:lnTo>
                      <a:pt x="2762" y="141"/>
                    </a:lnTo>
                    <a:lnTo>
                      <a:pt x="2759" y="141"/>
                    </a:lnTo>
                    <a:lnTo>
                      <a:pt x="2756" y="141"/>
                    </a:lnTo>
                    <a:lnTo>
                      <a:pt x="2754" y="141"/>
                    </a:lnTo>
                    <a:lnTo>
                      <a:pt x="2751" y="141"/>
                    </a:lnTo>
                    <a:lnTo>
                      <a:pt x="2748" y="141"/>
                    </a:lnTo>
                    <a:lnTo>
                      <a:pt x="2746" y="141"/>
                    </a:lnTo>
                    <a:lnTo>
                      <a:pt x="2743" y="141"/>
                    </a:lnTo>
                    <a:lnTo>
                      <a:pt x="2741" y="141"/>
                    </a:lnTo>
                    <a:lnTo>
                      <a:pt x="2738" y="141"/>
                    </a:lnTo>
                    <a:lnTo>
                      <a:pt x="2735" y="141"/>
                    </a:lnTo>
                    <a:lnTo>
                      <a:pt x="2733" y="141"/>
                    </a:lnTo>
                    <a:lnTo>
                      <a:pt x="2730" y="141"/>
                    </a:lnTo>
                    <a:lnTo>
                      <a:pt x="2730" y="139"/>
                    </a:lnTo>
                    <a:lnTo>
                      <a:pt x="2728" y="139"/>
                    </a:lnTo>
                    <a:lnTo>
                      <a:pt x="2725" y="136"/>
                    </a:lnTo>
                    <a:lnTo>
                      <a:pt x="2722" y="136"/>
                    </a:lnTo>
                    <a:lnTo>
                      <a:pt x="2720" y="136"/>
                    </a:lnTo>
                    <a:lnTo>
                      <a:pt x="2717" y="136"/>
                    </a:lnTo>
                    <a:lnTo>
                      <a:pt x="2717" y="133"/>
                    </a:lnTo>
                    <a:lnTo>
                      <a:pt x="2715" y="133"/>
                    </a:lnTo>
                    <a:lnTo>
                      <a:pt x="2715" y="131"/>
                    </a:lnTo>
                    <a:lnTo>
                      <a:pt x="2712" y="131"/>
                    </a:lnTo>
                    <a:lnTo>
                      <a:pt x="2709" y="131"/>
                    </a:lnTo>
                    <a:lnTo>
                      <a:pt x="2709" y="128"/>
                    </a:lnTo>
                    <a:lnTo>
                      <a:pt x="2709" y="131"/>
                    </a:lnTo>
                    <a:lnTo>
                      <a:pt x="2709" y="128"/>
                    </a:lnTo>
                    <a:lnTo>
                      <a:pt x="2707" y="128"/>
                    </a:lnTo>
                    <a:lnTo>
                      <a:pt x="2707" y="126"/>
                    </a:lnTo>
                    <a:lnTo>
                      <a:pt x="2704" y="126"/>
                    </a:lnTo>
                    <a:lnTo>
                      <a:pt x="2704" y="123"/>
                    </a:lnTo>
                    <a:lnTo>
                      <a:pt x="2701" y="123"/>
                    </a:lnTo>
                    <a:lnTo>
                      <a:pt x="2699" y="123"/>
                    </a:lnTo>
                    <a:lnTo>
                      <a:pt x="2699" y="120"/>
                    </a:lnTo>
                    <a:lnTo>
                      <a:pt x="2696" y="120"/>
                    </a:lnTo>
                    <a:lnTo>
                      <a:pt x="2696" y="118"/>
                    </a:lnTo>
                    <a:lnTo>
                      <a:pt x="2694" y="118"/>
                    </a:lnTo>
                    <a:lnTo>
                      <a:pt x="2691" y="118"/>
                    </a:lnTo>
                    <a:lnTo>
                      <a:pt x="2691" y="115"/>
                    </a:lnTo>
                    <a:lnTo>
                      <a:pt x="2688" y="115"/>
                    </a:lnTo>
                    <a:lnTo>
                      <a:pt x="2686" y="112"/>
                    </a:lnTo>
                    <a:lnTo>
                      <a:pt x="2686" y="115"/>
                    </a:lnTo>
                    <a:lnTo>
                      <a:pt x="2683" y="115"/>
                    </a:lnTo>
                    <a:lnTo>
                      <a:pt x="2681" y="115"/>
                    </a:lnTo>
                    <a:lnTo>
                      <a:pt x="2681" y="112"/>
                    </a:lnTo>
                    <a:lnTo>
                      <a:pt x="2678" y="112"/>
                    </a:lnTo>
                    <a:lnTo>
                      <a:pt x="2678" y="115"/>
                    </a:lnTo>
                    <a:lnTo>
                      <a:pt x="2675" y="115"/>
                    </a:lnTo>
                    <a:lnTo>
                      <a:pt x="2673" y="115"/>
                    </a:lnTo>
                    <a:lnTo>
                      <a:pt x="2673" y="118"/>
                    </a:lnTo>
                    <a:lnTo>
                      <a:pt x="2670" y="115"/>
                    </a:lnTo>
                    <a:lnTo>
                      <a:pt x="2670" y="112"/>
                    </a:lnTo>
                    <a:lnTo>
                      <a:pt x="2668" y="112"/>
                    </a:lnTo>
                    <a:lnTo>
                      <a:pt x="2668" y="110"/>
                    </a:lnTo>
                    <a:lnTo>
                      <a:pt x="2668" y="107"/>
                    </a:lnTo>
                    <a:lnTo>
                      <a:pt x="2668" y="105"/>
                    </a:lnTo>
                    <a:lnTo>
                      <a:pt x="2665" y="105"/>
                    </a:lnTo>
                    <a:lnTo>
                      <a:pt x="2665" y="102"/>
                    </a:lnTo>
                    <a:lnTo>
                      <a:pt x="2662" y="102"/>
                    </a:lnTo>
                    <a:lnTo>
                      <a:pt x="2660" y="102"/>
                    </a:lnTo>
                    <a:lnTo>
                      <a:pt x="2660" y="99"/>
                    </a:lnTo>
                    <a:lnTo>
                      <a:pt x="2657" y="99"/>
                    </a:lnTo>
                    <a:lnTo>
                      <a:pt x="2657" y="97"/>
                    </a:lnTo>
                    <a:lnTo>
                      <a:pt x="2654" y="94"/>
                    </a:lnTo>
                    <a:lnTo>
                      <a:pt x="2654" y="92"/>
                    </a:lnTo>
                    <a:lnTo>
                      <a:pt x="2654" y="94"/>
                    </a:lnTo>
                    <a:lnTo>
                      <a:pt x="2657" y="94"/>
                    </a:lnTo>
                    <a:lnTo>
                      <a:pt x="2657" y="92"/>
                    </a:lnTo>
                    <a:lnTo>
                      <a:pt x="2654" y="89"/>
                    </a:lnTo>
                    <a:lnTo>
                      <a:pt x="2657" y="89"/>
                    </a:lnTo>
                    <a:lnTo>
                      <a:pt x="2657" y="86"/>
                    </a:lnTo>
                    <a:lnTo>
                      <a:pt x="2654" y="86"/>
                    </a:lnTo>
                    <a:lnTo>
                      <a:pt x="2654" y="84"/>
                    </a:lnTo>
                    <a:lnTo>
                      <a:pt x="2654" y="81"/>
                    </a:lnTo>
                    <a:lnTo>
                      <a:pt x="2654" y="79"/>
                    </a:lnTo>
                    <a:lnTo>
                      <a:pt x="2652" y="79"/>
                    </a:lnTo>
                    <a:lnTo>
                      <a:pt x="2652" y="76"/>
                    </a:lnTo>
                    <a:lnTo>
                      <a:pt x="2654" y="76"/>
                    </a:lnTo>
                    <a:lnTo>
                      <a:pt x="2654" y="73"/>
                    </a:lnTo>
                    <a:lnTo>
                      <a:pt x="2654" y="71"/>
                    </a:lnTo>
                    <a:lnTo>
                      <a:pt x="2654" y="68"/>
                    </a:lnTo>
                    <a:lnTo>
                      <a:pt x="2654" y="71"/>
                    </a:lnTo>
                    <a:lnTo>
                      <a:pt x="2654" y="68"/>
                    </a:lnTo>
                    <a:lnTo>
                      <a:pt x="2654" y="65"/>
                    </a:lnTo>
                    <a:lnTo>
                      <a:pt x="2654" y="63"/>
                    </a:lnTo>
                    <a:lnTo>
                      <a:pt x="2654" y="60"/>
                    </a:lnTo>
                    <a:lnTo>
                      <a:pt x="2654" y="58"/>
                    </a:lnTo>
                    <a:lnTo>
                      <a:pt x="2654" y="55"/>
                    </a:lnTo>
                    <a:lnTo>
                      <a:pt x="2654" y="52"/>
                    </a:lnTo>
                    <a:lnTo>
                      <a:pt x="2652" y="50"/>
                    </a:lnTo>
                    <a:lnTo>
                      <a:pt x="2649" y="50"/>
                    </a:lnTo>
                    <a:lnTo>
                      <a:pt x="2649" y="47"/>
                    </a:lnTo>
                    <a:lnTo>
                      <a:pt x="2647" y="47"/>
                    </a:lnTo>
                    <a:lnTo>
                      <a:pt x="2647" y="50"/>
                    </a:lnTo>
                    <a:lnTo>
                      <a:pt x="2644" y="50"/>
                    </a:lnTo>
                    <a:lnTo>
                      <a:pt x="2644" y="52"/>
                    </a:lnTo>
                    <a:lnTo>
                      <a:pt x="2647" y="52"/>
                    </a:lnTo>
                    <a:lnTo>
                      <a:pt x="2644" y="52"/>
                    </a:lnTo>
                    <a:lnTo>
                      <a:pt x="2641" y="52"/>
                    </a:lnTo>
                    <a:lnTo>
                      <a:pt x="2641" y="50"/>
                    </a:lnTo>
                    <a:lnTo>
                      <a:pt x="2641" y="47"/>
                    </a:lnTo>
                    <a:lnTo>
                      <a:pt x="2641" y="45"/>
                    </a:lnTo>
                    <a:lnTo>
                      <a:pt x="2644" y="45"/>
                    </a:lnTo>
                    <a:lnTo>
                      <a:pt x="2644" y="42"/>
                    </a:lnTo>
                    <a:lnTo>
                      <a:pt x="2647" y="42"/>
                    </a:lnTo>
                    <a:lnTo>
                      <a:pt x="2647" y="45"/>
                    </a:lnTo>
                    <a:lnTo>
                      <a:pt x="2647" y="42"/>
                    </a:lnTo>
                    <a:lnTo>
                      <a:pt x="2649" y="42"/>
                    </a:lnTo>
                    <a:lnTo>
                      <a:pt x="2652" y="42"/>
                    </a:lnTo>
                    <a:lnTo>
                      <a:pt x="2652" y="39"/>
                    </a:lnTo>
                    <a:lnTo>
                      <a:pt x="2652" y="37"/>
                    </a:lnTo>
                    <a:lnTo>
                      <a:pt x="2652" y="34"/>
                    </a:lnTo>
                    <a:lnTo>
                      <a:pt x="2652" y="31"/>
                    </a:lnTo>
                    <a:lnTo>
                      <a:pt x="2652" y="29"/>
                    </a:lnTo>
                    <a:lnTo>
                      <a:pt x="2652" y="26"/>
                    </a:lnTo>
                    <a:lnTo>
                      <a:pt x="2654" y="26"/>
                    </a:lnTo>
                    <a:lnTo>
                      <a:pt x="2654" y="24"/>
                    </a:lnTo>
                    <a:lnTo>
                      <a:pt x="2654" y="21"/>
                    </a:lnTo>
                    <a:lnTo>
                      <a:pt x="2654" y="18"/>
                    </a:lnTo>
                    <a:lnTo>
                      <a:pt x="2654" y="16"/>
                    </a:lnTo>
                    <a:lnTo>
                      <a:pt x="2657" y="16"/>
                    </a:lnTo>
                    <a:lnTo>
                      <a:pt x="2660" y="16"/>
                    </a:lnTo>
                    <a:lnTo>
                      <a:pt x="2660" y="13"/>
                    </a:lnTo>
                    <a:lnTo>
                      <a:pt x="2662" y="13"/>
                    </a:lnTo>
                    <a:lnTo>
                      <a:pt x="2665" y="13"/>
                    </a:lnTo>
                    <a:lnTo>
                      <a:pt x="2665" y="11"/>
                    </a:lnTo>
                    <a:lnTo>
                      <a:pt x="2668" y="11"/>
                    </a:lnTo>
                    <a:lnTo>
                      <a:pt x="2670" y="11"/>
                    </a:lnTo>
                    <a:lnTo>
                      <a:pt x="2673" y="11"/>
                    </a:lnTo>
                    <a:lnTo>
                      <a:pt x="2675" y="11"/>
                    </a:lnTo>
                    <a:lnTo>
                      <a:pt x="2675" y="8"/>
                    </a:lnTo>
                    <a:lnTo>
                      <a:pt x="2678" y="8"/>
                    </a:lnTo>
                    <a:lnTo>
                      <a:pt x="2678" y="5"/>
                    </a:lnTo>
                    <a:lnTo>
                      <a:pt x="2681" y="5"/>
                    </a:lnTo>
                    <a:lnTo>
                      <a:pt x="2683" y="5"/>
                    </a:lnTo>
                    <a:lnTo>
                      <a:pt x="2683" y="3"/>
                    </a:lnTo>
                    <a:lnTo>
                      <a:pt x="2686" y="3"/>
                    </a:lnTo>
                    <a:lnTo>
                      <a:pt x="2686" y="5"/>
                    </a:lnTo>
                    <a:lnTo>
                      <a:pt x="2686" y="3"/>
                    </a:lnTo>
                    <a:lnTo>
                      <a:pt x="2688" y="3"/>
                    </a:lnTo>
                    <a:lnTo>
                      <a:pt x="2691" y="3"/>
                    </a:lnTo>
                    <a:lnTo>
                      <a:pt x="2691" y="0"/>
                    </a:lnTo>
                    <a:lnTo>
                      <a:pt x="2694" y="0"/>
                    </a:lnTo>
                    <a:lnTo>
                      <a:pt x="2694" y="3"/>
                    </a:lnTo>
                    <a:lnTo>
                      <a:pt x="2696" y="3"/>
                    </a:lnTo>
                    <a:lnTo>
                      <a:pt x="2696" y="5"/>
                    </a:lnTo>
                    <a:close/>
                  </a:path>
                </a:pathLst>
              </a:custGeom>
              <a:no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82" name="Freeform 246"/>
              <p:cNvSpPr>
                <a:spLocks/>
              </p:cNvSpPr>
              <p:nvPr/>
            </p:nvSpPr>
            <p:spPr bwMode="auto">
              <a:xfrm>
                <a:off x="4506" y="1581"/>
                <a:ext cx="18" cy="5"/>
              </a:xfrm>
              <a:custGeom>
                <a:avLst/>
                <a:gdLst>
                  <a:gd name="T0" fmla="*/ 2 w 18"/>
                  <a:gd name="T1" fmla="*/ 0 h 5"/>
                  <a:gd name="T2" fmla="*/ 5 w 18"/>
                  <a:gd name="T3" fmla="*/ 3 h 5"/>
                  <a:gd name="T4" fmla="*/ 18 w 18"/>
                  <a:gd name="T5" fmla="*/ 5 h 5"/>
                  <a:gd name="T6" fmla="*/ 5 w 18"/>
                  <a:gd name="T7" fmla="*/ 3 h 5"/>
                  <a:gd name="T8" fmla="*/ 2 w 18"/>
                  <a:gd name="T9" fmla="*/ 3 h 5"/>
                  <a:gd name="T10" fmla="*/ 2 w 18"/>
                  <a:gd name="T11" fmla="*/ 5 h 5"/>
                  <a:gd name="T12" fmla="*/ 0 w 18"/>
                  <a:gd name="T13" fmla="*/ 5 h 5"/>
                  <a:gd name="T14" fmla="*/ 0 w 18"/>
                  <a:gd name="T15" fmla="*/ 3 h 5"/>
                  <a:gd name="T16" fmla="*/ 0 w 18"/>
                  <a:gd name="T17" fmla="*/ 0 h 5"/>
                  <a:gd name="T18" fmla="*/ 2 w 18"/>
                  <a:gd name="T1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8" h="5">
                    <a:moveTo>
                      <a:pt x="2" y="0"/>
                    </a:moveTo>
                    <a:lnTo>
                      <a:pt x="5" y="3"/>
                    </a:lnTo>
                    <a:lnTo>
                      <a:pt x="18" y="5"/>
                    </a:lnTo>
                    <a:lnTo>
                      <a:pt x="5" y="3"/>
                    </a:lnTo>
                    <a:lnTo>
                      <a:pt x="2" y="3"/>
                    </a:lnTo>
                    <a:lnTo>
                      <a:pt x="2" y="5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83" name="Freeform 247"/>
              <p:cNvSpPr>
                <a:spLocks/>
              </p:cNvSpPr>
              <p:nvPr/>
            </p:nvSpPr>
            <p:spPr bwMode="auto">
              <a:xfrm>
                <a:off x="4511" y="1484"/>
                <a:ext cx="10" cy="19"/>
              </a:xfrm>
              <a:custGeom>
                <a:avLst/>
                <a:gdLst>
                  <a:gd name="T0" fmla="*/ 5 w 10"/>
                  <a:gd name="T1" fmla="*/ 19 h 19"/>
                  <a:gd name="T2" fmla="*/ 2 w 10"/>
                  <a:gd name="T3" fmla="*/ 19 h 19"/>
                  <a:gd name="T4" fmla="*/ 2 w 10"/>
                  <a:gd name="T5" fmla="*/ 16 h 19"/>
                  <a:gd name="T6" fmla="*/ 0 w 10"/>
                  <a:gd name="T7" fmla="*/ 16 h 19"/>
                  <a:gd name="T8" fmla="*/ 0 w 10"/>
                  <a:gd name="T9" fmla="*/ 13 h 19"/>
                  <a:gd name="T10" fmla="*/ 0 w 10"/>
                  <a:gd name="T11" fmla="*/ 11 h 19"/>
                  <a:gd name="T12" fmla="*/ 0 w 10"/>
                  <a:gd name="T13" fmla="*/ 8 h 19"/>
                  <a:gd name="T14" fmla="*/ 0 w 10"/>
                  <a:gd name="T15" fmla="*/ 5 h 19"/>
                  <a:gd name="T16" fmla="*/ 0 w 10"/>
                  <a:gd name="T17" fmla="*/ 3 h 19"/>
                  <a:gd name="T18" fmla="*/ 2 w 10"/>
                  <a:gd name="T19" fmla="*/ 3 h 19"/>
                  <a:gd name="T20" fmla="*/ 2 w 10"/>
                  <a:gd name="T21" fmla="*/ 0 h 19"/>
                  <a:gd name="T22" fmla="*/ 5 w 10"/>
                  <a:gd name="T23" fmla="*/ 0 h 19"/>
                  <a:gd name="T24" fmla="*/ 8 w 10"/>
                  <a:gd name="T25" fmla="*/ 0 h 19"/>
                  <a:gd name="T26" fmla="*/ 8 w 10"/>
                  <a:gd name="T27" fmla="*/ 3 h 19"/>
                  <a:gd name="T28" fmla="*/ 8 w 10"/>
                  <a:gd name="T29" fmla="*/ 5 h 19"/>
                  <a:gd name="T30" fmla="*/ 10 w 10"/>
                  <a:gd name="T31" fmla="*/ 5 h 19"/>
                  <a:gd name="T32" fmla="*/ 10 w 10"/>
                  <a:gd name="T33" fmla="*/ 8 h 19"/>
                  <a:gd name="T34" fmla="*/ 10 w 10"/>
                  <a:gd name="T35" fmla="*/ 11 h 19"/>
                  <a:gd name="T36" fmla="*/ 8 w 10"/>
                  <a:gd name="T37" fmla="*/ 13 h 19"/>
                  <a:gd name="T38" fmla="*/ 8 w 10"/>
                  <a:gd name="T39" fmla="*/ 16 h 19"/>
                  <a:gd name="T40" fmla="*/ 5 w 10"/>
                  <a:gd name="T41" fmla="*/ 16 h 19"/>
                  <a:gd name="T42" fmla="*/ 5 w 10"/>
                  <a:gd name="T43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0" h="19">
                    <a:moveTo>
                      <a:pt x="5" y="19"/>
                    </a:moveTo>
                    <a:lnTo>
                      <a:pt x="2" y="19"/>
                    </a:lnTo>
                    <a:lnTo>
                      <a:pt x="2" y="16"/>
                    </a:lnTo>
                    <a:lnTo>
                      <a:pt x="0" y="16"/>
                    </a:lnTo>
                    <a:lnTo>
                      <a:pt x="0" y="13"/>
                    </a:lnTo>
                    <a:lnTo>
                      <a:pt x="0" y="11"/>
                    </a:lnTo>
                    <a:lnTo>
                      <a:pt x="0" y="8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2" y="0"/>
                    </a:lnTo>
                    <a:lnTo>
                      <a:pt x="5" y="0"/>
                    </a:lnTo>
                    <a:lnTo>
                      <a:pt x="8" y="0"/>
                    </a:lnTo>
                    <a:lnTo>
                      <a:pt x="8" y="3"/>
                    </a:lnTo>
                    <a:lnTo>
                      <a:pt x="8" y="5"/>
                    </a:lnTo>
                    <a:lnTo>
                      <a:pt x="10" y="5"/>
                    </a:lnTo>
                    <a:lnTo>
                      <a:pt x="10" y="8"/>
                    </a:lnTo>
                    <a:lnTo>
                      <a:pt x="10" y="11"/>
                    </a:lnTo>
                    <a:lnTo>
                      <a:pt x="8" y="13"/>
                    </a:lnTo>
                    <a:lnTo>
                      <a:pt x="8" y="16"/>
                    </a:lnTo>
                    <a:lnTo>
                      <a:pt x="5" y="16"/>
                    </a:lnTo>
                    <a:lnTo>
                      <a:pt x="5" y="19"/>
                    </a:lnTo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84" name="Freeform 248"/>
              <p:cNvSpPr>
                <a:spLocks/>
              </p:cNvSpPr>
              <p:nvPr/>
            </p:nvSpPr>
            <p:spPr bwMode="auto">
              <a:xfrm>
                <a:off x="4503" y="1424"/>
                <a:ext cx="5" cy="8"/>
              </a:xfrm>
              <a:custGeom>
                <a:avLst/>
                <a:gdLst>
                  <a:gd name="T0" fmla="*/ 5 w 5"/>
                  <a:gd name="T1" fmla="*/ 0 h 8"/>
                  <a:gd name="T2" fmla="*/ 5 w 5"/>
                  <a:gd name="T3" fmla="*/ 3 h 8"/>
                  <a:gd name="T4" fmla="*/ 3 w 5"/>
                  <a:gd name="T5" fmla="*/ 3 h 8"/>
                  <a:gd name="T6" fmla="*/ 3 w 5"/>
                  <a:gd name="T7" fmla="*/ 5 h 8"/>
                  <a:gd name="T8" fmla="*/ 3 w 5"/>
                  <a:gd name="T9" fmla="*/ 8 h 8"/>
                  <a:gd name="T10" fmla="*/ 0 w 5"/>
                  <a:gd name="T11" fmla="*/ 8 h 8"/>
                  <a:gd name="T12" fmla="*/ 0 w 5"/>
                  <a:gd name="T13" fmla="*/ 5 h 8"/>
                  <a:gd name="T14" fmla="*/ 3 w 5"/>
                  <a:gd name="T15" fmla="*/ 5 h 8"/>
                  <a:gd name="T16" fmla="*/ 3 w 5"/>
                  <a:gd name="T17" fmla="*/ 3 h 8"/>
                  <a:gd name="T18" fmla="*/ 5 w 5"/>
                  <a:gd name="T1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8">
                    <a:moveTo>
                      <a:pt x="5" y="0"/>
                    </a:moveTo>
                    <a:lnTo>
                      <a:pt x="5" y="3"/>
                    </a:lnTo>
                    <a:lnTo>
                      <a:pt x="3" y="3"/>
                    </a:lnTo>
                    <a:lnTo>
                      <a:pt x="3" y="5"/>
                    </a:lnTo>
                    <a:lnTo>
                      <a:pt x="3" y="8"/>
                    </a:lnTo>
                    <a:lnTo>
                      <a:pt x="0" y="8"/>
                    </a:lnTo>
                    <a:lnTo>
                      <a:pt x="0" y="5"/>
                    </a:lnTo>
                    <a:lnTo>
                      <a:pt x="3" y="5"/>
                    </a:lnTo>
                    <a:lnTo>
                      <a:pt x="3" y="3"/>
                    </a:lnTo>
                    <a:lnTo>
                      <a:pt x="5" y="0"/>
                    </a:lnTo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85" name="Freeform 249"/>
              <p:cNvSpPr>
                <a:spLocks/>
              </p:cNvSpPr>
              <p:nvPr/>
            </p:nvSpPr>
            <p:spPr bwMode="auto">
              <a:xfrm>
                <a:off x="4508" y="1424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86" name="Freeform 250"/>
              <p:cNvSpPr>
                <a:spLocks/>
              </p:cNvSpPr>
              <p:nvPr/>
            </p:nvSpPr>
            <p:spPr bwMode="auto">
              <a:xfrm>
                <a:off x="4075" y="1351"/>
                <a:ext cx="16" cy="34"/>
              </a:xfrm>
              <a:custGeom>
                <a:avLst/>
                <a:gdLst>
                  <a:gd name="T0" fmla="*/ 10 w 16"/>
                  <a:gd name="T1" fmla="*/ 0 h 34"/>
                  <a:gd name="T2" fmla="*/ 13 w 16"/>
                  <a:gd name="T3" fmla="*/ 0 h 34"/>
                  <a:gd name="T4" fmla="*/ 13 w 16"/>
                  <a:gd name="T5" fmla="*/ 3 h 34"/>
                  <a:gd name="T6" fmla="*/ 13 w 16"/>
                  <a:gd name="T7" fmla="*/ 5 h 34"/>
                  <a:gd name="T8" fmla="*/ 13 w 16"/>
                  <a:gd name="T9" fmla="*/ 8 h 34"/>
                  <a:gd name="T10" fmla="*/ 16 w 16"/>
                  <a:gd name="T11" fmla="*/ 8 h 34"/>
                  <a:gd name="T12" fmla="*/ 13 w 16"/>
                  <a:gd name="T13" fmla="*/ 10 h 34"/>
                  <a:gd name="T14" fmla="*/ 13 w 16"/>
                  <a:gd name="T15" fmla="*/ 13 h 34"/>
                  <a:gd name="T16" fmla="*/ 13 w 16"/>
                  <a:gd name="T17" fmla="*/ 16 h 34"/>
                  <a:gd name="T18" fmla="*/ 16 w 16"/>
                  <a:gd name="T19" fmla="*/ 16 h 34"/>
                  <a:gd name="T20" fmla="*/ 16 w 16"/>
                  <a:gd name="T21" fmla="*/ 18 h 34"/>
                  <a:gd name="T22" fmla="*/ 16 w 16"/>
                  <a:gd name="T23" fmla="*/ 21 h 34"/>
                  <a:gd name="T24" fmla="*/ 13 w 16"/>
                  <a:gd name="T25" fmla="*/ 21 h 34"/>
                  <a:gd name="T26" fmla="*/ 13 w 16"/>
                  <a:gd name="T27" fmla="*/ 24 h 34"/>
                  <a:gd name="T28" fmla="*/ 10 w 16"/>
                  <a:gd name="T29" fmla="*/ 24 h 34"/>
                  <a:gd name="T30" fmla="*/ 10 w 16"/>
                  <a:gd name="T31" fmla="*/ 26 h 34"/>
                  <a:gd name="T32" fmla="*/ 8 w 16"/>
                  <a:gd name="T33" fmla="*/ 26 h 34"/>
                  <a:gd name="T34" fmla="*/ 8 w 16"/>
                  <a:gd name="T35" fmla="*/ 29 h 34"/>
                  <a:gd name="T36" fmla="*/ 5 w 16"/>
                  <a:gd name="T37" fmla="*/ 31 h 34"/>
                  <a:gd name="T38" fmla="*/ 3 w 16"/>
                  <a:gd name="T39" fmla="*/ 34 h 34"/>
                  <a:gd name="T40" fmla="*/ 3 w 16"/>
                  <a:gd name="T41" fmla="*/ 31 h 34"/>
                  <a:gd name="T42" fmla="*/ 0 w 16"/>
                  <a:gd name="T43" fmla="*/ 31 h 34"/>
                  <a:gd name="T44" fmla="*/ 0 w 16"/>
                  <a:gd name="T45" fmla="*/ 29 h 34"/>
                  <a:gd name="T46" fmla="*/ 0 w 16"/>
                  <a:gd name="T47" fmla="*/ 26 h 34"/>
                  <a:gd name="T48" fmla="*/ 3 w 16"/>
                  <a:gd name="T49" fmla="*/ 24 h 34"/>
                  <a:gd name="T50" fmla="*/ 0 w 16"/>
                  <a:gd name="T51" fmla="*/ 24 h 34"/>
                  <a:gd name="T52" fmla="*/ 3 w 16"/>
                  <a:gd name="T53" fmla="*/ 24 h 34"/>
                  <a:gd name="T54" fmla="*/ 0 w 16"/>
                  <a:gd name="T55" fmla="*/ 24 h 34"/>
                  <a:gd name="T56" fmla="*/ 3 w 16"/>
                  <a:gd name="T57" fmla="*/ 24 h 34"/>
                  <a:gd name="T58" fmla="*/ 3 w 16"/>
                  <a:gd name="T59" fmla="*/ 21 h 34"/>
                  <a:gd name="T60" fmla="*/ 5 w 16"/>
                  <a:gd name="T61" fmla="*/ 21 h 34"/>
                  <a:gd name="T62" fmla="*/ 5 w 16"/>
                  <a:gd name="T63" fmla="*/ 18 h 34"/>
                  <a:gd name="T64" fmla="*/ 5 w 16"/>
                  <a:gd name="T65" fmla="*/ 16 h 34"/>
                  <a:gd name="T66" fmla="*/ 5 w 16"/>
                  <a:gd name="T67" fmla="*/ 13 h 34"/>
                  <a:gd name="T68" fmla="*/ 8 w 16"/>
                  <a:gd name="T69" fmla="*/ 13 h 34"/>
                  <a:gd name="T70" fmla="*/ 8 w 16"/>
                  <a:gd name="T71" fmla="*/ 10 h 34"/>
                  <a:gd name="T72" fmla="*/ 8 w 16"/>
                  <a:gd name="T73" fmla="*/ 8 h 34"/>
                  <a:gd name="T74" fmla="*/ 8 w 16"/>
                  <a:gd name="T75" fmla="*/ 5 h 34"/>
                  <a:gd name="T76" fmla="*/ 8 w 16"/>
                  <a:gd name="T77" fmla="*/ 3 h 34"/>
                  <a:gd name="T78" fmla="*/ 10 w 16"/>
                  <a:gd name="T79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6" h="34">
                    <a:moveTo>
                      <a:pt x="10" y="0"/>
                    </a:moveTo>
                    <a:lnTo>
                      <a:pt x="13" y="0"/>
                    </a:lnTo>
                    <a:lnTo>
                      <a:pt x="13" y="3"/>
                    </a:lnTo>
                    <a:lnTo>
                      <a:pt x="13" y="5"/>
                    </a:lnTo>
                    <a:lnTo>
                      <a:pt x="13" y="8"/>
                    </a:lnTo>
                    <a:lnTo>
                      <a:pt x="16" y="8"/>
                    </a:lnTo>
                    <a:lnTo>
                      <a:pt x="13" y="10"/>
                    </a:lnTo>
                    <a:lnTo>
                      <a:pt x="13" y="13"/>
                    </a:lnTo>
                    <a:lnTo>
                      <a:pt x="13" y="16"/>
                    </a:lnTo>
                    <a:lnTo>
                      <a:pt x="16" y="16"/>
                    </a:lnTo>
                    <a:lnTo>
                      <a:pt x="16" y="18"/>
                    </a:lnTo>
                    <a:lnTo>
                      <a:pt x="16" y="21"/>
                    </a:lnTo>
                    <a:lnTo>
                      <a:pt x="13" y="21"/>
                    </a:lnTo>
                    <a:lnTo>
                      <a:pt x="13" y="24"/>
                    </a:lnTo>
                    <a:lnTo>
                      <a:pt x="10" y="24"/>
                    </a:lnTo>
                    <a:lnTo>
                      <a:pt x="10" y="26"/>
                    </a:lnTo>
                    <a:lnTo>
                      <a:pt x="8" y="26"/>
                    </a:lnTo>
                    <a:lnTo>
                      <a:pt x="8" y="29"/>
                    </a:lnTo>
                    <a:lnTo>
                      <a:pt x="5" y="31"/>
                    </a:lnTo>
                    <a:lnTo>
                      <a:pt x="3" y="34"/>
                    </a:lnTo>
                    <a:lnTo>
                      <a:pt x="3" y="31"/>
                    </a:lnTo>
                    <a:lnTo>
                      <a:pt x="0" y="31"/>
                    </a:lnTo>
                    <a:lnTo>
                      <a:pt x="0" y="29"/>
                    </a:lnTo>
                    <a:lnTo>
                      <a:pt x="0" y="26"/>
                    </a:lnTo>
                    <a:lnTo>
                      <a:pt x="3" y="24"/>
                    </a:lnTo>
                    <a:lnTo>
                      <a:pt x="0" y="24"/>
                    </a:lnTo>
                    <a:lnTo>
                      <a:pt x="3" y="24"/>
                    </a:lnTo>
                    <a:lnTo>
                      <a:pt x="0" y="24"/>
                    </a:lnTo>
                    <a:lnTo>
                      <a:pt x="3" y="24"/>
                    </a:lnTo>
                    <a:lnTo>
                      <a:pt x="3" y="21"/>
                    </a:lnTo>
                    <a:lnTo>
                      <a:pt x="5" y="21"/>
                    </a:lnTo>
                    <a:lnTo>
                      <a:pt x="5" y="18"/>
                    </a:lnTo>
                    <a:lnTo>
                      <a:pt x="5" y="16"/>
                    </a:lnTo>
                    <a:lnTo>
                      <a:pt x="5" y="13"/>
                    </a:lnTo>
                    <a:lnTo>
                      <a:pt x="8" y="13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8" y="5"/>
                    </a:lnTo>
                    <a:lnTo>
                      <a:pt x="8" y="3"/>
                    </a:lnTo>
                    <a:lnTo>
                      <a:pt x="10" y="0"/>
                    </a:lnTo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87" name="Freeform 251"/>
              <p:cNvSpPr>
                <a:spLocks/>
              </p:cNvSpPr>
              <p:nvPr/>
            </p:nvSpPr>
            <p:spPr bwMode="auto">
              <a:xfrm>
                <a:off x="4067" y="1147"/>
                <a:ext cx="24" cy="29"/>
              </a:xfrm>
              <a:custGeom>
                <a:avLst/>
                <a:gdLst>
                  <a:gd name="T0" fmla="*/ 21 w 24"/>
                  <a:gd name="T1" fmla="*/ 0 h 29"/>
                  <a:gd name="T2" fmla="*/ 24 w 24"/>
                  <a:gd name="T3" fmla="*/ 3 h 29"/>
                  <a:gd name="T4" fmla="*/ 24 w 24"/>
                  <a:gd name="T5" fmla="*/ 6 h 29"/>
                  <a:gd name="T6" fmla="*/ 24 w 24"/>
                  <a:gd name="T7" fmla="*/ 8 h 29"/>
                  <a:gd name="T8" fmla="*/ 21 w 24"/>
                  <a:gd name="T9" fmla="*/ 8 h 29"/>
                  <a:gd name="T10" fmla="*/ 21 w 24"/>
                  <a:gd name="T11" fmla="*/ 11 h 29"/>
                  <a:gd name="T12" fmla="*/ 21 w 24"/>
                  <a:gd name="T13" fmla="*/ 13 h 29"/>
                  <a:gd name="T14" fmla="*/ 21 w 24"/>
                  <a:gd name="T15" fmla="*/ 16 h 29"/>
                  <a:gd name="T16" fmla="*/ 24 w 24"/>
                  <a:gd name="T17" fmla="*/ 16 h 29"/>
                  <a:gd name="T18" fmla="*/ 24 w 24"/>
                  <a:gd name="T19" fmla="*/ 19 h 29"/>
                  <a:gd name="T20" fmla="*/ 24 w 24"/>
                  <a:gd name="T21" fmla="*/ 21 h 29"/>
                  <a:gd name="T22" fmla="*/ 21 w 24"/>
                  <a:gd name="T23" fmla="*/ 21 h 29"/>
                  <a:gd name="T24" fmla="*/ 21 w 24"/>
                  <a:gd name="T25" fmla="*/ 24 h 29"/>
                  <a:gd name="T26" fmla="*/ 21 w 24"/>
                  <a:gd name="T27" fmla="*/ 26 h 29"/>
                  <a:gd name="T28" fmla="*/ 21 w 24"/>
                  <a:gd name="T29" fmla="*/ 29 h 29"/>
                  <a:gd name="T30" fmla="*/ 18 w 24"/>
                  <a:gd name="T31" fmla="*/ 29 h 29"/>
                  <a:gd name="T32" fmla="*/ 16 w 24"/>
                  <a:gd name="T33" fmla="*/ 29 h 29"/>
                  <a:gd name="T34" fmla="*/ 16 w 24"/>
                  <a:gd name="T35" fmla="*/ 26 h 29"/>
                  <a:gd name="T36" fmla="*/ 16 w 24"/>
                  <a:gd name="T37" fmla="*/ 29 h 29"/>
                  <a:gd name="T38" fmla="*/ 13 w 24"/>
                  <a:gd name="T39" fmla="*/ 29 h 29"/>
                  <a:gd name="T40" fmla="*/ 11 w 24"/>
                  <a:gd name="T41" fmla="*/ 29 h 29"/>
                  <a:gd name="T42" fmla="*/ 8 w 24"/>
                  <a:gd name="T43" fmla="*/ 29 h 29"/>
                  <a:gd name="T44" fmla="*/ 8 w 24"/>
                  <a:gd name="T45" fmla="*/ 26 h 29"/>
                  <a:gd name="T46" fmla="*/ 5 w 24"/>
                  <a:gd name="T47" fmla="*/ 26 h 29"/>
                  <a:gd name="T48" fmla="*/ 3 w 24"/>
                  <a:gd name="T49" fmla="*/ 26 h 29"/>
                  <a:gd name="T50" fmla="*/ 3 w 24"/>
                  <a:gd name="T51" fmla="*/ 24 h 29"/>
                  <a:gd name="T52" fmla="*/ 0 w 24"/>
                  <a:gd name="T53" fmla="*/ 24 h 29"/>
                  <a:gd name="T54" fmla="*/ 3 w 24"/>
                  <a:gd name="T55" fmla="*/ 24 h 29"/>
                  <a:gd name="T56" fmla="*/ 3 w 24"/>
                  <a:gd name="T57" fmla="*/ 21 h 29"/>
                  <a:gd name="T58" fmla="*/ 3 w 24"/>
                  <a:gd name="T59" fmla="*/ 19 h 29"/>
                  <a:gd name="T60" fmla="*/ 0 w 24"/>
                  <a:gd name="T61" fmla="*/ 19 h 29"/>
                  <a:gd name="T62" fmla="*/ 0 w 24"/>
                  <a:gd name="T63" fmla="*/ 16 h 29"/>
                  <a:gd name="T64" fmla="*/ 0 w 24"/>
                  <a:gd name="T65" fmla="*/ 13 h 29"/>
                  <a:gd name="T66" fmla="*/ 3 w 24"/>
                  <a:gd name="T67" fmla="*/ 13 h 29"/>
                  <a:gd name="T68" fmla="*/ 3 w 24"/>
                  <a:gd name="T69" fmla="*/ 11 h 29"/>
                  <a:gd name="T70" fmla="*/ 5 w 24"/>
                  <a:gd name="T71" fmla="*/ 11 h 29"/>
                  <a:gd name="T72" fmla="*/ 5 w 24"/>
                  <a:gd name="T73" fmla="*/ 13 h 29"/>
                  <a:gd name="T74" fmla="*/ 8 w 24"/>
                  <a:gd name="T75" fmla="*/ 13 h 29"/>
                  <a:gd name="T76" fmla="*/ 11 w 24"/>
                  <a:gd name="T77" fmla="*/ 13 h 29"/>
                  <a:gd name="T78" fmla="*/ 11 w 24"/>
                  <a:gd name="T79" fmla="*/ 11 h 29"/>
                  <a:gd name="T80" fmla="*/ 13 w 24"/>
                  <a:gd name="T81" fmla="*/ 11 h 29"/>
                  <a:gd name="T82" fmla="*/ 13 w 24"/>
                  <a:gd name="T83" fmla="*/ 8 h 29"/>
                  <a:gd name="T84" fmla="*/ 16 w 24"/>
                  <a:gd name="T85" fmla="*/ 8 h 29"/>
                  <a:gd name="T86" fmla="*/ 16 w 24"/>
                  <a:gd name="T87" fmla="*/ 6 h 29"/>
                  <a:gd name="T88" fmla="*/ 16 w 24"/>
                  <a:gd name="T89" fmla="*/ 3 h 29"/>
                  <a:gd name="T90" fmla="*/ 18 w 24"/>
                  <a:gd name="T91" fmla="*/ 3 h 29"/>
                  <a:gd name="T92" fmla="*/ 18 w 24"/>
                  <a:gd name="T93" fmla="*/ 0 h 29"/>
                  <a:gd name="T94" fmla="*/ 21 w 24"/>
                  <a:gd name="T95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24" h="29">
                    <a:moveTo>
                      <a:pt x="21" y="0"/>
                    </a:moveTo>
                    <a:lnTo>
                      <a:pt x="24" y="3"/>
                    </a:lnTo>
                    <a:lnTo>
                      <a:pt x="24" y="6"/>
                    </a:lnTo>
                    <a:lnTo>
                      <a:pt x="24" y="8"/>
                    </a:lnTo>
                    <a:lnTo>
                      <a:pt x="21" y="8"/>
                    </a:lnTo>
                    <a:lnTo>
                      <a:pt x="21" y="11"/>
                    </a:lnTo>
                    <a:lnTo>
                      <a:pt x="21" y="13"/>
                    </a:lnTo>
                    <a:lnTo>
                      <a:pt x="21" y="16"/>
                    </a:lnTo>
                    <a:lnTo>
                      <a:pt x="24" y="16"/>
                    </a:lnTo>
                    <a:lnTo>
                      <a:pt x="24" y="19"/>
                    </a:lnTo>
                    <a:lnTo>
                      <a:pt x="24" y="21"/>
                    </a:lnTo>
                    <a:lnTo>
                      <a:pt x="21" y="21"/>
                    </a:lnTo>
                    <a:lnTo>
                      <a:pt x="21" y="24"/>
                    </a:lnTo>
                    <a:lnTo>
                      <a:pt x="21" y="26"/>
                    </a:lnTo>
                    <a:lnTo>
                      <a:pt x="21" y="29"/>
                    </a:lnTo>
                    <a:lnTo>
                      <a:pt x="18" y="29"/>
                    </a:lnTo>
                    <a:lnTo>
                      <a:pt x="16" y="29"/>
                    </a:lnTo>
                    <a:lnTo>
                      <a:pt x="16" y="26"/>
                    </a:lnTo>
                    <a:lnTo>
                      <a:pt x="16" y="29"/>
                    </a:lnTo>
                    <a:lnTo>
                      <a:pt x="13" y="29"/>
                    </a:lnTo>
                    <a:lnTo>
                      <a:pt x="11" y="29"/>
                    </a:lnTo>
                    <a:lnTo>
                      <a:pt x="8" y="29"/>
                    </a:lnTo>
                    <a:lnTo>
                      <a:pt x="8" y="26"/>
                    </a:lnTo>
                    <a:lnTo>
                      <a:pt x="5" y="26"/>
                    </a:lnTo>
                    <a:lnTo>
                      <a:pt x="3" y="26"/>
                    </a:lnTo>
                    <a:lnTo>
                      <a:pt x="3" y="24"/>
                    </a:lnTo>
                    <a:lnTo>
                      <a:pt x="0" y="24"/>
                    </a:lnTo>
                    <a:lnTo>
                      <a:pt x="3" y="24"/>
                    </a:lnTo>
                    <a:lnTo>
                      <a:pt x="3" y="21"/>
                    </a:lnTo>
                    <a:lnTo>
                      <a:pt x="3" y="19"/>
                    </a:lnTo>
                    <a:lnTo>
                      <a:pt x="0" y="19"/>
                    </a:lnTo>
                    <a:lnTo>
                      <a:pt x="0" y="16"/>
                    </a:lnTo>
                    <a:lnTo>
                      <a:pt x="0" y="13"/>
                    </a:lnTo>
                    <a:lnTo>
                      <a:pt x="3" y="13"/>
                    </a:lnTo>
                    <a:lnTo>
                      <a:pt x="3" y="11"/>
                    </a:lnTo>
                    <a:lnTo>
                      <a:pt x="5" y="11"/>
                    </a:lnTo>
                    <a:lnTo>
                      <a:pt x="5" y="13"/>
                    </a:lnTo>
                    <a:lnTo>
                      <a:pt x="8" y="13"/>
                    </a:lnTo>
                    <a:lnTo>
                      <a:pt x="11" y="13"/>
                    </a:lnTo>
                    <a:lnTo>
                      <a:pt x="11" y="11"/>
                    </a:lnTo>
                    <a:lnTo>
                      <a:pt x="13" y="11"/>
                    </a:lnTo>
                    <a:lnTo>
                      <a:pt x="13" y="8"/>
                    </a:lnTo>
                    <a:lnTo>
                      <a:pt x="16" y="8"/>
                    </a:lnTo>
                    <a:lnTo>
                      <a:pt x="16" y="6"/>
                    </a:lnTo>
                    <a:lnTo>
                      <a:pt x="16" y="3"/>
                    </a:lnTo>
                    <a:lnTo>
                      <a:pt x="18" y="3"/>
                    </a:lnTo>
                    <a:lnTo>
                      <a:pt x="18" y="0"/>
                    </a:lnTo>
                    <a:lnTo>
                      <a:pt x="21" y="0"/>
                    </a:lnTo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88" name="Freeform 252"/>
              <p:cNvSpPr>
                <a:spLocks/>
              </p:cNvSpPr>
              <p:nvPr/>
            </p:nvSpPr>
            <p:spPr bwMode="auto">
              <a:xfrm>
                <a:off x="5824" y="1124"/>
                <a:ext cx="8" cy="8"/>
              </a:xfrm>
              <a:custGeom>
                <a:avLst/>
                <a:gdLst>
                  <a:gd name="T0" fmla="*/ 8 w 8"/>
                  <a:gd name="T1" fmla="*/ 8 h 8"/>
                  <a:gd name="T2" fmla="*/ 5 w 8"/>
                  <a:gd name="T3" fmla="*/ 5 h 8"/>
                  <a:gd name="T4" fmla="*/ 5 w 8"/>
                  <a:gd name="T5" fmla="*/ 2 h 8"/>
                  <a:gd name="T6" fmla="*/ 2 w 8"/>
                  <a:gd name="T7" fmla="*/ 2 h 8"/>
                  <a:gd name="T8" fmla="*/ 0 w 8"/>
                  <a:gd name="T9" fmla="*/ 2 h 8"/>
                  <a:gd name="T10" fmla="*/ 0 w 8"/>
                  <a:gd name="T11" fmla="*/ 0 h 8"/>
                  <a:gd name="T12" fmla="*/ 2 w 8"/>
                  <a:gd name="T13" fmla="*/ 0 h 8"/>
                  <a:gd name="T14" fmla="*/ 5 w 8"/>
                  <a:gd name="T15" fmla="*/ 0 h 8"/>
                  <a:gd name="T16" fmla="*/ 5 w 8"/>
                  <a:gd name="T17" fmla="*/ 2 h 8"/>
                  <a:gd name="T18" fmla="*/ 8 w 8"/>
                  <a:gd name="T19" fmla="*/ 2 h 8"/>
                  <a:gd name="T20" fmla="*/ 8 w 8"/>
                  <a:gd name="T21" fmla="*/ 5 h 8"/>
                  <a:gd name="T22" fmla="*/ 8 w 8"/>
                  <a:gd name="T2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" h="8">
                    <a:moveTo>
                      <a:pt x="8" y="8"/>
                    </a:moveTo>
                    <a:lnTo>
                      <a:pt x="5" y="5"/>
                    </a:lnTo>
                    <a:lnTo>
                      <a:pt x="5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5" y="0"/>
                    </a:lnTo>
                    <a:lnTo>
                      <a:pt x="5" y="2"/>
                    </a:lnTo>
                    <a:lnTo>
                      <a:pt x="8" y="2"/>
                    </a:lnTo>
                    <a:lnTo>
                      <a:pt x="8" y="5"/>
                    </a:lnTo>
                    <a:lnTo>
                      <a:pt x="8" y="8"/>
                    </a:lnTo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89" name="Freeform 253"/>
              <p:cNvSpPr>
                <a:spLocks/>
              </p:cNvSpPr>
              <p:nvPr/>
            </p:nvSpPr>
            <p:spPr bwMode="auto">
              <a:xfrm>
                <a:off x="5819" y="1111"/>
                <a:ext cx="7" cy="10"/>
              </a:xfrm>
              <a:custGeom>
                <a:avLst/>
                <a:gdLst>
                  <a:gd name="T0" fmla="*/ 7 w 7"/>
                  <a:gd name="T1" fmla="*/ 10 h 10"/>
                  <a:gd name="T2" fmla="*/ 5 w 7"/>
                  <a:gd name="T3" fmla="*/ 10 h 10"/>
                  <a:gd name="T4" fmla="*/ 2 w 7"/>
                  <a:gd name="T5" fmla="*/ 8 h 10"/>
                  <a:gd name="T6" fmla="*/ 2 w 7"/>
                  <a:gd name="T7" fmla="*/ 5 h 10"/>
                  <a:gd name="T8" fmla="*/ 0 w 7"/>
                  <a:gd name="T9" fmla="*/ 2 h 10"/>
                  <a:gd name="T10" fmla="*/ 2 w 7"/>
                  <a:gd name="T11" fmla="*/ 2 h 10"/>
                  <a:gd name="T12" fmla="*/ 2 w 7"/>
                  <a:gd name="T13" fmla="*/ 0 h 10"/>
                  <a:gd name="T14" fmla="*/ 2 w 7"/>
                  <a:gd name="T15" fmla="*/ 2 h 10"/>
                  <a:gd name="T16" fmla="*/ 5 w 7"/>
                  <a:gd name="T17" fmla="*/ 5 h 10"/>
                  <a:gd name="T18" fmla="*/ 7 w 7"/>
                  <a:gd name="T19" fmla="*/ 5 h 10"/>
                  <a:gd name="T20" fmla="*/ 7 w 7"/>
                  <a:gd name="T21" fmla="*/ 8 h 10"/>
                  <a:gd name="T22" fmla="*/ 7 w 7"/>
                  <a:gd name="T23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" h="10">
                    <a:moveTo>
                      <a:pt x="7" y="10"/>
                    </a:moveTo>
                    <a:lnTo>
                      <a:pt x="5" y="10"/>
                    </a:lnTo>
                    <a:lnTo>
                      <a:pt x="2" y="8"/>
                    </a:lnTo>
                    <a:lnTo>
                      <a:pt x="2" y="5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5" y="5"/>
                    </a:lnTo>
                    <a:lnTo>
                      <a:pt x="7" y="5"/>
                    </a:lnTo>
                    <a:lnTo>
                      <a:pt x="7" y="8"/>
                    </a:lnTo>
                    <a:lnTo>
                      <a:pt x="7" y="10"/>
                    </a:lnTo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90" name="Freeform 254"/>
              <p:cNvSpPr>
                <a:spLocks/>
              </p:cNvSpPr>
              <p:nvPr/>
            </p:nvSpPr>
            <p:spPr bwMode="auto">
              <a:xfrm>
                <a:off x="5007" y="1035"/>
                <a:ext cx="10" cy="10"/>
              </a:xfrm>
              <a:custGeom>
                <a:avLst/>
                <a:gdLst>
                  <a:gd name="T0" fmla="*/ 5 w 10"/>
                  <a:gd name="T1" fmla="*/ 3 h 10"/>
                  <a:gd name="T2" fmla="*/ 8 w 10"/>
                  <a:gd name="T3" fmla="*/ 0 h 10"/>
                  <a:gd name="T4" fmla="*/ 8 w 10"/>
                  <a:gd name="T5" fmla="*/ 3 h 10"/>
                  <a:gd name="T6" fmla="*/ 8 w 10"/>
                  <a:gd name="T7" fmla="*/ 5 h 10"/>
                  <a:gd name="T8" fmla="*/ 10 w 10"/>
                  <a:gd name="T9" fmla="*/ 5 h 10"/>
                  <a:gd name="T10" fmla="*/ 8 w 10"/>
                  <a:gd name="T11" fmla="*/ 8 h 10"/>
                  <a:gd name="T12" fmla="*/ 8 w 10"/>
                  <a:gd name="T13" fmla="*/ 10 h 10"/>
                  <a:gd name="T14" fmla="*/ 5 w 10"/>
                  <a:gd name="T15" fmla="*/ 10 h 10"/>
                  <a:gd name="T16" fmla="*/ 2 w 10"/>
                  <a:gd name="T17" fmla="*/ 10 h 10"/>
                  <a:gd name="T18" fmla="*/ 0 w 10"/>
                  <a:gd name="T19" fmla="*/ 10 h 10"/>
                  <a:gd name="T20" fmla="*/ 0 w 10"/>
                  <a:gd name="T21" fmla="*/ 8 h 10"/>
                  <a:gd name="T22" fmla="*/ 0 w 10"/>
                  <a:gd name="T23" fmla="*/ 5 h 10"/>
                  <a:gd name="T24" fmla="*/ 0 w 10"/>
                  <a:gd name="T25" fmla="*/ 3 h 10"/>
                  <a:gd name="T26" fmla="*/ 2 w 10"/>
                  <a:gd name="T27" fmla="*/ 3 h 10"/>
                  <a:gd name="T28" fmla="*/ 2 w 10"/>
                  <a:gd name="T29" fmla="*/ 0 h 10"/>
                  <a:gd name="T30" fmla="*/ 5 w 10"/>
                  <a:gd name="T31" fmla="*/ 0 h 10"/>
                  <a:gd name="T32" fmla="*/ 5 w 10"/>
                  <a:gd name="T33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0" h="10">
                    <a:moveTo>
                      <a:pt x="5" y="3"/>
                    </a:moveTo>
                    <a:lnTo>
                      <a:pt x="8" y="0"/>
                    </a:lnTo>
                    <a:lnTo>
                      <a:pt x="8" y="3"/>
                    </a:lnTo>
                    <a:lnTo>
                      <a:pt x="8" y="5"/>
                    </a:lnTo>
                    <a:lnTo>
                      <a:pt x="10" y="5"/>
                    </a:lnTo>
                    <a:lnTo>
                      <a:pt x="8" y="8"/>
                    </a:lnTo>
                    <a:lnTo>
                      <a:pt x="8" y="10"/>
                    </a:lnTo>
                    <a:lnTo>
                      <a:pt x="5" y="10"/>
                    </a:lnTo>
                    <a:lnTo>
                      <a:pt x="2" y="10"/>
                    </a:lnTo>
                    <a:lnTo>
                      <a:pt x="0" y="10"/>
                    </a:lnTo>
                    <a:lnTo>
                      <a:pt x="0" y="8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2" y="0"/>
                    </a:lnTo>
                    <a:lnTo>
                      <a:pt x="5" y="0"/>
                    </a:lnTo>
                    <a:lnTo>
                      <a:pt x="5" y="3"/>
                    </a:lnTo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91" name="Freeform 255"/>
              <p:cNvSpPr>
                <a:spLocks/>
              </p:cNvSpPr>
              <p:nvPr/>
            </p:nvSpPr>
            <p:spPr bwMode="auto">
              <a:xfrm>
                <a:off x="5025" y="991"/>
                <a:ext cx="8" cy="13"/>
              </a:xfrm>
              <a:custGeom>
                <a:avLst/>
                <a:gdLst>
                  <a:gd name="T0" fmla="*/ 5 w 8"/>
                  <a:gd name="T1" fmla="*/ 2 h 13"/>
                  <a:gd name="T2" fmla="*/ 8 w 8"/>
                  <a:gd name="T3" fmla="*/ 2 h 13"/>
                  <a:gd name="T4" fmla="*/ 8 w 8"/>
                  <a:gd name="T5" fmla="*/ 5 h 13"/>
                  <a:gd name="T6" fmla="*/ 8 w 8"/>
                  <a:gd name="T7" fmla="*/ 7 h 13"/>
                  <a:gd name="T8" fmla="*/ 8 w 8"/>
                  <a:gd name="T9" fmla="*/ 10 h 13"/>
                  <a:gd name="T10" fmla="*/ 5 w 8"/>
                  <a:gd name="T11" fmla="*/ 10 h 13"/>
                  <a:gd name="T12" fmla="*/ 5 w 8"/>
                  <a:gd name="T13" fmla="*/ 13 h 13"/>
                  <a:gd name="T14" fmla="*/ 5 w 8"/>
                  <a:gd name="T15" fmla="*/ 10 h 13"/>
                  <a:gd name="T16" fmla="*/ 3 w 8"/>
                  <a:gd name="T17" fmla="*/ 10 h 13"/>
                  <a:gd name="T18" fmla="*/ 3 w 8"/>
                  <a:gd name="T19" fmla="*/ 7 h 13"/>
                  <a:gd name="T20" fmla="*/ 0 w 8"/>
                  <a:gd name="T21" fmla="*/ 7 h 13"/>
                  <a:gd name="T22" fmla="*/ 0 w 8"/>
                  <a:gd name="T23" fmla="*/ 5 h 13"/>
                  <a:gd name="T24" fmla="*/ 0 w 8"/>
                  <a:gd name="T25" fmla="*/ 2 h 13"/>
                  <a:gd name="T26" fmla="*/ 3 w 8"/>
                  <a:gd name="T27" fmla="*/ 2 h 13"/>
                  <a:gd name="T28" fmla="*/ 3 w 8"/>
                  <a:gd name="T29" fmla="*/ 0 h 13"/>
                  <a:gd name="T30" fmla="*/ 5 w 8"/>
                  <a:gd name="T31" fmla="*/ 0 h 13"/>
                  <a:gd name="T32" fmla="*/ 5 w 8"/>
                  <a:gd name="T33" fmla="*/ 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" h="13">
                    <a:moveTo>
                      <a:pt x="5" y="2"/>
                    </a:moveTo>
                    <a:lnTo>
                      <a:pt x="8" y="2"/>
                    </a:lnTo>
                    <a:lnTo>
                      <a:pt x="8" y="5"/>
                    </a:lnTo>
                    <a:lnTo>
                      <a:pt x="8" y="7"/>
                    </a:lnTo>
                    <a:lnTo>
                      <a:pt x="8" y="10"/>
                    </a:lnTo>
                    <a:lnTo>
                      <a:pt x="5" y="10"/>
                    </a:lnTo>
                    <a:lnTo>
                      <a:pt x="5" y="13"/>
                    </a:lnTo>
                    <a:lnTo>
                      <a:pt x="5" y="10"/>
                    </a:lnTo>
                    <a:lnTo>
                      <a:pt x="3" y="10"/>
                    </a:lnTo>
                    <a:lnTo>
                      <a:pt x="3" y="7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0" y="2"/>
                    </a:lnTo>
                    <a:lnTo>
                      <a:pt x="3" y="2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5" y="2"/>
                    </a:lnTo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92" name="Freeform 256"/>
              <p:cNvSpPr>
                <a:spLocks/>
              </p:cNvSpPr>
              <p:nvPr userDrawn="1"/>
            </p:nvSpPr>
            <p:spPr bwMode="auto">
              <a:xfrm>
                <a:off x="4936" y="1006"/>
                <a:ext cx="282" cy="523"/>
              </a:xfrm>
              <a:custGeom>
                <a:avLst/>
                <a:gdLst>
                  <a:gd name="T0" fmla="*/ 0 w 282"/>
                  <a:gd name="T1" fmla="*/ 34 h 523"/>
                  <a:gd name="T2" fmla="*/ 13 w 282"/>
                  <a:gd name="T3" fmla="*/ 66 h 523"/>
                  <a:gd name="T4" fmla="*/ 42 w 282"/>
                  <a:gd name="T5" fmla="*/ 71 h 523"/>
                  <a:gd name="T6" fmla="*/ 63 w 282"/>
                  <a:gd name="T7" fmla="*/ 45 h 523"/>
                  <a:gd name="T8" fmla="*/ 71 w 282"/>
                  <a:gd name="T9" fmla="*/ 76 h 523"/>
                  <a:gd name="T10" fmla="*/ 52 w 282"/>
                  <a:gd name="T11" fmla="*/ 81 h 523"/>
                  <a:gd name="T12" fmla="*/ 50 w 282"/>
                  <a:gd name="T13" fmla="*/ 115 h 523"/>
                  <a:gd name="T14" fmla="*/ 37 w 282"/>
                  <a:gd name="T15" fmla="*/ 149 h 523"/>
                  <a:gd name="T16" fmla="*/ 39 w 282"/>
                  <a:gd name="T17" fmla="*/ 162 h 523"/>
                  <a:gd name="T18" fmla="*/ 63 w 282"/>
                  <a:gd name="T19" fmla="*/ 154 h 523"/>
                  <a:gd name="T20" fmla="*/ 84 w 282"/>
                  <a:gd name="T21" fmla="*/ 141 h 523"/>
                  <a:gd name="T22" fmla="*/ 102 w 282"/>
                  <a:gd name="T23" fmla="*/ 141 h 523"/>
                  <a:gd name="T24" fmla="*/ 123 w 282"/>
                  <a:gd name="T25" fmla="*/ 144 h 523"/>
                  <a:gd name="T26" fmla="*/ 118 w 282"/>
                  <a:gd name="T27" fmla="*/ 113 h 523"/>
                  <a:gd name="T28" fmla="*/ 133 w 282"/>
                  <a:gd name="T29" fmla="*/ 94 h 523"/>
                  <a:gd name="T30" fmla="*/ 141 w 282"/>
                  <a:gd name="T31" fmla="*/ 63 h 523"/>
                  <a:gd name="T32" fmla="*/ 131 w 282"/>
                  <a:gd name="T33" fmla="*/ 34 h 523"/>
                  <a:gd name="T34" fmla="*/ 149 w 282"/>
                  <a:gd name="T35" fmla="*/ 8 h 523"/>
                  <a:gd name="T36" fmla="*/ 170 w 282"/>
                  <a:gd name="T37" fmla="*/ 19 h 523"/>
                  <a:gd name="T38" fmla="*/ 178 w 282"/>
                  <a:gd name="T39" fmla="*/ 45 h 523"/>
                  <a:gd name="T40" fmla="*/ 178 w 282"/>
                  <a:gd name="T41" fmla="*/ 76 h 523"/>
                  <a:gd name="T42" fmla="*/ 193 w 282"/>
                  <a:gd name="T43" fmla="*/ 105 h 523"/>
                  <a:gd name="T44" fmla="*/ 207 w 282"/>
                  <a:gd name="T45" fmla="*/ 139 h 523"/>
                  <a:gd name="T46" fmla="*/ 191 w 282"/>
                  <a:gd name="T47" fmla="*/ 162 h 523"/>
                  <a:gd name="T48" fmla="*/ 160 w 282"/>
                  <a:gd name="T49" fmla="*/ 157 h 523"/>
                  <a:gd name="T50" fmla="*/ 131 w 282"/>
                  <a:gd name="T51" fmla="*/ 144 h 523"/>
                  <a:gd name="T52" fmla="*/ 133 w 282"/>
                  <a:gd name="T53" fmla="*/ 180 h 523"/>
                  <a:gd name="T54" fmla="*/ 128 w 282"/>
                  <a:gd name="T55" fmla="*/ 209 h 523"/>
                  <a:gd name="T56" fmla="*/ 128 w 282"/>
                  <a:gd name="T57" fmla="*/ 238 h 523"/>
                  <a:gd name="T58" fmla="*/ 133 w 282"/>
                  <a:gd name="T59" fmla="*/ 267 h 523"/>
                  <a:gd name="T60" fmla="*/ 152 w 282"/>
                  <a:gd name="T61" fmla="*/ 290 h 523"/>
                  <a:gd name="T62" fmla="*/ 157 w 282"/>
                  <a:gd name="T63" fmla="*/ 316 h 523"/>
                  <a:gd name="T64" fmla="*/ 141 w 282"/>
                  <a:gd name="T65" fmla="*/ 342 h 523"/>
                  <a:gd name="T66" fmla="*/ 113 w 282"/>
                  <a:gd name="T67" fmla="*/ 345 h 523"/>
                  <a:gd name="T68" fmla="*/ 92 w 282"/>
                  <a:gd name="T69" fmla="*/ 353 h 523"/>
                  <a:gd name="T70" fmla="*/ 89 w 282"/>
                  <a:gd name="T71" fmla="*/ 366 h 523"/>
                  <a:gd name="T72" fmla="*/ 99 w 282"/>
                  <a:gd name="T73" fmla="*/ 374 h 523"/>
                  <a:gd name="T74" fmla="*/ 120 w 282"/>
                  <a:gd name="T75" fmla="*/ 395 h 523"/>
                  <a:gd name="T76" fmla="*/ 120 w 282"/>
                  <a:gd name="T77" fmla="*/ 423 h 523"/>
                  <a:gd name="T78" fmla="*/ 97 w 282"/>
                  <a:gd name="T79" fmla="*/ 455 h 523"/>
                  <a:gd name="T80" fmla="*/ 94 w 282"/>
                  <a:gd name="T81" fmla="*/ 463 h 523"/>
                  <a:gd name="T82" fmla="*/ 120 w 282"/>
                  <a:gd name="T83" fmla="*/ 460 h 523"/>
                  <a:gd name="T84" fmla="*/ 152 w 282"/>
                  <a:gd name="T85" fmla="*/ 463 h 523"/>
                  <a:gd name="T86" fmla="*/ 144 w 282"/>
                  <a:gd name="T87" fmla="*/ 457 h 523"/>
                  <a:gd name="T88" fmla="*/ 131 w 282"/>
                  <a:gd name="T89" fmla="*/ 429 h 523"/>
                  <a:gd name="T90" fmla="*/ 160 w 282"/>
                  <a:gd name="T91" fmla="*/ 434 h 523"/>
                  <a:gd name="T92" fmla="*/ 165 w 282"/>
                  <a:gd name="T93" fmla="*/ 410 h 523"/>
                  <a:gd name="T94" fmla="*/ 170 w 282"/>
                  <a:gd name="T95" fmla="*/ 389 h 523"/>
                  <a:gd name="T96" fmla="*/ 188 w 282"/>
                  <a:gd name="T97" fmla="*/ 369 h 523"/>
                  <a:gd name="T98" fmla="*/ 209 w 282"/>
                  <a:gd name="T99" fmla="*/ 379 h 523"/>
                  <a:gd name="T100" fmla="*/ 212 w 282"/>
                  <a:gd name="T101" fmla="*/ 408 h 523"/>
                  <a:gd name="T102" fmla="*/ 225 w 282"/>
                  <a:gd name="T103" fmla="*/ 434 h 523"/>
                  <a:gd name="T104" fmla="*/ 227 w 282"/>
                  <a:gd name="T105" fmla="*/ 465 h 523"/>
                  <a:gd name="T106" fmla="*/ 220 w 282"/>
                  <a:gd name="T107" fmla="*/ 483 h 523"/>
                  <a:gd name="T108" fmla="*/ 204 w 282"/>
                  <a:gd name="T109" fmla="*/ 510 h 523"/>
                  <a:gd name="T110" fmla="*/ 222 w 282"/>
                  <a:gd name="T111" fmla="*/ 517 h 523"/>
                  <a:gd name="T112" fmla="*/ 235 w 282"/>
                  <a:gd name="T113" fmla="*/ 515 h 523"/>
                  <a:gd name="T114" fmla="*/ 256 w 282"/>
                  <a:gd name="T115" fmla="*/ 515 h 523"/>
                  <a:gd name="T116" fmla="*/ 280 w 282"/>
                  <a:gd name="T117" fmla="*/ 510 h 523"/>
                  <a:gd name="T118" fmla="*/ 269 w 282"/>
                  <a:gd name="T119" fmla="*/ 494 h 5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282" h="523">
                    <a:moveTo>
                      <a:pt x="3" y="5"/>
                    </a:moveTo>
                    <a:lnTo>
                      <a:pt x="3" y="8"/>
                    </a:lnTo>
                    <a:lnTo>
                      <a:pt x="3" y="11"/>
                    </a:lnTo>
                    <a:lnTo>
                      <a:pt x="6" y="11"/>
                    </a:lnTo>
                    <a:lnTo>
                      <a:pt x="6" y="13"/>
                    </a:lnTo>
                    <a:lnTo>
                      <a:pt x="6" y="16"/>
                    </a:lnTo>
                    <a:lnTo>
                      <a:pt x="6" y="19"/>
                    </a:lnTo>
                    <a:lnTo>
                      <a:pt x="8" y="19"/>
                    </a:lnTo>
                    <a:lnTo>
                      <a:pt x="8" y="21"/>
                    </a:lnTo>
                    <a:lnTo>
                      <a:pt x="8" y="24"/>
                    </a:lnTo>
                    <a:lnTo>
                      <a:pt x="6" y="24"/>
                    </a:lnTo>
                    <a:lnTo>
                      <a:pt x="6" y="26"/>
                    </a:lnTo>
                    <a:lnTo>
                      <a:pt x="6" y="29"/>
                    </a:lnTo>
                    <a:lnTo>
                      <a:pt x="6" y="32"/>
                    </a:lnTo>
                    <a:lnTo>
                      <a:pt x="3" y="32"/>
                    </a:lnTo>
                    <a:lnTo>
                      <a:pt x="3" y="34"/>
                    </a:lnTo>
                    <a:lnTo>
                      <a:pt x="0" y="34"/>
                    </a:lnTo>
                    <a:lnTo>
                      <a:pt x="3" y="34"/>
                    </a:lnTo>
                    <a:lnTo>
                      <a:pt x="0" y="34"/>
                    </a:lnTo>
                    <a:lnTo>
                      <a:pt x="0" y="37"/>
                    </a:lnTo>
                    <a:lnTo>
                      <a:pt x="0" y="42"/>
                    </a:lnTo>
                    <a:lnTo>
                      <a:pt x="0" y="45"/>
                    </a:lnTo>
                    <a:lnTo>
                      <a:pt x="3" y="47"/>
                    </a:lnTo>
                    <a:lnTo>
                      <a:pt x="3" y="50"/>
                    </a:lnTo>
                    <a:lnTo>
                      <a:pt x="3" y="53"/>
                    </a:lnTo>
                    <a:lnTo>
                      <a:pt x="6" y="53"/>
                    </a:lnTo>
                    <a:lnTo>
                      <a:pt x="8" y="53"/>
                    </a:lnTo>
                    <a:lnTo>
                      <a:pt x="8" y="55"/>
                    </a:lnTo>
                    <a:lnTo>
                      <a:pt x="8" y="58"/>
                    </a:lnTo>
                    <a:lnTo>
                      <a:pt x="8" y="60"/>
                    </a:lnTo>
                    <a:lnTo>
                      <a:pt x="11" y="60"/>
                    </a:lnTo>
                    <a:lnTo>
                      <a:pt x="11" y="63"/>
                    </a:lnTo>
                    <a:lnTo>
                      <a:pt x="13" y="63"/>
                    </a:lnTo>
                    <a:lnTo>
                      <a:pt x="13" y="66"/>
                    </a:lnTo>
                    <a:lnTo>
                      <a:pt x="16" y="66"/>
                    </a:lnTo>
                    <a:lnTo>
                      <a:pt x="16" y="68"/>
                    </a:lnTo>
                    <a:lnTo>
                      <a:pt x="19" y="68"/>
                    </a:lnTo>
                    <a:lnTo>
                      <a:pt x="19" y="71"/>
                    </a:lnTo>
                    <a:lnTo>
                      <a:pt x="21" y="71"/>
                    </a:lnTo>
                    <a:lnTo>
                      <a:pt x="24" y="71"/>
                    </a:lnTo>
                    <a:lnTo>
                      <a:pt x="24" y="68"/>
                    </a:lnTo>
                    <a:lnTo>
                      <a:pt x="26" y="68"/>
                    </a:lnTo>
                    <a:lnTo>
                      <a:pt x="29" y="68"/>
                    </a:lnTo>
                    <a:lnTo>
                      <a:pt x="29" y="66"/>
                    </a:lnTo>
                    <a:lnTo>
                      <a:pt x="29" y="68"/>
                    </a:lnTo>
                    <a:lnTo>
                      <a:pt x="32" y="68"/>
                    </a:lnTo>
                    <a:lnTo>
                      <a:pt x="34" y="68"/>
                    </a:lnTo>
                    <a:lnTo>
                      <a:pt x="37" y="68"/>
                    </a:lnTo>
                    <a:lnTo>
                      <a:pt x="39" y="68"/>
                    </a:lnTo>
                    <a:lnTo>
                      <a:pt x="39" y="71"/>
                    </a:lnTo>
                    <a:lnTo>
                      <a:pt x="42" y="71"/>
                    </a:lnTo>
                    <a:lnTo>
                      <a:pt x="45" y="71"/>
                    </a:lnTo>
                    <a:lnTo>
                      <a:pt x="47" y="71"/>
                    </a:lnTo>
                    <a:lnTo>
                      <a:pt x="47" y="68"/>
                    </a:lnTo>
                    <a:lnTo>
                      <a:pt x="47" y="66"/>
                    </a:lnTo>
                    <a:lnTo>
                      <a:pt x="47" y="63"/>
                    </a:lnTo>
                    <a:lnTo>
                      <a:pt x="47" y="60"/>
                    </a:lnTo>
                    <a:lnTo>
                      <a:pt x="50" y="58"/>
                    </a:lnTo>
                    <a:lnTo>
                      <a:pt x="52" y="58"/>
                    </a:lnTo>
                    <a:lnTo>
                      <a:pt x="52" y="55"/>
                    </a:lnTo>
                    <a:lnTo>
                      <a:pt x="52" y="53"/>
                    </a:lnTo>
                    <a:lnTo>
                      <a:pt x="55" y="53"/>
                    </a:lnTo>
                    <a:lnTo>
                      <a:pt x="55" y="50"/>
                    </a:lnTo>
                    <a:lnTo>
                      <a:pt x="55" y="47"/>
                    </a:lnTo>
                    <a:lnTo>
                      <a:pt x="58" y="47"/>
                    </a:lnTo>
                    <a:lnTo>
                      <a:pt x="58" y="45"/>
                    </a:lnTo>
                    <a:lnTo>
                      <a:pt x="60" y="45"/>
                    </a:lnTo>
                    <a:lnTo>
                      <a:pt x="63" y="45"/>
                    </a:lnTo>
                    <a:lnTo>
                      <a:pt x="66" y="45"/>
                    </a:lnTo>
                    <a:lnTo>
                      <a:pt x="66" y="47"/>
                    </a:lnTo>
                    <a:lnTo>
                      <a:pt x="68" y="47"/>
                    </a:lnTo>
                    <a:lnTo>
                      <a:pt x="68" y="50"/>
                    </a:lnTo>
                    <a:lnTo>
                      <a:pt x="71" y="50"/>
                    </a:lnTo>
                    <a:lnTo>
                      <a:pt x="71" y="53"/>
                    </a:lnTo>
                    <a:lnTo>
                      <a:pt x="71" y="55"/>
                    </a:lnTo>
                    <a:lnTo>
                      <a:pt x="71" y="58"/>
                    </a:lnTo>
                    <a:lnTo>
                      <a:pt x="71" y="60"/>
                    </a:lnTo>
                    <a:lnTo>
                      <a:pt x="71" y="63"/>
                    </a:lnTo>
                    <a:lnTo>
                      <a:pt x="71" y="66"/>
                    </a:lnTo>
                    <a:lnTo>
                      <a:pt x="68" y="66"/>
                    </a:lnTo>
                    <a:lnTo>
                      <a:pt x="68" y="68"/>
                    </a:lnTo>
                    <a:lnTo>
                      <a:pt x="68" y="71"/>
                    </a:lnTo>
                    <a:lnTo>
                      <a:pt x="71" y="71"/>
                    </a:lnTo>
                    <a:lnTo>
                      <a:pt x="71" y="73"/>
                    </a:lnTo>
                    <a:lnTo>
                      <a:pt x="71" y="76"/>
                    </a:lnTo>
                    <a:lnTo>
                      <a:pt x="73" y="76"/>
                    </a:lnTo>
                    <a:lnTo>
                      <a:pt x="73" y="79"/>
                    </a:lnTo>
                    <a:lnTo>
                      <a:pt x="71" y="79"/>
                    </a:lnTo>
                    <a:lnTo>
                      <a:pt x="68" y="79"/>
                    </a:lnTo>
                    <a:lnTo>
                      <a:pt x="71" y="79"/>
                    </a:lnTo>
                    <a:lnTo>
                      <a:pt x="71" y="76"/>
                    </a:lnTo>
                    <a:lnTo>
                      <a:pt x="68" y="76"/>
                    </a:lnTo>
                    <a:lnTo>
                      <a:pt x="68" y="73"/>
                    </a:lnTo>
                    <a:lnTo>
                      <a:pt x="66" y="73"/>
                    </a:lnTo>
                    <a:lnTo>
                      <a:pt x="63" y="73"/>
                    </a:lnTo>
                    <a:lnTo>
                      <a:pt x="60" y="73"/>
                    </a:lnTo>
                    <a:lnTo>
                      <a:pt x="58" y="73"/>
                    </a:lnTo>
                    <a:lnTo>
                      <a:pt x="55" y="73"/>
                    </a:lnTo>
                    <a:lnTo>
                      <a:pt x="55" y="76"/>
                    </a:lnTo>
                    <a:lnTo>
                      <a:pt x="52" y="76"/>
                    </a:lnTo>
                    <a:lnTo>
                      <a:pt x="52" y="79"/>
                    </a:lnTo>
                    <a:lnTo>
                      <a:pt x="52" y="81"/>
                    </a:lnTo>
                    <a:lnTo>
                      <a:pt x="52" y="84"/>
                    </a:lnTo>
                    <a:lnTo>
                      <a:pt x="50" y="84"/>
                    </a:lnTo>
                    <a:lnTo>
                      <a:pt x="50" y="86"/>
                    </a:lnTo>
                    <a:lnTo>
                      <a:pt x="52" y="86"/>
                    </a:lnTo>
                    <a:lnTo>
                      <a:pt x="52" y="89"/>
                    </a:lnTo>
                    <a:lnTo>
                      <a:pt x="52" y="92"/>
                    </a:lnTo>
                    <a:lnTo>
                      <a:pt x="52" y="94"/>
                    </a:lnTo>
                    <a:lnTo>
                      <a:pt x="50" y="94"/>
                    </a:lnTo>
                    <a:lnTo>
                      <a:pt x="50" y="97"/>
                    </a:lnTo>
                    <a:lnTo>
                      <a:pt x="47" y="97"/>
                    </a:lnTo>
                    <a:lnTo>
                      <a:pt x="47" y="100"/>
                    </a:lnTo>
                    <a:lnTo>
                      <a:pt x="47" y="102"/>
                    </a:lnTo>
                    <a:lnTo>
                      <a:pt x="47" y="105"/>
                    </a:lnTo>
                    <a:lnTo>
                      <a:pt x="47" y="107"/>
                    </a:lnTo>
                    <a:lnTo>
                      <a:pt x="50" y="110"/>
                    </a:lnTo>
                    <a:lnTo>
                      <a:pt x="50" y="113"/>
                    </a:lnTo>
                    <a:lnTo>
                      <a:pt x="50" y="115"/>
                    </a:lnTo>
                    <a:lnTo>
                      <a:pt x="47" y="115"/>
                    </a:lnTo>
                    <a:lnTo>
                      <a:pt x="47" y="118"/>
                    </a:lnTo>
                    <a:lnTo>
                      <a:pt x="45" y="118"/>
                    </a:lnTo>
                    <a:lnTo>
                      <a:pt x="45" y="120"/>
                    </a:lnTo>
                    <a:lnTo>
                      <a:pt x="42" y="120"/>
                    </a:lnTo>
                    <a:lnTo>
                      <a:pt x="42" y="123"/>
                    </a:lnTo>
                    <a:lnTo>
                      <a:pt x="42" y="126"/>
                    </a:lnTo>
                    <a:lnTo>
                      <a:pt x="39" y="128"/>
                    </a:lnTo>
                    <a:lnTo>
                      <a:pt x="39" y="131"/>
                    </a:lnTo>
                    <a:lnTo>
                      <a:pt x="39" y="133"/>
                    </a:lnTo>
                    <a:lnTo>
                      <a:pt x="37" y="136"/>
                    </a:lnTo>
                    <a:lnTo>
                      <a:pt x="37" y="139"/>
                    </a:lnTo>
                    <a:lnTo>
                      <a:pt x="37" y="141"/>
                    </a:lnTo>
                    <a:lnTo>
                      <a:pt x="34" y="144"/>
                    </a:lnTo>
                    <a:lnTo>
                      <a:pt x="34" y="147"/>
                    </a:lnTo>
                    <a:lnTo>
                      <a:pt x="34" y="149"/>
                    </a:lnTo>
                    <a:lnTo>
                      <a:pt x="37" y="149"/>
                    </a:lnTo>
                    <a:lnTo>
                      <a:pt x="37" y="152"/>
                    </a:lnTo>
                    <a:lnTo>
                      <a:pt x="37" y="154"/>
                    </a:lnTo>
                    <a:lnTo>
                      <a:pt x="37" y="157"/>
                    </a:lnTo>
                    <a:lnTo>
                      <a:pt x="34" y="157"/>
                    </a:lnTo>
                    <a:lnTo>
                      <a:pt x="37" y="160"/>
                    </a:lnTo>
                    <a:lnTo>
                      <a:pt x="39" y="160"/>
                    </a:lnTo>
                    <a:lnTo>
                      <a:pt x="37" y="162"/>
                    </a:lnTo>
                    <a:lnTo>
                      <a:pt x="37" y="160"/>
                    </a:lnTo>
                    <a:lnTo>
                      <a:pt x="34" y="160"/>
                    </a:lnTo>
                    <a:lnTo>
                      <a:pt x="37" y="162"/>
                    </a:lnTo>
                    <a:lnTo>
                      <a:pt x="34" y="162"/>
                    </a:lnTo>
                    <a:lnTo>
                      <a:pt x="34" y="165"/>
                    </a:lnTo>
                    <a:lnTo>
                      <a:pt x="37" y="165"/>
                    </a:lnTo>
                    <a:lnTo>
                      <a:pt x="37" y="167"/>
                    </a:lnTo>
                    <a:lnTo>
                      <a:pt x="39" y="167"/>
                    </a:lnTo>
                    <a:lnTo>
                      <a:pt x="39" y="165"/>
                    </a:lnTo>
                    <a:lnTo>
                      <a:pt x="39" y="162"/>
                    </a:lnTo>
                    <a:lnTo>
                      <a:pt x="42" y="162"/>
                    </a:lnTo>
                    <a:lnTo>
                      <a:pt x="42" y="160"/>
                    </a:lnTo>
                    <a:lnTo>
                      <a:pt x="42" y="157"/>
                    </a:lnTo>
                    <a:lnTo>
                      <a:pt x="45" y="157"/>
                    </a:lnTo>
                    <a:lnTo>
                      <a:pt x="47" y="157"/>
                    </a:lnTo>
                    <a:lnTo>
                      <a:pt x="47" y="160"/>
                    </a:lnTo>
                    <a:lnTo>
                      <a:pt x="50" y="160"/>
                    </a:lnTo>
                    <a:lnTo>
                      <a:pt x="50" y="162"/>
                    </a:lnTo>
                    <a:lnTo>
                      <a:pt x="52" y="160"/>
                    </a:lnTo>
                    <a:lnTo>
                      <a:pt x="52" y="157"/>
                    </a:lnTo>
                    <a:lnTo>
                      <a:pt x="52" y="160"/>
                    </a:lnTo>
                    <a:lnTo>
                      <a:pt x="55" y="160"/>
                    </a:lnTo>
                    <a:lnTo>
                      <a:pt x="58" y="160"/>
                    </a:lnTo>
                    <a:lnTo>
                      <a:pt x="60" y="160"/>
                    </a:lnTo>
                    <a:lnTo>
                      <a:pt x="60" y="157"/>
                    </a:lnTo>
                    <a:lnTo>
                      <a:pt x="63" y="157"/>
                    </a:lnTo>
                    <a:lnTo>
                      <a:pt x="63" y="154"/>
                    </a:lnTo>
                    <a:lnTo>
                      <a:pt x="66" y="154"/>
                    </a:lnTo>
                    <a:lnTo>
                      <a:pt x="66" y="152"/>
                    </a:lnTo>
                    <a:lnTo>
                      <a:pt x="66" y="149"/>
                    </a:lnTo>
                    <a:lnTo>
                      <a:pt x="66" y="147"/>
                    </a:lnTo>
                    <a:lnTo>
                      <a:pt x="66" y="144"/>
                    </a:lnTo>
                    <a:lnTo>
                      <a:pt x="63" y="144"/>
                    </a:lnTo>
                    <a:lnTo>
                      <a:pt x="66" y="144"/>
                    </a:lnTo>
                    <a:lnTo>
                      <a:pt x="68" y="144"/>
                    </a:lnTo>
                    <a:lnTo>
                      <a:pt x="68" y="141"/>
                    </a:lnTo>
                    <a:lnTo>
                      <a:pt x="71" y="139"/>
                    </a:lnTo>
                    <a:lnTo>
                      <a:pt x="73" y="136"/>
                    </a:lnTo>
                    <a:lnTo>
                      <a:pt x="76" y="136"/>
                    </a:lnTo>
                    <a:lnTo>
                      <a:pt x="79" y="136"/>
                    </a:lnTo>
                    <a:lnTo>
                      <a:pt x="81" y="136"/>
                    </a:lnTo>
                    <a:lnTo>
                      <a:pt x="81" y="139"/>
                    </a:lnTo>
                    <a:lnTo>
                      <a:pt x="84" y="139"/>
                    </a:lnTo>
                    <a:lnTo>
                      <a:pt x="84" y="141"/>
                    </a:lnTo>
                    <a:lnTo>
                      <a:pt x="86" y="141"/>
                    </a:lnTo>
                    <a:lnTo>
                      <a:pt x="86" y="144"/>
                    </a:lnTo>
                    <a:lnTo>
                      <a:pt x="86" y="147"/>
                    </a:lnTo>
                    <a:lnTo>
                      <a:pt x="86" y="149"/>
                    </a:lnTo>
                    <a:lnTo>
                      <a:pt x="86" y="152"/>
                    </a:lnTo>
                    <a:lnTo>
                      <a:pt x="86" y="154"/>
                    </a:lnTo>
                    <a:lnTo>
                      <a:pt x="89" y="154"/>
                    </a:lnTo>
                    <a:lnTo>
                      <a:pt x="92" y="154"/>
                    </a:lnTo>
                    <a:lnTo>
                      <a:pt x="92" y="152"/>
                    </a:lnTo>
                    <a:lnTo>
                      <a:pt x="94" y="152"/>
                    </a:lnTo>
                    <a:lnTo>
                      <a:pt x="97" y="152"/>
                    </a:lnTo>
                    <a:lnTo>
                      <a:pt x="97" y="149"/>
                    </a:lnTo>
                    <a:lnTo>
                      <a:pt x="99" y="149"/>
                    </a:lnTo>
                    <a:lnTo>
                      <a:pt x="102" y="149"/>
                    </a:lnTo>
                    <a:lnTo>
                      <a:pt x="102" y="147"/>
                    </a:lnTo>
                    <a:lnTo>
                      <a:pt x="102" y="144"/>
                    </a:lnTo>
                    <a:lnTo>
                      <a:pt x="102" y="141"/>
                    </a:lnTo>
                    <a:lnTo>
                      <a:pt x="105" y="141"/>
                    </a:lnTo>
                    <a:lnTo>
                      <a:pt x="105" y="144"/>
                    </a:lnTo>
                    <a:lnTo>
                      <a:pt x="107" y="144"/>
                    </a:lnTo>
                    <a:lnTo>
                      <a:pt x="110" y="144"/>
                    </a:lnTo>
                    <a:lnTo>
                      <a:pt x="110" y="147"/>
                    </a:lnTo>
                    <a:lnTo>
                      <a:pt x="110" y="149"/>
                    </a:lnTo>
                    <a:lnTo>
                      <a:pt x="110" y="152"/>
                    </a:lnTo>
                    <a:lnTo>
                      <a:pt x="110" y="149"/>
                    </a:lnTo>
                    <a:lnTo>
                      <a:pt x="110" y="152"/>
                    </a:lnTo>
                    <a:lnTo>
                      <a:pt x="113" y="152"/>
                    </a:lnTo>
                    <a:lnTo>
                      <a:pt x="113" y="149"/>
                    </a:lnTo>
                    <a:lnTo>
                      <a:pt x="115" y="149"/>
                    </a:lnTo>
                    <a:lnTo>
                      <a:pt x="115" y="147"/>
                    </a:lnTo>
                    <a:lnTo>
                      <a:pt x="118" y="147"/>
                    </a:lnTo>
                    <a:lnTo>
                      <a:pt x="120" y="147"/>
                    </a:lnTo>
                    <a:lnTo>
                      <a:pt x="120" y="144"/>
                    </a:lnTo>
                    <a:lnTo>
                      <a:pt x="123" y="144"/>
                    </a:lnTo>
                    <a:lnTo>
                      <a:pt x="123" y="141"/>
                    </a:lnTo>
                    <a:lnTo>
                      <a:pt x="120" y="141"/>
                    </a:lnTo>
                    <a:lnTo>
                      <a:pt x="120" y="139"/>
                    </a:lnTo>
                    <a:lnTo>
                      <a:pt x="120" y="136"/>
                    </a:lnTo>
                    <a:lnTo>
                      <a:pt x="118" y="133"/>
                    </a:lnTo>
                    <a:lnTo>
                      <a:pt x="118" y="131"/>
                    </a:lnTo>
                    <a:lnTo>
                      <a:pt x="118" y="128"/>
                    </a:lnTo>
                    <a:lnTo>
                      <a:pt x="118" y="126"/>
                    </a:lnTo>
                    <a:lnTo>
                      <a:pt x="118" y="123"/>
                    </a:lnTo>
                    <a:lnTo>
                      <a:pt x="118" y="120"/>
                    </a:lnTo>
                    <a:lnTo>
                      <a:pt x="115" y="120"/>
                    </a:lnTo>
                    <a:lnTo>
                      <a:pt x="115" y="118"/>
                    </a:lnTo>
                    <a:lnTo>
                      <a:pt x="115" y="115"/>
                    </a:lnTo>
                    <a:lnTo>
                      <a:pt x="113" y="115"/>
                    </a:lnTo>
                    <a:lnTo>
                      <a:pt x="115" y="115"/>
                    </a:lnTo>
                    <a:lnTo>
                      <a:pt x="115" y="113"/>
                    </a:lnTo>
                    <a:lnTo>
                      <a:pt x="118" y="113"/>
                    </a:lnTo>
                    <a:lnTo>
                      <a:pt x="118" y="110"/>
                    </a:lnTo>
                    <a:lnTo>
                      <a:pt x="120" y="110"/>
                    </a:lnTo>
                    <a:lnTo>
                      <a:pt x="120" y="113"/>
                    </a:lnTo>
                    <a:lnTo>
                      <a:pt x="123" y="113"/>
                    </a:lnTo>
                    <a:lnTo>
                      <a:pt x="123" y="110"/>
                    </a:lnTo>
                    <a:lnTo>
                      <a:pt x="126" y="110"/>
                    </a:lnTo>
                    <a:lnTo>
                      <a:pt x="126" y="113"/>
                    </a:lnTo>
                    <a:lnTo>
                      <a:pt x="126" y="110"/>
                    </a:lnTo>
                    <a:lnTo>
                      <a:pt x="128" y="110"/>
                    </a:lnTo>
                    <a:lnTo>
                      <a:pt x="131" y="110"/>
                    </a:lnTo>
                    <a:lnTo>
                      <a:pt x="131" y="107"/>
                    </a:lnTo>
                    <a:lnTo>
                      <a:pt x="131" y="105"/>
                    </a:lnTo>
                    <a:lnTo>
                      <a:pt x="133" y="105"/>
                    </a:lnTo>
                    <a:lnTo>
                      <a:pt x="133" y="102"/>
                    </a:lnTo>
                    <a:lnTo>
                      <a:pt x="133" y="100"/>
                    </a:lnTo>
                    <a:lnTo>
                      <a:pt x="133" y="97"/>
                    </a:lnTo>
                    <a:lnTo>
                      <a:pt x="133" y="94"/>
                    </a:lnTo>
                    <a:lnTo>
                      <a:pt x="133" y="92"/>
                    </a:lnTo>
                    <a:lnTo>
                      <a:pt x="133" y="89"/>
                    </a:lnTo>
                    <a:lnTo>
                      <a:pt x="136" y="89"/>
                    </a:lnTo>
                    <a:lnTo>
                      <a:pt x="136" y="86"/>
                    </a:lnTo>
                    <a:lnTo>
                      <a:pt x="136" y="84"/>
                    </a:lnTo>
                    <a:lnTo>
                      <a:pt x="139" y="84"/>
                    </a:lnTo>
                    <a:lnTo>
                      <a:pt x="139" y="81"/>
                    </a:lnTo>
                    <a:lnTo>
                      <a:pt x="141" y="81"/>
                    </a:lnTo>
                    <a:lnTo>
                      <a:pt x="141" y="79"/>
                    </a:lnTo>
                    <a:lnTo>
                      <a:pt x="141" y="76"/>
                    </a:lnTo>
                    <a:lnTo>
                      <a:pt x="141" y="73"/>
                    </a:lnTo>
                    <a:lnTo>
                      <a:pt x="141" y="71"/>
                    </a:lnTo>
                    <a:lnTo>
                      <a:pt x="141" y="68"/>
                    </a:lnTo>
                    <a:lnTo>
                      <a:pt x="144" y="68"/>
                    </a:lnTo>
                    <a:lnTo>
                      <a:pt x="144" y="66"/>
                    </a:lnTo>
                    <a:lnTo>
                      <a:pt x="141" y="66"/>
                    </a:lnTo>
                    <a:lnTo>
                      <a:pt x="141" y="63"/>
                    </a:lnTo>
                    <a:lnTo>
                      <a:pt x="141" y="60"/>
                    </a:lnTo>
                    <a:lnTo>
                      <a:pt x="139" y="60"/>
                    </a:lnTo>
                    <a:lnTo>
                      <a:pt x="141" y="58"/>
                    </a:lnTo>
                    <a:lnTo>
                      <a:pt x="139" y="58"/>
                    </a:lnTo>
                    <a:lnTo>
                      <a:pt x="139" y="55"/>
                    </a:lnTo>
                    <a:lnTo>
                      <a:pt x="136" y="53"/>
                    </a:lnTo>
                    <a:lnTo>
                      <a:pt x="133" y="50"/>
                    </a:lnTo>
                    <a:lnTo>
                      <a:pt x="133" y="47"/>
                    </a:lnTo>
                    <a:lnTo>
                      <a:pt x="133" y="45"/>
                    </a:lnTo>
                    <a:lnTo>
                      <a:pt x="131" y="45"/>
                    </a:lnTo>
                    <a:lnTo>
                      <a:pt x="128" y="45"/>
                    </a:lnTo>
                    <a:lnTo>
                      <a:pt x="126" y="45"/>
                    </a:lnTo>
                    <a:lnTo>
                      <a:pt x="126" y="42"/>
                    </a:lnTo>
                    <a:lnTo>
                      <a:pt x="126" y="39"/>
                    </a:lnTo>
                    <a:lnTo>
                      <a:pt x="128" y="37"/>
                    </a:lnTo>
                    <a:lnTo>
                      <a:pt x="131" y="37"/>
                    </a:lnTo>
                    <a:lnTo>
                      <a:pt x="131" y="34"/>
                    </a:lnTo>
                    <a:lnTo>
                      <a:pt x="133" y="37"/>
                    </a:lnTo>
                    <a:lnTo>
                      <a:pt x="136" y="37"/>
                    </a:lnTo>
                    <a:lnTo>
                      <a:pt x="136" y="34"/>
                    </a:lnTo>
                    <a:lnTo>
                      <a:pt x="139" y="34"/>
                    </a:lnTo>
                    <a:lnTo>
                      <a:pt x="141" y="32"/>
                    </a:lnTo>
                    <a:lnTo>
                      <a:pt x="141" y="29"/>
                    </a:lnTo>
                    <a:lnTo>
                      <a:pt x="141" y="26"/>
                    </a:lnTo>
                    <a:lnTo>
                      <a:pt x="141" y="24"/>
                    </a:lnTo>
                    <a:lnTo>
                      <a:pt x="141" y="21"/>
                    </a:lnTo>
                    <a:lnTo>
                      <a:pt x="144" y="21"/>
                    </a:lnTo>
                    <a:lnTo>
                      <a:pt x="144" y="19"/>
                    </a:lnTo>
                    <a:lnTo>
                      <a:pt x="144" y="16"/>
                    </a:lnTo>
                    <a:lnTo>
                      <a:pt x="146" y="16"/>
                    </a:lnTo>
                    <a:lnTo>
                      <a:pt x="146" y="13"/>
                    </a:lnTo>
                    <a:lnTo>
                      <a:pt x="146" y="11"/>
                    </a:lnTo>
                    <a:lnTo>
                      <a:pt x="149" y="11"/>
                    </a:lnTo>
                    <a:lnTo>
                      <a:pt x="149" y="8"/>
                    </a:lnTo>
                    <a:lnTo>
                      <a:pt x="152" y="8"/>
                    </a:lnTo>
                    <a:lnTo>
                      <a:pt x="152" y="5"/>
                    </a:lnTo>
                    <a:lnTo>
                      <a:pt x="152" y="3"/>
                    </a:lnTo>
                    <a:lnTo>
                      <a:pt x="154" y="3"/>
                    </a:lnTo>
                    <a:lnTo>
                      <a:pt x="154" y="0"/>
                    </a:lnTo>
                    <a:lnTo>
                      <a:pt x="157" y="0"/>
                    </a:lnTo>
                    <a:lnTo>
                      <a:pt x="160" y="0"/>
                    </a:lnTo>
                    <a:lnTo>
                      <a:pt x="162" y="0"/>
                    </a:lnTo>
                    <a:lnTo>
                      <a:pt x="162" y="3"/>
                    </a:lnTo>
                    <a:lnTo>
                      <a:pt x="165" y="3"/>
                    </a:lnTo>
                    <a:lnTo>
                      <a:pt x="165" y="5"/>
                    </a:lnTo>
                    <a:lnTo>
                      <a:pt x="167" y="8"/>
                    </a:lnTo>
                    <a:lnTo>
                      <a:pt x="167" y="11"/>
                    </a:lnTo>
                    <a:lnTo>
                      <a:pt x="167" y="13"/>
                    </a:lnTo>
                    <a:lnTo>
                      <a:pt x="167" y="16"/>
                    </a:lnTo>
                    <a:lnTo>
                      <a:pt x="167" y="19"/>
                    </a:lnTo>
                    <a:lnTo>
                      <a:pt x="170" y="19"/>
                    </a:lnTo>
                    <a:lnTo>
                      <a:pt x="170" y="21"/>
                    </a:lnTo>
                    <a:lnTo>
                      <a:pt x="170" y="24"/>
                    </a:lnTo>
                    <a:lnTo>
                      <a:pt x="170" y="26"/>
                    </a:lnTo>
                    <a:lnTo>
                      <a:pt x="173" y="26"/>
                    </a:lnTo>
                    <a:lnTo>
                      <a:pt x="173" y="29"/>
                    </a:lnTo>
                    <a:lnTo>
                      <a:pt x="170" y="29"/>
                    </a:lnTo>
                    <a:lnTo>
                      <a:pt x="170" y="32"/>
                    </a:lnTo>
                    <a:lnTo>
                      <a:pt x="173" y="32"/>
                    </a:lnTo>
                    <a:lnTo>
                      <a:pt x="173" y="34"/>
                    </a:lnTo>
                    <a:lnTo>
                      <a:pt x="173" y="37"/>
                    </a:lnTo>
                    <a:lnTo>
                      <a:pt x="175" y="37"/>
                    </a:lnTo>
                    <a:lnTo>
                      <a:pt x="175" y="39"/>
                    </a:lnTo>
                    <a:lnTo>
                      <a:pt x="175" y="42"/>
                    </a:lnTo>
                    <a:lnTo>
                      <a:pt x="178" y="42"/>
                    </a:lnTo>
                    <a:lnTo>
                      <a:pt x="175" y="42"/>
                    </a:lnTo>
                    <a:lnTo>
                      <a:pt x="178" y="42"/>
                    </a:lnTo>
                    <a:lnTo>
                      <a:pt x="178" y="45"/>
                    </a:lnTo>
                    <a:lnTo>
                      <a:pt x="178" y="47"/>
                    </a:lnTo>
                    <a:lnTo>
                      <a:pt x="178" y="50"/>
                    </a:lnTo>
                    <a:lnTo>
                      <a:pt x="180" y="50"/>
                    </a:lnTo>
                    <a:lnTo>
                      <a:pt x="180" y="53"/>
                    </a:lnTo>
                    <a:lnTo>
                      <a:pt x="180" y="55"/>
                    </a:lnTo>
                    <a:lnTo>
                      <a:pt x="180" y="58"/>
                    </a:lnTo>
                    <a:lnTo>
                      <a:pt x="180" y="60"/>
                    </a:lnTo>
                    <a:lnTo>
                      <a:pt x="183" y="60"/>
                    </a:lnTo>
                    <a:lnTo>
                      <a:pt x="183" y="63"/>
                    </a:lnTo>
                    <a:lnTo>
                      <a:pt x="180" y="66"/>
                    </a:lnTo>
                    <a:lnTo>
                      <a:pt x="180" y="63"/>
                    </a:lnTo>
                    <a:lnTo>
                      <a:pt x="180" y="66"/>
                    </a:lnTo>
                    <a:lnTo>
                      <a:pt x="180" y="68"/>
                    </a:lnTo>
                    <a:lnTo>
                      <a:pt x="178" y="68"/>
                    </a:lnTo>
                    <a:lnTo>
                      <a:pt x="178" y="71"/>
                    </a:lnTo>
                    <a:lnTo>
                      <a:pt x="178" y="73"/>
                    </a:lnTo>
                    <a:lnTo>
                      <a:pt x="178" y="76"/>
                    </a:lnTo>
                    <a:lnTo>
                      <a:pt x="178" y="79"/>
                    </a:lnTo>
                    <a:lnTo>
                      <a:pt x="178" y="81"/>
                    </a:lnTo>
                    <a:lnTo>
                      <a:pt x="180" y="81"/>
                    </a:lnTo>
                    <a:lnTo>
                      <a:pt x="180" y="84"/>
                    </a:lnTo>
                    <a:lnTo>
                      <a:pt x="180" y="86"/>
                    </a:lnTo>
                    <a:lnTo>
                      <a:pt x="183" y="86"/>
                    </a:lnTo>
                    <a:lnTo>
                      <a:pt x="183" y="89"/>
                    </a:lnTo>
                    <a:lnTo>
                      <a:pt x="183" y="92"/>
                    </a:lnTo>
                    <a:lnTo>
                      <a:pt x="183" y="94"/>
                    </a:lnTo>
                    <a:lnTo>
                      <a:pt x="186" y="94"/>
                    </a:lnTo>
                    <a:lnTo>
                      <a:pt x="188" y="94"/>
                    </a:lnTo>
                    <a:lnTo>
                      <a:pt x="188" y="97"/>
                    </a:lnTo>
                    <a:lnTo>
                      <a:pt x="191" y="97"/>
                    </a:lnTo>
                    <a:lnTo>
                      <a:pt x="191" y="100"/>
                    </a:lnTo>
                    <a:lnTo>
                      <a:pt x="191" y="102"/>
                    </a:lnTo>
                    <a:lnTo>
                      <a:pt x="191" y="105"/>
                    </a:lnTo>
                    <a:lnTo>
                      <a:pt x="193" y="105"/>
                    </a:lnTo>
                    <a:lnTo>
                      <a:pt x="193" y="107"/>
                    </a:lnTo>
                    <a:lnTo>
                      <a:pt x="193" y="110"/>
                    </a:lnTo>
                    <a:lnTo>
                      <a:pt x="193" y="113"/>
                    </a:lnTo>
                    <a:lnTo>
                      <a:pt x="196" y="115"/>
                    </a:lnTo>
                    <a:lnTo>
                      <a:pt x="193" y="115"/>
                    </a:lnTo>
                    <a:lnTo>
                      <a:pt x="196" y="118"/>
                    </a:lnTo>
                    <a:lnTo>
                      <a:pt x="196" y="120"/>
                    </a:lnTo>
                    <a:lnTo>
                      <a:pt x="196" y="123"/>
                    </a:lnTo>
                    <a:lnTo>
                      <a:pt x="199" y="126"/>
                    </a:lnTo>
                    <a:lnTo>
                      <a:pt x="199" y="128"/>
                    </a:lnTo>
                    <a:lnTo>
                      <a:pt x="201" y="128"/>
                    </a:lnTo>
                    <a:lnTo>
                      <a:pt x="204" y="128"/>
                    </a:lnTo>
                    <a:lnTo>
                      <a:pt x="204" y="131"/>
                    </a:lnTo>
                    <a:lnTo>
                      <a:pt x="204" y="133"/>
                    </a:lnTo>
                    <a:lnTo>
                      <a:pt x="204" y="136"/>
                    </a:lnTo>
                    <a:lnTo>
                      <a:pt x="207" y="136"/>
                    </a:lnTo>
                    <a:lnTo>
                      <a:pt x="207" y="139"/>
                    </a:lnTo>
                    <a:lnTo>
                      <a:pt x="207" y="141"/>
                    </a:lnTo>
                    <a:lnTo>
                      <a:pt x="207" y="144"/>
                    </a:lnTo>
                    <a:lnTo>
                      <a:pt x="207" y="147"/>
                    </a:lnTo>
                    <a:lnTo>
                      <a:pt x="204" y="147"/>
                    </a:lnTo>
                    <a:lnTo>
                      <a:pt x="204" y="149"/>
                    </a:lnTo>
                    <a:lnTo>
                      <a:pt x="201" y="149"/>
                    </a:lnTo>
                    <a:lnTo>
                      <a:pt x="201" y="152"/>
                    </a:lnTo>
                    <a:lnTo>
                      <a:pt x="201" y="154"/>
                    </a:lnTo>
                    <a:lnTo>
                      <a:pt x="201" y="157"/>
                    </a:lnTo>
                    <a:lnTo>
                      <a:pt x="199" y="157"/>
                    </a:lnTo>
                    <a:lnTo>
                      <a:pt x="199" y="160"/>
                    </a:lnTo>
                    <a:lnTo>
                      <a:pt x="199" y="157"/>
                    </a:lnTo>
                    <a:lnTo>
                      <a:pt x="196" y="157"/>
                    </a:lnTo>
                    <a:lnTo>
                      <a:pt x="193" y="157"/>
                    </a:lnTo>
                    <a:lnTo>
                      <a:pt x="193" y="160"/>
                    </a:lnTo>
                    <a:lnTo>
                      <a:pt x="191" y="160"/>
                    </a:lnTo>
                    <a:lnTo>
                      <a:pt x="191" y="162"/>
                    </a:lnTo>
                    <a:lnTo>
                      <a:pt x="188" y="162"/>
                    </a:lnTo>
                    <a:lnTo>
                      <a:pt x="188" y="165"/>
                    </a:lnTo>
                    <a:lnTo>
                      <a:pt x="186" y="165"/>
                    </a:lnTo>
                    <a:lnTo>
                      <a:pt x="186" y="167"/>
                    </a:lnTo>
                    <a:lnTo>
                      <a:pt x="183" y="167"/>
                    </a:lnTo>
                    <a:lnTo>
                      <a:pt x="180" y="167"/>
                    </a:lnTo>
                    <a:lnTo>
                      <a:pt x="178" y="167"/>
                    </a:lnTo>
                    <a:lnTo>
                      <a:pt x="178" y="165"/>
                    </a:lnTo>
                    <a:lnTo>
                      <a:pt x="175" y="165"/>
                    </a:lnTo>
                    <a:lnTo>
                      <a:pt x="175" y="162"/>
                    </a:lnTo>
                    <a:lnTo>
                      <a:pt x="173" y="162"/>
                    </a:lnTo>
                    <a:lnTo>
                      <a:pt x="173" y="160"/>
                    </a:lnTo>
                    <a:lnTo>
                      <a:pt x="165" y="160"/>
                    </a:lnTo>
                    <a:lnTo>
                      <a:pt x="165" y="162"/>
                    </a:lnTo>
                    <a:lnTo>
                      <a:pt x="162" y="160"/>
                    </a:lnTo>
                    <a:lnTo>
                      <a:pt x="160" y="160"/>
                    </a:lnTo>
                    <a:lnTo>
                      <a:pt x="160" y="157"/>
                    </a:lnTo>
                    <a:lnTo>
                      <a:pt x="160" y="152"/>
                    </a:lnTo>
                    <a:lnTo>
                      <a:pt x="157" y="152"/>
                    </a:lnTo>
                    <a:lnTo>
                      <a:pt x="157" y="149"/>
                    </a:lnTo>
                    <a:lnTo>
                      <a:pt x="154" y="149"/>
                    </a:lnTo>
                    <a:lnTo>
                      <a:pt x="152" y="149"/>
                    </a:lnTo>
                    <a:lnTo>
                      <a:pt x="149" y="149"/>
                    </a:lnTo>
                    <a:lnTo>
                      <a:pt x="149" y="147"/>
                    </a:lnTo>
                    <a:lnTo>
                      <a:pt x="146" y="147"/>
                    </a:lnTo>
                    <a:lnTo>
                      <a:pt x="146" y="144"/>
                    </a:lnTo>
                    <a:lnTo>
                      <a:pt x="144" y="144"/>
                    </a:lnTo>
                    <a:lnTo>
                      <a:pt x="141" y="144"/>
                    </a:lnTo>
                    <a:lnTo>
                      <a:pt x="139" y="144"/>
                    </a:lnTo>
                    <a:lnTo>
                      <a:pt x="139" y="141"/>
                    </a:lnTo>
                    <a:lnTo>
                      <a:pt x="136" y="141"/>
                    </a:lnTo>
                    <a:lnTo>
                      <a:pt x="133" y="141"/>
                    </a:lnTo>
                    <a:lnTo>
                      <a:pt x="133" y="144"/>
                    </a:lnTo>
                    <a:lnTo>
                      <a:pt x="131" y="144"/>
                    </a:lnTo>
                    <a:lnTo>
                      <a:pt x="128" y="144"/>
                    </a:lnTo>
                    <a:lnTo>
                      <a:pt x="128" y="147"/>
                    </a:lnTo>
                    <a:lnTo>
                      <a:pt x="126" y="149"/>
                    </a:lnTo>
                    <a:lnTo>
                      <a:pt x="128" y="149"/>
                    </a:lnTo>
                    <a:lnTo>
                      <a:pt x="128" y="152"/>
                    </a:lnTo>
                    <a:lnTo>
                      <a:pt x="128" y="154"/>
                    </a:lnTo>
                    <a:lnTo>
                      <a:pt x="128" y="157"/>
                    </a:lnTo>
                    <a:lnTo>
                      <a:pt x="131" y="160"/>
                    </a:lnTo>
                    <a:lnTo>
                      <a:pt x="131" y="162"/>
                    </a:lnTo>
                    <a:lnTo>
                      <a:pt x="131" y="165"/>
                    </a:lnTo>
                    <a:lnTo>
                      <a:pt x="133" y="167"/>
                    </a:lnTo>
                    <a:lnTo>
                      <a:pt x="133" y="170"/>
                    </a:lnTo>
                    <a:lnTo>
                      <a:pt x="133" y="173"/>
                    </a:lnTo>
                    <a:lnTo>
                      <a:pt x="136" y="175"/>
                    </a:lnTo>
                    <a:lnTo>
                      <a:pt x="136" y="178"/>
                    </a:lnTo>
                    <a:lnTo>
                      <a:pt x="133" y="178"/>
                    </a:lnTo>
                    <a:lnTo>
                      <a:pt x="133" y="180"/>
                    </a:lnTo>
                    <a:lnTo>
                      <a:pt x="133" y="183"/>
                    </a:lnTo>
                    <a:lnTo>
                      <a:pt x="133" y="186"/>
                    </a:lnTo>
                    <a:lnTo>
                      <a:pt x="133" y="188"/>
                    </a:lnTo>
                    <a:lnTo>
                      <a:pt x="133" y="191"/>
                    </a:lnTo>
                    <a:lnTo>
                      <a:pt x="131" y="191"/>
                    </a:lnTo>
                    <a:lnTo>
                      <a:pt x="131" y="194"/>
                    </a:lnTo>
                    <a:lnTo>
                      <a:pt x="131" y="196"/>
                    </a:lnTo>
                    <a:lnTo>
                      <a:pt x="131" y="199"/>
                    </a:lnTo>
                    <a:lnTo>
                      <a:pt x="128" y="199"/>
                    </a:lnTo>
                    <a:lnTo>
                      <a:pt x="128" y="201"/>
                    </a:lnTo>
                    <a:lnTo>
                      <a:pt x="131" y="201"/>
                    </a:lnTo>
                    <a:lnTo>
                      <a:pt x="131" y="204"/>
                    </a:lnTo>
                    <a:lnTo>
                      <a:pt x="128" y="204"/>
                    </a:lnTo>
                    <a:lnTo>
                      <a:pt x="128" y="207"/>
                    </a:lnTo>
                    <a:lnTo>
                      <a:pt x="128" y="209"/>
                    </a:lnTo>
                    <a:lnTo>
                      <a:pt x="126" y="209"/>
                    </a:lnTo>
                    <a:lnTo>
                      <a:pt x="128" y="209"/>
                    </a:lnTo>
                    <a:lnTo>
                      <a:pt x="128" y="212"/>
                    </a:lnTo>
                    <a:lnTo>
                      <a:pt x="126" y="212"/>
                    </a:lnTo>
                    <a:lnTo>
                      <a:pt x="126" y="214"/>
                    </a:lnTo>
                    <a:lnTo>
                      <a:pt x="123" y="214"/>
                    </a:lnTo>
                    <a:lnTo>
                      <a:pt x="123" y="217"/>
                    </a:lnTo>
                    <a:lnTo>
                      <a:pt x="120" y="217"/>
                    </a:lnTo>
                    <a:lnTo>
                      <a:pt x="120" y="220"/>
                    </a:lnTo>
                    <a:lnTo>
                      <a:pt x="120" y="222"/>
                    </a:lnTo>
                    <a:lnTo>
                      <a:pt x="120" y="225"/>
                    </a:lnTo>
                    <a:lnTo>
                      <a:pt x="120" y="228"/>
                    </a:lnTo>
                    <a:lnTo>
                      <a:pt x="120" y="230"/>
                    </a:lnTo>
                    <a:lnTo>
                      <a:pt x="123" y="230"/>
                    </a:lnTo>
                    <a:lnTo>
                      <a:pt x="123" y="233"/>
                    </a:lnTo>
                    <a:lnTo>
                      <a:pt x="126" y="233"/>
                    </a:lnTo>
                    <a:lnTo>
                      <a:pt x="126" y="235"/>
                    </a:lnTo>
                    <a:lnTo>
                      <a:pt x="126" y="238"/>
                    </a:lnTo>
                    <a:lnTo>
                      <a:pt x="128" y="238"/>
                    </a:lnTo>
                    <a:lnTo>
                      <a:pt x="128" y="241"/>
                    </a:lnTo>
                    <a:lnTo>
                      <a:pt x="131" y="241"/>
                    </a:lnTo>
                    <a:lnTo>
                      <a:pt x="131" y="243"/>
                    </a:lnTo>
                    <a:lnTo>
                      <a:pt x="131" y="246"/>
                    </a:lnTo>
                    <a:lnTo>
                      <a:pt x="133" y="246"/>
                    </a:lnTo>
                    <a:lnTo>
                      <a:pt x="133" y="248"/>
                    </a:lnTo>
                    <a:lnTo>
                      <a:pt x="133" y="251"/>
                    </a:lnTo>
                    <a:lnTo>
                      <a:pt x="133" y="254"/>
                    </a:lnTo>
                    <a:lnTo>
                      <a:pt x="133" y="251"/>
                    </a:lnTo>
                    <a:lnTo>
                      <a:pt x="133" y="254"/>
                    </a:lnTo>
                    <a:lnTo>
                      <a:pt x="133" y="256"/>
                    </a:lnTo>
                    <a:lnTo>
                      <a:pt x="136" y="256"/>
                    </a:lnTo>
                    <a:lnTo>
                      <a:pt x="136" y="259"/>
                    </a:lnTo>
                    <a:lnTo>
                      <a:pt x="136" y="261"/>
                    </a:lnTo>
                    <a:lnTo>
                      <a:pt x="136" y="264"/>
                    </a:lnTo>
                    <a:lnTo>
                      <a:pt x="133" y="264"/>
                    </a:lnTo>
                    <a:lnTo>
                      <a:pt x="133" y="267"/>
                    </a:lnTo>
                    <a:lnTo>
                      <a:pt x="133" y="269"/>
                    </a:lnTo>
                    <a:lnTo>
                      <a:pt x="131" y="269"/>
                    </a:lnTo>
                    <a:lnTo>
                      <a:pt x="131" y="272"/>
                    </a:lnTo>
                    <a:lnTo>
                      <a:pt x="128" y="275"/>
                    </a:lnTo>
                    <a:lnTo>
                      <a:pt x="128" y="277"/>
                    </a:lnTo>
                    <a:lnTo>
                      <a:pt x="131" y="277"/>
                    </a:lnTo>
                    <a:lnTo>
                      <a:pt x="131" y="280"/>
                    </a:lnTo>
                    <a:lnTo>
                      <a:pt x="133" y="280"/>
                    </a:lnTo>
                    <a:lnTo>
                      <a:pt x="133" y="282"/>
                    </a:lnTo>
                    <a:lnTo>
                      <a:pt x="136" y="282"/>
                    </a:lnTo>
                    <a:lnTo>
                      <a:pt x="139" y="282"/>
                    </a:lnTo>
                    <a:lnTo>
                      <a:pt x="141" y="285"/>
                    </a:lnTo>
                    <a:lnTo>
                      <a:pt x="144" y="288"/>
                    </a:lnTo>
                    <a:lnTo>
                      <a:pt x="146" y="288"/>
                    </a:lnTo>
                    <a:lnTo>
                      <a:pt x="149" y="288"/>
                    </a:lnTo>
                    <a:lnTo>
                      <a:pt x="149" y="290"/>
                    </a:lnTo>
                    <a:lnTo>
                      <a:pt x="152" y="290"/>
                    </a:lnTo>
                    <a:lnTo>
                      <a:pt x="154" y="290"/>
                    </a:lnTo>
                    <a:lnTo>
                      <a:pt x="157" y="290"/>
                    </a:lnTo>
                    <a:lnTo>
                      <a:pt x="157" y="293"/>
                    </a:lnTo>
                    <a:lnTo>
                      <a:pt x="154" y="293"/>
                    </a:lnTo>
                    <a:lnTo>
                      <a:pt x="157" y="293"/>
                    </a:lnTo>
                    <a:lnTo>
                      <a:pt x="157" y="295"/>
                    </a:lnTo>
                    <a:lnTo>
                      <a:pt x="157" y="298"/>
                    </a:lnTo>
                    <a:lnTo>
                      <a:pt x="157" y="301"/>
                    </a:lnTo>
                    <a:lnTo>
                      <a:pt x="160" y="301"/>
                    </a:lnTo>
                    <a:lnTo>
                      <a:pt x="160" y="303"/>
                    </a:lnTo>
                    <a:lnTo>
                      <a:pt x="160" y="306"/>
                    </a:lnTo>
                    <a:lnTo>
                      <a:pt x="160" y="308"/>
                    </a:lnTo>
                    <a:lnTo>
                      <a:pt x="160" y="311"/>
                    </a:lnTo>
                    <a:lnTo>
                      <a:pt x="157" y="311"/>
                    </a:lnTo>
                    <a:lnTo>
                      <a:pt x="160" y="314"/>
                    </a:lnTo>
                    <a:lnTo>
                      <a:pt x="157" y="314"/>
                    </a:lnTo>
                    <a:lnTo>
                      <a:pt x="157" y="316"/>
                    </a:lnTo>
                    <a:lnTo>
                      <a:pt x="157" y="319"/>
                    </a:lnTo>
                    <a:lnTo>
                      <a:pt x="154" y="319"/>
                    </a:lnTo>
                    <a:lnTo>
                      <a:pt x="154" y="322"/>
                    </a:lnTo>
                    <a:lnTo>
                      <a:pt x="154" y="324"/>
                    </a:lnTo>
                    <a:lnTo>
                      <a:pt x="154" y="327"/>
                    </a:lnTo>
                    <a:lnTo>
                      <a:pt x="152" y="327"/>
                    </a:lnTo>
                    <a:lnTo>
                      <a:pt x="154" y="327"/>
                    </a:lnTo>
                    <a:lnTo>
                      <a:pt x="152" y="327"/>
                    </a:lnTo>
                    <a:lnTo>
                      <a:pt x="152" y="329"/>
                    </a:lnTo>
                    <a:lnTo>
                      <a:pt x="152" y="332"/>
                    </a:lnTo>
                    <a:lnTo>
                      <a:pt x="152" y="335"/>
                    </a:lnTo>
                    <a:lnTo>
                      <a:pt x="149" y="335"/>
                    </a:lnTo>
                    <a:lnTo>
                      <a:pt x="149" y="337"/>
                    </a:lnTo>
                    <a:lnTo>
                      <a:pt x="146" y="340"/>
                    </a:lnTo>
                    <a:lnTo>
                      <a:pt x="144" y="340"/>
                    </a:lnTo>
                    <a:lnTo>
                      <a:pt x="141" y="340"/>
                    </a:lnTo>
                    <a:lnTo>
                      <a:pt x="141" y="342"/>
                    </a:lnTo>
                    <a:lnTo>
                      <a:pt x="139" y="342"/>
                    </a:lnTo>
                    <a:lnTo>
                      <a:pt x="139" y="345"/>
                    </a:lnTo>
                    <a:lnTo>
                      <a:pt x="139" y="348"/>
                    </a:lnTo>
                    <a:lnTo>
                      <a:pt x="139" y="350"/>
                    </a:lnTo>
                    <a:lnTo>
                      <a:pt x="136" y="350"/>
                    </a:lnTo>
                    <a:lnTo>
                      <a:pt x="133" y="350"/>
                    </a:lnTo>
                    <a:lnTo>
                      <a:pt x="131" y="350"/>
                    </a:lnTo>
                    <a:lnTo>
                      <a:pt x="131" y="353"/>
                    </a:lnTo>
                    <a:lnTo>
                      <a:pt x="128" y="353"/>
                    </a:lnTo>
                    <a:lnTo>
                      <a:pt x="128" y="350"/>
                    </a:lnTo>
                    <a:lnTo>
                      <a:pt x="126" y="350"/>
                    </a:lnTo>
                    <a:lnTo>
                      <a:pt x="123" y="350"/>
                    </a:lnTo>
                    <a:lnTo>
                      <a:pt x="120" y="348"/>
                    </a:lnTo>
                    <a:lnTo>
                      <a:pt x="120" y="345"/>
                    </a:lnTo>
                    <a:lnTo>
                      <a:pt x="118" y="345"/>
                    </a:lnTo>
                    <a:lnTo>
                      <a:pt x="115" y="345"/>
                    </a:lnTo>
                    <a:lnTo>
                      <a:pt x="113" y="345"/>
                    </a:lnTo>
                    <a:lnTo>
                      <a:pt x="110" y="345"/>
                    </a:lnTo>
                    <a:lnTo>
                      <a:pt x="107" y="345"/>
                    </a:lnTo>
                    <a:lnTo>
                      <a:pt x="107" y="348"/>
                    </a:lnTo>
                    <a:lnTo>
                      <a:pt x="105" y="348"/>
                    </a:lnTo>
                    <a:lnTo>
                      <a:pt x="105" y="345"/>
                    </a:lnTo>
                    <a:lnTo>
                      <a:pt x="102" y="345"/>
                    </a:lnTo>
                    <a:lnTo>
                      <a:pt x="105" y="345"/>
                    </a:lnTo>
                    <a:lnTo>
                      <a:pt x="105" y="342"/>
                    </a:lnTo>
                    <a:lnTo>
                      <a:pt x="102" y="342"/>
                    </a:lnTo>
                    <a:lnTo>
                      <a:pt x="99" y="342"/>
                    </a:lnTo>
                    <a:lnTo>
                      <a:pt x="97" y="342"/>
                    </a:lnTo>
                    <a:lnTo>
                      <a:pt x="97" y="345"/>
                    </a:lnTo>
                    <a:lnTo>
                      <a:pt x="94" y="345"/>
                    </a:lnTo>
                    <a:lnTo>
                      <a:pt x="94" y="348"/>
                    </a:lnTo>
                    <a:lnTo>
                      <a:pt x="94" y="350"/>
                    </a:lnTo>
                    <a:lnTo>
                      <a:pt x="94" y="353"/>
                    </a:lnTo>
                    <a:lnTo>
                      <a:pt x="92" y="353"/>
                    </a:lnTo>
                    <a:lnTo>
                      <a:pt x="89" y="353"/>
                    </a:lnTo>
                    <a:lnTo>
                      <a:pt x="89" y="355"/>
                    </a:lnTo>
                    <a:lnTo>
                      <a:pt x="86" y="353"/>
                    </a:lnTo>
                    <a:lnTo>
                      <a:pt x="86" y="355"/>
                    </a:lnTo>
                    <a:lnTo>
                      <a:pt x="84" y="355"/>
                    </a:lnTo>
                    <a:lnTo>
                      <a:pt x="86" y="355"/>
                    </a:lnTo>
                    <a:lnTo>
                      <a:pt x="86" y="358"/>
                    </a:lnTo>
                    <a:lnTo>
                      <a:pt x="84" y="358"/>
                    </a:lnTo>
                    <a:lnTo>
                      <a:pt x="84" y="361"/>
                    </a:lnTo>
                    <a:lnTo>
                      <a:pt x="86" y="361"/>
                    </a:lnTo>
                    <a:lnTo>
                      <a:pt x="86" y="358"/>
                    </a:lnTo>
                    <a:lnTo>
                      <a:pt x="89" y="358"/>
                    </a:lnTo>
                    <a:lnTo>
                      <a:pt x="89" y="361"/>
                    </a:lnTo>
                    <a:lnTo>
                      <a:pt x="86" y="361"/>
                    </a:lnTo>
                    <a:lnTo>
                      <a:pt x="86" y="363"/>
                    </a:lnTo>
                    <a:lnTo>
                      <a:pt x="89" y="363"/>
                    </a:lnTo>
                    <a:lnTo>
                      <a:pt x="89" y="366"/>
                    </a:lnTo>
                    <a:lnTo>
                      <a:pt x="86" y="366"/>
                    </a:lnTo>
                    <a:lnTo>
                      <a:pt x="86" y="369"/>
                    </a:lnTo>
                    <a:lnTo>
                      <a:pt x="89" y="369"/>
                    </a:lnTo>
                    <a:lnTo>
                      <a:pt x="89" y="366"/>
                    </a:lnTo>
                    <a:lnTo>
                      <a:pt x="92" y="366"/>
                    </a:lnTo>
                    <a:lnTo>
                      <a:pt x="92" y="363"/>
                    </a:lnTo>
                    <a:lnTo>
                      <a:pt x="92" y="361"/>
                    </a:lnTo>
                    <a:lnTo>
                      <a:pt x="94" y="361"/>
                    </a:lnTo>
                    <a:lnTo>
                      <a:pt x="94" y="363"/>
                    </a:lnTo>
                    <a:lnTo>
                      <a:pt x="97" y="363"/>
                    </a:lnTo>
                    <a:lnTo>
                      <a:pt x="97" y="366"/>
                    </a:lnTo>
                    <a:lnTo>
                      <a:pt x="94" y="366"/>
                    </a:lnTo>
                    <a:lnTo>
                      <a:pt x="94" y="369"/>
                    </a:lnTo>
                    <a:lnTo>
                      <a:pt x="97" y="369"/>
                    </a:lnTo>
                    <a:lnTo>
                      <a:pt x="97" y="371"/>
                    </a:lnTo>
                    <a:lnTo>
                      <a:pt x="97" y="374"/>
                    </a:lnTo>
                    <a:lnTo>
                      <a:pt x="99" y="374"/>
                    </a:lnTo>
                    <a:lnTo>
                      <a:pt x="99" y="376"/>
                    </a:lnTo>
                    <a:lnTo>
                      <a:pt x="99" y="379"/>
                    </a:lnTo>
                    <a:lnTo>
                      <a:pt x="102" y="379"/>
                    </a:lnTo>
                    <a:lnTo>
                      <a:pt x="105" y="379"/>
                    </a:lnTo>
                    <a:lnTo>
                      <a:pt x="105" y="382"/>
                    </a:lnTo>
                    <a:lnTo>
                      <a:pt x="107" y="382"/>
                    </a:lnTo>
                    <a:lnTo>
                      <a:pt x="110" y="382"/>
                    </a:lnTo>
                    <a:lnTo>
                      <a:pt x="110" y="384"/>
                    </a:lnTo>
                    <a:lnTo>
                      <a:pt x="113" y="387"/>
                    </a:lnTo>
                    <a:lnTo>
                      <a:pt x="115" y="389"/>
                    </a:lnTo>
                    <a:lnTo>
                      <a:pt x="115" y="392"/>
                    </a:lnTo>
                    <a:lnTo>
                      <a:pt x="118" y="392"/>
                    </a:lnTo>
                    <a:lnTo>
                      <a:pt x="118" y="395"/>
                    </a:lnTo>
                    <a:lnTo>
                      <a:pt x="120" y="397"/>
                    </a:lnTo>
                    <a:lnTo>
                      <a:pt x="120" y="395"/>
                    </a:lnTo>
                    <a:lnTo>
                      <a:pt x="123" y="397"/>
                    </a:lnTo>
                    <a:lnTo>
                      <a:pt x="120" y="395"/>
                    </a:lnTo>
                    <a:lnTo>
                      <a:pt x="120" y="397"/>
                    </a:lnTo>
                    <a:lnTo>
                      <a:pt x="120" y="400"/>
                    </a:lnTo>
                    <a:lnTo>
                      <a:pt x="120" y="403"/>
                    </a:lnTo>
                    <a:lnTo>
                      <a:pt x="123" y="403"/>
                    </a:lnTo>
                    <a:lnTo>
                      <a:pt x="123" y="405"/>
                    </a:lnTo>
                    <a:lnTo>
                      <a:pt x="123" y="408"/>
                    </a:lnTo>
                    <a:lnTo>
                      <a:pt x="123" y="410"/>
                    </a:lnTo>
                    <a:lnTo>
                      <a:pt x="123" y="413"/>
                    </a:lnTo>
                    <a:lnTo>
                      <a:pt x="126" y="413"/>
                    </a:lnTo>
                    <a:lnTo>
                      <a:pt x="123" y="413"/>
                    </a:lnTo>
                    <a:lnTo>
                      <a:pt x="123" y="416"/>
                    </a:lnTo>
                    <a:lnTo>
                      <a:pt x="123" y="418"/>
                    </a:lnTo>
                    <a:lnTo>
                      <a:pt x="123" y="416"/>
                    </a:lnTo>
                    <a:lnTo>
                      <a:pt x="120" y="416"/>
                    </a:lnTo>
                    <a:lnTo>
                      <a:pt x="120" y="418"/>
                    </a:lnTo>
                    <a:lnTo>
                      <a:pt x="120" y="421"/>
                    </a:lnTo>
                    <a:lnTo>
                      <a:pt x="120" y="423"/>
                    </a:lnTo>
                    <a:lnTo>
                      <a:pt x="120" y="426"/>
                    </a:lnTo>
                    <a:lnTo>
                      <a:pt x="120" y="429"/>
                    </a:lnTo>
                    <a:lnTo>
                      <a:pt x="120" y="431"/>
                    </a:lnTo>
                    <a:lnTo>
                      <a:pt x="118" y="431"/>
                    </a:lnTo>
                    <a:lnTo>
                      <a:pt x="118" y="434"/>
                    </a:lnTo>
                    <a:lnTo>
                      <a:pt x="118" y="436"/>
                    </a:lnTo>
                    <a:lnTo>
                      <a:pt x="115" y="439"/>
                    </a:lnTo>
                    <a:lnTo>
                      <a:pt x="113" y="442"/>
                    </a:lnTo>
                    <a:lnTo>
                      <a:pt x="110" y="444"/>
                    </a:lnTo>
                    <a:lnTo>
                      <a:pt x="110" y="447"/>
                    </a:lnTo>
                    <a:lnTo>
                      <a:pt x="110" y="450"/>
                    </a:lnTo>
                    <a:lnTo>
                      <a:pt x="107" y="450"/>
                    </a:lnTo>
                    <a:lnTo>
                      <a:pt x="107" y="452"/>
                    </a:lnTo>
                    <a:lnTo>
                      <a:pt x="105" y="455"/>
                    </a:lnTo>
                    <a:lnTo>
                      <a:pt x="102" y="455"/>
                    </a:lnTo>
                    <a:lnTo>
                      <a:pt x="99" y="455"/>
                    </a:lnTo>
                    <a:lnTo>
                      <a:pt x="97" y="455"/>
                    </a:lnTo>
                    <a:lnTo>
                      <a:pt x="94" y="455"/>
                    </a:lnTo>
                    <a:lnTo>
                      <a:pt x="92" y="452"/>
                    </a:lnTo>
                    <a:lnTo>
                      <a:pt x="89" y="452"/>
                    </a:lnTo>
                    <a:lnTo>
                      <a:pt x="89" y="450"/>
                    </a:lnTo>
                    <a:lnTo>
                      <a:pt x="89" y="452"/>
                    </a:lnTo>
                    <a:lnTo>
                      <a:pt x="86" y="452"/>
                    </a:lnTo>
                    <a:lnTo>
                      <a:pt x="89" y="452"/>
                    </a:lnTo>
                    <a:lnTo>
                      <a:pt x="89" y="455"/>
                    </a:lnTo>
                    <a:lnTo>
                      <a:pt x="86" y="455"/>
                    </a:lnTo>
                    <a:lnTo>
                      <a:pt x="89" y="455"/>
                    </a:lnTo>
                    <a:lnTo>
                      <a:pt x="89" y="457"/>
                    </a:lnTo>
                    <a:lnTo>
                      <a:pt x="86" y="457"/>
                    </a:lnTo>
                    <a:lnTo>
                      <a:pt x="86" y="460"/>
                    </a:lnTo>
                    <a:lnTo>
                      <a:pt x="89" y="460"/>
                    </a:lnTo>
                    <a:lnTo>
                      <a:pt x="92" y="460"/>
                    </a:lnTo>
                    <a:lnTo>
                      <a:pt x="92" y="463"/>
                    </a:lnTo>
                    <a:lnTo>
                      <a:pt x="94" y="463"/>
                    </a:lnTo>
                    <a:lnTo>
                      <a:pt x="97" y="463"/>
                    </a:lnTo>
                    <a:lnTo>
                      <a:pt x="97" y="465"/>
                    </a:lnTo>
                    <a:lnTo>
                      <a:pt x="99" y="465"/>
                    </a:lnTo>
                    <a:lnTo>
                      <a:pt x="102" y="465"/>
                    </a:lnTo>
                    <a:lnTo>
                      <a:pt x="105" y="465"/>
                    </a:lnTo>
                    <a:lnTo>
                      <a:pt x="107" y="465"/>
                    </a:lnTo>
                    <a:lnTo>
                      <a:pt x="107" y="468"/>
                    </a:lnTo>
                    <a:lnTo>
                      <a:pt x="107" y="465"/>
                    </a:lnTo>
                    <a:lnTo>
                      <a:pt x="110" y="465"/>
                    </a:lnTo>
                    <a:lnTo>
                      <a:pt x="113" y="465"/>
                    </a:lnTo>
                    <a:lnTo>
                      <a:pt x="115" y="465"/>
                    </a:lnTo>
                    <a:lnTo>
                      <a:pt x="115" y="463"/>
                    </a:lnTo>
                    <a:lnTo>
                      <a:pt x="118" y="463"/>
                    </a:lnTo>
                    <a:lnTo>
                      <a:pt x="118" y="457"/>
                    </a:lnTo>
                    <a:lnTo>
                      <a:pt x="118" y="463"/>
                    </a:lnTo>
                    <a:lnTo>
                      <a:pt x="120" y="463"/>
                    </a:lnTo>
                    <a:lnTo>
                      <a:pt x="120" y="460"/>
                    </a:lnTo>
                    <a:lnTo>
                      <a:pt x="123" y="460"/>
                    </a:lnTo>
                    <a:lnTo>
                      <a:pt x="126" y="460"/>
                    </a:lnTo>
                    <a:lnTo>
                      <a:pt x="128" y="460"/>
                    </a:lnTo>
                    <a:lnTo>
                      <a:pt x="131" y="460"/>
                    </a:lnTo>
                    <a:lnTo>
                      <a:pt x="133" y="460"/>
                    </a:lnTo>
                    <a:lnTo>
                      <a:pt x="133" y="463"/>
                    </a:lnTo>
                    <a:lnTo>
                      <a:pt x="136" y="465"/>
                    </a:lnTo>
                    <a:lnTo>
                      <a:pt x="136" y="463"/>
                    </a:lnTo>
                    <a:lnTo>
                      <a:pt x="139" y="463"/>
                    </a:lnTo>
                    <a:lnTo>
                      <a:pt x="141" y="465"/>
                    </a:lnTo>
                    <a:lnTo>
                      <a:pt x="144" y="465"/>
                    </a:lnTo>
                    <a:lnTo>
                      <a:pt x="144" y="468"/>
                    </a:lnTo>
                    <a:lnTo>
                      <a:pt x="146" y="468"/>
                    </a:lnTo>
                    <a:lnTo>
                      <a:pt x="146" y="465"/>
                    </a:lnTo>
                    <a:lnTo>
                      <a:pt x="146" y="463"/>
                    </a:lnTo>
                    <a:lnTo>
                      <a:pt x="149" y="463"/>
                    </a:lnTo>
                    <a:lnTo>
                      <a:pt x="152" y="463"/>
                    </a:lnTo>
                    <a:lnTo>
                      <a:pt x="154" y="463"/>
                    </a:lnTo>
                    <a:lnTo>
                      <a:pt x="154" y="460"/>
                    </a:lnTo>
                    <a:lnTo>
                      <a:pt x="157" y="460"/>
                    </a:lnTo>
                    <a:lnTo>
                      <a:pt x="157" y="463"/>
                    </a:lnTo>
                    <a:lnTo>
                      <a:pt x="157" y="460"/>
                    </a:lnTo>
                    <a:lnTo>
                      <a:pt x="160" y="460"/>
                    </a:lnTo>
                    <a:lnTo>
                      <a:pt x="160" y="457"/>
                    </a:lnTo>
                    <a:lnTo>
                      <a:pt x="157" y="457"/>
                    </a:lnTo>
                    <a:lnTo>
                      <a:pt x="154" y="457"/>
                    </a:lnTo>
                    <a:lnTo>
                      <a:pt x="152" y="457"/>
                    </a:lnTo>
                    <a:lnTo>
                      <a:pt x="152" y="455"/>
                    </a:lnTo>
                    <a:lnTo>
                      <a:pt x="149" y="455"/>
                    </a:lnTo>
                    <a:lnTo>
                      <a:pt x="146" y="455"/>
                    </a:lnTo>
                    <a:lnTo>
                      <a:pt x="146" y="457"/>
                    </a:lnTo>
                    <a:lnTo>
                      <a:pt x="146" y="455"/>
                    </a:lnTo>
                    <a:lnTo>
                      <a:pt x="146" y="457"/>
                    </a:lnTo>
                    <a:lnTo>
                      <a:pt x="144" y="457"/>
                    </a:lnTo>
                    <a:lnTo>
                      <a:pt x="144" y="455"/>
                    </a:lnTo>
                    <a:lnTo>
                      <a:pt x="141" y="455"/>
                    </a:lnTo>
                    <a:lnTo>
                      <a:pt x="139" y="455"/>
                    </a:lnTo>
                    <a:lnTo>
                      <a:pt x="139" y="452"/>
                    </a:lnTo>
                    <a:lnTo>
                      <a:pt x="136" y="452"/>
                    </a:lnTo>
                    <a:lnTo>
                      <a:pt x="133" y="452"/>
                    </a:lnTo>
                    <a:lnTo>
                      <a:pt x="133" y="450"/>
                    </a:lnTo>
                    <a:lnTo>
                      <a:pt x="133" y="447"/>
                    </a:lnTo>
                    <a:lnTo>
                      <a:pt x="133" y="444"/>
                    </a:lnTo>
                    <a:lnTo>
                      <a:pt x="131" y="442"/>
                    </a:lnTo>
                    <a:lnTo>
                      <a:pt x="131" y="439"/>
                    </a:lnTo>
                    <a:lnTo>
                      <a:pt x="131" y="436"/>
                    </a:lnTo>
                    <a:lnTo>
                      <a:pt x="128" y="436"/>
                    </a:lnTo>
                    <a:lnTo>
                      <a:pt x="128" y="434"/>
                    </a:lnTo>
                    <a:lnTo>
                      <a:pt x="128" y="431"/>
                    </a:lnTo>
                    <a:lnTo>
                      <a:pt x="131" y="431"/>
                    </a:lnTo>
                    <a:lnTo>
                      <a:pt x="131" y="429"/>
                    </a:lnTo>
                    <a:lnTo>
                      <a:pt x="133" y="429"/>
                    </a:lnTo>
                    <a:lnTo>
                      <a:pt x="136" y="429"/>
                    </a:lnTo>
                    <a:lnTo>
                      <a:pt x="136" y="431"/>
                    </a:lnTo>
                    <a:lnTo>
                      <a:pt x="139" y="431"/>
                    </a:lnTo>
                    <a:lnTo>
                      <a:pt x="141" y="431"/>
                    </a:lnTo>
                    <a:lnTo>
                      <a:pt x="141" y="434"/>
                    </a:lnTo>
                    <a:lnTo>
                      <a:pt x="144" y="436"/>
                    </a:lnTo>
                    <a:lnTo>
                      <a:pt x="146" y="436"/>
                    </a:lnTo>
                    <a:lnTo>
                      <a:pt x="149" y="434"/>
                    </a:lnTo>
                    <a:lnTo>
                      <a:pt x="152" y="434"/>
                    </a:lnTo>
                    <a:lnTo>
                      <a:pt x="152" y="436"/>
                    </a:lnTo>
                    <a:lnTo>
                      <a:pt x="154" y="436"/>
                    </a:lnTo>
                    <a:lnTo>
                      <a:pt x="157" y="436"/>
                    </a:lnTo>
                    <a:lnTo>
                      <a:pt x="154" y="436"/>
                    </a:lnTo>
                    <a:lnTo>
                      <a:pt x="157" y="436"/>
                    </a:lnTo>
                    <a:lnTo>
                      <a:pt x="160" y="436"/>
                    </a:lnTo>
                    <a:lnTo>
                      <a:pt x="160" y="434"/>
                    </a:lnTo>
                    <a:lnTo>
                      <a:pt x="162" y="434"/>
                    </a:lnTo>
                    <a:lnTo>
                      <a:pt x="162" y="431"/>
                    </a:lnTo>
                    <a:lnTo>
                      <a:pt x="162" y="429"/>
                    </a:lnTo>
                    <a:lnTo>
                      <a:pt x="165" y="429"/>
                    </a:lnTo>
                    <a:lnTo>
                      <a:pt x="165" y="426"/>
                    </a:lnTo>
                    <a:lnTo>
                      <a:pt x="162" y="426"/>
                    </a:lnTo>
                    <a:lnTo>
                      <a:pt x="165" y="426"/>
                    </a:lnTo>
                    <a:lnTo>
                      <a:pt x="165" y="423"/>
                    </a:lnTo>
                    <a:lnTo>
                      <a:pt x="162" y="423"/>
                    </a:lnTo>
                    <a:lnTo>
                      <a:pt x="165" y="423"/>
                    </a:lnTo>
                    <a:lnTo>
                      <a:pt x="165" y="421"/>
                    </a:lnTo>
                    <a:lnTo>
                      <a:pt x="165" y="418"/>
                    </a:lnTo>
                    <a:lnTo>
                      <a:pt x="167" y="418"/>
                    </a:lnTo>
                    <a:lnTo>
                      <a:pt x="167" y="416"/>
                    </a:lnTo>
                    <a:lnTo>
                      <a:pt x="165" y="416"/>
                    </a:lnTo>
                    <a:lnTo>
                      <a:pt x="165" y="413"/>
                    </a:lnTo>
                    <a:lnTo>
                      <a:pt x="165" y="410"/>
                    </a:lnTo>
                    <a:lnTo>
                      <a:pt x="162" y="410"/>
                    </a:lnTo>
                    <a:lnTo>
                      <a:pt x="162" y="408"/>
                    </a:lnTo>
                    <a:lnTo>
                      <a:pt x="162" y="405"/>
                    </a:lnTo>
                    <a:lnTo>
                      <a:pt x="165" y="405"/>
                    </a:lnTo>
                    <a:lnTo>
                      <a:pt x="165" y="403"/>
                    </a:lnTo>
                    <a:lnTo>
                      <a:pt x="165" y="400"/>
                    </a:lnTo>
                    <a:lnTo>
                      <a:pt x="162" y="400"/>
                    </a:lnTo>
                    <a:lnTo>
                      <a:pt x="165" y="400"/>
                    </a:lnTo>
                    <a:lnTo>
                      <a:pt x="162" y="397"/>
                    </a:lnTo>
                    <a:lnTo>
                      <a:pt x="165" y="397"/>
                    </a:lnTo>
                    <a:lnTo>
                      <a:pt x="165" y="395"/>
                    </a:lnTo>
                    <a:lnTo>
                      <a:pt x="165" y="392"/>
                    </a:lnTo>
                    <a:lnTo>
                      <a:pt x="167" y="392"/>
                    </a:lnTo>
                    <a:lnTo>
                      <a:pt x="167" y="389"/>
                    </a:lnTo>
                    <a:lnTo>
                      <a:pt x="170" y="389"/>
                    </a:lnTo>
                    <a:lnTo>
                      <a:pt x="167" y="389"/>
                    </a:lnTo>
                    <a:lnTo>
                      <a:pt x="170" y="389"/>
                    </a:lnTo>
                    <a:lnTo>
                      <a:pt x="170" y="387"/>
                    </a:lnTo>
                    <a:lnTo>
                      <a:pt x="170" y="384"/>
                    </a:lnTo>
                    <a:lnTo>
                      <a:pt x="170" y="382"/>
                    </a:lnTo>
                    <a:lnTo>
                      <a:pt x="173" y="382"/>
                    </a:lnTo>
                    <a:lnTo>
                      <a:pt x="173" y="379"/>
                    </a:lnTo>
                    <a:lnTo>
                      <a:pt x="175" y="379"/>
                    </a:lnTo>
                    <a:lnTo>
                      <a:pt x="175" y="376"/>
                    </a:lnTo>
                    <a:lnTo>
                      <a:pt x="178" y="376"/>
                    </a:lnTo>
                    <a:lnTo>
                      <a:pt x="178" y="374"/>
                    </a:lnTo>
                    <a:lnTo>
                      <a:pt x="180" y="371"/>
                    </a:lnTo>
                    <a:lnTo>
                      <a:pt x="183" y="371"/>
                    </a:lnTo>
                    <a:lnTo>
                      <a:pt x="183" y="369"/>
                    </a:lnTo>
                    <a:lnTo>
                      <a:pt x="186" y="371"/>
                    </a:lnTo>
                    <a:lnTo>
                      <a:pt x="186" y="369"/>
                    </a:lnTo>
                    <a:lnTo>
                      <a:pt x="188" y="369"/>
                    </a:lnTo>
                    <a:lnTo>
                      <a:pt x="188" y="366"/>
                    </a:lnTo>
                    <a:lnTo>
                      <a:pt x="188" y="369"/>
                    </a:lnTo>
                    <a:lnTo>
                      <a:pt x="188" y="366"/>
                    </a:lnTo>
                    <a:lnTo>
                      <a:pt x="191" y="366"/>
                    </a:lnTo>
                    <a:lnTo>
                      <a:pt x="191" y="363"/>
                    </a:lnTo>
                    <a:lnTo>
                      <a:pt x="193" y="363"/>
                    </a:lnTo>
                    <a:lnTo>
                      <a:pt x="196" y="363"/>
                    </a:lnTo>
                    <a:lnTo>
                      <a:pt x="199" y="363"/>
                    </a:lnTo>
                    <a:lnTo>
                      <a:pt x="199" y="361"/>
                    </a:lnTo>
                    <a:lnTo>
                      <a:pt x="201" y="361"/>
                    </a:lnTo>
                    <a:lnTo>
                      <a:pt x="201" y="363"/>
                    </a:lnTo>
                    <a:lnTo>
                      <a:pt x="204" y="363"/>
                    </a:lnTo>
                    <a:lnTo>
                      <a:pt x="204" y="366"/>
                    </a:lnTo>
                    <a:lnTo>
                      <a:pt x="204" y="369"/>
                    </a:lnTo>
                    <a:lnTo>
                      <a:pt x="207" y="369"/>
                    </a:lnTo>
                    <a:lnTo>
                      <a:pt x="207" y="371"/>
                    </a:lnTo>
                    <a:lnTo>
                      <a:pt x="209" y="374"/>
                    </a:lnTo>
                    <a:lnTo>
                      <a:pt x="209" y="376"/>
                    </a:lnTo>
                    <a:lnTo>
                      <a:pt x="209" y="379"/>
                    </a:lnTo>
                    <a:lnTo>
                      <a:pt x="209" y="382"/>
                    </a:lnTo>
                    <a:lnTo>
                      <a:pt x="207" y="382"/>
                    </a:lnTo>
                    <a:lnTo>
                      <a:pt x="207" y="384"/>
                    </a:lnTo>
                    <a:lnTo>
                      <a:pt x="204" y="384"/>
                    </a:lnTo>
                    <a:lnTo>
                      <a:pt x="204" y="387"/>
                    </a:lnTo>
                    <a:lnTo>
                      <a:pt x="204" y="389"/>
                    </a:lnTo>
                    <a:lnTo>
                      <a:pt x="204" y="392"/>
                    </a:lnTo>
                    <a:lnTo>
                      <a:pt x="204" y="395"/>
                    </a:lnTo>
                    <a:lnTo>
                      <a:pt x="207" y="395"/>
                    </a:lnTo>
                    <a:lnTo>
                      <a:pt x="207" y="397"/>
                    </a:lnTo>
                    <a:lnTo>
                      <a:pt x="207" y="400"/>
                    </a:lnTo>
                    <a:lnTo>
                      <a:pt x="209" y="400"/>
                    </a:lnTo>
                    <a:lnTo>
                      <a:pt x="209" y="403"/>
                    </a:lnTo>
                    <a:lnTo>
                      <a:pt x="212" y="403"/>
                    </a:lnTo>
                    <a:lnTo>
                      <a:pt x="212" y="405"/>
                    </a:lnTo>
                    <a:lnTo>
                      <a:pt x="209" y="405"/>
                    </a:lnTo>
                    <a:lnTo>
                      <a:pt x="212" y="408"/>
                    </a:lnTo>
                    <a:lnTo>
                      <a:pt x="212" y="410"/>
                    </a:lnTo>
                    <a:lnTo>
                      <a:pt x="214" y="410"/>
                    </a:lnTo>
                    <a:lnTo>
                      <a:pt x="214" y="413"/>
                    </a:lnTo>
                    <a:lnTo>
                      <a:pt x="214" y="416"/>
                    </a:lnTo>
                    <a:lnTo>
                      <a:pt x="217" y="416"/>
                    </a:lnTo>
                    <a:lnTo>
                      <a:pt x="214" y="416"/>
                    </a:lnTo>
                    <a:lnTo>
                      <a:pt x="217" y="416"/>
                    </a:lnTo>
                    <a:lnTo>
                      <a:pt x="217" y="418"/>
                    </a:lnTo>
                    <a:lnTo>
                      <a:pt x="220" y="418"/>
                    </a:lnTo>
                    <a:lnTo>
                      <a:pt x="220" y="421"/>
                    </a:lnTo>
                    <a:lnTo>
                      <a:pt x="222" y="421"/>
                    </a:lnTo>
                    <a:lnTo>
                      <a:pt x="222" y="423"/>
                    </a:lnTo>
                    <a:lnTo>
                      <a:pt x="222" y="426"/>
                    </a:lnTo>
                    <a:lnTo>
                      <a:pt x="222" y="429"/>
                    </a:lnTo>
                    <a:lnTo>
                      <a:pt x="222" y="431"/>
                    </a:lnTo>
                    <a:lnTo>
                      <a:pt x="222" y="434"/>
                    </a:lnTo>
                    <a:lnTo>
                      <a:pt x="225" y="434"/>
                    </a:lnTo>
                    <a:lnTo>
                      <a:pt x="225" y="436"/>
                    </a:lnTo>
                    <a:lnTo>
                      <a:pt x="225" y="439"/>
                    </a:lnTo>
                    <a:lnTo>
                      <a:pt x="225" y="442"/>
                    </a:lnTo>
                    <a:lnTo>
                      <a:pt x="227" y="442"/>
                    </a:lnTo>
                    <a:lnTo>
                      <a:pt x="227" y="444"/>
                    </a:lnTo>
                    <a:lnTo>
                      <a:pt x="227" y="447"/>
                    </a:lnTo>
                    <a:lnTo>
                      <a:pt x="225" y="447"/>
                    </a:lnTo>
                    <a:lnTo>
                      <a:pt x="225" y="450"/>
                    </a:lnTo>
                    <a:lnTo>
                      <a:pt x="225" y="452"/>
                    </a:lnTo>
                    <a:lnTo>
                      <a:pt x="227" y="452"/>
                    </a:lnTo>
                    <a:lnTo>
                      <a:pt x="227" y="455"/>
                    </a:lnTo>
                    <a:lnTo>
                      <a:pt x="227" y="457"/>
                    </a:lnTo>
                    <a:lnTo>
                      <a:pt x="225" y="457"/>
                    </a:lnTo>
                    <a:lnTo>
                      <a:pt x="225" y="460"/>
                    </a:lnTo>
                    <a:lnTo>
                      <a:pt x="227" y="460"/>
                    </a:lnTo>
                    <a:lnTo>
                      <a:pt x="227" y="463"/>
                    </a:lnTo>
                    <a:lnTo>
                      <a:pt x="227" y="465"/>
                    </a:lnTo>
                    <a:lnTo>
                      <a:pt x="230" y="468"/>
                    </a:lnTo>
                    <a:lnTo>
                      <a:pt x="233" y="468"/>
                    </a:lnTo>
                    <a:lnTo>
                      <a:pt x="233" y="470"/>
                    </a:lnTo>
                    <a:lnTo>
                      <a:pt x="235" y="470"/>
                    </a:lnTo>
                    <a:lnTo>
                      <a:pt x="235" y="473"/>
                    </a:lnTo>
                    <a:lnTo>
                      <a:pt x="235" y="476"/>
                    </a:lnTo>
                    <a:lnTo>
                      <a:pt x="238" y="476"/>
                    </a:lnTo>
                    <a:lnTo>
                      <a:pt x="238" y="478"/>
                    </a:lnTo>
                    <a:lnTo>
                      <a:pt x="235" y="478"/>
                    </a:lnTo>
                    <a:lnTo>
                      <a:pt x="233" y="478"/>
                    </a:lnTo>
                    <a:lnTo>
                      <a:pt x="230" y="478"/>
                    </a:lnTo>
                    <a:lnTo>
                      <a:pt x="230" y="481"/>
                    </a:lnTo>
                    <a:lnTo>
                      <a:pt x="227" y="481"/>
                    </a:lnTo>
                    <a:lnTo>
                      <a:pt x="225" y="481"/>
                    </a:lnTo>
                    <a:lnTo>
                      <a:pt x="225" y="483"/>
                    </a:lnTo>
                    <a:lnTo>
                      <a:pt x="222" y="483"/>
                    </a:lnTo>
                    <a:lnTo>
                      <a:pt x="220" y="483"/>
                    </a:lnTo>
                    <a:lnTo>
                      <a:pt x="217" y="483"/>
                    </a:lnTo>
                    <a:lnTo>
                      <a:pt x="217" y="486"/>
                    </a:lnTo>
                    <a:lnTo>
                      <a:pt x="214" y="486"/>
                    </a:lnTo>
                    <a:lnTo>
                      <a:pt x="212" y="489"/>
                    </a:lnTo>
                    <a:lnTo>
                      <a:pt x="209" y="489"/>
                    </a:lnTo>
                    <a:lnTo>
                      <a:pt x="207" y="489"/>
                    </a:lnTo>
                    <a:lnTo>
                      <a:pt x="207" y="491"/>
                    </a:lnTo>
                    <a:lnTo>
                      <a:pt x="207" y="494"/>
                    </a:lnTo>
                    <a:lnTo>
                      <a:pt x="207" y="497"/>
                    </a:lnTo>
                    <a:lnTo>
                      <a:pt x="207" y="499"/>
                    </a:lnTo>
                    <a:lnTo>
                      <a:pt x="207" y="502"/>
                    </a:lnTo>
                    <a:lnTo>
                      <a:pt x="207" y="504"/>
                    </a:lnTo>
                    <a:lnTo>
                      <a:pt x="204" y="504"/>
                    </a:lnTo>
                    <a:lnTo>
                      <a:pt x="201" y="504"/>
                    </a:lnTo>
                    <a:lnTo>
                      <a:pt x="204" y="504"/>
                    </a:lnTo>
                    <a:lnTo>
                      <a:pt x="204" y="507"/>
                    </a:lnTo>
                    <a:lnTo>
                      <a:pt x="204" y="510"/>
                    </a:lnTo>
                    <a:lnTo>
                      <a:pt x="207" y="510"/>
                    </a:lnTo>
                    <a:lnTo>
                      <a:pt x="209" y="510"/>
                    </a:lnTo>
                    <a:lnTo>
                      <a:pt x="209" y="512"/>
                    </a:lnTo>
                    <a:lnTo>
                      <a:pt x="209" y="510"/>
                    </a:lnTo>
                    <a:lnTo>
                      <a:pt x="212" y="510"/>
                    </a:lnTo>
                    <a:lnTo>
                      <a:pt x="212" y="507"/>
                    </a:lnTo>
                    <a:lnTo>
                      <a:pt x="212" y="510"/>
                    </a:lnTo>
                    <a:lnTo>
                      <a:pt x="212" y="507"/>
                    </a:lnTo>
                    <a:lnTo>
                      <a:pt x="214" y="507"/>
                    </a:lnTo>
                    <a:lnTo>
                      <a:pt x="214" y="510"/>
                    </a:lnTo>
                    <a:lnTo>
                      <a:pt x="217" y="510"/>
                    </a:lnTo>
                    <a:lnTo>
                      <a:pt x="217" y="512"/>
                    </a:lnTo>
                    <a:lnTo>
                      <a:pt x="217" y="510"/>
                    </a:lnTo>
                    <a:lnTo>
                      <a:pt x="220" y="510"/>
                    </a:lnTo>
                    <a:lnTo>
                      <a:pt x="220" y="512"/>
                    </a:lnTo>
                    <a:lnTo>
                      <a:pt x="220" y="515"/>
                    </a:lnTo>
                    <a:lnTo>
                      <a:pt x="222" y="517"/>
                    </a:lnTo>
                    <a:lnTo>
                      <a:pt x="222" y="520"/>
                    </a:lnTo>
                    <a:lnTo>
                      <a:pt x="225" y="520"/>
                    </a:lnTo>
                    <a:lnTo>
                      <a:pt x="227" y="520"/>
                    </a:lnTo>
                    <a:lnTo>
                      <a:pt x="227" y="523"/>
                    </a:lnTo>
                    <a:lnTo>
                      <a:pt x="227" y="520"/>
                    </a:lnTo>
                    <a:lnTo>
                      <a:pt x="227" y="523"/>
                    </a:lnTo>
                    <a:lnTo>
                      <a:pt x="230" y="523"/>
                    </a:lnTo>
                    <a:lnTo>
                      <a:pt x="230" y="520"/>
                    </a:lnTo>
                    <a:lnTo>
                      <a:pt x="233" y="520"/>
                    </a:lnTo>
                    <a:lnTo>
                      <a:pt x="233" y="523"/>
                    </a:lnTo>
                    <a:lnTo>
                      <a:pt x="235" y="523"/>
                    </a:lnTo>
                    <a:lnTo>
                      <a:pt x="235" y="520"/>
                    </a:lnTo>
                    <a:lnTo>
                      <a:pt x="235" y="523"/>
                    </a:lnTo>
                    <a:lnTo>
                      <a:pt x="235" y="520"/>
                    </a:lnTo>
                    <a:lnTo>
                      <a:pt x="238" y="520"/>
                    </a:lnTo>
                    <a:lnTo>
                      <a:pt x="238" y="517"/>
                    </a:lnTo>
                    <a:lnTo>
                      <a:pt x="235" y="515"/>
                    </a:lnTo>
                    <a:lnTo>
                      <a:pt x="238" y="515"/>
                    </a:lnTo>
                    <a:lnTo>
                      <a:pt x="240" y="515"/>
                    </a:lnTo>
                    <a:lnTo>
                      <a:pt x="240" y="512"/>
                    </a:lnTo>
                    <a:lnTo>
                      <a:pt x="243" y="512"/>
                    </a:lnTo>
                    <a:lnTo>
                      <a:pt x="246" y="512"/>
                    </a:lnTo>
                    <a:lnTo>
                      <a:pt x="246" y="515"/>
                    </a:lnTo>
                    <a:lnTo>
                      <a:pt x="248" y="515"/>
                    </a:lnTo>
                    <a:lnTo>
                      <a:pt x="248" y="517"/>
                    </a:lnTo>
                    <a:lnTo>
                      <a:pt x="251" y="517"/>
                    </a:lnTo>
                    <a:lnTo>
                      <a:pt x="251" y="515"/>
                    </a:lnTo>
                    <a:lnTo>
                      <a:pt x="253" y="517"/>
                    </a:lnTo>
                    <a:lnTo>
                      <a:pt x="253" y="515"/>
                    </a:lnTo>
                    <a:lnTo>
                      <a:pt x="253" y="512"/>
                    </a:lnTo>
                    <a:lnTo>
                      <a:pt x="253" y="515"/>
                    </a:lnTo>
                    <a:lnTo>
                      <a:pt x="256" y="515"/>
                    </a:lnTo>
                    <a:lnTo>
                      <a:pt x="256" y="517"/>
                    </a:lnTo>
                    <a:lnTo>
                      <a:pt x="256" y="515"/>
                    </a:lnTo>
                    <a:lnTo>
                      <a:pt x="259" y="515"/>
                    </a:lnTo>
                    <a:lnTo>
                      <a:pt x="261" y="515"/>
                    </a:lnTo>
                    <a:lnTo>
                      <a:pt x="264" y="515"/>
                    </a:lnTo>
                    <a:lnTo>
                      <a:pt x="264" y="517"/>
                    </a:lnTo>
                    <a:lnTo>
                      <a:pt x="267" y="517"/>
                    </a:lnTo>
                    <a:lnTo>
                      <a:pt x="269" y="517"/>
                    </a:lnTo>
                    <a:lnTo>
                      <a:pt x="272" y="517"/>
                    </a:lnTo>
                    <a:lnTo>
                      <a:pt x="274" y="517"/>
                    </a:lnTo>
                    <a:lnTo>
                      <a:pt x="277" y="517"/>
                    </a:lnTo>
                    <a:lnTo>
                      <a:pt x="277" y="515"/>
                    </a:lnTo>
                    <a:lnTo>
                      <a:pt x="280" y="515"/>
                    </a:lnTo>
                    <a:lnTo>
                      <a:pt x="282" y="515"/>
                    </a:lnTo>
                    <a:lnTo>
                      <a:pt x="280" y="515"/>
                    </a:lnTo>
                    <a:lnTo>
                      <a:pt x="282" y="515"/>
                    </a:lnTo>
                    <a:lnTo>
                      <a:pt x="282" y="512"/>
                    </a:lnTo>
                    <a:lnTo>
                      <a:pt x="280" y="512"/>
                    </a:lnTo>
                    <a:lnTo>
                      <a:pt x="280" y="510"/>
                    </a:lnTo>
                    <a:lnTo>
                      <a:pt x="277" y="507"/>
                    </a:lnTo>
                    <a:lnTo>
                      <a:pt x="274" y="507"/>
                    </a:lnTo>
                    <a:lnTo>
                      <a:pt x="272" y="507"/>
                    </a:lnTo>
                    <a:lnTo>
                      <a:pt x="272" y="504"/>
                    </a:lnTo>
                    <a:lnTo>
                      <a:pt x="269" y="504"/>
                    </a:lnTo>
                    <a:lnTo>
                      <a:pt x="267" y="504"/>
                    </a:lnTo>
                    <a:lnTo>
                      <a:pt x="267" y="502"/>
                    </a:lnTo>
                    <a:lnTo>
                      <a:pt x="267" y="499"/>
                    </a:lnTo>
                    <a:lnTo>
                      <a:pt x="264" y="499"/>
                    </a:lnTo>
                    <a:lnTo>
                      <a:pt x="264" y="497"/>
                    </a:lnTo>
                    <a:lnTo>
                      <a:pt x="264" y="494"/>
                    </a:lnTo>
                    <a:lnTo>
                      <a:pt x="261" y="491"/>
                    </a:lnTo>
                    <a:lnTo>
                      <a:pt x="261" y="494"/>
                    </a:lnTo>
                    <a:lnTo>
                      <a:pt x="261" y="491"/>
                    </a:lnTo>
                    <a:lnTo>
                      <a:pt x="264" y="494"/>
                    </a:lnTo>
                    <a:lnTo>
                      <a:pt x="267" y="494"/>
                    </a:lnTo>
                    <a:lnTo>
                      <a:pt x="269" y="494"/>
                    </a:lnTo>
                    <a:lnTo>
                      <a:pt x="272" y="491"/>
                    </a:lnTo>
                    <a:lnTo>
                      <a:pt x="272" y="494"/>
                    </a:lnTo>
                    <a:lnTo>
                      <a:pt x="274" y="494"/>
                    </a:lnTo>
                    <a:lnTo>
                      <a:pt x="277" y="494"/>
                    </a:lnTo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93" name="Freeform 257"/>
              <p:cNvSpPr>
                <a:spLocks/>
              </p:cNvSpPr>
              <p:nvPr/>
            </p:nvSpPr>
            <p:spPr bwMode="auto">
              <a:xfrm>
                <a:off x="4292" y="1171"/>
                <a:ext cx="1046" cy="611"/>
              </a:xfrm>
              <a:custGeom>
                <a:avLst/>
                <a:gdLst>
                  <a:gd name="T0" fmla="*/ 916 w 1046"/>
                  <a:gd name="T1" fmla="*/ 311 h 611"/>
                  <a:gd name="T2" fmla="*/ 911 w 1046"/>
                  <a:gd name="T3" fmla="*/ 292 h 611"/>
                  <a:gd name="T4" fmla="*/ 908 w 1046"/>
                  <a:gd name="T5" fmla="*/ 261 h 611"/>
                  <a:gd name="T6" fmla="*/ 913 w 1046"/>
                  <a:gd name="T7" fmla="*/ 235 h 611"/>
                  <a:gd name="T8" fmla="*/ 921 w 1046"/>
                  <a:gd name="T9" fmla="*/ 198 h 611"/>
                  <a:gd name="T10" fmla="*/ 921 w 1046"/>
                  <a:gd name="T11" fmla="*/ 172 h 611"/>
                  <a:gd name="T12" fmla="*/ 931 w 1046"/>
                  <a:gd name="T13" fmla="*/ 138 h 611"/>
                  <a:gd name="T14" fmla="*/ 911 w 1046"/>
                  <a:gd name="T15" fmla="*/ 143 h 611"/>
                  <a:gd name="T16" fmla="*/ 905 w 1046"/>
                  <a:gd name="T17" fmla="*/ 117 h 611"/>
                  <a:gd name="T18" fmla="*/ 900 w 1046"/>
                  <a:gd name="T19" fmla="*/ 99 h 611"/>
                  <a:gd name="T20" fmla="*/ 916 w 1046"/>
                  <a:gd name="T21" fmla="*/ 102 h 611"/>
                  <a:gd name="T22" fmla="*/ 937 w 1046"/>
                  <a:gd name="T23" fmla="*/ 99 h 611"/>
                  <a:gd name="T24" fmla="*/ 950 w 1046"/>
                  <a:gd name="T25" fmla="*/ 78 h 611"/>
                  <a:gd name="T26" fmla="*/ 978 w 1046"/>
                  <a:gd name="T27" fmla="*/ 76 h 611"/>
                  <a:gd name="T28" fmla="*/ 965 w 1046"/>
                  <a:gd name="T29" fmla="*/ 44 h 611"/>
                  <a:gd name="T30" fmla="*/ 963 w 1046"/>
                  <a:gd name="T31" fmla="*/ 18 h 611"/>
                  <a:gd name="T32" fmla="*/ 968 w 1046"/>
                  <a:gd name="T33" fmla="*/ 2 h 611"/>
                  <a:gd name="T34" fmla="*/ 994 w 1046"/>
                  <a:gd name="T35" fmla="*/ 10 h 611"/>
                  <a:gd name="T36" fmla="*/ 1023 w 1046"/>
                  <a:gd name="T37" fmla="*/ 29 h 611"/>
                  <a:gd name="T38" fmla="*/ 1041 w 1046"/>
                  <a:gd name="T39" fmla="*/ 57 h 611"/>
                  <a:gd name="T40" fmla="*/ 1041 w 1046"/>
                  <a:gd name="T41" fmla="*/ 86 h 611"/>
                  <a:gd name="T42" fmla="*/ 1031 w 1046"/>
                  <a:gd name="T43" fmla="*/ 115 h 611"/>
                  <a:gd name="T44" fmla="*/ 1018 w 1046"/>
                  <a:gd name="T45" fmla="*/ 146 h 611"/>
                  <a:gd name="T46" fmla="*/ 997 w 1046"/>
                  <a:gd name="T47" fmla="*/ 214 h 611"/>
                  <a:gd name="T48" fmla="*/ 1018 w 1046"/>
                  <a:gd name="T49" fmla="*/ 266 h 611"/>
                  <a:gd name="T50" fmla="*/ 1028 w 1046"/>
                  <a:gd name="T51" fmla="*/ 342 h 611"/>
                  <a:gd name="T52" fmla="*/ 1010 w 1046"/>
                  <a:gd name="T53" fmla="*/ 389 h 611"/>
                  <a:gd name="T54" fmla="*/ 976 w 1046"/>
                  <a:gd name="T55" fmla="*/ 441 h 611"/>
                  <a:gd name="T56" fmla="*/ 926 w 1046"/>
                  <a:gd name="T57" fmla="*/ 486 h 611"/>
                  <a:gd name="T58" fmla="*/ 882 w 1046"/>
                  <a:gd name="T59" fmla="*/ 499 h 611"/>
                  <a:gd name="T60" fmla="*/ 861 w 1046"/>
                  <a:gd name="T61" fmla="*/ 460 h 611"/>
                  <a:gd name="T62" fmla="*/ 819 w 1046"/>
                  <a:gd name="T63" fmla="*/ 436 h 611"/>
                  <a:gd name="T64" fmla="*/ 785 w 1046"/>
                  <a:gd name="T65" fmla="*/ 397 h 611"/>
                  <a:gd name="T66" fmla="*/ 746 w 1046"/>
                  <a:gd name="T67" fmla="*/ 407 h 611"/>
                  <a:gd name="T68" fmla="*/ 660 w 1046"/>
                  <a:gd name="T69" fmla="*/ 394 h 611"/>
                  <a:gd name="T70" fmla="*/ 629 w 1046"/>
                  <a:gd name="T71" fmla="*/ 337 h 611"/>
                  <a:gd name="T72" fmla="*/ 548 w 1046"/>
                  <a:gd name="T73" fmla="*/ 311 h 611"/>
                  <a:gd name="T74" fmla="*/ 503 w 1046"/>
                  <a:gd name="T75" fmla="*/ 332 h 611"/>
                  <a:gd name="T76" fmla="*/ 498 w 1046"/>
                  <a:gd name="T77" fmla="*/ 392 h 611"/>
                  <a:gd name="T78" fmla="*/ 454 w 1046"/>
                  <a:gd name="T79" fmla="*/ 413 h 611"/>
                  <a:gd name="T80" fmla="*/ 394 w 1046"/>
                  <a:gd name="T81" fmla="*/ 410 h 611"/>
                  <a:gd name="T82" fmla="*/ 344 w 1046"/>
                  <a:gd name="T83" fmla="*/ 428 h 611"/>
                  <a:gd name="T84" fmla="*/ 339 w 1046"/>
                  <a:gd name="T85" fmla="*/ 483 h 611"/>
                  <a:gd name="T86" fmla="*/ 305 w 1046"/>
                  <a:gd name="T87" fmla="*/ 522 h 611"/>
                  <a:gd name="T88" fmla="*/ 268 w 1046"/>
                  <a:gd name="T89" fmla="*/ 533 h 611"/>
                  <a:gd name="T90" fmla="*/ 229 w 1046"/>
                  <a:gd name="T91" fmla="*/ 543 h 611"/>
                  <a:gd name="T92" fmla="*/ 208 w 1046"/>
                  <a:gd name="T93" fmla="*/ 572 h 611"/>
                  <a:gd name="T94" fmla="*/ 49 w 1046"/>
                  <a:gd name="T95" fmla="*/ 593 h 611"/>
                  <a:gd name="T96" fmla="*/ 62 w 1046"/>
                  <a:gd name="T97" fmla="*/ 548 h 611"/>
                  <a:gd name="T98" fmla="*/ 57 w 1046"/>
                  <a:gd name="T99" fmla="*/ 509 h 611"/>
                  <a:gd name="T100" fmla="*/ 44 w 1046"/>
                  <a:gd name="T101" fmla="*/ 465 h 611"/>
                  <a:gd name="T102" fmla="*/ 18 w 1046"/>
                  <a:gd name="T103" fmla="*/ 426 h 611"/>
                  <a:gd name="T104" fmla="*/ 13 w 1046"/>
                  <a:gd name="T105" fmla="*/ 386 h 611"/>
                  <a:gd name="T106" fmla="*/ 23 w 1046"/>
                  <a:gd name="T107" fmla="*/ 345 h 611"/>
                  <a:gd name="T108" fmla="*/ 7 w 1046"/>
                  <a:gd name="T109" fmla="*/ 303 h 611"/>
                  <a:gd name="T110" fmla="*/ 26 w 1046"/>
                  <a:gd name="T111" fmla="*/ 258 h 611"/>
                  <a:gd name="T112" fmla="*/ 65 w 1046"/>
                  <a:gd name="T113" fmla="*/ 238 h 611"/>
                  <a:gd name="T114" fmla="*/ 80 w 1046"/>
                  <a:gd name="T115" fmla="*/ 271 h 611"/>
                  <a:gd name="T116" fmla="*/ 101 w 1046"/>
                  <a:gd name="T117" fmla="*/ 261 h 611"/>
                  <a:gd name="T118" fmla="*/ 125 w 1046"/>
                  <a:gd name="T119" fmla="*/ 256 h 6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046" h="611">
                    <a:moveTo>
                      <a:pt x="921" y="329"/>
                    </a:moveTo>
                    <a:lnTo>
                      <a:pt x="921" y="326"/>
                    </a:lnTo>
                    <a:lnTo>
                      <a:pt x="924" y="326"/>
                    </a:lnTo>
                    <a:lnTo>
                      <a:pt x="924" y="329"/>
                    </a:lnTo>
                    <a:lnTo>
                      <a:pt x="926" y="329"/>
                    </a:lnTo>
                    <a:lnTo>
                      <a:pt x="929" y="329"/>
                    </a:lnTo>
                    <a:lnTo>
                      <a:pt x="929" y="326"/>
                    </a:lnTo>
                    <a:lnTo>
                      <a:pt x="926" y="326"/>
                    </a:lnTo>
                    <a:lnTo>
                      <a:pt x="926" y="324"/>
                    </a:lnTo>
                    <a:lnTo>
                      <a:pt x="926" y="321"/>
                    </a:lnTo>
                    <a:lnTo>
                      <a:pt x="926" y="318"/>
                    </a:lnTo>
                    <a:lnTo>
                      <a:pt x="924" y="318"/>
                    </a:lnTo>
                    <a:lnTo>
                      <a:pt x="921" y="318"/>
                    </a:lnTo>
                    <a:lnTo>
                      <a:pt x="921" y="316"/>
                    </a:lnTo>
                    <a:lnTo>
                      <a:pt x="918" y="316"/>
                    </a:lnTo>
                    <a:lnTo>
                      <a:pt x="916" y="313"/>
                    </a:lnTo>
                    <a:lnTo>
                      <a:pt x="916" y="311"/>
                    </a:lnTo>
                    <a:lnTo>
                      <a:pt x="916" y="308"/>
                    </a:lnTo>
                    <a:lnTo>
                      <a:pt x="918" y="308"/>
                    </a:lnTo>
                    <a:lnTo>
                      <a:pt x="921" y="308"/>
                    </a:lnTo>
                    <a:lnTo>
                      <a:pt x="921" y="305"/>
                    </a:lnTo>
                    <a:lnTo>
                      <a:pt x="921" y="303"/>
                    </a:lnTo>
                    <a:lnTo>
                      <a:pt x="918" y="300"/>
                    </a:lnTo>
                    <a:lnTo>
                      <a:pt x="918" y="303"/>
                    </a:lnTo>
                    <a:lnTo>
                      <a:pt x="916" y="303"/>
                    </a:lnTo>
                    <a:lnTo>
                      <a:pt x="913" y="300"/>
                    </a:lnTo>
                    <a:lnTo>
                      <a:pt x="911" y="300"/>
                    </a:lnTo>
                    <a:lnTo>
                      <a:pt x="908" y="300"/>
                    </a:lnTo>
                    <a:lnTo>
                      <a:pt x="905" y="300"/>
                    </a:lnTo>
                    <a:lnTo>
                      <a:pt x="905" y="298"/>
                    </a:lnTo>
                    <a:lnTo>
                      <a:pt x="905" y="295"/>
                    </a:lnTo>
                    <a:lnTo>
                      <a:pt x="908" y="295"/>
                    </a:lnTo>
                    <a:lnTo>
                      <a:pt x="908" y="292"/>
                    </a:lnTo>
                    <a:lnTo>
                      <a:pt x="911" y="292"/>
                    </a:lnTo>
                    <a:lnTo>
                      <a:pt x="911" y="290"/>
                    </a:lnTo>
                    <a:lnTo>
                      <a:pt x="913" y="290"/>
                    </a:lnTo>
                    <a:lnTo>
                      <a:pt x="913" y="287"/>
                    </a:lnTo>
                    <a:lnTo>
                      <a:pt x="913" y="285"/>
                    </a:lnTo>
                    <a:lnTo>
                      <a:pt x="913" y="282"/>
                    </a:lnTo>
                    <a:lnTo>
                      <a:pt x="913" y="279"/>
                    </a:lnTo>
                    <a:lnTo>
                      <a:pt x="913" y="277"/>
                    </a:lnTo>
                    <a:lnTo>
                      <a:pt x="911" y="277"/>
                    </a:lnTo>
                    <a:lnTo>
                      <a:pt x="911" y="274"/>
                    </a:lnTo>
                    <a:lnTo>
                      <a:pt x="908" y="274"/>
                    </a:lnTo>
                    <a:lnTo>
                      <a:pt x="908" y="271"/>
                    </a:lnTo>
                    <a:lnTo>
                      <a:pt x="911" y="271"/>
                    </a:lnTo>
                    <a:lnTo>
                      <a:pt x="911" y="269"/>
                    </a:lnTo>
                    <a:lnTo>
                      <a:pt x="911" y="266"/>
                    </a:lnTo>
                    <a:lnTo>
                      <a:pt x="908" y="266"/>
                    </a:lnTo>
                    <a:lnTo>
                      <a:pt x="908" y="264"/>
                    </a:lnTo>
                    <a:lnTo>
                      <a:pt x="908" y="261"/>
                    </a:lnTo>
                    <a:lnTo>
                      <a:pt x="911" y="261"/>
                    </a:lnTo>
                    <a:lnTo>
                      <a:pt x="911" y="258"/>
                    </a:lnTo>
                    <a:lnTo>
                      <a:pt x="911" y="256"/>
                    </a:lnTo>
                    <a:lnTo>
                      <a:pt x="911" y="253"/>
                    </a:lnTo>
                    <a:lnTo>
                      <a:pt x="911" y="251"/>
                    </a:lnTo>
                    <a:lnTo>
                      <a:pt x="908" y="248"/>
                    </a:lnTo>
                    <a:lnTo>
                      <a:pt x="911" y="251"/>
                    </a:lnTo>
                    <a:lnTo>
                      <a:pt x="913" y="248"/>
                    </a:lnTo>
                    <a:lnTo>
                      <a:pt x="916" y="248"/>
                    </a:lnTo>
                    <a:lnTo>
                      <a:pt x="916" y="245"/>
                    </a:lnTo>
                    <a:lnTo>
                      <a:pt x="918" y="245"/>
                    </a:lnTo>
                    <a:lnTo>
                      <a:pt x="918" y="243"/>
                    </a:lnTo>
                    <a:lnTo>
                      <a:pt x="918" y="240"/>
                    </a:lnTo>
                    <a:lnTo>
                      <a:pt x="918" y="238"/>
                    </a:lnTo>
                    <a:lnTo>
                      <a:pt x="916" y="238"/>
                    </a:lnTo>
                    <a:lnTo>
                      <a:pt x="913" y="238"/>
                    </a:lnTo>
                    <a:lnTo>
                      <a:pt x="913" y="235"/>
                    </a:lnTo>
                    <a:lnTo>
                      <a:pt x="911" y="235"/>
                    </a:lnTo>
                    <a:lnTo>
                      <a:pt x="911" y="232"/>
                    </a:lnTo>
                    <a:lnTo>
                      <a:pt x="911" y="230"/>
                    </a:lnTo>
                    <a:lnTo>
                      <a:pt x="913" y="227"/>
                    </a:lnTo>
                    <a:lnTo>
                      <a:pt x="913" y="224"/>
                    </a:lnTo>
                    <a:lnTo>
                      <a:pt x="913" y="222"/>
                    </a:lnTo>
                    <a:lnTo>
                      <a:pt x="913" y="219"/>
                    </a:lnTo>
                    <a:lnTo>
                      <a:pt x="913" y="217"/>
                    </a:lnTo>
                    <a:lnTo>
                      <a:pt x="913" y="214"/>
                    </a:lnTo>
                    <a:lnTo>
                      <a:pt x="913" y="211"/>
                    </a:lnTo>
                    <a:lnTo>
                      <a:pt x="916" y="211"/>
                    </a:lnTo>
                    <a:lnTo>
                      <a:pt x="916" y="209"/>
                    </a:lnTo>
                    <a:lnTo>
                      <a:pt x="918" y="206"/>
                    </a:lnTo>
                    <a:lnTo>
                      <a:pt x="918" y="204"/>
                    </a:lnTo>
                    <a:lnTo>
                      <a:pt x="921" y="204"/>
                    </a:lnTo>
                    <a:lnTo>
                      <a:pt x="921" y="201"/>
                    </a:lnTo>
                    <a:lnTo>
                      <a:pt x="921" y="198"/>
                    </a:lnTo>
                    <a:lnTo>
                      <a:pt x="924" y="198"/>
                    </a:lnTo>
                    <a:lnTo>
                      <a:pt x="924" y="196"/>
                    </a:lnTo>
                    <a:lnTo>
                      <a:pt x="926" y="196"/>
                    </a:lnTo>
                    <a:lnTo>
                      <a:pt x="926" y="193"/>
                    </a:lnTo>
                    <a:lnTo>
                      <a:pt x="926" y="190"/>
                    </a:lnTo>
                    <a:lnTo>
                      <a:pt x="924" y="190"/>
                    </a:lnTo>
                    <a:lnTo>
                      <a:pt x="924" y="188"/>
                    </a:lnTo>
                    <a:lnTo>
                      <a:pt x="921" y="188"/>
                    </a:lnTo>
                    <a:lnTo>
                      <a:pt x="921" y="185"/>
                    </a:lnTo>
                    <a:lnTo>
                      <a:pt x="918" y="185"/>
                    </a:lnTo>
                    <a:lnTo>
                      <a:pt x="918" y="183"/>
                    </a:lnTo>
                    <a:lnTo>
                      <a:pt x="916" y="183"/>
                    </a:lnTo>
                    <a:lnTo>
                      <a:pt x="916" y="180"/>
                    </a:lnTo>
                    <a:lnTo>
                      <a:pt x="918" y="177"/>
                    </a:lnTo>
                    <a:lnTo>
                      <a:pt x="918" y="175"/>
                    </a:lnTo>
                    <a:lnTo>
                      <a:pt x="918" y="172"/>
                    </a:lnTo>
                    <a:lnTo>
                      <a:pt x="921" y="172"/>
                    </a:lnTo>
                    <a:lnTo>
                      <a:pt x="918" y="170"/>
                    </a:lnTo>
                    <a:lnTo>
                      <a:pt x="918" y="167"/>
                    </a:lnTo>
                    <a:lnTo>
                      <a:pt x="918" y="164"/>
                    </a:lnTo>
                    <a:lnTo>
                      <a:pt x="918" y="162"/>
                    </a:lnTo>
                    <a:lnTo>
                      <a:pt x="918" y="159"/>
                    </a:lnTo>
                    <a:lnTo>
                      <a:pt x="921" y="159"/>
                    </a:lnTo>
                    <a:lnTo>
                      <a:pt x="921" y="157"/>
                    </a:lnTo>
                    <a:lnTo>
                      <a:pt x="921" y="154"/>
                    </a:lnTo>
                    <a:lnTo>
                      <a:pt x="921" y="151"/>
                    </a:lnTo>
                    <a:lnTo>
                      <a:pt x="924" y="151"/>
                    </a:lnTo>
                    <a:lnTo>
                      <a:pt x="924" y="149"/>
                    </a:lnTo>
                    <a:lnTo>
                      <a:pt x="926" y="146"/>
                    </a:lnTo>
                    <a:lnTo>
                      <a:pt x="926" y="143"/>
                    </a:lnTo>
                    <a:lnTo>
                      <a:pt x="929" y="143"/>
                    </a:lnTo>
                    <a:lnTo>
                      <a:pt x="929" y="141"/>
                    </a:lnTo>
                    <a:lnTo>
                      <a:pt x="929" y="138"/>
                    </a:lnTo>
                    <a:lnTo>
                      <a:pt x="931" y="138"/>
                    </a:lnTo>
                    <a:lnTo>
                      <a:pt x="931" y="136"/>
                    </a:lnTo>
                    <a:lnTo>
                      <a:pt x="931" y="133"/>
                    </a:lnTo>
                    <a:lnTo>
                      <a:pt x="929" y="133"/>
                    </a:lnTo>
                    <a:lnTo>
                      <a:pt x="926" y="136"/>
                    </a:lnTo>
                    <a:lnTo>
                      <a:pt x="924" y="136"/>
                    </a:lnTo>
                    <a:lnTo>
                      <a:pt x="921" y="136"/>
                    </a:lnTo>
                    <a:lnTo>
                      <a:pt x="918" y="136"/>
                    </a:lnTo>
                    <a:lnTo>
                      <a:pt x="918" y="138"/>
                    </a:lnTo>
                    <a:lnTo>
                      <a:pt x="918" y="136"/>
                    </a:lnTo>
                    <a:lnTo>
                      <a:pt x="918" y="138"/>
                    </a:lnTo>
                    <a:lnTo>
                      <a:pt x="916" y="138"/>
                    </a:lnTo>
                    <a:lnTo>
                      <a:pt x="916" y="141"/>
                    </a:lnTo>
                    <a:lnTo>
                      <a:pt x="918" y="141"/>
                    </a:lnTo>
                    <a:lnTo>
                      <a:pt x="916" y="141"/>
                    </a:lnTo>
                    <a:lnTo>
                      <a:pt x="913" y="141"/>
                    </a:lnTo>
                    <a:lnTo>
                      <a:pt x="913" y="143"/>
                    </a:lnTo>
                    <a:lnTo>
                      <a:pt x="911" y="143"/>
                    </a:lnTo>
                    <a:lnTo>
                      <a:pt x="908" y="143"/>
                    </a:lnTo>
                    <a:lnTo>
                      <a:pt x="908" y="141"/>
                    </a:lnTo>
                    <a:lnTo>
                      <a:pt x="905" y="141"/>
                    </a:lnTo>
                    <a:lnTo>
                      <a:pt x="905" y="138"/>
                    </a:lnTo>
                    <a:lnTo>
                      <a:pt x="905" y="136"/>
                    </a:lnTo>
                    <a:lnTo>
                      <a:pt x="908" y="136"/>
                    </a:lnTo>
                    <a:lnTo>
                      <a:pt x="908" y="133"/>
                    </a:lnTo>
                    <a:lnTo>
                      <a:pt x="908" y="130"/>
                    </a:lnTo>
                    <a:lnTo>
                      <a:pt x="908" y="128"/>
                    </a:lnTo>
                    <a:lnTo>
                      <a:pt x="911" y="128"/>
                    </a:lnTo>
                    <a:lnTo>
                      <a:pt x="911" y="125"/>
                    </a:lnTo>
                    <a:lnTo>
                      <a:pt x="911" y="123"/>
                    </a:lnTo>
                    <a:lnTo>
                      <a:pt x="908" y="123"/>
                    </a:lnTo>
                    <a:lnTo>
                      <a:pt x="911" y="120"/>
                    </a:lnTo>
                    <a:lnTo>
                      <a:pt x="908" y="120"/>
                    </a:lnTo>
                    <a:lnTo>
                      <a:pt x="908" y="117"/>
                    </a:lnTo>
                    <a:lnTo>
                      <a:pt x="905" y="117"/>
                    </a:lnTo>
                    <a:lnTo>
                      <a:pt x="905" y="115"/>
                    </a:lnTo>
                    <a:lnTo>
                      <a:pt x="905" y="112"/>
                    </a:lnTo>
                    <a:lnTo>
                      <a:pt x="903" y="112"/>
                    </a:lnTo>
                    <a:lnTo>
                      <a:pt x="900" y="112"/>
                    </a:lnTo>
                    <a:lnTo>
                      <a:pt x="900" y="115"/>
                    </a:lnTo>
                    <a:lnTo>
                      <a:pt x="900" y="112"/>
                    </a:lnTo>
                    <a:lnTo>
                      <a:pt x="900" y="110"/>
                    </a:lnTo>
                    <a:lnTo>
                      <a:pt x="897" y="110"/>
                    </a:lnTo>
                    <a:lnTo>
                      <a:pt x="895" y="110"/>
                    </a:lnTo>
                    <a:lnTo>
                      <a:pt x="895" y="107"/>
                    </a:lnTo>
                    <a:lnTo>
                      <a:pt x="895" y="104"/>
                    </a:lnTo>
                    <a:lnTo>
                      <a:pt x="895" y="102"/>
                    </a:lnTo>
                    <a:lnTo>
                      <a:pt x="895" y="104"/>
                    </a:lnTo>
                    <a:lnTo>
                      <a:pt x="895" y="102"/>
                    </a:lnTo>
                    <a:lnTo>
                      <a:pt x="897" y="102"/>
                    </a:lnTo>
                    <a:lnTo>
                      <a:pt x="897" y="99"/>
                    </a:lnTo>
                    <a:lnTo>
                      <a:pt x="900" y="99"/>
                    </a:lnTo>
                    <a:lnTo>
                      <a:pt x="900" y="96"/>
                    </a:lnTo>
                    <a:lnTo>
                      <a:pt x="900" y="99"/>
                    </a:lnTo>
                    <a:lnTo>
                      <a:pt x="900" y="96"/>
                    </a:lnTo>
                    <a:lnTo>
                      <a:pt x="903" y="96"/>
                    </a:lnTo>
                    <a:lnTo>
                      <a:pt x="905" y="96"/>
                    </a:lnTo>
                    <a:lnTo>
                      <a:pt x="905" y="94"/>
                    </a:lnTo>
                    <a:lnTo>
                      <a:pt x="908" y="94"/>
                    </a:lnTo>
                    <a:lnTo>
                      <a:pt x="911" y="94"/>
                    </a:lnTo>
                    <a:lnTo>
                      <a:pt x="911" y="91"/>
                    </a:lnTo>
                    <a:lnTo>
                      <a:pt x="911" y="94"/>
                    </a:lnTo>
                    <a:lnTo>
                      <a:pt x="911" y="91"/>
                    </a:lnTo>
                    <a:lnTo>
                      <a:pt x="913" y="91"/>
                    </a:lnTo>
                    <a:lnTo>
                      <a:pt x="913" y="94"/>
                    </a:lnTo>
                    <a:lnTo>
                      <a:pt x="916" y="94"/>
                    </a:lnTo>
                    <a:lnTo>
                      <a:pt x="916" y="96"/>
                    </a:lnTo>
                    <a:lnTo>
                      <a:pt x="916" y="99"/>
                    </a:lnTo>
                    <a:lnTo>
                      <a:pt x="916" y="102"/>
                    </a:lnTo>
                    <a:lnTo>
                      <a:pt x="916" y="104"/>
                    </a:lnTo>
                    <a:lnTo>
                      <a:pt x="918" y="104"/>
                    </a:lnTo>
                    <a:lnTo>
                      <a:pt x="921" y="104"/>
                    </a:lnTo>
                    <a:lnTo>
                      <a:pt x="924" y="104"/>
                    </a:lnTo>
                    <a:lnTo>
                      <a:pt x="924" y="102"/>
                    </a:lnTo>
                    <a:lnTo>
                      <a:pt x="924" y="99"/>
                    </a:lnTo>
                    <a:lnTo>
                      <a:pt x="926" y="99"/>
                    </a:lnTo>
                    <a:lnTo>
                      <a:pt x="929" y="99"/>
                    </a:lnTo>
                    <a:lnTo>
                      <a:pt x="931" y="99"/>
                    </a:lnTo>
                    <a:lnTo>
                      <a:pt x="929" y="99"/>
                    </a:lnTo>
                    <a:lnTo>
                      <a:pt x="931" y="99"/>
                    </a:lnTo>
                    <a:lnTo>
                      <a:pt x="929" y="99"/>
                    </a:lnTo>
                    <a:lnTo>
                      <a:pt x="931" y="99"/>
                    </a:lnTo>
                    <a:lnTo>
                      <a:pt x="931" y="102"/>
                    </a:lnTo>
                    <a:lnTo>
                      <a:pt x="934" y="102"/>
                    </a:lnTo>
                    <a:lnTo>
                      <a:pt x="934" y="99"/>
                    </a:lnTo>
                    <a:lnTo>
                      <a:pt x="937" y="99"/>
                    </a:lnTo>
                    <a:lnTo>
                      <a:pt x="934" y="99"/>
                    </a:lnTo>
                    <a:lnTo>
                      <a:pt x="934" y="96"/>
                    </a:lnTo>
                    <a:lnTo>
                      <a:pt x="934" y="94"/>
                    </a:lnTo>
                    <a:lnTo>
                      <a:pt x="934" y="91"/>
                    </a:lnTo>
                    <a:lnTo>
                      <a:pt x="937" y="91"/>
                    </a:lnTo>
                    <a:lnTo>
                      <a:pt x="937" y="89"/>
                    </a:lnTo>
                    <a:lnTo>
                      <a:pt x="937" y="86"/>
                    </a:lnTo>
                    <a:lnTo>
                      <a:pt x="939" y="86"/>
                    </a:lnTo>
                    <a:lnTo>
                      <a:pt x="939" y="83"/>
                    </a:lnTo>
                    <a:lnTo>
                      <a:pt x="942" y="83"/>
                    </a:lnTo>
                    <a:lnTo>
                      <a:pt x="942" y="81"/>
                    </a:lnTo>
                    <a:lnTo>
                      <a:pt x="944" y="81"/>
                    </a:lnTo>
                    <a:lnTo>
                      <a:pt x="944" y="78"/>
                    </a:lnTo>
                    <a:lnTo>
                      <a:pt x="944" y="76"/>
                    </a:lnTo>
                    <a:lnTo>
                      <a:pt x="947" y="76"/>
                    </a:lnTo>
                    <a:lnTo>
                      <a:pt x="950" y="76"/>
                    </a:lnTo>
                    <a:lnTo>
                      <a:pt x="950" y="78"/>
                    </a:lnTo>
                    <a:lnTo>
                      <a:pt x="950" y="76"/>
                    </a:lnTo>
                    <a:lnTo>
                      <a:pt x="950" y="78"/>
                    </a:lnTo>
                    <a:lnTo>
                      <a:pt x="952" y="78"/>
                    </a:lnTo>
                    <a:lnTo>
                      <a:pt x="955" y="78"/>
                    </a:lnTo>
                    <a:lnTo>
                      <a:pt x="958" y="78"/>
                    </a:lnTo>
                    <a:lnTo>
                      <a:pt x="958" y="81"/>
                    </a:lnTo>
                    <a:lnTo>
                      <a:pt x="958" y="78"/>
                    </a:lnTo>
                    <a:lnTo>
                      <a:pt x="960" y="78"/>
                    </a:lnTo>
                    <a:lnTo>
                      <a:pt x="960" y="81"/>
                    </a:lnTo>
                    <a:lnTo>
                      <a:pt x="963" y="81"/>
                    </a:lnTo>
                    <a:lnTo>
                      <a:pt x="963" y="83"/>
                    </a:lnTo>
                    <a:lnTo>
                      <a:pt x="965" y="83"/>
                    </a:lnTo>
                    <a:lnTo>
                      <a:pt x="968" y="83"/>
                    </a:lnTo>
                    <a:lnTo>
                      <a:pt x="971" y="83"/>
                    </a:lnTo>
                    <a:lnTo>
                      <a:pt x="973" y="81"/>
                    </a:lnTo>
                    <a:lnTo>
                      <a:pt x="976" y="78"/>
                    </a:lnTo>
                    <a:lnTo>
                      <a:pt x="978" y="76"/>
                    </a:lnTo>
                    <a:lnTo>
                      <a:pt x="978" y="73"/>
                    </a:lnTo>
                    <a:lnTo>
                      <a:pt x="976" y="73"/>
                    </a:lnTo>
                    <a:lnTo>
                      <a:pt x="976" y="70"/>
                    </a:lnTo>
                    <a:lnTo>
                      <a:pt x="976" y="68"/>
                    </a:lnTo>
                    <a:lnTo>
                      <a:pt x="973" y="68"/>
                    </a:lnTo>
                    <a:lnTo>
                      <a:pt x="973" y="65"/>
                    </a:lnTo>
                    <a:lnTo>
                      <a:pt x="973" y="63"/>
                    </a:lnTo>
                    <a:lnTo>
                      <a:pt x="973" y="60"/>
                    </a:lnTo>
                    <a:lnTo>
                      <a:pt x="971" y="60"/>
                    </a:lnTo>
                    <a:lnTo>
                      <a:pt x="971" y="57"/>
                    </a:lnTo>
                    <a:lnTo>
                      <a:pt x="968" y="57"/>
                    </a:lnTo>
                    <a:lnTo>
                      <a:pt x="968" y="55"/>
                    </a:lnTo>
                    <a:lnTo>
                      <a:pt x="968" y="52"/>
                    </a:lnTo>
                    <a:lnTo>
                      <a:pt x="965" y="52"/>
                    </a:lnTo>
                    <a:lnTo>
                      <a:pt x="965" y="49"/>
                    </a:lnTo>
                    <a:lnTo>
                      <a:pt x="965" y="47"/>
                    </a:lnTo>
                    <a:lnTo>
                      <a:pt x="965" y="44"/>
                    </a:lnTo>
                    <a:lnTo>
                      <a:pt x="965" y="42"/>
                    </a:lnTo>
                    <a:lnTo>
                      <a:pt x="963" y="42"/>
                    </a:lnTo>
                    <a:lnTo>
                      <a:pt x="963" y="39"/>
                    </a:lnTo>
                    <a:lnTo>
                      <a:pt x="965" y="39"/>
                    </a:lnTo>
                    <a:lnTo>
                      <a:pt x="965" y="36"/>
                    </a:lnTo>
                    <a:lnTo>
                      <a:pt x="963" y="36"/>
                    </a:lnTo>
                    <a:lnTo>
                      <a:pt x="963" y="34"/>
                    </a:lnTo>
                    <a:lnTo>
                      <a:pt x="965" y="34"/>
                    </a:lnTo>
                    <a:lnTo>
                      <a:pt x="965" y="31"/>
                    </a:lnTo>
                    <a:lnTo>
                      <a:pt x="965" y="29"/>
                    </a:lnTo>
                    <a:lnTo>
                      <a:pt x="965" y="26"/>
                    </a:lnTo>
                    <a:lnTo>
                      <a:pt x="968" y="26"/>
                    </a:lnTo>
                    <a:lnTo>
                      <a:pt x="968" y="23"/>
                    </a:lnTo>
                    <a:lnTo>
                      <a:pt x="968" y="21"/>
                    </a:lnTo>
                    <a:lnTo>
                      <a:pt x="965" y="18"/>
                    </a:lnTo>
                    <a:lnTo>
                      <a:pt x="963" y="21"/>
                    </a:lnTo>
                    <a:lnTo>
                      <a:pt x="963" y="18"/>
                    </a:lnTo>
                    <a:lnTo>
                      <a:pt x="968" y="18"/>
                    </a:lnTo>
                    <a:lnTo>
                      <a:pt x="968" y="15"/>
                    </a:lnTo>
                    <a:lnTo>
                      <a:pt x="971" y="15"/>
                    </a:lnTo>
                    <a:lnTo>
                      <a:pt x="968" y="15"/>
                    </a:lnTo>
                    <a:lnTo>
                      <a:pt x="971" y="15"/>
                    </a:lnTo>
                    <a:lnTo>
                      <a:pt x="971" y="13"/>
                    </a:lnTo>
                    <a:lnTo>
                      <a:pt x="973" y="13"/>
                    </a:lnTo>
                    <a:lnTo>
                      <a:pt x="971" y="13"/>
                    </a:lnTo>
                    <a:lnTo>
                      <a:pt x="973" y="13"/>
                    </a:lnTo>
                    <a:lnTo>
                      <a:pt x="973" y="10"/>
                    </a:lnTo>
                    <a:lnTo>
                      <a:pt x="973" y="8"/>
                    </a:lnTo>
                    <a:lnTo>
                      <a:pt x="971" y="10"/>
                    </a:lnTo>
                    <a:lnTo>
                      <a:pt x="973" y="8"/>
                    </a:lnTo>
                    <a:lnTo>
                      <a:pt x="971" y="8"/>
                    </a:lnTo>
                    <a:lnTo>
                      <a:pt x="971" y="5"/>
                    </a:lnTo>
                    <a:lnTo>
                      <a:pt x="968" y="5"/>
                    </a:lnTo>
                    <a:lnTo>
                      <a:pt x="968" y="2"/>
                    </a:lnTo>
                    <a:lnTo>
                      <a:pt x="965" y="5"/>
                    </a:lnTo>
                    <a:lnTo>
                      <a:pt x="965" y="2"/>
                    </a:lnTo>
                    <a:lnTo>
                      <a:pt x="965" y="0"/>
                    </a:lnTo>
                    <a:lnTo>
                      <a:pt x="968" y="0"/>
                    </a:lnTo>
                    <a:lnTo>
                      <a:pt x="971" y="0"/>
                    </a:lnTo>
                    <a:lnTo>
                      <a:pt x="973" y="0"/>
                    </a:lnTo>
                    <a:lnTo>
                      <a:pt x="973" y="2"/>
                    </a:lnTo>
                    <a:lnTo>
                      <a:pt x="976" y="2"/>
                    </a:lnTo>
                    <a:lnTo>
                      <a:pt x="978" y="2"/>
                    </a:lnTo>
                    <a:lnTo>
                      <a:pt x="978" y="5"/>
                    </a:lnTo>
                    <a:lnTo>
                      <a:pt x="981" y="5"/>
                    </a:lnTo>
                    <a:lnTo>
                      <a:pt x="984" y="8"/>
                    </a:lnTo>
                    <a:lnTo>
                      <a:pt x="986" y="8"/>
                    </a:lnTo>
                    <a:lnTo>
                      <a:pt x="989" y="8"/>
                    </a:lnTo>
                    <a:lnTo>
                      <a:pt x="989" y="10"/>
                    </a:lnTo>
                    <a:lnTo>
                      <a:pt x="991" y="10"/>
                    </a:lnTo>
                    <a:lnTo>
                      <a:pt x="994" y="10"/>
                    </a:lnTo>
                    <a:lnTo>
                      <a:pt x="994" y="13"/>
                    </a:lnTo>
                    <a:lnTo>
                      <a:pt x="997" y="13"/>
                    </a:lnTo>
                    <a:lnTo>
                      <a:pt x="999" y="13"/>
                    </a:lnTo>
                    <a:lnTo>
                      <a:pt x="1002" y="13"/>
                    </a:lnTo>
                    <a:lnTo>
                      <a:pt x="1005" y="15"/>
                    </a:lnTo>
                    <a:lnTo>
                      <a:pt x="1007" y="15"/>
                    </a:lnTo>
                    <a:lnTo>
                      <a:pt x="1010" y="15"/>
                    </a:lnTo>
                    <a:lnTo>
                      <a:pt x="1010" y="18"/>
                    </a:lnTo>
                    <a:lnTo>
                      <a:pt x="1012" y="18"/>
                    </a:lnTo>
                    <a:lnTo>
                      <a:pt x="1015" y="18"/>
                    </a:lnTo>
                    <a:lnTo>
                      <a:pt x="1015" y="21"/>
                    </a:lnTo>
                    <a:lnTo>
                      <a:pt x="1018" y="21"/>
                    </a:lnTo>
                    <a:lnTo>
                      <a:pt x="1018" y="23"/>
                    </a:lnTo>
                    <a:lnTo>
                      <a:pt x="1020" y="23"/>
                    </a:lnTo>
                    <a:lnTo>
                      <a:pt x="1020" y="26"/>
                    </a:lnTo>
                    <a:lnTo>
                      <a:pt x="1020" y="29"/>
                    </a:lnTo>
                    <a:lnTo>
                      <a:pt x="1023" y="29"/>
                    </a:lnTo>
                    <a:lnTo>
                      <a:pt x="1023" y="31"/>
                    </a:lnTo>
                    <a:lnTo>
                      <a:pt x="1023" y="34"/>
                    </a:lnTo>
                    <a:lnTo>
                      <a:pt x="1023" y="36"/>
                    </a:lnTo>
                    <a:lnTo>
                      <a:pt x="1025" y="36"/>
                    </a:lnTo>
                    <a:lnTo>
                      <a:pt x="1025" y="39"/>
                    </a:lnTo>
                    <a:lnTo>
                      <a:pt x="1028" y="39"/>
                    </a:lnTo>
                    <a:lnTo>
                      <a:pt x="1028" y="42"/>
                    </a:lnTo>
                    <a:lnTo>
                      <a:pt x="1031" y="42"/>
                    </a:lnTo>
                    <a:lnTo>
                      <a:pt x="1031" y="44"/>
                    </a:lnTo>
                    <a:lnTo>
                      <a:pt x="1033" y="44"/>
                    </a:lnTo>
                    <a:lnTo>
                      <a:pt x="1036" y="47"/>
                    </a:lnTo>
                    <a:lnTo>
                      <a:pt x="1038" y="47"/>
                    </a:lnTo>
                    <a:lnTo>
                      <a:pt x="1038" y="49"/>
                    </a:lnTo>
                    <a:lnTo>
                      <a:pt x="1041" y="49"/>
                    </a:lnTo>
                    <a:lnTo>
                      <a:pt x="1041" y="52"/>
                    </a:lnTo>
                    <a:lnTo>
                      <a:pt x="1041" y="55"/>
                    </a:lnTo>
                    <a:lnTo>
                      <a:pt x="1041" y="57"/>
                    </a:lnTo>
                    <a:lnTo>
                      <a:pt x="1044" y="57"/>
                    </a:lnTo>
                    <a:lnTo>
                      <a:pt x="1044" y="60"/>
                    </a:lnTo>
                    <a:lnTo>
                      <a:pt x="1046" y="60"/>
                    </a:lnTo>
                    <a:lnTo>
                      <a:pt x="1044" y="60"/>
                    </a:lnTo>
                    <a:lnTo>
                      <a:pt x="1044" y="63"/>
                    </a:lnTo>
                    <a:lnTo>
                      <a:pt x="1046" y="63"/>
                    </a:lnTo>
                    <a:lnTo>
                      <a:pt x="1046" y="65"/>
                    </a:lnTo>
                    <a:lnTo>
                      <a:pt x="1046" y="68"/>
                    </a:lnTo>
                    <a:lnTo>
                      <a:pt x="1044" y="68"/>
                    </a:lnTo>
                    <a:lnTo>
                      <a:pt x="1044" y="70"/>
                    </a:lnTo>
                    <a:lnTo>
                      <a:pt x="1044" y="73"/>
                    </a:lnTo>
                    <a:lnTo>
                      <a:pt x="1044" y="76"/>
                    </a:lnTo>
                    <a:lnTo>
                      <a:pt x="1044" y="78"/>
                    </a:lnTo>
                    <a:lnTo>
                      <a:pt x="1044" y="81"/>
                    </a:lnTo>
                    <a:lnTo>
                      <a:pt x="1044" y="83"/>
                    </a:lnTo>
                    <a:lnTo>
                      <a:pt x="1041" y="83"/>
                    </a:lnTo>
                    <a:lnTo>
                      <a:pt x="1041" y="86"/>
                    </a:lnTo>
                    <a:lnTo>
                      <a:pt x="1041" y="89"/>
                    </a:lnTo>
                    <a:lnTo>
                      <a:pt x="1041" y="91"/>
                    </a:lnTo>
                    <a:lnTo>
                      <a:pt x="1041" y="94"/>
                    </a:lnTo>
                    <a:lnTo>
                      <a:pt x="1041" y="96"/>
                    </a:lnTo>
                    <a:lnTo>
                      <a:pt x="1041" y="99"/>
                    </a:lnTo>
                    <a:lnTo>
                      <a:pt x="1041" y="102"/>
                    </a:lnTo>
                    <a:lnTo>
                      <a:pt x="1038" y="102"/>
                    </a:lnTo>
                    <a:lnTo>
                      <a:pt x="1038" y="104"/>
                    </a:lnTo>
                    <a:lnTo>
                      <a:pt x="1036" y="104"/>
                    </a:lnTo>
                    <a:lnTo>
                      <a:pt x="1038" y="107"/>
                    </a:lnTo>
                    <a:lnTo>
                      <a:pt x="1036" y="107"/>
                    </a:lnTo>
                    <a:lnTo>
                      <a:pt x="1033" y="107"/>
                    </a:lnTo>
                    <a:lnTo>
                      <a:pt x="1033" y="110"/>
                    </a:lnTo>
                    <a:lnTo>
                      <a:pt x="1031" y="110"/>
                    </a:lnTo>
                    <a:lnTo>
                      <a:pt x="1031" y="112"/>
                    </a:lnTo>
                    <a:lnTo>
                      <a:pt x="1028" y="115"/>
                    </a:lnTo>
                    <a:lnTo>
                      <a:pt x="1031" y="115"/>
                    </a:lnTo>
                    <a:lnTo>
                      <a:pt x="1028" y="115"/>
                    </a:lnTo>
                    <a:lnTo>
                      <a:pt x="1028" y="117"/>
                    </a:lnTo>
                    <a:lnTo>
                      <a:pt x="1025" y="117"/>
                    </a:lnTo>
                    <a:lnTo>
                      <a:pt x="1023" y="117"/>
                    </a:lnTo>
                    <a:lnTo>
                      <a:pt x="1020" y="117"/>
                    </a:lnTo>
                    <a:lnTo>
                      <a:pt x="1018" y="120"/>
                    </a:lnTo>
                    <a:lnTo>
                      <a:pt x="1015" y="123"/>
                    </a:lnTo>
                    <a:lnTo>
                      <a:pt x="1015" y="125"/>
                    </a:lnTo>
                    <a:lnTo>
                      <a:pt x="1015" y="128"/>
                    </a:lnTo>
                    <a:lnTo>
                      <a:pt x="1015" y="130"/>
                    </a:lnTo>
                    <a:lnTo>
                      <a:pt x="1015" y="133"/>
                    </a:lnTo>
                    <a:lnTo>
                      <a:pt x="1015" y="136"/>
                    </a:lnTo>
                    <a:lnTo>
                      <a:pt x="1015" y="138"/>
                    </a:lnTo>
                    <a:lnTo>
                      <a:pt x="1015" y="141"/>
                    </a:lnTo>
                    <a:lnTo>
                      <a:pt x="1015" y="143"/>
                    </a:lnTo>
                    <a:lnTo>
                      <a:pt x="1015" y="146"/>
                    </a:lnTo>
                    <a:lnTo>
                      <a:pt x="1018" y="146"/>
                    </a:lnTo>
                    <a:lnTo>
                      <a:pt x="1018" y="149"/>
                    </a:lnTo>
                    <a:lnTo>
                      <a:pt x="1020" y="149"/>
                    </a:lnTo>
                    <a:lnTo>
                      <a:pt x="1020" y="151"/>
                    </a:lnTo>
                    <a:lnTo>
                      <a:pt x="1023" y="154"/>
                    </a:lnTo>
                    <a:lnTo>
                      <a:pt x="1023" y="157"/>
                    </a:lnTo>
                    <a:lnTo>
                      <a:pt x="1023" y="159"/>
                    </a:lnTo>
                    <a:lnTo>
                      <a:pt x="1025" y="162"/>
                    </a:lnTo>
                    <a:lnTo>
                      <a:pt x="991" y="170"/>
                    </a:lnTo>
                    <a:lnTo>
                      <a:pt x="991" y="177"/>
                    </a:lnTo>
                    <a:lnTo>
                      <a:pt x="994" y="185"/>
                    </a:lnTo>
                    <a:lnTo>
                      <a:pt x="997" y="190"/>
                    </a:lnTo>
                    <a:lnTo>
                      <a:pt x="999" y="196"/>
                    </a:lnTo>
                    <a:lnTo>
                      <a:pt x="999" y="198"/>
                    </a:lnTo>
                    <a:lnTo>
                      <a:pt x="999" y="204"/>
                    </a:lnTo>
                    <a:lnTo>
                      <a:pt x="999" y="209"/>
                    </a:lnTo>
                    <a:lnTo>
                      <a:pt x="997" y="211"/>
                    </a:lnTo>
                    <a:lnTo>
                      <a:pt x="997" y="214"/>
                    </a:lnTo>
                    <a:lnTo>
                      <a:pt x="994" y="217"/>
                    </a:lnTo>
                    <a:lnTo>
                      <a:pt x="994" y="219"/>
                    </a:lnTo>
                    <a:lnTo>
                      <a:pt x="994" y="224"/>
                    </a:lnTo>
                    <a:lnTo>
                      <a:pt x="991" y="230"/>
                    </a:lnTo>
                    <a:lnTo>
                      <a:pt x="994" y="235"/>
                    </a:lnTo>
                    <a:lnTo>
                      <a:pt x="997" y="243"/>
                    </a:lnTo>
                    <a:lnTo>
                      <a:pt x="997" y="245"/>
                    </a:lnTo>
                    <a:lnTo>
                      <a:pt x="999" y="243"/>
                    </a:lnTo>
                    <a:lnTo>
                      <a:pt x="1002" y="245"/>
                    </a:lnTo>
                    <a:lnTo>
                      <a:pt x="1007" y="245"/>
                    </a:lnTo>
                    <a:lnTo>
                      <a:pt x="1010" y="248"/>
                    </a:lnTo>
                    <a:lnTo>
                      <a:pt x="1012" y="251"/>
                    </a:lnTo>
                    <a:lnTo>
                      <a:pt x="1015" y="253"/>
                    </a:lnTo>
                    <a:lnTo>
                      <a:pt x="1015" y="258"/>
                    </a:lnTo>
                    <a:lnTo>
                      <a:pt x="1018" y="261"/>
                    </a:lnTo>
                    <a:lnTo>
                      <a:pt x="1018" y="264"/>
                    </a:lnTo>
                    <a:lnTo>
                      <a:pt x="1018" y="266"/>
                    </a:lnTo>
                    <a:lnTo>
                      <a:pt x="1012" y="271"/>
                    </a:lnTo>
                    <a:lnTo>
                      <a:pt x="1012" y="277"/>
                    </a:lnTo>
                    <a:lnTo>
                      <a:pt x="1012" y="279"/>
                    </a:lnTo>
                    <a:lnTo>
                      <a:pt x="1012" y="282"/>
                    </a:lnTo>
                    <a:lnTo>
                      <a:pt x="1012" y="285"/>
                    </a:lnTo>
                    <a:lnTo>
                      <a:pt x="1010" y="287"/>
                    </a:lnTo>
                    <a:lnTo>
                      <a:pt x="1012" y="292"/>
                    </a:lnTo>
                    <a:lnTo>
                      <a:pt x="1015" y="298"/>
                    </a:lnTo>
                    <a:lnTo>
                      <a:pt x="1012" y="308"/>
                    </a:lnTo>
                    <a:lnTo>
                      <a:pt x="1015" y="311"/>
                    </a:lnTo>
                    <a:lnTo>
                      <a:pt x="1015" y="316"/>
                    </a:lnTo>
                    <a:lnTo>
                      <a:pt x="1018" y="318"/>
                    </a:lnTo>
                    <a:lnTo>
                      <a:pt x="1025" y="324"/>
                    </a:lnTo>
                    <a:lnTo>
                      <a:pt x="1025" y="329"/>
                    </a:lnTo>
                    <a:lnTo>
                      <a:pt x="1025" y="334"/>
                    </a:lnTo>
                    <a:lnTo>
                      <a:pt x="1028" y="339"/>
                    </a:lnTo>
                    <a:lnTo>
                      <a:pt x="1028" y="342"/>
                    </a:lnTo>
                    <a:lnTo>
                      <a:pt x="1025" y="345"/>
                    </a:lnTo>
                    <a:lnTo>
                      <a:pt x="1023" y="347"/>
                    </a:lnTo>
                    <a:lnTo>
                      <a:pt x="1020" y="350"/>
                    </a:lnTo>
                    <a:lnTo>
                      <a:pt x="1018" y="350"/>
                    </a:lnTo>
                    <a:lnTo>
                      <a:pt x="1018" y="355"/>
                    </a:lnTo>
                    <a:lnTo>
                      <a:pt x="1015" y="358"/>
                    </a:lnTo>
                    <a:lnTo>
                      <a:pt x="1015" y="360"/>
                    </a:lnTo>
                    <a:lnTo>
                      <a:pt x="1010" y="363"/>
                    </a:lnTo>
                    <a:lnTo>
                      <a:pt x="1012" y="365"/>
                    </a:lnTo>
                    <a:lnTo>
                      <a:pt x="1012" y="368"/>
                    </a:lnTo>
                    <a:lnTo>
                      <a:pt x="1010" y="368"/>
                    </a:lnTo>
                    <a:lnTo>
                      <a:pt x="1010" y="371"/>
                    </a:lnTo>
                    <a:lnTo>
                      <a:pt x="1007" y="379"/>
                    </a:lnTo>
                    <a:lnTo>
                      <a:pt x="1007" y="381"/>
                    </a:lnTo>
                    <a:lnTo>
                      <a:pt x="1007" y="384"/>
                    </a:lnTo>
                    <a:lnTo>
                      <a:pt x="1007" y="386"/>
                    </a:lnTo>
                    <a:lnTo>
                      <a:pt x="1010" y="389"/>
                    </a:lnTo>
                    <a:lnTo>
                      <a:pt x="1010" y="392"/>
                    </a:lnTo>
                    <a:lnTo>
                      <a:pt x="1007" y="394"/>
                    </a:lnTo>
                    <a:lnTo>
                      <a:pt x="1007" y="399"/>
                    </a:lnTo>
                    <a:lnTo>
                      <a:pt x="1005" y="405"/>
                    </a:lnTo>
                    <a:lnTo>
                      <a:pt x="1005" y="407"/>
                    </a:lnTo>
                    <a:lnTo>
                      <a:pt x="1005" y="410"/>
                    </a:lnTo>
                    <a:lnTo>
                      <a:pt x="1002" y="410"/>
                    </a:lnTo>
                    <a:lnTo>
                      <a:pt x="1002" y="413"/>
                    </a:lnTo>
                    <a:lnTo>
                      <a:pt x="999" y="415"/>
                    </a:lnTo>
                    <a:lnTo>
                      <a:pt x="997" y="418"/>
                    </a:lnTo>
                    <a:lnTo>
                      <a:pt x="994" y="420"/>
                    </a:lnTo>
                    <a:lnTo>
                      <a:pt x="986" y="426"/>
                    </a:lnTo>
                    <a:lnTo>
                      <a:pt x="986" y="428"/>
                    </a:lnTo>
                    <a:lnTo>
                      <a:pt x="984" y="431"/>
                    </a:lnTo>
                    <a:lnTo>
                      <a:pt x="981" y="433"/>
                    </a:lnTo>
                    <a:lnTo>
                      <a:pt x="978" y="436"/>
                    </a:lnTo>
                    <a:lnTo>
                      <a:pt x="976" y="441"/>
                    </a:lnTo>
                    <a:lnTo>
                      <a:pt x="973" y="444"/>
                    </a:lnTo>
                    <a:lnTo>
                      <a:pt x="968" y="449"/>
                    </a:lnTo>
                    <a:lnTo>
                      <a:pt x="968" y="452"/>
                    </a:lnTo>
                    <a:lnTo>
                      <a:pt x="965" y="454"/>
                    </a:lnTo>
                    <a:lnTo>
                      <a:pt x="963" y="460"/>
                    </a:lnTo>
                    <a:lnTo>
                      <a:pt x="960" y="465"/>
                    </a:lnTo>
                    <a:lnTo>
                      <a:pt x="958" y="470"/>
                    </a:lnTo>
                    <a:lnTo>
                      <a:pt x="958" y="473"/>
                    </a:lnTo>
                    <a:lnTo>
                      <a:pt x="955" y="478"/>
                    </a:lnTo>
                    <a:lnTo>
                      <a:pt x="952" y="478"/>
                    </a:lnTo>
                    <a:lnTo>
                      <a:pt x="950" y="480"/>
                    </a:lnTo>
                    <a:lnTo>
                      <a:pt x="947" y="480"/>
                    </a:lnTo>
                    <a:lnTo>
                      <a:pt x="947" y="483"/>
                    </a:lnTo>
                    <a:lnTo>
                      <a:pt x="944" y="486"/>
                    </a:lnTo>
                    <a:lnTo>
                      <a:pt x="931" y="483"/>
                    </a:lnTo>
                    <a:lnTo>
                      <a:pt x="929" y="486"/>
                    </a:lnTo>
                    <a:lnTo>
                      <a:pt x="926" y="486"/>
                    </a:lnTo>
                    <a:lnTo>
                      <a:pt x="926" y="488"/>
                    </a:lnTo>
                    <a:lnTo>
                      <a:pt x="924" y="491"/>
                    </a:lnTo>
                    <a:lnTo>
                      <a:pt x="921" y="493"/>
                    </a:lnTo>
                    <a:lnTo>
                      <a:pt x="921" y="496"/>
                    </a:lnTo>
                    <a:lnTo>
                      <a:pt x="921" y="499"/>
                    </a:lnTo>
                    <a:lnTo>
                      <a:pt x="921" y="501"/>
                    </a:lnTo>
                    <a:lnTo>
                      <a:pt x="918" y="499"/>
                    </a:lnTo>
                    <a:lnTo>
                      <a:pt x="913" y="499"/>
                    </a:lnTo>
                    <a:lnTo>
                      <a:pt x="908" y="499"/>
                    </a:lnTo>
                    <a:lnTo>
                      <a:pt x="903" y="501"/>
                    </a:lnTo>
                    <a:lnTo>
                      <a:pt x="897" y="501"/>
                    </a:lnTo>
                    <a:lnTo>
                      <a:pt x="895" y="501"/>
                    </a:lnTo>
                    <a:lnTo>
                      <a:pt x="892" y="501"/>
                    </a:lnTo>
                    <a:lnTo>
                      <a:pt x="892" y="499"/>
                    </a:lnTo>
                    <a:lnTo>
                      <a:pt x="887" y="499"/>
                    </a:lnTo>
                    <a:lnTo>
                      <a:pt x="884" y="499"/>
                    </a:lnTo>
                    <a:lnTo>
                      <a:pt x="882" y="499"/>
                    </a:lnTo>
                    <a:lnTo>
                      <a:pt x="882" y="496"/>
                    </a:lnTo>
                    <a:lnTo>
                      <a:pt x="882" y="493"/>
                    </a:lnTo>
                    <a:lnTo>
                      <a:pt x="887" y="493"/>
                    </a:lnTo>
                    <a:lnTo>
                      <a:pt x="887" y="491"/>
                    </a:lnTo>
                    <a:lnTo>
                      <a:pt x="890" y="488"/>
                    </a:lnTo>
                    <a:lnTo>
                      <a:pt x="890" y="486"/>
                    </a:lnTo>
                    <a:lnTo>
                      <a:pt x="890" y="483"/>
                    </a:lnTo>
                    <a:lnTo>
                      <a:pt x="892" y="483"/>
                    </a:lnTo>
                    <a:lnTo>
                      <a:pt x="892" y="480"/>
                    </a:lnTo>
                    <a:lnTo>
                      <a:pt x="892" y="478"/>
                    </a:lnTo>
                    <a:lnTo>
                      <a:pt x="890" y="475"/>
                    </a:lnTo>
                    <a:lnTo>
                      <a:pt x="884" y="473"/>
                    </a:lnTo>
                    <a:lnTo>
                      <a:pt x="882" y="470"/>
                    </a:lnTo>
                    <a:lnTo>
                      <a:pt x="874" y="467"/>
                    </a:lnTo>
                    <a:lnTo>
                      <a:pt x="869" y="462"/>
                    </a:lnTo>
                    <a:lnTo>
                      <a:pt x="866" y="462"/>
                    </a:lnTo>
                    <a:lnTo>
                      <a:pt x="861" y="460"/>
                    </a:lnTo>
                    <a:lnTo>
                      <a:pt x="858" y="460"/>
                    </a:lnTo>
                    <a:lnTo>
                      <a:pt x="853" y="460"/>
                    </a:lnTo>
                    <a:lnTo>
                      <a:pt x="848" y="460"/>
                    </a:lnTo>
                    <a:lnTo>
                      <a:pt x="845" y="457"/>
                    </a:lnTo>
                    <a:lnTo>
                      <a:pt x="843" y="454"/>
                    </a:lnTo>
                    <a:lnTo>
                      <a:pt x="840" y="454"/>
                    </a:lnTo>
                    <a:lnTo>
                      <a:pt x="837" y="457"/>
                    </a:lnTo>
                    <a:lnTo>
                      <a:pt x="837" y="454"/>
                    </a:lnTo>
                    <a:lnTo>
                      <a:pt x="835" y="454"/>
                    </a:lnTo>
                    <a:lnTo>
                      <a:pt x="832" y="454"/>
                    </a:lnTo>
                    <a:lnTo>
                      <a:pt x="830" y="454"/>
                    </a:lnTo>
                    <a:lnTo>
                      <a:pt x="830" y="452"/>
                    </a:lnTo>
                    <a:lnTo>
                      <a:pt x="830" y="449"/>
                    </a:lnTo>
                    <a:lnTo>
                      <a:pt x="827" y="446"/>
                    </a:lnTo>
                    <a:lnTo>
                      <a:pt x="822" y="441"/>
                    </a:lnTo>
                    <a:lnTo>
                      <a:pt x="822" y="439"/>
                    </a:lnTo>
                    <a:lnTo>
                      <a:pt x="819" y="436"/>
                    </a:lnTo>
                    <a:lnTo>
                      <a:pt x="819" y="431"/>
                    </a:lnTo>
                    <a:lnTo>
                      <a:pt x="817" y="426"/>
                    </a:lnTo>
                    <a:lnTo>
                      <a:pt x="814" y="426"/>
                    </a:lnTo>
                    <a:lnTo>
                      <a:pt x="814" y="423"/>
                    </a:lnTo>
                    <a:lnTo>
                      <a:pt x="811" y="420"/>
                    </a:lnTo>
                    <a:lnTo>
                      <a:pt x="809" y="420"/>
                    </a:lnTo>
                    <a:lnTo>
                      <a:pt x="806" y="418"/>
                    </a:lnTo>
                    <a:lnTo>
                      <a:pt x="804" y="415"/>
                    </a:lnTo>
                    <a:lnTo>
                      <a:pt x="804" y="413"/>
                    </a:lnTo>
                    <a:lnTo>
                      <a:pt x="798" y="410"/>
                    </a:lnTo>
                    <a:lnTo>
                      <a:pt x="798" y="407"/>
                    </a:lnTo>
                    <a:lnTo>
                      <a:pt x="796" y="405"/>
                    </a:lnTo>
                    <a:lnTo>
                      <a:pt x="793" y="402"/>
                    </a:lnTo>
                    <a:lnTo>
                      <a:pt x="790" y="402"/>
                    </a:lnTo>
                    <a:lnTo>
                      <a:pt x="788" y="399"/>
                    </a:lnTo>
                    <a:lnTo>
                      <a:pt x="788" y="397"/>
                    </a:lnTo>
                    <a:lnTo>
                      <a:pt x="785" y="397"/>
                    </a:lnTo>
                    <a:lnTo>
                      <a:pt x="785" y="394"/>
                    </a:lnTo>
                    <a:lnTo>
                      <a:pt x="783" y="389"/>
                    </a:lnTo>
                    <a:lnTo>
                      <a:pt x="780" y="389"/>
                    </a:lnTo>
                    <a:lnTo>
                      <a:pt x="777" y="386"/>
                    </a:lnTo>
                    <a:lnTo>
                      <a:pt x="775" y="386"/>
                    </a:lnTo>
                    <a:lnTo>
                      <a:pt x="772" y="384"/>
                    </a:lnTo>
                    <a:lnTo>
                      <a:pt x="770" y="384"/>
                    </a:lnTo>
                    <a:lnTo>
                      <a:pt x="767" y="386"/>
                    </a:lnTo>
                    <a:lnTo>
                      <a:pt x="764" y="392"/>
                    </a:lnTo>
                    <a:lnTo>
                      <a:pt x="762" y="397"/>
                    </a:lnTo>
                    <a:lnTo>
                      <a:pt x="759" y="399"/>
                    </a:lnTo>
                    <a:lnTo>
                      <a:pt x="757" y="402"/>
                    </a:lnTo>
                    <a:lnTo>
                      <a:pt x="754" y="402"/>
                    </a:lnTo>
                    <a:lnTo>
                      <a:pt x="754" y="405"/>
                    </a:lnTo>
                    <a:lnTo>
                      <a:pt x="751" y="405"/>
                    </a:lnTo>
                    <a:lnTo>
                      <a:pt x="749" y="405"/>
                    </a:lnTo>
                    <a:lnTo>
                      <a:pt x="746" y="407"/>
                    </a:lnTo>
                    <a:lnTo>
                      <a:pt x="746" y="410"/>
                    </a:lnTo>
                    <a:lnTo>
                      <a:pt x="743" y="413"/>
                    </a:lnTo>
                    <a:lnTo>
                      <a:pt x="741" y="415"/>
                    </a:lnTo>
                    <a:lnTo>
                      <a:pt x="738" y="418"/>
                    </a:lnTo>
                    <a:lnTo>
                      <a:pt x="733" y="420"/>
                    </a:lnTo>
                    <a:lnTo>
                      <a:pt x="730" y="420"/>
                    </a:lnTo>
                    <a:lnTo>
                      <a:pt x="728" y="420"/>
                    </a:lnTo>
                    <a:lnTo>
                      <a:pt x="723" y="420"/>
                    </a:lnTo>
                    <a:lnTo>
                      <a:pt x="717" y="420"/>
                    </a:lnTo>
                    <a:lnTo>
                      <a:pt x="704" y="413"/>
                    </a:lnTo>
                    <a:lnTo>
                      <a:pt x="702" y="413"/>
                    </a:lnTo>
                    <a:lnTo>
                      <a:pt x="699" y="413"/>
                    </a:lnTo>
                    <a:lnTo>
                      <a:pt x="694" y="410"/>
                    </a:lnTo>
                    <a:lnTo>
                      <a:pt x="665" y="397"/>
                    </a:lnTo>
                    <a:lnTo>
                      <a:pt x="663" y="397"/>
                    </a:lnTo>
                    <a:lnTo>
                      <a:pt x="663" y="394"/>
                    </a:lnTo>
                    <a:lnTo>
                      <a:pt x="660" y="394"/>
                    </a:lnTo>
                    <a:lnTo>
                      <a:pt x="657" y="392"/>
                    </a:lnTo>
                    <a:lnTo>
                      <a:pt x="655" y="389"/>
                    </a:lnTo>
                    <a:lnTo>
                      <a:pt x="652" y="384"/>
                    </a:lnTo>
                    <a:lnTo>
                      <a:pt x="652" y="381"/>
                    </a:lnTo>
                    <a:lnTo>
                      <a:pt x="650" y="379"/>
                    </a:lnTo>
                    <a:lnTo>
                      <a:pt x="644" y="371"/>
                    </a:lnTo>
                    <a:lnTo>
                      <a:pt x="642" y="368"/>
                    </a:lnTo>
                    <a:lnTo>
                      <a:pt x="639" y="365"/>
                    </a:lnTo>
                    <a:lnTo>
                      <a:pt x="642" y="358"/>
                    </a:lnTo>
                    <a:lnTo>
                      <a:pt x="644" y="352"/>
                    </a:lnTo>
                    <a:lnTo>
                      <a:pt x="644" y="347"/>
                    </a:lnTo>
                    <a:lnTo>
                      <a:pt x="642" y="345"/>
                    </a:lnTo>
                    <a:lnTo>
                      <a:pt x="639" y="342"/>
                    </a:lnTo>
                    <a:lnTo>
                      <a:pt x="636" y="339"/>
                    </a:lnTo>
                    <a:lnTo>
                      <a:pt x="634" y="339"/>
                    </a:lnTo>
                    <a:lnTo>
                      <a:pt x="634" y="337"/>
                    </a:lnTo>
                    <a:lnTo>
                      <a:pt x="629" y="337"/>
                    </a:lnTo>
                    <a:lnTo>
                      <a:pt x="626" y="334"/>
                    </a:lnTo>
                    <a:lnTo>
                      <a:pt x="621" y="332"/>
                    </a:lnTo>
                    <a:lnTo>
                      <a:pt x="616" y="326"/>
                    </a:lnTo>
                    <a:lnTo>
                      <a:pt x="616" y="324"/>
                    </a:lnTo>
                    <a:lnTo>
                      <a:pt x="608" y="321"/>
                    </a:lnTo>
                    <a:lnTo>
                      <a:pt x="605" y="318"/>
                    </a:lnTo>
                    <a:lnTo>
                      <a:pt x="605" y="316"/>
                    </a:lnTo>
                    <a:lnTo>
                      <a:pt x="603" y="316"/>
                    </a:lnTo>
                    <a:lnTo>
                      <a:pt x="600" y="316"/>
                    </a:lnTo>
                    <a:lnTo>
                      <a:pt x="597" y="316"/>
                    </a:lnTo>
                    <a:lnTo>
                      <a:pt x="576" y="313"/>
                    </a:lnTo>
                    <a:lnTo>
                      <a:pt x="571" y="313"/>
                    </a:lnTo>
                    <a:lnTo>
                      <a:pt x="569" y="313"/>
                    </a:lnTo>
                    <a:lnTo>
                      <a:pt x="561" y="313"/>
                    </a:lnTo>
                    <a:lnTo>
                      <a:pt x="561" y="311"/>
                    </a:lnTo>
                    <a:lnTo>
                      <a:pt x="550" y="311"/>
                    </a:lnTo>
                    <a:lnTo>
                      <a:pt x="548" y="311"/>
                    </a:lnTo>
                    <a:lnTo>
                      <a:pt x="545" y="311"/>
                    </a:lnTo>
                    <a:lnTo>
                      <a:pt x="542" y="308"/>
                    </a:lnTo>
                    <a:lnTo>
                      <a:pt x="540" y="305"/>
                    </a:lnTo>
                    <a:lnTo>
                      <a:pt x="537" y="305"/>
                    </a:lnTo>
                    <a:lnTo>
                      <a:pt x="535" y="305"/>
                    </a:lnTo>
                    <a:lnTo>
                      <a:pt x="524" y="305"/>
                    </a:lnTo>
                    <a:lnTo>
                      <a:pt x="519" y="303"/>
                    </a:lnTo>
                    <a:lnTo>
                      <a:pt x="516" y="305"/>
                    </a:lnTo>
                    <a:lnTo>
                      <a:pt x="514" y="308"/>
                    </a:lnTo>
                    <a:lnTo>
                      <a:pt x="509" y="313"/>
                    </a:lnTo>
                    <a:lnTo>
                      <a:pt x="509" y="316"/>
                    </a:lnTo>
                    <a:lnTo>
                      <a:pt x="506" y="318"/>
                    </a:lnTo>
                    <a:lnTo>
                      <a:pt x="506" y="321"/>
                    </a:lnTo>
                    <a:lnTo>
                      <a:pt x="506" y="324"/>
                    </a:lnTo>
                    <a:lnTo>
                      <a:pt x="506" y="326"/>
                    </a:lnTo>
                    <a:lnTo>
                      <a:pt x="503" y="329"/>
                    </a:lnTo>
                    <a:lnTo>
                      <a:pt x="503" y="332"/>
                    </a:lnTo>
                    <a:lnTo>
                      <a:pt x="503" y="334"/>
                    </a:lnTo>
                    <a:lnTo>
                      <a:pt x="503" y="337"/>
                    </a:lnTo>
                    <a:lnTo>
                      <a:pt x="506" y="350"/>
                    </a:lnTo>
                    <a:lnTo>
                      <a:pt x="506" y="352"/>
                    </a:lnTo>
                    <a:lnTo>
                      <a:pt x="503" y="358"/>
                    </a:lnTo>
                    <a:lnTo>
                      <a:pt x="503" y="360"/>
                    </a:lnTo>
                    <a:lnTo>
                      <a:pt x="506" y="363"/>
                    </a:lnTo>
                    <a:lnTo>
                      <a:pt x="509" y="368"/>
                    </a:lnTo>
                    <a:lnTo>
                      <a:pt x="511" y="371"/>
                    </a:lnTo>
                    <a:lnTo>
                      <a:pt x="511" y="373"/>
                    </a:lnTo>
                    <a:lnTo>
                      <a:pt x="511" y="376"/>
                    </a:lnTo>
                    <a:lnTo>
                      <a:pt x="506" y="379"/>
                    </a:lnTo>
                    <a:lnTo>
                      <a:pt x="506" y="381"/>
                    </a:lnTo>
                    <a:lnTo>
                      <a:pt x="503" y="381"/>
                    </a:lnTo>
                    <a:lnTo>
                      <a:pt x="498" y="386"/>
                    </a:lnTo>
                    <a:lnTo>
                      <a:pt x="498" y="389"/>
                    </a:lnTo>
                    <a:lnTo>
                      <a:pt x="498" y="392"/>
                    </a:lnTo>
                    <a:lnTo>
                      <a:pt x="503" y="397"/>
                    </a:lnTo>
                    <a:lnTo>
                      <a:pt x="503" y="399"/>
                    </a:lnTo>
                    <a:lnTo>
                      <a:pt x="503" y="402"/>
                    </a:lnTo>
                    <a:lnTo>
                      <a:pt x="501" y="405"/>
                    </a:lnTo>
                    <a:lnTo>
                      <a:pt x="498" y="407"/>
                    </a:lnTo>
                    <a:lnTo>
                      <a:pt x="490" y="410"/>
                    </a:lnTo>
                    <a:lnTo>
                      <a:pt x="485" y="413"/>
                    </a:lnTo>
                    <a:lnTo>
                      <a:pt x="485" y="415"/>
                    </a:lnTo>
                    <a:lnTo>
                      <a:pt x="482" y="418"/>
                    </a:lnTo>
                    <a:lnTo>
                      <a:pt x="480" y="418"/>
                    </a:lnTo>
                    <a:lnTo>
                      <a:pt x="477" y="420"/>
                    </a:lnTo>
                    <a:lnTo>
                      <a:pt x="475" y="420"/>
                    </a:lnTo>
                    <a:lnTo>
                      <a:pt x="472" y="420"/>
                    </a:lnTo>
                    <a:lnTo>
                      <a:pt x="467" y="418"/>
                    </a:lnTo>
                    <a:lnTo>
                      <a:pt x="464" y="415"/>
                    </a:lnTo>
                    <a:lnTo>
                      <a:pt x="459" y="415"/>
                    </a:lnTo>
                    <a:lnTo>
                      <a:pt x="454" y="413"/>
                    </a:lnTo>
                    <a:lnTo>
                      <a:pt x="451" y="413"/>
                    </a:lnTo>
                    <a:lnTo>
                      <a:pt x="449" y="413"/>
                    </a:lnTo>
                    <a:lnTo>
                      <a:pt x="446" y="413"/>
                    </a:lnTo>
                    <a:lnTo>
                      <a:pt x="438" y="415"/>
                    </a:lnTo>
                    <a:lnTo>
                      <a:pt x="435" y="415"/>
                    </a:lnTo>
                    <a:lnTo>
                      <a:pt x="433" y="415"/>
                    </a:lnTo>
                    <a:lnTo>
                      <a:pt x="430" y="415"/>
                    </a:lnTo>
                    <a:lnTo>
                      <a:pt x="425" y="413"/>
                    </a:lnTo>
                    <a:lnTo>
                      <a:pt x="422" y="413"/>
                    </a:lnTo>
                    <a:lnTo>
                      <a:pt x="420" y="413"/>
                    </a:lnTo>
                    <a:lnTo>
                      <a:pt x="417" y="413"/>
                    </a:lnTo>
                    <a:lnTo>
                      <a:pt x="415" y="413"/>
                    </a:lnTo>
                    <a:lnTo>
                      <a:pt x="412" y="413"/>
                    </a:lnTo>
                    <a:lnTo>
                      <a:pt x="407" y="410"/>
                    </a:lnTo>
                    <a:lnTo>
                      <a:pt x="402" y="407"/>
                    </a:lnTo>
                    <a:lnTo>
                      <a:pt x="399" y="407"/>
                    </a:lnTo>
                    <a:lnTo>
                      <a:pt x="394" y="410"/>
                    </a:lnTo>
                    <a:lnTo>
                      <a:pt x="388" y="410"/>
                    </a:lnTo>
                    <a:lnTo>
                      <a:pt x="388" y="407"/>
                    </a:lnTo>
                    <a:lnTo>
                      <a:pt x="386" y="407"/>
                    </a:lnTo>
                    <a:lnTo>
                      <a:pt x="381" y="405"/>
                    </a:lnTo>
                    <a:lnTo>
                      <a:pt x="378" y="402"/>
                    </a:lnTo>
                    <a:lnTo>
                      <a:pt x="375" y="402"/>
                    </a:lnTo>
                    <a:lnTo>
                      <a:pt x="375" y="405"/>
                    </a:lnTo>
                    <a:lnTo>
                      <a:pt x="373" y="407"/>
                    </a:lnTo>
                    <a:lnTo>
                      <a:pt x="373" y="410"/>
                    </a:lnTo>
                    <a:lnTo>
                      <a:pt x="362" y="413"/>
                    </a:lnTo>
                    <a:lnTo>
                      <a:pt x="360" y="415"/>
                    </a:lnTo>
                    <a:lnTo>
                      <a:pt x="355" y="415"/>
                    </a:lnTo>
                    <a:lnTo>
                      <a:pt x="352" y="418"/>
                    </a:lnTo>
                    <a:lnTo>
                      <a:pt x="349" y="418"/>
                    </a:lnTo>
                    <a:lnTo>
                      <a:pt x="347" y="423"/>
                    </a:lnTo>
                    <a:lnTo>
                      <a:pt x="347" y="428"/>
                    </a:lnTo>
                    <a:lnTo>
                      <a:pt x="344" y="428"/>
                    </a:lnTo>
                    <a:lnTo>
                      <a:pt x="342" y="431"/>
                    </a:lnTo>
                    <a:lnTo>
                      <a:pt x="342" y="436"/>
                    </a:lnTo>
                    <a:lnTo>
                      <a:pt x="342" y="439"/>
                    </a:lnTo>
                    <a:lnTo>
                      <a:pt x="339" y="444"/>
                    </a:lnTo>
                    <a:lnTo>
                      <a:pt x="339" y="446"/>
                    </a:lnTo>
                    <a:lnTo>
                      <a:pt x="339" y="449"/>
                    </a:lnTo>
                    <a:lnTo>
                      <a:pt x="342" y="452"/>
                    </a:lnTo>
                    <a:lnTo>
                      <a:pt x="344" y="454"/>
                    </a:lnTo>
                    <a:lnTo>
                      <a:pt x="344" y="460"/>
                    </a:lnTo>
                    <a:lnTo>
                      <a:pt x="344" y="462"/>
                    </a:lnTo>
                    <a:lnTo>
                      <a:pt x="347" y="465"/>
                    </a:lnTo>
                    <a:lnTo>
                      <a:pt x="347" y="467"/>
                    </a:lnTo>
                    <a:lnTo>
                      <a:pt x="344" y="470"/>
                    </a:lnTo>
                    <a:lnTo>
                      <a:pt x="344" y="473"/>
                    </a:lnTo>
                    <a:lnTo>
                      <a:pt x="342" y="478"/>
                    </a:lnTo>
                    <a:lnTo>
                      <a:pt x="339" y="480"/>
                    </a:lnTo>
                    <a:lnTo>
                      <a:pt x="339" y="483"/>
                    </a:lnTo>
                    <a:lnTo>
                      <a:pt x="336" y="486"/>
                    </a:lnTo>
                    <a:lnTo>
                      <a:pt x="334" y="488"/>
                    </a:lnTo>
                    <a:lnTo>
                      <a:pt x="331" y="491"/>
                    </a:lnTo>
                    <a:lnTo>
                      <a:pt x="328" y="493"/>
                    </a:lnTo>
                    <a:lnTo>
                      <a:pt x="326" y="493"/>
                    </a:lnTo>
                    <a:lnTo>
                      <a:pt x="326" y="496"/>
                    </a:lnTo>
                    <a:lnTo>
                      <a:pt x="323" y="496"/>
                    </a:lnTo>
                    <a:lnTo>
                      <a:pt x="323" y="499"/>
                    </a:lnTo>
                    <a:lnTo>
                      <a:pt x="321" y="504"/>
                    </a:lnTo>
                    <a:lnTo>
                      <a:pt x="318" y="507"/>
                    </a:lnTo>
                    <a:lnTo>
                      <a:pt x="318" y="509"/>
                    </a:lnTo>
                    <a:lnTo>
                      <a:pt x="315" y="512"/>
                    </a:lnTo>
                    <a:lnTo>
                      <a:pt x="313" y="512"/>
                    </a:lnTo>
                    <a:lnTo>
                      <a:pt x="313" y="514"/>
                    </a:lnTo>
                    <a:lnTo>
                      <a:pt x="308" y="517"/>
                    </a:lnTo>
                    <a:lnTo>
                      <a:pt x="308" y="520"/>
                    </a:lnTo>
                    <a:lnTo>
                      <a:pt x="305" y="522"/>
                    </a:lnTo>
                    <a:lnTo>
                      <a:pt x="305" y="527"/>
                    </a:lnTo>
                    <a:lnTo>
                      <a:pt x="302" y="530"/>
                    </a:lnTo>
                    <a:lnTo>
                      <a:pt x="300" y="535"/>
                    </a:lnTo>
                    <a:lnTo>
                      <a:pt x="300" y="538"/>
                    </a:lnTo>
                    <a:lnTo>
                      <a:pt x="300" y="540"/>
                    </a:lnTo>
                    <a:lnTo>
                      <a:pt x="297" y="543"/>
                    </a:lnTo>
                    <a:lnTo>
                      <a:pt x="295" y="540"/>
                    </a:lnTo>
                    <a:lnTo>
                      <a:pt x="292" y="540"/>
                    </a:lnTo>
                    <a:lnTo>
                      <a:pt x="292" y="538"/>
                    </a:lnTo>
                    <a:lnTo>
                      <a:pt x="289" y="538"/>
                    </a:lnTo>
                    <a:lnTo>
                      <a:pt x="287" y="538"/>
                    </a:lnTo>
                    <a:lnTo>
                      <a:pt x="281" y="535"/>
                    </a:lnTo>
                    <a:lnTo>
                      <a:pt x="279" y="535"/>
                    </a:lnTo>
                    <a:lnTo>
                      <a:pt x="276" y="535"/>
                    </a:lnTo>
                    <a:lnTo>
                      <a:pt x="274" y="535"/>
                    </a:lnTo>
                    <a:lnTo>
                      <a:pt x="271" y="533"/>
                    </a:lnTo>
                    <a:lnTo>
                      <a:pt x="268" y="533"/>
                    </a:lnTo>
                    <a:lnTo>
                      <a:pt x="266" y="530"/>
                    </a:lnTo>
                    <a:lnTo>
                      <a:pt x="263" y="533"/>
                    </a:lnTo>
                    <a:lnTo>
                      <a:pt x="263" y="530"/>
                    </a:lnTo>
                    <a:lnTo>
                      <a:pt x="258" y="527"/>
                    </a:lnTo>
                    <a:lnTo>
                      <a:pt x="255" y="527"/>
                    </a:lnTo>
                    <a:lnTo>
                      <a:pt x="253" y="530"/>
                    </a:lnTo>
                    <a:lnTo>
                      <a:pt x="248" y="533"/>
                    </a:lnTo>
                    <a:lnTo>
                      <a:pt x="248" y="535"/>
                    </a:lnTo>
                    <a:lnTo>
                      <a:pt x="242" y="535"/>
                    </a:lnTo>
                    <a:lnTo>
                      <a:pt x="242" y="538"/>
                    </a:lnTo>
                    <a:lnTo>
                      <a:pt x="242" y="540"/>
                    </a:lnTo>
                    <a:lnTo>
                      <a:pt x="240" y="540"/>
                    </a:lnTo>
                    <a:lnTo>
                      <a:pt x="237" y="540"/>
                    </a:lnTo>
                    <a:lnTo>
                      <a:pt x="234" y="540"/>
                    </a:lnTo>
                    <a:lnTo>
                      <a:pt x="234" y="543"/>
                    </a:lnTo>
                    <a:lnTo>
                      <a:pt x="232" y="543"/>
                    </a:lnTo>
                    <a:lnTo>
                      <a:pt x="229" y="543"/>
                    </a:lnTo>
                    <a:lnTo>
                      <a:pt x="229" y="546"/>
                    </a:lnTo>
                    <a:lnTo>
                      <a:pt x="229" y="548"/>
                    </a:lnTo>
                    <a:lnTo>
                      <a:pt x="229" y="551"/>
                    </a:lnTo>
                    <a:lnTo>
                      <a:pt x="229" y="554"/>
                    </a:lnTo>
                    <a:lnTo>
                      <a:pt x="227" y="554"/>
                    </a:lnTo>
                    <a:lnTo>
                      <a:pt x="227" y="556"/>
                    </a:lnTo>
                    <a:lnTo>
                      <a:pt x="227" y="559"/>
                    </a:lnTo>
                    <a:lnTo>
                      <a:pt x="224" y="559"/>
                    </a:lnTo>
                    <a:lnTo>
                      <a:pt x="224" y="561"/>
                    </a:lnTo>
                    <a:lnTo>
                      <a:pt x="221" y="567"/>
                    </a:lnTo>
                    <a:lnTo>
                      <a:pt x="219" y="567"/>
                    </a:lnTo>
                    <a:lnTo>
                      <a:pt x="219" y="569"/>
                    </a:lnTo>
                    <a:lnTo>
                      <a:pt x="216" y="569"/>
                    </a:lnTo>
                    <a:lnTo>
                      <a:pt x="216" y="572"/>
                    </a:lnTo>
                    <a:lnTo>
                      <a:pt x="214" y="572"/>
                    </a:lnTo>
                    <a:lnTo>
                      <a:pt x="211" y="572"/>
                    </a:lnTo>
                    <a:lnTo>
                      <a:pt x="208" y="572"/>
                    </a:lnTo>
                    <a:lnTo>
                      <a:pt x="206" y="572"/>
                    </a:lnTo>
                    <a:lnTo>
                      <a:pt x="206" y="574"/>
                    </a:lnTo>
                    <a:lnTo>
                      <a:pt x="203" y="574"/>
                    </a:lnTo>
                    <a:lnTo>
                      <a:pt x="203" y="572"/>
                    </a:lnTo>
                    <a:lnTo>
                      <a:pt x="135" y="569"/>
                    </a:lnTo>
                    <a:lnTo>
                      <a:pt x="96" y="569"/>
                    </a:lnTo>
                    <a:lnTo>
                      <a:pt x="91" y="574"/>
                    </a:lnTo>
                    <a:lnTo>
                      <a:pt x="80" y="582"/>
                    </a:lnTo>
                    <a:lnTo>
                      <a:pt x="52" y="611"/>
                    </a:lnTo>
                    <a:lnTo>
                      <a:pt x="52" y="608"/>
                    </a:lnTo>
                    <a:lnTo>
                      <a:pt x="52" y="606"/>
                    </a:lnTo>
                    <a:lnTo>
                      <a:pt x="52" y="603"/>
                    </a:lnTo>
                    <a:lnTo>
                      <a:pt x="49" y="601"/>
                    </a:lnTo>
                    <a:lnTo>
                      <a:pt x="49" y="598"/>
                    </a:lnTo>
                    <a:lnTo>
                      <a:pt x="47" y="598"/>
                    </a:lnTo>
                    <a:lnTo>
                      <a:pt x="47" y="595"/>
                    </a:lnTo>
                    <a:lnTo>
                      <a:pt x="49" y="593"/>
                    </a:lnTo>
                    <a:lnTo>
                      <a:pt x="49" y="590"/>
                    </a:lnTo>
                    <a:lnTo>
                      <a:pt x="52" y="588"/>
                    </a:lnTo>
                    <a:lnTo>
                      <a:pt x="49" y="588"/>
                    </a:lnTo>
                    <a:lnTo>
                      <a:pt x="52" y="585"/>
                    </a:lnTo>
                    <a:lnTo>
                      <a:pt x="52" y="582"/>
                    </a:lnTo>
                    <a:lnTo>
                      <a:pt x="54" y="577"/>
                    </a:lnTo>
                    <a:lnTo>
                      <a:pt x="52" y="574"/>
                    </a:lnTo>
                    <a:lnTo>
                      <a:pt x="52" y="572"/>
                    </a:lnTo>
                    <a:lnTo>
                      <a:pt x="52" y="569"/>
                    </a:lnTo>
                    <a:lnTo>
                      <a:pt x="52" y="567"/>
                    </a:lnTo>
                    <a:lnTo>
                      <a:pt x="52" y="564"/>
                    </a:lnTo>
                    <a:lnTo>
                      <a:pt x="52" y="561"/>
                    </a:lnTo>
                    <a:lnTo>
                      <a:pt x="54" y="556"/>
                    </a:lnTo>
                    <a:lnTo>
                      <a:pt x="57" y="554"/>
                    </a:lnTo>
                    <a:lnTo>
                      <a:pt x="60" y="551"/>
                    </a:lnTo>
                    <a:lnTo>
                      <a:pt x="60" y="548"/>
                    </a:lnTo>
                    <a:lnTo>
                      <a:pt x="62" y="548"/>
                    </a:lnTo>
                    <a:lnTo>
                      <a:pt x="62" y="546"/>
                    </a:lnTo>
                    <a:lnTo>
                      <a:pt x="65" y="543"/>
                    </a:lnTo>
                    <a:lnTo>
                      <a:pt x="67" y="543"/>
                    </a:lnTo>
                    <a:lnTo>
                      <a:pt x="65" y="540"/>
                    </a:lnTo>
                    <a:lnTo>
                      <a:pt x="62" y="535"/>
                    </a:lnTo>
                    <a:lnTo>
                      <a:pt x="60" y="533"/>
                    </a:lnTo>
                    <a:lnTo>
                      <a:pt x="57" y="530"/>
                    </a:lnTo>
                    <a:lnTo>
                      <a:pt x="57" y="527"/>
                    </a:lnTo>
                    <a:lnTo>
                      <a:pt x="57" y="525"/>
                    </a:lnTo>
                    <a:lnTo>
                      <a:pt x="57" y="522"/>
                    </a:lnTo>
                    <a:lnTo>
                      <a:pt x="57" y="520"/>
                    </a:lnTo>
                    <a:lnTo>
                      <a:pt x="60" y="520"/>
                    </a:lnTo>
                    <a:lnTo>
                      <a:pt x="60" y="517"/>
                    </a:lnTo>
                    <a:lnTo>
                      <a:pt x="60" y="514"/>
                    </a:lnTo>
                    <a:lnTo>
                      <a:pt x="60" y="512"/>
                    </a:lnTo>
                    <a:lnTo>
                      <a:pt x="57" y="512"/>
                    </a:lnTo>
                    <a:lnTo>
                      <a:pt x="57" y="509"/>
                    </a:lnTo>
                    <a:lnTo>
                      <a:pt x="52" y="507"/>
                    </a:lnTo>
                    <a:lnTo>
                      <a:pt x="52" y="504"/>
                    </a:lnTo>
                    <a:lnTo>
                      <a:pt x="49" y="504"/>
                    </a:lnTo>
                    <a:lnTo>
                      <a:pt x="47" y="501"/>
                    </a:lnTo>
                    <a:lnTo>
                      <a:pt x="44" y="496"/>
                    </a:lnTo>
                    <a:lnTo>
                      <a:pt x="44" y="493"/>
                    </a:lnTo>
                    <a:lnTo>
                      <a:pt x="44" y="491"/>
                    </a:lnTo>
                    <a:lnTo>
                      <a:pt x="41" y="491"/>
                    </a:lnTo>
                    <a:lnTo>
                      <a:pt x="41" y="488"/>
                    </a:lnTo>
                    <a:lnTo>
                      <a:pt x="44" y="486"/>
                    </a:lnTo>
                    <a:lnTo>
                      <a:pt x="44" y="483"/>
                    </a:lnTo>
                    <a:lnTo>
                      <a:pt x="41" y="480"/>
                    </a:lnTo>
                    <a:lnTo>
                      <a:pt x="41" y="478"/>
                    </a:lnTo>
                    <a:lnTo>
                      <a:pt x="44" y="475"/>
                    </a:lnTo>
                    <a:lnTo>
                      <a:pt x="47" y="473"/>
                    </a:lnTo>
                    <a:lnTo>
                      <a:pt x="47" y="470"/>
                    </a:lnTo>
                    <a:lnTo>
                      <a:pt x="44" y="465"/>
                    </a:lnTo>
                    <a:lnTo>
                      <a:pt x="41" y="462"/>
                    </a:lnTo>
                    <a:lnTo>
                      <a:pt x="39" y="457"/>
                    </a:lnTo>
                    <a:lnTo>
                      <a:pt x="39" y="454"/>
                    </a:lnTo>
                    <a:lnTo>
                      <a:pt x="36" y="452"/>
                    </a:lnTo>
                    <a:lnTo>
                      <a:pt x="34" y="446"/>
                    </a:lnTo>
                    <a:lnTo>
                      <a:pt x="31" y="444"/>
                    </a:lnTo>
                    <a:lnTo>
                      <a:pt x="28" y="441"/>
                    </a:lnTo>
                    <a:lnTo>
                      <a:pt x="28" y="439"/>
                    </a:lnTo>
                    <a:lnTo>
                      <a:pt x="26" y="439"/>
                    </a:lnTo>
                    <a:lnTo>
                      <a:pt x="26" y="436"/>
                    </a:lnTo>
                    <a:lnTo>
                      <a:pt x="26" y="433"/>
                    </a:lnTo>
                    <a:lnTo>
                      <a:pt x="23" y="433"/>
                    </a:lnTo>
                    <a:lnTo>
                      <a:pt x="23" y="431"/>
                    </a:lnTo>
                    <a:lnTo>
                      <a:pt x="20" y="431"/>
                    </a:lnTo>
                    <a:lnTo>
                      <a:pt x="20" y="428"/>
                    </a:lnTo>
                    <a:lnTo>
                      <a:pt x="18" y="428"/>
                    </a:lnTo>
                    <a:lnTo>
                      <a:pt x="18" y="426"/>
                    </a:lnTo>
                    <a:lnTo>
                      <a:pt x="15" y="426"/>
                    </a:lnTo>
                    <a:lnTo>
                      <a:pt x="15" y="423"/>
                    </a:lnTo>
                    <a:lnTo>
                      <a:pt x="18" y="423"/>
                    </a:lnTo>
                    <a:lnTo>
                      <a:pt x="18" y="420"/>
                    </a:lnTo>
                    <a:lnTo>
                      <a:pt x="20" y="420"/>
                    </a:lnTo>
                    <a:lnTo>
                      <a:pt x="20" y="418"/>
                    </a:lnTo>
                    <a:lnTo>
                      <a:pt x="20" y="415"/>
                    </a:lnTo>
                    <a:lnTo>
                      <a:pt x="20" y="413"/>
                    </a:lnTo>
                    <a:lnTo>
                      <a:pt x="18" y="413"/>
                    </a:lnTo>
                    <a:lnTo>
                      <a:pt x="18" y="410"/>
                    </a:lnTo>
                    <a:lnTo>
                      <a:pt x="18" y="407"/>
                    </a:lnTo>
                    <a:lnTo>
                      <a:pt x="18" y="405"/>
                    </a:lnTo>
                    <a:lnTo>
                      <a:pt x="15" y="405"/>
                    </a:lnTo>
                    <a:lnTo>
                      <a:pt x="15" y="402"/>
                    </a:lnTo>
                    <a:lnTo>
                      <a:pt x="13" y="392"/>
                    </a:lnTo>
                    <a:lnTo>
                      <a:pt x="13" y="389"/>
                    </a:lnTo>
                    <a:lnTo>
                      <a:pt x="13" y="386"/>
                    </a:lnTo>
                    <a:lnTo>
                      <a:pt x="13" y="384"/>
                    </a:lnTo>
                    <a:lnTo>
                      <a:pt x="13" y="381"/>
                    </a:lnTo>
                    <a:lnTo>
                      <a:pt x="13" y="379"/>
                    </a:lnTo>
                    <a:lnTo>
                      <a:pt x="13" y="376"/>
                    </a:lnTo>
                    <a:lnTo>
                      <a:pt x="13" y="373"/>
                    </a:lnTo>
                    <a:lnTo>
                      <a:pt x="13" y="371"/>
                    </a:lnTo>
                    <a:lnTo>
                      <a:pt x="13" y="368"/>
                    </a:lnTo>
                    <a:lnTo>
                      <a:pt x="13" y="365"/>
                    </a:lnTo>
                    <a:lnTo>
                      <a:pt x="15" y="365"/>
                    </a:lnTo>
                    <a:lnTo>
                      <a:pt x="15" y="360"/>
                    </a:lnTo>
                    <a:lnTo>
                      <a:pt x="18" y="360"/>
                    </a:lnTo>
                    <a:lnTo>
                      <a:pt x="18" y="358"/>
                    </a:lnTo>
                    <a:lnTo>
                      <a:pt x="20" y="358"/>
                    </a:lnTo>
                    <a:lnTo>
                      <a:pt x="23" y="355"/>
                    </a:lnTo>
                    <a:lnTo>
                      <a:pt x="23" y="350"/>
                    </a:lnTo>
                    <a:lnTo>
                      <a:pt x="23" y="347"/>
                    </a:lnTo>
                    <a:lnTo>
                      <a:pt x="23" y="345"/>
                    </a:lnTo>
                    <a:lnTo>
                      <a:pt x="20" y="342"/>
                    </a:lnTo>
                    <a:lnTo>
                      <a:pt x="20" y="339"/>
                    </a:lnTo>
                    <a:lnTo>
                      <a:pt x="18" y="334"/>
                    </a:lnTo>
                    <a:lnTo>
                      <a:pt x="18" y="332"/>
                    </a:lnTo>
                    <a:lnTo>
                      <a:pt x="18" y="329"/>
                    </a:lnTo>
                    <a:lnTo>
                      <a:pt x="18" y="326"/>
                    </a:lnTo>
                    <a:lnTo>
                      <a:pt x="18" y="324"/>
                    </a:lnTo>
                    <a:lnTo>
                      <a:pt x="20" y="321"/>
                    </a:lnTo>
                    <a:lnTo>
                      <a:pt x="23" y="321"/>
                    </a:lnTo>
                    <a:lnTo>
                      <a:pt x="23" y="318"/>
                    </a:lnTo>
                    <a:lnTo>
                      <a:pt x="20" y="318"/>
                    </a:lnTo>
                    <a:lnTo>
                      <a:pt x="20" y="313"/>
                    </a:lnTo>
                    <a:lnTo>
                      <a:pt x="18" y="311"/>
                    </a:lnTo>
                    <a:lnTo>
                      <a:pt x="15" y="305"/>
                    </a:lnTo>
                    <a:lnTo>
                      <a:pt x="13" y="303"/>
                    </a:lnTo>
                    <a:lnTo>
                      <a:pt x="10" y="303"/>
                    </a:lnTo>
                    <a:lnTo>
                      <a:pt x="7" y="303"/>
                    </a:lnTo>
                    <a:lnTo>
                      <a:pt x="5" y="303"/>
                    </a:lnTo>
                    <a:lnTo>
                      <a:pt x="2" y="300"/>
                    </a:lnTo>
                    <a:lnTo>
                      <a:pt x="2" y="298"/>
                    </a:lnTo>
                    <a:lnTo>
                      <a:pt x="0" y="298"/>
                    </a:lnTo>
                    <a:lnTo>
                      <a:pt x="0" y="295"/>
                    </a:lnTo>
                    <a:lnTo>
                      <a:pt x="2" y="292"/>
                    </a:lnTo>
                    <a:lnTo>
                      <a:pt x="7" y="290"/>
                    </a:lnTo>
                    <a:lnTo>
                      <a:pt x="10" y="290"/>
                    </a:lnTo>
                    <a:lnTo>
                      <a:pt x="13" y="290"/>
                    </a:lnTo>
                    <a:lnTo>
                      <a:pt x="15" y="290"/>
                    </a:lnTo>
                    <a:lnTo>
                      <a:pt x="18" y="287"/>
                    </a:lnTo>
                    <a:lnTo>
                      <a:pt x="18" y="285"/>
                    </a:lnTo>
                    <a:lnTo>
                      <a:pt x="15" y="285"/>
                    </a:lnTo>
                    <a:lnTo>
                      <a:pt x="13" y="282"/>
                    </a:lnTo>
                    <a:lnTo>
                      <a:pt x="23" y="269"/>
                    </a:lnTo>
                    <a:lnTo>
                      <a:pt x="20" y="264"/>
                    </a:lnTo>
                    <a:lnTo>
                      <a:pt x="26" y="258"/>
                    </a:lnTo>
                    <a:lnTo>
                      <a:pt x="26" y="256"/>
                    </a:lnTo>
                    <a:lnTo>
                      <a:pt x="26" y="253"/>
                    </a:lnTo>
                    <a:lnTo>
                      <a:pt x="28" y="251"/>
                    </a:lnTo>
                    <a:lnTo>
                      <a:pt x="31" y="251"/>
                    </a:lnTo>
                    <a:lnTo>
                      <a:pt x="34" y="251"/>
                    </a:lnTo>
                    <a:lnTo>
                      <a:pt x="36" y="253"/>
                    </a:lnTo>
                    <a:lnTo>
                      <a:pt x="39" y="251"/>
                    </a:lnTo>
                    <a:lnTo>
                      <a:pt x="41" y="248"/>
                    </a:lnTo>
                    <a:lnTo>
                      <a:pt x="44" y="248"/>
                    </a:lnTo>
                    <a:lnTo>
                      <a:pt x="47" y="245"/>
                    </a:lnTo>
                    <a:lnTo>
                      <a:pt x="54" y="240"/>
                    </a:lnTo>
                    <a:lnTo>
                      <a:pt x="57" y="240"/>
                    </a:lnTo>
                    <a:lnTo>
                      <a:pt x="60" y="240"/>
                    </a:lnTo>
                    <a:lnTo>
                      <a:pt x="62" y="240"/>
                    </a:lnTo>
                    <a:lnTo>
                      <a:pt x="65" y="238"/>
                    </a:lnTo>
                    <a:lnTo>
                      <a:pt x="67" y="238"/>
                    </a:lnTo>
                    <a:lnTo>
                      <a:pt x="65" y="238"/>
                    </a:lnTo>
                    <a:lnTo>
                      <a:pt x="65" y="240"/>
                    </a:lnTo>
                    <a:lnTo>
                      <a:pt x="65" y="243"/>
                    </a:lnTo>
                    <a:lnTo>
                      <a:pt x="65" y="245"/>
                    </a:lnTo>
                    <a:lnTo>
                      <a:pt x="65" y="248"/>
                    </a:lnTo>
                    <a:lnTo>
                      <a:pt x="65" y="251"/>
                    </a:lnTo>
                    <a:lnTo>
                      <a:pt x="65" y="253"/>
                    </a:lnTo>
                    <a:lnTo>
                      <a:pt x="67" y="251"/>
                    </a:lnTo>
                    <a:lnTo>
                      <a:pt x="67" y="253"/>
                    </a:lnTo>
                    <a:lnTo>
                      <a:pt x="70" y="253"/>
                    </a:lnTo>
                    <a:lnTo>
                      <a:pt x="73" y="253"/>
                    </a:lnTo>
                    <a:lnTo>
                      <a:pt x="75" y="256"/>
                    </a:lnTo>
                    <a:lnTo>
                      <a:pt x="75" y="258"/>
                    </a:lnTo>
                    <a:lnTo>
                      <a:pt x="75" y="261"/>
                    </a:lnTo>
                    <a:lnTo>
                      <a:pt x="78" y="261"/>
                    </a:lnTo>
                    <a:lnTo>
                      <a:pt x="78" y="266"/>
                    </a:lnTo>
                    <a:lnTo>
                      <a:pt x="80" y="269"/>
                    </a:lnTo>
                    <a:lnTo>
                      <a:pt x="80" y="271"/>
                    </a:lnTo>
                    <a:lnTo>
                      <a:pt x="83" y="271"/>
                    </a:lnTo>
                    <a:lnTo>
                      <a:pt x="86" y="271"/>
                    </a:lnTo>
                    <a:lnTo>
                      <a:pt x="86" y="269"/>
                    </a:lnTo>
                    <a:lnTo>
                      <a:pt x="88" y="269"/>
                    </a:lnTo>
                    <a:lnTo>
                      <a:pt x="88" y="266"/>
                    </a:lnTo>
                    <a:lnTo>
                      <a:pt x="91" y="266"/>
                    </a:lnTo>
                    <a:lnTo>
                      <a:pt x="88" y="264"/>
                    </a:lnTo>
                    <a:lnTo>
                      <a:pt x="91" y="264"/>
                    </a:lnTo>
                    <a:lnTo>
                      <a:pt x="91" y="261"/>
                    </a:lnTo>
                    <a:lnTo>
                      <a:pt x="94" y="258"/>
                    </a:lnTo>
                    <a:lnTo>
                      <a:pt x="96" y="258"/>
                    </a:lnTo>
                    <a:lnTo>
                      <a:pt x="99" y="258"/>
                    </a:lnTo>
                    <a:lnTo>
                      <a:pt x="101" y="258"/>
                    </a:lnTo>
                    <a:lnTo>
                      <a:pt x="101" y="261"/>
                    </a:lnTo>
                    <a:lnTo>
                      <a:pt x="104" y="261"/>
                    </a:lnTo>
                    <a:lnTo>
                      <a:pt x="104" y="258"/>
                    </a:lnTo>
                    <a:lnTo>
                      <a:pt x="101" y="261"/>
                    </a:lnTo>
                    <a:lnTo>
                      <a:pt x="101" y="258"/>
                    </a:lnTo>
                    <a:lnTo>
                      <a:pt x="104" y="258"/>
                    </a:lnTo>
                    <a:lnTo>
                      <a:pt x="107" y="258"/>
                    </a:lnTo>
                    <a:lnTo>
                      <a:pt x="107" y="256"/>
                    </a:lnTo>
                    <a:lnTo>
                      <a:pt x="109" y="256"/>
                    </a:lnTo>
                    <a:lnTo>
                      <a:pt x="109" y="258"/>
                    </a:lnTo>
                    <a:lnTo>
                      <a:pt x="112" y="258"/>
                    </a:lnTo>
                    <a:lnTo>
                      <a:pt x="114" y="258"/>
                    </a:lnTo>
                    <a:lnTo>
                      <a:pt x="117" y="261"/>
                    </a:lnTo>
                    <a:lnTo>
                      <a:pt x="120" y="258"/>
                    </a:lnTo>
                    <a:lnTo>
                      <a:pt x="120" y="256"/>
                    </a:lnTo>
                    <a:lnTo>
                      <a:pt x="122" y="256"/>
                    </a:lnTo>
                    <a:lnTo>
                      <a:pt x="122" y="258"/>
                    </a:lnTo>
                    <a:lnTo>
                      <a:pt x="122" y="261"/>
                    </a:lnTo>
                    <a:lnTo>
                      <a:pt x="122" y="258"/>
                    </a:lnTo>
                    <a:lnTo>
                      <a:pt x="122" y="256"/>
                    </a:lnTo>
                    <a:lnTo>
                      <a:pt x="125" y="256"/>
                    </a:lnTo>
                    <a:lnTo>
                      <a:pt x="127" y="256"/>
                    </a:lnTo>
                    <a:lnTo>
                      <a:pt x="130" y="256"/>
                    </a:lnTo>
                    <a:lnTo>
                      <a:pt x="130" y="253"/>
                    </a:lnTo>
                    <a:lnTo>
                      <a:pt x="133" y="253"/>
                    </a:lnTo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94" name="Freeform 258"/>
              <p:cNvSpPr>
                <a:spLocks/>
              </p:cNvSpPr>
              <p:nvPr/>
            </p:nvSpPr>
            <p:spPr bwMode="auto">
              <a:xfrm>
                <a:off x="4425" y="991"/>
                <a:ext cx="514" cy="653"/>
              </a:xfrm>
              <a:custGeom>
                <a:avLst/>
                <a:gdLst>
                  <a:gd name="T0" fmla="*/ 21 w 514"/>
                  <a:gd name="T1" fmla="*/ 428 h 653"/>
                  <a:gd name="T2" fmla="*/ 41 w 514"/>
                  <a:gd name="T3" fmla="*/ 428 h 653"/>
                  <a:gd name="T4" fmla="*/ 55 w 514"/>
                  <a:gd name="T5" fmla="*/ 433 h 653"/>
                  <a:gd name="T6" fmla="*/ 60 w 514"/>
                  <a:gd name="T7" fmla="*/ 446 h 653"/>
                  <a:gd name="T8" fmla="*/ 68 w 514"/>
                  <a:gd name="T9" fmla="*/ 472 h 653"/>
                  <a:gd name="T10" fmla="*/ 70 w 514"/>
                  <a:gd name="T11" fmla="*/ 501 h 653"/>
                  <a:gd name="T12" fmla="*/ 68 w 514"/>
                  <a:gd name="T13" fmla="*/ 530 h 653"/>
                  <a:gd name="T14" fmla="*/ 49 w 514"/>
                  <a:gd name="T15" fmla="*/ 538 h 653"/>
                  <a:gd name="T16" fmla="*/ 49 w 514"/>
                  <a:gd name="T17" fmla="*/ 564 h 653"/>
                  <a:gd name="T18" fmla="*/ 68 w 514"/>
                  <a:gd name="T19" fmla="*/ 587 h 653"/>
                  <a:gd name="T20" fmla="*/ 86 w 514"/>
                  <a:gd name="T21" fmla="*/ 603 h 653"/>
                  <a:gd name="T22" fmla="*/ 99 w 514"/>
                  <a:gd name="T23" fmla="*/ 626 h 653"/>
                  <a:gd name="T24" fmla="*/ 117 w 514"/>
                  <a:gd name="T25" fmla="*/ 650 h 653"/>
                  <a:gd name="T26" fmla="*/ 115 w 514"/>
                  <a:gd name="T27" fmla="*/ 621 h 653"/>
                  <a:gd name="T28" fmla="*/ 109 w 514"/>
                  <a:gd name="T29" fmla="*/ 593 h 653"/>
                  <a:gd name="T30" fmla="*/ 115 w 514"/>
                  <a:gd name="T31" fmla="*/ 569 h 653"/>
                  <a:gd name="T32" fmla="*/ 117 w 514"/>
                  <a:gd name="T33" fmla="*/ 561 h 653"/>
                  <a:gd name="T34" fmla="*/ 143 w 514"/>
                  <a:gd name="T35" fmla="*/ 548 h 653"/>
                  <a:gd name="T36" fmla="*/ 167 w 514"/>
                  <a:gd name="T37" fmla="*/ 535 h 653"/>
                  <a:gd name="T38" fmla="*/ 185 w 514"/>
                  <a:gd name="T39" fmla="*/ 519 h 653"/>
                  <a:gd name="T40" fmla="*/ 214 w 514"/>
                  <a:gd name="T41" fmla="*/ 504 h 653"/>
                  <a:gd name="T42" fmla="*/ 219 w 514"/>
                  <a:gd name="T43" fmla="*/ 491 h 653"/>
                  <a:gd name="T44" fmla="*/ 229 w 514"/>
                  <a:gd name="T45" fmla="*/ 475 h 653"/>
                  <a:gd name="T46" fmla="*/ 203 w 514"/>
                  <a:gd name="T47" fmla="*/ 465 h 653"/>
                  <a:gd name="T48" fmla="*/ 188 w 514"/>
                  <a:gd name="T49" fmla="*/ 446 h 653"/>
                  <a:gd name="T50" fmla="*/ 180 w 514"/>
                  <a:gd name="T51" fmla="*/ 415 h 653"/>
                  <a:gd name="T52" fmla="*/ 167 w 514"/>
                  <a:gd name="T53" fmla="*/ 389 h 653"/>
                  <a:gd name="T54" fmla="*/ 159 w 514"/>
                  <a:gd name="T55" fmla="*/ 363 h 653"/>
                  <a:gd name="T56" fmla="*/ 182 w 514"/>
                  <a:gd name="T57" fmla="*/ 347 h 653"/>
                  <a:gd name="T58" fmla="*/ 164 w 514"/>
                  <a:gd name="T59" fmla="*/ 337 h 653"/>
                  <a:gd name="T60" fmla="*/ 138 w 514"/>
                  <a:gd name="T61" fmla="*/ 331 h 653"/>
                  <a:gd name="T62" fmla="*/ 125 w 514"/>
                  <a:gd name="T63" fmla="*/ 331 h 653"/>
                  <a:gd name="T64" fmla="*/ 143 w 514"/>
                  <a:gd name="T65" fmla="*/ 310 h 653"/>
                  <a:gd name="T66" fmla="*/ 159 w 514"/>
                  <a:gd name="T67" fmla="*/ 287 h 653"/>
                  <a:gd name="T68" fmla="*/ 177 w 514"/>
                  <a:gd name="T69" fmla="*/ 266 h 653"/>
                  <a:gd name="T70" fmla="*/ 198 w 514"/>
                  <a:gd name="T71" fmla="*/ 250 h 653"/>
                  <a:gd name="T72" fmla="*/ 222 w 514"/>
                  <a:gd name="T73" fmla="*/ 253 h 653"/>
                  <a:gd name="T74" fmla="*/ 232 w 514"/>
                  <a:gd name="T75" fmla="*/ 284 h 653"/>
                  <a:gd name="T76" fmla="*/ 250 w 514"/>
                  <a:gd name="T77" fmla="*/ 269 h 653"/>
                  <a:gd name="T78" fmla="*/ 250 w 514"/>
                  <a:gd name="T79" fmla="*/ 240 h 653"/>
                  <a:gd name="T80" fmla="*/ 253 w 514"/>
                  <a:gd name="T81" fmla="*/ 214 h 653"/>
                  <a:gd name="T82" fmla="*/ 263 w 514"/>
                  <a:gd name="T83" fmla="*/ 206 h 653"/>
                  <a:gd name="T84" fmla="*/ 279 w 514"/>
                  <a:gd name="T85" fmla="*/ 224 h 653"/>
                  <a:gd name="T86" fmla="*/ 313 w 514"/>
                  <a:gd name="T87" fmla="*/ 219 h 653"/>
                  <a:gd name="T88" fmla="*/ 316 w 514"/>
                  <a:gd name="T89" fmla="*/ 237 h 653"/>
                  <a:gd name="T90" fmla="*/ 339 w 514"/>
                  <a:gd name="T91" fmla="*/ 229 h 653"/>
                  <a:gd name="T92" fmla="*/ 347 w 514"/>
                  <a:gd name="T93" fmla="*/ 209 h 653"/>
                  <a:gd name="T94" fmla="*/ 352 w 514"/>
                  <a:gd name="T95" fmla="*/ 193 h 653"/>
                  <a:gd name="T96" fmla="*/ 342 w 514"/>
                  <a:gd name="T97" fmla="*/ 167 h 653"/>
                  <a:gd name="T98" fmla="*/ 352 w 514"/>
                  <a:gd name="T99" fmla="*/ 162 h 653"/>
                  <a:gd name="T100" fmla="*/ 363 w 514"/>
                  <a:gd name="T101" fmla="*/ 138 h 653"/>
                  <a:gd name="T102" fmla="*/ 373 w 514"/>
                  <a:gd name="T103" fmla="*/ 112 h 653"/>
                  <a:gd name="T104" fmla="*/ 391 w 514"/>
                  <a:gd name="T105" fmla="*/ 88 h 653"/>
                  <a:gd name="T106" fmla="*/ 407 w 514"/>
                  <a:gd name="T107" fmla="*/ 83 h 653"/>
                  <a:gd name="T108" fmla="*/ 425 w 514"/>
                  <a:gd name="T109" fmla="*/ 75 h 653"/>
                  <a:gd name="T110" fmla="*/ 438 w 514"/>
                  <a:gd name="T111" fmla="*/ 49 h 653"/>
                  <a:gd name="T112" fmla="*/ 462 w 514"/>
                  <a:gd name="T113" fmla="*/ 31 h 653"/>
                  <a:gd name="T114" fmla="*/ 490 w 514"/>
                  <a:gd name="T115" fmla="*/ 34 h 653"/>
                  <a:gd name="T116" fmla="*/ 498 w 514"/>
                  <a:gd name="T117" fmla="*/ 0 h 6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514" h="653">
                    <a:moveTo>
                      <a:pt x="0" y="433"/>
                    </a:moveTo>
                    <a:lnTo>
                      <a:pt x="2" y="433"/>
                    </a:lnTo>
                    <a:lnTo>
                      <a:pt x="5" y="433"/>
                    </a:lnTo>
                    <a:lnTo>
                      <a:pt x="5" y="431"/>
                    </a:lnTo>
                    <a:lnTo>
                      <a:pt x="8" y="431"/>
                    </a:lnTo>
                    <a:lnTo>
                      <a:pt x="8" y="428"/>
                    </a:lnTo>
                    <a:lnTo>
                      <a:pt x="10" y="428"/>
                    </a:lnTo>
                    <a:lnTo>
                      <a:pt x="13" y="428"/>
                    </a:lnTo>
                    <a:lnTo>
                      <a:pt x="13" y="431"/>
                    </a:lnTo>
                    <a:lnTo>
                      <a:pt x="13" y="428"/>
                    </a:lnTo>
                    <a:lnTo>
                      <a:pt x="13" y="425"/>
                    </a:lnTo>
                    <a:lnTo>
                      <a:pt x="15" y="425"/>
                    </a:lnTo>
                    <a:lnTo>
                      <a:pt x="18" y="425"/>
                    </a:lnTo>
                    <a:lnTo>
                      <a:pt x="21" y="425"/>
                    </a:lnTo>
                    <a:lnTo>
                      <a:pt x="21" y="428"/>
                    </a:lnTo>
                    <a:lnTo>
                      <a:pt x="23" y="428"/>
                    </a:lnTo>
                    <a:lnTo>
                      <a:pt x="26" y="428"/>
                    </a:lnTo>
                    <a:lnTo>
                      <a:pt x="26" y="431"/>
                    </a:lnTo>
                    <a:lnTo>
                      <a:pt x="26" y="428"/>
                    </a:lnTo>
                    <a:lnTo>
                      <a:pt x="28" y="428"/>
                    </a:lnTo>
                    <a:lnTo>
                      <a:pt x="31" y="428"/>
                    </a:lnTo>
                    <a:lnTo>
                      <a:pt x="31" y="425"/>
                    </a:lnTo>
                    <a:lnTo>
                      <a:pt x="34" y="428"/>
                    </a:lnTo>
                    <a:lnTo>
                      <a:pt x="34" y="431"/>
                    </a:lnTo>
                    <a:lnTo>
                      <a:pt x="36" y="431"/>
                    </a:lnTo>
                    <a:lnTo>
                      <a:pt x="36" y="428"/>
                    </a:lnTo>
                    <a:lnTo>
                      <a:pt x="36" y="431"/>
                    </a:lnTo>
                    <a:lnTo>
                      <a:pt x="39" y="431"/>
                    </a:lnTo>
                    <a:lnTo>
                      <a:pt x="39" y="428"/>
                    </a:lnTo>
                    <a:lnTo>
                      <a:pt x="41" y="428"/>
                    </a:lnTo>
                    <a:lnTo>
                      <a:pt x="41" y="431"/>
                    </a:lnTo>
                    <a:lnTo>
                      <a:pt x="44" y="431"/>
                    </a:lnTo>
                    <a:lnTo>
                      <a:pt x="44" y="428"/>
                    </a:lnTo>
                    <a:lnTo>
                      <a:pt x="47" y="428"/>
                    </a:lnTo>
                    <a:lnTo>
                      <a:pt x="47" y="425"/>
                    </a:lnTo>
                    <a:lnTo>
                      <a:pt x="47" y="423"/>
                    </a:lnTo>
                    <a:lnTo>
                      <a:pt x="49" y="425"/>
                    </a:lnTo>
                    <a:lnTo>
                      <a:pt x="52" y="425"/>
                    </a:lnTo>
                    <a:lnTo>
                      <a:pt x="52" y="428"/>
                    </a:lnTo>
                    <a:lnTo>
                      <a:pt x="55" y="431"/>
                    </a:lnTo>
                    <a:lnTo>
                      <a:pt x="52" y="431"/>
                    </a:lnTo>
                    <a:lnTo>
                      <a:pt x="55" y="431"/>
                    </a:lnTo>
                    <a:lnTo>
                      <a:pt x="52" y="431"/>
                    </a:lnTo>
                    <a:lnTo>
                      <a:pt x="55" y="431"/>
                    </a:lnTo>
                    <a:lnTo>
                      <a:pt x="55" y="433"/>
                    </a:lnTo>
                    <a:lnTo>
                      <a:pt x="52" y="433"/>
                    </a:lnTo>
                    <a:lnTo>
                      <a:pt x="55" y="433"/>
                    </a:lnTo>
                    <a:lnTo>
                      <a:pt x="55" y="436"/>
                    </a:lnTo>
                    <a:lnTo>
                      <a:pt x="55" y="438"/>
                    </a:lnTo>
                    <a:lnTo>
                      <a:pt x="57" y="438"/>
                    </a:lnTo>
                    <a:lnTo>
                      <a:pt x="57" y="441"/>
                    </a:lnTo>
                    <a:lnTo>
                      <a:pt x="55" y="441"/>
                    </a:lnTo>
                    <a:lnTo>
                      <a:pt x="55" y="444"/>
                    </a:lnTo>
                    <a:lnTo>
                      <a:pt x="57" y="444"/>
                    </a:lnTo>
                    <a:lnTo>
                      <a:pt x="60" y="444"/>
                    </a:lnTo>
                    <a:lnTo>
                      <a:pt x="60" y="446"/>
                    </a:lnTo>
                    <a:lnTo>
                      <a:pt x="62" y="444"/>
                    </a:lnTo>
                    <a:lnTo>
                      <a:pt x="65" y="444"/>
                    </a:lnTo>
                    <a:lnTo>
                      <a:pt x="62" y="444"/>
                    </a:lnTo>
                    <a:lnTo>
                      <a:pt x="60" y="446"/>
                    </a:lnTo>
                    <a:lnTo>
                      <a:pt x="60" y="449"/>
                    </a:lnTo>
                    <a:lnTo>
                      <a:pt x="62" y="449"/>
                    </a:lnTo>
                    <a:lnTo>
                      <a:pt x="65" y="451"/>
                    </a:lnTo>
                    <a:lnTo>
                      <a:pt x="65" y="454"/>
                    </a:lnTo>
                    <a:lnTo>
                      <a:pt x="68" y="457"/>
                    </a:lnTo>
                    <a:lnTo>
                      <a:pt x="70" y="457"/>
                    </a:lnTo>
                    <a:lnTo>
                      <a:pt x="70" y="459"/>
                    </a:lnTo>
                    <a:lnTo>
                      <a:pt x="70" y="462"/>
                    </a:lnTo>
                    <a:lnTo>
                      <a:pt x="70" y="465"/>
                    </a:lnTo>
                    <a:lnTo>
                      <a:pt x="70" y="467"/>
                    </a:lnTo>
                    <a:lnTo>
                      <a:pt x="70" y="470"/>
                    </a:lnTo>
                    <a:lnTo>
                      <a:pt x="73" y="470"/>
                    </a:lnTo>
                    <a:lnTo>
                      <a:pt x="70" y="470"/>
                    </a:lnTo>
                    <a:lnTo>
                      <a:pt x="68" y="470"/>
                    </a:lnTo>
                    <a:lnTo>
                      <a:pt x="68" y="472"/>
                    </a:lnTo>
                    <a:lnTo>
                      <a:pt x="68" y="475"/>
                    </a:lnTo>
                    <a:lnTo>
                      <a:pt x="70" y="475"/>
                    </a:lnTo>
                    <a:lnTo>
                      <a:pt x="70" y="478"/>
                    </a:lnTo>
                    <a:lnTo>
                      <a:pt x="70" y="480"/>
                    </a:lnTo>
                    <a:lnTo>
                      <a:pt x="70" y="483"/>
                    </a:lnTo>
                    <a:lnTo>
                      <a:pt x="70" y="485"/>
                    </a:lnTo>
                    <a:lnTo>
                      <a:pt x="73" y="485"/>
                    </a:lnTo>
                    <a:lnTo>
                      <a:pt x="73" y="488"/>
                    </a:lnTo>
                    <a:lnTo>
                      <a:pt x="73" y="491"/>
                    </a:lnTo>
                    <a:lnTo>
                      <a:pt x="70" y="491"/>
                    </a:lnTo>
                    <a:lnTo>
                      <a:pt x="73" y="493"/>
                    </a:lnTo>
                    <a:lnTo>
                      <a:pt x="70" y="493"/>
                    </a:lnTo>
                    <a:lnTo>
                      <a:pt x="70" y="496"/>
                    </a:lnTo>
                    <a:lnTo>
                      <a:pt x="70" y="498"/>
                    </a:lnTo>
                    <a:lnTo>
                      <a:pt x="70" y="501"/>
                    </a:lnTo>
                    <a:lnTo>
                      <a:pt x="73" y="501"/>
                    </a:lnTo>
                    <a:lnTo>
                      <a:pt x="73" y="504"/>
                    </a:lnTo>
                    <a:lnTo>
                      <a:pt x="73" y="506"/>
                    </a:lnTo>
                    <a:lnTo>
                      <a:pt x="70" y="506"/>
                    </a:lnTo>
                    <a:lnTo>
                      <a:pt x="68" y="509"/>
                    </a:lnTo>
                    <a:lnTo>
                      <a:pt x="68" y="512"/>
                    </a:lnTo>
                    <a:lnTo>
                      <a:pt x="68" y="514"/>
                    </a:lnTo>
                    <a:lnTo>
                      <a:pt x="70" y="514"/>
                    </a:lnTo>
                    <a:lnTo>
                      <a:pt x="70" y="517"/>
                    </a:lnTo>
                    <a:lnTo>
                      <a:pt x="70" y="519"/>
                    </a:lnTo>
                    <a:lnTo>
                      <a:pt x="70" y="522"/>
                    </a:lnTo>
                    <a:lnTo>
                      <a:pt x="70" y="525"/>
                    </a:lnTo>
                    <a:lnTo>
                      <a:pt x="70" y="527"/>
                    </a:lnTo>
                    <a:lnTo>
                      <a:pt x="70" y="530"/>
                    </a:lnTo>
                    <a:lnTo>
                      <a:pt x="68" y="530"/>
                    </a:lnTo>
                    <a:lnTo>
                      <a:pt x="68" y="532"/>
                    </a:lnTo>
                    <a:lnTo>
                      <a:pt x="65" y="532"/>
                    </a:lnTo>
                    <a:lnTo>
                      <a:pt x="62" y="532"/>
                    </a:lnTo>
                    <a:lnTo>
                      <a:pt x="62" y="535"/>
                    </a:lnTo>
                    <a:lnTo>
                      <a:pt x="60" y="535"/>
                    </a:lnTo>
                    <a:lnTo>
                      <a:pt x="57" y="538"/>
                    </a:lnTo>
                    <a:lnTo>
                      <a:pt x="57" y="540"/>
                    </a:lnTo>
                    <a:lnTo>
                      <a:pt x="57" y="538"/>
                    </a:lnTo>
                    <a:lnTo>
                      <a:pt x="55" y="538"/>
                    </a:lnTo>
                    <a:lnTo>
                      <a:pt x="55" y="540"/>
                    </a:lnTo>
                    <a:lnTo>
                      <a:pt x="52" y="540"/>
                    </a:lnTo>
                    <a:lnTo>
                      <a:pt x="49" y="540"/>
                    </a:lnTo>
                    <a:lnTo>
                      <a:pt x="49" y="538"/>
                    </a:lnTo>
                    <a:lnTo>
                      <a:pt x="47" y="538"/>
                    </a:lnTo>
                    <a:lnTo>
                      <a:pt x="49" y="538"/>
                    </a:lnTo>
                    <a:lnTo>
                      <a:pt x="47" y="538"/>
                    </a:lnTo>
                    <a:lnTo>
                      <a:pt x="44" y="538"/>
                    </a:lnTo>
                    <a:lnTo>
                      <a:pt x="41" y="538"/>
                    </a:lnTo>
                    <a:lnTo>
                      <a:pt x="41" y="540"/>
                    </a:lnTo>
                    <a:lnTo>
                      <a:pt x="41" y="543"/>
                    </a:lnTo>
                    <a:lnTo>
                      <a:pt x="44" y="543"/>
                    </a:lnTo>
                    <a:lnTo>
                      <a:pt x="44" y="545"/>
                    </a:lnTo>
                    <a:lnTo>
                      <a:pt x="44" y="548"/>
                    </a:lnTo>
                    <a:lnTo>
                      <a:pt x="47" y="548"/>
                    </a:lnTo>
                    <a:lnTo>
                      <a:pt x="47" y="551"/>
                    </a:lnTo>
                    <a:lnTo>
                      <a:pt x="47" y="553"/>
                    </a:lnTo>
                    <a:lnTo>
                      <a:pt x="49" y="556"/>
                    </a:lnTo>
                    <a:lnTo>
                      <a:pt x="49" y="559"/>
                    </a:lnTo>
                    <a:lnTo>
                      <a:pt x="49" y="561"/>
                    </a:lnTo>
                    <a:lnTo>
                      <a:pt x="49" y="564"/>
                    </a:lnTo>
                    <a:lnTo>
                      <a:pt x="52" y="564"/>
                    </a:lnTo>
                    <a:lnTo>
                      <a:pt x="55" y="564"/>
                    </a:lnTo>
                    <a:lnTo>
                      <a:pt x="57" y="566"/>
                    </a:lnTo>
                    <a:lnTo>
                      <a:pt x="60" y="566"/>
                    </a:lnTo>
                    <a:lnTo>
                      <a:pt x="62" y="566"/>
                    </a:lnTo>
                    <a:lnTo>
                      <a:pt x="62" y="569"/>
                    </a:lnTo>
                    <a:lnTo>
                      <a:pt x="62" y="572"/>
                    </a:lnTo>
                    <a:lnTo>
                      <a:pt x="62" y="574"/>
                    </a:lnTo>
                    <a:lnTo>
                      <a:pt x="62" y="577"/>
                    </a:lnTo>
                    <a:lnTo>
                      <a:pt x="65" y="577"/>
                    </a:lnTo>
                    <a:lnTo>
                      <a:pt x="65" y="579"/>
                    </a:lnTo>
                    <a:lnTo>
                      <a:pt x="65" y="582"/>
                    </a:lnTo>
                    <a:lnTo>
                      <a:pt x="65" y="585"/>
                    </a:lnTo>
                    <a:lnTo>
                      <a:pt x="68" y="585"/>
                    </a:lnTo>
                    <a:lnTo>
                      <a:pt x="68" y="587"/>
                    </a:lnTo>
                    <a:lnTo>
                      <a:pt x="70" y="587"/>
                    </a:lnTo>
                    <a:lnTo>
                      <a:pt x="73" y="587"/>
                    </a:lnTo>
                    <a:lnTo>
                      <a:pt x="73" y="590"/>
                    </a:lnTo>
                    <a:lnTo>
                      <a:pt x="73" y="593"/>
                    </a:lnTo>
                    <a:lnTo>
                      <a:pt x="75" y="593"/>
                    </a:lnTo>
                    <a:lnTo>
                      <a:pt x="75" y="595"/>
                    </a:lnTo>
                    <a:lnTo>
                      <a:pt x="78" y="595"/>
                    </a:lnTo>
                    <a:lnTo>
                      <a:pt x="78" y="598"/>
                    </a:lnTo>
                    <a:lnTo>
                      <a:pt x="81" y="598"/>
                    </a:lnTo>
                    <a:lnTo>
                      <a:pt x="83" y="598"/>
                    </a:lnTo>
                    <a:lnTo>
                      <a:pt x="81" y="598"/>
                    </a:lnTo>
                    <a:lnTo>
                      <a:pt x="83" y="598"/>
                    </a:lnTo>
                    <a:lnTo>
                      <a:pt x="81" y="600"/>
                    </a:lnTo>
                    <a:lnTo>
                      <a:pt x="83" y="600"/>
                    </a:lnTo>
                    <a:lnTo>
                      <a:pt x="86" y="603"/>
                    </a:lnTo>
                    <a:lnTo>
                      <a:pt x="86" y="606"/>
                    </a:lnTo>
                    <a:lnTo>
                      <a:pt x="88" y="606"/>
                    </a:lnTo>
                    <a:lnTo>
                      <a:pt x="88" y="608"/>
                    </a:lnTo>
                    <a:lnTo>
                      <a:pt x="91" y="608"/>
                    </a:lnTo>
                    <a:lnTo>
                      <a:pt x="91" y="611"/>
                    </a:lnTo>
                    <a:lnTo>
                      <a:pt x="94" y="611"/>
                    </a:lnTo>
                    <a:lnTo>
                      <a:pt x="94" y="613"/>
                    </a:lnTo>
                    <a:lnTo>
                      <a:pt x="96" y="613"/>
                    </a:lnTo>
                    <a:lnTo>
                      <a:pt x="99" y="616"/>
                    </a:lnTo>
                    <a:lnTo>
                      <a:pt x="101" y="616"/>
                    </a:lnTo>
                    <a:lnTo>
                      <a:pt x="99" y="616"/>
                    </a:lnTo>
                    <a:lnTo>
                      <a:pt x="99" y="619"/>
                    </a:lnTo>
                    <a:lnTo>
                      <a:pt x="99" y="621"/>
                    </a:lnTo>
                    <a:lnTo>
                      <a:pt x="99" y="624"/>
                    </a:lnTo>
                    <a:lnTo>
                      <a:pt x="99" y="626"/>
                    </a:lnTo>
                    <a:lnTo>
                      <a:pt x="101" y="626"/>
                    </a:lnTo>
                    <a:lnTo>
                      <a:pt x="101" y="629"/>
                    </a:lnTo>
                    <a:lnTo>
                      <a:pt x="104" y="632"/>
                    </a:lnTo>
                    <a:lnTo>
                      <a:pt x="104" y="634"/>
                    </a:lnTo>
                    <a:lnTo>
                      <a:pt x="107" y="634"/>
                    </a:lnTo>
                    <a:lnTo>
                      <a:pt x="107" y="637"/>
                    </a:lnTo>
                    <a:lnTo>
                      <a:pt x="109" y="640"/>
                    </a:lnTo>
                    <a:lnTo>
                      <a:pt x="109" y="642"/>
                    </a:lnTo>
                    <a:lnTo>
                      <a:pt x="112" y="642"/>
                    </a:lnTo>
                    <a:lnTo>
                      <a:pt x="112" y="645"/>
                    </a:lnTo>
                    <a:lnTo>
                      <a:pt x="112" y="647"/>
                    </a:lnTo>
                    <a:lnTo>
                      <a:pt x="115" y="647"/>
                    </a:lnTo>
                    <a:lnTo>
                      <a:pt x="115" y="650"/>
                    </a:lnTo>
                    <a:lnTo>
                      <a:pt x="117" y="653"/>
                    </a:lnTo>
                    <a:lnTo>
                      <a:pt x="117" y="650"/>
                    </a:lnTo>
                    <a:lnTo>
                      <a:pt x="117" y="647"/>
                    </a:lnTo>
                    <a:lnTo>
                      <a:pt x="120" y="647"/>
                    </a:lnTo>
                    <a:lnTo>
                      <a:pt x="120" y="645"/>
                    </a:lnTo>
                    <a:lnTo>
                      <a:pt x="117" y="645"/>
                    </a:lnTo>
                    <a:lnTo>
                      <a:pt x="117" y="642"/>
                    </a:lnTo>
                    <a:lnTo>
                      <a:pt x="117" y="640"/>
                    </a:lnTo>
                    <a:lnTo>
                      <a:pt x="117" y="637"/>
                    </a:lnTo>
                    <a:lnTo>
                      <a:pt x="117" y="634"/>
                    </a:lnTo>
                    <a:lnTo>
                      <a:pt x="115" y="634"/>
                    </a:lnTo>
                    <a:lnTo>
                      <a:pt x="115" y="632"/>
                    </a:lnTo>
                    <a:lnTo>
                      <a:pt x="115" y="629"/>
                    </a:lnTo>
                    <a:lnTo>
                      <a:pt x="115" y="626"/>
                    </a:lnTo>
                    <a:lnTo>
                      <a:pt x="112" y="624"/>
                    </a:lnTo>
                    <a:lnTo>
                      <a:pt x="115" y="624"/>
                    </a:lnTo>
                    <a:lnTo>
                      <a:pt x="115" y="621"/>
                    </a:lnTo>
                    <a:lnTo>
                      <a:pt x="115" y="619"/>
                    </a:lnTo>
                    <a:lnTo>
                      <a:pt x="115" y="616"/>
                    </a:lnTo>
                    <a:lnTo>
                      <a:pt x="115" y="613"/>
                    </a:lnTo>
                    <a:lnTo>
                      <a:pt x="115" y="611"/>
                    </a:lnTo>
                    <a:lnTo>
                      <a:pt x="112" y="611"/>
                    </a:lnTo>
                    <a:lnTo>
                      <a:pt x="112" y="608"/>
                    </a:lnTo>
                    <a:lnTo>
                      <a:pt x="112" y="606"/>
                    </a:lnTo>
                    <a:lnTo>
                      <a:pt x="109" y="606"/>
                    </a:lnTo>
                    <a:lnTo>
                      <a:pt x="109" y="603"/>
                    </a:lnTo>
                    <a:lnTo>
                      <a:pt x="109" y="600"/>
                    </a:lnTo>
                    <a:lnTo>
                      <a:pt x="107" y="600"/>
                    </a:lnTo>
                    <a:lnTo>
                      <a:pt x="107" y="598"/>
                    </a:lnTo>
                    <a:lnTo>
                      <a:pt x="101" y="595"/>
                    </a:lnTo>
                    <a:lnTo>
                      <a:pt x="107" y="595"/>
                    </a:lnTo>
                    <a:lnTo>
                      <a:pt x="109" y="593"/>
                    </a:lnTo>
                    <a:lnTo>
                      <a:pt x="109" y="590"/>
                    </a:lnTo>
                    <a:lnTo>
                      <a:pt x="109" y="587"/>
                    </a:lnTo>
                    <a:lnTo>
                      <a:pt x="112" y="587"/>
                    </a:lnTo>
                    <a:lnTo>
                      <a:pt x="112" y="585"/>
                    </a:lnTo>
                    <a:lnTo>
                      <a:pt x="112" y="582"/>
                    </a:lnTo>
                    <a:lnTo>
                      <a:pt x="112" y="585"/>
                    </a:lnTo>
                    <a:lnTo>
                      <a:pt x="112" y="582"/>
                    </a:lnTo>
                    <a:lnTo>
                      <a:pt x="112" y="579"/>
                    </a:lnTo>
                    <a:lnTo>
                      <a:pt x="112" y="577"/>
                    </a:lnTo>
                    <a:lnTo>
                      <a:pt x="115" y="577"/>
                    </a:lnTo>
                    <a:lnTo>
                      <a:pt x="115" y="574"/>
                    </a:lnTo>
                    <a:lnTo>
                      <a:pt x="112" y="574"/>
                    </a:lnTo>
                    <a:lnTo>
                      <a:pt x="112" y="572"/>
                    </a:lnTo>
                    <a:lnTo>
                      <a:pt x="115" y="572"/>
                    </a:lnTo>
                    <a:lnTo>
                      <a:pt x="115" y="569"/>
                    </a:lnTo>
                    <a:lnTo>
                      <a:pt x="112" y="569"/>
                    </a:lnTo>
                    <a:lnTo>
                      <a:pt x="115" y="569"/>
                    </a:lnTo>
                    <a:lnTo>
                      <a:pt x="115" y="566"/>
                    </a:lnTo>
                    <a:lnTo>
                      <a:pt x="112" y="566"/>
                    </a:lnTo>
                    <a:lnTo>
                      <a:pt x="112" y="564"/>
                    </a:lnTo>
                    <a:lnTo>
                      <a:pt x="115" y="564"/>
                    </a:lnTo>
                    <a:lnTo>
                      <a:pt x="112" y="564"/>
                    </a:lnTo>
                    <a:lnTo>
                      <a:pt x="115" y="564"/>
                    </a:lnTo>
                    <a:lnTo>
                      <a:pt x="117" y="561"/>
                    </a:lnTo>
                    <a:lnTo>
                      <a:pt x="115" y="561"/>
                    </a:lnTo>
                    <a:lnTo>
                      <a:pt x="117" y="561"/>
                    </a:lnTo>
                    <a:lnTo>
                      <a:pt x="117" y="559"/>
                    </a:lnTo>
                    <a:lnTo>
                      <a:pt x="117" y="561"/>
                    </a:lnTo>
                    <a:lnTo>
                      <a:pt x="117" y="559"/>
                    </a:lnTo>
                    <a:lnTo>
                      <a:pt x="117" y="561"/>
                    </a:lnTo>
                    <a:lnTo>
                      <a:pt x="120" y="561"/>
                    </a:lnTo>
                    <a:lnTo>
                      <a:pt x="120" y="559"/>
                    </a:lnTo>
                    <a:lnTo>
                      <a:pt x="122" y="559"/>
                    </a:lnTo>
                    <a:lnTo>
                      <a:pt x="125" y="559"/>
                    </a:lnTo>
                    <a:lnTo>
                      <a:pt x="128" y="559"/>
                    </a:lnTo>
                    <a:lnTo>
                      <a:pt x="128" y="556"/>
                    </a:lnTo>
                    <a:lnTo>
                      <a:pt x="130" y="556"/>
                    </a:lnTo>
                    <a:lnTo>
                      <a:pt x="133" y="556"/>
                    </a:lnTo>
                    <a:lnTo>
                      <a:pt x="135" y="556"/>
                    </a:lnTo>
                    <a:lnTo>
                      <a:pt x="135" y="553"/>
                    </a:lnTo>
                    <a:lnTo>
                      <a:pt x="138" y="553"/>
                    </a:lnTo>
                    <a:lnTo>
                      <a:pt x="141" y="553"/>
                    </a:lnTo>
                    <a:lnTo>
                      <a:pt x="141" y="551"/>
                    </a:lnTo>
                    <a:lnTo>
                      <a:pt x="141" y="548"/>
                    </a:lnTo>
                    <a:lnTo>
                      <a:pt x="143" y="548"/>
                    </a:lnTo>
                    <a:lnTo>
                      <a:pt x="143" y="545"/>
                    </a:lnTo>
                    <a:lnTo>
                      <a:pt x="146" y="545"/>
                    </a:lnTo>
                    <a:lnTo>
                      <a:pt x="148" y="545"/>
                    </a:lnTo>
                    <a:lnTo>
                      <a:pt x="148" y="543"/>
                    </a:lnTo>
                    <a:lnTo>
                      <a:pt x="151" y="543"/>
                    </a:lnTo>
                    <a:lnTo>
                      <a:pt x="154" y="540"/>
                    </a:lnTo>
                    <a:lnTo>
                      <a:pt x="156" y="540"/>
                    </a:lnTo>
                    <a:lnTo>
                      <a:pt x="156" y="538"/>
                    </a:lnTo>
                    <a:lnTo>
                      <a:pt x="159" y="538"/>
                    </a:lnTo>
                    <a:lnTo>
                      <a:pt x="162" y="538"/>
                    </a:lnTo>
                    <a:lnTo>
                      <a:pt x="162" y="535"/>
                    </a:lnTo>
                    <a:lnTo>
                      <a:pt x="162" y="538"/>
                    </a:lnTo>
                    <a:lnTo>
                      <a:pt x="162" y="535"/>
                    </a:lnTo>
                    <a:lnTo>
                      <a:pt x="164" y="535"/>
                    </a:lnTo>
                    <a:lnTo>
                      <a:pt x="167" y="535"/>
                    </a:lnTo>
                    <a:lnTo>
                      <a:pt x="167" y="532"/>
                    </a:lnTo>
                    <a:lnTo>
                      <a:pt x="169" y="532"/>
                    </a:lnTo>
                    <a:lnTo>
                      <a:pt x="172" y="532"/>
                    </a:lnTo>
                    <a:lnTo>
                      <a:pt x="172" y="530"/>
                    </a:lnTo>
                    <a:lnTo>
                      <a:pt x="175" y="530"/>
                    </a:lnTo>
                    <a:lnTo>
                      <a:pt x="175" y="527"/>
                    </a:lnTo>
                    <a:lnTo>
                      <a:pt x="177" y="527"/>
                    </a:lnTo>
                    <a:lnTo>
                      <a:pt x="177" y="525"/>
                    </a:lnTo>
                    <a:lnTo>
                      <a:pt x="177" y="522"/>
                    </a:lnTo>
                    <a:lnTo>
                      <a:pt x="180" y="522"/>
                    </a:lnTo>
                    <a:lnTo>
                      <a:pt x="182" y="522"/>
                    </a:lnTo>
                    <a:lnTo>
                      <a:pt x="182" y="519"/>
                    </a:lnTo>
                    <a:lnTo>
                      <a:pt x="182" y="522"/>
                    </a:lnTo>
                    <a:lnTo>
                      <a:pt x="185" y="522"/>
                    </a:lnTo>
                    <a:lnTo>
                      <a:pt x="185" y="519"/>
                    </a:lnTo>
                    <a:lnTo>
                      <a:pt x="188" y="519"/>
                    </a:lnTo>
                    <a:lnTo>
                      <a:pt x="188" y="517"/>
                    </a:lnTo>
                    <a:lnTo>
                      <a:pt x="188" y="514"/>
                    </a:lnTo>
                    <a:lnTo>
                      <a:pt x="190" y="512"/>
                    </a:lnTo>
                    <a:lnTo>
                      <a:pt x="193" y="509"/>
                    </a:lnTo>
                    <a:lnTo>
                      <a:pt x="195" y="509"/>
                    </a:lnTo>
                    <a:lnTo>
                      <a:pt x="195" y="506"/>
                    </a:lnTo>
                    <a:lnTo>
                      <a:pt x="198" y="506"/>
                    </a:lnTo>
                    <a:lnTo>
                      <a:pt x="201" y="506"/>
                    </a:lnTo>
                    <a:lnTo>
                      <a:pt x="203" y="506"/>
                    </a:lnTo>
                    <a:lnTo>
                      <a:pt x="203" y="504"/>
                    </a:lnTo>
                    <a:lnTo>
                      <a:pt x="206" y="504"/>
                    </a:lnTo>
                    <a:lnTo>
                      <a:pt x="209" y="504"/>
                    </a:lnTo>
                    <a:lnTo>
                      <a:pt x="211" y="504"/>
                    </a:lnTo>
                    <a:lnTo>
                      <a:pt x="214" y="504"/>
                    </a:lnTo>
                    <a:lnTo>
                      <a:pt x="214" y="501"/>
                    </a:lnTo>
                    <a:lnTo>
                      <a:pt x="211" y="501"/>
                    </a:lnTo>
                    <a:lnTo>
                      <a:pt x="211" y="498"/>
                    </a:lnTo>
                    <a:lnTo>
                      <a:pt x="211" y="496"/>
                    </a:lnTo>
                    <a:lnTo>
                      <a:pt x="211" y="493"/>
                    </a:lnTo>
                    <a:lnTo>
                      <a:pt x="214" y="493"/>
                    </a:lnTo>
                    <a:lnTo>
                      <a:pt x="216" y="493"/>
                    </a:lnTo>
                    <a:lnTo>
                      <a:pt x="216" y="491"/>
                    </a:lnTo>
                    <a:lnTo>
                      <a:pt x="214" y="491"/>
                    </a:lnTo>
                    <a:lnTo>
                      <a:pt x="214" y="488"/>
                    </a:lnTo>
                    <a:lnTo>
                      <a:pt x="216" y="488"/>
                    </a:lnTo>
                    <a:lnTo>
                      <a:pt x="216" y="491"/>
                    </a:lnTo>
                    <a:lnTo>
                      <a:pt x="219" y="491"/>
                    </a:lnTo>
                    <a:lnTo>
                      <a:pt x="219" y="493"/>
                    </a:lnTo>
                    <a:lnTo>
                      <a:pt x="219" y="491"/>
                    </a:lnTo>
                    <a:lnTo>
                      <a:pt x="222" y="491"/>
                    </a:lnTo>
                    <a:lnTo>
                      <a:pt x="222" y="488"/>
                    </a:lnTo>
                    <a:lnTo>
                      <a:pt x="222" y="485"/>
                    </a:lnTo>
                    <a:lnTo>
                      <a:pt x="222" y="483"/>
                    </a:lnTo>
                    <a:lnTo>
                      <a:pt x="219" y="483"/>
                    </a:lnTo>
                    <a:lnTo>
                      <a:pt x="219" y="480"/>
                    </a:lnTo>
                    <a:lnTo>
                      <a:pt x="222" y="480"/>
                    </a:lnTo>
                    <a:lnTo>
                      <a:pt x="222" y="478"/>
                    </a:lnTo>
                    <a:lnTo>
                      <a:pt x="222" y="480"/>
                    </a:lnTo>
                    <a:lnTo>
                      <a:pt x="224" y="480"/>
                    </a:lnTo>
                    <a:lnTo>
                      <a:pt x="224" y="478"/>
                    </a:lnTo>
                    <a:lnTo>
                      <a:pt x="227" y="478"/>
                    </a:lnTo>
                    <a:lnTo>
                      <a:pt x="229" y="475"/>
                    </a:lnTo>
                    <a:lnTo>
                      <a:pt x="229" y="472"/>
                    </a:lnTo>
                    <a:lnTo>
                      <a:pt x="229" y="475"/>
                    </a:lnTo>
                    <a:lnTo>
                      <a:pt x="232" y="475"/>
                    </a:lnTo>
                    <a:lnTo>
                      <a:pt x="229" y="472"/>
                    </a:lnTo>
                    <a:lnTo>
                      <a:pt x="227" y="472"/>
                    </a:lnTo>
                    <a:lnTo>
                      <a:pt x="224" y="470"/>
                    </a:lnTo>
                    <a:lnTo>
                      <a:pt x="222" y="470"/>
                    </a:lnTo>
                    <a:lnTo>
                      <a:pt x="222" y="467"/>
                    </a:lnTo>
                    <a:lnTo>
                      <a:pt x="219" y="467"/>
                    </a:lnTo>
                    <a:lnTo>
                      <a:pt x="216" y="467"/>
                    </a:lnTo>
                    <a:lnTo>
                      <a:pt x="216" y="470"/>
                    </a:lnTo>
                    <a:lnTo>
                      <a:pt x="214" y="467"/>
                    </a:lnTo>
                    <a:lnTo>
                      <a:pt x="211" y="467"/>
                    </a:lnTo>
                    <a:lnTo>
                      <a:pt x="209" y="467"/>
                    </a:lnTo>
                    <a:lnTo>
                      <a:pt x="206" y="467"/>
                    </a:lnTo>
                    <a:lnTo>
                      <a:pt x="206" y="465"/>
                    </a:lnTo>
                    <a:lnTo>
                      <a:pt x="203" y="465"/>
                    </a:lnTo>
                    <a:lnTo>
                      <a:pt x="201" y="465"/>
                    </a:lnTo>
                    <a:lnTo>
                      <a:pt x="201" y="467"/>
                    </a:lnTo>
                    <a:lnTo>
                      <a:pt x="198" y="467"/>
                    </a:lnTo>
                    <a:lnTo>
                      <a:pt x="198" y="465"/>
                    </a:lnTo>
                    <a:lnTo>
                      <a:pt x="195" y="465"/>
                    </a:lnTo>
                    <a:lnTo>
                      <a:pt x="195" y="462"/>
                    </a:lnTo>
                    <a:lnTo>
                      <a:pt x="195" y="459"/>
                    </a:lnTo>
                    <a:lnTo>
                      <a:pt x="195" y="457"/>
                    </a:lnTo>
                    <a:lnTo>
                      <a:pt x="195" y="454"/>
                    </a:lnTo>
                    <a:lnTo>
                      <a:pt x="193" y="454"/>
                    </a:lnTo>
                    <a:lnTo>
                      <a:pt x="193" y="451"/>
                    </a:lnTo>
                    <a:lnTo>
                      <a:pt x="190" y="451"/>
                    </a:lnTo>
                    <a:lnTo>
                      <a:pt x="190" y="449"/>
                    </a:lnTo>
                    <a:lnTo>
                      <a:pt x="188" y="449"/>
                    </a:lnTo>
                    <a:lnTo>
                      <a:pt x="188" y="446"/>
                    </a:lnTo>
                    <a:lnTo>
                      <a:pt x="185" y="446"/>
                    </a:lnTo>
                    <a:lnTo>
                      <a:pt x="185" y="444"/>
                    </a:lnTo>
                    <a:lnTo>
                      <a:pt x="182" y="444"/>
                    </a:lnTo>
                    <a:lnTo>
                      <a:pt x="182" y="441"/>
                    </a:lnTo>
                    <a:lnTo>
                      <a:pt x="180" y="441"/>
                    </a:lnTo>
                    <a:lnTo>
                      <a:pt x="180" y="438"/>
                    </a:lnTo>
                    <a:lnTo>
                      <a:pt x="180" y="436"/>
                    </a:lnTo>
                    <a:lnTo>
                      <a:pt x="177" y="433"/>
                    </a:lnTo>
                    <a:lnTo>
                      <a:pt x="177" y="431"/>
                    </a:lnTo>
                    <a:lnTo>
                      <a:pt x="177" y="428"/>
                    </a:lnTo>
                    <a:lnTo>
                      <a:pt x="177" y="425"/>
                    </a:lnTo>
                    <a:lnTo>
                      <a:pt x="177" y="423"/>
                    </a:lnTo>
                    <a:lnTo>
                      <a:pt x="177" y="420"/>
                    </a:lnTo>
                    <a:lnTo>
                      <a:pt x="180" y="418"/>
                    </a:lnTo>
                    <a:lnTo>
                      <a:pt x="180" y="415"/>
                    </a:lnTo>
                    <a:lnTo>
                      <a:pt x="180" y="412"/>
                    </a:lnTo>
                    <a:lnTo>
                      <a:pt x="177" y="412"/>
                    </a:lnTo>
                    <a:lnTo>
                      <a:pt x="177" y="410"/>
                    </a:lnTo>
                    <a:lnTo>
                      <a:pt x="175" y="410"/>
                    </a:lnTo>
                    <a:lnTo>
                      <a:pt x="175" y="407"/>
                    </a:lnTo>
                    <a:lnTo>
                      <a:pt x="172" y="407"/>
                    </a:lnTo>
                    <a:lnTo>
                      <a:pt x="169" y="407"/>
                    </a:lnTo>
                    <a:lnTo>
                      <a:pt x="169" y="404"/>
                    </a:lnTo>
                    <a:lnTo>
                      <a:pt x="169" y="402"/>
                    </a:lnTo>
                    <a:lnTo>
                      <a:pt x="169" y="399"/>
                    </a:lnTo>
                    <a:lnTo>
                      <a:pt x="167" y="399"/>
                    </a:lnTo>
                    <a:lnTo>
                      <a:pt x="167" y="397"/>
                    </a:lnTo>
                    <a:lnTo>
                      <a:pt x="167" y="394"/>
                    </a:lnTo>
                    <a:lnTo>
                      <a:pt x="167" y="391"/>
                    </a:lnTo>
                    <a:lnTo>
                      <a:pt x="167" y="389"/>
                    </a:lnTo>
                    <a:lnTo>
                      <a:pt x="167" y="386"/>
                    </a:lnTo>
                    <a:lnTo>
                      <a:pt x="164" y="386"/>
                    </a:lnTo>
                    <a:lnTo>
                      <a:pt x="164" y="384"/>
                    </a:lnTo>
                    <a:lnTo>
                      <a:pt x="162" y="384"/>
                    </a:lnTo>
                    <a:lnTo>
                      <a:pt x="162" y="381"/>
                    </a:lnTo>
                    <a:lnTo>
                      <a:pt x="159" y="378"/>
                    </a:lnTo>
                    <a:lnTo>
                      <a:pt x="159" y="376"/>
                    </a:lnTo>
                    <a:lnTo>
                      <a:pt x="159" y="373"/>
                    </a:lnTo>
                    <a:lnTo>
                      <a:pt x="159" y="370"/>
                    </a:lnTo>
                    <a:lnTo>
                      <a:pt x="162" y="370"/>
                    </a:lnTo>
                    <a:lnTo>
                      <a:pt x="159" y="370"/>
                    </a:lnTo>
                    <a:lnTo>
                      <a:pt x="159" y="368"/>
                    </a:lnTo>
                    <a:lnTo>
                      <a:pt x="162" y="368"/>
                    </a:lnTo>
                    <a:lnTo>
                      <a:pt x="162" y="365"/>
                    </a:lnTo>
                    <a:lnTo>
                      <a:pt x="159" y="363"/>
                    </a:lnTo>
                    <a:lnTo>
                      <a:pt x="162" y="363"/>
                    </a:lnTo>
                    <a:lnTo>
                      <a:pt x="162" y="365"/>
                    </a:lnTo>
                    <a:lnTo>
                      <a:pt x="164" y="365"/>
                    </a:lnTo>
                    <a:lnTo>
                      <a:pt x="167" y="365"/>
                    </a:lnTo>
                    <a:lnTo>
                      <a:pt x="167" y="363"/>
                    </a:lnTo>
                    <a:lnTo>
                      <a:pt x="169" y="363"/>
                    </a:lnTo>
                    <a:lnTo>
                      <a:pt x="169" y="360"/>
                    </a:lnTo>
                    <a:lnTo>
                      <a:pt x="172" y="360"/>
                    </a:lnTo>
                    <a:lnTo>
                      <a:pt x="172" y="357"/>
                    </a:lnTo>
                    <a:lnTo>
                      <a:pt x="175" y="357"/>
                    </a:lnTo>
                    <a:lnTo>
                      <a:pt x="175" y="355"/>
                    </a:lnTo>
                    <a:lnTo>
                      <a:pt x="177" y="355"/>
                    </a:lnTo>
                    <a:lnTo>
                      <a:pt x="180" y="352"/>
                    </a:lnTo>
                    <a:lnTo>
                      <a:pt x="182" y="352"/>
                    </a:lnTo>
                    <a:lnTo>
                      <a:pt x="182" y="347"/>
                    </a:lnTo>
                    <a:lnTo>
                      <a:pt x="182" y="344"/>
                    </a:lnTo>
                    <a:lnTo>
                      <a:pt x="182" y="342"/>
                    </a:lnTo>
                    <a:lnTo>
                      <a:pt x="180" y="339"/>
                    </a:lnTo>
                    <a:lnTo>
                      <a:pt x="180" y="337"/>
                    </a:lnTo>
                    <a:lnTo>
                      <a:pt x="182" y="337"/>
                    </a:lnTo>
                    <a:lnTo>
                      <a:pt x="180" y="337"/>
                    </a:lnTo>
                    <a:lnTo>
                      <a:pt x="177" y="337"/>
                    </a:lnTo>
                    <a:lnTo>
                      <a:pt x="175" y="337"/>
                    </a:lnTo>
                    <a:lnTo>
                      <a:pt x="175" y="334"/>
                    </a:lnTo>
                    <a:lnTo>
                      <a:pt x="172" y="334"/>
                    </a:lnTo>
                    <a:lnTo>
                      <a:pt x="169" y="334"/>
                    </a:lnTo>
                    <a:lnTo>
                      <a:pt x="169" y="337"/>
                    </a:lnTo>
                    <a:lnTo>
                      <a:pt x="169" y="334"/>
                    </a:lnTo>
                    <a:lnTo>
                      <a:pt x="167" y="334"/>
                    </a:lnTo>
                    <a:lnTo>
                      <a:pt x="164" y="337"/>
                    </a:lnTo>
                    <a:lnTo>
                      <a:pt x="164" y="339"/>
                    </a:lnTo>
                    <a:lnTo>
                      <a:pt x="162" y="339"/>
                    </a:lnTo>
                    <a:lnTo>
                      <a:pt x="159" y="339"/>
                    </a:lnTo>
                    <a:lnTo>
                      <a:pt x="159" y="337"/>
                    </a:lnTo>
                    <a:lnTo>
                      <a:pt x="156" y="337"/>
                    </a:lnTo>
                    <a:lnTo>
                      <a:pt x="154" y="337"/>
                    </a:lnTo>
                    <a:lnTo>
                      <a:pt x="154" y="334"/>
                    </a:lnTo>
                    <a:lnTo>
                      <a:pt x="151" y="334"/>
                    </a:lnTo>
                    <a:lnTo>
                      <a:pt x="148" y="334"/>
                    </a:lnTo>
                    <a:lnTo>
                      <a:pt x="146" y="331"/>
                    </a:lnTo>
                    <a:lnTo>
                      <a:pt x="146" y="334"/>
                    </a:lnTo>
                    <a:lnTo>
                      <a:pt x="143" y="334"/>
                    </a:lnTo>
                    <a:lnTo>
                      <a:pt x="143" y="331"/>
                    </a:lnTo>
                    <a:lnTo>
                      <a:pt x="141" y="331"/>
                    </a:lnTo>
                    <a:lnTo>
                      <a:pt x="138" y="331"/>
                    </a:lnTo>
                    <a:lnTo>
                      <a:pt x="135" y="331"/>
                    </a:lnTo>
                    <a:lnTo>
                      <a:pt x="135" y="334"/>
                    </a:lnTo>
                    <a:lnTo>
                      <a:pt x="135" y="337"/>
                    </a:lnTo>
                    <a:lnTo>
                      <a:pt x="135" y="339"/>
                    </a:lnTo>
                    <a:lnTo>
                      <a:pt x="135" y="342"/>
                    </a:lnTo>
                    <a:lnTo>
                      <a:pt x="135" y="344"/>
                    </a:lnTo>
                    <a:lnTo>
                      <a:pt x="133" y="344"/>
                    </a:lnTo>
                    <a:lnTo>
                      <a:pt x="133" y="342"/>
                    </a:lnTo>
                    <a:lnTo>
                      <a:pt x="130" y="342"/>
                    </a:lnTo>
                    <a:lnTo>
                      <a:pt x="130" y="339"/>
                    </a:lnTo>
                    <a:lnTo>
                      <a:pt x="130" y="337"/>
                    </a:lnTo>
                    <a:lnTo>
                      <a:pt x="128" y="337"/>
                    </a:lnTo>
                    <a:lnTo>
                      <a:pt x="128" y="334"/>
                    </a:lnTo>
                    <a:lnTo>
                      <a:pt x="125" y="334"/>
                    </a:lnTo>
                    <a:lnTo>
                      <a:pt x="125" y="331"/>
                    </a:lnTo>
                    <a:lnTo>
                      <a:pt x="125" y="329"/>
                    </a:lnTo>
                    <a:lnTo>
                      <a:pt x="128" y="329"/>
                    </a:lnTo>
                    <a:lnTo>
                      <a:pt x="128" y="326"/>
                    </a:lnTo>
                    <a:lnTo>
                      <a:pt x="128" y="323"/>
                    </a:lnTo>
                    <a:lnTo>
                      <a:pt x="130" y="326"/>
                    </a:lnTo>
                    <a:lnTo>
                      <a:pt x="130" y="323"/>
                    </a:lnTo>
                    <a:lnTo>
                      <a:pt x="133" y="323"/>
                    </a:lnTo>
                    <a:lnTo>
                      <a:pt x="135" y="323"/>
                    </a:lnTo>
                    <a:lnTo>
                      <a:pt x="135" y="321"/>
                    </a:lnTo>
                    <a:lnTo>
                      <a:pt x="138" y="321"/>
                    </a:lnTo>
                    <a:lnTo>
                      <a:pt x="138" y="318"/>
                    </a:lnTo>
                    <a:lnTo>
                      <a:pt x="138" y="316"/>
                    </a:lnTo>
                    <a:lnTo>
                      <a:pt x="141" y="316"/>
                    </a:lnTo>
                    <a:lnTo>
                      <a:pt x="143" y="313"/>
                    </a:lnTo>
                    <a:lnTo>
                      <a:pt x="143" y="310"/>
                    </a:lnTo>
                    <a:lnTo>
                      <a:pt x="146" y="310"/>
                    </a:lnTo>
                    <a:lnTo>
                      <a:pt x="146" y="308"/>
                    </a:lnTo>
                    <a:lnTo>
                      <a:pt x="148" y="308"/>
                    </a:lnTo>
                    <a:lnTo>
                      <a:pt x="148" y="305"/>
                    </a:lnTo>
                    <a:lnTo>
                      <a:pt x="151" y="305"/>
                    </a:lnTo>
                    <a:lnTo>
                      <a:pt x="151" y="303"/>
                    </a:lnTo>
                    <a:lnTo>
                      <a:pt x="154" y="303"/>
                    </a:lnTo>
                    <a:lnTo>
                      <a:pt x="154" y="300"/>
                    </a:lnTo>
                    <a:lnTo>
                      <a:pt x="154" y="297"/>
                    </a:lnTo>
                    <a:lnTo>
                      <a:pt x="154" y="295"/>
                    </a:lnTo>
                    <a:lnTo>
                      <a:pt x="156" y="295"/>
                    </a:lnTo>
                    <a:lnTo>
                      <a:pt x="156" y="292"/>
                    </a:lnTo>
                    <a:lnTo>
                      <a:pt x="156" y="290"/>
                    </a:lnTo>
                    <a:lnTo>
                      <a:pt x="156" y="287"/>
                    </a:lnTo>
                    <a:lnTo>
                      <a:pt x="159" y="287"/>
                    </a:lnTo>
                    <a:lnTo>
                      <a:pt x="159" y="284"/>
                    </a:lnTo>
                    <a:lnTo>
                      <a:pt x="162" y="284"/>
                    </a:lnTo>
                    <a:lnTo>
                      <a:pt x="162" y="282"/>
                    </a:lnTo>
                    <a:lnTo>
                      <a:pt x="164" y="282"/>
                    </a:lnTo>
                    <a:lnTo>
                      <a:pt x="164" y="279"/>
                    </a:lnTo>
                    <a:lnTo>
                      <a:pt x="164" y="276"/>
                    </a:lnTo>
                    <a:lnTo>
                      <a:pt x="167" y="276"/>
                    </a:lnTo>
                    <a:lnTo>
                      <a:pt x="167" y="274"/>
                    </a:lnTo>
                    <a:lnTo>
                      <a:pt x="169" y="274"/>
                    </a:lnTo>
                    <a:lnTo>
                      <a:pt x="169" y="271"/>
                    </a:lnTo>
                    <a:lnTo>
                      <a:pt x="172" y="271"/>
                    </a:lnTo>
                    <a:lnTo>
                      <a:pt x="172" y="269"/>
                    </a:lnTo>
                    <a:lnTo>
                      <a:pt x="175" y="269"/>
                    </a:lnTo>
                    <a:lnTo>
                      <a:pt x="175" y="266"/>
                    </a:lnTo>
                    <a:lnTo>
                      <a:pt x="177" y="266"/>
                    </a:lnTo>
                    <a:lnTo>
                      <a:pt x="180" y="266"/>
                    </a:lnTo>
                    <a:lnTo>
                      <a:pt x="180" y="263"/>
                    </a:lnTo>
                    <a:lnTo>
                      <a:pt x="182" y="263"/>
                    </a:lnTo>
                    <a:lnTo>
                      <a:pt x="185" y="263"/>
                    </a:lnTo>
                    <a:lnTo>
                      <a:pt x="185" y="261"/>
                    </a:lnTo>
                    <a:lnTo>
                      <a:pt x="185" y="263"/>
                    </a:lnTo>
                    <a:lnTo>
                      <a:pt x="185" y="261"/>
                    </a:lnTo>
                    <a:lnTo>
                      <a:pt x="188" y="261"/>
                    </a:lnTo>
                    <a:lnTo>
                      <a:pt x="190" y="261"/>
                    </a:lnTo>
                    <a:lnTo>
                      <a:pt x="190" y="258"/>
                    </a:lnTo>
                    <a:lnTo>
                      <a:pt x="193" y="258"/>
                    </a:lnTo>
                    <a:lnTo>
                      <a:pt x="195" y="258"/>
                    </a:lnTo>
                    <a:lnTo>
                      <a:pt x="195" y="256"/>
                    </a:lnTo>
                    <a:lnTo>
                      <a:pt x="198" y="253"/>
                    </a:lnTo>
                    <a:lnTo>
                      <a:pt x="198" y="250"/>
                    </a:lnTo>
                    <a:lnTo>
                      <a:pt x="198" y="248"/>
                    </a:lnTo>
                    <a:lnTo>
                      <a:pt x="198" y="245"/>
                    </a:lnTo>
                    <a:lnTo>
                      <a:pt x="201" y="245"/>
                    </a:lnTo>
                    <a:lnTo>
                      <a:pt x="201" y="243"/>
                    </a:lnTo>
                    <a:lnTo>
                      <a:pt x="203" y="243"/>
                    </a:lnTo>
                    <a:lnTo>
                      <a:pt x="206" y="243"/>
                    </a:lnTo>
                    <a:lnTo>
                      <a:pt x="209" y="245"/>
                    </a:lnTo>
                    <a:lnTo>
                      <a:pt x="209" y="248"/>
                    </a:lnTo>
                    <a:lnTo>
                      <a:pt x="211" y="248"/>
                    </a:lnTo>
                    <a:lnTo>
                      <a:pt x="211" y="250"/>
                    </a:lnTo>
                    <a:lnTo>
                      <a:pt x="214" y="250"/>
                    </a:lnTo>
                    <a:lnTo>
                      <a:pt x="216" y="250"/>
                    </a:lnTo>
                    <a:lnTo>
                      <a:pt x="216" y="253"/>
                    </a:lnTo>
                    <a:lnTo>
                      <a:pt x="219" y="253"/>
                    </a:lnTo>
                    <a:lnTo>
                      <a:pt x="222" y="253"/>
                    </a:lnTo>
                    <a:lnTo>
                      <a:pt x="224" y="256"/>
                    </a:lnTo>
                    <a:lnTo>
                      <a:pt x="224" y="258"/>
                    </a:lnTo>
                    <a:lnTo>
                      <a:pt x="227" y="258"/>
                    </a:lnTo>
                    <a:lnTo>
                      <a:pt x="227" y="261"/>
                    </a:lnTo>
                    <a:lnTo>
                      <a:pt x="227" y="263"/>
                    </a:lnTo>
                    <a:lnTo>
                      <a:pt x="227" y="266"/>
                    </a:lnTo>
                    <a:lnTo>
                      <a:pt x="227" y="269"/>
                    </a:lnTo>
                    <a:lnTo>
                      <a:pt x="229" y="269"/>
                    </a:lnTo>
                    <a:lnTo>
                      <a:pt x="229" y="271"/>
                    </a:lnTo>
                    <a:lnTo>
                      <a:pt x="229" y="274"/>
                    </a:lnTo>
                    <a:lnTo>
                      <a:pt x="229" y="276"/>
                    </a:lnTo>
                    <a:lnTo>
                      <a:pt x="232" y="276"/>
                    </a:lnTo>
                    <a:lnTo>
                      <a:pt x="232" y="279"/>
                    </a:lnTo>
                    <a:lnTo>
                      <a:pt x="232" y="282"/>
                    </a:lnTo>
                    <a:lnTo>
                      <a:pt x="232" y="284"/>
                    </a:lnTo>
                    <a:lnTo>
                      <a:pt x="235" y="284"/>
                    </a:lnTo>
                    <a:lnTo>
                      <a:pt x="235" y="282"/>
                    </a:lnTo>
                    <a:lnTo>
                      <a:pt x="237" y="282"/>
                    </a:lnTo>
                    <a:lnTo>
                      <a:pt x="240" y="282"/>
                    </a:lnTo>
                    <a:lnTo>
                      <a:pt x="240" y="279"/>
                    </a:lnTo>
                    <a:lnTo>
                      <a:pt x="242" y="279"/>
                    </a:lnTo>
                    <a:lnTo>
                      <a:pt x="245" y="279"/>
                    </a:lnTo>
                    <a:lnTo>
                      <a:pt x="248" y="279"/>
                    </a:lnTo>
                    <a:lnTo>
                      <a:pt x="248" y="276"/>
                    </a:lnTo>
                    <a:lnTo>
                      <a:pt x="248" y="274"/>
                    </a:lnTo>
                    <a:lnTo>
                      <a:pt x="250" y="274"/>
                    </a:lnTo>
                    <a:lnTo>
                      <a:pt x="253" y="274"/>
                    </a:lnTo>
                    <a:lnTo>
                      <a:pt x="253" y="271"/>
                    </a:lnTo>
                    <a:lnTo>
                      <a:pt x="253" y="269"/>
                    </a:lnTo>
                    <a:lnTo>
                      <a:pt x="250" y="269"/>
                    </a:lnTo>
                    <a:lnTo>
                      <a:pt x="250" y="266"/>
                    </a:lnTo>
                    <a:lnTo>
                      <a:pt x="250" y="263"/>
                    </a:lnTo>
                    <a:lnTo>
                      <a:pt x="248" y="263"/>
                    </a:lnTo>
                    <a:lnTo>
                      <a:pt x="248" y="261"/>
                    </a:lnTo>
                    <a:lnTo>
                      <a:pt x="248" y="258"/>
                    </a:lnTo>
                    <a:lnTo>
                      <a:pt x="248" y="256"/>
                    </a:lnTo>
                    <a:lnTo>
                      <a:pt x="245" y="256"/>
                    </a:lnTo>
                    <a:lnTo>
                      <a:pt x="245" y="253"/>
                    </a:lnTo>
                    <a:lnTo>
                      <a:pt x="248" y="253"/>
                    </a:lnTo>
                    <a:lnTo>
                      <a:pt x="248" y="250"/>
                    </a:lnTo>
                    <a:lnTo>
                      <a:pt x="248" y="248"/>
                    </a:lnTo>
                    <a:lnTo>
                      <a:pt x="248" y="245"/>
                    </a:lnTo>
                    <a:lnTo>
                      <a:pt x="250" y="245"/>
                    </a:lnTo>
                    <a:lnTo>
                      <a:pt x="250" y="243"/>
                    </a:lnTo>
                    <a:lnTo>
                      <a:pt x="250" y="240"/>
                    </a:lnTo>
                    <a:lnTo>
                      <a:pt x="248" y="237"/>
                    </a:lnTo>
                    <a:lnTo>
                      <a:pt x="248" y="235"/>
                    </a:lnTo>
                    <a:lnTo>
                      <a:pt x="248" y="232"/>
                    </a:lnTo>
                    <a:lnTo>
                      <a:pt x="248" y="229"/>
                    </a:lnTo>
                    <a:lnTo>
                      <a:pt x="248" y="227"/>
                    </a:lnTo>
                    <a:lnTo>
                      <a:pt x="250" y="227"/>
                    </a:lnTo>
                    <a:lnTo>
                      <a:pt x="250" y="224"/>
                    </a:lnTo>
                    <a:lnTo>
                      <a:pt x="248" y="224"/>
                    </a:lnTo>
                    <a:lnTo>
                      <a:pt x="248" y="222"/>
                    </a:lnTo>
                    <a:lnTo>
                      <a:pt x="250" y="222"/>
                    </a:lnTo>
                    <a:lnTo>
                      <a:pt x="250" y="219"/>
                    </a:lnTo>
                    <a:lnTo>
                      <a:pt x="253" y="219"/>
                    </a:lnTo>
                    <a:lnTo>
                      <a:pt x="255" y="216"/>
                    </a:lnTo>
                    <a:lnTo>
                      <a:pt x="253" y="216"/>
                    </a:lnTo>
                    <a:lnTo>
                      <a:pt x="253" y="214"/>
                    </a:lnTo>
                    <a:lnTo>
                      <a:pt x="250" y="214"/>
                    </a:lnTo>
                    <a:lnTo>
                      <a:pt x="250" y="211"/>
                    </a:lnTo>
                    <a:lnTo>
                      <a:pt x="250" y="209"/>
                    </a:lnTo>
                    <a:lnTo>
                      <a:pt x="250" y="206"/>
                    </a:lnTo>
                    <a:lnTo>
                      <a:pt x="248" y="206"/>
                    </a:lnTo>
                    <a:lnTo>
                      <a:pt x="248" y="203"/>
                    </a:lnTo>
                    <a:lnTo>
                      <a:pt x="250" y="203"/>
                    </a:lnTo>
                    <a:lnTo>
                      <a:pt x="250" y="201"/>
                    </a:lnTo>
                    <a:lnTo>
                      <a:pt x="253" y="201"/>
                    </a:lnTo>
                    <a:lnTo>
                      <a:pt x="255" y="201"/>
                    </a:lnTo>
                    <a:lnTo>
                      <a:pt x="255" y="203"/>
                    </a:lnTo>
                    <a:lnTo>
                      <a:pt x="258" y="203"/>
                    </a:lnTo>
                    <a:lnTo>
                      <a:pt x="261" y="203"/>
                    </a:lnTo>
                    <a:lnTo>
                      <a:pt x="261" y="206"/>
                    </a:lnTo>
                    <a:lnTo>
                      <a:pt x="263" y="206"/>
                    </a:lnTo>
                    <a:lnTo>
                      <a:pt x="263" y="209"/>
                    </a:lnTo>
                    <a:lnTo>
                      <a:pt x="263" y="211"/>
                    </a:lnTo>
                    <a:lnTo>
                      <a:pt x="266" y="211"/>
                    </a:lnTo>
                    <a:lnTo>
                      <a:pt x="266" y="214"/>
                    </a:lnTo>
                    <a:lnTo>
                      <a:pt x="269" y="214"/>
                    </a:lnTo>
                    <a:lnTo>
                      <a:pt x="269" y="216"/>
                    </a:lnTo>
                    <a:lnTo>
                      <a:pt x="271" y="219"/>
                    </a:lnTo>
                    <a:lnTo>
                      <a:pt x="271" y="222"/>
                    </a:lnTo>
                    <a:lnTo>
                      <a:pt x="274" y="224"/>
                    </a:lnTo>
                    <a:lnTo>
                      <a:pt x="274" y="227"/>
                    </a:lnTo>
                    <a:lnTo>
                      <a:pt x="274" y="224"/>
                    </a:lnTo>
                    <a:lnTo>
                      <a:pt x="274" y="222"/>
                    </a:lnTo>
                    <a:lnTo>
                      <a:pt x="276" y="222"/>
                    </a:lnTo>
                    <a:lnTo>
                      <a:pt x="276" y="224"/>
                    </a:lnTo>
                    <a:lnTo>
                      <a:pt x="279" y="224"/>
                    </a:lnTo>
                    <a:lnTo>
                      <a:pt x="282" y="224"/>
                    </a:lnTo>
                    <a:lnTo>
                      <a:pt x="284" y="224"/>
                    </a:lnTo>
                    <a:lnTo>
                      <a:pt x="287" y="227"/>
                    </a:lnTo>
                    <a:lnTo>
                      <a:pt x="289" y="227"/>
                    </a:lnTo>
                    <a:lnTo>
                      <a:pt x="289" y="224"/>
                    </a:lnTo>
                    <a:lnTo>
                      <a:pt x="292" y="224"/>
                    </a:lnTo>
                    <a:lnTo>
                      <a:pt x="292" y="222"/>
                    </a:lnTo>
                    <a:lnTo>
                      <a:pt x="295" y="222"/>
                    </a:lnTo>
                    <a:lnTo>
                      <a:pt x="297" y="222"/>
                    </a:lnTo>
                    <a:lnTo>
                      <a:pt x="300" y="222"/>
                    </a:lnTo>
                    <a:lnTo>
                      <a:pt x="302" y="222"/>
                    </a:lnTo>
                    <a:lnTo>
                      <a:pt x="305" y="222"/>
                    </a:lnTo>
                    <a:lnTo>
                      <a:pt x="308" y="219"/>
                    </a:lnTo>
                    <a:lnTo>
                      <a:pt x="310" y="219"/>
                    </a:lnTo>
                    <a:lnTo>
                      <a:pt x="313" y="219"/>
                    </a:lnTo>
                    <a:lnTo>
                      <a:pt x="316" y="219"/>
                    </a:lnTo>
                    <a:lnTo>
                      <a:pt x="318" y="214"/>
                    </a:lnTo>
                    <a:lnTo>
                      <a:pt x="318" y="216"/>
                    </a:lnTo>
                    <a:lnTo>
                      <a:pt x="316" y="216"/>
                    </a:lnTo>
                    <a:lnTo>
                      <a:pt x="316" y="219"/>
                    </a:lnTo>
                    <a:lnTo>
                      <a:pt x="316" y="222"/>
                    </a:lnTo>
                    <a:lnTo>
                      <a:pt x="318" y="224"/>
                    </a:lnTo>
                    <a:lnTo>
                      <a:pt x="318" y="227"/>
                    </a:lnTo>
                    <a:lnTo>
                      <a:pt x="318" y="229"/>
                    </a:lnTo>
                    <a:lnTo>
                      <a:pt x="316" y="229"/>
                    </a:lnTo>
                    <a:lnTo>
                      <a:pt x="316" y="232"/>
                    </a:lnTo>
                    <a:lnTo>
                      <a:pt x="313" y="232"/>
                    </a:lnTo>
                    <a:lnTo>
                      <a:pt x="313" y="235"/>
                    </a:lnTo>
                    <a:lnTo>
                      <a:pt x="313" y="237"/>
                    </a:lnTo>
                    <a:lnTo>
                      <a:pt x="316" y="237"/>
                    </a:lnTo>
                    <a:lnTo>
                      <a:pt x="316" y="235"/>
                    </a:lnTo>
                    <a:lnTo>
                      <a:pt x="316" y="237"/>
                    </a:lnTo>
                    <a:lnTo>
                      <a:pt x="316" y="240"/>
                    </a:lnTo>
                    <a:lnTo>
                      <a:pt x="318" y="240"/>
                    </a:lnTo>
                    <a:lnTo>
                      <a:pt x="321" y="240"/>
                    </a:lnTo>
                    <a:lnTo>
                      <a:pt x="323" y="240"/>
                    </a:lnTo>
                    <a:lnTo>
                      <a:pt x="326" y="240"/>
                    </a:lnTo>
                    <a:lnTo>
                      <a:pt x="329" y="240"/>
                    </a:lnTo>
                    <a:lnTo>
                      <a:pt x="329" y="237"/>
                    </a:lnTo>
                    <a:lnTo>
                      <a:pt x="331" y="237"/>
                    </a:lnTo>
                    <a:lnTo>
                      <a:pt x="334" y="235"/>
                    </a:lnTo>
                    <a:lnTo>
                      <a:pt x="336" y="235"/>
                    </a:lnTo>
                    <a:lnTo>
                      <a:pt x="336" y="232"/>
                    </a:lnTo>
                    <a:lnTo>
                      <a:pt x="339" y="232"/>
                    </a:lnTo>
                    <a:lnTo>
                      <a:pt x="339" y="229"/>
                    </a:lnTo>
                    <a:lnTo>
                      <a:pt x="342" y="229"/>
                    </a:lnTo>
                    <a:lnTo>
                      <a:pt x="344" y="229"/>
                    </a:lnTo>
                    <a:lnTo>
                      <a:pt x="347" y="229"/>
                    </a:lnTo>
                    <a:lnTo>
                      <a:pt x="347" y="227"/>
                    </a:lnTo>
                    <a:lnTo>
                      <a:pt x="347" y="224"/>
                    </a:lnTo>
                    <a:lnTo>
                      <a:pt x="347" y="222"/>
                    </a:lnTo>
                    <a:lnTo>
                      <a:pt x="347" y="219"/>
                    </a:lnTo>
                    <a:lnTo>
                      <a:pt x="349" y="219"/>
                    </a:lnTo>
                    <a:lnTo>
                      <a:pt x="347" y="219"/>
                    </a:lnTo>
                    <a:lnTo>
                      <a:pt x="347" y="216"/>
                    </a:lnTo>
                    <a:lnTo>
                      <a:pt x="347" y="214"/>
                    </a:lnTo>
                    <a:lnTo>
                      <a:pt x="349" y="214"/>
                    </a:lnTo>
                    <a:lnTo>
                      <a:pt x="349" y="211"/>
                    </a:lnTo>
                    <a:lnTo>
                      <a:pt x="347" y="211"/>
                    </a:lnTo>
                    <a:lnTo>
                      <a:pt x="347" y="209"/>
                    </a:lnTo>
                    <a:lnTo>
                      <a:pt x="349" y="209"/>
                    </a:lnTo>
                    <a:lnTo>
                      <a:pt x="347" y="211"/>
                    </a:lnTo>
                    <a:lnTo>
                      <a:pt x="344" y="211"/>
                    </a:lnTo>
                    <a:lnTo>
                      <a:pt x="347" y="209"/>
                    </a:lnTo>
                    <a:lnTo>
                      <a:pt x="344" y="209"/>
                    </a:lnTo>
                    <a:lnTo>
                      <a:pt x="347" y="209"/>
                    </a:lnTo>
                    <a:lnTo>
                      <a:pt x="349" y="209"/>
                    </a:lnTo>
                    <a:lnTo>
                      <a:pt x="349" y="206"/>
                    </a:lnTo>
                    <a:lnTo>
                      <a:pt x="349" y="203"/>
                    </a:lnTo>
                    <a:lnTo>
                      <a:pt x="349" y="201"/>
                    </a:lnTo>
                    <a:lnTo>
                      <a:pt x="352" y="201"/>
                    </a:lnTo>
                    <a:lnTo>
                      <a:pt x="352" y="198"/>
                    </a:lnTo>
                    <a:lnTo>
                      <a:pt x="349" y="195"/>
                    </a:lnTo>
                    <a:lnTo>
                      <a:pt x="352" y="195"/>
                    </a:lnTo>
                    <a:lnTo>
                      <a:pt x="352" y="193"/>
                    </a:lnTo>
                    <a:lnTo>
                      <a:pt x="349" y="190"/>
                    </a:lnTo>
                    <a:lnTo>
                      <a:pt x="347" y="190"/>
                    </a:lnTo>
                    <a:lnTo>
                      <a:pt x="347" y="188"/>
                    </a:lnTo>
                    <a:lnTo>
                      <a:pt x="347" y="185"/>
                    </a:lnTo>
                    <a:lnTo>
                      <a:pt x="344" y="185"/>
                    </a:lnTo>
                    <a:lnTo>
                      <a:pt x="344" y="182"/>
                    </a:lnTo>
                    <a:lnTo>
                      <a:pt x="342" y="182"/>
                    </a:lnTo>
                    <a:lnTo>
                      <a:pt x="342" y="180"/>
                    </a:lnTo>
                    <a:lnTo>
                      <a:pt x="342" y="177"/>
                    </a:lnTo>
                    <a:lnTo>
                      <a:pt x="342" y="175"/>
                    </a:lnTo>
                    <a:lnTo>
                      <a:pt x="342" y="172"/>
                    </a:lnTo>
                    <a:lnTo>
                      <a:pt x="344" y="172"/>
                    </a:lnTo>
                    <a:lnTo>
                      <a:pt x="344" y="169"/>
                    </a:lnTo>
                    <a:lnTo>
                      <a:pt x="342" y="169"/>
                    </a:lnTo>
                    <a:lnTo>
                      <a:pt x="342" y="167"/>
                    </a:lnTo>
                    <a:lnTo>
                      <a:pt x="339" y="164"/>
                    </a:lnTo>
                    <a:lnTo>
                      <a:pt x="336" y="164"/>
                    </a:lnTo>
                    <a:lnTo>
                      <a:pt x="336" y="162"/>
                    </a:lnTo>
                    <a:lnTo>
                      <a:pt x="334" y="162"/>
                    </a:lnTo>
                    <a:lnTo>
                      <a:pt x="336" y="162"/>
                    </a:lnTo>
                    <a:lnTo>
                      <a:pt x="336" y="159"/>
                    </a:lnTo>
                    <a:lnTo>
                      <a:pt x="339" y="159"/>
                    </a:lnTo>
                    <a:lnTo>
                      <a:pt x="339" y="162"/>
                    </a:lnTo>
                    <a:lnTo>
                      <a:pt x="342" y="162"/>
                    </a:lnTo>
                    <a:lnTo>
                      <a:pt x="344" y="162"/>
                    </a:lnTo>
                    <a:lnTo>
                      <a:pt x="344" y="164"/>
                    </a:lnTo>
                    <a:lnTo>
                      <a:pt x="347" y="164"/>
                    </a:lnTo>
                    <a:lnTo>
                      <a:pt x="349" y="164"/>
                    </a:lnTo>
                    <a:lnTo>
                      <a:pt x="349" y="162"/>
                    </a:lnTo>
                    <a:lnTo>
                      <a:pt x="352" y="162"/>
                    </a:lnTo>
                    <a:lnTo>
                      <a:pt x="352" y="159"/>
                    </a:lnTo>
                    <a:lnTo>
                      <a:pt x="355" y="159"/>
                    </a:lnTo>
                    <a:lnTo>
                      <a:pt x="355" y="156"/>
                    </a:lnTo>
                    <a:lnTo>
                      <a:pt x="357" y="156"/>
                    </a:lnTo>
                    <a:lnTo>
                      <a:pt x="360" y="156"/>
                    </a:lnTo>
                    <a:lnTo>
                      <a:pt x="360" y="154"/>
                    </a:lnTo>
                    <a:lnTo>
                      <a:pt x="360" y="151"/>
                    </a:lnTo>
                    <a:lnTo>
                      <a:pt x="357" y="151"/>
                    </a:lnTo>
                    <a:lnTo>
                      <a:pt x="357" y="148"/>
                    </a:lnTo>
                    <a:lnTo>
                      <a:pt x="357" y="146"/>
                    </a:lnTo>
                    <a:lnTo>
                      <a:pt x="357" y="143"/>
                    </a:lnTo>
                    <a:lnTo>
                      <a:pt x="357" y="141"/>
                    </a:lnTo>
                    <a:lnTo>
                      <a:pt x="360" y="141"/>
                    </a:lnTo>
                    <a:lnTo>
                      <a:pt x="363" y="141"/>
                    </a:lnTo>
                    <a:lnTo>
                      <a:pt x="363" y="138"/>
                    </a:lnTo>
                    <a:lnTo>
                      <a:pt x="363" y="135"/>
                    </a:lnTo>
                    <a:lnTo>
                      <a:pt x="363" y="133"/>
                    </a:lnTo>
                    <a:lnTo>
                      <a:pt x="363" y="130"/>
                    </a:lnTo>
                    <a:lnTo>
                      <a:pt x="363" y="128"/>
                    </a:lnTo>
                    <a:lnTo>
                      <a:pt x="363" y="125"/>
                    </a:lnTo>
                    <a:lnTo>
                      <a:pt x="365" y="125"/>
                    </a:lnTo>
                    <a:lnTo>
                      <a:pt x="365" y="122"/>
                    </a:lnTo>
                    <a:lnTo>
                      <a:pt x="363" y="122"/>
                    </a:lnTo>
                    <a:lnTo>
                      <a:pt x="365" y="120"/>
                    </a:lnTo>
                    <a:lnTo>
                      <a:pt x="365" y="117"/>
                    </a:lnTo>
                    <a:lnTo>
                      <a:pt x="368" y="117"/>
                    </a:lnTo>
                    <a:lnTo>
                      <a:pt x="368" y="115"/>
                    </a:lnTo>
                    <a:lnTo>
                      <a:pt x="370" y="115"/>
                    </a:lnTo>
                    <a:lnTo>
                      <a:pt x="370" y="112"/>
                    </a:lnTo>
                    <a:lnTo>
                      <a:pt x="373" y="112"/>
                    </a:lnTo>
                    <a:lnTo>
                      <a:pt x="373" y="109"/>
                    </a:lnTo>
                    <a:lnTo>
                      <a:pt x="376" y="109"/>
                    </a:lnTo>
                    <a:lnTo>
                      <a:pt x="376" y="107"/>
                    </a:lnTo>
                    <a:lnTo>
                      <a:pt x="378" y="107"/>
                    </a:lnTo>
                    <a:lnTo>
                      <a:pt x="378" y="104"/>
                    </a:lnTo>
                    <a:lnTo>
                      <a:pt x="381" y="104"/>
                    </a:lnTo>
                    <a:lnTo>
                      <a:pt x="383" y="104"/>
                    </a:lnTo>
                    <a:lnTo>
                      <a:pt x="383" y="101"/>
                    </a:lnTo>
                    <a:lnTo>
                      <a:pt x="383" y="99"/>
                    </a:lnTo>
                    <a:lnTo>
                      <a:pt x="386" y="99"/>
                    </a:lnTo>
                    <a:lnTo>
                      <a:pt x="386" y="96"/>
                    </a:lnTo>
                    <a:lnTo>
                      <a:pt x="386" y="94"/>
                    </a:lnTo>
                    <a:lnTo>
                      <a:pt x="389" y="91"/>
                    </a:lnTo>
                    <a:lnTo>
                      <a:pt x="389" y="88"/>
                    </a:lnTo>
                    <a:lnTo>
                      <a:pt x="391" y="88"/>
                    </a:lnTo>
                    <a:lnTo>
                      <a:pt x="389" y="88"/>
                    </a:lnTo>
                    <a:lnTo>
                      <a:pt x="391" y="88"/>
                    </a:lnTo>
                    <a:lnTo>
                      <a:pt x="394" y="86"/>
                    </a:lnTo>
                    <a:lnTo>
                      <a:pt x="396" y="86"/>
                    </a:lnTo>
                    <a:lnTo>
                      <a:pt x="396" y="83"/>
                    </a:lnTo>
                    <a:lnTo>
                      <a:pt x="399" y="83"/>
                    </a:lnTo>
                    <a:lnTo>
                      <a:pt x="402" y="83"/>
                    </a:lnTo>
                    <a:lnTo>
                      <a:pt x="402" y="81"/>
                    </a:lnTo>
                    <a:lnTo>
                      <a:pt x="402" y="83"/>
                    </a:lnTo>
                    <a:lnTo>
                      <a:pt x="402" y="81"/>
                    </a:lnTo>
                    <a:lnTo>
                      <a:pt x="404" y="81"/>
                    </a:lnTo>
                    <a:lnTo>
                      <a:pt x="404" y="83"/>
                    </a:lnTo>
                    <a:lnTo>
                      <a:pt x="404" y="81"/>
                    </a:lnTo>
                    <a:lnTo>
                      <a:pt x="407" y="81"/>
                    </a:lnTo>
                    <a:lnTo>
                      <a:pt x="407" y="83"/>
                    </a:lnTo>
                    <a:lnTo>
                      <a:pt x="409" y="83"/>
                    </a:lnTo>
                    <a:lnTo>
                      <a:pt x="412" y="83"/>
                    </a:lnTo>
                    <a:lnTo>
                      <a:pt x="415" y="83"/>
                    </a:lnTo>
                    <a:lnTo>
                      <a:pt x="417" y="83"/>
                    </a:lnTo>
                    <a:lnTo>
                      <a:pt x="417" y="81"/>
                    </a:lnTo>
                    <a:lnTo>
                      <a:pt x="420" y="81"/>
                    </a:lnTo>
                    <a:lnTo>
                      <a:pt x="423" y="81"/>
                    </a:lnTo>
                    <a:lnTo>
                      <a:pt x="420" y="81"/>
                    </a:lnTo>
                    <a:lnTo>
                      <a:pt x="423" y="81"/>
                    </a:lnTo>
                    <a:lnTo>
                      <a:pt x="420" y="78"/>
                    </a:lnTo>
                    <a:lnTo>
                      <a:pt x="420" y="75"/>
                    </a:lnTo>
                    <a:lnTo>
                      <a:pt x="420" y="78"/>
                    </a:lnTo>
                    <a:lnTo>
                      <a:pt x="423" y="78"/>
                    </a:lnTo>
                    <a:lnTo>
                      <a:pt x="425" y="78"/>
                    </a:lnTo>
                    <a:lnTo>
                      <a:pt x="425" y="75"/>
                    </a:lnTo>
                    <a:lnTo>
                      <a:pt x="428" y="75"/>
                    </a:lnTo>
                    <a:lnTo>
                      <a:pt x="428" y="73"/>
                    </a:lnTo>
                    <a:lnTo>
                      <a:pt x="430" y="73"/>
                    </a:lnTo>
                    <a:lnTo>
                      <a:pt x="430" y="70"/>
                    </a:lnTo>
                    <a:lnTo>
                      <a:pt x="428" y="70"/>
                    </a:lnTo>
                    <a:lnTo>
                      <a:pt x="430" y="70"/>
                    </a:lnTo>
                    <a:lnTo>
                      <a:pt x="430" y="68"/>
                    </a:lnTo>
                    <a:lnTo>
                      <a:pt x="433" y="68"/>
                    </a:lnTo>
                    <a:lnTo>
                      <a:pt x="436" y="65"/>
                    </a:lnTo>
                    <a:lnTo>
                      <a:pt x="438" y="62"/>
                    </a:lnTo>
                    <a:lnTo>
                      <a:pt x="438" y="60"/>
                    </a:lnTo>
                    <a:lnTo>
                      <a:pt x="438" y="57"/>
                    </a:lnTo>
                    <a:lnTo>
                      <a:pt x="438" y="54"/>
                    </a:lnTo>
                    <a:lnTo>
                      <a:pt x="438" y="52"/>
                    </a:lnTo>
                    <a:lnTo>
                      <a:pt x="438" y="49"/>
                    </a:lnTo>
                    <a:lnTo>
                      <a:pt x="441" y="49"/>
                    </a:lnTo>
                    <a:lnTo>
                      <a:pt x="443" y="49"/>
                    </a:lnTo>
                    <a:lnTo>
                      <a:pt x="443" y="47"/>
                    </a:lnTo>
                    <a:lnTo>
                      <a:pt x="443" y="44"/>
                    </a:lnTo>
                    <a:lnTo>
                      <a:pt x="446" y="44"/>
                    </a:lnTo>
                    <a:lnTo>
                      <a:pt x="446" y="41"/>
                    </a:lnTo>
                    <a:lnTo>
                      <a:pt x="449" y="41"/>
                    </a:lnTo>
                    <a:lnTo>
                      <a:pt x="449" y="39"/>
                    </a:lnTo>
                    <a:lnTo>
                      <a:pt x="451" y="39"/>
                    </a:lnTo>
                    <a:lnTo>
                      <a:pt x="451" y="36"/>
                    </a:lnTo>
                    <a:lnTo>
                      <a:pt x="454" y="36"/>
                    </a:lnTo>
                    <a:lnTo>
                      <a:pt x="454" y="34"/>
                    </a:lnTo>
                    <a:lnTo>
                      <a:pt x="456" y="34"/>
                    </a:lnTo>
                    <a:lnTo>
                      <a:pt x="459" y="31"/>
                    </a:lnTo>
                    <a:lnTo>
                      <a:pt x="462" y="31"/>
                    </a:lnTo>
                    <a:lnTo>
                      <a:pt x="464" y="31"/>
                    </a:lnTo>
                    <a:lnTo>
                      <a:pt x="467" y="31"/>
                    </a:lnTo>
                    <a:lnTo>
                      <a:pt x="470" y="31"/>
                    </a:lnTo>
                    <a:lnTo>
                      <a:pt x="470" y="28"/>
                    </a:lnTo>
                    <a:lnTo>
                      <a:pt x="470" y="31"/>
                    </a:lnTo>
                    <a:lnTo>
                      <a:pt x="472" y="31"/>
                    </a:lnTo>
                    <a:lnTo>
                      <a:pt x="475" y="31"/>
                    </a:lnTo>
                    <a:lnTo>
                      <a:pt x="475" y="34"/>
                    </a:lnTo>
                    <a:lnTo>
                      <a:pt x="477" y="34"/>
                    </a:lnTo>
                    <a:lnTo>
                      <a:pt x="480" y="34"/>
                    </a:lnTo>
                    <a:lnTo>
                      <a:pt x="483" y="34"/>
                    </a:lnTo>
                    <a:lnTo>
                      <a:pt x="485" y="36"/>
                    </a:lnTo>
                    <a:lnTo>
                      <a:pt x="488" y="36"/>
                    </a:lnTo>
                    <a:lnTo>
                      <a:pt x="490" y="36"/>
                    </a:lnTo>
                    <a:lnTo>
                      <a:pt x="490" y="34"/>
                    </a:lnTo>
                    <a:lnTo>
                      <a:pt x="490" y="31"/>
                    </a:lnTo>
                    <a:lnTo>
                      <a:pt x="490" y="28"/>
                    </a:lnTo>
                    <a:lnTo>
                      <a:pt x="493" y="26"/>
                    </a:lnTo>
                    <a:lnTo>
                      <a:pt x="493" y="23"/>
                    </a:lnTo>
                    <a:lnTo>
                      <a:pt x="493" y="20"/>
                    </a:lnTo>
                    <a:lnTo>
                      <a:pt x="493" y="18"/>
                    </a:lnTo>
                    <a:lnTo>
                      <a:pt x="493" y="15"/>
                    </a:lnTo>
                    <a:lnTo>
                      <a:pt x="493" y="13"/>
                    </a:lnTo>
                    <a:lnTo>
                      <a:pt x="493" y="10"/>
                    </a:lnTo>
                    <a:lnTo>
                      <a:pt x="496" y="10"/>
                    </a:lnTo>
                    <a:lnTo>
                      <a:pt x="496" y="7"/>
                    </a:lnTo>
                    <a:lnTo>
                      <a:pt x="498" y="5"/>
                    </a:lnTo>
                    <a:lnTo>
                      <a:pt x="496" y="5"/>
                    </a:lnTo>
                    <a:lnTo>
                      <a:pt x="498" y="2"/>
                    </a:lnTo>
                    <a:lnTo>
                      <a:pt x="498" y="0"/>
                    </a:lnTo>
                    <a:lnTo>
                      <a:pt x="501" y="0"/>
                    </a:lnTo>
                    <a:lnTo>
                      <a:pt x="501" y="2"/>
                    </a:lnTo>
                    <a:lnTo>
                      <a:pt x="503" y="2"/>
                    </a:lnTo>
                    <a:lnTo>
                      <a:pt x="506" y="2"/>
                    </a:lnTo>
                    <a:lnTo>
                      <a:pt x="506" y="5"/>
                    </a:lnTo>
                    <a:lnTo>
                      <a:pt x="506" y="7"/>
                    </a:lnTo>
                    <a:lnTo>
                      <a:pt x="506" y="10"/>
                    </a:lnTo>
                    <a:lnTo>
                      <a:pt x="509" y="13"/>
                    </a:lnTo>
                    <a:lnTo>
                      <a:pt x="509" y="15"/>
                    </a:lnTo>
                    <a:lnTo>
                      <a:pt x="511" y="18"/>
                    </a:lnTo>
                    <a:lnTo>
                      <a:pt x="514" y="20"/>
                    </a:lnTo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95" name="Freeform 259"/>
              <p:cNvSpPr>
                <a:spLocks/>
              </p:cNvSpPr>
              <p:nvPr/>
            </p:nvSpPr>
            <p:spPr bwMode="auto">
              <a:xfrm>
                <a:off x="5002" y="991"/>
                <a:ext cx="10" cy="34"/>
              </a:xfrm>
              <a:custGeom>
                <a:avLst/>
                <a:gdLst>
                  <a:gd name="T0" fmla="*/ 5 w 10"/>
                  <a:gd name="T1" fmla="*/ 0 h 34"/>
                  <a:gd name="T2" fmla="*/ 7 w 10"/>
                  <a:gd name="T3" fmla="*/ 0 h 34"/>
                  <a:gd name="T4" fmla="*/ 7 w 10"/>
                  <a:gd name="T5" fmla="*/ 2 h 34"/>
                  <a:gd name="T6" fmla="*/ 10 w 10"/>
                  <a:gd name="T7" fmla="*/ 5 h 34"/>
                  <a:gd name="T8" fmla="*/ 10 w 10"/>
                  <a:gd name="T9" fmla="*/ 7 h 34"/>
                  <a:gd name="T10" fmla="*/ 10 w 10"/>
                  <a:gd name="T11" fmla="*/ 10 h 34"/>
                  <a:gd name="T12" fmla="*/ 10 w 10"/>
                  <a:gd name="T13" fmla="*/ 13 h 34"/>
                  <a:gd name="T14" fmla="*/ 10 w 10"/>
                  <a:gd name="T15" fmla="*/ 15 h 34"/>
                  <a:gd name="T16" fmla="*/ 10 w 10"/>
                  <a:gd name="T17" fmla="*/ 18 h 34"/>
                  <a:gd name="T18" fmla="*/ 10 w 10"/>
                  <a:gd name="T19" fmla="*/ 20 h 34"/>
                  <a:gd name="T20" fmla="*/ 10 w 10"/>
                  <a:gd name="T21" fmla="*/ 23 h 34"/>
                  <a:gd name="T22" fmla="*/ 10 w 10"/>
                  <a:gd name="T23" fmla="*/ 26 h 34"/>
                  <a:gd name="T24" fmla="*/ 10 w 10"/>
                  <a:gd name="T25" fmla="*/ 28 h 34"/>
                  <a:gd name="T26" fmla="*/ 7 w 10"/>
                  <a:gd name="T27" fmla="*/ 28 h 34"/>
                  <a:gd name="T28" fmla="*/ 7 w 10"/>
                  <a:gd name="T29" fmla="*/ 31 h 34"/>
                  <a:gd name="T30" fmla="*/ 7 w 10"/>
                  <a:gd name="T31" fmla="*/ 34 h 34"/>
                  <a:gd name="T32" fmla="*/ 5 w 10"/>
                  <a:gd name="T33" fmla="*/ 34 h 34"/>
                  <a:gd name="T34" fmla="*/ 2 w 10"/>
                  <a:gd name="T35" fmla="*/ 34 h 34"/>
                  <a:gd name="T36" fmla="*/ 2 w 10"/>
                  <a:gd name="T37" fmla="*/ 31 h 34"/>
                  <a:gd name="T38" fmla="*/ 2 w 10"/>
                  <a:gd name="T39" fmla="*/ 28 h 34"/>
                  <a:gd name="T40" fmla="*/ 2 w 10"/>
                  <a:gd name="T41" fmla="*/ 26 h 34"/>
                  <a:gd name="T42" fmla="*/ 0 w 10"/>
                  <a:gd name="T43" fmla="*/ 23 h 34"/>
                  <a:gd name="T44" fmla="*/ 0 w 10"/>
                  <a:gd name="T45" fmla="*/ 20 h 34"/>
                  <a:gd name="T46" fmla="*/ 0 w 10"/>
                  <a:gd name="T47" fmla="*/ 18 h 34"/>
                  <a:gd name="T48" fmla="*/ 0 w 10"/>
                  <a:gd name="T49" fmla="*/ 15 h 34"/>
                  <a:gd name="T50" fmla="*/ 0 w 10"/>
                  <a:gd name="T51" fmla="*/ 13 h 34"/>
                  <a:gd name="T52" fmla="*/ 0 w 10"/>
                  <a:gd name="T53" fmla="*/ 10 h 34"/>
                  <a:gd name="T54" fmla="*/ 0 w 10"/>
                  <a:gd name="T55" fmla="*/ 7 h 34"/>
                  <a:gd name="T56" fmla="*/ 0 w 10"/>
                  <a:gd name="T57" fmla="*/ 5 h 34"/>
                  <a:gd name="T58" fmla="*/ 0 w 10"/>
                  <a:gd name="T59" fmla="*/ 2 h 34"/>
                  <a:gd name="T60" fmla="*/ 2 w 10"/>
                  <a:gd name="T61" fmla="*/ 2 h 34"/>
                  <a:gd name="T62" fmla="*/ 2 w 10"/>
                  <a:gd name="T63" fmla="*/ 0 h 34"/>
                  <a:gd name="T64" fmla="*/ 5 w 10"/>
                  <a:gd name="T65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0" h="34">
                    <a:moveTo>
                      <a:pt x="5" y="0"/>
                    </a:moveTo>
                    <a:lnTo>
                      <a:pt x="7" y="0"/>
                    </a:lnTo>
                    <a:lnTo>
                      <a:pt x="7" y="2"/>
                    </a:lnTo>
                    <a:lnTo>
                      <a:pt x="10" y="5"/>
                    </a:lnTo>
                    <a:lnTo>
                      <a:pt x="10" y="7"/>
                    </a:lnTo>
                    <a:lnTo>
                      <a:pt x="10" y="10"/>
                    </a:lnTo>
                    <a:lnTo>
                      <a:pt x="10" y="13"/>
                    </a:lnTo>
                    <a:lnTo>
                      <a:pt x="10" y="15"/>
                    </a:lnTo>
                    <a:lnTo>
                      <a:pt x="10" y="18"/>
                    </a:lnTo>
                    <a:lnTo>
                      <a:pt x="10" y="20"/>
                    </a:lnTo>
                    <a:lnTo>
                      <a:pt x="10" y="23"/>
                    </a:lnTo>
                    <a:lnTo>
                      <a:pt x="10" y="26"/>
                    </a:lnTo>
                    <a:lnTo>
                      <a:pt x="10" y="28"/>
                    </a:lnTo>
                    <a:lnTo>
                      <a:pt x="7" y="28"/>
                    </a:lnTo>
                    <a:lnTo>
                      <a:pt x="7" y="31"/>
                    </a:lnTo>
                    <a:lnTo>
                      <a:pt x="7" y="34"/>
                    </a:lnTo>
                    <a:lnTo>
                      <a:pt x="5" y="34"/>
                    </a:lnTo>
                    <a:lnTo>
                      <a:pt x="2" y="34"/>
                    </a:lnTo>
                    <a:lnTo>
                      <a:pt x="2" y="31"/>
                    </a:lnTo>
                    <a:lnTo>
                      <a:pt x="2" y="28"/>
                    </a:lnTo>
                    <a:lnTo>
                      <a:pt x="2" y="26"/>
                    </a:lnTo>
                    <a:lnTo>
                      <a:pt x="0" y="23"/>
                    </a:lnTo>
                    <a:lnTo>
                      <a:pt x="0" y="20"/>
                    </a:lnTo>
                    <a:lnTo>
                      <a:pt x="0" y="18"/>
                    </a:lnTo>
                    <a:lnTo>
                      <a:pt x="0" y="15"/>
                    </a:lnTo>
                    <a:lnTo>
                      <a:pt x="0" y="13"/>
                    </a:lnTo>
                    <a:lnTo>
                      <a:pt x="0" y="10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5" y="0"/>
                    </a:lnTo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96" name="Freeform 260"/>
              <p:cNvSpPr>
                <a:spLocks/>
              </p:cNvSpPr>
              <p:nvPr/>
            </p:nvSpPr>
            <p:spPr bwMode="auto">
              <a:xfrm>
                <a:off x="5336" y="962"/>
                <a:ext cx="10" cy="8"/>
              </a:xfrm>
              <a:custGeom>
                <a:avLst/>
                <a:gdLst>
                  <a:gd name="T0" fmla="*/ 10 w 10"/>
                  <a:gd name="T1" fmla="*/ 5 h 8"/>
                  <a:gd name="T2" fmla="*/ 10 w 10"/>
                  <a:gd name="T3" fmla="*/ 8 h 8"/>
                  <a:gd name="T4" fmla="*/ 7 w 10"/>
                  <a:gd name="T5" fmla="*/ 8 h 8"/>
                  <a:gd name="T6" fmla="*/ 5 w 10"/>
                  <a:gd name="T7" fmla="*/ 8 h 8"/>
                  <a:gd name="T8" fmla="*/ 2 w 10"/>
                  <a:gd name="T9" fmla="*/ 8 h 8"/>
                  <a:gd name="T10" fmla="*/ 2 w 10"/>
                  <a:gd name="T11" fmla="*/ 5 h 8"/>
                  <a:gd name="T12" fmla="*/ 0 w 10"/>
                  <a:gd name="T13" fmla="*/ 5 h 8"/>
                  <a:gd name="T14" fmla="*/ 0 w 10"/>
                  <a:gd name="T15" fmla="*/ 2 h 8"/>
                  <a:gd name="T16" fmla="*/ 0 w 10"/>
                  <a:gd name="T17" fmla="*/ 0 h 8"/>
                  <a:gd name="T18" fmla="*/ 2 w 10"/>
                  <a:gd name="T19" fmla="*/ 0 h 8"/>
                  <a:gd name="T20" fmla="*/ 5 w 10"/>
                  <a:gd name="T21" fmla="*/ 0 h 8"/>
                  <a:gd name="T22" fmla="*/ 7 w 10"/>
                  <a:gd name="T23" fmla="*/ 2 h 8"/>
                  <a:gd name="T24" fmla="*/ 7 w 10"/>
                  <a:gd name="T25" fmla="*/ 5 h 8"/>
                  <a:gd name="T26" fmla="*/ 10 w 10"/>
                  <a:gd name="T27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0" h="8">
                    <a:moveTo>
                      <a:pt x="10" y="5"/>
                    </a:moveTo>
                    <a:lnTo>
                      <a:pt x="10" y="8"/>
                    </a:lnTo>
                    <a:lnTo>
                      <a:pt x="7" y="8"/>
                    </a:lnTo>
                    <a:lnTo>
                      <a:pt x="5" y="8"/>
                    </a:lnTo>
                    <a:lnTo>
                      <a:pt x="2" y="8"/>
                    </a:lnTo>
                    <a:lnTo>
                      <a:pt x="2" y="5"/>
                    </a:lnTo>
                    <a:lnTo>
                      <a:pt x="0" y="5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5" y="0"/>
                    </a:lnTo>
                    <a:lnTo>
                      <a:pt x="7" y="2"/>
                    </a:lnTo>
                    <a:lnTo>
                      <a:pt x="7" y="5"/>
                    </a:lnTo>
                    <a:lnTo>
                      <a:pt x="10" y="5"/>
                    </a:lnTo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97" name="Freeform 261"/>
              <p:cNvSpPr>
                <a:spLocks/>
              </p:cNvSpPr>
              <p:nvPr/>
            </p:nvSpPr>
            <p:spPr bwMode="auto">
              <a:xfrm>
                <a:off x="5195" y="936"/>
                <a:ext cx="115" cy="196"/>
              </a:xfrm>
              <a:custGeom>
                <a:avLst/>
                <a:gdLst>
                  <a:gd name="T0" fmla="*/ 62 w 115"/>
                  <a:gd name="T1" fmla="*/ 5 h 196"/>
                  <a:gd name="T2" fmla="*/ 75 w 115"/>
                  <a:gd name="T3" fmla="*/ 13 h 196"/>
                  <a:gd name="T4" fmla="*/ 88 w 115"/>
                  <a:gd name="T5" fmla="*/ 13 h 196"/>
                  <a:gd name="T6" fmla="*/ 91 w 115"/>
                  <a:gd name="T7" fmla="*/ 21 h 196"/>
                  <a:gd name="T8" fmla="*/ 91 w 115"/>
                  <a:gd name="T9" fmla="*/ 23 h 196"/>
                  <a:gd name="T10" fmla="*/ 94 w 115"/>
                  <a:gd name="T11" fmla="*/ 36 h 196"/>
                  <a:gd name="T12" fmla="*/ 86 w 115"/>
                  <a:gd name="T13" fmla="*/ 44 h 196"/>
                  <a:gd name="T14" fmla="*/ 83 w 115"/>
                  <a:gd name="T15" fmla="*/ 57 h 196"/>
                  <a:gd name="T16" fmla="*/ 88 w 115"/>
                  <a:gd name="T17" fmla="*/ 70 h 196"/>
                  <a:gd name="T18" fmla="*/ 99 w 115"/>
                  <a:gd name="T19" fmla="*/ 75 h 196"/>
                  <a:gd name="T20" fmla="*/ 104 w 115"/>
                  <a:gd name="T21" fmla="*/ 81 h 196"/>
                  <a:gd name="T22" fmla="*/ 109 w 115"/>
                  <a:gd name="T23" fmla="*/ 86 h 196"/>
                  <a:gd name="T24" fmla="*/ 112 w 115"/>
                  <a:gd name="T25" fmla="*/ 94 h 196"/>
                  <a:gd name="T26" fmla="*/ 115 w 115"/>
                  <a:gd name="T27" fmla="*/ 102 h 196"/>
                  <a:gd name="T28" fmla="*/ 112 w 115"/>
                  <a:gd name="T29" fmla="*/ 109 h 196"/>
                  <a:gd name="T30" fmla="*/ 112 w 115"/>
                  <a:gd name="T31" fmla="*/ 120 h 196"/>
                  <a:gd name="T32" fmla="*/ 109 w 115"/>
                  <a:gd name="T33" fmla="*/ 125 h 196"/>
                  <a:gd name="T34" fmla="*/ 104 w 115"/>
                  <a:gd name="T35" fmla="*/ 130 h 196"/>
                  <a:gd name="T36" fmla="*/ 96 w 115"/>
                  <a:gd name="T37" fmla="*/ 133 h 196"/>
                  <a:gd name="T38" fmla="*/ 88 w 115"/>
                  <a:gd name="T39" fmla="*/ 141 h 196"/>
                  <a:gd name="T40" fmla="*/ 88 w 115"/>
                  <a:gd name="T41" fmla="*/ 151 h 196"/>
                  <a:gd name="T42" fmla="*/ 91 w 115"/>
                  <a:gd name="T43" fmla="*/ 162 h 196"/>
                  <a:gd name="T44" fmla="*/ 94 w 115"/>
                  <a:gd name="T45" fmla="*/ 164 h 196"/>
                  <a:gd name="T46" fmla="*/ 91 w 115"/>
                  <a:gd name="T47" fmla="*/ 172 h 196"/>
                  <a:gd name="T48" fmla="*/ 88 w 115"/>
                  <a:gd name="T49" fmla="*/ 175 h 196"/>
                  <a:gd name="T50" fmla="*/ 86 w 115"/>
                  <a:gd name="T51" fmla="*/ 177 h 196"/>
                  <a:gd name="T52" fmla="*/ 81 w 115"/>
                  <a:gd name="T53" fmla="*/ 183 h 196"/>
                  <a:gd name="T54" fmla="*/ 73 w 115"/>
                  <a:gd name="T55" fmla="*/ 190 h 196"/>
                  <a:gd name="T56" fmla="*/ 70 w 115"/>
                  <a:gd name="T57" fmla="*/ 193 h 196"/>
                  <a:gd name="T58" fmla="*/ 57 w 115"/>
                  <a:gd name="T59" fmla="*/ 196 h 196"/>
                  <a:gd name="T60" fmla="*/ 49 w 115"/>
                  <a:gd name="T61" fmla="*/ 188 h 196"/>
                  <a:gd name="T62" fmla="*/ 41 w 115"/>
                  <a:gd name="T63" fmla="*/ 177 h 196"/>
                  <a:gd name="T64" fmla="*/ 41 w 115"/>
                  <a:gd name="T65" fmla="*/ 172 h 196"/>
                  <a:gd name="T66" fmla="*/ 44 w 115"/>
                  <a:gd name="T67" fmla="*/ 162 h 196"/>
                  <a:gd name="T68" fmla="*/ 47 w 115"/>
                  <a:gd name="T69" fmla="*/ 149 h 196"/>
                  <a:gd name="T70" fmla="*/ 49 w 115"/>
                  <a:gd name="T71" fmla="*/ 143 h 196"/>
                  <a:gd name="T72" fmla="*/ 49 w 115"/>
                  <a:gd name="T73" fmla="*/ 138 h 196"/>
                  <a:gd name="T74" fmla="*/ 52 w 115"/>
                  <a:gd name="T75" fmla="*/ 136 h 196"/>
                  <a:gd name="T76" fmla="*/ 60 w 115"/>
                  <a:gd name="T77" fmla="*/ 128 h 196"/>
                  <a:gd name="T78" fmla="*/ 68 w 115"/>
                  <a:gd name="T79" fmla="*/ 125 h 196"/>
                  <a:gd name="T80" fmla="*/ 65 w 115"/>
                  <a:gd name="T81" fmla="*/ 115 h 196"/>
                  <a:gd name="T82" fmla="*/ 57 w 115"/>
                  <a:gd name="T83" fmla="*/ 120 h 196"/>
                  <a:gd name="T84" fmla="*/ 49 w 115"/>
                  <a:gd name="T85" fmla="*/ 128 h 196"/>
                  <a:gd name="T86" fmla="*/ 41 w 115"/>
                  <a:gd name="T87" fmla="*/ 136 h 196"/>
                  <a:gd name="T88" fmla="*/ 36 w 115"/>
                  <a:gd name="T89" fmla="*/ 125 h 196"/>
                  <a:gd name="T90" fmla="*/ 34 w 115"/>
                  <a:gd name="T91" fmla="*/ 112 h 196"/>
                  <a:gd name="T92" fmla="*/ 34 w 115"/>
                  <a:gd name="T93" fmla="*/ 102 h 196"/>
                  <a:gd name="T94" fmla="*/ 23 w 115"/>
                  <a:gd name="T95" fmla="*/ 91 h 196"/>
                  <a:gd name="T96" fmla="*/ 28 w 115"/>
                  <a:gd name="T97" fmla="*/ 86 h 196"/>
                  <a:gd name="T98" fmla="*/ 23 w 115"/>
                  <a:gd name="T99" fmla="*/ 75 h 196"/>
                  <a:gd name="T100" fmla="*/ 18 w 115"/>
                  <a:gd name="T101" fmla="*/ 65 h 196"/>
                  <a:gd name="T102" fmla="*/ 13 w 115"/>
                  <a:gd name="T103" fmla="*/ 57 h 196"/>
                  <a:gd name="T104" fmla="*/ 8 w 115"/>
                  <a:gd name="T105" fmla="*/ 57 h 196"/>
                  <a:gd name="T106" fmla="*/ 0 w 115"/>
                  <a:gd name="T107" fmla="*/ 55 h 196"/>
                  <a:gd name="T108" fmla="*/ 2 w 115"/>
                  <a:gd name="T109" fmla="*/ 47 h 196"/>
                  <a:gd name="T110" fmla="*/ 8 w 115"/>
                  <a:gd name="T111" fmla="*/ 42 h 196"/>
                  <a:gd name="T112" fmla="*/ 18 w 115"/>
                  <a:gd name="T113" fmla="*/ 36 h 196"/>
                  <a:gd name="T114" fmla="*/ 26 w 115"/>
                  <a:gd name="T115" fmla="*/ 34 h 196"/>
                  <a:gd name="T116" fmla="*/ 31 w 115"/>
                  <a:gd name="T117" fmla="*/ 23 h 196"/>
                  <a:gd name="T118" fmla="*/ 36 w 115"/>
                  <a:gd name="T119" fmla="*/ 13 h 196"/>
                  <a:gd name="T120" fmla="*/ 47 w 115"/>
                  <a:gd name="T121" fmla="*/ 5 h 1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15" h="196">
                    <a:moveTo>
                      <a:pt x="52" y="2"/>
                    </a:moveTo>
                    <a:lnTo>
                      <a:pt x="55" y="2"/>
                    </a:lnTo>
                    <a:lnTo>
                      <a:pt x="57" y="2"/>
                    </a:lnTo>
                    <a:lnTo>
                      <a:pt x="60" y="2"/>
                    </a:lnTo>
                    <a:lnTo>
                      <a:pt x="60" y="5"/>
                    </a:lnTo>
                    <a:lnTo>
                      <a:pt x="62" y="5"/>
                    </a:lnTo>
                    <a:lnTo>
                      <a:pt x="65" y="5"/>
                    </a:lnTo>
                    <a:lnTo>
                      <a:pt x="65" y="8"/>
                    </a:lnTo>
                    <a:lnTo>
                      <a:pt x="68" y="10"/>
                    </a:lnTo>
                    <a:lnTo>
                      <a:pt x="70" y="13"/>
                    </a:lnTo>
                    <a:lnTo>
                      <a:pt x="73" y="13"/>
                    </a:lnTo>
                    <a:lnTo>
                      <a:pt x="75" y="13"/>
                    </a:lnTo>
                    <a:lnTo>
                      <a:pt x="78" y="13"/>
                    </a:lnTo>
                    <a:lnTo>
                      <a:pt x="81" y="10"/>
                    </a:lnTo>
                    <a:lnTo>
                      <a:pt x="83" y="10"/>
                    </a:lnTo>
                    <a:lnTo>
                      <a:pt x="86" y="10"/>
                    </a:lnTo>
                    <a:lnTo>
                      <a:pt x="86" y="13"/>
                    </a:lnTo>
                    <a:lnTo>
                      <a:pt x="88" y="13"/>
                    </a:lnTo>
                    <a:lnTo>
                      <a:pt x="88" y="15"/>
                    </a:lnTo>
                    <a:lnTo>
                      <a:pt x="88" y="18"/>
                    </a:lnTo>
                    <a:lnTo>
                      <a:pt x="91" y="18"/>
                    </a:lnTo>
                    <a:lnTo>
                      <a:pt x="88" y="18"/>
                    </a:lnTo>
                    <a:lnTo>
                      <a:pt x="91" y="18"/>
                    </a:lnTo>
                    <a:lnTo>
                      <a:pt x="91" y="21"/>
                    </a:lnTo>
                    <a:lnTo>
                      <a:pt x="91" y="18"/>
                    </a:lnTo>
                    <a:lnTo>
                      <a:pt x="94" y="21"/>
                    </a:lnTo>
                    <a:lnTo>
                      <a:pt x="91" y="21"/>
                    </a:lnTo>
                    <a:lnTo>
                      <a:pt x="94" y="21"/>
                    </a:lnTo>
                    <a:lnTo>
                      <a:pt x="91" y="21"/>
                    </a:lnTo>
                    <a:lnTo>
                      <a:pt x="91" y="23"/>
                    </a:lnTo>
                    <a:lnTo>
                      <a:pt x="94" y="23"/>
                    </a:lnTo>
                    <a:lnTo>
                      <a:pt x="94" y="26"/>
                    </a:lnTo>
                    <a:lnTo>
                      <a:pt x="94" y="28"/>
                    </a:lnTo>
                    <a:lnTo>
                      <a:pt x="94" y="31"/>
                    </a:lnTo>
                    <a:lnTo>
                      <a:pt x="94" y="34"/>
                    </a:lnTo>
                    <a:lnTo>
                      <a:pt x="94" y="36"/>
                    </a:lnTo>
                    <a:lnTo>
                      <a:pt x="94" y="39"/>
                    </a:lnTo>
                    <a:lnTo>
                      <a:pt x="94" y="42"/>
                    </a:lnTo>
                    <a:lnTo>
                      <a:pt x="91" y="42"/>
                    </a:lnTo>
                    <a:lnTo>
                      <a:pt x="88" y="42"/>
                    </a:lnTo>
                    <a:lnTo>
                      <a:pt x="88" y="44"/>
                    </a:lnTo>
                    <a:lnTo>
                      <a:pt x="86" y="44"/>
                    </a:lnTo>
                    <a:lnTo>
                      <a:pt x="86" y="47"/>
                    </a:lnTo>
                    <a:lnTo>
                      <a:pt x="86" y="49"/>
                    </a:lnTo>
                    <a:lnTo>
                      <a:pt x="86" y="52"/>
                    </a:lnTo>
                    <a:lnTo>
                      <a:pt x="83" y="52"/>
                    </a:lnTo>
                    <a:lnTo>
                      <a:pt x="83" y="55"/>
                    </a:lnTo>
                    <a:lnTo>
                      <a:pt x="83" y="57"/>
                    </a:lnTo>
                    <a:lnTo>
                      <a:pt x="83" y="60"/>
                    </a:lnTo>
                    <a:lnTo>
                      <a:pt x="83" y="62"/>
                    </a:lnTo>
                    <a:lnTo>
                      <a:pt x="83" y="65"/>
                    </a:lnTo>
                    <a:lnTo>
                      <a:pt x="86" y="68"/>
                    </a:lnTo>
                    <a:lnTo>
                      <a:pt x="86" y="70"/>
                    </a:lnTo>
                    <a:lnTo>
                      <a:pt x="88" y="70"/>
                    </a:lnTo>
                    <a:lnTo>
                      <a:pt x="88" y="73"/>
                    </a:lnTo>
                    <a:lnTo>
                      <a:pt x="91" y="73"/>
                    </a:lnTo>
                    <a:lnTo>
                      <a:pt x="94" y="73"/>
                    </a:lnTo>
                    <a:lnTo>
                      <a:pt x="94" y="75"/>
                    </a:lnTo>
                    <a:lnTo>
                      <a:pt x="96" y="75"/>
                    </a:lnTo>
                    <a:lnTo>
                      <a:pt x="99" y="75"/>
                    </a:lnTo>
                    <a:lnTo>
                      <a:pt x="99" y="78"/>
                    </a:lnTo>
                    <a:lnTo>
                      <a:pt x="102" y="78"/>
                    </a:lnTo>
                    <a:lnTo>
                      <a:pt x="102" y="81"/>
                    </a:lnTo>
                    <a:lnTo>
                      <a:pt x="102" y="78"/>
                    </a:lnTo>
                    <a:lnTo>
                      <a:pt x="102" y="81"/>
                    </a:lnTo>
                    <a:lnTo>
                      <a:pt x="104" y="81"/>
                    </a:lnTo>
                    <a:lnTo>
                      <a:pt x="104" y="83"/>
                    </a:lnTo>
                    <a:lnTo>
                      <a:pt x="104" y="81"/>
                    </a:lnTo>
                    <a:lnTo>
                      <a:pt x="104" y="83"/>
                    </a:lnTo>
                    <a:lnTo>
                      <a:pt x="107" y="83"/>
                    </a:lnTo>
                    <a:lnTo>
                      <a:pt x="109" y="83"/>
                    </a:lnTo>
                    <a:lnTo>
                      <a:pt x="109" y="86"/>
                    </a:lnTo>
                    <a:lnTo>
                      <a:pt x="112" y="86"/>
                    </a:lnTo>
                    <a:lnTo>
                      <a:pt x="109" y="86"/>
                    </a:lnTo>
                    <a:lnTo>
                      <a:pt x="112" y="89"/>
                    </a:lnTo>
                    <a:lnTo>
                      <a:pt x="115" y="91"/>
                    </a:lnTo>
                    <a:lnTo>
                      <a:pt x="112" y="91"/>
                    </a:lnTo>
                    <a:lnTo>
                      <a:pt x="112" y="94"/>
                    </a:lnTo>
                    <a:lnTo>
                      <a:pt x="112" y="96"/>
                    </a:lnTo>
                    <a:lnTo>
                      <a:pt x="115" y="96"/>
                    </a:lnTo>
                    <a:lnTo>
                      <a:pt x="115" y="99"/>
                    </a:lnTo>
                    <a:lnTo>
                      <a:pt x="112" y="99"/>
                    </a:lnTo>
                    <a:lnTo>
                      <a:pt x="115" y="99"/>
                    </a:lnTo>
                    <a:lnTo>
                      <a:pt x="115" y="102"/>
                    </a:lnTo>
                    <a:lnTo>
                      <a:pt x="112" y="102"/>
                    </a:lnTo>
                    <a:lnTo>
                      <a:pt x="112" y="104"/>
                    </a:lnTo>
                    <a:lnTo>
                      <a:pt x="112" y="102"/>
                    </a:lnTo>
                    <a:lnTo>
                      <a:pt x="112" y="104"/>
                    </a:lnTo>
                    <a:lnTo>
                      <a:pt x="112" y="107"/>
                    </a:lnTo>
                    <a:lnTo>
                      <a:pt x="112" y="109"/>
                    </a:lnTo>
                    <a:lnTo>
                      <a:pt x="109" y="109"/>
                    </a:lnTo>
                    <a:lnTo>
                      <a:pt x="109" y="112"/>
                    </a:lnTo>
                    <a:lnTo>
                      <a:pt x="109" y="115"/>
                    </a:lnTo>
                    <a:lnTo>
                      <a:pt x="109" y="117"/>
                    </a:lnTo>
                    <a:lnTo>
                      <a:pt x="109" y="120"/>
                    </a:lnTo>
                    <a:lnTo>
                      <a:pt x="112" y="120"/>
                    </a:lnTo>
                    <a:lnTo>
                      <a:pt x="109" y="120"/>
                    </a:lnTo>
                    <a:lnTo>
                      <a:pt x="112" y="123"/>
                    </a:lnTo>
                    <a:lnTo>
                      <a:pt x="109" y="123"/>
                    </a:lnTo>
                    <a:lnTo>
                      <a:pt x="112" y="123"/>
                    </a:lnTo>
                    <a:lnTo>
                      <a:pt x="112" y="125"/>
                    </a:lnTo>
                    <a:lnTo>
                      <a:pt x="109" y="125"/>
                    </a:lnTo>
                    <a:lnTo>
                      <a:pt x="109" y="128"/>
                    </a:lnTo>
                    <a:lnTo>
                      <a:pt x="107" y="128"/>
                    </a:lnTo>
                    <a:lnTo>
                      <a:pt x="107" y="130"/>
                    </a:lnTo>
                    <a:lnTo>
                      <a:pt x="104" y="130"/>
                    </a:lnTo>
                    <a:lnTo>
                      <a:pt x="107" y="130"/>
                    </a:lnTo>
                    <a:lnTo>
                      <a:pt x="104" y="130"/>
                    </a:lnTo>
                    <a:lnTo>
                      <a:pt x="104" y="133"/>
                    </a:lnTo>
                    <a:lnTo>
                      <a:pt x="102" y="133"/>
                    </a:lnTo>
                    <a:lnTo>
                      <a:pt x="102" y="130"/>
                    </a:lnTo>
                    <a:lnTo>
                      <a:pt x="102" y="133"/>
                    </a:lnTo>
                    <a:lnTo>
                      <a:pt x="99" y="133"/>
                    </a:lnTo>
                    <a:lnTo>
                      <a:pt x="96" y="133"/>
                    </a:lnTo>
                    <a:lnTo>
                      <a:pt x="94" y="133"/>
                    </a:lnTo>
                    <a:lnTo>
                      <a:pt x="94" y="136"/>
                    </a:lnTo>
                    <a:lnTo>
                      <a:pt x="91" y="136"/>
                    </a:lnTo>
                    <a:lnTo>
                      <a:pt x="88" y="136"/>
                    </a:lnTo>
                    <a:lnTo>
                      <a:pt x="88" y="138"/>
                    </a:lnTo>
                    <a:lnTo>
                      <a:pt x="88" y="141"/>
                    </a:lnTo>
                    <a:lnTo>
                      <a:pt x="88" y="143"/>
                    </a:lnTo>
                    <a:lnTo>
                      <a:pt x="86" y="143"/>
                    </a:lnTo>
                    <a:lnTo>
                      <a:pt x="86" y="146"/>
                    </a:lnTo>
                    <a:lnTo>
                      <a:pt x="86" y="149"/>
                    </a:lnTo>
                    <a:lnTo>
                      <a:pt x="86" y="151"/>
                    </a:lnTo>
                    <a:lnTo>
                      <a:pt x="88" y="151"/>
                    </a:lnTo>
                    <a:lnTo>
                      <a:pt x="88" y="154"/>
                    </a:lnTo>
                    <a:lnTo>
                      <a:pt x="91" y="156"/>
                    </a:lnTo>
                    <a:lnTo>
                      <a:pt x="91" y="154"/>
                    </a:lnTo>
                    <a:lnTo>
                      <a:pt x="91" y="156"/>
                    </a:lnTo>
                    <a:lnTo>
                      <a:pt x="91" y="159"/>
                    </a:lnTo>
                    <a:lnTo>
                      <a:pt x="91" y="162"/>
                    </a:lnTo>
                    <a:lnTo>
                      <a:pt x="94" y="162"/>
                    </a:lnTo>
                    <a:lnTo>
                      <a:pt x="91" y="162"/>
                    </a:lnTo>
                    <a:lnTo>
                      <a:pt x="94" y="162"/>
                    </a:lnTo>
                    <a:lnTo>
                      <a:pt x="91" y="162"/>
                    </a:lnTo>
                    <a:lnTo>
                      <a:pt x="91" y="164"/>
                    </a:lnTo>
                    <a:lnTo>
                      <a:pt x="94" y="164"/>
                    </a:lnTo>
                    <a:lnTo>
                      <a:pt x="91" y="164"/>
                    </a:lnTo>
                    <a:lnTo>
                      <a:pt x="91" y="167"/>
                    </a:lnTo>
                    <a:lnTo>
                      <a:pt x="88" y="167"/>
                    </a:lnTo>
                    <a:lnTo>
                      <a:pt x="88" y="170"/>
                    </a:lnTo>
                    <a:lnTo>
                      <a:pt x="91" y="170"/>
                    </a:lnTo>
                    <a:lnTo>
                      <a:pt x="91" y="172"/>
                    </a:lnTo>
                    <a:lnTo>
                      <a:pt x="88" y="172"/>
                    </a:lnTo>
                    <a:lnTo>
                      <a:pt x="88" y="175"/>
                    </a:lnTo>
                    <a:lnTo>
                      <a:pt x="86" y="175"/>
                    </a:lnTo>
                    <a:lnTo>
                      <a:pt x="88" y="175"/>
                    </a:lnTo>
                    <a:lnTo>
                      <a:pt x="88" y="177"/>
                    </a:lnTo>
                    <a:lnTo>
                      <a:pt x="88" y="175"/>
                    </a:lnTo>
                    <a:lnTo>
                      <a:pt x="86" y="175"/>
                    </a:lnTo>
                    <a:lnTo>
                      <a:pt x="86" y="177"/>
                    </a:lnTo>
                    <a:lnTo>
                      <a:pt x="88" y="177"/>
                    </a:lnTo>
                    <a:lnTo>
                      <a:pt x="86" y="177"/>
                    </a:lnTo>
                    <a:lnTo>
                      <a:pt x="88" y="177"/>
                    </a:lnTo>
                    <a:lnTo>
                      <a:pt x="86" y="177"/>
                    </a:lnTo>
                    <a:lnTo>
                      <a:pt x="86" y="180"/>
                    </a:lnTo>
                    <a:lnTo>
                      <a:pt x="86" y="177"/>
                    </a:lnTo>
                    <a:lnTo>
                      <a:pt x="83" y="177"/>
                    </a:lnTo>
                    <a:lnTo>
                      <a:pt x="83" y="180"/>
                    </a:lnTo>
                    <a:lnTo>
                      <a:pt x="81" y="180"/>
                    </a:lnTo>
                    <a:lnTo>
                      <a:pt x="81" y="183"/>
                    </a:lnTo>
                    <a:lnTo>
                      <a:pt x="78" y="183"/>
                    </a:lnTo>
                    <a:lnTo>
                      <a:pt x="78" y="185"/>
                    </a:lnTo>
                    <a:lnTo>
                      <a:pt x="75" y="185"/>
                    </a:lnTo>
                    <a:lnTo>
                      <a:pt x="75" y="188"/>
                    </a:lnTo>
                    <a:lnTo>
                      <a:pt x="75" y="190"/>
                    </a:lnTo>
                    <a:lnTo>
                      <a:pt x="73" y="190"/>
                    </a:lnTo>
                    <a:lnTo>
                      <a:pt x="73" y="188"/>
                    </a:lnTo>
                    <a:lnTo>
                      <a:pt x="73" y="190"/>
                    </a:lnTo>
                    <a:lnTo>
                      <a:pt x="75" y="190"/>
                    </a:lnTo>
                    <a:lnTo>
                      <a:pt x="73" y="190"/>
                    </a:lnTo>
                    <a:lnTo>
                      <a:pt x="73" y="193"/>
                    </a:lnTo>
                    <a:lnTo>
                      <a:pt x="70" y="193"/>
                    </a:lnTo>
                    <a:lnTo>
                      <a:pt x="68" y="193"/>
                    </a:lnTo>
                    <a:lnTo>
                      <a:pt x="65" y="193"/>
                    </a:lnTo>
                    <a:lnTo>
                      <a:pt x="65" y="196"/>
                    </a:lnTo>
                    <a:lnTo>
                      <a:pt x="62" y="196"/>
                    </a:lnTo>
                    <a:lnTo>
                      <a:pt x="60" y="196"/>
                    </a:lnTo>
                    <a:lnTo>
                      <a:pt x="57" y="196"/>
                    </a:lnTo>
                    <a:lnTo>
                      <a:pt x="57" y="193"/>
                    </a:lnTo>
                    <a:lnTo>
                      <a:pt x="55" y="193"/>
                    </a:lnTo>
                    <a:lnTo>
                      <a:pt x="52" y="193"/>
                    </a:lnTo>
                    <a:lnTo>
                      <a:pt x="52" y="190"/>
                    </a:lnTo>
                    <a:lnTo>
                      <a:pt x="49" y="190"/>
                    </a:lnTo>
                    <a:lnTo>
                      <a:pt x="49" y="188"/>
                    </a:lnTo>
                    <a:lnTo>
                      <a:pt x="47" y="188"/>
                    </a:lnTo>
                    <a:lnTo>
                      <a:pt x="44" y="185"/>
                    </a:lnTo>
                    <a:lnTo>
                      <a:pt x="41" y="185"/>
                    </a:lnTo>
                    <a:lnTo>
                      <a:pt x="41" y="183"/>
                    </a:lnTo>
                    <a:lnTo>
                      <a:pt x="41" y="180"/>
                    </a:lnTo>
                    <a:lnTo>
                      <a:pt x="41" y="177"/>
                    </a:lnTo>
                    <a:lnTo>
                      <a:pt x="41" y="175"/>
                    </a:lnTo>
                    <a:lnTo>
                      <a:pt x="39" y="175"/>
                    </a:lnTo>
                    <a:lnTo>
                      <a:pt x="36" y="175"/>
                    </a:lnTo>
                    <a:lnTo>
                      <a:pt x="39" y="175"/>
                    </a:lnTo>
                    <a:lnTo>
                      <a:pt x="39" y="172"/>
                    </a:lnTo>
                    <a:lnTo>
                      <a:pt x="41" y="172"/>
                    </a:lnTo>
                    <a:lnTo>
                      <a:pt x="41" y="170"/>
                    </a:lnTo>
                    <a:lnTo>
                      <a:pt x="41" y="167"/>
                    </a:lnTo>
                    <a:lnTo>
                      <a:pt x="41" y="164"/>
                    </a:lnTo>
                    <a:lnTo>
                      <a:pt x="44" y="162"/>
                    </a:lnTo>
                    <a:lnTo>
                      <a:pt x="44" y="164"/>
                    </a:lnTo>
                    <a:lnTo>
                      <a:pt x="44" y="162"/>
                    </a:lnTo>
                    <a:lnTo>
                      <a:pt x="44" y="159"/>
                    </a:lnTo>
                    <a:lnTo>
                      <a:pt x="44" y="156"/>
                    </a:lnTo>
                    <a:lnTo>
                      <a:pt x="47" y="156"/>
                    </a:lnTo>
                    <a:lnTo>
                      <a:pt x="47" y="154"/>
                    </a:lnTo>
                    <a:lnTo>
                      <a:pt x="47" y="151"/>
                    </a:lnTo>
                    <a:lnTo>
                      <a:pt x="47" y="149"/>
                    </a:lnTo>
                    <a:lnTo>
                      <a:pt x="44" y="149"/>
                    </a:lnTo>
                    <a:lnTo>
                      <a:pt x="44" y="146"/>
                    </a:lnTo>
                    <a:lnTo>
                      <a:pt x="44" y="149"/>
                    </a:lnTo>
                    <a:lnTo>
                      <a:pt x="47" y="149"/>
                    </a:lnTo>
                    <a:lnTo>
                      <a:pt x="49" y="146"/>
                    </a:lnTo>
                    <a:lnTo>
                      <a:pt x="49" y="143"/>
                    </a:lnTo>
                    <a:lnTo>
                      <a:pt x="52" y="143"/>
                    </a:lnTo>
                    <a:lnTo>
                      <a:pt x="49" y="141"/>
                    </a:lnTo>
                    <a:lnTo>
                      <a:pt x="52" y="138"/>
                    </a:lnTo>
                    <a:lnTo>
                      <a:pt x="49" y="138"/>
                    </a:lnTo>
                    <a:lnTo>
                      <a:pt x="52" y="138"/>
                    </a:lnTo>
                    <a:lnTo>
                      <a:pt x="49" y="138"/>
                    </a:lnTo>
                    <a:lnTo>
                      <a:pt x="49" y="136"/>
                    </a:lnTo>
                    <a:lnTo>
                      <a:pt x="52" y="136"/>
                    </a:lnTo>
                    <a:lnTo>
                      <a:pt x="49" y="136"/>
                    </a:lnTo>
                    <a:lnTo>
                      <a:pt x="52" y="136"/>
                    </a:lnTo>
                    <a:lnTo>
                      <a:pt x="52" y="133"/>
                    </a:lnTo>
                    <a:lnTo>
                      <a:pt x="52" y="136"/>
                    </a:lnTo>
                    <a:lnTo>
                      <a:pt x="52" y="133"/>
                    </a:lnTo>
                    <a:lnTo>
                      <a:pt x="55" y="133"/>
                    </a:lnTo>
                    <a:lnTo>
                      <a:pt x="55" y="130"/>
                    </a:lnTo>
                    <a:lnTo>
                      <a:pt x="57" y="130"/>
                    </a:lnTo>
                    <a:lnTo>
                      <a:pt x="57" y="128"/>
                    </a:lnTo>
                    <a:lnTo>
                      <a:pt x="60" y="128"/>
                    </a:lnTo>
                    <a:lnTo>
                      <a:pt x="60" y="130"/>
                    </a:lnTo>
                    <a:lnTo>
                      <a:pt x="62" y="130"/>
                    </a:lnTo>
                    <a:lnTo>
                      <a:pt x="62" y="128"/>
                    </a:lnTo>
                    <a:lnTo>
                      <a:pt x="62" y="125"/>
                    </a:lnTo>
                    <a:lnTo>
                      <a:pt x="65" y="125"/>
                    </a:lnTo>
                    <a:lnTo>
                      <a:pt x="68" y="125"/>
                    </a:lnTo>
                    <a:lnTo>
                      <a:pt x="68" y="123"/>
                    </a:lnTo>
                    <a:lnTo>
                      <a:pt x="68" y="120"/>
                    </a:lnTo>
                    <a:lnTo>
                      <a:pt x="68" y="117"/>
                    </a:lnTo>
                    <a:lnTo>
                      <a:pt x="65" y="115"/>
                    </a:lnTo>
                    <a:lnTo>
                      <a:pt x="68" y="115"/>
                    </a:lnTo>
                    <a:lnTo>
                      <a:pt x="65" y="115"/>
                    </a:lnTo>
                    <a:lnTo>
                      <a:pt x="65" y="117"/>
                    </a:lnTo>
                    <a:lnTo>
                      <a:pt x="62" y="117"/>
                    </a:lnTo>
                    <a:lnTo>
                      <a:pt x="60" y="120"/>
                    </a:lnTo>
                    <a:lnTo>
                      <a:pt x="60" y="117"/>
                    </a:lnTo>
                    <a:lnTo>
                      <a:pt x="60" y="120"/>
                    </a:lnTo>
                    <a:lnTo>
                      <a:pt x="57" y="120"/>
                    </a:lnTo>
                    <a:lnTo>
                      <a:pt x="55" y="120"/>
                    </a:lnTo>
                    <a:lnTo>
                      <a:pt x="55" y="123"/>
                    </a:lnTo>
                    <a:lnTo>
                      <a:pt x="52" y="123"/>
                    </a:lnTo>
                    <a:lnTo>
                      <a:pt x="52" y="125"/>
                    </a:lnTo>
                    <a:lnTo>
                      <a:pt x="49" y="125"/>
                    </a:lnTo>
                    <a:lnTo>
                      <a:pt x="49" y="128"/>
                    </a:lnTo>
                    <a:lnTo>
                      <a:pt x="47" y="128"/>
                    </a:lnTo>
                    <a:lnTo>
                      <a:pt x="47" y="130"/>
                    </a:lnTo>
                    <a:lnTo>
                      <a:pt x="44" y="130"/>
                    </a:lnTo>
                    <a:lnTo>
                      <a:pt x="44" y="133"/>
                    </a:lnTo>
                    <a:lnTo>
                      <a:pt x="44" y="136"/>
                    </a:lnTo>
                    <a:lnTo>
                      <a:pt x="41" y="136"/>
                    </a:lnTo>
                    <a:lnTo>
                      <a:pt x="39" y="136"/>
                    </a:lnTo>
                    <a:lnTo>
                      <a:pt x="39" y="133"/>
                    </a:lnTo>
                    <a:lnTo>
                      <a:pt x="36" y="133"/>
                    </a:lnTo>
                    <a:lnTo>
                      <a:pt x="36" y="130"/>
                    </a:lnTo>
                    <a:lnTo>
                      <a:pt x="36" y="128"/>
                    </a:lnTo>
                    <a:lnTo>
                      <a:pt x="36" y="125"/>
                    </a:lnTo>
                    <a:lnTo>
                      <a:pt x="36" y="123"/>
                    </a:lnTo>
                    <a:lnTo>
                      <a:pt x="36" y="120"/>
                    </a:lnTo>
                    <a:lnTo>
                      <a:pt x="34" y="120"/>
                    </a:lnTo>
                    <a:lnTo>
                      <a:pt x="34" y="117"/>
                    </a:lnTo>
                    <a:lnTo>
                      <a:pt x="34" y="115"/>
                    </a:lnTo>
                    <a:lnTo>
                      <a:pt x="34" y="112"/>
                    </a:lnTo>
                    <a:lnTo>
                      <a:pt x="34" y="109"/>
                    </a:lnTo>
                    <a:lnTo>
                      <a:pt x="34" y="107"/>
                    </a:lnTo>
                    <a:lnTo>
                      <a:pt x="34" y="104"/>
                    </a:lnTo>
                    <a:lnTo>
                      <a:pt x="34" y="102"/>
                    </a:lnTo>
                    <a:lnTo>
                      <a:pt x="34" y="99"/>
                    </a:lnTo>
                    <a:lnTo>
                      <a:pt x="34" y="102"/>
                    </a:lnTo>
                    <a:lnTo>
                      <a:pt x="34" y="99"/>
                    </a:lnTo>
                    <a:lnTo>
                      <a:pt x="31" y="99"/>
                    </a:lnTo>
                    <a:lnTo>
                      <a:pt x="28" y="96"/>
                    </a:lnTo>
                    <a:lnTo>
                      <a:pt x="26" y="96"/>
                    </a:lnTo>
                    <a:lnTo>
                      <a:pt x="23" y="94"/>
                    </a:lnTo>
                    <a:lnTo>
                      <a:pt x="23" y="91"/>
                    </a:lnTo>
                    <a:lnTo>
                      <a:pt x="23" y="89"/>
                    </a:lnTo>
                    <a:lnTo>
                      <a:pt x="26" y="89"/>
                    </a:lnTo>
                    <a:lnTo>
                      <a:pt x="26" y="86"/>
                    </a:lnTo>
                    <a:lnTo>
                      <a:pt x="28" y="86"/>
                    </a:lnTo>
                    <a:lnTo>
                      <a:pt x="26" y="86"/>
                    </a:lnTo>
                    <a:lnTo>
                      <a:pt x="28" y="86"/>
                    </a:lnTo>
                    <a:lnTo>
                      <a:pt x="28" y="83"/>
                    </a:lnTo>
                    <a:lnTo>
                      <a:pt x="28" y="81"/>
                    </a:lnTo>
                    <a:lnTo>
                      <a:pt x="28" y="78"/>
                    </a:lnTo>
                    <a:lnTo>
                      <a:pt x="26" y="78"/>
                    </a:lnTo>
                    <a:lnTo>
                      <a:pt x="26" y="75"/>
                    </a:lnTo>
                    <a:lnTo>
                      <a:pt x="23" y="75"/>
                    </a:lnTo>
                    <a:lnTo>
                      <a:pt x="23" y="73"/>
                    </a:lnTo>
                    <a:lnTo>
                      <a:pt x="21" y="73"/>
                    </a:lnTo>
                    <a:lnTo>
                      <a:pt x="21" y="70"/>
                    </a:lnTo>
                    <a:lnTo>
                      <a:pt x="21" y="68"/>
                    </a:lnTo>
                    <a:lnTo>
                      <a:pt x="21" y="65"/>
                    </a:lnTo>
                    <a:lnTo>
                      <a:pt x="18" y="65"/>
                    </a:lnTo>
                    <a:lnTo>
                      <a:pt x="18" y="62"/>
                    </a:lnTo>
                    <a:lnTo>
                      <a:pt x="18" y="60"/>
                    </a:lnTo>
                    <a:lnTo>
                      <a:pt x="18" y="57"/>
                    </a:lnTo>
                    <a:lnTo>
                      <a:pt x="15" y="60"/>
                    </a:lnTo>
                    <a:lnTo>
                      <a:pt x="15" y="57"/>
                    </a:lnTo>
                    <a:lnTo>
                      <a:pt x="13" y="57"/>
                    </a:lnTo>
                    <a:lnTo>
                      <a:pt x="13" y="60"/>
                    </a:lnTo>
                    <a:lnTo>
                      <a:pt x="13" y="57"/>
                    </a:lnTo>
                    <a:lnTo>
                      <a:pt x="10" y="57"/>
                    </a:lnTo>
                    <a:lnTo>
                      <a:pt x="10" y="60"/>
                    </a:lnTo>
                    <a:lnTo>
                      <a:pt x="8" y="60"/>
                    </a:lnTo>
                    <a:lnTo>
                      <a:pt x="8" y="57"/>
                    </a:lnTo>
                    <a:lnTo>
                      <a:pt x="5" y="57"/>
                    </a:lnTo>
                    <a:lnTo>
                      <a:pt x="5" y="55"/>
                    </a:lnTo>
                    <a:lnTo>
                      <a:pt x="5" y="57"/>
                    </a:lnTo>
                    <a:lnTo>
                      <a:pt x="2" y="57"/>
                    </a:lnTo>
                    <a:lnTo>
                      <a:pt x="2" y="55"/>
                    </a:lnTo>
                    <a:lnTo>
                      <a:pt x="0" y="55"/>
                    </a:lnTo>
                    <a:lnTo>
                      <a:pt x="0" y="52"/>
                    </a:lnTo>
                    <a:lnTo>
                      <a:pt x="0" y="55"/>
                    </a:lnTo>
                    <a:lnTo>
                      <a:pt x="0" y="52"/>
                    </a:lnTo>
                    <a:lnTo>
                      <a:pt x="0" y="49"/>
                    </a:lnTo>
                    <a:lnTo>
                      <a:pt x="2" y="49"/>
                    </a:lnTo>
                    <a:lnTo>
                      <a:pt x="2" y="47"/>
                    </a:lnTo>
                    <a:lnTo>
                      <a:pt x="5" y="47"/>
                    </a:lnTo>
                    <a:lnTo>
                      <a:pt x="5" y="44"/>
                    </a:lnTo>
                    <a:lnTo>
                      <a:pt x="8" y="44"/>
                    </a:lnTo>
                    <a:lnTo>
                      <a:pt x="8" y="42"/>
                    </a:lnTo>
                    <a:lnTo>
                      <a:pt x="10" y="42"/>
                    </a:lnTo>
                    <a:lnTo>
                      <a:pt x="8" y="42"/>
                    </a:lnTo>
                    <a:lnTo>
                      <a:pt x="10" y="42"/>
                    </a:lnTo>
                    <a:lnTo>
                      <a:pt x="10" y="39"/>
                    </a:lnTo>
                    <a:lnTo>
                      <a:pt x="13" y="39"/>
                    </a:lnTo>
                    <a:lnTo>
                      <a:pt x="15" y="39"/>
                    </a:lnTo>
                    <a:lnTo>
                      <a:pt x="18" y="39"/>
                    </a:lnTo>
                    <a:lnTo>
                      <a:pt x="18" y="36"/>
                    </a:lnTo>
                    <a:lnTo>
                      <a:pt x="21" y="36"/>
                    </a:lnTo>
                    <a:lnTo>
                      <a:pt x="21" y="39"/>
                    </a:lnTo>
                    <a:lnTo>
                      <a:pt x="21" y="36"/>
                    </a:lnTo>
                    <a:lnTo>
                      <a:pt x="23" y="36"/>
                    </a:lnTo>
                    <a:lnTo>
                      <a:pt x="26" y="36"/>
                    </a:lnTo>
                    <a:lnTo>
                      <a:pt x="26" y="34"/>
                    </a:lnTo>
                    <a:lnTo>
                      <a:pt x="26" y="31"/>
                    </a:lnTo>
                    <a:lnTo>
                      <a:pt x="28" y="31"/>
                    </a:lnTo>
                    <a:lnTo>
                      <a:pt x="26" y="31"/>
                    </a:lnTo>
                    <a:lnTo>
                      <a:pt x="28" y="28"/>
                    </a:lnTo>
                    <a:lnTo>
                      <a:pt x="31" y="26"/>
                    </a:lnTo>
                    <a:lnTo>
                      <a:pt x="31" y="23"/>
                    </a:lnTo>
                    <a:lnTo>
                      <a:pt x="31" y="21"/>
                    </a:lnTo>
                    <a:lnTo>
                      <a:pt x="34" y="21"/>
                    </a:lnTo>
                    <a:lnTo>
                      <a:pt x="34" y="18"/>
                    </a:lnTo>
                    <a:lnTo>
                      <a:pt x="34" y="15"/>
                    </a:lnTo>
                    <a:lnTo>
                      <a:pt x="36" y="15"/>
                    </a:lnTo>
                    <a:lnTo>
                      <a:pt x="36" y="13"/>
                    </a:lnTo>
                    <a:lnTo>
                      <a:pt x="39" y="10"/>
                    </a:lnTo>
                    <a:lnTo>
                      <a:pt x="39" y="8"/>
                    </a:lnTo>
                    <a:lnTo>
                      <a:pt x="41" y="8"/>
                    </a:lnTo>
                    <a:lnTo>
                      <a:pt x="44" y="8"/>
                    </a:lnTo>
                    <a:lnTo>
                      <a:pt x="44" y="5"/>
                    </a:lnTo>
                    <a:lnTo>
                      <a:pt x="47" y="5"/>
                    </a:lnTo>
                    <a:lnTo>
                      <a:pt x="49" y="5"/>
                    </a:lnTo>
                    <a:lnTo>
                      <a:pt x="49" y="2"/>
                    </a:lnTo>
                    <a:lnTo>
                      <a:pt x="52" y="2"/>
                    </a:lnTo>
                    <a:lnTo>
                      <a:pt x="52" y="0"/>
                    </a:lnTo>
                    <a:lnTo>
                      <a:pt x="52" y="2"/>
                    </a:lnTo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98" name="Freeform 262"/>
              <p:cNvSpPr>
                <a:spLocks/>
              </p:cNvSpPr>
              <p:nvPr/>
            </p:nvSpPr>
            <p:spPr bwMode="auto">
              <a:xfrm>
                <a:off x="5208" y="771"/>
                <a:ext cx="75" cy="81"/>
              </a:xfrm>
              <a:custGeom>
                <a:avLst/>
                <a:gdLst>
                  <a:gd name="T0" fmla="*/ 44 w 75"/>
                  <a:gd name="T1" fmla="*/ 0 h 81"/>
                  <a:gd name="T2" fmla="*/ 49 w 75"/>
                  <a:gd name="T3" fmla="*/ 0 h 81"/>
                  <a:gd name="T4" fmla="*/ 55 w 75"/>
                  <a:gd name="T5" fmla="*/ 0 h 81"/>
                  <a:gd name="T6" fmla="*/ 55 w 75"/>
                  <a:gd name="T7" fmla="*/ 5 h 81"/>
                  <a:gd name="T8" fmla="*/ 57 w 75"/>
                  <a:gd name="T9" fmla="*/ 8 h 81"/>
                  <a:gd name="T10" fmla="*/ 60 w 75"/>
                  <a:gd name="T11" fmla="*/ 11 h 81"/>
                  <a:gd name="T12" fmla="*/ 62 w 75"/>
                  <a:gd name="T13" fmla="*/ 8 h 81"/>
                  <a:gd name="T14" fmla="*/ 70 w 75"/>
                  <a:gd name="T15" fmla="*/ 5 h 81"/>
                  <a:gd name="T16" fmla="*/ 75 w 75"/>
                  <a:gd name="T17" fmla="*/ 5 h 81"/>
                  <a:gd name="T18" fmla="*/ 73 w 75"/>
                  <a:gd name="T19" fmla="*/ 13 h 81"/>
                  <a:gd name="T20" fmla="*/ 70 w 75"/>
                  <a:gd name="T21" fmla="*/ 16 h 81"/>
                  <a:gd name="T22" fmla="*/ 68 w 75"/>
                  <a:gd name="T23" fmla="*/ 18 h 81"/>
                  <a:gd name="T24" fmla="*/ 65 w 75"/>
                  <a:gd name="T25" fmla="*/ 26 h 81"/>
                  <a:gd name="T26" fmla="*/ 60 w 75"/>
                  <a:gd name="T27" fmla="*/ 26 h 81"/>
                  <a:gd name="T28" fmla="*/ 60 w 75"/>
                  <a:gd name="T29" fmla="*/ 37 h 81"/>
                  <a:gd name="T30" fmla="*/ 60 w 75"/>
                  <a:gd name="T31" fmla="*/ 37 h 81"/>
                  <a:gd name="T32" fmla="*/ 57 w 75"/>
                  <a:gd name="T33" fmla="*/ 34 h 81"/>
                  <a:gd name="T34" fmla="*/ 52 w 75"/>
                  <a:gd name="T35" fmla="*/ 39 h 81"/>
                  <a:gd name="T36" fmla="*/ 52 w 75"/>
                  <a:gd name="T37" fmla="*/ 45 h 81"/>
                  <a:gd name="T38" fmla="*/ 49 w 75"/>
                  <a:gd name="T39" fmla="*/ 52 h 81"/>
                  <a:gd name="T40" fmla="*/ 49 w 75"/>
                  <a:gd name="T41" fmla="*/ 58 h 81"/>
                  <a:gd name="T42" fmla="*/ 49 w 75"/>
                  <a:gd name="T43" fmla="*/ 63 h 81"/>
                  <a:gd name="T44" fmla="*/ 47 w 75"/>
                  <a:gd name="T45" fmla="*/ 65 h 81"/>
                  <a:gd name="T46" fmla="*/ 44 w 75"/>
                  <a:gd name="T47" fmla="*/ 68 h 81"/>
                  <a:gd name="T48" fmla="*/ 47 w 75"/>
                  <a:gd name="T49" fmla="*/ 71 h 81"/>
                  <a:gd name="T50" fmla="*/ 44 w 75"/>
                  <a:gd name="T51" fmla="*/ 73 h 81"/>
                  <a:gd name="T52" fmla="*/ 39 w 75"/>
                  <a:gd name="T53" fmla="*/ 73 h 81"/>
                  <a:gd name="T54" fmla="*/ 31 w 75"/>
                  <a:gd name="T55" fmla="*/ 71 h 81"/>
                  <a:gd name="T56" fmla="*/ 28 w 75"/>
                  <a:gd name="T57" fmla="*/ 73 h 81"/>
                  <a:gd name="T58" fmla="*/ 26 w 75"/>
                  <a:gd name="T59" fmla="*/ 81 h 81"/>
                  <a:gd name="T60" fmla="*/ 23 w 75"/>
                  <a:gd name="T61" fmla="*/ 79 h 81"/>
                  <a:gd name="T62" fmla="*/ 23 w 75"/>
                  <a:gd name="T63" fmla="*/ 79 h 81"/>
                  <a:gd name="T64" fmla="*/ 21 w 75"/>
                  <a:gd name="T65" fmla="*/ 71 h 81"/>
                  <a:gd name="T66" fmla="*/ 18 w 75"/>
                  <a:gd name="T67" fmla="*/ 63 h 81"/>
                  <a:gd name="T68" fmla="*/ 13 w 75"/>
                  <a:gd name="T69" fmla="*/ 58 h 81"/>
                  <a:gd name="T70" fmla="*/ 10 w 75"/>
                  <a:gd name="T71" fmla="*/ 55 h 81"/>
                  <a:gd name="T72" fmla="*/ 8 w 75"/>
                  <a:gd name="T73" fmla="*/ 47 h 81"/>
                  <a:gd name="T74" fmla="*/ 5 w 75"/>
                  <a:gd name="T75" fmla="*/ 42 h 81"/>
                  <a:gd name="T76" fmla="*/ 2 w 75"/>
                  <a:gd name="T77" fmla="*/ 39 h 81"/>
                  <a:gd name="T78" fmla="*/ 10 w 75"/>
                  <a:gd name="T79" fmla="*/ 37 h 81"/>
                  <a:gd name="T80" fmla="*/ 18 w 75"/>
                  <a:gd name="T81" fmla="*/ 34 h 81"/>
                  <a:gd name="T82" fmla="*/ 15 w 75"/>
                  <a:gd name="T83" fmla="*/ 26 h 81"/>
                  <a:gd name="T84" fmla="*/ 15 w 75"/>
                  <a:gd name="T85" fmla="*/ 16 h 81"/>
                  <a:gd name="T86" fmla="*/ 15 w 75"/>
                  <a:gd name="T87" fmla="*/ 11 h 81"/>
                  <a:gd name="T88" fmla="*/ 23 w 75"/>
                  <a:gd name="T89" fmla="*/ 8 h 81"/>
                  <a:gd name="T90" fmla="*/ 31 w 75"/>
                  <a:gd name="T91" fmla="*/ 3 h 81"/>
                  <a:gd name="T92" fmla="*/ 34 w 75"/>
                  <a:gd name="T93" fmla="*/ 3 h 81"/>
                  <a:gd name="T94" fmla="*/ 42 w 75"/>
                  <a:gd name="T95" fmla="*/ 0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75" h="81">
                    <a:moveTo>
                      <a:pt x="42" y="0"/>
                    </a:moveTo>
                    <a:lnTo>
                      <a:pt x="44" y="0"/>
                    </a:lnTo>
                    <a:lnTo>
                      <a:pt x="42" y="0"/>
                    </a:lnTo>
                    <a:lnTo>
                      <a:pt x="44" y="0"/>
                    </a:lnTo>
                    <a:lnTo>
                      <a:pt x="47" y="0"/>
                    </a:lnTo>
                    <a:lnTo>
                      <a:pt x="44" y="0"/>
                    </a:lnTo>
                    <a:lnTo>
                      <a:pt x="47" y="0"/>
                    </a:lnTo>
                    <a:lnTo>
                      <a:pt x="49" y="0"/>
                    </a:lnTo>
                    <a:lnTo>
                      <a:pt x="52" y="0"/>
                    </a:lnTo>
                    <a:lnTo>
                      <a:pt x="52" y="3"/>
                    </a:lnTo>
                    <a:lnTo>
                      <a:pt x="52" y="0"/>
                    </a:lnTo>
                    <a:lnTo>
                      <a:pt x="55" y="0"/>
                    </a:lnTo>
                    <a:lnTo>
                      <a:pt x="55" y="3"/>
                    </a:lnTo>
                    <a:lnTo>
                      <a:pt x="52" y="3"/>
                    </a:lnTo>
                    <a:lnTo>
                      <a:pt x="55" y="3"/>
                    </a:lnTo>
                    <a:lnTo>
                      <a:pt x="55" y="5"/>
                    </a:lnTo>
                    <a:lnTo>
                      <a:pt x="55" y="8"/>
                    </a:lnTo>
                    <a:lnTo>
                      <a:pt x="55" y="5"/>
                    </a:lnTo>
                    <a:lnTo>
                      <a:pt x="57" y="5"/>
                    </a:lnTo>
                    <a:lnTo>
                      <a:pt x="57" y="8"/>
                    </a:lnTo>
                    <a:lnTo>
                      <a:pt x="57" y="11"/>
                    </a:lnTo>
                    <a:lnTo>
                      <a:pt x="60" y="11"/>
                    </a:lnTo>
                    <a:lnTo>
                      <a:pt x="57" y="11"/>
                    </a:lnTo>
                    <a:lnTo>
                      <a:pt x="60" y="11"/>
                    </a:lnTo>
                    <a:lnTo>
                      <a:pt x="60" y="13"/>
                    </a:lnTo>
                    <a:lnTo>
                      <a:pt x="62" y="13"/>
                    </a:lnTo>
                    <a:lnTo>
                      <a:pt x="62" y="11"/>
                    </a:lnTo>
                    <a:lnTo>
                      <a:pt x="62" y="8"/>
                    </a:lnTo>
                    <a:lnTo>
                      <a:pt x="62" y="5"/>
                    </a:lnTo>
                    <a:lnTo>
                      <a:pt x="65" y="5"/>
                    </a:lnTo>
                    <a:lnTo>
                      <a:pt x="68" y="5"/>
                    </a:lnTo>
                    <a:lnTo>
                      <a:pt x="70" y="5"/>
                    </a:lnTo>
                    <a:lnTo>
                      <a:pt x="70" y="8"/>
                    </a:lnTo>
                    <a:lnTo>
                      <a:pt x="70" y="5"/>
                    </a:lnTo>
                    <a:lnTo>
                      <a:pt x="73" y="5"/>
                    </a:lnTo>
                    <a:lnTo>
                      <a:pt x="75" y="5"/>
                    </a:lnTo>
                    <a:lnTo>
                      <a:pt x="75" y="8"/>
                    </a:lnTo>
                    <a:lnTo>
                      <a:pt x="75" y="11"/>
                    </a:lnTo>
                    <a:lnTo>
                      <a:pt x="73" y="11"/>
                    </a:lnTo>
                    <a:lnTo>
                      <a:pt x="73" y="13"/>
                    </a:lnTo>
                    <a:lnTo>
                      <a:pt x="70" y="13"/>
                    </a:lnTo>
                    <a:lnTo>
                      <a:pt x="68" y="13"/>
                    </a:lnTo>
                    <a:lnTo>
                      <a:pt x="68" y="16"/>
                    </a:lnTo>
                    <a:lnTo>
                      <a:pt x="70" y="16"/>
                    </a:lnTo>
                    <a:lnTo>
                      <a:pt x="68" y="16"/>
                    </a:lnTo>
                    <a:lnTo>
                      <a:pt x="68" y="18"/>
                    </a:lnTo>
                    <a:lnTo>
                      <a:pt x="65" y="18"/>
                    </a:lnTo>
                    <a:lnTo>
                      <a:pt x="68" y="18"/>
                    </a:lnTo>
                    <a:lnTo>
                      <a:pt x="68" y="21"/>
                    </a:lnTo>
                    <a:lnTo>
                      <a:pt x="65" y="21"/>
                    </a:lnTo>
                    <a:lnTo>
                      <a:pt x="65" y="24"/>
                    </a:lnTo>
                    <a:lnTo>
                      <a:pt x="65" y="26"/>
                    </a:lnTo>
                    <a:lnTo>
                      <a:pt x="62" y="26"/>
                    </a:lnTo>
                    <a:lnTo>
                      <a:pt x="62" y="24"/>
                    </a:lnTo>
                    <a:lnTo>
                      <a:pt x="62" y="26"/>
                    </a:lnTo>
                    <a:lnTo>
                      <a:pt x="60" y="26"/>
                    </a:lnTo>
                    <a:lnTo>
                      <a:pt x="60" y="29"/>
                    </a:lnTo>
                    <a:lnTo>
                      <a:pt x="60" y="32"/>
                    </a:lnTo>
                    <a:lnTo>
                      <a:pt x="60" y="34"/>
                    </a:lnTo>
                    <a:lnTo>
                      <a:pt x="60" y="37"/>
                    </a:lnTo>
                    <a:lnTo>
                      <a:pt x="57" y="37"/>
                    </a:lnTo>
                    <a:lnTo>
                      <a:pt x="60" y="37"/>
                    </a:lnTo>
                    <a:lnTo>
                      <a:pt x="57" y="37"/>
                    </a:lnTo>
                    <a:lnTo>
                      <a:pt x="60" y="37"/>
                    </a:lnTo>
                    <a:lnTo>
                      <a:pt x="57" y="37"/>
                    </a:lnTo>
                    <a:lnTo>
                      <a:pt x="60" y="37"/>
                    </a:lnTo>
                    <a:lnTo>
                      <a:pt x="57" y="37"/>
                    </a:lnTo>
                    <a:lnTo>
                      <a:pt x="57" y="34"/>
                    </a:lnTo>
                    <a:lnTo>
                      <a:pt x="55" y="34"/>
                    </a:lnTo>
                    <a:lnTo>
                      <a:pt x="55" y="37"/>
                    </a:lnTo>
                    <a:lnTo>
                      <a:pt x="55" y="39"/>
                    </a:lnTo>
                    <a:lnTo>
                      <a:pt x="52" y="39"/>
                    </a:lnTo>
                    <a:lnTo>
                      <a:pt x="52" y="42"/>
                    </a:lnTo>
                    <a:lnTo>
                      <a:pt x="52" y="45"/>
                    </a:lnTo>
                    <a:lnTo>
                      <a:pt x="55" y="45"/>
                    </a:lnTo>
                    <a:lnTo>
                      <a:pt x="52" y="45"/>
                    </a:lnTo>
                    <a:lnTo>
                      <a:pt x="52" y="47"/>
                    </a:lnTo>
                    <a:lnTo>
                      <a:pt x="49" y="47"/>
                    </a:lnTo>
                    <a:lnTo>
                      <a:pt x="49" y="50"/>
                    </a:lnTo>
                    <a:lnTo>
                      <a:pt x="49" y="52"/>
                    </a:lnTo>
                    <a:lnTo>
                      <a:pt x="49" y="55"/>
                    </a:lnTo>
                    <a:lnTo>
                      <a:pt x="47" y="55"/>
                    </a:lnTo>
                    <a:lnTo>
                      <a:pt x="49" y="55"/>
                    </a:lnTo>
                    <a:lnTo>
                      <a:pt x="49" y="58"/>
                    </a:lnTo>
                    <a:lnTo>
                      <a:pt x="49" y="60"/>
                    </a:lnTo>
                    <a:lnTo>
                      <a:pt x="49" y="63"/>
                    </a:lnTo>
                    <a:lnTo>
                      <a:pt x="52" y="63"/>
                    </a:lnTo>
                    <a:lnTo>
                      <a:pt x="49" y="63"/>
                    </a:lnTo>
                    <a:lnTo>
                      <a:pt x="49" y="65"/>
                    </a:lnTo>
                    <a:lnTo>
                      <a:pt x="49" y="68"/>
                    </a:lnTo>
                    <a:lnTo>
                      <a:pt x="49" y="65"/>
                    </a:lnTo>
                    <a:lnTo>
                      <a:pt x="47" y="65"/>
                    </a:lnTo>
                    <a:lnTo>
                      <a:pt x="47" y="68"/>
                    </a:lnTo>
                    <a:lnTo>
                      <a:pt x="44" y="68"/>
                    </a:lnTo>
                    <a:lnTo>
                      <a:pt x="44" y="65"/>
                    </a:lnTo>
                    <a:lnTo>
                      <a:pt x="44" y="68"/>
                    </a:lnTo>
                    <a:lnTo>
                      <a:pt x="44" y="71"/>
                    </a:lnTo>
                    <a:lnTo>
                      <a:pt x="44" y="68"/>
                    </a:lnTo>
                    <a:lnTo>
                      <a:pt x="44" y="71"/>
                    </a:lnTo>
                    <a:lnTo>
                      <a:pt x="47" y="71"/>
                    </a:lnTo>
                    <a:lnTo>
                      <a:pt x="44" y="71"/>
                    </a:lnTo>
                    <a:lnTo>
                      <a:pt x="44" y="73"/>
                    </a:lnTo>
                    <a:lnTo>
                      <a:pt x="44" y="76"/>
                    </a:lnTo>
                    <a:lnTo>
                      <a:pt x="44" y="73"/>
                    </a:lnTo>
                    <a:lnTo>
                      <a:pt x="42" y="73"/>
                    </a:lnTo>
                    <a:lnTo>
                      <a:pt x="42" y="76"/>
                    </a:lnTo>
                    <a:lnTo>
                      <a:pt x="39" y="76"/>
                    </a:lnTo>
                    <a:lnTo>
                      <a:pt x="39" y="73"/>
                    </a:lnTo>
                    <a:lnTo>
                      <a:pt x="36" y="73"/>
                    </a:lnTo>
                    <a:lnTo>
                      <a:pt x="36" y="71"/>
                    </a:lnTo>
                    <a:lnTo>
                      <a:pt x="34" y="71"/>
                    </a:lnTo>
                    <a:lnTo>
                      <a:pt x="31" y="71"/>
                    </a:lnTo>
                    <a:lnTo>
                      <a:pt x="31" y="73"/>
                    </a:lnTo>
                    <a:lnTo>
                      <a:pt x="31" y="71"/>
                    </a:lnTo>
                    <a:lnTo>
                      <a:pt x="31" y="73"/>
                    </a:lnTo>
                    <a:lnTo>
                      <a:pt x="28" y="73"/>
                    </a:lnTo>
                    <a:lnTo>
                      <a:pt x="28" y="76"/>
                    </a:lnTo>
                    <a:lnTo>
                      <a:pt x="26" y="76"/>
                    </a:lnTo>
                    <a:lnTo>
                      <a:pt x="26" y="79"/>
                    </a:lnTo>
                    <a:lnTo>
                      <a:pt x="26" y="81"/>
                    </a:lnTo>
                    <a:lnTo>
                      <a:pt x="26" y="79"/>
                    </a:lnTo>
                    <a:lnTo>
                      <a:pt x="26" y="81"/>
                    </a:lnTo>
                    <a:lnTo>
                      <a:pt x="26" y="79"/>
                    </a:lnTo>
                    <a:lnTo>
                      <a:pt x="23" y="79"/>
                    </a:lnTo>
                    <a:lnTo>
                      <a:pt x="26" y="79"/>
                    </a:lnTo>
                    <a:lnTo>
                      <a:pt x="26" y="76"/>
                    </a:lnTo>
                    <a:lnTo>
                      <a:pt x="23" y="76"/>
                    </a:lnTo>
                    <a:lnTo>
                      <a:pt x="23" y="79"/>
                    </a:lnTo>
                    <a:lnTo>
                      <a:pt x="23" y="76"/>
                    </a:lnTo>
                    <a:lnTo>
                      <a:pt x="23" y="73"/>
                    </a:lnTo>
                    <a:lnTo>
                      <a:pt x="21" y="73"/>
                    </a:lnTo>
                    <a:lnTo>
                      <a:pt x="21" y="71"/>
                    </a:lnTo>
                    <a:lnTo>
                      <a:pt x="21" y="68"/>
                    </a:lnTo>
                    <a:lnTo>
                      <a:pt x="21" y="65"/>
                    </a:lnTo>
                    <a:lnTo>
                      <a:pt x="18" y="65"/>
                    </a:lnTo>
                    <a:lnTo>
                      <a:pt x="18" y="63"/>
                    </a:lnTo>
                    <a:lnTo>
                      <a:pt x="18" y="60"/>
                    </a:lnTo>
                    <a:lnTo>
                      <a:pt x="15" y="60"/>
                    </a:lnTo>
                    <a:lnTo>
                      <a:pt x="15" y="58"/>
                    </a:lnTo>
                    <a:lnTo>
                      <a:pt x="13" y="58"/>
                    </a:lnTo>
                    <a:lnTo>
                      <a:pt x="13" y="55"/>
                    </a:lnTo>
                    <a:lnTo>
                      <a:pt x="15" y="55"/>
                    </a:lnTo>
                    <a:lnTo>
                      <a:pt x="13" y="55"/>
                    </a:lnTo>
                    <a:lnTo>
                      <a:pt x="10" y="55"/>
                    </a:lnTo>
                    <a:lnTo>
                      <a:pt x="10" y="52"/>
                    </a:lnTo>
                    <a:lnTo>
                      <a:pt x="10" y="50"/>
                    </a:lnTo>
                    <a:lnTo>
                      <a:pt x="8" y="50"/>
                    </a:lnTo>
                    <a:lnTo>
                      <a:pt x="8" y="47"/>
                    </a:lnTo>
                    <a:lnTo>
                      <a:pt x="8" y="45"/>
                    </a:lnTo>
                    <a:lnTo>
                      <a:pt x="5" y="45"/>
                    </a:lnTo>
                    <a:lnTo>
                      <a:pt x="2" y="45"/>
                    </a:lnTo>
                    <a:lnTo>
                      <a:pt x="5" y="42"/>
                    </a:lnTo>
                    <a:lnTo>
                      <a:pt x="2" y="42"/>
                    </a:lnTo>
                    <a:lnTo>
                      <a:pt x="2" y="39"/>
                    </a:lnTo>
                    <a:lnTo>
                      <a:pt x="0" y="39"/>
                    </a:lnTo>
                    <a:lnTo>
                      <a:pt x="2" y="39"/>
                    </a:lnTo>
                    <a:lnTo>
                      <a:pt x="5" y="39"/>
                    </a:lnTo>
                    <a:lnTo>
                      <a:pt x="5" y="37"/>
                    </a:lnTo>
                    <a:lnTo>
                      <a:pt x="8" y="37"/>
                    </a:lnTo>
                    <a:lnTo>
                      <a:pt x="10" y="37"/>
                    </a:lnTo>
                    <a:lnTo>
                      <a:pt x="13" y="37"/>
                    </a:lnTo>
                    <a:lnTo>
                      <a:pt x="13" y="34"/>
                    </a:lnTo>
                    <a:lnTo>
                      <a:pt x="15" y="34"/>
                    </a:lnTo>
                    <a:lnTo>
                      <a:pt x="18" y="34"/>
                    </a:lnTo>
                    <a:lnTo>
                      <a:pt x="18" y="32"/>
                    </a:lnTo>
                    <a:lnTo>
                      <a:pt x="18" y="29"/>
                    </a:lnTo>
                    <a:lnTo>
                      <a:pt x="18" y="26"/>
                    </a:lnTo>
                    <a:lnTo>
                      <a:pt x="15" y="26"/>
                    </a:lnTo>
                    <a:lnTo>
                      <a:pt x="15" y="24"/>
                    </a:lnTo>
                    <a:lnTo>
                      <a:pt x="15" y="21"/>
                    </a:lnTo>
                    <a:lnTo>
                      <a:pt x="15" y="18"/>
                    </a:lnTo>
                    <a:lnTo>
                      <a:pt x="15" y="16"/>
                    </a:lnTo>
                    <a:lnTo>
                      <a:pt x="15" y="18"/>
                    </a:lnTo>
                    <a:lnTo>
                      <a:pt x="15" y="16"/>
                    </a:lnTo>
                    <a:lnTo>
                      <a:pt x="15" y="13"/>
                    </a:lnTo>
                    <a:lnTo>
                      <a:pt x="15" y="11"/>
                    </a:lnTo>
                    <a:lnTo>
                      <a:pt x="15" y="8"/>
                    </a:lnTo>
                    <a:lnTo>
                      <a:pt x="18" y="8"/>
                    </a:lnTo>
                    <a:lnTo>
                      <a:pt x="21" y="8"/>
                    </a:lnTo>
                    <a:lnTo>
                      <a:pt x="23" y="8"/>
                    </a:lnTo>
                    <a:lnTo>
                      <a:pt x="26" y="8"/>
                    </a:lnTo>
                    <a:lnTo>
                      <a:pt x="26" y="5"/>
                    </a:lnTo>
                    <a:lnTo>
                      <a:pt x="28" y="5"/>
                    </a:lnTo>
                    <a:lnTo>
                      <a:pt x="31" y="3"/>
                    </a:lnTo>
                    <a:lnTo>
                      <a:pt x="34" y="3"/>
                    </a:lnTo>
                    <a:lnTo>
                      <a:pt x="31" y="0"/>
                    </a:lnTo>
                    <a:lnTo>
                      <a:pt x="34" y="0"/>
                    </a:lnTo>
                    <a:lnTo>
                      <a:pt x="34" y="3"/>
                    </a:lnTo>
                    <a:lnTo>
                      <a:pt x="34" y="0"/>
                    </a:lnTo>
                    <a:lnTo>
                      <a:pt x="36" y="0"/>
                    </a:lnTo>
                    <a:lnTo>
                      <a:pt x="39" y="0"/>
                    </a:lnTo>
                    <a:lnTo>
                      <a:pt x="42" y="0"/>
                    </a:lnTo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99" name="Freeform 263"/>
              <p:cNvSpPr>
                <a:spLocks/>
              </p:cNvSpPr>
              <p:nvPr/>
            </p:nvSpPr>
            <p:spPr bwMode="auto">
              <a:xfrm>
                <a:off x="3965" y="722"/>
                <a:ext cx="1089" cy="551"/>
              </a:xfrm>
              <a:custGeom>
                <a:avLst/>
                <a:gdLst>
                  <a:gd name="T0" fmla="*/ 1086 w 1089"/>
                  <a:gd name="T1" fmla="*/ 18 h 551"/>
                  <a:gd name="T2" fmla="*/ 1070 w 1089"/>
                  <a:gd name="T3" fmla="*/ 36 h 551"/>
                  <a:gd name="T4" fmla="*/ 1044 w 1089"/>
                  <a:gd name="T5" fmla="*/ 54 h 551"/>
                  <a:gd name="T6" fmla="*/ 1023 w 1089"/>
                  <a:gd name="T7" fmla="*/ 67 h 551"/>
                  <a:gd name="T8" fmla="*/ 1008 w 1089"/>
                  <a:gd name="T9" fmla="*/ 83 h 551"/>
                  <a:gd name="T10" fmla="*/ 987 w 1089"/>
                  <a:gd name="T11" fmla="*/ 94 h 551"/>
                  <a:gd name="T12" fmla="*/ 974 w 1089"/>
                  <a:gd name="T13" fmla="*/ 120 h 551"/>
                  <a:gd name="T14" fmla="*/ 958 w 1089"/>
                  <a:gd name="T15" fmla="*/ 138 h 551"/>
                  <a:gd name="T16" fmla="*/ 940 w 1089"/>
                  <a:gd name="T17" fmla="*/ 154 h 551"/>
                  <a:gd name="T18" fmla="*/ 916 w 1089"/>
                  <a:gd name="T19" fmla="*/ 172 h 551"/>
                  <a:gd name="T20" fmla="*/ 898 w 1089"/>
                  <a:gd name="T21" fmla="*/ 193 h 551"/>
                  <a:gd name="T22" fmla="*/ 877 w 1089"/>
                  <a:gd name="T23" fmla="*/ 193 h 551"/>
                  <a:gd name="T24" fmla="*/ 872 w 1089"/>
                  <a:gd name="T25" fmla="*/ 185 h 551"/>
                  <a:gd name="T26" fmla="*/ 859 w 1089"/>
                  <a:gd name="T27" fmla="*/ 195 h 551"/>
                  <a:gd name="T28" fmla="*/ 846 w 1089"/>
                  <a:gd name="T29" fmla="*/ 209 h 551"/>
                  <a:gd name="T30" fmla="*/ 830 w 1089"/>
                  <a:gd name="T31" fmla="*/ 222 h 551"/>
                  <a:gd name="T32" fmla="*/ 849 w 1089"/>
                  <a:gd name="T33" fmla="*/ 222 h 551"/>
                  <a:gd name="T34" fmla="*/ 841 w 1089"/>
                  <a:gd name="T35" fmla="*/ 242 h 551"/>
                  <a:gd name="T36" fmla="*/ 809 w 1089"/>
                  <a:gd name="T37" fmla="*/ 261 h 551"/>
                  <a:gd name="T38" fmla="*/ 778 w 1089"/>
                  <a:gd name="T39" fmla="*/ 276 h 551"/>
                  <a:gd name="T40" fmla="*/ 739 w 1089"/>
                  <a:gd name="T41" fmla="*/ 282 h 551"/>
                  <a:gd name="T42" fmla="*/ 729 w 1089"/>
                  <a:gd name="T43" fmla="*/ 295 h 551"/>
                  <a:gd name="T44" fmla="*/ 702 w 1089"/>
                  <a:gd name="T45" fmla="*/ 318 h 551"/>
                  <a:gd name="T46" fmla="*/ 687 w 1089"/>
                  <a:gd name="T47" fmla="*/ 326 h 551"/>
                  <a:gd name="T48" fmla="*/ 658 w 1089"/>
                  <a:gd name="T49" fmla="*/ 331 h 551"/>
                  <a:gd name="T50" fmla="*/ 624 w 1089"/>
                  <a:gd name="T51" fmla="*/ 352 h 551"/>
                  <a:gd name="T52" fmla="*/ 585 w 1089"/>
                  <a:gd name="T53" fmla="*/ 355 h 551"/>
                  <a:gd name="T54" fmla="*/ 548 w 1089"/>
                  <a:gd name="T55" fmla="*/ 357 h 551"/>
                  <a:gd name="T56" fmla="*/ 528 w 1089"/>
                  <a:gd name="T57" fmla="*/ 376 h 551"/>
                  <a:gd name="T58" fmla="*/ 543 w 1089"/>
                  <a:gd name="T59" fmla="*/ 386 h 551"/>
                  <a:gd name="T60" fmla="*/ 561 w 1089"/>
                  <a:gd name="T61" fmla="*/ 381 h 551"/>
                  <a:gd name="T62" fmla="*/ 530 w 1089"/>
                  <a:gd name="T63" fmla="*/ 399 h 551"/>
                  <a:gd name="T64" fmla="*/ 501 w 1089"/>
                  <a:gd name="T65" fmla="*/ 412 h 551"/>
                  <a:gd name="T66" fmla="*/ 468 w 1089"/>
                  <a:gd name="T67" fmla="*/ 433 h 551"/>
                  <a:gd name="T68" fmla="*/ 441 w 1089"/>
                  <a:gd name="T69" fmla="*/ 470 h 551"/>
                  <a:gd name="T70" fmla="*/ 423 w 1089"/>
                  <a:gd name="T71" fmla="*/ 498 h 551"/>
                  <a:gd name="T72" fmla="*/ 405 w 1089"/>
                  <a:gd name="T73" fmla="*/ 517 h 551"/>
                  <a:gd name="T74" fmla="*/ 379 w 1089"/>
                  <a:gd name="T75" fmla="*/ 514 h 551"/>
                  <a:gd name="T76" fmla="*/ 347 w 1089"/>
                  <a:gd name="T77" fmla="*/ 525 h 551"/>
                  <a:gd name="T78" fmla="*/ 327 w 1089"/>
                  <a:gd name="T79" fmla="*/ 548 h 551"/>
                  <a:gd name="T80" fmla="*/ 329 w 1089"/>
                  <a:gd name="T81" fmla="*/ 509 h 551"/>
                  <a:gd name="T82" fmla="*/ 212 w 1089"/>
                  <a:gd name="T83" fmla="*/ 384 h 551"/>
                  <a:gd name="T84" fmla="*/ 212 w 1089"/>
                  <a:gd name="T85" fmla="*/ 373 h 551"/>
                  <a:gd name="T86" fmla="*/ 193 w 1089"/>
                  <a:gd name="T87" fmla="*/ 344 h 551"/>
                  <a:gd name="T88" fmla="*/ 157 w 1089"/>
                  <a:gd name="T89" fmla="*/ 357 h 551"/>
                  <a:gd name="T90" fmla="*/ 133 w 1089"/>
                  <a:gd name="T91" fmla="*/ 378 h 551"/>
                  <a:gd name="T92" fmla="*/ 113 w 1089"/>
                  <a:gd name="T93" fmla="*/ 384 h 551"/>
                  <a:gd name="T94" fmla="*/ 79 w 1089"/>
                  <a:gd name="T95" fmla="*/ 378 h 551"/>
                  <a:gd name="T96" fmla="*/ 73 w 1089"/>
                  <a:gd name="T97" fmla="*/ 355 h 551"/>
                  <a:gd name="T98" fmla="*/ 47 w 1089"/>
                  <a:gd name="T99" fmla="*/ 347 h 551"/>
                  <a:gd name="T100" fmla="*/ 21 w 1089"/>
                  <a:gd name="T101" fmla="*/ 376 h 551"/>
                  <a:gd name="T102" fmla="*/ 11 w 1089"/>
                  <a:gd name="T103" fmla="*/ 415 h 551"/>
                  <a:gd name="T104" fmla="*/ 3 w 1089"/>
                  <a:gd name="T105" fmla="*/ 441 h 551"/>
                  <a:gd name="T106" fmla="*/ 13 w 1089"/>
                  <a:gd name="T107" fmla="*/ 470 h 551"/>
                  <a:gd name="T108" fmla="*/ 53 w 1089"/>
                  <a:gd name="T109" fmla="*/ 478 h 551"/>
                  <a:gd name="T110" fmla="*/ 76 w 1089"/>
                  <a:gd name="T111" fmla="*/ 483 h 551"/>
                  <a:gd name="T112" fmla="*/ 97 w 1089"/>
                  <a:gd name="T113" fmla="*/ 496 h 551"/>
                  <a:gd name="T114" fmla="*/ 63 w 1089"/>
                  <a:gd name="T115" fmla="*/ 512 h 551"/>
                  <a:gd name="T116" fmla="*/ 86 w 1089"/>
                  <a:gd name="T117" fmla="*/ 530 h 551"/>
                  <a:gd name="T118" fmla="*/ 118 w 1089"/>
                  <a:gd name="T119" fmla="*/ 548 h 5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089" h="551">
                    <a:moveTo>
                      <a:pt x="1081" y="0"/>
                    </a:moveTo>
                    <a:lnTo>
                      <a:pt x="1081" y="2"/>
                    </a:lnTo>
                    <a:lnTo>
                      <a:pt x="1084" y="2"/>
                    </a:lnTo>
                    <a:lnTo>
                      <a:pt x="1081" y="2"/>
                    </a:lnTo>
                    <a:lnTo>
                      <a:pt x="1084" y="2"/>
                    </a:lnTo>
                    <a:lnTo>
                      <a:pt x="1081" y="5"/>
                    </a:lnTo>
                    <a:lnTo>
                      <a:pt x="1084" y="5"/>
                    </a:lnTo>
                    <a:lnTo>
                      <a:pt x="1084" y="7"/>
                    </a:lnTo>
                    <a:lnTo>
                      <a:pt x="1084" y="10"/>
                    </a:lnTo>
                    <a:lnTo>
                      <a:pt x="1086" y="10"/>
                    </a:lnTo>
                    <a:lnTo>
                      <a:pt x="1086" y="13"/>
                    </a:lnTo>
                    <a:lnTo>
                      <a:pt x="1084" y="13"/>
                    </a:lnTo>
                    <a:lnTo>
                      <a:pt x="1086" y="13"/>
                    </a:lnTo>
                    <a:lnTo>
                      <a:pt x="1086" y="15"/>
                    </a:lnTo>
                    <a:lnTo>
                      <a:pt x="1084" y="15"/>
                    </a:lnTo>
                    <a:lnTo>
                      <a:pt x="1086" y="15"/>
                    </a:lnTo>
                    <a:lnTo>
                      <a:pt x="1086" y="18"/>
                    </a:lnTo>
                    <a:lnTo>
                      <a:pt x="1089" y="18"/>
                    </a:lnTo>
                    <a:lnTo>
                      <a:pt x="1086" y="18"/>
                    </a:lnTo>
                    <a:lnTo>
                      <a:pt x="1086" y="20"/>
                    </a:lnTo>
                    <a:lnTo>
                      <a:pt x="1084" y="20"/>
                    </a:lnTo>
                    <a:lnTo>
                      <a:pt x="1084" y="23"/>
                    </a:lnTo>
                    <a:lnTo>
                      <a:pt x="1084" y="20"/>
                    </a:lnTo>
                    <a:lnTo>
                      <a:pt x="1084" y="23"/>
                    </a:lnTo>
                    <a:lnTo>
                      <a:pt x="1081" y="23"/>
                    </a:lnTo>
                    <a:lnTo>
                      <a:pt x="1081" y="26"/>
                    </a:lnTo>
                    <a:lnTo>
                      <a:pt x="1078" y="26"/>
                    </a:lnTo>
                    <a:lnTo>
                      <a:pt x="1076" y="26"/>
                    </a:lnTo>
                    <a:lnTo>
                      <a:pt x="1076" y="28"/>
                    </a:lnTo>
                    <a:lnTo>
                      <a:pt x="1073" y="28"/>
                    </a:lnTo>
                    <a:lnTo>
                      <a:pt x="1073" y="31"/>
                    </a:lnTo>
                    <a:lnTo>
                      <a:pt x="1070" y="31"/>
                    </a:lnTo>
                    <a:lnTo>
                      <a:pt x="1070" y="34"/>
                    </a:lnTo>
                    <a:lnTo>
                      <a:pt x="1070" y="36"/>
                    </a:lnTo>
                    <a:lnTo>
                      <a:pt x="1068" y="36"/>
                    </a:lnTo>
                    <a:lnTo>
                      <a:pt x="1068" y="39"/>
                    </a:lnTo>
                    <a:lnTo>
                      <a:pt x="1065" y="41"/>
                    </a:lnTo>
                    <a:lnTo>
                      <a:pt x="1063" y="44"/>
                    </a:lnTo>
                    <a:lnTo>
                      <a:pt x="1060" y="44"/>
                    </a:lnTo>
                    <a:lnTo>
                      <a:pt x="1060" y="47"/>
                    </a:lnTo>
                    <a:lnTo>
                      <a:pt x="1057" y="47"/>
                    </a:lnTo>
                    <a:lnTo>
                      <a:pt x="1055" y="47"/>
                    </a:lnTo>
                    <a:lnTo>
                      <a:pt x="1055" y="49"/>
                    </a:lnTo>
                    <a:lnTo>
                      <a:pt x="1052" y="49"/>
                    </a:lnTo>
                    <a:lnTo>
                      <a:pt x="1052" y="52"/>
                    </a:lnTo>
                    <a:lnTo>
                      <a:pt x="1050" y="52"/>
                    </a:lnTo>
                    <a:lnTo>
                      <a:pt x="1050" y="54"/>
                    </a:lnTo>
                    <a:lnTo>
                      <a:pt x="1050" y="52"/>
                    </a:lnTo>
                    <a:lnTo>
                      <a:pt x="1050" y="54"/>
                    </a:lnTo>
                    <a:lnTo>
                      <a:pt x="1047" y="54"/>
                    </a:lnTo>
                    <a:lnTo>
                      <a:pt x="1044" y="54"/>
                    </a:lnTo>
                    <a:lnTo>
                      <a:pt x="1047" y="54"/>
                    </a:lnTo>
                    <a:lnTo>
                      <a:pt x="1047" y="57"/>
                    </a:lnTo>
                    <a:lnTo>
                      <a:pt x="1044" y="57"/>
                    </a:lnTo>
                    <a:lnTo>
                      <a:pt x="1044" y="54"/>
                    </a:lnTo>
                    <a:lnTo>
                      <a:pt x="1044" y="57"/>
                    </a:lnTo>
                    <a:lnTo>
                      <a:pt x="1042" y="57"/>
                    </a:lnTo>
                    <a:lnTo>
                      <a:pt x="1042" y="60"/>
                    </a:lnTo>
                    <a:lnTo>
                      <a:pt x="1039" y="60"/>
                    </a:lnTo>
                    <a:lnTo>
                      <a:pt x="1037" y="60"/>
                    </a:lnTo>
                    <a:lnTo>
                      <a:pt x="1034" y="60"/>
                    </a:lnTo>
                    <a:lnTo>
                      <a:pt x="1031" y="60"/>
                    </a:lnTo>
                    <a:lnTo>
                      <a:pt x="1029" y="60"/>
                    </a:lnTo>
                    <a:lnTo>
                      <a:pt x="1026" y="60"/>
                    </a:lnTo>
                    <a:lnTo>
                      <a:pt x="1026" y="62"/>
                    </a:lnTo>
                    <a:lnTo>
                      <a:pt x="1023" y="62"/>
                    </a:lnTo>
                    <a:lnTo>
                      <a:pt x="1023" y="65"/>
                    </a:lnTo>
                    <a:lnTo>
                      <a:pt x="1023" y="67"/>
                    </a:lnTo>
                    <a:lnTo>
                      <a:pt x="1021" y="67"/>
                    </a:lnTo>
                    <a:lnTo>
                      <a:pt x="1023" y="67"/>
                    </a:lnTo>
                    <a:lnTo>
                      <a:pt x="1021" y="67"/>
                    </a:lnTo>
                    <a:lnTo>
                      <a:pt x="1018" y="67"/>
                    </a:lnTo>
                    <a:lnTo>
                      <a:pt x="1018" y="70"/>
                    </a:lnTo>
                    <a:lnTo>
                      <a:pt x="1018" y="73"/>
                    </a:lnTo>
                    <a:lnTo>
                      <a:pt x="1016" y="73"/>
                    </a:lnTo>
                    <a:lnTo>
                      <a:pt x="1016" y="75"/>
                    </a:lnTo>
                    <a:lnTo>
                      <a:pt x="1016" y="78"/>
                    </a:lnTo>
                    <a:lnTo>
                      <a:pt x="1016" y="75"/>
                    </a:lnTo>
                    <a:lnTo>
                      <a:pt x="1016" y="78"/>
                    </a:lnTo>
                    <a:lnTo>
                      <a:pt x="1013" y="78"/>
                    </a:lnTo>
                    <a:lnTo>
                      <a:pt x="1013" y="75"/>
                    </a:lnTo>
                    <a:lnTo>
                      <a:pt x="1013" y="78"/>
                    </a:lnTo>
                    <a:lnTo>
                      <a:pt x="1013" y="81"/>
                    </a:lnTo>
                    <a:lnTo>
                      <a:pt x="1010" y="81"/>
                    </a:lnTo>
                    <a:lnTo>
                      <a:pt x="1008" y="83"/>
                    </a:lnTo>
                    <a:lnTo>
                      <a:pt x="1008" y="86"/>
                    </a:lnTo>
                    <a:lnTo>
                      <a:pt x="1005" y="86"/>
                    </a:lnTo>
                    <a:lnTo>
                      <a:pt x="1003" y="86"/>
                    </a:lnTo>
                    <a:lnTo>
                      <a:pt x="1000" y="86"/>
                    </a:lnTo>
                    <a:lnTo>
                      <a:pt x="997" y="86"/>
                    </a:lnTo>
                    <a:lnTo>
                      <a:pt x="1000" y="86"/>
                    </a:lnTo>
                    <a:lnTo>
                      <a:pt x="997" y="86"/>
                    </a:lnTo>
                    <a:lnTo>
                      <a:pt x="1000" y="86"/>
                    </a:lnTo>
                    <a:lnTo>
                      <a:pt x="997" y="86"/>
                    </a:lnTo>
                    <a:lnTo>
                      <a:pt x="997" y="83"/>
                    </a:lnTo>
                    <a:lnTo>
                      <a:pt x="997" y="86"/>
                    </a:lnTo>
                    <a:lnTo>
                      <a:pt x="995" y="86"/>
                    </a:lnTo>
                    <a:lnTo>
                      <a:pt x="992" y="86"/>
                    </a:lnTo>
                    <a:lnTo>
                      <a:pt x="992" y="88"/>
                    </a:lnTo>
                    <a:lnTo>
                      <a:pt x="990" y="91"/>
                    </a:lnTo>
                    <a:lnTo>
                      <a:pt x="990" y="94"/>
                    </a:lnTo>
                    <a:lnTo>
                      <a:pt x="987" y="94"/>
                    </a:lnTo>
                    <a:lnTo>
                      <a:pt x="987" y="96"/>
                    </a:lnTo>
                    <a:lnTo>
                      <a:pt x="984" y="96"/>
                    </a:lnTo>
                    <a:lnTo>
                      <a:pt x="984" y="99"/>
                    </a:lnTo>
                    <a:lnTo>
                      <a:pt x="984" y="101"/>
                    </a:lnTo>
                    <a:lnTo>
                      <a:pt x="982" y="101"/>
                    </a:lnTo>
                    <a:lnTo>
                      <a:pt x="982" y="104"/>
                    </a:lnTo>
                    <a:lnTo>
                      <a:pt x="984" y="104"/>
                    </a:lnTo>
                    <a:lnTo>
                      <a:pt x="982" y="104"/>
                    </a:lnTo>
                    <a:lnTo>
                      <a:pt x="982" y="107"/>
                    </a:lnTo>
                    <a:lnTo>
                      <a:pt x="982" y="109"/>
                    </a:lnTo>
                    <a:lnTo>
                      <a:pt x="979" y="109"/>
                    </a:lnTo>
                    <a:lnTo>
                      <a:pt x="979" y="112"/>
                    </a:lnTo>
                    <a:lnTo>
                      <a:pt x="977" y="112"/>
                    </a:lnTo>
                    <a:lnTo>
                      <a:pt x="977" y="114"/>
                    </a:lnTo>
                    <a:lnTo>
                      <a:pt x="977" y="117"/>
                    </a:lnTo>
                    <a:lnTo>
                      <a:pt x="974" y="117"/>
                    </a:lnTo>
                    <a:lnTo>
                      <a:pt x="974" y="120"/>
                    </a:lnTo>
                    <a:lnTo>
                      <a:pt x="971" y="120"/>
                    </a:lnTo>
                    <a:lnTo>
                      <a:pt x="969" y="120"/>
                    </a:lnTo>
                    <a:lnTo>
                      <a:pt x="966" y="120"/>
                    </a:lnTo>
                    <a:lnTo>
                      <a:pt x="963" y="120"/>
                    </a:lnTo>
                    <a:lnTo>
                      <a:pt x="963" y="122"/>
                    </a:lnTo>
                    <a:lnTo>
                      <a:pt x="961" y="122"/>
                    </a:lnTo>
                    <a:lnTo>
                      <a:pt x="961" y="125"/>
                    </a:lnTo>
                    <a:lnTo>
                      <a:pt x="961" y="128"/>
                    </a:lnTo>
                    <a:lnTo>
                      <a:pt x="963" y="128"/>
                    </a:lnTo>
                    <a:lnTo>
                      <a:pt x="961" y="128"/>
                    </a:lnTo>
                    <a:lnTo>
                      <a:pt x="961" y="130"/>
                    </a:lnTo>
                    <a:lnTo>
                      <a:pt x="961" y="133"/>
                    </a:lnTo>
                    <a:lnTo>
                      <a:pt x="961" y="135"/>
                    </a:lnTo>
                    <a:lnTo>
                      <a:pt x="958" y="135"/>
                    </a:lnTo>
                    <a:lnTo>
                      <a:pt x="958" y="138"/>
                    </a:lnTo>
                    <a:lnTo>
                      <a:pt x="958" y="135"/>
                    </a:lnTo>
                    <a:lnTo>
                      <a:pt x="958" y="138"/>
                    </a:lnTo>
                    <a:lnTo>
                      <a:pt x="958" y="135"/>
                    </a:lnTo>
                    <a:lnTo>
                      <a:pt x="958" y="138"/>
                    </a:lnTo>
                    <a:lnTo>
                      <a:pt x="956" y="138"/>
                    </a:lnTo>
                    <a:lnTo>
                      <a:pt x="953" y="138"/>
                    </a:lnTo>
                    <a:lnTo>
                      <a:pt x="950" y="138"/>
                    </a:lnTo>
                    <a:lnTo>
                      <a:pt x="948" y="138"/>
                    </a:lnTo>
                    <a:lnTo>
                      <a:pt x="945" y="138"/>
                    </a:lnTo>
                    <a:lnTo>
                      <a:pt x="943" y="138"/>
                    </a:lnTo>
                    <a:lnTo>
                      <a:pt x="943" y="141"/>
                    </a:lnTo>
                    <a:lnTo>
                      <a:pt x="943" y="143"/>
                    </a:lnTo>
                    <a:lnTo>
                      <a:pt x="943" y="146"/>
                    </a:lnTo>
                    <a:lnTo>
                      <a:pt x="945" y="146"/>
                    </a:lnTo>
                    <a:lnTo>
                      <a:pt x="943" y="146"/>
                    </a:lnTo>
                    <a:lnTo>
                      <a:pt x="943" y="148"/>
                    </a:lnTo>
                    <a:lnTo>
                      <a:pt x="943" y="151"/>
                    </a:lnTo>
                    <a:lnTo>
                      <a:pt x="940" y="151"/>
                    </a:lnTo>
                    <a:lnTo>
                      <a:pt x="940" y="154"/>
                    </a:lnTo>
                    <a:lnTo>
                      <a:pt x="937" y="154"/>
                    </a:lnTo>
                    <a:lnTo>
                      <a:pt x="937" y="156"/>
                    </a:lnTo>
                    <a:lnTo>
                      <a:pt x="937" y="159"/>
                    </a:lnTo>
                    <a:lnTo>
                      <a:pt x="937" y="162"/>
                    </a:lnTo>
                    <a:lnTo>
                      <a:pt x="937" y="164"/>
                    </a:lnTo>
                    <a:lnTo>
                      <a:pt x="935" y="164"/>
                    </a:lnTo>
                    <a:lnTo>
                      <a:pt x="935" y="167"/>
                    </a:lnTo>
                    <a:lnTo>
                      <a:pt x="932" y="167"/>
                    </a:lnTo>
                    <a:lnTo>
                      <a:pt x="932" y="164"/>
                    </a:lnTo>
                    <a:lnTo>
                      <a:pt x="930" y="164"/>
                    </a:lnTo>
                    <a:lnTo>
                      <a:pt x="927" y="164"/>
                    </a:lnTo>
                    <a:lnTo>
                      <a:pt x="924" y="164"/>
                    </a:lnTo>
                    <a:lnTo>
                      <a:pt x="922" y="167"/>
                    </a:lnTo>
                    <a:lnTo>
                      <a:pt x="919" y="167"/>
                    </a:lnTo>
                    <a:lnTo>
                      <a:pt x="919" y="169"/>
                    </a:lnTo>
                    <a:lnTo>
                      <a:pt x="919" y="172"/>
                    </a:lnTo>
                    <a:lnTo>
                      <a:pt x="916" y="172"/>
                    </a:lnTo>
                    <a:lnTo>
                      <a:pt x="916" y="175"/>
                    </a:lnTo>
                    <a:lnTo>
                      <a:pt x="916" y="177"/>
                    </a:lnTo>
                    <a:lnTo>
                      <a:pt x="914" y="177"/>
                    </a:lnTo>
                    <a:lnTo>
                      <a:pt x="914" y="180"/>
                    </a:lnTo>
                    <a:lnTo>
                      <a:pt x="911" y="180"/>
                    </a:lnTo>
                    <a:lnTo>
                      <a:pt x="911" y="182"/>
                    </a:lnTo>
                    <a:lnTo>
                      <a:pt x="909" y="182"/>
                    </a:lnTo>
                    <a:lnTo>
                      <a:pt x="909" y="185"/>
                    </a:lnTo>
                    <a:lnTo>
                      <a:pt x="909" y="188"/>
                    </a:lnTo>
                    <a:lnTo>
                      <a:pt x="906" y="188"/>
                    </a:lnTo>
                    <a:lnTo>
                      <a:pt x="906" y="190"/>
                    </a:lnTo>
                    <a:lnTo>
                      <a:pt x="903" y="190"/>
                    </a:lnTo>
                    <a:lnTo>
                      <a:pt x="903" y="193"/>
                    </a:lnTo>
                    <a:lnTo>
                      <a:pt x="903" y="190"/>
                    </a:lnTo>
                    <a:lnTo>
                      <a:pt x="903" y="193"/>
                    </a:lnTo>
                    <a:lnTo>
                      <a:pt x="901" y="193"/>
                    </a:lnTo>
                    <a:lnTo>
                      <a:pt x="898" y="193"/>
                    </a:lnTo>
                    <a:lnTo>
                      <a:pt x="896" y="193"/>
                    </a:lnTo>
                    <a:lnTo>
                      <a:pt x="896" y="195"/>
                    </a:lnTo>
                    <a:lnTo>
                      <a:pt x="893" y="195"/>
                    </a:lnTo>
                    <a:lnTo>
                      <a:pt x="893" y="198"/>
                    </a:lnTo>
                    <a:lnTo>
                      <a:pt x="890" y="198"/>
                    </a:lnTo>
                    <a:lnTo>
                      <a:pt x="890" y="201"/>
                    </a:lnTo>
                    <a:lnTo>
                      <a:pt x="888" y="203"/>
                    </a:lnTo>
                    <a:lnTo>
                      <a:pt x="885" y="203"/>
                    </a:lnTo>
                    <a:lnTo>
                      <a:pt x="885" y="206"/>
                    </a:lnTo>
                    <a:lnTo>
                      <a:pt x="883" y="206"/>
                    </a:lnTo>
                    <a:lnTo>
                      <a:pt x="880" y="206"/>
                    </a:lnTo>
                    <a:lnTo>
                      <a:pt x="880" y="203"/>
                    </a:lnTo>
                    <a:lnTo>
                      <a:pt x="880" y="201"/>
                    </a:lnTo>
                    <a:lnTo>
                      <a:pt x="880" y="198"/>
                    </a:lnTo>
                    <a:lnTo>
                      <a:pt x="877" y="198"/>
                    </a:lnTo>
                    <a:lnTo>
                      <a:pt x="877" y="195"/>
                    </a:lnTo>
                    <a:lnTo>
                      <a:pt x="877" y="193"/>
                    </a:lnTo>
                    <a:lnTo>
                      <a:pt x="880" y="193"/>
                    </a:lnTo>
                    <a:lnTo>
                      <a:pt x="880" y="190"/>
                    </a:lnTo>
                    <a:lnTo>
                      <a:pt x="880" y="188"/>
                    </a:lnTo>
                    <a:lnTo>
                      <a:pt x="883" y="188"/>
                    </a:lnTo>
                    <a:lnTo>
                      <a:pt x="883" y="185"/>
                    </a:lnTo>
                    <a:lnTo>
                      <a:pt x="885" y="185"/>
                    </a:lnTo>
                    <a:lnTo>
                      <a:pt x="885" y="182"/>
                    </a:lnTo>
                    <a:lnTo>
                      <a:pt x="885" y="180"/>
                    </a:lnTo>
                    <a:lnTo>
                      <a:pt x="883" y="180"/>
                    </a:lnTo>
                    <a:lnTo>
                      <a:pt x="883" y="182"/>
                    </a:lnTo>
                    <a:lnTo>
                      <a:pt x="880" y="182"/>
                    </a:lnTo>
                    <a:lnTo>
                      <a:pt x="877" y="182"/>
                    </a:lnTo>
                    <a:lnTo>
                      <a:pt x="877" y="185"/>
                    </a:lnTo>
                    <a:lnTo>
                      <a:pt x="875" y="185"/>
                    </a:lnTo>
                    <a:lnTo>
                      <a:pt x="875" y="182"/>
                    </a:lnTo>
                    <a:lnTo>
                      <a:pt x="872" y="182"/>
                    </a:lnTo>
                    <a:lnTo>
                      <a:pt x="872" y="185"/>
                    </a:lnTo>
                    <a:lnTo>
                      <a:pt x="872" y="182"/>
                    </a:lnTo>
                    <a:lnTo>
                      <a:pt x="869" y="185"/>
                    </a:lnTo>
                    <a:lnTo>
                      <a:pt x="872" y="185"/>
                    </a:lnTo>
                    <a:lnTo>
                      <a:pt x="869" y="185"/>
                    </a:lnTo>
                    <a:lnTo>
                      <a:pt x="872" y="185"/>
                    </a:lnTo>
                    <a:lnTo>
                      <a:pt x="869" y="185"/>
                    </a:lnTo>
                    <a:lnTo>
                      <a:pt x="869" y="188"/>
                    </a:lnTo>
                    <a:lnTo>
                      <a:pt x="867" y="188"/>
                    </a:lnTo>
                    <a:lnTo>
                      <a:pt x="867" y="190"/>
                    </a:lnTo>
                    <a:lnTo>
                      <a:pt x="869" y="190"/>
                    </a:lnTo>
                    <a:lnTo>
                      <a:pt x="869" y="193"/>
                    </a:lnTo>
                    <a:lnTo>
                      <a:pt x="867" y="195"/>
                    </a:lnTo>
                    <a:lnTo>
                      <a:pt x="867" y="198"/>
                    </a:lnTo>
                    <a:lnTo>
                      <a:pt x="864" y="198"/>
                    </a:lnTo>
                    <a:lnTo>
                      <a:pt x="862" y="198"/>
                    </a:lnTo>
                    <a:lnTo>
                      <a:pt x="862" y="195"/>
                    </a:lnTo>
                    <a:lnTo>
                      <a:pt x="859" y="195"/>
                    </a:lnTo>
                    <a:lnTo>
                      <a:pt x="856" y="195"/>
                    </a:lnTo>
                    <a:lnTo>
                      <a:pt x="856" y="193"/>
                    </a:lnTo>
                    <a:lnTo>
                      <a:pt x="856" y="195"/>
                    </a:lnTo>
                    <a:lnTo>
                      <a:pt x="854" y="195"/>
                    </a:lnTo>
                    <a:lnTo>
                      <a:pt x="851" y="195"/>
                    </a:lnTo>
                    <a:lnTo>
                      <a:pt x="851" y="198"/>
                    </a:lnTo>
                    <a:lnTo>
                      <a:pt x="854" y="198"/>
                    </a:lnTo>
                    <a:lnTo>
                      <a:pt x="854" y="201"/>
                    </a:lnTo>
                    <a:lnTo>
                      <a:pt x="854" y="203"/>
                    </a:lnTo>
                    <a:lnTo>
                      <a:pt x="854" y="201"/>
                    </a:lnTo>
                    <a:lnTo>
                      <a:pt x="854" y="203"/>
                    </a:lnTo>
                    <a:lnTo>
                      <a:pt x="854" y="201"/>
                    </a:lnTo>
                    <a:lnTo>
                      <a:pt x="851" y="203"/>
                    </a:lnTo>
                    <a:lnTo>
                      <a:pt x="851" y="206"/>
                    </a:lnTo>
                    <a:lnTo>
                      <a:pt x="849" y="206"/>
                    </a:lnTo>
                    <a:lnTo>
                      <a:pt x="849" y="209"/>
                    </a:lnTo>
                    <a:lnTo>
                      <a:pt x="846" y="209"/>
                    </a:lnTo>
                    <a:lnTo>
                      <a:pt x="843" y="209"/>
                    </a:lnTo>
                    <a:lnTo>
                      <a:pt x="843" y="211"/>
                    </a:lnTo>
                    <a:lnTo>
                      <a:pt x="841" y="211"/>
                    </a:lnTo>
                    <a:lnTo>
                      <a:pt x="838" y="211"/>
                    </a:lnTo>
                    <a:lnTo>
                      <a:pt x="836" y="211"/>
                    </a:lnTo>
                    <a:lnTo>
                      <a:pt x="833" y="211"/>
                    </a:lnTo>
                    <a:lnTo>
                      <a:pt x="830" y="211"/>
                    </a:lnTo>
                    <a:lnTo>
                      <a:pt x="830" y="214"/>
                    </a:lnTo>
                    <a:lnTo>
                      <a:pt x="828" y="214"/>
                    </a:lnTo>
                    <a:lnTo>
                      <a:pt x="828" y="216"/>
                    </a:lnTo>
                    <a:lnTo>
                      <a:pt x="828" y="219"/>
                    </a:lnTo>
                    <a:lnTo>
                      <a:pt x="830" y="219"/>
                    </a:lnTo>
                    <a:lnTo>
                      <a:pt x="830" y="222"/>
                    </a:lnTo>
                    <a:lnTo>
                      <a:pt x="830" y="219"/>
                    </a:lnTo>
                    <a:lnTo>
                      <a:pt x="833" y="219"/>
                    </a:lnTo>
                    <a:lnTo>
                      <a:pt x="830" y="219"/>
                    </a:lnTo>
                    <a:lnTo>
                      <a:pt x="830" y="222"/>
                    </a:lnTo>
                    <a:lnTo>
                      <a:pt x="828" y="222"/>
                    </a:lnTo>
                    <a:lnTo>
                      <a:pt x="828" y="219"/>
                    </a:lnTo>
                    <a:lnTo>
                      <a:pt x="825" y="219"/>
                    </a:lnTo>
                    <a:lnTo>
                      <a:pt x="825" y="222"/>
                    </a:lnTo>
                    <a:lnTo>
                      <a:pt x="828" y="222"/>
                    </a:lnTo>
                    <a:lnTo>
                      <a:pt x="825" y="222"/>
                    </a:lnTo>
                    <a:lnTo>
                      <a:pt x="823" y="222"/>
                    </a:lnTo>
                    <a:lnTo>
                      <a:pt x="825" y="222"/>
                    </a:lnTo>
                    <a:lnTo>
                      <a:pt x="828" y="222"/>
                    </a:lnTo>
                    <a:lnTo>
                      <a:pt x="830" y="222"/>
                    </a:lnTo>
                    <a:lnTo>
                      <a:pt x="833" y="222"/>
                    </a:lnTo>
                    <a:lnTo>
                      <a:pt x="836" y="222"/>
                    </a:lnTo>
                    <a:lnTo>
                      <a:pt x="838" y="222"/>
                    </a:lnTo>
                    <a:lnTo>
                      <a:pt x="841" y="222"/>
                    </a:lnTo>
                    <a:lnTo>
                      <a:pt x="843" y="222"/>
                    </a:lnTo>
                    <a:lnTo>
                      <a:pt x="846" y="222"/>
                    </a:lnTo>
                    <a:lnTo>
                      <a:pt x="849" y="222"/>
                    </a:lnTo>
                    <a:lnTo>
                      <a:pt x="851" y="222"/>
                    </a:lnTo>
                    <a:lnTo>
                      <a:pt x="854" y="222"/>
                    </a:lnTo>
                    <a:lnTo>
                      <a:pt x="854" y="219"/>
                    </a:lnTo>
                    <a:lnTo>
                      <a:pt x="856" y="219"/>
                    </a:lnTo>
                    <a:lnTo>
                      <a:pt x="856" y="222"/>
                    </a:lnTo>
                    <a:lnTo>
                      <a:pt x="856" y="224"/>
                    </a:lnTo>
                    <a:lnTo>
                      <a:pt x="854" y="224"/>
                    </a:lnTo>
                    <a:lnTo>
                      <a:pt x="854" y="227"/>
                    </a:lnTo>
                    <a:lnTo>
                      <a:pt x="851" y="227"/>
                    </a:lnTo>
                    <a:lnTo>
                      <a:pt x="851" y="229"/>
                    </a:lnTo>
                    <a:lnTo>
                      <a:pt x="849" y="229"/>
                    </a:lnTo>
                    <a:lnTo>
                      <a:pt x="849" y="232"/>
                    </a:lnTo>
                    <a:lnTo>
                      <a:pt x="846" y="235"/>
                    </a:lnTo>
                    <a:lnTo>
                      <a:pt x="843" y="237"/>
                    </a:lnTo>
                    <a:lnTo>
                      <a:pt x="843" y="240"/>
                    </a:lnTo>
                    <a:lnTo>
                      <a:pt x="841" y="240"/>
                    </a:lnTo>
                    <a:lnTo>
                      <a:pt x="841" y="242"/>
                    </a:lnTo>
                    <a:lnTo>
                      <a:pt x="838" y="242"/>
                    </a:lnTo>
                    <a:lnTo>
                      <a:pt x="838" y="245"/>
                    </a:lnTo>
                    <a:lnTo>
                      <a:pt x="836" y="245"/>
                    </a:lnTo>
                    <a:lnTo>
                      <a:pt x="836" y="248"/>
                    </a:lnTo>
                    <a:lnTo>
                      <a:pt x="833" y="248"/>
                    </a:lnTo>
                    <a:lnTo>
                      <a:pt x="830" y="248"/>
                    </a:lnTo>
                    <a:lnTo>
                      <a:pt x="830" y="250"/>
                    </a:lnTo>
                    <a:lnTo>
                      <a:pt x="828" y="250"/>
                    </a:lnTo>
                    <a:lnTo>
                      <a:pt x="828" y="253"/>
                    </a:lnTo>
                    <a:lnTo>
                      <a:pt x="825" y="253"/>
                    </a:lnTo>
                    <a:lnTo>
                      <a:pt x="823" y="256"/>
                    </a:lnTo>
                    <a:lnTo>
                      <a:pt x="820" y="256"/>
                    </a:lnTo>
                    <a:lnTo>
                      <a:pt x="817" y="256"/>
                    </a:lnTo>
                    <a:lnTo>
                      <a:pt x="815" y="258"/>
                    </a:lnTo>
                    <a:lnTo>
                      <a:pt x="812" y="258"/>
                    </a:lnTo>
                    <a:lnTo>
                      <a:pt x="809" y="258"/>
                    </a:lnTo>
                    <a:lnTo>
                      <a:pt x="809" y="261"/>
                    </a:lnTo>
                    <a:lnTo>
                      <a:pt x="807" y="261"/>
                    </a:lnTo>
                    <a:lnTo>
                      <a:pt x="807" y="263"/>
                    </a:lnTo>
                    <a:lnTo>
                      <a:pt x="804" y="263"/>
                    </a:lnTo>
                    <a:lnTo>
                      <a:pt x="802" y="263"/>
                    </a:lnTo>
                    <a:lnTo>
                      <a:pt x="802" y="266"/>
                    </a:lnTo>
                    <a:lnTo>
                      <a:pt x="799" y="266"/>
                    </a:lnTo>
                    <a:lnTo>
                      <a:pt x="799" y="269"/>
                    </a:lnTo>
                    <a:lnTo>
                      <a:pt x="796" y="269"/>
                    </a:lnTo>
                    <a:lnTo>
                      <a:pt x="794" y="269"/>
                    </a:lnTo>
                    <a:lnTo>
                      <a:pt x="791" y="269"/>
                    </a:lnTo>
                    <a:lnTo>
                      <a:pt x="791" y="271"/>
                    </a:lnTo>
                    <a:lnTo>
                      <a:pt x="789" y="271"/>
                    </a:lnTo>
                    <a:lnTo>
                      <a:pt x="786" y="271"/>
                    </a:lnTo>
                    <a:lnTo>
                      <a:pt x="786" y="274"/>
                    </a:lnTo>
                    <a:lnTo>
                      <a:pt x="783" y="274"/>
                    </a:lnTo>
                    <a:lnTo>
                      <a:pt x="781" y="276"/>
                    </a:lnTo>
                    <a:lnTo>
                      <a:pt x="778" y="276"/>
                    </a:lnTo>
                    <a:lnTo>
                      <a:pt x="776" y="279"/>
                    </a:lnTo>
                    <a:lnTo>
                      <a:pt x="773" y="279"/>
                    </a:lnTo>
                    <a:lnTo>
                      <a:pt x="770" y="279"/>
                    </a:lnTo>
                    <a:lnTo>
                      <a:pt x="768" y="279"/>
                    </a:lnTo>
                    <a:lnTo>
                      <a:pt x="765" y="279"/>
                    </a:lnTo>
                    <a:lnTo>
                      <a:pt x="762" y="279"/>
                    </a:lnTo>
                    <a:lnTo>
                      <a:pt x="760" y="279"/>
                    </a:lnTo>
                    <a:lnTo>
                      <a:pt x="757" y="279"/>
                    </a:lnTo>
                    <a:lnTo>
                      <a:pt x="755" y="282"/>
                    </a:lnTo>
                    <a:lnTo>
                      <a:pt x="752" y="282"/>
                    </a:lnTo>
                    <a:lnTo>
                      <a:pt x="752" y="284"/>
                    </a:lnTo>
                    <a:lnTo>
                      <a:pt x="749" y="284"/>
                    </a:lnTo>
                    <a:lnTo>
                      <a:pt x="747" y="284"/>
                    </a:lnTo>
                    <a:lnTo>
                      <a:pt x="744" y="284"/>
                    </a:lnTo>
                    <a:lnTo>
                      <a:pt x="742" y="284"/>
                    </a:lnTo>
                    <a:lnTo>
                      <a:pt x="739" y="284"/>
                    </a:lnTo>
                    <a:lnTo>
                      <a:pt x="739" y="282"/>
                    </a:lnTo>
                    <a:lnTo>
                      <a:pt x="736" y="282"/>
                    </a:lnTo>
                    <a:lnTo>
                      <a:pt x="736" y="279"/>
                    </a:lnTo>
                    <a:lnTo>
                      <a:pt x="736" y="282"/>
                    </a:lnTo>
                    <a:lnTo>
                      <a:pt x="734" y="282"/>
                    </a:lnTo>
                    <a:lnTo>
                      <a:pt x="734" y="279"/>
                    </a:lnTo>
                    <a:lnTo>
                      <a:pt x="731" y="279"/>
                    </a:lnTo>
                    <a:lnTo>
                      <a:pt x="734" y="279"/>
                    </a:lnTo>
                    <a:lnTo>
                      <a:pt x="734" y="282"/>
                    </a:lnTo>
                    <a:lnTo>
                      <a:pt x="731" y="282"/>
                    </a:lnTo>
                    <a:lnTo>
                      <a:pt x="731" y="284"/>
                    </a:lnTo>
                    <a:lnTo>
                      <a:pt x="729" y="284"/>
                    </a:lnTo>
                    <a:lnTo>
                      <a:pt x="729" y="287"/>
                    </a:lnTo>
                    <a:lnTo>
                      <a:pt x="729" y="289"/>
                    </a:lnTo>
                    <a:lnTo>
                      <a:pt x="729" y="292"/>
                    </a:lnTo>
                    <a:lnTo>
                      <a:pt x="731" y="292"/>
                    </a:lnTo>
                    <a:lnTo>
                      <a:pt x="731" y="295"/>
                    </a:lnTo>
                    <a:lnTo>
                      <a:pt x="729" y="295"/>
                    </a:lnTo>
                    <a:lnTo>
                      <a:pt x="729" y="297"/>
                    </a:lnTo>
                    <a:lnTo>
                      <a:pt x="726" y="297"/>
                    </a:lnTo>
                    <a:lnTo>
                      <a:pt x="726" y="300"/>
                    </a:lnTo>
                    <a:lnTo>
                      <a:pt x="726" y="303"/>
                    </a:lnTo>
                    <a:lnTo>
                      <a:pt x="723" y="303"/>
                    </a:lnTo>
                    <a:lnTo>
                      <a:pt x="723" y="305"/>
                    </a:lnTo>
                    <a:lnTo>
                      <a:pt x="721" y="305"/>
                    </a:lnTo>
                    <a:lnTo>
                      <a:pt x="721" y="308"/>
                    </a:lnTo>
                    <a:lnTo>
                      <a:pt x="718" y="308"/>
                    </a:lnTo>
                    <a:lnTo>
                      <a:pt x="718" y="310"/>
                    </a:lnTo>
                    <a:lnTo>
                      <a:pt x="715" y="310"/>
                    </a:lnTo>
                    <a:lnTo>
                      <a:pt x="715" y="313"/>
                    </a:lnTo>
                    <a:lnTo>
                      <a:pt x="713" y="313"/>
                    </a:lnTo>
                    <a:lnTo>
                      <a:pt x="710" y="316"/>
                    </a:lnTo>
                    <a:lnTo>
                      <a:pt x="708" y="316"/>
                    </a:lnTo>
                    <a:lnTo>
                      <a:pt x="705" y="316"/>
                    </a:lnTo>
                    <a:lnTo>
                      <a:pt x="702" y="318"/>
                    </a:lnTo>
                    <a:lnTo>
                      <a:pt x="700" y="318"/>
                    </a:lnTo>
                    <a:lnTo>
                      <a:pt x="700" y="316"/>
                    </a:lnTo>
                    <a:lnTo>
                      <a:pt x="697" y="316"/>
                    </a:lnTo>
                    <a:lnTo>
                      <a:pt x="695" y="316"/>
                    </a:lnTo>
                    <a:lnTo>
                      <a:pt x="692" y="316"/>
                    </a:lnTo>
                    <a:lnTo>
                      <a:pt x="689" y="316"/>
                    </a:lnTo>
                    <a:lnTo>
                      <a:pt x="689" y="313"/>
                    </a:lnTo>
                    <a:lnTo>
                      <a:pt x="689" y="316"/>
                    </a:lnTo>
                    <a:lnTo>
                      <a:pt x="689" y="318"/>
                    </a:lnTo>
                    <a:lnTo>
                      <a:pt x="689" y="321"/>
                    </a:lnTo>
                    <a:lnTo>
                      <a:pt x="692" y="321"/>
                    </a:lnTo>
                    <a:lnTo>
                      <a:pt x="695" y="321"/>
                    </a:lnTo>
                    <a:lnTo>
                      <a:pt x="695" y="323"/>
                    </a:lnTo>
                    <a:lnTo>
                      <a:pt x="692" y="323"/>
                    </a:lnTo>
                    <a:lnTo>
                      <a:pt x="692" y="326"/>
                    </a:lnTo>
                    <a:lnTo>
                      <a:pt x="689" y="326"/>
                    </a:lnTo>
                    <a:lnTo>
                      <a:pt x="687" y="326"/>
                    </a:lnTo>
                    <a:lnTo>
                      <a:pt x="684" y="326"/>
                    </a:lnTo>
                    <a:lnTo>
                      <a:pt x="684" y="323"/>
                    </a:lnTo>
                    <a:lnTo>
                      <a:pt x="687" y="323"/>
                    </a:lnTo>
                    <a:lnTo>
                      <a:pt x="684" y="323"/>
                    </a:lnTo>
                    <a:lnTo>
                      <a:pt x="684" y="321"/>
                    </a:lnTo>
                    <a:lnTo>
                      <a:pt x="682" y="321"/>
                    </a:lnTo>
                    <a:lnTo>
                      <a:pt x="679" y="321"/>
                    </a:lnTo>
                    <a:lnTo>
                      <a:pt x="679" y="323"/>
                    </a:lnTo>
                    <a:lnTo>
                      <a:pt x="676" y="323"/>
                    </a:lnTo>
                    <a:lnTo>
                      <a:pt x="674" y="326"/>
                    </a:lnTo>
                    <a:lnTo>
                      <a:pt x="671" y="329"/>
                    </a:lnTo>
                    <a:lnTo>
                      <a:pt x="669" y="329"/>
                    </a:lnTo>
                    <a:lnTo>
                      <a:pt x="666" y="329"/>
                    </a:lnTo>
                    <a:lnTo>
                      <a:pt x="663" y="329"/>
                    </a:lnTo>
                    <a:lnTo>
                      <a:pt x="661" y="329"/>
                    </a:lnTo>
                    <a:lnTo>
                      <a:pt x="661" y="331"/>
                    </a:lnTo>
                    <a:lnTo>
                      <a:pt x="658" y="331"/>
                    </a:lnTo>
                    <a:lnTo>
                      <a:pt x="655" y="331"/>
                    </a:lnTo>
                    <a:lnTo>
                      <a:pt x="653" y="331"/>
                    </a:lnTo>
                    <a:lnTo>
                      <a:pt x="650" y="331"/>
                    </a:lnTo>
                    <a:lnTo>
                      <a:pt x="650" y="334"/>
                    </a:lnTo>
                    <a:lnTo>
                      <a:pt x="648" y="334"/>
                    </a:lnTo>
                    <a:lnTo>
                      <a:pt x="648" y="337"/>
                    </a:lnTo>
                    <a:lnTo>
                      <a:pt x="645" y="337"/>
                    </a:lnTo>
                    <a:lnTo>
                      <a:pt x="642" y="339"/>
                    </a:lnTo>
                    <a:lnTo>
                      <a:pt x="640" y="339"/>
                    </a:lnTo>
                    <a:lnTo>
                      <a:pt x="640" y="342"/>
                    </a:lnTo>
                    <a:lnTo>
                      <a:pt x="637" y="342"/>
                    </a:lnTo>
                    <a:lnTo>
                      <a:pt x="635" y="344"/>
                    </a:lnTo>
                    <a:lnTo>
                      <a:pt x="632" y="344"/>
                    </a:lnTo>
                    <a:lnTo>
                      <a:pt x="629" y="347"/>
                    </a:lnTo>
                    <a:lnTo>
                      <a:pt x="627" y="347"/>
                    </a:lnTo>
                    <a:lnTo>
                      <a:pt x="624" y="350"/>
                    </a:lnTo>
                    <a:lnTo>
                      <a:pt x="624" y="352"/>
                    </a:lnTo>
                    <a:lnTo>
                      <a:pt x="622" y="352"/>
                    </a:lnTo>
                    <a:lnTo>
                      <a:pt x="619" y="352"/>
                    </a:lnTo>
                    <a:lnTo>
                      <a:pt x="619" y="355"/>
                    </a:lnTo>
                    <a:lnTo>
                      <a:pt x="616" y="355"/>
                    </a:lnTo>
                    <a:lnTo>
                      <a:pt x="614" y="355"/>
                    </a:lnTo>
                    <a:lnTo>
                      <a:pt x="614" y="357"/>
                    </a:lnTo>
                    <a:lnTo>
                      <a:pt x="611" y="357"/>
                    </a:lnTo>
                    <a:lnTo>
                      <a:pt x="608" y="360"/>
                    </a:lnTo>
                    <a:lnTo>
                      <a:pt x="606" y="360"/>
                    </a:lnTo>
                    <a:lnTo>
                      <a:pt x="603" y="360"/>
                    </a:lnTo>
                    <a:lnTo>
                      <a:pt x="601" y="360"/>
                    </a:lnTo>
                    <a:lnTo>
                      <a:pt x="598" y="360"/>
                    </a:lnTo>
                    <a:lnTo>
                      <a:pt x="595" y="360"/>
                    </a:lnTo>
                    <a:lnTo>
                      <a:pt x="593" y="360"/>
                    </a:lnTo>
                    <a:lnTo>
                      <a:pt x="590" y="357"/>
                    </a:lnTo>
                    <a:lnTo>
                      <a:pt x="588" y="357"/>
                    </a:lnTo>
                    <a:lnTo>
                      <a:pt x="585" y="355"/>
                    </a:lnTo>
                    <a:lnTo>
                      <a:pt x="585" y="352"/>
                    </a:lnTo>
                    <a:lnTo>
                      <a:pt x="582" y="352"/>
                    </a:lnTo>
                    <a:lnTo>
                      <a:pt x="580" y="352"/>
                    </a:lnTo>
                    <a:lnTo>
                      <a:pt x="577" y="352"/>
                    </a:lnTo>
                    <a:lnTo>
                      <a:pt x="575" y="352"/>
                    </a:lnTo>
                    <a:lnTo>
                      <a:pt x="572" y="352"/>
                    </a:lnTo>
                    <a:lnTo>
                      <a:pt x="569" y="352"/>
                    </a:lnTo>
                    <a:lnTo>
                      <a:pt x="569" y="355"/>
                    </a:lnTo>
                    <a:lnTo>
                      <a:pt x="567" y="355"/>
                    </a:lnTo>
                    <a:lnTo>
                      <a:pt x="564" y="355"/>
                    </a:lnTo>
                    <a:lnTo>
                      <a:pt x="561" y="355"/>
                    </a:lnTo>
                    <a:lnTo>
                      <a:pt x="559" y="355"/>
                    </a:lnTo>
                    <a:lnTo>
                      <a:pt x="556" y="355"/>
                    </a:lnTo>
                    <a:lnTo>
                      <a:pt x="554" y="355"/>
                    </a:lnTo>
                    <a:lnTo>
                      <a:pt x="551" y="355"/>
                    </a:lnTo>
                    <a:lnTo>
                      <a:pt x="551" y="357"/>
                    </a:lnTo>
                    <a:lnTo>
                      <a:pt x="548" y="357"/>
                    </a:lnTo>
                    <a:lnTo>
                      <a:pt x="548" y="360"/>
                    </a:lnTo>
                    <a:lnTo>
                      <a:pt x="551" y="360"/>
                    </a:lnTo>
                    <a:lnTo>
                      <a:pt x="548" y="363"/>
                    </a:lnTo>
                    <a:lnTo>
                      <a:pt x="546" y="363"/>
                    </a:lnTo>
                    <a:lnTo>
                      <a:pt x="546" y="365"/>
                    </a:lnTo>
                    <a:lnTo>
                      <a:pt x="543" y="365"/>
                    </a:lnTo>
                    <a:lnTo>
                      <a:pt x="543" y="368"/>
                    </a:lnTo>
                    <a:lnTo>
                      <a:pt x="543" y="370"/>
                    </a:lnTo>
                    <a:lnTo>
                      <a:pt x="541" y="370"/>
                    </a:lnTo>
                    <a:lnTo>
                      <a:pt x="541" y="373"/>
                    </a:lnTo>
                    <a:lnTo>
                      <a:pt x="538" y="373"/>
                    </a:lnTo>
                    <a:lnTo>
                      <a:pt x="538" y="376"/>
                    </a:lnTo>
                    <a:lnTo>
                      <a:pt x="535" y="376"/>
                    </a:lnTo>
                    <a:lnTo>
                      <a:pt x="533" y="376"/>
                    </a:lnTo>
                    <a:lnTo>
                      <a:pt x="530" y="373"/>
                    </a:lnTo>
                    <a:lnTo>
                      <a:pt x="530" y="376"/>
                    </a:lnTo>
                    <a:lnTo>
                      <a:pt x="528" y="376"/>
                    </a:lnTo>
                    <a:lnTo>
                      <a:pt x="528" y="378"/>
                    </a:lnTo>
                    <a:lnTo>
                      <a:pt x="525" y="378"/>
                    </a:lnTo>
                    <a:lnTo>
                      <a:pt x="528" y="378"/>
                    </a:lnTo>
                    <a:lnTo>
                      <a:pt x="525" y="381"/>
                    </a:lnTo>
                    <a:lnTo>
                      <a:pt x="525" y="384"/>
                    </a:lnTo>
                    <a:lnTo>
                      <a:pt x="525" y="386"/>
                    </a:lnTo>
                    <a:lnTo>
                      <a:pt x="525" y="389"/>
                    </a:lnTo>
                    <a:lnTo>
                      <a:pt x="525" y="391"/>
                    </a:lnTo>
                    <a:lnTo>
                      <a:pt x="528" y="391"/>
                    </a:lnTo>
                    <a:lnTo>
                      <a:pt x="530" y="391"/>
                    </a:lnTo>
                    <a:lnTo>
                      <a:pt x="533" y="391"/>
                    </a:lnTo>
                    <a:lnTo>
                      <a:pt x="533" y="389"/>
                    </a:lnTo>
                    <a:lnTo>
                      <a:pt x="535" y="389"/>
                    </a:lnTo>
                    <a:lnTo>
                      <a:pt x="535" y="386"/>
                    </a:lnTo>
                    <a:lnTo>
                      <a:pt x="538" y="386"/>
                    </a:lnTo>
                    <a:lnTo>
                      <a:pt x="541" y="386"/>
                    </a:lnTo>
                    <a:lnTo>
                      <a:pt x="543" y="386"/>
                    </a:lnTo>
                    <a:lnTo>
                      <a:pt x="543" y="384"/>
                    </a:lnTo>
                    <a:lnTo>
                      <a:pt x="546" y="384"/>
                    </a:lnTo>
                    <a:lnTo>
                      <a:pt x="546" y="381"/>
                    </a:lnTo>
                    <a:lnTo>
                      <a:pt x="548" y="381"/>
                    </a:lnTo>
                    <a:lnTo>
                      <a:pt x="551" y="381"/>
                    </a:lnTo>
                    <a:lnTo>
                      <a:pt x="551" y="378"/>
                    </a:lnTo>
                    <a:lnTo>
                      <a:pt x="554" y="378"/>
                    </a:lnTo>
                    <a:lnTo>
                      <a:pt x="554" y="376"/>
                    </a:lnTo>
                    <a:lnTo>
                      <a:pt x="556" y="376"/>
                    </a:lnTo>
                    <a:lnTo>
                      <a:pt x="559" y="376"/>
                    </a:lnTo>
                    <a:lnTo>
                      <a:pt x="561" y="376"/>
                    </a:lnTo>
                    <a:lnTo>
                      <a:pt x="564" y="376"/>
                    </a:lnTo>
                    <a:lnTo>
                      <a:pt x="564" y="378"/>
                    </a:lnTo>
                    <a:lnTo>
                      <a:pt x="567" y="378"/>
                    </a:lnTo>
                    <a:lnTo>
                      <a:pt x="564" y="378"/>
                    </a:lnTo>
                    <a:lnTo>
                      <a:pt x="564" y="381"/>
                    </a:lnTo>
                    <a:lnTo>
                      <a:pt x="561" y="381"/>
                    </a:lnTo>
                    <a:lnTo>
                      <a:pt x="561" y="384"/>
                    </a:lnTo>
                    <a:lnTo>
                      <a:pt x="559" y="384"/>
                    </a:lnTo>
                    <a:lnTo>
                      <a:pt x="556" y="384"/>
                    </a:lnTo>
                    <a:lnTo>
                      <a:pt x="556" y="386"/>
                    </a:lnTo>
                    <a:lnTo>
                      <a:pt x="554" y="386"/>
                    </a:lnTo>
                    <a:lnTo>
                      <a:pt x="551" y="389"/>
                    </a:lnTo>
                    <a:lnTo>
                      <a:pt x="548" y="389"/>
                    </a:lnTo>
                    <a:lnTo>
                      <a:pt x="548" y="391"/>
                    </a:lnTo>
                    <a:lnTo>
                      <a:pt x="546" y="391"/>
                    </a:lnTo>
                    <a:lnTo>
                      <a:pt x="543" y="391"/>
                    </a:lnTo>
                    <a:lnTo>
                      <a:pt x="543" y="394"/>
                    </a:lnTo>
                    <a:lnTo>
                      <a:pt x="541" y="394"/>
                    </a:lnTo>
                    <a:lnTo>
                      <a:pt x="538" y="397"/>
                    </a:lnTo>
                    <a:lnTo>
                      <a:pt x="535" y="397"/>
                    </a:lnTo>
                    <a:lnTo>
                      <a:pt x="535" y="399"/>
                    </a:lnTo>
                    <a:lnTo>
                      <a:pt x="533" y="399"/>
                    </a:lnTo>
                    <a:lnTo>
                      <a:pt x="530" y="399"/>
                    </a:lnTo>
                    <a:lnTo>
                      <a:pt x="530" y="402"/>
                    </a:lnTo>
                    <a:lnTo>
                      <a:pt x="530" y="399"/>
                    </a:lnTo>
                    <a:lnTo>
                      <a:pt x="530" y="402"/>
                    </a:lnTo>
                    <a:lnTo>
                      <a:pt x="528" y="402"/>
                    </a:lnTo>
                    <a:lnTo>
                      <a:pt x="525" y="402"/>
                    </a:lnTo>
                    <a:lnTo>
                      <a:pt x="522" y="404"/>
                    </a:lnTo>
                    <a:lnTo>
                      <a:pt x="520" y="404"/>
                    </a:lnTo>
                    <a:lnTo>
                      <a:pt x="517" y="404"/>
                    </a:lnTo>
                    <a:lnTo>
                      <a:pt x="515" y="404"/>
                    </a:lnTo>
                    <a:lnTo>
                      <a:pt x="515" y="407"/>
                    </a:lnTo>
                    <a:lnTo>
                      <a:pt x="512" y="407"/>
                    </a:lnTo>
                    <a:lnTo>
                      <a:pt x="509" y="407"/>
                    </a:lnTo>
                    <a:lnTo>
                      <a:pt x="507" y="407"/>
                    </a:lnTo>
                    <a:lnTo>
                      <a:pt x="507" y="410"/>
                    </a:lnTo>
                    <a:lnTo>
                      <a:pt x="504" y="410"/>
                    </a:lnTo>
                    <a:lnTo>
                      <a:pt x="504" y="412"/>
                    </a:lnTo>
                    <a:lnTo>
                      <a:pt x="501" y="412"/>
                    </a:lnTo>
                    <a:lnTo>
                      <a:pt x="501" y="415"/>
                    </a:lnTo>
                    <a:lnTo>
                      <a:pt x="499" y="415"/>
                    </a:lnTo>
                    <a:lnTo>
                      <a:pt x="499" y="417"/>
                    </a:lnTo>
                    <a:lnTo>
                      <a:pt x="496" y="420"/>
                    </a:lnTo>
                    <a:lnTo>
                      <a:pt x="494" y="420"/>
                    </a:lnTo>
                    <a:lnTo>
                      <a:pt x="494" y="423"/>
                    </a:lnTo>
                    <a:lnTo>
                      <a:pt x="491" y="423"/>
                    </a:lnTo>
                    <a:lnTo>
                      <a:pt x="491" y="425"/>
                    </a:lnTo>
                    <a:lnTo>
                      <a:pt x="488" y="425"/>
                    </a:lnTo>
                    <a:lnTo>
                      <a:pt x="486" y="428"/>
                    </a:lnTo>
                    <a:lnTo>
                      <a:pt x="483" y="428"/>
                    </a:lnTo>
                    <a:lnTo>
                      <a:pt x="481" y="431"/>
                    </a:lnTo>
                    <a:lnTo>
                      <a:pt x="478" y="431"/>
                    </a:lnTo>
                    <a:lnTo>
                      <a:pt x="475" y="431"/>
                    </a:lnTo>
                    <a:lnTo>
                      <a:pt x="473" y="433"/>
                    </a:lnTo>
                    <a:lnTo>
                      <a:pt x="470" y="433"/>
                    </a:lnTo>
                    <a:lnTo>
                      <a:pt x="468" y="433"/>
                    </a:lnTo>
                    <a:lnTo>
                      <a:pt x="465" y="436"/>
                    </a:lnTo>
                    <a:lnTo>
                      <a:pt x="462" y="436"/>
                    </a:lnTo>
                    <a:lnTo>
                      <a:pt x="462" y="438"/>
                    </a:lnTo>
                    <a:lnTo>
                      <a:pt x="462" y="441"/>
                    </a:lnTo>
                    <a:lnTo>
                      <a:pt x="460" y="441"/>
                    </a:lnTo>
                    <a:lnTo>
                      <a:pt x="460" y="444"/>
                    </a:lnTo>
                    <a:lnTo>
                      <a:pt x="460" y="446"/>
                    </a:lnTo>
                    <a:lnTo>
                      <a:pt x="457" y="446"/>
                    </a:lnTo>
                    <a:lnTo>
                      <a:pt x="457" y="449"/>
                    </a:lnTo>
                    <a:lnTo>
                      <a:pt x="454" y="449"/>
                    </a:lnTo>
                    <a:lnTo>
                      <a:pt x="454" y="451"/>
                    </a:lnTo>
                    <a:lnTo>
                      <a:pt x="452" y="451"/>
                    </a:lnTo>
                    <a:lnTo>
                      <a:pt x="449" y="451"/>
                    </a:lnTo>
                    <a:lnTo>
                      <a:pt x="444" y="464"/>
                    </a:lnTo>
                    <a:lnTo>
                      <a:pt x="444" y="467"/>
                    </a:lnTo>
                    <a:lnTo>
                      <a:pt x="444" y="470"/>
                    </a:lnTo>
                    <a:lnTo>
                      <a:pt x="441" y="470"/>
                    </a:lnTo>
                    <a:lnTo>
                      <a:pt x="439" y="470"/>
                    </a:lnTo>
                    <a:lnTo>
                      <a:pt x="436" y="475"/>
                    </a:lnTo>
                    <a:lnTo>
                      <a:pt x="436" y="478"/>
                    </a:lnTo>
                    <a:lnTo>
                      <a:pt x="434" y="480"/>
                    </a:lnTo>
                    <a:lnTo>
                      <a:pt x="434" y="483"/>
                    </a:lnTo>
                    <a:lnTo>
                      <a:pt x="434" y="485"/>
                    </a:lnTo>
                    <a:lnTo>
                      <a:pt x="436" y="485"/>
                    </a:lnTo>
                    <a:lnTo>
                      <a:pt x="434" y="488"/>
                    </a:lnTo>
                    <a:lnTo>
                      <a:pt x="431" y="491"/>
                    </a:lnTo>
                    <a:lnTo>
                      <a:pt x="431" y="493"/>
                    </a:lnTo>
                    <a:lnTo>
                      <a:pt x="431" y="496"/>
                    </a:lnTo>
                    <a:lnTo>
                      <a:pt x="428" y="496"/>
                    </a:lnTo>
                    <a:lnTo>
                      <a:pt x="428" y="498"/>
                    </a:lnTo>
                    <a:lnTo>
                      <a:pt x="426" y="498"/>
                    </a:lnTo>
                    <a:lnTo>
                      <a:pt x="426" y="501"/>
                    </a:lnTo>
                    <a:lnTo>
                      <a:pt x="423" y="501"/>
                    </a:lnTo>
                    <a:lnTo>
                      <a:pt x="423" y="498"/>
                    </a:lnTo>
                    <a:lnTo>
                      <a:pt x="423" y="496"/>
                    </a:lnTo>
                    <a:lnTo>
                      <a:pt x="421" y="496"/>
                    </a:lnTo>
                    <a:lnTo>
                      <a:pt x="418" y="496"/>
                    </a:lnTo>
                    <a:lnTo>
                      <a:pt x="415" y="496"/>
                    </a:lnTo>
                    <a:lnTo>
                      <a:pt x="415" y="498"/>
                    </a:lnTo>
                    <a:lnTo>
                      <a:pt x="418" y="498"/>
                    </a:lnTo>
                    <a:lnTo>
                      <a:pt x="418" y="501"/>
                    </a:lnTo>
                    <a:lnTo>
                      <a:pt x="418" y="504"/>
                    </a:lnTo>
                    <a:lnTo>
                      <a:pt x="418" y="506"/>
                    </a:lnTo>
                    <a:lnTo>
                      <a:pt x="415" y="509"/>
                    </a:lnTo>
                    <a:lnTo>
                      <a:pt x="415" y="512"/>
                    </a:lnTo>
                    <a:lnTo>
                      <a:pt x="413" y="512"/>
                    </a:lnTo>
                    <a:lnTo>
                      <a:pt x="410" y="512"/>
                    </a:lnTo>
                    <a:lnTo>
                      <a:pt x="407" y="512"/>
                    </a:lnTo>
                    <a:lnTo>
                      <a:pt x="407" y="514"/>
                    </a:lnTo>
                    <a:lnTo>
                      <a:pt x="405" y="514"/>
                    </a:lnTo>
                    <a:lnTo>
                      <a:pt x="405" y="517"/>
                    </a:lnTo>
                    <a:lnTo>
                      <a:pt x="402" y="517"/>
                    </a:lnTo>
                    <a:lnTo>
                      <a:pt x="400" y="517"/>
                    </a:lnTo>
                    <a:lnTo>
                      <a:pt x="400" y="519"/>
                    </a:lnTo>
                    <a:lnTo>
                      <a:pt x="397" y="519"/>
                    </a:lnTo>
                    <a:lnTo>
                      <a:pt x="394" y="519"/>
                    </a:lnTo>
                    <a:lnTo>
                      <a:pt x="392" y="519"/>
                    </a:lnTo>
                    <a:lnTo>
                      <a:pt x="392" y="522"/>
                    </a:lnTo>
                    <a:lnTo>
                      <a:pt x="389" y="522"/>
                    </a:lnTo>
                    <a:lnTo>
                      <a:pt x="389" y="519"/>
                    </a:lnTo>
                    <a:lnTo>
                      <a:pt x="387" y="519"/>
                    </a:lnTo>
                    <a:lnTo>
                      <a:pt x="387" y="517"/>
                    </a:lnTo>
                    <a:lnTo>
                      <a:pt x="387" y="514"/>
                    </a:lnTo>
                    <a:lnTo>
                      <a:pt x="384" y="514"/>
                    </a:lnTo>
                    <a:lnTo>
                      <a:pt x="381" y="514"/>
                    </a:lnTo>
                    <a:lnTo>
                      <a:pt x="379" y="514"/>
                    </a:lnTo>
                    <a:lnTo>
                      <a:pt x="379" y="512"/>
                    </a:lnTo>
                    <a:lnTo>
                      <a:pt x="379" y="514"/>
                    </a:lnTo>
                    <a:lnTo>
                      <a:pt x="376" y="514"/>
                    </a:lnTo>
                    <a:lnTo>
                      <a:pt x="374" y="514"/>
                    </a:lnTo>
                    <a:lnTo>
                      <a:pt x="374" y="517"/>
                    </a:lnTo>
                    <a:lnTo>
                      <a:pt x="371" y="517"/>
                    </a:lnTo>
                    <a:lnTo>
                      <a:pt x="368" y="517"/>
                    </a:lnTo>
                    <a:lnTo>
                      <a:pt x="366" y="517"/>
                    </a:lnTo>
                    <a:lnTo>
                      <a:pt x="363" y="517"/>
                    </a:lnTo>
                    <a:lnTo>
                      <a:pt x="363" y="519"/>
                    </a:lnTo>
                    <a:lnTo>
                      <a:pt x="361" y="519"/>
                    </a:lnTo>
                    <a:lnTo>
                      <a:pt x="361" y="522"/>
                    </a:lnTo>
                    <a:lnTo>
                      <a:pt x="358" y="522"/>
                    </a:lnTo>
                    <a:lnTo>
                      <a:pt x="358" y="525"/>
                    </a:lnTo>
                    <a:lnTo>
                      <a:pt x="358" y="522"/>
                    </a:lnTo>
                    <a:lnTo>
                      <a:pt x="355" y="522"/>
                    </a:lnTo>
                    <a:lnTo>
                      <a:pt x="353" y="522"/>
                    </a:lnTo>
                    <a:lnTo>
                      <a:pt x="350" y="525"/>
                    </a:lnTo>
                    <a:lnTo>
                      <a:pt x="347" y="525"/>
                    </a:lnTo>
                    <a:lnTo>
                      <a:pt x="347" y="527"/>
                    </a:lnTo>
                    <a:lnTo>
                      <a:pt x="345" y="527"/>
                    </a:lnTo>
                    <a:lnTo>
                      <a:pt x="345" y="530"/>
                    </a:lnTo>
                    <a:lnTo>
                      <a:pt x="342" y="530"/>
                    </a:lnTo>
                    <a:lnTo>
                      <a:pt x="340" y="530"/>
                    </a:lnTo>
                    <a:lnTo>
                      <a:pt x="340" y="532"/>
                    </a:lnTo>
                    <a:lnTo>
                      <a:pt x="337" y="532"/>
                    </a:lnTo>
                    <a:lnTo>
                      <a:pt x="337" y="535"/>
                    </a:lnTo>
                    <a:lnTo>
                      <a:pt x="334" y="535"/>
                    </a:lnTo>
                    <a:lnTo>
                      <a:pt x="334" y="538"/>
                    </a:lnTo>
                    <a:lnTo>
                      <a:pt x="332" y="540"/>
                    </a:lnTo>
                    <a:lnTo>
                      <a:pt x="332" y="543"/>
                    </a:lnTo>
                    <a:lnTo>
                      <a:pt x="332" y="545"/>
                    </a:lnTo>
                    <a:lnTo>
                      <a:pt x="329" y="545"/>
                    </a:lnTo>
                    <a:lnTo>
                      <a:pt x="329" y="548"/>
                    </a:lnTo>
                    <a:lnTo>
                      <a:pt x="329" y="551"/>
                    </a:lnTo>
                    <a:lnTo>
                      <a:pt x="327" y="548"/>
                    </a:lnTo>
                    <a:lnTo>
                      <a:pt x="327" y="545"/>
                    </a:lnTo>
                    <a:lnTo>
                      <a:pt x="327" y="543"/>
                    </a:lnTo>
                    <a:lnTo>
                      <a:pt x="329" y="540"/>
                    </a:lnTo>
                    <a:lnTo>
                      <a:pt x="329" y="538"/>
                    </a:lnTo>
                    <a:lnTo>
                      <a:pt x="329" y="535"/>
                    </a:lnTo>
                    <a:lnTo>
                      <a:pt x="329" y="532"/>
                    </a:lnTo>
                    <a:lnTo>
                      <a:pt x="329" y="530"/>
                    </a:lnTo>
                    <a:lnTo>
                      <a:pt x="329" y="527"/>
                    </a:lnTo>
                    <a:lnTo>
                      <a:pt x="329" y="525"/>
                    </a:lnTo>
                    <a:lnTo>
                      <a:pt x="329" y="522"/>
                    </a:lnTo>
                    <a:lnTo>
                      <a:pt x="329" y="519"/>
                    </a:lnTo>
                    <a:lnTo>
                      <a:pt x="329" y="517"/>
                    </a:lnTo>
                    <a:lnTo>
                      <a:pt x="327" y="517"/>
                    </a:lnTo>
                    <a:lnTo>
                      <a:pt x="327" y="514"/>
                    </a:lnTo>
                    <a:lnTo>
                      <a:pt x="327" y="512"/>
                    </a:lnTo>
                    <a:lnTo>
                      <a:pt x="329" y="512"/>
                    </a:lnTo>
                    <a:lnTo>
                      <a:pt x="329" y="509"/>
                    </a:lnTo>
                    <a:lnTo>
                      <a:pt x="332" y="506"/>
                    </a:lnTo>
                    <a:lnTo>
                      <a:pt x="334" y="504"/>
                    </a:lnTo>
                    <a:lnTo>
                      <a:pt x="334" y="501"/>
                    </a:lnTo>
                    <a:lnTo>
                      <a:pt x="329" y="496"/>
                    </a:lnTo>
                    <a:lnTo>
                      <a:pt x="311" y="475"/>
                    </a:lnTo>
                    <a:lnTo>
                      <a:pt x="264" y="425"/>
                    </a:lnTo>
                    <a:lnTo>
                      <a:pt x="227" y="386"/>
                    </a:lnTo>
                    <a:lnTo>
                      <a:pt x="225" y="386"/>
                    </a:lnTo>
                    <a:lnTo>
                      <a:pt x="225" y="384"/>
                    </a:lnTo>
                    <a:lnTo>
                      <a:pt x="222" y="384"/>
                    </a:lnTo>
                    <a:lnTo>
                      <a:pt x="222" y="386"/>
                    </a:lnTo>
                    <a:lnTo>
                      <a:pt x="220" y="386"/>
                    </a:lnTo>
                    <a:lnTo>
                      <a:pt x="217" y="386"/>
                    </a:lnTo>
                    <a:lnTo>
                      <a:pt x="212" y="386"/>
                    </a:lnTo>
                    <a:lnTo>
                      <a:pt x="209" y="386"/>
                    </a:lnTo>
                    <a:lnTo>
                      <a:pt x="209" y="384"/>
                    </a:lnTo>
                    <a:lnTo>
                      <a:pt x="212" y="384"/>
                    </a:lnTo>
                    <a:lnTo>
                      <a:pt x="209" y="384"/>
                    </a:lnTo>
                    <a:lnTo>
                      <a:pt x="212" y="381"/>
                    </a:lnTo>
                    <a:lnTo>
                      <a:pt x="209" y="381"/>
                    </a:lnTo>
                    <a:lnTo>
                      <a:pt x="207" y="381"/>
                    </a:lnTo>
                    <a:lnTo>
                      <a:pt x="204" y="381"/>
                    </a:lnTo>
                    <a:lnTo>
                      <a:pt x="201" y="381"/>
                    </a:lnTo>
                    <a:lnTo>
                      <a:pt x="199" y="381"/>
                    </a:lnTo>
                    <a:lnTo>
                      <a:pt x="199" y="378"/>
                    </a:lnTo>
                    <a:lnTo>
                      <a:pt x="201" y="378"/>
                    </a:lnTo>
                    <a:lnTo>
                      <a:pt x="201" y="376"/>
                    </a:lnTo>
                    <a:lnTo>
                      <a:pt x="201" y="373"/>
                    </a:lnTo>
                    <a:lnTo>
                      <a:pt x="201" y="376"/>
                    </a:lnTo>
                    <a:lnTo>
                      <a:pt x="204" y="376"/>
                    </a:lnTo>
                    <a:lnTo>
                      <a:pt x="207" y="376"/>
                    </a:lnTo>
                    <a:lnTo>
                      <a:pt x="209" y="376"/>
                    </a:lnTo>
                    <a:lnTo>
                      <a:pt x="212" y="376"/>
                    </a:lnTo>
                    <a:lnTo>
                      <a:pt x="212" y="373"/>
                    </a:lnTo>
                    <a:lnTo>
                      <a:pt x="214" y="373"/>
                    </a:lnTo>
                    <a:lnTo>
                      <a:pt x="214" y="370"/>
                    </a:lnTo>
                    <a:lnTo>
                      <a:pt x="212" y="370"/>
                    </a:lnTo>
                    <a:lnTo>
                      <a:pt x="212" y="368"/>
                    </a:lnTo>
                    <a:lnTo>
                      <a:pt x="212" y="365"/>
                    </a:lnTo>
                    <a:lnTo>
                      <a:pt x="209" y="363"/>
                    </a:lnTo>
                    <a:lnTo>
                      <a:pt x="207" y="363"/>
                    </a:lnTo>
                    <a:lnTo>
                      <a:pt x="209" y="360"/>
                    </a:lnTo>
                    <a:lnTo>
                      <a:pt x="209" y="357"/>
                    </a:lnTo>
                    <a:lnTo>
                      <a:pt x="207" y="357"/>
                    </a:lnTo>
                    <a:lnTo>
                      <a:pt x="209" y="357"/>
                    </a:lnTo>
                    <a:lnTo>
                      <a:pt x="207" y="355"/>
                    </a:lnTo>
                    <a:lnTo>
                      <a:pt x="204" y="352"/>
                    </a:lnTo>
                    <a:lnTo>
                      <a:pt x="201" y="350"/>
                    </a:lnTo>
                    <a:lnTo>
                      <a:pt x="199" y="347"/>
                    </a:lnTo>
                    <a:lnTo>
                      <a:pt x="196" y="344"/>
                    </a:lnTo>
                    <a:lnTo>
                      <a:pt x="193" y="344"/>
                    </a:lnTo>
                    <a:lnTo>
                      <a:pt x="191" y="344"/>
                    </a:lnTo>
                    <a:lnTo>
                      <a:pt x="191" y="347"/>
                    </a:lnTo>
                    <a:lnTo>
                      <a:pt x="191" y="344"/>
                    </a:lnTo>
                    <a:lnTo>
                      <a:pt x="191" y="347"/>
                    </a:lnTo>
                    <a:lnTo>
                      <a:pt x="188" y="347"/>
                    </a:lnTo>
                    <a:lnTo>
                      <a:pt x="188" y="344"/>
                    </a:lnTo>
                    <a:lnTo>
                      <a:pt x="175" y="347"/>
                    </a:lnTo>
                    <a:lnTo>
                      <a:pt x="173" y="350"/>
                    </a:lnTo>
                    <a:lnTo>
                      <a:pt x="170" y="350"/>
                    </a:lnTo>
                    <a:lnTo>
                      <a:pt x="170" y="352"/>
                    </a:lnTo>
                    <a:lnTo>
                      <a:pt x="167" y="352"/>
                    </a:lnTo>
                    <a:lnTo>
                      <a:pt x="165" y="352"/>
                    </a:lnTo>
                    <a:lnTo>
                      <a:pt x="162" y="352"/>
                    </a:lnTo>
                    <a:lnTo>
                      <a:pt x="162" y="355"/>
                    </a:lnTo>
                    <a:lnTo>
                      <a:pt x="160" y="355"/>
                    </a:lnTo>
                    <a:lnTo>
                      <a:pt x="157" y="355"/>
                    </a:lnTo>
                    <a:lnTo>
                      <a:pt x="157" y="357"/>
                    </a:lnTo>
                    <a:lnTo>
                      <a:pt x="154" y="357"/>
                    </a:lnTo>
                    <a:lnTo>
                      <a:pt x="154" y="355"/>
                    </a:lnTo>
                    <a:lnTo>
                      <a:pt x="152" y="355"/>
                    </a:lnTo>
                    <a:lnTo>
                      <a:pt x="149" y="355"/>
                    </a:lnTo>
                    <a:lnTo>
                      <a:pt x="149" y="357"/>
                    </a:lnTo>
                    <a:lnTo>
                      <a:pt x="146" y="357"/>
                    </a:lnTo>
                    <a:lnTo>
                      <a:pt x="146" y="360"/>
                    </a:lnTo>
                    <a:lnTo>
                      <a:pt x="146" y="363"/>
                    </a:lnTo>
                    <a:lnTo>
                      <a:pt x="144" y="363"/>
                    </a:lnTo>
                    <a:lnTo>
                      <a:pt x="144" y="365"/>
                    </a:lnTo>
                    <a:lnTo>
                      <a:pt x="144" y="368"/>
                    </a:lnTo>
                    <a:lnTo>
                      <a:pt x="141" y="368"/>
                    </a:lnTo>
                    <a:lnTo>
                      <a:pt x="139" y="370"/>
                    </a:lnTo>
                    <a:lnTo>
                      <a:pt x="139" y="373"/>
                    </a:lnTo>
                    <a:lnTo>
                      <a:pt x="136" y="373"/>
                    </a:lnTo>
                    <a:lnTo>
                      <a:pt x="133" y="376"/>
                    </a:lnTo>
                    <a:lnTo>
                      <a:pt x="133" y="378"/>
                    </a:lnTo>
                    <a:lnTo>
                      <a:pt x="136" y="378"/>
                    </a:lnTo>
                    <a:lnTo>
                      <a:pt x="136" y="381"/>
                    </a:lnTo>
                    <a:lnTo>
                      <a:pt x="133" y="381"/>
                    </a:lnTo>
                    <a:lnTo>
                      <a:pt x="133" y="384"/>
                    </a:lnTo>
                    <a:lnTo>
                      <a:pt x="131" y="384"/>
                    </a:lnTo>
                    <a:lnTo>
                      <a:pt x="131" y="381"/>
                    </a:lnTo>
                    <a:lnTo>
                      <a:pt x="128" y="381"/>
                    </a:lnTo>
                    <a:lnTo>
                      <a:pt x="126" y="381"/>
                    </a:lnTo>
                    <a:lnTo>
                      <a:pt x="123" y="381"/>
                    </a:lnTo>
                    <a:lnTo>
                      <a:pt x="123" y="378"/>
                    </a:lnTo>
                    <a:lnTo>
                      <a:pt x="123" y="376"/>
                    </a:lnTo>
                    <a:lnTo>
                      <a:pt x="120" y="376"/>
                    </a:lnTo>
                    <a:lnTo>
                      <a:pt x="118" y="376"/>
                    </a:lnTo>
                    <a:lnTo>
                      <a:pt x="118" y="378"/>
                    </a:lnTo>
                    <a:lnTo>
                      <a:pt x="115" y="378"/>
                    </a:lnTo>
                    <a:lnTo>
                      <a:pt x="113" y="381"/>
                    </a:lnTo>
                    <a:lnTo>
                      <a:pt x="113" y="384"/>
                    </a:lnTo>
                    <a:lnTo>
                      <a:pt x="110" y="384"/>
                    </a:lnTo>
                    <a:lnTo>
                      <a:pt x="107" y="384"/>
                    </a:lnTo>
                    <a:lnTo>
                      <a:pt x="105" y="384"/>
                    </a:lnTo>
                    <a:lnTo>
                      <a:pt x="102" y="384"/>
                    </a:lnTo>
                    <a:lnTo>
                      <a:pt x="102" y="386"/>
                    </a:lnTo>
                    <a:lnTo>
                      <a:pt x="99" y="386"/>
                    </a:lnTo>
                    <a:lnTo>
                      <a:pt x="97" y="386"/>
                    </a:lnTo>
                    <a:lnTo>
                      <a:pt x="94" y="386"/>
                    </a:lnTo>
                    <a:lnTo>
                      <a:pt x="92" y="386"/>
                    </a:lnTo>
                    <a:lnTo>
                      <a:pt x="89" y="386"/>
                    </a:lnTo>
                    <a:lnTo>
                      <a:pt x="86" y="386"/>
                    </a:lnTo>
                    <a:lnTo>
                      <a:pt x="84" y="386"/>
                    </a:lnTo>
                    <a:lnTo>
                      <a:pt x="81" y="386"/>
                    </a:lnTo>
                    <a:lnTo>
                      <a:pt x="81" y="384"/>
                    </a:lnTo>
                    <a:lnTo>
                      <a:pt x="81" y="381"/>
                    </a:lnTo>
                    <a:lnTo>
                      <a:pt x="79" y="381"/>
                    </a:lnTo>
                    <a:lnTo>
                      <a:pt x="79" y="378"/>
                    </a:lnTo>
                    <a:lnTo>
                      <a:pt x="79" y="376"/>
                    </a:lnTo>
                    <a:lnTo>
                      <a:pt x="76" y="376"/>
                    </a:lnTo>
                    <a:lnTo>
                      <a:pt x="73" y="376"/>
                    </a:lnTo>
                    <a:lnTo>
                      <a:pt x="73" y="373"/>
                    </a:lnTo>
                    <a:lnTo>
                      <a:pt x="71" y="373"/>
                    </a:lnTo>
                    <a:lnTo>
                      <a:pt x="71" y="370"/>
                    </a:lnTo>
                    <a:lnTo>
                      <a:pt x="71" y="368"/>
                    </a:lnTo>
                    <a:lnTo>
                      <a:pt x="73" y="368"/>
                    </a:lnTo>
                    <a:lnTo>
                      <a:pt x="73" y="365"/>
                    </a:lnTo>
                    <a:lnTo>
                      <a:pt x="73" y="363"/>
                    </a:lnTo>
                    <a:lnTo>
                      <a:pt x="73" y="360"/>
                    </a:lnTo>
                    <a:lnTo>
                      <a:pt x="76" y="360"/>
                    </a:lnTo>
                    <a:lnTo>
                      <a:pt x="76" y="357"/>
                    </a:lnTo>
                    <a:lnTo>
                      <a:pt x="73" y="357"/>
                    </a:lnTo>
                    <a:lnTo>
                      <a:pt x="76" y="357"/>
                    </a:lnTo>
                    <a:lnTo>
                      <a:pt x="76" y="355"/>
                    </a:lnTo>
                    <a:lnTo>
                      <a:pt x="73" y="355"/>
                    </a:lnTo>
                    <a:lnTo>
                      <a:pt x="73" y="352"/>
                    </a:lnTo>
                    <a:lnTo>
                      <a:pt x="71" y="352"/>
                    </a:lnTo>
                    <a:lnTo>
                      <a:pt x="71" y="350"/>
                    </a:lnTo>
                    <a:lnTo>
                      <a:pt x="71" y="347"/>
                    </a:lnTo>
                    <a:lnTo>
                      <a:pt x="68" y="347"/>
                    </a:lnTo>
                    <a:lnTo>
                      <a:pt x="66" y="344"/>
                    </a:lnTo>
                    <a:lnTo>
                      <a:pt x="63" y="344"/>
                    </a:lnTo>
                    <a:lnTo>
                      <a:pt x="63" y="342"/>
                    </a:lnTo>
                    <a:lnTo>
                      <a:pt x="60" y="342"/>
                    </a:lnTo>
                    <a:lnTo>
                      <a:pt x="58" y="339"/>
                    </a:lnTo>
                    <a:lnTo>
                      <a:pt x="55" y="339"/>
                    </a:lnTo>
                    <a:lnTo>
                      <a:pt x="55" y="342"/>
                    </a:lnTo>
                    <a:lnTo>
                      <a:pt x="53" y="342"/>
                    </a:lnTo>
                    <a:lnTo>
                      <a:pt x="50" y="342"/>
                    </a:lnTo>
                    <a:lnTo>
                      <a:pt x="47" y="344"/>
                    </a:lnTo>
                    <a:lnTo>
                      <a:pt x="45" y="344"/>
                    </a:lnTo>
                    <a:lnTo>
                      <a:pt x="47" y="347"/>
                    </a:lnTo>
                    <a:lnTo>
                      <a:pt x="47" y="352"/>
                    </a:lnTo>
                    <a:lnTo>
                      <a:pt x="45" y="355"/>
                    </a:lnTo>
                    <a:lnTo>
                      <a:pt x="45" y="357"/>
                    </a:lnTo>
                    <a:lnTo>
                      <a:pt x="42" y="357"/>
                    </a:lnTo>
                    <a:lnTo>
                      <a:pt x="42" y="360"/>
                    </a:lnTo>
                    <a:lnTo>
                      <a:pt x="39" y="363"/>
                    </a:lnTo>
                    <a:lnTo>
                      <a:pt x="37" y="363"/>
                    </a:lnTo>
                    <a:lnTo>
                      <a:pt x="34" y="363"/>
                    </a:lnTo>
                    <a:lnTo>
                      <a:pt x="32" y="363"/>
                    </a:lnTo>
                    <a:lnTo>
                      <a:pt x="32" y="365"/>
                    </a:lnTo>
                    <a:lnTo>
                      <a:pt x="29" y="365"/>
                    </a:lnTo>
                    <a:lnTo>
                      <a:pt x="26" y="368"/>
                    </a:lnTo>
                    <a:lnTo>
                      <a:pt x="24" y="368"/>
                    </a:lnTo>
                    <a:lnTo>
                      <a:pt x="24" y="370"/>
                    </a:lnTo>
                    <a:lnTo>
                      <a:pt x="21" y="370"/>
                    </a:lnTo>
                    <a:lnTo>
                      <a:pt x="21" y="373"/>
                    </a:lnTo>
                    <a:lnTo>
                      <a:pt x="21" y="376"/>
                    </a:lnTo>
                    <a:lnTo>
                      <a:pt x="21" y="378"/>
                    </a:lnTo>
                    <a:lnTo>
                      <a:pt x="21" y="381"/>
                    </a:lnTo>
                    <a:lnTo>
                      <a:pt x="19" y="381"/>
                    </a:lnTo>
                    <a:lnTo>
                      <a:pt x="16" y="384"/>
                    </a:lnTo>
                    <a:lnTo>
                      <a:pt x="16" y="386"/>
                    </a:lnTo>
                    <a:lnTo>
                      <a:pt x="16" y="389"/>
                    </a:lnTo>
                    <a:lnTo>
                      <a:pt x="13" y="391"/>
                    </a:lnTo>
                    <a:lnTo>
                      <a:pt x="13" y="394"/>
                    </a:lnTo>
                    <a:lnTo>
                      <a:pt x="11" y="394"/>
                    </a:lnTo>
                    <a:lnTo>
                      <a:pt x="8" y="394"/>
                    </a:lnTo>
                    <a:lnTo>
                      <a:pt x="6" y="410"/>
                    </a:lnTo>
                    <a:lnTo>
                      <a:pt x="8" y="410"/>
                    </a:lnTo>
                    <a:lnTo>
                      <a:pt x="8" y="412"/>
                    </a:lnTo>
                    <a:lnTo>
                      <a:pt x="6" y="412"/>
                    </a:lnTo>
                    <a:lnTo>
                      <a:pt x="8" y="412"/>
                    </a:lnTo>
                    <a:lnTo>
                      <a:pt x="11" y="412"/>
                    </a:lnTo>
                    <a:lnTo>
                      <a:pt x="11" y="415"/>
                    </a:lnTo>
                    <a:lnTo>
                      <a:pt x="13" y="415"/>
                    </a:lnTo>
                    <a:lnTo>
                      <a:pt x="13" y="417"/>
                    </a:lnTo>
                    <a:lnTo>
                      <a:pt x="13" y="420"/>
                    </a:lnTo>
                    <a:lnTo>
                      <a:pt x="11" y="420"/>
                    </a:lnTo>
                    <a:lnTo>
                      <a:pt x="11" y="423"/>
                    </a:lnTo>
                    <a:lnTo>
                      <a:pt x="11" y="425"/>
                    </a:lnTo>
                    <a:lnTo>
                      <a:pt x="11" y="428"/>
                    </a:lnTo>
                    <a:lnTo>
                      <a:pt x="11" y="425"/>
                    </a:lnTo>
                    <a:lnTo>
                      <a:pt x="11" y="428"/>
                    </a:lnTo>
                    <a:lnTo>
                      <a:pt x="8" y="428"/>
                    </a:lnTo>
                    <a:lnTo>
                      <a:pt x="8" y="431"/>
                    </a:lnTo>
                    <a:lnTo>
                      <a:pt x="8" y="433"/>
                    </a:lnTo>
                    <a:lnTo>
                      <a:pt x="6" y="433"/>
                    </a:lnTo>
                    <a:lnTo>
                      <a:pt x="6" y="436"/>
                    </a:lnTo>
                    <a:lnTo>
                      <a:pt x="3" y="436"/>
                    </a:lnTo>
                    <a:lnTo>
                      <a:pt x="3" y="438"/>
                    </a:lnTo>
                    <a:lnTo>
                      <a:pt x="3" y="441"/>
                    </a:lnTo>
                    <a:lnTo>
                      <a:pt x="3" y="444"/>
                    </a:lnTo>
                    <a:lnTo>
                      <a:pt x="3" y="446"/>
                    </a:lnTo>
                    <a:lnTo>
                      <a:pt x="0" y="446"/>
                    </a:lnTo>
                    <a:lnTo>
                      <a:pt x="3" y="446"/>
                    </a:lnTo>
                    <a:lnTo>
                      <a:pt x="3" y="449"/>
                    </a:lnTo>
                    <a:lnTo>
                      <a:pt x="3" y="451"/>
                    </a:lnTo>
                    <a:lnTo>
                      <a:pt x="3" y="454"/>
                    </a:lnTo>
                    <a:lnTo>
                      <a:pt x="3" y="457"/>
                    </a:lnTo>
                    <a:lnTo>
                      <a:pt x="3" y="459"/>
                    </a:lnTo>
                    <a:lnTo>
                      <a:pt x="6" y="459"/>
                    </a:lnTo>
                    <a:lnTo>
                      <a:pt x="6" y="462"/>
                    </a:lnTo>
                    <a:lnTo>
                      <a:pt x="6" y="464"/>
                    </a:lnTo>
                    <a:lnTo>
                      <a:pt x="8" y="464"/>
                    </a:lnTo>
                    <a:lnTo>
                      <a:pt x="8" y="467"/>
                    </a:lnTo>
                    <a:lnTo>
                      <a:pt x="11" y="467"/>
                    </a:lnTo>
                    <a:lnTo>
                      <a:pt x="13" y="467"/>
                    </a:lnTo>
                    <a:lnTo>
                      <a:pt x="13" y="470"/>
                    </a:lnTo>
                    <a:lnTo>
                      <a:pt x="16" y="470"/>
                    </a:lnTo>
                    <a:lnTo>
                      <a:pt x="19" y="470"/>
                    </a:lnTo>
                    <a:lnTo>
                      <a:pt x="21" y="470"/>
                    </a:lnTo>
                    <a:lnTo>
                      <a:pt x="24" y="470"/>
                    </a:lnTo>
                    <a:lnTo>
                      <a:pt x="24" y="472"/>
                    </a:lnTo>
                    <a:lnTo>
                      <a:pt x="26" y="472"/>
                    </a:lnTo>
                    <a:lnTo>
                      <a:pt x="29" y="472"/>
                    </a:lnTo>
                    <a:lnTo>
                      <a:pt x="29" y="475"/>
                    </a:lnTo>
                    <a:lnTo>
                      <a:pt x="32" y="475"/>
                    </a:lnTo>
                    <a:lnTo>
                      <a:pt x="32" y="478"/>
                    </a:lnTo>
                    <a:lnTo>
                      <a:pt x="34" y="480"/>
                    </a:lnTo>
                    <a:lnTo>
                      <a:pt x="45" y="483"/>
                    </a:lnTo>
                    <a:lnTo>
                      <a:pt x="45" y="480"/>
                    </a:lnTo>
                    <a:lnTo>
                      <a:pt x="45" y="478"/>
                    </a:lnTo>
                    <a:lnTo>
                      <a:pt x="47" y="480"/>
                    </a:lnTo>
                    <a:lnTo>
                      <a:pt x="50" y="478"/>
                    </a:lnTo>
                    <a:lnTo>
                      <a:pt x="53" y="478"/>
                    </a:lnTo>
                    <a:lnTo>
                      <a:pt x="55" y="478"/>
                    </a:lnTo>
                    <a:lnTo>
                      <a:pt x="53" y="478"/>
                    </a:lnTo>
                    <a:lnTo>
                      <a:pt x="55" y="480"/>
                    </a:lnTo>
                    <a:lnTo>
                      <a:pt x="55" y="483"/>
                    </a:lnTo>
                    <a:lnTo>
                      <a:pt x="58" y="483"/>
                    </a:lnTo>
                    <a:lnTo>
                      <a:pt x="55" y="483"/>
                    </a:lnTo>
                    <a:lnTo>
                      <a:pt x="55" y="485"/>
                    </a:lnTo>
                    <a:lnTo>
                      <a:pt x="55" y="488"/>
                    </a:lnTo>
                    <a:lnTo>
                      <a:pt x="58" y="488"/>
                    </a:lnTo>
                    <a:lnTo>
                      <a:pt x="58" y="491"/>
                    </a:lnTo>
                    <a:lnTo>
                      <a:pt x="60" y="491"/>
                    </a:lnTo>
                    <a:lnTo>
                      <a:pt x="63" y="491"/>
                    </a:lnTo>
                    <a:lnTo>
                      <a:pt x="71" y="485"/>
                    </a:lnTo>
                    <a:lnTo>
                      <a:pt x="71" y="483"/>
                    </a:lnTo>
                    <a:lnTo>
                      <a:pt x="71" y="480"/>
                    </a:lnTo>
                    <a:lnTo>
                      <a:pt x="73" y="480"/>
                    </a:lnTo>
                    <a:lnTo>
                      <a:pt x="76" y="483"/>
                    </a:lnTo>
                    <a:lnTo>
                      <a:pt x="79" y="483"/>
                    </a:lnTo>
                    <a:lnTo>
                      <a:pt x="79" y="485"/>
                    </a:lnTo>
                    <a:lnTo>
                      <a:pt x="81" y="485"/>
                    </a:lnTo>
                    <a:lnTo>
                      <a:pt x="84" y="485"/>
                    </a:lnTo>
                    <a:lnTo>
                      <a:pt x="86" y="485"/>
                    </a:lnTo>
                    <a:lnTo>
                      <a:pt x="89" y="485"/>
                    </a:lnTo>
                    <a:lnTo>
                      <a:pt x="92" y="485"/>
                    </a:lnTo>
                    <a:lnTo>
                      <a:pt x="94" y="485"/>
                    </a:lnTo>
                    <a:lnTo>
                      <a:pt x="97" y="485"/>
                    </a:lnTo>
                    <a:lnTo>
                      <a:pt x="97" y="488"/>
                    </a:lnTo>
                    <a:lnTo>
                      <a:pt x="99" y="488"/>
                    </a:lnTo>
                    <a:lnTo>
                      <a:pt x="99" y="491"/>
                    </a:lnTo>
                    <a:lnTo>
                      <a:pt x="102" y="491"/>
                    </a:lnTo>
                    <a:lnTo>
                      <a:pt x="102" y="493"/>
                    </a:lnTo>
                    <a:lnTo>
                      <a:pt x="99" y="493"/>
                    </a:lnTo>
                    <a:lnTo>
                      <a:pt x="97" y="493"/>
                    </a:lnTo>
                    <a:lnTo>
                      <a:pt x="97" y="496"/>
                    </a:lnTo>
                    <a:lnTo>
                      <a:pt x="94" y="496"/>
                    </a:lnTo>
                    <a:lnTo>
                      <a:pt x="92" y="496"/>
                    </a:lnTo>
                    <a:lnTo>
                      <a:pt x="89" y="496"/>
                    </a:lnTo>
                    <a:lnTo>
                      <a:pt x="89" y="493"/>
                    </a:lnTo>
                    <a:lnTo>
                      <a:pt x="86" y="493"/>
                    </a:lnTo>
                    <a:lnTo>
                      <a:pt x="84" y="493"/>
                    </a:lnTo>
                    <a:lnTo>
                      <a:pt x="84" y="491"/>
                    </a:lnTo>
                    <a:lnTo>
                      <a:pt x="84" y="493"/>
                    </a:lnTo>
                    <a:lnTo>
                      <a:pt x="81" y="493"/>
                    </a:lnTo>
                    <a:lnTo>
                      <a:pt x="71" y="501"/>
                    </a:lnTo>
                    <a:lnTo>
                      <a:pt x="71" y="504"/>
                    </a:lnTo>
                    <a:lnTo>
                      <a:pt x="68" y="504"/>
                    </a:lnTo>
                    <a:lnTo>
                      <a:pt x="68" y="506"/>
                    </a:lnTo>
                    <a:lnTo>
                      <a:pt x="66" y="506"/>
                    </a:lnTo>
                    <a:lnTo>
                      <a:pt x="66" y="509"/>
                    </a:lnTo>
                    <a:lnTo>
                      <a:pt x="63" y="509"/>
                    </a:lnTo>
                    <a:lnTo>
                      <a:pt x="63" y="512"/>
                    </a:lnTo>
                    <a:lnTo>
                      <a:pt x="60" y="512"/>
                    </a:lnTo>
                    <a:lnTo>
                      <a:pt x="60" y="514"/>
                    </a:lnTo>
                    <a:lnTo>
                      <a:pt x="60" y="517"/>
                    </a:lnTo>
                    <a:lnTo>
                      <a:pt x="60" y="519"/>
                    </a:lnTo>
                    <a:lnTo>
                      <a:pt x="63" y="522"/>
                    </a:lnTo>
                    <a:lnTo>
                      <a:pt x="63" y="525"/>
                    </a:lnTo>
                    <a:lnTo>
                      <a:pt x="66" y="525"/>
                    </a:lnTo>
                    <a:lnTo>
                      <a:pt x="66" y="527"/>
                    </a:lnTo>
                    <a:lnTo>
                      <a:pt x="68" y="527"/>
                    </a:lnTo>
                    <a:lnTo>
                      <a:pt x="71" y="527"/>
                    </a:lnTo>
                    <a:lnTo>
                      <a:pt x="71" y="530"/>
                    </a:lnTo>
                    <a:lnTo>
                      <a:pt x="73" y="530"/>
                    </a:lnTo>
                    <a:lnTo>
                      <a:pt x="76" y="530"/>
                    </a:lnTo>
                    <a:lnTo>
                      <a:pt x="79" y="530"/>
                    </a:lnTo>
                    <a:lnTo>
                      <a:pt x="81" y="530"/>
                    </a:lnTo>
                    <a:lnTo>
                      <a:pt x="84" y="530"/>
                    </a:lnTo>
                    <a:lnTo>
                      <a:pt x="86" y="530"/>
                    </a:lnTo>
                    <a:lnTo>
                      <a:pt x="86" y="532"/>
                    </a:lnTo>
                    <a:lnTo>
                      <a:pt x="89" y="532"/>
                    </a:lnTo>
                    <a:lnTo>
                      <a:pt x="92" y="532"/>
                    </a:lnTo>
                    <a:lnTo>
                      <a:pt x="94" y="532"/>
                    </a:lnTo>
                    <a:lnTo>
                      <a:pt x="94" y="535"/>
                    </a:lnTo>
                    <a:lnTo>
                      <a:pt x="97" y="535"/>
                    </a:lnTo>
                    <a:lnTo>
                      <a:pt x="99" y="538"/>
                    </a:lnTo>
                    <a:lnTo>
                      <a:pt x="102" y="538"/>
                    </a:lnTo>
                    <a:lnTo>
                      <a:pt x="105" y="538"/>
                    </a:lnTo>
                    <a:lnTo>
                      <a:pt x="107" y="540"/>
                    </a:lnTo>
                    <a:lnTo>
                      <a:pt x="107" y="543"/>
                    </a:lnTo>
                    <a:lnTo>
                      <a:pt x="107" y="545"/>
                    </a:lnTo>
                    <a:lnTo>
                      <a:pt x="110" y="545"/>
                    </a:lnTo>
                    <a:lnTo>
                      <a:pt x="113" y="545"/>
                    </a:lnTo>
                    <a:lnTo>
                      <a:pt x="115" y="545"/>
                    </a:lnTo>
                    <a:lnTo>
                      <a:pt x="115" y="548"/>
                    </a:lnTo>
                    <a:lnTo>
                      <a:pt x="118" y="548"/>
                    </a:lnTo>
                    <a:lnTo>
                      <a:pt x="118" y="545"/>
                    </a:lnTo>
                    <a:lnTo>
                      <a:pt x="120" y="545"/>
                    </a:lnTo>
                    <a:lnTo>
                      <a:pt x="123" y="545"/>
                    </a:lnTo>
                    <a:lnTo>
                      <a:pt x="126" y="545"/>
                    </a:lnTo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100" name="Freeform 264"/>
              <p:cNvSpPr>
                <a:spLocks/>
              </p:cNvSpPr>
              <p:nvPr/>
            </p:nvSpPr>
            <p:spPr bwMode="auto">
              <a:xfrm>
                <a:off x="3151" y="907"/>
                <a:ext cx="1036" cy="713"/>
              </a:xfrm>
              <a:custGeom>
                <a:avLst/>
                <a:gdLst>
                  <a:gd name="T0" fmla="*/ 968 w 1036"/>
                  <a:gd name="T1" fmla="*/ 342 h 713"/>
                  <a:gd name="T2" fmla="*/ 981 w 1036"/>
                  <a:gd name="T3" fmla="*/ 311 h 713"/>
                  <a:gd name="T4" fmla="*/ 1007 w 1036"/>
                  <a:gd name="T5" fmla="*/ 285 h 713"/>
                  <a:gd name="T6" fmla="*/ 1036 w 1036"/>
                  <a:gd name="T7" fmla="*/ 298 h 713"/>
                  <a:gd name="T8" fmla="*/ 1015 w 1036"/>
                  <a:gd name="T9" fmla="*/ 332 h 713"/>
                  <a:gd name="T10" fmla="*/ 989 w 1036"/>
                  <a:gd name="T11" fmla="*/ 355 h 713"/>
                  <a:gd name="T12" fmla="*/ 955 w 1036"/>
                  <a:gd name="T13" fmla="*/ 374 h 713"/>
                  <a:gd name="T14" fmla="*/ 932 w 1036"/>
                  <a:gd name="T15" fmla="*/ 366 h 713"/>
                  <a:gd name="T16" fmla="*/ 898 w 1036"/>
                  <a:gd name="T17" fmla="*/ 366 h 713"/>
                  <a:gd name="T18" fmla="*/ 887 w 1036"/>
                  <a:gd name="T19" fmla="*/ 387 h 713"/>
                  <a:gd name="T20" fmla="*/ 877 w 1036"/>
                  <a:gd name="T21" fmla="*/ 376 h 713"/>
                  <a:gd name="T22" fmla="*/ 846 w 1036"/>
                  <a:gd name="T23" fmla="*/ 371 h 713"/>
                  <a:gd name="T24" fmla="*/ 838 w 1036"/>
                  <a:gd name="T25" fmla="*/ 358 h 713"/>
                  <a:gd name="T26" fmla="*/ 853 w 1036"/>
                  <a:gd name="T27" fmla="*/ 329 h 713"/>
                  <a:gd name="T28" fmla="*/ 864 w 1036"/>
                  <a:gd name="T29" fmla="*/ 316 h 713"/>
                  <a:gd name="T30" fmla="*/ 859 w 1036"/>
                  <a:gd name="T31" fmla="*/ 303 h 713"/>
                  <a:gd name="T32" fmla="*/ 843 w 1036"/>
                  <a:gd name="T33" fmla="*/ 332 h 713"/>
                  <a:gd name="T34" fmla="*/ 793 w 1036"/>
                  <a:gd name="T35" fmla="*/ 298 h 713"/>
                  <a:gd name="T36" fmla="*/ 752 w 1036"/>
                  <a:gd name="T37" fmla="*/ 277 h 713"/>
                  <a:gd name="T38" fmla="*/ 733 w 1036"/>
                  <a:gd name="T39" fmla="*/ 311 h 713"/>
                  <a:gd name="T40" fmla="*/ 718 w 1036"/>
                  <a:gd name="T41" fmla="*/ 342 h 713"/>
                  <a:gd name="T42" fmla="*/ 681 w 1036"/>
                  <a:gd name="T43" fmla="*/ 353 h 713"/>
                  <a:gd name="T44" fmla="*/ 595 w 1036"/>
                  <a:gd name="T45" fmla="*/ 342 h 713"/>
                  <a:gd name="T46" fmla="*/ 577 w 1036"/>
                  <a:gd name="T47" fmla="*/ 368 h 713"/>
                  <a:gd name="T48" fmla="*/ 561 w 1036"/>
                  <a:gd name="T49" fmla="*/ 379 h 713"/>
                  <a:gd name="T50" fmla="*/ 572 w 1036"/>
                  <a:gd name="T51" fmla="*/ 402 h 713"/>
                  <a:gd name="T52" fmla="*/ 574 w 1036"/>
                  <a:gd name="T53" fmla="*/ 418 h 713"/>
                  <a:gd name="T54" fmla="*/ 611 w 1036"/>
                  <a:gd name="T55" fmla="*/ 431 h 713"/>
                  <a:gd name="T56" fmla="*/ 629 w 1036"/>
                  <a:gd name="T57" fmla="*/ 452 h 713"/>
                  <a:gd name="T58" fmla="*/ 668 w 1036"/>
                  <a:gd name="T59" fmla="*/ 457 h 713"/>
                  <a:gd name="T60" fmla="*/ 710 w 1036"/>
                  <a:gd name="T61" fmla="*/ 462 h 713"/>
                  <a:gd name="T62" fmla="*/ 749 w 1036"/>
                  <a:gd name="T63" fmla="*/ 491 h 713"/>
                  <a:gd name="T64" fmla="*/ 812 w 1036"/>
                  <a:gd name="T65" fmla="*/ 535 h 713"/>
                  <a:gd name="T66" fmla="*/ 783 w 1036"/>
                  <a:gd name="T67" fmla="*/ 585 h 713"/>
                  <a:gd name="T68" fmla="*/ 765 w 1036"/>
                  <a:gd name="T69" fmla="*/ 609 h 713"/>
                  <a:gd name="T70" fmla="*/ 733 w 1036"/>
                  <a:gd name="T71" fmla="*/ 648 h 713"/>
                  <a:gd name="T72" fmla="*/ 407 w 1036"/>
                  <a:gd name="T73" fmla="*/ 705 h 713"/>
                  <a:gd name="T74" fmla="*/ 373 w 1036"/>
                  <a:gd name="T75" fmla="*/ 705 h 713"/>
                  <a:gd name="T76" fmla="*/ 300 w 1036"/>
                  <a:gd name="T77" fmla="*/ 692 h 713"/>
                  <a:gd name="T78" fmla="*/ 235 w 1036"/>
                  <a:gd name="T79" fmla="*/ 658 h 713"/>
                  <a:gd name="T80" fmla="*/ 130 w 1036"/>
                  <a:gd name="T81" fmla="*/ 669 h 713"/>
                  <a:gd name="T82" fmla="*/ 120 w 1036"/>
                  <a:gd name="T83" fmla="*/ 637 h 713"/>
                  <a:gd name="T84" fmla="*/ 91 w 1036"/>
                  <a:gd name="T85" fmla="*/ 601 h 713"/>
                  <a:gd name="T86" fmla="*/ 76 w 1036"/>
                  <a:gd name="T87" fmla="*/ 567 h 713"/>
                  <a:gd name="T88" fmla="*/ 50 w 1036"/>
                  <a:gd name="T89" fmla="*/ 549 h 713"/>
                  <a:gd name="T90" fmla="*/ 26 w 1036"/>
                  <a:gd name="T91" fmla="*/ 483 h 713"/>
                  <a:gd name="T92" fmla="*/ 5 w 1036"/>
                  <a:gd name="T93" fmla="*/ 431 h 713"/>
                  <a:gd name="T94" fmla="*/ 39 w 1036"/>
                  <a:gd name="T95" fmla="*/ 368 h 713"/>
                  <a:gd name="T96" fmla="*/ 63 w 1036"/>
                  <a:gd name="T97" fmla="*/ 329 h 713"/>
                  <a:gd name="T98" fmla="*/ 91 w 1036"/>
                  <a:gd name="T99" fmla="*/ 287 h 713"/>
                  <a:gd name="T100" fmla="*/ 110 w 1036"/>
                  <a:gd name="T101" fmla="*/ 251 h 713"/>
                  <a:gd name="T102" fmla="*/ 133 w 1036"/>
                  <a:gd name="T103" fmla="*/ 219 h 713"/>
                  <a:gd name="T104" fmla="*/ 180 w 1036"/>
                  <a:gd name="T105" fmla="*/ 201 h 713"/>
                  <a:gd name="T106" fmla="*/ 222 w 1036"/>
                  <a:gd name="T107" fmla="*/ 175 h 713"/>
                  <a:gd name="T108" fmla="*/ 256 w 1036"/>
                  <a:gd name="T109" fmla="*/ 149 h 713"/>
                  <a:gd name="T110" fmla="*/ 303 w 1036"/>
                  <a:gd name="T111" fmla="*/ 125 h 713"/>
                  <a:gd name="T112" fmla="*/ 350 w 1036"/>
                  <a:gd name="T113" fmla="*/ 84 h 713"/>
                  <a:gd name="T114" fmla="*/ 342 w 1036"/>
                  <a:gd name="T115" fmla="*/ 47 h 713"/>
                  <a:gd name="T116" fmla="*/ 344 w 1036"/>
                  <a:gd name="T117" fmla="*/ 16 h 713"/>
                  <a:gd name="T118" fmla="*/ 444 w 1036"/>
                  <a:gd name="T119" fmla="*/ 34 h 7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036" h="713">
                    <a:moveTo>
                      <a:pt x="940" y="360"/>
                    </a:moveTo>
                    <a:lnTo>
                      <a:pt x="942" y="360"/>
                    </a:lnTo>
                    <a:lnTo>
                      <a:pt x="942" y="358"/>
                    </a:lnTo>
                    <a:lnTo>
                      <a:pt x="945" y="358"/>
                    </a:lnTo>
                    <a:lnTo>
                      <a:pt x="947" y="358"/>
                    </a:lnTo>
                    <a:lnTo>
                      <a:pt x="947" y="355"/>
                    </a:lnTo>
                    <a:lnTo>
                      <a:pt x="950" y="355"/>
                    </a:lnTo>
                    <a:lnTo>
                      <a:pt x="953" y="353"/>
                    </a:lnTo>
                    <a:lnTo>
                      <a:pt x="955" y="350"/>
                    </a:lnTo>
                    <a:lnTo>
                      <a:pt x="955" y="347"/>
                    </a:lnTo>
                    <a:lnTo>
                      <a:pt x="958" y="347"/>
                    </a:lnTo>
                    <a:lnTo>
                      <a:pt x="960" y="347"/>
                    </a:lnTo>
                    <a:lnTo>
                      <a:pt x="960" y="345"/>
                    </a:lnTo>
                    <a:lnTo>
                      <a:pt x="963" y="345"/>
                    </a:lnTo>
                    <a:lnTo>
                      <a:pt x="963" y="342"/>
                    </a:lnTo>
                    <a:lnTo>
                      <a:pt x="966" y="342"/>
                    </a:lnTo>
                    <a:lnTo>
                      <a:pt x="968" y="342"/>
                    </a:lnTo>
                    <a:lnTo>
                      <a:pt x="968" y="340"/>
                    </a:lnTo>
                    <a:lnTo>
                      <a:pt x="971" y="340"/>
                    </a:lnTo>
                    <a:lnTo>
                      <a:pt x="974" y="340"/>
                    </a:lnTo>
                    <a:lnTo>
                      <a:pt x="974" y="337"/>
                    </a:lnTo>
                    <a:lnTo>
                      <a:pt x="974" y="334"/>
                    </a:lnTo>
                    <a:lnTo>
                      <a:pt x="974" y="332"/>
                    </a:lnTo>
                    <a:lnTo>
                      <a:pt x="974" y="329"/>
                    </a:lnTo>
                    <a:lnTo>
                      <a:pt x="974" y="327"/>
                    </a:lnTo>
                    <a:lnTo>
                      <a:pt x="976" y="327"/>
                    </a:lnTo>
                    <a:lnTo>
                      <a:pt x="976" y="324"/>
                    </a:lnTo>
                    <a:lnTo>
                      <a:pt x="976" y="321"/>
                    </a:lnTo>
                    <a:lnTo>
                      <a:pt x="979" y="321"/>
                    </a:lnTo>
                    <a:lnTo>
                      <a:pt x="979" y="319"/>
                    </a:lnTo>
                    <a:lnTo>
                      <a:pt x="979" y="316"/>
                    </a:lnTo>
                    <a:lnTo>
                      <a:pt x="979" y="313"/>
                    </a:lnTo>
                    <a:lnTo>
                      <a:pt x="979" y="311"/>
                    </a:lnTo>
                    <a:lnTo>
                      <a:pt x="981" y="311"/>
                    </a:lnTo>
                    <a:lnTo>
                      <a:pt x="981" y="308"/>
                    </a:lnTo>
                    <a:lnTo>
                      <a:pt x="984" y="308"/>
                    </a:lnTo>
                    <a:lnTo>
                      <a:pt x="984" y="306"/>
                    </a:lnTo>
                    <a:lnTo>
                      <a:pt x="984" y="303"/>
                    </a:lnTo>
                    <a:lnTo>
                      <a:pt x="987" y="303"/>
                    </a:lnTo>
                    <a:lnTo>
                      <a:pt x="987" y="300"/>
                    </a:lnTo>
                    <a:lnTo>
                      <a:pt x="989" y="300"/>
                    </a:lnTo>
                    <a:lnTo>
                      <a:pt x="992" y="298"/>
                    </a:lnTo>
                    <a:lnTo>
                      <a:pt x="992" y="295"/>
                    </a:lnTo>
                    <a:lnTo>
                      <a:pt x="994" y="295"/>
                    </a:lnTo>
                    <a:lnTo>
                      <a:pt x="994" y="293"/>
                    </a:lnTo>
                    <a:lnTo>
                      <a:pt x="997" y="293"/>
                    </a:lnTo>
                    <a:lnTo>
                      <a:pt x="1000" y="290"/>
                    </a:lnTo>
                    <a:lnTo>
                      <a:pt x="1002" y="290"/>
                    </a:lnTo>
                    <a:lnTo>
                      <a:pt x="1002" y="287"/>
                    </a:lnTo>
                    <a:lnTo>
                      <a:pt x="1005" y="287"/>
                    </a:lnTo>
                    <a:lnTo>
                      <a:pt x="1007" y="285"/>
                    </a:lnTo>
                    <a:lnTo>
                      <a:pt x="1010" y="285"/>
                    </a:lnTo>
                    <a:lnTo>
                      <a:pt x="1013" y="285"/>
                    </a:lnTo>
                    <a:lnTo>
                      <a:pt x="1013" y="282"/>
                    </a:lnTo>
                    <a:lnTo>
                      <a:pt x="1015" y="282"/>
                    </a:lnTo>
                    <a:lnTo>
                      <a:pt x="1018" y="282"/>
                    </a:lnTo>
                    <a:lnTo>
                      <a:pt x="1021" y="282"/>
                    </a:lnTo>
                    <a:lnTo>
                      <a:pt x="1021" y="285"/>
                    </a:lnTo>
                    <a:lnTo>
                      <a:pt x="1023" y="285"/>
                    </a:lnTo>
                    <a:lnTo>
                      <a:pt x="1023" y="287"/>
                    </a:lnTo>
                    <a:lnTo>
                      <a:pt x="1026" y="287"/>
                    </a:lnTo>
                    <a:lnTo>
                      <a:pt x="1026" y="290"/>
                    </a:lnTo>
                    <a:lnTo>
                      <a:pt x="1028" y="290"/>
                    </a:lnTo>
                    <a:lnTo>
                      <a:pt x="1031" y="293"/>
                    </a:lnTo>
                    <a:lnTo>
                      <a:pt x="1034" y="293"/>
                    </a:lnTo>
                    <a:lnTo>
                      <a:pt x="1036" y="293"/>
                    </a:lnTo>
                    <a:lnTo>
                      <a:pt x="1036" y="295"/>
                    </a:lnTo>
                    <a:lnTo>
                      <a:pt x="1036" y="298"/>
                    </a:lnTo>
                    <a:lnTo>
                      <a:pt x="1036" y="300"/>
                    </a:lnTo>
                    <a:lnTo>
                      <a:pt x="1034" y="303"/>
                    </a:lnTo>
                    <a:lnTo>
                      <a:pt x="1031" y="306"/>
                    </a:lnTo>
                    <a:lnTo>
                      <a:pt x="1031" y="308"/>
                    </a:lnTo>
                    <a:lnTo>
                      <a:pt x="1031" y="311"/>
                    </a:lnTo>
                    <a:lnTo>
                      <a:pt x="1031" y="313"/>
                    </a:lnTo>
                    <a:lnTo>
                      <a:pt x="1031" y="316"/>
                    </a:lnTo>
                    <a:lnTo>
                      <a:pt x="1028" y="316"/>
                    </a:lnTo>
                    <a:lnTo>
                      <a:pt x="1028" y="319"/>
                    </a:lnTo>
                    <a:lnTo>
                      <a:pt x="1028" y="321"/>
                    </a:lnTo>
                    <a:lnTo>
                      <a:pt x="1026" y="324"/>
                    </a:lnTo>
                    <a:lnTo>
                      <a:pt x="1026" y="327"/>
                    </a:lnTo>
                    <a:lnTo>
                      <a:pt x="1023" y="327"/>
                    </a:lnTo>
                    <a:lnTo>
                      <a:pt x="1021" y="329"/>
                    </a:lnTo>
                    <a:lnTo>
                      <a:pt x="1021" y="332"/>
                    </a:lnTo>
                    <a:lnTo>
                      <a:pt x="1018" y="332"/>
                    </a:lnTo>
                    <a:lnTo>
                      <a:pt x="1015" y="332"/>
                    </a:lnTo>
                    <a:lnTo>
                      <a:pt x="1015" y="334"/>
                    </a:lnTo>
                    <a:lnTo>
                      <a:pt x="1013" y="334"/>
                    </a:lnTo>
                    <a:lnTo>
                      <a:pt x="1010" y="334"/>
                    </a:lnTo>
                    <a:lnTo>
                      <a:pt x="1010" y="337"/>
                    </a:lnTo>
                    <a:lnTo>
                      <a:pt x="1007" y="337"/>
                    </a:lnTo>
                    <a:lnTo>
                      <a:pt x="1007" y="340"/>
                    </a:lnTo>
                    <a:lnTo>
                      <a:pt x="1007" y="342"/>
                    </a:lnTo>
                    <a:lnTo>
                      <a:pt x="1005" y="345"/>
                    </a:lnTo>
                    <a:lnTo>
                      <a:pt x="1002" y="347"/>
                    </a:lnTo>
                    <a:lnTo>
                      <a:pt x="1002" y="350"/>
                    </a:lnTo>
                    <a:lnTo>
                      <a:pt x="1000" y="350"/>
                    </a:lnTo>
                    <a:lnTo>
                      <a:pt x="1000" y="353"/>
                    </a:lnTo>
                    <a:lnTo>
                      <a:pt x="997" y="353"/>
                    </a:lnTo>
                    <a:lnTo>
                      <a:pt x="997" y="355"/>
                    </a:lnTo>
                    <a:lnTo>
                      <a:pt x="994" y="355"/>
                    </a:lnTo>
                    <a:lnTo>
                      <a:pt x="992" y="355"/>
                    </a:lnTo>
                    <a:lnTo>
                      <a:pt x="989" y="355"/>
                    </a:lnTo>
                    <a:lnTo>
                      <a:pt x="987" y="355"/>
                    </a:lnTo>
                    <a:lnTo>
                      <a:pt x="984" y="355"/>
                    </a:lnTo>
                    <a:lnTo>
                      <a:pt x="981" y="358"/>
                    </a:lnTo>
                    <a:lnTo>
                      <a:pt x="979" y="358"/>
                    </a:lnTo>
                    <a:lnTo>
                      <a:pt x="976" y="358"/>
                    </a:lnTo>
                    <a:lnTo>
                      <a:pt x="976" y="360"/>
                    </a:lnTo>
                    <a:lnTo>
                      <a:pt x="974" y="360"/>
                    </a:lnTo>
                    <a:lnTo>
                      <a:pt x="971" y="363"/>
                    </a:lnTo>
                    <a:lnTo>
                      <a:pt x="971" y="366"/>
                    </a:lnTo>
                    <a:lnTo>
                      <a:pt x="968" y="366"/>
                    </a:lnTo>
                    <a:lnTo>
                      <a:pt x="968" y="368"/>
                    </a:lnTo>
                    <a:lnTo>
                      <a:pt x="966" y="368"/>
                    </a:lnTo>
                    <a:lnTo>
                      <a:pt x="966" y="371"/>
                    </a:lnTo>
                    <a:lnTo>
                      <a:pt x="963" y="371"/>
                    </a:lnTo>
                    <a:lnTo>
                      <a:pt x="960" y="374"/>
                    </a:lnTo>
                    <a:lnTo>
                      <a:pt x="958" y="374"/>
                    </a:lnTo>
                    <a:lnTo>
                      <a:pt x="955" y="374"/>
                    </a:lnTo>
                    <a:lnTo>
                      <a:pt x="958" y="371"/>
                    </a:lnTo>
                    <a:lnTo>
                      <a:pt x="955" y="371"/>
                    </a:lnTo>
                    <a:lnTo>
                      <a:pt x="958" y="368"/>
                    </a:lnTo>
                    <a:lnTo>
                      <a:pt x="955" y="368"/>
                    </a:lnTo>
                    <a:lnTo>
                      <a:pt x="955" y="366"/>
                    </a:lnTo>
                    <a:lnTo>
                      <a:pt x="955" y="363"/>
                    </a:lnTo>
                    <a:lnTo>
                      <a:pt x="953" y="363"/>
                    </a:lnTo>
                    <a:lnTo>
                      <a:pt x="950" y="363"/>
                    </a:lnTo>
                    <a:lnTo>
                      <a:pt x="947" y="363"/>
                    </a:lnTo>
                    <a:lnTo>
                      <a:pt x="945" y="363"/>
                    </a:lnTo>
                    <a:lnTo>
                      <a:pt x="942" y="363"/>
                    </a:lnTo>
                    <a:lnTo>
                      <a:pt x="940" y="360"/>
                    </a:lnTo>
                    <a:lnTo>
                      <a:pt x="937" y="360"/>
                    </a:lnTo>
                    <a:lnTo>
                      <a:pt x="934" y="360"/>
                    </a:lnTo>
                    <a:lnTo>
                      <a:pt x="934" y="363"/>
                    </a:lnTo>
                    <a:lnTo>
                      <a:pt x="932" y="363"/>
                    </a:lnTo>
                    <a:lnTo>
                      <a:pt x="932" y="366"/>
                    </a:lnTo>
                    <a:lnTo>
                      <a:pt x="929" y="366"/>
                    </a:lnTo>
                    <a:lnTo>
                      <a:pt x="929" y="368"/>
                    </a:lnTo>
                    <a:lnTo>
                      <a:pt x="927" y="368"/>
                    </a:lnTo>
                    <a:lnTo>
                      <a:pt x="927" y="371"/>
                    </a:lnTo>
                    <a:lnTo>
                      <a:pt x="924" y="371"/>
                    </a:lnTo>
                    <a:lnTo>
                      <a:pt x="921" y="371"/>
                    </a:lnTo>
                    <a:lnTo>
                      <a:pt x="919" y="371"/>
                    </a:lnTo>
                    <a:lnTo>
                      <a:pt x="916" y="371"/>
                    </a:lnTo>
                    <a:lnTo>
                      <a:pt x="913" y="371"/>
                    </a:lnTo>
                    <a:lnTo>
                      <a:pt x="911" y="371"/>
                    </a:lnTo>
                    <a:lnTo>
                      <a:pt x="908" y="371"/>
                    </a:lnTo>
                    <a:lnTo>
                      <a:pt x="906" y="371"/>
                    </a:lnTo>
                    <a:lnTo>
                      <a:pt x="906" y="368"/>
                    </a:lnTo>
                    <a:lnTo>
                      <a:pt x="903" y="368"/>
                    </a:lnTo>
                    <a:lnTo>
                      <a:pt x="900" y="368"/>
                    </a:lnTo>
                    <a:lnTo>
                      <a:pt x="900" y="366"/>
                    </a:lnTo>
                    <a:lnTo>
                      <a:pt x="898" y="366"/>
                    </a:lnTo>
                    <a:lnTo>
                      <a:pt x="895" y="366"/>
                    </a:lnTo>
                    <a:lnTo>
                      <a:pt x="893" y="366"/>
                    </a:lnTo>
                    <a:lnTo>
                      <a:pt x="890" y="366"/>
                    </a:lnTo>
                    <a:lnTo>
                      <a:pt x="887" y="368"/>
                    </a:lnTo>
                    <a:lnTo>
                      <a:pt x="885" y="368"/>
                    </a:lnTo>
                    <a:lnTo>
                      <a:pt x="885" y="371"/>
                    </a:lnTo>
                    <a:lnTo>
                      <a:pt x="885" y="374"/>
                    </a:lnTo>
                    <a:lnTo>
                      <a:pt x="887" y="374"/>
                    </a:lnTo>
                    <a:lnTo>
                      <a:pt x="890" y="376"/>
                    </a:lnTo>
                    <a:lnTo>
                      <a:pt x="893" y="376"/>
                    </a:lnTo>
                    <a:lnTo>
                      <a:pt x="893" y="379"/>
                    </a:lnTo>
                    <a:lnTo>
                      <a:pt x="893" y="381"/>
                    </a:lnTo>
                    <a:lnTo>
                      <a:pt x="895" y="381"/>
                    </a:lnTo>
                    <a:lnTo>
                      <a:pt x="893" y="384"/>
                    </a:lnTo>
                    <a:lnTo>
                      <a:pt x="893" y="387"/>
                    </a:lnTo>
                    <a:lnTo>
                      <a:pt x="890" y="387"/>
                    </a:lnTo>
                    <a:lnTo>
                      <a:pt x="887" y="387"/>
                    </a:lnTo>
                    <a:lnTo>
                      <a:pt x="885" y="387"/>
                    </a:lnTo>
                    <a:lnTo>
                      <a:pt x="882" y="389"/>
                    </a:lnTo>
                    <a:lnTo>
                      <a:pt x="880" y="389"/>
                    </a:lnTo>
                    <a:lnTo>
                      <a:pt x="880" y="387"/>
                    </a:lnTo>
                    <a:lnTo>
                      <a:pt x="877" y="387"/>
                    </a:lnTo>
                    <a:lnTo>
                      <a:pt x="880" y="387"/>
                    </a:lnTo>
                    <a:lnTo>
                      <a:pt x="880" y="384"/>
                    </a:lnTo>
                    <a:lnTo>
                      <a:pt x="882" y="384"/>
                    </a:lnTo>
                    <a:lnTo>
                      <a:pt x="882" y="381"/>
                    </a:lnTo>
                    <a:lnTo>
                      <a:pt x="885" y="381"/>
                    </a:lnTo>
                    <a:lnTo>
                      <a:pt x="885" y="379"/>
                    </a:lnTo>
                    <a:lnTo>
                      <a:pt x="885" y="376"/>
                    </a:lnTo>
                    <a:lnTo>
                      <a:pt x="882" y="376"/>
                    </a:lnTo>
                    <a:lnTo>
                      <a:pt x="882" y="374"/>
                    </a:lnTo>
                    <a:lnTo>
                      <a:pt x="880" y="374"/>
                    </a:lnTo>
                    <a:lnTo>
                      <a:pt x="880" y="376"/>
                    </a:lnTo>
                    <a:lnTo>
                      <a:pt x="877" y="376"/>
                    </a:lnTo>
                    <a:lnTo>
                      <a:pt x="877" y="374"/>
                    </a:lnTo>
                    <a:lnTo>
                      <a:pt x="874" y="374"/>
                    </a:lnTo>
                    <a:lnTo>
                      <a:pt x="874" y="371"/>
                    </a:lnTo>
                    <a:lnTo>
                      <a:pt x="872" y="371"/>
                    </a:lnTo>
                    <a:lnTo>
                      <a:pt x="869" y="371"/>
                    </a:lnTo>
                    <a:lnTo>
                      <a:pt x="867" y="371"/>
                    </a:lnTo>
                    <a:lnTo>
                      <a:pt x="864" y="371"/>
                    </a:lnTo>
                    <a:lnTo>
                      <a:pt x="861" y="371"/>
                    </a:lnTo>
                    <a:lnTo>
                      <a:pt x="859" y="371"/>
                    </a:lnTo>
                    <a:lnTo>
                      <a:pt x="856" y="371"/>
                    </a:lnTo>
                    <a:lnTo>
                      <a:pt x="853" y="371"/>
                    </a:lnTo>
                    <a:lnTo>
                      <a:pt x="853" y="374"/>
                    </a:lnTo>
                    <a:lnTo>
                      <a:pt x="851" y="374"/>
                    </a:lnTo>
                    <a:lnTo>
                      <a:pt x="851" y="371"/>
                    </a:lnTo>
                    <a:lnTo>
                      <a:pt x="848" y="371"/>
                    </a:lnTo>
                    <a:lnTo>
                      <a:pt x="848" y="368"/>
                    </a:lnTo>
                    <a:lnTo>
                      <a:pt x="846" y="371"/>
                    </a:lnTo>
                    <a:lnTo>
                      <a:pt x="843" y="371"/>
                    </a:lnTo>
                    <a:lnTo>
                      <a:pt x="840" y="371"/>
                    </a:lnTo>
                    <a:lnTo>
                      <a:pt x="840" y="368"/>
                    </a:lnTo>
                    <a:lnTo>
                      <a:pt x="838" y="368"/>
                    </a:lnTo>
                    <a:lnTo>
                      <a:pt x="838" y="366"/>
                    </a:lnTo>
                    <a:lnTo>
                      <a:pt x="835" y="366"/>
                    </a:lnTo>
                    <a:lnTo>
                      <a:pt x="833" y="366"/>
                    </a:lnTo>
                    <a:lnTo>
                      <a:pt x="833" y="368"/>
                    </a:lnTo>
                    <a:lnTo>
                      <a:pt x="830" y="368"/>
                    </a:lnTo>
                    <a:lnTo>
                      <a:pt x="827" y="366"/>
                    </a:lnTo>
                    <a:lnTo>
                      <a:pt x="827" y="363"/>
                    </a:lnTo>
                    <a:lnTo>
                      <a:pt x="830" y="363"/>
                    </a:lnTo>
                    <a:lnTo>
                      <a:pt x="833" y="363"/>
                    </a:lnTo>
                    <a:lnTo>
                      <a:pt x="833" y="360"/>
                    </a:lnTo>
                    <a:lnTo>
                      <a:pt x="835" y="360"/>
                    </a:lnTo>
                    <a:lnTo>
                      <a:pt x="835" y="358"/>
                    </a:lnTo>
                    <a:lnTo>
                      <a:pt x="838" y="358"/>
                    </a:lnTo>
                    <a:lnTo>
                      <a:pt x="838" y="355"/>
                    </a:lnTo>
                    <a:lnTo>
                      <a:pt x="840" y="355"/>
                    </a:lnTo>
                    <a:lnTo>
                      <a:pt x="843" y="353"/>
                    </a:lnTo>
                    <a:lnTo>
                      <a:pt x="843" y="350"/>
                    </a:lnTo>
                    <a:lnTo>
                      <a:pt x="843" y="347"/>
                    </a:lnTo>
                    <a:lnTo>
                      <a:pt x="846" y="347"/>
                    </a:lnTo>
                    <a:lnTo>
                      <a:pt x="846" y="345"/>
                    </a:lnTo>
                    <a:lnTo>
                      <a:pt x="846" y="342"/>
                    </a:lnTo>
                    <a:lnTo>
                      <a:pt x="848" y="342"/>
                    </a:lnTo>
                    <a:lnTo>
                      <a:pt x="848" y="340"/>
                    </a:lnTo>
                    <a:lnTo>
                      <a:pt x="851" y="340"/>
                    </a:lnTo>
                    <a:lnTo>
                      <a:pt x="853" y="337"/>
                    </a:lnTo>
                    <a:lnTo>
                      <a:pt x="853" y="334"/>
                    </a:lnTo>
                    <a:lnTo>
                      <a:pt x="853" y="332"/>
                    </a:lnTo>
                    <a:lnTo>
                      <a:pt x="853" y="329"/>
                    </a:lnTo>
                    <a:lnTo>
                      <a:pt x="853" y="332"/>
                    </a:lnTo>
                    <a:lnTo>
                      <a:pt x="853" y="329"/>
                    </a:lnTo>
                    <a:lnTo>
                      <a:pt x="853" y="332"/>
                    </a:lnTo>
                    <a:lnTo>
                      <a:pt x="856" y="329"/>
                    </a:lnTo>
                    <a:lnTo>
                      <a:pt x="859" y="327"/>
                    </a:lnTo>
                    <a:lnTo>
                      <a:pt x="861" y="327"/>
                    </a:lnTo>
                    <a:lnTo>
                      <a:pt x="861" y="324"/>
                    </a:lnTo>
                    <a:lnTo>
                      <a:pt x="861" y="327"/>
                    </a:lnTo>
                    <a:lnTo>
                      <a:pt x="861" y="324"/>
                    </a:lnTo>
                    <a:lnTo>
                      <a:pt x="864" y="324"/>
                    </a:lnTo>
                    <a:lnTo>
                      <a:pt x="861" y="324"/>
                    </a:lnTo>
                    <a:lnTo>
                      <a:pt x="864" y="324"/>
                    </a:lnTo>
                    <a:lnTo>
                      <a:pt x="861" y="324"/>
                    </a:lnTo>
                    <a:lnTo>
                      <a:pt x="864" y="324"/>
                    </a:lnTo>
                    <a:lnTo>
                      <a:pt x="864" y="321"/>
                    </a:lnTo>
                    <a:lnTo>
                      <a:pt x="867" y="321"/>
                    </a:lnTo>
                    <a:lnTo>
                      <a:pt x="864" y="319"/>
                    </a:lnTo>
                    <a:lnTo>
                      <a:pt x="867" y="319"/>
                    </a:lnTo>
                    <a:lnTo>
                      <a:pt x="864" y="316"/>
                    </a:lnTo>
                    <a:lnTo>
                      <a:pt x="864" y="319"/>
                    </a:lnTo>
                    <a:lnTo>
                      <a:pt x="864" y="316"/>
                    </a:lnTo>
                    <a:lnTo>
                      <a:pt x="864" y="313"/>
                    </a:lnTo>
                    <a:lnTo>
                      <a:pt x="861" y="313"/>
                    </a:lnTo>
                    <a:lnTo>
                      <a:pt x="864" y="313"/>
                    </a:lnTo>
                    <a:lnTo>
                      <a:pt x="861" y="313"/>
                    </a:lnTo>
                    <a:lnTo>
                      <a:pt x="864" y="313"/>
                    </a:lnTo>
                    <a:lnTo>
                      <a:pt x="861" y="311"/>
                    </a:lnTo>
                    <a:lnTo>
                      <a:pt x="859" y="313"/>
                    </a:lnTo>
                    <a:lnTo>
                      <a:pt x="861" y="311"/>
                    </a:lnTo>
                    <a:lnTo>
                      <a:pt x="861" y="308"/>
                    </a:lnTo>
                    <a:lnTo>
                      <a:pt x="861" y="306"/>
                    </a:lnTo>
                    <a:lnTo>
                      <a:pt x="859" y="306"/>
                    </a:lnTo>
                    <a:lnTo>
                      <a:pt x="861" y="306"/>
                    </a:lnTo>
                    <a:lnTo>
                      <a:pt x="859" y="306"/>
                    </a:lnTo>
                    <a:lnTo>
                      <a:pt x="861" y="306"/>
                    </a:lnTo>
                    <a:lnTo>
                      <a:pt x="859" y="303"/>
                    </a:lnTo>
                    <a:lnTo>
                      <a:pt x="859" y="300"/>
                    </a:lnTo>
                    <a:lnTo>
                      <a:pt x="848" y="298"/>
                    </a:lnTo>
                    <a:lnTo>
                      <a:pt x="846" y="298"/>
                    </a:lnTo>
                    <a:lnTo>
                      <a:pt x="843" y="298"/>
                    </a:lnTo>
                    <a:lnTo>
                      <a:pt x="840" y="298"/>
                    </a:lnTo>
                    <a:lnTo>
                      <a:pt x="838" y="298"/>
                    </a:lnTo>
                    <a:lnTo>
                      <a:pt x="835" y="298"/>
                    </a:lnTo>
                    <a:lnTo>
                      <a:pt x="835" y="300"/>
                    </a:lnTo>
                    <a:lnTo>
                      <a:pt x="833" y="298"/>
                    </a:lnTo>
                    <a:lnTo>
                      <a:pt x="830" y="300"/>
                    </a:lnTo>
                    <a:lnTo>
                      <a:pt x="827" y="300"/>
                    </a:lnTo>
                    <a:lnTo>
                      <a:pt x="825" y="300"/>
                    </a:lnTo>
                    <a:lnTo>
                      <a:pt x="825" y="303"/>
                    </a:lnTo>
                    <a:lnTo>
                      <a:pt x="838" y="321"/>
                    </a:lnTo>
                    <a:lnTo>
                      <a:pt x="843" y="332"/>
                    </a:lnTo>
                    <a:lnTo>
                      <a:pt x="846" y="332"/>
                    </a:lnTo>
                    <a:lnTo>
                      <a:pt x="843" y="332"/>
                    </a:lnTo>
                    <a:lnTo>
                      <a:pt x="838" y="324"/>
                    </a:lnTo>
                    <a:lnTo>
                      <a:pt x="822" y="303"/>
                    </a:lnTo>
                    <a:lnTo>
                      <a:pt x="820" y="303"/>
                    </a:lnTo>
                    <a:lnTo>
                      <a:pt x="817" y="303"/>
                    </a:lnTo>
                    <a:lnTo>
                      <a:pt x="814" y="303"/>
                    </a:lnTo>
                    <a:lnTo>
                      <a:pt x="812" y="303"/>
                    </a:lnTo>
                    <a:lnTo>
                      <a:pt x="809" y="303"/>
                    </a:lnTo>
                    <a:lnTo>
                      <a:pt x="809" y="300"/>
                    </a:lnTo>
                    <a:lnTo>
                      <a:pt x="806" y="300"/>
                    </a:lnTo>
                    <a:lnTo>
                      <a:pt x="806" y="298"/>
                    </a:lnTo>
                    <a:lnTo>
                      <a:pt x="804" y="298"/>
                    </a:lnTo>
                    <a:lnTo>
                      <a:pt x="804" y="295"/>
                    </a:lnTo>
                    <a:lnTo>
                      <a:pt x="801" y="295"/>
                    </a:lnTo>
                    <a:lnTo>
                      <a:pt x="799" y="295"/>
                    </a:lnTo>
                    <a:lnTo>
                      <a:pt x="796" y="295"/>
                    </a:lnTo>
                    <a:lnTo>
                      <a:pt x="793" y="295"/>
                    </a:lnTo>
                    <a:lnTo>
                      <a:pt x="793" y="298"/>
                    </a:lnTo>
                    <a:lnTo>
                      <a:pt x="788" y="290"/>
                    </a:lnTo>
                    <a:lnTo>
                      <a:pt x="786" y="285"/>
                    </a:lnTo>
                    <a:lnTo>
                      <a:pt x="786" y="282"/>
                    </a:lnTo>
                    <a:lnTo>
                      <a:pt x="783" y="282"/>
                    </a:lnTo>
                    <a:lnTo>
                      <a:pt x="780" y="279"/>
                    </a:lnTo>
                    <a:lnTo>
                      <a:pt x="775" y="282"/>
                    </a:lnTo>
                    <a:lnTo>
                      <a:pt x="773" y="282"/>
                    </a:lnTo>
                    <a:lnTo>
                      <a:pt x="773" y="274"/>
                    </a:lnTo>
                    <a:lnTo>
                      <a:pt x="770" y="274"/>
                    </a:lnTo>
                    <a:lnTo>
                      <a:pt x="767" y="274"/>
                    </a:lnTo>
                    <a:lnTo>
                      <a:pt x="765" y="274"/>
                    </a:lnTo>
                    <a:lnTo>
                      <a:pt x="762" y="274"/>
                    </a:lnTo>
                    <a:lnTo>
                      <a:pt x="759" y="274"/>
                    </a:lnTo>
                    <a:lnTo>
                      <a:pt x="757" y="274"/>
                    </a:lnTo>
                    <a:lnTo>
                      <a:pt x="757" y="277"/>
                    </a:lnTo>
                    <a:lnTo>
                      <a:pt x="754" y="277"/>
                    </a:lnTo>
                    <a:lnTo>
                      <a:pt x="752" y="277"/>
                    </a:lnTo>
                    <a:lnTo>
                      <a:pt x="749" y="279"/>
                    </a:lnTo>
                    <a:lnTo>
                      <a:pt x="746" y="282"/>
                    </a:lnTo>
                    <a:lnTo>
                      <a:pt x="744" y="282"/>
                    </a:lnTo>
                    <a:lnTo>
                      <a:pt x="744" y="285"/>
                    </a:lnTo>
                    <a:lnTo>
                      <a:pt x="741" y="285"/>
                    </a:lnTo>
                    <a:lnTo>
                      <a:pt x="741" y="287"/>
                    </a:lnTo>
                    <a:lnTo>
                      <a:pt x="739" y="290"/>
                    </a:lnTo>
                    <a:lnTo>
                      <a:pt x="741" y="293"/>
                    </a:lnTo>
                    <a:lnTo>
                      <a:pt x="741" y="295"/>
                    </a:lnTo>
                    <a:lnTo>
                      <a:pt x="739" y="295"/>
                    </a:lnTo>
                    <a:lnTo>
                      <a:pt x="736" y="295"/>
                    </a:lnTo>
                    <a:lnTo>
                      <a:pt x="733" y="295"/>
                    </a:lnTo>
                    <a:lnTo>
                      <a:pt x="733" y="298"/>
                    </a:lnTo>
                    <a:lnTo>
                      <a:pt x="731" y="298"/>
                    </a:lnTo>
                    <a:lnTo>
                      <a:pt x="731" y="300"/>
                    </a:lnTo>
                    <a:lnTo>
                      <a:pt x="731" y="306"/>
                    </a:lnTo>
                    <a:lnTo>
                      <a:pt x="733" y="311"/>
                    </a:lnTo>
                    <a:lnTo>
                      <a:pt x="733" y="313"/>
                    </a:lnTo>
                    <a:lnTo>
                      <a:pt x="733" y="316"/>
                    </a:lnTo>
                    <a:lnTo>
                      <a:pt x="733" y="319"/>
                    </a:lnTo>
                    <a:lnTo>
                      <a:pt x="733" y="321"/>
                    </a:lnTo>
                    <a:lnTo>
                      <a:pt x="733" y="324"/>
                    </a:lnTo>
                    <a:lnTo>
                      <a:pt x="731" y="324"/>
                    </a:lnTo>
                    <a:lnTo>
                      <a:pt x="731" y="327"/>
                    </a:lnTo>
                    <a:lnTo>
                      <a:pt x="731" y="329"/>
                    </a:lnTo>
                    <a:lnTo>
                      <a:pt x="731" y="332"/>
                    </a:lnTo>
                    <a:lnTo>
                      <a:pt x="728" y="332"/>
                    </a:lnTo>
                    <a:lnTo>
                      <a:pt x="728" y="334"/>
                    </a:lnTo>
                    <a:lnTo>
                      <a:pt x="726" y="337"/>
                    </a:lnTo>
                    <a:lnTo>
                      <a:pt x="726" y="340"/>
                    </a:lnTo>
                    <a:lnTo>
                      <a:pt x="723" y="340"/>
                    </a:lnTo>
                    <a:lnTo>
                      <a:pt x="720" y="340"/>
                    </a:lnTo>
                    <a:lnTo>
                      <a:pt x="720" y="342"/>
                    </a:lnTo>
                    <a:lnTo>
                      <a:pt x="718" y="342"/>
                    </a:lnTo>
                    <a:lnTo>
                      <a:pt x="715" y="342"/>
                    </a:lnTo>
                    <a:lnTo>
                      <a:pt x="712" y="342"/>
                    </a:lnTo>
                    <a:lnTo>
                      <a:pt x="712" y="345"/>
                    </a:lnTo>
                    <a:lnTo>
                      <a:pt x="710" y="345"/>
                    </a:lnTo>
                    <a:lnTo>
                      <a:pt x="707" y="345"/>
                    </a:lnTo>
                    <a:lnTo>
                      <a:pt x="705" y="345"/>
                    </a:lnTo>
                    <a:lnTo>
                      <a:pt x="702" y="345"/>
                    </a:lnTo>
                    <a:lnTo>
                      <a:pt x="694" y="347"/>
                    </a:lnTo>
                    <a:lnTo>
                      <a:pt x="692" y="347"/>
                    </a:lnTo>
                    <a:lnTo>
                      <a:pt x="692" y="350"/>
                    </a:lnTo>
                    <a:lnTo>
                      <a:pt x="689" y="350"/>
                    </a:lnTo>
                    <a:lnTo>
                      <a:pt x="689" y="353"/>
                    </a:lnTo>
                    <a:lnTo>
                      <a:pt x="686" y="355"/>
                    </a:lnTo>
                    <a:lnTo>
                      <a:pt x="684" y="353"/>
                    </a:lnTo>
                    <a:lnTo>
                      <a:pt x="684" y="355"/>
                    </a:lnTo>
                    <a:lnTo>
                      <a:pt x="684" y="353"/>
                    </a:lnTo>
                    <a:lnTo>
                      <a:pt x="681" y="353"/>
                    </a:lnTo>
                    <a:lnTo>
                      <a:pt x="679" y="353"/>
                    </a:lnTo>
                    <a:lnTo>
                      <a:pt x="666" y="350"/>
                    </a:lnTo>
                    <a:lnTo>
                      <a:pt x="658" y="347"/>
                    </a:lnTo>
                    <a:lnTo>
                      <a:pt x="655" y="347"/>
                    </a:lnTo>
                    <a:lnTo>
                      <a:pt x="652" y="345"/>
                    </a:lnTo>
                    <a:lnTo>
                      <a:pt x="647" y="345"/>
                    </a:lnTo>
                    <a:lnTo>
                      <a:pt x="639" y="342"/>
                    </a:lnTo>
                    <a:lnTo>
                      <a:pt x="632" y="340"/>
                    </a:lnTo>
                    <a:lnTo>
                      <a:pt x="624" y="340"/>
                    </a:lnTo>
                    <a:lnTo>
                      <a:pt x="619" y="340"/>
                    </a:lnTo>
                    <a:lnTo>
                      <a:pt x="613" y="340"/>
                    </a:lnTo>
                    <a:lnTo>
                      <a:pt x="611" y="340"/>
                    </a:lnTo>
                    <a:lnTo>
                      <a:pt x="605" y="340"/>
                    </a:lnTo>
                    <a:lnTo>
                      <a:pt x="600" y="340"/>
                    </a:lnTo>
                    <a:lnTo>
                      <a:pt x="598" y="340"/>
                    </a:lnTo>
                    <a:lnTo>
                      <a:pt x="595" y="340"/>
                    </a:lnTo>
                    <a:lnTo>
                      <a:pt x="595" y="342"/>
                    </a:lnTo>
                    <a:lnTo>
                      <a:pt x="592" y="342"/>
                    </a:lnTo>
                    <a:lnTo>
                      <a:pt x="590" y="342"/>
                    </a:lnTo>
                    <a:lnTo>
                      <a:pt x="590" y="345"/>
                    </a:lnTo>
                    <a:lnTo>
                      <a:pt x="587" y="345"/>
                    </a:lnTo>
                    <a:lnTo>
                      <a:pt x="587" y="347"/>
                    </a:lnTo>
                    <a:lnTo>
                      <a:pt x="587" y="350"/>
                    </a:lnTo>
                    <a:lnTo>
                      <a:pt x="587" y="353"/>
                    </a:lnTo>
                    <a:lnTo>
                      <a:pt x="585" y="353"/>
                    </a:lnTo>
                    <a:lnTo>
                      <a:pt x="585" y="355"/>
                    </a:lnTo>
                    <a:lnTo>
                      <a:pt x="585" y="358"/>
                    </a:lnTo>
                    <a:lnTo>
                      <a:pt x="585" y="360"/>
                    </a:lnTo>
                    <a:lnTo>
                      <a:pt x="585" y="363"/>
                    </a:lnTo>
                    <a:lnTo>
                      <a:pt x="582" y="363"/>
                    </a:lnTo>
                    <a:lnTo>
                      <a:pt x="582" y="366"/>
                    </a:lnTo>
                    <a:lnTo>
                      <a:pt x="579" y="366"/>
                    </a:lnTo>
                    <a:lnTo>
                      <a:pt x="579" y="368"/>
                    </a:lnTo>
                    <a:lnTo>
                      <a:pt x="577" y="368"/>
                    </a:lnTo>
                    <a:lnTo>
                      <a:pt x="574" y="368"/>
                    </a:lnTo>
                    <a:lnTo>
                      <a:pt x="572" y="368"/>
                    </a:lnTo>
                    <a:lnTo>
                      <a:pt x="569" y="368"/>
                    </a:lnTo>
                    <a:lnTo>
                      <a:pt x="566" y="368"/>
                    </a:lnTo>
                    <a:lnTo>
                      <a:pt x="564" y="368"/>
                    </a:lnTo>
                    <a:lnTo>
                      <a:pt x="561" y="368"/>
                    </a:lnTo>
                    <a:lnTo>
                      <a:pt x="558" y="368"/>
                    </a:lnTo>
                    <a:lnTo>
                      <a:pt x="556" y="368"/>
                    </a:lnTo>
                    <a:lnTo>
                      <a:pt x="553" y="368"/>
                    </a:lnTo>
                    <a:lnTo>
                      <a:pt x="551" y="371"/>
                    </a:lnTo>
                    <a:lnTo>
                      <a:pt x="551" y="374"/>
                    </a:lnTo>
                    <a:lnTo>
                      <a:pt x="553" y="374"/>
                    </a:lnTo>
                    <a:lnTo>
                      <a:pt x="553" y="376"/>
                    </a:lnTo>
                    <a:lnTo>
                      <a:pt x="556" y="376"/>
                    </a:lnTo>
                    <a:lnTo>
                      <a:pt x="558" y="376"/>
                    </a:lnTo>
                    <a:lnTo>
                      <a:pt x="558" y="379"/>
                    </a:lnTo>
                    <a:lnTo>
                      <a:pt x="561" y="379"/>
                    </a:lnTo>
                    <a:lnTo>
                      <a:pt x="561" y="381"/>
                    </a:lnTo>
                    <a:lnTo>
                      <a:pt x="558" y="381"/>
                    </a:lnTo>
                    <a:lnTo>
                      <a:pt x="558" y="384"/>
                    </a:lnTo>
                    <a:lnTo>
                      <a:pt x="558" y="387"/>
                    </a:lnTo>
                    <a:lnTo>
                      <a:pt x="556" y="387"/>
                    </a:lnTo>
                    <a:lnTo>
                      <a:pt x="556" y="389"/>
                    </a:lnTo>
                    <a:lnTo>
                      <a:pt x="556" y="392"/>
                    </a:lnTo>
                    <a:lnTo>
                      <a:pt x="558" y="392"/>
                    </a:lnTo>
                    <a:lnTo>
                      <a:pt x="558" y="394"/>
                    </a:lnTo>
                    <a:lnTo>
                      <a:pt x="561" y="394"/>
                    </a:lnTo>
                    <a:lnTo>
                      <a:pt x="561" y="397"/>
                    </a:lnTo>
                    <a:lnTo>
                      <a:pt x="564" y="397"/>
                    </a:lnTo>
                    <a:lnTo>
                      <a:pt x="566" y="397"/>
                    </a:lnTo>
                    <a:lnTo>
                      <a:pt x="569" y="397"/>
                    </a:lnTo>
                    <a:lnTo>
                      <a:pt x="569" y="400"/>
                    </a:lnTo>
                    <a:lnTo>
                      <a:pt x="572" y="400"/>
                    </a:lnTo>
                    <a:lnTo>
                      <a:pt x="572" y="402"/>
                    </a:lnTo>
                    <a:lnTo>
                      <a:pt x="572" y="405"/>
                    </a:lnTo>
                    <a:lnTo>
                      <a:pt x="574" y="405"/>
                    </a:lnTo>
                    <a:lnTo>
                      <a:pt x="572" y="405"/>
                    </a:lnTo>
                    <a:lnTo>
                      <a:pt x="569" y="405"/>
                    </a:lnTo>
                    <a:lnTo>
                      <a:pt x="569" y="407"/>
                    </a:lnTo>
                    <a:lnTo>
                      <a:pt x="569" y="405"/>
                    </a:lnTo>
                    <a:lnTo>
                      <a:pt x="566" y="405"/>
                    </a:lnTo>
                    <a:lnTo>
                      <a:pt x="564" y="405"/>
                    </a:lnTo>
                    <a:lnTo>
                      <a:pt x="564" y="407"/>
                    </a:lnTo>
                    <a:lnTo>
                      <a:pt x="561" y="407"/>
                    </a:lnTo>
                    <a:lnTo>
                      <a:pt x="564" y="407"/>
                    </a:lnTo>
                    <a:lnTo>
                      <a:pt x="566" y="410"/>
                    </a:lnTo>
                    <a:lnTo>
                      <a:pt x="566" y="413"/>
                    </a:lnTo>
                    <a:lnTo>
                      <a:pt x="569" y="413"/>
                    </a:lnTo>
                    <a:lnTo>
                      <a:pt x="569" y="415"/>
                    </a:lnTo>
                    <a:lnTo>
                      <a:pt x="572" y="415"/>
                    </a:lnTo>
                    <a:lnTo>
                      <a:pt x="574" y="418"/>
                    </a:lnTo>
                    <a:lnTo>
                      <a:pt x="577" y="421"/>
                    </a:lnTo>
                    <a:lnTo>
                      <a:pt x="579" y="421"/>
                    </a:lnTo>
                    <a:lnTo>
                      <a:pt x="582" y="423"/>
                    </a:lnTo>
                    <a:lnTo>
                      <a:pt x="585" y="426"/>
                    </a:lnTo>
                    <a:lnTo>
                      <a:pt x="587" y="426"/>
                    </a:lnTo>
                    <a:lnTo>
                      <a:pt x="587" y="428"/>
                    </a:lnTo>
                    <a:lnTo>
                      <a:pt x="590" y="428"/>
                    </a:lnTo>
                    <a:lnTo>
                      <a:pt x="592" y="431"/>
                    </a:lnTo>
                    <a:lnTo>
                      <a:pt x="595" y="431"/>
                    </a:lnTo>
                    <a:lnTo>
                      <a:pt x="598" y="434"/>
                    </a:lnTo>
                    <a:lnTo>
                      <a:pt x="600" y="434"/>
                    </a:lnTo>
                    <a:lnTo>
                      <a:pt x="603" y="434"/>
                    </a:lnTo>
                    <a:lnTo>
                      <a:pt x="603" y="436"/>
                    </a:lnTo>
                    <a:lnTo>
                      <a:pt x="605" y="436"/>
                    </a:lnTo>
                    <a:lnTo>
                      <a:pt x="608" y="436"/>
                    </a:lnTo>
                    <a:lnTo>
                      <a:pt x="608" y="434"/>
                    </a:lnTo>
                    <a:lnTo>
                      <a:pt x="611" y="431"/>
                    </a:lnTo>
                    <a:lnTo>
                      <a:pt x="608" y="434"/>
                    </a:lnTo>
                    <a:lnTo>
                      <a:pt x="608" y="436"/>
                    </a:lnTo>
                    <a:lnTo>
                      <a:pt x="608" y="439"/>
                    </a:lnTo>
                    <a:lnTo>
                      <a:pt x="611" y="439"/>
                    </a:lnTo>
                    <a:lnTo>
                      <a:pt x="611" y="441"/>
                    </a:lnTo>
                    <a:lnTo>
                      <a:pt x="613" y="441"/>
                    </a:lnTo>
                    <a:lnTo>
                      <a:pt x="616" y="441"/>
                    </a:lnTo>
                    <a:lnTo>
                      <a:pt x="616" y="444"/>
                    </a:lnTo>
                    <a:lnTo>
                      <a:pt x="619" y="444"/>
                    </a:lnTo>
                    <a:lnTo>
                      <a:pt x="621" y="447"/>
                    </a:lnTo>
                    <a:lnTo>
                      <a:pt x="621" y="444"/>
                    </a:lnTo>
                    <a:lnTo>
                      <a:pt x="624" y="444"/>
                    </a:lnTo>
                    <a:lnTo>
                      <a:pt x="624" y="447"/>
                    </a:lnTo>
                    <a:lnTo>
                      <a:pt x="624" y="449"/>
                    </a:lnTo>
                    <a:lnTo>
                      <a:pt x="626" y="449"/>
                    </a:lnTo>
                    <a:lnTo>
                      <a:pt x="626" y="452"/>
                    </a:lnTo>
                    <a:lnTo>
                      <a:pt x="629" y="452"/>
                    </a:lnTo>
                    <a:lnTo>
                      <a:pt x="632" y="452"/>
                    </a:lnTo>
                    <a:lnTo>
                      <a:pt x="632" y="454"/>
                    </a:lnTo>
                    <a:lnTo>
                      <a:pt x="634" y="454"/>
                    </a:lnTo>
                    <a:lnTo>
                      <a:pt x="637" y="457"/>
                    </a:lnTo>
                    <a:lnTo>
                      <a:pt x="639" y="457"/>
                    </a:lnTo>
                    <a:lnTo>
                      <a:pt x="642" y="457"/>
                    </a:lnTo>
                    <a:lnTo>
                      <a:pt x="645" y="457"/>
                    </a:lnTo>
                    <a:lnTo>
                      <a:pt x="647" y="457"/>
                    </a:lnTo>
                    <a:lnTo>
                      <a:pt x="647" y="460"/>
                    </a:lnTo>
                    <a:lnTo>
                      <a:pt x="650" y="460"/>
                    </a:lnTo>
                    <a:lnTo>
                      <a:pt x="652" y="460"/>
                    </a:lnTo>
                    <a:lnTo>
                      <a:pt x="655" y="457"/>
                    </a:lnTo>
                    <a:lnTo>
                      <a:pt x="658" y="457"/>
                    </a:lnTo>
                    <a:lnTo>
                      <a:pt x="660" y="457"/>
                    </a:lnTo>
                    <a:lnTo>
                      <a:pt x="663" y="457"/>
                    </a:lnTo>
                    <a:lnTo>
                      <a:pt x="666" y="457"/>
                    </a:lnTo>
                    <a:lnTo>
                      <a:pt x="668" y="457"/>
                    </a:lnTo>
                    <a:lnTo>
                      <a:pt x="671" y="454"/>
                    </a:lnTo>
                    <a:lnTo>
                      <a:pt x="673" y="454"/>
                    </a:lnTo>
                    <a:lnTo>
                      <a:pt x="676" y="454"/>
                    </a:lnTo>
                    <a:lnTo>
                      <a:pt x="679" y="454"/>
                    </a:lnTo>
                    <a:lnTo>
                      <a:pt x="681" y="454"/>
                    </a:lnTo>
                    <a:lnTo>
                      <a:pt x="684" y="454"/>
                    </a:lnTo>
                    <a:lnTo>
                      <a:pt x="686" y="454"/>
                    </a:lnTo>
                    <a:lnTo>
                      <a:pt x="689" y="454"/>
                    </a:lnTo>
                    <a:lnTo>
                      <a:pt x="692" y="454"/>
                    </a:lnTo>
                    <a:lnTo>
                      <a:pt x="694" y="454"/>
                    </a:lnTo>
                    <a:lnTo>
                      <a:pt x="697" y="454"/>
                    </a:lnTo>
                    <a:lnTo>
                      <a:pt x="697" y="457"/>
                    </a:lnTo>
                    <a:lnTo>
                      <a:pt x="699" y="457"/>
                    </a:lnTo>
                    <a:lnTo>
                      <a:pt x="702" y="457"/>
                    </a:lnTo>
                    <a:lnTo>
                      <a:pt x="705" y="460"/>
                    </a:lnTo>
                    <a:lnTo>
                      <a:pt x="707" y="460"/>
                    </a:lnTo>
                    <a:lnTo>
                      <a:pt x="710" y="462"/>
                    </a:lnTo>
                    <a:lnTo>
                      <a:pt x="712" y="462"/>
                    </a:lnTo>
                    <a:lnTo>
                      <a:pt x="712" y="465"/>
                    </a:lnTo>
                    <a:lnTo>
                      <a:pt x="712" y="462"/>
                    </a:lnTo>
                    <a:lnTo>
                      <a:pt x="718" y="465"/>
                    </a:lnTo>
                    <a:lnTo>
                      <a:pt x="718" y="468"/>
                    </a:lnTo>
                    <a:lnTo>
                      <a:pt x="720" y="468"/>
                    </a:lnTo>
                    <a:lnTo>
                      <a:pt x="726" y="473"/>
                    </a:lnTo>
                    <a:lnTo>
                      <a:pt x="731" y="475"/>
                    </a:lnTo>
                    <a:lnTo>
                      <a:pt x="733" y="478"/>
                    </a:lnTo>
                    <a:lnTo>
                      <a:pt x="736" y="481"/>
                    </a:lnTo>
                    <a:lnTo>
                      <a:pt x="739" y="481"/>
                    </a:lnTo>
                    <a:lnTo>
                      <a:pt x="739" y="483"/>
                    </a:lnTo>
                    <a:lnTo>
                      <a:pt x="741" y="486"/>
                    </a:lnTo>
                    <a:lnTo>
                      <a:pt x="744" y="488"/>
                    </a:lnTo>
                    <a:lnTo>
                      <a:pt x="746" y="488"/>
                    </a:lnTo>
                    <a:lnTo>
                      <a:pt x="746" y="491"/>
                    </a:lnTo>
                    <a:lnTo>
                      <a:pt x="749" y="491"/>
                    </a:lnTo>
                    <a:lnTo>
                      <a:pt x="752" y="491"/>
                    </a:lnTo>
                    <a:lnTo>
                      <a:pt x="752" y="494"/>
                    </a:lnTo>
                    <a:lnTo>
                      <a:pt x="754" y="494"/>
                    </a:lnTo>
                    <a:lnTo>
                      <a:pt x="757" y="494"/>
                    </a:lnTo>
                    <a:lnTo>
                      <a:pt x="757" y="496"/>
                    </a:lnTo>
                    <a:lnTo>
                      <a:pt x="759" y="496"/>
                    </a:lnTo>
                    <a:lnTo>
                      <a:pt x="762" y="499"/>
                    </a:lnTo>
                    <a:lnTo>
                      <a:pt x="765" y="502"/>
                    </a:lnTo>
                    <a:lnTo>
                      <a:pt x="770" y="504"/>
                    </a:lnTo>
                    <a:lnTo>
                      <a:pt x="773" y="507"/>
                    </a:lnTo>
                    <a:lnTo>
                      <a:pt x="775" y="509"/>
                    </a:lnTo>
                    <a:lnTo>
                      <a:pt x="788" y="517"/>
                    </a:lnTo>
                    <a:lnTo>
                      <a:pt x="786" y="517"/>
                    </a:lnTo>
                    <a:lnTo>
                      <a:pt x="788" y="517"/>
                    </a:lnTo>
                    <a:lnTo>
                      <a:pt x="788" y="520"/>
                    </a:lnTo>
                    <a:lnTo>
                      <a:pt x="809" y="535"/>
                    </a:lnTo>
                    <a:lnTo>
                      <a:pt x="812" y="535"/>
                    </a:lnTo>
                    <a:lnTo>
                      <a:pt x="814" y="538"/>
                    </a:lnTo>
                    <a:lnTo>
                      <a:pt x="820" y="541"/>
                    </a:lnTo>
                    <a:lnTo>
                      <a:pt x="822" y="543"/>
                    </a:lnTo>
                    <a:lnTo>
                      <a:pt x="827" y="549"/>
                    </a:lnTo>
                    <a:lnTo>
                      <a:pt x="833" y="554"/>
                    </a:lnTo>
                    <a:lnTo>
                      <a:pt x="835" y="556"/>
                    </a:lnTo>
                    <a:lnTo>
                      <a:pt x="838" y="556"/>
                    </a:lnTo>
                    <a:lnTo>
                      <a:pt x="814" y="575"/>
                    </a:lnTo>
                    <a:lnTo>
                      <a:pt x="809" y="577"/>
                    </a:lnTo>
                    <a:lnTo>
                      <a:pt x="806" y="580"/>
                    </a:lnTo>
                    <a:lnTo>
                      <a:pt x="799" y="585"/>
                    </a:lnTo>
                    <a:lnTo>
                      <a:pt x="796" y="585"/>
                    </a:lnTo>
                    <a:lnTo>
                      <a:pt x="793" y="588"/>
                    </a:lnTo>
                    <a:lnTo>
                      <a:pt x="791" y="588"/>
                    </a:lnTo>
                    <a:lnTo>
                      <a:pt x="788" y="582"/>
                    </a:lnTo>
                    <a:lnTo>
                      <a:pt x="786" y="585"/>
                    </a:lnTo>
                    <a:lnTo>
                      <a:pt x="783" y="585"/>
                    </a:lnTo>
                    <a:lnTo>
                      <a:pt x="783" y="588"/>
                    </a:lnTo>
                    <a:lnTo>
                      <a:pt x="780" y="588"/>
                    </a:lnTo>
                    <a:lnTo>
                      <a:pt x="780" y="590"/>
                    </a:lnTo>
                    <a:lnTo>
                      <a:pt x="778" y="593"/>
                    </a:lnTo>
                    <a:lnTo>
                      <a:pt x="775" y="593"/>
                    </a:lnTo>
                    <a:lnTo>
                      <a:pt x="775" y="596"/>
                    </a:lnTo>
                    <a:lnTo>
                      <a:pt x="775" y="598"/>
                    </a:lnTo>
                    <a:lnTo>
                      <a:pt x="775" y="601"/>
                    </a:lnTo>
                    <a:lnTo>
                      <a:pt x="775" y="603"/>
                    </a:lnTo>
                    <a:lnTo>
                      <a:pt x="780" y="614"/>
                    </a:lnTo>
                    <a:lnTo>
                      <a:pt x="778" y="614"/>
                    </a:lnTo>
                    <a:lnTo>
                      <a:pt x="775" y="616"/>
                    </a:lnTo>
                    <a:lnTo>
                      <a:pt x="773" y="614"/>
                    </a:lnTo>
                    <a:lnTo>
                      <a:pt x="775" y="611"/>
                    </a:lnTo>
                    <a:lnTo>
                      <a:pt x="770" y="606"/>
                    </a:lnTo>
                    <a:lnTo>
                      <a:pt x="767" y="611"/>
                    </a:lnTo>
                    <a:lnTo>
                      <a:pt x="765" y="609"/>
                    </a:lnTo>
                    <a:lnTo>
                      <a:pt x="767" y="603"/>
                    </a:lnTo>
                    <a:lnTo>
                      <a:pt x="765" y="601"/>
                    </a:lnTo>
                    <a:lnTo>
                      <a:pt x="765" y="598"/>
                    </a:lnTo>
                    <a:lnTo>
                      <a:pt x="765" y="596"/>
                    </a:lnTo>
                    <a:lnTo>
                      <a:pt x="762" y="590"/>
                    </a:lnTo>
                    <a:lnTo>
                      <a:pt x="765" y="590"/>
                    </a:lnTo>
                    <a:lnTo>
                      <a:pt x="765" y="588"/>
                    </a:lnTo>
                    <a:lnTo>
                      <a:pt x="762" y="590"/>
                    </a:lnTo>
                    <a:lnTo>
                      <a:pt x="759" y="593"/>
                    </a:lnTo>
                    <a:lnTo>
                      <a:pt x="754" y="596"/>
                    </a:lnTo>
                    <a:lnTo>
                      <a:pt x="754" y="598"/>
                    </a:lnTo>
                    <a:lnTo>
                      <a:pt x="746" y="614"/>
                    </a:lnTo>
                    <a:lnTo>
                      <a:pt x="749" y="616"/>
                    </a:lnTo>
                    <a:lnTo>
                      <a:pt x="746" y="624"/>
                    </a:lnTo>
                    <a:lnTo>
                      <a:pt x="741" y="624"/>
                    </a:lnTo>
                    <a:lnTo>
                      <a:pt x="739" y="632"/>
                    </a:lnTo>
                    <a:lnTo>
                      <a:pt x="733" y="648"/>
                    </a:lnTo>
                    <a:lnTo>
                      <a:pt x="694" y="648"/>
                    </a:lnTo>
                    <a:lnTo>
                      <a:pt x="679" y="648"/>
                    </a:lnTo>
                    <a:lnTo>
                      <a:pt x="621" y="648"/>
                    </a:lnTo>
                    <a:lnTo>
                      <a:pt x="621" y="666"/>
                    </a:lnTo>
                    <a:lnTo>
                      <a:pt x="621" y="669"/>
                    </a:lnTo>
                    <a:lnTo>
                      <a:pt x="621" y="677"/>
                    </a:lnTo>
                    <a:lnTo>
                      <a:pt x="587" y="677"/>
                    </a:lnTo>
                    <a:lnTo>
                      <a:pt x="579" y="677"/>
                    </a:lnTo>
                    <a:lnTo>
                      <a:pt x="522" y="677"/>
                    </a:lnTo>
                    <a:lnTo>
                      <a:pt x="522" y="687"/>
                    </a:lnTo>
                    <a:lnTo>
                      <a:pt x="522" y="700"/>
                    </a:lnTo>
                    <a:lnTo>
                      <a:pt x="457" y="700"/>
                    </a:lnTo>
                    <a:lnTo>
                      <a:pt x="415" y="700"/>
                    </a:lnTo>
                    <a:lnTo>
                      <a:pt x="412" y="700"/>
                    </a:lnTo>
                    <a:lnTo>
                      <a:pt x="410" y="700"/>
                    </a:lnTo>
                    <a:lnTo>
                      <a:pt x="407" y="703"/>
                    </a:lnTo>
                    <a:lnTo>
                      <a:pt x="407" y="705"/>
                    </a:lnTo>
                    <a:lnTo>
                      <a:pt x="407" y="708"/>
                    </a:lnTo>
                    <a:lnTo>
                      <a:pt x="407" y="705"/>
                    </a:lnTo>
                    <a:lnTo>
                      <a:pt x="404" y="705"/>
                    </a:lnTo>
                    <a:lnTo>
                      <a:pt x="402" y="703"/>
                    </a:lnTo>
                    <a:lnTo>
                      <a:pt x="399" y="700"/>
                    </a:lnTo>
                    <a:lnTo>
                      <a:pt x="397" y="700"/>
                    </a:lnTo>
                    <a:lnTo>
                      <a:pt x="397" y="703"/>
                    </a:lnTo>
                    <a:lnTo>
                      <a:pt x="397" y="705"/>
                    </a:lnTo>
                    <a:lnTo>
                      <a:pt x="397" y="708"/>
                    </a:lnTo>
                    <a:lnTo>
                      <a:pt x="394" y="708"/>
                    </a:lnTo>
                    <a:lnTo>
                      <a:pt x="391" y="710"/>
                    </a:lnTo>
                    <a:lnTo>
                      <a:pt x="391" y="713"/>
                    </a:lnTo>
                    <a:lnTo>
                      <a:pt x="389" y="713"/>
                    </a:lnTo>
                    <a:lnTo>
                      <a:pt x="389" y="710"/>
                    </a:lnTo>
                    <a:lnTo>
                      <a:pt x="384" y="710"/>
                    </a:lnTo>
                    <a:lnTo>
                      <a:pt x="381" y="708"/>
                    </a:lnTo>
                    <a:lnTo>
                      <a:pt x="373" y="705"/>
                    </a:lnTo>
                    <a:lnTo>
                      <a:pt x="368" y="703"/>
                    </a:lnTo>
                    <a:lnTo>
                      <a:pt x="365" y="703"/>
                    </a:lnTo>
                    <a:lnTo>
                      <a:pt x="363" y="703"/>
                    </a:lnTo>
                    <a:lnTo>
                      <a:pt x="355" y="703"/>
                    </a:lnTo>
                    <a:lnTo>
                      <a:pt x="350" y="705"/>
                    </a:lnTo>
                    <a:lnTo>
                      <a:pt x="344" y="705"/>
                    </a:lnTo>
                    <a:lnTo>
                      <a:pt x="342" y="705"/>
                    </a:lnTo>
                    <a:lnTo>
                      <a:pt x="334" y="705"/>
                    </a:lnTo>
                    <a:lnTo>
                      <a:pt x="324" y="705"/>
                    </a:lnTo>
                    <a:lnTo>
                      <a:pt x="316" y="705"/>
                    </a:lnTo>
                    <a:lnTo>
                      <a:pt x="308" y="708"/>
                    </a:lnTo>
                    <a:lnTo>
                      <a:pt x="303" y="710"/>
                    </a:lnTo>
                    <a:lnTo>
                      <a:pt x="300" y="710"/>
                    </a:lnTo>
                    <a:lnTo>
                      <a:pt x="297" y="705"/>
                    </a:lnTo>
                    <a:lnTo>
                      <a:pt x="297" y="703"/>
                    </a:lnTo>
                    <a:lnTo>
                      <a:pt x="300" y="697"/>
                    </a:lnTo>
                    <a:lnTo>
                      <a:pt x="300" y="692"/>
                    </a:lnTo>
                    <a:lnTo>
                      <a:pt x="297" y="687"/>
                    </a:lnTo>
                    <a:lnTo>
                      <a:pt x="295" y="682"/>
                    </a:lnTo>
                    <a:lnTo>
                      <a:pt x="295" y="677"/>
                    </a:lnTo>
                    <a:lnTo>
                      <a:pt x="297" y="674"/>
                    </a:lnTo>
                    <a:lnTo>
                      <a:pt x="295" y="669"/>
                    </a:lnTo>
                    <a:lnTo>
                      <a:pt x="292" y="666"/>
                    </a:lnTo>
                    <a:lnTo>
                      <a:pt x="290" y="669"/>
                    </a:lnTo>
                    <a:lnTo>
                      <a:pt x="284" y="671"/>
                    </a:lnTo>
                    <a:lnTo>
                      <a:pt x="277" y="674"/>
                    </a:lnTo>
                    <a:lnTo>
                      <a:pt x="274" y="677"/>
                    </a:lnTo>
                    <a:lnTo>
                      <a:pt x="269" y="677"/>
                    </a:lnTo>
                    <a:lnTo>
                      <a:pt x="264" y="677"/>
                    </a:lnTo>
                    <a:lnTo>
                      <a:pt x="258" y="674"/>
                    </a:lnTo>
                    <a:lnTo>
                      <a:pt x="253" y="669"/>
                    </a:lnTo>
                    <a:lnTo>
                      <a:pt x="248" y="663"/>
                    </a:lnTo>
                    <a:lnTo>
                      <a:pt x="240" y="661"/>
                    </a:lnTo>
                    <a:lnTo>
                      <a:pt x="235" y="658"/>
                    </a:lnTo>
                    <a:lnTo>
                      <a:pt x="227" y="656"/>
                    </a:lnTo>
                    <a:lnTo>
                      <a:pt x="219" y="656"/>
                    </a:lnTo>
                    <a:lnTo>
                      <a:pt x="211" y="653"/>
                    </a:lnTo>
                    <a:lnTo>
                      <a:pt x="206" y="653"/>
                    </a:lnTo>
                    <a:lnTo>
                      <a:pt x="198" y="653"/>
                    </a:lnTo>
                    <a:lnTo>
                      <a:pt x="190" y="653"/>
                    </a:lnTo>
                    <a:lnTo>
                      <a:pt x="185" y="658"/>
                    </a:lnTo>
                    <a:lnTo>
                      <a:pt x="180" y="661"/>
                    </a:lnTo>
                    <a:lnTo>
                      <a:pt x="177" y="663"/>
                    </a:lnTo>
                    <a:lnTo>
                      <a:pt x="175" y="663"/>
                    </a:lnTo>
                    <a:lnTo>
                      <a:pt x="170" y="666"/>
                    </a:lnTo>
                    <a:lnTo>
                      <a:pt x="159" y="663"/>
                    </a:lnTo>
                    <a:lnTo>
                      <a:pt x="151" y="663"/>
                    </a:lnTo>
                    <a:lnTo>
                      <a:pt x="143" y="663"/>
                    </a:lnTo>
                    <a:lnTo>
                      <a:pt x="141" y="666"/>
                    </a:lnTo>
                    <a:lnTo>
                      <a:pt x="136" y="669"/>
                    </a:lnTo>
                    <a:lnTo>
                      <a:pt x="130" y="669"/>
                    </a:lnTo>
                    <a:lnTo>
                      <a:pt x="125" y="671"/>
                    </a:lnTo>
                    <a:lnTo>
                      <a:pt x="117" y="671"/>
                    </a:lnTo>
                    <a:lnTo>
                      <a:pt x="117" y="669"/>
                    </a:lnTo>
                    <a:lnTo>
                      <a:pt x="117" y="666"/>
                    </a:lnTo>
                    <a:lnTo>
                      <a:pt x="115" y="666"/>
                    </a:lnTo>
                    <a:lnTo>
                      <a:pt x="115" y="663"/>
                    </a:lnTo>
                    <a:lnTo>
                      <a:pt x="117" y="663"/>
                    </a:lnTo>
                    <a:lnTo>
                      <a:pt x="117" y="661"/>
                    </a:lnTo>
                    <a:lnTo>
                      <a:pt x="117" y="658"/>
                    </a:lnTo>
                    <a:lnTo>
                      <a:pt x="117" y="656"/>
                    </a:lnTo>
                    <a:lnTo>
                      <a:pt x="120" y="653"/>
                    </a:lnTo>
                    <a:lnTo>
                      <a:pt x="120" y="650"/>
                    </a:lnTo>
                    <a:lnTo>
                      <a:pt x="120" y="648"/>
                    </a:lnTo>
                    <a:lnTo>
                      <a:pt x="120" y="645"/>
                    </a:lnTo>
                    <a:lnTo>
                      <a:pt x="120" y="643"/>
                    </a:lnTo>
                    <a:lnTo>
                      <a:pt x="120" y="640"/>
                    </a:lnTo>
                    <a:lnTo>
                      <a:pt x="120" y="637"/>
                    </a:lnTo>
                    <a:lnTo>
                      <a:pt x="120" y="635"/>
                    </a:lnTo>
                    <a:lnTo>
                      <a:pt x="115" y="627"/>
                    </a:lnTo>
                    <a:lnTo>
                      <a:pt x="112" y="627"/>
                    </a:lnTo>
                    <a:lnTo>
                      <a:pt x="112" y="624"/>
                    </a:lnTo>
                    <a:lnTo>
                      <a:pt x="110" y="622"/>
                    </a:lnTo>
                    <a:lnTo>
                      <a:pt x="110" y="619"/>
                    </a:lnTo>
                    <a:lnTo>
                      <a:pt x="107" y="614"/>
                    </a:lnTo>
                    <a:lnTo>
                      <a:pt x="107" y="611"/>
                    </a:lnTo>
                    <a:lnTo>
                      <a:pt x="104" y="609"/>
                    </a:lnTo>
                    <a:lnTo>
                      <a:pt x="102" y="609"/>
                    </a:lnTo>
                    <a:lnTo>
                      <a:pt x="99" y="609"/>
                    </a:lnTo>
                    <a:lnTo>
                      <a:pt x="96" y="609"/>
                    </a:lnTo>
                    <a:lnTo>
                      <a:pt x="96" y="606"/>
                    </a:lnTo>
                    <a:lnTo>
                      <a:pt x="94" y="606"/>
                    </a:lnTo>
                    <a:lnTo>
                      <a:pt x="94" y="603"/>
                    </a:lnTo>
                    <a:lnTo>
                      <a:pt x="91" y="603"/>
                    </a:lnTo>
                    <a:lnTo>
                      <a:pt x="91" y="601"/>
                    </a:lnTo>
                    <a:lnTo>
                      <a:pt x="89" y="601"/>
                    </a:lnTo>
                    <a:lnTo>
                      <a:pt x="89" y="598"/>
                    </a:lnTo>
                    <a:lnTo>
                      <a:pt x="86" y="598"/>
                    </a:lnTo>
                    <a:lnTo>
                      <a:pt x="86" y="596"/>
                    </a:lnTo>
                    <a:lnTo>
                      <a:pt x="86" y="593"/>
                    </a:lnTo>
                    <a:lnTo>
                      <a:pt x="83" y="593"/>
                    </a:lnTo>
                    <a:lnTo>
                      <a:pt x="83" y="590"/>
                    </a:lnTo>
                    <a:lnTo>
                      <a:pt x="81" y="590"/>
                    </a:lnTo>
                    <a:lnTo>
                      <a:pt x="81" y="588"/>
                    </a:lnTo>
                    <a:lnTo>
                      <a:pt x="81" y="585"/>
                    </a:lnTo>
                    <a:lnTo>
                      <a:pt x="81" y="582"/>
                    </a:lnTo>
                    <a:lnTo>
                      <a:pt x="81" y="580"/>
                    </a:lnTo>
                    <a:lnTo>
                      <a:pt x="81" y="577"/>
                    </a:lnTo>
                    <a:lnTo>
                      <a:pt x="78" y="572"/>
                    </a:lnTo>
                    <a:lnTo>
                      <a:pt x="78" y="569"/>
                    </a:lnTo>
                    <a:lnTo>
                      <a:pt x="78" y="567"/>
                    </a:lnTo>
                    <a:lnTo>
                      <a:pt x="76" y="567"/>
                    </a:lnTo>
                    <a:lnTo>
                      <a:pt x="73" y="567"/>
                    </a:lnTo>
                    <a:lnTo>
                      <a:pt x="70" y="567"/>
                    </a:lnTo>
                    <a:lnTo>
                      <a:pt x="70" y="564"/>
                    </a:lnTo>
                    <a:lnTo>
                      <a:pt x="68" y="564"/>
                    </a:lnTo>
                    <a:lnTo>
                      <a:pt x="68" y="562"/>
                    </a:lnTo>
                    <a:lnTo>
                      <a:pt x="65" y="562"/>
                    </a:lnTo>
                    <a:lnTo>
                      <a:pt x="65" y="559"/>
                    </a:lnTo>
                    <a:lnTo>
                      <a:pt x="63" y="559"/>
                    </a:lnTo>
                    <a:lnTo>
                      <a:pt x="60" y="562"/>
                    </a:lnTo>
                    <a:lnTo>
                      <a:pt x="57" y="562"/>
                    </a:lnTo>
                    <a:lnTo>
                      <a:pt x="57" y="559"/>
                    </a:lnTo>
                    <a:lnTo>
                      <a:pt x="55" y="559"/>
                    </a:lnTo>
                    <a:lnTo>
                      <a:pt x="55" y="556"/>
                    </a:lnTo>
                    <a:lnTo>
                      <a:pt x="52" y="556"/>
                    </a:lnTo>
                    <a:lnTo>
                      <a:pt x="52" y="554"/>
                    </a:lnTo>
                    <a:lnTo>
                      <a:pt x="50" y="551"/>
                    </a:lnTo>
                    <a:lnTo>
                      <a:pt x="50" y="549"/>
                    </a:lnTo>
                    <a:lnTo>
                      <a:pt x="50" y="546"/>
                    </a:lnTo>
                    <a:lnTo>
                      <a:pt x="44" y="541"/>
                    </a:lnTo>
                    <a:lnTo>
                      <a:pt x="42" y="535"/>
                    </a:lnTo>
                    <a:lnTo>
                      <a:pt x="39" y="530"/>
                    </a:lnTo>
                    <a:lnTo>
                      <a:pt x="36" y="528"/>
                    </a:lnTo>
                    <a:lnTo>
                      <a:pt x="36" y="525"/>
                    </a:lnTo>
                    <a:lnTo>
                      <a:pt x="36" y="515"/>
                    </a:lnTo>
                    <a:lnTo>
                      <a:pt x="39" y="515"/>
                    </a:lnTo>
                    <a:lnTo>
                      <a:pt x="36" y="502"/>
                    </a:lnTo>
                    <a:lnTo>
                      <a:pt x="36" y="499"/>
                    </a:lnTo>
                    <a:lnTo>
                      <a:pt x="34" y="496"/>
                    </a:lnTo>
                    <a:lnTo>
                      <a:pt x="31" y="491"/>
                    </a:lnTo>
                    <a:lnTo>
                      <a:pt x="31" y="488"/>
                    </a:lnTo>
                    <a:lnTo>
                      <a:pt x="29" y="488"/>
                    </a:lnTo>
                    <a:lnTo>
                      <a:pt x="29" y="486"/>
                    </a:lnTo>
                    <a:lnTo>
                      <a:pt x="26" y="486"/>
                    </a:lnTo>
                    <a:lnTo>
                      <a:pt x="26" y="483"/>
                    </a:lnTo>
                    <a:lnTo>
                      <a:pt x="26" y="481"/>
                    </a:lnTo>
                    <a:lnTo>
                      <a:pt x="26" y="478"/>
                    </a:lnTo>
                    <a:lnTo>
                      <a:pt x="23" y="478"/>
                    </a:lnTo>
                    <a:lnTo>
                      <a:pt x="23" y="475"/>
                    </a:lnTo>
                    <a:lnTo>
                      <a:pt x="21" y="473"/>
                    </a:lnTo>
                    <a:lnTo>
                      <a:pt x="21" y="470"/>
                    </a:lnTo>
                    <a:lnTo>
                      <a:pt x="18" y="470"/>
                    </a:lnTo>
                    <a:lnTo>
                      <a:pt x="18" y="468"/>
                    </a:lnTo>
                    <a:lnTo>
                      <a:pt x="18" y="465"/>
                    </a:lnTo>
                    <a:lnTo>
                      <a:pt x="18" y="462"/>
                    </a:lnTo>
                    <a:lnTo>
                      <a:pt x="16" y="460"/>
                    </a:lnTo>
                    <a:lnTo>
                      <a:pt x="10" y="452"/>
                    </a:lnTo>
                    <a:lnTo>
                      <a:pt x="5" y="444"/>
                    </a:lnTo>
                    <a:lnTo>
                      <a:pt x="5" y="441"/>
                    </a:lnTo>
                    <a:lnTo>
                      <a:pt x="8" y="439"/>
                    </a:lnTo>
                    <a:lnTo>
                      <a:pt x="8" y="436"/>
                    </a:lnTo>
                    <a:lnTo>
                      <a:pt x="5" y="431"/>
                    </a:lnTo>
                    <a:lnTo>
                      <a:pt x="3" y="428"/>
                    </a:lnTo>
                    <a:lnTo>
                      <a:pt x="3" y="426"/>
                    </a:lnTo>
                    <a:lnTo>
                      <a:pt x="3" y="423"/>
                    </a:lnTo>
                    <a:lnTo>
                      <a:pt x="0" y="423"/>
                    </a:lnTo>
                    <a:lnTo>
                      <a:pt x="0" y="421"/>
                    </a:lnTo>
                    <a:lnTo>
                      <a:pt x="3" y="418"/>
                    </a:lnTo>
                    <a:lnTo>
                      <a:pt x="10" y="402"/>
                    </a:lnTo>
                    <a:lnTo>
                      <a:pt x="13" y="402"/>
                    </a:lnTo>
                    <a:lnTo>
                      <a:pt x="13" y="400"/>
                    </a:lnTo>
                    <a:lnTo>
                      <a:pt x="16" y="397"/>
                    </a:lnTo>
                    <a:lnTo>
                      <a:pt x="23" y="384"/>
                    </a:lnTo>
                    <a:lnTo>
                      <a:pt x="29" y="379"/>
                    </a:lnTo>
                    <a:lnTo>
                      <a:pt x="29" y="376"/>
                    </a:lnTo>
                    <a:lnTo>
                      <a:pt x="31" y="376"/>
                    </a:lnTo>
                    <a:lnTo>
                      <a:pt x="36" y="371"/>
                    </a:lnTo>
                    <a:lnTo>
                      <a:pt x="36" y="368"/>
                    </a:lnTo>
                    <a:lnTo>
                      <a:pt x="39" y="368"/>
                    </a:lnTo>
                    <a:lnTo>
                      <a:pt x="39" y="366"/>
                    </a:lnTo>
                    <a:lnTo>
                      <a:pt x="42" y="366"/>
                    </a:lnTo>
                    <a:lnTo>
                      <a:pt x="44" y="363"/>
                    </a:lnTo>
                    <a:lnTo>
                      <a:pt x="47" y="358"/>
                    </a:lnTo>
                    <a:lnTo>
                      <a:pt x="50" y="358"/>
                    </a:lnTo>
                    <a:lnTo>
                      <a:pt x="50" y="355"/>
                    </a:lnTo>
                    <a:lnTo>
                      <a:pt x="52" y="355"/>
                    </a:lnTo>
                    <a:lnTo>
                      <a:pt x="52" y="353"/>
                    </a:lnTo>
                    <a:lnTo>
                      <a:pt x="52" y="350"/>
                    </a:lnTo>
                    <a:lnTo>
                      <a:pt x="55" y="347"/>
                    </a:lnTo>
                    <a:lnTo>
                      <a:pt x="55" y="345"/>
                    </a:lnTo>
                    <a:lnTo>
                      <a:pt x="55" y="342"/>
                    </a:lnTo>
                    <a:lnTo>
                      <a:pt x="55" y="340"/>
                    </a:lnTo>
                    <a:lnTo>
                      <a:pt x="57" y="337"/>
                    </a:lnTo>
                    <a:lnTo>
                      <a:pt x="60" y="334"/>
                    </a:lnTo>
                    <a:lnTo>
                      <a:pt x="63" y="334"/>
                    </a:lnTo>
                    <a:lnTo>
                      <a:pt x="63" y="329"/>
                    </a:lnTo>
                    <a:lnTo>
                      <a:pt x="65" y="327"/>
                    </a:lnTo>
                    <a:lnTo>
                      <a:pt x="70" y="324"/>
                    </a:lnTo>
                    <a:lnTo>
                      <a:pt x="73" y="319"/>
                    </a:lnTo>
                    <a:lnTo>
                      <a:pt x="76" y="316"/>
                    </a:lnTo>
                    <a:lnTo>
                      <a:pt x="78" y="316"/>
                    </a:lnTo>
                    <a:lnTo>
                      <a:pt x="81" y="313"/>
                    </a:lnTo>
                    <a:lnTo>
                      <a:pt x="83" y="313"/>
                    </a:lnTo>
                    <a:lnTo>
                      <a:pt x="83" y="311"/>
                    </a:lnTo>
                    <a:lnTo>
                      <a:pt x="86" y="311"/>
                    </a:lnTo>
                    <a:lnTo>
                      <a:pt x="86" y="308"/>
                    </a:lnTo>
                    <a:lnTo>
                      <a:pt x="86" y="303"/>
                    </a:lnTo>
                    <a:lnTo>
                      <a:pt x="86" y="300"/>
                    </a:lnTo>
                    <a:lnTo>
                      <a:pt x="86" y="298"/>
                    </a:lnTo>
                    <a:lnTo>
                      <a:pt x="86" y="295"/>
                    </a:lnTo>
                    <a:lnTo>
                      <a:pt x="89" y="293"/>
                    </a:lnTo>
                    <a:lnTo>
                      <a:pt x="89" y="290"/>
                    </a:lnTo>
                    <a:lnTo>
                      <a:pt x="91" y="287"/>
                    </a:lnTo>
                    <a:lnTo>
                      <a:pt x="94" y="285"/>
                    </a:lnTo>
                    <a:lnTo>
                      <a:pt x="96" y="282"/>
                    </a:lnTo>
                    <a:lnTo>
                      <a:pt x="99" y="282"/>
                    </a:lnTo>
                    <a:lnTo>
                      <a:pt x="102" y="279"/>
                    </a:lnTo>
                    <a:lnTo>
                      <a:pt x="102" y="277"/>
                    </a:lnTo>
                    <a:lnTo>
                      <a:pt x="102" y="274"/>
                    </a:lnTo>
                    <a:lnTo>
                      <a:pt x="102" y="272"/>
                    </a:lnTo>
                    <a:lnTo>
                      <a:pt x="104" y="269"/>
                    </a:lnTo>
                    <a:lnTo>
                      <a:pt x="107" y="269"/>
                    </a:lnTo>
                    <a:lnTo>
                      <a:pt x="107" y="266"/>
                    </a:lnTo>
                    <a:lnTo>
                      <a:pt x="104" y="266"/>
                    </a:lnTo>
                    <a:lnTo>
                      <a:pt x="104" y="264"/>
                    </a:lnTo>
                    <a:lnTo>
                      <a:pt x="104" y="261"/>
                    </a:lnTo>
                    <a:lnTo>
                      <a:pt x="104" y="259"/>
                    </a:lnTo>
                    <a:lnTo>
                      <a:pt x="104" y="256"/>
                    </a:lnTo>
                    <a:lnTo>
                      <a:pt x="107" y="253"/>
                    </a:lnTo>
                    <a:lnTo>
                      <a:pt x="110" y="251"/>
                    </a:lnTo>
                    <a:lnTo>
                      <a:pt x="112" y="248"/>
                    </a:lnTo>
                    <a:lnTo>
                      <a:pt x="110" y="246"/>
                    </a:lnTo>
                    <a:lnTo>
                      <a:pt x="110" y="243"/>
                    </a:lnTo>
                    <a:lnTo>
                      <a:pt x="110" y="240"/>
                    </a:lnTo>
                    <a:lnTo>
                      <a:pt x="110" y="238"/>
                    </a:lnTo>
                    <a:lnTo>
                      <a:pt x="112" y="238"/>
                    </a:lnTo>
                    <a:lnTo>
                      <a:pt x="115" y="238"/>
                    </a:lnTo>
                    <a:lnTo>
                      <a:pt x="125" y="238"/>
                    </a:lnTo>
                    <a:lnTo>
                      <a:pt x="128" y="238"/>
                    </a:lnTo>
                    <a:lnTo>
                      <a:pt x="128" y="235"/>
                    </a:lnTo>
                    <a:lnTo>
                      <a:pt x="130" y="235"/>
                    </a:lnTo>
                    <a:lnTo>
                      <a:pt x="130" y="232"/>
                    </a:lnTo>
                    <a:lnTo>
                      <a:pt x="133" y="230"/>
                    </a:lnTo>
                    <a:lnTo>
                      <a:pt x="133" y="227"/>
                    </a:lnTo>
                    <a:lnTo>
                      <a:pt x="133" y="225"/>
                    </a:lnTo>
                    <a:lnTo>
                      <a:pt x="133" y="222"/>
                    </a:lnTo>
                    <a:lnTo>
                      <a:pt x="133" y="219"/>
                    </a:lnTo>
                    <a:lnTo>
                      <a:pt x="136" y="217"/>
                    </a:lnTo>
                    <a:lnTo>
                      <a:pt x="136" y="212"/>
                    </a:lnTo>
                    <a:lnTo>
                      <a:pt x="138" y="209"/>
                    </a:lnTo>
                    <a:lnTo>
                      <a:pt x="143" y="206"/>
                    </a:lnTo>
                    <a:lnTo>
                      <a:pt x="143" y="204"/>
                    </a:lnTo>
                    <a:lnTo>
                      <a:pt x="146" y="204"/>
                    </a:lnTo>
                    <a:lnTo>
                      <a:pt x="149" y="204"/>
                    </a:lnTo>
                    <a:lnTo>
                      <a:pt x="151" y="201"/>
                    </a:lnTo>
                    <a:lnTo>
                      <a:pt x="154" y="196"/>
                    </a:lnTo>
                    <a:lnTo>
                      <a:pt x="159" y="196"/>
                    </a:lnTo>
                    <a:lnTo>
                      <a:pt x="162" y="193"/>
                    </a:lnTo>
                    <a:lnTo>
                      <a:pt x="164" y="193"/>
                    </a:lnTo>
                    <a:lnTo>
                      <a:pt x="167" y="193"/>
                    </a:lnTo>
                    <a:lnTo>
                      <a:pt x="172" y="199"/>
                    </a:lnTo>
                    <a:lnTo>
                      <a:pt x="177" y="199"/>
                    </a:lnTo>
                    <a:lnTo>
                      <a:pt x="177" y="201"/>
                    </a:lnTo>
                    <a:lnTo>
                      <a:pt x="180" y="201"/>
                    </a:lnTo>
                    <a:lnTo>
                      <a:pt x="183" y="201"/>
                    </a:lnTo>
                    <a:lnTo>
                      <a:pt x="188" y="201"/>
                    </a:lnTo>
                    <a:lnTo>
                      <a:pt x="193" y="199"/>
                    </a:lnTo>
                    <a:lnTo>
                      <a:pt x="196" y="199"/>
                    </a:lnTo>
                    <a:lnTo>
                      <a:pt x="198" y="196"/>
                    </a:lnTo>
                    <a:lnTo>
                      <a:pt x="201" y="196"/>
                    </a:lnTo>
                    <a:lnTo>
                      <a:pt x="204" y="196"/>
                    </a:lnTo>
                    <a:lnTo>
                      <a:pt x="204" y="191"/>
                    </a:lnTo>
                    <a:lnTo>
                      <a:pt x="206" y="191"/>
                    </a:lnTo>
                    <a:lnTo>
                      <a:pt x="206" y="188"/>
                    </a:lnTo>
                    <a:lnTo>
                      <a:pt x="211" y="185"/>
                    </a:lnTo>
                    <a:lnTo>
                      <a:pt x="214" y="183"/>
                    </a:lnTo>
                    <a:lnTo>
                      <a:pt x="217" y="180"/>
                    </a:lnTo>
                    <a:lnTo>
                      <a:pt x="219" y="180"/>
                    </a:lnTo>
                    <a:lnTo>
                      <a:pt x="219" y="178"/>
                    </a:lnTo>
                    <a:lnTo>
                      <a:pt x="219" y="175"/>
                    </a:lnTo>
                    <a:lnTo>
                      <a:pt x="222" y="175"/>
                    </a:lnTo>
                    <a:lnTo>
                      <a:pt x="224" y="172"/>
                    </a:lnTo>
                    <a:lnTo>
                      <a:pt x="227" y="170"/>
                    </a:lnTo>
                    <a:lnTo>
                      <a:pt x="224" y="170"/>
                    </a:lnTo>
                    <a:lnTo>
                      <a:pt x="224" y="167"/>
                    </a:lnTo>
                    <a:lnTo>
                      <a:pt x="227" y="167"/>
                    </a:lnTo>
                    <a:lnTo>
                      <a:pt x="230" y="165"/>
                    </a:lnTo>
                    <a:lnTo>
                      <a:pt x="232" y="165"/>
                    </a:lnTo>
                    <a:lnTo>
                      <a:pt x="235" y="165"/>
                    </a:lnTo>
                    <a:lnTo>
                      <a:pt x="237" y="162"/>
                    </a:lnTo>
                    <a:lnTo>
                      <a:pt x="240" y="162"/>
                    </a:lnTo>
                    <a:lnTo>
                      <a:pt x="243" y="159"/>
                    </a:lnTo>
                    <a:lnTo>
                      <a:pt x="245" y="159"/>
                    </a:lnTo>
                    <a:lnTo>
                      <a:pt x="248" y="159"/>
                    </a:lnTo>
                    <a:lnTo>
                      <a:pt x="253" y="157"/>
                    </a:lnTo>
                    <a:lnTo>
                      <a:pt x="253" y="154"/>
                    </a:lnTo>
                    <a:lnTo>
                      <a:pt x="256" y="152"/>
                    </a:lnTo>
                    <a:lnTo>
                      <a:pt x="256" y="149"/>
                    </a:lnTo>
                    <a:lnTo>
                      <a:pt x="258" y="149"/>
                    </a:lnTo>
                    <a:lnTo>
                      <a:pt x="266" y="149"/>
                    </a:lnTo>
                    <a:lnTo>
                      <a:pt x="269" y="149"/>
                    </a:lnTo>
                    <a:lnTo>
                      <a:pt x="269" y="146"/>
                    </a:lnTo>
                    <a:lnTo>
                      <a:pt x="271" y="144"/>
                    </a:lnTo>
                    <a:lnTo>
                      <a:pt x="271" y="138"/>
                    </a:lnTo>
                    <a:lnTo>
                      <a:pt x="274" y="138"/>
                    </a:lnTo>
                    <a:lnTo>
                      <a:pt x="277" y="138"/>
                    </a:lnTo>
                    <a:lnTo>
                      <a:pt x="282" y="138"/>
                    </a:lnTo>
                    <a:lnTo>
                      <a:pt x="284" y="138"/>
                    </a:lnTo>
                    <a:lnTo>
                      <a:pt x="287" y="138"/>
                    </a:lnTo>
                    <a:lnTo>
                      <a:pt x="290" y="136"/>
                    </a:lnTo>
                    <a:lnTo>
                      <a:pt x="292" y="133"/>
                    </a:lnTo>
                    <a:lnTo>
                      <a:pt x="295" y="131"/>
                    </a:lnTo>
                    <a:lnTo>
                      <a:pt x="297" y="131"/>
                    </a:lnTo>
                    <a:lnTo>
                      <a:pt x="297" y="128"/>
                    </a:lnTo>
                    <a:lnTo>
                      <a:pt x="303" y="125"/>
                    </a:lnTo>
                    <a:lnTo>
                      <a:pt x="305" y="123"/>
                    </a:lnTo>
                    <a:lnTo>
                      <a:pt x="308" y="120"/>
                    </a:lnTo>
                    <a:lnTo>
                      <a:pt x="308" y="118"/>
                    </a:lnTo>
                    <a:lnTo>
                      <a:pt x="311" y="115"/>
                    </a:lnTo>
                    <a:lnTo>
                      <a:pt x="311" y="112"/>
                    </a:lnTo>
                    <a:lnTo>
                      <a:pt x="311" y="110"/>
                    </a:lnTo>
                    <a:lnTo>
                      <a:pt x="311" y="107"/>
                    </a:lnTo>
                    <a:lnTo>
                      <a:pt x="313" y="91"/>
                    </a:lnTo>
                    <a:lnTo>
                      <a:pt x="316" y="94"/>
                    </a:lnTo>
                    <a:lnTo>
                      <a:pt x="318" y="94"/>
                    </a:lnTo>
                    <a:lnTo>
                      <a:pt x="321" y="91"/>
                    </a:lnTo>
                    <a:lnTo>
                      <a:pt x="331" y="86"/>
                    </a:lnTo>
                    <a:lnTo>
                      <a:pt x="334" y="86"/>
                    </a:lnTo>
                    <a:lnTo>
                      <a:pt x="334" y="89"/>
                    </a:lnTo>
                    <a:lnTo>
                      <a:pt x="337" y="89"/>
                    </a:lnTo>
                    <a:lnTo>
                      <a:pt x="347" y="89"/>
                    </a:lnTo>
                    <a:lnTo>
                      <a:pt x="350" y="84"/>
                    </a:lnTo>
                    <a:lnTo>
                      <a:pt x="350" y="81"/>
                    </a:lnTo>
                    <a:lnTo>
                      <a:pt x="350" y="78"/>
                    </a:lnTo>
                    <a:lnTo>
                      <a:pt x="350" y="76"/>
                    </a:lnTo>
                    <a:lnTo>
                      <a:pt x="350" y="73"/>
                    </a:lnTo>
                    <a:lnTo>
                      <a:pt x="350" y="71"/>
                    </a:lnTo>
                    <a:lnTo>
                      <a:pt x="347" y="71"/>
                    </a:lnTo>
                    <a:lnTo>
                      <a:pt x="350" y="71"/>
                    </a:lnTo>
                    <a:lnTo>
                      <a:pt x="350" y="68"/>
                    </a:lnTo>
                    <a:lnTo>
                      <a:pt x="350" y="65"/>
                    </a:lnTo>
                    <a:lnTo>
                      <a:pt x="350" y="63"/>
                    </a:lnTo>
                    <a:lnTo>
                      <a:pt x="347" y="63"/>
                    </a:lnTo>
                    <a:lnTo>
                      <a:pt x="347" y="60"/>
                    </a:lnTo>
                    <a:lnTo>
                      <a:pt x="347" y="57"/>
                    </a:lnTo>
                    <a:lnTo>
                      <a:pt x="347" y="55"/>
                    </a:lnTo>
                    <a:lnTo>
                      <a:pt x="344" y="50"/>
                    </a:lnTo>
                    <a:lnTo>
                      <a:pt x="344" y="47"/>
                    </a:lnTo>
                    <a:lnTo>
                      <a:pt x="342" y="47"/>
                    </a:lnTo>
                    <a:lnTo>
                      <a:pt x="342" y="44"/>
                    </a:lnTo>
                    <a:lnTo>
                      <a:pt x="342" y="42"/>
                    </a:lnTo>
                    <a:lnTo>
                      <a:pt x="339" y="42"/>
                    </a:lnTo>
                    <a:lnTo>
                      <a:pt x="339" y="39"/>
                    </a:lnTo>
                    <a:lnTo>
                      <a:pt x="339" y="37"/>
                    </a:lnTo>
                    <a:lnTo>
                      <a:pt x="339" y="34"/>
                    </a:lnTo>
                    <a:lnTo>
                      <a:pt x="337" y="34"/>
                    </a:lnTo>
                    <a:lnTo>
                      <a:pt x="337" y="31"/>
                    </a:lnTo>
                    <a:lnTo>
                      <a:pt x="337" y="29"/>
                    </a:lnTo>
                    <a:lnTo>
                      <a:pt x="337" y="26"/>
                    </a:lnTo>
                    <a:lnTo>
                      <a:pt x="337" y="24"/>
                    </a:lnTo>
                    <a:lnTo>
                      <a:pt x="337" y="21"/>
                    </a:lnTo>
                    <a:lnTo>
                      <a:pt x="339" y="24"/>
                    </a:lnTo>
                    <a:lnTo>
                      <a:pt x="339" y="21"/>
                    </a:lnTo>
                    <a:lnTo>
                      <a:pt x="334" y="16"/>
                    </a:lnTo>
                    <a:lnTo>
                      <a:pt x="337" y="16"/>
                    </a:lnTo>
                    <a:lnTo>
                      <a:pt x="344" y="16"/>
                    </a:lnTo>
                    <a:lnTo>
                      <a:pt x="350" y="13"/>
                    </a:lnTo>
                    <a:lnTo>
                      <a:pt x="360" y="13"/>
                    </a:lnTo>
                    <a:lnTo>
                      <a:pt x="404" y="13"/>
                    </a:lnTo>
                    <a:lnTo>
                      <a:pt x="436" y="3"/>
                    </a:lnTo>
                    <a:lnTo>
                      <a:pt x="436" y="0"/>
                    </a:lnTo>
                    <a:lnTo>
                      <a:pt x="438" y="0"/>
                    </a:lnTo>
                    <a:lnTo>
                      <a:pt x="441" y="0"/>
                    </a:lnTo>
                    <a:lnTo>
                      <a:pt x="444" y="3"/>
                    </a:lnTo>
                    <a:lnTo>
                      <a:pt x="444" y="5"/>
                    </a:lnTo>
                    <a:lnTo>
                      <a:pt x="446" y="8"/>
                    </a:lnTo>
                    <a:lnTo>
                      <a:pt x="444" y="10"/>
                    </a:lnTo>
                    <a:lnTo>
                      <a:pt x="441" y="18"/>
                    </a:lnTo>
                    <a:lnTo>
                      <a:pt x="438" y="21"/>
                    </a:lnTo>
                    <a:lnTo>
                      <a:pt x="441" y="24"/>
                    </a:lnTo>
                    <a:lnTo>
                      <a:pt x="444" y="26"/>
                    </a:lnTo>
                    <a:lnTo>
                      <a:pt x="444" y="31"/>
                    </a:lnTo>
                    <a:lnTo>
                      <a:pt x="444" y="34"/>
                    </a:lnTo>
                    <a:lnTo>
                      <a:pt x="441" y="34"/>
                    </a:lnTo>
                    <a:lnTo>
                      <a:pt x="444" y="34"/>
                    </a:lnTo>
                    <a:lnTo>
                      <a:pt x="444" y="37"/>
                    </a:lnTo>
                    <a:lnTo>
                      <a:pt x="446" y="37"/>
                    </a:lnTo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101" name="Freeform 265"/>
              <p:cNvSpPr>
                <a:spLocks/>
              </p:cNvSpPr>
              <p:nvPr/>
            </p:nvSpPr>
            <p:spPr bwMode="auto">
              <a:xfrm>
                <a:off x="3597" y="722"/>
                <a:ext cx="1449" cy="240"/>
              </a:xfrm>
              <a:custGeom>
                <a:avLst/>
                <a:gdLst>
                  <a:gd name="T0" fmla="*/ 16 w 1449"/>
                  <a:gd name="T1" fmla="*/ 219 h 240"/>
                  <a:gd name="T2" fmla="*/ 39 w 1449"/>
                  <a:gd name="T3" fmla="*/ 214 h 240"/>
                  <a:gd name="T4" fmla="*/ 42 w 1449"/>
                  <a:gd name="T5" fmla="*/ 232 h 240"/>
                  <a:gd name="T6" fmla="*/ 63 w 1449"/>
                  <a:gd name="T7" fmla="*/ 237 h 240"/>
                  <a:gd name="T8" fmla="*/ 68 w 1449"/>
                  <a:gd name="T9" fmla="*/ 209 h 240"/>
                  <a:gd name="T10" fmla="*/ 79 w 1449"/>
                  <a:gd name="T11" fmla="*/ 193 h 240"/>
                  <a:gd name="T12" fmla="*/ 92 w 1449"/>
                  <a:gd name="T13" fmla="*/ 175 h 240"/>
                  <a:gd name="T14" fmla="*/ 107 w 1449"/>
                  <a:gd name="T15" fmla="*/ 159 h 240"/>
                  <a:gd name="T16" fmla="*/ 123 w 1449"/>
                  <a:gd name="T17" fmla="*/ 143 h 240"/>
                  <a:gd name="T18" fmla="*/ 204 w 1449"/>
                  <a:gd name="T19" fmla="*/ 135 h 240"/>
                  <a:gd name="T20" fmla="*/ 227 w 1449"/>
                  <a:gd name="T21" fmla="*/ 141 h 240"/>
                  <a:gd name="T22" fmla="*/ 248 w 1449"/>
                  <a:gd name="T23" fmla="*/ 138 h 240"/>
                  <a:gd name="T24" fmla="*/ 264 w 1449"/>
                  <a:gd name="T25" fmla="*/ 154 h 240"/>
                  <a:gd name="T26" fmla="*/ 287 w 1449"/>
                  <a:gd name="T27" fmla="*/ 156 h 240"/>
                  <a:gd name="T28" fmla="*/ 308 w 1449"/>
                  <a:gd name="T29" fmla="*/ 159 h 240"/>
                  <a:gd name="T30" fmla="*/ 342 w 1449"/>
                  <a:gd name="T31" fmla="*/ 175 h 240"/>
                  <a:gd name="T32" fmla="*/ 363 w 1449"/>
                  <a:gd name="T33" fmla="*/ 188 h 240"/>
                  <a:gd name="T34" fmla="*/ 392 w 1449"/>
                  <a:gd name="T35" fmla="*/ 180 h 240"/>
                  <a:gd name="T36" fmla="*/ 431 w 1449"/>
                  <a:gd name="T37" fmla="*/ 182 h 240"/>
                  <a:gd name="T38" fmla="*/ 465 w 1449"/>
                  <a:gd name="T39" fmla="*/ 193 h 240"/>
                  <a:gd name="T40" fmla="*/ 486 w 1449"/>
                  <a:gd name="T41" fmla="*/ 203 h 240"/>
                  <a:gd name="T42" fmla="*/ 504 w 1449"/>
                  <a:gd name="T43" fmla="*/ 209 h 240"/>
                  <a:gd name="T44" fmla="*/ 509 w 1449"/>
                  <a:gd name="T45" fmla="*/ 190 h 240"/>
                  <a:gd name="T46" fmla="*/ 530 w 1449"/>
                  <a:gd name="T47" fmla="*/ 175 h 240"/>
                  <a:gd name="T48" fmla="*/ 556 w 1449"/>
                  <a:gd name="T49" fmla="*/ 148 h 240"/>
                  <a:gd name="T50" fmla="*/ 575 w 1449"/>
                  <a:gd name="T51" fmla="*/ 109 h 240"/>
                  <a:gd name="T52" fmla="*/ 601 w 1449"/>
                  <a:gd name="T53" fmla="*/ 107 h 240"/>
                  <a:gd name="T54" fmla="*/ 616 w 1449"/>
                  <a:gd name="T55" fmla="*/ 91 h 240"/>
                  <a:gd name="T56" fmla="*/ 635 w 1449"/>
                  <a:gd name="T57" fmla="*/ 60 h 240"/>
                  <a:gd name="T58" fmla="*/ 653 w 1449"/>
                  <a:gd name="T59" fmla="*/ 49 h 240"/>
                  <a:gd name="T60" fmla="*/ 668 w 1449"/>
                  <a:gd name="T61" fmla="*/ 78 h 240"/>
                  <a:gd name="T62" fmla="*/ 695 w 1449"/>
                  <a:gd name="T63" fmla="*/ 104 h 240"/>
                  <a:gd name="T64" fmla="*/ 705 w 1449"/>
                  <a:gd name="T65" fmla="*/ 125 h 240"/>
                  <a:gd name="T66" fmla="*/ 726 w 1449"/>
                  <a:gd name="T67" fmla="*/ 146 h 240"/>
                  <a:gd name="T68" fmla="*/ 755 w 1449"/>
                  <a:gd name="T69" fmla="*/ 154 h 240"/>
                  <a:gd name="T70" fmla="*/ 775 w 1449"/>
                  <a:gd name="T71" fmla="*/ 159 h 240"/>
                  <a:gd name="T72" fmla="*/ 802 w 1449"/>
                  <a:gd name="T73" fmla="*/ 154 h 240"/>
                  <a:gd name="T74" fmla="*/ 817 w 1449"/>
                  <a:gd name="T75" fmla="*/ 156 h 240"/>
                  <a:gd name="T76" fmla="*/ 838 w 1449"/>
                  <a:gd name="T77" fmla="*/ 156 h 240"/>
                  <a:gd name="T78" fmla="*/ 859 w 1449"/>
                  <a:gd name="T79" fmla="*/ 138 h 240"/>
                  <a:gd name="T80" fmla="*/ 872 w 1449"/>
                  <a:gd name="T81" fmla="*/ 135 h 240"/>
                  <a:gd name="T82" fmla="*/ 898 w 1449"/>
                  <a:gd name="T83" fmla="*/ 130 h 240"/>
                  <a:gd name="T84" fmla="*/ 937 w 1449"/>
                  <a:gd name="T85" fmla="*/ 125 h 240"/>
                  <a:gd name="T86" fmla="*/ 984 w 1449"/>
                  <a:gd name="T87" fmla="*/ 109 h 240"/>
                  <a:gd name="T88" fmla="*/ 1029 w 1449"/>
                  <a:gd name="T89" fmla="*/ 122 h 240"/>
                  <a:gd name="T90" fmla="*/ 1068 w 1449"/>
                  <a:gd name="T91" fmla="*/ 148 h 240"/>
                  <a:gd name="T92" fmla="*/ 1091 w 1449"/>
                  <a:gd name="T93" fmla="*/ 164 h 240"/>
                  <a:gd name="T94" fmla="*/ 1125 w 1449"/>
                  <a:gd name="T95" fmla="*/ 175 h 240"/>
                  <a:gd name="T96" fmla="*/ 1151 w 1449"/>
                  <a:gd name="T97" fmla="*/ 180 h 240"/>
                  <a:gd name="T98" fmla="*/ 1185 w 1449"/>
                  <a:gd name="T99" fmla="*/ 175 h 240"/>
                  <a:gd name="T100" fmla="*/ 1222 w 1449"/>
                  <a:gd name="T101" fmla="*/ 151 h 240"/>
                  <a:gd name="T102" fmla="*/ 1240 w 1449"/>
                  <a:gd name="T103" fmla="*/ 141 h 240"/>
                  <a:gd name="T104" fmla="*/ 1261 w 1449"/>
                  <a:gd name="T105" fmla="*/ 133 h 240"/>
                  <a:gd name="T106" fmla="*/ 1282 w 1449"/>
                  <a:gd name="T107" fmla="*/ 114 h 240"/>
                  <a:gd name="T108" fmla="*/ 1303 w 1449"/>
                  <a:gd name="T109" fmla="*/ 91 h 240"/>
                  <a:gd name="T110" fmla="*/ 1334 w 1449"/>
                  <a:gd name="T111" fmla="*/ 70 h 240"/>
                  <a:gd name="T112" fmla="*/ 1358 w 1449"/>
                  <a:gd name="T113" fmla="*/ 62 h 240"/>
                  <a:gd name="T114" fmla="*/ 1378 w 1449"/>
                  <a:gd name="T115" fmla="*/ 57 h 240"/>
                  <a:gd name="T116" fmla="*/ 1423 w 1449"/>
                  <a:gd name="T117" fmla="*/ 20 h 2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449" h="240">
                    <a:moveTo>
                      <a:pt x="0" y="222"/>
                    </a:moveTo>
                    <a:lnTo>
                      <a:pt x="0" y="219"/>
                    </a:lnTo>
                    <a:lnTo>
                      <a:pt x="3" y="219"/>
                    </a:lnTo>
                    <a:lnTo>
                      <a:pt x="3" y="222"/>
                    </a:lnTo>
                    <a:lnTo>
                      <a:pt x="5" y="224"/>
                    </a:lnTo>
                    <a:lnTo>
                      <a:pt x="8" y="224"/>
                    </a:lnTo>
                    <a:lnTo>
                      <a:pt x="11" y="222"/>
                    </a:lnTo>
                    <a:lnTo>
                      <a:pt x="13" y="222"/>
                    </a:lnTo>
                    <a:lnTo>
                      <a:pt x="16" y="219"/>
                    </a:lnTo>
                    <a:lnTo>
                      <a:pt x="19" y="219"/>
                    </a:lnTo>
                    <a:lnTo>
                      <a:pt x="21" y="219"/>
                    </a:lnTo>
                    <a:lnTo>
                      <a:pt x="26" y="219"/>
                    </a:lnTo>
                    <a:lnTo>
                      <a:pt x="29" y="216"/>
                    </a:lnTo>
                    <a:lnTo>
                      <a:pt x="32" y="216"/>
                    </a:lnTo>
                    <a:lnTo>
                      <a:pt x="34" y="216"/>
                    </a:lnTo>
                    <a:lnTo>
                      <a:pt x="37" y="214"/>
                    </a:lnTo>
                    <a:lnTo>
                      <a:pt x="37" y="211"/>
                    </a:lnTo>
                    <a:lnTo>
                      <a:pt x="39" y="214"/>
                    </a:lnTo>
                    <a:lnTo>
                      <a:pt x="42" y="216"/>
                    </a:lnTo>
                    <a:lnTo>
                      <a:pt x="42" y="222"/>
                    </a:lnTo>
                    <a:lnTo>
                      <a:pt x="45" y="222"/>
                    </a:lnTo>
                    <a:lnTo>
                      <a:pt x="45" y="224"/>
                    </a:lnTo>
                    <a:lnTo>
                      <a:pt x="45" y="227"/>
                    </a:lnTo>
                    <a:lnTo>
                      <a:pt x="47" y="227"/>
                    </a:lnTo>
                    <a:lnTo>
                      <a:pt x="45" y="229"/>
                    </a:lnTo>
                    <a:lnTo>
                      <a:pt x="42" y="229"/>
                    </a:lnTo>
                    <a:lnTo>
                      <a:pt x="42" y="232"/>
                    </a:lnTo>
                    <a:lnTo>
                      <a:pt x="45" y="232"/>
                    </a:lnTo>
                    <a:lnTo>
                      <a:pt x="47" y="232"/>
                    </a:lnTo>
                    <a:lnTo>
                      <a:pt x="52" y="232"/>
                    </a:lnTo>
                    <a:lnTo>
                      <a:pt x="55" y="235"/>
                    </a:lnTo>
                    <a:lnTo>
                      <a:pt x="58" y="235"/>
                    </a:lnTo>
                    <a:lnTo>
                      <a:pt x="60" y="235"/>
                    </a:lnTo>
                    <a:lnTo>
                      <a:pt x="60" y="237"/>
                    </a:lnTo>
                    <a:lnTo>
                      <a:pt x="60" y="240"/>
                    </a:lnTo>
                    <a:lnTo>
                      <a:pt x="63" y="237"/>
                    </a:lnTo>
                    <a:lnTo>
                      <a:pt x="63" y="235"/>
                    </a:lnTo>
                    <a:lnTo>
                      <a:pt x="63" y="232"/>
                    </a:lnTo>
                    <a:lnTo>
                      <a:pt x="63" y="227"/>
                    </a:lnTo>
                    <a:lnTo>
                      <a:pt x="63" y="222"/>
                    </a:lnTo>
                    <a:lnTo>
                      <a:pt x="63" y="219"/>
                    </a:lnTo>
                    <a:lnTo>
                      <a:pt x="66" y="214"/>
                    </a:lnTo>
                    <a:lnTo>
                      <a:pt x="66" y="211"/>
                    </a:lnTo>
                    <a:lnTo>
                      <a:pt x="66" y="209"/>
                    </a:lnTo>
                    <a:lnTo>
                      <a:pt x="68" y="209"/>
                    </a:lnTo>
                    <a:lnTo>
                      <a:pt x="68" y="206"/>
                    </a:lnTo>
                    <a:lnTo>
                      <a:pt x="71" y="206"/>
                    </a:lnTo>
                    <a:lnTo>
                      <a:pt x="71" y="203"/>
                    </a:lnTo>
                    <a:lnTo>
                      <a:pt x="76" y="203"/>
                    </a:lnTo>
                    <a:lnTo>
                      <a:pt x="76" y="201"/>
                    </a:lnTo>
                    <a:lnTo>
                      <a:pt x="79" y="201"/>
                    </a:lnTo>
                    <a:lnTo>
                      <a:pt x="79" y="198"/>
                    </a:lnTo>
                    <a:lnTo>
                      <a:pt x="79" y="195"/>
                    </a:lnTo>
                    <a:lnTo>
                      <a:pt x="79" y="193"/>
                    </a:lnTo>
                    <a:lnTo>
                      <a:pt x="81" y="193"/>
                    </a:lnTo>
                    <a:lnTo>
                      <a:pt x="81" y="190"/>
                    </a:lnTo>
                    <a:lnTo>
                      <a:pt x="84" y="188"/>
                    </a:lnTo>
                    <a:lnTo>
                      <a:pt x="84" y="185"/>
                    </a:lnTo>
                    <a:lnTo>
                      <a:pt x="86" y="182"/>
                    </a:lnTo>
                    <a:lnTo>
                      <a:pt x="86" y="180"/>
                    </a:lnTo>
                    <a:lnTo>
                      <a:pt x="86" y="177"/>
                    </a:lnTo>
                    <a:lnTo>
                      <a:pt x="89" y="177"/>
                    </a:lnTo>
                    <a:lnTo>
                      <a:pt x="92" y="175"/>
                    </a:lnTo>
                    <a:lnTo>
                      <a:pt x="92" y="172"/>
                    </a:lnTo>
                    <a:lnTo>
                      <a:pt x="94" y="172"/>
                    </a:lnTo>
                    <a:lnTo>
                      <a:pt x="99" y="167"/>
                    </a:lnTo>
                    <a:lnTo>
                      <a:pt x="102" y="167"/>
                    </a:lnTo>
                    <a:lnTo>
                      <a:pt x="102" y="164"/>
                    </a:lnTo>
                    <a:lnTo>
                      <a:pt x="105" y="164"/>
                    </a:lnTo>
                    <a:lnTo>
                      <a:pt x="105" y="162"/>
                    </a:lnTo>
                    <a:lnTo>
                      <a:pt x="107" y="162"/>
                    </a:lnTo>
                    <a:lnTo>
                      <a:pt x="107" y="159"/>
                    </a:lnTo>
                    <a:lnTo>
                      <a:pt x="107" y="156"/>
                    </a:lnTo>
                    <a:lnTo>
                      <a:pt x="110" y="154"/>
                    </a:lnTo>
                    <a:lnTo>
                      <a:pt x="112" y="154"/>
                    </a:lnTo>
                    <a:lnTo>
                      <a:pt x="115" y="154"/>
                    </a:lnTo>
                    <a:lnTo>
                      <a:pt x="115" y="151"/>
                    </a:lnTo>
                    <a:lnTo>
                      <a:pt x="118" y="151"/>
                    </a:lnTo>
                    <a:lnTo>
                      <a:pt x="120" y="146"/>
                    </a:lnTo>
                    <a:lnTo>
                      <a:pt x="123" y="146"/>
                    </a:lnTo>
                    <a:lnTo>
                      <a:pt x="123" y="143"/>
                    </a:lnTo>
                    <a:lnTo>
                      <a:pt x="126" y="143"/>
                    </a:lnTo>
                    <a:lnTo>
                      <a:pt x="139" y="138"/>
                    </a:lnTo>
                    <a:lnTo>
                      <a:pt x="159" y="133"/>
                    </a:lnTo>
                    <a:lnTo>
                      <a:pt x="183" y="133"/>
                    </a:lnTo>
                    <a:lnTo>
                      <a:pt x="188" y="133"/>
                    </a:lnTo>
                    <a:lnTo>
                      <a:pt x="191" y="133"/>
                    </a:lnTo>
                    <a:lnTo>
                      <a:pt x="196" y="135"/>
                    </a:lnTo>
                    <a:lnTo>
                      <a:pt x="199" y="135"/>
                    </a:lnTo>
                    <a:lnTo>
                      <a:pt x="204" y="135"/>
                    </a:lnTo>
                    <a:lnTo>
                      <a:pt x="204" y="138"/>
                    </a:lnTo>
                    <a:lnTo>
                      <a:pt x="206" y="138"/>
                    </a:lnTo>
                    <a:lnTo>
                      <a:pt x="209" y="138"/>
                    </a:lnTo>
                    <a:lnTo>
                      <a:pt x="212" y="135"/>
                    </a:lnTo>
                    <a:lnTo>
                      <a:pt x="214" y="135"/>
                    </a:lnTo>
                    <a:lnTo>
                      <a:pt x="217" y="138"/>
                    </a:lnTo>
                    <a:lnTo>
                      <a:pt x="222" y="138"/>
                    </a:lnTo>
                    <a:lnTo>
                      <a:pt x="227" y="138"/>
                    </a:lnTo>
                    <a:lnTo>
                      <a:pt x="227" y="141"/>
                    </a:lnTo>
                    <a:lnTo>
                      <a:pt x="227" y="143"/>
                    </a:lnTo>
                    <a:lnTo>
                      <a:pt x="230" y="143"/>
                    </a:lnTo>
                    <a:lnTo>
                      <a:pt x="233" y="143"/>
                    </a:lnTo>
                    <a:lnTo>
                      <a:pt x="233" y="141"/>
                    </a:lnTo>
                    <a:lnTo>
                      <a:pt x="235" y="141"/>
                    </a:lnTo>
                    <a:lnTo>
                      <a:pt x="238" y="141"/>
                    </a:lnTo>
                    <a:lnTo>
                      <a:pt x="243" y="141"/>
                    </a:lnTo>
                    <a:lnTo>
                      <a:pt x="246" y="138"/>
                    </a:lnTo>
                    <a:lnTo>
                      <a:pt x="248" y="138"/>
                    </a:lnTo>
                    <a:lnTo>
                      <a:pt x="251" y="141"/>
                    </a:lnTo>
                    <a:lnTo>
                      <a:pt x="251" y="143"/>
                    </a:lnTo>
                    <a:lnTo>
                      <a:pt x="253" y="146"/>
                    </a:lnTo>
                    <a:lnTo>
                      <a:pt x="256" y="146"/>
                    </a:lnTo>
                    <a:lnTo>
                      <a:pt x="256" y="148"/>
                    </a:lnTo>
                    <a:lnTo>
                      <a:pt x="259" y="148"/>
                    </a:lnTo>
                    <a:lnTo>
                      <a:pt x="261" y="151"/>
                    </a:lnTo>
                    <a:lnTo>
                      <a:pt x="261" y="154"/>
                    </a:lnTo>
                    <a:lnTo>
                      <a:pt x="264" y="154"/>
                    </a:lnTo>
                    <a:lnTo>
                      <a:pt x="264" y="156"/>
                    </a:lnTo>
                    <a:lnTo>
                      <a:pt x="266" y="154"/>
                    </a:lnTo>
                    <a:lnTo>
                      <a:pt x="272" y="156"/>
                    </a:lnTo>
                    <a:lnTo>
                      <a:pt x="277" y="154"/>
                    </a:lnTo>
                    <a:lnTo>
                      <a:pt x="277" y="156"/>
                    </a:lnTo>
                    <a:lnTo>
                      <a:pt x="280" y="156"/>
                    </a:lnTo>
                    <a:lnTo>
                      <a:pt x="282" y="156"/>
                    </a:lnTo>
                    <a:lnTo>
                      <a:pt x="285" y="156"/>
                    </a:lnTo>
                    <a:lnTo>
                      <a:pt x="287" y="156"/>
                    </a:lnTo>
                    <a:lnTo>
                      <a:pt x="290" y="156"/>
                    </a:lnTo>
                    <a:lnTo>
                      <a:pt x="295" y="156"/>
                    </a:lnTo>
                    <a:lnTo>
                      <a:pt x="298" y="156"/>
                    </a:lnTo>
                    <a:lnTo>
                      <a:pt x="298" y="159"/>
                    </a:lnTo>
                    <a:lnTo>
                      <a:pt x="300" y="159"/>
                    </a:lnTo>
                    <a:lnTo>
                      <a:pt x="303" y="156"/>
                    </a:lnTo>
                    <a:lnTo>
                      <a:pt x="306" y="156"/>
                    </a:lnTo>
                    <a:lnTo>
                      <a:pt x="306" y="159"/>
                    </a:lnTo>
                    <a:lnTo>
                      <a:pt x="308" y="159"/>
                    </a:lnTo>
                    <a:lnTo>
                      <a:pt x="311" y="159"/>
                    </a:lnTo>
                    <a:lnTo>
                      <a:pt x="316" y="159"/>
                    </a:lnTo>
                    <a:lnTo>
                      <a:pt x="321" y="162"/>
                    </a:lnTo>
                    <a:lnTo>
                      <a:pt x="324" y="162"/>
                    </a:lnTo>
                    <a:lnTo>
                      <a:pt x="327" y="164"/>
                    </a:lnTo>
                    <a:lnTo>
                      <a:pt x="332" y="167"/>
                    </a:lnTo>
                    <a:lnTo>
                      <a:pt x="337" y="172"/>
                    </a:lnTo>
                    <a:lnTo>
                      <a:pt x="340" y="175"/>
                    </a:lnTo>
                    <a:lnTo>
                      <a:pt x="342" y="175"/>
                    </a:lnTo>
                    <a:lnTo>
                      <a:pt x="345" y="177"/>
                    </a:lnTo>
                    <a:lnTo>
                      <a:pt x="347" y="177"/>
                    </a:lnTo>
                    <a:lnTo>
                      <a:pt x="350" y="180"/>
                    </a:lnTo>
                    <a:lnTo>
                      <a:pt x="353" y="182"/>
                    </a:lnTo>
                    <a:lnTo>
                      <a:pt x="355" y="185"/>
                    </a:lnTo>
                    <a:lnTo>
                      <a:pt x="358" y="185"/>
                    </a:lnTo>
                    <a:lnTo>
                      <a:pt x="360" y="185"/>
                    </a:lnTo>
                    <a:lnTo>
                      <a:pt x="360" y="188"/>
                    </a:lnTo>
                    <a:lnTo>
                      <a:pt x="363" y="188"/>
                    </a:lnTo>
                    <a:lnTo>
                      <a:pt x="366" y="188"/>
                    </a:lnTo>
                    <a:lnTo>
                      <a:pt x="371" y="185"/>
                    </a:lnTo>
                    <a:lnTo>
                      <a:pt x="374" y="185"/>
                    </a:lnTo>
                    <a:lnTo>
                      <a:pt x="376" y="182"/>
                    </a:lnTo>
                    <a:lnTo>
                      <a:pt x="379" y="182"/>
                    </a:lnTo>
                    <a:lnTo>
                      <a:pt x="381" y="182"/>
                    </a:lnTo>
                    <a:lnTo>
                      <a:pt x="384" y="182"/>
                    </a:lnTo>
                    <a:lnTo>
                      <a:pt x="389" y="182"/>
                    </a:lnTo>
                    <a:lnTo>
                      <a:pt x="392" y="180"/>
                    </a:lnTo>
                    <a:lnTo>
                      <a:pt x="397" y="180"/>
                    </a:lnTo>
                    <a:lnTo>
                      <a:pt x="402" y="180"/>
                    </a:lnTo>
                    <a:lnTo>
                      <a:pt x="405" y="182"/>
                    </a:lnTo>
                    <a:lnTo>
                      <a:pt x="407" y="182"/>
                    </a:lnTo>
                    <a:lnTo>
                      <a:pt x="413" y="180"/>
                    </a:lnTo>
                    <a:lnTo>
                      <a:pt x="415" y="182"/>
                    </a:lnTo>
                    <a:lnTo>
                      <a:pt x="423" y="185"/>
                    </a:lnTo>
                    <a:lnTo>
                      <a:pt x="428" y="185"/>
                    </a:lnTo>
                    <a:lnTo>
                      <a:pt x="431" y="182"/>
                    </a:lnTo>
                    <a:lnTo>
                      <a:pt x="434" y="182"/>
                    </a:lnTo>
                    <a:lnTo>
                      <a:pt x="436" y="182"/>
                    </a:lnTo>
                    <a:lnTo>
                      <a:pt x="439" y="182"/>
                    </a:lnTo>
                    <a:lnTo>
                      <a:pt x="441" y="182"/>
                    </a:lnTo>
                    <a:lnTo>
                      <a:pt x="449" y="185"/>
                    </a:lnTo>
                    <a:lnTo>
                      <a:pt x="452" y="185"/>
                    </a:lnTo>
                    <a:lnTo>
                      <a:pt x="454" y="188"/>
                    </a:lnTo>
                    <a:lnTo>
                      <a:pt x="460" y="190"/>
                    </a:lnTo>
                    <a:lnTo>
                      <a:pt x="465" y="193"/>
                    </a:lnTo>
                    <a:lnTo>
                      <a:pt x="465" y="190"/>
                    </a:lnTo>
                    <a:lnTo>
                      <a:pt x="467" y="193"/>
                    </a:lnTo>
                    <a:lnTo>
                      <a:pt x="473" y="190"/>
                    </a:lnTo>
                    <a:lnTo>
                      <a:pt x="475" y="193"/>
                    </a:lnTo>
                    <a:lnTo>
                      <a:pt x="478" y="195"/>
                    </a:lnTo>
                    <a:lnTo>
                      <a:pt x="481" y="198"/>
                    </a:lnTo>
                    <a:lnTo>
                      <a:pt x="483" y="201"/>
                    </a:lnTo>
                    <a:lnTo>
                      <a:pt x="483" y="203"/>
                    </a:lnTo>
                    <a:lnTo>
                      <a:pt x="486" y="203"/>
                    </a:lnTo>
                    <a:lnTo>
                      <a:pt x="486" y="206"/>
                    </a:lnTo>
                    <a:lnTo>
                      <a:pt x="488" y="206"/>
                    </a:lnTo>
                    <a:lnTo>
                      <a:pt x="494" y="206"/>
                    </a:lnTo>
                    <a:lnTo>
                      <a:pt x="496" y="206"/>
                    </a:lnTo>
                    <a:lnTo>
                      <a:pt x="499" y="209"/>
                    </a:lnTo>
                    <a:lnTo>
                      <a:pt x="499" y="211"/>
                    </a:lnTo>
                    <a:lnTo>
                      <a:pt x="501" y="211"/>
                    </a:lnTo>
                    <a:lnTo>
                      <a:pt x="501" y="209"/>
                    </a:lnTo>
                    <a:lnTo>
                      <a:pt x="504" y="209"/>
                    </a:lnTo>
                    <a:lnTo>
                      <a:pt x="504" y="206"/>
                    </a:lnTo>
                    <a:lnTo>
                      <a:pt x="504" y="203"/>
                    </a:lnTo>
                    <a:lnTo>
                      <a:pt x="504" y="201"/>
                    </a:lnTo>
                    <a:lnTo>
                      <a:pt x="504" y="198"/>
                    </a:lnTo>
                    <a:lnTo>
                      <a:pt x="504" y="195"/>
                    </a:lnTo>
                    <a:lnTo>
                      <a:pt x="507" y="195"/>
                    </a:lnTo>
                    <a:lnTo>
                      <a:pt x="507" y="193"/>
                    </a:lnTo>
                    <a:lnTo>
                      <a:pt x="509" y="193"/>
                    </a:lnTo>
                    <a:lnTo>
                      <a:pt x="509" y="190"/>
                    </a:lnTo>
                    <a:lnTo>
                      <a:pt x="509" y="188"/>
                    </a:lnTo>
                    <a:lnTo>
                      <a:pt x="509" y="185"/>
                    </a:lnTo>
                    <a:lnTo>
                      <a:pt x="509" y="182"/>
                    </a:lnTo>
                    <a:lnTo>
                      <a:pt x="514" y="180"/>
                    </a:lnTo>
                    <a:lnTo>
                      <a:pt x="520" y="177"/>
                    </a:lnTo>
                    <a:lnTo>
                      <a:pt x="522" y="177"/>
                    </a:lnTo>
                    <a:lnTo>
                      <a:pt x="525" y="177"/>
                    </a:lnTo>
                    <a:lnTo>
                      <a:pt x="528" y="175"/>
                    </a:lnTo>
                    <a:lnTo>
                      <a:pt x="530" y="175"/>
                    </a:lnTo>
                    <a:lnTo>
                      <a:pt x="530" y="172"/>
                    </a:lnTo>
                    <a:lnTo>
                      <a:pt x="533" y="172"/>
                    </a:lnTo>
                    <a:lnTo>
                      <a:pt x="538" y="169"/>
                    </a:lnTo>
                    <a:lnTo>
                      <a:pt x="543" y="164"/>
                    </a:lnTo>
                    <a:lnTo>
                      <a:pt x="546" y="162"/>
                    </a:lnTo>
                    <a:lnTo>
                      <a:pt x="548" y="159"/>
                    </a:lnTo>
                    <a:lnTo>
                      <a:pt x="548" y="156"/>
                    </a:lnTo>
                    <a:lnTo>
                      <a:pt x="554" y="151"/>
                    </a:lnTo>
                    <a:lnTo>
                      <a:pt x="556" y="148"/>
                    </a:lnTo>
                    <a:lnTo>
                      <a:pt x="556" y="146"/>
                    </a:lnTo>
                    <a:lnTo>
                      <a:pt x="561" y="138"/>
                    </a:lnTo>
                    <a:lnTo>
                      <a:pt x="564" y="133"/>
                    </a:lnTo>
                    <a:lnTo>
                      <a:pt x="564" y="130"/>
                    </a:lnTo>
                    <a:lnTo>
                      <a:pt x="564" y="125"/>
                    </a:lnTo>
                    <a:lnTo>
                      <a:pt x="569" y="117"/>
                    </a:lnTo>
                    <a:lnTo>
                      <a:pt x="569" y="114"/>
                    </a:lnTo>
                    <a:lnTo>
                      <a:pt x="575" y="107"/>
                    </a:lnTo>
                    <a:lnTo>
                      <a:pt x="575" y="109"/>
                    </a:lnTo>
                    <a:lnTo>
                      <a:pt x="577" y="109"/>
                    </a:lnTo>
                    <a:lnTo>
                      <a:pt x="580" y="109"/>
                    </a:lnTo>
                    <a:lnTo>
                      <a:pt x="580" y="112"/>
                    </a:lnTo>
                    <a:lnTo>
                      <a:pt x="582" y="112"/>
                    </a:lnTo>
                    <a:lnTo>
                      <a:pt x="585" y="112"/>
                    </a:lnTo>
                    <a:lnTo>
                      <a:pt x="588" y="112"/>
                    </a:lnTo>
                    <a:lnTo>
                      <a:pt x="590" y="112"/>
                    </a:lnTo>
                    <a:lnTo>
                      <a:pt x="593" y="112"/>
                    </a:lnTo>
                    <a:lnTo>
                      <a:pt x="601" y="107"/>
                    </a:lnTo>
                    <a:lnTo>
                      <a:pt x="601" y="104"/>
                    </a:lnTo>
                    <a:lnTo>
                      <a:pt x="598" y="101"/>
                    </a:lnTo>
                    <a:lnTo>
                      <a:pt x="601" y="99"/>
                    </a:lnTo>
                    <a:lnTo>
                      <a:pt x="603" y="99"/>
                    </a:lnTo>
                    <a:lnTo>
                      <a:pt x="603" y="96"/>
                    </a:lnTo>
                    <a:lnTo>
                      <a:pt x="606" y="94"/>
                    </a:lnTo>
                    <a:lnTo>
                      <a:pt x="608" y="91"/>
                    </a:lnTo>
                    <a:lnTo>
                      <a:pt x="611" y="91"/>
                    </a:lnTo>
                    <a:lnTo>
                      <a:pt x="616" y="91"/>
                    </a:lnTo>
                    <a:lnTo>
                      <a:pt x="619" y="91"/>
                    </a:lnTo>
                    <a:lnTo>
                      <a:pt x="621" y="88"/>
                    </a:lnTo>
                    <a:lnTo>
                      <a:pt x="624" y="86"/>
                    </a:lnTo>
                    <a:lnTo>
                      <a:pt x="624" y="65"/>
                    </a:lnTo>
                    <a:lnTo>
                      <a:pt x="627" y="65"/>
                    </a:lnTo>
                    <a:lnTo>
                      <a:pt x="627" y="62"/>
                    </a:lnTo>
                    <a:lnTo>
                      <a:pt x="629" y="62"/>
                    </a:lnTo>
                    <a:lnTo>
                      <a:pt x="632" y="60"/>
                    </a:lnTo>
                    <a:lnTo>
                      <a:pt x="635" y="60"/>
                    </a:lnTo>
                    <a:lnTo>
                      <a:pt x="637" y="60"/>
                    </a:lnTo>
                    <a:lnTo>
                      <a:pt x="640" y="62"/>
                    </a:lnTo>
                    <a:lnTo>
                      <a:pt x="642" y="60"/>
                    </a:lnTo>
                    <a:lnTo>
                      <a:pt x="645" y="57"/>
                    </a:lnTo>
                    <a:lnTo>
                      <a:pt x="648" y="57"/>
                    </a:lnTo>
                    <a:lnTo>
                      <a:pt x="650" y="57"/>
                    </a:lnTo>
                    <a:lnTo>
                      <a:pt x="653" y="54"/>
                    </a:lnTo>
                    <a:lnTo>
                      <a:pt x="653" y="52"/>
                    </a:lnTo>
                    <a:lnTo>
                      <a:pt x="653" y="49"/>
                    </a:lnTo>
                    <a:lnTo>
                      <a:pt x="661" y="52"/>
                    </a:lnTo>
                    <a:lnTo>
                      <a:pt x="658" y="60"/>
                    </a:lnTo>
                    <a:lnTo>
                      <a:pt x="655" y="70"/>
                    </a:lnTo>
                    <a:lnTo>
                      <a:pt x="658" y="70"/>
                    </a:lnTo>
                    <a:lnTo>
                      <a:pt x="658" y="73"/>
                    </a:lnTo>
                    <a:lnTo>
                      <a:pt x="663" y="73"/>
                    </a:lnTo>
                    <a:lnTo>
                      <a:pt x="663" y="75"/>
                    </a:lnTo>
                    <a:lnTo>
                      <a:pt x="666" y="78"/>
                    </a:lnTo>
                    <a:lnTo>
                      <a:pt x="668" y="78"/>
                    </a:lnTo>
                    <a:lnTo>
                      <a:pt x="671" y="81"/>
                    </a:lnTo>
                    <a:lnTo>
                      <a:pt x="674" y="81"/>
                    </a:lnTo>
                    <a:lnTo>
                      <a:pt x="676" y="81"/>
                    </a:lnTo>
                    <a:lnTo>
                      <a:pt x="679" y="83"/>
                    </a:lnTo>
                    <a:lnTo>
                      <a:pt x="679" y="86"/>
                    </a:lnTo>
                    <a:lnTo>
                      <a:pt x="684" y="94"/>
                    </a:lnTo>
                    <a:lnTo>
                      <a:pt x="689" y="96"/>
                    </a:lnTo>
                    <a:lnTo>
                      <a:pt x="692" y="101"/>
                    </a:lnTo>
                    <a:lnTo>
                      <a:pt x="695" y="104"/>
                    </a:lnTo>
                    <a:lnTo>
                      <a:pt x="697" y="107"/>
                    </a:lnTo>
                    <a:lnTo>
                      <a:pt x="697" y="109"/>
                    </a:lnTo>
                    <a:lnTo>
                      <a:pt x="700" y="112"/>
                    </a:lnTo>
                    <a:lnTo>
                      <a:pt x="702" y="112"/>
                    </a:lnTo>
                    <a:lnTo>
                      <a:pt x="702" y="114"/>
                    </a:lnTo>
                    <a:lnTo>
                      <a:pt x="702" y="117"/>
                    </a:lnTo>
                    <a:lnTo>
                      <a:pt x="702" y="120"/>
                    </a:lnTo>
                    <a:lnTo>
                      <a:pt x="702" y="122"/>
                    </a:lnTo>
                    <a:lnTo>
                      <a:pt x="705" y="125"/>
                    </a:lnTo>
                    <a:lnTo>
                      <a:pt x="705" y="128"/>
                    </a:lnTo>
                    <a:lnTo>
                      <a:pt x="708" y="130"/>
                    </a:lnTo>
                    <a:lnTo>
                      <a:pt x="710" y="135"/>
                    </a:lnTo>
                    <a:lnTo>
                      <a:pt x="713" y="141"/>
                    </a:lnTo>
                    <a:lnTo>
                      <a:pt x="715" y="141"/>
                    </a:lnTo>
                    <a:lnTo>
                      <a:pt x="718" y="143"/>
                    </a:lnTo>
                    <a:lnTo>
                      <a:pt x="721" y="143"/>
                    </a:lnTo>
                    <a:lnTo>
                      <a:pt x="726" y="143"/>
                    </a:lnTo>
                    <a:lnTo>
                      <a:pt x="726" y="146"/>
                    </a:lnTo>
                    <a:lnTo>
                      <a:pt x="734" y="151"/>
                    </a:lnTo>
                    <a:lnTo>
                      <a:pt x="736" y="154"/>
                    </a:lnTo>
                    <a:lnTo>
                      <a:pt x="739" y="154"/>
                    </a:lnTo>
                    <a:lnTo>
                      <a:pt x="742" y="154"/>
                    </a:lnTo>
                    <a:lnTo>
                      <a:pt x="744" y="154"/>
                    </a:lnTo>
                    <a:lnTo>
                      <a:pt x="747" y="154"/>
                    </a:lnTo>
                    <a:lnTo>
                      <a:pt x="749" y="154"/>
                    </a:lnTo>
                    <a:lnTo>
                      <a:pt x="752" y="154"/>
                    </a:lnTo>
                    <a:lnTo>
                      <a:pt x="755" y="154"/>
                    </a:lnTo>
                    <a:lnTo>
                      <a:pt x="757" y="156"/>
                    </a:lnTo>
                    <a:lnTo>
                      <a:pt x="760" y="159"/>
                    </a:lnTo>
                    <a:lnTo>
                      <a:pt x="760" y="156"/>
                    </a:lnTo>
                    <a:lnTo>
                      <a:pt x="762" y="159"/>
                    </a:lnTo>
                    <a:lnTo>
                      <a:pt x="765" y="156"/>
                    </a:lnTo>
                    <a:lnTo>
                      <a:pt x="768" y="159"/>
                    </a:lnTo>
                    <a:lnTo>
                      <a:pt x="770" y="159"/>
                    </a:lnTo>
                    <a:lnTo>
                      <a:pt x="773" y="159"/>
                    </a:lnTo>
                    <a:lnTo>
                      <a:pt x="775" y="159"/>
                    </a:lnTo>
                    <a:lnTo>
                      <a:pt x="778" y="156"/>
                    </a:lnTo>
                    <a:lnTo>
                      <a:pt x="781" y="156"/>
                    </a:lnTo>
                    <a:lnTo>
                      <a:pt x="783" y="156"/>
                    </a:lnTo>
                    <a:lnTo>
                      <a:pt x="789" y="156"/>
                    </a:lnTo>
                    <a:lnTo>
                      <a:pt x="791" y="156"/>
                    </a:lnTo>
                    <a:lnTo>
                      <a:pt x="794" y="154"/>
                    </a:lnTo>
                    <a:lnTo>
                      <a:pt x="796" y="154"/>
                    </a:lnTo>
                    <a:lnTo>
                      <a:pt x="799" y="154"/>
                    </a:lnTo>
                    <a:lnTo>
                      <a:pt x="802" y="154"/>
                    </a:lnTo>
                    <a:lnTo>
                      <a:pt x="804" y="154"/>
                    </a:lnTo>
                    <a:lnTo>
                      <a:pt x="807" y="154"/>
                    </a:lnTo>
                    <a:lnTo>
                      <a:pt x="807" y="151"/>
                    </a:lnTo>
                    <a:lnTo>
                      <a:pt x="809" y="151"/>
                    </a:lnTo>
                    <a:lnTo>
                      <a:pt x="809" y="154"/>
                    </a:lnTo>
                    <a:lnTo>
                      <a:pt x="812" y="154"/>
                    </a:lnTo>
                    <a:lnTo>
                      <a:pt x="815" y="154"/>
                    </a:lnTo>
                    <a:lnTo>
                      <a:pt x="815" y="156"/>
                    </a:lnTo>
                    <a:lnTo>
                      <a:pt x="817" y="156"/>
                    </a:lnTo>
                    <a:lnTo>
                      <a:pt x="820" y="156"/>
                    </a:lnTo>
                    <a:lnTo>
                      <a:pt x="822" y="156"/>
                    </a:lnTo>
                    <a:lnTo>
                      <a:pt x="825" y="159"/>
                    </a:lnTo>
                    <a:lnTo>
                      <a:pt x="828" y="159"/>
                    </a:lnTo>
                    <a:lnTo>
                      <a:pt x="830" y="156"/>
                    </a:lnTo>
                    <a:lnTo>
                      <a:pt x="833" y="156"/>
                    </a:lnTo>
                    <a:lnTo>
                      <a:pt x="836" y="154"/>
                    </a:lnTo>
                    <a:lnTo>
                      <a:pt x="836" y="156"/>
                    </a:lnTo>
                    <a:lnTo>
                      <a:pt x="838" y="156"/>
                    </a:lnTo>
                    <a:lnTo>
                      <a:pt x="841" y="156"/>
                    </a:lnTo>
                    <a:lnTo>
                      <a:pt x="843" y="154"/>
                    </a:lnTo>
                    <a:lnTo>
                      <a:pt x="846" y="151"/>
                    </a:lnTo>
                    <a:lnTo>
                      <a:pt x="851" y="148"/>
                    </a:lnTo>
                    <a:lnTo>
                      <a:pt x="854" y="146"/>
                    </a:lnTo>
                    <a:lnTo>
                      <a:pt x="856" y="143"/>
                    </a:lnTo>
                    <a:lnTo>
                      <a:pt x="859" y="143"/>
                    </a:lnTo>
                    <a:lnTo>
                      <a:pt x="859" y="141"/>
                    </a:lnTo>
                    <a:lnTo>
                      <a:pt x="859" y="138"/>
                    </a:lnTo>
                    <a:lnTo>
                      <a:pt x="859" y="135"/>
                    </a:lnTo>
                    <a:lnTo>
                      <a:pt x="856" y="133"/>
                    </a:lnTo>
                    <a:lnTo>
                      <a:pt x="856" y="130"/>
                    </a:lnTo>
                    <a:lnTo>
                      <a:pt x="859" y="130"/>
                    </a:lnTo>
                    <a:lnTo>
                      <a:pt x="862" y="130"/>
                    </a:lnTo>
                    <a:lnTo>
                      <a:pt x="864" y="133"/>
                    </a:lnTo>
                    <a:lnTo>
                      <a:pt x="867" y="133"/>
                    </a:lnTo>
                    <a:lnTo>
                      <a:pt x="869" y="135"/>
                    </a:lnTo>
                    <a:lnTo>
                      <a:pt x="872" y="135"/>
                    </a:lnTo>
                    <a:lnTo>
                      <a:pt x="875" y="133"/>
                    </a:lnTo>
                    <a:lnTo>
                      <a:pt x="877" y="130"/>
                    </a:lnTo>
                    <a:lnTo>
                      <a:pt x="880" y="130"/>
                    </a:lnTo>
                    <a:lnTo>
                      <a:pt x="883" y="130"/>
                    </a:lnTo>
                    <a:lnTo>
                      <a:pt x="885" y="128"/>
                    </a:lnTo>
                    <a:lnTo>
                      <a:pt x="888" y="128"/>
                    </a:lnTo>
                    <a:lnTo>
                      <a:pt x="893" y="128"/>
                    </a:lnTo>
                    <a:lnTo>
                      <a:pt x="896" y="130"/>
                    </a:lnTo>
                    <a:lnTo>
                      <a:pt x="898" y="130"/>
                    </a:lnTo>
                    <a:lnTo>
                      <a:pt x="901" y="130"/>
                    </a:lnTo>
                    <a:lnTo>
                      <a:pt x="909" y="130"/>
                    </a:lnTo>
                    <a:lnTo>
                      <a:pt x="916" y="130"/>
                    </a:lnTo>
                    <a:lnTo>
                      <a:pt x="919" y="128"/>
                    </a:lnTo>
                    <a:lnTo>
                      <a:pt x="929" y="128"/>
                    </a:lnTo>
                    <a:lnTo>
                      <a:pt x="932" y="128"/>
                    </a:lnTo>
                    <a:lnTo>
                      <a:pt x="935" y="128"/>
                    </a:lnTo>
                    <a:lnTo>
                      <a:pt x="935" y="125"/>
                    </a:lnTo>
                    <a:lnTo>
                      <a:pt x="937" y="125"/>
                    </a:lnTo>
                    <a:lnTo>
                      <a:pt x="940" y="125"/>
                    </a:lnTo>
                    <a:lnTo>
                      <a:pt x="945" y="122"/>
                    </a:lnTo>
                    <a:lnTo>
                      <a:pt x="950" y="120"/>
                    </a:lnTo>
                    <a:lnTo>
                      <a:pt x="958" y="117"/>
                    </a:lnTo>
                    <a:lnTo>
                      <a:pt x="961" y="117"/>
                    </a:lnTo>
                    <a:lnTo>
                      <a:pt x="963" y="114"/>
                    </a:lnTo>
                    <a:lnTo>
                      <a:pt x="979" y="109"/>
                    </a:lnTo>
                    <a:lnTo>
                      <a:pt x="982" y="109"/>
                    </a:lnTo>
                    <a:lnTo>
                      <a:pt x="984" y="109"/>
                    </a:lnTo>
                    <a:lnTo>
                      <a:pt x="987" y="112"/>
                    </a:lnTo>
                    <a:lnTo>
                      <a:pt x="992" y="117"/>
                    </a:lnTo>
                    <a:lnTo>
                      <a:pt x="997" y="120"/>
                    </a:lnTo>
                    <a:lnTo>
                      <a:pt x="1000" y="120"/>
                    </a:lnTo>
                    <a:lnTo>
                      <a:pt x="1008" y="122"/>
                    </a:lnTo>
                    <a:lnTo>
                      <a:pt x="1016" y="120"/>
                    </a:lnTo>
                    <a:lnTo>
                      <a:pt x="1018" y="120"/>
                    </a:lnTo>
                    <a:lnTo>
                      <a:pt x="1026" y="122"/>
                    </a:lnTo>
                    <a:lnTo>
                      <a:pt x="1029" y="122"/>
                    </a:lnTo>
                    <a:lnTo>
                      <a:pt x="1037" y="128"/>
                    </a:lnTo>
                    <a:lnTo>
                      <a:pt x="1042" y="130"/>
                    </a:lnTo>
                    <a:lnTo>
                      <a:pt x="1047" y="133"/>
                    </a:lnTo>
                    <a:lnTo>
                      <a:pt x="1050" y="135"/>
                    </a:lnTo>
                    <a:lnTo>
                      <a:pt x="1055" y="141"/>
                    </a:lnTo>
                    <a:lnTo>
                      <a:pt x="1057" y="141"/>
                    </a:lnTo>
                    <a:lnTo>
                      <a:pt x="1057" y="143"/>
                    </a:lnTo>
                    <a:lnTo>
                      <a:pt x="1063" y="146"/>
                    </a:lnTo>
                    <a:lnTo>
                      <a:pt x="1068" y="148"/>
                    </a:lnTo>
                    <a:lnTo>
                      <a:pt x="1070" y="148"/>
                    </a:lnTo>
                    <a:lnTo>
                      <a:pt x="1073" y="148"/>
                    </a:lnTo>
                    <a:lnTo>
                      <a:pt x="1076" y="151"/>
                    </a:lnTo>
                    <a:lnTo>
                      <a:pt x="1078" y="151"/>
                    </a:lnTo>
                    <a:lnTo>
                      <a:pt x="1083" y="156"/>
                    </a:lnTo>
                    <a:lnTo>
                      <a:pt x="1086" y="159"/>
                    </a:lnTo>
                    <a:lnTo>
                      <a:pt x="1089" y="159"/>
                    </a:lnTo>
                    <a:lnTo>
                      <a:pt x="1091" y="162"/>
                    </a:lnTo>
                    <a:lnTo>
                      <a:pt x="1091" y="164"/>
                    </a:lnTo>
                    <a:lnTo>
                      <a:pt x="1097" y="167"/>
                    </a:lnTo>
                    <a:lnTo>
                      <a:pt x="1107" y="164"/>
                    </a:lnTo>
                    <a:lnTo>
                      <a:pt x="1110" y="164"/>
                    </a:lnTo>
                    <a:lnTo>
                      <a:pt x="1112" y="164"/>
                    </a:lnTo>
                    <a:lnTo>
                      <a:pt x="1115" y="164"/>
                    </a:lnTo>
                    <a:lnTo>
                      <a:pt x="1117" y="167"/>
                    </a:lnTo>
                    <a:lnTo>
                      <a:pt x="1117" y="169"/>
                    </a:lnTo>
                    <a:lnTo>
                      <a:pt x="1120" y="169"/>
                    </a:lnTo>
                    <a:lnTo>
                      <a:pt x="1125" y="175"/>
                    </a:lnTo>
                    <a:lnTo>
                      <a:pt x="1128" y="175"/>
                    </a:lnTo>
                    <a:lnTo>
                      <a:pt x="1130" y="177"/>
                    </a:lnTo>
                    <a:lnTo>
                      <a:pt x="1133" y="177"/>
                    </a:lnTo>
                    <a:lnTo>
                      <a:pt x="1136" y="177"/>
                    </a:lnTo>
                    <a:lnTo>
                      <a:pt x="1141" y="177"/>
                    </a:lnTo>
                    <a:lnTo>
                      <a:pt x="1146" y="177"/>
                    </a:lnTo>
                    <a:lnTo>
                      <a:pt x="1149" y="177"/>
                    </a:lnTo>
                    <a:lnTo>
                      <a:pt x="1151" y="177"/>
                    </a:lnTo>
                    <a:lnTo>
                      <a:pt x="1151" y="180"/>
                    </a:lnTo>
                    <a:lnTo>
                      <a:pt x="1154" y="182"/>
                    </a:lnTo>
                    <a:lnTo>
                      <a:pt x="1157" y="182"/>
                    </a:lnTo>
                    <a:lnTo>
                      <a:pt x="1159" y="182"/>
                    </a:lnTo>
                    <a:lnTo>
                      <a:pt x="1164" y="182"/>
                    </a:lnTo>
                    <a:lnTo>
                      <a:pt x="1167" y="180"/>
                    </a:lnTo>
                    <a:lnTo>
                      <a:pt x="1175" y="177"/>
                    </a:lnTo>
                    <a:lnTo>
                      <a:pt x="1177" y="175"/>
                    </a:lnTo>
                    <a:lnTo>
                      <a:pt x="1180" y="175"/>
                    </a:lnTo>
                    <a:lnTo>
                      <a:pt x="1185" y="175"/>
                    </a:lnTo>
                    <a:lnTo>
                      <a:pt x="1188" y="175"/>
                    </a:lnTo>
                    <a:lnTo>
                      <a:pt x="1191" y="172"/>
                    </a:lnTo>
                    <a:lnTo>
                      <a:pt x="1204" y="164"/>
                    </a:lnTo>
                    <a:lnTo>
                      <a:pt x="1211" y="159"/>
                    </a:lnTo>
                    <a:lnTo>
                      <a:pt x="1214" y="159"/>
                    </a:lnTo>
                    <a:lnTo>
                      <a:pt x="1217" y="154"/>
                    </a:lnTo>
                    <a:lnTo>
                      <a:pt x="1219" y="154"/>
                    </a:lnTo>
                    <a:lnTo>
                      <a:pt x="1219" y="151"/>
                    </a:lnTo>
                    <a:lnTo>
                      <a:pt x="1222" y="151"/>
                    </a:lnTo>
                    <a:lnTo>
                      <a:pt x="1224" y="151"/>
                    </a:lnTo>
                    <a:lnTo>
                      <a:pt x="1227" y="148"/>
                    </a:lnTo>
                    <a:lnTo>
                      <a:pt x="1230" y="148"/>
                    </a:lnTo>
                    <a:lnTo>
                      <a:pt x="1232" y="148"/>
                    </a:lnTo>
                    <a:lnTo>
                      <a:pt x="1235" y="146"/>
                    </a:lnTo>
                    <a:lnTo>
                      <a:pt x="1237" y="146"/>
                    </a:lnTo>
                    <a:lnTo>
                      <a:pt x="1237" y="143"/>
                    </a:lnTo>
                    <a:lnTo>
                      <a:pt x="1240" y="143"/>
                    </a:lnTo>
                    <a:lnTo>
                      <a:pt x="1240" y="141"/>
                    </a:lnTo>
                    <a:lnTo>
                      <a:pt x="1243" y="141"/>
                    </a:lnTo>
                    <a:lnTo>
                      <a:pt x="1243" y="138"/>
                    </a:lnTo>
                    <a:lnTo>
                      <a:pt x="1243" y="135"/>
                    </a:lnTo>
                    <a:lnTo>
                      <a:pt x="1245" y="135"/>
                    </a:lnTo>
                    <a:lnTo>
                      <a:pt x="1248" y="133"/>
                    </a:lnTo>
                    <a:lnTo>
                      <a:pt x="1251" y="133"/>
                    </a:lnTo>
                    <a:lnTo>
                      <a:pt x="1253" y="133"/>
                    </a:lnTo>
                    <a:lnTo>
                      <a:pt x="1258" y="133"/>
                    </a:lnTo>
                    <a:lnTo>
                      <a:pt x="1261" y="133"/>
                    </a:lnTo>
                    <a:lnTo>
                      <a:pt x="1264" y="133"/>
                    </a:lnTo>
                    <a:lnTo>
                      <a:pt x="1269" y="128"/>
                    </a:lnTo>
                    <a:lnTo>
                      <a:pt x="1271" y="125"/>
                    </a:lnTo>
                    <a:lnTo>
                      <a:pt x="1274" y="125"/>
                    </a:lnTo>
                    <a:lnTo>
                      <a:pt x="1277" y="125"/>
                    </a:lnTo>
                    <a:lnTo>
                      <a:pt x="1279" y="122"/>
                    </a:lnTo>
                    <a:lnTo>
                      <a:pt x="1279" y="120"/>
                    </a:lnTo>
                    <a:lnTo>
                      <a:pt x="1279" y="117"/>
                    </a:lnTo>
                    <a:lnTo>
                      <a:pt x="1282" y="114"/>
                    </a:lnTo>
                    <a:lnTo>
                      <a:pt x="1282" y="112"/>
                    </a:lnTo>
                    <a:lnTo>
                      <a:pt x="1282" y="109"/>
                    </a:lnTo>
                    <a:lnTo>
                      <a:pt x="1282" y="104"/>
                    </a:lnTo>
                    <a:lnTo>
                      <a:pt x="1284" y="101"/>
                    </a:lnTo>
                    <a:lnTo>
                      <a:pt x="1287" y="101"/>
                    </a:lnTo>
                    <a:lnTo>
                      <a:pt x="1290" y="99"/>
                    </a:lnTo>
                    <a:lnTo>
                      <a:pt x="1295" y="96"/>
                    </a:lnTo>
                    <a:lnTo>
                      <a:pt x="1300" y="91"/>
                    </a:lnTo>
                    <a:lnTo>
                      <a:pt x="1303" y="91"/>
                    </a:lnTo>
                    <a:lnTo>
                      <a:pt x="1305" y="88"/>
                    </a:lnTo>
                    <a:lnTo>
                      <a:pt x="1308" y="86"/>
                    </a:lnTo>
                    <a:lnTo>
                      <a:pt x="1316" y="86"/>
                    </a:lnTo>
                    <a:lnTo>
                      <a:pt x="1321" y="83"/>
                    </a:lnTo>
                    <a:lnTo>
                      <a:pt x="1324" y="83"/>
                    </a:lnTo>
                    <a:lnTo>
                      <a:pt x="1326" y="78"/>
                    </a:lnTo>
                    <a:lnTo>
                      <a:pt x="1331" y="75"/>
                    </a:lnTo>
                    <a:lnTo>
                      <a:pt x="1331" y="73"/>
                    </a:lnTo>
                    <a:lnTo>
                      <a:pt x="1334" y="70"/>
                    </a:lnTo>
                    <a:lnTo>
                      <a:pt x="1337" y="70"/>
                    </a:lnTo>
                    <a:lnTo>
                      <a:pt x="1339" y="70"/>
                    </a:lnTo>
                    <a:lnTo>
                      <a:pt x="1342" y="70"/>
                    </a:lnTo>
                    <a:lnTo>
                      <a:pt x="1345" y="67"/>
                    </a:lnTo>
                    <a:lnTo>
                      <a:pt x="1347" y="65"/>
                    </a:lnTo>
                    <a:lnTo>
                      <a:pt x="1350" y="62"/>
                    </a:lnTo>
                    <a:lnTo>
                      <a:pt x="1352" y="62"/>
                    </a:lnTo>
                    <a:lnTo>
                      <a:pt x="1355" y="62"/>
                    </a:lnTo>
                    <a:lnTo>
                      <a:pt x="1358" y="62"/>
                    </a:lnTo>
                    <a:lnTo>
                      <a:pt x="1363" y="62"/>
                    </a:lnTo>
                    <a:lnTo>
                      <a:pt x="1363" y="65"/>
                    </a:lnTo>
                    <a:lnTo>
                      <a:pt x="1365" y="65"/>
                    </a:lnTo>
                    <a:lnTo>
                      <a:pt x="1368" y="65"/>
                    </a:lnTo>
                    <a:lnTo>
                      <a:pt x="1371" y="65"/>
                    </a:lnTo>
                    <a:lnTo>
                      <a:pt x="1371" y="62"/>
                    </a:lnTo>
                    <a:lnTo>
                      <a:pt x="1373" y="62"/>
                    </a:lnTo>
                    <a:lnTo>
                      <a:pt x="1376" y="60"/>
                    </a:lnTo>
                    <a:lnTo>
                      <a:pt x="1378" y="57"/>
                    </a:lnTo>
                    <a:lnTo>
                      <a:pt x="1381" y="57"/>
                    </a:lnTo>
                    <a:lnTo>
                      <a:pt x="1389" y="52"/>
                    </a:lnTo>
                    <a:lnTo>
                      <a:pt x="1391" y="49"/>
                    </a:lnTo>
                    <a:lnTo>
                      <a:pt x="1399" y="47"/>
                    </a:lnTo>
                    <a:lnTo>
                      <a:pt x="1402" y="41"/>
                    </a:lnTo>
                    <a:lnTo>
                      <a:pt x="1410" y="36"/>
                    </a:lnTo>
                    <a:lnTo>
                      <a:pt x="1412" y="34"/>
                    </a:lnTo>
                    <a:lnTo>
                      <a:pt x="1415" y="31"/>
                    </a:lnTo>
                    <a:lnTo>
                      <a:pt x="1423" y="20"/>
                    </a:lnTo>
                    <a:lnTo>
                      <a:pt x="1428" y="15"/>
                    </a:lnTo>
                    <a:lnTo>
                      <a:pt x="1433" y="13"/>
                    </a:lnTo>
                    <a:lnTo>
                      <a:pt x="1436" y="10"/>
                    </a:lnTo>
                    <a:lnTo>
                      <a:pt x="1441" y="10"/>
                    </a:lnTo>
                    <a:lnTo>
                      <a:pt x="1449" y="0"/>
                    </a:lnTo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102" name="Freeform 266"/>
              <p:cNvSpPr>
                <a:spLocks/>
              </p:cNvSpPr>
              <p:nvPr/>
            </p:nvSpPr>
            <p:spPr bwMode="auto">
              <a:xfrm>
                <a:off x="5792" y="327"/>
                <a:ext cx="152" cy="141"/>
              </a:xfrm>
              <a:custGeom>
                <a:avLst/>
                <a:gdLst>
                  <a:gd name="T0" fmla="*/ 55 w 152"/>
                  <a:gd name="T1" fmla="*/ 16 h 141"/>
                  <a:gd name="T2" fmla="*/ 50 w 152"/>
                  <a:gd name="T3" fmla="*/ 26 h 141"/>
                  <a:gd name="T4" fmla="*/ 53 w 152"/>
                  <a:gd name="T5" fmla="*/ 39 h 141"/>
                  <a:gd name="T6" fmla="*/ 55 w 152"/>
                  <a:gd name="T7" fmla="*/ 50 h 141"/>
                  <a:gd name="T8" fmla="*/ 58 w 152"/>
                  <a:gd name="T9" fmla="*/ 60 h 141"/>
                  <a:gd name="T10" fmla="*/ 55 w 152"/>
                  <a:gd name="T11" fmla="*/ 65 h 141"/>
                  <a:gd name="T12" fmla="*/ 60 w 152"/>
                  <a:gd name="T13" fmla="*/ 73 h 141"/>
                  <a:gd name="T14" fmla="*/ 63 w 152"/>
                  <a:gd name="T15" fmla="*/ 79 h 141"/>
                  <a:gd name="T16" fmla="*/ 71 w 152"/>
                  <a:gd name="T17" fmla="*/ 79 h 141"/>
                  <a:gd name="T18" fmla="*/ 81 w 152"/>
                  <a:gd name="T19" fmla="*/ 76 h 141"/>
                  <a:gd name="T20" fmla="*/ 79 w 152"/>
                  <a:gd name="T21" fmla="*/ 84 h 141"/>
                  <a:gd name="T22" fmla="*/ 84 w 152"/>
                  <a:gd name="T23" fmla="*/ 92 h 141"/>
                  <a:gd name="T24" fmla="*/ 92 w 152"/>
                  <a:gd name="T25" fmla="*/ 97 h 141"/>
                  <a:gd name="T26" fmla="*/ 100 w 152"/>
                  <a:gd name="T27" fmla="*/ 105 h 141"/>
                  <a:gd name="T28" fmla="*/ 110 w 152"/>
                  <a:gd name="T29" fmla="*/ 105 h 141"/>
                  <a:gd name="T30" fmla="*/ 118 w 152"/>
                  <a:gd name="T31" fmla="*/ 99 h 141"/>
                  <a:gd name="T32" fmla="*/ 126 w 152"/>
                  <a:gd name="T33" fmla="*/ 99 h 141"/>
                  <a:gd name="T34" fmla="*/ 131 w 152"/>
                  <a:gd name="T35" fmla="*/ 102 h 141"/>
                  <a:gd name="T36" fmla="*/ 139 w 152"/>
                  <a:gd name="T37" fmla="*/ 107 h 141"/>
                  <a:gd name="T38" fmla="*/ 147 w 152"/>
                  <a:gd name="T39" fmla="*/ 112 h 141"/>
                  <a:gd name="T40" fmla="*/ 149 w 152"/>
                  <a:gd name="T41" fmla="*/ 120 h 141"/>
                  <a:gd name="T42" fmla="*/ 136 w 152"/>
                  <a:gd name="T43" fmla="*/ 128 h 141"/>
                  <a:gd name="T44" fmla="*/ 131 w 152"/>
                  <a:gd name="T45" fmla="*/ 136 h 141"/>
                  <a:gd name="T46" fmla="*/ 121 w 152"/>
                  <a:gd name="T47" fmla="*/ 141 h 141"/>
                  <a:gd name="T48" fmla="*/ 107 w 152"/>
                  <a:gd name="T49" fmla="*/ 141 h 141"/>
                  <a:gd name="T50" fmla="*/ 94 w 152"/>
                  <a:gd name="T51" fmla="*/ 141 h 141"/>
                  <a:gd name="T52" fmla="*/ 84 w 152"/>
                  <a:gd name="T53" fmla="*/ 136 h 141"/>
                  <a:gd name="T54" fmla="*/ 74 w 152"/>
                  <a:gd name="T55" fmla="*/ 133 h 141"/>
                  <a:gd name="T56" fmla="*/ 68 w 152"/>
                  <a:gd name="T57" fmla="*/ 131 h 141"/>
                  <a:gd name="T58" fmla="*/ 63 w 152"/>
                  <a:gd name="T59" fmla="*/ 123 h 141"/>
                  <a:gd name="T60" fmla="*/ 55 w 152"/>
                  <a:gd name="T61" fmla="*/ 118 h 141"/>
                  <a:gd name="T62" fmla="*/ 45 w 152"/>
                  <a:gd name="T63" fmla="*/ 112 h 141"/>
                  <a:gd name="T64" fmla="*/ 37 w 152"/>
                  <a:gd name="T65" fmla="*/ 112 h 141"/>
                  <a:gd name="T66" fmla="*/ 29 w 152"/>
                  <a:gd name="T67" fmla="*/ 115 h 141"/>
                  <a:gd name="T68" fmla="*/ 27 w 152"/>
                  <a:gd name="T69" fmla="*/ 105 h 141"/>
                  <a:gd name="T70" fmla="*/ 19 w 152"/>
                  <a:gd name="T71" fmla="*/ 99 h 141"/>
                  <a:gd name="T72" fmla="*/ 13 w 152"/>
                  <a:gd name="T73" fmla="*/ 94 h 141"/>
                  <a:gd name="T74" fmla="*/ 16 w 152"/>
                  <a:gd name="T75" fmla="*/ 86 h 141"/>
                  <a:gd name="T76" fmla="*/ 11 w 152"/>
                  <a:gd name="T77" fmla="*/ 79 h 141"/>
                  <a:gd name="T78" fmla="*/ 13 w 152"/>
                  <a:gd name="T79" fmla="*/ 68 h 141"/>
                  <a:gd name="T80" fmla="*/ 13 w 152"/>
                  <a:gd name="T81" fmla="*/ 60 h 141"/>
                  <a:gd name="T82" fmla="*/ 8 w 152"/>
                  <a:gd name="T83" fmla="*/ 50 h 141"/>
                  <a:gd name="T84" fmla="*/ 3 w 152"/>
                  <a:gd name="T85" fmla="*/ 52 h 141"/>
                  <a:gd name="T86" fmla="*/ 0 w 152"/>
                  <a:gd name="T87" fmla="*/ 47 h 141"/>
                  <a:gd name="T88" fmla="*/ 6 w 152"/>
                  <a:gd name="T89" fmla="*/ 45 h 141"/>
                  <a:gd name="T90" fmla="*/ 11 w 152"/>
                  <a:gd name="T91" fmla="*/ 37 h 141"/>
                  <a:gd name="T92" fmla="*/ 13 w 152"/>
                  <a:gd name="T93" fmla="*/ 26 h 141"/>
                  <a:gd name="T94" fmla="*/ 16 w 152"/>
                  <a:gd name="T95" fmla="*/ 16 h 141"/>
                  <a:gd name="T96" fmla="*/ 24 w 152"/>
                  <a:gd name="T97" fmla="*/ 11 h 141"/>
                  <a:gd name="T98" fmla="*/ 34 w 152"/>
                  <a:gd name="T99" fmla="*/ 8 h 141"/>
                  <a:gd name="T100" fmla="*/ 42 w 152"/>
                  <a:gd name="T101" fmla="*/ 3 h 141"/>
                  <a:gd name="T102" fmla="*/ 50 w 152"/>
                  <a:gd name="T103" fmla="*/ 3 h 141"/>
                  <a:gd name="T104" fmla="*/ 55 w 152"/>
                  <a:gd name="T105" fmla="*/ 5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52" h="141">
                    <a:moveTo>
                      <a:pt x="55" y="5"/>
                    </a:moveTo>
                    <a:lnTo>
                      <a:pt x="55" y="8"/>
                    </a:lnTo>
                    <a:lnTo>
                      <a:pt x="55" y="11"/>
                    </a:lnTo>
                    <a:lnTo>
                      <a:pt x="55" y="13"/>
                    </a:lnTo>
                    <a:lnTo>
                      <a:pt x="55" y="16"/>
                    </a:lnTo>
                    <a:lnTo>
                      <a:pt x="53" y="16"/>
                    </a:lnTo>
                    <a:lnTo>
                      <a:pt x="53" y="18"/>
                    </a:lnTo>
                    <a:lnTo>
                      <a:pt x="50" y="21"/>
                    </a:lnTo>
                    <a:lnTo>
                      <a:pt x="50" y="24"/>
                    </a:lnTo>
                    <a:lnTo>
                      <a:pt x="50" y="26"/>
                    </a:lnTo>
                    <a:lnTo>
                      <a:pt x="50" y="29"/>
                    </a:lnTo>
                    <a:lnTo>
                      <a:pt x="50" y="31"/>
                    </a:lnTo>
                    <a:lnTo>
                      <a:pt x="53" y="34"/>
                    </a:lnTo>
                    <a:lnTo>
                      <a:pt x="53" y="37"/>
                    </a:lnTo>
                    <a:lnTo>
                      <a:pt x="53" y="39"/>
                    </a:lnTo>
                    <a:lnTo>
                      <a:pt x="53" y="42"/>
                    </a:lnTo>
                    <a:lnTo>
                      <a:pt x="53" y="45"/>
                    </a:lnTo>
                    <a:lnTo>
                      <a:pt x="53" y="47"/>
                    </a:lnTo>
                    <a:lnTo>
                      <a:pt x="55" y="47"/>
                    </a:lnTo>
                    <a:lnTo>
                      <a:pt x="55" y="50"/>
                    </a:lnTo>
                    <a:lnTo>
                      <a:pt x="55" y="52"/>
                    </a:lnTo>
                    <a:lnTo>
                      <a:pt x="55" y="55"/>
                    </a:lnTo>
                    <a:lnTo>
                      <a:pt x="55" y="58"/>
                    </a:lnTo>
                    <a:lnTo>
                      <a:pt x="55" y="60"/>
                    </a:lnTo>
                    <a:lnTo>
                      <a:pt x="58" y="60"/>
                    </a:lnTo>
                    <a:lnTo>
                      <a:pt x="55" y="60"/>
                    </a:lnTo>
                    <a:lnTo>
                      <a:pt x="58" y="60"/>
                    </a:lnTo>
                    <a:lnTo>
                      <a:pt x="55" y="60"/>
                    </a:lnTo>
                    <a:lnTo>
                      <a:pt x="55" y="63"/>
                    </a:lnTo>
                    <a:lnTo>
                      <a:pt x="55" y="65"/>
                    </a:lnTo>
                    <a:lnTo>
                      <a:pt x="55" y="68"/>
                    </a:lnTo>
                    <a:lnTo>
                      <a:pt x="58" y="68"/>
                    </a:lnTo>
                    <a:lnTo>
                      <a:pt x="58" y="71"/>
                    </a:lnTo>
                    <a:lnTo>
                      <a:pt x="58" y="73"/>
                    </a:lnTo>
                    <a:lnTo>
                      <a:pt x="60" y="73"/>
                    </a:lnTo>
                    <a:lnTo>
                      <a:pt x="60" y="76"/>
                    </a:lnTo>
                    <a:lnTo>
                      <a:pt x="60" y="73"/>
                    </a:lnTo>
                    <a:lnTo>
                      <a:pt x="60" y="76"/>
                    </a:lnTo>
                    <a:lnTo>
                      <a:pt x="63" y="76"/>
                    </a:lnTo>
                    <a:lnTo>
                      <a:pt x="63" y="79"/>
                    </a:lnTo>
                    <a:lnTo>
                      <a:pt x="66" y="79"/>
                    </a:lnTo>
                    <a:lnTo>
                      <a:pt x="66" y="81"/>
                    </a:lnTo>
                    <a:lnTo>
                      <a:pt x="68" y="81"/>
                    </a:lnTo>
                    <a:lnTo>
                      <a:pt x="71" y="81"/>
                    </a:lnTo>
                    <a:lnTo>
                      <a:pt x="71" y="79"/>
                    </a:lnTo>
                    <a:lnTo>
                      <a:pt x="74" y="79"/>
                    </a:lnTo>
                    <a:lnTo>
                      <a:pt x="76" y="79"/>
                    </a:lnTo>
                    <a:lnTo>
                      <a:pt x="76" y="76"/>
                    </a:lnTo>
                    <a:lnTo>
                      <a:pt x="79" y="76"/>
                    </a:lnTo>
                    <a:lnTo>
                      <a:pt x="81" y="76"/>
                    </a:lnTo>
                    <a:lnTo>
                      <a:pt x="79" y="76"/>
                    </a:lnTo>
                    <a:lnTo>
                      <a:pt x="76" y="79"/>
                    </a:lnTo>
                    <a:lnTo>
                      <a:pt x="76" y="81"/>
                    </a:lnTo>
                    <a:lnTo>
                      <a:pt x="76" y="84"/>
                    </a:lnTo>
                    <a:lnTo>
                      <a:pt x="79" y="84"/>
                    </a:lnTo>
                    <a:lnTo>
                      <a:pt x="79" y="86"/>
                    </a:lnTo>
                    <a:lnTo>
                      <a:pt x="79" y="89"/>
                    </a:lnTo>
                    <a:lnTo>
                      <a:pt x="81" y="89"/>
                    </a:lnTo>
                    <a:lnTo>
                      <a:pt x="81" y="92"/>
                    </a:lnTo>
                    <a:lnTo>
                      <a:pt x="84" y="92"/>
                    </a:lnTo>
                    <a:lnTo>
                      <a:pt x="87" y="92"/>
                    </a:lnTo>
                    <a:lnTo>
                      <a:pt x="87" y="94"/>
                    </a:lnTo>
                    <a:lnTo>
                      <a:pt x="89" y="94"/>
                    </a:lnTo>
                    <a:lnTo>
                      <a:pt x="89" y="97"/>
                    </a:lnTo>
                    <a:lnTo>
                      <a:pt x="92" y="97"/>
                    </a:lnTo>
                    <a:lnTo>
                      <a:pt x="92" y="99"/>
                    </a:lnTo>
                    <a:lnTo>
                      <a:pt x="94" y="102"/>
                    </a:lnTo>
                    <a:lnTo>
                      <a:pt x="97" y="102"/>
                    </a:lnTo>
                    <a:lnTo>
                      <a:pt x="97" y="105"/>
                    </a:lnTo>
                    <a:lnTo>
                      <a:pt x="100" y="105"/>
                    </a:lnTo>
                    <a:lnTo>
                      <a:pt x="102" y="107"/>
                    </a:lnTo>
                    <a:lnTo>
                      <a:pt x="105" y="107"/>
                    </a:lnTo>
                    <a:lnTo>
                      <a:pt x="107" y="107"/>
                    </a:lnTo>
                    <a:lnTo>
                      <a:pt x="110" y="107"/>
                    </a:lnTo>
                    <a:lnTo>
                      <a:pt x="110" y="105"/>
                    </a:lnTo>
                    <a:lnTo>
                      <a:pt x="113" y="105"/>
                    </a:lnTo>
                    <a:lnTo>
                      <a:pt x="113" y="102"/>
                    </a:lnTo>
                    <a:lnTo>
                      <a:pt x="115" y="102"/>
                    </a:lnTo>
                    <a:lnTo>
                      <a:pt x="118" y="102"/>
                    </a:lnTo>
                    <a:lnTo>
                      <a:pt x="118" y="99"/>
                    </a:lnTo>
                    <a:lnTo>
                      <a:pt x="118" y="102"/>
                    </a:lnTo>
                    <a:lnTo>
                      <a:pt x="121" y="102"/>
                    </a:lnTo>
                    <a:lnTo>
                      <a:pt x="123" y="102"/>
                    </a:lnTo>
                    <a:lnTo>
                      <a:pt x="123" y="99"/>
                    </a:lnTo>
                    <a:lnTo>
                      <a:pt x="126" y="99"/>
                    </a:lnTo>
                    <a:lnTo>
                      <a:pt x="126" y="102"/>
                    </a:lnTo>
                    <a:lnTo>
                      <a:pt x="128" y="102"/>
                    </a:lnTo>
                    <a:lnTo>
                      <a:pt x="126" y="102"/>
                    </a:lnTo>
                    <a:lnTo>
                      <a:pt x="128" y="102"/>
                    </a:lnTo>
                    <a:lnTo>
                      <a:pt x="131" y="102"/>
                    </a:lnTo>
                    <a:lnTo>
                      <a:pt x="131" y="105"/>
                    </a:lnTo>
                    <a:lnTo>
                      <a:pt x="134" y="105"/>
                    </a:lnTo>
                    <a:lnTo>
                      <a:pt x="134" y="107"/>
                    </a:lnTo>
                    <a:lnTo>
                      <a:pt x="136" y="107"/>
                    </a:lnTo>
                    <a:lnTo>
                      <a:pt x="139" y="107"/>
                    </a:lnTo>
                    <a:lnTo>
                      <a:pt x="141" y="107"/>
                    </a:lnTo>
                    <a:lnTo>
                      <a:pt x="144" y="107"/>
                    </a:lnTo>
                    <a:lnTo>
                      <a:pt x="147" y="107"/>
                    </a:lnTo>
                    <a:lnTo>
                      <a:pt x="147" y="110"/>
                    </a:lnTo>
                    <a:lnTo>
                      <a:pt x="147" y="112"/>
                    </a:lnTo>
                    <a:lnTo>
                      <a:pt x="149" y="112"/>
                    </a:lnTo>
                    <a:lnTo>
                      <a:pt x="152" y="115"/>
                    </a:lnTo>
                    <a:lnTo>
                      <a:pt x="152" y="118"/>
                    </a:lnTo>
                    <a:lnTo>
                      <a:pt x="149" y="118"/>
                    </a:lnTo>
                    <a:lnTo>
                      <a:pt x="149" y="120"/>
                    </a:lnTo>
                    <a:lnTo>
                      <a:pt x="147" y="120"/>
                    </a:lnTo>
                    <a:lnTo>
                      <a:pt x="144" y="123"/>
                    </a:lnTo>
                    <a:lnTo>
                      <a:pt x="141" y="123"/>
                    </a:lnTo>
                    <a:lnTo>
                      <a:pt x="139" y="126"/>
                    </a:lnTo>
                    <a:lnTo>
                      <a:pt x="136" y="128"/>
                    </a:lnTo>
                    <a:lnTo>
                      <a:pt x="136" y="131"/>
                    </a:lnTo>
                    <a:lnTo>
                      <a:pt x="136" y="133"/>
                    </a:lnTo>
                    <a:lnTo>
                      <a:pt x="134" y="133"/>
                    </a:lnTo>
                    <a:lnTo>
                      <a:pt x="134" y="136"/>
                    </a:lnTo>
                    <a:lnTo>
                      <a:pt x="131" y="136"/>
                    </a:lnTo>
                    <a:lnTo>
                      <a:pt x="131" y="139"/>
                    </a:lnTo>
                    <a:lnTo>
                      <a:pt x="128" y="139"/>
                    </a:lnTo>
                    <a:lnTo>
                      <a:pt x="126" y="139"/>
                    </a:lnTo>
                    <a:lnTo>
                      <a:pt x="123" y="141"/>
                    </a:lnTo>
                    <a:lnTo>
                      <a:pt x="121" y="141"/>
                    </a:lnTo>
                    <a:lnTo>
                      <a:pt x="118" y="141"/>
                    </a:lnTo>
                    <a:lnTo>
                      <a:pt x="115" y="141"/>
                    </a:lnTo>
                    <a:lnTo>
                      <a:pt x="113" y="141"/>
                    </a:lnTo>
                    <a:lnTo>
                      <a:pt x="110" y="141"/>
                    </a:lnTo>
                    <a:lnTo>
                      <a:pt x="107" y="141"/>
                    </a:lnTo>
                    <a:lnTo>
                      <a:pt x="105" y="141"/>
                    </a:lnTo>
                    <a:lnTo>
                      <a:pt x="102" y="141"/>
                    </a:lnTo>
                    <a:lnTo>
                      <a:pt x="100" y="141"/>
                    </a:lnTo>
                    <a:lnTo>
                      <a:pt x="97" y="141"/>
                    </a:lnTo>
                    <a:lnTo>
                      <a:pt x="94" y="141"/>
                    </a:lnTo>
                    <a:lnTo>
                      <a:pt x="92" y="141"/>
                    </a:lnTo>
                    <a:lnTo>
                      <a:pt x="89" y="141"/>
                    </a:lnTo>
                    <a:lnTo>
                      <a:pt x="89" y="139"/>
                    </a:lnTo>
                    <a:lnTo>
                      <a:pt x="87" y="139"/>
                    </a:lnTo>
                    <a:lnTo>
                      <a:pt x="84" y="136"/>
                    </a:lnTo>
                    <a:lnTo>
                      <a:pt x="81" y="136"/>
                    </a:lnTo>
                    <a:lnTo>
                      <a:pt x="79" y="136"/>
                    </a:lnTo>
                    <a:lnTo>
                      <a:pt x="76" y="136"/>
                    </a:lnTo>
                    <a:lnTo>
                      <a:pt x="76" y="133"/>
                    </a:lnTo>
                    <a:lnTo>
                      <a:pt x="74" y="133"/>
                    </a:lnTo>
                    <a:lnTo>
                      <a:pt x="74" y="131"/>
                    </a:lnTo>
                    <a:lnTo>
                      <a:pt x="71" y="131"/>
                    </a:lnTo>
                    <a:lnTo>
                      <a:pt x="68" y="131"/>
                    </a:lnTo>
                    <a:lnTo>
                      <a:pt x="68" y="128"/>
                    </a:lnTo>
                    <a:lnTo>
                      <a:pt x="68" y="131"/>
                    </a:lnTo>
                    <a:lnTo>
                      <a:pt x="68" y="128"/>
                    </a:lnTo>
                    <a:lnTo>
                      <a:pt x="66" y="128"/>
                    </a:lnTo>
                    <a:lnTo>
                      <a:pt x="66" y="126"/>
                    </a:lnTo>
                    <a:lnTo>
                      <a:pt x="63" y="126"/>
                    </a:lnTo>
                    <a:lnTo>
                      <a:pt x="63" y="123"/>
                    </a:lnTo>
                    <a:lnTo>
                      <a:pt x="60" y="123"/>
                    </a:lnTo>
                    <a:lnTo>
                      <a:pt x="58" y="123"/>
                    </a:lnTo>
                    <a:lnTo>
                      <a:pt x="58" y="120"/>
                    </a:lnTo>
                    <a:lnTo>
                      <a:pt x="55" y="120"/>
                    </a:lnTo>
                    <a:lnTo>
                      <a:pt x="55" y="118"/>
                    </a:lnTo>
                    <a:lnTo>
                      <a:pt x="53" y="118"/>
                    </a:lnTo>
                    <a:lnTo>
                      <a:pt x="50" y="118"/>
                    </a:lnTo>
                    <a:lnTo>
                      <a:pt x="50" y="115"/>
                    </a:lnTo>
                    <a:lnTo>
                      <a:pt x="47" y="115"/>
                    </a:lnTo>
                    <a:lnTo>
                      <a:pt x="45" y="112"/>
                    </a:lnTo>
                    <a:lnTo>
                      <a:pt x="45" y="115"/>
                    </a:lnTo>
                    <a:lnTo>
                      <a:pt x="42" y="115"/>
                    </a:lnTo>
                    <a:lnTo>
                      <a:pt x="40" y="115"/>
                    </a:lnTo>
                    <a:lnTo>
                      <a:pt x="40" y="112"/>
                    </a:lnTo>
                    <a:lnTo>
                      <a:pt x="37" y="112"/>
                    </a:lnTo>
                    <a:lnTo>
                      <a:pt x="37" y="115"/>
                    </a:lnTo>
                    <a:lnTo>
                      <a:pt x="34" y="115"/>
                    </a:lnTo>
                    <a:lnTo>
                      <a:pt x="32" y="115"/>
                    </a:lnTo>
                    <a:lnTo>
                      <a:pt x="32" y="118"/>
                    </a:lnTo>
                    <a:lnTo>
                      <a:pt x="29" y="115"/>
                    </a:lnTo>
                    <a:lnTo>
                      <a:pt x="29" y="112"/>
                    </a:lnTo>
                    <a:lnTo>
                      <a:pt x="27" y="112"/>
                    </a:lnTo>
                    <a:lnTo>
                      <a:pt x="27" y="110"/>
                    </a:lnTo>
                    <a:lnTo>
                      <a:pt x="27" y="107"/>
                    </a:lnTo>
                    <a:lnTo>
                      <a:pt x="27" y="105"/>
                    </a:lnTo>
                    <a:lnTo>
                      <a:pt x="24" y="105"/>
                    </a:lnTo>
                    <a:lnTo>
                      <a:pt x="24" y="102"/>
                    </a:lnTo>
                    <a:lnTo>
                      <a:pt x="21" y="102"/>
                    </a:lnTo>
                    <a:lnTo>
                      <a:pt x="19" y="102"/>
                    </a:lnTo>
                    <a:lnTo>
                      <a:pt x="19" y="99"/>
                    </a:lnTo>
                    <a:lnTo>
                      <a:pt x="16" y="99"/>
                    </a:lnTo>
                    <a:lnTo>
                      <a:pt x="16" y="97"/>
                    </a:lnTo>
                    <a:lnTo>
                      <a:pt x="13" y="94"/>
                    </a:lnTo>
                    <a:lnTo>
                      <a:pt x="13" y="92"/>
                    </a:lnTo>
                    <a:lnTo>
                      <a:pt x="13" y="94"/>
                    </a:lnTo>
                    <a:lnTo>
                      <a:pt x="16" y="94"/>
                    </a:lnTo>
                    <a:lnTo>
                      <a:pt x="16" y="92"/>
                    </a:lnTo>
                    <a:lnTo>
                      <a:pt x="13" y="89"/>
                    </a:lnTo>
                    <a:lnTo>
                      <a:pt x="16" y="89"/>
                    </a:lnTo>
                    <a:lnTo>
                      <a:pt x="16" y="86"/>
                    </a:lnTo>
                    <a:lnTo>
                      <a:pt x="13" y="86"/>
                    </a:lnTo>
                    <a:lnTo>
                      <a:pt x="13" y="84"/>
                    </a:lnTo>
                    <a:lnTo>
                      <a:pt x="13" y="81"/>
                    </a:lnTo>
                    <a:lnTo>
                      <a:pt x="13" y="79"/>
                    </a:lnTo>
                    <a:lnTo>
                      <a:pt x="11" y="79"/>
                    </a:lnTo>
                    <a:lnTo>
                      <a:pt x="11" y="76"/>
                    </a:lnTo>
                    <a:lnTo>
                      <a:pt x="13" y="76"/>
                    </a:lnTo>
                    <a:lnTo>
                      <a:pt x="13" y="73"/>
                    </a:lnTo>
                    <a:lnTo>
                      <a:pt x="13" y="71"/>
                    </a:lnTo>
                    <a:lnTo>
                      <a:pt x="13" y="68"/>
                    </a:lnTo>
                    <a:lnTo>
                      <a:pt x="13" y="71"/>
                    </a:lnTo>
                    <a:lnTo>
                      <a:pt x="13" y="68"/>
                    </a:lnTo>
                    <a:lnTo>
                      <a:pt x="13" y="65"/>
                    </a:lnTo>
                    <a:lnTo>
                      <a:pt x="13" y="63"/>
                    </a:lnTo>
                    <a:lnTo>
                      <a:pt x="13" y="60"/>
                    </a:lnTo>
                    <a:lnTo>
                      <a:pt x="13" y="58"/>
                    </a:lnTo>
                    <a:lnTo>
                      <a:pt x="13" y="55"/>
                    </a:lnTo>
                    <a:lnTo>
                      <a:pt x="13" y="52"/>
                    </a:lnTo>
                    <a:lnTo>
                      <a:pt x="11" y="50"/>
                    </a:lnTo>
                    <a:lnTo>
                      <a:pt x="8" y="50"/>
                    </a:lnTo>
                    <a:lnTo>
                      <a:pt x="8" y="47"/>
                    </a:lnTo>
                    <a:lnTo>
                      <a:pt x="6" y="47"/>
                    </a:lnTo>
                    <a:lnTo>
                      <a:pt x="6" y="50"/>
                    </a:lnTo>
                    <a:lnTo>
                      <a:pt x="3" y="50"/>
                    </a:lnTo>
                    <a:lnTo>
                      <a:pt x="3" y="52"/>
                    </a:lnTo>
                    <a:lnTo>
                      <a:pt x="6" y="52"/>
                    </a:lnTo>
                    <a:lnTo>
                      <a:pt x="3" y="52"/>
                    </a:lnTo>
                    <a:lnTo>
                      <a:pt x="0" y="52"/>
                    </a:lnTo>
                    <a:lnTo>
                      <a:pt x="0" y="50"/>
                    </a:lnTo>
                    <a:lnTo>
                      <a:pt x="0" y="47"/>
                    </a:lnTo>
                    <a:lnTo>
                      <a:pt x="0" y="45"/>
                    </a:lnTo>
                    <a:lnTo>
                      <a:pt x="3" y="45"/>
                    </a:lnTo>
                    <a:lnTo>
                      <a:pt x="3" y="42"/>
                    </a:lnTo>
                    <a:lnTo>
                      <a:pt x="6" y="42"/>
                    </a:lnTo>
                    <a:lnTo>
                      <a:pt x="6" y="45"/>
                    </a:lnTo>
                    <a:lnTo>
                      <a:pt x="6" y="42"/>
                    </a:lnTo>
                    <a:lnTo>
                      <a:pt x="8" y="42"/>
                    </a:lnTo>
                    <a:lnTo>
                      <a:pt x="11" y="42"/>
                    </a:lnTo>
                    <a:lnTo>
                      <a:pt x="11" y="39"/>
                    </a:lnTo>
                    <a:lnTo>
                      <a:pt x="11" y="37"/>
                    </a:lnTo>
                    <a:lnTo>
                      <a:pt x="11" y="34"/>
                    </a:lnTo>
                    <a:lnTo>
                      <a:pt x="11" y="31"/>
                    </a:lnTo>
                    <a:lnTo>
                      <a:pt x="11" y="29"/>
                    </a:lnTo>
                    <a:lnTo>
                      <a:pt x="11" y="26"/>
                    </a:lnTo>
                    <a:lnTo>
                      <a:pt x="13" y="26"/>
                    </a:lnTo>
                    <a:lnTo>
                      <a:pt x="13" y="24"/>
                    </a:lnTo>
                    <a:lnTo>
                      <a:pt x="13" y="21"/>
                    </a:lnTo>
                    <a:lnTo>
                      <a:pt x="13" y="18"/>
                    </a:lnTo>
                    <a:lnTo>
                      <a:pt x="13" y="16"/>
                    </a:lnTo>
                    <a:lnTo>
                      <a:pt x="16" y="16"/>
                    </a:lnTo>
                    <a:lnTo>
                      <a:pt x="19" y="16"/>
                    </a:lnTo>
                    <a:lnTo>
                      <a:pt x="19" y="13"/>
                    </a:lnTo>
                    <a:lnTo>
                      <a:pt x="21" y="13"/>
                    </a:lnTo>
                    <a:lnTo>
                      <a:pt x="24" y="13"/>
                    </a:lnTo>
                    <a:lnTo>
                      <a:pt x="24" y="11"/>
                    </a:lnTo>
                    <a:lnTo>
                      <a:pt x="27" y="11"/>
                    </a:lnTo>
                    <a:lnTo>
                      <a:pt x="29" y="11"/>
                    </a:lnTo>
                    <a:lnTo>
                      <a:pt x="32" y="11"/>
                    </a:lnTo>
                    <a:lnTo>
                      <a:pt x="34" y="11"/>
                    </a:lnTo>
                    <a:lnTo>
                      <a:pt x="34" y="8"/>
                    </a:lnTo>
                    <a:lnTo>
                      <a:pt x="37" y="8"/>
                    </a:lnTo>
                    <a:lnTo>
                      <a:pt x="37" y="5"/>
                    </a:lnTo>
                    <a:lnTo>
                      <a:pt x="40" y="5"/>
                    </a:lnTo>
                    <a:lnTo>
                      <a:pt x="42" y="5"/>
                    </a:lnTo>
                    <a:lnTo>
                      <a:pt x="42" y="3"/>
                    </a:lnTo>
                    <a:lnTo>
                      <a:pt x="45" y="3"/>
                    </a:lnTo>
                    <a:lnTo>
                      <a:pt x="45" y="5"/>
                    </a:lnTo>
                    <a:lnTo>
                      <a:pt x="45" y="3"/>
                    </a:lnTo>
                    <a:lnTo>
                      <a:pt x="47" y="3"/>
                    </a:lnTo>
                    <a:lnTo>
                      <a:pt x="50" y="3"/>
                    </a:lnTo>
                    <a:lnTo>
                      <a:pt x="50" y="0"/>
                    </a:lnTo>
                    <a:lnTo>
                      <a:pt x="53" y="0"/>
                    </a:lnTo>
                    <a:lnTo>
                      <a:pt x="53" y="3"/>
                    </a:lnTo>
                    <a:lnTo>
                      <a:pt x="55" y="3"/>
                    </a:lnTo>
                    <a:lnTo>
                      <a:pt x="55" y="5"/>
                    </a:lnTo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103" name="Freeform 267"/>
              <p:cNvSpPr>
                <a:spLocks/>
              </p:cNvSpPr>
              <p:nvPr userDrawn="1"/>
            </p:nvSpPr>
            <p:spPr bwMode="auto">
              <a:xfrm>
                <a:off x="3910" y="2317"/>
                <a:ext cx="374" cy="452"/>
              </a:xfrm>
              <a:custGeom>
                <a:avLst/>
                <a:gdLst>
                  <a:gd name="T0" fmla="*/ 27 w 374"/>
                  <a:gd name="T1" fmla="*/ 3 h 452"/>
                  <a:gd name="T2" fmla="*/ 79 w 374"/>
                  <a:gd name="T3" fmla="*/ 6 h 452"/>
                  <a:gd name="T4" fmla="*/ 100 w 374"/>
                  <a:gd name="T5" fmla="*/ 21 h 452"/>
                  <a:gd name="T6" fmla="*/ 141 w 374"/>
                  <a:gd name="T7" fmla="*/ 11 h 452"/>
                  <a:gd name="T8" fmla="*/ 194 w 374"/>
                  <a:gd name="T9" fmla="*/ 6 h 452"/>
                  <a:gd name="T10" fmla="*/ 220 w 374"/>
                  <a:gd name="T11" fmla="*/ 6 h 452"/>
                  <a:gd name="T12" fmla="*/ 228 w 374"/>
                  <a:gd name="T13" fmla="*/ 16 h 452"/>
                  <a:gd name="T14" fmla="*/ 235 w 374"/>
                  <a:gd name="T15" fmla="*/ 37 h 452"/>
                  <a:gd name="T16" fmla="*/ 246 w 374"/>
                  <a:gd name="T17" fmla="*/ 55 h 452"/>
                  <a:gd name="T18" fmla="*/ 256 w 374"/>
                  <a:gd name="T19" fmla="*/ 84 h 452"/>
                  <a:gd name="T20" fmla="*/ 264 w 374"/>
                  <a:gd name="T21" fmla="*/ 102 h 452"/>
                  <a:gd name="T22" fmla="*/ 280 w 374"/>
                  <a:gd name="T23" fmla="*/ 121 h 452"/>
                  <a:gd name="T24" fmla="*/ 303 w 374"/>
                  <a:gd name="T25" fmla="*/ 126 h 452"/>
                  <a:gd name="T26" fmla="*/ 327 w 374"/>
                  <a:gd name="T27" fmla="*/ 142 h 452"/>
                  <a:gd name="T28" fmla="*/ 342 w 374"/>
                  <a:gd name="T29" fmla="*/ 128 h 452"/>
                  <a:gd name="T30" fmla="*/ 350 w 374"/>
                  <a:gd name="T31" fmla="*/ 136 h 452"/>
                  <a:gd name="T32" fmla="*/ 342 w 374"/>
                  <a:gd name="T33" fmla="*/ 173 h 452"/>
                  <a:gd name="T34" fmla="*/ 361 w 374"/>
                  <a:gd name="T35" fmla="*/ 181 h 452"/>
                  <a:gd name="T36" fmla="*/ 374 w 374"/>
                  <a:gd name="T37" fmla="*/ 196 h 452"/>
                  <a:gd name="T38" fmla="*/ 358 w 374"/>
                  <a:gd name="T39" fmla="*/ 207 h 452"/>
                  <a:gd name="T40" fmla="*/ 353 w 374"/>
                  <a:gd name="T41" fmla="*/ 222 h 452"/>
                  <a:gd name="T42" fmla="*/ 342 w 374"/>
                  <a:gd name="T43" fmla="*/ 230 h 452"/>
                  <a:gd name="T44" fmla="*/ 332 w 374"/>
                  <a:gd name="T45" fmla="*/ 243 h 452"/>
                  <a:gd name="T46" fmla="*/ 324 w 374"/>
                  <a:gd name="T47" fmla="*/ 264 h 452"/>
                  <a:gd name="T48" fmla="*/ 332 w 374"/>
                  <a:gd name="T49" fmla="*/ 277 h 452"/>
                  <a:gd name="T50" fmla="*/ 342 w 374"/>
                  <a:gd name="T51" fmla="*/ 290 h 452"/>
                  <a:gd name="T52" fmla="*/ 358 w 374"/>
                  <a:gd name="T53" fmla="*/ 303 h 452"/>
                  <a:gd name="T54" fmla="*/ 363 w 374"/>
                  <a:gd name="T55" fmla="*/ 324 h 452"/>
                  <a:gd name="T56" fmla="*/ 371 w 374"/>
                  <a:gd name="T57" fmla="*/ 345 h 452"/>
                  <a:gd name="T58" fmla="*/ 371 w 374"/>
                  <a:gd name="T59" fmla="*/ 366 h 452"/>
                  <a:gd name="T60" fmla="*/ 353 w 374"/>
                  <a:gd name="T61" fmla="*/ 369 h 452"/>
                  <a:gd name="T62" fmla="*/ 342 w 374"/>
                  <a:gd name="T63" fmla="*/ 384 h 452"/>
                  <a:gd name="T64" fmla="*/ 337 w 374"/>
                  <a:gd name="T65" fmla="*/ 403 h 452"/>
                  <a:gd name="T66" fmla="*/ 342 w 374"/>
                  <a:gd name="T67" fmla="*/ 431 h 452"/>
                  <a:gd name="T68" fmla="*/ 353 w 374"/>
                  <a:gd name="T69" fmla="*/ 442 h 452"/>
                  <a:gd name="T70" fmla="*/ 348 w 374"/>
                  <a:gd name="T71" fmla="*/ 452 h 452"/>
                  <a:gd name="T72" fmla="*/ 329 w 374"/>
                  <a:gd name="T73" fmla="*/ 445 h 452"/>
                  <a:gd name="T74" fmla="*/ 314 w 374"/>
                  <a:gd name="T75" fmla="*/ 439 h 452"/>
                  <a:gd name="T76" fmla="*/ 306 w 374"/>
                  <a:gd name="T77" fmla="*/ 431 h 452"/>
                  <a:gd name="T78" fmla="*/ 298 w 374"/>
                  <a:gd name="T79" fmla="*/ 424 h 452"/>
                  <a:gd name="T80" fmla="*/ 308 w 374"/>
                  <a:gd name="T81" fmla="*/ 411 h 452"/>
                  <a:gd name="T82" fmla="*/ 314 w 374"/>
                  <a:gd name="T83" fmla="*/ 395 h 452"/>
                  <a:gd name="T84" fmla="*/ 267 w 374"/>
                  <a:gd name="T85" fmla="*/ 369 h 452"/>
                  <a:gd name="T86" fmla="*/ 285 w 374"/>
                  <a:gd name="T87" fmla="*/ 332 h 452"/>
                  <a:gd name="T88" fmla="*/ 243 w 374"/>
                  <a:gd name="T89" fmla="*/ 335 h 452"/>
                  <a:gd name="T90" fmla="*/ 228 w 374"/>
                  <a:gd name="T91" fmla="*/ 322 h 452"/>
                  <a:gd name="T92" fmla="*/ 207 w 374"/>
                  <a:gd name="T93" fmla="*/ 301 h 452"/>
                  <a:gd name="T94" fmla="*/ 173 w 374"/>
                  <a:gd name="T95" fmla="*/ 262 h 452"/>
                  <a:gd name="T96" fmla="*/ 170 w 374"/>
                  <a:gd name="T97" fmla="*/ 256 h 452"/>
                  <a:gd name="T98" fmla="*/ 157 w 374"/>
                  <a:gd name="T99" fmla="*/ 249 h 452"/>
                  <a:gd name="T100" fmla="*/ 160 w 374"/>
                  <a:gd name="T101" fmla="*/ 241 h 452"/>
                  <a:gd name="T102" fmla="*/ 139 w 374"/>
                  <a:gd name="T103" fmla="*/ 217 h 452"/>
                  <a:gd name="T104" fmla="*/ 113 w 374"/>
                  <a:gd name="T105" fmla="*/ 189 h 452"/>
                  <a:gd name="T106" fmla="*/ 89 w 374"/>
                  <a:gd name="T107" fmla="*/ 191 h 452"/>
                  <a:gd name="T108" fmla="*/ 79 w 374"/>
                  <a:gd name="T109" fmla="*/ 181 h 452"/>
                  <a:gd name="T110" fmla="*/ 58 w 374"/>
                  <a:gd name="T111" fmla="*/ 157 h 452"/>
                  <a:gd name="T112" fmla="*/ 29 w 374"/>
                  <a:gd name="T113" fmla="*/ 126 h 452"/>
                  <a:gd name="T114" fmla="*/ 6 w 374"/>
                  <a:gd name="T115" fmla="*/ 110 h 452"/>
                  <a:gd name="T116" fmla="*/ 19 w 374"/>
                  <a:gd name="T117" fmla="*/ 76 h 452"/>
                  <a:gd name="T118" fmla="*/ 27 w 374"/>
                  <a:gd name="T119" fmla="*/ 58 h 4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74" h="452">
                    <a:moveTo>
                      <a:pt x="27" y="58"/>
                    </a:moveTo>
                    <a:lnTo>
                      <a:pt x="27" y="50"/>
                    </a:lnTo>
                    <a:lnTo>
                      <a:pt x="27" y="42"/>
                    </a:lnTo>
                    <a:lnTo>
                      <a:pt x="27" y="34"/>
                    </a:lnTo>
                    <a:lnTo>
                      <a:pt x="27" y="27"/>
                    </a:lnTo>
                    <a:lnTo>
                      <a:pt x="27" y="19"/>
                    </a:lnTo>
                    <a:lnTo>
                      <a:pt x="27" y="11"/>
                    </a:lnTo>
                    <a:lnTo>
                      <a:pt x="27" y="8"/>
                    </a:lnTo>
                    <a:lnTo>
                      <a:pt x="27" y="6"/>
                    </a:lnTo>
                    <a:lnTo>
                      <a:pt x="27" y="3"/>
                    </a:lnTo>
                    <a:lnTo>
                      <a:pt x="27" y="0"/>
                    </a:lnTo>
                    <a:lnTo>
                      <a:pt x="29" y="3"/>
                    </a:lnTo>
                    <a:lnTo>
                      <a:pt x="32" y="6"/>
                    </a:lnTo>
                    <a:lnTo>
                      <a:pt x="42" y="16"/>
                    </a:lnTo>
                    <a:lnTo>
                      <a:pt x="50" y="21"/>
                    </a:lnTo>
                    <a:lnTo>
                      <a:pt x="55" y="11"/>
                    </a:lnTo>
                    <a:lnTo>
                      <a:pt x="58" y="11"/>
                    </a:lnTo>
                    <a:lnTo>
                      <a:pt x="63" y="8"/>
                    </a:lnTo>
                    <a:lnTo>
                      <a:pt x="71" y="8"/>
                    </a:lnTo>
                    <a:lnTo>
                      <a:pt x="79" y="6"/>
                    </a:lnTo>
                    <a:lnTo>
                      <a:pt x="81" y="6"/>
                    </a:lnTo>
                    <a:lnTo>
                      <a:pt x="84" y="6"/>
                    </a:lnTo>
                    <a:lnTo>
                      <a:pt x="87" y="8"/>
                    </a:lnTo>
                    <a:lnTo>
                      <a:pt x="89" y="11"/>
                    </a:lnTo>
                    <a:lnTo>
                      <a:pt x="92" y="11"/>
                    </a:lnTo>
                    <a:lnTo>
                      <a:pt x="92" y="14"/>
                    </a:lnTo>
                    <a:lnTo>
                      <a:pt x="94" y="19"/>
                    </a:lnTo>
                    <a:lnTo>
                      <a:pt x="97" y="19"/>
                    </a:lnTo>
                    <a:lnTo>
                      <a:pt x="97" y="21"/>
                    </a:lnTo>
                    <a:lnTo>
                      <a:pt x="100" y="21"/>
                    </a:lnTo>
                    <a:lnTo>
                      <a:pt x="100" y="24"/>
                    </a:lnTo>
                    <a:lnTo>
                      <a:pt x="102" y="24"/>
                    </a:lnTo>
                    <a:lnTo>
                      <a:pt x="105" y="24"/>
                    </a:lnTo>
                    <a:lnTo>
                      <a:pt x="108" y="27"/>
                    </a:lnTo>
                    <a:lnTo>
                      <a:pt x="110" y="27"/>
                    </a:lnTo>
                    <a:lnTo>
                      <a:pt x="110" y="24"/>
                    </a:lnTo>
                    <a:lnTo>
                      <a:pt x="113" y="24"/>
                    </a:lnTo>
                    <a:lnTo>
                      <a:pt x="141" y="19"/>
                    </a:lnTo>
                    <a:lnTo>
                      <a:pt x="141" y="14"/>
                    </a:lnTo>
                    <a:lnTo>
                      <a:pt x="141" y="11"/>
                    </a:lnTo>
                    <a:lnTo>
                      <a:pt x="144" y="11"/>
                    </a:lnTo>
                    <a:lnTo>
                      <a:pt x="147" y="14"/>
                    </a:lnTo>
                    <a:lnTo>
                      <a:pt x="162" y="11"/>
                    </a:lnTo>
                    <a:lnTo>
                      <a:pt x="165" y="11"/>
                    </a:lnTo>
                    <a:lnTo>
                      <a:pt x="168" y="11"/>
                    </a:lnTo>
                    <a:lnTo>
                      <a:pt x="170" y="11"/>
                    </a:lnTo>
                    <a:lnTo>
                      <a:pt x="173" y="11"/>
                    </a:lnTo>
                    <a:lnTo>
                      <a:pt x="188" y="6"/>
                    </a:lnTo>
                    <a:lnTo>
                      <a:pt x="191" y="6"/>
                    </a:lnTo>
                    <a:lnTo>
                      <a:pt x="194" y="6"/>
                    </a:lnTo>
                    <a:lnTo>
                      <a:pt x="194" y="8"/>
                    </a:lnTo>
                    <a:lnTo>
                      <a:pt x="196" y="8"/>
                    </a:lnTo>
                    <a:lnTo>
                      <a:pt x="199" y="8"/>
                    </a:lnTo>
                    <a:lnTo>
                      <a:pt x="201" y="8"/>
                    </a:lnTo>
                    <a:lnTo>
                      <a:pt x="204" y="8"/>
                    </a:lnTo>
                    <a:lnTo>
                      <a:pt x="207" y="8"/>
                    </a:lnTo>
                    <a:lnTo>
                      <a:pt x="212" y="8"/>
                    </a:lnTo>
                    <a:lnTo>
                      <a:pt x="215" y="6"/>
                    </a:lnTo>
                    <a:lnTo>
                      <a:pt x="217" y="6"/>
                    </a:lnTo>
                    <a:lnTo>
                      <a:pt x="220" y="6"/>
                    </a:lnTo>
                    <a:lnTo>
                      <a:pt x="222" y="6"/>
                    </a:lnTo>
                    <a:lnTo>
                      <a:pt x="228" y="6"/>
                    </a:lnTo>
                    <a:lnTo>
                      <a:pt x="230" y="6"/>
                    </a:lnTo>
                    <a:lnTo>
                      <a:pt x="230" y="8"/>
                    </a:lnTo>
                    <a:lnTo>
                      <a:pt x="230" y="11"/>
                    </a:lnTo>
                    <a:lnTo>
                      <a:pt x="233" y="11"/>
                    </a:lnTo>
                    <a:lnTo>
                      <a:pt x="230" y="11"/>
                    </a:lnTo>
                    <a:lnTo>
                      <a:pt x="230" y="14"/>
                    </a:lnTo>
                    <a:lnTo>
                      <a:pt x="230" y="16"/>
                    </a:lnTo>
                    <a:lnTo>
                      <a:pt x="228" y="16"/>
                    </a:lnTo>
                    <a:lnTo>
                      <a:pt x="228" y="19"/>
                    </a:lnTo>
                    <a:lnTo>
                      <a:pt x="228" y="21"/>
                    </a:lnTo>
                    <a:lnTo>
                      <a:pt x="230" y="21"/>
                    </a:lnTo>
                    <a:lnTo>
                      <a:pt x="230" y="24"/>
                    </a:lnTo>
                    <a:lnTo>
                      <a:pt x="233" y="24"/>
                    </a:lnTo>
                    <a:lnTo>
                      <a:pt x="233" y="27"/>
                    </a:lnTo>
                    <a:lnTo>
                      <a:pt x="235" y="27"/>
                    </a:lnTo>
                    <a:lnTo>
                      <a:pt x="235" y="29"/>
                    </a:lnTo>
                    <a:lnTo>
                      <a:pt x="235" y="32"/>
                    </a:lnTo>
                    <a:lnTo>
                      <a:pt x="235" y="37"/>
                    </a:lnTo>
                    <a:lnTo>
                      <a:pt x="235" y="40"/>
                    </a:lnTo>
                    <a:lnTo>
                      <a:pt x="235" y="42"/>
                    </a:lnTo>
                    <a:lnTo>
                      <a:pt x="238" y="45"/>
                    </a:lnTo>
                    <a:lnTo>
                      <a:pt x="241" y="45"/>
                    </a:lnTo>
                    <a:lnTo>
                      <a:pt x="241" y="47"/>
                    </a:lnTo>
                    <a:lnTo>
                      <a:pt x="243" y="47"/>
                    </a:lnTo>
                    <a:lnTo>
                      <a:pt x="243" y="50"/>
                    </a:lnTo>
                    <a:lnTo>
                      <a:pt x="243" y="53"/>
                    </a:lnTo>
                    <a:lnTo>
                      <a:pt x="243" y="55"/>
                    </a:lnTo>
                    <a:lnTo>
                      <a:pt x="246" y="55"/>
                    </a:lnTo>
                    <a:lnTo>
                      <a:pt x="248" y="55"/>
                    </a:lnTo>
                    <a:lnTo>
                      <a:pt x="248" y="58"/>
                    </a:lnTo>
                    <a:lnTo>
                      <a:pt x="248" y="61"/>
                    </a:lnTo>
                    <a:lnTo>
                      <a:pt x="251" y="63"/>
                    </a:lnTo>
                    <a:lnTo>
                      <a:pt x="254" y="66"/>
                    </a:lnTo>
                    <a:lnTo>
                      <a:pt x="254" y="68"/>
                    </a:lnTo>
                    <a:lnTo>
                      <a:pt x="256" y="76"/>
                    </a:lnTo>
                    <a:lnTo>
                      <a:pt x="256" y="79"/>
                    </a:lnTo>
                    <a:lnTo>
                      <a:pt x="256" y="81"/>
                    </a:lnTo>
                    <a:lnTo>
                      <a:pt x="256" y="84"/>
                    </a:lnTo>
                    <a:lnTo>
                      <a:pt x="259" y="84"/>
                    </a:lnTo>
                    <a:lnTo>
                      <a:pt x="259" y="87"/>
                    </a:lnTo>
                    <a:lnTo>
                      <a:pt x="259" y="89"/>
                    </a:lnTo>
                    <a:lnTo>
                      <a:pt x="259" y="92"/>
                    </a:lnTo>
                    <a:lnTo>
                      <a:pt x="262" y="92"/>
                    </a:lnTo>
                    <a:lnTo>
                      <a:pt x="262" y="95"/>
                    </a:lnTo>
                    <a:lnTo>
                      <a:pt x="262" y="97"/>
                    </a:lnTo>
                    <a:lnTo>
                      <a:pt x="262" y="100"/>
                    </a:lnTo>
                    <a:lnTo>
                      <a:pt x="264" y="100"/>
                    </a:lnTo>
                    <a:lnTo>
                      <a:pt x="264" y="102"/>
                    </a:lnTo>
                    <a:lnTo>
                      <a:pt x="264" y="105"/>
                    </a:lnTo>
                    <a:lnTo>
                      <a:pt x="267" y="105"/>
                    </a:lnTo>
                    <a:lnTo>
                      <a:pt x="269" y="108"/>
                    </a:lnTo>
                    <a:lnTo>
                      <a:pt x="269" y="110"/>
                    </a:lnTo>
                    <a:lnTo>
                      <a:pt x="272" y="113"/>
                    </a:lnTo>
                    <a:lnTo>
                      <a:pt x="275" y="115"/>
                    </a:lnTo>
                    <a:lnTo>
                      <a:pt x="275" y="118"/>
                    </a:lnTo>
                    <a:lnTo>
                      <a:pt x="277" y="118"/>
                    </a:lnTo>
                    <a:lnTo>
                      <a:pt x="280" y="118"/>
                    </a:lnTo>
                    <a:lnTo>
                      <a:pt x="280" y="121"/>
                    </a:lnTo>
                    <a:lnTo>
                      <a:pt x="285" y="118"/>
                    </a:lnTo>
                    <a:lnTo>
                      <a:pt x="288" y="118"/>
                    </a:lnTo>
                    <a:lnTo>
                      <a:pt x="290" y="118"/>
                    </a:lnTo>
                    <a:lnTo>
                      <a:pt x="293" y="118"/>
                    </a:lnTo>
                    <a:lnTo>
                      <a:pt x="295" y="118"/>
                    </a:lnTo>
                    <a:lnTo>
                      <a:pt x="298" y="118"/>
                    </a:lnTo>
                    <a:lnTo>
                      <a:pt x="298" y="121"/>
                    </a:lnTo>
                    <a:lnTo>
                      <a:pt x="301" y="123"/>
                    </a:lnTo>
                    <a:lnTo>
                      <a:pt x="301" y="126"/>
                    </a:lnTo>
                    <a:lnTo>
                      <a:pt x="303" y="126"/>
                    </a:lnTo>
                    <a:lnTo>
                      <a:pt x="306" y="126"/>
                    </a:lnTo>
                    <a:lnTo>
                      <a:pt x="308" y="128"/>
                    </a:lnTo>
                    <a:lnTo>
                      <a:pt x="308" y="131"/>
                    </a:lnTo>
                    <a:lnTo>
                      <a:pt x="311" y="139"/>
                    </a:lnTo>
                    <a:lnTo>
                      <a:pt x="314" y="139"/>
                    </a:lnTo>
                    <a:lnTo>
                      <a:pt x="314" y="142"/>
                    </a:lnTo>
                    <a:lnTo>
                      <a:pt x="316" y="142"/>
                    </a:lnTo>
                    <a:lnTo>
                      <a:pt x="319" y="142"/>
                    </a:lnTo>
                    <a:lnTo>
                      <a:pt x="322" y="144"/>
                    </a:lnTo>
                    <a:lnTo>
                      <a:pt x="327" y="142"/>
                    </a:lnTo>
                    <a:lnTo>
                      <a:pt x="329" y="142"/>
                    </a:lnTo>
                    <a:lnTo>
                      <a:pt x="332" y="142"/>
                    </a:lnTo>
                    <a:lnTo>
                      <a:pt x="332" y="139"/>
                    </a:lnTo>
                    <a:lnTo>
                      <a:pt x="335" y="136"/>
                    </a:lnTo>
                    <a:lnTo>
                      <a:pt x="337" y="131"/>
                    </a:lnTo>
                    <a:lnTo>
                      <a:pt x="337" y="128"/>
                    </a:lnTo>
                    <a:lnTo>
                      <a:pt x="337" y="131"/>
                    </a:lnTo>
                    <a:lnTo>
                      <a:pt x="340" y="131"/>
                    </a:lnTo>
                    <a:lnTo>
                      <a:pt x="342" y="131"/>
                    </a:lnTo>
                    <a:lnTo>
                      <a:pt x="342" y="128"/>
                    </a:lnTo>
                    <a:lnTo>
                      <a:pt x="345" y="126"/>
                    </a:lnTo>
                    <a:lnTo>
                      <a:pt x="345" y="123"/>
                    </a:lnTo>
                    <a:lnTo>
                      <a:pt x="348" y="123"/>
                    </a:lnTo>
                    <a:lnTo>
                      <a:pt x="350" y="123"/>
                    </a:lnTo>
                    <a:lnTo>
                      <a:pt x="353" y="123"/>
                    </a:lnTo>
                    <a:lnTo>
                      <a:pt x="353" y="128"/>
                    </a:lnTo>
                    <a:lnTo>
                      <a:pt x="353" y="131"/>
                    </a:lnTo>
                    <a:lnTo>
                      <a:pt x="353" y="134"/>
                    </a:lnTo>
                    <a:lnTo>
                      <a:pt x="353" y="136"/>
                    </a:lnTo>
                    <a:lnTo>
                      <a:pt x="350" y="136"/>
                    </a:lnTo>
                    <a:lnTo>
                      <a:pt x="350" y="139"/>
                    </a:lnTo>
                    <a:lnTo>
                      <a:pt x="350" y="142"/>
                    </a:lnTo>
                    <a:lnTo>
                      <a:pt x="348" y="144"/>
                    </a:lnTo>
                    <a:lnTo>
                      <a:pt x="345" y="149"/>
                    </a:lnTo>
                    <a:lnTo>
                      <a:pt x="348" y="152"/>
                    </a:lnTo>
                    <a:lnTo>
                      <a:pt x="348" y="155"/>
                    </a:lnTo>
                    <a:lnTo>
                      <a:pt x="345" y="157"/>
                    </a:lnTo>
                    <a:lnTo>
                      <a:pt x="340" y="170"/>
                    </a:lnTo>
                    <a:lnTo>
                      <a:pt x="342" y="170"/>
                    </a:lnTo>
                    <a:lnTo>
                      <a:pt x="342" y="173"/>
                    </a:lnTo>
                    <a:lnTo>
                      <a:pt x="342" y="175"/>
                    </a:lnTo>
                    <a:lnTo>
                      <a:pt x="342" y="178"/>
                    </a:lnTo>
                    <a:lnTo>
                      <a:pt x="345" y="178"/>
                    </a:lnTo>
                    <a:lnTo>
                      <a:pt x="348" y="178"/>
                    </a:lnTo>
                    <a:lnTo>
                      <a:pt x="350" y="178"/>
                    </a:lnTo>
                    <a:lnTo>
                      <a:pt x="353" y="178"/>
                    </a:lnTo>
                    <a:lnTo>
                      <a:pt x="353" y="181"/>
                    </a:lnTo>
                    <a:lnTo>
                      <a:pt x="355" y="178"/>
                    </a:lnTo>
                    <a:lnTo>
                      <a:pt x="358" y="178"/>
                    </a:lnTo>
                    <a:lnTo>
                      <a:pt x="361" y="181"/>
                    </a:lnTo>
                    <a:lnTo>
                      <a:pt x="363" y="181"/>
                    </a:lnTo>
                    <a:lnTo>
                      <a:pt x="363" y="183"/>
                    </a:lnTo>
                    <a:lnTo>
                      <a:pt x="363" y="186"/>
                    </a:lnTo>
                    <a:lnTo>
                      <a:pt x="366" y="186"/>
                    </a:lnTo>
                    <a:lnTo>
                      <a:pt x="369" y="186"/>
                    </a:lnTo>
                    <a:lnTo>
                      <a:pt x="369" y="189"/>
                    </a:lnTo>
                    <a:lnTo>
                      <a:pt x="369" y="191"/>
                    </a:lnTo>
                    <a:lnTo>
                      <a:pt x="371" y="191"/>
                    </a:lnTo>
                    <a:lnTo>
                      <a:pt x="371" y="194"/>
                    </a:lnTo>
                    <a:lnTo>
                      <a:pt x="374" y="196"/>
                    </a:lnTo>
                    <a:lnTo>
                      <a:pt x="371" y="196"/>
                    </a:lnTo>
                    <a:lnTo>
                      <a:pt x="369" y="196"/>
                    </a:lnTo>
                    <a:lnTo>
                      <a:pt x="366" y="196"/>
                    </a:lnTo>
                    <a:lnTo>
                      <a:pt x="366" y="199"/>
                    </a:lnTo>
                    <a:lnTo>
                      <a:pt x="363" y="199"/>
                    </a:lnTo>
                    <a:lnTo>
                      <a:pt x="363" y="202"/>
                    </a:lnTo>
                    <a:lnTo>
                      <a:pt x="361" y="202"/>
                    </a:lnTo>
                    <a:lnTo>
                      <a:pt x="361" y="204"/>
                    </a:lnTo>
                    <a:lnTo>
                      <a:pt x="358" y="204"/>
                    </a:lnTo>
                    <a:lnTo>
                      <a:pt x="358" y="207"/>
                    </a:lnTo>
                    <a:lnTo>
                      <a:pt x="358" y="209"/>
                    </a:lnTo>
                    <a:lnTo>
                      <a:pt x="361" y="209"/>
                    </a:lnTo>
                    <a:lnTo>
                      <a:pt x="361" y="212"/>
                    </a:lnTo>
                    <a:lnTo>
                      <a:pt x="361" y="215"/>
                    </a:lnTo>
                    <a:lnTo>
                      <a:pt x="358" y="215"/>
                    </a:lnTo>
                    <a:lnTo>
                      <a:pt x="355" y="215"/>
                    </a:lnTo>
                    <a:lnTo>
                      <a:pt x="355" y="217"/>
                    </a:lnTo>
                    <a:lnTo>
                      <a:pt x="355" y="220"/>
                    </a:lnTo>
                    <a:lnTo>
                      <a:pt x="355" y="222"/>
                    </a:lnTo>
                    <a:lnTo>
                      <a:pt x="353" y="222"/>
                    </a:lnTo>
                    <a:lnTo>
                      <a:pt x="350" y="222"/>
                    </a:lnTo>
                    <a:lnTo>
                      <a:pt x="350" y="220"/>
                    </a:lnTo>
                    <a:lnTo>
                      <a:pt x="348" y="220"/>
                    </a:lnTo>
                    <a:lnTo>
                      <a:pt x="348" y="222"/>
                    </a:lnTo>
                    <a:lnTo>
                      <a:pt x="345" y="222"/>
                    </a:lnTo>
                    <a:lnTo>
                      <a:pt x="345" y="225"/>
                    </a:lnTo>
                    <a:lnTo>
                      <a:pt x="342" y="222"/>
                    </a:lnTo>
                    <a:lnTo>
                      <a:pt x="342" y="225"/>
                    </a:lnTo>
                    <a:lnTo>
                      <a:pt x="342" y="228"/>
                    </a:lnTo>
                    <a:lnTo>
                      <a:pt x="342" y="230"/>
                    </a:lnTo>
                    <a:lnTo>
                      <a:pt x="342" y="233"/>
                    </a:lnTo>
                    <a:lnTo>
                      <a:pt x="342" y="236"/>
                    </a:lnTo>
                    <a:lnTo>
                      <a:pt x="340" y="236"/>
                    </a:lnTo>
                    <a:lnTo>
                      <a:pt x="337" y="236"/>
                    </a:lnTo>
                    <a:lnTo>
                      <a:pt x="335" y="236"/>
                    </a:lnTo>
                    <a:lnTo>
                      <a:pt x="335" y="238"/>
                    </a:lnTo>
                    <a:lnTo>
                      <a:pt x="332" y="238"/>
                    </a:lnTo>
                    <a:lnTo>
                      <a:pt x="332" y="241"/>
                    </a:lnTo>
                    <a:lnTo>
                      <a:pt x="329" y="241"/>
                    </a:lnTo>
                    <a:lnTo>
                      <a:pt x="332" y="243"/>
                    </a:lnTo>
                    <a:lnTo>
                      <a:pt x="332" y="246"/>
                    </a:lnTo>
                    <a:lnTo>
                      <a:pt x="329" y="246"/>
                    </a:lnTo>
                    <a:lnTo>
                      <a:pt x="329" y="249"/>
                    </a:lnTo>
                    <a:lnTo>
                      <a:pt x="329" y="251"/>
                    </a:lnTo>
                    <a:lnTo>
                      <a:pt x="329" y="254"/>
                    </a:lnTo>
                    <a:lnTo>
                      <a:pt x="327" y="256"/>
                    </a:lnTo>
                    <a:lnTo>
                      <a:pt x="327" y="259"/>
                    </a:lnTo>
                    <a:lnTo>
                      <a:pt x="327" y="262"/>
                    </a:lnTo>
                    <a:lnTo>
                      <a:pt x="327" y="264"/>
                    </a:lnTo>
                    <a:lnTo>
                      <a:pt x="324" y="264"/>
                    </a:lnTo>
                    <a:lnTo>
                      <a:pt x="324" y="267"/>
                    </a:lnTo>
                    <a:lnTo>
                      <a:pt x="327" y="267"/>
                    </a:lnTo>
                    <a:lnTo>
                      <a:pt x="327" y="270"/>
                    </a:lnTo>
                    <a:lnTo>
                      <a:pt x="327" y="272"/>
                    </a:lnTo>
                    <a:lnTo>
                      <a:pt x="324" y="272"/>
                    </a:lnTo>
                    <a:lnTo>
                      <a:pt x="327" y="272"/>
                    </a:lnTo>
                    <a:lnTo>
                      <a:pt x="327" y="275"/>
                    </a:lnTo>
                    <a:lnTo>
                      <a:pt x="329" y="275"/>
                    </a:lnTo>
                    <a:lnTo>
                      <a:pt x="332" y="275"/>
                    </a:lnTo>
                    <a:lnTo>
                      <a:pt x="332" y="277"/>
                    </a:lnTo>
                    <a:lnTo>
                      <a:pt x="335" y="277"/>
                    </a:lnTo>
                    <a:lnTo>
                      <a:pt x="335" y="275"/>
                    </a:lnTo>
                    <a:lnTo>
                      <a:pt x="335" y="277"/>
                    </a:lnTo>
                    <a:lnTo>
                      <a:pt x="337" y="280"/>
                    </a:lnTo>
                    <a:lnTo>
                      <a:pt x="340" y="280"/>
                    </a:lnTo>
                    <a:lnTo>
                      <a:pt x="337" y="283"/>
                    </a:lnTo>
                    <a:lnTo>
                      <a:pt x="337" y="285"/>
                    </a:lnTo>
                    <a:lnTo>
                      <a:pt x="340" y="285"/>
                    </a:lnTo>
                    <a:lnTo>
                      <a:pt x="342" y="288"/>
                    </a:lnTo>
                    <a:lnTo>
                      <a:pt x="342" y="290"/>
                    </a:lnTo>
                    <a:lnTo>
                      <a:pt x="345" y="290"/>
                    </a:lnTo>
                    <a:lnTo>
                      <a:pt x="345" y="293"/>
                    </a:lnTo>
                    <a:lnTo>
                      <a:pt x="348" y="293"/>
                    </a:lnTo>
                    <a:lnTo>
                      <a:pt x="348" y="296"/>
                    </a:lnTo>
                    <a:lnTo>
                      <a:pt x="350" y="296"/>
                    </a:lnTo>
                    <a:lnTo>
                      <a:pt x="353" y="296"/>
                    </a:lnTo>
                    <a:lnTo>
                      <a:pt x="355" y="298"/>
                    </a:lnTo>
                    <a:lnTo>
                      <a:pt x="358" y="298"/>
                    </a:lnTo>
                    <a:lnTo>
                      <a:pt x="358" y="301"/>
                    </a:lnTo>
                    <a:lnTo>
                      <a:pt x="358" y="303"/>
                    </a:lnTo>
                    <a:lnTo>
                      <a:pt x="361" y="306"/>
                    </a:lnTo>
                    <a:lnTo>
                      <a:pt x="361" y="309"/>
                    </a:lnTo>
                    <a:lnTo>
                      <a:pt x="358" y="311"/>
                    </a:lnTo>
                    <a:lnTo>
                      <a:pt x="355" y="314"/>
                    </a:lnTo>
                    <a:lnTo>
                      <a:pt x="358" y="317"/>
                    </a:lnTo>
                    <a:lnTo>
                      <a:pt x="358" y="319"/>
                    </a:lnTo>
                    <a:lnTo>
                      <a:pt x="361" y="319"/>
                    </a:lnTo>
                    <a:lnTo>
                      <a:pt x="361" y="322"/>
                    </a:lnTo>
                    <a:lnTo>
                      <a:pt x="363" y="322"/>
                    </a:lnTo>
                    <a:lnTo>
                      <a:pt x="363" y="324"/>
                    </a:lnTo>
                    <a:lnTo>
                      <a:pt x="363" y="327"/>
                    </a:lnTo>
                    <a:lnTo>
                      <a:pt x="363" y="330"/>
                    </a:lnTo>
                    <a:lnTo>
                      <a:pt x="366" y="332"/>
                    </a:lnTo>
                    <a:lnTo>
                      <a:pt x="366" y="335"/>
                    </a:lnTo>
                    <a:lnTo>
                      <a:pt x="366" y="337"/>
                    </a:lnTo>
                    <a:lnTo>
                      <a:pt x="369" y="337"/>
                    </a:lnTo>
                    <a:lnTo>
                      <a:pt x="369" y="340"/>
                    </a:lnTo>
                    <a:lnTo>
                      <a:pt x="371" y="340"/>
                    </a:lnTo>
                    <a:lnTo>
                      <a:pt x="371" y="343"/>
                    </a:lnTo>
                    <a:lnTo>
                      <a:pt x="371" y="345"/>
                    </a:lnTo>
                    <a:lnTo>
                      <a:pt x="371" y="348"/>
                    </a:lnTo>
                    <a:lnTo>
                      <a:pt x="374" y="350"/>
                    </a:lnTo>
                    <a:lnTo>
                      <a:pt x="371" y="353"/>
                    </a:lnTo>
                    <a:lnTo>
                      <a:pt x="369" y="353"/>
                    </a:lnTo>
                    <a:lnTo>
                      <a:pt x="369" y="356"/>
                    </a:lnTo>
                    <a:lnTo>
                      <a:pt x="366" y="356"/>
                    </a:lnTo>
                    <a:lnTo>
                      <a:pt x="369" y="358"/>
                    </a:lnTo>
                    <a:lnTo>
                      <a:pt x="371" y="361"/>
                    </a:lnTo>
                    <a:lnTo>
                      <a:pt x="371" y="364"/>
                    </a:lnTo>
                    <a:lnTo>
                      <a:pt x="371" y="366"/>
                    </a:lnTo>
                    <a:lnTo>
                      <a:pt x="371" y="369"/>
                    </a:lnTo>
                    <a:lnTo>
                      <a:pt x="369" y="369"/>
                    </a:lnTo>
                    <a:lnTo>
                      <a:pt x="366" y="366"/>
                    </a:lnTo>
                    <a:lnTo>
                      <a:pt x="363" y="366"/>
                    </a:lnTo>
                    <a:lnTo>
                      <a:pt x="366" y="364"/>
                    </a:lnTo>
                    <a:lnTo>
                      <a:pt x="363" y="364"/>
                    </a:lnTo>
                    <a:lnTo>
                      <a:pt x="361" y="364"/>
                    </a:lnTo>
                    <a:lnTo>
                      <a:pt x="358" y="366"/>
                    </a:lnTo>
                    <a:lnTo>
                      <a:pt x="355" y="366"/>
                    </a:lnTo>
                    <a:lnTo>
                      <a:pt x="353" y="369"/>
                    </a:lnTo>
                    <a:lnTo>
                      <a:pt x="350" y="369"/>
                    </a:lnTo>
                    <a:lnTo>
                      <a:pt x="350" y="371"/>
                    </a:lnTo>
                    <a:lnTo>
                      <a:pt x="348" y="371"/>
                    </a:lnTo>
                    <a:lnTo>
                      <a:pt x="345" y="371"/>
                    </a:lnTo>
                    <a:lnTo>
                      <a:pt x="345" y="374"/>
                    </a:lnTo>
                    <a:lnTo>
                      <a:pt x="345" y="377"/>
                    </a:lnTo>
                    <a:lnTo>
                      <a:pt x="345" y="379"/>
                    </a:lnTo>
                    <a:lnTo>
                      <a:pt x="345" y="382"/>
                    </a:lnTo>
                    <a:lnTo>
                      <a:pt x="342" y="382"/>
                    </a:lnTo>
                    <a:lnTo>
                      <a:pt x="342" y="384"/>
                    </a:lnTo>
                    <a:lnTo>
                      <a:pt x="340" y="384"/>
                    </a:lnTo>
                    <a:lnTo>
                      <a:pt x="340" y="387"/>
                    </a:lnTo>
                    <a:lnTo>
                      <a:pt x="340" y="390"/>
                    </a:lnTo>
                    <a:lnTo>
                      <a:pt x="337" y="390"/>
                    </a:lnTo>
                    <a:lnTo>
                      <a:pt x="335" y="390"/>
                    </a:lnTo>
                    <a:lnTo>
                      <a:pt x="335" y="392"/>
                    </a:lnTo>
                    <a:lnTo>
                      <a:pt x="337" y="395"/>
                    </a:lnTo>
                    <a:lnTo>
                      <a:pt x="335" y="397"/>
                    </a:lnTo>
                    <a:lnTo>
                      <a:pt x="337" y="400"/>
                    </a:lnTo>
                    <a:lnTo>
                      <a:pt x="337" y="403"/>
                    </a:lnTo>
                    <a:lnTo>
                      <a:pt x="337" y="405"/>
                    </a:lnTo>
                    <a:lnTo>
                      <a:pt x="340" y="408"/>
                    </a:lnTo>
                    <a:lnTo>
                      <a:pt x="340" y="411"/>
                    </a:lnTo>
                    <a:lnTo>
                      <a:pt x="337" y="413"/>
                    </a:lnTo>
                    <a:lnTo>
                      <a:pt x="337" y="416"/>
                    </a:lnTo>
                    <a:lnTo>
                      <a:pt x="337" y="418"/>
                    </a:lnTo>
                    <a:lnTo>
                      <a:pt x="337" y="424"/>
                    </a:lnTo>
                    <a:lnTo>
                      <a:pt x="340" y="426"/>
                    </a:lnTo>
                    <a:lnTo>
                      <a:pt x="342" y="429"/>
                    </a:lnTo>
                    <a:lnTo>
                      <a:pt x="342" y="431"/>
                    </a:lnTo>
                    <a:lnTo>
                      <a:pt x="345" y="431"/>
                    </a:lnTo>
                    <a:lnTo>
                      <a:pt x="345" y="434"/>
                    </a:lnTo>
                    <a:lnTo>
                      <a:pt x="345" y="437"/>
                    </a:lnTo>
                    <a:lnTo>
                      <a:pt x="342" y="439"/>
                    </a:lnTo>
                    <a:lnTo>
                      <a:pt x="342" y="442"/>
                    </a:lnTo>
                    <a:lnTo>
                      <a:pt x="342" y="445"/>
                    </a:lnTo>
                    <a:lnTo>
                      <a:pt x="345" y="445"/>
                    </a:lnTo>
                    <a:lnTo>
                      <a:pt x="348" y="442"/>
                    </a:lnTo>
                    <a:lnTo>
                      <a:pt x="350" y="442"/>
                    </a:lnTo>
                    <a:lnTo>
                      <a:pt x="353" y="442"/>
                    </a:lnTo>
                    <a:lnTo>
                      <a:pt x="355" y="442"/>
                    </a:lnTo>
                    <a:lnTo>
                      <a:pt x="355" y="445"/>
                    </a:lnTo>
                    <a:lnTo>
                      <a:pt x="358" y="445"/>
                    </a:lnTo>
                    <a:lnTo>
                      <a:pt x="358" y="447"/>
                    </a:lnTo>
                    <a:lnTo>
                      <a:pt x="355" y="447"/>
                    </a:lnTo>
                    <a:lnTo>
                      <a:pt x="355" y="450"/>
                    </a:lnTo>
                    <a:lnTo>
                      <a:pt x="353" y="450"/>
                    </a:lnTo>
                    <a:lnTo>
                      <a:pt x="350" y="450"/>
                    </a:lnTo>
                    <a:lnTo>
                      <a:pt x="348" y="450"/>
                    </a:lnTo>
                    <a:lnTo>
                      <a:pt x="348" y="452"/>
                    </a:lnTo>
                    <a:lnTo>
                      <a:pt x="348" y="450"/>
                    </a:lnTo>
                    <a:lnTo>
                      <a:pt x="345" y="450"/>
                    </a:lnTo>
                    <a:lnTo>
                      <a:pt x="342" y="450"/>
                    </a:lnTo>
                    <a:lnTo>
                      <a:pt x="342" y="447"/>
                    </a:lnTo>
                    <a:lnTo>
                      <a:pt x="340" y="447"/>
                    </a:lnTo>
                    <a:lnTo>
                      <a:pt x="337" y="447"/>
                    </a:lnTo>
                    <a:lnTo>
                      <a:pt x="335" y="447"/>
                    </a:lnTo>
                    <a:lnTo>
                      <a:pt x="332" y="447"/>
                    </a:lnTo>
                    <a:lnTo>
                      <a:pt x="329" y="447"/>
                    </a:lnTo>
                    <a:lnTo>
                      <a:pt x="329" y="445"/>
                    </a:lnTo>
                    <a:lnTo>
                      <a:pt x="327" y="445"/>
                    </a:lnTo>
                    <a:lnTo>
                      <a:pt x="324" y="445"/>
                    </a:lnTo>
                    <a:lnTo>
                      <a:pt x="324" y="442"/>
                    </a:lnTo>
                    <a:lnTo>
                      <a:pt x="322" y="442"/>
                    </a:lnTo>
                    <a:lnTo>
                      <a:pt x="319" y="442"/>
                    </a:lnTo>
                    <a:lnTo>
                      <a:pt x="319" y="439"/>
                    </a:lnTo>
                    <a:lnTo>
                      <a:pt x="316" y="439"/>
                    </a:lnTo>
                    <a:lnTo>
                      <a:pt x="314" y="439"/>
                    </a:lnTo>
                    <a:lnTo>
                      <a:pt x="316" y="439"/>
                    </a:lnTo>
                    <a:lnTo>
                      <a:pt x="314" y="439"/>
                    </a:lnTo>
                    <a:lnTo>
                      <a:pt x="314" y="437"/>
                    </a:lnTo>
                    <a:lnTo>
                      <a:pt x="314" y="439"/>
                    </a:lnTo>
                    <a:lnTo>
                      <a:pt x="314" y="437"/>
                    </a:lnTo>
                    <a:lnTo>
                      <a:pt x="311" y="437"/>
                    </a:lnTo>
                    <a:lnTo>
                      <a:pt x="311" y="434"/>
                    </a:lnTo>
                    <a:lnTo>
                      <a:pt x="308" y="434"/>
                    </a:lnTo>
                    <a:lnTo>
                      <a:pt x="311" y="434"/>
                    </a:lnTo>
                    <a:lnTo>
                      <a:pt x="308" y="434"/>
                    </a:lnTo>
                    <a:lnTo>
                      <a:pt x="308" y="431"/>
                    </a:lnTo>
                    <a:lnTo>
                      <a:pt x="306" y="431"/>
                    </a:lnTo>
                    <a:lnTo>
                      <a:pt x="303" y="431"/>
                    </a:lnTo>
                    <a:lnTo>
                      <a:pt x="303" y="429"/>
                    </a:lnTo>
                    <a:lnTo>
                      <a:pt x="301" y="429"/>
                    </a:lnTo>
                    <a:lnTo>
                      <a:pt x="298" y="429"/>
                    </a:lnTo>
                    <a:lnTo>
                      <a:pt x="298" y="426"/>
                    </a:lnTo>
                    <a:lnTo>
                      <a:pt x="298" y="424"/>
                    </a:lnTo>
                    <a:lnTo>
                      <a:pt x="301" y="424"/>
                    </a:lnTo>
                    <a:lnTo>
                      <a:pt x="298" y="424"/>
                    </a:lnTo>
                    <a:lnTo>
                      <a:pt x="301" y="424"/>
                    </a:lnTo>
                    <a:lnTo>
                      <a:pt x="298" y="424"/>
                    </a:lnTo>
                    <a:lnTo>
                      <a:pt x="301" y="421"/>
                    </a:lnTo>
                    <a:lnTo>
                      <a:pt x="301" y="418"/>
                    </a:lnTo>
                    <a:lnTo>
                      <a:pt x="301" y="421"/>
                    </a:lnTo>
                    <a:lnTo>
                      <a:pt x="301" y="418"/>
                    </a:lnTo>
                    <a:lnTo>
                      <a:pt x="303" y="418"/>
                    </a:lnTo>
                    <a:lnTo>
                      <a:pt x="303" y="416"/>
                    </a:lnTo>
                    <a:lnTo>
                      <a:pt x="303" y="413"/>
                    </a:lnTo>
                    <a:lnTo>
                      <a:pt x="306" y="413"/>
                    </a:lnTo>
                    <a:lnTo>
                      <a:pt x="306" y="411"/>
                    </a:lnTo>
                    <a:lnTo>
                      <a:pt x="308" y="411"/>
                    </a:lnTo>
                    <a:lnTo>
                      <a:pt x="306" y="411"/>
                    </a:lnTo>
                    <a:lnTo>
                      <a:pt x="308" y="411"/>
                    </a:lnTo>
                    <a:lnTo>
                      <a:pt x="306" y="411"/>
                    </a:lnTo>
                    <a:lnTo>
                      <a:pt x="308" y="408"/>
                    </a:lnTo>
                    <a:lnTo>
                      <a:pt x="308" y="405"/>
                    </a:lnTo>
                    <a:lnTo>
                      <a:pt x="308" y="403"/>
                    </a:lnTo>
                    <a:lnTo>
                      <a:pt x="311" y="403"/>
                    </a:lnTo>
                    <a:lnTo>
                      <a:pt x="311" y="400"/>
                    </a:lnTo>
                    <a:lnTo>
                      <a:pt x="314" y="397"/>
                    </a:lnTo>
                    <a:lnTo>
                      <a:pt x="314" y="395"/>
                    </a:lnTo>
                    <a:lnTo>
                      <a:pt x="308" y="390"/>
                    </a:lnTo>
                    <a:lnTo>
                      <a:pt x="303" y="395"/>
                    </a:lnTo>
                    <a:lnTo>
                      <a:pt x="295" y="400"/>
                    </a:lnTo>
                    <a:lnTo>
                      <a:pt x="303" y="408"/>
                    </a:lnTo>
                    <a:lnTo>
                      <a:pt x="303" y="411"/>
                    </a:lnTo>
                    <a:lnTo>
                      <a:pt x="301" y="411"/>
                    </a:lnTo>
                    <a:lnTo>
                      <a:pt x="301" y="408"/>
                    </a:lnTo>
                    <a:lnTo>
                      <a:pt x="293" y="400"/>
                    </a:lnTo>
                    <a:lnTo>
                      <a:pt x="269" y="377"/>
                    </a:lnTo>
                    <a:lnTo>
                      <a:pt x="267" y="369"/>
                    </a:lnTo>
                    <a:lnTo>
                      <a:pt x="264" y="364"/>
                    </a:lnTo>
                    <a:lnTo>
                      <a:pt x="282" y="353"/>
                    </a:lnTo>
                    <a:lnTo>
                      <a:pt x="285" y="353"/>
                    </a:lnTo>
                    <a:lnTo>
                      <a:pt x="288" y="353"/>
                    </a:lnTo>
                    <a:lnTo>
                      <a:pt x="288" y="350"/>
                    </a:lnTo>
                    <a:lnTo>
                      <a:pt x="293" y="348"/>
                    </a:lnTo>
                    <a:lnTo>
                      <a:pt x="293" y="345"/>
                    </a:lnTo>
                    <a:lnTo>
                      <a:pt x="290" y="340"/>
                    </a:lnTo>
                    <a:lnTo>
                      <a:pt x="288" y="332"/>
                    </a:lnTo>
                    <a:lnTo>
                      <a:pt x="285" y="332"/>
                    </a:lnTo>
                    <a:lnTo>
                      <a:pt x="280" y="332"/>
                    </a:lnTo>
                    <a:lnTo>
                      <a:pt x="275" y="335"/>
                    </a:lnTo>
                    <a:lnTo>
                      <a:pt x="267" y="335"/>
                    </a:lnTo>
                    <a:lnTo>
                      <a:pt x="264" y="335"/>
                    </a:lnTo>
                    <a:lnTo>
                      <a:pt x="254" y="337"/>
                    </a:lnTo>
                    <a:lnTo>
                      <a:pt x="251" y="337"/>
                    </a:lnTo>
                    <a:lnTo>
                      <a:pt x="248" y="337"/>
                    </a:lnTo>
                    <a:lnTo>
                      <a:pt x="246" y="337"/>
                    </a:lnTo>
                    <a:lnTo>
                      <a:pt x="243" y="337"/>
                    </a:lnTo>
                    <a:lnTo>
                      <a:pt x="243" y="335"/>
                    </a:lnTo>
                    <a:lnTo>
                      <a:pt x="241" y="335"/>
                    </a:lnTo>
                    <a:lnTo>
                      <a:pt x="238" y="335"/>
                    </a:lnTo>
                    <a:lnTo>
                      <a:pt x="235" y="332"/>
                    </a:lnTo>
                    <a:lnTo>
                      <a:pt x="233" y="332"/>
                    </a:lnTo>
                    <a:lnTo>
                      <a:pt x="233" y="330"/>
                    </a:lnTo>
                    <a:lnTo>
                      <a:pt x="230" y="330"/>
                    </a:lnTo>
                    <a:lnTo>
                      <a:pt x="230" y="327"/>
                    </a:lnTo>
                    <a:lnTo>
                      <a:pt x="228" y="327"/>
                    </a:lnTo>
                    <a:lnTo>
                      <a:pt x="228" y="324"/>
                    </a:lnTo>
                    <a:lnTo>
                      <a:pt x="228" y="322"/>
                    </a:lnTo>
                    <a:lnTo>
                      <a:pt x="225" y="322"/>
                    </a:lnTo>
                    <a:lnTo>
                      <a:pt x="225" y="319"/>
                    </a:lnTo>
                    <a:lnTo>
                      <a:pt x="222" y="317"/>
                    </a:lnTo>
                    <a:lnTo>
                      <a:pt x="222" y="314"/>
                    </a:lnTo>
                    <a:lnTo>
                      <a:pt x="220" y="311"/>
                    </a:lnTo>
                    <a:lnTo>
                      <a:pt x="220" y="306"/>
                    </a:lnTo>
                    <a:lnTo>
                      <a:pt x="212" y="303"/>
                    </a:lnTo>
                    <a:lnTo>
                      <a:pt x="209" y="303"/>
                    </a:lnTo>
                    <a:lnTo>
                      <a:pt x="209" y="301"/>
                    </a:lnTo>
                    <a:lnTo>
                      <a:pt x="207" y="301"/>
                    </a:lnTo>
                    <a:lnTo>
                      <a:pt x="201" y="298"/>
                    </a:lnTo>
                    <a:lnTo>
                      <a:pt x="199" y="296"/>
                    </a:lnTo>
                    <a:lnTo>
                      <a:pt x="194" y="290"/>
                    </a:lnTo>
                    <a:lnTo>
                      <a:pt x="188" y="283"/>
                    </a:lnTo>
                    <a:lnTo>
                      <a:pt x="186" y="280"/>
                    </a:lnTo>
                    <a:lnTo>
                      <a:pt x="183" y="277"/>
                    </a:lnTo>
                    <a:lnTo>
                      <a:pt x="178" y="272"/>
                    </a:lnTo>
                    <a:lnTo>
                      <a:pt x="178" y="270"/>
                    </a:lnTo>
                    <a:lnTo>
                      <a:pt x="173" y="264"/>
                    </a:lnTo>
                    <a:lnTo>
                      <a:pt x="173" y="262"/>
                    </a:lnTo>
                    <a:lnTo>
                      <a:pt x="170" y="262"/>
                    </a:lnTo>
                    <a:lnTo>
                      <a:pt x="170" y="264"/>
                    </a:lnTo>
                    <a:lnTo>
                      <a:pt x="168" y="264"/>
                    </a:lnTo>
                    <a:lnTo>
                      <a:pt x="168" y="267"/>
                    </a:lnTo>
                    <a:lnTo>
                      <a:pt x="165" y="264"/>
                    </a:lnTo>
                    <a:lnTo>
                      <a:pt x="168" y="264"/>
                    </a:lnTo>
                    <a:lnTo>
                      <a:pt x="168" y="262"/>
                    </a:lnTo>
                    <a:lnTo>
                      <a:pt x="170" y="262"/>
                    </a:lnTo>
                    <a:lnTo>
                      <a:pt x="170" y="259"/>
                    </a:lnTo>
                    <a:lnTo>
                      <a:pt x="170" y="256"/>
                    </a:lnTo>
                    <a:lnTo>
                      <a:pt x="168" y="256"/>
                    </a:lnTo>
                    <a:lnTo>
                      <a:pt x="168" y="254"/>
                    </a:lnTo>
                    <a:lnTo>
                      <a:pt x="165" y="254"/>
                    </a:lnTo>
                    <a:lnTo>
                      <a:pt x="165" y="251"/>
                    </a:lnTo>
                    <a:lnTo>
                      <a:pt x="165" y="249"/>
                    </a:lnTo>
                    <a:lnTo>
                      <a:pt x="162" y="249"/>
                    </a:lnTo>
                    <a:lnTo>
                      <a:pt x="162" y="246"/>
                    </a:lnTo>
                    <a:lnTo>
                      <a:pt x="162" y="249"/>
                    </a:lnTo>
                    <a:lnTo>
                      <a:pt x="160" y="251"/>
                    </a:lnTo>
                    <a:lnTo>
                      <a:pt x="157" y="249"/>
                    </a:lnTo>
                    <a:lnTo>
                      <a:pt x="157" y="251"/>
                    </a:lnTo>
                    <a:lnTo>
                      <a:pt x="149" y="256"/>
                    </a:lnTo>
                    <a:lnTo>
                      <a:pt x="147" y="259"/>
                    </a:lnTo>
                    <a:lnTo>
                      <a:pt x="147" y="256"/>
                    </a:lnTo>
                    <a:lnTo>
                      <a:pt x="149" y="254"/>
                    </a:lnTo>
                    <a:lnTo>
                      <a:pt x="154" y="251"/>
                    </a:lnTo>
                    <a:lnTo>
                      <a:pt x="157" y="249"/>
                    </a:lnTo>
                    <a:lnTo>
                      <a:pt x="160" y="246"/>
                    </a:lnTo>
                    <a:lnTo>
                      <a:pt x="160" y="243"/>
                    </a:lnTo>
                    <a:lnTo>
                      <a:pt x="160" y="241"/>
                    </a:lnTo>
                    <a:lnTo>
                      <a:pt x="157" y="241"/>
                    </a:lnTo>
                    <a:lnTo>
                      <a:pt x="157" y="243"/>
                    </a:lnTo>
                    <a:lnTo>
                      <a:pt x="157" y="241"/>
                    </a:lnTo>
                    <a:lnTo>
                      <a:pt x="157" y="238"/>
                    </a:lnTo>
                    <a:lnTo>
                      <a:pt x="154" y="238"/>
                    </a:lnTo>
                    <a:lnTo>
                      <a:pt x="154" y="236"/>
                    </a:lnTo>
                    <a:lnTo>
                      <a:pt x="152" y="236"/>
                    </a:lnTo>
                    <a:lnTo>
                      <a:pt x="147" y="228"/>
                    </a:lnTo>
                    <a:lnTo>
                      <a:pt x="139" y="220"/>
                    </a:lnTo>
                    <a:lnTo>
                      <a:pt x="139" y="217"/>
                    </a:lnTo>
                    <a:lnTo>
                      <a:pt x="134" y="215"/>
                    </a:lnTo>
                    <a:lnTo>
                      <a:pt x="134" y="212"/>
                    </a:lnTo>
                    <a:lnTo>
                      <a:pt x="131" y="212"/>
                    </a:lnTo>
                    <a:lnTo>
                      <a:pt x="131" y="209"/>
                    </a:lnTo>
                    <a:lnTo>
                      <a:pt x="126" y="204"/>
                    </a:lnTo>
                    <a:lnTo>
                      <a:pt x="123" y="202"/>
                    </a:lnTo>
                    <a:lnTo>
                      <a:pt x="121" y="199"/>
                    </a:lnTo>
                    <a:lnTo>
                      <a:pt x="115" y="194"/>
                    </a:lnTo>
                    <a:lnTo>
                      <a:pt x="115" y="191"/>
                    </a:lnTo>
                    <a:lnTo>
                      <a:pt x="113" y="189"/>
                    </a:lnTo>
                    <a:lnTo>
                      <a:pt x="110" y="186"/>
                    </a:lnTo>
                    <a:lnTo>
                      <a:pt x="108" y="186"/>
                    </a:lnTo>
                    <a:lnTo>
                      <a:pt x="108" y="183"/>
                    </a:lnTo>
                    <a:lnTo>
                      <a:pt x="102" y="181"/>
                    </a:lnTo>
                    <a:lnTo>
                      <a:pt x="102" y="178"/>
                    </a:lnTo>
                    <a:lnTo>
                      <a:pt x="100" y="178"/>
                    </a:lnTo>
                    <a:lnTo>
                      <a:pt x="97" y="183"/>
                    </a:lnTo>
                    <a:lnTo>
                      <a:pt x="94" y="186"/>
                    </a:lnTo>
                    <a:lnTo>
                      <a:pt x="92" y="189"/>
                    </a:lnTo>
                    <a:lnTo>
                      <a:pt x="89" y="191"/>
                    </a:lnTo>
                    <a:lnTo>
                      <a:pt x="87" y="194"/>
                    </a:lnTo>
                    <a:lnTo>
                      <a:pt x="84" y="196"/>
                    </a:lnTo>
                    <a:lnTo>
                      <a:pt x="81" y="199"/>
                    </a:lnTo>
                    <a:lnTo>
                      <a:pt x="79" y="196"/>
                    </a:lnTo>
                    <a:lnTo>
                      <a:pt x="74" y="194"/>
                    </a:lnTo>
                    <a:lnTo>
                      <a:pt x="76" y="194"/>
                    </a:lnTo>
                    <a:lnTo>
                      <a:pt x="74" y="189"/>
                    </a:lnTo>
                    <a:lnTo>
                      <a:pt x="71" y="189"/>
                    </a:lnTo>
                    <a:lnTo>
                      <a:pt x="71" y="186"/>
                    </a:lnTo>
                    <a:lnTo>
                      <a:pt x="79" y="181"/>
                    </a:lnTo>
                    <a:lnTo>
                      <a:pt x="81" y="178"/>
                    </a:lnTo>
                    <a:lnTo>
                      <a:pt x="79" y="175"/>
                    </a:lnTo>
                    <a:lnTo>
                      <a:pt x="71" y="165"/>
                    </a:lnTo>
                    <a:lnTo>
                      <a:pt x="68" y="165"/>
                    </a:lnTo>
                    <a:lnTo>
                      <a:pt x="66" y="165"/>
                    </a:lnTo>
                    <a:lnTo>
                      <a:pt x="63" y="165"/>
                    </a:lnTo>
                    <a:lnTo>
                      <a:pt x="63" y="162"/>
                    </a:lnTo>
                    <a:lnTo>
                      <a:pt x="61" y="162"/>
                    </a:lnTo>
                    <a:lnTo>
                      <a:pt x="61" y="160"/>
                    </a:lnTo>
                    <a:lnTo>
                      <a:pt x="58" y="157"/>
                    </a:lnTo>
                    <a:lnTo>
                      <a:pt x="55" y="152"/>
                    </a:lnTo>
                    <a:lnTo>
                      <a:pt x="47" y="144"/>
                    </a:lnTo>
                    <a:lnTo>
                      <a:pt x="45" y="142"/>
                    </a:lnTo>
                    <a:lnTo>
                      <a:pt x="42" y="139"/>
                    </a:lnTo>
                    <a:lnTo>
                      <a:pt x="40" y="136"/>
                    </a:lnTo>
                    <a:lnTo>
                      <a:pt x="40" y="134"/>
                    </a:lnTo>
                    <a:lnTo>
                      <a:pt x="37" y="134"/>
                    </a:lnTo>
                    <a:lnTo>
                      <a:pt x="34" y="134"/>
                    </a:lnTo>
                    <a:lnTo>
                      <a:pt x="29" y="128"/>
                    </a:lnTo>
                    <a:lnTo>
                      <a:pt x="29" y="126"/>
                    </a:lnTo>
                    <a:lnTo>
                      <a:pt x="29" y="123"/>
                    </a:lnTo>
                    <a:lnTo>
                      <a:pt x="24" y="121"/>
                    </a:lnTo>
                    <a:lnTo>
                      <a:pt x="21" y="118"/>
                    </a:lnTo>
                    <a:lnTo>
                      <a:pt x="19" y="113"/>
                    </a:lnTo>
                    <a:lnTo>
                      <a:pt x="16" y="113"/>
                    </a:lnTo>
                    <a:lnTo>
                      <a:pt x="14" y="113"/>
                    </a:lnTo>
                    <a:lnTo>
                      <a:pt x="11" y="113"/>
                    </a:lnTo>
                    <a:lnTo>
                      <a:pt x="8" y="113"/>
                    </a:lnTo>
                    <a:lnTo>
                      <a:pt x="6" y="113"/>
                    </a:lnTo>
                    <a:lnTo>
                      <a:pt x="6" y="110"/>
                    </a:lnTo>
                    <a:lnTo>
                      <a:pt x="6" y="108"/>
                    </a:lnTo>
                    <a:lnTo>
                      <a:pt x="6" y="105"/>
                    </a:lnTo>
                    <a:lnTo>
                      <a:pt x="3" y="102"/>
                    </a:lnTo>
                    <a:lnTo>
                      <a:pt x="0" y="102"/>
                    </a:lnTo>
                    <a:lnTo>
                      <a:pt x="3" y="97"/>
                    </a:lnTo>
                    <a:lnTo>
                      <a:pt x="8" y="89"/>
                    </a:lnTo>
                    <a:lnTo>
                      <a:pt x="8" y="87"/>
                    </a:lnTo>
                    <a:lnTo>
                      <a:pt x="11" y="87"/>
                    </a:lnTo>
                    <a:lnTo>
                      <a:pt x="14" y="81"/>
                    </a:lnTo>
                    <a:lnTo>
                      <a:pt x="19" y="76"/>
                    </a:lnTo>
                    <a:lnTo>
                      <a:pt x="21" y="76"/>
                    </a:lnTo>
                    <a:lnTo>
                      <a:pt x="21" y="74"/>
                    </a:lnTo>
                    <a:lnTo>
                      <a:pt x="29" y="68"/>
                    </a:lnTo>
                    <a:lnTo>
                      <a:pt x="29" y="66"/>
                    </a:lnTo>
                    <a:lnTo>
                      <a:pt x="32" y="66"/>
                    </a:lnTo>
                    <a:lnTo>
                      <a:pt x="32" y="63"/>
                    </a:lnTo>
                    <a:lnTo>
                      <a:pt x="29" y="63"/>
                    </a:lnTo>
                    <a:lnTo>
                      <a:pt x="29" y="61"/>
                    </a:lnTo>
                    <a:lnTo>
                      <a:pt x="29" y="58"/>
                    </a:lnTo>
                    <a:lnTo>
                      <a:pt x="27" y="58"/>
                    </a:lnTo>
                    <a:close/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104" name="Freeform 268"/>
              <p:cNvSpPr>
                <a:spLocks noEditPoints="1"/>
              </p:cNvSpPr>
              <p:nvPr/>
            </p:nvSpPr>
            <p:spPr bwMode="auto">
              <a:xfrm>
                <a:off x="1611" y="604"/>
                <a:ext cx="1676" cy="1202"/>
              </a:xfrm>
              <a:custGeom>
                <a:avLst/>
                <a:gdLst>
                  <a:gd name="T0" fmla="*/ 1368 w 1676"/>
                  <a:gd name="T1" fmla="*/ 57 h 1202"/>
                  <a:gd name="T2" fmla="*/ 1381 w 1676"/>
                  <a:gd name="T3" fmla="*/ 120 h 1202"/>
                  <a:gd name="T4" fmla="*/ 1357 w 1676"/>
                  <a:gd name="T5" fmla="*/ 172 h 1202"/>
                  <a:gd name="T6" fmla="*/ 1352 w 1676"/>
                  <a:gd name="T7" fmla="*/ 246 h 1202"/>
                  <a:gd name="T8" fmla="*/ 1375 w 1676"/>
                  <a:gd name="T9" fmla="*/ 295 h 1202"/>
                  <a:gd name="T10" fmla="*/ 1352 w 1676"/>
                  <a:gd name="T11" fmla="*/ 374 h 1202"/>
                  <a:gd name="T12" fmla="*/ 1355 w 1676"/>
                  <a:gd name="T13" fmla="*/ 502 h 1202"/>
                  <a:gd name="T14" fmla="*/ 1451 w 1676"/>
                  <a:gd name="T15" fmla="*/ 499 h 1202"/>
                  <a:gd name="T16" fmla="*/ 1556 w 1676"/>
                  <a:gd name="T17" fmla="*/ 473 h 1202"/>
                  <a:gd name="T18" fmla="*/ 1631 w 1676"/>
                  <a:gd name="T19" fmla="*/ 522 h 1202"/>
                  <a:gd name="T20" fmla="*/ 1647 w 1676"/>
                  <a:gd name="T21" fmla="*/ 556 h 1202"/>
                  <a:gd name="T22" fmla="*/ 1603 w 1676"/>
                  <a:gd name="T23" fmla="*/ 637 h 1202"/>
                  <a:gd name="T24" fmla="*/ 1548 w 1676"/>
                  <a:gd name="T25" fmla="*/ 739 h 1202"/>
                  <a:gd name="T26" fmla="*/ 1590 w 1676"/>
                  <a:gd name="T27" fmla="*/ 854 h 1202"/>
                  <a:gd name="T28" fmla="*/ 1631 w 1676"/>
                  <a:gd name="T29" fmla="*/ 906 h 1202"/>
                  <a:gd name="T30" fmla="*/ 1652 w 1676"/>
                  <a:gd name="T31" fmla="*/ 982 h 1202"/>
                  <a:gd name="T32" fmla="*/ 1613 w 1676"/>
                  <a:gd name="T33" fmla="*/ 1021 h 1202"/>
                  <a:gd name="T34" fmla="*/ 1548 w 1676"/>
                  <a:gd name="T35" fmla="*/ 1050 h 1202"/>
                  <a:gd name="T36" fmla="*/ 1485 w 1676"/>
                  <a:gd name="T37" fmla="*/ 1066 h 1202"/>
                  <a:gd name="T38" fmla="*/ 1412 w 1676"/>
                  <a:gd name="T39" fmla="*/ 1089 h 1202"/>
                  <a:gd name="T40" fmla="*/ 1365 w 1676"/>
                  <a:gd name="T41" fmla="*/ 1128 h 1202"/>
                  <a:gd name="T42" fmla="*/ 1308 w 1676"/>
                  <a:gd name="T43" fmla="*/ 1113 h 1202"/>
                  <a:gd name="T44" fmla="*/ 1237 w 1676"/>
                  <a:gd name="T45" fmla="*/ 1155 h 1202"/>
                  <a:gd name="T46" fmla="*/ 1193 w 1676"/>
                  <a:gd name="T47" fmla="*/ 1188 h 1202"/>
                  <a:gd name="T48" fmla="*/ 1086 w 1676"/>
                  <a:gd name="T49" fmla="*/ 1141 h 1202"/>
                  <a:gd name="T50" fmla="*/ 585 w 1676"/>
                  <a:gd name="T51" fmla="*/ 914 h 1202"/>
                  <a:gd name="T52" fmla="*/ 553 w 1676"/>
                  <a:gd name="T53" fmla="*/ 852 h 1202"/>
                  <a:gd name="T54" fmla="*/ 517 w 1676"/>
                  <a:gd name="T55" fmla="*/ 838 h 1202"/>
                  <a:gd name="T56" fmla="*/ 449 w 1676"/>
                  <a:gd name="T57" fmla="*/ 841 h 1202"/>
                  <a:gd name="T58" fmla="*/ 138 w 1676"/>
                  <a:gd name="T59" fmla="*/ 875 h 1202"/>
                  <a:gd name="T60" fmla="*/ 91 w 1676"/>
                  <a:gd name="T61" fmla="*/ 932 h 1202"/>
                  <a:gd name="T62" fmla="*/ 110 w 1676"/>
                  <a:gd name="T63" fmla="*/ 846 h 1202"/>
                  <a:gd name="T64" fmla="*/ 143 w 1676"/>
                  <a:gd name="T65" fmla="*/ 781 h 1202"/>
                  <a:gd name="T66" fmla="*/ 206 w 1676"/>
                  <a:gd name="T67" fmla="*/ 716 h 1202"/>
                  <a:gd name="T68" fmla="*/ 235 w 1676"/>
                  <a:gd name="T69" fmla="*/ 666 h 1202"/>
                  <a:gd name="T70" fmla="*/ 284 w 1676"/>
                  <a:gd name="T71" fmla="*/ 650 h 1202"/>
                  <a:gd name="T72" fmla="*/ 344 w 1676"/>
                  <a:gd name="T73" fmla="*/ 627 h 1202"/>
                  <a:gd name="T74" fmla="*/ 394 w 1676"/>
                  <a:gd name="T75" fmla="*/ 596 h 1202"/>
                  <a:gd name="T76" fmla="*/ 425 w 1676"/>
                  <a:gd name="T77" fmla="*/ 538 h 1202"/>
                  <a:gd name="T78" fmla="*/ 457 w 1676"/>
                  <a:gd name="T79" fmla="*/ 486 h 1202"/>
                  <a:gd name="T80" fmla="*/ 496 w 1676"/>
                  <a:gd name="T81" fmla="*/ 447 h 1202"/>
                  <a:gd name="T82" fmla="*/ 532 w 1676"/>
                  <a:gd name="T83" fmla="*/ 413 h 1202"/>
                  <a:gd name="T84" fmla="*/ 553 w 1676"/>
                  <a:gd name="T85" fmla="*/ 355 h 1202"/>
                  <a:gd name="T86" fmla="*/ 572 w 1676"/>
                  <a:gd name="T87" fmla="*/ 327 h 1202"/>
                  <a:gd name="T88" fmla="*/ 603 w 1676"/>
                  <a:gd name="T89" fmla="*/ 308 h 1202"/>
                  <a:gd name="T90" fmla="*/ 671 w 1676"/>
                  <a:gd name="T91" fmla="*/ 329 h 1202"/>
                  <a:gd name="T92" fmla="*/ 694 w 1676"/>
                  <a:gd name="T93" fmla="*/ 337 h 1202"/>
                  <a:gd name="T94" fmla="*/ 686 w 1676"/>
                  <a:gd name="T95" fmla="*/ 415 h 1202"/>
                  <a:gd name="T96" fmla="*/ 718 w 1676"/>
                  <a:gd name="T97" fmla="*/ 444 h 1202"/>
                  <a:gd name="T98" fmla="*/ 770 w 1676"/>
                  <a:gd name="T99" fmla="*/ 407 h 1202"/>
                  <a:gd name="T100" fmla="*/ 833 w 1676"/>
                  <a:gd name="T101" fmla="*/ 389 h 1202"/>
                  <a:gd name="T102" fmla="*/ 866 w 1676"/>
                  <a:gd name="T103" fmla="*/ 381 h 1202"/>
                  <a:gd name="T104" fmla="*/ 827 w 1676"/>
                  <a:gd name="T105" fmla="*/ 345 h 1202"/>
                  <a:gd name="T106" fmla="*/ 827 w 1676"/>
                  <a:gd name="T107" fmla="*/ 313 h 1202"/>
                  <a:gd name="T108" fmla="*/ 835 w 1676"/>
                  <a:gd name="T109" fmla="*/ 259 h 1202"/>
                  <a:gd name="T110" fmla="*/ 872 w 1676"/>
                  <a:gd name="T111" fmla="*/ 232 h 1202"/>
                  <a:gd name="T112" fmla="*/ 887 w 1676"/>
                  <a:gd name="T113" fmla="*/ 214 h 1202"/>
                  <a:gd name="T114" fmla="*/ 911 w 1676"/>
                  <a:gd name="T115" fmla="*/ 183 h 1202"/>
                  <a:gd name="T116" fmla="*/ 945 w 1676"/>
                  <a:gd name="T117" fmla="*/ 172 h 1202"/>
                  <a:gd name="T118" fmla="*/ 1135 w 1676"/>
                  <a:gd name="T119" fmla="*/ 60 h 1202"/>
                  <a:gd name="T120" fmla="*/ 1297 w 1676"/>
                  <a:gd name="T121" fmla="*/ 34 h 1202"/>
                  <a:gd name="T122" fmla="*/ 1349 w 1676"/>
                  <a:gd name="T123" fmla="*/ 0 h 1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676" h="1202">
                    <a:moveTo>
                      <a:pt x="68" y="891"/>
                    </a:moveTo>
                    <a:lnTo>
                      <a:pt x="73" y="906"/>
                    </a:lnTo>
                    <a:lnTo>
                      <a:pt x="76" y="912"/>
                    </a:lnTo>
                    <a:lnTo>
                      <a:pt x="18" y="901"/>
                    </a:lnTo>
                    <a:lnTo>
                      <a:pt x="0" y="899"/>
                    </a:lnTo>
                    <a:lnTo>
                      <a:pt x="2" y="899"/>
                    </a:lnTo>
                    <a:lnTo>
                      <a:pt x="5" y="899"/>
                    </a:lnTo>
                    <a:lnTo>
                      <a:pt x="5" y="896"/>
                    </a:lnTo>
                    <a:lnTo>
                      <a:pt x="8" y="896"/>
                    </a:lnTo>
                    <a:lnTo>
                      <a:pt x="8" y="899"/>
                    </a:lnTo>
                    <a:lnTo>
                      <a:pt x="18" y="893"/>
                    </a:lnTo>
                    <a:lnTo>
                      <a:pt x="31" y="888"/>
                    </a:lnTo>
                    <a:lnTo>
                      <a:pt x="34" y="888"/>
                    </a:lnTo>
                    <a:lnTo>
                      <a:pt x="55" y="880"/>
                    </a:lnTo>
                    <a:lnTo>
                      <a:pt x="57" y="880"/>
                    </a:lnTo>
                    <a:lnTo>
                      <a:pt x="57" y="878"/>
                    </a:lnTo>
                    <a:lnTo>
                      <a:pt x="60" y="878"/>
                    </a:lnTo>
                    <a:lnTo>
                      <a:pt x="63" y="878"/>
                    </a:lnTo>
                    <a:lnTo>
                      <a:pt x="63" y="880"/>
                    </a:lnTo>
                    <a:lnTo>
                      <a:pt x="65" y="880"/>
                    </a:lnTo>
                    <a:lnTo>
                      <a:pt x="65" y="883"/>
                    </a:lnTo>
                    <a:lnTo>
                      <a:pt x="68" y="883"/>
                    </a:lnTo>
                    <a:lnTo>
                      <a:pt x="68" y="888"/>
                    </a:lnTo>
                    <a:lnTo>
                      <a:pt x="68" y="891"/>
                    </a:lnTo>
                    <a:close/>
                    <a:moveTo>
                      <a:pt x="1370" y="37"/>
                    </a:moveTo>
                    <a:lnTo>
                      <a:pt x="1368" y="39"/>
                    </a:lnTo>
                    <a:lnTo>
                      <a:pt x="1368" y="42"/>
                    </a:lnTo>
                    <a:lnTo>
                      <a:pt x="1368" y="44"/>
                    </a:lnTo>
                    <a:lnTo>
                      <a:pt x="1365" y="47"/>
                    </a:lnTo>
                    <a:lnTo>
                      <a:pt x="1365" y="50"/>
                    </a:lnTo>
                    <a:lnTo>
                      <a:pt x="1365" y="52"/>
                    </a:lnTo>
                    <a:lnTo>
                      <a:pt x="1368" y="52"/>
                    </a:lnTo>
                    <a:lnTo>
                      <a:pt x="1368" y="55"/>
                    </a:lnTo>
                    <a:lnTo>
                      <a:pt x="1368" y="57"/>
                    </a:lnTo>
                    <a:lnTo>
                      <a:pt x="1368" y="60"/>
                    </a:lnTo>
                    <a:lnTo>
                      <a:pt x="1365" y="60"/>
                    </a:lnTo>
                    <a:lnTo>
                      <a:pt x="1365" y="63"/>
                    </a:lnTo>
                    <a:lnTo>
                      <a:pt x="1365" y="65"/>
                    </a:lnTo>
                    <a:lnTo>
                      <a:pt x="1365" y="68"/>
                    </a:lnTo>
                    <a:lnTo>
                      <a:pt x="1362" y="68"/>
                    </a:lnTo>
                    <a:lnTo>
                      <a:pt x="1362" y="71"/>
                    </a:lnTo>
                    <a:lnTo>
                      <a:pt x="1360" y="71"/>
                    </a:lnTo>
                    <a:lnTo>
                      <a:pt x="1360" y="73"/>
                    </a:lnTo>
                    <a:lnTo>
                      <a:pt x="1362" y="73"/>
                    </a:lnTo>
                    <a:lnTo>
                      <a:pt x="1362" y="76"/>
                    </a:lnTo>
                    <a:lnTo>
                      <a:pt x="1365" y="76"/>
                    </a:lnTo>
                    <a:lnTo>
                      <a:pt x="1368" y="76"/>
                    </a:lnTo>
                    <a:lnTo>
                      <a:pt x="1368" y="78"/>
                    </a:lnTo>
                    <a:lnTo>
                      <a:pt x="1368" y="81"/>
                    </a:lnTo>
                    <a:lnTo>
                      <a:pt x="1368" y="84"/>
                    </a:lnTo>
                    <a:lnTo>
                      <a:pt x="1368" y="86"/>
                    </a:lnTo>
                    <a:lnTo>
                      <a:pt x="1368" y="89"/>
                    </a:lnTo>
                    <a:lnTo>
                      <a:pt x="1368" y="91"/>
                    </a:lnTo>
                    <a:lnTo>
                      <a:pt x="1368" y="94"/>
                    </a:lnTo>
                    <a:lnTo>
                      <a:pt x="1368" y="97"/>
                    </a:lnTo>
                    <a:lnTo>
                      <a:pt x="1370" y="99"/>
                    </a:lnTo>
                    <a:lnTo>
                      <a:pt x="1370" y="102"/>
                    </a:lnTo>
                    <a:lnTo>
                      <a:pt x="1370" y="105"/>
                    </a:lnTo>
                    <a:lnTo>
                      <a:pt x="1373" y="105"/>
                    </a:lnTo>
                    <a:lnTo>
                      <a:pt x="1373" y="107"/>
                    </a:lnTo>
                    <a:lnTo>
                      <a:pt x="1375" y="107"/>
                    </a:lnTo>
                    <a:lnTo>
                      <a:pt x="1375" y="110"/>
                    </a:lnTo>
                    <a:lnTo>
                      <a:pt x="1378" y="110"/>
                    </a:lnTo>
                    <a:lnTo>
                      <a:pt x="1378" y="112"/>
                    </a:lnTo>
                    <a:lnTo>
                      <a:pt x="1381" y="112"/>
                    </a:lnTo>
                    <a:lnTo>
                      <a:pt x="1381" y="115"/>
                    </a:lnTo>
                    <a:lnTo>
                      <a:pt x="1381" y="118"/>
                    </a:lnTo>
                    <a:lnTo>
                      <a:pt x="1381" y="120"/>
                    </a:lnTo>
                    <a:lnTo>
                      <a:pt x="1378" y="120"/>
                    </a:lnTo>
                    <a:lnTo>
                      <a:pt x="1378" y="123"/>
                    </a:lnTo>
                    <a:lnTo>
                      <a:pt x="1378" y="125"/>
                    </a:lnTo>
                    <a:lnTo>
                      <a:pt x="1375" y="125"/>
                    </a:lnTo>
                    <a:lnTo>
                      <a:pt x="1375" y="128"/>
                    </a:lnTo>
                    <a:lnTo>
                      <a:pt x="1375" y="131"/>
                    </a:lnTo>
                    <a:lnTo>
                      <a:pt x="1373" y="131"/>
                    </a:lnTo>
                    <a:lnTo>
                      <a:pt x="1370" y="131"/>
                    </a:lnTo>
                    <a:lnTo>
                      <a:pt x="1368" y="131"/>
                    </a:lnTo>
                    <a:lnTo>
                      <a:pt x="1368" y="133"/>
                    </a:lnTo>
                    <a:lnTo>
                      <a:pt x="1365" y="133"/>
                    </a:lnTo>
                    <a:lnTo>
                      <a:pt x="1362" y="133"/>
                    </a:lnTo>
                    <a:lnTo>
                      <a:pt x="1360" y="133"/>
                    </a:lnTo>
                    <a:lnTo>
                      <a:pt x="1357" y="133"/>
                    </a:lnTo>
                    <a:lnTo>
                      <a:pt x="1357" y="136"/>
                    </a:lnTo>
                    <a:lnTo>
                      <a:pt x="1357" y="138"/>
                    </a:lnTo>
                    <a:lnTo>
                      <a:pt x="1355" y="138"/>
                    </a:lnTo>
                    <a:lnTo>
                      <a:pt x="1357" y="141"/>
                    </a:lnTo>
                    <a:lnTo>
                      <a:pt x="1357" y="144"/>
                    </a:lnTo>
                    <a:lnTo>
                      <a:pt x="1360" y="144"/>
                    </a:lnTo>
                    <a:lnTo>
                      <a:pt x="1360" y="146"/>
                    </a:lnTo>
                    <a:lnTo>
                      <a:pt x="1360" y="149"/>
                    </a:lnTo>
                    <a:lnTo>
                      <a:pt x="1357" y="154"/>
                    </a:lnTo>
                    <a:lnTo>
                      <a:pt x="1357" y="157"/>
                    </a:lnTo>
                    <a:lnTo>
                      <a:pt x="1355" y="159"/>
                    </a:lnTo>
                    <a:lnTo>
                      <a:pt x="1355" y="162"/>
                    </a:lnTo>
                    <a:lnTo>
                      <a:pt x="1352" y="162"/>
                    </a:lnTo>
                    <a:lnTo>
                      <a:pt x="1352" y="165"/>
                    </a:lnTo>
                    <a:lnTo>
                      <a:pt x="1349" y="167"/>
                    </a:lnTo>
                    <a:lnTo>
                      <a:pt x="1349" y="170"/>
                    </a:lnTo>
                    <a:lnTo>
                      <a:pt x="1352" y="170"/>
                    </a:lnTo>
                    <a:lnTo>
                      <a:pt x="1352" y="172"/>
                    </a:lnTo>
                    <a:lnTo>
                      <a:pt x="1355" y="172"/>
                    </a:lnTo>
                    <a:lnTo>
                      <a:pt x="1357" y="172"/>
                    </a:lnTo>
                    <a:lnTo>
                      <a:pt x="1360" y="172"/>
                    </a:lnTo>
                    <a:lnTo>
                      <a:pt x="1362" y="178"/>
                    </a:lnTo>
                    <a:lnTo>
                      <a:pt x="1362" y="183"/>
                    </a:lnTo>
                    <a:lnTo>
                      <a:pt x="1365" y="185"/>
                    </a:lnTo>
                    <a:lnTo>
                      <a:pt x="1365" y="188"/>
                    </a:lnTo>
                    <a:lnTo>
                      <a:pt x="1368" y="188"/>
                    </a:lnTo>
                    <a:lnTo>
                      <a:pt x="1368" y="191"/>
                    </a:lnTo>
                    <a:lnTo>
                      <a:pt x="1370" y="193"/>
                    </a:lnTo>
                    <a:lnTo>
                      <a:pt x="1368" y="196"/>
                    </a:lnTo>
                    <a:lnTo>
                      <a:pt x="1370" y="196"/>
                    </a:lnTo>
                    <a:lnTo>
                      <a:pt x="1370" y="199"/>
                    </a:lnTo>
                    <a:lnTo>
                      <a:pt x="1370" y="201"/>
                    </a:lnTo>
                    <a:lnTo>
                      <a:pt x="1368" y="201"/>
                    </a:lnTo>
                    <a:lnTo>
                      <a:pt x="1368" y="204"/>
                    </a:lnTo>
                    <a:lnTo>
                      <a:pt x="1368" y="206"/>
                    </a:lnTo>
                    <a:lnTo>
                      <a:pt x="1365" y="206"/>
                    </a:lnTo>
                    <a:lnTo>
                      <a:pt x="1365" y="209"/>
                    </a:lnTo>
                    <a:lnTo>
                      <a:pt x="1365" y="212"/>
                    </a:lnTo>
                    <a:lnTo>
                      <a:pt x="1365" y="214"/>
                    </a:lnTo>
                    <a:lnTo>
                      <a:pt x="1365" y="217"/>
                    </a:lnTo>
                    <a:lnTo>
                      <a:pt x="1362" y="217"/>
                    </a:lnTo>
                    <a:lnTo>
                      <a:pt x="1362" y="219"/>
                    </a:lnTo>
                    <a:lnTo>
                      <a:pt x="1360" y="222"/>
                    </a:lnTo>
                    <a:lnTo>
                      <a:pt x="1357" y="225"/>
                    </a:lnTo>
                    <a:lnTo>
                      <a:pt x="1357" y="227"/>
                    </a:lnTo>
                    <a:lnTo>
                      <a:pt x="1357" y="230"/>
                    </a:lnTo>
                    <a:lnTo>
                      <a:pt x="1357" y="232"/>
                    </a:lnTo>
                    <a:lnTo>
                      <a:pt x="1357" y="235"/>
                    </a:lnTo>
                    <a:lnTo>
                      <a:pt x="1357" y="238"/>
                    </a:lnTo>
                    <a:lnTo>
                      <a:pt x="1355" y="238"/>
                    </a:lnTo>
                    <a:lnTo>
                      <a:pt x="1355" y="240"/>
                    </a:lnTo>
                    <a:lnTo>
                      <a:pt x="1352" y="240"/>
                    </a:lnTo>
                    <a:lnTo>
                      <a:pt x="1352" y="243"/>
                    </a:lnTo>
                    <a:lnTo>
                      <a:pt x="1352" y="246"/>
                    </a:lnTo>
                    <a:lnTo>
                      <a:pt x="1355" y="246"/>
                    </a:lnTo>
                    <a:lnTo>
                      <a:pt x="1357" y="246"/>
                    </a:lnTo>
                    <a:lnTo>
                      <a:pt x="1357" y="248"/>
                    </a:lnTo>
                    <a:lnTo>
                      <a:pt x="1360" y="248"/>
                    </a:lnTo>
                    <a:lnTo>
                      <a:pt x="1362" y="251"/>
                    </a:lnTo>
                    <a:lnTo>
                      <a:pt x="1362" y="253"/>
                    </a:lnTo>
                    <a:lnTo>
                      <a:pt x="1365" y="253"/>
                    </a:lnTo>
                    <a:lnTo>
                      <a:pt x="1365" y="256"/>
                    </a:lnTo>
                    <a:lnTo>
                      <a:pt x="1368" y="256"/>
                    </a:lnTo>
                    <a:lnTo>
                      <a:pt x="1370" y="256"/>
                    </a:lnTo>
                    <a:lnTo>
                      <a:pt x="1368" y="256"/>
                    </a:lnTo>
                    <a:lnTo>
                      <a:pt x="1368" y="259"/>
                    </a:lnTo>
                    <a:lnTo>
                      <a:pt x="1368" y="261"/>
                    </a:lnTo>
                    <a:lnTo>
                      <a:pt x="1368" y="264"/>
                    </a:lnTo>
                    <a:lnTo>
                      <a:pt x="1368" y="266"/>
                    </a:lnTo>
                    <a:lnTo>
                      <a:pt x="1370" y="266"/>
                    </a:lnTo>
                    <a:lnTo>
                      <a:pt x="1370" y="269"/>
                    </a:lnTo>
                    <a:lnTo>
                      <a:pt x="1370" y="272"/>
                    </a:lnTo>
                    <a:lnTo>
                      <a:pt x="1373" y="272"/>
                    </a:lnTo>
                    <a:lnTo>
                      <a:pt x="1373" y="274"/>
                    </a:lnTo>
                    <a:lnTo>
                      <a:pt x="1375" y="274"/>
                    </a:lnTo>
                    <a:lnTo>
                      <a:pt x="1375" y="277"/>
                    </a:lnTo>
                    <a:lnTo>
                      <a:pt x="1375" y="280"/>
                    </a:lnTo>
                    <a:lnTo>
                      <a:pt x="1378" y="280"/>
                    </a:lnTo>
                    <a:lnTo>
                      <a:pt x="1378" y="282"/>
                    </a:lnTo>
                    <a:lnTo>
                      <a:pt x="1381" y="282"/>
                    </a:lnTo>
                    <a:lnTo>
                      <a:pt x="1383" y="282"/>
                    </a:lnTo>
                    <a:lnTo>
                      <a:pt x="1383" y="285"/>
                    </a:lnTo>
                    <a:lnTo>
                      <a:pt x="1381" y="285"/>
                    </a:lnTo>
                    <a:lnTo>
                      <a:pt x="1381" y="287"/>
                    </a:lnTo>
                    <a:lnTo>
                      <a:pt x="1378" y="287"/>
                    </a:lnTo>
                    <a:lnTo>
                      <a:pt x="1375" y="290"/>
                    </a:lnTo>
                    <a:lnTo>
                      <a:pt x="1375" y="293"/>
                    </a:lnTo>
                    <a:lnTo>
                      <a:pt x="1375" y="295"/>
                    </a:lnTo>
                    <a:lnTo>
                      <a:pt x="1378" y="295"/>
                    </a:lnTo>
                    <a:lnTo>
                      <a:pt x="1378" y="298"/>
                    </a:lnTo>
                    <a:lnTo>
                      <a:pt x="1375" y="298"/>
                    </a:lnTo>
                    <a:lnTo>
                      <a:pt x="1375" y="300"/>
                    </a:lnTo>
                    <a:lnTo>
                      <a:pt x="1375" y="303"/>
                    </a:lnTo>
                    <a:lnTo>
                      <a:pt x="1375" y="308"/>
                    </a:lnTo>
                    <a:lnTo>
                      <a:pt x="1375" y="313"/>
                    </a:lnTo>
                    <a:lnTo>
                      <a:pt x="1375" y="316"/>
                    </a:lnTo>
                    <a:lnTo>
                      <a:pt x="1375" y="319"/>
                    </a:lnTo>
                    <a:lnTo>
                      <a:pt x="1373" y="319"/>
                    </a:lnTo>
                    <a:lnTo>
                      <a:pt x="1373" y="321"/>
                    </a:lnTo>
                    <a:lnTo>
                      <a:pt x="1373" y="324"/>
                    </a:lnTo>
                    <a:lnTo>
                      <a:pt x="1373" y="327"/>
                    </a:lnTo>
                    <a:lnTo>
                      <a:pt x="1373" y="329"/>
                    </a:lnTo>
                    <a:lnTo>
                      <a:pt x="1373" y="334"/>
                    </a:lnTo>
                    <a:lnTo>
                      <a:pt x="1373" y="337"/>
                    </a:lnTo>
                    <a:lnTo>
                      <a:pt x="1373" y="340"/>
                    </a:lnTo>
                    <a:lnTo>
                      <a:pt x="1373" y="342"/>
                    </a:lnTo>
                    <a:lnTo>
                      <a:pt x="1375" y="342"/>
                    </a:lnTo>
                    <a:lnTo>
                      <a:pt x="1375" y="345"/>
                    </a:lnTo>
                    <a:lnTo>
                      <a:pt x="1375" y="347"/>
                    </a:lnTo>
                    <a:lnTo>
                      <a:pt x="1373" y="347"/>
                    </a:lnTo>
                    <a:lnTo>
                      <a:pt x="1373" y="350"/>
                    </a:lnTo>
                    <a:lnTo>
                      <a:pt x="1370" y="350"/>
                    </a:lnTo>
                    <a:lnTo>
                      <a:pt x="1368" y="353"/>
                    </a:lnTo>
                    <a:lnTo>
                      <a:pt x="1365" y="353"/>
                    </a:lnTo>
                    <a:lnTo>
                      <a:pt x="1365" y="355"/>
                    </a:lnTo>
                    <a:lnTo>
                      <a:pt x="1362" y="355"/>
                    </a:lnTo>
                    <a:lnTo>
                      <a:pt x="1362" y="358"/>
                    </a:lnTo>
                    <a:lnTo>
                      <a:pt x="1360" y="363"/>
                    </a:lnTo>
                    <a:lnTo>
                      <a:pt x="1357" y="366"/>
                    </a:lnTo>
                    <a:lnTo>
                      <a:pt x="1357" y="368"/>
                    </a:lnTo>
                    <a:lnTo>
                      <a:pt x="1355" y="371"/>
                    </a:lnTo>
                    <a:lnTo>
                      <a:pt x="1352" y="374"/>
                    </a:lnTo>
                    <a:lnTo>
                      <a:pt x="1349" y="376"/>
                    </a:lnTo>
                    <a:lnTo>
                      <a:pt x="1349" y="379"/>
                    </a:lnTo>
                    <a:lnTo>
                      <a:pt x="1349" y="381"/>
                    </a:lnTo>
                    <a:lnTo>
                      <a:pt x="1349" y="384"/>
                    </a:lnTo>
                    <a:lnTo>
                      <a:pt x="1352" y="389"/>
                    </a:lnTo>
                    <a:lnTo>
                      <a:pt x="1352" y="392"/>
                    </a:lnTo>
                    <a:lnTo>
                      <a:pt x="1352" y="397"/>
                    </a:lnTo>
                    <a:lnTo>
                      <a:pt x="1352" y="400"/>
                    </a:lnTo>
                    <a:lnTo>
                      <a:pt x="1352" y="402"/>
                    </a:lnTo>
                    <a:lnTo>
                      <a:pt x="1352" y="407"/>
                    </a:lnTo>
                    <a:lnTo>
                      <a:pt x="1352" y="410"/>
                    </a:lnTo>
                    <a:lnTo>
                      <a:pt x="1352" y="413"/>
                    </a:lnTo>
                    <a:lnTo>
                      <a:pt x="1349" y="413"/>
                    </a:lnTo>
                    <a:lnTo>
                      <a:pt x="1349" y="415"/>
                    </a:lnTo>
                    <a:lnTo>
                      <a:pt x="1352" y="415"/>
                    </a:lnTo>
                    <a:lnTo>
                      <a:pt x="1352" y="418"/>
                    </a:lnTo>
                    <a:lnTo>
                      <a:pt x="1352" y="423"/>
                    </a:lnTo>
                    <a:lnTo>
                      <a:pt x="1352" y="426"/>
                    </a:lnTo>
                    <a:lnTo>
                      <a:pt x="1352" y="428"/>
                    </a:lnTo>
                    <a:lnTo>
                      <a:pt x="1349" y="428"/>
                    </a:lnTo>
                    <a:lnTo>
                      <a:pt x="1352" y="436"/>
                    </a:lnTo>
                    <a:lnTo>
                      <a:pt x="1352" y="439"/>
                    </a:lnTo>
                    <a:lnTo>
                      <a:pt x="1352" y="441"/>
                    </a:lnTo>
                    <a:lnTo>
                      <a:pt x="1352" y="444"/>
                    </a:lnTo>
                    <a:lnTo>
                      <a:pt x="1352" y="447"/>
                    </a:lnTo>
                    <a:lnTo>
                      <a:pt x="1352" y="452"/>
                    </a:lnTo>
                    <a:lnTo>
                      <a:pt x="1355" y="455"/>
                    </a:lnTo>
                    <a:lnTo>
                      <a:pt x="1352" y="470"/>
                    </a:lnTo>
                    <a:lnTo>
                      <a:pt x="1352" y="478"/>
                    </a:lnTo>
                    <a:lnTo>
                      <a:pt x="1355" y="481"/>
                    </a:lnTo>
                    <a:lnTo>
                      <a:pt x="1355" y="488"/>
                    </a:lnTo>
                    <a:lnTo>
                      <a:pt x="1357" y="496"/>
                    </a:lnTo>
                    <a:lnTo>
                      <a:pt x="1357" y="499"/>
                    </a:lnTo>
                    <a:lnTo>
                      <a:pt x="1355" y="502"/>
                    </a:lnTo>
                    <a:lnTo>
                      <a:pt x="1352" y="509"/>
                    </a:lnTo>
                    <a:lnTo>
                      <a:pt x="1347" y="517"/>
                    </a:lnTo>
                    <a:lnTo>
                      <a:pt x="1347" y="520"/>
                    </a:lnTo>
                    <a:lnTo>
                      <a:pt x="1349" y="520"/>
                    </a:lnTo>
                    <a:lnTo>
                      <a:pt x="1355" y="517"/>
                    </a:lnTo>
                    <a:lnTo>
                      <a:pt x="1357" y="517"/>
                    </a:lnTo>
                    <a:lnTo>
                      <a:pt x="1360" y="520"/>
                    </a:lnTo>
                    <a:lnTo>
                      <a:pt x="1362" y="520"/>
                    </a:lnTo>
                    <a:lnTo>
                      <a:pt x="1365" y="520"/>
                    </a:lnTo>
                    <a:lnTo>
                      <a:pt x="1370" y="520"/>
                    </a:lnTo>
                    <a:lnTo>
                      <a:pt x="1373" y="520"/>
                    </a:lnTo>
                    <a:lnTo>
                      <a:pt x="1375" y="520"/>
                    </a:lnTo>
                    <a:lnTo>
                      <a:pt x="1378" y="520"/>
                    </a:lnTo>
                    <a:lnTo>
                      <a:pt x="1378" y="517"/>
                    </a:lnTo>
                    <a:lnTo>
                      <a:pt x="1381" y="517"/>
                    </a:lnTo>
                    <a:lnTo>
                      <a:pt x="1383" y="517"/>
                    </a:lnTo>
                    <a:lnTo>
                      <a:pt x="1386" y="515"/>
                    </a:lnTo>
                    <a:lnTo>
                      <a:pt x="1389" y="515"/>
                    </a:lnTo>
                    <a:lnTo>
                      <a:pt x="1391" y="515"/>
                    </a:lnTo>
                    <a:lnTo>
                      <a:pt x="1391" y="512"/>
                    </a:lnTo>
                    <a:lnTo>
                      <a:pt x="1394" y="512"/>
                    </a:lnTo>
                    <a:lnTo>
                      <a:pt x="1396" y="512"/>
                    </a:lnTo>
                    <a:lnTo>
                      <a:pt x="1399" y="515"/>
                    </a:lnTo>
                    <a:lnTo>
                      <a:pt x="1409" y="515"/>
                    </a:lnTo>
                    <a:lnTo>
                      <a:pt x="1415" y="512"/>
                    </a:lnTo>
                    <a:lnTo>
                      <a:pt x="1417" y="512"/>
                    </a:lnTo>
                    <a:lnTo>
                      <a:pt x="1425" y="507"/>
                    </a:lnTo>
                    <a:lnTo>
                      <a:pt x="1430" y="507"/>
                    </a:lnTo>
                    <a:lnTo>
                      <a:pt x="1433" y="507"/>
                    </a:lnTo>
                    <a:lnTo>
                      <a:pt x="1436" y="507"/>
                    </a:lnTo>
                    <a:lnTo>
                      <a:pt x="1441" y="507"/>
                    </a:lnTo>
                    <a:lnTo>
                      <a:pt x="1446" y="504"/>
                    </a:lnTo>
                    <a:lnTo>
                      <a:pt x="1449" y="499"/>
                    </a:lnTo>
                    <a:lnTo>
                      <a:pt x="1451" y="499"/>
                    </a:lnTo>
                    <a:lnTo>
                      <a:pt x="1451" y="496"/>
                    </a:lnTo>
                    <a:lnTo>
                      <a:pt x="1454" y="496"/>
                    </a:lnTo>
                    <a:lnTo>
                      <a:pt x="1456" y="496"/>
                    </a:lnTo>
                    <a:lnTo>
                      <a:pt x="1459" y="491"/>
                    </a:lnTo>
                    <a:lnTo>
                      <a:pt x="1462" y="488"/>
                    </a:lnTo>
                    <a:lnTo>
                      <a:pt x="1464" y="488"/>
                    </a:lnTo>
                    <a:lnTo>
                      <a:pt x="1469" y="488"/>
                    </a:lnTo>
                    <a:lnTo>
                      <a:pt x="1472" y="486"/>
                    </a:lnTo>
                    <a:lnTo>
                      <a:pt x="1475" y="483"/>
                    </a:lnTo>
                    <a:lnTo>
                      <a:pt x="1480" y="483"/>
                    </a:lnTo>
                    <a:lnTo>
                      <a:pt x="1488" y="486"/>
                    </a:lnTo>
                    <a:lnTo>
                      <a:pt x="1503" y="488"/>
                    </a:lnTo>
                    <a:lnTo>
                      <a:pt x="1511" y="491"/>
                    </a:lnTo>
                    <a:lnTo>
                      <a:pt x="1514" y="491"/>
                    </a:lnTo>
                    <a:lnTo>
                      <a:pt x="1516" y="491"/>
                    </a:lnTo>
                    <a:lnTo>
                      <a:pt x="1516" y="488"/>
                    </a:lnTo>
                    <a:lnTo>
                      <a:pt x="1519" y="486"/>
                    </a:lnTo>
                    <a:lnTo>
                      <a:pt x="1519" y="483"/>
                    </a:lnTo>
                    <a:lnTo>
                      <a:pt x="1522" y="481"/>
                    </a:lnTo>
                    <a:lnTo>
                      <a:pt x="1524" y="481"/>
                    </a:lnTo>
                    <a:lnTo>
                      <a:pt x="1527" y="481"/>
                    </a:lnTo>
                    <a:lnTo>
                      <a:pt x="1529" y="478"/>
                    </a:lnTo>
                    <a:lnTo>
                      <a:pt x="1532" y="478"/>
                    </a:lnTo>
                    <a:lnTo>
                      <a:pt x="1535" y="478"/>
                    </a:lnTo>
                    <a:lnTo>
                      <a:pt x="1537" y="478"/>
                    </a:lnTo>
                    <a:lnTo>
                      <a:pt x="1540" y="478"/>
                    </a:lnTo>
                    <a:lnTo>
                      <a:pt x="1540" y="475"/>
                    </a:lnTo>
                    <a:lnTo>
                      <a:pt x="1543" y="475"/>
                    </a:lnTo>
                    <a:lnTo>
                      <a:pt x="1543" y="473"/>
                    </a:lnTo>
                    <a:lnTo>
                      <a:pt x="1545" y="473"/>
                    </a:lnTo>
                    <a:lnTo>
                      <a:pt x="1548" y="473"/>
                    </a:lnTo>
                    <a:lnTo>
                      <a:pt x="1550" y="473"/>
                    </a:lnTo>
                    <a:lnTo>
                      <a:pt x="1553" y="473"/>
                    </a:lnTo>
                    <a:lnTo>
                      <a:pt x="1556" y="473"/>
                    </a:lnTo>
                    <a:lnTo>
                      <a:pt x="1558" y="473"/>
                    </a:lnTo>
                    <a:lnTo>
                      <a:pt x="1558" y="475"/>
                    </a:lnTo>
                    <a:lnTo>
                      <a:pt x="1561" y="475"/>
                    </a:lnTo>
                    <a:lnTo>
                      <a:pt x="1563" y="473"/>
                    </a:lnTo>
                    <a:lnTo>
                      <a:pt x="1563" y="470"/>
                    </a:lnTo>
                    <a:lnTo>
                      <a:pt x="1566" y="470"/>
                    </a:lnTo>
                    <a:lnTo>
                      <a:pt x="1569" y="473"/>
                    </a:lnTo>
                    <a:lnTo>
                      <a:pt x="1569" y="475"/>
                    </a:lnTo>
                    <a:lnTo>
                      <a:pt x="1571" y="475"/>
                    </a:lnTo>
                    <a:lnTo>
                      <a:pt x="1574" y="478"/>
                    </a:lnTo>
                    <a:lnTo>
                      <a:pt x="1576" y="481"/>
                    </a:lnTo>
                    <a:lnTo>
                      <a:pt x="1576" y="483"/>
                    </a:lnTo>
                    <a:lnTo>
                      <a:pt x="1576" y="486"/>
                    </a:lnTo>
                    <a:lnTo>
                      <a:pt x="1576" y="488"/>
                    </a:lnTo>
                    <a:lnTo>
                      <a:pt x="1579" y="488"/>
                    </a:lnTo>
                    <a:lnTo>
                      <a:pt x="1582" y="488"/>
                    </a:lnTo>
                    <a:lnTo>
                      <a:pt x="1584" y="491"/>
                    </a:lnTo>
                    <a:lnTo>
                      <a:pt x="1587" y="494"/>
                    </a:lnTo>
                    <a:lnTo>
                      <a:pt x="1600" y="502"/>
                    </a:lnTo>
                    <a:lnTo>
                      <a:pt x="1603" y="502"/>
                    </a:lnTo>
                    <a:lnTo>
                      <a:pt x="1605" y="502"/>
                    </a:lnTo>
                    <a:lnTo>
                      <a:pt x="1608" y="502"/>
                    </a:lnTo>
                    <a:lnTo>
                      <a:pt x="1610" y="504"/>
                    </a:lnTo>
                    <a:lnTo>
                      <a:pt x="1613" y="504"/>
                    </a:lnTo>
                    <a:lnTo>
                      <a:pt x="1613" y="507"/>
                    </a:lnTo>
                    <a:lnTo>
                      <a:pt x="1613" y="509"/>
                    </a:lnTo>
                    <a:lnTo>
                      <a:pt x="1616" y="512"/>
                    </a:lnTo>
                    <a:lnTo>
                      <a:pt x="1616" y="515"/>
                    </a:lnTo>
                    <a:lnTo>
                      <a:pt x="1616" y="517"/>
                    </a:lnTo>
                    <a:lnTo>
                      <a:pt x="1618" y="517"/>
                    </a:lnTo>
                    <a:lnTo>
                      <a:pt x="1621" y="520"/>
                    </a:lnTo>
                    <a:lnTo>
                      <a:pt x="1623" y="522"/>
                    </a:lnTo>
                    <a:lnTo>
                      <a:pt x="1629" y="522"/>
                    </a:lnTo>
                    <a:lnTo>
                      <a:pt x="1631" y="522"/>
                    </a:lnTo>
                    <a:lnTo>
                      <a:pt x="1636" y="522"/>
                    </a:lnTo>
                    <a:lnTo>
                      <a:pt x="1636" y="520"/>
                    </a:lnTo>
                    <a:lnTo>
                      <a:pt x="1639" y="520"/>
                    </a:lnTo>
                    <a:lnTo>
                      <a:pt x="1639" y="517"/>
                    </a:lnTo>
                    <a:lnTo>
                      <a:pt x="1642" y="517"/>
                    </a:lnTo>
                    <a:lnTo>
                      <a:pt x="1644" y="520"/>
                    </a:lnTo>
                    <a:lnTo>
                      <a:pt x="1647" y="520"/>
                    </a:lnTo>
                    <a:lnTo>
                      <a:pt x="1650" y="520"/>
                    </a:lnTo>
                    <a:lnTo>
                      <a:pt x="1652" y="520"/>
                    </a:lnTo>
                    <a:lnTo>
                      <a:pt x="1655" y="520"/>
                    </a:lnTo>
                    <a:lnTo>
                      <a:pt x="1657" y="522"/>
                    </a:lnTo>
                    <a:lnTo>
                      <a:pt x="1660" y="522"/>
                    </a:lnTo>
                    <a:lnTo>
                      <a:pt x="1665" y="520"/>
                    </a:lnTo>
                    <a:lnTo>
                      <a:pt x="1676" y="515"/>
                    </a:lnTo>
                    <a:lnTo>
                      <a:pt x="1676" y="520"/>
                    </a:lnTo>
                    <a:lnTo>
                      <a:pt x="1673" y="522"/>
                    </a:lnTo>
                    <a:lnTo>
                      <a:pt x="1673" y="525"/>
                    </a:lnTo>
                    <a:lnTo>
                      <a:pt x="1673" y="528"/>
                    </a:lnTo>
                    <a:lnTo>
                      <a:pt x="1673" y="530"/>
                    </a:lnTo>
                    <a:lnTo>
                      <a:pt x="1673" y="533"/>
                    </a:lnTo>
                    <a:lnTo>
                      <a:pt x="1670" y="535"/>
                    </a:lnTo>
                    <a:lnTo>
                      <a:pt x="1670" y="538"/>
                    </a:lnTo>
                    <a:lnTo>
                      <a:pt x="1668" y="538"/>
                    </a:lnTo>
                    <a:lnTo>
                      <a:pt x="1668" y="541"/>
                    </a:lnTo>
                    <a:lnTo>
                      <a:pt x="1665" y="541"/>
                    </a:lnTo>
                    <a:lnTo>
                      <a:pt x="1655" y="541"/>
                    </a:lnTo>
                    <a:lnTo>
                      <a:pt x="1652" y="541"/>
                    </a:lnTo>
                    <a:lnTo>
                      <a:pt x="1650" y="541"/>
                    </a:lnTo>
                    <a:lnTo>
                      <a:pt x="1650" y="543"/>
                    </a:lnTo>
                    <a:lnTo>
                      <a:pt x="1650" y="546"/>
                    </a:lnTo>
                    <a:lnTo>
                      <a:pt x="1650" y="549"/>
                    </a:lnTo>
                    <a:lnTo>
                      <a:pt x="1652" y="551"/>
                    </a:lnTo>
                    <a:lnTo>
                      <a:pt x="1650" y="554"/>
                    </a:lnTo>
                    <a:lnTo>
                      <a:pt x="1647" y="556"/>
                    </a:lnTo>
                    <a:lnTo>
                      <a:pt x="1644" y="559"/>
                    </a:lnTo>
                    <a:lnTo>
                      <a:pt x="1644" y="562"/>
                    </a:lnTo>
                    <a:lnTo>
                      <a:pt x="1644" y="564"/>
                    </a:lnTo>
                    <a:lnTo>
                      <a:pt x="1644" y="567"/>
                    </a:lnTo>
                    <a:lnTo>
                      <a:pt x="1644" y="569"/>
                    </a:lnTo>
                    <a:lnTo>
                      <a:pt x="1647" y="569"/>
                    </a:lnTo>
                    <a:lnTo>
                      <a:pt x="1647" y="572"/>
                    </a:lnTo>
                    <a:lnTo>
                      <a:pt x="1644" y="572"/>
                    </a:lnTo>
                    <a:lnTo>
                      <a:pt x="1642" y="575"/>
                    </a:lnTo>
                    <a:lnTo>
                      <a:pt x="1642" y="577"/>
                    </a:lnTo>
                    <a:lnTo>
                      <a:pt x="1642" y="580"/>
                    </a:lnTo>
                    <a:lnTo>
                      <a:pt x="1642" y="582"/>
                    </a:lnTo>
                    <a:lnTo>
                      <a:pt x="1639" y="585"/>
                    </a:lnTo>
                    <a:lnTo>
                      <a:pt x="1636" y="585"/>
                    </a:lnTo>
                    <a:lnTo>
                      <a:pt x="1634" y="588"/>
                    </a:lnTo>
                    <a:lnTo>
                      <a:pt x="1631" y="590"/>
                    </a:lnTo>
                    <a:lnTo>
                      <a:pt x="1629" y="593"/>
                    </a:lnTo>
                    <a:lnTo>
                      <a:pt x="1629" y="596"/>
                    </a:lnTo>
                    <a:lnTo>
                      <a:pt x="1626" y="598"/>
                    </a:lnTo>
                    <a:lnTo>
                      <a:pt x="1626" y="601"/>
                    </a:lnTo>
                    <a:lnTo>
                      <a:pt x="1626" y="603"/>
                    </a:lnTo>
                    <a:lnTo>
                      <a:pt x="1626" y="606"/>
                    </a:lnTo>
                    <a:lnTo>
                      <a:pt x="1626" y="611"/>
                    </a:lnTo>
                    <a:lnTo>
                      <a:pt x="1626" y="614"/>
                    </a:lnTo>
                    <a:lnTo>
                      <a:pt x="1623" y="614"/>
                    </a:lnTo>
                    <a:lnTo>
                      <a:pt x="1623" y="616"/>
                    </a:lnTo>
                    <a:lnTo>
                      <a:pt x="1621" y="616"/>
                    </a:lnTo>
                    <a:lnTo>
                      <a:pt x="1618" y="619"/>
                    </a:lnTo>
                    <a:lnTo>
                      <a:pt x="1616" y="619"/>
                    </a:lnTo>
                    <a:lnTo>
                      <a:pt x="1613" y="622"/>
                    </a:lnTo>
                    <a:lnTo>
                      <a:pt x="1610" y="627"/>
                    </a:lnTo>
                    <a:lnTo>
                      <a:pt x="1605" y="630"/>
                    </a:lnTo>
                    <a:lnTo>
                      <a:pt x="1603" y="632"/>
                    </a:lnTo>
                    <a:lnTo>
                      <a:pt x="1603" y="637"/>
                    </a:lnTo>
                    <a:lnTo>
                      <a:pt x="1600" y="637"/>
                    </a:lnTo>
                    <a:lnTo>
                      <a:pt x="1597" y="640"/>
                    </a:lnTo>
                    <a:lnTo>
                      <a:pt x="1595" y="643"/>
                    </a:lnTo>
                    <a:lnTo>
                      <a:pt x="1595" y="645"/>
                    </a:lnTo>
                    <a:lnTo>
                      <a:pt x="1595" y="648"/>
                    </a:lnTo>
                    <a:lnTo>
                      <a:pt x="1595" y="650"/>
                    </a:lnTo>
                    <a:lnTo>
                      <a:pt x="1592" y="653"/>
                    </a:lnTo>
                    <a:lnTo>
                      <a:pt x="1592" y="656"/>
                    </a:lnTo>
                    <a:lnTo>
                      <a:pt x="1592" y="658"/>
                    </a:lnTo>
                    <a:lnTo>
                      <a:pt x="1590" y="658"/>
                    </a:lnTo>
                    <a:lnTo>
                      <a:pt x="1590" y="661"/>
                    </a:lnTo>
                    <a:lnTo>
                      <a:pt x="1587" y="661"/>
                    </a:lnTo>
                    <a:lnTo>
                      <a:pt x="1584" y="666"/>
                    </a:lnTo>
                    <a:lnTo>
                      <a:pt x="1582" y="669"/>
                    </a:lnTo>
                    <a:lnTo>
                      <a:pt x="1579" y="669"/>
                    </a:lnTo>
                    <a:lnTo>
                      <a:pt x="1579" y="671"/>
                    </a:lnTo>
                    <a:lnTo>
                      <a:pt x="1576" y="671"/>
                    </a:lnTo>
                    <a:lnTo>
                      <a:pt x="1576" y="674"/>
                    </a:lnTo>
                    <a:lnTo>
                      <a:pt x="1571" y="679"/>
                    </a:lnTo>
                    <a:lnTo>
                      <a:pt x="1569" y="679"/>
                    </a:lnTo>
                    <a:lnTo>
                      <a:pt x="1569" y="682"/>
                    </a:lnTo>
                    <a:lnTo>
                      <a:pt x="1563" y="687"/>
                    </a:lnTo>
                    <a:lnTo>
                      <a:pt x="1556" y="700"/>
                    </a:lnTo>
                    <a:lnTo>
                      <a:pt x="1553" y="703"/>
                    </a:lnTo>
                    <a:lnTo>
                      <a:pt x="1553" y="705"/>
                    </a:lnTo>
                    <a:lnTo>
                      <a:pt x="1550" y="705"/>
                    </a:lnTo>
                    <a:lnTo>
                      <a:pt x="1543" y="721"/>
                    </a:lnTo>
                    <a:lnTo>
                      <a:pt x="1540" y="724"/>
                    </a:lnTo>
                    <a:lnTo>
                      <a:pt x="1540" y="726"/>
                    </a:lnTo>
                    <a:lnTo>
                      <a:pt x="1543" y="726"/>
                    </a:lnTo>
                    <a:lnTo>
                      <a:pt x="1543" y="729"/>
                    </a:lnTo>
                    <a:lnTo>
                      <a:pt x="1543" y="731"/>
                    </a:lnTo>
                    <a:lnTo>
                      <a:pt x="1545" y="734"/>
                    </a:lnTo>
                    <a:lnTo>
                      <a:pt x="1548" y="739"/>
                    </a:lnTo>
                    <a:lnTo>
                      <a:pt x="1548" y="742"/>
                    </a:lnTo>
                    <a:lnTo>
                      <a:pt x="1545" y="744"/>
                    </a:lnTo>
                    <a:lnTo>
                      <a:pt x="1545" y="747"/>
                    </a:lnTo>
                    <a:lnTo>
                      <a:pt x="1550" y="755"/>
                    </a:lnTo>
                    <a:lnTo>
                      <a:pt x="1556" y="763"/>
                    </a:lnTo>
                    <a:lnTo>
                      <a:pt x="1558" y="765"/>
                    </a:lnTo>
                    <a:lnTo>
                      <a:pt x="1558" y="768"/>
                    </a:lnTo>
                    <a:lnTo>
                      <a:pt x="1558" y="771"/>
                    </a:lnTo>
                    <a:lnTo>
                      <a:pt x="1558" y="773"/>
                    </a:lnTo>
                    <a:lnTo>
                      <a:pt x="1561" y="773"/>
                    </a:lnTo>
                    <a:lnTo>
                      <a:pt x="1561" y="776"/>
                    </a:lnTo>
                    <a:lnTo>
                      <a:pt x="1563" y="778"/>
                    </a:lnTo>
                    <a:lnTo>
                      <a:pt x="1563" y="781"/>
                    </a:lnTo>
                    <a:lnTo>
                      <a:pt x="1566" y="781"/>
                    </a:lnTo>
                    <a:lnTo>
                      <a:pt x="1566" y="784"/>
                    </a:lnTo>
                    <a:lnTo>
                      <a:pt x="1566" y="786"/>
                    </a:lnTo>
                    <a:lnTo>
                      <a:pt x="1566" y="789"/>
                    </a:lnTo>
                    <a:lnTo>
                      <a:pt x="1569" y="789"/>
                    </a:lnTo>
                    <a:lnTo>
                      <a:pt x="1569" y="791"/>
                    </a:lnTo>
                    <a:lnTo>
                      <a:pt x="1571" y="791"/>
                    </a:lnTo>
                    <a:lnTo>
                      <a:pt x="1571" y="794"/>
                    </a:lnTo>
                    <a:lnTo>
                      <a:pt x="1574" y="799"/>
                    </a:lnTo>
                    <a:lnTo>
                      <a:pt x="1576" y="802"/>
                    </a:lnTo>
                    <a:lnTo>
                      <a:pt x="1576" y="805"/>
                    </a:lnTo>
                    <a:lnTo>
                      <a:pt x="1579" y="818"/>
                    </a:lnTo>
                    <a:lnTo>
                      <a:pt x="1576" y="818"/>
                    </a:lnTo>
                    <a:lnTo>
                      <a:pt x="1576" y="828"/>
                    </a:lnTo>
                    <a:lnTo>
                      <a:pt x="1576" y="831"/>
                    </a:lnTo>
                    <a:lnTo>
                      <a:pt x="1579" y="833"/>
                    </a:lnTo>
                    <a:lnTo>
                      <a:pt x="1582" y="838"/>
                    </a:lnTo>
                    <a:lnTo>
                      <a:pt x="1584" y="844"/>
                    </a:lnTo>
                    <a:lnTo>
                      <a:pt x="1590" y="849"/>
                    </a:lnTo>
                    <a:lnTo>
                      <a:pt x="1590" y="852"/>
                    </a:lnTo>
                    <a:lnTo>
                      <a:pt x="1590" y="854"/>
                    </a:lnTo>
                    <a:lnTo>
                      <a:pt x="1592" y="857"/>
                    </a:lnTo>
                    <a:lnTo>
                      <a:pt x="1592" y="859"/>
                    </a:lnTo>
                    <a:lnTo>
                      <a:pt x="1595" y="859"/>
                    </a:lnTo>
                    <a:lnTo>
                      <a:pt x="1595" y="862"/>
                    </a:lnTo>
                    <a:lnTo>
                      <a:pt x="1597" y="862"/>
                    </a:lnTo>
                    <a:lnTo>
                      <a:pt x="1597" y="865"/>
                    </a:lnTo>
                    <a:lnTo>
                      <a:pt x="1600" y="865"/>
                    </a:lnTo>
                    <a:lnTo>
                      <a:pt x="1603" y="862"/>
                    </a:lnTo>
                    <a:lnTo>
                      <a:pt x="1605" y="862"/>
                    </a:lnTo>
                    <a:lnTo>
                      <a:pt x="1605" y="865"/>
                    </a:lnTo>
                    <a:lnTo>
                      <a:pt x="1608" y="865"/>
                    </a:lnTo>
                    <a:lnTo>
                      <a:pt x="1608" y="867"/>
                    </a:lnTo>
                    <a:lnTo>
                      <a:pt x="1610" y="867"/>
                    </a:lnTo>
                    <a:lnTo>
                      <a:pt x="1610" y="870"/>
                    </a:lnTo>
                    <a:lnTo>
                      <a:pt x="1613" y="870"/>
                    </a:lnTo>
                    <a:lnTo>
                      <a:pt x="1616" y="870"/>
                    </a:lnTo>
                    <a:lnTo>
                      <a:pt x="1618" y="870"/>
                    </a:lnTo>
                    <a:lnTo>
                      <a:pt x="1618" y="872"/>
                    </a:lnTo>
                    <a:lnTo>
                      <a:pt x="1618" y="875"/>
                    </a:lnTo>
                    <a:lnTo>
                      <a:pt x="1621" y="880"/>
                    </a:lnTo>
                    <a:lnTo>
                      <a:pt x="1621" y="883"/>
                    </a:lnTo>
                    <a:lnTo>
                      <a:pt x="1621" y="885"/>
                    </a:lnTo>
                    <a:lnTo>
                      <a:pt x="1621" y="888"/>
                    </a:lnTo>
                    <a:lnTo>
                      <a:pt x="1621" y="891"/>
                    </a:lnTo>
                    <a:lnTo>
                      <a:pt x="1621" y="893"/>
                    </a:lnTo>
                    <a:lnTo>
                      <a:pt x="1623" y="893"/>
                    </a:lnTo>
                    <a:lnTo>
                      <a:pt x="1623" y="896"/>
                    </a:lnTo>
                    <a:lnTo>
                      <a:pt x="1626" y="896"/>
                    </a:lnTo>
                    <a:lnTo>
                      <a:pt x="1626" y="899"/>
                    </a:lnTo>
                    <a:lnTo>
                      <a:pt x="1626" y="901"/>
                    </a:lnTo>
                    <a:lnTo>
                      <a:pt x="1629" y="901"/>
                    </a:lnTo>
                    <a:lnTo>
                      <a:pt x="1629" y="904"/>
                    </a:lnTo>
                    <a:lnTo>
                      <a:pt x="1631" y="904"/>
                    </a:lnTo>
                    <a:lnTo>
                      <a:pt x="1631" y="906"/>
                    </a:lnTo>
                    <a:lnTo>
                      <a:pt x="1634" y="906"/>
                    </a:lnTo>
                    <a:lnTo>
                      <a:pt x="1634" y="909"/>
                    </a:lnTo>
                    <a:lnTo>
                      <a:pt x="1636" y="909"/>
                    </a:lnTo>
                    <a:lnTo>
                      <a:pt x="1636" y="912"/>
                    </a:lnTo>
                    <a:lnTo>
                      <a:pt x="1639" y="912"/>
                    </a:lnTo>
                    <a:lnTo>
                      <a:pt x="1642" y="912"/>
                    </a:lnTo>
                    <a:lnTo>
                      <a:pt x="1644" y="912"/>
                    </a:lnTo>
                    <a:lnTo>
                      <a:pt x="1647" y="914"/>
                    </a:lnTo>
                    <a:lnTo>
                      <a:pt x="1647" y="917"/>
                    </a:lnTo>
                    <a:lnTo>
                      <a:pt x="1650" y="922"/>
                    </a:lnTo>
                    <a:lnTo>
                      <a:pt x="1650" y="925"/>
                    </a:lnTo>
                    <a:lnTo>
                      <a:pt x="1652" y="927"/>
                    </a:lnTo>
                    <a:lnTo>
                      <a:pt x="1652" y="930"/>
                    </a:lnTo>
                    <a:lnTo>
                      <a:pt x="1655" y="930"/>
                    </a:lnTo>
                    <a:lnTo>
                      <a:pt x="1660" y="938"/>
                    </a:lnTo>
                    <a:lnTo>
                      <a:pt x="1660" y="940"/>
                    </a:lnTo>
                    <a:lnTo>
                      <a:pt x="1660" y="943"/>
                    </a:lnTo>
                    <a:lnTo>
                      <a:pt x="1660" y="946"/>
                    </a:lnTo>
                    <a:lnTo>
                      <a:pt x="1660" y="948"/>
                    </a:lnTo>
                    <a:lnTo>
                      <a:pt x="1660" y="951"/>
                    </a:lnTo>
                    <a:lnTo>
                      <a:pt x="1660" y="953"/>
                    </a:lnTo>
                    <a:lnTo>
                      <a:pt x="1660" y="956"/>
                    </a:lnTo>
                    <a:lnTo>
                      <a:pt x="1657" y="959"/>
                    </a:lnTo>
                    <a:lnTo>
                      <a:pt x="1657" y="961"/>
                    </a:lnTo>
                    <a:lnTo>
                      <a:pt x="1657" y="964"/>
                    </a:lnTo>
                    <a:lnTo>
                      <a:pt x="1657" y="966"/>
                    </a:lnTo>
                    <a:lnTo>
                      <a:pt x="1655" y="966"/>
                    </a:lnTo>
                    <a:lnTo>
                      <a:pt x="1655" y="969"/>
                    </a:lnTo>
                    <a:lnTo>
                      <a:pt x="1657" y="969"/>
                    </a:lnTo>
                    <a:lnTo>
                      <a:pt x="1657" y="972"/>
                    </a:lnTo>
                    <a:lnTo>
                      <a:pt x="1657" y="974"/>
                    </a:lnTo>
                    <a:lnTo>
                      <a:pt x="1655" y="977"/>
                    </a:lnTo>
                    <a:lnTo>
                      <a:pt x="1652" y="980"/>
                    </a:lnTo>
                    <a:lnTo>
                      <a:pt x="1652" y="982"/>
                    </a:lnTo>
                    <a:lnTo>
                      <a:pt x="1652" y="985"/>
                    </a:lnTo>
                    <a:lnTo>
                      <a:pt x="1650" y="985"/>
                    </a:lnTo>
                    <a:lnTo>
                      <a:pt x="1647" y="987"/>
                    </a:lnTo>
                    <a:lnTo>
                      <a:pt x="1647" y="990"/>
                    </a:lnTo>
                    <a:lnTo>
                      <a:pt x="1644" y="993"/>
                    </a:lnTo>
                    <a:lnTo>
                      <a:pt x="1642" y="993"/>
                    </a:lnTo>
                    <a:lnTo>
                      <a:pt x="1639" y="993"/>
                    </a:lnTo>
                    <a:lnTo>
                      <a:pt x="1639" y="995"/>
                    </a:lnTo>
                    <a:lnTo>
                      <a:pt x="1647" y="995"/>
                    </a:lnTo>
                    <a:lnTo>
                      <a:pt x="1647" y="998"/>
                    </a:lnTo>
                    <a:lnTo>
                      <a:pt x="1644" y="998"/>
                    </a:lnTo>
                    <a:lnTo>
                      <a:pt x="1642" y="998"/>
                    </a:lnTo>
                    <a:lnTo>
                      <a:pt x="1642" y="1000"/>
                    </a:lnTo>
                    <a:lnTo>
                      <a:pt x="1642" y="1003"/>
                    </a:lnTo>
                    <a:lnTo>
                      <a:pt x="1639" y="1003"/>
                    </a:lnTo>
                    <a:lnTo>
                      <a:pt x="1639" y="1006"/>
                    </a:lnTo>
                    <a:lnTo>
                      <a:pt x="1642" y="1003"/>
                    </a:lnTo>
                    <a:lnTo>
                      <a:pt x="1644" y="1003"/>
                    </a:lnTo>
                    <a:lnTo>
                      <a:pt x="1647" y="1006"/>
                    </a:lnTo>
                    <a:lnTo>
                      <a:pt x="1647" y="1008"/>
                    </a:lnTo>
                    <a:lnTo>
                      <a:pt x="1644" y="1006"/>
                    </a:lnTo>
                    <a:lnTo>
                      <a:pt x="1642" y="1006"/>
                    </a:lnTo>
                    <a:lnTo>
                      <a:pt x="1636" y="1011"/>
                    </a:lnTo>
                    <a:lnTo>
                      <a:pt x="1636" y="1013"/>
                    </a:lnTo>
                    <a:lnTo>
                      <a:pt x="1636" y="1016"/>
                    </a:lnTo>
                    <a:lnTo>
                      <a:pt x="1636" y="1019"/>
                    </a:lnTo>
                    <a:lnTo>
                      <a:pt x="1636" y="1021"/>
                    </a:lnTo>
                    <a:lnTo>
                      <a:pt x="1631" y="1021"/>
                    </a:lnTo>
                    <a:lnTo>
                      <a:pt x="1629" y="1021"/>
                    </a:lnTo>
                    <a:lnTo>
                      <a:pt x="1623" y="1021"/>
                    </a:lnTo>
                    <a:lnTo>
                      <a:pt x="1621" y="1021"/>
                    </a:lnTo>
                    <a:lnTo>
                      <a:pt x="1618" y="1021"/>
                    </a:lnTo>
                    <a:lnTo>
                      <a:pt x="1616" y="1021"/>
                    </a:lnTo>
                    <a:lnTo>
                      <a:pt x="1613" y="1021"/>
                    </a:lnTo>
                    <a:lnTo>
                      <a:pt x="1610" y="1021"/>
                    </a:lnTo>
                    <a:lnTo>
                      <a:pt x="1608" y="1021"/>
                    </a:lnTo>
                    <a:lnTo>
                      <a:pt x="1605" y="1019"/>
                    </a:lnTo>
                    <a:lnTo>
                      <a:pt x="1603" y="1019"/>
                    </a:lnTo>
                    <a:lnTo>
                      <a:pt x="1600" y="1016"/>
                    </a:lnTo>
                    <a:lnTo>
                      <a:pt x="1597" y="1016"/>
                    </a:lnTo>
                    <a:lnTo>
                      <a:pt x="1595" y="1016"/>
                    </a:lnTo>
                    <a:lnTo>
                      <a:pt x="1592" y="1016"/>
                    </a:lnTo>
                    <a:lnTo>
                      <a:pt x="1590" y="1016"/>
                    </a:lnTo>
                    <a:lnTo>
                      <a:pt x="1590" y="1013"/>
                    </a:lnTo>
                    <a:lnTo>
                      <a:pt x="1587" y="1013"/>
                    </a:lnTo>
                    <a:lnTo>
                      <a:pt x="1584" y="1013"/>
                    </a:lnTo>
                    <a:lnTo>
                      <a:pt x="1584" y="1016"/>
                    </a:lnTo>
                    <a:lnTo>
                      <a:pt x="1582" y="1016"/>
                    </a:lnTo>
                    <a:lnTo>
                      <a:pt x="1582" y="1019"/>
                    </a:lnTo>
                    <a:lnTo>
                      <a:pt x="1582" y="1021"/>
                    </a:lnTo>
                    <a:lnTo>
                      <a:pt x="1584" y="1024"/>
                    </a:lnTo>
                    <a:lnTo>
                      <a:pt x="1584" y="1027"/>
                    </a:lnTo>
                    <a:lnTo>
                      <a:pt x="1582" y="1027"/>
                    </a:lnTo>
                    <a:lnTo>
                      <a:pt x="1579" y="1027"/>
                    </a:lnTo>
                    <a:lnTo>
                      <a:pt x="1579" y="1029"/>
                    </a:lnTo>
                    <a:lnTo>
                      <a:pt x="1576" y="1029"/>
                    </a:lnTo>
                    <a:lnTo>
                      <a:pt x="1574" y="1029"/>
                    </a:lnTo>
                    <a:lnTo>
                      <a:pt x="1571" y="1032"/>
                    </a:lnTo>
                    <a:lnTo>
                      <a:pt x="1569" y="1040"/>
                    </a:lnTo>
                    <a:lnTo>
                      <a:pt x="1566" y="1042"/>
                    </a:lnTo>
                    <a:lnTo>
                      <a:pt x="1563" y="1042"/>
                    </a:lnTo>
                    <a:lnTo>
                      <a:pt x="1563" y="1045"/>
                    </a:lnTo>
                    <a:lnTo>
                      <a:pt x="1561" y="1045"/>
                    </a:lnTo>
                    <a:lnTo>
                      <a:pt x="1556" y="1045"/>
                    </a:lnTo>
                    <a:lnTo>
                      <a:pt x="1553" y="1045"/>
                    </a:lnTo>
                    <a:lnTo>
                      <a:pt x="1550" y="1047"/>
                    </a:lnTo>
                    <a:lnTo>
                      <a:pt x="1548" y="1047"/>
                    </a:lnTo>
                    <a:lnTo>
                      <a:pt x="1548" y="1050"/>
                    </a:lnTo>
                    <a:lnTo>
                      <a:pt x="1548" y="1053"/>
                    </a:lnTo>
                    <a:lnTo>
                      <a:pt x="1548" y="1055"/>
                    </a:lnTo>
                    <a:lnTo>
                      <a:pt x="1548" y="1058"/>
                    </a:lnTo>
                    <a:lnTo>
                      <a:pt x="1545" y="1058"/>
                    </a:lnTo>
                    <a:lnTo>
                      <a:pt x="1545" y="1060"/>
                    </a:lnTo>
                    <a:lnTo>
                      <a:pt x="1543" y="1060"/>
                    </a:lnTo>
                    <a:lnTo>
                      <a:pt x="1540" y="1060"/>
                    </a:lnTo>
                    <a:lnTo>
                      <a:pt x="1540" y="1063"/>
                    </a:lnTo>
                    <a:lnTo>
                      <a:pt x="1537" y="1063"/>
                    </a:lnTo>
                    <a:lnTo>
                      <a:pt x="1532" y="1063"/>
                    </a:lnTo>
                    <a:lnTo>
                      <a:pt x="1529" y="1066"/>
                    </a:lnTo>
                    <a:lnTo>
                      <a:pt x="1527" y="1068"/>
                    </a:lnTo>
                    <a:lnTo>
                      <a:pt x="1524" y="1071"/>
                    </a:lnTo>
                    <a:lnTo>
                      <a:pt x="1522" y="1071"/>
                    </a:lnTo>
                    <a:lnTo>
                      <a:pt x="1516" y="1074"/>
                    </a:lnTo>
                    <a:lnTo>
                      <a:pt x="1514" y="1071"/>
                    </a:lnTo>
                    <a:lnTo>
                      <a:pt x="1511" y="1071"/>
                    </a:lnTo>
                    <a:lnTo>
                      <a:pt x="1511" y="1068"/>
                    </a:lnTo>
                    <a:lnTo>
                      <a:pt x="1509" y="1068"/>
                    </a:lnTo>
                    <a:lnTo>
                      <a:pt x="1509" y="1066"/>
                    </a:lnTo>
                    <a:lnTo>
                      <a:pt x="1506" y="1066"/>
                    </a:lnTo>
                    <a:lnTo>
                      <a:pt x="1503" y="1066"/>
                    </a:lnTo>
                    <a:lnTo>
                      <a:pt x="1501" y="1066"/>
                    </a:lnTo>
                    <a:lnTo>
                      <a:pt x="1498" y="1071"/>
                    </a:lnTo>
                    <a:lnTo>
                      <a:pt x="1498" y="1074"/>
                    </a:lnTo>
                    <a:lnTo>
                      <a:pt x="1501" y="1074"/>
                    </a:lnTo>
                    <a:lnTo>
                      <a:pt x="1498" y="1076"/>
                    </a:lnTo>
                    <a:lnTo>
                      <a:pt x="1498" y="1079"/>
                    </a:lnTo>
                    <a:lnTo>
                      <a:pt x="1496" y="1079"/>
                    </a:lnTo>
                    <a:lnTo>
                      <a:pt x="1493" y="1076"/>
                    </a:lnTo>
                    <a:lnTo>
                      <a:pt x="1490" y="1074"/>
                    </a:lnTo>
                    <a:lnTo>
                      <a:pt x="1485" y="1071"/>
                    </a:lnTo>
                    <a:lnTo>
                      <a:pt x="1485" y="1068"/>
                    </a:lnTo>
                    <a:lnTo>
                      <a:pt x="1485" y="1066"/>
                    </a:lnTo>
                    <a:lnTo>
                      <a:pt x="1485" y="1060"/>
                    </a:lnTo>
                    <a:lnTo>
                      <a:pt x="1482" y="1060"/>
                    </a:lnTo>
                    <a:lnTo>
                      <a:pt x="1482" y="1058"/>
                    </a:lnTo>
                    <a:lnTo>
                      <a:pt x="1480" y="1058"/>
                    </a:lnTo>
                    <a:lnTo>
                      <a:pt x="1477" y="1055"/>
                    </a:lnTo>
                    <a:lnTo>
                      <a:pt x="1477" y="1053"/>
                    </a:lnTo>
                    <a:lnTo>
                      <a:pt x="1475" y="1055"/>
                    </a:lnTo>
                    <a:lnTo>
                      <a:pt x="1472" y="1055"/>
                    </a:lnTo>
                    <a:lnTo>
                      <a:pt x="1469" y="1055"/>
                    </a:lnTo>
                    <a:lnTo>
                      <a:pt x="1467" y="1055"/>
                    </a:lnTo>
                    <a:lnTo>
                      <a:pt x="1462" y="1053"/>
                    </a:lnTo>
                    <a:lnTo>
                      <a:pt x="1459" y="1053"/>
                    </a:lnTo>
                    <a:lnTo>
                      <a:pt x="1456" y="1053"/>
                    </a:lnTo>
                    <a:lnTo>
                      <a:pt x="1454" y="1055"/>
                    </a:lnTo>
                    <a:lnTo>
                      <a:pt x="1451" y="1055"/>
                    </a:lnTo>
                    <a:lnTo>
                      <a:pt x="1449" y="1055"/>
                    </a:lnTo>
                    <a:lnTo>
                      <a:pt x="1446" y="1055"/>
                    </a:lnTo>
                    <a:lnTo>
                      <a:pt x="1446" y="1058"/>
                    </a:lnTo>
                    <a:lnTo>
                      <a:pt x="1443" y="1058"/>
                    </a:lnTo>
                    <a:lnTo>
                      <a:pt x="1441" y="1058"/>
                    </a:lnTo>
                    <a:lnTo>
                      <a:pt x="1441" y="1060"/>
                    </a:lnTo>
                    <a:lnTo>
                      <a:pt x="1438" y="1066"/>
                    </a:lnTo>
                    <a:lnTo>
                      <a:pt x="1436" y="1068"/>
                    </a:lnTo>
                    <a:lnTo>
                      <a:pt x="1428" y="1074"/>
                    </a:lnTo>
                    <a:lnTo>
                      <a:pt x="1425" y="1076"/>
                    </a:lnTo>
                    <a:lnTo>
                      <a:pt x="1422" y="1079"/>
                    </a:lnTo>
                    <a:lnTo>
                      <a:pt x="1422" y="1081"/>
                    </a:lnTo>
                    <a:lnTo>
                      <a:pt x="1420" y="1081"/>
                    </a:lnTo>
                    <a:lnTo>
                      <a:pt x="1420" y="1084"/>
                    </a:lnTo>
                    <a:lnTo>
                      <a:pt x="1420" y="1087"/>
                    </a:lnTo>
                    <a:lnTo>
                      <a:pt x="1417" y="1087"/>
                    </a:lnTo>
                    <a:lnTo>
                      <a:pt x="1417" y="1089"/>
                    </a:lnTo>
                    <a:lnTo>
                      <a:pt x="1415" y="1089"/>
                    </a:lnTo>
                    <a:lnTo>
                      <a:pt x="1412" y="1089"/>
                    </a:lnTo>
                    <a:lnTo>
                      <a:pt x="1412" y="1092"/>
                    </a:lnTo>
                    <a:lnTo>
                      <a:pt x="1412" y="1094"/>
                    </a:lnTo>
                    <a:lnTo>
                      <a:pt x="1415" y="1094"/>
                    </a:lnTo>
                    <a:lnTo>
                      <a:pt x="1412" y="1094"/>
                    </a:lnTo>
                    <a:lnTo>
                      <a:pt x="1409" y="1097"/>
                    </a:lnTo>
                    <a:lnTo>
                      <a:pt x="1407" y="1097"/>
                    </a:lnTo>
                    <a:lnTo>
                      <a:pt x="1407" y="1100"/>
                    </a:lnTo>
                    <a:lnTo>
                      <a:pt x="1407" y="1102"/>
                    </a:lnTo>
                    <a:lnTo>
                      <a:pt x="1404" y="1102"/>
                    </a:lnTo>
                    <a:lnTo>
                      <a:pt x="1404" y="1105"/>
                    </a:lnTo>
                    <a:lnTo>
                      <a:pt x="1402" y="1105"/>
                    </a:lnTo>
                    <a:lnTo>
                      <a:pt x="1402" y="1107"/>
                    </a:lnTo>
                    <a:lnTo>
                      <a:pt x="1399" y="1107"/>
                    </a:lnTo>
                    <a:lnTo>
                      <a:pt x="1399" y="1110"/>
                    </a:lnTo>
                    <a:lnTo>
                      <a:pt x="1396" y="1113"/>
                    </a:lnTo>
                    <a:lnTo>
                      <a:pt x="1396" y="1115"/>
                    </a:lnTo>
                    <a:lnTo>
                      <a:pt x="1394" y="1115"/>
                    </a:lnTo>
                    <a:lnTo>
                      <a:pt x="1391" y="1118"/>
                    </a:lnTo>
                    <a:lnTo>
                      <a:pt x="1389" y="1118"/>
                    </a:lnTo>
                    <a:lnTo>
                      <a:pt x="1386" y="1118"/>
                    </a:lnTo>
                    <a:lnTo>
                      <a:pt x="1386" y="1121"/>
                    </a:lnTo>
                    <a:lnTo>
                      <a:pt x="1383" y="1121"/>
                    </a:lnTo>
                    <a:lnTo>
                      <a:pt x="1383" y="1123"/>
                    </a:lnTo>
                    <a:lnTo>
                      <a:pt x="1381" y="1123"/>
                    </a:lnTo>
                    <a:lnTo>
                      <a:pt x="1378" y="1123"/>
                    </a:lnTo>
                    <a:lnTo>
                      <a:pt x="1378" y="1126"/>
                    </a:lnTo>
                    <a:lnTo>
                      <a:pt x="1375" y="1126"/>
                    </a:lnTo>
                    <a:lnTo>
                      <a:pt x="1373" y="1126"/>
                    </a:lnTo>
                    <a:lnTo>
                      <a:pt x="1373" y="1128"/>
                    </a:lnTo>
                    <a:lnTo>
                      <a:pt x="1370" y="1128"/>
                    </a:lnTo>
                    <a:lnTo>
                      <a:pt x="1370" y="1126"/>
                    </a:lnTo>
                    <a:lnTo>
                      <a:pt x="1368" y="1126"/>
                    </a:lnTo>
                    <a:lnTo>
                      <a:pt x="1368" y="1128"/>
                    </a:lnTo>
                    <a:lnTo>
                      <a:pt x="1365" y="1128"/>
                    </a:lnTo>
                    <a:lnTo>
                      <a:pt x="1362" y="1128"/>
                    </a:lnTo>
                    <a:lnTo>
                      <a:pt x="1362" y="1126"/>
                    </a:lnTo>
                    <a:lnTo>
                      <a:pt x="1360" y="1126"/>
                    </a:lnTo>
                    <a:lnTo>
                      <a:pt x="1357" y="1126"/>
                    </a:lnTo>
                    <a:lnTo>
                      <a:pt x="1357" y="1123"/>
                    </a:lnTo>
                    <a:lnTo>
                      <a:pt x="1355" y="1123"/>
                    </a:lnTo>
                    <a:lnTo>
                      <a:pt x="1355" y="1121"/>
                    </a:lnTo>
                    <a:lnTo>
                      <a:pt x="1352" y="1118"/>
                    </a:lnTo>
                    <a:lnTo>
                      <a:pt x="1349" y="1115"/>
                    </a:lnTo>
                    <a:lnTo>
                      <a:pt x="1349" y="1113"/>
                    </a:lnTo>
                    <a:lnTo>
                      <a:pt x="1349" y="1110"/>
                    </a:lnTo>
                    <a:lnTo>
                      <a:pt x="1349" y="1107"/>
                    </a:lnTo>
                    <a:lnTo>
                      <a:pt x="1347" y="1107"/>
                    </a:lnTo>
                    <a:lnTo>
                      <a:pt x="1344" y="1107"/>
                    </a:lnTo>
                    <a:lnTo>
                      <a:pt x="1342" y="1107"/>
                    </a:lnTo>
                    <a:lnTo>
                      <a:pt x="1339" y="1107"/>
                    </a:lnTo>
                    <a:lnTo>
                      <a:pt x="1339" y="1110"/>
                    </a:lnTo>
                    <a:lnTo>
                      <a:pt x="1336" y="1107"/>
                    </a:lnTo>
                    <a:lnTo>
                      <a:pt x="1334" y="1107"/>
                    </a:lnTo>
                    <a:lnTo>
                      <a:pt x="1331" y="1107"/>
                    </a:lnTo>
                    <a:lnTo>
                      <a:pt x="1331" y="1105"/>
                    </a:lnTo>
                    <a:lnTo>
                      <a:pt x="1328" y="1105"/>
                    </a:lnTo>
                    <a:lnTo>
                      <a:pt x="1328" y="1102"/>
                    </a:lnTo>
                    <a:lnTo>
                      <a:pt x="1326" y="1102"/>
                    </a:lnTo>
                    <a:lnTo>
                      <a:pt x="1323" y="1102"/>
                    </a:lnTo>
                    <a:lnTo>
                      <a:pt x="1323" y="1105"/>
                    </a:lnTo>
                    <a:lnTo>
                      <a:pt x="1321" y="1105"/>
                    </a:lnTo>
                    <a:lnTo>
                      <a:pt x="1318" y="1105"/>
                    </a:lnTo>
                    <a:lnTo>
                      <a:pt x="1315" y="1105"/>
                    </a:lnTo>
                    <a:lnTo>
                      <a:pt x="1313" y="1105"/>
                    </a:lnTo>
                    <a:lnTo>
                      <a:pt x="1310" y="1107"/>
                    </a:lnTo>
                    <a:lnTo>
                      <a:pt x="1310" y="1110"/>
                    </a:lnTo>
                    <a:lnTo>
                      <a:pt x="1310" y="1113"/>
                    </a:lnTo>
                    <a:lnTo>
                      <a:pt x="1308" y="1113"/>
                    </a:lnTo>
                    <a:lnTo>
                      <a:pt x="1305" y="1115"/>
                    </a:lnTo>
                    <a:lnTo>
                      <a:pt x="1302" y="1118"/>
                    </a:lnTo>
                    <a:lnTo>
                      <a:pt x="1300" y="1118"/>
                    </a:lnTo>
                    <a:lnTo>
                      <a:pt x="1297" y="1118"/>
                    </a:lnTo>
                    <a:lnTo>
                      <a:pt x="1292" y="1123"/>
                    </a:lnTo>
                    <a:lnTo>
                      <a:pt x="1292" y="1128"/>
                    </a:lnTo>
                    <a:lnTo>
                      <a:pt x="1292" y="1134"/>
                    </a:lnTo>
                    <a:lnTo>
                      <a:pt x="1289" y="1134"/>
                    </a:lnTo>
                    <a:lnTo>
                      <a:pt x="1284" y="1136"/>
                    </a:lnTo>
                    <a:lnTo>
                      <a:pt x="1281" y="1136"/>
                    </a:lnTo>
                    <a:lnTo>
                      <a:pt x="1281" y="1139"/>
                    </a:lnTo>
                    <a:lnTo>
                      <a:pt x="1279" y="1139"/>
                    </a:lnTo>
                    <a:lnTo>
                      <a:pt x="1279" y="1141"/>
                    </a:lnTo>
                    <a:lnTo>
                      <a:pt x="1279" y="1144"/>
                    </a:lnTo>
                    <a:lnTo>
                      <a:pt x="1276" y="1144"/>
                    </a:lnTo>
                    <a:lnTo>
                      <a:pt x="1274" y="1144"/>
                    </a:lnTo>
                    <a:lnTo>
                      <a:pt x="1271" y="1144"/>
                    </a:lnTo>
                    <a:lnTo>
                      <a:pt x="1271" y="1147"/>
                    </a:lnTo>
                    <a:lnTo>
                      <a:pt x="1268" y="1147"/>
                    </a:lnTo>
                    <a:lnTo>
                      <a:pt x="1266" y="1149"/>
                    </a:lnTo>
                    <a:lnTo>
                      <a:pt x="1263" y="1149"/>
                    </a:lnTo>
                    <a:lnTo>
                      <a:pt x="1261" y="1147"/>
                    </a:lnTo>
                    <a:lnTo>
                      <a:pt x="1258" y="1147"/>
                    </a:lnTo>
                    <a:lnTo>
                      <a:pt x="1255" y="1147"/>
                    </a:lnTo>
                    <a:lnTo>
                      <a:pt x="1255" y="1149"/>
                    </a:lnTo>
                    <a:lnTo>
                      <a:pt x="1253" y="1149"/>
                    </a:lnTo>
                    <a:lnTo>
                      <a:pt x="1250" y="1149"/>
                    </a:lnTo>
                    <a:lnTo>
                      <a:pt x="1250" y="1152"/>
                    </a:lnTo>
                    <a:lnTo>
                      <a:pt x="1248" y="1152"/>
                    </a:lnTo>
                    <a:lnTo>
                      <a:pt x="1248" y="1155"/>
                    </a:lnTo>
                    <a:lnTo>
                      <a:pt x="1245" y="1155"/>
                    </a:lnTo>
                    <a:lnTo>
                      <a:pt x="1242" y="1155"/>
                    </a:lnTo>
                    <a:lnTo>
                      <a:pt x="1240" y="1155"/>
                    </a:lnTo>
                    <a:lnTo>
                      <a:pt x="1237" y="1155"/>
                    </a:lnTo>
                    <a:lnTo>
                      <a:pt x="1237" y="1152"/>
                    </a:lnTo>
                    <a:lnTo>
                      <a:pt x="1235" y="1152"/>
                    </a:lnTo>
                    <a:lnTo>
                      <a:pt x="1232" y="1152"/>
                    </a:lnTo>
                    <a:lnTo>
                      <a:pt x="1229" y="1152"/>
                    </a:lnTo>
                    <a:lnTo>
                      <a:pt x="1227" y="1155"/>
                    </a:lnTo>
                    <a:lnTo>
                      <a:pt x="1224" y="1155"/>
                    </a:lnTo>
                    <a:lnTo>
                      <a:pt x="1221" y="1155"/>
                    </a:lnTo>
                    <a:lnTo>
                      <a:pt x="1219" y="1157"/>
                    </a:lnTo>
                    <a:lnTo>
                      <a:pt x="1219" y="1160"/>
                    </a:lnTo>
                    <a:lnTo>
                      <a:pt x="1219" y="1162"/>
                    </a:lnTo>
                    <a:lnTo>
                      <a:pt x="1216" y="1162"/>
                    </a:lnTo>
                    <a:lnTo>
                      <a:pt x="1216" y="1165"/>
                    </a:lnTo>
                    <a:lnTo>
                      <a:pt x="1214" y="1168"/>
                    </a:lnTo>
                    <a:lnTo>
                      <a:pt x="1214" y="1170"/>
                    </a:lnTo>
                    <a:lnTo>
                      <a:pt x="1214" y="1173"/>
                    </a:lnTo>
                    <a:lnTo>
                      <a:pt x="1216" y="1173"/>
                    </a:lnTo>
                    <a:lnTo>
                      <a:pt x="1219" y="1173"/>
                    </a:lnTo>
                    <a:lnTo>
                      <a:pt x="1219" y="1178"/>
                    </a:lnTo>
                    <a:lnTo>
                      <a:pt x="1221" y="1178"/>
                    </a:lnTo>
                    <a:lnTo>
                      <a:pt x="1221" y="1181"/>
                    </a:lnTo>
                    <a:lnTo>
                      <a:pt x="1219" y="1183"/>
                    </a:lnTo>
                    <a:lnTo>
                      <a:pt x="1219" y="1181"/>
                    </a:lnTo>
                    <a:lnTo>
                      <a:pt x="1216" y="1178"/>
                    </a:lnTo>
                    <a:lnTo>
                      <a:pt x="1216" y="1181"/>
                    </a:lnTo>
                    <a:lnTo>
                      <a:pt x="1216" y="1183"/>
                    </a:lnTo>
                    <a:lnTo>
                      <a:pt x="1214" y="1183"/>
                    </a:lnTo>
                    <a:lnTo>
                      <a:pt x="1208" y="1186"/>
                    </a:lnTo>
                    <a:lnTo>
                      <a:pt x="1206" y="1186"/>
                    </a:lnTo>
                    <a:lnTo>
                      <a:pt x="1201" y="1188"/>
                    </a:lnTo>
                    <a:lnTo>
                      <a:pt x="1201" y="1186"/>
                    </a:lnTo>
                    <a:lnTo>
                      <a:pt x="1198" y="1186"/>
                    </a:lnTo>
                    <a:lnTo>
                      <a:pt x="1195" y="1186"/>
                    </a:lnTo>
                    <a:lnTo>
                      <a:pt x="1193" y="1186"/>
                    </a:lnTo>
                    <a:lnTo>
                      <a:pt x="1193" y="1188"/>
                    </a:lnTo>
                    <a:lnTo>
                      <a:pt x="1193" y="1191"/>
                    </a:lnTo>
                    <a:lnTo>
                      <a:pt x="1190" y="1191"/>
                    </a:lnTo>
                    <a:lnTo>
                      <a:pt x="1188" y="1188"/>
                    </a:lnTo>
                    <a:lnTo>
                      <a:pt x="1188" y="1186"/>
                    </a:lnTo>
                    <a:lnTo>
                      <a:pt x="1185" y="1186"/>
                    </a:lnTo>
                    <a:lnTo>
                      <a:pt x="1182" y="1183"/>
                    </a:lnTo>
                    <a:lnTo>
                      <a:pt x="1180" y="1181"/>
                    </a:lnTo>
                    <a:lnTo>
                      <a:pt x="1180" y="1183"/>
                    </a:lnTo>
                    <a:lnTo>
                      <a:pt x="1177" y="1183"/>
                    </a:lnTo>
                    <a:lnTo>
                      <a:pt x="1180" y="1186"/>
                    </a:lnTo>
                    <a:lnTo>
                      <a:pt x="1180" y="1188"/>
                    </a:lnTo>
                    <a:lnTo>
                      <a:pt x="1177" y="1188"/>
                    </a:lnTo>
                    <a:lnTo>
                      <a:pt x="1174" y="1188"/>
                    </a:lnTo>
                    <a:lnTo>
                      <a:pt x="1172" y="1188"/>
                    </a:lnTo>
                    <a:lnTo>
                      <a:pt x="1169" y="1188"/>
                    </a:lnTo>
                    <a:lnTo>
                      <a:pt x="1169" y="1191"/>
                    </a:lnTo>
                    <a:lnTo>
                      <a:pt x="1167" y="1191"/>
                    </a:lnTo>
                    <a:lnTo>
                      <a:pt x="1167" y="1194"/>
                    </a:lnTo>
                    <a:lnTo>
                      <a:pt x="1164" y="1194"/>
                    </a:lnTo>
                    <a:lnTo>
                      <a:pt x="1164" y="1196"/>
                    </a:lnTo>
                    <a:lnTo>
                      <a:pt x="1161" y="1196"/>
                    </a:lnTo>
                    <a:lnTo>
                      <a:pt x="1161" y="1199"/>
                    </a:lnTo>
                    <a:lnTo>
                      <a:pt x="1161" y="1202"/>
                    </a:lnTo>
                    <a:lnTo>
                      <a:pt x="1159" y="1202"/>
                    </a:lnTo>
                    <a:lnTo>
                      <a:pt x="1156" y="1199"/>
                    </a:lnTo>
                    <a:lnTo>
                      <a:pt x="1154" y="1199"/>
                    </a:lnTo>
                    <a:lnTo>
                      <a:pt x="1154" y="1196"/>
                    </a:lnTo>
                    <a:lnTo>
                      <a:pt x="1151" y="1196"/>
                    </a:lnTo>
                    <a:lnTo>
                      <a:pt x="1151" y="1188"/>
                    </a:lnTo>
                    <a:lnTo>
                      <a:pt x="1151" y="1183"/>
                    </a:lnTo>
                    <a:lnTo>
                      <a:pt x="1151" y="1162"/>
                    </a:lnTo>
                    <a:lnTo>
                      <a:pt x="1151" y="1141"/>
                    </a:lnTo>
                    <a:lnTo>
                      <a:pt x="1088" y="1141"/>
                    </a:lnTo>
                    <a:lnTo>
                      <a:pt x="1086" y="1141"/>
                    </a:lnTo>
                    <a:lnTo>
                      <a:pt x="1086" y="1134"/>
                    </a:lnTo>
                    <a:lnTo>
                      <a:pt x="1086" y="1118"/>
                    </a:lnTo>
                    <a:lnTo>
                      <a:pt x="1086" y="1115"/>
                    </a:lnTo>
                    <a:lnTo>
                      <a:pt x="1086" y="1076"/>
                    </a:lnTo>
                    <a:lnTo>
                      <a:pt x="1099" y="1074"/>
                    </a:lnTo>
                    <a:lnTo>
                      <a:pt x="1099" y="1053"/>
                    </a:lnTo>
                    <a:lnTo>
                      <a:pt x="1099" y="1042"/>
                    </a:lnTo>
                    <a:lnTo>
                      <a:pt x="1088" y="1042"/>
                    </a:lnTo>
                    <a:lnTo>
                      <a:pt x="1081" y="1042"/>
                    </a:lnTo>
                    <a:lnTo>
                      <a:pt x="1065" y="1042"/>
                    </a:lnTo>
                    <a:lnTo>
                      <a:pt x="1031" y="1042"/>
                    </a:lnTo>
                    <a:lnTo>
                      <a:pt x="1031" y="1047"/>
                    </a:lnTo>
                    <a:lnTo>
                      <a:pt x="1031" y="1050"/>
                    </a:lnTo>
                    <a:lnTo>
                      <a:pt x="1031" y="1079"/>
                    </a:lnTo>
                    <a:lnTo>
                      <a:pt x="1026" y="1079"/>
                    </a:lnTo>
                    <a:lnTo>
                      <a:pt x="950" y="1079"/>
                    </a:lnTo>
                    <a:lnTo>
                      <a:pt x="697" y="1079"/>
                    </a:lnTo>
                    <a:lnTo>
                      <a:pt x="697" y="1042"/>
                    </a:lnTo>
                    <a:lnTo>
                      <a:pt x="697" y="990"/>
                    </a:lnTo>
                    <a:lnTo>
                      <a:pt x="681" y="990"/>
                    </a:lnTo>
                    <a:lnTo>
                      <a:pt x="655" y="990"/>
                    </a:lnTo>
                    <a:lnTo>
                      <a:pt x="650" y="990"/>
                    </a:lnTo>
                    <a:lnTo>
                      <a:pt x="650" y="953"/>
                    </a:lnTo>
                    <a:lnTo>
                      <a:pt x="652" y="922"/>
                    </a:lnTo>
                    <a:lnTo>
                      <a:pt x="645" y="922"/>
                    </a:lnTo>
                    <a:lnTo>
                      <a:pt x="605" y="919"/>
                    </a:lnTo>
                    <a:lnTo>
                      <a:pt x="600" y="919"/>
                    </a:lnTo>
                    <a:lnTo>
                      <a:pt x="598" y="919"/>
                    </a:lnTo>
                    <a:lnTo>
                      <a:pt x="592" y="919"/>
                    </a:lnTo>
                    <a:lnTo>
                      <a:pt x="592" y="917"/>
                    </a:lnTo>
                    <a:lnTo>
                      <a:pt x="590" y="917"/>
                    </a:lnTo>
                    <a:lnTo>
                      <a:pt x="587" y="917"/>
                    </a:lnTo>
                    <a:lnTo>
                      <a:pt x="585" y="917"/>
                    </a:lnTo>
                    <a:lnTo>
                      <a:pt x="585" y="914"/>
                    </a:lnTo>
                    <a:lnTo>
                      <a:pt x="582" y="914"/>
                    </a:lnTo>
                    <a:lnTo>
                      <a:pt x="579" y="917"/>
                    </a:lnTo>
                    <a:lnTo>
                      <a:pt x="577" y="917"/>
                    </a:lnTo>
                    <a:lnTo>
                      <a:pt x="574" y="917"/>
                    </a:lnTo>
                    <a:lnTo>
                      <a:pt x="572" y="917"/>
                    </a:lnTo>
                    <a:lnTo>
                      <a:pt x="569" y="914"/>
                    </a:lnTo>
                    <a:lnTo>
                      <a:pt x="566" y="914"/>
                    </a:lnTo>
                    <a:lnTo>
                      <a:pt x="564" y="909"/>
                    </a:lnTo>
                    <a:lnTo>
                      <a:pt x="564" y="906"/>
                    </a:lnTo>
                    <a:lnTo>
                      <a:pt x="561" y="904"/>
                    </a:lnTo>
                    <a:lnTo>
                      <a:pt x="561" y="901"/>
                    </a:lnTo>
                    <a:lnTo>
                      <a:pt x="558" y="896"/>
                    </a:lnTo>
                    <a:lnTo>
                      <a:pt x="556" y="893"/>
                    </a:lnTo>
                    <a:lnTo>
                      <a:pt x="553" y="893"/>
                    </a:lnTo>
                    <a:lnTo>
                      <a:pt x="553" y="891"/>
                    </a:lnTo>
                    <a:lnTo>
                      <a:pt x="551" y="891"/>
                    </a:lnTo>
                    <a:lnTo>
                      <a:pt x="548" y="891"/>
                    </a:lnTo>
                    <a:lnTo>
                      <a:pt x="545" y="888"/>
                    </a:lnTo>
                    <a:lnTo>
                      <a:pt x="543" y="888"/>
                    </a:lnTo>
                    <a:lnTo>
                      <a:pt x="543" y="885"/>
                    </a:lnTo>
                    <a:lnTo>
                      <a:pt x="540" y="885"/>
                    </a:lnTo>
                    <a:lnTo>
                      <a:pt x="540" y="883"/>
                    </a:lnTo>
                    <a:lnTo>
                      <a:pt x="540" y="880"/>
                    </a:lnTo>
                    <a:lnTo>
                      <a:pt x="538" y="872"/>
                    </a:lnTo>
                    <a:lnTo>
                      <a:pt x="540" y="872"/>
                    </a:lnTo>
                    <a:lnTo>
                      <a:pt x="540" y="870"/>
                    </a:lnTo>
                    <a:lnTo>
                      <a:pt x="545" y="870"/>
                    </a:lnTo>
                    <a:lnTo>
                      <a:pt x="545" y="867"/>
                    </a:lnTo>
                    <a:lnTo>
                      <a:pt x="548" y="867"/>
                    </a:lnTo>
                    <a:lnTo>
                      <a:pt x="548" y="859"/>
                    </a:lnTo>
                    <a:lnTo>
                      <a:pt x="548" y="857"/>
                    </a:lnTo>
                    <a:lnTo>
                      <a:pt x="551" y="854"/>
                    </a:lnTo>
                    <a:lnTo>
                      <a:pt x="553" y="854"/>
                    </a:lnTo>
                    <a:lnTo>
                      <a:pt x="553" y="852"/>
                    </a:lnTo>
                    <a:lnTo>
                      <a:pt x="556" y="852"/>
                    </a:lnTo>
                    <a:lnTo>
                      <a:pt x="558" y="844"/>
                    </a:lnTo>
                    <a:lnTo>
                      <a:pt x="561" y="838"/>
                    </a:lnTo>
                    <a:lnTo>
                      <a:pt x="564" y="831"/>
                    </a:lnTo>
                    <a:lnTo>
                      <a:pt x="564" y="828"/>
                    </a:lnTo>
                    <a:lnTo>
                      <a:pt x="566" y="825"/>
                    </a:lnTo>
                    <a:lnTo>
                      <a:pt x="566" y="823"/>
                    </a:lnTo>
                    <a:lnTo>
                      <a:pt x="564" y="823"/>
                    </a:lnTo>
                    <a:lnTo>
                      <a:pt x="561" y="823"/>
                    </a:lnTo>
                    <a:lnTo>
                      <a:pt x="561" y="825"/>
                    </a:lnTo>
                    <a:lnTo>
                      <a:pt x="558" y="825"/>
                    </a:lnTo>
                    <a:lnTo>
                      <a:pt x="556" y="828"/>
                    </a:lnTo>
                    <a:lnTo>
                      <a:pt x="553" y="831"/>
                    </a:lnTo>
                    <a:lnTo>
                      <a:pt x="551" y="831"/>
                    </a:lnTo>
                    <a:lnTo>
                      <a:pt x="551" y="833"/>
                    </a:lnTo>
                    <a:lnTo>
                      <a:pt x="548" y="833"/>
                    </a:lnTo>
                    <a:lnTo>
                      <a:pt x="548" y="836"/>
                    </a:lnTo>
                    <a:lnTo>
                      <a:pt x="545" y="836"/>
                    </a:lnTo>
                    <a:lnTo>
                      <a:pt x="545" y="838"/>
                    </a:lnTo>
                    <a:lnTo>
                      <a:pt x="543" y="838"/>
                    </a:lnTo>
                    <a:lnTo>
                      <a:pt x="540" y="841"/>
                    </a:lnTo>
                    <a:lnTo>
                      <a:pt x="535" y="844"/>
                    </a:lnTo>
                    <a:lnTo>
                      <a:pt x="535" y="841"/>
                    </a:lnTo>
                    <a:lnTo>
                      <a:pt x="532" y="841"/>
                    </a:lnTo>
                    <a:lnTo>
                      <a:pt x="532" y="838"/>
                    </a:lnTo>
                    <a:lnTo>
                      <a:pt x="532" y="836"/>
                    </a:lnTo>
                    <a:lnTo>
                      <a:pt x="532" y="828"/>
                    </a:lnTo>
                    <a:lnTo>
                      <a:pt x="527" y="828"/>
                    </a:lnTo>
                    <a:lnTo>
                      <a:pt x="527" y="831"/>
                    </a:lnTo>
                    <a:lnTo>
                      <a:pt x="522" y="833"/>
                    </a:lnTo>
                    <a:lnTo>
                      <a:pt x="519" y="833"/>
                    </a:lnTo>
                    <a:lnTo>
                      <a:pt x="519" y="836"/>
                    </a:lnTo>
                    <a:lnTo>
                      <a:pt x="517" y="836"/>
                    </a:lnTo>
                    <a:lnTo>
                      <a:pt x="517" y="838"/>
                    </a:lnTo>
                    <a:lnTo>
                      <a:pt x="514" y="841"/>
                    </a:lnTo>
                    <a:lnTo>
                      <a:pt x="511" y="844"/>
                    </a:lnTo>
                    <a:lnTo>
                      <a:pt x="511" y="846"/>
                    </a:lnTo>
                    <a:lnTo>
                      <a:pt x="509" y="846"/>
                    </a:lnTo>
                    <a:lnTo>
                      <a:pt x="509" y="849"/>
                    </a:lnTo>
                    <a:lnTo>
                      <a:pt x="506" y="849"/>
                    </a:lnTo>
                    <a:lnTo>
                      <a:pt x="504" y="849"/>
                    </a:lnTo>
                    <a:lnTo>
                      <a:pt x="501" y="849"/>
                    </a:lnTo>
                    <a:lnTo>
                      <a:pt x="501" y="846"/>
                    </a:lnTo>
                    <a:lnTo>
                      <a:pt x="501" y="844"/>
                    </a:lnTo>
                    <a:lnTo>
                      <a:pt x="498" y="844"/>
                    </a:lnTo>
                    <a:lnTo>
                      <a:pt x="496" y="844"/>
                    </a:lnTo>
                    <a:lnTo>
                      <a:pt x="496" y="846"/>
                    </a:lnTo>
                    <a:lnTo>
                      <a:pt x="493" y="846"/>
                    </a:lnTo>
                    <a:lnTo>
                      <a:pt x="493" y="849"/>
                    </a:lnTo>
                    <a:lnTo>
                      <a:pt x="491" y="852"/>
                    </a:lnTo>
                    <a:lnTo>
                      <a:pt x="488" y="852"/>
                    </a:lnTo>
                    <a:lnTo>
                      <a:pt x="485" y="852"/>
                    </a:lnTo>
                    <a:lnTo>
                      <a:pt x="485" y="849"/>
                    </a:lnTo>
                    <a:lnTo>
                      <a:pt x="480" y="849"/>
                    </a:lnTo>
                    <a:lnTo>
                      <a:pt x="478" y="849"/>
                    </a:lnTo>
                    <a:lnTo>
                      <a:pt x="472" y="846"/>
                    </a:lnTo>
                    <a:lnTo>
                      <a:pt x="470" y="846"/>
                    </a:lnTo>
                    <a:lnTo>
                      <a:pt x="467" y="844"/>
                    </a:lnTo>
                    <a:lnTo>
                      <a:pt x="465" y="844"/>
                    </a:lnTo>
                    <a:lnTo>
                      <a:pt x="462" y="844"/>
                    </a:lnTo>
                    <a:lnTo>
                      <a:pt x="462" y="846"/>
                    </a:lnTo>
                    <a:lnTo>
                      <a:pt x="462" y="844"/>
                    </a:lnTo>
                    <a:lnTo>
                      <a:pt x="462" y="841"/>
                    </a:lnTo>
                    <a:lnTo>
                      <a:pt x="459" y="841"/>
                    </a:lnTo>
                    <a:lnTo>
                      <a:pt x="457" y="841"/>
                    </a:lnTo>
                    <a:lnTo>
                      <a:pt x="454" y="841"/>
                    </a:lnTo>
                    <a:lnTo>
                      <a:pt x="451" y="841"/>
                    </a:lnTo>
                    <a:lnTo>
                      <a:pt x="449" y="841"/>
                    </a:lnTo>
                    <a:lnTo>
                      <a:pt x="446" y="841"/>
                    </a:lnTo>
                    <a:lnTo>
                      <a:pt x="444" y="841"/>
                    </a:lnTo>
                    <a:lnTo>
                      <a:pt x="441" y="841"/>
                    </a:lnTo>
                    <a:lnTo>
                      <a:pt x="441" y="838"/>
                    </a:lnTo>
                    <a:lnTo>
                      <a:pt x="438" y="838"/>
                    </a:lnTo>
                    <a:lnTo>
                      <a:pt x="436" y="838"/>
                    </a:lnTo>
                    <a:lnTo>
                      <a:pt x="431" y="838"/>
                    </a:lnTo>
                    <a:lnTo>
                      <a:pt x="431" y="844"/>
                    </a:lnTo>
                    <a:lnTo>
                      <a:pt x="391" y="844"/>
                    </a:lnTo>
                    <a:lnTo>
                      <a:pt x="381" y="844"/>
                    </a:lnTo>
                    <a:lnTo>
                      <a:pt x="342" y="844"/>
                    </a:lnTo>
                    <a:lnTo>
                      <a:pt x="342" y="810"/>
                    </a:lnTo>
                    <a:lnTo>
                      <a:pt x="172" y="815"/>
                    </a:lnTo>
                    <a:lnTo>
                      <a:pt x="156" y="836"/>
                    </a:lnTo>
                    <a:lnTo>
                      <a:pt x="156" y="838"/>
                    </a:lnTo>
                    <a:lnTo>
                      <a:pt x="154" y="841"/>
                    </a:lnTo>
                    <a:lnTo>
                      <a:pt x="156" y="844"/>
                    </a:lnTo>
                    <a:lnTo>
                      <a:pt x="156" y="846"/>
                    </a:lnTo>
                    <a:lnTo>
                      <a:pt x="154" y="846"/>
                    </a:lnTo>
                    <a:lnTo>
                      <a:pt x="154" y="849"/>
                    </a:lnTo>
                    <a:lnTo>
                      <a:pt x="154" y="852"/>
                    </a:lnTo>
                    <a:lnTo>
                      <a:pt x="154" y="854"/>
                    </a:lnTo>
                    <a:lnTo>
                      <a:pt x="154" y="857"/>
                    </a:lnTo>
                    <a:lnTo>
                      <a:pt x="151" y="859"/>
                    </a:lnTo>
                    <a:lnTo>
                      <a:pt x="149" y="859"/>
                    </a:lnTo>
                    <a:lnTo>
                      <a:pt x="146" y="859"/>
                    </a:lnTo>
                    <a:lnTo>
                      <a:pt x="146" y="862"/>
                    </a:lnTo>
                    <a:lnTo>
                      <a:pt x="143" y="865"/>
                    </a:lnTo>
                    <a:lnTo>
                      <a:pt x="143" y="867"/>
                    </a:lnTo>
                    <a:lnTo>
                      <a:pt x="143" y="870"/>
                    </a:lnTo>
                    <a:lnTo>
                      <a:pt x="141" y="870"/>
                    </a:lnTo>
                    <a:lnTo>
                      <a:pt x="141" y="872"/>
                    </a:lnTo>
                    <a:lnTo>
                      <a:pt x="138" y="872"/>
                    </a:lnTo>
                    <a:lnTo>
                      <a:pt x="138" y="875"/>
                    </a:lnTo>
                    <a:lnTo>
                      <a:pt x="136" y="880"/>
                    </a:lnTo>
                    <a:lnTo>
                      <a:pt x="136" y="883"/>
                    </a:lnTo>
                    <a:lnTo>
                      <a:pt x="136" y="885"/>
                    </a:lnTo>
                    <a:lnTo>
                      <a:pt x="136" y="891"/>
                    </a:lnTo>
                    <a:lnTo>
                      <a:pt x="136" y="893"/>
                    </a:lnTo>
                    <a:lnTo>
                      <a:pt x="133" y="893"/>
                    </a:lnTo>
                    <a:lnTo>
                      <a:pt x="133" y="896"/>
                    </a:lnTo>
                    <a:lnTo>
                      <a:pt x="130" y="896"/>
                    </a:lnTo>
                    <a:lnTo>
                      <a:pt x="130" y="899"/>
                    </a:lnTo>
                    <a:lnTo>
                      <a:pt x="128" y="899"/>
                    </a:lnTo>
                    <a:lnTo>
                      <a:pt x="123" y="899"/>
                    </a:lnTo>
                    <a:lnTo>
                      <a:pt x="120" y="899"/>
                    </a:lnTo>
                    <a:lnTo>
                      <a:pt x="117" y="899"/>
                    </a:lnTo>
                    <a:lnTo>
                      <a:pt x="117" y="901"/>
                    </a:lnTo>
                    <a:lnTo>
                      <a:pt x="120" y="904"/>
                    </a:lnTo>
                    <a:lnTo>
                      <a:pt x="120" y="906"/>
                    </a:lnTo>
                    <a:lnTo>
                      <a:pt x="123" y="909"/>
                    </a:lnTo>
                    <a:lnTo>
                      <a:pt x="123" y="912"/>
                    </a:lnTo>
                    <a:lnTo>
                      <a:pt x="120" y="912"/>
                    </a:lnTo>
                    <a:lnTo>
                      <a:pt x="115" y="909"/>
                    </a:lnTo>
                    <a:lnTo>
                      <a:pt x="112" y="909"/>
                    </a:lnTo>
                    <a:lnTo>
                      <a:pt x="110" y="909"/>
                    </a:lnTo>
                    <a:lnTo>
                      <a:pt x="107" y="909"/>
                    </a:lnTo>
                    <a:lnTo>
                      <a:pt x="107" y="912"/>
                    </a:lnTo>
                    <a:lnTo>
                      <a:pt x="107" y="914"/>
                    </a:lnTo>
                    <a:lnTo>
                      <a:pt x="104" y="917"/>
                    </a:lnTo>
                    <a:lnTo>
                      <a:pt x="102" y="917"/>
                    </a:lnTo>
                    <a:lnTo>
                      <a:pt x="99" y="917"/>
                    </a:lnTo>
                    <a:lnTo>
                      <a:pt x="99" y="919"/>
                    </a:lnTo>
                    <a:lnTo>
                      <a:pt x="94" y="922"/>
                    </a:lnTo>
                    <a:lnTo>
                      <a:pt x="94" y="925"/>
                    </a:lnTo>
                    <a:lnTo>
                      <a:pt x="91" y="925"/>
                    </a:lnTo>
                    <a:lnTo>
                      <a:pt x="94" y="930"/>
                    </a:lnTo>
                    <a:lnTo>
                      <a:pt x="91" y="932"/>
                    </a:lnTo>
                    <a:lnTo>
                      <a:pt x="89" y="932"/>
                    </a:lnTo>
                    <a:lnTo>
                      <a:pt x="86" y="932"/>
                    </a:lnTo>
                    <a:lnTo>
                      <a:pt x="86" y="935"/>
                    </a:lnTo>
                    <a:lnTo>
                      <a:pt x="86" y="938"/>
                    </a:lnTo>
                    <a:lnTo>
                      <a:pt x="86" y="940"/>
                    </a:lnTo>
                    <a:lnTo>
                      <a:pt x="86" y="943"/>
                    </a:lnTo>
                    <a:lnTo>
                      <a:pt x="83" y="943"/>
                    </a:lnTo>
                    <a:lnTo>
                      <a:pt x="81" y="943"/>
                    </a:lnTo>
                    <a:lnTo>
                      <a:pt x="76" y="940"/>
                    </a:lnTo>
                    <a:lnTo>
                      <a:pt x="78" y="938"/>
                    </a:lnTo>
                    <a:lnTo>
                      <a:pt x="78" y="935"/>
                    </a:lnTo>
                    <a:lnTo>
                      <a:pt x="78" y="932"/>
                    </a:lnTo>
                    <a:lnTo>
                      <a:pt x="78" y="930"/>
                    </a:lnTo>
                    <a:lnTo>
                      <a:pt x="81" y="922"/>
                    </a:lnTo>
                    <a:lnTo>
                      <a:pt x="81" y="919"/>
                    </a:lnTo>
                    <a:lnTo>
                      <a:pt x="81" y="917"/>
                    </a:lnTo>
                    <a:lnTo>
                      <a:pt x="78" y="914"/>
                    </a:lnTo>
                    <a:lnTo>
                      <a:pt x="78" y="909"/>
                    </a:lnTo>
                    <a:lnTo>
                      <a:pt x="78" y="906"/>
                    </a:lnTo>
                    <a:lnTo>
                      <a:pt x="68" y="875"/>
                    </a:lnTo>
                    <a:lnTo>
                      <a:pt x="76" y="870"/>
                    </a:lnTo>
                    <a:lnTo>
                      <a:pt x="78" y="870"/>
                    </a:lnTo>
                    <a:lnTo>
                      <a:pt x="81" y="867"/>
                    </a:lnTo>
                    <a:lnTo>
                      <a:pt x="86" y="865"/>
                    </a:lnTo>
                    <a:lnTo>
                      <a:pt x="86" y="862"/>
                    </a:lnTo>
                    <a:lnTo>
                      <a:pt x="89" y="862"/>
                    </a:lnTo>
                    <a:lnTo>
                      <a:pt x="91" y="859"/>
                    </a:lnTo>
                    <a:lnTo>
                      <a:pt x="96" y="857"/>
                    </a:lnTo>
                    <a:lnTo>
                      <a:pt x="99" y="854"/>
                    </a:lnTo>
                    <a:lnTo>
                      <a:pt x="102" y="852"/>
                    </a:lnTo>
                    <a:lnTo>
                      <a:pt x="104" y="852"/>
                    </a:lnTo>
                    <a:lnTo>
                      <a:pt x="107" y="849"/>
                    </a:lnTo>
                    <a:lnTo>
                      <a:pt x="110" y="849"/>
                    </a:lnTo>
                    <a:lnTo>
                      <a:pt x="110" y="846"/>
                    </a:lnTo>
                    <a:lnTo>
                      <a:pt x="112" y="846"/>
                    </a:lnTo>
                    <a:lnTo>
                      <a:pt x="115" y="846"/>
                    </a:lnTo>
                    <a:lnTo>
                      <a:pt x="115" y="844"/>
                    </a:lnTo>
                    <a:lnTo>
                      <a:pt x="117" y="844"/>
                    </a:lnTo>
                    <a:lnTo>
                      <a:pt x="120" y="844"/>
                    </a:lnTo>
                    <a:lnTo>
                      <a:pt x="120" y="841"/>
                    </a:lnTo>
                    <a:lnTo>
                      <a:pt x="123" y="841"/>
                    </a:lnTo>
                    <a:lnTo>
                      <a:pt x="123" y="838"/>
                    </a:lnTo>
                    <a:lnTo>
                      <a:pt x="125" y="838"/>
                    </a:lnTo>
                    <a:lnTo>
                      <a:pt x="128" y="838"/>
                    </a:lnTo>
                    <a:lnTo>
                      <a:pt x="130" y="836"/>
                    </a:lnTo>
                    <a:lnTo>
                      <a:pt x="133" y="833"/>
                    </a:lnTo>
                    <a:lnTo>
                      <a:pt x="133" y="831"/>
                    </a:lnTo>
                    <a:lnTo>
                      <a:pt x="136" y="831"/>
                    </a:lnTo>
                    <a:lnTo>
                      <a:pt x="136" y="828"/>
                    </a:lnTo>
                    <a:lnTo>
                      <a:pt x="138" y="828"/>
                    </a:lnTo>
                    <a:lnTo>
                      <a:pt x="138" y="825"/>
                    </a:lnTo>
                    <a:lnTo>
                      <a:pt x="138" y="823"/>
                    </a:lnTo>
                    <a:lnTo>
                      <a:pt x="141" y="823"/>
                    </a:lnTo>
                    <a:lnTo>
                      <a:pt x="138" y="820"/>
                    </a:lnTo>
                    <a:lnTo>
                      <a:pt x="138" y="818"/>
                    </a:lnTo>
                    <a:lnTo>
                      <a:pt x="138" y="815"/>
                    </a:lnTo>
                    <a:lnTo>
                      <a:pt x="141" y="815"/>
                    </a:lnTo>
                    <a:lnTo>
                      <a:pt x="141" y="812"/>
                    </a:lnTo>
                    <a:lnTo>
                      <a:pt x="141" y="810"/>
                    </a:lnTo>
                    <a:lnTo>
                      <a:pt x="143" y="805"/>
                    </a:lnTo>
                    <a:lnTo>
                      <a:pt x="143" y="802"/>
                    </a:lnTo>
                    <a:lnTo>
                      <a:pt x="143" y="799"/>
                    </a:lnTo>
                    <a:lnTo>
                      <a:pt x="143" y="797"/>
                    </a:lnTo>
                    <a:lnTo>
                      <a:pt x="143" y="791"/>
                    </a:lnTo>
                    <a:lnTo>
                      <a:pt x="143" y="789"/>
                    </a:lnTo>
                    <a:lnTo>
                      <a:pt x="143" y="786"/>
                    </a:lnTo>
                    <a:lnTo>
                      <a:pt x="143" y="784"/>
                    </a:lnTo>
                    <a:lnTo>
                      <a:pt x="143" y="781"/>
                    </a:lnTo>
                    <a:lnTo>
                      <a:pt x="141" y="776"/>
                    </a:lnTo>
                    <a:lnTo>
                      <a:pt x="141" y="773"/>
                    </a:lnTo>
                    <a:lnTo>
                      <a:pt x="141" y="771"/>
                    </a:lnTo>
                    <a:lnTo>
                      <a:pt x="141" y="768"/>
                    </a:lnTo>
                    <a:lnTo>
                      <a:pt x="143" y="765"/>
                    </a:lnTo>
                    <a:lnTo>
                      <a:pt x="143" y="763"/>
                    </a:lnTo>
                    <a:lnTo>
                      <a:pt x="146" y="760"/>
                    </a:lnTo>
                    <a:lnTo>
                      <a:pt x="151" y="757"/>
                    </a:lnTo>
                    <a:lnTo>
                      <a:pt x="156" y="755"/>
                    </a:lnTo>
                    <a:lnTo>
                      <a:pt x="159" y="752"/>
                    </a:lnTo>
                    <a:lnTo>
                      <a:pt x="162" y="750"/>
                    </a:lnTo>
                    <a:lnTo>
                      <a:pt x="164" y="747"/>
                    </a:lnTo>
                    <a:lnTo>
                      <a:pt x="167" y="744"/>
                    </a:lnTo>
                    <a:lnTo>
                      <a:pt x="170" y="742"/>
                    </a:lnTo>
                    <a:lnTo>
                      <a:pt x="172" y="739"/>
                    </a:lnTo>
                    <a:lnTo>
                      <a:pt x="175" y="739"/>
                    </a:lnTo>
                    <a:lnTo>
                      <a:pt x="177" y="737"/>
                    </a:lnTo>
                    <a:lnTo>
                      <a:pt x="180" y="737"/>
                    </a:lnTo>
                    <a:lnTo>
                      <a:pt x="180" y="734"/>
                    </a:lnTo>
                    <a:lnTo>
                      <a:pt x="183" y="734"/>
                    </a:lnTo>
                    <a:lnTo>
                      <a:pt x="185" y="734"/>
                    </a:lnTo>
                    <a:lnTo>
                      <a:pt x="185" y="731"/>
                    </a:lnTo>
                    <a:lnTo>
                      <a:pt x="188" y="731"/>
                    </a:lnTo>
                    <a:lnTo>
                      <a:pt x="190" y="731"/>
                    </a:lnTo>
                    <a:lnTo>
                      <a:pt x="190" y="729"/>
                    </a:lnTo>
                    <a:lnTo>
                      <a:pt x="193" y="729"/>
                    </a:lnTo>
                    <a:lnTo>
                      <a:pt x="196" y="726"/>
                    </a:lnTo>
                    <a:lnTo>
                      <a:pt x="196" y="724"/>
                    </a:lnTo>
                    <a:lnTo>
                      <a:pt x="198" y="724"/>
                    </a:lnTo>
                    <a:lnTo>
                      <a:pt x="201" y="721"/>
                    </a:lnTo>
                    <a:lnTo>
                      <a:pt x="201" y="718"/>
                    </a:lnTo>
                    <a:lnTo>
                      <a:pt x="201" y="716"/>
                    </a:lnTo>
                    <a:lnTo>
                      <a:pt x="203" y="716"/>
                    </a:lnTo>
                    <a:lnTo>
                      <a:pt x="206" y="716"/>
                    </a:lnTo>
                    <a:lnTo>
                      <a:pt x="206" y="713"/>
                    </a:lnTo>
                    <a:lnTo>
                      <a:pt x="203" y="713"/>
                    </a:lnTo>
                    <a:lnTo>
                      <a:pt x="203" y="710"/>
                    </a:lnTo>
                    <a:lnTo>
                      <a:pt x="203" y="708"/>
                    </a:lnTo>
                    <a:lnTo>
                      <a:pt x="203" y="705"/>
                    </a:lnTo>
                    <a:lnTo>
                      <a:pt x="203" y="703"/>
                    </a:lnTo>
                    <a:lnTo>
                      <a:pt x="203" y="700"/>
                    </a:lnTo>
                    <a:lnTo>
                      <a:pt x="201" y="697"/>
                    </a:lnTo>
                    <a:lnTo>
                      <a:pt x="201" y="695"/>
                    </a:lnTo>
                    <a:lnTo>
                      <a:pt x="203" y="695"/>
                    </a:lnTo>
                    <a:lnTo>
                      <a:pt x="203" y="692"/>
                    </a:lnTo>
                    <a:lnTo>
                      <a:pt x="206" y="692"/>
                    </a:lnTo>
                    <a:lnTo>
                      <a:pt x="209" y="692"/>
                    </a:lnTo>
                    <a:lnTo>
                      <a:pt x="209" y="690"/>
                    </a:lnTo>
                    <a:lnTo>
                      <a:pt x="209" y="687"/>
                    </a:lnTo>
                    <a:lnTo>
                      <a:pt x="209" y="684"/>
                    </a:lnTo>
                    <a:lnTo>
                      <a:pt x="206" y="684"/>
                    </a:lnTo>
                    <a:lnTo>
                      <a:pt x="206" y="682"/>
                    </a:lnTo>
                    <a:lnTo>
                      <a:pt x="209" y="682"/>
                    </a:lnTo>
                    <a:lnTo>
                      <a:pt x="209" y="679"/>
                    </a:lnTo>
                    <a:lnTo>
                      <a:pt x="211" y="679"/>
                    </a:lnTo>
                    <a:lnTo>
                      <a:pt x="211" y="677"/>
                    </a:lnTo>
                    <a:lnTo>
                      <a:pt x="214" y="674"/>
                    </a:lnTo>
                    <a:lnTo>
                      <a:pt x="214" y="671"/>
                    </a:lnTo>
                    <a:lnTo>
                      <a:pt x="217" y="671"/>
                    </a:lnTo>
                    <a:lnTo>
                      <a:pt x="217" y="669"/>
                    </a:lnTo>
                    <a:lnTo>
                      <a:pt x="219" y="669"/>
                    </a:lnTo>
                    <a:lnTo>
                      <a:pt x="222" y="669"/>
                    </a:lnTo>
                    <a:lnTo>
                      <a:pt x="222" y="666"/>
                    </a:lnTo>
                    <a:lnTo>
                      <a:pt x="224" y="666"/>
                    </a:lnTo>
                    <a:lnTo>
                      <a:pt x="227" y="663"/>
                    </a:lnTo>
                    <a:lnTo>
                      <a:pt x="230" y="663"/>
                    </a:lnTo>
                    <a:lnTo>
                      <a:pt x="232" y="663"/>
                    </a:lnTo>
                    <a:lnTo>
                      <a:pt x="235" y="666"/>
                    </a:lnTo>
                    <a:lnTo>
                      <a:pt x="237" y="666"/>
                    </a:lnTo>
                    <a:lnTo>
                      <a:pt x="243" y="666"/>
                    </a:lnTo>
                    <a:lnTo>
                      <a:pt x="245" y="666"/>
                    </a:lnTo>
                    <a:lnTo>
                      <a:pt x="248" y="666"/>
                    </a:lnTo>
                    <a:lnTo>
                      <a:pt x="250" y="666"/>
                    </a:lnTo>
                    <a:lnTo>
                      <a:pt x="253" y="666"/>
                    </a:lnTo>
                    <a:lnTo>
                      <a:pt x="256" y="666"/>
                    </a:lnTo>
                    <a:lnTo>
                      <a:pt x="258" y="666"/>
                    </a:lnTo>
                    <a:lnTo>
                      <a:pt x="261" y="666"/>
                    </a:lnTo>
                    <a:lnTo>
                      <a:pt x="261" y="669"/>
                    </a:lnTo>
                    <a:lnTo>
                      <a:pt x="261" y="666"/>
                    </a:lnTo>
                    <a:lnTo>
                      <a:pt x="264" y="666"/>
                    </a:lnTo>
                    <a:lnTo>
                      <a:pt x="264" y="663"/>
                    </a:lnTo>
                    <a:lnTo>
                      <a:pt x="266" y="663"/>
                    </a:lnTo>
                    <a:lnTo>
                      <a:pt x="266" y="661"/>
                    </a:lnTo>
                    <a:lnTo>
                      <a:pt x="269" y="661"/>
                    </a:lnTo>
                    <a:lnTo>
                      <a:pt x="269" y="658"/>
                    </a:lnTo>
                    <a:lnTo>
                      <a:pt x="269" y="656"/>
                    </a:lnTo>
                    <a:lnTo>
                      <a:pt x="271" y="656"/>
                    </a:lnTo>
                    <a:lnTo>
                      <a:pt x="271" y="653"/>
                    </a:lnTo>
                    <a:lnTo>
                      <a:pt x="274" y="653"/>
                    </a:lnTo>
                    <a:lnTo>
                      <a:pt x="274" y="650"/>
                    </a:lnTo>
                    <a:lnTo>
                      <a:pt x="277" y="650"/>
                    </a:lnTo>
                    <a:lnTo>
                      <a:pt x="277" y="648"/>
                    </a:lnTo>
                    <a:lnTo>
                      <a:pt x="279" y="648"/>
                    </a:lnTo>
                    <a:lnTo>
                      <a:pt x="279" y="645"/>
                    </a:lnTo>
                    <a:lnTo>
                      <a:pt x="282" y="645"/>
                    </a:lnTo>
                    <a:lnTo>
                      <a:pt x="284" y="645"/>
                    </a:lnTo>
                    <a:lnTo>
                      <a:pt x="284" y="648"/>
                    </a:lnTo>
                    <a:lnTo>
                      <a:pt x="284" y="650"/>
                    </a:lnTo>
                    <a:lnTo>
                      <a:pt x="282" y="650"/>
                    </a:lnTo>
                    <a:lnTo>
                      <a:pt x="282" y="653"/>
                    </a:lnTo>
                    <a:lnTo>
                      <a:pt x="284" y="653"/>
                    </a:lnTo>
                    <a:lnTo>
                      <a:pt x="284" y="650"/>
                    </a:lnTo>
                    <a:lnTo>
                      <a:pt x="287" y="650"/>
                    </a:lnTo>
                    <a:lnTo>
                      <a:pt x="287" y="648"/>
                    </a:lnTo>
                    <a:lnTo>
                      <a:pt x="290" y="648"/>
                    </a:lnTo>
                    <a:lnTo>
                      <a:pt x="290" y="645"/>
                    </a:lnTo>
                    <a:lnTo>
                      <a:pt x="290" y="643"/>
                    </a:lnTo>
                    <a:lnTo>
                      <a:pt x="292" y="643"/>
                    </a:lnTo>
                    <a:lnTo>
                      <a:pt x="292" y="645"/>
                    </a:lnTo>
                    <a:lnTo>
                      <a:pt x="295" y="645"/>
                    </a:lnTo>
                    <a:lnTo>
                      <a:pt x="297" y="645"/>
                    </a:lnTo>
                    <a:lnTo>
                      <a:pt x="300" y="643"/>
                    </a:lnTo>
                    <a:lnTo>
                      <a:pt x="297" y="643"/>
                    </a:lnTo>
                    <a:lnTo>
                      <a:pt x="297" y="640"/>
                    </a:lnTo>
                    <a:lnTo>
                      <a:pt x="300" y="640"/>
                    </a:lnTo>
                    <a:lnTo>
                      <a:pt x="300" y="637"/>
                    </a:lnTo>
                    <a:lnTo>
                      <a:pt x="303" y="637"/>
                    </a:lnTo>
                    <a:lnTo>
                      <a:pt x="305" y="637"/>
                    </a:lnTo>
                    <a:lnTo>
                      <a:pt x="308" y="637"/>
                    </a:lnTo>
                    <a:lnTo>
                      <a:pt x="311" y="637"/>
                    </a:lnTo>
                    <a:lnTo>
                      <a:pt x="311" y="635"/>
                    </a:lnTo>
                    <a:lnTo>
                      <a:pt x="313" y="635"/>
                    </a:lnTo>
                    <a:lnTo>
                      <a:pt x="316" y="635"/>
                    </a:lnTo>
                    <a:lnTo>
                      <a:pt x="318" y="635"/>
                    </a:lnTo>
                    <a:lnTo>
                      <a:pt x="321" y="635"/>
                    </a:lnTo>
                    <a:lnTo>
                      <a:pt x="329" y="632"/>
                    </a:lnTo>
                    <a:lnTo>
                      <a:pt x="331" y="632"/>
                    </a:lnTo>
                    <a:lnTo>
                      <a:pt x="331" y="630"/>
                    </a:lnTo>
                    <a:lnTo>
                      <a:pt x="334" y="630"/>
                    </a:lnTo>
                    <a:lnTo>
                      <a:pt x="334" y="632"/>
                    </a:lnTo>
                    <a:lnTo>
                      <a:pt x="337" y="632"/>
                    </a:lnTo>
                    <a:lnTo>
                      <a:pt x="337" y="630"/>
                    </a:lnTo>
                    <a:lnTo>
                      <a:pt x="339" y="630"/>
                    </a:lnTo>
                    <a:lnTo>
                      <a:pt x="342" y="630"/>
                    </a:lnTo>
                    <a:lnTo>
                      <a:pt x="344" y="630"/>
                    </a:lnTo>
                    <a:lnTo>
                      <a:pt x="344" y="627"/>
                    </a:lnTo>
                    <a:lnTo>
                      <a:pt x="347" y="627"/>
                    </a:lnTo>
                    <a:lnTo>
                      <a:pt x="350" y="627"/>
                    </a:lnTo>
                    <a:lnTo>
                      <a:pt x="350" y="624"/>
                    </a:lnTo>
                    <a:lnTo>
                      <a:pt x="352" y="624"/>
                    </a:lnTo>
                    <a:lnTo>
                      <a:pt x="355" y="624"/>
                    </a:lnTo>
                    <a:lnTo>
                      <a:pt x="357" y="624"/>
                    </a:lnTo>
                    <a:lnTo>
                      <a:pt x="357" y="622"/>
                    </a:lnTo>
                    <a:lnTo>
                      <a:pt x="360" y="622"/>
                    </a:lnTo>
                    <a:lnTo>
                      <a:pt x="363" y="622"/>
                    </a:lnTo>
                    <a:lnTo>
                      <a:pt x="365" y="622"/>
                    </a:lnTo>
                    <a:lnTo>
                      <a:pt x="365" y="619"/>
                    </a:lnTo>
                    <a:lnTo>
                      <a:pt x="368" y="619"/>
                    </a:lnTo>
                    <a:lnTo>
                      <a:pt x="368" y="616"/>
                    </a:lnTo>
                    <a:lnTo>
                      <a:pt x="371" y="616"/>
                    </a:lnTo>
                    <a:lnTo>
                      <a:pt x="371" y="614"/>
                    </a:lnTo>
                    <a:lnTo>
                      <a:pt x="373" y="614"/>
                    </a:lnTo>
                    <a:lnTo>
                      <a:pt x="373" y="611"/>
                    </a:lnTo>
                    <a:lnTo>
                      <a:pt x="373" y="609"/>
                    </a:lnTo>
                    <a:lnTo>
                      <a:pt x="376" y="609"/>
                    </a:lnTo>
                    <a:lnTo>
                      <a:pt x="378" y="609"/>
                    </a:lnTo>
                    <a:lnTo>
                      <a:pt x="381" y="609"/>
                    </a:lnTo>
                    <a:lnTo>
                      <a:pt x="381" y="606"/>
                    </a:lnTo>
                    <a:lnTo>
                      <a:pt x="384" y="606"/>
                    </a:lnTo>
                    <a:lnTo>
                      <a:pt x="384" y="603"/>
                    </a:lnTo>
                    <a:lnTo>
                      <a:pt x="384" y="601"/>
                    </a:lnTo>
                    <a:lnTo>
                      <a:pt x="386" y="601"/>
                    </a:lnTo>
                    <a:lnTo>
                      <a:pt x="386" y="603"/>
                    </a:lnTo>
                    <a:lnTo>
                      <a:pt x="389" y="603"/>
                    </a:lnTo>
                    <a:lnTo>
                      <a:pt x="389" y="601"/>
                    </a:lnTo>
                    <a:lnTo>
                      <a:pt x="391" y="601"/>
                    </a:lnTo>
                    <a:lnTo>
                      <a:pt x="394" y="601"/>
                    </a:lnTo>
                    <a:lnTo>
                      <a:pt x="394" y="598"/>
                    </a:lnTo>
                    <a:lnTo>
                      <a:pt x="397" y="596"/>
                    </a:lnTo>
                    <a:lnTo>
                      <a:pt x="394" y="596"/>
                    </a:lnTo>
                    <a:lnTo>
                      <a:pt x="397" y="596"/>
                    </a:lnTo>
                    <a:lnTo>
                      <a:pt x="399" y="593"/>
                    </a:lnTo>
                    <a:lnTo>
                      <a:pt x="402" y="590"/>
                    </a:lnTo>
                    <a:lnTo>
                      <a:pt x="402" y="588"/>
                    </a:lnTo>
                    <a:lnTo>
                      <a:pt x="402" y="585"/>
                    </a:lnTo>
                    <a:lnTo>
                      <a:pt x="404" y="588"/>
                    </a:lnTo>
                    <a:lnTo>
                      <a:pt x="404" y="585"/>
                    </a:lnTo>
                    <a:lnTo>
                      <a:pt x="407" y="585"/>
                    </a:lnTo>
                    <a:lnTo>
                      <a:pt x="407" y="582"/>
                    </a:lnTo>
                    <a:lnTo>
                      <a:pt x="410" y="582"/>
                    </a:lnTo>
                    <a:lnTo>
                      <a:pt x="410" y="580"/>
                    </a:lnTo>
                    <a:lnTo>
                      <a:pt x="410" y="577"/>
                    </a:lnTo>
                    <a:lnTo>
                      <a:pt x="410" y="575"/>
                    </a:lnTo>
                    <a:lnTo>
                      <a:pt x="412" y="575"/>
                    </a:lnTo>
                    <a:lnTo>
                      <a:pt x="412" y="572"/>
                    </a:lnTo>
                    <a:lnTo>
                      <a:pt x="412" y="569"/>
                    </a:lnTo>
                    <a:lnTo>
                      <a:pt x="415" y="569"/>
                    </a:lnTo>
                    <a:lnTo>
                      <a:pt x="415" y="567"/>
                    </a:lnTo>
                    <a:lnTo>
                      <a:pt x="415" y="564"/>
                    </a:lnTo>
                    <a:lnTo>
                      <a:pt x="415" y="562"/>
                    </a:lnTo>
                    <a:lnTo>
                      <a:pt x="418" y="562"/>
                    </a:lnTo>
                    <a:lnTo>
                      <a:pt x="418" y="559"/>
                    </a:lnTo>
                    <a:lnTo>
                      <a:pt x="418" y="556"/>
                    </a:lnTo>
                    <a:lnTo>
                      <a:pt x="418" y="559"/>
                    </a:lnTo>
                    <a:lnTo>
                      <a:pt x="418" y="556"/>
                    </a:lnTo>
                    <a:lnTo>
                      <a:pt x="420" y="554"/>
                    </a:lnTo>
                    <a:lnTo>
                      <a:pt x="420" y="551"/>
                    </a:lnTo>
                    <a:lnTo>
                      <a:pt x="420" y="549"/>
                    </a:lnTo>
                    <a:lnTo>
                      <a:pt x="420" y="546"/>
                    </a:lnTo>
                    <a:lnTo>
                      <a:pt x="420" y="543"/>
                    </a:lnTo>
                    <a:lnTo>
                      <a:pt x="423" y="543"/>
                    </a:lnTo>
                    <a:lnTo>
                      <a:pt x="423" y="541"/>
                    </a:lnTo>
                    <a:lnTo>
                      <a:pt x="423" y="538"/>
                    </a:lnTo>
                    <a:lnTo>
                      <a:pt x="425" y="538"/>
                    </a:lnTo>
                    <a:lnTo>
                      <a:pt x="425" y="535"/>
                    </a:lnTo>
                    <a:lnTo>
                      <a:pt x="425" y="533"/>
                    </a:lnTo>
                    <a:lnTo>
                      <a:pt x="425" y="530"/>
                    </a:lnTo>
                    <a:lnTo>
                      <a:pt x="425" y="528"/>
                    </a:lnTo>
                    <a:lnTo>
                      <a:pt x="428" y="525"/>
                    </a:lnTo>
                    <a:lnTo>
                      <a:pt x="428" y="522"/>
                    </a:lnTo>
                    <a:lnTo>
                      <a:pt x="428" y="520"/>
                    </a:lnTo>
                    <a:lnTo>
                      <a:pt x="433" y="512"/>
                    </a:lnTo>
                    <a:lnTo>
                      <a:pt x="436" y="509"/>
                    </a:lnTo>
                    <a:lnTo>
                      <a:pt x="438" y="509"/>
                    </a:lnTo>
                    <a:lnTo>
                      <a:pt x="438" y="507"/>
                    </a:lnTo>
                    <a:lnTo>
                      <a:pt x="441" y="507"/>
                    </a:lnTo>
                    <a:lnTo>
                      <a:pt x="441" y="504"/>
                    </a:lnTo>
                    <a:lnTo>
                      <a:pt x="438" y="504"/>
                    </a:lnTo>
                    <a:lnTo>
                      <a:pt x="441" y="504"/>
                    </a:lnTo>
                    <a:lnTo>
                      <a:pt x="441" y="502"/>
                    </a:lnTo>
                    <a:lnTo>
                      <a:pt x="441" y="499"/>
                    </a:lnTo>
                    <a:lnTo>
                      <a:pt x="441" y="496"/>
                    </a:lnTo>
                    <a:lnTo>
                      <a:pt x="438" y="494"/>
                    </a:lnTo>
                    <a:lnTo>
                      <a:pt x="436" y="494"/>
                    </a:lnTo>
                    <a:lnTo>
                      <a:pt x="436" y="491"/>
                    </a:lnTo>
                    <a:lnTo>
                      <a:pt x="438" y="494"/>
                    </a:lnTo>
                    <a:lnTo>
                      <a:pt x="441" y="494"/>
                    </a:lnTo>
                    <a:lnTo>
                      <a:pt x="441" y="496"/>
                    </a:lnTo>
                    <a:lnTo>
                      <a:pt x="444" y="496"/>
                    </a:lnTo>
                    <a:lnTo>
                      <a:pt x="444" y="494"/>
                    </a:lnTo>
                    <a:lnTo>
                      <a:pt x="446" y="494"/>
                    </a:lnTo>
                    <a:lnTo>
                      <a:pt x="449" y="494"/>
                    </a:lnTo>
                    <a:lnTo>
                      <a:pt x="449" y="491"/>
                    </a:lnTo>
                    <a:lnTo>
                      <a:pt x="451" y="491"/>
                    </a:lnTo>
                    <a:lnTo>
                      <a:pt x="451" y="488"/>
                    </a:lnTo>
                    <a:lnTo>
                      <a:pt x="454" y="488"/>
                    </a:lnTo>
                    <a:lnTo>
                      <a:pt x="454" y="486"/>
                    </a:lnTo>
                    <a:lnTo>
                      <a:pt x="457" y="486"/>
                    </a:lnTo>
                    <a:lnTo>
                      <a:pt x="457" y="483"/>
                    </a:lnTo>
                    <a:lnTo>
                      <a:pt x="459" y="483"/>
                    </a:lnTo>
                    <a:lnTo>
                      <a:pt x="459" y="481"/>
                    </a:lnTo>
                    <a:lnTo>
                      <a:pt x="462" y="481"/>
                    </a:lnTo>
                    <a:lnTo>
                      <a:pt x="462" y="478"/>
                    </a:lnTo>
                    <a:lnTo>
                      <a:pt x="465" y="478"/>
                    </a:lnTo>
                    <a:lnTo>
                      <a:pt x="465" y="475"/>
                    </a:lnTo>
                    <a:lnTo>
                      <a:pt x="465" y="473"/>
                    </a:lnTo>
                    <a:lnTo>
                      <a:pt x="465" y="470"/>
                    </a:lnTo>
                    <a:lnTo>
                      <a:pt x="465" y="468"/>
                    </a:lnTo>
                    <a:lnTo>
                      <a:pt x="465" y="465"/>
                    </a:lnTo>
                    <a:lnTo>
                      <a:pt x="467" y="465"/>
                    </a:lnTo>
                    <a:lnTo>
                      <a:pt x="467" y="462"/>
                    </a:lnTo>
                    <a:lnTo>
                      <a:pt x="470" y="462"/>
                    </a:lnTo>
                    <a:lnTo>
                      <a:pt x="472" y="462"/>
                    </a:lnTo>
                    <a:lnTo>
                      <a:pt x="472" y="460"/>
                    </a:lnTo>
                    <a:lnTo>
                      <a:pt x="472" y="457"/>
                    </a:lnTo>
                    <a:lnTo>
                      <a:pt x="475" y="457"/>
                    </a:lnTo>
                    <a:lnTo>
                      <a:pt x="478" y="457"/>
                    </a:lnTo>
                    <a:lnTo>
                      <a:pt x="475" y="457"/>
                    </a:lnTo>
                    <a:lnTo>
                      <a:pt x="475" y="455"/>
                    </a:lnTo>
                    <a:lnTo>
                      <a:pt x="478" y="455"/>
                    </a:lnTo>
                    <a:lnTo>
                      <a:pt x="480" y="455"/>
                    </a:lnTo>
                    <a:lnTo>
                      <a:pt x="483" y="455"/>
                    </a:lnTo>
                    <a:lnTo>
                      <a:pt x="485" y="455"/>
                    </a:lnTo>
                    <a:lnTo>
                      <a:pt x="485" y="452"/>
                    </a:lnTo>
                    <a:lnTo>
                      <a:pt x="488" y="452"/>
                    </a:lnTo>
                    <a:lnTo>
                      <a:pt x="488" y="449"/>
                    </a:lnTo>
                    <a:lnTo>
                      <a:pt x="488" y="452"/>
                    </a:lnTo>
                    <a:lnTo>
                      <a:pt x="488" y="449"/>
                    </a:lnTo>
                    <a:lnTo>
                      <a:pt x="491" y="449"/>
                    </a:lnTo>
                    <a:lnTo>
                      <a:pt x="493" y="449"/>
                    </a:lnTo>
                    <a:lnTo>
                      <a:pt x="493" y="447"/>
                    </a:lnTo>
                    <a:lnTo>
                      <a:pt x="496" y="447"/>
                    </a:lnTo>
                    <a:lnTo>
                      <a:pt x="498" y="447"/>
                    </a:lnTo>
                    <a:lnTo>
                      <a:pt x="498" y="444"/>
                    </a:lnTo>
                    <a:lnTo>
                      <a:pt x="501" y="444"/>
                    </a:lnTo>
                    <a:lnTo>
                      <a:pt x="501" y="441"/>
                    </a:lnTo>
                    <a:lnTo>
                      <a:pt x="504" y="439"/>
                    </a:lnTo>
                    <a:lnTo>
                      <a:pt x="504" y="436"/>
                    </a:lnTo>
                    <a:lnTo>
                      <a:pt x="506" y="436"/>
                    </a:lnTo>
                    <a:lnTo>
                      <a:pt x="506" y="434"/>
                    </a:lnTo>
                    <a:lnTo>
                      <a:pt x="509" y="434"/>
                    </a:lnTo>
                    <a:lnTo>
                      <a:pt x="509" y="431"/>
                    </a:lnTo>
                    <a:lnTo>
                      <a:pt x="509" y="428"/>
                    </a:lnTo>
                    <a:lnTo>
                      <a:pt x="511" y="428"/>
                    </a:lnTo>
                    <a:lnTo>
                      <a:pt x="511" y="431"/>
                    </a:lnTo>
                    <a:lnTo>
                      <a:pt x="511" y="428"/>
                    </a:lnTo>
                    <a:lnTo>
                      <a:pt x="514" y="428"/>
                    </a:lnTo>
                    <a:lnTo>
                      <a:pt x="517" y="428"/>
                    </a:lnTo>
                    <a:lnTo>
                      <a:pt x="519" y="428"/>
                    </a:lnTo>
                    <a:lnTo>
                      <a:pt x="519" y="426"/>
                    </a:lnTo>
                    <a:lnTo>
                      <a:pt x="522" y="426"/>
                    </a:lnTo>
                    <a:lnTo>
                      <a:pt x="522" y="423"/>
                    </a:lnTo>
                    <a:lnTo>
                      <a:pt x="522" y="421"/>
                    </a:lnTo>
                    <a:lnTo>
                      <a:pt x="525" y="421"/>
                    </a:lnTo>
                    <a:lnTo>
                      <a:pt x="527" y="421"/>
                    </a:lnTo>
                    <a:lnTo>
                      <a:pt x="527" y="418"/>
                    </a:lnTo>
                    <a:lnTo>
                      <a:pt x="530" y="418"/>
                    </a:lnTo>
                    <a:lnTo>
                      <a:pt x="532" y="418"/>
                    </a:lnTo>
                    <a:lnTo>
                      <a:pt x="532" y="415"/>
                    </a:lnTo>
                    <a:lnTo>
                      <a:pt x="535" y="415"/>
                    </a:lnTo>
                    <a:lnTo>
                      <a:pt x="535" y="418"/>
                    </a:lnTo>
                    <a:lnTo>
                      <a:pt x="535" y="415"/>
                    </a:lnTo>
                    <a:lnTo>
                      <a:pt x="538" y="415"/>
                    </a:lnTo>
                    <a:lnTo>
                      <a:pt x="535" y="415"/>
                    </a:lnTo>
                    <a:lnTo>
                      <a:pt x="532" y="415"/>
                    </a:lnTo>
                    <a:lnTo>
                      <a:pt x="532" y="413"/>
                    </a:lnTo>
                    <a:lnTo>
                      <a:pt x="532" y="410"/>
                    </a:lnTo>
                    <a:lnTo>
                      <a:pt x="535" y="410"/>
                    </a:lnTo>
                    <a:lnTo>
                      <a:pt x="535" y="407"/>
                    </a:lnTo>
                    <a:lnTo>
                      <a:pt x="535" y="405"/>
                    </a:lnTo>
                    <a:lnTo>
                      <a:pt x="538" y="405"/>
                    </a:lnTo>
                    <a:lnTo>
                      <a:pt x="535" y="405"/>
                    </a:lnTo>
                    <a:lnTo>
                      <a:pt x="535" y="402"/>
                    </a:lnTo>
                    <a:lnTo>
                      <a:pt x="535" y="400"/>
                    </a:lnTo>
                    <a:lnTo>
                      <a:pt x="538" y="400"/>
                    </a:lnTo>
                    <a:lnTo>
                      <a:pt x="538" y="397"/>
                    </a:lnTo>
                    <a:lnTo>
                      <a:pt x="538" y="394"/>
                    </a:lnTo>
                    <a:lnTo>
                      <a:pt x="540" y="394"/>
                    </a:lnTo>
                    <a:lnTo>
                      <a:pt x="540" y="392"/>
                    </a:lnTo>
                    <a:lnTo>
                      <a:pt x="538" y="392"/>
                    </a:lnTo>
                    <a:lnTo>
                      <a:pt x="538" y="389"/>
                    </a:lnTo>
                    <a:lnTo>
                      <a:pt x="540" y="389"/>
                    </a:lnTo>
                    <a:lnTo>
                      <a:pt x="543" y="389"/>
                    </a:lnTo>
                    <a:lnTo>
                      <a:pt x="543" y="387"/>
                    </a:lnTo>
                    <a:lnTo>
                      <a:pt x="545" y="387"/>
                    </a:lnTo>
                    <a:lnTo>
                      <a:pt x="545" y="384"/>
                    </a:lnTo>
                    <a:lnTo>
                      <a:pt x="545" y="381"/>
                    </a:lnTo>
                    <a:lnTo>
                      <a:pt x="545" y="379"/>
                    </a:lnTo>
                    <a:lnTo>
                      <a:pt x="545" y="376"/>
                    </a:lnTo>
                    <a:lnTo>
                      <a:pt x="548" y="376"/>
                    </a:lnTo>
                    <a:lnTo>
                      <a:pt x="548" y="374"/>
                    </a:lnTo>
                    <a:lnTo>
                      <a:pt x="548" y="371"/>
                    </a:lnTo>
                    <a:lnTo>
                      <a:pt x="551" y="371"/>
                    </a:lnTo>
                    <a:lnTo>
                      <a:pt x="551" y="368"/>
                    </a:lnTo>
                    <a:lnTo>
                      <a:pt x="551" y="366"/>
                    </a:lnTo>
                    <a:lnTo>
                      <a:pt x="551" y="363"/>
                    </a:lnTo>
                    <a:lnTo>
                      <a:pt x="551" y="360"/>
                    </a:lnTo>
                    <a:lnTo>
                      <a:pt x="553" y="360"/>
                    </a:lnTo>
                    <a:lnTo>
                      <a:pt x="553" y="358"/>
                    </a:lnTo>
                    <a:lnTo>
                      <a:pt x="553" y="355"/>
                    </a:lnTo>
                    <a:lnTo>
                      <a:pt x="553" y="353"/>
                    </a:lnTo>
                    <a:lnTo>
                      <a:pt x="553" y="350"/>
                    </a:lnTo>
                    <a:lnTo>
                      <a:pt x="553" y="353"/>
                    </a:lnTo>
                    <a:lnTo>
                      <a:pt x="553" y="350"/>
                    </a:lnTo>
                    <a:lnTo>
                      <a:pt x="553" y="347"/>
                    </a:lnTo>
                    <a:lnTo>
                      <a:pt x="556" y="347"/>
                    </a:lnTo>
                    <a:lnTo>
                      <a:pt x="556" y="345"/>
                    </a:lnTo>
                    <a:lnTo>
                      <a:pt x="556" y="342"/>
                    </a:lnTo>
                    <a:lnTo>
                      <a:pt x="556" y="340"/>
                    </a:lnTo>
                    <a:lnTo>
                      <a:pt x="558" y="340"/>
                    </a:lnTo>
                    <a:lnTo>
                      <a:pt x="558" y="337"/>
                    </a:lnTo>
                    <a:lnTo>
                      <a:pt x="561" y="337"/>
                    </a:lnTo>
                    <a:lnTo>
                      <a:pt x="561" y="340"/>
                    </a:lnTo>
                    <a:lnTo>
                      <a:pt x="561" y="337"/>
                    </a:lnTo>
                    <a:lnTo>
                      <a:pt x="561" y="334"/>
                    </a:lnTo>
                    <a:lnTo>
                      <a:pt x="564" y="334"/>
                    </a:lnTo>
                    <a:lnTo>
                      <a:pt x="561" y="334"/>
                    </a:lnTo>
                    <a:lnTo>
                      <a:pt x="564" y="334"/>
                    </a:lnTo>
                    <a:lnTo>
                      <a:pt x="561" y="334"/>
                    </a:lnTo>
                    <a:lnTo>
                      <a:pt x="561" y="332"/>
                    </a:lnTo>
                    <a:lnTo>
                      <a:pt x="561" y="334"/>
                    </a:lnTo>
                    <a:lnTo>
                      <a:pt x="564" y="334"/>
                    </a:lnTo>
                    <a:lnTo>
                      <a:pt x="564" y="332"/>
                    </a:lnTo>
                    <a:lnTo>
                      <a:pt x="564" y="329"/>
                    </a:lnTo>
                    <a:lnTo>
                      <a:pt x="564" y="332"/>
                    </a:lnTo>
                    <a:lnTo>
                      <a:pt x="564" y="329"/>
                    </a:lnTo>
                    <a:lnTo>
                      <a:pt x="564" y="332"/>
                    </a:lnTo>
                    <a:lnTo>
                      <a:pt x="564" y="334"/>
                    </a:lnTo>
                    <a:lnTo>
                      <a:pt x="566" y="334"/>
                    </a:lnTo>
                    <a:lnTo>
                      <a:pt x="566" y="332"/>
                    </a:lnTo>
                    <a:lnTo>
                      <a:pt x="569" y="332"/>
                    </a:lnTo>
                    <a:lnTo>
                      <a:pt x="572" y="332"/>
                    </a:lnTo>
                    <a:lnTo>
                      <a:pt x="572" y="329"/>
                    </a:lnTo>
                    <a:lnTo>
                      <a:pt x="572" y="327"/>
                    </a:lnTo>
                    <a:lnTo>
                      <a:pt x="569" y="327"/>
                    </a:lnTo>
                    <a:lnTo>
                      <a:pt x="569" y="324"/>
                    </a:lnTo>
                    <a:lnTo>
                      <a:pt x="566" y="327"/>
                    </a:lnTo>
                    <a:lnTo>
                      <a:pt x="566" y="324"/>
                    </a:lnTo>
                    <a:lnTo>
                      <a:pt x="569" y="324"/>
                    </a:lnTo>
                    <a:lnTo>
                      <a:pt x="566" y="324"/>
                    </a:lnTo>
                    <a:lnTo>
                      <a:pt x="569" y="324"/>
                    </a:lnTo>
                    <a:lnTo>
                      <a:pt x="569" y="327"/>
                    </a:lnTo>
                    <a:lnTo>
                      <a:pt x="572" y="327"/>
                    </a:lnTo>
                    <a:lnTo>
                      <a:pt x="572" y="329"/>
                    </a:lnTo>
                    <a:lnTo>
                      <a:pt x="574" y="329"/>
                    </a:lnTo>
                    <a:lnTo>
                      <a:pt x="574" y="327"/>
                    </a:lnTo>
                    <a:lnTo>
                      <a:pt x="574" y="324"/>
                    </a:lnTo>
                    <a:lnTo>
                      <a:pt x="577" y="324"/>
                    </a:lnTo>
                    <a:lnTo>
                      <a:pt x="577" y="321"/>
                    </a:lnTo>
                    <a:lnTo>
                      <a:pt x="579" y="321"/>
                    </a:lnTo>
                    <a:lnTo>
                      <a:pt x="579" y="319"/>
                    </a:lnTo>
                    <a:lnTo>
                      <a:pt x="579" y="316"/>
                    </a:lnTo>
                    <a:lnTo>
                      <a:pt x="579" y="313"/>
                    </a:lnTo>
                    <a:lnTo>
                      <a:pt x="582" y="313"/>
                    </a:lnTo>
                    <a:lnTo>
                      <a:pt x="582" y="311"/>
                    </a:lnTo>
                    <a:lnTo>
                      <a:pt x="582" y="308"/>
                    </a:lnTo>
                    <a:lnTo>
                      <a:pt x="585" y="308"/>
                    </a:lnTo>
                    <a:lnTo>
                      <a:pt x="587" y="308"/>
                    </a:lnTo>
                    <a:lnTo>
                      <a:pt x="587" y="306"/>
                    </a:lnTo>
                    <a:lnTo>
                      <a:pt x="590" y="306"/>
                    </a:lnTo>
                    <a:lnTo>
                      <a:pt x="590" y="308"/>
                    </a:lnTo>
                    <a:lnTo>
                      <a:pt x="590" y="311"/>
                    </a:lnTo>
                    <a:lnTo>
                      <a:pt x="592" y="311"/>
                    </a:lnTo>
                    <a:lnTo>
                      <a:pt x="592" y="308"/>
                    </a:lnTo>
                    <a:lnTo>
                      <a:pt x="595" y="308"/>
                    </a:lnTo>
                    <a:lnTo>
                      <a:pt x="598" y="308"/>
                    </a:lnTo>
                    <a:lnTo>
                      <a:pt x="600" y="308"/>
                    </a:lnTo>
                    <a:lnTo>
                      <a:pt x="603" y="308"/>
                    </a:lnTo>
                    <a:lnTo>
                      <a:pt x="605" y="308"/>
                    </a:lnTo>
                    <a:lnTo>
                      <a:pt x="608" y="308"/>
                    </a:lnTo>
                    <a:lnTo>
                      <a:pt x="611" y="308"/>
                    </a:lnTo>
                    <a:lnTo>
                      <a:pt x="613" y="308"/>
                    </a:lnTo>
                    <a:lnTo>
                      <a:pt x="616" y="308"/>
                    </a:lnTo>
                    <a:lnTo>
                      <a:pt x="619" y="308"/>
                    </a:lnTo>
                    <a:lnTo>
                      <a:pt x="621" y="308"/>
                    </a:lnTo>
                    <a:lnTo>
                      <a:pt x="624" y="311"/>
                    </a:lnTo>
                    <a:lnTo>
                      <a:pt x="624" y="313"/>
                    </a:lnTo>
                    <a:lnTo>
                      <a:pt x="626" y="313"/>
                    </a:lnTo>
                    <a:lnTo>
                      <a:pt x="626" y="316"/>
                    </a:lnTo>
                    <a:lnTo>
                      <a:pt x="629" y="316"/>
                    </a:lnTo>
                    <a:lnTo>
                      <a:pt x="632" y="316"/>
                    </a:lnTo>
                    <a:lnTo>
                      <a:pt x="632" y="319"/>
                    </a:lnTo>
                    <a:lnTo>
                      <a:pt x="634" y="319"/>
                    </a:lnTo>
                    <a:lnTo>
                      <a:pt x="637" y="319"/>
                    </a:lnTo>
                    <a:lnTo>
                      <a:pt x="637" y="321"/>
                    </a:lnTo>
                    <a:lnTo>
                      <a:pt x="639" y="321"/>
                    </a:lnTo>
                    <a:lnTo>
                      <a:pt x="642" y="321"/>
                    </a:lnTo>
                    <a:lnTo>
                      <a:pt x="645" y="321"/>
                    </a:lnTo>
                    <a:lnTo>
                      <a:pt x="645" y="324"/>
                    </a:lnTo>
                    <a:lnTo>
                      <a:pt x="647" y="324"/>
                    </a:lnTo>
                    <a:lnTo>
                      <a:pt x="650" y="324"/>
                    </a:lnTo>
                    <a:lnTo>
                      <a:pt x="652" y="324"/>
                    </a:lnTo>
                    <a:lnTo>
                      <a:pt x="655" y="324"/>
                    </a:lnTo>
                    <a:lnTo>
                      <a:pt x="655" y="321"/>
                    </a:lnTo>
                    <a:lnTo>
                      <a:pt x="655" y="324"/>
                    </a:lnTo>
                    <a:lnTo>
                      <a:pt x="658" y="324"/>
                    </a:lnTo>
                    <a:lnTo>
                      <a:pt x="658" y="327"/>
                    </a:lnTo>
                    <a:lnTo>
                      <a:pt x="660" y="327"/>
                    </a:lnTo>
                    <a:lnTo>
                      <a:pt x="663" y="327"/>
                    </a:lnTo>
                    <a:lnTo>
                      <a:pt x="663" y="329"/>
                    </a:lnTo>
                    <a:lnTo>
                      <a:pt x="665" y="327"/>
                    </a:lnTo>
                    <a:lnTo>
                      <a:pt x="671" y="329"/>
                    </a:lnTo>
                    <a:lnTo>
                      <a:pt x="671" y="332"/>
                    </a:lnTo>
                    <a:lnTo>
                      <a:pt x="676" y="332"/>
                    </a:lnTo>
                    <a:lnTo>
                      <a:pt x="676" y="334"/>
                    </a:lnTo>
                    <a:lnTo>
                      <a:pt x="679" y="334"/>
                    </a:lnTo>
                    <a:lnTo>
                      <a:pt x="681" y="334"/>
                    </a:lnTo>
                    <a:lnTo>
                      <a:pt x="681" y="332"/>
                    </a:lnTo>
                    <a:lnTo>
                      <a:pt x="684" y="332"/>
                    </a:lnTo>
                    <a:lnTo>
                      <a:pt x="686" y="332"/>
                    </a:lnTo>
                    <a:lnTo>
                      <a:pt x="686" y="334"/>
                    </a:lnTo>
                    <a:lnTo>
                      <a:pt x="689" y="334"/>
                    </a:lnTo>
                    <a:lnTo>
                      <a:pt x="692" y="334"/>
                    </a:lnTo>
                    <a:lnTo>
                      <a:pt x="694" y="332"/>
                    </a:lnTo>
                    <a:lnTo>
                      <a:pt x="697" y="332"/>
                    </a:lnTo>
                    <a:lnTo>
                      <a:pt x="699" y="332"/>
                    </a:lnTo>
                    <a:lnTo>
                      <a:pt x="699" y="329"/>
                    </a:lnTo>
                    <a:lnTo>
                      <a:pt x="702" y="327"/>
                    </a:lnTo>
                    <a:lnTo>
                      <a:pt x="705" y="327"/>
                    </a:lnTo>
                    <a:lnTo>
                      <a:pt x="710" y="327"/>
                    </a:lnTo>
                    <a:lnTo>
                      <a:pt x="710" y="324"/>
                    </a:lnTo>
                    <a:lnTo>
                      <a:pt x="710" y="327"/>
                    </a:lnTo>
                    <a:lnTo>
                      <a:pt x="712" y="327"/>
                    </a:lnTo>
                    <a:lnTo>
                      <a:pt x="712" y="324"/>
                    </a:lnTo>
                    <a:lnTo>
                      <a:pt x="712" y="327"/>
                    </a:lnTo>
                    <a:lnTo>
                      <a:pt x="710" y="327"/>
                    </a:lnTo>
                    <a:lnTo>
                      <a:pt x="705" y="327"/>
                    </a:lnTo>
                    <a:lnTo>
                      <a:pt x="702" y="327"/>
                    </a:lnTo>
                    <a:lnTo>
                      <a:pt x="699" y="329"/>
                    </a:lnTo>
                    <a:lnTo>
                      <a:pt x="699" y="332"/>
                    </a:lnTo>
                    <a:lnTo>
                      <a:pt x="697" y="332"/>
                    </a:lnTo>
                    <a:lnTo>
                      <a:pt x="699" y="332"/>
                    </a:lnTo>
                    <a:lnTo>
                      <a:pt x="697" y="332"/>
                    </a:lnTo>
                    <a:lnTo>
                      <a:pt x="697" y="334"/>
                    </a:lnTo>
                    <a:lnTo>
                      <a:pt x="694" y="334"/>
                    </a:lnTo>
                    <a:lnTo>
                      <a:pt x="694" y="337"/>
                    </a:lnTo>
                    <a:lnTo>
                      <a:pt x="692" y="337"/>
                    </a:lnTo>
                    <a:lnTo>
                      <a:pt x="692" y="340"/>
                    </a:lnTo>
                    <a:lnTo>
                      <a:pt x="692" y="342"/>
                    </a:lnTo>
                    <a:lnTo>
                      <a:pt x="692" y="345"/>
                    </a:lnTo>
                    <a:lnTo>
                      <a:pt x="692" y="347"/>
                    </a:lnTo>
                    <a:lnTo>
                      <a:pt x="694" y="347"/>
                    </a:lnTo>
                    <a:lnTo>
                      <a:pt x="694" y="350"/>
                    </a:lnTo>
                    <a:lnTo>
                      <a:pt x="694" y="353"/>
                    </a:lnTo>
                    <a:lnTo>
                      <a:pt x="694" y="355"/>
                    </a:lnTo>
                    <a:lnTo>
                      <a:pt x="694" y="358"/>
                    </a:lnTo>
                    <a:lnTo>
                      <a:pt x="692" y="360"/>
                    </a:lnTo>
                    <a:lnTo>
                      <a:pt x="692" y="363"/>
                    </a:lnTo>
                    <a:lnTo>
                      <a:pt x="692" y="366"/>
                    </a:lnTo>
                    <a:lnTo>
                      <a:pt x="692" y="368"/>
                    </a:lnTo>
                    <a:lnTo>
                      <a:pt x="692" y="371"/>
                    </a:lnTo>
                    <a:lnTo>
                      <a:pt x="692" y="374"/>
                    </a:lnTo>
                    <a:lnTo>
                      <a:pt x="692" y="376"/>
                    </a:lnTo>
                    <a:lnTo>
                      <a:pt x="692" y="379"/>
                    </a:lnTo>
                    <a:lnTo>
                      <a:pt x="692" y="381"/>
                    </a:lnTo>
                    <a:lnTo>
                      <a:pt x="692" y="384"/>
                    </a:lnTo>
                    <a:lnTo>
                      <a:pt x="692" y="387"/>
                    </a:lnTo>
                    <a:lnTo>
                      <a:pt x="692" y="389"/>
                    </a:lnTo>
                    <a:lnTo>
                      <a:pt x="692" y="392"/>
                    </a:lnTo>
                    <a:lnTo>
                      <a:pt x="689" y="392"/>
                    </a:lnTo>
                    <a:lnTo>
                      <a:pt x="689" y="394"/>
                    </a:lnTo>
                    <a:lnTo>
                      <a:pt x="689" y="397"/>
                    </a:lnTo>
                    <a:lnTo>
                      <a:pt x="689" y="400"/>
                    </a:lnTo>
                    <a:lnTo>
                      <a:pt x="689" y="402"/>
                    </a:lnTo>
                    <a:lnTo>
                      <a:pt x="689" y="405"/>
                    </a:lnTo>
                    <a:lnTo>
                      <a:pt x="689" y="407"/>
                    </a:lnTo>
                    <a:lnTo>
                      <a:pt x="689" y="410"/>
                    </a:lnTo>
                    <a:lnTo>
                      <a:pt x="686" y="410"/>
                    </a:lnTo>
                    <a:lnTo>
                      <a:pt x="686" y="413"/>
                    </a:lnTo>
                    <a:lnTo>
                      <a:pt x="686" y="415"/>
                    </a:lnTo>
                    <a:lnTo>
                      <a:pt x="686" y="418"/>
                    </a:lnTo>
                    <a:lnTo>
                      <a:pt x="684" y="418"/>
                    </a:lnTo>
                    <a:lnTo>
                      <a:pt x="684" y="421"/>
                    </a:lnTo>
                    <a:lnTo>
                      <a:pt x="684" y="423"/>
                    </a:lnTo>
                    <a:lnTo>
                      <a:pt x="684" y="426"/>
                    </a:lnTo>
                    <a:lnTo>
                      <a:pt x="681" y="426"/>
                    </a:lnTo>
                    <a:lnTo>
                      <a:pt x="681" y="428"/>
                    </a:lnTo>
                    <a:lnTo>
                      <a:pt x="681" y="431"/>
                    </a:lnTo>
                    <a:lnTo>
                      <a:pt x="684" y="431"/>
                    </a:lnTo>
                    <a:lnTo>
                      <a:pt x="686" y="436"/>
                    </a:lnTo>
                    <a:lnTo>
                      <a:pt x="689" y="439"/>
                    </a:lnTo>
                    <a:lnTo>
                      <a:pt x="692" y="441"/>
                    </a:lnTo>
                    <a:lnTo>
                      <a:pt x="694" y="441"/>
                    </a:lnTo>
                    <a:lnTo>
                      <a:pt x="694" y="444"/>
                    </a:lnTo>
                    <a:lnTo>
                      <a:pt x="697" y="444"/>
                    </a:lnTo>
                    <a:lnTo>
                      <a:pt x="697" y="447"/>
                    </a:lnTo>
                    <a:lnTo>
                      <a:pt x="699" y="447"/>
                    </a:lnTo>
                    <a:lnTo>
                      <a:pt x="699" y="444"/>
                    </a:lnTo>
                    <a:lnTo>
                      <a:pt x="699" y="441"/>
                    </a:lnTo>
                    <a:lnTo>
                      <a:pt x="699" y="439"/>
                    </a:lnTo>
                    <a:lnTo>
                      <a:pt x="702" y="439"/>
                    </a:lnTo>
                    <a:lnTo>
                      <a:pt x="705" y="436"/>
                    </a:lnTo>
                    <a:lnTo>
                      <a:pt x="707" y="436"/>
                    </a:lnTo>
                    <a:lnTo>
                      <a:pt x="705" y="436"/>
                    </a:lnTo>
                    <a:lnTo>
                      <a:pt x="705" y="439"/>
                    </a:lnTo>
                    <a:lnTo>
                      <a:pt x="707" y="439"/>
                    </a:lnTo>
                    <a:lnTo>
                      <a:pt x="710" y="439"/>
                    </a:lnTo>
                    <a:lnTo>
                      <a:pt x="710" y="441"/>
                    </a:lnTo>
                    <a:lnTo>
                      <a:pt x="710" y="444"/>
                    </a:lnTo>
                    <a:lnTo>
                      <a:pt x="710" y="447"/>
                    </a:lnTo>
                    <a:lnTo>
                      <a:pt x="712" y="449"/>
                    </a:lnTo>
                    <a:lnTo>
                      <a:pt x="715" y="447"/>
                    </a:lnTo>
                    <a:lnTo>
                      <a:pt x="715" y="444"/>
                    </a:lnTo>
                    <a:lnTo>
                      <a:pt x="718" y="444"/>
                    </a:lnTo>
                    <a:lnTo>
                      <a:pt x="718" y="441"/>
                    </a:lnTo>
                    <a:lnTo>
                      <a:pt x="720" y="441"/>
                    </a:lnTo>
                    <a:lnTo>
                      <a:pt x="720" y="439"/>
                    </a:lnTo>
                    <a:lnTo>
                      <a:pt x="723" y="439"/>
                    </a:lnTo>
                    <a:lnTo>
                      <a:pt x="723" y="436"/>
                    </a:lnTo>
                    <a:lnTo>
                      <a:pt x="726" y="434"/>
                    </a:lnTo>
                    <a:lnTo>
                      <a:pt x="726" y="431"/>
                    </a:lnTo>
                    <a:lnTo>
                      <a:pt x="728" y="431"/>
                    </a:lnTo>
                    <a:lnTo>
                      <a:pt x="731" y="434"/>
                    </a:lnTo>
                    <a:lnTo>
                      <a:pt x="733" y="431"/>
                    </a:lnTo>
                    <a:lnTo>
                      <a:pt x="733" y="428"/>
                    </a:lnTo>
                    <a:lnTo>
                      <a:pt x="733" y="426"/>
                    </a:lnTo>
                    <a:lnTo>
                      <a:pt x="736" y="426"/>
                    </a:lnTo>
                    <a:lnTo>
                      <a:pt x="736" y="423"/>
                    </a:lnTo>
                    <a:lnTo>
                      <a:pt x="739" y="423"/>
                    </a:lnTo>
                    <a:lnTo>
                      <a:pt x="739" y="421"/>
                    </a:lnTo>
                    <a:lnTo>
                      <a:pt x="741" y="421"/>
                    </a:lnTo>
                    <a:lnTo>
                      <a:pt x="741" y="418"/>
                    </a:lnTo>
                    <a:lnTo>
                      <a:pt x="744" y="418"/>
                    </a:lnTo>
                    <a:lnTo>
                      <a:pt x="744" y="415"/>
                    </a:lnTo>
                    <a:lnTo>
                      <a:pt x="746" y="415"/>
                    </a:lnTo>
                    <a:lnTo>
                      <a:pt x="749" y="413"/>
                    </a:lnTo>
                    <a:lnTo>
                      <a:pt x="752" y="413"/>
                    </a:lnTo>
                    <a:lnTo>
                      <a:pt x="754" y="413"/>
                    </a:lnTo>
                    <a:lnTo>
                      <a:pt x="754" y="410"/>
                    </a:lnTo>
                    <a:lnTo>
                      <a:pt x="757" y="410"/>
                    </a:lnTo>
                    <a:lnTo>
                      <a:pt x="759" y="410"/>
                    </a:lnTo>
                    <a:lnTo>
                      <a:pt x="759" y="407"/>
                    </a:lnTo>
                    <a:lnTo>
                      <a:pt x="762" y="407"/>
                    </a:lnTo>
                    <a:lnTo>
                      <a:pt x="765" y="407"/>
                    </a:lnTo>
                    <a:lnTo>
                      <a:pt x="765" y="405"/>
                    </a:lnTo>
                    <a:lnTo>
                      <a:pt x="765" y="407"/>
                    </a:lnTo>
                    <a:lnTo>
                      <a:pt x="767" y="407"/>
                    </a:lnTo>
                    <a:lnTo>
                      <a:pt x="770" y="407"/>
                    </a:lnTo>
                    <a:lnTo>
                      <a:pt x="770" y="405"/>
                    </a:lnTo>
                    <a:lnTo>
                      <a:pt x="773" y="405"/>
                    </a:lnTo>
                    <a:lnTo>
                      <a:pt x="775" y="405"/>
                    </a:lnTo>
                    <a:lnTo>
                      <a:pt x="778" y="405"/>
                    </a:lnTo>
                    <a:lnTo>
                      <a:pt x="778" y="402"/>
                    </a:lnTo>
                    <a:lnTo>
                      <a:pt x="780" y="402"/>
                    </a:lnTo>
                    <a:lnTo>
                      <a:pt x="783" y="402"/>
                    </a:lnTo>
                    <a:lnTo>
                      <a:pt x="786" y="402"/>
                    </a:lnTo>
                    <a:lnTo>
                      <a:pt x="786" y="400"/>
                    </a:lnTo>
                    <a:lnTo>
                      <a:pt x="788" y="400"/>
                    </a:lnTo>
                    <a:lnTo>
                      <a:pt x="791" y="400"/>
                    </a:lnTo>
                    <a:lnTo>
                      <a:pt x="793" y="400"/>
                    </a:lnTo>
                    <a:lnTo>
                      <a:pt x="793" y="397"/>
                    </a:lnTo>
                    <a:lnTo>
                      <a:pt x="796" y="397"/>
                    </a:lnTo>
                    <a:lnTo>
                      <a:pt x="799" y="397"/>
                    </a:lnTo>
                    <a:lnTo>
                      <a:pt x="801" y="397"/>
                    </a:lnTo>
                    <a:lnTo>
                      <a:pt x="804" y="397"/>
                    </a:lnTo>
                    <a:lnTo>
                      <a:pt x="806" y="397"/>
                    </a:lnTo>
                    <a:lnTo>
                      <a:pt x="809" y="397"/>
                    </a:lnTo>
                    <a:lnTo>
                      <a:pt x="809" y="394"/>
                    </a:lnTo>
                    <a:lnTo>
                      <a:pt x="812" y="394"/>
                    </a:lnTo>
                    <a:lnTo>
                      <a:pt x="814" y="394"/>
                    </a:lnTo>
                    <a:lnTo>
                      <a:pt x="814" y="397"/>
                    </a:lnTo>
                    <a:lnTo>
                      <a:pt x="817" y="397"/>
                    </a:lnTo>
                    <a:lnTo>
                      <a:pt x="819" y="397"/>
                    </a:lnTo>
                    <a:lnTo>
                      <a:pt x="819" y="394"/>
                    </a:lnTo>
                    <a:lnTo>
                      <a:pt x="822" y="394"/>
                    </a:lnTo>
                    <a:lnTo>
                      <a:pt x="822" y="392"/>
                    </a:lnTo>
                    <a:lnTo>
                      <a:pt x="825" y="392"/>
                    </a:lnTo>
                    <a:lnTo>
                      <a:pt x="827" y="389"/>
                    </a:lnTo>
                    <a:lnTo>
                      <a:pt x="830" y="389"/>
                    </a:lnTo>
                    <a:lnTo>
                      <a:pt x="830" y="392"/>
                    </a:lnTo>
                    <a:lnTo>
                      <a:pt x="833" y="392"/>
                    </a:lnTo>
                    <a:lnTo>
                      <a:pt x="833" y="389"/>
                    </a:lnTo>
                    <a:lnTo>
                      <a:pt x="835" y="389"/>
                    </a:lnTo>
                    <a:lnTo>
                      <a:pt x="833" y="368"/>
                    </a:lnTo>
                    <a:lnTo>
                      <a:pt x="830" y="368"/>
                    </a:lnTo>
                    <a:lnTo>
                      <a:pt x="830" y="366"/>
                    </a:lnTo>
                    <a:lnTo>
                      <a:pt x="827" y="366"/>
                    </a:lnTo>
                    <a:lnTo>
                      <a:pt x="827" y="363"/>
                    </a:lnTo>
                    <a:lnTo>
                      <a:pt x="825" y="363"/>
                    </a:lnTo>
                    <a:lnTo>
                      <a:pt x="825" y="360"/>
                    </a:lnTo>
                    <a:lnTo>
                      <a:pt x="822" y="360"/>
                    </a:lnTo>
                    <a:lnTo>
                      <a:pt x="819" y="360"/>
                    </a:lnTo>
                    <a:lnTo>
                      <a:pt x="819" y="358"/>
                    </a:lnTo>
                    <a:lnTo>
                      <a:pt x="822" y="358"/>
                    </a:lnTo>
                    <a:lnTo>
                      <a:pt x="825" y="358"/>
                    </a:lnTo>
                    <a:lnTo>
                      <a:pt x="825" y="360"/>
                    </a:lnTo>
                    <a:lnTo>
                      <a:pt x="827" y="360"/>
                    </a:lnTo>
                    <a:lnTo>
                      <a:pt x="830" y="360"/>
                    </a:lnTo>
                    <a:lnTo>
                      <a:pt x="830" y="363"/>
                    </a:lnTo>
                    <a:lnTo>
                      <a:pt x="833" y="363"/>
                    </a:lnTo>
                    <a:lnTo>
                      <a:pt x="833" y="366"/>
                    </a:lnTo>
                    <a:lnTo>
                      <a:pt x="835" y="366"/>
                    </a:lnTo>
                    <a:lnTo>
                      <a:pt x="838" y="366"/>
                    </a:lnTo>
                    <a:lnTo>
                      <a:pt x="840" y="368"/>
                    </a:lnTo>
                    <a:lnTo>
                      <a:pt x="848" y="374"/>
                    </a:lnTo>
                    <a:lnTo>
                      <a:pt x="853" y="379"/>
                    </a:lnTo>
                    <a:lnTo>
                      <a:pt x="856" y="381"/>
                    </a:lnTo>
                    <a:lnTo>
                      <a:pt x="859" y="384"/>
                    </a:lnTo>
                    <a:lnTo>
                      <a:pt x="861" y="384"/>
                    </a:lnTo>
                    <a:lnTo>
                      <a:pt x="861" y="387"/>
                    </a:lnTo>
                    <a:lnTo>
                      <a:pt x="864" y="387"/>
                    </a:lnTo>
                    <a:lnTo>
                      <a:pt x="866" y="387"/>
                    </a:lnTo>
                    <a:lnTo>
                      <a:pt x="869" y="387"/>
                    </a:lnTo>
                    <a:lnTo>
                      <a:pt x="869" y="384"/>
                    </a:lnTo>
                    <a:lnTo>
                      <a:pt x="866" y="384"/>
                    </a:lnTo>
                    <a:lnTo>
                      <a:pt x="866" y="381"/>
                    </a:lnTo>
                    <a:lnTo>
                      <a:pt x="864" y="381"/>
                    </a:lnTo>
                    <a:lnTo>
                      <a:pt x="864" y="379"/>
                    </a:lnTo>
                    <a:lnTo>
                      <a:pt x="861" y="379"/>
                    </a:lnTo>
                    <a:lnTo>
                      <a:pt x="859" y="379"/>
                    </a:lnTo>
                    <a:lnTo>
                      <a:pt x="859" y="376"/>
                    </a:lnTo>
                    <a:lnTo>
                      <a:pt x="856" y="376"/>
                    </a:lnTo>
                    <a:lnTo>
                      <a:pt x="856" y="374"/>
                    </a:lnTo>
                    <a:lnTo>
                      <a:pt x="853" y="374"/>
                    </a:lnTo>
                    <a:lnTo>
                      <a:pt x="853" y="371"/>
                    </a:lnTo>
                    <a:lnTo>
                      <a:pt x="851" y="371"/>
                    </a:lnTo>
                    <a:lnTo>
                      <a:pt x="851" y="368"/>
                    </a:lnTo>
                    <a:lnTo>
                      <a:pt x="853" y="368"/>
                    </a:lnTo>
                    <a:lnTo>
                      <a:pt x="851" y="368"/>
                    </a:lnTo>
                    <a:lnTo>
                      <a:pt x="851" y="366"/>
                    </a:lnTo>
                    <a:lnTo>
                      <a:pt x="848" y="366"/>
                    </a:lnTo>
                    <a:lnTo>
                      <a:pt x="848" y="363"/>
                    </a:lnTo>
                    <a:lnTo>
                      <a:pt x="846" y="363"/>
                    </a:lnTo>
                    <a:lnTo>
                      <a:pt x="846" y="360"/>
                    </a:lnTo>
                    <a:lnTo>
                      <a:pt x="843" y="360"/>
                    </a:lnTo>
                    <a:lnTo>
                      <a:pt x="843" y="358"/>
                    </a:lnTo>
                    <a:lnTo>
                      <a:pt x="843" y="360"/>
                    </a:lnTo>
                    <a:lnTo>
                      <a:pt x="840" y="360"/>
                    </a:lnTo>
                    <a:lnTo>
                      <a:pt x="838" y="360"/>
                    </a:lnTo>
                    <a:lnTo>
                      <a:pt x="838" y="358"/>
                    </a:lnTo>
                    <a:lnTo>
                      <a:pt x="835" y="358"/>
                    </a:lnTo>
                    <a:lnTo>
                      <a:pt x="835" y="355"/>
                    </a:lnTo>
                    <a:lnTo>
                      <a:pt x="835" y="353"/>
                    </a:lnTo>
                    <a:lnTo>
                      <a:pt x="838" y="350"/>
                    </a:lnTo>
                    <a:lnTo>
                      <a:pt x="835" y="350"/>
                    </a:lnTo>
                    <a:lnTo>
                      <a:pt x="833" y="350"/>
                    </a:lnTo>
                    <a:lnTo>
                      <a:pt x="833" y="347"/>
                    </a:lnTo>
                    <a:lnTo>
                      <a:pt x="830" y="347"/>
                    </a:lnTo>
                    <a:lnTo>
                      <a:pt x="827" y="347"/>
                    </a:lnTo>
                    <a:lnTo>
                      <a:pt x="827" y="345"/>
                    </a:lnTo>
                    <a:lnTo>
                      <a:pt x="830" y="345"/>
                    </a:lnTo>
                    <a:lnTo>
                      <a:pt x="830" y="342"/>
                    </a:lnTo>
                    <a:lnTo>
                      <a:pt x="833" y="342"/>
                    </a:lnTo>
                    <a:lnTo>
                      <a:pt x="835" y="342"/>
                    </a:lnTo>
                    <a:lnTo>
                      <a:pt x="835" y="340"/>
                    </a:lnTo>
                    <a:lnTo>
                      <a:pt x="835" y="337"/>
                    </a:lnTo>
                    <a:lnTo>
                      <a:pt x="835" y="334"/>
                    </a:lnTo>
                    <a:lnTo>
                      <a:pt x="835" y="332"/>
                    </a:lnTo>
                    <a:lnTo>
                      <a:pt x="833" y="332"/>
                    </a:lnTo>
                    <a:lnTo>
                      <a:pt x="830" y="332"/>
                    </a:lnTo>
                    <a:lnTo>
                      <a:pt x="830" y="329"/>
                    </a:lnTo>
                    <a:lnTo>
                      <a:pt x="827" y="329"/>
                    </a:lnTo>
                    <a:lnTo>
                      <a:pt x="825" y="329"/>
                    </a:lnTo>
                    <a:lnTo>
                      <a:pt x="822" y="329"/>
                    </a:lnTo>
                    <a:lnTo>
                      <a:pt x="819" y="329"/>
                    </a:lnTo>
                    <a:lnTo>
                      <a:pt x="817" y="329"/>
                    </a:lnTo>
                    <a:lnTo>
                      <a:pt x="814" y="329"/>
                    </a:lnTo>
                    <a:lnTo>
                      <a:pt x="814" y="327"/>
                    </a:lnTo>
                    <a:lnTo>
                      <a:pt x="817" y="327"/>
                    </a:lnTo>
                    <a:lnTo>
                      <a:pt x="819" y="327"/>
                    </a:lnTo>
                    <a:lnTo>
                      <a:pt x="822" y="327"/>
                    </a:lnTo>
                    <a:lnTo>
                      <a:pt x="825" y="324"/>
                    </a:lnTo>
                    <a:lnTo>
                      <a:pt x="827" y="324"/>
                    </a:lnTo>
                    <a:lnTo>
                      <a:pt x="830" y="324"/>
                    </a:lnTo>
                    <a:lnTo>
                      <a:pt x="830" y="321"/>
                    </a:lnTo>
                    <a:lnTo>
                      <a:pt x="833" y="321"/>
                    </a:lnTo>
                    <a:lnTo>
                      <a:pt x="830" y="321"/>
                    </a:lnTo>
                    <a:lnTo>
                      <a:pt x="830" y="319"/>
                    </a:lnTo>
                    <a:lnTo>
                      <a:pt x="833" y="319"/>
                    </a:lnTo>
                    <a:lnTo>
                      <a:pt x="830" y="319"/>
                    </a:lnTo>
                    <a:lnTo>
                      <a:pt x="833" y="316"/>
                    </a:lnTo>
                    <a:lnTo>
                      <a:pt x="830" y="316"/>
                    </a:lnTo>
                    <a:lnTo>
                      <a:pt x="830" y="313"/>
                    </a:lnTo>
                    <a:lnTo>
                      <a:pt x="827" y="313"/>
                    </a:lnTo>
                    <a:lnTo>
                      <a:pt x="825" y="313"/>
                    </a:lnTo>
                    <a:lnTo>
                      <a:pt x="825" y="311"/>
                    </a:lnTo>
                    <a:lnTo>
                      <a:pt x="822" y="311"/>
                    </a:lnTo>
                    <a:lnTo>
                      <a:pt x="819" y="311"/>
                    </a:lnTo>
                    <a:lnTo>
                      <a:pt x="817" y="311"/>
                    </a:lnTo>
                    <a:lnTo>
                      <a:pt x="817" y="308"/>
                    </a:lnTo>
                    <a:lnTo>
                      <a:pt x="819" y="308"/>
                    </a:lnTo>
                    <a:lnTo>
                      <a:pt x="822" y="308"/>
                    </a:lnTo>
                    <a:lnTo>
                      <a:pt x="825" y="306"/>
                    </a:lnTo>
                    <a:lnTo>
                      <a:pt x="827" y="306"/>
                    </a:lnTo>
                    <a:lnTo>
                      <a:pt x="830" y="306"/>
                    </a:lnTo>
                    <a:lnTo>
                      <a:pt x="830" y="303"/>
                    </a:lnTo>
                    <a:lnTo>
                      <a:pt x="833" y="303"/>
                    </a:lnTo>
                    <a:lnTo>
                      <a:pt x="833" y="300"/>
                    </a:lnTo>
                    <a:lnTo>
                      <a:pt x="833" y="298"/>
                    </a:lnTo>
                    <a:lnTo>
                      <a:pt x="833" y="295"/>
                    </a:lnTo>
                    <a:lnTo>
                      <a:pt x="833" y="293"/>
                    </a:lnTo>
                    <a:lnTo>
                      <a:pt x="833" y="290"/>
                    </a:lnTo>
                    <a:lnTo>
                      <a:pt x="835" y="290"/>
                    </a:lnTo>
                    <a:lnTo>
                      <a:pt x="835" y="287"/>
                    </a:lnTo>
                    <a:lnTo>
                      <a:pt x="835" y="285"/>
                    </a:lnTo>
                    <a:lnTo>
                      <a:pt x="835" y="282"/>
                    </a:lnTo>
                    <a:lnTo>
                      <a:pt x="835" y="280"/>
                    </a:lnTo>
                    <a:lnTo>
                      <a:pt x="835" y="277"/>
                    </a:lnTo>
                    <a:lnTo>
                      <a:pt x="835" y="274"/>
                    </a:lnTo>
                    <a:lnTo>
                      <a:pt x="835" y="272"/>
                    </a:lnTo>
                    <a:lnTo>
                      <a:pt x="838" y="272"/>
                    </a:lnTo>
                    <a:lnTo>
                      <a:pt x="838" y="269"/>
                    </a:lnTo>
                    <a:lnTo>
                      <a:pt x="840" y="269"/>
                    </a:lnTo>
                    <a:lnTo>
                      <a:pt x="838" y="266"/>
                    </a:lnTo>
                    <a:lnTo>
                      <a:pt x="835" y="266"/>
                    </a:lnTo>
                    <a:lnTo>
                      <a:pt x="835" y="264"/>
                    </a:lnTo>
                    <a:lnTo>
                      <a:pt x="835" y="261"/>
                    </a:lnTo>
                    <a:lnTo>
                      <a:pt x="835" y="259"/>
                    </a:lnTo>
                    <a:lnTo>
                      <a:pt x="838" y="259"/>
                    </a:lnTo>
                    <a:lnTo>
                      <a:pt x="838" y="261"/>
                    </a:lnTo>
                    <a:lnTo>
                      <a:pt x="840" y="261"/>
                    </a:lnTo>
                    <a:lnTo>
                      <a:pt x="840" y="259"/>
                    </a:lnTo>
                    <a:lnTo>
                      <a:pt x="840" y="256"/>
                    </a:lnTo>
                    <a:lnTo>
                      <a:pt x="843" y="256"/>
                    </a:lnTo>
                    <a:lnTo>
                      <a:pt x="843" y="253"/>
                    </a:lnTo>
                    <a:lnTo>
                      <a:pt x="846" y="253"/>
                    </a:lnTo>
                    <a:lnTo>
                      <a:pt x="848" y="253"/>
                    </a:lnTo>
                    <a:lnTo>
                      <a:pt x="851" y="253"/>
                    </a:lnTo>
                    <a:lnTo>
                      <a:pt x="851" y="251"/>
                    </a:lnTo>
                    <a:lnTo>
                      <a:pt x="853" y="251"/>
                    </a:lnTo>
                    <a:lnTo>
                      <a:pt x="853" y="248"/>
                    </a:lnTo>
                    <a:lnTo>
                      <a:pt x="853" y="246"/>
                    </a:lnTo>
                    <a:lnTo>
                      <a:pt x="853" y="243"/>
                    </a:lnTo>
                    <a:lnTo>
                      <a:pt x="851" y="243"/>
                    </a:lnTo>
                    <a:lnTo>
                      <a:pt x="851" y="240"/>
                    </a:lnTo>
                    <a:lnTo>
                      <a:pt x="848" y="238"/>
                    </a:lnTo>
                    <a:lnTo>
                      <a:pt x="848" y="235"/>
                    </a:lnTo>
                    <a:lnTo>
                      <a:pt x="853" y="240"/>
                    </a:lnTo>
                    <a:lnTo>
                      <a:pt x="856" y="240"/>
                    </a:lnTo>
                    <a:lnTo>
                      <a:pt x="856" y="243"/>
                    </a:lnTo>
                    <a:lnTo>
                      <a:pt x="859" y="243"/>
                    </a:lnTo>
                    <a:lnTo>
                      <a:pt x="861" y="243"/>
                    </a:lnTo>
                    <a:lnTo>
                      <a:pt x="864" y="243"/>
                    </a:lnTo>
                    <a:lnTo>
                      <a:pt x="866" y="240"/>
                    </a:lnTo>
                    <a:lnTo>
                      <a:pt x="869" y="240"/>
                    </a:lnTo>
                    <a:lnTo>
                      <a:pt x="872" y="238"/>
                    </a:lnTo>
                    <a:lnTo>
                      <a:pt x="874" y="238"/>
                    </a:lnTo>
                    <a:lnTo>
                      <a:pt x="874" y="235"/>
                    </a:lnTo>
                    <a:lnTo>
                      <a:pt x="872" y="235"/>
                    </a:lnTo>
                    <a:lnTo>
                      <a:pt x="872" y="232"/>
                    </a:lnTo>
                    <a:lnTo>
                      <a:pt x="874" y="232"/>
                    </a:lnTo>
                    <a:lnTo>
                      <a:pt x="872" y="232"/>
                    </a:lnTo>
                    <a:lnTo>
                      <a:pt x="869" y="232"/>
                    </a:lnTo>
                    <a:lnTo>
                      <a:pt x="866" y="232"/>
                    </a:lnTo>
                    <a:lnTo>
                      <a:pt x="864" y="230"/>
                    </a:lnTo>
                    <a:lnTo>
                      <a:pt x="864" y="227"/>
                    </a:lnTo>
                    <a:lnTo>
                      <a:pt x="864" y="225"/>
                    </a:lnTo>
                    <a:lnTo>
                      <a:pt x="861" y="222"/>
                    </a:lnTo>
                    <a:lnTo>
                      <a:pt x="859" y="219"/>
                    </a:lnTo>
                    <a:lnTo>
                      <a:pt x="856" y="219"/>
                    </a:lnTo>
                    <a:lnTo>
                      <a:pt x="856" y="217"/>
                    </a:lnTo>
                    <a:lnTo>
                      <a:pt x="856" y="214"/>
                    </a:lnTo>
                    <a:lnTo>
                      <a:pt x="859" y="214"/>
                    </a:lnTo>
                    <a:lnTo>
                      <a:pt x="859" y="217"/>
                    </a:lnTo>
                    <a:lnTo>
                      <a:pt x="861" y="217"/>
                    </a:lnTo>
                    <a:lnTo>
                      <a:pt x="864" y="219"/>
                    </a:lnTo>
                    <a:lnTo>
                      <a:pt x="866" y="219"/>
                    </a:lnTo>
                    <a:lnTo>
                      <a:pt x="869" y="219"/>
                    </a:lnTo>
                    <a:lnTo>
                      <a:pt x="874" y="219"/>
                    </a:lnTo>
                    <a:lnTo>
                      <a:pt x="877" y="219"/>
                    </a:lnTo>
                    <a:lnTo>
                      <a:pt x="880" y="219"/>
                    </a:lnTo>
                    <a:lnTo>
                      <a:pt x="882" y="219"/>
                    </a:lnTo>
                    <a:lnTo>
                      <a:pt x="882" y="217"/>
                    </a:lnTo>
                    <a:lnTo>
                      <a:pt x="882" y="214"/>
                    </a:lnTo>
                    <a:lnTo>
                      <a:pt x="882" y="212"/>
                    </a:lnTo>
                    <a:lnTo>
                      <a:pt x="880" y="212"/>
                    </a:lnTo>
                    <a:lnTo>
                      <a:pt x="880" y="209"/>
                    </a:lnTo>
                    <a:lnTo>
                      <a:pt x="882" y="209"/>
                    </a:lnTo>
                    <a:lnTo>
                      <a:pt x="882" y="212"/>
                    </a:lnTo>
                    <a:lnTo>
                      <a:pt x="885" y="212"/>
                    </a:lnTo>
                    <a:lnTo>
                      <a:pt x="885" y="214"/>
                    </a:lnTo>
                    <a:lnTo>
                      <a:pt x="885" y="217"/>
                    </a:lnTo>
                    <a:lnTo>
                      <a:pt x="887" y="217"/>
                    </a:lnTo>
                    <a:lnTo>
                      <a:pt x="890" y="217"/>
                    </a:lnTo>
                    <a:lnTo>
                      <a:pt x="890" y="214"/>
                    </a:lnTo>
                    <a:lnTo>
                      <a:pt x="887" y="214"/>
                    </a:lnTo>
                    <a:lnTo>
                      <a:pt x="887" y="212"/>
                    </a:lnTo>
                    <a:lnTo>
                      <a:pt x="885" y="206"/>
                    </a:lnTo>
                    <a:lnTo>
                      <a:pt x="882" y="204"/>
                    </a:lnTo>
                    <a:lnTo>
                      <a:pt x="880" y="201"/>
                    </a:lnTo>
                    <a:lnTo>
                      <a:pt x="880" y="199"/>
                    </a:lnTo>
                    <a:lnTo>
                      <a:pt x="877" y="199"/>
                    </a:lnTo>
                    <a:lnTo>
                      <a:pt x="877" y="196"/>
                    </a:lnTo>
                    <a:lnTo>
                      <a:pt x="880" y="196"/>
                    </a:lnTo>
                    <a:lnTo>
                      <a:pt x="880" y="199"/>
                    </a:lnTo>
                    <a:lnTo>
                      <a:pt x="882" y="201"/>
                    </a:lnTo>
                    <a:lnTo>
                      <a:pt x="885" y="201"/>
                    </a:lnTo>
                    <a:lnTo>
                      <a:pt x="885" y="204"/>
                    </a:lnTo>
                    <a:lnTo>
                      <a:pt x="887" y="204"/>
                    </a:lnTo>
                    <a:lnTo>
                      <a:pt x="887" y="206"/>
                    </a:lnTo>
                    <a:lnTo>
                      <a:pt x="890" y="206"/>
                    </a:lnTo>
                    <a:lnTo>
                      <a:pt x="893" y="209"/>
                    </a:lnTo>
                    <a:lnTo>
                      <a:pt x="893" y="206"/>
                    </a:lnTo>
                    <a:lnTo>
                      <a:pt x="895" y="206"/>
                    </a:lnTo>
                    <a:lnTo>
                      <a:pt x="895" y="209"/>
                    </a:lnTo>
                    <a:lnTo>
                      <a:pt x="898" y="209"/>
                    </a:lnTo>
                    <a:lnTo>
                      <a:pt x="900" y="206"/>
                    </a:lnTo>
                    <a:lnTo>
                      <a:pt x="900" y="204"/>
                    </a:lnTo>
                    <a:lnTo>
                      <a:pt x="900" y="201"/>
                    </a:lnTo>
                    <a:lnTo>
                      <a:pt x="903" y="201"/>
                    </a:lnTo>
                    <a:lnTo>
                      <a:pt x="906" y="201"/>
                    </a:lnTo>
                    <a:lnTo>
                      <a:pt x="906" y="199"/>
                    </a:lnTo>
                    <a:lnTo>
                      <a:pt x="908" y="199"/>
                    </a:lnTo>
                    <a:lnTo>
                      <a:pt x="908" y="196"/>
                    </a:lnTo>
                    <a:lnTo>
                      <a:pt x="908" y="193"/>
                    </a:lnTo>
                    <a:lnTo>
                      <a:pt x="908" y="191"/>
                    </a:lnTo>
                    <a:lnTo>
                      <a:pt x="908" y="188"/>
                    </a:lnTo>
                    <a:lnTo>
                      <a:pt x="908" y="185"/>
                    </a:lnTo>
                    <a:lnTo>
                      <a:pt x="911" y="185"/>
                    </a:lnTo>
                    <a:lnTo>
                      <a:pt x="911" y="183"/>
                    </a:lnTo>
                    <a:lnTo>
                      <a:pt x="911" y="178"/>
                    </a:lnTo>
                    <a:lnTo>
                      <a:pt x="911" y="180"/>
                    </a:lnTo>
                    <a:lnTo>
                      <a:pt x="913" y="180"/>
                    </a:lnTo>
                    <a:lnTo>
                      <a:pt x="916" y="180"/>
                    </a:lnTo>
                    <a:lnTo>
                      <a:pt x="916" y="183"/>
                    </a:lnTo>
                    <a:lnTo>
                      <a:pt x="913" y="183"/>
                    </a:lnTo>
                    <a:lnTo>
                      <a:pt x="911" y="183"/>
                    </a:lnTo>
                    <a:lnTo>
                      <a:pt x="913" y="183"/>
                    </a:lnTo>
                    <a:lnTo>
                      <a:pt x="913" y="185"/>
                    </a:lnTo>
                    <a:lnTo>
                      <a:pt x="916" y="185"/>
                    </a:lnTo>
                    <a:lnTo>
                      <a:pt x="916" y="188"/>
                    </a:lnTo>
                    <a:lnTo>
                      <a:pt x="919" y="188"/>
                    </a:lnTo>
                    <a:lnTo>
                      <a:pt x="921" y="188"/>
                    </a:lnTo>
                    <a:lnTo>
                      <a:pt x="924" y="185"/>
                    </a:lnTo>
                    <a:lnTo>
                      <a:pt x="927" y="185"/>
                    </a:lnTo>
                    <a:lnTo>
                      <a:pt x="929" y="183"/>
                    </a:lnTo>
                    <a:lnTo>
                      <a:pt x="929" y="180"/>
                    </a:lnTo>
                    <a:lnTo>
                      <a:pt x="929" y="178"/>
                    </a:lnTo>
                    <a:lnTo>
                      <a:pt x="929" y="175"/>
                    </a:lnTo>
                    <a:lnTo>
                      <a:pt x="932" y="175"/>
                    </a:lnTo>
                    <a:lnTo>
                      <a:pt x="934" y="175"/>
                    </a:lnTo>
                    <a:lnTo>
                      <a:pt x="934" y="178"/>
                    </a:lnTo>
                    <a:lnTo>
                      <a:pt x="934" y="180"/>
                    </a:lnTo>
                    <a:lnTo>
                      <a:pt x="937" y="180"/>
                    </a:lnTo>
                    <a:lnTo>
                      <a:pt x="937" y="183"/>
                    </a:lnTo>
                    <a:lnTo>
                      <a:pt x="940" y="183"/>
                    </a:lnTo>
                    <a:lnTo>
                      <a:pt x="942" y="183"/>
                    </a:lnTo>
                    <a:lnTo>
                      <a:pt x="942" y="180"/>
                    </a:lnTo>
                    <a:lnTo>
                      <a:pt x="940" y="180"/>
                    </a:lnTo>
                    <a:lnTo>
                      <a:pt x="940" y="178"/>
                    </a:lnTo>
                    <a:lnTo>
                      <a:pt x="940" y="175"/>
                    </a:lnTo>
                    <a:lnTo>
                      <a:pt x="940" y="172"/>
                    </a:lnTo>
                    <a:lnTo>
                      <a:pt x="942" y="172"/>
                    </a:lnTo>
                    <a:lnTo>
                      <a:pt x="945" y="172"/>
                    </a:lnTo>
                    <a:lnTo>
                      <a:pt x="947" y="172"/>
                    </a:lnTo>
                    <a:lnTo>
                      <a:pt x="950" y="172"/>
                    </a:lnTo>
                    <a:lnTo>
                      <a:pt x="953" y="172"/>
                    </a:lnTo>
                    <a:lnTo>
                      <a:pt x="955" y="172"/>
                    </a:lnTo>
                    <a:lnTo>
                      <a:pt x="958" y="172"/>
                    </a:lnTo>
                    <a:lnTo>
                      <a:pt x="958" y="175"/>
                    </a:lnTo>
                    <a:lnTo>
                      <a:pt x="966" y="170"/>
                    </a:lnTo>
                    <a:lnTo>
                      <a:pt x="979" y="172"/>
                    </a:lnTo>
                    <a:lnTo>
                      <a:pt x="989" y="175"/>
                    </a:lnTo>
                    <a:lnTo>
                      <a:pt x="997" y="180"/>
                    </a:lnTo>
                    <a:lnTo>
                      <a:pt x="1005" y="185"/>
                    </a:lnTo>
                    <a:lnTo>
                      <a:pt x="1013" y="188"/>
                    </a:lnTo>
                    <a:lnTo>
                      <a:pt x="1020" y="188"/>
                    </a:lnTo>
                    <a:lnTo>
                      <a:pt x="1026" y="188"/>
                    </a:lnTo>
                    <a:lnTo>
                      <a:pt x="1031" y="188"/>
                    </a:lnTo>
                    <a:lnTo>
                      <a:pt x="1039" y="185"/>
                    </a:lnTo>
                    <a:lnTo>
                      <a:pt x="1044" y="185"/>
                    </a:lnTo>
                    <a:lnTo>
                      <a:pt x="1057" y="178"/>
                    </a:lnTo>
                    <a:lnTo>
                      <a:pt x="1062" y="175"/>
                    </a:lnTo>
                    <a:lnTo>
                      <a:pt x="1065" y="175"/>
                    </a:lnTo>
                    <a:lnTo>
                      <a:pt x="1070" y="167"/>
                    </a:lnTo>
                    <a:lnTo>
                      <a:pt x="1073" y="165"/>
                    </a:lnTo>
                    <a:lnTo>
                      <a:pt x="1075" y="162"/>
                    </a:lnTo>
                    <a:lnTo>
                      <a:pt x="1075" y="157"/>
                    </a:lnTo>
                    <a:lnTo>
                      <a:pt x="1078" y="149"/>
                    </a:lnTo>
                    <a:lnTo>
                      <a:pt x="1078" y="136"/>
                    </a:lnTo>
                    <a:lnTo>
                      <a:pt x="1078" y="125"/>
                    </a:lnTo>
                    <a:lnTo>
                      <a:pt x="1081" y="115"/>
                    </a:lnTo>
                    <a:lnTo>
                      <a:pt x="1086" y="107"/>
                    </a:lnTo>
                    <a:lnTo>
                      <a:pt x="1088" y="102"/>
                    </a:lnTo>
                    <a:lnTo>
                      <a:pt x="1099" y="89"/>
                    </a:lnTo>
                    <a:lnTo>
                      <a:pt x="1109" y="78"/>
                    </a:lnTo>
                    <a:lnTo>
                      <a:pt x="1133" y="63"/>
                    </a:lnTo>
                    <a:lnTo>
                      <a:pt x="1135" y="60"/>
                    </a:lnTo>
                    <a:lnTo>
                      <a:pt x="1138" y="57"/>
                    </a:lnTo>
                    <a:lnTo>
                      <a:pt x="1143" y="57"/>
                    </a:lnTo>
                    <a:lnTo>
                      <a:pt x="1146" y="57"/>
                    </a:lnTo>
                    <a:lnTo>
                      <a:pt x="1151" y="55"/>
                    </a:lnTo>
                    <a:lnTo>
                      <a:pt x="1159" y="55"/>
                    </a:lnTo>
                    <a:lnTo>
                      <a:pt x="1172" y="52"/>
                    </a:lnTo>
                    <a:lnTo>
                      <a:pt x="1180" y="52"/>
                    </a:lnTo>
                    <a:lnTo>
                      <a:pt x="1188" y="50"/>
                    </a:lnTo>
                    <a:lnTo>
                      <a:pt x="1190" y="50"/>
                    </a:lnTo>
                    <a:lnTo>
                      <a:pt x="1193" y="47"/>
                    </a:lnTo>
                    <a:lnTo>
                      <a:pt x="1198" y="47"/>
                    </a:lnTo>
                    <a:lnTo>
                      <a:pt x="1201" y="44"/>
                    </a:lnTo>
                    <a:lnTo>
                      <a:pt x="1203" y="44"/>
                    </a:lnTo>
                    <a:lnTo>
                      <a:pt x="1206" y="47"/>
                    </a:lnTo>
                    <a:lnTo>
                      <a:pt x="1208" y="47"/>
                    </a:lnTo>
                    <a:lnTo>
                      <a:pt x="1211" y="47"/>
                    </a:lnTo>
                    <a:lnTo>
                      <a:pt x="1211" y="50"/>
                    </a:lnTo>
                    <a:lnTo>
                      <a:pt x="1214" y="50"/>
                    </a:lnTo>
                    <a:lnTo>
                      <a:pt x="1219" y="52"/>
                    </a:lnTo>
                    <a:lnTo>
                      <a:pt x="1224" y="57"/>
                    </a:lnTo>
                    <a:lnTo>
                      <a:pt x="1227" y="63"/>
                    </a:lnTo>
                    <a:lnTo>
                      <a:pt x="1232" y="68"/>
                    </a:lnTo>
                    <a:lnTo>
                      <a:pt x="1235" y="71"/>
                    </a:lnTo>
                    <a:lnTo>
                      <a:pt x="1237" y="71"/>
                    </a:lnTo>
                    <a:lnTo>
                      <a:pt x="1242" y="73"/>
                    </a:lnTo>
                    <a:lnTo>
                      <a:pt x="1248" y="71"/>
                    </a:lnTo>
                    <a:lnTo>
                      <a:pt x="1253" y="71"/>
                    </a:lnTo>
                    <a:lnTo>
                      <a:pt x="1255" y="68"/>
                    </a:lnTo>
                    <a:lnTo>
                      <a:pt x="1261" y="65"/>
                    </a:lnTo>
                    <a:lnTo>
                      <a:pt x="1276" y="55"/>
                    </a:lnTo>
                    <a:lnTo>
                      <a:pt x="1281" y="50"/>
                    </a:lnTo>
                    <a:lnTo>
                      <a:pt x="1284" y="47"/>
                    </a:lnTo>
                    <a:lnTo>
                      <a:pt x="1292" y="42"/>
                    </a:lnTo>
                    <a:lnTo>
                      <a:pt x="1297" y="34"/>
                    </a:lnTo>
                    <a:lnTo>
                      <a:pt x="1302" y="29"/>
                    </a:lnTo>
                    <a:lnTo>
                      <a:pt x="1305" y="26"/>
                    </a:lnTo>
                    <a:lnTo>
                      <a:pt x="1308" y="24"/>
                    </a:lnTo>
                    <a:lnTo>
                      <a:pt x="1310" y="26"/>
                    </a:lnTo>
                    <a:lnTo>
                      <a:pt x="1310" y="29"/>
                    </a:lnTo>
                    <a:lnTo>
                      <a:pt x="1313" y="31"/>
                    </a:lnTo>
                    <a:lnTo>
                      <a:pt x="1315" y="34"/>
                    </a:lnTo>
                    <a:lnTo>
                      <a:pt x="1318" y="37"/>
                    </a:lnTo>
                    <a:lnTo>
                      <a:pt x="1321" y="37"/>
                    </a:lnTo>
                    <a:lnTo>
                      <a:pt x="1323" y="37"/>
                    </a:lnTo>
                    <a:lnTo>
                      <a:pt x="1323" y="34"/>
                    </a:lnTo>
                    <a:lnTo>
                      <a:pt x="1326" y="34"/>
                    </a:lnTo>
                    <a:lnTo>
                      <a:pt x="1328" y="34"/>
                    </a:lnTo>
                    <a:lnTo>
                      <a:pt x="1328" y="31"/>
                    </a:lnTo>
                    <a:lnTo>
                      <a:pt x="1331" y="31"/>
                    </a:lnTo>
                    <a:lnTo>
                      <a:pt x="1331" y="29"/>
                    </a:lnTo>
                    <a:lnTo>
                      <a:pt x="1334" y="29"/>
                    </a:lnTo>
                    <a:lnTo>
                      <a:pt x="1334" y="26"/>
                    </a:lnTo>
                    <a:lnTo>
                      <a:pt x="1336" y="26"/>
                    </a:lnTo>
                    <a:lnTo>
                      <a:pt x="1336" y="24"/>
                    </a:lnTo>
                    <a:lnTo>
                      <a:pt x="1339" y="21"/>
                    </a:lnTo>
                    <a:lnTo>
                      <a:pt x="1339" y="18"/>
                    </a:lnTo>
                    <a:lnTo>
                      <a:pt x="1342" y="18"/>
                    </a:lnTo>
                    <a:lnTo>
                      <a:pt x="1342" y="16"/>
                    </a:lnTo>
                    <a:lnTo>
                      <a:pt x="1342" y="13"/>
                    </a:lnTo>
                    <a:lnTo>
                      <a:pt x="1344" y="13"/>
                    </a:lnTo>
                    <a:lnTo>
                      <a:pt x="1344" y="10"/>
                    </a:lnTo>
                    <a:lnTo>
                      <a:pt x="1344" y="8"/>
                    </a:lnTo>
                    <a:lnTo>
                      <a:pt x="1344" y="5"/>
                    </a:lnTo>
                    <a:lnTo>
                      <a:pt x="1347" y="3"/>
                    </a:lnTo>
                    <a:lnTo>
                      <a:pt x="1347" y="0"/>
                    </a:lnTo>
                    <a:lnTo>
                      <a:pt x="1349" y="0"/>
                    </a:lnTo>
                    <a:lnTo>
                      <a:pt x="1352" y="0"/>
                    </a:lnTo>
                    <a:lnTo>
                      <a:pt x="1349" y="0"/>
                    </a:lnTo>
                    <a:lnTo>
                      <a:pt x="1349" y="3"/>
                    </a:lnTo>
                    <a:lnTo>
                      <a:pt x="1349" y="5"/>
                    </a:lnTo>
                    <a:lnTo>
                      <a:pt x="1349" y="8"/>
                    </a:lnTo>
                    <a:lnTo>
                      <a:pt x="1352" y="8"/>
                    </a:lnTo>
                    <a:lnTo>
                      <a:pt x="1352" y="10"/>
                    </a:lnTo>
                    <a:lnTo>
                      <a:pt x="1352" y="13"/>
                    </a:lnTo>
                    <a:lnTo>
                      <a:pt x="1355" y="13"/>
                    </a:lnTo>
                    <a:lnTo>
                      <a:pt x="1355" y="16"/>
                    </a:lnTo>
                    <a:lnTo>
                      <a:pt x="1355" y="18"/>
                    </a:lnTo>
                    <a:lnTo>
                      <a:pt x="1368" y="18"/>
                    </a:lnTo>
                    <a:lnTo>
                      <a:pt x="1370" y="18"/>
                    </a:lnTo>
                    <a:lnTo>
                      <a:pt x="1370" y="24"/>
                    </a:lnTo>
                    <a:lnTo>
                      <a:pt x="1370" y="26"/>
                    </a:lnTo>
                    <a:lnTo>
                      <a:pt x="1370" y="29"/>
                    </a:lnTo>
                    <a:lnTo>
                      <a:pt x="1370" y="31"/>
                    </a:lnTo>
                    <a:lnTo>
                      <a:pt x="1370" y="34"/>
                    </a:lnTo>
                    <a:lnTo>
                      <a:pt x="1370" y="37"/>
                    </a:lnTo>
                    <a:close/>
                  </a:path>
                </a:pathLst>
              </a:custGeom>
              <a:no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105" name="Freeform 269"/>
              <p:cNvSpPr>
                <a:spLocks/>
              </p:cNvSpPr>
              <p:nvPr/>
            </p:nvSpPr>
            <p:spPr bwMode="auto">
              <a:xfrm>
                <a:off x="1611" y="1482"/>
                <a:ext cx="76" cy="34"/>
              </a:xfrm>
              <a:custGeom>
                <a:avLst/>
                <a:gdLst>
                  <a:gd name="T0" fmla="*/ 68 w 76"/>
                  <a:gd name="T1" fmla="*/ 13 h 34"/>
                  <a:gd name="T2" fmla="*/ 73 w 76"/>
                  <a:gd name="T3" fmla="*/ 28 h 34"/>
                  <a:gd name="T4" fmla="*/ 76 w 76"/>
                  <a:gd name="T5" fmla="*/ 34 h 34"/>
                  <a:gd name="T6" fmla="*/ 18 w 76"/>
                  <a:gd name="T7" fmla="*/ 23 h 34"/>
                  <a:gd name="T8" fmla="*/ 0 w 76"/>
                  <a:gd name="T9" fmla="*/ 21 h 34"/>
                  <a:gd name="T10" fmla="*/ 2 w 76"/>
                  <a:gd name="T11" fmla="*/ 21 h 34"/>
                  <a:gd name="T12" fmla="*/ 5 w 76"/>
                  <a:gd name="T13" fmla="*/ 21 h 34"/>
                  <a:gd name="T14" fmla="*/ 5 w 76"/>
                  <a:gd name="T15" fmla="*/ 18 h 34"/>
                  <a:gd name="T16" fmla="*/ 8 w 76"/>
                  <a:gd name="T17" fmla="*/ 18 h 34"/>
                  <a:gd name="T18" fmla="*/ 8 w 76"/>
                  <a:gd name="T19" fmla="*/ 21 h 34"/>
                  <a:gd name="T20" fmla="*/ 18 w 76"/>
                  <a:gd name="T21" fmla="*/ 15 h 34"/>
                  <a:gd name="T22" fmla="*/ 31 w 76"/>
                  <a:gd name="T23" fmla="*/ 10 h 34"/>
                  <a:gd name="T24" fmla="*/ 34 w 76"/>
                  <a:gd name="T25" fmla="*/ 10 h 34"/>
                  <a:gd name="T26" fmla="*/ 55 w 76"/>
                  <a:gd name="T27" fmla="*/ 2 h 34"/>
                  <a:gd name="T28" fmla="*/ 57 w 76"/>
                  <a:gd name="T29" fmla="*/ 2 h 34"/>
                  <a:gd name="T30" fmla="*/ 57 w 76"/>
                  <a:gd name="T31" fmla="*/ 0 h 34"/>
                  <a:gd name="T32" fmla="*/ 60 w 76"/>
                  <a:gd name="T33" fmla="*/ 0 h 34"/>
                  <a:gd name="T34" fmla="*/ 63 w 76"/>
                  <a:gd name="T35" fmla="*/ 0 h 34"/>
                  <a:gd name="T36" fmla="*/ 63 w 76"/>
                  <a:gd name="T37" fmla="*/ 2 h 34"/>
                  <a:gd name="T38" fmla="*/ 65 w 76"/>
                  <a:gd name="T39" fmla="*/ 2 h 34"/>
                  <a:gd name="T40" fmla="*/ 65 w 76"/>
                  <a:gd name="T41" fmla="*/ 5 h 34"/>
                  <a:gd name="T42" fmla="*/ 68 w 76"/>
                  <a:gd name="T43" fmla="*/ 5 h 34"/>
                  <a:gd name="T44" fmla="*/ 68 w 76"/>
                  <a:gd name="T45" fmla="*/ 10 h 34"/>
                  <a:gd name="T46" fmla="*/ 68 w 76"/>
                  <a:gd name="T47" fmla="*/ 13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6" h="34">
                    <a:moveTo>
                      <a:pt x="68" y="13"/>
                    </a:moveTo>
                    <a:lnTo>
                      <a:pt x="73" y="28"/>
                    </a:lnTo>
                    <a:lnTo>
                      <a:pt x="76" y="34"/>
                    </a:lnTo>
                    <a:lnTo>
                      <a:pt x="18" y="23"/>
                    </a:lnTo>
                    <a:lnTo>
                      <a:pt x="0" y="21"/>
                    </a:lnTo>
                    <a:lnTo>
                      <a:pt x="2" y="21"/>
                    </a:lnTo>
                    <a:lnTo>
                      <a:pt x="5" y="21"/>
                    </a:lnTo>
                    <a:lnTo>
                      <a:pt x="5" y="18"/>
                    </a:lnTo>
                    <a:lnTo>
                      <a:pt x="8" y="18"/>
                    </a:lnTo>
                    <a:lnTo>
                      <a:pt x="8" y="21"/>
                    </a:lnTo>
                    <a:lnTo>
                      <a:pt x="18" y="15"/>
                    </a:lnTo>
                    <a:lnTo>
                      <a:pt x="31" y="10"/>
                    </a:lnTo>
                    <a:lnTo>
                      <a:pt x="34" y="10"/>
                    </a:lnTo>
                    <a:lnTo>
                      <a:pt x="55" y="2"/>
                    </a:lnTo>
                    <a:lnTo>
                      <a:pt x="57" y="2"/>
                    </a:lnTo>
                    <a:lnTo>
                      <a:pt x="57" y="0"/>
                    </a:lnTo>
                    <a:lnTo>
                      <a:pt x="60" y="0"/>
                    </a:lnTo>
                    <a:lnTo>
                      <a:pt x="63" y="0"/>
                    </a:lnTo>
                    <a:lnTo>
                      <a:pt x="63" y="2"/>
                    </a:lnTo>
                    <a:lnTo>
                      <a:pt x="65" y="2"/>
                    </a:lnTo>
                    <a:lnTo>
                      <a:pt x="65" y="5"/>
                    </a:lnTo>
                    <a:lnTo>
                      <a:pt x="68" y="5"/>
                    </a:lnTo>
                    <a:lnTo>
                      <a:pt x="68" y="10"/>
                    </a:lnTo>
                    <a:lnTo>
                      <a:pt x="68" y="13"/>
                    </a:lnTo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106" name="Freeform 270"/>
              <p:cNvSpPr>
                <a:spLocks/>
              </p:cNvSpPr>
              <p:nvPr/>
            </p:nvSpPr>
            <p:spPr bwMode="auto">
              <a:xfrm>
                <a:off x="1710" y="641"/>
                <a:ext cx="1577" cy="1165"/>
              </a:xfrm>
              <a:custGeom>
                <a:avLst/>
                <a:gdLst>
                  <a:gd name="T0" fmla="*/ 1263 w 1577"/>
                  <a:gd name="T1" fmla="*/ 34 h 1165"/>
                  <a:gd name="T2" fmla="*/ 1271 w 1577"/>
                  <a:gd name="T3" fmla="*/ 68 h 1165"/>
                  <a:gd name="T4" fmla="*/ 1274 w 1577"/>
                  <a:gd name="T5" fmla="*/ 94 h 1165"/>
                  <a:gd name="T6" fmla="*/ 1258 w 1577"/>
                  <a:gd name="T7" fmla="*/ 120 h 1165"/>
                  <a:gd name="T8" fmla="*/ 1269 w 1577"/>
                  <a:gd name="T9" fmla="*/ 154 h 1165"/>
                  <a:gd name="T10" fmla="*/ 1258 w 1577"/>
                  <a:gd name="T11" fmla="*/ 188 h 1165"/>
                  <a:gd name="T12" fmla="*/ 1266 w 1577"/>
                  <a:gd name="T13" fmla="*/ 216 h 1165"/>
                  <a:gd name="T14" fmla="*/ 1279 w 1577"/>
                  <a:gd name="T15" fmla="*/ 243 h 1165"/>
                  <a:gd name="T16" fmla="*/ 1276 w 1577"/>
                  <a:gd name="T17" fmla="*/ 276 h 1165"/>
                  <a:gd name="T18" fmla="*/ 1271 w 1577"/>
                  <a:gd name="T19" fmla="*/ 313 h 1165"/>
                  <a:gd name="T20" fmla="*/ 1253 w 1577"/>
                  <a:gd name="T21" fmla="*/ 360 h 1165"/>
                  <a:gd name="T22" fmla="*/ 1253 w 1577"/>
                  <a:gd name="T23" fmla="*/ 407 h 1165"/>
                  <a:gd name="T24" fmla="*/ 1261 w 1577"/>
                  <a:gd name="T25" fmla="*/ 483 h 1165"/>
                  <a:gd name="T26" fmla="*/ 1310 w 1577"/>
                  <a:gd name="T27" fmla="*/ 478 h 1165"/>
                  <a:gd name="T28" fmla="*/ 1370 w 1577"/>
                  <a:gd name="T29" fmla="*/ 451 h 1165"/>
                  <a:gd name="T30" fmla="*/ 1436 w 1577"/>
                  <a:gd name="T31" fmla="*/ 441 h 1165"/>
                  <a:gd name="T32" fmla="*/ 1470 w 1577"/>
                  <a:gd name="T33" fmla="*/ 436 h 1165"/>
                  <a:gd name="T34" fmla="*/ 1514 w 1577"/>
                  <a:gd name="T35" fmla="*/ 467 h 1165"/>
                  <a:gd name="T36" fmla="*/ 1548 w 1577"/>
                  <a:gd name="T37" fmla="*/ 483 h 1165"/>
                  <a:gd name="T38" fmla="*/ 1569 w 1577"/>
                  <a:gd name="T39" fmla="*/ 504 h 1165"/>
                  <a:gd name="T40" fmla="*/ 1548 w 1577"/>
                  <a:gd name="T41" fmla="*/ 535 h 1165"/>
                  <a:gd name="T42" fmla="*/ 1527 w 1577"/>
                  <a:gd name="T43" fmla="*/ 577 h 1165"/>
                  <a:gd name="T44" fmla="*/ 1493 w 1577"/>
                  <a:gd name="T45" fmla="*/ 616 h 1165"/>
                  <a:gd name="T46" fmla="*/ 1454 w 1577"/>
                  <a:gd name="T47" fmla="*/ 666 h 1165"/>
                  <a:gd name="T48" fmla="*/ 1459 w 1577"/>
                  <a:gd name="T49" fmla="*/ 731 h 1165"/>
                  <a:gd name="T50" fmla="*/ 1477 w 1577"/>
                  <a:gd name="T51" fmla="*/ 768 h 1165"/>
                  <a:gd name="T52" fmla="*/ 1501 w 1577"/>
                  <a:gd name="T53" fmla="*/ 828 h 1165"/>
                  <a:gd name="T54" fmla="*/ 1522 w 1577"/>
                  <a:gd name="T55" fmla="*/ 854 h 1165"/>
                  <a:gd name="T56" fmla="*/ 1545 w 1577"/>
                  <a:gd name="T57" fmla="*/ 875 h 1165"/>
                  <a:gd name="T58" fmla="*/ 1558 w 1577"/>
                  <a:gd name="T59" fmla="*/ 924 h 1165"/>
                  <a:gd name="T60" fmla="*/ 1540 w 1577"/>
                  <a:gd name="T61" fmla="*/ 956 h 1165"/>
                  <a:gd name="T62" fmla="*/ 1537 w 1577"/>
                  <a:gd name="T63" fmla="*/ 976 h 1165"/>
                  <a:gd name="T64" fmla="*/ 1496 w 1577"/>
                  <a:gd name="T65" fmla="*/ 979 h 1165"/>
                  <a:gd name="T66" fmla="*/ 1472 w 1577"/>
                  <a:gd name="T67" fmla="*/ 995 h 1165"/>
                  <a:gd name="T68" fmla="*/ 1441 w 1577"/>
                  <a:gd name="T69" fmla="*/ 1023 h 1165"/>
                  <a:gd name="T70" fmla="*/ 1399 w 1577"/>
                  <a:gd name="T71" fmla="*/ 1034 h 1165"/>
                  <a:gd name="T72" fmla="*/ 1376 w 1577"/>
                  <a:gd name="T73" fmla="*/ 1018 h 1165"/>
                  <a:gd name="T74" fmla="*/ 1329 w 1577"/>
                  <a:gd name="T75" fmla="*/ 1037 h 1165"/>
                  <a:gd name="T76" fmla="*/ 1308 w 1577"/>
                  <a:gd name="T77" fmla="*/ 1063 h 1165"/>
                  <a:gd name="T78" fmla="*/ 1282 w 1577"/>
                  <a:gd name="T79" fmla="*/ 1086 h 1165"/>
                  <a:gd name="T80" fmla="*/ 1256 w 1577"/>
                  <a:gd name="T81" fmla="*/ 1084 h 1165"/>
                  <a:gd name="T82" fmla="*/ 1227 w 1577"/>
                  <a:gd name="T83" fmla="*/ 1065 h 1165"/>
                  <a:gd name="T84" fmla="*/ 1193 w 1577"/>
                  <a:gd name="T85" fmla="*/ 1097 h 1165"/>
                  <a:gd name="T86" fmla="*/ 1156 w 1577"/>
                  <a:gd name="T87" fmla="*/ 1110 h 1165"/>
                  <a:gd name="T88" fmla="*/ 1122 w 1577"/>
                  <a:gd name="T89" fmla="*/ 1118 h 1165"/>
                  <a:gd name="T90" fmla="*/ 1117 w 1577"/>
                  <a:gd name="T91" fmla="*/ 1144 h 1165"/>
                  <a:gd name="T92" fmla="*/ 1081 w 1577"/>
                  <a:gd name="T93" fmla="*/ 1144 h 1165"/>
                  <a:gd name="T94" fmla="*/ 1060 w 1577"/>
                  <a:gd name="T95" fmla="*/ 1165 h 1165"/>
                  <a:gd name="T96" fmla="*/ 1000 w 1577"/>
                  <a:gd name="T97" fmla="*/ 1005 h 1165"/>
                  <a:gd name="T98" fmla="*/ 553 w 1577"/>
                  <a:gd name="T99" fmla="*/ 885 h 1165"/>
                  <a:gd name="T100" fmla="*/ 467 w 1577"/>
                  <a:gd name="T101" fmla="*/ 877 h 1165"/>
                  <a:gd name="T102" fmla="*/ 439 w 1577"/>
                  <a:gd name="T103" fmla="*/ 835 h 1165"/>
                  <a:gd name="T104" fmla="*/ 467 w 1577"/>
                  <a:gd name="T105" fmla="*/ 786 h 1165"/>
                  <a:gd name="T106" fmla="*/ 433 w 1577"/>
                  <a:gd name="T107" fmla="*/ 804 h 1165"/>
                  <a:gd name="T108" fmla="*/ 405 w 1577"/>
                  <a:gd name="T109" fmla="*/ 812 h 1165"/>
                  <a:gd name="T110" fmla="*/ 368 w 1577"/>
                  <a:gd name="T111" fmla="*/ 807 h 1165"/>
                  <a:gd name="T112" fmla="*/ 332 w 1577"/>
                  <a:gd name="T113" fmla="*/ 801 h 1165"/>
                  <a:gd name="T114" fmla="*/ 52 w 1577"/>
                  <a:gd name="T115" fmla="*/ 822 h 1165"/>
                  <a:gd name="T116" fmla="*/ 34 w 1577"/>
                  <a:gd name="T117" fmla="*/ 859 h 1165"/>
                  <a:gd name="T118" fmla="*/ 8 w 1577"/>
                  <a:gd name="T119" fmla="*/ 875 h 11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577" h="1165">
                    <a:moveTo>
                      <a:pt x="1271" y="0"/>
                    </a:moveTo>
                    <a:lnTo>
                      <a:pt x="1269" y="2"/>
                    </a:lnTo>
                    <a:lnTo>
                      <a:pt x="1269" y="5"/>
                    </a:lnTo>
                    <a:lnTo>
                      <a:pt x="1269" y="7"/>
                    </a:lnTo>
                    <a:lnTo>
                      <a:pt x="1266" y="10"/>
                    </a:lnTo>
                    <a:lnTo>
                      <a:pt x="1266" y="13"/>
                    </a:lnTo>
                    <a:lnTo>
                      <a:pt x="1266" y="15"/>
                    </a:lnTo>
                    <a:lnTo>
                      <a:pt x="1269" y="15"/>
                    </a:lnTo>
                    <a:lnTo>
                      <a:pt x="1269" y="18"/>
                    </a:lnTo>
                    <a:lnTo>
                      <a:pt x="1269" y="20"/>
                    </a:lnTo>
                    <a:lnTo>
                      <a:pt x="1269" y="23"/>
                    </a:lnTo>
                    <a:lnTo>
                      <a:pt x="1266" y="23"/>
                    </a:lnTo>
                    <a:lnTo>
                      <a:pt x="1266" y="26"/>
                    </a:lnTo>
                    <a:lnTo>
                      <a:pt x="1266" y="28"/>
                    </a:lnTo>
                    <a:lnTo>
                      <a:pt x="1266" y="31"/>
                    </a:lnTo>
                    <a:lnTo>
                      <a:pt x="1263" y="31"/>
                    </a:lnTo>
                    <a:lnTo>
                      <a:pt x="1263" y="34"/>
                    </a:lnTo>
                    <a:lnTo>
                      <a:pt x="1261" y="34"/>
                    </a:lnTo>
                    <a:lnTo>
                      <a:pt x="1261" y="36"/>
                    </a:lnTo>
                    <a:lnTo>
                      <a:pt x="1263" y="36"/>
                    </a:lnTo>
                    <a:lnTo>
                      <a:pt x="1263" y="39"/>
                    </a:lnTo>
                    <a:lnTo>
                      <a:pt x="1266" y="39"/>
                    </a:lnTo>
                    <a:lnTo>
                      <a:pt x="1269" y="39"/>
                    </a:lnTo>
                    <a:lnTo>
                      <a:pt x="1269" y="41"/>
                    </a:lnTo>
                    <a:lnTo>
                      <a:pt x="1269" y="44"/>
                    </a:lnTo>
                    <a:lnTo>
                      <a:pt x="1269" y="47"/>
                    </a:lnTo>
                    <a:lnTo>
                      <a:pt x="1269" y="49"/>
                    </a:lnTo>
                    <a:lnTo>
                      <a:pt x="1269" y="52"/>
                    </a:lnTo>
                    <a:lnTo>
                      <a:pt x="1269" y="54"/>
                    </a:lnTo>
                    <a:lnTo>
                      <a:pt x="1269" y="57"/>
                    </a:lnTo>
                    <a:lnTo>
                      <a:pt x="1269" y="60"/>
                    </a:lnTo>
                    <a:lnTo>
                      <a:pt x="1271" y="62"/>
                    </a:lnTo>
                    <a:lnTo>
                      <a:pt x="1271" y="65"/>
                    </a:lnTo>
                    <a:lnTo>
                      <a:pt x="1271" y="68"/>
                    </a:lnTo>
                    <a:lnTo>
                      <a:pt x="1274" y="68"/>
                    </a:lnTo>
                    <a:lnTo>
                      <a:pt x="1274" y="70"/>
                    </a:lnTo>
                    <a:lnTo>
                      <a:pt x="1276" y="70"/>
                    </a:lnTo>
                    <a:lnTo>
                      <a:pt x="1276" y="73"/>
                    </a:lnTo>
                    <a:lnTo>
                      <a:pt x="1279" y="73"/>
                    </a:lnTo>
                    <a:lnTo>
                      <a:pt x="1279" y="75"/>
                    </a:lnTo>
                    <a:lnTo>
                      <a:pt x="1282" y="75"/>
                    </a:lnTo>
                    <a:lnTo>
                      <a:pt x="1282" y="78"/>
                    </a:lnTo>
                    <a:lnTo>
                      <a:pt x="1282" y="81"/>
                    </a:lnTo>
                    <a:lnTo>
                      <a:pt x="1282" y="83"/>
                    </a:lnTo>
                    <a:lnTo>
                      <a:pt x="1279" y="83"/>
                    </a:lnTo>
                    <a:lnTo>
                      <a:pt x="1279" y="86"/>
                    </a:lnTo>
                    <a:lnTo>
                      <a:pt x="1279" y="88"/>
                    </a:lnTo>
                    <a:lnTo>
                      <a:pt x="1276" y="88"/>
                    </a:lnTo>
                    <a:lnTo>
                      <a:pt x="1276" y="91"/>
                    </a:lnTo>
                    <a:lnTo>
                      <a:pt x="1276" y="94"/>
                    </a:lnTo>
                    <a:lnTo>
                      <a:pt x="1274" y="94"/>
                    </a:lnTo>
                    <a:lnTo>
                      <a:pt x="1271" y="94"/>
                    </a:lnTo>
                    <a:lnTo>
                      <a:pt x="1269" y="94"/>
                    </a:lnTo>
                    <a:lnTo>
                      <a:pt x="1269" y="96"/>
                    </a:lnTo>
                    <a:lnTo>
                      <a:pt x="1266" y="96"/>
                    </a:lnTo>
                    <a:lnTo>
                      <a:pt x="1263" y="96"/>
                    </a:lnTo>
                    <a:lnTo>
                      <a:pt x="1261" y="96"/>
                    </a:lnTo>
                    <a:lnTo>
                      <a:pt x="1258" y="96"/>
                    </a:lnTo>
                    <a:lnTo>
                      <a:pt x="1258" y="99"/>
                    </a:lnTo>
                    <a:lnTo>
                      <a:pt x="1258" y="101"/>
                    </a:lnTo>
                    <a:lnTo>
                      <a:pt x="1256" y="101"/>
                    </a:lnTo>
                    <a:lnTo>
                      <a:pt x="1258" y="104"/>
                    </a:lnTo>
                    <a:lnTo>
                      <a:pt x="1258" y="107"/>
                    </a:lnTo>
                    <a:lnTo>
                      <a:pt x="1261" y="107"/>
                    </a:lnTo>
                    <a:lnTo>
                      <a:pt x="1261" y="109"/>
                    </a:lnTo>
                    <a:lnTo>
                      <a:pt x="1261" y="112"/>
                    </a:lnTo>
                    <a:lnTo>
                      <a:pt x="1258" y="117"/>
                    </a:lnTo>
                    <a:lnTo>
                      <a:pt x="1258" y="120"/>
                    </a:lnTo>
                    <a:lnTo>
                      <a:pt x="1256" y="122"/>
                    </a:lnTo>
                    <a:lnTo>
                      <a:pt x="1256" y="125"/>
                    </a:lnTo>
                    <a:lnTo>
                      <a:pt x="1253" y="125"/>
                    </a:lnTo>
                    <a:lnTo>
                      <a:pt x="1253" y="128"/>
                    </a:lnTo>
                    <a:lnTo>
                      <a:pt x="1250" y="130"/>
                    </a:lnTo>
                    <a:lnTo>
                      <a:pt x="1250" y="133"/>
                    </a:lnTo>
                    <a:lnTo>
                      <a:pt x="1253" y="133"/>
                    </a:lnTo>
                    <a:lnTo>
                      <a:pt x="1253" y="135"/>
                    </a:lnTo>
                    <a:lnTo>
                      <a:pt x="1256" y="135"/>
                    </a:lnTo>
                    <a:lnTo>
                      <a:pt x="1258" y="135"/>
                    </a:lnTo>
                    <a:lnTo>
                      <a:pt x="1261" y="135"/>
                    </a:lnTo>
                    <a:lnTo>
                      <a:pt x="1263" y="141"/>
                    </a:lnTo>
                    <a:lnTo>
                      <a:pt x="1263" y="146"/>
                    </a:lnTo>
                    <a:lnTo>
                      <a:pt x="1266" y="148"/>
                    </a:lnTo>
                    <a:lnTo>
                      <a:pt x="1266" y="151"/>
                    </a:lnTo>
                    <a:lnTo>
                      <a:pt x="1269" y="151"/>
                    </a:lnTo>
                    <a:lnTo>
                      <a:pt x="1269" y="154"/>
                    </a:lnTo>
                    <a:lnTo>
                      <a:pt x="1271" y="156"/>
                    </a:lnTo>
                    <a:lnTo>
                      <a:pt x="1269" y="159"/>
                    </a:lnTo>
                    <a:lnTo>
                      <a:pt x="1271" y="159"/>
                    </a:lnTo>
                    <a:lnTo>
                      <a:pt x="1271" y="162"/>
                    </a:lnTo>
                    <a:lnTo>
                      <a:pt x="1271" y="164"/>
                    </a:lnTo>
                    <a:lnTo>
                      <a:pt x="1269" y="164"/>
                    </a:lnTo>
                    <a:lnTo>
                      <a:pt x="1269" y="167"/>
                    </a:lnTo>
                    <a:lnTo>
                      <a:pt x="1269" y="169"/>
                    </a:lnTo>
                    <a:lnTo>
                      <a:pt x="1266" y="169"/>
                    </a:lnTo>
                    <a:lnTo>
                      <a:pt x="1266" y="172"/>
                    </a:lnTo>
                    <a:lnTo>
                      <a:pt x="1266" y="175"/>
                    </a:lnTo>
                    <a:lnTo>
                      <a:pt x="1266" y="177"/>
                    </a:lnTo>
                    <a:lnTo>
                      <a:pt x="1266" y="180"/>
                    </a:lnTo>
                    <a:lnTo>
                      <a:pt x="1263" y="180"/>
                    </a:lnTo>
                    <a:lnTo>
                      <a:pt x="1263" y="182"/>
                    </a:lnTo>
                    <a:lnTo>
                      <a:pt x="1261" y="185"/>
                    </a:lnTo>
                    <a:lnTo>
                      <a:pt x="1258" y="188"/>
                    </a:lnTo>
                    <a:lnTo>
                      <a:pt x="1258" y="190"/>
                    </a:lnTo>
                    <a:lnTo>
                      <a:pt x="1258" y="193"/>
                    </a:lnTo>
                    <a:lnTo>
                      <a:pt x="1258" y="195"/>
                    </a:lnTo>
                    <a:lnTo>
                      <a:pt x="1258" y="198"/>
                    </a:lnTo>
                    <a:lnTo>
                      <a:pt x="1258" y="201"/>
                    </a:lnTo>
                    <a:lnTo>
                      <a:pt x="1256" y="201"/>
                    </a:lnTo>
                    <a:lnTo>
                      <a:pt x="1256" y="203"/>
                    </a:lnTo>
                    <a:lnTo>
                      <a:pt x="1253" y="203"/>
                    </a:lnTo>
                    <a:lnTo>
                      <a:pt x="1253" y="206"/>
                    </a:lnTo>
                    <a:lnTo>
                      <a:pt x="1253" y="209"/>
                    </a:lnTo>
                    <a:lnTo>
                      <a:pt x="1256" y="209"/>
                    </a:lnTo>
                    <a:lnTo>
                      <a:pt x="1258" y="209"/>
                    </a:lnTo>
                    <a:lnTo>
                      <a:pt x="1258" y="211"/>
                    </a:lnTo>
                    <a:lnTo>
                      <a:pt x="1261" y="211"/>
                    </a:lnTo>
                    <a:lnTo>
                      <a:pt x="1263" y="214"/>
                    </a:lnTo>
                    <a:lnTo>
                      <a:pt x="1263" y="216"/>
                    </a:lnTo>
                    <a:lnTo>
                      <a:pt x="1266" y="216"/>
                    </a:lnTo>
                    <a:lnTo>
                      <a:pt x="1266" y="219"/>
                    </a:lnTo>
                    <a:lnTo>
                      <a:pt x="1269" y="219"/>
                    </a:lnTo>
                    <a:lnTo>
                      <a:pt x="1271" y="219"/>
                    </a:lnTo>
                    <a:lnTo>
                      <a:pt x="1269" y="219"/>
                    </a:lnTo>
                    <a:lnTo>
                      <a:pt x="1269" y="222"/>
                    </a:lnTo>
                    <a:lnTo>
                      <a:pt x="1269" y="224"/>
                    </a:lnTo>
                    <a:lnTo>
                      <a:pt x="1269" y="227"/>
                    </a:lnTo>
                    <a:lnTo>
                      <a:pt x="1269" y="229"/>
                    </a:lnTo>
                    <a:lnTo>
                      <a:pt x="1271" y="229"/>
                    </a:lnTo>
                    <a:lnTo>
                      <a:pt x="1271" y="232"/>
                    </a:lnTo>
                    <a:lnTo>
                      <a:pt x="1271" y="235"/>
                    </a:lnTo>
                    <a:lnTo>
                      <a:pt x="1274" y="235"/>
                    </a:lnTo>
                    <a:lnTo>
                      <a:pt x="1274" y="237"/>
                    </a:lnTo>
                    <a:lnTo>
                      <a:pt x="1276" y="237"/>
                    </a:lnTo>
                    <a:lnTo>
                      <a:pt x="1276" y="240"/>
                    </a:lnTo>
                    <a:lnTo>
                      <a:pt x="1276" y="243"/>
                    </a:lnTo>
                    <a:lnTo>
                      <a:pt x="1279" y="243"/>
                    </a:lnTo>
                    <a:lnTo>
                      <a:pt x="1279" y="245"/>
                    </a:lnTo>
                    <a:lnTo>
                      <a:pt x="1282" y="245"/>
                    </a:lnTo>
                    <a:lnTo>
                      <a:pt x="1284" y="245"/>
                    </a:lnTo>
                    <a:lnTo>
                      <a:pt x="1284" y="248"/>
                    </a:lnTo>
                    <a:lnTo>
                      <a:pt x="1282" y="248"/>
                    </a:lnTo>
                    <a:lnTo>
                      <a:pt x="1282" y="250"/>
                    </a:lnTo>
                    <a:lnTo>
                      <a:pt x="1279" y="250"/>
                    </a:lnTo>
                    <a:lnTo>
                      <a:pt x="1276" y="253"/>
                    </a:lnTo>
                    <a:lnTo>
                      <a:pt x="1276" y="256"/>
                    </a:lnTo>
                    <a:lnTo>
                      <a:pt x="1276" y="258"/>
                    </a:lnTo>
                    <a:lnTo>
                      <a:pt x="1279" y="258"/>
                    </a:lnTo>
                    <a:lnTo>
                      <a:pt x="1279" y="261"/>
                    </a:lnTo>
                    <a:lnTo>
                      <a:pt x="1276" y="261"/>
                    </a:lnTo>
                    <a:lnTo>
                      <a:pt x="1276" y="263"/>
                    </a:lnTo>
                    <a:lnTo>
                      <a:pt x="1276" y="266"/>
                    </a:lnTo>
                    <a:lnTo>
                      <a:pt x="1276" y="271"/>
                    </a:lnTo>
                    <a:lnTo>
                      <a:pt x="1276" y="276"/>
                    </a:lnTo>
                    <a:lnTo>
                      <a:pt x="1276" y="279"/>
                    </a:lnTo>
                    <a:lnTo>
                      <a:pt x="1276" y="282"/>
                    </a:lnTo>
                    <a:lnTo>
                      <a:pt x="1274" y="282"/>
                    </a:lnTo>
                    <a:lnTo>
                      <a:pt x="1274" y="284"/>
                    </a:lnTo>
                    <a:lnTo>
                      <a:pt x="1274" y="287"/>
                    </a:lnTo>
                    <a:lnTo>
                      <a:pt x="1274" y="290"/>
                    </a:lnTo>
                    <a:lnTo>
                      <a:pt x="1274" y="292"/>
                    </a:lnTo>
                    <a:lnTo>
                      <a:pt x="1274" y="297"/>
                    </a:lnTo>
                    <a:lnTo>
                      <a:pt x="1274" y="300"/>
                    </a:lnTo>
                    <a:lnTo>
                      <a:pt x="1274" y="303"/>
                    </a:lnTo>
                    <a:lnTo>
                      <a:pt x="1274" y="305"/>
                    </a:lnTo>
                    <a:lnTo>
                      <a:pt x="1276" y="305"/>
                    </a:lnTo>
                    <a:lnTo>
                      <a:pt x="1276" y="308"/>
                    </a:lnTo>
                    <a:lnTo>
                      <a:pt x="1276" y="310"/>
                    </a:lnTo>
                    <a:lnTo>
                      <a:pt x="1274" y="310"/>
                    </a:lnTo>
                    <a:lnTo>
                      <a:pt x="1274" y="313"/>
                    </a:lnTo>
                    <a:lnTo>
                      <a:pt x="1271" y="313"/>
                    </a:lnTo>
                    <a:lnTo>
                      <a:pt x="1269" y="316"/>
                    </a:lnTo>
                    <a:lnTo>
                      <a:pt x="1266" y="316"/>
                    </a:lnTo>
                    <a:lnTo>
                      <a:pt x="1266" y="318"/>
                    </a:lnTo>
                    <a:lnTo>
                      <a:pt x="1263" y="318"/>
                    </a:lnTo>
                    <a:lnTo>
                      <a:pt x="1263" y="321"/>
                    </a:lnTo>
                    <a:lnTo>
                      <a:pt x="1261" y="326"/>
                    </a:lnTo>
                    <a:lnTo>
                      <a:pt x="1258" y="329"/>
                    </a:lnTo>
                    <a:lnTo>
                      <a:pt x="1258" y="331"/>
                    </a:lnTo>
                    <a:lnTo>
                      <a:pt x="1256" y="334"/>
                    </a:lnTo>
                    <a:lnTo>
                      <a:pt x="1253" y="337"/>
                    </a:lnTo>
                    <a:lnTo>
                      <a:pt x="1250" y="339"/>
                    </a:lnTo>
                    <a:lnTo>
                      <a:pt x="1250" y="342"/>
                    </a:lnTo>
                    <a:lnTo>
                      <a:pt x="1250" y="344"/>
                    </a:lnTo>
                    <a:lnTo>
                      <a:pt x="1250" y="347"/>
                    </a:lnTo>
                    <a:lnTo>
                      <a:pt x="1253" y="352"/>
                    </a:lnTo>
                    <a:lnTo>
                      <a:pt x="1253" y="355"/>
                    </a:lnTo>
                    <a:lnTo>
                      <a:pt x="1253" y="360"/>
                    </a:lnTo>
                    <a:lnTo>
                      <a:pt x="1253" y="363"/>
                    </a:lnTo>
                    <a:lnTo>
                      <a:pt x="1253" y="365"/>
                    </a:lnTo>
                    <a:lnTo>
                      <a:pt x="1253" y="370"/>
                    </a:lnTo>
                    <a:lnTo>
                      <a:pt x="1253" y="373"/>
                    </a:lnTo>
                    <a:lnTo>
                      <a:pt x="1253" y="376"/>
                    </a:lnTo>
                    <a:lnTo>
                      <a:pt x="1250" y="376"/>
                    </a:lnTo>
                    <a:lnTo>
                      <a:pt x="1250" y="378"/>
                    </a:lnTo>
                    <a:lnTo>
                      <a:pt x="1253" y="378"/>
                    </a:lnTo>
                    <a:lnTo>
                      <a:pt x="1253" y="381"/>
                    </a:lnTo>
                    <a:lnTo>
                      <a:pt x="1253" y="386"/>
                    </a:lnTo>
                    <a:lnTo>
                      <a:pt x="1253" y="389"/>
                    </a:lnTo>
                    <a:lnTo>
                      <a:pt x="1253" y="391"/>
                    </a:lnTo>
                    <a:lnTo>
                      <a:pt x="1250" y="391"/>
                    </a:lnTo>
                    <a:lnTo>
                      <a:pt x="1253" y="399"/>
                    </a:lnTo>
                    <a:lnTo>
                      <a:pt x="1253" y="402"/>
                    </a:lnTo>
                    <a:lnTo>
                      <a:pt x="1253" y="404"/>
                    </a:lnTo>
                    <a:lnTo>
                      <a:pt x="1253" y="407"/>
                    </a:lnTo>
                    <a:lnTo>
                      <a:pt x="1253" y="410"/>
                    </a:lnTo>
                    <a:lnTo>
                      <a:pt x="1253" y="415"/>
                    </a:lnTo>
                    <a:lnTo>
                      <a:pt x="1256" y="418"/>
                    </a:lnTo>
                    <a:lnTo>
                      <a:pt x="1253" y="433"/>
                    </a:lnTo>
                    <a:lnTo>
                      <a:pt x="1253" y="441"/>
                    </a:lnTo>
                    <a:lnTo>
                      <a:pt x="1256" y="444"/>
                    </a:lnTo>
                    <a:lnTo>
                      <a:pt x="1256" y="451"/>
                    </a:lnTo>
                    <a:lnTo>
                      <a:pt x="1258" y="459"/>
                    </a:lnTo>
                    <a:lnTo>
                      <a:pt x="1258" y="462"/>
                    </a:lnTo>
                    <a:lnTo>
                      <a:pt x="1256" y="465"/>
                    </a:lnTo>
                    <a:lnTo>
                      <a:pt x="1253" y="472"/>
                    </a:lnTo>
                    <a:lnTo>
                      <a:pt x="1248" y="480"/>
                    </a:lnTo>
                    <a:lnTo>
                      <a:pt x="1248" y="483"/>
                    </a:lnTo>
                    <a:lnTo>
                      <a:pt x="1250" y="483"/>
                    </a:lnTo>
                    <a:lnTo>
                      <a:pt x="1256" y="480"/>
                    </a:lnTo>
                    <a:lnTo>
                      <a:pt x="1258" y="480"/>
                    </a:lnTo>
                    <a:lnTo>
                      <a:pt x="1261" y="483"/>
                    </a:lnTo>
                    <a:lnTo>
                      <a:pt x="1263" y="483"/>
                    </a:lnTo>
                    <a:lnTo>
                      <a:pt x="1266" y="483"/>
                    </a:lnTo>
                    <a:lnTo>
                      <a:pt x="1271" y="483"/>
                    </a:lnTo>
                    <a:lnTo>
                      <a:pt x="1274" y="483"/>
                    </a:lnTo>
                    <a:lnTo>
                      <a:pt x="1276" y="483"/>
                    </a:lnTo>
                    <a:lnTo>
                      <a:pt x="1279" y="483"/>
                    </a:lnTo>
                    <a:lnTo>
                      <a:pt x="1279" y="480"/>
                    </a:lnTo>
                    <a:lnTo>
                      <a:pt x="1282" y="480"/>
                    </a:lnTo>
                    <a:lnTo>
                      <a:pt x="1284" y="480"/>
                    </a:lnTo>
                    <a:lnTo>
                      <a:pt x="1287" y="478"/>
                    </a:lnTo>
                    <a:lnTo>
                      <a:pt x="1290" y="478"/>
                    </a:lnTo>
                    <a:lnTo>
                      <a:pt x="1292" y="478"/>
                    </a:lnTo>
                    <a:lnTo>
                      <a:pt x="1292" y="475"/>
                    </a:lnTo>
                    <a:lnTo>
                      <a:pt x="1295" y="475"/>
                    </a:lnTo>
                    <a:lnTo>
                      <a:pt x="1297" y="475"/>
                    </a:lnTo>
                    <a:lnTo>
                      <a:pt x="1300" y="478"/>
                    </a:lnTo>
                    <a:lnTo>
                      <a:pt x="1310" y="478"/>
                    </a:lnTo>
                    <a:lnTo>
                      <a:pt x="1316" y="475"/>
                    </a:lnTo>
                    <a:lnTo>
                      <a:pt x="1318" y="475"/>
                    </a:lnTo>
                    <a:lnTo>
                      <a:pt x="1326" y="470"/>
                    </a:lnTo>
                    <a:lnTo>
                      <a:pt x="1331" y="470"/>
                    </a:lnTo>
                    <a:lnTo>
                      <a:pt x="1334" y="470"/>
                    </a:lnTo>
                    <a:lnTo>
                      <a:pt x="1337" y="470"/>
                    </a:lnTo>
                    <a:lnTo>
                      <a:pt x="1342" y="470"/>
                    </a:lnTo>
                    <a:lnTo>
                      <a:pt x="1347" y="467"/>
                    </a:lnTo>
                    <a:lnTo>
                      <a:pt x="1350" y="462"/>
                    </a:lnTo>
                    <a:lnTo>
                      <a:pt x="1352" y="462"/>
                    </a:lnTo>
                    <a:lnTo>
                      <a:pt x="1352" y="459"/>
                    </a:lnTo>
                    <a:lnTo>
                      <a:pt x="1355" y="459"/>
                    </a:lnTo>
                    <a:lnTo>
                      <a:pt x="1357" y="459"/>
                    </a:lnTo>
                    <a:lnTo>
                      <a:pt x="1360" y="454"/>
                    </a:lnTo>
                    <a:lnTo>
                      <a:pt x="1363" y="451"/>
                    </a:lnTo>
                    <a:lnTo>
                      <a:pt x="1365" y="451"/>
                    </a:lnTo>
                    <a:lnTo>
                      <a:pt x="1370" y="451"/>
                    </a:lnTo>
                    <a:lnTo>
                      <a:pt x="1373" y="449"/>
                    </a:lnTo>
                    <a:lnTo>
                      <a:pt x="1376" y="446"/>
                    </a:lnTo>
                    <a:lnTo>
                      <a:pt x="1381" y="446"/>
                    </a:lnTo>
                    <a:lnTo>
                      <a:pt x="1389" y="449"/>
                    </a:lnTo>
                    <a:lnTo>
                      <a:pt x="1404" y="451"/>
                    </a:lnTo>
                    <a:lnTo>
                      <a:pt x="1412" y="454"/>
                    </a:lnTo>
                    <a:lnTo>
                      <a:pt x="1415" y="454"/>
                    </a:lnTo>
                    <a:lnTo>
                      <a:pt x="1417" y="454"/>
                    </a:lnTo>
                    <a:lnTo>
                      <a:pt x="1417" y="451"/>
                    </a:lnTo>
                    <a:lnTo>
                      <a:pt x="1420" y="449"/>
                    </a:lnTo>
                    <a:lnTo>
                      <a:pt x="1420" y="446"/>
                    </a:lnTo>
                    <a:lnTo>
                      <a:pt x="1423" y="444"/>
                    </a:lnTo>
                    <a:lnTo>
                      <a:pt x="1425" y="444"/>
                    </a:lnTo>
                    <a:lnTo>
                      <a:pt x="1428" y="444"/>
                    </a:lnTo>
                    <a:lnTo>
                      <a:pt x="1430" y="441"/>
                    </a:lnTo>
                    <a:lnTo>
                      <a:pt x="1433" y="441"/>
                    </a:lnTo>
                    <a:lnTo>
                      <a:pt x="1436" y="441"/>
                    </a:lnTo>
                    <a:lnTo>
                      <a:pt x="1438" y="441"/>
                    </a:lnTo>
                    <a:lnTo>
                      <a:pt x="1441" y="441"/>
                    </a:lnTo>
                    <a:lnTo>
                      <a:pt x="1441" y="438"/>
                    </a:lnTo>
                    <a:lnTo>
                      <a:pt x="1444" y="438"/>
                    </a:lnTo>
                    <a:lnTo>
                      <a:pt x="1444" y="436"/>
                    </a:lnTo>
                    <a:lnTo>
                      <a:pt x="1446" y="436"/>
                    </a:lnTo>
                    <a:lnTo>
                      <a:pt x="1449" y="436"/>
                    </a:lnTo>
                    <a:lnTo>
                      <a:pt x="1451" y="436"/>
                    </a:lnTo>
                    <a:lnTo>
                      <a:pt x="1454" y="436"/>
                    </a:lnTo>
                    <a:lnTo>
                      <a:pt x="1457" y="436"/>
                    </a:lnTo>
                    <a:lnTo>
                      <a:pt x="1459" y="436"/>
                    </a:lnTo>
                    <a:lnTo>
                      <a:pt x="1459" y="438"/>
                    </a:lnTo>
                    <a:lnTo>
                      <a:pt x="1462" y="438"/>
                    </a:lnTo>
                    <a:lnTo>
                      <a:pt x="1464" y="436"/>
                    </a:lnTo>
                    <a:lnTo>
                      <a:pt x="1464" y="433"/>
                    </a:lnTo>
                    <a:lnTo>
                      <a:pt x="1467" y="433"/>
                    </a:lnTo>
                    <a:lnTo>
                      <a:pt x="1470" y="436"/>
                    </a:lnTo>
                    <a:lnTo>
                      <a:pt x="1470" y="438"/>
                    </a:lnTo>
                    <a:lnTo>
                      <a:pt x="1472" y="438"/>
                    </a:lnTo>
                    <a:lnTo>
                      <a:pt x="1475" y="441"/>
                    </a:lnTo>
                    <a:lnTo>
                      <a:pt x="1477" y="444"/>
                    </a:lnTo>
                    <a:lnTo>
                      <a:pt x="1477" y="446"/>
                    </a:lnTo>
                    <a:lnTo>
                      <a:pt x="1477" y="449"/>
                    </a:lnTo>
                    <a:lnTo>
                      <a:pt x="1477" y="451"/>
                    </a:lnTo>
                    <a:lnTo>
                      <a:pt x="1480" y="451"/>
                    </a:lnTo>
                    <a:lnTo>
                      <a:pt x="1483" y="451"/>
                    </a:lnTo>
                    <a:lnTo>
                      <a:pt x="1485" y="454"/>
                    </a:lnTo>
                    <a:lnTo>
                      <a:pt x="1488" y="457"/>
                    </a:lnTo>
                    <a:lnTo>
                      <a:pt x="1501" y="465"/>
                    </a:lnTo>
                    <a:lnTo>
                      <a:pt x="1504" y="465"/>
                    </a:lnTo>
                    <a:lnTo>
                      <a:pt x="1506" y="465"/>
                    </a:lnTo>
                    <a:lnTo>
                      <a:pt x="1509" y="465"/>
                    </a:lnTo>
                    <a:lnTo>
                      <a:pt x="1511" y="467"/>
                    </a:lnTo>
                    <a:lnTo>
                      <a:pt x="1514" y="467"/>
                    </a:lnTo>
                    <a:lnTo>
                      <a:pt x="1514" y="470"/>
                    </a:lnTo>
                    <a:lnTo>
                      <a:pt x="1514" y="472"/>
                    </a:lnTo>
                    <a:lnTo>
                      <a:pt x="1517" y="475"/>
                    </a:lnTo>
                    <a:lnTo>
                      <a:pt x="1517" y="478"/>
                    </a:lnTo>
                    <a:lnTo>
                      <a:pt x="1517" y="480"/>
                    </a:lnTo>
                    <a:lnTo>
                      <a:pt x="1519" y="480"/>
                    </a:lnTo>
                    <a:lnTo>
                      <a:pt x="1522" y="483"/>
                    </a:lnTo>
                    <a:lnTo>
                      <a:pt x="1524" y="485"/>
                    </a:lnTo>
                    <a:lnTo>
                      <a:pt x="1530" y="485"/>
                    </a:lnTo>
                    <a:lnTo>
                      <a:pt x="1532" y="485"/>
                    </a:lnTo>
                    <a:lnTo>
                      <a:pt x="1537" y="485"/>
                    </a:lnTo>
                    <a:lnTo>
                      <a:pt x="1537" y="483"/>
                    </a:lnTo>
                    <a:lnTo>
                      <a:pt x="1540" y="483"/>
                    </a:lnTo>
                    <a:lnTo>
                      <a:pt x="1540" y="480"/>
                    </a:lnTo>
                    <a:lnTo>
                      <a:pt x="1543" y="480"/>
                    </a:lnTo>
                    <a:lnTo>
                      <a:pt x="1545" y="483"/>
                    </a:lnTo>
                    <a:lnTo>
                      <a:pt x="1548" y="483"/>
                    </a:lnTo>
                    <a:lnTo>
                      <a:pt x="1551" y="483"/>
                    </a:lnTo>
                    <a:lnTo>
                      <a:pt x="1553" y="483"/>
                    </a:lnTo>
                    <a:lnTo>
                      <a:pt x="1556" y="483"/>
                    </a:lnTo>
                    <a:lnTo>
                      <a:pt x="1558" y="485"/>
                    </a:lnTo>
                    <a:lnTo>
                      <a:pt x="1561" y="485"/>
                    </a:lnTo>
                    <a:lnTo>
                      <a:pt x="1566" y="483"/>
                    </a:lnTo>
                    <a:lnTo>
                      <a:pt x="1577" y="478"/>
                    </a:lnTo>
                    <a:lnTo>
                      <a:pt x="1577" y="483"/>
                    </a:lnTo>
                    <a:lnTo>
                      <a:pt x="1574" y="485"/>
                    </a:lnTo>
                    <a:lnTo>
                      <a:pt x="1574" y="488"/>
                    </a:lnTo>
                    <a:lnTo>
                      <a:pt x="1574" y="491"/>
                    </a:lnTo>
                    <a:lnTo>
                      <a:pt x="1574" y="493"/>
                    </a:lnTo>
                    <a:lnTo>
                      <a:pt x="1574" y="496"/>
                    </a:lnTo>
                    <a:lnTo>
                      <a:pt x="1571" y="498"/>
                    </a:lnTo>
                    <a:lnTo>
                      <a:pt x="1571" y="501"/>
                    </a:lnTo>
                    <a:lnTo>
                      <a:pt x="1569" y="501"/>
                    </a:lnTo>
                    <a:lnTo>
                      <a:pt x="1569" y="504"/>
                    </a:lnTo>
                    <a:lnTo>
                      <a:pt x="1566" y="504"/>
                    </a:lnTo>
                    <a:lnTo>
                      <a:pt x="1556" y="504"/>
                    </a:lnTo>
                    <a:lnTo>
                      <a:pt x="1553" y="504"/>
                    </a:lnTo>
                    <a:lnTo>
                      <a:pt x="1551" y="504"/>
                    </a:lnTo>
                    <a:lnTo>
                      <a:pt x="1551" y="506"/>
                    </a:lnTo>
                    <a:lnTo>
                      <a:pt x="1551" y="509"/>
                    </a:lnTo>
                    <a:lnTo>
                      <a:pt x="1551" y="512"/>
                    </a:lnTo>
                    <a:lnTo>
                      <a:pt x="1553" y="514"/>
                    </a:lnTo>
                    <a:lnTo>
                      <a:pt x="1551" y="517"/>
                    </a:lnTo>
                    <a:lnTo>
                      <a:pt x="1548" y="519"/>
                    </a:lnTo>
                    <a:lnTo>
                      <a:pt x="1545" y="522"/>
                    </a:lnTo>
                    <a:lnTo>
                      <a:pt x="1545" y="525"/>
                    </a:lnTo>
                    <a:lnTo>
                      <a:pt x="1545" y="527"/>
                    </a:lnTo>
                    <a:lnTo>
                      <a:pt x="1545" y="530"/>
                    </a:lnTo>
                    <a:lnTo>
                      <a:pt x="1545" y="532"/>
                    </a:lnTo>
                    <a:lnTo>
                      <a:pt x="1548" y="532"/>
                    </a:lnTo>
                    <a:lnTo>
                      <a:pt x="1548" y="535"/>
                    </a:lnTo>
                    <a:lnTo>
                      <a:pt x="1545" y="535"/>
                    </a:lnTo>
                    <a:lnTo>
                      <a:pt x="1543" y="538"/>
                    </a:lnTo>
                    <a:lnTo>
                      <a:pt x="1543" y="540"/>
                    </a:lnTo>
                    <a:lnTo>
                      <a:pt x="1543" y="543"/>
                    </a:lnTo>
                    <a:lnTo>
                      <a:pt x="1543" y="545"/>
                    </a:lnTo>
                    <a:lnTo>
                      <a:pt x="1540" y="548"/>
                    </a:lnTo>
                    <a:lnTo>
                      <a:pt x="1537" y="548"/>
                    </a:lnTo>
                    <a:lnTo>
                      <a:pt x="1535" y="551"/>
                    </a:lnTo>
                    <a:lnTo>
                      <a:pt x="1532" y="553"/>
                    </a:lnTo>
                    <a:lnTo>
                      <a:pt x="1530" y="556"/>
                    </a:lnTo>
                    <a:lnTo>
                      <a:pt x="1530" y="559"/>
                    </a:lnTo>
                    <a:lnTo>
                      <a:pt x="1527" y="561"/>
                    </a:lnTo>
                    <a:lnTo>
                      <a:pt x="1527" y="564"/>
                    </a:lnTo>
                    <a:lnTo>
                      <a:pt x="1527" y="566"/>
                    </a:lnTo>
                    <a:lnTo>
                      <a:pt x="1527" y="569"/>
                    </a:lnTo>
                    <a:lnTo>
                      <a:pt x="1527" y="574"/>
                    </a:lnTo>
                    <a:lnTo>
                      <a:pt x="1527" y="577"/>
                    </a:lnTo>
                    <a:lnTo>
                      <a:pt x="1524" y="577"/>
                    </a:lnTo>
                    <a:lnTo>
                      <a:pt x="1524" y="579"/>
                    </a:lnTo>
                    <a:lnTo>
                      <a:pt x="1522" y="579"/>
                    </a:lnTo>
                    <a:lnTo>
                      <a:pt x="1519" y="582"/>
                    </a:lnTo>
                    <a:lnTo>
                      <a:pt x="1517" y="582"/>
                    </a:lnTo>
                    <a:lnTo>
                      <a:pt x="1514" y="585"/>
                    </a:lnTo>
                    <a:lnTo>
                      <a:pt x="1511" y="590"/>
                    </a:lnTo>
                    <a:lnTo>
                      <a:pt x="1506" y="593"/>
                    </a:lnTo>
                    <a:lnTo>
                      <a:pt x="1504" y="595"/>
                    </a:lnTo>
                    <a:lnTo>
                      <a:pt x="1504" y="600"/>
                    </a:lnTo>
                    <a:lnTo>
                      <a:pt x="1501" y="600"/>
                    </a:lnTo>
                    <a:lnTo>
                      <a:pt x="1498" y="603"/>
                    </a:lnTo>
                    <a:lnTo>
                      <a:pt x="1496" y="606"/>
                    </a:lnTo>
                    <a:lnTo>
                      <a:pt x="1496" y="608"/>
                    </a:lnTo>
                    <a:lnTo>
                      <a:pt x="1496" y="611"/>
                    </a:lnTo>
                    <a:lnTo>
                      <a:pt x="1496" y="613"/>
                    </a:lnTo>
                    <a:lnTo>
                      <a:pt x="1493" y="616"/>
                    </a:lnTo>
                    <a:lnTo>
                      <a:pt x="1493" y="619"/>
                    </a:lnTo>
                    <a:lnTo>
                      <a:pt x="1493" y="621"/>
                    </a:lnTo>
                    <a:lnTo>
                      <a:pt x="1491" y="621"/>
                    </a:lnTo>
                    <a:lnTo>
                      <a:pt x="1491" y="624"/>
                    </a:lnTo>
                    <a:lnTo>
                      <a:pt x="1488" y="624"/>
                    </a:lnTo>
                    <a:lnTo>
                      <a:pt x="1485" y="629"/>
                    </a:lnTo>
                    <a:lnTo>
                      <a:pt x="1483" y="632"/>
                    </a:lnTo>
                    <a:lnTo>
                      <a:pt x="1480" y="632"/>
                    </a:lnTo>
                    <a:lnTo>
                      <a:pt x="1480" y="634"/>
                    </a:lnTo>
                    <a:lnTo>
                      <a:pt x="1477" y="634"/>
                    </a:lnTo>
                    <a:lnTo>
                      <a:pt x="1477" y="637"/>
                    </a:lnTo>
                    <a:lnTo>
                      <a:pt x="1472" y="642"/>
                    </a:lnTo>
                    <a:lnTo>
                      <a:pt x="1470" y="642"/>
                    </a:lnTo>
                    <a:lnTo>
                      <a:pt x="1470" y="645"/>
                    </a:lnTo>
                    <a:lnTo>
                      <a:pt x="1464" y="650"/>
                    </a:lnTo>
                    <a:lnTo>
                      <a:pt x="1457" y="663"/>
                    </a:lnTo>
                    <a:lnTo>
                      <a:pt x="1454" y="666"/>
                    </a:lnTo>
                    <a:lnTo>
                      <a:pt x="1454" y="668"/>
                    </a:lnTo>
                    <a:lnTo>
                      <a:pt x="1451" y="668"/>
                    </a:lnTo>
                    <a:lnTo>
                      <a:pt x="1444" y="684"/>
                    </a:lnTo>
                    <a:lnTo>
                      <a:pt x="1441" y="687"/>
                    </a:lnTo>
                    <a:lnTo>
                      <a:pt x="1441" y="689"/>
                    </a:lnTo>
                    <a:lnTo>
                      <a:pt x="1444" y="689"/>
                    </a:lnTo>
                    <a:lnTo>
                      <a:pt x="1444" y="692"/>
                    </a:lnTo>
                    <a:lnTo>
                      <a:pt x="1444" y="694"/>
                    </a:lnTo>
                    <a:lnTo>
                      <a:pt x="1446" y="697"/>
                    </a:lnTo>
                    <a:lnTo>
                      <a:pt x="1449" y="702"/>
                    </a:lnTo>
                    <a:lnTo>
                      <a:pt x="1449" y="705"/>
                    </a:lnTo>
                    <a:lnTo>
                      <a:pt x="1446" y="707"/>
                    </a:lnTo>
                    <a:lnTo>
                      <a:pt x="1446" y="710"/>
                    </a:lnTo>
                    <a:lnTo>
                      <a:pt x="1451" y="718"/>
                    </a:lnTo>
                    <a:lnTo>
                      <a:pt x="1457" y="726"/>
                    </a:lnTo>
                    <a:lnTo>
                      <a:pt x="1459" y="728"/>
                    </a:lnTo>
                    <a:lnTo>
                      <a:pt x="1459" y="731"/>
                    </a:lnTo>
                    <a:lnTo>
                      <a:pt x="1459" y="734"/>
                    </a:lnTo>
                    <a:lnTo>
                      <a:pt x="1459" y="736"/>
                    </a:lnTo>
                    <a:lnTo>
                      <a:pt x="1462" y="736"/>
                    </a:lnTo>
                    <a:lnTo>
                      <a:pt x="1462" y="739"/>
                    </a:lnTo>
                    <a:lnTo>
                      <a:pt x="1464" y="741"/>
                    </a:lnTo>
                    <a:lnTo>
                      <a:pt x="1464" y="744"/>
                    </a:lnTo>
                    <a:lnTo>
                      <a:pt x="1467" y="744"/>
                    </a:lnTo>
                    <a:lnTo>
                      <a:pt x="1467" y="747"/>
                    </a:lnTo>
                    <a:lnTo>
                      <a:pt x="1467" y="749"/>
                    </a:lnTo>
                    <a:lnTo>
                      <a:pt x="1467" y="752"/>
                    </a:lnTo>
                    <a:lnTo>
                      <a:pt x="1470" y="752"/>
                    </a:lnTo>
                    <a:lnTo>
                      <a:pt x="1470" y="754"/>
                    </a:lnTo>
                    <a:lnTo>
                      <a:pt x="1472" y="754"/>
                    </a:lnTo>
                    <a:lnTo>
                      <a:pt x="1472" y="757"/>
                    </a:lnTo>
                    <a:lnTo>
                      <a:pt x="1475" y="762"/>
                    </a:lnTo>
                    <a:lnTo>
                      <a:pt x="1477" y="765"/>
                    </a:lnTo>
                    <a:lnTo>
                      <a:pt x="1477" y="768"/>
                    </a:lnTo>
                    <a:lnTo>
                      <a:pt x="1480" y="781"/>
                    </a:lnTo>
                    <a:lnTo>
                      <a:pt x="1477" y="781"/>
                    </a:lnTo>
                    <a:lnTo>
                      <a:pt x="1477" y="791"/>
                    </a:lnTo>
                    <a:lnTo>
                      <a:pt x="1477" y="794"/>
                    </a:lnTo>
                    <a:lnTo>
                      <a:pt x="1480" y="796"/>
                    </a:lnTo>
                    <a:lnTo>
                      <a:pt x="1483" y="801"/>
                    </a:lnTo>
                    <a:lnTo>
                      <a:pt x="1485" y="807"/>
                    </a:lnTo>
                    <a:lnTo>
                      <a:pt x="1491" y="812"/>
                    </a:lnTo>
                    <a:lnTo>
                      <a:pt x="1491" y="815"/>
                    </a:lnTo>
                    <a:lnTo>
                      <a:pt x="1491" y="817"/>
                    </a:lnTo>
                    <a:lnTo>
                      <a:pt x="1493" y="820"/>
                    </a:lnTo>
                    <a:lnTo>
                      <a:pt x="1493" y="822"/>
                    </a:lnTo>
                    <a:lnTo>
                      <a:pt x="1496" y="822"/>
                    </a:lnTo>
                    <a:lnTo>
                      <a:pt x="1496" y="825"/>
                    </a:lnTo>
                    <a:lnTo>
                      <a:pt x="1498" y="825"/>
                    </a:lnTo>
                    <a:lnTo>
                      <a:pt x="1498" y="828"/>
                    </a:lnTo>
                    <a:lnTo>
                      <a:pt x="1501" y="828"/>
                    </a:lnTo>
                    <a:lnTo>
                      <a:pt x="1504" y="825"/>
                    </a:lnTo>
                    <a:lnTo>
                      <a:pt x="1506" y="825"/>
                    </a:lnTo>
                    <a:lnTo>
                      <a:pt x="1506" y="828"/>
                    </a:lnTo>
                    <a:lnTo>
                      <a:pt x="1509" y="828"/>
                    </a:lnTo>
                    <a:lnTo>
                      <a:pt x="1509" y="830"/>
                    </a:lnTo>
                    <a:lnTo>
                      <a:pt x="1511" y="830"/>
                    </a:lnTo>
                    <a:lnTo>
                      <a:pt x="1511" y="833"/>
                    </a:lnTo>
                    <a:lnTo>
                      <a:pt x="1514" y="833"/>
                    </a:lnTo>
                    <a:lnTo>
                      <a:pt x="1517" y="833"/>
                    </a:lnTo>
                    <a:lnTo>
                      <a:pt x="1519" y="833"/>
                    </a:lnTo>
                    <a:lnTo>
                      <a:pt x="1519" y="835"/>
                    </a:lnTo>
                    <a:lnTo>
                      <a:pt x="1519" y="838"/>
                    </a:lnTo>
                    <a:lnTo>
                      <a:pt x="1522" y="843"/>
                    </a:lnTo>
                    <a:lnTo>
                      <a:pt x="1522" y="846"/>
                    </a:lnTo>
                    <a:lnTo>
                      <a:pt x="1522" y="848"/>
                    </a:lnTo>
                    <a:lnTo>
                      <a:pt x="1522" y="851"/>
                    </a:lnTo>
                    <a:lnTo>
                      <a:pt x="1522" y="854"/>
                    </a:lnTo>
                    <a:lnTo>
                      <a:pt x="1522" y="856"/>
                    </a:lnTo>
                    <a:lnTo>
                      <a:pt x="1524" y="856"/>
                    </a:lnTo>
                    <a:lnTo>
                      <a:pt x="1524" y="859"/>
                    </a:lnTo>
                    <a:lnTo>
                      <a:pt x="1527" y="859"/>
                    </a:lnTo>
                    <a:lnTo>
                      <a:pt x="1527" y="862"/>
                    </a:lnTo>
                    <a:lnTo>
                      <a:pt x="1527" y="864"/>
                    </a:lnTo>
                    <a:lnTo>
                      <a:pt x="1530" y="864"/>
                    </a:lnTo>
                    <a:lnTo>
                      <a:pt x="1530" y="867"/>
                    </a:lnTo>
                    <a:lnTo>
                      <a:pt x="1532" y="867"/>
                    </a:lnTo>
                    <a:lnTo>
                      <a:pt x="1532" y="869"/>
                    </a:lnTo>
                    <a:lnTo>
                      <a:pt x="1535" y="869"/>
                    </a:lnTo>
                    <a:lnTo>
                      <a:pt x="1535" y="872"/>
                    </a:lnTo>
                    <a:lnTo>
                      <a:pt x="1537" y="872"/>
                    </a:lnTo>
                    <a:lnTo>
                      <a:pt x="1537" y="875"/>
                    </a:lnTo>
                    <a:lnTo>
                      <a:pt x="1540" y="875"/>
                    </a:lnTo>
                    <a:lnTo>
                      <a:pt x="1543" y="875"/>
                    </a:lnTo>
                    <a:lnTo>
                      <a:pt x="1545" y="875"/>
                    </a:lnTo>
                    <a:lnTo>
                      <a:pt x="1548" y="877"/>
                    </a:lnTo>
                    <a:lnTo>
                      <a:pt x="1548" y="880"/>
                    </a:lnTo>
                    <a:lnTo>
                      <a:pt x="1551" y="885"/>
                    </a:lnTo>
                    <a:lnTo>
                      <a:pt x="1551" y="888"/>
                    </a:lnTo>
                    <a:lnTo>
                      <a:pt x="1553" y="890"/>
                    </a:lnTo>
                    <a:lnTo>
                      <a:pt x="1553" y="893"/>
                    </a:lnTo>
                    <a:lnTo>
                      <a:pt x="1556" y="893"/>
                    </a:lnTo>
                    <a:lnTo>
                      <a:pt x="1561" y="901"/>
                    </a:lnTo>
                    <a:lnTo>
                      <a:pt x="1561" y="903"/>
                    </a:lnTo>
                    <a:lnTo>
                      <a:pt x="1561" y="906"/>
                    </a:lnTo>
                    <a:lnTo>
                      <a:pt x="1561" y="909"/>
                    </a:lnTo>
                    <a:lnTo>
                      <a:pt x="1561" y="911"/>
                    </a:lnTo>
                    <a:lnTo>
                      <a:pt x="1561" y="914"/>
                    </a:lnTo>
                    <a:lnTo>
                      <a:pt x="1561" y="916"/>
                    </a:lnTo>
                    <a:lnTo>
                      <a:pt x="1561" y="919"/>
                    </a:lnTo>
                    <a:lnTo>
                      <a:pt x="1558" y="922"/>
                    </a:lnTo>
                    <a:lnTo>
                      <a:pt x="1558" y="924"/>
                    </a:lnTo>
                    <a:lnTo>
                      <a:pt x="1558" y="927"/>
                    </a:lnTo>
                    <a:lnTo>
                      <a:pt x="1558" y="929"/>
                    </a:lnTo>
                    <a:lnTo>
                      <a:pt x="1556" y="929"/>
                    </a:lnTo>
                    <a:lnTo>
                      <a:pt x="1556" y="932"/>
                    </a:lnTo>
                    <a:lnTo>
                      <a:pt x="1558" y="932"/>
                    </a:lnTo>
                    <a:lnTo>
                      <a:pt x="1558" y="935"/>
                    </a:lnTo>
                    <a:lnTo>
                      <a:pt x="1558" y="937"/>
                    </a:lnTo>
                    <a:lnTo>
                      <a:pt x="1556" y="940"/>
                    </a:lnTo>
                    <a:lnTo>
                      <a:pt x="1553" y="943"/>
                    </a:lnTo>
                    <a:lnTo>
                      <a:pt x="1553" y="945"/>
                    </a:lnTo>
                    <a:lnTo>
                      <a:pt x="1553" y="948"/>
                    </a:lnTo>
                    <a:lnTo>
                      <a:pt x="1551" y="948"/>
                    </a:lnTo>
                    <a:lnTo>
                      <a:pt x="1548" y="950"/>
                    </a:lnTo>
                    <a:lnTo>
                      <a:pt x="1548" y="953"/>
                    </a:lnTo>
                    <a:lnTo>
                      <a:pt x="1545" y="956"/>
                    </a:lnTo>
                    <a:lnTo>
                      <a:pt x="1543" y="956"/>
                    </a:lnTo>
                    <a:lnTo>
                      <a:pt x="1540" y="956"/>
                    </a:lnTo>
                    <a:lnTo>
                      <a:pt x="1540" y="958"/>
                    </a:lnTo>
                    <a:lnTo>
                      <a:pt x="1548" y="958"/>
                    </a:lnTo>
                    <a:lnTo>
                      <a:pt x="1548" y="961"/>
                    </a:lnTo>
                    <a:lnTo>
                      <a:pt x="1545" y="961"/>
                    </a:lnTo>
                    <a:lnTo>
                      <a:pt x="1543" y="961"/>
                    </a:lnTo>
                    <a:lnTo>
                      <a:pt x="1543" y="963"/>
                    </a:lnTo>
                    <a:lnTo>
                      <a:pt x="1543" y="966"/>
                    </a:lnTo>
                    <a:lnTo>
                      <a:pt x="1540" y="966"/>
                    </a:lnTo>
                    <a:lnTo>
                      <a:pt x="1540" y="969"/>
                    </a:lnTo>
                    <a:lnTo>
                      <a:pt x="1543" y="966"/>
                    </a:lnTo>
                    <a:lnTo>
                      <a:pt x="1545" y="966"/>
                    </a:lnTo>
                    <a:lnTo>
                      <a:pt x="1548" y="969"/>
                    </a:lnTo>
                    <a:lnTo>
                      <a:pt x="1548" y="971"/>
                    </a:lnTo>
                    <a:lnTo>
                      <a:pt x="1545" y="969"/>
                    </a:lnTo>
                    <a:lnTo>
                      <a:pt x="1543" y="969"/>
                    </a:lnTo>
                    <a:lnTo>
                      <a:pt x="1537" y="974"/>
                    </a:lnTo>
                    <a:lnTo>
                      <a:pt x="1537" y="976"/>
                    </a:lnTo>
                    <a:lnTo>
                      <a:pt x="1537" y="979"/>
                    </a:lnTo>
                    <a:lnTo>
                      <a:pt x="1537" y="982"/>
                    </a:lnTo>
                    <a:lnTo>
                      <a:pt x="1537" y="984"/>
                    </a:lnTo>
                    <a:lnTo>
                      <a:pt x="1532" y="984"/>
                    </a:lnTo>
                    <a:lnTo>
                      <a:pt x="1530" y="984"/>
                    </a:lnTo>
                    <a:lnTo>
                      <a:pt x="1524" y="984"/>
                    </a:lnTo>
                    <a:lnTo>
                      <a:pt x="1522" y="984"/>
                    </a:lnTo>
                    <a:lnTo>
                      <a:pt x="1519" y="984"/>
                    </a:lnTo>
                    <a:lnTo>
                      <a:pt x="1517" y="984"/>
                    </a:lnTo>
                    <a:lnTo>
                      <a:pt x="1514" y="984"/>
                    </a:lnTo>
                    <a:lnTo>
                      <a:pt x="1511" y="984"/>
                    </a:lnTo>
                    <a:lnTo>
                      <a:pt x="1509" y="984"/>
                    </a:lnTo>
                    <a:lnTo>
                      <a:pt x="1506" y="982"/>
                    </a:lnTo>
                    <a:lnTo>
                      <a:pt x="1504" y="982"/>
                    </a:lnTo>
                    <a:lnTo>
                      <a:pt x="1501" y="979"/>
                    </a:lnTo>
                    <a:lnTo>
                      <a:pt x="1498" y="979"/>
                    </a:lnTo>
                    <a:lnTo>
                      <a:pt x="1496" y="979"/>
                    </a:lnTo>
                    <a:lnTo>
                      <a:pt x="1493" y="979"/>
                    </a:lnTo>
                    <a:lnTo>
                      <a:pt x="1491" y="979"/>
                    </a:lnTo>
                    <a:lnTo>
                      <a:pt x="1491" y="976"/>
                    </a:lnTo>
                    <a:lnTo>
                      <a:pt x="1488" y="976"/>
                    </a:lnTo>
                    <a:lnTo>
                      <a:pt x="1485" y="976"/>
                    </a:lnTo>
                    <a:lnTo>
                      <a:pt x="1485" y="979"/>
                    </a:lnTo>
                    <a:lnTo>
                      <a:pt x="1483" y="979"/>
                    </a:lnTo>
                    <a:lnTo>
                      <a:pt x="1483" y="982"/>
                    </a:lnTo>
                    <a:lnTo>
                      <a:pt x="1483" y="984"/>
                    </a:lnTo>
                    <a:lnTo>
                      <a:pt x="1485" y="987"/>
                    </a:lnTo>
                    <a:lnTo>
                      <a:pt x="1485" y="990"/>
                    </a:lnTo>
                    <a:lnTo>
                      <a:pt x="1483" y="990"/>
                    </a:lnTo>
                    <a:lnTo>
                      <a:pt x="1480" y="990"/>
                    </a:lnTo>
                    <a:lnTo>
                      <a:pt x="1480" y="992"/>
                    </a:lnTo>
                    <a:lnTo>
                      <a:pt x="1477" y="992"/>
                    </a:lnTo>
                    <a:lnTo>
                      <a:pt x="1475" y="992"/>
                    </a:lnTo>
                    <a:lnTo>
                      <a:pt x="1472" y="995"/>
                    </a:lnTo>
                    <a:lnTo>
                      <a:pt x="1470" y="1003"/>
                    </a:lnTo>
                    <a:lnTo>
                      <a:pt x="1467" y="1005"/>
                    </a:lnTo>
                    <a:lnTo>
                      <a:pt x="1464" y="1005"/>
                    </a:lnTo>
                    <a:lnTo>
                      <a:pt x="1464" y="1008"/>
                    </a:lnTo>
                    <a:lnTo>
                      <a:pt x="1462" y="1008"/>
                    </a:lnTo>
                    <a:lnTo>
                      <a:pt x="1457" y="1008"/>
                    </a:lnTo>
                    <a:lnTo>
                      <a:pt x="1454" y="1008"/>
                    </a:lnTo>
                    <a:lnTo>
                      <a:pt x="1451" y="1010"/>
                    </a:lnTo>
                    <a:lnTo>
                      <a:pt x="1449" y="1010"/>
                    </a:lnTo>
                    <a:lnTo>
                      <a:pt x="1449" y="1013"/>
                    </a:lnTo>
                    <a:lnTo>
                      <a:pt x="1449" y="1016"/>
                    </a:lnTo>
                    <a:lnTo>
                      <a:pt x="1449" y="1018"/>
                    </a:lnTo>
                    <a:lnTo>
                      <a:pt x="1449" y="1021"/>
                    </a:lnTo>
                    <a:lnTo>
                      <a:pt x="1446" y="1021"/>
                    </a:lnTo>
                    <a:lnTo>
                      <a:pt x="1446" y="1023"/>
                    </a:lnTo>
                    <a:lnTo>
                      <a:pt x="1444" y="1023"/>
                    </a:lnTo>
                    <a:lnTo>
                      <a:pt x="1441" y="1023"/>
                    </a:lnTo>
                    <a:lnTo>
                      <a:pt x="1441" y="1026"/>
                    </a:lnTo>
                    <a:lnTo>
                      <a:pt x="1438" y="1026"/>
                    </a:lnTo>
                    <a:lnTo>
                      <a:pt x="1433" y="1026"/>
                    </a:lnTo>
                    <a:lnTo>
                      <a:pt x="1430" y="1029"/>
                    </a:lnTo>
                    <a:lnTo>
                      <a:pt x="1428" y="1031"/>
                    </a:lnTo>
                    <a:lnTo>
                      <a:pt x="1425" y="1034"/>
                    </a:lnTo>
                    <a:lnTo>
                      <a:pt x="1423" y="1034"/>
                    </a:lnTo>
                    <a:lnTo>
                      <a:pt x="1417" y="1037"/>
                    </a:lnTo>
                    <a:lnTo>
                      <a:pt x="1415" y="1034"/>
                    </a:lnTo>
                    <a:lnTo>
                      <a:pt x="1412" y="1034"/>
                    </a:lnTo>
                    <a:lnTo>
                      <a:pt x="1412" y="1031"/>
                    </a:lnTo>
                    <a:lnTo>
                      <a:pt x="1410" y="1031"/>
                    </a:lnTo>
                    <a:lnTo>
                      <a:pt x="1410" y="1029"/>
                    </a:lnTo>
                    <a:lnTo>
                      <a:pt x="1407" y="1029"/>
                    </a:lnTo>
                    <a:lnTo>
                      <a:pt x="1404" y="1029"/>
                    </a:lnTo>
                    <a:lnTo>
                      <a:pt x="1402" y="1029"/>
                    </a:lnTo>
                    <a:lnTo>
                      <a:pt x="1399" y="1034"/>
                    </a:lnTo>
                    <a:lnTo>
                      <a:pt x="1399" y="1037"/>
                    </a:lnTo>
                    <a:lnTo>
                      <a:pt x="1402" y="1037"/>
                    </a:lnTo>
                    <a:lnTo>
                      <a:pt x="1399" y="1039"/>
                    </a:lnTo>
                    <a:lnTo>
                      <a:pt x="1399" y="1042"/>
                    </a:lnTo>
                    <a:lnTo>
                      <a:pt x="1397" y="1042"/>
                    </a:lnTo>
                    <a:lnTo>
                      <a:pt x="1394" y="1039"/>
                    </a:lnTo>
                    <a:lnTo>
                      <a:pt x="1391" y="1037"/>
                    </a:lnTo>
                    <a:lnTo>
                      <a:pt x="1386" y="1034"/>
                    </a:lnTo>
                    <a:lnTo>
                      <a:pt x="1386" y="1031"/>
                    </a:lnTo>
                    <a:lnTo>
                      <a:pt x="1386" y="1029"/>
                    </a:lnTo>
                    <a:lnTo>
                      <a:pt x="1386" y="1023"/>
                    </a:lnTo>
                    <a:lnTo>
                      <a:pt x="1383" y="1023"/>
                    </a:lnTo>
                    <a:lnTo>
                      <a:pt x="1383" y="1021"/>
                    </a:lnTo>
                    <a:lnTo>
                      <a:pt x="1381" y="1021"/>
                    </a:lnTo>
                    <a:lnTo>
                      <a:pt x="1378" y="1018"/>
                    </a:lnTo>
                    <a:lnTo>
                      <a:pt x="1378" y="1016"/>
                    </a:lnTo>
                    <a:lnTo>
                      <a:pt x="1376" y="1018"/>
                    </a:lnTo>
                    <a:lnTo>
                      <a:pt x="1373" y="1018"/>
                    </a:lnTo>
                    <a:lnTo>
                      <a:pt x="1370" y="1018"/>
                    </a:lnTo>
                    <a:lnTo>
                      <a:pt x="1368" y="1018"/>
                    </a:lnTo>
                    <a:lnTo>
                      <a:pt x="1363" y="1016"/>
                    </a:lnTo>
                    <a:lnTo>
                      <a:pt x="1360" y="1016"/>
                    </a:lnTo>
                    <a:lnTo>
                      <a:pt x="1357" y="1016"/>
                    </a:lnTo>
                    <a:lnTo>
                      <a:pt x="1355" y="1018"/>
                    </a:lnTo>
                    <a:lnTo>
                      <a:pt x="1352" y="1018"/>
                    </a:lnTo>
                    <a:lnTo>
                      <a:pt x="1350" y="1018"/>
                    </a:lnTo>
                    <a:lnTo>
                      <a:pt x="1347" y="1018"/>
                    </a:lnTo>
                    <a:lnTo>
                      <a:pt x="1347" y="1021"/>
                    </a:lnTo>
                    <a:lnTo>
                      <a:pt x="1344" y="1021"/>
                    </a:lnTo>
                    <a:lnTo>
                      <a:pt x="1342" y="1021"/>
                    </a:lnTo>
                    <a:lnTo>
                      <a:pt x="1342" y="1023"/>
                    </a:lnTo>
                    <a:lnTo>
                      <a:pt x="1339" y="1029"/>
                    </a:lnTo>
                    <a:lnTo>
                      <a:pt x="1337" y="1031"/>
                    </a:lnTo>
                    <a:lnTo>
                      <a:pt x="1329" y="1037"/>
                    </a:lnTo>
                    <a:lnTo>
                      <a:pt x="1326" y="1039"/>
                    </a:lnTo>
                    <a:lnTo>
                      <a:pt x="1323" y="1042"/>
                    </a:lnTo>
                    <a:lnTo>
                      <a:pt x="1323" y="1044"/>
                    </a:lnTo>
                    <a:lnTo>
                      <a:pt x="1321" y="1044"/>
                    </a:lnTo>
                    <a:lnTo>
                      <a:pt x="1321" y="1047"/>
                    </a:lnTo>
                    <a:lnTo>
                      <a:pt x="1321" y="1050"/>
                    </a:lnTo>
                    <a:lnTo>
                      <a:pt x="1318" y="1050"/>
                    </a:lnTo>
                    <a:lnTo>
                      <a:pt x="1318" y="1052"/>
                    </a:lnTo>
                    <a:lnTo>
                      <a:pt x="1316" y="1052"/>
                    </a:lnTo>
                    <a:lnTo>
                      <a:pt x="1313" y="1052"/>
                    </a:lnTo>
                    <a:lnTo>
                      <a:pt x="1313" y="1055"/>
                    </a:lnTo>
                    <a:lnTo>
                      <a:pt x="1313" y="1057"/>
                    </a:lnTo>
                    <a:lnTo>
                      <a:pt x="1316" y="1057"/>
                    </a:lnTo>
                    <a:lnTo>
                      <a:pt x="1313" y="1057"/>
                    </a:lnTo>
                    <a:lnTo>
                      <a:pt x="1310" y="1060"/>
                    </a:lnTo>
                    <a:lnTo>
                      <a:pt x="1308" y="1060"/>
                    </a:lnTo>
                    <a:lnTo>
                      <a:pt x="1308" y="1063"/>
                    </a:lnTo>
                    <a:lnTo>
                      <a:pt x="1308" y="1065"/>
                    </a:lnTo>
                    <a:lnTo>
                      <a:pt x="1305" y="1065"/>
                    </a:lnTo>
                    <a:lnTo>
                      <a:pt x="1305" y="1068"/>
                    </a:lnTo>
                    <a:lnTo>
                      <a:pt x="1303" y="1068"/>
                    </a:lnTo>
                    <a:lnTo>
                      <a:pt x="1303" y="1070"/>
                    </a:lnTo>
                    <a:lnTo>
                      <a:pt x="1300" y="1070"/>
                    </a:lnTo>
                    <a:lnTo>
                      <a:pt x="1300" y="1073"/>
                    </a:lnTo>
                    <a:lnTo>
                      <a:pt x="1297" y="1076"/>
                    </a:lnTo>
                    <a:lnTo>
                      <a:pt x="1297" y="1078"/>
                    </a:lnTo>
                    <a:lnTo>
                      <a:pt x="1295" y="1078"/>
                    </a:lnTo>
                    <a:lnTo>
                      <a:pt x="1292" y="1081"/>
                    </a:lnTo>
                    <a:lnTo>
                      <a:pt x="1290" y="1081"/>
                    </a:lnTo>
                    <a:lnTo>
                      <a:pt x="1287" y="1081"/>
                    </a:lnTo>
                    <a:lnTo>
                      <a:pt x="1287" y="1084"/>
                    </a:lnTo>
                    <a:lnTo>
                      <a:pt x="1284" y="1084"/>
                    </a:lnTo>
                    <a:lnTo>
                      <a:pt x="1284" y="1086"/>
                    </a:lnTo>
                    <a:lnTo>
                      <a:pt x="1282" y="1086"/>
                    </a:lnTo>
                    <a:lnTo>
                      <a:pt x="1279" y="1086"/>
                    </a:lnTo>
                    <a:lnTo>
                      <a:pt x="1279" y="1089"/>
                    </a:lnTo>
                    <a:lnTo>
                      <a:pt x="1276" y="1089"/>
                    </a:lnTo>
                    <a:lnTo>
                      <a:pt x="1274" y="1089"/>
                    </a:lnTo>
                    <a:lnTo>
                      <a:pt x="1274" y="1091"/>
                    </a:lnTo>
                    <a:lnTo>
                      <a:pt x="1271" y="1091"/>
                    </a:lnTo>
                    <a:lnTo>
                      <a:pt x="1271" y="1089"/>
                    </a:lnTo>
                    <a:lnTo>
                      <a:pt x="1269" y="1089"/>
                    </a:lnTo>
                    <a:lnTo>
                      <a:pt x="1269" y="1091"/>
                    </a:lnTo>
                    <a:lnTo>
                      <a:pt x="1266" y="1091"/>
                    </a:lnTo>
                    <a:lnTo>
                      <a:pt x="1263" y="1091"/>
                    </a:lnTo>
                    <a:lnTo>
                      <a:pt x="1263" y="1089"/>
                    </a:lnTo>
                    <a:lnTo>
                      <a:pt x="1261" y="1089"/>
                    </a:lnTo>
                    <a:lnTo>
                      <a:pt x="1258" y="1089"/>
                    </a:lnTo>
                    <a:lnTo>
                      <a:pt x="1258" y="1086"/>
                    </a:lnTo>
                    <a:lnTo>
                      <a:pt x="1256" y="1086"/>
                    </a:lnTo>
                    <a:lnTo>
                      <a:pt x="1256" y="1084"/>
                    </a:lnTo>
                    <a:lnTo>
                      <a:pt x="1253" y="1081"/>
                    </a:lnTo>
                    <a:lnTo>
                      <a:pt x="1250" y="1078"/>
                    </a:lnTo>
                    <a:lnTo>
                      <a:pt x="1250" y="1076"/>
                    </a:lnTo>
                    <a:lnTo>
                      <a:pt x="1250" y="1073"/>
                    </a:lnTo>
                    <a:lnTo>
                      <a:pt x="1250" y="1070"/>
                    </a:lnTo>
                    <a:lnTo>
                      <a:pt x="1248" y="1070"/>
                    </a:lnTo>
                    <a:lnTo>
                      <a:pt x="1245" y="1070"/>
                    </a:lnTo>
                    <a:lnTo>
                      <a:pt x="1243" y="1070"/>
                    </a:lnTo>
                    <a:lnTo>
                      <a:pt x="1240" y="1070"/>
                    </a:lnTo>
                    <a:lnTo>
                      <a:pt x="1240" y="1073"/>
                    </a:lnTo>
                    <a:lnTo>
                      <a:pt x="1237" y="1070"/>
                    </a:lnTo>
                    <a:lnTo>
                      <a:pt x="1235" y="1070"/>
                    </a:lnTo>
                    <a:lnTo>
                      <a:pt x="1232" y="1070"/>
                    </a:lnTo>
                    <a:lnTo>
                      <a:pt x="1232" y="1068"/>
                    </a:lnTo>
                    <a:lnTo>
                      <a:pt x="1229" y="1068"/>
                    </a:lnTo>
                    <a:lnTo>
                      <a:pt x="1229" y="1065"/>
                    </a:lnTo>
                    <a:lnTo>
                      <a:pt x="1227" y="1065"/>
                    </a:lnTo>
                    <a:lnTo>
                      <a:pt x="1224" y="1065"/>
                    </a:lnTo>
                    <a:lnTo>
                      <a:pt x="1224" y="1068"/>
                    </a:lnTo>
                    <a:lnTo>
                      <a:pt x="1222" y="1068"/>
                    </a:lnTo>
                    <a:lnTo>
                      <a:pt x="1219" y="1068"/>
                    </a:lnTo>
                    <a:lnTo>
                      <a:pt x="1216" y="1068"/>
                    </a:lnTo>
                    <a:lnTo>
                      <a:pt x="1214" y="1068"/>
                    </a:lnTo>
                    <a:lnTo>
                      <a:pt x="1211" y="1070"/>
                    </a:lnTo>
                    <a:lnTo>
                      <a:pt x="1211" y="1073"/>
                    </a:lnTo>
                    <a:lnTo>
                      <a:pt x="1211" y="1076"/>
                    </a:lnTo>
                    <a:lnTo>
                      <a:pt x="1209" y="1076"/>
                    </a:lnTo>
                    <a:lnTo>
                      <a:pt x="1206" y="1078"/>
                    </a:lnTo>
                    <a:lnTo>
                      <a:pt x="1203" y="1081"/>
                    </a:lnTo>
                    <a:lnTo>
                      <a:pt x="1201" y="1081"/>
                    </a:lnTo>
                    <a:lnTo>
                      <a:pt x="1198" y="1081"/>
                    </a:lnTo>
                    <a:lnTo>
                      <a:pt x="1193" y="1086"/>
                    </a:lnTo>
                    <a:lnTo>
                      <a:pt x="1193" y="1091"/>
                    </a:lnTo>
                    <a:lnTo>
                      <a:pt x="1193" y="1097"/>
                    </a:lnTo>
                    <a:lnTo>
                      <a:pt x="1190" y="1097"/>
                    </a:lnTo>
                    <a:lnTo>
                      <a:pt x="1185" y="1099"/>
                    </a:lnTo>
                    <a:lnTo>
                      <a:pt x="1182" y="1099"/>
                    </a:lnTo>
                    <a:lnTo>
                      <a:pt x="1182" y="1102"/>
                    </a:lnTo>
                    <a:lnTo>
                      <a:pt x="1180" y="1102"/>
                    </a:lnTo>
                    <a:lnTo>
                      <a:pt x="1180" y="1104"/>
                    </a:lnTo>
                    <a:lnTo>
                      <a:pt x="1180" y="1107"/>
                    </a:lnTo>
                    <a:lnTo>
                      <a:pt x="1177" y="1107"/>
                    </a:lnTo>
                    <a:lnTo>
                      <a:pt x="1175" y="1107"/>
                    </a:lnTo>
                    <a:lnTo>
                      <a:pt x="1172" y="1107"/>
                    </a:lnTo>
                    <a:lnTo>
                      <a:pt x="1172" y="1110"/>
                    </a:lnTo>
                    <a:lnTo>
                      <a:pt x="1169" y="1110"/>
                    </a:lnTo>
                    <a:lnTo>
                      <a:pt x="1167" y="1112"/>
                    </a:lnTo>
                    <a:lnTo>
                      <a:pt x="1164" y="1112"/>
                    </a:lnTo>
                    <a:lnTo>
                      <a:pt x="1162" y="1110"/>
                    </a:lnTo>
                    <a:lnTo>
                      <a:pt x="1159" y="1110"/>
                    </a:lnTo>
                    <a:lnTo>
                      <a:pt x="1156" y="1110"/>
                    </a:lnTo>
                    <a:lnTo>
                      <a:pt x="1156" y="1112"/>
                    </a:lnTo>
                    <a:lnTo>
                      <a:pt x="1154" y="1112"/>
                    </a:lnTo>
                    <a:lnTo>
                      <a:pt x="1151" y="1112"/>
                    </a:lnTo>
                    <a:lnTo>
                      <a:pt x="1151" y="1115"/>
                    </a:lnTo>
                    <a:lnTo>
                      <a:pt x="1149" y="1115"/>
                    </a:lnTo>
                    <a:lnTo>
                      <a:pt x="1149" y="1118"/>
                    </a:lnTo>
                    <a:lnTo>
                      <a:pt x="1146" y="1118"/>
                    </a:lnTo>
                    <a:lnTo>
                      <a:pt x="1143" y="1118"/>
                    </a:lnTo>
                    <a:lnTo>
                      <a:pt x="1141" y="1118"/>
                    </a:lnTo>
                    <a:lnTo>
                      <a:pt x="1138" y="1118"/>
                    </a:lnTo>
                    <a:lnTo>
                      <a:pt x="1138" y="1115"/>
                    </a:lnTo>
                    <a:lnTo>
                      <a:pt x="1136" y="1115"/>
                    </a:lnTo>
                    <a:lnTo>
                      <a:pt x="1133" y="1115"/>
                    </a:lnTo>
                    <a:lnTo>
                      <a:pt x="1130" y="1115"/>
                    </a:lnTo>
                    <a:lnTo>
                      <a:pt x="1128" y="1118"/>
                    </a:lnTo>
                    <a:lnTo>
                      <a:pt x="1125" y="1118"/>
                    </a:lnTo>
                    <a:lnTo>
                      <a:pt x="1122" y="1118"/>
                    </a:lnTo>
                    <a:lnTo>
                      <a:pt x="1120" y="1120"/>
                    </a:lnTo>
                    <a:lnTo>
                      <a:pt x="1120" y="1123"/>
                    </a:lnTo>
                    <a:lnTo>
                      <a:pt x="1120" y="1125"/>
                    </a:lnTo>
                    <a:lnTo>
                      <a:pt x="1117" y="1125"/>
                    </a:lnTo>
                    <a:lnTo>
                      <a:pt x="1117" y="1128"/>
                    </a:lnTo>
                    <a:lnTo>
                      <a:pt x="1115" y="1131"/>
                    </a:lnTo>
                    <a:lnTo>
                      <a:pt x="1115" y="1133"/>
                    </a:lnTo>
                    <a:lnTo>
                      <a:pt x="1115" y="1136"/>
                    </a:lnTo>
                    <a:lnTo>
                      <a:pt x="1117" y="1136"/>
                    </a:lnTo>
                    <a:lnTo>
                      <a:pt x="1120" y="1136"/>
                    </a:lnTo>
                    <a:lnTo>
                      <a:pt x="1120" y="1141"/>
                    </a:lnTo>
                    <a:lnTo>
                      <a:pt x="1122" y="1141"/>
                    </a:lnTo>
                    <a:lnTo>
                      <a:pt x="1122" y="1144"/>
                    </a:lnTo>
                    <a:lnTo>
                      <a:pt x="1120" y="1146"/>
                    </a:lnTo>
                    <a:lnTo>
                      <a:pt x="1120" y="1144"/>
                    </a:lnTo>
                    <a:lnTo>
                      <a:pt x="1117" y="1141"/>
                    </a:lnTo>
                    <a:lnTo>
                      <a:pt x="1117" y="1144"/>
                    </a:lnTo>
                    <a:lnTo>
                      <a:pt x="1117" y="1146"/>
                    </a:lnTo>
                    <a:lnTo>
                      <a:pt x="1115" y="1146"/>
                    </a:lnTo>
                    <a:lnTo>
                      <a:pt x="1109" y="1149"/>
                    </a:lnTo>
                    <a:lnTo>
                      <a:pt x="1107" y="1149"/>
                    </a:lnTo>
                    <a:lnTo>
                      <a:pt x="1102" y="1151"/>
                    </a:lnTo>
                    <a:lnTo>
                      <a:pt x="1102" y="1149"/>
                    </a:lnTo>
                    <a:lnTo>
                      <a:pt x="1099" y="1149"/>
                    </a:lnTo>
                    <a:lnTo>
                      <a:pt x="1096" y="1149"/>
                    </a:lnTo>
                    <a:lnTo>
                      <a:pt x="1094" y="1149"/>
                    </a:lnTo>
                    <a:lnTo>
                      <a:pt x="1094" y="1151"/>
                    </a:lnTo>
                    <a:lnTo>
                      <a:pt x="1094" y="1154"/>
                    </a:lnTo>
                    <a:lnTo>
                      <a:pt x="1091" y="1154"/>
                    </a:lnTo>
                    <a:lnTo>
                      <a:pt x="1089" y="1151"/>
                    </a:lnTo>
                    <a:lnTo>
                      <a:pt x="1089" y="1149"/>
                    </a:lnTo>
                    <a:lnTo>
                      <a:pt x="1086" y="1149"/>
                    </a:lnTo>
                    <a:lnTo>
                      <a:pt x="1083" y="1146"/>
                    </a:lnTo>
                    <a:lnTo>
                      <a:pt x="1081" y="1144"/>
                    </a:lnTo>
                    <a:lnTo>
                      <a:pt x="1081" y="1146"/>
                    </a:lnTo>
                    <a:lnTo>
                      <a:pt x="1078" y="1146"/>
                    </a:lnTo>
                    <a:lnTo>
                      <a:pt x="1081" y="1149"/>
                    </a:lnTo>
                    <a:lnTo>
                      <a:pt x="1081" y="1151"/>
                    </a:lnTo>
                    <a:lnTo>
                      <a:pt x="1078" y="1151"/>
                    </a:lnTo>
                    <a:lnTo>
                      <a:pt x="1075" y="1151"/>
                    </a:lnTo>
                    <a:lnTo>
                      <a:pt x="1073" y="1151"/>
                    </a:lnTo>
                    <a:lnTo>
                      <a:pt x="1070" y="1151"/>
                    </a:lnTo>
                    <a:lnTo>
                      <a:pt x="1070" y="1154"/>
                    </a:lnTo>
                    <a:lnTo>
                      <a:pt x="1068" y="1154"/>
                    </a:lnTo>
                    <a:lnTo>
                      <a:pt x="1068" y="1157"/>
                    </a:lnTo>
                    <a:lnTo>
                      <a:pt x="1065" y="1157"/>
                    </a:lnTo>
                    <a:lnTo>
                      <a:pt x="1065" y="1159"/>
                    </a:lnTo>
                    <a:lnTo>
                      <a:pt x="1062" y="1159"/>
                    </a:lnTo>
                    <a:lnTo>
                      <a:pt x="1062" y="1162"/>
                    </a:lnTo>
                    <a:lnTo>
                      <a:pt x="1062" y="1165"/>
                    </a:lnTo>
                    <a:lnTo>
                      <a:pt x="1060" y="1165"/>
                    </a:lnTo>
                    <a:lnTo>
                      <a:pt x="1057" y="1162"/>
                    </a:lnTo>
                    <a:lnTo>
                      <a:pt x="1055" y="1162"/>
                    </a:lnTo>
                    <a:lnTo>
                      <a:pt x="1055" y="1159"/>
                    </a:lnTo>
                    <a:lnTo>
                      <a:pt x="1052" y="1159"/>
                    </a:lnTo>
                    <a:lnTo>
                      <a:pt x="1052" y="1151"/>
                    </a:lnTo>
                    <a:lnTo>
                      <a:pt x="1052" y="1146"/>
                    </a:lnTo>
                    <a:lnTo>
                      <a:pt x="1052" y="1125"/>
                    </a:lnTo>
                    <a:lnTo>
                      <a:pt x="1052" y="1104"/>
                    </a:lnTo>
                    <a:lnTo>
                      <a:pt x="989" y="1104"/>
                    </a:lnTo>
                    <a:lnTo>
                      <a:pt x="987" y="1104"/>
                    </a:lnTo>
                    <a:lnTo>
                      <a:pt x="987" y="1097"/>
                    </a:lnTo>
                    <a:lnTo>
                      <a:pt x="987" y="1081"/>
                    </a:lnTo>
                    <a:lnTo>
                      <a:pt x="987" y="1078"/>
                    </a:lnTo>
                    <a:lnTo>
                      <a:pt x="987" y="1039"/>
                    </a:lnTo>
                    <a:lnTo>
                      <a:pt x="1000" y="1037"/>
                    </a:lnTo>
                    <a:lnTo>
                      <a:pt x="1000" y="1016"/>
                    </a:lnTo>
                    <a:lnTo>
                      <a:pt x="1000" y="1005"/>
                    </a:lnTo>
                    <a:lnTo>
                      <a:pt x="989" y="1005"/>
                    </a:lnTo>
                    <a:lnTo>
                      <a:pt x="982" y="1005"/>
                    </a:lnTo>
                    <a:lnTo>
                      <a:pt x="966" y="1005"/>
                    </a:lnTo>
                    <a:lnTo>
                      <a:pt x="932" y="1005"/>
                    </a:lnTo>
                    <a:lnTo>
                      <a:pt x="932" y="1010"/>
                    </a:lnTo>
                    <a:lnTo>
                      <a:pt x="932" y="1013"/>
                    </a:lnTo>
                    <a:lnTo>
                      <a:pt x="932" y="1042"/>
                    </a:lnTo>
                    <a:lnTo>
                      <a:pt x="927" y="1042"/>
                    </a:lnTo>
                    <a:lnTo>
                      <a:pt x="851" y="1042"/>
                    </a:lnTo>
                    <a:lnTo>
                      <a:pt x="598" y="1042"/>
                    </a:lnTo>
                    <a:lnTo>
                      <a:pt x="598" y="1005"/>
                    </a:lnTo>
                    <a:lnTo>
                      <a:pt x="598" y="953"/>
                    </a:lnTo>
                    <a:lnTo>
                      <a:pt x="582" y="953"/>
                    </a:lnTo>
                    <a:lnTo>
                      <a:pt x="556" y="953"/>
                    </a:lnTo>
                    <a:lnTo>
                      <a:pt x="551" y="953"/>
                    </a:lnTo>
                    <a:lnTo>
                      <a:pt x="551" y="916"/>
                    </a:lnTo>
                    <a:lnTo>
                      <a:pt x="553" y="885"/>
                    </a:lnTo>
                    <a:lnTo>
                      <a:pt x="546" y="885"/>
                    </a:lnTo>
                    <a:lnTo>
                      <a:pt x="506" y="882"/>
                    </a:lnTo>
                    <a:lnTo>
                      <a:pt x="501" y="882"/>
                    </a:lnTo>
                    <a:lnTo>
                      <a:pt x="499" y="882"/>
                    </a:lnTo>
                    <a:lnTo>
                      <a:pt x="493" y="882"/>
                    </a:lnTo>
                    <a:lnTo>
                      <a:pt x="493" y="880"/>
                    </a:lnTo>
                    <a:lnTo>
                      <a:pt x="491" y="880"/>
                    </a:lnTo>
                    <a:lnTo>
                      <a:pt x="488" y="880"/>
                    </a:lnTo>
                    <a:lnTo>
                      <a:pt x="486" y="880"/>
                    </a:lnTo>
                    <a:lnTo>
                      <a:pt x="486" y="877"/>
                    </a:lnTo>
                    <a:lnTo>
                      <a:pt x="483" y="877"/>
                    </a:lnTo>
                    <a:lnTo>
                      <a:pt x="480" y="880"/>
                    </a:lnTo>
                    <a:lnTo>
                      <a:pt x="478" y="880"/>
                    </a:lnTo>
                    <a:lnTo>
                      <a:pt x="475" y="880"/>
                    </a:lnTo>
                    <a:lnTo>
                      <a:pt x="473" y="880"/>
                    </a:lnTo>
                    <a:lnTo>
                      <a:pt x="470" y="877"/>
                    </a:lnTo>
                    <a:lnTo>
                      <a:pt x="467" y="877"/>
                    </a:lnTo>
                    <a:lnTo>
                      <a:pt x="465" y="872"/>
                    </a:lnTo>
                    <a:lnTo>
                      <a:pt x="465" y="869"/>
                    </a:lnTo>
                    <a:lnTo>
                      <a:pt x="462" y="867"/>
                    </a:lnTo>
                    <a:lnTo>
                      <a:pt x="462" y="864"/>
                    </a:lnTo>
                    <a:lnTo>
                      <a:pt x="459" y="859"/>
                    </a:lnTo>
                    <a:lnTo>
                      <a:pt x="457" y="856"/>
                    </a:lnTo>
                    <a:lnTo>
                      <a:pt x="454" y="856"/>
                    </a:lnTo>
                    <a:lnTo>
                      <a:pt x="454" y="854"/>
                    </a:lnTo>
                    <a:lnTo>
                      <a:pt x="452" y="854"/>
                    </a:lnTo>
                    <a:lnTo>
                      <a:pt x="449" y="854"/>
                    </a:lnTo>
                    <a:lnTo>
                      <a:pt x="446" y="851"/>
                    </a:lnTo>
                    <a:lnTo>
                      <a:pt x="444" y="851"/>
                    </a:lnTo>
                    <a:lnTo>
                      <a:pt x="444" y="848"/>
                    </a:lnTo>
                    <a:lnTo>
                      <a:pt x="441" y="848"/>
                    </a:lnTo>
                    <a:lnTo>
                      <a:pt x="441" y="846"/>
                    </a:lnTo>
                    <a:lnTo>
                      <a:pt x="441" y="843"/>
                    </a:lnTo>
                    <a:lnTo>
                      <a:pt x="439" y="835"/>
                    </a:lnTo>
                    <a:lnTo>
                      <a:pt x="441" y="835"/>
                    </a:lnTo>
                    <a:lnTo>
                      <a:pt x="441" y="833"/>
                    </a:lnTo>
                    <a:lnTo>
                      <a:pt x="446" y="833"/>
                    </a:lnTo>
                    <a:lnTo>
                      <a:pt x="446" y="830"/>
                    </a:lnTo>
                    <a:lnTo>
                      <a:pt x="449" y="830"/>
                    </a:lnTo>
                    <a:lnTo>
                      <a:pt x="449" y="822"/>
                    </a:lnTo>
                    <a:lnTo>
                      <a:pt x="449" y="820"/>
                    </a:lnTo>
                    <a:lnTo>
                      <a:pt x="452" y="817"/>
                    </a:lnTo>
                    <a:lnTo>
                      <a:pt x="454" y="817"/>
                    </a:lnTo>
                    <a:lnTo>
                      <a:pt x="454" y="815"/>
                    </a:lnTo>
                    <a:lnTo>
                      <a:pt x="457" y="815"/>
                    </a:lnTo>
                    <a:lnTo>
                      <a:pt x="459" y="807"/>
                    </a:lnTo>
                    <a:lnTo>
                      <a:pt x="462" y="801"/>
                    </a:lnTo>
                    <a:lnTo>
                      <a:pt x="465" y="794"/>
                    </a:lnTo>
                    <a:lnTo>
                      <a:pt x="465" y="791"/>
                    </a:lnTo>
                    <a:lnTo>
                      <a:pt x="467" y="788"/>
                    </a:lnTo>
                    <a:lnTo>
                      <a:pt x="467" y="786"/>
                    </a:lnTo>
                    <a:lnTo>
                      <a:pt x="465" y="786"/>
                    </a:lnTo>
                    <a:lnTo>
                      <a:pt x="462" y="786"/>
                    </a:lnTo>
                    <a:lnTo>
                      <a:pt x="462" y="788"/>
                    </a:lnTo>
                    <a:lnTo>
                      <a:pt x="459" y="788"/>
                    </a:lnTo>
                    <a:lnTo>
                      <a:pt x="457" y="791"/>
                    </a:lnTo>
                    <a:lnTo>
                      <a:pt x="454" y="794"/>
                    </a:lnTo>
                    <a:lnTo>
                      <a:pt x="452" y="794"/>
                    </a:lnTo>
                    <a:lnTo>
                      <a:pt x="452" y="796"/>
                    </a:lnTo>
                    <a:lnTo>
                      <a:pt x="449" y="796"/>
                    </a:lnTo>
                    <a:lnTo>
                      <a:pt x="449" y="799"/>
                    </a:lnTo>
                    <a:lnTo>
                      <a:pt x="446" y="799"/>
                    </a:lnTo>
                    <a:lnTo>
                      <a:pt x="446" y="801"/>
                    </a:lnTo>
                    <a:lnTo>
                      <a:pt x="444" y="801"/>
                    </a:lnTo>
                    <a:lnTo>
                      <a:pt x="441" y="804"/>
                    </a:lnTo>
                    <a:lnTo>
                      <a:pt x="436" y="807"/>
                    </a:lnTo>
                    <a:lnTo>
                      <a:pt x="436" y="804"/>
                    </a:lnTo>
                    <a:lnTo>
                      <a:pt x="433" y="804"/>
                    </a:lnTo>
                    <a:lnTo>
                      <a:pt x="433" y="801"/>
                    </a:lnTo>
                    <a:lnTo>
                      <a:pt x="433" y="799"/>
                    </a:lnTo>
                    <a:lnTo>
                      <a:pt x="433" y="791"/>
                    </a:lnTo>
                    <a:lnTo>
                      <a:pt x="428" y="791"/>
                    </a:lnTo>
                    <a:lnTo>
                      <a:pt x="428" y="794"/>
                    </a:lnTo>
                    <a:lnTo>
                      <a:pt x="423" y="796"/>
                    </a:lnTo>
                    <a:lnTo>
                      <a:pt x="420" y="796"/>
                    </a:lnTo>
                    <a:lnTo>
                      <a:pt x="420" y="799"/>
                    </a:lnTo>
                    <a:lnTo>
                      <a:pt x="418" y="799"/>
                    </a:lnTo>
                    <a:lnTo>
                      <a:pt x="418" y="801"/>
                    </a:lnTo>
                    <a:lnTo>
                      <a:pt x="415" y="804"/>
                    </a:lnTo>
                    <a:lnTo>
                      <a:pt x="412" y="807"/>
                    </a:lnTo>
                    <a:lnTo>
                      <a:pt x="412" y="809"/>
                    </a:lnTo>
                    <a:lnTo>
                      <a:pt x="410" y="809"/>
                    </a:lnTo>
                    <a:lnTo>
                      <a:pt x="410" y="812"/>
                    </a:lnTo>
                    <a:lnTo>
                      <a:pt x="407" y="812"/>
                    </a:lnTo>
                    <a:lnTo>
                      <a:pt x="405" y="812"/>
                    </a:lnTo>
                    <a:lnTo>
                      <a:pt x="402" y="812"/>
                    </a:lnTo>
                    <a:lnTo>
                      <a:pt x="402" y="809"/>
                    </a:lnTo>
                    <a:lnTo>
                      <a:pt x="402" y="807"/>
                    </a:lnTo>
                    <a:lnTo>
                      <a:pt x="399" y="807"/>
                    </a:lnTo>
                    <a:lnTo>
                      <a:pt x="397" y="807"/>
                    </a:lnTo>
                    <a:lnTo>
                      <a:pt x="397" y="809"/>
                    </a:lnTo>
                    <a:lnTo>
                      <a:pt x="394" y="809"/>
                    </a:lnTo>
                    <a:lnTo>
                      <a:pt x="394" y="812"/>
                    </a:lnTo>
                    <a:lnTo>
                      <a:pt x="392" y="815"/>
                    </a:lnTo>
                    <a:lnTo>
                      <a:pt x="389" y="815"/>
                    </a:lnTo>
                    <a:lnTo>
                      <a:pt x="386" y="815"/>
                    </a:lnTo>
                    <a:lnTo>
                      <a:pt x="386" y="812"/>
                    </a:lnTo>
                    <a:lnTo>
                      <a:pt x="381" y="812"/>
                    </a:lnTo>
                    <a:lnTo>
                      <a:pt x="379" y="812"/>
                    </a:lnTo>
                    <a:lnTo>
                      <a:pt x="373" y="809"/>
                    </a:lnTo>
                    <a:lnTo>
                      <a:pt x="371" y="809"/>
                    </a:lnTo>
                    <a:lnTo>
                      <a:pt x="368" y="807"/>
                    </a:lnTo>
                    <a:lnTo>
                      <a:pt x="366" y="807"/>
                    </a:lnTo>
                    <a:lnTo>
                      <a:pt x="363" y="807"/>
                    </a:lnTo>
                    <a:lnTo>
                      <a:pt x="363" y="809"/>
                    </a:lnTo>
                    <a:lnTo>
                      <a:pt x="363" y="807"/>
                    </a:lnTo>
                    <a:lnTo>
                      <a:pt x="363" y="804"/>
                    </a:lnTo>
                    <a:lnTo>
                      <a:pt x="360" y="804"/>
                    </a:lnTo>
                    <a:lnTo>
                      <a:pt x="358" y="804"/>
                    </a:lnTo>
                    <a:lnTo>
                      <a:pt x="355" y="804"/>
                    </a:lnTo>
                    <a:lnTo>
                      <a:pt x="352" y="804"/>
                    </a:lnTo>
                    <a:lnTo>
                      <a:pt x="350" y="804"/>
                    </a:lnTo>
                    <a:lnTo>
                      <a:pt x="347" y="804"/>
                    </a:lnTo>
                    <a:lnTo>
                      <a:pt x="345" y="804"/>
                    </a:lnTo>
                    <a:lnTo>
                      <a:pt x="342" y="804"/>
                    </a:lnTo>
                    <a:lnTo>
                      <a:pt x="342" y="801"/>
                    </a:lnTo>
                    <a:lnTo>
                      <a:pt x="339" y="801"/>
                    </a:lnTo>
                    <a:lnTo>
                      <a:pt x="337" y="801"/>
                    </a:lnTo>
                    <a:lnTo>
                      <a:pt x="332" y="801"/>
                    </a:lnTo>
                    <a:lnTo>
                      <a:pt x="332" y="807"/>
                    </a:lnTo>
                    <a:lnTo>
                      <a:pt x="292" y="807"/>
                    </a:lnTo>
                    <a:lnTo>
                      <a:pt x="282" y="807"/>
                    </a:lnTo>
                    <a:lnTo>
                      <a:pt x="243" y="807"/>
                    </a:lnTo>
                    <a:lnTo>
                      <a:pt x="243" y="773"/>
                    </a:lnTo>
                    <a:lnTo>
                      <a:pt x="73" y="778"/>
                    </a:lnTo>
                    <a:lnTo>
                      <a:pt x="57" y="799"/>
                    </a:lnTo>
                    <a:lnTo>
                      <a:pt x="57" y="801"/>
                    </a:lnTo>
                    <a:lnTo>
                      <a:pt x="55" y="804"/>
                    </a:lnTo>
                    <a:lnTo>
                      <a:pt x="57" y="807"/>
                    </a:lnTo>
                    <a:lnTo>
                      <a:pt x="57" y="809"/>
                    </a:lnTo>
                    <a:lnTo>
                      <a:pt x="55" y="809"/>
                    </a:lnTo>
                    <a:lnTo>
                      <a:pt x="55" y="812"/>
                    </a:lnTo>
                    <a:lnTo>
                      <a:pt x="55" y="815"/>
                    </a:lnTo>
                    <a:lnTo>
                      <a:pt x="55" y="817"/>
                    </a:lnTo>
                    <a:lnTo>
                      <a:pt x="55" y="820"/>
                    </a:lnTo>
                    <a:lnTo>
                      <a:pt x="52" y="822"/>
                    </a:lnTo>
                    <a:lnTo>
                      <a:pt x="50" y="822"/>
                    </a:lnTo>
                    <a:lnTo>
                      <a:pt x="47" y="822"/>
                    </a:lnTo>
                    <a:lnTo>
                      <a:pt x="47" y="825"/>
                    </a:lnTo>
                    <a:lnTo>
                      <a:pt x="44" y="828"/>
                    </a:lnTo>
                    <a:lnTo>
                      <a:pt x="44" y="830"/>
                    </a:lnTo>
                    <a:lnTo>
                      <a:pt x="44" y="833"/>
                    </a:lnTo>
                    <a:lnTo>
                      <a:pt x="42" y="833"/>
                    </a:lnTo>
                    <a:lnTo>
                      <a:pt x="42" y="835"/>
                    </a:lnTo>
                    <a:lnTo>
                      <a:pt x="39" y="835"/>
                    </a:lnTo>
                    <a:lnTo>
                      <a:pt x="39" y="838"/>
                    </a:lnTo>
                    <a:lnTo>
                      <a:pt x="37" y="843"/>
                    </a:lnTo>
                    <a:lnTo>
                      <a:pt x="37" y="846"/>
                    </a:lnTo>
                    <a:lnTo>
                      <a:pt x="37" y="848"/>
                    </a:lnTo>
                    <a:lnTo>
                      <a:pt x="37" y="854"/>
                    </a:lnTo>
                    <a:lnTo>
                      <a:pt x="37" y="856"/>
                    </a:lnTo>
                    <a:lnTo>
                      <a:pt x="34" y="856"/>
                    </a:lnTo>
                    <a:lnTo>
                      <a:pt x="34" y="859"/>
                    </a:lnTo>
                    <a:lnTo>
                      <a:pt x="31" y="859"/>
                    </a:lnTo>
                    <a:lnTo>
                      <a:pt x="31" y="862"/>
                    </a:lnTo>
                    <a:lnTo>
                      <a:pt x="29" y="862"/>
                    </a:lnTo>
                    <a:lnTo>
                      <a:pt x="24" y="862"/>
                    </a:lnTo>
                    <a:lnTo>
                      <a:pt x="21" y="862"/>
                    </a:lnTo>
                    <a:lnTo>
                      <a:pt x="18" y="862"/>
                    </a:lnTo>
                    <a:lnTo>
                      <a:pt x="18" y="864"/>
                    </a:lnTo>
                    <a:lnTo>
                      <a:pt x="21" y="867"/>
                    </a:lnTo>
                    <a:lnTo>
                      <a:pt x="21" y="869"/>
                    </a:lnTo>
                    <a:lnTo>
                      <a:pt x="24" y="872"/>
                    </a:lnTo>
                    <a:lnTo>
                      <a:pt x="24" y="875"/>
                    </a:lnTo>
                    <a:lnTo>
                      <a:pt x="21" y="875"/>
                    </a:lnTo>
                    <a:lnTo>
                      <a:pt x="16" y="872"/>
                    </a:lnTo>
                    <a:lnTo>
                      <a:pt x="13" y="872"/>
                    </a:lnTo>
                    <a:lnTo>
                      <a:pt x="11" y="872"/>
                    </a:lnTo>
                    <a:lnTo>
                      <a:pt x="8" y="872"/>
                    </a:lnTo>
                    <a:lnTo>
                      <a:pt x="8" y="875"/>
                    </a:lnTo>
                    <a:lnTo>
                      <a:pt x="8" y="877"/>
                    </a:lnTo>
                    <a:lnTo>
                      <a:pt x="5" y="880"/>
                    </a:lnTo>
                    <a:lnTo>
                      <a:pt x="3" y="880"/>
                    </a:lnTo>
                    <a:lnTo>
                      <a:pt x="0" y="880"/>
                    </a:lnTo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107" name="Freeform 271"/>
              <p:cNvSpPr>
                <a:spLocks/>
              </p:cNvSpPr>
              <p:nvPr/>
            </p:nvSpPr>
            <p:spPr bwMode="auto">
              <a:xfrm>
                <a:off x="1679" y="648"/>
                <a:ext cx="1213" cy="899"/>
              </a:xfrm>
              <a:custGeom>
                <a:avLst/>
                <a:gdLst>
                  <a:gd name="T0" fmla="*/ 10 w 1213"/>
                  <a:gd name="T1" fmla="*/ 894 h 899"/>
                  <a:gd name="T2" fmla="*/ 23 w 1213"/>
                  <a:gd name="T3" fmla="*/ 815 h 899"/>
                  <a:gd name="T4" fmla="*/ 60 w 1213"/>
                  <a:gd name="T5" fmla="*/ 794 h 899"/>
                  <a:gd name="T6" fmla="*/ 75 w 1213"/>
                  <a:gd name="T7" fmla="*/ 758 h 899"/>
                  <a:gd name="T8" fmla="*/ 91 w 1213"/>
                  <a:gd name="T9" fmla="*/ 708 h 899"/>
                  <a:gd name="T10" fmla="*/ 128 w 1213"/>
                  <a:gd name="T11" fmla="*/ 682 h 899"/>
                  <a:gd name="T12" fmla="*/ 135 w 1213"/>
                  <a:gd name="T13" fmla="*/ 651 h 899"/>
                  <a:gd name="T14" fmla="*/ 151 w 1213"/>
                  <a:gd name="T15" fmla="*/ 625 h 899"/>
                  <a:gd name="T16" fmla="*/ 193 w 1213"/>
                  <a:gd name="T17" fmla="*/ 625 h 899"/>
                  <a:gd name="T18" fmla="*/ 214 w 1213"/>
                  <a:gd name="T19" fmla="*/ 601 h 899"/>
                  <a:gd name="T20" fmla="*/ 232 w 1213"/>
                  <a:gd name="T21" fmla="*/ 599 h 899"/>
                  <a:gd name="T22" fmla="*/ 266 w 1213"/>
                  <a:gd name="T23" fmla="*/ 586 h 899"/>
                  <a:gd name="T24" fmla="*/ 297 w 1213"/>
                  <a:gd name="T25" fmla="*/ 578 h 899"/>
                  <a:gd name="T26" fmla="*/ 318 w 1213"/>
                  <a:gd name="T27" fmla="*/ 559 h 899"/>
                  <a:gd name="T28" fmla="*/ 342 w 1213"/>
                  <a:gd name="T29" fmla="*/ 538 h 899"/>
                  <a:gd name="T30" fmla="*/ 352 w 1213"/>
                  <a:gd name="T31" fmla="*/ 507 h 899"/>
                  <a:gd name="T32" fmla="*/ 370 w 1213"/>
                  <a:gd name="T33" fmla="*/ 465 h 899"/>
                  <a:gd name="T34" fmla="*/ 378 w 1213"/>
                  <a:gd name="T35" fmla="*/ 450 h 899"/>
                  <a:gd name="T36" fmla="*/ 397 w 1213"/>
                  <a:gd name="T37" fmla="*/ 424 h 899"/>
                  <a:gd name="T38" fmla="*/ 420 w 1213"/>
                  <a:gd name="T39" fmla="*/ 408 h 899"/>
                  <a:gd name="T40" fmla="*/ 441 w 1213"/>
                  <a:gd name="T41" fmla="*/ 387 h 899"/>
                  <a:gd name="T42" fmla="*/ 464 w 1213"/>
                  <a:gd name="T43" fmla="*/ 371 h 899"/>
                  <a:gd name="T44" fmla="*/ 470 w 1213"/>
                  <a:gd name="T45" fmla="*/ 353 h 899"/>
                  <a:gd name="T46" fmla="*/ 483 w 1213"/>
                  <a:gd name="T47" fmla="*/ 327 h 899"/>
                  <a:gd name="T48" fmla="*/ 490 w 1213"/>
                  <a:gd name="T49" fmla="*/ 296 h 899"/>
                  <a:gd name="T50" fmla="*/ 496 w 1213"/>
                  <a:gd name="T51" fmla="*/ 288 h 899"/>
                  <a:gd name="T52" fmla="*/ 504 w 1213"/>
                  <a:gd name="T53" fmla="*/ 285 h 899"/>
                  <a:gd name="T54" fmla="*/ 522 w 1213"/>
                  <a:gd name="T55" fmla="*/ 264 h 899"/>
                  <a:gd name="T56" fmla="*/ 558 w 1213"/>
                  <a:gd name="T57" fmla="*/ 269 h 899"/>
                  <a:gd name="T58" fmla="*/ 587 w 1213"/>
                  <a:gd name="T59" fmla="*/ 280 h 899"/>
                  <a:gd name="T60" fmla="*/ 621 w 1213"/>
                  <a:gd name="T61" fmla="*/ 290 h 899"/>
                  <a:gd name="T62" fmla="*/ 631 w 1213"/>
                  <a:gd name="T63" fmla="*/ 285 h 899"/>
                  <a:gd name="T64" fmla="*/ 626 w 1213"/>
                  <a:gd name="T65" fmla="*/ 314 h 899"/>
                  <a:gd name="T66" fmla="*/ 621 w 1213"/>
                  <a:gd name="T67" fmla="*/ 356 h 899"/>
                  <a:gd name="T68" fmla="*/ 618 w 1213"/>
                  <a:gd name="T69" fmla="*/ 392 h 899"/>
                  <a:gd name="T70" fmla="*/ 642 w 1213"/>
                  <a:gd name="T71" fmla="*/ 395 h 899"/>
                  <a:gd name="T72" fmla="*/ 665 w 1213"/>
                  <a:gd name="T73" fmla="*/ 387 h 899"/>
                  <a:gd name="T74" fmla="*/ 691 w 1213"/>
                  <a:gd name="T75" fmla="*/ 366 h 899"/>
                  <a:gd name="T76" fmla="*/ 720 w 1213"/>
                  <a:gd name="T77" fmla="*/ 356 h 899"/>
                  <a:gd name="T78" fmla="*/ 754 w 1213"/>
                  <a:gd name="T79" fmla="*/ 350 h 899"/>
                  <a:gd name="T80" fmla="*/ 751 w 1213"/>
                  <a:gd name="T81" fmla="*/ 316 h 899"/>
                  <a:gd name="T82" fmla="*/ 793 w 1213"/>
                  <a:gd name="T83" fmla="*/ 340 h 899"/>
                  <a:gd name="T84" fmla="*/ 783 w 1213"/>
                  <a:gd name="T85" fmla="*/ 327 h 899"/>
                  <a:gd name="T86" fmla="*/ 767 w 1213"/>
                  <a:gd name="T87" fmla="*/ 309 h 899"/>
                  <a:gd name="T88" fmla="*/ 762 w 1213"/>
                  <a:gd name="T89" fmla="*/ 288 h 899"/>
                  <a:gd name="T90" fmla="*/ 762 w 1213"/>
                  <a:gd name="T91" fmla="*/ 277 h 899"/>
                  <a:gd name="T92" fmla="*/ 759 w 1213"/>
                  <a:gd name="T93" fmla="*/ 262 h 899"/>
                  <a:gd name="T94" fmla="*/ 770 w 1213"/>
                  <a:gd name="T95" fmla="*/ 228 h 899"/>
                  <a:gd name="T96" fmla="*/ 783 w 1213"/>
                  <a:gd name="T97" fmla="*/ 209 h 899"/>
                  <a:gd name="T98" fmla="*/ 801 w 1213"/>
                  <a:gd name="T99" fmla="*/ 196 h 899"/>
                  <a:gd name="T100" fmla="*/ 788 w 1213"/>
                  <a:gd name="T101" fmla="*/ 170 h 899"/>
                  <a:gd name="T102" fmla="*/ 814 w 1213"/>
                  <a:gd name="T103" fmla="*/ 168 h 899"/>
                  <a:gd name="T104" fmla="*/ 814 w 1213"/>
                  <a:gd name="T105" fmla="*/ 157 h 899"/>
                  <a:gd name="T106" fmla="*/ 840 w 1213"/>
                  <a:gd name="T107" fmla="*/ 155 h 899"/>
                  <a:gd name="T108" fmla="*/ 848 w 1213"/>
                  <a:gd name="T109" fmla="*/ 141 h 899"/>
                  <a:gd name="T110" fmla="*/ 874 w 1213"/>
                  <a:gd name="T111" fmla="*/ 139 h 899"/>
                  <a:gd name="T112" fmla="*/ 929 w 1213"/>
                  <a:gd name="T113" fmla="*/ 136 h 899"/>
                  <a:gd name="T114" fmla="*/ 1010 w 1213"/>
                  <a:gd name="T115" fmla="*/ 81 h 899"/>
                  <a:gd name="T116" fmla="*/ 1125 w 1213"/>
                  <a:gd name="T117" fmla="*/ 3 h 899"/>
                  <a:gd name="T118" fmla="*/ 1185 w 1213"/>
                  <a:gd name="T119" fmla="*/ 27 h 8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213" h="899">
                    <a:moveTo>
                      <a:pt x="31" y="873"/>
                    </a:moveTo>
                    <a:lnTo>
                      <a:pt x="31" y="875"/>
                    </a:lnTo>
                    <a:lnTo>
                      <a:pt x="26" y="878"/>
                    </a:lnTo>
                    <a:lnTo>
                      <a:pt x="26" y="881"/>
                    </a:lnTo>
                    <a:lnTo>
                      <a:pt x="23" y="881"/>
                    </a:lnTo>
                    <a:lnTo>
                      <a:pt x="26" y="886"/>
                    </a:lnTo>
                    <a:lnTo>
                      <a:pt x="23" y="888"/>
                    </a:lnTo>
                    <a:lnTo>
                      <a:pt x="21" y="888"/>
                    </a:lnTo>
                    <a:lnTo>
                      <a:pt x="18" y="888"/>
                    </a:lnTo>
                    <a:lnTo>
                      <a:pt x="18" y="891"/>
                    </a:lnTo>
                    <a:lnTo>
                      <a:pt x="18" y="894"/>
                    </a:lnTo>
                    <a:lnTo>
                      <a:pt x="18" y="896"/>
                    </a:lnTo>
                    <a:lnTo>
                      <a:pt x="18" y="899"/>
                    </a:lnTo>
                    <a:lnTo>
                      <a:pt x="15" y="899"/>
                    </a:lnTo>
                    <a:lnTo>
                      <a:pt x="13" y="899"/>
                    </a:lnTo>
                    <a:lnTo>
                      <a:pt x="8" y="896"/>
                    </a:lnTo>
                    <a:lnTo>
                      <a:pt x="10" y="894"/>
                    </a:lnTo>
                    <a:lnTo>
                      <a:pt x="10" y="891"/>
                    </a:lnTo>
                    <a:lnTo>
                      <a:pt x="10" y="888"/>
                    </a:lnTo>
                    <a:lnTo>
                      <a:pt x="10" y="886"/>
                    </a:lnTo>
                    <a:lnTo>
                      <a:pt x="13" y="878"/>
                    </a:lnTo>
                    <a:lnTo>
                      <a:pt x="13" y="875"/>
                    </a:lnTo>
                    <a:lnTo>
                      <a:pt x="13" y="873"/>
                    </a:lnTo>
                    <a:lnTo>
                      <a:pt x="10" y="870"/>
                    </a:lnTo>
                    <a:lnTo>
                      <a:pt x="10" y="865"/>
                    </a:lnTo>
                    <a:lnTo>
                      <a:pt x="10" y="862"/>
                    </a:lnTo>
                    <a:lnTo>
                      <a:pt x="0" y="831"/>
                    </a:lnTo>
                    <a:lnTo>
                      <a:pt x="8" y="826"/>
                    </a:lnTo>
                    <a:lnTo>
                      <a:pt x="10" y="826"/>
                    </a:lnTo>
                    <a:lnTo>
                      <a:pt x="13" y="823"/>
                    </a:lnTo>
                    <a:lnTo>
                      <a:pt x="18" y="821"/>
                    </a:lnTo>
                    <a:lnTo>
                      <a:pt x="18" y="818"/>
                    </a:lnTo>
                    <a:lnTo>
                      <a:pt x="21" y="818"/>
                    </a:lnTo>
                    <a:lnTo>
                      <a:pt x="23" y="815"/>
                    </a:lnTo>
                    <a:lnTo>
                      <a:pt x="28" y="813"/>
                    </a:lnTo>
                    <a:lnTo>
                      <a:pt x="31" y="810"/>
                    </a:lnTo>
                    <a:lnTo>
                      <a:pt x="34" y="808"/>
                    </a:lnTo>
                    <a:lnTo>
                      <a:pt x="36" y="808"/>
                    </a:lnTo>
                    <a:lnTo>
                      <a:pt x="39" y="805"/>
                    </a:lnTo>
                    <a:lnTo>
                      <a:pt x="42" y="805"/>
                    </a:lnTo>
                    <a:lnTo>
                      <a:pt x="42" y="802"/>
                    </a:lnTo>
                    <a:lnTo>
                      <a:pt x="44" y="802"/>
                    </a:lnTo>
                    <a:lnTo>
                      <a:pt x="47" y="802"/>
                    </a:lnTo>
                    <a:lnTo>
                      <a:pt x="47" y="800"/>
                    </a:lnTo>
                    <a:lnTo>
                      <a:pt x="49" y="800"/>
                    </a:lnTo>
                    <a:lnTo>
                      <a:pt x="52" y="800"/>
                    </a:lnTo>
                    <a:lnTo>
                      <a:pt x="52" y="797"/>
                    </a:lnTo>
                    <a:lnTo>
                      <a:pt x="55" y="797"/>
                    </a:lnTo>
                    <a:lnTo>
                      <a:pt x="55" y="794"/>
                    </a:lnTo>
                    <a:lnTo>
                      <a:pt x="57" y="794"/>
                    </a:lnTo>
                    <a:lnTo>
                      <a:pt x="60" y="794"/>
                    </a:lnTo>
                    <a:lnTo>
                      <a:pt x="62" y="792"/>
                    </a:lnTo>
                    <a:lnTo>
                      <a:pt x="65" y="789"/>
                    </a:lnTo>
                    <a:lnTo>
                      <a:pt x="65" y="787"/>
                    </a:lnTo>
                    <a:lnTo>
                      <a:pt x="68" y="787"/>
                    </a:lnTo>
                    <a:lnTo>
                      <a:pt x="68" y="784"/>
                    </a:lnTo>
                    <a:lnTo>
                      <a:pt x="70" y="784"/>
                    </a:lnTo>
                    <a:lnTo>
                      <a:pt x="70" y="781"/>
                    </a:lnTo>
                    <a:lnTo>
                      <a:pt x="70" y="779"/>
                    </a:lnTo>
                    <a:lnTo>
                      <a:pt x="73" y="779"/>
                    </a:lnTo>
                    <a:lnTo>
                      <a:pt x="70" y="776"/>
                    </a:lnTo>
                    <a:lnTo>
                      <a:pt x="70" y="774"/>
                    </a:lnTo>
                    <a:lnTo>
                      <a:pt x="70" y="771"/>
                    </a:lnTo>
                    <a:lnTo>
                      <a:pt x="73" y="771"/>
                    </a:lnTo>
                    <a:lnTo>
                      <a:pt x="73" y="768"/>
                    </a:lnTo>
                    <a:lnTo>
                      <a:pt x="73" y="766"/>
                    </a:lnTo>
                    <a:lnTo>
                      <a:pt x="75" y="761"/>
                    </a:lnTo>
                    <a:lnTo>
                      <a:pt x="75" y="758"/>
                    </a:lnTo>
                    <a:lnTo>
                      <a:pt x="75" y="755"/>
                    </a:lnTo>
                    <a:lnTo>
                      <a:pt x="75" y="753"/>
                    </a:lnTo>
                    <a:lnTo>
                      <a:pt x="75" y="747"/>
                    </a:lnTo>
                    <a:lnTo>
                      <a:pt x="75" y="745"/>
                    </a:lnTo>
                    <a:lnTo>
                      <a:pt x="75" y="742"/>
                    </a:lnTo>
                    <a:lnTo>
                      <a:pt x="75" y="740"/>
                    </a:lnTo>
                    <a:lnTo>
                      <a:pt x="75" y="737"/>
                    </a:lnTo>
                    <a:lnTo>
                      <a:pt x="73" y="732"/>
                    </a:lnTo>
                    <a:lnTo>
                      <a:pt x="73" y="729"/>
                    </a:lnTo>
                    <a:lnTo>
                      <a:pt x="73" y="727"/>
                    </a:lnTo>
                    <a:lnTo>
                      <a:pt x="73" y="724"/>
                    </a:lnTo>
                    <a:lnTo>
                      <a:pt x="75" y="721"/>
                    </a:lnTo>
                    <a:lnTo>
                      <a:pt x="75" y="719"/>
                    </a:lnTo>
                    <a:lnTo>
                      <a:pt x="78" y="716"/>
                    </a:lnTo>
                    <a:lnTo>
                      <a:pt x="83" y="713"/>
                    </a:lnTo>
                    <a:lnTo>
                      <a:pt x="88" y="711"/>
                    </a:lnTo>
                    <a:lnTo>
                      <a:pt x="91" y="708"/>
                    </a:lnTo>
                    <a:lnTo>
                      <a:pt x="94" y="706"/>
                    </a:lnTo>
                    <a:lnTo>
                      <a:pt x="96" y="703"/>
                    </a:lnTo>
                    <a:lnTo>
                      <a:pt x="99" y="700"/>
                    </a:lnTo>
                    <a:lnTo>
                      <a:pt x="102" y="698"/>
                    </a:lnTo>
                    <a:lnTo>
                      <a:pt x="104" y="695"/>
                    </a:lnTo>
                    <a:lnTo>
                      <a:pt x="107" y="695"/>
                    </a:lnTo>
                    <a:lnTo>
                      <a:pt x="109" y="693"/>
                    </a:lnTo>
                    <a:lnTo>
                      <a:pt x="112" y="693"/>
                    </a:lnTo>
                    <a:lnTo>
                      <a:pt x="112" y="690"/>
                    </a:lnTo>
                    <a:lnTo>
                      <a:pt x="115" y="690"/>
                    </a:lnTo>
                    <a:lnTo>
                      <a:pt x="117" y="690"/>
                    </a:lnTo>
                    <a:lnTo>
                      <a:pt x="117" y="687"/>
                    </a:lnTo>
                    <a:lnTo>
                      <a:pt x="120" y="687"/>
                    </a:lnTo>
                    <a:lnTo>
                      <a:pt x="122" y="687"/>
                    </a:lnTo>
                    <a:lnTo>
                      <a:pt x="122" y="685"/>
                    </a:lnTo>
                    <a:lnTo>
                      <a:pt x="125" y="685"/>
                    </a:lnTo>
                    <a:lnTo>
                      <a:pt x="128" y="682"/>
                    </a:lnTo>
                    <a:lnTo>
                      <a:pt x="128" y="680"/>
                    </a:lnTo>
                    <a:lnTo>
                      <a:pt x="130" y="680"/>
                    </a:lnTo>
                    <a:lnTo>
                      <a:pt x="133" y="677"/>
                    </a:lnTo>
                    <a:lnTo>
                      <a:pt x="133" y="674"/>
                    </a:lnTo>
                    <a:lnTo>
                      <a:pt x="133" y="672"/>
                    </a:lnTo>
                    <a:lnTo>
                      <a:pt x="135" y="672"/>
                    </a:lnTo>
                    <a:lnTo>
                      <a:pt x="138" y="672"/>
                    </a:lnTo>
                    <a:lnTo>
                      <a:pt x="138" y="669"/>
                    </a:lnTo>
                    <a:lnTo>
                      <a:pt x="135" y="669"/>
                    </a:lnTo>
                    <a:lnTo>
                      <a:pt x="135" y="666"/>
                    </a:lnTo>
                    <a:lnTo>
                      <a:pt x="135" y="664"/>
                    </a:lnTo>
                    <a:lnTo>
                      <a:pt x="135" y="661"/>
                    </a:lnTo>
                    <a:lnTo>
                      <a:pt x="135" y="659"/>
                    </a:lnTo>
                    <a:lnTo>
                      <a:pt x="135" y="656"/>
                    </a:lnTo>
                    <a:lnTo>
                      <a:pt x="133" y="653"/>
                    </a:lnTo>
                    <a:lnTo>
                      <a:pt x="133" y="651"/>
                    </a:lnTo>
                    <a:lnTo>
                      <a:pt x="135" y="651"/>
                    </a:lnTo>
                    <a:lnTo>
                      <a:pt x="135" y="648"/>
                    </a:lnTo>
                    <a:lnTo>
                      <a:pt x="138" y="648"/>
                    </a:lnTo>
                    <a:lnTo>
                      <a:pt x="141" y="648"/>
                    </a:lnTo>
                    <a:lnTo>
                      <a:pt x="141" y="646"/>
                    </a:lnTo>
                    <a:lnTo>
                      <a:pt x="141" y="643"/>
                    </a:lnTo>
                    <a:lnTo>
                      <a:pt x="141" y="640"/>
                    </a:lnTo>
                    <a:lnTo>
                      <a:pt x="138" y="640"/>
                    </a:lnTo>
                    <a:lnTo>
                      <a:pt x="138" y="638"/>
                    </a:lnTo>
                    <a:lnTo>
                      <a:pt x="141" y="638"/>
                    </a:lnTo>
                    <a:lnTo>
                      <a:pt x="141" y="635"/>
                    </a:lnTo>
                    <a:lnTo>
                      <a:pt x="143" y="635"/>
                    </a:lnTo>
                    <a:lnTo>
                      <a:pt x="143" y="633"/>
                    </a:lnTo>
                    <a:lnTo>
                      <a:pt x="146" y="630"/>
                    </a:lnTo>
                    <a:lnTo>
                      <a:pt x="146" y="627"/>
                    </a:lnTo>
                    <a:lnTo>
                      <a:pt x="149" y="627"/>
                    </a:lnTo>
                    <a:lnTo>
                      <a:pt x="149" y="625"/>
                    </a:lnTo>
                    <a:lnTo>
                      <a:pt x="151" y="625"/>
                    </a:lnTo>
                    <a:lnTo>
                      <a:pt x="154" y="625"/>
                    </a:lnTo>
                    <a:lnTo>
                      <a:pt x="154" y="622"/>
                    </a:lnTo>
                    <a:lnTo>
                      <a:pt x="156" y="622"/>
                    </a:lnTo>
                    <a:lnTo>
                      <a:pt x="159" y="619"/>
                    </a:lnTo>
                    <a:lnTo>
                      <a:pt x="162" y="619"/>
                    </a:lnTo>
                    <a:lnTo>
                      <a:pt x="164" y="619"/>
                    </a:lnTo>
                    <a:lnTo>
                      <a:pt x="167" y="622"/>
                    </a:lnTo>
                    <a:lnTo>
                      <a:pt x="169" y="622"/>
                    </a:lnTo>
                    <a:lnTo>
                      <a:pt x="175" y="622"/>
                    </a:lnTo>
                    <a:lnTo>
                      <a:pt x="177" y="622"/>
                    </a:lnTo>
                    <a:lnTo>
                      <a:pt x="180" y="622"/>
                    </a:lnTo>
                    <a:lnTo>
                      <a:pt x="182" y="622"/>
                    </a:lnTo>
                    <a:lnTo>
                      <a:pt x="185" y="622"/>
                    </a:lnTo>
                    <a:lnTo>
                      <a:pt x="188" y="622"/>
                    </a:lnTo>
                    <a:lnTo>
                      <a:pt x="190" y="622"/>
                    </a:lnTo>
                    <a:lnTo>
                      <a:pt x="193" y="622"/>
                    </a:lnTo>
                    <a:lnTo>
                      <a:pt x="193" y="625"/>
                    </a:lnTo>
                    <a:lnTo>
                      <a:pt x="193" y="622"/>
                    </a:lnTo>
                    <a:lnTo>
                      <a:pt x="196" y="622"/>
                    </a:lnTo>
                    <a:lnTo>
                      <a:pt x="196" y="619"/>
                    </a:lnTo>
                    <a:lnTo>
                      <a:pt x="198" y="619"/>
                    </a:lnTo>
                    <a:lnTo>
                      <a:pt x="198" y="617"/>
                    </a:lnTo>
                    <a:lnTo>
                      <a:pt x="201" y="617"/>
                    </a:lnTo>
                    <a:lnTo>
                      <a:pt x="201" y="614"/>
                    </a:lnTo>
                    <a:lnTo>
                      <a:pt x="201" y="612"/>
                    </a:lnTo>
                    <a:lnTo>
                      <a:pt x="203" y="612"/>
                    </a:lnTo>
                    <a:lnTo>
                      <a:pt x="203" y="609"/>
                    </a:lnTo>
                    <a:lnTo>
                      <a:pt x="206" y="609"/>
                    </a:lnTo>
                    <a:lnTo>
                      <a:pt x="206" y="606"/>
                    </a:lnTo>
                    <a:lnTo>
                      <a:pt x="209" y="606"/>
                    </a:lnTo>
                    <a:lnTo>
                      <a:pt x="209" y="604"/>
                    </a:lnTo>
                    <a:lnTo>
                      <a:pt x="211" y="604"/>
                    </a:lnTo>
                    <a:lnTo>
                      <a:pt x="211" y="601"/>
                    </a:lnTo>
                    <a:lnTo>
                      <a:pt x="214" y="601"/>
                    </a:lnTo>
                    <a:lnTo>
                      <a:pt x="216" y="601"/>
                    </a:lnTo>
                    <a:lnTo>
                      <a:pt x="216" y="604"/>
                    </a:lnTo>
                    <a:lnTo>
                      <a:pt x="216" y="606"/>
                    </a:lnTo>
                    <a:lnTo>
                      <a:pt x="214" y="606"/>
                    </a:lnTo>
                    <a:lnTo>
                      <a:pt x="214" y="609"/>
                    </a:lnTo>
                    <a:lnTo>
                      <a:pt x="216" y="609"/>
                    </a:lnTo>
                    <a:lnTo>
                      <a:pt x="216" y="606"/>
                    </a:lnTo>
                    <a:lnTo>
                      <a:pt x="219" y="606"/>
                    </a:lnTo>
                    <a:lnTo>
                      <a:pt x="219" y="604"/>
                    </a:lnTo>
                    <a:lnTo>
                      <a:pt x="222" y="604"/>
                    </a:lnTo>
                    <a:lnTo>
                      <a:pt x="222" y="601"/>
                    </a:lnTo>
                    <a:lnTo>
                      <a:pt x="222" y="599"/>
                    </a:lnTo>
                    <a:lnTo>
                      <a:pt x="224" y="599"/>
                    </a:lnTo>
                    <a:lnTo>
                      <a:pt x="224" y="601"/>
                    </a:lnTo>
                    <a:lnTo>
                      <a:pt x="227" y="601"/>
                    </a:lnTo>
                    <a:lnTo>
                      <a:pt x="229" y="601"/>
                    </a:lnTo>
                    <a:lnTo>
                      <a:pt x="232" y="599"/>
                    </a:lnTo>
                    <a:lnTo>
                      <a:pt x="229" y="599"/>
                    </a:lnTo>
                    <a:lnTo>
                      <a:pt x="229" y="596"/>
                    </a:lnTo>
                    <a:lnTo>
                      <a:pt x="232" y="596"/>
                    </a:lnTo>
                    <a:lnTo>
                      <a:pt x="232" y="593"/>
                    </a:lnTo>
                    <a:lnTo>
                      <a:pt x="235" y="593"/>
                    </a:lnTo>
                    <a:lnTo>
                      <a:pt x="237" y="593"/>
                    </a:lnTo>
                    <a:lnTo>
                      <a:pt x="240" y="593"/>
                    </a:lnTo>
                    <a:lnTo>
                      <a:pt x="243" y="593"/>
                    </a:lnTo>
                    <a:lnTo>
                      <a:pt x="243" y="591"/>
                    </a:lnTo>
                    <a:lnTo>
                      <a:pt x="245" y="591"/>
                    </a:lnTo>
                    <a:lnTo>
                      <a:pt x="248" y="591"/>
                    </a:lnTo>
                    <a:lnTo>
                      <a:pt x="250" y="591"/>
                    </a:lnTo>
                    <a:lnTo>
                      <a:pt x="253" y="591"/>
                    </a:lnTo>
                    <a:lnTo>
                      <a:pt x="261" y="588"/>
                    </a:lnTo>
                    <a:lnTo>
                      <a:pt x="263" y="588"/>
                    </a:lnTo>
                    <a:lnTo>
                      <a:pt x="263" y="586"/>
                    </a:lnTo>
                    <a:lnTo>
                      <a:pt x="266" y="586"/>
                    </a:lnTo>
                    <a:lnTo>
                      <a:pt x="266" y="588"/>
                    </a:lnTo>
                    <a:lnTo>
                      <a:pt x="269" y="588"/>
                    </a:lnTo>
                    <a:lnTo>
                      <a:pt x="269" y="586"/>
                    </a:lnTo>
                    <a:lnTo>
                      <a:pt x="271" y="586"/>
                    </a:lnTo>
                    <a:lnTo>
                      <a:pt x="274" y="586"/>
                    </a:lnTo>
                    <a:lnTo>
                      <a:pt x="276" y="586"/>
                    </a:lnTo>
                    <a:lnTo>
                      <a:pt x="276" y="583"/>
                    </a:lnTo>
                    <a:lnTo>
                      <a:pt x="279" y="583"/>
                    </a:lnTo>
                    <a:lnTo>
                      <a:pt x="282" y="583"/>
                    </a:lnTo>
                    <a:lnTo>
                      <a:pt x="282" y="580"/>
                    </a:lnTo>
                    <a:lnTo>
                      <a:pt x="284" y="580"/>
                    </a:lnTo>
                    <a:lnTo>
                      <a:pt x="287" y="580"/>
                    </a:lnTo>
                    <a:lnTo>
                      <a:pt x="289" y="580"/>
                    </a:lnTo>
                    <a:lnTo>
                      <a:pt x="289" y="578"/>
                    </a:lnTo>
                    <a:lnTo>
                      <a:pt x="292" y="578"/>
                    </a:lnTo>
                    <a:lnTo>
                      <a:pt x="295" y="578"/>
                    </a:lnTo>
                    <a:lnTo>
                      <a:pt x="297" y="578"/>
                    </a:lnTo>
                    <a:lnTo>
                      <a:pt x="297" y="575"/>
                    </a:lnTo>
                    <a:lnTo>
                      <a:pt x="300" y="575"/>
                    </a:lnTo>
                    <a:lnTo>
                      <a:pt x="300" y="572"/>
                    </a:lnTo>
                    <a:lnTo>
                      <a:pt x="303" y="572"/>
                    </a:lnTo>
                    <a:lnTo>
                      <a:pt x="303" y="570"/>
                    </a:lnTo>
                    <a:lnTo>
                      <a:pt x="305" y="570"/>
                    </a:lnTo>
                    <a:lnTo>
                      <a:pt x="305" y="567"/>
                    </a:lnTo>
                    <a:lnTo>
                      <a:pt x="305" y="565"/>
                    </a:lnTo>
                    <a:lnTo>
                      <a:pt x="308" y="565"/>
                    </a:lnTo>
                    <a:lnTo>
                      <a:pt x="310" y="565"/>
                    </a:lnTo>
                    <a:lnTo>
                      <a:pt x="313" y="565"/>
                    </a:lnTo>
                    <a:lnTo>
                      <a:pt x="313" y="562"/>
                    </a:lnTo>
                    <a:lnTo>
                      <a:pt x="316" y="562"/>
                    </a:lnTo>
                    <a:lnTo>
                      <a:pt x="316" y="559"/>
                    </a:lnTo>
                    <a:lnTo>
                      <a:pt x="316" y="557"/>
                    </a:lnTo>
                    <a:lnTo>
                      <a:pt x="318" y="557"/>
                    </a:lnTo>
                    <a:lnTo>
                      <a:pt x="318" y="559"/>
                    </a:lnTo>
                    <a:lnTo>
                      <a:pt x="321" y="559"/>
                    </a:lnTo>
                    <a:lnTo>
                      <a:pt x="321" y="557"/>
                    </a:lnTo>
                    <a:lnTo>
                      <a:pt x="323" y="557"/>
                    </a:lnTo>
                    <a:lnTo>
                      <a:pt x="326" y="557"/>
                    </a:lnTo>
                    <a:lnTo>
                      <a:pt x="326" y="554"/>
                    </a:lnTo>
                    <a:lnTo>
                      <a:pt x="329" y="552"/>
                    </a:lnTo>
                    <a:lnTo>
                      <a:pt x="326" y="552"/>
                    </a:lnTo>
                    <a:lnTo>
                      <a:pt x="329" y="552"/>
                    </a:lnTo>
                    <a:lnTo>
                      <a:pt x="331" y="549"/>
                    </a:lnTo>
                    <a:lnTo>
                      <a:pt x="334" y="546"/>
                    </a:lnTo>
                    <a:lnTo>
                      <a:pt x="334" y="544"/>
                    </a:lnTo>
                    <a:lnTo>
                      <a:pt x="334" y="541"/>
                    </a:lnTo>
                    <a:lnTo>
                      <a:pt x="336" y="544"/>
                    </a:lnTo>
                    <a:lnTo>
                      <a:pt x="336" y="541"/>
                    </a:lnTo>
                    <a:lnTo>
                      <a:pt x="339" y="541"/>
                    </a:lnTo>
                    <a:lnTo>
                      <a:pt x="339" y="538"/>
                    </a:lnTo>
                    <a:lnTo>
                      <a:pt x="342" y="538"/>
                    </a:lnTo>
                    <a:lnTo>
                      <a:pt x="342" y="536"/>
                    </a:lnTo>
                    <a:lnTo>
                      <a:pt x="342" y="533"/>
                    </a:lnTo>
                    <a:lnTo>
                      <a:pt x="342" y="531"/>
                    </a:lnTo>
                    <a:lnTo>
                      <a:pt x="344" y="531"/>
                    </a:lnTo>
                    <a:lnTo>
                      <a:pt x="344" y="528"/>
                    </a:lnTo>
                    <a:lnTo>
                      <a:pt x="344" y="525"/>
                    </a:lnTo>
                    <a:lnTo>
                      <a:pt x="347" y="525"/>
                    </a:lnTo>
                    <a:lnTo>
                      <a:pt x="347" y="523"/>
                    </a:lnTo>
                    <a:lnTo>
                      <a:pt x="347" y="520"/>
                    </a:lnTo>
                    <a:lnTo>
                      <a:pt x="347" y="518"/>
                    </a:lnTo>
                    <a:lnTo>
                      <a:pt x="350" y="518"/>
                    </a:lnTo>
                    <a:lnTo>
                      <a:pt x="350" y="515"/>
                    </a:lnTo>
                    <a:lnTo>
                      <a:pt x="350" y="512"/>
                    </a:lnTo>
                    <a:lnTo>
                      <a:pt x="350" y="515"/>
                    </a:lnTo>
                    <a:lnTo>
                      <a:pt x="350" y="512"/>
                    </a:lnTo>
                    <a:lnTo>
                      <a:pt x="352" y="510"/>
                    </a:lnTo>
                    <a:lnTo>
                      <a:pt x="352" y="507"/>
                    </a:lnTo>
                    <a:lnTo>
                      <a:pt x="352" y="505"/>
                    </a:lnTo>
                    <a:lnTo>
                      <a:pt x="352" y="502"/>
                    </a:lnTo>
                    <a:lnTo>
                      <a:pt x="352" y="499"/>
                    </a:lnTo>
                    <a:lnTo>
                      <a:pt x="355" y="499"/>
                    </a:lnTo>
                    <a:lnTo>
                      <a:pt x="355" y="497"/>
                    </a:lnTo>
                    <a:lnTo>
                      <a:pt x="355" y="494"/>
                    </a:lnTo>
                    <a:lnTo>
                      <a:pt x="357" y="494"/>
                    </a:lnTo>
                    <a:lnTo>
                      <a:pt x="357" y="491"/>
                    </a:lnTo>
                    <a:lnTo>
                      <a:pt x="357" y="489"/>
                    </a:lnTo>
                    <a:lnTo>
                      <a:pt x="357" y="486"/>
                    </a:lnTo>
                    <a:lnTo>
                      <a:pt x="357" y="484"/>
                    </a:lnTo>
                    <a:lnTo>
                      <a:pt x="360" y="481"/>
                    </a:lnTo>
                    <a:lnTo>
                      <a:pt x="360" y="478"/>
                    </a:lnTo>
                    <a:lnTo>
                      <a:pt x="360" y="476"/>
                    </a:lnTo>
                    <a:lnTo>
                      <a:pt x="365" y="468"/>
                    </a:lnTo>
                    <a:lnTo>
                      <a:pt x="368" y="465"/>
                    </a:lnTo>
                    <a:lnTo>
                      <a:pt x="370" y="465"/>
                    </a:lnTo>
                    <a:lnTo>
                      <a:pt x="370" y="463"/>
                    </a:lnTo>
                    <a:lnTo>
                      <a:pt x="373" y="463"/>
                    </a:lnTo>
                    <a:lnTo>
                      <a:pt x="373" y="460"/>
                    </a:lnTo>
                    <a:lnTo>
                      <a:pt x="370" y="460"/>
                    </a:lnTo>
                    <a:lnTo>
                      <a:pt x="373" y="460"/>
                    </a:lnTo>
                    <a:lnTo>
                      <a:pt x="373" y="458"/>
                    </a:lnTo>
                    <a:lnTo>
                      <a:pt x="373" y="455"/>
                    </a:lnTo>
                    <a:lnTo>
                      <a:pt x="373" y="452"/>
                    </a:lnTo>
                    <a:lnTo>
                      <a:pt x="370" y="450"/>
                    </a:lnTo>
                    <a:lnTo>
                      <a:pt x="368" y="450"/>
                    </a:lnTo>
                    <a:lnTo>
                      <a:pt x="368" y="447"/>
                    </a:lnTo>
                    <a:lnTo>
                      <a:pt x="370" y="450"/>
                    </a:lnTo>
                    <a:lnTo>
                      <a:pt x="373" y="450"/>
                    </a:lnTo>
                    <a:lnTo>
                      <a:pt x="373" y="452"/>
                    </a:lnTo>
                    <a:lnTo>
                      <a:pt x="376" y="452"/>
                    </a:lnTo>
                    <a:lnTo>
                      <a:pt x="376" y="450"/>
                    </a:lnTo>
                    <a:lnTo>
                      <a:pt x="378" y="450"/>
                    </a:lnTo>
                    <a:lnTo>
                      <a:pt x="381" y="450"/>
                    </a:lnTo>
                    <a:lnTo>
                      <a:pt x="381" y="447"/>
                    </a:lnTo>
                    <a:lnTo>
                      <a:pt x="383" y="447"/>
                    </a:lnTo>
                    <a:lnTo>
                      <a:pt x="383" y="444"/>
                    </a:lnTo>
                    <a:lnTo>
                      <a:pt x="386" y="444"/>
                    </a:lnTo>
                    <a:lnTo>
                      <a:pt x="386" y="442"/>
                    </a:lnTo>
                    <a:lnTo>
                      <a:pt x="389" y="442"/>
                    </a:lnTo>
                    <a:lnTo>
                      <a:pt x="389" y="439"/>
                    </a:lnTo>
                    <a:lnTo>
                      <a:pt x="391" y="439"/>
                    </a:lnTo>
                    <a:lnTo>
                      <a:pt x="391" y="437"/>
                    </a:lnTo>
                    <a:lnTo>
                      <a:pt x="394" y="437"/>
                    </a:lnTo>
                    <a:lnTo>
                      <a:pt x="394" y="434"/>
                    </a:lnTo>
                    <a:lnTo>
                      <a:pt x="397" y="434"/>
                    </a:lnTo>
                    <a:lnTo>
                      <a:pt x="397" y="431"/>
                    </a:lnTo>
                    <a:lnTo>
                      <a:pt x="397" y="429"/>
                    </a:lnTo>
                    <a:lnTo>
                      <a:pt x="397" y="426"/>
                    </a:lnTo>
                    <a:lnTo>
                      <a:pt x="397" y="424"/>
                    </a:lnTo>
                    <a:lnTo>
                      <a:pt x="397" y="421"/>
                    </a:lnTo>
                    <a:lnTo>
                      <a:pt x="399" y="421"/>
                    </a:lnTo>
                    <a:lnTo>
                      <a:pt x="399" y="418"/>
                    </a:lnTo>
                    <a:lnTo>
                      <a:pt x="402" y="418"/>
                    </a:lnTo>
                    <a:lnTo>
                      <a:pt x="404" y="418"/>
                    </a:lnTo>
                    <a:lnTo>
                      <a:pt x="404" y="416"/>
                    </a:lnTo>
                    <a:lnTo>
                      <a:pt x="404" y="413"/>
                    </a:lnTo>
                    <a:lnTo>
                      <a:pt x="407" y="413"/>
                    </a:lnTo>
                    <a:lnTo>
                      <a:pt x="410" y="413"/>
                    </a:lnTo>
                    <a:lnTo>
                      <a:pt x="407" y="413"/>
                    </a:lnTo>
                    <a:lnTo>
                      <a:pt x="407" y="411"/>
                    </a:lnTo>
                    <a:lnTo>
                      <a:pt x="410" y="411"/>
                    </a:lnTo>
                    <a:lnTo>
                      <a:pt x="412" y="411"/>
                    </a:lnTo>
                    <a:lnTo>
                      <a:pt x="415" y="411"/>
                    </a:lnTo>
                    <a:lnTo>
                      <a:pt x="417" y="411"/>
                    </a:lnTo>
                    <a:lnTo>
                      <a:pt x="417" y="408"/>
                    </a:lnTo>
                    <a:lnTo>
                      <a:pt x="420" y="408"/>
                    </a:lnTo>
                    <a:lnTo>
                      <a:pt x="420" y="405"/>
                    </a:lnTo>
                    <a:lnTo>
                      <a:pt x="420" y="408"/>
                    </a:lnTo>
                    <a:lnTo>
                      <a:pt x="420" y="405"/>
                    </a:lnTo>
                    <a:lnTo>
                      <a:pt x="423" y="405"/>
                    </a:lnTo>
                    <a:lnTo>
                      <a:pt x="425" y="405"/>
                    </a:lnTo>
                    <a:lnTo>
                      <a:pt x="425" y="403"/>
                    </a:lnTo>
                    <a:lnTo>
                      <a:pt x="428" y="403"/>
                    </a:lnTo>
                    <a:lnTo>
                      <a:pt x="430" y="403"/>
                    </a:lnTo>
                    <a:lnTo>
                      <a:pt x="430" y="400"/>
                    </a:lnTo>
                    <a:lnTo>
                      <a:pt x="433" y="400"/>
                    </a:lnTo>
                    <a:lnTo>
                      <a:pt x="433" y="397"/>
                    </a:lnTo>
                    <a:lnTo>
                      <a:pt x="436" y="395"/>
                    </a:lnTo>
                    <a:lnTo>
                      <a:pt x="436" y="392"/>
                    </a:lnTo>
                    <a:lnTo>
                      <a:pt x="438" y="392"/>
                    </a:lnTo>
                    <a:lnTo>
                      <a:pt x="438" y="390"/>
                    </a:lnTo>
                    <a:lnTo>
                      <a:pt x="441" y="390"/>
                    </a:lnTo>
                    <a:lnTo>
                      <a:pt x="441" y="387"/>
                    </a:lnTo>
                    <a:lnTo>
                      <a:pt x="441" y="384"/>
                    </a:lnTo>
                    <a:lnTo>
                      <a:pt x="443" y="384"/>
                    </a:lnTo>
                    <a:lnTo>
                      <a:pt x="443" y="387"/>
                    </a:lnTo>
                    <a:lnTo>
                      <a:pt x="443" y="384"/>
                    </a:lnTo>
                    <a:lnTo>
                      <a:pt x="446" y="384"/>
                    </a:lnTo>
                    <a:lnTo>
                      <a:pt x="449" y="384"/>
                    </a:lnTo>
                    <a:lnTo>
                      <a:pt x="451" y="384"/>
                    </a:lnTo>
                    <a:lnTo>
                      <a:pt x="451" y="382"/>
                    </a:lnTo>
                    <a:lnTo>
                      <a:pt x="454" y="382"/>
                    </a:lnTo>
                    <a:lnTo>
                      <a:pt x="454" y="379"/>
                    </a:lnTo>
                    <a:lnTo>
                      <a:pt x="454" y="377"/>
                    </a:lnTo>
                    <a:lnTo>
                      <a:pt x="457" y="377"/>
                    </a:lnTo>
                    <a:lnTo>
                      <a:pt x="459" y="377"/>
                    </a:lnTo>
                    <a:lnTo>
                      <a:pt x="459" y="374"/>
                    </a:lnTo>
                    <a:lnTo>
                      <a:pt x="462" y="374"/>
                    </a:lnTo>
                    <a:lnTo>
                      <a:pt x="464" y="374"/>
                    </a:lnTo>
                    <a:lnTo>
                      <a:pt x="464" y="371"/>
                    </a:lnTo>
                    <a:lnTo>
                      <a:pt x="467" y="371"/>
                    </a:lnTo>
                    <a:lnTo>
                      <a:pt x="467" y="374"/>
                    </a:lnTo>
                    <a:lnTo>
                      <a:pt x="467" y="371"/>
                    </a:lnTo>
                    <a:lnTo>
                      <a:pt x="470" y="371"/>
                    </a:lnTo>
                    <a:lnTo>
                      <a:pt x="467" y="371"/>
                    </a:lnTo>
                    <a:lnTo>
                      <a:pt x="464" y="371"/>
                    </a:lnTo>
                    <a:lnTo>
                      <a:pt x="464" y="369"/>
                    </a:lnTo>
                    <a:lnTo>
                      <a:pt x="464" y="366"/>
                    </a:lnTo>
                    <a:lnTo>
                      <a:pt x="467" y="366"/>
                    </a:lnTo>
                    <a:lnTo>
                      <a:pt x="467" y="363"/>
                    </a:lnTo>
                    <a:lnTo>
                      <a:pt x="467" y="361"/>
                    </a:lnTo>
                    <a:lnTo>
                      <a:pt x="470" y="361"/>
                    </a:lnTo>
                    <a:lnTo>
                      <a:pt x="467" y="361"/>
                    </a:lnTo>
                    <a:lnTo>
                      <a:pt x="467" y="358"/>
                    </a:lnTo>
                    <a:lnTo>
                      <a:pt x="467" y="356"/>
                    </a:lnTo>
                    <a:lnTo>
                      <a:pt x="470" y="356"/>
                    </a:lnTo>
                    <a:lnTo>
                      <a:pt x="470" y="353"/>
                    </a:lnTo>
                    <a:lnTo>
                      <a:pt x="470" y="350"/>
                    </a:lnTo>
                    <a:lnTo>
                      <a:pt x="472" y="350"/>
                    </a:lnTo>
                    <a:lnTo>
                      <a:pt x="472" y="348"/>
                    </a:lnTo>
                    <a:lnTo>
                      <a:pt x="470" y="348"/>
                    </a:lnTo>
                    <a:lnTo>
                      <a:pt x="470" y="345"/>
                    </a:lnTo>
                    <a:lnTo>
                      <a:pt x="472" y="345"/>
                    </a:lnTo>
                    <a:lnTo>
                      <a:pt x="475" y="345"/>
                    </a:lnTo>
                    <a:lnTo>
                      <a:pt x="475" y="343"/>
                    </a:lnTo>
                    <a:lnTo>
                      <a:pt x="477" y="343"/>
                    </a:lnTo>
                    <a:lnTo>
                      <a:pt x="477" y="340"/>
                    </a:lnTo>
                    <a:lnTo>
                      <a:pt x="477" y="337"/>
                    </a:lnTo>
                    <a:lnTo>
                      <a:pt x="477" y="335"/>
                    </a:lnTo>
                    <a:lnTo>
                      <a:pt x="477" y="332"/>
                    </a:lnTo>
                    <a:lnTo>
                      <a:pt x="480" y="332"/>
                    </a:lnTo>
                    <a:lnTo>
                      <a:pt x="480" y="330"/>
                    </a:lnTo>
                    <a:lnTo>
                      <a:pt x="480" y="327"/>
                    </a:lnTo>
                    <a:lnTo>
                      <a:pt x="483" y="327"/>
                    </a:lnTo>
                    <a:lnTo>
                      <a:pt x="483" y="324"/>
                    </a:lnTo>
                    <a:lnTo>
                      <a:pt x="483" y="322"/>
                    </a:lnTo>
                    <a:lnTo>
                      <a:pt x="483" y="319"/>
                    </a:lnTo>
                    <a:lnTo>
                      <a:pt x="483" y="316"/>
                    </a:lnTo>
                    <a:lnTo>
                      <a:pt x="485" y="316"/>
                    </a:lnTo>
                    <a:lnTo>
                      <a:pt x="485" y="314"/>
                    </a:lnTo>
                    <a:lnTo>
                      <a:pt x="485" y="311"/>
                    </a:lnTo>
                    <a:lnTo>
                      <a:pt x="485" y="309"/>
                    </a:lnTo>
                    <a:lnTo>
                      <a:pt x="485" y="306"/>
                    </a:lnTo>
                    <a:lnTo>
                      <a:pt x="485" y="309"/>
                    </a:lnTo>
                    <a:lnTo>
                      <a:pt x="485" y="306"/>
                    </a:lnTo>
                    <a:lnTo>
                      <a:pt x="485" y="303"/>
                    </a:lnTo>
                    <a:lnTo>
                      <a:pt x="488" y="303"/>
                    </a:lnTo>
                    <a:lnTo>
                      <a:pt x="488" y="301"/>
                    </a:lnTo>
                    <a:lnTo>
                      <a:pt x="488" y="298"/>
                    </a:lnTo>
                    <a:lnTo>
                      <a:pt x="488" y="296"/>
                    </a:lnTo>
                    <a:lnTo>
                      <a:pt x="490" y="296"/>
                    </a:lnTo>
                    <a:lnTo>
                      <a:pt x="490" y="293"/>
                    </a:lnTo>
                    <a:lnTo>
                      <a:pt x="493" y="293"/>
                    </a:lnTo>
                    <a:lnTo>
                      <a:pt x="493" y="296"/>
                    </a:lnTo>
                    <a:lnTo>
                      <a:pt x="493" y="293"/>
                    </a:lnTo>
                    <a:lnTo>
                      <a:pt x="493" y="290"/>
                    </a:lnTo>
                    <a:lnTo>
                      <a:pt x="496" y="290"/>
                    </a:lnTo>
                    <a:lnTo>
                      <a:pt x="493" y="290"/>
                    </a:lnTo>
                    <a:lnTo>
                      <a:pt x="496" y="290"/>
                    </a:lnTo>
                    <a:lnTo>
                      <a:pt x="493" y="290"/>
                    </a:lnTo>
                    <a:lnTo>
                      <a:pt x="493" y="288"/>
                    </a:lnTo>
                    <a:lnTo>
                      <a:pt x="493" y="290"/>
                    </a:lnTo>
                    <a:lnTo>
                      <a:pt x="496" y="290"/>
                    </a:lnTo>
                    <a:lnTo>
                      <a:pt x="496" y="288"/>
                    </a:lnTo>
                    <a:lnTo>
                      <a:pt x="496" y="285"/>
                    </a:lnTo>
                    <a:lnTo>
                      <a:pt x="496" y="288"/>
                    </a:lnTo>
                    <a:lnTo>
                      <a:pt x="496" y="285"/>
                    </a:lnTo>
                    <a:lnTo>
                      <a:pt x="496" y="288"/>
                    </a:lnTo>
                    <a:lnTo>
                      <a:pt x="496" y="290"/>
                    </a:lnTo>
                    <a:lnTo>
                      <a:pt x="498" y="290"/>
                    </a:lnTo>
                    <a:lnTo>
                      <a:pt x="498" y="288"/>
                    </a:lnTo>
                    <a:lnTo>
                      <a:pt x="501" y="288"/>
                    </a:lnTo>
                    <a:lnTo>
                      <a:pt x="504" y="288"/>
                    </a:lnTo>
                    <a:lnTo>
                      <a:pt x="504" y="285"/>
                    </a:lnTo>
                    <a:lnTo>
                      <a:pt x="504" y="283"/>
                    </a:lnTo>
                    <a:lnTo>
                      <a:pt x="501" y="283"/>
                    </a:lnTo>
                    <a:lnTo>
                      <a:pt x="501" y="280"/>
                    </a:lnTo>
                    <a:lnTo>
                      <a:pt x="498" y="283"/>
                    </a:lnTo>
                    <a:lnTo>
                      <a:pt x="498" y="280"/>
                    </a:lnTo>
                    <a:lnTo>
                      <a:pt x="501" y="280"/>
                    </a:lnTo>
                    <a:lnTo>
                      <a:pt x="498" y="280"/>
                    </a:lnTo>
                    <a:lnTo>
                      <a:pt x="501" y="280"/>
                    </a:lnTo>
                    <a:lnTo>
                      <a:pt x="501" y="283"/>
                    </a:lnTo>
                    <a:lnTo>
                      <a:pt x="504" y="283"/>
                    </a:lnTo>
                    <a:lnTo>
                      <a:pt x="504" y="285"/>
                    </a:lnTo>
                    <a:lnTo>
                      <a:pt x="506" y="285"/>
                    </a:lnTo>
                    <a:lnTo>
                      <a:pt x="506" y="283"/>
                    </a:lnTo>
                    <a:lnTo>
                      <a:pt x="506" y="280"/>
                    </a:lnTo>
                    <a:lnTo>
                      <a:pt x="509" y="280"/>
                    </a:lnTo>
                    <a:lnTo>
                      <a:pt x="509" y="277"/>
                    </a:lnTo>
                    <a:lnTo>
                      <a:pt x="511" y="277"/>
                    </a:lnTo>
                    <a:lnTo>
                      <a:pt x="511" y="275"/>
                    </a:lnTo>
                    <a:lnTo>
                      <a:pt x="511" y="272"/>
                    </a:lnTo>
                    <a:lnTo>
                      <a:pt x="511" y="269"/>
                    </a:lnTo>
                    <a:lnTo>
                      <a:pt x="514" y="269"/>
                    </a:lnTo>
                    <a:lnTo>
                      <a:pt x="514" y="267"/>
                    </a:lnTo>
                    <a:lnTo>
                      <a:pt x="514" y="264"/>
                    </a:lnTo>
                    <a:lnTo>
                      <a:pt x="517" y="264"/>
                    </a:lnTo>
                    <a:lnTo>
                      <a:pt x="519" y="264"/>
                    </a:lnTo>
                    <a:lnTo>
                      <a:pt x="519" y="262"/>
                    </a:lnTo>
                    <a:lnTo>
                      <a:pt x="522" y="262"/>
                    </a:lnTo>
                    <a:lnTo>
                      <a:pt x="522" y="264"/>
                    </a:lnTo>
                    <a:lnTo>
                      <a:pt x="522" y="267"/>
                    </a:lnTo>
                    <a:lnTo>
                      <a:pt x="524" y="267"/>
                    </a:lnTo>
                    <a:lnTo>
                      <a:pt x="524" y="264"/>
                    </a:lnTo>
                    <a:lnTo>
                      <a:pt x="527" y="264"/>
                    </a:lnTo>
                    <a:lnTo>
                      <a:pt x="530" y="264"/>
                    </a:lnTo>
                    <a:lnTo>
                      <a:pt x="532" y="264"/>
                    </a:lnTo>
                    <a:lnTo>
                      <a:pt x="535" y="264"/>
                    </a:lnTo>
                    <a:lnTo>
                      <a:pt x="537" y="264"/>
                    </a:lnTo>
                    <a:lnTo>
                      <a:pt x="540" y="264"/>
                    </a:lnTo>
                    <a:lnTo>
                      <a:pt x="543" y="264"/>
                    </a:lnTo>
                    <a:lnTo>
                      <a:pt x="545" y="264"/>
                    </a:lnTo>
                    <a:lnTo>
                      <a:pt x="548" y="264"/>
                    </a:lnTo>
                    <a:lnTo>
                      <a:pt x="551" y="264"/>
                    </a:lnTo>
                    <a:lnTo>
                      <a:pt x="553" y="264"/>
                    </a:lnTo>
                    <a:lnTo>
                      <a:pt x="556" y="267"/>
                    </a:lnTo>
                    <a:lnTo>
                      <a:pt x="556" y="269"/>
                    </a:lnTo>
                    <a:lnTo>
                      <a:pt x="558" y="269"/>
                    </a:lnTo>
                    <a:lnTo>
                      <a:pt x="558" y="272"/>
                    </a:lnTo>
                    <a:lnTo>
                      <a:pt x="561" y="272"/>
                    </a:lnTo>
                    <a:lnTo>
                      <a:pt x="564" y="272"/>
                    </a:lnTo>
                    <a:lnTo>
                      <a:pt x="564" y="275"/>
                    </a:lnTo>
                    <a:lnTo>
                      <a:pt x="566" y="275"/>
                    </a:lnTo>
                    <a:lnTo>
                      <a:pt x="569" y="275"/>
                    </a:lnTo>
                    <a:lnTo>
                      <a:pt x="569" y="277"/>
                    </a:lnTo>
                    <a:lnTo>
                      <a:pt x="571" y="277"/>
                    </a:lnTo>
                    <a:lnTo>
                      <a:pt x="574" y="277"/>
                    </a:lnTo>
                    <a:lnTo>
                      <a:pt x="577" y="277"/>
                    </a:lnTo>
                    <a:lnTo>
                      <a:pt x="577" y="280"/>
                    </a:lnTo>
                    <a:lnTo>
                      <a:pt x="579" y="280"/>
                    </a:lnTo>
                    <a:lnTo>
                      <a:pt x="582" y="280"/>
                    </a:lnTo>
                    <a:lnTo>
                      <a:pt x="584" y="280"/>
                    </a:lnTo>
                    <a:lnTo>
                      <a:pt x="587" y="280"/>
                    </a:lnTo>
                    <a:lnTo>
                      <a:pt x="587" y="277"/>
                    </a:lnTo>
                    <a:lnTo>
                      <a:pt x="587" y="280"/>
                    </a:lnTo>
                    <a:lnTo>
                      <a:pt x="590" y="280"/>
                    </a:lnTo>
                    <a:lnTo>
                      <a:pt x="590" y="283"/>
                    </a:lnTo>
                    <a:lnTo>
                      <a:pt x="592" y="283"/>
                    </a:lnTo>
                    <a:lnTo>
                      <a:pt x="595" y="283"/>
                    </a:lnTo>
                    <a:lnTo>
                      <a:pt x="595" y="285"/>
                    </a:lnTo>
                    <a:lnTo>
                      <a:pt x="597" y="283"/>
                    </a:lnTo>
                    <a:lnTo>
                      <a:pt x="603" y="285"/>
                    </a:lnTo>
                    <a:lnTo>
                      <a:pt x="603" y="288"/>
                    </a:lnTo>
                    <a:lnTo>
                      <a:pt x="608" y="288"/>
                    </a:lnTo>
                    <a:lnTo>
                      <a:pt x="608" y="290"/>
                    </a:lnTo>
                    <a:lnTo>
                      <a:pt x="611" y="290"/>
                    </a:lnTo>
                    <a:lnTo>
                      <a:pt x="613" y="290"/>
                    </a:lnTo>
                    <a:lnTo>
                      <a:pt x="613" y="288"/>
                    </a:lnTo>
                    <a:lnTo>
                      <a:pt x="616" y="288"/>
                    </a:lnTo>
                    <a:lnTo>
                      <a:pt x="618" y="288"/>
                    </a:lnTo>
                    <a:lnTo>
                      <a:pt x="618" y="290"/>
                    </a:lnTo>
                    <a:lnTo>
                      <a:pt x="621" y="290"/>
                    </a:lnTo>
                    <a:lnTo>
                      <a:pt x="624" y="290"/>
                    </a:lnTo>
                    <a:lnTo>
                      <a:pt x="626" y="288"/>
                    </a:lnTo>
                    <a:lnTo>
                      <a:pt x="629" y="288"/>
                    </a:lnTo>
                    <a:lnTo>
                      <a:pt x="631" y="288"/>
                    </a:lnTo>
                    <a:lnTo>
                      <a:pt x="631" y="285"/>
                    </a:lnTo>
                    <a:lnTo>
                      <a:pt x="634" y="283"/>
                    </a:lnTo>
                    <a:lnTo>
                      <a:pt x="637" y="283"/>
                    </a:lnTo>
                    <a:lnTo>
                      <a:pt x="642" y="283"/>
                    </a:lnTo>
                    <a:lnTo>
                      <a:pt x="642" y="280"/>
                    </a:lnTo>
                    <a:lnTo>
                      <a:pt x="642" y="283"/>
                    </a:lnTo>
                    <a:lnTo>
                      <a:pt x="644" y="283"/>
                    </a:lnTo>
                    <a:lnTo>
                      <a:pt x="644" y="280"/>
                    </a:lnTo>
                    <a:lnTo>
                      <a:pt x="644" y="283"/>
                    </a:lnTo>
                    <a:lnTo>
                      <a:pt x="642" y="283"/>
                    </a:lnTo>
                    <a:lnTo>
                      <a:pt x="637" y="283"/>
                    </a:lnTo>
                    <a:lnTo>
                      <a:pt x="634" y="283"/>
                    </a:lnTo>
                    <a:lnTo>
                      <a:pt x="631" y="285"/>
                    </a:lnTo>
                    <a:lnTo>
                      <a:pt x="631" y="288"/>
                    </a:lnTo>
                    <a:lnTo>
                      <a:pt x="629" y="288"/>
                    </a:lnTo>
                    <a:lnTo>
                      <a:pt x="631" y="288"/>
                    </a:lnTo>
                    <a:lnTo>
                      <a:pt x="629" y="288"/>
                    </a:lnTo>
                    <a:lnTo>
                      <a:pt x="629" y="290"/>
                    </a:lnTo>
                    <a:lnTo>
                      <a:pt x="626" y="290"/>
                    </a:lnTo>
                    <a:lnTo>
                      <a:pt x="626" y="293"/>
                    </a:lnTo>
                    <a:lnTo>
                      <a:pt x="624" y="293"/>
                    </a:lnTo>
                    <a:lnTo>
                      <a:pt x="624" y="296"/>
                    </a:lnTo>
                    <a:lnTo>
                      <a:pt x="624" y="298"/>
                    </a:lnTo>
                    <a:lnTo>
                      <a:pt x="624" y="301"/>
                    </a:lnTo>
                    <a:lnTo>
                      <a:pt x="624" y="303"/>
                    </a:lnTo>
                    <a:lnTo>
                      <a:pt x="626" y="303"/>
                    </a:lnTo>
                    <a:lnTo>
                      <a:pt x="626" y="306"/>
                    </a:lnTo>
                    <a:lnTo>
                      <a:pt x="626" y="309"/>
                    </a:lnTo>
                    <a:lnTo>
                      <a:pt x="626" y="311"/>
                    </a:lnTo>
                    <a:lnTo>
                      <a:pt x="626" y="314"/>
                    </a:lnTo>
                    <a:lnTo>
                      <a:pt x="624" y="316"/>
                    </a:lnTo>
                    <a:lnTo>
                      <a:pt x="624" y="319"/>
                    </a:lnTo>
                    <a:lnTo>
                      <a:pt x="624" y="322"/>
                    </a:lnTo>
                    <a:lnTo>
                      <a:pt x="624" y="324"/>
                    </a:lnTo>
                    <a:lnTo>
                      <a:pt x="624" y="327"/>
                    </a:lnTo>
                    <a:lnTo>
                      <a:pt x="624" y="330"/>
                    </a:lnTo>
                    <a:lnTo>
                      <a:pt x="624" y="332"/>
                    </a:lnTo>
                    <a:lnTo>
                      <a:pt x="624" y="335"/>
                    </a:lnTo>
                    <a:lnTo>
                      <a:pt x="624" y="337"/>
                    </a:lnTo>
                    <a:lnTo>
                      <a:pt x="624" y="340"/>
                    </a:lnTo>
                    <a:lnTo>
                      <a:pt x="624" y="343"/>
                    </a:lnTo>
                    <a:lnTo>
                      <a:pt x="624" y="345"/>
                    </a:lnTo>
                    <a:lnTo>
                      <a:pt x="624" y="348"/>
                    </a:lnTo>
                    <a:lnTo>
                      <a:pt x="621" y="348"/>
                    </a:lnTo>
                    <a:lnTo>
                      <a:pt x="621" y="350"/>
                    </a:lnTo>
                    <a:lnTo>
                      <a:pt x="621" y="353"/>
                    </a:lnTo>
                    <a:lnTo>
                      <a:pt x="621" y="356"/>
                    </a:lnTo>
                    <a:lnTo>
                      <a:pt x="621" y="358"/>
                    </a:lnTo>
                    <a:lnTo>
                      <a:pt x="621" y="361"/>
                    </a:lnTo>
                    <a:lnTo>
                      <a:pt x="621" y="363"/>
                    </a:lnTo>
                    <a:lnTo>
                      <a:pt x="621" y="366"/>
                    </a:lnTo>
                    <a:lnTo>
                      <a:pt x="618" y="366"/>
                    </a:lnTo>
                    <a:lnTo>
                      <a:pt x="618" y="369"/>
                    </a:lnTo>
                    <a:lnTo>
                      <a:pt x="618" y="371"/>
                    </a:lnTo>
                    <a:lnTo>
                      <a:pt x="618" y="374"/>
                    </a:lnTo>
                    <a:lnTo>
                      <a:pt x="616" y="374"/>
                    </a:lnTo>
                    <a:lnTo>
                      <a:pt x="616" y="377"/>
                    </a:lnTo>
                    <a:lnTo>
                      <a:pt x="616" y="379"/>
                    </a:lnTo>
                    <a:lnTo>
                      <a:pt x="616" y="382"/>
                    </a:lnTo>
                    <a:lnTo>
                      <a:pt x="613" y="382"/>
                    </a:lnTo>
                    <a:lnTo>
                      <a:pt x="613" y="384"/>
                    </a:lnTo>
                    <a:lnTo>
                      <a:pt x="613" y="387"/>
                    </a:lnTo>
                    <a:lnTo>
                      <a:pt x="616" y="387"/>
                    </a:lnTo>
                    <a:lnTo>
                      <a:pt x="618" y="392"/>
                    </a:lnTo>
                    <a:lnTo>
                      <a:pt x="621" y="395"/>
                    </a:lnTo>
                    <a:lnTo>
                      <a:pt x="624" y="397"/>
                    </a:lnTo>
                    <a:lnTo>
                      <a:pt x="626" y="397"/>
                    </a:lnTo>
                    <a:lnTo>
                      <a:pt x="626" y="400"/>
                    </a:lnTo>
                    <a:lnTo>
                      <a:pt x="629" y="400"/>
                    </a:lnTo>
                    <a:lnTo>
                      <a:pt x="629" y="403"/>
                    </a:lnTo>
                    <a:lnTo>
                      <a:pt x="631" y="403"/>
                    </a:lnTo>
                    <a:lnTo>
                      <a:pt x="631" y="400"/>
                    </a:lnTo>
                    <a:lnTo>
                      <a:pt x="631" y="397"/>
                    </a:lnTo>
                    <a:lnTo>
                      <a:pt x="631" y="395"/>
                    </a:lnTo>
                    <a:lnTo>
                      <a:pt x="634" y="395"/>
                    </a:lnTo>
                    <a:lnTo>
                      <a:pt x="637" y="392"/>
                    </a:lnTo>
                    <a:lnTo>
                      <a:pt x="639" y="392"/>
                    </a:lnTo>
                    <a:lnTo>
                      <a:pt x="637" y="392"/>
                    </a:lnTo>
                    <a:lnTo>
                      <a:pt x="637" y="395"/>
                    </a:lnTo>
                    <a:lnTo>
                      <a:pt x="639" y="395"/>
                    </a:lnTo>
                    <a:lnTo>
                      <a:pt x="642" y="395"/>
                    </a:lnTo>
                    <a:lnTo>
                      <a:pt x="642" y="397"/>
                    </a:lnTo>
                    <a:lnTo>
                      <a:pt x="642" y="400"/>
                    </a:lnTo>
                    <a:lnTo>
                      <a:pt x="642" y="403"/>
                    </a:lnTo>
                    <a:lnTo>
                      <a:pt x="644" y="405"/>
                    </a:lnTo>
                    <a:lnTo>
                      <a:pt x="647" y="403"/>
                    </a:lnTo>
                    <a:lnTo>
                      <a:pt x="647" y="400"/>
                    </a:lnTo>
                    <a:lnTo>
                      <a:pt x="650" y="400"/>
                    </a:lnTo>
                    <a:lnTo>
                      <a:pt x="650" y="397"/>
                    </a:lnTo>
                    <a:lnTo>
                      <a:pt x="652" y="397"/>
                    </a:lnTo>
                    <a:lnTo>
                      <a:pt x="652" y="395"/>
                    </a:lnTo>
                    <a:lnTo>
                      <a:pt x="655" y="395"/>
                    </a:lnTo>
                    <a:lnTo>
                      <a:pt x="655" y="392"/>
                    </a:lnTo>
                    <a:lnTo>
                      <a:pt x="658" y="390"/>
                    </a:lnTo>
                    <a:lnTo>
                      <a:pt x="658" y="387"/>
                    </a:lnTo>
                    <a:lnTo>
                      <a:pt x="660" y="387"/>
                    </a:lnTo>
                    <a:lnTo>
                      <a:pt x="663" y="390"/>
                    </a:lnTo>
                    <a:lnTo>
                      <a:pt x="665" y="387"/>
                    </a:lnTo>
                    <a:lnTo>
                      <a:pt x="665" y="384"/>
                    </a:lnTo>
                    <a:lnTo>
                      <a:pt x="665" y="382"/>
                    </a:lnTo>
                    <a:lnTo>
                      <a:pt x="668" y="382"/>
                    </a:lnTo>
                    <a:lnTo>
                      <a:pt x="668" y="379"/>
                    </a:lnTo>
                    <a:lnTo>
                      <a:pt x="671" y="379"/>
                    </a:lnTo>
                    <a:lnTo>
                      <a:pt x="671" y="377"/>
                    </a:lnTo>
                    <a:lnTo>
                      <a:pt x="673" y="377"/>
                    </a:lnTo>
                    <a:lnTo>
                      <a:pt x="673" y="374"/>
                    </a:lnTo>
                    <a:lnTo>
                      <a:pt x="676" y="374"/>
                    </a:lnTo>
                    <a:lnTo>
                      <a:pt x="676" y="371"/>
                    </a:lnTo>
                    <a:lnTo>
                      <a:pt x="678" y="371"/>
                    </a:lnTo>
                    <a:lnTo>
                      <a:pt x="681" y="369"/>
                    </a:lnTo>
                    <a:lnTo>
                      <a:pt x="684" y="369"/>
                    </a:lnTo>
                    <a:lnTo>
                      <a:pt x="686" y="369"/>
                    </a:lnTo>
                    <a:lnTo>
                      <a:pt x="686" y="366"/>
                    </a:lnTo>
                    <a:lnTo>
                      <a:pt x="689" y="366"/>
                    </a:lnTo>
                    <a:lnTo>
                      <a:pt x="691" y="366"/>
                    </a:lnTo>
                    <a:lnTo>
                      <a:pt x="691" y="363"/>
                    </a:lnTo>
                    <a:lnTo>
                      <a:pt x="694" y="363"/>
                    </a:lnTo>
                    <a:lnTo>
                      <a:pt x="697" y="363"/>
                    </a:lnTo>
                    <a:lnTo>
                      <a:pt x="697" y="361"/>
                    </a:lnTo>
                    <a:lnTo>
                      <a:pt x="697" y="363"/>
                    </a:lnTo>
                    <a:lnTo>
                      <a:pt x="699" y="363"/>
                    </a:lnTo>
                    <a:lnTo>
                      <a:pt x="702" y="363"/>
                    </a:lnTo>
                    <a:lnTo>
                      <a:pt x="702" y="361"/>
                    </a:lnTo>
                    <a:lnTo>
                      <a:pt x="705" y="361"/>
                    </a:lnTo>
                    <a:lnTo>
                      <a:pt x="707" y="361"/>
                    </a:lnTo>
                    <a:lnTo>
                      <a:pt x="710" y="361"/>
                    </a:lnTo>
                    <a:lnTo>
                      <a:pt x="710" y="358"/>
                    </a:lnTo>
                    <a:lnTo>
                      <a:pt x="712" y="358"/>
                    </a:lnTo>
                    <a:lnTo>
                      <a:pt x="715" y="358"/>
                    </a:lnTo>
                    <a:lnTo>
                      <a:pt x="718" y="358"/>
                    </a:lnTo>
                    <a:lnTo>
                      <a:pt x="718" y="356"/>
                    </a:lnTo>
                    <a:lnTo>
                      <a:pt x="720" y="356"/>
                    </a:lnTo>
                    <a:lnTo>
                      <a:pt x="723" y="356"/>
                    </a:lnTo>
                    <a:lnTo>
                      <a:pt x="725" y="356"/>
                    </a:lnTo>
                    <a:lnTo>
                      <a:pt x="725" y="353"/>
                    </a:lnTo>
                    <a:lnTo>
                      <a:pt x="728" y="353"/>
                    </a:lnTo>
                    <a:lnTo>
                      <a:pt x="731" y="353"/>
                    </a:lnTo>
                    <a:lnTo>
                      <a:pt x="733" y="353"/>
                    </a:lnTo>
                    <a:lnTo>
                      <a:pt x="736" y="353"/>
                    </a:lnTo>
                    <a:lnTo>
                      <a:pt x="738" y="353"/>
                    </a:lnTo>
                    <a:lnTo>
                      <a:pt x="741" y="353"/>
                    </a:lnTo>
                    <a:lnTo>
                      <a:pt x="741" y="350"/>
                    </a:lnTo>
                    <a:lnTo>
                      <a:pt x="744" y="350"/>
                    </a:lnTo>
                    <a:lnTo>
                      <a:pt x="746" y="350"/>
                    </a:lnTo>
                    <a:lnTo>
                      <a:pt x="746" y="353"/>
                    </a:lnTo>
                    <a:lnTo>
                      <a:pt x="749" y="353"/>
                    </a:lnTo>
                    <a:lnTo>
                      <a:pt x="751" y="353"/>
                    </a:lnTo>
                    <a:lnTo>
                      <a:pt x="751" y="350"/>
                    </a:lnTo>
                    <a:lnTo>
                      <a:pt x="754" y="350"/>
                    </a:lnTo>
                    <a:lnTo>
                      <a:pt x="754" y="348"/>
                    </a:lnTo>
                    <a:lnTo>
                      <a:pt x="757" y="348"/>
                    </a:lnTo>
                    <a:lnTo>
                      <a:pt x="759" y="345"/>
                    </a:lnTo>
                    <a:lnTo>
                      <a:pt x="762" y="345"/>
                    </a:lnTo>
                    <a:lnTo>
                      <a:pt x="762" y="348"/>
                    </a:lnTo>
                    <a:lnTo>
                      <a:pt x="765" y="348"/>
                    </a:lnTo>
                    <a:lnTo>
                      <a:pt x="765" y="345"/>
                    </a:lnTo>
                    <a:lnTo>
                      <a:pt x="767" y="345"/>
                    </a:lnTo>
                    <a:lnTo>
                      <a:pt x="765" y="324"/>
                    </a:lnTo>
                    <a:lnTo>
                      <a:pt x="762" y="324"/>
                    </a:lnTo>
                    <a:lnTo>
                      <a:pt x="762" y="322"/>
                    </a:lnTo>
                    <a:lnTo>
                      <a:pt x="759" y="322"/>
                    </a:lnTo>
                    <a:lnTo>
                      <a:pt x="759" y="319"/>
                    </a:lnTo>
                    <a:lnTo>
                      <a:pt x="757" y="319"/>
                    </a:lnTo>
                    <a:lnTo>
                      <a:pt x="757" y="316"/>
                    </a:lnTo>
                    <a:lnTo>
                      <a:pt x="754" y="316"/>
                    </a:lnTo>
                    <a:lnTo>
                      <a:pt x="751" y="316"/>
                    </a:lnTo>
                    <a:lnTo>
                      <a:pt x="751" y="314"/>
                    </a:lnTo>
                    <a:lnTo>
                      <a:pt x="754" y="314"/>
                    </a:lnTo>
                    <a:lnTo>
                      <a:pt x="757" y="314"/>
                    </a:lnTo>
                    <a:lnTo>
                      <a:pt x="757" y="316"/>
                    </a:lnTo>
                    <a:lnTo>
                      <a:pt x="759" y="316"/>
                    </a:lnTo>
                    <a:lnTo>
                      <a:pt x="762" y="316"/>
                    </a:lnTo>
                    <a:lnTo>
                      <a:pt x="762" y="319"/>
                    </a:lnTo>
                    <a:lnTo>
                      <a:pt x="765" y="319"/>
                    </a:lnTo>
                    <a:lnTo>
                      <a:pt x="765" y="322"/>
                    </a:lnTo>
                    <a:lnTo>
                      <a:pt x="767" y="322"/>
                    </a:lnTo>
                    <a:lnTo>
                      <a:pt x="770" y="322"/>
                    </a:lnTo>
                    <a:lnTo>
                      <a:pt x="772" y="324"/>
                    </a:lnTo>
                    <a:lnTo>
                      <a:pt x="780" y="330"/>
                    </a:lnTo>
                    <a:lnTo>
                      <a:pt x="785" y="335"/>
                    </a:lnTo>
                    <a:lnTo>
                      <a:pt x="788" y="337"/>
                    </a:lnTo>
                    <a:lnTo>
                      <a:pt x="791" y="340"/>
                    </a:lnTo>
                    <a:lnTo>
                      <a:pt x="793" y="340"/>
                    </a:lnTo>
                    <a:lnTo>
                      <a:pt x="793" y="343"/>
                    </a:lnTo>
                    <a:lnTo>
                      <a:pt x="796" y="343"/>
                    </a:lnTo>
                    <a:lnTo>
                      <a:pt x="798" y="343"/>
                    </a:lnTo>
                    <a:lnTo>
                      <a:pt x="801" y="343"/>
                    </a:lnTo>
                    <a:lnTo>
                      <a:pt x="801" y="340"/>
                    </a:lnTo>
                    <a:lnTo>
                      <a:pt x="798" y="340"/>
                    </a:lnTo>
                    <a:lnTo>
                      <a:pt x="798" y="337"/>
                    </a:lnTo>
                    <a:lnTo>
                      <a:pt x="796" y="337"/>
                    </a:lnTo>
                    <a:lnTo>
                      <a:pt x="796" y="335"/>
                    </a:lnTo>
                    <a:lnTo>
                      <a:pt x="793" y="335"/>
                    </a:lnTo>
                    <a:lnTo>
                      <a:pt x="791" y="335"/>
                    </a:lnTo>
                    <a:lnTo>
                      <a:pt x="791" y="332"/>
                    </a:lnTo>
                    <a:lnTo>
                      <a:pt x="788" y="332"/>
                    </a:lnTo>
                    <a:lnTo>
                      <a:pt x="788" y="330"/>
                    </a:lnTo>
                    <a:lnTo>
                      <a:pt x="785" y="330"/>
                    </a:lnTo>
                    <a:lnTo>
                      <a:pt x="785" y="327"/>
                    </a:lnTo>
                    <a:lnTo>
                      <a:pt x="783" y="327"/>
                    </a:lnTo>
                    <a:lnTo>
                      <a:pt x="783" y="324"/>
                    </a:lnTo>
                    <a:lnTo>
                      <a:pt x="785" y="324"/>
                    </a:lnTo>
                    <a:lnTo>
                      <a:pt x="783" y="324"/>
                    </a:lnTo>
                    <a:lnTo>
                      <a:pt x="783" y="322"/>
                    </a:lnTo>
                    <a:lnTo>
                      <a:pt x="780" y="322"/>
                    </a:lnTo>
                    <a:lnTo>
                      <a:pt x="780" y="319"/>
                    </a:lnTo>
                    <a:lnTo>
                      <a:pt x="778" y="319"/>
                    </a:lnTo>
                    <a:lnTo>
                      <a:pt x="778" y="316"/>
                    </a:lnTo>
                    <a:lnTo>
                      <a:pt x="775" y="316"/>
                    </a:lnTo>
                    <a:lnTo>
                      <a:pt x="775" y="314"/>
                    </a:lnTo>
                    <a:lnTo>
                      <a:pt x="775" y="316"/>
                    </a:lnTo>
                    <a:lnTo>
                      <a:pt x="772" y="316"/>
                    </a:lnTo>
                    <a:lnTo>
                      <a:pt x="770" y="316"/>
                    </a:lnTo>
                    <a:lnTo>
                      <a:pt x="770" y="314"/>
                    </a:lnTo>
                    <a:lnTo>
                      <a:pt x="767" y="314"/>
                    </a:lnTo>
                    <a:lnTo>
                      <a:pt x="767" y="311"/>
                    </a:lnTo>
                    <a:lnTo>
                      <a:pt x="767" y="309"/>
                    </a:lnTo>
                    <a:lnTo>
                      <a:pt x="770" y="306"/>
                    </a:lnTo>
                    <a:lnTo>
                      <a:pt x="767" y="306"/>
                    </a:lnTo>
                    <a:lnTo>
                      <a:pt x="765" y="306"/>
                    </a:lnTo>
                    <a:lnTo>
                      <a:pt x="765" y="303"/>
                    </a:lnTo>
                    <a:lnTo>
                      <a:pt x="762" y="303"/>
                    </a:lnTo>
                    <a:lnTo>
                      <a:pt x="759" y="303"/>
                    </a:lnTo>
                    <a:lnTo>
                      <a:pt x="759" y="301"/>
                    </a:lnTo>
                    <a:lnTo>
                      <a:pt x="762" y="301"/>
                    </a:lnTo>
                    <a:lnTo>
                      <a:pt x="762" y="298"/>
                    </a:lnTo>
                    <a:lnTo>
                      <a:pt x="765" y="298"/>
                    </a:lnTo>
                    <a:lnTo>
                      <a:pt x="767" y="298"/>
                    </a:lnTo>
                    <a:lnTo>
                      <a:pt x="767" y="296"/>
                    </a:lnTo>
                    <a:lnTo>
                      <a:pt x="767" y="293"/>
                    </a:lnTo>
                    <a:lnTo>
                      <a:pt x="767" y="290"/>
                    </a:lnTo>
                    <a:lnTo>
                      <a:pt x="767" y="288"/>
                    </a:lnTo>
                    <a:lnTo>
                      <a:pt x="765" y="288"/>
                    </a:lnTo>
                    <a:lnTo>
                      <a:pt x="762" y="288"/>
                    </a:lnTo>
                    <a:lnTo>
                      <a:pt x="762" y="285"/>
                    </a:lnTo>
                    <a:lnTo>
                      <a:pt x="759" y="285"/>
                    </a:lnTo>
                    <a:lnTo>
                      <a:pt x="757" y="285"/>
                    </a:lnTo>
                    <a:lnTo>
                      <a:pt x="754" y="285"/>
                    </a:lnTo>
                    <a:lnTo>
                      <a:pt x="751" y="285"/>
                    </a:lnTo>
                    <a:lnTo>
                      <a:pt x="749" y="285"/>
                    </a:lnTo>
                    <a:lnTo>
                      <a:pt x="746" y="285"/>
                    </a:lnTo>
                    <a:lnTo>
                      <a:pt x="746" y="283"/>
                    </a:lnTo>
                    <a:lnTo>
                      <a:pt x="749" y="283"/>
                    </a:lnTo>
                    <a:lnTo>
                      <a:pt x="751" y="283"/>
                    </a:lnTo>
                    <a:lnTo>
                      <a:pt x="754" y="283"/>
                    </a:lnTo>
                    <a:lnTo>
                      <a:pt x="757" y="280"/>
                    </a:lnTo>
                    <a:lnTo>
                      <a:pt x="759" y="280"/>
                    </a:lnTo>
                    <a:lnTo>
                      <a:pt x="762" y="280"/>
                    </a:lnTo>
                    <a:lnTo>
                      <a:pt x="762" y="277"/>
                    </a:lnTo>
                    <a:lnTo>
                      <a:pt x="765" y="277"/>
                    </a:lnTo>
                    <a:lnTo>
                      <a:pt x="762" y="277"/>
                    </a:lnTo>
                    <a:lnTo>
                      <a:pt x="762" y="275"/>
                    </a:lnTo>
                    <a:lnTo>
                      <a:pt x="765" y="275"/>
                    </a:lnTo>
                    <a:lnTo>
                      <a:pt x="762" y="275"/>
                    </a:lnTo>
                    <a:lnTo>
                      <a:pt x="765" y="272"/>
                    </a:lnTo>
                    <a:lnTo>
                      <a:pt x="762" y="272"/>
                    </a:lnTo>
                    <a:lnTo>
                      <a:pt x="762" y="269"/>
                    </a:lnTo>
                    <a:lnTo>
                      <a:pt x="759" y="269"/>
                    </a:lnTo>
                    <a:lnTo>
                      <a:pt x="757" y="269"/>
                    </a:lnTo>
                    <a:lnTo>
                      <a:pt x="757" y="267"/>
                    </a:lnTo>
                    <a:lnTo>
                      <a:pt x="754" y="267"/>
                    </a:lnTo>
                    <a:lnTo>
                      <a:pt x="751" y="267"/>
                    </a:lnTo>
                    <a:lnTo>
                      <a:pt x="749" y="267"/>
                    </a:lnTo>
                    <a:lnTo>
                      <a:pt x="749" y="264"/>
                    </a:lnTo>
                    <a:lnTo>
                      <a:pt x="751" y="264"/>
                    </a:lnTo>
                    <a:lnTo>
                      <a:pt x="754" y="264"/>
                    </a:lnTo>
                    <a:lnTo>
                      <a:pt x="757" y="262"/>
                    </a:lnTo>
                    <a:lnTo>
                      <a:pt x="759" y="262"/>
                    </a:lnTo>
                    <a:lnTo>
                      <a:pt x="762" y="262"/>
                    </a:lnTo>
                    <a:lnTo>
                      <a:pt x="762" y="259"/>
                    </a:lnTo>
                    <a:lnTo>
                      <a:pt x="765" y="259"/>
                    </a:lnTo>
                    <a:lnTo>
                      <a:pt x="765" y="256"/>
                    </a:lnTo>
                    <a:lnTo>
                      <a:pt x="765" y="254"/>
                    </a:lnTo>
                    <a:lnTo>
                      <a:pt x="765" y="251"/>
                    </a:lnTo>
                    <a:lnTo>
                      <a:pt x="765" y="249"/>
                    </a:lnTo>
                    <a:lnTo>
                      <a:pt x="765" y="246"/>
                    </a:lnTo>
                    <a:lnTo>
                      <a:pt x="767" y="246"/>
                    </a:lnTo>
                    <a:lnTo>
                      <a:pt x="767" y="243"/>
                    </a:lnTo>
                    <a:lnTo>
                      <a:pt x="767" y="241"/>
                    </a:lnTo>
                    <a:lnTo>
                      <a:pt x="767" y="238"/>
                    </a:lnTo>
                    <a:lnTo>
                      <a:pt x="767" y="236"/>
                    </a:lnTo>
                    <a:lnTo>
                      <a:pt x="767" y="233"/>
                    </a:lnTo>
                    <a:lnTo>
                      <a:pt x="767" y="230"/>
                    </a:lnTo>
                    <a:lnTo>
                      <a:pt x="767" y="228"/>
                    </a:lnTo>
                    <a:lnTo>
                      <a:pt x="770" y="228"/>
                    </a:lnTo>
                    <a:lnTo>
                      <a:pt x="770" y="225"/>
                    </a:lnTo>
                    <a:lnTo>
                      <a:pt x="772" y="225"/>
                    </a:lnTo>
                    <a:lnTo>
                      <a:pt x="770" y="222"/>
                    </a:lnTo>
                    <a:lnTo>
                      <a:pt x="767" y="222"/>
                    </a:lnTo>
                    <a:lnTo>
                      <a:pt x="767" y="220"/>
                    </a:lnTo>
                    <a:lnTo>
                      <a:pt x="767" y="217"/>
                    </a:lnTo>
                    <a:lnTo>
                      <a:pt x="767" y="215"/>
                    </a:lnTo>
                    <a:lnTo>
                      <a:pt x="770" y="215"/>
                    </a:lnTo>
                    <a:lnTo>
                      <a:pt x="770" y="217"/>
                    </a:lnTo>
                    <a:lnTo>
                      <a:pt x="772" y="217"/>
                    </a:lnTo>
                    <a:lnTo>
                      <a:pt x="772" y="215"/>
                    </a:lnTo>
                    <a:lnTo>
                      <a:pt x="772" y="212"/>
                    </a:lnTo>
                    <a:lnTo>
                      <a:pt x="775" y="212"/>
                    </a:lnTo>
                    <a:lnTo>
                      <a:pt x="775" y="209"/>
                    </a:lnTo>
                    <a:lnTo>
                      <a:pt x="778" y="209"/>
                    </a:lnTo>
                    <a:lnTo>
                      <a:pt x="780" y="209"/>
                    </a:lnTo>
                    <a:lnTo>
                      <a:pt x="783" y="209"/>
                    </a:lnTo>
                    <a:lnTo>
                      <a:pt x="783" y="207"/>
                    </a:lnTo>
                    <a:lnTo>
                      <a:pt x="785" y="207"/>
                    </a:lnTo>
                    <a:lnTo>
                      <a:pt x="785" y="204"/>
                    </a:lnTo>
                    <a:lnTo>
                      <a:pt x="785" y="202"/>
                    </a:lnTo>
                    <a:lnTo>
                      <a:pt x="785" y="199"/>
                    </a:lnTo>
                    <a:lnTo>
                      <a:pt x="783" y="199"/>
                    </a:lnTo>
                    <a:lnTo>
                      <a:pt x="783" y="196"/>
                    </a:lnTo>
                    <a:lnTo>
                      <a:pt x="780" y="194"/>
                    </a:lnTo>
                    <a:lnTo>
                      <a:pt x="780" y="191"/>
                    </a:lnTo>
                    <a:lnTo>
                      <a:pt x="785" y="196"/>
                    </a:lnTo>
                    <a:lnTo>
                      <a:pt x="788" y="196"/>
                    </a:lnTo>
                    <a:lnTo>
                      <a:pt x="788" y="199"/>
                    </a:lnTo>
                    <a:lnTo>
                      <a:pt x="791" y="199"/>
                    </a:lnTo>
                    <a:lnTo>
                      <a:pt x="793" y="199"/>
                    </a:lnTo>
                    <a:lnTo>
                      <a:pt x="796" y="199"/>
                    </a:lnTo>
                    <a:lnTo>
                      <a:pt x="798" y="196"/>
                    </a:lnTo>
                    <a:lnTo>
                      <a:pt x="801" y="196"/>
                    </a:lnTo>
                    <a:lnTo>
                      <a:pt x="804" y="194"/>
                    </a:lnTo>
                    <a:lnTo>
                      <a:pt x="806" y="194"/>
                    </a:lnTo>
                    <a:lnTo>
                      <a:pt x="806" y="191"/>
                    </a:lnTo>
                    <a:lnTo>
                      <a:pt x="804" y="191"/>
                    </a:lnTo>
                    <a:lnTo>
                      <a:pt x="804" y="188"/>
                    </a:lnTo>
                    <a:lnTo>
                      <a:pt x="806" y="188"/>
                    </a:lnTo>
                    <a:lnTo>
                      <a:pt x="804" y="188"/>
                    </a:lnTo>
                    <a:lnTo>
                      <a:pt x="801" y="188"/>
                    </a:lnTo>
                    <a:lnTo>
                      <a:pt x="798" y="188"/>
                    </a:lnTo>
                    <a:lnTo>
                      <a:pt x="796" y="186"/>
                    </a:lnTo>
                    <a:lnTo>
                      <a:pt x="796" y="183"/>
                    </a:lnTo>
                    <a:lnTo>
                      <a:pt x="796" y="181"/>
                    </a:lnTo>
                    <a:lnTo>
                      <a:pt x="793" y="178"/>
                    </a:lnTo>
                    <a:lnTo>
                      <a:pt x="791" y="175"/>
                    </a:lnTo>
                    <a:lnTo>
                      <a:pt x="788" y="175"/>
                    </a:lnTo>
                    <a:lnTo>
                      <a:pt x="788" y="173"/>
                    </a:lnTo>
                    <a:lnTo>
                      <a:pt x="788" y="170"/>
                    </a:lnTo>
                    <a:lnTo>
                      <a:pt x="791" y="170"/>
                    </a:lnTo>
                    <a:lnTo>
                      <a:pt x="791" y="173"/>
                    </a:lnTo>
                    <a:lnTo>
                      <a:pt x="793" y="173"/>
                    </a:lnTo>
                    <a:lnTo>
                      <a:pt x="796" y="175"/>
                    </a:lnTo>
                    <a:lnTo>
                      <a:pt x="798" y="175"/>
                    </a:lnTo>
                    <a:lnTo>
                      <a:pt x="801" y="175"/>
                    </a:lnTo>
                    <a:lnTo>
                      <a:pt x="806" y="175"/>
                    </a:lnTo>
                    <a:lnTo>
                      <a:pt x="809" y="175"/>
                    </a:lnTo>
                    <a:lnTo>
                      <a:pt x="812" y="175"/>
                    </a:lnTo>
                    <a:lnTo>
                      <a:pt x="814" y="175"/>
                    </a:lnTo>
                    <a:lnTo>
                      <a:pt x="814" y="173"/>
                    </a:lnTo>
                    <a:lnTo>
                      <a:pt x="814" y="170"/>
                    </a:lnTo>
                    <a:lnTo>
                      <a:pt x="814" y="168"/>
                    </a:lnTo>
                    <a:lnTo>
                      <a:pt x="812" y="168"/>
                    </a:lnTo>
                    <a:lnTo>
                      <a:pt x="812" y="165"/>
                    </a:lnTo>
                    <a:lnTo>
                      <a:pt x="814" y="165"/>
                    </a:lnTo>
                    <a:lnTo>
                      <a:pt x="814" y="168"/>
                    </a:lnTo>
                    <a:lnTo>
                      <a:pt x="817" y="168"/>
                    </a:lnTo>
                    <a:lnTo>
                      <a:pt x="817" y="170"/>
                    </a:lnTo>
                    <a:lnTo>
                      <a:pt x="817" y="173"/>
                    </a:lnTo>
                    <a:lnTo>
                      <a:pt x="819" y="173"/>
                    </a:lnTo>
                    <a:lnTo>
                      <a:pt x="822" y="173"/>
                    </a:lnTo>
                    <a:lnTo>
                      <a:pt x="822" y="170"/>
                    </a:lnTo>
                    <a:lnTo>
                      <a:pt x="819" y="170"/>
                    </a:lnTo>
                    <a:lnTo>
                      <a:pt x="819" y="168"/>
                    </a:lnTo>
                    <a:lnTo>
                      <a:pt x="817" y="162"/>
                    </a:lnTo>
                    <a:lnTo>
                      <a:pt x="814" y="160"/>
                    </a:lnTo>
                    <a:lnTo>
                      <a:pt x="812" y="157"/>
                    </a:lnTo>
                    <a:lnTo>
                      <a:pt x="812" y="155"/>
                    </a:lnTo>
                    <a:lnTo>
                      <a:pt x="809" y="155"/>
                    </a:lnTo>
                    <a:lnTo>
                      <a:pt x="809" y="152"/>
                    </a:lnTo>
                    <a:lnTo>
                      <a:pt x="812" y="152"/>
                    </a:lnTo>
                    <a:lnTo>
                      <a:pt x="812" y="155"/>
                    </a:lnTo>
                    <a:lnTo>
                      <a:pt x="814" y="157"/>
                    </a:lnTo>
                    <a:lnTo>
                      <a:pt x="817" y="157"/>
                    </a:lnTo>
                    <a:lnTo>
                      <a:pt x="817" y="160"/>
                    </a:lnTo>
                    <a:lnTo>
                      <a:pt x="819" y="160"/>
                    </a:lnTo>
                    <a:lnTo>
                      <a:pt x="819" y="162"/>
                    </a:lnTo>
                    <a:lnTo>
                      <a:pt x="822" y="162"/>
                    </a:lnTo>
                    <a:lnTo>
                      <a:pt x="825" y="165"/>
                    </a:lnTo>
                    <a:lnTo>
                      <a:pt x="825" y="162"/>
                    </a:lnTo>
                    <a:lnTo>
                      <a:pt x="827" y="162"/>
                    </a:lnTo>
                    <a:lnTo>
                      <a:pt x="827" y="165"/>
                    </a:lnTo>
                    <a:lnTo>
                      <a:pt x="830" y="165"/>
                    </a:lnTo>
                    <a:lnTo>
                      <a:pt x="832" y="162"/>
                    </a:lnTo>
                    <a:lnTo>
                      <a:pt x="832" y="160"/>
                    </a:lnTo>
                    <a:lnTo>
                      <a:pt x="832" y="157"/>
                    </a:lnTo>
                    <a:lnTo>
                      <a:pt x="835" y="157"/>
                    </a:lnTo>
                    <a:lnTo>
                      <a:pt x="838" y="157"/>
                    </a:lnTo>
                    <a:lnTo>
                      <a:pt x="838" y="155"/>
                    </a:lnTo>
                    <a:lnTo>
                      <a:pt x="840" y="155"/>
                    </a:lnTo>
                    <a:lnTo>
                      <a:pt x="840" y="152"/>
                    </a:lnTo>
                    <a:lnTo>
                      <a:pt x="840" y="149"/>
                    </a:lnTo>
                    <a:lnTo>
                      <a:pt x="840" y="147"/>
                    </a:lnTo>
                    <a:lnTo>
                      <a:pt x="840" y="144"/>
                    </a:lnTo>
                    <a:lnTo>
                      <a:pt x="840" y="141"/>
                    </a:lnTo>
                    <a:lnTo>
                      <a:pt x="843" y="141"/>
                    </a:lnTo>
                    <a:lnTo>
                      <a:pt x="843" y="139"/>
                    </a:lnTo>
                    <a:lnTo>
                      <a:pt x="843" y="134"/>
                    </a:lnTo>
                    <a:lnTo>
                      <a:pt x="843" y="136"/>
                    </a:lnTo>
                    <a:lnTo>
                      <a:pt x="845" y="136"/>
                    </a:lnTo>
                    <a:lnTo>
                      <a:pt x="848" y="136"/>
                    </a:lnTo>
                    <a:lnTo>
                      <a:pt x="848" y="139"/>
                    </a:lnTo>
                    <a:lnTo>
                      <a:pt x="845" y="139"/>
                    </a:lnTo>
                    <a:lnTo>
                      <a:pt x="843" y="139"/>
                    </a:lnTo>
                    <a:lnTo>
                      <a:pt x="845" y="139"/>
                    </a:lnTo>
                    <a:lnTo>
                      <a:pt x="845" y="141"/>
                    </a:lnTo>
                    <a:lnTo>
                      <a:pt x="848" y="141"/>
                    </a:lnTo>
                    <a:lnTo>
                      <a:pt x="848" y="144"/>
                    </a:lnTo>
                    <a:lnTo>
                      <a:pt x="851" y="144"/>
                    </a:lnTo>
                    <a:lnTo>
                      <a:pt x="853" y="144"/>
                    </a:lnTo>
                    <a:lnTo>
                      <a:pt x="856" y="141"/>
                    </a:lnTo>
                    <a:lnTo>
                      <a:pt x="859" y="141"/>
                    </a:lnTo>
                    <a:lnTo>
                      <a:pt x="861" y="139"/>
                    </a:lnTo>
                    <a:lnTo>
                      <a:pt x="861" y="136"/>
                    </a:lnTo>
                    <a:lnTo>
                      <a:pt x="861" y="134"/>
                    </a:lnTo>
                    <a:lnTo>
                      <a:pt x="861" y="131"/>
                    </a:lnTo>
                    <a:lnTo>
                      <a:pt x="864" y="131"/>
                    </a:lnTo>
                    <a:lnTo>
                      <a:pt x="866" y="131"/>
                    </a:lnTo>
                    <a:lnTo>
                      <a:pt x="866" y="134"/>
                    </a:lnTo>
                    <a:lnTo>
                      <a:pt x="866" y="136"/>
                    </a:lnTo>
                    <a:lnTo>
                      <a:pt x="869" y="136"/>
                    </a:lnTo>
                    <a:lnTo>
                      <a:pt x="869" y="139"/>
                    </a:lnTo>
                    <a:lnTo>
                      <a:pt x="872" y="139"/>
                    </a:lnTo>
                    <a:lnTo>
                      <a:pt x="874" y="139"/>
                    </a:lnTo>
                    <a:lnTo>
                      <a:pt x="874" y="136"/>
                    </a:lnTo>
                    <a:lnTo>
                      <a:pt x="872" y="136"/>
                    </a:lnTo>
                    <a:lnTo>
                      <a:pt x="872" y="134"/>
                    </a:lnTo>
                    <a:lnTo>
                      <a:pt x="872" y="131"/>
                    </a:lnTo>
                    <a:lnTo>
                      <a:pt x="872" y="128"/>
                    </a:lnTo>
                    <a:lnTo>
                      <a:pt x="874" y="128"/>
                    </a:lnTo>
                    <a:lnTo>
                      <a:pt x="877" y="128"/>
                    </a:lnTo>
                    <a:lnTo>
                      <a:pt x="879" y="128"/>
                    </a:lnTo>
                    <a:lnTo>
                      <a:pt x="882" y="128"/>
                    </a:lnTo>
                    <a:lnTo>
                      <a:pt x="885" y="128"/>
                    </a:lnTo>
                    <a:lnTo>
                      <a:pt x="887" y="128"/>
                    </a:lnTo>
                    <a:lnTo>
                      <a:pt x="890" y="128"/>
                    </a:lnTo>
                    <a:lnTo>
                      <a:pt x="890" y="131"/>
                    </a:lnTo>
                    <a:lnTo>
                      <a:pt x="898" y="126"/>
                    </a:lnTo>
                    <a:lnTo>
                      <a:pt x="911" y="128"/>
                    </a:lnTo>
                    <a:lnTo>
                      <a:pt x="921" y="131"/>
                    </a:lnTo>
                    <a:lnTo>
                      <a:pt x="929" y="136"/>
                    </a:lnTo>
                    <a:lnTo>
                      <a:pt x="937" y="141"/>
                    </a:lnTo>
                    <a:lnTo>
                      <a:pt x="945" y="144"/>
                    </a:lnTo>
                    <a:lnTo>
                      <a:pt x="952" y="144"/>
                    </a:lnTo>
                    <a:lnTo>
                      <a:pt x="958" y="144"/>
                    </a:lnTo>
                    <a:lnTo>
                      <a:pt x="963" y="144"/>
                    </a:lnTo>
                    <a:lnTo>
                      <a:pt x="971" y="141"/>
                    </a:lnTo>
                    <a:lnTo>
                      <a:pt x="976" y="141"/>
                    </a:lnTo>
                    <a:lnTo>
                      <a:pt x="989" y="134"/>
                    </a:lnTo>
                    <a:lnTo>
                      <a:pt x="994" y="131"/>
                    </a:lnTo>
                    <a:lnTo>
                      <a:pt x="997" y="131"/>
                    </a:lnTo>
                    <a:lnTo>
                      <a:pt x="1002" y="123"/>
                    </a:lnTo>
                    <a:lnTo>
                      <a:pt x="1005" y="121"/>
                    </a:lnTo>
                    <a:lnTo>
                      <a:pt x="1007" y="118"/>
                    </a:lnTo>
                    <a:lnTo>
                      <a:pt x="1007" y="113"/>
                    </a:lnTo>
                    <a:lnTo>
                      <a:pt x="1010" y="105"/>
                    </a:lnTo>
                    <a:lnTo>
                      <a:pt x="1010" y="92"/>
                    </a:lnTo>
                    <a:lnTo>
                      <a:pt x="1010" y="81"/>
                    </a:lnTo>
                    <a:lnTo>
                      <a:pt x="1013" y="71"/>
                    </a:lnTo>
                    <a:lnTo>
                      <a:pt x="1018" y="63"/>
                    </a:lnTo>
                    <a:lnTo>
                      <a:pt x="1020" y="58"/>
                    </a:lnTo>
                    <a:lnTo>
                      <a:pt x="1031" y="45"/>
                    </a:lnTo>
                    <a:lnTo>
                      <a:pt x="1041" y="34"/>
                    </a:lnTo>
                    <a:lnTo>
                      <a:pt x="1065" y="19"/>
                    </a:lnTo>
                    <a:lnTo>
                      <a:pt x="1067" y="16"/>
                    </a:lnTo>
                    <a:lnTo>
                      <a:pt x="1070" y="13"/>
                    </a:lnTo>
                    <a:lnTo>
                      <a:pt x="1075" y="13"/>
                    </a:lnTo>
                    <a:lnTo>
                      <a:pt x="1078" y="13"/>
                    </a:lnTo>
                    <a:lnTo>
                      <a:pt x="1083" y="11"/>
                    </a:lnTo>
                    <a:lnTo>
                      <a:pt x="1091" y="11"/>
                    </a:lnTo>
                    <a:lnTo>
                      <a:pt x="1104" y="8"/>
                    </a:lnTo>
                    <a:lnTo>
                      <a:pt x="1112" y="8"/>
                    </a:lnTo>
                    <a:lnTo>
                      <a:pt x="1120" y="6"/>
                    </a:lnTo>
                    <a:lnTo>
                      <a:pt x="1122" y="6"/>
                    </a:lnTo>
                    <a:lnTo>
                      <a:pt x="1125" y="3"/>
                    </a:lnTo>
                    <a:lnTo>
                      <a:pt x="1130" y="3"/>
                    </a:lnTo>
                    <a:lnTo>
                      <a:pt x="1133" y="0"/>
                    </a:lnTo>
                    <a:lnTo>
                      <a:pt x="1135" y="0"/>
                    </a:lnTo>
                    <a:lnTo>
                      <a:pt x="1138" y="3"/>
                    </a:lnTo>
                    <a:lnTo>
                      <a:pt x="1140" y="3"/>
                    </a:lnTo>
                    <a:lnTo>
                      <a:pt x="1143" y="3"/>
                    </a:lnTo>
                    <a:lnTo>
                      <a:pt x="1143" y="6"/>
                    </a:lnTo>
                    <a:lnTo>
                      <a:pt x="1146" y="6"/>
                    </a:lnTo>
                    <a:lnTo>
                      <a:pt x="1151" y="8"/>
                    </a:lnTo>
                    <a:lnTo>
                      <a:pt x="1156" y="13"/>
                    </a:lnTo>
                    <a:lnTo>
                      <a:pt x="1159" y="19"/>
                    </a:lnTo>
                    <a:lnTo>
                      <a:pt x="1164" y="24"/>
                    </a:lnTo>
                    <a:lnTo>
                      <a:pt x="1167" y="27"/>
                    </a:lnTo>
                    <a:lnTo>
                      <a:pt x="1169" y="27"/>
                    </a:lnTo>
                    <a:lnTo>
                      <a:pt x="1174" y="29"/>
                    </a:lnTo>
                    <a:lnTo>
                      <a:pt x="1180" y="27"/>
                    </a:lnTo>
                    <a:lnTo>
                      <a:pt x="1185" y="27"/>
                    </a:lnTo>
                    <a:lnTo>
                      <a:pt x="1187" y="24"/>
                    </a:lnTo>
                    <a:lnTo>
                      <a:pt x="1193" y="21"/>
                    </a:lnTo>
                    <a:lnTo>
                      <a:pt x="1208" y="11"/>
                    </a:lnTo>
                    <a:lnTo>
                      <a:pt x="1213" y="6"/>
                    </a:lnTo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108" name="Freeform 272"/>
              <p:cNvSpPr>
                <a:spLocks/>
              </p:cNvSpPr>
              <p:nvPr/>
            </p:nvSpPr>
            <p:spPr bwMode="auto">
              <a:xfrm>
                <a:off x="2892" y="604"/>
                <a:ext cx="89" cy="50"/>
              </a:xfrm>
              <a:custGeom>
                <a:avLst/>
                <a:gdLst>
                  <a:gd name="T0" fmla="*/ 0 w 89"/>
                  <a:gd name="T1" fmla="*/ 50 h 50"/>
                  <a:gd name="T2" fmla="*/ 3 w 89"/>
                  <a:gd name="T3" fmla="*/ 47 h 50"/>
                  <a:gd name="T4" fmla="*/ 11 w 89"/>
                  <a:gd name="T5" fmla="*/ 42 h 50"/>
                  <a:gd name="T6" fmla="*/ 16 w 89"/>
                  <a:gd name="T7" fmla="*/ 34 h 50"/>
                  <a:gd name="T8" fmla="*/ 21 w 89"/>
                  <a:gd name="T9" fmla="*/ 29 h 50"/>
                  <a:gd name="T10" fmla="*/ 24 w 89"/>
                  <a:gd name="T11" fmla="*/ 26 h 50"/>
                  <a:gd name="T12" fmla="*/ 27 w 89"/>
                  <a:gd name="T13" fmla="*/ 24 h 50"/>
                  <a:gd name="T14" fmla="*/ 29 w 89"/>
                  <a:gd name="T15" fmla="*/ 26 h 50"/>
                  <a:gd name="T16" fmla="*/ 29 w 89"/>
                  <a:gd name="T17" fmla="*/ 29 h 50"/>
                  <a:gd name="T18" fmla="*/ 32 w 89"/>
                  <a:gd name="T19" fmla="*/ 31 h 50"/>
                  <a:gd name="T20" fmla="*/ 34 w 89"/>
                  <a:gd name="T21" fmla="*/ 34 h 50"/>
                  <a:gd name="T22" fmla="*/ 37 w 89"/>
                  <a:gd name="T23" fmla="*/ 37 h 50"/>
                  <a:gd name="T24" fmla="*/ 40 w 89"/>
                  <a:gd name="T25" fmla="*/ 37 h 50"/>
                  <a:gd name="T26" fmla="*/ 42 w 89"/>
                  <a:gd name="T27" fmla="*/ 37 h 50"/>
                  <a:gd name="T28" fmla="*/ 42 w 89"/>
                  <a:gd name="T29" fmla="*/ 34 h 50"/>
                  <a:gd name="T30" fmla="*/ 45 w 89"/>
                  <a:gd name="T31" fmla="*/ 34 h 50"/>
                  <a:gd name="T32" fmla="*/ 47 w 89"/>
                  <a:gd name="T33" fmla="*/ 34 h 50"/>
                  <a:gd name="T34" fmla="*/ 47 w 89"/>
                  <a:gd name="T35" fmla="*/ 31 h 50"/>
                  <a:gd name="T36" fmla="*/ 50 w 89"/>
                  <a:gd name="T37" fmla="*/ 31 h 50"/>
                  <a:gd name="T38" fmla="*/ 50 w 89"/>
                  <a:gd name="T39" fmla="*/ 29 h 50"/>
                  <a:gd name="T40" fmla="*/ 53 w 89"/>
                  <a:gd name="T41" fmla="*/ 29 h 50"/>
                  <a:gd name="T42" fmla="*/ 53 w 89"/>
                  <a:gd name="T43" fmla="*/ 26 h 50"/>
                  <a:gd name="T44" fmla="*/ 55 w 89"/>
                  <a:gd name="T45" fmla="*/ 26 h 50"/>
                  <a:gd name="T46" fmla="*/ 55 w 89"/>
                  <a:gd name="T47" fmla="*/ 24 h 50"/>
                  <a:gd name="T48" fmla="*/ 58 w 89"/>
                  <a:gd name="T49" fmla="*/ 21 h 50"/>
                  <a:gd name="T50" fmla="*/ 58 w 89"/>
                  <a:gd name="T51" fmla="*/ 18 h 50"/>
                  <a:gd name="T52" fmla="*/ 61 w 89"/>
                  <a:gd name="T53" fmla="*/ 18 h 50"/>
                  <a:gd name="T54" fmla="*/ 61 w 89"/>
                  <a:gd name="T55" fmla="*/ 16 h 50"/>
                  <a:gd name="T56" fmla="*/ 61 w 89"/>
                  <a:gd name="T57" fmla="*/ 13 h 50"/>
                  <a:gd name="T58" fmla="*/ 63 w 89"/>
                  <a:gd name="T59" fmla="*/ 13 h 50"/>
                  <a:gd name="T60" fmla="*/ 63 w 89"/>
                  <a:gd name="T61" fmla="*/ 10 h 50"/>
                  <a:gd name="T62" fmla="*/ 63 w 89"/>
                  <a:gd name="T63" fmla="*/ 8 h 50"/>
                  <a:gd name="T64" fmla="*/ 63 w 89"/>
                  <a:gd name="T65" fmla="*/ 5 h 50"/>
                  <a:gd name="T66" fmla="*/ 66 w 89"/>
                  <a:gd name="T67" fmla="*/ 3 h 50"/>
                  <a:gd name="T68" fmla="*/ 66 w 89"/>
                  <a:gd name="T69" fmla="*/ 0 h 50"/>
                  <a:gd name="T70" fmla="*/ 68 w 89"/>
                  <a:gd name="T71" fmla="*/ 0 h 50"/>
                  <a:gd name="T72" fmla="*/ 71 w 89"/>
                  <a:gd name="T73" fmla="*/ 0 h 50"/>
                  <a:gd name="T74" fmla="*/ 68 w 89"/>
                  <a:gd name="T75" fmla="*/ 0 h 50"/>
                  <a:gd name="T76" fmla="*/ 68 w 89"/>
                  <a:gd name="T77" fmla="*/ 3 h 50"/>
                  <a:gd name="T78" fmla="*/ 68 w 89"/>
                  <a:gd name="T79" fmla="*/ 5 h 50"/>
                  <a:gd name="T80" fmla="*/ 68 w 89"/>
                  <a:gd name="T81" fmla="*/ 8 h 50"/>
                  <a:gd name="T82" fmla="*/ 71 w 89"/>
                  <a:gd name="T83" fmla="*/ 8 h 50"/>
                  <a:gd name="T84" fmla="*/ 71 w 89"/>
                  <a:gd name="T85" fmla="*/ 10 h 50"/>
                  <a:gd name="T86" fmla="*/ 71 w 89"/>
                  <a:gd name="T87" fmla="*/ 13 h 50"/>
                  <a:gd name="T88" fmla="*/ 74 w 89"/>
                  <a:gd name="T89" fmla="*/ 13 h 50"/>
                  <a:gd name="T90" fmla="*/ 74 w 89"/>
                  <a:gd name="T91" fmla="*/ 16 h 50"/>
                  <a:gd name="T92" fmla="*/ 74 w 89"/>
                  <a:gd name="T93" fmla="*/ 18 h 50"/>
                  <a:gd name="T94" fmla="*/ 87 w 89"/>
                  <a:gd name="T95" fmla="*/ 18 h 50"/>
                  <a:gd name="T96" fmla="*/ 89 w 89"/>
                  <a:gd name="T97" fmla="*/ 18 h 50"/>
                  <a:gd name="T98" fmla="*/ 89 w 89"/>
                  <a:gd name="T99" fmla="*/ 24 h 50"/>
                  <a:gd name="T100" fmla="*/ 89 w 89"/>
                  <a:gd name="T101" fmla="*/ 26 h 50"/>
                  <a:gd name="T102" fmla="*/ 89 w 89"/>
                  <a:gd name="T103" fmla="*/ 29 h 50"/>
                  <a:gd name="T104" fmla="*/ 89 w 89"/>
                  <a:gd name="T105" fmla="*/ 31 h 50"/>
                  <a:gd name="T106" fmla="*/ 89 w 89"/>
                  <a:gd name="T107" fmla="*/ 34 h 50"/>
                  <a:gd name="T108" fmla="*/ 89 w 89"/>
                  <a:gd name="T109" fmla="*/ 37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89" h="50">
                    <a:moveTo>
                      <a:pt x="0" y="50"/>
                    </a:moveTo>
                    <a:lnTo>
                      <a:pt x="3" y="47"/>
                    </a:lnTo>
                    <a:lnTo>
                      <a:pt x="11" y="42"/>
                    </a:lnTo>
                    <a:lnTo>
                      <a:pt x="16" y="34"/>
                    </a:lnTo>
                    <a:lnTo>
                      <a:pt x="21" y="29"/>
                    </a:lnTo>
                    <a:lnTo>
                      <a:pt x="24" y="26"/>
                    </a:lnTo>
                    <a:lnTo>
                      <a:pt x="27" y="24"/>
                    </a:lnTo>
                    <a:lnTo>
                      <a:pt x="29" y="26"/>
                    </a:lnTo>
                    <a:lnTo>
                      <a:pt x="29" y="29"/>
                    </a:lnTo>
                    <a:lnTo>
                      <a:pt x="32" y="31"/>
                    </a:lnTo>
                    <a:lnTo>
                      <a:pt x="34" y="34"/>
                    </a:lnTo>
                    <a:lnTo>
                      <a:pt x="37" y="37"/>
                    </a:lnTo>
                    <a:lnTo>
                      <a:pt x="40" y="37"/>
                    </a:lnTo>
                    <a:lnTo>
                      <a:pt x="42" y="37"/>
                    </a:lnTo>
                    <a:lnTo>
                      <a:pt x="42" y="34"/>
                    </a:lnTo>
                    <a:lnTo>
                      <a:pt x="45" y="34"/>
                    </a:lnTo>
                    <a:lnTo>
                      <a:pt x="47" y="34"/>
                    </a:lnTo>
                    <a:lnTo>
                      <a:pt x="47" y="31"/>
                    </a:lnTo>
                    <a:lnTo>
                      <a:pt x="50" y="31"/>
                    </a:lnTo>
                    <a:lnTo>
                      <a:pt x="50" y="29"/>
                    </a:lnTo>
                    <a:lnTo>
                      <a:pt x="53" y="29"/>
                    </a:lnTo>
                    <a:lnTo>
                      <a:pt x="53" y="26"/>
                    </a:lnTo>
                    <a:lnTo>
                      <a:pt x="55" y="26"/>
                    </a:lnTo>
                    <a:lnTo>
                      <a:pt x="55" y="24"/>
                    </a:lnTo>
                    <a:lnTo>
                      <a:pt x="58" y="21"/>
                    </a:lnTo>
                    <a:lnTo>
                      <a:pt x="58" y="18"/>
                    </a:lnTo>
                    <a:lnTo>
                      <a:pt x="61" y="18"/>
                    </a:lnTo>
                    <a:lnTo>
                      <a:pt x="61" y="16"/>
                    </a:lnTo>
                    <a:lnTo>
                      <a:pt x="61" y="13"/>
                    </a:lnTo>
                    <a:lnTo>
                      <a:pt x="63" y="13"/>
                    </a:lnTo>
                    <a:lnTo>
                      <a:pt x="63" y="10"/>
                    </a:lnTo>
                    <a:lnTo>
                      <a:pt x="63" y="8"/>
                    </a:lnTo>
                    <a:lnTo>
                      <a:pt x="63" y="5"/>
                    </a:lnTo>
                    <a:lnTo>
                      <a:pt x="66" y="3"/>
                    </a:lnTo>
                    <a:lnTo>
                      <a:pt x="66" y="0"/>
                    </a:lnTo>
                    <a:lnTo>
                      <a:pt x="68" y="0"/>
                    </a:lnTo>
                    <a:lnTo>
                      <a:pt x="71" y="0"/>
                    </a:lnTo>
                    <a:lnTo>
                      <a:pt x="68" y="0"/>
                    </a:lnTo>
                    <a:lnTo>
                      <a:pt x="68" y="3"/>
                    </a:lnTo>
                    <a:lnTo>
                      <a:pt x="68" y="5"/>
                    </a:lnTo>
                    <a:lnTo>
                      <a:pt x="68" y="8"/>
                    </a:lnTo>
                    <a:lnTo>
                      <a:pt x="71" y="8"/>
                    </a:lnTo>
                    <a:lnTo>
                      <a:pt x="71" y="10"/>
                    </a:lnTo>
                    <a:lnTo>
                      <a:pt x="71" y="13"/>
                    </a:lnTo>
                    <a:lnTo>
                      <a:pt x="74" y="13"/>
                    </a:lnTo>
                    <a:lnTo>
                      <a:pt x="74" y="16"/>
                    </a:lnTo>
                    <a:lnTo>
                      <a:pt x="74" y="18"/>
                    </a:lnTo>
                    <a:lnTo>
                      <a:pt x="87" y="18"/>
                    </a:lnTo>
                    <a:lnTo>
                      <a:pt x="89" y="18"/>
                    </a:lnTo>
                    <a:lnTo>
                      <a:pt x="89" y="24"/>
                    </a:lnTo>
                    <a:lnTo>
                      <a:pt x="89" y="26"/>
                    </a:lnTo>
                    <a:lnTo>
                      <a:pt x="89" y="29"/>
                    </a:lnTo>
                    <a:lnTo>
                      <a:pt x="89" y="31"/>
                    </a:lnTo>
                    <a:lnTo>
                      <a:pt x="89" y="34"/>
                    </a:lnTo>
                    <a:lnTo>
                      <a:pt x="89" y="37"/>
                    </a:lnTo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109" name="Freeform 273"/>
              <p:cNvSpPr>
                <a:spLocks noEditPoints="1"/>
              </p:cNvSpPr>
              <p:nvPr/>
            </p:nvSpPr>
            <p:spPr bwMode="auto">
              <a:xfrm>
                <a:off x="3665" y="2187"/>
                <a:ext cx="379" cy="452"/>
              </a:xfrm>
              <a:custGeom>
                <a:avLst/>
                <a:gdLst>
                  <a:gd name="T0" fmla="*/ 50 w 379"/>
                  <a:gd name="T1" fmla="*/ 5 h 452"/>
                  <a:gd name="T2" fmla="*/ 73 w 379"/>
                  <a:gd name="T3" fmla="*/ 26 h 452"/>
                  <a:gd name="T4" fmla="*/ 76 w 379"/>
                  <a:gd name="T5" fmla="*/ 47 h 452"/>
                  <a:gd name="T6" fmla="*/ 94 w 379"/>
                  <a:gd name="T7" fmla="*/ 55 h 452"/>
                  <a:gd name="T8" fmla="*/ 94 w 379"/>
                  <a:gd name="T9" fmla="*/ 81 h 452"/>
                  <a:gd name="T10" fmla="*/ 99 w 379"/>
                  <a:gd name="T11" fmla="*/ 89 h 452"/>
                  <a:gd name="T12" fmla="*/ 115 w 379"/>
                  <a:gd name="T13" fmla="*/ 120 h 452"/>
                  <a:gd name="T14" fmla="*/ 125 w 379"/>
                  <a:gd name="T15" fmla="*/ 149 h 452"/>
                  <a:gd name="T16" fmla="*/ 146 w 379"/>
                  <a:gd name="T17" fmla="*/ 151 h 452"/>
                  <a:gd name="T18" fmla="*/ 165 w 379"/>
                  <a:gd name="T19" fmla="*/ 162 h 452"/>
                  <a:gd name="T20" fmla="*/ 175 w 379"/>
                  <a:gd name="T21" fmla="*/ 172 h 452"/>
                  <a:gd name="T22" fmla="*/ 204 w 379"/>
                  <a:gd name="T23" fmla="*/ 157 h 452"/>
                  <a:gd name="T24" fmla="*/ 232 w 379"/>
                  <a:gd name="T25" fmla="*/ 136 h 452"/>
                  <a:gd name="T26" fmla="*/ 266 w 379"/>
                  <a:gd name="T27" fmla="*/ 128 h 452"/>
                  <a:gd name="T28" fmla="*/ 272 w 379"/>
                  <a:gd name="T29" fmla="*/ 164 h 452"/>
                  <a:gd name="T30" fmla="*/ 274 w 379"/>
                  <a:gd name="T31" fmla="*/ 196 h 452"/>
                  <a:gd name="T32" fmla="*/ 248 w 379"/>
                  <a:gd name="T33" fmla="*/ 227 h 452"/>
                  <a:gd name="T34" fmla="*/ 259 w 379"/>
                  <a:gd name="T35" fmla="*/ 243 h 452"/>
                  <a:gd name="T36" fmla="*/ 282 w 379"/>
                  <a:gd name="T37" fmla="*/ 264 h 452"/>
                  <a:gd name="T38" fmla="*/ 306 w 379"/>
                  <a:gd name="T39" fmla="*/ 290 h 452"/>
                  <a:gd name="T40" fmla="*/ 324 w 379"/>
                  <a:gd name="T41" fmla="*/ 311 h 452"/>
                  <a:gd name="T42" fmla="*/ 295 w 379"/>
                  <a:gd name="T43" fmla="*/ 303 h 452"/>
                  <a:gd name="T44" fmla="*/ 308 w 379"/>
                  <a:gd name="T45" fmla="*/ 337 h 452"/>
                  <a:gd name="T46" fmla="*/ 339 w 379"/>
                  <a:gd name="T47" fmla="*/ 363 h 452"/>
                  <a:gd name="T48" fmla="*/ 363 w 379"/>
                  <a:gd name="T49" fmla="*/ 376 h 452"/>
                  <a:gd name="T50" fmla="*/ 368 w 379"/>
                  <a:gd name="T51" fmla="*/ 420 h 452"/>
                  <a:gd name="T52" fmla="*/ 339 w 379"/>
                  <a:gd name="T53" fmla="*/ 400 h 452"/>
                  <a:gd name="T54" fmla="*/ 290 w 379"/>
                  <a:gd name="T55" fmla="*/ 347 h 452"/>
                  <a:gd name="T56" fmla="*/ 253 w 379"/>
                  <a:gd name="T57" fmla="*/ 313 h 452"/>
                  <a:gd name="T58" fmla="*/ 209 w 379"/>
                  <a:gd name="T59" fmla="*/ 269 h 452"/>
                  <a:gd name="T60" fmla="*/ 188 w 379"/>
                  <a:gd name="T61" fmla="*/ 274 h 452"/>
                  <a:gd name="T62" fmla="*/ 188 w 379"/>
                  <a:gd name="T63" fmla="*/ 290 h 452"/>
                  <a:gd name="T64" fmla="*/ 170 w 379"/>
                  <a:gd name="T65" fmla="*/ 311 h 452"/>
                  <a:gd name="T66" fmla="*/ 162 w 379"/>
                  <a:gd name="T67" fmla="*/ 360 h 452"/>
                  <a:gd name="T68" fmla="*/ 175 w 379"/>
                  <a:gd name="T69" fmla="*/ 400 h 452"/>
                  <a:gd name="T70" fmla="*/ 175 w 379"/>
                  <a:gd name="T71" fmla="*/ 423 h 452"/>
                  <a:gd name="T72" fmla="*/ 162 w 379"/>
                  <a:gd name="T73" fmla="*/ 433 h 452"/>
                  <a:gd name="T74" fmla="*/ 146 w 379"/>
                  <a:gd name="T75" fmla="*/ 439 h 452"/>
                  <a:gd name="T76" fmla="*/ 136 w 379"/>
                  <a:gd name="T77" fmla="*/ 444 h 452"/>
                  <a:gd name="T78" fmla="*/ 115 w 379"/>
                  <a:gd name="T79" fmla="*/ 439 h 452"/>
                  <a:gd name="T80" fmla="*/ 99 w 379"/>
                  <a:gd name="T81" fmla="*/ 415 h 452"/>
                  <a:gd name="T82" fmla="*/ 81 w 379"/>
                  <a:gd name="T83" fmla="*/ 407 h 452"/>
                  <a:gd name="T84" fmla="*/ 24 w 379"/>
                  <a:gd name="T85" fmla="*/ 326 h 452"/>
                  <a:gd name="T86" fmla="*/ 13 w 379"/>
                  <a:gd name="T87" fmla="*/ 300 h 452"/>
                  <a:gd name="T88" fmla="*/ 0 w 379"/>
                  <a:gd name="T89" fmla="*/ 261 h 452"/>
                  <a:gd name="T90" fmla="*/ 3 w 379"/>
                  <a:gd name="T91" fmla="*/ 238 h 452"/>
                  <a:gd name="T92" fmla="*/ 11 w 379"/>
                  <a:gd name="T93" fmla="*/ 217 h 452"/>
                  <a:gd name="T94" fmla="*/ 24 w 379"/>
                  <a:gd name="T95" fmla="*/ 193 h 452"/>
                  <a:gd name="T96" fmla="*/ 34 w 379"/>
                  <a:gd name="T97" fmla="*/ 172 h 452"/>
                  <a:gd name="T98" fmla="*/ 37 w 379"/>
                  <a:gd name="T99" fmla="*/ 149 h 452"/>
                  <a:gd name="T100" fmla="*/ 34 w 379"/>
                  <a:gd name="T101" fmla="*/ 125 h 452"/>
                  <a:gd name="T102" fmla="*/ 11 w 379"/>
                  <a:gd name="T103" fmla="*/ 81 h 452"/>
                  <a:gd name="T104" fmla="*/ 5 w 379"/>
                  <a:gd name="T105" fmla="*/ 57 h 452"/>
                  <a:gd name="T106" fmla="*/ 5 w 379"/>
                  <a:gd name="T107" fmla="*/ 23 h 452"/>
                  <a:gd name="T108" fmla="*/ 8 w 379"/>
                  <a:gd name="T109" fmla="*/ 10 h 452"/>
                  <a:gd name="T110" fmla="*/ 18 w 379"/>
                  <a:gd name="T111" fmla="*/ 8 h 452"/>
                  <a:gd name="T112" fmla="*/ 34 w 379"/>
                  <a:gd name="T113" fmla="*/ 2 h 452"/>
                  <a:gd name="T114" fmla="*/ 256 w 379"/>
                  <a:gd name="T115" fmla="*/ 287 h 452"/>
                  <a:gd name="T116" fmla="*/ 287 w 379"/>
                  <a:gd name="T117" fmla="*/ 292 h 452"/>
                  <a:gd name="T118" fmla="*/ 253 w 379"/>
                  <a:gd name="T119" fmla="*/ 261 h 4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79" h="452">
                    <a:moveTo>
                      <a:pt x="37" y="2"/>
                    </a:moveTo>
                    <a:lnTo>
                      <a:pt x="37" y="5"/>
                    </a:lnTo>
                    <a:lnTo>
                      <a:pt x="39" y="5"/>
                    </a:lnTo>
                    <a:lnTo>
                      <a:pt x="42" y="5"/>
                    </a:lnTo>
                    <a:lnTo>
                      <a:pt x="44" y="5"/>
                    </a:lnTo>
                    <a:lnTo>
                      <a:pt x="44" y="2"/>
                    </a:lnTo>
                    <a:lnTo>
                      <a:pt x="47" y="2"/>
                    </a:lnTo>
                    <a:lnTo>
                      <a:pt x="47" y="5"/>
                    </a:lnTo>
                    <a:lnTo>
                      <a:pt x="50" y="5"/>
                    </a:lnTo>
                    <a:lnTo>
                      <a:pt x="50" y="8"/>
                    </a:lnTo>
                    <a:lnTo>
                      <a:pt x="52" y="8"/>
                    </a:lnTo>
                    <a:lnTo>
                      <a:pt x="52" y="5"/>
                    </a:lnTo>
                    <a:lnTo>
                      <a:pt x="52" y="2"/>
                    </a:lnTo>
                    <a:lnTo>
                      <a:pt x="55" y="2"/>
                    </a:lnTo>
                    <a:lnTo>
                      <a:pt x="58" y="2"/>
                    </a:lnTo>
                    <a:lnTo>
                      <a:pt x="68" y="18"/>
                    </a:lnTo>
                    <a:lnTo>
                      <a:pt x="73" y="23"/>
                    </a:lnTo>
                    <a:lnTo>
                      <a:pt x="73" y="26"/>
                    </a:lnTo>
                    <a:lnTo>
                      <a:pt x="76" y="26"/>
                    </a:lnTo>
                    <a:lnTo>
                      <a:pt x="76" y="29"/>
                    </a:lnTo>
                    <a:lnTo>
                      <a:pt x="76" y="31"/>
                    </a:lnTo>
                    <a:lnTo>
                      <a:pt x="76" y="34"/>
                    </a:lnTo>
                    <a:lnTo>
                      <a:pt x="76" y="36"/>
                    </a:lnTo>
                    <a:lnTo>
                      <a:pt x="76" y="39"/>
                    </a:lnTo>
                    <a:lnTo>
                      <a:pt x="76" y="42"/>
                    </a:lnTo>
                    <a:lnTo>
                      <a:pt x="76" y="44"/>
                    </a:lnTo>
                    <a:lnTo>
                      <a:pt x="76" y="47"/>
                    </a:lnTo>
                    <a:lnTo>
                      <a:pt x="78" y="47"/>
                    </a:lnTo>
                    <a:lnTo>
                      <a:pt x="81" y="47"/>
                    </a:lnTo>
                    <a:lnTo>
                      <a:pt x="84" y="47"/>
                    </a:lnTo>
                    <a:lnTo>
                      <a:pt x="86" y="47"/>
                    </a:lnTo>
                    <a:lnTo>
                      <a:pt x="86" y="50"/>
                    </a:lnTo>
                    <a:lnTo>
                      <a:pt x="89" y="50"/>
                    </a:lnTo>
                    <a:lnTo>
                      <a:pt x="89" y="52"/>
                    </a:lnTo>
                    <a:lnTo>
                      <a:pt x="91" y="52"/>
                    </a:lnTo>
                    <a:lnTo>
                      <a:pt x="94" y="55"/>
                    </a:lnTo>
                    <a:lnTo>
                      <a:pt x="97" y="55"/>
                    </a:lnTo>
                    <a:lnTo>
                      <a:pt x="99" y="57"/>
                    </a:lnTo>
                    <a:lnTo>
                      <a:pt x="99" y="60"/>
                    </a:lnTo>
                    <a:lnTo>
                      <a:pt x="99" y="63"/>
                    </a:lnTo>
                    <a:lnTo>
                      <a:pt x="97" y="63"/>
                    </a:lnTo>
                    <a:lnTo>
                      <a:pt x="97" y="68"/>
                    </a:lnTo>
                    <a:lnTo>
                      <a:pt x="97" y="70"/>
                    </a:lnTo>
                    <a:lnTo>
                      <a:pt x="94" y="78"/>
                    </a:lnTo>
                    <a:lnTo>
                      <a:pt x="94" y="81"/>
                    </a:lnTo>
                    <a:lnTo>
                      <a:pt x="94" y="83"/>
                    </a:lnTo>
                    <a:lnTo>
                      <a:pt x="91" y="83"/>
                    </a:lnTo>
                    <a:lnTo>
                      <a:pt x="91" y="86"/>
                    </a:lnTo>
                    <a:lnTo>
                      <a:pt x="91" y="89"/>
                    </a:lnTo>
                    <a:lnTo>
                      <a:pt x="89" y="89"/>
                    </a:lnTo>
                    <a:lnTo>
                      <a:pt x="91" y="89"/>
                    </a:lnTo>
                    <a:lnTo>
                      <a:pt x="94" y="89"/>
                    </a:lnTo>
                    <a:lnTo>
                      <a:pt x="97" y="89"/>
                    </a:lnTo>
                    <a:lnTo>
                      <a:pt x="99" y="89"/>
                    </a:lnTo>
                    <a:lnTo>
                      <a:pt x="99" y="91"/>
                    </a:lnTo>
                    <a:lnTo>
                      <a:pt x="102" y="91"/>
                    </a:lnTo>
                    <a:lnTo>
                      <a:pt x="102" y="94"/>
                    </a:lnTo>
                    <a:lnTo>
                      <a:pt x="110" y="102"/>
                    </a:lnTo>
                    <a:lnTo>
                      <a:pt x="115" y="104"/>
                    </a:lnTo>
                    <a:lnTo>
                      <a:pt x="115" y="107"/>
                    </a:lnTo>
                    <a:lnTo>
                      <a:pt x="115" y="110"/>
                    </a:lnTo>
                    <a:lnTo>
                      <a:pt x="115" y="117"/>
                    </a:lnTo>
                    <a:lnTo>
                      <a:pt x="115" y="120"/>
                    </a:lnTo>
                    <a:lnTo>
                      <a:pt x="118" y="120"/>
                    </a:lnTo>
                    <a:lnTo>
                      <a:pt x="118" y="125"/>
                    </a:lnTo>
                    <a:lnTo>
                      <a:pt x="120" y="125"/>
                    </a:lnTo>
                    <a:lnTo>
                      <a:pt x="120" y="133"/>
                    </a:lnTo>
                    <a:lnTo>
                      <a:pt x="125" y="133"/>
                    </a:lnTo>
                    <a:lnTo>
                      <a:pt x="125" y="138"/>
                    </a:lnTo>
                    <a:lnTo>
                      <a:pt x="125" y="144"/>
                    </a:lnTo>
                    <a:lnTo>
                      <a:pt x="125" y="146"/>
                    </a:lnTo>
                    <a:lnTo>
                      <a:pt x="125" y="149"/>
                    </a:lnTo>
                    <a:lnTo>
                      <a:pt x="123" y="151"/>
                    </a:lnTo>
                    <a:lnTo>
                      <a:pt x="123" y="154"/>
                    </a:lnTo>
                    <a:lnTo>
                      <a:pt x="131" y="154"/>
                    </a:lnTo>
                    <a:lnTo>
                      <a:pt x="133" y="154"/>
                    </a:lnTo>
                    <a:lnTo>
                      <a:pt x="136" y="154"/>
                    </a:lnTo>
                    <a:lnTo>
                      <a:pt x="138" y="154"/>
                    </a:lnTo>
                    <a:lnTo>
                      <a:pt x="144" y="154"/>
                    </a:lnTo>
                    <a:lnTo>
                      <a:pt x="144" y="151"/>
                    </a:lnTo>
                    <a:lnTo>
                      <a:pt x="146" y="151"/>
                    </a:lnTo>
                    <a:lnTo>
                      <a:pt x="152" y="146"/>
                    </a:lnTo>
                    <a:lnTo>
                      <a:pt x="154" y="146"/>
                    </a:lnTo>
                    <a:lnTo>
                      <a:pt x="157" y="146"/>
                    </a:lnTo>
                    <a:lnTo>
                      <a:pt x="157" y="149"/>
                    </a:lnTo>
                    <a:lnTo>
                      <a:pt x="159" y="154"/>
                    </a:lnTo>
                    <a:lnTo>
                      <a:pt x="159" y="157"/>
                    </a:lnTo>
                    <a:lnTo>
                      <a:pt x="162" y="157"/>
                    </a:lnTo>
                    <a:lnTo>
                      <a:pt x="162" y="159"/>
                    </a:lnTo>
                    <a:lnTo>
                      <a:pt x="165" y="162"/>
                    </a:lnTo>
                    <a:lnTo>
                      <a:pt x="170" y="164"/>
                    </a:lnTo>
                    <a:lnTo>
                      <a:pt x="167" y="167"/>
                    </a:lnTo>
                    <a:lnTo>
                      <a:pt x="165" y="170"/>
                    </a:lnTo>
                    <a:lnTo>
                      <a:pt x="162" y="170"/>
                    </a:lnTo>
                    <a:lnTo>
                      <a:pt x="162" y="172"/>
                    </a:lnTo>
                    <a:lnTo>
                      <a:pt x="165" y="172"/>
                    </a:lnTo>
                    <a:lnTo>
                      <a:pt x="167" y="172"/>
                    </a:lnTo>
                    <a:lnTo>
                      <a:pt x="170" y="172"/>
                    </a:lnTo>
                    <a:lnTo>
                      <a:pt x="175" y="172"/>
                    </a:lnTo>
                    <a:lnTo>
                      <a:pt x="183" y="172"/>
                    </a:lnTo>
                    <a:lnTo>
                      <a:pt x="185" y="170"/>
                    </a:lnTo>
                    <a:lnTo>
                      <a:pt x="191" y="162"/>
                    </a:lnTo>
                    <a:lnTo>
                      <a:pt x="193" y="162"/>
                    </a:lnTo>
                    <a:lnTo>
                      <a:pt x="196" y="162"/>
                    </a:lnTo>
                    <a:lnTo>
                      <a:pt x="196" y="159"/>
                    </a:lnTo>
                    <a:lnTo>
                      <a:pt x="198" y="159"/>
                    </a:lnTo>
                    <a:lnTo>
                      <a:pt x="201" y="159"/>
                    </a:lnTo>
                    <a:lnTo>
                      <a:pt x="204" y="157"/>
                    </a:lnTo>
                    <a:lnTo>
                      <a:pt x="206" y="157"/>
                    </a:lnTo>
                    <a:lnTo>
                      <a:pt x="206" y="154"/>
                    </a:lnTo>
                    <a:lnTo>
                      <a:pt x="209" y="154"/>
                    </a:lnTo>
                    <a:lnTo>
                      <a:pt x="209" y="151"/>
                    </a:lnTo>
                    <a:lnTo>
                      <a:pt x="212" y="149"/>
                    </a:lnTo>
                    <a:lnTo>
                      <a:pt x="214" y="146"/>
                    </a:lnTo>
                    <a:lnTo>
                      <a:pt x="217" y="144"/>
                    </a:lnTo>
                    <a:lnTo>
                      <a:pt x="219" y="141"/>
                    </a:lnTo>
                    <a:lnTo>
                      <a:pt x="232" y="136"/>
                    </a:lnTo>
                    <a:lnTo>
                      <a:pt x="243" y="133"/>
                    </a:lnTo>
                    <a:lnTo>
                      <a:pt x="245" y="130"/>
                    </a:lnTo>
                    <a:lnTo>
                      <a:pt x="251" y="128"/>
                    </a:lnTo>
                    <a:lnTo>
                      <a:pt x="253" y="128"/>
                    </a:lnTo>
                    <a:lnTo>
                      <a:pt x="256" y="128"/>
                    </a:lnTo>
                    <a:lnTo>
                      <a:pt x="259" y="128"/>
                    </a:lnTo>
                    <a:lnTo>
                      <a:pt x="261" y="128"/>
                    </a:lnTo>
                    <a:lnTo>
                      <a:pt x="264" y="128"/>
                    </a:lnTo>
                    <a:lnTo>
                      <a:pt x="266" y="128"/>
                    </a:lnTo>
                    <a:lnTo>
                      <a:pt x="269" y="130"/>
                    </a:lnTo>
                    <a:lnTo>
                      <a:pt x="272" y="130"/>
                    </a:lnTo>
                    <a:lnTo>
                      <a:pt x="272" y="133"/>
                    </a:lnTo>
                    <a:lnTo>
                      <a:pt x="272" y="136"/>
                    </a:lnTo>
                    <a:lnTo>
                      <a:pt x="272" y="138"/>
                    </a:lnTo>
                    <a:lnTo>
                      <a:pt x="272" y="141"/>
                    </a:lnTo>
                    <a:lnTo>
                      <a:pt x="272" y="149"/>
                    </a:lnTo>
                    <a:lnTo>
                      <a:pt x="272" y="157"/>
                    </a:lnTo>
                    <a:lnTo>
                      <a:pt x="272" y="164"/>
                    </a:lnTo>
                    <a:lnTo>
                      <a:pt x="272" y="172"/>
                    </a:lnTo>
                    <a:lnTo>
                      <a:pt x="272" y="180"/>
                    </a:lnTo>
                    <a:lnTo>
                      <a:pt x="272" y="188"/>
                    </a:lnTo>
                    <a:lnTo>
                      <a:pt x="274" y="188"/>
                    </a:lnTo>
                    <a:lnTo>
                      <a:pt x="274" y="191"/>
                    </a:lnTo>
                    <a:lnTo>
                      <a:pt x="274" y="193"/>
                    </a:lnTo>
                    <a:lnTo>
                      <a:pt x="277" y="193"/>
                    </a:lnTo>
                    <a:lnTo>
                      <a:pt x="277" y="196"/>
                    </a:lnTo>
                    <a:lnTo>
                      <a:pt x="274" y="196"/>
                    </a:lnTo>
                    <a:lnTo>
                      <a:pt x="274" y="198"/>
                    </a:lnTo>
                    <a:lnTo>
                      <a:pt x="266" y="204"/>
                    </a:lnTo>
                    <a:lnTo>
                      <a:pt x="266" y="206"/>
                    </a:lnTo>
                    <a:lnTo>
                      <a:pt x="264" y="206"/>
                    </a:lnTo>
                    <a:lnTo>
                      <a:pt x="259" y="211"/>
                    </a:lnTo>
                    <a:lnTo>
                      <a:pt x="256" y="217"/>
                    </a:lnTo>
                    <a:lnTo>
                      <a:pt x="253" y="217"/>
                    </a:lnTo>
                    <a:lnTo>
                      <a:pt x="253" y="219"/>
                    </a:lnTo>
                    <a:lnTo>
                      <a:pt x="248" y="227"/>
                    </a:lnTo>
                    <a:lnTo>
                      <a:pt x="245" y="232"/>
                    </a:lnTo>
                    <a:lnTo>
                      <a:pt x="248" y="232"/>
                    </a:lnTo>
                    <a:lnTo>
                      <a:pt x="251" y="235"/>
                    </a:lnTo>
                    <a:lnTo>
                      <a:pt x="251" y="238"/>
                    </a:lnTo>
                    <a:lnTo>
                      <a:pt x="251" y="240"/>
                    </a:lnTo>
                    <a:lnTo>
                      <a:pt x="251" y="243"/>
                    </a:lnTo>
                    <a:lnTo>
                      <a:pt x="253" y="243"/>
                    </a:lnTo>
                    <a:lnTo>
                      <a:pt x="256" y="243"/>
                    </a:lnTo>
                    <a:lnTo>
                      <a:pt x="259" y="243"/>
                    </a:lnTo>
                    <a:lnTo>
                      <a:pt x="261" y="243"/>
                    </a:lnTo>
                    <a:lnTo>
                      <a:pt x="264" y="243"/>
                    </a:lnTo>
                    <a:lnTo>
                      <a:pt x="266" y="248"/>
                    </a:lnTo>
                    <a:lnTo>
                      <a:pt x="269" y="251"/>
                    </a:lnTo>
                    <a:lnTo>
                      <a:pt x="274" y="253"/>
                    </a:lnTo>
                    <a:lnTo>
                      <a:pt x="274" y="256"/>
                    </a:lnTo>
                    <a:lnTo>
                      <a:pt x="274" y="258"/>
                    </a:lnTo>
                    <a:lnTo>
                      <a:pt x="279" y="264"/>
                    </a:lnTo>
                    <a:lnTo>
                      <a:pt x="282" y="264"/>
                    </a:lnTo>
                    <a:lnTo>
                      <a:pt x="285" y="264"/>
                    </a:lnTo>
                    <a:lnTo>
                      <a:pt x="285" y="266"/>
                    </a:lnTo>
                    <a:lnTo>
                      <a:pt x="287" y="269"/>
                    </a:lnTo>
                    <a:lnTo>
                      <a:pt x="290" y="272"/>
                    </a:lnTo>
                    <a:lnTo>
                      <a:pt x="292" y="274"/>
                    </a:lnTo>
                    <a:lnTo>
                      <a:pt x="295" y="279"/>
                    </a:lnTo>
                    <a:lnTo>
                      <a:pt x="300" y="282"/>
                    </a:lnTo>
                    <a:lnTo>
                      <a:pt x="303" y="287"/>
                    </a:lnTo>
                    <a:lnTo>
                      <a:pt x="306" y="290"/>
                    </a:lnTo>
                    <a:lnTo>
                      <a:pt x="306" y="292"/>
                    </a:lnTo>
                    <a:lnTo>
                      <a:pt x="308" y="292"/>
                    </a:lnTo>
                    <a:lnTo>
                      <a:pt x="308" y="295"/>
                    </a:lnTo>
                    <a:lnTo>
                      <a:pt x="311" y="295"/>
                    </a:lnTo>
                    <a:lnTo>
                      <a:pt x="313" y="295"/>
                    </a:lnTo>
                    <a:lnTo>
                      <a:pt x="316" y="295"/>
                    </a:lnTo>
                    <a:lnTo>
                      <a:pt x="324" y="305"/>
                    </a:lnTo>
                    <a:lnTo>
                      <a:pt x="326" y="308"/>
                    </a:lnTo>
                    <a:lnTo>
                      <a:pt x="324" y="311"/>
                    </a:lnTo>
                    <a:lnTo>
                      <a:pt x="316" y="316"/>
                    </a:lnTo>
                    <a:lnTo>
                      <a:pt x="316" y="319"/>
                    </a:lnTo>
                    <a:lnTo>
                      <a:pt x="319" y="319"/>
                    </a:lnTo>
                    <a:lnTo>
                      <a:pt x="321" y="324"/>
                    </a:lnTo>
                    <a:lnTo>
                      <a:pt x="319" y="324"/>
                    </a:lnTo>
                    <a:lnTo>
                      <a:pt x="316" y="321"/>
                    </a:lnTo>
                    <a:lnTo>
                      <a:pt x="313" y="319"/>
                    </a:lnTo>
                    <a:lnTo>
                      <a:pt x="300" y="305"/>
                    </a:lnTo>
                    <a:lnTo>
                      <a:pt x="295" y="303"/>
                    </a:lnTo>
                    <a:lnTo>
                      <a:pt x="295" y="300"/>
                    </a:lnTo>
                    <a:lnTo>
                      <a:pt x="285" y="313"/>
                    </a:lnTo>
                    <a:lnTo>
                      <a:pt x="287" y="319"/>
                    </a:lnTo>
                    <a:lnTo>
                      <a:pt x="295" y="326"/>
                    </a:lnTo>
                    <a:lnTo>
                      <a:pt x="303" y="332"/>
                    </a:lnTo>
                    <a:lnTo>
                      <a:pt x="306" y="334"/>
                    </a:lnTo>
                    <a:lnTo>
                      <a:pt x="306" y="332"/>
                    </a:lnTo>
                    <a:lnTo>
                      <a:pt x="306" y="334"/>
                    </a:lnTo>
                    <a:lnTo>
                      <a:pt x="308" y="337"/>
                    </a:lnTo>
                    <a:lnTo>
                      <a:pt x="313" y="342"/>
                    </a:lnTo>
                    <a:lnTo>
                      <a:pt x="324" y="350"/>
                    </a:lnTo>
                    <a:lnTo>
                      <a:pt x="329" y="358"/>
                    </a:lnTo>
                    <a:lnTo>
                      <a:pt x="332" y="358"/>
                    </a:lnTo>
                    <a:lnTo>
                      <a:pt x="332" y="360"/>
                    </a:lnTo>
                    <a:lnTo>
                      <a:pt x="334" y="360"/>
                    </a:lnTo>
                    <a:lnTo>
                      <a:pt x="337" y="360"/>
                    </a:lnTo>
                    <a:lnTo>
                      <a:pt x="337" y="363"/>
                    </a:lnTo>
                    <a:lnTo>
                      <a:pt x="339" y="363"/>
                    </a:lnTo>
                    <a:lnTo>
                      <a:pt x="342" y="363"/>
                    </a:lnTo>
                    <a:lnTo>
                      <a:pt x="345" y="360"/>
                    </a:lnTo>
                    <a:lnTo>
                      <a:pt x="342" y="360"/>
                    </a:lnTo>
                    <a:lnTo>
                      <a:pt x="345" y="358"/>
                    </a:lnTo>
                    <a:lnTo>
                      <a:pt x="345" y="360"/>
                    </a:lnTo>
                    <a:lnTo>
                      <a:pt x="347" y="360"/>
                    </a:lnTo>
                    <a:lnTo>
                      <a:pt x="347" y="363"/>
                    </a:lnTo>
                    <a:lnTo>
                      <a:pt x="360" y="376"/>
                    </a:lnTo>
                    <a:lnTo>
                      <a:pt x="363" y="376"/>
                    </a:lnTo>
                    <a:lnTo>
                      <a:pt x="363" y="379"/>
                    </a:lnTo>
                    <a:lnTo>
                      <a:pt x="363" y="381"/>
                    </a:lnTo>
                    <a:lnTo>
                      <a:pt x="363" y="386"/>
                    </a:lnTo>
                    <a:lnTo>
                      <a:pt x="366" y="392"/>
                    </a:lnTo>
                    <a:lnTo>
                      <a:pt x="373" y="400"/>
                    </a:lnTo>
                    <a:lnTo>
                      <a:pt x="379" y="405"/>
                    </a:lnTo>
                    <a:lnTo>
                      <a:pt x="379" y="407"/>
                    </a:lnTo>
                    <a:lnTo>
                      <a:pt x="371" y="418"/>
                    </a:lnTo>
                    <a:lnTo>
                      <a:pt x="368" y="420"/>
                    </a:lnTo>
                    <a:lnTo>
                      <a:pt x="366" y="420"/>
                    </a:lnTo>
                    <a:lnTo>
                      <a:pt x="363" y="420"/>
                    </a:lnTo>
                    <a:lnTo>
                      <a:pt x="363" y="418"/>
                    </a:lnTo>
                    <a:lnTo>
                      <a:pt x="360" y="415"/>
                    </a:lnTo>
                    <a:lnTo>
                      <a:pt x="355" y="413"/>
                    </a:lnTo>
                    <a:lnTo>
                      <a:pt x="353" y="410"/>
                    </a:lnTo>
                    <a:lnTo>
                      <a:pt x="350" y="407"/>
                    </a:lnTo>
                    <a:lnTo>
                      <a:pt x="347" y="407"/>
                    </a:lnTo>
                    <a:lnTo>
                      <a:pt x="339" y="400"/>
                    </a:lnTo>
                    <a:lnTo>
                      <a:pt x="337" y="394"/>
                    </a:lnTo>
                    <a:lnTo>
                      <a:pt x="334" y="392"/>
                    </a:lnTo>
                    <a:lnTo>
                      <a:pt x="324" y="381"/>
                    </a:lnTo>
                    <a:lnTo>
                      <a:pt x="311" y="368"/>
                    </a:lnTo>
                    <a:lnTo>
                      <a:pt x="308" y="368"/>
                    </a:lnTo>
                    <a:lnTo>
                      <a:pt x="303" y="360"/>
                    </a:lnTo>
                    <a:lnTo>
                      <a:pt x="300" y="360"/>
                    </a:lnTo>
                    <a:lnTo>
                      <a:pt x="292" y="352"/>
                    </a:lnTo>
                    <a:lnTo>
                      <a:pt x="290" y="347"/>
                    </a:lnTo>
                    <a:lnTo>
                      <a:pt x="285" y="345"/>
                    </a:lnTo>
                    <a:lnTo>
                      <a:pt x="285" y="342"/>
                    </a:lnTo>
                    <a:lnTo>
                      <a:pt x="279" y="337"/>
                    </a:lnTo>
                    <a:lnTo>
                      <a:pt x="277" y="334"/>
                    </a:lnTo>
                    <a:lnTo>
                      <a:pt x="274" y="334"/>
                    </a:lnTo>
                    <a:lnTo>
                      <a:pt x="264" y="324"/>
                    </a:lnTo>
                    <a:lnTo>
                      <a:pt x="261" y="321"/>
                    </a:lnTo>
                    <a:lnTo>
                      <a:pt x="256" y="316"/>
                    </a:lnTo>
                    <a:lnTo>
                      <a:pt x="253" y="313"/>
                    </a:lnTo>
                    <a:lnTo>
                      <a:pt x="240" y="303"/>
                    </a:lnTo>
                    <a:lnTo>
                      <a:pt x="232" y="292"/>
                    </a:lnTo>
                    <a:lnTo>
                      <a:pt x="230" y="292"/>
                    </a:lnTo>
                    <a:lnTo>
                      <a:pt x="230" y="290"/>
                    </a:lnTo>
                    <a:lnTo>
                      <a:pt x="225" y="287"/>
                    </a:lnTo>
                    <a:lnTo>
                      <a:pt x="219" y="279"/>
                    </a:lnTo>
                    <a:lnTo>
                      <a:pt x="212" y="274"/>
                    </a:lnTo>
                    <a:lnTo>
                      <a:pt x="212" y="272"/>
                    </a:lnTo>
                    <a:lnTo>
                      <a:pt x="209" y="269"/>
                    </a:lnTo>
                    <a:lnTo>
                      <a:pt x="201" y="264"/>
                    </a:lnTo>
                    <a:lnTo>
                      <a:pt x="201" y="261"/>
                    </a:lnTo>
                    <a:lnTo>
                      <a:pt x="198" y="261"/>
                    </a:lnTo>
                    <a:lnTo>
                      <a:pt x="193" y="264"/>
                    </a:lnTo>
                    <a:lnTo>
                      <a:pt x="191" y="266"/>
                    </a:lnTo>
                    <a:lnTo>
                      <a:pt x="191" y="269"/>
                    </a:lnTo>
                    <a:lnTo>
                      <a:pt x="191" y="272"/>
                    </a:lnTo>
                    <a:lnTo>
                      <a:pt x="188" y="272"/>
                    </a:lnTo>
                    <a:lnTo>
                      <a:pt x="188" y="274"/>
                    </a:lnTo>
                    <a:lnTo>
                      <a:pt x="188" y="277"/>
                    </a:lnTo>
                    <a:lnTo>
                      <a:pt x="185" y="277"/>
                    </a:lnTo>
                    <a:lnTo>
                      <a:pt x="185" y="279"/>
                    </a:lnTo>
                    <a:lnTo>
                      <a:pt x="185" y="282"/>
                    </a:lnTo>
                    <a:lnTo>
                      <a:pt x="183" y="282"/>
                    </a:lnTo>
                    <a:lnTo>
                      <a:pt x="183" y="285"/>
                    </a:lnTo>
                    <a:lnTo>
                      <a:pt x="185" y="287"/>
                    </a:lnTo>
                    <a:lnTo>
                      <a:pt x="188" y="287"/>
                    </a:lnTo>
                    <a:lnTo>
                      <a:pt x="188" y="290"/>
                    </a:lnTo>
                    <a:lnTo>
                      <a:pt x="185" y="290"/>
                    </a:lnTo>
                    <a:lnTo>
                      <a:pt x="183" y="287"/>
                    </a:lnTo>
                    <a:lnTo>
                      <a:pt x="180" y="287"/>
                    </a:lnTo>
                    <a:lnTo>
                      <a:pt x="180" y="290"/>
                    </a:lnTo>
                    <a:lnTo>
                      <a:pt x="185" y="292"/>
                    </a:lnTo>
                    <a:lnTo>
                      <a:pt x="183" y="292"/>
                    </a:lnTo>
                    <a:lnTo>
                      <a:pt x="180" y="292"/>
                    </a:lnTo>
                    <a:lnTo>
                      <a:pt x="178" y="292"/>
                    </a:lnTo>
                    <a:lnTo>
                      <a:pt x="170" y="311"/>
                    </a:lnTo>
                    <a:lnTo>
                      <a:pt x="170" y="313"/>
                    </a:lnTo>
                    <a:lnTo>
                      <a:pt x="167" y="313"/>
                    </a:lnTo>
                    <a:lnTo>
                      <a:pt x="170" y="316"/>
                    </a:lnTo>
                    <a:lnTo>
                      <a:pt x="167" y="316"/>
                    </a:lnTo>
                    <a:lnTo>
                      <a:pt x="167" y="319"/>
                    </a:lnTo>
                    <a:lnTo>
                      <a:pt x="165" y="319"/>
                    </a:lnTo>
                    <a:lnTo>
                      <a:pt x="165" y="324"/>
                    </a:lnTo>
                    <a:lnTo>
                      <a:pt x="162" y="355"/>
                    </a:lnTo>
                    <a:lnTo>
                      <a:pt x="162" y="360"/>
                    </a:lnTo>
                    <a:lnTo>
                      <a:pt x="180" y="373"/>
                    </a:lnTo>
                    <a:lnTo>
                      <a:pt x="178" y="392"/>
                    </a:lnTo>
                    <a:lnTo>
                      <a:pt x="180" y="392"/>
                    </a:lnTo>
                    <a:lnTo>
                      <a:pt x="180" y="394"/>
                    </a:lnTo>
                    <a:lnTo>
                      <a:pt x="178" y="397"/>
                    </a:lnTo>
                    <a:lnTo>
                      <a:pt x="178" y="394"/>
                    </a:lnTo>
                    <a:lnTo>
                      <a:pt x="175" y="394"/>
                    </a:lnTo>
                    <a:lnTo>
                      <a:pt x="175" y="397"/>
                    </a:lnTo>
                    <a:lnTo>
                      <a:pt x="175" y="400"/>
                    </a:lnTo>
                    <a:lnTo>
                      <a:pt x="175" y="402"/>
                    </a:lnTo>
                    <a:lnTo>
                      <a:pt x="172" y="405"/>
                    </a:lnTo>
                    <a:lnTo>
                      <a:pt x="172" y="407"/>
                    </a:lnTo>
                    <a:lnTo>
                      <a:pt x="172" y="410"/>
                    </a:lnTo>
                    <a:lnTo>
                      <a:pt x="172" y="413"/>
                    </a:lnTo>
                    <a:lnTo>
                      <a:pt x="172" y="415"/>
                    </a:lnTo>
                    <a:lnTo>
                      <a:pt x="172" y="418"/>
                    </a:lnTo>
                    <a:lnTo>
                      <a:pt x="172" y="420"/>
                    </a:lnTo>
                    <a:lnTo>
                      <a:pt x="175" y="423"/>
                    </a:lnTo>
                    <a:lnTo>
                      <a:pt x="175" y="426"/>
                    </a:lnTo>
                    <a:lnTo>
                      <a:pt x="172" y="426"/>
                    </a:lnTo>
                    <a:lnTo>
                      <a:pt x="170" y="426"/>
                    </a:lnTo>
                    <a:lnTo>
                      <a:pt x="170" y="428"/>
                    </a:lnTo>
                    <a:lnTo>
                      <a:pt x="167" y="428"/>
                    </a:lnTo>
                    <a:lnTo>
                      <a:pt x="167" y="431"/>
                    </a:lnTo>
                    <a:lnTo>
                      <a:pt x="165" y="431"/>
                    </a:lnTo>
                    <a:lnTo>
                      <a:pt x="162" y="431"/>
                    </a:lnTo>
                    <a:lnTo>
                      <a:pt x="162" y="433"/>
                    </a:lnTo>
                    <a:lnTo>
                      <a:pt x="159" y="433"/>
                    </a:lnTo>
                    <a:lnTo>
                      <a:pt x="157" y="433"/>
                    </a:lnTo>
                    <a:lnTo>
                      <a:pt x="157" y="431"/>
                    </a:lnTo>
                    <a:lnTo>
                      <a:pt x="157" y="433"/>
                    </a:lnTo>
                    <a:lnTo>
                      <a:pt x="154" y="433"/>
                    </a:lnTo>
                    <a:lnTo>
                      <a:pt x="154" y="436"/>
                    </a:lnTo>
                    <a:lnTo>
                      <a:pt x="152" y="439"/>
                    </a:lnTo>
                    <a:lnTo>
                      <a:pt x="149" y="441"/>
                    </a:lnTo>
                    <a:lnTo>
                      <a:pt x="146" y="439"/>
                    </a:lnTo>
                    <a:lnTo>
                      <a:pt x="144" y="441"/>
                    </a:lnTo>
                    <a:lnTo>
                      <a:pt x="141" y="441"/>
                    </a:lnTo>
                    <a:lnTo>
                      <a:pt x="141" y="444"/>
                    </a:lnTo>
                    <a:lnTo>
                      <a:pt x="144" y="447"/>
                    </a:lnTo>
                    <a:lnTo>
                      <a:pt x="144" y="449"/>
                    </a:lnTo>
                    <a:lnTo>
                      <a:pt x="141" y="449"/>
                    </a:lnTo>
                    <a:lnTo>
                      <a:pt x="141" y="447"/>
                    </a:lnTo>
                    <a:lnTo>
                      <a:pt x="138" y="444"/>
                    </a:lnTo>
                    <a:lnTo>
                      <a:pt x="136" y="444"/>
                    </a:lnTo>
                    <a:lnTo>
                      <a:pt x="133" y="447"/>
                    </a:lnTo>
                    <a:lnTo>
                      <a:pt x="131" y="447"/>
                    </a:lnTo>
                    <a:lnTo>
                      <a:pt x="125" y="449"/>
                    </a:lnTo>
                    <a:lnTo>
                      <a:pt x="123" y="452"/>
                    </a:lnTo>
                    <a:lnTo>
                      <a:pt x="120" y="452"/>
                    </a:lnTo>
                    <a:lnTo>
                      <a:pt x="120" y="447"/>
                    </a:lnTo>
                    <a:lnTo>
                      <a:pt x="120" y="444"/>
                    </a:lnTo>
                    <a:lnTo>
                      <a:pt x="118" y="441"/>
                    </a:lnTo>
                    <a:lnTo>
                      <a:pt x="115" y="439"/>
                    </a:lnTo>
                    <a:lnTo>
                      <a:pt x="112" y="439"/>
                    </a:lnTo>
                    <a:lnTo>
                      <a:pt x="110" y="439"/>
                    </a:lnTo>
                    <a:lnTo>
                      <a:pt x="110" y="436"/>
                    </a:lnTo>
                    <a:lnTo>
                      <a:pt x="110" y="433"/>
                    </a:lnTo>
                    <a:lnTo>
                      <a:pt x="110" y="428"/>
                    </a:lnTo>
                    <a:lnTo>
                      <a:pt x="107" y="423"/>
                    </a:lnTo>
                    <a:lnTo>
                      <a:pt x="107" y="420"/>
                    </a:lnTo>
                    <a:lnTo>
                      <a:pt x="102" y="413"/>
                    </a:lnTo>
                    <a:lnTo>
                      <a:pt x="99" y="415"/>
                    </a:lnTo>
                    <a:lnTo>
                      <a:pt x="97" y="415"/>
                    </a:lnTo>
                    <a:lnTo>
                      <a:pt x="94" y="415"/>
                    </a:lnTo>
                    <a:lnTo>
                      <a:pt x="91" y="415"/>
                    </a:lnTo>
                    <a:lnTo>
                      <a:pt x="91" y="413"/>
                    </a:lnTo>
                    <a:lnTo>
                      <a:pt x="89" y="413"/>
                    </a:lnTo>
                    <a:lnTo>
                      <a:pt x="86" y="413"/>
                    </a:lnTo>
                    <a:lnTo>
                      <a:pt x="86" y="410"/>
                    </a:lnTo>
                    <a:lnTo>
                      <a:pt x="84" y="410"/>
                    </a:lnTo>
                    <a:lnTo>
                      <a:pt x="81" y="407"/>
                    </a:lnTo>
                    <a:lnTo>
                      <a:pt x="81" y="405"/>
                    </a:lnTo>
                    <a:lnTo>
                      <a:pt x="81" y="402"/>
                    </a:lnTo>
                    <a:lnTo>
                      <a:pt x="81" y="400"/>
                    </a:lnTo>
                    <a:lnTo>
                      <a:pt x="78" y="397"/>
                    </a:lnTo>
                    <a:lnTo>
                      <a:pt x="78" y="394"/>
                    </a:lnTo>
                    <a:lnTo>
                      <a:pt x="78" y="392"/>
                    </a:lnTo>
                    <a:lnTo>
                      <a:pt x="78" y="389"/>
                    </a:lnTo>
                    <a:lnTo>
                      <a:pt x="78" y="386"/>
                    </a:lnTo>
                    <a:lnTo>
                      <a:pt x="24" y="326"/>
                    </a:lnTo>
                    <a:lnTo>
                      <a:pt x="24" y="324"/>
                    </a:lnTo>
                    <a:lnTo>
                      <a:pt x="24" y="321"/>
                    </a:lnTo>
                    <a:lnTo>
                      <a:pt x="21" y="321"/>
                    </a:lnTo>
                    <a:lnTo>
                      <a:pt x="21" y="319"/>
                    </a:lnTo>
                    <a:lnTo>
                      <a:pt x="16" y="308"/>
                    </a:lnTo>
                    <a:lnTo>
                      <a:pt x="16" y="305"/>
                    </a:lnTo>
                    <a:lnTo>
                      <a:pt x="16" y="303"/>
                    </a:lnTo>
                    <a:lnTo>
                      <a:pt x="13" y="303"/>
                    </a:lnTo>
                    <a:lnTo>
                      <a:pt x="13" y="300"/>
                    </a:lnTo>
                    <a:lnTo>
                      <a:pt x="13" y="298"/>
                    </a:lnTo>
                    <a:lnTo>
                      <a:pt x="11" y="292"/>
                    </a:lnTo>
                    <a:lnTo>
                      <a:pt x="8" y="287"/>
                    </a:lnTo>
                    <a:lnTo>
                      <a:pt x="5" y="285"/>
                    </a:lnTo>
                    <a:lnTo>
                      <a:pt x="3" y="277"/>
                    </a:lnTo>
                    <a:lnTo>
                      <a:pt x="0" y="269"/>
                    </a:lnTo>
                    <a:lnTo>
                      <a:pt x="0" y="266"/>
                    </a:lnTo>
                    <a:lnTo>
                      <a:pt x="0" y="264"/>
                    </a:lnTo>
                    <a:lnTo>
                      <a:pt x="0" y="261"/>
                    </a:lnTo>
                    <a:lnTo>
                      <a:pt x="0" y="258"/>
                    </a:lnTo>
                    <a:lnTo>
                      <a:pt x="0" y="256"/>
                    </a:lnTo>
                    <a:lnTo>
                      <a:pt x="0" y="253"/>
                    </a:lnTo>
                    <a:lnTo>
                      <a:pt x="0" y="251"/>
                    </a:lnTo>
                    <a:lnTo>
                      <a:pt x="0" y="248"/>
                    </a:lnTo>
                    <a:lnTo>
                      <a:pt x="0" y="245"/>
                    </a:lnTo>
                    <a:lnTo>
                      <a:pt x="3" y="243"/>
                    </a:lnTo>
                    <a:lnTo>
                      <a:pt x="3" y="240"/>
                    </a:lnTo>
                    <a:lnTo>
                      <a:pt x="3" y="238"/>
                    </a:lnTo>
                    <a:lnTo>
                      <a:pt x="3" y="235"/>
                    </a:lnTo>
                    <a:lnTo>
                      <a:pt x="5" y="235"/>
                    </a:lnTo>
                    <a:lnTo>
                      <a:pt x="5" y="232"/>
                    </a:lnTo>
                    <a:lnTo>
                      <a:pt x="5" y="230"/>
                    </a:lnTo>
                    <a:lnTo>
                      <a:pt x="8" y="227"/>
                    </a:lnTo>
                    <a:lnTo>
                      <a:pt x="8" y="225"/>
                    </a:lnTo>
                    <a:lnTo>
                      <a:pt x="8" y="222"/>
                    </a:lnTo>
                    <a:lnTo>
                      <a:pt x="11" y="219"/>
                    </a:lnTo>
                    <a:lnTo>
                      <a:pt x="11" y="217"/>
                    </a:lnTo>
                    <a:lnTo>
                      <a:pt x="13" y="217"/>
                    </a:lnTo>
                    <a:lnTo>
                      <a:pt x="13" y="214"/>
                    </a:lnTo>
                    <a:lnTo>
                      <a:pt x="13" y="211"/>
                    </a:lnTo>
                    <a:lnTo>
                      <a:pt x="16" y="209"/>
                    </a:lnTo>
                    <a:lnTo>
                      <a:pt x="16" y="206"/>
                    </a:lnTo>
                    <a:lnTo>
                      <a:pt x="18" y="206"/>
                    </a:lnTo>
                    <a:lnTo>
                      <a:pt x="18" y="204"/>
                    </a:lnTo>
                    <a:lnTo>
                      <a:pt x="21" y="198"/>
                    </a:lnTo>
                    <a:lnTo>
                      <a:pt x="24" y="193"/>
                    </a:lnTo>
                    <a:lnTo>
                      <a:pt x="26" y="188"/>
                    </a:lnTo>
                    <a:lnTo>
                      <a:pt x="26" y="185"/>
                    </a:lnTo>
                    <a:lnTo>
                      <a:pt x="29" y="183"/>
                    </a:lnTo>
                    <a:lnTo>
                      <a:pt x="29" y="180"/>
                    </a:lnTo>
                    <a:lnTo>
                      <a:pt x="31" y="180"/>
                    </a:lnTo>
                    <a:lnTo>
                      <a:pt x="31" y="177"/>
                    </a:lnTo>
                    <a:lnTo>
                      <a:pt x="31" y="175"/>
                    </a:lnTo>
                    <a:lnTo>
                      <a:pt x="31" y="172"/>
                    </a:lnTo>
                    <a:lnTo>
                      <a:pt x="34" y="172"/>
                    </a:lnTo>
                    <a:lnTo>
                      <a:pt x="34" y="170"/>
                    </a:lnTo>
                    <a:lnTo>
                      <a:pt x="34" y="167"/>
                    </a:lnTo>
                    <a:lnTo>
                      <a:pt x="34" y="164"/>
                    </a:lnTo>
                    <a:lnTo>
                      <a:pt x="37" y="162"/>
                    </a:lnTo>
                    <a:lnTo>
                      <a:pt x="37" y="159"/>
                    </a:lnTo>
                    <a:lnTo>
                      <a:pt x="37" y="157"/>
                    </a:lnTo>
                    <a:lnTo>
                      <a:pt x="37" y="154"/>
                    </a:lnTo>
                    <a:lnTo>
                      <a:pt x="37" y="151"/>
                    </a:lnTo>
                    <a:lnTo>
                      <a:pt x="37" y="149"/>
                    </a:lnTo>
                    <a:lnTo>
                      <a:pt x="37" y="146"/>
                    </a:lnTo>
                    <a:lnTo>
                      <a:pt x="37" y="144"/>
                    </a:lnTo>
                    <a:lnTo>
                      <a:pt x="37" y="141"/>
                    </a:lnTo>
                    <a:lnTo>
                      <a:pt x="37" y="138"/>
                    </a:lnTo>
                    <a:lnTo>
                      <a:pt x="37" y="136"/>
                    </a:lnTo>
                    <a:lnTo>
                      <a:pt x="37" y="133"/>
                    </a:lnTo>
                    <a:lnTo>
                      <a:pt x="34" y="130"/>
                    </a:lnTo>
                    <a:lnTo>
                      <a:pt x="34" y="128"/>
                    </a:lnTo>
                    <a:lnTo>
                      <a:pt x="34" y="125"/>
                    </a:lnTo>
                    <a:lnTo>
                      <a:pt x="34" y="123"/>
                    </a:lnTo>
                    <a:lnTo>
                      <a:pt x="31" y="123"/>
                    </a:lnTo>
                    <a:lnTo>
                      <a:pt x="31" y="120"/>
                    </a:lnTo>
                    <a:lnTo>
                      <a:pt x="31" y="117"/>
                    </a:lnTo>
                    <a:lnTo>
                      <a:pt x="31" y="115"/>
                    </a:lnTo>
                    <a:lnTo>
                      <a:pt x="29" y="110"/>
                    </a:lnTo>
                    <a:lnTo>
                      <a:pt x="26" y="110"/>
                    </a:lnTo>
                    <a:lnTo>
                      <a:pt x="26" y="107"/>
                    </a:lnTo>
                    <a:lnTo>
                      <a:pt x="11" y="81"/>
                    </a:lnTo>
                    <a:lnTo>
                      <a:pt x="8" y="81"/>
                    </a:lnTo>
                    <a:lnTo>
                      <a:pt x="8" y="83"/>
                    </a:lnTo>
                    <a:lnTo>
                      <a:pt x="5" y="81"/>
                    </a:lnTo>
                    <a:lnTo>
                      <a:pt x="3" y="78"/>
                    </a:lnTo>
                    <a:lnTo>
                      <a:pt x="5" y="78"/>
                    </a:lnTo>
                    <a:lnTo>
                      <a:pt x="5" y="76"/>
                    </a:lnTo>
                    <a:lnTo>
                      <a:pt x="8" y="73"/>
                    </a:lnTo>
                    <a:lnTo>
                      <a:pt x="5" y="60"/>
                    </a:lnTo>
                    <a:lnTo>
                      <a:pt x="5" y="57"/>
                    </a:lnTo>
                    <a:lnTo>
                      <a:pt x="11" y="47"/>
                    </a:lnTo>
                    <a:lnTo>
                      <a:pt x="13" y="47"/>
                    </a:lnTo>
                    <a:lnTo>
                      <a:pt x="11" y="47"/>
                    </a:lnTo>
                    <a:lnTo>
                      <a:pt x="8" y="42"/>
                    </a:lnTo>
                    <a:lnTo>
                      <a:pt x="5" y="36"/>
                    </a:lnTo>
                    <a:lnTo>
                      <a:pt x="0" y="26"/>
                    </a:lnTo>
                    <a:lnTo>
                      <a:pt x="3" y="26"/>
                    </a:lnTo>
                    <a:lnTo>
                      <a:pt x="3" y="23"/>
                    </a:lnTo>
                    <a:lnTo>
                      <a:pt x="5" y="23"/>
                    </a:lnTo>
                    <a:lnTo>
                      <a:pt x="5" y="21"/>
                    </a:lnTo>
                    <a:lnTo>
                      <a:pt x="8" y="21"/>
                    </a:lnTo>
                    <a:lnTo>
                      <a:pt x="5" y="18"/>
                    </a:lnTo>
                    <a:lnTo>
                      <a:pt x="5" y="16"/>
                    </a:lnTo>
                    <a:lnTo>
                      <a:pt x="5" y="13"/>
                    </a:lnTo>
                    <a:lnTo>
                      <a:pt x="3" y="13"/>
                    </a:lnTo>
                    <a:lnTo>
                      <a:pt x="5" y="13"/>
                    </a:lnTo>
                    <a:lnTo>
                      <a:pt x="5" y="10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8" y="10"/>
                    </a:lnTo>
                    <a:lnTo>
                      <a:pt x="11" y="10"/>
                    </a:lnTo>
                    <a:lnTo>
                      <a:pt x="11" y="13"/>
                    </a:lnTo>
                    <a:lnTo>
                      <a:pt x="13" y="13"/>
                    </a:lnTo>
                    <a:lnTo>
                      <a:pt x="16" y="13"/>
                    </a:lnTo>
                    <a:lnTo>
                      <a:pt x="16" y="10"/>
                    </a:lnTo>
                    <a:lnTo>
                      <a:pt x="18" y="10"/>
                    </a:lnTo>
                    <a:lnTo>
                      <a:pt x="18" y="8"/>
                    </a:lnTo>
                    <a:lnTo>
                      <a:pt x="21" y="8"/>
                    </a:lnTo>
                    <a:lnTo>
                      <a:pt x="21" y="5"/>
                    </a:lnTo>
                    <a:lnTo>
                      <a:pt x="24" y="5"/>
                    </a:lnTo>
                    <a:lnTo>
                      <a:pt x="24" y="2"/>
                    </a:lnTo>
                    <a:lnTo>
                      <a:pt x="26" y="2"/>
                    </a:lnTo>
                    <a:lnTo>
                      <a:pt x="29" y="2"/>
                    </a:lnTo>
                    <a:lnTo>
                      <a:pt x="31" y="5"/>
                    </a:lnTo>
                    <a:lnTo>
                      <a:pt x="31" y="2"/>
                    </a:lnTo>
                    <a:lnTo>
                      <a:pt x="34" y="2"/>
                    </a:lnTo>
                    <a:lnTo>
                      <a:pt x="34" y="0"/>
                    </a:lnTo>
                    <a:lnTo>
                      <a:pt x="37" y="0"/>
                    </a:lnTo>
                    <a:lnTo>
                      <a:pt x="37" y="2"/>
                    </a:lnTo>
                    <a:close/>
                    <a:moveTo>
                      <a:pt x="235" y="256"/>
                    </a:moveTo>
                    <a:lnTo>
                      <a:pt x="232" y="264"/>
                    </a:lnTo>
                    <a:lnTo>
                      <a:pt x="243" y="274"/>
                    </a:lnTo>
                    <a:lnTo>
                      <a:pt x="243" y="277"/>
                    </a:lnTo>
                    <a:lnTo>
                      <a:pt x="248" y="279"/>
                    </a:lnTo>
                    <a:lnTo>
                      <a:pt x="256" y="287"/>
                    </a:lnTo>
                    <a:lnTo>
                      <a:pt x="261" y="292"/>
                    </a:lnTo>
                    <a:lnTo>
                      <a:pt x="264" y="295"/>
                    </a:lnTo>
                    <a:lnTo>
                      <a:pt x="272" y="300"/>
                    </a:lnTo>
                    <a:lnTo>
                      <a:pt x="272" y="303"/>
                    </a:lnTo>
                    <a:lnTo>
                      <a:pt x="279" y="308"/>
                    </a:lnTo>
                    <a:lnTo>
                      <a:pt x="282" y="311"/>
                    </a:lnTo>
                    <a:lnTo>
                      <a:pt x="292" y="300"/>
                    </a:lnTo>
                    <a:lnTo>
                      <a:pt x="292" y="298"/>
                    </a:lnTo>
                    <a:lnTo>
                      <a:pt x="287" y="292"/>
                    </a:lnTo>
                    <a:lnTo>
                      <a:pt x="285" y="292"/>
                    </a:lnTo>
                    <a:lnTo>
                      <a:pt x="285" y="290"/>
                    </a:lnTo>
                    <a:lnTo>
                      <a:pt x="279" y="285"/>
                    </a:lnTo>
                    <a:lnTo>
                      <a:pt x="277" y="285"/>
                    </a:lnTo>
                    <a:lnTo>
                      <a:pt x="274" y="279"/>
                    </a:lnTo>
                    <a:lnTo>
                      <a:pt x="264" y="272"/>
                    </a:lnTo>
                    <a:lnTo>
                      <a:pt x="261" y="269"/>
                    </a:lnTo>
                    <a:lnTo>
                      <a:pt x="256" y="264"/>
                    </a:lnTo>
                    <a:lnTo>
                      <a:pt x="253" y="261"/>
                    </a:lnTo>
                    <a:lnTo>
                      <a:pt x="251" y="258"/>
                    </a:lnTo>
                    <a:lnTo>
                      <a:pt x="248" y="256"/>
                    </a:lnTo>
                    <a:lnTo>
                      <a:pt x="240" y="248"/>
                    </a:lnTo>
                    <a:lnTo>
                      <a:pt x="238" y="248"/>
                    </a:lnTo>
                    <a:lnTo>
                      <a:pt x="235" y="256"/>
                    </a:lnTo>
                    <a:close/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111" name="Freeform 275"/>
              <p:cNvSpPr>
                <a:spLocks noEditPoints="1"/>
              </p:cNvSpPr>
              <p:nvPr/>
            </p:nvSpPr>
            <p:spPr bwMode="auto">
              <a:xfrm>
                <a:off x="2159" y="1560"/>
                <a:ext cx="1488" cy="953"/>
              </a:xfrm>
              <a:custGeom>
                <a:avLst/>
                <a:gdLst>
                  <a:gd name="T0" fmla="*/ 232 w 1488"/>
                  <a:gd name="T1" fmla="*/ 750 h 953"/>
                  <a:gd name="T2" fmla="*/ 564 w 1488"/>
                  <a:gd name="T3" fmla="*/ 703 h 953"/>
                  <a:gd name="T4" fmla="*/ 483 w 1488"/>
                  <a:gd name="T5" fmla="*/ 677 h 953"/>
                  <a:gd name="T6" fmla="*/ 527 w 1488"/>
                  <a:gd name="T7" fmla="*/ 731 h 953"/>
                  <a:gd name="T8" fmla="*/ 519 w 1488"/>
                  <a:gd name="T9" fmla="*/ 773 h 953"/>
                  <a:gd name="T10" fmla="*/ 525 w 1488"/>
                  <a:gd name="T11" fmla="*/ 799 h 953"/>
                  <a:gd name="T12" fmla="*/ 509 w 1488"/>
                  <a:gd name="T13" fmla="*/ 831 h 953"/>
                  <a:gd name="T14" fmla="*/ 519 w 1488"/>
                  <a:gd name="T15" fmla="*/ 891 h 953"/>
                  <a:gd name="T16" fmla="*/ 112 w 1488"/>
                  <a:gd name="T17" fmla="*/ 943 h 953"/>
                  <a:gd name="T18" fmla="*/ 31 w 1488"/>
                  <a:gd name="T19" fmla="*/ 896 h 953"/>
                  <a:gd name="T20" fmla="*/ 117 w 1488"/>
                  <a:gd name="T21" fmla="*/ 849 h 953"/>
                  <a:gd name="T22" fmla="*/ 167 w 1488"/>
                  <a:gd name="T23" fmla="*/ 812 h 953"/>
                  <a:gd name="T24" fmla="*/ 214 w 1488"/>
                  <a:gd name="T25" fmla="*/ 773 h 953"/>
                  <a:gd name="T26" fmla="*/ 238 w 1488"/>
                  <a:gd name="T27" fmla="*/ 802 h 953"/>
                  <a:gd name="T28" fmla="*/ 245 w 1488"/>
                  <a:gd name="T29" fmla="*/ 828 h 953"/>
                  <a:gd name="T30" fmla="*/ 298 w 1488"/>
                  <a:gd name="T31" fmla="*/ 752 h 953"/>
                  <a:gd name="T32" fmla="*/ 371 w 1488"/>
                  <a:gd name="T33" fmla="*/ 718 h 953"/>
                  <a:gd name="T34" fmla="*/ 423 w 1488"/>
                  <a:gd name="T35" fmla="*/ 677 h 953"/>
                  <a:gd name="T36" fmla="*/ 619 w 1488"/>
                  <a:gd name="T37" fmla="*/ 622 h 953"/>
                  <a:gd name="T38" fmla="*/ 587 w 1488"/>
                  <a:gd name="T39" fmla="*/ 601 h 953"/>
                  <a:gd name="T40" fmla="*/ 587 w 1488"/>
                  <a:gd name="T41" fmla="*/ 632 h 953"/>
                  <a:gd name="T42" fmla="*/ 585 w 1488"/>
                  <a:gd name="T43" fmla="*/ 674 h 953"/>
                  <a:gd name="T44" fmla="*/ 538 w 1488"/>
                  <a:gd name="T45" fmla="*/ 674 h 953"/>
                  <a:gd name="T46" fmla="*/ 517 w 1488"/>
                  <a:gd name="T47" fmla="*/ 637 h 953"/>
                  <a:gd name="T48" fmla="*/ 533 w 1488"/>
                  <a:gd name="T49" fmla="*/ 603 h 953"/>
                  <a:gd name="T50" fmla="*/ 556 w 1488"/>
                  <a:gd name="T51" fmla="*/ 569 h 953"/>
                  <a:gd name="T52" fmla="*/ 1245 w 1488"/>
                  <a:gd name="T53" fmla="*/ 16 h 953"/>
                  <a:gd name="T54" fmla="*/ 1389 w 1488"/>
                  <a:gd name="T55" fmla="*/ 55 h 953"/>
                  <a:gd name="T56" fmla="*/ 1449 w 1488"/>
                  <a:gd name="T57" fmla="*/ 94 h 953"/>
                  <a:gd name="T58" fmla="*/ 1459 w 1488"/>
                  <a:gd name="T59" fmla="*/ 165 h 953"/>
                  <a:gd name="T60" fmla="*/ 1443 w 1488"/>
                  <a:gd name="T61" fmla="*/ 235 h 953"/>
                  <a:gd name="T62" fmla="*/ 1383 w 1488"/>
                  <a:gd name="T63" fmla="*/ 298 h 953"/>
                  <a:gd name="T64" fmla="*/ 1305 w 1488"/>
                  <a:gd name="T65" fmla="*/ 345 h 953"/>
                  <a:gd name="T66" fmla="*/ 1258 w 1488"/>
                  <a:gd name="T67" fmla="*/ 334 h 953"/>
                  <a:gd name="T68" fmla="*/ 1209 w 1488"/>
                  <a:gd name="T69" fmla="*/ 327 h 953"/>
                  <a:gd name="T70" fmla="*/ 1196 w 1488"/>
                  <a:gd name="T71" fmla="*/ 421 h 953"/>
                  <a:gd name="T72" fmla="*/ 1073 w 1488"/>
                  <a:gd name="T73" fmla="*/ 470 h 953"/>
                  <a:gd name="T74" fmla="*/ 987 w 1488"/>
                  <a:gd name="T75" fmla="*/ 512 h 953"/>
                  <a:gd name="T76" fmla="*/ 963 w 1488"/>
                  <a:gd name="T77" fmla="*/ 454 h 953"/>
                  <a:gd name="T78" fmla="*/ 843 w 1488"/>
                  <a:gd name="T79" fmla="*/ 460 h 953"/>
                  <a:gd name="T80" fmla="*/ 767 w 1488"/>
                  <a:gd name="T81" fmla="*/ 462 h 953"/>
                  <a:gd name="T82" fmla="*/ 718 w 1488"/>
                  <a:gd name="T83" fmla="*/ 452 h 953"/>
                  <a:gd name="T84" fmla="*/ 663 w 1488"/>
                  <a:gd name="T85" fmla="*/ 475 h 953"/>
                  <a:gd name="T86" fmla="*/ 624 w 1488"/>
                  <a:gd name="T87" fmla="*/ 499 h 953"/>
                  <a:gd name="T88" fmla="*/ 535 w 1488"/>
                  <a:gd name="T89" fmla="*/ 478 h 953"/>
                  <a:gd name="T90" fmla="*/ 483 w 1488"/>
                  <a:gd name="T91" fmla="*/ 509 h 953"/>
                  <a:gd name="T92" fmla="*/ 428 w 1488"/>
                  <a:gd name="T93" fmla="*/ 517 h 953"/>
                  <a:gd name="T94" fmla="*/ 363 w 1488"/>
                  <a:gd name="T95" fmla="*/ 546 h 953"/>
                  <a:gd name="T96" fmla="*/ 287 w 1488"/>
                  <a:gd name="T97" fmla="*/ 541 h 953"/>
                  <a:gd name="T98" fmla="*/ 339 w 1488"/>
                  <a:gd name="T99" fmla="*/ 475 h 953"/>
                  <a:gd name="T100" fmla="*/ 303 w 1488"/>
                  <a:gd name="T101" fmla="*/ 394 h 953"/>
                  <a:gd name="T102" fmla="*/ 360 w 1488"/>
                  <a:gd name="T103" fmla="*/ 345 h 953"/>
                  <a:gd name="T104" fmla="*/ 444 w 1488"/>
                  <a:gd name="T105" fmla="*/ 334 h 953"/>
                  <a:gd name="T106" fmla="*/ 561 w 1488"/>
                  <a:gd name="T107" fmla="*/ 303 h 953"/>
                  <a:gd name="T108" fmla="*/ 624 w 1488"/>
                  <a:gd name="T109" fmla="*/ 232 h 953"/>
                  <a:gd name="T110" fmla="*/ 671 w 1488"/>
                  <a:gd name="T111" fmla="*/ 204 h 953"/>
                  <a:gd name="T112" fmla="*/ 749 w 1488"/>
                  <a:gd name="T113" fmla="*/ 162 h 953"/>
                  <a:gd name="T114" fmla="*/ 820 w 1488"/>
                  <a:gd name="T115" fmla="*/ 172 h 953"/>
                  <a:gd name="T116" fmla="*/ 872 w 1488"/>
                  <a:gd name="T117" fmla="*/ 125 h 953"/>
                  <a:gd name="T118" fmla="*/ 953 w 1488"/>
                  <a:gd name="T119" fmla="*/ 110 h 953"/>
                  <a:gd name="T120" fmla="*/ 1036 w 1488"/>
                  <a:gd name="T121" fmla="*/ 71 h 953"/>
                  <a:gd name="T122" fmla="*/ 1094 w 1488"/>
                  <a:gd name="T123" fmla="*/ 44 h 953"/>
                  <a:gd name="T124" fmla="*/ 1240 w 1488"/>
                  <a:gd name="T125" fmla="*/ 10 h 9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88" h="953">
                    <a:moveTo>
                      <a:pt x="232" y="744"/>
                    </a:moveTo>
                    <a:lnTo>
                      <a:pt x="235" y="744"/>
                    </a:lnTo>
                    <a:lnTo>
                      <a:pt x="235" y="747"/>
                    </a:lnTo>
                    <a:lnTo>
                      <a:pt x="238" y="747"/>
                    </a:lnTo>
                    <a:lnTo>
                      <a:pt x="240" y="747"/>
                    </a:lnTo>
                    <a:lnTo>
                      <a:pt x="240" y="750"/>
                    </a:lnTo>
                    <a:lnTo>
                      <a:pt x="240" y="747"/>
                    </a:lnTo>
                    <a:lnTo>
                      <a:pt x="240" y="750"/>
                    </a:lnTo>
                    <a:lnTo>
                      <a:pt x="243" y="750"/>
                    </a:lnTo>
                    <a:lnTo>
                      <a:pt x="245" y="750"/>
                    </a:lnTo>
                    <a:lnTo>
                      <a:pt x="245" y="752"/>
                    </a:lnTo>
                    <a:lnTo>
                      <a:pt x="245" y="755"/>
                    </a:lnTo>
                    <a:lnTo>
                      <a:pt x="248" y="755"/>
                    </a:lnTo>
                    <a:lnTo>
                      <a:pt x="248" y="757"/>
                    </a:lnTo>
                    <a:lnTo>
                      <a:pt x="248" y="760"/>
                    </a:lnTo>
                    <a:lnTo>
                      <a:pt x="251" y="760"/>
                    </a:lnTo>
                    <a:lnTo>
                      <a:pt x="248" y="760"/>
                    </a:lnTo>
                    <a:lnTo>
                      <a:pt x="248" y="763"/>
                    </a:lnTo>
                    <a:lnTo>
                      <a:pt x="248" y="765"/>
                    </a:lnTo>
                    <a:lnTo>
                      <a:pt x="248" y="768"/>
                    </a:lnTo>
                    <a:lnTo>
                      <a:pt x="248" y="771"/>
                    </a:lnTo>
                    <a:lnTo>
                      <a:pt x="251" y="771"/>
                    </a:lnTo>
                    <a:lnTo>
                      <a:pt x="251" y="773"/>
                    </a:lnTo>
                    <a:lnTo>
                      <a:pt x="248" y="773"/>
                    </a:lnTo>
                    <a:lnTo>
                      <a:pt x="245" y="773"/>
                    </a:lnTo>
                    <a:lnTo>
                      <a:pt x="245" y="771"/>
                    </a:lnTo>
                    <a:lnTo>
                      <a:pt x="245" y="768"/>
                    </a:lnTo>
                    <a:lnTo>
                      <a:pt x="245" y="765"/>
                    </a:lnTo>
                    <a:lnTo>
                      <a:pt x="245" y="763"/>
                    </a:lnTo>
                    <a:lnTo>
                      <a:pt x="243" y="763"/>
                    </a:lnTo>
                    <a:lnTo>
                      <a:pt x="243" y="760"/>
                    </a:lnTo>
                    <a:lnTo>
                      <a:pt x="243" y="757"/>
                    </a:lnTo>
                    <a:lnTo>
                      <a:pt x="240" y="757"/>
                    </a:lnTo>
                    <a:lnTo>
                      <a:pt x="238" y="757"/>
                    </a:lnTo>
                    <a:lnTo>
                      <a:pt x="238" y="755"/>
                    </a:lnTo>
                    <a:lnTo>
                      <a:pt x="235" y="755"/>
                    </a:lnTo>
                    <a:lnTo>
                      <a:pt x="235" y="752"/>
                    </a:lnTo>
                    <a:lnTo>
                      <a:pt x="235" y="750"/>
                    </a:lnTo>
                    <a:lnTo>
                      <a:pt x="232" y="750"/>
                    </a:lnTo>
                    <a:lnTo>
                      <a:pt x="235" y="750"/>
                    </a:lnTo>
                    <a:lnTo>
                      <a:pt x="232" y="750"/>
                    </a:lnTo>
                    <a:lnTo>
                      <a:pt x="232" y="747"/>
                    </a:lnTo>
                    <a:lnTo>
                      <a:pt x="232" y="744"/>
                    </a:lnTo>
                    <a:close/>
                    <a:moveTo>
                      <a:pt x="574" y="700"/>
                    </a:moveTo>
                    <a:lnTo>
                      <a:pt x="574" y="703"/>
                    </a:lnTo>
                    <a:lnTo>
                      <a:pt x="574" y="700"/>
                    </a:lnTo>
                    <a:lnTo>
                      <a:pt x="574" y="703"/>
                    </a:lnTo>
                    <a:lnTo>
                      <a:pt x="577" y="705"/>
                    </a:lnTo>
                    <a:lnTo>
                      <a:pt x="577" y="708"/>
                    </a:lnTo>
                    <a:lnTo>
                      <a:pt x="579" y="710"/>
                    </a:lnTo>
                    <a:lnTo>
                      <a:pt x="582" y="710"/>
                    </a:lnTo>
                    <a:lnTo>
                      <a:pt x="585" y="710"/>
                    </a:lnTo>
                    <a:lnTo>
                      <a:pt x="585" y="713"/>
                    </a:lnTo>
                    <a:lnTo>
                      <a:pt x="585" y="716"/>
                    </a:lnTo>
                    <a:lnTo>
                      <a:pt x="582" y="716"/>
                    </a:lnTo>
                    <a:lnTo>
                      <a:pt x="582" y="718"/>
                    </a:lnTo>
                    <a:lnTo>
                      <a:pt x="579" y="721"/>
                    </a:lnTo>
                    <a:lnTo>
                      <a:pt x="579" y="718"/>
                    </a:lnTo>
                    <a:lnTo>
                      <a:pt x="579" y="721"/>
                    </a:lnTo>
                    <a:lnTo>
                      <a:pt x="577" y="721"/>
                    </a:lnTo>
                    <a:lnTo>
                      <a:pt x="574" y="721"/>
                    </a:lnTo>
                    <a:lnTo>
                      <a:pt x="574" y="718"/>
                    </a:lnTo>
                    <a:lnTo>
                      <a:pt x="572" y="718"/>
                    </a:lnTo>
                    <a:lnTo>
                      <a:pt x="569" y="721"/>
                    </a:lnTo>
                    <a:lnTo>
                      <a:pt x="569" y="718"/>
                    </a:lnTo>
                    <a:lnTo>
                      <a:pt x="572" y="718"/>
                    </a:lnTo>
                    <a:lnTo>
                      <a:pt x="569" y="718"/>
                    </a:lnTo>
                    <a:lnTo>
                      <a:pt x="569" y="716"/>
                    </a:lnTo>
                    <a:lnTo>
                      <a:pt x="569" y="713"/>
                    </a:lnTo>
                    <a:lnTo>
                      <a:pt x="572" y="710"/>
                    </a:lnTo>
                    <a:lnTo>
                      <a:pt x="569" y="710"/>
                    </a:lnTo>
                    <a:lnTo>
                      <a:pt x="566" y="710"/>
                    </a:lnTo>
                    <a:lnTo>
                      <a:pt x="566" y="708"/>
                    </a:lnTo>
                    <a:lnTo>
                      <a:pt x="569" y="708"/>
                    </a:lnTo>
                    <a:lnTo>
                      <a:pt x="566" y="708"/>
                    </a:lnTo>
                    <a:lnTo>
                      <a:pt x="566" y="705"/>
                    </a:lnTo>
                    <a:lnTo>
                      <a:pt x="564" y="705"/>
                    </a:lnTo>
                    <a:lnTo>
                      <a:pt x="564" y="703"/>
                    </a:lnTo>
                    <a:lnTo>
                      <a:pt x="566" y="703"/>
                    </a:lnTo>
                    <a:lnTo>
                      <a:pt x="569" y="703"/>
                    </a:lnTo>
                    <a:lnTo>
                      <a:pt x="569" y="700"/>
                    </a:lnTo>
                    <a:lnTo>
                      <a:pt x="572" y="700"/>
                    </a:lnTo>
                    <a:lnTo>
                      <a:pt x="574" y="700"/>
                    </a:lnTo>
                    <a:close/>
                    <a:moveTo>
                      <a:pt x="433" y="643"/>
                    </a:moveTo>
                    <a:lnTo>
                      <a:pt x="433" y="645"/>
                    </a:lnTo>
                    <a:lnTo>
                      <a:pt x="433" y="648"/>
                    </a:lnTo>
                    <a:lnTo>
                      <a:pt x="436" y="648"/>
                    </a:lnTo>
                    <a:lnTo>
                      <a:pt x="439" y="648"/>
                    </a:lnTo>
                    <a:lnTo>
                      <a:pt x="439" y="650"/>
                    </a:lnTo>
                    <a:lnTo>
                      <a:pt x="441" y="650"/>
                    </a:lnTo>
                    <a:lnTo>
                      <a:pt x="444" y="650"/>
                    </a:lnTo>
                    <a:lnTo>
                      <a:pt x="446" y="650"/>
                    </a:lnTo>
                    <a:lnTo>
                      <a:pt x="446" y="653"/>
                    </a:lnTo>
                    <a:lnTo>
                      <a:pt x="449" y="653"/>
                    </a:lnTo>
                    <a:lnTo>
                      <a:pt x="452" y="653"/>
                    </a:lnTo>
                    <a:lnTo>
                      <a:pt x="452" y="656"/>
                    </a:lnTo>
                    <a:lnTo>
                      <a:pt x="454" y="653"/>
                    </a:lnTo>
                    <a:lnTo>
                      <a:pt x="457" y="653"/>
                    </a:lnTo>
                    <a:lnTo>
                      <a:pt x="459" y="653"/>
                    </a:lnTo>
                    <a:lnTo>
                      <a:pt x="462" y="653"/>
                    </a:lnTo>
                    <a:lnTo>
                      <a:pt x="465" y="656"/>
                    </a:lnTo>
                    <a:lnTo>
                      <a:pt x="467" y="656"/>
                    </a:lnTo>
                    <a:lnTo>
                      <a:pt x="467" y="658"/>
                    </a:lnTo>
                    <a:lnTo>
                      <a:pt x="470" y="658"/>
                    </a:lnTo>
                    <a:lnTo>
                      <a:pt x="472" y="661"/>
                    </a:lnTo>
                    <a:lnTo>
                      <a:pt x="475" y="661"/>
                    </a:lnTo>
                    <a:lnTo>
                      <a:pt x="475" y="663"/>
                    </a:lnTo>
                    <a:lnTo>
                      <a:pt x="478" y="663"/>
                    </a:lnTo>
                    <a:lnTo>
                      <a:pt x="478" y="666"/>
                    </a:lnTo>
                    <a:lnTo>
                      <a:pt x="480" y="666"/>
                    </a:lnTo>
                    <a:lnTo>
                      <a:pt x="483" y="666"/>
                    </a:lnTo>
                    <a:lnTo>
                      <a:pt x="483" y="669"/>
                    </a:lnTo>
                    <a:lnTo>
                      <a:pt x="483" y="671"/>
                    </a:lnTo>
                    <a:lnTo>
                      <a:pt x="480" y="671"/>
                    </a:lnTo>
                    <a:lnTo>
                      <a:pt x="480" y="674"/>
                    </a:lnTo>
                    <a:lnTo>
                      <a:pt x="483" y="674"/>
                    </a:lnTo>
                    <a:lnTo>
                      <a:pt x="483" y="677"/>
                    </a:lnTo>
                    <a:lnTo>
                      <a:pt x="488" y="679"/>
                    </a:lnTo>
                    <a:lnTo>
                      <a:pt x="491" y="682"/>
                    </a:lnTo>
                    <a:lnTo>
                      <a:pt x="493" y="682"/>
                    </a:lnTo>
                    <a:lnTo>
                      <a:pt x="493" y="679"/>
                    </a:lnTo>
                    <a:lnTo>
                      <a:pt x="496" y="679"/>
                    </a:lnTo>
                    <a:lnTo>
                      <a:pt x="499" y="679"/>
                    </a:lnTo>
                    <a:lnTo>
                      <a:pt x="501" y="679"/>
                    </a:lnTo>
                    <a:lnTo>
                      <a:pt x="501" y="682"/>
                    </a:lnTo>
                    <a:lnTo>
                      <a:pt x="504" y="684"/>
                    </a:lnTo>
                    <a:lnTo>
                      <a:pt x="504" y="687"/>
                    </a:lnTo>
                    <a:lnTo>
                      <a:pt x="504" y="690"/>
                    </a:lnTo>
                    <a:lnTo>
                      <a:pt x="501" y="690"/>
                    </a:lnTo>
                    <a:lnTo>
                      <a:pt x="501" y="687"/>
                    </a:lnTo>
                    <a:lnTo>
                      <a:pt x="501" y="690"/>
                    </a:lnTo>
                    <a:lnTo>
                      <a:pt x="499" y="690"/>
                    </a:lnTo>
                    <a:lnTo>
                      <a:pt x="499" y="692"/>
                    </a:lnTo>
                    <a:lnTo>
                      <a:pt x="501" y="692"/>
                    </a:lnTo>
                    <a:lnTo>
                      <a:pt x="504" y="695"/>
                    </a:lnTo>
                    <a:lnTo>
                      <a:pt x="506" y="695"/>
                    </a:lnTo>
                    <a:lnTo>
                      <a:pt x="509" y="697"/>
                    </a:lnTo>
                    <a:lnTo>
                      <a:pt x="512" y="700"/>
                    </a:lnTo>
                    <a:lnTo>
                      <a:pt x="512" y="703"/>
                    </a:lnTo>
                    <a:lnTo>
                      <a:pt x="514" y="703"/>
                    </a:lnTo>
                    <a:lnTo>
                      <a:pt x="514" y="705"/>
                    </a:lnTo>
                    <a:lnTo>
                      <a:pt x="517" y="705"/>
                    </a:lnTo>
                    <a:lnTo>
                      <a:pt x="517" y="708"/>
                    </a:lnTo>
                    <a:lnTo>
                      <a:pt x="517" y="710"/>
                    </a:lnTo>
                    <a:lnTo>
                      <a:pt x="514" y="713"/>
                    </a:lnTo>
                    <a:lnTo>
                      <a:pt x="517" y="713"/>
                    </a:lnTo>
                    <a:lnTo>
                      <a:pt x="517" y="716"/>
                    </a:lnTo>
                    <a:lnTo>
                      <a:pt x="517" y="718"/>
                    </a:lnTo>
                    <a:lnTo>
                      <a:pt x="519" y="718"/>
                    </a:lnTo>
                    <a:lnTo>
                      <a:pt x="519" y="721"/>
                    </a:lnTo>
                    <a:lnTo>
                      <a:pt x="519" y="724"/>
                    </a:lnTo>
                    <a:lnTo>
                      <a:pt x="519" y="726"/>
                    </a:lnTo>
                    <a:lnTo>
                      <a:pt x="522" y="726"/>
                    </a:lnTo>
                    <a:lnTo>
                      <a:pt x="525" y="729"/>
                    </a:lnTo>
                    <a:lnTo>
                      <a:pt x="525" y="731"/>
                    </a:lnTo>
                    <a:lnTo>
                      <a:pt x="527" y="731"/>
                    </a:lnTo>
                    <a:lnTo>
                      <a:pt x="527" y="734"/>
                    </a:lnTo>
                    <a:lnTo>
                      <a:pt x="530" y="734"/>
                    </a:lnTo>
                    <a:lnTo>
                      <a:pt x="530" y="737"/>
                    </a:lnTo>
                    <a:lnTo>
                      <a:pt x="530" y="739"/>
                    </a:lnTo>
                    <a:lnTo>
                      <a:pt x="530" y="742"/>
                    </a:lnTo>
                    <a:lnTo>
                      <a:pt x="530" y="744"/>
                    </a:lnTo>
                    <a:lnTo>
                      <a:pt x="530" y="747"/>
                    </a:lnTo>
                    <a:lnTo>
                      <a:pt x="533" y="750"/>
                    </a:lnTo>
                    <a:lnTo>
                      <a:pt x="533" y="752"/>
                    </a:lnTo>
                    <a:lnTo>
                      <a:pt x="530" y="755"/>
                    </a:lnTo>
                    <a:lnTo>
                      <a:pt x="527" y="755"/>
                    </a:lnTo>
                    <a:lnTo>
                      <a:pt x="525" y="755"/>
                    </a:lnTo>
                    <a:lnTo>
                      <a:pt x="522" y="757"/>
                    </a:lnTo>
                    <a:lnTo>
                      <a:pt x="522" y="760"/>
                    </a:lnTo>
                    <a:lnTo>
                      <a:pt x="519" y="760"/>
                    </a:lnTo>
                    <a:lnTo>
                      <a:pt x="519" y="757"/>
                    </a:lnTo>
                    <a:lnTo>
                      <a:pt x="519" y="760"/>
                    </a:lnTo>
                    <a:lnTo>
                      <a:pt x="517" y="760"/>
                    </a:lnTo>
                    <a:lnTo>
                      <a:pt x="517" y="757"/>
                    </a:lnTo>
                    <a:lnTo>
                      <a:pt x="517" y="760"/>
                    </a:lnTo>
                    <a:lnTo>
                      <a:pt x="517" y="763"/>
                    </a:lnTo>
                    <a:lnTo>
                      <a:pt x="517" y="765"/>
                    </a:lnTo>
                    <a:lnTo>
                      <a:pt x="517" y="763"/>
                    </a:lnTo>
                    <a:lnTo>
                      <a:pt x="514" y="763"/>
                    </a:lnTo>
                    <a:lnTo>
                      <a:pt x="512" y="760"/>
                    </a:lnTo>
                    <a:lnTo>
                      <a:pt x="512" y="763"/>
                    </a:lnTo>
                    <a:lnTo>
                      <a:pt x="509" y="763"/>
                    </a:lnTo>
                    <a:lnTo>
                      <a:pt x="509" y="760"/>
                    </a:lnTo>
                    <a:lnTo>
                      <a:pt x="509" y="763"/>
                    </a:lnTo>
                    <a:lnTo>
                      <a:pt x="509" y="765"/>
                    </a:lnTo>
                    <a:lnTo>
                      <a:pt x="512" y="765"/>
                    </a:lnTo>
                    <a:lnTo>
                      <a:pt x="509" y="765"/>
                    </a:lnTo>
                    <a:lnTo>
                      <a:pt x="509" y="768"/>
                    </a:lnTo>
                    <a:lnTo>
                      <a:pt x="509" y="771"/>
                    </a:lnTo>
                    <a:lnTo>
                      <a:pt x="512" y="771"/>
                    </a:lnTo>
                    <a:lnTo>
                      <a:pt x="514" y="771"/>
                    </a:lnTo>
                    <a:lnTo>
                      <a:pt x="514" y="773"/>
                    </a:lnTo>
                    <a:lnTo>
                      <a:pt x="517" y="773"/>
                    </a:lnTo>
                    <a:lnTo>
                      <a:pt x="519" y="773"/>
                    </a:lnTo>
                    <a:lnTo>
                      <a:pt x="519" y="776"/>
                    </a:lnTo>
                    <a:lnTo>
                      <a:pt x="517" y="776"/>
                    </a:lnTo>
                    <a:lnTo>
                      <a:pt x="519" y="776"/>
                    </a:lnTo>
                    <a:lnTo>
                      <a:pt x="517" y="776"/>
                    </a:lnTo>
                    <a:lnTo>
                      <a:pt x="519" y="776"/>
                    </a:lnTo>
                    <a:lnTo>
                      <a:pt x="517" y="776"/>
                    </a:lnTo>
                    <a:lnTo>
                      <a:pt x="517" y="778"/>
                    </a:lnTo>
                    <a:lnTo>
                      <a:pt x="514" y="778"/>
                    </a:lnTo>
                    <a:lnTo>
                      <a:pt x="517" y="778"/>
                    </a:lnTo>
                    <a:lnTo>
                      <a:pt x="517" y="781"/>
                    </a:lnTo>
                    <a:lnTo>
                      <a:pt x="514" y="781"/>
                    </a:lnTo>
                    <a:lnTo>
                      <a:pt x="514" y="784"/>
                    </a:lnTo>
                    <a:lnTo>
                      <a:pt x="512" y="784"/>
                    </a:lnTo>
                    <a:lnTo>
                      <a:pt x="512" y="786"/>
                    </a:lnTo>
                    <a:lnTo>
                      <a:pt x="514" y="786"/>
                    </a:lnTo>
                    <a:lnTo>
                      <a:pt x="514" y="789"/>
                    </a:lnTo>
                    <a:lnTo>
                      <a:pt x="514" y="791"/>
                    </a:lnTo>
                    <a:lnTo>
                      <a:pt x="514" y="789"/>
                    </a:lnTo>
                    <a:lnTo>
                      <a:pt x="514" y="791"/>
                    </a:lnTo>
                    <a:lnTo>
                      <a:pt x="512" y="794"/>
                    </a:lnTo>
                    <a:lnTo>
                      <a:pt x="512" y="797"/>
                    </a:lnTo>
                    <a:lnTo>
                      <a:pt x="512" y="799"/>
                    </a:lnTo>
                    <a:lnTo>
                      <a:pt x="514" y="799"/>
                    </a:lnTo>
                    <a:lnTo>
                      <a:pt x="514" y="802"/>
                    </a:lnTo>
                    <a:lnTo>
                      <a:pt x="512" y="802"/>
                    </a:lnTo>
                    <a:lnTo>
                      <a:pt x="512" y="799"/>
                    </a:lnTo>
                    <a:lnTo>
                      <a:pt x="509" y="799"/>
                    </a:lnTo>
                    <a:lnTo>
                      <a:pt x="509" y="802"/>
                    </a:lnTo>
                    <a:lnTo>
                      <a:pt x="506" y="802"/>
                    </a:lnTo>
                    <a:lnTo>
                      <a:pt x="504" y="802"/>
                    </a:lnTo>
                    <a:lnTo>
                      <a:pt x="506" y="802"/>
                    </a:lnTo>
                    <a:lnTo>
                      <a:pt x="509" y="802"/>
                    </a:lnTo>
                    <a:lnTo>
                      <a:pt x="512" y="802"/>
                    </a:lnTo>
                    <a:lnTo>
                      <a:pt x="514" y="802"/>
                    </a:lnTo>
                    <a:lnTo>
                      <a:pt x="517" y="802"/>
                    </a:lnTo>
                    <a:lnTo>
                      <a:pt x="517" y="799"/>
                    </a:lnTo>
                    <a:lnTo>
                      <a:pt x="519" y="799"/>
                    </a:lnTo>
                    <a:lnTo>
                      <a:pt x="522" y="799"/>
                    </a:lnTo>
                    <a:lnTo>
                      <a:pt x="525" y="799"/>
                    </a:lnTo>
                    <a:lnTo>
                      <a:pt x="525" y="802"/>
                    </a:lnTo>
                    <a:lnTo>
                      <a:pt x="525" y="804"/>
                    </a:lnTo>
                    <a:lnTo>
                      <a:pt x="527" y="804"/>
                    </a:lnTo>
                    <a:lnTo>
                      <a:pt x="527" y="807"/>
                    </a:lnTo>
                    <a:lnTo>
                      <a:pt x="530" y="807"/>
                    </a:lnTo>
                    <a:lnTo>
                      <a:pt x="527" y="807"/>
                    </a:lnTo>
                    <a:lnTo>
                      <a:pt x="527" y="810"/>
                    </a:lnTo>
                    <a:lnTo>
                      <a:pt x="525" y="810"/>
                    </a:lnTo>
                    <a:lnTo>
                      <a:pt x="522" y="810"/>
                    </a:lnTo>
                    <a:lnTo>
                      <a:pt x="522" y="812"/>
                    </a:lnTo>
                    <a:lnTo>
                      <a:pt x="525" y="812"/>
                    </a:lnTo>
                    <a:lnTo>
                      <a:pt x="522" y="812"/>
                    </a:lnTo>
                    <a:lnTo>
                      <a:pt x="522" y="815"/>
                    </a:lnTo>
                    <a:lnTo>
                      <a:pt x="519" y="815"/>
                    </a:lnTo>
                    <a:lnTo>
                      <a:pt x="522" y="815"/>
                    </a:lnTo>
                    <a:lnTo>
                      <a:pt x="519" y="815"/>
                    </a:lnTo>
                    <a:lnTo>
                      <a:pt x="519" y="818"/>
                    </a:lnTo>
                    <a:lnTo>
                      <a:pt x="517" y="818"/>
                    </a:lnTo>
                    <a:lnTo>
                      <a:pt x="517" y="820"/>
                    </a:lnTo>
                    <a:lnTo>
                      <a:pt x="514" y="820"/>
                    </a:lnTo>
                    <a:lnTo>
                      <a:pt x="517" y="820"/>
                    </a:lnTo>
                    <a:lnTo>
                      <a:pt x="514" y="820"/>
                    </a:lnTo>
                    <a:lnTo>
                      <a:pt x="517" y="820"/>
                    </a:lnTo>
                    <a:lnTo>
                      <a:pt x="514" y="820"/>
                    </a:lnTo>
                    <a:lnTo>
                      <a:pt x="514" y="823"/>
                    </a:lnTo>
                    <a:lnTo>
                      <a:pt x="517" y="823"/>
                    </a:lnTo>
                    <a:lnTo>
                      <a:pt x="514" y="823"/>
                    </a:lnTo>
                    <a:lnTo>
                      <a:pt x="517" y="823"/>
                    </a:lnTo>
                    <a:lnTo>
                      <a:pt x="514" y="823"/>
                    </a:lnTo>
                    <a:lnTo>
                      <a:pt x="514" y="825"/>
                    </a:lnTo>
                    <a:lnTo>
                      <a:pt x="512" y="825"/>
                    </a:lnTo>
                    <a:lnTo>
                      <a:pt x="514" y="825"/>
                    </a:lnTo>
                    <a:lnTo>
                      <a:pt x="512" y="825"/>
                    </a:lnTo>
                    <a:lnTo>
                      <a:pt x="514" y="825"/>
                    </a:lnTo>
                    <a:lnTo>
                      <a:pt x="514" y="828"/>
                    </a:lnTo>
                    <a:lnTo>
                      <a:pt x="512" y="828"/>
                    </a:lnTo>
                    <a:lnTo>
                      <a:pt x="514" y="828"/>
                    </a:lnTo>
                    <a:lnTo>
                      <a:pt x="512" y="831"/>
                    </a:lnTo>
                    <a:lnTo>
                      <a:pt x="509" y="831"/>
                    </a:lnTo>
                    <a:lnTo>
                      <a:pt x="509" y="833"/>
                    </a:lnTo>
                    <a:lnTo>
                      <a:pt x="509" y="836"/>
                    </a:lnTo>
                    <a:lnTo>
                      <a:pt x="509" y="838"/>
                    </a:lnTo>
                    <a:lnTo>
                      <a:pt x="506" y="838"/>
                    </a:lnTo>
                    <a:lnTo>
                      <a:pt x="509" y="838"/>
                    </a:lnTo>
                    <a:lnTo>
                      <a:pt x="509" y="841"/>
                    </a:lnTo>
                    <a:lnTo>
                      <a:pt x="506" y="841"/>
                    </a:lnTo>
                    <a:lnTo>
                      <a:pt x="506" y="844"/>
                    </a:lnTo>
                    <a:lnTo>
                      <a:pt x="509" y="844"/>
                    </a:lnTo>
                    <a:lnTo>
                      <a:pt x="506" y="844"/>
                    </a:lnTo>
                    <a:lnTo>
                      <a:pt x="509" y="844"/>
                    </a:lnTo>
                    <a:lnTo>
                      <a:pt x="506" y="844"/>
                    </a:lnTo>
                    <a:lnTo>
                      <a:pt x="506" y="846"/>
                    </a:lnTo>
                    <a:lnTo>
                      <a:pt x="509" y="846"/>
                    </a:lnTo>
                    <a:lnTo>
                      <a:pt x="509" y="849"/>
                    </a:lnTo>
                    <a:lnTo>
                      <a:pt x="509" y="852"/>
                    </a:lnTo>
                    <a:lnTo>
                      <a:pt x="506" y="852"/>
                    </a:lnTo>
                    <a:lnTo>
                      <a:pt x="504" y="852"/>
                    </a:lnTo>
                    <a:lnTo>
                      <a:pt x="501" y="854"/>
                    </a:lnTo>
                    <a:lnTo>
                      <a:pt x="501" y="857"/>
                    </a:lnTo>
                    <a:lnTo>
                      <a:pt x="501" y="859"/>
                    </a:lnTo>
                    <a:lnTo>
                      <a:pt x="501" y="862"/>
                    </a:lnTo>
                    <a:lnTo>
                      <a:pt x="501" y="865"/>
                    </a:lnTo>
                    <a:lnTo>
                      <a:pt x="504" y="865"/>
                    </a:lnTo>
                    <a:lnTo>
                      <a:pt x="504" y="867"/>
                    </a:lnTo>
                    <a:lnTo>
                      <a:pt x="504" y="870"/>
                    </a:lnTo>
                    <a:lnTo>
                      <a:pt x="506" y="870"/>
                    </a:lnTo>
                    <a:lnTo>
                      <a:pt x="509" y="870"/>
                    </a:lnTo>
                    <a:lnTo>
                      <a:pt x="509" y="872"/>
                    </a:lnTo>
                    <a:lnTo>
                      <a:pt x="512" y="872"/>
                    </a:lnTo>
                    <a:lnTo>
                      <a:pt x="514" y="875"/>
                    </a:lnTo>
                    <a:lnTo>
                      <a:pt x="517" y="878"/>
                    </a:lnTo>
                    <a:lnTo>
                      <a:pt x="517" y="880"/>
                    </a:lnTo>
                    <a:lnTo>
                      <a:pt x="519" y="880"/>
                    </a:lnTo>
                    <a:lnTo>
                      <a:pt x="519" y="883"/>
                    </a:lnTo>
                    <a:lnTo>
                      <a:pt x="522" y="885"/>
                    </a:lnTo>
                    <a:lnTo>
                      <a:pt x="522" y="888"/>
                    </a:lnTo>
                    <a:lnTo>
                      <a:pt x="519" y="888"/>
                    </a:lnTo>
                    <a:lnTo>
                      <a:pt x="519" y="891"/>
                    </a:lnTo>
                    <a:lnTo>
                      <a:pt x="519" y="893"/>
                    </a:lnTo>
                    <a:lnTo>
                      <a:pt x="517" y="893"/>
                    </a:lnTo>
                    <a:lnTo>
                      <a:pt x="517" y="891"/>
                    </a:lnTo>
                    <a:lnTo>
                      <a:pt x="514" y="891"/>
                    </a:lnTo>
                    <a:lnTo>
                      <a:pt x="514" y="888"/>
                    </a:lnTo>
                    <a:lnTo>
                      <a:pt x="514" y="885"/>
                    </a:lnTo>
                    <a:lnTo>
                      <a:pt x="512" y="885"/>
                    </a:lnTo>
                    <a:lnTo>
                      <a:pt x="512" y="883"/>
                    </a:lnTo>
                    <a:lnTo>
                      <a:pt x="509" y="883"/>
                    </a:lnTo>
                    <a:lnTo>
                      <a:pt x="509" y="880"/>
                    </a:lnTo>
                    <a:lnTo>
                      <a:pt x="506" y="880"/>
                    </a:lnTo>
                    <a:lnTo>
                      <a:pt x="504" y="880"/>
                    </a:lnTo>
                    <a:lnTo>
                      <a:pt x="501" y="880"/>
                    </a:lnTo>
                    <a:lnTo>
                      <a:pt x="501" y="883"/>
                    </a:lnTo>
                    <a:lnTo>
                      <a:pt x="501" y="885"/>
                    </a:lnTo>
                    <a:lnTo>
                      <a:pt x="499" y="888"/>
                    </a:lnTo>
                    <a:lnTo>
                      <a:pt x="499" y="909"/>
                    </a:lnTo>
                    <a:lnTo>
                      <a:pt x="504" y="914"/>
                    </a:lnTo>
                    <a:lnTo>
                      <a:pt x="509" y="927"/>
                    </a:lnTo>
                    <a:lnTo>
                      <a:pt x="514" y="943"/>
                    </a:lnTo>
                    <a:lnTo>
                      <a:pt x="514" y="953"/>
                    </a:lnTo>
                    <a:lnTo>
                      <a:pt x="355" y="951"/>
                    </a:lnTo>
                    <a:lnTo>
                      <a:pt x="326" y="951"/>
                    </a:lnTo>
                    <a:lnTo>
                      <a:pt x="261" y="948"/>
                    </a:lnTo>
                    <a:lnTo>
                      <a:pt x="191" y="948"/>
                    </a:lnTo>
                    <a:lnTo>
                      <a:pt x="188" y="948"/>
                    </a:lnTo>
                    <a:lnTo>
                      <a:pt x="138" y="948"/>
                    </a:lnTo>
                    <a:lnTo>
                      <a:pt x="133" y="948"/>
                    </a:lnTo>
                    <a:lnTo>
                      <a:pt x="128" y="948"/>
                    </a:lnTo>
                    <a:lnTo>
                      <a:pt x="128" y="946"/>
                    </a:lnTo>
                    <a:lnTo>
                      <a:pt x="128" y="943"/>
                    </a:lnTo>
                    <a:lnTo>
                      <a:pt x="128" y="940"/>
                    </a:lnTo>
                    <a:lnTo>
                      <a:pt x="125" y="940"/>
                    </a:lnTo>
                    <a:lnTo>
                      <a:pt x="125" y="938"/>
                    </a:lnTo>
                    <a:lnTo>
                      <a:pt x="120" y="940"/>
                    </a:lnTo>
                    <a:lnTo>
                      <a:pt x="120" y="943"/>
                    </a:lnTo>
                    <a:lnTo>
                      <a:pt x="117" y="943"/>
                    </a:lnTo>
                    <a:lnTo>
                      <a:pt x="115" y="943"/>
                    </a:lnTo>
                    <a:lnTo>
                      <a:pt x="112" y="943"/>
                    </a:lnTo>
                    <a:lnTo>
                      <a:pt x="110" y="943"/>
                    </a:lnTo>
                    <a:lnTo>
                      <a:pt x="107" y="943"/>
                    </a:lnTo>
                    <a:lnTo>
                      <a:pt x="104" y="946"/>
                    </a:lnTo>
                    <a:lnTo>
                      <a:pt x="102" y="946"/>
                    </a:lnTo>
                    <a:lnTo>
                      <a:pt x="63" y="946"/>
                    </a:lnTo>
                    <a:lnTo>
                      <a:pt x="0" y="946"/>
                    </a:lnTo>
                    <a:lnTo>
                      <a:pt x="0" y="943"/>
                    </a:lnTo>
                    <a:lnTo>
                      <a:pt x="3" y="943"/>
                    </a:lnTo>
                    <a:lnTo>
                      <a:pt x="3" y="940"/>
                    </a:lnTo>
                    <a:lnTo>
                      <a:pt x="5" y="940"/>
                    </a:lnTo>
                    <a:lnTo>
                      <a:pt x="5" y="938"/>
                    </a:lnTo>
                    <a:lnTo>
                      <a:pt x="8" y="938"/>
                    </a:lnTo>
                    <a:lnTo>
                      <a:pt x="8" y="935"/>
                    </a:lnTo>
                    <a:lnTo>
                      <a:pt x="10" y="935"/>
                    </a:lnTo>
                    <a:lnTo>
                      <a:pt x="10" y="932"/>
                    </a:lnTo>
                    <a:lnTo>
                      <a:pt x="13" y="930"/>
                    </a:lnTo>
                    <a:lnTo>
                      <a:pt x="13" y="927"/>
                    </a:lnTo>
                    <a:lnTo>
                      <a:pt x="16" y="927"/>
                    </a:lnTo>
                    <a:lnTo>
                      <a:pt x="16" y="925"/>
                    </a:lnTo>
                    <a:lnTo>
                      <a:pt x="18" y="919"/>
                    </a:lnTo>
                    <a:lnTo>
                      <a:pt x="21" y="919"/>
                    </a:lnTo>
                    <a:lnTo>
                      <a:pt x="21" y="917"/>
                    </a:lnTo>
                    <a:lnTo>
                      <a:pt x="21" y="914"/>
                    </a:lnTo>
                    <a:lnTo>
                      <a:pt x="18" y="914"/>
                    </a:lnTo>
                    <a:lnTo>
                      <a:pt x="18" y="912"/>
                    </a:lnTo>
                    <a:lnTo>
                      <a:pt x="18" y="909"/>
                    </a:lnTo>
                    <a:lnTo>
                      <a:pt x="16" y="909"/>
                    </a:lnTo>
                    <a:lnTo>
                      <a:pt x="13" y="906"/>
                    </a:lnTo>
                    <a:lnTo>
                      <a:pt x="10" y="906"/>
                    </a:lnTo>
                    <a:lnTo>
                      <a:pt x="16" y="901"/>
                    </a:lnTo>
                    <a:lnTo>
                      <a:pt x="18" y="899"/>
                    </a:lnTo>
                    <a:lnTo>
                      <a:pt x="18" y="896"/>
                    </a:lnTo>
                    <a:lnTo>
                      <a:pt x="18" y="893"/>
                    </a:lnTo>
                    <a:lnTo>
                      <a:pt x="21" y="893"/>
                    </a:lnTo>
                    <a:lnTo>
                      <a:pt x="24" y="893"/>
                    </a:lnTo>
                    <a:lnTo>
                      <a:pt x="24" y="896"/>
                    </a:lnTo>
                    <a:lnTo>
                      <a:pt x="26" y="896"/>
                    </a:lnTo>
                    <a:lnTo>
                      <a:pt x="29" y="896"/>
                    </a:lnTo>
                    <a:lnTo>
                      <a:pt x="31" y="896"/>
                    </a:lnTo>
                    <a:lnTo>
                      <a:pt x="31" y="893"/>
                    </a:lnTo>
                    <a:lnTo>
                      <a:pt x="31" y="891"/>
                    </a:lnTo>
                    <a:lnTo>
                      <a:pt x="34" y="891"/>
                    </a:lnTo>
                    <a:lnTo>
                      <a:pt x="34" y="888"/>
                    </a:lnTo>
                    <a:lnTo>
                      <a:pt x="37" y="888"/>
                    </a:lnTo>
                    <a:lnTo>
                      <a:pt x="37" y="885"/>
                    </a:lnTo>
                    <a:lnTo>
                      <a:pt x="39" y="885"/>
                    </a:lnTo>
                    <a:lnTo>
                      <a:pt x="42" y="885"/>
                    </a:lnTo>
                    <a:lnTo>
                      <a:pt x="44" y="885"/>
                    </a:lnTo>
                    <a:lnTo>
                      <a:pt x="47" y="885"/>
                    </a:lnTo>
                    <a:lnTo>
                      <a:pt x="47" y="888"/>
                    </a:lnTo>
                    <a:lnTo>
                      <a:pt x="50" y="888"/>
                    </a:lnTo>
                    <a:lnTo>
                      <a:pt x="52" y="888"/>
                    </a:lnTo>
                    <a:lnTo>
                      <a:pt x="52" y="885"/>
                    </a:lnTo>
                    <a:lnTo>
                      <a:pt x="55" y="885"/>
                    </a:lnTo>
                    <a:lnTo>
                      <a:pt x="57" y="885"/>
                    </a:lnTo>
                    <a:lnTo>
                      <a:pt x="60" y="885"/>
                    </a:lnTo>
                    <a:lnTo>
                      <a:pt x="63" y="883"/>
                    </a:lnTo>
                    <a:lnTo>
                      <a:pt x="65" y="883"/>
                    </a:lnTo>
                    <a:lnTo>
                      <a:pt x="65" y="880"/>
                    </a:lnTo>
                    <a:lnTo>
                      <a:pt x="68" y="880"/>
                    </a:lnTo>
                    <a:lnTo>
                      <a:pt x="71" y="880"/>
                    </a:lnTo>
                    <a:lnTo>
                      <a:pt x="71" y="878"/>
                    </a:lnTo>
                    <a:lnTo>
                      <a:pt x="71" y="875"/>
                    </a:lnTo>
                    <a:lnTo>
                      <a:pt x="73" y="875"/>
                    </a:lnTo>
                    <a:lnTo>
                      <a:pt x="76" y="875"/>
                    </a:lnTo>
                    <a:lnTo>
                      <a:pt x="78" y="872"/>
                    </a:lnTo>
                    <a:lnTo>
                      <a:pt x="84" y="870"/>
                    </a:lnTo>
                    <a:lnTo>
                      <a:pt x="86" y="870"/>
                    </a:lnTo>
                    <a:lnTo>
                      <a:pt x="89" y="867"/>
                    </a:lnTo>
                    <a:lnTo>
                      <a:pt x="94" y="865"/>
                    </a:lnTo>
                    <a:lnTo>
                      <a:pt x="97" y="865"/>
                    </a:lnTo>
                    <a:lnTo>
                      <a:pt x="99" y="862"/>
                    </a:lnTo>
                    <a:lnTo>
                      <a:pt x="102" y="862"/>
                    </a:lnTo>
                    <a:lnTo>
                      <a:pt x="110" y="857"/>
                    </a:lnTo>
                    <a:lnTo>
                      <a:pt x="112" y="857"/>
                    </a:lnTo>
                    <a:lnTo>
                      <a:pt x="115" y="852"/>
                    </a:lnTo>
                    <a:lnTo>
                      <a:pt x="115" y="849"/>
                    </a:lnTo>
                    <a:lnTo>
                      <a:pt x="117" y="849"/>
                    </a:lnTo>
                    <a:lnTo>
                      <a:pt x="120" y="846"/>
                    </a:lnTo>
                    <a:lnTo>
                      <a:pt x="123" y="846"/>
                    </a:lnTo>
                    <a:lnTo>
                      <a:pt x="133" y="846"/>
                    </a:lnTo>
                    <a:lnTo>
                      <a:pt x="136" y="846"/>
                    </a:lnTo>
                    <a:lnTo>
                      <a:pt x="138" y="846"/>
                    </a:lnTo>
                    <a:lnTo>
                      <a:pt x="138" y="844"/>
                    </a:lnTo>
                    <a:lnTo>
                      <a:pt x="141" y="844"/>
                    </a:lnTo>
                    <a:lnTo>
                      <a:pt x="141" y="841"/>
                    </a:lnTo>
                    <a:lnTo>
                      <a:pt x="144" y="841"/>
                    </a:lnTo>
                    <a:lnTo>
                      <a:pt x="144" y="838"/>
                    </a:lnTo>
                    <a:lnTo>
                      <a:pt x="141" y="838"/>
                    </a:lnTo>
                    <a:lnTo>
                      <a:pt x="141" y="836"/>
                    </a:lnTo>
                    <a:lnTo>
                      <a:pt x="141" y="833"/>
                    </a:lnTo>
                    <a:lnTo>
                      <a:pt x="138" y="833"/>
                    </a:lnTo>
                    <a:lnTo>
                      <a:pt x="141" y="833"/>
                    </a:lnTo>
                    <a:lnTo>
                      <a:pt x="141" y="831"/>
                    </a:lnTo>
                    <a:lnTo>
                      <a:pt x="141" y="828"/>
                    </a:lnTo>
                    <a:lnTo>
                      <a:pt x="138" y="828"/>
                    </a:lnTo>
                    <a:lnTo>
                      <a:pt x="138" y="825"/>
                    </a:lnTo>
                    <a:lnTo>
                      <a:pt x="138" y="823"/>
                    </a:lnTo>
                    <a:lnTo>
                      <a:pt x="138" y="820"/>
                    </a:lnTo>
                    <a:lnTo>
                      <a:pt x="141" y="820"/>
                    </a:lnTo>
                    <a:lnTo>
                      <a:pt x="144" y="820"/>
                    </a:lnTo>
                    <a:lnTo>
                      <a:pt x="144" y="818"/>
                    </a:lnTo>
                    <a:lnTo>
                      <a:pt x="146" y="818"/>
                    </a:lnTo>
                    <a:lnTo>
                      <a:pt x="146" y="815"/>
                    </a:lnTo>
                    <a:lnTo>
                      <a:pt x="149" y="815"/>
                    </a:lnTo>
                    <a:lnTo>
                      <a:pt x="149" y="818"/>
                    </a:lnTo>
                    <a:lnTo>
                      <a:pt x="149" y="815"/>
                    </a:lnTo>
                    <a:lnTo>
                      <a:pt x="151" y="815"/>
                    </a:lnTo>
                    <a:lnTo>
                      <a:pt x="154" y="815"/>
                    </a:lnTo>
                    <a:lnTo>
                      <a:pt x="157" y="815"/>
                    </a:lnTo>
                    <a:lnTo>
                      <a:pt x="159" y="815"/>
                    </a:lnTo>
                    <a:lnTo>
                      <a:pt x="159" y="812"/>
                    </a:lnTo>
                    <a:lnTo>
                      <a:pt x="162" y="812"/>
                    </a:lnTo>
                    <a:lnTo>
                      <a:pt x="164" y="812"/>
                    </a:lnTo>
                    <a:lnTo>
                      <a:pt x="164" y="810"/>
                    </a:lnTo>
                    <a:lnTo>
                      <a:pt x="167" y="810"/>
                    </a:lnTo>
                    <a:lnTo>
                      <a:pt x="167" y="812"/>
                    </a:lnTo>
                    <a:lnTo>
                      <a:pt x="167" y="810"/>
                    </a:lnTo>
                    <a:lnTo>
                      <a:pt x="170" y="810"/>
                    </a:lnTo>
                    <a:lnTo>
                      <a:pt x="172" y="810"/>
                    </a:lnTo>
                    <a:lnTo>
                      <a:pt x="172" y="812"/>
                    </a:lnTo>
                    <a:lnTo>
                      <a:pt x="175" y="812"/>
                    </a:lnTo>
                    <a:lnTo>
                      <a:pt x="175" y="810"/>
                    </a:lnTo>
                    <a:lnTo>
                      <a:pt x="175" y="812"/>
                    </a:lnTo>
                    <a:lnTo>
                      <a:pt x="178" y="812"/>
                    </a:lnTo>
                    <a:lnTo>
                      <a:pt x="180" y="812"/>
                    </a:lnTo>
                    <a:lnTo>
                      <a:pt x="183" y="812"/>
                    </a:lnTo>
                    <a:lnTo>
                      <a:pt x="185" y="812"/>
                    </a:lnTo>
                    <a:lnTo>
                      <a:pt x="185" y="810"/>
                    </a:lnTo>
                    <a:lnTo>
                      <a:pt x="188" y="810"/>
                    </a:lnTo>
                    <a:lnTo>
                      <a:pt x="188" y="807"/>
                    </a:lnTo>
                    <a:lnTo>
                      <a:pt x="191" y="807"/>
                    </a:lnTo>
                    <a:lnTo>
                      <a:pt x="191" y="804"/>
                    </a:lnTo>
                    <a:lnTo>
                      <a:pt x="193" y="804"/>
                    </a:lnTo>
                    <a:lnTo>
                      <a:pt x="193" y="802"/>
                    </a:lnTo>
                    <a:lnTo>
                      <a:pt x="196" y="802"/>
                    </a:lnTo>
                    <a:lnTo>
                      <a:pt x="196" y="799"/>
                    </a:lnTo>
                    <a:lnTo>
                      <a:pt x="198" y="799"/>
                    </a:lnTo>
                    <a:lnTo>
                      <a:pt x="198" y="797"/>
                    </a:lnTo>
                    <a:lnTo>
                      <a:pt x="198" y="794"/>
                    </a:lnTo>
                    <a:lnTo>
                      <a:pt x="201" y="794"/>
                    </a:lnTo>
                    <a:lnTo>
                      <a:pt x="201" y="791"/>
                    </a:lnTo>
                    <a:lnTo>
                      <a:pt x="201" y="789"/>
                    </a:lnTo>
                    <a:lnTo>
                      <a:pt x="201" y="786"/>
                    </a:lnTo>
                    <a:lnTo>
                      <a:pt x="201" y="784"/>
                    </a:lnTo>
                    <a:lnTo>
                      <a:pt x="204" y="784"/>
                    </a:lnTo>
                    <a:lnTo>
                      <a:pt x="204" y="781"/>
                    </a:lnTo>
                    <a:lnTo>
                      <a:pt x="206" y="781"/>
                    </a:lnTo>
                    <a:lnTo>
                      <a:pt x="206" y="778"/>
                    </a:lnTo>
                    <a:lnTo>
                      <a:pt x="209" y="778"/>
                    </a:lnTo>
                    <a:lnTo>
                      <a:pt x="209" y="776"/>
                    </a:lnTo>
                    <a:lnTo>
                      <a:pt x="209" y="773"/>
                    </a:lnTo>
                    <a:lnTo>
                      <a:pt x="211" y="773"/>
                    </a:lnTo>
                    <a:lnTo>
                      <a:pt x="211" y="771"/>
                    </a:lnTo>
                    <a:lnTo>
                      <a:pt x="214" y="771"/>
                    </a:lnTo>
                    <a:lnTo>
                      <a:pt x="214" y="773"/>
                    </a:lnTo>
                    <a:lnTo>
                      <a:pt x="217" y="773"/>
                    </a:lnTo>
                    <a:lnTo>
                      <a:pt x="217" y="776"/>
                    </a:lnTo>
                    <a:lnTo>
                      <a:pt x="219" y="776"/>
                    </a:lnTo>
                    <a:lnTo>
                      <a:pt x="217" y="776"/>
                    </a:lnTo>
                    <a:lnTo>
                      <a:pt x="217" y="778"/>
                    </a:lnTo>
                    <a:lnTo>
                      <a:pt x="219" y="778"/>
                    </a:lnTo>
                    <a:lnTo>
                      <a:pt x="219" y="781"/>
                    </a:lnTo>
                    <a:lnTo>
                      <a:pt x="219" y="784"/>
                    </a:lnTo>
                    <a:lnTo>
                      <a:pt x="222" y="784"/>
                    </a:lnTo>
                    <a:lnTo>
                      <a:pt x="225" y="784"/>
                    </a:lnTo>
                    <a:lnTo>
                      <a:pt x="225" y="786"/>
                    </a:lnTo>
                    <a:lnTo>
                      <a:pt x="227" y="786"/>
                    </a:lnTo>
                    <a:lnTo>
                      <a:pt x="230" y="786"/>
                    </a:lnTo>
                    <a:lnTo>
                      <a:pt x="232" y="784"/>
                    </a:lnTo>
                    <a:lnTo>
                      <a:pt x="235" y="784"/>
                    </a:lnTo>
                    <a:lnTo>
                      <a:pt x="235" y="781"/>
                    </a:lnTo>
                    <a:lnTo>
                      <a:pt x="238" y="781"/>
                    </a:lnTo>
                    <a:lnTo>
                      <a:pt x="238" y="784"/>
                    </a:lnTo>
                    <a:lnTo>
                      <a:pt x="240" y="784"/>
                    </a:lnTo>
                    <a:lnTo>
                      <a:pt x="243" y="784"/>
                    </a:lnTo>
                    <a:lnTo>
                      <a:pt x="243" y="781"/>
                    </a:lnTo>
                    <a:lnTo>
                      <a:pt x="245" y="781"/>
                    </a:lnTo>
                    <a:lnTo>
                      <a:pt x="245" y="778"/>
                    </a:lnTo>
                    <a:lnTo>
                      <a:pt x="248" y="778"/>
                    </a:lnTo>
                    <a:lnTo>
                      <a:pt x="248" y="781"/>
                    </a:lnTo>
                    <a:lnTo>
                      <a:pt x="251" y="781"/>
                    </a:lnTo>
                    <a:lnTo>
                      <a:pt x="251" y="784"/>
                    </a:lnTo>
                    <a:lnTo>
                      <a:pt x="248" y="784"/>
                    </a:lnTo>
                    <a:lnTo>
                      <a:pt x="248" y="786"/>
                    </a:lnTo>
                    <a:lnTo>
                      <a:pt x="245" y="786"/>
                    </a:lnTo>
                    <a:lnTo>
                      <a:pt x="245" y="789"/>
                    </a:lnTo>
                    <a:lnTo>
                      <a:pt x="243" y="789"/>
                    </a:lnTo>
                    <a:lnTo>
                      <a:pt x="243" y="791"/>
                    </a:lnTo>
                    <a:lnTo>
                      <a:pt x="240" y="791"/>
                    </a:lnTo>
                    <a:lnTo>
                      <a:pt x="238" y="791"/>
                    </a:lnTo>
                    <a:lnTo>
                      <a:pt x="238" y="794"/>
                    </a:lnTo>
                    <a:lnTo>
                      <a:pt x="238" y="797"/>
                    </a:lnTo>
                    <a:lnTo>
                      <a:pt x="238" y="799"/>
                    </a:lnTo>
                    <a:lnTo>
                      <a:pt x="238" y="802"/>
                    </a:lnTo>
                    <a:lnTo>
                      <a:pt x="238" y="804"/>
                    </a:lnTo>
                    <a:lnTo>
                      <a:pt x="235" y="804"/>
                    </a:lnTo>
                    <a:lnTo>
                      <a:pt x="235" y="807"/>
                    </a:lnTo>
                    <a:lnTo>
                      <a:pt x="235" y="810"/>
                    </a:lnTo>
                    <a:lnTo>
                      <a:pt x="235" y="812"/>
                    </a:lnTo>
                    <a:lnTo>
                      <a:pt x="235" y="815"/>
                    </a:lnTo>
                    <a:lnTo>
                      <a:pt x="232" y="815"/>
                    </a:lnTo>
                    <a:lnTo>
                      <a:pt x="232" y="818"/>
                    </a:lnTo>
                    <a:lnTo>
                      <a:pt x="230" y="818"/>
                    </a:lnTo>
                    <a:lnTo>
                      <a:pt x="230" y="820"/>
                    </a:lnTo>
                    <a:lnTo>
                      <a:pt x="230" y="823"/>
                    </a:lnTo>
                    <a:lnTo>
                      <a:pt x="230" y="825"/>
                    </a:lnTo>
                    <a:lnTo>
                      <a:pt x="227" y="825"/>
                    </a:lnTo>
                    <a:lnTo>
                      <a:pt x="225" y="825"/>
                    </a:lnTo>
                    <a:lnTo>
                      <a:pt x="225" y="828"/>
                    </a:lnTo>
                    <a:lnTo>
                      <a:pt x="222" y="828"/>
                    </a:lnTo>
                    <a:lnTo>
                      <a:pt x="222" y="831"/>
                    </a:lnTo>
                    <a:lnTo>
                      <a:pt x="219" y="831"/>
                    </a:lnTo>
                    <a:lnTo>
                      <a:pt x="219" y="833"/>
                    </a:lnTo>
                    <a:lnTo>
                      <a:pt x="217" y="833"/>
                    </a:lnTo>
                    <a:lnTo>
                      <a:pt x="217" y="836"/>
                    </a:lnTo>
                    <a:lnTo>
                      <a:pt x="219" y="836"/>
                    </a:lnTo>
                    <a:lnTo>
                      <a:pt x="217" y="836"/>
                    </a:lnTo>
                    <a:lnTo>
                      <a:pt x="217" y="838"/>
                    </a:lnTo>
                    <a:lnTo>
                      <a:pt x="219" y="838"/>
                    </a:lnTo>
                    <a:lnTo>
                      <a:pt x="219" y="841"/>
                    </a:lnTo>
                    <a:lnTo>
                      <a:pt x="222" y="841"/>
                    </a:lnTo>
                    <a:lnTo>
                      <a:pt x="225" y="841"/>
                    </a:lnTo>
                    <a:lnTo>
                      <a:pt x="225" y="838"/>
                    </a:lnTo>
                    <a:lnTo>
                      <a:pt x="227" y="838"/>
                    </a:lnTo>
                    <a:lnTo>
                      <a:pt x="230" y="838"/>
                    </a:lnTo>
                    <a:lnTo>
                      <a:pt x="232" y="838"/>
                    </a:lnTo>
                    <a:lnTo>
                      <a:pt x="232" y="836"/>
                    </a:lnTo>
                    <a:lnTo>
                      <a:pt x="235" y="836"/>
                    </a:lnTo>
                    <a:lnTo>
                      <a:pt x="238" y="833"/>
                    </a:lnTo>
                    <a:lnTo>
                      <a:pt x="240" y="833"/>
                    </a:lnTo>
                    <a:lnTo>
                      <a:pt x="243" y="831"/>
                    </a:lnTo>
                    <a:lnTo>
                      <a:pt x="245" y="831"/>
                    </a:lnTo>
                    <a:lnTo>
                      <a:pt x="245" y="828"/>
                    </a:lnTo>
                    <a:lnTo>
                      <a:pt x="248" y="828"/>
                    </a:lnTo>
                    <a:lnTo>
                      <a:pt x="248" y="825"/>
                    </a:lnTo>
                    <a:lnTo>
                      <a:pt x="251" y="825"/>
                    </a:lnTo>
                    <a:lnTo>
                      <a:pt x="251" y="823"/>
                    </a:lnTo>
                    <a:lnTo>
                      <a:pt x="253" y="823"/>
                    </a:lnTo>
                    <a:lnTo>
                      <a:pt x="256" y="820"/>
                    </a:lnTo>
                    <a:lnTo>
                      <a:pt x="256" y="818"/>
                    </a:lnTo>
                    <a:lnTo>
                      <a:pt x="258" y="818"/>
                    </a:lnTo>
                    <a:lnTo>
                      <a:pt x="258" y="815"/>
                    </a:lnTo>
                    <a:lnTo>
                      <a:pt x="261" y="815"/>
                    </a:lnTo>
                    <a:lnTo>
                      <a:pt x="266" y="810"/>
                    </a:lnTo>
                    <a:lnTo>
                      <a:pt x="269" y="807"/>
                    </a:lnTo>
                    <a:lnTo>
                      <a:pt x="269" y="804"/>
                    </a:lnTo>
                    <a:lnTo>
                      <a:pt x="269" y="802"/>
                    </a:lnTo>
                    <a:lnTo>
                      <a:pt x="271" y="802"/>
                    </a:lnTo>
                    <a:lnTo>
                      <a:pt x="271" y="799"/>
                    </a:lnTo>
                    <a:lnTo>
                      <a:pt x="274" y="799"/>
                    </a:lnTo>
                    <a:lnTo>
                      <a:pt x="274" y="797"/>
                    </a:lnTo>
                    <a:lnTo>
                      <a:pt x="277" y="797"/>
                    </a:lnTo>
                    <a:lnTo>
                      <a:pt x="277" y="794"/>
                    </a:lnTo>
                    <a:lnTo>
                      <a:pt x="277" y="791"/>
                    </a:lnTo>
                    <a:lnTo>
                      <a:pt x="277" y="789"/>
                    </a:lnTo>
                    <a:lnTo>
                      <a:pt x="277" y="786"/>
                    </a:lnTo>
                    <a:lnTo>
                      <a:pt x="277" y="784"/>
                    </a:lnTo>
                    <a:lnTo>
                      <a:pt x="279" y="784"/>
                    </a:lnTo>
                    <a:lnTo>
                      <a:pt x="277" y="784"/>
                    </a:lnTo>
                    <a:lnTo>
                      <a:pt x="277" y="781"/>
                    </a:lnTo>
                    <a:lnTo>
                      <a:pt x="277" y="778"/>
                    </a:lnTo>
                    <a:lnTo>
                      <a:pt x="277" y="776"/>
                    </a:lnTo>
                    <a:lnTo>
                      <a:pt x="279" y="773"/>
                    </a:lnTo>
                    <a:lnTo>
                      <a:pt x="282" y="771"/>
                    </a:lnTo>
                    <a:lnTo>
                      <a:pt x="285" y="768"/>
                    </a:lnTo>
                    <a:lnTo>
                      <a:pt x="287" y="765"/>
                    </a:lnTo>
                    <a:lnTo>
                      <a:pt x="290" y="763"/>
                    </a:lnTo>
                    <a:lnTo>
                      <a:pt x="292" y="760"/>
                    </a:lnTo>
                    <a:lnTo>
                      <a:pt x="295" y="757"/>
                    </a:lnTo>
                    <a:lnTo>
                      <a:pt x="295" y="755"/>
                    </a:lnTo>
                    <a:lnTo>
                      <a:pt x="298" y="755"/>
                    </a:lnTo>
                    <a:lnTo>
                      <a:pt x="298" y="752"/>
                    </a:lnTo>
                    <a:lnTo>
                      <a:pt x="298" y="750"/>
                    </a:lnTo>
                    <a:lnTo>
                      <a:pt x="300" y="750"/>
                    </a:lnTo>
                    <a:lnTo>
                      <a:pt x="300" y="747"/>
                    </a:lnTo>
                    <a:lnTo>
                      <a:pt x="303" y="747"/>
                    </a:lnTo>
                    <a:lnTo>
                      <a:pt x="303" y="744"/>
                    </a:lnTo>
                    <a:lnTo>
                      <a:pt x="305" y="744"/>
                    </a:lnTo>
                    <a:lnTo>
                      <a:pt x="305" y="742"/>
                    </a:lnTo>
                    <a:lnTo>
                      <a:pt x="308" y="742"/>
                    </a:lnTo>
                    <a:lnTo>
                      <a:pt x="311" y="742"/>
                    </a:lnTo>
                    <a:lnTo>
                      <a:pt x="313" y="742"/>
                    </a:lnTo>
                    <a:lnTo>
                      <a:pt x="313" y="744"/>
                    </a:lnTo>
                    <a:lnTo>
                      <a:pt x="316" y="744"/>
                    </a:lnTo>
                    <a:lnTo>
                      <a:pt x="318" y="744"/>
                    </a:lnTo>
                    <a:lnTo>
                      <a:pt x="321" y="747"/>
                    </a:lnTo>
                    <a:lnTo>
                      <a:pt x="321" y="750"/>
                    </a:lnTo>
                    <a:lnTo>
                      <a:pt x="321" y="747"/>
                    </a:lnTo>
                    <a:lnTo>
                      <a:pt x="324" y="747"/>
                    </a:lnTo>
                    <a:lnTo>
                      <a:pt x="326" y="747"/>
                    </a:lnTo>
                    <a:lnTo>
                      <a:pt x="329" y="744"/>
                    </a:lnTo>
                    <a:lnTo>
                      <a:pt x="332" y="744"/>
                    </a:lnTo>
                    <a:lnTo>
                      <a:pt x="332" y="742"/>
                    </a:lnTo>
                    <a:lnTo>
                      <a:pt x="334" y="742"/>
                    </a:lnTo>
                    <a:lnTo>
                      <a:pt x="337" y="742"/>
                    </a:lnTo>
                    <a:lnTo>
                      <a:pt x="345" y="737"/>
                    </a:lnTo>
                    <a:lnTo>
                      <a:pt x="347" y="734"/>
                    </a:lnTo>
                    <a:lnTo>
                      <a:pt x="350" y="734"/>
                    </a:lnTo>
                    <a:lnTo>
                      <a:pt x="350" y="731"/>
                    </a:lnTo>
                    <a:lnTo>
                      <a:pt x="352" y="731"/>
                    </a:lnTo>
                    <a:lnTo>
                      <a:pt x="355" y="729"/>
                    </a:lnTo>
                    <a:lnTo>
                      <a:pt x="358" y="729"/>
                    </a:lnTo>
                    <a:lnTo>
                      <a:pt x="360" y="729"/>
                    </a:lnTo>
                    <a:lnTo>
                      <a:pt x="360" y="726"/>
                    </a:lnTo>
                    <a:lnTo>
                      <a:pt x="363" y="726"/>
                    </a:lnTo>
                    <a:lnTo>
                      <a:pt x="363" y="724"/>
                    </a:lnTo>
                    <a:lnTo>
                      <a:pt x="365" y="724"/>
                    </a:lnTo>
                    <a:lnTo>
                      <a:pt x="368" y="724"/>
                    </a:lnTo>
                    <a:lnTo>
                      <a:pt x="368" y="721"/>
                    </a:lnTo>
                    <a:lnTo>
                      <a:pt x="371" y="721"/>
                    </a:lnTo>
                    <a:lnTo>
                      <a:pt x="371" y="718"/>
                    </a:lnTo>
                    <a:lnTo>
                      <a:pt x="371" y="716"/>
                    </a:lnTo>
                    <a:lnTo>
                      <a:pt x="373" y="713"/>
                    </a:lnTo>
                    <a:lnTo>
                      <a:pt x="376" y="713"/>
                    </a:lnTo>
                    <a:lnTo>
                      <a:pt x="379" y="710"/>
                    </a:lnTo>
                    <a:lnTo>
                      <a:pt x="379" y="708"/>
                    </a:lnTo>
                    <a:lnTo>
                      <a:pt x="379" y="705"/>
                    </a:lnTo>
                    <a:lnTo>
                      <a:pt x="381" y="705"/>
                    </a:lnTo>
                    <a:lnTo>
                      <a:pt x="384" y="705"/>
                    </a:lnTo>
                    <a:lnTo>
                      <a:pt x="384" y="703"/>
                    </a:lnTo>
                    <a:lnTo>
                      <a:pt x="384" y="700"/>
                    </a:lnTo>
                    <a:lnTo>
                      <a:pt x="392" y="700"/>
                    </a:lnTo>
                    <a:lnTo>
                      <a:pt x="394" y="703"/>
                    </a:lnTo>
                    <a:lnTo>
                      <a:pt x="397" y="703"/>
                    </a:lnTo>
                    <a:lnTo>
                      <a:pt x="399" y="703"/>
                    </a:lnTo>
                    <a:lnTo>
                      <a:pt x="399" y="697"/>
                    </a:lnTo>
                    <a:lnTo>
                      <a:pt x="399" y="695"/>
                    </a:lnTo>
                    <a:lnTo>
                      <a:pt x="399" y="692"/>
                    </a:lnTo>
                    <a:lnTo>
                      <a:pt x="402" y="692"/>
                    </a:lnTo>
                    <a:lnTo>
                      <a:pt x="402" y="690"/>
                    </a:lnTo>
                    <a:lnTo>
                      <a:pt x="399" y="690"/>
                    </a:lnTo>
                    <a:lnTo>
                      <a:pt x="405" y="690"/>
                    </a:lnTo>
                    <a:lnTo>
                      <a:pt x="410" y="687"/>
                    </a:lnTo>
                    <a:lnTo>
                      <a:pt x="410" y="684"/>
                    </a:lnTo>
                    <a:lnTo>
                      <a:pt x="410" y="682"/>
                    </a:lnTo>
                    <a:lnTo>
                      <a:pt x="410" y="679"/>
                    </a:lnTo>
                    <a:lnTo>
                      <a:pt x="410" y="682"/>
                    </a:lnTo>
                    <a:lnTo>
                      <a:pt x="412" y="684"/>
                    </a:lnTo>
                    <a:lnTo>
                      <a:pt x="410" y="684"/>
                    </a:lnTo>
                    <a:lnTo>
                      <a:pt x="412" y="684"/>
                    </a:lnTo>
                    <a:lnTo>
                      <a:pt x="412" y="682"/>
                    </a:lnTo>
                    <a:lnTo>
                      <a:pt x="412" y="679"/>
                    </a:lnTo>
                    <a:lnTo>
                      <a:pt x="412" y="682"/>
                    </a:lnTo>
                    <a:lnTo>
                      <a:pt x="412" y="684"/>
                    </a:lnTo>
                    <a:lnTo>
                      <a:pt x="415" y="684"/>
                    </a:lnTo>
                    <a:lnTo>
                      <a:pt x="418" y="684"/>
                    </a:lnTo>
                    <a:lnTo>
                      <a:pt x="420" y="682"/>
                    </a:lnTo>
                    <a:lnTo>
                      <a:pt x="423" y="682"/>
                    </a:lnTo>
                    <a:lnTo>
                      <a:pt x="423" y="679"/>
                    </a:lnTo>
                    <a:lnTo>
                      <a:pt x="423" y="677"/>
                    </a:lnTo>
                    <a:lnTo>
                      <a:pt x="423" y="674"/>
                    </a:lnTo>
                    <a:lnTo>
                      <a:pt x="423" y="671"/>
                    </a:lnTo>
                    <a:lnTo>
                      <a:pt x="420" y="671"/>
                    </a:lnTo>
                    <a:lnTo>
                      <a:pt x="420" y="669"/>
                    </a:lnTo>
                    <a:lnTo>
                      <a:pt x="418" y="669"/>
                    </a:lnTo>
                    <a:lnTo>
                      <a:pt x="420" y="666"/>
                    </a:lnTo>
                    <a:lnTo>
                      <a:pt x="418" y="666"/>
                    </a:lnTo>
                    <a:lnTo>
                      <a:pt x="418" y="663"/>
                    </a:lnTo>
                    <a:lnTo>
                      <a:pt x="418" y="661"/>
                    </a:lnTo>
                    <a:lnTo>
                      <a:pt x="420" y="661"/>
                    </a:lnTo>
                    <a:lnTo>
                      <a:pt x="420" y="658"/>
                    </a:lnTo>
                    <a:lnTo>
                      <a:pt x="423" y="658"/>
                    </a:lnTo>
                    <a:lnTo>
                      <a:pt x="423" y="656"/>
                    </a:lnTo>
                    <a:lnTo>
                      <a:pt x="420" y="656"/>
                    </a:lnTo>
                    <a:lnTo>
                      <a:pt x="420" y="653"/>
                    </a:lnTo>
                    <a:lnTo>
                      <a:pt x="420" y="650"/>
                    </a:lnTo>
                    <a:lnTo>
                      <a:pt x="423" y="650"/>
                    </a:lnTo>
                    <a:lnTo>
                      <a:pt x="423" y="648"/>
                    </a:lnTo>
                    <a:lnTo>
                      <a:pt x="425" y="648"/>
                    </a:lnTo>
                    <a:lnTo>
                      <a:pt x="425" y="645"/>
                    </a:lnTo>
                    <a:lnTo>
                      <a:pt x="428" y="645"/>
                    </a:lnTo>
                    <a:lnTo>
                      <a:pt x="428" y="643"/>
                    </a:lnTo>
                    <a:lnTo>
                      <a:pt x="431" y="643"/>
                    </a:lnTo>
                    <a:lnTo>
                      <a:pt x="433" y="643"/>
                    </a:lnTo>
                    <a:close/>
                    <a:moveTo>
                      <a:pt x="619" y="635"/>
                    </a:moveTo>
                    <a:lnTo>
                      <a:pt x="616" y="635"/>
                    </a:lnTo>
                    <a:lnTo>
                      <a:pt x="616" y="632"/>
                    </a:lnTo>
                    <a:lnTo>
                      <a:pt x="613" y="632"/>
                    </a:lnTo>
                    <a:lnTo>
                      <a:pt x="613" y="629"/>
                    </a:lnTo>
                    <a:lnTo>
                      <a:pt x="611" y="627"/>
                    </a:lnTo>
                    <a:lnTo>
                      <a:pt x="611" y="624"/>
                    </a:lnTo>
                    <a:lnTo>
                      <a:pt x="611" y="622"/>
                    </a:lnTo>
                    <a:lnTo>
                      <a:pt x="613" y="622"/>
                    </a:lnTo>
                    <a:lnTo>
                      <a:pt x="613" y="619"/>
                    </a:lnTo>
                    <a:lnTo>
                      <a:pt x="616" y="619"/>
                    </a:lnTo>
                    <a:lnTo>
                      <a:pt x="616" y="616"/>
                    </a:lnTo>
                    <a:lnTo>
                      <a:pt x="619" y="616"/>
                    </a:lnTo>
                    <a:lnTo>
                      <a:pt x="619" y="619"/>
                    </a:lnTo>
                    <a:lnTo>
                      <a:pt x="619" y="622"/>
                    </a:lnTo>
                    <a:lnTo>
                      <a:pt x="621" y="622"/>
                    </a:lnTo>
                    <a:lnTo>
                      <a:pt x="621" y="624"/>
                    </a:lnTo>
                    <a:lnTo>
                      <a:pt x="624" y="624"/>
                    </a:lnTo>
                    <a:lnTo>
                      <a:pt x="624" y="627"/>
                    </a:lnTo>
                    <a:lnTo>
                      <a:pt x="624" y="629"/>
                    </a:lnTo>
                    <a:lnTo>
                      <a:pt x="624" y="632"/>
                    </a:lnTo>
                    <a:lnTo>
                      <a:pt x="621" y="632"/>
                    </a:lnTo>
                    <a:lnTo>
                      <a:pt x="621" y="635"/>
                    </a:lnTo>
                    <a:lnTo>
                      <a:pt x="619" y="635"/>
                    </a:lnTo>
                    <a:close/>
                    <a:moveTo>
                      <a:pt x="593" y="567"/>
                    </a:moveTo>
                    <a:lnTo>
                      <a:pt x="595" y="567"/>
                    </a:lnTo>
                    <a:lnTo>
                      <a:pt x="595" y="569"/>
                    </a:lnTo>
                    <a:lnTo>
                      <a:pt x="595" y="572"/>
                    </a:lnTo>
                    <a:lnTo>
                      <a:pt x="598" y="572"/>
                    </a:lnTo>
                    <a:lnTo>
                      <a:pt x="598" y="575"/>
                    </a:lnTo>
                    <a:lnTo>
                      <a:pt x="598" y="572"/>
                    </a:lnTo>
                    <a:lnTo>
                      <a:pt x="598" y="575"/>
                    </a:lnTo>
                    <a:lnTo>
                      <a:pt x="595" y="575"/>
                    </a:lnTo>
                    <a:lnTo>
                      <a:pt x="593" y="575"/>
                    </a:lnTo>
                    <a:lnTo>
                      <a:pt x="593" y="577"/>
                    </a:lnTo>
                    <a:lnTo>
                      <a:pt x="593" y="580"/>
                    </a:lnTo>
                    <a:lnTo>
                      <a:pt x="593" y="582"/>
                    </a:lnTo>
                    <a:lnTo>
                      <a:pt x="590" y="582"/>
                    </a:lnTo>
                    <a:lnTo>
                      <a:pt x="587" y="582"/>
                    </a:lnTo>
                    <a:lnTo>
                      <a:pt x="587" y="585"/>
                    </a:lnTo>
                    <a:lnTo>
                      <a:pt x="585" y="585"/>
                    </a:lnTo>
                    <a:lnTo>
                      <a:pt x="582" y="585"/>
                    </a:lnTo>
                    <a:lnTo>
                      <a:pt x="582" y="588"/>
                    </a:lnTo>
                    <a:lnTo>
                      <a:pt x="579" y="588"/>
                    </a:lnTo>
                    <a:lnTo>
                      <a:pt x="579" y="590"/>
                    </a:lnTo>
                    <a:lnTo>
                      <a:pt x="579" y="593"/>
                    </a:lnTo>
                    <a:lnTo>
                      <a:pt x="579" y="596"/>
                    </a:lnTo>
                    <a:lnTo>
                      <a:pt x="582" y="596"/>
                    </a:lnTo>
                    <a:lnTo>
                      <a:pt x="585" y="596"/>
                    </a:lnTo>
                    <a:lnTo>
                      <a:pt x="595" y="590"/>
                    </a:lnTo>
                    <a:lnTo>
                      <a:pt x="595" y="593"/>
                    </a:lnTo>
                    <a:lnTo>
                      <a:pt x="587" y="596"/>
                    </a:lnTo>
                    <a:lnTo>
                      <a:pt x="587" y="598"/>
                    </a:lnTo>
                    <a:lnTo>
                      <a:pt x="587" y="601"/>
                    </a:lnTo>
                    <a:lnTo>
                      <a:pt x="585" y="601"/>
                    </a:lnTo>
                    <a:lnTo>
                      <a:pt x="585" y="598"/>
                    </a:lnTo>
                    <a:lnTo>
                      <a:pt x="582" y="598"/>
                    </a:lnTo>
                    <a:lnTo>
                      <a:pt x="579" y="598"/>
                    </a:lnTo>
                    <a:lnTo>
                      <a:pt x="579" y="601"/>
                    </a:lnTo>
                    <a:lnTo>
                      <a:pt x="577" y="601"/>
                    </a:lnTo>
                    <a:lnTo>
                      <a:pt x="577" y="603"/>
                    </a:lnTo>
                    <a:lnTo>
                      <a:pt x="579" y="603"/>
                    </a:lnTo>
                    <a:lnTo>
                      <a:pt x="577" y="603"/>
                    </a:lnTo>
                    <a:lnTo>
                      <a:pt x="579" y="603"/>
                    </a:lnTo>
                    <a:lnTo>
                      <a:pt x="577" y="603"/>
                    </a:lnTo>
                    <a:lnTo>
                      <a:pt x="574" y="603"/>
                    </a:lnTo>
                    <a:lnTo>
                      <a:pt x="572" y="606"/>
                    </a:lnTo>
                    <a:lnTo>
                      <a:pt x="569" y="606"/>
                    </a:lnTo>
                    <a:lnTo>
                      <a:pt x="569" y="609"/>
                    </a:lnTo>
                    <a:lnTo>
                      <a:pt x="566" y="611"/>
                    </a:lnTo>
                    <a:lnTo>
                      <a:pt x="566" y="614"/>
                    </a:lnTo>
                    <a:lnTo>
                      <a:pt x="566" y="616"/>
                    </a:lnTo>
                    <a:lnTo>
                      <a:pt x="566" y="619"/>
                    </a:lnTo>
                    <a:lnTo>
                      <a:pt x="566" y="622"/>
                    </a:lnTo>
                    <a:lnTo>
                      <a:pt x="566" y="624"/>
                    </a:lnTo>
                    <a:lnTo>
                      <a:pt x="566" y="627"/>
                    </a:lnTo>
                    <a:lnTo>
                      <a:pt x="566" y="629"/>
                    </a:lnTo>
                    <a:lnTo>
                      <a:pt x="569" y="629"/>
                    </a:lnTo>
                    <a:lnTo>
                      <a:pt x="569" y="632"/>
                    </a:lnTo>
                    <a:lnTo>
                      <a:pt x="569" y="629"/>
                    </a:lnTo>
                    <a:lnTo>
                      <a:pt x="572" y="632"/>
                    </a:lnTo>
                    <a:lnTo>
                      <a:pt x="572" y="629"/>
                    </a:lnTo>
                    <a:lnTo>
                      <a:pt x="574" y="629"/>
                    </a:lnTo>
                    <a:lnTo>
                      <a:pt x="574" y="632"/>
                    </a:lnTo>
                    <a:lnTo>
                      <a:pt x="572" y="632"/>
                    </a:lnTo>
                    <a:lnTo>
                      <a:pt x="574" y="632"/>
                    </a:lnTo>
                    <a:lnTo>
                      <a:pt x="577" y="632"/>
                    </a:lnTo>
                    <a:lnTo>
                      <a:pt x="579" y="632"/>
                    </a:lnTo>
                    <a:lnTo>
                      <a:pt x="582" y="632"/>
                    </a:lnTo>
                    <a:lnTo>
                      <a:pt x="585" y="632"/>
                    </a:lnTo>
                    <a:lnTo>
                      <a:pt x="585" y="629"/>
                    </a:lnTo>
                    <a:lnTo>
                      <a:pt x="587" y="629"/>
                    </a:lnTo>
                    <a:lnTo>
                      <a:pt x="587" y="632"/>
                    </a:lnTo>
                    <a:lnTo>
                      <a:pt x="590" y="632"/>
                    </a:lnTo>
                    <a:lnTo>
                      <a:pt x="593" y="632"/>
                    </a:lnTo>
                    <a:lnTo>
                      <a:pt x="593" y="635"/>
                    </a:lnTo>
                    <a:lnTo>
                      <a:pt x="593" y="637"/>
                    </a:lnTo>
                    <a:lnTo>
                      <a:pt x="593" y="640"/>
                    </a:lnTo>
                    <a:lnTo>
                      <a:pt x="593" y="637"/>
                    </a:lnTo>
                    <a:lnTo>
                      <a:pt x="593" y="640"/>
                    </a:lnTo>
                    <a:lnTo>
                      <a:pt x="593" y="643"/>
                    </a:lnTo>
                    <a:lnTo>
                      <a:pt x="593" y="645"/>
                    </a:lnTo>
                    <a:lnTo>
                      <a:pt x="593" y="648"/>
                    </a:lnTo>
                    <a:lnTo>
                      <a:pt x="595" y="648"/>
                    </a:lnTo>
                    <a:lnTo>
                      <a:pt x="595" y="650"/>
                    </a:lnTo>
                    <a:lnTo>
                      <a:pt x="595" y="653"/>
                    </a:lnTo>
                    <a:lnTo>
                      <a:pt x="595" y="656"/>
                    </a:lnTo>
                    <a:lnTo>
                      <a:pt x="598" y="656"/>
                    </a:lnTo>
                    <a:lnTo>
                      <a:pt x="598" y="653"/>
                    </a:lnTo>
                    <a:lnTo>
                      <a:pt x="600" y="653"/>
                    </a:lnTo>
                    <a:lnTo>
                      <a:pt x="603" y="653"/>
                    </a:lnTo>
                    <a:lnTo>
                      <a:pt x="603" y="656"/>
                    </a:lnTo>
                    <a:lnTo>
                      <a:pt x="606" y="656"/>
                    </a:lnTo>
                    <a:lnTo>
                      <a:pt x="606" y="658"/>
                    </a:lnTo>
                    <a:lnTo>
                      <a:pt x="606" y="661"/>
                    </a:lnTo>
                    <a:lnTo>
                      <a:pt x="603" y="661"/>
                    </a:lnTo>
                    <a:lnTo>
                      <a:pt x="598" y="663"/>
                    </a:lnTo>
                    <a:lnTo>
                      <a:pt x="595" y="663"/>
                    </a:lnTo>
                    <a:lnTo>
                      <a:pt x="595" y="666"/>
                    </a:lnTo>
                    <a:lnTo>
                      <a:pt x="593" y="666"/>
                    </a:lnTo>
                    <a:lnTo>
                      <a:pt x="590" y="666"/>
                    </a:lnTo>
                    <a:lnTo>
                      <a:pt x="590" y="669"/>
                    </a:lnTo>
                    <a:lnTo>
                      <a:pt x="593" y="669"/>
                    </a:lnTo>
                    <a:lnTo>
                      <a:pt x="593" y="671"/>
                    </a:lnTo>
                    <a:lnTo>
                      <a:pt x="590" y="671"/>
                    </a:lnTo>
                    <a:lnTo>
                      <a:pt x="590" y="674"/>
                    </a:lnTo>
                    <a:lnTo>
                      <a:pt x="590" y="671"/>
                    </a:lnTo>
                    <a:lnTo>
                      <a:pt x="590" y="674"/>
                    </a:lnTo>
                    <a:lnTo>
                      <a:pt x="587" y="674"/>
                    </a:lnTo>
                    <a:lnTo>
                      <a:pt x="587" y="671"/>
                    </a:lnTo>
                    <a:lnTo>
                      <a:pt x="587" y="674"/>
                    </a:lnTo>
                    <a:lnTo>
                      <a:pt x="585" y="674"/>
                    </a:lnTo>
                    <a:lnTo>
                      <a:pt x="582" y="674"/>
                    </a:lnTo>
                    <a:lnTo>
                      <a:pt x="579" y="674"/>
                    </a:lnTo>
                    <a:lnTo>
                      <a:pt x="577" y="674"/>
                    </a:lnTo>
                    <a:lnTo>
                      <a:pt x="577" y="677"/>
                    </a:lnTo>
                    <a:lnTo>
                      <a:pt x="574" y="677"/>
                    </a:lnTo>
                    <a:lnTo>
                      <a:pt x="574" y="679"/>
                    </a:lnTo>
                    <a:lnTo>
                      <a:pt x="572" y="679"/>
                    </a:lnTo>
                    <a:lnTo>
                      <a:pt x="569" y="679"/>
                    </a:lnTo>
                    <a:lnTo>
                      <a:pt x="566" y="679"/>
                    </a:lnTo>
                    <a:lnTo>
                      <a:pt x="569" y="679"/>
                    </a:lnTo>
                    <a:lnTo>
                      <a:pt x="566" y="679"/>
                    </a:lnTo>
                    <a:lnTo>
                      <a:pt x="566" y="682"/>
                    </a:lnTo>
                    <a:lnTo>
                      <a:pt x="566" y="679"/>
                    </a:lnTo>
                    <a:lnTo>
                      <a:pt x="564" y="682"/>
                    </a:lnTo>
                    <a:lnTo>
                      <a:pt x="566" y="682"/>
                    </a:lnTo>
                    <a:lnTo>
                      <a:pt x="564" y="682"/>
                    </a:lnTo>
                    <a:lnTo>
                      <a:pt x="561" y="682"/>
                    </a:lnTo>
                    <a:lnTo>
                      <a:pt x="559" y="682"/>
                    </a:lnTo>
                    <a:lnTo>
                      <a:pt x="559" y="684"/>
                    </a:lnTo>
                    <a:lnTo>
                      <a:pt x="559" y="687"/>
                    </a:lnTo>
                    <a:lnTo>
                      <a:pt x="561" y="687"/>
                    </a:lnTo>
                    <a:lnTo>
                      <a:pt x="561" y="690"/>
                    </a:lnTo>
                    <a:lnTo>
                      <a:pt x="559" y="690"/>
                    </a:lnTo>
                    <a:lnTo>
                      <a:pt x="559" y="687"/>
                    </a:lnTo>
                    <a:lnTo>
                      <a:pt x="556" y="687"/>
                    </a:lnTo>
                    <a:lnTo>
                      <a:pt x="553" y="687"/>
                    </a:lnTo>
                    <a:lnTo>
                      <a:pt x="553" y="690"/>
                    </a:lnTo>
                    <a:lnTo>
                      <a:pt x="553" y="687"/>
                    </a:lnTo>
                    <a:lnTo>
                      <a:pt x="551" y="687"/>
                    </a:lnTo>
                    <a:lnTo>
                      <a:pt x="548" y="687"/>
                    </a:lnTo>
                    <a:lnTo>
                      <a:pt x="546" y="687"/>
                    </a:lnTo>
                    <a:lnTo>
                      <a:pt x="546" y="684"/>
                    </a:lnTo>
                    <a:lnTo>
                      <a:pt x="546" y="682"/>
                    </a:lnTo>
                    <a:lnTo>
                      <a:pt x="543" y="682"/>
                    </a:lnTo>
                    <a:lnTo>
                      <a:pt x="543" y="679"/>
                    </a:lnTo>
                    <a:lnTo>
                      <a:pt x="540" y="679"/>
                    </a:lnTo>
                    <a:lnTo>
                      <a:pt x="540" y="677"/>
                    </a:lnTo>
                    <a:lnTo>
                      <a:pt x="540" y="674"/>
                    </a:lnTo>
                    <a:lnTo>
                      <a:pt x="538" y="674"/>
                    </a:lnTo>
                    <a:lnTo>
                      <a:pt x="538" y="671"/>
                    </a:lnTo>
                    <a:lnTo>
                      <a:pt x="535" y="671"/>
                    </a:lnTo>
                    <a:lnTo>
                      <a:pt x="533" y="671"/>
                    </a:lnTo>
                    <a:lnTo>
                      <a:pt x="530" y="671"/>
                    </a:lnTo>
                    <a:lnTo>
                      <a:pt x="530" y="669"/>
                    </a:lnTo>
                    <a:lnTo>
                      <a:pt x="527" y="669"/>
                    </a:lnTo>
                    <a:lnTo>
                      <a:pt x="525" y="666"/>
                    </a:lnTo>
                    <a:lnTo>
                      <a:pt x="525" y="663"/>
                    </a:lnTo>
                    <a:lnTo>
                      <a:pt x="525" y="661"/>
                    </a:lnTo>
                    <a:lnTo>
                      <a:pt x="525" y="658"/>
                    </a:lnTo>
                    <a:lnTo>
                      <a:pt x="527" y="658"/>
                    </a:lnTo>
                    <a:lnTo>
                      <a:pt x="525" y="658"/>
                    </a:lnTo>
                    <a:lnTo>
                      <a:pt x="527" y="658"/>
                    </a:lnTo>
                    <a:lnTo>
                      <a:pt x="525" y="658"/>
                    </a:lnTo>
                    <a:lnTo>
                      <a:pt x="525" y="656"/>
                    </a:lnTo>
                    <a:lnTo>
                      <a:pt x="522" y="656"/>
                    </a:lnTo>
                    <a:lnTo>
                      <a:pt x="525" y="656"/>
                    </a:lnTo>
                    <a:lnTo>
                      <a:pt x="525" y="653"/>
                    </a:lnTo>
                    <a:lnTo>
                      <a:pt x="525" y="650"/>
                    </a:lnTo>
                    <a:lnTo>
                      <a:pt x="525" y="648"/>
                    </a:lnTo>
                    <a:lnTo>
                      <a:pt x="522" y="648"/>
                    </a:lnTo>
                    <a:lnTo>
                      <a:pt x="525" y="648"/>
                    </a:lnTo>
                    <a:lnTo>
                      <a:pt x="522" y="648"/>
                    </a:lnTo>
                    <a:lnTo>
                      <a:pt x="525" y="648"/>
                    </a:lnTo>
                    <a:lnTo>
                      <a:pt x="525" y="645"/>
                    </a:lnTo>
                    <a:lnTo>
                      <a:pt x="527" y="645"/>
                    </a:lnTo>
                    <a:lnTo>
                      <a:pt x="525" y="645"/>
                    </a:lnTo>
                    <a:lnTo>
                      <a:pt x="527" y="645"/>
                    </a:lnTo>
                    <a:lnTo>
                      <a:pt x="527" y="643"/>
                    </a:lnTo>
                    <a:lnTo>
                      <a:pt x="527" y="645"/>
                    </a:lnTo>
                    <a:lnTo>
                      <a:pt x="530" y="643"/>
                    </a:lnTo>
                    <a:lnTo>
                      <a:pt x="527" y="643"/>
                    </a:lnTo>
                    <a:lnTo>
                      <a:pt x="527" y="640"/>
                    </a:lnTo>
                    <a:lnTo>
                      <a:pt x="525" y="637"/>
                    </a:lnTo>
                    <a:lnTo>
                      <a:pt x="522" y="637"/>
                    </a:lnTo>
                    <a:lnTo>
                      <a:pt x="519" y="637"/>
                    </a:lnTo>
                    <a:lnTo>
                      <a:pt x="519" y="635"/>
                    </a:lnTo>
                    <a:lnTo>
                      <a:pt x="517" y="635"/>
                    </a:lnTo>
                    <a:lnTo>
                      <a:pt x="517" y="637"/>
                    </a:lnTo>
                    <a:lnTo>
                      <a:pt x="514" y="637"/>
                    </a:lnTo>
                    <a:lnTo>
                      <a:pt x="514" y="635"/>
                    </a:lnTo>
                    <a:lnTo>
                      <a:pt x="514" y="637"/>
                    </a:lnTo>
                    <a:lnTo>
                      <a:pt x="514" y="640"/>
                    </a:lnTo>
                    <a:lnTo>
                      <a:pt x="514" y="637"/>
                    </a:lnTo>
                    <a:lnTo>
                      <a:pt x="512" y="637"/>
                    </a:lnTo>
                    <a:lnTo>
                      <a:pt x="512" y="635"/>
                    </a:lnTo>
                    <a:lnTo>
                      <a:pt x="509" y="635"/>
                    </a:lnTo>
                    <a:lnTo>
                      <a:pt x="506" y="635"/>
                    </a:lnTo>
                    <a:lnTo>
                      <a:pt x="506" y="632"/>
                    </a:lnTo>
                    <a:lnTo>
                      <a:pt x="504" y="632"/>
                    </a:lnTo>
                    <a:lnTo>
                      <a:pt x="501" y="632"/>
                    </a:lnTo>
                    <a:lnTo>
                      <a:pt x="504" y="632"/>
                    </a:lnTo>
                    <a:lnTo>
                      <a:pt x="504" y="629"/>
                    </a:lnTo>
                    <a:lnTo>
                      <a:pt x="506" y="629"/>
                    </a:lnTo>
                    <a:lnTo>
                      <a:pt x="506" y="627"/>
                    </a:lnTo>
                    <a:lnTo>
                      <a:pt x="506" y="624"/>
                    </a:lnTo>
                    <a:lnTo>
                      <a:pt x="509" y="624"/>
                    </a:lnTo>
                    <a:lnTo>
                      <a:pt x="512" y="624"/>
                    </a:lnTo>
                    <a:lnTo>
                      <a:pt x="512" y="622"/>
                    </a:lnTo>
                    <a:lnTo>
                      <a:pt x="514" y="622"/>
                    </a:lnTo>
                    <a:lnTo>
                      <a:pt x="514" y="619"/>
                    </a:lnTo>
                    <a:lnTo>
                      <a:pt x="514" y="622"/>
                    </a:lnTo>
                    <a:lnTo>
                      <a:pt x="517" y="622"/>
                    </a:lnTo>
                    <a:lnTo>
                      <a:pt x="519" y="622"/>
                    </a:lnTo>
                    <a:lnTo>
                      <a:pt x="522" y="622"/>
                    </a:lnTo>
                    <a:lnTo>
                      <a:pt x="522" y="619"/>
                    </a:lnTo>
                    <a:lnTo>
                      <a:pt x="525" y="619"/>
                    </a:lnTo>
                    <a:lnTo>
                      <a:pt x="525" y="616"/>
                    </a:lnTo>
                    <a:lnTo>
                      <a:pt x="527" y="614"/>
                    </a:lnTo>
                    <a:lnTo>
                      <a:pt x="530" y="611"/>
                    </a:lnTo>
                    <a:lnTo>
                      <a:pt x="527" y="611"/>
                    </a:lnTo>
                    <a:lnTo>
                      <a:pt x="527" y="609"/>
                    </a:lnTo>
                    <a:lnTo>
                      <a:pt x="527" y="611"/>
                    </a:lnTo>
                    <a:lnTo>
                      <a:pt x="527" y="609"/>
                    </a:lnTo>
                    <a:lnTo>
                      <a:pt x="527" y="606"/>
                    </a:lnTo>
                    <a:lnTo>
                      <a:pt x="530" y="606"/>
                    </a:lnTo>
                    <a:lnTo>
                      <a:pt x="530" y="603"/>
                    </a:lnTo>
                    <a:lnTo>
                      <a:pt x="533" y="603"/>
                    </a:lnTo>
                    <a:lnTo>
                      <a:pt x="533" y="601"/>
                    </a:lnTo>
                    <a:lnTo>
                      <a:pt x="533" y="598"/>
                    </a:lnTo>
                    <a:lnTo>
                      <a:pt x="533" y="596"/>
                    </a:lnTo>
                    <a:lnTo>
                      <a:pt x="530" y="596"/>
                    </a:lnTo>
                    <a:lnTo>
                      <a:pt x="530" y="593"/>
                    </a:lnTo>
                    <a:lnTo>
                      <a:pt x="527" y="593"/>
                    </a:lnTo>
                    <a:lnTo>
                      <a:pt x="530" y="593"/>
                    </a:lnTo>
                    <a:lnTo>
                      <a:pt x="530" y="590"/>
                    </a:lnTo>
                    <a:lnTo>
                      <a:pt x="527" y="590"/>
                    </a:lnTo>
                    <a:lnTo>
                      <a:pt x="527" y="588"/>
                    </a:lnTo>
                    <a:lnTo>
                      <a:pt x="525" y="588"/>
                    </a:lnTo>
                    <a:lnTo>
                      <a:pt x="525" y="585"/>
                    </a:lnTo>
                    <a:lnTo>
                      <a:pt x="522" y="585"/>
                    </a:lnTo>
                    <a:lnTo>
                      <a:pt x="519" y="585"/>
                    </a:lnTo>
                    <a:lnTo>
                      <a:pt x="519" y="582"/>
                    </a:lnTo>
                    <a:lnTo>
                      <a:pt x="522" y="582"/>
                    </a:lnTo>
                    <a:lnTo>
                      <a:pt x="522" y="580"/>
                    </a:lnTo>
                    <a:lnTo>
                      <a:pt x="522" y="577"/>
                    </a:lnTo>
                    <a:lnTo>
                      <a:pt x="519" y="577"/>
                    </a:lnTo>
                    <a:lnTo>
                      <a:pt x="522" y="577"/>
                    </a:lnTo>
                    <a:lnTo>
                      <a:pt x="522" y="575"/>
                    </a:lnTo>
                    <a:lnTo>
                      <a:pt x="522" y="572"/>
                    </a:lnTo>
                    <a:lnTo>
                      <a:pt x="525" y="572"/>
                    </a:lnTo>
                    <a:lnTo>
                      <a:pt x="527" y="572"/>
                    </a:lnTo>
                    <a:lnTo>
                      <a:pt x="527" y="569"/>
                    </a:lnTo>
                    <a:lnTo>
                      <a:pt x="530" y="569"/>
                    </a:lnTo>
                    <a:lnTo>
                      <a:pt x="533" y="569"/>
                    </a:lnTo>
                    <a:lnTo>
                      <a:pt x="535" y="569"/>
                    </a:lnTo>
                    <a:lnTo>
                      <a:pt x="535" y="572"/>
                    </a:lnTo>
                    <a:lnTo>
                      <a:pt x="535" y="569"/>
                    </a:lnTo>
                    <a:lnTo>
                      <a:pt x="538" y="569"/>
                    </a:lnTo>
                    <a:lnTo>
                      <a:pt x="543" y="569"/>
                    </a:lnTo>
                    <a:lnTo>
                      <a:pt x="548" y="567"/>
                    </a:lnTo>
                    <a:lnTo>
                      <a:pt x="551" y="569"/>
                    </a:lnTo>
                    <a:lnTo>
                      <a:pt x="553" y="569"/>
                    </a:lnTo>
                    <a:lnTo>
                      <a:pt x="551" y="567"/>
                    </a:lnTo>
                    <a:lnTo>
                      <a:pt x="553" y="567"/>
                    </a:lnTo>
                    <a:lnTo>
                      <a:pt x="556" y="567"/>
                    </a:lnTo>
                    <a:lnTo>
                      <a:pt x="556" y="569"/>
                    </a:lnTo>
                    <a:lnTo>
                      <a:pt x="559" y="569"/>
                    </a:lnTo>
                    <a:lnTo>
                      <a:pt x="559" y="572"/>
                    </a:lnTo>
                    <a:lnTo>
                      <a:pt x="559" y="575"/>
                    </a:lnTo>
                    <a:lnTo>
                      <a:pt x="561" y="575"/>
                    </a:lnTo>
                    <a:lnTo>
                      <a:pt x="564" y="575"/>
                    </a:lnTo>
                    <a:lnTo>
                      <a:pt x="564" y="577"/>
                    </a:lnTo>
                    <a:lnTo>
                      <a:pt x="566" y="577"/>
                    </a:lnTo>
                    <a:lnTo>
                      <a:pt x="569" y="577"/>
                    </a:lnTo>
                    <a:lnTo>
                      <a:pt x="572" y="577"/>
                    </a:lnTo>
                    <a:lnTo>
                      <a:pt x="574" y="577"/>
                    </a:lnTo>
                    <a:lnTo>
                      <a:pt x="572" y="577"/>
                    </a:lnTo>
                    <a:lnTo>
                      <a:pt x="574" y="577"/>
                    </a:lnTo>
                    <a:lnTo>
                      <a:pt x="572" y="577"/>
                    </a:lnTo>
                    <a:lnTo>
                      <a:pt x="572" y="575"/>
                    </a:lnTo>
                    <a:lnTo>
                      <a:pt x="574" y="575"/>
                    </a:lnTo>
                    <a:lnTo>
                      <a:pt x="572" y="575"/>
                    </a:lnTo>
                    <a:lnTo>
                      <a:pt x="574" y="575"/>
                    </a:lnTo>
                    <a:lnTo>
                      <a:pt x="574" y="577"/>
                    </a:lnTo>
                    <a:lnTo>
                      <a:pt x="577" y="577"/>
                    </a:lnTo>
                    <a:lnTo>
                      <a:pt x="577" y="575"/>
                    </a:lnTo>
                    <a:lnTo>
                      <a:pt x="579" y="575"/>
                    </a:lnTo>
                    <a:lnTo>
                      <a:pt x="579" y="572"/>
                    </a:lnTo>
                    <a:lnTo>
                      <a:pt x="582" y="572"/>
                    </a:lnTo>
                    <a:lnTo>
                      <a:pt x="582" y="569"/>
                    </a:lnTo>
                    <a:lnTo>
                      <a:pt x="582" y="572"/>
                    </a:lnTo>
                    <a:lnTo>
                      <a:pt x="585" y="572"/>
                    </a:lnTo>
                    <a:lnTo>
                      <a:pt x="585" y="569"/>
                    </a:lnTo>
                    <a:lnTo>
                      <a:pt x="585" y="567"/>
                    </a:lnTo>
                    <a:lnTo>
                      <a:pt x="585" y="569"/>
                    </a:lnTo>
                    <a:lnTo>
                      <a:pt x="585" y="567"/>
                    </a:lnTo>
                    <a:lnTo>
                      <a:pt x="585" y="569"/>
                    </a:lnTo>
                    <a:lnTo>
                      <a:pt x="587" y="569"/>
                    </a:lnTo>
                    <a:lnTo>
                      <a:pt x="587" y="567"/>
                    </a:lnTo>
                    <a:lnTo>
                      <a:pt x="590" y="567"/>
                    </a:lnTo>
                    <a:lnTo>
                      <a:pt x="590" y="569"/>
                    </a:lnTo>
                    <a:lnTo>
                      <a:pt x="590" y="567"/>
                    </a:lnTo>
                    <a:lnTo>
                      <a:pt x="593" y="567"/>
                    </a:lnTo>
                    <a:close/>
                    <a:moveTo>
                      <a:pt x="1240" y="10"/>
                    </a:moveTo>
                    <a:lnTo>
                      <a:pt x="1245" y="16"/>
                    </a:lnTo>
                    <a:lnTo>
                      <a:pt x="1250" y="21"/>
                    </a:lnTo>
                    <a:lnTo>
                      <a:pt x="1256" y="24"/>
                    </a:lnTo>
                    <a:lnTo>
                      <a:pt x="1261" y="24"/>
                    </a:lnTo>
                    <a:lnTo>
                      <a:pt x="1266" y="24"/>
                    </a:lnTo>
                    <a:lnTo>
                      <a:pt x="1269" y="21"/>
                    </a:lnTo>
                    <a:lnTo>
                      <a:pt x="1276" y="18"/>
                    </a:lnTo>
                    <a:lnTo>
                      <a:pt x="1282" y="16"/>
                    </a:lnTo>
                    <a:lnTo>
                      <a:pt x="1284" y="13"/>
                    </a:lnTo>
                    <a:lnTo>
                      <a:pt x="1287" y="16"/>
                    </a:lnTo>
                    <a:lnTo>
                      <a:pt x="1289" y="21"/>
                    </a:lnTo>
                    <a:lnTo>
                      <a:pt x="1287" y="24"/>
                    </a:lnTo>
                    <a:lnTo>
                      <a:pt x="1287" y="29"/>
                    </a:lnTo>
                    <a:lnTo>
                      <a:pt x="1289" y="34"/>
                    </a:lnTo>
                    <a:lnTo>
                      <a:pt x="1292" y="39"/>
                    </a:lnTo>
                    <a:lnTo>
                      <a:pt x="1292" y="44"/>
                    </a:lnTo>
                    <a:lnTo>
                      <a:pt x="1289" y="50"/>
                    </a:lnTo>
                    <a:lnTo>
                      <a:pt x="1289" y="52"/>
                    </a:lnTo>
                    <a:lnTo>
                      <a:pt x="1292" y="57"/>
                    </a:lnTo>
                    <a:lnTo>
                      <a:pt x="1295" y="57"/>
                    </a:lnTo>
                    <a:lnTo>
                      <a:pt x="1300" y="55"/>
                    </a:lnTo>
                    <a:lnTo>
                      <a:pt x="1308" y="52"/>
                    </a:lnTo>
                    <a:lnTo>
                      <a:pt x="1316" y="52"/>
                    </a:lnTo>
                    <a:lnTo>
                      <a:pt x="1326" y="52"/>
                    </a:lnTo>
                    <a:lnTo>
                      <a:pt x="1334" y="52"/>
                    </a:lnTo>
                    <a:lnTo>
                      <a:pt x="1336" y="52"/>
                    </a:lnTo>
                    <a:lnTo>
                      <a:pt x="1342" y="52"/>
                    </a:lnTo>
                    <a:lnTo>
                      <a:pt x="1347" y="50"/>
                    </a:lnTo>
                    <a:lnTo>
                      <a:pt x="1355" y="50"/>
                    </a:lnTo>
                    <a:lnTo>
                      <a:pt x="1357" y="50"/>
                    </a:lnTo>
                    <a:lnTo>
                      <a:pt x="1360" y="50"/>
                    </a:lnTo>
                    <a:lnTo>
                      <a:pt x="1365" y="52"/>
                    </a:lnTo>
                    <a:lnTo>
                      <a:pt x="1373" y="55"/>
                    </a:lnTo>
                    <a:lnTo>
                      <a:pt x="1376" y="57"/>
                    </a:lnTo>
                    <a:lnTo>
                      <a:pt x="1381" y="57"/>
                    </a:lnTo>
                    <a:lnTo>
                      <a:pt x="1381" y="60"/>
                    </a:lnTo>
                    <a:lnTo>
                      <a:pt x="1383" y="60"/>
                    </a:lnTo>
                    <a:lnTo>
                      <a:pt x="1383" y="57"/>
                    </a:lnTo>
                    <a:lnTo>
                      <a:pt x="1386" y="55"/>
                    </a:lnTo>
                    <a:lnTo>
                      <a:pt x="1389" y="55"/>
                    </a:lnTo>
                    <a:lnTo>
                      <a:pt x="1389" y="52"/>
                    </a:lnTo>
                    <a:lnTo>
                      <a:pt x="1389" y="50"/>
                    </a:lnTo>
                    <a:lnTo>
                      <a:pt x="1389" y="47"/>
                    </a:lnTo>
                    <a:lnTo>
                      <a:pt x="1391" y="47"/>
                    </a:lnTo>
                    <a:lnTo>
                      <a:pt x="1394" y="50"/>
                    </a:lnTo>
                    <a:lnTo>
                      <a:pt x="1396" y="52"/>
                    </a:lnTo>
                    <a:lnTo>
                      <a:pt x="1399" y="52"/>
                    </a:lnTo>
                    <a:lnTo>
                      <a:pt x="1399" y="55"/>
                    </a:lnTo>
                    <a:lnTo>
                      <a:pt x="1399" y="52"/>
                    </a:lnTo>
                    <a:lnTo>
                      <a:pt x="1399" y="50"/>
                    </a:lnTo>
                    <a:lnTo>
                      <a:pt x="1402" y="47"/>
                    </a:lnTo>
                    <a:lnTo>
                      <a:pt x="1404" y="47"/>
                    </a:lnTo>
                    <a:lnTo>
                      <a:pt x="1407" y="47"/>
                    </a:lnTo>
                    <a:lnTo>
                      <a:pt x="1449" y="47"/>
                    </a:lnTo>
                    <a:lnTo>
                      <a:pt x="1488" y="47"/>
                    </a:lnTo>
                    <a:lnTo>
                      <a:pt x="1485" y="50"/>
                    </a:lnTo>
                    <a:lnTo>
                      <a:pt x="1480" y="52"/>
                    </a:lnTo>
                    <a:lnTo>
                      <a:pt x="1477" y="52"/>
                    </a:lnTo>
                    <a:lnTo>
                      <a:pt x="1475" y="55"/>
                    </a:lnTo>
                    <a:lnTo>
                      <a:pt x="1470" y="55"/>
                    </a:lnTo>
                    <a:lnTo>
                      <a:pt x="1467" y="57"/>
                    </a:lnTo>
                    <a:lnTo>
                      <a:pt x="1464" y="57"/>
                    </a:lnTo>
                    <a:lnTo>
                      <a:pt x="1459" y="60"/>
                    </a:lnTo>
                    <a:lnTo>
                      <a:pt x="1457" y="60"/>
                    </a:lnTo>
                    <a:lnTo>
                      <a:pt x="1454" y="60"/>
                    </a:lnTo>
                    <a:lnTo>
                      <a:pt x="1449" y="63"/>
                    </a:lnTo>
                    <a:lnTo>
                      <a:pt x="1446" y="63"/>
                    </a:lnTo>
                    <a:lnTo>
                      <a:pt x="1443" y="63"/>
                    </a:lnTo>
                    <a:lnTo>
                      <a:pt x="1446" y="65"/>
                    </a:lnTo>
                    <a:lnTo>
                      <a:pt x="1449" y="68"/>
                    </a:lnTo>
                    <a:lnTo>
                      <a:pt x="1446" y="73"/>
                    </a:lnTo>
                    <a:lnTo>
                      <a:pt x="1443" y="78"/>
                    </a:lnTo>
                    <a:lnTo>
                      <a:pt x="1443" y="81"/>
                    </a:lnTo>
                    <a:lnTo>
                      <a:pt x="1443" y="84"/>
                    </a:lnTo>
                    <a:lnTo>
                      <a:pt x="1443" y="86"/>
                    </a:lnTo>
                    <a:lnTo>
                      <a:pt x="1446" y="86"/>
                    </a:lnTo>
                    <a:lnTo>
                      <a:pt x="1446" y="89"/>
                    </a:lnTo>
                    <a:lnTo>
                      <a:pt x="1449" y="89"/>
                    </a:lnTo>
                    <a:lnTo>
                      <a:pt x="1449" y="94"/>
                    </a:lnTo>
                    <a:lnTo>
                      <a:pt x="1451" y="94"/>
                    </a:lnTo>
                    <a:lnTo>
                      <a:pt x="1451" y="97"/>
                    </a:lnTo>
                    <a:lnTo>
                      <a:pt x="1454" y="97"/>
                    </a:lnTo>
                    <a:lnTo>
                      <a:pt x="1454" y="99"/>
                    </a:lnTo>
                    <a:lnTo>
                      <a:pt x="1454" y="102"/>
                    </a:lnTo>
                    <a:lnTo>
                      <a:pt x="1457" y="104"/>
                    </a:lnTo>
                    <a:lnTo>
                      <a:pt x="1457" y="107"/>
                    </a:lnTo>
                    <a:lnTo>
                      <a:pt x="1457" y="110"/>
                    </a:lnTo>
                    <a:lnTo>
                      <a:pt x="1459" y="112"/>
                    </a:lnTo>
                    <a:lnTo>
                      <a:pt x="1462" y="112"/>
                    </a:lnTo>
                    <a:lnTo>
                      <a:pt x="1462" y="115"/>
                    </a:lnTo>
                    <a:lnTo>
                      <a:pt x="1462" y="118"/>
                    </a:lnTo>
                    <a:lnTo>
                      <a:pt x="1464" y="120"/>
                    </a:lnTo>
                    <a:lnTo>
                      <a:pt x="1462" y="123"/>
                    </a:lnTo>
                    <a:lnTo>
                      <a:pt x="1462" y="125"/>
                    </a:lnTo>
                    <a:lnTo>
                      <a:pt x="1459" y="125"/>
                    </a:lnTo>
                    <a:lnTo>
                      <a:pt x="1459" y="128"/>
                    </a:lnTo>
                    <a:lnTo>
                      <a:pt x="1459" y="131"/>
                    </a:lnTo>
                    <a:lnTo>
                      <a:pt x="1459" y="133"/>
                    </a:lnTo>
                    <a:lnTo>
                      <a:pt x="1462" y="136"/>
                    </a:lnTo>
                    <a:lnTo>
                      <a:pt x="1462" y="138"/>
                    </a:lnTo>
                    <a:lnTo>
                      <a:pt x="1462" y="141"/>
                    </a:lnTo>
                    <a:lnTo>
                      <a:pt x="1459" y="141"/>
                    </a:lnTo>
                    <a:lnTo>
                      <a:pt x="1462" y="144"/>
                    </a:lnTo>
                    <a:lnTo>
                      <a:pt x="1462" y="141"/>
                    </a:lnTo>
                    <a:lnTo>
                      <a:pt x="1464" y="141"/>
                    </a:lnTo>
                    <a:lnTo>
                      <a:pt x="1464" y="144"/>
                    </a:lnTo>
                    <a:lnTo>
                      <a:pt x="1464" y="146"/>
                    </a:lnTo>
                    <a:lnTo>
                      <a:pt x="1462" y="146"/>
                    </a:lnTo>
                    <a:lnTo>
                      <a:pt x="1462" y="149"/>
                    </a:lnTo>
                    <a:lnTo>
                      <a:pt x="1462" y="151"/>
                    </a:lnTo>
                    <a:lnTo>
                      <a:pt x="1464" y="151"/>
                    </a:lnTo>
                    <a:lnTo>
                      <a:pt x="1464" y="154"/>
                    </a:lnTo>
                    <a:lnTo>
                      <a:pt x="1467" y="154"/>
                    </a:lnTo>
                    <a:lnTo>
                      <a:pt x="1467" y="157"/>
                    </a:lnTo>
                    <a:lnTo>
                      <a:pt x="1464" y="159"/>
                    </a:lnTo>
                    <a:lnTo>
                      <a:pt x="1462" y="159"/>
                    </a:lnTo>
                    <a:lnTo>
                      <a:pt x="1462" y="162"/>
                    </a:lnTo>
                    <a:lnTo>
                      <a:pt x="1459" y="165"/>
                    </a:lnTo>
                    <a:lnTo>
                      <a:pt x="1459" y="167"/>
                    </a:lnTo>
                    <a:lnTo>
                      <a:pt x="1459" y="170"/>
                    </a:lnTo>
                    <a:lnTo>
                      <a:pt x="1457" y="172"/>
                    </a:lnTo>
                    <a:lnTo>
                      <a:pt x="1454" y="172"/>
                    </a:lnTo>
                    <a:lnTo>
                      <a:pt x="1454" y="175"/>
                    </a:lnTo>
                    <a:lnTo>
                      <a:pt x="1451" y="175"/>
                    </a:lnTo>
                    <a:lnTo>
                      <a:pt x="1451" y="178"/>
                    </a:lnTo>
                    <a:lnTo>
                      <a:pt x="1449" y="178"/>
                    </a:lnTo>
                    <a:lnTo>
                      <a:pt x="1451" y="178"/>
                    </a:lnTo>
                    <a:lnTo>
                      <a:pt x="1451" y="180"/>
                    </a:lnTo>
                    <a:lnTo>
                      <a:pt x="1454" y="178"/>
                    </a:lnTo>
                    <a:lnTo>
                      <a:pt x="1454" y="180"/>
                    </a:lnTo>
                    <a:lnTo>
                      <a:pt x="1451" y="180"/>
                    </a:lnTo>
                    <a:lnTo>
                      <a:pt x="1451" y="183"/>
                    </a:lnTo>
                    <a:lnTo>
                      <a:pt x="1454" y="180"/>
                    </a:lnTo>
                    <a:lnTo>
                      <a:pt x="1457" y="183"/>
                    </a:lnTo>
                    <a:lnTo>
                      <a:pt x="1459" y="185"/>
                    </a:lnTo>
                    <a:lnTo>
                      <a:pt x="1462" y="185"/>
                    </a:lnTo>
                    <a:lnTo>
                      <a:pt x="1464" y="188"/>
                    </a:lnTo>
                    <a:lnTo>
                      <a:pt x="1464" y="191"/>
                    </a:lnTo>
                    <a:lnTo>
                      <a:pt x="1464" y="193"/>
                    </a:lnTo>
                    <a:lnTo>
                      <a:pt x="1464" y="196"/>
                    </a:lnTo>
                    <a:lnTo>
                      <a:pt x="1464" y="199"/>
                    </a:lnTo>
                    <a:lnTo>
                      <a:pt x="1464" y="201"/>
                    </a:lnTo>
                    <a:lnTo>
                      <a:pt x="1464" y="204"/>
                    </a:lnTo>
                    <a:lnTo>
                      <a:pt x="1464" y="206"/>
                    </a:lnTo>
                    <a:lnTo>
                      <a:pt x="1467" y="206"/>
                    </a:lnTo>
                    <a:lnTo>
                      <a:pt x="1467" y="209"/>
                    </a:lnTo>
                    <a:lnTo>
                      <a:pt x="1470" y="212"/>
                    </a:lnTo>
                    <a:lnTo>
                      <a:pt x="1467" y="214"/>
                    </a:lnTo>
                    <a:lnTo>
                      <a:pt x="1464" y="219"/>
                    </a:lnTo>
                    <a:lnTo>
                      <a:pt x="1464" y="222"/>
                    </a:lnTo>
                    <a:lnTo>
                      <a:pt x="1462" y="222"/>
                    </a:lnTo>
                    <a:lnTo>
                      <a:pt x="1459" y="225"/>
                    </a:lnTo>
                    <a:lnTo>
                      <a:pt x="1457" y="227"/>
                    </a:lnTo>
                    <a:lnTo>
                      <a:pt x="1449" y="230"/>
                    </a:lnTo>
                    <a:lnTo>
                      <a:pt x="1446" y="230"/>
                    </a:lnTo>
                    <a:lnTo>
                      <a:pt x="1443" y="232"/>
                    </a:lnTo>
                    <a:lnTo>
                      <a:pt x="1443" y="235"/>
                    </a:lnTo>
                    <a:lnTo>
                      <a:pt x="1441" y="235"/>
                    </a:lnTo>
                    <a:lnTo>
                      <a:pt x="1438" y="238"/>
                    </a:lnTo>
                    <a:lnTo>
                      <a:pt x="1436" y="240"/>
                    </a:lnTo>
                    <a:lnTo>
                      <a:pt x="1433" y="240"/>
                    </a:lnTo>
                    <a:lnTo>
                      <a:pt x="1430" y="240"/>
                    </a:lnTo>
                    <a:lnTo>
                      <a:pt x="1430" y="243"/>
                    </a:lnTo>
                    <a:lnTo>
                      <a:pt x="1428" y="243"/>
                    </a:lnTo>
                    <a:lnTo>
                      <a:pt x="1428" y="246"/>
                    </a:lnTo>
                    <a:lnTo>
                      <a:pt x="1425" y="246"/>
                    </a:lnTo>
                    <a:lnTo>
                      <a:pt x="1423" y="248"/>
                    </a:lnTo>
                    <a:lnTo>
                      <a:pt x="1423" y="251"/>
                    </a:lnTo>
                    <a:lnTo>
                      <a:pt x="1423" y="253"/>
                    </a:lnTo>
                    <a:lnTo>
                      <a:pt x="1420" y="256"/>
                    </a:lnTo>
                    <a:lnTo>
                      <a:pt x="1420" y="259"/>
                    </a:lnTo>
                    <a:lnTo>
                      <a:pt x="1420" y="261"/>
                    </a:lnTo>
                    <a:lnTo>
                      <a:pt x="1417" y="261"/>
                    </a:lnTo>
                    <a:lnTo>
                      <a:pt x="1417" y="264"/>
                    </a:lnTo>
                    <a:lnTo>
                      <a:pt x="1415" y="266"/>
                    </a:lnTo>
                    <a:lnTo>
                      <a:pt x="1415" y="269"/>
                    </a:lnTo>
                    <a:lnTo>
                      <a:pt x="1412" y="272"/>
                    </a:lnTo>
                    <a:lnTo>
                      <a:pt x="1412" y="274"/>
                    </a:lnTo>
                    <a:lnTo>
                      <a:pt x="1410" y="274"/>
                    </a:lnTo>
                    <a:lnTo>
                      <a:pt x="1410" y="277"/>
                    </a:lnTo>
                    <a:lnTo>
                      <a:pt x="1410" y="279"/>
                    </a:lnTo>
                    <a:lnTo>
                      <a:pt x="1407" y="279"/>
                    </a:lnTo>
                    <a:lnTo>
                      <a:pt x="1407" y="282"/>
                    </a:lnTo>
                    <a:lnTo>
                      <a:pt x="1404" y="282"/>
                    </a:lnTo>
                    <a:lnTo>
                      <a:pt x="1404" y="285"/>
                    </a:lnTo>
                    <a:lnTo>
                      <a:pt x="1404" y="287"/>
                    </a:lnTo>
                    <a:lnTo>
                      <a:pt x="1402" y="287"/>
                    </a:lnTo>
                    <a:lnTo>
                      <a:pt x="1399" y="290"/>
                    </a:lnTo>
                    <a:lnTo>
                      <a:pt x="1396" y="290"/>
                    </a:lnTo>
                    <a:lnTo>
                      <a:pt x="1394" y="290"/>
                    </a:lnTo>
                    <a:lnTo>
                      <a:pt x="1394" y="293"/>
                    </a:lnTo>
                    <a:lnTo>
                      <a:pt x="1391" y="293"/>
                    </a:lnTo>
                    <a:lnTo>
                      <a:pt x="1391" y="295"/>
                    </a:lnTo>
                    <a:lnTo>
                      <a:pt x="1389" y="295"/>
                    </a:lnTo>
                    <a:lnTo>
                      <a:pt x="1386" y="298"/>
                    </a:lnTo>
                    <a:lnTo>
                      <a:pt x="1383" y="298"/>
                    </a:lnTo>
                    <a:lnTo>
                      <a:pt x="1383" y="300"/>
                    </a:lnTo>
                    <a:lnTo>
                      <a:pt x="1381" y="300"/>
                    </a:lnTo>
                    <a:lnTo>
                      <a:pt x="1378" y="300"/>
                    </a:lnTo>
                    <a:lnTo>
                      <a:pt x="1378" y="303"/>
                    </a:lnTo>
                    <a:lnTo>
                      <a:pt x="1376" y="303"/>
                    </a:lnTo>
                    <a:lnTo>
                      <a:pt x="1376" y="306"/>
                    </a:lnTo>
                    <a:lnTo>
                      <a:pt x="1376" y="308"/>
                    </a:lnTo>
                    <a:lnTo>
                      <a:pt x="1376" y="311"/>
                    </a:lnTo>
                    <a:lnTo>
                      <a:pt x="1378" y="313"/>
                    </a:lnTo>
                    <a:lnTo>
                      <a:pt x="1376" y="316"/>
                    </a:lnTo>
                    <a:lnTo>
                      <a:pt x="1376" y="319"/>
                    </a:lnTo>
                    <a:lnTo>
                      <a:pt x="1373" y="319"/>
                    </a:lnTo>
                    <a:lnTo>
                      <a:pt x="1373" y="321"/>
                    </a:lnTo>
                    <a:lnTo>
                      <a:pt x="1370" y="321"/>
                    </a:lnTo>
                    <a:lnTo>
                      <a:pt x="1368" y="321"/>
                    </a:lnTo>
                    <a:lnTo>
                      <a:pt x="1365" y="321"/>
                    </a:lnTo>
                    <a:lnTo>
                      <a:pt x="1363" y="321"/>
                    </a:lnTo>
                    <a:lnTo>
                      <a:pt x="1363" y="324"/>
                    </a:lnTo>
                    <a:lnTo>
                      <a:pt x="1360" y="327"/>
                    </a:lnTo>
                    <a:lnTo>
                      <a:pt x="1360" y="329"/>
                    </a:lnTo>
                    <a:lnTo>
                      <a:pt x="1357" y="329"/>
                    </a:lnTo>
                    <a:lnTo>
                      <a:pt x="1355" y="332"/>
                    </a:lnTo>
                    <a:lnTo>
                      <a:pt x="1352" y="332"/>
                    </a:lnTo>
                    <a:lnTo>
                      <a:pt x="1350" y="332"/>
                    </a:lnTo>
                    <a:lnTo>
                      <a:pt x="1347" y="329"/>
                    </a:lnTo>
                    <a:lnTo>
                      <a:pt x="1344" y="329"/>
                    </a:lnTo>
                    <a:lnTo>
                      <a:pt x="1342" y="332"/>
                    </a:lnTo>
                    <a:lnTo>
                      <a:pt x="1339" y="332"/>
                    </a:lnTo>
                    <a:lnTo>
                      <a:pt x="1336" y="334"/>
                    </a:lnTo>
                    <a:lnTo>
                      <a:pt x="1334" y="334"/>
                    </a:lnTo>
                    <a:lnTo>
                      <a:pt x="1331" y="334"/>
                    </a:lnTo>
                    <a:lnTo>
                      <a:pt x="1331" y="337"/>
                    </a:lnTo>
                    <a:lnTo>
                      <a:pt x="1331" y="334"/>
                    </a:lnTo>
                    <a:lnTo>
                      <a:pt x="1329" y="334"/>
                    </a:lnTo>
                    <a:lnTo>
                      <a:pt x="1329" y="337"/>
                    </a:lnTo>
                    <a:lnTo>
                      <a:pt x="1326" y="340"/>
                    </a:lnTo>
                    <a:lnTo>
                      <a:pt x="1323" y="340"/>
                    </a:lnTo>
                    <a:lnTo>
                      <a:pt x="1310" y="342"/>
                    </a:lnTo>
                    <a:lnTo>
                      <a:pt x="1305" y="345"/>
                    </a:lnTo>
                    <a:lnTo>
                      <a:pt x="1305" y="347"/>
                    </a:lnTo>
                    <a:lnTo>
                      <a:pt x="1303" y="347"/>
                    </a:lnTo>
                    <a:lnTo>
                      <a:pt x="1303" y="350"/>
                    </a:lnTo>
                    <a:lnTo>
                      <a:pt x="1295" y="358"/>
                    </a:lnTo>
                    <a:lnTo>
                      <a:pt x="1292" y="358"/>
                    </a:lnTo>
                    <a:lnTo>
                      <a:pt x="1289" y="358"/>
                    </a:lnTo>
                    <a:lnTo>
                      <a:pt x="1289" y="360"/>
                    </a:lnTo>
                    <a:lnTo>
                      <a:pt x="1287" y="360"/>
                    </a:lnTo>
                    <a:lnTo>
                      <a:pt x="1287" y="363"/>
                    </a:lnTo>
                    <a:lnTo>
                      <a:pt x="1284" y="363"/>
                    </a:lnTo>
                    <a:lnTo>
                      <a:pt x="1284" y="366"/>
                    </a:lnTo>
                    <a:lnTo>
                      <a:pt x="1282" y="366"/>
                    </a:lnTo>
                    <a:lnTo>
                      <a:pt x="1282" y="363"/>
                    </a:lnTo>
                    <a:lnTo>
                      <a:pt x="1279" y="360"/>
                    </a:lnTo>
                    <a:lnTo>
                      <a:pt x="1276" y="360"/>
                    </a:lnTo>
                    <a:lnTo>
                      <a:pt x="1276" y="358"/>
                    </a:lnTo>
                    <a:lnTo>
                      <a:pt x="1274" y="358"/>
                    </a:lnTo>
                    <a:lnTo>
                      <a:pt x="1274" y="360"/>
                    </a:lnTo>
                    <a:lnTo>
                      <a:pt x="1271" y="360"/>
                    </a:lnTo>
                    <a:lnTo>
                      <a:pt x="1269" y="360"/>
                    </a:lnTo>
                    <a:lnTo>
                      <a:pt x="1269" y="363"/>
                    </a:lnTo>
                    <a:lnTo>
                      <a:pt x="1266" y="363"/>
                    </a:lnTo>
                    <a:lnTo>
                      <a:pt x="1266" y="360"/>
                    </a:lnTo>
                    <a:lnTo>
                      <a:pt x="1266" y="358"/>
                    </a:lnTo>
                    <a:lnTo>
                      <a:pt x="1266" y="355"/>
                    </a:lnTo>
                    <a:lnTo>
                      <a:pt x="1263" y="355"/>
                    </a:lnTo>
                    <a:lnTo>
                      <a:pt x="1261" y="355"/>
                    </a:lnTo>
                    <a:lnTo>
                      <a:pt x="1261" y="345"/>
                    </a:lnTo>
                    <a:lnTo>
                      <a:pt x="1261" y="342"/>
                    </a:lnTo>
                    <a:lnTo>
                      <a:pt x="1263" y="342"/>
                    </a:lnTo>
                    <a:lnTo>
                      <a:pt x="1263" y="345"/>
                    </a:lnTo>
                    <a:lnTo>
                      <a:pt x="1266" y="345"/>
                    </a:lnTo>
                    <a:lnTo>
                      <a:pt x="1266" y="342"/>
                    </a:lnTo>
                    <a:lnTo>
                      <a:pt x="1263" y="342"/>
                    </a:lnTo>
                    <a:lnTo>
                      <a:pt x="1263" y="340"/>
                    </a:lnTo>
                    <a:lnTo>
                      <a:pt x="1261" y="340"/>
                    </a:lnTo>
                    <a:lnTo>
                      <a:pt x="1261" y="337"/>
                    </a:lnTo>
                    <a:lnTo>
                      <a:pt x="1258" y="337"/>
                    </a:lnTo>
                    <a:lnTo>
                      <a:pt x="1258" y="334"/>
                    </a:lnTo>
                    <a:lnTo>
                      <a:pt x="1256" y="334"/>
                    </a:lnTo>
                    <a:lnTo>
                      <a:pt x="1256" y="332"/>
                    </a:lnTo>
                    <a:lnTo>
                      <a:pt x="1256" y="334"/>
                    </a:lnTo>
                    <a:lnTo>
                      <a:pt x="1258" y="334"/>
                    </a:lnTo>
                    <a:lnTo>
                      <a:pt x="1261" y="334"/>
                    </a:lnTo>
                    <a:lnTo>
                      <a:pt x="1261" y="332"/>
                    </a:lnTo>
                    <a:lnTo>
                      <a:pt x="1261" y="334"/>
                    </a:lnTo>
                    <a:lnTo>
                      <a:pt x="1263" y="334"/>
                    </a:lnTo>
                    <a:lnTo>
                      <a:pt x="1263" y="332"/>
                    </a:lnTo>
                    <a:lnTo>
                      <a:pt x="1261" y="332"/>
                    </a:lnTo>
                    <a:lnTo>
                      <a:pt x="1261" y="329"/>
                    </a:lnTo>
                    <a:lnTo>
                      <a:pt x="1261" y="327"/>
                    </a:lnTo>
                    <a:lnTo>
                      <a:pt x="1263" y="327"/>
                    </a:lnTo>
                    <a:lnTo>
                      <a:pt x="1263" y="324"/>
                    </a:lnTo>
                    <a:lnTo>
                      <a:pt x="1266" y="324"/>
                    </a:lnTo>
                    <a:lnTo>
                      <a:pt x="1269" y="324"/>
                    </a:lnTo>
                    <a:lnTo>
                      <a:pt x="1269" y="321"/>
                    </a:lnTo>
                    <a:lnTo>
                      <a:pt x="1269" y="319"/>
                    </a:lnTo>
                    <a:lnTo>
                      <a:pt x="1269" y="316"/>
                    </a:lnTo>
                    <a:lnTo>
                      <a:pt x="1269" y="313"/>
                    </a:lnTo>
                    <a:lnTo>
                      <a:pt x="1266" y="313"/>
                    </a:lnTo>
                    <a:lnTo>
                      <a:pt x="1269" y="308"/>
                    </a:lnTo>
                    <a:lnTo>
                      <a:pt x="1269" y="306"/>
                    </a:lnTo>
                    <a:lnTo>
                      <a:pt x="1263" y="306"/>
                    </a:lnTo>
                    <a:lnTo>
                      <a:pt x="1258" y="308"/>
                    </a:lnTo>
                    <a:lnTo>
                      <a:pt x="1256" y="308"/>
                    </a:lnTo>
                    <a:lnTo>
                      <a:pt x="1248" y="313"/>
                    </a:lnTo>
                    <a:lnTo>
                      <a:pt x="1245" y="313"/>
                    </a:lnTo>
                    <a:lnTo>
                      <a:pt x="1242" y="313"/>
                    </a:lnTo>
                    <a:lnTo>
                      <a:pt x="1242" y="316"/>
                    </a:lnTo>
                    <a:lnTo>
                      <a:pt x="1240" y="316"/>
                    </a:lnTo>
                    <a:lnTo>
                      <a:pt x="1224" y="327"/>
                    </a:lnTo>
                    <a:lnTo>
                      <a:pt x="1222" y="329"/>
                    </a:lnTo>
                    <a:lnTo>
                      <a:pt x="1219" y="329"/>
                    </a:lnTo>
                    <a:lnTo>
                      <a:pt x="1216" y="329"/>
                    </a:lnTo>
                    <a:lnTo>
                      <a:pt x="1214" y="329"/>
                    </a:lnTo>
                    <a:lnTo>
                      <a:pt x="1214" y="327"/>
                    </a:lnTo>
                    <a:lnTo>
                      <a:pt x="1211" y="327"/>
                    </a:lnTo>
                    <a:lnTo>
                      <a:pt x="1209" y="327"/>
                    </a:lnTo>
                    <a:lnTo>
                      <a:pt x="1209" y="329"/>
                    </a:lnTo>
                    <a:lnTo>
                      <a:pt x="1206" y="329"/>
                    </a:lnTo>
                    <a:lnTo>
                      <a:pt x="1206" y="332"/>
                    </a:lnTo>
                    <a:lnTo>
                      <a:pt x="1203" y="332"/>
                    </a:lnTo>
                    <a:lnTo>
                      <a:pt x="1201" y="332"/>
                    </a:lnTo>
                    <a:lnTo>
                      <a:pt x="1196" y="332"/>
                    </a:lnTo>
                    <a:lnTo>
                      <a:pt x="1193" y="332"/>
                    </a:lnTo>
                    <a:lnTo>
                      <a:pt x="1190" y="334"/>
                    </a:lnTo>
                    <a:lnTo>
                      <a:pt x="1188" y="334"/>
                    </a:lnTo>
                    <a:lnTo>
                      <a:pt x="1190" y="334"/>
                    </a:lnTo>
                    <a:lnTo>
                      <a:pt x="1190" y="337"/>
                    </a:lnTo>
                    <a:lnTo>
                      <a:pt x="1193" y="337"/>
                    </a:lnTo>
                    <a:lnTo>
                      <a:pt x="1196" y="337"/>
                    </a:lnTo>
                    <a:lnTo>
                      <a:pt x="1198" y="340"/>
                    </a:lnTo>
                    <a:lnTo>
                      <a:pt x="1198" y="342"/>
                    </a:lnTo>
                    <a:lnTo>
                      <a:pt x="1196" y="345"/>
                    </a:lnTo>
                    <a:lnTo>
                      <a:pt x="1198" y="345"/>
                    </a:lnTo>
                    <a:lnTo>
                      <a:pt x="1201" y="345"/>
                    </a:lnTo>
                    <a:lnTo>
                      <a:pt x="1203" y="345"/>
                    </a:lnTo>
                    <a:lnTo>
                      <a:pt x="1206" y="345"/>
                    </a:lnTo>
                    <a:lnTo>
                      <a:pt x="1206" y="347"/>
                    </a:lnTo>
                    <a:lnTo>
                      <a:pt x="1209" y="347"/>
                    </a:lnTo>
                    <a:lnTo>
                      <a:pt x="1209" y="350"/>
                    </a:lnTo>
                    <a:lnTo>
                      <a:pt x="1209" y="353"/>
                    </a:lnTo>
                    <a:lnTo>
                      <a:pt x="1209" y="355"/>
                    </a:lnTo>
                    <a:lnTo>
                      <a:pt x="1209" y="358"/>
                    </a:lnTo>
                    <a:lnTo>
                      <a:pt x="1209" y="360"/>
                    </a:lnTo>
                    <a:lnTo>
                      <a:pt x="1206" y="363"/>
                    </a:lnTo>
                    <a:lnTo>
                      <a:pt x="1201" y="379"/>
                    </a:lnTo>
                    <a:lnTo>
                      <a:pt x="1201" y="381"/>
                    </a:lnTo>
                    <a:lnTo>
                      <a:pt x="1201" y="384"/>
                    </a:lnTo>
                    <a:lnTo>
                      <a:pt x="1201" y="387"/>
                    </a:lnTo>
                    <a:lnTo>
                      <a:pt x="1198" y="392"/>
                    </a:lnTo>
                    <a:lnTo>
                      <a:pt x="1201" y="397"/>
                    </a:lnTo>
                    <a:lnTo>
                      <a:pt x="1201" y="413"/>
                    </a:lnTo>
                    <a:lnTo>
                      <a:pt x="1198" y="415"/>
                    </a:lnTo>
                    <a:lnTo>
                      <a:pt x="1198" y="418"/>
                    </a:lnTo>
                    <a:lnTo>
                      <a:pt x="1198" y="421"/>
                    </a:lnTo>
                    <a:lnTo>
                      <a:pt x="1196" y="421"/>
                    </a:lnTo>
                    <a:lnTo>
                      <a:pt x="1193" y="423"/>
                    </a:lnTo>
                    <a:lnTo>
                      <a:pt x="1188" y="426"/>
                    </a:lnTo>
                    <a:lnTo>
                      <a:pt x="1188" y="428"/>
                    </a:lnTo>
                    <a:lnTo>
                      <a:pt x="1185" y="428"/>
                    </a:lnTo>
                    <a:lnTo>
                      <a:pt x="1185" y="431"/>
                    </a:lnTo>
                    <a:lnTo>
                      <a:pt x="1182" y="431"/>
                    </a:lnTo>
                    <a:lnTo>
                      <a:pt x="1182" y="434"/>
                    </a:lnTo>
                    <a:lnTo>
                      <a:pt x="1182" y="436"/>
                    </a:lnTo>
                    <a:lnTo>
                      <a:pt x="1180" y="439"/>
                    </a:lnTo>
                    <a:lnTo>
                      <a:pt x="1177" y="439"/>
                    </a:lnTo>
                    <a:lnTo>
                      <a:pt x="1175" y="439"/>
                    </a:lnTo>
                    <a:lnTo>
                      <a:pt x="1175" y="441"/>
                    </a:lnTo>
                    <a:lnTo>
                      <a:pt x="1172" y="441"/>
                    </a:lnTo>
                    <a:lnTo>
                      <a:pt x="1169" y="441"/>
                    </a:lnTo>
                    <a:lnTo>
                      <a:pt x="1167" y="441"/>
                    </a:lnTo>
                    <a:lnTo>
                      <a:pt x="1164" y="439"/>
                    </a:lnTo>
                    <a:lnTo>
                      <a:pt x="1159" y="436"/>
                    </a:lnTo>
                    <a:lnTo>
                      <a:pt x="1156" y="436"/>
                    </a:lnTo>
                    <a:lnTo>
                      <a:pt x="1154" y="434"/>
                    </a:lnTo>
                    <a:lnTo>
                      <a:pt x="1151" y="431"/>
                    </a:lnTo>
                    <a:lnTo>
                      <a:pt x="1149" y="431"/>
                    </a:lnTo>
                    <a:lnTo>
                      <a:pt x="1146" y="431"/>
                    </a:lnTo>
                    <a:lnTo>
                      <a:pt x="1143" y="431"/>
                    </a:lnTo>
                    <a:lnTo>
                      <a:pt x="1141" y="431"/>
                    </a:lnTo>
                    <a:lnTo>
                      <a:pt x="1138" y="431"/>
                    </a:lnTo>
                    <a:lnTo>
                      <a:pt x="1135" y="431"/>
                    </a:lnTo>
                    <a:lnTo>
                      <a:pt x="1117" y="434"/>
                    </a:lnTo>
                    <a:lnTo>
                      <a:pt x="1112" y="434"/>
                    </a:lnTo>
                    <a:lnTo>
                      <a:pt x="1107" y="434"/>
                    </a:lnTo>
                    <a:lnTo>
                      <a:pt x="1088" y="436"/>
                    </a:lnTo>
                    <a:lnTo>
                      <a:pt x="1088" y="439"/>
                    </a:lnTo>
                    <a:lnTo>
                      <a:pt x="1088" y="441"/>
                    </a:lnTo>
                    <a:lnTo>
                      <a:pt x="1086" y="444"/>
                    </a:lnTo>
                    <a:lnTo>
                      <a:pt x="1081" y="452"/>
                    </a:lnTo>
                    <a:lnTo>
                      <a:pt x="1078" y="457"/>
                    </a:lnTo>
                    <a:lnTo>
                      <a:pt x="1075" y="462"/>
                    </a:lnTo>
                    <a:lnTo>
                      <a:pt x="1073" y="465"/>
                    </a:lnTo>
                    <a:lnTo>
                      <a:pt x="1073" y="468"/>
                    </a:lnTo>
                    <a:lnTo>
                      <a:pt x="1073" y="470"/>
                    </a:lnTo>
                    <a:lnTo>
                      <a:pt x="1070" y="475"/>
                    </a:lnTo>
                    <a:lnTo>
                      <a:pt x="1070" y="478"/>
                    </a:lnTo>
                    <a:lnTo>
                      <a:pt x="1070" y="481"/>
                    </a:lnTo>
                    <a:lnTo>
                      <a:pt x="1068" y="481"/>
                    </a:lnTo>
                    <a:lnTo>
                      <a:pt x="1068" y="483"/>
                    </a:lnTo>
                    <a:lnTo>
                      <a:pt x="1065" y="486"/>
                    </a:lnTo>
                    <a:lnTo>
                      <a:pt x="1062" y="488"/>
                    </a:lnTo>
                    <a:lnTo>
                      <a:pt x="1062" y="491"/>
                    </a:lnTo>
                    <a:lnTo>
                      <a:pt x="1060" y="491"/>
                    </a:lnTo>
                    <a:lnTo>
                      <a:pt x="1060" y="494"/>
                    </a:lnTo>
                    <a:lnTo>
                      <a:pt x="1057" y="496"/>
                    </a:lnTo>
                    <a:lnTo>
                      <a:pt x="1055" y="496"/>
                    </a:lnTo>
                    <a:lnTo>
                      <a:pt x="1052" y="499"/>
                    </a:lnTo>
                    <a:lnTo>
                      <a:pt x="1049" y="499"/>
                    </a:lnTo>
                    <a:lnTo>
                      <a:pt x="1044" y="502"/>
                    </a:lnTo>
                    <a:lnTo>
                      <a:pt x="1042" y="502"/>
                    </a:lnTo>
                    <a:lnTo>
                      <a:pt x="1036" y="504"/>
                    </a:lnTo>
                    <a:lnTo>
                      <a:pt x="1026" y="509"/>
                    </a:lnTo>
                    <a:lnTo>
                      <a:pt x="1023" y="512"/>
                    </a:lnTo>
                    <a:lnTo>
                      <a:pt x="1021" y="515"/>
                    </a:lnTo>
                    <a:lnTo>
                      <a:pt x="1013" y="520"/>
                    </a:lnTo>
                    <a:lnTo>
                      <a:pt x="1010" y="520"/>
                    </a:lnTo>
                    <a:lnTo>
                      <a:pt x="1008" y="522"/>
                    </a:lnTo>
                    <a:lnTo>
                      <a:pt x="1005" y="522"/>
                    </a:lnTo>
                    <a:lnTo>
                      <a:pt x="1005" y="525"/>
                    </a:lnTo>
                    <a:lnTo>
                      <a:pt x="1002" y="525"/>
                    </a:lnTo>
                    <a:lnTo>
                      <a:pt x="1000" y="525"/>
                    </a:lnTo>
                    <a:lnTo>
                      <a:pt x="992" y="528"/>
                    </a:lnTo>
                    <a:lnTo>
                      <a:pt x="989" y="528"/>
                    </a:lnTo>
                    <a:lnTo>
                      <a:pt x="989" y="525"/>
                    </a:lnTo>
                    <a:lnTo>
                      <a:pt x="989" y="520"/>
                    </a:lnTo>
                    <a:lnTo>
                      <a:pt x="987" y="520"/>
                    </a:lnTo>
                    <a:lnTo>
                      <a:pt x="987" y="517"/>
                    </a:lnTo>
                    <a:lnTo>
                      <a:pt x="989" y="517"/>
                    </a:lnTo>
                    <a:lnTo>
                      <a:pt x="987" y="517"/>
                    </a:lnTo>
                    <a:lnTo>
                      <a:pt x="989" y="517"/>
                    </a:lnTo>
                    <a:lnTo>
                      <a:pt x="987" y="517"/>
                    </a:lnTo>
                    <a:lnTo>
                      <a:pt x="987" y="515"/>
                    </a:lnTo>
                    <a:lnTo>
                      <a:pt x="987" y="512"/>
                    </a:lnTo>
                    <a:lnTo>
                      <a:pt x="989" y="509"/>
                    </a:lnTo>
                    <a:lnTo>
                      <a:pt x="989" y="507"/>
                    </a:lnTo>
                    <a:lnTo>
                      <a:pt x="992" y="504"/>
                    </a:lnTo>
                    <a:lnTo>
                      <a:pt x="992" y="502"/>
                    </a:lnTo>
                    <a:lnTo>
                      <a:pt x="995" y="499"/>
                    </a:lnTo>
                    <a:lnTo>
                      <a:pt x="995" y="494"/>
                    </a:lnTo>
                    <a:lnTo>
                      <a:pt x="997" y="491"/>
                    </a:lnTo>
                    <a:lnTo>
                      <a:pt x="995" y="491"/>
                    </a:lnTo>
                    <a:lnTo>
                      <a:pt x="997" y="491"/>
                    </a:lnTo>
                    <a:lnTo>
                      <a:pt x="997" y="488"/>
                    </a:lnTo>
                    <a:lnTo>
                      <a:pt x="997" y="486"/>
                    </a:lnTo>
                    <a:lnTo>
                      <a:pt x="995" y="486"/>
                    </a:lnTo>
                    <a:lnTo>
                      <a:pt x="995" y="483"/>
                    </a:lnTo>
                    <a:lnTo>
                      <a:pt x="995" y="481"/>
                    </a:lnTo>
                    <a:lnTo>
                      <a:pt x="992" y="481"/>
                    </a:lnTo>
                    <a:lnTo>
                      <a:pt x="992" y="478"/>
                    </a:lnTo>
                    <a:lnTo>
                      <a:pt x="989" y="475"/>
                    </a:lnTo>
                    <a:lnTo>
                      <a:pt x="987" y="475"/>
                    </a:lnTo>
                    <a:lnTo>
                      <a:pt x="987" y="473"/>
                    </a:lnTo>
                    <a:lnTo>
                      <a:pt x="984" y="470"/>
                    </a:lnTo>
                    <a:lnTo>
                      <a:pt x="981" y="470"/>
                    </a:lnTo>
                    <a:lnTo>
                      <a:pt x="981" y="468"/>
                    </a:lnTo>
                    <a:lnTo>
                      <a:pt x="979" y="468"/>
                    </a:lnTo>
                    <a:lnTo>
                      <a:pt x="981" y="468"/>
                    </a:lnTo>
                    <a:lnTo>
                      <a:pt x="979" y="465"/>
                    </a:lnTo>
                    <a:lnTo>
                      <a:pt x="979" y="468"/>
                    </a:lnTo>
                    <a:lnTo>
                      <a:pt x="976" y="465"/>
                    </a:lnTo>
                    <a:lnTo>
                      <a:pt x="976" y="462"/>
                    </a:lnTo>
                    <a:lnTo>
                      <a:pt x="974" y="462"/>
                    </a:lnTo>
                    <a:lnTo>
                      <a:pt x="971" y="462"/>
                    </a:lnTo>
                    <a:lnTo>
                      <a:pt x="974" y="462"/>
                    </a:lnTo>
                    <a:lnTo>
                      <a:pt x="971" y="460"/>
                    </a:lnTo>
                    <a:lnTo>
                      <a:pt x="971" y="462"/>
                    </a:lnTo>
                    <a:lnTo>
                      <a:pt x="971" y="460"/>
                    </a:lnTo>
                    <a:lnTo>
                      <a:pt x="968" y="460"/>
                    </a:lnTo>
                    <a:lnTo>
                      <a:pt x="966" y="460"/>
                    </a:lnTo>
                    <a:lnTo>
                      <a:pt x="966" y="457"/>
                    </a:lnTo>
                    <a:lnTo>
                      <a:pt x="963" y="457"/>
                    </a:lnTo>
                    <a:lnTo>
                      <a:pt x="963" y="454"/>
                    </a:lnTo>
                    <a:lnTo>
                      <a:pt x="961" y="454"/>
                    </a:lnTo>
                    <a:lnTo>
                      <a:pt x="961" y="452"/>
                    </a:lnTo>
                    <a:lnTo>
                      <a:pt x="961" y="449"/>
                    </a:lnTo>
                    <a:lnTo>
                      <a:pt x="958" y="447"/>
                    </a:lnTo>
                    <a:lnTo>
                      <a:pt x="958" y="444"/>
                    </a:lnTo>
                    <a:lnTo>
                      <a:pt x="958" y="441"/>
                    </a:lnTo>
                    <a:lnTo>
                      <a:pt x="948" y="428"/>
                    </a:lnTo>
                    <a:lnTo>
                      <a:pt x="945" y="426"/>
                    </a:lnTo>
                    <a:lnTo>
                      <a:pt x="940" y="421"/>
                    </a:lnTo>
                    <a:lnTo>
                      <a:pt x="927" y="418"/>
                    </a:lnTo>
                    <a:lnTo>
                      <a:pt x="921" y="421"/>
                    </a:lnTo>
                    <a:lnTo>
                      <a:pt x="919" y="426"/>
                    </a:lnTo>
                    <a:lnTo>
                      <a:pt x="916" y="426"/>
                    </a:lnTo>
                    <a:lnTo>
                      <a:pt x="914" y="428"/>
                    </a:lnTo>
                    <a:lnTo>
                      <a:pt x="903" y="436"/>
                    </a:lnTo>
                    <a:lnTo>
                      <a:pt x="898" y="441"/>
                    </a:lnTo>
                    <a:lnTo>
                      <a:pt x="895" y="444"/>
                    </a:lnTo>
                    <a:lnTo>
                      <a:pt x="893" y="444"/>
                    </a:lnTo>
                    <a:lnTo>
                      <a:pt x="890" y="447"/>
                    </a:lnTo>
                    <a:lnTo>
                      <a:pt x="885" y="452"/>
                    </a:lnTo>
                    <a:lnTo>
                      <a:pt x="882" y="452"/>
                    </a:lnTo>
                    <a:lnTo>
                      <a:pt x="877" y="452"/>
                    </a:lnTo>
                    <a:lnTo>
                      <a:pt x="880" y="454"/>
                    </a:lnTo>
                    <a:lnTo>
                      <a:pt x="877" y="454"/>
                    </a:lnTo>
                    <a:lnTo>
                      <a:pt x="874" y="454"/>
                    </a:lnTo>
                    <a:lnTo>
                      <a:pt x="872" y="454"/>
                    </a:lnTo>
                    <a:lnTo>
                      <a:pt x="869" y="454"/>
                    </a:lnTo>
                    <a:lnTo>
                      <a:pt x="867" y="454"/>
                    </a:lnTo>
                    <a:lnTo>
                      <a:pt x="864" y="454"/>
                    </a:lnTo>
                    <a:lnTo>
                      <a:pt x="861" y="454"/>
                    </a:lnTo>
                    <a:lnTo>
                      <a:pt x="859" y="454"/>
                    </a:lnTo>
                    <a:lnTo>
                      <a:pt x="856" y="454"/>
                    </a:lnTo>
                    <a:lnTo>
                      <a:pt x="854" y="454"/>
                    </a:lnTo>
                    <a:lnTo>
                      <a:pt x="854" y="457"/>
                    </a:lnTo>
                    <a:lnTo>
                      <a:pt x="851" y="457"/>
                    </a:lnTo>
                    <a:lnTo>
                      <a:pt x="848" y="457"/>
                    </a:lnTo>
                    <a:lnTo>
                      <a:pt x="846" y="457"/>
                    </a:lnTo>
                    <a:lnTo>
                      <a:pt x="843" y="457"/>
                    </a:lnTo>
                    <a:lnTo>
                      <a:pt x="843" y="460"/>
                    </a:lnTo>
                    <a:lnTo>
                      <a:pt x="841" y="460"/>
                    </a:lnTo>
                    <a:lnTo>
                      <a:pt x="838" y="457"/>
                    </a:lnTo>
                    <a:lnTo>
                      <a:pt x="838" y="460"/>
                    </a:lnTo>
                    <a:lnTo>
                      <a:pt x="835" y="460"/>
                    </a:lnTo>
                    <a:lnTo>
                      <a:pt x="833" y="460"/>
                    </a:lnTo>
                    <a:lnTo>
                      <a:pt x="830" y="460"/>
                    </a:lnTo>
                    <a:lnTo>
                      <a:pt x="827" y="462"/>
                    </a:lnTo>
                    <a:lnTo>
                      <a:pt x="825" y="462"/>
                    </a:lnTo>
                    <a:lnTo>
                      <a:pt x="825" y="465"/>
                    </a:lnTo>
                    <a:lnTo>
                      <a:pt x="825" y="462"/>
                    </a:lnTo>
                    <a:lnTo>
                      <a:pt x="822" y="462"/>
                    </a:lnTo>
                    <a:lnTo>
                      <a:pt x="820" y="462"/>
                    </a:lnTo>
                    <a:lnTo>
                      <a:pt x="820" y="465"/>
                    </a:lnTo>
                    <a:lnTo>
                      <a:pt x="817" y="465"/>
                    </a:lnTo>
                    <a:lnTo>
                      <a:pt x="814" y="465"/>
                    </a:lnTo>
                    <a:lnTo>
                      <a:pt x="814" y="462"/>
                    </a:lnTo>
                    <a:lnTo>
                      <a:pt x="814" y="465"/>
                    </a:lnTo>
                    <a:lnTo>
                      <a:pt x="812" y="462"/>
                    </a:lnTo>
                    <a:lnTo>
                      <a:pt x="809" y="462"/>
                    </a:lnTo>
                    <a:lnTo>
                      <a:pt x="807" y="462"/>
                    </a:lnTo>
                    <a:lnTo>
                      <a:pt x="807" y="465"/>
                    </a:lnTo>
                    <a:lnTo>
                      <a:pt x="804" y="465"/>
                    </a:lnTo>
                    <a:lnTo>
                      <a:pt x="804" y="462"/>
                    </a:lnTo>
                    <a:lnTo>
                      <a:pt x="801" y="462"/>
                    </a:lnTo>
                    <a:lnTo>
                      <a:pt x="799" y="462"/>
                    </a:lnTo>
                    <a:lnTo>
                      <a:pt x="796" y="462"/>
                    </a:lnTo>
                    <a:lnTo>
                      <a:pt x="796" y="465"/>
                    </a:lnTo>
                    <a:lnTo>
                      <a:pt x="794" y="465"/>
                    </a:lnTo>
                    <a:lnTo>
                      <a:pt x="794" y="462"/>
                    </a:lnTo>
                    <a:lnTo>
                      <a:pt x="791" y="462"/>
                    </a:lnTo>
                    <a:lnTo>
                      <a:pt x="788" y="462"/>
                    </a:lnTo>
                    <a:lnTo>
                      <a:pt x="786" y="462"/>
                    </a:lnTo>
                    <a:lnTo>
                      <a:pt x="783" y="462"/>
                    </a:lnTo>
                    <a:lnTo>
                      <a:pt x="780" y="462"/>
                    </a:lnTo>
                    <a:lnTo>
                      <a:pt x="778" y="462"/>
                    </a:lnTo>
                    <a:lnTo>
                      <a:pt x="775" y="462"/>
                    </a:lnTo>
                    <a:lnTo>
                      <a:pt x="773" y="462"/>
                    </a:lnTo>
                    <a:lnTo>
                      <a:pt x="770" y="462"/>
                    </a:lnTo>
                    <a:lnTo>
                      <a:pt x="767" y="462"/>
                    </a:lnTo>
                    <a:lnTo>
                      <a:pt x="765" y="462"/>
                    </a:lnTo>
                    <a:lnTo>
                      <a:pt x="762" y="462"/>
                    </a:lnTo>
                    <a:lnTo>
                      <a:pt x="765" y="462"/>
                    </a:lnTo>
                    <a:lnTo>
                      <a:pt x="762" y="462"/>
                    </a:lnTo>
                    <a:lnTo>
                      <a:pt x="762" y="460"/>
                    </a:lnTo>
                    <a:lnTo>
                      <a:pt x="760" y="460"/>
                    </a:lnTo>
                    <a:lnTo>
                      <a:pt x="757" y="460"/>
                    </a:lnTo>
                    <a:lnTo>
                      <a:pt x="757" y="457"/>
                    </a:lnTo>
                    <a:lnTo>
                      <a:pt x="757" y="460"/>
                    </a:lnTo>
                    <a:lnTo>
                      <a:pt x="757" y="457"/>
                    </a:lnTo>
                    <a:lnTo>
                      <a:pt x="754" y="457"/>
                    </a:lnTo>
                    <a:lnTo>
                      <a:pt x="754" y="454"/>
                    </a:lnTo>
                    <a:lnTo>
                      <a:pt x="752" y="454"/>
                    </a:lnTo>
                    <a:lnTo>
                      <a:pt x="752" y="457"/>
                    </a:lnTo>
                    <a:lnTo>
                      <a:pt x="754" y="454"/>
                    </a:lnTo>
                    <a:lnTo>
                      <a:pt x="752" y="454"/>
                    </a:lnTo>
                    <a:lnTo>
                      <a:pt x="749" y="452"/>
                    </a:lnTo>
                    <a:lnTo>
                      <a:pt x="747" y="454"/>
                    </a:lnTo>
                    <a:lnTo>
                      <a:pt x="749" y="452"/>
                    </a:lnTo>
                    <a:lnTo>
                      <a:pt x="747" y="452"/>
                    </a:lnTo>
                    <a:lnTo>
                      <a:pt x="749" y="452"/>
                    </a:lnTo>
                    <a:lnTo>
                      <a:pt x="747" y="452"/>
                    </a:lnTo>
                    <a:lnTo>
                      <a:pt x="744" y="449"/>
                    </a:lnTo>
                    <a:lnTo>
                      <a:pt x="741" y="449"/>
                    </a:lnTo>
                    <a:lnTo>
                      <a:pt x="739" y="449"/>
                    </a:lnTo>
                    <a:lnTo>
                      <a:pt x="739" y="447"/>
                    </a:lnTo>
                    <a:lnTo>
                      <a:pt x="736" y="447"/>
                    </a:lnTo>
                    <a:lnTo>
                      <a:pt x="733" y="447"/>
                    </a:lnTo>
                    <a:lnTo>
                      <a:pt x="731" y="447"/>
                    </a:lnTo>
                    <a:lnTo>
                      <a:pt x="733" y="447"/>
                    </a:lnTo>
                    <a:lnTo>
                      <a:pt x="731" y="447"/>
                    </a:lnTo>
                    <a:lnTo>
                      <a:pt x="728" y="447"/>
                    </a:lnTo>
                    <a:lnTo>
                      <a:pt x="726" y="447"/>
                    </a:lnTo>
                    <a:lnTo>
                      <a:pt x="723" y="447"/>
                    </a:lnTo>
                    <a:lnTo>
                      <a:pt x="720" y="447"/>
                    </a:lnTo>
                    <a:lnTo>
                      <a:pt x="718" y="447"/>
                    </a:lnTo>
                    <a:lnTo>
                      <a:pt x="718" y="449"/>
                    </a:lnTo>
                    <a:lnTo>
                      <a:pt x="715" y="449"/>
                    </a:lnTo>
                    <a:lnTo>
                      <a:pt x="718" y="452"/>
                    </a:lnTo>
                    <a:lnTo>
                      <a:pt x="715" y="449"/>
                    </a:lnTo>
                    <a:lnTo>
                      <a:pt x="715" y="452"/>
                    </a:lnTo>
                    <a:lnTo>
                      <a:pt x="715" y="454"/>
                    </a:lnTo>
                    <a:lnTo>
                      <a:pt x="718" y="457"/>
                    </a:lnTo>
                    <a:lnTo>
                      <a:pt x="718" y="460"/>
                    </a:lnTo>
                    <a:lnTo>
                      <a:pt x="715" y="460"/>
                    </a:lnTo>
                    <a:lnTo>
                      <a:pt x="715" y="462"/>
                    </a:lnTo>
                    <a:lnTo>
                      <a:pt x="718" y="462"/>
                    </a:lnTo>
                    <a:lnTo>
                      <a:pt x="715" y="462"/>
                    </a:lnTo>
                    <a:lnTo>
                      <a:pt x="715" y="465"/>
                    </a:lnTo>
                    <a:lnTo>
                      <a:pt x="713" y="465"/>
                    </a:lnTo>
                    <a:lnTo>
                      <a:pt x="710" y="468"/>
                    </a:lnTo>
                    <a:lnTo>
                      <a:pt x="707" y="468"/>
                    </a:lnTo>
                    <a:lnTo>
                      <a:pt x="707" y="465"/>
                    </a:lnTo>
                    <a:lnTo>
                      <a:pt x="705" y="465"/>
                    </a:lnTo>
                    <a:lnTo>
                      <a:pt x="702" y="465"/>
                    </a:lnTo>
                    <a:lnTo>
                      <a:pt x="702" y="462"/>
                    </a:lnTo>
                    <a:lnTo>
                      <a:pt x="700" y="462"/>
                    </a:lnTo>
                    <a:lnTo>
                      <a:pt x="700" y="460"/>
                    </a:lnTo>
                    <a:lnTo>
                      <a:pt x="697" y="460"/>
                    </a:lnTo>
                    <a:lnTo>
                      <a:pt x="694" y="460"/>
                    </a:lnTo>
                    <a:lnTo>
                      <a:pt x="692" y="460"/>
                    </a:lnTo>
                    <a:lnTo>
                      <a:pt x="689" y="460"/>
                    </a:lnTo>
                    <a:lnTo>
                      <a:pt x="687" y="460"/>
                    </a:lnTo>
                    <a:lnTo>
                      <a:pt x="684" y="460"/>
                    </a:lnTo>
                    <a:lnTo>
                      <a:pt x="684" y="462"/>
                    </a:lnTo>
                    <a:lnTo>
                      <a:pt x="681" y="462"/>
                    </a:lnTo>
                    <a:lnTo>
                      <a:pt x="681" y="460"/>
                    </a:lnTo>
                    <a:lnTo>
                      <a:pt x="679" y="460"/>
                    </a:lnTo>
                    <a:lnTo>
                      <a:pt x="676" y="462"/>
                    </a:lnTo>
                    <a:lnTo>
                      <a:pt x="673" y="462"/>
                    </a:lnTo>
                    <a:lnTo>
                      <a:pt x="673" y="465"/>
                    </a:lnTo>
                    <a:lnTo>
                      <a:pt x="671" y="465"/>
                    </a:lnTo>
                    <a:lnTo>
                      <a:pt x="668" y="465"/>
                    </a:lnTo>
                    <a:lnTo>
                      <a:pt x="668" y="468"/>
                    </a:lnTo>
                    <a:lnTo>
                      <a:pt x="668" y="470"/>
                    </a:lnTo>
                    <a:lnTo>
                      <a:pt x="666" y="470"/>
                    </a:lnTo>
                    <a:lnTo>
                      <a:pt x="663" y="473"/>
                    </a:lnTo>
                    <a:lnTo>
                      <a:pt x="663" y="475"/>
                    </a:lnTo>
                    <a:lnTo>
                      <a:pt x="660" y="475"/>
                    </a:lnTo>
                    <a:lnTo>
                      <a:pt x="660" y="473"/>
                    </a:lnTo>
                    <a:lnTo>
                      <a:pt x="660" y="475"/>
                    </a:lnTo>
                    <a:lnTo>
                      <a:pt x="658" y="475"/>
                    </a:lnTo>
                    <a:lnTo>
                      <a:pt x="658" y="478"/>
                    </a:lnTo>
                    <a:lnTo>
                      <a:pt x="660" y="478"/>
                    </a:lnTo>
                    <a:lnTo>
                      <a:pt x="658" y="478"/>
                    </a:lnTo>
                    <a:lnTo>
                      <a:pt x="655" y="481"/>
                    </a:lnTo>
                    <a:lnTo>
                      <a:pt x="653" y="481"/>
                    </a:lnTo>
                    <a:lnTo>
                      <a:pt x="650" y="481"/>
                    </a:lnTo>
                    <a:lnTo>
                      <a:pt x="647" y="481"/>
                    </a:lnTo>
                    <a:lnTo>
                      <a:pt x="647" y="483"/>
                    </a:lnTo>
                    <a:lnTo>
                      <a:pt x="645" y="483"/>
                    </a:lnTo>
                    <a:lnTo>
                      <a:pt x="645" y="486"/>
                    </a:lnTo>
                    <a:lnTo>
                      <a:pt x="645" y="488"/>
                    </a:lnTo>
                    <a:lnTo>
                      <a:pt x="645" y="491"/>
                    </a:lnTo>
                    <a:lnTo>
                      <a:pt x="647" y="491"/>
                    </a:lnTo>
                    <a:lnTo>
                      <a:pt x="647" y="494"/>
                    </a:lnTo>
                    <a:lnTo>
                      <a:pt x="650" y="494"/>
                    </a:lnTo>
                    <a:lnTo>
                      <a:pt x="653" y="494"/>
                    </a:lnTo>
                    <a:lnTo>
                      <a:pt x="650" y="494"/>
                    </a:lnTo>
                    <a:lnTo>
                      <a:pt x="647" y="494"/>
                    </a:lnTo>
                    <a:lnTo>
                      <a:pt x="645" y="494"/>
                    </a:lnTo>
                    <a:lnTo>
                      <a:pt x="645" y="496"/>
                    </a:lnTo>
                    <a:lnTo>
                      <a:pt x="642" y="496"/>
                    </a:lnTo>
                    <a:lnTo>
                      <a:pt x="640" y="496"/>
                    </a:lnTo>
                    <a:lnTo>
                      <a:pt x="637" y="496"/>
                    </a:lnTo>
                    <a:lnTo>
                      <a:pt x="637" y="494"/>
                    </a:lnTo>
                    <a:lnTo>
                      <a:pt x="634" y="494"/>
                    </a:lnTo>
                    <a:lnTo>
                      <a:pt x="632" y="494"/>
                    </a:lnTo>
                    <a:lnTo>
                      <a:pt x="632" y="491"/>
                    </a:lnTo>
                    <a:lnTo>
                      <a:pt x="632" y="494"/>
                    </a:lnTo>
                    <a:lnTo>
                      <a:pt x="629" y="494"/>
                    </a:lnTo>
                    <a:lnTo>
                      <a:pt x="629" y="496"/>
                    </a:lnTo>
                    <a:lnTo>
                      <a:pt x="626" y="496"/>
                    </a:lnTo>
                    <a:lnTo>
                      <a:pt x="626" y="499"/>
                    </a:lnTo>
                    <a:lnTo>
                      <a:pt x="626" y="496"/>
                    </a:lnTo>
                    <a:lnTo>
                      <a:pt x="624" y="496"/>
                    </a:lnTo>
                    <a:lnTo>
                      <a:pt x="624" y="499"/>
                    </a:lnTo>
                    <a:lnTo>
                      <a:pt x="621" y="499"/>
                    </a:lnTo>
                    <a:lnTo>
                      <a:pt x="624" y="499"/>
                    </a:lnTo>
                    <a:lnTo>
                      <a:pt x="621" y="499"/>
                    </a:lnTo>
                    <a:lnTo>
                      <a:pt x="619" y="499"/>
                    </a:lnTo>
                    <a:lnTo>
                      <a:pt x="616" y="499"/>
                    </a:lnTo>
                    <a:lnTo>
                      <a:pt x="613" y="499"/>
                    </a:lnTo>
                    <a:lnTo>
                      <a:pt x="613" y="496"/>
                    </a:lnTo>
                    <a:lnTo>
                      <a:pt x="613" y="499"/>
                    </a:lnTo>
                    <a:lnTo>
                      <a:pt x="613" y="496"/>
                    </a:lnTo>
                    <a:lnTo>
                      <a:pt x="611" y="496"/>
                    </a:lnTo>
                    <a:lnTo>
                      <a:pt x="611" y="499"/>
                    </a:lnTo>
                    <a:lnTo>
                      <a:pt x="608" y="499"/>
                    </a:lnTo>
                    <a:lnTo>
                      <a:pt x="608" y="496"/>
                    </a:lnTo>
                    <a:lnTo>
                      <a:pt x="608" y="494"/>
                    </a:lnTo>
                    <a:lnTo>
                      <a:pt x="606" y="494"/>
                    </a:lnTo>
                    <a:lnTo>
                      <a:pt x="603" y="494"/>
                    </a:lnTo>
                    <a:lnTo>
                      <a:pt x="600" y="494"/>
                    </a:lnTo>
                    <a:lnTo>
                      <a:pt x="598" y="494"/>
                    </a:lnTo>
                    <a:lnTo>
                      <a:pt x="595" y="494"/>
                    </a:lnTo>
                    <a:lnTo>
                      <a:pt x="593" y="494"/>
                    </a:lnTo>
                    <a:lnTo>
                      <a:pt x="590" y="494"/>
                    </a:lnTo>
                    <a:lnTo>
                      <a:pt x="590" y="491"/>
                    </a:lnTo>
                    <a:lnTo>
                      <a:pt x="587" y="488"/>
                    </a:lnTo>
                    <a:lnTo>
                      <a:pt x="585" y="483"/>
                    </a:lnTo>
                    <a:lnTo>
                      <a:pt x="582" y="483"/>
                    </a:lnTo>
                    <a:lnTo>
                      <a:pt x="579" y="483"/>
                    </a:lnTo>
                    <a:lnTo>
                      <a:pt x="579" y="481"/>
                    </a:lnTo>
                    <a:lnTo>
                      <a:pt x="572" y="481"/>
                    </a:lnTo>
                    <a:lnTo>
                      <a:pt x="559" y="481"/>
                    </a:lnTo>
                    <a:lnTo>
                      <a:pt x="556" y="475"/>
                    </a:lnTo>
                    <a:lnTo>
                      <a:pt x="556" y="470"/>
                    </a:lnTo>
                    <a:lnTo>
                      <a:pt x="553" y="470"/>
                    </a:lnTo>
                    <a:lnTo>
                      <a:pt x="553" y="473"/>
                    </a:lnTo>
                    <a:lnTo>
                      <a:pt x="551" y="473"/>
                    </a:lnTo>
                    <a:lnTo>
                      <a:pt x="540" y="475"/>
                    </a:lnTo>
                    <a:lnTo>
                      <a:pt x="538" y="475"/>
                    </a:lnTo>
                    <a:lnTo>
                      <a:pt x="538" y="478"/>
                    </a:lnTo>
                    <a:lnTo>
                      <a:pt x="538" y="475"/>
                    </a:lnTo>
                    <a:lnTo>
                      <a:pt x="535" y="478"/>
                    </a:lnTo>
                    <a:lnTo>
                      <a:pt x="533" y="478"/>
                    </a:lnTo>
                    <a:lnTo>
                      <a:pt x="533" y="481"/>
                    </a:lnTo>
                    <a:lnTo>
                      <a:pt x="535" y="483"/>
                    </a:lnTo>
                    <a:lnTo>
                      <a:pt x="538" y="483"/>
                    </a:lnTo>
                    <a:lnTo>
                      <a:pt x="535" y="483"/>
                    </a:lnTo>
                    <a:lnTo>
                      <a:pt x="535" y="481"/>
                    </a:lnTo>
                    <a:lnTo>
                      <a:pt x="533" y="481"/>
                    </a:lnTo>
                    <a:lnTo>
                      <a:pt x="533" y="478"/>
                    </a:lnTo>
                    <a:lnTo>
                      <a:pt x="533" y="481"/>
                    </a:lnTo>
                    <a:lnTo>
                      <a:pt x="530" y="481"/>
                    </a:lnTo>
                    <a:lnTo>
                      <a:pt x="527" y="483"/>
                    </a:lnTo>
                    <a:lnTo>
                      <a:pt x="527" y="486"/>
                    </a:lnTo>
                    <a:lnTo>
                      <a:pt x="525" y="481"/>
                    </a:lnTo>
                    <a:lnTo>
                      <a:pt x="525" y="483"/>
                    </a:lnTo>
                    <a:lnTo>
                      <a:pt x="522" y="483"/>
                    </a:lnTo>
                    <a:lnTo>
                      <a:pt x="519" y="483"/>
                    </a:lnTo>
                    <a:lnTo>
                      <a:pt x="519" y="486"/>
                    </a:lnTo>
                    <a:lnTo>
                      <a:pt x="517" y="486"/>
                    </a:lnTo>
                    <a:lnTo>
                      <a:pt x="517" y="488"/>
                    </a:lnTo>
                    <a:lnTo>
                      <a:pt x="514" y="488"/>
                    </a:lnTo>
                    <a:lnTo>
                      <a:pt x="512" y="488"/>
                    </a:lnTo>
                    <a:lnTo>
                      <a:pt x="512" y="491"/>
                    </a:lnTo>
                    <a:lnTo>
                      <a:pt x="509" y="491"/>
                    </a:lnTo>
                    <a:lnTo>
                      <a:pt x="509" y="494"/>
                    </a:lnTo>
                    <a:lnTo>
                      <a:pt x="506" y="494"/>
                    </a:lnTo>
                    <a:lnTo>
                      <a:pt x="506" y="496"/>
                    </a:lnTo>
                    <a:lnTo>
                      <a:pt x="506" y="499"/>
                    </a:lnTo>
                    <a:lnTo>
                      <a:pt x="504" y="499"/>
                    </a:lnTo>
                    <a:lnTo>
                      <a:pt x="501" y="499"/>
                    </a:lnTo>
                    <a:lnTo>
                      <a:pt x="501" y="502"/>
                    </a:lnTo>
                    <a:lnTo>
                      <a:pt x="499" y="504"/>
                    </a:lnTo>
                    <a:lnTo>
                      <a:pt x="496" y="504"/>
                    </a:lnTo>
                    <a:lnTo>
                      <a:pt x="493" y="504"/>
                    </a:lnTo>
                    <a:lnTo>
                      <a:pt x="493" y="507"/>
                    </a:lnTo>
                    <a:lnTo>
                      <a:pt x="493" y="509"/>
                    </a:lnTo>
                    <a:lnTo>
                      <a:pt x="491" y="509"/>
                    </a:lnTo>
                    <a:lnTo>
                      <a:pt x="488" y="509"/>
                    </a:lnTo>
                    <a:lnTo>
                      <a:pt x="486" y="509"/>
                    </a:lnTo>
                    <a:lnTo>
                      <a:pt x="483" y="509"/>
                    </a:lnTo>
                    <a:lnTo>
                      <a:pt x="483" y="507"/>
                    </a:lnTo>
                    <a:lnTo>
                      <a:pt x="483" y="509"/>
                    </a:lnTo>
                    <a:lnTo>
                      <a:pt x="480" y="509"/>
                    </a:lnTo>
                    <a:lnTo>
                      <a:pt x="478" y="509"/>
                    </a:lnTo>
                    <a:lnTo>
                      <a:pt x="475" y="509"/>
                    </a:lnTo>
                    <a:lnTo>
                      <a:pt x="475" y="512"/>
                    </a:lnTo>
                    <a:lnTo>
                      <a:pt x="472" y="512"/>
                    </a:lnTo>
                    <a:lnTo>
                      <a:pt x="470" y="512"/>
                    </a:lnTo>
                    <a:lnTo>
                      <a:pt x="470" y="515"/>
                    </a:lnTo>
                    <a:lnTo>
                      <a:pt x="467" y="515"/>
                    </a:lnTo>
                    <a:lnTo>
                      <a:pt x="467" y="517"/>
                    </a:lnTo>
                    <a:lnTo>
                      <a:pt x="467" y="515"/>
                    </a:lnTo>
                    <a:lnTo>
                      <a:pt x="465" y="515"/>
                    </a:lnTo>
                    <a:lnTo>
                      <a:pt x="465" y="517"/>
                    </a:lnTo>
                    <a:lnTo>
                      <a:pt x="462" y="517"/>
                    </a:lnTo>
                    <a:lnTo>
                      <a:pt x="462" y="520"/>
                    </a:lnTo>
                    <a:lnTo>
                      <a:pt x="459" y="520"/>
                    </a:lnTo>
                    <a:lnTo>
                      <a:pt x="457" y="520"/>
                    </a:lnTo>
                    <a:lnTo>
                      <a:pt x="454" y="520"/>
                    </a:lnTo>
                    <a:lnTo>
                      <a:pt x="452" y="522"/>
                    </a:lnTo>
                    <a:lnTo>
                      <a:pt x="452" y="525"/>
                    </a:lnTo>
                    <a:lnTo>
                      <a:pt x="449" y="525"/>
                    </a:lnTo>
                    <a:lnTo>
                      <a:pt x="449" y="522"/>
                    </a:lnTo>
                    <a:lnTo>
                      <a:pt x="446" y="522"/>
                    </a:lnTo>
                    <a:lnTo>
                      <a:pt x="446" y="525"/>
                    </a:lnTo>
                    <a:lnTo>
                      <a:pt x="444" y="525"/>
                    </a:lnTo>
                    <a:lnTo>
                      <a:pt x="441" y="525"/>
                    </a:lnTo>
                    <a:lnTo>
                      <a:pt x="444" y="525"/>
                    </a:lnTo>
                    <a:lnTo>
                      <a:pt x="444" y="522"/>
                    </a:lnTo>
                    <a:lnTo>
                      <a:pt x="444" y="520"/>
                    </a:lnTo>
                    <a:lnTo>
                      <a:pt x="441" y="520"/>
                    </a:lnTo>
                    <a:lnTo>
                      <a:pt x="441" y="517"/>
                    </a:lnTo>
                    <a:lnTo>
                      <a:pt x="439" y="517"/>
                    </a:lnTo>
                    <a:lnTo>
                      <a:pt x="439" y="520"/>
                    </a:lnTo>
                    <a:lnTo>
                      <a:pt x="436" y="520"/>
                    </a:lnTo>
                    <a:lnTo>
                      <a:pt x="433" y="520"/>
                    </a:lnTo>
                    <a:lnTo>
                      <a:pt x="433" y="517"/>
                    </a:lnTo>
                    <a:lnTo>
                      <a:pt x="431" y="517"/>
                    </a:lnTo>
                    <a:lnTo>
                      <a:pt x="428" y="517"/>
                    </a:lnTo>
                    <a:lnTo>
                      <a:pt x="425" y="517"/>
                    </a:lnTo>
                    <a:lnTo>
                      <a:pt x="428" y="520"/>
                    </a:lnTo>
                    <a:lnTo>
                      <a:pt x="425" y="520"/>
                    </a:lnTo>
                    <a:lnTo>
                      <a:pt x="428" y="522"/>
                    </a:lnTo>
                    <a:lnTo>
                      <a:pt x="425" y="522"/>
                    </a:lnTo>
                    <a:lnTo>
                      <a:pt x="428" y="522"/>
                    </a:lnTo>
                    <a:lnTo>
                      <a:pt x="425" y="522"/>
                    </a:lnTo>
                    <a:lnTo>
                      <a:pt x="425" y="520"/>
                    </a:lnTo>
                    <a:lnTo>
                      <a:pt x="420" y="520"/>
                    </a:lnTo>
                    <a:lnTo>
                      <a:pt x="418" y="520"/>
                    </a:lnTo>
                    <a:lnTo>
                      <a:pt x="415" y="520"/>
                    </a:lnTo>
                    <a:lnTo>
                      <a:pt x="412" y="522"/>
                    </a:lnTo>
                    <a:lnTo>
                      <a:pt x="410" y="522"/>
                    </a:lnTo>
                    <a:lnTo>
                      <a:pt x="407" y="522"/>
                    </a:lnTo>
                    <a:lnTo>
                      <a:pt x="407" y="525"/>
                    </a:lnTo>
                    <a:lnTo>
                      <a:pt x="405" y="525"/>
                    </a:lnTo>
                    <a:lnTo>
                      <a:pt x="405" y="522"/>
                    </a:lnTo>
                    <a:lnTo>
                      <a:pt x="405" y="525"/>
                    </a:lnTo>
                    <a:lnTo>
                      <a:pt x="402" y="525"/>
                    </a:lnTo>
                    <a:lnTo>
                      <a:pt x="402" y="528"/>
                    </a:lnTo>
                    <a:lnTo>
                      <a:pt x="399" y="528"/>
                    </a:lnTo>
                    <a:lnTo>
                      <a:pt x="397" y="528"/>
                    </a:lnTo>
                    <a:lnTo>
                      <a:pt x="394" y="530"/>
                    </a:lnTo>
                    <a:lnTo>
                      <a:pt x="392" y="530"/>
                    </a:lnTo>
                    <a:lnTo>
                      <a:pt x="389" y="533"/>
                    </a:lnTo>
                    <a:lnTo>
                      <a:pt x="386" y="535"/>
                    </a:lnTo>
                    <a:lnTo>
                      <a:pt x="384" y="535"/>
                    </a:lnTo>
                    <a:lnTo>
                      <a:pt x="384" y="538"/>
                    </a:lnTo>
                    <a:lnTo>
                      <a:pt x="381" y="538"/>
                    </a:lnTo>
                    <a:lnTo>
                      <a:pt x="381" y="541"/>
                    </a:lnTo>
                    <a:lnTo>
                      <a:pt x="379" y="541"/>
                    </a:lnTo>
                    <a:lnTo>
                      <a:pt x="379" y="543"/>
                    </a:lnTo>
                    <a:lnTo>
                      <a:pt x="379" y="546"/>
                    </a:lnTo>
                    <a:lnTo>
                      <a:pt x="376" y="546"/>
                    </a:lnTo>
                    <a:lnTo>
                      <a:pt x="373" y="546"/>
                    </a:lnTo>
                    <a:lnTo>
                      <a:pt x="371" y="546"/>
                    </a:lnTo>
                    <a:lnTo>
                      <a:pt x="368" y="546"/>
                    </a:lnTo>
                    <a:lnTo>
                      <a:pt x="365" y="546"/>
                    </a:lnTo>
                    <a:lnTo>
                      <a:pt x="363" y="546"/>
                    </a:lnTo>
                    <a:lnTo>
                      <a:pt x="363" y="549"/>
                    </a:lnTo>
                    <a:lnTo>
                      <a:pt x="360" y="549"/>
                    </a:lnTo>
                    <a:lnTo>
                      <a:pt x="360" y="551"/>
                    </a:lnTo>
                    <a:lnTo>
                      <a:pt x="358" y="551"/>
                    </a:lnTo>
                    <a:lnTo>
                      <a:pt x="355" y="551"/>
                    </a:lnTo>
                    <a:lnTo>
                      <a:pt x="355" y="554"/>
                    </a:lnTo>
                    <a:lnTo>
                      <a:pt x="352" y="554"/>
                    </a:lnTo>
                    <a:lnTo>
                      <a:pt x="350" y="554"/>
                    </a:lnTo>
                    <a:lnTo>
                      <a:pt x="347" y="554"/>
                    </a:lnTo>
                    <a:lnTo>
                      <a:pt x="345" y="554"/>
                    </a:lnTo>
                    <a:lnTo>
                      <a:pt x="339" y="554"/>
                    </a:lnTo>
                    <a:lnTo>
                      <a:pt x="339" y="556"/>
                    </a:lnTo>
                    <a:lnTo>
                      <a:pt x="337" y="556"/>
                    </a:lnTo>
                    <a:lnTo>
                      <a:pt x="334" y="556"/>
                    </a:lnTo>
                    <a:lnTo>
                      <a:pt x="332" y="559"/>
                    </a:lnTo>
                    <a:lnTo>
                      <a:pt x="329" y="559"/>
                    </a:lnTo>
                    <a:lnTo>
                      <a:pt x="329" y="562"/>
                    </a:lnTo>
                    <a:lnTo>
                      <a:pt x="326" y="562"/>
                    </a:lnTo>
                    <a:lnTo>
                      <a:pt x="324" y="562"/>
                    </a:lnTo>
                    <a:lnTo>
                      <a:pt x="321" y="562"/>
                    </a:lnTo>
                    <a:lnTo>
                      <a:pt x="321" y="564"/>
                    </a:lnTo>
                    <a:lnTo>
                      <a:pt x="318" y="564"/>
                    </a:lnTo>
                    <a:lnTo>
                      <a:pt x="318" y="567"/>
                    </a:lnTo>
                    <a:lnTo>
                      <a:pt x="316" y="567"/>
                    </a:lnTo>
                    <a:lnTo>
                      <a:pt x="313" y="567"/>
                    </a:lnTo>
                    <a:lnTo>
                      <a:pt x="311" y="567"/>
                    </a:lnTo>
                    <a:lnTo>
                      <a:pt x="311" y="569"/>
                    </a:lnTo>
                    <a:lnTo>
                      <a:pt x="308" y="569"/>
                    </a:lnTo>
                    <a:lnTo>
                      <a:pt x="305" y="569"/>
                    </a:lnTo>
                    <a:lnTo>
                      <a:pt x="303" y="569"/>
                    </a:lnTo>
                    <a:lnTo>
                      <a:pt x="300" y="569"/>
                    </a:lnTo>
                    <a:lnTo>
                      <a:pt x="300" y="572"/>
                    </a:lnTo>
                    <a:lnTo>
                      <a:pt x="298" y="572"/>
                    </a:lnTo>
                    <a:lnTo>
                      <a:pt x="295" y="572"/>
                    </a:lnTo>
                    <a:lnTo>
                      <a:pt x="292" y="572"/>
                    </a:lnTo>
                    <a:lnTo>
                      <a:pt x="287" y="572"/>
                    </a:lnTo>
                    <a:lnTo>
                      <a:pt x="287" y="567"/>
                    </a:lnTo>
                    <a:lnTo>
                      <a:pt x="287" y="564"/>
                    </a:lnTo>
                    <a:lnTo>
                      <a:pt x="287" y="541"/>
                    </a:lnTo>
                    <a:lnTo>
                      <a:pt x="287" y="535"/>
                    </a:lnTo>
                    <a:lnTo>
                      <a:pt x="290" y="535"/>
                    </a:lnTo>
                    <a:lnTo>
                      <a:pt x="292" y="533"/>
                    </a:lnTo>
                    <a:lnTo>
                      <a:pt x="295" y="530"/>
                    </a:lnTo>
                    <a:lnTo>
                      <a:pt x="295" y="528"/>
                    </a:lnTo>
                    <a:lnTo>
                      <a:pt x="295" y="525"/>
                    </a:lnTo>
                    <a:lnTo>
                      <a:pt x="298" y="525"/>
                    </a:lnTo>
                    <a:lnTo>
                      <a:pt x="300" y="525"/>
                    </a:lnTo>
                    <a:lnTo>
                      <a:pt x="303" y="522"/>
                    </a:lnTo>
                    <a:lnTo>
                      <a:pt x="303" y="520"/>
                    </a:lnTo>
                    <a:lnTo>
                      <a:pt x="305" y="517"/>
                    </a:lnTo>
                    <a:lnTo>
                      <a:pt x="308" y="515"/>
                    </a:lnTo>
                    <a:lnTo>
                      <a:pt x="308" y="512"/>
                    </a:lnTo>
                    <a:lnTo>
                      <a:pt x="311" y="512"/>
                    </a:lnTo>
                    <a:lnTo>
                      <a:pt x="313" y="509"/>
                    </a:lnTo>
                    <a:lnTo>
                      <a:pt x="316" y="509"/>
                    </a:lnTo>
                    <a:lnTo>
                      <a:pt x="318" y="509"/>
                    </a:lnTo>
                    <a:lnTo>
                      <a:pt x="321" y="509"/>
                    </a:lnTo>
                    <a:lnTo>
                      <a:pt x="324" y="509"/>
                    </a:lnTo>
                    <a:lnTo>
                      <a:pt x="326" y="509"/>
                    </a:lnTo>
                    <a:lnTo>
                      <a:pt x="326" y="507"/>
                    </a:lnTo>
                    <a:lnTo>
                      <a:pt x="329" y="507"/>
                    </a:lnTo>
                    <a:lnTo>
                      <a:pt x="332" y="507"/>
                    </a:lnTo>
                    <a:lnTo>
                      <a:pt x="332" y="504"/>
                    </a:lnTo>
                    <a:lnTo>
                      <a:pt x="334" y="504"/>
                    </a:lnTo>
                    <a:lnTo>
                      <a:pt x="334" y="502"/>
                    </a:lnTo>
                    <a:lnTo>
                      <a:pt x="334" y="499"/>
                    </a:lnTo>
                    <a:lnTo>
                      <a:pt x="337" y="499"/>
                    </a:lnTo>
                    <a:lnTo>
                      <a:pt x="337" y="496"/>
                    </a:lnTo>
                    <a:lnTo>
                      <a:pt x="339" y="494"/>
                    </a:lnTo>
                    <a:lnTo>
                      <a:pt x="339" y="491"/>
                    </a:lnTo>
                    <a:lnTo>
                      <a:pt x="342" y="491"/>
                    </a:lnTo>
                    <a:lnTo>
                      <a:pt x="342" y="488"/>
                    </a:lnTo>
                    <a:lnTo>
                      <a:pt x="342" y="486"/>
                    </a:lnTo>
                    <a:lnTo>
                      <a:pt x="339" y="486"/>
                    </a:lnTo>
                    <a:lnTo>
                      <a:pt x="337" y="481"/>
                    </a:lnTo>
                    <a:lnTo>
                      <a:pt x="339" y="481"/>
                    </a:lnTo>
                    <a:lnTo>
                      <a:pt x="339" y="478"/>
                    </a:lnTo>
                    <a:lnTo>
                      <a:pt x="339" y="475"/>
                    </a:lnTo>
                    <a:lnTo>
                      <a:pt x="342" y="475"/>
                    </a:lnTo>
                    <a:lnTo>
                      <a:pt x="345" y="473"/>
                    </a:lnTo>
                    <a:lnTo>
                      <a:pt x="347" y="470"/>
                    </a:lnTo>
                    <a:lnTo>
                      <a:pt x="350" y="470"/>
                    </a:lnTo>
                    <a:lnTo>
                      <a:pt x="355" y="468"/>
                    </a:lnTo>
                    <a:lnTo>
                      <a:pt x="360" y="468"/>
                    </a:lnTo>
                    <a:lnTo>
                      <a:pt x="371" y="462"/>
                    </a:lnTo>
                    <a:lnTo>
                      <a:pt x="376" y="462"/>
                    </a:lnTo>
                    <a:lnTo>
                      <a:pt x="381" y="457"/>
                    </a:lnTo>
                    <a:lnTo>
                      <a:pt x="386" y="454"/>
                    </a:lnTo>
                    <a:lnTo>
                      <a:pt x="389" y="454"/>
                    </a:lnTo>
                    <a:lnTo>
                      <a:pt x="386" y="439"/>
                    </a:lnTo>
                    <a:lnTo>
                      <a:pt x="384" y="439"/>
                    </a:lnTo>
                    <a:lnTo>
                      <a:pt x="384" y="441"/>
                    </a:lnTo>
                    <a:lnTo>
                      <a:pt x="381" y="441"/>
                    </a:lnTo>
                    <a:lnTo>
                      <a:pt x="379" y="444"/>
                    </a:lnTo>
                    <a:lnTo>
                      <a:pt x="376" y="444"/>
                    </a:lnTo>
                    <a:lnTo>
                      <a:pt x="373" y="444"/>
                    </a:lnTo>
                    <a:lnTo>
                      <a:pt x="371" y="444"/>
                    </a:lnTo>
                    <a:lnTo>
                      <a:pt x="368" y="444"/>
                    </a:lnTo>
                    <a:lnTo>
                      <a:pt x="368" y="447"/>
                    </a:lnTo>
                    <a:lnTo>
                      <a:pt x="365" y="447"/>
                    </a:lnTo>
                    <a:lnTo>
                      <a:pt x="363" y="447"/>
                    </a:lnTo>
                    <a:lnTo>
                      <a:pt x="360" y="444"/>
                    </a:lnTo>
                    <a:lnTo>
                      <a:pt x="358" y="444"/>
                    </a:lnTo>
                    <a:lnTo>
                      <a:pt x="355" y="444"/>
                    </a:lnTo>
                    <a:lnTo>
                      <a:pt x="352" y="444"/>
                    </a:lnTo>
                    <a:lnTo>
                      <a:pt x="350" y="441"/>
                    </a:lnTo>
                    <a:lnTo>
                      <a:pt x="347" y="441"/>
                    </a:lnTo>
                    <a:lnTo>
                      <a:pt x="345" y="439"/>
                    </a:lnTo>
                    <a:lnTo>
                      <a:pt x="342" y="439"/>
                    </a:lnTo>
                    <a:lnTo>
                      <a:pt x="342" y="436"/>
                    </a:lnTo>
                    <a:lnTo>
                      <a:pt x="339" y="436"/>
                    </a:lnTo>
                    <a:lnTo>
                      <a:pt x="339" y="434"/>
                    </a:lnTo>
                    <a:lnTo>
                      <a:pt x="337" y="434"/>
                    </a:lnTo>
                    <a:lnTo>
                      <a:pt x="329" y="397"/>
                    </a:lnTo>
                    <a:lnTo>
                      <a:pt x="329" y="394"/>
                    </a:lnTo>
                    <a:lnTo>
                      <a:pt x="326" y="394"/>
                    </a:lnTo>
                    <a:lnTo>
                      <a:pt x="303" y="394"/>
                    </a:lnTo>
                    <a:lnTo>
                      <a:pt x="313" y="379"/>
                    </a:lnTo>
                    <a:lnTo>
                      <a:pt x="313" y="376"/>
                    </a:lnTo>
                    <a:lnTo>
                      <a:pt x="316" y="374"/>
                    </a:lnTo>
                    <a:lnTo>
                      <a:pt x="316" y="371"/>
                    </a:lnTo>
                    <a:lnTo>
                      <a:pt x="316" y="368"/>
                    </a:lnTo>
                    <a:lnTo>
                      <a:pt x="318" y="366"/>
                    </a:lnTo>
                    <a:lnTo>
                      <a:pt x="318" y="363"/>
                    </a:lnTo>
                    <a:lnTo>
                      <a:pt x="318" y="360"/>
                    </a:lnTo>
                    <a:lnTo>
                      <a:pt x="321" y="360"/>
                    </a:lnTo>
                    <a:lnTo>
                      <a:pt x="321" y="363"/>
                    </a:lnTo>
                    <a:lnTo>
                      <a:pt x="324" y="363"/>
                    </a:lnTo>
                    <a:lnTo>
                      <a:pt x="326" y="360"/>
                    </a:lnTo>
                    <a:lnTo>
                      <a:pt x="326" y="363"/>
                    </a:lnTo>
                    <a:lnTo>
                      <a:pt x="329" y="363"/>
                    </a:lnTo>
                    <a:lnTo>
                      <a:pt x="329" y="366"/>
                    </a:lnTo>
                    <a:lnTo>
                      <a:pt x="329" y="368"/>
                    </a:lnTo>
                    <a:lnTo>
                      <a:pt x="326" y="368"/>
                    </a:lnTo>
                    <a:lnTo>
                      <a:pt x="334" y="368"/>
                    </a:lnTo>
                    <a:lnTo>
                      <a:pt x="337" y="366"/>
                    </a:lnTo>
                    <a:lnTo>
                      <a:pt x="339" y="366"/>
                    </a:lnTo>
                    <a:lnTo>
                      <a:pt x="342" y="366"/>
                    </a:lnTo>
                    <a:lnTo>
                      <a:pt x="347" y="366"/>
                    </a:lnTo>
                    <a:lnTo>
                      <a:pt x="350" y="366"/>
                    </a:lnTo>
                    <a:lnTo>
                      <a:pt x="352" y="366"/>
                    </a:lnTo>
                    <a:lnTo>
                      <a:pt x="352" y="363"/>
                    </a:lnTo>
                    <a:lnTo>
                      <a:pt x="355" y="360"/>
                    </a:lnTo>
                    <a:lnTo>
                      <a:pt x="355" y="355"/>
                    </a:lnTo>
                    <a:lnTo>
                      <a:pt x="352" y="353"/>
                    </a:lnTo>
                    <a:lnTo>
                      <a:pt x="352" y="350"/>
                    </a:lnTo>
                    <a:lnTo>
                      <a:pt x="352" y="347"/>
                    </a:lnTo>
                    <a:lnTo>
                      <a:pt x="350" y="347"/>
                    </a:lnTo>
                    <a:lnTo>
                      <a:pt x="350" y="345"/>
                    </a:lnTo>
                    <a:lnTo>
                      <a:pt x="347" y="345"/>
                    </a:lnTo>
                    <a:lnTo>
                      <a:pt x="347" y="342"/>
                    </a:lnTo>
                    <a:lnTo>
                      <a:pt x="345" y="342"/>
                    </a:lnTo>
                    <a:lnTo>
                      <a:pt x="352" y="345"/>
                    </a:lnTo>
                    <a:lnTo>
                      <a:pt x="355" y="345"/>
                    </a:lnTo>
                    <a:lnTo>
                      <a:pt x="358" y="345"/>
                    </a:lnTo>
                    <a:lnTo>
                      <a:pt x="360" y="345"/>
                    </a:lnTo>
                    <a:lnTo>
                      <a:pt x="363" y="345"/>
                    </a:lnTo>
                    <a:lnTo>
                      <a:pt x="363" y="342"/>
                    </a:lnTo>
                    <a:lnTo>
                      <a:pt x="365" y="342"/>
                    </a:lnTo>
                    <a:lnTo>
                      <a:pt x="368" y="342"/>
                    </a:lnTo>
                    <a:lnTo>
                      <a:pt x="371" y="340"/>
                    </a:lnTo>
                    <a:lnTo>
                      <a:pt x="371" y="337"/>
                    </a:lnTo>
                    <a:lnTo>
                      <a:pt x="373" y="337"/>
                    </a:lnTo>
                    <a:lnTo>
                      <a:pt x="381" y="337"/>
                    </a:lnTo>
                    <a:lnTo>
                      <a:pt x="384" y="337"/>
                    </a:lnTo>
                    <a:lnTo>
                      <a:pt x="389" y="342"/>
                    </a:lnTo>
                    <a:lnTo>
                      <a:pt x="394" y="342"/>
                    </a:lnTo>
                    <a:lnTo>
                      <a:pt x="397" y="342"/>
                    </a:lnTo>
                    <a:lnTo>
                      <a:pt x="399" y="342"/>
                    </a:lnTo>
                    <a:lnTo>
                      <a:pt x="402" y="342"/>
                    </a:lnTo>
                    <a:lnTo>
                      <a:pt x="405" y="345"/>
                    </a:lnTo>
                    <a:lnTo>
                      <a:pt x="405" y="342"/>
                    </a:lnTo>
                    <a:lnTo>
                      <a:pt x="407" y="342"/>
                    </a:lnTo>
                    <a:lnTo>
                      <a:pt x="410" y="340"/>
                    </a:lnTo>
                    <a:lnTo>
                      <a:pt x="412" y="342"/>
                    </a:lnTo>
                    <a:lnTo>
                      <a:pt x="415" y="345"/>
                    </a:lnTo>
                    <a:lnTo>
                      <a:pt x="418" y="345"/>
                    </a:lnTo>
                    <a:lnTo>
                      <a:pt x="418" y="347"/>
                    </a:lnTo>
                    <a:lnTo>
                      <a:pt x="420" y="347"/>
                    </a:lnTo>
                    <a:lnTo>
                      <a:pt x="423" y="347"/>
                    </a:lnTo>
                    <a:lnTo>
                      <a:pt x="425" y="347"/>
                    </a:lnTo>
                    <a:lnTo>
                      <a:pt x="425" y="350"/>
                    </a:lnTo>
                    <a:lnTo>
                      <a:pt x="428" y="350"/>
                    </a:lnTo>
                    <a:lnTo>
                      <a:pt x="428" y="353"/>
                    </a:lnTo>
                    <a:lnTo>
                      <a:pt x="433" y="353"/>
                    </a:lnTo>
                    <a:lnTo>
                      <a:pt x="436" y="350"/>
                    </a:lnTo>
                    <a:lnTo>
                      <a:pt x="439" y="350"/>
                    </a:lnTo>
                    <a:lnTo>
                      <a:pt x="441" y="347"/>
                    </a:lnTo>
                    <a:lnTo>
                      <a:pt x="444" y="345"/>
                    </a:lnTo>
                    <a:lnTo>
                      <a:pt x="446" y="345"/>
                    </a:lnTo>
                    <a:lnTo>
                      <a:pt x="446" y="342"/>
                    </a:lnTo>
                    <a:lnTo>
                      <a:pt x="446" y="340"/>
                    </a:lnTo>
                    <a:lnTo>
                      <a:pt x="444" y="340"/>
                    </a:lnTo>
                    <a:lnTo>
                      <a:pt x="444" y="337"/>
                    </a:lnTo>
                    <a:lnTo>
                      <a:pt x="444" y="334"/>
                    </a:lnTo>
                    <a:lnTo>
                      <a:pt x="444" y="332"/>
                    </a:lnTo>
                    <a:lnTo>
                      <a:pt x="444" y="329"/>
                    </a:lnTo>
                    <a:lnTo>
                      <a:pt x="441" y="329"/>
                    </a:lnTo>
                    <a:lnTo>
                      <a:pt x="441" y="327"/>
                    </a:lnTo>
                    <a:lnTo>
                      <a:pt x="441" y="324"/>
                    </a:lnTo>
                    <a:lnTo>
                      <a:pt x="439" y="324"/>
                    </a:lnTo>
                    <a:lnTo>
                      <a:pt x="439" y="321"/>
                    </a:lnTo>
                    <a:lnTo>
                      <a:pt x="439" y="319"/>
                    </a:lnTo>
                    <a:lnTo>
                      <a:pt x="436" y="316"/>
                    </a:lnTo>
                    <a:lnTo>
                      <a:pt x="436" y="313"/>
                    </a:lnTo>
                    <a:lnTo>
                      <a:pt x="433" y="313"/>
                    </a:lnTo>
                    <a:lnTo>
                      <a:pt x="433" y="311"/>
                    </a:lnTo>
                    <a:lnTo>
                      <a:pt x="433" y="303"/>
                    </a:lnTo>
                    <a:lnTo>
                      <a:pt x="452" y="287"/>
                    </a:lnTo>
                    <a:lnTo>
                      <a:pt x="454" y="287"/>
                    </a:lnTo>
                    <a:lnTo>
                      <a:pt x="454" y="290"/>
                    </a:lnTo>
                    <a:lnTo>
                      <a:pt x="457" y="290"/>
                    </a:lnTo>
                    <a:lnTo>
                      <a:pt x="462" y="295"/>
                    </a:lnTo>
                    <a:lnTo>
                      <a:pt x="465" y="298"/>
                    </a:lnTo>
                    <a:lnTo>
                      <a:pt x="467" y="298"/>
                    </a:lnTo>
                    <a:lnTo>
                      <a:pt x="470" y="298"/>
                    </a:lnTo>
                    <a:lnTo>
                      <a:pt x="475" y="298"/>
                    </a:lnTo>
                    <a:lnTo>
                      <a:pt x="483" y="298"/>
                    </a:lnTo>
                    <a:lnTo>
                      <a:pt x="486" y="300"/>
                    </a:lnTo>
                    <a:lnTo>
                      <a:pt x="486" y="303"/>
                    </a:lnTo>
                    <a:lnTo>
                      <a:pt x="488" y="303"/>
                    </a:lnTo>
                    <a:lnTo>
                      <a:pt x="491" y="306"/>
                    </a:lnTo>
                    <a:lnTo>
                      <a:pt x="493" y="306"/>
                    </a:lnTo>
                    <a:lnTo>
                      <a:pt x="496" y="308"/>
                    </a:lnTo>
                    <a:lnTo>
                      <a:pt x="504" y="313"/>
                    </a:lnTo>
                    <a:lnTo>
                      <a:pt x="509" y="311"/>
                    </a:lnTo>
                    <a:lnTo>
                      <a:pt x="514" y="303"/>
                    </a:lnTo>
                    <a:lnTo>
                      <a:pt x="525" y="303"/>
                    </a:lnTo>
                    <a:lnTo>
                      <a:pt x="543" y="303"/>
                    </a:lnTo>
                    <a:lnTo>
                      <a:pt x="551" y="303"/>
                    </a:lnTo>
                    <a:lnTo>
                      <a:pt x="553" y="303"/>
                    </a:lnTo>
                    <a:lnTo>
                      <a:pt x="556" y="303"/>
                    </a:lnTo>
                    <a:lnTo>
                      <a:pt x="559" y="303"/>
                    </a:lnTo>
                    <a:lnTo>
                      <a:pt x="561" y="303"/>
                    </a:lnTo>
                    <a:lnTo>
                      <a:pt x="564" y="300"/>
                    </a:lnTo>
                    <a:lnTo>
                      <a:pt x="572" y="300"/>
                    </a:lnTo>
                    <a:lnTo>
                      <a:pt x="574" y="300"/>
                    </a:lnTo>
                    <a:lnTo>
                      <a:pt x="579" y="300"/>
                    </a:lnTo>
                    <a:lnTo>
                      <a:pt x="585" y="300"/>
                    </a:lnTo>
                    <a:lnTo>
                      <a:pt x="595" y="303"/>
                    </a:lnTo>
                    <a:lnTo>
                      <a:pt x="595" y="298"/>
                    </a:lnTo>
                    <a:lnTo>
                      <a:pt x="595" y="293"/>
                    </a:lnTo>
                    <a:lnTo>
                      <a:pt x="595" y="287"/>
                    </a:lnTo>
                    <a:lnTo>
                      <a:pt x="595" y="285"/>
                    </a:lnTo>
                    <a:lnTo>
                      <a:pt x="595" y="279"/>
                    </a:lnTo>
                    <a:lnTo>
                      <a:pt x="595" y="274"/>
                    </a:lnTo>
                    <a:lnTo>
                      <a:pt x="595" y="269"/>
                    </a:lnTo>
                    <a:lnTo>
                      <a:pt x="593" y="266"/>
                    </a:lnTo>
                    <a:lnTo>
                      <a:pt x="593" y="261"/>
                    </a:lnTo>
                    <a:lnTo>
                      <a:pt x="593" y="259"/>
                    </a:lnTo>
                    <a:lnTo>
                      <a:pt x="595" y="256"/>
                    </a:lnTo>
                    <a:lnTo>
                      <a:pt x="598" y="253"/>
                    </a:lnTo>
                    <a:lnTo>
                      <a:pt x="600" y="253"/>
                    </a:lnTo>
                    <a:lnTo>
                      <a:pt x="603" y="253"/>
                    </a:lnTo>
                    <a:lnTo>
                      <a:pt x="606" y="253"/>
                    </a:lnTo>
                    <a:lnTo>
                      <a:pt x="606" y="248"/>
                    </a:lnTo>
                    <a:lnTo>
                      <a:pt x="603" y="246"/>
                    </a:lnTo>
                    <a:lnTo>
                      <a:pt x="603" y="243"/>
                    </a:lnTo>
                    <a:lnTo>
                      <a:pt x="603" y="240"/>
                    </a:lnTo>
                    <a:lnTo>
                      <a:pt x="606" y="240"/>
                    </a:lnTo>
                    <a:lnTo>
                      <a:pt x="606" y="243"/>
                    </a:lnTo>
                    <a:lnTo>
                      <a:pt x="608" y="243"/>
                    </a:lnTo>
                    <a:lnTo>
                      <a:pt x="611" y="246"/>
                    </a:lnTo>
                    <a:lnTo>
                      <a:pt x="613" y="246"/>
                    </a:lnTo>
                    <a:lnTo>
                      <a:pt x="613" y="243"/>
                    </a:lnTo>
                    <a:lnTo>
                      <a:pt x="613" y="240"/>
                    </a:lnTo>
                    <a:lnTo>
                      <a:pt x="616" y="240"/>
                    </a:lnTo>
                    <a:lnTo>
                      <a:pt x="616" y="238"/>
                    </a:lnTo>
                    <a:lnTo>
                      <a:pt x="619" y="238"/>
                    </a:lnTo>
                    <a:lnTo>
                      <a:pt x="619" y="235"/>
                    </a:lnTo>
                    <a:lnTo>
                      <a:pt x="621" y="235"/>
                    </a:lnTo>
                    <a:lnTo>
                      <a:pt x="621" y="232"/>
                    </a:lnTo>
                    <a:lnTo>
                      <a:pt x="624" y="232"/>
                    </a:lnTo>
                    <a:lnTo>
                      <a:pt x="626" y="232"/>
                    </a:lnTo>
                    <a:lnTo>
                      <a:pt x="629" y="232"/>
                    </a:lnTo>
                    <a:lnTo>
                      <a:pt x="632" y="232"/>
                    </a:lnTo>
                    <a:lnTo>
                      <a:pt x="632" y="230"/>
                    </a:lnTo>
                    <a:lnTo>
                      <a:pt x="629" y="227"/>
                    </a:lnTo>
                    <a:lnTo>
                      <a:pt x="632" y="227"/>
                    </a:lnTo>
                    <a:lnTo>
                      <a:pt x="632" y="225"/>
                    </a:lnTo>
                    <a:lnTo>
                      <a:pt x="634" y="227"/>
                    </a:lnTo>
                    <a:lnTo>
                      <a:pt x="637" y="230"/>
                    </a:lnTo>
                    <a:lnTo>
                      <a:pt x="640" y="230"/>
                    </a:lnTo>
                    <a:lnTo>
                      <a:pt x="640" y="232"/>
                    </a:lnTo>
                    <a:lnTo>
                      <a:pt x="642" y="235"/>
                    </a:lnTo>
                    <a:lnTo>
                      <a:pt x="645" y="235"/>
                    </a:lnTo>
                    <a:lnTo>
                      <a:pt x="645" y="232"/>
                    </a:lnTo>
                    <a:lnTo>
                      <a:pt x="645" y="230"/>
                    </a:lnTo>
                    <a:lnTo>
                      <a:pt x="647" y="230"/>
                    </a:lnTo>
                    <a:lnTo>
                      <a:pt x="650" y="230"/>
                    </a:lnTo>
                    <a:lnTo>
                      <a:pt x="653" y="230"/>
                    </a:lnTo>
                    <a:lnTo>
                      <a:pt x="653" y="232"/>
                    </a:lnTo>
                    <a:lnTo>
                      <a:pt x="658" y="230"/>
                    </a:lnTo>
                    <a:lnTo>
                      <a:pt x="660" y="230"/>
                    </a:lnTo>
                    <a:lnTo>
                      <a:pt x="666" y="227"/>
                    </a:lnTo>
                    <a:lnTo>
                      <a:pt x="668" y="227"/>
                    </a:lnTo>
                    <a:lnTo>
                      <a:pt x="668" y="225"/>
                    </a:lnTo>
                    <a:lnTo>
                      <a:pt x="668" y="222"/>
                    </a:lnTo>
                    <a:lnTo>
                      <a:pt x="671" y="225"/>
                    </a:lnTo>
                    <a:lnTo>
                      <a:pt x="671" y="227"/>
                    </a:lnTo>
                    <a:lnTo>
                      <a:pt x="673" y="225"/>
                    </a:lnTo>
                    <a:lnTo>
                      <a:pt x="673" y="222"/>
                    </a:lnTo>
                    <a:lnTo>
                      <a:pt x="671" y="222"/>
                    </a:lnTo>
                    <a:lnTo>
                      <a:pt x="671" y="217"/>
                    </a:lnTo>
                    <a:lnTo>
                      <a:pt x="668" y="217"/>
                    </a:lnTo>
                    <a:lnTo>
                      <a:pt x="666" y="217"/>
                    </a:lnTo>
                    <a:lnTo>
                      <a:pt x="666" y="214"/>
                    </a:lnTo>
                    <a:lnTo>
                      <a:pt x="666" y="212"/>
                    </a:lnTo>
                    <a:lnTo>
                      <a:pt x="668" y="209"/>
                    </a:lnTo>
                    <a:lnTo>
                      <a:pt x="668" y="206"/>
                    </a:lnTo>
                    <a:lnTo>
                      <a:pt x="671" y="206"/>
                    </a:lnTo>
                    <a:lnTo>
                      <a:pt x="671" y="204"/>
                    </a:lnTo>
                    <a:lnTo>
                      <a:pt x="671" y="201"/>
                    </a:lnTo>
                    <a:lnTo>
                      <a:pt x="673" y="199"/>
                    </a:lnTo>
                    <a:lnTo>
                      <a:pt x="676" y="199"/>
                    </a:lnTo>
                    <a:lnTo>
                      <a:pt x="679" y="199"/>
                    </a:lnTo>
                    <a:lnTo>
                      <a:pt x="681" y="196"/>
                    </a:lnTo>
                    <a:lnTo>
                      <a:pt x="684" y="196"/>
                    </a:lnTo>
                    <a:lnTo>
                      <a:pt x="687" y="196"/>
                    </a:lnTo>
                    <a:lnTo>
                      <a:pt x="689" y="196"/>
                    </a:lnTo>
                    <a:lnTo>
                      <a:pt x="689" y="199"/>
                    </a:lnTo>
                    <a:lnTo>
                      <a:pt x="692" y="199"/>
                    </a:lnTo>
                    <a:lnTo>
                      <a:pt x="694" y="199"/>
                    </a:lnTo>
                    <a:lnTo>
                      <a:pt x="697" y="199"/>
                    </a:lnTo>
                    <a:lnTo>
                      <a:pt x="700" y="199"/>
                    </a:lnTo>
                    <a:lnTo>
                      <a:pt x="700" y="196"/>
                    </a:lnTo>
                    <a:lnTo>
                      <a:pt x="702" y="196"/>
                    </a:lnTo>
                    <a:lnTo>
                      <a:pt x="702" y="193"/>
                    </a:lnTo>
                    <a:lnTo>
                      <a:pt x="705" y="193"/>
                    </a:lnTo>
                    <a:lnTo>
                      <a:pt x="707" y="193"/>
                    </a:lnTo>
                    <a:lnTo>
                      <a:pt x="707" y="191"/>
                    </a:lnTo>
                    <a:lnTo>
                      <a:pt x="710" y="191"/>
                    </a:lnTo>
                    <a:lnTo>
                      <a:pt x="713" y="191"/>
                    </a:lnTo>
                    <a:lnTo>
                      <a:pt x="715" y="193"/>
                    </a:lnTo>
                    <a:lnTo>
                      <a:pt x="718" y="193"/>
                    </a:lnTo>
                    <a:lnTo>
                      <a:pt x="720" y="191"/>
                    </a:lnTo>
                    <a:lnTo>
                      <a:pt x="723" y="191"/>
                    </a:lnTo>
                    <a:lnTo>
                      <a:pt x="723" y="188"/>
                    </a:lnTo>
                    <a:lnTo>
                      <a:pt x="726" y="188"/>
                    </a:lnTo>
                    <a:lnTo>
                      <a:pt x="728" y="188"/>
                    </a:lnTo>
                    <a:lnTo>
                      <a:pt x="731" y="188"/>
                    </a:lnTo>
                    <a:lnTo>
                      <a:pt x="731" y="185"/>
                    </a:lnTo>
                    <a:lnTo>
                      <a:pt x="731" y="183"/>
                    </a:lnTo>
                    <a:lnTo>
                      <a:pt x="733" y="183"/>
                    </a:lnTo>
                    <a:lnTo>
                      <a:pt x="733" y="180"/>
                    </a:lnTo>
                    <a:lnTo>
                      <a:pt x="736" y="180"/>
                    </a:lnTo>
                    <a:lnTo>
                      <a:pt x="741" y="178"/>
                    </a:lnTo>
                    <a:lnTo>
                      <a:pt x="744" y="178"/>
                    </a:lnTo>
                    <a:lnTo>
                      <a:pt x="744" y="172"/>
                    </a:lnTo>
                    <a:lnTo>
                      <a:pt x="744" y="167"/>
                    </a:lnTo>
                    <a:lnTo>
                      <a:pt x="749" y="162"/>
                    </a:lnTo>
                    <a:lnTo>
                      <a:pt x="752" y="162"/>
                    </a:lnTo>
                    <a:lnTo>
                      <a:pt x="754" y="162"/>
                    </a:lnTo>
                    <a:lnTo>
                      <a:pt x="757" y="159"/>
                    </a:lnTo>
                    <a:lnTo>
                      <a:pt x="760" y="157"/>
                    </a:lnTo>
                    <a:lnTo>
                      <a:pt x="762" y="157"/>
                    </a:lnTo>
                    <a:lnTo>
                      <a:pt x="762" y="154"/>
                    </a:lnTo>
                    <a:lnTo>
                      <a:pt x="762" y="151"/>
                    </a:lnTo>
                    <a:lnTo>
                      <a:pt x="765" y="149"/>
                    </a:lnTo>
                    <a:lnTo>
                      <a:pt x="767" y="149"/>
                    </a:lnTo>
                    <a:lnTo>
                      <a:pt x="770" y="149"/>
                    </a:lnTo>
                    <a:lnTo>
                      <a:pt x="773" y="149"/>
                    </a:lnTo>
                    <a:lnTo>
                      <a:pt x="775" y="149"/>
                    </a:lnTo>
                    <a:lnTo>
                      <a:pt x="775" y="146"/>
                    </a:lnTo>
                    <a:lnTo>
                      <a:pt x="778" y="146"/>
                    </a:lnTo>
                    <a:lnTo>
                      <a:pt x="780" y="146"/>
                    </a:lnTo>
                    <a:lnTo>
                      <a:pt x="780" y="149"/>
                    </a:lnTo>
                    <a:lnTo>
                      <a:pt x="783" y="149"/>
                    </a:lnTo>
                    <a:lnTo>
                      <a:pt x="783" y="151"/>
                    </a:lnTo>
                    <a:lnTo>
                      <a:pt x="786" y="151"/>
                    </a:lnTo>
                    <a:lnTo>
                      <a:pt x="788" y="151"/>
                    </a:lnTo>
                    <a:lnTo>
                      <a:pt x="791" y="154"/>
                    </a:lnTo>
                    <a:lnTo>
                      <a:pt x="791" y="151"/>
                    </a:lnTo>
                    <a:lnTo>
                      <a:pt x="794" y="151"/>
                    </a:lnTo>
                    <a:lnTo>
                      <a:pt x="796" y="151"/>
                    </a:lnTo>
                    <a:lnTo>
                      <a:pt x="799" y="151"/>
                    </a:lnTo>
                    <a:lnTo>
                      <a:pt x="801" y="151"/>
                    </a:lnTo>
                    <a:lnTo>
                      <a:pt x="801" y="154"/>
                    </a:lnTo>
                    <a:lnTo>
                      <a:pt x="801" y="157"/>
                    </a:lnTo>
                    <a:lnTo>
                      <a:pt x="801" y="159"/>
                    </a:lnTo>
                    <a:lnTo>
                      <a:pt x="804" y="162"/>
                    </a:lnTo>
                    <a:lnTo>
                      <a:pt x="807" y="165"/>
                    </a:lnTo>
                    <a:lnTo>
                      <a:pt x="807" y="167"/>
                    </a:lnTo>
                    <a:lnTo>
                      <a:pt x="809" y="167"/>
                    </a:lnTo>
                    <a:lnTo>
                      <a:pt x="809" y="170"/>
                    </a:lnTo>
                    <a:lnTo>
                      <a:pt x="812" y="170"/>
                    </a:lnTo>
                    <a:lnTo>
                      <a:pt x="814" y="170"/>
                    </a:lnTo>
                    <a:lnTo>
                      <a:pt x="814" y="172"/>
                    </a:lnTo>
                    <a:lnTo>
                      <a:pt x="817" y="172"/>
                    </a:lnTo>
                    <a:lnTo>
                      <a:pt x="820" y="172"/>
                    </a:lnTo>
                    <a:lnTo>
                      <a:pt x="820" y="170"/>
                    </a:lnTo>
                    <a:lnTo>
                      <a:pt x="822" y="170"/>
                    </a:lnTo>
                    <a:lnTo>
                      <a:pt x="822" y="172"/>
                    </a:lnTo>
                    <a:lnTo>
                      <a:pt x="825" y="172"/>
                    </a:lnTo>
                    <a:lnTo>
                      <a:pt x="825" y="170"/>
                    </a:lnTo>
                    <a:lnTo>
                      <a:pt x="827" y="170"/>
                    </a:lnTo>
                    <a:lnTo>
                      <a:pt x="830" y="170"/>
                    </a:lnTo>
                    <a:lnTo>
                      <a:pt x="830" y="167"/>
                    </a:lnTo>
                    <a:lnTo>
                      <a:pt x="833" y="167"/>
                    </a:lnTo>
                    <a:lnTo>
                      <a:pt x="835" y="167"/>
                    </a:lnTo>
                    <a:lnTo>
                      <a:pt x="835" y="165"/>
                    </a:lnTo>
                    <a:lnTo>
                      <a:pt x="838" y="165"/>
                    </a:lnTo>
                    <a:lnTo>
                      <a:pt x="838" y="162"/>
                    </a:lnTo>
                    <a:lnTo>
                      <a:pt x="841" y="162"/>
                    </a:lnTo>
                    <a:lnTo>
                      <a:pt x="843" y="162"/>
                    </a:lnTo>
                    <a:lnTo>
                      <a:pt x="846" y="159"/>
                    </a:lnTo>
                    <a:lnTo>
                      <a:pt x="848" y="159"/>
                    </a:lnTo>
                    <a:lnTo>
                      <a:pt x="848" y="157"/>
                    </a:lnTo>
                    <a:lnTo>
                      <a:pt x="851" y="154"/>
                    </a:lnTo>
                    <a:lnTo>
                      <a:pt x="851" y="151"/>
                    </a:lnTo>
                    <a:lnTo>
                      <a:pt x="854" y="151"/>
                    </a:lnTo>
                    <a:lnTo>
                      <a:pt x="854" y="149"/>
                    </a:lnTo>
                    <a:lnTo>
                      <a:pt x="856" y="149"/>
                    </a:lnTo>
                    <a:lnTo>
                      <a:pt x="856" y="146"/>
                    </a:lnTo>
                    <a:lnTo>
                      <a:pt x="859" y="146"/>
                    </a:lnTo>
                    <a:lnTo>
                      <a:pt x="859" y="144"/>
                    </a:lnTo>
                    <a:lnTo>
                      <a:pt x="859" y="141"/>
                    </a:lnTo>
                    <a:lnTo>
                      <a:pt x="861" y="141"/>
                    </a:lnTo>
                    <a:lnTo>
                      <a:pt x="864" y="138"/>
                    </a:lnTo>
                    <a:lnTo>
                      <a:pt x="867" y="138"/>
                    </a:lnTo>
                    <a:lnTo>
                      <a:pt x="864" y="138"/>
                    </a:lnTo>
                    <a:lnTo>
                      <a:pt x="864" y="136"/>
                    </a:lnTo>
                    <a:lnTo>
                      <a:pt x="864" y="133"/>
                    </a:lnTo>
                    <a:lnTo>
                      <a:pt x="867" y="133"/>
                    </a:lnTo>
                    <a:lnTo>
                      <a:pt x="869" y="133"/>
                    </a:lnTo>
                    <a:lnTo>
                      <a:pt x="869" y="131"/>
                    </a:lnTo>
                    <a:lnTo>
                      <a:pt x="872" y="131"/>
                    </a:lnTo>
                    <a:lnTo>
                      <a:pt x="872" y="128"/>
                    </a:lnTo>
                    <a:lnTo>
                      <a:pt x="872" y="125"/>
                    </a:lnTo>
                    <a:lnTo>
                      <a:pt x="874" y="125"/>
                    </a:lnTo>
                    <a:lnTo>
                      <a:pt x="874" y="123"/>
                    </a:lnTo>
                    <a:lnTo>
                      <a:pt x="877" y="120"/>
                    </a:lnTo>
                    <a:lnTo>
                      <a:pt x="880" y="118"/>
                    </a:lnTo>
                    <a:lnTo>
                      <a:pt x="888" y="112"/>
                    </a:lnTo>
                    <a:lnTo>
                      <a:pt x="890" y="110"/>
                    </a:lnTo>
                    <a:lnTo>
                      <a:pt x="893" y="104"/>
                    </a:lnTo>
                    <a:lnTo>
                      <a:pt x="893" y="102"/>
                    </a:lnTo>
                    <a:lnTo>
                      <a:pt x="895" y="102"/>
                    </a:lnTo>
                    <a:lnTo>
                      <a:pt x="898" y="102"/>
                    </a:lnTo>
                    <a:lnTo>
                      <a:pt x="898" y="99"/>
                    </a:lnTo>
                    <a:lnTo>
                      <a:pt x="901" y="99"/>
                    </a:lnTo>
                    <a:lnTo>
                      <a:pt x="903" y="99"/>
                    </a:lnTo>
                    <a:lnTo>
                      <a:pt x="906" y="99"/>
                    </a:lnTo>
                    <a:lnTo>
                      <a:pt x="908" y="97"/>
                    </a:lnTo>
                    <a:lnTo>
                      <a:pt x="911" y="97"/>
                    </a:lnTo>
                    <a:lnTo>
                      <a:pt x="914" y="97"/>
                    </a:lnTo>
                    <a:lnTo>
                      <a:pt x="919" y="99"/>
                    </a:lnTo>
                    <a:lnTo>
                      <a:pt x="921" y="99"/>
                    </a:lnTo>
                    <a:lnTo>
                      <a:pt x="924" y="99"/>
                    </a:lnTo>
                    <a:lnTo>
                      <a:pt x="927" y="99"/>
                    </a:lnTo>
                    <a:lnTo>
                      <a:pt x="929" y="97"/>
                    </a:lnTo>
                    <a:lnTo>
                      <a:pt x="929" y="99"/>
                    </a:lnTo>
                    <a:lnTo>
                      <a:pt x="932" y="102"/>
                    </a:lnTo>
                    <a:lnTo>
                      <a:pt x="934" y="102"/>
                    </a:lnTo>
                    <a:lnTo>
                      <a:pt x="934" y="104"/>
                    </a:lnTo>
                    <a:lnTo>
                      <a:pt x="937" y="104"/>
                    </a:lnTo>
                    <a:lnTo>
                      <a:pt x="937" y="110"/>
                    </a:lnTo>
                    <a:lnTo>
                      <a:pt x="937" y="112"/>
                    </a:lnTo>
                    <a:lnTo>
                      <a:pt x="937" y="115"/>
                    </a:lnTo>
                    <a:lnTo>
                      <a:pt x="942" y="118"/>
                    </a:lnTo>
                    <a:lnTo>
                      <a:pt x="945" y="120"/>
                    </a:lnTo>
                    <a:lnTo>
                      <a:pt x="948" y="123"/>
                    </a:lnTo>
                    <a:lnTo>
                      <a:pt x="950" y="123"/>
                    </a:lnTo>
                    <a:lnTo>
                      <a:pt x="950" y="120"/>
                    </a:lnTo>
                    <a:lnTo>
                      <a:pt x="953" y="118"/>
                    </a:lnTo>
                    <a:lnTo>
                      <a:pt x="950" y="118"/>
                    </a:lnTo>
                    <a:lnTo>
                      <a:pt x="950" y="115"/>
                    </a:lnTo>
                    <a:lnTo>
                      <a:pt x="953" y="110"/>
                    </a:lnTo>
                    <a:lnTo>
                      <a:pt x="955" y="110"/>
                    </a:lnTo>
                    <a:lnTo>
                      <a:pt x="958" y="110"/>
                    </a:lnTo>
                    <a:lnTo>
                      <a:pt x="961" y="110"/>
                    </a:lnTo>
                    <a:lnTo>
                      <a:pt x="961" y="112"/>
                    </a:lnTo>
                    <a:lnTo>
                      <a:pt x="963" y="112"/>
                    </a:lnTo>
                    <a:lnTo>
                      <a:pt x="963" y="115"/>
                    </a:lnTo>
                    <a:lnTo>
                      <a:pt x="966" y="115"/>
                    </a:lnTo>
                    <a:lnTo>
                      <a:pt x="968" y="118"/>
                    </a:lnTo>
                    <a:lnTo>
                      <a:pt x="974" y="115"/>
                    </a:lnTo>
                    <a:lnTo>
                      <a:pt x="976" y="115"/>
                    </a:lnTo>
                    <a:lnTo>
                      <a:pt x="979" y="112"/>
                    </a:lnTo>
                    <a:lnTo>
                      <a:pt x="981" y="110"/>
                    </a:lnTo>
                    <a:lnTo>
                      <a:pt x="984" y="107"/>
                    </a:lnTo>
                    <a:lnTo>
                      <a:pt x="989" y="107"/>
                    </a:lnTo>
                    <a:lnTo>
                      <a:pt x="992" y="107"/>
                    </a:lnTo>
                    <a:lnTo>
                      <a:pt x="992" y="104"/>
                    </a:lnTo>
                    <a:lnTo>
                      <a:pt x="995" y="104"/>
                    </a:lnTo>
                    <a:lnTo>
                      <a:pt x="997" y="104"/>
                    </a:lnTo>
                    <a:lnTo>
                      <a:pt x="997" y="102"/>
                    </a:lnTo>
                    <a:lnTo>
                      <a:pt x="1000" y="102"/>
                    </a:lnTo>
                    <a:lnTo>
                      <a:pt x="1000" y="99"/>
                    </a:lnTo>
                    <a:lnTo>
                      <a:pt x="1000" y="97"/>
                    </a:lnTo>
                    <a:lnTo>
                      <a:pt x="1000" y="94"/>
                    </a:lnTo>
                    <a:lnTo>
                      <a:pt x="1000" y="91"/>
                    </a:lnTo>
                    <a:lnTo>
                      <a:pt x="1002" y="91"/>
                    </a:lnTo>
                    <a:lnTo>
                      <a:pt x="1005" y="89"/>
                    </a:lnTo>
                    <a:lnTo>
                      <a:pt x="1008" y="89"/>
                    </a:lnTo>
                    <a:lnTo>
                      <a:pt x="1013" y="89"/>
                    </a:lnTo>
                    <a:lnTo>
                      <a:pt x="1015" y="89"/>
                    </a:lnTo>
                    <a:lnTo>
                      <a:pt x="1015" y="86"/>
                    </a:lnTo>
                    <a:lnTo>
                      <a:pt x="1018" y="86"/>
                    </a:lnTo>
                    <a:lnTo>
                      <a:pt x="1021" y="84"/>
                    </a:lnTo>
                    <a:lnTo>
                      <a:pt x="1023" y="76"/>
                    </a:lnTo>
                    <a:lnTo>
                      <a:pt x="1026" y="73"/>
                    </a:lnTo>
                    <a:lnTo>
                      <a:pt x="1028" y="73"/>
                    </a:lnTo>
                    <a:lnTo>
                      <a:pt x="1031" y="73"/>
                    </a:lnTo>
                    <a:lnTo>
                      <a:pt x="1031" y="71"/>
                    </a:lnTo>
                    <a:lnTo>
                      <a:pt x="1034" y="71"/>
                    </a:lnTo>
                    <a:lnTo>
                      <a:pt x="1036" y="71"/>
                    </a:lnTo>
                    <a:lnTo>
                      <a:pt x="1036" y="68"/>
                    </a:lnTo>
                    <a:lnTo>
                      <a:pt x="1034" y="65"/>
                    </a:lnTo>
                    <a:lnTo>
                      <a:pt x="1034" y="63"/>
                    </a:lnTo>
                    <a:lnTo>
                      <a:pt x="1034" y="60"/>
                    </a:lnTo>
                    <a:lnTo>
                      <a:pt x="1036" y="60"/>
                    </a:lnTo>
                    <a:lnTo>
                      <a:pt x="1036" y="57"/>
                    </a:lnTo>
                    <a:lnTo>
                      <a:pt x="1039" y="57"/>
                    </a:lnTo>
                    <a:lnTo>
                      <a:pt x="1042" y="57"/>
                    </a:lnTo>
                    <a:lnTo>
                      <a:pt x="1042" y="60"/>
                    </a:lnTo>
                    <a:lnTo>
                      <a:pt x="1044" y="60"/>
                    </a:lnTo>
                    <a:lnTo>
                      <a:pt x="1047" y="60"/>
                    </a:lnTo>
                    <a:lnTo>
                      <a:pt x="1049" y="60"/>
                    </a:lnTo>
                    <a:lnTo>
                      <a:pt x="1052" y="60"/>
                    </a:lnTo>
                    <a:lnTo>
                      <a:pt x="1055" y="63"/>
                    </a:lnTo>
                    <a:lnTo>
                      <a:pt x="1057" y="63"/>
                    </a:lnTo>
                    <a:lnTo>
                      <a:pt x="1060" y="65"/>
                    </a:lnTo>
                    <a:lnTo>
                      <a:pt x="1062" y="65"/>
                    </a:lnTo>
                    <a:lnTo>
                      <a:pt x="1065" y="65"/>
                    </a:lnTo>
                    <a:lnTo>
                      <a:pt x="1068" y="65"/>
                    </a:lnTo>
                    <a:lnTo>
                      <a:pt x="1070" y="65"/>
                    </a:lnTo>
                    <a:lnTo>
                      <a:pt x="1073" y="65"/>
                    </a:lnTo>
                    <a:lnTo>
                      <a:pt x="1075" y="65"/>
                    </a:lnTo>
                    <a:lnTo>
                      <a:pt x="1081" y="65"/>
                    </a:lnTo>
                    <a:lnTo>
                      <a:pt x="1083" y="65"/>
                    </a:lnTo>
                    <a:lnTo>
                      <a:pt x="1088" y="65"/>
                    </a:lnTo>
                    <a:lnTo>
                      <a:pt x="1088" y="63"/>
                    </a:lnTo>
                    <a:lnTo>
                      <a:pt x="1088" y="60"/>
                    </a:lnTo>
                    <a:lnTo>
                      <a:pt x="1088" y="57"/>
                    </a:lnTo>
                    <a:lnTo>
                      <a:pt x="1088" y="55"/>
                    </a:lnTo>
                    <a:lnTo>
                      <a:pt x="1094" y="50"/>
                    </a:lnTo>
                    <a:lnTo>
                      <a:pt x="1096" y="50"/>
                    </a:lnTo>
                    <a:lnTo>
                      <a:pt x="1099" y="52"/>
                    </a:lnTo>
                    <a:lnTo>
                      <a:pt x="1099" y="50"/>
                    </a:lnTo>
                    <a:lnTo>
                      <a:pt x="1096" y="47"/>
                    </a:lnTo>
                    <a:lnTo>
                      <a:pt x="1094" y="47"/>
                    </a:lnTo>
                    <a:lnTo>
                      <a:pt x="1091" y="50"/>
                    </a:lnTo>
                    <a:lnTo>
                      <a:pt x="1091" y="47"/>
                    </a:lnTo>
                    <a:lnTo>
                      <a:pt x="1094" y="47"/>
                    </a:lnTo>
                    <a:lnTo>
                      <a:pt x="1094" y="44"/>
                    </a:lnTo>
                    <a:lnTo>
                      <a:pt x="1094" y="42"/>
                    </a:lnTo>
                    <a:lnTo>
                      <a:pt x="1096" y="42"/>
                    </a:lnTo>
                    <a:lnTo>
                      <a:pt x="1099" y="42"/>
                    </a:lnTo>
                    <a:lnTo>
                      <a:pt x="1099" y="39"/>
                    </a:lnTo>
                    <a:lnTo>
                      <a:pt x="1091" y="39"/>
                    </a:lnTo>
                    <a:lnTo>
                      <a:pt x="1091" y="37"/>
                    </a:lnTo>
                    <a:lnTo>
                      <a:pt x="1094" y="37"/>
                    </a:lnTo>
                    <a:lnTo>
                      <a:pt x="1096" y="37"/>
                    </a:lnTo>
                    <a:lnTo>
                      <a:pt x="1099" y="34"/>
                    </a:lnTo>
                    <a:lnTo>
                      <a:pt x="1099" y="31"/>
                    </a:lnTo>
                    <a:lnTo>
                      <a:pt x="1102" y="29"/>
                    </a:lnTo>
                    <a:lnTo>
                      <a:pt x="1104" y="29"/>
                    </a:lnTo>
                    <a:lnTo>
                      <a:pt x="1104" y="26"/>
                    </a:lnTo>
                    <a:lnTo>
                      <a:pt x="1104" y="24"/>
                    </a:lnTo>
                    <a:lnTo>
                      <a:pt x="1107" y="21"/>
                    </a:lnTo>
                    <a:lnTo>
                      <a:pt x="1109" y="18"/>
                    </a:lnTo>
                    <a:lnTo>
                      <a:pt x="1117" y="18"/>
                    </a:lnTo>
                    <a:lnTo>
                      <a:pt x="1122" y="16"/>
                    </a:lnTo>
                    <a:lnTo>
                      <a:pt x="1128" y="16"/>
                    </a:lnTo>
                    <a:lnTo>
                      <a:pt x="1130" y="13"/>
                    </a:lnTo>
                    <a:lnTo>
                      <a:pt x="1133" y="13"/>
                    </a:lnTo>
                    <a:lnTo>
                      <a:pt x="1135" y="10"/>
                    </a:lnTo>
                    <a:lnTo>
                      <a:pt x="1138" y="10"/>
                    </a:lnTo>
                    <a:lnTo>
                      <a:pt x="1143" y="10"/>
                    </a:lnTo>
                    <a:lnTo>
                      <a:pt x="1151" y="10"/>
                    </a:lnTo>
                    <a:lnTo>
                      <a:pt x="1162" y="13"/>
                    </a:lnTo>
                    <a:lnTo>
                      <a:pt x="1167" y="10"/>
                    </a:lnTo>
                    <a:lnTo>
                      <a:pt x="1169" y="10"/>
                    </a:lnTo>
                    <a:lnTo>
                      <a:pt x="1172" y="8"/>
                    </a:lnTo>
                    <a:lnTo>
                      <a:pt x="1177" y="5"/>
                    </a:lnTo>
                    <a:lnTo>
                      <a:pt x="1182" y="0"/>
                    </a:lnTo>
                    <a:lnTo>
                      <a:pt x="1190" y="0"/>
                    </a:lnTo>
                    <a:lnTo>
                      <a:pt x="1198" y="0"/>
                    </a:lnTo>
                    <a:lnTo>
                      <a:pt x="1203" y="0"/>
                    </a:lnTo>
                    <a:lnTo>
                      <a:pt x="1211" y="3"/>
                    </a:lnTo>
                    <a:lnTo>
                      <a:pt x="1219" y="3"/>
                    </a:lnTo>
                    <a:lnTo>
                      <a:pt x="1227" y="5"/>
                    </a:lnTo>
                    <a:lnTo>
                      <a:pt x="1232" y="8"/>
                    </a:lnTo>
                    <a:lnTo>
                      <a:pt x="1240" y="10"/>
                    </a:lnTo>
                    <a:close/>
                  </a:path>
                </a:pathLst>
              </a:custGeom>
              <a:no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112" name="Freeform 276"/>
              <p:cNvSpPr>
                <a:spLocks/>
              </p:cNvSpPr>
              <p:nvPr/>
            </p:nvSpPr>
            <p:spPr bwMode="auto">
              <a:xfrm>
                <a:off x="2391" y="2304"/>
                <a:ext cx="19" cy="29"/>
              </a:xfrm>
              <a:custGeom>
                <a:avLst/>
                <a:gdLst>
                  <a:gd name="T0" fmla="*/ 0 w 19"/>
                  <a:gd name="T1" fmla="*/ 0 h 29"/>
                  <a:gd name="T2" fmla="*/ 3 w 19"/>
                  <a:gd name="T3" fmla="*/ 0 h 29"/>
                  <a:gd name="T4" fmla="*/ 3 w 19"/>
                  <a:gd name="T5" fmla="*/ 3 h 29"/>
                  <a:gd name="T6" fmla="*/ 6 w 19"/>
                  <a:gd name="T7" fmla="*/ 3 h 29"/>
                  <a:gd name="T8" fmla="*/ 8 w 19"/>
                  <a:gd name="T9" fmla="*/ 3 h 29"/>
                  <a:gd name="T10" fmla="*/ 8 w 19"/>
                  <a:gd name="T11" fmla="*/ 6 h 29"/>
                  <a:gd name="T12" fmla="*/ 8 w 19"/>
                  <a:gd name="T13" fmla="*/ 3 h 29"/>
                  <a:gd name="T14" fmla="*/ 8 w 19"/>
                  <a:gd name="T15" fmla="*/ 6 h 29"/>
                  <a:gd name="T16" fmla="*/ 11 w 19"/>
                  <a:gd name="T17" fmla="*/ 6 h 29"/>
                  <a:gd name="T18" fmla="*/ 13 w 19"/>
                  <a:gd name="T19" fmla="*/ 6 h 29"/>
                  <a:gd name="T20" fmla="*/ 13 w 19"/>
                  <a:gd name="T21" fmla="*/ 8 h 29"/>
                  <a:gd name="T22" fmla="*/ 13 w 19"/>
                  <a:gd name="T23" fmla="*/ 11 h 29"/>
                  <a:gd name="T24" fmla="*/ 16 w 19"/>
                  <a:gd name="T25" fmla="*/ 11 h 29"/>
                  <a:gd name="T26" fmla="*/ 16 w 19"/>
                  <a:gd name="T27" fmla="*/ 13 h 29"/>
                  <a:gd name="T28" fmla="*/ 16 w 19"/>
                  <a:gd name="T29" fmla="*/ 16 h 29"/>
                  <a:gd name="T30" fmla="*/ 19 w 19"/>
                  <a:gd name="T31" fmla="*/ 16 h 29"/>
                  <a:gd name="T32" fmla="*/ 16 w 19"/>
                  <a:gd name="T33" fmla="*/ 16 h 29"/>
                  <a:gd name="T34" fmla="*/ 16 w 19"/>
                  <a:gd name="T35" fmla="*/ 19 h 29"/>
                  <a:gd name="T36" fmla="*/ 16 w 19"/>
                  <a:gd name="T37" fmla="*/ 21 h 29"/>
                  <a:gd name="T38" fmla="*/ 16 w 19"/>
                  <a:gd name="T39" fmla="*/ 24 h 29"/>
                  <a:gd name="T40" fmla="*/ 16 w 19"/>
                  <a:gd name="T41" fmla="*/ 27 h 29"/>
                  <a:gd name="T42" fmla="*/ 19 w 19"/>
                  <a:gd name="T43" fmla="*/ 27 h 29"/>
                  <a:gd name="T44" fmla="*/ 19 w 19"/>
                  <a:gd name="T45" fmla="*/ 29 h 29"/>
                  <a:gd name="T46" fmla="*/ 16 w 19"/>
                  <a:gd name="T47" fmla="*/ 29 h 29"/>
                  <a:gd name="T48" fmla="*/ 13 w 19"/>
                  <a:gd name="T49" fmla="*/ 29 h 29"/>
                  <a:gd name="T50" fmla="*/ 13 w 19"/>
                  <a:gd name="T51" fmla="*/ 27 h 29"/>
                  <a:gd name="T52" fmla="*/ 13 w 19"/>
                  <a:gd name="T53" fmla="*/ 24 h 29"/>
                  <a:gd name="T54" fmla="*/ 13 w 19"/>
                  <a:gd name="T55" fmla="*/ 21 h 29"/>
                  <a:gd name="T56" fmla="*/ 13 w 19"/>
                  <a:gd name="T57" fmla="*/ 19 h 29"/>
                  <a:gd name="T58" fmla="*/ 11 w 19"/>
                  <a:gd name="T59" fmla="*/ 19 h 29"/>
                  <a:gd name="T60" fmla="*/ 11 w 19"/>
                  <a:gd name="T61" fmla="*/ 16 h 29"/>
                  <a:gd name="T62" fmla="*/ 11 w 19"/>
                  <a:gd name="T63" fmla="*/ 13 h 29"/>
                  <a:gd name="T64" fmla="*/ 8 w 19"/>
                  <a:gd name="T65" fmla="*/ 13 h 29"/>
                  <a:gd name="T66" fmla="*/ 6 w 19"/>
                  <a:gd name="T67" fmla="*/ 13 h 29"/>
                  <a:gd name="T68" fmla="*/ 6 w 19"/>
                  <a:gd name="T69" fmla="*/ 11 h 29"/>
                  <a:gd name="T70" fmla="*/ 3 w 19"/>
                  <a:gd name="T71" fmla="*/ 11 h 29"/>
                  <a:gd name="T72" fmla="*/ 3 w 19"/>
                  <a:gd name="T73" fmla="*/ 8 h 29"/>
                  <a:gd name="T74" fmla="*/ 3 w 19"/>
                  <a:gd name="T75" fmla="*/ 6 h 29"/>
                  <a:gd name="T76" fmla="*/ 0 w 19"/>
                  <a:gd name="T77" fmla="*/ 6 h 29"/>
                  <a:gd name="T78" fmla="*/ 3 w 19"/>
                  <a:gd name="T79" fmla="*/ 6 h 29"/>
                  <a:gd name="T80" fmla="*/ 0 w 19"/>
                  <a:gd name="T81" fmla="*/ 6 h 29"/>
                  <a:gd name="T82" fmla="*/ 0 w 19"/>
                  <a:gd name="T83" fmla="*/ 3 h 29"/>
                  <a:gd name="T84" fmla="*/ 0 w 19"/>
                  <a:gd name="T85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9" h="29">
                    <a:moveTo>
                      <a:pt x="0" y="0"/>
                    </a:moveTo>
                    <a:lnTo>
                      <a:pt x="3" y="0"/>
                    </a:lnTo>
                    <a:lnTo>
                      <a:pt x="3" y="3"/>
                    </a:lnTo>
                    <a:lnTo>
                      <a:pt x="6" y="3"/>
                    </a:lnTo>
                    <a:lnTo>
                      <a:pt x="8" y="3"/>
                    </a:lnTo>
                    <a:lnTo>
                      <a:pt x="8" y="6"/>
                    </a:lnTo>
                    <a:lnTo>
                      <a:pt x="8" y="3"/>
                    </a:lnTo>
                    <a:lnTo>
                      <a:pt x="8" y="6"/>
                    </a:lnTo>
                    <a:lnTo>
                      <a:pt x="11" y="6"/>
                    </a:lnTo>
                    <a:lnTo>
                      <a:pt x="13" y="6"/>
                    </a:lnTo>
                    <a:lnTo>
                      <a:pt x="13" y="8"/>
                    </a:lnTo>
                    <a:lnTo>
                      <a:pt x="13" y="11"/>
                    </a:lnTo>
                    <a:lnTo>
                      <a:pt x="16" y="11"/>
                    </a:lnTo>
                    <a:lnTo>
                      <a:pt x="16" y="13"/>
                    </a:lnTo>
                    <a:lnTo>
                      <a:pt x="16" y="16"/>
                    </a:lnTo>
                    <a:lnTo>
                      <a:pt x="19" y="16"/>
                    </a:lnTo>
                    <a:lnTo>
                      <a:pt x="16" y="16"/>
                    </a:lnTo>
                    <a:lnTo>
                      <a:pt x="16" y="19"/>
                    </a:lnTo>
                    <a:lnTo>
                      <a:pt x="16" y="21"/>
                    </a:lnTo>
                    <a:lnTo>
                      <a:pt x="16" y="24"/>
                    </a:lnTo>
                    <a:lnTo>
                      <a:pt x="16" y="27"/>
                    </a:lnTo>
                    <a:lnTo>
                      <a:pt x="19" y="27"/>
                    </a:lnTo>
                    <a:lnTo>
                      <a:pt x="19" y="29"/>
                    </a:lnTo>
                    <a:lnTo>
                      <a:pt x="16" y="29"/>
                    </a:lnTo>
                    <a:lnTo>
                      <a:pt x="13" y="29"/>
                    </a:lnTo>
                    <a:lnTo>
                      <a:pt x="13" y="27"/>
                    </a:lnTo>
                    <a:lnTo>
                      <a:pt x="13" y="24"/>
                    </a:lnTo>
                    <a:lnTo>
                      <a:pt x="13" y="21"/>
                    </a:lnTo>
                    <a:lnTo>
                      <a:pt x="13" y="19"/>
                    </a:lnTo>
                    <a:lnTo>
                      <a:pt x="11" y="19"/>
                    </a:lnTo>
                    <a:lnTo>
                      <a:pt x="11" y="16"/>
                    </a:lnTo>
                    <a:lnTo>
                      <a:pt x="11" y="13"/>
                    </a:lnTo>
                    <a:lnTo>
                      <a:pt x="8" y="13"/>
                    </a:lnTo>
                    <a:lnTo>
                      <a:pt x="6" y="13"/>
                    </a:lnTo>
                    <a:lnTo>
                      <a:pt x="6" y="11"/>
                    </a:lnTo>
                    <a:lnTo>
                      <a:pt x="3" y="11"/>
                    </a:lnTo>
                    <a:lnTo>
                      <a:pt x="3" y="8"/>
                    </a:lnTo>
                    <a:lnTo>
                      <a:pt x="3" y="6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0" y="6"/>
                    </a:lnTo>
                    <a:lnTo>
                      <a:pt x="0" y="3"/>
                    </a:lnTo>
                    <a:lnTo>
                      <a:pt x="0" y="0"/>
                    </a:lnTo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113" name="Freeform 277"/>
              <p:cNvSpPr>
                <a:spLocks/>
              </p:cNvSpPr>
              <p:nvPr/>
            </p:nvSpPr>
            <p:spPr bwMode="auto">
              <a:xfrm>
                <a:off x="2723" y="2260"/>
                <a:ext cx="21" cy="21"/>
              </a:xfrm>
              <a:custGeom>
                <a:avLst/>
                <a:gdLst>
                  <a:gd name="T0" fmla="*/ 10 w 21"/>
                  <a:gd name="T1" fmla="*/ 0 h 21"/>
                  <a:gd name="T2" fmla="*/ 10 w 21"/>
                  <a:gd name="T3" fmla="*/ 3 h 21"/>
                  <a:gd name="T4" fmla="*/ 10 w 21"/>
                  <a:gd name="T5" fmla="*/ 0 h 21"/>
                  <a:gd name="T6" fmla="*/ 10 w 21"/>
                  <a:gd name="T7" fmla="*/ 3 h 21"/>
                  <a:gd name="T8" fmla="*/ 13 w 21"/>
                  <a:gd name="T9" fmla="*/ 5 h 21"/>
                  <a:gd name="T10" fmla="*/ 13 w 21"/>
                  <a:gd name="T11" fmla="*/ 8 h 21"/>
                  <a:gd name="T12" fmla="*/ 15 w 21"/>
                  <a:gd name="T13" fmla="*/ 10 h 21"/>
                  <a:gd name="T14" fmla="*/ 18 w 21"/>
                  <a:gd name="T15" fmla="*/ 10 h 21"/>
                  <a:gd name="T16" fmla="*/ 21 w 21"/>
                  <a:gd name="T17" fmla="*/ 10 h 21"/>
                  <a:gd name="T18" fmla="*/ 21 w 21"/>
                  <a:gd name="T19" fmla="*/ 13 h 21"/>
                  <a:gd name="T20" fmla="*/ 21 w 21"/>
                  <a:gd name="T21" fmla="*/ 16 h 21"/>
                  <a:gd name="T22" fmla="*/ 18 w 21"/>
                  <a:gd name="T23" fmla="*/ 16 h 21"/>
                  <a:gd name="T24" fmla="*/ 18 w 21"/>
                  <a:gd name="T25" fmla="*/ 18 h 21"/>
                  <a:gd name="T26" fmla="*/ 15 w 21"/>
                  <a:gd name="T27" fmla="*/ 21 h 21"/>
                  <a:gd name="T28" fmla="*/ 15 w 21"/>
                  <a:gd name="T29" fmla="*/ 18 h 21"/>
                  <a:gd name="T30" fmla="*/ 15 w 21"/>
                  <a:gd name="T31" fmla="*/ 21 h 21"/>
                  <a:gd name="T32" fmla="*/ 13 w 21"/>
                  <a:gd name="T33" fmla="*/ 21 h 21"/>
                  <a:gd name="T34" fmla="*/ 10 w 21"/>
                  <a:gd name="T35" fmla="*/ 21 h 21"/>
                  <a:gd name="T36" fmla="*/ 10 w 21"/>
                  <a:gd name="T37" fmla="*/ 18 h 21"/>
                  <a:gd name="T38" fmla="*/ 8 w 21"/>
                  <a:gd name="T39" fmla="*/ 18 h 21"/>
                  <a:gd name="T40" fmla="*/ 5 w 21"/>
                  <a:gd name="T41" fmla="*/ 21 h 21"/>
                  <a:gd name="T42" fmla="*/ 5 w 21"/>
                  <a:gd name="T43" fmla="*/ 18 h 21"/>
                  <a:gd name="T44" fmla="*/ 8 w 21"/>
                  <a:gd name="T45" fmla="*/ 18 h 21"/>
                  <a:gd name="T46" fmla="*/ 5 w 21"/>
                  <a:gd name="T47" fmla="*/ 18 h 21"/>
                  <a:gd name="T48" fmla="*/ 5 w 21"/>
                  <a:gd name="T49" fmla="*/ 16 h 21"/>
                  <a:gd name="T50" fmla="*/ 5 w 21"/>
                  <a:gd name="T51" fmla="*/ 13 h 21"/>
                  <a:gd name="T52" fmla="*/ 8 w 21"/>
                  <a:gd name="T53" fmla="*/ 10 h 21"/>
                  <a:gd name="T54" fmla="*/ 5 w 21"/>
                  <a:gd name="T55" fmla="*/ 10 h 21"/>
                  <a:gd name="T56" fmla="*/ 2 w 21"/>
                  <a:gd name="T57" fmla="*/ 10 h 21"/>
                  <a:gd name="T58" fmla="*/ 2 w 21"/>
                  <a:gd name="T59" fmla="*/ 8 h 21"/>
                  <a:gd name="T60" fmla="*/ 5 w 21"/>
                  <a:gd name="T61" fmla="*/ 8 h 21"/>
                  <a:gd name="T62" fmla="*/ 2 w 21"/>
                  <a:gd name="T63" fmla="*/ 8 h 21"/>
                  <a:gd name="T64" fmla="*/ 2 w 21"/>
                  <a:gd name="T65" fmla="*/ 5 h 21"/>
                  <a:gd name="T66" fmla="*/ 0 w 21"/>
                  <a:gd name="T67" fmla="*/ 5 h 21"/>
                  <a:gd name="T68" fmla="*/ 0 w 21"/>
                  <a:gd name="T69" fmla="*/ 3 h 21"/>
                  <a:gd name="T70" fmla="*/ 2 w 21"/>
                  <a:gd name="T71" fmla="*/ 3 h 21"/>
                  <a:gd name="T72" fmla="*/ 5 w 21"/>
                  <a:gd name="T73" fmla="*/ 3 h 21"/>
                  <a:gd name="T74" fmla="*/ 5 w 21"/>
                  <a:gd name="T75" fmla="*/ 0 h 21"/>
                  <a:gd name="T76" fmla="*/ 8 w 21"/>
                  <a:gd name="T77" fmla="*/ 0 h 21"/>
                  <a:gd name="T78" fmla="*/ 10 w 21"/>
                  <a:gd name="T79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1" h="21">
                    <a:moveTo>
                      <a:pt x="10" y="0"/>
                    </a:moveTo>
                    <a:lnTo>
                      <a:pt x="10" y="3"/>
                    </a:lnTo>
                    <a:lnTo>
                      <a:pt x="10" y="0"/>
                    </a:lnTo>
                    <a:lnTo>
                      <a:pt x="10" y="3"/>
                    </a:lnTo>
                    <a:lnTo>
                      <a:pt x="13" y="5"/>
                    </a:lnTo>
                    <a:lnTo>
                      <a:pt x="13" y="8"/>
                    </a:lnTo>
                    <a:lnTo>
                      <a:pt x="15" y="10"/>
                    </a:lnTo>
                    <a:lnTo>
                      <a:pt x="18" y="10"/>
                    </a:lnTo>
                    <a:lnTo>
                      <a:pt x="21" y="10"/>
                    </a:lnTo>
                    <a:lnTo>
                      <a:pt x="21" y="13"/>
                    </a:lnTo>
                    <a:lnTo>
                      <a:pt x="21" y="16"/>
                    </a:lnTo>
                    <a:lnTo>
                      <a:pt x="18" y="16"/>
                    </a:lnTo>
                    <a:lnTo>
                      <a:pt x="18" y="18"/>
                    </a:lnTo>
                    <a:lnTo>
                      <a:pt x="15" y="21"/>
                    </a:lnTo>
                    <a:lnTo>
                      <a:pt x="15" y="18"/>
                    </a:lnTo>
                    <a:lnTo>
                      <a:pt x="15" y="21"/>
                    </a:lnTo>
                    <a:lnTo>
                      <a:pt x="13" y="21"/>
                    </a:lnTo>
                    <a:lnTo>
                      <a:pt x="10" y="21"/>
                    </a:lnTo>
                    <a:lnTo>
                      <a:pt x="10" y="18"/>
                    </a:lnTo>
                    <a:lnTo>
                      <a:pt x="8" y="18"/>
                    </a:lnTo>
                    <a:lnTo>
                      <a:pt x="5" y="21"/>
                    </a:lnTo>
                    <a:lnTo>
                      <a:pt x="5" y="18"/>
                    </a:lnTo>
                    <a:lnTo>
                      <a:pt x="8" y="18"/>
                    </a:lnTo>
                    <a:lnTo>
                      <a:pt x="5" y="18"/>
                    </a:lnTo>
                    <a:lnTo>
                      <a:pt x="5" y="16"/>
                    </a:lnTo>
                    <a:lnTo>
                      <a:pt x="5" y="13"/>
                    </a:lnTo>
                    <a:lnTo>
                      <a:pt x="8" y="10"/>
                    </a:lnTo>
                    <a:lnTo>
                      <a:pt x="5" y="10"/>
                    </a:lnTo>
                    <a:lnTo>
                      <a:pt x="2" y="10"/>
                    </a:lnTo>
                    <a:lnTo>
                      <a:pt x="2" y="8"/>
                    </a:lnTo>
                    <a:lnTo>
                      <a:pt x="5" y="8"/>
                    </a:lnTo>
                    <a:lnTo>
                      <a:pt x="2" y="8"/>
                    </a:lnTo>
                    <a:lnTo>
                      <a:pt x="2" y="5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5" y="3"/>
                    </a:lnTo>
                    <a:lnTo>
                      <a:pt x="5" y="0"/>
                    </a:lnTo>
                    <a:lnTo>
                      <a:pt x="8" y="0"/>
                    </a:lnTo>
                    <a:lnTo>
                      <a:pt x="10" y="0"/>
                    </a:lnTo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114" name="Freeform 278"/>
              <p:cNvSpPr>
                <a:spLocks/>
              </p:cNvSpPr>
              <p:nvPr userDrawn="1"/>
            </p:nvSpPr>
            <p:spPr bwMode="auto">
              <a:xfrm>
                <a:off x="2159" y="2203"/>
                <a:ext cx="533" cy="310"/>
              </a:xfrm>
              <a:custGeom>
                <a:avLst/>
                <a:gdLst>
                  <a:gd name="T0" fmla="*/ 449 w 533"/>
                  <a:gd name="T1" fmla="*/ 10 h 310"/>
                  <a:gd name="T2" fmla="*/ 472 w 533"/>
                  <a:gd name="T3" fmla="*/ 18 h 310"/>
                  <a:gd name="T4" fmla="*/ 483 w 533"/>
                  <a:gd name="T5" fmla="*/ 31 h 310"/>
                  <a:gd name="T6" fmla="*/ 504 w 533"/>
                  <a:gd name="T7" fmla="*/ 44 h 310"/>
                  <a:gd name="T8" fmla="*/ 512 w 533"/>
                  <a:gd name="T9" fmla="*/ 57 h 310"/>
                  <a:gd name="T10" fmla="*/ 519 w 533"/>
                  <a:gd name="T11" fmla="*/ 75 h 310"/>
                  <a:gd name="T12" fmla="*/ 530 w 533"/>
                  <a:gd name="T13" fmla="*/ 96 h 310"/>
                  <a:gd name="T14" fmla="*/ 519 w 533"/>
                  <a:gd name="T15" fmla="*/ 117 h 310"/>
                  <a:gd name="T16" fmla="*/ 512 w 533"/>
                  <a:gd name="T17" fmla="*/ 120 h 310"/>
                  <a:gd name="T18" fmla="*/ 514 w 533"/>
                  <a:gd name="T19" fmla="*/ 130 h 310"/>
                  <a:gd name="T20" fmla="*/ 517 w 533"/>
                  <a:gd name="T21" fmla="*/ 135 h 310"/>
                  <a:gd name="T22" fmla="*/ 512 w 533"/>
                  <a:gd name="T23" fmla="*/ 151 h 310"/>
                  <a:gd name="T24" fmla="*/ 506 w 533"/>
                  <a:gd name="T25" fmla="*/ 159 h 310"/>
                  <a:gd name="T26" fmla="*/ 527 w 533"/>
                  <a:gd name="T27" fmla="*/ 161 h 310"/>
                  <a:gd name="T28" fmla="*/ 519 w 533"/>
                  <a:gd name="T29" fmla="*/ 172 h 310"/>
                  <a:gd name="T30" fmla="*/ 514 w 533"/>
                  <a:gd name="T31" fmla="*/ 180 h 310"/>
                  <a:gd name="T32" fmla="*/ 512 w 533"/>
                  <a:gd name="T33" fmla="*/ 185 h 310"/>
                  <a:gd name="T34" fmla="*/ 506 w 533"/>
                  <a:gd name="T35" fmla="*/ 201 h 310"/>
                  <a:gd name="T36" fmla="*/ 501 w 533"/>
                  <a:gd name="T37" fmla="*/ 211 h 310"/>
                  <a:gd name="T38" fmla="*/ 512 w 533"/>
                  <a:gd name="T39" fmla="*/ 229 h 310"/>
                  <a:gd name="T40" fmla="*/ 517 w 533"/>
                  <a:gd name="T41" fmla="*/ 250 h 310"/>
                  <a:gd name="T42" fmla="*/ 501 w 533"/>
                  <a:gd name="T43" fmla="*/ 237 h 310"/>
                  <a:gd name="T44" fmla="*/ 261 w 533"/>
                  <a:gd name="T45" fmla="*/ 305 h 310"/>
                  <a:gd name="T46" fmla="*/ 120 w 533"/>
                  <a:gd name="T47" fmla="*/ 297 h 310"/>
                  <a:gd name="T48" fmla="*/ 0 w 533"/>
                  <a:gd name="T49" fmla="*/ 300 h 310"/>
                  <a:gd name="T50" fmla="*/ 16 w 533"/>
                  <a:gd name="T51" fmla="*/ 284 h 310"/>
                  <a:gd name="T52" fmla="*/ 10 w 533"/>
                  <a:gd name="T53" fmla="*/ 263 h 310"/>
                  <a:gd name="T54" fmla="*/ 31 w 533"/>
                  <a:gd name="T55" fmla="*/ 250 h 310"/>
                  <a:gd name="T56" fmla="*/ 50 w 533"/>
                  <a:gd name="T57" fmla="*/ 245 h 310"/>
                  <a:gd name="T58" fmla="*/ 71 w 533"/>
                  <a:gd name="T59" fmla="*/ 235 h 310"/>
                  <a:gd name="T60" fmla="*/ 102 w 533"/>
                  <a:gd name="T61" fmla="*/ 219 h 310"/>
                  <a:gd name="T62" fmla="*/ 138 w 533"/>
                  <a:gd name="T63" fmla="*/ 201 h 310"/>
                  <a:gd name="T64" fmla="*/ 141 w 533"/>
                  <a:gd name="T65" fmla="*/ 185 h 310"/>
                  <a:gd name="T66" fmla="*/ 149 w 533"/>
                  <a:gd name="T67" fmla="*/ 175 h 310"/>
                  <a:gd name="T68" fmla="*/ 167 w 533"/>
                  <a:gd name="T69" fmla="*/ 169 h 310"/>
                  <a:gd name="T70" fmla="*/ 185 w 533"/>
                  <a:gd name="T71" fmla="*/ 169 h 310"/>
                  <a:gd name="T72" fmla="*/ 198 w 533"/>
                  <a:gd name="T73" fmla="*/ 154 h 310"/>
                  <a:gd name="T74" fmla="*/ 209 w 533"/>
                  <a:gd name="T75" fmla="*/ 135 h 310"/>
                  <a:gd name="T76" fmla="*/ 217 w 533"/>
                  <a:gd name="T77" fmla="*/ 135 h 310"/>
                  <a:gd name="T78" fmla="*/ 235 w 533"/>
                  <a:gd name="T79" fmla="*/ 138 h 310"/>
                  <a:gd name="T80" fmla="*/ 251 w 533"/>
                  <a:gd name="T81" fmla="*/ 141 h 310"/>
                  <a:gd name="T82" fmla="*/ 238 w 533"/>
                  <a:gd name="T83" fmla="*/ 156 h 310"/>
                  <a:gd name="T84" fmla="*/ 230 w 533"/>
                  <a:gd name="T85" fmla="*/ 177 h 310"/>
                  <a:gd name="T86" fmla="*/ 217 w 533"/>
                  <a:gd name="T87" fmla="*/ 193 h 310"/>
                  <a:gd name="T88" fmla="*/ 232 w 533"/>
                  <a:gd name="T89" fmla="*/ 195 h 310"/>
                  <a:gd name="T90" fmla="*/ 251 w 533"/>
                  <a:gd name="T91" fmla="*/ 180 h 310"/>
                  <a:gd name="T92" fmla="*/ 271 w 533"/>
                  <a:gd name="T93" fmla="*/ 159 h 310"/>
                  <a:gd name="T94" fmla="*/ 277 w 533"/>
                  <a:gd name="T95" fmla="*/ 141 h 310"/>
                  <a:gd name="T96" fmla="*/ 295 w 533"/>
                  <a:gd name="T97" fmla="*/ 112 h 310"/>
                  <a:gd name="T98" fmla="*/ 311 w 533"/>
                  <a:gd name="T99" fmla="*/ 99 h 310"/>
                  <a:gd name="T100" fmla="*/ 332 w 533"/>
                  <a:gd name="T101" fmla="*/ 101 h 310"/>
                  <a:gd name="T102" fmla="*/ 360 w 533"/>
                  <a:gd name="T103" fmla="*/ 86 h 310"/>
                  <a:gd name="T104" fmla="*/ 376 w 533"/>
                  <a:gd name="T105" fmla="*/ 70 h 310"/>
                  <a:gd name="T106" fmla="*/ 399 w 533"/>
                  <a:gd name="T107" fmla="*/ 60 h 310"/>
                  <a:gd name="T108" fmla="*/ 410 w 533"/>
                  <a:gd name="T109" fmla="*/ 36 h 310"/>
                  <a:gd name="T110" fmla="*/ 420 w 533"/>
                  <a:gd name="T111" fmla="*/ 39 h 310"/>
                  <a:gd name="T112" fmla="*/ 418 w 533"/>
                  <a:gd name="T113" fmla="*/ 20 h 310"/>
                  <a:gd name="T114" fmla="*/ 425 w 533"/>
                  <a:gd name="T115" fmla="*/ 5 h 3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533" h="310">
                    <a:moveTo>
                      <a:pt x="433" y="0"/>
                    </a:moveTo>
                    <a:lnTo>
                      <a:pt x="433" y="2"/>
                    </a:lnTo>
                    <a:lnTo>
                      <a:pt x="433" y="5"/>
                    </a:lnTo>
                    <a:lnTo>
                      <a:pt x="436" y="5"/>
                    </a:lnTo>
                    <a:lnTo>
                      <a:pt x="439" y="5"/>
                    </a:lnTo>
                    <a:lnTo>
                      <a:pt x="439" y="7"/>
                    </a:lnTo>
                    <a:lnTo>
                      <a:pt x="441" y="7"/>
                    </a:lnTo>
                    <a:lnTo>
                      <a:pt x="444" y="7"/>
                    </a:lnTo>
                    <a:lnTo>
                      <a:pt x="446" y="7"/>
                    </a:lnTo>
                    <a:lnTo>
                      <a:pt x="446" y="10"/>
                    </a:lnTo>
                    <a:lnTo>
                      <a:pt x="449" y="10"/>
                    </a:lnTo>
                    <a:lnTo>
                      <a:pt x="452" y="10"/>
                    </a:lnTo>
                    <a:lnTo>
                      <a:pt x="452" y="13"/>
                    </a:lnTo>
                    <a:lnTo>
                      <a:pt x="454" y="10"/>
                    </a:lnTo>
                    <a:lnTo>
                      <a:pt x="457" y="10"/>
                    </a:lnTo>
                    <a:lnTo>
                      <a:pt x="459" y="10"/>
                    </a:lnTo>
                    <a:lnTo>
                      <a:pt x="462" y="10"/>
                    </a:lnTo>
                    <a:lnTo>
                      <a:pt x="465" y="13"/>
                    </a:lnTo>
                    <a:lnTo>
                      <a:pt x="467" y="13"/>
                    </a:lnTo>
                    <a:lnTo>
                      <a:pt x="467" y="15"/>
                    </a:lnTo>
                    <a:lnTo>
                      <a:pt x="470" y="15"/>
                    </a:lnTo>
                    <a:lnTo>
                      <a:pt x="472" y="18"/>
                    </a:lnTo>
                    <a:lnTo>
                      <a:pt x="475" y="18"/>
                    </a:lnTo>
                    <a:lnTo>
                      <a:pt x="475" y="20"/>
                    </a:lnTo>
                    <a:lnTo>
                      <a:pt x="478" y="20"/>
                    </a:lnTo>
                    <a:lnTo>
                      <a:pt x="478" y="23"/>
                    </a:lnTo>
                    <a:lnTo>
                      <a:pt x="480" y="23"/>
                    </a:lnTo>
                    <a:lnTo>
                      <a:pt x="483" y="23"/>
                    </a:lnTo>
                    <a:lnTo>
                      <a:pt x="483" y="26"/>
                    </a:lnTo>
                    <a:lnTo>
                      <a:pt x="483" y="28"/>
                    </a:lnTo>
                    <a:lnTo>
                      <a:pt x="480" y="28"/>
                    </a:lnTo>
                    <a:lnTo>
                      <a:pt x="480" y="31"/>
                    </a:lnTo>
                    <a:lnTo>
                      <a:pt x="483" y="31"/>
                    </a:lnTo>
                    <a:lnTo>
                      <a:pt x="483" y="34"/>
                    </a:lnTo>
                    <a:lnTo>
                      <a:pt x="488" y="36"/>
                    </a:lnTo>
                    <a:lnTo>
                      <a:pt x="491" y="39"/>
                    </a:lnTo>
                    <a:lnTo>
                      <a:pt x="493" y="39"/>
                    </a:lnTo>
                    <a:lnTo>
                      <a:pt x="493" y="36"/>
                    </a:lnTo>
                    <a:lnTo>
                      <a:pt x="496" y="36"/>
                    </a:lnTo>
                    <a:lnTo>
                      <a:pt x="499" y="36"/>
                    </a:lnTo>
                    <a:lnTo>
                      <a:pt x="501" y="36"/>
                    </a:lnTo>
                    <a:lnTo>
                      <a:pt x="501" y="39"/>
                    </a:lnTo>
                    <a:lnTo>
                      <a:pt x="504" y="41"/>
                    </a:lnTo>
                    <a:lnTo>
                      <a:pt x="504" y="44"/>
                    </a:lnTo>
                    <a:lnTo>
                      <a:pt x="504" y="47"/>
                    </a:lnTo>
                    <a:lnTo>
                      <a:pt x="501" y="47"/>
                    </a:lnTo>
                    <a:lnTo>
                      <a:pt x="501" y="44"/>
                    </a:lnTo>
                    <a:lnTo>
                      <a:pt x="501" y="47"/>
                    </a:lnTo>
                    <a:lnTo>
                      <a:pt x="499" y="47"/>
                    </a:lnTo>
                    <a:lnTo>
                      <a:pt x="499" y="49"/>
                    </a:lnTo>
                    <a:lnTo>
                      <a:pt x="501" y="49"/>
                    </a:lnTo>
                    <a:lnTo>
                      <a:pt x="504" y="52"/>
                    </a:lnTo>
                    <a:lnTo>
                      <a:pt x="506" y="52"/>
                    </a:lnTo>
                    <a:lnTo>
                      <a:pt x="509" y="54"/>
                    </a:lnTo>
                    <a:lnTo>
                      <a:pt x="512" y="57"/>
                    </a:lnTo>
                    <a:lnTo>
                      <a:pt x="512" y="60"/>
                    </a:lnTo>
                    <a:lnTo>
                      <a:pt x="514" y="60"/>
                    </a:lnTo>
                    <a:lnTo>
                      <a:pt x="514" y="62"/>
                    </a:lnTo>
                    <a:lnTo>
                      <a:pt x="517" y="62"/>
                    </a:lnTo>
                    <a:lnTo>
                      <a:pt x="517" y="65"/>
                    </a:lnTo>
                    <a:lnTo>
                      <a:pt x="517" y="67"/>
                    </a:lnTo>
                    <a:lnTo>
                      <a:pt x="514" y="70"/>
                    </a:lnTo>
                    <a:lnTo>
                      <a:pt x="517" y="70"/>
                    </a:lnTo>
                    <a:lnTo>
                      <a:pt x="517" y="73"/>
                    </a:lnTo>
                    <a:lnTo>
                      <a:pt x="517" y="75"/>
                    </a:lnTo>
                    <a:lnTo>
                      <a:pt x="519" y="75"/>
                    </a:lnTo>
                    <a:lnTo>
                      <a:pt x="519" y="78"/>
                    </a:lnTo>
                    <a:lnTo>
                      <a:pt x="519" y="81"/>
                    </a:lnTo>
                    <a:lnTo>
                      <a:pt x="519" y="83"/>
                    </a:lnTo>
                    <a:lnTo>
                      <a:pt x="522" y="83"/>
                    </a:lnTo>
                    <a:lnTo>
                      <a:pt x="525" y="86"/>
                    </a:lnTo>
                    <a:lnTo>
                      <a:pt x="525" y="88"/>
                    </a:lnTo>
                    <a:lnTo>
                      <a:pt x="527" y="88"/>
                    </a:lnTo>
                    <a:lnTo>
                      <a:pt x="527" y="91"/>
                    </a:lnTo>
                    <a:lnTo>
                      <a:pt x="530" y="91"/>
                    </a:lnTo>
                    <a:lnTo>
                      <a:pt x="530" y="94"/>
                    </a:lnTo>
                    <a:lnTo>
                      <a:pt x="530" y="96"/>
                    </a:lnTo>
                    <a:lnTo>
                      <a:pt x="530" y="99"/>
                    </a:lnTo>
                    <a:lnTo>
                      <a:pt x="530" y="101"/>
                    </a:lnTo>
                    <a:lnTo>
                      <a:pt x="530" y="104"/>
                    </a:lnTo>
                    <a:lnTo>
                      <a:pt x="533" y="107"/>
                    </a:lnTo>
                    <a:lnTo>
                      <a:pt x="533" y="109"/>
                    </a:lnTo>
                    <a:lnTo>
                      <a:pt x="530" y="112"/>
                    </a:lnTo>
                    <a:lnTo>
                      <a:pt x="527" y="112"/>
                    </a:lnTo>
                    <a:lnTo>
                      <a:pt x="525" y="112"/>
                    </a:lnTo>
                    <a:lnTo>
                      <a:pt x="522" y="114"/>
                    </a:lnTo>
                    <a:lnTo>
                      <a:pt x="522" y="117"/>
                    </a:lnTo>
                    <a:lnTo>
                      <a:pt x="519" y="117"/>
                    </a:lnTo>
                    <a:lnTo>
                      <a:pt x="519" y="114"/>
                    </a:lnTo>
                    <a:lnTo>
                      <a:pt x="519" y="117"/>
                    </a:lnTo>
                    <a:lnTo>
                      <a:pt x="517" y="117"/>
                    </a:lnTo>
                    <a:lnTo>
                      <a:pt x="517" y="114"/>
                    </a:lnTo>
                    <a:lnTo>
                      <a:pt x="517" y="117"/>
                    </a:lnTo>
                    <a:lnTo>
                      <a:pt x="517" y="120"/>
                    </a:lnTo>
                    <a:lnTo>
                      <a:pt x="517" y="122"/>
                    </a:lnTo>
                    <a:lnTo>
                      <a:pt x="517" y="120"/>
                    </a:lnTo>
                    <a:lnTo>
                      <a:pt x="514" y="120"/>
                    </a:lnTo>
                    <a:lnTo>
                      <a:pt x="512" y="117"/>
                    </a:lnTo>
                    <a:lnTo>
                      <a:pt x="512" y="120"/>
                    </a:lnTo>
                    <a:lnTo>
                      <a:pt x="509" y="120"/>
                    </a:lnTo>
                    <a:lnTo>
                      <a:pt x="509" y="117"/>
                    </a:lnTo>
                    <a:lnTo>
                      <a:pt x="509" y="120"/>
                    </a:lnTo>
                    <a:lnTo>
                      <a:pt x="509" y="122"/>
                    </a:lnTo>
                    <a:lnTo>
                      <a:pt x="512" y="122"/>
                    </a:lnTo>
                    <a:lnTo>
                      <a:pt x="509" y="122"/>
                    </a:lnTo>
                    <a:lnTo>
                      <a:pt x="509" y="125"/>
                    </a:lnTo>
                    <a:lnTo>
                      <a:pt x="509" y="128"/>
                    </a:lnTo>
                    <a:lnTo>
                      <a:pt x="512" y="128"/>
                    </a:lnTo>
                    <a:lnTo>
                      <a:pt x="514" y="128"/>
                    </a:lnTo>
                    <a:lnTo>
                      <a:pt x="514" y="130"/>
                    </a:lnTo>
                    <a:lnTo>
                      <a:pt x="517" y="130"/>
                    </a:lnTo>
                    <a:lnTo>
                      <a:pt x="519" y="130"/>
                    </a:lnTo>
                    <a:lnTo>
                      <a:pt x="519" y="133"/>
                    </a:lnTo>
                    <a:lnTo>
                      <a:pt x="517" y="133"/>
                    </a:lnTo>
                    <a:lnTo>
                      <a:pt x="519" y="133"/>
                    </a:lnTo>
                    <a:lnTo>
                      <a:pt x="517" y="133"/>
                    </a:lnTo>
                    <a:lnTo>
                      <a:pt x="519" y="133"/>
                    </a:lnTo>
                    <a:lnTo>
                      <a:pt x="517" y="133"/>
                    </a:lnTo>
                    <a:lnTo>
                      <a:pt x="517" y="135"/>
                    </a:lnTo>
                    <a:lnTo>
                      <a:pt x="514" y="135"/>
                    </a:lnTo>
                    <a:lnTo>
                      <a:pt x="517" y="135"/>
                    </a:lnTo>
                    <a:lnTo>
                      <a:pt x="517" y="138"/>
                    </a:lnTo>
                    <a:lnTo>
                      <a:pt x="514" y="138"/>
                    </a:lnTo>
                    <a:lnTo>
                      <a:pt x="514" y="141"/>
                    </a:lnTo>
                    <a:lnTo>
                      <a:pt x="512" y="141"/>
                    </a:lnTo>
                    <a:lnTo>
                      <a:pt x="512" y="143"/>
                    </a:lnTo>
                    <a:lnTo>
                      <a:pt x="514" y="143"/>
                    </a:lnTo>
                    <a:lnTo>
                      <a:pt x="514" y="146"/>
                    </a:lnTo>
                    <a:lnTo>
                      <a:pt x="514" y="148"/>
                    </a:lnTo>
                    <a:lnTo>
                      <a:pt x="514" y="146"/>
                    </a:lnTo>
                    <a:lnTo>
                      <a:pt x="514" y="148"/>
                    </a:lnTo>
                    <a:lnTo>
                      <a:pt x="512" y="151"/>
                    </a:lnTo>
                    <a:lnTo>
                      <a:pt x="512" y="154"/>
                    </a:lnTo>
                    <a:lnTo>
                      <a:pt x="512" y="156"/>
                    </a:lnTo>
                    <a:lnTo>
                      <a:pt x="514" y="156"/>
                    </a:lnTo>
                    <a:lnTo>
                      <a:pt x="514" y="159"/>
                    </a:lnTo>
                    <a:lnTo>
                      <a:pt x="512" y="159"/>
                    </a:lnTo>
                    <a:lnTo>
                      <a:pt x="512" y="156"/>
                    </a:lnTo>
                    <a:lnTo>
                      <a:pt x="509" y="156"/>
                    </a:lnTo>
                    <a:lnTo>
                      <a:pt x="509" y="159"/>
                    </a:lnTo>
                    <a:lnTo>
                      <a:pt x="506" y="159"/>
                    </a:lnTo>
                    <a:lnTo>
                      <a:pt x="504" y="159"/>
                    </a:lnTo>
                    <a:lnTo>
                      <a:pt x="506" y="159"/>
                    </a:lnTo>
                    <a:lnTo>
                      <a:pt x="509" y="159"/>
                    </a:lnTo>
                    <a:lnTo>
                      <a:pt x="512" y="159"/>
                    </a:lnTo>
                    <a:lnTo>
                      <a:pt x="514" y="159"/>
                    </a:lnTo>
                    <a:lnTo>
                      <a:pt x="517" y="159"/>
                    </a:lnTo>
                    <a:lnTo>
                      <a:pt x="517" y="156"/>
                    </a:lnTo>
                    <a:lnTo>
                      <a:pt x="519" y="156"/>
                    </a:lnTo>
                    <a:lnTo>
                      <a:pt x="522" y="156"/>
                    </a:lnTo>
                    <a:lnTo>
                      <a:pt x="525" y="156"/>
                    </a:lnTo>
                    <a:lnTo>
                      <a:pt x="525" y="159"/>
                    </a:lnTo>
                    <a:lnTo>
                      <a:pt x="525" y="161"/>
                    </a:lnTo>
                    <a:lnTo>
                      <a:pt x="527" y="161"/>
                    </a:lnTo>
                    <a:lnTo>
                      <a:pt x="527" y="164"/>
                    </a:lnTo>
                    <a:lnTo>
                      <a:pt x="530" y="164"/>
                    </a:lnTo>
                    <a:lnTo>
                      <a:pt x="527" y="164"/>
                    </a:lnTo>
                    <a:lnTo>
                      <a:pt x="527" y="167"/>
                    </a:lnTo>
                    <a:lnTo>
                      <a:pt x="525" y="167"/>
                    </a:lnTo>
                    <a:lnTo>
                      <a:pt x="522" y="167"/>
                    </a:lnTo>
                    <a:lnTo>
                      <a:pt x="522" y="169"/>
                    </a:lnTo>
                    <a:lnTo>
                      <a:pt x="525" y="169"/>
                    </a:lnTo>
                    <a:lnTo>
                      <a:pt x="522" y="169"/>
                    </a:lnTo>
                    <a:lnTo>
                      <a:pt x="522" y="172"/>
                    </a:lnTo>
                    <a:lnTo>
                      <a:pt x="519" y="172"/>
                    </a:lnTo>
                    <a:lnTo>
                      <a:pt x="522" y="172"/>
                    </a:lnTo>
                    <a:lnTo>
                      <a:pt x="519" y="172"/>
                    </a:lnTo>
                    <a:lnTo>
                      <a:pt x="519" y="175"/>
                    </a:lnTo>
                    <a:lnTo>
                      <a:pt x="517" y="175"/>
                    </a:lnTo>
                    <a:lnTo>
                      <a:pt x="517" y="177"/>
                    </a:lnTo>
                    <a:lnTo>
                      <a:pt x="514" y="177"/>
                    </a:lnTo>
                    <a:lnTo>
                      <a:pt x="517" y="177"/>
                    </a:lnTo>
                    <a:lnTo>
                      <a:pt x="514" y="177"/>
                    </a:lnTo>
                    <a:lnTo>
                      <a:pt x="517" y="177"/>
                    </a:lnTo>
                    <a:lnTo>
                      <a:pt x="514" y="177"/>
                    </a:lnTo>
                    <a:lnTo>
                      <a:pt x="514" y="180"/>
                    </a:lnTo>
                    <a:lnTo>
                      <a:pt x="517" y="180"/>
                    </a:lnTo>
                    <a:lnTo>
                      <a:pt x="514" y="180"/>
                    </a:lnTo>
                    <a:lnTo>
                      <a:pt x="517" y="180"/>
                    </a:lnTo>
                    <a:lnTo>
                      <a:pt x="514" y="180"/>
                    </a:lnTo>
                    <a:lnTo>
                      <a:pt x="514" y="182"/>
                    </a:lnTo>
                    <a:lnTo>
                      <a:pt x="512" y="182"/>
                    </a:lnTo>
                    <a:lnTo>
                      <a:pt x="514" y="182"/>
                    </a:lnTo>
                    <a:lnTo>
                      <a:pt x="512" y="182"/>
                    </a:lnTo>
                    <a:lnTo>
                      <a:pt x="514" y="182"/>
                    </a:lnTo>
                    <a:lnTo>
                      <a:pt x="514" y="185"/>
                    </a:lnTo>
                    <a:lnTo>
                      <a:pt x="512" y="185"/>
                    </a:lnTo>
                    <a:lnTo>
                      <a:pt x="514" y="185"/>
                    </a:lnTo>
                    <a:lnTo>
                      <a:pt x="512" y="188"/>
                    </a:lnTo>
                    <a:lnTo>
                      <a:pt x="509" y="188"/>
                    </a:lnTo>
                    <a:lnTo>
                      <a:pt x="509" y="190"/>
                    </a:lnTo>
                    <a:lnTo>
                      <a:pt x="509" y="193"/>
                    </a:lnTo>
                    <a:lnTo>
                      <a:pt x="509" y="195"/>
                    </a:lnTo>
                    <a:lnTo>
                      <a:pt x="506" y="195"/>
                    </a:lnTo>
                    <a:lnTo>
                      <a:pt x="509" y="195"/>
                    </a:lnTo>
                    <a:lnTo>
                      <a:pt x="509" y="198"/>
                    </a:lnTo>
                    <a:lnTo>
                      <a:pt x="506" y="198"/>
                    </a:lnTo>
                    <a:lnTo>
                      <a:pt x="506" y="201"/>
                    </a:lnTo>
                    <a:lnTo>
                      <a:pt x="509" y="201"/>
                    </a:lnTo>
                    <a:lnTo>
                      <a:pt x="506" y="201"/>
                    </a:lnTo>
                    <a:lnTo>
                      <a:pt x="509" y="201"/>
                    </a:lnTo>
                    <a:lnTo>
                      <a:pt x="506" y="201"/>
                    </a:lnTo>
                    <a:lnTo>
                      <a:pt x="506" y="203"/>
                    </a:lnTo>
                    <a:lnTo>
                      <a:pt x="509" y="203"/>
                    </a:lnTo>
                    <a:lnTo>
                      <a:pt x="509" y="206"/>
                    </a:lnTo>
                    <a:lnTo>
                      <a:pt x="509" y="209"/>
                    </a:lnTo>
                    <a:lnTo>
                      <a:pt x="506" y="209"/>
                    </a:lnTo>
                    <a:lnTo>
                      <a:pt x="504" y="209"/>
                    </a:lnTo>
                    <a:lnTo>
                      <a:pt x="501" y="211"/>
                    </a:lnTo>
                    <a:lnTo>
                      <a:pt x="501" y="214"/>
                    </a:lnTo>
                    <a:lnTo>
                      <a:pt x="501" y="216"/>
                    </a:lnTo>
                    <a:lnTo>
                      <a:pt x="501" y="219"/>
                    </a:lnTo>
                    <a:lnTo>
                      <a:pt x="501" y="222"/>
                    </a:lnTo>
                    <a:lnTo>
                      <a:pt x="504" y="222"/>
                    </a:lnTo>
                    <a:lnTo>
                      <a:pt x="504" y="224"/>
                    </a:lnTo>
                    <a:lnTo>
                      <a:pt x="504" y="227"/>
                    </a:lnTo>
                    <a:lnTo>
                      <a:pt x="506" y="227"/>
                    </a:lnTo>
                    <a:lnTo>
                      <a:pt x="509" y="227"/>
                    </a:lnTo>
                    <a:lnTo>
                      <a:pt x="509" y="229"/>
                    </a:lnTo>
                    <a:lnTo>
                      <a:pt x="512" y="229"/>
                    </a:lnTo>
                    <a:lnTo>
                      <a:pt x="514" y="232"/>
                    </a:lnTo>
                    <a:lnTo>
                      <a:pt x="517" y="235"/>
                    </a:lnTo>
                    <a:lnTo>
                      <a:pt x="517" y="237"/>
                    </a:lnTo>
                    <a:lnTo>
                      <a:pt x="519" y="237"/>
                    </a:lnTo>
                    <a:lnTo>
                      <a:pt x="519" y="240"/>
                    </a:lnTo>
                    <a:lnTo>
                      <a:pt x="522" y="242"/>
                    </a:lnTo>
                    <a:lnTo>
                      <a:pt x="522" y="245"/>
                    </a:lnTo>
                    <a:lnTo>
                      <a:pt x="519" y="245"/>
                    </a:lnTo>
                    <a:lnTo>
                      <a:pt x="519" y="248"/>
                    </a:lnTo>
                    <a:lnTo>
                      <a:pt x="519" y="250"/>
                    </a:lnTo>
                    <a:lnTo>
                      <a:pt x="517" y="250"/>
                    </a:lnTo>
                    <a:lnTo>
                      <a:pt x="517" y="248"/>
                    </a:lnTo>
                    <a:lnTo>
                      <a:pt x="514" y="248"/>
                    </a:lnTo>
                    <a:lnTo>
                      <a:pt x="514" y="245"/>
                    </a:lnTo>
                    <a:lnTo>
                      <a:pt x="514" y="242"/>
                    </a:lnTo>
                    <a:lnTo>
                      <a:pt x="512" y="242"/>
                    </a:lnTo>
                    <a:lnTo>
                      <a:pt x="512" y="240"/>
                    </a:lnTo>
                    <a:lnTo>
                      <a:pt x="509" y="240"/>
                    </a:lnTo>
                    <a:lnTo>
                      <a:pt x="509" y="237"/>
                    </a:lnTo>
                    <a:lnTo>
                      <a:pt x="506" y="237"/>
                    </a:lnTo>
                    <a:lnTo>
                      <a:pt x="504" y="237"/>
                    </a:lnTo>
                    <a:lnTo>
                      <a:pt x="501" y="237"/>
                    </a:lnTo>
                    <a:lnTo>
                      <a:pt x="501" y="240"/>
                    </a:lnTo>
                    <a:lnTo>
                      <a:pt x="501" y="242"/>
                    </a:lnTo>
                    <a:lnTo>
                      <a:pt x="499" y="245"/>
                    </a:lnTo>
                    <a:lnTo>
                      <a:pt x="499" y="266"/>
                    </a:lnTo>
                    <a:lnTo>
                      <a:pt x="504" y="271"/>
                    </a:lnTo>
                    <a:lnTo>
                      <a:pt x="509" y="284"/>
                    </a:lnTo>
                    <a:lnTo>
                      <a:pt x="514" y="300"/>
                    </a:lnTo>
                    <a:lnTo>
                      <a:pt x="514" y="310"/>
                    </a:lnTo>
                    <a:lnTo>
                      <a:pt x="355" y="308"/>
                    </a:lnTo>
                    <a:lnTo>
                      <a:pt x="326" y="308"/>
                    </a:lnTo>
                    <a:lnTo>
                      <a:pt x="261" y="305"/>
                    </a:lnTo>
                    <a:lnTo>
                      <a:pt x="191" y="305"/>
                    </a:lnTo>
                    <a:lnTo>
                      <a:pt x="188" y="305"/>
                    </a:lnTo>
                    <a:lnTo>
                      <a:pt x="138" y="305"/>
                    </a:lnTo>
                    <a:lnTo>
                      <a:pt x="133" y="305"/>
                    </a:lnTo>
                    <a:lnTo>
                      <a:pt x="128" y="305"/>
                    </a:lnTo>
                    <a:lnTo>
                      <a:pt x="128" y="303"/>
                    </a:lnTo>
                    <a:lnTo>
                      <a:pt x="128" y="300"/>
                    </a:lnTo>
                    <a:lnTo>
                      <a:pt x="128" y="297"/>
                    </a:lnTo>
                    <a:lnTo>
                      <a:pt x="125" y="297"/>
                    </a:lnTo>
                    <a:lnTo>
                      <a:pt x="125" y="295"/>
                    </a:lnTo>
                    <a:lnTo>
                      <a:pt x="120" y="297"/>
                    </a:lnTo>
                    <a:lnTo>
                      <a:pt x="120" y="300"/>
                    </a:lnTo>
                    <a:lnTo>
                      <a:pt x="117" y="300"/>
                    </a:lnTo>
                    <a:lnTo>
                      <a:pt x="115" y="300"/>
                    </a:lnTo>
                    <a:lnTo>
                      <a:pt x="112" y="300"/>
                    </a:lnTo>
                    <a:lnTo>
                      <a:pt x="110" y="300"/>
                    </a:lnTo>
                    <a:lnTo>
                      <a:pt x="107" y="300"/>
                    </a:lnTo>
                    <a:lnTo>
                      <a:pt x="104" y="303"/>
                    </a:lnTo>
                    <a:lnTo>
                      <a:pt x="102" y="303"/>
                    </a:lnTo>
                    <a:lnTo>
                      <a:pt x="63" y="303"/>
                    </a:lnTo>
                    <a:lnTo>
                      <a:pt x="0" y="303"/>
                    </a:lnTo>
                    <a:lnTo>
                      <a:pt x="0" y="300"/>
                    </a:lnTo>
                    <a:lnTo>
                      <a:pt x="3" y="300"/>
                    </a:lnTo>
                    <a:lnTo>
                      <a:pt x="3" y="297"/>
                    </a:lnTo>
                    <a:lnTo>
                      <a:pt x="5" y="297"/>
                    </a:lnTo>
                    <a:lnTo>
                      <a:pt x="5" y="295"/>
                    </a:lnTo>
                    <a:lnTo>
                      <a:pt x="8" y="295"/>
                    </a:lnTo>
                    <a:lnTo>
                      <a:pt x="8" y="292"/>
                    </a:lnTo>
                    <a:lnTo>
                      <a:pt x="10" y="292"/>
                    </a:lnTo>
                    <a:lnTo>
                      <a:pt x="10" y="289"/>
                    </a:lnTo>
                    <a:lnTo>
                      <a:pt x="13" y="287"/>
                    </a:lnTo>
                    <a:lnTo>
                      <a:pt x="13" y="284"/>
                    </a:lnTo>
                    <a:lnTo>
                      <a:pt x="16" y="284"/>
                    </a:lnTo>
                    <a:lnTo>
                      <a:pt x="16" y="282"/>
                    </a:lnTo>
                    <a:lnTo>
                      <a:pt x="18" y="276"/>
                    </a:lnTo>
                    <a:lnTo>
                      <a:pt x="21" y="276"/>
                    </a:lnTo>
                    <a:lnTo>
                      <a:pt x="21" y="274"/>
                    </a:lnTo>
                    <a:lnTo>
                      <a:pt x="21" y="271"/>
                    </a:lnTo>
                    <a:lnTo>
                      <a:pt x="18" y="271"/>
                    </a:lnTo>
                    <a:lnTo>
                      <a:pt x="18" y="269"/>
                    </a:lnTo>
                    <a:lnTo>
                      <a:pt x="18" y="266"/>
                    </a:lnTo>
                    <a:lnTo>
                      <a:pt x="16" y="266"/>
                    </a:lnTo>
                    <a:lnTo>
                      <a:pt x="13" y="263"/>
                    </a:lnTo>
                    <a:lnTo>
                      <a:pt x="10" y="263"/>
                    </a:lnTo>
                    <a:lnTo>
                      <a:pt x="16" y="258"/>
                    </a:lnTo>
                    <a:lnTo>
                      <a:pt x="18" y="256"/>
                    </a:lnTo>
                    <a:lnTo>
                      <a:pt x="18" y="253"/>
                    </a:lnTo>
                    <a:lnTo>
                      <a:pt x="18" y="250"/>
                    </a:lnTo>
                    <a:lnTo>
                      <a:pt x="21" y="250"/>
                    </a:lnTo>
                    <a:lnTo>
                      <a:pt x="24" y="250"/>
                    </a:lnTo>
                    <a:lnTo>
                      <a:pt x="24" y="253"/>
                    </a:lnTo>
                    <a:lnTo>
                      <a:pt x="26" y="253"/>
                    </a:lnTo>
                    <a:lnTo>
                      <a:pt x="29" y="253"/>
                    </a:lnTo>
                    <a:lnTo>
                      <a:pt x="31" y="253"/>
                    </a:lnTo>
                    <a:lnTo>
                      <a:pt x="31" y="250"/>
                    </a:lnTo>
                    <a:lnTo>
                      <a:pt x="31" y="248"/>
                    </a:lnTo>
                    <a:lnTo>
                      <a:pt x="34" y="248"/>
                    </a:lnTo>
                    <a:lnTo>
                      <a:pt x="34" y="245"/>
                    </a:lnTo>
                    <a:lnTo>
                      <a:pt x="37" y="245"/>
                    </a:lnTo>
                    <a:lnTo>
                      <a:pt x="37" y="242"/>
                    </a:lnTo>
                    <a:lnTo>
                      <a:pt x="39" y="242"/>
                    </a:lnTo>
                    <a:lnTo>
                      <a:pt x="42" y="242"/>
                    </a:lnTo>
                    <a:lnTo>
                      <a:pt x="44" y="242"/>
                    </a:lnTo>
                    <a:lnTo>
                      <a:pt x="47" y="242"/>
                    </a:lnTo>
                    <a:lnTo>
                      <a:pt x="47" y="245"/>
                    </a:lnTo>
                    <a:lnTo>
                      <a:pt x="50" y="245"/>
                    </a:lnTo>
                    <a:lnTo>
                      <a:pt x="52" y="245"/>
                    </a:lnTo>
                    <a:lnTo>
                      <a:pt x="52" y="242"/>
                    </a:lnTo>
                    <a:lnTo>
                      <a:pt x="55" y="242"/>
                    </a:lnTo>
                    <a:lnTo>
                      <a:pt x="57" y="242"/>
                    </a:lnTo>
                    <a:lnTo>
                      <a:pt x="60" y="242"/>
                    </a:lnTo>
                    <a:lnTo>
                      <a:pt x="63" y="240"/>
                    </a:lnTo>
                    <a:lnTo>
                      <a:pt x="65" y="240"/>
                    </a:lnTo>
                    <a:lnTo>
                      <a:pt x="65" y="237"/>
                    </a:lnTo>
                    <a:lnTo>
                      <a:pt x="68" y="237"/>
                    </a:lnTo>
                    <a:lnTo>
                      <a:pt x="71" y="237"/>
                    </a:lnTo>
                    <a:lnTo>
                      <a:pt x="71" y="235"/>
                    </a:lnTo>
                    <a:lnTo>
                      <a:pt x="71" y="232"/>
                    </a:lnTo>
                    <a:lnTo>
                      <a:pt x="73" y="232"/>
                    </a:lnTo>
                    <a:lnTo>
                      <a:pt x="76" y="232"/>
                    </a:lnTo>
                    <a:lnTo>
                      <a:pt x="78" y="229"/>
                    </a:lnTo>
                    <a:lnTo>
                      <a:pt x="84" y="227"/>
                    </a:lnTo>
                    <a:lnTo>
                      <a:pt x="86" y="227"/>
                    </a:lnTo>
                    <a:lnTo>
                      <a:pt x="89" y="224"/>
                    </a:lnTo>
                    <a:lnTo>
                      <a:pt x="94" y="222"/>
                    </a:lnTo>
                    <a:lnTo>
                      <a:pt x="97" y="222"/>
                    </a:lnTo>
                    <a:lnTo>
                      <a:pt x="99" y="219"/>
                    </a:lnTo>
                    <a:lnTo>
                      <a:pt x="102" y="219"/>
                    </a:lnTo>
                    <a:lnTo>
                      <a:pt x="110" y="214"/>
                    </a:lnTo>
                    <a:lnTo>
                      <a:pt x="112" y="214"/>
                    </a:lnTo>
                    <a:lnTo>
                      <a:pt x="115" y="209"/>
                    </a:lnTo>
                    <a:lnTo>
                      <a:pt x="115" y="206"/>
                    </a:lnTo>
                    <a:lnTo>
                      <a:pt x="117" y="206"/>
                    </a:lnTo>
                    <a:lnTo>
                      <a:pt x="120" y="203"/>
                    </a:lnTo>
                    <a:lnTo>
                      <a:pt x="123" y="203"/>
                    </a:lnTo>
                    <a:lnTo>
                      <a:pt x="133" y="203"/>
                    </a:lnTo>
                    <a:lnTo>
                      <a:pt x="136" y="203"/>
                    </a:lnTo>
                    <a:lnTo>
                      <a:pt x="138" y="203"/>
                    </a:lnTo>
                    <a:lnTo>
                      <a:pt x="138" y="201"/>
                    </a:lnTo>
                    <a:lnTo>
                      <a:pt x="141" y="201"/>
                    </a:lnTo>
                    <a:lnTo>
                      <a:pt x="141" y="198"/>
                    </a:lnTo>
                    <a:lnTo>
                      <a:pt x="144" y="198"/>
                    </a:lnTo>
                    <a:lnTo>
                      <a:pt x="144" y="195"/>
                    </a:lnTo>
                    <a:lnTo>
                      <a:pt x="141" y="195"/>
                    </a:lnTo>
                    <a:lnTo>
                      <a:pt x="141" y="193"/>
                    </a:lnTo>
                    <a:lnTo>
                      <a:pt x="141" y="190"/>
                    </a:lnTo>
                    <a:lnTo>
                      <a:pt x="138" y="190"/>
                    </a:lnTo>
                    <a:lnTo>
                      <a:pt x="141" y="190"/>
                    </a:lnTo>
                    <a:lnTo>
                      <a:pt x="141" y="188"/>
                    </a:lnTo>
                    <a:lnTo>
                      <a:pt x="141" y="185"/>
                    </a:lnTo>
                    <a:lnTo>
                      <a:pt x="138" y="185"/>
                    </a:lnTo>
                    <a:lnTo>
                      <a:pt x="138" y="182"/>
                    </a:lnTo>
                    <a:lnTo>
                      <a:pt x="138" y="180"/>
                    </a:lnTo>
                    <a:lnTo>
                      <a:pt x="138" y="177"/>
                    </a:lnTo>
                    <a:lnTo>
                      <a:pt x="141" y="177"/>
                    </a:lnTo>
                    <a:lnTo>
                      <a:pt x="144" y="177"/>
                    </a:lnTo>
                    <a:lnTo>
                      <a:pt x="144" y="175"/>
                    </a:lnTo>
                    <a:lnTo>
                      <a:pt x="146" y="175"/>
                    </a:lnTo>
                    <a:lnTo>
                      <a:pt x="146" y="172"/>
                    </a:lnTo>
                    <a:lnTo>
                      <a:pt x="149" y="172"/>
                    </a:lnTo>
                    <a:lnTo>
                      <a:pt x="149" y="175"/>
                    </a:lnTo>
                    <a:lnTo>
                      <a:pt x="149" y="172"/>
                    </a:lnTo>
                    <a:lnTo>
                      <a:pt x="151" y="172"/>
                    </a:lnTo>
                    <a:lnTo>
                      <a:pt x="154" y="172"/>
                    </a:lnTo>
                    <a:lnTo>
                      <a:pt x="157" y="172"/>
                    </a:lnTo>
                    <a:lnTo>
                      <a:pt x="159" y="172"/>
                    </a:lnTo>
                    <a:lnTo>
                      <a:pt x="159" y="169"/>
                    </a:lnTo>
                    <a:lnTo>
                      <a:pt x="162" y="169"/>
                    </a:lnTo>
                    <a:lnTo>
                      <a:pt x="164" y="169"/>
                    </a:lnTo>
                    <a:lnTo>
                      <a:pt x="164" y="167"/>
                    </a:lnTo>
                    <a:lnTo>
                      <a:pt x="167" y="167"/>
                    </a:lnTo>
                    <a:lnTo>
                      <a:pt x="167" y="169"/>
                    </a:lnTo>
                    <a:lnTo>
                      <a:pt x="167" y="167"/>
                    </a:lnTo>
                    <a:lnTo>
                      <a:pt x="170" y="167"/>
                    </a:lnTo>
                    <a:lnTo>
                      <a:pt x="172" y="167"/>
                    </a:lnTo>
                    <a:lnTo>
                      <a:pt x="172" y="169"/>
                    </a:lnTo>
                    <a:lnTo>
                      <a:pt x="175" y="169"/>
                    </a:lnTo>
                    <a:lnTo>
                      <a:pt x="175" y="167"/>
                    </a:lnTo>
                    <a:lnTo>
                      <a:pt x="175" y="169"/>
                    </a:lnTo>
                    <a:lnTo>
                      <a:pt x="178" y="169"/>
                    </a:lnTo>
                    <a:lnTo>
                      <a:pt x="180" y="169"/>
                    </a:lnTo>
                    <a:lnTo>
                      <a:pt x="183" y="169"/>
                    </a:lnTo>
                    <a:lnTo>
                      <a:pt x="185" y="169"/>
                    </a:lnTo>
                    <a:lnTo>
                      <a:pt x="185" y="167"/>
                    </a:lnTo>
                    <a:lnTo>
                      <a:pt x="188" y="167"/>
                    </a:lnTo>
                    <a:lnTo>
                      <a:pt x="188" y="164"/>
                    </a:lnTo>
                    <a:lnTo>
                      <a:pt x="191" y="164"/>
                    </a:lnTo>
                    <a:lnTo>
                      <a:pt x="191" y="161"/>
                    </a:lnTo>
                    <a:lnTo>
                      <a:pt x="193" y="161"/>
                    </a:lnTo>
                    <a:lnTo>
                      <a:pt x="193" y="159"/>
                    </a:lnTo>
                    <a:lnTo>
                      <a:pt x="196" y="159"/>
                    </a:lnTo>
                    <a:lnTo>
                      <a:pt x="196" y="156"/>
                    </a:lnTo>
                    <a:lnTo>
                      <a:pt x="198" y="156"/>
                    </a:lnTo>
                    <a:lnTo>
                      <a:pt x="198" y="154"/>
                    </a:lnTo>
                    <a:lnTo>
                      <a:pt x="198" y="151"/>
                    </a:lnTo>
                    <a:lnTo>
                      <a:pt x="201" y="151"/>
                    </a:lnTo>
                    <a:lnTo>
                      <a:pt x="201" y="148"/>
                    </a:lnTo>
                    <a:lnTo>
                      <a:pt x="201" y="146"/>
                    </a:lnTo>
                    <a:lnTo>
                      <a:pt x="201" y="143"/>
                    </a:lnTo>
                    <a:lnTo>
                      <a:pt x="201" y="141"/>
                    </a:lnTo>
                    <a:lnTo>
                      <a:pt x="204" y="141"/>
                    </a:lnTo>
                    <a:lnTo>
                      <a:pt x="204" y="138"/>
                    </a:lnTo>
                    <a:lnTo>
                      <a:pt x="206" y="138"/>
                    </a:lnTo>
                    <a:lnTo>
                      <a:pt x="206" y="135"/>
                    </a:lnTo>
                    <a:lnTo>
                      <a:pt x="209" y="135"/>
                    </a:lnTo>
                    <a:lnTo>
                      <a:pt x="209" y="133"/>
                    </a:lnTo>
                    <a:lnTo>
                      <a:pt x="209" y="130"/>
                    </a:lnTo>
                    <a:lnTo>
                      <a:pt x="211" y="130"/>
                    </a:lnTo>
                    <a:lnTo>
                      <a:pt x="211" y="128"/>
                    </a:lnTo>
                    <a:lnTo>
                      <a:pt x="214" y="128"/>
                    </a:lnTo>
                    <a:lnTo>
                      <a:pt x="214" y="130"/>
                    </a:lnTo>
                    <a:lnTo>
                      <a:pt x="217" y="130"/>
                    </a:lnTo>
                    <a:lnTo>
                      <a:pt x="217" y="133"/>
                    </a:lnTo>
                    <a:lnTo>
                      <a:pt x="219" y="133"/>
                    </a:lnTo>
                    <a:lnTo>
                      <a:pt x="217" y="133"/>
                    </a:lnTo>
                    <a:lnTo>
                      <a:pt x="217" y="135"/>
                    </a:lnTo>
                    <a:lnTo>
                      <a:pt x="219" y="135"/>
                    </a:lnTo>
                    <a:lnTo>
                      <a:pt x="219" y="138"/>
                    </a:lnTo>
                    <a:lnTo>
                      <a:pt x="219" y="141"/>
                    </a:lnTo>
                    <a:lnTo>
                      <a:pt x="222" y="141"/>
                    </a:lnTo>
                    <a:lnTo>
                      <a:pt x="225" y="141"/>
                    </a:lnTo>
                    <a:lnTo>
                      <a:pt x="225" y="143"/>
                    </a:lnTo>
                    <a:lnTo>
                      <a:pt x="227" y="143"/>
                    </a:lnTo>
                    <a:lnTo>
                      <a:pt x="230" y="143"/>
                    </a:lnTo>
                    <a:lnTo>
                      <a:pt x="232" y="141"/>
                    </a:lnTo>
                    <a:lnTo>
                      <a:pt x="235" y="141"/>
                    </a:lnTo>
                    <a:lnTo>
                      <a:pt x="235" y="138"/>
                    </a:lnTo>
                    <a:lnTo>
                      <a:pt x="238" y="138"/>
                    </a:lnTo>
                    <a:lnTo>
                      <a:pt x="238" y="141"/>
                    </a:lnTo>
                    <a:lnTo>
                      <a:pt x="240" y="141"/>
                    </a:lnTo>
                    <a:lnTo>
                      <a:pt x="243" y="141"/>
                    </a:lnTo>
                    <a:lnTo>
                      <a:pt x="243" y="138"/>
                    </a:lnTo>
                    <a:lnTo>
                      <a:pt x="245" y="138"/>
                    </a:lnTo>
                    <a:lnTo>
                      <a:pt x="245" y="135"/>
                    </a:lnTo>
                    <a:lnTo>
                      <a:pt x="248" y="135"/>
                    </a:lnTo>
                    <a:lnTo>
                      <a:pt x="248" y="138"/>
                    </a:lnTo>
                    <a:lnTo>
                      <a:pt x="251" y="138"/>
                    </a:lnTo>
                    <a:lnTo>
                      <a:pt x="251" y="141"/>
                    </a:lnTo>
                    <a:lnTo>
                      <a:pt x="248" y="141"/>
                    </a:lnTo>
                    <a:lnTo>
                      <a:pt x="248" y="143"/>
                    </a:lnTo>
                    <a:lnTo>
                      <a:pt x="245" y="143"/>
                    </a:lnTo>
                    <a:lnTo>
                      <a:pt x="245" y="146"/>
                    </a:lnTo>
                    <a:lnTo>
                      <a:pt x="243" y="146"/>
                    </a:lnTo>
                    <a:lnTo>
                      <a:pt x="243" y="148"/>
                    </a:lnTo>
                    <a:lnTo>
                      <a:pt x="240" y="148"/>
                    </a:lnTo>
                    <a:lnTo>
                      <a:pt x="238" y="148"/>
                    </a:lnTo>
                    <a:lnTo>
                      <a:pt x="238" y="151"/>
                    </a:lnTo>
                    <a:lnTo>
                      <a:pt x="238" y="154"/>
                    </a:lnTo>
                    <a:lnTo>
                      <a:pt x="238" y="156"/>
                    </a:lnTo>
                    <a:lnTo>
                      <a:pt x="238" y="159"/>
                    </a:lnTo>
                    <a:lnTo>
                      <a:pt x="238" y="161"/>
                    </a:lnTo>
                    <a:lnTo>
                      <a:pt x="235" y="161"/>
                    </a:lnTo>
                    <a:lnTo>
                      <a:pt x="235" y="164"/>
                    </a:lnTo>
                    <a:lnTo>
                      <a:pt x="235" y="167"/>
                    </a:lnTo>
                    <a:lnTo>
                      <a:pt x="235" y="169"/>
                    </a:lnTo>
                    <a:lnTo>
                      <a:pt x="235" y="172"/>
                    </a:lnTo>
                    <a:lnTo>
                      <a:pt x="232" y="172"/>
                    </a:lnTo>
                    <a:lnTo>
                      <a:pt x="232" y="175"/>
                    </a:lnTo>
                    <a:lnTo>
                      <a:pt x="230" y="175"/>
                    </a:lnTo>
                    <a:lnTo>
                      <a:pt x="230" y="177"/>
                    </a:lnTo>
                    <a:lnTo>
                      <a:pt x="230" y="180"/>
                    </a:lnTo>
                    <a:lnTo>
                      <a:pt x="230" y="182"/>
                    </a:lnTo>
                    <a:lnTo>
                      <a:pt x="227" y="182"/>
                    </a:lnTo>
                    <a:lnTo>
                      <a:pt x="225" y="182"/>
                    </a:lnTo>
                    <a:lnTo>
                      <a:pt x="225" y="185"/>
                    </a:lnTo>
                    <a:lnTo>
                      <a:pt x="222" y="185"/>
                    </a:lnTo>
                    <a:lnTo>
                      <a:pt x="222" y="188"/>
                    </a:lnTo>
                    <a:lnTo>
                      <a:pt x="219" y="188"/>
                    </a:lnTo>
                    <a:lnTo>
                      <a:pt x="219" y="190"/>
                    </a:lnTo>
                    <a:lnTo>
                      <a:pt x="217" y="190"/>
                    </a:lnTo>
                    <a:lnTo>
                      <a:pt x="217" y="193"/>
                    </a:lnTo>
                    <a:lnTo>
                      <a:pt x="219" y="193"/>
                    </a:lnTo>
                    <a:lnTo>
                      <a:pt x="217" y="193"/>
                    </a:lnTo>
                    <a:lnTo>
                      <a:pt x="217" y="195"/>
                    </a:lnTo>
                    <a:lnTo>
                      <a:pt x="219" y="195"/>
                    </a:lnTo>
                    <a:lnTo>
                      <a:pt x="219" y="198"/>
                    </a:lnTo>
                    <a:lnTo>
                      <a:pt x="222" y="198"/>
                    </a:lnTo>
                    <a:lnTo>
                      <a:pt x="225" y="198"/>
                    </a:lnTo>
                    <a:lnTo>
                      <a:pt x="225" y="195"/>
                    </a:lnTo>
                    <a:lnTo>
                      <a:pt x="227" y="195"/>
                    </a:lnTo>
                    <a:lnTo>
                      <a:pt x="230" y="195"/>
                    </a:lnTo>
                    <a:lnTo>
                      <a:pt x="232" y="195"/>
                    </a:lnTo>
                    <a:lnTo>
                      <a:pt x="232" y="193"/>
                    </a:lnTo>
                    <a:lnTo>
                      <a:pt x="235" y="193"/>
                    </a:lnTo>
                    <a:lnTo>
                      <a:pt x="238" y="190"/>
                    </a:lnTo>
                    <a:lnTo>
                      <a:pt x="240" y="190"/>
                    </a:lnTo>
                    <a:lnTo>
                      <a:pt x="243" y="188"/>
                    </a:lnTo>
                    <a:lnTo>
                      <a:pt x="245" y="188"/>
                    </a:lnTo>
                    <a:lnTo>
                      <a:pt x="245" y="185"/>
                    </a:lnTo>
                    <a:lnTo>
                      <a:pt x="248" y="185"/>
                    </a:lnTo>
                    <a:lnTo>
                      <a:pt x="248" y="182"/>
                    </a:lnTo>
                    <a:lnTo>
                      <a:pt x="251" y="182"/>
                    </a:lnTo>
                    <a:lnTo>
                      <a:pt x="251" y="180"/>
                    </a:lnTo>
                    <a:lnTo>
                      <a:pt x="253" y="180"/>
                    </a:lnTo>
                    <a:lnTo>
                      <a:pt x="256" y="177"/>
                    </a:lnTo>
                    <a:lnTo>
                      <a:pt x="256" y="175"/>
                    </a:lnTo>
                    <a:lnTo>
                      <a:pt x="258" y="175"/>
                    </a:lnTo>
                    <a:lnTo>
                      <a:pt x="258" y="172"/>
                    </a:lnTo>
                    <a:lnTo>
                      <a:pt x="261" y="172"/>
                    </a:lnTo>
                    <a:lnTo>
                      <a:pt x="266" y="167"/>
                    </a:lnTo>
                    <a:lnTo>
                      <a:pt x="269" y="164"/>
                    </a:lnTo>
                    <a:lnTo>
                      <a:pt x="269" y="161"/>
                    </a:lnTo>
                    <a:lnTo>
                      <a:pt x="269" y="159"/>
                    </a:lnTo>
                    <a:lnTo>
                      <a:pt x="271" y="159"/>
                    </a:lnTo>
                    <a:lnTo>
                      <a:pt x="271" y="156"/>
                    </a:lnTo>
                    <a:lnTo>
                      <a:pt x="274" y="156"/>
                    </a:lnTo>
                    <a:lnTo>
                      <a:pt x="274" y="154"/>
                    </a:lnTo>
                    <a:lnTo>
                      <a:pt x="277" y="154"/>
                    </a:lnTo>
                    <a:lnTo>
                      <a:pt x="277" y="151"/>
                    </a:lnTo>
                    <a:lnTo>
                      <a:pt x="277" y="148"/>
                    </a:lnTo>
                    <a:lnTo>
                      <a:pt x="277" y="146"/>
                    </a:lnTo>
                    <a:lnTo>
                      <a:pt x="277" y="143"/>
                    </a:lnTo>
                    <a:lnTo>
                      <a:pt x="277" y="141"/>
                    </a:lnTo>
                    <a:lnTo>
                      <a:pt x="279" y="141"/>
                    </a:lnTo>
                    <a:lnTo>
                      <a:pt x="277" y="141"/>
                    </a:lnTo>
                    <a:lnTo>
                      <a:pt x="277" y="138"/>
                    </a:lnTo>
                    <a:lnTo>
                      <a:pt x="277" y="135"/>
                    </a:lnTo>
                    <a:lnTo>
                      <a:pt x="277" y="133"/>
                    </a:lnTo>
                    <a:lnTo>
                      <a:pt x="279" y="130"/>
                    </a:lnTo>
                    <a:lnTo>
                      <a:pt x="282" y="128"/>
                    </a:lnTo>
                    <a:lnTo>
                      <a:pt x="285" y="125"/>
                    </a:lnTo>
                    <a:lnTo>
                      <a:pt x="287" y="122"/>
                    </a:lnTo>
                    <a:lnTo>
                      <a:pt x="290" y="120"/>
                    </a:lnTo>
                    <a:lnTo>
                      <a:pt x="292" y="117"/>
                    </a:lnTo>
                    <a:lnTo>
                      <a:pt x="295" y="114"/>
                    </a:lnTo>
                    <a:lnTo>
                      <a:pt x="295" y="112"/>
                    </a:lnTo>
                    <a:lnTo>
                      <a:pt x="298" y="112"/>
                    </a:lnTo>
                    <a:lnTo>
                      <a:pt x="298" y="109"/>
                    </a:lnTo>
                    <a:lnTo>
                      <a:pt x="298" y="107"/>
                    </a:lnTo>
                    <a:lnTo>
                      <a:pt x="300" y="107"/>
                    </a:lnTo>
                    <a:lnTo>
                      <a:pt x="300" y="104"/>
                    </a:lnTo>
                    <a:lnTo>
                      <a:pt x="303" y="104"/>
                    </a:lnTo>
                    <a:lnTo>
                      <a:pt x="303" y="101"/>
                    </a:lnTo>
                    <a:lnTo>
                      <a:pt x="305" y="101"/>
                    </a:lnTo>
                    <a:lnTo>
                      <a:pt x="305" y="99"/>
                    </a:lnTo>
                    <a:lnTo>
                      <a:pt x="308" y="99"/>
                    </a:lnTo>
                    <a:lnTo>
                      <a:pt x="311" y="99"/>
                    </a:lnTo>
                    <a:lnTo>
                      <a:pt x="313" y="99"/>
                    </a:lnTo>
                    <a:lnTo>
                      <a:pt x="313" y="101"/>
                    </a:lnTo>
                    <a:lnTo>
                      <a:pt x="316" y="101"/>
                    </a:lnTo>
                    <a:lnTo>
                      <a:pt x="318" y="101"/>
                    </a:lnTo>
                    <a:lnTo>
                      <a:pt x="321" y="104"/>
                    </a:lnTo>
                    <a:lnTo>
                      <a:pt x="321" y="107"/>
                    </a:lnTo>
                    <a:lnTo>
                      <a:pt x="321" y="104"/>
                    </a:lnTo>
                    <a:lnTo>
                      <a:pt x="324" y="104"/>
                    </a:lnTo>
                    <a:lnTo>
                      <a:pt x="326" y="104"/>
                    </a:lnTo>
                    <a:lnTo>
                      <a:pt x="329" y="101"/>
                    </a:lnTo>
                    <a:lnTo>
                      <a:pt x="332" y="101"/>
                    </a:lnTo>
                    <a:lnTo>
                      <a:pt x="332" y="99"/>
                    </a:lnTo>
                    <a:lnTo>
                      <a:pt x="334" y="99"/>
                    </a:lnTo>
                    <a:lnTo>
                      <a:pt x="337" y="99"/>
                    </a:lnTo>
                    <a:lnTo>
                      <a:pt x="345" y="94"/>
                    </a:lnTo>
                    <a:lnTo>
                      <a:pt x="347" y="91"/>
                    </a:lnTo>
                    <a:lnTo>
                      <a:pt x="350" y="91"/>
                    </a:lnTo>
                    <a:lnTo>
                      <a:pt x="350" y="88"/>
                    </a:lnTo>
                    <a:lnTo>
                      <a:pt x="352" y="88"/>
                    </a:lnTo>
                    <a:lnTo>
                      <a:pt x="355" y="86"/>
                    </a:lnTo>
                    <a:lnTo>
                      <a:pt x="358" y="86"/>
                    </a:lnTo>
                    <a:lnTo>
                      <a:pt x="360" y="86"/>
                    </a:lnTo>
                    <a:lnTo>
                      <a:pt x="360" y="83"/>
                    </a:lnTo>
                    <a:lnTo>
                      <a:pt x="363" y="83"/>
                    </a:lnTo>
                    <a:lnTo>
                      <a:pt x="363" y="81"/>
                    </a:lnTo>
                    <a:lnTo>
                      <a:pt x="365" y="81"/>
                    </a:lnTo>
                    <a:lnTo>
                      <a:pt x="368" y="81"/>
                    </a:lnTo>
                    <a:lnTo>
                      <a:pt x="368" y="78"/>
                    </a:lnTo>
                    <a:lnTo>
                      <a:pt x="371" y="78"/>
                    </a:lnTo>
                    <a:lnTo>
                      <a:pt x="371" y="75"/>
                    </a:lnTo>
                    <a:lnTo>
                      <a:pt x="371" y="73"/>
                    </a:lnTo>
                    <a:lnTo>
                      <a:pt x="373" y="70"/>
                    </a:lnTo>
                    <a:lnTo>
                      <a:pt x="376" y="70"/>
                    </a:lnTo>
                    <a:lnTo>
                      <a:pt x="379" y="67"/>
                    </a:lnTo>
                    <a:lnTo>
                      <a:pt x="379" y="65"/>
                    </a:lnTo>
                    <a:lnTo>
                      <a:pt x="379" y="62"/>
                    </a:lnTo>
                    <a:lnTo>
                      <a:pt x="381" y="62"/>
                    </a:lnTo>
                    <a:lnTo>
                      <a:pt x="384" y="62"/>
                    </a:lnTo>
                    <a:lnTo>
                      <a:pt x="384" y="60"/>
                    </a:lnTo>
                    <a:lnTo>
                      <a:pt x="384" y="57"/>
                    </a:lnTo>
                    <a:lnTo>
                      <a:pt x="392" y="57"/>
                    </a:lnTo>
                    <a:lnTo>
                      <a:pt x="394" y="60"/>
                    </a:lnTo>
                    <a:lnTo>
                      <a:pt x="397" y="60"/>
                    </a:lnTo>
                    <a:lnTo>
                      <a:pt x="399" y="60"/>
                    </a:lnTo>
                    <a:lnTo>
                      <a:pt x="399" y="54"/>
                    </a:lnTo>
                    <a:lnTo>
                      <a:pt x="399" y="52"/>
                    </a:lnTo>
                    <a:lnTo>
                      <a:pt x="399" y="49"/>
                    </a:lnTo>
                    <a:lnTo>
                      <a:pt x="402" y="49"/>
                    </a:lnTo>
                    <a:lnTo>
                      <a:pt x="402" y="47"/>
                    </a:lnTo>
                    <a:lnTo>
                      <a:pt x="399" y="47"/>
                    </a:lnTo>
                    <a:lnTo>
                      <a:pt x="405" y="47"/>
                    </a:lnTo>
                    <a:lnTo>
                      <a:pt x="410" y="44"/>
                    </a:lnTo>
                    <a:lnTo>
                      <a:pt x="410" y="41"/>
                    </a:lnTo>
                    <a:lnTo>
                      <a:pt x="410" y="39"/>
                    </a:lnTo>
                    <a:lnTo>
                      <a:pt x="410" y="36"/>
                    </a:lnTo>
                    <a:lnTo>
                      <a:pt x="410" y="39"/>
                    </a:lnTo>
                    <a:lnTo>
                      <a:pt x="412" y="41"/>
                    </a:lnTo>
                    <a:lnTo>
                      <a:pt x="410" y="41"/>
                    </a:lnTo>
                    <a:lnTo>
                      <a:pt x="412" y="41"/>
                    </a:lnTo>
                    <a:lnTo>
                      <a:pt x="412" y="39"/>
                    </a:lnTo>
                    <a:lnTo>
                      <a:pt x="412" y="36"/>
                    </a:lnTo>
                    <a:lnTo>
                      <a:pt x="412" y="39"/>
                    </a:lnTo>
                    <a:lnTo>
                      <a:pt x="412" y="41"/>
                    </a:lnTo>
                    <a:lnTo>
                      <a:pt x="415" y="41"/>
                    </a:lnTo>
                    <a:lnTo>
                      <a:pt x="418" y="41"/>
                    </a:lnTo>
                    <a:lnTo>
                      <a:pt x="420" y="39"/>
                    </a:lnTo>
                    <a:lnTo>
                      <a:pt x="423" y="39"/>
                    </a:lnTo>
                    <a:lnTo>
                      <a:pt x="423" y="36"/>
                    </a:lnTo>
                    <a:lnTo>
                      <a:pt x="423" y="34"/>
                    </a:lnTo>
                    <a:lnTo>
                      <a:pt x="423" y="31"/>
                    </a:lnTo>
                    <a:lnTo>
                      <a:pt x="423" y="28"/>
                    </a:lnTo>
                    <a:lnTo>
                      <a:pt x="420" y="28"/>
                    </a:lnTo>
                    <a:lnTo>
                      <a:pt x="420" y="26"/>
                    </a:lnTo>
                    <a:lnTo>
                      <a:pt x="418" y="26"/>
                    </a:lnTo>
                    <a:lnTo>
                      <a:pt x="420" y="23"/>
                    </a:lnTo>
                    <a:lnTo>
                      <a:pt x="418" y="23"/>
                    </a:lnTo>
                    <a:lnTo>
                      <a:pt x="418" y="20"/>
                    </a:lnTo>
                    <a:lnTo>
                      <a:pt x="418" y="18"/>
                    </a:lnTo>
                    <a:lnTo>
                      <a:pt x="420" y="18"/>
                    </a:lnTo>
                    <a:lnTo>
                      <a:pt x="420" y="15"/>
                    </a:lnTo>
                    <a:lnTo>
                      <a:pt x="423" y="15"/>
                    </a:lnTo>
                    <a:lnTo>
                      <a:pt x="423" y="13"/>
                    </a:lnTo>
                    <a:lnTo>
                      <a:pt x="420" y="13"/>
                    </a:lnTo>
                    <a:lnTo>
                      <a:pt x="420" y="10"/>
                    </a:lnTo>
                    <a:lnTo>
                      <a:pt x="420" y="7"/>
                    </a:lnTo>
                    <a:lnTo>
                      <a:pt x="423" y="7"/>
                    </a:lnTo>
                    <a:lnTo>
                      <a:pt x="423" y="5"/>
                    </a:lnTo>
                    <a:lnTo>
                      <a:pt x="425" y="5"/>
                    </a:lnTo>
                    <a:lnTo>
                      <a:pt x="425" y="2"/>
                    </a:lnTo>
                    <a:lnTo>
                      <a:pt x="428" y="2"/>
                    </a:lnTo>
                    <a:lnTo>
                      <a:pt x="428" y="0"/>
                    </a:lnTo>
                    <a:lnTo>
                      <a:pt x="431" y="0"/>
                    </a:lnTo>
                    <a:lnTo>
                      <a:pt x="433" y="0"/>
                    </a:lnTo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115" name="Freeform 279"/>
              <p:cNvSpPr>
                <a:spLocks/>
              </p:cNvSpPr>
              <p:nvPr/>
            </p:nvSpPr>
            <p:spPr bwMode="auto">
              <a:xfrm>
                <a:off x="2770" y="2176"/>
                <a:ext cx="13" cy="19"/>
              </a:xfrm>
              <a:custGeom>
                <a:avLst/>
                <a:gdLst>
                  <a:gd name="T0" fmla="*/ 8 w 13"/>
                  <a:gd name="T1" fmla="*/ 19 h 19"/>
                  <a:gd name="T2" fmla="*/ 5 w 13"/>
                  <a:gd name="T3" fmla="*/ 19 h 19"/>
                  <a:gd name="T4" fmla="*/ 5 w 13"/>
                  <a:gd name="T5" fmla="*/ 16 h 19"/>
                  <a:gd name="T6" fmla="*/ 2 w 13"/>
                  <a:gd name="T7" fmla="*/ 16 h 19"/>
                  <a:gd name="T8" fmla="*/ 2 w 13"/>
                  <a:gd name="T9" fmla="*/ 13 h 19"/>
                  <a:gd name="T10" fmla="*/ 0 w 13"/>
                  <a:gd name="T11" fmla="*/ 11 h 19"/>
                  <a:gd name="T12" fmla="*/ 0 w 13"/>
                  <a:gd name="T13" fmla="*/ 8 h 19"/>
                  <a:gd name="T14" fmla="*/ 0 w 13"/>
                  <a:gd name="T15" fmla="*/ 6 h 19"/>
                  <a:gd name="T16" fmla="*/ 2 w 13"/>
                  <a:gd name="T17" fmla="*/ 6 h 19"/>
                  <a:gd name="T18" fmla="*/ 2 w 13"/>
                  <a:gd name="T19" fmla="*/ 3 h 19"/>
                  <a:gd name="T20" fmla="*/ 5 w 13"/>
                  <a:gd name="T21" fmla="*/ 3 h 19"/>
                  <a:gd name="T22" fmla="*/ 5 w 13"/>
                  <a:gd name="T23" fmla="*/ 0 h 19"/>
                  <a:gd name="T24" fmla="*/ 8 w 13"/>
                  <a:gd name="T25" fmla="*/ 0 h 19"/>
                  <a:gd name="T26" fmla="*/ 8 w 13"/>
                  <a:gd name="T27" fmla="*/ 3 h 19"/>
                  <a:gd name="T28" fmla="*/ 8 w 13"/>
                  <a:gd name="T29" fmla="*/ 6 h 19"/>
                  <a:gd name="T30" fmla="*/ 10 w 13"/>
                  <a:gd name="T31" fmla="*/ 6 h 19"/>
                  <a:gd name="T32" fmla="*/ 10 w 13"/>
                  <a:gd name="T33" fmla="*/ 8 h 19"/>
                  <a:gd name="T34" fmla="*/ 13 w 13"/>
                  <a:gd name="T35" fmla="*/ 8 h 19"/>
                  <a:gd name="T36" fmla="*/ 13 w 13"/>
                  <a:gd name="T37" fmla="*/ 11 h 19"/>
                  <a:gd name="T38" fmla="*/ 13 w 13"/>
                  <a:gd name="T39" fmla="*/ 13 h 19"/>
                  <a:gd name="T40" fmla="*/ 13 w 13"/>
                  <a:gd name="T41" fmla="*/ 16 h 19"/>
                  <a:gd name="T42" fmla="*/ 10 w 13"/>
                  <a:gd name="T43" fmla="*/ 16 h 19"/>
                  <a:gd name="T44" fmla="*/ 10 w 13"/>
                  <a:gd name="T45" fmla="*/ 19 h 19"/>
                  <a:gd name="T46" fmla="*/ 8 w 13"/>
                  <a:gd name="T47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3" h="19">
                    <a:moveTo>
                      <a:pt x="8" y="19"/>
                    </a:moveTo>
                    <a:lnTo>
                      <a:pt x="5" y="19"/>
                    </a:lnTo>
                    <a:lnTo>
                      <a:pt x="5" y="16"/>
                    </a:lnTo>
                    <a:lnTo>
                      <a:pt x="2" y="16"/>
                    </a:lnTo>
                    <a:lnTo>
                      <a:pt x="2" y="13"/>
                    </a:lnTo>
                    <a:lnTo>
                      <a:pt x="0" y="11"/>
                    </a:lnTo>
                    <a:lnTo>
                      <a:pt x="0" y="8"/>
                    </a:lnTo>
                    <a:lnTo>
                      <a:pt x="0" y="6"/>
                    </a:lnTo>
                    <a:lnTo>
                      <a:pt x="2" y="6"/>
                    </a:lnTo>
                    <a:lnTo>
                      <a:pt x="2" y="3"/>
                    </a:lnTo>
                    <a:lnTo>
                      <a:pt x="5" y="3"/>
                    </a:lnTo>
                    <a:lnTo>
                      <a:pt x="5" y="0"/>
                    </a:lnTo>
                    <a:lnTo>
                      <a:pt x="8" y="0"/>
                    </a:lnTo>
                    <a:lnTo>
                      <a:pt x="8" y="3"/>
                    </a:lnTo>
                    <a:lnTo>
                      <a:pt x="8" y="6"/>
                    </a:lnTo>
                    <a:lnTo>
                      <a:pt x="10" y="6"/>
                    </a:lnTo>
                    <a:lnTo>
                      <a:pt x="10" y="8"/>
                    </a:lnTo>
                    <a:lnTo>
                      <a:pt x="13" y="8"/>
                    </a:lnTo>
                    <a:lnTo>
                      <a:pt x="13" y="11"/>
                    </a:lnTo>
                    <a:lnTo>
                      <a:pt x="13" y="13"/>
                    </a:lnTo>
                    <a:lnTo>
                      <a:pt x="13" y="16"/>
                    </a:lnTo>
                    <a:lnTo>
                      <a:pt x="10" y="16"/>
                    </a:lnTo>
                    <a:lnTo>
                      <a:pt x="10" y="19"/>
                    </a:lnTo>
                    <a:lnTo>
                      <a:pt x="8" y="19"/>
                    </a:lnTo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116" name="Freeform 280"/>
              <p:cNvSpPr>
                <a:spLocks/>
              </p:cNvSpPr>
              <p:nvPr/>
            </p:nvSpPr>
            <p:spPr bwMode="auto">
              <a:xfrm>
                <a:off x="2660" y="2127"/>
                <a:ext cx="105" cy="123"/>
              </a:xfrm>
              <a:custGeom>
                <a:avLst/>
                <a:gdLst>
                  <a:gd name="T0" fmla="*/ 97 w 105"/>
                  <a:gd name="T1" fmla="*/ 5 h 123"/>
                  <a:gd name="T2" fmla="*/ 92 w 105"/>
                  <a:gd name="T3" fmla="*/ 8 h 123"/>
                  <a:gd name="T4" fmla="*/ 86 w 105"/>
                  <a:gd name="T5" fmla="*/ 15 h 123"/>
                  <a:gd name="T6" fmla="*/ 78 w 105"/>
                  <a:gd name="T7" fmla="*/ 21 h 123"/>
                  <a:gd name="T8" fmla="*/ 84 w 105"/>
                  <a:gd name="T9" fmla="*/ 29 h 123"/>
                  <a:gd name="T10" fmla="*/ 86 w 105"/>
                  <a:gd name="T11" fmla="*/ 34 h 123"/>
                  <a:gd name="T12" fmla="*/ 78 w 105"/>
                  <a:gd name="T13" fmla="*/ 34 h 123"/>
                  <a:gd name="T14" fmla="*/ 78 w 105"/>
                  <a:gd name="T15" fmla="*/ 36 h 123"/>
                  <a:gd name="T16" fmla="*/ 68 w 105"/>
                  <a:gd name="T17" fmla="*/ 42 h 123"/>
                  <a:gd name="T18" fmla="*/ 65 w 105"/>
                  <a:gd name="T19" fmla="*/ 55 h 123"/>
                  <a:gd name="T20" fmla="*/ 68 w 105"/>
                  <a:gd name="T21" fmla="*/ 65 h 123"/>
                  <a:gd name="T22" fmla="*/ 73 w 105"/>
                  <a:gd name="T23" fmla="*/ 65 h 123"/>
                  <a:gd name="T24" fmla="*/ 81 w 105"/>
                  <a:gd name="T25" fmla="*/ 65 h 123"/>
                  <a:gd name="T26" fmla="*/ 89 w 105"/>
                  <a:gd name="T27" fmla="*/ 65 h 123"/>
                  <a:gd name="T28" fmla="*/ 92 w 105"/>
                  <a:gd name="T29" fmla="*/ 70 h 123"/>
                  <a:gd name="T30" fmla="*/ 94 w 105"/>
                  <a:gd name="T31" fmla="*/ 81 h 123"/>
                  <a:gd name="T32" fmla="*/ 97 w 105"/>
                  <a:gd name="T33" fmla="*/ 86 h 123"/>
                  <a:gd name="T34" fmla="*/ 105 w 105"/>
                  <a:gd name="T35" fmla="*/ 91 h 123"/>
                  <a:gd name="T36" fmla="*/ 94 w 105"/>
                  <a:gd name="T37" fmla="*/ 99 h 123"/>
                  <a:gd name="T38" fmla="*/ 92 w 105"/>
                  <a:gd name="T39" fmla="*/ 104 h 123"/>
                  <a:gd name="T40" fmla="*/ 86 w 105"/>
                  <a:gd name="T41" fmla="*/ 107 h 123"/>
                  <a:gd name="T42" fmla="*/ 78 w 105"/>
                  <a:gd name="T43" fmla="*/ 107 h 123"/>
                  <a:gd name="T44" fmla="*/ 71 w 105"/>
                  <a:gd name="T45" fmla="*/ 112 h 123"/>
                  <a:gd name="T46" fmla="*/ 65 w 105"/>
                  <a:gd name="T47" fmla="*/ 115 h 123"/>
                  <a:gd name="T48" fmla="*/ 60 w 105"/>
                  <a:gd name="T49" fmla="*/ 115 h 123"/>
                  <a:gd name="T50" fmla="*/ 60 w 105"/>
                  <a:gd name="T51" fmla="*/ 123 h 123"/>
                  <a:gd name="T52" fmla="*/ 52 w 105"/>
                  <a:gd name="T53" fmla="*/ 123 h 123"/>
                  <a:gd name="T54" fmla="*/ 45 w 105"/>
                  <a:gd name="T55" fmla="*/ 117 h 123"/>
                  <a:gd name="T56" fmla="*/ 39 w 105"/>
                  <a:gd name="T57" fmla="*/ 110 h 123"/>
                  <a:gd name="T58" fmla="*/ 32 w 105"/>
                  <a:gd name="T59" fmla="*/ 104 h 123"/>
                  <a:gd name="T60" fmla="*/ 24 w 105"/>
                  <a:gd name="T61" fmla="*/ 96 h 123"/>
                  <a:gd name="T62" fmla="*/ 26 w 105"/>
                  <a:gd name="T63" fmla="*/ 91 h 123"/>
                  <a:gd name="T64" fmla="*/ 24 w 105"/>
                  <a:gd name="T65" fmla="*/ 86 h 123"/>
                  <a:gd name="T66" fmla="*/ 21 w 105"/>
                  <a:gd name="T67" fmla="*/ 81 h 123"/>
                  <a:gd name="T68" fmla="*/ 26 w 105"/>
                  <a:gd name="T69" fmla="*/ 78 h 123"/>
                  <a:gd name="T70" fmla="*/ 26 w 105"/>
                  <a:gd name="T71" fmla="*/ 73 h 123"/>
                  <a:gd name="T72" fmla="*/ 16 w 105"/>
                  <a:gd name="T73" fmla="*/ 68 h 123"/>
                  <a:gd name="T74" fmla="*/ 13 w 105"/>
                  <a:gd name="T75" fmla="*/ 73 h 123"/>
                  <a:gd name="T76" fmla="*/ 5 w 105"/>
                  <a:gd name="T77" fmla="*/ 68 h 123"/>
                  <a:gd name="T78" fmla="*/ 3 w 105"/>
                  <a:gd name="T79" fmla="*/ 62 h 123"/>
                  <a:gd name="T80" fmla="*/ 11 w 105"/>
                  <a:gd name="T81" fmla="*/ 57 h 123"/>
                  <a:gd name="T82" fmla="*/ 16 w 105"/>
                  <a:gd name="T83" fmla="*/ 55 h 123"/>
                  <a:gd name="T84" fmla="*/ 24 w 105"/>
                  <a:gd name="T85" fmla="*/ 49 h 123"/>
                  <a:gd name="T86" fmla="*/ 26 w 105"/>
                  <a:gd name="T87" fmla="*/ 44 h 123"/>
                  <a:gd name="T88" fmla="*/ 32 w 105"/>
                  <a:gd name="T89" fmla="*/ 36 h 123"/>
                  <a:gd name="T90" fmla="*/ 29 w 105"/>
                  <a:gd name="T91" fmla="*/ 26 h 123"/>
                  <a:gd name="T92" fmla="*/ 26 w 105"/>
                  <a:gd name="T93" fmla="*/ 21 h 123"/>
                  <a:gd name="T94" fmla="*/ 18 w 105"/>
                  <a:gd name="T95" fmla="*/ 15 h 123"/>
                  <a:gd name="T96" fmla="*/ 21 w 105"/>
                  <a:gd name="T97" fmla="*/ 10 h 123"/>
                  <a:gd name="T98" fmla="*/ 26 w 105"/>
                  <a:gd name="T99" fmla="*/ 2 h 123"/>
                  <a:gd name="T100" fmla="*/ 34 w 105"/>
                  <a:gd name="T101" fmla="*/ 2 h 123"/>
                  <a:gd name="T102" fmla="*/ 52 w 105"/>
                  <a:gd name="T103" fmla="*/ 2 h 123"/>
                  <a:gd name="T104" fmla="*/ 58 w 105"/>
                  <a:gd name="T105" fmla="*/ 2 h 123"/>
                  <a:gd name="T106" fmla="*/ 63 w 105"/>
                  <a:gd name="T107" fmla="*/ 10 h 123"/>
                  <a:gd name="T108" fmla="*/ 71 w 105"/>
                  <a:gd name="T109" fmla="*/ 10 h 123"/>
                  <a:gd name="T110" fmla="*/ 71 w 105"/>
                  <a:gd name="T111" fmla="*/ 8 h 123"/>
                  <a:gd name="T112" fmla="*/ 78 w 105"/>
                  <a:gd name="T113" fmla="*/ 8 h 123"/>
                  <a:gd name="T114" fmla="*/ 84 w 105"/>
                  <a:gd name="T115" fmla="*/ 5 h 123"/>
                  <a:gd name="T116" fmla="*/ 84 w 105"/>
                  <a:gd name="T117" fmla="*/ 2 h 123"/>
                  <a:gd name="T118" fmla="*/ 89 w 105"/>
                  <a:gd name="T119" fmla="*/ 0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05" h="123">
                    <a:moveTo>
                      <a:pt x="92" y="0"/>
                    </a:moveTo>
                    <a:lnTo>
                      <a:pt x="94" y="0"/>
                    </a:lnTo>
                    <a:lnTo>
                      <a:pt x="94" y="2"/>
                    </a:lnTo>
                    <a:lnTo>
                      <a:pt x="94" y="5"/>
                    </a:lnTo>
                    <a:lnTo>
                      <a:pt x="97" y="5"/>
                    </a:lnTo>
                    <a:lnTo>
                      <a:pt x="97" y="8"/>
                    </a:lnTo>
                    <a:lnTo>
                      <a:pt x="97" y="5"/>
                    </a:lnTo>
                    <a:lnTo>
                      <a:pt x="97" y="8"/>
                    </a:lnTo>
                    <a:lnTo>
                      <a:pt x="94" y="8"/>
                    </a:lnTo>
                    <a:lnTo>
                      <a:pt x="92" y="8"/>
                    </a:lnTo>
                    <a:lnTo>
                      <a:pt x="92" y="10"/>
                    </a:lnTo>
                    <a:lnTo>
                      <a:pt x="92" y="13"/>
                    </a:lnTo>
                    <a:lnTo>
                      <a:pt x="92" y="15"/>
                    </a:lnTo>
                    <a:lnTo>
                      <a:pt x="89" y="15"/>
                    </a:lnTo>
                    <a:lnTo>
                      <a:pt x="86" y="15"/>
                    </a:lnTo>
                    <a:lnTo>
                      <a:pt x="86" y="18"/>
                    </a:lnTo>
                    <a:lnTo>
                      <a:pt x="84" y="18"/>
                    </a:lnTo>
                    <a:lnTo>
                      <a:pt x="81" y="18"/>
                    </a:lnTo>
                    <a:lnTo>
                      <a:pt x="81" y="21"/>
                    </a:lnTo>
                    <a:lnTo>
                      <a:pt x="78" y="21"/>
                    </a:lnTo>
                    <a:lnTo>
                      <a:pt x="78" y="23"/>
                    </a:lnTo>
                    <a:lnTo>
                      <a:pt x="78" y="26"/>
                    </a:lnTo>
                    <a:lnTo>
                      <a:pt x="78" y="29"/>
                    </a:lnTo>
                    <a:lnTo>
                      <a:pt x="81" y="29"/>
                    </a:lnTo>
                    <a:lnTo>
                      <a:pt x="84" y="29"/>
                    </a:lnTo>
                    <a:lnTo>
                      <a:pt x="94" y="23"/>
                    </a:lnTo>
                    <a:lnTo>
                      <a:pt x="94" y="26"/>
                    </a:lnTo>
                    <a:lnTo>
                      <a:pt x="86" y="29"/>
                    </a:lnTo>
                    <a:lnTo>
                      <a:pt x="86" y="31"/>
                    </a:lnTo>
                    <a:lnTo>
                      <a:pt x="86" y="34"/>
                    </a:lnTo>
                    <a:lnTo>
                      <a:pt x="84" y="34"/>
                    </a:lnTo>
                    <a:lnTo>
                      <a:pt x="84" y="31"/>
                    </a:lnTo>
                    <a:lnTo>
                      <a:pt x="81" y="31"/>
                    </a:lnTo>
                    <a:lnTo>
                      <a:pt x="78" y="31"/>
                    </a:lnTo>
                    <a:lnTo>
                      <a:pt x="78" y="34"/>
                    </a:lnTo>
                    <a:lnTo>
                      <a:pt x="76" y="34"/>
                    </a:lnTo>
                    <a:lnTo>
                      <a:pt x="76" y="36"/>
                    </a:lnTo>
                    <a:lnTo>
                      <a:pt x="78" y="36"/>
                    </a:lnTo>
                    <a:lnTo>
                      <a:pt x="76" y="36"/>
                    </a:lnTo>
                    <a:lnTo>
                      <a:pt x="78" y="36"/>
                    </a:lnTo>
                    <a:lnTo>
                      <a:pt x="76" y="36"/>
                    </a:lnTo>
                    <a:lnTo>
                      <a:pt x="73" y="36"/>
                    </a:lnTo>
                    <a:lnTo>
                      <a:pt x="71" y="39"/>
                    </a:lnTo>
                    <a:lnTo>
                      <a:pt x="68" y="39"/>
                    </a:lnTo>
                    <a:lnTo>
                      <a:pt x="68" y="42"/>
                    </a:lnTo>
                    <a:lnTo>
                      <a:pt x="65" y="44"/>
                    </a:lnTo>
                    <a:lnTo>
                      <a:pt x="65" y="47"/>
                    </a:lnTo>
                    <a:lnTo>
                      <a:pt x="65" y="49"/>
                    </a:lnTo>
                    <a:lnTo>
                      <a:pt x="65" y="52"/>
                    </a:lnTo>
                    <a:lnTo>
                      <a:pt x="65" y="55"/>
                    </a:lnTo>
                    <a:lnTo>
                      <a:pt x="65" y="57"/>
                    </a:lnTo>
                    <a:lnTo>
                      <a:pt x="65" y="60"/>
                    </a:lnTo>
                    <a:lnTo>
                      <a:pt x="65" y="62"/>
                    </a:lnTo>
                    <a:lnTo>
                      <a:pt x="68" y="62"/>
                    </a:lnTo>
                    <a:lnTo>
                      <a:pt x="68" y="65"/>
                    </a:lnTo>
                    <a:lnTo>
                      <a:pt x="68" y="62"/>
                    </a:lnTo>
                    <a:lnTo>
                      <a:pt x="71" y="65"/>
                    </a:lnTo>
                    <a:lnTo>
                      <a:pt x="71" y="62"/>
                    </a:lnTo>
                    <a:lnTo>
                      <a:pt x="73" y="62"/>
                    </a:lnTo>
                    <a:lnTo>
                      <a:pt x="73" y="65"/>
                    </a:lnTo>
                    <a:lnTo>
                      <a:pt x="71" y="65"/>
                    </a:lnTo>
                    <a:lnTo>
                      <a:pt x="73" y="65"/>
                    </a:lnTo>
                    <a:lnTo>
                      <a:pt x="76" y="65"/>
                    </a:lnTo>
                    <a:lnTo>
                      <a:pt x="78" y="65"/>
                    </a:lnTo>
                    <a:lnTo>
                      <a:pt x="81" y="65"/>
                    </a:lnTo>
                    <a:lnTo>
                      <a:pt x="84" y="65"/>
                    </a:lnTo>
                    <a:lnTo>
                      <a:pt x="84" y="62"/>
                    </a:lnTo>
                    <a:lnTo>
                      <a:pt x="86" y="62"/>
                    </a:lnTo>
                    <a:lnTo>
                      <a:pt x="86" y="65"/>
                    </a:lnTo>
                    <a:lnTo>
                      <a:pt x="89" y="65"/>
                    </a:lnTo>
                    <a:lnTo>
                      <a:pt x="92" y="65"/>
                    </a:lnTo>
                    <a:lnTo>
                      <a:pt x="92" y="68"/>
                    </a:lnTo>
                    <a:lnTo>
                      <a:pt x="92" y="70"/>
                    </a:lnTo>
                    <a:lnTo>
                      <a:pt x="92" y="73"/>
                    </a:lnTo>
                    <a:lnTo>
                      <a:pt x="92" y="70"/>
                    </a:lnTo>
                    <a:lnTo>
                      <a:pt x="92" y="73"/>
                    </a:lnTo>
                    <a:lnTo>
                      <a:pt x="92" y="76"/>
                    </a:lnTo>
                    <a:lnTo>
                      <a:pt x="92" y="78"/>
                    </a:lnTo>
                    <a:lnTo>
                      <a:pt x="92" y="81"/>
                    </a:lnTo>
                    <a:lnTo>
                      <a:pt x="94" y="81"/>
                    </a:lnTo>
                    <a:lnTo>
                      <a:pt x="94" y="83"/>
                    </a:lnTo>
                    <a:lnTo>
                      <a:pt x="94" y="86"/>
                    </a:lnTo>
                    <a:lnTo>
                      <a:pt x="94" y="89"/>
                    </a:lnTo>
                    <a:lnTo>
                      <a:pt x="97" y="89"/>
                    </a:lnTo>
                    <a:lnTo>
                      <a:pt x="97" y="86"/>
                    </a:lnTo>
                    <a:lnTo>
                      <a:pt x="99" y="86"/>
                    </a:lnTo>
                    <a:lnTo>
                      <a:pt x="102" y="86"/>
                    </a:lnTo>
                    <a:lnTo>
                      <a:pt x="102" y="89"/>
                    </a:lnTo>
                    <a:lnTo>
                      <a:pt x="105" y="89"/>
                    </a:lnTo>
                    <a:lnTo>
                      <a:pt x="105" y="91"/>
                    </a:lnTo>
                    <a:lnTo>
                      <a:pt x="105" y="94"/>
                    </a:lnTo>
                    <a:lnTo>
                      <a:pt x="102" y="94"/>
                    </a:lnTo>
                    <a:lnTo>
                      <a:pt x="97" y="96"/>
                    </a:lnTo>
                    <a:lnTo>
                      <a:pt x="94" y="96"/>
                    </a:lnTo>
                    <a:lnTo>
                      <a:pt x="94" y="99"/>
                    </a:lnTo>
                    <a:lnTo>
                      <a:pt x="92" y="99"/>
                    </a:lnTo>
                    <a:lnTo>
                      <a:pt x="89" y="99"/>
                    </a:lnTo>
                    <a:lnTo>
                      <a:pt x="89" y="102"/>
                    </a:lnTo>
                    <a:lnTo>
                      <a:pt x="92" y="102"/>
                    </a:lnTo>
                    <a:lnTo>
                      <a:pt x="92" y="104"/>
                    </a:lnTo>
                    <a:lnTo>
                      <a:pt x="89" y="104"/>
                    </a:lnTo>
                    <a:lnTo>
                      <a:pt x="89" y="107"/>
                    </a:lnTo>
                    <a:lnTo>
                      <a:pt x="89" y="104"/>
                    </a:lnTo>
                    <a:lnTo>
                      <a:pt x="89" y="107"/>
                    </a:lnTo>
                    <a:lnTo>
                      <a:pt x="86" y="107"/>
                    </a:lnTo>
                    <a:lnTo>
                      <a:pt x="86" y="104"/>
                    </a:lnTo>
                    <a:lnTo>
                      <a:pt x="86" y="107"/>
                    </a:lnTo>
                    <a:lnTo>
                      <a:pt x="84" y="107"/>
                    </a:lnTo>
                    <a:lnTo>
                      <a:pt x="81" y="107"/>
                    </a:lnTo>
                    <a:lnTo>
                      <a:pt x="78" y="107"/>
                    </a:lnTo>
                    <a:lnTo>
                      <a:pt x="76" y="107"/>
                    </a:lnTo>
                    <a:lnTo>
                      <a:pt x="76" y="110"/>
                    </a:lnTo>
                    <a:lnTo>
                      <a:pt x="73" y="110"/>
                    </a:lnTo>
                    <a:lnTo>
                      <a:pt x="73" y="112"/>
                    </a:lnTo>
                    <a:lnTo>
                      <a:pt x="71" y="112"/>
                    </a:lnTo>
                    <a:lnTo>
                      <a:pt x="68" y="112"/>
                    </a:lnTo>
                    <a:lnTo>
                      <a:pt x="65" y="112"/>
                    </a:lnTo>
                    <a:lnTo>
                      <a:pt x="68" y="112"/>
                    </a:lnTo>
                    <a:lnTo>
                      <a:pt x="65" y="112"/>
                    </a:lnTo>
                    <a:lnTo>
                      <a:pt x="65" y="115"/>
                    </a:lnTo>
                    <a:lnTo>
                      <a:pt x="65" y="112"/>
                    </a:lnTo>
                    <a:lnTo>
                      <a:pt x="63" y="115"/>
                    </a:lnTo>
                    <a:lnTo>
                      <a:pt x="65" y="115"/>
                    </a:lnTo>
                    <a:lnTo>
                      <a:pt x="63" y="115"/>
                    </a:lnTo>
                    <a:lnTo>
                      <a:pt x="60" y="115"/>
                    </a:lnTo>
                    <a:lnTo>
                      <a:pt x="58" y="115"/>
                    </a:lnTo>
                    <a:lnTo>
                      <a:pt x="58" y="117"/>
                    </a:lnTo>
                    <a:lnTo>
                      <a:pt x="58" y="120"/>
                    </a:lnTo>
                    <a:lnTo>
                      <a:pt x="60" y="120"/>
                    </a:lnTo>
                    <a:lnTo>
                      <a:pt x="60" y="123"/>
                    </a:lnTo>
                    <a:lnTo>
                      <a:pt x="58" y="123"/>
                    </a:lnTo>
                    <a:lnTo>
                      <a:pt x="58" y="120"/>
                    </a:lnTo>
                    <a:lnTo>
                      <a:pt x="55" y="120"/>
                    </a:lnTo>
                    <a:lnTo>
                      <a:pt x="52" y="120"/>
                    </a:lnTo>
                    <a:lnTo>
                      <a:pt x="52" y="123"/>
                    </a:lnTo>
                    <a:lnTo>
                      <a:pt x="52" y="120"/>
                    </a:lnTo>
                    <a:lnTo>
                      <a:pt x="50" y="120"/>
                    </a:lnTo>
                    <a:lnTo>
                      <a:pt x="47" y="120"/>
                    </a:lnTo>
                    <a:lnTo>
                      <a:pt x="45" y="120"/>
                    </a:lnTo>
                    <a:lnTo>
                      <a:pt x="45" y="117"/>
                    </a:lnTo>
                    <a:lnTo>
                      <a:pt x="45" y="115"/>
                    </a:lnTo>
                    <a:lnTo>
                      <a:pt x="42" y="115"/>
                    </a:lnTo>
                    <a:lnTo>
                      <a:pt x="42" y="112"/>
                    </a:lnTo>
                    <a:lnTo>
                      <a:pt x="39" y="112"/>
                    </a:lnTo>
                    <a:lnTo>
                      <a:pt x="39" y="110"/>
                    </a:lnTo>
                    <a:lnTo>
                      <a:pt x="39" y="107"/>
                    </a:lnTo>
                    <a:lnTo>
                      <a:pt x="37" y="107"/>
                    </a:lnTo>
                    <a:lnTo>
                      <a:pt x="37" y="104"/>
                    </a:lnTo>
                    <a:lnTo>
                      <a:pt x="34" y="104"/>
                    </a:lnTo>
                    <a:lnTo>
                      <a:pt x="32" y="104"/>
                    </a:lnTo>
                    <a:lnTo>
                      <a:pt x="29" y="104"/>
                    </a:lnTo>
                    <a:lnTo>
                      <a:pt x="29" y="102"/>
                    </a:lnTo>
                    <a:lnTo>
                      <a:pt x="26" y="102"/>
                    </a:lnTo>
                    <a:lnTo>
                      <a:pt x="24" y="99"/>
                    </a:lnTo>
                    <a:lnTo>
                      <a:pt x="24" y="96"/>
                    </a:lnTo>
                    <a:lnTo>
                      <a:pt x="24" y="94"/>
                    </a:lnTo>
                    <a:lnTo>
                      <a:pt x="24" y="91"/>
                    </a:lnTo>
                    <a:lnTo>
                      <a:pt x="26" y="91"/>
                    </a:lnTo>
                    <a:lnTo>
                      <a:pt x="24" y="91"/>
                    </a:lnTo>
                    <a:lnTo>
                      <a:pt x="26" y="91"/>
                    </a:lnTo>
                    <a:lnTo>
                      <a:pt x="24" y="91"/>
                    </a:lnTo>
                    <a:lnTo>
                      <a:pt x="24" y="89"/>
                    </a:lnTo>
                    <a:lnTo>
                      <a:pt x="21" y="89"/>
                    </a:lnTo>
                    <a:lnTo>
                      <a:pt x="24" y="89"/>
                    </a:lnTo>
                    <a:lnTo>
                      <a:pt x="24" y="86"/>
                    </a:lnTo>
                    <a:lnTo>
                      <a:pt x="24" y="83"/>
                    </a:lnTo>
                    <a:lnTo>
                      <a:pt x="24" y="81"/>
                    </a:lnTo>
                    <a:lnTo>
                      <a:pt x="21" y="81"/>
                    </a:lnTo>
                    <a:lnTo>
                      <a:pt x="24" y="81"/>
                    </a:lnTo>
                    <a:lnTo>
                      <a:pt x="21" y="81"/>
                    </a:lnTo>
                    <a:lnTo>
                      <a:pt x="24" y="81"/>
                    </a:lnTo>
                    <a:lnTo>
                      <a:pt x="24" y="78"/>
                    </a:lnTo>
                    <a:lnTo>
                      <a:pt x="26" y="78"/>
                    </a:lnTo>
                    <a:lnTo>
                      <a:pt x="24" y="78"/>
                    </a:lnTo>
                    <a:lnTo>
                      <a:pt x="26" y="78"/>
                    </a:lnTo>
                    <a:lnTo>
                      <a:pt x="26" y="76"/>
                    </a:lnTo>
                    <a:lnTo>
                      <a:pt x="26" y="78"/>
                    </a:lnTo>
                    <a:lnTo>
                      <a:pt x="29" y="76"/>
                    </a:lnTo>
                    <a:lnTo>
                      <a:pt x="26" y="76"/>
                    </a:lnTo>
                    <a:lnTo>
                      <a:pt x="26" y="73"/>
                    </a:lnTo>
                    <a:lnTo>
                      <a:pt x="24" y="70"/>
                    </a:lnTo>
                    <a:lnTo>
                      <a:pt x="21" y="70"/>
                    </a:lnTo>
                    <a:lnTo>
                      <a:pt x="18" y="70"/>
                    </a:lnTo>
                    <a:lnTo>
                      <a:pt x="18" y="68"/>
                    </a:lnTo>
                    <a:lnTo>
                      <a:pt x="16" y="68"/>
                    </a:lnTo>
                    <a:lnTo>
                      <a:pt x="16" y="70"/>
                    </a:lnTo>
                    <a:lnTo>
                      <a:pt x="13" y="70"/>
                    </a:lnTo>
                    <a:lnTo>
                      <a:pt x="13" y="68"/>
                    </a:lnTo>
                    <a:lnTo>
                      <a:pt x="13" y="70"/>
                    </a:lnTo>
                    <a:lnTo>
                      <a:pt x="13" y="73"/>
                    </a:lnTo>
                    <a:lnTo>
                      <a:pt x="13" y="70"/>
                    </a:lnTo>
                    <a:lnTo>
                      <a:pt x="11" y="70"/>
                    </a:lnTo>
                    <a:lnTo>
                      <a:pt x="11" y="68"/>
                    </a:lnTo>
                    <a:lnTo>
                      <a:pt x="8" y="68"/>
                    </a:lnTo>
                    <a:lnTo>
                      <a:pt x="5" y="68"/>
                    </a:lnTo>
                    <a:lnTo>
                      <a:pt x="5" y="65"/>
                    </a:lnTo>
                    <a:lnTo>
                      <a:pt x="3" y="65"/>
                    </a:lnTo>
                    <a:lnTo>
                      <a:pt x="0" y="65"/>
                    </a:lnTo>
                    <a:lnTo>
                      <a:pt x="3" y="65"/>
                    </a:lnTo>
                    <a:lnTo>
                      <a:pt x="3" y="62"/>
                    </a:lnTo>
                    <a:lnTo>
                      <a:pt x="5" y="62"/>
                    </a:lnTo>
                    <a:lnTo>
                      <a:pt x="5" y="60"/>
                    </a:lnTo>
                    <a:lnTo>
                      <a:pt x="5" y="57"/>
                    </a:lnTo>
                    <a:lnTo>
                      <a:pt x="8" y="57"/>
                    </a:lnTo>
                    <a:lnTo>
                      <a:pt x="11" y="57"/>
                    </a:lnTo>
                    <a:lnTo>
                      <a:pt x="11" y="55"/>
                    </a:lnTo>
                    <a:lnTo>
                      <a:pt x="13" y="55"/>
                    </a:lnTo>
                    <a:lnTo>
                      <a:pt x="13" y="52"/>
                    </a:lnTo>
                    <a:lnTo>
                      <a:pt x="13" y="55"/>
                    </a:lnTo>
                    <a:lnTo>
                      <a:pt x="16" y="55"/>
                    </a:lnTo>
                    <a:lnTo>
                      <a:pt x="18" y="55"/>
                    </a:lnTo>
                    <a:lnTo>
                      <a:pt x="21" y="55"/>
                    </a:lnTo>
                    <a:lnTo>
                      <a:pt x="21" y="52"/>
                    </a:lnTo>
                    <a:lnTo>
                      <a:pt x="24" y="52"/>
                    </a:lnTo>
                    <a:lnTo>
                      <a:pt x="24" y="49"/>
                    </a:lnTo>
                    <a:lnTo>
                      <a:pt x="26" y="47"/>
                    </a:lnTo>
                    <a:lnTo>
                      <a:pt x="29" y="44"/>
                    </a:lnTo>
                    <a:lnTo>
                      <a:pt x="26" y="44"/>
                    </a:lnTo>
                    <a:lnTo>
                      <a:pt x="26" y="42"/>
                    </a:lnTo>
                    <a:lnTo>
                      <a:pt x="26" y="44"/>
                    </a:lnTo>
                    <a:lnTo>
                      <a:pt x="26" y="42"/>
                    </a:lnTo>
                    <a:lnTo>
                      <a:pt x="26" y="39"/>
                    </a:lnTo>
                    <a:lnTo>
                      <a:pt x="29" y="39"/>
                    </a:lnTo>
                    <a:lnTo>
                      <a:pt x="29" y="36"/>
                    </a:lnTo>
                    <a:lnTo>
                      <a:pt x="32" y="36"/>
                    </a:lnTo>
                    <a:lnTo>
                      <a:pt x="32" y="34"/>
                    </a:lnTo>
                    <a:lnTo>
                      <a:pt x="32" y="31"/>
                    </a:lnTo>
                    <a:lnTo>
                      <a:pt x="32" y="29"/>
                    </a:lnTo>
                    <a:lnTo>
                      <a:pt x="29" y="29"/>
                    </a:lnTo>
                    <a:lnTo>
                      <a:pt x="29" y="26"/>
                    </a:lnTo>
                    <a:lnTo>
                      <a:pt x="26" y="26"/>
                    </a:lnTo>
                    <a:lnTo>
                      <a:pt x="29" y="26"/>
                    </a:lnTo>
                    <a:lnTo>
                      <a:pt x="29" y="23"/>
                    </a:lnTo>
                    <a:lnTo>
                      <a:pt x="26" y="23"/>
                    </a:lnTo>
                    <a:lnTo>
                      <a:pt x="26" y="21"/>
                    </a:lnTo>
                    <a:lnTo>
                      <a:pt x="24" y="21"/>
                    </a:lnTo>
                    <a:lnTo>
                      <a:pt x="24" y="18"/>
                    </a:lnTo>
                    <a:lnTo>
                      <a:pt x="21" y="18"/>
                    </a:lnTo>
                    <a:lnTo>
                      <a:pt x="18" y="18"/>
                    </a:lnTo>
                    <a:lnTo>
                      <a:pt x="18" y="15"/>
                    </a:lnTo>
                    <a:lnTo>
                      <a:pt x="21" y="15"/>
                    </a:lnTo>
                    <a:lnTo>
                      <a:pt x="21" y="13"/>
                    </a:lnTo>
                    <a:lnTo>
                      <a:pt x="21" y="10"/>
                    </a:lnTo>
                    <a:lnTo>
                      <a:pt x="18" y="10"/>
                    </a:lnTo>
                    <a:lnTo>
                      <a:pt x="21" y="10"/>
                    </a:lnTo>
                    <a:lnTo>
                      <a:pt x="21" y="8"/>
                    </a:lnTo>
                    <a:lnTo>
                      <a:pt x="21" y="5"/>
                    </a:lnTo>
                    <a:lnTo>
                      <a:pt x="24" y="5"/>
                    </a:lnTo>
                    <a:lnTo>
                      <a:pt x="26" y="5"/>
                    </a:lnTo>
                    <a:lnTo>
                      <a:pt x="26" y="2"/>
                    </a:lnTo>
                    <a:lnTo>
                      <a:pt x="29" y="2"/>
                    </a:lnTo>
                    <a:lnTo>
                      <a:pt x="32" y="2"/>
                    </a:lnTo>
                    <a:lnTo>
                      <a:pt x="34" y="2"/>
                    </a:lnTo>
                    <a:lnTo>
                      <a:pt x="34" y="5"/>
                    </a:lnTo>
                    <a:lnTo>
                      <a:pt x="34" y="2"/>
                    </a:lnTo>
                    <a:lnTo>
                      <a:pt x="37" y="2"/>
                    </a:lnTo>
                    <a:lnTo>
                      <a:pt x="42" y="2"/>
                    </a:lnTo>
                    <a:lnTo>
                      <a:pt x="47" y="0"/>
                    </a:lnTo>
                    <a:lnTo>
                      <a:pt x="50" y="2"/>
                    </a:lnTo>
                    <a:lnTo>
                      <a:pt x="52" y="2"/>
                    </a:lnTo>
                    <a:lnTo>
                      <a:pt x="50" y="0"/>
                    </a:lnTo>
                    <a:lnTo>
                      <a:pt x="52" y="0"/>
                    </a:lnTo>
                    <a:lnTo>
                      <a:pt x="55" y="0"/>
                    </a:lnTo>
                    <a:lnTo>
                      <a:pt x="55" y="2"/>
                    </a:lnTo>
                    <a:lnTo>
                      <a:pt x="58" y="2"/>
                    </a:lnTo>
                    <a:lnTo>
                      <a:pt x="58" y="5"/>
                    </a:lnTo>
                    <a:lnTo>
                      <a:pt x="58" y="8"/>
                    </a:lnTo>
                    <a:lnTo>
                      <a:pt x="60" y="8"/>
                    </a:lnTo>
                    <a:lnTo>
                      <a:pt x="63" y="8"/>
                    </a:lnTo>
                    <a:lnTo>
                      <a:pt x="63" y="10"/>
                    </a:lnTo>
                    <a:lnTo>
                      <a:pt x="65" y="10"/>
                    </a:lnTo>
                    <a:lnTo>
                      <a:pt x="68" y="10"/>
                    </a:lnTo>
                    <a:lnTo>
                      <a:pt x="71" y="10"/>
                    </a:lnTo>
                    <a:lnTo>
                      <a:pt x="73" y="10"/>
                    </a:lnTo>
                    <a:lnTo>
                      <a:pt x="71" y="10"/>
                    </a:lnTo>
                    <a:lnTo>
                      <a:pt x="73" y="10"/>
                    </a:lnTo>
                    <a:lnTo>
                      <a:pt x="71" y="10"/>
                    </a:lnTo>
                    <a:lnTo>
                      <a:pt x="71" y="8"/>
                    </a:lnTo>
                    <a:lnTo>
                      <a:pt x="73" y="8"/>
                    </a:lnTo>
                    <a:lnTo>
                      <a:pt x="71" y="8"/>
                    </a:lnTo>
                    <a:lnTo>
                      <a:pt x="73" y="8"/>
                    </a:lnTo>
                    <a:lnTo>
                      <a:pt x="73" y="10"/>
                    </a:lnTo>
                    <a:lnTo>
                      <a:pt x="76" y="10"/>
                    </a:lnTo>
                    <a:lnTo>
                      <a:pt x="76" y="8"/>
                    </a:lnTo>
                    <a:lnTo>
                      <a:pt x="78" y="8"/>
                    </a:lnTo>
                    <a:lnTo>
                      <a:pt x="78" y="5"/>
                    </a:lnTo>
                    <a:lnTo>
                      <a:pt x="81" y="5"/>
                    </a:lnTo>
                    <a:lnTo>
                      <a:pt x="81" y="2"/>
                    </a:lnTo>
                    <a:lnTo>
                      <a:pt x="81" y="5"/>
                    </a:lnTo>
                    <a:lnTo>
                      <a:pt x="84" y="5"/>
                    </a:lnTo>
                    <a:lnTo>
                      <a:pt x="84" y="2"/>
                    </a:lnTo>
                    <a:lnTo>
                      <a:pt x="84" y="0"/>
                    </a:lnTo>
                    <a:lnTo>
                      <a:pt x="84" y="2"/>
                    </a:lnTo>
                    <a:lnTo>
                      <a:pt x="84" y="0"/>
                    </a:lnTo>
                    <a:lnTo>
                      <a:pt x="84" y="2"/>
                    </a:lnTo>
                    <a:lnTo>
                      <a:pt x="86" y="2"/>
                    </a:lnTo>
                    <a:lnTo>
                      <a:pt x="86" y="0"/>
                    </a:lnTo>
                    <a:lnTo>
                      <a:pt x="89" y="0"/>
                    </a:lnTo>
                    <a:lnTo>
                      <a:pt x="89" y="2"/>
                    </a:lnTo>
                    <a:lnTo>
                      <a:pt x="89" y="0"/>
                    </a:lnTo>
                    <a:lnTo>
                      <a:pt x="92" y="0"/>
                    </a:lnTo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117" name="Freeform 281"/>
              <p:cNvSpPr>
                <a:spLocks/>
              </p:cNvSpPr>
              <p:nvPr/>
            </p:nvSpPr>
            <p:spPr bwMode="auto">
              <a:xfrm>
                <a:off x="2446" y="1570"/>
                <a:ext cx="1201" cy="562"/>
              </a:xfrm>
              <a:custGeom>
                <a:avLst/>
                <a:gdLst>
                  <a:gd name="T0" fmla="*/ 1005 w 1201"/>
                  <a:gd name="T1" fmla="*/ 34 h 562"/>
                  <a:gd name="T2" fmla="*/ 1086 w 1201"/>
                  <a:gd name="T3" fmla="*/ 45 h 562"/>
                  <a:gd name="T4" fmla="*/ 1112 w 1201"/>
                  <a:gd name="T5" fmla="*/ 40 h 562"/>
                  <a:gd name="T6" fmla="*/ 1159 w 1201"/>
                  <a:gd name="T7" fmla="*/ 53 h 562"/>
                  <a:gd name="T8" fmla="*/ 1167 w 1201"/>
                  <a:gd name="T9" fmla="*/ 92 h 562"/>
                  <a:gd name="T10" fmla="*/ 1175 w 1201"/>
                  <a:gd name="T11" fmla="*/ 131 h 562"/>
                  <a:gd name="T12" fmla="*/ 1172 w 1201"/>
                  <a:gd name="T13" fmla="*/ 155 h 562"/>
                  <a:gd name="T14" fmla="*/ 1172 w 1201"/>
                  <a:gd name="T15" fmla="*/ 175 h 562"/>
                  <a:gd name="T16" fmla="*/ 1172 w 1201"/>
                  <a:gd name="T17" fmla="*/ 215 h 562"/>
                  <a:gd name="T18" fmla="*/ 1136 w 1201"/>
                  <a:gd name="T19" fmla="*/ 243 h 562"/>
                  <a:gd name="T20" fmla="*/ 1117 w 1201"/>
                  <a:gd name="T21" fmla="*/ 277 h 562"/>
                  <a:gd name="T22" fmla="*/ 1089 w 1201"/>
                  <a:gd name="T23" fmla="*/ 298 h 562"/>
                  <a:gd name="T24" fmla="*/ 1063 w 1201"/>
                  <a:gd name="T25" fmla="*/ 322 h 562"/>
                  <a:gd name="T26" fmla="*/ 1016 w 1201"/>
                  <a:gd name="T27" fmla="*/ 337 h 562"/>
                  <a:gd name="T28" fmla="*/ 984 w 1201"/>
                  <a:gd name="T29" fmla="*/ 350 h 562"/>
                  <a:gd name="T30" fmla="*/ 974 w 1201"/>
                  <a:gd name="T31" fmla="*/ 330 h 562"/>
                  <a:gd name="T32" fmla="*/ 976 w 1201"/>
                  <a:gd name="T33" fmla="*/ 314 h 562"/>
                  <a:gd name="T34" fmla="*/ 953 w 1201"/>
                  <a:gd name="T35" fmla="*/ 306 h 562"/>
                  <a:gd name="T36" fmla="*/ 901 w 1201"/>
                  <a:gd name="T37" fmla="*/ 324 h 562"/>
                  <a:gd name="T38" fmla="*/ 922 w 1201"/>
                  <a:gd name="T39" fmla="*/ 348 h 562"/>
                  <a:gd name="T40" fmla="*/ 898 w 1201"/>
                  <a:gd name="T41" fmla="*/ 418 h 562"/>
                  <a:gd name="T42" fmla="*/ 862 w 1201"/>
                  <a:gd name="T43" fmla="*/ 421 h 562"/>
                  <a:gd name="T44" fmla="*/ 786 w 1201"/>
                  <a:gd name="T45" fmla="*/ 458 h 562"/>
                  <a:gd name="T46" fmla="*/ 755 w 1201"/>
                  <a:gd name="T47" fmla="*/ 492 h 562"/>
                  <a:gd name="T48" fmla="*/ 700 w 1201"/>
                  <a:gd name="T49" fmla="*/ 507 h 562"/>
                  <a:gd name="T50" fmla="*/ 710 w 1201"/>
                  <a:gd name="T51" fmla="*/ 476 h 562"/>
                  <a:gd name="T52" fmla="*/ 689 w 1201"/>
                  <a:gd name="T53" fmla="*/ 452 h 562"/>
                  <a:gd name="T54" fmla="*/ 671 w 1201"/>
                  <a:gd name="T55" fmla="*/ 431 h 562"/>
                  <a:gd name="T56" fmla="*/ 593 w 1201"/>
                  <a:gd name="T57" fmla="*/ 444 h 562"/>
                  <a:gd name="T58" fmla="*/ 554 w 1201"/>
                  <a:gd name="T59" fmla="*/ 450 h 562"/>
                  <a:gd name="T60" fmla="*/ 525 w 1201"/>
                  <a:gd name="T61" fmla="*/ 452 h 562"/>
                  <a:gd name="T62" fmla="*/ 491 w 1201"/>
                  <a:gd name="T63" fmla="*/ 452 h 562"/>
                  <a:gd name="T64" fmla="*/ 465 w 1201"/>
                  <a:gd name="T65" fmla="*/ 444 h 562"/>
                  <a:gd name="T66" fmla="*/ 446 w 1201"/>
                  <a:gd name="T67" fmla="*/ 437 h 562"/>
                  <a:gd name="T68" fmla="*/ 431 w 1201"/>
                  <a:gd name="T69" fmla="*/ 452 h 562"/>
                  <a:gd name="T70" fmla="*/ 397 w 1201"/>
                  <a:gd name="T71" fmla="*/ 450 h 562"/>
                  <a:gd name="T72" fmla="*/ 373 w 1201"/>
                  <a:gd name="T73" fmla="*/ 465 h 562"/>
                  <a:gd name="T74" fmla="*/ 366 w 1201"/>
                  <a:gd name="T75" fmla="*/ 484 h 562"/>
                  <a:gd name="T76" fmla="*/ 339 w 1201"/>
                  <a:gd name="T77" fmla="*/ 486 h 562"/>
                  <a:gd name="T78" fmla="*/ 319 w 1201"/>
                  <a:gd name="T79" fmla="*/ 484 h 562"/>
                  <a:gd name="T80" fmla="*/ 266 w 1201"/>
                  <a:gd name="T81" fmla="*/ 460 h 562"/>
                  <a:gd name="T82" fmla="*/ 243 w 1201"/>
                  <a:gd name="T83" fmla="*/ 471 h 562"/>
                  <a:gd name="T84" fmla="*/ 219 w 1201"/>
                  <a:gd name="T85" fmla="*/ 489 h 562"/>
                  <a:gd name="T86" fmla="*/ 188 w 1201"/>
                  <a:gd name="T87" fmla="*/ 499 h 562"/>
                  <a:gd name="T88" fmla="*/ 162 w 1201"/>
                  <a:gd name="T89" fmla="*/ 515 h 562"/>
                  <a:gd name="T90" fmla="*/ 141 w 1201"/>
                  <a:gd name="T91" fmla="*/ 507 h 562"/>
                  <a:gd name="T92" fmla="*/ 118 w 1201"/>
                  <a:gd name="T93" fmla="*/ 512 h 562"/>
                  <a:gd name="T94" fmla="*/ 89 w 1201"/>
                  <a:gd name="T95" fmla="*/ 536 h 562"/>
                  <a:gd name="T96" fmla="*/ 52 w 1201"/>
                  <a:gd name="T97" fmla="*/ 546 h 562"/>
                  <a:gd name="T98" fmla="*/ 18 w 1201"/>
                  <a:gd name="T99" fmla="*/ 559 h 562"/>
                  <a:gd name="T100" fmla="*/ 11 w 1201"/>
                  <a:gd name="T101" fmla="*/ 515 h 562"/>
                  <a:gd name="T102" fmla="*/ 45 w 1201"/>
                  <a:gd name="T103" fmla="*/ 494 h 562"/>
                  <a:gd name="T104" fmla="*/ 58 w 1201"/>
                  <a:gd name="T105" fmla="*/ 463 h 562"/>
                  <a:gd name="T106" fmla="*/ 84 w 1201"/>
                  <a:gd name="T107" fmla="*/ 434 h 562"/>
                  <a:gd name="T108" fmla="*/ 42 w 1201"/>
                  <a:gd name="T109" fmla="*/ 387 h 562"/>
                  <a:gd name="T110" fmla="*/ 42 w 1201"/>
                  <a:gd name="T111" fmla="*/ 353 h 562"/>
                  <a:gd name="T112" fmla="*/ 63 w 1201"/>
                  <a:gd name="T113" fmla="*/ 337 h 562"/>
                  <a:gd name="T114" fmla="*/ 97 w 1201"/>
                  <a:gd name="T115" fmla="*/ 327 h 562"/>
                  <a:gd name="T116" fmla="*/ 138 w 1201"/>
                  <a:gd name="T117" fmla="*/ 340 h 562"/>
                  <a:gd name="T118" fmla="*/ 154 w 1201"/>
                  <a:gd name="T119" fmla="*/ 317 h 5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201" h="562">
                    <a:moveTo>
                      <a:pt x="953" y="0"/>
                    </a:moveTo>
                    <a:lnTo>
                      <a:pt x="958" y="6"/>
                    </a:lnTo>
                    <a:lnTo>
                      <a:pt x="963" y="11"/>
                    </a:lnTo>
                    <a:lnTo>
                      <a:pt x="969" y="14"/>
                    </a:lnTo>
                    <a:lnTo>
                      <a:pt x="974" y="14"/>
                    </a:lnTo>
                    <a:lnTo>
                      <a:pt x="979" y="14"/>
                    </a:lnTo>
                    <a:lnTo>
                      <a:pt x="982" y="11"/>
                    </a:lnTo>
                    <a:lnTo>
                      <a:pt x="989" y="8"/>
                    </a:lnTo>
                    <a:lnTo>
                      <a:pt x="995" y="6"/>
                    </a:lnTo>
                    <a:lnTo>
                      <a:pt x="997" y="3"/>
                    </a:lnTo>
                    <a:lnTo>
                      <a:pt x="1000" y="6"/>
                    </a:lnTo>
                    <a:lnTo>
                      <a:pt x="1002" y="11"/>
                    </a:lnTo>
                    <a:lnTo>
                      <a:pt x="1000" y="14"/>
                    </a:lnTo>
                    <a:lnTo>
                      <a:pt x="1000" y="19"/>
                    </a:lnTo>
                    <a:lnTo>
                      <a:pt x="1002" y="24"/>
                    </a:lnTo>
                    <a:lnTo>
                      <a:pt x="1005" y="29"/>
                    </a:lnTo>
                    <a:lnTo>
                      <a:pt x="1005" y="34"/>
                    </a:lnTo>
                    <a:lnTo>
                      <a:pt x="1002" y="40"/>
                    </a:lnTo>
                    <a:lnTo>
                      <a:pt x="1002" y="42"/>
                    </a:lnTo>
                    <a:lnTo>
                      <a:pt x="1005" y="47"/>
                    </a:lnTo>
                    <a:lnTo>
                      <a:pt x="1008" y="47"/>
                    </a:lnTo>
                    <a:lnTo>
                      <a:pt x="1013" y="45"/>
                    </a:lnTo>
                    <a:lnTo>
                      <a:pt x="1021" y="42"/>
                    </a:lnTo>
                    <a:lnTo>
                      <a:pt x="1029" y="42"/>
                    </a:lnTo>
                    <a:lnTo>
                      <a:pt x="1039" y="42"/>
                    </a:lnTo>
                    <a:lnTo>
                      <a:pt x="1047" y="42"/>
                    </a:lnTo>
                    <a:lnTo>
                      <a:pt x="1049" y="42"/>
                    </a:lnTo>
                    <a:lnTo>
                      <a:pt x="1055" y="42"/>
                    </a:lnTo>
                    <a:lnTo>
                      <a:pt x="1060" y="40"/>
                    </a:lnTo>
                    <a:lnTo>
                      <a:pt x="1068" y="40"/>
                    </a:lnTo>
                    <a:lnTo>
                      <a:pt x="1070" y="40"/>
                    </a:lnTo>
                    <a:lnTo>
                      <a:pt x="1073" y="40"/>
                    </a:lnTo>
                    <a:lnTo>
                      <a:pt x="1078" y="42"/>
                    </a:lnTo>
                    <a:lnTo>
                      <a:pt x="1086" y="45"/>
                    </a:lnTo>
                    <a:lnTo>
                      <a:pt x="1089" y="47"/>
                    </a:lnTo>
                    <a:lnTo>
                      <a:pt x="1094" y="47"/>
                    </a:lnTo>
                    <a:lnTo>
                      <a:pt x="1094" y="50"/>
                    </a:lnTo>
                    <a:lnTo>
                      <a:pt x="1096" y="50"/>
                    </a:lnTo>
                    <a:lnTo>
                      <a:pt x="1096" y="47"/>
                    </a:lnTo>
                    <a:lnTo>
                      <a:pt x="1099" y="45"/>
                    </a:lnTo>
                    <a:lnTo>
                      <a:pt x="1102" y="45"/>
                    </a:lnTo>
                    <a:lnTo>
                      <a:pt x="1102" y="42"/>
                    </a:lnTo>
                    <a:lnTo>
                      <a:pt x="1102" y="40"/>
                    </a:lnTo>
                    <a:lnTo>
                      <a:pt x="1102" y="37"/>
                    </a:lnTo>
                    <a:lnTo>
                      <a:pt x="1104" y="37"/>
                    </a:lnTo>
                    <a:lnTo>
                      <a:pt x="1107" y="40"/>
                    </a:lnTo>
                    <a:lnTo>
                      <a:pt x="1109" y="42"/>
                    </a:lnTo>
                    <a:lnTo>
                      <a:pt x="1112" y="42"/>
                    </a:lnTo>
                    <a:lnTo>
                      <a:pt x="1112" y="45"/>
                    </a:lnTo>
                    <a:lnTo>
                      <a:pt x="1112" y="42"/>
                    </a:lnTo>
                    <a:lnTo>
                      <a:pt x="1112" y="40"/>
                    </a:lnTo>
                    <a:lnTo>
                      <a:pt x="1115" y="37"/>
                    </a:lnTo>
                    <a:lnTo>
                      <a:pt x="1117" y="37"/>
                    </a:lnTo>
                    <a:lnTo>
                      <a:pt x="1120" y="37"/>
                    </a:lnTo>
                    <a:lnTo>
                      <a:pt x="1162" y="37"/>
                    </a:lnTo>
                    <a:lnTo>
                      <a:pt x="1201" y="37"/>
                    </a:lnTo>
                    <a:lnTo>
                      <a:pt x="1198" y="40"/>
                    </a:lnTo>
                    <a:lnTo>
                      <a:pt x="1193" y="42"/>
                    </a:lnTo>
                    <a:lnTo>
                      <a:pt x="1190" y="42"/>
                    </a:lnTo>
                    <a:lnTo>
                      <a:pt x="1188" y="45"/>
                    </a:lnTo>
                    <a:lnTo>
                      <a:pt x="1183" y="45"/>
                    </a:lnTo>
                    <a:lnTo>
                      <a:pt x="1180" y="47"/>
                    </a:lnTo>
                    <a:lnTo>
                      <a:pt x="1177" y="47"/>
                    </a:lnTo>
                    <a:lnTo>
                      <a:pt x="1172" y="50"/>
                    </a:lnTo>
                    <a:lnTo>
                      <a:pt x="1170" y="50"/>
                    </a:lnTo>
                    <a:lnTo>
                      <a:pt x="1167" y="50"/>
                    </a:lnTo>
                    <a:lnTo>
                      <a:pt x="1162" y="53"/>
                    </a:lnTo>
                    <a:lnTo>
                      <a:pt x="1159" y="53"/>
                    </a:lnTo>
                    <a:lnTo>
                      <a:pt x="1156" y="53"/>
                    </a:lnTo>
                    <a:lnTo>
                      <a:pt x="1159" y="55"/>
                    </a:lnTo>
                    <a:lnTo>
                      <a:pt x="1162" y="58"/>
                    </a:lnTo>
                    <a:lnTo>
                      <a:pt x="1159" y="63"/>
                    </a:lnTo>
                    <a:lnTo>
                      <a:pt x="1156" y="68"/>
                    </a:lnTo>
                    <a:lnTo>
                      <a:pt x="1156" y="71"/>
                    </a:lnTo>
                    <a:lnTo>
                      <a:pt x="1156" y="74"/>
                    </a:lnTo>
                    <a:lnTo>
                      <a:pt x="1156" y="76"/>
                    </a:lnTo>
                    <a:lnTo>
                      <a:pt x="1159" y="76"/>
                    </a:lnTo>
                    <a:lnTo>
                      <a:pt x="1159" y="79"/>
                    </a:lnTo>
                    <a:lnTo>
                      <a:pt x="1162" y="79"/>
                    </a:lnTo>
                    <a:lnTo>
                      <a:pt x="1162" y="84"/>
                    </a:lnTo>
                    <a:lnTo>
                      <a:pt x="1164" y="84"/>
                    </a:lnTo>
                    <a:lnTo>
                      <a:pt x="1164" y="87"/>
                    </a:lnTo>
                    <a:lnTo>
                      <a:pt x="1167" y="87"/>
                    </a:lnTo>
                    <a:lnTo>
                      <a:pt x="1167" y="89"/>
                    </a:lnTo>
                    <a:lnTo>
                      <a:pt x="1167" y="92"/>
                    </a:lnTo>
                    <a:lnTo>
                      <a:pt x="1170" y="94"/>
                    </a:lnTo>
                    <a:lnTo>
                      <a:pt x="1170" y="97"/>
                    </a:lnTo>
                    <a:lnTo>
                      <a:pt x="1170" y="100"/>
                    </a:lnTo>
                    <a:lnTo>
                      <a:pt x="1172" y="102"/>
                    </a:lnTo>
                    <a:lnTo>
                      <a:pt x="1175" y="102"/>
                    </a:lnTo>
                    <a:lnTo>
                      <a:pt x="1175" y="105"/>
                    </a:lnTo>
                    <a:lnTo>
                      <a:pt x="1175" y="108"/>
                    </a:lnTo>
                    <a:lnTo>
                      <a:pt x="1177" y="110"/>
                    </a:lnTo>
                    <a:lnTo>
                      <a:pt x="1175" y="113"/>
                    </a:lnTo>
                    <a:lnTo>
                      <a:pt x="1175" y="115"/>
                    </a:lnTo>
                    <a:lnTo>
                      <a:pt x="1172" y="115"/>
                    </a:lnTo>
                    <a:lnTo>
                      <a:pt x="1172" y="118"/>
                    </a:lnTo>
                    <a:lnTo>
                      <a:pt x="1172" y="121"/>
                    </a:lnTo>
                    <a:lnTo>
                      <a:pt x="1172" y="123"/>
                    </a:lnTo>
                    <a:lnTo>
                      <a:pt x="1175" y="126"/>
                    </a:lnTo>
                    <a:lnTo>
                      <a:pt x="1175" y="128"/>
                    </a:lnTo>
                    <a:lnTo>
                      <a:pt x="1175" y="131"/>
                    </a:lnTo>
                    <a:lnTo>
                      <a:pt x="1172" y="131"/>
                    </a:lnTo>
                    <a:lnTo>
                      <a:pt x="1175" y="134"/>
                    </a:lnTo>
                    <a:lnTo>
                      <a:pt x="1175" y="131"/>
                    </a:lnTo>
                    <a:lnTo>
                      <a:pt x="1177" y="131"/>
                    </a:lnTo>
                    <a:lnTo>
                      <a:pt x="1177" y="134"/>
                    </a:lnTo>
                    <a:lnTo>
                      <a:pt x="1177" y="136"/>
                    </a:lnTo>
                    <a:lnTo>
                      <a:pt x="1175" y="136"/>
                    </a:lnTo>
                    <a:lnTo>
                      <a:pt x="1175" y="139"/>
                    </a:lnTo>
                    <a:lnTo>
                      <a:pt x="1175" y="141"/>
                    </a:lnTo>
                    <a:lnTo>
                      <a:pt x="1177" y="141"/>
                    </a:lnTo>
                    <a:lnTo>
                      <a:pt x="1177" y="144"/>
                    </a:lnTo>
                    <a:lnTo>
                      <a:pt x="1180" y="144"/>
                    </a:lnTo>
                    <a:lnTo>
                      <a:pt x="1180" y="147"/>
                    </a:lnTo>
                    <a:lnTo>
                      <a:pt x="1177" y="149"/>
                    </a:lnTo>
                    <a:lnTo>
                      <a:pt x="1175" y="149"/>
                    </a:lnTo>
                    <a:lnTo>
                      <a:pt x="1175" y="152"/>
                    </a:lnTo>
                    <a:lnTo>
                      <a:pt x="1172" y="155"/>
                    </a:lnTo>
                    <a:lnTo>
                      <a:pt x="1172" y="157"/>
                    </a:lnTo>
                    <a:lnTo>
                      <a:pt x="1172" y="160"/>
                    </a:lnTo>
                    <a:lnTo>
                      <a:pt x="1170" y="162"/>
                    </a:lnTo>
                    <a:lnTo>
                      <a:pt x="1167" y="162"/>
                    </a:lnTo>
                    <a:lnTo>
                      <a:pt x="1167" y="165"/>
                    </a:lnTo>
                    <a:lnTo>
                      <a:pt x="1164" y="165"/>
                    </a:lnTo>
                    <a:lnTo>
                      <a:pt x="1164" y="168"/>
                    </a:lnTo>
                    <a:lnTo>
                      <a:pt x="1162" y="168"/>
                    </a:lnTo>
                    <a:lnTo>
                      <a:pt x="1164" y="168"/>
                    </a:lnTo>
                    <a:lnTo>
                      <a:pt x="1164" y="170"/>
                    </a:lnTo>
                    <a:lnTo>
                      <a:pt x="1167" y="168"/>
                    </a:lnTo>
                    <a:lnTo>
                      <a:pt x="1167" y="170"/>
                    </a:lnTo>
                    <a:lnTo>
                      <a:pt x="1164" y="170"/>
                    </a:lnTo>
                    <a:lnTo>
                      <a:pt x="1164" y="173"/>
                    </a:lnTo>
                    <a:lnTo>
                      <a:pt x="1167" y="170"/>
                    </a:lnTo>
                    <a:lnTo>
                      <a:pt x="1170" y="173"/>
                    </a:lnTo>
                    <a:lnTo>
                      <a:pt x="1172" y="175"/>
                    </a:lnTo>
                    <a:lnTo>
                      <a:pt x="1175" y="175"/>
                    </a:lnTo>
                    <a:lnTo>
                      <a:pt x="1177" y="178"/>
                    </a:lnTo>
                    <a:lnTo>
                      <a:pt x="1177" y="181"/>
                    </a:lnTo>
                    <a:lnTo>
                      <a:pt x="1177" y="183"/>
                    </a:lnTo>
                    <a:lnTo>
                      <a:pt x="1177" y="186"/>
                    </a:lnTo>
                    <a:lnTo>
                      <a:pt x="1177" y="189"/>
                    </a:lnTo>
                    <a:lnTo>
                      <a:pt x="1177" y="191"/>
                    </a:lnTo>
                    <a:lnTo>
                      <a:pt x="1177" y="194"/>
                    </a:lnTo>
                    <a:lnTo>
                      <a:pt x="1177" y="196"/>
                    </a:lnTo>
                    <a:lnTo>
                      <a:pt x="1180" y="196"/>
                    </a:lnTo>
                    <a:lnTo>
                      <a:pt x="1180" y="199"/>
                    </a:lnTo>
                    <a:lnTo>
                      <a:pt x="1183" y="202"/>
                    </a:lnTo>
                    <a:lnTo>
                      <a:pt x="1180" y="204"/>
                    </a:lnTo>
                    <a:lnTo>
                      <a:pt x="1177" y="209"/>
                    </a:lnTo>
                    <a:lnTo>
                      <a:pt x="1177" y="212"/>
                    </a:lnTo>
                    <a:lnTo>
                      <a:pt x="1175" y="212"/>
                    </a:lnTo>
                    <a:lnTo>
                      <a:pt x="1172" y="215"/>
                    </a:lnTo>
                    <a:lnTo>
                      <a:pt x="1170" y="217"/>
                    </a:lnTo>
                    <a:lnTo>
                      <a:pt x="1162" y="220"/>
                    </a:lnTo>
                    <a:lnTo>
                      <a:pt x="1159" y="220"/>
                    </a:lnTo>
                    <a:lnTo>
                      <a:pt x="1156" y="222"/>
                    </a:lnTo>
                    <a:lnTo>
                      <a:pt x="1156" y="225"/>
                    </a:lnTo>
                    <a:lnTo>
                      <a:pt x="1154" y="225"/>
                    </a:lnTo>
                    <a:lnTo>
                      <a:pt x="1151" y="228"/>
                    </a:lnTo>
                    <a:lnTo>
                      <a:pt x="1149" y="230"/>
                    </a:lnTo>
                    <a:lnTo>
                      <a:pt x="1146" y="230"/>
                    </a:lnTo>
                    <a:lnTo>
                      <a:pt x="1143" y="230"/>
                    </a:lnTo>
                    <a:lnTo>
                      <a:pt x="1143" y="233"/>
                    </a:lnTo>
                    <a:lnTo>
                      <a:pt x="1141" y="233"/>
                    </a:lnTo>
                    <a:lnTo>
                      <a:pt x="1141" y="236"/>
                    </a:lnTo>
                    <a:lnTo>
                      <a:pt x="1138" y="236"/>
                    </a:lnTo>
                    <a:lnTo>
                      <a:pt x="1136" y="238"/>
                    </a:lnTo>
                    <a:lnTo>
                      <a:pt x="1136" y="241"/>
                    </a:lnTo>
                    <a:lnTo>
                      <a:pt x="1136" y="243"/>
                    </a:lnTo>
                    <a:lnTo>
                      <a:pt x="1133" y="246"/>
                    </a:lnTo>
                    <a:lnTo>
                      <a:pt x="1133" y="249"/>
                    </a:lnTo>
                    <a:lnTo>
                      <a:pt x="1133" y="251"/>
                    </a:lnTo>
                    <a:lnTo>
                      <a:pt x="1130" y="251"/>
                    </a:lnTo>
                    <a:lnTo>
                      <a:pt x="1130" y="254"/>
                    </a:lnTo>
                    <a:lnTo>
                      <a:pt x="1128" y="256"/>
                    </a:lnTo>
                    <a:lnTo>
                      <a:pt x="1128" y="259"/>
                    </a:lnTo>
                    <a:lnTo>
                      <a:pt x="1125" y="262"/>
                    </a:lnTo>
                    <a:lnTo>
                      <a:pt x="1125" y="264"/>
                    </a:lnTo>
                    <a:lnTo>
                      <a:pt x="1123" y="264"/>
                    </a:lnTo>
                    <a:lnTo>
                      <a:pt x="1123" y="267"/>
                    </a:lnTo>
                    <a:lnTo>
                      <a:pt x="1123" y="269"/>
                    </a:lnTo>
                    <a:lnTo>
                      <a:pt x="1120" y="269"/>
                    </a:lnTo>
                    <a:lnTo>
                      <a:pt x="1120" y="272"/>
                    </a:lnTo>
                    <a:lnTo>
                      <a:pt x="1117" y="272"/>
                    </a:lnTo>
                    <a:lnTo>
                      <a:pt x="1117" y="275"/>
                    </a:lnTo>
                    <a:lnTo>
                      <a:pt x="1117" y="277"/>
                    </a:lnTo>
                    <a:lnTo>
                      <a:pt x="1115" y="277"/>
                    </a:lnTo>
                    <a:lnTo>
                      <a:pt x="1112" y="280"/>
                    </a:lnTo>
                    <a:lnTo>
                      <a:pt x="1109" y="280"/>
                    </a:lnTo>
                    <a:lnTo>
                      <a:pt x="1107" y="280"/>
                    </a:lnTo>
                    <a:lnTo>
                      <a:pt x="1107" y="283"/>
                    </a:lnTo>
                    <a:lnTo>
                      <a:pt x="1104" y="283"/>
                    </a:lnTo>
                    <a:lnTo>
                      <a:pt x="1104" y="285"/>
                    </a:lnTo>
                    <a:lnTo>
                      <a:pt x="1102" y="285"/>
                    </a:lnTo>
                    <a:lnTo>
                      <a:pt x="1099" y="288"/>
                    </a:lnTo>
                    <a:lnTo>
                      <a:pt x="1096" y="288"/>
                    </a:lnTo>
                    <a:lnTo>
                      <a:pt x="1096" y="290"/>
                    </a:lnTo>
                    <a:lnTo>
                      <a:pt x="1094" y="290"/>
                    </a:lnTo>
                    <a:lnTo>
                      <a:pt x="1091" y="290"/>
                    </a:lnTo>
                    <a:lnTo>
                      <a:pt x="1091" y="293"/>
                    </a:lnTo>
                    <a:lnTo>
                      <a:pt x="1089" y="293"/>
                    </a:lnTo>
                    <a:lnTo>
                      <a:pt x="1089" y="296"/>
                    </a:lnTo>
                    <a:lnTo>
                      <a:pt x="1089" y="298"/>
                    </a:lnTo>
                    <a:lnTo>
                      <a:pt x="1089" y="301"/>
                    </a:lnTo>
                    <a:lnTo>
                      <a:pt x="1091" y="303"/>
                    </a:lnTo>
                    <a:lnTo>
                      <a:pt x="1089" y="306"/>
                    </a:lnTo>
                    <a:lnTo>
                      <a:pt x="1089" y="309"/>
                    </a:lnTo>
                    <a:lnTo>
                      <a:pt x="1086" y="309"/>
                    </a:lnTo>
                    <a:lnTo>
                      <a:pt x="1086" y="311"/>
                    </a:lnTo>
                    <a:lnTo>
                      <a:pt x="1083" y="311"/>
                    </a:lnTo>
                    <a:lnTo>
                      <a:pt x="1081" y="311"/>
                    </a:lnTo>
                    <a:lnTo>
                      <a:pt x="1078" y="311"/>
                    </a:lnTo>
                    <a:lnTo>
                      <a:pt x="1076" y="311"/>
                    </a:lnTo>
                    <a:lnTo>
                      <a:pt x="1076" y="314"/>
                    </a:lnTo>
                    <a:lnTo>
                      <a:pt x="1073" y="317"/>
                    </a:lnTo>
                    <a:lnTo>
                      <a:pt x="1073" y="319"/>
                    </a:lnTo>
                    <a:lnTo>
                      <a:pt x="1070" y="319"/>
                    </a:lnTo>
                    <a:lnTo>
                      <a:pt x="1068" y="322"/>
                    </a:lnTo>
                    <a:lnTo>
                      <a:pt x="1065" y="322"/>
                    </a:lnTo>
                    <a:lnTo>
                      <a:pt x="1063" y="322"/>
                    </a:lnTo>
                    <a:lnTo>
                      <a:pt x="1060" y="319"/>
                    </a:lnTo>
                    <a:lnTo>
                      <a:pt x="1057" y="319"/>
                    </a:lnTo>
                    <a:lnTo>
                      <a:pt x="1055" y="322"/>
                    </a:lnTo>
                    <a:lnTo>
                      <a:pt x="1052" y="322"/>
                    </a:lnTo>
                    <a:lnTo>
                      <a:pt x="1049" y="324"/>
                    </a:lnTo>
                    <a:lnTo>
                      <a:pt x="1047" y="324"/>
                    </a:lnTo>
                    <a:lnTo>
                      <a:pt x="1044" y="324"/>
                    </a:lnTo>
                    <a:lnTo>
                      <a:pt x="1044" y="327"/>
                    </a:lnTo>
                    <a:lnTo>
                      <a:pt x="1044" y="324"/>
                    </a:lnTo>
                    <a:lnTo>
                      <a:pt x="1042" y="324"/>
                    </a:lnTo>
                    <a:lnTo>
                      <a:pt x="1042" y="327"/>
                    </a:lnTo>
                    <a:lnTo>
                      <a:pt x="1039" y="330"/>
                    </a:lnTo>
                    <a:lnTo>
                      <a:pt x="1036" y="330"/>
                    </a:lnTo>
                    <a:lnTo>
                      <a:pt x="1023" y="332"/>
                    </a:lnTo>
                    <a:lnTo>
                      <a:pt x="1018" y="335"/>
                    </a:lnTo>
                    <a:lnTo>
                      <a:pt x="1018" y="337"/>
                    </a:lnTo>
                    <a:lnTo>
                      <a:pt x="1016" y="337"/>
                    </a:lnTo>
                    <a:lnTo>
                      <a:pt x="1016" y="340"/>
                    </a:lnTo>
                    <a:lnTo>
                      <a:pt x="1008" y="348"/>
                    </a:lnTo>
                    <a:lnTo>
                      <a:pt x="1005" y="348"/>
                    </a:lnTo>
                    <a:lnTo>
                      <a:pt x="1002" y="348"/>
                    </a:lnTo>
                    <a:lnTo>
                      <a:pt x="1002" y="350"/>
                    </a:lnTo>
                    <a:lnTo>
                      <a:pt x="1000" y="350"/>
                    </a:lnTo>
                    <a:lnTo>
                      <a:pt x="1000" y="353"/>
                    </a:lnTo>
                    <a:lnTo>
                      <a:pt x="997" y="353"/>
                    </a:lnTo>
                    <a:lnTo>
                      <a:pt x="997" y="356"/>
                    </a:lnTo>
                    <a:lnTo>
                      <a:pt x="995" y="356"/>
                    </a:lnTo>
                    <a:lnTo>
                      <a:pt x="995" y="353"/>
                    </a:lnTo>
                    <a:lnTo>
                      <a:pt x="992" y="350"/>
                    </a:lnTo>
                    <a:lnTo>
                      <a:pt x="989" y="350"/>
                    </a:lnTo>
                    <a:lnTo>
                      <a:pt x="989" y="348"/>
                    </a:lnTo>
                    <a:lnTo>
                      <a:pt x="987" y="348"/>
                    </a:lnTo>
                    <a:lnTo>
                      <a:pt x="987" y="350"/>
                    </a:lnTo>
                    <a:lnTo>
                      <a:pt x="984" y="350"/>
                    </a:lnTo>
                    <a:lnTo>
                      <a:pt x="982" y="350"/>
                    </a:lnTo>
                    <a:lnTo>
                      <a:pt x="982" y="353"/>
                    </a:lnTo>
                    <a:lnTo>
                      <a:pt x="979" y="353"/>
                    </a:lnTo>
                    <a:lnTo>
                      <a:pt x="979" y="350"/>
                    </a:lnTo>
                    <a:lnTo>
                      <a:pt x="979" y="348"/>
                    </a:lnTo>
                    <a:lnTo>
                      <a:pt x="979" y="345"/>
                    </a:lnTo>
                    <a:lnTo>
                      <a:pt x="976" y="345"/>
                    </a:lnTo>
                    <a:lnTo>
                      <a:pt x="974" y="345"/>
                    </a:lnTo>
                    <a:lnTo>
                      <a:pt x="974" y="335"/>
                    </a:lnTo>
                    <a:lnTo>
                      <a:pt x="974" y="332"/>
                    </a:lnTo>
                    <a:lnTo>
                      <a:pt x="976" y="332"/>
                    </a:lnTo>
                    <a:lnTo>
                      <a:pt x="976" y="335"/>
                    </a:lnTo>
                    <a:lnTo>
                      <a:pt x="979" y="335"/>
                    </a:lnTo>
                    <a:lnTo>
                      <a:pt x="979" y="332"/>
                    </a:lnTo>
                    <a:lnTo>
                      <a:pt x="976" y="332"/>
                    </a:lnTo>
                    <a:lnTo>
                      <a:pt x="976" y="330"/>
                    </a:lnTo>
                    <a:lnTo>
                      <a:pt x="974" y="330"/>
                    </a:lnTo>
                    <a:lnTo>
                      <a:pt x="974" y="327"/>
                    </a:lnTo>
                    <a:lnTo>
                      <a:pt x="971" y="327"/>
                    </a:lnTo>
                    <a:lnTo>
                      <a:pt x="971" y="324"/>
                    </a:lnTo>
                    <a:lnTo>
                      <a:pt x="969" y="324"/>
                    </a:lnTo>
                    <a:lnTo>
                      <a:pt x="969" y="322"/>
                    </a:lnTo>
                    <a:lnTo>
                      <a:pt x="969" y="324"/>
                    </a:lnTo>
                    <a:lnTo>
                      <a:pt x="971" y="324"/>
                    </a:lnTo>
                    <a:lnTo>
                      <a:pt x="974" y="324"/>
                    </a:lnTo>
                    <a:lnTo>
                      <a:pt x="974" y="322"/>
                    </a:lnTo>
                    <a:lnTo>
                      <a:pt x="974" y="324"/>
                    </a:lnTo>
                    <a:lnTo>
                      <a:pt x="976" y="324"/>
                    </a:lnTo>
                    <a:lnTo>
                      <a:pt x="976" y="322"/>
                    </a:lnTo>
                    <a:lnTo>
                      <a:pt x="974" y="322"/>
                    </a:lnTo>
                    <a:lnTo>
                      <a:pt x="974" y="319"/>
                    </a:lnTo>
                    <a:lnTo>
                      <a:pt x="974" y="317"/>
                    </a:lnTo>
                    <a:lnTo>
                      <a:pt x="976" y="317"/>
                    </a:lnTo>
                    <a:lnTo>
                      <a:pt x="976" y="314"/>
                    </a:lnTo>
                    <a:lnTo>
                      <a:pt x="979" y="314"/>
                    </a:lnTo>
                    <a:lnTo>
                      <a:pt x="982" y="314"/>
                    </a:lnTo>
                    <a:lnTo>
                      <a:pt x="982" y="311"/>
                    </a:lnTo>
                    <a:lnTo>
                      <a:pt x="982" y="309"/>
                    </a:lnTo>
                    <a:lnTo>
                      <a:pt x="982" y="306"/>
                    </a:lnTo>
                    <a:lnTo>
                      <a:pt x="982" y="303"/>
                    </a:lnTo>
                    <a:lnTo>
                      <a:pt x="979" y="303"/>
                    </a:lnTo>
                    <a:lnTo>
                      <a:pt x="982" y="298"/>
                    </a:lnTo>
                    <a:lnTo>
                      <a:pt x="982" y="296"/>
                    </a:lnTo>
                    <a:lnTo>
                      <a:pt x="976" y="296"/>
                    </a:lnTo>
                    <a:lnTo>
                      <a:pt x="971" y="298"/>
                    </a:lnTo>
                    <a:lnTo>
                      <a:pt x="969" y="298"/>
                    </a:lnTo>
                    <a:lnTo>
                      <a:pt x="961" y="303"/>
                    </a:lnTo>
                    <a:lnTo>
                      <a:pt x="958" y="303"/>
                    </a:lnTo>
                    <a:lnTo>
                      <a:pt x="955" y="303"/>
                    </a:lnTo>
                    <a:lnTo>
                      <a:pt x="955" y="306"/>
                    </a:lnTo>
                    <a:lnTo>
                      <a:pt x="953" y="306"/>
                    </a:lnTo>
                    <a:lnTo>
                      <a:pt x="937" y="317"/>
                    </a:lnTo>
                    <a:lnTo>
                      <a:pt x="935" y="319"/>
                    </a:lnTo>
                    <a:lnTo>
                      <a:pt x="932" y="319"/>
                    </a:lnTo>
                    <a:lnTo>
                      <a:pt x="929" y="319"/>
                    </a:lnTo>
                    <a:lnTo>
                      <a:pt x="927" y="319"/>
                    </a:lnTo>
                    <a:lnTo>
                      <a:pt x="927" y="317"/>
                    </a:lnTo>
                    <a:lnTo>
                      <a:pt x="924" y="317"/>
                    </a:lnTo>
                    <a:lnTo>
                      <a:pt x="922" y="317"/>
                    </a:lnTo>
                    <a:lnTo>
                      <a:pt x="922" y="319"/>
                    </a:lnTo>
                    <a:lnTo>
                      <a:pt x="919" y="319"/>
                    </a:lnTo>
                    <a:lnTo>
                      <a:pt x="919" y="322"/>
                    </a:lnTo>
                    <a:lnTo>
                      <a:pt x="916" y="322"/>
                    </a:lnTo>
                    <a:lnTo>
                      <a:pt x="914" y="322"/>
                    </a:lnTo>
                    <a:lnTo>
                      <a:pt x="909" y="322"/>
                    </a:lnTo>
                    <a:lnTo>
                      <a:pt x="906" y="322"/>
                    </a:lnTo>
                    <a:lnTo>
                      <a:pt x="903" y="324"/>
                    </a:lnTo>
                    <a:lnTo>
                      <a:pt x="901" y="324"/>
                    </a:lnTo>
                    <a:lnTo>
                      <a:pt x="903" y="324"/>
                    </a:lnTo>
                    <a:lnTo>
                      <a:pt x="903" y="327"/>
                    </a:lnTo>
                    <a:lnTo>
                      <a:pt x="906" y="327"/>
                    </a:lnTo>
                    <a:lnTo>
                      <a:pt x="909" y="327"/>
                    </a:lnTo>
                    <a:lnTo>
                      <a:pt x="911" y="330"/>
                    </a:lnTo>
                    <a:lnTo>
                      <a:pt x="911" y="332"/>
                    </a:lnTo>
                    <a:lnTo>
                      <a:pt x="909" y="335"/>
                    </a:lnTo>
                    <a:lnTo>
                      <a:pt x="911" y="335"/>
                    </a:lnTo>
                    <a:lnTo>
                      <a:pt x="914" y="335"/>
                    </a:lnTo>
                    <a:lnTo>
                      <a:pt x="916" y="335"/>
                    </a:lnTo>
                    <a:lnTo>
                      <a:pt x="919" y="335"/>
                    </a:lnTo>
                    <a:lnTo>
                      <a:pt x="919" y="337"/>
                    </a:lnTo>
                    <a:lnTo>
                      <a:pt x="922" y="337"/>
                    </a:lnTo>
                    <a:lnTo>
                      <a:pt x="922" y="340"/>
                    </a:lnTo>
                    <a:lnTo>
                      <a:pt x="922" y="343"/>
                    </a:lnTo>
                    <a:lnTo>
                      <a:pt x="922" y="345"/>
                    </a:lnTo>
                    <a:lnTo>
                      <a:pt x="922" y="348"/>
                    </a:lnTo>
                    <a:lnTo>
                      <a:pt x="922" y="350"/>
                    </a:lnTo>
                    <a:lnTo>
                      <a:pt x="919" y="353"/>
                    </a:lnTo>
                    <a:lnTo>
                      <a:pt x="914" y="369"/>
                    </a:lnTo>
                    <a:lnTo>
                      <a:pt x="914" y="371"/>
                    </a:lnTo>
                    <a:lnTo>
                      <a:pt x="914" y="374"/>
                    </a:lnTo>
                    <a:lnTo>
                      <a:pt x="914" y="377"/>
                    </a:lnTo>
                    <a:lnTo>
                      <a:pt x="911" y="382"/>
                    </a:lnTo>
                    <a:lnTo>
                      <a:pt x="914" y="387"/>
                    </a:lnTo>
                    <a:lnTo>
                      <a:pt x="914" y="403"/>
                    </a:lnTo>
                    <a:lnTo>
                      <a:pt x="911" y="405"/>
                    </a:lnTo>
                    <a:lnTo>
                      <a:pt x="911" y="408"/>
                    </a:lnTo>
                    <a:lnTo>
                      <a:pt x="911" y="411"/>
                    </a:lnTo>
                    <a:lnTo>
                      <a:pt x="909" y="411"/>
                    </a:lnTo>
                    <a:lnTo>
                      <a:pt x="906" y="413"/>
                    </a:lnTo>
                    <a:lnTo>
                      <a:pt x="901" y="416"/>
                    </a:lnTo>
                    <a:lnTo>
                      <a:pt x="901" y="418"/>
                    </a:lnTo>
                    <a:lnTo>
                      <a:pt x="898" y="418"/>
                    </a:lnTo>
                    <a:lnTo>
                      <a:pt x="898" y="421"/>
                    </a:lnTo>
                    <a:lnTo>
                      <a:pt x="895" y="421"/>
                    </a:lnTo>
                    <a:lnTo>
                      <a:pt x="895" y="424"/>
                    </a:lnTo>
                    <a:lnTo>
                      <a:pt x="895" y="426"/>
                    </a:lnTo>
                    <a:lnTo>
                      <a:pt x="893" y="429"/>
                    </a:lnTo>
                    <a:lnTo>
                      <a:pt x="890" y="429"/>
                    </a:lnTo>
                    <a:lnTo>
                      <a:pt x="888" y="429"/>
                    </a:lnTo>
                    <a:lnTo>
                      <a:pt x="888" y="431"/>
                    </a:lnTo>
                    <a:lnTo>
                      <a:pt x="885" y="431"/>
                    </a:lnTo>
                    <a:lnTo>
                      <a:pt x="882" y="431"/>
                    </a:lnTo>
                    <a:lnTo>
                      <a:pt x="880" y="431"/>
                    </a:lnTo>
                    <a:lnTo>
                      <a:pt x="877" y="429"/>
                    </a:lnTo>
                    <a:lnTo>
                      <a:pt x="872" y="426"/>
                    </a:lnTo>
                    <a:lnTo>
                      <a:pt x="869" y="426"/>
                    </a:lnTo>
                    <a:lnTo>
                      <a:pt x="867" y="424"/>
                    </a:lnTo>
                    <a:lnTo>
                      <a:pt x="864" y="421"/>
                    </a:lnTo>
                    <a:lnTo>
                      <a:pt x="862" y="421"/>
                    </a:lnTo>
                    <a:lnTo>
                      <a:pt x="859" y="421"/>
                    </a:lnTo>
                    <a:lnTo>
                      <a:pt x="856" y="421"/>
                    </a:lnTo>
                    <a:lnTo>
                      <a:pt x="854" y="421"/>
                    </a:lnTo>
                    <a:lnTo>
                      <a:pt x="851" y="421"/>
                    </a:lnTo>
                    <a:lnTo>
                      <a:pt x="848" y="421"/>
                    </a:lnTo>
                    <a:lnTo>
                      <a:pt x="830" y="424"/>
                    </a:lnTo>
                    <a:lnTo>
                      <a:pt x="825" y="424"/>
                    </a:lnTo>
                    <a:lnTo>
                      <a:pt x="820" y="424"/>
                    </a:lnTo>
                    <a:lnTo>
                      <a:pt x="801" y="426"/>
                    </a:lnTo>
                    <a:lnTo>
                      <a:pt x="801" y="429"/>
                    </a:lnTo>
                    <a:lnTo>
                      <a:pt x="801" y="431"/>
                    </a:lnTo>
                    <a:lnTo>
                      <a:pt x="799" y="434"/>
                    </a:lnTo>
                    <a:lnTo>
                      <a:pt x="794" y="442"/>
                    </a:lnTo>
                    <a:lnTo>
                      <a:pt x="791" y="447"/>
                    </a:lnTo>
                    <a:lnTo>
                      <a:pt x="788" y="452"/>
                    </a:lnTo>
                    <a:lnTo>
                      <a:pt x="786" y="455"/>
                    </a:lnTo>
                    <a:lnTo>
                      <a:pt x="786" y="458"/>
                    </a:lnTo>
                    <a:lnTo>
                      <a:pt x="786" y="460"/>
                    </a:lnTo>
                    <a:lnTo>
                      <a:pt x="783" y="465"/>
                    </a:lnTo>
                    <a:lnTo>
                      <a:pt x="783" y="468"/>
                    </a:lnTo>
                    <a:lnTo>
                      <a:pt x="783" y="471"/>
                    </a:lnTo>
                    <a:lnTo>
                      <a:pt x="781" y="471"/>
                    </a:lnTo>
                    <a:lnTo>
                      <a:pt x="781" y="473"/>
                    </a:lnTo>
                    <a:lnTo>
                      <a:pt x="778" y="476"/>
                    </a:lnTo>
                    <a:lnTo>
                      <a:pt x="775" y="478"/>
                    </a:lnTo>
                    <a:lnTo>
                      <a:pt x="775" y="481"/>
                    </a:lnTo>
                    <a:lnTo>
                      <a:pt x="773" y="481"/>
                    </a:lnTo>
                    <a:lnTo>
                      <a:pt x="773" y="484"/>
                    </a:lnTo>
                    <a:lnTo>
                      <a:pt x="770" y="486"/>
                    </a:lnTo>
                    <a:lnTo>
                      <a:pt x="768" y="486"/>
                    </a:lnTo>
                    <a:lnTo>
                      <a:pt x="765" y="489"/>
                    </a:lnTo>
                    <a:lnTo>
                      <a:pt x="762" y="489"/>
                    </a:lnTo>
                    <a:lnTo>
                      <a:pt x="757" y="492"/>
                    </a:lnTo>
                    <a:lnTo>
                      <a:pt x="755" y="492"/>
                    </a:lnTo>
                    <a:lnTo>
                      <a:pt x="749" y="494"/>
                    </a:lnTo>
                    <a:lnTo>
                      <a:pt x="739" y="499"/>
                    </a:lnTo>
                    <a:lnTo>
                      <a:pt x="736" y="502"/>
                    </a:lnTo>
                    <a:lnTo>
                      <a:pt x="734" y="505"/>
                    </a:lnTo>
                    <a:lnTo>
                      <a:pt x="726" y="510"/>
                    </a:lnTo>
                    <a:lnTo>
                      <a:pt x="723" y="510"/>
                    </a:lnTo>
                    <a:lnTo>
                      <a:pt x="721" y="512"/>
                    </a:lnTo>
                    <a:lnTo>
                      <a:pt x="718" y="512"/>
                    </a:lnTo>
                    <a:lnTo>
                      <a:pt x="718" y="515"/>
                    </a:lnTo>
                    <a:lnTo>
                      <a:pt x="715" y="515"/>
                    </a:lnTo>
                    <a:lnTo>
                      <a:pt x="713" y="515"/>
                    </a:lnTo>
                    <a:lnTo>
                      <a:pt x="705" y="518"/>
                    </a:lnTo>
                    <a:lnTo>
                      <a:pt x="702" y="518"/>
                    </a:lnTo>
                    <a:lnTo>
                      <a:pt x="702" y="515"/>
                    </a:lnTo>
                    <a:lnTo>
                      <a:pt x="702" y="510"/>
                    </a:lnTo>
                    <a:lnTo>
                      <a:pt x="700" y="510"/>
                    </a:lnTo>
                    <a:lnTo>
                      <a:pt x="700" y="507"/>
                    </a:lnTo>
                    <a:lnTo>
                      <a:pt x="702" y="507"/>
                    </a:lnTo>
                    <a:lnTo>
                      <a:pt x="700" y="507"/>
                    </a:lnTo>
                    <a:lnTo>
                      <a:pt x="702" y="507"/>
                    </a:lnTo>
                    <a:lnTo>
                      <a:pt x="700" y="507"/>
                    </a:lnTo>
                    <a:lnTo>
                      <a:pt x="700" y="505"/>
                    </a:lnTo>
                    <a:lnTo>
                      <a:pt x="700" y="502"/>
                    </a:lnTo>
                    <a:lnTo>
                      <a:pt x="702" y="499"/>
                    </a:lnTo>
                    <a:lnTo>
                      <a:pt x="702" y="497"/>
                    </a:lnTo>
                    <a:lnTo>
                      <a:pt x="705" y="494"/>
                    </a:lnTo>
                    <a:lnTo>
                      <a:pt x="705" y="492"/>
                    </a:lnTo>
                    <a:lnTo>
                      <a:pt x="708" y="489"/>
                    </a:lnTo>
                    <a:lnTo>
                      <a:pt x="708" y="484"/>
                    </a:lnTo>
                    <a:lnTo>
                      <a:pt x="710" y="481"/>
                    </a:lnTo>
                    <a:lnTo>
                      <a:pt x="708" y="481"/>
                    </a:lnTo>
                    <a:lnTo>
                      <a:pt x="710" y="481"/>
                    </a:lnTo>
                    <a:lnTo>
                      <a:pt x="710" y="478"/>
                    </a:lnTo>
                    <a:lnTo>
                      <a:pt x="710" y="476"/>
                    </a:lnTo>
                    <a:lnTo>
                      <a:pt x="708" y="476"/>
                    </a:lnTo>
                    <a:lnTo>
                      <a:pt x="708" y="473"/>
                    </a:lnTo>
                    <a:lnTo>
                      <a:pt x="708" y="471"/>
                    </a:lnTo>
                    <a:lnTo>
                      <a:pt x="705" y="471"/>
                    </a:lnTo>
                    <a:lnTo>
                      <a:pt x="705" y="468"/>
                    </a:lnTo>
                    <a:lnTo>
                      <a:pt x="702" y="465"/>
                    </a:lnTo>
                    <a:lnTo>
                      <a:pt x="700" y="465"/>
                    </a:lnTo>
                    <a:lnTo>
                      <a:pt x="700" y="463"/>
                    </a:lnTo>
                    <a:lnTo>
                      <a:pt x="697" y="460"/>
                    </a:lnTo>
                    <a:lnTo>
                      <a:pt x="694" y="460"/>
                    </a:lnTo>
                    <a:lnTo>
                      <a:pt x="694" y="458"/>
                    </a:lnTo>
                    <a:lnTo>
                      <a:pt x="692" y="458"/>
                    </a:lnTo>
                    <a:lnTo>
                      <a:pt x="694" y="458"/>
                    </a:lnTo>
                    <a:lnTo>
                      <a:pt x="692" y="455"/>
                    </a:lnTo>
                    <a:lnTo>
                      <a:pt x="692" y="458"/>
                    </a:lnTo>
                    <a:lnTo>
                      <a:pt x="689" y="455"/>
                    </a:lnTo>
                    <a:lnTo>
                      <a:pt x="689" y="452"/>
                    </a:lnTo>
                    <a:lnTo>
                      <a:pt x="687" y="452"/>
                    </a:lnTo>
                    <a:lnTo>
                      <a:pt x="684" y="452"/>
                    </a:lnTo>
                    <a:lnTo>
                      <a:pt x="687" y="452"/>
                    </a:lnTo>
                    <a:lnTo>
                      <a:pt x="684" y="450"/>
                    </a:lnTo>
                    <a:lnTo>
                      <a:pt x="684" y="452"/>
                    </a:lnTo>
                    <a:lnTo>
                      <a:pt x="684" y="450"/>
                    </a:lnTo>
                    <a:lnTo>
                      <a:pt x="681" y="450"/>
                    </a:lnTo>
                    <a:lnTo>
                      <a:pt x="679" y="450"/>
                    </a:lnTo>
                    <a:lnTo>
                      <a:pt x="679" y="447"/>
                    </a:lnTo>
                    <a:lnTo>
                      <a:pt x="676" y="447"/>
                    </a:lnTo>
                    <a:lnTo>
                      <a:pt x="676" y="444"/>
                    </a:lnTo>
                    <a:lnTo>
                      <a:pt x="674" y="444"/>
                    </a:lnTo>
                    <a:lnTo>
                      <a:pt x="674" y="442"/>
                    </a:lnTo>
                    <a:lnTo>
                      <a:pt x="674" y="439"/>
                    </a:lnTo>
                    <a:lnTo>
                      <a:pt x="671" y="437"/>
                    </a:lnTo>
                    <a:lnTo>
                      <a:pt x="671" y="434"/>
                    </a:lnTo>
                    <a:lnTo>
                      <a:pt x="671" y="431"/>
                    </a:lnTo>
                    <a:lnTo>
                      <a:pt x="661" y="418"/>
                    </a:lnTo>
                    <a:lnTo>
                      <a:pt x="658" y="416"/>
                    </a:lnTo>
                    <a:lnTo>
                      <a:pt x="653" y="411"/>
                    </a:lnTo>
                    <a:lnTo>
                      <a:pt x="640" y="408"/>
                    </a:lnTo>
                    <a:lnTo>
                      <a:pt x="634" y="411"/>
                    </a:lnTo>
                    <a:lnTo>
                      <a:pt x="632" y="416"/>
                    </a:lnTo>
                    <a:lnTo>
                      <a:pt x="629" y="416"/>
                    </a:lnTo>
                    <a:lnTo>
                      <a:pt x="627" y="418"/>
                    </a:lnTo>
                    <a:lnTo>
                      <a:pt x="616" y="426"/>
                    </a:lnTo>
                    <a:lnTo>
                      <a:pt x="611" y="431"/>
                    </a:lnTo>
                    <a:lnTo>
                      <a:pt x="608" y="434"/>
                    </a:lnTo>
                    <a:lnTo>
                      <a:pt x="606" y="434"/>
                    </a:lnTo>
                    <a:lnTo>
                      <a:pt x="603" y="437"/>
                    </a:lnTo>
                    <a:lnTo>
                      <a:pt x="598" y="442"/>
                    </a:lnTo>
                    <a:lnTo>
                      <a:pt x="595" y="442"/>
                    </a:lnTo>
                    <a:lnTo>
                      <a:pt x="590" y="442"/>
                    </a:lnTo>
                    <a:lnTo>
                      <a:pt x="593" y="444"/>
                    </a:lnTo>
                    <a:lnTo>
                      <a:pt x="590" y="444"/>
                    </a:lnTo>
                    <a:lnTo>
                      <a:pt x="587" y="444"/>
                    </a:lnTo>
                    <a:lnTo>
                      <a:pt x="585" y="444"/>
                    </a:lnTo>
                    <a:lnTo>
                      <a:pt x="582" y="444"/>
                    </a:lnTo>
                    <a:lnTo>
                      <a:pt x="580" y="444"/>
                    </a:lnTo>
                    <a:lnTo>
                      <a:pt x="577" y="444"/>
                    </a:lnTo>
                    <a:lnTo>
                      <a:pt x="574" y="444"/>
                    </a:lnTo>
                    <a:lnTo>
                      <a:pt x="572" y="444"/>
                    </a:lnTo>
                    <a:lnTo>
                      <a:pt x="569" y="444"/>
                    </a:lnTo>
                    <a:lnTo>
                      <a:pt x="567" y="444"/>
                    </a:lnTo>
                    <a:lnTo>
                      <a:pt x="567" y="447"/>
                    </a:lnTo>
                    <a:lnTo>
                      <a:pt x="564" y="447"/>
                    </a:lnTo>
                    <a:lnTo>
                      <a:pt x="561" y="447"/>
                    </a:lnTo>
                    <a:lnTo>
                      <a:pt x="559" y="447"/>
                    </a:lnTo>
                    <a:lnTo>
                      <a:pt x="556" y="447"/>
                    </a:lnTo>
                    <a:lnTo>
                      <a:pt x="556" y="450"/>
                    </a:lnTo>
                    <a:lnTo>
                      <a:pt x="554" y="450"/>
                    </a:lnTo>
                    <a:lnTo>
                      <a:pt x="551" y="447"/>
                    </a:lnTo>
                    <a:lnTo>
                      <a:pt x="551" y="450"/>
                    </a:lnTo>
                    <a:lnTo>
                      <a:pt x="548" y="450"/>
                    </a:lnTo>
                    <a:lnTo>
                      <a:pt x="546" y="450"/>
                    </a:lnTo>
                    <a:lnTo>
                      <a:pt x="543" y="450"/>
                    </a:lnTo>
                    <a:lnTo>
                      <a:pt x="540" y="452"/>
                    </a:lnTo>
                    <a:lnTo>
                      <a:pt x="538" y="452"/>
                    </a:lnTo>
                    <a:lnTo>
                      <a:pt x="538" y="455"/>
                    </a:lnTo>
                    <a:lnTo>
                      <a:pt x="538" y="452"/>
                    </a:lnTo>
                    <a:lnTo>
                      <a:pt x="535" y="452"/>
                    </a:lnTo>
                    <a:lnTo>
                      <a:pt x="533" y="452"/>
                    </a:lnTo>
                    <a:lnTo>
                      <a:pt x="533" y="455"/>
                    </a:lnTo>
                    <a:lnTo>
                      <a:pt x="530" y="455"/>
                    </a:lnTo>
                    <a:lnTo>
                      <a:pt x="527" y="455"/>
                    </a:lnTo>
                    <a:lnTo>
                      <a:pt x="527" y="452"/>
                    </a:lnTo>
                    <a:lnTo>
                      <a:pt x="527" y="455"/>
                    </a:lnTo>
                    <a:lnTo>
                      <a:pt x="525" y="452"/>
                    </a:lnTo>
                    <a:lnTo>
                      <a:pt x="522" y="452"/>
                    </a:lnTo>
                    <a:lnTo>
                      <a:pt x="520" y="452"/>
                    </a:lnTo>
                    <a:lnTo>
                      <a:pt x="520" y="455"/>
                    </a:lnTo>
                    <a:lnTo>
                      <a:pt x="517" y="455"/>
                    </a:lnTo>
                    <a:lnTo>
                      <a:pt x="517" y="452"/>
                    </a:lnTo>
                    <a:lnTo>
                      <a:pt x="514" y="452"/>
                    </a:lnTo>
                    <a:lnTo>
                      <a:pt x="512" y="452"/>
                    </a:lnTo>
                    <a:lnTo>
                      <a:pt x="509" y="452"/>
                    </a:lnTo>
                    <a:lnTo>
                      <a:pt x="509" y="455"/>
                    </a:lnTo>
                    <a:lnTo>
                      <a:pt x="507" y="455"/>
                    </a:lnTo>
                    <a:lnTo>
                      <a:pt x="507" y="452"/>
                    </a:lnTo>
                    <a:lnTo>
                      <a:pt x="504" y="452"/>
                    </a:lnTo>
                    <a:lnTo>
                      <a:pt x="501" y="452"/>
                    </a:lnTo>
                    <a:lnTo>
                      <a:pt x="499" y="452"/>
                    </a:lnTo>
                    <a:lnTo>
                      <a:pt x="496" y="452"/>
                    </a:lnTo>
                    <a:lnTo>
                      <a:pt x="493" y="452"/>
                    </a:lnTo>
                    <a:lnTo>
                      <a:pt x="491" y="452"/>
                    </a:lnTo>
                    <a:lnTo>
                      <a:pt x="488" y="452"/>
                    </a:lnTo>
                    <a:lnTo>
                      <a:pt x="486" y="452"/>
                    </a:lnTo>
                    <a:lnTo>
                      <a:pt x="483" y="452"/>
                    </a:lnTo>
                    <a:lnTo>
                      <a:pt x="480" y="452"/>
                    </a:lnTo>
                    <a:lnTo>
                      <a:pt x="478" y="452"/>
                    </a:lnTo>
                    <a:lnTo>
                      <a:pt x="475" y="452"/>
                    </a:lnTo>
                    <a:lnTo>
                      <a:pt x="478" y="452"/>
                    </a:lnTo>
                    <a:lnTo>
                      <a:pt x="475" y="452"/>
                    </a:lnTo>
                    <a:lnTo>
                      <a:pt x="475" y="450"/>
                    </a:lnTo>
                    <a:lnTo>
                      <a:pt x="473" y="450"/>
                    </a:lnTo>
                    <a:lnTo>
                      <a:pt x="470" y="450"/>
                    </a:lnTo>
                    <a:lnTo>
                      <a:pt x="470" y="447"/>
                    </a:lnTo>
                    <a:lnTo>
                      <a:pt x="470" y="450"/>
                    </a:lnTo>
                    <a:lnTo>
                      <a:pt x="470" y="447"/>
                    </a:lnTo>
                    <a:lnTo>
                      <a:pt x="467" y="447"/>
                    </a:lnTo>
                    <a:lnTo>
                      <a:pt x="467" y="444"/>
                    </a:lnTo>
                    <a:lnTo>
                      <a:pt x="465" y="444"/>
                    </a:lnTo>
                    <a:lnTo>
                      <a:pt x="465" y="447"/>
                    </a:lnTo>
                    <a:lnTo>
                      <a:pt x="467" y="444"/>
                    </a:lnTo>
                    <a:lnTo>
                      <a:pt x="465" y="444"/>
                    </a:lnTo>
                    <a:lnTo>
                      <a:pt x="462" y="442"/>
                    </a:lnTo>
                    <a:lnTo>
                      <a:pt x="460" y="444"/>
                    </a:lnTo>
                    <a:lnTo>
                      <a:pt x="462" y="442"/>
                    </a:lnTo>
                    <a:lnTo>
                      <a:pt x="460" y="442"/>
                    </a:lnTo>
                    <a:lnTo>
                      <a:pt x="462" y="442"/>
                    </a:lnTo>
                    <a:lnTo>
                      <a:pt x="460" y="442"/>
                    </a:lnTo>
                    <a:lnTo>
                      <a:pt x="457" y="439"/>
                    </a:lnTo>
                    <a:lnTo>
                      <a:pt x="454" y="439"/>
                    </a:lnTo>
                    <a:lnTo>
                      <a:pt x="452" y="439"/>
                    </a:lnTo>
                    <a:lnTo>
                      <a:pt x="452" y="437"/>
                    </a:lnTo>
                    <a:lnTo>
                      <a:pt x="449" y="437"/>
                    </a:lnTo>
                    <a:lnTo>
                      <a:pt x="446" y="437"/>
                    </a:lnTo>
                    <a:lnTo>
                      <a:pt x="444" y="437"/>
                    </a:lnTo>
                    <a:lnTo>
                      <a:pt x="446" y="437"/>
                    </a:lnTo>
                    <a:lnTo>
                      <a:pt x="444" y="437"/>
                    </a:lnTo>
                    <a:lnTo>
                      <a:pt x="441" y="437"/>
                    </a:lnTo>
                    <a:lnTo>
                      <a:pt x="439" y="437"/>
                    </a:lnTo>
                    <a:lnTo>
                      <a:pt x="436" y="437"/>
                    </a:lnTo>
                    <a:lnTo>
                      <a:pt x="433" y="437"/>
                    </a:lnTo>
                    <a:lnTo>
                      <a:pt x="431" y="437"/>
                    </a:lnTo>
                    <a:lnTo>
                      <a:pt x="431" y="439"/>
                    </a:lnTo>
                    <a:lnTo>
                      <a:pt x="428" y="439"/>
                    </a:lnTo>
                    <a:lnTo>
                      <a:pt x="431" y="442"/>
                    </a:lnTo>
                    <a:lnTo>
                      <a:pt x="428" y="439"/>
                    </a:lnTo>
                    <a:lnTo>
                      <a:pt x="428" y="442"/>
                    </a:lnTo>
                    <a:lnTo>
                      <a:pt x="428" y="444"/>
                    </a:lnTo>
                    <a:lnTo>
                      <a:pt x="431" y="447"/>
                    </a:lnTo>
                    <a:lnTo>
                      <a:pt x="431" y="450"/>
                    </a:lnTo>
                    <a:lnTo>
                      <a:pt x="428" y="450"/>
                    </a:lnTo>
                    <a:lnTo>
                      <a:pt x="428" y="452"/>
                    </a:lnTo>
                    <a:lnTo>
                      <a:pt x="431" y="452"/>
                    </a:lnTo>
                    <a:lnTo>
                      <a:pt x="428" y="452"/>
                    </a:lnTo>
                    <a:lnTo>
                      <a:pt x="428" y="455"/>
                    </a:lnTo>
                    <a:lnTo>
                      <a:pt x="426" y="455"/>
                    </a:lnTo>
                    <a:lnTo>
                      <a:pt x="423" y="458"/>
                    </a:lnTo>
                    <a:lnTo>
                      <a:pt x="420" y="458"/>
                    </a:lnTo>
                    <a:lnTo>
                      <a:pt x="420" y="455"/>
                    </a:lnTo>
                    <a:lnTo>
                      <a:pt x="418" y="455"/>
                    </a:lnTo>
                    <a:lnTo>
                      <a:pt x="415" y="455"/>
                    </a:lnTo>
                    <a:lnTo>
                      <a:pt x="415" y="452"/>
                    </a:lnTo>
                    <a:lnTo>
                      <a:pt x="413" y="452"/>
                    </a:lnTo>
                    <a:lnTo>
                      <a:pt x="413" y="450"/>
                    </a:lnTo>
                    <a:lnTo>
                      <a:pt x="410" y="450"/>
                    </a:lnTo>
                    <a:lnTo>
                      <a:pt x="407" y="450"/>
                    </a:lnTo>
                    <a:lnTo>
                      <a:pt x="405" y="450"/>
                    </a:lnTo>
                    <a:lnTo>
                      <a:pt x="402" y="450"/>
                    </a:lnTo>
                    <a:lnTo>
                      <a:pt x="400" y="450"/>
                    </a:lnTo>
                    <a:lnTo>
                      <a:pt x="397" y="450"/>
                    </a:lnTo>
                    <a:lnTo>
                      <a:pt x="397" y="452"/>
                    </a:lnTo>
                    <a:lnTo>
                      <a:pt x="394" y="452"/>
                    </a:lnTo>
                    <a:lnTo>
                      <a:pt x="394" y="450"/>
                    </a:lnTo>
                    <a:lnTo>
                      <a:pt x="392" y="450"/>
                    </a:lnTo>
                    <a:lnTo>
                      <a:pt x="389" y="452"/>
                    </a:lnTo>
                    <a:lnTo>
                      <a:pt x="386" y="452"/>
                    </a:lnTo>
                    <a:lnTo>
                      <a:pt x="386" y="455"/>
                    </a:lnTo>
                    <a:lnTo>
                      <a:pt x="384" y="455"/>
                    </a:lnTo>
                    <a:lnTo>
                      <a:pt x="381" y="455"/>
                    </a:lnTo>
                    <a:lnTo>
                      <a:pt x="381" y="458"/>
                    </a:lnTo>
                    <a:lnTo>
                      <a:pt x="381" y="460"/>
                    </a:lnTo>
                    <a:lnTo>
                      <a:pt x="379" y="460"/>
                    </a:lnTo>
                    <a:lnTo>
                      <a:pt x="376" y="463"/>
                    </a:lnTo>
                    <a:lnTo>
                      <a:pt x="376" y="465"/>
                    </a:lnTo>
                    <a:lnTo>
                      <a:pt x="373" y="465"/>
                    </a:lnTo>
                    <a:lnTo>
                      <a:pt x="373" y="463"/>
                    </a:lnTo>
                    <a:lnTo>
                      <a:pt x="373" y="465"/>
                    </a:lnTo>
                    <a:lnTo>
                      <a:pt x="371" y="465"/>
                    </a:lnTo>
                    <a:lnTo>
                      <a:pt x="371" y="468"/>
                    </a:lnTo>
                    <a:lnTo>
                      <a:pt x="373" y="468"/>
                    </a:lnTo>
                    <a:lnTo>
                      <a:pt x="371" y="468"/>
                    </a:lnTo>
                    <a:lnTo>
                      <a:pt x="368" y="471"/>
                    </a:lnTo>
                    <a:lnTo>
                      <a:pt x="366" y="471"/>
                    </a:lnTo>
                    <a:lnTo>
                      <a:pt x="363" y="471"/>
                    </a:lnTo>
                    <a:lnTo>
                      <a:pt x="360" y="471"/>
                    </a:lnTo>
                    <a:lnTo>
                      <a:pt x="360" y="473"/>
                    </a:lnTo>
                    <a:lnTo>
                      <a:pt x="358" y="473"/>
                    </a:lnTo>
                    <a:lnTo>
                      <a:pt x="358" y="476"/>
                    </a:lnTo>
                    <a:lnTo>
                      <a:pt x="358" y="478"/>
                    </a:lnTo>
                    <a:lnTo>
                      <a:pt x="358" y="481"/>
                    </a:lnTo>
                    <a:lnTo>
                      <a:pt x="360" y="481"/>
                    </a:lnTo>
                    <a:lnTo>
                      <a:pt x="360" y="484"/>
                    </a:lnTo>
                    <a:lnTo>
                      <a:pt x="363" y="484"/>
                    </a:lnTo>
                    <a:lnTo>
                      <a:pt x="366" y="484"/>
                    </a:lnTo>
                    <a:lnTo>
                      <a:pt x="363" y="484"/>
                    </a:lnTo>
                    <a:lnTo>
                      <a:pt x="360" y="484"/>
                    </a:lnTo>
                    <a:lnTo>
                      <a:pt x="358" y="484"/>
                    </a:lnTo>
                    <a:lnTo>
                      <a:pt x="358" y="486"/>
                    </a:lnTo>
                    <a:lnTo>
                      <a:pt x="355" y="486"/>
                    </a:lnTo>
                    <a:lnTo>
                      <a:pt x="353" y="486"/>
                    </a:lnTo>
                    <a:lnTo>
                      <a:pt x="350" y="486"/>
                    </a:lnTo>
                    <a:lnTo>
                      <a:pt x="350" y="484"/>
                    </a:lnTo>
                    <a:lnTo>
                      <a:pt x="347" y="484"/>
                    </a:lnTo>
                    <a:lnTo>
                      <a:pt x="345" y="484"/>
                    </a:lnTo>
                    <a:lnTo>
                      <a:pt x="345" y="481"/>
                    </a:lnTo>
                    <a:lnTo>
                      <a:pt x="345" y="484"/>
                    </a:lnTo>
                    <a:lnTo>
                      <a:pt x="342" y="484"/>
                    </a:lnTo>
                    <a:lnTo>
                      <a:pt x="342" y="486"/>
                    </a:lnTo>
                    <a:lnTo>
                      <a:pt x="339" y="486"/>
                    </a:lnTo>
                    <a:lnTo>
                      <a:pt x="339" y="489"/>
                    </a:lnTo>
                    <a:lnTo>
                      <a:pt x="339" y="486"/>
                    </a:lnTo>
                    <a:lnTo>
                      <a:pt x="337" y="486"/>
                    </a:lnTo>
                    <a:lnTo>
                      <a:pt x="337" y="489"/>
                    </a:lnTo>
                    <a:lnTo>
                      <a:pt x="334" y="489"/>
                    </a:lnTo>
                    <a:lnTo>
                      <a:pt x="337" y="489"/>
                    </a:lnTo>
                    <a:lnTo>
                      <a:pt x="334" y="489"/>
                    </a:lnTo>
                    <a:lnTo>
                      <a:pt x="332" y="489"/>
                    </a:lnTo>
                    <a:lnTo>
                      <a:pt x="329" y="489"/>
                    </a:lnTo>
                    <a:lnTo>
                      <a:pt x="326" y="489"/>
                    </a:lnTo>
                    <a:lnTo>
                      <a:pt x="326" y="486"/>
                    </a:lnTo>
                    <a:lnTo>
                      <a:pt x="326" y="489"/>
                    </a:lnTo>
                    <a:lnTo>
                      <a:pt x="326" y="486"/>
                    </a:lnTo>
                    <a:lnTo>
                      <a:pt x="324" y="486"/>
                    </a:lnTo>
                    <a:lnTo>
                      <a:pt x="324" y="489"/>
                    </a:lnTo>
                    <a:lnTo>
                      <a:pt x="321" y="489"/>
                    </a:lnTo>
                    <a:lnTo>
                      <a:pt x="321" y="486"/>
                    </a:lnTo>
                    <a:lnTo>
                      <a:pt x="321" y="484"/>
                    </a:lnTo>
                    <a:lnTo>
                      <a:pt x="319" y="484"/>
                    </a:lnTo>
                    <a:lnTo>
                      <a:pt x="316" y="484"/>
                    </a:lnTo>
                    <a:lnTo>
                      <a:pt x="313" y="484"/>
                    </a:lnTo>
                    <a:lnTo>
                      <a:pt x="311" y="484"/>
                    </a:lnTo>
                    <a:lnTo>
                      <a:pt x="308" y="484"/>
                    </a:lnTo>
                    <a:lnTo>
                      <a:pt x="306" y="484"/>
                    </a:lnTo>
                    <a:lnTo>
                      <a:pt x="303" y="484"/>
                    </a:lnTo>
                    <a:lnTo>
                      <a:pt x="303" y="481"/>
                    </a:lnTo>
                    <a:lnTo>
                      <a:pt x="300" y="478"/>
                    </a:lnTo>
                    <a:lnTo>
                      <a:pt x="298" y="473"/>
                    </a:lnTo>
                    <a:lnTo>
                      <a:pt x="295" y="473"/>
                    </a:lnTo>
                    <a:lnTo>
                      <a:pt x="292" y="473"/>
                    </a:lnTo>
                    <a:lnTo>
                      <a:pt x="292" y="471"/>
                    </a:lnTo>
                    <a:lnTo>
                      <a:pt x="285" y="471"/>
                    </a:lnTo>
                    <a:lnTo>
                      <a:pt x="272" y="471"/>
                    </a:lnTo>
                    <a:lnTo>
                      <a:pt x="269" y="465"/>
                    </a:lnTo>
                    <a:lnTo>
                      <a:pt x="269" y="460"/>
                    </a:lnTo>
                    <a:lnTo>
                      <a:pt x="266" y="460"/>
                    </a:lnTo>
                    <a:lnTo>
                      <a:pt x="266" y="463"/>
                    </a:lnTo>
                    <a:lnTo>
                      <a:pt x="264" y="463"/>
                    </a:lnTo>
                    <a:lnTo>
                      <a:pt x="253" y="465"/>
                    </a:lnTo>
                    <a:lnTo>
                      <a:pt x="251" y="465"/>
                    </a:lnTo>
                    <a:lnTo>
                      <a:pt x="251" y="468"/>
                    </a:lnTo>
                    <a:lnTo>
                      <a:pt x="251" y="465"/>
                    </a:lnTo>
                    <a:lnTo>
                      <a:pt x="248" y="468"/>
                    </a:lnTo>
                    <a:lnTo>
                      <a:pt x="246" y="468"/>
                    </a:lnTo>
                    <a:lnTo>
                      <a:pt x="246" y="471"/>
                    </a:lnTo>
                    <a:lnTo>
                      <a:pt x="248" y="473"/>
                    </a:lnTo>
                    <a:lnTo>
                      <a:pt x="251" y="473"/>
                    </a:lnTo>
                    <a:lnTo>
                      <a:pt x="248" y="473"/>
                    </a:lnTo>
                    <a:lnTo>
                      <a:pt x="248" y="471"/>
                    </a:lnTo>
                    <a:lnTo>
                      <a:pt x="246" y="471"/>
                    </a:lnTo>
                    <a:lnTo>
                      <a:pt x="246" y="468"/>
                    </a:lnTo>
                    <a:lnTo>
                      <a:pt x="246" y="471"/>
                    </a:lnTo>
                    <a:lnTo>
                      <a:pt x="243" y="471"/>
                    </a:lnTo>
                    <a:lnTo>
                      <a:pt x="240" y="473"/>
                    </a:lnTo>
                    <a:lnTo>
                      <a:pt x="240" y="476"/>
                    </a:lnTo>
                    <a:lnTo>
                      <a:pt x="238" y="471"/>
                    </a:lnTo>
                    <a:lnTo>
                      <a:pt x="238" y="473"/>
                    </a:lnTo>
                    <a:lnTo>
                      <a:pt x="235" y="473"/>
                    </a:lnTo>
                    <a:lnTo>
                      <a:pt x="232" y="473"/>
                    </a:lnTo>
                    <a:lnTo>
                      <a:pt x="232" y="476"/>
                    </a:lnTo>
                    <a:lnTo>
                      <a:pt x="230" y="476"/>
                    </a:lnTo>
                    <a:lnTo>
                      <a:pt x="230" y="478"/>
                    </a:lnTo>
                    <a:lnTo>
                      <a:pt x="227" y="478"/>
                    </a:lnTo>
                    <a:lnTo>
                      <a:pt x="225" y="478"/>
                    </a:lnTo>
                    <a:lnTo>
                      <a:pt x="225" y="481"/>
                    </a:lnTo>
                    <a:lnTo>
                      <a:pt x="222" y="481"/>
                    </a:lnTo>
                    <a:lnTo>
                      <a:pt x="222" y="484"/>
                    </a:lnTo>
                    <a:lnTo>
                      <a:pt x="219" y="484"/>
                    </a:lnTo>
                    <a:lnTo>
                      <a:pt x="219" y="486"/>
                    </a:lnTo>
                    <a:lnTo>
                      <a:pt x="219" y="489"/>
                    </a:lnTo>
                    <a:lnTo>
                      <a:pt x="217" y="489"/>
                    </a:lnTo>
                    <a:lnTo>
                      <a:pt x="214" y="489"/>
                    </a:lnTo>
                    <a:lnTo>
                      <a:pt x="214" y="492"/>
                    </a:lnTo>
                    <a:lnTo>
                      <a:pt x="212" y="494"/>
                    </a:lnTo>
                    <a:lnTo>
                      <a:pt x="209" y="494"/>
                    </a:lnTo>
                    <a:lnTo>
                      <a:pt x="206" y="494"/>
                    </a:lnTo>
                    <a:lnTo>
                      <a:pt x="206" y="497"/>
                    </a:lnTo>
                    <a:lnTo>
                      <a:pt x="206" y="499"/>
                    </a:lnTo>
                    <a:lnTo>
                      <a:pt x="204" y="499"/>
                    </a:lnTo>
                    <a:lnTo>
                      <a:pt x="201" y="499"/>
                    </a:lnTo>
                    <a:lnTo>
                      <a:pt x="199" y="499"/>
                    </a:lnTo>
                    <a:lnTo>
                      <a:pt x="196" y="499"/>
                    </a:lnTo>
                    <a:lnTo>
                      <a:pt x="196" y="497"/>
                    </a:lnTo>
                    <a:lnTo>
                      <a:pt x="196" y="499"/>
                    </a:lnTo>
                    <a:lnTo>
                      <a:pt x="193" y="499"/>
                    </a:lnTo>
                    <a:lnTo>
                      <a:pt x="191" y="499"/>
                    </a:lnTo>
                    <a:lnTo>
                      <a:pt x="188" y="499"/>
                    </a:lnTo>
                    <a:lnTo>
                      <a:pt x="188" y="502"/>
                    </a:lnTo>
                    <a:lnTo>
                      <a:pt x="185" y="502"/>
                    </a:lnTo>
                    <a:lnTo>
                      <a:pt x="183" y="502"/>
                    </a:lnTo>
                    <a:lnTo>
                      <a:pt x="183" y="505"/>
                    </a:lnTo>
                    <a:lnTo>
                      <a:pt x="180" y="505"/>
                    </a:lnTo>
                    <a:lnTo>
                      <a:pt x="180" y="507"/>
                    </a:lnTo>
                    <a:lnTo>
                      <a:pt x="180" y="505"/>
                    </a:lnTo>
                    <a:lnTo>
                      <a:pt x="178" y="505"/>
                    </a:lnTo>
                    <a:lnTo>
                      <a:pt x="178" y="507"/>
                    </a:lnTo>
                    <a:lnTo>
                      <a:pt x="175" y="507"/>
                    </a:lnTo>
                    <a:lnTo>
                      <a:pt x="175" y="510"/>
                    </a:lnTo>
                    <a:lnTo>
                      <a:pt x="172" y="510"/>
                    </a:lnTo>
                    <a:lnTo>
                      <a:pt x="170" y="510"/>
                    </a:lnTo>
                    <a:lnTo>
                      <a:pt x="167" y="510"/>
                    </a:lnTo>
                    <a:lnTo>
                      <a:pt x="165" y="512"/>
                    </a:lnTo>
                    <a:lnTo>
                      <a:pt x="165" y="515"/>
                    </a:lnTo>
                    <a:lnTo>
                      <a:pt x="162" y="515"/>
                    </a:lnTo>
                    <a:lnTo>
                      <a:pt x="162" y="512"/>
                    </a:lnTo>
                    <a:lnTo>
                      <a:pt x="159" y="512"/>
                    </a:lnTo>
                    <a:lnTo>
                      <a:pt x="159" y="515"/>
                    </a:lnTo>
                    <a:lnTo>
                      <a:pt x="157" y="515"/>
                    </a:lnTo>
                    <a:lnTo>
                      <a:pt x="154" y="515"/>
                    </a:lnTo>
                    <a:lnTo>
                      <a:pt x="157" y="515"/>
                    </a:lnTo>
                    <a:lnTo>
                      <a:pt x="157" y="512"/>
                    </a:lnTo>
                    <a:lnTo>
                      <a:pt x="157" y="510"/>
                    </a:lnTo>
                    <a:lnTo>
                      <a:pt x="154" y="510"/>
                    </a:lnTo>
                    <a:lnTo>
                      <a:pt x="154" y="507"/>
                    </a:lnTo>
                    <a:lnTo>
                      <a:pt x="152" y="507"/>
                    </a:lnTo>
                    <a:lnTo>
                      <a:pt x="152" y="510"/>
                    </a:lnTo>
                    <a:lnTo>
                      <a:pt x="149" y="510"/>
                    </a:lnTo>
                    <a:lnTo>
                      <a:pt x="146" y="510"/>
                    </a:lnTo>
                    <a:lnTo>
                      <a:pt x="146" y="507"/>
                    </a:lnTo>
                    <a:lnTo>
                      <a:pt x="144" y="507"/>
                    </a:lnTo>
                    <a:lnTo>
                      <a:pt x="141" y="507"/>
                    </a:lnTo>
                    <a:lnTo>
                      <a:pt x="138" y="507"/>
                    </a:lnTo>
                    <a:lnTo>
                      <a:pt x="141" y="510"/>
                    </a:lnTo>
                    <a:lnTo>
                      <a:pt x="138" y="510"/>
                    </a:lnTo>
                    <a:lnTo>
                      <a:pt x="141" y="512"/>
                    </a:lnTo>
                    <a:lnTo>
                      <a:pt x="138" y="512"/>
                    </a:lnTo>
                    <a:lnTo>
                      <a:pt x="141" y="512"/>
                    </a:lnTo>
                    <a:lnTo>
                      <a:pt x="138" y="512"/>
                    </a:lnTo>
                    <a:lnTo>
                      <a:pt x="138" y="510"/>
                    </a:lnTo>
                    <a:lnTo>
                      <a:pt x="133" y="510"/>
                    </a:lnTo>
                    <a:lnTo>
                      <a:pt x="131" y="510"/>
                    </a:lnTo>
                    <a:lnTo>
                      <a:pt x="128" y="510"/>
                    </a:lnTo>
                    <a:lnTo>
                      <a:pt x="125" y="512"/>
                    </a:lnTo>
                    <a:lnTo>
                      <a:pt x="123" y="512"/>
                    </a:lnTo>
                    <a:lnTo>
                      <a:pt x="120" y="512"/>
                    </a:lnTo>
                    <a:lnTo>
                      <a:pt x="120" y="515"/>
                    </a:lnTo>
                    <a:lnTo>
                      <a:pt x="118" y="515"/>
                    </a:lnTo>
                    <a:lnTo>
                      <a:pt x="118" y="512"/>
                    </a:lnTo>
                    <a:lnTo>
                      <a:pt x="118" y="515"/>
                    </a:lnTo>
                    <a:lnTo>
                      <a:pt x="115" y="515"/>
                    </a:lnTo>
                    <a:lnTo>
                      <a:pt x="115" y="518"/>
                    </a:lnTo>
                    <a:lnTo>
                      <a:pt x="112" y="518"/>
                    </a:lnTo>
                    <a:lnTo>
                      <a:pt x="110" y="518"/>
                    </a:lnTo>
                    <a:lnTo>
                      <a:pt x="107" y="520"/>
                    </a:lnTo>
                    <a:lnTo>
                      <a:pt x="105" y="520"/>
                    </a:lnTo>
                    <a:lnTo>
                      <a:pt x="102" y="523"/>
                    </a:lnTo>
                    <a:lnTo>
                      <a:pt x="99" y="525"/>
                    </a:lnTo>
                    <a:lnTo>
                      <a:pt x="97" y="525"/>
                    </a:lnTo>
                    <a:lnTo>
                      <a:pt x="97" y="528"/>
                    </a:lnTo>
                    <a:lnTo>
                      <a:pt x="94" y="528"/>
                    </a:lnTo>
                    <a:lnTo>
                      <a:pt x="94" y="531"/>
                    </a:lnTo>
                    <a:lnTo>
                      <a:pt x="92" y="531"/>
                    </a:lnTo>
                    <a:lnTo>
                      <a:pt x="92" y="533"/>
                    </a:lnTo>
                    <a:lnTo>
                      <a:pt x="92" y="536"/>
                    </a:lnTo>
                    <a:lnTo>
                      <a:pt x="89" y="536"/>
                    </a:lnTo>
                    <a:lnTo>
                      <a:pt x="86" y="536"/>
                    </a:lnTo>
                    <a:lnTo>
                      <a:pt x="84" y="536"/>
                    </a:lnTo>
                    <a:lnTo>
                      <a:pt x="81" y="536"/>
                    </a:lnTo>
                    <a:lnTo>
                      <a:pt x="78" y="536"/>
                    </a:lnTo>
                    <a:lnTo>
                      <a:pt x="76" y="536"/>
                    </a:lnTo>
                    <a:lnTo>
                      <a:pt x="76" y="539"/>
                    </a:lnTo>
                    <a:lnTo>
                      <a:pt x="73" y="539"/>
                    </a:lnTo>
                    <a:lnTo>
                      <a:pt x="73" y="541"/>
                    </a:lnTo>
                    <a:lnTo>
                      <a:pt x="71" y="541"/>
                    </a:lnTo>
                    <a:lnTo>
                      <a:pt x="68" y="541"/>
                    </a:lnTo>
                    <a:lnTo>
                      <a:pt x="68" y="544"/>
                    </a:lnTo>
                    <a:lnTo>
                      <a:pt x="65" y="544"/>
                    </a:lnTo>
                    <a:lnTo>
                      <a:pt x="63" y="544"/>
                    </a:lnTo>
                    <a:lnTo>
                      <a:pt x="60" y="544"/>
                    </a:lnTo>
                    <a:lnTo>
                      <a:pt x="58" y="544"/>
                    </a:lnTo>
                    <a:lnTo>
                      <a:pt x="52" y="544"/>
                    </a:lnTo>
                    <a:lnTo>
                      <a:pt x="52" y="546"/>
                    </a:lnTo>
                    <a:lnTo>
                      <a:pt x="50" y="546"/>
                    </a:lnTo>
                    <a:lnTo>
                      <a:pt x="47" y="546"/>
                    </a:lnTo>
                    <a:lnTo>
                      <a:pt x="45" y="549"/>
                    </a:lnTo>
                    <a:lnTo>
                      <a:pt x="42" y="549"/>
                    </a:lnTo>
                    <a:lnTo>
                      <a:pt x="42" y="552"/>
                    </a:lnTo>
                    <a:lnTo>
                      <a:pt x="39" y="552"/>
                    </a:lnTo>
                    <a:lnTo>
                      <a:pt x="37" y="552"/>
                    </a:lnTo>
                    <a:lnTo>
                      <a:pt x="34" y="552"/>
                    </a:lnTo>
                    <a:lnTo>
                      <a:pt x="34" y="554"/>
                    </a:lnTo>
                    <a:lnTo>
                      <a:pt x="31" y="554"/>
                    </a:lnTo>
                    <a:lnTo>
                      <a:pt x="31" y="557"/>
                    </a:lnTo>
                    <a:lnTo>
                      <a:pt x="29" y="557"/>
                    </a:lnTo>
                    <a:lnTo>
                      <a:pt x="26" y="557"/>
                    </a:lnTo>
                    <a:lnTo>
                      <a:pt x="24" y="557"/>
                    </a:lnTo>
                    <a:lnTo>
                      <a:pt x="24" y="559"/>
                    </a:lnTo>
                    <a:lnTo>
                      <a:pt x="21" y="559"/>
                    </a:lnTo>
                    <a:lnTo>
                      <a:pt x="18" y="559"/>
                    </a:lnTo>
                    <a:lnTo>
                      <a:pt x="16" y="559"/>
                    </a:lnTo>
                    <a:lnTo>
                      <a:pt x="13" y="559"/>
                    </a:lnTo>
                    <a:lnTo>
                      <a:pt x="13" y="562"/>
                    </a:lnTo>
                    <a:lnTo>
                      <a:pt x="11" y="562"/>
                    </a:lnTo>
                    <a:lnTo>
                      <a:pt x="8" y="562"/>
                    </a:lnTo>
                    <a:lnTo>
                      <a:pt x="5" y="562"/>
                    </a:lnTo>
                    <a:lnTo>
                      <a:pt x="0" y="562"/>
                    </a:lnTo>
                    <a:lnTo>
                      <a:pt x="0" y="557"/>
                    </a:lnTo>
                    <a:lnTo>
                      <a:pt x="0" y="554"/>
                    </a:lnTo>
                    <a:lnTo>
                      <a:pt x="0" y="531"/>
                    </a:lnTo>
                    <a:lnTo>
                      <a:pt x="0" y="525"/>
                    </a:lnTo>
                    <a:lnTo>
                      <a:pt x="3" y="525"/>
                    </a:lnTo>
                    <a:lnTo>
                      <a:pt x="5" y="523"/>
                    </a:lnTo>
                    <a:lnTo>
                      <a:pt x="8" y="520"/>
                    </a:lnTo>
                    <a:lnTo>
                      <a:pt x="8" y="518"/>
                    </a:lnTo>
                    <a:lnTo>
                      <a:pt x="8" y="515"/>
                    </a:lnTo>
                    <a:lnTo>
                      <a:pt x="11" y="515"/>
                    </a:lnTo>
                    <a:lnTo>
                      <a:pt x="13" y="515"/>
                    </a:lnTo>
                    <a:lnTo>
                      <a:pt x="16" y="512"/>
                    </a:lnTo>
                    <a:lnTo>
                      <a:pt x="16" y="510"/>
                    </a:lnTo>
                    <a:lnTo>
                      <a:pt x="18" y="507"/>
                    </a:lnTo>
                    <a:lnTo>
                      <a:pt x="21" y="505"/>
                    </a:lnTo>
                    <a:lnTo>
                      <a:pt x="21" y="502"/>
                    </a:lnTo>
                    <a:lnTo>
                      <a:pt x="24" y="502"/>
                    </a:lnTo>
                    <a:lnTo>
                      <a:pt x="26" y="499"/>
                    </a:lnTo>
                    <a:lnTo>
                      <a:pt x="29" y="499"/>
                    </a:lnTo>
                    <a:lnTo>
                      <a:pt x="31" y="499"/>
                    </a:lnTo>
                    <a:lnTo>
                      <a:pt x="34" y="499"/>
                    </a:lnTo>
                    <a:lnTo>
                      <a:pt x="37" y="499"/>
                    </a:lnTo>
                    <a:lnTo>
                      <a:pt x="39" y="499"/>
                    </a:lnTo>
                    <a:lnTo>
                      <a:pt x="39" y="497"/>
                    </a:lnTo>
                    <a:lnTo>
                      <a:pt x="42" y="497"/>
                    </a:lnTo>
                    <a:lnTo>
                      <a:pt x="45" y="497"/>
                    </a:lnTo>
                    <a:lnTo>
                      <a:pt x="45" y="494"/>
                    </a:lnTo>
                    <a:lnTo>
                      <a:pt x="47" y="494"/>
                    </a:lnTo>
                    <a:lnTo>
                      <a:pt x="47" y="492"/>
                    </a:lnTo>
                    <a:lnTo>
                      <a:pt x="47" y="489"/>
                    </a:lnTo>
                    <a:lnTo>
                      <a:pt x="50" y="489"/>
                    </a:lnTo>
                    <a:lnTo>
                      <a:pt x="50" y="486"/>
                    </a:lnTo>
                    <a:lnTo>
                      <a:pt x="52" y="484"/>
                    </a:lnTo>
                    <a:lnTo>
                      <a:pt x="52" y="481"/>
                    </a:lnTo>
                    <a:lnTo>
                      <a:pt x="55" y="481"/>
                    </a:lnTo>
                    <a:lnTo>
                      <a:pt x="55" y="478"/>
                    </a:lnTo>
                    <a:lnTo>
                      <a:pt x="55" y="476"/>
                    </a:lnTo>
                    <a:lnTo>
                      <a:pt x="52" y="476"/>
                    </a:lnTo>
                    <a:lnTo>
                      <a:pt x="50" y="471"/>
                    </a:lnTo>
                    <a:lnTo>
                      <a:pt x="52" y="471"/>
                    </a:lnTo>
                    <a:lnTo>
                      <a:pt x="52" y="468"/>
                    </a:lnTo>
                    <a:lnTo>
                      <a:pt x="52" y="465"/>
                    </a:lnTo>
                    <a:lnTo>
                      <a:pt x="55" y="465"/>
                    </a:lnTo>
                    <a:lnTo>
                      <a:pt x="58" y="463"/>
                    </a:lnTo>
                    <a:lnTo>
                      <a:pt x="60" y="460"/>
                    </a:lnTo>
                    <a:lnTo>
                      <a:pt x="63" y="460"/>
                    </a:lnTo>
                    <a:lnTo>
                      <a:pt x="68" y="458"/>
                    </a:lnTo>
                    <a:lnTo>
                      <a:pt x="73" y="458"/>
                    </a:lnTo>
                    <a:lnTo>
                      <a:pt x="84" y="452"/>
                    </a:lnTo>
                    <a:lnTo>
                      <a:pt x="89" y="452"/>
                    </a:lnTo>
                    <a:lnTo>
                      <a:pt x="94" y="447"/>
                    </a:lnTo>
                    <a:lnTo>
                      <a:pt x="99" y="444"/>
                    </a:lnTo>
                    <a:lnTo>
                      <a:pt x="102" y="444"/>
                    </a:lnTo>
                    <a:lnTo>
                      <a:pt x="99" y="429"/>
                    </a:lnTo>
                    <a:lnTo>
                      <a:pt x="97" y="429"/>
                    </a:lnTo>
                    <a:lnTo>
                      <a:pt x="97" y="431"/>
                    </a:lnTo>
                    <a:lnTo>
                      <a:pt x="94" y="431"/>
                    </a:lnTo>
                    <a:lnTo>
                      <a:pt x="92" y="434"/>
                    </a:lnTo>
                    <a:lnTo>
                      <a:pt x="89" y="434"/>
                    </a:lnTo>
                    <a:lnTo>
                      <a:pt x="86" y="434"/>
                    </a:lnTo>
                    <a:lnTo>
                      <a:pt x="84" y="434"/>
                    </a:lnTo>
                    <a:lnTo>
                      <a:pt x="81" y="434"/>
                    </a:lnTo>
                    <a:lnTo>
                      <a:pt x="81" y="437"/>
                    </a:lnTo>
                    <a:lnTo>
                      <a:pt x="78" y="437"/>
                    </a:lnTo>
                    <a:lnTo>
                      <a:pt x="76" y="437"/>
                    </a:lnTo>
                    <a:lnTo>
                      <a:pt x="73" y="434"/>
                    </a:lnTo>
                    <a:lnTo>
                      <a:pt x="71" y="434"/>
                    </a:lnTo>
                    <a:lnTo>
                      <a:pt x="68" y="434"/>
                    </a:lnTo>
                    <a:lnTo>
                      <a:pt x="65" y="434"/>
                    </a:lnTo>
                    <a:lnTo>
                      <a:pt x="63" y="431"/>
                    </a:lnTo>
                    <a:lnTo>
                      <a:pt x="60" y="431"/>
                    </a:lnTo>
                    <a:lnTo>
                      <a:pt x="58" y="429"/>
                    </a:lnTo>
                    <a:lnTo>
                      <a:pt x="55" y="429"/>
                    </a:lnTo>
                    <a:lnTo>
                      <a:pt x="55" y="426"/>
                    </a:lnTo>
                    <a:lnTo>
                      <a:pt x="52" y="426"/>
                    </a:lnTo>
                    <a:lnTo>
                      <a:pt x="52" y="424"/>
                    </a:lnTo>
                    <a:lnTo>
                      <a:pt x="50" y="424"/>
                    </a:lnTo>
                    <a:lnTo>
                      <a:pt x="42" y="387"/>
                    </a:lnTo>
                    <a:lnTo>
                      <a:pt x="42" y="384"/>
                    </a:lnTo>
                    <a:lnTo>
                      <a:pt x="39" y="384"/>
                    </a:lnTo>
                    <a:lnTo>
                      <a:pt x="16" y="384"/>
                    </a:lnTo>
                    <a:lnTo>
                      <a:pt x="26" y="369"/>
                    </a:lnTo>
                    <a:lnTo>
                      <a:pt x="26" y="366"/>
                    </a:lnTo>
                    <a:lnTo>
                      <a:pt x="29" y="364"/>
                    </a:lnTo>
                    <a:lnTo>
                      <a:pt x="29" y="361"/>
                    </a:lnTo>
                    <a:lnTo>
                      <a:pt x="29" y="358"/>
                    </a:lnTo>
                    <a:lnTo>
                      <a:pt x="31" y="356"/>
                    </a:lnTo>
                    <a:lnTo>
                      <a:pt x="31" y="353"/>
                    </a:lnTo>
                    <a:lnTo>
                      <a:pt x="31" y="350"/>
                    </a:lnTo>
                    <a:lnTo>
                      <a:pt x="34" y="350"/>
                    </a:lnTo>
                    <a:lnTo>
                      <a:pt x="34" y="353"/>
                    </a:lnTo>
                    <a:lnTo>
                      <a:pt x="37" y="353"/>
                    </a:lnTo>
                    <a:lnTo>
                      <a:pt x="39" y="350"/>
                    </a:lnTo>
                    <a:lnTo>
                      <a:pt x="39" y="353"/>
                    </a:lnTo>
                    <a:lnTo>
                      <a:pt x="42" y="353"/>
                    </a:lnTo>
                    <a:lnTo>
                      <a:pt x="42" y="356"/>
                    </a:lnTo>
                    <a:lnTo>
                      <a:pt x="42" y="358"/>
                    </a:lnTo>
                    <a:lnTo>
                      <a:pt x="39" y="358"/>
                    </a:lnTo>
                    <a:lnTo>
                      <a:pt x="47" y="358"/>
                    </a:lnTo>
                    <a:lnTo>
                      <a:pt x="50" y="356"/>
                    </a:lnTo>
                    <a:lnTo>
                      <a:pt x="52" y="356"/>
                    </a:lnTo>
                    <a:lnTo>
                      <a:pt x="55" y="356"/>
                    </a:lnTo>
                    <a:lnTo>
                      <a:pt x="60" y="356"/>
                    </a:lnTo>
                    <a:lnTo>
                      <a:pt x="63" y="356"/>
                    </a:lnTo>
                    <a:lnTo>
                      <a:pt x="65" y="356"/>
                    </a:lnTo>
                    <a:lnTo>
                      <a:pt x="65" y="353"/>
                    </a:lnTo>
                    <a:lnTo>
                      <a:pt x="68" y="350"/>
                    </a:lnTo>
                    <a:lnTo>
                      <a:pt x="68" y="345"/>
                    </a:lnTo>
                    <a:lnTo>
                      <a:pt x="65" y="343"/>
                    </a:lnTo>
                    <a:lnTo>
                      <a:pt x="65" y="340"/>
                    </a:lnTo>
                    <a:lnTo>
                      <a:pt x="65" y="337"/>
                    </a:lnTo>
                    <a:lnTo>
                      <a:pt x="63" y="337"/>
                    </a:lnTo>
                    <a:lnTo>
                      <a:pt x="63" y="335"/>
                    </a:lnTo>
                    <a:lnTo>
                      <a:pt x="60" y="335"/>
                    </a:lnTo>
                    <a:lnTo>
                      <a:pt x="60" y="332"/>
                    </a:lnTo>
                    <a:lnTo>
                      <a:pt x="58" y="332"/>
                    </a:lnTo>
                    <a:lnTo>
                      <a:pt x="65" y="335"/>
                    </a:lnTo>
                    <a:lnTo>
                      <a:pt x="68" y="335"/>
                    </a:lnTo>
                    <a:lnTo>
                      <a:pt x="71" y="335"/>
                    </a:lnTo>
                    <a:lnTo>
                      <a:pt x="73" y="335"/>
                    </a:lnTo>
                    <a:lnTo>
                      <a:pt x="76" y="335"/>
                    </a:lnTo>
                    <a:lnTo>
                      <a:pt x="76" y="332"/>
                    </a:lnTo>
                    <a:lnTo>
                      <a:pt x="78" y="332"/>
                    </a:lnTo>
                    <a:lnTo>
                      <a:pt x="81" y="332"/>
                    </a:lnTo>
                    <a:lnTo>
                      <a:pt x="84" y="330"/>
                    </a:lnTo>
                    <a:lnTo>
                      <a:pt x="84" y="327"/>
                    </a:lnTo>
                    <a:lnTo>
                      <a:pt x="86" y="327"/>
                    </a:lnTo>
                    <a:lnTo>
                      <a:pt x="94" y="327"/>
                    </a:lnTo>
                    <a:lnTo>
                      <a:pt x="97" y="327"/>
                    </a:lnTo>
                    <a:lnTo>
                      <a:pt x="102" y="332"/>
                    </a:lnTo>
                    <a:lnTo>
                      <a:pt x="107" y="332"/>
                    </a:lnTo>
                    <a:lnTo>
                      <a:pt x="110" y="332"/>
                    </a:lnTo>
                    <a:lnTo>
                      <a:pt x="112" y="332"/>
                    </a:lnTo>
                    <a:lnTo>
                      <a:pt x="115" y="332"/>
                    </a:lnTo>
                    <a:lnTo>
                      <a:pt x="118" y="335"/>
                    </a:lnTo>
                    <a:lnTo>
                      <a:pt x="118" y="332"/>
                    </a:lnTo>
                    <a:lnTo>
                      <a:pt x="120" y="332"/>
                    </a:lnTo>
                    <a:lnTo>
                      <a:pt x="123" y="330"/>
                    </a:lnTo>
                    <a:lnTo>
                      <a:pt x="125" y="332"/>
                    </a:lnTo>
                    <a:lnTo>
                      <a:pt x="128" y="335"/>
                    </a:lnTo>
                    <a:lnTo>
                      <a:pt x="131" y="335"/>
                    </a:lnTo>
                    <a:lnTo>
                      <a:pt x="131" y="337"/>
                    </a:lnTo>
                    <a:lnTo>
                      <a:pt x="133" y="337"/>
                    </a:lnTo>
                    <a:lnTo>
                      <a:pt x="136" y="337"/>
                    </a:lnTo>
                    <a:lnTo>
                      <a:pt x="138" y="337"/>
                    </a:lnTo>
                    <a:lnTo>
                      <a:pt x="138" y="340"/>
                    </a:lnTo>
                    <a:lnTo>
                      <a:pt x="141" y="340"/>
                    </a:lnTo>
                    <a:lnTo>
                      <a:pt x="141" y="343"/>
                    </a:lnTo>
                    <a:lnTo>
                      <a:pt x="146" y="343"/>
                    </a:lnTo>
                    <a:lnTo>
                      <a:pt x="149" y="340"/>
                    </a:lnTo>
                    <a:lnTo>
                      <a:pt x="152" y="340"/>
                    </a:lnTo>
                    <a:lnTo>
                      <a:pt x="154" y="337"/>
                    </a:lnTo>
                    <a:lnTo>
                      <a:pt x="157" y="335"/>
                    </a:lnTo>
                    <a:lnTo>
                      <a:pt x="159" y="335"/>
                    </a:lnTo>
                    <a:lnTo>
                      <a:pt x="159" y="332"/>
                    </a:lnTo>
                    <a:lnTo>
                      <a:pt x="159" y="330"/>
                    </a:lnTo>
                    <a:lnTo>
                      <a:pt x="157" y="330"/>
                    </a:lnTo>
                    <a:lnTo>
                      <a:pt x="157" y="327"/>
                    </a:lnTo>
                    <a:lnTo>
                      <a:pt x="157" y="324"/>
                    </a:lnTo>
                    <a:lnTo>
                      <a:pt x="157" y="322"/>
                    </a:lnTo>
                    <a:lnTo>
                      <a:pt x="157" y="319"/>
                    </a:lnTo>
                    <a:lnTo>
                      <a:pt x="154" y="319"/>
                    </a:lnTo>
                    <a:lnTo>
                      <a:pt x="154" y="317"/>
                    </a:lnTo>
                    <a:lnTo>
                      <a:pt x="154" y="314"/>
                    </a:lnTo>
                    <a:lnTo>
                      <a:pt x="152" y="314"/>
                    </a:lnTo>
                    <a:lnTo>
                      <a:pt x="152" y="311"/>
                    </a:lnTo>
                    <a:lnTo>
                      <a:pt x="152" y="309"/>
                    </a:lnTo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118" name="Freeform 282"/>
              <p:cNvSpPr>
                <a:spLocks/>
              </p:cNvSpPr>
              <p:nvPr/>
            </p:nvSpPr>
            <p:spPr bwMode="auto">
              <a:xfrm>
                <a:off x="2592" y="1560"/>
                <a:ext cx="807" cy="319"/>
              </a:xfrm>
              <a:custGeom>
                <a:avLst/>
                <a:gdLst>
                  <a:gd name="T0" fmla="*/ 0 w 807"/>
                  <a:gd name="T1" fmla="*/ 303 h 319"/>
                  <a:gd name="T2" fmla="*/ 32 w 807"/>
                  <a:gd name="T3" fmla="*/ 298 h 319"/>
                  <a:gd name="T4" fmla="*/ 53 w 807"/>
                  <a:gd name="T5" fmla="*/ 303 h 319"/>
                  <a:gd name="T6" fmla="*/ 76 w 807"/>
                  <a:gd name="T7" fmla="*/ 311 h 319"/>
                  <a:gd name="T8" fmla="*/ 123 w 807"/>
                  <a:gd name="T9" fmla="*/ 303 h 319"/>
                  <a:gd name="T10" fmla="*/ 146 w 807"/>
                  <a:gd name="T11" fmla="*/ 300 h 319"/>
                  <a:gd name="T12" fmla="*/ 162 w 807"/>
                  <a:gd name="T13" fmla="*/ 285 h 319"/>
                  <a:gd name="T14" fmla="*/ 160 w 807"/>
                  <a:gd name="T15" fmla="*/ 259 h 319"/>
                  <a:gd name="T16" fmla="*/ 173 w 807"/>
                  <a:gd name="T17" fmla="*/ 248 h 319"/>
                  <a:gd name="T18" fmla="*/ 175 w 807"/>
                  <a:gd name="T19" fmla="*/ 243 h 319"/>
                  <a:gd name="T20" fmla="*/ 183 w 807"/>
                  <a:gd name="T21" fmla="*/ 238 h 319"/>
                  <a:gd name="T22" fmla="*/ 193 w 807"/>
                  <a:gd name="T23" fmla="*/ 232 h 319"/>
                  <a:gd name="T24" fmla="*/ 199 w 807"/>
                  <a:gd name="T25" fmla="*/ 225 h 319"/>
                  <a:gd name="T26" fmla="*/ 212 w 807"/>
                  <a:gd name="T27" fmla="*/ 235 h 319"/>
                  <a:gd name="T28" fmla="*/ 220 w 807"/>
                  <a:gd name="T29" fmla="*/ 232 h 319"/>
                  <a:gd name="T30" fmla="*/ 235 w 807"/>
                  <a:gd name="T31" fmla="*/ 222 h 319"/>
                  <a:gd name="T32" fmla="*/ 238 w 807"/>
                  <a:gd name="T33" fmla="*/ 217 h 319"/>
                  <a:gd name="T34" fmla="*/ 235 w 807"/>
                  <a:gd name="T35" fmla="*/ 206 h 319"/>
                  <a:gd name="T36" fmla="*/ 246 w 807"/>
                  <a:gd name="T37" fmla="*/ 199 h 319"/>
                  <a:gd name="T38" fmla="*/ 259 w 807"/>
                  <a:gd name="T39" fmla="*/ 199 h 319"/>
                  <a:gd name="T40" fmla="*/ 269 w 807"/>
                  <a:gd name="T41" fmla="*/ 193 h 319"/>
                  <a:gd name="T42" fmla="*/ 282 w 807"/>
                  <a:gd name="T43" fmla="*/ 193 h 319"/>
                  <a:gd name="T44" fmla="*/ 295 w 807"/>
                  <a:gd name="T45" fmla="*/ 188 h 319"/>
                  <a:gd name="T46" fmla="*/ 303 w 807"/>
                  <a:gd name="T47" fmla="*/ 180 h 319"/>
                  <a:gd name="T48" fmla="*/ 319 w 807"/>
                  <a:gd name="T49" fmla="*/ 162 h 319"/>
                  <a:gd name="T50" fmla="*/ 329 w 807"/>
                  <a:gd name="T51" fmla="*/ 151 h 319"/>
                  <a:gd name="T52" fmla="*/ 342 w 807"/>
                  <a:gd name="T53" fmla="*/ 146 h 319"/>
                  <a:gd name="T54" fmla="*/ 353 w 807"/>
                  <a:gd name="T55" fmla="*/ 151 h 319"/>
                  <a:gd name="T56" fmla="*/ 366 w 807"/>
                  <a:gd name="T57" fmla="*/ 151 h 319"/>
                  <a:gd name="T58" fmla="*/ 374 w 807"/>
                  <a:gd name="T59" fmla="*/ 165 h 319"/>
                  <a:gd name="T60" fmla="*/ 381 w 807"/>
                  <a:gd name="T61" fmla="*/ 172 h 319"/>
                  <a:gd name="T62" fmla="*/ 392 w 807"/>
                  <a:gd name="T63" fmla="*/ 172 h 319"/>
                  <a:gd name="T64" fmla="*/ 402 w 807"/>
                  <a:gd name="T65" fmla="*/ 167 h 319"/>
                  <a:gd name="T66" fmla="*/ 413 w 807"/>
                  <a:gd name="T67" fmla="*/ 159 h 319"/>
                  <a:gd name="T68" fmla="*/ 421 w 807"/>
                  <a:gd name="T69" fmla="*/ 149 h 319"/>
                  <a:gd name="T70" fmla="*/ 428 w 807"/>
                  <a:gd name="T71" fmla="*/ 141 h 319"/>
                  <a:gd name="T72" fmla="*/ 434 w 807"/>
                  <a:gd name="T73" fmla="*/ 133 h 319"/>
                  <a:gd name="T74" fmla="*/ 441 w 807"/>
                  <a:gd name="T75" fmla="*/ 125 h 319"/>
                  <a:gd name="T76" fmla="*/ 460 w 807"/>
                  <a:gd name="T77" fmla="*/ 104 h 319"/>
                  <a:gd name="T78" fmla="*/ 470 w 807"/>
                  <a:gd name="T79" fmla="*/ 99 h 319"/>
                  <a:gd name="T80" fmla="*/ 488 w 807"/>
                  <a:gd name="T81" fmla="*/ 99 h 319"/>
                  <a:gd name="T82" fmla="*/ 501 w 807"/>
                  <a:gd name="T83" fmla="*/ 102 h 319"/>
                  <a:gd name="T84" fmla="*/ 509 w 807"/>
                  <a:gd name="T85" fmla="*/ 118 h 319"/>
                  <a:gd name="T86" fmla="*/ 517 w 807"/>
                  <a:gd name="T87" fmla="*/ 118 h 319"/>
                  <a:gd name="T88" fmla="*/ 528 w 807"/>
                  <a:gd name="T89" fmla="*/ 112 h 319"/>
                  <a:gd name="T90" fmla="*/ 543 w 807"/>
                  <a:gd name="T91" fmla="*/ 115 h 319"/>
                  <a:gd name="T92" fmla="*/ 559 w 807"/>
                  <a:gd name="T93" fmla="*/ 104 h 319"/>
                  <a:gd name="T94" fmla="*/ 567 w 807"/>
                  <a:gd name="T95" fmla="*/ 97 h 319"/>
                  <a:gd name="T96" fmla="*/ 580 w 807"/>
                  <a:gd name="T97" fmla="*/ 89 h 319"/>
                  <a:gd name="T98" fmla="*/ 593 w 807"/>
                  <a:gd name="T99" fmla="*/ 73 h 319"/>
                  <a:gd name="T100" fmla="*/ 603 w 807"/>
                  <a:gd name="T101" fmla="*/ 68 h 319"/>
                  <a:gd name="T102" fmla="*/ 606 w 807"/>
                  <a:gd name="T103" fmla="*/ 57 h 319"/>
                  <a:gd name="T104" fmla="*/ 619 w 807"/>
                  <a:gd name="T105" fmla="*/ 60 h 319"/>
                  <a:gd name="T106" fmla="*/ 635 w 807"/>
                  <a:gd name="T107" fmla="*/ 65 h 319"/>
                  <a:gd name="T108" fmla="*/ 655 w 807"/>
                  <a:gd name="T109" fmla="*/ 65 h 319"/>
                  <a:gd name="T110" fmla="*/ 663 w 807"/>
                  <a:gd name="T111" fmla="*/ 50 h 319"/>
                  <a:gd name="T112" fmla="*/ 658 w 807"/>
                  <a:gd name="T113" fmla="*/ 47 h 319"/>
                  <a:gd name="T114" fmla="*/ 666 w 807"/>
                  <a:gd name="T115" fmla="*/ 39 h 319"/>
                  <a:gd name="T116" fmla="*/ 666 w 807"/>
                  <a:gd name="T117" fmla="*/ 31 h 319"/>
                  <a:gd name="T118" fmla="*/ 676 w 807"/>
                  <a:gd name="T119" fmla="*/ 18 h 319"/>
                  <a:gd name="T120" fmla="*/ 702 w 807"/>
                  <a:gd name="T121" fmla="*/ 10 h 319"/>
                  <a:gd name="T122" fmla="*/ 736 w 807"/>
                  <a:gd name="T123" fmla="*/ 10 h 319"/>
                  <a:gd name="T124" fmla="*/ 770 w 807"/>
                  <a:gd name="T125" fmla="*/ 0 h 3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807" h="319">
                    <a:moveTo>
                      <a:pt x="6" y="319"/>
                    </a:moveTo>
                    <a:lnTo>
                      <a:pt x="3" y="316"/>
                    </a:lnTo>
                    <a:lnTo>
                      <a:pt x="3" y="313"/>
                    </a:lnTo>
                    <a:lnTo>
                      <a:pt x="0" y="313"/>
                    </a:lnTo>
                    <a:lnTo>
                      <a:pt x="0" y="311"/>
                    </a:lnTo>
                    <a:lnTo>
                      <a:pt x="0" y="303"/>
                    </a:lnTo>
                    <a:lnTo>
                      <a:pt x="19" y="287"/>
                    </a:lnTo>
                    <a:lnTo>
                      <a:pt x="21" y="287"/>
                    </a:lnTo>
                    <a:lnTo>
                      <a:pt x="21" y="290"/>
                    </a:lnTo>
                    <a:lnTo>
                      <a:pt x="24" y="290"/>
                    </a:lnTo>
                    <a:lnTo>
                      <a:pt x="29" y="295"/>
                    </a:lnTo>
                    <a:lnTo>
                      <a:pt x="32" y="298"/>
                    </a:lnTo>
                    <a:lnTo>
                      <a:pt x="34" y="298"/>
                    </a:lnTo>
                    <a:lnTo>
                      <a:pt x="37" y="298"/>
                    </a:lnTo>
                    <a:lnTo>
                      <a:pt x="42" y="298"/>
                    </a:lnTo>
                    <a:lnTo>
                      <a:pt x="50" y="298"/>
                    </a:lnTo>
                    <a:lnTo>
                      <a:pt x="53" y="300"/>
                    </a:lnTo>
                    <a:lnTo>
                      <a:pt x="53" y="303"/>
                    </a:lnTo>
                    <a:lnTo>
                      <a:pt x="55" y="303"/>
                    </a:lnTo>
                    <a:lnTo>
                      <a:pt x="58" y="306"/>
                    </a:lnTo>
                    <a:lnTo>
                      <a:pt x="60" y="306"/>
                    </a:lnTo>
                    <a:lnTo>
                      <a:pt x="63" y="308"/>
                    </a:lnTo>
                    <a:lnTo>
                      <a:pt x="71" y="313"/>
                    </a:lnTo>
                    <a:lnTo>
                      <a:pt x="76" y="311"/>
                    </a:lnTo>
                    <a:lnTo>
                      <a:pt x="81" y="303"/>
                    </a:lnTo>
                    <a:lnTo>
                      <a:pt x="92" y="303"/>
                    </a:lnTo>
                    <a:lnTo>
                      <a:pt x="110" y="303"/>
                    </a:lnTo>
                    <a:lnTo>
                      <a:pt x="118" y="303"/>
                    </a:lnTo>
                    <a:lnTo>
                      <a:pt x="120" y="303"/>
                    </a:lnTo>
                    <a:lnTo>
                      <a:pt x="123" y="303"/>
                    </a:lnTo>
                    <a:lnTo>
                      <a:pt x="126" y="303"/>
                    </a:lnTo>
                    <a:lnTo>
                      <a:pt x="128" y="303"/>
                    </a:lnTo>
                    <a:lnTo>
                      <a:pt x="131" y="300"/>
                    </a:lnTo>
                    <a:lnTo>
                      <a:pt x="139" y="300"/>
                    </a:lnTo>
                    <a:lnTo>
                      <a:pt x="141" y="300"/>
                    </a:lnTo>
                    <a:lnTo>
                      <a:pt x="146" y="300"/>
                    </a:lnTo>
                    <a:lnTo>
                      <a:pt x="152" y="300"/>
                    </a:lnTo>
                    <a:lnTo>
                      <a:pt x="162" y="303"/>
                    </a:lnTo>
                    <a:lnTo>
                      <a:pt x="162" y="298"/>
                    </a:lnTo>
                    <a:lnTo>
                      <a:pt x="162" y="293"/>
                    </a:lnTo>
                    <a:lnTo>
                      <a:pt x="162" y="287"/>
                    </a:lnTo>
                    <a:lnTo>
                      <a:pt x="162" y="285"/>
                    </a:lnTo>
                    <a:lnTo>
                      <a:pt x="162" y="279"/>
                    </a:lnTo>
                    <a:lnTo>
                      <a:pt x="162" y="274"/>
                    </a:lnTo>
                    <a:lnTo>
                      <a:pt x="162" y="269"/>
                    </a:lnTo>
                    <a:lnTo>
                      <a:pt x="160" y="266"/>
                    </a:lnTo>
                    <a:lnTo>
                      <a:pt x="160" y="261"/>
                    </a:lnTo>
                    <a:lnTo>
                      <a:pt x="160" y="259"/>
                    </a:lnTo>
                    <a:lnTo>
                      <a:pt x="162" y="256"/>
                    </a:lnTo>
                    <a:lnTo>
                      <a:pt x="165" y="253"/>
                    </a:lnTo>
                    <a:lnTo>
                      <a:pt x="167" y="253"/>
                    </a:lnTo>
                    <a:lnTo>
                      <a:pt x="170" y="253"/>
                    </a:lnTo>
                    <a:lnTo>
                      <a:pt x="173" y="253"/>
                    </a:lnTo>
                    <a:lnTo>
                      <a:pt x="173" y="248"/>
                    </a:lnTo>
                    <a:lnTo>
                      <a:pt x="170" y="246"/>
                    </a:lnTo>
                    <a:lnTo>
                      <a:pt x="170" y="243"/>
                    </a:lnTo>
                    <a:lnTo>
                      <a:pt x="170" y="240"/>
                    </a:lnTo>
                    <a:lnTo>
                      <a:pt x="173" y="240"/>
                    </a:lnTo>
                    <a:lnTo>
                      <a:pt x="173" y="243"/>
                    </a:lnTo>
                    <a:lnTo>
                      <a:pt x="175" y="243"/>
                    </a:lnTo>
                    <a:lnTo>
                      <a:pt x="178" y="246"/>
                    </a:lnTo>
                    <a:lnTo>
                      <a:pt x="180" y="246"/>
                    </a:lnTo>
                    <a:lnTo>
                      <a:pt x="180" y="243"/>
                    </a:lnTo>
                    <a:lnTo>
                      <a:pt x="180" y="240"/>
                    </a:lnTo>
                    <a:lnTo>
                      <a:pt x="183" y="240"/>
                    </a:lnTo>
                    <a:lnTo>
                      <a:pt x="183" y="238"/>
                    </a:lnTo>
                    <a:lnTo>
                      <a:pt x="186" y="238"/>
                    </a:lnTo>
                    <a:lnTo>
                      <a:pt x="186" y="235"/>
                    </a:lnTo>
                    <a:lnTo>
                      <a:pt x="188" y="235"/>
                    </a:lnTo>
                    <a:lnTo>
                      <a:pt x="188" y="232"/>
                    </a:lnTo>
                    <a:lnTo>
                      <a:pt x="191" y="232"/>
                    </a:lnTo>
                    <a:lnTo>
                      <a:pt x="193" y="232"/>
                    </a:lnTo>
                    <a:lnTo>
                      <a:pt x="196" y="232"/>
                    </a:lnTo>
                    <a:lnTo>
                      <a:pt x="199" y="232"/>
                    </a:lnTo>
                    <a:lnTo>
                      <a:pt x="199" y="230"/>
                    </a:lnTo>
                    <a:lnTo>
                      <a:pt x="196" y="227"/>
                    </a:lnTo>
                    <a:lnTo>
                      <a:pt x="199" y="227"/>
                    </a:lnTo>
                    <a:lnTo>
                      <a:pt x="199" y="225"/>
                    </a:lnTo>
                    <a:lnTo>
                      <a:pt x="201" y="227"/>
                    </a:lnTo>
                    <a:lnTo>
                      <a:pt x="204" y="230"/>
                    </a:lnTo>
                    <a:lnTo>
                      <a:pt x="207" y="230"/>
                    </a:lnTo>
                    <a:lnTo>
                      <a:pt x="207" y="232"/>
                    </a:lnTo>
                    <a:lnTo>
                      <a:pt x="209" y="235"/>
                    </a:lnTo>
                    <a:lnTo>
                      <a:pt x="212" y="235"/>
                    </a:lnTo>
                    <a:lnTo>
                      <a:pt x="212" y="232"/>
                    </a:lnTo>
                    <a:lnTo>
                      <a:pt x="212" y="230"/>
                    </a:lnTo>
                    <a:lnTo>
                      <a:pt x="214" y="230"/>
                    </a:lnTo>
                    <a:lnTo>
                      <a:pt x="217" y="230"/>
                    </a:lnTo>
                    <a:lnTo>
                      <a:pt x="220" y="230"/>
                    </a:lnTo>
                    <a:lnTo>
                      <a:pt x="220" y="232"/>
                    </a:lnTo>
                    <a:lnTo>
                      <a:pt x="225" y="230"/>
                    </a:lnTo>
                    <a:lnTo>
                      <a:pt x="227" y="230"/>
                    </a:lnTo>
                    <a:lnTo>
                      <a:pt x="233" y="227"/>
                    </a:lnTo>
                    <a:lnTo>
                      <a:pt x="235" y="227"/>
                    </a:lnTo>
                    <a:lnTo>
                      <a:pt x="235" y="225"/>
                    </a:lnTo>
                    <a:lnTo>
                      <a:pt x="235" y="222"/>
                    </a:lnTo>
                    <a:lnTo>
                      <a:pt x="238" y="225"/>
                    </a:lnTo>
                    <a:lnTo>
                      <a:pt x="238" y="227"/>
                    </a:lnTo>
                    <a:lnTo>
                      <a:pt x="240" y="225"/>
                    </a:lnTo>
                    <a:lnTo>
                      <a:pt x="240" y="222"/>
                    </a:lnTo>
                    <a:lnTo>
                      <a:pt x="238" y="222"/>
                    </a:lnTo>
                    <a:lnTo>
                      <a:pt x="238" y="217"/>
                    </a:lnTo>
                    <a:lnTo>
                      <a:pt x="235" y="217"/>
                    </a:lnTo>
                    <a:lnTo>
                      <a:pt x="233" y="217"/>
                    </a:lnTo>
                    <a:lnTo>
                      <a:pt x="233" y="214"/>
                    </a:lnTo>
                    <a:lnTo>
                      <a:pt x="233" y="212"/>
                    </a:lnTo>
                    <a:lnTo>
                      <a:pt x="235" y="209"/>
                    </a:lnTo>
                    <a:lnTo>
                      <a:pt x="235" y="206"/>
                    </a:lnTo>
                    <a:lnTo>
                      <a:pt x="238" y="206"/>
                    </a:lnTo>
                    <a:lnTo>
                      <a:pt x="238" y="204"/>
                    </a:lnTo>
                    <a:lnTo>
                      <a:pt x="238" y="201"/>
                    </a:lnTo>
                    <a:lnTo>
                      <a:pt x="240" y="199"/>
                    </a:lnTo>
                    <a:lnTo>
                      <a:pt x="243" y="199"/>
                    </a:lnTo>
                    <a:lnTo>
                      <a:pt x="246" y="199"/>
                    </a:lnTo>
                    <a:lnTo>
                      <a:pt x="248" y="196"/>
                    </a:lnTo>
                    <a:lnTo>
                      <a:pt x="251" y="196"/>
                    </a:lnTo>
                    <a:lnTo>
                      <a:pt x="254" y="196"/>
                    </a:lnTo>
                    <a:lnTo>
                      <a:pt x="256" y="196"/>
                    </a:lnTo>
                    <a:lnTo>
                      <a:pt x="256" y="199"/>
                    </a:lnTo>
                    <a:lnTo>
                      <a:pt x="259" y="199"/>
                    </a:lnTo>
                    <a:lnTo>
                      <a:pt x="261" y="199"/>
                    </a:lnTo>
                    <a:lnTo>
                      <a:pt x="264" y="199"/>
                    </a:lnTo>
                    <a:lnTo>
                      <a:pt x="267" y="199"/>
                    </a:lnTo>
                    <a:lnTo>
                      <a:pt x="267" y="196"/>
                    </a:lnTo>
                    <a:lnTo>
                      <a:pt x="269" y="196"/>
                    </a:lnTo>
                    <a:lnTo>
                      <a:pt x="269" y="193"/>
                    </a:lnTo>
                    <a:lnTo>
                      <a:pt x="272" y="193"/>
                    </a:lnTo>
                    <a:lnTo>
                      <a:pt x="274" y="193"/>
                    </a:lnTo>
                    <a:lnTo>
                      <a:pt x="274" y="191"/>
                    </a:lnTo>
                    <a:lnTo>
                      <a:pt x="277" y="191"/>
                    </a:lnTo>
                    <a:lnTo>
                      <a:pt x="280" y="191"/>
                    </a:lnTo>
                    <a:lnTo>
                      <a:pt x="282" y="193"/>
                    </a:lnTo>
                    <a:lnTo>
                      <a:pt x="285" y="193"/>
                    </a:lnTo>
                    <a:lnTo>
                      <a:pt x="287" y="191"/>
                    </a:lnTo>
                    <a:lnTo>
                      <a:pt x="290" y="191"/>
                    </a:lnTo>
                    <a:lnTo>
                      <a:pt x="290" y="188"/>
                    </a:lnTo>
                    <a:lnTo>
                      <a:pt x="293" y="188"/>
                    </a:lnTo>
                    <a:lnTo>
                      <a:pt x="295" y="188"/>
                    </a:lnTo>
                    <a:lnTo>
                      <a:pt x="298" y="188"/>
                    </a:lnTo>
                    <a:lnTo>
                      <a:pt x="298" y="185"/>
                    </a:lnTo>
                    <a:lnTo>
                      <a:pt x="298" y="183"/>
                    </a:lnTo>
                    <a:lnTo>
                      <a:pt x="300" y="183"/>
                    </a:lnTo>
                    <a:lnTo>
                      <a:pt x="300" y="180"/>
                    </a:lnTo>
                    <a:lnTo>
                      <a:pt x="303" y="180"/>
                    </a:lnTo>
                    <a:lnTo>
                      <a:pt x="308" y="178"/>
                    </a:lnTo>
                    <a:lnTo>
                      <a:pt x="311" y="178"/>
                    </a:lnTo>
                    <a:lnTo>
                      <a:pt x="311" y="172"/>
                    </a:lnTo>
                    <a:lnTo>
                      <a:pt x="311" y="167"/>
                    </a:lnTo>
                    <a:lnTo>
                      <a:pt x="316" y="162"/>
                    </a:lnTo>
                    <a:lnTo>
                      <a:pt x="319" y="162"/>
                    </a:lnTo>
                    <a:lnTo>
                      <a:pt x="321" y="162"/>
                    </a:lnTo>
                    <a:lnTo>
                      <a:pt x="324" y="159"/>
                    </a:lnTo>
                    <a:lnTo>
                      <a:pt x="327" y="157"/>
                    </a:lnTo>
                    <a:lnTo>
                      <a:pt x="329" y="157"/>
                    </a:lnTo>
                    <a:lnTo>
                      <a:pt x="329" y="154"/>
                    </a:lnTo>
                    <a:lnTo>
                      <a:pt x="329" y="151"/>
                    </a:lnTo>
                    <a:lnTo>
                      <a:pt x="332" y="149"/>
                    </a:lnTo>
                    <a:lnTo>
                      <a:pt x="334" y="149"/>
                    </a:lnTo>
                    <a:lnTo>
                      <a:pt x="337" y="149"/>
                    </a:lnTo>
                    <a:lnTo>
                      <a:pt x="340" y="149"/>
                    </a:lnTo>
                    <a:lnTo>
                      <a:pt x="342" y="149"/>
                    </a:lnTo>
                    <a:lnTo>
                      <a:pt x="342" y="146"/>
                    </a:lnTo>
                    <a:lnTo>
                      <a:pt x="345" y="146"/>
                    </a:lnTo>
                    <a:lnTo>
                      <a:pt x="347" y="146"/>
                    </a:lnTo>
                    <a:lnTo>
                      <a:pt x="347" y="149"/>
                    </a:lnTo>
                    <a:lnTo>
                      <a:pt x="350" y="149"/>
                    </a:lnTo>
                    <a:lnTo>
                      <a:pt x="350" y="151"/>
                    </a:lnTo>
                    <a:lnTo>
                      <a:pt x="353" y="151"/>
                    </a:lnTo>
                    <a:lnTo>
                      <a:pt x="355" y="151"/>
                    </a:lnTo>
                    <a:lnTo>
                      <a:pt x="358" y="154"/>
                    </a:lnTo>
                    <a:lnTo>
                      <a:pt x="358" y="151"/>
                    </a:lnTo>
                    <a:lnTo>
                      <a:pt x="361" y="151"/>
                    </a:lnTo>
                    <a:lnTo>
                      <a:pt x="363" y="151"/>
                    </a:lnTo>
                    <a:lnTo>
                      <a:pt x="366" y="151"/>
                    </a:lnTo>
                    <a:lnTo>
                      <a:pt x="368" y="151"/>
                    </a:lnTo>
                    <a:lnTo>
                      <a:pt x="368" y="154"/>
                    </a:lnTo>
                    <a:lnTo>
                      <a:pt x="368" y="157"/>
                    </a:lnTo>
                    <a:lnTo>
                      <a:pt x="368" y="159"/>
                    </a:lnTo>
                    <a:lnTo>
                      <a:pt x="371" y="162"/>
                    </a:lnTo>
                    <a:lnTo>
                      <a:pt x="374" y="165"/>
                    </a:lnTo>
                    <a:lnTo>
                      <a:pt x="374" y="167"/>
                    </a:lnTo>
                    <a:lnTo>
                      <a:pt x="376" y="167"/>
                    </a:lnTo>
                    <a:lnTo>
                      <a:pt x="376" y="170"/>
                    </a:lnTo>
                    <a:lnTo>
                      <a:pt x="379" y="170"/>
                    </a:lnTo>
                    <a:lnTo>
                      <a:pt x="381" y="170"/>
                    </a:lnTo>
                    <a:lnTo>
                      <a:pt x="381" y="172"/>
                    </a:lnTo>
                    <a:lnTo>
                      <a:pt x="384" y="172"/>
                    </a:lnTo>
                    <a:lnTo>
                      <a:pt x="387" y="172"/>
                    </a:lnTo>
                    <a:lnTo>
                      <a:pt x="387" y="170"/>
                    </a:lnTo>
                    <a:lnTo>
                      <a:pt x="389" y="170"/>
                    </a:lnTo>
                    <a:lnTo>
                      <a:pt x="389" y="172"/>
                    </a:lnTo>
                    <a:lnTo>
                      <a:pt x="392" y="172"/>
                    </a:lnTo>
                    <a:lnTo>
                      <a:pt x="392" y="170"/>
                    </a:lnTo>
                    <a:lnTo>
                      <a:pt x="394" y="170"/>
                    </a:lnTo>
                    <a:lnTo>
                      <a:pt x="397" y="170"/>
                    </a:lnTo>
                    <a:lnTo>
                      <a:pt x="397" y="167"/>
                    </a:lnTo>
                    <a:lnTo>
                      <a:pt x="400" y="167"/>
                    </a:lnTo>
                    <a:lnTo>
                      <a:pt x="402" y="167"/>
                    </a:lnTo>
                    <a:lnTo>
                      <a:pt x="402" y="165"/>
                    </a:lnTo>
                    <a:lnTo>
                      <a:pt x="405" y="165"/>
                    </a:lnTo>
                    <a:lnTo>
                      <a:pt x="405" y="162"/>
                    </a:lnTo>
                    <a:lnTo>
                      <a:pt x="408" y="162"/>
                    </a:lnTo>
                    <a:lnTo>
                      <a:pt x="410" y="162"/>
                    </a:lnTo>
                    <a:lnTo>
                      <a:pt x="413" y="159"/>
                    </a:lnTo>
                    <a:lnTo>
                      <a:pt x="415" y="159"/>
                    </a:lnTo>
                    <a:lnTo>
                      <a:pt x="415" y="157"/>
                    </a:lnTo>
                    <a:lnTo>
                      <a:pt x="418" y="154"/>
                    </a:lnTo>
                    <a:lnTo>
                      <a:pt x="418" y="151"/>
                    </a:lnTo>
                    <a:lnTo>
                      <a:pt x="421" y="151"/>
                    </a:lnTo>
                    <a:lnTo>
                      <a:pt x="421" y="149"/>
                    </a:lnTo>
                    <a:lnTo>
                      <a:pt x="423" y="149"/>
                    </a:lnTo>
                    <a:lnTo>
                      <a:pt x="423" y="146"/>
                    </a:lnTo>
                    <a:lnTo>
                      <a:pt x="426" y="146"/>
                    </a:lnTo>
                    <a:lnTo>
                      <a:pt x="426" y="144"/>
                    </a:lnTo>
                    <a:lnTo>
                      <a:pt x="426" y="141"/>
                    </a:lnTo>
                    <a:lnTo>
                      <a:pt x="428" y="141"/>
                    </a:lnTo>
                    <a:lnTo>
                      <a:pt x="431" y="138"/>
                    </a:lnTo>
                    <a:lnTo>
                      <a:pt x="434" y="138"/>
                    </a:lnTo>
                    <a:lnTo>
                      <a:pt x="431" y="138"/>
                    </a:lnTo>
                    <a:lnTo>
                      <a:pt x="431" y="136"/>
                    </a:lnTo>
                    <a:lnTo>
                      <a:pt x="431" y="133"/>
                    </a:lnTo>
                    <a:lnTo>
                      <a:pt x="434" y="133"/>
                    </a:lnTo>
                    <a:lnTo>
                      <a:pt x="436" y="133"/>
                    </a:lnTo>
                    <a:lnTo>
                      <a:pt x="436" y="131"/>
                    </a:lnTo>
                    <a:lnTo>
                      <a:pt x="439" y="131"/>
                    </a:lnTo>
                    <a:lnTo>
                      <a:pt x="439" y="128"/>
                    </a:lnTo>
                    <a:lnTo>
                      <a:pt x="439" y="125"/>
                    </a:lnTo>
                    <a:lnTo>
                      <a:pt x="441" y="125"/>
                    </a:lnTo>
                    <a:lnTo>
                      <a:pt x="441" y="123"/>
                    </a:lnTo>
                    <a:lnTo>
                      <a:pt x="444" y="120"/>
                    </a:lnTo>
                    <a:lnTo>
                      <a:pt x="447" y="118"/>
                    </a:lnTo>
                    <a:lnTo>
                      <a:pt x="455" y="112"/>
                    </a:lnTo>
                    <a:lnTo>
                      <a:pt x="457" y="110"/>
                    </a:lnTo>
                    <a:lnTo>
                      <a:pt x="460" y="104"/>
                    </a:lnTo>
                    <a:lnTo>
                      <a:pt x="460" y="102"/>
                    </a:lnTo>
                    <a:lnTo>
                      <a:pt x="462" y="102"/>
                    </a:lnTo>
                    <a:lnTo>
                      <a:pt x="465" y="102"/>
                    </a:lnTo>
                    <a:lnTo>
                      <a:pt x="465" y="99"/>
                    </a:lnTo>
                    <a:lnTo>
                      <a:pt x="468" y="99"/>
                    </a:lnTo>
                    <a:lnTo>
                      <a:pt x="470" y="99"/>
                    </a:lnTo>
                    <a:lnTo>
                      <a:pt x="473" y="99"/>
                    </a:lnTo>
                    <a:lnTo>
                      <a:pt x="475" y="97"/>
                    </a:lnTo>
                    <a:lnTo>
                      <a:pt x="478" y="97"/>
                    </a:lnTo>
                    <a:lnTo>
                      <a:pt x="481" y="97"/>
                    </a:lnTo>
                    <a:lnTo>
                      <a:pt x="486" y="99"/>
                    </a:lnTo>
                    <a:lnTo>
                      <a:pt x="488" y="99"/>
                    </a:lnTo>
                    <a:lnTo>
                      <a:pt x="491" y="99"/>
                    </a:lnTo>
                    <a:lnTo>
                      <a:pt x="494" y="99"/>
                    </a:lnTo>
                    <a:lnTo>
                      <a:pt x="496" y="97"/>
                    </a:lnTo>
                    <a:lnTo>
                      <a:pt x="496" y="99"/>
                    </a:lnTo>
                    <a:lnTo>
                      <a:pt x="499" y="102"/>
                    </a:lnTo>
                    <a:lnTo>
                      <a:pt x="501" y="102"/>
                    </a:lnTo>
                    <a:lnTo>
                      <a:pt x="501" y="104"/>
                    </a:lnTo>
                    <a:lnTo>
                      <a:pt x="504" y="104"/>
                    </a:lnTo>
                    <a:lnTo>
                      <a:pt x="504" y="110"/>
                    </a:lnTo>
                    <a:lnTo>
                      <a:pt x="504" y="112"/>
                    </a:lnTo>
                    <a:lnTo>
                      <a:pt x="504" y="115"/>
                    </a:lnTo>
                    <a:lnTo>
                      <a:pt x="509" y="118"/>
                    </a:lnTo>
                    <a:lnTo>
                      <a:pt x="512" y="120"/>
                    </a:lnTo>
                    <a:lnTo>
                      <a:pt x="515" y="123"/>
                    </a:lnTo>
                    <a:lnTo>
                      <a:pt x="517" y="123"/>
                    </a:lnTo>
                    <a:lnTo>
                      <a:pt x="517" y="120"/>
                    </a:lnTo>
                    <a:lnTo>
                      <a:pt x="520" y="118"/>
                    </a:lnTo>
                    <a:lnTo>
                      <a:pt x="517" y="118"/>
                    </a:lnTo>
                    <a:lnTo>
                      <a:pt x="517" y="115"/>
                    </a:lnTo>
                    <a:lnTo>
                      <a:pt x="520" y="110"/>
                    </a:lnTo>
                    <a:lnTo>
                      <a:pt x="522" y="110"/>
                    </a:lnTo>
                    <a:lnTo>
                      <a:pt x="525" y="110"/>
                    </a:lnTo>
                    <a:lnTo>
                      <a:pt x="528" y="110"/>
                    </a:lnTo>
                    <a:lnTo>
                      <a:pt x="528" y="112"/>
                    </a:lnTo>
                    <a:lnTo>
                      <a:pt x="530" y="112"/>
                    </a:lnTo>
                    <a:lnTo>
                      <a:pt x="530" y="115"/>
                    </a:lnTo>
                    <a:lnTo>
                      <a:pt x="533" y="115"/>
                    </a:lnTo>
                    <a:lnTo>
                      <a:pt x="535" y="118"/>
                    </a:lnTo>
                    <a:lnTo>
                      <a:pt x="541" y="115"/>
                    </a:lnTo>
                    <a:lnTo>
                      <a:pt x="543" y="115"/>
                    </a:lnTo>
                    <a:lnTo>
                      <a:pt x="546" y="112"/>
                    </a:lnTo>
                    <a:lnTo>
                      <a:pt x="548" y="110"/>
                    </a:lnTo>
                    <a:lnTo>
                      <a:pt x="551" y="107"/>
                    </a:lnTo>
                    <a:lnTo>
                      <a:pt x="556" y="107"/>
                    </a:lnTo>
                    <a:lnTo>
                      <a:pt x="559" y="107"/>
                    </a:lnTo>
                    <a:lnTo>
                      <a:pt x="559" y="104"/>
                    </a:lnTo>
                    <a:lnTo>
                      <a:pt x="562" y="104"/>
                    </a:lnTo>
                    <a:lnTo>
                      <a:pt x="564" y="104"/>
                    </a:lnTo>
                    <a:lnTo>
                      <a:pt x="564" y="102"/>
                    </a:lnTo>
                    <a:lnTo>
                      <a:pt x="567" y="102"/>
                    </a:lnTo>
                    <a:lnTo>
                      <a:pt x="567" y="99"/>
                    </a:lnTo>
                    <a:lnTo>
                      <a:pt x="567" y="97"/>
                    </a:lnTo>
                    <a:lnTo>
                      <a:pt x="567" y="94"/>
                    </a:lnTo>
                    <a:lnTo>
                      <a:pt x="567" y="91"/>
                    </a:lnTo>
                    <a:lnTo>
                      <a:pt x="569" y="91"/>
                    </a:lnTo>
                    <a:lnTo>
                      <a:pt x="572" y="89"/>
                    </a:lnTo>
                    <a:lnTo>
                      <a:pt x="575" y="89"/>
                    </a:lnTo>
                    <a:lnTo>
                      <a:pt x="580" y="89"/>
                    </a:lnTo>
                    <a:lnTo>
                      <a:pt x="582" y="89"/>
                    </a:lnTo>
                    <a:lnTo>
                      <a:pt x="582" y="86"/>
                    </a:lnTo>
                    <a:lnTo>
                      <a:pt x="585" y="86"/>
                    </a:lnTo>
                    <a:lnTo>
                      <a:pt x="588" y="84"/>
                    </a:lnTo>
                    <a:lnTo>
                      <a:pt x="590" y="76"/>
                    </a:lnTo>
                    <a:lnTo>
                      <a:pt x="593" y="73"/>
                    </a:lnTo>
                    <a:lnTo>
                      <a:pt x="595" y="73"/>
                    </a:lnTo>
                    <a:lnTo>
                      <a:pt x="598" y="73"/>
                    </a:lnTo>
                    <a:lnTo>
                      <a:pt x="598" y="71"/>
                    </a:lnTo>
                    <a:lnTo>
                      <a:pt x="601" y="71"/>
                    </a:lnTo>
                    <a:lnTo>
                      <a:pt x="603" y="71"/>
                    </a:lnTo>
                    <a:lnTo>
                      <a:pt x="603" y="68"/>
                    </a:lnTo>
                    <a:lnTo>
                      <a:pt x="601" y="65"/>
                    </a:lnTo>
                    <a:lnTo>
                      <a:pt x="601" y="63"/>
                    </a:lnTo>
                    <a:lnTo>
                      <a:pt x="601" y="60"/>
                    </a:lnTo>
                    <a:lnTo>
                      <a:pt x="603" y="60"/>
                    </a:lnTo>
                    <a:lnTo>
                      <a:pt x="603" y="57"/>
                    </a:lnTo>
                    <a:lnTo>
                      <a:pt x="606" y="57"/>
                    </a:lnTo>
                    <a:lnTo>
                      <a:pt x="609" y="57"/>
                    </a:lnTo>
                    <a:lnTo>
                      <a:pt x="609" y="60"/>
                    </a:lnTo>
                    <a:lnTo>
                      <a:pt x="611" y="60"/>
                    </a:lnTo>
                    <a:lnTo>
                      <a:pt x="614" y="60"/>
                    </a:lnTo>
                    <a:lnTo>
                      <a:pt x="616" y="60"/>
                    </a:lnTo>
                    <a:lnTo>
                      <a:pt x="619" y="60"/>
                    </a:lnTo>
                    <a:lnTo>
                      <a:pt x="622" y="63"/>
                    </a:lnTo>
                    <a:lnTo>
                      <a:pt x="624" y="63"/>
                    </a:lnTo>
                    <a:lnTo>
                      <a:pt x="627" y="65"/>
                    </a:lnTo>
                    <a:lnTo>
                      <a:pt x="629" y="65"/>
                    </a:lnTo>
                    <a:lnTo>
                      <a:pt x="632" y="65"/>
                    </a:lnTo>
                    <a:lnTo>
                      <a:pt x="635" y="65"/>
                    </a:lnTo>
                    <a:lnTo>
                      <a:pt x="637" y="65"/>
                    </a:lnTo>
                    <a:lnTo>
                      <a:pt x="640" y="65"/>
                    </a:lnTo>
                    <a:lnTo>
                      <a:pt x="642" y="65"/>
                    </a:lnTo>
                    <a:lnTo>
                      <a:pt x="648" y="65"/>
                    </a:lnTo>
                    <a:lnTo>
                      <a:pt x="650" y="65"/>
                    </a:lnTo>
                    <a:lnTo>
                      <a:pt x="655" y="65"/>
                    </a:lnTo>
                    <a:lnTo>
                      <a:pt x="655" y="63"/>
                    </a:lnTo>
                    <a:lnTo>
                      <a:pt x="655" y="60"/>
                    </a:lnTo>
                    <a:lnTo>
                      <a:pt x="655" y="57"/>
                    </a:lnTo>
                    <a:lnTo>
                      <a:pt x="655" y="55"/>
                    </a:lnTo>
                    <a:lnTo>
                      <a:pt x="661" y="50"/>
                    </a:lnTo>
                    <a:lnTo>
                      <a:pt x="663" y="50"/>
                    </a:lnTo>
                    <a:lnTo>
                      <a:pt x="666" y="52"/>
                    </a:lnTo>
                    <a:lnTo>
                      <a:pt x="666" y="50"/>
                    </a:lnTo>
                    <a:lnTo>
                      <a:pt x="663" y="47"/>
                    </a:lnTo>
                    <a:lnTo>
                      <a:pt x="661" y="47"/>
                    </a:lnTo>
                    <a:lnTo>
                      <a:pt x="658" y="50"/>
                    </a:lnTo>
                    <a:lnTo>
                      <a:pt x="658" y="47"/>
                    </a:lnTo>
                    <a:lnTo>
                      <a:pt x="661" y="47"/>
                    </a:lnTo>
                    <a:lnTo>
                      <a:pt x="661" y="44"/>
                    </a:lnTo>
                    <a:lnTo>
                      <a:pt x="661" y="42"/>
                    </a:lnTo>
                    <a:lnTo>
                      <a:pt x="663" y="42"/>
                    </a:lnTo>
                    <a:lnTo>
                      <a:pt x="666" y="42"/>
                    </a:lnTo>
                    <a:lnTo>
                      <a:pt x="666" y="39"/>
                    </a:lnTo>
                    <a:lnTo>
                      <a:pt x="658" y="39"/>
                    </a:lnTo>
                    <a:lnTo>
                      <a:pt x="658" y="37"/>
                    </a:lnTo>
                    <a:lnTo>
                      <a:pt x="661" y="37"/>
                    </a:lnTo>
                    <a:lnTo>
                      <a:pt x="663" y="37"/>
                    </a:lnTo>
                    <a:lnTo>
                      <a:pt x="666" y="34"/>
                    </a:lnTo>
                    <a:lnTo>
                      <a:pt x="666" y="31"/>
                    </a:lnTo>
                    <a:lnTo>
                      <a:pt x="669" y="29"/>
                    </a:lnTo>
                    <a:lnTo>
                      <a:pt x="671" y="29"/>
                    </a:lnTo>
                    <a:lnTo>
                      <a:pt x="671" y="26"/>
                    </a:lnTo>
                    <a:lnTo>
                      <a:pt x="671" y="24"/>
                    </a:lnTo>
                    <a:lnTo>
                      <a:pt x="674" y="21"/>
                    </a:lnTo>
                    <a:lnTo>
                      <a:pt x="676" y="18"/>
                    </a:lnTo>
                    <a:lnTo>
                      <a:pt x="684" y="18"/>
                    </a:lnTo>
                    <a:lnTo>
                      <a:pt x="689" y="16"/>
                    </a:lnTo>
                    <a:lnTo>
                      <a:pt x="695" y="16"/>
                    </a:lnTo>
                    <a:lnTo>
                      <a:pt x="697" y="13"/>
                    </a:lnTo>
                    <a:lnTo>
                      <a:pt x="700" y="13"/>
                    </a:lnTo>
                    <a:lnTo>
                      <a:pt x="702" y="10"/>
                    </a:lnTo>
                    <a:lnTo>
                      <a:pt x="705" y="10"/>
                    </a:lnTo>
                    <a:lnTo>
                      <a:pt x="710" y="10"/>
                    </a:lnTo>
                    <a:lnTo>
                      <a:pt x="718" y="10"/>
                    </a:lnTo>
                    <a:lnTo>
                      <a:pt x="729" y="13"/>
                    </a:lnTo>
                    <a:lnTo>
                      <a:pt x="734" y="10"/>
                    </a:lnTo>
                    <a:lnTo>
                      <a:pt x="736" y="10"/>
                    </a:lnTo>
                    <a:lnTo>
                      <a:pt x="739" y="8"/>
                    </a:lnTo>
                    <a:lnTo>
                      <a:pt x="744" y="5"/>
                    </a:lnTo>
                    <a:lnTo>
                      <a:pt x="749" y="0"/>
                    </a:lnTo>
                    <a:lnTo>
                      <a:pt x="757" y="0"/>
                    </a:lnTo>
                    <a:lnTo>
                      <a:pt x="765" y="0"/>
                    </a:lnTo>
                    <a:lnTo>
                      <a:pt x="770" y="0"/>
                    </a:lnTo>
                    <a:lnTo>
                      <a:pt x="778" y="3"/>
                    </a:lnTo>
                    <a:lnTo>
                      <a:pt x="786" y="3"/>
                    </a:lnTo>
                    <a:lnTo>
                      <a:pt x="794" y="5"/>
                    </a:lnTo>
                    <a:lnTo>
                      <a:pt x="799" y="8"/>
                    </a:lnTo>
                    <a:lnTo>
                      <a:pt x="807" y="10"/>
                    </a:lnTo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119" name="Freeform 283"/>
              <p:cNvSpPr>
                <a:spLocks/>
              </p:cNvSpPr>
              <p:nvPr/>
            </p:nvSpPr>
            <p:spPr bwMode="auto">
              <a:xfrm>
                <a:off x="2373" y="2069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3 h 3"/>
                  <a:gd name="T4" fmla="*/ 3 w 3"/>
                  <a:gd name="T5" fmla="*/ 3 h 3"/>
                  <a:gd name="T6" fmla="*/ 3 w 3"/>
                  <a:gd name="T7" fmla="*/ 3 h 3"/>
                  <a:gd name="T8" fmla="*/ 0 w 3"/>
                  <a:gd name="T9" fmla="*/ 3 h 3"/>
                  <a:gd name="T10" fmla="*/ 0 w 3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0" y="3"/>
                    </a:lnTo>
                    <a:lnTo>
                      <a:pt x="0" y="0"/>
                    </a:lnTo>
                  </a:path>
                </a:pathLst>
              </a:cu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122" name="Freeform 286"/>
              <p:cNvSpPr>
                <a:spLocks/>
              </p:cNvSpPr>
              <p:nvPr/>
            </p:nvSpPr>
            <p:spPr bwMode="auto">
              <a:xfrm>
                <a:off x="2919" y="612"/>
                <a:ext cx="36" cy="29"/>
              </a:xfrm>
              <a:custGeom>
                <a:avLst/>
                <a:gdLst>
                  <a:gd name="T0" fmla="*/ 36 w 36"/>
                  <a:gd name="T1" fmla="*/ 0 h 29"/>
                  <a:gd name="T2" fmla="*/ 36 w 36"/>
                  <a:gd name="T3" fmla="*/ 2 h 29"/>
                  <a:gd name="T4" fmla="*/ 36 w 36"/>
                  <a:gd name="T5" fmla="*/ 5 h 29"/>
                  <a:gd name="T6" fmla="*/ 34 w 36"/>
                  <a:gd name="T7" fmla="*/ 5 h 29"/>
                  <a:gd name="T8" fmla="*/ 34 w 36"/>
                  <a:gd name="T9" fmla="*/ 8 h 29"/>
                  <a:gd name="T10" fmla="*/ 34 w 36"/>
                  <a:gd name="T11" fmla="*/ 10 h 29"/>
                  <a:gd name="T12" fmla="*/ 31 w 36"/>
                  <a:gd name="T13" fmla="*/ 10 h 29"/>
                  <a:gd name="T14" fmla="*/ 31 w 36"/>
                  <a:gd name="T15" fmla="*/ 13 h 29"/>
                  <a:gd name="T16" fmla="*/ 28 w 36"/>
                  <a:gd name="T17" fmla="*/ 16 h 29"/>
                  <a:gd name="T18" fmla="*/ 28 w 36"/>
                  <a:gd name="T19" fmla="*/ 18 h 29"/>
                  <a:gd name="T20" fmla="*/ 26 w 36"/>
                  <a:gd name="T21" fmla="*/ 18 h 29"/>
                  <a:gd name="T22" fmla="*/ 26 w 36"/>
                  <a:gd name="T23" fmla="*/ 21 h 29"/>
                  <a:gd name="T24" fmla="*/ 23 w 36"/>
                  <a:gd name="T25" fmla="*/ 21 h 29"/>
                  <a:gd name="T26" fmla="*/ 23 w 36"/>
                  <a:gd name="T27" fmla="*/ 23 h 29"/>
                  <a:gd name="T28" fmla="*/ 20 w 36"/>
                  <a:gd name="T29" fmla="*/ 23 h 29"/>
                  <a:gd name="T30" fmla="*/ 20 w 36"/>
                  <a:gd name="T31" fmla="*/ 26 h 29"/>
                  <a:gd name="T32" fmla="*/ 18 w 36"/>
                  <a:gd name="T33" fmla="*/ 26 h 29"/>
                  <a:gd name="T34" fmla="*/ 15 w 36"/>
                  <a:gd name="T35" fmla="*/ 26 h 29"/>
                  <a:gd name="T36" fmla="*/ 15 w 36"/>
                  <a:gd name="T37" fmla="*/ 29 h 29"/>
                  <a:gd name="T38" fmla="*/ 13 w 36"/>
                  <a:gd name="T39" fmla="*/ 29 h 29"/>
                  <a:gd name="T40" fmla="*/ 10 w 36"/>
                  <a:gd name="T41" fmla="*/ 29 h 29"/>
                  <a:gd name="T42" fmla="*/ 7 w 36"/>
                  <a:gd name="T43" fmla="*/ 26 h 29"/>
                  <a:gd name="T44" fmla="*/ 5 w 36"/>
                  <a:gd name="T45" fmla="*/ 23 h 29"/>
                  <a:gd name="T46" fmla="*/ 2 w 36"/>
                  <a:gd name="T47" fmla="*/ 21 h 29"/>
                  <a:gd name="T48" fmla="*/ 2 w 36"/>
                  <a:gd name="T49" fmla="*/ 18 h 29"/>
                  <a:gd name="T50" fmla="*/ 0 w 36"/>
                  <a:gd name="T51" fmla="*/ 16 h 29"/>
                  <a:gd name="T52" fmla="*/ 0 w 36"/>
                  <a:gd name="T53" fmla="*/ 13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36" h="29">
                    <a:moveTo>
                      <a:pt x="36" y="0"/>
                    </a:moveTo>
                    <a:lnTo>
                      <a:pt x="36" y="2"/>
                    </a:lnTo>
                    <a:lnTo>
                      <a:pt x="36" y="5"/>
                    </a:lnTo>
                    <a:lnTo>
                      <a:pt x="34" y="5"/>
                    </a:lnTo>
                    <a:lnTo>
                      <a:pt x="34" y="8"/>
                    </a:lnTo>
                    <a:lnTo>
                      <a:pt x="34" y="10"/>
                    </a:lnTo>
                    <a:lnTo>
                      <a:pt x="31" y="10"/>
                    </a:lnTo>
                    <a:lnTo>
                      <a:pt x="31" y="13"/>
                    </a:lnTo>
                    <a:lnTo>
                      <a:pt x="28" y="16"/>
                    </a:lnTo>
                    <a:lnTo>
                      <a:pt x="28" y="18"/>
                    </a:lnTo>
                    <a:lnTo>
                      <a:pt x="26" y="18"/>
                    </a:lnTo>
                    <a:lnTo>
                      <a:pt x="26" y="21"/>
                    </a:lnTo>
                    <a:lnTo>
                      <a:pt x="23" y="21"/>
                    </a:lnTo>
                    <a:lnTo>
                      <a:pt x="23" y="23"/>
                    </a:lnTo>
                    <a:lnTo>
                      <a:pt x="20" y="23"/>
                    </a:lnTo>
                    <a:lnTo>
                      <a:pt x="20" y="26"/>
                    </a:lnTo>
                    <a:lnTo>
                      <a:pt x="18" y="26"/>
                    </a:lnTo>
                    <a:lnTo>
                      <a:pt x="15" y="26"/>
                    </a:lnTo>
                    <a:lnTo>
                      <a:pt x="15" y="29"/>
                    </a:lnTo>
                    <a:lnTo>
                      <a:pt x="13" y="29"/>
                    </a:lnTo>
                    <a:lnTo>
                      <a:pt x="10" y="29"/>
                    </a:lnTo>
                    <a:lnTo>
                      <a:pt x="7" y="26"/>
                    </a:lnTo>
                    <a:lnTo>
                      <a:pt x="5" y="23"/>
                    </a:lnTo>
                    <a:lnTo>
                      <a:pt x="2" y="21"/>
                    </a:lnTo>
                    <a:lnTo>
                      <a:pt x="2" y="18"/>
                    </a:lnTo>
                    <a:lnTo>
                      <a:pt x="0" y="16"/>
                    </a:lnTo>
                    <a:lnTo>
                      <a:pt x="0" y="13"/>
                    </a:lnTo>
                  </a:path>
                </a:pathLst>
              </a:cu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123" name="Freeform 287"/>
              <p:cNvSpPr>
                <a:spLocks/>
              </p:cNvSpPr>
              <p:nvPr/>
            </p:nvSpPr>
            <p:spPr bwMode="auto">
              <a:xfrm>
                <a:off x="5033" y="722"/>
                <a:ext cx="13" cy="10"/>
              </a:xfrm>
              <a:custGeom>
                <a:avLst/>
                <a:gdLst>
                  <a:gd name="T0" fmla="*/ 0 w 13"/>
                  <a:gd name="T1" fmla="*/ 10 h 10"/>
                  <a:gd name="T2" fmla="*/ 0 w 13"/>
                  <a:gd name="T3" fmla="*/ 10 h 10"/>
                  <a:gd name="T4" fmla="*/ 5 w 13"/>
                  <a:gd name="T5" fmla="*/ 10 h 10"/>
                  <a:gd name="T6" fmla="*/ 13 w 13"/>
                  <a:gd name="T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0">
                    <a:moveTo>
                      <a:pt x="0" y="10"/>
                    </a:moveTo>
                    <a:lnTo>
                      <a:pt x="0" y="10"/>
                    </a:lnTo>
                    <a:lnTo>
                      <a:pt x="5" y="10"/>
                    </a:lnTo>
                    <a:lnTo>
                      <a:pt x="13" y="0"/>
                    </a:lnTo>
                  </a:path>
                </a:pathLst>
              </a:cu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157" name="Line 321"/>
              <p:cNvSpPr>
                <a:spLocks noChangeShapeType="1"/>
              </p:cNvSpPr>
              <p:nvPr/>
            </p:nvSpPr>
            <p:spPr bwMode="auto">
              <a:xfrm flipH="1">
                <a:off x="3138" y="2088"/>
                <a:ext cx="10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162" name="Line 326"/>
              <p:cNvSpPr>
                <a:spLocks noChangeShapeType="1"/>
              </p:cNvSpPr>
              <p:nvPr/>
            </p:nvSpPr>
            <p:spPr bwMode="auto">
              <a:xfrm flipV="1">
                <a:off x="3623" y="2798"/>
                <a:ext cx="0" cy="8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212" name="Rectangle 392"/>
              <p:cNvSpPr>
                <a:spLocks noChangeArrowheads="1"/>
              </p:cNvSpPr>
              <p:nvPr/>
            </p:nvSpPr>
            <p:spPr bwMode="auto">
              <a:xfrm>
                <a:off x="220" y="560"/>
                <a:ext cx="188" cy="2"/>
              </a:xfrm>
              <a:prstGeom prst="rect">
                <a:avLst/>
              </a:prstGeom>
              <a:solidFill>
                <a:srgbClr val="FA94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</p:grpSp>
        <p:sp>
          <p:nvSpPr>
            <p:cNvPr id="19" name="Rectangle 426"/>
            <p:cNvSpPr>
              <a:spLocks noChangeArrowheads="1"/>
            </p:cNvSpPr>
            <p:nvPr/>
          </p:nvSpPr>
          <p:spPr bwMode="auto">
            <a:xfrm>
              <a:off x="220" y="633"/>
              <a:ext cx="188" cy="2"/>
            </a:xfrm>
            <a:prstGeom prst="rect">
              <a:avLst/>
            </a:prstGeom>
            <a:solidFill>
              <a:srgbClr val="FFC4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800" kern="1200">
                <a:solidFill>
                  <a:prstClr val="black"/>
                </a:solidFill>
                <a:latin typeface="Century Gothic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463639885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5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4"/>
          <p:cNvGrpSpPr>
            <a:grpSpLocks noChangeAspect="1"/>
          </p:cNvGrpSpPr>
          <p:nvPr userDrawn="1"/>
        </p:nvGrpSpPr>
        <p:grpSpPr bwMode="auto">
          <a:xfrm>
            <a:off x="0" y="656692"/>
            <a:ext cx="8252920" cy="5810494"/>
            <a:chOff x="220" y="251"/>
            <a:chExt cx="5724" cy="3720"/>
          </a:xfrm>
        </p:grpSpPr>
        <p:grpSp>
          <p:nvGrpSpPr>
            <p:cNvPr id="3" name="Group 205"/>
            <p:cNvGrpSpPr>
              <a:grpSpLocks/>
            </p:cNvGrpSpPr>
            <p:nvPr/>
          </p:nvGrpSpPr>
          <p:grpSpPr bwMode="auto">
            <a:xfrm>
              <a:off x="804" y="251"/>
              <a:ext cx="4834" cy="3720"/>
              <a:chOff x="804" y="251"/>
              <a:chExt cx="4834" cy="3720"/>
            </a:xfrm>
          </p:grpSpPr>
          <p:sp>
            <p:nvSpPr>
              <p:cNvPr id="222" name="Freeform 12"/>
              <p:cNvSpPr>
                <a:spLocks noEditPoints="1"/>
              </p:cNvSpPr>
              <p:nvPr/>
            </p:nvSpPr>
            <p:spPr bwMode="auto">
              <a:xfrm>
                <a:off x="3140" y="2722"/>
                <a:ext cx="489" cy="350"/>
              </a:xfrm>
              <a:custGeom>
                <a:avLst/>
                <a:gdLst>
                  <a:gd name="T0" fmla="*/ 29 w 489"/>
                  <a:gd name="T1" fmla="*/ 45 h 350"/>
                  <a:gd name="T2" fmla="*/ 40 w 489"/>
                  <a:gd name="T3" fmla="*/ 55 h 350"/>
                  <a:gd name="T4" fmla="*/ 32 w 489"/>
                  <a:gd name="T5" fmla="*/ 66 h 350"/>
                  <a:gd name="T6" fmla="*/ 21 w 489"/>
                  <a:gd name="T7" fmla="*/ 66 h 350"/>
                  <a:gd name="T8" fmla="*/ 8 w 489"/>
                  <a:gd name="T9" fmla="*/ 71 h 350"/>
                  <a:gd name="T10" fmla="*/ 3 w 489"/>
                  <a:gd name="T11" fmla="*/ 60 h 350"/>
                  <a:gd name="T12" fmla="*/ 8 w 489"/>
                  <a:gd name="T13" fmla="*/ 45 h 350"/>
                  <a:gd name="T14" fmla="*/ 14 w 489"/>
                  <a:gd name="T15" fmla="*/ 40 h 350"/>
                  <a:gd name="T16" fmla="*/ 58 w 489"/>
                  <a:gd name="T17" fmla="*/ 50 h 350"/>
                  <a:gd name="T18" fmla="*/ 50 w 489"/>
                  <a:gd name="T19" fmla="*/ 53 h 350"/>
                  <a:gd name="T20" fmla="*/ 50 w 489"/>
                  <a:gd name="T21" fmla="*/ 42 h 350"/>
                  <a:gd name="T22" fmla="*/ 306 w 489"/>
                  <a:gd name="T23" fmla="*/ 3 h 350"/>
                  <a:gd name="T24" fmla="*/ 345 w 489"/>
                  <a:gd name="T25" fmla="*/ 21 h 350"/>
                  <a:gd name="T26" fmla="*/ 345 w 489"/>
                  <a:gd name="T27" fmla="*/ 6 h 350"/>
                  <a:gd name="T28" fmla="*/ 355 w 489"/>
                  <a:gd name="T29" fmla="*/ 21 h 350"/>
                  <a:gd name="T30" fmla="*/ 376 w 489"/>
                  <a:gd name="T31" fmla="*/ 21 h 350"/>
                  <a:gd name="T32" fmla="*/ 397 w 489"/>
                  <a:gd name="T33" fmla="*/ 19 h 350"/>
                  <a:gd name="T34" fmla="*/ 413 w 489"/>
                  <a:gd name="T35" fmla="*/ 29 h 350"/>
                  <a:gd name="T36" fmla="*/ 429 w 489"/>
                  <a:gd name="T37" fmla="*/ 40 h 350"/>
                  <a:gd name="T38" fmla="*/ 418 w 489"/>
                  <a:gd name="T39" fmla="*/ 55 h 350"/>
                  <a:gd name="T40" fmla="*/ 421 w 489"/>
                  <a:gd name="T41" fmla="*/ 60 h 350"/>
                  <a:gd name="T42" fmla="*/ 426 w 489"/>
                  <a:gd name="T43" fmla="*/ 68 h 350"/>
                  <a:gd name="T44" fmla="*/ 442 w 489"/>
                  <a:gd name="T45" fmla="*/ 71 h 350"/>
                  <a:gd name="T46" fmla="*/ 486 w 489"/>
                  <a:gd name="T47" fmla="*/ 89 h 350"/>
                  <a:gd name="T48" fmla="*/ 481 w 489"/>
                  <a:gd name="T49" fmla="*/ 110 h 350"/>
                  <a:gd name="T50" fmla="*/ 478 w 489"/>
                  <a:gd name="T51" fmla="*/ 131 h 350"/>
                  <a:gd name="T52" fmla="*/ 470 w 489"/>
                  <a:gd name="T53" fmla="*/ 141 h 350"/>
                  <a:gd name="T54" fmla="*/ 465 w 489"/>
                  <a:gd name="T55" fmla="*/ 162 h 350"/>
                  <a:gd name="T56" fmla="*/ 478 w 489"/>
                  <a:gd name="T57" fmla="*/ 201 h 350"/>
                  <a:gd name="T58" fmla="*/ 468 w 489"/>
                  <a:gd name="T59" fmla="*/ 222 h 350"/>
                  <a:gd name="T60" fmla="*/ 470 w 489"/>
                  <a:gd name="T61" fmla="*/ 243 h 350"/>
                  <a:gd name="T62" fmla="*/ 460 w 489"/>
                  <a:gd name="T63" fmla="*/ 259 h 350"/>
                  <a:gd name="T64" fmla="*/ 452 w 489"/>
                  <a:gd name="T65" fmla="*/ 275 h 350"/>
                  <a:gd name="T66" fmla="*/ 436 w 489"/>
                  <a:gd name="T67" fmla="*/ 293 h 350"/>
                  <a:gd name="T68" fmla="*/ 376 w 489"/>
                  <a:gd name="T69" fmla="*/ 293 h 350"/>
                  <a:gd name="T70" fmla="*/ 371 w 489"/>
                  <a:gd name="T71" fmla="*/ 311 h 350"/>
                  <a:gd name="T72" fmla="*/ 363 w 489"/>
                  <a:gd name="T73" fmla="*/ 316 h 350"/>
                  <a:gd name="T74" fmla="*/ 350 w 489"/>
                  <a:gd name="T75" fmla="*/ 329 h 350"/>
                  <a:gd name="T76" fmla="*/ 332 w 489"/>
                  <a:gd name="T77" fmla="*/ 340 h 350"/>
                  <a:gd name="T78" fmla="*/ 314 w 489"/>
                  <a:gd name="T79" fmla="*/ 348 h 350"/>
                  <a:gd name="T80" fmla="*/ 298 w 489"/>
                  <a:gd name="T81" fmla="*/ 343 h 350"/>
                  <a:gd name="T82" fmla="*/ 298 w 489"/>
                  <a:gd name="T83" fmla="*/ 327 h 350"/>
                  <a:gd name="T84" fmla="*/ 306 w 489"/>
                  <a:gd name="T85" fmla="*/ 314 h 350"/>
                  <a:gd name="T86" fmla="*/ 298 w 489"/>
                  <a:gd name="T87" fmla="*/ 293 h 350"/>
                  <a:gd name="T88" fmla="*/ 280 w 489"/>
                  <a:gd name="T89" fmla="*/ 282 h 350"/>
                  <a:gd name="T90" fmla="*/ 194 w 489"/>
                  <a:gd name="T91" fmla="*/ 157 h 350"/>
                  <a:gd name="T92" fmla="*/ 149 w 489"/>
                  <a:gd name="T93" fmla="*/ 144 h 350"/>
                  <a:gd name="T94" fmla="*/ 126 w 489"/>
                  <a:gd name="T95" fmla="*/ 157 h 350"/>
                  <a:gd name="T96" fmla="*/ 97 w 489"/>
                  <a:gd name="T97" fmla="*/ 165 h 350"/>
                  <a:gd name="T98" fmla="*/ 76 w 489"/>
                  <a:gd name="T99" fmla="*/ 157 h 350"/>
                  <a:gd name="T100" fmla="*/ 55 w 489"/>
                  <a:gd name="T101" fmla="*/ 152 h 350"/>
                  <a:gd name="T102" fmla="*/ 47 w 489"/>
                  <a:gd name="T103" fmla="*/ 139 h 350"/>
                  <a:gd name="T104" fmla="*/ 50 w 489"/>
                  <a:gd name="T105" fmla="*/ 120 h 350"/>
                  <a:gd name="T106" fmla="*/ 50 w 489"/>
                  <a:gd name="T107" fmla="*/ 113 h 350"/>
                  <a:gd name="T108" fmla="*/ 61 w 489"/>
                  <a:gd name="T109" fmla="*/ 94 h 350"/>
                  <a:gd name="T110" fmla="*/ 89 w 489"/>
                  <a:gd name="T111" fmla="*/ 76 h 350"/>
                  <a:gd name="T112" fmla="*/ 105 w 489"/>
                  <a:gd name="T113" fmla="*/ 71 h 350"/>
                  <a:gd name="T114" fmla="*/ 126 w 489"/>
                  <a:gd name="T115" fmla="*/ 66 h 350"/>
                  <a:gd name="T116" fmla="*/ 139 w 489"/>
                  <a:gd name="T117" fmla="*/ 60 h 350"/>
                  <a:gd name="T118" fmla="*/ 170 w 489"/>
                  <a:gd name="T119" fmla="*/ 34 h 350"/>
                  <a:gd name="T120" fmla="*/ 204 w 489"/>
                  <a:gd name="T121" fmla="*/ 13 h 350"/>
                  <a:gd name="T122" fmla="*/ 225 w 489"/>
                  <a:gd name="T123" fmla="*/ 3 h 350"/>
                  <a:gd name="T124" fmla="*/ 235 w 489"/>
                  <a:gd name="T125" fmla="*/ 3 h 3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489" h="350">
                    <a:moveTo>
                      <a:pt x="16" y="40"/>
                    </a:moveTo>
                    <a:lnTo>
                      <a:pt x="19" y="40"/>
                    </a:lnTo>
                    <a:lnTo>
                      <a:pt x="21" y="40"/>
                    </a:lnTo>
                    <a:lnTo>
                      <a:pt x="24" y="40"/>
                    </a:lnTo>
                    <a:lnTo>
                      <a:pt x="24" y="42"/>
                    </a:lnTo>
                    <a:lnTo>
                      <a:pt x="24" y="40"/>
                    </a:lnTo>
                    <a:lnTo>
                      <a:pt x="24" y="42"/>
                    </a:lnTo>
                    <a:lnTo>
                      <a:pt x="27" y="42"/>
                    </a:lnTo>
                    <a:lnTo>
                      <a:pt x="27" y="45"/>
                    </a:lnTo>
                    <a:lnTo>
                      <a:pt x="29" y="45"/>
                    </a:lnTo>
                    <a:lnTo>
                      <a:pt x="32" y="45"/>
                    </a:lnTo>
                    <a:lnTo>
                      <a:pt x="34" y="45"/>
                    </a:lnTo>
                    <a:lnTo>
                      <a:pt x="34" y="47"/>
                    </a:lnTo>
                    <a:lnTo>
                      <a:pt x="37" y="47"/>
                    </a:lnTo>
                    <a:lnTo>
                      <a:pt x="34" y="47"/>
                    </a:lnTo>
                    <a:lnTo>
                      <a:pt x="37" y="47"/>
                    </a:lnTo>
                    <a:lnTo>
                      <a:pt x="37" y="50"/>
                    </a:lnTo>
                    <a:lnTo>
                      <a:pt x="37" y="53"/>
                    </a:lnTo>
                    <a:lnTo>
                      <a:pt x="40" y="53"/>
                    </a:lnTo>
                    <a:lnTo>
                      <a:pt x="40" y="55"/>
                    </a:lnTo>
                    <a:lnTo>
                      <a:pt x="40" y="58"/>
                    </a:lnTo>
                    <a:lnTo>
                      <a:pt x="40" y="60"/>
                    </a:lnTo>
                    <a:lnTo>
                      <a:pt x="37" y="60"/>
                    </a:lnTo>
                    <a:lnTo>
                      <a:pt x="37" y="63"/>
                    </a:lnTo>
                    <a:lnTo>
                      <a:pt x="34" y="63"/>
                    </a:lnTo>
                    <a:lnTo>
                      <a:pt x="32" y="63"/>
                    </a:lnTo>
                    <a:lnTo>
                      <a:pt x="32" y="66"/>
                    </a:lnTo>
                    <a:lnTo>
                      <a:pt x="32" y="63"/>
                    </a:lnTo>
                    <a:lnTo>
                      <a:pt x="29" y="66"/>
                    </a:lnTo>
                    <a:lnTo>
                      <a:pt x="32" y="66"/>
                    </a:lnTo>
                    <a:lnTo>
                      <a:pt x="29" y="66"/>
                    </a:lnTo>
                    <a:lnTo>
                      <a:pt x="29" y="63"/>
                    </a:lnTo>
                    <a:lnTo>
                      <a:pt x="27" y="63"/>
                    </a:lnTo>
                    <a:lnTo>
                      <a:pt x="27" y="66"/>
                    </a:lnTo>
                    <a:lnTo>
                      <a:pt x="27" y="63"/>
                    </a:lnTo>
                    <a:lnTo>
                      <a:pt x="27" y="66"/>
                    </a:lnTo>
                    <a:lnTo>
                      <a:pt x="24" y="66"/>
                    </a:lnTo>
                    <a:lnTo>
                      <a:pt x="21" y="66"/>
                    </a:lnTo>
                    <a:lnTo>
                      <a:pt x="21" y="63"/>
                    </a:lnTo>
                    <a:lnTo>
                      <a:pt x="21" y="66"/>
                    </a:lnTo>
                    <a:lnTo>
                      <a:pt x="21" y="63"/>
                    </a:lnTo>
                    <a:lnTo>
                      <a:pt x="19" y="63"/>
                    </a:lnTo>
                    <a:lnTo>
                      <a:pt x="16" y="63"/>
                    </a:lnTo>
                    <a:lnTo>
                      <a:pt x="16" y="66"/>
                    </a:lnTo>
                    <a:lnTo>
                      <a:pt x="16" y="68"/>
                    </a:lnTo>
                    <a:lnTo>
                      <a:pt x="14" y="66"/>
                    </a:lnTo>
                    <a:lnTo>
                      <a:pt x="14" y="68"/>
                    </a:lnTo>
                    <a:lnTo>
                      <a:pt x="11" y="68"/>
                    </a:lnTo>
                    <a:lnTo>
                      <a:pt x="8" y="68"/>
                    </a:lnTo>
                    <a:lnTo>
                      <a:pt x="8" y="71"/>
                    </a:lnTo>
                    <a:lnTo>
                      <a:pt x="6" y="71"/>
                    </a:lnTo>
                    <a:lnTo>
                      <a:pt x="6" y="68"/>
                    </a:lnTo>
                    <a:lnTo>
                      <a:pt x="3" y="68"/>
                    </a:lnTo>
                    <a:lnTo>
                      <a:pt x="3" y="66"/>
                    </a:lnTo>
                    <a:lnTo>
                      <a:pt x="0" y="66"/>
                    </a:lnTo>
                    <a:lnTo>
                      <a:pt x="3" y="63"/>
                    </a:lnTo>
                    <a:lnTo>
                      <a:pt x="0" y="63"/>
                    </a:lnTo>
                    <a:lnTo>
                      <a:pt x="3" y="60"/>
                    </a:lnTo>
                    <a:lnTo>
                      <a:pt x="0" y="60"/>
                    </a:lnTo>
                    <a:lnTo>
                      <a:pt x="3" y="60"/>
                    </a:lnTo>
                    <a:lnTo>
                      <a:pt x="0" y="60"/>
                    </a:lnTo>
                    <a:lnTo>
                      <a:pt x="3" y="60"/>
                    </a:lnTo>
                    <a:lnTo>
                      <a:pt x="3" y="58"/>
                    </a:lnTo>
                    <a:lnTo>
                      <a:pt x="3" y="55"/>
                    </a:lnTo>
                    <a:lnTo>
                      <a:pt x="3" y="53"/>
                    </a:lnTo>
                    <a:lnTo>
                      <a:pt x="3" y="50"/>
                    </a:lnTo>
                    <a:lnTo>
                      <a:pt x="3" y="47"/>
                    </a:lnTo>
                    <a:lnTo>
                      <a:pt x="6" y="47"/>
                    </a:lnTo>
                    <a:lnTo>
                      <a:pt x="6" y="45"/>
                    </a:lnTo>
                    <a:lnTo>
                      <a:pt x="8" y="45"/>
                    </a:lnTo>
                    <a:lnTo>
                      <a:pt x="8" y="42"/>
                    </a:lnTo>
                    <a:lnTo>
                      <a:pt x="8" y="45"/>
                    </a:lnTo>
                    <a:lnTo>
                      <a:pt x="8" y="42"/>
                    </a:lnTo>
                    <a:lnTo>
                      <a:pt x="11" y="42"/>
                    </a:lnTo>
                    <a:lnTo>
                      <a:pt x="11" y="40"/>
                    </a:lnTo>
                    <a:lnTo>
                      <a:pt x="11" y="42"/>
                    </a:lnTo>
                    <a:lnTo>
                      <a:pt x="11" y="40"/>
                    </a:lnTo>
                    <a:lnTo>
                      <a:pt x="14" y="40"/>
                    </a:lnTo>
                    <a:lnTo>
                      <a:pt x="14" y="42"/>
                    </a:lnTo>
                    <a:lnTo>
                      <a:pt x="14" y="40"/>
                    </a:lnTo>
                    <a:lnTo>
                      <a:pt x="16" y="40"/>
                    </a:lnTo>
                    <a:lnTo>
                      <a:pt x="19" y="40"/>
                    </a:lnTo>
                    <a:lnTo>
                      <a:pt x="16" y="40"/>
                    </a:lnTo>
                    <a:close/>
                    <a:moveTo>
                      <a:pt x="53" y="40"/>
                    </a:moveTo>
                    <a:lnTo>
                      <a:pt x="55" y="40"/>
                    </a:lnTo>
                    <a:lnTo>
                      <a:pt x="55" y="42"/>
                    </a:lnTo>
                    <a:lnTo>
                      <a:pt x="55" y="45"/>
                    </a:lnTo>
                    <a:lnTo>
                      <a:pt x="58" y="45"/>
                    </a:lnTo>
                    <a:lnTo>
                      <a:pt x="58" y="47"/>
                    </a:lnTo>
                    <a:lnTo>
                      <a:pt x="58" y="50"/>
                    </a:lnTo>
                    <a:lnTo>
                      <a:pt x="55" y="50"/>
                    </a:lnTo>
                    <a:lnTo>
                      <a:pt x="55" y="53"/>
                    </a:lnTo>
                    <a:lnTo>
                      <a:pt x="55" y="50"/>
                    </a:lnTo>
                    <a:lnTo>
                      <a:pt x="55" y="53"/>
                    </a:lnTo>
                    <a:lnTo>
                      <a:pt x="53" y="53"/>
                    </a:lnTo>
                    <a:lnTo>
                      <a:pt x="53" y="50"/>
                    </a:lnTo>
                    <a:lnTo>
                      <a:pt x="53" y="53"/>
                    </a:lnTo>
                    <a:lnTo>
                      <a:pt x="53" y="50"/>
                    </a:lnTo>
                    <a:lnTo>
                      <a:pt x="53" y="53"/>
                    </a:lnTo>
                    <a:lnTo>
                      <a:pt x="50" y="53"/>
                    </a:lnTo>
                    <a:lnTo>
                      <a:pt x="50" y="50"/>
                    </a:lnTo>
                    <a:lnTo>
                      <a:pt x="47" y="50"/>
                    </a:lnTo>
                    <a:lnTo>
                      <a:pt x="47" y="47"/>
                    </a:lnTo>
                    <a:lnTo>
                      <a:pt x="47" y="45"/>
                    </a:lnTo>
                    <a:lnTo>
                      <a:pt x="45" y="45"/>
                    </a:lnTo>
                    <a:lnTo>
                      <a:pt x="45" y="42"/>
                    </a:lnTo>
                    <a:lnTo>
                      <a:pt x="47" y="42"/>
                    </a:lnTo>
                    <a:lnTo>
                      <a:pt x="45" y="42"/>
                    </a:lnTo>
                    <a:lnTo>
                      <a:pt x="47" y="42"/>
                    </a:lnTo>
                    <a:lnTo>
                      <a:pt x="50" y="42"/>
                    </a:lnTo>
                    <a:lnTo>
                      <a:pt x="50" y="40"/>
                    </a:lnTo>
                    <a:lnTo>
                      <a:pt x="53" y="40"/>
                    </a:lnTo>
                    <a:close/>
                    <a:moveTo>
                      <a:pt x="254" y="0"/>
                    </a:moveTo>
                    <a:lnTo>
                      <a:pt x="259" y="0"/>
                    </a:lnTo>
                    <a:lnTo>
                      <a:pt x="267" y="0"/>
                    </a:lnTo>
                    <a:lnTo>
                      <a:pt x="272" y="0"/>
                    </a:lnTo>
                    <a:lnTo>
                      <a:pt x="280" y="0"/>
                    </a:lnTo>
                    <a:lnTo>
                      <a:pt x="293" y="0"/>
                    </a:lnTo>
                    <a:lnTo>
                      <a:pt x="295" y="0"/>
                    </a:lnTo>
                    <a:lnTo>
                      <a:pt x="306" y="3"/>
                    </a:lnTo>
                    <a:lnTo>
                      <a:pt x="308" y="3"/>
                    </a:lnTo>
                    <a:lnTo>
                      <a:pt x="311" y="6"/>
                    </a:lnTo>
                    <a:lnTo>
                      <a:pt x="314" y="6"/>
                    </a:lnTo>
                    <a:lnTo>
                      <a:pt x="322" y="8"/>
                    </a:lnTo>
                    <a:lnTo>
                      <a:pt x="327" y="8"/>
                    </a:lnTo>
                    <a:lnTo>
                      <a:pt x="332" y="11"/>
                    </a:lnTo>
                    <a:lnTo>
                      <a:pt x="340" y="19"/>
                    </a:lnTo>
                    <a:lnTo>
                      <a:pt x="340" y="21"/>
                    </a:lnTo>
                    <a:lnTo>
                      <a:pt x="340" y="19"/>
                    </a:lnTo>
                    <a:lnTo>
                      <a:pt x="345" y="21"/>
                    </a:lnTo>
                    <a:lnTo>
                      <a:pt x="348" y="21"/>
                    </a:lnTo>
                    <a:lnTo>
                      <a:pt x="348" y="16"/>
                    </a:lnTo>
                    <a:lnTo>
                      <a:pt x="345" y="16"/>
                    </a:lnTo>
                    <a:lnTo>
                      <a:pt x="342" y="16"/>
                    </a:lnTo>
                    <a:lnTo>
                      <a:pt x="342" y="13"/>
                    </a:lnTo>
                    <a:lnTo>
                      <a:pt x="345" y="13"/>
                    </a:lnTo>
                    <a:lnTo>
                      <a:pt x="355" y="16"/>
                    </a:lnTo>
                    <a:lnTo>
                      <a:pt x="355" y="11"/>
                    </a:lnTo>
                    <a:lnTo>
                      <a:pt x="345" y="8"/>
                    </a:lnTo>
                    <a:lnTo>
                      <a:pt x="345" y="6"/>
                    </a:lnTo>
                    <a:lnTo>
                      <a:pt x="363" y="11"/>
                    </a:lnTo>
                    <a:lnTo>
                      <a:pt x="361" y="13"/>
                    </a:lnTo>
                    <a:lnTo>
                      <a:pt x="358" y="11"/>
                    </a:lnTo>
                    <a:lnTo>
                      <a:pt x="355" y="16"/>
                    </a:lnTo>
                    <a:lnTo>
                      <a:pt x="358" y="16"/>
                    </a:lnTo>
                    <a:lnTo>
                      <a:pt x="361" y="16"/>
                    </a:lnTo>
                    <a:lnTo>
                      <a:pt x="361" y="19"/>
                    </a:lnTo>
                    <a:lnTo>
                      <a:pt x="358" y="19"/>
                    </a:lnTo>
                    <a:lnTo>
                      <a:pt x="355" y="19"/>
                    </a:lnTo>
                    <a:lnTo>
                      <a:pt x="355" y="21"/>
                    </a:lnTo>
                    <a:lnTo>
                      <a:pt x="353" y="24"/>
                    </a:lnTo>
                    <a:lnTo>
                      <a:pt x="355" y="24"/>
                    </a:lnTo>
                    <a:lnTo>
                      <a:pt x="361" y="24"/>
                    </a:lnTo>
                    <a:lnTo>
                      <a:pt x="366" y="26"/>
                    </a:lnTo>
                    <a:lnTo>
                      <a:pt x="369" y="29"/>
                    </a:lnTo>
                    <a:lnTo>
                      <a:pt x="371" y="29"/>
                    </a:lnTo>
                    <a:lnTo>
                      <a:pt x="371" y="26"/>
                    </a:lnTo>
                    <a:lnTo>
                      <a:pt x="374" y="24"/>
                    </a:lnTo>
                    <a:lnTo>
                      <a:pt x="376" y="24"/>
                    </a:lnTo>
                    <a:lnTo>
                      <a:pt x="376" y="21"/>
                    </a:lnTo>
                    <a:lnTo>
                      <a:pt x="379" y="21"/>
                    </a:lnTo>
                    <a:lnTo>
                      <a:pt x="384" y="16"/>
                    </a:lnTo>
                    <a:lnTo>
                      <a:pt x="382" y="21"/>
                    </a:lnTo>
                    <a:lnTo>
                      <a:pt x="384" y="21"/>
                    </a:lnTo>
                    <a:lnTo>
                      <a:pt x="387" y="24"/>
                    </a:lnTo>
                    <a:lnTo>
                      <a:pt x="389" y="16"/>
                    </a:lnTo>
                    <a:lnTo>
                      <a:pt x="392" y="19"/>
                    </a:lnTo>
                    <a:lnTo>
                      <a:pt x="389" y="24"/>
                    </a:lnTo>
                    <a:lnTo>
                      <a:pt x="395" y="26"/>
                    </a:lnTo>
                    <a:lnTo>
                      <a:pt x="397" y="19"/>
                    </a:lnTo>
                    <a:lnTo>
                      <a:pt x="400" y="19"/>
                    </a:lnTo>
                    <a:lnTo>
                      <a:pt x="397" y="26"/>
                    </a:lnTo>
                    <a:lnTo>
                      <a:pt x="402" y="26"/>
                    </a:lnTo>
                    <a:lnTo>
                      <a:pt x="405" y="21"/>
                    </a:lnTo>
                    <a:lnTo>
                      <a:pt x="408" y="21"/>
                    </a:lnTo>
                    <a:lnTo>
                      <a:pt x="405" y="29"/>
                    </a:lnTo>
                    <a:lnTo>
                      <a:pt x="410" y="29"/>
                    </a:lnTo>
                    <a:lnTo>
                      <a:pt x="413" y="24"/>
                    </a:lnTo>
                    <a:lnTo>
                      <a:pt x="415" y="24"/>
                    </a:lnTo>
                    <a:lnTo>
                      <a:pt x="413" y="29"/>
                    </a:lnTo>
                    <a:lnTo>
                      <a:pt x="418" y="32"/>
                    </a:lnTo>
                    <a:lnTo>
                      <a:pt x="421" y="26"/>
                    </a:lnTo>
                    <a:lnTo>
                      <a:pt x="423" y="26"/>
                    </a:lnTo>
                    <a:lnTo>
                      <a:pt x="421" y="32"/>
                    </a:lnTo>
                    <a:lnTo>
                      <a:pt x="426" y="34"/>
                    </a:lnTo>
                    <a:lnTo>
                      <a:pt x="429" y="29"/>
                    </a:lnTo>
                    <a:lnTo>
                      <a:pt x="431" y="29"/>
                    </a:lnTo>
                    <a:lnTo>
                      <a:pt x="429" y="34"/>
                    </a:lnTo>
                    <a:lnTo>
                      <a:pt x="429" y="37"/>
                    </a:lnTo>
                    <a:lnTo>
                      <a:pt x="429" y="40"/>
                    </a:lnTo>
                    <a:lnTo>
                      <a:pt x="426" y="40"/>
                    </a:lnTo>
                    <a:lnTo>
                      <a:pt x="426" y="42"/>
                    </a:lnTo>
                    <a:lnTo>
                      <a:pt x="423" y="45"/>
                    </a:lnTo>
                    <a:lnTo>
                      <a:pt x="423" y="47"/>
                    </a:lnTo>
                    <a:lnTo>
                      <a:pt x="421" y="47"/>
                    </a:lnTo>
                    <a:lnTo>
                      <a:pt x="421" y="50"/>
                    </a:lnTo>
                    <a:lnTo>
                      <a:pt x="421" y="47"/>
                    </a:lnTo>
                    <a:lnTo>
                      <a:pt x="421" y="50"/>
                    </a:lnTo>
                    <a:lnTo>
                      <a:pt x="418" y="53"/>
                    </a:lnTo>
                    <a:lnTo>
                      <a:pt x="418" y="55"/>
                    </a:lnTo>
                    <a:lnTo>
                      <a:pt x="421" y="55"/>
                    </a:lnTo>
                    <a:lnTo>
                      <a:pt x="418" y="60"/>
                    </a:lnTo>
                    <a:lnTo>
                      <a:pt x="415" y="60"/>
                    </a:lnTo>
                    <a:lnTo>
                      <a:pt x="415" y="63"/>
                    </a:lnTo>
                    <a:lnTo>
                      <a:pt x="418" y="63"/>
                    </a:lnTo>
                    <a:lnTo>
                      <a:pt x="421" y="63"/>
                    </a:lnTo>
                    <a:lnTo>
                      <a:pt x="421" y="60"/>
                    </a:lnTo>
                    <a:lnTo>
                      <a:pt x="421" y="58"/>
                    </a:lnTo>
                    <a:lnTo>
                      <a:pt x="423" y="58"/>
                    </a:lnTo>
                    <a:lnTo>
                      <a:pt x="421" y="60"/>
                    </a:lnTo>
                    <a:lnTo>
                      <a:pt x="421" y="63"/>
                    </a:lnTo>
                    <a:lnTo>
                      <a:pt x="426" y="66"/>
                    </a:lnTo>
                    <a:lnTo>
                      <a:pt x="426" y="63"/>
                    </a:lnTo>
                    <a:lnTo>
                      <a:pt x="426" y="60"/>
                    </a:lnTo>
                    <a:lnTo>
                      <a:pt x="429" y="58"/>
                    </a:lnTo>
                    <a:lnTo>
                      <a:pt x="429" y="60"/>
                    </a:lnTo>
                    <a:lnTo>
                      <a:pt x="429" y="63"/>
                    </a:lnTo>
                    <a:lnTo>
                      <a:pt x="426" y="63"/>
                    </a:lnTo>
                    <a:lnTo>
                      <a:pt x="426" y="66"/>
                    </a:lnTo>
                    <a:lnTo>
                      <a:pt x="426" y="68"/>
                    </a:lnTo>
                    <a:lnTo>
                      <a:pt x="431" y="68"/>
                    </a:lnTo>
                    <a:lnTo>
                      <a:pt x="434" y="68"/>
                    </a:lnTo>
                    <a:lnTo>
                      <a:pt x="436" y="68"/>
                    </a:lnTo>
                    <a:lnTo>
                      <a:pt x="436" y="71"/>
                    </a:lnTo>
                    <a:lnTo>
                      <a:pt x="439" y="71"/>
                    </a:lnTo>
                    <a:lnTo>
                      <a:pt x="439" y="68"/>
                    </a:lnTo>
                    <a:lnTo>
                      <a:pt x="439" y="71"/>
                    </a:lnTo>
                    <a:lnTo>
                      <a:pt x="442" y="71"/>
                    </a:lnTo>
                    <a:lnTo>
                      <a:pt x="442" y="73"/>
                    </a:lnTo>
                    <a:lnTo>
                      <a:pt x="442" y="71"/>
                    </a:lnTo>
                    <a:lnTo>
                      <a:pt x="447" y="68"/>
                    </a:lnTo>
                    <a:lnTo>
                      <a:pt x="462" y="73"/>
                    </a:lnTo>
                    <a:lnTo>
                      <a:pt x="465" y="73"/>
                    </a:lnTo>
                    <a:lnTo>
                      <a:pt x="470" y="79"/>
                    </a:lnTo>
                    <a:lnTo>
                      <a:pt x="476" y="81"/>
                    </a:lnTo>
                    <a:lnTo>
                      <a:pt x="478" y="84"/>
                    </a:lnTo>
                    <a:lnTo>
                      <a:pt x="481" y="87"/>
                    </a:lnTo>
                    <a:lnTo>
                      <a:pt x="483" y="87"/>
                    </a:lnTo>
                    <a:lnTo>
                      <a:pt x="483" y="84"/>
                    </a:lnTo>
                    <a:lnTo>
                      <a:pt x="486" y="89"/>
                    </a:lnTo>
                    <a:lnTo>
                      <a:pt x="473" y="102"/>
                    </a:lnTo>
                    <a:lnTo>
                      <a:pt x="476" y="102"/>
                    </a:lnTo>
                    <a:lnTo>
                      <a:pt x="478" y="102"/>
                    </a:lnTo>
                    <a:lnTo>
                      <a:pt x="481" y="102"/>
                    </a:lnTo>
                    <a:lnTo>
                      <a:pt x="483" y="102"/>
                    </a:lnTo>
                    <a:lnTo>
                      <a:pt x="486" y="100"/>
                    </a:lnTo>
                    <a:lnTo>
                      <a:pt x="489" y="100"/>
                    </a:lnTo>
                    <a:lnTo>
                      <a:pt x="486" y="102"/>
                    </a:lnTo>
                    <a:lnTo>
                      <a:pt x="483" y="105"/>
                    </a:lnTo>
                    <a:lnTo>
                      <a:pt x="481" y="110"/>
                    </a:lnTo>
                    <a:lnTo>
                      <a:pt x="478" y="113"/>
                    </a:lnTo>
                    <a:lnTo>
                      <a:pt x="478" y="115"/>
                    </a:lnTo>
                    <a:lnTo>
                      <a:pt x="481" y="115"/>
                    </a:lnTo>
                    <a:lnTo>
                      <a:pt x="486" y="120"/>
                    </a:lnTo>
                    <a:lnTo>
                      <a:pt x="486" y="123"/>
                    </a:lnTo>
                    <a:lnTo>
                      <a:pt x="483" y="123"/>
                    </a:lnTo>
                    <a:lnTo>
                      <a:pt x="483" y="126"/>
                    </a:lnTo>
                    <a:lnTo>
                      <a:pt x="481" y="126"/>
                    </a:lnTo>
                    <a:lnTo>
                      <a:pt x="478" y="128"/>
                    </a:lnTo>
                    <a:lnTo>
                      <a:pt x="478" y="131"/>
                    </a:lnTo>
                    <a:lnTo>
                      <a:pt x="481" y="131"/>
                    </a:lnTo>
                    <a:lnTo>
                      <a:pt x="481" y="134"/>
                    </a:lnTo>
                    <a:lnTo>
                      <a:pt x="478" y="136"/>
                    </a:lnTo>
                    <a:lnTo>
                      <a:pt x="478" y="139"/>
                    </a:lnTo>
                    <a:lnTo>
                      <a:pt x="476" y="139"/>
                    </a:lnTo>
                    <a:lnTo>
                      <a:pt x="476" y="136"/>
                    </a:lnTo>
                    <a:lnTo>
                      <a:pt x="473" y="136"/>
                    </a:lnTo>
                    <a:lnTo>
                      <a:pt x="473" y="139"/>
                    </a:lnTo>
                    <a:lnTo>
                      <a:pt x="473" y="141"/>
                    </a:lnTo>
                    <a:lnTo>
                      <a:pt x="470" y="141"/>
                    </a:lnTo>
                    <a:lnTo>
                      <a:pt x="473" y="144"/>
                    </a:lnTo>
                    <a:lnTo>
                      <a:pt x="473" y="147"/>
                    </a:lnTo>
                    <a:lnTo>
                      <a:pt x="473" y="149"/>
                    </a:lnTo>
                    <a:lnTo>
                      <a:pt x="470" y="152"/>
                    </a:lnTo>
                    <a:lnTo>
                      <a:pt x="470" y="154"/>
                    </a:lnTo>
                    <a:lnTo>
                      <a:pt x="470" y="157"/>
                    </a:lnTo>
                    <a:lnTo>
                      <a:pt x="470" y="160"/>
                    </a:lnTo>
                    <a:lnTo>
                      <a:pt x="470" y="162"/>
                    </a:lnTo>
                    <a:lnTo>
                      <a:pt x="468" y="162"/>
                    </a:lnTo>
                    <a:lnTo>
                      <a:pt x="465" y="162"/>
                    </a:lnTo>
                    <a:lnTo>
                      <a:pt x="465" y="165"/>
                    </a:lnTo>
                    <a:lnTo>
                      <a:pt x="465" y="191"/>
                    </a:lnTo>
                    <a:lnTo>
                      <a:pt x="465" y="194"/>
                    </a:lnTo>
                    <a:lnTo>
                      <a:pt x="465" y="196"/>
                    </a:lnTo>
                    <a:lnTo>
                      <a:pt x="468" y="196"/>
                    </a:lnTo>
                    <a:lnTo>
                      <a:pt x="468" y="199"/>
                    </a:lnTo>
                    <a:lnTo>
                      <a:pt x="470" y="199"/>
                    </a:lnTo>
                    <a:lnTo>
                      <a:pt x="473" y="199"/>
                    </a:lnTo>
                    <a:lnTo>
                      <a:pt x="476" y="201"/>
                    </a:lnTo>
                    <a:lnTo>
                      <a:pt x="478" y="201"/>
                    </a:lnTo>
                    <a:lnTo>
                      <a:pt x="478" y="204"/>
                    </a:lnTo>
                    <a:lnTo>
                      <a:pt x="476" y="204"/>
                    </a:lnTo>
                    <a:lnTo>
                      <a:pt x="476" y="207"/>
                    </a:lnTo>
                    <a:lnTo>
                      <a:pt x="473" y="207"/>
                    </a:lnTo>
                    <a:lnTo>
                      <a:pt x="473" y="209"/>
                    </a:lnTo>
                    <a:lnTo>
                      <a:pt x="473" y="212"/>
                    </a:lnTo>
                    <a:lnTo>
                      <a:pt x="470" y="215"/>
                    </a:lnTo>
                    <a:lnTo>
                      <a:pt x="470" y="217"/>
                    </a:lnTo>
                    <a:lnTo>
                      <a:pt x="468" y="217"/>
                    </a:lnTo>
                    <a:lnTo>
                      <a:pt x="468" y="222"/>
                    </a:lnTo>
                    <a:lnTo>
                      <a:pt x="468" y="225"/>
                    </a:lnTo>
                    <a:lnTo>
                      <a:pt x="468" y="228"/>
                    </a:lnTo>
                    <a:lnTo>
                      <a:pt x="470" y="228"/>
                    </a:lnTo>
                    <a:lnTo>
                      <a:pt x="470" y="230"/>
                    </a:lnTo>
                    <a:lnTo>
                      <a:pt x="470" y="233"/>
                    </a:lnTo>
                    <a:lnTo>
                      <a:pt x="470" y="235"/>
                    </a:lnTo>
                    <a:lnTo>
                      <a:pt x="470" y="238"/>
                    </a:lnTo>
                    <a:lnTo>
                      <a:pt x="470" y="241"/>
                    </a:lnTo>
                    <a:lnTo>
                      <a:pt x="468" y="241"/>
                    </a:lnTo>
                    <a:lnTo>
                      <a:pt x="470" y="243"/>
                    </a:lnTo>
                    <a:lnTo>
                      <a:pt x="468" y="243"/>
                    </a:lnTo>
                    <a:lnTo>
                      <a:pt x="468" y="246"/>
                    </a:lnTo>
                    <a:lnTo>
                      <a:pt x="468" y="248"/>
                    </a:lnTo>
                    <a:lnTo>
                      <a:pt x="465" y="248"/>
                    </a:lnTo>
                    <a:lnTo>
                      <a:pt x="462" y="248"/>
                    </a:lnTo>
                    <a:lnTo>
                      <a:pt x="462" y="251"/>
                    </a:lnTo>
                    <a:lnTo>
                      <a:pt x="462" y="254"/>
                    </a:lnTo>
                    <a:lnTo>
                      <a:pt x="462" y="256"/>
                    </a:lnTo>
                    <a:lnTo>
                      <a:pt x="462" y="259"/>
                    </a:lnTo>
                    <a:lnTo>
                      <a:pt x="460" y="259"/>
                    </a:lnTo>
                    <a:lnTo>
                      <a:pt x="457" y="259"/>
                    </a:lnTo>
                    <a:lnTo>
                      <a:pt x="460" y="262"/>
                    </a:lnTo>
                    <a:lnTo>
                      <a:pt x="460" y="264"/>
                    </a:lnTo>
                    <a:lnTo>
                      <a:pt x="457" y="264"/>
                    </a:lnTo>
                    <a:lnTo>
                      <a:pt x="457" y="267"/>
                    </a:lnTo>
                    <a:lnTo>
                      <a:pt x="457" y="269"/>
                    </a:lnTo>
                    <a:lnTo>
                      <a:pt x="455" y="269"/>
                    </a:lnTo>
                    <a:lnTo>
                      <a:pt x="455" y="272"/>
                    </a:lnTo>
                    <a:lnTo>
                      <a:pt x="452" y="272"/>
                    </a:lnTo>
                    <a:lnTo>
                      <a:pt x="452" y="275"/>
                    </a:lnTo>
                    <a:lnTo>
                      <a:pt x="449" y="275"/>
                    </a:lnTo>
                    <a:lnTo>
                      <a:pt x="449" y="277"/>
                    </a:lnTo>
                    <a:lnTo>
                      <a:pt x="449" y="280"/>
                    </a:lnTo>
                    <a:lnTo>
                      <a:pt x="449" y="282"/>
                    </a:lnTo>
                    <a:lnTo>
                      <a:pt x="447" y="285"/>
                    </a:lnTo>
                    <a:lnTo>
                      <a:pt x="447" y="290"/>
                    </a:lnTo>
                    <a:lnTo>
                      <a:pt x="444" y="290"/>
                    </a:lnTo>
                    <a:lnTo>
                      <a:pt x="442" y="293"/>
                    </a:lnTo>
                    <a:lnTo>
                      <a:pt x="439" y="293"/>
                    </a:lnTo>
                    <a:lnTo>
                      <a:pt x="436" y="293"/>
                    </a:lnTo>
                    <a:lnTo>
                      <a:pt x="436" y="290"/>
                    </a:lnTo>
                    <a:lnTo>
                      <a:pt x="434" y="288"/>
                    </a:lnTo>
                    <a:lnTo>
                      <a:pt x="431" y="288"/>
                    </a:lnTo>
                    <a:lnTo>
                      <a:pt x="405" y="295"/>
                    </a:lnTo>
                    <a:lnTo>
                      <a:pt x="379" y="285"/>
                    </a:lnTo>
                    <a:lnTo>
                      <a:pt x="376" y="285"/>
                    </a:lnTo>
                    <a:lnTo>
                      <a:pt x="379" y="288"/>
                    </a:lnTo>
                    <a:lnTo>
                      <a:pt x="379" y="290"/>
                    </a:lnTo>
                    <a:lnTo>
                      <a:pt x="376" y="290"/>
                    </a:lnTo>
                    <a:lnTo>
                      <a:pt x="376" y="293"/>
                    </a:lnTo>
                    <a:lnTo>
                      <a:pt x="379" y="293"/>
                    </a:lnTo>
                    <a:lnTo>
                      <a:pt x="379" y="295"/>
                    </a:lnTo>
                    <a:lnTo>
                      <a:pt x="379" y="298"/>
                    </a:lnTo>
                    <a:lnTo>
                      <a:pt x="376" y="298"/>
                    </a:lnTo>
                    <a:lnTo>
                      <a:pt x="376" y="301"/>
                    </a:lnTo>
                    <a:lnTo>
                      <a:pt x="374" y="301"/>
                    </a:lnTo>
                    <a:lnTo>
                      <a:pt x="374" y="303"/>
                    </a:lnTo>
                    <a:lnTo>
                      <a:pt x="371" y="306"/>
                    </a:lnTo>
                    <a:lnTo>
                      <a:pt x="369" y="309"/>
                    </a:lnTo>
                    <a:lnTo>
                      <a:pt x="371" y="311"/>
                    </a:lnTo>
                    <a:lnTo>
                      <a:pt x="369" y="311"/>
                    </a:lnTo>
                    <a:lnTo>
                      <a:pt x="369" y="314"/>
                    </a:lnTo>
                    <a:lnTo>
                      <a:pt x="366" y="314"/>
                    </a:lnTo>
                    <a:lnTo>
                      <a:pt x="366" y="316"/>
                    </a:lnTo>
                    <a:lnTo>
                      <a:pt x="366" y="319"/>
                    </a:lnTo>
                    <a:lnTo>
                      <a:pt x="363" y="319"/>
                    </a:lnTo>
                    <a:lnTo>
                      <a:pt x="366" y="316"/>
                    </a:lnTo>
                    <a:lnTo>
                      <a:pt x="366" y="314"/>
                    </a:lnTo>
                    <a:lnTo>
                      <a:pt x="363" y="314"/>
                    </a:lnTo>
                    <a:lnTo>
                      <a:pt x="363" y="316"/>
                    </a:lnTo>
                    <a:lnTo>
                      <a:pt x="361" y="316"/>
                    </a:lnTo>
                    <a:lnTo>
                      <a:pt x="361" y="319"/>
                    </a:lnTo>
                    <a:lnTo>
                      <a:pt x="358" y="319"/>
                    </a:lnTo>
                    <a:lnTo>
                      <a:pt x="358" y="322"/>
                    </a:lnTo>
                    <a:lnTo>
                      <a:pt x="355" y="322"/>
                    </a:lnTo>
                    <a:lnTo>
                      <a:pt x="355" y="324"/>
                    </a:lnTo>
                    <a:lnTo>
                      <a:pt x="353" y="324"/>
                    </a:lnTo>
                    <a:lnTo>
                      <a:pt x="353" y="327"/>
                    </a:lnTo>
                    <a:lnTo>
                      <a:pt x="353" y="329"/>
                    </a:lnTo>
                    <a:lnTo>
                      <a:pt x="350" y="329"/>
                    </a:lnTo>
                    <a:lnTo>
                      <a:pt x="350" y="332"/>
                    </a:lnTo>
                    <a:lnTo>
                      <a:pt x="348" y="332"/>
                    </a:lnTo>
                    <a:lnTo>
                      <a:pt x="345" y="332"/>
                    </a:lnTo>
                    <a:lnTo>
                      <a:pt x="342" y="332"/>
                    </a:lnTo>
                    <a:lnTo>
                      <a:pt x="340" y="332"/>
                    </a:lnTo>
                    <a:lnTo>
                      <a:pt x="340" y="335"/>
                    </a:lnTo>
                    <a:lnTo>
                      <a:pt x="337" y="337"/>
                    </a:lnTo>
                    <a:lnTo>
                      <a:pt x="335" y="337"/>
                    </a:lnTo>
                    <a:lnTo>
                      <a:pt x="332" y="337"/>
                    </a:lnTo>
                    <a:lnTo>
                      <a:pt x="332" y="340"/>
                    </a:lnTo>
                    <a:lnTo>
                      <a:pt x="329" y="340"/>
                    </a:lnTo>
                    <a:lnTo>
                      <a:pt x="327" y="340"/>
                    </a:lnTo>
                    <a:lnTo>
                      <a:pt x="327" y="337"/>
                    </a:lnTo>
                    <a:lnTo>
                      <a:pt x="324" y="337"/>
                    </a:lnTo>
                    <a:lnTo>
                      <a:pt x="324" y="340"/>
                    </a:lnTo>
                    <a:lnTo>
                      <a:pt x="322" y="343"/>
                    </a:lnTo>
                    <a:lnTo>
                      <a:pt x="319" y="345"/>
                    </a:lnTo>
                    <a:lnTo>
                      <a:pt x="319" y="348"/>
                    </a:lnTo>
                    <a:lnTo>
                      <a:pt x="316" y="348"/>
                    </a:lnTo>
                    <a:lnTo>
                      <a:pt x="314" y="348"/>
                    </a:lnTo>
                    <a:lnTo>
                      <a:pt x="314" y="350"/>
                    </a:lnTo>
                    <a:lnTo>
                      <a:pt x="311" y="350"/>
                    </a:lnTo>
                    <a:lnTo>
                      <a:pt x="308" y="350"/>
                    </a:lnTo>
                    <a:lnTo>
                      <a:pt x="306" y="350"/>
                    </a:lnTo>
                    <a:lnTo>
                      <a:pt x="303" y="350"/>
                    </a:lnTo>
                    <a:lnTo>
                      <a:pt x="303" y="348"/>
                    </a:lnTo>
                    <a:lnTo>
                      <a:pt x="303" y="345"/>
                    </a:lnTo>
                    <a:lnTo>
                      <a:pt x="301" y="345"/>
                    </a:lnTo>
                    <a:lnTo>
                      <a:pt x="298" y="345"/>
                    </a:lnTo>
                    <a:lnTo>
                      <a:pt x="298" y="343"/>
                    </a:lnTo>
                    <a:lnTo>
                      <a:pt x="301" y="343"/>
                    </a:lnTo>
                    <a:lnTo>
                      <a:pt x="301" y="340"/>
                    </a:lnTo>
                    <a:lnTo>
                      <a:pt x="298" y="337"/>
                    </a:lnTo>
                    <a:lnTo>
                      <a:pt x="298" y="335"/>
                    </a:lnTo>
                    <a:lnTo>
                      <a:pt x="295" y="335"/>
                    </a:lnTo>
                    <a:lnTo>
                      <a:pt x="295" y="332"/>
                    </a:lnTo>
                    <a:lnTo>
                      <a:pt x="293" y="329"/>
                    </a:lnTo>
                    <a:lnTo>
                      <a:pt x="293" y="327"/>
                    </a:lnTo>
                    <a:lnTo>
                      <a:pt x="295" y="327"/>
                    </a:lnTo>
                    <a:lnTo>
                      <a:pt x="298" y="327"/>
                    </a:lnTo>
                    <a:lnTo>
                      <a:pt x="301" y="327"/>
                    </a:lnTo>
                    <a:lnTo>
                      <a:pt x="301" y="324"/>
                    </a:lnTo>
                    <a:lnTo>
                      <a:pt x="301" y="322"/>
                    </a:lnTo>
                    <a:lnTo>
                      <a:pt x="301" y="319"/>
                    </a:lnTo>
                    <a:lnTo>
                      <a:pt x="303" y="319"/>
                    </a:lnTo>
                    <a:lnTo>
                      <a:pt x="303" y="316"/>
                    </a:lnTo>
                    <a:lnTo>
                      <a:pt x="301" y="316"/>
                    </a:lnTo>
                    <a:lnTo>
                      <a:pt x="301" y="314"/>
                    </a:lnTo>
                    <a:lnTo>
                      <a:pt x="303" y="314"/>
                    </a:lnTo>
                    <a:lnTo>
                      <a:pt x="306" y="314"/>
                    </a:lnTo>
                    <a:lnTo>
                      <a:pt x="306" y="309"/>
                    </a:lnTo>
                    <a:lnTo>
                      <a:pt x="306" y="306"/>
                    </a:lnTo>
                    <a:lnTo>
                      <a:pt x="303" y="306"/>
                    </a:lnTo>
                    <a:lnTo>
                      <a:pt x="303" y="303"/>
                    </a:lnTo>
                    <a:lnTo>
                      <a:pt x="301" y="303"/>
                    </a:lnTo>
                    <a:lnTo>
                      <a:pt x="301" y="301"/>
                    </a:lnTo>
                    <a:lnTo>
                      <a:pt x="301" y="298"/>
                    </a:lnTo>
                    <a:lnTo>
                      <a:pt x="298" y="298"/>
                    </a:lnTo>
                    <a:lnTo>
                      <a:pt x="298" y="295"/>
                    </a:lnTo>
                    <a:lnTo>
                      <a:pt x="298" y="293"/>
                    </a:lnTo>
                    <a:lnTo>
                      <a:pt x="295" y="293"/>
                    </a:lnTo>
                    <a:lnTo>
                      <a:pt x="293" y="293"/>
                    </a:lnTo>
                    <a:lnTo>
                      <a:pt x="293" y="290"/>
                    </a:lnTo>
                    <a:lnTo>
                      <a:pt x="290" y="288"/>
                    </a:lnTo>
                    <a:lnTo>
                      <a:pt x="288" y="285"/>
                    </a:lnTo>
                    <a:lnTo>
                      <a:pt x="285" y="288"/>
                    </a:lnTo>
                    <a:lnTo>
                      <a:pt x="282" y="288"/>
                    </a:lnTo>
                    <a:lnTo>
                      <a:pt x="282" y="285"/>
                    </a:lnTo>
                    <a:lnTo>
                      <a:pt x="280" y="285"/>
                    </a:lnTo>
                    <a:lnTo>
                      <a:pt x="280" y="282"/>
                    </a:lnTo>
                    <a:lnTo>
                      <a:pt x="277" y="282"/>
                    </a:lnTo>
                    <a:lnTo>
                      <a:pt x="277" y="280"/>
                    </a:lnTo>
                    <a:lnTo>
                      <a:pt x="275" y="280"/>
                    </a:lnTo>
                    <a:lnTo>
                      <a:pt x="277" y="275"/>
                    </a:lnTo>
                    <a:lnTo>
                      <a:pt x="277" y="262"/>
                    </a:lnTo>
                    <a:lnTo>
                      <a:pt x="259" y="233"/>
                    </a:lnTo>
                    <a:lnTo>
                      <a:pt x="248" y="220"/>
                    </a:lnTo>
                    <a:lnTo>
                      <a:pt x="215" y="170"/>
                    </a:lnTo>
                    <a:lnTo>
                      <a:pt x="196" y="157"/>
                    </a:lnTo>
                    <a:lnTo>
                      <a:pt x="194" y="157"/>
                    </a:lnTo>
                    <a:lnTo>
                      <a:pt x="191" y="154"/>
                    </a:lnTo>
                    <a:lnTo>
                      <a:pt x="186" y="152"/>
                    </a:lnTo>
                    <a:lnTo>
                      <a:pt x="162" y="139"/>
                    </a:lnTo>
                    <a:lnTo>
                      <a:pt x="157" y="136"/>
                    </a:lnTo>
                    <a:lnTo>
                      <a:pt x="157" y="139"/>
                    </a:lnTo>
                    <a:lnTo>
                      <a:pt x="154" y="139"/>
                    </a:lnTo>
                    <a:lnTo>
                      <a:pt x="154" y="141"/>
                    </a:lnTo>
                    <a:lnTo>
                      <a:pt x="152" y="141"/>
                    </a:lnTo>
                    <a:lnTo>
                      <a:pt x="152" y="144"/>
                    </a:lnTo>
                    <a:lnTo>
                      <a:pt x="149" y="144"/>
                    </a:lnTo>
                    <a:lnTo>
                      <a:pt x="147" y="147"/>
                    </a:lnTo>
                    <a:lnTo>
                      <a:pt x="144" y="147"/>
                    </a:lnTo>
                    <a:lnTo>
                      <a:pt x="139" y="147"/>
                    </a:lnTo>
                    <a:lnTo>
                      <a:pt x="136" y="147"/>
                    </a:lnTo>
                    <a:lnTo>
                      <a:pt x="134" y="149"/>
                    </a:lnTo>
                    <a:lnTo>
                      <a:pt x="131" y="149"/>
                    </a:lnTo>
                    <a:lnTo>
                      <a:pt x="131" y="152"/>
                    </a:lnTo>
                    <a:lnTo>
                      <a:pt x="128" y="152"/>
                    </a:lnTo>
                    <a:lnTo>
                      <a:pt x="126" y="154"/>
                    </a:lnTo>
                    <a:lnTo>
                      <a:pt x="126" y="157"/>
                    </a:lnTo>
                    <a:lnTo>
                      <a:pt x="123" y="157"/>
                    </a:lnTo>
                    <a:lnTo>
                      <a:pt x="118" y="160"/>
                    </a:lnTo>
                    <a:lnTo>
                      <a:pt x="115" y="160"/>
                    </a:lnTo>
                    <a:lnTo>
                      <a:pt x="110" y="162"/>
                    </a:lnTo>
                    <a:lnTo>
                      <a:pt x="107" y="162"/>
                    </a:lnTo>
                    <a:lnTo>
                      <a:pt x="105" y="162"/>
                    </a:lnTo>
                    <a:lnTo>
                      <a:pt x="102" y="162"/>
                    </a:lnTo>
                    <a:lnTo>
                      <a:pt x="100" y="162"/>
                    </a:lnTo>
                    <a:lnTo>
                      <a:pt x="100" y="165"/>
                    </a:lnTo>
                    <a:lnTo>
                      <a:pt x="97" y="165"/>
                    </a:lnTo>
                    <a:lnTo>
                      <a:pt x="94" y="165"/>
                    </a:lnTo>
                    <a:lnTo>
                      <a:pt x="92" y="165"/>
                    </a:lnTo>
                    <a:lnTo>
                      <a:pt x="89" y="165"/>
                    </a:lnTo>
                    <a:lnTo>
                      <a:pt x="89" y="162"/>
                    </a:lnTo>
                    <a:lnTo>
                      <a:pt x="87" y="162"/>
                    </a:lnTo>
                    <a:lnTo>
                      <a:pt x="84" y="160"/>
                    </a:lnTo>
                    <a:lnTo>
                      <a:pt x="84" y="157"/>
                    </a:lnTo>
                    <a:lnTo>
                      <a:pt x="81" y="157"/>
                    </a:lnTo>
                    <a:lnTo>
                      <a:pt x="79" y="157"/>
                    </a:lnTo>
                    <a:lnTo>
                      <a:pt x="76" y="157"/>
                    </a:lnTo>
                    <a:lnTo>
                      <a:pt x="74" y="157"/>
                    </a:lnTo>
                    <a:lnTo>
                      <a:pt x="74" y="154"/>
                    </a:lnTo>
                    <a:lnTo>
                      <a:pt x="71" y="154"/>
                    </a:lnTo>
                    <a:lnTo>
                      <a:pt x="68" y="154"/>
                    </a:lnTo>
                    <a:lnTo>
                      <a:pt x="68" y="152"/>
                    </a:lnTo>
                    <a:lnTo>
                      <a:pt x="66" y="149"/>
                    </a:lnTo>
                    <a:lnTo>
                      <a:pt x="61" y="154"/>
                    </a:lnTo>
                    <a:lnTo>
                      <a:pt x="61" y="152"/>
                    </a:lnTo>
                    <a:lnTo>
                      <a:pt x="58" y="152"/>
                    </a:lnTo>
                    <a:lnTo>
                      <a:pt x="55" y="152"/>
                    </a:lnTo>
                    <a:lnTo>
                      <a:pt x="55" y="149"/>
                    </a:lnTo>
                    <a:lnTo>
                      <a:pt x="53" y="149"/>
                    </a:lnTo>
                    <a:lnTo>
                      <a:pt x="53" y="147"/>
                    </a:lnTo>
                    <a:lnTo>
                      <a:pt x="50" y="147"/>
                    </a:lnTo>
                    <a:lnTo>
                      <a:pt x="50" y="144"/>
                    </a:lnTo>
                    <a:lnTo>
                      <a:pt x="47" y="144"/>
                    </a:lnTo>
                    <a:lnTo>
                      <a:pt x="47" y="141"/>
                    </a:lnTo>
                    <a:lnTo>
                      <a:pt x="47" y="139"/>
                    </a:lnTo>
                    <a:lnTo>
                      <a:pt x="50" y="139"/>
                    </a:lnTo>
                    <a:lnTo>
                      <a:pt x="47" y="139"/>
                    </a:lnTo>
                    <a:lnTo>
                      <a:pt x="47" y="136"/>
                    </a:lnTo>
                    <a:lnTo>
                      <a:pt x="47" y="134"/>
                    </a:lnTo>
                    <a:lnTo>
                      <a:pt x="50" y="134"/>
                    </a:lnTo>
                    <a:lnTo>
                      <a:pt x="50" y="131"/>
                    </a:lnTo>
                    <a:lnTo>
                      <a:pt x="50" y="128"/>
                    </a:lnTo>
                    <a:lnTo>
                      <a:pt x="50" y="126"/>
                    </a:lnTo>
                    <a:lnTo>
                      <a:pt x="50" y="123"/>
                    </a:lnTo>
                    <a:lnTo>
                      <a:pt x="50" y="120"/>
                    </a:lnTo>
                    <a:lnTo>
                      <a:pt x="50" y="123"/>
                    </a:lnTo>
                    <a:lnTo>
                      <a:pt x="50" y="120"/>
                    </a:lnTo>
                    <a:lnTo>
                      <a:pt x="47" y="120"/>
                    </a:lnTo>
                    <a:lnTo>
                      <a:pt x="50" y="120"/>
                    </a:lnTo>
                    <a:lnTo>
                      <a:pt x="50" y="118"/>
                    </a:lnTo>
                    <a:lnTo>
                      <a:pt x="47" y="120"/>
                    </a:lnTo>
                    <a:lnTo>
                      <a:pt x="47" y="118"/>
                    </a:lnTo>
                    <a:lnTo>
                      <a:pt x="50" y="118"/>
                    </a:lnTo>
                    <a:lnTo>
                      <a:pt x="50" y="115"/>
                    </a:lnTo>
                    <a:lnTo>
                      <a:pt x="50" y="113"/>
                    </a:lnTo>
                    <a:lnTo>
                      <a:pt x="53" y="113"/>
                    </a:lnTo>
                    <a:lnTo>
                      <a:pt x="50" y="113"/>
                    </a:lnTo>
                    <a:lnTo>
                      <a:pt x="53" y="113"/>
                    </a:lnTo>
                    <a:lnTo>
                      <a:pt x="53" y="110"/>
                    </a:lnTo>
                    <a:lnTo>
                      <a:pt x="55" y="107"/>
                    </a:lnTo>
                    <a:lnTo>
                      <a:pt x="55" y="105"/>
                    </a:lnTo>
                    <a:lnTo>
                      <a:pt x="55" y="102"/>
                    </a:lnTo>
                    <a:lnTo>
                      <a:pt x="55" y="100"/>
                    </a:lnTo>
                    <a:lnTo>
                      <a:pt x="58" y="100"/>
                    </a:lnTo>
                    <a:lnTo>
                      <a:pt x="58" y="97"/>
                    </a:lnTo>
                    <a:lnTo>
                      <a:pt x="58" y="94"/>
                    </a:lnTo>
                    <a:lnTo>
                      <a:pt x="61" y="94"/>
                    </a:lnTo>
                    <a:lnTo>
                      <a:pt x="61" y="92"/>
                    </a:lnTo>
                    <a:lnTo>
                      <a:pt x="63" y="92"/>
                    </a:lnTo>
                    <a:lnTo>
                      <a:pt x="63" y="89"/>
                    </a:lnTo>
                    <a:lnTo>
                      <a:pt x="66" y="89"/>
                    </a:lnTo>
                    <a:lnTo>
                      <a:pt x="68" y="84"/>
                    </a:lnTo>
                    <a:lnTo>
                      <a:pt x="76" y="81"/>
                    </a:lnTo>
                    <a:lnTo>
                      <a:pt x="79" y="81"/>
                    </a:lnTo>
                    <a:lnTo>
                      <a:pt x="81" y="81"/>
                    </a:lnTo>
                    <a:lnTo>
                      <a:pt x="89" y="79"/>
                    </a:lnTo>
                    <a:lnTo>
                      <a:pt x="89" y="76"/>
                    </a:lnTo>
                    <a:lnTo>
                      <a:pt x="92" y="76"/>
                    </a:lnTo>
                    <a:lnTo>
                      <a:pt x="97" y="76"/>
                    </a:lnTo>
                    <a:lnTo>
                      <a:pt x="94" y="71"/>
                    </a:lnTo>
                    <a:lnTo>
                      <a:pt x="92" y="68"/>
                    </a:lnTo>
                    <a:lnTo>
                      <a:pt x="105" y="60"/>
                    </a:lnTo>
                    <a:lnTo>
                      <a:pt x="105" y="63"/>
                    </a:lnTo>
                    <a:lnTo>
                      <a:pt x="97" y="68"/>
                    </a:lnTo>
                    <a:lnTo>
                      <a:pt x="97" y="73"/>
                    </a:lnTo>
                    <a:lnTo>
                      <a:pt x="102" y="73"/>
                    </a:lnTo>
                    <a:lnTo>
                      <a:pt x="105" y="71"/>
                    </a:lnTo>
                    <a:lnTo>
                      <a:pt x="107" y="71"/>
                    </a:lnTo>
                    <a:lnTo>
                      <a:pt x="110" y="68"/>
                    </a:lnTo>
                    <a:lnTo>
                      <a:pt x="113" y="68"/>
                    </a:lnTo>
                    <a:lnTo>
                      <a:pt x="113" y="66"/>
                    </a:lnTo>
                    <a:lnTo>
                      <a:pt x="115" y="68"/>
                    </a:lnTo>
                    <a:lnTo>
                      <a:pt x="118" y="66"/>
                    </a:lnTo>
                    <a:lnTo>
                      <a:pt x="118" y="68"/>
                    </a:lnTo>
                    <a:lnTo>
                      <a:pt x="121" y="66"/>
                    </a:lnTo>
                    <a:lnTo>
                      <a:pt x="123" y="66"/>
                    </a:lnTo>
                    <a:lnTo>
                      <a:pt x="126" y="66"/>
                    </a:lnTo>
                    <a:lnTo>
                      <a:pt x="126" y="63"/>
                    </a:lnTo>
                    <a:lnTo>
                      <a:pt x="126" y="60"/>
                    </a:lnTo>
                    <a:lnTo>
                      <a:pt x="123" y="60"/>
                    </a:lnTo>
                    <a:lnTo>
                      <a:pt x="126" y="60"/>
                    </a:lnTo>
                    <a:lnTo>
                      <a:pt x="126" y="63"/>
                    </a:lnTo>
                    <a:lnTo>
                      <a:pt x="128" y="63"/>
                    </a:lnTo>
                    <a:lnTo>
                      <a:pt x="136" y="63"/>
                    </a:lnTo>
                    <a:lnTo>
                      <a:pt x="136" y="60"/>
                    </a:lnTo>
                    <a:lnTo>
                      <a:pt x="136" y="63"/>
                    </a:lnTo>
                    <a:lnTo>
                      <a:pt x="139" y="60"/>
                    </a:lnTo>
                    <a:lnTo>
                      <a:pt x="141" y="60"/>
                    </a:lnTo>
                    <a:lnTo>
                      <a:pt x="144" y="60"/>
                    </a:lnTo>
                    <a:lnTo>
                      <a:pt x="144" y="58"/>
                    </a:lnTo>
                    <a:lnTo>
                      <a:pt x="147" y="58"/>
                    </a:lnTo>
                    <a:lnTo>
                      <a:pt x="149" y="55"/>
                    </a:lnTo>
                    <a:lnTo>
                      <a:pt x="149" y="53"/>
                    </a:lnTo>
                    <a:lnTo>
                      <a:pt x="152" y="53"/>
                    </a:lnTo>
                    <a:lnTo>
                      <a:pt x="157" y="47"/>
                    </a:lnTo>
                    <a:lnTo>
                      <a:pt x="168" y="37"/>
                    </a:lnTo>
                    <a:lnTo>
                      <a:pt x="170" y="34"/>
                    </a:lnTo>
                    <a:lnTo>
                      <a:pt x="181" y="24"/>
                    </a:lnTo>
                    <a:lnTo>
                      <a:pt x="183" y="21"/>
                    </a:lnTo>
                    <a:lnTo>
                      <a:pt x="204" y="24"/>
                    </a:lnTo>
                    <a:lnTo>
                      <a:pt x="201" y="16"/>
                    </a:lnTo>
                    <a:lnTo>
                      <a:pt x="199" y="16"/>
                    </a:lnTo>
                    <a:lnTo>
                      <a:pt x="178" y="13"/>
                    </a:lnTo>
                    <a:lnTo>
                      <a:pt x="178" y="11"/>
                    </a:lnTo>
                    <a:lnTo>
                      <a:pt x="199" y="13"/>
                    </a:lnTo>
                    <a:lnTo>
                      <a:pt x="201" y="13"/>
                    </a:lnTo>
                    <a:lnTo>
                      <a:pt x="204" y="13"/>
                    </a:lnTo>
                    <a:lnTo>
                      <a:pt x="207" y="11"/>
                    </a:lnTo>
                    <a:lnTo>
                      <a:pt x="207" y="8"/>
                    </a:lnTo>
                    <a:lnTo>
                      <a:pt x="209" y="11"/>
                    </a:lnTo>
                    <a:lnTo>
                      <a:pt x="215" y="11"/>
                    </a:lnTo>
                    <a:lnTo>
                      <a:pt x="215" y="6"/>
                    </a:lnTo>
                    <a:lnTo>
                      <a:pt x="217" y="8"/>
                    </a:lnTo>
                    <a:lnTo>
                      <a:pt x="222" y="8"/>
                    </a:lnTo>
                    <a:lnTo>
                      <a:pt x="222" y="6"/>
                    </a:lnTo>
                    <a:lnTo>
                      <a:pt x="222" y="3"/>
                    </a:lnTo>
                    <a:lnTo>
                      <a:pt x="225" y="3"/>
                    </a:lnTo>
                    <a:lnTo>
                      <a:pt x="225" y="6"/>
                    </a:lnTo>
                    <a:lnTo>
                      <a:pt x="225" y="8"/>
                    </a:lnTo>
                    <a:lnTo>
                      <a:pt x="230" y="6"/>
                    </a:lnTo>
                    <a:lnTo>
                      <a:pt x="233" y="6"/>
                    </a:lnTo>
                    <a:lnTo>
                      <a:pt x="235" y="6"/>
                    </a:lnTo>
                    <a:lnTo>
                      <a:pt x="235" y="3"/>
                    </a:lnTo>
                    <a:lnTo>
                      <a:pt x="235" y="0"/>
                    </a:lnTo>
                    <a:lnTo>
                      <a:pt x="233" y="0"/>
                    </a:lnTo>
                    <a:lnTo>
                      <a:pt x="235" y="0"/>
                    </a:lnTo>
                    <a:lnTo>
                      <a:pt x="235" y="3"/>
                    </a:lnTo>
                    <a:lnTo>
                      <a:pt x="238" y="3"/>
                    </a:lnTo>
                    <a:lnTo>
                      <a:pt x="238" y="0"/>
                    </a:lnTo>
                    <a:lnTo>
                      <a:pt x="241" y="3"/>
                    </a:lnTo>
                    <a:lnTo>
                      <a:pt x="243" y="3"/>
                    </a:lnTo>
                    <a:lnTo>
                      <a:pt x="248" y="0"/>
                    </a:lnTo>
                    <a:lnTo>
                      <a:pt x="251" y="0"/>
                    </a:lnTo>
                    <a:lnTo>
                      <a:pt x="254" y="0"/>
                    </a:lnTo>
                    <a:close/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223" name="Freeform 13"/>
              <p:cNvSpPr>
                <a:spLocks/>
              </p:cNvSpPr>
              <p:nvPr/>
            </p:nvSpPr>
            <p:spPr bwMode="auto">
              <a:xfrm>
                <a:off x="3741" y="2681"/>
                <a:ext cx="645" cy="441"/>
              </a:xfrm>
              <a:custGeom>
                <a:avLst/>
                <a:gdLst>
                  <a:gd name="T0" fmla="*/ 214 w 645"/>
                  <a:gd name="T1" fmla="*/ 15 h 441"/>
                  <a:gd name="T2" fmla="*/ 224 w 645"/>
                  <a:gd name="T3" fmla="*/ 15 h 441"/>
                  <a:gd name="T4" fmla="*/ 269 w 645"/>
                  <a:gd name="T5" fmla="*/ 36 h 441"/>
                  <a:gd name="T6" fmla="*/ 350 w 645"/>
                  <a:gd name="T7" fmla="*/ 67 h 441"/>
                  <a:gd name="T8" fmla="*/ 368 w 645"/>
                  <a:gd name="T9" fmla="*/ 86 h 441"/>
                  <a:gd name="T10" fmla="*/ 370 w 645"/>
                  <a:gd name="T11" fmla="*/ 104 h 441"/>
                  <a:gd name="T12" fmla="*/ 415 w 645"/>
                  <a:gd name="T13" fmla="*/ 109 h 441"/>
                  <a:gd name="T14" fmla="*/ 436 w 645"/>
                  <a:gd name="T15" fmla="*/ 94 h 441"/>
                  <a:gd name="T16" fmla="*/ 394 w 645"/>
                  <a:gd name="T17" fmla="*/ 78 h 441"/>
                  <a:gd name="T18" fmla="*/ 436 w 645"/>
                  <a:gd name="T19" fmla="*/ 94 h 441"/>
                  <a:gd name="T20" fmla="*/ 459 w 645"/>
                  <a:gd name="T21" fmla="*/ 107 h 441"/>
                  <a:gd name="T22" fmla="*/ 483 w 645"/>
                  <a:gd name="T23" fmla="*/ 125 h 441"/>
                  <a:gd name="T24" fmla="*/ 511 w 645"/>
                  <a:gd name="T25" fmla="*/ 177 h 441"/>
                  <a:gd name="T26" fmla="*/ 532 w 645"/>
                  <a:gd name="T27" fmla="*/ 203 h 441"/>
                  <a:gd name="T28" fmla="*/ 530 w 645"/>
                  <a:gd name="T29" fmla="*/ 242 h 441"/>
                  <a:gd name="T30" fmla="*/ 538 w 645"/>
                  <a:gd name="T31" fmla="*/ 195 h 441"/>
                  <a:gd name="T32" fmla="*/ 551 w 645"/>
                  <a:gd name="T33" fmla="*/ 235 h 441"/>
                  <a:gd name="T34" fmla="*/ 600 w 645"/>
                  <a:gd name="T35" fmla="*/ 266 h 441"/>
                  <a:gd name="T36" fmla="*/ 618 w 645"/>
                  <a:gd name="T37" fmla="*/ 279 h 441"/>
                  <a:gd name="T38" fmla="*/ 637 w 645"/>
                  <a:gd name="T39" fmla="*/ 297 h 441"/>
                  <a:gd name="T40" fmla="*/ 637 w 645"/>
                  <a:gd name="T41" fmla="*/ 308 h 441"/>
                  <a:gd name="T42" fmla="*/ 624 w 645"/>
                  <a:gd name="T43" fmla="*/ 326 h 441"/>
                  <a:gd name="T44" fmla="*/ 631 w 645"/>
                  <a:gd name="T45" fmla="*/ 344 h 441"/>
                  <a:gd name="T46" fmla="*/ 634 w 645"/>
                  <a:gd name="T47" fmla="*/ 363 h 441"/>
                  <a:gd name="T48" fmla="*/ 626 w 645"/>
                  <a:gd name="T49" fmla="*/ 376 h 441"/>
                  <a:gd name="T50" fmla="*/ 621 w 645"/>
                  <a:gd name="T51" fmla="*/ 391 h 441"/>
                  <a:gd name="T52" fmla="*/ 621 w 645"/>
                  <a:gd name="T53" fmla="*/ 412 h 441"/>
                  <a:gd name="T54" fmla="*/ 613 w 645"/>
                  <a:gd name="T55" fmla="*/ 425 h 441"/>
                  <a:gd name="T56" fmla="*/ 592 w 645"/>
                  <a:gd name="T57" fmla="*/ 415 h 441"/>
                  <a:gd name="T58" fmla="*/ 587 w 645"/>
                  <a:gd name="T59" fmla="*/ 431 h 441"/>
                  <a:gd name="T60" fmla="*/ 543 w 645"/>
                  <a:gd name="T61" fmla="*/ 378 h 441"/>
                  <a:gd name="T62" fmla="*/ 519 w 645"/>
                  <a:gd name="T63" fmla="*/ 363 h 441"/>
                  <a:gd name="T64" fmla="*/ 480 w 645"/>
                  <a:gd name="T65" fmla="*/ 350 h 441"/>
                  <a:gd name="T66" fmla="*/ 457 w 645"/>
                  <a:gd name="T67" fmla="*/ 355 h 441"/>
                  <a:gd name="T68" fmla="*/ 425 w 645"/>
                  <a:gd name="T69" fmla="*/ 360 h 441"/>
                  <a:gd name="T70" fmla="*/ 394 w 645"/>
                  <a:gd name="T71" fmla="*/ 344 h 441"/>
                  <a:gd name="T72" fmla="*/ 329 w 645"/>
                  <a:gd name="T73" fmla="*/ 344 h 441"/>
                  <a:gd name="T74" fmla="*/ 297 w 645"/>
                  <a:gd name="T75" fmla="*/ 339 h 441"/>
                  <a:gd name="T76" fmla="*/ 269 w 645"/>
                  <a:gd name="T77" fmla="*/ 318 h 441"/>
                  <a:gd name="T78" fmla="*/ 258 w 645"/>
                  <a:gd name="T79" fmla="*/ 334 h 441"/>
                  <a:gd name="T80" fmla="*/ 253 w 645"/>
                  <a:gd name="T81" fmla="*/ 352 h 441"/>
                  <a:gd name="T82" fmla="*/ 248 w 645"/>
                  <a:gd name="T83" fmla="*/ 365 h 441"/>
                  <a:gd name="T84" fmla="*/ 237 w 645"/>
                  <a:gd name="T85" fmla="*/ 347 h 441"/>
                  <a:gd name="T86" fmla="*/ 206 w 645"/>
                  <a:gd name="T87" fmla="*/ 339 h 441"/>
                  <a:gd name="T88" fmla="*/ 164 w 645"/>
                  <a:gd name="T89" fmla="*/ 326 h 441"/>
                  <a:gd name="T90" fmla="*/ 136 w 645"/>
                  <a:gd name="T91" fmla="*/ 336 h 441"/>
                  <a:gd name="T92" fmla="*/ 136 w 645"/>
                  <a:gd name="T93" fmla="*/ 195 h 441"/>
                  <a:gd name="T94" fmla="*/ 115 w 645"/>
                  <a:gd name="T95" fmla="*/ 172 h 441"/>
                  <a:gd name="T96" fmla="*/ 96 w 645"/>
                  <a:gd name="T97" fmla="*/ 133 h 441"/>
                  <a:gd name="T98" fmla="*/ 49 w 645"/>
                  <a:gd name="T99" fmla="*/ 141 h 441"/>
                  <a:gd name="T100" fmla="*/ 34 w 645"/>
                  <a:gd name="T101" fmla="*/ 104 h 441"/>
                  <a:gd name="T102" fmla="*/ 2 w 645"/>
                  <a:gd name="T103" fmla="*/ 117 h 441"/>
                  <a:gd name="T104" fmla="*/ 5 w 645"/>
                  <a:gd name="T105" fmla="*/ 88 h 441"/>
                  <a:gd name="T106" fmla="*/ 13 w 645"/>
                  <a:gd name="T107" fmla="*/ 107 h 441"/>
                  <a:gd name="T108" fmla="*/ 34 w 645"/>
                  <a:gd name="T109" fmla="*/ 101 h 441"/>
                  <a:gd name="T110" fmla="*/ 70 w 645"/>
                  <a:gd name="T111" fmla="*/ 88 h 441"/>
                  <a:gd name="T112" fmla="*/ 70 w 645"/>
                  <a:gd name="T113" fmla="*/ 60 h 441"/>
                  <a:gd name="T114" fmla="*/ 94 w 645"/>
                  <a:gd name="T115" fmla="*/ 41 h 441"/>
                  <a:gd name="T116" fmla="*/ 130 w 645"/>
                  <a:gd name="T117" fmla="*/ 20 h 441"/>
                  <a:gd name="T118" fmla="*/ 146 w 645"/>
                  <a:gd name="T119" fmla="*/ 18 h 441"/>
                  <a:gd name="T120" fmla="*/ 164 w 645"/>
                  <a:gd name="T121" fmla="*/ 15 h 441"/>
                  <a:gd name="T122" fmla="*/ 177 w 645"/>
                  <a:gd name="T123" fmla="*/ 13 h 4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645" h="441">
                    <a:moveTo>
                      <a:pt x="185" y="5"/>
                    </a:moveTo>
                    <a:lnTo>
                      <a:pt x="185" y="7"/>
                    </a:lnTo>
                    <a:lnTo>
                      <a:pt x="185" y="10"/>
                    </a:lnTo>
                    <a:lnTo>
                      <a:pt x="185" y="13"/>
                    </a:lnTo>
                    <a:lnTo>
                      <a:pt x="190" y="13"/>
                    </a:lnTo>
                    <a:lnTo>
                      <a:pt x="193" y="15"/>
                    </a:lnTo>
                    <a:lnTo>
                      <a:pt x="196" y="15"/>
                    </a:lnTo>
                    <a:lnTo>
                      <a:pt x="198" y="15"/>
                    </a:lnTo>
                    <a:lnTo>
                      <a:pt x="198" y="13"/>
                    </a:lnTo>
                    <a:lnTo>
                      <a:pt x="198" y="15"/>
                    </a:lnTo>
                    <a:lnTo>
                      <a:pt x="201" y="15"/>
                    </a:lnTo>
                    <a:lnTo>
                      <a:pt x="203" y="15"/>
                    </a:lnTo>
                    <a:lnTo>
                      <a:pt x="209" y="18"/>
                    </a:lnTo>
                    <a:lnTo>
                      <a:pt x="211" y="18"/>
                    </a:lnTo>
                    <a:lnTo>
                      <a:pt x="214" y="18"/>
                    </a:lnTo>
                    <a:lnTo>
                      <a:pt x="214" y="15"/>
                    </a:lnTo>
                    <a:lnTo>
                      <a:pt x="214" y="13"/>
                    </a:lnTo>
                    <a:lnTo>
                      <a:pt x="214" y="15"/>
                    </a:lnTo>
                    <a:lnTo>
                      <a:pt x="214" y="18"/>
                    </a:lnTo>
                    <a:lnTo>
                      <a:pt x="216" y="20"/>
                    </a:lnTo>
                    <a:lnTo>
                      <a:pt x="216" y="18"/>
                    </a:lnTo>
                    <a:lnTo>
                      <a:pt x="219" y="18"/>
                    </a:lnTo>
                    <a:lnTo>
                      <a:pt x="219" y="15"/>
                    </a:lnTo>
                    <a:lnTo>
                      <a:pt x="219" y="18"/>
                    </a:lnTo>
                    <a:lnTo>
                      <a:pt x="219" y="20"/>
                    </a:lnTo>
                    <a:lnTo>
                      <a:pt x="222" y="20"/>
                    </a:lnTo>
                    <a:lnTo>
                      <a:pt x="222" y="18"/>
                    </a:lnTo>
                    <a:lnTo>
                      <a:pt x="224" y="18"/>
                    </a:lnTo>
                    <a:lnTo>
                      <a:pt x="224" y="15"/>
                    </a:lnTo>
                    <a:lnTo>
                      <a:pt x="224" y="13"/>
                    </a:lnTo>
                    <a:lnTo>
                      <a:pt x="227" y="15"/>
                    </a:lnTo>
                    <a:lnTo>
                      <a:pt x="224" y="15"/>
                    </a:lnTo>
                    <a:lnTo>
                      <a:pt x="224" y="18"/>
                    </a:lnTo>
                    <a:lnTo>
                      <a:pt x="222" y="20"/>
                    </a:lnTo>
                    <a:lnTo>
                      <a:pt x="224" y="20"/>
                    </a:lnTo>
                    <a:lnTo>
                      <a:pt x="222" y="20"/>
                    </a:lnTo>
                    <a:lnTo>
                      <a:pt x="224" y="23"/>
                    </a:lnTo>
                    <a:lnTo>
                      <a:pt x="230" y="23"/>
                    </a:lnTo>
                    <a:lnTo>
                      <a:pt x="232" y="23"/>
                    </a:lnTo>
                    <a:lnTo>
                      <a:pt x="235" y="26"/>
                    </a:lnTo>
                    <a:lnTo>
                      <a:pt x="237" y="26"/>
                    </a:lnTo>
                    <a:lnTo>
                      <a:pt x="240" y="26"/>
                    </a:lnTo>
                    <a:lnTo>
                      <a:pt x="243" y="26"/>
                    </a:lnTo>
                    <a:lnTo>
                      <a:pt x="248" y="28"/>
                    </a:lnTo>
                    <a:lnTo>
                      <a:pt x="250" y="28"/>
                    </a:lnTo>
                    <a:lnTo>
                      <a:pt x="256" y="31"/>
                    </a:lnTo>
                    <a:lnTo>
                      <a:pt x="261" y="33"/>
                    </a:lnTo>
                    <a:lnTo>
                      <a:pt x="269" y="36"/>
                    </a:lnTo>
                    <a:lnTo>
                      <a:pt x="274" y="39"/>
                    </a:lnTo>
                    <a:lnTo>
                      <a:pt x="277" y="41"/>
                    </a:lnTo>
                    <a:lnTo>
                      <a:pt x="287" y="47"/>
                    </a:lnTo>
                    <a:lnTo>
                      <a:pt x="290" y="47"/>
                    </a:lnTo>
                    <a:lnTo>
                      <a:pt x="292" y="47"/>
                    </a:lnTo>
                    <a:lnTo>
                      <a:pt x="295" y="47"/>
                    </a:lnTo>
                    <a:lnTo>
                      <a:pt x="297" y="47"/>
                    </a:lnTo>
                    <a:lnTo>
                      <a:pt x="300" y="49"/>
                    </a:lnTo>
                    <a:lnTo>
                      <a:pt x="303" y="49"/>
                    </a:lnTo>
                    <a:lnTo>
                      <a:pt x="305" y="49"/>
                    </a:lnTo>
                    <a:lnTo>
                      <a:pt x="308" y="49"/>
                    </a:lnTo>
                    <a:lnTo>
                      <a:pt x="323" y="52"/>
                    </a:lnTo>
                    <a:lnTo>
                      <a:pt x="323" y="54"/>
                    </a:lnTo>
                    <a:lnTo>
                      <a:pt x="344" y="62"/>
                    </a:lnTo>
                    <a:lnTo>
                      <a:pt x="347" y="67"/>
                    </a:lnTo>
                    <a:lnTo>
                      <a:pt x="350" y="67"/>
                    </a:lnTo>
                    <a:lnTo>
                      <a:pt x="350" y="70"/>
                    </a:lnTo>
                    <a:lnTo>
                      <a:pt x="352" y="70"/>
                    </a:lnTo>
                    <a:lnTo>
                      <a:pt x="352" y="73"/>
                    </a:lnTo>
                    <a:lnTo>
                      <a:pt x="355" y="73"/>
                    </a:lnTo>
                    <a:lnTo>
                      <a:pt x="360" y="78"/>
                    </a:lnTo>
                    <a:lnTo>
                      <a:pt x="360" y="81"/>
                    </a:lnTo>
                    <a:lnTo>
                      <a:pt x="363" y="81"/>
                    </a:lnTo>
                    <a:lnTo>
                      <a:pt x="365" y="83"/>
                    </a:lnTo>
                    <a:lnTo>
                      <a:pt x="368" y="81"/>
                    </a:lnTo>
                    <a:lnTo>
                      <a:pt x="368" y="78"/>
                    </a:lnTo>
                    <a:lnTo>
                      <a:pt x="370" y="81"/>
                    </a:lnTo>
                    <a:lnTo>
                      <a:pt x="368" y="81"/>
                    </a:lnTo>
                    <a:lnTo>
                      <a:pt x="368" y="83"/>
                    </a:lnTo>
                    <a:lnTo>
                      <a:pt x="365" y="83"/>
                    </a:lnTo>
                    <a:lnTo>
                      <a:pt x="365" y="86"/>
                    </a:lnTo>
                    <a:lnTo>
                      <a:pt x="368" y="86"/>
                    </a:lnTo>
                    <a:lnTo>
                      <a:pt x="370" y="88"/>
                    </a:lnTo>
                    <a:lnTo>
                      <a:pt x="373" y="88"/>
                    </a:lnTo>
                    <a:lnTo>
                      <a:pt x="373" y="86"/>
                    </a:lnTo>
                    <a:lnTo>
                      <a:pt x="376" y="86"/>
                    </a:lnTo>
                    <a:lnTo>
                      <a:pt x="376" y="88"/>
                    </a:lnTo>
                    <a:lnTo>
                      <a:pt x="373" y="91"/>
                    </a:lnTo>
                    <a:lnTo>
                      <a:pt x="376" y="91"/>
                    </a:lnTo>
                    <a:lnTo>
                      <a:pt x="373" y="91"/>
                    </a:lnTo>
                    <a:lnTo>
                      <a:pt x="373" y="94"/>
                    </a:lnTo>
                    <a:lnTo>
                      <a:pt x="370" y="94"/>
                    </a:lnTo>
                    <a:lnTo>
                      <a:pt x="370" y="96"/>
                    </a:lnTo>
                    <a:lnTo>
                      <a:pt x="368" y="96"/>
                    </a:lnTo>
                    <a:lnTo>
                      <a:pt x="368" y="99"/>
                    </a:lnTo>
                    <a:lnTo>
                      <a:pt x="368" y="101"/>
                    </a:lnTo>
                    <a:lnTo>
                      <a:pt x="370" y="101"/>
                    </a:lnTo>
                    <a:lnTo>
                      <a:pt x="370" y="104"/>
                    </a:lnTo>
                    <a:lnTo>
                      <a:pt x="373" y="104"/>
                    </a:lnTo>
                    <a:lnTo>
                      <a:pt x="376" y="107"/>
                    </a:lnTo>
                    <a:lnTo>
                      <a:pt x="378" y="109"/>
                    </a:lnTo>
                    <a:lnTo>
                      <a:pt x="384" y="109"/>
                    </a:lnTo>
                    <a:lnTo>
                      <a:pt x="386" y="109"/>
                    </a:lnTo>
                    <a:lnTo>
                      <a:pt x="389" y="109"/>
                    </a:lnTo>
                    <a:lnTo>
                      <a:pt x="391" y="109"/>
                    </a:lnTo>
                    <a:lnTo>
                      <a:pt x="394" y="109"/>
                    </a:lnTo>
                    <a:lnTo>
                      <a:pt x="397" y="109"/>
                    </a:lnTo>
                    <a:lnTo>
                      <a:pt x="399" y="109"/>
                    </a:lnTo>
                    <a:lnTo>
                      <a:pt x="402" y="109"/>
                    </a:lnTo>
                    <a:lnTo>
                      <a:pt x="404" y="109"/>
                    </a:lnTo>
                    <a:lnTo>
                      <a:pt x="407" y="109"/>
                    </a:lnTo>
                    <a:lnTo>
                      <a:pt x="410" y="109"/>
                    </a:lnTo>
                    <a:lnTo>
                      <a:pt x="412" y="109"/>
                    </a:lnTo>
                    <a:lnTo>
                      <a:pt x="415" y="109"/>
                    </a:lnTo>
                    <a:lnTo>
                      <a:pt x="417" y="109"/>
                    </a:lnTo>
                    <a:lnTo>
                      <a:pt x="420" y="107"/>
                    </a:lnTo>
                    <a:lnTo>
                      <a:pt x="423" y="107"/>
                    </a:lnTo>
                    <a:lnTo>
                      <a:pt x="428" y="107"/>
                    </a:lnTo>
                    <a:lnTo>
                      <a:pt x="433" y="107"/>
                    </a:lnTo>
                    <a:lnTo>
                      <a:pt x="438" y="104"/>
                    </a:lnTo>
                    <a:lnTo>
                      <a:pt x="438" y="101"/>
                    </a:lnTo>
                    <a:lnTo>
                      <a:pt x="441" y="104"/>
                    </a:lnTo>
                    <a:lnTo>
                      <a:pt x="441" y="101"/>
                    </a:lnTo>
                    <a:lnTo>
                      <a:pt x="444" y="101"/>
                    </a:lnTo>
                    <a:lnTo>
                      <a:pt x="444" y="99"/>
                    </a:lnTo>
                    <a:lnTo>
                      <a:pt x="441" y="99"/>
                    </a:lnTo>
                    <a:lnTo>
                      <a:pt x="438" y="99"/>
                    </a:lnTo>
                    <a:lnTo>
                      <a:pt x="438" y="96"/>
                    </a:lnTo>
                    <a:lnTo>
                      <a:pt x="436" y="96"/>
                    </a:lnTo>
                    <a:lnTo>
                      <a:pt x="436" y="94"/>
                    </a:lnTo>
                    <a:lnTo>
                      <a:pt x="433" y="94"/>
                    </a:lnTo>
                    <a:lnTo>
                      <a:pt x="431" y="94"/>
                    </a:lnTo>
                    <a:lnTo>
                      <a:pt x="425" y="88"/>
                    </a:lnTo>
                    <a:lnTo>
                      <a:pt x="423" y="88"/>
                    </a:lnTo>
                    <a:lnTo>
                      <a:pt x="417" y="86"/>
                    </a:lnTo>
                    <a:lnTo>
                      <a:pt x="410" y="83"/>
                    </a:lnTo>
                    <a:lnTo>
                      <a:pt x="407" y="83"/>
                    </a:lnTo>
                    <a:lnTo>
                      <a:pt x="407" y="81"/>
                    </a:lnTo>
                    <a:lnTo>
                      <a:pt x="404" y="81"/>
                    </a:lnTo>
                    <a:lnTo>
                      <a:pt x="402" y="81"/>
                    </a:lnTo>
                    <a:lnTo>
                      <a:pt x="399" y="81"/>
                    </a:lnTo>
                    <a:lnTo>
                      <a:pt x="397" y="81"/>
                    </a:lnTo>
                    <a:lnTo>
                      <a:pt x="394" y="81"/>
                    </a:lnTo>
                    <a:lnTo>
                      <a:pt x="391" y="81"/>
                    </a:lnTo>
                    <a:lnTo>
                      <a:pt x="391" y="78"/>
                    </a:lnTo>
                    <a:lnTo>
                      <a:pt x="394" y="78"/>
                    </a:lnTo>
                    <a:lnTo>
                      <a:pt x="397" y="81"/>
                    </a:lnTo>
                    <a:lnTo>
                      <a:pt x="399" y="81"/>
                    </a:lnTo>
                    <a:lnTo>
                      <a:pt x="402" y="81"/>
                    </a:lnTo>
                    <a:lnTo>
                      <a:pt x="404" y="81"/>
                    </a:lnTo>
                    <a:lnTo>
                      <a:pt x="407" y="81"/>
                    </a:lnTo>
                    <a:lnTo>
                      <a:pt x="410" y="81"/>
                    </a:lnTo>
                    <a:lnTo>
                      <a:pt x="412" y="83"/>
                    </a:lnTo>
                    <a:lnTo>
                      <a:pt x="415" y="83"/>
                    </a:lnTo>
                    <a:lnTo>
                      <a:pt x="417" y="86"/>
                    </a:lnTo>
                    <a:lnTo>
                      <a:pt x="420" y="86"/>
                    </a:lnTo>
                    <a:lnTo>
                      <a:pt x="423" y="88"/>
                    </a:lnTo>
                    <a:lnTo>
                      <a:pt x="425" y="88"/>
                    </a:lnTo>
                    <a:lnTo>
                      <a:pt x="431" y="91"/>
                    </a:lnTo>
                    <a:lnTo>
                      <a:pt x="433" y="91"/>
                    </a:lnTo>
                    <a:lnTo>
                      <a:pt x="433" y="94"/>
                    </a:lnTo>
                    <a:lnTo>
                      <a:pt x="436" y="94"/>
                    </a:lnTo>
                    <a:lnTo>
                      <a:pt x="438" y="94"/>
                    </a:lnTo>
                    <a:lnTo>
                      <a:pt x="438" y="96"/>
                    </a:lnTo>
                    <a:lnTo>
                      <a:pt x="441" y="96"/>
                    </a:lnTo>
                    <a:lnTo>
                      <a:pt x="441" y="99"/>
                    </a:lnTo>
                    <a:lnTo>
                      <a:pt x="444" y="99"/>
                    </a:lnTo>
                    <a:lnTo>
                      <a:pt x="444" y="96"/>
                    </a:lnTo>
                    <a:lnTo>
                      <a:pt x="446" y="96"/>
                    </a:lnTo>
                    <a:lnTo>
                      <a:pt x="449" y="96"/>
                    </a:lnTo>
                    <a:lnTo>
                      <a:pt x="449" y="99"/>
                    </a:lnTo>
                    <a:lnTo>
                      <a:pt x="451" y="99"/>
                    </a:lnTo>
                    <a:lnTo>
                      <a:pt x="451" y="101"/>
                    </a:lnTo>
                    <a:lnTo>
                      <a:pt x="454" y="101"/>
                    </a:lnTo>
                    <a:lnTo>
                      <a:pt x="454" y="104"/>
                    </a:lnTo>
                    <a:lnTo>
                      <a:pt x="457" y="104"/>
                    </a:lnTo>
                    <a:lnTo>
                      <a:pt x="459" y="104"/>
                    </a:lnTo>
                    <a:lnTo>
                      <a:pt x="459" y="107"/>
                    </a:lnTo>
                    <a:lnTo>
                      <a:pt x="459" y="109"/>
                    </a:lnTo>
                    <a:lnTo>
                      <a:pt x="462" y="109"/>
                    </a:lnTo>
                    <a:lnTo>
                      <a:pt x="462" y="112"/>
                    </a:lnTo>
                    <a:lnTo>
                      <a:pt x="464" y="112"/>
                    </a:lnTo>
                    <a:lnTo>
                      <a:pt x="464" y="114"/>
                    </a:lnTo>
                    <a:lnTo>
                      <a:pt x="467" y="114"/>
                    </a:lnTo>
                    <a:lnTo>
                      <a:pt x="467" y="117"/>
                    </a:lnTo>
                    <a:lnTo>
                      <a:pt x="470" y="117"/>
                    </a:lnTo>
                    <a:lnTo>
                      <a:pt x="470" y="120"/>
                    </a:lnTo>
                    <a:lnTo>
                      <a:pt x="472" y="120"/>
                    </a:lnTo>
                    <a:lnTo>
                      <a:pt x="472" y="122"/>
                    </a:lnTo>
                    <a:lnTo>
                      <a:pt x="475" y="122"/>
                    </a:lnTo>
                    <a:lnTo>
                      <a:pt x="477" y="122"/>
                    </a:lnTo>
                    <a:lnTo>
                      <a:pt x="477" y="125"/>
                    </a:lnTo>
                    <a:lnTo>
                      <a:pt x="480" y="125"/>
                    </a:lnTo>
                    <a:lnTo>
                      <a:pt x="483" y="125"/>
                    </a:lnTo>
                    <a:lnTo>
                      <a:pt x="485" y="125"/>
                    </a:lnTo>
                    <a:lnTo>
                      <a:pt x="485" y="128"/>
                    </a:lnTo>
                    <a:lnTo>
                      <a:pt x="488" y="128"/>
                    </a:lnTo>
                    <a:lnTo>
                      <a:pt x="488" y="130"/>
                    </a:lnTo>
                    <a:lnTo>
                      <a:pt x="485" y="130"/>
                    </a:lnTo>
                    <a:lnTo>
                      <a:pt x="485" y="133"/>
                    </a:lnTo>
                    <a:lnTo>
                      <a:pt x="488" y="133"/>
                    </a:lnTo>
                    <a:lnTo>
                      <a:pt x="488" y="135"/>
                    </a:lnTo>
                    <a:lnTo>
                      <a:pt x="493" y="141"/>
                    </a:lnTo>
                    <a:lnTo>
                      <a:pt x="501" y="143"/>
                    </a:lnTo>
                    <a:lnTo>
                      <a:pt x="504" y="146"/>
                    </a:lnTo>
                    <a:lnTo>
                      <a:pt x="504" y="148"/>
                    </a:lnTo>
                    <a:lnTo>
                      <a:pt x="504" y="154"/>
                    </a:lnTo>
                    <a:lnTo>
                      <a:pt x="506" y="167"/>
                    </a:lnTo>
                    <a:lnTo>
                      <a:pt x="509" y="175"/>
                    </a:lnTo>
                    <a:lnTo>
                      <a:pt x="511" y="177"/>
                    </a:lnTo>
                    <a:lnTo>
                      <a:pt x="511" y="180"/>
                    </a:lnTo>
                    <a:lnTo>
                      <a:pt x="514" y="180"/>
                    </a:lnTo>
                    <a:lnTo>
                      <a:pt x="514" y="182"/>
                    </a:lnTo>
                    <a:lnTo>
                      <a:pt x="517" y="182"/>
                    </a:lnTo>
                    <a:lnTo>
                      <a:pt x="517" y="185"/>
                    </a:lnTo>
                    <a:lnTo>
                      <a:pt x="519" y="188"/>
                    </a:lnTo>
                    <a:lnTo>
                      <a:pt x="522" y="190"/>
                    </a:lnTo>
                    <a:lnTo>
                      <a:pt x="522" y="188"/>
                    </a:lnTo>
                    <a:lnTo>
                      <a:pt x="522" y="185"/>
                    </a:lnTo>
                    <a:lnTo>
                      <a:pt x="522" y="188"/>
                    </a:lnTo>
                    <a:lnTo>
                      <a:pt x="522" y="190"/>
                    </a:lnTo>
                    <a:lnTo>
                      <a:pt x="522" y="193"/>
                    </a:lnTo>
                    <a:lnTo>
                      <a:pt x="524" y="193"/>
                    </a:lnTo>
                    <a:lnTo>
                      <a:pt x="524" y="195"/>
                    </a:lnTo>
                    <a:lnTo>
                      <a:pt x="527" y="198"/>
                    </a:lnTo>
                    <a:lnTo>
                      <a:pt x="532" y="203"/>
                    </a:lnTo>
                    <a:lnTo>
                      <a:pt x="530" y="206"/>
                    </a:lnTo>
                    <a:lnTo>
                      <a:pt x="530" y="209"/>
                    </a:lnTo>
                    <a:lnTo>
                      <a:pt x="527" y="211"/>
                    </a:lnTo>
                    <a:lnTo>
                      <a:pt x="524" y="214"/>
                    </a:lnTo>
                    <a:lnTo>
                      <a:pt x="522" y="216"/>
                    </a:lnTo>
                    <a:lnTo>
                      <a:pt x="517" y="222"/>
                    </a:lnTo>
                    <a:lnTo>
                      <a:pt x="514" y="227"/>
                    </a:lnTo>
                    <a:lnTo>
                      <a:pt x="509" y="229"/>
                    </a:lnTo>
                    <a:lnTo>
                      <a:pt x="511" y="232"/>
                    </a:lnTo>
                    <a:lnTo>
                      <a:pt x="514" y="235"/>
                    </a:lnTo>
                    <a:lnTo>
                      <a:pt x="514" y="237"/>
                    </a:lnTo>
                    <a:lnTo>
                      <a:pt x="517" y="237"/>
                    </a:lnTo>
                    <a:lnTo>
                      <a:pt x="519" y="242"/>
                    </a:lnTo>
                    <a:lnTo>
                      <a:pt x="522" y="245"/>
                    </a:lnTo>
                    <a:lnTo>
                      <a:pt x="527" y="245"/>
                    </a:lnTo>
                    <a:lnTo>
                      <a:pt x="530" y="242"/>
                    </a:lnTo>
                    <a:lnTo>
                      <a:pt x="543" y="235"/>
                    </a:lnTo>
                    <a:lnTo>
                      <a:pt x="543" y="232"/>
                    </a:lnTo>
                    <a:lnTo>
                      <a:pt x="540" y="229"/>
                    </a:lnTo>
                    <a:lnTo>
                      <a:pt x="540" y="224"/>
                    </a:lnTo>
                    <a:lnTo>
                      <a:pt x="540" y="222"/>
                    </a:lnTo>
                    <a:lnTo>
                      <a:pt x="538" y="219"/>
                    </a:lnTo>
                    <a:lnTo>
                      <a:pt x="538" y="216"/>
                    </a:lnTo>
                    <a:lnTo>
                      <a:pt x="538" y="214"/>
                    </a:lnTo>
                    <a:lnTo>
                      <a:pt x="543" y="211"/>
                    </a:lnTo>
                    <a:lnTo>
                      <a:pt x="543" y="209"/>
                    </a:lnTo>
                    <a:lnTo>
                      <a:pt x="543" y="206"/>
                    </a:lnTo>
                    <a:lnTo>
                      <a:pt x="540" y="203"/>
                    </a:lnTo>
                    <a:lnTo>
                      <a:pt x="540" y="201"/>
                    </a:lnTo>
                    <a:lnTo>
                      <a:pt x="540" y="198"/>
                    </a:lnTo>
                    <a:lnTo>
                      <a:pt x="538" y="198"/>
                    </a:lnTo>
                    <a:lnTo>
                      <a:pt x="538" y="195"/>
                    </a:lnTo>
                    <a:lnTo>
                      <a:pt x="540" y="195"/>
                    </a:lnTo>
                    <a:lnTo>
                      <a:pt x="540" y="198"/>
                    </a:lnTo>
                    <a:lnTo>
                      <a:pt x="540" y="201"/>
                    </a:lnTo>
                    <a:lnTo>
                      <a:pt x="543" y="201"/>
                    </a:lnTo>
                    <a:lnTo>
                      <a:pt x="543" y="203"/>
                    </a:lnTo>
                    <a:lnTo>
                      <a:pt x="543" y="206"/>
                    </a:lnTo>
                    <a:lnTo>
                      <a:pt x="543" y="209"/>
                    </a:lnTo>
                    <a:lnTo>
                      <a:pt x="545" y="209"/>
                    </a:lnTo>
                    <a:lnTo>
                      <a:pt x="545" y="211"/>
                    </a:lnTo>
                    <a:lnTo>
                      <a:pt x="545" y="216"/>
                    </a:lnTo>
                    <a:lnTo>
                      <a:pt x="545" y="219"/>
                    </a:lnTo>
                    <a:lnTo>
                      <a:pt x="548" y="222"/>
                    </a:lnTo>
                    <a:lnTo>
                      <a:pt x="548" y="224"/>
                    </a:lnTo>
                    <a:lnTo>
                      <a:pt x="548" y="227"/>
                    </a:lnTo>
                    <a:lnTo>
                      <a:pt x="551" y="232"/>
                    </a:lnTo>
                    <a:lnTo>
                      <a:pt x="551" y="235"/>
                    </a:lnTo>
                    <a:lnTo>
                      <a:pt x="551" y="237"/>
                    </a:lnTo>
                    <a:lnTo>
                      <a:pt x="553" y="240"/>
                    </a:lnTo>
                    <a:lnTo>
                      <a:pt x="556" y="242"/>
                    </a:lnTo>
                    <a:lnTo>
                      <a:pt x="556" y="245"/>
                    </a:lnTo>
                    <a:lnTo>
                      <a:pt x="558" y="248"/>
                    </a:lnTo>
                    <a:lnTo>
                      <a:pt x="561" y="245"/>
                    </a:lnTo>
                    <a:lnTo>
                      <a:pt x="564" y="242"/>
                    </a:lnTo>
                    <a:lnTo>
                      <a:pt x="566" y="240"/>
                    </a:lnTo>
                    <a:lnTo>
                      <a:pt x="571" y="235"/>
                    </a:lnTo>
                    <a:lnTo>
                      <a:pt x="574" y="237"/>
                    </a:lnTo>
                    <a:lnTo>
                      <a:pt x="577" y="242"/>
                    </a:lnTo>
                    <a:lnTo>
                      <a:pt x="582" y="248"/>
                    </a:lnTo>
                    <a:lnTo>
                      <a:pt x="585" y="248"/>
                    </a:lnTo>
                    <a:lnTo>
                      <a:pt x="585" y="250"/>
                    </a:lnTo>
                    <a:lnTo>
                      <a:pt x="590" y="256"/>
                    </a:lnTo>
                    <a:lnTo>
                      <a:pt x="600" y="266"/>
                    </a:lnTo>
                    <a:lnTo>
                      <a:pt x="603" y="266"/>
                    </a:lnTo>
                    <a:lnTo>
                      <a:pt x="603" y="269"/>
                    </a:lnTo>
                    <a:lnTo>
                      <a:pt x="605" y="269"/>
                    </a:lnTo>
                    <a:lnTo>
                      <a:pt x="605" y="271"/>
                    </a:lnTo>
                    <a:lnTo>
                      <a:pt x="608" y="271"/>
                    </a:lnTo>
                    <a:lnTo>
                      <a:pt x="605" y="271"/>
                    </a:lnTo>
                    <a:lnTo>
                      <a:pt x="608" y="271"/>
                    </a:lnTo>
                    <a:lnTo>
                      <a:pt x="608" y="274"/>
                    </a:lnTo>
                    <a:lnTo>
                      <a:pt x="611" y="274"/>
                    </a:lnTo>
                    <a:lnTo>
                      <a:pt x="611" y="276"/>
                    </a:lnTo>
                    <a:lnTo>
                      <a:pt x="613" y="276"/>
                    </a:lnTo>
                    <a:lnTo>
                      <a:pt x="616" y="276"/>
                    </a:lnTo>
                    <a:lnTo>
                      <a:pt x="613" y="276"/>
                    </a:lnTo>
                    <a:lnTo>
                      <a:pt x="616" y="276"/>
                    </a:lnTo>
                    <a:lnTo>
                      <a:pt x="616" y="279"/>
                    </a:lnTo>
                    <a:lnTo>
                      <a:pt x="618" y="279"/>
                    </a:lnTo>
                    <a:lnTo>
                      <a:pt x="618" y="282"/>
                    </a:lnTo>
                    <a:lnTo>
                      <a:pt x="621" y="282"/>
                    </a:lnTo>
                    <a:lnTo>
                      <a:pt x="621" y="284"/>
                    </a:lnTo>
                    <a:lnTo>
                      <a:pt x="624" y="284"/>
                    </a:lnTo>
                    <a:lnTo>
                      <a:pt x="624" y="287"/>
                    </a:lnTo>
                    <a:lnTo>
                      <a:pt x="626" y="287"/>
                    </a:lnTo>
                    <a:lnTo>
                      <a:pt x="626" y="289"/>
                    </a:lnTo>
                    <a:lnTo>
                      <a:pt x="626" y="287"/>
                    </a:lnTo>
                    <a:lnTo>
                      <a:pt x="626" y="289"/>
                    </a:lnTo>
                    <a:lnTo>
                      <a:pt x="629" y="289"/>
                    </a:lnTo>
                    <a:lnTo>
                      <a:pt x="629" y="292"/>
                    </a:lnTo>
                    <a:lnTo>
                      <a:pt x="631" y="292"/>
                    </a:lnTo>
                    <a:lnTo>
                      <a:pt x="631" y="295"/>
                    </a:lnTo>
                    <a:lnTo>
                      <a:pt x="634" y="295"/>
                    </a:lnTo>
                    <a:lnTo>
                      <a:pt x="634" y="297"/>
                    </a:lnTo>
                    <a:lnTo>
                      <a:pt x="637" y="297"/>
                    </a:lnTo>
                    <a:lnTo>
                      <a:pt x="637" y="300"/>
                    </a:lnTo>
                    <a:lnTo>
                      <a:pt x="639" y="300"/>
                    </a:lnTo>
                    <a:lnTo>
                      <a:pt x="639" y="303"/>
                    </a:lnTo>
                    <a:lnTo>
                      <a:pt x="639" y="300"/>
                    </a:lnTo>
                    <a:lnTo>
                      <a:pt x="639" y="303"/>
                    </a:lnTo>
                    <a:lnTo>
                      <a:pt x="642" y="303"/>
                    </a:lnTo>
                    <a:lnTo>
                      <a:pt x="642" y="305"/>
                    </a:lnTo>
                    <a:lnTo>
                      <a:pt x="645" y="305"/>
                    </a:lnTo>
                    <a:lnTo>
                      <a:pt x="642" y="305"/>
                    </a:lnTo>
                    <a:lnTo>
                      <a:pt x="642" y="308"/>
                    </a:lnTo>
                    <a:lnTo>
                      <a:pt x="645" y="308"/>
                    </a:lnTo>
                    <a:lnTo>
                      <a:pt x="642" y="308"/>
                    </a:lnTo>
                    <a:lnTo>
                      <a:pt x="639" y="308"/>
                    </a:lnTo>
                    <a:lnTo>
                      <a:pt x="637" y="308"/>
                    </a:lnTo>
                    <a:lnTo>
                      <a:pt x="637" y="310"/>
                    </a:lnTo>
                    <a:lnTo>
                      <a:pt x="637" y="308"/>
                    </a:lnTo>
                    <a:lnTo>
                      <a:pt x="637" y="310"/>
                    </a:lnTo>
                    <a:lnTo>
                      <a:pt x="637" y="308"/>
                    </a:lnTo>
                    <a:lnTo>
                      <a:pt x="634" y="308"/>
                    </a:lnTo>
                    <a:lnTo>
                      <a:pt x="631" y="308"/>
                    </a:lnTo>
                    <a:lnTo>
                      <a:pt x="631" y="310"/>
                    </a:lnTo>
                    <a:lnTo>
                      <a:pt x="629" y="310"/>
                    </a:lnTo>
                    <a:lnTo>
                      <a:pt x="629" y="308"/>
                    </a:lnTo>
                    <a:lnTo>
                      <a:pt x="629" y="310"/>
                    </a:lnTo>
                    <a:lnTo>
                      <a:pt x="626" y="310"/>
                    </a:lnTo>
                    <a:lnTo>
                      <a:pt x="626" y="313"/>
                    </a:lnTo>
                    <a:lnTo>
                      <a:pt x="626" y="316"/>
                    </a:lnTo>
                    <a:lnTo>
                      <a:pt x="624" y="316"/>
                    </a:lnTo>
                    <a:lnTo>
                      <a:pt x="624" y="318"/>
                    </a:lnTo>
                    <a:lnTo>
                      <a:pt x="624" y="321"/>
                    </a:lnTo>
                    <a:lnTo>
                      <a:pt x="624" y="323"/>
                    </a:lnTo>
                    <a:lnTo>
                      <a:pt x="624" y="326"/>
                    </a:lnTo>
                    <a:lnTo>
                      <a:pt x="621" y="326"/>
                    </a:lnTo>
                    <a:lnTo>
                      <a:pt x="624" y="326"/>
                    </a:lnTo>
                    <a:lnTo>
                      <a:pt x="624" y="329"/>
                    </a:lnTo>
                    <a:lnTo>
                      <a:pt x="626" y="329"/>
                    </a:lnTo>
                    <a:lnTo>
                      <a:pt x="624" y="329"/>
                    </a:lnTo>
                    <a:lnTo>
                      <a:pt x="626" y="329"/>
                    </a:lnTo>
                    <a:lnTo>
                      <a:pt x="626" y="331"/>
                    </a:lnTo>
                    <a:lnTo>
                      <a:pt x="626" y="334"/>
                    </a:lnTo>
                    <a:lnTo>
                      <a:pt x="626" y="336"/>
                    </a:lnTo>
                    <a:lnTo>
                      <a:pt x="629" y="336"/>
                    </a:lnTo>
                    <a:lnTo>
                      <a:pt x="629" y="339"/>
                    </a:lnTo>
                    <a:lnTo>
                      <a:pt x="626" y="339"/>
                    </a:lnTo>
                    <a:lnTo>
                      <a:pt x="629" y="339"/>
                    </a:lnTo>
                    <a:lnTo>
                      <a:pt x="631" y="339"/>
                    </a:lnTo>
                    <a:lnTo>
                      <a:pt x="631" y="342"/>
                    </a:lnTo>
                    <a:lnTo>
                      <a:pt x="631" y="344"/>
                    </a:lnTo>
                    <a:lnTo>
                      <a:pt x="631" y="347"/>
                    </a:lnTo>
                    <a:lnTo>
                      <a:pt x="634" y="347"/>
                    </a:lnTo>
                    <a:lnTo>
                      <a:pt x="634" y="350"/>
                    </a:lnTo>
                    <a:lnTo>
                      <a:pt x="631" y="350"/>
                    </a:lnTo>
                    <a:lnTo>
                      <a:pt x="634" y="350"/>
                    </a:lnTo>
                    <a:lnTo>
                      <a:pt x="634" y="352"/>
                    </a:lnTo>
                    <a:lnTo>
                      <a:pt x="637" y="352"/>
                    </a:lnTo>
                    <a:lnTo>
                      <a:pt x="634" y="352"/>
                    </a:lnTo>
                    <a:lnTo>
                      <a:pt x="637" y="352"/>
                    </a:lnTo>
                    <a:lnTo>
                      <a:pt x="634" y="352"/>
                    </a:lnTo>
                    <a:lnTo>
                      <a:pt x="634" y="355"/>
                    </a:lnTo>
                    <a:lnTo>
                      <a:pt x="634" y="357"/>
                    </a:lnTo>
                    <a:lnTo>
                      <a:pt x="634" y="360"/>
                    </a:lnTo>
                    <a:lnTo>
                      <a:pt x="631" y="360"/>
                    </a:lnTo>
                    <a:lnTo>
                      <a:pt x="634" y="360"/>
                    </a:lnTo>
                    <a:lnTo>
                      <a:pt x="634" y="363"/>
                    </a:lnTo>
                    <a:lnTo>
                      <a:pt x="631" y="363"/>
                    </a:lnTo>
                    <a:lnTo>
                      <a:pt x="631" y="360"/>
                    </a:lnTo>
                    <a:lnTo>
                      <a:pt x="629" y="360"/>
                    </a:lnTo>
                    <a:lnTo>
                      <a:pt x="626" y="360"/>
                    </a:lnTo>
                    <a:lnTo>
                      <a:pt x="626" y="363"/>
                    </a:lnTo>
                    <a:lnTo>
                      <a:pt x="626" y="365"/>
                    </a:lnTo>
                    <a:lnTo>
                      <a:pt x="629" y="365"/>
                    </a:lnTo>
                    <a:lnTo>
                      <a:pt x="626" y="365"/>
                    </a:lnTo>
                    <a:lnTo>
                      <a:pt x="626" y="368"/>
                    </a:lnTo>
                    <a:lnTo>
                      <a:pt x="629" y="368"/>
                    </a:lnTo>
                    <a:lnTo>
                      <a:pt x="626" y="368"/>
                    </a:lnTo>
                    <a:lnTo>
                      <a:pt x="626" y="370"/>
                    </a:lnTo>
                    <a:lnTo>
                      <a:pt x="624" y="370"/>
                    </a:lnTo>
                    <a:lnTo>
                      <a:pt x="626" y="370"/>
                    </a:lnTo>
                    <a:lnTo>
                      <a:pt x="626" y="373"/>
                    </a:lnTo>
                    <a:lnTo>
                      <a:pt x="626" y="376"/>
                    </a:lnTo>
                    <a:lnTo>
                      <a:pt x="629" y="376"/>
                    </a:lnTo>
                    <a:lnTo>
                      <a:pt x="629" y="378"/>
                    </a:lnTo>
                    <a:lnTo>
                      <a:pt x="629" y="381"/>
                    </a:lnTo>
                    <a:lnTo>
                      <a:pt x="626" y="381"/>
                    </a:lnTo>
                    <a:lnTo>
                      <a:pt x="626" y="384"/>
                    </a:lnTo>
                    <a:lnTo>
                      <a:pt x="624" y="384"/>
                    </a:lnTo>
                    <a:lnTo>
                      <a:pt x="624" y="381"/>
                    </a:lnTo>
                    <a:lnTo>
                      <a:pt x="624" y="378"/>
                    </a:lnTo>
                    <a:lnTo>
                      <a:pt x="621" y="378"/>
                    </a:lnTo>
                    <a:lnTo>
                      <a:pt x="621" y="381"/>
                    </a:lnTo>
                    <a:lnTo>
                      <a:pt x="621" y="384"/>
                    </a:lnTo>
                    <a:lnTo>
                      <a:pt x="624" y="384"/>
                    </a:lnTo>
                    <a:lnTo>
                      <a:pt x="624" y="386"/>
                    </a:lnTo>
                    <a:lnTo>
                      <a:pt x="621" y="386"/>
                    </a:lnTo>
                    <a:lnTo>
                      <a:pt x="621" y="389"/>
                    </a:lnTo>
                    <a:lnTo>
                      <a:pt x="621" y="391"/>
                    </a:lnTo>
                    <a:lnTo>
                      <a:pt x="618" y="391"/>
                    </a:lnTo>
                    <a:lnTo>
                      <a:pt x="616" y="391"/>
                    </a:lnTo>
                    <a:lnTo>
                      <a:pt x="616" y="394"/>
                    </a:lnTo>
                    <a:lnTo>
                      <a:pt x="616" y="397"/>
                    </a:lnTo>
                    <a:lnTo>
                      <a:pt x="616" y="394"/>
                    </a:lnTo>
                    <a:lnTo>
                      <a:pt x="613" y="394"/>
                    </a:lnTo>
                    <a:lnTo>
                      <a:pt x="613" y="397"/>
                    </a:lnTo>
                    <a:lnTo>
                      <a:pt x="613" y="399"/>
                    </a:lnTo>
                    <a:lnTo>
                      <a:pt x="616" y="399"/>
                    </a:lnTo>
                    <a:lnTo>
                      <a:pt x="616" y="402"/>
                    </a:lnTo>
                    <a:lnTo>
                      <a:pt x="616" y="404"/>
                    </a:lnTo>
                    <a:lnTo>
                      <a:pt x="616" y="407"/>
                    </a:lnTo>
                    <a:lnTo>
                      <a:pt x="618" y="407"/>
                    </a:lnTo>
                    <a:lnTo>
                      <a:pt x="618" y="410"/>
                    </a:lnTo>
                    <a:lnTo>
                      <a:pt x="618" y="412"/>
                    </a:lnTo>
                    <a:lnTo>
                      <a:pt x="621" y="412"/>
                    </a:lnTo>
                    <a:lnTo>
                      <a:pt x="621" y="415"/>
                    </a:lnTo>
                    <a:lnTo>
                      <a:pt x="618" y="415"/>
                    </a:lnTo>
                    <a:lnTo>
                      <a:pt x="616" y="415"/>
                    </a:lnTo>
                    <a:lnTo>
                      <a:pt x="613" y="415"/>
                    </a:lnTo>
                    <a:lnTo>
                      <a:pt x="613" y="417"/>
                    </a:lnTo>
                    <a:lnTo>
                      <a:pt x="616" y="417"/>
                    </a:lnTo>
                    <a:lnTo>
                      <a:pt x="618" y="417"/>
                    </a:lnTo>
                    <a:lnTo>
                      <a:pt x="618" y="420"/>
                    </a:lnTo>
                    <a:lnTo>
                      <a:pt x="616" y="420"/>
                    </a:lnTo>
                    <a:lnTo>
                      <a:pt x="616" y="423"/>
                    </a:lnTo>
                    <a:lnTo>
                      <a:pt x="616" y="425"/>
                    </a:lnTo>
                    <a:lnTo>
                      <a:pt x="616" y="423"/>
                    </a:lnTo>
                    <a:lnTo>
                      <a:pt x="616" y="425"/>
                    </a:lnTo>
                    <a:lnTo>
                      <a:pt x="613" y="425"/>
                    </a:lnTo>
                    <a:lnTo>
                      <a:pt x="613" y="423"/>
                    </a:lnTo>
                    <a:lnTo>
                      <a:pt x="613" y="425"/>
                    </a:lnTo>
                    <a:lnTo>
                      <a:pt x="611" y="425"/>
                    </a:lnTo>
                    <a:lnTo>
                      <a:pt x="611" y="423"/>
                    </a:lnTo>
                    <a:lnTo>
                      <a:pt x="608" y="423"/>
                    </a:lnTo>
                    <a:lnTo>
                      <a:pt x="608" y="425"/>
                    </a:lnTo>
                    <a:lnTo>
                      <a:pt x="608" y="423"/>
                    </a:lnTo>
                    <a:lnTo>
                      <a:pt x="605" y="423"/>
                    </a:lnTo>
                    <a:lnTo>
                      <a:pt x="605" y="420"/>
                    </a:lnTo>
                    <a:lnTo>
                      <a:pt x="603" y="420"/>
                    </a:lnTo>
                    <a:lnTo>
                      <a:pt x="603" y="417"/>
                    </a:lnTo>
                    <a:lnTo>
                      <a:pt x="600" y="417"/>
                    </a:lnTo>
                    <a:lnTo>
                      <a:pt x="600" y="415"/>
                    </a:lnTo>
                    <a:lnTo>
                      <a:pt x="598" y="415"/>
                    </a:lnTo>
                    <a:lnTo>
                      <a:pt x="598" y="417"/>
                    </a:lnTo>
                    <a:lnTo>
                      <a:pt x="598" y="415"/>
                    </a:lnTo>
                    <a:lnTo>
                      <a:pt x="595" y="415"/>
                    </a:lnTo>
                    <a:lnTo>
                      <a:pt x="592" y="415"/>
                    </a:lnTo>
                    <a:lnTo>
                      <a:pt x="592" y="417"/>
                    </a:lnTo>
                    <a:lnTo>
                      <a:pt x="592" y="420"/>
                    </a:lnTo>
                    <a:lnTo>
                      <a:pt x="590" y="420"/>
                    </a:lnTo>
                    <a:lnTo>
                      <a:pt x="587" y="420"/>
                    </a:lnTo>
                    <a:lnTo>
                      <a:pt x="590" y="420"/>
                    </a:lnTo>
                    <a:lnTo>
                      <a:pt x="590" y="423"/>
                    </a:lnTo>
                    <a:lnTo>
                      <a:pt x="590" y="425"/>
                    </a:lnTo>
                    <a:lnTo>
                      <a:pt x="590" y="423"/>
                    </a:lnTo>
                    <a:lnTo>
                      <a:pt x="587" y="423"/>
                    </a:lnTo>
                    <a:lnTo>
                      <a:pt x="585" y="423"/>
                    </a:lnTo>
                    <a:lnTo>
                      <a:pt x="585" y="425"/>
                    </a:lnTo>
                    <a:lnTo>
                      <a:pt x="582" y="425"/>
                    </a:lnTo>
                    <a:lnTo>
                      <a:pt x="582" y="428"/>
                    </a:lnTo>
                    <a:lnTo>
                      <a:pt x="585" y="428"/>
                    </a:lnTo>
                    <a:lnTo>
                      <a:pt x="585" y="431"/>
                    </a:lnTo>
                    <a:lnTo>
                      <a:pt x="587" y="431"/>
                    </a:lnTo>
                    <a:lnTo>
                      <a:pt x="585" y="433"/>
                    </a:lnTo>
                    <a:lnTo>
                      <a:pt x="585" y="436"/>
                    </a:lnTo>
                    <a:lnTo>
                      <a:pt x="585" y="438"/>
                    </a:lnTo>
                    <a:lnTo>
                      <a:pt x="582" y="438"/>
                    </a:lnTo>
                    <a:lnTo>
                      <a:pt x="579" y="438"/>
                    </a:lnTo>
                    <a:lnTo>
                      <a:pt x="579" y="441"/>
                    </a:lnTo>
                    <a:lnTo>
                      <a:pt x="569" y="410"/>
                    </a:lnTo>
                    <a:lnTo>
                      <a:pt x="558" y="381"/>
                    </a:lnTo>
                    <a:lnTo>
                      <a:pt x="556" y="381"/>
                    </a:lnTo>
                    <a:lnTo>
                      <a:pt x="553" y="381"/>
                    </a:lnTo>
                    <a:lnTo>
                      <a:pt x="553" y="378"/>
                    </a:lnTo>
                    <a:lnTo>
                      <a:pt x="551" y="381"/>
                    </a:lnTo>
                    <a:lnTo>
                      <a:pt x="548" y="381"/>
                    </a:lnTo>
                    <a:lnTo>
                      <a:pt x="545" y="381"/>
                    </a:lnTo>
                    <a:lnTo>
                      <a:pt x="543" y="381"/>
                    </a:lnTo>
                    <a:lnTo>
                      <a:pt x="543" y="378"/>
                    </a:lnTo>
                    <a:lnTo>
                      <a:pt x="540" y="378"/>
                    </a:lnTo>
                    <a:lnTo>
                      <a:pt x="538" y="378"/>
                    </a:lnTo>
                    <a:lnTo>
                      <a:pt x="535" y="378"/>
                    </a:lnTo>
                    <a:lnTo>
                      <a:pt x="532" y="378"/>
                    </a:lnTo>
                    <a:lnTo>
                      <a:pt x="530" y="378"/>
                    </a:lnTo>
                    <a:lnTo>
                      <a:pt x="530" y="376"/>
                    </a:lnTo>
                    <a:lnTo>
                      <a:pt x="527" y="376"/>
                    </a:lnTo>
                    <a:lnTo>
                      <a:pt x="527" y="373"/>
                    </a:lnTo>
                    <a:lnTo>
                      <a:pt x="524" y="373"/>
                    </a:lnTo>
                    <a:lnTo>
                      <a:pt x="522" y="370"/>
                    </a:lnTo>
                    <a:lnTo>
                      <a:pt x="519" y="370"/>
                    </a:lnTo>
                    <a:lnTo>
                      <a:pt x="519" y="368"/>
                    </a:lnTo>
                    <a:lnTo>
                      <a:pt x="519" y="365"/>
                    </a:lnTo>
                    <a:lnTo>
                      <a:pt x="517" y="365"/>
                    </a:lnTo>
                    <a:lnTo>
                      <a:pt x="517" y="363"/>
                    </a:lnTo>
                    <a:lnTo>
                      <a:pt x="519" y="363"/>
                    </a:lnTo>
                    <a:lnTo>
                      <a:pt x="517" y="363"/>
                    </a:lnTo>
                    <a:lnTo>
                      <a:pt x="517" y="360"/>
                    </a:lnTo>
                    <a:lnTo>
                      <a:pt x="514" y="360"/>
                    </a:lnTo>
                    <a:lnTo>
                      <a:pt x="511" y="360"/>
                    </a:lnTo>
                    <a:lnTo>
                      <a:pt x="509" y="360"/>
                    </a:lnTo>
                    <a:lnTo>
                      <a:pt x="506" y="360"/>
                    </a:lnTo>
                    <a:lnTo>
                      <a:pt x="504" y="357"/>
                    </a:lnTo>
                    <a:lnTo>
                      <a:pt x="501" y="357"/>
                    </a:lnTo>
                    <a:lnTo>
                      <a:pt x="498" y="357"/>
                    </a:lnTo>
                    <a:lnTo>
                      <a:pt x="496" y="355"/>
                    </a:lnTo>
                    <a:lnTo>
                      <a:pt x="493" y="355"/>
                    </a:lnTo>
                    <a:lnTo>
                      <a:pt x="491" y="355"/>
                    </a:lnTo>
                    <a:lnTo>
                      <a:pt x="488" y="355"/>
                    </a:lnTo>
                    <a:lnTo>
                      <a:pt x="485" y="355"/>
                    </a:lnTo>
                    <a:lnTo>
                      <a:pt x="480" y="352"/>
                    </a:lnTo>
                    <a:lnTo>
                      <a:pt x="480" y="350"/>
                    </a:lnTo>
                    <a:lnTo>
                      <a:pt x="477" y="350"/>
                    </a:lnTo>
                    <a:lnTo>
                      <a:pt x="475" y="344"/>
                    </a:lnTo>
                    <a:lnTo>
                      <a:pt x="472" y="344"/>
                    </a:lnTo>
                    <a:lnTo>
                      <a:pt x="472" y="347"/>
                    </a:lnTo>
                    <a:lnTo>
                      <a:pt x="470" y="347"/>
                    </a:lnTo>
                    <a:lnTo>
                      <a:pt x="467" y="344"/>
                    </a:lnTo>
                    <a:lnTo>
                      <a:pt x="464" y="344"/>
                    </a:lnTo>
                    <a:lnTo>
                      <a:pt x="464" y="347"/>
                    </a:lnTo>
                    <a:lnTo>
                      <a:pt x="464" y="350"/>
                    </a:lnTo>
                    <a:lnTo>
                      <a:pt x="464" y="352"/>
                    </a:lnTo>
                    <a:lnTo>
                      <a:pt x="462" y="352"/>
                    </a:lnTo>
                    <a:lnTo>
                      <a:pt x="462" y="350"/>
                    </a:lnTo>
                    <a:lnTo>
                      <a:pt x="459" y="350"/>
                    </a:lnTo>
                    <a:lnTo>
                      <a:pt x="457" y="350"/>
                    </a:lnTo>
                    <a:lnTo>
                      <a:pt x="457" y="352"/>
                    </a:lnTo>
                    <a:lnTo>
                      <a:pt x="457" y="355"/>
                    </a:lnTo>
                    <a:lnTo>
                      <a:pt x="454" y="355"/>
                    </a:lnTo>
                    <a:lnTo>
                      <a:pt x="451" y="355"/>
                    </a:lnTo>
                    <a:lnTo>
                      <a:pt x="449" y="355"/>
                    </a:lnTo>
                    <a:lnTo>
                      <a:pt x="449" y="357"/>
                    </a:lnTo>
                    <a:lnTo>
                      <a:pt x="449" y="360"/>
                    </a:lnTo>
                    <a:lnTo>
                      <a:pt x="449" y="363"/>
                    </a:lnTo>
                    <a:lnTo>
                      <a:pt x="446" y="365"/>
                    </a:lnTo>
                    <a:lnTo>
                      <a:pt x="444" y="368"/>
                    </a:lnTo>
                    <a:lnTo>
                      <a:pt x="441" y="368"/>
                    </a:lnTo>
                    <a:lnTo>
                      <a:pt x="438" y="365"/>
                    </a:lnTo>
                    <a:lnTo>
                      <a:pt x="436" y="365"/>
                    </a:lnTo>
                    <a:lnTo>
                      <a:pt x="433" y="365"/>
                    </a:lnTo>
                    <a:lnTo>
                      <a:pt x="431" y="365"/>
                    </a:lnTo>
                    <a:lnTo>
                      <a:pt x="428" y="365"/>
                    </a:lnTo>
                    <a:lnTo>
                      <a:pt x="425" y="363"/>
                    </a:lnTo>
                    <a:lnTo>
                      <a:pt x="425" y="360"/>
                    </a:lnTo>
                    <a:lnTo>
                      <a:pt x="423" y="357"/>
                    </a:lnTo>
                    <a:lnTo>
                      <a:pt x="420" y="357"/>
                    </a:lnTo>
                    <a:lnTo>
                      <a:pt x="417" y="355"/>
                    </a:lnTo>
                    <a:lnTo>
                      <a:pt x="415" y="355"/>
                    </a:lnTo>
                    <a:lnTo>
                      <a:pt x="415" y="357"/>
                    </a:lnTo>
                    <a:lnTo>
                      <a:pt x="412" y="355"/>
                    </a:lnTo>
                    <a:lnTo>
                      <a:pt x="412" y="352"/>
                    </a:lnTo>
                    <a:lnTo>
                      <a:pt x="410" y="352"/>
                    </a:lnTo>
                    <a:lnTo>
                      <a:pt x="410" y="350"/>
                    </a:lnTo>
                    <a:lnTo>
                      <a:pt x="407" y="350"/>
                    </a:lnTo>
                    <a:lnTo>
                      <a:pt x="404" y="350"/>
                    </a:lnTo>
                    <a:lnTo>
                      <a:pt x="404" y="347"/>
                    </a:lnTo>
                    <a:lnTo>
                      <a:pt x="402" y="347"/>
                    </a:lnTo>
                    <a:lnTo>
                      <a:pt x="399" y="344"/>
                    </a:lnTo>
                    <a:lnTo>
                      <a:pt x="397" y="344"/>
                    </a:lnTo>
                    <a:lnTo>
                      <a:pt x="394" y="344"/>
                    </a:lnTo>
                    <a:lnTo>
                      <a:pt x="384" y="347"/>
                    </a:lnTo>
                    <a:lnTo>
                      <a:pt x="365" y="347"/>
                    </a:lnTo>
                    <a:lnTo>
                      <a:pt x="363" y="350"/>
                    </a:lnTo>
                    <a:lnTo>
                      <a:pt x="360" y="350"/>
                    </a:lnTo>
                    <a:lnTo>
                      <a:pt x="357" y="350"/>
                    </a:lnTo>
                    <a:lnTo>
                      <a:pt x="352" y="350"/>
                    </a:lnTo>
                    <a:lnTo>
                      <a:pt x="350" y="350"/>
                    </a:lnTo>
                    <a:lnTo>
                      <a:pt x="347" y="350"/>
                    </a:lnTo>
                    <a:lnTo>
                      <a:pt x="344" y="350"/>
                    </a:lnTo>
                    <a:lnTo>
                      <a:pt x="342" y="350"/>
                    </a:lnTo>
                    <a:lnTo>
                      <a:pt x="339" y="350"/>
                    </a:lnTo>
                    <a:lnTo>
                      <a:pt x="337" y="350"/>
                    </a:lnTo>
                    <a:lnTo>
                      <a:pt x="334" y="347"/>
                    </a:lnTo>
                    <a:lnTo>
                      <a:pt x="331" y="347"/>
                    </a:lnTo>
                    <a:lnTo>
                      <a:pt x="329" y="347"/>
                    </a:lnTo>
                    <a:lnTo>
                      <a:pt x="329" y="344"/>
                    </a:lnTo>
                    <a:lnTo>
                      <a:pt x="326" y="344"/>
                    </a:lnTo>
                    <a:lnTo>
                      <a:pt x="323" y="344"/>
                    </a:lnTo>
                    <a:lnTo>
                      <a:pt x="321" y="342"/>
                    </a:lnTo>
                    <a:lnTo>
                      <a:pt x="318" y="342"/>
                    </a:lnTo>
                    <a:lnTo>
                      <a:pt x="316" y="342"/>
                    </a:lnTo>
                    <a:lnTo>
                      <a:pt x="313" y="339"/>
                    </a:lnTo>
                    <a:lnTo>
                      <a:pt x="310" y="336"/>
                    </a:lnTo>
                    <a:lnTo>
                      <a:pt x="310" y="339"/>
                    </a:lnTo>
                    <a:lnTo>
                      <a:pt x="308" y="339"/>
                    </a:lnTo>
                    <a:lnTo>
                      <a:pt x="308" y="342"/>
                    </a:lnTo>
                    <a:lnTo>
                      <a:pt x="305" y="342"/>
                    </a:lnTo>
                    <a:lnTo>
                      <a:pt x="303" y="342"/>
                    </a:lnTo>
                    <a:lnTo>
                      <a:pt x="303" y="344"/>
                    </a:lnTo>
                    <a:lnTo>
                      <a:pt x="300" y="342"/>
                    </a:lnTo>
                    <a:lnTo>
                      <a:pt x="300" y="339"/>
                    </a:lnTo>
                    <a:lnTo>
                      <a:pt x="297" y="339"/>
                    </a:lnTo>
                    <a:lnTo>
                      <a:pt x="297" y="336"/>
                    </a:lnTo>
                    <a:lnTo>
                      <a:pt x="295" y="336"/>
                    </a:lnTo>
                    <a:lnTo>
                      <a:pt x="292" y="334"/>
                    </a:lnTo>
                    <a:lnTo>
                      <a:pt x="290" y="334"/>
                    </a:lnTo>
                    <a:lnTo>
                      <a:pt x="290" y="331"/>
                    </a:lnTo>
                    <a:lnTo>
                      <a:pt x="287" y="329"/>
                    </a:lnTo>
                    <a:lnTo>
                      <a:pt x="284" y="329"/>
                    </a:lnTo>
                    <a:lnTo>
                      <a:pt x="284" y="326"/>
                    </a:lnTo>
                    <a:lnTo>
                      <a:pt x="282" y="323"/>
                    </a:lnTo>
                    <a:lnTo>
                      <a:pt x="282" y="321"/>
                    </a:lnTo>
                    <a:lnTo>
                      <a:pt x="279" y="321"/>
                    </a:lnTo>
                    <a:lnTo>
                      <a:pt x="277" y="321"/>
                    </a:lnTo>
                    <a:lnTo>
                      <a:pt x="274" y="321"/>
                    </a:lnTo>
                    <a:lnTo>
                      <a:pt x="271" y="321"/>
                    </a:lnTo>
                    <a:lnTo>
                      <a:pt x="269" y="321"/>
                    </a:lnTo>
                    <a:lnTo>
                      <a:pt x="269" y="318"/>
                    </a:lnTo>
                    <a:lnTo>
                      <a:pt x="266" y="318"/>
                    </a:lnTo>
                    <a:lnTo>
                      <a:pt x="263" y="318"/>
                    </a:lnTo>
                    <a:lnTo>
                      <a:pt x="261" y="316"/>
                    </a:lnTo>
                    <a:lnTo>
                      <a:pt x="258" y="316"/>
                    </a:lnTo>
                    <a:lnTo>
                      <a:pt x="258" y="318"/>
                    </a:lnTo>
                    <a:lnTo>
                      <a:pt x="256" y="318"/>
                    </a:lnTo>
                    <a:lnTo>
                      <a:pt x="256" y="321"/>
                    </a:lnTo>
                    <a:lnTo>
                      <a:pt x="258" y="323"/>
                    </a:lnTo>
                    <a:lnTo>
                      <a:pt x="256" y="323"/>
                    </a:lnTo>
                    <a:lnTo>
                      <a:pt x="256" y="326"/>
                    </a:lnTo>
                    <a:lnTo>
                      <a:pt x="253" y="329"/>
                    </a:lnTo>
                    <a:lnTo>
                      <a:pt x="250" y="329"/>
                    </a:lnTo>
                    <a:lnTo>
                      <a:pt x="253" y="331"/>
                    </a:lnTo>
                    <a:lnTo>
                      <a:pt x="256" y="331"/>
                    </a:lnTo>
                    <a:lnTo>
                      <a:pt x="256" y="334"/>
                    </a:lnTo>
                    <a:lnTo>
                      <a:pt x="258" y="334"/>
                    </a:lnTo>
                    <a:lnTo>
                      <a:pt x="258" y="336"/>
                    </a:lnTo>
                    <a:lnTo>
                      <a:pt x="256" y="336"/>
                    </a:lnTo>
                    <a:lnTo>
                      <a:pt x="256" y="339"/>
                    </a:lnTo>
                    <a:lnTo>
                      <a:pt x="253" y="339"/>
                    </a:lnTo>
                    <a:lnTo>
                      <a:pt x="253" y="342"/>
                    </a:lnTo>
                    <a:lnTo>
                      <a:pt x="250" y="342"/>
                    </a:lnTo>
                    <a:lnTo>
                      <a:pt x="250" y="339"/>
                    </a:lnTo>
                    <a:lnTo>
                      <a:pt x="248" y="339"/>
                    </a:lnTo>
                    <a:lnTo>
                      <a:pt x="245" y="339"/>
                    </a:lnTo>
                    <a:lnTo>
                      <a:pt x="245" y="342"/>
                    </a:lnTo>
                    <a:lnTo>
                      <a:pt x="245" y="344"/>
                    </a:lnTo>
                    <a:lnTo>
                      <a:pt x="245" y="350"/>
                    </a:lnTo>
                    <a:lnTo>
                      <a:pt x="248" y="350"/>
                    </a:lnTo>
                    <a:lnTo>
                      <a:pt x="248" y="352"/>
                    </a:lnTo>
                    <a:lnTo>
                      <a:pt x="250" y="352"/>
                    </a:lnTo>
                    <a:lnTo>
                      <a:pt x="253" y="352"/>
                    </a:lnTo>
                    <a:lnTo>
                      <a:pt x="253" y="355"/>
                    </a:lnTo>
                    <a:lnTo>
                      <a:pt x="256" y="355"/>
                    </a:lnTo>
                    <a:lnTo>
                      <a:pt x="258" y="355"/>
                    </a:lnTo>
                    <a:lnTo>
                      <a:pt x="261" y="355"/>
                    </a:lnTo>
                    <a:lnTo>
                      <a:pt x="263" y="357"/>
                    </a:lnTo>
                    <a:lnTo>
                      <a:pt x="261" y="360"/>
                    </a:lnTo>
                    <a:lnTo>
                      <a:pt x="258" y="360"/>
                    </a:lnTo>
                    <a:lnTo>
                      <a:pt x="256" y="360"/>
                    </a:lnTo>
                    <a:lnTo>
                      <a:pt x="253" y="360"/>
                    </a:lnTo>
                    <a:lnTo>
                      <a:pt x="253" y="363"/>
                    </a:lnTo>
                    <a:lnTo>
                      <a:pt x="253" y="365"/>
                    </a:lnTo>
                    <a:lnTo>
                      <a:pt x="253" y="368"/>
                    </a:lnTo>
                    <a:lnTo>
                      <a:pt x="250" y="370"/>
                    </a:lnTo>
                    <a:lnTo>
                      <a:pt x="250" y="368"/>
                    </a:lnTo>
                    <a:lnTo>
                      <a:pt x="248" y="368"/>
                    </a:lnTo>
                    <a:lnTo>
                      <a:pt x="248" y="365"/>
                    </a:lnTo>
                    <a:lnTo>
                      <a:pt x="250" y="365"/>
                    </a:lnTo>
                    <a:lnTo>
                      <a:pt x="250" y="360"/>
                    </a:lnTo>
                    <a:lnTo>
                      <a:pt x="253" y="360"/>
                    </a:lnTo>
                    <a:lnTo>
                      <a:pt x="253" y="357"/>
                    </a:lnTo>
                    <a:lnTo>
                      <a:pt x="250" y="357"/>
                    </a:lnTo>
                    <a:lnTo>
                      <a:pt x="250" y="355"/>
                    </a:lnTo>
                    <a:lnTo>
                      <a:pt x="248" y="355"/>
                    </a:lnTo>
                    <a:lnTo>
                      <a:pt x="245" y="355"/>
                    </a:lnTo>
                    <a:lnTo>
                      <a:pt x="245" y="352"/>
                    </a:lnTo>
                    <a:lnTo>
                      <a:pt x="243" y="350"/>
                    </a:lnTo>
                    <a:lnTo>
                      <a:pt x="243" y="347"/>
                    </a:lnTo>
                    <a:lnTo>
                      <a:pt x="243" y="344"/>
                    </a:lnTo>
                    <a:lnTo>
                      <a:pt x="240" y="344"/>
                    </a:lnTo>
                    <a:lnTo>
                      <a:pt x="243" y="347"/>
                    </a:lnTo>
                    <a:lnTo>
                      <a:pt x="240" y="347"/>
                    </a:lnTo>
                    <a:lnTo>
                      <a:pt x="237" y="347"/>
                    </a:lnTo>
                    <a:lnTo>
                      <a:pt x="237" y="344"/>
                    </a:lnTo>
                    <a:lnTo>
                      <a:pt x="237" y="342"/>
                    </a:lnTo>
                    <a:lnTo>
                      <a:pt x="237" y="339"/>
                    </a:lnTo>
                    <a:lnTo>
                      <a:pt x="240" y="339"/>
                    </a:lnTo>
                    <a:lnTo>
                      <a:pt x="237" y="336"/>
                    </a:lnTo>
                    <a:lnTo>
                      <a:pt x="240" y="336"/>
                    </a:lnTo>
                    <a:lnTo>
                      <a:pt x="230" y="342"/>
                    </a:lnTo>
                    <a:lnTo>
                      <a:pt x="227" y="344"/>
                    </a:lnTo>
                    <a:lnTo>
                      <a:pt x="224" y="344"/>
                    </a:lnTo>
                    <a:lnTo>
                      <a:pt x="222" y="344"/>
                    </a:lnTo>
                    <a:lnTo>
                      <a:pt x="219" y="344"/>
                    </a:lnTo>
                    <a:lnTo>
                      <a:pt x="216" y="342"/>
                    </a:lnTo>
                    <a:lnTo>
                      <a:pt x="214" y="342"/>
                    </a:lnTo>
                    <a:lnTo>
                      <a:pt x="211" y="342"/>
                    </a:lnTo>
                    <a:lnTo>
                      <a:pt x="209" y="342"/>
                    </a:lnTo>
                    <a:lnTo>
                      <a:pt x="206" y="339"/>
                    </a:lnTo>
                    <a:lnTo>
                      <a:pt x="203" y="336"/>
                    </a:lnTo>
                    <a:lnTo>
                      <a:pt x="203" y="334"/>
                    </a:lnTo>
                    <a:lnTo>
                      <a:pt x="201" y="331"/>
                    </a:lnTo>
                    <a:lnTo>
                      <a:pt x="201" y="326"/>
                    </a:lnTo>
                    <a:lnTo>
                      <a:pt x="198" y="326"/>
                    </a:lnTo>
                    <a:lnTo>
                      <a:pt x="196" y="326"/>
                    </a:lnTo>
                    <a:lnTo>
                      <a:pt x="193" y="326"/>
                    </a:lnTo>
                    <a:lnTo>
                      <a:pt x="190" y="326"/>
                    </a:lnTo>
                    <a:lnTo>
                      <a:pt x="188" y="326"/>
                    </a:lnTo>
                    <a:lnTo>
                      <a:pt x="183" y="329"/>
                    </a:lnTo>
                    <a:lnTo>
                      <a:pt x="177" y="329"/>
                    </a:lnTo>
                    <a:lnTo>
                      <a:pt x="175" y="329"/>
                    </a:lnTo>
                    <a:lnTo>
                      <a:pt x="172" y="331"/>
                    </a:lnTo>
                    <a:lnTo>
                      <a:pt x="169" y="331"/>
                    </a:lnTo>
                    <a:lnTo>
                      <a:pt x="167" y="329"/>
                    </a:lnTo>
                    <a:lnTo>
                      <a:pt x="164" y="326"/>
                    </a:lnTo>
                    <a:lnTo>
                      <a:pt x="162" y="326"/>
                    </a:lnTo>
                    <a:lnTo>
                      <a:pt x="159" y="329"/>
                    </a:lnTo>
                    <a:lnTo>
                      <a:pt x="156" y="329"/>
                    </a:lnTo>
                    <a:lnTo>
                      <a:pt x="154" y="329"/>
                    </a:lnTo>
                    <a:lnTo>
                      <a:pt x="154" y="331"/>
                    </a:lnTo>
                    <a:lnTo>
                      <a:pt x="151" y="331"/>
                    </a:lnTo>
                    <a:lnTo>
                      <a:pt x="149" y="331"/>
                    </a:lnTo>
                    <a:lnTo>
                      <a:pt x="149" y="334"/>
                    </a:lnTo>
                    <a:lnTo>
                      <a:pt x="149" y="336"/>
                    </a:lnTo>
                    <a:lnTo>
                      <a:pt x="146" y="336"/>
                    </a:lnTo>
                    <a:lnTo>
                      <a:pt x="143" y="336"/>
                    </a:lnTo>
                    <a:lnTo>
                      <a:pt x="141" y="336"/>
                    </a:lnTo>
                    <a:lnTo>
                      <a:pt x="138" y="336"/>
                    </a:lnTo>
                    <a:lnTo>
                      <a:pt x="138" y="339"/>
                    </a:lnTo>
                    <a:lnTo>
                      <a:pt x="138" y="336"/>
                    </a:lnTo>
                    <a:lnTo>
                      <a:pt x="136" y="336"/>
                    </a:lnTo>
                    <a:lnTo>
                      <a:pt x="136" y="334"/>
                    </a:lnTo>
                    <a:lnTo>
                      <a:pt x="133" y="334"/>
                    </a:lnTo>
                    <a:lnTo>
                      <a:pt x="141" y="263"/>
                    </a:lnTo>
                    <a:lnTo>
                      <a:pt x="183" y="250"/>
                    </a:lnTo>
                    <a:lnTo>
                      <a:pt x="214" y="229"/>
                    </a:lnTo>
                    <a:lnTo>
                      <a:pt x="219" y="224"/>
                    </a:lnTo>
                    <a:lnTo>
                      <a:pt x="185" y="167"/>
                    </a:lnTo>
                    <a:lnTo>
                      <a:pt x="177" y="161"/>
                    </a:lnTo>
                    <a:lnTo>
                      <a:pt x="175" y="164"/>
                    </a:lnTo>
                    <a:lnTo>
                      <a:pt x="162" y="188"/>
                    </a:lnTo>
                    <a:lnTo>
                      <a:pt x="162" y="190"/>
                    </a:lnTo>
                    <a:lnTo>
                      <a:pt x="141" y="203"/>
                    </a:lnTo>
                    <a:lnTo>
                      <a:pt x="141" y="201"/>
                    </a:lnTo>
                    <a:lnTo>
                      <a:pt x="138" y="201"/>
                    </a:lnTo>
                    <a:lnTo>
                      <a:pt x="136" y="198"/>
                    </a:lnTo>
                    <a:lnTo>
                      <a:pt x="136" y="195"/>
                    </a:lnTo>
                    <a:lnTo>
                      <a:pt x="133" y="195"/>
                    </a:lnTo>
                    <a:lnTo>
                      <a:pt x="133" y="193"/>
                    </a:lnTo>
                    <a:lnTo>
                      <a:pt x="133" y="190"/>
                    </a:lnTo>
                    <a:lnTo>
                      <a:pt x="130" y="190"/>
                    </a:lnTo>
                    <a:lnTo>
                      <a:pt x="128" y="190"/>
                    </a:lnTo>
                    <a:lnTo>
                      <a:pt x="125" y="188"/>
                    </a:lnTo>
                    <a:lnTo>
                      <a:pt x="125" y="185"/>
                    </a:lnTo>
                    <a:lnTo>
                      <a:pt x="125" y="182"/>
                    </a:lnTo>
                    <a:lnTo>
                      <a:pt x="122" y="182"/>
                    </a:lnTo>
                    <a:lnTo>
                      <a:pt x="122" y="180"/>
                    </a:lnTo>
                    <a:lnTo>
                      <a:pt x="120" y="180"/>
                    </a:lnTo>
                    <a:lnTo>
                      <a:pt x="120" y="177"/>
                    </a:lnTo>
                    <a:lnTo>
                      <a:pt x="117" y="177"/>
                    </a:lnTo>
                    <a:lnTo>
                      <a:pt x="117" y="175"/>
                    </a:lnTo>
                    <a:lnTo>
                      <a:pt x="117" y="172"/>
                    </a:lnTo>
                    <a:lnTo>
                      <a:pt x="115" y="172"/>
                    </a:lnTo>
                    <a:lnTo>
                      <a:pt x="115" y="169"/>
                    </a:lnTo>
                    <a:lnTo>
                      <a:pt x="115" y="167"/>
                    </a:lnTo>
                    <a:lnTo>
                      <a:pt x="112" y="167"/>
                    </a:lnTo>
                    <a:lnTo>
                      <a:pt x="109" y="167"/>
                    </a:lnTo>
                    <a:lnTo>
                      <a:pt x="109" y="164"/>
                    </a:lnTo>
                    <a:lnTo>
                      <a:pt x="112" y="164"/>
                    </a:lnTo>
                    <a:lnTo>
                      <a:pt x="109" y="161"/>
                    </a:lnTo>
                    <a:lnTo>
                      <a:pt x="107" y="154"/>
                    </a:lnTo>
                    <a:lnTo>
                      <a:pt x="104" y="151"/>
                    </a:lnTo>
                    <a:lnTo>
                      <a:pt x="102" y="148"/>
                    </a:lnTo>
                    <a:lnTo>
                      <a:pt x="102" y="146"/>
                    </a:lnTo>
                    <a:lnTo>
                      <a:pt x="102" y="143"/>
                    </a:lnTo>
                    <a:lnTo>
                      <a:pt x="102" y="141"/>
                    </a:lnTo>
                    <a:lnTo>
                      <a:pt x="102" y="138"/>
                    </a:lnTo>
                    <a:lnTo>
                      <a:pt x="99" y="135"/>
                    </a:lnTo>
                    <a:lnTo>
                      <a:pt x="96" y="133"/>
                    </a:lnTo>
                    <a:lnTo>
                      <a:pt x="96" y="130"/>
                    </a:lnTo>
                    <a:lnTo>
                      <a:pt x="91" y="133"/>
                    </a:lnTo>
                    <a:lnTo>
                      <a:pt x="89" y="128"/>
                    </a:lnTo>
                    <a:lnTo>
                      <a:pt x="89" y="120"/>
                    </a:lnTo>
                    <a:lnTo>
                      <a:pt x="86" y="120"/>
                    </a:lnTo>
                    <a:lnTo>
                      <a:pt x="86" y="117"/>
                    </a:lnTo>
                    <a:lnTo>
                      <a:pt x="86" y="120"/>
                    </a:lnTo>
                    <a:lnTo>
                      <a:pt x="83" y="122"/>
                    </a:lnTo>
                    <a:lnTo>
                      <a:pt x="78" y="125"/>
                    </a:lnTo>
                    <a:lnTo>
                      <a:pt x="70" y="130"/>
                    </a:lnTo>
                    <a:lnTo>
                      <a:pt x="68" y="130"/>
                    </a:lnTo>
                    <a:lnTo>
                      <a:pt x="60" y="138"/>
                    </a:lnTo>
                    <a:lnTo>
                      <a:pt x="57" y="141"/>
                    </a:lnTo>
                    <a:lnTo>
                      <a:pt x="52" y="143"/>
                    </a:lnTo>
                    <a:lnTo>
                      <a:pt x="52" y="141"/>
                    </a:lnTo>
                    <a:lnTo>
                      <a:pt x="49" y="141"/>
                    </a:lnTo>
                    <a:lnTo>
                      <a:pt x="49" y="138"/>
                    </a:lnTo>
                    <a:lnTo>
                      <a:pt x="47" y="135"/>
                    </a:lnTo>
                    <a:lnTo>
                      <a:pt x="47" y="130"/>
                    </a:lnTo>
                    <a:lnTo>
                      <a:pt x="44" y="128"/>
                    </a:lnTo>
                    <a:lnTo>
                      <a:pt x="44" y="125"/>
                    </a:lnTo>
                    <a:lnTo>
                      <a:pt x="42" y="120"/>
                    </a:lnTo>
                    <a:lnTo>
                      <a:pt x="42" y="117"/>
                    </a:lnTo>
                    <a:lnTo>
                      <a:pt x="42" y="114"/>
                    </a:lnTo>
                    <a:lnTo>
                      <a:pt x="42" y="112"/>
                    </a:lnTo>
                    <a:lnTo>
                      <a:pt x="39" y="112"/>
                    </a:lnTo>
                    <a:lnTo>
                      <a:pt x="39" y="107"/>
                    </a:lnTo>
                    <a:lnTo>
                      <a:pt x="39" y="104"/>
                    </a:lnTo>
                    <a:lnTo>
                      <a:pt x="39" y="101"/>
                    </a:lnTo>
                    <a:lnTo>
                      <a:pt x="36" y="101"/>
                    </a:lnTo>
                    <a:lnTo>
                      <a:pt x="34" y="101"/>
                    </a:lnTo>
                    <a:lnTo>
                      <a:pt x="34" y="104"/>
                    </a:lnTo>
                    <a:lnTo>
                      <a:pt x="31" y="104"/>
                    </a:lnTo>
                    <a:lnTo>
                      <a:pt x="31" y="107"/>
                    </a:lnTo>
                    <a:lnTo>
                      <a:pt x="29" y="107"/>
                    </a:lnTo>
                    <a:lnTo>
                      <a:pt x="29" y="109"/>
                    </a:lnTo>
                    <a:lnTo>
                      <a:pt x="26" y="109"/>
                    </a:lnTo>
                    <a:lnTo>
                      <a:pt x="26" y="112"/>
                    </a:lnTo>
                    <a:lnTo>
                      <a:pt x="23" y="112"/>
                    </a:lnTo>
                    <a:lnTo>
                      <a:pt x="21" y="114"/>
                    </a:lnTo>
                    <a:lnTo>
                      <a:pt x="18" y="114"/>
                    </a:lnTo>
                    <a:lnTo>
                      <a:pt x="18" y="117"/>
                    </a:lnTo>
                    <a:lnTo>
                      <a:pt x="15" y="117"/>
                    </a:lnTo>
                    <a:lnTo>
                      <a:pt x="13" y="117"/>
                    </a:lnTo>
                    <a:lnTo>
                      <a:pt x="10" y="117"/>
                    </a:lnTo>
                    <a:lnTo>
                      <a:pt x="8" y="120"/>
                    </a:lnTo>
                    <a:lnTo>
                      <a:pt x="5" y="120"/>
                    </a:lnTo>
                    <a:lnTo>
                      <a:pt x="2" y="117"/>
                    </a:lnTo>
                    <a:lnTo>
                      <a:pt x="2" y="114"/>
                    </a:lnTo>
                    <a:lnTo>
                      <a:pt x="2" y="109"/>
                    </a:lnTo>
                    <a:lnTo>
                      <a:pt x="2" y="107"/>
                    </a:lnTo>
                    <a:lnTo>
                      <a:pt x="2" y="104"/>
                    </a:lnTo>
                    <a:lnTo>
                      <a:pt x="2" y="101"/>
                    </a:lnTo>
                    <a:lnTo>
                      <a:pt x="2" y="99"/>
                    </a:lnTo>
                    <a:lnTo>
                      <a:pt x="2" y="96"/>
                    </a:lnTo>
                    <a:lnTo>
                      <a:pt x="0" y="96"/>
                    </a:lnTo>
                    <a:lnTo>
                      <a:pt x="2" y="96"/>
                    </a:lnTo>
                    <a:lnTo>
                      <a:pt x="5" y="96"/>
                    </a:lnTo>
                    <a:lnTo>
                      <a:pt x="5" y="94"/>
                    </a:lnTo>
                    <a:lnTo>
                      <a:pt x="8" y="94"/>
                    </a:lnTo>
                    <a:lnTo>
                      <a:pt x="10" y="94"/>
                    </a:lnTo>
                    <a:lnTo>
                      <a:pt x="8" y="91"/>
                    </a:lnTo>
                    <a:lnTo>
                      <a:pt x="8" y="88"/>
                    </a:lnTo>
                    <a:lnTo>
                      <a:pt x="5" y="88"/>
                    </a:lnTo>
                    <a:lnTo>
                      <a:pt x="5" y="86"/>
                    </a:lnTo>
                    <a:lnTo>
                      <a:pt x="8" y="86"/>
                    </a:lnTo>
                    <a:lnTo>
                      <a:pt x="8" y="88"/>
                    </a:lnTo>
                    <a:lnTo>
                      <a:pt x="8" y="91"/>
                    </a:lnTo>
                    <a:lnTo>
                      <a:pt x="10" y="94"/>
                    </a:lnTo>
                    <a:lnTo>
                      <a:pt x="15" y="94"/>
                    </a:lnTo>
                    <a:lnTo>
                      <a:pt x="10" y="94"/>
                    </a:lnTo>
                    <a:lnTo>
                      <a:pt x="10" y="96"/>
                    </a:lnTo>
                    <a:lnTo>
                      <a:pt x="13" y="96"/>
                    </a:lnTo>
                    <a:lnTo>
                      <a:pt x="15" y="96"/>
                    </a:lnTo>
                    <a:lnTo>
                      <a:pt x="15" y="99"/>
                    </a:lnTo>
                    <a:lnTo>
                      <a:pt x="15" y="101"/>
                    </a:lnTo>
                    <a:lnTo>
                      <a:pt x="15" y="104"/>
                    </a:lnTo>
                    <a:lnTo>
                      <a:pt x="15" y="101"/>
                    </a:lnTo>
                    <a:lnTo>
                      <a:pt x="13" y="104"/>
                    </a:lnTo>
                    <a:lnTo>
                      <a:pt x="13" y="107"/>
                    </a:lnTo>
                    <a:lnTo>
                      <a:pt x="13" y="112"/>
                    </a:lnTo>
                    <a:lnTo>
                      <a:pt x="13" y="114"/>
                    </a:lnTo>
                    <a:lnTo>
                      <a:pt x="13" y="117"/>
                    </a:lnTo>
                    <a:lnTo>
                      <a:pt x="15" y="117"/>
                    </a:lnTo>
                    <a:lnTo>
                      <a:pt x="15" y="114"/>
                    </a:lnTo>
                    <a:lnTo>
                      <a:pt x="18" y="114"/>
                    </a:lnTo>
                    <a:lnTo>
                      <a:pt x="21" y="114"/>
                    </a:lnTo>
                    <a:lnTo>
                      <a:pt x="21" y="112"/>
                    </a:lnTo>
                    <a:lnTo>
                      <a:pt x="23" y="112"/>
                    </a:lnTo>
                    <a:lnTo>
                      <a:pt x="23" y="109"/>
                    </a:lnTo>
                    <a:lnTo>
                      <a:pt x="26" y="109"/>
                    </a:lnTo>
                    <a:lnTo>
                      <a:pt x="29" y="109"/>
                    </a:lnTo>
                    <a:lnTo>
                      <a:pt x="29" y="107"/>
                    </a:lnTo>
                    <a:lnTo>
                      <a:pt x="29" y="104"/>
                    </a:lnTo>
                    <a:lnTo>
                      <a:pt x="31" y="104"/>
                    </a:lnTo>
                    <a:lnTo>
                      <a:pt x="34" y="101"/>
                    </a:lnTo>
                    <a:lnTo>
                      <a:pt x="36" y="101"/>
                    </a:lnTo>
                    <a:lnTo>
                      <a:pt x="36" y="99"/>
                    </a:lnTo>
                    <a:lnTo>
                      <a:pt x="39" y="99"/>
                    </a:lnTo>
                    <a:lnTo>
                      <a:pt x="42" y="99"/>
                    </a:lnTo>
                    <a:lnTo>
                      <a:pt x="44" y="99"/>
                    </a:lnTo>
                    <a:lnTo>
                      <a:pt x="47" y="99"/>
                    </a:lnTo>
                    <a:lnTo>
                      <a:pt x="49" y="96"/>
                    </a:lnTo>
                    <a:lnTo>
                      <a:pt x="55" y="96"/>
                    </a:lnTo>
                    <a:lnTo>
                      <a:pt x="57" y="94"/>
                    </a:lnTo>
                    <a:lnTo>
                      <a:pt x="60" y="94"/>
                    </a:lnTo>
                    <a:lnTo>
                      <a:pt x="62" y="94"/>
                    </a:lnTo>
                    <a:lnTo>
                      <a:pt x="65" y="94"/>
                    </a:lnTo>
                    <a:lnTo>
                      <a:pt x="65" y="91"/>
                    </a:lnTo>
                    <a:lnTo>
                      <a:pt x="68" y="91"/>
                    </a:lnTo>
                    <a:lnTo>
                      <a:pt x="70" y="91"/>
                    </a:lnTo>
                    <a:lnTo>
                      <a:pt x="70" y="88"/>
                    </a:lnTo>
                    <a:lnTo>
                      <a:pt x="70" y="86"/>
                    </a:lnTo>
                    <a:lnTo>
                      <a:pt x="65" y="83"/>
                    </a:lnTo>
                    <a:lnTo>
                      <a:pt x="62" y="81"/>
                    </a:lnTo>
                    <a:lnTo>
                      <a:pt x="62" y="78"/>
                    </a:lnTo>
                    <a:lnTo>
                      <a:pt x="62" y="75"/>
                    </a:lnTo>
                    <a:lnTo>
                      <a:pt x="62" y="73"/>
                    </a:lnTo>
                    <a:lnTo>
                      <a:pt x="60" y="73"/>
                    </a:lnTo>
                    <a:lnTo>
                      <a:pt x="49" y="65"/>
                    </a:lnTo>
                    <a:lnTo>
                      <a:pt x="52" y="65"/>
                    </a:lnTo>
                    <a:lnTo>
                      <a:pt x="60" y="70"/>
                    </a:lnTo>
                    <a:lnTo>
                      <a:pt x="62" y="70"/>
                    </a:lnTo>
                    <a:lnTo>
                      <a:pt x="62" y="67"/>
                    </a:lnTo>
                    <a:lnTo>
                      <a:pt x="65" y="65"/>
                    </a:lnTo>
                    <a:lnTo>
                      <a:pt x="68" y="65"/>
                    </a:lnTo>
                    <a:lnTo>
                      <a:pt x="68" y="62"/>
                    </a:lnTo>
                    <a:lnTo>
                      <a:pt x="70" y="60"/>
                    </a:lnTo>
                    <a:lnTo>
                      <a:pt x="70" y="57"/>
                    </a:lnTo>
                    <a:lnTo>
                      <a:pt x="73" y="57"/>
                    </a:lnTo>
                    <a:lnTo>
                      <a:pt x="73" y="54"/>
                    </a:lnTo>
                    <a:lnTo>
                      <a:pt x="78" y="52"/>
                    </a:lnTo>
                    <a:lnTo>
                      <a:pt x="78" y="49"/>
                    </a:lnTo>
                    <a:lnTo>
                      <a:pt x="81" y="49"/>
                    </a:lnTo>
                    <a:lnTo>
                      <a:pt x="81" y="47"/>
                    </a:lnTo>
                    <a:lnTo>
                      <a:pt x="83" y="47"/>
                    </a:lnTo>
                    <a:lnTo>
                      <a:pt x="83" y="44"/>
                    </a:lnTo>
                    <a:lnTo>
                      <a:pt x="83" y="47"/>
                    </a:lnTo>
                    <a:lnTo>
                      <a:pt x="86" y="47"/>
                    </a:lnTo>
                    <a:lnTo>
                      <a:pt x="86" y="49"/>
                    </a:lnTo>
                    <a:lnTo>
                      <a:pt x="89" y="49"/>
                    </a:lnTo>
                    <a:lnTo>
                      <a:pt x="91" y="47"/>
                    </a:lnTo>
                    <a:lnTo>
                      <a:pt x="91" y="44"/>
                    </a:lnTo>
                    <a:lnTo>
                      <a:pt x="94" y="41"/>
                    </a:lnTo>
                    <a:lnTo>
                      <a:pt x="96" y="41"/>
                    </a:lnTo>
                    <a:lnTo>
                      <a:pt x="99" y="39"/>
                    </a:lnTo>
                    <a:lnTo>
                      <a:pt x="99" y="36"/>
                    </a:lnTo>
                    <a:lnTo>
                      <a:pt x="102" y="33"/>
                    </a:lnTo>
                    <a:lnTo>
                      <a:pt x="104" y="31"/>
                    </a:lnTo>
                    <a:lnTo>
                      <a:pt x="107" y="31"/>
                    </a:lnTo>
                    <a:lnTo>
                      <a:pt x="109" y="28"/>
                    </a:lnTo>
                    <a:lnTo>
                      <a:pt x="112" y="28"/>
                    </a:lnTo>
                    <a:lnTo>
                      <a:pt x="115" y="26"/>
                    </a:lnTo>
                    <a:lnTo>
                      <a:pt x="117" y="26"/>
                    </a:lnTo>
                    <a:lnTo>
                      <a:pt x="120" y="23"/>
                    </a:lnTo>
                    <a:lnTo>
                      <a:pt x="122" y="23"/>
                    </a:lnTo>
                    <a:lnTo>
                      <a:pt x="125" y="23"/>
                    </a:lnTo>
                    <a:lnTo>
                      <a:pt x="125" y="20"/>
                    </a:lnTo>
                    <a:lnTo>
                      <a:pt x="128" y="20"/>
                    </a:lnTo>
                    <a:lnTo>
                      <a:pt x="130" y="20"/>
                    </a:lnTo>
                    <a:lnTo>
                      <a:pt x="133" y="20"/>
                    </a:lnTo>
                    <a:lnTo>
                      <a:pt x="136" y="20"/>
                    </a:lnTo>
                    <a:lnTo>
                      <a:pt x="138" y="18"/>
                    </a:lnTo>
                    <a:lnTo>
                      <a:pt x="141" y="18"/>
                    </a:lnTo>
                    <a:lnTo>
                      <a:pt x="143" y="18"/>
                    </a:lnTo>
                    <a:lnTo>
                      <a:pt x="143" y="15"/>
                    </a:lnTo>
                    <a:lnTo>
                      <a:pt x="143" y="13"/>
                    </a:lnTo>
                    <a:lnTo>
                      <a:pt x="141" y="13"/>
                    </a:lnTo>
                    <a:lnTo>
                      <a:pt x="143" y="13"/>
                    </a:lnTo>
                    <a:lnTo>
                      <a:pt x="146" y="13"/>
                    </a:lnTo>
                    <a:lnTo>
                      <a:pt x="143" y="13"/>
                    </a:lnTo>
                    <a:lnTo>
                      <a:pt x="143" y="15"/>
                    </a:lnTo>
                    <a:lnTo>
                      <a:pt x="143" y="18"/>
                    </a:lnTo>
                    <a:lnTo>
                      <a:pt x="143" y="20"/>
                    </a:lnTo>
                    <a:lnTo>
                      <a:pt x="146" y="20"/>
                    </a:lnTo>
                    <a:lnTo>
                      <a:pt x="146" y="18"/>
                    </a:lnTo>
                    <a:lnTo>
                      <a:pt x="149" y="18"/>
                    </a:lnTo>
                    <a:lnTo>
                      <a:pt x="151" y="18"/>
                    </a:lnTo>
                    <a:lnTo>
                      <a:pt x="154" y="18"/>
                    </a:lnTo>
                    <a:lnTo>
                      <a:pt x="156" y="18"/>
                    </a:lnTo>
                    <a:lnTo>
                      <a:pt x="154" y="15"/>
                    </a:lnTo>
                    <a:lnTo>
                      <a:pt x="154" y="13"/>
                    </a:lnTo>
                    <a:lnTo>
                      <a:pt x="154" y="10"/>
                    </a:lnTo>
                    <a:lnTo>
                      <a:pt x="154" y="7"/>
                    </a:lnTo>
                    <a:lnTo>
                      <a:pt x="154" y="5"/>
                    </a:lnTo>
                    <a:lnTo>
                      <a:pt x="154" y="7"/>
                    </a:lnTo>
                    <a:lnTo>
                      <a:pt x="156" y="7"/>
                    </a:lnTo>
                    <a:lnTo>
                      <a:pt x="156" y="10"/>
                    </a:lnTo>
                    <a:lnTo>
                      <a:pt x="156" y="13"/>
                    </a:lnTo>
                    <a:lnTo>
                      <a:pt x="156" y="15"/>
                    </a:lnTo>
                    <a:lnTo>
                      <a:pt x="159" y="15"/>
                    </a:lnTo>
                    <a:lnTo>
                      <a:pt x="164" y="15"/>
                    </a:lnTo>
                    <a:lnTo>
                      <a:pt x="164" y="13"/>
                    </a:lnTo>
                    <a:lnTo>
                      <a:pt x="164" y="10"/>
                    </a:lnTo>
                    <a:lnTo>
                      <a:pt x="162" y="10"/>
                    </a:lnTo>
                    <a:lnTo>
                      <a:pt x="162" y="7"/>
                    </a:lnTo>
                    <a:lnTo>
                      <a:pt x="162" y="5"/>
                    </a:lnTo>
                    <a:lnTo>
                      <a:pt x="162" y="2"/>
                    </a:lnTo>
                    <a:lnTo>
                      <a:pt x="164" y="2"/>
                    </a:lnTo>
                    <a:lnTo>
                      <a:pt x="164" y="5"/>
                    </a:lnTo>
                    <a:lnTo>
                      <a:pt x="164" y="7"/>
                    </a:lnTo>
                    <a:lnTo>
                      <a:pt x="164" y="10"/>
                    </a:lnTo>
                    <a:lnTo>
                      <a:pt x="164" y="13"/>
                    </a:lnTo>
                    <a:lnTo>
                      <a:pt x="167" y="13"/>
                    </a:lnTo>
                    <a:lnTo>
                      <a:pt x="167" y="15"/>
                    </a:lnTo>
                    <a:lnTo>
                      <a:pt x="169" y="13"/>
                    </a:lnTo>
                    <a:lnTo>
                      <a:pt x="175" y="13"/>
                    </a:lnTo>
                    <a:lnTo>
                      <a:pt x="177" y="13"/>
                    </a:lnTo>
                    <a:lnTo>
                      <a:pt x="180" y="13"/>
                    </a:lnTo>
                    <a:lnTo>
                      <a:pt x="180" y="10"/>
                    </a:lnTo>
                    <a:lnTo>
                      <a:pt x="183" y="10"/>
                    </a:lnTo>
                    <a:lnTo>
                      <a:pt x="183" y="7"/>
                    </a:lnTo>
                    <a:lnTo>
                      <a:pt x="183" y="5"/>
                    </a:lnTo>
                    <a:lnTo>
                      <a:pt x="183" y="0"/>
                    </a:lnTo>
                    <a:lnTo>
                      <a:pt x="185" y="2"/>
                    </a:lnTo>
                    <a:lnTo>
                      <a:pt x="185" y="5"/>
                    </a:lnTo>
                    <a:close/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224" name="Freeform 14"/>
              <p:cNvSpPr>
                <a:spLocks/>
              </p:cNvSpPr>
              <p:nvPr/>
            </p:nvSpPr>
            <p:spPr bwMode="auto">
              <a:xfrm>
                <a:off x="3584" y="2772"/>
                <a:ext cx="376" cy="285"/>
              </a:xfrm>
              <a:custGeom>
                <a:avLst/>
                <a:gdLst>
                  <a:gd name="T0" fmla="*/ 52 w 376"/>
                  <a:gd name="T1" fmla="*/ 34 h 285"/>
                  <a:gd name="T2" fmla="*/ 71 w 376"/>
                  <a:gd name="T3" fmla="*/ 29 h 285"/>
                  <a:gd name="T4" fmla="*/ 76 w 376"/>
                  <a:gd name="T5" fmla="*/ 5 h 285"/>
                  <a:gd name="T6" fmla="*/ 89 w 376"/>
                  <a:gd name="T7" fmla="*/ 5 h 285"/>
                  <a:gd name="T8" fmla="*/ 97 w 376"/>
                  <a:gd name="T9" fmla="*/ 10 h 285"/>
                  <a:gd name="T10" fmla="*/ 105 w 376"/>
                  <a:gd name="T11" fmla="*/ 29 h 285"/>
                  <a:gd name="T12" fmla="*/ 118 w 376"/>
                  <a:gd name="T13" fmla="*/ 26 h 285"/>
                  <a:gd name="T14" fmla="*/ 144 w 376"/>
                  <a:gd name="T15" fmla="*/ 16 h 285"/>
                  <a:gd name="T16" fmla="*/ 159 w 376"/>
                  <a:gd name="T17" fmla="*/ 23 h 285"/>
                  <a:gd name="T18" fmla="*/ 175 w 376"/>
                  <a:gd name="T19" fmla="*/ 26 h 285"/>
                  <a:gd name="T20" fmla="*/ 186 w 376"/>
                  <a:gd name="T21" fmla="*/ 16 h 285"/>
                  <a:gd name="T22" fmla="*/ 196 w 376"/>
                  <a:gd name="T23" fmla="*/ 13 h 285"/>
                  <a:gd name="T24" fmla="*/ 201 w 376"/>
                  <a:gd name="T25" fmla="*/ 34 h 285"/>
                  <a:gd name="T26" fmla="*/ 209 w 376"/>
                  <a:gd name="T27" fmla="*/ 52 h 285"/>
                  <a:gd name="T28" fmla="*/ 243 w 376"/>
                  <a:gd name="T29" fmla="*/ 29 h 285"/>
                  <a:gd name="T30" fmla="*/ 253 w 376"/>
                  <a:gd name="T31" fmla="*/ 42 h 285"/>
                  <a:gd name="T32" fmla="*/ 261 w 376"/>
                  <a:gd name="T33" fmla="*/ 60 h 285"/>
                  <a:gd name="T34" fmla="*/ 272 w 376"/>
                  <a:gd name="T35" fmla="*/ 76 h 285"/>
                  <a:gd name="T36" fmla="*/ 277 w 376"/>
                  <a:gd name="T37" fmla="*/ 89 h 285"/>
                  <a:gd name="T38" fmla="*/ 287 w 376"/>
                  <a:gd name="T39" fmla="*/ 99 h 285"/>
                  <a:gd name="T40" fmla="*/ 298 w 376"/>
                  <a:gd name="T41" fmla="*/ 110 h 285"/>
                  <a:gd name="T42" fmla="*/ 376 w 376"/>
                  <a:gd name="T43" fmla="*/ 133 h 285"/>
                  <a:gd name="T44" fmla="*/ 295 w 376"/>
                  <a:gd name="T45" fmla="*/ 245 h 285"/>
                  <a:gd name="T46" fmla="*/ 282 w 376"/>
                  <a:gd name="T47" fmla="*/ 248 h 285"/>
                  <a:gd name="T48" fmla="*/ 256 w 376"/>
                  <a:gd name="T49" fmla="*/ 256 h 285"/>
                  <a:gd name="T50" fmla="*/ 243 w 376"/>
                  <a:gd name="T51" fmla="*/ 256 h 285"/>
                  <a:gd name="T52" fmla="*/ 230 w 376"/>
                  <a:gd name="T53" fmla="*/ 256 h 285"/>
                  <a:gd name="T54" fmla="*/ 217 w 376"/>
                  <a:gd name="T55" fmla="*/ 266 h 285"/>
                  <a:gd name="T56" fmla="*/ 204 w 376"/>
                  <a:gd name="T57" fmla="*/ 282 h 285"/>
                  <a:gd name="T58" fmla="*/ 180 w 376"/>
                  <a:gd name="T59" fmla="*/ 274 h 285"/>
                  <a:gd name="T60" fmla="*/ 170 w 376"/>
                  <a:gd name="T61" fmla="*/ 269 h 285"/>
                  <a:gd name="T62" fmla="*/ 152 w 376"/>
                  <a:gd name="T63" fmla="*/ 266 h 285"/>
                  <a:gd name="T64" fmla="*/ 136 w 376"/>
                  <a:gd name="T65" fmla="*/ 261 h 285"/>
                  <a:gd name="T66" fmla="*/ 128 w 376"/>
                  <a:gd name="T67" fmla="*/ 266 h 285"/>
                  <a:gd name="T68" fmla="*/ 120 w 376"/>
                  <a:gd name="T69" fmla="*/ 277 h 285"/>
                  <a:gd name="T70" fmla="*/ 99 w 376"/>
                  <a:gd name="T71" fmla="*/ 277 h 285"/>
                  <a:gd name="T72" fmla="*/ 84 w 376"/>
                  <a:gd name="T73" fmla="*/ 269 h 285"/>
                  <a:gd name="T74" fmla="*/ 71 w 376"/>
                  <a:gd name="T75" fmla="*/ 269 h 285"/>
                  <a:gd name="T76" fmla="*/ 52 w 376"/>
                  <a:gd name="T77" fmla="*/ 259 h 285"/>
                  <a:gd name="T78" fmla="*/ 37 w 376"/>
                  <a:gd name="T79" fmla="*/ 253 h 285"/>
                  <a:gd name="T80" fmla="*/ 18 w 376"/>
                  <a:gd name="T81" fmla="*/ 253 h 285"/>
                  <a:gd name="T82" fmla="*/ 21 w 376"/>
                  <a:gd name="T83" fmla="*/ 264 h 285"/>
                  <a:gd name="T84" fmla="*/ 5 w 376"/>
                  <a:gd name="T85" fmla="*/ 261 h 285"/>
                  <a:gd name="T86" fmla="*/ 3 w 376"/>
                  <a:gd name="T87" fmla="*/ 245 h 285"/>
                  <a:gd name="T88" fmla="*/ 5 w 376"/>
                  <a:gd name="T89" fmla="*/ 225 h 285"/>
                  <a:gd name="T90" fmla="*/ 13 w 376"/>
                  <a:gd name="T91" fmla="*/ 214 h 285"/>
                  <a:gd name="T92" fmla="*/ 18 w 376"/>
                  <a:gd name="T93" fmla="*/ 204 h 285"/>
                  <a:gd name="T94" fmla="*/ 26 w 376"/>
                  <a:gd name="T95" fmla="*/ 193 h 285"/>
                  <a:gd name="T96" fmla="*/ 26 w 376"/>
                  <a:gd name="T97" fmla="*/ 178 h 285"/>
                  <a:gd name="T98" fmla="*/ 29 w 376"/>
                  <a:gd name="T99" fmla="*/ 162 h 285"/>
                  <a:gd name="T100" fmla="*/ 32 w 376"/>
                  <a:gd name="T101" fmla="*/ 151 h 285"/>
                  <a:gd name="T102" fmla="*/ 21 w 376"/>
                  <a:gd name="T103" fmla="*/ 141 h 285"/>
                  <a:gd name="T104" fmla="*/ 26 w 376"/>
                  <a:gd name="T105" fmla="*/ 104 h 285"/>
                  <a:gd name="T106" fmla="*/ 29 w 376"/>
                  <a:gd name="T107" fmla="*/ 89 h 285"/>
                  <a:gd name="T108" fmla="*/ 37 w 376"/>
                  <a:gd name="T109" fmla="*/ 81 h 285"/>
                  <a:gd name="T110" fmla="*/ 42 w 376"/>
                  <a:gd name="T111" fmla="*/ 70 h 285"/>
                  <a:gd name="T112" fmla="*/ 45 w 376"/>
                  <a:gd name="T113" fmla="*/ 50 h 2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376" h="285">
                    <a:moveTo>
                      <a:pt x="29" y="52"/>
                    </a:moveTo>
                    <a:lnTo>
                      <a:pt x="42" y="39"/>
                    </a:lnTo>
                    <a:lnTo>
                      <a:pt x="39" y="34"/>
                    </a:lnTo>
                    <a:lnTo>
                      <a:pt x="42" y="34"/>
                    </a:lnTo>
                    <a:lnTo>
                      <a:pt x="45" y="34"/>
                    </a:lnTo>
                    <a:lnTo>
                      <a:pt x="50" y="34"/>
                    </a:lnTo>
                    <a:lnTo>
                      <a:pt x="52" y="34"/>
                    </a:lnTo>
                    <a:lnTo>
                      <a:pt x="55" y="34"/>
                    </a:lnTo>
                    <a:lnTo>
                      <a:pt x="58" y="31"/>
                    </a:lnTo>
                    <a:lnTo>
                      <a:pt x="60" y="31"/>
                    </a:lnTo>
                    <a:lnTo>
                      <a:pt x="63" y="31"/>
                    </a:lnTo>
                    <a:lnTo>
                      <a:pt x="68" y="31"/>
                    </a:lnTo>
                    <a:lnTo>
                      <a:pt x="71" y="31"/>
                    </a:lnTo>
                    <a:lnTo>
                      <a:pt x="71" y="29"/>
                    </a:lnTo>
                    <a:lnTo>
                      <a:pt x="71" y="26"/>
                    </a:lnTo>
                    <a:lnTo>
                      <a:pt x="71" y="23"/>
                    </a:lnTo>
                    <a:lnTo>
                      <a:pt x="73" y="16"/>
                    </a:lnTo>
                    <a:lnTo>
                      <a:pt x="76" y="13"/>
                    </a:lnTo>
                    <a:lnTo>
                      <a:pt x="76" y="10"/>
                    </a:lnTo>
                    <a:lnTo>
                      <a:pt x="76" y="8"/>
                    </a:lnTo>
                    <a:lnTo>
                      <a:pt x="76" y="5"/>
                    </a:lnTo>
                    <a:lnTo>
                      <a:pt x="79" y="5"/>
                    </a:lnTo>
                    <a:lnTo>
                      <a:pt x="79" y="3"/>
                    </a:lnTo>
                    <a:lnTo>
                      <a:pt x="81" y="3"/>
                    </a:lnTo>
                    <a:lnTo>
                      <a:pt x="84" y="3"/>
                    </a:lnTo>
                    <a:lnTo>
                      <a:pt x="86" y="3"/>
                    </a:lnTo>
                    <a:lnTo>
                      <a:pt x="89" y="3"/>
                    </a:lnTo>
                    <a:lnTo>
                      <a:pt x="89" y="5"/>
                    </a:lnTo>
                    <a:lnTo>
                      <a:pt x="94" y="5"/>
                    </a:lnTo>
                    <a:lnTo>
                      <a:pt x="94" y="0"/>
                    </a:lnTo>
                    <a:lnTo>
                      <a:pt x="97" y="0"/>
                    </a:lnTo>
                    <a:lnTo>
                      <a:pt x="97" y="5"/>
                    </a:lnTo>
                    <a:lnTo>
                      <a:pt x="99" y="8"/>
                    </a:lnTo>
                    <a:lnTo>
                      <a:pt x="97" y="8"/>
                    </a:lnTo>
                    <a:lnTo>
                      <a:pt x="97" y="10"/>
                    </a:lnTo>
                    <a:lnTo>
                      <a:pt x="97" y="13"/>
                    </a:lnTo>
                    <a:lnTo>
                      <a:pt x="97" y="21"/>
                    </a:lnTo>
                    <a:lnTo>
                      <a:pt x="97" y="23"/>
                    </a:lnTo>
                    <a:lnTo>
                      <a:pt x="97" y="29"/>
                    </a:lnTo>
                    <a:lnTo>
                      <a:pt x="99" y="29"/>
                    </a:lnTo>
                    <a:lnTo>
                      <a:pt x="102" y="29"/>
                    </a:lnTo>
                    <a:lnTo>
                      <a:pt x="105" y="29"/>
                    </a:lnTo>
                    <a:lnTo>
                      <a:pt x="107" y="26"/>
                    </a:lnTo>
                    <a:lnTo>
                      <a:pt x="105" y="23"/>
                    </a:lnTo>
                    <a:lnTo>
                      <a:pt x="107" y="23"/>
                    </a:lnTo>
                    <a:lnTo>
                      <a:pt x="107" y="26"/>
                    </a:lnTo>
                    <a:lnTo>
                      <a:pt x="110" y="29"/>
                    </a:lnTo>
                    <a:lnTo>
                      <a:pt x="112" y="29"/>
                    </a:lnTo>
                    <a:lnTo>
                      <a:pt x="118" y="26"/>
                    </a:lnTo>
                    <a:lnTo>
                      <a:pt x="120" y="26"/>
                    </a:lnTo>
                    <a:lnTo>
                      <a:pt x="136" y="21"/>
                    </a:lnTo>
                    <a:lnTo>
                      <a:pt x="141" y="16"/>
                    </a:lnTo>
                    <a:lnTo>
                      <a:pt x="149" y="8"/>
                    </a:lnTo>
                    <a:lnTo>
                      <a:pt x="152" y="8"/>
                    </a:lnTo>
                    <a:lnTo>
                      <a:pt x="152" y="10"/>
                    </a:lnTo>
                    <a:lnTo>
                      <a:pt x="144" y="16"/>
                    </a:lnTo>
                    <a:lnTo>
                      <a:pt x="144" y="18"/>
                    </a:lnTo>
                    <a:lnTo>
                      <a:pt x="144" y="21"/>
                    </a:lnTo>
                    <a:lnTo>
                      <a:pt x="146" y="23"/>
                    </a:lnTo>
                    <a:lnTo>
                      <a:pt x="152" y="21"/>
                    </a:lnTo>
                    <a:lnTo>
                      <a:pt x="157" y="18"/>
                    </a:lnTo>
                    <a:lnTo>
                      <a:pt x="159" y="18"/>
                    </a:lnTo>
                    <a:lnTo>
                      <a:pt x="159" y="23"/>
                    </a:lnTo>
                    <a:lnTo>
                      <a:pt x="159" y="26"/>
                    </a:lnTo>
                    <a:lnTo>
                      <a:pt x="162" y="29"/>
                    </a:lnTo>
                    <a:lnTo>
                      <a:pt x="165" y="29"/>
                    </a:lnTo>
                    <a:lnTo>
                      <a:pt x="167" y="26"/>
                    </a:lnTo>
                    <a:lnTo>
                      <a:pt x="170" y="26"/>
                    </a:lnTo>
                    <a:lnTo>
                      <a:pt x="172" y="26"/>
                    </a:lnTo>
                    <a:lnTo>
                      <a:pt x="175" y="26"/>
                    </a:lnTo>
                    <a:lnTo>
                      <a:pt x="175" y="23"/>
                    </a:lnTo>
                    <a:lnTo>
                      <a:pt x="178" y="23"/>
                    </a:lnTo>
                    <a:lnTo>
                      <a:pt x="180" y="21"/>
                    </a:lnTo>
                    <a:lnTo>
                      <a:pt x="183" y="21"/>
                    </a:lnTo>
                    <a:lnTo>
                      <a:pt x="183" y="18"/>
                    </a:lnTo>
                    <a:lnTo>
                      <a:pt x="186" y="18"/>
                    </a:lnTo>
                    <a:lnTo>
                      <a:pt x="186" y="16"/>
                    </a:lnTo>
                    <a:lnTo>
                      <a:pt x="188" y="16"/>
                    </a:lnTo>
                    <a:lnTo>
                      <a:pt x="188" y="13"/>
                    </a:lnTo>
                    <a:lnTo>
                      <a:pt x="191" y="13"/>
                    </a:lnTo>
                    <a:lnTo>
                      <a:pt x="191" y="10"/>
                    </a:lnTo>
                    <a:lnTo>
                      <a:pt x="193" y="10"/>
                    </a:lnTo>
                    <a:lnTo>
                      <a:pt x="196" y="10"/>
                    </a:lnTo>
                    <a:lnTo>
                      <a:pt x="196" y="13"/>
                    </a:lnTo>
                    <a:lnTo>
                      <a:pt x="196" y="16"/>
                    </a:lnTo>
                    <a:lnTo>
                      <a:pt x="196" y="21"/>
                    </a:lnTo>
                    <a:lnTo>
                      <a:pt x="199" y="21"/>
                    </a:lnTo>
                    <a:lnTo>
                      <a:pt x="199" y="23"/>
                    </a:lnTo>
                    <a:lnTo>
                      <a:pt x="199" y="26"/>
                    </a:lnTo>
                    <a:lnTo>
                      <a:pt x="199" y="29"/>
                    </a:lnTo>
                    <a:lnTo>
                      <a:pt x="201" y="34"/>
                    </a:lnTo>
                    <a:lnTo>
                      <a:pt x="201" y="37"/>
                    </a:lnTo>
                    <a:lnTo>
                      <a:pt x="204" y="39"/>
                    </a:lnTo>
                    <a:lnTo>
                      <a:pt x="204" y="44"/>
                    </a:lnTo>
                    <a:lnTo>
                      <a:pt x="206" y="47"/>
                    </a:lnTo>
                    <a:lnTo>
                      <a:pt x="206" y="50"/>
                    </a:lnTo>
                    <a:lnTo>
                      <a:pt x="209" y="50"/>
                    </a:lnTo>
                    <a:lnTo>
                      <a:pt x="209" y="52"/>
                    </a:lnTo>
                    <a:lnTo>
                      <a:pt x="214" y="50"/>
                    </a:lnTo>
                    <a:lnTo>
                      <a:pt x="217" y="47"/>
                    </a:lnTo>
                    <a:lnTo>
                      <a:pt x="225" y="39"/>
                    </a:lnTo>
                    <a:lnTo>
                      <a:pt x="227" y="39"/>
                    </a:lnTo>
                    <a:lnTo>
                      <a:pt x="235" y="34"/>
                    </a:lnTo>
                    <a:lnTo>
                      <a:pt x="240" y="31"/>
                    </a:lnTo>
                    <a:lnTo>
                      <a:pt x="243" y="29"/>
                    </a:lnTo>
                    <a:lnTo>
                      <a:pt x="243" y="26"/>
                    </a:lnTo>
                    <a:lnTo>
                      <a:pt x="243" y="29"/>
                    </a:lnTo>
                    <a:lnTo>
                      <a:pt x="246" y="29"/>
                    </a:lnTo>
                    <a:lnTo>
                      <a:pt x="246" y="37"/>
                    </a:lnTo>
                    <a:lnTo>
                      <a:pt x="248" y="42"/>
                    </a:lnTo>
                    <a:lnTo>
                      <a:pt x="253" y="39"/>
                    </a:lnTo>
                    <a:lnTo>
                      <a:pt x="253" y="42"/>
                    </a:lnTo>
                    <a:lnTo>
                      <a:pt x="256" y="44"/>
                    </a:lnTo>
                    <a:lnTo>
                      <a:pt x="259" y="47"/>
                    </a:lnTo>
                    <a:lnTo>
                      <a:pt x="259" y="50"/>
                    </a:lnTo>
                    <a:lnTo>
                      <a:pt x="259" y="52"/>
                    </a:lnTo>
                    <a:lnTo>
                      <a:pt x="259" y="55"/>
                    </a:lnTo>
                    <a:lnTo>
                      <a:pt x="259" y="57"/>
                    </a:lnTo>
                    <a:lnTo>
                      <a:pt x="261" y="60"/>
                    </a:lnTo>
                    <a:lnTo>
                      <a:pt x="264" y="63"/>
                    </a:lnTo>
                    <a:lnTo>
                      <a:pt x="266" y="70"/>
                    </a:lnTo>
                    <a:lnTo>
                      <a:pt x="269" y="73"/>
                    </a:lnTo>
                    <a:lnTo>
                      <a:pt x="266" y="73"/>
                    </a:lnTo>
                    <a:lnTo>
                      <a:pt x="266" y="76"/>
                    </a:lnTo>
                    <a:lnTo>
                      <a:pt x="269" y="76"/>
                    </a:lnTo>
                    <a:lnTo>
                      <a:pt x="272" y="76"/>
                    </a:lnTo>
                    <a:lnTo>
                      <a:pt x="272" y="78"/>
                    </a:lnTo>
                    <a:lnTo>
                      <a:pt x="272" y="81"/>
                    </a:lnTo>
                    <a:lnTo>
                      <a:pt x="274" y="81"/>
                    </a:lnTo>
                    <a:lnTo>
                      <a:pt x="274" y="84"/>
                    </a:lnTo>
                    <a:lnTo>
                      <a:pt x="274" y="86"/>
                    </a:lnTo>
                    <a:lnTo>
                      <a:pt x="277" y="86"/>
                    </a:lnTo>
                    <a:lnTo>
                      <a:pt x="277" y="89"/>
                    </a:lnTo>
                    <a:lnTo>
                      <a:pt x="279" y="89"/>
                    </a:lnTo>
                    <a:lnTo>
                      <a:pt x="279" y="91"/>
                    </a:lnTo>
                    <a:lnTo>
                      <a:pt x="282" y="91"/>
                    </a:lnTo>
                    <a:lnTo>
                      <a:pt x="282" y="94"/>
                    </a:lnTo>
                    <a:lnTo>
                      <a:pt x="282" y="97"/>
                    </a:lnTo>
                    <a:lnTo>
                      <a:pt x="285" y="99"/>
                    </a:lnTo>
                    <a:lnTo>
                      <a:pt x="287" y="99"/>
                    </a:lnTo>
                    <a:lnTo>
                      <a:pt x="290" y="99"/>
                    </a:lnTo>
                    <a:lnTo>
                      <a:pt x="290" y="102"/>
                    </a:lnTo>
                    <a:lnTo>
                      <a:pt x="290" y="104"/>
                    </a:lnTo>
                    <a:lnTo>
                      <a:pt x="293" y="104"/>
                    </a:lnTo>
                    <a:lnTo>
                      <a:pt x="293" y="107"/>
                    </a:lnTo>
                    <a:lnTo>
                      <a:pt x="295" y="110"/>
                    </a:lnTo>
                    <a:lnTo>
                      <a:pt x="298" y="110"/>
                    </a:lnTo>
                    <a:lnTo>
                      <a:pt x="298" y="112"/>
                    </a:lnTo>
                    <a:lnTo>
                      <a:pt x="319" y="99"/>
                    </a:lnTo>
                    <a:lnTo>
                      <a:pt x="319" y="97"/>
                    </a:lnTo>
                    <a:lnTo>
                      <a:pt x="332" y="73"/>
                    </a:lnTo>
                    <a:lnTo>
                      <a:pt x="334" y="70"/>
                    </a:lnTo>
                    <a:lnTo>
                      <a:pt x="342" y="76"/>
                    </a:lnTo>
                    <a:lnTo>
                      <a:pt x="376" y="133"/>
                    </a:lnTo>
                    <a:lnTo>
                      <a:pt x="371" y="138"/>
                    </a:lnTo>
                    <a:lnTo>
                      <a:pt x="340" y="159"/>
                    </a:lnTo>
                    <a:lnTo>
                      <a:pt x="298" y="172"/>
                    </a:lnTo>
                    <a:lnTo>
                      <a:pt x="290" y="243"/>
                    </a:lnTo>
                    <a:lnTo>
                      <a:pt x="293" y="243"/>
                    </a:lnTo>
                    <a:lnTo>
                      <a:pt x="293" y="245"/>
                    </a:lnTo>
                    <a:lnTo>
                      <a:pt x="295" y="245"/>
                    </a:lnTo>
                    <a:lnTo>
                      <a:pt x="295" y="248"/>
                    </a:lnTo>
                    <a:lnTo>
                      <a:pt x="293" y="248"/>
                    </a:lnTo>
                    <a:lnTo>
                      <a:pt x="290" y="248"/>
                    </a:lnTo>
                    <a:lnTo>
                      <a:pt x="287" y="245"/>
                    </a:lnTo>
                    <a:lnTo>
                      <a:pt x="285" y="245"/>
                    </a:lnTo>
                    <a:lnTo>
                      <a:pt x="282" y="245"/>
                    </a:lnTo>
                    <a:lnTo>
                      <a:pt x="282" y="248"/>
                    </a:lnTo>
                    <a:lnTo>
                      <a:pt x="277" y="251"/>
                    </a:lnTo>
                    <a:lnTo>
                      <a:pt x="274" y="253"/>
                    </a:lnTo>
                    <a:lnTo>
                      <a:pt x="272" y="253"/>
                    </a:lnTo>
                    <a:lnTo>
                      <a:pt x="266" y="256"/>
                    </a:lnTo>
                    <a:lnTo>
                      <a:pt x="261" y="256"/>
                    </a:lnTo>
                    <a:lnTo>
                      <a:pt x="259" y="256"/>
                    </a:lnTo>
                    <a:lnTo>
                      <a:pt x="256" y="256"/>
                    </a:lnTo>
                    <a:lnTo>
                      <a:pt x="253" y="253"/>
                    </a:lnTo>
                    <a:lnTo>
                      <a:pt x="251" y="253"/>
                    </a:lnTo>
                    <a:lnTo>
                      <a:pt x="248" y="253"/>
                    </a:lnTo>
                    <a:lnTo>
                      <a:pt x="248" y="256"/>
                    </a:lnTo>
                    <a:lnTo>
                      <a:pt x="246" y="253"/>
                    </a:lnTo>
                    <a:lnTo>
                      <a:pt x="246" y="256"/>
                    </a:lnTo>
                    <a:lnTo>
                      <a:pt x="243" y="256"/>
                    </a:lnTo>
                    <a:lnTo>
                      <a:pt x="240" y="256"/>
                    </a:lnTo>
                    <a:lnTo>
                      <a:pt x="238" y="256"/>
                    </a:lnTo>
                    <a:lnTo>
                      <a:pt x="235" y="256"/>
                    </a:lnTo>
                    <a:lnTo>
                      <a:pt x="235" y="253"/>
                    </a:lnTo>
                    <a:lnTo>
                      <a:pt x="235" y="256"/>
                    </a:lnTo>
                    <a:lnTo>
                      <a:pt x="233" y="256"/>
                    </a:lnTo>
                    <a:lnTo>
                      <a:pt x="230" y="256"/>
                    </a:lnTo>
                    <a:lnTo>
                      <a:pt x="230" y="253"/>
                    </a:lnTo>
                    <a:lnTo>
                      <a:pt x="227" y="253"/>
                    </a:lnTo>
                    <a:lnTo>
                      <a:pt x="225" y="253"/>
                    </a:lnTo>
                    <a:lnTo>
                      <a:pt x="225" y="256"/>
                    </a:lnTo>
                    <a:lnTo>
                      <a:pt x="219" y="259"/>
                    </a:lnTo>
                    <a:lnTo>
                      <a:pt x="219" y="261"/>
                    </a:lnTo>
                    <a:lnTo>
                      <a:pt x="217" y="266"/>
                    </a:lnTo>
                    <a:lnTo>
                      <a:pt x="214" y="269"/>
                    </a:lnTo>
                    <a:lnTo>
                      <a:pt x="214" y="277"/>
                    </a:lnTo>
                    <a:lnTo>
                      <a:pt x="214" y="279"/>
                    </a:lnTo>
                    <a:lnTo>
                      <a:pt x="212" y="279"/>
                    </a:lnTo>
                    <a:lnTo>
                      <a:pt x="209" y="282"/>
                    </a:lnTo>
                    <a:lnTo>
                      <a:pt x="204" y="285"/>
                    </a:lnTo>
                    <a:lnTo>
                      <a:pt x="204" y="282"/>
                    </a:lnTo>
                    <a:lnTo>
                      <a:pt x="191" y="279"/>
                    </a:lnTo>
                    <a:lnTo>
                      <a:pt x="188" y="279"/>
                    </a:lnTo>
                    <a:lnTo>
                      <a:pt x="188" y="277"/>
                    </a:lnTo>
                    <a:lnTo>
                      <a:pt x="186" y="277"/>
                    </a:lnTo>
                    <a:lnTo>
                      <a:pt x="186" y="274"/>
                    </a:lnTo>
                    <a:lnTo>
                      <a:pt x="183" y="274"/>
                    </a:lnTo>
                    <a:lnTo>
                      <a:pt x="180" y="274"/>
                    </a:lnTo>
                    <a:lnTo>
                      <a:pt x="180" y="272"/>
                    </a:lnTo>
                    <a:lnTo>
                      <a:pt x="178" y="272"/>
                    </a:lnTo>
                    <a:lnTo>
                      <a:pt x="175" y="272"/>
                    </a:lnTo>
                    <a:lnTo>
                      <a:pt x="172" y="274"/>
                    </a:lnTo>
                    <a:lnTo>
                      <a:pt x="172" y="272"/>
                    </a:lnTo>
                    <a:lnTo>
                      <a:pt x="170" y="272"/>
                    </a:lnTo>
                    <a:lnTo>
                      <a:pt x="170" y="269"/>
                    </a:lnTo>
                    <a:lnTo>
                      <a:pt x="167" y="269"/>
                    </a:lnTo>
                    <a:lnTo>
                      <a:pt x="165" y="266"/>
                    </a:lnTo>
                    <a:lnTo>
                      <a:pt x="162" y="266"/>
                    </a:lnTo>
                    <a:lnTo>
                      <a:pt x="159" y="266"/>
                    </a:lnTo>
                    <a:lnTo>
                      <a:pt x="157" y="266"/>
                    </a:lnTo>
                    <a:lnTo>
                      <a:pt x="154" y="266"/>
                    </a:lnTo>
                    <a:lnTo>
                      <a:pt x="152" y="266"/>
                    </a:lnTo>
                    <a:lnTo>
                      <a:pt x="149" y="266"/>
                    </a:lnTo>
                    <a:lnTo>
                      <a:pt x="146" y="266"/>
                    </a:lnTo>
                    <a:lnTo>
                      <a:pt x="144" y="264"/>
                    </a:lnTo>
                    <a:lnTo>
                      <a:pt x="141" y="264"/>
                    </a:lnTo>
                    <a:lnTo>
                      <a:pt x="139" y="264"/>
                    </a:lnTo>
                    <a:lnTo>
                      <a:pt x="139" y="261"/>
                    </a:lnTo>
                    <a:lnTo>
                      <a:pt x="136" y="261"/>
                    </a:lnTo>
                    <a:lnTo>
                      <a:pt x="136" y="259"/>
                    </a:lnTo>
                    <a:lnTo>
                      <a:pt x="133" y="259"/>
                    </a:lnTo>
                    <a:lnTo>
                      <a:pt x="131" y="259"/>
                    </a:lnTo>
                    <a:lnTo>
                      <a:pt x="131" y="261"/>
                    </a:lnTo>
                    <a:lnTo>
                      <a:pt x="131" y="264"/>
                    </a:lnTo>
                    <a:lnTo>
                      <a:pt x="128" y="264"/>
                    </a:lnTo>
                    <a:lnTo>
                      <a:pt x="128" y="266"/>
                    </a:lnTo>
                    <a:lnTo>
                      <a:pt x="128" y="269"/>
                    </a:lnTo>
                    <a:lnTo>
                      <a:pt x="125" y="269"/>
                    </a:lnTo>
                    <a:lnTo>
                      <a:pt x="125" y="272"/>
                    </a:lnTo>
                    <a:lnTo>
                      <a:pt x="125" y="274"/>
                    </a:lnTo>
                    <a:lnTo>
                      <a:pt x="125" y="277"/>
                    </a:lnTo>
                    <a:lnTo>
                      <a:pt x="123" y="277"/>
                    </a:lnTo>
                    <a:lnTo>
                      <a:pt x="120" y="277"/>
                    </a:lnTo>
                    <a:lnTo>
                      <a:pt x="118" y="279"/>
                    </a:lnTo>
                    <a:lnTo>
                      <a:pt x="118" y="282"/>
                    </a:lnTo>
                    <a:lnTo>
                      <a:pt x="115" y="282"/>
                    </a:lnTo>
                    <a:lnTo>
                      <a:pt x="112" y="282"/>
                    </a:lnTo>
                    <a:lnTo>
                      <a:pt x="110" y="282"/>
                    </a:lnTo>
                    <a:lnTo>
                      <a:pt x="107" y="282"/>
                    </a:lnTo>
                    <a:lnTo>
                      <a:pt x="99" y="277"/>
                    </a:lnTo>
                    <a:lnTo>
                      <a:pt x="97" y="277"/>
                    </a:lnTo>
                    <a:lnTo>
                      <a:pt x="97" y="274"/>
                    </a:lnTo>
                    <a:lnTo>
                      <a:pt x="94" y="274"/>
                    </a:lnTo>
                    <a:lnTo>
                      <a:pt x="92" y="274"/>
                    </a:lnTo>
                    <a:lnTo>
                      <a:pt x="89" y="272"/>
                    </a:lnTo>
                    <a:lnTo>
                      <a:pt x="86" y="269"/>
                    </a:lnTo>
                    <a:lnTo>
                      <a:pt x="84" y="269"/>
                    </a:lnTo>
                    <a:lnTo>
                      <a:pt x="84" y="266"/>
                    </a:lnTo>
                    <a:lnTo>
                      <a:pt x="81" y="269"/>
                    </a:lnTo>
                    <a:lnTo>
                      <a:pt x="79" y="269"/>
                    </a:lnTo>
                    <a:lnTo>
                      <a:pt x="79" y="272"/>
                    </a:lnTo>
                    <a:lnTo>
                      <a:pt x="76" y="272"/>
                    </a:lnTo>
                    <a:lnTo>
                      <a:pt x="73" y="272"/>
                    </a:lnTo>
                    <a:lnTo>
                      <a:pt x="71" y="269"/>
                    </a:lnTo>
                    <a:lnTo>
                      <a:pt x="68" y="269"/>
                    </a:lnTo>
                    <a:lnTo>
                      <a:pt x="65" y="266"/>
                    </a:lnTo>
                    <a:lnTo>
                      <a:pt x="65" y="264"/>
                    </a:lnTo>
                    <a:lnTo>
                      <a:pt x="60" y="261"/>
                    </a:lnTo>
                    <a:lnTo>
                      <a:pt x="58" y="261"/>
                    </a:lnTo>
                    <a:lnTo>
                      <a:pt x="55" y="259"/>
                    </a:lnTo>
                    <a:lnTo>
                      <a:pt x="52" y="259"/>
                    </a:lnTo>
                    <a:lnTo>
                      <a:pt x="50" y="259"/>
                    </a:lnTo>
                    <a:lnTo>
                      <a:pt x="50" y="256"/>
                    </a:lnTo>
                    <a:lnTo>
                      <a:pt x="47" y="253"/>
                    </a:lnTo>
                    <a:lnTo>
                      <a:pt x="42" y="253"/>
                    </a:lnTo>
                    <a:lnTo>
                      <a:pt x="39" y="253"/>
                    </a:lnTo>
                    <a:lnTo>
                      <a:pt x="39" y="256"/>
                    </a:lnTo>
                    <a:lnTo>
                      <a:pt x="37" y="253"/>
                    </a:lnTo>
                    <a:lnTo>
                      <a:pt x="34" y="253"/>
                    </a:lnTo>
                    <a:lnTo>
                      <a:pt x="32" y="253"/>
                    </a:lnTo>
                    <a:lnTo>
                      <a:pt x="29" y="253"/>
                    </a:lnTo>
                    <a:lnTo>
                      <a:pt x="26" y="253"/>
                    </a:lnTo>
                    <a:lnTo>
                      <a:pt x="24" y="253"/>
                    </a:lnTo>
                    <a:lnTo>
                      <a:pt x="21" y="253"/>
                    </a:lnTo>
                    <a:lnTo>
                      <a:pt x="18" y="253"/>
                    </a:lnTo>
                    <a:lnTo>
                      <a:pt x="18" y="256"/>
                    </a:lnTo>
                    <a:lnTo>
                      <a:pt x="18" y="259"/>
                    </a:lnTo>
                    <a:lnTo>
                      <a:pt x="21" y="259"/>
                    </a:lnTo>
                    <a:lnTo>
                      <a:pt x="24" y="259"/>
                    </a:lnTo>
                    <a:lnTo>
                      <a:pt x="24" y="261"/>
                    </a:lnTo>
                    <a:lnTo>
                      <a:pt x="24" y="264"/>
                    </a:lnTo>
                    <a:lnTo>
                      <a:pt x="21" y="264"/>
                    </a:lnTo>
                    <a:lnTo>
                      <a:pt x="18" y="264"/>
                    </a:lnTo>
                    <a:lnTo>
                      <a:pt x="18" y="261"/>
                    </a:lnTo>
                    <a:lnTo>
                      <a:pt x="16" y="261"/>
                    </a:lnTo>
                    <a:lnTo>
                      <a:pt x="13" y="261"/>
                    </a:lnTo>
                    <a:lnTo>
                      <a:pt x="11" y="261"/>
                    </a:lnTo>
                    <a:lnTo>
                      <a:pt x="8" y="261"/>
                    </a:lnTo>
                    <a:lnTo>
                      <a:pt x="5" y="261"/>
                    </a:lnTo>
                    <a:lnTo>
                      <a:pt x="3" y="261"/>
                    </a:lnTo>
                    <a:lnTo>
                      <a:pt x="3" y="256"/>
                    </a:lnTo>
                    <a:lnTo>
                      <a:pt x="0" y="253"/>
                    </a:lnTo>
                    <a:lnTo>
                      <a:pt x="0" y="251"/>
                    </a:lnTo>
                    <a:lnTo>
                      <a:pt x="0" y="248"/>
                    </a:lnTo>
                    <a:lnTo>
                      <a:pt x="3" y="248"/>
                    </a:lnTo>
                    <a:lnTo>
                      <a:pt x="3" y="245"/>
                    </a:lnTo>
                    <a:lnTo>
                      <a:pt x="3" y="243"/>
                    </a:lnTo>
                    <a:lnTo>
                      <a:pt x="3" y="240"/>
                    </a:lnTo>
                    <a:lnTo>
                      <a:pt x="3" y="235"/>
                    </a:lnTo>
                    <a:lnTo>
                      <a:pt x="5" y="232"/>
                    </a:lnTo>
                    <a:lnTo>
                      <a:pt x="5" y="230"/>
                    </a:lnTo>
                    <a:lnTo>
                      <a:pt x="5" y="227"/>
                    </a:lnTo>
                    <a:lnTo>
                      <a:pt x="5" y="225"/>
                    </a:lnTo>
                    <a:lnTo>
                      <a:pt x="8" y="225"/>
                    </a:lnTo>
                    <a:lnTo>
                      <a:pt x="8" y="222"/>
                    </a:lnTo>
                    <a:lnTo>
                      <a:pt x="11" y="222"/>
                    </a:lnTo>
                    <a:lnTo>
                      <a:pt x="11" y="219"/>
                    </a:lnTo>
                    <a:lnTo>
                      <a:pt x="13" y="219"/>
                    </a:lnTo>
                    <a:lnTo>
                      <a:pt x="13" y="217"/>
                    </a:lnTo>
                    <a:lnTo>
                      <a:pt x="13" y="214"/>
                    </a:lnTo>
                    <a:lnTo>
                      <a:pt x="16" y="214"/>
                    </a:lnTo>
                    <a:lnTo>
                      <a:pt x="16" y="212"/>
                    </a:lnTo>
                    <a:lnTo>
                      <a:pt x="13" y="209"/>
                    </a:lnTo>
                    <a:lnTo>
                      <a:pt x="16" y="209"/>
                    </a:lnTo>
                    <a:lnTo>
                      <a:pt x="18" y="209"/>
                    </a:lnTo>
                    <a:lnTo>
                      <a:pt x="18" y="206"/>
                    </a:lnTo>
                    <a:lnTo>
                      <a:pt x="18" y="204"/>
                    </a:lnTo>
                    <a:lnTo>
                      <a:pt x="18" y="201"/>
                    </a:lnTo>
                    <a:lnTo>
                      <a:pt x="18" y="198"/>
                    </a:lnTo>
                    <a:lnTo>
                      <a:pt x="21" y="198"/>
                    </a:lnTo>
                    <a:lnTo>
                      <a:pt x="24" y="198"/>
                    </a:lnTo>
                    <a:lnTo>
                      <a:pt x="24" y="196"/>
                    </a:lnTo>
                    <a:lnTo>
                      <a:pt x="24" y="193"/>
                    </a:lnTo>
                    <a:lnTo>
                      <a:pt x="26" y="193"/>
                    </a:lnTo>
                    <a:lnTo>
                      <a:pt x="24" y="191"/>
                    </a:lnTo>
                    <a:lnTo>
                      <a:pt x="26" y="191"/>
                    </a:lnTo>
                    <a:lnTo>
                      <a:pt x="26" y="188"/>
                    </a:lnTo>
                    <a:lnTo>
                      <a:pt x="26" y="185"/>
                    </a:lnTo>
                    <a:lnTo>
                      <a:pt x="26" y="183"/>
                    </a:lnTo>
                    <a:lnTo>
                      <a:pt x="26" y="180"/>
                    </a:lnTo>
                    <a:lnTo>
                      <a:pt x="26" y="178"/>
                    </a:lnTo>
                    <a:lnTo>
                      <a:pt x="24" y="178"/>
                    </a:lnTo>
                    <a:lnTo>
                      <a:pt x="24" y="175"/>
                    </a:lnTo>
                    <a:lnTo>
                      <a:pt x="24" y="172"/>
                    </a:lnTo>
                    <a:lnTo>
                      <a:pt x="24" y="167"/>
                    </a:lnTo>
                    <a:lnTo>
                      <a:pt x="26" y="167"/>
                    </a:lnTo>
                    <a:lnTo>
                      <a:pt x="26" y="165"/>
                    </a:lnTo>
                    <a:lnTo>
                      <a:pt x="29" y="162"/>
                    </a:lnTo>
                    <a:lnTo>
                      <a:pt x="29" y="159"/>
                    </a:lnTo>
                    <a:lnTo>
                      <a:pt x="29" y="157"/>
                    </a:lnTo>
                    <a:lnTo>
                      <a:pt x="32" y="157"/>
                    </a:lnTo>
                    <a:lnTo>
                      <a:pt x="32" y="154"/>
                    </a:lnTo>
                    <a:lnTo>
                      <a:pt x="34" y="154"/>
                    </a:lnTo>
                    <a:lnTo>
                      <a:pt x="34" y="151"/>
                    </a:lnTo>
                    <a:lnTo>
                      <a:pt x="32" y="151"/>
                    </a:lnTo>
                    <a:lnTo>
                      <a:pt x="29" y="149"/>
                    </a:lnTo>
                    <a:lnTo>
                      <a:pt x="26" y="149"/>
                    </a:lnTo>
                    <a:lnTo>
                      <a:pt x="24" y="149"/>
                    </a:lnTo>
                    <a:lnTo>
                      <a:pt x="24" y="146"/>
                    </a:lnTo>
                    <a:lnTo>
                      <a:pt x="21" y="146"/>
                    </a:lnTo>
                    <a:lnTo>
                      <a:pt x="21" y="144"/>
                    </a:lnTo>
                    <a:lnTo>
                      <a:pt x="21" y="141"/>
                    </a:lnTo>
                    <a:lnTo>
                      <a:pt x="21" y="115"/>
                    </a:lnTo>
                    <a:lnTo>
                      <a:pt x="21" y="112"/>
                    </a:lnTo>
                    <a:lnTo>
                      <a:pt x="24" y="112"/>
                    </a:lnTo>
                    <a:lnTo>
                      <a:pt x="26" y="112"/>
                    </a:lnTo>
                    <a:lnTo>
                      <a:pt x="26" y="110"/>
                    </a:lnTo>
                    <a:lnTo>
                      <a:pt x="26" y="107"/>
                    </a:lnTo>
                    <a:lnTo>
                      <a:pt x="26" y="104"/>
                    </a:lnTo>
                    <a:lnTo>
                      <a:pt x="26" y="102"/>
                    </a:lnTo>
                    <a:lnTo>
                      <a:pt x="29" y="99"/>
                    </a:lnTo>
                    <a:lnTo>
                      <a:pt x="29" y="97"/>
                    </a:lnTo>
                    <a:lnTo>
                      <a:pt x="29" y="94"/>
                    </a:lnTo>
                    <a:lnTo>
                      <a:pt x="26" y="91"/>
                    </a:lnTo>
                    <a:lnTo>
                      <a:pt x="29" y="91"/>
                    </a:lnTo>
                    <a:lnTo>
                      <a:pt x="29" y="89"/>
                    </a:lnTo>
                    <a:lnTo>
                      <a:pt x="29" y="86"/>
                    </a:lnTo>
                    <a:lnTo>
                      <a:pt x="32" y="86"/>
                    </a:lnTo>
                    <a:lnTo>
                      <a:pt x="32" y="89"/>
                    </a:lnTo>
                    <a:lnTo>
                      <a:pt x="34" y="89"/>
                    </a:lnTo>
                    <a:lnTo>
                      <a:pt x="34" y="86"/>
                    </a:lnTo>
                    <a:lnTo>
                      <a:pt x="37" y="84"/>
                    </a:lnTo>
                    <a:lnTo>
                      <a:pt x="37" y="81"/>
                    </a:lnTo>
                    <a:lnTo>
                      <a:pt x="34" y="81"/>
                    </a:lnTo>
                    <a:lnTo>
                      <a:pt x="34" y="78"/>
                    </a:lnTo>
                    <a:lnTo>
                      <a:pt x="37" y="76"/>
                    </a:lnTo>
                    <a:lnTo>
                      <a:pt x="39" y="76"/>
                    </a:lnTo>
                    <a:lnTo>
                      <a:pt x="39" y="73"/>
                    </a:lnTo>
                    <a:lnTo>
                      <a:pt x="42" y="73"/>
                    </a:lnTo>
                    <a:lnTo>
                      <a:pt x="42" y="70"/>
                    </a:lnTo>
                    <a:lnTo>
                      <a:pt x="37" y="65"/>
                    </a:lnTo>
                    <a:lnTo>
                      <a:pt x="34" y="65"/>
                    </a:lnTo>
                    <a:lnTo>
                      <a:pt x="34" y="63"/>
                    </a:lnTo>
                    <a:lnTo>
                      <a:pt x="37" y="60"/>
                    </a:lnTo>
                    <a:lnTo>
                      <a:pt x="39" y="55"/>
                    </a:lnTo>
                    <a:lnTo>
                      <a:pt x="42" y="52"/>
                    </a:lnTo>
                    <a:lnTo>
                      <a:pt x="45" y="50"/>
                    </a:lnTo>
                    <a:lnTo>
                      <a:pt x="42" y="50"/>
                    </a:lnTo>
                    <a:lnTo>
                      <a:pt x="39" y="52"/>
                    </a:lnTo>
                    <a:lnTo>
                      <a:pt x="37" y="52"/>
                    </a:lnTo>
                    <a:lnTo>
                      <a:pt x="34" y="52"/>
                    </a:lnTo>
                    <a:lnTo>
                      <a:pt x="32" y="52"/>
                    </a:lnTo>
                    <a:lnTo>
                      <a:pt x="29" y="52"/>
                    </a:lnTo>
                    <a:close/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225" name="Freeform 15"/>
              <p:cNvSpPr>
                <a:spLocks noEditPoints="1"/>
              </p:cNvSpPr>
              <p:nvPr/>
            </p:nvSpPr>
            <p:spPr bwMode="auto">
              <a:xfrm>
                <a:off x="3201" y="2858"/>
                <a:ext cx="1216" cy="742"/>
              </a:xfrm>
              <a:custGeom>
                <a:avLst/>
                <a:gdLst>
                  <a:gd name="T0" fmla="*/ 895 w 1216"/>
                  <a:gd name="T1" fmla="*/ 630 h 742"/>
                  <a:gd name="T2" fmla="*/ 558 w 1216"/>
                  <a:gd name="T3" fmla="*/ 551 h 742"/>
                  <a:gd name="T4" fmla="*/ 621 w 1216"/>
                  <a:gd name="T5" fmla="*/ 470 h 742"/>
                  <a:gd name="T6" fmla="*/ 1169 w 1216"/>
                  <a:gd name="T7" fmla="*/ 452 h 742"/>
                  <a:gd name="T8" fmla="*/ 360 w 1216"/>
                  <a:gd name="T9" fmla="*/ 418 h 742"/>
                  <a:gd name="T10" fmla="*/ 592 w 1216"/>
                  <a:gd name="T11" fmla="*/ 361 h 742"/>
                  <a:gd name="T12" fmla="*/ 555 w 1216"/>
                  <a:gd name="T13" fmla="*/ 392 h 742"/>
                  <a:gd name="T14" fmla="*/ 193 w 1216"/>
                  <a:gd name="T15" fmla="*/ 293 h 742"/>
                  <a:gd name="T16" fmla="*/ 354 w 1216"/>
                  <a:gd name="T17" fmla="*/ 311 h 742"/>
                  <a:gd name="T18" fmla="*/ 349 w 1216"/>
                  <a:gd name="T19" fmla="*/ 382 h 742"/>
                  <a:gd name="T20" fmla="*/ 227 w 1216"/>
                  <a:gd name="T21" fmla="*/ 293 h 742"/>
                  <a:gd name="T22" fmla="*/ 234 w 1216"/>
                  <a:gd name="T23" fmla="*/ 196 h 742"/>
                  <a:gd name="T24" fmla="*/ 315 w 1216"/>
                  <a:gd name="T25" fmla="*/ 165 h 742"/>
                  <a:gd name="T26" fmla="*/ 451 w 1216"/>
                  <a:gd name="T27" fmla="*/ 183 h 742"/>
                  <a:gd name="T28" fmla="*/ 571 w 1216"/>
                  <a:gd name="T29" fmla="*/ 191 h 742"/>
                  <a:gd name="T30" fmla="*/ 712 w 1216"/>
                  <a:gd name="T31" fmla="*/ 154 h 742"/>
                  <a:gd name="T32" fmla="*/ 793 w 1216"/>
                  <a:gd name="T33" fmla="*/ 178 h 742"/>
                  <a:gd name="T34" fmla="*/ 858 w 1216"/>
                  <a:gd name="T35" fmla="*/ 165 h 742"/>
                  <a:gd name="T36" fmla="*/ 1004 w 1216"/>
                  <a:gd name="T37" fmla="*/ 167 h 742"/>
                  <a:gd name="T38" fmla="*/ 1104 w 1216"/>
                  <a:gd name="T39" fmla="*/ 264 h 742"/>
                  <a:gd name="T40" fmla="*/ 1117 w 1216"/>
                  <a:gd name="T41" fmla="*/ 306 h 742"/>
                  <a:gd name="T42" fmla="*/ 1132 w 1216"/>
                  <a:gd name="T43" fmla="*/ 353 h 742"/>
                  <a:gd name="T44" fmla="*/ 1143 w 1216"/>
                  <a:gd name="T45" fmla="*/ 405 h 742"/>
                  <a:gd name="T46" fmla="*/ 1198 w 1216"/>
                  <a:gd name="T47" fmla="*/ 423 h 742"/>
                  <a:gd name="T48" fmla="*/ 1143 w 1216"/>
                  <a:gd name="T49" fmla="*/ 426 h 742"/>
                  <a:gd name="T50" fmla="*/ 1140 w 1216"/>
                  <a:gd name="T51" fmla="*/ 470 h 742"/>
                  <a:gd name="T52" fmla="*/ 1164 w 1216"/>
                  <a:gd name="T53" fmla="*/ 530 h 742"/>
                  <a:gd name="T54" fmla="*/ 1174 w 1216"/>
                  <a:gd name="T55" fmla="*/ 590 h 742"/>
                  <a:gd name="T56" fmla="*/ 1200 w 1216"/>
                  <a:gd name="T57" fmla="*/ 619 h 742"/>
                  <a:gd name="T58" fmla="*/ 1148 w 1216"/>
                  <a:gd name="T59" fmla="*/ 622 h 742"/>
                  <a:gd name="T60" fmla="*/ 1070 w 1216"/>
                  <a:gd name="T61" fmla="*/ 622 h 742"/>
                  <a:gd name="T62" fmla="*/ 1057 w 1216"/>
                  <a:gd name="T63" fmla="*/ 557 h 742"/>
                  <a:gd name="T64" fmla="*/ 1004 w 1216"/>
                  <a:gd name="T65" fmla="*/ 494 h 742"/>
                  <a:gd name="T66" fmla="*/ 994 w 1216"/>
                  <a:gd name="T67" fmla="*/ 382 h 742"/>
                  <a:gd name="T68" fmla="*/ 981 w 1216"/>
                  <a:gd name="T69" fmla="*/ 314 h 742"/>
                  <a:gd name="T70" fmla="*/ 924 w 1216"/>
                  <a:gd name="T71" fmla="*/ 311 h 742"/>
                  <a:gd name="T72" fmla="*/ 884 w 1216"/>
                  <a:gd name="T73" fmla="*/ 280 h 742"/>
                  <a:gd name="T74" fmla="*/ 939 w 1216"/>
                  <a:gd name="T75" fmla="*/ 353 h 742"/>
                  <a:gd name="T76" fmla="*/ 908 w 1216"/>
                  <a:gd name="T77" fmla="*/ 402 h 742"/>
                  <a:gd name="T78" fmla="*/ 856 w 1216"/>
                  <a:gd name="T79" fmla="*/ 426 h 742"/>
                  <a:gd name="T80" fmla="*/ 822 w 1216"/>
                  <a:gd name="T81" fmla="*/ 483 h 742"/>
                  <a:gd name="T82" fmla="*/ 856 w 1216"/>
                  <a:gd name="T83" fmla="*/ 541 h 742"/>
                  <a:gd name="T84" fmla="*/ 887 w 1216"/>
                  <a:gd name="T85" fmla="*/ 572 h 742"/>
                  <a:gd name="T86" fmla="*/ 866 w 1216"/>
                  <a:gd name="T87" fmla="*/ 630 h 742"/>
                  <a:gd name="T88" fmla="*/ 897 w 1216"/>
                  <a:gd name="T89" fmla="*/ 716 h 742"/>
                  <a:gd name="T90" fmla="*/ 814 w 1216"/>
                  <a:gd name="T91" fmla="*/ 739 h 742"/>
                  <a:gd name="T92" fmla="*/ 796 w 1216"/>
                  <a:gd name="T93" fmla="*/ 648 h 742"/>
                  <a:gd name="T94" fmla="*/ 811 w 1216"/>
                  <a:gd name="T95" fmla="*/ 551 h 742"/>
                  <a:gd name="T96" fmla="*/ 751 w 1216"/>
                  <a:gd name="T97" fmla="*/ 546 h 742"/>
                  <a:gd name="T98" fmla="*/ 699 w 1216"/>
                  <a:gd name="T99" fmla="*/ 590 h 742"/>
                  <a:gd name="T100" fmla="*/ 694 w 1216"/>
                  <a:gd name="T101" fmla="*/ 543 h 742"/>
                  <a:gd name="T102" fmla="*/ 673 w 1216"/>
                  <a:gd name="T103" fmla="*/ 491 h 742"/>
                  <a:gd name="T104" fmla="*/ 673 w 1216"/>
                  <a:gd name="T105" fmla="*/ 447 h 742"/>
                  <a:gd name="T106" fmla="*/ 652 w 1216"/>
                  <a:gd name="T107" fmla="*/ 350 h 742"/>
                  <a:gd name="T108" fmla="*/ 589 w 1216"/>
                  <a:gd name="T109" fmla="*/ 306 h 742"/>
                  <a:gd name="T110" fmla="*/ 522 w 1216"/>
                  <a:gd name="T111" fmla="*/ 303 h 742"/>
                  <a:gd name="T112" fmla="*/ 475 w 1216"/>
                  <a:gd name="T113" fmla="*/ 387 h 742"/>
                  <a:gd name="T114" fmla="*/ 412 w 1216"/>
                  <a:gd name="T115" fmla="*/ 389 h 742"/>
                  <a:gd name="T116" fmla="*/ 396 w 1216"/>
                  <a:gd name="T117" fmla="*/ 285 h 742"/>
                  <a:gd name="T118" fmla="*/ 221 w 1216"/>
                  <a:gd name="T119" fmla="*/ 251 h 742"/>
                  <a:gd name="T120" fmla="*/ 130 w 1216"/>
                  <a:gd name="T121" fmla="*/ 209 h 742"/>
                  <a:gd name="T122" fmla="*/ 70 w 1216"/>
                  <a:gd name="T123" fmla="*/ 112 h 742"/>
                  <a:gd name="T124" fmla="*/ 2 w 1216"/>
                  <a:gd name="T125" fmla="*/ 21 h 7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216" h="742">
                    <a:moveTo>
                      <a:pt x="1205" y="630"/>
                    </a:moveTo>
                    <a:lnTo>
                      <a:pt x="1205" y="632"/>
                    </a:lnTo>
                    <a:lnTo>
                      <a:pt x="1205" y="635"/>
                    </a:lnTo>
                    <a:lnTo>
                      <a:pt x="1203" y="635"/>
                    </a:lnTo>
                    <a:lnTo>
                      <a:pt x="1205" y="637"/>
                    </a:lnTo>
                    <a:lnTo>
                      <a:pt x="1205" y="640"/>
                    </a:lnTo>
                    <a:lnTo>
                      <a:pt x="1205" y="637"/>
                    </a:lnTo>
                    <a:lnTo>
                      <a:pt x="1205" y="640"/>
                    </a:lnTo>
                    <a:lnTo>
                      <a:pt x="1208" y="640"/>
                    </a:lnTo>
                    <a:lnTo>
                      <a:pt x="1205" y="640"/>
                    </a:lnTo>
                    <a:lnTo>
                      <a:pt x="1205" y="643"/>
                    </a:lnTo>
                    <a:lnTo>
                      <a:pt x="1205" y="645"/>
                    </a:lnTo>
                    <a:lnTo>
                      <a:pt x="1205" y="643"/>
                    </a:lnTo>
                    <a:lnTo>
                      <a:pt x="1208" y="643"/>
                    </a:lnTo>
                    <a:lnTo>
                      <a:pt x="1211" y="643"/>
                    </a:lnTo>
                    <a:lnTo>
                      <a:pt x="1211" y="645"/>
                    </a:lnTo>
                    <a:lnTo>
                      <a:pt x="1211" y="648"/>
                    </a:lnTo>
                    <a:lnTo>
                      <a:pt x="1213" y="648"/>
                    </a:lnTo>
                    <a:lnTo>
                      <a:pt x="1213" y="651"/>
                    </a:lnTo>
                    <a:lnTo>
                      <a:pt x="1213" y="653"/>
                    </a:lnTo>
                    <a:lnTo>
                      <a:pt x="1211" y="653"/>
                    </a:lnTo>
                    <a:lnTo>
                      <a:pt x="1208" y="653"/>
                    </a:lnTo>
                    <a:lnTo>
                      <a:pt x="1208" y="656"/>
                    </a:lnTo>
                    <a:lnTo>
                      <a:pt x="1208" y="653"/>
                    </a:lnTo>
                    <a:lnTo>
                      <a:pt x="1205" y="653"/>
                    </a:lnTo>
                    <a:lnTo>
                      <a:pt x="1203" y="653"/>
                    </a:lnTo>
                    <a:lnTo>
                      <a:pt x="1205" y="651"/>
                    </a:lnTo>
                    <a:lnTo>
                      <a:pt x="1205" y="648"/>
                    </a:lnTo>
                    <a:lnTo>
                      <a:pt x="1203" y="648"/>
                    </a:lnTo>
                    <a:lnTo>
                      <a:pt x="1205" y="648"/>
                    </a:lnTo>
                    <a:lnTo>
                      <a:pt x="1205" y="645"/>
                    </a:lnTo>
                    <a:lnTo>
                      <a:pt x="1203" y="645"/>
                    </a:lnTo>
                    <a:lnTo>
                      <a:pt x="1200" y="645"/>
                    </a:lnTo>
                    <a:lnTo>
                      <a:pt x="1198" y="645"/>
                    </a:lnTo>
                    <a:lnTo>
                      <a:pt x="1198" y="643"/>
                    </a:lnTo>
                    <a:lnTo>
                      <a:pt x="1195" y="643"/>
                    </a:lnTo>
                    <a:lnTo>
                      <a:pt x="1192" y="645"/>
                    </a:lnTo>
                    <a:lnTo>
                      <a:pt x="1192" y="643"/>
                    </a:lnTo>
                    <a:lnTo>
                      <a:pt x="1190" y="643"/>
                    </a:lnTo>
                    <a:lnTo>
                      <a:pt x="1190" y="640"/>
                    </a:lnTo>
                    <a:lnTo>
                      <a:pt x="1192" y="640"/>
                    </a:lnTo>
                    <a:lnTo>
                      <a:pt x="1192" y="637"/>
                    </a:lnTo>
                    <a:lnTo>
                      <a:pt x="1195" y="635"/>
                    </a:lnTo>
                    <a:lnTo>
                      <a:pt x="1195" y="632"/>
                    </a:lnTo>
                    <a:lnTo>
                      <a:pt x="1198" y="632"/>
                    </a:lnTo>
                    <a:lnTo>
                      <a:pt x="1198" y="630"/>
                    </a:lnTo>
                    <a:lnTo>
                      <a:pt x="1200" y="630"/>
                    </a:lnTo>
                    <a:lnTo>
                      <a:pt x="1203" y="630"/>
                    </a:lnTo>
                    <a:lnTo>
                      <a:pt x="1205" y="630"/>
                    </a:lnTo>
                    <a:close/>
                    <a:moveTo>
                      <a:pt x="884" y="622"/>
                    </a:moveTo>
                    <a:lnTo>
                      <a:pt x="887" y="622"/>
                    </a:lnTo>
                    <a:lnTo>
                      <a:pt x="890" y="622"/>
                    </a:lnTo>
                    <a:lnTo>
                      <a:pt x="890" y="624"/>
                    </a:lnTo>
                    <a:lnTo>
                      <a:pt x="892" y="624"/>
                    </a:lnTo>
                    <a:lnTo>
                      <a:pt x="895" y="624"/>
                    </a:lnTo>
                    <a:lnTo>
                      <a:pt x="895" y="627"/>
                    </a:lnTo>
                    <a:lnTo>
                      <a:pt x="895" y="630"/>
                    </a:lnTo>
                    <a:lnTo>
                      <a:pt x="897" y="630"/>
                    </a:lnTo>
                    <a:lnTo>
                      <a:pt x="897" y="632"/>
                    </a:lnTo>
                    <a:lnTo>
                      <a:pt x="895" y="632"/>
                    </a:lnTo>
                    <a:lnTo>
                      <a:pt x="895" y="630"/>
                    </a:lnTo>
                    <a:lnTo>
                      <a:pt x="892" y="630"/>
                    </a:lnTo>
                    <a:lnTo>
                      <a:pt x="890" y="632"/>
                    </a:lnTo>
                    <a:lnTo>
                      <a:pt x="890" y="630"/>
                    </a:lnTo>
                    <a:lnTo>
                      <a:pt x="887" y="630"/>
                    </a:lnTo>
                    <a:lnTo>
                      <a:pt x="887" y="627"/>
                    </a:lnTo>
                    <a:lnTo>
                      <a:pt x="884" y="627"/>
                    </a:lnTo>
                    <a:lnTo>
                      <a:pt x="884" y="624"/>
                    </a:lnTo>
                    <a:lnTo>
                      <a:pt x="882" y="624"/>
                    </a:lnTo>
                    <a:lnTo>
                      <a:pt x="882" y="622"/>
                    </a:lnTo>
                    <a:lnTo>
                      <a:pt x="884" y="622"/>
                    </a:lnTo>
                    <a:lnTo>
                      <a:pt x="882" y="622"/>
                    </a:lnTo>
                    <a:lnTo>
                      <a:pt x="884" y="622"/>
                    </a:lnTo>
                    <a:close/>
                    <a:moveTo>
                      <a:pt x="569" y="530"/>
                    </a:moveTo>
                    <a:lnTo>
                      <a:pt x="571" y="530"/>
                    </a:lnTo>
                    <a:lnTo>
                      <a:pt x="571" y="533"/>
                    </a:lnTo>
                    <a:lnTo>
                      <a:pt x="574" y="533"/>
                    </a:lnTo>
                    <a:lnTo>
                      <a:pt x="576" y="533"/>
                    </a:lnTo>
                    <a:lnTo>
                      <a:pt x="576" y="536"/>
                    </a:lnTo>
                    <a:lnTo>
                      <a:pt x="579" y="536"/>
                    </a:lnTo>
                    <a:lnTo>
                      <a:pt x="582" y="536"/>
                    </a:lnTo>
                    <a:lnTo>
                      <a:pt x="584" y="536"/>
                    </a:lnTo>
                    <a:lnTo>
                      <a:pt x="587" y="536"/>
                    </a:lnTo>
                    <a:lnTo>
                      <a:pt x="589" y="538"/>
                    </a:lnTo>
                    <a:lnTo>
                      <a:pt x="592" y="538"/>
                    </a:lnTo>
                    <a:lnTo>
                      <a:pt x="592" y="541"/>
                    </a:lnTo>
                    <a:lnTo>
                      <a:pt x="592" y="543"/>
                    </a:lnTo>
                    <a:lnTo>
                      <a:pt x="595" y="543"/>
                    </a:lnTo>
                    <a:lnTo>
                      <a:pt x="595" y="546"/>
                    </a:lnTo>
                    <a:lnTo>
                      <a:pt x="595" y="549"/>
                    </a:lnTo>
                    <a:lnTo>
                      <a:pt x="592" y="549"/>
                    </a:lnTo>
                    <a:lnTo>
                      <a:pt x="595" y="549"/>
                    </a:lnTo>
                    <a:lnTo>
                      <a:pt x="595" y="551"/>
                    </a:lnTo>
                    <a:lnTo>
                      <a:pt x="597" y="551"/>
                    </a:lnTo>
                    <a:lnTo>
                      <a:pt x="595" y="551"/>
                    </a:lnTo>
                    <a:lnTo>
                      <a:pt x="595" y="554"/>
                    </a:lnTo>
                    <a:lnTo>
                      <a:pt x="592" y="554"/>
                    </a:lnTo>
                    <a:lnTo>
                      <a:pt x="589" y="554"/>
                    </a:lnTo>
                    <a:lnTo>
                      <a:pt x="589" y="557"/>
                    </a:lnTo>
                    <a:lnTo>
                      <a:pt x="587" y="557"/>
                    </a:lnTo>
                    <a:lnTo>
                      <a:pt x="587" y="554"/>
                    </a:lnTo>
                    <a:lnTo>
                      <a:pt x="584" y="554"/>
                    </a:lnTo>
                    <a:lnTo>
                      <a:pt x="582" y="557"/>
                    </a:lnTo>
                    <a:lnTo>
                      <a:pt x="582" y="559"/>
                    </a:lnTo>
                    <a:lnTo>
                      <a:pt x="579" y="559"/>
                    </a:lnTo>
                    <a:lnTo>
                      <a:pt x="576" y="559"/>
                    </a:lnTo>
                    <a:lnTo>
                      <a:pt x="576" y="562"/>
                    </a:lnTo>
                    <a:lnTo>
                      <a:pt x="574" y="562"/>
                    </a:lnTo>
                    <a:lnTo>
                      <a:pt x="574" y="564"/>
                    </a:lnTo>
                    <a:lnTo>
                      <a:pt x="574" y="562"/>
                    </a:lnTo>
                    <a:lnTo>
                      <a:pt x="574" y="564"/>
                    </a:lnTo>
                    <a:lnTo>
                      <a:pt x="571" y="564"/>
                    </a:lnTo>
                    <a:lnTo>
                      <a:pt x="569" y="564"/>
                    </a:lnTo>
                    <a:lnTo>
                      <a:pt x="566" y="562"/>
                    </a:lnTo>
                    <a:lnTo>
                      <a:pt x="569" y="562"/>
                    </a:lnTo>
                    <a:lnTo>
                      <a:pt x="566" y="562"/>
                    </a:lnTo>
                    <a:lnTo>
                      <a:pt x="566" y="559"/>
                    </a:lnTo>
                    <a:lnTo>
                      <a:pt x="563" y="557"/>
                    </a:lnTo>
                    <a:lnTo>
                      <a:pt x="563" y="554"/>
                    </a:lnTo>
                    <a:lnTo>
                      <a:pt x="561" y="554"/>
                    </a:lnTo>
                    <a:lnTo>
                      <a:pt x="561" y="551"/>
                    </a:lnTo>
                    <a:lnTo>
                      <a:pt x="558" y="551"/>
                    </a:lnTo>
                    <a:lnTo>
                      <a:pt x="561" y="551"/>
                    </a:lnTo>
                    <a:lnTo>
                      <a:pt x="561" y="549"/>
                    </a:lnTo>
                    <a:lnTo>
                      <a:pt x="558" y="549"/>
                    </a:lnTo>
                    <a:lnTo>
                      <a:pt x="561" y="549"/>
                    </a:lnTo>
                    <a:lnTo>
                      <a:pt x="558" y="549"/>
                    </a:lnTo>
                    <a:lnTo>
                      <a:pt x="561" y="549"/>
                    </a:lnTo>
                    <a:lnTo>
                      <a:pt x="561" y="546"/>
                    </a:lnTo>
                    <a:lnTo>
                      <a:pt x="558" y="546"/>
                    </a:lnTo>
                    <a:lnTo>
                      <a:pt x="561" y="546"/>
                    </a:lnTo>
                    <a:lnTo>
                      <a:pt x="558" y="546"/>
                    </a:lnTo>
                    <a:lnTo>
                      <a:pt x="558" y="543"/>
                    </a:lnTo>
                    <a:lnTo>
                      <a:pt x="558" y="541"/>
                    </a:lnTo>
                    <a:lnTo>
                      <a:pt x="558" y="543"/>
                    </a:lnTo>
                    <a:lnTo>
                      <a:pt x="558" y="541"/>
                    </a:lnTo>
                    <a:lnTo>
                      <a:pt x="555" y="541"/>
                    </a:lnTo>
                    <a:lnTo>
                      <a:pt x="558" y="541"/>
                    </a:lnTo>
                    <a:lnTo>
                      <a:pt x="555" y="541"/>
                    </a:lnTo>
                    <a:lnTo>
                      <a:pt x="555" y="538"/>
                    </a:lnTo>
                    <a:lnTo>
                      <a:pt x="555" y="536"/>
                    </a:lnTo>
                    <a:lnTo>
                      <a:pt x="555" y="533"/>
                    </a:lnTo>
                    <a:lnTo>
                      <a:pt x="558" y="533"/>
                    </a:lnTo>
                    <a:lnTo>
                      <a:pt x="558" y="530"/>
                    </a:lnTo>
                    <a:lnTo>
                      <a:pt x="561" y="530"/>
                    </a:lnTo>
                    <a:lnTo>
                      <a:pt x="563" y="530"/>
                    </a:lnTo>
                    <a:lnTo>
                      <a:pt x="566" y="530"/>
                    </a:lnTo>
                    <a:lnTo>
                      <a:pt x="569" y="530"/>
                    </a:lnTo>
                    <a:close/>
                    <a:moveTo>
                      <a:pt x="642" y="465"/>
                    </a:moveTo>
                    <a:lnTo>
                      <a:pt x="644" y="465"/>
                    </a:lnTo>
                    <a:lnTo>
                      <a:pt x="644" y="468"/>
                    </a:lnTo>
                    <a:lnTo>
                      <a:pt x="642" y="468"/>
                    </a:lnTo>
                    <a:lnTo>
                      <a:pt x="642" y="470"/>
                    </a:lnTo>
                    <a:lnTo>
                      <a:pt x="642" y="468"/>
                    </a:lnTo>
                    <a:lnTo>
                      <a:pt x="639" y="468"/>
                    </a:lnTo>
                    <a:lnTo>
                      <a:pt x="642" y="468"/>
                    </a:lnTo>
                    <a:lnTo>
                      <a:pt x="639" y="468"/>
                    </a:lnTo>
                    <a:lnTo>
                      <a:pt x="642" y="468"/>
                    </a:lnTo>
                    <a:lnTo>
                      <a:pt x="642" y="465"/>
                    </a:lnTo>
                    <a:close/>
                    <a:moveTo>
                      <a:pt x="634" y="465"/>
                    </a:moveTo>
                    <a:lnTo>
                      <a:pt x="634" y="468"/>
                    </a:lnTo>
                    <a:lnTo>
                      <a:pt x="636" y="468"/>
                    </a:lnTo>
                    <a:lnTo>
                      <a:pt x="634" y="468"/>
                    </a:lnTo>
                    <a:lnTo>
                      <a:pt x="634" y="465"/>
                    </a:lnTo>
                    <a:close/>
                    <a:moveTo>
                      <a:pt x="626" y="465"/>
                    </a:moveTo>
                    <a:lnTo>
                      <a:pt x="626" y="462"/>
                    </a:lnTo>
                    <a:lnTo>
                      <a:pt x="626" y="465"/>
                    </a:lnTo>
                    <a:lnTo>
                      <a:pt x="629" y="465"/>
                    </a:lnTo>
                    <a:lnTo>
                      <a:pt x="629" y="468"/>
                    </a:lnTo>
                    <a:lnTo>
                      <a:pt x="631" y="468"/>
                    </a:lnTo>
                    <a:lnTo>
                      <a:pt x="629" y="468"/>
                    </a:lnTo>
                    <a:lnTo>
                      <a:pt x="629" y="465"/>
                    </a:lnTo>
                    <a:lnTo>
                      <a:pt x="629" y="468"/>
                    </a:lnTo>
                    <a:lnTo>
                      <a:pt x="629" y="470"/>
                    </a:lnTo>
                    <a:lnTo>
                      <a:pt x="626" y="470"/>
                    </a:lnTo>
                    <a:lnTo>
                      <a:pt x="623" y="470"/>
                    </a:lnTo>
                    <a:lnTo>
                      <a:pt x="623" y="468"/>
                    </a:lnTo>
                    <a:lnTo>
                      <a:pt x="621" y="468"/>
                    </a:lnTo>
                    <a:lnTo>
                      <a:pt x="623" y="468"/>
                    </a:lnTo>
                    <a:lnTo>
                      <a:pt x="623" y="470"/>
                    </a:lnTo>
                    <a:lnTo>
                      <a:pt x="621" y="470"/>
                    </a:lnTo>
                    <a:lnTo>
                      <a:pt x="623" y="470"/>
                    </a:lnTo>
                    <a:lnTo>
                      <a:pt x="621" y="470"/>
                    </a:lnTo>
                    <a:lnTo>
                      <a:pt x="618" y="470"/>
                    </a:lnTo>
                    <a:lnTo>
                      <a:pt x="621" y="468"/>
                    </a:lnTo>
                    <a:lnTo>
                      <a:pt x="618" y="468"/>
                    </a:lnTo>
                    <a:lnTo>
                      <a:pt x="621" y="468"/>
                    </a:lnTo>
                    <a:lnTo>
                      <a:pt x="621" y="465"/>
                    </a:lnTo>
                    <a:lnTo>
                      <a:pt x="621" y="468"/>
                    </a:lnTo>
                    <a:lnTo>
                      <a:pt x="621" y="465"/>
                    </a:lnTo>
                    <a:lnTo>
                      <a:pt x="621" y="468"/>
                    </a:lnTo>
                    <a:lnTo>
                      <a:pt x="621" y="465"/>
                    </a:lnTo>
                    <a:lnTo>
                      <a:pt x="623" y="465"/>
                    </a:lnTo>
                    <a:lnTo>
                      <a:pt x="623" y="468"/>
                    </a:lnTo>
                    <a:lnTo>
                      <a:pt x="623" y="465"/>
                    </a:lnTo>
                    <a:lnTo>
                      <a:pt x="626" y="465"/>
                    </a:lnTo>
                    <a:lnTo>
                      <a:pt x="626" y="462"/>
                    </a:lnTo>
                    <a:lnTo>
                      <a:pt x="626" y="465"/>
                    </a:lnTo>
                    <a:close/>
                    <a:moveTo>
                      <a:pt x="1177" y="447"/>
                    </a:moveTo>
                    <a:lnTo>
                      <a:pt x="1179" y="447"/>
                    </a:lnTo>
                    <a:lnTo>
                      <a:pt x="1182" y="447"/>
                    </a:lnTo>
                    <a:lnTo>
                      <a:pt x="1182" y="449"/>
                    </a:lnTo>
                    <a:lnTo>
                      <a:pt x="1185" y="449"/>
                    </a:lnTo>
                    <a:lnTo>
                      <a:pt x="1187" y="449"/>
                    </a:lnTo>
                    <a:lnTo>
                      <a:pt x="1190" y="449"/>
                    </a:lnTo>
                    <a:lnTo>
                      <a:pt x="1192" y="452"/>
                    </a:lnTo>
                    <a:lnTo>
                      <a:pt x="1192" y="449"/>
                    </a:lnTo>
                    <a:lnTo>
                      <a:pt x="1195" y="449"/>
                    </a:lnTo>
                    <a:lnTo>
                      <a:pt x="1195" y="452"/>
                    </a:lnTo>
                    <a:lnTo>
                      <a:pt x="1198" y="452"/>
                    </a:lnTo>
                    <a:lnTo>
                      <a:pt x="1198" y="455"/>
                    </a:lnTo>
                    <a:lnTo>
                      <a:pt x="1198" y="457"/>
                    </a:lnTo>
                    <a:lnTo>
                      <a:pt x="1198" y="460"/>
                    </a:lnTo>
                    <a:lnTo>
                      <a:pt x="1195" y="460"/>
                    </a:lnTo>
                    <a:lnTo>
                      <a:pt x="1192" y="460"/>
                    </a:lnTo>
                    <a:lnTo>
                      <a:pt x="1190" y="460"/>
                    </a:lnTo>
                    <a:lnTo>
                      <a:pt x="1190" y="457"/>
                    </a:lnTo>
                    <a:lnTo>
                      <a:pt x="1187" y="457"/>
                    </a:lnTo>
                    <a:lnTo>
                      <a:pt x="1187" y="460"/>
                    </a:lnTo>
                    <a:lnTo>
                      <a:pt x="1187" y="457"/>
                    </a:lnTo>
                    <a:lnTo>
                      <a:pt x="1185" y="457"/>
                    </a:lnTo>
                    <a:lnTo>
                      <a:pt x="1187" y="457"/>
                    </a:lnTo>
                    <a:lnTo>
                      <a:pt x="1185" y="457"/>
                    </a:lnTo>
                    <a:lnTo>
                      <a:pt x="1182" y="457"/>
                    </a:lnTo>
                    <a:lnTo>
                      <a:pt x="1182" y="455"/>
                    </a:lnTo>
                    <a:lnTo>
                      <a:pt x="1182" y="457"/>
                    </a:lnTo>
                    <a:lnTo>
                      <a:pt x="1179" y="457"/>
                    </a:lnTo>
                    <a:lnTo>
                      <a:pt x="1179" y="455"/>
                    </a:lnTo>
                    <a:lnTo>
                      <a:pt x="1179" y="457"/>
                    </a:lnTo>
                    <a:lnTo>
                      <a:pt x="1179" y="455"/>
                    </a:lnTo>
                    <a:lnTo>
                      <a:pt x="1177" y="455"/>
                    </a:lnTo>
                    <a:lnTo>
                      <a:pt x="1174" y="455"/>
                    </a:lnTo>
                    <a:lnTo>
                      <a:pt x="1171" y="455"/>
                    </a:lnTo>
                    <a:lnTo>
                      <a:pt x="1171" y="452"/>
                    </a:lnTo>
                    <a:lnTo>
                      <a:pt x="1169" y="449"/>
                    </a:lnTo>
                    <a:lnTo>
                      <a:pt x="1169" y="452"/>
                    </a:lnTo>
                    <a:lnTo>
                      <a:pt x="1171" y="452"/>
                    </a:lnTo>
                    <a:lnTo>
                      <a:pt x="1169" y="452"/>
                    </a:lnTo>
                    <a:lnTo>
                      <a:pt x="1171" y="452"/>
                    </a:lnTo>
                    <a:lnTo>
                      <a:pt x="1171" y="455"/>
                    </a:lnTo>
                    <a:lnTo>
                      <a:pt x="1169" y="455"/>
                    </a:lnTo>
                    <a:lnTo>
                      <a:pt x="1169" y="452"/>
                    </a:lnTo>
                    <a:lnTo>
                      <a:pt x="1169" y="449"/>
                    </a:lnTo>
                    <a:lnTo>
                      <a:pt x="1169" y="452"/>
                    </a:lnTo>
                    <a:lnTo>
                      <a:pt x="1169" y="449"/>
                    </a:lnTo>
                    <a:lnTo>
                      <a:pt x="1169" y="452"/>
                    </a:lnTo>
                    <a:lnTo>
                      <a:pt x="1169" y="449"/>
                    </a:lnTo>
                    <a:lnTo>
                      <a:pt x="1169" y="452"/>
                    </a:lnTo>
                    <a:lnTo>
                      <a:pt x="1169" y="449"/>
                    </a:lnTo>
                    <a:lnTo>
                      <a:pt x="1171" y="449"/>
                    </a:lnTo>
                    <a:lnTo>
                      <a:pt x="1174" y="449"/>
                    </a:lnTo>
                    <a:lnTo>
                      <a:pt x="1174" y="447"/>
                    </a:lnTo>
                    <a:lnTo>
                      <a:pt x="1177" y="447"/>
                    </a:lnTo>
                    <a:close/>
                    <a:moveTo>
                      <a:pt x="352" y="384"/>
                    </a:moveTo>
                    <a:lnTo>
                      <a:pt x="354" y="384"/>
                    </a:lnTo>
                    <a:lnTo>
                      <a:pt x="357" y="384"/>
                    </a:lnTo>
                    <a:lnTo>
                      <a:pt x="357" y="387"/>
                    </a:lnTo>
                    <a:lnTo>
                      <a:pt x="360" y="387"/>
                    </a:lnTo>
                    <a:lnTo>
                      <a:pt x="360" y="389"/>
                    </a:lnTo>
                    <a:lnTo>
                      <a:pt x="362" y="389"/>
                    </a:lnTo>
                    <a:lnTo>
                      <a:pt x="365" y="389"/>
                    </a:lnTo>
                    <a:lnTo>
                      <a:pt x="362" y="389"/>
                    </a:lnTo>
                    <a:lnTo>
                      <a:pt x="365" y="389"/>
                    </a:lnTo>
                    <a:lnTo>
                      <a:pt x="365" y="392"/>
                    </a:lnTo>
                    <a:lnTo>
                      <a:pt x="365" y="389"/>
                    </a:lnTo>
                    <a:lnTo>
                      <a:pt x="368" y="389"/>
                    </a:lnTo>
                    <a:lnTo>
                      <a:pt x="368" y="392"/>
                    </a:lnTo>
                    <a:lnTo>
                      <a:pt x="368" y="389"/>
                    </a:lnTo>
                    <a:lnTo>
                      <a:pt x="368" y="392"/>
                    </a:lnTo>
                    <a:lnTo>
                      <a:pt x="370" y="392"/>
                    </a:lnTo>
                    <a:lnTo>
                      <a:pt x="370" y="395"/>
                    </a:lnTo>
                    <a:lnTo>
                      <a:pt x="370" y="397"/>
                    </a:lnTo>
                    <a:lnTo>
                      <a:pt x="370" y="400"/>
                    </a:lnTo>
                    <a:lnTo>
                      <a:pt x="368" y="400"/>
                    </a:lnTo>
                    <a:lnTo>
                      <a:pt x="370" y="400"/>
                    </a:lnTo>
                    <a:lnTo>
                      <a:pt x="368" y="400"/>
                    </a:lnTo>
                    <a:lnTo>
                      <a:pt x="368" y="402"/>
                    </a:lnTo>
                    <a:lnTo>
                      <a:pt x="370" y="402"/>
                    </a:lnTo>
                    <a:lnTo>
                      <a:pt x="370" y="405"/>
                    </a:lnTo>
                    <a:lnTo>
                      <a:pt x="368" y="405"/>
                    </a:lnTo>
                    <a:lnTo>
                      <a:pt x="370" y="408"/>
                    </a:lnTo>
                    <a:lnTo>
                      <a:pt x="370" y="410"/>
                    </a:lnTo>
                    <a:lnTo>
                      <a:pt x="373" y="410"/>
                    </a:lnTo>
                    <a:lnTo>
                      <a:pt x="373" y="413"/>
                    </a:lnTo>
                    <a:lnTo>
                      <a:pt x="373" y="415"/>
                    </a:lnTo>
                    <a:lnTo>
                      <a:pt x="370" y="415"/>
                    </a:lnTo>
                    <a:lnTo>
                      <a:pt x="373" y="415"/>
                    </a:lnTo>
                    <a:lnTo>
                      <a:pt x="373" y="418"/>
                    </a:lnTo>
                    <a:lnTo>
                      <a:pt x="373" y="415"/>
                    </a:lnTo>
                    <a:lnTo>
                      <a:pt x="373" y="418"/>
                    </a:lnTo>
                    <a:lnTo>
                      <a:pt x="375" y="418"/>
                    </a:lnTo>
                    <a:lnTo>
                      <a:pt x="375" y="421"/>
                    </a:lnTo>
                    <a:lnTo>
                      <a:pt x="378" y="421"/>
                    </a:lnTo>
                    <a:lnTo>
                      <a:pt x="378" y="423"/>
                    </a:lnTo>
                    <a:lnTo>
                      <a:pt x="378" y="426"/>
                    </a:lnTo>
                    <a:lnTo>
                      <a:pt x="375" y="426"/>
                    </a:lnTo>
                    <a:lnTo>
                      <a:pt x="373" y="426"/>
                    </a:lnTo>
                    <a:lnTo>
                      <a:pt x="370" y="426"/>
                    </a:lnTo>
                    <a:lnTo>
                      <a:pt x="368" y="426"/>
                    </a:lnTo>
                    <a:lnTo>
                      <a:pt x="368" y="423"/>
                    </a:lnTo>
                    <a:lnTo>
                      <a:pt x="365" y="423"/>
                    </a:lnTo>
                    <a:lnTo>
                      <a:pt x="365" y="421"/>
                    </a:lnTo>
                    <a:lnTo>
                      <a:pt x="362" y="421"/>
                    </a:lnTo>
                    <a:lnTo>
                      <a:pt x="362" y="418"/>
                    </a:lnTo>
                    <a:lnTo>
                      <a:pt x="360" y="418"/>
                    </a:lnTo>
                    <a:lnTo>
                      <a:pt x="362" y="418"/>
                    </a:lnTo>
                    <a:lnTo>
                      <a:pt x="360" y="418"/>
                    </a:lnTo>
                    <a:lnTo>
                      <a:pt x="360" y="415"/>
                    </a:lnTo>
                    <a:lnTo>
                      <a:pt x="362" y="415"/>
                    </a:lnTo>
                    <a:lnTo>
                      <a:pt x="362" y="413"/>
                    </a:lnTo>
                    <a:lnTo>
                      <a:pt x="362" y="415"/>
                    </a:lnTo>
                    <a:lnTo>
                      <a:pt x="360" y="415"/>
                    </a:lnTo>
                    <a:lnTo>
                      <a:pt x="360" y="413"/>
                    </a:lnTo>
                    <a:lnTo>
                      <a:pt x="357" y="413"/>
                    </a:lnTo>
                    <a:lnTo>
                      <a:pt x="357" y="410"/>
                    </a:lnTo>
                    <a:lnTo>
                      <a:pt x="354" y="410"/>
                    </a:lnTo>
                    <a:lnTo>
                      <a:pt x="354" y="408"/>
                    </a:lnTo>
                    <a:lnTo>
                      <a:pt x="352" y="408"/>
                    </a:lnTo>
                    <a:lnTo>
                      <a:pt x="352" y="405"/>
                    </a:lnTo>
                    <a:lnTo>
                      <a:pt x="349" y="405"/>
                    </a:lnTo>
                    <a:lnTo>
                      <a:pt x="349" y="402"/>
                    </a:lnTo>
                    <a:lnTo>
                      <a:pt x="349" y="400"/>
                    </a:lnTo>
                    <a:lnTo>
                      <a:pt x="349" y="397"/>
                    </a:lnTo>
                    <a:lnTo>
                      <a:pt x="349" y="400"/>
                    </a:lnTo>
                    <a:lnTo>
                      <a:pt x="349" y="397"/>
                    </a:lnTo>
                    <a:lnTo>
                      <a:pt x="352" y="397"/>
                    </a:lnTo>
                    <a:lnTo>
                      <a:pt x="349" y="397"/>
                    </a:lnTo>
                    <a:lnTo>
                      <a:pt x="349" y="395"/>
                    </a:lnTo>
                    <a:lnTo>
                      <a:pt x="352" y="395"/>
                    </a:lnTo>
                    <a:lnTo>
                      <a:pt x="352" y="392"/>
                    </a:lnTo>
                    <a:lnTo>
                      <a:pt x="349" y="392"/>
                    </a:lnTo>
                    <a:lnTo>
                      <a:pt x="349" y="395"/>
                    </a:lnTo>
                    <a:lnTo>
                      <a:pt x="349" y="392"/>
                    </a:lnTo>
                    <a:lnTo>
                      <a:pt x="349" y="389"/>
                    </a:lnTo>
                    <a:lnTo>
                      <a:pt x="347" y="389"/>
                    </a:lnTo>
                    <a:lnTo>
                      <a:pt x="347" y="387"/>
                    </a:lnTo>
                    <a:lnTo>
                      <a:pt x="349" y="387"/>
                    </a:lnTo>
                    <a:lnTo>
                      <a:pt x="349" y="384"/>
                    </a:lnTo>
                    <a:lnTo>
                      <a:pt x="352" y="384"/>
                    </a:lnTo>
                    <a:close/>
                    <a:moveTo>
                      <a:pt x="558" y="358"/>
                    </a:moveTo>
                    <a:lnTo>
                      <a:pt x="558" y="361"/>
                    </a:lnTo>
                    <a:lnTo>
                      <a:pt x="561" y="361"/>
                    </a:lnTo>
                    <a:lnTo>
                      <a:pt x="561" y="358"/>
                    </a:lnTo>
                    <a:lnTo>
                      <a:pt x="561" y="361"/>
                    </a:lnTo>
                    <a:lnTo>
                      <a:pt x="563" y="361"/>
                    </a:lnTo>
                    <a:lnTo>
                      <a:pt x="566" y="361"/>
                    </a:lnTo>
                    <a:lnTo>
                      <a:pt x="566" y="363"/>
                    </a:lnTo>
                    <a:lnTo>
                      <a:pt x="569" y="363"/>
                    </a:lnTo>
                    <a:lnTo>
                      <a:pt x="569" y="361"/>
                    </a:lnTo>
                    <a:lnTo>
                      <a:pt x="569" y="363"/>
                    </a:lnTo>
                    <a:lnTo>
                      <a:pt x="571" y="366"/>
                    </a:lnTo>
                    <a:lnTo>
                      <a:pt x="574" y="363"/>
                    </a:lnTo>
                    <a:lnTo>
                      <a:pt x="576" y="363"/>
                    </a:lnTo>
                    <a:lnTo>
                      <a:pt x="574" y="363"/>
                    </a:lnTo>
                    <a:lnTo>
                      <a:pt x="576" y="363"/>
                    </a:lnTo>
                    <a:lnTo>
                      <a:pt x="576" y="366"/>
                    </a:lnTo>
                    <a:lnTo>
                      <a:pt x="579" y="366"/>
                    </a:lnTo>
                    <a:lnTo>
                      <a:pt x="582" y="366"/>
                    </a:lnTo>
                    <a:lnTo>
                      <a:pt x="584" y="366"/>
                    </a:lnTo>
                    <a:lnTo>
                      <a:pt x="587" y="366"/>
                    </a:lnTo>
                    <a:lnTo>
                      <a:pt x="589" y="363"/>
                    </a:lnTo>
                    <a:lnTo>
                      <a:pt x="589" y="361"/>
                    </a:lnTo>
                    <a:lnTo>
                      <a:pt x="589" y="363"/>
                    </a:lnTo>
                    <a:lnTo>
                      <a:pt x="592" y="363"/>
                    </a:lnTo>
                    <a:lnTo>
                      <a:pt x="589" y="361"/>
                    </a:lnTo>
                    <a:lnTo>
                      <a:pt x="592" y="361"/>
                    </a:lnTo>
                    <a:lnTo>
                      <a:pt x="592" y="363"/>
                    </a:lnTo>
                    <a:lnTo>
                      <a:pt x="592" y="366"/>
                    </a:lnTo>
                    <a:lnTo>
                      <a:pt x="592" y="363"/>
                    </a:lnTo>
                    <a:lnTo>
                      <a:pt x="595" y="363"/>
                    </a:lnTo>
                    <a:lnTo>
                      <a:pt x="597" y="363"/>
                    </a:lnTo>
                    <a:lnTo>
                      <a:pt x="600" y="363"/>
                    </a:lnTo>
                    <a:lnTo>
                      <a:pt x="602" y="363"/>
                    </a:lnTo>
                    <a:lnTo>
                      <a:pt x="605" y="363"/>
                    </a:lnTo>
                    <a:lnTo>
                      <a:pt x="608" y="363"/>
                    </a:lnTo>
                    <a:lnTo>
                      <a:pt x="608" y="366"/>
                    </a:lnTo>
                    <a:lnTo>
                      <a:pt x="608" y="368"/>
                    </a:lnTo>
                    <a:lnTo>
                      <a:pt x="605" y="368"/>
                    </a:lnTo>
                    <a:lnTo>
                      <a:pt x="605" y="371"/>
                    </a:lnTo>
                    <a:lnTo>
                      <a:pt x="608" y="371"/>
                    </a:lnTo>
                    <a:lnTo>
                      <a:pt x="605" y="371"/>
                    </a:lnTo>
                    <a:lnTo>
                      <a:pt x="608" y="371"/>
                    </a:lnTo>
                    <a:lnTo>
                      <a:pt x="608" y="374"/>
                    </a:lnTo>
                    <a:lnTo>
                      <a:pt x="608" y="376"/>
                    </a:lnTo>
                    <a:lnTo>
                      <a:pt x="605" y="376"/>
                    </a:lnTo>
                    <a:lnTo>
                      <a:pt x="608" y="376"/>
                    </a:lnTo>
                    <a:lnTo>
                      <a:pt x="605" y="376"/>
                    </a:lnTo>
                    <a:lnTo>
                      <a:pt x="605" y="379"/>
                    </a:lnTo>
                    <a:lnTo>
                      <a:pt x="602" y="379"/>
                    </a:lnTo>
                    <a:lnTo>
                      <a:pt x="602" y="382"/>
                    </a:lnTo>
                    <a:lnTo>
                      <a:pt x="600" y="382"/>
                    </a:lnTo>
                    <a:lnTo>
                      <a:pt x="600" y="384"/>
                    </a:lnTo>
                    <a:lnTo>
                      <a:pt x="597" y="384"/>
                    </a:lnTo>
                    <a:lnTo>
                      <a:pt x="595" y="384"/>
                    </a:lnTo>
                    <a:lnTo>
                      <a:pt x="595" y="387"/>
                    </a:lnTo>
                    <a:lnTo>
                      <a:pt x="592" y="387"/>
                    </a:lnTo>
                    <a:lnTo>
                      <a:pt x="589" y="387"/>
                    </a:lnTo>
                    <a:lnTo>
                      <a:pt x="589" y="384"/>
                    </a:lnTo>
                    <a:lnTo>
                      <a:pt x="587" y="384"/>
                    </a:lnTo>
                    <a:lnTo>
                      <a:pt x="584" y="384"/>
                    </a:lnTo>
                    <a:lnTo>
                      <a:pt x="582" y="384"/>
                    </a:lnTo>
                    <a:lnTo>
                      <a:pt x="584" y="384"/>
                    </a:lnTo>
                    <a:lnTo>
                      <a:pt x="582" y="384"/>
                    </a:lnTo>
                    <a:lnTo>
                      <a:pt x="579" y="384"/>
                    </a:lnTo>
                    <a:lnTo>
                      <a:pt x="579" y="382"/>
                    </a:lnTo>
                    <a:lnTo>
                      <a:pt x="579" y="384"/>
                    </a:lnTo>
                    <a:lnTo>
                      <a:pt x="576" y="384"/>
                    </a:lnTo>
                    <a:lnTo>
                      <a:pt x="579" y="384"/>
                    </a:lnTo>
                    <a:lnTo>
                      <a:pt x="579" y="387"/>
                    </a:lnTo>
                    <a:lnTo>
                      <a:pt x="579" y="389"/>
                    </a:lnTo>
                    <a:lnTo>
                      <a:pt x="576" y="389"/>
                    </a:lnTo>
                    <a:lnTo>
                      <a:pt x="576" y="392"/>
                    </a:lnTo>
                    <a:lnTo>
                      <a:pt x="574" y="392"/>
                    </a:lnTo>
                    <a:lnTo>
                      <a:pt x="574" y="395"/>
                    </a:lnTo>
                    <a:lnTo>
                      <a:pt x="571" y="395"/>
                    </a:lnTo>
                    <a:lnTo>
                      <a:pt x="569" y="395"/>
                    </a:lnTo>
                    <a:lnTo>
                      <a:pt x="566" y="397"/>
                    </a:lnTo>
                    <a:lnTo>
                      <a:pt x="563" y="397"/>
                    </a:lnTo>
                    <a:lnTo>
                      <a:pt x="561" y="397"/>
                    </a:lnTo>
                    <a:lnTo>
                      <a:pt x="558" y="397"/>
                    </a:lnTo>
                    <a:lnTo>
                      <a:pt x="561" y="397"/>
                    </a:lnTo>
                    <a:lnTo>
                      <a:pt x="558" y="397"/>
                    </a:lnTo>
                    <a:lnTo>
                      <a:pt x="558" y="395"/>
                    </a:lnTo>
                    <a:lnTo>
                      <a:pt x="555" y="395"/>
                    </a:lnTo>
                    <a:lnTo>
                      <a:pt x="558" y="395"/>
                    </a:lnTo>
                    <a:lnTo>
                      <a:pt x="558" y="392"/>
                    </a:lnTo>
                    <a:lnTo>
                      <a:pt x="555" y="392"/>
                    </a:lnTo>
                    <a:lnTo>
                      <a:pt x="555" y="389"/>
                    </a:lnTo>
                    <a:lnTo>
                      <a:pt x="553" y="389"/>
                    </a:lnTo>
                    <a:lnTo>
                      <a:pt x="553" y="387"/>
                    </a:lnTo>
                    <a:lnTo>
                      <a:pt x="553" y="384"/>
                    </a:lnTo>
                    <a:lnTo>
                      <a:pt x="550" y="384"/>
                    </a:lnTo>
                    <a:lnTo>
                      <a:pt x="553" y="384"/>
                    </a:lnTo>
                    <a:lnTo>
                      <a:pt x="550" y="384"/>
                    </a:lnTo>
                    <a:lnTo>
                      <a:pt x="550" y="382"/>
                    </a:lnTo>
                    <a:lnTo>
                      <a:pt x="548" y="382"/>
                    </a:lnTo>
                    <a:lnTo>
                      <a:pt x="548" y="379"/>
                    </a:lnTo>
                    <a:lnTo>
                      <a:pt x="548" y="382"/>
                    </a:lnTo>
                    <a:lnTo>
                      <a:pt x="545" y="382"/>
                    </a:lnTo>
                    <a:lnTo>
                      <a:pt x="545" y="379"/>
                    </a:lnTo>
                    <a:lnTo>
                      <a:pt x="545" y="376"/>
                    </a:lnTo>
                    <a:lnTo>
                      <a:pt x="545" y="379"/>
                    </a:lnTo>
                    <a:lnTo>
                      <a:pt x="545" y="376"/>
                    </a:lnTo>
                    <a:lnTo>
                      <a:pt x="542" y="376"/>
                    </a:lnTo>
                    <a:lnTo>
                      <a:pt x="542" y="374"/>
                    </a:lnTo>
                    <a:lnTo>
                      <a:pt x="545" y="371"/>
                    </a:lnTo>
                    <a:lnTo>
                      <a:pt x="545" y="374"/>
                    </a:lnTo>
                    <a:lnTo>
                      <a:pt x="548" y="374"/>
                    </a:lnTo>
                    <a:lnTo>
                      <a:pt x="545" y="374"/>
                    </a:lnTo>
                    <a:lnTo>
                      <a:pt x="545" y="371"/>
                    </a:lnTo>
                    <a:lnTo>
                      <a:pt x="545" y="368"/>
                    </a:lnTo>
                    <a:lnTo>
                      <a:pt x="545" y="371"/>
                    </a:lnTo>
                    <a:lnTo>
                      <a:pt x="545" y="368"/>
                    </a:lnTo>
                    <a:lnTo>
                      <a:pt x="545" y="366"/>
                    </a:lnTo>
                    <a:lnTo>
                      <a:pt x="548" y="366"/>
                    </a:lnTo>
                    <a:lnTo>
                      <a:pt x="548" y="368"/>
                    </a:lnTo>
                    <a:lnTo>
                      <a:pt x="548" y="366"/>
                    </a:lnTo>
                    <a:lnTo>
                      <a:pt x="548" y="363"/>
                    </a:lnTo>
                    <a:lnTo>
                      <a:pt x="548" y="366"/>
                    </a:lnTo>
                    <a:lnTo>
                      <a:pt x="548" y="363"/>
                    </a:lnTo>
                    <a:lnTo>
                      <a:pt x="548" y="361"/>
                    </a:lnTo>
                    <a:lnTo>
                      <a:pt x="550" y="361"/>
                    </a:lnTo>
                    <a:lnTo>
                      <a:pt x="548" y="361"/>
                    </a:lnTo>
                    <a:lnTo>
                      <a:pt x="550" y="361"/>
                    </a:lnTo>
                    <a:lnTo>
                      <a:pt x="550" y="358"/>
                    </a:lnTo>
                    <a:lnTo>
                      <a:pt x="553" y="358"/>
                    </a:lnTo>
                    <a:lnTo>
                      <a:pt x="555" y="358"/>
                    </a:lnTo>
                    <a:lnTo>
                      <a:pt x="555" y="361"/>
                    </a:lnTo>
                    <a:lnTo>
                      <a:pt x="555" y="358"/>
                    </a:lnTo>
                    <a:lnTo>
                      <a:pt x="558" y="358"/>
                    </a:lnTo>
                    <a:close/>
                    <a:moveTo>
                      <a:pt x="214" y="316"/>
                    </a:moveTo>
                    <a:lnTo>
                      <a:pt x="216" y="316"/>
                    </a:lnTo>
                    <a:lnTo>
                      <a:pt x="219" y="319"/>
                    </a:lnTo>
                    <a:lnTo>
                      <a:pt x="216" y="319"/>
                    </a:lnTo>
                    <a:lnTo>
                      <a:pt x="214" y="319"/>
                    </a:lnTo>
                    <a:lnTo>
                      <a:pt x="214" y="316"/>
                    </a:lnTo>
                    <a:lnTo>
                      <a:pt x="211" y="316"/>
                    </a:lnTo>
                    <a:lnTo>
                      <a:pt x="214" y="316"/>
                    </a:lnTo>
                    <a:lnTo>
                      <a:pt x="214" y="314"/>
                    </a:lnTo>
                    <a:lnTo>
                      <a:pt x="214" y="316"/>
                    </a:lnTo>
                    <a:close/>
                    <a:moveTo>
                      <a:pt x="193" y="290"/>
                    </a:moveTo>
                    <a:lnTo>
                      <a:pt x="195" y="290"/>
                    </a:lnTo>
                    <a:lnTo>
                      <a:pt x="198" y="290"/>
                    </a:lnTo>
                    <a:lnTo>
                      <a:pt x="198" y="293"/>
                    </a:lnTo>
                    <a:lnTo>
                      <a:pt x="195" y="293"/>
                    </a:lnTo>
                    <a:lnTo>
                      <a:pt x="195" y="295"/>
                    </a:lnTo>
                    <a:lnTo>
                      <a:pt x="193" y="295"/>
                    </a:lnTo>
                    <a:lnTo>
                      <a:pt x="193" y="293"/>
                    </a:lnTo>
                    <a:lnTo>
                      <a:pt x="193" y="295"/>
                    </a:lnTo>
                    <a:lnTo>
                      <a:pt x="190" y="295"/>
                    </a:lnTo>
                    <a:lnTo>
                      <a:pt x="187" y="295"/>
                    </a:lnTo>
                    <a:lnTo>
                      <a:pt x="187" y="298"/>
                    </a:lnTo>
                    <a:lnTo>
                      <a:pt x="185" y="298"/>
                    </a:lnTo>
                    <a:lnTo>
                      <a:pt x="182" y="298"/>
                    </a:lnTo>
                    <a:lnTo>
                      <a:pt x="180" y="298"/>
                    </a:lnTo>
                    <a:lnTo>
                      <a:pt x="177" y="298"/>
                    </a:lnTo>
                    <a:lnTo>
                      <a:pt x="177" y="295"/>
                    </a:lnTo>
                    <a:lnTo>
                      <a:pt x="174" y="295"/>
                    </a:lnTo>
                    <a:lnTo>
                      <a:pt x="172" y="295"/>
                    </a:lnTo>
                    <a:lnTo>
                      <a:pt x="169" y="295"/>
                    </a:lnTo>
                    <a:lnTo>
                      <a:pt x="169" y="293"/>
                    </a:lnTo>
                    <a:lnTo>
                      <a:pt x="172" y="293"/>
                    </a:lnTo>
                    <a:lnTo>
                      <a:pt x="174" y="293"/>
                    </a:lnTo>
                    <a:lnTo>
                      <a:pt x="177" y="293"/>
                    </a:lnTo>
                    <a:lnTo>
                      <a:pt x="180" y="293"/>
                    </a:lnTo>
                    <a:lnTo>
                      <a:pt x="182" y="293"/>
                    </a:lnTo>
                    <a:lnTo>
                      <a:pt x="185" y="293"/>
                    </a:lnTo>
                    <a:lnTo>
                      <a:pt x="185" y="290"/>
                    </a:lnTo>
                    <a:lnTo>
                      <a:pt x="185" y="293"/>
                    </a:lnTo>
                    <a:lnTo>
                      <a:pt x="187" y="293"/>
                    </a:lnTo>
                    <a:lnTo>
                      <a:pt x="187" y="290"/>
                    </a:lnTo>
                    <a:lnTo>
                      <a:pt x="187" y="293"/>
                    </a:lnTo>
                    <a:lnTo>
                      <a:pt x="187" y="290"/>
                    </a:lnTo>
                    <a:lnTo>
                      <a:pt x="190" y="290"/>
                    </a:lnTo>
                    <a:lnTo>
                      <a:pt x="193" y="290"/>
                    </a:lnTo>
                    <a:close/>
                    <a:moveTo>
                      <a:pt x="274" y="272"/>
                    </a:moveTo>
                    <a:lnTo>
                      <a:pt x="274" y="274"/>
                    </a:lnTo>
                    <a:lnTo>
                      <a:pt x="276" y="274"/>
                    </a:lnTo>
                    <a:lnTo>
                      <a:pt x="279" y="274"/>
                    </a:lnTo>
                    <a:lnTo>
                      <a:pt x="292" y="277"/>
                    </a:lnTo>
                    <a:lnTo>
                      <a:pt x="294" y="277"/>
                    </a:lnTo>
                    <a:lnTo>
                      <a:pt x="294" y="280"/>
                    </a:lnTo>
                    <a:lnTo>
                      <a:pt x="297" y="280"/>
                    </a:lnTo>
                    <a:lnTo>
                      <a:pt x="305" y="282"/>
                    </a:lnTo>
                    <a:lnTo>
                      <a:pt x="308" y="282"/>
                    </a:lnTo>
                    <a:lnTo>
                      <a:pt x="321" y="277"/>
                    </a:lnTo>
                    <a:lnTo>
                      <a:pt x="331" y="274"/>
                    </a:lnTo>
                    <a:lnTo>
                      <a:pt x="336" y="272"/>
                    </a:lnTo>
                    <a:lnTo>
                      <a:pt x="344" y="274"/>
                    </a:lnTo>
                    <a:lnTo>
                      <a:pt x="347" y="274"/>
                    </a:lnTo>
                    <a:lnTo>
                      <a:pt x="349" y="277"/>
                    </a:lnTo>
                    <a:lnTo>
                      <a:pt x="352" y="277"/>
                    </a:lnTo>
                    <a:lnTo>
                      <a:pt x="352" y="280"/>
                    </a:lnTo>
                    <a:lnTo>
                      <a:pt x="354" y="285"/>
                    </a:lnTo>
                    <a:lnTo>
                      <a:pt x="357" y="287"/>
                    </a:lnTo>
                    <a:lnTo>
                      <a:pt x="354" y="290"/>
                    </a:lnTo>
                    <a:lnTo>
                      <a:pt x="354" y="293"/>
                    </a:lnTo>
                    <a:lnTo>
                      <a:pt x="352" y="295"/>
                    </a:lnTo>
                    <a:lnTo>
                      <a:pt x="349" y="301"/>
                    </a:lnTo>
                    <a:lnTo>
                      <a:pt x="349" y="303"/>
                    </a:lnTo>
                    <a:lnTo>
                      <a:pt x="349" y="306"/>
                    </a:lnTo>
                    <a:lnTo>
                      <a:pt x="352" y="306"/>
                    </a:lnTo>
                    <a:lnTo>
                      <a:pt x="349" y="306"/>
                    </a:lnTo>
                    <a:lnTo>
                      <a:pt x="349" y="308"/>
                    </a:lnTo>
                    <a:lnTo>
                      <a:pt x="352" y="308"/>
                    </a:lnTo>
                    <a:lnTo>
                      <a:pt x="352" y="311"/>
                    </a:lnTo>
                    <a:lnTo>
                      <a:pt x="354" y="311"/>
                    </a:lnTo>
                    <a:lnTo>
                      <a:pt x="354" y="314"/>
                    </a:lnTo>
                    <a:lnTo>
                      <a:pt x="354" y="311"/>
                    </a:lnTo>
                    <a:lnTo>
                      <a:pt x="357" y="311"/>
                    </a:lnTo>
                    <a:lnTo>
                      <a:pt x="354" y="314"/>
                    </a:lnTo>
                    <a:lnTo>
                      <a:pt x="357" y="314"/>
                    </a:lnTo>
                    <a:lnTo>
                      <a:pt x="354" y="314"/>
                    </a:lnTo>
                    <a:lnTo>
                      <a:pt x="357" y="314"/>
                    </a:lnTo>
                    <a:lnTo>
                      <a:pt x="357" y="316"/>
                    </a:lnTo>
                    <a:lnTo>
                      <a:pt x="357" y="314"/>
                    </a:lnTo>
                    <a:lnTo>
                      <a:pt x="360" y="316"/>
                    </a:lnTo>
                    <a:lnTo>
                      <a:pt x="360" y="319"/>
                    </a:lnTo>
                    <a:lnTo>
                      <a:pt x="362" y="316"/>
                    </a:lnTo>
                    <a:lnTo>
                      <a:pt x="362" y="319"/>
                    </a:lnTo>
                    <a:lnTo>
                      <a:pt x="362" y="321"/>
                    </a:lnTo>
                    <a:lnTo>
                      <a:pt x="368" y="332"/>
                    </a:lnTo>
                    <a:lnTo>
                      <a:pt x="365" y="334"/>
                    </a:lnTo>
                    <a:lnTo>
                      <a:pt x="365" y="337"/>
                    </a:lnTo>
                    <a:lnTo>
                      <a:pt x="362" y="337"/>
                    </a:lnTo>
                    <a:lnTo>
                      <a:pt x="362" y="340"/>
                    </a:lnTo>
                    <a:lnTo>
                      <a:pt x="362" y="342"/>
                    </a:lnTo>
                    <a:lnTo>
                      <a:pt x="365" y="342"/>
                    </a:lnTo>
                    <a:lnTo>
                      <a:pt x="362" y="342"/>
                    </a:lnTo>
                    <a:lnTo>
                      <a:pt x="365" y="342"/>
                    </a:lnTo>
                    <a:lnTo>
                      <a:pt x="365" y="345"/>
                    </a:lnTo>
                    <a:lnTo>
                      <a:pt x="362" y="345"/>
                    </a:lnTo>
                    <a:lnTo>
                      <a:pt x="365" y="345"/>
                    </a:lnTo>
                    <a:lnTo>
                      <a:pt x="365" y="348"/>
                    </a:lnTo>
                    <a:lnTo>
                      <a:pt x="362" y="348"/>
                    </a:lnTo>
                    <a:lnTo>
                      <a:pt x="365" y="348"/>
                    </a:lnTo>
                    <a:lnTo>
                      <a:pt x="365" y="350"/>
                    </a:lnTo>
                    <a:lnTo>
                      <a:pt x="362" y="350"/>
                    </a:lnTo>
                    <a:lnTo>
                      <a:pt x="362" y="353"/>
                    </a:lnTo>
                    <a:lnTo>
                      <a:pt x="365" y="353"/>
                    </a:lnTo>
                    <a:lnTo>
                      <a:pt x="362" y="353"/>
                    </a:lnTo>
                    <a:lnTo>
                      <a:pt x="362" y="355"/>
                    </a:lnTo>
                    <a:lnTo>
                      <a:pt x="362" y="358"/>
                    </a:lnTo>
                    <a:lnTo>
                      <a:pt x="381" y="358"/>
                    </a:lnTo>
                    <a:lnTo>
                      <a:pt x="383" y="355"/>
                    </a:lnTo>
                    <a:lnTo>
                      <a:pt x="383" y="358"/>
                    </a:lnTo>
                    <a:lnTo>
                      <a:pt x="383" y="361"/>
                    </a:lnTo>
                    <a:lnTo>
                      <a:pt x="381" y="361"/>
                    </a:lnTo>
                    <a:lnTo>
                      <a:pt x="381" y="358"/>
                    </a:lnTo>
                    <a:lnTo>
                      <a:pt x="362" y="361"/>
                    </a:lnTo>
                    <a:lnTo>
                      <a:pt x="360" y="361"/>
                    </a:lnTo>
                    <a:lnTo>
                      <a:pt x="360" y="363"/>
                    </a:lnTo>
                    <a:lnTo>
                      <a:pt x="357" y="366"/>
                    </a:lnTo>
                    <a:lnTo>
                      <a:pt x="357" y="368"/>
                    </a:lnTo>
                    <a:lnTo>
                      <a:pt x="357" y="366"/>
                    </a:lnTo>
                    <a:lnTo>
                      <a:pt x="357" y="368"/>
                    </a:lnTo>
                    <a:lnTo>
                      <a:pt x="357" y="371"/>
                    </a:lnTo>
                    <a:lnTo>
                      <a:pt x="357" y="368"/>
                    </a:lnTo>
                    <a:lnTo>
                      <a:pt x="357" y="371"/>
                    </a:lnTo>
                    <a:lnTo>
                      <a:pt x="354" y="371"/>
                    </a:lnTo>
                    <a:lnTo>
                      <a:pt x="354" y="374"/>
                    </a:lnTo>
                    <a:lnTo>
                      <a:pt x="357" y="374"/>
                    </a:lnTo>
                    <a:lnTo>
                      <a:pt x="357" y="376"/>
                    </a:lnTo>
                    <a:lnTo>
                      <a:pt x="354" y="376"/>
                    </a:lnTo>
                    <a:lnTo>
                      <a:pt x="357" y="376"/>
                    </a:lnTo>
                    <a:lnTo>
                      <a:pt x="354" y="376"/>
                    </a:lnTo>
                    <a:lnTo>
                      <a:pt x="354" y="379"/>
                    </a:lnTo>
                    <a:lnTo>
                      <a:pt x="352" y="379"/>
                    </a:lnTo>
                    <a:lnTo>
                      <a:pt x="352" y="382"/>
                    </a:lnTo>
                    <a:lnTo>
                      <a:pt x="349" y="382"/>
                    </a:lnTo>
                    <a:lnTo>
                      <a:pt x="349" y="379"/>
                    </a:lnTo>
                    <a:lnTo>
                      <a:pt x="347" y="379"/>
                    </a:lnTo>
                    <a:lnTo>
                      <a:pt x="344" y="379"/>
                    </a:lnTo>
                    <a:lnTo>
                      <a:pt x="344" y="376"/>
                    </a:lnTo>
                    <a:lnTo>
                      <a:pt x="344" y="379"/>
                    </a:lnTo>
                    <a:lnTo>
                      <a:pt x="341" y="379"/>
                    </a:lnTo>
                    <a:lnTo>
                      <a:pt x="341" y="376"/>
                    </a:lnTo>
                    <a:lnTo>
                      <a:pt x="344" y="376"/>
                    </a:lnTo>
                    <a:lnTo>
                      <a:pt x="341" y="376"/>
                    </a:lnTo>
                    <a:lnTo>
                      <a:pt x="341" y="374"/>
                    </a:lnTo>
                    <a:lnTo>
                      <a:pt x="339" y="374"/>
                    </a:lnTo>
                    <a:lnTo>
                      <a:pt x="339" y="376"/>
                    </a:lnTo>
                    <a:lnTo>
                      <a:pt x="339" y="374"/>
                    </a:lnTo>
                    <a:lnTo>
                      <a:pt x="336" y="374"/>
                    </a:lnTo>
                    <a:lnTo>
                      <a:pt x="334" y="374"/>
                    </a:lnTo>
                    <a:lnTo>
                      <a:pt x="331" y="374"/>
                    </a:lnTo>
                    <a:lnTo>
                      <a:pt x="331" y="371"/>
                    </a:lnTo>
                    <a:lnTo>
                      <a:pt x="328" y="371"/>
                    </a:lnTo>
                    <a:lnTo>
                      <a:pt x="328" y="368"/>
                    </a:lnTo>
                    <a:lnTo>
                      <a:pt x="326" y="368"/>
                    </a:lnTo>
                    <a:lnTo>
                      <a:pt x="323" y="368"/>
                    </a:lnTo>
                    <a:lnTo>
                      <a:pt x="321" y="368"/>
                    </a:lnTo>
                    <a:lnTo>
                      <a:pt x="318" y="368"/>
                    </a:lnTo>
                    <a:lnTo>
                      <a:pt x="315" y="368"/>
                    </a:lnTo>
                    <a:lnTo>
                      <a:pt x="315" y="366"/>
                    </a:lnTo>
                    <a:lnTo>
                      <a:pt x="313" y="366"/>
                    </a:lnTo>
                    <a:lnTo>
                      <a:pt x="310" y="366"/>
                    </a:lnTo>
                    <a:lnTo>
                      <a:pt x="310" y="363"/>
                    </a:lnTo>
                    <a:lnTo>
                      <a:pt x="310" y="361"/>
                    </a:lnTo>
                    <a:lnTo>
                      <a:pt x="308" y="361"/>
                    </a:lnTo>
                    <a:lnTo>
                      <a:pt x="308" y="358"/>
                    </a:lnTo>
                    <a:lnTo>
                      <a:pt x="308" y="355"/>
                    </a:lnTo>
                    <a:lnTo>
                      <a:pt x="305" y="355"/>
                    </a:lnTo>
                    <a:lnTo>
                      <a:pt x="308" y="355"/>
                    </a:lnTo>
                    <a:lnTo>
                      <a:pt x="305" y="355"/>
                    </a:lnTo>
                    <a:lnTo>
                      <a:pt x="305" y="353"/>
                    </a:lnTo>
                    <a:lnTo>
                      <a:pt x="305" y="355"/>
                    </a:lnTo>
                    <a:lnTo>
                      <a:pt x="302" y="355"/>
                    </a:lnTo>
                    <a:lnTo>
                      <a:pt x="300" y="353"/>
                    </a:lnTo>
                    <a:lnTo>
                      <a:pt x="294" y="345"/>
                    </a:lnTo>
                    <a:lnTo>
                      <a:pt x="289" y="337"/>
                    </a:lnTo>
                    <a:lnTo>
                      <a:pt x="274" y="334"/>
                    </a:lnTo>
                    <a:lnTo>
                      <a:pt x="268" y="332"/>
                    </a:lnTo>
                    <a:lnTo>
                      <a:pt x="263" y="329"/>
                    </a:lnTo>
                    <a:lnTo>
                      <a:pt x="263" y="332"/>
                    </a:lnTo>
                    <a:lnTo>
                      <a:pt x="258" y="327"/>
                    </a:lnTo>
                    <a:lnTo>
                      <a:pt x="258" y="324"/>
                    </a:lnTo>
                    <a:lnTo>
                      <a:pt x="255" y="324"/>
                    </a:lnTo>
                    <a:lnTo>
                      <a:pt x="255" y="321"/>
                    </a:lnTo>
                    <a:lnTo>
                      <a:pt x="255" y="319"/>
                    </a:lnTo>
                    <a:lnTo>
                      <a:pt x="253" y="314"/>
                    </a:lnTo>
                    <a:lnTo>
                      <a:pt x="250" y="311"/>
                    </a:lnTo>
                    <a:lnTo>
                      <a:pt x="250" y="308"/>
                    </a:lnTo>
                    <a:lnTo>
                      <a:pt x="247" y="308"/>
                    </a:lnTo>
                    <a:lnTo>
                      <a:pt x="250" y="308"/>
                    </a:lnTo>
                    <a:lnTo>
                      <a:pt x="245" y="303"/>
                    </a:lnTo>
                    <a:lnTo>
                      <a:pt x="240" y="301"/>
                    </a:lnTo>
                    <a:lnTo>
                      <a:pt x="232" y="295"/>
                    </a:lnTo>
                    <a:lnTo>
                      <a:pt x="232" y="293"/>
                    </a:lnTo>
                    <a:lnTo>
                      <a:pt x="229" y="293"/>
                    </a:lnTo>
                    <a:lnTo>
                      <a:pt x="227" y="293"/>
                    </a:lnTo>
                    <a:lnTo>
                      <a:pt x="224" y="293"/>
                    </a:lnTo>
                    <a:lnTo>
                      <a:pt x="221" y="293"/>
                    </a:lnTo>
                    <a:lnTo>
                      <a:pt x="221" y="290"/>
                    </a:lnTo>
                    <a:lnTo>
                      <a:pt x="224" y="290"/>
                    </a:lnTo>
                    <a:lnTo>
                      <a:pt x="229" y="282"/>
                    </a:lnTo>
                    <a:lnTo>
                      <a:pt x="232" y="282"/>
                    </a:lnTo>
                    <a:lnTo>
                      <a:pt x="232" y="280"/>
                    </a:lnTo>
                    <a:lnTo>
                      <a:pt x="240" y="280"/>
                    </a:lnTo>
                    <a:lnTo>
                      <a:pt x="250" y="280"/>
                    </a:lnTo>
                    <a:lnTo>
                      <a:pt x="258" y="274"/>
                    </a:lnTo>
                    <a:lnTo>
                      <a:pt x="261" y="274"/>
                    </a:lnTo>
                    <a:lnTo>
                      <a:pt x="263" y="274"/>
                    </a:lnTo>
                    <a:lnTo>
                      <a:pt x="266" y="274"/>
                    </a:lnTo>
                    <a:lnTo>
                      <a:pt x="268" y="274"/>
                    </a:lnTo>
                    <a:lnTo>
                      <a:pt x="271" y="274"/>
                    </a:lnTo>
                    <a:lnTo>
                      <a:pt x="274" y="274"/>
                    </a:lnTo>
                    <a:lnTo>
                      <a:pt x="274" y="272"/>
                    </a:lnTo>
                    <a:close/>
                    <a:moveTo>
                      <a:pt x="135" y="21"/>
                    </a:moveTo>
                    <a:lnTo>
                      <a:pt x="154" y="34"/>
                    </a:lnTo>
                    <a:lnTo>
                      <a:pt x="187" y="84"/>
                    </a:lnTo>
                    <a:lnTo>
                      <a:pt x="198" y="97"/>
                    </a:lnTo>
                    <a:lnTo>
                      <a:pt x="216" y="126"/>
                    </a:lnTo>
                    <a:lnTo>
                      <a:pt x="216" y="139"/>
                    </a:lnTo>
                    <a:lnTo>
                      <a:pt x="214" y="144"/>
                    </a:lnTo>
                    <a:lnTo>
                      <a:pt x="216" y="144"/>
                    </a:lnTo>
                    <a:lnTo>
                      <a:pt x="216" y="146"/>
                    </a:lnTo>
                    <a:lnTo>
                      <a:pt x="219" y="146"/>
                    </a:lnTo>
                    <a:lnTo>
                      <a:pt x="219" y="149"/>
                    </a:lnTo>
                    <a:lnTo>
                      <a:pt x="221" y="149"/>
                    </a:lnTo>
                    <a:lnTo>
                      <a:pt x="221" y="152"/>
                    </a:lnTo>
                    <a:lnTo>
                      <a:pt x="224" y="152"/>
                    </a:lnTo>
                    <a:lnTo>
                      <a:pt x="227" y="149"/>
                    </a:lnTo>
                    <a:lnTo>
                      <a:pt x="229" y="152"/>
                    </a:lnTo>
                    <a:lnTo>
                      <a:pt x="232" y="154"/>
                    </a:lnTo>
                    <a:lnTo>
                      <a:pt x="232" y="157"/>
                    </a:lnTo>
                    <a:lnTo>
                      <a:pt x="234" y="157"/>
                    </a:lnTo>
                    <a:lnTo>
                      <a:pt x="237" y="157"/>
                    </a:lnTo>
                    <a:lnTo>
                      <a:pt x="237" y="159"/>
                    </a:lnTo>
                    <a:lnTo>
                      <a:pt x="237" y="162"/>
                    </a:lnTo>
                    <a:lnTo>
                      <a:pt x="240" y="162"/>
                    </a:lnTo>
                    <a:lnTo>
                      <a:pt x="240" y="165"/>
                    </a:lnTo>
                    <a:lnTo>
                      <a:pt x="240" y="167"/>
                    </a:lnTo>
                    <a:lnTo>
                      <a:pt x="242" y="167"/>
                    </a:lnTo>
                    <a:lnTo>
                      <a:pt x="242" y="170"/>
                    </a:lnTo>
                    <a:lnTo>
                      <a:pt x="245" y="170"/>
                    </a:lnTo>
                    <a:lnTo>
                      <a:pt x="245" y="173"/>
                    </a:lnTo>
                    <a:lnTo>
                      <a:pt x="245" y="178"/>
                    </a:lnTo>
                    <a:lnTo>
                      <a:pt x="242" y="178"/>
                    </a:lnTo>
                    <a:lnTo>
                      <a:pt x="240" y="178"/>
                    </a:lnTo>
                    <a:lnTo>
                      <a:pt x="240" y="180"/>
                    </a:lnTo>
                    <a:lnTo>
                      <a:pt x="242" y="180"/>
                    </a:lnTo>
                    <a:lnTo>
                      <a:pt x="242" y="183"/>
                    </a:lnTo>
                    <a:lnTo>
                      <a:pt x="240" y="183"/>
                    </a:lnTo>
                    <a:lnTo>
                      <a:pt x="240" y="186"/>
                    </a:lnTo>
                    <a:lnTo>
                      <a:pt x="240" y="188"/>
                    </a:lnTo>
                    <a:lnTo>
                      <a:pt x="240" y="191"/>
                    </a:lnTo>
                    <a:lnTo>
                      <a:pt x="237" y="191"/>
                    </a:lnTo>
                    <a:lnTo>
                      <a:pt x="234" y="191"/>
                    </a:lnTo>
                    <a:lnTo>
                      <a:pt x="232" y="191"/>
                    </a:lnTo>
                    <a:lnTo>
                      <a:pt x="232" y="193"/>
                    </a:lnTo>
                    <a:lnTo>
                      <a:pt x="234" y="196"/>
                    </a:lnTo>
                    <a:lnTo>
                      <a:pt x="234" y="199"/>
                    </a:lnTo>
                    <a:lnTo>
                      <a:pt x="237" y="199"/>
                    </a:lnTo>
                    <a:lnTo>
                      <a:pt x="237" y="201"/>
                    </a:lnTo>
                    <a:lnTo>
                      <a:pt x="240" y="204"/>
                    </a:lnTo>
                    <a:lnTo>
                      <a:pt x="240" y="207"/>
                    </a:lnTo>
                    <a:lnTo>
                      <a:pt x="237" y="207"/>
                    </a:lnTo>
                    <a:lnTo>
                      <a:pt x="237" y="209"/>
                    </a:lnTo>
                    <a:lnTo>
                      <a:pt x="240" y="209"/>
                    </a:lnTo>
                    <a:lnTo>
                      <a:pt x="242" y="209"/>
                    </a:lnTo>
                    <a:lnTo>
                      <a:pt x="242" y="212"/>
                    </a:lnTo>
                    <a:lnTo>
                      <a:pt x="242" y="214"/>
                    </a:lnTo>
                    <a:lnTo>
                      <a:pt x="245" y="214"/>
                    </a:lnTo>
                    <a:lnTo>
                      <a:pt x="247" y="214"/>
                    </a:lnTo>
                    <a:lnTo>
                      <a:pt x="250" y="214"/>
                    </a:lnTo>
                    <a:lnTo>
                      <a:pt x="253" y="214"/>
                    </a:lnTo>
                    <a:lnTo>
                      <a:pt x="253" y="212"/>
                    </a:lnTo>
                    <a:lnTo>
                      <a:pt x="255" y="212"/>
                    </a:lnTo>
                    <a:lnTo>
                      <a:pt x="258" y="212"/>
                    </a:lnTo>
                    <a:lnTo>
                      <a:pt x="258" y="209"/>
                    </a:lnTo>
                    <a:lnTo>
                      <a:pt x="261" y="207"/>
                    </a:lnTo>
                    <a:lnTo>
                      <a:pt x="263" y="204"/>
                    </a:lnTo>
                    <a:lnTo>
                      <a:pt x="263" y="201"/>
                    </a:lnTo>
                    <a:lnTo>
                      <a:pt x="266" y="201"/>
                    </a:lnTo>
                    <a:lnTo>
                      <a:pt x="266" y="204"/>
                    </a:lnTo>
                    <a:lnTo>
                      <a:pt x="268" y="204"/>
                    </a:lnTo>
                    <a:lnTo>
                      <a:pt x="271" y="204"/>
                    </a:lnTo>
                    <a:lnTo>
                      <a:pt x="271" y="201"/>
                    </a:lnTo>
                    <a:lnTo>
                      <a:pt x="274" y="201"/>
                    </a:lnTo>
                    <a:lnTo>
                      <a:pt x="276" y="201"/>
                    </a:lnTo>
                    <a:lnTo>
                      <a:pt x="279" y="199"/>
                    </a:lnTo>
                    <a:lnTo>
                      <a:pt x="279" y="196"/>
                    </a:lnTo>
                    <a:lnTo>
                      <a:pt x="281" y="196"/>
                    </a:lnTo>
                    <a:lnTo>
                      <a:pt x="284" y="196"/>
                    </a:lnTo>
                    <a:lnTo>
                      <a:pt x="287" y="196"/>
                    </a:lnTo>
                    <a:lnTo>
                      <a:pt x="289" y="196"/>
                    </a:lnTo>
                    <a:lnTo>
                      <a:pt x="289" y="193"/>
                    </a:lnTo>
                    <a:lnTo>
                      <a:pt x="292" y="193"/>
                    </a:lnTo>
                    <a:lnTo>
                      <a:pt x="292" y="191"/>
                    </a:lnTo>
                    <a:lnTo>
                      <a:pt x="292" y="188"/>
                    </a:lnTo>
                    <a:lnTo>
                      <a:pt x="294" y="188"/>
                    </a:lnTo>
                    <a:lnTo>
                      <a:pt x="294" y="186"/>
                    </a:lnTo>
                    <a:lnTo>
                      <a:pt x="297" y="186"/>
                    </a:lnTo>
                    <a:lnTo>
                      <a:pt x="297" y="183"/>
                    </a:lnTo>
                    <a:lnTo>
                      <a:pt x="300" y="183"/>
                    </a:lnTo>
                    <a:lnTo>
                      <a:pt x="300" y="180"/>
                    </a:lnTo>
                    <a:lnTo>
                      <a:pt x="302" y="180"/>
                    </a:lnTo>
                    <a:lnTo>
                      <a:pt x="302" y="178"/>
                    </a:lnTo>
                    <a:lnTo>
                      <a:pt x="305" y="178"/>
                    </a:lnTo>
                    <a:lnTo>
                      <a:pt x="305" y="180"/>
                    </a:lnTo>
                    <a:lnTo>
                      <a:pt x="302" y="183"/>
                    </a:lnTo>
                    <a:lnTo>
                      <a:pt x="305" y="183"/>
                    </a:lnTo>
                    <a:lnTo>
                      <a:pt x="305" y="180"/>
                    </a:lnTo>
                    <a:lnTo>
                      <a:pt x="305" y="178"/>
                    </a:lnTo>
                    <a:lnTo>
                      <a:pt x="308" y="178"/>
                    </a:lnTo>
                    <a:lnTo>
                      <a:pt x="308" y="175"/>
                    </a:lnTo>
                    <a:lnTo>
                      <a:pt x="310" y="175"/>
                    </a:lnTo>
                    <a:lnTo>
                      <a:pt x="308" y="173"/>
                    </a:lnTo>
                    <a:lnTo>
                      <a:pt x="310" y="170"/>
                    </a:lnTo>
                    <a:lnTo>
                      <a:pt x="313" y="167"/>
                    </a:lnTo>
                    <a:lnTo>
                      <a:pt x="313" y="165"/>
                    </a:lnTo>
                    <a:lnTo>
                      <a:pt x="315" y="165"/>
                    </a:lnTo>
                    <a:lnTo>
                      <a:pt x="315" y="162"/>
                    </a:lnTo>
                    <a:lnTo>
                      <a:pt x="318" y="162"/>
                    </a:lnTo>
                    <a:lnTo>
                      <a:pt x="318" y="159"/>
                    </a:lnTo>
                    <a:lnTo>
                      <a:pt x="318" y="157"/>
                    </a:lnTo>
                    <a:lnTo>
                      <a:pt x="315" y="157"/>
                    </a:lnTo>
                    <a:lnTo>
                      <a:pt x="315" y="154"/>
                    </a:lnTo>
                    <a:lnTo>
                      <a:pt x="318" y="154"/>
                    </a:lnTo>
                    <a:lnTo>
                      <a:pt x="318" y="152"/>
                    </a:lnTo>
                    <a:lnTo>
                      <a:pt x="315" y="149"/>
                    </a:lnTo>
                    <a:lnTo>
                      <a:pt x="318" y="149"/>
                    </a:lnTo>
                    <a:lnTo>
                      <a:pt x="344" y="159"/>
                    </a:lnTo>
                    <a:lnTo>
                      <a:pt x="370" y="152"/>
                    </a:lnTo>
                    <a:lnTo>
                      <a:pt x="373" y="152"/>
                    </a:lnTo>
                    <a:lnTo>
                      <a:pt x="375" y="154"/>
                    </a:lnTo>
                    <a:lnTo>
                      <a:pt x="375" y="157"/>
                    </a:lnTo>
                    <a:lnTo>
                      <a:pt x="378" y="157"/>
                    </a:lnTo>
                    <a:lnTo>
                      <a:pt x="381" y="157"/>
                    </a:lnTo>
                    <a:lnTo>
                      <a:pt x="383" y="154"/>
                    </a:lnTo>
                    <a:lnTo>
                      <a:pt x="386" y="154"/>
                    </a:lnTo>
                    <a:lnTo>
                      <a:pt x="386" y="157"/>
                    </a:lnTo>
                    <a:lnTo>
                      <a:pt x="386" y="159"/>
                    </a:lnTo>
                    <a:lnTo>
                      <a:pt x="386" y="162"/>
                    </a:lnTo>
                    <a:lnTo>
                      <a:pt x="383" y="162"/>
                    </a:lnTo>
                    <a:lnTo>
                      <a:pt x="383" y="165"/>
                    </a:lnTo>
                    <a:lnTo>
                      <a:pt x="386" y="170"/>
                    </a:lnTo>
                    <a:lnTo>
                      <a:pt x="386" y="175"/>
                    </a:lnTo>
                    <a:lnTo>
                      <a:pt x="388" y="175"/>
                    </a:lnTo>
                    <a:lnTo>
                      <a:pt x="391" y="175"/>
                    </a:lnTo>
                    <a:lnTo>
                      <a:pt x="394" y="175"/>
                    </a:lnTo>
                    <a:lnTo>
                      <a:pt x="396" y="175"/>
                    </a:lnTo>
                    <a:lnTo>
                      <a:pt x="399" y="175"/>
                    </a:lnTo>
                    <a:lnTo>
                      <a:pt x="401" y="175"/>
                    </a:lnTo>
                    <a:lnTo>
                      <a:pt x="401" y="178"/>
                    </a:lnTo>
                    <a:lnTo>
                      <a:pt x="404" y="178"/>
                    </a:lnTo>
                    <a:lnTo>
                      <a:pt x="407" y="178"/>
                    </a:lnTo>
                    <a:lnTo>
                      <a:pt x="407" y="175"/>
                    </a:lnTo>
                    <a:lnTo>
                      <a:pt x="407" y="173"/>
                    </a:lnTo>
                    <a:lnTo>
                      <a:pt x="404" y="173"/>
                    </a:lnTo>
                    <a:lnTo>
                      <a:pt x="401" y="173"/>
                    </a:lnTo>
                    <a:lnTo>
                      <a:pt x="401" y="170"/>
                    </a:lnTo>
                    <a:lnTo>
                      <a:pt x="401" y="167"/>
                    </a:lnTo>
                    <a:lnTo>
                      <a:pt x="404" y="167"/>
                    </a:lnTo>
                    <a:lnTo>
                      <a:pt x="407" y="167"/>
                    </a:lnTo>
                    <a:lnTo>
                      <a:pt x="409" y="167"/>
                    </a:lnTo>
                    <a:lnTo>
                      <a:pt x="412" y="167"/>
                    </a:lnTo>
                    <a:lnTo>
                      <a:pt x="415" y="167"/>
                    </a:lnTo>
                    <a:lnTo>
                      <a:pt x="417" y="167"/>
                    </a:lnTo>
                    <a:lnTo>
                      <a:pt x="420" y="167"/>
                    </a:lnTo>
                    <a:lnTo>
                      <a:pt x="422" y="170"/>
                    </a:lnTo>
                    <a:lnTo>
                      <a:pt x="422" y="167"/>
                    </a:lnTo>
                    <a:lnTo>
                      <a:pt x="425" y="167"/>
                    </a:lnTo>
                    <a:lnTo>
                      <a:pt x="430" y="167"/>
                    </a:lnTo>
                    <a:lnTo>
                      <a:pt x="433" y="170"/>
                    </a:lnTo>
                    <a:lnTo>
                      <a:pt x="433" y="173"/>
                    </a:lnTo>
                    <a:lnTo>
                      <a:pt x="435" y="173"/>
                    </a:lnTo>
                    <a:lnTo>
                      <a:pt x="438" y="173"/>
                    </a:lnTo>
                    <a:lnTo>
                      <a:pt x="441" y="175"/>
                    </a:lnTo>
                    <a:lnTo>
                      <a:pt x="443" y="175"/>
                    </a:lnTo>
                    <a:lnTo>
                      <a:pt x="448" y="178"/>
                    </a:lnTo>
                    <a:lnTo>
                      <a:pt x="448" y="180"/>
                    </a:lnTo>
                    <a:lnTo>
                      <a:pt x="451" y="183"/>
                    </a:lnTo>
                    <a:lnTo>
                      <a:pt x="454" y="183"/>
                    </a:lnTo>
                    <a:lnTo>
                      <a:pt x="456" y="186"/>
                    </a:lnTo>
                    <a:lnTo>
                      <a:pt x="459" y="186"/>
                    </a:lnTo>
                    <a:lnTo>
                      <a:pt x="462" y="186"/>
                    </a:lnTo>
                    <a:lnTo>
                      <a:pt x="462" y="183"/>
                    </a:lnTo>
                    <a:lnTo>
                      <a:pt x="464" y="183"/>
                    </a:lnTo>
                    <a:lnTo>
                      <a:pt x="467" y="180"/>
                    </a:lnTo>
                    <a:lnTo>
                      <a:pt x="467" y="183"/>
                    </a:lnTo>
                    <a:lnTo>
                      <a:pt x="469" y="183"/>
                    </a:lnTo>
                    <a:lnTo>
                      <a:pt x="472" y="186"/>
                    </a:lnTo>
                    <a:lnTo>
                      <a:pt x="475" y="188"/>
                    </a:lnTo>
                    <a:lnTo>
                      <a:pt x="477" y="188"/>
                    </a:lnTo>
                    <a:lnTo>
                      <a:pt x="480" y="188"/>
                    </a:lnTo>
                    <a:lnTo>
                      <a:pt x="480" y="191"/>
                    </a:lnTo>
                    <a:lnTo>
                      <a:pt x="482" y="191"/>
                    </a:lnTo>
                    <a:lnTo>
                      <a:pt x="490" y="196"/>
                    </a:lnTo>
                    <a:lnTo>
                      <a:pt x="493" y="196"/>
                    </a:lnTo>
                    <a:lnTo>
                      <a:pt x="495" y="196"/>
                    </a:lnTo>
                    <a:lnTo>
                      <a:pt x="498" y="196"/>
                    </a:lnTo>
                    <a:lnTo>
                      <a:pt x="501" y="196"/>
                    </a:lnTo>
                    <a:lnTo>
                      <a:pt x="501" y="193"/>
                    </a:lnTo>
                    <a:lnTo>
                      <a:pt x="503" y="191"/>
                    </a:lnTo>
                    <a:lnTo>
                      <a:pt x="506" y="191"/>
                    </a:lnTo>
                    <a:lnTo>
                      <a:pt x="508" y="191"/>
                    </a:lnTo>
                    <a:lnTo>
                      <a:pt x="508" y="188"/>
                    </a:lnTo>
                    <a:lnTo>
                      <a:pt x="508" y="186"/>
                    </a:lnTo>
                    <a:lnTo>
                      <a:pt x="508" y="183"/>
                    </a:lnTo>
                    <a:lnTo>
                      <a:pt x="511" y="183"/>
                    </a:lnTo>
                    <a:lnTo>
                      <a:pt x="511" y="180"/>
                    </a:lnTo>
                    <a:lnTo>
                      <a:pt x="511" y="178"/>
                    </a:lnTo>
                    <a:lnTo>
                      <a:pt x="514" y="178"/>
                    </a:lnTo>
                    <a:lnTo>
                      <a:pt x="514" y="175"/>
                    </a:lnTo>
                    <a:lnTo>
                      <a:pt x="514" y="173"/>
                    </a:lnTo>
                    <a:lnTo>
                      <a:pt x="516" y="173"/>
                    </a:lnTo>
                    <a:lnTo>
                      <a:pt x="519" y="173"/>
                    </a:lnTo>
                    <a:lnTo>
                      <a:pt x="519" y="175"/>
                    </a:lnTo>
                    <a:lnTo>
                      <a:pt x="522" y="175"/>
                    </a:lnTo>
                    <a:lnTo>
                      <a:pt x="522" y="178"/>
                    </a:lnTo>
                    <a:lnTo>
                      <a:pt x="524" y="178"/>
                    </a:lnTo>
                    <a:lnTo>
                      <a:pt x="527" y="178"/>
                    </a:lnTo>
                    <a:lnTo>
                      <a:pt x="529" y="180"/>
                    </a:lnTo>
                    <a:lnTo>
                      <a:pt x="532" y="180"/>
                    </a:lnTo>
                    <a:lnTo>
                      <a:pt x="535" y="180"/>
                    </a:lnTo>
                    <a:lnTo>
                      <a:pt x="537" y="180"/>
                    </a:lnTo>
                    <a:lnTo>
                      <a:pt x="540" y="180"/>
                    </a:lnTo>
                    <a:lnTo>
                      <a:pt x="542" y="180"/>
                    </a:lnTo>
                    <a:lnTo>
                      <a:pt x="545" y="180"/>
                    </a:lnTo>
                    <a:lnTo>
                      <a:pt x="548" y="180"/>
                    </a:lnTo>
                    <a:lnTo>
                      <a:pt x="550" y="183"/>
                    </a:lnTo>
                    <a:lnTo>
                      <a:pt x="553" y="183"/>
                    </a:lnTo>
                    <a:lnTo>
                      <a:pt x="553" y="186"/>
                    </a:lnTo>
                    <a:lnTo>
                      <a:pt x="555" y="186"/>
                    </a:lnTo>
                    <a:lnTo>
                      <a:pt x="555" y="188"/>
                    </a:lnTo>
                    <a:lnTo>
                      <a:pt x="558" y="186"/>
                    </a:lnTo>
                    <a:lnTo>
                      <a:pt x="561" y="186"/>
                    </a:lnTo>
                    <a:lnTo>
                      <a:pt x="563" y="186"/>
                    </a:lnTo>
                    <a:lnTo>
                      <a:pt x="563" y="188"/>
                    </a:lnTo>
                    <a:lnTo>
                      <a:pt x="566" y="188"/>
                    </a:lnTo>
                    <a:lnTo>
                      <a:pt x="569" y="188"/>
                    </a:lnTo>
                    <a:lnTo>
                      <a:pt x="569" y="191"/>
                    </a:lnTo>
                    <a:lnTo>
                      <a:pt x="571" y="191"/>
                    </a:lnTo>
                    <a:lnTo>
                      <a:pt x="571" y="193"/>
                    </a:lnTo>
                    <a:lnTo>
                      <a:pt x="574" y="193"/>
                    </a:lnTo>
                    <a:lnTo>
                      <a:pt x="587" y="196"/>
                    </a:lnTo>
                    <a:lnTo>
                      <a:pt x="587" y="199"/>
                    </a:lnTo>
                    <a:lnTo>
                      <a:pt x="592" y="196"/>
                    </a:lnTo>
                    <a:lnTo>
                      <a:pt x="595" y="193"/>
                    </a:lnTo>
                    <a:lnTo>
                      <a:pt x="597" y="193"/>
                    </a:lnTo>
                    <a:lnTo>
                      <a:pt x="597" y="191"/>
                    </a:lnTo>
                    <a:lnTo>
                      <a:pt x="597" y="183"/>
                    </a:lnTo>
                    <a:lnTo>
                      <a:pt x="600" y="180"/>
                    </a:lnTo>
                    <a:lnTo>
                      <a:pt x="602" y="175"/>
                    </a:lnTo>
                    <a:lnTo>
                      <a:pt x="602" y="173"/>
                    </a:lnTo>
                    <a:lnTo>
                      <a:pt x="608" y="170"/>
                    </a:lnTo>
                    <a:lnTo>
                      <a:pt x="608" y="167"/>
                    </a:lnTo>
                    <a:lnTo>
                      <a:pt x="610" y="167"/>
                    </a:lnTo>
                    <a:lnTo>
                      <a:pt x="613" y="167"/>
                    </a:lnTo>
                    <a:lnTo>
                      <a:pt x="613" y="170"/>
                    </a:lnTo>
                    <a:lnTo>
                      <a:pt x="616" y="170"/>
                    </a:lnTo>
                    <a:lnTo>
                      <a:pt x="618" y="170"/>
                    </a:lnTo>
                    <a:lnTo>
                      <a:pt x="618" y="167"/>
                    </a:lnTo>
                    <a:lnTo>
                      <a:pt x="618" y="170"/>
                    </a:lnTo>
                    <a:lnTo>
                      <a:pt x="621" y="170"/>
                    </a:lnTo>
                    <a:lnTo>
                      <a:pt x="623" y="170"/>
                    </a:lnTo>
                    <a:lnTo>
                      <a:pt x="626" y="170"/>
                    </a:lnTo>
                    <a:lnTo>
                      <a:pt x="629" y="170"/>
                    </a:lnTo>
                    <a:lnTo>
                      <a:pt x="629" y="167"/>
                    </a:lnTo>
                    <a:lnTo>
                      <a:pt x="631" y="170"/>
                    </a:lnTo>
                    <a:lnTo>
                      <a:pt x="631" y="167"/>
                    </a:lnTo>
                    <a:lnTo>
                      <a:pt x="634" y="167"/>
                    </a:lnTo>
                    <a:lnTo>
                      <a:pt x="636" y="167"/>
                    </a:lnTo>
                    <a:lnTo>
                      <a:pt x="639" y="170"/>
                    </a:lnTo>
                    <a:lnTo>
                      <a:pt x="642" y="170"/>
                    </a:lnTo>
                    <a:lnTo>
                      <a:pt x="644" y="170"/>
                    </a:lnTo>
                    <a:lnTo>
                      <a:pt x="649" y="170"/>
                    </a:lnTo>
                    <a:lnTo>
                      <a:pt x="655" y="167"/>
                    </a:lnTo>
                    <a:lnTo>
                      <a:pt x="657" y="167"/>
                    </a:lnTo>
                    <a:lnTo>
                      <a:pt x="660" y="165"/>
                    </a:lnTo>
                    <a:lnTo>
                      <a:pt x="665" y="162"/>
                    </a:lnTo>
                    <a:lnTo>
                      <a:pt x="665" y="159"/>
                    </a:lnTo>
                    <a:lnTo>
                      <a:pt x="668" y="159"/>
                    </a:lnTo>
                    <a:lnTo>
                      <a:pt x="670" y="159"/>
                    </a:lnTo>
                    <a:lnTo>
                      <a:pt x="673" y="162"/>
                    </a:lnTo>
                    <a:lnTo>
                      <a:pt x="676" y="162"/>
                    </a:lnTo>
                    <a:lnTo>
                      <a:pt x="678" y="162"/>
                    </a:lnTo>
                    <a:lnTo>
                      <a:pt x="678" y="159"/>
                    </a:lnTo>
                    <a:lnTo>
                      <a:pt x="681" y="159"/>
                    </a:lnTo>
                    <a:lnTo>
                      <a:pt x="683" y="159"/>
                    </a:lnTo>
                    <a:lnTo>
                      <a:pt x="686" y="159"/>
                    </a:lnTo>
                    <a:lnTo>
                      <a:pt x="689" y="159"/>
                    </a:lnTo>
                    <a:lnTo>
                      <a:pt x="689" y="157"/>
                    </a:lnTo>
                    <a:lnTo>
                      <a:pt x="689" y="154"/>
                    </a:lnTo>
                    <a:lnTo>
                      <a:pt x="691" y="154"/>
                    </a:lnTo>
                    <a:lnTo>
                      <a:pt x="694" y="154"/>
                    </a:lnTo>
                    <a:lnTo>
                      <a:pt x="694" y="152"/>
                    </a:lnTo>
                    <a:lnTo>
                      <a:pt x="696" y="152"/>
                    </a:lnTo>
                    <a:lnTo>
                      <a:pt x="699" y="152"/>
                    </a:lnTo>
                    <a:lnTo>
                      <a:pt x="702" y="149"/>
                    </a:lnTo>
                    <a:lnTo>
                      <a:pt x="704" y="149"/>
                    </a:lnTo>
                    <a:lnTo>
                      <a:pt x="707" y="152"/>
                    </a:lnTo>
                    <a:lnTo>
                      <a:pt x="709" y="154"/>
                    </a:lnTo>
                    <a:lnTo>
                      <a:pt x="712" y="154"/>
                    </a:lnTo>
                    <a:lnTo>
                      <a:pt x="715" y="152"/>
                    </a:lnTo>
                    <a:lnTo>
                      <a:pt x="717" y="152"/>
                    </a:lnTo>
                    <a:lnTo>
                      <a:pt x="723" y="152"/>
                    </a:lnTo>
                    <a:lnTo>
                      <a:pt x="728" y="149"/>
                    </a:lnTo>
                    <a:lnTo>
                      <a:pt x="730" y="149"/>
                    </a:lnTo>
                    <a:lnTo>
                      <a:pt x="733" y="149"/>
                    </a:lnTo>
                    <a:lnTo>
                      <a:pt x="736" y="149"/>
                    </a:lnTo>
                    <a:lnTo>
                      <a:pt x="738" y="149"/>
                    </a:lnTo>
                    <a:lnTo>
                      <a:pt x="741" y="149"/>
                    </a:lnTo>
                    <a:lnTo>
                      <a:pt x="741" y="154"/>
                    </a:lnTo>
                    <a:lnTo>
                      <a:pt x="743" y="157"/>
                    </a:lnTo>
                    <a:lnTo>
                      <a:pt x="743" y="159"/>
                    </a:lnTo>
                    <a:lnTo>
                      <a:pt x="746" y="162"/>
                    </a:lnTo>
                    <a:lnTo>
                      <a:pt x="749" y="165"/>
                    </a:lnTo>
                    <a:lnTo>
                      <a:pt x="751" y="165"/>
                    </a:lnTo>
                    <a:lnTo>
                      <a:pt x="754" y="165"/>
                    </a:lnTo>
                    <a:lnTo>
                      <a:pt x="756" y="165"/>
                    </a:lnTo>
                    <a:lnTo>
                      <a:pt x="759" y="167"/>
                    </a:lnTo>
                    <a:lnTo>
                      <a:pt x="762" y="167"/>
                    </a:lnTo>
                    <a:lnTo>
                      <a:pt x="764" y="167"/>
                    </a:lnTo>
                    <a:lnTo>
                      <a:pt x="767" y="167"/>
                    </a:lnTo>
                    <a:lnTo>
                      <a:pt x="770" y="165"/>
                    </a:lnTo>
                    <a:lnTo>
                      <a:pt x="772" y="165"/>
                    </a:lnTo>
                    <a:lnTo>
                      <a:pt x="780" y="159"/>
                    </a:lnTo>
                    <a:lnTo>
                      <a:pt x="777" y="159"/>
                    </a:lnTo>
                    <a:lnTo>
                      <a:pt x="780" y="162"/>
                    </a:lnTo>
                    <a:lnTo>
                      <a:pt x="777" y="162"/>
                    </a:lnTo>
                    <a:lnTo>
                      <a:pt x="777" y="165"/>
                    </a:lnTo>
                    <a:lnTo>
                      <a:pt x="777" y="167"/>
                    </a:lnTo>
                    <a:lnTo>
                      <a:pt x="777" y="170"/>
                    </a:lnTo>
                    <a:lnTo>
                      <a:pt x="780" y="170"/>
                    </a:lnTo>
                    <a:lnTo>
                      <a:pt x="783" y="170"/>
                    </a:lnTo>
                    <a:lnTo>
                      <a:pt x="780" y="167"/>
                    </a:lnTo>
                    <a:lnTo>
                      <a:pt x="783" y="167"/>
                    </a:lnTo>
                    <a:lnTo>
                      <a:pt x="783" y="170"/>
                    </a:lnTo>
                    <a:lnTo>
                      <a:pt x="783" y="173"/>
                    </a:lnTo>
                    <a:lnTo>
                      <a:pt x="785" y="175"/>
                    </a:lnTo>
                    <a:lnTo>
                      <a:pt x="785" y="178"/>
                    </a:lnTo>
                    <a:lnTo>
                      <a:pt x="788" y="178"/>
                    </a:lnTo>
                    <a:lnTo>
                      <a:pt x="790" y="178"/>
                    </a:lnTo>
                    <a:lnTo>
                      <a:pt x="790" y="180"/>
                    </a:lnTo>
                    <a:lnTo>
                      <a:pt x="793" y="180"/>
                    </a:lnTo>
                    <a:lnTo>
                      <a:pt x="793" y="183"/>
                    </a:lnTo>
                    <a:lnTo>
                      <a:pt x="790" y="183"/>
                    </a:lnTo>
                    <a:lnTo>
                      <a:pt x="790" y="188"/>
                    </a:lnTo>
                    <a:lnTo>
                      <a:pt x="788" y="188"/>
                    </a:lnTo>
                    <a:lnTo>
                      <a:pt x="788" y="191"/>
                    </a:lnTo>
                    <a:lnTo>
                      <a:pt x="790" y="191"/>
                    </a:lnTo>
                    <a:lnTo>
                      <a:pt x="790" y="193"/>
                    </a:lnTo>
                    <a:lnTo>
                      <a:pt x="793" y="191"/>
                    </a:lnTo>
                    <a:lnTo>
                      <a:pt x="793" y="188"/>
                    </a:lnTo>
                    <a:lnTo>
                      <a:pt x="793" y="186"/>
                    </a:lnTo>
                    <a:lnTo>
                      <a:pt x="793" y="183"/>
                    </a:lnTo>
                    <a:lnTo>
                      <a:pt x="796" y="183"/>
                    </a:lnTo>
                    <a:lnTo>
                      <a:pt x="798" y="183"/>
                    </a:lnTo>
                    <a:lnTo>
                      <a:pt x="801" y="183"/>
                    </a:lnTo>
                    <a:lnTo>
                      <a:pt x="803" y="180"/>
                    </a:lnTo>
                    <a:lnTo>
                      <a:pt x="801" y="178"/>
                    </a:lnTo>
                    <a:lnTo>
                      <a:pt x="798" y="178"/>
                    </a:lnTo>
                    <a:lnTo>
                      <a:pt x="796" y="178"/>
                    </a:lnTo>
                    <a:lnTo>
                      <a:pt x="793" y="178"/>
                    </a:lnTo>
                    <a:lnTo>
                      <a:pt x="793" y="175"/>
                    </a:lnTo>
                    <a:lnTo>
                      <a:pt x="790" y="175"/>
                    </a:lnTo>
                    <a:lnTo>
                      <a:pt x="788" y="175"/>
                    </a:lnTo>
                    <a:lnTo>
                      <a:pt x="788" y="173"/>
                    </a:lnTo>
                    <a:lnTo>
                      <a:pt x="785" y="173"/>
                    </a:lnTo>
                    <a:lnTo>
                      <a:pt x="785" y="167"/>
                    </a:lnTo>
                    <a:lnTo>
                      <a:pt x="785" y="165"/>
                    </a:lnTo>
                    <a:lnTo>
                      <a:pt x="785" y="162"/>
                    </a:lnTo>
                    <a:lnTo>
                      <a:pt x="788" y="162"/>
                    </a:lnTo>
                    <a:lnTo>
                      <a:pt x="790" y="162"/>
                    </a:lnTo>
                    <a:lnTo>
                      <a:pt x="790" y="165"/>
                    </a:lnTo>
                    <a:lnTo>
                      <a:pt x="793" y="165"/>
                    </a:lnTo>
                    <a:lnTo>
                      <a:pt x="793" y="162"/>
                    </a:lnTo>
                    <a:lnTo>
                      <a:pt x="796" y="162"/>
                    </a:lnTo>
                    <a:lnTo>
                      <a:pt x="796" y="159"/>
                    </a:lnTo>
                    <a:lnTo>
                      <a:pt x="798" y="159"/>
                    </a:lnTo>
                    <a:lnTo>
                      <a:pt x="798" y="157"/>
                    </a:lnTo>
                    <a:lnTo>
                      <a:pt x="796" y="157"/>
                    </a:lnTo>
                    <a:lnTo>
                      <a:pt x="796" y="154"/>
                    </a:lnTo>
                    <a:lnTo>
                      <a:pt x="793" y="154"/>
                    </a:lnTo>
                    <a:lnTo>
                      <a:pt x="790" y="152"/>
                    </a:lnTo>
                    <a:lnTo>
                      <a:pt x="793" y="152"/>
                    </a:lnTo>
                    <a:lnTo>
                      <a:pt x="796" y="149"/>
                    </a:lnTo>
                    <a:lnTo>
                      <a:pt x="796" y="146"/>
                    </a:lnTo>
                    <a:lnTo>
                      <a:pt x="798" y="146"/>
                    </a:lnTo>
                    <a:lnTo>
                      <a:pt x="796" y="144"/>
                    </a:lnTo>
                    <a:lnTo>
                      <a:pt x="796" y="141"/>
                    </a:lnTo>
                    <a:lnTo>
                      <a:pt x="798" y="141"/>
                    </a:lnTo>
                    <a:lnTo>
                      <a:pt x="798" y="139"/>
                    </a:lnTo>
                    <a:lnTo>
                      <a:pt x="801" y="139"/>
                    </a:lnTo>
                    <a:lnTo>
                      <a:pt x="803" y="141"/>
                    </a:lnTo>
                    <a:lnTo>
                      <a:pt x="806" y="141"/>
                    </a:lnTo>
                    <a:lnTo>
                      <a:pt x="809" y="141"/>
                    </a:lnTo>
                    <a:lnTo>
                      <a:pt x="809" y="144"/>
                    </a:lnTo>
                    <a:lnTo>
                      <a:pt x="811" y="144"/>
                    </a:lnTo>
                    <a:lnTo>
                      <a:pt x="814" y="144"/>
                    </a:lnTo>
                    <a:lnTo>
                      <a:pt x="817" y="144"/>
                    </a:lnTo>
                    <a:lnTo>
                      <a:pt x="819" y="144"/>
                    </a:lnTo>
                    <a:lnTo>
                      <a:pt x="822" y="144"/>
                    </a:lnTo>
                    <a:lnTo>
                      <a:pt x="822" y="146"/>
                    </a:lnTo>
                    <a:lnTo>
                      <a:pt x="824" y="149"/>
                    </a:lnTo>
                    <a:lnTo>
                      <a:pt x="824" y="152"/>
                    </a:lnTo>
                    <a:lnTo>
                      <a:pt x="827" y="152"/>
                    </a:lnTo>
                    <a:lnTo>
                      <a:pt x="830" y="154"/>
                    </a:lnTo>
                    <a:lnTo>
                      <a:pt x="830" y="157"/>
                    </a:lnTo>
                    <a:lnTo>
                      <a:pt x="832" y="157"/>
                    </a:lnTo>
                    <a:lnTo>
                      <a:pt x="835" y="159"/>
                    </a:lnTo>
                    <a:lnTo>
                      <a:pt x="837" y="159"/>
                    </a:lnTo>
                    <a:lnTo>
                      <a:pt x="837" y="162"/>
                    </a:lnTo>
                    <a:lnTo>
                      <a:pt x="840" y="162"/>
                    </a:lnTo>
                    <a:lnTo>
                      <a:pt x="840" y="165"/>
                    </a:lnTo>
                    <a:lnTo>
                      <a:pt x="843" y="167"/>
                    </a:lnTo>
                    <a:lnTo>
                      <a:pt x="843" y="165"/>
                    </a:lnTo>
                    <a:lnTo>
                      <a:pt x="845" y="165"/>
                    </a:lnTo>
                    <a:lnTo>
                      <a:pt x="848" y="165"/>
                    </a:lnTo>
                    <a:lnTo>
                      <a:pt x="848" y="162"/>
                    </a:lnTo>
                    <a:lnTo>
                      <a:pt x="850" y="162"/>
                    </a:lnTo>
                    <a:lnTo>
                      <a:pt x="850" y="159"/>
                    </a:lnTo>
                    <a:lnTo>
                      <a:pt x="853" y="162"/>
                    </a:lnTo>
                    <a:lnTo>
                      <a:pt x="856" y="165"/>
                    </a:lnTo>
                    <a:lnTo>
                      <a:pt x="858" y="165"/>
                    </a:lnTo>
                    <a:lnTo>
                      <a:pt x="861" y="165"/>
                    </a:lnTo>
                    <a:lnTo>
                      <a:pt x="863" y="167"/>
                    </a:lnTo>
                    <a:lnTo>
                      <a:pt x="866" y="167"/>
                    </a:lnTo>
                    <a:lnTo>
                      <a:pt x="869" y="167"/>
                    </a:lnTo>
                    <a:lnTo>
                      <a:pt x="869" y="170"/>
                    </a:lnTo>
                    <a:lnTo>
                      <a:pt x="871" y="170"/>
                    </a:lnTo>
                    <a:lnTo>
                      <a:pt x="874" y="170"/>
                    </a:lnTo>
                    <a:lnTo>
                      <a:pt x="877" y="173"/>
                    </a:lnTo>
                    <a:lnTo>
                      <a:pt x="879" y="173"/>
                    </a:lnTo>
                    <a:lnTo>
                      <a:pt x="882" y="173"/>
                    </a:lnTo>
                    <a:lnTo>
                      <a:pt x="884" y="173"/>
                    </a:lnTo>
                    <a:lnTo>
                      <a:pt x="887" y="173"/>
                    </a:lnTo>
                    <a:lnTo>
                      <a:pt x="890" y="173"/>
                    </a:lnTo>
                    <a:lnTo>
                      <a:pt x="892" y="173"/>
                    </a:lnTo>
                    <a:lnTo>
                      <a:pt x="897" y="173"/>
                    </a:lnTo>
                    <a:lnTo>
                      <a:pt x="900" y="173"/>
                    </a:lnTo>
                    <a:lnTo>
                      <a:pt x="903" y="173"/>
                    </a:lnTo>
                    <a:lnTo>
                      <a:pt x="905" y="170"/>
                    </a:lnTo>
                    <a:lnTo>
                      <a:pt x="924" y="170"/>
                    </a:lnTo>
                    <a:lnTo>
                      <a:pt x="934" y="167"/>
                    </a:lnTo>
                    <a:lnTo>
                      <a:pt x="937" y="167"/>
                    </a:lnTo>
                    <a:lnTo>
                      <a:pt x="939" y="167"/>
                    </a:lnTo>
                    <a:lnTo>
                      <a:pt x="942" y="170"/>
                    </a:lnTo>
                    <a:lnTo>
                      <a:pt x="944" y="170"/>
                    </a:lnTo>
                    <a:lnTo>
                      <a:pt x="944" y="173"/>
                    </a:lnTo>
                    <a:lnTo>
                      <a:pt x="947" y="173"/>
                    </a:lnTo>
                    <a:lnTo>
                      <a:pt x="950" y="173"/>
                    </a:lnTo>
                    <a:lnTo>
                      <a:pt x="950" y="175"/>
                    </a:lnTo>
                    <a:lnTo>
                      <a:pt x="952" y="175"/>
                    </a:lnTo>
                    <a:lnTo>
                      <a:pt x="952" y="178"/>
                    </a:lnTo>
                    <a:lnTo>
                      <a:pt x="955" y="180"/>
                    </a:lnTo>
                    <a:lnTo>
                      <a:pt x="955" y="178"/>
                    </a:lnTo>
                    <a:lnTo>
                      <a:pt x="957" y="178"/>
                    </a:lnTo>
                    <a:lnTo>
                      <a:pt x="960" y="180"/>
                    </a:lnTo>
                    <a:lnTo>
                      <a:pt x="963" y="180"/>
                    </a:lnTo>
                    <a:lnTo>
                      <a:pt x="965" y="183"/>
                    </a:lnTo>
                    <a:lnTo>
                      <a:pt x="965" y="186"/>
                    </a:lnTo>
                    <a:lnTo>
                      <a:pt x="968" y="188"/>
                    </a:lnTo>
                    <a:lnTo>
                      <a:pt x="971" y="188"/>
                    </a:lnTo>
                    <a:lnTo>
                      <a:pt x="973" y="188"/>
                    </a:lnTo>
                    <a:lnTo>
                      <a:pt x="976" y="188"/>
                    </a:lnTo>
                    <a:lnTo>
                      <a:pt x="978" y="188"/>
                    </a:lnTo>
                    <a:lnTo>
                      <a:pt x="981" y="191"/>
                    </a:lnTo>
                    <a:lnTo>
                      <a:pt x="984" y="191"/>
                    </a:lnTo>
                    <a:lnTo>
                      <a:pt x="986" y="188"/>
                    </a:lnTo>
                    <a:lnTo>
                      <a:pt x="989" y="186"/>
                    </a:lnTo>
                    <a:lnTo>
                      <a:pt x="989" y="183"/>
                    </a:lnTo>
                    <a:lnTo>
                      <a:pt x="989" y="180"/>
                    </a:lnTo>
                    <a:lnTo>
                      <a:pt x="989" y="178"/>
                    </a:lnTo>
                    <a:lnTo>
                      <a:pt x="991" y="178"/>
                    </a:lnTo>
                    <a:lnTo>
                      <a:pt x="994" y="178"/>
                    </a:lnTo>
                    <a:lnTo>
                      <a:pt x="997" y="178"/>
                    </a:lnTo>
                    <a:lnTo>
                      <a:pt x="997" y="175"/>
                    </a:lnTo>
                    <a:lnTo>
                      <a:pt x="997" y="173"/>
                    </a:lnTo>
                    <a:lnTo>
                      <a:pt x="999" y="173"/>
                    </a:lnTo>
                    <a:lnTo>
                      <a:pt x="1002" y="173"/>
                    </a:lnTo>
                    <a:lnTo>
                      <a:pt x="1002" y="175"/>
                    </a:lnTo>
                    <a:lnTo>
                      <a:pt x="1004" y="175"/>
                    </a:lnTo>
                    <a:lnTo>
                      <a:pt x="1004" y="173"/>
                    </a:lnTo>
                    <a:lnTo>
                      <a:pt x="1004" y="170"/>
                    </a:lnTo>
                    <a:lnTo>
                      <a:pt x="1004" y="167"/>
                    </a:lnTo>
                    <a:lnTo>
                      <a:pt x="1007" y="167"/>
                    </a:lnTo>
                    <a:lnTo>
                      <a:pt x="1010" y="170"/>
                    </a:lnTo>
                    <a:lnTo>
                      <a:pt x="1012" y="170"/>
                    </a:lnTo>
                    <a:lnTo>
                      <a:pt x="1012" y="167"/>
                    </a:lnTo>
                    <a:lnTo>
                      <a:pt x="1015" y="167"/>
                    </a:lnTo>
                    <a:lnTo>
                      <a:pt x="1017" y="173"/>
                    </a:lnTo>
                    <a:lnTo>
                      <a:pt x="1020" y="173"/>
                    </a:lnTo>
                    <a:lnTo>
                      <a:pt x="1020" y="175"/>
                    </a:lnTo>
                    <a:lnTo>
                      <a:pt x="1025" y="178"/>
                    </a:lnTo>
                    <a:lnTo>
                      <a:pt x="1028" y="178"/>
                    </a:lnTo>
                    <a:lnTo>
                      <a:pt x="1031" y="178"/>
                    </a:lnTo>
                    <a:lnTo>
                      <a:pt x="1033" y="178"/>
                    </a:lnTo>
                    <a:lnTo>
                      <a:pt x="1036" y="178"/>
                    </a:lnTo>
                    <a:lnTo>
                      <a:pt x="1038" y="180"/>
                    </a:lnTo>
                    <a:lnTo>
                      <a:pt x="1041" y="180"/>
                    </a:lnTo>
                    <a:lnTo>
                      <a:pt x="1044" y="180"/>
                    </a:lnTo>
                    <a:lnTo>
                      <a:pt x="1046" y="183"/>
                    </a:lnTo>
                    <a:lnTo>
                      <a:pt x="1049" y="183"/>
                    </a:lnTo>
                    <a:lnTo>
                      <a:pt x="1051" y="183"/>
                    </a:lnTo>
                    <a:lnTo>
                      <a:pt x="1054" y="183"/>
                    </a:lnTo>
                    <a:lnTo>
                      <a:pt x="1057" y="183"/>
                    </a:lnTo>
                    <a:lnTo>
                      <a:pt x="1057" y="186"/>
                    </a:lnTo>
                    <a:lnTo>
                      <a:pt x="1059" y="186"/>
                    </a:lnTo>
                    <a:lnTo>
                      <a:pt x="1057" y="186"/>
                    </a:lnTo>
                    <a:lnTo>
                      <a:pt x="1057" y="188"/>
                    </a:lnTo>
                    <a:lnTo>
                      <a:pt x="1059" y="188"/>
                    </a:lnTo>
                    <a:lnTo>
                      <a:pt x="1059" y="191"/>
                    </a:lnTo>
                    <a:lnTo>
                      <a:pt x="1059" y="193"/>
                    </a:lnTo>
                    <a:lnTo>
                      <a:pt x="1062" y="193"/>
                    </a:lnTo>
                    <a:lnTo>
                      <a:pt x="1064" y="196"/>
                    </a:lnTo>
                    <a:lnTo>
                      <a:pt x="1067" y="196"/>
                    </a:lnTo>
                    <a:lnTo>
                      <a:pt x="1067" y="199"/>
                    </a:lnTo>
                    <a:lnTo>
                      <a:pt x="1070" y="199"/>
                    </a:lnTo>
                    <a:lnTo>
                      <a:pt x="1070" y="201"/>
                    </a:lnTo>
                    <a:lnTo>
                      <a:pt x="1072" y="201"/>
                    </a:lnTo>
                    <a:lnTo>
                      <a:pt x="1075" y="201"/>
                    </a:lnTo>
                    <a:lnTo>
                      <a:pt x="1078" y="201"/>
                    </a:lnTo>
                    <a:lnTo>
                      <a:pt x="1080" y="201"/>
                    </a:lnTo>
                    <a:lnTo>
                      <a:pt x="1083" y="201"/>
                    </a:lnTo>
                    <a:lnTo>
                      <a:pt x="1083" y="204"/>
                    </a:lnTo>
                    <a:lnTo>
                      <a:pt x="1085" y="204"/>
                    </a:lnTo>
                    <a:lnTo>
                      <a:pt x="1088" y="204"/>
                    </a:lnTo>
                    <a:lnTo>
                      <a:pt x="1091" y="204"/>
                    </a:lnTo>
                    <a:lnTo>
                      <a:pt x="1093" y="201"/>
                    </a:lnTo>
                    <a:lnTo>
                      <a:pt x="1093" y="204"/>
                    </a:lnTo>
                    <a:lnTo>
                      <a:pt x="1096" y="204"/>
                    </a:lnTo>
                    <a:lnTo>
                      <a:pt x="1098" y="204"/>
                    </a:lnTo>
                    <a:lnTo>
                      <a:pt x="1109" y="233"/>
                    </a:lnTo>
                    <a:lnTo>
                      <a:pt x="1119" y="264"/>
                    </a:lnTo>
                    <a:lnTo>
                      <a:pt x="1119" y="267"/>
                    </a:lnTo>
                    <a:lnTo>
                      <a:pt x="1117" y="267"/>
                    </a:lnTo>
                    <a:lnTo>
                      <a:pt x="1114" y="267"/>
                    </a:lnTo>
                    <a:lnTo>
                      <a:pt x="1114" y="269"/>
                    </a:lnTo>
                    <a:lnTo>
                      <a:pt x="1111" y="269"/>
                    </a:lnTo>
                    <a:lnTo>
                      <a:pt x="1109" y="269"/>
                    </a:lnTo>
                    <a:lnTo>
                      <a:pt x="1106" y="269"/>
                    </a:lnTo>
                    <a:lnTo>
                      <a:pt x="1106" y="267"/>
                    </a:lnTo>
                    <a:lnTo>
                      <a:pt x="1104" y="267"/>
                    </a:lnTo>
                    <a:lnTo>
                      <a:pt x="1104" y="264"/>
                    </a:lnTo>
                    <a:lnTo>
                      <a:pt x="1106" y="264"/>
                    </a:lnTo>
                    <a:lnTo>
                      <a:pt x="1104" y="264"/>
                    </a:lnTo>
                    <a:lnTo>
                      <a:pt x="1104" y="261"/>
                    </a:lnTo>
                    <a:lnTo>
                      <a:pt x="1101" y="261"/>
                    </a:lnTo>
                    <a:lnTo>
                      <a:pt x="1101" y="264"/>
                    </a:lnTo>
                    <a:lnTo>
                      <a:pt x="1098" y="264"/>
                    </a:lnTo>
                    <a:lnTo>
                      <a:pt x="1098" y="267"/>
                    </a:lnTo>
                    <a:lnTo>
                      <a:pt x="1096" y="267"/>
                    </a:lnTo>
                    <a:lnTo>
                      <a:pt x="1096" y="269"/>
                    </a:lnTo>
                    <a:lnTo>
                      <a:pt x="1093" y="269"/>
                    </a:lnTo>
                    <a:lnTo>
                      <a:pt x="1093" y="272"/>
                    </a:lnTo>
                    <a:lnTo>
                      <a:pt x="1096" y="272"/>
                    </a:lnTo>
                    <a:lnTo>
                      <a:pt x="1093" y="272"/>
                    </a:lnTo>
                    <a:lnTo>
                      <a:pt x="1096" y="272"/>
                    </a:lnTo>
                    <a:lnTo>
                      <a:pt x="1093" y="272"/>
                    </a:lnTo>
                    <a:lnTo>
                      <a:pt x="1093" y="274"/>
                    </a:lnTo>
                    <a:lnTo>
                      <a:pt x="1096" y="274"/>
                    </a:lnTo>
                    <a:lnTo>
                      <a:pt x="1093" y="274"/>
                    </a:lnTo>
                    <a:lnTo>
                      <a:pt x="1091" y="274"/>
                    </a:lnTo>
                    <a:lnTo>
                      <a:pt x="1091" y="277"/>
                    </a:lnTo>
                    <a:lnTo>
                      <a:pt x="1091" y="280"/>
                    </a:lnTo>
                    <a:lnTo>
                      <a:pt x="1093" y="280"/>
                    </a:lnTo>
                    <a:lnTo>
                      <a:pt x="1093" y="282"/>
                    </a:lnTo>
                    <a:lnTo>
                      <a:pt x="1096" y="282"/>
                    </a:lnTo>
                    <a:lnTo>
                      <a:pt x="1098" y="282"/>
                    </a:lnTo>
                    <a:lnTo>
                      <a:pt x="1098" y="285"/>
                    </a:lnTo>
                    <a:lnTo>
                      <a:pt x="1096" y="285"/>
                    </a:lnTo>
                    <a:lnTo>
                      <a:pt x="1093" y="285"/>
                    </a:lnTo>
                    <a:lnTo>
                      <a:pt x="1093" y="282"/>
                    </a:lnTo>
                    <a:lnTo>
                      <a:pt x="1093" y="285"/>
                    </a:lnTo>
                    <a:lnTo>
                      <a:pt x="1096" y="285"/>
                    </a:lnTo>
                    <a:lnTo>
                      <a:pt x="1093" y="285"/>
                    </a:lnTo>
                    <a:lnTo>
                      <a:pt x="1096" y="285"/>
                    </a:lnTo>
                    <a:lnTo>
                      <a:pt x="1096" y="287"/>
                    </a:lnTo>
                    <a:lnTo>
                      <a:pt x="1098" y="287"/>
                    </a:lnTo>
                    <a:lnTo>
                      <a:pt x="1096" y="287"/>
                    </a:lnTo>
                    <a:lnTo>
                      <a:pt x="1096" y="290"/>
                    </a:lnTo>
                    <a:lnTo>
                      <a:pt x="1093" y="290"/>
                    </a:lnTo>
                    <a:lnTo>
                      <a:pt x="1093" y="293"/>
                    </a:lnTo>
                    <a:lnTo>
                      <a:pt x="1096" y="293"/>
                    </a:lnTo>
                    <a:lnTo>
                      <a:pt x="1098" y="293"/>
                    </a:lnTo>
                    <a:lnTo>
                      <a:pt x="1101" y="293"/>
                    </a:lnTo>
                    <a:lnTo>
                      <a:pt x="1101" y="295"/>
                    </a:lnTo>
                    <a:lnTo>
                      <a:pt x="1101" y="298"/>
                    </a:lnTo>
                    <a:lnTo>
                      <a:pt x="1104" y="298"/>
                    </a:lnTo>
                    <a:lnTo>
                      <a:pt x="1106" y="298"/>
                    </a:lnTo>
                    <a:lnTo>
                      <a:pt x="1104" y="298"/>
                    </a:lnTo>
                    <a:lnTo>
                      <a:pt x="1104" y="301"/>
                    </a:lnTo>
                    <a:lnTo>
                      <a:pt x="1106" y="301"/>
                    </a:lnTo>
                    <a:lnTo>
                      <a:pt x="1106" y="303"/>
                    </a:lnTo>
                    <a:lnTo>
                      <a:pt x="1106" y="301"/>
                    </a:lnTo>
                    <a:lnTo>
                      <a:pt x="1106" y="303"/>
                    </a:lnTo>
                    <a:lnTo>
                      <a:pt x="1109" y="303"/>
                    </a:lnTo>
                    <a:lnTo>
                      <a:pt x="1111" y="303"/>
                    </a:lnTo>
                    <a:lnTo>
                      <a:pt x="1111" y="306"/>
                    </a:lnTo>
                    <a:lnTo>
                      <a:pt x="1111" y="303"/>
                    </a:lnTo>
                    <a:lnTo>
                      <a:pt x="1114" y="303"/>
                    </a:lnTo>
                    <a:lnTo>
                      <a:pt x="1114" y="306"/>
                    </a:lnTo>
                    <a:lnTo>
                      <a:pt x="1114" y="303"/>
                    </a:lnTo>
                    <a:lnTo>
                      <a:pt x="1117" y="303"/>
                    </a:lnTo>
                    <a:lnTo>
                      <a:pt x="1117" y="306"/>
                    </a:lnTo>
                    <a:lnTo>
                      <a:pt x="1114" y="306"/>
                    </a:lnTo>
                    <a:lnTo>
                      <a:pt x="1117" y="306"/>
                    </a:lnTo>
                    <a:lnTo>
                      <a:pt x="1119" y="306"/>
                    </a:lnTo>
                    <a:lnTo>
                      <a:pt x="1119" y="308"/>
                    </a:lnTo>
                    <a:lnTo>
                      <a:pt x="1119" y="306"/>
                    </a:lnTo>
                    <a:lnTo>
                      <a:pt x="1122" y="306"/>
                    </a:lnTo>
                    <a:lnTo>
                      <a:pt x="1125" y="306"/>
                    </a:lnTo>
                    <a:lnTo>
                      <a:pt x="1122" y="308"/>
                    </a:lnTo>
                    <a:lnTo>
                      <a:pt x="1122" y="311"/>
                    </a:lnTo>
                    <a:lnTo>
                      <a:pt x="1125" y="311"/>
                    </a:lnTo>
                    <a:lnTo>
                      <a:pt x="1122" y="311"/>
                    </a:lnTo>
                    <a:lnTo>
                      <a:pt x="1125" y="311"/>
                    </a:lnTo>
                    <a:lnTo>
                      <a:pt x="1127" y="311"/>
                    </a:lnTo>
                    <a:lnTo>
                      <a:pt x="1125" y="311"/>
                    </a:lnTo>
                    <a:lnTo>
                      <a:pt x="1127" y="311"/>
                    </a:lnTo>
                    <a:lnTo>
                      <a:pt x="1127" y="314"/>
                    </a:lnTo>
                    <a:lnTo>
                      <a:pt x="1125" y="314"/>
                    </a:lnTo>
                    <a:lnTo>
                      <a:pt x="1125" y="316"/>
                    </a:lnTo>
                    <a:lnTo>
                      <a:pt x="1125" y="314"/>
                    </a:lnTo>
                    <a:lnTo>
                      <a:pt x="1125" y="316"/>
                    </a:lnTo>
                    <a:lnTo>
                      <a:pt x="1122" y="316"/>
                    </a:lnTo>
                    <a:lnTo>
                      <a:pt x="1125" y="316"/>
                    </a:lnTo>
                    <a:lnTo>
                      <a:pt x="1127" y="316"/>
                    </a:lnTo>
                    <a:lnTo>
                      <a:pt x="1127" y="319"/>
                    </a:lnTo>
                    <a:lnTo>
                      <a:pt x="1127" y="316"/>
                    </a:lnTo>
                    <a:lnTo>
                      <a:pt x="1130" y="316"/>
                    </a:lnTo>
                    <a:lnTo>
                      <a:pt x="1127" y="319"/>
                    </a:lnTo>
                    <a:lnTo>
                      <a:pt x="1130" y="319"/>
                    </a:lnTo>
                    <a:lnTo>
                      <a:pt x="1127" y="319"/>
                    </a:lnTo>
                    <a:lnTo>
                      <a:pt x="1127" y="321"/>
                    </a:lnTo>
                    <a:lnTo>
                      <a:pt x="1127" y="324"/>
                    </a:lnTo>
                    <a:lnTo>
                      <a:pt x="1127" y="327"/>
                    </a:lnTo>
                    <a:lnTo>
                      <a:pt x="1125" y="327"/>
                    </a:lnTo>
                    <a:lnTo>
                      <a:pt x="1125" y="329"/>
                    </a:lnTo>
                    <a:lnTo>
                      <a:pt x="1127" y="329"/>
                    </a:lnTo>
                    <a:lnTo>
                      <a:pt x="1125" y="329"/>
                    </a:lnTo>
                    <a:lnTo>
                      <a:pt x="1125" y="332"/>
                    </a:lnTo>
                    <a:lnTo>
                      <a:pt x="1125" y="334"/>
                    </a:lnTo>
                    <a:lnTo>
                      <a:pt x="1122" y="334"/>
                    </a:lnTo>
                    <a:lnTo>
                      <a:pt x="1122" y="337"/>
                    </a:lnTo>
                    <a:lnTo>
                      <a:pt x="1122" y="340"/>
                    </a:lnTo>
                    <a:lnTo>
                      <a:pt x="1122" y="337"/>
                    </a:lnTo>
                    <a:lnTo>
                      <a:pt x="1125" y="337"/>
                    </a:lnTo>
                    <a:lnTo>
                      <a:pt x="1125" y="340"/>
                    </a:lnTo>
                    <a:lnTo>
                      <a:pt x="1122" y="340"/>
                    </a:lnTo>
                    <a:lnTo>
                      <a:pt x="1125" y="340"/>
                    </a:lnTo>
                    <a:lnTo>
                      <a:pt x="1125" y="337"/>
                    </a:lnTo>
                    <a:lnTo>
                      <a:pt x="1127" y="337"/>
                    </a:lnTo>
                    <a:lnTo>
                      <a:pt x="1127" y="340"/>
                    </a:lnTo>
                    <a:lnTo>
                      <a:pt x="1130" y="340"/>
                    </a:lnTo>
                    <a:lnTo>
                      <a:pt x="1130" y="342"/>
                    </a:lnTo>
                    <a:lnTo>
                      <a:pt x="1130" y="340"/>
                    </a:lnTo>
                    <a:lnTo>
                      <a:pt x="1132" y="340"/>
                    </a:lnTo>
                    <a:lnTo>
                      <a:pt x="1132" y="342"/>
                    </a:lnTo>
                    <a:lnTo>
                      <a:pt x="1135" y="342"/>
                    </a:lnTo>
                    <a:lnTo>
                      <a:pt x="1135" y="345"/>
                    </a:lnTo>
                    <a:lnTo>
                      <a:pt x="1135" y="342"/>
                    </a:lnTo>
                    <a:lnTo>
                      <a:pt x="1135" y="345"/>
                    </a:lnTo>
                    <a:lnTo>
                      <a:pt x="1138" y="348"/>
                    </a:lnTo>
                    <a:lnTo>
                      <a:pt x="1135" y="348"/>
                    </a:lnTo>
                    <a:lnTo>
                      <a:pt x="1135" y="350"/>
                    </a:lnTo>
                    <a:lnTo>
                      <a:pt x="1132" y="350"/>
                    </a:lnTo>
                    <a:lnTo>
                      <a:pt x="1132" y="353"/>
                    </a:lnTo>
                    <a:lnTo>
                      <a:pt x="1135" y="353"/>
                    </a:lnTo>
                    <a:lnTo>
                      <a:pt x="1138" y="353"/>
                    </a:lnTo>
                    <a:lnTo>
                      <a:pt x="1140" y="353"/>
                    </a:lnTo>
                    <a:lnTo>
                      <a:pt x="1140" y="350"/>
                    </a:lnTo>
                    <a:lnTo>
                      <a:pt x="1140" y="353"/>
                    </a:lnTo>
                    <a:lnTo>
                      <a:pt x="1143" y="353"/>
                    </a:lnTo>
                    <a:lnTo>
                      <a:pt x="1145" y="353"/>
                    </a:lnTo>
                    <a:lnTo>
                      <a:pt x="1145" y="355"/>
                    </a:lnTo>
                    <a:lnTo>
                      <a:pt x="1143" y="355"/>
                    </a:lnTo>
                    <a:lnTo>
                      <a:pt x="1145" y="355"/>
                    </a:lnTo>
                    <a:lnTo>
                      <a:pt x="1145" y="358"/>
                    </a:lnTo>
                    <a:lnTo>
                      <a:pt x="1143" y="358"/>
                    </a:lnTo>
                    <a:lnTo>
                      <a:pt x="1145" y="358"/>
                    </a:lnTo>
                    <a:lnTo>
                      <a:pt x="1143" y="358"/>
                    </a:lnTo>
                    <a:lnTo>
                      <a:pt x="1143" y="361"/>
                    </a:lnTo>
                    <a:lnTo>
                      <a:pt x="1145" y="361"/>
                    </a:lnTo>
                    <a:lnTo>
                      <a:pt x="1148" y="361"/>
                    </a:lnTo>
                    <a:lnTo>
                      <a:pt x="1151" y="361"/>
                    </a:lnTo>
                    <a:lnTo>
                      <a:pt x="1151" y="363"/>
                    </a:lnTo>
                    <a:lnTo>
                      <a:pt x="1151" y="361"/>
                    </a:lnTo>
                    <a:lnTo>
                      <a:pt x="1151" y="363"/>
                    </a:lnTo>
                    <a:lnTo>
                      <a:pt x="1148" y="363"/>
                    </a:lnTo>
                    <a:lnTo>
                      <a:pt x="1151" y="363"/>
                    </a:lnTo>
                    <a:lnTo>
                      <a:pt x="1151" y="366"/>
                    </a:lnTo>
                    <a:lnTo>
                      <a:pt x="1151" y="368"/>
                    </a:lnTo>
                    <a:lnTo>
                      <a:pt x="1153" y="368"/>
                    </a:lnTo>
                    <a:lnTo>
                      <a:pt x="1151" y="368"/>
                    </a:lnTo>
                    <a:lnTo>
                      <a:pt x="1153" y="368"/>
                    </a:lnTo>
                    <a:lnTo>
                      <a:pt x="1151" y="368"/>
                    </a:lnTo>
                    <a:lnTo>
                      <a:pt x="1151" y="371"/>
                    </a:lnTo>
                    <a:lnTo>
                      <a:pt x="1151" y="368"/>
                    </a:lnTo>
                    <a:lnTo>
                      <a:pt x="1151" y="371"/>
                    </a:lnTo>
                    <a:lnTo>
                      <a:pt x="1151" y="374"/>
                    </a:lnTo>
                    <a:lnTo>
                      <a:pt x="1148" y="374"/>
                    </a:lnTo>
                    <a:lnTo>
                      <a:pt x="1145" y="374"/>
                    </a:lnTo>
                    <a:lnTo>
                      <a:pt x="1148" y="374"/>
                    </a:lnTo>
                    <a:lnTo>
                      <a:pt x="1145" y="374"/>
                    </a:lnTo>
                    <a:lnTo>
                      <a:pt x="1143" y="374"/>
                    </a:lnTo>
                    <a:lnTo>
                      <a:pt x="1145" y="374"/>
                    </a:lnTo>
                    <a:lnTo>
                      <a:pt x="1143" y="374"/>
                    </a:lnTo>
                    <a:lnTo>
                      <a:pt x="1143" y="376"/>
                    </a:lnTo>
                    <a:lnTo>
                      <a:pt x="1143" y="379"/>
                    </a:lnTo>
                    <a:lnTo>
                      <a:pt x="1143" y="382"/>
                    </a:lnTo>
                    <a:lnTo>
                      <a:pt x="1145" y="382"/>
                    </a:lnTo>
                    <a:lnTo>
                      <a:pt x="1145" y="384"/>
                    </a:lnTo>
                    <a:lnTo>
                      <a:pt x="1143" y="384"/>
                    </a:lnTo>
                    <a:lnTo>
                      <a:pt x="1143" y="387"/>
                    </a:lnTo>
                    <a:lnTo>
                      <a:pt x="1140" y="387"/>
                    </a:lnTo>
                    <a:lnTo>
                      <a:pt x="1140" y="389"/>
                    </a:lnTo>
                    <a:lnTo>
                      <a:pt x="1140" y="392"/>
                    </a:lnTo>
                    <a:lnTo>
                      <a:pt x="1138" y="392"/>
                    </a:lnTo>
                    <a:lnTo>
                      <a:pt x="1138" y="395"/>
                    </a:lnTo>
                    <a:lnTo>
                      <a:pt x="1135" y="395"/>
                    </a:lnTo>
                    <a:lnTo>
                      <a:pt x="1135" y="397"/>
                    </a:lnTo>
                    <a:lnTo>
                      <a:pt x="1135" y="400"/>
                    </a:lnTo>
                    <a:lnTo>
                      <a:pt x="1138" y="402"/>
                    </a:lnTo>
                    <a:lnTo>
                      <a:pt x="1138" y="405"/>
                    </a:lnTo>
                    <a:lnTo>
                      <a:pt x="1140" y="405"/>
                    </a:lnTo>
                    <a:lnTo>
                      <a:pt x="1140" y="408"/>
                    </a:lnTo>
                    <a:lnTo>
                      <a:pt x="1143" y="408"/>
                    </a:lnTo>
                    <a:lnTo>
                      <a:pt x="1143" y="405"/>
                    </a:lnTo>
                    <a:lnTo>
                      <a:pt x="1145" y="405"/>
                    </a:lnTo>
                    <a:lnTo>
                      <a:pt x="1148" y="405"/>
                    </a:lnTo>
                    <a:lnTo>
                      <a:pt x="1148" y="408"/>
                    </a:lnTo>
                    <a:lnTo>
                      <a:pt x="1151" y="410"/>
                    </a:lnTo>
                    <a:lnTo>
                      <a:pt x="1153" y="410"/>
                    </a:lnTo>
                    <a:lnTo>
                      <a:pt x="1156" y="410"/>
                    </a:lnTo>
                    <a:lnTo>
                      <a:pt x="1158" y="410"/>
                    </a:lnTo>
                    <a:lnTo>
                      <a:pt x="1158" y="413"/>
                    </a:lnTo>
                    <a:lnTo>
                      <a:pt x="1158" y="415"/>
                    </a:lnTo>
                    <a:lnTo>
                      <a:pt x="1161" y="415"/>
                    </a:lnTo>
                    <a:lnTo>
                      <a:pt x="1164" y="415"/>
                    </a:lnTo>
                    <a:lnTo>
                      <a:pt x="1166" y="415"/>
                    </a:lnTo>
                    <a:lnTo>
                      <a:pt x="1166" y="418"/>
                    </a:lnTo>
                    <a:lnTo>
                      <a:pt x="1169" y="418"/>
                    </a:lnTo>
                    <a:lnTo>
                      <a:pt x="1169" y="421"/>
                    </a:lnTo>
                    <a:lnTo>
                      <a:pt x="1171" y="421"/>
                    </a:lnTo>
                    <a:lnTo>
                      <a:pt x="1171" y="418"/>
                    </a:lnTo>
                    <a:lnTo>
                      <a:pt x="1169" y="418"/>
                    </a:lnTo>
                    <a:lnTo>
                      <a:pt x="1169" y="415"/>
                    </a:lnTo>
                    <a:lnTo>
                      <a:pt x="1171" y="413"/>
                    </a:lnTo>
                    <a:lnTo>
                      <a:pt x="1174" y="413"/>
                    </a:lnTo>
                    <a:lnTo>
                      <a:pt x="1177" y="413"/>
                    </a:lnTo>
                    <a:lnTo>
                      <a:pt x="1174" y="413"/>
                    </a:lnTo>
                    <a:lnTo>
                      <a:pt x="1177" y="413"/>
                    </a:lnTo>
                    <a:lnTo>
                      <a:pt x="1177" y="410"/>
                    </a:lnTo>
                    <a:lnTo>
                      <a:pt x="1179" y="410"/>
                    </a:lnTo>
                    <a:lnTo>
                      <a:pt x="1182" y="410"/>
                    </a:lnTo>
                    <a:lnTo>
                      <a:pt x="1179" y="410"/>
                    </a:lnTo>
                    <a:lnTo>
                      <a:pt x="1182" y="410"/>
                    </a:lnTo>
                    <a:lnTo>
                      <a:pt x="1185" y="413"/>
                    </a:lnTo>
                    <a:lnTo>
                      <a:pt x="1185" y="410"/>
                    </a:lnTo>
                    <a:lnTo>
                      <a:pt x="1182" y="410"/>
                    </a:lnTo>
                    <a:lnTo>
                      <a:pt x="1185" y="410"/>
                    </a:lnTo>
                    <a:lnTo>
                      <a:pt x="1187" y="410"/>
                    </a:lnTo>
                    <a:lnTo>
                      <a:pt x="1187" y="413"/>
                    </a:lnTo>
                    <a:lnTo>
                      <a:pt x="1190" y="413"/>
                    </a:lnTo>
                    <a:lnTo>
                      <a:pt x="1190" y="410"/>
                    </a:lnTo>
                    <a:lnTo>
                      <a:pt x="1192" y="410"/>
                    </a:lnTo>
                    <a:lnTo>
                      <a:pt x="1195" y="410"/>
                    </a:lnTo>
                    <a:lnTo>
                      <a:pt x="1192" y="410"/>
                    </a:lnTo>
                    <a:lnTo>
                      <a:pt x="1195" y="410"/>
                    </a:lnTo>
                    <a:lnTo>
                      <a:pt x="1195" y="408"/>
                    </a:lnTo>
                    <a:lnTo>
                      <a:pt x="1198" y="408"/>
                    </a:lnTo>
                    <a:lnTo>
                      <a:pt x="1200" y="408"/>
                    </a:lnTo>
                    <a:lnTo>
                      <a:pt x="1200" y="405"/>
                    </a:lnTo>
                    <a:lnTo>
                      <a:pt x="1203" y="405"/>
                    </a:lnTo>
                    <a:lnTo>
                      <a:pt x="1203" y="408"/>
                    </a:lnTo>
                    <a:lnTo>
                      <a:pt x="1205" y="408"/>
                    </a:lnTo>
                    <a:lnTo>
                      <a:pt x="1205" y="410"/>
                    </a:lnTo>
                    <a:lnTo>
                      <a:pt x="1205" y="413"/>
                    </a:lnTo>
                    <a:lnTo>
                      <a:pt x="1205" y="415"/>
                    </a:lnTo>
                    <a:lnTo>
                      <a:pt x="1205" y="418"/>
                    </a:lnTo>
                    <a:lnTo>
                      <a:pt x="1205" y="421"/>
                    </a:lnTo>
                    <a:lnTo>
                      <a:pt x="1203" y="421"/>
                    </a:lnTo>
                    <a:lnTo>
                      <a:pt x="1200" y="421"/>
                    </a:lnTo>
                    <a:lnTo>
                      <a:pt x="1198" y="421"/>
                    </a:lnTo>
                    <a:lnTo>
                      <a:pt x="1198" y="423"/>
                    </a:lnTo>
                    <a:lnTo>
                      <a:pt x="1200" y="423"/>
                    </a:lnTo>
                    <a:lnTo>
                      <a:pt x="1198" y="423"/>
                    </a:lnTo>
                    <a:lnTo>
                      <a:pt x="1200" y="423"/>
                    </a:lnTo>
                    <a:lnTo>
                      <a:pt x="1198" y="423"/>
                    </a:lnTo>
                    <a:lnTo>
                      <a:pt x="1195" y="423"/>
                    </a:lnTo>
                    <a:lnTo>
                      <a:pt x="1192" y="423"/>
                    </a:lnTo>
                    <a:lnTo>
                      <a:pt x="1190" y="421"/>
                    </a:lnTo>
                    <a:lnTo>
                      <a:pt x="1192" y="421"/>
                    </a:lnTo>
                    <a:lnTo>
                      <a:pt x="1190" y="421"/>
                    </a:lnTo>
                    <a:lnTo>
                      <a:pt x="1190" y="418"/>
                    </a:lnTo>
                    <a:lnTo>
                      <a:pt x="1190" y="421"/>
                    </a:lnTo>
                    <a:lnTo>
                      <a:pt x="1190" y="418"/>
                    </a:lnTo>
                    <a:lnTo>
                      <a:pt x="1187" y="418"/>
                    </a:lnTo>
                    <a:lnTo>
                      <a:pt x="1187" y="421"/>
                    </a:lnTo>
                    <a:lnTo>
                      <a:pt x="1190" y="421"/>
                    </a:lnTo>
                    <a:lnTo>
                      <a:pt x="1187" y="421"/>
                    </a:lnTo>
                    <a:lnTo>
                      <a:pt x="1185" y="421"/>
                    </a:lnTo>
                    <a:lnTo>
                      <a:pt x="1182" y="421"/>
                    </a:lnTo>
                    <a:lnTo>
                      <a:pt x="1182" y="418"/>
                    </a:lnTo>
                    <a:lnTo>
                      <a:pt x="1179" y="418"/>
                    </a:lnTo>
                    <a:lnTo>
                      <a:pt x="1182" y="418"/>
                    </a:lnTo>
                    <a:lnTo>
                      <a:pt x="1179" y="418"/>
                    </a:lnTo>
                    <a:lnTo>
                      <a:pt x="1177" y="418"/>
                    </a:lnTo>
                    <a:lnTo>
                      <a:pt x="1174" y="418"/>
                    </a:lnTo>
                    <a:lnTo>
                      <a:pt x="1174" y="421"/>
                    </a:lnTo>
                    <a:lnTo>
                      <a:pt x="1174" y="418"/>
                    </a:lnTo>
                    <a:lnTo>
                      <a:pt x="1171" y="418"/>
                    </a:lnTo>
                    <a:lnTo>
                      <a:pt x="1171" y="421"/>
                    </a:lnTo>
                    <a:lnTo>
                      <a:pt x="1171" y="423"/>
                    </a:lnTo>
                    <a:lnTo>
                      <a:pt x="1171" y="426"/>
                    </a:lnTo>
                    <a:lnTo>
                      <a:pt x="1169" y="426"/>
                    </a:lnTo>
                    <a:lnTo>
                      <a:pt x="1171" y="426"/>
                    </a:lnTo>
                    <a:lnTo>
                      <a:pt x="1171" y="429"/>
                    </a:lnTo>
                    <a:lnTo>
                      <a:pt x="1171" y="426"/>
                    </a:lnTo>
                    <a:lnTo>
                      <a:pt x="1171" y="429"/>
                    </a:lnTo>
                    <a:lnTo>
                      <a:pt x="1174" y="429"/>
                    </a:lnTo>
                    <a:lnTo>
                      <a:pt x="1174" y="431"/>
                    </a:lnTo>
                    <a:lnTo>
                      <a:pt x="1174" y="429"/>
                    </a:lnTo>
                    <a:lnTo>
                      <a:pt x="1174" y="431"/>
                    </a:lnTo>
                    <a:lnTo>
                      <a:pt x="1174" y="434"/>
                    </a:lnTo>
                    <a:lnTo>
                      <a:pt x="1171" y="434"/>
                    </a:lnTo>
                    <a:lnTo>
                      <a:pt x="1169" y="434"/>
                    </a:lnTo>
                    <a:lnTo>
                      <a:pt x="1166" y="434"/>
                    </a:lnTo>
                    <a:lnTo>
                      <a:pt x="1166" y="431"/>
                    </a:lnTo>
                    <a:lnTo>
                      <a:pt x="1166" y="434"/>
                    </a:lnTo>
                    <a:lnTo>
                      <a:pt x="1166" y="431"/>
                    </a:lnTo>
                    <a:lnTo>
                      <a:pt x="1166" y="434"/>
                    </a:lnTo>
                    <a:lnTo>
                      <a:pt x="1164" y="434"/>
                    </a:lnTo>
                    <a:lnTo>
                      <a:pt x="1164" y="431"/>
                    </a:lnTo>
                    <a:lnTo>
                      <a:pt x="1166" y="431"/>
                    </a:lnTo>
                    <a:lnTo>
                      <a:pt x="1164" y="431"/>
                    </a:lnTo>
                    <a:lnTo>
                      <a:pt x="1161" y="431"/>
                    </a:lnTo>
                    <a:lnTo>
                      <a:pt x="1158" y="431"/>
                    </a:lnTo>
                    <a:lnTo>
                      <a:pt x="1158" y="429"/>
                    </a:lnTo>
                    <a:lnTo>
                      <a:pt x="1158" y="431"/>
                    </a:lnTo>
                    <a:lnTo>
                      <a:pt x="1158" y="429"/>
                    </a:lnTo>
                    <a:lnTo>
                      <a:pt x="1158" y="431"/>
                    </a:lnTo>
                    <a:lnTo>
                      <a:pt x="1158" y="429"/>
                    </a:lnTo>
                    <a:lnTo>
                      <a:pt x="1156" y="429"/>
                    </a:lnTo>
                    <a:lnTo>
                      <a:pt x="1153" y="429"/>
                    </a:lnTo>
                    <a:lnTo>
                      <a:pt x="1151" y="429"/>
                    </a:lnTo>
                    <a:lnTo>
                      <a:pt x="1151" y="426"/>
                    </a:lnTo>
                    <a:lnTo>
                      <a:pt x="1148" y="426"/>
                    </a:lnTo>
                    <a:lnTo>
                      <a:pt x="1145" y="426"/>
                    </a:lnTo>
                    <a:lnTo>
                      <a:pt x="1143" y="426"/>
                    </a:lnTo>
                    <a:lnTo>
                      <a:pt x="1143" y="423"/>
                    </a:lnTo>
                    <a:lnTo>
                      <a:pt x="1143" y="421"/>
                    </a:lnTo>
                    <a:lnTo>
                      <a:pt x="1140" y="421"/>
                    </a:lnTo>
                    <a:lnTo>
                      <a:pt x="1140" y="423"/>
                    </a:lnTo>
                    <a:lnTo>
                      <a:pt x="1138" y="423"/>
                    </a:lnTo>
                    <a:lnTo>
                      <a:pt x="1135" y="423"/>
                    </a:lnTo>
                    <a:lnTo>
                      <a:pt x="1135" y="426"/>
                    </a:lnTo>
                    <a:lnTo>
                      <a:pt x="1132" y="426"/>
                    </a:lnTo>
                    <a:lnTo>
                      <a:pt x="1130" y="426"/>
                    </a:lnTo>
                    <a:lnTo>
                      <a:pt x="1130" y="429"/>
                    </a:lnTo>
                    <a:lnTo>
                      <a:pt x="1127" y="429"/>
                    </a:lnTo>
                    <a:lnTo>
                      <a:pt x="1127" y="431"/>
                    </a:lnTo>
                    <a:lnTo>
                      <a:pt x="1125" y="431"/>
                    </a:lnTo>
                    <a:lnTo>
                      <a:pt x="1125" y="434"/>
                    </a:lnTo>
                    <a:lnTo>
                      <a:pt x="1125" y="436"/>
                    </a:lnTo>
                    <a:lnTo>
                      <a:pt x="1122" y="436"/>
                    </a:lnTo>
                    <a:lnTo>
                      <a:pt x="1122" y="439"/>
                    </a:lnTo>
                    <a:lnTo>
                      <a:pt x="1125" y="439"/>
                    </a:lnTo>
                    <a:lnTo>
                      <a:pt x="1125" y="442"/>
                    </a:lnTo>
                    <a:lnTo>
                      <a:pt x="1125" y="439"/>
                    </a:lnTo>
                    <a:lnTo>
                      <a:pt x="1125" y="442"/>
                    </a:lnTo>
                    <a:lnTo>
                      <a:pt x="1127" y="442"/>
                    </a:lnTo>
                    <a:lnTo>
                      <a:pt x="1127" y="444"/>
                    </a:lnTo>
                    <a:lnTo>
                      <a:pt x="1130" y="444"/>
                    </a:lnTo>
                    <a:lnTo>
                      <a:pt x="1130" y="447"/>
                    </a:lnTo>
                    <a:lnTo>
                      <a:pt x="1132" y="447"/>
                    </a:lnTo>
                    <a:lnTo>
                      <a:pt x="1130" y="447"/>
                    </a:lnTo>
                    <a:lnTo>
                      <a:pt x="1132" y="447"/>
                    </a:lnTo>
                    <a:lnTo>
                      <a:pt x="1132" y="449"/>
                    </a:lnTo>
                    <a:lnTo>
                      <a:pt x="1132" y="452"/>
                    </a:lnTo>
                    <a:lnTo>
                      <a:pt x="1130" y="452"/>
                    </a:lnTo>
                    <a:lnTo>
                      <a:pt x="1130" y="455"/>
                    </a:lnTo>
                    <a:lnTo>
                      <a:pt x="1132" y="455"/>
                    </a:lnTo>
                    <a:lnTo>
                      <a:pt x="1130" y="455"/>
                    </a:lnTo>
                    <a:lnTo>
                      <a:pt x="1132" y="457"/>
                    </a:lnTo>
                    <a:lnTo>
                      <a:pt x="1130" y="457"/>
                    </a:lnTo>
                    <a:lnTo>
                      <a:pt x="1132" y="457"/>
                    </a:lnTo>
                    <a:lnTo>
                      <a:pt x="1132" y="460"/>
                    </a:lnTo>
                    <a:lnTo>
                      <a:pt x="1132" y="462"/>
                    </a:lnTo>
                    <a:lnTo>
                      <a:pt x="1135" y="462"/>
                    </a:lnTo>
                    <a:lnTo>
                      <a:pt x="1132" y="462"/>
                    </a:lnTo>
                    <a:lnTo>
                      <a:pt x="1135" y="462"/>
                    </a:lnTo>
                    <a:lnTo>
                      <a:pt x="1132" y="462"/>
                    </a:lnTo>
                    <a:lnTo>
                      <a:pt x="1135" y="462"/>
                    </a:lnTo>
                    <a:lnTo>
                      <a:pt x="1132" y="462"/>
                    </a:lnTo>
                    <a:lnTo>
                      <a:pt x="1135" y="462"/>
                    </a:lnTo>
                    <a:lnTo>
                      <a:pt x="1132" y="462"/>
                    </a:lnTo>
                    <a:lnTo>
                      <a:pt x="1135" y="462"/>
                    </a:lnTo>
                    <a:lnTo>
                      <a:pt x="1135" y="465"/>
                    </a:lnTo>
                    <a:lnTo>
                      <a:pt x="1135" y="462"/>
                    </a:lnTo>
                    <a:lnTo>
                      <a:pt x="1138" y="462"/>
                    </a:lnTo>
                    <a:lnTo>
                      <a:pt x="1138" y="465"/>
                    </a:lnTo>
                    <a:lnTo>
                      <a:pt x="1138" y="468"/>
                    </a:lnTo>
                    <a:lnTo>
                      <a:pt x="1140" y="468"/>
                    </a:lnTo>
                    <a:lnTo>
                      <a:pt x="1138" y="468"/>
                    </a:lnTo>
                    <a:lnTo>
                      <a:pt x="1140" y="468"/>
                    </a:lnTo>
                    <a:lnTo>
                      <a:pt x="1138" y="468"/>
                    </a:lnTo>
                    <a:lnTo>
                      <a:pt x="1140" y="468"/>
                    </a:lnTo>
                    <a:lnTo>
                      <a:pt x="1138" y="468"/>
                    </a:lnTo>
                    <a:lnTo>
                      <a:pt x="1138" y="470"/>
                    </a:lnTo>
                    <a:lnTo>
                      <a:pt x="1140" y="470"/>
                    </a:lnTo>
                    <a:lnTo>
                      <a:pt x="1140" y="473"/>
                    </a:lnTo>
                    <a:lnTo>
                      <a:pt x="1143" y="473"/>
                    </a:lnTo>
                    <a:lnTo>
                      <a:pt x="1143" y="476"/>
                    </a:lnTo>
                    <a:lnTo>
                      <a:pt x="1145" y="476"/>
                    </a:lnTo>
                    <a:lnTo>
                      <a:pt x="1145" y="478"/>
                    </a:lnTo>
                    <a:lnTo>
                      <a:pt x="1145" y="476"/>
                    </a:lnTo>
                    <a:lnTo>
                      <a:pt x="1145" y="478"/>
                    </a:lnTo>
                    <a:lnTo>
                      <a:pt x="1148" y="476"/>
                    </a:lnTo>
                    <a:lnTo>
                      <a:pt x="1148" y="478"/>
                    </a:lnTo>
                    <a:lnTo>
                      <a:pt x="1148" y="481"/>
                    </a:lnTo>
                    <a:lnTo>
                      <a:pt x="1148" y="478"/>
                    </a:lnTo>
                    <a:lnTo>
                      <a:pt x="1148" y="481"/>
                    </a:lnTo>
                    <a:lnTo>
                      <a:pt x="1148" y="483"/>
                    </a:lnTo>
                    <a:lnTo>
                      <a:pt x="1151" y="483"/>
                    </a:lnTo>
                    <a:lnTo>
                      <a:pt x="1151" y="486"/>
                    </a:lnTo>
                    <a:lnTo>
                      <a:pt x="1153" y="486"/>
                    </a:lnTo>
                    <a:lnTo>
                      <a:pt x="1151" y="486"/>
                    </a:lnTo>
                    <a:lnTo>
                      <a:pt x="1153" y="486"/>
                    </a:lnTo>
                    <a:lnTo>
                      <a:pt x="1151" y="486"/>
                    </a:lnTo>
                    <a:lnTo>
                      <a:pt x="1151" y="489"/>
                    </a:lnTo>
                    <a:lnTo>
                      <a:pt x="1153" y="489"/>
                    </a:lnTo>
                    <a:lnTo>
                      <a:pt x="1153" y="491"/>
                    </a:lnTo>
                    <a:lnTo>
                      <a:pt x="1156" y="491"/>
                    </a:lnTo>
                    <a:lnTo>
                      <a:pt x="1153" y="491"/>
                    </a:lnTo>
                    <a:lnTo>
                      <a:pt x="1156" y="491"/>
                    </a:lnTo>
                    <a:lnTo>
                      <a:pt x="1153" y="491"/>
                    </a:lnTo>
                    <a:lnTo>
                      <a:pt x="1153" y="494"/>
                    </a:lnTo>
                    <a:lnTo>
                      <a:pt x="1156" y="494"/>
                    </a:lnTo>
                    <a:lnTo>
                      <a:pt x="1153" y="494"/>
                    </a:lnTo>
                    <a:lnTo>
                      <a:pt x="1153" y="496"/>
                    </a:lnTo>
                    <a:lnTo>
                      <a:pt x="1153" y="499"/>
                    </a:lnTo>
                    <a:lnTo>
                      <a:pt x="1156" y="499"/>
                    </a:lnTo>
                    <a:lnTo>
                      <a:pt x="1153" y="499"/>
                    </a:lnTo>
                    <a:lnTo>
                      <a:pt x="1156" y="499"/>
                    </a:lnTo>
                    <a:lnTo>
                      <a:pt x="1158" y="499"/>
                    </a:lnTo>
                    <a:lnTo>
                      <a:pt x="1158" y="502"/>
                    </a:lnTo>
                    <a:lnTo>
                      <a:pt x="1161" y="502"/>
                    </a:lnTo>
                    <a:lnTo>
                      <a:pt x="1161" y="504"/>
                    </a:lnTo>
                    <a:lnTo>
                      <a:pt x="1158" y="504"/>
                    </a:lnTo>
                    <a:lnTo>
                      <a:pt x="1161" y="504"/>
                    </a:lnTo>
                    <a:lnTo>
                      <a:pt x="1158" y="504"/>
                    </a:lnTo>
                    <a:lnTo>
                      <a:pt x="1158" y="507"/>
                    </a:lnTo>
                    <a:lnTo>
                      <a:pt x="1158" y="509"/>
                    </a:lnTo>
                    <a:lnTo>
                      <a:pt x="1161" y="509"/>
                    </a:lnTo>
                    <a:lnTo>
                      <a:pt x="1164" y="509"/>
                    </a:lnTo>
                    <a:lnTo>
                      <a:pt x="1164" y="512"/>
                    </a:lnTo>
                    <a:lnTo>
                      <a:pt x="1161" y="512"/>
                    </a:lnTo>
                    <a:lnTo>
                      <a:pt x="1158" y="512"/>
                    </a:lnTo>
                    <a:lnTo>
                      <a:pt x="1161" y="515"/>
                    </a:lnTo>
                    <a:lnTo>
                      <a:pt x="1158" y="515"/>
                    </a:lnTo>
                    <a:lnTo>
                      <a:pt x="1158" y="517"/>
                    </a:lnTo>
                    <a:lnTo>
                      <a:pt x="1161" y="517"/>
                    </a:lnTo>
                    <a:lnTo>
                      <a:pt x="1161" y="520"/>
                    </a:lnTo>
                    <a:lnTo>
                      <a:pt x="1161" y="523"/>
                    </a:lnTo>
                    <a:lnTo>
                      <a:pt x="1161" y="525"/>
                    </a:lnTo>
                    <a:lnTo>
                      <a:pt x="1161" y="528"/>
                    </a:lnTo>
                    <a:lnTo>
                      <a:pt x="1161" y="525"/>
                    </a:lnTo>
                    <a:lnTo>
                      <a:pt x="1164" y="525"/>
                    </a:lnTo>
                    <a:lnTo>
                      <a:pt x="1164" y="528"/>
                    </a:lnTo>
                    <a:lnTo>
                      <a:pt x="1161" y="528"/>
                    </a:lnTo>
                    <a:lnTo>
                      <a:pt x="1164" y="530"/>
                    </a:lnTo>
                    <a:lnTo>
                      <a:pt x="1164" y="533"/>
                    </a:lnTo>
                    <a:lnTo>
                      <a:pt x="1161" y="533"/>
                    </a:lnTo>
                    <a:lnTo>
                      <a:pt x="1164" y="533"/>
                    </a:lnTo>
                    <a:lnTo>
                      <a:pt x="1161" y="533"/>
                    </a:lnTo>
                    <a:lnTo>
                      <a:pt x="1161" y="536"/>
                    </a:lnTo>
                    <a:lnTo>
                      <a:pt x="1164" y="536"/>
                    </a:lnTo>
                    <a:lnTo>
                      <a:pt x="1164" y="538"/>
                    </a:lnTo>
                    <a:lnTo>
                      <a:pt x="1161" y="538"/>
                    </a:lnTo>
                    <a:lnTo>
                      <a:pt x="1164" y="538"/>
                    </a:lnTo>
                    <a:lnTo>
                      <a:pt x="1164" y="541"/>
                    </a:lnTo>
                    <a:lnTo>
                      <a:pt x="1166" y="541"/>
                    </a:lnTo>
                    <a:lnTo>
                      <a:pt x="1166" y="543"/>
                    </a:lnTo>
                    <a:lnTo>
                      <a:pt x="1164" y="541"/>
                    </a:lnTo>
                    <a:lnTo>
                      <a:pt x="1166" y="543"/>
                    </a:lnTo>
                    <a:lnTo>
                      <a:pt x="1164" y="543"/>
                    </a:lnTo>
                    <a:lnTo>
                      <a:pt x="1164" y="541"/>
                    </a:lnTo>
                    <a:lnTo>
                      <a:pt x="1164" y="543"/>
                    </a:lnTo>
                    <a:lnTo>
                      <a:pt x="1164" y="546"/>
                    </a:lnTo>
                    <a:lnTo>
                      <a:pt x="1161" y="546"/>
                    </a:lnTo>
                    <a:lnTo>
                      <a:pt x="1161" y="549"/>
                    </a:lnTo>
                    <a:lnTo>
                      <a:pt x="1158" y="549"/>
                    </a:lnTo>
                    <a:lnTo>
                      <a:pt x="1158" y="551"/>
                    </a:lnTo>
                    <a:lnTo>
                      <a:pt x="1161" y="551"/>
                    </a:lnTo>
                    <a:lnTo>
                      <a:pt x="1158" y="551"/>
                    </a:lnTo>
                    <a:lnTo>
                      <a:pt x="1158" y="554"/>
                    </a:lnTo>
                    <a:lnTo>
                      <a:pt x="1161" y="554"/>
                    </a:lnTo>
                    <a:lnTo>
                      <a:pt x="1161" y="557"/>
                    </a:lnTo>
                    <a:lnTo>
                      <a:pt x="1158" y="557"/>
                    </a:lnTo>
                    <a:lnTo>
                      <a:pt x="1161" y="557"/>
                    </a:lnTo>
                    <a:lnTo>
                      <a:pt x="1164" y="557"/>
                    </a:lnTo>
                    <a:lnTo>
                      <a:pt x="1164" y="559"/>
                    </a:lnTo>
                    <a:lnTo>
                      <a:pt x="1164" y="562"/>
                    </a:lnTo>
                    <a:lnTo>
                      <a:pt x="1164" y="564"/>
                    </a:lnTo>
                    <a:lnTo>
                      <a:pt x="1164" y="567"/>
                    </a:lnTo>
                    <a:lnTo>
                      <a:pt x="1164" y="570"/>
                    </a:lnTo>
                    <a:lnTo>
                      <a:pt x="1164" y="572"/>
                    </a:lnTo>
                    <a:lnTo>
                      <a:pt x="1166" y="572"/>
                    </a:lnTo>
                    <a:lnTo>
                      <a:pt x="1164" y="572"/>
                    </a:lnTo>
                    <a:lnTo>
                      <a:pt x="1166" y="572"/>
                    </a:lnTo>
                    <a:lnTo>
                      <a:pt x="1166" y="575"/>
                    </a:lnTo>
                    <a:lnTo>
                      <a:pt x="1166" y="572"/>
                    </a:lnTo>
                    <a:lnTo>
                      <a:pt x="1169" y="572"/>
                    </a:lnTo>
                    <a:lnTo>
                      <a:pt x="1166" y="572"/>
                    </a:lnTo>
                    <a:lnTo>
                      <a:pt x="1166" y="575"/>
                    </a:lnTo>
                    <a:lnTo>
                      <a:pt x="1166" y="577"/>
                    </a:lnTo>
                    <a:lnTo>
                      <a:pt x="1164" y="577"/>
                    </a:lnTo>
                    <a:lnTo>
                      <a:pt x="1164" y="580"/>
                    </a:lnTo>
                    <a:lnTo>
                      <a:pt x="1164" y="577"/>
                    </a:lnTo>
                    <a:lnTo>
                      <a:pt x="1164" y="580"/>
                    </a:lnTo>
                    <a:lnTo>
                      <a:pt x="1161" y="580"/>
                    </a:lnTo>
                    <a:lnTo>
                      <a:pt x="1161" y="583"/>
                    </a:lnTo>
                    <a:lnTo>
                      <a:pt x="1158" y="583"/>
                    </a:lnTo>
                    <a:lnTo>
                      <a:pt x="1158" y="585"/>
                    </a:lnTo>
                    <a:lnTo>
                      <a:pt x="1158" y="588"/>
                    </a:lnTo>
                    <a:lnTo>
                      <a:pt x="1161" y="588"/>
                    </a:lnTo>
                    <a:lnTo>
                      <a:pt x="1161" y="590"/>
                    </a:lnTo>
                    <a:lnTo>
                      <a:pt x="1164" y="590"/>
                    </a:lnTo>
                    <a:lnTo>
                      <a:pt x="1166" y="590"/>
                    </a:lnTo>
                    <a:lnTo>
                      <a:pt x="1169" y="590"/>
                    </a:lnTo>
                    <a:lnTo>
                      <a:pt x="1171" y="590"/>
                    </a:lnTo>
                    <a:lnTo>
                      <a:pt x="1174" y="590"/>
                    </a:lnTo>
                    <a:lnTo>
                      <a:pt x="1174" y="588"/>
                    </a:lnTo>
                    <a:lnTo>
                      <a:pt x="1177" y="588"/>
                    </a:lnTo>
                    <a:lnTo>
                      <a:pt x="1179" y="588"/>
                    </a:lnTo>
                    <a:lnTo>
                      <a:pt x="1179" y="585"/>
                    </a:lnTo>
                    <a:lnTo>
                      <a:pt x="1182" y="585"/>
                    </a:lnTo>
                    <a:lnTo>
                      <a:pt x="1185" y="585"/>
                    </a:lnTo>
                    <a:lnTo>
                      <a:pt x="1185" y="588"/>
                    </a:lnTo>
                    <a:lnTo>
                      <a:pt x="1185" y="585"/>
                    </a:lnTo>
                    <a:lnTo>
                      <a:pt x="1185" y="588"/>
                    </a:lnTo>
                    <a:lnTo>
                      <a:pt x="1187" y="588"/>
                    </a:lnTo>
                    <a:lnTo>
                      <a:pt x="1187" y="590"/>
                    </a:lnTo>
                    <a:lnTo>
                      <a:pt x="1190" y="590"/>
                    </a:lnTo>
                    <a:lnTo>
                      <a:pt x="1190" y="588"/>
                    </a:lnTo>
                    <a:lnTo>
                      <a:pt x="1190" y="590"/>
                    </a:lnTo>
                    <a:lnTo>
                      <a:pt x="1190" y="588"/>
                    </a:lnTo>
                    <a:lnTo>
                      <a:pt x="1192" y="588"/>
                    </a:lnTo>
                    <a:lnTo>
                      <a:pt x="1192" y="590"/>
                    </a:lnTo>
                    <a:lnTo>
                      <a:pt x="1195" y="590"/>
                    </a:lnTo>
                    <a:lnTo>
                      <a:pt x="1195" y="593"/>
                    </a:lnTo>
                    <a:lnTo>
                      <a:pt x="1192" y="593"/>
                    </a:lnTo>
                    <a:lnTo>
                      <a:pt x="1192" y="596"/>
                    </a:lnTo>
                    <a:lnTo>
                      <a:pt x="1192" y="598"/>
                    </a:lnTo>
                    <a:lnTo>
                      <a:pt x="1192" y="601"/>
                    </a:lnTo>
                    <a:lnTo>
                      <a:pt x="1190" y="601"/>
                    </a:lnTo>
                    <a:lnTo>
                      <a:pt x="1190" y="604"/>
                    </a:lnTo>
                    <a:lnTo>
                      <a:pt x="1192" y="604"/>
                    </a:lnTo>
                    <a:lnTo>
                      <a:pt x="1192" y="601"/>
                    </a:lnTo>
                    <a:lnTo>
                      <a:pt x="1192" y="604"/>
                    </a:lnTo>
                    <a:lnTo>
                      <a:pt x="1195" y="604"/>
                    </a:lnTo>
                    <a:lnTo>
                      <a:pt x="1195" y="606"/>
                    </a:lnTo>
                    <a:lnTo>
                      <a:pt x="1195" y="604"/>
                    </a:lnTo>
                    <a:lnTo>
                      <a:pt x="1198" y="604"/>
                    </a:lnTo>
                    <a:lnTo>
                      <a:pt x="1200" y="604"/>
                    </a:lnTo>
                    <a:lnTo>
                      <a:pt x="1203" y="604"/>
                    </a:lnTo>
                    <a:lnTo>
                      <a:pt x="1205" y="604"/>
                    </a:lnTo>
                    <a:lnTo>
                      <a:pt x="1205" y="606"/>
                    </a:lnTo>
                    <a:lnTo>
                      <a:pt x="1205" y="609"/>
                    </a:lnTo>
                    <a:lnTo>
                      <a:pt x="1208" y="609"/>
                    </a:lnTo>
                    <a:lnTo>
                      <a:pt x="1211" y="609"/>
                    </a:lnTo>
                    <a:lnTo>
                      <a:pt x="1211" y="611"/>
                    </a:lnTo>
                    <a:lnTo>
                      <a:pt x="1213" y="611"/>
                    </a:lnTo>
                    <a:lnTo>
                      <a:pt x="1213" y="614"/>
                    </a:lnTo>
                    <a:lnTo>
                      <a:pt x="1216" y="617"/>
                    </a:lnTo>
                    <a:lnTo>
                      <a:pt x="1216" y="619"/>
                    </a:lnTo>
                    <a:lnTo>
                      <a:pt x="1213" y="619"/>
                    </a:lnTo>
                    <a:lnTo>
                      <a:pt x="1213" y="617"/>
                    </a:lnTo>
                    <a:lnTo>
                      <a:pt x="1213" y="619"/>
                    </a:lnTo>
                    <a:lnTo>
                      <a:pt x="1213" y="622"/>
                    </a:lnTo>
                    <a:lnTo>
                      <a:pt x="1211" y="622"/>
                    </a:lnTo>
                    <a:lnTo>
                      <a:pt x="1211" y="624"/>
                    </a:lnTo>
                    <a:lnTo>
                      <a:pt x="1211" y="627"/>
                    </a:lnTo>
                    <a:lnTo>
                      <a:pt x="1208" y="627"/>
                    </a:lnTo>
                    <a:lnTo>
                      <a:pt x="1208" y="624"/>
                    </a:lnTo>
                    <a:lnTo>
                      <a:pt x="1208" y="622"/>
                    </a:lnTo>
                    <a:lnTo>
                      <a:pt x="1208" y="619"/>
                    </a:lnTo>
                    <a:lnTo>
                      <a:pt x="1208" y="622"/>
                    </a:lnTo>
                    <a:lnTo>
                      <a:pt x="1205" y="619"/>
                    </a:lnTo>
                    <a:lnTo>
                      <a:pt x="1205" y="617"/>
                    </a:lnTo>
                    <a:lnTo>
                      <a:pt x="1203" y="617"/>
                    </a:lnTo>
                    <a:lnTo>
                      <a:pt x="1200" y="617"/>
                    </a:lnTo>
                    <a:lnTo>
                      <a:pt x="1200" y="619"/>
                    </a:lnTo>
                    <a:lnTo>
                      <a:pt x="1198" y="619"/>
                    </a:lnTo>
                    <a:lnTo>
                      <a:pt x="1195" y="619"/>
                    </a:lnTo>
                    <a:lnTo>
                      <a:pt x="1192" y="619"/>
                    </a:lnTo>
                    <a:lnTo>
                      <a:pt x="1192" y="622"/>
                    </a:lnTo>
                    <a:lnTo>
                      <a:pt x="1190" y="622"/>
                    </a:lnTo>
                    <a:lnTo>
                      <a:pt x="1190" y="624"/>
                    </a:lnTo>
                    <a:lnTo>
                      <a:pt x="1187" y="624"/>
                    </a:lnTo>
                    <a:lnTo>
                      <a:pt x="1185" y="624"/>
                    </a:lnTo>
                    <a:lnTo>
                      <a:pt x="1182" y="624"/>
                    </a:lnTo>
                    <a:lnTo>
                      <a:pt x="1182" y="627"/>
                    </a:lnTo>
                    <a:lnTo>
                      <a:pt x="1182" y="624"/>
                    </a:lnTo>
                    <a:lnTo>
                      <a:pt x="1179" y="624"/>
                    </a:lnTo>
                    <a:lnTo>
                      <a:pt x="1177" y="624"/>
                    </a:lnTo>
                    <a:lnTo>
                      <a:pt x="1179" y="624"/>
                    </a:lnTo>
                    <a:lnTo>
                      <a:pt x="1177" y="622"/>
                    </a:lnTo>
                    <a:lnTo>
                      <a:pt x="1177" y="619"/>
                    </a:lnTo>
                    <a:lnTo>
                      <a:pt x="1177" y="617"/>
                    </a:lnTo>
                    <a:lnTo>
                      <a:pt x="1174" y="617"/>
                    </a:lnTo>
                    <a:lnTo>
                      <a:pt x="1174" y="614"/>
                    </a:lnTo>
                    <a:lnTo>
                      <a:pt x="1171" y="614"/>
                    </a:lnTo>
                    <a:lnTo>
                      <a:pt x="1169" y="614"/>
                    </a:lnTo>
                    <a:lnTo>
                      <a:pt x="1166" y="614"/>
                    </a:lnTo>
                    <a:lnTo>
                      <a:pt x="1166" y="617"/>
                    </a:lnTo>
                    <a:lnTo>
                      <a:pt x="1169" y="617"/>
                    </a:lnTo>
                    <a:lnTo>
                      <a:pt x="1166" y="617"/>
                    </a:lnTo>
                    <a:lnTo>
                      <a:pt x="1166" y="619"/>
                    </a:lnTo>
                    <a:lnTo>
                      <a:pt x="1164" y="619"/>
                    </a:lnTo>
                    <a:lnTo>
                      <a:pt x="1164" y="622"/>
                    </a:lnTo>
                    <a:lnTo>
                      <a:pt x="1164" y="624"/>
                    </a:lnTo>
                    <a:lnTo>
                      <a:pt x="1164" y="622"/>
                    </a:lnTo>
                    <a:lnTo>
                      <a:pt x="1166" y="622"/>
                    </a:lnTo>
                    <a:lnTo>
                      <a:pt x="1166" y="624"/>
                    </a:lnTo>
                    <a:lnTo>
                      <a:pt x="1166" y="627"/>
                    </a:lnTo>
                    <a:lnTo>
                      <a:pt x="1166" y="630"/>
                    </a:lnTo>
                    <a:lnTo>
                      <a:pt x="1166" y="632"/>
                    </a:lnTo>
                    <a:lnTo>
                      <a:pt x="1166" y="635"/>
                    </a:lnTo>
                    <a:lnTo>
                      <a:pt x="1164" y="635"/>
                    </a:lnTo>
                    <a:lnTo>
                      <a:pt x="1161" y="635"/>
                    </a:lnTo>
                    <a:lnTo>
                      <a:pt x="1161" y="632"/>
                    </a:lnTo>
                    <a:lnTo>
                      <a:pt x="1158" y="632"/>
                    </a:lnTo>
                    <a:lnTo>
                      <a:pt x="1158" y="630"/>
                    </a:lnTo>
                    <a:lnTo>
                      <a:pt x="1161" y="630"/>
                    </a:lnTo>
                    <a:lnTo>
                      <a:pt x="1158" y="630"/>
                    </a:lnTo>
                    <a:lnTo>
                      <a:pt x="1158" y="627"/>
                    </a:lnTo>
                    <a:lnTo>
                      <a:pt x="1156" y="627"/>
                    </a:lnTo>
                    <a:lnTo>
                      <a:pt x="1156" y="630"/>
                    </a:lnTo>
                    <a:lnTo>
                      <a:pt x="1153" y="630"/>
                    </a:lnTo>
                    <a:lnTo>
                      <a:pt x="1153" y="632"/>
                    </a:lnTo>
                    <a:lnTo>
                      <a:pt x="1153" y="630"/>
                    </a:lnTo>
                    <a:lnTo>
                      <a:pt x="1153" y="632"/>
                    </a:lnTo>
                    <a:lnTo>
                      <a:pt x="1153" y="630"/>
                    </a:lnTo>
                    <a:lnTo>
                      <a:pt x="1151" y="630"/>
                    </a:lnTo>
                    <a:lnTo>
                      <a:pt x="1153" y="630"/>
                    </a:lnTo>
                    <a:lnTo>
                      <a:pt x="1151" y="630"/>
                    </a:lnTo>
                    <a:lnTo>
                      <a:pt x="1151" y="627"/>
                    </a:lnTo>
                    <a:lnTo>
                      <a:pt x="1148" y="627"/>
                    </a:lnTo>
                    <a:lnTo>
                      <a:pt x="1148" y="624"/>
                    </a:lnTo>
                    <a:lnTo>
                      <a:pt x="1148" y="627"/>
                    </a:lnTo>
                    <a:lnTo>
                      <a:pt x="1145" y="624"/>
                    </a:lnTo>
                    <a:lnTo>
                      <a:pt x="1148" y="624"/>
                    </a:lnTo>
                    <a:lnTo>
                      <a:pt x="1148" y="622"/>
                    </a:lnTo>
                    <a:lnTo>
                      <a:pt x="1148" y="619"/>
                    </a:lnTo>
                    <a:lnTo>
                      <a:pt x="1145" y="619"/>
                    </a:lnTo>
                    <a:lnTo>
                      <a:pt x="1143" y="619"/>
                    </a:lnTo>
                    <a:lnTo>
                      <a:pt x="1140" y="619"/>
                    </a:lnTo>
                    <a:lnTo>
                      <a:pt x="1140" y="617"/>
                    </a:lnTo>
                    <a:lnTo>
                      <a:pt x="1140" y="619"/>
                    </a:lnTo>
                    <a:lnTo>
                      <a:pt x="1140" y="617"/>
                    </a:lnTo>
                    <a:lnTo>
                      <a:pt x="1140" y="619"/>
                    </a:lnTo>
                    <a:lnTo>
                      <a:pt x="1138" y="619"/>
                    </a:lnTo>
                    <a:lnTo>
                      <a:pt x="1138" y="617"/>
                    </a:lnTo>
                    <a:lnTo>
                      <a:pt x="1140" y="617"/>
                    </a:lnTo>
                    <a:lnTo>
                      <a:pt x="1138" y="617"/>
                    </a:lnTo>
                    <a:lnTo>
                      <a:pt x="1140" y="617"/>
                    </a:lnTo>
                    <a:lnTo>
                      <a:pt x="1138" y="614"/>
                    </a:lnTo>
                    <a:lnTo>
                      <a:pt x="1140" y="614"/>
                    </a:lnTo>
                    <a:lnTo>
                      <a:pt x="1138" y="614"/>
                    </a:lnTo>
                    <a:lnTo>
                      <a:pt x="1138" y="617"/>
                    </a:lnTo>
                    <a:lnTo>
                      <a:pt x="1135" y="617"/>
                    </a:lnTo>
                    <a:lnTo>
                      <a:pt x="1135" y="619"/>
                    </a:lnTo>
                    <a:lnTo>
                      <a:pt x="1132" y="619"/>
                    </a:lnTo>
                    <a:lnTo>
                      <a:pt x="1132" y="622"/>
                    </a:lnTo>
                    <a:lnTo>
                      <a:pt x="1130" y="622"/>
                    </a:lnTo>
                    <a:lnTo>
                      <a:pt x="1132" y="622"/>
                    </a:lnTo>
                    <a:lnTo>
                      <a:pt x="1130" y="622"/>
                    </a:lnTo>
                    <a:lnTo>
                      <a:pt x="1127" y="622"/>
                    </a:lnTo>
                    <a:lnTo>
                      <a:pt x="1125" y="622"/>
                    </a:lnTo>
                    <a:lnTo>
                      <a:pt x="1122" y="624"/>
                    </a:lnTo>
                    <a:lnTo>
                      <a:pt x="1119" y="624"/>
                    </a:lnTo>
                    <a:lnTo>
                      <a:pt x="1117" y="624"/>
                    </a:lnTo>
                    <a:lnTo>
                      <a:pt x="1117" y="627"/>
                    </a:lnTo>
                    <a:lnTo>
                      <a:pt x="1114" y="627"/>
                    </a:lnTo>
                    <a:lnTo>
                      <a:pt x="1114" y="624"/>
                    </a:lnTo>
                    <a:lnTo>
                      <a:pt x="1114" y="627"/>
                    </a:lnTo>
                    <a:lnTo>
                      <a:pt x="1114" y="624"/>
                    </a:lnTo>
                    <a:lnTo>
                      <a:pt x="1111" y="624"/>
                    </a:lnTo>
                    <a:lnTo>
                      <a:pt x="1109" y="624"/>
                    </a:lnTo>
                    <a:lnTo>
                      <a:pt x="1109" y="622"/>
                    </a:lnTo>
                    <a:lnTo>
                      <a:pt x="1109" y="624"/>
                    </a:lnTo>
                    <a:lnTo>
                      <a:pt x="1106" y="624"/>
                    </a:lnTo>
                    <a:lnTo>
                      <a:pt x="1106" y="627"/>
                    </a:lnTo>
                    <a:lnTo>
                      <a:pt x="1104" y="627"/>
                    </a:lnTo>
                    <a:lnTo>
                      <a:pt x="1104" y="624"/>
                    </a:lnTo>
                    <a:lnTo>
                      <a:pt x="1101" y="624"/>
                    </a:lnTo>
                    <a:lnTo>
                      <a:pt x="1101" y="627"/>
                    </a:lnTo>
                    <a:lnTo>
                      <a:pt x="1098" y="627"/>
                    </a:lnTo>
                    <a:lnTo>
                      <a:pt x="1096" y="627"/>
                    </a:lnTo>
                    <a:lnTo>
                      <a:pt x="1093" y="627"/>
                    </a:lnTo>
                    <a:lnTo>
                      <a:pt x="1091" y="627"/>
                    </a:lnTo>
                    <a:lnTo>
                      <a:pt x="1088" y="627"/>
                    </a:lnTo>
                    <a:lnTo>
                      <a:pt x="1088" y="624"/>
                    </a:lnTo>
                    <a:lnTo>
                      <a:pt x="1088" y="627"/>
                    </a:lnTo>
                    <a:lnTo>
                      <a:pt x="1085" y="627"/>
                    </a:lnTo>
                    <a:lnTo>
                      <a:pt x="1085" y="624"/>
                    </a:lnTo>
                    <a:lnTo>
                      <a:pt x="1083" y="624"/>
                    </a:lnTo>
                    <a:lnTo>
                      <a:pt x="1080" y="624"/>
                    </a:lnTo>
                    <a:lnTo>
                      <a:pt x="1078" y="624"/>
                    </a:lnTo>
                    <a:lnTo>
                      <a:pt x="1078" y="622"/>
                    </a:lnTo>
                    <a:lnTo>
                      <a:pt x="1078" y="624"/>
                    </a:lnTo>
                    <a:lnTo>
                      <a:pt x="1075" y="622"/>
                    </a:lnTo>
                    <a:lnTo>
                      <a:pt x="1072" y="622"/>
                    </a:lnTo>
                    <a:lnTo>
                      <a:pt x="1070" y="622"/>
                    </a:lnTo>
                    <a:lnTo>
                      <a:pt x="1067" y="622"/>
                    </a:lnTo>
                    <a:lnTo>
                      <a:pt x="1067" y="619"/>
                    </a:lnTo>
                    <a:lnTo>
                      <a:pt x="1064" y="619"/>
                    </a:lnTo>
                    <a:lnTo>
                      <a:pt x="1064" y="617"/>
                    </a:lnTo>
                    <a:lnTo>
                      <a:pt x="1062" y="617"/>
                    </a:lnTo>
                    <a:lnTo>
                      <a:pt x="1062" y="614"/>
                    </a:lnTo>
                    <a:lnTo>
                      <a:pt x="1062" y="617"/>
                    </a:lnTo>
                    <a:lnTo>
                      <a:pt x="1059" y="617"/>
                    </a:lnTo>
                    <a:lnTo>
                      <a:pt x="1057" y="617"/>
                    </a:lnTo>
                    <a:lnTo>
                      <a:pt x="1057" y="614"/>
                    </a:lnTo>
                    <a:lnTo>
                      <a:pt x="1054" y="614"/>
                    </a:lnTo>
                    <a:lnTo>
                      <a:pt x="1057" y="614"/>
                    </a:lnTo>
                    <a:lnTo>
                      <a:pt x="1054" y="614"/>
                    </a:lnTo>
                    <a:lnTo>
                      <a:pt x="1054" y="611"/>
                    </a:lnTo>
                    <a:lnTo>
                      <a:pt x="1054" y="609"/>
                    </a:lnTo>
                    <a:lnTo>
                      <a:pt x="1051" y="609"/>
                    </a:lnTo>
                    <a:lnTo>
                      <a:pt x="1051" y="606"/>
                    </a:lnTo>
                    <a:lnTo>
                      <a:pt x="1049" y="606"/>
                    </a:lnTo>
                    <a:lnTo>
                      <a:pt x="1051" y="606"/>
                    </a:lnTo>
                    <a:lnTo>
                      <a:pt x="1049" y="606"/>
                    </a:lnTo>
                    <a:lnTo>
                      <a:pt x="1051" y="606"/>
                    </a:lnTo>
                    <a:lnTo>
                      <a:pt x="1051" y="604"/>
                    </a:lnTo>
                    <a:lnTo>
                      <a:pt x="1049" y="604"/>
                    </a:lnTo>
                    <a:lnTo>
                      <a:pt x="1049" y="601"/>
                    </a:lnTo>
                    <a:lnTo>
                      <a:pt x="1049" y="604"/>
                    </a:lnTo>
                    <a:lnTo>
                      <a:pt x="1049" y="601"/>
                    </a:lnTo>
                    <a:lnTo>
                      <a:pt x="1049" y="598"/>
                    </a:lnTo>
                    <a:lnTo>
                      <a:pt x="1049" y="596"/>
                    </a:lnTo>
                    <a:lnTo>
                      <a:pt x="1049" y="598"/>
                    </a:lnTo>
                    <a:lnTo>
                      <a:pt x="1049" y="596"/>
                    </a:lnTo>
                    <a:lnTo>
                      <a:pt x="1049" y="593"/>
                    </a:lnTo>
                    <a:lnTo>
                      <a:pt x="1051" y="593"/>
                    </a:lnTo>
                    <a:lnTo>
                      <a:pt x="1051" y="590"/>
                    </a:lnTo>
                    <a:lnTo>
                      <a:pt x="1049" y="590"/>
                    </a:lnTo>
                    <a:lnTo>
                      <a:pt x="1046" y="590"/>
                    </a:lnTo>
                    <a:lnTo>
                      <a:pt x="1046" y="588"/>
                    </a:lnTo>
                    <a:lnTo>
                      <a:pt x="1046" y="590"/>
                    </a:lnTo>
                    <a:lnTo>
                      <a:pt x="1046" y="588"/>
                    </a:lnTo>
                    <a:lnTo>
                      <a:pt x="1049" y="588"/>
                    </a:lnTo>
                    <a:lnTo>
                      <a:pt x="1051" y="588"/>
                    </a:lnTo>
                    <a:lnTo>
                      <a:pt x="1054" y="588"/>
                    </a:lnTo>
                    <a:lnTo>
                      <a:pt x="1054" y="590"/>
                    </a:lnTo>
                    <a:lnTo>
                      <a:pt x="1054" y="588"/>
                    </a:lnTo>
                    <a:lnTo>
                      <a:pt x="1057" y="588"/>
                    </a:lnTo>
                    <a:lnTo>
                      <a:pt x="1059" y="585"/>
                    </a:lnTo>
                    <a:lnTo>
                      <a:pt x="1062" y="585"/>
                    </a:lnTo>
                    <a:lnTo>
                      <a:pt x="1062" y="583"/>
                    </a:lnTo>
                    <a:lnTo>
                      <a:pt x="1062" y="580"/>
                    </a:lnTo>
                    <a:lnTo>
                      <a:pt x="1062" y="577"/>
                    </a:lnTo>
                    <a:lnTo>
                      <a:pt x="1062" y="575"/>
                    </a:lnTo>
                    <a:lnTo>
                      <a:pt x="1062" y="572"/>
                    </a:lnTo>
                    <a:lnTo>
                      <a:pt x="1059" y="572"/>
                    </a:lnTo>
                    <a:lnTo>
                      <a:pt x="1062" y="572"/>
                    </a:lnTo>
                    <a:lnTo>
                      <a:pt x="1062" y="570"/>
                    </a:lnTo>
                    <a:lnTo>
                      <a:pt x="1062" y="567"/>
                    </a:lnTo>
                    <a:lnTo>
                      <a:pt x="1062" y="564"/>
                    </a:lnTo>
                    <a:lnTo>
                      <a:pt x="1059" y="564"/>
                    </a:lnTo>
                    <a:lnTo>
                      <a:pt x="1059" y="562"/>
                    </a:lnTo>
                    <a:lnTo>
                      <a:pt x="1059" y="559"/>
                    </a:lnTo>
                    <a:lnTo>
                      <a:pt x="1059" y="557"/>
                    </a:lnTo>
                    <a:lnTo>
                      <a:pt x="1057" y="557"/>
                    </a:lnTo>
                    <a:lnTo>
                      <a:pt x="1057" y="554"/>
                    </a:lnTo>
                    <a:lnTo>
                      <a:pt x="1057" y="551"/>
                    </a:lnTo>
                    <a:lnTo>
                      <a:pt x="1054" y="551"/>
                    </a:lnTo>
                    <a:lnTo>
                      <a:pt x="1054" y="549"/>
                    </a:lnTo>
                    <a:lnTo>
                      <a:pt x="1051" y="549"/>
                    </a:lnTo>
                    <a:lnTo>
                      <a:pt x="1054" y="549"/>
                    </a:lnTo>
                    <a:lnTo>
                      <a:pt x="1054" y="546"/>
                    </a:lnTo>
                    <a:lnTo>
                      <a:pt x="1054" y="543"/>
                    </a:lnTo>
                    <a:lnTo>
                      <a:pt x="1054" y="541"/>
                    </a:lnTo>
                    <a:lnTo>
                      <a:pt x="1054" y="538"/>
                    </a:lnTo>
                    <a:lnTo>
                      <a:pt x="1054" y="536"/>
                    </a:lnTo>
                    <a:lnTo>
                      <a:pt x="1054" y="533"/>
                    </a:lnTo>
                    <a:lnTo>
                      <a:pt x="1054" y="530"/>
                    </a:lnTo>
                    <a:lnTo>
                      <a:pt x="1051" y="530"/>
                    </a:lnTo>
                    <a:lnTo>
                      <a:pt x="1051" y="528"/>
                    </a:lnTo>
                    <a:lnTo>
                      <a:pt x="1051" y="530"/>
                    </a:lnTo>
                    <a:lnTo>
                      <a:pt x="1051" y="528"/>
                    </a:lnTo>
                    <a:lnTo>
                      <a:pt x="1051" y="525"/>
                    </a:lnTo>
                    <a:lnTo>
                      <a:pt x="1051" y="523"/>
                    </a:lnTo>
                    <a:lnTo>
                      <a:pt x="1049" y="523"/>
                    </a:lnTo>
                    <a:lnTo>
                      <a:pt x="1046" y="523"/>
                    </a:lnTo>
                    <a:lnTo>
                      <a:pt x="1046" y="520"/>
                    </a:lnTo>
                    <a:lnTo>
                      <a:pt x="1044" y="520"/>
                    </a:lnTo>
                    <a:lnTo>
                      <a:pt x="1041" y="520"/>
                    </a:lnTo>
                    <a:lnTo>
                      <a:pt x="1041" y="517"/>
                    </a:lnTo>
                    <a:lnTo>
                      <a:pt x="1038" y="517"/>
                    </a:lnTo>
                    <a:lnTo>
                      <a:pt x="1036" y="517"/>
                    </a:lnTo>
                    <a:lnTo>
                      <a:pt x="1036" y="520"/>
                    </a:lnTo>
                    <a:lnTo>
                      <a:pt x="1033" y="517"/>
                    </a:lnTo>
                    <a:lnTo>
                      <a:pt x="1031" y="517"/>
                    </a:lnTo>
                    <a:lnTo>
                      <a:pt x="1031" y="520"/>
                    </a:lnTo>
                    <a:lnTo>
                      <a:pt x="1028" y="520"/>
                    </a:lnTo>
                    <a:lnTo>
                      <a:pt x="1025" y="520"/>
                    </a:lnTo>
                    <a:lnTo>
                      <a:pt x="1023" y="520"/>
                    </a:lnTo>
                    <a:lnTo>
                      <a:pt x="1023" y="523"/>
                    </a:lnTo>
                    <a:lnTo>
                      <a:pt x="1020" y="523"/>
                    </a:lnTo>
                    <a:lnTo>
                      <a:pt x="1020" y="520"/>
                    </a:lnTo>
                    <a:lnTo>
                      <a:pt x="1017" y="520"/>
                    </a:lnTo>
                    <a:lnTo>
                      <a:pt x="1015" y="520"/>
                    </a:lnTo>
                    <a:lnTo>
                      <a:pt x="1015" y="523"/>
                    </a:lnTo>
                    <a:lnTo>
                      <a:pt x="1015" y="520"/>
                    </a:lnTo>
                    <a:lnTo>
                      <a:pt x="1015" y="517"/>
                    </a:lnTo>
                    <a:lnTo>
                      <a:pt x="1015" y="515"/>
                    </a:lnTo>
                    <a:lnTo>
                      <a:pt x="1012" y="515"/>
                    </a:lnTo>
                    <a:lnTo>
                      <a:pt x="1012" y="512"/>
                    </a:lnTo>
                    <a:lnTo>
                      <a:pt x="1012" y="509"/>
                    </a:lnTo>
                    <a:lnTo>
                      <a:pt x="1015" y="509"/>
                    </a:lnTo>
                    <a:lnTo>
                      <a:pt x="1017" y="509"/>
                    </a:lnTo>
                    <a:lnTo>
                      <a:pt x="1017" y="507"/>
                    </a:lnTo>
                    <a:lnTo>
                      <a:pt x="1020" y="507"/>
                    </a:lnTo>
                    <a:lnTo>
                      <a:pt x="1020" y="504"/>
                    </a:lnTo>
                    <a:lnTo>
                      <a:pt x="1017" y="504"/>
                    </a:lnTo>
                    <a:lnTo>
                      <a:pt x="1015" y="504"/>
                    </a:lnTo>
                    <a:lnTo>
                      <a:pt x="1015" y="502"/>
                    </a:lnTo>
                    <a:lnTo>
                      <a:pt x="1012" y="502"/>
                    </a:lnTo>
                    <a:lnTo>
                      <a:pt x="1012" y="499"/>
                    </a:lnTo>
                    <a:lnTo>
                      <a:pt x="1010" y="499"/>
                    </a:lnTo>
                    <a:lnTo>
                      <a:pt x="1007" y="499"/>
                    </a:lnTo>
                    <a:lnTo>
                      <a:pt x="1004" y="499"/>
                    </a:lnTo>
                    <a:lnTo>
                      <a:pt x="1004" y="496"/>
                    </a:lnTo>
                    <a:lnTo>
                      <a:pt x="1004" y="494"/>
                    </a:lnTo>
                    <a:lnTo>
                      <a:pt x="1002" y="494"/>
                    </a:lnTo>
                    <a:lnTo>
                      <a:pt x="1002" y="491"/>
                    </a:lnTo>
                    <a:lnTo>
                      <a:pt x="999" y="491"/>
                    </a:lnTo>
                    <a:lnTo>
                      <a:pt x="999" y="489"/>
                    </a:lnTo>
                    <a:lnTo>
                      <a:pt x="999" y="486"/>
                    </a:lnTo>
                    <a:lnTo>
                      <a:pt x="999" y="483"/>
                    </a:lnTo>
                    <a:lnTo>
                      <a:pt x="1002" y="483"/>
                    </a:lnTo>
                    <a:lnTo>
                      <a:pt x="1004" y="483"/>
                    </a:lnTo>
                    <a:lnTo>
                      <a:pt x="1004" y="481"/>
                    </a:lnTo>
                    <a:lnTo>
                      <a:pt x="1004" y="478"/>
                    </a:lnTo>
                    <a:lnTo>
                      <a:pt x="1004" y="476"/>
                    </a:lnTo>
                    <a:lnTo>
                      <a:pt x="1004" y="473"/>
                    </a:lnTo>
                    <a:lnTo>
                      <a:pt x="1004" y="470"/>
                    </a:lnTo>
                    <a:lnTo>
                      <a:pt x="1004" y="468"/>
                    </a:lnTo>
                    <a:lnTo>
                      <a:pt x="1004" y="465"/>
                    </a:lnTo>
                    <a:lnTo>
                      <a:pt x="1004" y="462"/>
                    </a:lnTo>
                    <a:lnTo>
                      <a:pt x="1004" y="460"/>
                    </a:lnTo>
                    <a:lnTo>
                      <a:pt x="1007" y="460"/>
                    </a:lnTo>
                    <a:lnTo>
                      <a:pt x="1007" y="457"/>
                    </a:lnTo>
                    <a:lnTo>
                      <a:pt x="1007" y="455"/>
                    </a:lnTo>
                    <a:lnTo>
                      <a:pt x="1007" y="452"/>
                    </a:lnTo>
                    <a:lnTo>
                      <a:pt x="1007" y="449"/>
                    </a:lnTo>
                    <a:lnTo>
                      <a:pt x="1007" y="447"/>
                    </a:lnTo>
                    <a:lnTo>
                      <a:pt x="1004" y="447"/>
                    </a:lnTo>
                    <a:lnTo>
                      <a:pt x="1004" y="444"/>
                    </a:lnTo>
                    <a:lnTo>
                      <a:pt x="1004" y="442"/>
                    </a:lnTo>
                    <a:lnTo>
                      <a:pt x="1002" y="442"/>
                    </a:lnTo>
                    <a:lnTo>
                      <a:pt x="1002" y="439"/>
                    </a:lnTo>
                    <a:lnTo>
                      <a:pt x="1002" y="436"/>
                    </a:lnTo>
                    <a:lnTo>
                      <a:pt x="1002" y="434"/>
                    </a:lnTo>
                    <a:lnTo>
                      <a:pt x="1002" y="431"/>
                    </a:lnTo>
                    <a:lnTo>
                      <a:pt x="1002" y="429"/>
                    </a:lnTo>
                    <a:lnTo>
                      <a:pt x="1002" y="426"/>
                    </a:lnTo>
                    <a:lnTo>
                      <a:pt x="1002" y="423"/>
                    </a:lnTo>
                    <a:lnTo>
                      <a:pt x="999" y="423"/>
                    </a:lnTo>
                    <a:lnTo>
                      <a:pt x="999" y="421"/>
                    </a:lnTo>
                    <a:lnTo>
                      <a:pt x="1002" y="421"/>
                    </a:lnTo>
                    <a:lnTo>
                      <a:pt x="999" y="421"/>
                    </a:lnTo>
                    <a:lnTo>
                      <a:pt x="999" y="418"/>
                    </a:lnTo>
                    <a:lnTo>
                      <a:pt x="1002" y="418"/>
                    </a:lnTo>
                    <a:lnTo>
                      <a:pt x="999" y="418"/>
                    </a:lnTo>
                    <a:lnTo>
                      <a:pt x="999" y="415"/>
                    </a:lnTo>
                    <a:lnTo>
                      <a:pt x="999" y="413"/>
                    </a:lnTo>
                    <a:lnTo>
                      <a:pt x="999" y="410"/>
                    </a:lnTo>
                    <a:lnTo>
                      <a:pt x="999" y="408"/>
                    </a:lnTo>
                    <a:lnTo>
                      <a:pt x="1002" y="408"/>
                    </a:lnTo>
                    <a:lnTo>
                      <a:pt x="1002" y="405"/>
                    </a:lnTo>
                    <a:lnTo>
                      <a:pt x="999" y="405"/>
                    </a:lnTo>
                    <a:lnTo>
                      <a:pt x="1002" y="405"/>
                    </a:lnTo>
                    <a:lnTo>
                      <a:pt x="999" y="405"/>
                    </a:lnTo>
                    <a:lnTo>
                      <a:pt x="999" y="402"/>
                    </a:lnTo>
                    <a:lnTo>
                      <a:pt x="999" y="400"/>
                    </a:lnTo>
                    <a:lnTo>
                      <a:pt x="997" y="400"/>
                    </a:lnTo>
                    <a:lnTo>
                      <a:pt x="997" y="397"/>
                    </a:lnTo>
                    <a:lnTo>
                      <a:pt x="997" y="395"/>
                    </a:lnTo>
                    <a:lnTo>
                      <a:pt x="997" y="392"/>
                    </a:lnTo>
                    <a:lnTo>
                      <a:pt x="997" y="389"/>
                    </a:lnTo>
                    <a:lnTo>
                      <a:pt x="994" y="389"/>
                    </a:lnTo>
                    <a:lnTo>
                      <a:pt x="994" y="387"/>
                    </a:lnTo>
                    <a:lnTo>
                      <a:pt x="994" y="384"/>
                    </a:lnTo>
                    <a:lnTo>
                      <a:pt x="994" y="382"/>
                    </a:lnTo>
                    <a:lnTo>
                      <a:pt x="994" y="384"/>
                    </a:lnTo>
                    <a:lnTo>
                      <a:pt x="994" y="382"/>
                    </a:lnTo>
                    <a:lnTo>
                      <a:pt x="994" y="379"/>
                    </a:lnTo>
                    <a:lnTo>
                      <a:pt x="991" y="379"/>
                    </a:lnTo>
                    <a:lnTo>
                      <a:pt x="991" y="376"/>
                    </a:lnTo>
                    <a:lnTo>
                      <a:pt x="991" y="374"/>
                    </a:lnTo>
                    <a:lnTo>
                      <a:pt x="989" y="374"/>
                    </a:lnTo>
                    <a:lnTo>
                      <a:pt x="989" y="371"/>
                    </a:lnTo>
                    <a:lnTo>
                      <a:pt x="989" y="368"/>
                    </a:lnTo>
                    <a:lnTo>
                      <a:pt x="986" y="368"/>
                    </a:lnTo>
                    <a:lnTo>
                      <a:pt x="986" y="366"/>
                    </a:lnTo>
                    <a:lnTo>
                      <a:pt x="984" y="366"/>
                    </a:lnTo>
                    <a:lnTo>
                      <a:pt x="984" y="363"/>
                    </a:lnTo>
                    <a:lnTo>
                      <a:pt x="981" y="363"/>
                    </a:lnTo>
                    <a:lnTo>
                      <a:pt x="984" y="363"/>
                    </a:lnTo>
                    <a:lnTo>
                      <a:pt x="981" y="363"/>
                    </a:lnTo>
                    <a:lnTo>
                      <a:pt x="981" y="361"/>
                    </a:lnTo>
                    <a:lnTo>
                      <a:pt x="984" y="361"/>
                    </a:lnTo>
                    <a:lnTo>
                      <a:pt x="981" y="361"/>
                    </a:lnTo>
                    <a:lnTo>
                      <a:pt x="984" y="361"/>
                    </a:lnTo>
                    <a:lnTo>
                      <a:pt x="986" y="361"/>
                    </a:lnTo>
                    <a:lnTo>
                      <a:pt x="989" y="361"/>
                    </a:lnTo>
                    <a:lnTo>
                      <a:pt x="989" y="358"/>
                    </a:lnTo>
                    <a:lnTo>
                      <a:pt x="991" y="358"/>
                    </a:lnTo>
                    <a:lnTo>
                      <a:pt x="991" y="355"/>
                    </a:lnTo>
                    <a:lnTo>
                      <a:pt x="991" y="353"/>
                    </a:lnTo>
                    <a:lnTo>
                      <a:pt x="991" y="350"/>
                    </a:lnTo>
                    <a:lnTo>
                      <a:pt x="991" y="348"/>
                    </a:lnTo>
                    <a:lnTo>
                      <a:pt x="989" y="348"/>
                    </a:lnTo>
                    <a:lnTo>
                      <a:pt x="989" y="345"/>
                    </a:lnTo>
                    <a:lnTo>
                      <a:pt x="989" y="342"/>
                    </a:lnTo>
                    <a:lnTo>
                      <a:pt x="989" y="345"/>
                    </a:lnTo>
                    <a:lnTo>
                      <a:pt x="989" y="342"/>
                    </a:lnTo>
                    <a:lnTo>
                      <a:pt x="989" y="340"/>
                    </a:lnTo>
                    <a:lnTo>
                      <a:pt x="989" y="337"/>
                    </a:lnTo>
                    <a:lnTo>
                      <a:pt x="989" y="334"/>
                    </a:lnTo>
                    <a:lnTo>
                      <a:pt x="991" y="334"/>
                    </a:lnTo>
                    <a:lnTo>
                      <a:pt x="989" y="334"/>
                    </a:lnTo>
                    <a:lnTo>
                      <a:pt x="991" y="334"/>
                    </a:lnTo>
                    <a:lnTo>
                      <a:pt x="989" y="334"/>
                    </a:lnTo>
                    <a:lnTo>
                      <a:pt x="991" y="334"/>
                    </a:lnTo>
                    <a:lnTo>
                      <a:pt x="989" y="334"/>
                    </a:lnTo>
                    <a:lnTo>
                      <a:pt x="991" y="334"/>
                    </a:lnTo>
                    <a:lnTo>
                      <a:pt x="989" y="332"/>
                    </a:lnTo>
                    <a:lnTo>
                      <a:pt x="991" y="332"/>
                    </a:lnTo>
                    <a:lnTo>
                      <a:pt x="991" y="329"/>
                    </a:lnTo>
                    <a:lnTo>
                      <a:pt x="994" y="329"/>
                    </a:lnTo>
                    <a:lnTo>
                      <a:pt x="991" y="329"/>
                    </a:lnTo>
                    <a:lnTo>
                      <a:pt x="991" y="327"/>
                    </a:lnTo>
                    <a:lnTo>
                      <a:pt x="991" y="324"/>
                    </a:lnTo>
                    <a:lnTo>
                      <a:pt x="991" y="321"/>
                    </a:lnTo>
                    <a:lnTo>
                      <a:pt x="994" y="321"/>
                    </a:lnTo>
                    <a:lnTo>
                      <a:pt x="991" y="321"/>
                    </a:lnTo>
                    <a:lnTo>
                      <a:pt x="991" y="319"/>
                    </a:lnTo>
                    <a:lnTo>
                      <a:pt x="989" y="319"/>
                    </a:lnTo>
                    <a:lnTo>
                      <a:pt x="991" y="316"/>
                    </a:lnTo>
                    <a:lnTo>
                      <a:pt x="989" y="316"/>
                    </a:lnTo>
                    <a:lnTo>
                      <a:pt x="989" y="314"/>
                    </a:lnTo>
                    <a:lnTo>
                      <a:pt x="986" y="314"/>
                    </a:lnTo>
                    <a:lnTo>
                      <a:pt x="986" y="311"/>
                    </a:lnTo>
                    <a:lnTo>
                      <a:pt x="981" y="314"/>
                    </a:lnTo>
                    <a:lnTo>
                      <a:pt x="984" y="314"/>
                    </a:lnTo>
                    <a:lnTo>
                      <a:pt x="984" y="316"/>
                    </a:lnTo>
                    <a:lnTo>
                      <a:pt x="984" y="314"/>
                    </a:lnTo>
                    <a:lnTo>
                      <a:pt x="984" y="316"/>
                    </a:lnTo>
                    <a:lnTo>
                      <a:pt x="984" y="319"/>
                    </a:lnTo>
                    <a:lnTo>
                      <a:pt x="984" y="321"/>
                    </a:lnTo>
                    <a:lnTo>
                      <a:pt x="981" y="321"/>
                    </a:lnTo>
                    <a:lnTo>
                      <a:pt x="981" y="324"/>
                    </a:lnTo>
                    <a:lnTo>
                      <a:pt x="981" y="321"/>
                    </a:lnTo>
                    <a:lnTo>
                      <a:pt x="981" y="324"/>
                    </a:lnTo>
                    <a:lnTo>
                      <a:pt x="981" y="327"/>
                    </a:lnTo>
                    <a:lnTo>
                      <a:pt x="981" y="329"/>
                    </a:lnTo>
                    <a:lnTo>
                      <a:pt x="981" y="332"/>
                    </a:lnTo>
                    <a:lnTo>
                      <a:pt x="978" y="332"/>
                    </a:lnTo>
                    <a:lnTo>
                      <a:pt x="981" y="332"/>
                    </a:lnTo>
                    <a:lnTo>
                      <a:pt x="978" y="332"/>
                    </a:lnTo>
                    <a:lnTo>
                      <a:pt x="978" y="329"/>
                    </a:lnTo>
                    <a:lnTo>
                      <a:pt x="976" y="329"/>
                    </a:lnTo>
                    <a:lnTo>
                      <a:pt x="976" y="327"/>
                    </a:lnTo>
                    <a:lnTo>
                      <a:pt x="973" y="327"/>
                    </a:lnTo>
                    <a:lnTo>
                      <a:pt x="976" y="327"/>
                    </a:lnTo>
                    <a:lnTo>
                      <a:pt x="973" y="327"/>
                    </a:lnTo>
                    <a:lnTo>
                      <a:pt x="973" y="324"/>
                    </a:lnTo>
                    <a:lnTo>
                      <a:pt x="973" y="327"/>
                    </a:lnTo>
                    <a:lnTo>
                      <a:pt x="973" y="324"/>
                    </a:lnTo>
                    <a:lnTo>
                      <a:pt x="971" y="324"/>
                    </a:lnTo>
                    <a:lnTo>
                      <a:pt x="971" y="321"/>
                    </a:lnTo>
                    <a:lnTo>
                      <a:pt x="971" y="319"/>
                    </a:lnTo>
                    <a:lnTo>
                      <a:pt x="971" y="321"/>
                    </a:lnTo>
                    <a:lnTo>
                      <a:pt x="968" y="321"/>
                    </a:lnTo>
                    <a:lnTo>
                      <a:pt x="968" y="319"/>
                    </a:lnTo>
                    <a:lnTo>
                      <a:pt x="965" y="319"/>
                    </a:lnTo>
                    <a:lnTo>
                      <a:pt x="965" y="316"/>
                    </a:lnTo>
                    <a:lnTo>
                      <a:pt x="963" y="316"/>
                    </a:lnTo>
                    <a:lnTo>
                      <a:pt x="963" y="314"/>
                    </a:lnTo>
                    <a:lnTo>
                      <a:pt x="960" y="314"/>
                    </a:lnTo>
                    <a:lnTo>
                      <a:pt x="963" y="314"/>
                    </a:lnTo>
                    <a:lnTo>
                      <a:pt x="960" y="314"/>
                    </a:lnTo>
                    <a:lnTo>
                      <a:pt x="960" y="311"/>
                    </a:lnTo>
                    <a:lnTo>
                      <a:pt x="957" y="311"/>
                    </a:lnTo>
                    <a:lnTo>
                      <a:pt x="955" y="311"/>
                    </a:lnTo>
                    <a:lnTo>
                      <a:pt x="955" y="314"/>
                    </a:lnTo>
                    <a:lnTo>
                      <a:pt x="955" y="311"/>
                    </a:lnTo>
                    <a:lnTo>
                      <a:pt x="952" y="311"/>
                    </a:lnTo>
                    <a:lnTo>
                      <a:pt x="950" y="311"/>
                    </a:lnTo>
                    <a:lnTo>
                      <a:pt x="950" y="308"/>
                    </a:lnTo>
                    <a:lnTo>
                      <a:pt x="947" y="308"/>
                    </a:lnTo>
                    <a:lnTo>
                      <a:pt x="944" y="308"/>
                    </a:lnTo>
                    <a:lnTo>
                      <a:pt x="944" y="311"/>
                    </a:lnTo>
                    <a:lnTo>
                      <a:pt x="944" y="308"/>
                    </a:lnTo>
                    <a:lnTo>
                      <a:pt x="942" y="311"/>
                    </a:lnTo>
                    <a:lnTo>
                      <a:pt x="942" y="308"/>
                    </a:lnTo>
                    <a:lnTo>
                      <a:pt x="939" y="308"/>
                    </a:lnTo>
                    <a:lnTo>
                      <a:pt x="937" y="306"/>
                    </a:lnTo>
                    <a:lnTo>
                      <a:pt x="934" y="306"/>
                    </a:lnTo>
                    <a:lnTo>
                      <a:pt x="931" y="306"/>
                    </a:lnTo>
                    <a:lnTo>
                      <a:pt x="929" y="306"/>
                    </a:lnTo>
                    <a:lnTo>
                      <a:pt x="929" y="308"/>
                    </a:lnTo>
                    <a:lnTo>
                      <a:pt x="926" y="308"/>
                    </a:lnTo>
                    <a:lnTo>
                      <a:pt x="926" y="311"/>
                    </a:lnTo>
                    <a:lnTo>
                      <a:pt x="924" y="311"/>
                    </a:lnTo>
                    <a:lnTo>
                      <a:pt x="924" y="314"/>
                    </a:lnTo>
                    <a:lnTo>
                      <a:pt x="921" y="314"/>
                    </a:lnTo>
                    <a:lnTo>
                      <a:pt x="918" y="314"/>
                    </a:lnTo>
                    <a:lnTo>
                      <a:pt x="916" y="314"/>
                    </a:lnTo>
                    <a:lnTo>
                      <a:pt x="918" y="314"/>
                    </a:lnTo>
                    <a:lnTo>
                      <a:pt x="916" y="314"/>
                    </a:lnTo>
                    <a:lnTo>
                      <a:pt x="916" y="311"/>
                    </a:lnTo>
                    <a:lnTo>
                      <a:pt x="916" y="308"/>
                    </a:lnTo>
                    <a:lnTo>
                      <a:pt x="913" y="308"/>
                    </a:lnTo>
                    <a:lnTo>
                      <a:pt x="916" y="308"/>
                    </a:lnTo>
                    <a:lnTo>
                      <a:pt x="913" y="308"/>
                    </a:lnTo>
                    <a:lnTo>
                      <a:pt x="916" y="308"/>
                    </a:lnTo>
                    <a:lnTo>
                      <a:pt x="913" y="308"/>
                    </a:lnTo>
                    <a:lnTo>
                      <a:pt x="913" y="306"/>
                    </a:lnTo>
                    <a:lnTo>
                      <a:pt x="913" y="303"/>
                    </a:lnTo>
                    <a:lnTo>
                      <a:pt x="913" y="301"/>
                    </a:lnTo>
                    <a:lnTo>
                      <a:pt x="913" y="298"/>
                    </a:lnTo>
                    <a:lnTo>
                      <a:pt x="916" y="298"/>
                    </a:lnTo>
                    <a:lnTo>
                      <a:pt x="916" y="295"/>
                    </a:lnTo>
                    <a:lnTo>
                      <a:pt x="916" y="293"/>
                    </a:lnTo>
                    <a:lnTo>
                      <a:pt x="916" y="290"/>
                    </a:lnTo>
                    <a:lnTo>
                      <a:pt x="916" y="287"/>
                    </a:lnTo>
                    <a:lnTo>
                      <a:pt x="913" y="287"/>
                    </a:lnTo>
                    <a:lnTo>
                      <a:pt x="913" y="285"/>
                    </a:lnTo>
                    <a:lnTo>
                      <a:pt x="913" y="282"/>
                    </a:lnTo>
                    <a:lnTo>
                      <a:pt x="910" y="282"/>
                    </a:lnTo>
                    <a:lnTo>
                      <a:pt x="910" y="280"/>
                    </a:lnTo>
                    <a:lnTo>
                      <a:pt x="910" y="277"/>
                    </a:lnTo>
                    <a:lnTo>
                      <a:pt x="910" y="274"/>
                    </a:lnTo>
                    <a:lnTo>
                      <a:pt x="910" y="272"/>
                    </a:lnTo>
                    <a:lnTo>
                      <a:pt x="908" y="272"/>
                    </a:lnTo>
                    <a:lnTo>
                      <a:pt x="905" y="272"/>
                    </a:lnTo>
                    <a:lnTo>
                      <a:pt x="905" y="274"/>
                    </a:lnTo>
                    <a:lnTo>
                      <a:pt x="905" y="272"/>
                    </a:lnTo>
                    <a:lnTo>
                      <a:pt x="905" y="269"/>
                    </a:lnTo>
                    <a:lnTo>
                      <a:pt x="905" y="267"/>
                    </a:lnTo>
                    <a:lnTo>
                      <a:pt x="908" y="267"/>
                    </a:lnTo>
                    <a:lnTo>
                      <a:pt x="908" y="264"/>
                    </a:lnTo>
                    <a:lnTo>
                      <a:pt x="910" y="264"/>
                    </a:lnTo>
                    <a:lnTo>
                      <a:pt x="910" y="267"/>
                    </a:lnTo>
                    <a:lnTo>
                      <a:pt x="910" y="264"/>
                    </a:lnTo>
                    <a:lnTo>
                      <a:pt x="908" y="264"/>
                    </a:lnTo>
                    <a:lnTo>
                      <a:pt x="905" y="264"/>
                    </a:lnTo>
                    <a:lnTo>
                      <a:pt x="903" y="264"/>
                    </a:lnTo>
                    <a:lnTo>
                      <a:pt x="900" y="264"/>
                    </a:lnTo>
                    <a:lnTo>
                      <a:pt x="900" y="261"/>
                    </a:lnTo>
                    <a:lnTo>
                      <a:pt x="897" y="264"/>
                    </a:lnTo>
                    <a:lnTo>
                      <a:pt x="895" y="264"/>
                    </a:lnTo>
                    <a:lnTo>
                      <a:pt x="895" y="267"/>
                    </a:lnTo>
                    <a:lnTo>
                      <a:pt x="892" y="267"/>
                    </a:lnTo>
                    <a:lnTo>
                      <a:pt x="892" y="269"/>
                    </a:lnTo>
                    <a:lnTo>
                      <a:pt x="890" y="269"/>
                    </a:lnTo>
                    <a:lnTo>
                      <a:pt x="892" y="269"/>
                    </a:lnTo>
                    <a:lnTo>
                      <a:pt x="895" y="269"/>
                    </a:lnTo>
                    <a:lnTo>
                      <a:pt x="895" y="272"/>
                    </a:lnTo>
                    <a:lnTo>
                      <a:pt x="892" y="272"/>
                    </a:lnTo>
                    <a:lnTo>
                      <a:pt x="892" y="274"/>
                    </a:lnTo>
                    <a:lnTo>
                      <a:pt x="890" y="274"/>
                    </a:lnTo>
                    <a:lnTo>
                      <a:pt x="887" y="277"/>
                    </a:lnTo>
                    <a:lnTo>
                      <a:pt x="884" y="277"/>
                    </a:lnTo>
                    <a:lnTo>
                      <a:pt x="884" y="280"/>
                    </a:lnTo>
                    <a:lnTo>
                      <a:pt x="882" y="280"/>
                    </a:lnTo>
                    <a:lnTo>
                      <a:pt x="882" y="282"/>
                    </a:lnTo>
                    <a:lnTo>
                      <a:pt x="884" y="282"/>
                    </a:lnTo>
                    <a:lnTo>
                      <a:pt x="884" y="280"/>
                    </a:lnTo>
                    <a:lnTo>
                      <a:pt x="887" y="280"/>
                    </a:lnTo>
                    <a:lnTo>
                      <a:pt x="890" y="280"/>
                    </a:lnTo>
                    <a:lnTo>
                      <a:pt x="892" y="280"/>
                    </a:lnTo>
                    <a:lnTo>
                      <a:pt x="895" y="280"/>
                    </a:lnTo>
                    <a:lnTo>
                      <a:pt x="895" y="282"/>
                    </a:lnTo>
                    <a:lnTo>
                      <a:pt x="895" y="285"/>
                    </a:lnTo>
                    <a:lnTo>
                      <a:pt x="892" y="287"/>
                    </a:lnTo>
                    <a:lnTo>
                      <a:pt x="892" y="290"/>
                    </a:lnTo>
                    <a:lnTo>
                      <a:pt x="892" y="293"/>
                    </a:lnTo>
                    <a:lnTo>
                      <a:pt x="892" y="295"/>
                    </a:lnTo>
                    <a:lnTo>
                      <a:pt x="895" y="295"/>
                    </a:lnTo>
                    <a:lnTo>
                      <a:pt x="895" y="298"/>
                    </a:lnTo>
                    <a:lnTo>
                      <a:pt x="897" y="298"/>
                    </a:lnTo>
                    <a:lnTo>
                      <a:pt x="897" y="301"/>
                    </a:lnTo>
                    <a:lnTo>
                      <a:pt x="895" y="298"/>
                    </a:lnTo>
                    <a:lnTo>
                      <a:pt x="895" y="301"/>
                    </a:lnTo>
                    <a:lnTo>
                      <a:pt x="895" y="303"/>
                    </a:lnTo>
                    <a:lnTo>
                      <a:pt x="895" y="306"/>
                    </a:lnTo>
                    <a:lnTo>
                      <a:pt x="897" y="306"/>
                    </a:lnTo>
                    <a:lnTo>
                      <a:pt x="897" y="308"/>
                    </a:lnTo>
                    <a:lnTo>
                      <a:pt x="897" y="311"/>
                    </a:lnTo>
                    <a:lnTo>
                      <a:pt x="900" y="311"/>
                    </a:lnTo>
                    <a:lnTo>
                      <a:pt x="900" y="314"/>
                    </a:lnTo>
                    <a:lnTo>
                      <a:pt x="900" y="316"/>
                    </a:lnTo>
                    <a:lnTo>
                      <a:pt x="900" y="319"/>
                    </a:lnTo>
                    <a:lnTo>
                      <a:pt x="900" y="321"/>
                    </a:lnTo>
                    <a:lnTo>
                      <a:pt x="900" y="329"/>
                    </a:lnTo>
                    <a:lnTo>
                      <a:pt x="903" y="329"/>
                    </a:lnTo>
                    <a:lnTo>
                      <a:pt x="900" y="329"/>
                    </a:lnTo>
                    <a:lnTo>
                      <a:pt x="900" y="332"/>
                    </a:lnTo>
                    <a:lnTo>
                      <a:pt x="903" y="334"/>
                    </a:lnTo>
                    <a:lnTo>
                      <a:pt x="903" y="337"/>
                    </a:lnTo>
                    <a:lnTo>
                      <a:pt x="903" y="340"/>
                    </a:lnTo>
                    <a:lnTo>
                      <a:pt x="905" y="340"/>
                    </a:lnTo>
                    <a:lnTo>
                      <a:pt x="908" y="340"/>
                    </a:lnTo>
                    <a:lnTo>
                      <a:pt x="910" y="340"/>
                    </a:lnTo>
                    <a:lnTo>
                      <a:pt x="913" y="340"/>
                    </a:lnTo>
                    <a:lnTo>
                      <a:pt x="916" y="340"/>
                    </a:lnTo>
                    <a:lnTo>
                      <a:pt x="916" y="337"/>
                    </a:lnTo>
                    <a:lnTo>
                      <a:pt x="913" y="334"/>
                    </a:lnTo>
                    <a:lnTo>
                      <a:pt x="916" y="334"/>
                    </a:lnTo>
                    <a:lnTo>
                      <a:pt x="916" y="337"/>
                    </a:lnTo>
                    <a:lnTo>
                      <a:pt x="918" y="337"/>
                    </a:lnTo>
                    <a:lnTo>
                      <a:pt x="921" y="337"/>
                    </a:lnTo>
                    <a:lnTo>
                      <a:pt x="924" y="337"/>
                    </a:lnTo>
                    <a:lnTo>
                      <a:pt x="924" y="340"/>
                    </a:lnTo>
                    <a:lnTo>
                      <a:pt x="926" y="340"/>
                    </a:lnTo>
                    <a:lnTo>
                      <a:pt x="929" y="340"/>
                    </a:lnTo>
                    <a:lnTo>
                      <a:pt x="931" y="342"/>
                    </a:lnTo>
                    <a:lnTo>
                      <a:pt x="934" y="342"/>
                    </a:lnTo>
                    <a:lnTo>
                      <a:pt x="934" y="345"/>
                    </a:lnTo>
                    <a:lnTo>
                      <a:pt x="937" y="345"/>
                    </a:lnTo>
                    <a:lnTo>
                      <a:pt x="939" y="348"/>
                    </a:lnTo>
                    <a:lnTo>
                      <a:pt x="939" y="350"/>
                    </a:lnTo>
                    <a:lnTo>
                      <a:pt x="942" y="350"/>
                    </a:lnTo>
                    <a:lnTo>
                      <a:pt x="939" y="350"/>
                    </a:lnTo>
                    <a:lnTo>
                      <a:pt x="939" y="353"/>
                    </a:lnTo>
                    <a:lnTo>
                      <a:pt x="942" y="353"/>
                    </a:lnTo>
                    <a:lnTo>
                      <a:pt x="942" y="355"/>
                    </a:lnTo>
                    <a:lnTo>
                      <a:pt x="939" y="355"/>
                    </a:lnTo>
                    <a:lnTo>
                      <a:pt x="939" y="358"/>
                    </a:lnTo>
                    <a:lnTo>
                      <a:pt x="939" y="361"/>
                    </a:lnTo>
                    <a:lnTo>
                      <a:pt x="939" y="363"/>
                    </a:lnTo>
                    <a:lnTo>
                      <a:pt x="942" y="366"/>
                    </a:lnTo>
                    <a:lnTo>
                      <a:pt x="942" y="368"/>
                    </a:lnTo>
                    <a:lnTo>
                      <a:pt x="942" y="371"/>
                    </a:lnTo>
                    <a:lnTo>
                      <a:pt x="944" y="371"/>
                    </a:lnTo>
                    <a:lnTo>
                      <a:pt x="944" y="374"/>
                    </a:lnTo>
                    <a:lnTo>
                      <a:pt x="944" y="376"/>
                    </a:lnTo>
                    <a:lnTo>
                      <a:pt x="944" y="379"/>
                    </a:lnTo>
                    <a:lnTo>
                      <a:pt x="947" y="379"/>
                    </a:lnTo>
                    <a:lnTo>
                      <a:pt x="947" y="382"/>
                    </a:lnTo>
                    <a:lnTo>
                      <a:pt x="947" y="384"/>
                    </a:lnTo>
                    <a:lnTo>
                      <a:pt x="950" y="384"/>
                    </a:lnTo>
                    <a:lnTo>
                      <a:pt x="947" y="384"/>
                    </a:lnTo>
                    <a:lnTo>
                      <a:pt x="947" y="387"/>
                    </a:lnTo>
                    <a:lnTo>
                      <a:pt x="950" y="387"/>
                    </a:lnTo>
                    <a:lnTo>
                      <a:pt x="950" y="389"/>
                    </a:lnTo>
                    <a:lnTo>
                      <a:pt x="947" y="389"/>
                    </a:lnTo>
                    <a:lnTo>
                      <a:pt x="947" y="392"/>
                    </a:lnTo>
                    <a:lnTo>
                      <a:pt x="947" y="395"/>
                    </a:lnTo>
                    <a:lnTo>
                      <a:pt x="950" y="397"/>
                    </a:lnTo>
                    <a:lnTo>
                      <a:pt x="950" y="400"/>
                    </a:lnTo>
                    <a:lnTo>
                      <a:pt x="952" y="400"/>
                    </a:lnTo>
                    <a:lnTo>
                      <a:pt x="950" y="400"/>
                    </a:lnTo>
                    <a:lnTo>
                      <a:pt x="950" y="402"/>
                    </a:lnTo>
                    <a:lnTo>
                      <a:pt x="950" y="405"/>
                    </a:lnTo>
                    <a:lnTo>
                      <a:pt x="947" y="405"/>
                    </a:lnTo>
                    <a:lnTo>
                      <a:pt x="947" y="408"/>
                    </a:lnTo>
                    <a:lnTo>
                      <a:pt x="947" y="410"/>
                    </a:lnTo>
                    <a:lnTo>
                      <a:pt x="947" y="413"/>
                    </a:lnTo>
                    <a:lnTo>
                      <a:pt x="947" y="415"/>
                    </a:lnTo>
                    <a:lnTo>
                      <a:pt x="944" y="415"/>
                    </a:lnTo>
                    <a:lnTo>
                      <a:pt x="942" y="415"/>
                    </a:lnTo>
                    <a:lnTo>
                      <a:pt x="942" y="418"/>
                    </a:lnTo>
                    <a:lnTo>
                      <a:pt x="939" y="418"/>
                    </a:lnTo>
                    <a:lnTo>
                      <a:pt x="937" y="418"/>
                    </a:lnTo>
                    <a:lnTo>
                      <a:pt x="934" y="418"/>
                    </a:lnTo>
                    <a:lnTo>
                      <a:pt x="934" y="415"/>
                    </a:lnTo>
                    <a:lnTo>
                      <a:pt x="934" y="418"/>
                    </a:lnTo>
                    <a:lnTo>
                      <a:pt x="931" y="418"/>
                    </a:lnTo>
                    <a:lnTo>
                      <a:pt x="929" y="418"/>
                    </a:lnTo>
                    <a:lnTo>
                      <a:pt x="926" y="418"/>
                    </a:lnTo>
                    <a:lnTo>
                      <a:pt x="924" y="418"/>
                    </a:lnTo>
                    <a:lnTo>
                      <a:pt x="924" y="415"/>
                    </a:lnTo>
                    <a:lnTo>
                      <a:pt x="921" y="415"/>
                    </a:lnTo>
                    <a:lnTo>
                      <a:pt x="918" y="415"/>
                    </a:lnTo>
                    <a:lnTo>
                      <a:pt x="921" y="415"/>
                    </a:lnTo>
                    <a:lnTo>
                      <a:pt x="918" y="415"/>
                    </a:lnTo>
                    <a:lnTo>
                      <a:pt x="918" y="413"/>
                    </a:lnTo>
                    <a:lnTo>
                      <a:pt x="916" y="413"/>
                    </a:lnTo>
                    <a:lnTo>
                      <a:pt x="913" y="413"/>
                    </a:lnTo>
                    <a:lnTo>
                      <a:pt x="913" y="410"/>
                    </a:lnTo>
                    <a:lnTo>
                      <a:pt x="910" y="410"/>
                    </a:lnTo>
                    <a:lnTo>
                      <a:pt x="910" y="408"/>
                    </a:lnTo>
                    <a:lnTo>
                      <a:pt x="908" y="408"/>
                    </a:lnTo>
                    <a:lnTo>
                      <a:pt x="908" y="405"/>
                    </a:lnTo>
                    <a:lnTo>
                      <a:pt x="908" y="402"/>
                    </a:lnTo>
                    <a:lnTo>
                      <a:pt x="905" y="402"/>
                    </a:lnTo>
                    <a:lnTo>
                      <a:pt x="908" y="402"/>
                    </a:lnTo>
                    <a:lnTo>
                      <a:pt x="905" y="402"/>
                    </a:lnTo>
                    <a:lnTo>
                      <a:pt x="905" y="400"/>
                    </a:lnTo>
                    <a:lnTo>
                      <a:pt x="905" y="397"/>
                    </a:lnTo>
                    <a:lnTo>
                      <a:pt x="903" y="397"/>
                    </a:lnTo>
                    <a:lnTo>
                      <a:pt x="903" y="395"/>
                    </a:lnTo>
                    <a:lnTo>
                      <a:pt x="900" y="395"/>
                    </a:lnTo>
                    <a:lnTo>
                      <a:pt x="900" y="392"/>
                    </a:lnTo>
                    <a:lnTo>
                      <a:pt x="900" y="395"/>
                    </a:lnTo>
                    <a:lnTo>
                      <a:pt x="900" y="392"/>
                    </a:lnTo>
                    <a:lnTo>
                      <a:pt x="897" y="392"/>
                    </a:lnTo>
                    <a:lnTo>
                      <a:pt x="897" y="389"/>
                    </a:lnTo>
                    <a:lnTo>
                      <a:pt x="895" y="389"/>
                    </a:lnTo>
                    <a:lnTo>
                      <a:pt x="892" y="389"/>
                    </a:lnTo>
                    <a:lnTo>
                      <a:pt x="892" y="392"/>
                    </a:lnTo>
                    <a:lnTo>
                      <a:pt x="890" y="392"/>
                    </a:lnTo>
                    <a:lnTo>
                      <a:pt x="892" y="392"/>
                    </a:lnTo>
                    <a:lnTo>
                      <a:pt x="890" y="392"/>
                    </a:lnTo>
                    <a:lnTo>
                      <a:pt x="890" y="395"/>
                    </a:lnTo>
                    <a:lnTo>
                      <a:pt x="892" y="395"/>
                    </a:lnTo>
                    <a:lnTo>
                      <a:pt x="890" y="397"/>
                    </a:lnTo>
                    <a:lnTo>
                      <a:pt x="892" y="397"/>
                    </a:lnTo>
                    <a:lnTo>
                      <a:pt x="892" y="400"/>
                    </a:lnTo>
                    <a:lnTo>
                      <a:pt x="892" y="402"/>
                    </a:lnTo>
                    <a:lnTo>
                      <a:pt x="890" y="402"/>
                    </a:lnTo>
                    <a:lnTo>
                      <a:pt x="890" y="405"/>
                    </a:lnTo>
                    <a:lnTo>
                      <a:pt x="887" y="405"/>
                    </a:lnTo>
                    <a:lnTo>
                      <a:pt x="887" y="402"/>
                    </a:lnTo>
                    <a:lnTo>
                      <a:pt x="887" y="405"/>
                    </a:lnTo>
                    <a:lnTo>
                      <a:pt x="884" y="405"/>
                    </a:lnTo>
                    <a:lnTo>
                      <a:pt x="884" y="408"/>
                    </a:lnTo>
                    <a:lnTo>
                      <a:pt x="884" y="410"/>
                    </a:lnTo>
                    <a:lnTo>
                      <a:pt x="882" y="410"/>
                    </a:lnTo>
                    <a:lnTo>
                      <a:pt x="882" y="408"/>
                    </a:lnTo>
                    <a:lnTo>
                      <a:pt x="882" y="410"/>
                    </a:lnTo>
                    <a:lnTo>
                      <a:pt x="879" y="410"/>
                    </a:lnTo>
                    <a:lnTo>
                      <a:pt x="879" y="413"/>
                    </a:lnTo>
                    <a:lnTo>
                      <a:pt x="882" y="413"/>
                    </a:lnTo>
                    <a:lnTo>
                      <a:pt x="882" y="415"/>
                    </a:lnTo>
                    <a:lnTo>
                      <a:pt x="879" y="415"/>
                    </a:lnTo>
                    <a:lnTo>
                      <a:pt x="882" y="415"/>
                    </a:lnTo>
                    <a:lnTo>
                      <a:pt x="879" y="415"/>
                    </a:lnTo>
                    <a:lnTo>
                      <a:pt x="879" y="418"/>
                    </a:lnTo>
                    <a:lnTo>
                      <a:pt x="879" y="421"/>
                    </a:lnTo>
                    <a:lnTo>
                      <a:pt x="877" y="421"/>
                    </a:lnTo>
                    <a:lnTo>
                      <a:pt x="877" y="423"/>
                    </a:lnTo>
                    <a:lnTo>
                      <a:pt x="874" y="423"/>
                    </a:lnTo>
                    <a:lnTo>
                      <a:pt x="871" y="426"/>
                    </a:lnTo>
                    <a:lnTo>
                      <a:pt x="871" y="423"/>
                    </a:lnTo>
                    <a:lnTo>
                      <a:pt x="874" y="423"/>
                    </a:lnTo>
                    <a:lnTo>
                      <a:pt x="871" y="423"/>
                    </a:lnTo>
                    <a:lnTo>
                      <a:pt x="871" y="426"/>
                    </a:lnTo>
                    <a:lnTo>
                      <a:pt x="869" y="426"/>
                    </a:lnTo>
                    <a:lnTo>
                      <a:pt x="866" y="426"/>
                    </a:lnTo>
                    <a:lnTo>
                      <a:pt x="866" y="429"/>
                    </a:lnTo>
                    <a:lnTo>
                      <a:pt x="863" y="429"/>
                    </a:lnTo>
                    <a:lnTo>
                      <a:pt x="863" y="426"/>
                    </a:lnTo>
                    <a:lnTo>
                      <a:pt x="861" y="426"/>
                    </a:lnTo>
                    <a:lnTo>
                      <a:pt x="858" y="426"/>
                    </a:lnTo>
                    <a:lnTo>
                      <a:pt x="856" y="426"/>
                    </a:lnTo>
                    <a:lnTo>
                      <a:pt x="856" y="423"/>
                    </a:lnTo>
                    <a:lnTo>
                      <a:pt x="856" y="426"/>
                    </a:lnTo>
                    <a:lnTo>
                      <a:pt x="853" y="426"/>
                    </a:lnTo>
                    <a:lnTo>
                      <a:pt x="853" y="429"/>
                    </a:lnTo>
                    <a:lnTo>
                      <a:pt x="856" y="429"/>
                    </a:lnTo>
                    <a:lnTo>
                      <a:pt x="856" y="431"/>
                    </a:lnTo>
                    <a:lnTo>
                      <a:pt x="856" y="434"/>
                    </a:lnTo>
                    <a:lnTo>
                      <a:pt x="856" y="436"/>
                    </a:lnTo>
                    <a:lnTo>
                      <a:pt x="856" y="439"/>
                    </a:lnTo>
                    <a:lnTo>
                      <a:pt x="856" y="436"/>
                    </a:lnTo>
                    <a:lnTo>
                      <a:pt x="856" y="439"/>
                    </a:lnTo>
                    <a:lnTo>
                      <a:pt x="853" y="439"/>
                    </a:lnTo>
                    <a:lnTo>
                      <a:pt x="853" y="436"/>
                    </a:lnTo>
                    <a:lnTo>
                      <a:pt x="853" y="439"/>
                    </a:lnTo>
                    <a:lnTo>
                      <a:pt x="853" y="442"/>
                    </a:lnTo>
                    <a:lnTo>
                      <a:pt x="853" y="439"/>
                    </a:lnTo>
                    <a:lnTo>
                      <a:pt x="850" y="439"/>
                    </a:lnTo>
                    <a:lnTo>
                      <a:pt x="850" y="442"/>
                    </a:lnTo>
                    <a:lnTo>
                      <a:pt x="850" y="444"/>
                    </a:lnTo>
                    <a:lnTo>
                      <a:pt x="853" y="444"/>
                    </a:lnTo>
                    <a:lnTo>
                      <a:pt x="850" y="444"/>
                    </a:lnTo>
                    <a:lnTo>
                      <a:pt x="850" y="447"/>
                    </a:lnTo>
                    <a:lnTo>
                      <a:pt x="850" y="449"/>
                    </a:lnTo>
                    <a:lnTo>
                      <a:pt x="848" y="449"/>
                    </a:lnTo>
                    <a:lnTo>
                      <a:pt x="845" y="449"/>
                    </a:lnTo>
                    <a:lnTo>
                      <a:pt x="845" y="452"/>
                    </a:lnTo>
                    <a:lnTo>
                      <a:pt x="843" y="452"/>
                    </a:lnTo>
                    <a:lnTo>
                      <a:pt x="843" y="455"/>
                    </a:lnTo>
                    <a:lnTo>
                      <a:pt x="843" y="457"/>
                    </a:lnTo>
                    <a:lnTo>
                      <a:pt x="843" y="455"/>
                    </a:lnTo>
                    <a:lnTo>
                      <a:pt x="843" y="457"/>
                    </a:lnTo>
                    <a:lnTo>
                      <a:pt x="840" y="457"/>
                    </a:lnTo>
                    <a:lnTo>
                      <a:pt x="840" y="460"/>
                    </a:lnTo>
                    <a:lnTo>
                      <a:pt x="840" y="457"/>
                    </a:lnTo>
                    <a:lnTo>
                      <a:pt x="837" y="457"/>
                    </a:lnTo>
                    <a:lnTo>
                      <a:pt x="837" y="460"/>
                    </a:lnTo>
                    <a:lnTo>
                      <a:pt x="837" y="457"/>
                    </a:lnTo>
                    <a:lnTo>
                      <a:pt x="840" y="457"/>
                    </a:lnTo>
                    <a:lnTo>
                      <a:pt x="837" y="457"/>
                    </a:lnTo>
                    <a:lnTo>
                      <a:pt x="837" y="460"/>
                    </a:lnTo>
                    <a:lnTo>
                      <a:pt x="835" y="460"/>
                    </a:lnTo>
                    <a:lnTo>
                      <a:pt x="832" y="460"/>
                    </a:lnTo>
                    <a:lnTo>
                      <a:pt x="832" y="462"/>
                    </a:lnTo>
                    <a:lnTo>
                      <a:pt x="830" y="462"/>
                    </a:lnTo>
                    <a:lnTo>
                      <a:pt x="827" y="462"/>
                    </a:lnTo>
                    <a:lnTo>
                      <a:pt x="830" y="462"/>
                    </a:lnTo>
                    <a:lnTo>
                      <a:pt x="830" y="465"/>
                    </a:lnTo>
                    <a:lnTo>
                      <a:pt x="827" y="465"/>
                    </a:lnTo>
                    <a:lnTo>
                      <a:pt x="827" y="468"/>
                    </a:lnTo>
                    <a:lnTo>
                      <a:pt x="824" y="468"/>
                    </a:lnTo>
                    <a:lnTo>
                      <a:pt x="822" y="468"/>
                    </a:lnTo>
                    <a:lnTo>
                      <a:pt x="822" y="470"/>
                    </a:lnTo>
                    <a:lnTo>
                      <a:pt x="822" y="473"/>
                    </a:lnTo>
                    <a:lnTo>
                      <a:pt x="824" y="473"/>
                    </a:lnTo>
                    <a:lnTo>
                      <a:pt x="824" y="476"/>
                    </a:lnTo>
                    <a:lnTo>
                      <a:pt x="824" y="478"/>
                    </a:lnTo>
                    <a:lnTo>
                      <a:pt x="822" y="478"/>
                    </a:lnTo>
                    <a:lnTo>
                      <a:pt x="822" y="481"/>
                    </a:lnTo>
                    <a:lnTo>
                      <a:pt x="822" y="483"/>
                    </a:lnTo>
                    <a:lnTo>
                      <a:pt x="824" y="483"/>
                    </a:lnTo>
                    <a:lnTo>
                      <a:pt x="822" y="483"/>
                    </a:lnTo>
                    <a:lnTo>
                      <a:pt x="822" y="486"/>
                    </a:lnTo>
                    <a:lnTo>
                      <a:pt x="819" y="486"/>
                    </a:lnTo>
                    <a:lnTo>
                      <a:pt x="817" y="486"/>
                    </a:lnTo>
                    <a:lnTo>
                      <a:pt x="817" y="489"/>
                    </a:lnTo>
                    <a:lnTo>
                      <a:pt x="817" y="491"/>
                    </a:lnTo>
                    <a:lnTo>
                      <a:pt x="817" y="494"/>
                    </a:lnTo>
                    <a:lnTo>
                      <a:pt x="817" y="496"/>
                    </a:lnTo>
                    <a:lnTo>
                      <a:pt x="817" y="499"/>
                    </a:lnTo>
                    <a:lnTo>
                      <a:pt x="817" y="502"/>
                    </a:lnTo>
                    <a:lnTo>
                      <a:pt x="817" y="504"/>
                    </a:lnTo>
                    <a:lnTo>
                      <a:pt x="817" y="507"/>
                    </a:lnTo>
                    <a:lnTo>
                      <a:pt x="817" y="509"/>
                    </a:lnTo>
                    <a:lnTo>
                      <a:pt x="817" y="512"/>
                    </a:lnTo>
                    <a:lnTo>
                      <a:pt x="819" y="512"/>
                    </a:lnTo>
                    <a:lnTo>
                      <a:pt x="819" y="515"/>
                    </a:lnTo>
                    <a:lnTo>
                      <a:pt x="819" y="517"/>
                    </a:lnTo>
                    <a:lnTo>
                      <a:pt x="822" y="517"/>
                    </a:lnTo>
                    <a:lnTo>
                      <a:pt x="824" y="517"/>
                    </a:lnTo>
                    <a:lnTo>
                      <a:pt x="824" y="515"/>
                    </a:lnTo>
                    <a:lnTo>
                      <a:pt x="827" y="517"/>
                    </a:lnTo>
                    <a:lnTo>
                      <a:pt x="830" y="517"/>
                    </a:lnTo>
                    <a:lnTo>
                      <a:pt x="830" y="520"/>
                    </a:lnTo>
                    <a:lnTo>
                      <a:pt x="832" y="520"/>
                    </a:lnTo>
                    <a:lnTo>
                      <a:pt x="835" y="520"/>
                    </a:lnTo>
                    <a:lnTo>
                      <a:pt x="837" y="523"/>
                    </a:lnTo>
                    <a:lnTo>
                      <a:pt x="835" y="523"/>
                    </a:lnTo>
                    <a:lnTo>
                      <a:pt x="837" y="523"/>
                    </a:lnTo>
                    <a:lnTo>
                      <a:pt x="835" y="523"/>
                    </a:lnTo>
                    <a:lnTo>
                      <a:pt x="837" y="523"/>
                    </a:lnTo>
                    <a:lnTo>
                      <a:pt x="835" y="523"/>
                    </a:lnTo>
                    <a:lnTo>
                      <a:pt x="837" y="523"/>
                    </a:lnTo>
                    <a:lnTo>
                      <a:pt x="837" y="525"/>
                    </a:lnTo>
                    <a:lnTo>
                      <a:pt x="837" y="523"/>
                    </a:lnTo>
                    <a:lnTo>
                      <a:pt x="837" y="525"/>
                    </a:lnTo>
                    <a:lnTo>
                      <a:pt x="837" y="528"/>
                    </a:lnTo>
                    <a:lnTo>
                      <a:pt x="837" y="525"/>
                    </a:lnTo>
                    <a:lnTo>
                      <a:pt x="837" y="528"/>
                    </a:lnTo>
                    <a:lnTo>
                      <a:pt x="840" y="528"/>
                    </a:lnTo>
                    <a:lnTo>
                      <a:pt x="837" y="528"/>
                    </a:lnTo>
                    <a:lnTo>
                      <a:pt x="840" y="528"/>
                    </a:lnTo>
                    <a:lnTo>
                      <a:pt x="840" y="530"/>
                    </a:lnTo>
                    <a:lnTo>
                      <a:pt x="840" y="528"/>
                    </a:lnTo>
                    <a:lnTo>
                      <a:pt x="840" y="530"/>
                    </a:lnTo>
                    <a:lnTo>
                      <a:pt x="843" y="530"/>
                    </a:lnTo>
                    <a:lnTo>
                      <a:pt x="843" y="533"/>
                    </a:lnTo>
                    <a:lnTo>
                      <a:pt x="843" y="530"/>
                    </a:lnTo>
                    <a:lnTo>
                      <a:pt x="845" y="530"/>
                    </a:lnTo>
                    <a:lnTo>
                      <a:pt x="845" y="533"/>
                    </a:lnTo>
                    <a:lnTo>
                      <a:pt x="848" y="533"/>
                    </a:lnTo>
                    <a:lnTo>
                      <a:pt x="850" y="533"/>
                    </a:lnTo>
                    <a:lnTo>
                      <a:pt x="853" y="533"/>
                    </a:lnTo>
                    <a:lnTo>
                      <a:pt x="853" y="536"/>
                    </a:lnTo>
                    <a:lnTo>
                      <a:pt x="850" y="536"/>
                    </a:lnTo>
                    <a:lnTo>
                      <a:pt x="853" y="536"/>
                    </a:lnTo>
                    <a:lnTo>
                      <a:pt x="853" y="538"/>
                    </a:lnTo>
                    <a:lnTo>
                      <a:pt x="856" y="538"/>
                    </a:lnTo>
                    <a:lnTo>
                      <a:pt x="856" y="536"/>
                    </a:lnTo>
                    <a:lnTo>
                      <a:pt x="856" y="538"/>
                    </a:lnTo>
                    <a:lnTo>
                      <a:pt x="858" y="538"/>
                    </a:lnTo>
                    <a:lnTo>
                      <a:pt x="856" y="538"/>
                    </a:lnTo>
                    <a:lnTo>
                      <a:pt x="856" y="541"/>
                    </a:lnTo>
                    <a:lnTo>
                      <a:pt x="858" y="541"/>
                    </a:lnTo>
                    <a:lnTo>
                      <a:pt x="861" y="541"/>
                    </a:lnTo>
                    <a:lnTo>
                      <a:pt x="863" y="541"/>
                    </a:lnTo>
                    <a:lnTo>
                      <a:pt x="863" y="538"/>
                    </a:lnTo>
                    <a:lnTo>
                      <a:pt x="863" y="536"/>
                    </a:lnTo>
                    <a:lnTo>
                      <a:pt x="863" y="538"/>
                    </a:lnTo>
                    <a:lnTo>
                      <a:pt x="866" y="538"/>
                    </a:lnTo>
                    <a:lnTo>
                      <a:pt x="869" y="538"/>
                    </a:lnTo>
                    <a:lnTo>
                      <a:pt x="866" y="538"/>
                    </a:lnTo>
                    <a:lnTo>
                      <a:pt x="869" y="538"/>
                    </a:lnTo>
                    <a:lnTo>
                      <a:pt x="866" y="538"/>
                    </a:lnTo>
                    <a:lnTo>
                      <a:pt x="869" y="538"/>
                    </a:lnTo>
                    <a:lnTo>
                      <a:pt x="869" y="541"/>
                    </a:lnTo>
                    <a:lnTo>
                      <a:pt x="869" y="538"/>
                    </a:lnTo>
                    <a:lnTo>
                      <a:pt x="869" y="541"/>
                    </a:lnTo>
                    <a:lnTo>
                      <a:pt x="869" y="538"/>
                    </a:lnTo>
                    <a:lnTo>
                      <a:pt x="869" y="541"/>
                    </a:lnTo>
                    <a:lnTo>
                      <a:pt x="871" y="541"/>
                    </a:lnTo>
                    <a:lnTo>
                      <a:pt x="871" y="543"/>
                    </a:lnTo>
                    <a:lnTo>
                      <a:pt x="869" y="543"/>
                    </a:lnTo>
                    <a:lnTo>
                      <a:pt x="871" y="546"/>
                    </a:lnTo>
                    <a:lnTo>
                      <a:pt x="871" y="549"/>
                    </a:lnTo>
                    <a:lnTo>
                      <a:pt x="874" y="549"/>
                    </a:lnTo>
                    <a:lnTo>
                      <a:pt x="874" y="551"/>
                    </a:lnTo>
                    <a:lnTo>
                      <a:pt x="877" y="551"/>
                    </a:lnTo>
                    <a:lnTo>
                      <a:pt x="877" y="549"/>
                    </a:lnTo>
                    <a:lnTo>
                      <a:pt x="879" y="549"/>
                    </a:lnTo>
                    <a:lnTo>
                      <a:pt x="877" y="549"/>
                    </a:lnTo>
                    <a:lnTo>
                      <a:pt x="877" y="546"/>
                    </a:lnTo>
                    <a:lnTo>
                      <a:pt x="879" y="546"/>
                    </a:lnTo>
                    <a:lnTo>
                      <a:pt x="882" y="546"/>
                    </a:lnTo>
                    <a:lnTo>
                      <a:pt x="882" y="549"/>
                    </a:lnTo>
                    <a:lnTo>
                      <a:pt x="882" y="546"/>
                    </a:lnTo>
                    <a:lnTo>
                      <a:pt x="882" y="549"/>
                    </a:lnTo>
                    <a:lnTo>
                      <a:pt x="884" y="549"/>
                    </a:lnTo>
                    <a:lnTo>
                      <a:pt x="884" y="546"/>
                    </a:lnTo>
                    <a:lnTo>
                      <a:pt x="884" y="549"/>
                    </a:lnTo>
                    <a:lnTo>
                      <a:pt x="882" y="549"/>
                    </a:lnTo>
                    <a:lnTo>
                      <a:pt x="882" y="551"/>
                    </a:lnTo>
                    <a:lnTo>
                      <a:pt x="879" y="551"/>
                    </a:lnTo>
                    <a:lnTo>
                      <a:pt x="879" y="549"/>
                    </a:lnTo>
                    <a:lnTo>
                      <a:pt x="879" y="551"/>
                    </a:lnTo>
                    <a:lnTo>
                      <a:pt x="877" y="551"/>
                    </a:lnTo>
                    <a:lnTo>
                      <a:pt x="879" y="551"/>
                    </a:lnTo>
                    <a:lnTo>
                      <a:pt x="882" y="551"/>
                    </a:lnTo>
                    <a:lnTo>
                      <a:pt x="884" y="551"/>
                    </a:lnTo>
                    <a:lnTo>
                      <a:pt x="884" y="554"/>
                    </a:lnTo>
                    <a:lnTo>
                      <a:pt x="884" y="557"/>
                    </a:lnTo>
                    <a:lnTo>
                      <a:pt x="887" y="557"/>
                    </a:lnTo>
                    <a:lnTo>
                      <a:pt x="887" y="559"/>
                    </a:lnTo>
                    <a:lnTo>
                      <a:pt x="887" y="562"/>
                    </a:lnTo>
                    <a:lnTo>
                      <a:pt x="884" y="562"/>
                    </a:lnTo>
                    <a:lnTo>
                      <a:pt x="887" y="562"/>
                    </a:lnTo>
                    <a:lnTo>
                      <a:pt x="887" y="564"/>
                    </a:lnTo>
                    <a:lnTo>
                      <a:pt x="887" y="567"/>
                    </a:lnTo>
                    <a:lnTo>
                      <a:pt x="890" y="567"/>
                    </a:lnTo>
                    <a:lnTo>
                      <a:pt x="887" y="567"/>
                    </a:lnTo>
                    <a:lnTo>
                      <a:pt x="887" y="570"/>
                    </a:lnTo>
                    <a:lnTo>
                      <a:pt x="890" y="570"/>
                    </a:lnTo>
                    <a:lnTo>
                      <a:pt x="887" y="570"/>
                    </a:lnTo>
                    <a:lnTo>
                      <a:pt x="887" y="572"/>
                    </a:lnTo>
                    <a:lnTo>
                      <a:pt x="890" y="572"/>
                    </a:lnTo>
                    <a:lnTo>
                      <a:pt x="890" y="575"/>
                    </a:lnTo>
                    <a:lnTo>
                      <a:pt x="887" y="575"/>
                    </a:lnTo>
                    <a:lnTo>
                      <a:pt x="884" y="575"/>
                    </a:lnTo>
                    <a:lnTo>
                      <a:pt x="882" y="575"/>
                    </a:lnTo>
                    <a:lnTo>
                      <a:pt x="882" y="572"/>
                    </a:lnTo>
                    <a:lnTo>
                      <a:pt x="879" y="572"/>
                    </a:lnTo>
                    <a:lnTo>
                      <a:pt x="879" y="575"/>
                    </a:lnTo>
                    <a:lnTo>
                      <a:pt x="877" y="575"/>
                    </a:lnTo>
                    <a:lnTo>
                      <a:pt x="877" y="577"/>
                    </a:lnTo>
                    <a:lnTo>
                      <a:pt x="874" y="577"/>
                    </a:lnTo>
                    <a:lnTo>
                      <a:pt x="871" y="580"/>
                    </a:lnTo>
                    <a:lnTo>
                      <a:pt x="871" y="583"/>
                    </a:lnTo>
                    <a:lnTo>
                      <a:pt x="869" y="583"/>
                    </a:lnTo>
                    <a:lnTo>
                      <a:pt x="871" y="583"/>
                    </a:lnTo>
                    <a:lnTo>
                      <a:pt x="871" y="585"/>
                    </a:lnTo>
                    <a:lnTo>
                      <a:pt x="869" y="585"/>
                    </a:lnTo>
                    <a:lnTo>
                      <a:pt x="869" y="588"/>
                    </a:lnTo>
                    <a:lnTo>
                      <a:pt x="869" y="590"/>
                    </a:lnTo>
                    <a:lnTo>
                      <a:pt x="871" y="590"/>
                    </a:lnTo>
                    <a:lnTo>
                      <a:pt x="871" y="593"/>
                    </a:lnTo>
                    <a:lnTo>
                      <a:pt x="871" y="596"/>
                    </a:lnTo>
                    <a:lnTo>
                      <a:pt x="869" y="596"/>
                    </a:lnTo>
                    <a:lnTo>
                      <a:pt x="869" y="598"/>
                    </a:lnTo>
                    <a:lnTo>
                      <a:pt x="866" y="598"/>
                    </a:lnTo>
                    <a:lnTo>
                      <a:pt x="866" y="601"/>
                    </a:lnTo>
                    <a:lnTo>
                      <a:pt x="863" y="601"/>
                    </a:lnTo>
                    <a:lnTo>
                      <a:pt x="861" y="601"/>
                    </a:lnTo>
                    <a:lnTo>
                      <a:pt x="858" y="601"/>
                    </a:lnTo>
                    <a:lnTo>
                      <a:pt x="861" y="601"/>
                    </a:lnTo>
                    <a:lnTo>
                      <a:pt x="858" y="601"/>
                    </a:lnTo>
                    <a:lnTo>
                      <a:pt x="858" y="598"/>
                    </a:lnTo>
                    <a:lnTo>
                      <a:pt x="856" y="598"/>
                    </a:lnTo>
                    <a:lnTo>
                      <a:pt x="856" y="601"/>
                    </a:lnTo>
                    <a:lnTo>
                      <a:pt x="853" y="601"/>
                    </a:lnTo>
                    <a:lnTo>
                      <a:pt x="853" y="604"/>
                    </a:lnTo>
                    <a:lnTo>
                      <a:pt x="850" y="604"/>
                    </a:lnTo>
                    <a:lnTo>
                      <a:pt x="850" y="606"/>
                    </a:lnTo>
                    <a:lnTo>
                      <a:pt x="850" y="609"/>
                    </a:lnTo>
                    <a:lnTo>
                      <a:pt x="853" y="609"/>
                    </a:lnTo>
                    <a:lnTo>
                      <a:pt x="853" y="611"/>
                    </a:lnTo>
                    <a:lnTo>
                      <a:pt x="850" y="611"/>
                    </a:lnTo>
                    <a:lnTo>
                      <a:pt x="853" y="611"/>
                    </a:lnTo>
                    <a:lnTo>
                      <a:pt x="853" y="614"/>
                    </a:lnTo>
                    <a:lnTo>
                      <a:pt x="856" y="614"/>
                    </a:lnTo>
                    <a:lnTo>
                      <a:pt x="853" y="614"/>
                    </a:lnTo>
                    <a:lnTo>
                      <a:pt x="853" y="617"/>
                    </a:lnTo>
                    <a:lnTo>
                      <a:pt x="856" y="617"/>
                    </a:lnTo>
                    <a:lnTo>
                      <a:pt x="856" y="619"/>
                    </a:lnTo>
                    <a:lnTo>
                      <a:pt x="856" y="622"/>
                    </a:lnTo>
                    <a:lnTo>
                      <a:pt x="856" y="624"/>
                    </a:lnTo>
                    <a:lnTo>
                      <a:pt x="858" y="624"/>
                    </a:lnTo>
                    <a:lnTo>
                      <a:pt x="861" y="624"/>
                    </a:lnTo>
                    <a:lnTo>
                      <a:pt x="861" y="627"/>
                    </a:lnTo>
                    <a:lnTo>
                      <a:pt x="863" y="627"/>
                    </a:lnTo>
                    <a:lnTo>
                      <a:pt x="863" y="624"/>
                    </a:lnTo>
                    <a:lnTo>
                      <a:pt x="863" y="627"/>
                    </a:lnTo>
                    <a:lnTo>
                      <a:pt x="866" y="627"/>
                    </a:lnTo>
                    <a:lnTo>
                      <a:pt x="869" y="627"/>
                    </a:lnTo>
                    <a:lnTo>
                      <a:pt x="869" y="630"/>
                    </a:lnTo>
                    <a:lnTo>
                      <a:pt x="866" y="630"/>
                    </a:lnTo>
                    <a:lnTo>
                      <a:pt x="869" y="630"/>
                    </a:lnTo>
                    <a:lnTo>
                      <a:pt x="869" y="632"/>
                    </a:lnTo>
                    <a:lnTo>
                      <a:pt x="869" y="635"/>
                    </a:lnTo>
                    <a:lnTo>
                      <a:pt x="869" y="637"/>
                    </a:lnTo>
                    <a:lnTo>
                      <a:pt x="866" y="640"/>
                    </a:lnTo>
                    <a:lnTo>
                      <a:pt x="866" y="637"/>
                    </a:lnTo>
                    <a:lnTo>
                      <a:pt x="866" y="640"/>
                    </a:lnTo>
                    <a:lnTo>
                      <a:pt x="863" y="640"/>
                    </a:lnTo>
                    <a:lnTo>
                      <a:pt x="863" y="637"/>
                    </a:lnTo>
                    <a:lnTo>
                      <a:pt x="863" y="640"/>
                    </a:lnTo>
                    <a:lnTo>
                      <a:pt x="861" y="640"/>
                    </a:lnTo>
                    <a:lnTo>
                      <a:pt x="863" y="640"/>
                    </a:lnTo>
                    <a:lnTo>
                      <a:pt x="861" y="640"/>
                    </a:lnTo>
                    <a:lnTo>
                      <a:pt x="861" y="643"/>
                    </a:lnTo>
                    <a:lnTo>
                      <a:pt x="863" y="643"/>
                    </a:lnTo>
                    <a:lnTo>
                      <a:pt x="863" y="645"/>
                    </a:lnTo>
                    <a:lnTo>
                      <a:pt x="866" y="645"/>
                    </a:lnTo>
                    <a:lnTo>
                      <a:pt x="866" y="648"/>
                    </a:lnTo>
                    <a:lnTo>
                      <a:pt x="869" y="648"/>
                    </a:lnTo>
                    <a:lnTo>
                      <a:pt x="869" y="651"/>
                    </a:lnTo>
                    <a:lnTo>
                      <a:pt x="871" y="651"/>
                    </a:lnTo>
                    <a:lnTo>
                      <a:pt x="874" y="651"/>
                    </a:lnTo>
                    <a:lnTo>
                      <a:pt x="871" y="651"/>
                    </a:lnTo>
                    <a:lnTo>
                      <a:pt x="874" y="653"/>
                    </a:lnTo>
                    <a:lnTo>
                      <a:pt x="877" y="656"/>
                    </a:lnTo>
                    <a:lnTo>
                      <a:pt x="877" y="658"/>
                    </a:lnTo>
                    <a:lnTo>
                      <a:pt x="877" y="661"/>
                    </a:lnTo>
                    <a:lnTo>
                      <a:pt x="879" y="661"/>
                    </a:lnTo>
                    <a:lnTo>
                      <a:pt x="879" y="664"/>
                    </a:lnTo>
                    <a:lnTo>
                      <a:pt x="879" y="666"/>
                    </a:lnTo>
                    <a:lnTo>
                      <a:pt x="879" y="669"/>
                    </a:lnTo>
                    <a:lnTo>
                      <a:pt x="882" y="669"/>
                    </a:lnTo>
                    <a:lnTo>
                      <a:pt x="882" y="671"/>
                    </a:lnTo>
                    <a:lnTo>
                      <a:pt x="884" y="671"/>
                    </a:lnTo>
                    <a:lnTo>
                      <a:pt x="882" y="671"/>
                    </a:lnTo>
                    <a:lnTo>
                      <a:pt x="884" y="671"/>
                    </a:lnTo>
                    <a:lnTo>
                      <a:pt x="884" y="674"/>
                    </a:lnTo>
                    <a:lnTo>
                      <a:pt x="884" y="677"/>
                    </a:lnTo>
                    <a:lnTo>
                      <a:pt x="887" y="677"/>
                    </a:lnTo>
                    <a:lnTo>
                      <a:pt x="890" y="679"/>
                    </a:lnTo>
                    <a:lnTo>
                      <a:pt x="890" y="682"/>
                    </a:lnTo>
                    <a:lnTo>
                      <a:pt x="892" y="682"/>
                    </a:lnTo>
                    <a:lnTo>
                      <a:pt x="892" y="684"/>
                    </a:lnTo>
                    <a:lnTo>
                      <a:pt x="892" y="687"/>
                    </a:lnTo>
                    <a:lnTo>
                      <a:pt x="895" y="687"/>
                    </a:lnTo>
                    <a:lnTo>
                      <a:pt x="892" y="687"/>
                    </a:lnTo>
                    <a:lnTo>
                      <a:pt x="895" y="690"/>
                    </a:lnTo>
                    <a:lnTo>
                      <a:pt x="892" y="692"/>
                    </a:lnTo>
                    <a:lnTo>
                      <a:pt x="892" y="695"/>
                    </a:lnTo>
                    <a:lnTo>
                      <a:pt x="892" y="698"/>
                    </a:lnTo>
                    <a:lnTo>
                      <a:pt x="895" y="698"/>
                    </a:lnTo>
                    <a:lnTo>
                      <a:pt x="897" y="698"/>
                    </a:lnTo>
                    <a:lnTo>
                      <a:pt x="897" y="700"/>
                    </a:lnTo>
                    <a:lnTo>
                      <a:pt x="897" y="703"/>
                    </a:lnTo>
                    <a:lnTo>
                      <a:pt x="900" y="703"/>
                    </a:lnTo>
                    <a:lnTo>
                      <a:pt x="900" y="705"/>
                    </a:lnTo>
                    <a:lnTo>
                      <a:pt x="900" y="708"/>
                    </a:lnTo>
                    <a:lnTo>
                      <a:pt x="900" y="711"/>
                    </a:lnTo>
                    <a:lnTo>
                      <a:pt x="900" y="713"/>
                    </a:lnTo>
                    <a:lnTo>
                      <a:pt x="900" y="716"/>
                    </a:lnTo>
                    <a:lnTo>
                      <a:pt x="897" y="716"/>
                    </a:lnTo>
                    <a:lnTo>
                      <a:pt x="897" y="718"/>
                    </a:lnTo>
                    <a:lnTo>
                      <a:pt x="895" y="718"/>
                    </a:lnTo>
                    <a:lnTo>
                      <a:pt x="895" y="721"/>
                    </a:lnTo>
                    <a:lnTo>
                      <a:pt x="895" y="724"/>
                    </a:lnTo>
                    <a:lnTo>
                      <a:pt x="892" y="726"/>
                    </a:lnTo>
                    <a:lnTo>
                      <a:pt x="892" y="729"/>
                    </a:lnTo>
                    <a:lnTo>
                      <a:pt x="890" y="729"/>
                    </a:lnTo>
                    <a:lnTo>
                      <a:pt x="890" y="726"/>
                    </a:lnTo>
                    <a:lnTo>
                      <a:pt x="892" y="726"/>
                    </a:lnTo>
                    <a:lnTo>
                      <a:pt x="890" y="726"/>
                    </a:lnTo>
                    <a:lnTo>
                      <a:pt x="887" y="726"/>
                    </a:lnTo>
                    <a:lnTo>
                      <a:pt x="887" y="729"/>
                    </a:lnTo>
                    <a:lnTo>
                      <a:pt x="884" y="729"/>
                    </a:lnTo>
                    <a:lnTo>
                      <a:pt x="882" y="729"/>
                    </a:lnTo>
                    <a:lnTo>
                      <a:pt x="882" y="732"/>
                    </a:lnTo>
                    <a:lnTo>
                      <a:pt x="879" y="732"/>
                    </a:lnTo>
                    <a:lnTo>
                      <a:pt x="882" y="732"/>
                    </a:lnTo>
                    <a:lnTo>
                      <a:pt x="879" y="732"/>
                    </a:lnTo>
                    <a:lnTo>
                      <a:pt x="877" y="732"/>
                    </a:lnTo>
                    <a:lnTo>
                      <a:pt x="874" y="732"/>
                    </a:lnTo>
                    <a:lnTo>
                      <a:pt x="871" y="732"/>
                    </a:lnTo>
                    <a:lnTo>
                      <a:pt x="869" y="732"/>
                    </a:lnTo>
                    <a:lnTo>
                      <a:pt x="869" y="734"/>
                    </a:lnTo>
                    <a:lnTo>
                      <a:pt x="866" y="734"/>
                    </a:lnTo>
                    <a:lnTo>
                      <a:pt x="863" y="734"/>
                    </a:lnTo>
                    <a:lnTo>
                      <a:pt x="861" y="734"/>
                    </a:lnTo>
                    <a:lnTo>
                      <a:pt x="861" y="737"/>
                    </a:lnTo>
                    <a:lnTo>
                      <a:pt x="858" y="737"/>
                    </a:lnTo>
                    <a:lnTo>
                      <a:pt x="856" y="737"/>
                    </a:lnTo>
                    <a:lnTo>
                      <a:pt x="853" y="737"/>
                    </a:lnTo>
                    <a:lnTo>
                      <a:pt x="853" y="734"/>
                    </a:lnTo>
                    <a:lnTo>
                      <a:pt x="850" y="734"/>
                    </a:lnTo>
                    <a:lnTo>
                      <a:pt x="848" y="734"/>
                    </a:lnTo>
                    <a:lnTo>
                      <a:pt x="845" y="734"/>
                    </a:lnTo>
                    <a:lnTo>
                      <a:pt x="845" y="737"/>
                    </a:lnTo>
                    <a:lnTo>
                      <a:pt x="843" y="737"/>
                    </a:lnTo>
                    <a:lnTo>
                      <a:pt x="840" y="737"/>
                    </a:lnTo>
                    <a:lnTo>
                      <a:pt x="837" y="737"/>
                    </a:lnTo>
                    <a:lnTo>
                      <a:pt x="835" y="737"/>
                    </a:lnTo>
                    <a:lnTo>
                      <a:pt x="835" y="739"/>
                    </a:lnTo>
                    <a:lnTo>
                      <a:pt x="835" y="737"/>
                    </a:lnTo>
                    <a:lnTo>
                      <a:pt x="835" y="739"/>
                    </a:lnTo>
                    <a:lnTo>
                      <a:pt x="835" y="737"/>
                    </a:lnTo>
                    <a:lnTo>
                      <a:pt x="832" y="737"/>
                    </a:lnTo>
                    <a:lnTo>
                      <a:pt x="830" y="737"/>
                    </a:lnTo>
                    <a:lnTo>
                      <a:pt x="827" y="737"/>
                    </a:lnTo>
                    <a:lnTo>
                      <a:pt x="827" y="739"/>
                    </a:lnTo>
                    <a:lnTo>
                      <a:pt x="827" y="737"/>
                    </a:lnTo>
                    <a:lnTo>
                      <a:pt x="827" y="739"/>
                    </a:lnTo>
                    <a:lnTo>
                      <a:pt x="824" y="739"/>
                    </a:lnTo>
                    <a:lnTo>
                      <a:pt x="827" y="737"/>
                    </a:lnTo>
                    <a:lnTo>
                      <a:pt x="824" y="737"/>
                    </a:lnTo>
                    <a:lnTo>
                      <a:pt x="824" y="739"/>
                    </a:lnTo>
                    <a:lnTo>
                      <a:pt x="822" y="739"/>
                    </a:lnTo>
                    <a:lnTo>
                      <a:pt x="819" y="739"/>
                    </a:lnTo>
                    <a:lnTo>
                      <a:pt x="819" y="742"/>
                    </a:lnTo>
                    <a:lnTo>
                      <a:pt x="819" y="739"/>
                    </a:lnTo>
                    <a:lnTo>
                      <a:pt x="817" y="739"/>
                    </a:lnTo>
                    <a:lnTo>
                      <a:pt x="817" y="742"/>
                    </a:lnTo>
                    <a:lnTo>
                      <a:pt x="814" y="742"/>
                    </a:lnTo>
                    <a:lnTo>
                      <a:pt x="814" y="739"/>
                    </a:lnTo>
                    <a:lnTo>
                      <a:pt x="811" y="739"/>
                    </a:lnTo>
                    <a:lnTo>
                      <a:pt x="809" y="739"/>
                    </a:lnTo>
                    <a:lnTo>
                      <a:pt x="809" y="737"/>
                    </a:lnTo>
                    <a:lnTo>
                      <a:pt x="806" y="737"/>
                    </a:lnTo>
                    <a:lnTo>
                      <a:pt x="806" y="734"/>
                    </a:lnTo>
                    <a:lnTo>
                      <a:pt x="803" y="734"/>
                    </a:lnTo>
                    <a:lnTo>
                      <a:pt x="803" y="732"/>
                    </a:lnTo>
                    <a:lnTo>
                      <a:pt x="803" y="729"/>
                    </a:lnTo>
                    <a:lnTo>
                      <a:pt x="801" y="729"/>
                    </a:lnTo>
                    <a:lnTo>
                      <a:pt x="801" y="726"/>
                    </a:lnTo>
                    <a:lnTo>
                      <a:pt x="801" y="729"/>
                    </a:lnTo>
                    <a:lnTo>
                      <a:pt x="801" y="726"/>
                    </a:lnTo>
                    <a:lnTo>
                      <a:pt x="798" y="726"/>
                    </a:lnTo>
                    <a:lnTo>
                      <a:pt x="798" y="724"/>
                    </a:lnTo>
                    <a:lnTo>
                      <a:pt x="798" y="726"/>
                    </a:lnTo>
                    <a:lnTo>
                      <a:pt x="798" y="724"/>
                    </a:lnTo>
                    <a:lnTo>
                      <a:pt x="796" y="724"/>
                    </a:lnTo>
                    <a:lnTo>
                      <a:pt x="793" y="724"/>
                    </a:lnTo>
                    <a:lnTo>
                      <a:pt x="796" y="721"/>
                    </a:lnTo>
                    <a:lnTo>
                      <a:pt x="793" y="721"/>
                    </a:lnTo>
                    <a:lnTo>
                      <a:pt x="796" y="721"/>
                    </a:lnTo>
                    <a:lnTo>
                      <a:pt x="793" y="718"/>
                    </a:lnTo>
                    <a:lnTo>
                      <a:pt x="793" y="716"/>
                    </a:lnTo>
                    <a:lnTo>
                      <a:pt x="790" y="716"/>
                    </a:lnTo>
                    <a:lnTo>
                      <a:pt x="793" y="716"/>
                    </a:lnTo>
                    <a:lnTo>
                      <a:pt x="793" y="713"/>
                    </a:lnTo>
                    <a:lnTo>
                      <a:pt x="790" y="713"/>
                    </a:lnTo>
                    <a:lnTo>
                      <a:pt x="790" y="711"/>
                    </a:lnTo>
                    <a:lnTo>
                      <a:pt x="793" y="711"/>
                    </a:lnTo>
                    <a:lnTo>
                      <a:pt x="793" y="708"/>
                    </a:lnTo>
                    <a:lnTo>
                      <a:pt x="793" y="705"/>
                    </a:lnTo>
                    <a:lnTo>
                      <a:pt x="793" y="703"/>
                    </a:lnTo>
                    <a:lnTo>
                      <a:pt x="793" y="700"/>
                    </a:lnTo>
                    <a:lnTo>
                      <a:pt x="793" y="698"/>
                    </a:lnTo>
                    <a:lnTo>
                      <a:pt x="790" y="695"/>
                    </a:lnTo>
                    <a:lnTo>
                      <a:pt x="790" y="692"/>
                    </a:lnTo>
                    <a:lnTo>
                      <a:pt x="790" y="690"/>
                    </a:lnTo>
                    <a:lnTo>
                      <a:pt x="790" y="687"/>
                    </a:lnTo>
                    <a:lnTo>
                      <a:pt x="790" y="684"/>
                    </a:lnTo>
                    <a:lnTo>
                      <a:pt x="790" y="687"/>
                    </a:lnTo>
                    <a:lnTo>
                      <a:pt x="790" y="684"/>
                    </a:lnTo>
                    <a:lnTo>
                      <a:pt x="790" y="682"/>
                    </a:lnTo>
                    <a:lnTo>
                      <a:pt x="793" y="679"/>
                    </a:lnTo>
                    <a:lnTo>
                      <a:pt x="793" y="677"/>
                    </a:lnTo>
                    <a:lnTo>
                      <a:pt x="793" y="674"/>
                    </a:lnTo>
                    <a:lnTo>
                      <a:pt x="796" y="674"/>
                    </a:lnTo>
                    <a:lnTo>
                      <a:pt x="796" y="671"/>
                    </a:lnTo>
                    <a:lnTo>
                      <a:pt x="796" y="669"/>
                    </a:lnTo>
                    <a:lnTo>
                      <a:pt x="796" y="666"/>
                    </a:lnTo>
                    <a:lnTo>
                      <a:pt x="796" y="664"/>
                    </a:lnTo>
                    <a:lnTo>
                      <a:pt x="796" y="661"/>
                    </a:lnTo>
                    <a:lnTo>
                      <a:pt x="796" y="658"/>
                    </a:lnTo>
                    <a:lnTo>
                      <a:pt x="796" y="656"/>
                    </a:lnTo>
                    <a:lnTo>
                      <a:pt x="798" y="653"/>
                    </a:lnTo>
                    <a:lnTo>
                      <a:pt x="796" y="653"/>
                    </a:lnTo>
                    <a:lnTo>
                      <a:pt x="798" y="653"/>
                    </a:lnTo>
                    <a:lnTo>
                      <a:pt x="798" y="651"/>
                    </a:lnTo>
                    <a:lnTo>
                      <a:pt x="798" y="648"/>
                    </a:lnTo>
                    <a:lnTo>
                      <a:pt x="796" y="648"/>
                    </a:lnTo>
                    <a:lnTo>
                      <a:pt x="798" y="648"/>
                    </a:lnTo>
                    <a:lnTo>
                      <a:pt x="796" y="648"/>
                    </a:lnTo>
                    <a:lnTo>
                      <a:pt x="798" y="645"/>
                    </a:lnTo>
                    <a:lnTo>
                      <a:pt x="798" y="643"/>
                    </a:lnTo>
                    <a:lnTo>
                      <a:pt x="798" y="640"/>
                    </a:lnTo>
                    <a:lnTo>
                      <a:pt x="798" y="637"/>
                    </a:lnTo>
                    <a:lnTo>
                      <a:pt x="798" y="635"/>
                    </a:lnTo>
                    <a:lnTo>
                      <a:pt x="798" y="632"/>
                    </a:lnTo>
                    <a:lnTo>
                      <a:pt x="796" y="632"/>
                    </a:lnTo>
                    <a:lnTo>
                      <a:pt x="796" y="630"/>
                    </a:lnTo>
                    <a:lnTo>
                      <a:pt x="796" y="627"/>
                    </a:lnTo>
                    <a:lnTo>
                      <a:pt x="796" y="624"/>
                    </a:lnTo>
                    <a:lnTo>
                      <a:pt x="796" y="622"/>
                    </a:lnTo>
                    <a:lnTo>
                      <a:pt x="796" y="619"/>
                    </a:lnTo>
                    <a:lnTo>
                      <a:pt x="796" y="617"/>
                    </a:lnTo>
                    <a:lnTo>
                      <a:pt x="796" y="614"/>
                    </a:lnTo>
                    <a:lnTo>
                      <a:pt x="796" y="611"/>
                    </a:lnTo>
                    <a:lnTo>
                      <a:pt x="796" y="609"/>
                    </a:lnTo>
                    <a:lnTo>
                      <a:pt x="798" y="606"/>
                    </a:lnTo>
                    <a:lnTo>
                      <a:pt x="798" y="604"/>
                    </a:lnTo>
                    <a:lnTo>
                      <a:pt x="801" y="604"/>
                    </a:lnTo>
                    <a:lnTo>
                      <a:pt x="801" y="601"/>
                    </a:lnTo>
                    <a:lnTo>
                      <a:pt x="798" y="601"/>
                    </a:lnTo>
                    <a:lnTo>
                      <a:pt x="801" y="601"/>
                    </a:lnTo>
                    <a:lnTo>
                      <a:pt x="801" y="598"/>
                    </a:lnTo>
                    <a:lnTo>
                      <a:pt x="803" y="598"/>
                    </a:lnTo>
                    <a:lnTo>
                      <a:pt x="803" y="596"/>
                    </a:lnTo>
                    <a:lnTo>
                      <a:pt x="803" y="593"/>
                    </a:lnTo>
                    <a:lnTo>
                      <a:pt x="806" y="593"/>
                    </a:lnTo>
                    <a:lnTo>
                      <a:pt x="806" y="590"/>
                    </a:lnTo>
                    <a:lnTo>
                      <a:pt x="806" y="588"/>
                    </a:lnTo>
                    <a:lnTo>
                      <a:pt x="809" y="588"/>
                    </a:lnTo>
                    <a:lnTo>
                      <a:pt x="811" y="588"/>
                    </a:lnTo>
                    <a:lnTo>
                      <a:pt x="814" y="588"/>
                    </a:lnTo>
                    <a:lnTo>
                      <a:pt x="817" y="588"/>
                    </a:lnTo>
                    <a:lnTo>
                      <a:pt x="817" y="585"/>
                    </a:lnTo>
                    <a:lnTo>
                      <a:pt x="819" y="585"/>
                    </a:lnTo>
                    <a:lnTo>
                      <a:pt x="819" y="583"/>
                    </a:lnTo>
                    <a:lnTo>
                      <a:pt x="819" y="580"/>
                    </a:lnTo>
                    <a:lnTo>
                      <a:pt x="819" y="583"/>
                    </a:lnTo>
                    <a:lnTo>
                      <a:pt x="817" y="580"/>
                    </a:lnTo>
                    <a:lnTo>
                      <a:pt x="822" y="583"/>
                    </a:lnTo>
                    <a:lnTo>
                      <a:pt x="822" y="580"/>
                    </a:lnTo>
                    <a:lnTo>
                      <a:pt x="824" y="577"/>
                    </a:lnTo>
                    <a:lnTo>
                      <a:pt x="822" y="577"/>
                    </a:lnTo>
                    <a:lnTo>
                      <a:pt x="824" y="577"/>
                    </a:lnTo>
                    <a:lnTo>
                      <a:pt x="824" y="575"/>
                    </a:lnTo>
                    <a:lnTo>
                      <a:pt x="824" y="572"/>
                    </a:lnTo>
                    <a:lnTo>
                      <a:pt x="824" y="570"/>
                    </a:lnTo>
                    <a:lnTo>
                      <a:pt x="822" y="570"/>
                    </a:lnTo>
                    <a:lnTo>
                      <a:pt x="822" y="567"/>
                    </a:lnTo>
                    <a:lnTo>
                      <a:pt x="819" y="567"/>
                    </a:lnTo>
                    <a:lnTo>
                      <a:pt x="819" y="564"/>
                    </a:lnTo>
                    <a:lnTo>
                      <a:pt x="817" y="564"/>
                    </a:lnTo>
                    <a:lnTo>
                      <a:pt x="819" y="564"/>
                    </a:lnTo>
                    <a:lnTo>
                      <a:pt x="819" y="562"/>
                    </a:lnTo>
                    <a:lnTo>
                      <a:pt x="819" y="559"/>
                    </a:lnTo>
                    <a:lnTo>
                      <a:pt x="819" y="557"/>
                    </a:lnTo>
                    <a:lnTo>
                      <a:pt x="817" y="557"/>
                    </a:lnTo>
                    <a:lnTo>
                      <a:pt x="817" y="554"/>
                    </a:lnTo>
                    <a:lnTo>
                      <a:pt x="814" y="554"/>
                    </a:lnTo>
                    <a:lnTo>
                      <a:pt x="811" y="554"/>
                    </a:lnTo>
                    <a:lnTo>
                      <a:pt x="811" y="551"/>
                    </a:lnTo>
                    <a:lnTo>
                      <a:pt x="809" y="551"/>
                    </a:lnTo>
                    <a:lnTo>
                      <a:pt x="811" y="551"/>
                    </a:lnTo>
                    <a:lnTo>
                      <a:pt x="811" y="549"/>
                    </a:lnTo>
                    <a:lnTo>
                      <a:pt x="811" y="551"/>
                    </a:lnTo>
                    <a:lnTo>
                      <a:pt x="811" y="549"/>
                    </a:lnTo>
                    <a:lnTo>
                      <a:pt x="811" y="546"/>
                    </a:lnTo>
                    <a:lnTo>
                      <a:pt x="809" y="546"/>
                    </a:lnTo>
                    <a:lnTo>
                      <a:pt x="811" y="546"/>
                    </a:lnTo>
                    <a:lnTo>
                      <a:pt x="811" y="543"/>
                    </a:lnTo>
                    <a:lnTo>
                      <a:pt x="811" y="541"/>
                    </a:lnTo>
                    <a:lnTo>
                      <a:pt x="809" y="538"/>
                    </a:lnTo>
                    <a:lnTo>
                      <a:pt x="809" y="536"/>
                    </a:lnTo>
                    <a:lnTo>
                      <a:pt x="806" y="536"/>
                    </a:lnTo>
                    <a:lnTo>
                      <a:pt x="803" y="538"/>
                    </a:lnTo>
                    <a:lnTo>
                      <a:pt x="801" y="538"/>
                    </a:lnTo>
                    <a:lnTo>
                      <a:pt x="803" y="538"/>
                    </a:lnTo>
                    <a:lnTo>
                      <a:pt x="803" y="536"/>
                    </a:lnTo>
                    <a:lnTo>
                      <a:pt x="801" y="536"/>
                    </a:lnTo>
                    <a:lnTo>
                      <a:pt x="803" y="536"/>
                    </a:lnTo>
                    <a:lnTo>
                      <a:pt x="801" y="536"/>
                    </a:lnTo>
                    <a:lnTo>
                      <a:pt x="801" y="538"/>
                    </a:lnTo>
                    <a:lnTo>
                      <a:pt x="801" y="536"/>
                    </a:lnTo>
                    <a:lnTo>
                      <a:pt x="798" y="536"/>
                    </a:lnTo>
                    <a:lnTo>
                      <a:pt x="801" y="536"/>
                    </a:lnTo>
                    <a:lnTo>
                      <a:pt x="801" y="533"/>
                    </a:lnTo>
                    <a:lnTo>
                      <a:pt x="801" y="536"/>
                    </a:lnTo>
                    <a:lnTo>
                      <a:pt x="801" y="533"/>
                    </a:lnTo>
                    <a:lnTo>
                      <a:pt x="801" y="530"/>
                    </a:lnTo>
                    <a:lnTo>
                      <a:pt x="798" y="530"/>
                    </a:lnTo>
                    <a:lnTo>
                      <a:pt x="798" y="528"/>
                    </a:lnTo>
                    <a:lnTo>
                      <a:pt x="798" y="525"/>
                    </a:lnTo>
                    <a:lnTo>
                      <a:pt x="796" y="525"/>
                    </a:lnTo>
                    <a:lnTo>
                      <a:pt x="796" y="523"/>
                    </a:lnTo>
                    <a:lnTo>
                      <a:pt x="793" y="523"/>
                    </a:lnTo>
                    <a:lnTo>
                      <a:pt x="790" y="523"/>
                    </a:lnTo>
                    <a:lnTo>
                      <a:pt x="790" y="520"/>
                    </a:lnTo>
                    <a:lnTo>
                      <a:pt x="788" y="520"/>
                    </a:lnTo>
                    <a:lnTo>
                      <a:pt x="785" y="520"/>
                    </a:lnTo>
                    <a:lnTo>
                      <a:pt x="783" y="520"/>
                    </a:lnTo>
                    <a:lnTo>
                      <a:pt x="783" y="523"/>
                    </a:lnTo>
                    <a:lnTo>
                      <a:pt x="783" y="525"/>
                    </a:lnTo>
                    <a:lnTo>
                      <a:pt x="783" y="528"/>
                    </a:lnTo>
                    <a:lnTo>
                      <a:pt x="783" y="530"/>
                    </a:lnTo>
                    <a:lnTo>
                      <a:pt x="780" y="530"/>
                    </a:lnTo>
                    <a:lnTo>
                      <a:pt x="777" y="530"/>
                    </a:lnTo>
                    <a:lnTo>
                      <a:pt x="775" y="530"/>
                    </a:lnTo>
                    <a:lnTo>
                      <a:pt x="772" y="530"/>
                    </a:lnTo>
                    <a:lnTo>
                      <a:pt x="772" y="533"/>
                    </a:lnTo>
                    <a:lnTo>
                      <a:pt x="772" y="536"/>
                    </a:lnTo>
                    <a:lnTo>
                      <a:pt x="770" y="536"/>
                    </a:lnTo>
                    <a:lnTo>
                      <a:pt x="767" y="536"/>
                    </a:lnTo>
                    <a:lnTo>
                      <a:pt x="764" y="536"/>
                    </a:lnTo>
                    <a:lnTo>
                      <a:pt x="762" y="536"/>
                    </a:lnTo>
                    <a:lnTo>
                      <a:pt x="759" y="536"/>
                    </a:lnTo>
                    <a:lnTo>
                      <a:pt x="759" y="538"/>
                    </a:lnTo>
                    <a:lnTo>
                      <a:pt x="756" y="538"/>
                    </a:lnTo>
                    <a:lnTo>
                      <a:pt x="756" y="541"/>
                    </a:lnTo>
                    <a:lnTo>
                      <a:pt x="756" y="543"/>
                    </a:lnTo>
                    <a:lnTo>
                      <a:pt x="754" y="543"/>
                    </a:lnTo>
                    <a:lnTo>
                      <a:pt x="754" y="546"/>
                    </a:lnTo>
                    <a:lnTo>
                      <a:pt x="751" y="546"/>
                    </a:lnTo>
                    <a:lnTo>
                      <a:pt x="751" y="549"/>
                    </a:lnTo>
                    <a:lnTo>
                      <a:pt x="749" y="549"/>
                    </a:lnTo>
                    <a:lnTo>
                      <a:pt x="749" y="551"/>
                    </a:lnTo>
                    <a:lnTo>
                      <a:pt x="751" y="554"/>
                    </a:lnTo>
                    <a:lnTo>
                      <a:pt x="754" y="557"/>
                    </a:lnTo>
                    <a:lnTo>
                      <a:pt x="756" y="557"/>
                    </a:lnTo>
                    <a:lnTo>
                      <a:pt x="756" y="559"/>
                    </a:lnTo>
                    <a:lnTo>
                      <a:pt x="756" y="562"/>
                    </a:lnTo>
                    <a:lnTo>
                      <a:pt x="754" y="564"/>
                    </a:lnTo>
                    <a:lnTo>
                      <a:pt x="754" y="567"/>
                    </a:lnTo>
                    <a:lnTo>
                      <a:pt x="751" y="567"/>
                    </a:lnTo>
                    <a:lnTo>
                      <a:pt x="749" y="570"/>
                    </a:lnTo>
                    <a:lnTo>
                      <a:pt x="746" y="570"/>
                    </a:lnTo>
                    <a:lnTo>
                      <a:pt x="746" y="572"/>
                    </a:lnTo>
                    <a:lnTo>
                      <a:pt x="743" y="572"/>
                    </a:lnTo>
                    <a:lnTo>
                      <a:pt x="743" y="575"/>
                    </a:lnTo>
                    <a:lnTo>
                      <a:pt x="741" y="575"/>
                    </a:lnTo>
                    <a:lnTo>
                      <a:pt x="741" y="577"/>
                    </a:lnTo>
                    <a:lnTo>
                      <a:pt x="741" y="575"/>
                    </a:lnTo>
                    <a:lnTo>
                      <a:pt x="741" y="577"/>
                    </a:lnTo>
                    <a:lnTo>
                      <a:pt x="738" y="577"/>
                    </a:lnTo>
                    <a:lnTo>
                      <a:pt x="738" y="575"/>
                    </a:lnTo>
                    <a:lnTo>
                      <a:pt x="738" y="577"/>
                    </a:lnTo>
                    <a:lnTo>
                      <a:pt x="736" y="577"/>
                    </a:lnTo>
                    <a:lnTo>
                      <a:pt x="736" y="575"/>
                    </a:lnTo>
                    <a:lnTo>
                      <a:pt x="736" y="572"/>
                    </a:lnTo>
                    <a:lnTo>
                      <a:pt x="733" y="572"/>
                    </a:lnTo>
                    <a:lnTo>
                      <a:pt x="730" y="572"/>
                    </a:lnTo>
                    <a:lnTo>
                      <a:pt x="730" y="575"/>
                    </a:lnTo>
                    <a:lnTo>
                      <a:pt x="730" y="572"/>
                    </a:lnTo>
                    <a:lnTo>
                      <a:pt x="728" y="572"/>
                    </a:lnTo>
                    <a:lnTo>
                      <a:pt x="725" y="572"/>
                    </a:lnTo>
                    <a:lnTo>
                      <a:pt x="723" y="572"/>
                    </a:lnTo>
                    <a:lnTo>
                      <a:pt x="720" y="572"/>
                    </a:lnTo>
                    <a:lnTo>
                      <a:pt x="717" y="572"/>
                    </a:lnTo>
                    <a:lnTo>
                      <a:pt x="715" y="572"/>
                    </a:lnTo>
                    <a:lnTo>
                      <a:pt x="715" y="570"/>
                    </a:lnTo>
                    <a:lnTo>
                      <a:pt x="715" y="572"/>
                    </a:lnTo>
                    <a:lnTo>
                      <a:pt x="712" y="572"/>
                    </a:lnTo>
                    <a:lnTo>
                      <a:pt x="709" y="572"/>
                    </a:lnTo>
                    <a:lnTo>
                      <a:pt x="709" y="575"/>
                    </a:lnTo>
                    <a:lnTo>
                      <a:pt x="707" y="575"/>
                    </a:lnTo>
                    <a:lnTo>
                      <a:pt x="707" y="577"/>
                    </a:lnTo>
                    <a:lnTo>
                      <a:pt x="704" y="577"/>
                    </a:lnTo>
                    <a:lnTo>
                      <a:pt x="704" y="580"/>
                    </a:lnTo>
                    <a:lnTo>
                      <a:pt x="704" y="583"/>
                    </a:lnTo>
                    <a:lnTo>
                      <a:pt x="702" y="583"/>
                    </a:lnTo>
                    <a:lnTo>
                      <a:pt x="704" y="583"/>
                    </a:lnTo>
                    <a:lnTo>
                      <a:pt x="702" y="583"/>
                    </a:lnTo>
                    <a:lnTo>
                      <a:pt x="704" y="583"/>
                    </a:lnTo>
                    <a:lnTo>
                      <a:pt x="702" y="583"/>
                    </a:lnTo>
                    <a:lnTo>
                      <a:pt x="702" y="585"/>
                    </a:lnTo>
                    <a:lnTo>
                      <a:pt x="702" y="588"/>
                    </a:lnTo>
                    <a:lnTo>
                      <a:pt x="702" y="585"/>
                    </a:lnTo>
                    <a:lnTo>
                      <a:pt x="702" y="588"/>
                    </a:lnTo>
                    <a:lnTo>
                      <a:pt x="702" y="585"/>
                    </a:lnTo>
                    <a:lnTo>
                      <a:pt x="702" y="588"/>
                    </a:lnTo>
                    <a:lnTo>
                      <a:pt x="702" y="590"/>
                    </a:lnTo>
                    <a:lnTo>
                      <a:pt x="702" y="588"/>
                    </a:lnTo>
                    <a:lnTo>
                      <a:pt x="702" y="590"/>
                    </a:lnTo>
                    <a:lnTo>
                      <a:pt x="699" y="590"/>
                    </a:lnTo>
                    <a:lnTo>
                      <a:pt x="702" y="590"/>
                    </a:lnTo>
                    <a:lnTo>
                      <a:pt x="699" y="590"/>
                    </a:lnTo>
                    <a:lnTo>
                      <a:pt x="699" y="593"/>
                    </a:lnTo>
                    <a:lnTo>
                      <a:pt x="696" y="593"/>
                    </a:lnTo>
                    <a:lnTo>
                      <a:pt x="699" y="593"/>
                    </a:lnTo>
                    <a:lnTo>
                      <a:pt x="696" y="593"/>
                    </a:lnTo>
                    <a:lnTo>
                      <a:pt x="694" y="593"/>
                    </a:lnTo>
                    <a:lnTo>
                      <a:pt x="694" y="596"/>
                    </a:lnTo>
                    <a:lnTo>
                      <a:pt x="691" y="596"/>
                    </a:lnTo>
                    <a:lnTo>
                      <a:pt x="689" y="596"/>
                    </a:lnTo>
                    <a:lnTo>
                      <a:pt x="691" y="596"/>
                    </a:lnTo>
                    <a:lnTo>
                      <a:pt x="689" y="596"/>
                    </a:lnTo>
                    <a:lnTo>
                      <a:pt x="686" y="596"/>
                    </a:lnTo>
                    <a:lnTo>
                      <a:pt x="683" y="596"/>
                    </a:lnTo>
                    <a:lnTo>
                      <a:pt x="681" y="596"/>
                    </a:lnTo>
                    <a:lnTo>
                      <a:pt x="678" y="596"/>
                    </a:lnTo>
                    <a:lnTo>
                      <a:pt x="678" y="593"/>
                    </a:lnTo>
                    <a:lnTo>
                      <a:pt x="676" y="593"/>
                    </a:lnTo>
                    <a:lnTo>
                      <a:pt x="673" y="593"/>
                    </a:lnTo>
                    <a:lnTo>
                      <a:pt x="676" y="593"/>
                    </a:lnTo>
                    <a:lnTo>
                      <a:pt x="673" y="593"/>
                    </a:lnTo>
                    <a:lnTo>
                      <a:pt x="673" y="590"/>
                    </a:lnTo>
                    <a:lnTo>
                      <a:pt x="673" y="588"/>
                    </a:lnTo>
                    <a:lnTo>
                      <a:pt x="670" y="588"/>
                    </a:lnTo>
                    <a:lnTo>
                      <a:pt x="670" y="585"/>
                    </a:lnTo>
                    <a:lnTo>
                      <a:pt x="670" y="583"/>
                    </a:lnTo>
                    <a:lnTo>
                      <a:pt x="670" y="580"/>
                    </a:lnTo>
                    <a:lnTo>
                      <a:pt x="670" y="577"/>
                    </a:lnTo>
                    <a:lnTo>
                      <a:pt x="670" y="575"/>
                    </a:lnTo>
                    <a:lnTo>
                      <a:pt x="673" y="575"/>
                    </a:lnTo>
                    <a:lnTo>
                      <a:pt x="670" y="575"/>
                    </a:lnTo>
                    <a:lnTo>
                      <a:pt x="673" y="575"/>
                    </a:lnTo>
                    <a:lnTo>
                      <a:pt x="673" y="572"/>
                    </a:lnTo>
                    <a:lnTo>
                      <a:pt x="670" y="572"/>
                    </a:lnTo>
                    <a:lnTo>
                      <a:pt x="673" y="572"/>
                    </a:lnTo>
                    <a:lnTo>
                      <a:pt x="673" y="570"/>
                    </a:lnTo>
                    <a:lnTo>
                      <a:pt x="670" y="570"/>
                    </a:lnTo>
                    <a:lnTo>
                      <a:pt x="670" y="567"/>
                    </a:lnTo>
                    <a:lnTo>
                      <a:pt x="673" y="567"/>
                    </a:lnTo>
                    <a:lnTo>
                      <a:pt x="673" y="564"/>
                    </a:lnTo>
                    <a:lnTo>
                      <a:pt x="670" y="564"/>
                    </a:lnTo>
                    <a:lnTo>
                      <a:pt x="670" y="562"/>
                    </a:lnTo>
                    <a:lnTo>
                      <a:pt x="673" y="562"/>
                    </a:lnTo>
                    <a:lnTo>
                      <a:pt x="673" y="559"/>
                    </a:lnTo>
                    <a:lnTo>
                      <a:pt x="676" y="557"/>
                    </a:lnTo>
                    <a:lnTo>
                      <a:pt x="678" y="557"/>
                    </a:lnTo>
                    <a:lnTo>
                      <a:pt x="678" y="554"/>
                    </a:lnTo>
                    <a:lnTo>
                      <a:pt x="678" y="551"/>
                    </a:lnTo>
                    <a:lnTo>
                      <a:pt x="681" y="551"/>
                    </a:lnTo>
                    <a:lnTo>
                      <a:pt x="681" y="549"/>
                    </a:lnTo>
                    <a:lnTo>
                      <a:pt x="683" y="549"/>
                    </a:lnTo>
                    <a:lnTo>
                      <a:pt x="681" y="549"/>
                    </a:lnTo>
                    <a:lnTo>
                      <a:pt x="683" y="549"/>
                    </a:lnTo>
                    <a:lnTo>
                      <a:pt x="683" y="546"/>
                    </a:lnTo>
                    <a:lnTo>
                      <a:pt x="686" y="546"/>
                    </a:lnTo>
                    <a:lnTo>
                      <a:pt x="689" y="546"/>
                    </a:lnTo>
                    <a:lnTo>
                      <a:pt x="689" y="543"/>
                    </a:lnTo>
                    <a:lnTo>
                      <a:pt x="689" y="546"/>
                    </a:lnTo>
                    <a:lnTo>
                      <a:pt x="689" y="543"/>
                    </a:lnTo>
                    <a:lnTo>
                      <a:pt x="691" y="543"/>
                    </a:lnTo>
                    <a:lnTo>
                      <a:pt x="694" y="543"/>
                    </a:lnTo>
                    <a:lnTo>
                      <a:pt x="694" y="541"/>
                    </a:lnTo>
                    <a:lnTo>
                      <a:pt x="696" y="541"/>
                    </a:lnTo>
                    <a:lnTo>
                      <a:pt x="696" y="538"/>
                    </a:lnTo>
                    <a:lnTo>
                      <a:pt x="699" y="538"/>
                    </a:lnTo>
                    <a:lnTo>
                      <a:pt x="699" y="536"/>
                    </a:lnTo>
                    <a:lnTo>
                      <a:pt x="702" y="536"/>
                    </a:lnTo>
                    <a:lnTo>
                      <a:pt x="699" y="536"/>
                    </a:lnTo>
                    <a:lnTo>
                      <a:pt x="702" y="536"/>
                    </a:lnTo>
                    <a:lnTo>
                      <a:pt x="704" y="536"/>
                    </a:lnTo>
                    <a:lnTo>
                      <a:pt x="707" y="536"/>
                    </a:lnTo>
                    <a:lnTo>
                      <a:pt x="707" y="538"/>
                    </a:lnTo>
                    <a:lnTo>
                      <a:pt x="707" y="536"/>
                    </a:lnTo>
                    <a:lnTo>
                      <a:pt x="709" y="536"/>
                    </a:lnTo>
                    <a:lnTo>
                      <a:pt x="712" y="536"/>
                    </a:lnTo>
                    <a:lnTo>
                      <a:pt x="712" y="533"/>
                    </a:lnTo>
                    <a:lnTo>
                      <a:pt x="712" y="530"/>
                    </a:lnTo>
                    <a:lnTo>
                      <a:pt x="715" y="530"/>
                    </a:lnTo>
                    <a:lnTo>
                      <a:pt x="715" y="528"/>
                    </a:lnTo>
                    <a:lnTo>
                      <a:pt x="715" y="525"/>
                    </a:lnTo>
                    <a:lnTo>
                      <a:pt x="715" y="523"/>
                    </a:lnTo>
                    <a:lnTo>
                      <a:pt x="715" y="520"/>
                    </a:lnTo>
                    <a:lnTo>
                      <a:pt x="712" y="520"/>
                    </a:lnTo>
                    <a:lnTo>
                      <a:pt x="712" y="517"/>
                    </a:lnTo>
                    <a:lnTo>
                      <a:pt x="709" y="517"/>
                    </a:lnTo>
                    <a:lnTo>
                      <a:pt x="707" y="517"/>
                    </a:lnTo>
                    <a:lnTo>
                      <a:pt x="707" y="515"/>
                    </a:lnTo>
                    <a:lnTo>
                      <a:pt x="709" y="515"/>
                    </a:lnTo>
                    <a:lnTo>
                      <a:pt x="707" y="515"/>
                    </a:lnTo>
                    <a:lnTo>
                      <a:pt x="707" y="512"/>
                    </a:lnTo>
                    <a:lnTo>
                      <a:pt x="707" y="509"/>
                    </a:lnTo>
                    <a:lnTo>
                      <a:pt x="704" y="509"/>
                    </a:lnTo>
                    <a:lnTo>
                      <a:pt x="707" y="509"/>
                    </a:lnTo>
                    <a:lnTo>
                      <a:pt x="707" y="507"/>
                    </a:lnTo>
                    <a:lnTo>
                      <a:pt x="707" y="504"/>
                    </a:lnTo>
                    <a:lnTo>
                      <a:pt x="704" y="504"/>
                    </a:lnTo>
                    <a:lnTo>
                      <a:pt x="704" y="502"/>
                    </a:lnTo>
                    <a:lnTo>
                      <a:pt x="702" y="502"/>
                    </a:lnTo>
                    <a:lnTo>
                      <a:pt x="704" y="502"/>
                    </a:lnTo>
                    <a:lnTo>
                      <a:pt x="704" y="499"/>
                    </a:lnTo>
                    <a:lnTo>
                      <a:pt x="702" y="499"/>
                    </a:lnTo>
                    <a:lnTo>
                      <a:pt x="699" y="499"/>
                    </a:lnTo>
                    <a:lnTo>
                      <a:pt x="696" y="499"/>
                    </a:lnTo>
                    <a:lnTo>
                      <a:pt x="696" y="496"/>
                    </a:lnTo>
                    <a:lnTo>
                      <a:pt x="696" y="499"/>
                    </a:lnTo>
                    <a:lnTo>
                      <a:pt x="694" y="499"/>
                    </a:lnTo>
                    <a:lnTo>
                      <a:pt x="691" y="499"/>
                    </a:lnTo>
                    <a:lnTo>
                      <a:pt x="694" y="496"/>
                    </a:lnTo>
                    <a:lnTo>
                      <a:pt x="691" y="496"/>
                    </a:lnTo>
                    <a:lnTo>
                      <a:pt x="691" y="499"/>
                    </a:lnTo>
                    <a:lnTo>
                      <a:pt x="691" y="496"/>
                    </a:lnTo>
                    <a:lnTo>
                      <a:pt x="689" y="496"/>
                    </a:lnTo>
                    <a:lnTo>
                      <a:pt x="686" y="496"/>
                    </a:lnTo>
                    <a:lnTo>
                      <a:pt x="683" y="496"/>
                    </a:lnTo>
                    <a:lnTo>
                      <a:pt x="681" y="496"/>
                    </a:lnTo>
                    <a:lnTo>
                      <a:pt x="681" y="494"/>
                    </a:lnTo>
                    <a:lnTo>
                      <a:pt x="681" y="496"/>
                    </a:lnTo>
                    <a:lnTo>
                      <a:pt x="681" y="494"/>
                    </a:lnTo>
                    <a:lnTo>
                      <a:pt x="678" y="494"/>
                    </a:lnTo>
                    <a:lnTo>
                      <a:pt x="676" y="494"/>
                    </a:lnTo>
                    <a:lnTo>
                      <a:pt x="673" y="494"/>
                    </a:lnTo>
                    <a:lnTo>
                      <a:pt x="673" y="491"/>
                    </a:lnTo>
                    <a:lnTo>
                      <a:pt x="670" y="491"/>
                    </a:lnTo>
                    <a:lnTo>
                      <a:pt x="670" y="489"/>
                    </a:lnTo>
                    <a:lnTo>
                      <a:pt x="670" y="491"/>
                    </a:lnTo>
                    <a:lnTo>
                      <a:pt x="668" y="491"/>
                    </a:lnTo>
                    <a:lnTo>
                      <a:pt x="668" y="489"/>
                    </a:lnTo>
                    <a:lnTo>
                      <a:pt x="665" y="489"/>
                    </a:lnTo>
                    <a:lnTo>
                      <a:pt x="662" y="489"/>
                    </a:lnTo>
                    <a:lnTo>
                      <a:pt x="662" y="486"/>
                    </a:lnTo>
                    <a:lnTo>
                      <a:pt x="660" y="486"/>
                    </a:lnTo>
                    <a:lnTo>
                      <a:pt x="660" y="483"/>
                    </a:lnTo>
                    <a:lnTo>
                      <a:pt x="660" y="481"/>
                    </a:lnTo>
                    <a:lnTo>
                      <a:pt x="657" y="481"/>
                    </a:lnTo>
                    <a:lnTo>
                      <a:pt x="660" y="481"/>
                    </a:lnTo>
                    <a:lnTo>
                      <a:pt x="660" y="478"/>
                    </a:lnTo>
                    <a:lnTo>
                      <a:pt x="657" y="478"/>
                    </a:lnTo>
                    <a:lnTo>
                      <a:pt x="657" y="481"/>
                    </a:lnTo>
                    <a:lnTo>
                      <a:pt x="655" y="481"/>
                    </a:lnTo>
                    <a:lnTo>
                      <a:pt x="652" y="481"/>
                    </a:lnTo>
                    <a:lnTo>
                      <a:pt x="655" y="481"/>
                    </a:lnTo>
                    <a:lnTo>
                      <a:pt x="652" y="481"/>
                    </a:lnTo>
                    <a:lnTo>
                      <a:pt x="652" y="478"/>
                    </a:lnTo>
                    <a:lnTo>
                      <a:pt x="649" y="478"/>
                    </a:lnTo>
                    <a:lnTo>
                      <a:pt x="649" y="476"/>
                    </a:lnTo>
                    <a:lnTo>
                      <a:pt x="647" y="476"/>
                    </a:lnTo>
                    <a:lnTo>
                      <a:pt x="647" y="473"/>
                    </a:lnTo>
                    <a:lnTo>
                      <a:pt x="644" y="473"/>
                    </a:lnTo>
                    <a:lnTo>
                      <a:pt x="644" y="470"/>
                    </a:lnTo>
                    <a:lnTo>
                      <a:pt x="644" y="468"/>
                    </a:lnTo>
                    <a:lnTo>
                      <a:pt x="647" y="468"/>
                    </a:lnTo>
                    <a:lnTo>
                      <a:pt x="649" y="468"/>
                    </a:lnTo>
                    <a:lnTo>
                      <a:pt x="652" y="468"/>
                    </a:lnTo>
                    <a:lnTo>
                      <a:pt x="655" y="468"/>
                    </a:lnTo>
                    <a:lnTo>
                      <a:pt x="655" y="470"/>
                    </a:lnTo>
                    <a:lnTo>
                      <a:pt x="657" y="470"/>
                    </a:lnTo>
                    <a:lnTo>
                      <a:pt x="660" y="470"/>
                    </a:lnTo>
                    <a:lnTo>
                      <a:pt x="662" y="470"/>
                    </a:lnTo>
                    <a:lnTo>
                      <a:pt x="660" y="470"/>
                    </a:lnTo>
                    <a:lnTo>
                      <a:pt x="662" y="470"/>
                    </a:lnTo>
                    <a:lnTo>
                      <a:pt x="660" y="470"/>
                    </a:lnTo>
                    <a:lnTo>
                      <a:pt x="660" y="468"/>
                    </a:lnTo>
                    <a:lnTo>
                      <a:pt x="662" y="468"/>
                    </a:lnTo>
                    <a:lnTo>
                      <a:pt x="662" y="470"/>
                    </a:lnTo>
                    <a:lnTo>
                      <a:pt x="662" y="468"/>
                    </a:lnTo>
                    <a:lnTo>
                      <a:pt x="662" y="470"/>
                    </a:lnTo>
                    <a:lnTo>
                      <a:pt x="665" y="470"/>
                    </a:lnTo>
                    <a:lnTo>
                      <a:pt x="668" y="470"/>
                    </a:lnTo>
                    <a:lnTo>
                      <a:pt x="668" y="468"/>
                    </a:lnTo>
                    <a:lnTo>
                      <a:pt x="668" y="470"/>
                    </a:lnTo>
                    <a:lnTo>
                      <a:pt x="670" y="468"/>
                    </a:lnTo>
                    <a:lnTo>
                      <a:pt x="670" y="465"/>
                    </a:lnTo>
                    <a:lnTo>
                      <a:pt x="673" y="465"/>
                    </a:lnTo>
                    <a:lnTo>
                      <a:pt x="673" y="462"/>
                    </a:lnTo>
                    <a:lnTo>
                      <a:pt x="676" y="462"/>
                    </a:lnTo>
                    <a:lnTo>
                      <a:pt x="676" y="460"/>
                    </a:lnTo>
                    <a:lnTo>
                      <a:pt x="676" y="457"/>
                    </a:lnTo>
                    <a:lnTo>
                      <a:pt x="678" y="457"/>
                    </a:lnTo>
                    <a:lnTo>
                      <a:pt x="678" y="455"/>
                    </a:lnTo>
                    <a:lnTo>
                      <a:pt x="678" y="452"/>
                    </a:lnTo>
                    <a:lnTo>
                      <a:pt x="676" y="449"/>
                    </a:lnTo>
                    <a:lnTo>
                      <a:pt x="676" y="447"/>
                    </a:lnTo>
                    <a:lnTo>
                      <a:pt x="673" y="447"/>
                    </a:lnTo>
                    <a:lnTo>
                      <a:pt x="673" y="444"/>
                    </a:lnTo>
                    <a:lnTo>
                      <a:pt x="673" y="442"/>
                    </a:lnTo>
                    <a:lnTo>
                      <a:pt x="673" y="439"/>
                    </a:lnTo>
                    <a:lnTo>
                      <a:pt x="670" y="439"/>
                    </a:lnTo>
                    <a:lnTo>
                      <a:pt x="670" y="436"/>
                    </a:lnTo>
                    <a:lnTo>
                      <a:pt x="668" y="436"/>
                    </a:lnTo>
                    <a:lnTo>
                      <a:pt x="668" y="434"/>
                    </a:lnTo>
                    <a:lnTo>
                      <a:pt x="665" y="434"/>
                    </a:lnTo>
                    <a:lnTo>
                      <a:pt x="665" y="431"/>
                    </a:lnTo>
                    <a:lnTo>
                      <a:pt x="665" y="429"/>
                    </a:lnTo>
                    <a:lnTo>
                      <a:pt x="665" y="426"/>
                    </a:lnTo>
                    <a:lnTo>
                      <a:pt x="668" y="426"/>
                    </a:lnTo>
                    <a:lnTo>
                      <a:pt x="668" y="423"/>
                    </a:lnTo>
                    <a:lnTo>
                      <a:pt x="670" y="423"/>
                    </a:lnTo>
                    <a:lnTo>
                      <a:pt x="673" y="423"/>
                    </a:lnTo>
                    <a:lnTo>
                      <a:pt x="676" y="421"/>
                    </a:lnTo>
                    <a:lnTo>
                      <a:pt x="678" y="421"/>
                    </a:lnTo>
                    <a:lnTo>
                      <a:pt x="681" y="418"/>
                    </a:lnTo>
                    <a:lnTo>
                      <a:pt x="681" y="415"/>
                    </a:lnTo>
                    <a:lnTo>
                      <a:pt x="681" y="413"/>
                    </a:lnTo>
                    <a:lnTo>
                      <a:pt x="681" y="410"/>
                    </a:lnTo>
                    <a:lnTo>
                      <a:pt x="681" y="408"/>
                    </a:lnTo>
                    <a:lnTo>
                      <a:pt x="681" y="405"/>
                    </a:lnTo>
                    <a:lnTo>
                      <a:pt x="681" y="402"/>
                    </a:lnTo>
                    <a:lnTo>
                      <a:pt x="681" y="400"/>
                    </a:lnTo>
                    <a:lnTo>
                      <a:pt x="681" y="397"/>
                    </a:lnTo>
                    <a:lnTo>
                      <a:pt x="681" y="395"/>
                    </a:lnTo>
                    <a:lnTo>
                      <a:pt x="681" y="392"/>
                    </a:lnTo>
                    <a:lnTo>
                      <a:pt x="683" y="392"/>
                    </a:lnTo>
                    <a:lnTo>
                      <a:pt x="683" y="389"/>
                    </a:lnTo>
                    <a:lnTo>
                      <a:pt x="681" y="389"/>
                    </a:lnTo>
                    <a:lnTo>
                      <a:pt x="683" y="387"/>
                    </a:lnTo>
                    <a:lnTo>
                      <a:pt x="681" y="387"/>
                    </a:lnTo>
                    <a:lnTo>
                      <a:pt x="681" y="384"/>
                    </a:lnTo>
                    <a:lnTo>
                      <a:pt x="681" y="382"/>
                    </a:lnTo>
                    <a:lnTo>
                      <a:pt x="683" y="382"/>
                    </a:lnTo>
                    <a:lnTo>
                      <a:pt x="683" y="379"/>
                    </a:lnTo>
                    <a:lnTo>
                      <a:pt x="681" y="379"/>
                    </a:lnTo>
                    <a:lnTo>
                      <a:pt x="681" y="376"/>
                    </a:lnTo>
                    <a:lnTo>
                      <a:pt x="678" y="376"/>
                    </a:lnTo>
                    <a:lnTo>
                      <a:pt x="681" y="376"/>
                    </a:lnTo>
                    <a:lnTo>
                      <a:pt x="681" y="374"/>
                    </a:lnTo>
                    <a:lnTo>
                      <a:pt x="678" y="376"/>
                    </a:lnTo>
                    <a:lnTo>
                      <a:pt x="676" y="376"/>
                    </a:lnTo>
                    <a:lnTo>
                      <a:pt x="673" y="376"/>
                    </a:lnTo>
                    <a:lnTo>
                      <a:pt x="670" y="376"/>
                    </a:lnTo>
                    <a:lnTo>
                      <a:pt x="673" y="376"/>
                    </a:lnTo>
                    <a:lnTo>
                      <a:pt x="673" y="374"/>
                    </a:lnTo>
                    <a:lnTo>
                      <a:pt x="676" y="374"/>
                    </a:lnTo>
                    <a:lnTo>
                      <a:pt x="676" y="371"/>
                    </a:lnTo>
                    <a:lnTo>
                      <a:pt x="673" y="368"/>
                    </a:lnTo>
                    <a:lnTo>
                      <a:pt x="670" y="363"/>
                    </a:lnTo>
                    <a:lnTo>
                      <a:pt x="668" y="363"/>
                    </a:lnTo>
                    <a:lnTo>
                      <a:pt x="665" y="358"/>
                    </a:lnTo>
                    <a:lnTo>
                      <a:pt x="662" y="358"/>
                    </a:lnTo>
                    <a:lnTo>
                      <a:pt x="660" y="355"/>
                    </a:lnTo>
                    <a:lnTo>
                      <a:pt x="660" y="353"/>
                    </a:lnTo>
                    <a:lnTo>
                      <a:pt x="657" y="353"/>
                    </a:lnTo>
                    <a:lnTo>
                      <a:pt x="657" y="350"/>
                    </a:lnTo>
                    <a:lnTo>
                      <a:pt x="655" y="350"/>
                    </a:lnTo>
                    <a:lnTo>
                      <a:pt x="652" y="350"/>
                    </a:lnTo>
                    <a:lnTo>
                      <a:pt x="652" y="348"/>
                    </a:lnTo>
                    <a:lnTo>
                      <a:pt x="649" y="348"/>
                    </a:lnTo>
                    <a:lnTo>
                      <a:pt x="647" y="348"/>
                    </a:lnTo>
                    <a:lnTo>
                      <a:pt x="647" y="345"/>
                    </a:lnTo>
                    <a:lnTo>
                      <a:pt x="644" y="345"/>
                    </a:lnTo>
                    <a:lnTo>
                      <a:pt x="644" y="348"/>
                    </a:lnTo>
                    <a:lnTo>
                      <a:pt x="647" y="348"/>
                    </a:lnTo>
                    <a:lnTo>
                      <a:pt x="647" y="350"/>
                    </a:lnTo>
                    <a:lnTo>
                      <a:pt x="644" y="350"/>
                    </a:lnTo>
                    <a:lnTo>
                      <a:pt x="644" y="348"/>
                    </a:lnTo>
                    <a:lnTo>
                      <a:pt x="642" y="348"/>
                    </a:lnTo>
                    <a:lnTo>
                      <a:pt x="642" y="350"/>
                    </a:lnTo>
                    <a:lnTo>
                      <a:pt x="639" y="350"/>
                    </a:lnTo>
                    <a:lnTo>
                      <a:pt x="639" y="353"/>
                    </a:lnTo>
                    <a:lnTo>
                      <a:pt x="636" y="353"/>
                    </a:lnTo>
                    <a:lnTo>
                      <a:pt x="636" y="355"/>
                    </a:lnTo>
                    <a:lnTo>
                      <a:pt x="634" y="355"/>
                    </a:lnTo>
                    <a:lnTo>
                      <a:pt x="634" y="358"/>
                    </a:lnTo>
                    <a:lnTo>
                      <a:pt x="631" y="358"/>
                    </a:lnTo>
                    <a:lnTo>
                      <a:pt x="631" y="361"/>
                    </a:lnTo>
                    <a:lnTo>
                      <a:pt x="629" y="361"/>
                    </a:lnTo>
                    <a:lnTo>
                      <a:pt x="626" y="361"/>
                    </a:lnTo>
                    <a:lnTo>
                      <a:pt x="623" y="361"/>
                    </a:lnTo>
                    <a:lnTo>
                      <a:pt x="623" y="363"/>
                    </a:lnTo>
                    <a:lnTo>
                      <a:pt x="621" y="363"/>
                    </a:lnTo>
                    <a:lnTo>
                      <a:pt x="621" y="361"/>
                    </a:lnTo>
                    <a:lnTo>
                      <a:pt x="618" y="361"/>
                    </a:lnTo>
                    <a:lnTo>
                      <a:pt x="616" y="361"/>
                    </a:lnTo>
                    <a:lnTo>
                      <a:pt x="613" y="361"/>
                    </a:lnTo>
                    <a:lnTo>
                      <a:pt x="610" y="361"/>
                    </a:lnTo>
                    <a:lnTo>
                      <a:pt x="610" y="358"/>
                    </a:lnTo>
                    <a:lnTo>
                      <a:pt x="608" y="358"/>
                    </a:lnTo>
                    <a:lnTo>
                      <a:pt x="608" y="355"/>
                    </a:lnTo>
                    <a:lnTo>
                      <a:pt x="605" y="355"/>
                    </a:lnTo>
                    <a:lnTo>
                      <a:pt x="602" y="355"/>
                    </a:lnTo>
                    <a:lnTo>
                      <a:pt x="602" y="353"/>
                    </a:lnTo>
                    <a:lnTo>
                      <a:pt x="600" y="350"/>
                    </a:lnTo>
                    <a:lnTo>
                      <a:pt x="597" y="350"/>
                    </a:lnTo>
                    <a:lnTo>
                      <a:pt x="597" y="348"/>
                    </a:lnTo>
                    <a:lnTo>
                      <a:pt x="597" y="345"/>
                    </a:lnTo>
                    <a:lnTo>
                      <a:pt x="595" y="345"/>
                    </a:lnTo>
                    <a:lnTo>
                      <a:pt x="595" y="342"/>
                    </a:lnTo>
                    <a:lnTo>
                      <a:pt x="592" y="342"/>
                    </a:lnTo>
                    <a:lnTo>
                      <a:pt x="592" y="340"/>
                    </a:lnTo>
                    <a:lnTo>
                      <a:pt x="592" y="337"/>
                    </a:lnTo>
                    <a:lnTo>
                      <a:pt x="589" y="337"/>
                    </a:lnTo>
                    <a:lnTo>
                      <a:pt x="589" y="334"/>
                    </a:lnTo>
                    <a:lnTo>
                      <a:pt x="587" y="334"/>
                    </a:lnTo>
                    <a:lnTo>
                      <a:pt x="587" y="332"/>
                    </a:lnTo>
                    <a:lnTo>
                      <a:pt x="587" y="329"/>
                    </a:lnTo>
                    <a:lnTo>
                      <a:pt x="584" y="329"/>
                    </a:lnTo>
                    <a:lnTo>
                      <a:pt x="584" y="327"/>
                    </a:lnTo>
                    <a:lnTo>
                      <a:pt x="582" y="324"/>
                    </a:lnTo>
                    <a:lnTo>
                      <a:pt x="584" y="321"/>
                    </a:lnTo>
                    <a:lnTo>
                      <a:pt x="584" y="319"/>
                    </a:lnTo>
                    <a:lnTo>
                      <a:pt x="584" y="316"/>
                    </a:lnTo>
                    <a:lnTo>
                      <a:pt x="584" y="314"/>
                    </a:lnTo>
                    <a:lnTo>
                      <a:pt x="584" y="311"/>
                    </a:lnTo>
                    <a:lnTo>
                      <a:pt x="587" y="308"/>
                    </a:lnTo>
                    <a:lnTo>
                      <a:pt x="587" y="306"/>
                    </a:lnTo>
                    <a:lnTo>
                      <a:pt x="589" y="306"/>
                    </a:lnTo>
                    <a:lnTo>
                      <a:pt x="589" y="303"/>
                    </a:lnTo>
                    <a:lnTo>
                      <a:pt x="592" y="303"/>
                    </a:lnTo>
                    <a:lnTo>
                      <a:pt x="592" y="306"/>
                    </a:lnTo>
                    <a:lnTo>
                      <a:pt x="595" y="306"/>
                    </a:lnTo>
                    <a:lnTo>
                      <a:pt x="595" y="303"/>
                    </a:lnTo>
                    <a:lnTo>
                      <a:pt x="597" y="301"/>
                    </a:lnTo>
                    <a:lnTo>
                      <a:pt x="597" y="298"/>
                    </a:lnTo>
                    <a:lnTo>
                      <a:pt x="597" y="295"/>
                    </a:lnTo>
                    <a:lnTo>
                      <a:pt x="595" y="293"/>
                    </a:lnTo>
                    <a:lnTo>
                      <a:pt x="595" y="290"/>
                    </a:lnTo>
                    <a:lnTo>
                      <a:pt x="595" y="287"/>
                    </a:lnTo>
                    <a:lnTo>
                      <a:pt x="592" y="287"/>
                    </a:lnTo>
                    <a:lnTo>
                      <a:pt x="592" y="285"/>
                    </a:lnTo>
                    <a:lnTo>
                      <a:pt x="589" y="285"/>
                    </a:lnTo>
                    <a:lnTo>
                      <a:pt x="589" y="282"/>
                    </a:lnTo>
                    <a:lnTo>
                      <a:pt x="587" y="282"/>
                    </a:lnTo>
                    <a:lnTo>
                      <a:pt x="587" y="280"/>
                    </a:lnTo>
                    <a:lnTo>
                      <a:pt x="584" y="280"/>
                    </a:lnTo>
                    <a:lnTo>
                      <a:pt x="584" y="277"/>
                    </a:lnTo>
                    <a:lnTo>
                      <a:pt x="582" y="277"/>
                    </a:lnTo>
                    <a:lnTo>
                      <a:pt x="582" y="274"/>
                    </a:lnTo>
                    <a:lnTo>
                      <a:pt x="579" y="274"/>
                    </a:lnTo>
                    <a:lnTo>
                      <a:pt x="576" y="274"/>
                    </a:lnTo>
                    <a:lnTo>
                      <a:pt x="576" y="272"/>
                    </a:lnTo>
                    <a:lnTo>
                      <a:pt x="574" y="274"/>
                    </a:lnTo>
                    <a:lnTo>
                      <a:pt x="571" y="274"/>
                    </a:lnTo>
                    <a:lnTo>
                      <a:pt x="569" y="274"/>
                    </a:lnTo>
                    <a:lnTo>
                      <a:pt x="569" y="277"/>
                    </a:lnTo>
                    <a:lnTo>
                      <a:pt x="566" y="277"/>
                    </a:lnTo>
                    <a:lnTo>
                      <a:pt x="563" y="277"/>
                    </a:lnTo>
                    <a:lnTo>
                      <a:pt x="561" y="277"/>
                    </a:lnTo>
                    <a:lnTo>
                      <a:pt x="558" y="277"/>
                    </a:lnTo>
                    <a:lnTo>
                      <a:pt x="558" y="274"/>
                    </a:lnTo>
                    <a:lnTo>
                      <a:pt x="558" y="277"/>
                    </a:lnTo>
                    <a:lnTo>
                      <a:pt x="558" y="274"/>
                    </a:lnTo>
                    <a:lnTo>
                      <a:pt x="555" y="274"/>
                    </a:lnTo>
                    <a:lnTo>
                      <a:pt x="553" y="274"/>
                    </a:lnTo>
                    <a:lnTo>
                      <a:pt x="550" y="274"/>
                    </a:lnTo>
                    <a:lnTo>
                      <a:pt x="548" y="274"/>
                    </a:lnTo>
                    <a:lnTo>
                      <a:pt x="548" y="277"/>
                    </a:lnTo>
                    <a:lnTo>
                      <a:pt x="545" y="277"/>
                    </a:lnTo>
                    <a:lnTo>
                      <a:pt x="542" y="277"/>
                    </a:lnTo>
                    <a:lnTo>
                      <a:pt x="540" y="277"/>
                    </a:lnTo>
                    <a:lnTo>
                      <a:pt x="540" y="280"/>
                    </a:lnTo>
                    <a:lnTo>
                      <a:pt x="537" y="280"/>
                    </a:lnTo>
                    <a:lnTo>
                      <a:pt x="535" y="277"/>
                    </a:lnTo>
                    <a:lnTo>
                      <a:pt x="535" y="280"/>
                    </a:lnTo>
                    <a:lnTo>
                      <a:pt x="532" y="280"/>
                    </a:lnTo>
                    <a:lnTo>
                      <a:pt x="529" y="280"/>
                    </a:lnTo>
                    <a:lnTo>
                      <a:pt x="527" y="280"/>
                    </a:lnTo>
                    <a:lnTo>
                      <a:pt x="524" y="280"/>
                    </a:lnTo>
                    <a:lnTo>
                      <a:pt x="524" y="282"/>
                    </a:lnTo>
                    <a:lnTo>
                      <a:pt x="522" y="282"/>
                    </a:lnTo>
                    <a:lnTo>
                      <a:pt x="522" y="285"/>
                    </a:lnTo>
                    <a:lnTo>
                      <a:pt x="519" y="285"/>
                    </a:lnTo>
                    <a:lnTo>
                      <a:pt x="519" y="287"/>
                    </a:lnTo>
                    <a:lnTo>
                      <a:pt x="516" y="287"/>
                    </a:lnTo>
                    <a:lnTo>
                      <a:pt x="516" y="290"/>
                    </a:lnTo>
                    <a:lnTo>
                      <a:pt x="516" y="293"/>
                    </a:lnTo>
                    <a:lnTo>
                      <a:pt x="524" y="301"/>
                    </a:lnTo>
                    <a:lnTo>
                      <a:pt x="522" y="303"/>
                    </a:lnTo>
                    <a:lnTo>
                      <a:pt x="519" y="306"/>
                    </a:lnTo>
                    <a:lnTo>
                      <a:pt x="514" y="303"/>
                    </a:lnTo>
                    <a:lnTo>
                      <a:pt x="514" y="306"/>
                    </a:lnTo>
                    <a:lnTo>
                      <a:pt x="511" y="306"/>
                    </a:lnTo>
                    <a:lnTo>
                      <a:pt x="511" y="308"/>
                    </a:lnTo>
                    <a:lnTo>
                      <a:pt x="508" y="308"/>
                    </a:lnTo>
                    <a:lnTo>
                      <a:pt x="508" y="311"/>
                    </a:lnTo>
                    <a:lnTo>
                      <a:pt x="508" y="314"/>
                    </a:lnTo>
                    <a:lnTo>
                      <a:pt x="506" y="314"/>
                    </a:lnTo>
                    <a:lnTo>
                      <a:pt x="506" y="316"/>
                    </a:lnTo>
                    <a:lnTo>
                      <a:pt x="503" y="316"/>
                    </a:lnTo>
                    <a:lnTo>
                      <a:pt x="506" y="316"/>
                    </a:lnTo>
                    <a:lnTo>
                      <a:pt x="503" y="316"/>
                    </a:lnTo>
                    <a:lnTo>
                      <a:pt x="506" y="316"/>
                    </a:lnTo>
                    <a:lnTo>
                      <a:pt x="503" y="316"/>
                    </a:lnTo>
                    <a:lnTo>
                      <a:pt x="503" y="319"/>
                    </a:lnTo>
                    <a:lnTo>
                      <a:pt x="503" y="316"/>
                    </a:lnTo>
                    <a:lnTo>
                      <a:pt x="503" y="319"/>
                    </a:lnTo>
                    <a:lnTo>
                      <a:pt x="501" y="319"/>
                    </a:lnTo>
                    <a:lnTo>
                      <a:pt x="501" y="321"/>
                    </a:lnTo>
                    <a:lnTo>
                      <a:pt x="501" y="319"/>
                    </a:lnTo>
                    <a:lnTo>
                      <a:pt x="498" y="319"/>
                    </a:lnTo>
                    <a:lnTo>
                      <a:pt x="498" y="321"/>
                    </a:lnTo>
                    <a:lnTo>
                      <a:pt x="498" y="324"/>
                    </a:lnTo>
                    <a:lnTo>
                      <a:pt x="498" y="327"/>
                    </a:lnTo>
                    <a:lnTo>
                      <a:pt x="498" y="329"/>
                    </a:lnTo>
                    <a:lnTo>
                      <a:pt x="498" y="332"/>
                    </a:lnTo>
                    <a:lnTo>
                      <a:pt x="495" y="332"/>
                    </a:lnTo>
                    <a:lnTo>
                      <a:pt x="495" y="334"/>
                    </a:lnTo>
                    <a:lnTo>
                      <a:pt x="495" y="332"/>
                    </a:lnTo>
                    <a:lnTo>
                      <a:pt x="495" y="334"/>
                    </a:lnTo>
                    <a:lnTo>
                      <a:pt x="493" y="334"/>
                    </a:lnTo>
                    <a:lnTo>
                      <a:pt x="495" y="334"/>
                    </a:lnTo>
                    <a:lnTo>
                      <a:pt x="493" y="334"/>
                    </a:lnTo>
                    <a:lnTo>
                      <a:pt x="493" y="337"/>
                    </a:lnTo>
                    <a:lnTo>
                      <a:pt x="490" y="337"/>
                    </a:lnTo>
                    <a:lnTo>
                      <a:pt x="495" y="342"/>
                    </a:lnTo>
                    <a:lnTo>
                      <a:pt x="495" y="348"/>
                    </a:lnTo>
                    <a:lnTo>
                      <a:pt x="485" y="345"/>
                    </a:lnTo>
                    <a:lnTo>
                      <a:pt x="485" y="348"/>
                    </a:lnTo>
                    <a:lnTo>
                      <a:pt x="485" y="350"/>
                    </a:lnTo>
                    <a:lnTo>
                      <a:pt x="485" y="353"/>
                    </a:lnTo>
                    <a:lnTo>
                      <a:pt x="482" y="353"/>
                    </a:lnTo>
                    <a:lnTo>
                      <a:pt x="482" y="355"/>
                    </a:lnTo>
                    <a:lnTo>
                      <a:pt x="482" y="358"/>
                    </a:lnTo>
                    <a:lnTo>
                      <a:pt x="480" y="358"/>
                    </a:lnTo>
                    <a:lnTo>
                      <a:pt x="480" y="361"/>
                    </a:lnTo>
                    <a:lnTo>
                      <a:pt x="480" y="363"/>
                    </a:lnTo>
                    <a:lnTo>
                      <a:pt x="477" y="363"/>
                    </a:lnTo>
                    <a:lnTo>
                      <a:pt x="477" y="366"/>
                    </a:lnTo>
                    <a:lnTo>
                      <a:pt x="480" y="366"/>
                    </a:lnTo>
                    <a:lnTo>
                      <a:pt x="480" y="368"/>
                    </a:lnTo>
                    <a:lnTo>
                      <a:pt x="480" y="371"/>
                    </a:lnTo>
                    <a:lnTo>
                      <a:pt x="480" y="374"/>
                    </a:lnTo>
                    <a:lnTo>
                      <a:pt x="477" y="374"/>
                    </a:lnTo>
                    <a:lnTo>
                      <a:pt x="477" y="376"/>
                    </a:lnTo>
                    <a:lnTo>
                      <a:pt x="477" y="379"/>
                    </a:lnTo>
                    <a:lnTo>
                      <a:pt x="477" y="382"/>
                    </a:lnTo>
                    <a:lnTo>
                      <a:pt x="477" y="384"/>
                    </a:lnTo>
                    <a:lnTo>
                      <a:pt x="475" y="384"/>
                    </a:lnTo>
                    <a:lnTo>
                      <a:pt x="475" y="387"/>
                    </a:lnTo>
                    <a:lnTo>
                      <a:pt x="475" y="389"/>
                    </a:lnTo>
                    <a:lnTo>
                      <a:pt x="475" y="392"/>
                    </a:lnTo>
                    <a:lnTo>
                      <a:pt x="475" y="395"/>
                    </a:lnTo>
                    <a:lnTo>
                      <a:pt x="475" y="397"/>
                    </a:lnTo>
                    <a:lnTo>
                      <a:pt x="475" y="400"/>
                    </a:lnTo>
                    <a:lnTo>
                      <a:pt x="472" y="400"/>
                    </a:lnTo>
                    <a:lnTo>
                      <a:pt x="472" y="402"/>
                    </a:lnTo>
                    <a:lnTo>
                      <a:pt x="472" y="405"/>
                    </a:lnTo>
                    <a:lnTo>
                      <a:pt x="472" y="408"/>
                    </a:lnTo>
                    <a:lnTo>
                      <a:pt x="472" y="410"/>
                    </a:lnTo>
                    <a:lnTo>
                      <a:pt x="469" y="410"/>
                    </a:lnTo>
                    <a:lnTo>
                      <a:pt x="469" y="413"/>
                    </a:lnTo>
                    <a:lnTo>
                      <a:pt x="467" y="413"/>
                    </a:lnTo>
                    <a:lnTo>
                      <a:pt x="464" y="413"/>
                    </a:lnTo>
                    <a:lnTo>
                      <a:pt x="464" y="415"/>
                    </a:lnTo>
                    <a:lnTo>
                      <a:pt x="462" y="415"/>
                    </a:lnTo>
                    <a:lnTo>
                      <a:pt x="462" y="418"/>
                    </a:lnTo>
                    <a:lnTo>
                      <a:pt x="459" y="418"/>
                    </a:lnTo>
                    <a:lnTo>
                      <a:pt x="456" y="418"/>
                    </a:lnTo>
                    <a:lnTo>
                      <a:pt x="454" y="418"/>
                    </a:lnTo>
                    <a:lnTo>
                      <a:pt x="454" y="415"/>
                    </a:lnTo>
                    <a:lnTo>
                      <a:pt x="454" y="418"/>
                    </a:lnTo>
                    <a:lnTo>
                      <a:pt x="451" y="418"/>
                    </a:lnTo>
                    <a:lnTo>
                      <a:pt x="451" y="415"/>
                    </a:lnTo>
                    <a:lnTo>
                      <a:pt x="448" y="415"/>
                    </a:lnTo>
                    <a:lnTo>
                      <a:pt x="448" y="413"/>
                    </a:lnTo>
                    <a:lnTo>
                      <a:pt x="448" y="410"/>
                    </a:lnTo>
                    <a:lnTo>
                      <a:pt x="446" y="410"/>
                    </a:lnTo>
                    <a:lnTo>
                      <a:pt x="443" y="410"/>
                    </a:lnTo>
                    <a:lnTo>
                      <a:pt x="443" y="408"/>
                    </a:lnTo>
                    <a:lnTo>
                      <a:pt x="441" y="408"/>
                    </a:lnTo>
                    <a:lnTo>
                      <a:pt x="441" y="410"/>
                    </a:lnTo>
                    <a:lnTo>
                      <a:pt x="441" y="408"/>
                    </a:lnTo>
                    <a:lnTo>
                      <a:pt x="438" y="408"/>
                    </a:lnTo>
                    <a:lnTo>
                      <a:pt x="435" y="408"/>
                    </a:lnTo>
                    <a:lnTo>
                      <a:pt x="435" y="410"/>
                    </a:lnTo>
                    <a:lnTo>
                      <a:pt x="435" y="408"/>
                    </a:lnTo>
                    <a:lnTo>
                      <a:pt x="435" y="410"/>
                    </a:lnTo>
                    <a:lnTo>
                      <a:pt x="435" y="408"/>
                    </a:lnTo>
                    <a:lnTo>
                      <a:pt x="438" y="408"/>
                    </a:lnTo>
                    <a:lnTo>
                      <a:pt x="438" y="405"/>
                    </a:lnTo>
                    <a:lnTo>
                      <a:pt x="435" y="405"/>
                    </a:lnTo>
                    <a:lnTo>
                      <a:pt x="433" y="405"/>
                    </a:lnTo>
                    <a:lnTo>
                      <a:pt x="433" y="402"/>
                    </a:lnTo>
                    <a:lnTo>
                      <a:pt x="430" y="402"/>
                    </a:lnTo>
                    <a:lnTo>
                      <a:pt x="430" y="400"/>
                    </a:lnTo>
                    <a:lnTo>
                      <a:pt x="428" y="400"/>
                    </a:lnTo>
                    <a:lnTo>
                      <a:pt x="428" y="397"/>
                    </a:lnTo>
                    <a:lnTo>
                      <a:pt x="425" y="397"/>
                    </a:lnTo>
                    <a:lnTo>
                      <a:pt x="422" y="397"/>
                    </a:lnTo>
                    <a:lnTo>
                      <a:pt x="422" y="400"/>
                    </a:lnTo>
                    <a:lnTo>
                      <a:pt x="422" y="397"/>
                    </a:lnTo>
                    <a:lnTo>
                      <a:pt x="420" y="397"/>
                    </a:lnTo>
                    <a:lnTo>
                      <a:pt x="420" y="395"/>
                    </a:lnTo>
                    <a:lnTo>
                      <a:pt x="420" y="392"/>
                    </a:lnTo>
                    <a:lnTo>
                      <a:pt x="417" y="392"/>
                    </a:lnTo>
                    <a:lnTo>
                      <a:pt x="417" y="395"/>
                    </a:lnTo>
                    <a:lnTo>
                      <a:pt x="415" y="395"/>
                    </a:lnTo>
                    <a:lnTo>
                      <a:pt x="415" y="392"/>
                    </a:lnTo>
                    <a:lnTo>
                      <a:pt x="415" y="389"/>
                    </a:lnTo>
                    <a:lnTo>
                      <a:pt x="412" y="389"/>
                    </a:lnTo>
                    <a:lnTo>
                      <a:pt x="409" y="389"/>
                    </a:lnTo>
                    <a:lnTo>
                      <a:pt x="409" y="387"/>
                    </a:lnTo>
                    <a:lnTo>
                      <a:pt x="409" y="384"/>
                    </a:lnTo>
                    <a:lnTo>
                      <a:pt x="412" y="384"/>
                    </a:lnTo>
                    <a:lnTo>
                      <a:pt x="412" y="382"/>
                    </a:lnTo>
                    <a:lnTo>
                      <a:pt x="415" y="382"/>
                    </a:lnTo>
                    <a:lnTo>
                      <a:pt x="415" y="379"/>
                    </a:lnTo>
                    <a:lnTo>
                      <a:pt x="412" y="379"/>
                    </a:lnTo>
                    <a:lnTo>
                      <a:pt x="415" y="379"/>
                    </a:lnTo>
                    <a:lnTo>
                      <a:pt x="415" y="376"/>
                    </a:lnTo>
                    <a:lnTo>
                      <a:pt x="417" y="376"/>
                    </a:lnTo>
                    <a:lnTo>
                      <a:pt x="420" y="374"/>
                    </a:lnTo>
                    <a:lnTo>
                      <a:pt x="420" y="371"/>
                    </a:lnTo>
                    <a:lnTo>
                      <a:pt x="417" y="371"/>
                    </a:lnTo>
                    <a:lnTo>
                      <a:pt x="417" y="368"/>
                    </a:lnTo>
                    <a:lnTo>
                      <a:pt x="417" y="366"/>
                    </a:lnTo>
                    <a:lnTo>
                      <a:pt x="420" y="366"/>
                    </a:lnTo>
                    <a:lnTo>
                      <a:pt x="420" y="363"/>
                    </a:lnTo>
                    <a:lnTo>
                      <a:pt x="417" y="363"/>
                    </a:lnTo>
                    <a:lnTo>
                      <a:pt x="417" y="361"/>
                    </a:lnTo>
                    <a:lnTo>
                      <a:pt x="415" y="361"/>
                    </a:lnTo>
                    <a:lnTo>
                      <a:pt x="412" y="361"/>
                    </a:lnTo>
                    <a:lnTo>
                      <a:pt x="409" y="361"/>
                    </a:lnTo>
                    <a:lnTo>
                      <a:pt x="407" y="361"/>
                    </a:lnTo>
                    <a:lnTo>
                      <a:pt x="404" y="361"/>
                    </a:lnTo>
                    <a:lnTo>
                      <a:pt x="401" y="361"/>
                    </a:lnTo>
                    <a:lnTo>
                      <a:pt x="401" y="358"/>
                    </a:lnTo>
                    <a:lnTo>
                      <a:pt x="399" y="358"/>
                    </a:lnTo>
                    <a:lnTo>
                      <a:pt x="399" y="355"/>
                    </a:lnTo>
                    <a:lnTo>
                      <a:pt x="399" y="353"/>
                    </a:lnTo>
                    <a:lnTo>
                      <a:pt x="399" y="350"/>
                    </a:lnTo>
                    <a:lnTo>
                      <a:pt x="396" y="350"/>
                    </a:lnTo>
                    <a:lnTo>
                      <a:pt x="396" y="348"/>
                    </a:lnTo>
                    <a:lnTo>
                      <a:pt x="396" y="345"/>
                    </a:lnTo>
                    <a:lnTo>
                      <a:pt x="394" y="345"/>
                    </a:lnTo>
                    <a:lnTo>
                      <a:pt x="394" y="342"/>
                    </a:lnTo>
                    <a:lnTo>
                      <a:pt x="381" y="345"/>
                    </a:lnTo>
                    <a:lnTo>
                      <a:pt x="381" y="342"/>
                    </a:lnTo>
                    <a:lnTo>
                      <a:pt x="394" y="340"/>
                    </a:lnTo>
                    <a:lnTo>
                      <a:pt x="404" y="327"/>
                    </a:lnTo>
                    <a:lnTo>
                      <a:pt x="404" y="319"/>
                    </a:lnTo>
                    <a:lnTo>
                      <a:pt x="404" y="314"/>
                    </a:lnTo>
                    <a:lnTo>
                      <a:pt x="396" y="303"/>
                    </a:lnTo>
                    <a:lnTo>
                      <a:pt x="394" y="306"/>
                    </a:lnTo>
                    <a:lnTo>
                      <a:pt x="394" y="303"/>
                    </a:lnTo>
                    <a:lnTo>
                      <a:pt x="391" y="303"/>
                    </a:lnTo>
                    <a:lnTo>
                      <a:pt x="391" y="301"/>
                    </a:lnTo>
                    <a:lnTo>
                      <a:pt x="388" y="303"/>
                    </a:lnTo>
                    <a:lnTo>
                      <a:pt x="388" y="306"/>
                    </a:lnTo>
                    <a:lnTo>
                      <a:pt x="386" y="303"/>
                    </a:lnTo>
                    <a:lnTo>
                      <a:pt x="388" y="303"/>
                    </a:lnTo>
                    <a:lnTo>
                      <a:pt x="388" y="301"/>
                    </a:lnTo>
                    <a:lnTo>
                      <a:pt x="388" y="298"/>
                    </a:lnTo>
                    <a:lnTo>
                      <a:pt x="388" y="295"/>
                    </a:lnTo>
                    <a:lnTo>
                      <a:pt x="388" y="293"/>
                    </a:lnTo>
                    <a:lnTo>
                      <a:pt x="391" y="293"/>
                    </a:lnTo>
                    <a:lnTo>
                      <a:pt x="391" y="290"/>
                    </a:lnTo>
                    <a:lnTo>
                      <a:pt x="388" y="290"/>
                    </a:lnTo>
                    <a:lnTo>
                      <a:pt x="388" y="287"/>
                    </a:lnTo>
                    <a:lnTo>
                      <a:pt x="394" y="285"/>
                    </a:lnTo>
                    <a:lnTo>
                      <a:pt x="396" y="285"/>
                    </a:lnTo>
                    <a:lnTo>
                      <a:pt x="394" y="282"/>
                    </a:lnTo>
                    <a:lnTo>
                      <a:pt x="394" y="285"/>
                    </a:lnTo>
                    <a:lnTo>
                      <a:pt x="396" y="285"/>
                    </a:lnTo>
                    <a:lnTo>
                      <a:pt x="396" y="282"/>
                    </a:lnTo>
                    <a:lnTo>
                      <a:pt x="396" y="280"/>
                    </a:lnTo>
                    <a:lnTo>
                      <a:pt x="394" y="280"/>
                    </a:lnTo>
                    <a:lnTo>
                      <a:pt x="394" y="277"/>
                    </a:lnTo>
                    <a:lnTo>
                      <a:pt x="391" y="277"/>
                    </a:lnTo>
                    <a:lnTo>
                      <a:pt x="388" y="277"/>
                    </a:lnTo>
                    <a:lnTo>
                      <a:pt x="388" y="274"/>
                    </a:lnTo>
                    <a:lnTo>
                      <a:pt x="383" y="274"/>
                    </a:lnTo>
                    <a:lnTo>
                      <a:pt x="381" y="274"/>
                    </a:lnTo>
                    <a:lnTo>
                      <a:pt x="375" y="274"/>
                    </a:lnTo>
                    <a:lnTo>
                      <a:pt x="375" y="277"/>
                    </a:lnTo>
                    <a:lnTo>
                      <a:pt x="370" y="277"/>
                    </a:lnTo>
                    <a:lnTo>
                      <a:pt x="368" y="277"/>
                    </a:lnTo>
                    <a:lnTo>
                      <a:pt x="365" y="277"/>
                    </a:lnTo>
                    <a:lnTo>
                      <a:pt x="365" y="274"/>
                    </a:lnTo>
                    <a:lnTo>
                      <a:pt x="362" y="274"/>
                    </a:lnTo>
                    <a:lnTo>
                      <a:pt x="362" y="272"/>
                    </a:lnTo>
                    <a:lnTo>
                      <a:pt x="362" y="274"/>
                    </a:lnTo>
                    <a:lnTo>
                      <a:pt x="362" y="272"/>
                    </a:lnTo>
                    <a:lnTo>
                      <a:pt x="362" y="274"/>
                    </a:lnTo>
                    <a:lnTo>
                      <a:pt x="362" y="272"/>
                    </a:lnTo>
                    <a:lnTo>
                      <a:pt x="360" y="272"/>
                    </a:lnTo>
                    <a:lnTo>
                      <a:pt x="357" y="269"/>
                    </a:lnTo>
                    <a:lnTo>
                      <a:pt x="357" y="267"/>
                    </a:lnTo>
                    <a:lnTo>
                      <a:pt x="354" y="267"/>
                    </a:lnTo>
                    <a:lnTo>
                      <a:pt x="352" y="264"/>
                    </a:lnTo>
                    <a:lnTo>
                      <a:pt x="344" y="261"/>
                    </a:lnTo>
                    <a:lnTo>
                      <a:pt x="334" y="264"/>
                    </a:lnTo>
                    <a:lnTo>
                      <a:pt x="328" y="264"/>
                    </a:lnTo>
                    <a:lnTo>
                      <a:pt x="315" y="264"/>
                    </a:lnTo>
                    <a:lnTo>
                      <a:pt x="313" y="264"/>
                    </a:lnTo>
                    <a:lnTo>
                      <a:pt x="310" y="259"/>
                    </a:lnTo>
                    <a:lnTo>
                      <a:pt x="302" y="259"/>
                    </a:lnTo>
                    <a:lnTo>
                      <a:pt x="300" y="259"/>
                    </a:lnTo>
                    <a:lnTo>
                      <a:pt x="294" y="256"/>
                    </a:lnTo>
                    <a:lnTo>
                      <a:pt x="292" y="256"/>
                    </a:lnTo>
                    <a:lnTo>
                      <a:pt x="289" y="256"/>
                    </a:lnTo>
                    <a:lnTo>
                      <a:pt x="284" y="256"/>
                    </a:lnTo>
                    <a:lnTo>
                      <a:pt x="281" y="254"/>
                    </a:lnTo>
                    <a:lnTo>
                      <a:pt x="276" y="254"/>
                    </a:lnTo>
                    <a:lnTo>
                      <a:pt x="276" y="256"/>
                    </a:lnTo>
                    <a:lnTo>
                      <a:pt x="276" y="254"/>
                    </a:lnTo>
                    <a:lnTo>
                      <a:pt x="274" y="254"/>
                    </a:lnTo>
                    <a:lnTo>
                      <a:pt x="263" y="254"/>
                    </a:lnTo>
                    <a:lnTo>
                      <a:pt x="263" y="256"/>
                    </a:lnTo>
                    <a:lnTo>
                      <a:pt x="261" y="256"/>
                    </a:lnTo>
                    <a:lnTo>
                      <a:pt x="263" y="254"/>
                    </a:lnTo>
                    <a:lnTo>
                      <a:pt x="261" y="254"/>
                    </a:lnTo>
                    <a:lnTo>
                      <a:pt x="250" y="251"/>
                    </a:lnTo>
                    <a:lnTo>
                      <a:pt x="247" y="251"/>
                    </a:lnTo>
                    <a:lnTo>
                      <a:pt x="245" y="251"/>
                    </a:lnTo>
                    <a:lnTo>
                      <a:pt x="245" y="248"/>
                    </a:lnTo>
                    <a:lnTo>
                      <a:pt x="245" y="251"/>
                    </a:lnTo>
                    <a:lnTo>
                      <a:pt x="240" y="251"/>
                    </a:lnTo>
                    <a:lnTo>
                      <a:pt x="237" y="251"/>
                    </a:lnTo>
                    <a:lnTo>
                      <a:pt x="232" y="251"/>
                    </a:lnTo>
                    <a:lnTo>
                      <a:pt x="224" y="251"/>
                    </a:lnTo>
                    <a:lnTo>
                      <a:pt x="221" y="251"/>
                    </a:lnTo>
                    <a:lnTo>
                      <a:pt x="224" y="264"/>
                    </a:lnTo>
                    <a:lnTo>
                      <a:pt x="227" y="267"/>
                    </a:lnTo>
                    <a:lnTo>
                      <a:pt x="227" y="269"/>
                    </a:lnTo>
                    <a:lnTo>
                      <a:pt x="229" y="272"/>
                    </a:lnTo>
                    <a:lnTo>
                      <a:pt x="229" y="274"/>
                    </a:lnTo>
                    <a:lnTo>
                      <a:pt x="229" y="272"/>
                    </a:lnTo>
                    <a:lnTo>
                      <a:pt x="227" y="272"/>
                    </a:lnTo>
                    <a:lnTo>
                      <a:pt x="224" y="264"/>
                    </a:lnTo>
                    <a:lnTo>
                      <a:pt x="219" y="254"/>
                    </a:lnTo>
                    <a:lnTo>
                      <a:pt x="219" y="251"/>
                    </a:lnTo>
                    <a:lnTo>
                      <a:pt x="211" y="251"/>
                    </a:lnTo>
                    <a:lnTo>
                      <a:pt x="206" y="251"/>
                    </a:lnTo>
                    <a:lnTo>
                      <a:pt x="203" y="251"/>
                    </a:lnTo>
                    <a:lnTo>
                      <a:pt x="200" y="251"/>
                    </a:lnTo>
                    <a:lnTo>
                      <a:pt x="198" y="248"/>
                    </a:lnTo>
                    <a:lnTo>
                      <a:pt x="195" y="248"/>
                    </a:lnTo>
                    <a:lnTo>
                      <a:pt x="195" y="246"/>
                    </a:lnTo>
                    <a:lnTo>
                      <a:pt x="193" y="246"/>
                    </a:lnTo>
                    <a:lnTo>
                      <a:pt x="190" y="246"/>
                    </a:lnTo>
                    <a:lnTo>
                      <a:pt x="187" y="246"/>
                    </a:lnTo>
                    <a:lnTo>
                      <a:pt x="185" y="246"/>
                    </a:lnTo>
                    <a:lnTo>
                      <a:pt x="182" y="246"/>
                    </a:lnTo>
                    <a:lnTo>
                      <a:pt x="180" y="246"/>
                    </a:lnTo>
                    <a:lnTo>
                      <a:pt x="177" y="246"/>
                    </a:lnTo>
                    <a:lnTo>
                      <a:pt x="174" y="246"/>
                    </a:lnTo>
                    <a:lnTo>
                      <a:pt x="174" y="248"/>
                    </a:lnTo>
                    <a:lnTo>
                      <a:pt x="172" y="248"/>
                    </a:lnTo>
                    <a:lnTo>
                      <a:pt x="169" y="248"/>
                    </a:lnTo>
                    <a:lnTo>
                      <a:pt x="167" y="248"/>
                    </a:lnTo>
                    <a:lnTo>
                      <a:pt x="167" y="246"/>
                    </a:lnTo>
                    <a:lnTo>
                      <a:pt x="164" y="246"/>
                    </a:lnTo>
                    <a:lnTo>
                      <a:pt x="161" y="246"/>
                    </a:lnTo>
                    <a:lnTo>
                      <a:pt x="161" y="243"/>
                    </a:lnTo>
                    <a:lnTo>
                      <a:pt x="159" y="246"/>
                    </a:lnTo>
                    <a:lnTo>
                      <a:pt x="159" y="243"/>
                    </a:lnTo>
                    <a:lnTo>
                      <a:pt x="156" y="243"/>
                    </a:lnTo>
                    <a:lnTo>
                      <a:pt x="156" y="246"/>
                    </a:lnTo>
                    <a:lnTo>
                      <a:pt x="156" y="243"/>
                    </a:lnTo>
                    <a:lnTo>
                      <a:pt x="154" y="243"/>
                    </a:lnTo>
                    <a:lnTo>
                      <a:pt x="154" y="240"/>
                    </a:lnTo>
                    <a:lnTo>
                      <a:pt x="151" y="238"/>
                    </a:lnTo>
                    <a:lnTo>
                      <a:pt x="148" y="238"/>
                    </a:lnTo>
                    <a:lnTo>
                      <a:pt x="148" y="235"/>
                    </a:lnTo>
                    <a:lnTo>
                      <a:pt x="146" y="235"/>
                    </a:lnTo>
                    <a:lnTo>
                      <a:pt x="146" y="233"/>
                    </a:lnTo>
                    <a:lnTo>
                      <a:pt x="143" y="233"/>
                    </a:lnTo>
                    <a:lnTo>
                      <a:pt x="143" y="230"/>
                    </a:lnTo>
                    <a:lnTo>
                      <a:pt x="140" y="227"/>
                    </a:lnTo>
                    <a:lnTo>
                      <a:pt x="140" y="225"/>
                    </a:lnTo>
                    <a:lnTo>
                      <a:pt x="138" y="225"/>
                    </a:lnTo>
                    <a:lnTo>
                      <a:pt x="138" y="222"/>
                    </a:lnTo>
                    <a:lnTo>
                      <a:pt x="138" y="220"/>
                    </a:lnTo>
                    <a:lnTo>
                      <a:pt x="135" y="220"/>
                    </a:lnTo>
                    <a:lnTo>
                      <a:pt x="135" y="217"/>
                    </a:lnTo>
                    <a:lnTo>
                      <a:pt x="133" y="217"/>
                    </a:lnTo>
                    <a:lnTo>
                      <a:pt x="133" y="214"/>
                    </a:lnTo>
                    <a:lnTo>
                      <a:pt x="130" y="214"/>
                    </a:lnTo>
                    <a:lnTo>
                      <a:pt x="130" y="212"/>
                    </a:lnTo>
                    <a:lnTo>
                      <a:pt x="133" y="212"/>
                    </a:lnTo>
                    <a:lnTo>
                      <a:pt x="133" y="209"/>
                    </a:lnTo>
                    <a:lnTo>
                      <a:pt x="130" y="209"/>
                    </a:lnTo>
                    <a:lnTo>
                      <a:pt x="130" y="212"/>
                    </a:lnTo>
                    <a:lnTo>
                      <a:pt x="127" y="212"/>
                    </a:lnTo>
                    <a:lnTo>
                      <a:pt x="127" y="214"/>
                    </a:lnTo>
                    <a:lnTo>
                      <a:pt x="125" y="214"/>
                    </a:lnTo>
                    <a:lnTo>
                      <a:pt x="125" y="217"/>
                    </a:lnTo>
                    <a:lnTo>
                      <a:pt x="125" y="214"/>
                    </a:lnTo>
                    <a:lnTo>
                      <a:pt x="122" y="214"/>
                    </a:lnTo>
                    <a:lnTo>
                      <a:pt x="122" y="212"/>
                    </a:lnTo>
                    <a:lnTo>
                      <a:pt x="120" y="209"/>
                    </a:lnTo>
                    <a:lnTo>
                      <a:pt x="120" y="207"/>
                    </a:lnTo>
                    <a:lnTo>
                      <a:pt x="120" y="204"/>
                    </a:lnTo>
                    <a:lnTo>
                      <a:pt x="120" y="201"/>
                    </a:lnTo>
                    <a:lnTo>
                      <a:pt x="120" y="199"/>
                    </a:lnTo>
                    <a:lnTo>
                      <a:pt x="120" y="196"/>
                    </a:lnTo>
                    <a:lnTo>
                      <a:pt x="120" y="193"/>
                    </a:lnTo>
                    <a:lnTo>
                      <a:pt x="120" y="191"/>
                    </a:lnTo>
                    <a:lnTo>
                      <a:pt x="117" y="191"/>
                    </a:lnTo>
                    <a:lnTo>
                      <a:pt x="120" y="191"/>
                    </a:lnTo>
                    <a:lnTo>
                      <a:pt x="120" y="188"/>
                    </a:lnTo>
                    <a:lnTo>
                      <a:pt x="120" y="186"/>
                    </a:lnTo>
                    <a:lnTo>
                      <a:pt x="120" y="183"/>
                    </a:lnTo>
                    <a:lnTo>
                      <a:pt x="117" y="183"/>
                    </a:lnTo>
                    <a:lnTo>
                      <a:pt x="117" y="180"/>
                    </a:lnTo>
                    <a:lnTo>
                      <a:pt x="117" y="178"/>
                    </a:lnTo>
                    <a:lnTo>
                      <a:pt x="114" y="178"/>
                    </a:lnTo>
                    <a:lnTo>
                      <a:pt x="114" y="175"/>
                    </a:lnTo>
                    <a:lnTo>
                      <a:pt x="112" y="175"/>
                    </a:lnTo>
                    <a:lnTo>
                      <a:pt x="112" y="173"/>
                    </a:lnTo>
                    <a:lnTo>
                      <a:pt x="112" y="170"/>
                    </a:lnTo>
                    <a:lnTo>
                      <a:pt x="109" y="170"/>
                    </a:lnTo>
                    <a:lnTo>
                      <a:pt x="109" y="167"/>
                    </a:lnTo>
                    <a:lnTo>
                      <a:pt x="107" y="167"/>
                    </a:lnTo>
                    <a:lnTo>
                      <a:pt x="107" y="165"/>
                    </a:lnTo>
                    <a:lnTo>
                      <a:pt x="104" y="162"/>
                    </a:lnTo>
                    <a:lnTo>
                      <a:pt x="101" y="157"/>
                    </a:lnTo>
                    <a:lnTo>
                      <a:pt x="99" y="157"/>
                    </a:lnTo>
                    <a:lnTo>
                      <a:pt x="99" y="154"/>
                    </a:lnTo>
                    <a:lnTo>
                      <a:pt x="93" y="149"/>
                    </a:lnTo>
                    <a:lnTo>
                      <a:pt x="93" y="146"/>
                    </a:lnTo>
                    <a:lnTo>
                      <a:pt x="86" y="136"/>
                    </a:lnTo>
                    <a:lnTo>
                      <a:pt x="86" y="133"/>
                    </a:lnTo>
                    <a:lnTo>
                      <a:pt x="83" y="133"/>
                    </a:lnTo>
                    <a:lnTo>
                      <a:pt x="83" y="131"/>
                    </a:lnTo>
                    <a:lnTo>
                      <a:pt x="83" y="128"/>
                    </a:lnTo>
                    <a:lnTo>
                      <a:pt x="80" y="128"/>
                    </a:lnTo>
                    <a:lnTo>
                      <a:pt x="80" y="126"/>
                    </a:lnTo>
                    <a:lnTo>
                      <a:pt x="80" y="123"/>
                    </a:lnTo>
                    <a:lnTo>
                      <a:pt x="80" y="126"/>
                    </a:lnTo>
                    <a:lnTo>
                      <a:pt x="80" y="123"/>
                    </a:lnTo>
                    <a:lnTo>
                      <a:pt x="78" y="123"/>
                    </a:lnTo>
                    <a:lnTo>
                      <a:pt x="80" y="123"/>
                    </a:lnTo>
                    <a:lnTo>
                      <a:pt x="78" y="123"/>
                    </a:lnTo>
                    <a:lnTo>
                      <a:pt x="75" y="123"/>
                    </a:lnTo>
                    <a:lnTo>
                      <a:pt x="75" y="120"/>
                    </a:lnTo>
                    <a:lnTo>
                      <a:pt x="75" y="123"/>
                    </a:lnTo>
                    <a:lnTo>
                      <a:pt x="75" y="120"/>
                    </a:lnTo>
                    <a:lnTo>
                      <a:pt x="75" y="118"/>
                    </a:lnTo>
                    <a:lnTo>
                      <a:pt x="73" y="118"/>
                    </a:lnTo>
                    <a:lnTo>
                      <a:pt x="73" y="115"/>
                    </a:lnTo>
                    <a:lnTo>
                      <a:pt x="70" y="115"/>
                    </a:lnTo>
                    <a:lnTo>
                      <a:pt x="70" y="112"/>
                    </a:lnTo>
                    <a:lnTo>
                      <a:pt x="70" y="110"/>
                    </a:lnTo>
                    <a:lnTo>
                      <a:pt x="70" y="107"/>
                    </a:lnTo>
                    <a:lnTo>
                      <a:pt x="67" y="107"/>
                    </a:lnTo>
                    <a:lnTo>
                      <a:pt x="67" y="105"/>
                    </a:lnTo>
                    <a:lnTo>
                      <a:pt x="65" y="99"/>
                    </a:lnTo>
                    <a:lnTo>
                      <a:pt x="65" y="97"/>
                    </a:lnTo>
                    <a:lnTo>
                      <a:pt x="62" y="97"/>
                    </a:lnTo>
                    <a:lnTo>
                      <a:pt x="62" y="94"/>
                    </a:lnTo>
                    <a:lnTo>
                      <a:pt x="60" y="94"/>
                    </a:lnTo>
                    <a:lnTo>
                      <a:pt x="60" y="92"/>
                    </a:lnTo>
                    <a:lnTo>
                      <a:pt x="60" y="89"/>
                    </a:lnTo>
                    <a:lnTo>
                      <a:pt x="57" y="89"/>
                    </a:lnTo>
                    <a:lnTo>
                      <a:pt x="57" y="86"/>
                    </a:lnTo>
                    <a:lnTo>
                      <a:pt x="57" y="84"/>
                    </a:lnTo>
                    <a:lnTo>
                      <a:pt x="54" y="84"/>
                    </a:lnTo>
                    <a:lnTo>
                      <a:pt x="54" y="81"/>
                    </a:lnTo>
                    <a:lnTo>
                      <a:pt x="52" y="81"/>
                    </a:lnTo>
                    <a:lnTo>
                      <a:pt x="52" y="79"/>
                    </a:lnTo>
                    <a:lnTo>
                      <a:pt x="52" y="76"/>
                    </a:lnTo>
                    <a:lnTo>
                      <a:pt x="49" y="76"/>
                    </a:lnTo>
                    <a:lnTo>
                      <a:pt x="49" y="73"/>
                    </a:lnTo>
                    <a:lnTo>
                      <a:pt x="52" y="73"/>
                    </a:lnTo>
                    <a:lnTo>
                      <a:pt x="49" y="71"/>
                    </a:lnTo>
                    <a:lnTo>
                      <a:pt x="49" y="73"/>
                    </a:lnTo>
                    <a:lnTo>
                      <a:pt x="49" y="71"/>
                    </a:lnTo>
                    <a:lnTo>
                      <a:pt x="49" y="73"/>
                    </a:lnTo>
                    <a:lnTo>
                      <a:pt x="49" y="71"/>
                    </a:lnTo>
                    <a:lnTo>
                      <a:pt x="46" y="71"/>
                    </a:lnTo>
                    <a:lnTo>
                      <a:pt x="46" y="68"/>
                    </a:lnTo>
                    <a:lnTo>
                      <a:pt x="46" y="65"/>
                    </a:lnTo>
                    <a:lnTo>
                      <a:pt x="44" y="63"/>
                    </a:lnTo>
                    <a:lnTo>
                      <a:pt x="44" y="60"/>
                    </a:lnTo>
                    <a:lnTo>
                      <a:pt x="44" y="58"/>
                    </a:lnTo>
                    <a:lnTo>
                      <a:pt x="41" y="55"/>
                    </a:lnTo>
                    <a:lnTo>
                      <a:pt x="41" y="52"/>
                    </a:lnTo>
                    <a:lnTo>
                      <a:pt x="41" y="50"/>
                    </a:lnTo>
                    <a:lnTo>
                      <a:pt x="39" y="50"/>
                    </a:lnTo>
                    <a:lnTo>
                      <a:pt x="39" y="47"/>
                    </a:lnTo>
                    <a:lnTo>
                      <a:pt x="36" y="47"/>
                    </a:lnTo>
                    <a:lnTo>
                      <a:pt x="36" y="45"/>
                    </a:lnTo>
                    <a:lnTo>
                      <a:pt x="33" y="42"/>
                    </a:lnTo>
                    <a:lnTo>
                      <a:pt x="31" y="42"/>
                    </a:lnTo>
                    <a:lnTo>
                      <a:pt x="28" y="42"/>
                    </a:lnTo>
                    <a:lnTo>
                      <a:pt x="28" y="39"/>
                    </a:lnTo>
                    <a:lnTo>
                      <a:pt x="26" y="39"/>
                    </a:lnTo>
                    <a:lnTo>
                      <a:pt x="23" y="37"/>
                    </a:lnTo>
                    <a:lnTo>
                      <a:pt x="23" y="39"/>
                    </a:lnTo>
                    <a:lnTo>
                      <a:pt x="23" y="37"/>
                    </a:lnTo>
                    <a:lnTo>
                      <a:pt x="20" y="37"/>
                    </a:lnTo>
                    <a:lnTo>
                      <a:pt x="18" y="37"/>
                    </a:lnTo>
                    <a:lnTo>
                      <a:pt x="15" y="37"/>
                    </a:lnTo>
                    <a:lnTo>
                      <a:pt x="15" y="34"/>
                    </a:lnTo>
                    <a:lnTo>
                      <a:pt x="13" y="34"/>
                    </a:lnTo>
                    <a:lnTo>
                      <a:pt x="13" y="32"/>
                    </a:lnTo>
                    <a:lnTo>
                      <a:pt x="10" y="32"/>
                    </a:lnTo>
                    <a:lnTo>
                      <a:pt x="10" y="29"/>
                    </a:lnTo>
                    <a:lnTo>
                      <a:pt x="10" y="26"/>
                    </a:lnTo>
                    <a:lnTo>
                      <a:pt x="7" y="26"/>
                    </a:lnTo>
                    <a:lnTo>
                      <a:pt x="5" y="26"/>
                    </a:lnTo>
                    <a:lnTo>
                      <a:pt x="5" y="24"/>
                    </a:lnTo>
                    <a:lnTo>
                      <a:pt x="2" y="21"/>
                    </a:lnTo>
                    <a:lnTo>
                      <a:pt x="2" y="18"/>
                    </a:lnTo>
                    <a:lnTo>
                      <a:pt x="0" y="18"/>
                    </a:lnTo>
                    <a:lnTo>
                      <a:pt x="5" y="13"/>
                    </a:lnTo>
                    <a:lnTo>
                      <a:pt x="7" y="16"/>
                    </a:lnTo>
                    <a:lnTo>
                      <a:pt x="7" y="18"/>
                    </a:lnTo>
                    <a:lnTo>
                      <a:pt x="10" y="18"/>
                    </a:lnTo>
                    <a:lnTo>
                      <a:pt x="13" y="18"/>
                    </a:lnTo>
                    <a:lnTo>
                      <a:pt x="13" y="21"/>
                    </a:lnTo>
                    <a:lnTo>
                      <a:pt x="15" y="21"/>
                    </a:lnTo>
                    <a:lnTo>
                      <a:pt x="18" y="21"/>
                    </a:lnTo>
                    <a:lnTo>
                      <a:pt x="20" y="21"/>
                    </a:lnTo>
                    <a:lnTo>
                      <a:pt x="23" y="21"/>
                    </a:lnTo>
                    <a:lnTo>
                      <a:pt x="23" y="24"/>
                    </a:lnTo>
                    <a:lnTo>
                      <a:pt x="26" y="26"/>
                    </a:lnTo>
                    <a:lnTo>
                      <a:pt x="28" y="26"/>
                    </a:lnTo>
                    <a:lnTo>
                      <a:pt x="28" y="29"/>
                    </a:lnTo>
                    <a:lnTo>
                      <a:pt x="31" y="29"/>
                    </a:lnTo>
                    <a:lnTo>
                      <a:pt x="33" y="29"/>
                    </a:lnTo>
                    <a:lnTo>
                      <a:pt x="36" y="29"/>
                    </a:lnTo>
                    <a:lnTo>
                      <a:pt x="39" y="29"/>
                    </a:lnTo>
                    <a:lnTo>
                      <a:pt x="39" y="26"/>
                    </a:lnTo>
                    <a:lnTo>
                      <a:pt x="41" y="26"/>
                    </a:lnTo>
                    <a:lnTo>
                      <a:pt x="44" y="26"/>
                    </a:lnTo>
                    <a:lnTo>
                      <a:pt x="46" y="26"/>
                    </a:lnTo>
                    <a:lnTo>
                      <a:pt x="49" y="26"/>
                    </a:lnTo>
                    <a:lnTo>
                      <a:pt x="54" y="24"/>
                    </a:lnTo>
                    <a:lnTo>
                      <a:pt x="57" y="24"/>
                    </a:lnTo>
                    <a:lnTo>
                      <a:pt x="62" y="21"/>
                    </a:lnTo>
                    <a:lnTo>
                      <a:pt x="65" y="21"/>
                    </a:lnTo>
                    <a:lnTo>
                      <a:pt x="65" y="18"/>
                    </a:lnTo>
                    <a:lnTo>
                      <a:pt x="67" y="16"/>
                    </a:lnTo>
                    <a:lnTo>
                      <a:pt x="70" y="16"/>
                    </a:lnTo>
                    <a:lnTo>
                      <a:pt x="70" y="13"/>
                    </a:lnTo>
                    <a:lnTo>
                      <a:pt x="73" y="13"/>
                    </a:lnTo>
                    <a:lnTo>
                      <a:pt x="75" y="11"/>
                    </a:lnTo>
                    <a:lnTo>
                      <a:pt x="78" y="11"/>
                    </a:lnTo>
                    <a:lnTo>
                      <a:pt x="83" y="11"/>
                    </a:lnTo>
                    <a:lnTo>
                      <a:pt x="86" y="11"/>
                    </a:lnTo>
                    <a:lnTo>
                      <a:pt x="88" y="8"/>
                    </a:lnTo>
                    <a:lnTo>
                      <a:pt x="91" y="8"/>
                    </a:lnTo>
                    <a:lnTo>
                      <a:pt x="91" y="5"/>
                    </a:lnTo>
                    <a:lnTo>
                      <a:pt x="93" y="5"/>
                    </a:lnTo>
                    <a:lnTo>
                      <a:pt x="93" y="3"/>
                    </a:lnTo>
                    <a:lnTo>
                      <a:pt x="96" y="3"/>
                    </a:lnTo>
                    <a:lnTo>
                      <a:pt x="96" y="0"/>
                    </a:lnTo>
                    <a:lnTo>
                      <a:pt x="101" y="3"/>
                    </a:lnTo>
                    <a:lnTo>
                      <a:pt x="125" y="16"/>
                    </a:lnTo>
                    <a:lnTo>
                      <a:pt x="130" y="18"/>
                    </a:lnTo>
                    <a:lnTo>
                      <a:pt x="133" y="21"/>
                    </a:lnTo>
                    <a:lnTo>
                      <a:pt x="135" y="21"/>
                    </a:lnTo>
                    <a:close/>
                  </a:path>
                </a:pathLst>
              </a:custGeom>
              <a:no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226" name="Freeform 16"/>
              <p:cNvSpPr>
                <a:spLocks/>
              </p:cNvSpPr>
              <p:nvPr/>
            </p:nvSpPr>
            <p:spPr bwMode="auto">
              <a:xfrm>
                <a:off x="4391" y="3488"/>
                <a:ext cx="23" cy="26"/>
              </a:xfrm>
              <a:custGeom>
                <a:avLst/>
                <a:gdLst>
                  <a:gd name="T0" fmla="*/ 15 w 23"/>
                  <a:gd name="T1" fmla="*/ 0 h 26"/>
                  <a:gd name="T2" fmla="*/ 15 w 23"/>
                  <a:gd name="T3" fmla="*/ 2 h 26"/>
                  <a:gd name="T4" fmla="*/ 15 w 23"/>
                  <a:gd name="T5" fmla="*/ 5 h 26"/>
                  <a:gd name="T6" fmla="*/ 13 w 23"/>
                  <a:gd name="T7" fmla="*/ 5 h 26"/>
                  <a:gd name="T8" fmla="*/ 15 w 23"/>
                  <a:gd name="T9" fmla="*/ 7 h 26"/>
                  <a:gd name="T10" fmla="*/ 15 w 23"/>
                  <a:gd name="T11" fmla="*/ 10 h 26"/>
                  <a:gd name="T12" fmla="*/ 15 w 23"/>
                  <a:gd name="T13" fmla="*/ 7 h 26"/>
                  <a:gd name="T14" fmla="*/ 15 w 23"/>
                  <a:gd name="T15" fmla="*/ 10 h 26"/>
                  <a:gd name="T16" fmla="*/ 18 w 23"/>
                  <a:gd name="T17" fmla="*/ 10 h 26"/>
                  <a:gd name="T18" fmla="*/ 15 w 23"/>
                  <a:gd name="T19" fmla="*/ 10 h 26"/>
                  <a:gd name="T20" fmla="*/ 15 w 23"/>
                  <a:gd name="T21" fmla="*/ 13 h 26"/>
                  <a:gd name="T22" fmla="*/ 15 w 23"/>
                  <a:gd name="T23" fmla="*/ 15 h 26"/>
                  <a:gd name="T24" fmla="*/ 15 w 23"/>
                  <a:gd name="T25" fmla="*/ 13 h 26"/>
                  <a:gd name="T26" fmla="*/ 18 w 23"/>
                  <a:gd name="T27" fmla="*/ 13 h 26"/>
                  <a:gd name="T28" fmla="*/ 21 w 23"/>
                  <a:gd name="T29" fmla="*/ 13 h 26"/>
                  <a:gd name="T30" fmla="*/ 21 w 23"/>
                  <a:gd name="T31" fmla="*/ 15 h 26"/>
                  <a:gd name="T32" fmla="*/ 21 w 23"/>
                  <a:gd name="T33" fmla="*/ 18 h 26"/>
                  <a:gd name="T34" fmla="*/ 23 w 23"/>
                  <a:gd name="T35" fmla="*/ 18 h 26"/>
                  <a:gd name="T36" fmla="*/ 23 w 23"/>
                  <a:gd name="T37" fmla="*/ 21 h 26"/>
                  <a:gd name="T38" fmla="*/ 23 w 23"/>
                  <a:gd name="T39" fmla="*/ 23 h 26"/>
                  <a:gd name="T40" fmla="*/ 21 w 23"/>
                  <a:gd name="T41" fmla="*/ 23 h 26"/>
                  <a:gd name="T42" fmla="*/ 18 w 23"/>
                  <a:gd name="T43" fmla="*/ 23 h 26"/>
                  <a:gd name="T44" fmla="*/ 18 w 23"/>
                  <a:gd name="T45" fmla="*/ 26 h 26"/>
                  <a:gd name="T46" fmla="*/ 18 w 23"/>
                  <a:gd name="T47" fmla="*/ 23 h 26"/>
                  <a:gd name="T48" fmla="*/ 15 w 23"/>
                  <a:gd name="T49" fmla="*/ 23 h 26"/>
                  <a:gd name="T50" fmla="*/ 13 w 23"/>
                  <a:gd name="T51" fmla="*/ 23 h 26"/>
                  <a:gd name="T52" fmla="*/ 15 w 23"/>
                  <a:gd name="T53" fmla="*/ 21 h 26"/>
                  <a:gd name="T54" fmla="*/ 15 w 23"/>
                  <a:gd name="T55" fmla="*/ 18 h 26"/>
                  <a:gd name="T56" fmla="*/ 13 w 23"/>
                  <a:gd name="T57" fmla="*/ 18 h 26"/>
                  <a:gd name="T58" fmla="*/ 15 w 23"/>
                  <a:gd name="T59" fmla="*/ 18 h 26"/>
                  <a:gd name="T60" fmla="*/ 15 w 23"/>
                  <a:gd name="T61" fmla="*/ 15 h 26"/>
                  <a:gd name="T62" fmla="*/ 13 w 23"/>
                  <a:gd name="T63" fmla="*/ 15 h 26"/>
                  <a:gd name="T64" fmla="*/ 10 w 23"/>
                  <a:gd name="T65" fmla="*/ 15 h 26"/>
                  <a:gd name="T66" fmla="*/ 8 w 23"/>
                  <a:gd name="T67" fmla="*/ 15 h 26"/>
                  <a:gd name="T68" fmla="*/ 8 w 23"/>
                  <a:gd name="T69" fmla="*/ 13 h 26"/>
                  <a:gd name="T70" fmla="*/ 5 w 23"/>
                  <a:gd name="T71" fmla="*/ 13 h 26"/>
                  <a:gd name="T72" fmla="*/ 2 w 23"/>
                  <a:gd name="T73" fmla="*/ 15 h 26"/>
                  <a:gd name="T74" fmla="*/ 2 w 23"/>
                  <a:gd name="T75" fmla="*/ 13 h 26"/>
                  <a:gd name="T76" fmla="*/ 0 w 23"/>
                  <a:gd name="T77" fmla="*/ 13 h 26"/>
                  <a:gd name="T78" fmla="*/ 0 w 23"/>
                  <a:gd name="T79" fmla="*/ 10 h 26"/>
                  <a:gd name="T80" fmla="*/ 2 w 23"/>
                  <a:gd name="T81" fmla="*/ 10 h 26"/>
                  <a:gd name="T82" fmla="*/ 2 w 23"/>
                  <a:gd name="T83" fmla="*/ 7 h 26"/>
                  <a:gd name="T84" fmla="*/ 5 w 23"/>
                  <a:gd name="T85" fmla="*/ 5 h 26"/>
                  <a:gd name="T86" fmla="*/ 5 w 23"/>
                  <a:gd name="T87" fmla="*/ 2 h 26"/>
                  <a:gd name="T88" fmla="*/ 8 w 23"/>
                  <a:gd name="T89" fmla="*/ 2 h 26"/>
                  <a:gd name="T90" fmla="*/ 8 w 23"/>
                  <a:gd name="T91" fmla="*/ 0 h 26"/>
                  <a:gd name="T92" fmla="*/ 10 w 23"/>
                  <a:gd name="T93" fmla="*/ 0 h 26"/>
                  <a:gd name="T94" fmla="*/ 13 w 23"/>
                  <a:gd name="T95" fmla="*/ 0 h 26"/>
                  <a:gd name="T96" fmla="*/ 15 w 23"/>
                  <a:gd name="T97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23" h="26">
                    <a:moveTo>
                      <a:pt x="15" y="0"/>
                    </a:moveTo>
                    <a:lnTo>
                      <a:pt x="15" y="2"/>
                    </a:lnTo>
                    <a:lnTo>
                      <a:pt x="15" y="5"/>
                    </a:lnTo>
                    <a:lnTo>
                      <a:pt x="13" y="5"/>
                    </a:lnTo>
                    <a:lnTo>
                      <a:pt x="15" y="7"/>
                    </a:lnTo>
                    <a:lnTo>
                      <a:pt x="15" y="10"/>
                    </a:lnTo>
                    <a:lnTo>
                      <a:pt x="15" y="7"/>
                    </a:lnTo>
                    <a:lnTo>
                      <a:pt x="15" y="10"/>
                    </a:lnTo>
                    <a:lnTo>
                      <a:pt x="18" y="10"/>
                    </a:lnTo>
                    <a:lnTo>
                      <a:pt x="15" y="10"/>
                    </a:lnTo>
                    <a:lnTo>
                      <a:pt x="15" y="13"/>
                    </a:lnTo>
                    <a:lnTo>
                      <a:pt x="15" y="15"/>
                    </a:lnTo>
                    <a:lnTo>
                      <a:pt x="15" y="13"/>
                    </a:lnTo>
                    <a:lnTo>
                      <a:pt x="18" y="13"/>
                    </a:lnTo>
                    <a:lnTo>
                      <a:pt x="21" y="13"/>
                    </a:lnTo>
                    <a:lnTo>
                      <a:pt x="21" y="15"/>
                    </a:lnTo>
                    <a:lnTo>
                      <a:pt x="21" y="18"/>
                    </a:lnTo>
                    <a:lnTo>
                      <a:pt x="23" y="18"/>
                    </a:lnTo>
                    <a:lnTo>
                      <a:pt x="23" y="21"/>
                    </a:lnTo>
                    <a:lnTo>
                      <a:pt x="23" y="23"/>
                    </a:lnTo>
                    <a:lnTo>
                      <a:pt x="21" y="23"/>
                    </a:lnTo>
                    <a:lnTo>
                      <a:pt x="18" y="23"/>
                    </a:lnTo>
                    <a:lnTo>
                      <a:pt x="18" y="26"/>
                    </a:lnTo>
                    <a:lnTo>
                      <a:pt x="18" y="23"/>
                    </a:lnTo>
                    <a:lnTo>
                      <a:pt x="15" y="23"/>
                    </a:lnTo>
                    <a:lnTo>
                      <a:pt x="13" y="23"/>
                    </a:lnTo>
                    <a:lnTo>
                      <a:pt x="15" y="21"/>
                    </a:lnTo>
                    <a:lnTo>
                      <a:pt x="15" y="18"/>
                    </a:lnTo>
                    <a:lnTo>
                      <a:pt x="13" y="18"/>
                    </a:lnTo>
                    <a:lnTo>
                      <a:pt x="15" y="18"/>
                    </a:lnTo>
                    <a:lnTo>
                      <a:pt x="15" y="15"/>
                    </a:lnTo>
                    <a:lnTo>
                      <a:pt x="13" y="15"/>
                    </a:lnTo>
                    <a:lnTo>
                      <a:pt x="10" y="15"/>
                    </a:lnTo>
                    <a:lnTo>
                      <a:pt x="8" y="15"/>
                    </a:lnTo>
                    <a:lnTo>
                      <a:pt x="8" y="13"/>
                    </a:lnTo>
                    <a:lnTo>
                      <a:pt x="5" y="13"/>
                    </a:lnTo>
                    <a:lnTo>
                      <a:pt x="2" y="15"/>
                    </a:lnTo>
                    <a:lnTo>
                      <a:pt x="2" y="13"/>
                    </a:lnTo>
                    <a:lnTo>
                      <a:pt x="0" y="13"/>
                    </a:lnTo>
                    <a:lnTo>
                      <a:pt x="0" y="10"/>
                    </a:lnTo>
                    <a:lnTo>
                      <a:pt x="2" y="10"/>
                    </a:lnTo>
                    <a:lnTo>
                      <a:pt x="2" y="7"/>
                    </a:lnTo>
                    <a:lnTo>
                      <a:pt x="5" y="5"/>
                    </a:lnTo>
                    <a:lnTo>
                      <a:pt x="5" y="2"/>
                    </a:lnTo>
                    <a:lnTo>
                      <a:pt x="8" y="2"/>
                    </a:lnTo>
                    <a:lnTo>
                      <a:pt x="8" y="0"/>
                    </a:lnTo>
                    <a:lnTo>
                      <a:pt x="10" y="0"/>
                    </a:lnTo>
                    <a:lnTo>
                      <a:pt x="13" y="0"/>
                    </a:lnTo>
                    <a:lnTo>
                      <a:pt x="15" y="0"/>
                    </a:lnTo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227" name="Freeform 17"/>
              <p:cNvSpPr>
                <a:spLocks/>
              </p:cNvSpPr>
              <p:nvPr/>
            </p:nvSpPr>
            <p:spPr bwMode="auto">
              <a:xfrm>
                <a:off x="4083" y="3480"/>
                <a:ext cx="15" cy="10"/>
              </a:xfrm>
              <a:custGeom>
                <a:avLst/>
                <a:gdLst>
                  <a:gd name="T0" fmla="*/ 2 w 15"/>
                  <a:gd name="T1" fmla="*/ 0 h 10"/>
                  <a:gd name="T2" fmla="*/ 5 w 15"/>
                  <a:gd name="T3" fmla="*/ 0 h 10"/>
                  <a:gd name="T4" fmla="*/ 8 w 15"/>
                  <a:gd name="T5" fmla="*/ 0 h 10"/>
                  <a:gd name="T6" fmla="*/ 8 w 15"/>
                  <a:gd name="T7" fmla="*/ 2 h 10"/>
                  <a:gd name="T8" fmla="*/ 10 w 15"/>
                  <a:gd name="T9" fmla="*/ 2 h 10"/>
                  <a:gd name="T10" fmla="*/ 13 w 15"/>
                  <a:gd name="T11" fmla="*/ 2 h 10"/>
                  <a:gd name="T12" fmla="*/ 13 w 15"/>
                  <a:gd name="T13" fmla="*/ 5 h 10"/>
                  <a:gd name="T14" fmla="*/ 13 w 15"/>
                  <a:gd name="T15" fmla="*/ 8 h 10"/>
                  <a:gd name="T16" fmla="*/ 15 w 15"/>
                  <a:gd name="T17" fmla="*/ 8 h 10"/>
                  <a:gd name="T18" fmla="*/ 15 w 15"/>
                  <a:gd name="T19" fmla="*/ 10 h 10"/>
                  <a:gd name="T20" fmla="*/ 13 w 15"/>
                  <a:gd name="T21" fmla="*/ 10 h 10"/>
                  <a:gd name="T22" fmla="*/ 13 w 15"/>
                  <a:gd name="T23" fmla="*/ 8 h 10"/>
                  <a:gd name="T24" fmla="*/ 10 w 15"/>
                  <a:gd name="T25" fmla="*/ 8 h 10"/>
                  <a:gd name="T26" fmla="*/ 8 w 15"/>
                  <a:gd name="T27" fmla="*/ 10 h 10"/>
                  <a:gd name="T28" fmla="*/ 8 w 15"/>
                  <a:gd name="T29" fmla="*/ 8 h 10"/>
                  <a:gd name="T30" fmla="*/ 5 w 15"/>
                  <a:gd name="T31" fmla="*/ 8 h 10"/>
                  <a:gd name="T32" fmla="*/ 5 w 15"/>
                  <a:gd name="T33" fmla="*/ 5 h 10"/>
                  <a:gd name="T34" fmla="*/ 2 w 15"/>
                  <a:gd name="T35" fmla="*/ 5 h 10"/>
                  <a:gd name="T36" fmla="*/ 2 w 15"/>
                  <a:gd name="T37" fmla="*/ 2 h 10"/>
                  <a:gd name="T38" fmla="*/ 0 w 15"/>
                  <a:gd name="T39" fmla="*/ 2 h 10"/>
                  <a:gd name="T40" fmla="*/ 0 w 15"/>
                  <a:gd name="T41" fmla="*/ 0 h 10"/>
                  <a:gd name="T42" fmla="*/ 2 w 15"/>
                  <a:gd name="T43" fmla="*/ 0 h 10"/>
                  <a:gd name="T44" fmla="*/ 0 w 15"/>
                  <a:gd name="T45" fmla="*/ 0 h 10"/>
                  <a:gd name="T46" fmla="*/ 2 w 15"/>
                  <a:gd name="T4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5" h="10">
                    <a:moveTo>
                      <a:pt x="2" y="0"/>
                    </a:moveTo>
                    <a:lnTo>
                      <a:pt x="5" y="0"/>
                    </a:lnTo>
                    <a:lnTo>
                      <a:pt x="8" y="0"/>
                    </a:lnTo>
                    <a:lnTo>
                      <a:pt x="8" y="2"/>
                    </a:lnTo>
                    <a:lnTo>
                      <a:pt x="10" y="2"/>
                    </a:lnTo>
                    <a:lnTo>
                      <a:pt x="13" y="2"/>
                    </a:lnTo>
                    <a:lnTo>
                      <a:pt x="13" y="5"/>
                    </a:lnTo>
                    <a:lnTo>
                      <a:pt x="13" y="8"/>
                    </a:lnTo>
                    <a:lnTo>
                      <a:pt x="15" y="8"/>
                    </a:lnTo>
                    <a:lnTo>
                      <a:pt x="15" y="10"/>
                    </a:lnTo>
                    <a:lnTo>
                      <a:pt x="13" y="10"/>
                    </a:lnTo>
                    <a:lnTo>
                      <a:pt x="13" y="8"/>
                    </a:lnTo>
                    <a:lnTo>
                      <a:pt x="10" y="8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5" y="8"/>
                    </a:lnTo>
                    <a:lnTo>
                      <a:pt x="5" y="5"/>
                    </a:lnTo>
                    <a:lnTo>
                      <a:pt x="2" y="5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228" name="Freeform 18"/>
              <p:cNvSpPr>
                <a:spLocks/>
              </p:cNvSpPr>
              <p:nvPr/>
            </p:nvSpPr>
            <p:spPr bwMode="auto">
              <a:xfrm>
                <a:off x="3756" y="3388"/>
                <a:ext cx="42" cy="34"/>
              </a:xfrm>
              <a:custGeom>
                <a:avLst/>
                <a:gdLst>
                  <a:gd name="T0" fmla="*/ 16 w 42"/>
                  <a:gd name="T1" fmla="*/ 0 h 34"/>
                  <a:gd name="T2" fmla="*/ 19 w 42"/>
                  <a:gd name="T3" fmla="*/ 3 h 34"/>
                  <a:gd name="T4" fmla="*/ 21 w 42"/>
                  <a:gd name="T5" fmla="*/ 6 h 34"/>
                  <a:gd name="T6" fmla="*/ 27 w 42"/>
                  <a:gd name="T7" fmla="*/ 6 h 34"/>
                  <a:gd name="T8" fmla="*/ 32 w 42"/>
                  <a:gd name="T9" fmla="*/ 6 h 34"/>
                  <a:gd name="T10" fmla="*/ 37 w 42"/>
                  <a:gd name="T11" fmla="*/ 8 h 34"/>
                  <a:gd name="T12" fmla="*/ 37 w 42"/>
                  <a:gd name="T13" fmla="*/ 13 h 34"/>
                  <a:gd name="T14" fmla="*/ 40 w 42"/>
                  <a:gd name="T15" fmla="*/ 16 h 34"/>
                  <a:gd name="T16" fmla="*/ 37 w 42"/>
                  <a:gd name="T17" fmla="*/ 19 h 34"/>
                  <a:gd name="T18" fmla="*/ 40 w 42"/>
                  <a:gd name="T19" fmla="*/ 21 h 34"/>
                  <a:gd name="T20" fmla="*/ 40 w 42"/>
                  <a:gd name="T21" fmla="*/ 21 h 34"/>
                  <a:gd name="T22" fmla="*/ 37 w 42"/>
                  <a:gd name="T23" fmla="*/ 24 h 34"/>
                  <a:gd name="T24" fmla="*/ 34 w 42"/>
                  <a:gd name="T25" fmla="*/ 27 h 34"/>
                  <a:gd name="T26" fmla="*/ 32 w 42"/>
                  <a:gd name="T27" fmla="*/ 24 h 34"/>
                  <a:gd name="T28" fmla="*/ 27 w 42"/>
                  <a:gd name="T29" fmla="*/ 27 h 34"/>
                  <a:gd name="T30" fmla="*/ 24 w 42"/>
                  <a:gd name="T31" fmla="*/ 29 h 34"/>
                  <a:gd name="T32" fmla="*/ 21 w 42"/>
                  <a:gd name="T33" fmla="*/ 32 h 34"/>
                  <a:gd name="T34" fmla="*/ 19 w 42"/>
                  <a:gd name="T35" fmla="*/ 34 h 34"/>
                  <a:gd name="T36" fmla="*/ 19 w 42"/>
                  <a:gd name="T37" fmla="*/ 34 h 34"/>
                  <a:gd name="T38" fmla="*/ 14 w 42"/>
                  <a:gd name="T39" fmla="*/ 34 h 34"/>
                  <a:gd name="T40" fmla="*/ 14 w 42"/>
                  <a:gd name="T41" fmla="*/ 32 h 34"/>
                  <a:gd name="T42" fmla="*/ 11 w 42"/>
                  <a:gd name="T43" fmla="*/ 29 h 34"/>
                  <a:gd name="T44" fmla="*/ 8 w 42"/>
                  <a:gd name="T45" fmla="*/ 24 h 34"/>
                  <a:gd name="T46" fmla="*/ 6 w 42"/>
                  <a:gd name="T47" fmla="*/ 21 h 34"/>
                  <a:gd name="T48" fmla="*/ 6 w 42"/>
                  <a:gd name="T49" fmla="*/ 21 h 34"/>
                  <a:gd name="T50" fmla="*/ 3 w 42"/>
                  <a:gd name="T51" fmla="*/ 19 h 34"/>
                  <a:gd name="T52" fmla="*/ 3 w 42"/>
                  <a:gd name="T53" fmla="*/ 19 h 34"/>
                  <a:gd name="T54" fmla="*/ 6 w 42"/>
                  <a:gd name="T55" fmla="*/ 16 h 34"/>
                  <a:gd name="T56" fmla="*/ 6 w 42"/>
                  <a:gd name="T57" fmla="*/ 16 h 34"/>
                  <a:gd name="T58" fmla="*/ 3 w 42"/>
                  <a:gd name="T59" fmla="*/ 13 h 34"/>
                  <a:gd name="T60" fmla="*/ 3 w 42"/>
                  <a:gd name="T61" fmla="*/ 13 h 34"/>
                  <a:gd name="T62" fmla="*/ 0 w 42"/>
                  <a:gd name="T63" fmla="*/ 11 h 34"/>
                  <a:gd name="T64" fmla="*/ 0 w 42"/>
                  <a:gd name="T65" fmla="*/ 11 h 34"/>
                  <a:gd name="T66" fmla="*/ 0 w 42"/>
                  <a:gd name="T67" fmla="*/ 6 h 34"/>
                  <a:gd name="T68" fmla="*/ 3 w 42"/>
                  <a:gd name="T69" fmla="*/ 3 h 34"/>
                  <a:gd name="T70" fmla="*/ 6 w 42"/>
                  <a:gd name="T71" fmla="*/ 0 h 34"/>
                  <a:gd name="T72" fmla="*/ 11 w 42"/>
                  <a:gd name="T73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2" h="34">
                    <a:moveTo>
                      <a:pt x="14" y="0"/>
                    </a:moveTo>
                    <a:lnTo>
                      <a:pt x="16" y="0"/>
                    </a:lnTo>
                    <a:lnTo>
                      <a:pt x="16" y="3"/>
                    </a:lnTo>
                    <a:lnTo>
                      <a:pt x="19" y="3"/>
                    </a:lnTo>
                    <a:lnTo>
                      <a:pt x="21" y="3"/>
                    </a:lnTo>
                    <a:lnTo>
                      <a:pt x="21" y="6"/>
                    </a:lnTo>
                    <a:lnTo>
                      <a:pt x="24" y="6"/>
                    </a:lnTo>
                    <a:lnTo>
                      <a:pt x="27" y="6"/>
                    </a:lnTo>
                    <a:lnTo>
                      <a:pt x="29" y="6"/>
                    </a:lnTo>
                    <a:lnTo>
                      <a:pt x="32" y="6"/>
                    </a:lnTo>
                    <a:lnTo>
                      <a:pt x="34" y="8"/>
                    </a:lnTo>
                    <a:lnTo>
                      <a:pt x="37" y="8"/>
                    </a:lnTo>
                    <a:lnTo>
                      <a:pt x="37" y="11"/>
                    </a:lnTo>
                    <a:lnTo>
                      <a:pt x="37" y="13"/>
                    </a:lnTo>
                    <a:lnTo>
                      <a:pt x="40" y="13"/>
                    </a:lnTo>
                    <a:lnTo>
                      <a:pt x="40" y="16"/>
                    </a:lnTo>
                    <a:lnTo>
                      <a:pt x="40" y="19"/>
                    </a:lnTo>
                    <a:lnTo>
                      <a:pt x="37" y="19"/>
                    </a:lnTo>
                    <a:lnTo>
                      <a:pt x="40" y="19"/>
                    </a:lnTo>
                    <a:lnTo>
                      <a:pt x="40" y="21"/>
                    </a:lnTo>
                    <a:lnTo>
                      <a:pt x="42" y="21"/>
                    </a:lnTo>
                    <a:lnTo>
                      <a:pt x="40" y="21"/>
                    </a:lnTo>
                    <a:lnTo>
                      <a:pt x="40" y="24"/>
                    </a:lnTo>
                    <a:lnTo>
                      <a:pt x="37" y="24"/>
                    </a:lnTo>
                    <a:lnTo>
                      <a:pt x="34" y="24"/>
                    </a:lnTo>
                    <a:lnTo>
                      <a:pt x="34" y="27"/>
                    </a:lnTo>
                    <a:lnTo>
                      <a:pt x="32" y="27"/>
                    </a:lnTo>
                    <a:lnTo>
                      <a:pt x="32" y="24"/>
                    </a:lnTo>
                    <a:lnTo>
                      <a:pt x="29" y="24"/>
                    </a:lnTo>
                    <a:lnTo>
                      <a:pt x="27" y="27"/>
                    </a:lnTo>
                    <a:lnTo>
                      <a:pt x="27" y="29"/>
                    </a:lnTo>
                    <a:lnTo>
                      <a:pt x="24" y="29"/>
                    </a:lnTo>
                    <a:lnTo>
                      <a:pt x="21" y="29"/>
                    </a:lnTo>
                    <a:lnTo>
                      <a:pt x="21" y="32"/>
                    </a:lnTo>
                    <a:lnTo>
                      <a:pt x="19" y="32"/>
                    </a:lnTo>
                    <a:lnTo>
                      <a:pt x="19" y="34"/>
                    </a:lnTo>
                    <a:lnTo>
                      <a:pt x="19" y="32"/>
                    </a:lnTo>
                    <a:lnTo>
                      <a:pt x="19" y="34"/>
                    </a:lnTo>
                    <a:lnTo>
                      <a:pt x="16" y="34"/>
                    </a:lnTo>
                    <a:lnTo>
                      <a:pt x="14" y="34"/>
                    </a:lnTo>
                    <a:lnTo>
                      <a:pt x="11" y="32"/>
                    </a:lnTo>
                    <a:lnTo>
                      <a:pt x="14" y="32"/>
                    </a:lnTo>
                    <a:lnTo>
                      <a:pt x="11" y="32"/>
                    </a:lnTo>
                    <a:lnTo>
                      <a:pt x="11" y="29"/>
                    </a:lnTo>
                    <a:lnTo>
                      <a:pt x="8" y="27"/>
                    </a:lnTo>
                    <a:lnTo>
                      <a:pt x="8" y="24"/>
                    </a:lnTo>
                    <a:lnTo>
                      <a:pt x="6" y="24"/>
                    </a:lnTo>
                    <a:lnTo>
                      <a:pt x="6" y="21"/>
                    </a:lnTo>
                    <a:lnTo>
                      <a:pt x="3" y="21"/>
                    </a:lnTo>
                    <a:lnTo>
                      <a:pt x="6" y="21"/>
                    </a:lnTo>
                    <a:lnTo>
                      <a:pt x="6" y="19"/>
                    </a:lnTo>
                    <a:lnTo>
                      <a:pt x="3" y="19"/>
                    </a:lnTo>
                    <a:lnTo>
                      <a:pt x="6" y="19"/>
                    </a:lnTo>
                    <a:lnTo>
                      <a:pt x="3" y="19"/>
                    </a:lnTo>
                    <a:lnTo>
                      <a:pt x="6" y="19"/>
                    </a:lnTo>
                    <a:lnTo>
                      <a:pt x="6" y="16"/>
                    </a:lnTo>
                    <a:lnTo>
                      <a:pt x="3" y="16"/>
                    </a:lnTo>
                    <a:lnTo>
                      <a:pt x="6" y="16"/>
                    </a:lnTo>
                    <a:lnTo>
                      <a:pt x="3" y="16"/>
                    </a:lnTo>
                    <a:lnTo>
                      <a:pt x="3" y="13"/>
                    </a:lnTo>
                    <a:lnTo>
                      <a:pt x="3" y="11"/>
                    </a:lnTo>
                    <a:lnTo>
                      <a:pt x="3" y="13"/>
                    </a:lnTo>
                    <a:lnTo>
                      <a:pt x="3" y="11"/>
                    </a:lnTo>
                    <a:lnTo>
                      <a:pt x="0" y="11"/>
                    </a:lnTo>
                    <a:lnTo>
                      <a:pt x="3" y="11"/>
                    </a:lnTo>
                    <a:lnTo>
                      <a:pt x="0" y="11"/>
                    </a:lnTo>
                    <a:lnTo>
                      <a:pt x="0" y="8"/>
                    </a:lnTo>
                    <a:lnTo>
                      <a:pt x="0" y="6"/>
                    </a:lnTo>
                    <a:lnTo>
                      <a:pt x="0" y="3"/>
                    </a:lnTo>
                    <a:lnTo>
                      <a:pt x="3" y="3"/>
                    </a:lnTo>
                    <a:lnTo>
                      <a:pt x="3" y="0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1" y="0"/>
                    </a:lnTo>
                    <a:lnTo>
                      <a:pt x="14" y="0"/>
                    </a:lnTo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229" name="Freeform 19"/>
              <p:cNvSpPr>
                <a:spLocks/>
              </p:cNvSpPr>
              <p:nvPr/>
            </p:nvSpPr>
            <p:spPr bwMode="auto">
              <a:xfrm>
                <a:off x="3840" y="3323"/>
                <a:ext cx="5" cy="5"/>
              </a:xfrm>
              <a:custGeom>
                <a:avLst/>
                <a:gdLst>
                  <a:gd name="T0" fmla="*/ 3 w 5"/>
                  <a:gd name="T1" fmla="*/ 0 h 5"/>
                  <a:gd name="T2" fmla="*/ 5 w 5"/>
                  <a:gd name="T3" fmla="*/ 0 h 5"/>
                  <a:gd name="T4" fmla="*/ 5 w 5"/>
                  <a:gd name="T5" fmla="*/ 3 h 5"/>
                  <a:gd name="T6" fmla="*/ 3 w 5"/>
                  <a:gd name="T7" fmla="*/ 3 h 5"/>
                  <a:gd name="T8" fmla="*/ 3 w 5"/>
                  <a:gd name="T9" fmla="*/ 5 h 5"/>
                  <a:gd name="T10" fmla="*/ 3 w 5"/>
                  <a:gd name="T11" fmla="*/ 3 h 5"/>
                  <a:gd name="T12" fmla="*/ 0 w 5"/>
                  <a:gd name="T13" fmla="*/ 3 h 5"/>
                  <a:gd name="T14" fmla="*/ 3 w 5"/>
                  <a:gd name="T15" fmla="*/ 3 h 5"/>
                  <a:gd name="T16" fmla="*/ 0 w 5"/>
                  <a:gd name="T17" fmla="*/ 3 h 5"/>
                  <a:gd name="T18" fmla="*/ 3 w 5"/>
                  <a:gd name="T19" fmla="*/ 3 h 5"/>
                  <a:gd name="T20" fmla="*/ 3 w 5"/>
                  <a:gd name="T2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5">
                    <a:moveTo>
                      <a:pt x="3" y="0"/>
                    </a:moveTo>
                    <a:lnTo>
                      <a:pt x="5" y="0"/>
                    </a:lnTo>
                    <a:lnTo>
                      <a:pt x="5" y="3"/>
                    </a:lnTo>
                    <a:lnTo>
                      <a:pt x="3" y="3"/>
                    </a:lnTo>
                    <a:lnTo>
                      <a:pt x="3" y="5"/>
                    </a:lnTo>
                    <a:lnTo>
                      <a:pt x="3" y="3"/>
                    </a:lnTo>
                    <a:lnTo>
                      <a:pt x="0" y="3"/>
                    </a:lnTo>
                    <a:lnTo>
                      <a:pt x="3" y="3"/>
                    </a:lnTo>
                    <a:lnTo>
                      <a:pt x="0" y="3"/>
                    </a:lnTo>
                    <a:lnTo>
                      <a:pt x="3" y="3"/>
                    </a:lnTo>
                    <a:lnTo>
                      <a:pt x="3" y="0"/>
                    </a:lnTo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230" name="Freeform 20"/>
              <p:cNvSpPr>
                <a:spLocks/>
              </p:cNvSpPr>
              <p:nvPr/>
            </p:nvSpPr>
            <p:spPr bwMode="auto">
              <a:xfrm>
                <a:off x="3835" y="3323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0 w 2"/>
                  <a:gd name="T3" fmla="*/ 3 h 3"/>
                  <a:gd name="T4" fmla="*/ 2 w 2"/>
                  <a:gd name="T5" fmla="*/ 3 h 3"/>
                  <a:gd name="T6" fmla="*/ 0 w 2"/>
                  <a:gd name="T7" fmla="*/ 3 h 3"/>
                  <a:gd name="T8" fmla="*/ 0 w 2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0" y="3"/>
                    </a:lnTo>
                    <a:lnTo>
                      <a:pt x="2" y="3"/>
                    </a:lnTo>
                    <a:lnTo>
                      <a:pt x="0" y="3"/>
                    </a:lnTo>
                    <a:lnTo>
                      <a:pt x="0" y="0"/>
                    </a:lnTo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231" name="Freeform 21"/>
              <p:cNvSpPr>
                <a:spLocks/>
              </p:cNvSpPr>
              <p:nvPr/>
            </p:nvSpPr>
            <p:spPr bwMode="auto">
              <a:xfrm>
                <a:off x="3819" y="3320"/>
                <a:ext cx="13" cy="8"/>
              </a:xfrm>
              <a:custGeom>
                <a:avLst/>
                <a:gdLst>
                  <a:gd name="T0" fmla="*/ 8 w 13"/>
                  <a:gd name="T1" fmla="*/ 3 h 8"/>
                  <a:gd name="T2" fmla="*/ 8 w 13"/>
                  <a:gd name="T3" fmla="*/ 0 h 8"/>
                  <a:gd name="T4" fmla="*/ 8 w 13"/>
                  <a:gd name="T5" fmla="*/ 3 h 8"/>
                  <a:gd name="T6" fmla="*/ 11 w 13"/>
                  <a:gd name="T7" fmla="*/ 3 h 8"/>
                  <a:gd name="T8" fmla="*/ 11 w 13"/>
                  <a:gd name="T9" fmla="*/ 6 h 8"/>
                  <a:gd name="T10" fmla="*/ 13 w 13"/>
                  <a:gd name="T11" fmla="*/ 6 h 8"/>
                  <a:gd name="T12" fmla="*/ 11 w 13"/>
                  <a:gd name="T13" fmla="*/ 6 h 8"/>
                  <a:gd name="T14" fmla="*/ 11 w 13"/>
                  <a:gd name="T15" fmla="*/ 3 h 8"/>
                  <a:gd name="T16" fmla="*/ 11 w 13"/>
                  <a:gd name="T17" fmla="*/ 6 h 8"/>
                  <a:gd name="T18" fmla="*/ 11 w 13"/>
                  <a:gd name="T19" fmla="*/ 8 h 8"/>
                  <a:gd name="T20" fmla="*/ 8 w 13"/>
                  <a:gd name="T21" fmla="*/ 8 h 8"/>
                  <a:gd name="T22" fmla="*/ 5 w 13"/>
                  <a:gd name="T23" fmla="*/ 8 h 8"/>
                  <a:gd name="T24" fmla="*/ 5 w 13"/>
                  <a:gd name="T25" fmla="*/ 6 h 8"/>
                  <a:gd name="T26" fmla="*/ 3 w 13"/>
                  <a:gd name="T27" fmla="*/ 6 h 8"/>
                  <a:gd name="T28" fmla="*/ 5 w 13"/>
                  <a:gd name="T29" fmla="*/ 6 h 8"/>
                  <a:gd name="T30" fmla="*/ 5 w 13"/>
                  <a:gd name="T31" fmla="*/ 8 h 8"/>
                  <a:gd name="T32" fmla="*/ 3 w 13"/>
                  <a:gd name="T33" fmla="*/ 8 h 8"/>
                  <a:gd name="T34" fmla="*/ 5 w 13"/>
                  <a:gd name="T35" fmla="*/ 8 h 8"/>
                  <a:gd name="T36" fmla="*/ 3 w 13"/>
                  <a:gd name="T37" fmla="*/ 8 h 8"/>
                  <a:gd name="T38" fmla="*/ 0 w 13"/>
                  <a:gd name="T39" fmla="*/ 8 h 8"/>
                  <a:gd name="T40" fmla="*/ 3 w 13"/>
                  <a:gd name="T41" fmla="*/ 6 h 8"/>
                  <a:gd name="T42" fmla="*/ 0 w 13"/>
                  <a:gd name="T43" fmla="*/ 6 h 8"/>
                  <a:gd name="T44" fmla="*/ 3 w 13"/>
                  <a:gd name="T45" fmla="*/ 6 h 8"/>
                  <a:gd name="T46" fmla="*/ 3 w 13"/>
                  <a:gd name="T47" fmla="*/ 3 h 8"/>
                  <a:gd name="T48" fmla="*/ 3 w 13"/>
                  <a:gd name="T49" fmla="*/ 6 h 8"/>
                  <a:gd name="T50" fmla="*/ 3 w 13"/>
                  <a:gd name="T51" fmla="*/ 3 h 8"/>
                  <a:gd name="T52" fmla="*/ 3 w 13"/>
                  <a:gd name="T53" fmla="*/ 6 h 8"/>
                  <a:gd name="T54" fmla="*/ 3 w 13"/>
                  <a:gd name="T55" fmla="*/ 3 h 8"/>
                  <a:gd name="T56" fmla="*/ 5 w 13"/>
                  <a:gd name="T57" fmla="*/ 3 h 8"/>
                  <a:gd name="T58" fmla="*/ 5 w 13"/>
                  <a:gd name="T59" fmla="*/ 6 h 8"/>
                  <a:gd name="T60" fmla="*/ 5 w 13"/>
                  <a:gd name="T61" fmla="*/ 3 h 8"/>
                  <a:gd name="T62" fmla="*/ 8 w 13"/>
                  <a:gd name="T63" fmla="*/ 3 h 8"/>
                  <a:gd name="T64" fmla="*/ 8 w 13"/>
                  <a:gd name="T65" fmla="*/ 0 h 8"/>
                  <a:gd name="T66" fmla="*/ 8 w 13"/>
                  <a:gd name="T67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3" h="8">
                    <a:moveTo>
                      <a:pt x="8" y="3"/>
                    </a:moveTo>
                    <a:lnTo>
                      <a:pt x="8" y="0"/>
                    </a:lnTo>
                    <a:lnTo>
                      <a:pt x="8" y="3"/>
                    </a:lnTo>
                    <a:lnTo>
                      <a:pt x="11" y="3"/>
                    </a:lnTo>
                    <a:lnTo>
                      <a:pt x="11" y="6"/>
                    </a:lnTo>
                    <a:lnTo>
                      <a:pt x="13" y="6"/>
                    </a:lnTo>
                    <a:lnTo>
                      <a:pt x="11" y="6"/>
                    </a:lnTo>
                    <a:lnTo>
                      <a:pt x="11" y="3"/>
                    </a:lnTo>
                    <a:lnTo>
                      <a:pt x="11" y="6"/>
                    </a:lnTo>
                    <a:lnTo>
                      <a:pt x="11" y="8"/>
                    </a:lnTo>
                    <a:lnTo>
                      <a:pt x="8" y="8"/>
                    </a:lnTo>
                    <a:lnTo>
                      <a:pt x="5" y="8"/>
                    </a:lnTo>
                    <a:lnTo>
                      <a:pt x="5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5" y="8"/>
                    </a:lnTo>
                    <a:lnTo>
                      <a:pt x="3" y="8"/>
                    </a:lnTo>
                    <a:lnTo>
                      <a:pt x="5" y="8"/>
                    </a:lnTo>
                    <a:lnTo>
                      <a:pt x="3" y="8"/>
                    </a:lnTo>
                    <a:lnTo>
                      <a:pt x="0" y="8"/>
                    </a:lnTo>
                    <a:lnTo>
                      <a:pt x="3" y="6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3" y="3"/>
                    </a:lnTo>
                    <a:lnTo>
                      <a:pt x="3" y="6"/>
                    </a:lnTo>
                    <a:lnTo>
                      <a:pt x="3" y="3"/>
                    </a:lnTo>
                    <a:lnTo>
                      <a:pt x="3" y="6"/>
                    </a:lnTo>
                    <a:lnTo>
                      <a:pt x="3" y="3"/>
                    </a:lnTo>
                    <a:lnTo>
                      <a:pt x="5" y="3"/>
                    </a:lnTo>
                    <a:lnTo>
                      <a:pt x="5" y="6"/>
                    </a:lnTo>
                    <a:lnTo>
                      <a:pt x="5" y="3"/>
                    </a:lnTo>
                    <a:lnTo>
                      <a:pt x="8" y="3"/>
                    </a:lnTo>
                    <a:lnTo>
                      <a:pt x="8" y="0"/>
                    </a:lnTo>
                    <a:lnTo>
                      <a:pt x="8" y="3"/>
                    </a:lnTo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232" name="Freeform 22"/>
              <p:cNvSpPr>
                <a:spLocks/>
              </p:cNvSpPr>
              <p:nvPr/>
            </p:nvSpPr>
            <p:spPr bwMode="auto">
              <a:xfrm>
                <a:off x="4370" y="3305"/>
                <a:ext cx="29" cy="13"/>
              </a:xfrm>
              <a:custGeom>
                <a:avLst/>
                <a:gdLst>
                  <a:gd name="T0" fmla="*/ 8 w 29"/>
                  <a:gd name="T1" fmla="*/ 0 h 13"/>
                  <a:gd name="T2" fmla="*/ 10 w 29"/>
                  <a:gd name="T3" fmla="*/ 0 h 13"/>
                  <a:gd name="T4" fmla="*/ 13 w 29"/>
                  <a:gd name="T5" fmla="*/ 0 h 13"/>
                  <a:gd name="T6" fmla="*/ 13 w 29"/>
                  <a:gd name="T7" fmla="*/ 2 h 13"/>
                  <a:gd name="T8" fmla="*/ 16 w 29"/>
                  <a:gd name="T9" fmla="*/ 2 h 13"/>
                  <a:gd name="T10" fmla="*/ 18 w 29"/>
                  <a:gd name="T11" fmla="*/ 2 h 13"/>
                  <a:gd name="T12" fmla="*/ 21 w 29"/>
                  <a:gd name="T13" fmla="*/ 2 h 13"/>
                  <a:gd name="T14" fmla="*/ 23 w 29"/>
                  <a:gd name="T15" fmla="*/ 5 h 13"/>
                  <a:gd name="T16" fmla="*/ 23 w 29"/>
                  <a:gd name="T17" fmla="*/ 2 h 13"/>
                  <a:gd name="T18" fmla="*/ 26 w 29"/>
                  <a:gd name="T19" fmla="*/ 2 h 13"/>
                  <a:gd name="T20" fmla="*/ 26 w 29"/>
                  <a:gd name="T21" fmla="*/ 5 h 13"/>
                  <a:gd name="T22" fmla="*/ 29 w 29"/>
                  <a:gd name="T23" fmla="*/ 5 h 13"/>
                  <a:gd name="T24" fmla="*/ 29 w 29"/>
                  <a:gd name="T25" fmla="*/ 8 h 13"/>
                  <a:gd name="T26" fmla="*/ 29 w 29"/>
                  <a:gd name="T27" fmla="*/ 10 h 13"/>
                  <a:gd name="T28" fmla="*/ 29 w 29"/>
                  <a:gd name="T29" fmla="*/ 13 h 13"/>
                  <a:gd name="T30" fmla="*/ 26 w 29"/>
                  <a:gd name="T31" fmla="*/ 13 h 13"/>
                  <a:gd name="T32" fmla="*/ 23 w 29"/>
                  <a:gd name="T33" fmla="*/ 13 h 13"/>
                  <a:gd name="T34" fmla="*/ 21 w 29"/>
                  <a:gd name="T35" fmla="*/ 13 h 13"/>
                  <a:gd name="T36" fmla="*/ 21 w 29"/>
                  <a:gd name="T37" fmla="*/ 10 h 13"/>
                  <a:gd name="T38" fmla="*/ 18 w 29"/>
                  <a:gd name="T39" fmla="*/ 10 h 13"/>
                  <a:gd name="T40" fmla="*/ 18 w 29"/>
                  <a:gd name="T41" fmla="*/ 13 h 13"/>
                  <a:gd name="T42" fmla="*/ 18 w 29"/>
                  <a:gd name="T43" fmla="*/ 10 h 13"/>
                  <a:gd name="T44" fmla="*/ 16 w 29"/>
                  <a:gd name="T45" fmla="*/ 10 h 13"/>
                  <a:gd name="T46" fmla="*/ 18 w 29"/>
                  <a:gd name="T47" fmla="*/ 10 h 13"/>
                  <a:gd name="T48" fmla="*/ 16 w 29"/>
                  <a:gd name="T49" fmla="*/ 10 h 13"/>
                  <a:gd name="T50" fmla="*/ 13 w 29"/>
                  <a:gd name="T51" fmla="*/ 10 h 13"/>
                  <a:gd name="T52" fmla="*/ 13 w 29"/>
                  <a:gd name="T53" fmla="*/ 8 h 13"/>
                  <a:gd name="T54" fmla="*/ 13 w 29"/>
                  <a:gd name="T55" fmla="*/ 10 h 13"/>
                  <a:gd name="T56" fmla="*/ 10 w 29"/>
                  <a:gd name="T57" fmla="*/ 10 h 13"/>
                  <a:gd name="T58" fmla="*/ 10 w 29"/>
                  <a:gd name="T59" fmla="*/ 8 h 13"/>
                  <a:gd name="T60" fmla="*/ 10 w 29"/>
                  <a:gd name="T61" fmla="*/ 10 h 13"/>
                  <a:gd name="T62" fmla="*/ 10 w 29"/>
                  <a:gd name="T63" fmla="*/ 8 h 13"/>
                  <a:gd name="T64" fmla="*/ 8 w 29"/>
                  <a:gd name="T65" fmla="*/ 8 h 13"/>
                  <a:gd name="T66" fmla="*/ 5 w 29"/>
                  <a:gd name="T67" fmla="*/ 8 h 13"/>
                  <a:gd name="T68" fmla="*/ 2 w 29"/>
                  <a:gd name="T69" fmla="*/ 8 h 13"/>
                  <a:gd name="T70" fmla="*/ 2 w 29"/>
                  <a:gd name="T71" fmla="*/ 5 h 13"/>
                  <a:gd name="T72" fmla="*/ 0 w 29"/>
                  <a:gd name="T73" fmla="*/ 2 h 13"/>
                  <a:gd name="T74" fmla="*/ 0 w 29"/>
                  <a:gd name="T75" fmla="*/ 5 h 13"/>
                  <a:gd name="T76" fmla="*/ 2 w 29"/>
                  <a:gd name="T77" fmla="*/ 5 h 13"/>
                  <a:gd name="T78" fmla="*/ 0 w 29"/>
                  <a:gd name="T79" fmla="*/ 5 h 13"/>
                  <a:gd name="T80" fmla="*/ 2 w 29"/>
                  <a:gd name="T81" fmla="*/ 5 h 13"/>
                  <a:gd name="T82" fmla="*/ 2 w 29"/>
                  <a:gd name="T83" fmla="*/ 8 h 13"/>
                  <a:gd name="T84" fmla="*/ 0 w 29"/>
                  <a:gd name="T85" fmla="*/ 8 h 13"/>
                  <a:gd name="T86" fmla="*/ 0 w 29"/>
                  <a:gd name="T87" fmla="*/ 5 h 13"/>
                  <a:gd name="T88" fmla="*/ 0 w 29"/>
                  <a:gd name="T89" fmla="*/ 2 h 13"/>
                  <a:gd name="T90" fmla="*/ 0 w 29"/>
                  <a:gd name="T91" fmla="*/ 5 h 13"/>
                  <a:gd name="T92" fmla="*/ 0 w 29"/>
                  <a:gd name="T93" fmla="*/ 2 h 13"/>
                  <a:gd name="T94" fmla="*/ 0 w 29"/>
                  <a:gd name="T95" fmla="*/ 5 h 13"/>
                  <a:gd name="T96" fmla="*/ 0 w 29"/>
                  <a:gd name="T97" fmla="*/ 2 h 13"/>
                  <a:gd name="T98" fmla="*/ 0 w 29"/>
                  <a:gd name="T99" fmla="*/ 5 h 13"/>
                  <a:gd name="T100" fmla="*/ 0 w 29"/>
                  <a:gd name="T101" fmla="*/ 2 h 13"/>
                  <a:gd name="T102" fmla="*/ 2 w 29"/>
                  <a:gd name="T103" fmla="*/ 2 h 13"/>
                  <a:gd name="T104" fmla="*/ 5 w 29"/>
                  <a:gd name="T105" fmla="*/ 2 h 13"/>
                  <a:gd name="T106" fmla="*/ 5 w 29"/>
                  <a:gd name="T107" fmla="*/ 0 h 13"/>
                  <a:gd name="T108" fmla="*/ 8 w 29"/>
                  <a:gd name="T109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29" h="13">
                    <a:moveTo>
                      <a:pt x="8" y="0"/>
                    </a:moveTo>
                    <a:lnTo>
                      <a:pt x="10" y="0"/>
                    </a:lnTo>
                    <a:lnTo>
                      <a:pt x="13" y="0"/>
                    </a:lnTo>
                    <a:lnTo>
                      <a:pt x="13" y="2"/>
                    </a:lnTo>
                    <a:lnTo>
                      <a:pt x="16" y="2"/>
                    </a:lnTo>
                    <a:lnTo>
                      <a:pt x="18" y="2"/>
                    </a:lnTo>
                    <a:lnTo>
                      <a:pt x="21" y="2"/>
                    </a:lnTo>
                    <a:lnTo>
                      <a:pt x="23" y="5"/>
                    </a:lnTo>
                    <a:lnTo>
                      <a:pt x="23" y="2"/>
                    </a:lnTo>
                    <a:lnTo>
                      <a:pt x="26" y="2"/>
                    </a:lnTo>
                    <a:lnTo>
                      <a:pt x="26" y="5"/>
                    </a:lnTo>
                    <a:lnTo>
                      <a:pt x="29" y="5"/>
                    </a:lnTo>
                    <a:lnTo>
                      <a:pt x="29" y="8"/>
                    </a:lnTo>
                    <a:lnTo>
                      <a:pt x="29" y="10"/>
                    </a:lnTo>
                    <a:lnTo>
                      <a:pt x="29" y="13"/>
                    </a:lnTo>
                    <a:lnTo>
                      <a:pt x="26" y="13"/>
                    </a:lnTo>
                    <a:lnTo>
                      <a:pt x="23" y="13"/>
                    </a:lnTo>
                    <a:lnTo>
                      <a:pt x="21" y="13"/>
                    </a:lnTo>
                    <a:lnTo>
                      <a:pt x="21" y="10"/>
                    </a:lnTo>
                    <a:lnTo>
                      <a:pt x="18" y="10"/>
                    </a:lnTo>
                    <a:lnTo>
                      <a:pt x="18" y="13"/>
                    </a:lnTo>
                    <a:lnTo>
                      <a:pt x="18" y="10"/>
                    </a:lnTo>
                    <a:lnTo>
                      <a:pt x="16" y="10"/>
                    </a:lnTo>
                    <a:lnTo>
                      <a:pt x="18" y="10"/>
                    </a:lnTo>
                    <a:lnTo>
                      <a:pt x="16" y="10"/>
                    </a:lnTo>
                    <a:lnTo>
                      <a:pt x="13" y="10"/>
                    </a:lnTo>
                    <a:lnTo>
                      <a:pt x="13" y="8"/>
                    </a:lnTo>
                    <a:lnTo>
                      <a:pt x="13" y="10"/>
                    </a:lnTo>
                    <a:lnTo>
                      <a:pt x="10" y="10"/>
                    </a:lnTo>
                    <a:lnTo>
                      <a:pt x="10" y="8"/>
                    </a:lnTo>
                    <a:lnTo>
                      <a:pt x="10" y="10"/>
                    </a:lnTo>
                    <a:lnTo>
                      <a:pt x="10" y="8"/>
                    </a:lnTo>
                    <a:lnTo>
                      <a:pt x="8" y="8"/>
                    </a:lnTo>
                    <a:lnTo>
                      <a:pt x="5" y="8"/>
                    </a:lnTo>
                    <a:lnTo>
                      <a:pt x="2" y="8"/>
                    </a:lnTo>
                    <a:lnTo>
                      <a:pt x="2" y="5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2" y="8"/>
                    </a:lnTo>
                    <a:lnTo>
                      <a:pt x="0" y="8"/>
                    </a:lnTo>
                    <a:lnTo>
                      <a:pt x="0" y="5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5" y="2"/>
                    </a:lnTo>
                    <a:lnTo>
                      <a:pt x="5" y="0"/>
                    </a:lnTo>
                    <a:lnTo>
                      <a:pt x="8" y="0"/>
                    </a:lnTo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233" name="Freeform 23"/>
              <p:cNvSpPr>
                <a:spLocks/>
              </p:cNvSpPr>
              <p:nvPr/>
            </p:nvSpPr>
            <p:spPr bwMode="auto">
              <a:xfrm>
                <a:off x="3548" y="3242"/>
                <a:ext cx="31" cy="42"/>
              </a:xfrm>
              <a:custGeom>
                <a:avLst/>
                <a:gdLst>
                  <a:gd name="T0" fmla="*/ 7 w 31"/>
                  <a:gd name="T1" fmla="*/ 0 h 42"/>
                  <a:gd name="T2" fmla="*/ 10 w 31"/>
                  <a:gd name="T3" fmla="*/ 3 h 42"/>
                  <a:gd name="T4" fmla="*/ 13 w 31"/>
                  <a:gd name="T5" fmla="*/ 5 h 42"/>
                  <a:gd name="T6" fmla="*/ 18 w 31"/>
                  <a:gd name="T7" fmla="*/ 5 h 42"/>
                  <a:gd name="T8" fmla="*/ 18 w 31"/>
                  <a:gd name="T9" fmla="*/ 5 h 42"/>
                  <a:gd name="T10" fmla="*/ 18 w 31"/>
                  <a:gd name="T11" fmla="*/ 5 h 42"/>
                  <a:gd name="T12" fmla="*/ 21 w 31"/>
                  <a:gd name="T13" fmla="*/ 8 h 42"/>
                  <a:gd name="T14" fmla="*/ 21 w 31"/>
                  <a:gd name="T15" fmla="*/ 8 h 42"/>
                  <a:gd name="T16" fmla="*/ 23 w 31"/>
                  <a:gd name="T17" fmla="*/ 11 h 42"/>
                  <a:gd name="T18" fmla="*/ 23 w 31"/>
                  <a:gd name="T19" fmla="*/ 16 h 42"/>
                  <a:gd name="T20" fmla="*/ 23 w 31"/>
                  <a:gd name="T21" fmla="*/ 16 h 42"/>
                  <a:gd name="T22" fmla="*/ 21 w 31"/>
                  <a:gd name="T23" fmla="*/ 18 h 42"/>
                  <a:gd name="T24" fmla="*/ 23 w 31"/>
                  <a:gd name="T25" fmla="*/ 21 h 42"/>
                  <a:gd name="T26" fmla="*/ 23 w 31"/>
                  <a:gd name="T27" fmla="*/ 24 h 42"/>
                  <a:gd name="T28" fmla="*/ 26 w 31"/>
                  <a:gd name="T29" fmla="*/ 26 h 42"/>
                  <a:gd name="T30" fmla="*/ 26 w 31"/>
                  <a:gd name="T31" fmla="*/ 31 h 42"/>
                  <a:gd name="T32" fmla="*/ 26 w 31"/>
                  <a:gd name="T33" fmla="*/ 31 h 42"/>
                  <a:gd name="T34" fmla="*/ 26 w 31"/>
                  <a:gd name="T35" fmla="*/ 31 h 42"/>
                  <a:gd name="T36" fmla="*/ 28 w 31"/>
                  <a:gd name="T37" fmla="*/ 34 h 42"/>
                  <a:gd name="T38" fmla="*/ 31 w 31"/>
                  <a:gd name="T39" fmla="*/ 37 h 42"/>
                  <a:gd name="T40" fmla="*/ 31 w 31"/>
                  <a:gd name="T41" fmla="*/ 42 h 42"/>
                  <a:gd name="T42" fmla="*/ 26 w 31"/>
                  <a:gd name="T43" fmla="*/ 42 h 42"/>
                  <a:gd name="T44" fmla="*/ 21 w 31"/>
                  <a:gd name="T45" fmla="*/ 42 h 42"/>
                  <a:gd name="T46" fmla="*/ 18 w 31"/>
                  <a:gd name="T47" fmla="*/ 39 h 42"/>
                  <a:gd name="T48" fmla="*/ 15 w 31"/>
                  <a:gd name="T49" fmla="*/ 37 h 42"/>
                  <a:gd name="T50" fmla="*/ 13 w 31"/>
                  <a:gd name="T51" fmla="*/ 34 h 42"/>
                  <a:gd name="T52" fmla="*/ 13 w 31"/>
                  <a:gd name="T53" fmla="*/ 34 h 42"/>
                  <a:gd name="T54" fmla="*/ 15 w 31"/>
                  <a:gd name="T55" fmla="*/ 31 h 42"/>
                  <a:gd name="T56" fmla="*/ 15 w 31"/>
                  <a:gd name="T57" fmla="*/ 31 h 42"/>
                  <a:gd name="T58" fmla="*/ 13 w 31"/>
                  <a:gd name="T59" fmla="*/ 29 h 42"/>
                  <a:gd name="T60" fmla="*/ 10 w 31"/>
                  <a:gd name="T61" fmla="*/ 26 h 42"/>
                  <a:gd name="T62" fmla="*/ 7 w 31"/>
                  <a:gd name="T63" fmla="*/ 24 h 42"/>
                  <a:gd name="T64" fmla="*/ 5 w 31"/>
                  <a:gd name="T65" fmla="*/ 21 h 42"/>
                  <a:gd name="T66" fmla="*/ 2 w 31"/>
                  <a:gd name="T67" fmla="*/ 18 h 42"/>
                  <a:gd name="T68" fmla="*/ 2 w 31"/>
                  <a:gd name="T69" fmla="*/ 13 h 42"/>
                  <a:gd name="T70" fmla="*/ 2 w 31"/>
                  <a:gd name="T71" fmla="*/ 13 h 42"/>
                  <a:gd name="T72" fmla="*/ 2 w 31"/>
                  <a:gd name="T73" fmla="*/ 13 h 42"/>
                  <a:gd name="T74" fmla="*/ 5 w 31"/>
                  <a:gd name="T75" fmla="*/ 11 h 42"/>
                  <a:gd name="T76" fmla="*/ 2 w 31"/>
                  <a:gd name="T77" fmla="*/ 8 h 42"/>
                  <a:gd name="T78" fmla="*/ 2 w 31"/>
                  <a:gd name="T79" fmla="*/ 8 h 42"/>
                  <a:gd name="T80" fmla="*/ 0 w 31"/>
                  <a:gd name="T81" fmla="*/ 5 h 42"/>
                  <a:gd name="T82" fmla="*/ 2 w 31"/>
                  <a:gd name="T83" fmla="*/ 3 h 42"/>
                  <a:gd name="T84" fmla="*/ 5 w 31"/>
                  <a:gd name="T85" fmla="*/ 0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31" h="42">
                    <a:moveTo>
                      <a:pt x="5" y="0"/>
                    </a:moveTo>
                    <a:lnTo>
                      <a:pt x="7" y="0"/>
                    </a:lnTo>
                    <a:lnTo>
                      <a:pt x="10" y="0"/>
                    </a:lnTo>
                    <a:lnTo>
                      <a:pt x="10" y="3"/>
                    </a:lnTo>
                    <a:lnTo>
                      <a:pt x="13" y="3"/>
                    </a:lnTo>
                    <a:lnTo>
                      <a:pt x="13" y="5"/>
                    </a:lnTo>
                    <a:lnTo>
                      <a:pt x="15" y="5"/>
                    </a:lnTo>
                    <a:lnTo>
                      <a:pt x="18" y="5"/>
                    </a:lnTo>
                    <a:lnTo>
                      <a:pt x="15" y="5"/>
                    </a:lnTo>
                    <a:lnTo>
                      <a:pt x="18" y="5"/>
                    </a:lnTo>
                    <a:lnTo>
                      <a:pt x="18" y="8"/>
                    </a:lnTo>
                    <a:lnTo>
                      <a:pt x="18" y="5"/>
                    </a:lnTo>
                    <a:lnTo>
                      <a:pt x="21" y="5"/>
                    </a:lnTo>
                    <a:lnTo>
                      <a:pt x="21" y="8"/>
                    </a:lnTo>
                    <a:lnTo>
                      <a:pt x="21" y="5"/>
                    </a:lnTo>
                    <a:lnTo>
                      <a:pt x="21" y="8"/>
                    </a:lnTo>
                    <a:lnTo>
                      <a:pt x="23" y="8"/>
                    </a:lnTo>
                    <a:lnTo>
                      <a:pt x="23" y="11"/>
                    </a:lnTo>
                    <a:lnTo>
                      <a:pt x="23" y="13"/>
                    </a:lnTo>
                    <a:lnTo>
                      <a:pt x="23" y="16"/>
                    </a:lnTo>
                    <a:lnTo>
                      <a:pt x="21" y="16"/>
                    </a:lnTo>
                    <a:lnTo>
                      <a:pt x="23" y="16"/>
                    </a:lnTo>
                    <a:lnTo>
                      <a:pt x="21" y="16"/>
                    </a:lnTo>
                    <a:lnTo>
                      <a:pt x="21" y="18"/>
                    </a:lnTo>
                    <a:lnTo>
                      <a:pt x="23" y="18"/>
                    </a:lnTo>
                    <a:lnTo>
                      <a:pt x="23" y="21"/>
                    </a:lnTo>
                    <a:lnTo>
                      <a:pt x="21" y="21"/>
                    </a:lnTo>
                    <a:lnTo>
                      <a:pt x="23" y="24"/>
                    </a:lnTo>
                    <a:lnTo>
                      <a:pt x="23" y="26"/>
                    </a:lnTo>
                    <a:lnTo>
                      <a:pt x="26" y="26"/>
                    </a:lnTo>
                    <a:lnTo>
                      <a:pt x="26" y="29"/>
                    </a:lnTo>
                    <a:lnTo>
                      <a:pt x="26" y="31"/>
                    </a:lnTo>
                    <a:lnTo>
                      <a:pt x="23" y="31"/>
                    </a:lnTo>
                    <a:lnTo>
                      <a:pt x="26" y="31"/>
                    </a:lnTo>
                    <a:lnTo>
                      <a:pt x="26" y="34"/>
                    </a:lnTo>
                    <a:lnTo>
                      <a:pt x="26" y="31"/>
                    </a:lnTo>
                    <a:lnTo>
                      <a:pt x="26" y="34"/>
                    </a:lnTo>
                    <a:lnTo>
                      <a:pt x="28" y="34"/>
                    </a:lnTo>
                    <a:lnTo>
                      <a:pt x="28" y="37"/>
                    </a:lnTo>
                    <a:lnTo>
                      <a:pt x="31" y="37"/>
                    </a:lnTo>
                    <a:lnTo>
                      <a:pt x="31" y="39"/>
                    </a:lnTo>
                    <a:lnTo>
                      <a:pt x="31" y="42"/>
                    </a:lnTo>
                    <a:lnTo>
                      <a:pt x="28" y="42"/>
                    </a:lnTo>
                    <a:lnTo>
                      <a:pt x="26" y="42"/>
                    </a:lnTo>
                    <a:lnTo>
                      <a:pt x="23" y="42"/>
                    </a:lnTo>
                    <a:lnTo>
                      <a:pt x="21" y="42"/>
                    </a:lnTo>
                    <a:lnTo>
                      <a:pt x="21" y="39"/>
                    </a:lnTo>
                    <a:lnTo>
                      <a:pt x="18" y="39"/>
                    </a:lnTo>
                    <a:lnTo>
                      <a:pt x="18" y="37"/>
                    </a:lnTo>
                    <a:lnTo>
                      <a:pt x="15" y="37"/>
                    </a:lnTo>
                    <a:lnTo>
                      <a:pt x="15" y="34"/>
                    </a:lnTo>
                    <a:lnTo>
                      <a:pt x="13" y="34"/>
                    </a:lnTo>
                    <a:lnTo>
                      <a:pt x="15" y="34"/>
                    </a:lnTo>
                    <a:lnTo>
                      <a:pt x="13" y="34"/>
                    </a:lnTo>
                    <a:lnTo>
                      <a:pt x="13" y="31"/>
                    </a:lnTo>
                    <a:lnTo>
                      <a:pt x="15" y="31"/>
                    </a:lnTo>
                    <a:lnTo>
                      <a:pt x="15" y="29"/>
                    </a:lnTo>
                    <a:lnTo>
                      <a:pt x="15" y="31"/>
                    </a:lnTo>
                    <a:lnTo>
                      <a:pt x="13" y="31"/>
                    </a:lnTo>
                    <a:lnTo>
                      <a:pt x="13" y="29"/>
                    </a:lnTo>
                    <a:lnTo>
                      <a:pt x="10" y="29"/>
                    </a:lnTo>
                    <a:lnTo>
                      <a:pt x="10" y="26"/>
                    </a:lnTo>
                    <a:lnTo>
                      <a:pt x="7" y="26"/>
                    </a:lnTo>
                    <a:lnTo>
                      <a:pt x="7" y="24"/>
                    </a:lnTo>
                    <a:lnTo>
                      <a:pt x="5" y="24"/>
                    </a:lnTo>
                    <a:lnTo>
                      <a:pt x="5" y="21"/>
                    </a:lnTo>
                    <a:lnTo>
                      <a:pt x="2" y="21"/>
                    </a:lnTo>
                    <a:lnTo>
                      <a:pt x="2" y="18"/>
                    </a:lnTo>
                    <a:lnTo>
                      <a:pt x="2" y="16"/>
                    </a:lnTo>
                    <a:lnTo>
                      <a:pt x="2" y="13"/>
                    </a:lnTo>
                    <a:lnTo>
                      <a:pt x="2" y="16"/>
                    </a:lnTo>
                    <a:lnTo>
                      <a:pt x="2" y="13"/>
                    </a:lnTo>
                    <a:lnTo>
                      <a:pt x="5" y="13"/>
                    </a:lnTo>
                    <a:lnTo>
                      <a:pt x="2" y="13"/>
                    </a:lnTo>
                    <a:lnTo>
                      <a:pt x="2" y="11"/>
                    </a:lnTo>
                    <a:lnTo>
                      <a:pt x="5" y="11"/>
                    </a:lnTo>
                    <a:lnTo>
                      <a:pt x="5" y="8"/>
                    </a:lnTo>
                    <a:lnTo>
                      <a:pt x="2" y="8"/>
                    </a:lnTo>
                    <a:lnTo>
                      <a:pt x="2" y="11"/>
                    </a:lnTo>
                    <a:lnTo>
                      <a:pt x="2" y="8"/>
                    </a:lnTo>
                    <a:lnTo>
                      <a:pt x="2" y="5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2" y="0"/>
                    </a:lnTo>
                    <a:lnTo>
                      <a:pt x="5" y="0"/>
                    </a:lnTo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234" name="Freeform 24"/>
              <p:cNvSpPr>
                <a:spLocks/>
              </p:cNvSpPr>
              <p:nvPr/>
            </p:nvSpPr>
            <p:spPr bwMode="auto">
              <a:xfrm>
                <a:off x="3743" y="3216"/>
                <a:ext cx="66" cy="39"/>
              </a:xfrm>
              <a:custGeom>
                <a:avLst/>
                <a:gdLst>
                  <a:gd name="T0" fmla="*/ 19 w 66"/>
                  <a:gd name="T1" fmla="*/ 3 h 39"/>
                  <a:gd name="T2" fmla="*/ 21 w 66"/>
                  <a:gd name="T3" fmla="*/ 3 h 39"/>
                  <a:gd name="T4" fmla="*/ 27 w 66"/>
                  <a:gd name="T5" fmla="*/ 5 h 39"/>
                  <a:gd name="T6" fmla="*/ 29 w 66"/>
                  <a:gd name="T7" fmla="*/ 8 h 39"/>
                  <a:gd name="T8" fmla="*/ 32 w 66"/>
                  <a:gd name="T9" fmla="*/ 5 h 39"/>
                  <a:gd name="T10" fmla="*/ 37 w 66"/>
                  <a:gd name="T11" fmla="*/ 8 h 39"/>
                  <a:gd name="T12" fmla="*/ 45 w 66"/>
                  <a:gd name="T13" fmla="*/ 8 h 39"/>
                  <a:gd name="T14" fmla="*/ 47 w 66"/>
                  <a:gd name="T15" fmla="*/ 5 h 39"/>
                  <a:gd name="T16" fmla="*/ 50 w 66"/>
                  <a:gd name="T17" fmla="*/ 3 h 39"/>
                  <a:gd name="T18" fmla="*/ 50 w 66"/>
                  <a:gd name="T19" fmla="*/ 5 h 39"/>
                  <a:gd name="T20" fmla="*/ 58 w 66"/>
                  <a:gd name="T21" fmla="*/ 5 h 39"/>
                  <a:gd name="T22" fmla="*/ 66 w 66"/>
                  <a:gd name="T23" fmla="*/ 5 h 39"/>
                  <a:gd name="T24" fmla="*/ 63 w 66"/>
                  <a:gd name="T25" fmla="*/ 10 h 39"/>
                  <a:gd name="T26" fmla="*/ 63 w 66"/>
                  <a:gd name="T27" fmla="*/ 13 h 39"/>
                  <a:gd name="T28" fmla="*/ 66 w 66"/>
                  <a:gd name="T29" fmla="*/ 18 h 39"/>
                  <a:gd name="T30" fmla="*/ 63 w 66"/>
                  <a:gd name="T31" fmla="*/ 18 h 39"/>
                  <a:gd name="T32" fmla="*/ 60 w 66"/>
                  <a:gd name="T33" fmla="*/ 24 h 39"/>
                  <a:gd name="T34" fmla="*/ 55 w 66"/>
                  <a:gd name="T35" fmla="*/ 26 h 39"/>
                  <a:gd name="T36" fmla="*/ 50 w 66"/>
                  <a:gd name="T37" fmla="*/ 29 h 39"/>
                  <a:gd name="T38" fmla="*/ 45 w 66"/>
                  <a:gd name="T39" fmla="*/ 26 h 39"/>
                  <a:gd name="T40" fmla="*/ 42 w 66"/>
                  <a:gd name="T41" fmla="*/ 26 h 39"/>
                  <a:gd name="T42" fmla="*/ 37 w 66"/>
                  <a:gd name="T43" fmla="*/ 24 h 39"/>
                  <a:gd name="T44" fmla="*/ 37 w 66"/>
                  <a:gd name="T45" fmla="*/ 26 h 39"/>
                  <a:gd name="T46" fmla="*/ 34 w 66"/>
                  <a:gd name="T47" fmla="*/ 31 h 39"/>
                  <a:gd name="T48" fmla="*/ 32 w 66"/>
                  <a:gd name="T49" fmla="*/ 37 h 39"/>
                  <a:gd name="T50" fmla="*/ 24 w 66"/>
                  <a:gd name="T51" fmla="*/ 39 h 39"/>
                  <a:gd name="T52" fmla="*/ 16 w 66"/>
                  <a:gd name="T53" fmla="*/ 39 h 39"/>
                  <a:gd name="T54" fmla="*/ 16 w 66"/>
                  <a:gd name="T55" fmla="*/ 37 h 39"/>
                  <a:gd name="T56" fmla="*/ 16 w 66"/>
                  <a:gd name="T57" fmla="*/ 34 h 39"/>
                  <a:gd name="T58" fmla="*/ 11 w 66"/>
                  <a:gd name="T59" fmla="*/ 31 h 39"/>
                  <a:gd name="T60" fmla="*/ 8 w 66"/>
                  <a:gd name="T61" fmla="*/ 26 h 39"/>
                  <a:gd name="T62" fmla="*/ 8 w 66"/>
                  <a:gd name="T63" fmla="*/ 24 h 39"/>
                  <a:gd name="T64" fmla="*/ 6 w 66"/>
                  <a:gd name="T65" fmla="*/ 24 h 39"/>
                  <a:gd name="T66" fmla="*/ 3 w 66"/>
                  <a:gd name="T67" fmla="*/ 18 h 39"/>
                  <a:gd name="T68" fmla="*/ 0 w 66"/>
                  <a:gd name="T69" fmla="*/ 18 h 39"/>
                  <a:gd name="T70" fmla="*/ 3 w 66"/>
                  <a:gd name="T71" fmla="*/ 16 h 39"/>
                  <a:gd name="T72" fmla="*/ 3 w 66"/>
                  <a:gd name="T73" fmla="*/ 13 h 39"/>
                  <a:gd name="T74" fmla="*/ 3 w 66"/>
                  <a:gd name="T75" fmla="*/ 10 h 39"/>
                  <a:gd name="T76" fmla="*/ 6 w 66"/>
                  <a:gd name="T77" fmla="*/ 10 h 39"/>
                  <a:gd name="T78" fmla="*/ 6 w 66"/>
                  <a:gd name="T79" fmla="*/ 8 h 39"/>
                  <a:gd name="T80" fmla="*/ 8 w 66"/>
                  <a:gd name="T81" fmla="*/ 3 h 39"/>
                  <a:gd name="T82" fmla="*/ 8 w 66"/>
                  <a:gd name="T83" fmla="*/ 0 h 39"/>
                  <a:gd name="T84" fmla="*/ 13 w 66"/>
                  <a:gd name="T85" fmla="*/ 3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66" h="39">
                    <a:moveTo>
                      <a:pt x="16" y="0"/>
                    </a:moveTo>
                    <a:lnTo>
                      <a:pt x="16" y="3"/>
                    </a:lnTo>
                    <a:lnTo>
                      <a:pt x="19" y="3"/>
                    </a:lnTo>
                    <a:lnTo>
                      <a:pt x="19" y="0"/>
                    </a:lnTo>
                    <a:lnTo>
                      <a:pt x="19" y="3"/>
                    </a:lnTo>
                    <a:lnTo>
                      <a:pt x="21" y="3"/>
                    </a:lnTo>
                    <a:lnTo>
                      <a:pt x="24" y="3"/>
                    </a:lnTo>
                    <a:lnTo>
                      <a:pt x="24" y="5"/>
                    </a:lnTo>
                    <a:lnTo>
                      <a:pt x="27" y="5"/>
                    </a:lnTo>
                    <a:lnTo>
                      <a:pt x="27" y="3"/>
                    </a:lnTo>
                    <a:lnTo>
                      <a:pt x="27" y="5"/>
                    </a:lnTo>
                    <a:lnTo>
                      <a:pt x="29" y="8"/>
                    </a:lnTo>
                    <a:lnTo>
                      <a:pt x="32" y="5"/>
                    </a:lnTo>
                    <a:lnTo>
                      <a:pt x="34" y="5"/>
                    </a:lnTo>
                    <a:lnTo>
                      <a:pt x="32" y="5"/>
                    </a:lnTo>
                    <a:lnTo>
                      <a:pt x="34" y="5"/>
                    </a:lnTo>
                    <a:lnTo>
                      <a:pt x="34" y="8"/>
                    </a:lnTo>
                    <a:lnTo>
                      <a:pt x="37" y="8"/>
                    </a:lnTo>
                    <a:lnTo>
                      <a:pt x="40" y="8"/>
                    </a:lnTo>
                    <a:lnTo>
                      <a:pt x="42" y="8"/>
                    </a:lnTo>
                    <a:lnTo>
                      <a:pt x="45" y="8"/>
                    </a:lnTo>
                    <a:lnTo>
                      <a:pt x="47" y="5"/>
                    </a:lnTo>
                    <a:lnTo>
                      <a:pt x="47" y="3"/>
                    </a:lnTo>
                    <a:lnTo>
                      <a:pt x="47" y="5"/>
                    </a:lnTo>
                    <a:lnTo>
                      <a:pt x="50" y="5"/>
                    </a:lnTo>
                    <a:lnTo>
                      <a:pt x="47" y="3"/>
                    </a:lnTo>
                    <a:lnTo>
                      <a:pt x="50" y="3"/>
                    </a:lnTo>
                    <a:lnTo>
                      <a:pt x="50" y="5"/>
                    </a:lnTo>
                    <a:lnTo>
                      <a:pt x="50" y="8"/>
                    </a:lnTo>
                    <a:lnTo>
                      <a:pt x="50" y="5"/>
                    </a:lnTo>
                    <a:lnTo>
                      <a:pt x="53" y="5"/>
                    </a:lnTo>
                    <a:lnTo>
                      <a:pt x="55" y="5"/>
                    </a:lnTo>
                    <a:lnTo>
                      <a:pt x="58" y="5"/>
                    </a:lnTo>
                    <a:lnTo>
                      <a:pt x="60" y="5"/>
                    </a:lnTo>
                    <a:lnTo>
                      <a:pt x="63" y="5"/>
                    </a:lnTo>
                    <a:lnTo>
                      <a:pt x="66" y="5"/>
                    </a:lnTo>
                    <a:lnTo>
                      <a:pt x="66" y="8"/>
                    </a:lnTo>
                    <a:lnTo>
                      <a:pt x="66" y="10"/>
                    </a:lnTo>
                    <a:lnTo>
                      <a:pt x="63" y="10"/>
                    </a:lnTo>
                    <a:lnTo>
                      <a:pt x="63" y="13"/>
                    </a:lnTo>
                    <a:lnTo>
                      <a:pt x="66" y="13"/>
                    </a:lnTo>
                    <a:lnTo>
                      <a:pt x="63" y="13"/>
                    </a:lnTo>
                    <a:lnTo>
                      <a:pt x="66" y="13"/>
                    </a:lnTo>
                    <a:lnTo>
                      <a:pt x="66" y="16"/>
                    </a:lnTo>
                    <a:lnTo>
                      <a:pt x="66" y="18"/>
                    </a:lnTo>
                    <a:lnTo>
                      <a:pt x="63" y="18"/>
                    </a:lnTo>
                    <a:lnTo>
                      <a:pt x="66" y="18"/>
                    </a:lnTo>
                    <a:lnTo>
                      <a:pt x="63" y="18"/>
                    </a:lnTo>
                    <a:lnTo>
                      <a:pt x="63" y="21"/>
                    </a:lnTo>
                    <a:lnTo>
                      <a:pt x="60" y="21"/>
                    </a:lnTo>
                    <a:lnTo>
                      <a:pt x="60" y="24"/>
                    </a:lnTo>
                    <a:lnTo>
                      <a:pt x="58" y="24"/>
                    </a:lnTo>
                    <a:lnTo>
                      <a:pt x="58" y="26"/>
                    </a:lnTo>
                    <a:lnTo>
                      <a:pt x="55" y="26"/>
                    </a:lnTo>
                    <a:lnTo>
                      <a:pt x="53" y="26"/>
                    </a:lnTo>
                    <a:lnTo>
                      <a:pt x="53" y="29"/>
                    </a:lnTo>
                    <a:lnTo>
                      <a:pt x="50" y="29"/>
                    </a:lnTo>
                    <a:lnTo>
                      <a:pt x="47" y="29"/>
                    </a:lnTo>
                    <a:lnTo>
                      <a:pt x="47" y="26"/>
                    </a:lnTo>
                    <a:lnTo>
                      <a:pt x="45" y="26"/>
                    </a:lnTo>
                    <a:lnTo>
                      <a:pt x="42" y="26"/>
                    </a:lnTo>
                    <a:lnTo>
                      <a:pt x="40" y="26"/>
                    </a:lnTo>
                    <a:lnTo>
                      <a:pt x="42" y="26"/>
                    </a:lnTo>
                    <a:lnTo>
                      <a:pt x="40" y="26"/>
                    </a:lnTo>
                    <a:lnTo>
                      <a:pt x="37" y="26"/>
                    </a:lnTo>
                    <a:lnTo>
                      <a:pt x="37" y="24"/>
                    </a:lnTo>
                    <a:lnTo>
                      <a:pt x="37" y="26"/>
                    </a:lnTo>
                    <a:lnTo>
                      <a:pt x="34" y="26"/>
                    </a:lnTo>
                    <a:lnTo>
                      <a:pt x="37" y="26"/>
                    </a:lnTo>
                    <a:lnTo>
                      <a:pt x="37" y="29"/>
                    </a:lnTo>
                    <a:lnTo>
                      <a:pt x="37" y="31"/>
                    </a:lnTo>
                    <a:lnTo>
                      <a:pt x="34" y="31"/>
                    </a:lnTo>
                    <a:lnTo>
                      <a:pt x="34" y="34"/>
                    </a:lnTo>
                    <a:lnTo>
                      <a:pt x="32" y="34"/>
                    </a:lnTo>
                    <a:lnTo>
                      <a:pt x="32" y="37"/>
                    </a:lnTo>
                    <a:lnTo>
                      <a:pt x="29" y="37"/>
                    </a:lnTo>
                    <a:lnTo>
                      <a:pt x="27" y="37"/>
                    </a:lnTo>
                    <a:lnTo>
                      <a:pt x="24" y="39"/>
                    </a:lnTo>
                    <a:lnTo>
                      <a:pt x="21" y="39"/>
                    </a:lnTo>
                    <a:lnTo>
                      <a:pt x="19" y="39"/>
                    </a:lnTo>
                    <a:lnTo>
                      <a:pt x="16" y="39"/>
                    </a:lnTo>
                    <a:lnTo>
                      <a:pt x="19" y="39"/>
                    </a:lnTo>
                    <a:lnTo>
                      <a:pt x="16" y="39"/>
                    </a:lnTo>
                    <a:lnTo>
                      <a:pt x="16" y="37"/>
                    </a:lnTo>
                    <a:lnTo>
                      <a:pt x="13" y="37"/>
                    </a:lnTo>
                    <a:lnTo>
                      <a:pt x="16" y="37"/>
                    </a:lnTo>
                    <a:lnTo>
                      <a:pt x="16" y="34"/>
                    </a:lnTo>
                    <a:lnTo>
                      <a:pt x="13" y="34"/>
                    </a:lnTo>
                    <a:lnTo>
                      <a:pt x="13" y="31"/>
                    </a:lnTo>
                    <a:lnTo>
                      <a:pt x="11" y="31"/>
                    </a:lnTo>
                    <a:lnTo>
                      <a:pt x="11" y="29"/>
                    </a:lnTo>
                    <a:lnTo>
                      <a:pt x="11" y="26"/>
                    </a:lnTo>
                    <a:lnTo>
                      <a:pt x="8" y="26"/>
                    </a:lnTo>
                    <a:lnTo>
                      <a:pt x="11" y="26"/>
                    </a:lnTo>
                    <a:lnTo>
                      <a:pt x="8" y="26"/>
                    </a:lnTo>
                    <a:lnTo>
                      <a:pt x="8" y="24"/>
                    </a:lnTo>
                    <a:lnTo>
                      <a:pt x="6" y="24"/>
                    </a:lnTo>
                    <a:lnTo>
                      <a:pt x="6" y="21"/>
                    </a:lnTo>
                    <a:lnTo>
                      <a:pt x="6" y="24"/>
                    </a:lnTo>
                    <a:lnTo>
                      <a:pt x="3" y="24"/>
                    </a:lnTo>
                    <a:lnTo>
                      <a:pt x="3" y="21"/>
                    </a:lnTo>
                    <a:lnTo>
                      <a:pt x="3" y="18"/>
                    </a:lnTo>
                    <a:lnTo>
                      <a:pt x="3" y="21"/>
                    </a:lnTo>
                    <a:lnTo>
                      <a:pt x="3" y="18"/>
                    </a:lnTo>
                    <a:lnTo>
                      <a:pt x="0" y="18"/>
                    </a:lnTo>
                    <a:lnTo>
                      <a:pt x="0" y="16"/>
                    </a:lnTo>
                    <a:lnTo>
                      <a:pt x="3" y="13"/>
                    </a:lnTo>
                    <a:lnTo>
                      <a:pt x="3" y="16"/>
                    </a:lnTo>
                    <a:lnTo>
                      <a:pt x="6" y="16"/>
                    </a:lnTo>
                    <a:lnTo>
                      <a:pt x="3" y="16"/>
                    </a:lnTo>
                    <a:lnTo>
                      <a:pt x="3" y="13"/>
                    </a:lnTo>
                    <a:lnTo>
                      <a:pt x="3" y="10"/>
                    </a:lnTo>
                    <a:lnTo>
                      <a:pt x="3" y="13"/>
                    </a:lnTo>
                    <a:lnTo>
                      <a:pt x="3" y="10"/>
                    </a:lnTo>
                    <a:lnTo>
                      <a:pt x="3" y="8"/>
                    </a:lnTo>
                    <a:lnTo>
                      <a:pt x="6" y="8"/>
                    </a:lnTo>
                    <a:lnTo>
                      <a:pt x="6" y="10"/>
                    </a:lnTo>
                    <a:lnTo>
                      <a:pt x="6" y="8"/>
                    </a:lnTo>
                    <a:lnTo>
                      <a:pt x="6" y="5"/>
                    </a:lnTo>
                    <a:lnTo>
                      <a:pt x="6" y="8"/>
                    </a:lnTo>
                    <a:lnTo>
                      <a:pt x="6" y="5"/>
                    </a:lnTo>
                    <a:lnTo>
                      <a:pt x="6" y="3"/>
                    </a:lnTo>
                    <a:lnTo>
                      <a:pt x="8" y="3"/>
                    </a:lnTo>
                    <a:lnTo>
                      <a:pt x="6" y="3"/>
                    </a:lnTo>
                    <a:lnTo>
                      <a:pt x="8" y="3"/>
                    </a:lnTo>
                    <a:lnTo>
                      <a:pt x="8" y="0"/>
                    </a:lnTo>
                    <a:lnTo>
                      <a:pt x="11" y="0"/>
                    </a:lnTo>
                    <a:lnTo>
                      <a:pt x="13" y="0"/>
                    </a:lnTo>
                    <a:lnTo>
                      <a:pt x="13" y="3"/>
                    </a:lnTo>
                    <a:lnTo>
                      <a:pt x="13" y="0"/>
                    </a:lnTo>
                    <a:lnTo>
                      <a:pt x="16" y="0"/>
                    </a:lnTo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235" name="Freeform 25"/>
              <p:cNvSpPr>
                <a:spLocks/>
              </p:cNvSpPr>
              <p:nvPr/>
            </p:nvSpPr>
            <p:spPr bwMode="auto">
              <a:xfrm>
                <a:off x="3412" y="3172"/>
                <a:ext cx="8" cy="5"/>
              </a:xfrm>
              <a:custGeom>
                <a:avLst/>
                <a:gdLst>
                  <a:gd name="T0" fmla="*/ 3 w 8"/>
                  <a:gd name="T1" fmla="*/ 2 h 5"/>
                  <a:gd name="T2" fmla="*/ 5 w 8"/>
                  <a:gd name="T3" fmla="*/ 2 h 5"/>
                  <a:gd name="T4" fmla="*/ 8 w 8"/>
                  <a:gd name="T5" fmla="*/ 5 h 5"/>
                  <a:gd name="T6" fmla="*/ 5 w 8"/>
                  <a:gd name="T7" fmla="*/ 5 h 5"/>
                  <a:gd name="T8" fmla="*/ 3 w 8"/>
                  <a:gd name="T9" fmla="*/ 5 h 5"/>
                  <a:gd name="T10" fmla="*/ 3 w 8"/>
                  <a:gd name="T11" fmla="*/ 2 h 5"/>
                  <a:gd name="T12" fmla="*/ 0 w 8"/>
                  <a:gd name="T13" fmla="*/ 2 h 5"/>
                  <a:gd name="T14" fmla="*/ 3 w 8"/>
                  <a:gd name="T15" fmla="*/ 2 h 5"/>
                  <a:gd name="T16" fmla="*/ 3 w 8"/>
                  <a:gd name="T17" fmla="*/ 0 h 5"/>
                  <a:gd name="T18" fmla="*/ 3 w 8"/>
                  <a:gd name="T19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" h="5">
                    <a:moveTo>
                      <a:pt x="3" y="2"/>
                    </a:moveTo>
                    <a:lnTo>
                      <a:pt x="5" y="2"/>
                    </a:lnTo>
                    <a:lnTo>
                      <a:pt x="8" y="5"/>
                    </a:lnTo>
                    <a:lnTo>
                      <a:pt x="5" y="5"/>
                    </a:lnTo>
                    <a:lnTo>
                      <a:pt x="3" y="5"/>
                    </a:lnTo>
                    <a:lnTo>
                      <a:pt x="3" y="2"/>
                    </a:lnTo>
                    <a:lnTo>
                      <a:pt x="0" y="2"/>
                    </a:lnTo>
                    <a:lnTo>
                      <a:pt x="3" y="2"/>
                    </a:lnTo>
                    <a:lnTo>
                      <a:pt x="3" y="0"/>
                    </a:lnTo>
                    <a:lnTo>
                      <a:pt x="3" y="2"/>
                    </a:lnTo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236" name="Freeform 26"/>
              <p:cNvSpPr>
                <a:spLocks/>
              </p:cNvSpPr>
              <p:nvPr/>
            </p:nvSpPr>
            <p:spPr bwMode="auto">
              <a:xfrm>
                <a:off x="3370" y="3148"/>
                <a:ext cx="29" cy="8"/>
              </a:xfrm>
              <a:custGeom>
                <a:avLst/>
                <a:gdLst>
                  <a:gd name="T0" fmla="*/ 24 w 29"/>
                  <a:gd name="T1" fmla="*/ 0 h 8"/>
                  <a:gd name="T2" fmla="*/ 26 w 29"/>
                  <a:gd name="T3" fmla="*/ 0 h 8"/>
                  <a:gd name="T4" fmla="*/ 29 w 29"/>
                  <a:gd name="T5" fmla="*/ 0 h 8"/>
                  <a:gd name="T6" fmla="*/ 29 w 29"/>
                  <a:gd name="T7" fmla="*/ 3 h 8"/>
                  <a:gd name="T8" fmla="*/ 26 w 29"/>
                  <a:gd name="T9" fmla="*/ 3 h 8"/>
                  <a:gd name="T10" fmla="*/ 26 w 29"/>
                  <a:gd name="T11" fmla="*/ 5 h 8"/>
                  <a:gd name="T12" fmla="*/ 24 w 29"/>
                  <a:gd name="T13" fmla="*/ 5 h 8"/>
                  <a:gd name="T14" fmla="*/ 24 w 29"/>
                  <a:gd name="T15" fmla="*/ 3 h 8"/>
                  <a:gd name="T16" fmla="*/ 24 w 29"/>
                  <a:gd name="T17" fmla="*/ 5 h 8"/>
                  <a:gd name="T18" fmla="*/ 21 w 29"/>
                  <a:gd name="T19" fmla="*/ 5 h 8"/>
                  <a:gd name="T20" fmla="*/ 18 w 29"/>
                  <a:gd name="T21" fmla="*/ 5 h 8"/>
                  <a:gd name="T22" fmla="*/ 18 w 29"/>
                  <a:gd name="T23" fmla="*/ 8 h 8"/>
                  <a:gd name="T24" fmla="*/ 16 w 29"/>
                  <a:gd name="T25" fmla="*/ 8 h 8"/>
                  <a:gd name="T26" fmla="*/ 13 w 29"/>
                  <a:gd name="T27" fmla="*/ 8 h 8"/>
                  <a:gd name="T28" fmla="*/ 11 w 29"/>
                  <a:gd name="T29" fmla="*/ 8 h 8"/>
                  <a:gd name="T30" fmla="*/ 8 w 29"/>
                  <a:gd name="T31" fmla="*/ 8 h 8"/>
                  <a:gd name="T32" fmla="*/ 8 w 29"/>
                  <a:gd name="T33" fmla="*/ 5 h 8"/>
                  <a:gd name="T34" fmla="*/ 5 w 29"/>
                  <a:gd name="T35" fmla="*/ 5 h 8"/>
                  <a:gd name="T36" fmla="*/ 3 w 29"/>
                  <a:gd name="T37" fmla="*/ 5 h 8"/>
                  <a:gd name="T38" fmla="*/ 0 w 29"/>
                  <a:gd name="T39" fmla="*/ 5 h 8"/>
                  <a:gd name="T40" fmla="*/ 0 w 29"/>
                  <a:gd name="T41" fmla="*/ 3 h 8"/>
                  <a:gd name="T42" fmla="*/ 3 w 29"/>
                  <a:gd name="T43" fmla="*/ 3 h 8"/>
                  <a:gd name="T44" fmla="*/ 5 w 29"/>
                  <a:gd name="T45" fmla="*/ 3 h 8"/>
                  <a:gd name="T46" fmla="*/ 8 w 29"/>
                  <a:gd name="T47" fmla="*/ 3 h 8"/>
                  <a:gd name="T48" fmla="*/ 11 w 29"/>
                  <a:gd name="T49" fmla="*/ 3 h 8"/>
                  <a:gd name="T50" fmla="*/ 13 w 29"/>
                  <a:gd name="T51" fmla="*/ 3 h 8"/>
                  <a:gd name="T52" fmla="*/ 16 w 29"/>
                  <a:gd name="T53" fmla="*/ 3 h 8"/>
                  <a:gd name="T54" fmla="*/ 16 w 29"/>
                  <a:gd name="T55" fmla="*/ 0 h 8"/>
                  <a:gd name="T56" fmla="*/ 16 w 29"/>
                  <a:gd name="T57" fmla="*/ 3 h 8"/>
                  <a:gd name="T58" fmla="*/ 18 w 29"/>
                  <a:gd name="T59" fmla="*/ 3 h 8"/>
                  <a:gd name="T60" fmla="*/ 18 w 29"/>
                  <a:gd name="T61" fmla="*/ 0 h 8"/>
                  <a:gd name="T62" fmla="*/ 18 w 29"/>
                  <a:gd name="T63" fmla="*/ 3 h 8"/>
                  <a:gd name="T64" fmla="*/ 18 w 29"/>
                  <a:gd name="T65" fmla="*/ 0 h 8"/>
                  <a:gd name="T66" fmla="*/ 21 w 29"/>
                  <a:gd name="T67" fmla="*/ 0 h 8"/>
                  <a:gd name="T68" fmla="*/ 24 w 29"/>
                  <a:gd name="T6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9" h="8">
                    <a:moveTo>
                      <a:pt x="24" y="0"/>
                    </a:moveTo>
                    <a:lnTo>
                      <a:pt x="26" y="0"/>
                    </a:lnTo>
                    <a:lnTo>
                      <a:pt x="29" y="0"/>
                    </a:lnTo>
                    <a:lnTo>
                      <a:pt x="29" y="3"/>
                    </a:lnTo>
                    <a:lnTo>
                      <a:pt x="26" y="3"/>
                    </a:lnTo>
                    <a:lnTo>
                      <a:pt x="26" y="5"/>
                    </a:lnTo>
                    <a:lnTo>
                      <a:pt x="24" y="5"/>
                    </a:lnTo>
                    <a:lnTo>
                      <a:pt x="24" y="3"/>
                    </a:lnTo>
                    <a:lnTo>
                      <a:pt x="24" y="5"/>
                    </a:lnTo>
                    <a:lnTo>
                      <a:pt x="21" y="5"/>
                    </a:lnTo>
                    <a:lnTo>
                      <a:pt x="18" y="5"/>
                    </a:lnTo>
                    <a:lnTo>
                      <a:pt x="18" y="8"/>
                    </a:lnTo>
                    <a:lnTo>
                      <a:pt x="16" y="8"/>
                    </a:lnTo>
                    <a:lnTo>
                      <a:pt x="13" y="8"/>
                    </a:lnTo>
                    <a:lnTo>
                      <a:pt x="11" y="8"/>
                    </a:lnTo>
                    <a:lnTo>
                      <a:pt x="8" y="8"/>
                    </a:lnTo>
                    <a:lnTo>
                      <a:pt x="8" y="5"/>
                    </a:lnTo>
                    <a:lnTo>
                      <a:pt x="5" y="5"/>
                    </a:lnTo>
                    <a:lnTo>
                      <a:pt x="3" y="5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3" y="3"/>
                    </a:lnTo>
                    <a:lnTo>
                      <a:pt x="5" y="3"/>
                    </a:lnTo>
                    <a:lnTo>
                      <a:pt x="8" y="3"/>
                    </a:lnTo>
                    <a:lnTo>
                      <a:pt x="11" y="3"/>
                    </a:lnTo>
                    <a:lnTo>
                      <a:pt x="13" y="3"/>
                    </a:lnTo>
                    <a:lnTo>
                      <a:pt x="16" y="3"/>
                    </a:lnTo>
                    <a:lnTo>
                      <a:pt x="16" y="0"/>
                    </a:lnTo>
                    <a:lnTo>
                      <a:pt x="16" y="3"/>
                    </a:lnTo>
                    <a:lnTo>
                      <a:pt x="18" y="3"/>
                    </a:lnTo>
                    <a:lnTo>
                      <a:pt x="18" y="0"/>
                    </a:lnTo>
                    <a:lnTo>
                      <a:pt x="18" y="3"/>
                    </a:lnTo>
                    <a:lnTo>
                      <a:pt x="18" y="0"/>
                    </a:lnTo>
                    <a:lnTo>
                      <a:pt x="21" y="0"/>
                    </a:lnTo>
                    <a:lnTo>
                      <a:pt x="24" y="0"/>
                    </a:lnTo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237" name="Freeform 27"/>
              <p:cNvSpPr>
                <a:spLocks/>
              </p:cNvSpPr>
              <p:nvPr/>
            </p:nvSpPr>
            <p:spPr bwMode="auto">
              <a:xfrm>
                <a:off x="3422" y="3130"/>
                <a:ext cx="162" cy="110"/>
              </a:xfrm>
              <a:custGeom>
                <a:avLst/>
                <a:gdLst>
                  <a:gd name="T0" fmla="*/ 55 w 162"/>
                  <a:gd name="T1" fmla="*/ 2 h 110"/>
                  <a:gd name="T2" fmla="*/ 73 w 162"/>
                  <a:gd name="T3" fmla="*/ 5 h 110"/>
                  <a:gd name="T4" fmla="*/ 84 w 162"/>
                  <a:gd name="T5" fmla="*/ 10 h 110"/>
                  <a:gd name="T6" fmla="*/ 110 w 162"/>
                  <a:gd name="T7" fmla="*/ 2 h 110"/>
                  <a:gd name="T8" fmla="*/ 126 w 162"/>
                  <a:gd name="T9" fmla="*/ 2 h 110"/>
                  <a:gd name="T10" fmla="*/ 131 w 162"/>
                  <a:gd name="T11" fmla="*/ 8 h 110"/>
                  <a:gd name="T12" fmla="*/ 133 w 162"/>
                  <a:gd name="T13" fmla="*/ 18 h 110"/>
                  <a:gd name="T14" fmla="*/ 128 w 162"/>
                  <a:gd name="T15" fmla="*/ 29 h 110"/>
                  <a:gd name="T16" fmla="*/ 131 w 162"/>
                  <a:gd name="T17" fmla="*/ 34 h 110"/>
                  <a:gd name="T18" fmla="*/ 131 w 162"/>
                  <a:gd name="T19" fmla="*/ 36 h 110"/>
                  <a:gd name="T20" fmla="*/ 133 w 162"/>
                  <a:gd name="T21" fmla="*/ 42 h 110"/>
                  <a:gd name="T22" fmla="*/ 133 w 162"/>
                  <a:gd name="T23" fmla="*/ 42 h 110"/>
                  <a:gd name="T24" fmla="*/ 136 w 162"/>
                  <a:gd name="T25" fmla="*/ 42 h 110"/>
                  <a:gd name="T26" fmla="*/ 139 w 162"/>
                  <a:gd name="T27" fmla="*/ 44 h 110"/>
                  <a:gd name="T28" fmla="*/ 141 w 162"/>
                  <a:gd name="T29" fmla="*/ 47 h 110"/>
                  <a:gd name="T30" fmla="*/ 144 w 162"/>
                  <a:gd name="T31" fmla="*/ 62 h 110"/>
                  <a:gd name="T32" fmla="*/ 141 w 162"/>
                  <a:gd name="T33" fmla="*/ 68 h 110"/>
                  <a:gd name="T34" fmla="*/ 141 w 162"/>
                  <a:gd name="T35" fmla="*/ 70 h 110"/>
                  <a:gd name="T36" fmla="*/ 141 w 162"/>
                  <a:gd name="T37" fmla="*/ 73 h 110"/>
                  <a:gd name="T38" fmla="*/ 141 w 162"/>
                  <a:gd name="T39" fmla="*/ 76 h 110"/>
                  <a:gd name="T40" fmla="*/ 141 w 162"/>
                  <a:gd name="T41" fmla="*/ 78 h 110"/>
                  <a:gd name="T42" fmla="*/ 141 w 162"/>
                  <a:gd name="T43" fmla="*/ 81 h 110"/>
                  <a:gd name="T44" fmla="*/ 160 w 162"/>
                  <a:gd name="T45" fmla="*/ 86 h 110"/>
                  <a:gd name="T46" fmla="*/ 162 w 162"/>
                  <a:gd name="T47" fmla="*/ 89 h 110"/>
                  <a:gd name="T48" fmla="*/ 141 w 162"/>
                  <a:gd name="T49" fmla="*/ 89 h 110"/>
                  <a:gd name="T50" fmla="*/ 136 w 162"/>
                  <a:gd name="T51" fmla="*/ 94 h 110"/>
                  <a:gd name="T52" fmla="*/ 136 w 162"/>
                  <a:gd name="T53" fmla="*/ 96 h 110"/>
                  <a:gd name="T54" fmla="*/ 136 w 162"/>
                  <a:gd name="T55" fmla="*/ 99 h 110"/>
                  <a:gd name="T56" fmla="*/ 136 w 162"/>
                  <a:gd name="T57" fmla="*/ 102 h 110"/>
                  <a:gd name="T58" fmla="*/ 136 w 162"/>
                  <a:gd name="T59" fmla="*/ 104 h 110"/>
                  <a:gd name="T60" fmla="*/ 131 w 162"/>
                  <a:gd name="T61" fmla="*/ 107 h 110"/>
                  <a:gd name="T62" fmla="*/ 128 w 162"/>
                  <a:gd name="T63" fmla="*/ 107 h 110"/>
                  <a:gd name="T64" fmla="*/ 123 w 162"/>
                  <a:gd name="T65" fmla="*/ 104 h 110"/>
                  <a:gd name="T66" fmla="*/ 120 w 162"/>
                  <a:gd name="T67" fmla="*/ 104 h 110"/>
                  <a:gd name="T68" fmla="*/ 120 w 162"/>
                  <a:gd name="T69" fmla="*/ 102 h 110"/>
                  <a:gd name="T70" fmla="*/ 118 w 162"/>
                  <a:gd name="T71" fmla="*/ 102 h 110"/>
                  <a:gd name="T72" fmla="*/ 110 w 162"/>
                  <a:gd name="T73" fmla="*/ 102 h 110"/>
                  <a:gd name="T74" fmla="*/ 107 w 162"/>
                  <a:gd name="T75" fmla="*/ 96 h 110"/>
                  <a:gd name="T76" fmla="*/ 100 w 162"/>
                  <a:gd name="T77" fmla="*/ 96 h 110"/>
                  <a:gd name="T78" fmla="*/ 94 w 162"/>
                  <a:gd name="T79" fmla="*/ 94 h 110"/>
                  <a:gd name="T80" fmla="*/ 89 w 162"/>
                  <a:gd name="T81" fmla="*/ 91 h 110"/>
                  <a:gd name="T82" fmla="*/ 87 w 162"/>
                  <a:gd name="T83" fmla="*/ 86 h 110"/>
                  <a:gd name="T84" fmla="*/ 87 w 162"/>
                  <a:gd name="T85" fmla="*/ 83 h 110"/>
                  <a:gd name="T86" fmla="*/ 84 w 162"/>
                  <a:gd name="T87" fmla="*/ 83 h 110"/>
                  <a:gd name="T88" fmla="*/ 73 w 162"/>
                  <a:gd name="T89" fmla="*/ 73 h 110"/>
                  <a:gd name="T90" fmla="*/ 47 w 162"/>
                  <a:gd name="T91" fmla="*/ 60 h 110"/>
                  <a:gd name="T92" fmla="*/ 37 w 162"/>
                  <a:gd name="T93" fmla="*/ 55 h 110"/>
                  <a:gd name="T94" fmla="*/ 34 w 162"/>
                  <a:gd name="T95" fmla="*/ 49 h 110"/>
                  <a:gd name="T96" fmla="*/ 29 w 162"/>
                  <a:gd name="T97" fmla="*/ 39 h 110"/>
                  <a:gd name="T98" fmla="*/ 29 w 162"/>
                  <a:gd name="T99" fmla="*/ 36 h 110"/>
                  <a:gd name="T100" fmla="*/ 11 w 162"/>
                  <a:gd name="T101" fmla="*/ 23 h 110"/>
                  <a:gd name="T102" fmla="*/ 6 w 162"/>
                  <a:gd name="T103" fmla="*/ 21 h 110"/>
                  <a:gd name="T104" fmla="*/ 0 w 162"/>
                  <a:gd name="T105" fmla="*/ 18 h 110"/>
                  <a:gd name="T106" fmla="*/ 11 w 162"/>
                  <a:gd name="T107" fmla="*/ 10 h 110"/>
                  <a:gd name="T108" fmla="*/ 29 w 162"/>
                  <a:gd name="T109" fmla="*/ 8 h 110"/>
                  <a:gd name="T110" fmla="*/ 42 w 162"/>
                  <a:gd name="T111" fmla="*/ 2 h 110"/>
                  <a:gd name="T112" fmla="*/ 50 w 162"/>
                  <a:gd name="T113" fmla="*/ 2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62" h="110">
                    <a:moveTo>
                      <a:pt x="53" y="0"/>
                    </a:moveTo>
                    <a:lnTo>
                      <a:pt x="53" y="2"/>
                    </a:lnTo>
                    <a:lnTo>
                      <a:pt x="55" y="2"/>
                    </a:lnTo>
                    <a:lnTo>
                      <a:pt x="58" y="2"/>
                    </a:lnTo>
                    <a:lnTo>
                      <a:pt x="71" y="5"/>
                    </a:lnTo>
                    <a:lnTo>
                      <a:pt x="73" y="5"/>
                    </a:lnTo>
                    <a:lnTo>
                      <a:pt x="73" y="8"/>
                    </a:lnTo>
                    <a:lnTo>
                      <a:pt x="76" y="8"/>
                    </a:lnTo>
                    <a:lnTo>
                      <a:pt x="84" y="10"/>
                    </a:lnTo>
                    <a:lnTo>
                      <a:pt x="87" y="10"/>
                    </a:lnTo>
                    <a:lnTo>
                      <a:pt x="100" y="5"/>
                    </a:lnTo>
                    <a:lnTo>
                      <a:pt x="110" y="2"/>
                    </a:lnTo>
                    <a:lnTo>
                      <a:pt x="115" y="0"/>
                    </a:lnTo>
                    <a:lnTo>
                      <a:pt x="123" y="2"/>
                    </a:lnTo>
                    <a:lnTo>
                      <a:pt x="126" y="2"/>
                    </a:lnTo>
                    <a:lnTo>
                      <a:pt x="128" y="5"/>
                    </a:lnTo>
                    <a:lnTo>
                      <a:pt x="131" y="5"/>
                    </a:lnTo>
                    <a:lnTo>
                      <a:pt x="131" y="8"/>
                    </a:lnTo>
                    <a:lnTo>
                      <a:pt x="133" y="13"/>
                    </a:lnTo>
                    <a:lnTo>
                      <a:pt x="136" y="15"/>
                    </a:lnTo>
                    <a:lnTo>
                      <a:pt x="133" y="18"/>
                    </a:lnTo>
                    <a:lnTo>
                      <a:pt x="133" y="21"/>
                    </a:lnTo>
                    <a:lnTo>
                      <a:pt x="131" y="23"/>
                    </a:lnTo>
                    <a:lnTo>
                      <a:pt x="128" y="29"/>
                    </a:lnTo>
                    <a:lnTo>
                      <a:pt x="128" y="31"/>
                    </a:lnTo>
                    <a:lnTo>
                      <a:pt x="128" y="34"/>
                    </a:lnTo>
                    <a:lnTo>
                      <a:pt x="131" y="34"/>
                    </a:lnTo>
                    <a:lnTo>
                      <a:pt x="128" y="34"/>
                    </a:lnTo>
                    <a:lnTo>
                      <a:pt x="128" y="36"/>
                    </a:lnTo>
                    <a:lnTo>
                      <a:pt x="131" y="36"/>
                    </a:lnTo>
                    <a:lnTo>
                      <a:pt x="131" y="39"/>
                    </a:lnTo>
                    <a:lnTo>
                      <a:pt x="133" y="39"/>
                    </a:lnTo>
                    <a:lnTo>
                      <a:pt x="133" y="42"/>
                    </a:lnTo>
                    <a:lnTo>
                      <a:pt x="133" y="39"/>
                    </a:lnTo>
                    <a:lnTo>
                      <a:pt x="136" y="39"/>
                    </a:lnTo>
                    <a:lnTo>
                      <a:pt x="133" y="42"/>
                    </a:lnTo>
                    <a:lnTo>
                      <a:pt x="136" y="42"/>
                    </a:lnTo>
                    <a:lnTo>
                      <a:pt x="133" y="42"/>
                    </a:lnTo>
                    <a:lnTo>
                      <a:pt x="136" y="42"/>
                    </a:lnTo>
                    <a:lnTo>
                      <a:pt x="136" y="44"/>
                    </a:lnTo>
                    <a:lnTo>
                      <a:pt x="136" y="42"/>
                    </a:lnTo>
                    <a:lnTo>
                      <a:pt x="139" y="44"/>
                    </a:lnTo>
                    <a:lnTo>
                      <a:pt x="139" y="47"/>
                    </a:lnTo>
                    <a:lnTo>
                      <a:pt x="141" y="44"/>
                    </a:lnTo>
                    <a:lnTo>
                      <a:pt x="141" y="47"/>
                    </a:lnTo>
                    <a:lnTo>
                      <a:pt x="141" y="49"/>
                    </a:lnTo>
                    <a:lnTo>
                      <a:pt x="147" y="60"/>
                    </a:lnTo>
                    <a:lnTo>
                      <a:pt x="144" y="62"/>
                    </a:lnTo>
                    <a:lnTo>
                      <a:pt x="144" y="65"/>
                    </a:lnTo>
                    <a:lnTo>
                      <a:pt x="141" y="65"/>
                    </a:lnTo>
                    <a:lnTo>
                      <a:pt x="141" y="68"/>
                    </a:lnTo>
                    <a:lnTo>
                      <a:pt x="141" y="70"/>
                    </a:lnTo>
                    <a:lnTo>
                      <a:pt x="144" y="70"/>
                    </a:lnTo>
                    <a:lnTo>
                      <a:pt x="141" y="70"/>
                    </a:lnTo>
                    <a:lnTo>
                      <a:pt x="144" y="70"/>
                    </a:lnTo>
                    <a:lnTo>
                      <a:pt x="144" y="73"/>
                    </a:lnTo>
                    <a:lnTo>
                      <a:pt x="141" y="73"/>
                    </a:lnTo>
                    <a:lnTo>
                      <a:pt x="144" y="73"/>
                    </a:lnTo>
                    <a:lnTo>
                      <a:pt x="144" y="76"/>
                    </a:lnTo>
                    <a:lnTo>
                      <a:pt x="141" y="76"/>
                    </a:lnTo>
                    <a:lnTo>
                      <a:pt x="144" y="76"/>
                    </a:lnTo>
                    <a:lnTo>
                      <a:pt x="144" y="78"/>
                    </a:lnTo>
                    <a:lnTo>
                      <a:pt x="141" y="78"/>
                    </a:lnTo>
                    <a:lnTo>
                      <a:pt x="141" y="81"/>
                    </a:lnTo>
                    <a:lnTo>
                      <a:pt x="144" y="81"/>
                    </a:lnTo>
                    <a:lnTo>
                      <a:pt x="141" y="81"/>
                    </a:lnTo>
                    <a:lnTo>
                      <a:pt x="141" y="83"/>
                    </a:lnTo>
                    <a:lnTo>
                      <a:pt x="141" y="86"/>
                    </a:lnTo>
                    <a:lnTo>
                      <a:pt x="160" y="86"/>
                    </a:lnTo>
                    <a:lnTo>
                      <a:pt x="162" y="83"/>
                    </a:lnTo>
                    <a:lnTo>
                      <a:pt x="162" y="86"/>
                    </a:lnTo>
                    <a:lnTo>
                      <a:pt x="162" y="89"/>
                    </a:lnTo>
                    <a:lnTo>
                      <a:pt x="160" y="89"/>
                    </a:lnTo>
                    <a:lnTo>
                      <a:pt x="160" y="86"/>
                    </a:lnTo>
                    <a:lnTo>
                      <a:pt x="141" y="89"/>
                    </a:lnTo>
                    <a:lnTo>
                      <a:pt x="139" y="89"/>
                    </a:lnTo>
                    <a:lnTo>
                      <a:pt x="139" y="91"/>
                    </a:lnTo>
                    <a:lnTo>
                      <a:pt x="136" y="94"/>
                    </a:lnTo>
                    <a:lnTo>
                      <a:pt x="136" y="96"/>
                    </a:lnTo>
                    <a:lnTo>
                      <a:pt x="136" y="94"/>
                    </a:lnTo>
                    <a:lnTo>
                      <a:pt x="136" y="96"/>
                    </a:lnTo>
                    <a:lnTo>
                      <a:pt x="136" y="99"/>
                    </a:lnTo>
                    <a:lnTo>
                      <a:pt x="136" y="96"/>
                    </a:lnTo>
                    <a:lnTo>
                      <a:pt x="136" y="99"/>
                    </a:lnTo>
                    <a:lnTo>
                      <a:pt x="133" y="99"/>
                    </a:lnTo>
                    <a:lnTo>
                      <a:pt x="133" y="102"/>
                    </a:lnTo>
                    <a:lnTo>
                      <a:pt x="136" y="102"/>
                    </a:lnTo>
                    <a:lnTo>
                      <a:pt x="136" y="104"/>
                    </a:lnTo>
                    <a:lnTo>
                      <a:pt x="133" y="104"/>
                    </a:lnTo>
                    <a:lnTo>
                      <a:pt x="136" y="104"/>
                    </a:lnTo>
                    <a:lnTo>
                      <a:pt x="133" y="104"/>
                    </a:lnTo>
                    <a:lnTo>
                      <a:pt x="133" y="107"/>
                    </a:lnTo>
                    <a:lnTo>
                      <a:pt x="131" y="107"/>
                    </a:lnTo>
                    <a:lnTo>
                      <a:pt x="131" y="110"/>
                    </a:lnTo>
                    <a:lnTo>
                      <a:pt x="128" y="110"/>
                    </a:lnTo>
                    <a:lnTo>
                      <a:pt x="128" y="107"/>
                    </a:lnTo>
                    <a:lnTo>
                      <a:pt x="126" y="107"/>
                    </a:lnTo>
                    <a:lnTo>
                      <a:pt x="123" y="107"/>
                    </a:lnTo>
                    <a:lnTo>
                      <a:pt x="123" y="104"/>
                    </a:lnTo>
                    <a:lnTo>
                      <a:pt x="123" y="107"/>
                    </a:lnTo>
                    <a:lnTo>
                      <a:pt x="120" y="107"/>
                    </a:lnTo>
                    <a:lnTo>
                      <a:pt x="120" y="104"/>
                    </a:lnTo>
                    <a:lnTo>
                      <a:pt x="123" y="104"/>
                    </a:lnTo>
                    <a:lnTo>
                      <a:pt x="120" y="104"/>
                    </a:lnTo>
                    <a:lnTo>
                      <a:pt x="120" y="102"/>
                    </a:lnTo>
                    <a:lnTo>
                      <a:pt x="118" y="102"/>
                    </a:lnTo>
                    <a:lnTo>
                      <a:pt x="118" y="104"/>
                    </a:lnTo>
                    <a:lnTo>
                      <a:pt x="118" y="102"/>
                    </a:lnTo>
                    <a:lnTo>
                      <a:pt x="115" y="102"/>
                    </a:lnTo>
                    <a:lnTo>
                      <a:pt x="113" y="102"/>
                    </a:lnTo>
                    <a:lnTo>
                      <a:pt x="110" y="102"/>
                    </a:lnTo>
                    <a:lnTo>
                      <a:pt x="110" y="99"/>
                    </a:lnTo>
                    <a:lnTo>
                      <a:pt x="107" y="99"/>
                    </a:lnTo>
                    <a:lnTo>
                      <a:pt x="107" y="96"/>
                    </a:lnTo>
                    <a:lnTo>
                      <a:pt x="105" y="96"/>
                    </a:lnTo>
                    <a:lnTo>
                      <a:pt x="102" y="96"/>
                    </a:lnTo>
                    <a:lnTo>
                      <a:pt x="100" y="96"/>
                    </a:lnTo>
                    <a:lnTo>
                      <a:pt x="97" y="96"/>
                    </a:lnTo>
                    <a:lnTo>
                      <a:pt x="94" y="96"/>
                    </a:lnTo>
                    <a:lnTo>
                      <a:pt x="94" y="94"/>
                    </a:lnTo>
                    <a:lnTo>
                      <a:pt x="92" y="94"/>
                    </a:lnTo>
                    <a:lnTo>
                      <a:pt x="89" y="94"/>
                    </a:lnTo>
                    <a:lnTo>
                      <a:pt x="89" y="91"/>
                    </a:lnTo>
                    <a:lnTo>
                      <a:pt x="89" y="89"/>
                    </a:lnTo>
                    <a:lnTo>
                      <a:pt x="87" y="89"/>
                    </a:lnTo>
                    <a:lnTo>
                      <a:pt x="87" y="86"/>
                    </a:lnTo>
                    <a:lnTo>
                      <a:pt x="87" y="83"/>
                    </a:lnTo>
                    <a:lnTo>
                      <a:pt x="84" y="83"/>
                    </a:lnTo>
                    <a:lnTo>
                      <a:pt x="87" y="83"/>
                    </a:lnTo>
                    <a:lnTo>
                      <a:pt x="84" y="83"/>
                    </a:lnTo>
                    <a:lnTo>
                      <a:pt x="84" y="81"/>
                    </a:lnTo>
                    <a:lnTo>
                      <a:pt x="84" y="83"/>
                    </a:lnTo>
                    <a:lnTo>
                      <a:pt x="81" y="83"/>
                    </a:lnTo>
                    <a:lnTo>
                      <a:pt x="79" y="81"/>
                    </a:lnTo>
                    <a:lnTo>
                      <a:pt x="73" y="73"/>
                    </a:lnTo>
                    <a:lnTo>
                      <a:pt x="68" y="65"/>
                    </a:lnTo>
                    <a:lnTo>
                      <a:pt x="53" y="62"/>
                    </a:lnTo>
                    <a:lnTo>
                      <a:pt x="47" y="60"/>
                    </a:lnTo>
                    <a:lnTo>
                      <a:pt x="42" y="57"/>
                    </a:lnTo>
                    <a:lnTo>
                      <a:pt x="42" y="60"/>
                    </a:lnTo>
                    <a:lnTo>
                      <a:pt x="37" y="55"/>
                    </a:lnTo>
                    <a:lnTo>
                      <a:pt x="37" y="52"/>
                    </a:lnTo>
                    <a:lnTo>
                      <a:pt x="34" y="52"/>
                    </a:lnTo>
                    <a:lnTo>
                      <a:pt x="34" y="49"/>
                    </a:lnTo>
                    <a:lnTo>
                      <a:pt x="34" y="47"/>
                    </a:lnTo>
                    <a:lnTo>
                      <a:pt x="32" y="42"/>
                    </a:lnTo>
                    <a:lnTo>
                      <a:pt x="29" y="39"/>
                    </a:lnTo>
                    <a:lnTo>
                      <a:pt x="29" y="36"/>
                    </a:lnTo>
                    <a:lnTo>
                      <a:pt x="26" y="36"/>
                    </a:lnTo>
                    <a:lnTo>
                      <a:pt x="29" y="36"/>
                    </a:lnTo>
                    <a:lnTo>
                      <a:pt x="24" y="31"/>
                    </a:lnTo>
                    <a:lnTo>
                      <a:pt x="19" y="29"/>
                    </a:lnTo>
                    <a:lnTo>
                      <a:pt x="11" y="23"/>
                    </a:lnTo>
                    <a:lnTo>
                      <a:pt x="11" y="21"/>
                    </a:lnTo>
                    <a:lnTo>
                      <a:pt x="8" y="21"/>
                    </a:lnTo>
                    <a:lnTo>
                      <a:pt x="6" y="21"/>
                    </a:lnTo>
                    <a:lnTo>
                      <a:pt x="3" y="21"/>
                    </a:lnTo>
                    <a:lnTo>
                      <a:pt x="0" y="21"/>
                    </a:lnTo>
                    <a:lnTo>
                      <a:pt x="0" y="18"/>
                    </a:lnTo>
                    <a:lnTo>
                      <a:pt x="3" y="18"/>
                    </a:lnTo>
                    <a:lnTo>
                      <a:pt x="8" y="10"/>
                    </a:lnTo>
                    <a:lnTo>
                      <a:pt x="11" y="10"/>
                    </a:lnTo>
                    <a:lnTo>
                      <a:pt x="11" y="8"/>
                    </a:lnTo>
                    <a:lnTo>
                      <a:pt x="19" y="8"/>
                    </a:lnTo>
                    <a:lnTo>
                      <a:pt x="29" y="8"/>
                    </a:lnTo>
                    <a:lnTo>
                      <a:pt x="37" y="2"/>
                    </a:lnTo>
                    <a:lnTo>
                      <a:pt x="40" y="2"/>
                    </a:lnTo>
                    <a:lnTo>
                      <a:pt x="42" y="2"/>
                    </a:lnTo>
                    <a:lnTo>
                      <a:pt x="45" y="2"/>
                    </a:lnTo>
                    <a:lnTo>
                      <a:pt x="47" y="2"/>
                    </a:lnTo>
                    <a:lnTo>
                      <a:pt x="50" y="2"/>
                    </a:lnTo>
                    <a:lnTo>
                      <a:pt x="53" y="2"/>
                    </a:lnTo>
                    <a:lnTo>
                      <a:pt x="53" y="0"/>
                    </a:lnTo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239" name="Freeform 29"/>
              <p:cNvSpPr>
                <a:spLocks/>
              </p:cNvSpPr>
              <p:nvPr/>
            </p:nvSpPr>
            <p:spPr bwMode="auto">
              <a:xfrm>
                <a:off x="4018" y="3119"/>
                <a:ext cx="399" cy="437"/>
              </a:xfrm>
              <a:custGeom>
                <a:avLst/>
                <a:gdLst>
                  <a:gd name="T0" fmla="*/ 375 w 399"/>
                  <a:gd name="T1" fmla="*/ 332 h 437"/>
                  <a:gd name="T2" fmla="*/ 388 w 399"/>
                  <a:gd name="T3" fmla="*/ 348 h 437"/>
                  <a:gd name="T4" fmla="*/ 391 w 399"/>
                  <a:gd name="T5" fmla="*/ 361 h 437"/>
                  <a:gd name="T6" fmla="*/ 365 w 399"/>
                  <a:gd name="T7" fmla="*/ 366 h 437"/>
                  <a:gd name="T8" fmla="*/ 347 w 399"/>
                  <a:gd name="T9" fmla="*/ 358 h 437"/>
                  <a:gd name="T10" fmla="*/ 341 w 399"/>
                  <a:gd name="T11" fmla="*/ 366 h 437"/>
                  <a:gd name="T12" fmla="*/ 331 w 399"/>
                  <a:gd name="T13" fmla="*/ 361 h 437"/>
                  <a:gd name="T14" fmla="*/ 321 w 399"/>
                  <a:gd name="T15" fmla="*/ 356 h 437"/>
                  <a:gd name="T16" fmla="*/ 297 w 399"/>
                  <a:gd name="T17" fmla="*/ 363 h 437"/>
                  <a:gd name="T18" fmla="*/ 271 w 399"/>
                  <a:gd name="T19" fmla="*/ 366 h 437"/>
                  <a:gd name="T20" fmla="*/ 245 w 399"/>
                  <a:gd name="T21" fmla="*/ 356 h 437"/>
                  <a:gd name="T22" fmla="*/ 232 w 399"/>
                  <a:gd name="T23" fmla="*/ 340 h 437"/>
                  <a:gd name="T24" fmla="*/ 237 w 399"/>
                  <a:gd name="T25" fmla="*/ 327 h 437"/>
                  <a:gd name="T26" fmla="*/ 242 w 399"/>
                  <a:gd name="T27" fmla="*/ 301 h 437"/>
                  <a:gd name="T28" fmla="*/ 234 w 399"/>
                  <a:gd name="T29" fmla="*/ 269 h 437"/>
                  <a:gd name="T30" fmla="*/ 214 w 399"/>
                  <a:gd name="T31" fmla="*/ 259 h 437"/>
                  <a:gd name="T32" fmla="*/ 200 w 399"/>
                  <a:gd name="T33" fmla="*/ 248 h 437"/>
                  <a:gd name="T34" fmla="*/ 182 w 399"/>
                  <a:gd name="T35" fmla="*/ 228 h 437"/>
                  <a:gd name="T36" fmla="*/ 190 w 399"/>
                  <a:gd name="T37" fmla="*/ 191 h 437"/>
                  <a:gd name="T38" fmla="*/ 182 w 399"/>
                  <a:gd name="T39" fmla="*/ 160 h 437"/>
                  <a:gd name="T40" fmla="*/ 180 w 399"/>
                  <a:gd name="T41" fmla="*/ 134 h 437"/>
                  <a:gd name="T42" fmla="*/ 169 w 399"/>
                  <a:gd name="T43" fmla="*/ 105 h 437"/>
                  <a:gd name="T44" fmla="*/ 174 w 399"/>
                  <a:gd name="T45" fmla="*/ 87 h 437"/>
                  <a:gd name="T46" fmla="*/ 174 w 399"/>
                  <a:gd name="T47" fmla="*/ 71 h 437"/>
                  <a:gd name="T48" fmla="*/ 167 w 399"/>
                  <a:gd name="T49" fmla="*/ 53 h 437"/>
                  <a:gd name="T50" fmla="*/ 159 w 399"/>
                  <a:gd name="T51" fmla="*/ 68 h 437"/>
                  <a:gd name="T52" fmla="*/ 146 w 399"/>
                  <a:gd name="T53" fmla="*/ 53 h 437"/>
                  <a:gd name="T54" fmla="*/ 125 w 399"/>
                  <a:gd name="T55" fmla="*/ 47 h 437"/>
                  <a:gd name="T56" fmla="*/ 99 w 399"/>
                  <a:gd name="T57" fmla="*/ 47 h 437"/>
                  <a:gd name="T58" fmla="*/ 96 w 399"/>
                  <a:gd name="T59" fmla="*/ 21 h 437"/>
                  <a:gd name="T60" fmla="*/ 91 w 399"/>
                  <a:gd name="T61" fmla="*/ 3 h 437"/>
                  <a:gd name="T62" fmla="*/ 70 w 399"/>
                  <a:gd name="T63" fmla="*/ 16 h 437"/>
                  <a:gd name="T64" fmla="*/ 78 w 399"/>
                  <a:gd name="T65" fmla="*/ 34 h 437"/>
                  <a:gd name="T66" fmla="*/ 86 w 399"/>
                  <a:gd name="T67" fmla="*/ 68 h 437"/>
                  <a:gd name="T68" fmla="*/ 107 w 399"/>
                  <a:gd name="T69" fmla="*/ 76 h 437"/>
                  <a:gd name="T70" fmla="*/ 122 w 399"/>
                  <a:gd name="T71" fmla="*/ 100 h 437"/>
                  <a:gd name="T72" fmla="*/ 130 w 399"/>
                  <a:gd name="T73" fmla="*/ 128 h 437"/>
                  <a:gd name="T74" fmla="*/ 122 w 399"/>
                  <a:gd name="T75" fmla="*/ 157 h 437"/>
                  <a:gd name="T76" fmla="*/ 96 w 399"/>
                  <a:gd name="T77" fmla="*/ 149 h 437"/>
                  <a:gd name="T78" fmla="*/ 80 w 399"/>
                  <a:gd name="T79" fmla="*/ 131 h 437"/>
                  <a:gd name="T80" fmla="*/ 70 w 399"/>
                  <a:gd name="T81" fmla="*/ 141 h 437"/>
                  <a:gd name="T82" fmla="*/ 60 w 399"/>
                  <a:gd name="T83" fmla="*/ 160 h 437"/>
                  <a:gd name="T84" fmla="*/ 39 w 399"/>
                  <a:gd name="T85" fmla="*/ 165 h 437"/>
                  <a:gd name="T86" fmla="*/ 33 w 399"/>
                  <a:gd name="T87" fmla="*/ 183 h 437"/>
                  <a:gd name="T88" fmla="*/ 20 w 399"/>
                  <a:gd name="T89" fmla="*/ 199 h 437"/>
                  <a:gd name="T90" fmla="*/ 5 w 399"/>
                  <a:gd name="T91" fmla="*/ 212 h 437"/>
                  <a:gd name="T92" fmla="*/ 0 w 399"/>
                  <a:gd name="T93" fmla="*/ 241 h 437"/>
                  <a:gd name="T94" fmla="*/ 18 w 399"/>
                  <a:gd name="T95" fmla="*/ 262 h 437"/>
                  <a:gd name="T96" fmla="*/ 23 w 399"/>
                  <a:gd name="T97" fmla="*/ 269 h 437"/>
                  <a:gd name="T98" fmla="*/ 39 w 399"/>
                  <a:gd name="T99" fmla="*/ 277 h 437"/>
                  <a:gd name="T100" fmla="*/ 52 w 399"/>
                  <a:gd name="T101" fmla="*/ 277 h 437"/>
                  <a:gd name="T102" fmla="*/ 65 w 399"/>
                  <a:gd name="T103" fmla="*/ 285 h 437"/>
                  <a:gd name="T104" fmla="*/ 70 w 399"/>
                  <a:gd name="T105" fmla="*/ 298 h 437"/>
                  <a:gd name="T106" fmla="*/ 65 w 399"/>
                  <a:gd name="T107" fmla="*/ 311 h 437"/>
                  <a:gd name="T108" fmla="*/ 52 w 399"/>
                  <a:gd name="T109" fmla="*/ 335 h 437"/>
                  <a:gd name="T110" fmla="*/ 36 w 399"/>
                  <a:gd name="T111" fmla="*/ 348 h 437"/>
                  <a:gd name="T112" fmla="*/ 46 w 399"/>
                  <a:gd name="T113" fmla="*/ 366 h 437"/>
                  <a:gd name="T114" fmla="*/ 44 w 399"/>
                  <a:gd name="T115" fmla="*/ 379 h 437"/>
                  <a:gd name="T116" fmla="*/ 62 w 399"/>
                  <a:gd name="T117" fmla="*/ 405 h 437"/>
                  <a:gd name="T118" fmla="*/ 78 w 399"/>
                  <a:gd name="T119" fmla="*/ 429 h 4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99" h="437">
                    <a:moveTo>
                      <a:pt x="362" y="324"/>
                    </a:moveTo>
                    <a:lnTo>
                      <a:pt x="365" y="324"/>
                    </a:lnTo>
                    <a:lnTo>
                      <a:pt x="368" y="324"/>
                    </a:lnTo>
                    <a:lnTo>
                      <a:pt x="368" y="327"/>
                    </a:lnTo>
                    <a:lnTo>
                      <a:pt x="368" y="324"/>
                    </a:lnTo>
                    <a:lnTo>
                      <a:pt x="368" y="327"/>
                    </a:lnTo>
                    <a:lnTo>
                      <a:pt x="370" y="327"/>
                    </a:lnTo>
                    <a:lnTo>
                      <a:pt x="370" y="329"/>
                    </a:lnTo>
                    <a:lnTo>
                      <a:pt x="373" y="329"/>
                    </a:lnTo>
                    <a:lnTo>
                      <a:pt x="373" y="327"/>
                    </a:lnTo>
                    <a:lnTo>
                      <a:pt x="373" y="329"/>
                    </a:lnTo>
                    <a:lnTo>
                      <a:pt x="373" y="327"/>
                    </a:lnTo>
                    <a:lnTo>
                      <a:pt x="375" y="327"/>
                    </a:lnTo>
                    <a:lnTo>
                      <a:pt x="375" y="329"/>
                    </a:lnTo>
                    <a:lnTo>
                      <a:pt x="378" y="329"/>
                    </a:lnTo>
                    <a:lnTo>
                      <a:pt x="378" y="332"/>
                    </a:lnTo>
                    <a:lnTo>
                      <a:pt x="375" y="332"/>
                    </a:lnTo>
                    <a:lnTo>
                      <a:pt x="375" y="335"/>
                    </a:lnTo>
                    <a:lnTo>
                      <a:pt x="375" y="337"/>
                    </a:lnTo>
                    <a:lnTo>
                      <a:pt x="375" y="340"/>
                    </a:lnTo>
                    <a:lnTo>
                      <a:pt x="373" y="340"/>
                    </a:lnTo>
                    <a:lnTo>
                      <a:pt x="373" y="343"/>
                    </a:lnTo>
                    <a:lnTo>
                      <a:pt x="375" y="343"/>
                    </a:lnTo>
                    <a:lnTo>
                      <a:pt x="375" y="340"/>
                    </a:lnTo>
                    <a:lnTo>
                      <a:pt x="375" y="343"/>
                    </a:lnTo>
                    <a:lnTo>
                      <a:pt x="378" y="343"/>
                    </a:lnTo>
                    <a:lnTo>
                      <a:pt x="378" y="345"/>
                    </a:lnTo>
                    <a:lnTo>
                      <a:pt x="378" y="343"/>
                    </a:lnTo>
                    <a:lnTo>
                      <a:pt x="381" y="343"/>
                    </a:lnTo>
                    <a:lnTo>
                      <a:pt x="383" y="343"/>
                    </a:lnTo>
                    <a:lnTo>
                      <a:pt x="386" y="343"/>
                    </a:lnTo>
                    <a:lnTo>
                      <a:pt x="388" y="343"/>
                    </a:lnTo>
                    <a:lnTo>
                      <a:pt x="388" y="345"/>
                    </a:lnTo>
                    <a:lnTo>
                      <a:pt x="388" y="348"/>
                    </a:lnTo>
                    <a:lnTo>
                      <a:pt x="391" y="348"/>
                    </a:lnTo>
                    <a:lnTo>
                      <a:pt x="394" y="348"/>
                    </a:lnTo>
                    <a:lnTo>
                      <a:pt x="394" y="350"/>
                    </a:lnTo>
                    <a:lnTo>
                      <a:pt x="396" y="350"/>
                    </a:lnTo>
                    <a:lnTo>
                      <a:pt x="396" y="353"/>
                    </a:lnTo>
                    <a:lnTo>
                      <a:pt x="399" y="356"/>
                    </a:lnTo>
                    <a:lnTo>
                      <a:pt x="399" y="358"/>
                    </a:lnTo>
                    <a:lnTo>
                      <a:pt x="396" y="358"/>
                    </a:lnTo>
                    <a:lnTo>
                      <a:pt x="396" y="356"/>
                    </a:lnTo>
                    <a:lnTo>
                      <a:pt x="396" y="358"/>
                    </a:lnTo>
                    <a:lnTo>
                      <a:pt x="396" y="361"/>
                    </a:lnTo>
                    <a:lnTo>
                      <a:pt x="394" y="361"/>
                    </a:lnTo>
                    <a:lnTo>
                      <a:pt x="394" y="363"/>
                    </a:lnTo>
                    <a:lnTo>
                      <a:pt x="394" y="366"/>
                    </a:lnTo>
                    <a:lnTo>
                      <a:pt x="391" y="366"/>
                    </a:lnTo>
                    <a:lnTo>
                      <a:pt x="391" y="363"/>
                    </a:lnTo>
                    <a:lnTo>
                      <a:pt x="391" y="361"/>
                    </a:lnTo>
                    <a:lnTo>
                      <a:pt x="391" y="358"/>
                    </a:lnTo>
                    <a:lnTo>
                      <a:pt x="391" y="361"/>
                    </a:lnTo>
                    <a:lnTo>
                      <a:pt x="388" y="358"/>
                    </a:lnTo>
                    <a:lnTo>
                      <a:pt x="388" y="356"/>
                    </a:lnTo>
                    <a:lnTo>
                      <a:pt x="386" y="356"/>
                    </a:lnTo>
                    <a:lnTo>
                      <a:pt x="383" y="356"/>
                    </a:lnTo>
                    <a:lnTo>
                      <a:pt x="383" y="358"/>
                    </a:lnTo>
                    <a:lnTo>
                      <a:pt x="381" y="358"/>
                    </a:lnTo>
                    <a:lnTo>
                      <a:pt x="378" y="358"/>
                    </a:lnTo>
                    <a:lnTo>
                      <a:pt x="375" y="358"/>
                    </a:lnTo>
                    <a:lnTo>
                      <a:pt x="375" y="361"/>
                    </a:lnTo>
                    <a:lnTo>
                      <a:pt x="373" y="361"/>
                    </a:lnTo>
                    <a:lnTo>
                      <a:pt x="373" y="363"/>
                    </a:lnTo>
                    <a:lnTo>
                      <a:pt x="370" y="363"/>
                    </a:lnTo>
                    <a:lnTo>
                      <a:pt x="368" y="363"/>
                    </a:lnTo>
                    <a:lnTo>
                      <a:pt x="365" y="363"/>
                    </a:lnTo>
                    <a:lnTo>
                      <a:pt x="365" y="366"/>
                    </a:lnTo>
                    <a:lnTo>
                      <a:pt x="365" y="363"/>
                    </a:lnTo>
                    <a:lnTo>
                      <a:pt x="362" y="363"/>
                    </a:lnTo>
                    <a:lnTo>
                      <a:pt x="360" y="363"/>
                    </a:lnTo>
                    <a:lnTo>
                      <a:pt x="362" y="363"/>
                    </a:lnTo>
                    <a:lnTo>
                      <a:pt x="360" y="361"/>
                    </a:lnTo>
                    <a:lnTo>
                      <a:pt x="360" y="358"/>
                    </a:lnTo>
                    <a:lnTo>
                      <a:pt x="360" y="356"/>
                    </a:lnTo>
                    <a:lnTo>
                      <a:pt x="357" y="356"/>
                    </a:lnTo>
                    <a:lnTo>
                      <a:pt x="357" y="353"/>
                    </a:lnTo>
                    <a:lnTo>
                      <a:pt x="354" y="353"/>
                    </a:lnTo>
                    <a:lnTo>
                      <a:pt x="352" y="353"/>
                    </a:lnTo>
                    <a:lnTo>
                      <a:pt x="349" y="353"/>
                    </a:lnTo>
                    <a:lnTo>
                      <a:pt x="349" y="356"/>
                    </a:lnTo>
                    <a:lnTo>
                      <a:pt x="352" y="356"/>
                    </a:lnTo>
                    <a:lnTo>
                      <a:pt x="349" y="356"/>
                    </a:lnTo>
                    <a:lnTo>
                      <a:pt x="349" y="358"/>
                    </a:lnTo>
                    <a:lnTo>
                      <a:pt x="347" y="358"/>
                    </a:lnTo>
                    <a:lnTo>
                      <a:pt x="347" y="361"/>
                    </a:lnTo>
                    <a:lnTo>
                      <a:pt x="347" y="363"/>
                    </a:lnTo>
                    <a:lnTo>
                      <a:pt x="347" y="361"/>
                    </a:lnTo>
                    <a:lnTo>
                      <a:pt x="349" y="361"/>
                    </a:lnTo>
                    <a:lnTo>
                      <a:pt x="349" y="363"/>
                    </a:lnTo>
                    <a:lnTo>
                      <a:pt x="349" y="366"/>
                    </a:lnTo>
                    <a:lnTo>
                      <a:pt x="349" y="369"/>
                    </a:lnTo>
                    <a:lnTo>
                      <a:pt x="349" y="371"/>
                    </a:lnTo>
                    <a:lnTo>
                      <a:pt x="349" y="374"/>
                    </a:lnTo>
                    <a:lnTo>
                      <a:pt x="347" y="374"/>
                    </a:lnTo>
                    <a:lnTo>
                      <a:pt x="344" y="374"/>
                    </a:lnTo>
                    <a:lnTo>
                      <a:pt x="344" y="371"/>
                    </a:lnTo>
                    <a:lnTo>
                      <a:pt x="341" y="371"/>
                    </a:lnTo>
                    <a:lnTo>
                      <a:pt x="341" y="369"/>
                    </a:lnTo>
                    <a:lnTo>
                      <a:pt x="344" y="369"/>
                    </a:lnTo>
                    <a:lnTo>
                      <a:pt x="341" y="369"/>
                    </a:lnTo>
                    <a:lnTo>
                      <a:pt x="341" y="366"/>
                    </a:lnTo>
                    <a:lnTo>
                      <a:pt x="339" y="366"/>
                    </a:lnTo>
                    <a:lnTo>
                      <a:pt x="339" y="369"/>
                    </a:lnTo>
                    <a:lnTo>
                      <a:pt x="336" y="369"/>
                    </a:lnTo>
                    <a:lnTo>
                      <a:pt x="336" y="371"/>
                    </a:lnTo>
                    <a:lnTo>
                      <a:pt x="336" y="369"/>
                    </a:lnTo>
                    <a:lnTo>
                      <a:pt x="336" y="371"/>
                    </a:lnTo>
                    <a:lnTo>
                      <a:pt x="336" y="369"/>
                    </a:lnTo>
                    <a:lnTo>
                      <a:pt x="334" y="369"/>
                    </a:lnTo>
                    <a:lnTo>
                      <a:pt x="336" y="369"/>
                    </a:lnTo>
                    <a:lnTo>
                      <a:pt x="334" y="369"/>
                    </a:lnTo>
                    <a:lnTo>
                      <a:pt x="334" y="366"/>
                    </a:lnTo>
                    <a:lnTo>
                      <a:pt x="331" y="366"/>
                    </a:lnTo>
                    <a:lnTo>
                      <a:pt x="331" y="363"/>
                    </a:lnTo>
                    <a:lnTo>
                      <a:pt x="331" y="366"/>
                    </a:lnTo>
                    <a:lnTo>
                      <a:pt x="328" y="363"/>
                    </a:lnTo>
                    <a:lnTo>
                      <a:pt x="331" y="363"/>
                    </a:lnTo>
                    <a:lnTo>
                      <a:pt x="331" y="361"/>
                    </a:lnTo>
                    <a:lnTo>
                      <a:pt x="331" y="358"/>
                    </a:lnTo>
                    <a:lnTo>
                      <a:pt x="328" y="358"/>
                    </a:lnTo>
                    <a:lnTo>
                      <a:pt x="326" y="358"/>
                    </a:lnTo>
                    <a:lnTo>
                      <a:pt x="323" y="358"/>
                    </a:lnTo>
                    <a:lnTo>
                      <a:pt x="323" y="356"/>
                    </a:lnTo>
                    <a:lnTo>
                      <a:pt x="323" y="358"/>
                    </a:lnTo>
                    <a:lnTo>
                      <a:pt x="323" y="356"/>
                    </a:lnTo>
                    <a:lnTo>
                      <a:pt x="323" y="358"/>
                    </a:lnTo>
                    <a:lnTo>
                      <a:pt x="321" y="358"/>
                    </a:lnTo>
                    <a:lnTo>
                      <a:pt x="321" y="356"/>
                    </a:lnTo>
                    <a:lnTo>
                      <a:pt x="323" y="356"/>
                    </a:lnTo>
                    <a:lnTo>
                      <a:pt x="321" y="356"/>
                    </a:lnTo>
                    <a:lnTo>
                      <a:pt x="323" y="356"/>
                    </a:lnTo>
                    <a:lnTo>
                      <a:pt x="321" y="353"/>
                    </a:lnTo>
                    <a:lnTo>
                      <a:pt x="323" y="353"/>
                    </a:lnTo>
                    <a:lnTo>
                      <a:pt x="321" y="353"/>
                    </a:lnTo>
                    <a:lnTo>
                      <a:pt x="321" y="356"/>
                    </a:lnTo>
                    <a:lnTo>
                      <a:pt x="318" y="356"/>
                    </a:lnTo>
                    <a:lnTo>
                      <a:pt x="318" y="358"/>
                    </a:lnTo>
                    <a:lnTo>
                      <a:pt x="315" y="358"/>
                    </a:lnTo>
                    <a:lnTo>
                      <a:pt x="315" y="361"/>
                    </a:lnTo>
                    <a:lnTo>
                      <a:pt x="313" y="361"/>
                    </a:lnTo>
                    <a:lnTo>
                      <a:pt x="315" y="361"/>
                    </a:lnTo>
                    <a:lnTo>
                      <a:pt x="313" y="361"/>
                    </a:lnTo>
                    <a:lnTo>
                      <a:pt x="310" y="361"/>
                    </a:lnTo>
                    <a:lnTo>
                      <a:pt x="308" y="361"/>
                    </a:lnTo>
                    <a:lnTo>
                      <a:pt x="305" y="363"/>
                    </a:lnTo>
                    <a:lnTo>
                      <a:pt x="302" y="363"/>
                    </a:lnTo>
                    <a:lnTo>
                      <a:pt x="300" y="363"/>
                    </a:lnTo>
                    <a:lnTo>
                      <a:pt x="300" y="366"/>
                    </a:lnTo>
                    <a:lnTo>
                      <a:pt x="297" y="366"/>
                    </a:lnTo>
                    <a:lnTo>
                      <a:pt x="297" y="363"/>
                    </a:lnTo>
                    <a:lnTo>
                      <a:pt x="297" y="366"/>
                    </a:lnTo>
                    <a:lnTo>
                      <a:pt x="297" y="363"/>
                    </a:lnTo>
                    <a:lnTo>
                      <a:pt x="294" y="363"/>
                    </a:lnTo>
                    <a:lnTo>
                      <a:pt x="292" y="363"/>
                    </a:lnTo>
                    <a:lnTo>
                      <a:pt x="292" y="361"/>
                    </a:lnTo>
                    <a:lnTo>
                      <a:pt x="292" y="363"/>
                    </a:lnTo>
                    <a:lnTo>
                      <a:pt x="289" y="363"/>
                    </a:lnTo>
                    <a:lnTo>
                      <a:pt x="289" y="366"/>
                    </a:lnTo>
                    <a:lnTo>
                      <a:pt x="287" y="366"/>
                    </a:lnTo>
                    <a:lnTo>
                      <a:pt x="287" y="363"/>
                    </a:lnTo>
                    <a:lnTo>
                      <a:pt x="284" y="363"/>
                    </a:lnTo>
                    <a:lnTo>
                      <a:pt x="284" y="366"/>
                    </a:lnTo>
                    <a:lnTo>
                      <a:pt x="281" y="366"/>
                    </a:lnTo>
                    <a:lnTo>
                      <a:pt x="279" y="366"/>
                    </a:lnTo>
                    <a:lnTo>
                      <a:pt x="276" y="366"/>
                    </a:lnTo>
                    <a:lnTo>
                      <a:pt x="274" y="366"/>
                    </a:lnTo>
                    <a:lnTo>
                      <a:pt x="271" y="366"/>
                    </a:lnTo>
                    <a:lnTo>
                      <a:pt x="271" y="363"/>
                    </a:lnTo>
                    <a:lnTo>
                      <a:pt x="271" y="366"/>
                    </a:lnTo>
                    <a:lnTo>
                      <a:pt x="268" y="366"/>
                    </a:lnTo>
                    <a:lnTo>
                      <a:pt x="268" y="363"/>
                    </a:lnTo>
                    <a:lnTo>
                      <a:pt x="266" y="363"/>
                    </a:lnTo>
                    <a:lnTo>
                      <a:pt x="263" y="363"/>
                    </a:lnTo>
                    <a:lnTo>
                      <a:pt x="261" y="363"/>
                    </a:lnTo>
                    <a:lnTo>
                      <a:pt x="261" y="361"/>
                    </a:lnTo>
                    <a:lnTo>
                      <a:pt x="261" y="363"/>
                    </a:lnTo>
                    <a:lnTo>
                      <a:pt x="258" y="361"/>
                    </a:lnTo>
                    <a:lnTo>
                      <a:pt x="255" y="361"/>
                    </a:lnTo>
                    <a:lnTo>
                      <a:pt x="253" y="361"/>
                    </a:lnTo>
                    <a:lnTo>
                      <a:pt x="250" y="361"/>
                    </a:lnTo>
                    <a:lnTo>
                      <a:pt x="250" y="358"/>
                    </a:lnTo>
                    <a:lnTo>
                      <a:pt x="247" y="358"/>
                    </a:lnTo>
                    <a:lnTo>
                      <a:pt x="247" y="356"/>
                    </a:lnTo>
                    <a:lnTo>
                      <a:pt x="245" y="356"/>
                    </a:lnTo>
                    <a:lnTo>
                      <a:pt x="245" y="353"/>
                    </a:lnTo>
                    <a:lnTo>
                      <a:pt x="245" y="356"/>
                    </a:lnTo>
                    <a:lnTo>
                      <a:pt x="242" y="356"/>
                    </a:lnTo>
                    <a:lnTo>
                      <a:pt x="240" y="356"/>
                    </a:lnTo>
                    <a:lnTo>
                      <a:pt x="240" y="353"/>
                    </a:lnTo>
                    <a:lnTo>
                      <a:pt x="237" y="353"/>
                    </a:lnTo>
                    <a:lnTo>
                      <a:pt x="240" y="353"/>
                    </a:lnTo>
                    <a:lnTo>
                      <a:pt x="237" y="353"/>
                    </a:lnTo>
                    <a:lnTo>
                      <a:pt x="237" y="350"/>
                    </a:lnTo>
                    <a:lnTo>
                      <a:pt x="237" y="348"/>
                    </a:lnTo>
                    <a:lnTo>
                      <a:pt x="234" y="348"/>
                    </a:lnTo>
                    <a:lnTo>
                      <a:pt x="234" y="345"/>
                    </a:lnTo>
                    <a:lnTo>
                      <a:pt x="232" y="345"/>
                    </a:lnTo>
                    <a:lnTo>
                      <a:pt x="234" y="345"/>
                    </a:lnTo>
                    <a:lnTo>
                      <a:pt x="232" y="345"/>
                    </a:lnTo>
                    <a:lnTo>
                      <a:pt x="234" y="345"/>
                    </a:lnTo>
                    <a:lnTo>
                      <a:pt x="234" y="343"/>
                    </a:lnTo>
                    <a:lnTo>
                      <a:pt x="232" y="343"/>
                    </a:lnTo>
                    <a:lnTo>
                      <a:pt x="232" y="340"/>
                    </a:lnTo>
                    <a:lnTo>
                      <a:pt x="232" y="343"/>
                    </a:lnTo>
                    <a:lnTo>
                      <a:pt x="232" y="340"/>
                    </a:lnTo>
                    <a:lnTo>
                      <a:pt x="232" y="337"/>
                    </a:lnTo>
                    <a:lnTo>
                      <a:pt x="232" y="335"/>
                    </a:lnTo>
                    <a:lnTo>
                      <a:pt x="232" y="337"/>
                    </a:lnTo>
                    <a:lnTo>
                      <a:pt x="232" y="335"/>
                    </a:lnTo>
                    <a:lnTo>
                      <a:pt x="232" y="332"/>
                    </a:lnTo>
                    <a:lnTo>
                      <a:pt x="234" y="332"/>
                    </a:lnTo>
                    <a:lnTo>
                      <a:pt x="234" y="329"/>
                    </a:lnTo>
                    <a:lnTo>
                      <a:pt x="232" y="329"/>
                    </a:lnTo>
                    <a:lnTo>
                      <a:pt x="229" y="329"/>
                    </a:lnTo>
                    <a:lnTo>
                      <a:pt x="229" y="327"/>
                    </a:lnTo>
                    <a:lnTo>
                      <a:pt x="229" y="329"/>
                    </a:lnTo>
                    <a:lnTo>
                      <a:pt x="229" y="327"/>
                    </a:lnTo>
                    <a:lnTo>
                      <a:pt x="232" y="327"/>
                    </a:lnTo>
                    <a:lnTo>
                      <a:pt x="234" y="327"/>
                    </a:lnTo>
                    <a:lnTo>
                      <a:pt x="237" y="327"/>
                    </a:lnTo>
                    <a:lnTo>
                      <a:pt x="237" y="329"/>
                    </a:lnTo>
                    <a:lnTo>
                      <a:pt x="237" y="327"/>
                    </a:lnTo>
                    <a:lnTo>
                      <a:pt x="240" y="327"/>
                    </a:lnTo>
                    <a:lnTo>
                      <a:pt x="242" y="324"/>
                    </a:lnTo>
                    <a:lnTo>
                      <a:pt x="245" y="324"/>
                    </a:lnTo>
                    <a:lnTo>
                      <a:pt x="245" y="322"/>
                    </a:lnTo>
                    <a:lnTo>
                      <a:pt x="245" y="319"/>
                    </a:lnTo>
                    <a:lnTo>
                      <a:pt x="245" y="316"/>
                    </a:lnTo>
                    <a:lnTo>
                      <a:pt x="245" y="314"/>
                    </a:lnTo>
                    <a:lnTo>
                      <a:pt x="245" y="311"/>
                    </a:lnTo>
                    <a:lnTo>
                      <a:pt x="242" y="311"/>
                    </a:lnTo>
                    <a:lnTo>
                      <a:pt x="245" y="311"/>
                    </a:lnTo>
                    <a:lnTo>
                      <a:pt x="245" y="309"/>
                    </a:lnTo>
                    <a:lnTo>
                      <a:pt x="245" y="306"/>
                    </a:lnTo>
                    <a:lnTo>
                      <a:pt x="245" y="303"/>
                    </a:lnTo>
                    <a:lnTo>
                      <a:pt x="242" y="303"/>
                    </a:lnTo>
                    <a:lnTo>
                      <a:pt x="242" y="301"/>
                    </a:lnTo>
                    <a:lnTo>
                      <a:pt x="242" y="298"/>
                    </a:lnTo>
                    <a:lnTo>
                      <a:pt x="242" y="296"/>
                    </a:lnTo>
                    <a:lnTo>
                      <a:pt x="240" y="296"/>
                    </a:lnTo>
                    <a:lnTo>
                      <a:pt x="240" y="293"/>
                    </a:lnTo>
                    <a:lnTo>
                      <a:pt x="240" y="290"/>
                    </a:lnTo>
                    <a:lnTo>
                      <a:pt x="237" y="290"/>
                    </a:lnTo>
                    <a:lnTo>
                      <a:pt x="237" y="288"/>
                    </a:lnTo>
                    <a:lnTo>
                      <a:pt x="234" y="288"/>
                    </a:lnTo>
                    <a:lnTo>
                      <a:pt x="237" y="288"/>
                    </a:lnTo>
                    <a:lnTo>
                      <a:pt x="237" y="285"/>
                    </a:lnTo>
                    <a:lnTo>
                      <a:pt x="237" y="282"/>
                    </a:lnTo>
                    <a:lnTo>
                      <a:pt x="237" y="280"/>
                    </a:lnTo>
                    <a:lnTo>
                      <a:pt x="237" y="277"/>
                    </a:lnTo>
                    <a:lnTo>
                      <a:pt x="237" y="275"/>
                    </a:lnTo>
                    <a:lnTo>
                      <a:pt x="237" y="272"/>
                    </a:lnTo>
                    <a:lnTo>
                      <a:pt x="237" y="269"/>
                    </a:lnTo>
                    <a:lnTo>
                      <a:pt x="234" y="269"/>
                    </a:lnTo>
                    <a:lnTo>
                      <a:pt x="234" y="267"/>
                    </a:lnTo>
                    <a:lnTo>
                      <a:pt x="234" y="269"/>
                    </a:lnTo>
                    <a:lnTo>
                      <a:pt x="234" y="267"/>
                    </a:lnTo>
                    <a:lnTo>
                      <a:pt x="234" y="264"/>
                    </a:lnTo>
                    <a:lnTo>
                      <a:pt x="234" y="262"/>
                    </a:lnTo>
                    <a:lnTo>
                      <a:pt x="232" y="262"/>
                    </a:lnTo>
                    <a:lnTo>
                      <a:pt x="229" y="262"/>
                    </a:lnTo>
                    <a:lnTo>
                      <a:pt x="229" y="259"/>
                    </a:lnTo>
                    <a:lnTo>
                      <a:pt x="227" y="259"/>
                    </a:lnTo>
                    <a:lnTo>
                      <a:pt x="224" y="259"/>
                    </a:lnTo>
                    <a:lnTo>
                      <a:pt x="224" y="256"/>
                    </a:lnTo>
                    <a:lnTo>
                      <a:pt x="221" y="256"/>
                    </a:lnTo>
                    <a:lnTo>
                      <a:pt x="219" y="256"/>
                    </a:lnTo>
                    <a:lnTo>
                      <a:pt x="219" y="259"/>
                    </a:lnTo>
                    <a:lnTo>
                      <a:pt x="216" y="256"/>
                    </a:lnTo>
                    <a:lnTo>
                      <a:pt x="214" y="256"/>
                    </a:lnTo>
                    <a:lnTo>
                      <a:pt x="214" y="259"/>
                    </a:lnTo>
                    <a:lnTo>
                      <a:pt x="211" y="259"/>
                    </a:lnTo>
                    <a:lnTo>
                      <a:pt x="208" y="259"/>
                    </a:lnTo>
                    <a:lnTo>
                      <a:pt x="206" y="259"/>
                    </a:lnTo>
                    <a:lnTo>
                      <a:pt x="206" y="262"/>
                    </a:lnTo>
                    <a:lnTo>
                      <a:pt x="203" y="262"/>
                    </a:lnTo>
                    <a:lnTo>
                      <a:pt x="203" y="259"/>
                    </a:lnTo>
                    <a:lnTo>
                      <a:pt x="200" y="259"/>
                    </a:lnTo>
                    <a:lnTo>
                      <a:pt x="198" y="259"/>
                    </a:lnTo>
                    <a:lnTo>
                      <a:pt x="198" y="262"/>
                    </a:lnTo>
                    <a:lnTo>
                      <a:pt x="198" y="259"/>
                    </a:lnTo>
                    <a:lnTo>
                      <a:pt x="198" y="256"/>
                    </a:lnTo>
                    <a:lnTo>
                      <a:pt x="198" y="254"/>
                    </a:lnTo>
                    <a:lnTo>
                      <a:pt x="195" y="254"/>
                    </a:lnTo>
                    <a:lnTo>
                      <a:pt x="195" y="251"/>
                    </a:lnTo>
                    <a:lnTo>
                      <a:pt x="195" y="248"/>
                    </a:lnTo>
                    <a:lnTo>
                      <a:pt x="198" y="248"/>
                    </a:lnTo>
                    <a:lnTo>
                      <a:pt x="200" y="248"/>
                    </a:lnTo>
                    <a:lnTo>
                      <a:pt x="200" y="246"/>
                    </a:lnTo>
                    <a:lnTo>
                      <a:pt x="203" y="246"/>
                    </a:lnTo>
                    <a:lnTo>
                      <a:pt x="203" y="243"/>
                    </a:lnTo>
                    <a:lnTo>
                      <a:pt x="200" y="243"/>
                    </a:lnTo>
                    <a:lnTo>
                      <a:pt x="198" y="243"/>
                    </a:lnTo>
                    <a:lnTo>
                      <a:pt x="198" y="241"/>
                    </a:lnTo>
                    <a:lnTo>
                      <a:pt x="195" y="241"/>
                    </a:lnTo>
                    <a:lnTo>
                      <a:pt x="195" y="238"/>
                    </a:lnTo>
                    <a:lnTo>
                      <a:pt x="193" y="238"/>
                    </a:lnTo>
                    <a:lnTo>
                      <a:pt x="190" y="238"/>
                    </a:lnTo>
                    <a:lnTo>
                      <a:pt x="187" y="238"/>
                    </a:lnTo>
                    <a:lnTo>
                      <a:pt x="187" y="235"/>
                    </a:lnTo>
                    <a:lnTo>
                      <a:pt x="187" y="233"/>
                    </a:lnTo>
                    <a:lnTo>
                      <a:pt x="185" y="233"/>
                    </a:lnTo>
                    <a:lnTo>
                      <a:pt x="185" y="230"/>
                    </a:lnTo>
                    <a:lnTo>
                      <a:pt x="182" y="230"/>
                    </a:lnTo>
                    <a:lnTo>
                      <a:pt x="182" y="228"/>
                    </a:lnTo>
                    <a:lnTo>
                      <a:pt x="182" y="225"/>
                    </a:lnTo>
                    <a:lnTo>
                      <a:pt x="182" y="222"/>
                    </a:lnTo>
                    <a:lnTo>
                      <a:pt x="185" y="222"/>
                    </a:lnTo>
                    <a:lnTo>
                      <a:pt x="187" y="222"/>
                    </a:lnTo>
                    <a:lnTo>
                      <a:pt x="187" y="220"/>
                    </a:lnTo>
                    <a:lnTo>
                      <a:pt x="187" y="217"/>
                    </a:lnTo>
                    <a:lnTo>
                      <a:pt x="187" y="215"/>
                    </a:lnTo>
                    <a:lnTo>
                      <a:pt x="187" y="212"/>
                    </a:lnTo>
                    <a:lnTo>
                      <a:pt x="187" y="209"/>
                    </a:lnTo>
                    <a:lnTo>
                      <a:pt x="187" y="207"/>
                    </a:lnTo>
                    <a:lnTo>
                      <a:pt x="187" y="204"/>
                    </a:lnTo>
                    <a:lnTo>
                      <a:pt x="187" y="201"/>
                    </a:lnTo>
                    <a:lnTo>
                      <a:pt x="187" y="199"/>
                    </a:lnTo>
                    <a:lnTo>
                      <a:pt x="190" y="199"/>
                    </a:lnTo>
                    <a:lnTo>
                      <a:pt x="190" y="196"/>
                    </a:lnTo>
                    <a:lnTo>
                      <a:pt x="190" y="194"/>
                    </a:lnTo>
                    <a:lnTo>
                      <a:pt x="190" y="191"/>
                    </a:lnTo>
                    <a:lnTo>
                      <a:pt x="190" y="188"/>
                    </a:lnTo>
                    <a:lnTo>
                      <a:pt x="190" y="186"/>
                    </a:lnTo>
                    <a:lnTo>
                      <a:pt x="187" y="186"/>
                    </a:lnTo>
                    <a:lnTo>
                      <a:pt x="187" y="183"/>
                    </a:lnTo>
                    <a:lnTo>
                      <a:pt x="187" y="181"/>
                    </a:lnTo>
                    <a:lnTo>
                      <a:pt x="185" y="181"/>
                    </a:lnTo>
                    <a:lnTo>
                      <a:pt x="185" y="178"/>
                    </a:lnTo>
                    <a:lnTo>
                      <a:pt x="185" y="175"/>
                    </a:lnTo>
                    <a:lnTo>
                      <a:pt x="185" y="173"/>
                    </a:lnTo>
                    <a:lnTo>
                      <a:pt x="185" y="170"/>
                    </a:lnTo>
                    <a:lnTo>
                      <a:pt x="185" y="168"/>
                    </a:lnTo>
                    <a:lnTo>
                      <a:pt x="185" y="165"/>
                    </a:lnTo>
                    <a:lnTo>
                      <a:pt x="185" y="162"/>
                    </a:lnTo>
                    <a:lnTo>
                      <a:pt x="182" y="162"/>
                    </a:lnTo>
                    <a:lnTo>
                      <a:pt x="182" y="160"/>
                    </a:lnTo>
                    <a:lnTo>
                      <a:pt x="185" y="160"/>
                    </a:lnTo>
                    <a:lnTo>
                      <a:pt x="182" y="160"/>
                    </a:lnTo>
                    <a:lnTo>
                      <a:pt x="182" y="157"/>
                    </a:lnTo>
                    <a:lnTo>
                      <a:pt x="185" y="157"/>
                    </a:lnTo>
                    <a:lnTo>
                      <a:pt x="182" y="157"/>
                    </a:lnTo>
                    <a:lnTo>
                      <a:pt x="182" y="154"/>
                    </a:lnTo>
                    <a:lnTo>
                      <a:pt x="182" y="152"/>
                    </a:lnTo>
                    <a:lnTo>
                      <a:pt x="182" y="149"/>
                    </a:lnTo>
                    <a:lnTo>
                      <a:pt x="182" y="147"/>
                    </a:lnTo>
                    <a:lnTo>
                      <a:pt x="185" y="147"/>
                    </a:lnTo>
                    <a:lnTo>
                      <a:pt x="185" y="144"/>
                    </a:lnTo>
                    <a:lnTo>
                      <a:pt x="182" y="144"/>
                    </a:lnTo>
                    <a:lnTo>
                      <a:pt x="185" y="144"/>
                    </a:lnTo>
                    <a:lnTo>
                      <a:pt x="182" y="144"/>
                    </a:lnTo>
                    <a:lnTo>
                      <a:pt x="182" y="141"/>
                    </a:lnTo>
                    <a:lnTo>
                      <a:pt x="182" y="139"/>
                    </a:lnTo>
                    <a:lnTo>
                      <a:pt x="180" y="139"/>
                    </a:lnTo>
                    <a:lnTo>
                      <a:pt x="180" y="136"/>
                    </a:lnTo>
                    <a:lnTo>
                      <a:pt x="180" y="134"/>
                    </a:lnTo>
                    <a:lnTo>
                      <a:pt x="180" y="131"/>
                    </a:lnTo>
                    <a:lnTo>
                      <a:pt x="180" y="128"/>
                    </a:lnTo>
                    <a:lnTo>
                      <a:pt x="177" y="128"/>
                    </a:lnTo>
                    <a:lnTo>
                      <a:pt x="177" y="126"/>
                    </a:lnTo>
                    <a:lnTo>
                      <a:pt x="177" y="123"/>
                    </a:lnTo>
                    <a:lnTo>
                      <a:pt x="177" y="121"/>
                    </a:lnTo>
                    <a:lnTo>
                      <a:pt x="177" y="123"/>
                    </a:lnTo>
                    <a:lnTo>
                      <a:pt x="177" y="121"/>
                    </a:lnTo>
                    <a:lnTo>
                      <a:pt x="177" y="118"/>
                    </a:lnTo>
                    <a:lnTo>
                      <a:pt x="174" y="118"/>
                    </a:lnTo>
                    <a:lnTo>
                      <a:pt x="174" y="115"/>
                    </a:lnTo>
                    <a:lnTo>
                      <a:pt x="174" y="113"/>
                    </a:lnTo>
                    <a:lnTo>
                      <a:pt x="172" y="113"/>
                    </a:lnTo>
                    <a:lnTo>
                      <a:pt x="172" y="110"/>
                    </a:lnTo>
                    <a:lnTo>
                      <a:pt x="172" y="107"/>
                    </a:lnTo>
                    <a:lnTo>
                      <a:pt x="169" y="107"/>
                    </a:lnTo>
                    <a:lnTo>
                      <a:pt x="169" y="105"/>
                    </a:lnTo>
                    <a:lnTo>
                      <a:pt x="167" y="105"/>
                    </a:lnTo>
                    <a:lnTo>
                      <a:pt x="167" y="102"/>
                    </a:lnTo>
                    <a:lnTo>
                      <a:pt x="164" y="102"/>
                    </a:lnTo>
                    <a:lnTo>
                      <a:pt x="167" y="102"/>
                    </a:lnTo>
                    <a:lnTo>
                      <a:pt x="164" y="102"/>
                    </a:lnTo>
                    <a:lnTo>
                      <a:pt x="164" y="100"/>
                    </a:lnTo>
                    <a:lnTo>
                      <a:pt x="167" y="100"/>
                    </a:lnTo>
                    <a:lnTo>
                      <a:pt x="164" y="100"/>
                    </a:lnTo>
                    <a:lnTo>
                      <a:pt x="167" y="100"/>
                    </a:lnTo>
                    <a:lnTo>
                      <a:pt x="169" y="100"/>
                    </a:lnTo>
                    <a:lnTo>
                      <a:pt x="172" y="100"/>
                    </a:lnTo>
                    <a:lnTo>
                      <a:pt x="172" y="97"/>
                    </a:lnTo>
                    <a:lnTo>
                      <a:pt x="174" y="97"/>
                    </a:lnTo>
                    <a:lnTo>
                      <a:pt x="174" y="94"/>
                    </a:lnTo>
                    <a:lnTo>
                      <a:pt x="174" y="92"/>
                    </a:lnTo>
                    <a:lnTo>
                      <a:pt x="174" y="89"/>
                    </a:lnTo>
                    <a:lnTo>
                      <a:pt x="174" y="87"/>
                    </a:lnTo>
                    <a:lnTo>
                      <a:pt x="172" y="87"/>
                    </a:lnTo>
                    <a:lnTo>
                      <a:pt x="172" y="84"/>
                    </a:lnTo>
                    <a:lnTo>
                      <a:pt x="172" y="81"/>
                    </a:lnTo>
                    <a:lnTo>
                      <a:pt x="172" y="84"/>
                    </a:lnTo>
                    <a:lnTo>
                      <a:pt x="172" y="81"/>
                    </a:lnTo>
                    <a:lnTo>
                      <a:pt x="172" y="79"/>
                    </a:lnTo>
                    <a:lnTo>
                      <a:pt x="172" y="76"/>
                    </a:lnTo>
                    <a:lnTo>
                      <a:pt x="172" y="73"/>
                    </a:lnTo>
                    <a:lnTo>
                      <a:pt x="174" y="73"/>
                    </a:lnTo>
                    <a:lnTo>
                      <a:pt x="172" y="73"/>
                    </a:lnTo>
                    <a:lnTo>
                      <a:pt x="174" y="73"/>
                    </a:lnTo>
                    <a:lnTo>
                      <a:pt x="172" y="73"/>
                    </a:lnTo>
                    <a:lnTo>
                      <a:pt x="174" y="73"/>
                    </a:lnTo>
                    <a:lnTo>
                      <a:pt x="172" y="73"/>
                    </a:lnTo>
                    <a:lnTo>
                      <a:pt x="174" y="73"/>
                    </a:lnTo>
                    <a:lnTo>
                      <a:pt x="172" y="71"/>
                    </a:lnTo>
                    <a:lnTo>
                      <a:pt x="174" y="71"/>
                    </a:lnTo>
                    <a:lnTo>
                      <a:pt x="174" y="68"/>
                    </a:lnTo>
                    <a:lnTo>
                      <a:pt x="177" y="68"/>
                    </a:lnTo>
                    <a:lnTo>
                      <a:pt x="174" y="68"/>
                    </a:lnTo>
                    <a:lnTo>
                      <a:pt x="174" y="66"/>
                    </a:lnTo>
                    <a:lnTo>
                      <a:pt x="174" y="63"/>
                    </a:lnTo>
                    <a:lnTo>
                      <a:pt x="174" y="60"/>
                    </a:lnTo>
                    <a:lnTo>
                      <a:pt x="177" y="60"/>
                    </a:lnTo>
                    <a:lnTo>
                      <a:pt x="174" y="60"/>
                    </a:lnTo>
                    <a:lnTo>
                      <a:pt x="174" y="58"/>
                    </a:lnTo>
                    <a:lnTo>
                      <a:pt x="172" y="58"/>
                    </a:lnTo>
                    <a:lnTo>
                      <a:pt x="174" y="55"/>
                    </a:lnTo>
                    <a:lnTo>
                      <a:pt x="172" y="55"/>
                    </a:lnTo>
                    <a:lnTo>
                      <a:pt x="172" y="53"/>
                    </a:lnTo>
                    <a:lnTo>
                      <a:pt x="169" y="53"/>
                    </a:lnTo>
                    <a:lnTo>
                      <a:pt x="169" y="50"/>
                    </a:lnTo>
                    <a:lnTo>
                      <a:pt x="164" y="53"/>
                    </a:lnTo>
                    <a:lnTo>
                      <a:pt x="167" y="53"/>
                    </a:lnTo>
                    <a:lnTo>
                      <a:pt x="167" y="55"/>
                    </a:lnTo>
                    <a:lnTo>
                      <a:pt x="167" y="53"/>
                    </a:lnTo>
                    <a:lnTo>
                      <a:pt x="167" y="55"/>
                    </a:lnTo>
                    <a:lnTo>
                      <a:pt x="167" y="58"/>
                    </a:lnTo>
                    <a:lnTo>
                      <a:pt x="167" y="60"/>
                    </a:lnTo>
                    <a:lnTo>
                      <a:pt x="164" y="60"/>
                    </a:lnTo>
                    <a:lnTo>
                      <a:pt x="164" y="63"/>
                    </a:lnTo>
                    <a:lnTo>
                      <a:pt x="164" y="60"/>
                    </a:lnTo>
                    <a:lnTo>
                      <a:pt x="164" y="63"/>
                    </a:lnTo>
                    <a:lnTo>
                      <a:pt x="164" y="66"/>
                    </a:lnTo>
                    <a:lnTo>
                      <a:pt x="164" y="68"/>
                    </a:lnTo>
                    <a:lnTo>
                      <a:pt x="164" y="71"/>
                    </a:lnTo>
                    <a:lnTo>
                      <a:pt x="161" y="71"/>
                    </a:lnTo>
                    <a:lnTo>
                      <a:pt x="164" y="71"/>
                    </a:lnTo>
                    <a:lnTo>
                      <a:pt x="161" y="71"/>
                    </a:lnTo>
                    <a:lnTo>
                      <a:pt x="161" y="68"/>
                    </a:lnTo>
                    <a:lnTo>
                      <a:pt x="159" y="68"/>
                    </a:lnTo>
                    <a:lnTo>
                      <a:pt x="159" y="66"/>
                    </a:lnTo>
                    <a:lnTo>
                      <a:pt x="156" y="66"/>
                    </a:lnTo>
                    <a:lnTo>
                      <a:pt x="159" y="66"/>
                    </a:lnTo>
                    <a:lnTo>
                      <a:pt x="156" y="66"/>
                    </a:lnTo>
                    <a:lnTo>
                      <a:pt x="156" y="63"/>
                    </a:lnTo>
                    <a:lnTo>
                      <a:pt x="156" y="66"/>
                    </a:lnTo>
                    <a:lnTo>
                      <a:pt x="156" y="63"/>
                    </a:lnTo>
                    <a:lnTo>
                      <a:pt x="154" y="63"/>
                    </a:lnTo>
                    <a:lnTo>
                      <a:pt x="154" y="60"/>
                    </a:lnTo>
                    <a:lnTo>
                      <a:pt x="154" y="58"/>
                    </a:lnTo>
                    <a:lnTo>
                      <a:pt x="154" y="60"/>
                    </a:lnTo>
                    <a:lnTo>
                      <a:pt x="151" y="60"/>
                    </a:lnTo>
                    <a:lnTo>
                      <a:pt x="151" y="58"/>
                    </a:lnTo>
                    <a:lnTo>
                      <a:pt x="148" y="58"/>
                    </a:lnTo>
                    <a:lnTo>
                      <a:pt x="148" y="55"/>
                    </a:lnTo>
                    <a:lnTo>
                      <a:pt x="146" y="55"/>
                    </a:lnTo>
                    <a:lnTo>
                      <a:pt x="146" y="53"/>
                    </a:lnTo>
                    <a:lnTo>
                      <a:pt x="143" y="53"/>
                    </a:lnTo>
                    <a:lnTo>
                      <a:pt x="146" y="53"/>
                    </a:lnTo>
                    <a:lnTo>
                      <a:pt x="143" y="53"/>
                    </a:lnTo>
                    <a:lnTo>
                      <a:pt x="143" y="50"/>
                    </a:lnTo>
                    <a:lnTo>
                      <a:pt x="140" y="50"/>
                    </a:lnTo>
                    <a:lnTo>
                      <a:pt x="138" y="50"/>
                    </a:lnTo>
                    <a:lnTo>
                      <a:pt x="138" y="53"/>
                    </a:lnTo>
                    <a:lnTo>
                      <a:pt x="138" y="50"/>
                    </a:lnTo>
                    <a:lnTo>
                      <a:pt x="135" y="50"/>
                    </a:lnTo>
                    <a:lnTo>
                      <a:pt x="133" y="50"/>
                    </a:lnTo>
                    <a:lnTo>
                      <a:pt x="133" y="47"/>
                    </a:lnTo>
                    <a:lnTo>
                      <a:pt x="130" y="47"/>
                    </a:lnTo>
                    <a:lnTo>
                      <a:pt x="127" y="47"/>
                    </a:lnTo>
                    <a:lnTo>
                      <a:pt x="127" y="50"/>
                    </a:lnTo>
                    <a:lnTo>
                      <a:pt x="127" y="47"/>
                    </a:lnTo>
                    <a:lnTo>
                      <a:pt x="125" y="50"/>
                    </a:lnTo>
                    <a:lnTo>
                      <a:pt x="125" y="47"/>
                    </a:lnTo>
                    <a:lnTo>
                      <a:pt x="122" y="47"/>
                    </a:lnTo>
                    <a:lnTo>
                      <a:pt x="120" y="45"/>
                    </a:lnTo>
                    <a:lnTo>
                      <a:pt x="117" y="45"/>
                    </a:lnTo>
                    <a:lnTo>
                      <a:pt x="114" y="45"/>
                    </a:lnTo>
                    <a:lnTo>
                      <a:pt x="112" y="45"/>
                    </a:lnTo>
                    <a:lnTo>
                      <a:pt x="112" y="47"/>
                    </a:lnTo>
                    <a:lnTo>
                      <a:pt x="109" y="47"/>
                    </a:lnTo>
                    <a:lnTo>
                      <a:pt x="109" y="50"/>
                    </a:lnTo>
                    <a:lnTo>
                      <a:pt x="107" y="50"/>
                    </a:lnTo>
                    <a:lnTo>
                      <a:pt x="107" y="53"/>
                    </a:lnTo>
                    <a:lnTo>
                      <a:pt x="104" y="53"/>
                    </a:lnTo>
                    <a:lnTo>
                      <a:pt x="101" y="53"/>
                    </a:lnTo>
                    <a:lnTo>
                      <a:pt x="99" y="53"/>
                    </a:lnTo>
                    <a:lnTo>
                      <a:pt x="101" y="53"/>
                    </a:lnTo>
                    <a:lnTo>
                      <a:pt x="99" y="53"/>
                    </a:lnTo>
                    <a:lnTo>
                      <a:pt x="99" y="50"/>
                    </a:lnTo>
                    <a:lnTo>
                      <a:pt x="99" y="47"/>
                    </a:lnTo>
                    <a:lnTo>
                      <a:pt x="96" y="47"/>
                    </a:lnTo>
                    <a:lnTo>
                      <a:pt x="99" y="47"/>
                    </a:lnTo>
                    <a:lnTo>
                      <a:pt x="96" y="47"/>
                    </a:lnTo>
                    <a:lnTo>
                      <a:pt x="99" y="47"/>
                    </a:lnTo>
                    <a:lnTo>
                      <a:pt x="96" y="47"/>
                    </a:lnTo>
                    <a:lnTo>
                      <a:pt x="96" y="45"/>
                    </a:lnTo>
                    <a:lnTo>
                      <a:pt x="96" y="42"/>
                    </a:lnTo>
                    <a:lnTo>
                      <a:pt x="96" y="40"/>
                    </a:lnTo>
                    <a:lnTo>
                      <a:pt x="96" y="37"/>
                    </a:lnTo>
                    <a:lnTo>
                      <a:pt x="99" y="37"/>
                    </a:lnTo>
                    <a:lnTo>
                      <a:pt x="99" y="34"/>
                    </a:lnTo>
                    <a:lnTo>
                      <a:pt x="99" y="32"/>
                    </a:lnTo>
                    <a:lnTo>
                      <a:pt x="99" y="29"/>
                    </a:lnTo>
                    <a:lnTo>
                      <a:pt x="99" y="26"/>
                    </a:lnTo>
                    <a:lnTo>
                      <a:pt x="96" y="26"/>
                    </a:lnTo>
                    <a:lnTo>
                      <a:pt x="96" y="24"/>
                    </a:lnTo>
                    <a:lnTo>
                      <a:pt x="96" y="21"/>
                    </a:lnTo>
                    <a:lnTo>
                      <a:pt x="93" y="21"/>
                    </a:lnTo>
                    <a:lnTo>
                      <a:pt x="93" y="19"/>
                    </a:lnTo>
                    <a:lnTo>
                      <a:pt x="93" y="16"/>
                    </a:lnTo>
                    <a:lnTo>
                      <a:pt x="93" y="13"/>
                    </a:lnTo>
                    <a:lnTo>
                      <a:pt x="93" y="11"/>
                    </a:lnTo>
                    <a:lnTo>
                      <a:pt x="91" y="11"/>
                    </a:lnTo>
                    <a:lnTo>
                      <a:pt x="88" y="11"/>
                    </a:lnTo>
                    <a:lnTo>
                      <a:pt x="88" y="13"/>
                    </a:lnTo>
                    <a:lnTo>
                      <a:pt x="88" y="11"/>
                    </a:lnTo>
                    <a:lnTo>
                      <a:pt x="88" y="8"/>
                    </a:lnTo>
                    <a:lnTo>
                      <a:pt x="88" y="6"/>
                    </a:lnTo>
                    <a:lnTo>
                      <a:pt x="91" y="6"/>
                    </a:lnTo>
                    <a:lnTo>
                      <a:pt x="91" y="3"/>
                    </a:lnTo>
                    <a:lnTo>
                      <a:pt x="93" y="3"/>
                    </a:lnTo>
                    <a:lnTo>
                      <a:pt x="93" y="6"/>
                    </a:lnTo>
                    <a:lnTo>
                      <a:pt x="93" y="3"/>
                    </a:lnTo>
                    <a:lnTo>
                      <a:pt x="91" y="3"/>
                    </a:lnTo>
                    <a:lnTo>
                      <a:pt x="88" y="3"/>
                    </a:lnTo>
                    <a:lnTo>
                      <a:pt x="86" y="3"/>
                    </a:lnTo>
                    <a:lnTo>
                      <a:pt x="83" y="3"/>
                    </a:lnTo>
                    <a:lnTo>
                      <a:pt x="83" y="0"/>
                    </a:lnTo>
                    <a:lnTo>
                      <a:pt x="80" y="3"/>
                    </a:lnTo>
                    <a:lnTo>
                      <a:pt x="78" y="3"/>
                    </a:lnTo>
                    <a:lnTo>
                      <a:pt x="78" y="6"/>
                    </a:lnTo>
                    <a:lnTo>
                      <a:pt x="75" y="6"/>
                    </a:lnTo>
                    <a:lnTo>
                      <a:pt x="75" y="8"/>
                    </a:lnTo>
                    <a:lnTo>
                      <a:pt x="73" y="8"/>
                    </a:lnTo>
                    <a:lnTo>
                      <a:pt x="75" y="8"/>
                    </a:lnTo>
                    <a:lnTo>
                      <a:pt x="78" y="8"/>
                    </a:lnTo>
                    <a:lnTo>
                      <a:pt x="78" y="11"/>
                    </a:lnTo>
                    <a:lnTo>
                      <a:pt x="75" y="11"/>
                    </a:lnTo>
                    <a:lnTo>
                      <a:pt x="75" y="13"/>
                    </a:lnTo>
                    <a:lnTo>
                      <a:pt x="73" y="13"/>
                    </a:lnTo>
                    <a:lnTo>
                      <a:pt x="70" y="16"/>
                    </a:lnTo>
                    <a:lnTo>
                      <a:pt x="67" y="16"/>
                    </a:lnTo>
                    <a:lnTo>
                      <a:pt x="67" y="19"/>
                    </a:lnTo>
                    <a:lnTo>
                      <a:pt x="65" y="19"/>
                    </a:lnTo>
                    <a:lnTo>
                      <a:pt x="65" y="21"/>
                    </a:lnTo>
                    <a:lnTo>
                      <a:pt x="67" y="21"/>
                    </a:lnTo>
                    <a:lnTo>
                      <a:pt x="67" y="19"/>
                    </a:lnTo>
                    <a:lnTo>
                      <a:pt x="70" y="19"/>
                    </a:lnTo>
                    <a:lnTo>
                      <a:pt x="73" y="19"/>
                    </a:lnTo>
                    <a:lnTo>
                      <a:pt x="75" y="19"/>
                    </a:lnTo>
                    <a:lnTo>
                      <a:pt x="78" y="19"/>
                    </a:lnTo>
                    <a:lnTo>
                      <a:pt x="78" y="21"/>
                    </a:lnTo>
                    <a:lnTo>
                      <a:pt x="78" y="24"/>
                    </a:lnTo>
                    <a:lnTo>
                      <a:pt x="75" y="26"/>
                    </a:lnTo>
                    <a:lnTo>
                      <a:pt x="75" y="29"/>
                    </a:lnTo>
                    <a:lnTo>
                      <a:pt x="75" y="32"/>
                    </a:lnTo>
                    <a:lnTo>
                      <a:pt x="75" y="34"/>
                    </a:lnTo>
                    <a:lnTo>
                      <a:pt x="78" y="34"/>
                    </a:lnTo>
                    <a:lnTo>
                      <a:pt x="78" y="37"/>
                    </a:lnTo>
                    <a:lnTo>
                      <a:pt x="80" y="37"/>
                    </a:lnTo>
                    <a:lnTo>
                      <a:pt x="80" y="40"/>
                    </a:lnTo>
                    <a:lnTo>
                      <a:pt x="78" y="37"/>
                    </a:lnTo>
                    <a:lnTo>
                      <a:pt x="78" y="40"/>
                    </a:lnTo>
                    <a:lnTo>
                      <a:pt x="78" y="42"/>
                    </a:lnTo>
                    <a:lnTo>
                      <a:pt x="78" y="45"/>
                    </a:lnTo>
                    <a:lnTo>
                      <a:pt x="80" y="45"/>
                    </a:lnTo>
                    <a:lnTo>
                      <a:pt x="80" y="47"/>
                    </a:lnTo>
                    <a:lnTo>
                      <a:pt x="80" y="50"/>
                    </a:lnTo>
                    <a:lnTo>
                      <a:pt x="83" y="50"/>
                    </a:lnTo>
                    <a:lnTo>
                      <a:pt x="83" y="53"/>
                    </a:lnTo>
                    <a:lnTo>
                      <a:pt x="83" y="55"/>
                    </a:lnTo>
                    <a:lnTo>
                      <a:pt x="83" y="58"/>
                    </a:lnTo>
                    <a:lnTo>
                      <a:pt x="83" y="60"/>
                    </a:lnTo>
                    <a:lnTo>
                      <a:pt x="83" y="68"/>
                    </a:lnTo>
                    <a:lnTo>
                      <a:pt x="86" y="68"/>
                    </a:lnTo>
                    <a:lnTo>
                      <a:pt x="83" y="68"/>
                    </a:lnTo>
                    <a:lnTo>
                      <a:pt x="83" y="71"/>
                    </a:lnTo>
                    <a:lnTo>
                      <a:pt x="86" y="73"/>
                    </a:lnTo>
                    <a:lnTo>
                      <a:pt x="86" y="76"/>
                    </a:lnTo>
                    <a:lnTo>
                      <a:pt x="86" y="79"/>
                    </a:lnTo>
                    <a:lnTo>
                      <a:pt x="88" y="79"/>
                    </a:lnTo>
                    <a:lnTo>
                      <a:pt x="91" y="79"/>
                    </a:lnTo>
                    <a:lnTo>
                      <a:pt x="93" y="79"/>
                    </a:lnTo>
                    <a:lnTo>
                      <a:pt x="96" y="79"/>
                    </a:lnTo>
                    <a:lnTo>
                      <a:pt x="99" y="79"/>
                    </a:lnTo>
                    <a:lnTo>
                      <a:pt x="99" y="76"/>
                    </a:lnTo>
                    <a:lnTo>
                      <a:pt x="96" y="73"/>
                    </a:lnTo>
                    <a:lnTo>
                      <a:pt x="99" y="73"/>
                    </a:lnTo>
                    <a:lnTo>
                      <a:pt x="99" y="76"/>
                    </a:lnTo>
                    <a:lnTo>
                      <a:pt x="101" y="76"/>
                    </a:lnTo>
                    <a:lnTo>
                      <a:pt x="104" y="76"/>
                    </a:lnTo>
                    <a:lnTo>
                      <a:pt x="107" y="76"/>
                    </a:lnTo>
                    <a:lnTo>
                      <a:pt x="107" y="79"/>
                    </a:lnTo>
                    <a:lnTo>
                      <a:pt x="109" y="79"/>
                    </a:lnTo>
                    <a:lnTo>
                      <a:pt x="112" y="79"/>
                    </a:lnTo>
                    <a:lnTo>
                      <a:pt x="114" y="81"/>
                    </a:lnTo>
                    <a:lnTo>
                      <a:pt x="117" y="81"/>
                    </a:lnTo>
                    <a:lnTo>
                      <a:pt x="117" y="84"/>
                    </a:lnTo>
                    <a:lnTo>
                      <a:pt x="120" y="84"/>
                    </a:lnTo>
                    <a:lnTo>
                      <a:pt x="122" y="87"/>
                    </a:lnTo>
                    <a:lnTo>
                      <a:pt x="122" y="89"/>
                    </a:lnTo>
                    <a:lnTo>
                      <a:pt x="125" y="89"/>
                    </a:lnTo>
                    <a:lnTo>
                      <a:pt x="122" y="89"/>
                    </a:lnTo>
                    <a:lnTo>
                      <a:pt x="122" y="92"/>
                    </a:lnTo>
                    <a:lnTo>
                      <a:pt x="125" y="92"/>
                    </a:lnTo>
                    <a:lnTo>
                      <a:pt x="125" y="94"/>
                    </a:lnTo>
                    <a:lnTo>
                      <a:pt x="122" y="94"/>
                    </a:lnTo>
                    <a:lnTo>
                      <a:pt x="122" y="97"/>
                    </a:lnTo>
                    <a:lnTo>
                      <a:pt x="122" y="100"/>
                    </a:lnTo>
                    <a:lnTo>
                      <a:pt x="122" y="102"/>
                    </a:lnTo>
                    <a:lnTo>
                      <a:pt x="125" y="105"/>
                    </a:lnTo>
                    <a:lnTo>
                      <a:pt x="125" y="107"/>
                    </a:lnTo>
                    <a:lnTo>
                      <a:pt x="125" y="110"/>
                    </a:lnTo>
                    <a:lnTo>
                      <a:pt x="127" y="110"/>
                    </a:lnTo>
                    <a:lnTo>
                      <a:pt x="127" y="113"/>
                    </a:lnTo>
                    <a:lnTo>
                      <a:pt x="127" y="115"/>
                    </a:lnTo>
                    <a:lnTo>
                      <a:pt x="127" y="118"/>
                    </a:lnTo>
                    <a:lnTo>
                      <a:pt x="130" y="118"/>
                    </a:lnTo>
                    <a:lnTo>
                      <a:pt x="130" y="121"/>
                    </a:lnTo>
                    <a:lnTo>
                      <a:pt x="130" y="123"/>
                    </a:lnTo>
                    <a:lnTo>
                      <a:pt x="133" y="123"/>
                    </a:lnTo>
                    <a:lnTo>
                      <a:pt x="130" y="123"/>
                    </a:lnTo>
                    <a:lnTo>
                      <a:pt x="130" y="126"/>
                    </a:lnTo>
                    <a:lnTo>
                      <a:pt x="133" y="126"/>
                    </a:lnTo>
                    <a:lnTo>
                      <a:pt x="133" y="128"/>
                    </a:lnTo>
                    <a:lnTo>
                      <a:pt x="130" y="128"/>
                    </a:lnTo>
                    <a:lnTo>
                      <a:pt x="130" y="131"/>
                    </a:lnTo>
                    <a:lnTo>
                      <a:pt x="130" y="134"/>
                    </a:lnTo>
                    <a:lnTo>
                      <a:pt x="133" y="136"/>
                    </a:lnTo>
                    <a:lnTo>
                      <a:pt x="133" y="139"/>
                    </a:lnTo>
                    <a:lnTo>
                      <a:pt x="135" y="139"/>
                    </a:lnTo>
                    <a:lnTo>
                      <a:pt x="133" y="139"/>
                    </a:lnTo>
                    <a:lnTo>
                      <a:pt x="133" y="141"/>
                    </a:lnTo>
                    <a:lnTo>
                      <a:pt x="133" y="144"/>
                    </a:lnTo>
                    <a:lnTo>
                      <a:pt x="130" y="144"/>
                    </a:lnTo>
                    <a:lnTo>
                      <a:pt x="130" y="147"/>
                    </a:lnTo>
                    <a:lnTo>
                      <a:pt x="130" y="149"/>
                    </a:lnTo>
                    <a:lnTo>
                      <a:pt x="130" y="152"/>
                    </a:lnTo>
                    <a:lnTo>
                      <a:pt x="130" y="154"/>
                    </a:lnTo>
                    <a:lnTo>
                      <a:pt x="127" y="154"/>
                    </a:lnTo>
                    <a:lnTo>
                      <a:pt x="125" y="154"/>
                    </a:lnTo>
                    <a:lnTo>
                      <a:pt x="125" y="157"/>
                    </a:lnTo>
                    <a:lnTo>
                      <a:pt x="122" y="157"/>
                    </a:lnTo>
                    <a:lnTo>
                      <a:pt x="120" y="157"/>
                    </a:lnTo>
                    <a:lnTo>
                      <a:pt x="117" y="157"/>
                    </a:lnTo>
                    <a:lnTo>
                      <a:pt x="117" y="154"/>
                    </a:lnTo>
                    <a:lnTo>
                      <a:pt x="117" y="157"/>
                    </a:lnTo>
                    <a:lnTo>
                      <a:pt x="114" y="157"/>
                    </a:lnTo>
                    <a:lnTo>
                      <a:pt x="112" y="157"/>
                    </a:lnTo>
                    <a:lnTo>
                      <a:pt x="109" y="157"/>
                    </a:lnTo>
                    <a:lnTo>
                      <a:pt x="107" y="157"/>
                    </a:lnTo>
                    <a:lnTo>
                      <a:pt x="107" y="154"/>
                    </a:lnTo>
                    <a:lnTo>
                      <a:pt x="104" y="154"/>
                    </a:lnTo>
                    <a:lnTo>
                      <a:pt x="101" y="154"/>
                    </a:lnTo>
                    <a:lnTo>
                      <a:pt x="104" y="154"/>
                    </a:lnTo>
                    <a:lnTo>
                      <a:pt x="101" y="154"/>
                    </a:lnTo>
                    <a:lnTo>
                      <a:pt x="101" y="152"/>
                    </a:lnTo>
                    <a:lnTo>
                      <a:pt x="99" y="152"/>
                    </a:lnTo>
                    <a:lnTo>
                      <a:pt x="96" y="152"/>
                    </a:lnTo>
                    <a:lnTo>
                      <a:pt x="96" y="149"/>
                    </a:lnTo>
                    <a:lnTo>
                      <a:pt x="93" y="149"/>
                    </a:lnTo>
                    <a:lnTo>
                      <a:pt x="93" y="147"/>
                    </a:lnTo>
                    <a:lnTo>
                      <a:pt x="91" y="147"/>
                    </a:lnTo>
                    <a:lnTo>
                      <a:pt x="91" y="144"/>
                    </a:lnTo>
                    <a:lnTo>
                      <a:pt x="91" y="141"/>
                    </a:lnTo>
                    <a:lnTo>
                      <a:pt x="88" y="141"/>
                    </a:lnTo>
                    <a:lnTo>
                      <a:pt x="91" y="141"/>
                    </a:lnTo>
                    <a:lnTo>
                      <a:pt x="88" y="141"/>
                    </a:lnTo>
                    <a:lnTo>
                      <a:pt x="88" y="139"/>
                    </a:lnTo>
                    <a:lnTo>
                      <a:pt x="88" y="136"/>
                    </a:lnTo>
                    <a:lnTo>
                      <a:pt x="86" y="136"/>
                    </a:lnTo>
                    <a:lnTo>
                      <a:pt x="86" y="134"/>
                    </a:lnTo>
                    <a:lnTo>
                      <a:pt x="83" y="134"/>
                    </a:lnTo>
                    <a:lnTo>
                      <a:pt x="83" y="131"/>
                    </a:lnTo>
                    <a:lnTo>
                      <a:pt x="83" y="134"/>
                    </a:lnTo>
                    <a:lnTo>
                      <a:pt x="83" y="131"/>
                    </a:lnTo>
                    <a:lnTo>
                      <a:pt x="80" y="131"/>
                    </a:lnTo>
                    <a:lnTo>
                      <a:pt x="80" y="128"/>
                    </a:lnTo>
                    <a:lnTo>
                      <a:pt x="78" y="128"/>
                    </a:lnTo>
                    <a:lnTo>
                      <a:pt x="75" y="128"/>
                    </a:lnTo>
                    <a:lnTo>
                      <a:pt x="75" y="131"/>
                    </a:lnTo>
                    <a:lnTo>
                      <a:pt x="73" y="131"/>
                    </a:lnTo>
                    <a:lnTo>
                      <a:pt x="75" y="131"/>
                    </a:lnTo>
                    <a:lnTo>
                      <a:pt x="73" y="131"/>
                    </a:lnTo>
                    <a:lnTo>
                      <a:pt x="73" y="134"/>
                    </a:lnTo>
                    <a:lnTo>
                      <a:pt x="75" y="134"/>
                    </a:lnTo>
                    <a:lnTo>
                      <a:pt x="73" y="136"/>
                    </a:lnTo>
                    <a:lnTo>
                      <a:pt x="75" y="136"/>
                    </a:lnTo>
                    <a:lnTo>
                      <a:pt x="75" y="139"/>
                    </a:lnTo>
                    <a:lnTo>
                      <a:pt x="75" y="141"/>
                    </a:lnTo>
                    <a:lnTo>
                      <a:pt x="73" y="141"/>
                    </a:lnTo>
                    <a:lnTo>
                      <a:pt x="73" y="144"/>
                    </a:lnTo>
                    <a:lnTo>
                      <a:pt x="70" y="144"/>
                    </a:lnTo>
                    <a:lnTo>
                      <a:pt x="70" y="141"/>
                    </a:lnTo>
                    <a:lnTo>
                      <a:pt x="70" y="144"/>
                    </a:lnTo>
                    <a:lnTo>
                      <a:pt x="67" y="144"/>
                    </a:lnTo>
                    <a:lnTo>
                      <a:pt x="67" y="147"/>
                    </a:lnTo>
                    <a:lnTo>
                      <a:pt x="67" y="149"/>
                    </a:lnTo>
                    <a:lnTo>
                      <a:pt x="65" y="149"/>
                    </a:lnTo>
                    <a:lnTo>
                      <a:pt x="65" y="147"/>
                    </a:lnTo>
                    <a:lnTo>
                      <a:pt x="65" y="149"/>
                    </a:lnTo>
                    <a:lnTo>
                      <a:pt x="62" y="149"/>
                    </a:lnTo>
                    <a:lnTo>
                      <a:pt x="62" y="152"/>
                    </a:lnTo>
                    <a:lnTo>
                      <a:pt x="65" y="152"/>
                    </a:lnTo>
                    <a:lnTo>
                      <a:pt x="65" y="154"/>
                    </a:lnTo>
                    <a:lnTo>
                      <a:pt x="62" y="154"/>
                    </a:lnTo>
                    <a:lnTo>
                      <a:pt x="65" y="154"/>
                    </a:lnTo>
                    <a:lnTo>
                      <a:pt x="62" y="154"/>
                    </a:lnTo>
                    <a:lnTo>
                      <a:pt x="62" y="157"/>
                    </a:lnTo>
                    <a:lnTo>
                      <a:pt x="62" y="160"/>
                    </a:lnTo>
                    <a:lnTo>
                      <a:pt x="60" y="160"/>
                    </a:lnTo>
                    <a:lnTo>
                      <a:pt x="60" y="162"/>
                    </a:lnTo>
                    <a:lnTo>
                      <a:pt x="57" y="162"/>
                    </a:lnTo>
                    <a:lnTo>
                      <a:pt x="54" y="165"/>
                    </a:lnTo>
                    <a:lnTo>
                      <a:pt x="54" y="162"/>
                    </a:lnTo>
                    <a:lnTo>
                      <a:pt x="57" y="162"/>
                    </a:lnTo>
                    <a:lnTo>
                      <a:pt x="54" y="162"/>
                    </a:lnTo>
                    <a:lnTo>
                      <a:pt x="54" y="165"/>
                    </a:lnTo>
                    <a:lnTo>
                      <a:pt x="52" y="165"/>
                    </a:lnTo>
                    <a:lnTo>
                      <a:pt x="49" y="165"/>
                    </a:lnTo>
                    <a:lnTo>
                      <a:pt x="49" y="168"/>
                    </a:lnTo>
                    <a:lnTo>
                      <a:pt x="46" y="168"/>
                    </a:lnTo>
                    <a:lnTo>
                      <a:pt x="46" y="165"/>
                    </a:lnTo>
                    <a:lnTo>
                      <a:pt x="44" y="165"/>
                    </a:lnTo>
                    <a:lnTo>
                      <a:pt x="41" y="165"/>
                    </a:lnTo>
                    <a:lnTo>
                      <a:pt x="39" y="165"/>
                    </a:lnTo>
                    <a:lnTo>
                      <a:pt x="39" y="162"/>
                    </a:lnTo>
                    <a:lnTo>
                      <a:pt x="39" y="165"/>
                    </a:lnTo>
                    <a:lnTo>
                      <a:pt x="36" y="165"/>
                    </a:lnTo>
                    <a:lnTo>
                      <a:pt x="36" y="168"/>
                    </a:lnTo>
                    <a:lnTo>
                      <a:pt x="39" y="168"/>
                    </a:lnTo>
                    <a:lnTo>
                      <a:pt x="39" y="170"/>
                    </a:lnTo>
                    <a:lnTo>
                      <a:pt x="39" y="173"/>
                    </a:lnTo>
                    <a:lnTo>
                      <a:pt x="39" y="175"/>
                    </a:lnTo>
                    <a:lnTo>
                      <a:pt x="39" y="178"/>
                    </a:lnTo>
                    <a:lnTo>
                      <a:pt x="39" y="175"/>
                    </a:lnTo>
                    <a:lnTo>
                      <a:pt x="39" y="178"/>
                    </a:lnTo>
                    <a:lnTo>
                      <a:pt x="36" y="178"/>
                    </a:lnTo>
                    <a:lnTo>
                      <a:pt x="36" y="175"/>
                    </a:lnTo>
                    <a:lnTo>
                      <a:pt x="36" y="178"/>
                    </a:lnTo>
                    <a:lnTo>
                      <a:pt x="36" y="181"/>
                    </a:lnTo>
                    <a:lnTo>
                      <a:pt x="36" y="178"/>
                    </a:lnTo>
                    <a:lnTo>
                      <a:pt x="33" y="178"/>
                    </a:lnTo>
                    <a:lnTo>
                      <a:pt x="33" y="181"/>
                    </a:lnTo>
                    <a:lnTo>
                      <a:pt x="33" y="183"/>
                    </a:lnTo>
                    <a:lnTo>
                      <a:pt x="36" y="183"/>
                    </a:lnTo>
                    <a:lnTo>
                      <a:pt x="33" y="183"/>
                    </a:lnTo>
                    <a:lnTo>
                      <a:pt x="33" y="186"/>
                    </a:lnTo>
                    <a:lnTo>
                      <a:pt x="33" y="188"/>
                    </a:lnTo>
                    <a:lnTo>
                      <a:pt x="31" y="188"/>
                    </a:lnTo>
                    <a:lnTo>
                      <a:pt x="28" y="188"/>
                    </a:lnTo>
                    <a:lnTo>
                      <a:pt x="28" y="191"/>
                    </a:lnTo>
                    <a:lnTo>
                      <a:pt x="26" y="191"/>
                    </a:lnTo>
                    <a:lnTo>
                      <a:pt x="26" y="194"/>
                    </a:lnTo>
                    <a:lnTo>
                      <a:pt x="26" y="196"/>
                    </a:lnTo>
                    <a:lnTo>
                      <a:pt x="26" y="194"/>
                    </a:lnTo>
                    <a:lnTo>
                      <a:pt x="26" y="196"/>
                    </a:lnTo>
                    <a:lnTo>
                      <a:pt x="23" y="196"/>
                    </a:lnTo>
                    <a:lnTo>
                      <a:pt x="23" y="199"/>
                    </a:lnTo>
                    <a:lnTo>
                      <a:pt x="23" y="196"/>
                    </a:lnTo>
                    <a:lnTo>
                      <a:pt x="20" y="196"/>
                    </a:lnTo>
                    <a:lnTo>
                      <a:pt x="20" y="199"/>
                    </a:lnTo>
                    <a:lnTo>
                      <a:pt x="20" y="196"/>
                    </a:lnTo>
                    <a:lnTo>
                      <a:pt x="23" y="196"/>
                    </a:lnTo>
                    <a:lnTo>
                      <a:pt x="20" y="196"/>
                    </a:lnTo>
                    <a:lnTo>
                      <a:pt x="20" y="199"/>
                    </a:lnTo>
                    <a:lnTo>
                      <a:pt x="18" y="199"/>
                    </a:lnTo>
                    <a:lnTo>
                      <a:pt x="15" y="199"/>
                    </a:lnTo>
                    <a:lnTo>
                      <a:pt x="15" y="201"/>
                    </a:lnTo>
                    <a:lnTo>
                      <a:pt x="13" y="201"/>
                    </a:lnTo>
                    <a:lnTo>
                      <a:pt x="10" y="201"/>
                    </a:lnTo>
                    <a:lnTo>
                      <a:pt x="13" y="201"/>
                    </a:lnTo>
                    <a:lnTo>
                      <a:pt x="13" y="204"/>
                    </a:lnTo>
                    <a:lnTo>
                      <a:pt x="10" y="204"/>
                    </a:lnTo>
                    <a:lnTo>
                      <a:pt x="10" y="207"/>
                    </a:lnTo>
                    <a:lnTo>
                      <a:pt x="7" y="207"/>
                    </a:lnTo>
                    <a:lnTo>
                      <a:pt x="5" y="207"/>
                    </a:lnTo>
                    <a:lnTo>
                      <a:pt x="5" y="209"/>
                    </a:lnTo>
                    <a:lnTo>
                      <a:pt x="5" y="212"/>
                    </a:lnTo>
                    <a:lnTo>
                      <a:pt x="7" y="212"/>
                    </a:lnTo>
                    <a:lnTo>
                      <a:pt x="7" y="215"/>
                    </a:lnTo>
                    <a:lnTo>
                      <a:pt x="7" y="217"/>
                    </a:lnTo>
                    <a:lnTo>
                      <a:pt x="5" y="217"/>
                    </a:lnTo>
                    <a:lnTo>
                      <a:pt x="5" y="220"/>
                    </a:lnTo>
                    <a:lnTo>
                      <a:pt x="5" y="222"/>
                    </a:lnTo>
                    <a:lnTo>
                      <a:pt x="7" y="222"/>
                    </a:lnTo>
                    <a:lnTo>
                      <a:pt x="5" y="222"/>
                    </a:lnTo>
                    <a:lnTo>
                      <a:pt x="5" y="225"/>
                    </a:lnTo>
                    <a:lnTo>
                      <a:pt x="2" y="225"/>
                    </a:lnTo>
                    <a:lnTo>
                      <a:pt x="0" y="225"/>
                    </a:lnTo>
                    <a:lnTo>
                      <a:pt x="0" y="228"/>
                    </a:lnTo>
                    <a:lnTo>
                      <a:pt x="0" y="230"/>
                    </a:lnTo>
                    <a:lnTo>
                      <a:pt x="0" y="233"/>
                    </a:lnTo>
                    <a:lnTo>
                      <a:pt x="0" y="235"/>
                    </a:lnTo>
                    <a:lnTo>
                      <a:pt x="0" y="238"/>
                    </a:lnTo>
                    <a:lnTo>
                      <a:pt x="0" y="241"/>
                    </a:lnTo>
                    <a:lnTo>
                      <a:pt x="0" y="243"/>
                    </a:lnTo>
                    <a:lnTo>
                      <a:pt x="0" y="246"/>
                    </a:lnTo>
                    <a:lnTo>
                      <a:pt x="0" y="248"/>
                    </a:lnTo>
                    <a:lnTo>
                      <a:pt x="0" y="251"/>
                    </a:lnTo>
                    <a:lnTo>
                      <a:pt x="2" y="251"/>
                    </a:lnTo>
                    <a:lnTo>
                      <a:pt x="2" y="254"/>
                    </a:lnTo>
                    <a:lnTo>
                      <a:pt x="2" y="256"/>
                    </a:lnTo>
                    <a:lnTo>
                      <a:pt x="5" y="256"/>
                    </a:lnTo>
                    <a:lnTo>
                      <a:pt x="7" y="256"/>
                    </a:lnTo>
                    <a:lnTo>
                      <a:pt x="7" y="254"/>
                    </a:lnTo>
                    <a:lnTo>
                      <a:pt x="10" y="256"/>
                    </a:lnTo>
                    <a:lnTo>
                      <a:pt x="13" y="256"/>
                    </a:lnTo>
                    <a:lnTo>
                      <a:pt x="13" y="259"/>
                    </a:lnTo>
                    <a:lnTo>
                      <a:pt x="15" y="259"/>
                    </a:lnTo>
                    <a:lnTo>
                      <a:pt x="18" y="259"/>
                    </a:lnTo>
                    <a:lnTo>
                      <a:pt x="20" y="262"/>
                    </a:lnTo>
                    <a:lnTo>
                      <a:pt x="18" y="262"/>
                    </a:lnTo>
                    <a:lnTo>
                      <a:pt x="20" y="262"/>
                    </a:lnTo>
                    <a:lnTo>
                      <a:pt x="18" y="262"/>
                    </a:lnTo>
                    <a:lnTo>
                      <a:pt x="20" y="262"/>
                    </a:lnTo>
                    <a:lnTo>
                      <a:pt x="18" y="262"/>
                    </a:lnTo>
                    <a:lnTo>
                      <a:pt x="20" y="262"/>
                    </a:lnTo>
                    <a:lnTo>
                      <a:pt x="20" y="264"/>
                    </a:lnTo>
                    <a:lnTo>
                      <a:pt x="20" y="262"/>
                    </a:lnTo>
                    <a:lnTo>
                      <a:pt x="20" y="264"/>
                    </a:lnTo>
                    <a:lnTo>
                      <a:pt x="20" y="267"/>
                    </a:lnTo>
                    <a:lnTo>
                      <a:pt x="20" y="264"/>
                    </a:lnTo>
                    <a:lnTo>
                      <a:pt x="20" y="267"/>
                    </a:lnTo>
                    <a:lnTo>
                      <a:pt x="23" y="267"/>
                    </a:lnTo>
                    <a:lnTo>
                      <a:pt x="20" y="267"/>
                    </a:lnTo>
                    <a:lnTo>
                      <a:pt x="23" y="267"/>
                    </a:lnTo>
                    <a:lnTo>
                      <a:pt x="23" y="269"/>
                    </a:lnTo>
                    <a:lnTo>
                      <a:pt x="23" y="267"/>
                    </a:lnTo>
                    <a:lnTo>
                      <a:pt x="23" y="269"/>
                    </a:lnTo>
                    <a:lnTo>
                      <a:pt x="26" y="269"/>
                    </a:lnTo>
                    <a:lnTo>
                      <a:pt x="26" y="272"/>
                    </a:lnTo>
                    <a:lnTo>
                      <a:pt x="26" y="269"/>
                    </a:lnTo>
                    <a:lnTo>
                      <a:pt x="28" y="269"/>
                    </a:lnTo>
                    <a:lnTo>
                      <a:pt x="28" y="272"/>
                    </a:lnTo>
                    <a:lnTo>
                      <a:pt x="31" y="272"/>
                    </a:lnTo>
                    <a:lnTo>
                      <a:pt x="33" y="272"/>
                    </a:lnTo>
                    <a:lnTo>
                      <a:pt x="36" y="272"/>
                    </a:lnTo>
                    <a:lnTo>
                      <a:pt x="36" y="275"/>
                    </a:lnTo>
                    <a:lnTo>
                      <a:pt x="33" y="275"/>
                    </a:lnTo>
                    <a:lnTo>
                      <a:pt x="36" y="275"/>
                    </a:lnTo>
                    <a:lnTo>
                      <a:pt x="36" y="277"/>
                    </a:lnTo>
                    <a:lnTo>
                      <a:pt x="39" y="277"/>
                    </a:lnTo>
                    <a:lnTo>
                      <a:pt x="39" y="275"/>
                    </a:lnTo>
                    <a:lnTo>
                      <a:pt x="39" y="277"/>
                    </a:lnTo>
                    <a:lnTo>
                      <a:pt x="41" y="277"/>
                    </a:lnTo>
                    <a:lnTo>
                      <a:pt x="39" y="277"/>
                    </a:lnTo>
                    <a:lnTo>
                      <a:pt x="39" y="280"/>
                    </a:lnTo>
                    <a:lnTo>
                      <a:pt x="41" y="280"/>
                    </a:lnTo>
                    <a:lnTo>
                      <a:pt x="44" y="280"/>
                    </a:lnTo>
                    <a:lnTo>
                      <a:pt x="46" y="280"/>
                    </a:lnTo>
                    <a:lnTo>
                      <a:pt x="46" y="277"/>
                    </a:lnTo>
                    <a:lnTo>
                      <a:pt x="46" y="275"/>
                    </a:lnTo>
                    <a:lnTo>
                      <a:pt x="46" y="277"/>
                    </a:lnTo>
                    <a:lnTo>
                      <a:pt x="49" y="277"/>
                    </a:lnTo>
                    <a:lnTo>
                      <a:pt x="52" y="277"/>
                    </a:lnTo>
                    <a:lnTo>
                      <a:pt x="49" y="277"/>
                    </a:lnTo>
                    <a:lnTo>
                      <a:pt x="52" y="277"/>
                    </a:lnTo>
                    <a:lnTo>
                      <a:pt x="49" y="277"/>
                    </a:lnTo>
                    <a:lnTo>
                      <a:pt x="52" y="277"/>
                    </a:lnTo>
                    <a:lnTo>
                      <a:pt x="52" y="280"/>
                    </a:lnTo>
                    <a:lnTo>
                      <a:pt x="52" y="277"/>
                    </a:lnTo>
                    <a:lnTo>
                      <a:pt x="52" y="280"/>
                    </a:lnTo>
                    <a:lnTo>
                      <a:pt x="52" y="277"/>
                    </a:lnTo>
                    <a:lnTo>
                      <a:pt x="52" y="280"/>
                    </a:lnTo>
                    <a:lnTo>
                      <a:pt x="54" y="280"/>
                    </a:lnTo>
                    <a:lnTo>
                      <a:pt x="54" y="282"/>
                    </a:lnTo>
                    <a:lnTo>
                      <a:pt x="52" y="282"/>
                    </a:lnTo>
                    <a:lnTo>
                      <a:pt x="54" y="285"/>
                    </a:lnTo>
                    <a:lnTo>
                      <a:pt x="54" y="288"/>
                    </a:lnTo>
                    <a:lnTo>
                      <a:pt x="57" y="288"/>
                    </a:lnTo>
                    <a:lnTo>
                      <a:pt x="57" y="290"/>
                    </a:lnTo>
                    <a:lnTo>
                      <a:pt x="60" y="290"/>
                    </a:lnTo>
                    <a:lnTo>
                      <a:pt x="60" y="288"/>
                    </a:lnTo>
                    <a:lnTo>
                      <a:pt x="62" y="288"/>
                    </a:lnTo>
                    <a:lnTo>
                      <a:pt x="60" y="288"/>
                    </a:lnTo>
                    <a:lnTo>
                      <a:pt x="60" y="285"/>
                    </a:lnTo>
                    <a:lnTo>
                      <a:pt x="62" y="285"/>
                    </a:lnTo>
                    <a:lnTo>
                      <a:pt x="65" y="285"/>
                    </a:lnTo>
                    <a:lnTo>
                      <a:pt x="65" y="288"/>
                    </a:lnTo>
                    <a:lnTo>
                      <a:pt x="65" y="285"/>
                    </a:lnTo>
                    <a:lnTo>
                      <a:pt x="65" y="288"/>
                    </a:lnTo>
                    <a:lnTo>
                      <a:pt x="67" y="288"/>
                    </a:lnTo>
                    <a:lnTo>
                      <a:pt x="67" y="285"/>
                    </a:lnTo>
                    <a:lnTo>
                      <a:pt x="67" y="288"/>
                    </a:lnTo>
                    <a:lnTo>
                      <a:pt x="65" y="288"/>
                    </a:lnTo>
                    <a:lnTo>
                      <a:pt x="65" y="290"/>
                    </a:lnTo>
                    <a:lnTo>
                      <a:pt x="62" y="290"/>
                    </a:lnTo>
                    <a:lnTo>
                      <a:pt x="62" y="288"/>
                    </a:lnTo>
                    <a:lnTo>
                      <a:pt x="62" y="290"/>
                    </a:lnTo>
                    <a:lnTo>
                      <a:pt x="60" y="290"/>
                    </a:lnTo>
                    <a:lnTo>
                      <a:pt x="62" y="290"/>
                    </a:lnTo>
                    <a:lnTo>
                      <a:pt x="65" y="290"/>
                    </a:lnTo>
                    <a:lnTo>
                      <a:pt x="67" y="290"/>
                    </a:lnTo>
                    <a:lnTo>
                      <a:pt x="67" y="293"/>
                    </a:lnTo>
                    <a:lnTo>
                      <a:pt x="67" y="296"/>
                    </a:lnTo>
                    <a:lnTo>
                      <a:pt x="70" y="296"/>
                    </a:lnTo>
                    <a:lnTo>
                      <a:pt x="70" y="298"/>
                    </a:lnTo>
                    <a:lnTo>
                      <a:pt x="70" y="301"/>
                    </a:lnTo>
                    <a:lnTo>
                      <a:pt x="67" y="301"/>
                    </a:lnTo>
                    <a:lnTo>
                      <a:pt x="70" y="301"/>
                    </a:lnTo>
                    <a:lnTo>
                      <a:pt x="70" y="303"/>
                    </a:lnTo>
                    <a:lnTo>
                      <a:pt x="70" y="306"/>
                    </a:lnTo>
                    <a:lnTo>
                      <a:pt x="73" y="306"/>
                    </a:lnTo>
                    <a:lnTo>
                      <a:pt x="70" y="306"/>
                    </a:lnTo>
                    <a:lnTo>
                      <a:pt x="70" y="309"/>
                    </a:lnTo>
                    <a:lnTo>
                      <a:pt x="73" y="309"/>
                    </a:lnTo>
                    <a:lnTo>
                      <a:pt x="70" y="309"/>
                    </a:lnTo>
                    <a:lnTo>
                      <a:pt x="70" y="311"/>
                    </a:lnTo>
                    <a:lnTo>
                      <a:pt x="73" y="311"/>
                    </a:lnTo>
                    <a:lnTo>
                      <a:pt x="73" y="314"/>
                    </a:lnTo>
                    <a:lnTo>
                      <a:pt x="70" y="314"/>
                    </a:lnTo>
                    <a:lnTo>
                      <a:pt x="67" y="314"/>
                    </a:lnTo>
                    <a:lnTo>
                      <a:pt x="65" y="314"/>
                    </a:lnTo>
                    <a:lnTo>
                      <a:pt x="65" y="311"/>
                    </a:lnTo>
                    <a:lnTo>
                      <a:pt x="62" y="311"/>
                    </a:lnTo>
                    <a:lnTo>
                      <a:pt x="62" y="314"/>
                    </a:lnTo>
                    <a:lnTo>
                      <a:pt x="60" y="314"/>
                    </a:lnTo>
                    <a:lnTo>
                      <a:pt x="60" y="316"/>
                    </a:lnTo>
                    <a:lnTo>
                      <a:pt x="57" y="316"/>
                    </a:lnTo>
                    <a:lnTo>
                      <a:pt x="54" y="319"/>
                    </a:lnTo>
                    <a:lnTo>
                      <a:pt x="54" y="322"/>
                    </a:lnTo>
                    <a:lnTo>
                      <a:pt x="52" y="322"/>
                    </a:lnTo>
                    <a:lnTo>
                      <a:pt x="54" y="322"/>
                    </a:lnTo>
                    <a:lnTo>
                      <a:pt x="54" y="324"/>
                    </a:lnTo>
                    <a:lnTo>
                      <a:pt x="52" y="324"/>
                    </a:lnTo>
                    <a:lnTo>
                      <a:pt x="52" y="327"/>
                    </a:lnTo>
                    <a:lnTo>
                      <a:pt x="52" y="329"/>
                    </a:lnTo>
                    <a:lnTo>
                      <a:pt x="54" y="329"/>
                    </a:lnTo>
                    <a:lnTo>
                      <a:pt x="54" y="332"/>
                    </a:lnTo>
                    <a:lnTo>
                      <a:pt x="54" y="335"/>
                    </a:lnTo>
                    <a:lnTo>
                      <a:pt x="52" y="335"/>
                    </a:lnTo>
                    <a:lnTo>
                      <a:pt x="52" y="337"/>
                    </a:lnTo>
                    <a:lnTo>
                      <a:pt x="49" y="337"/>
                    </a:lnTo>
                    <a:lnTo>
                      <a:pt x="49" y="340"/>
                    </a:lnTo>
                    <a:lnTo>
                      <a:pt x="46" y="340"/>
                    </a:lnTo>
                    <a:lnTo>
                      <a:pt x="44" y="340"/>
                    </a:lnTo>
                    <a:lnTo>
                      <a:pt x="41" y="340"/>
                    </a:lnTo>
                    <a:lnTo>
                      <a:pt x="44" y="340"/>
                    </a:lnTo>
                    <a:lnTo>
                      <a:pt x="41" y="340"/>
                    </a:lnTo>
                    <a:lnTo>
                      <a:pt x="41" y="337"/>
                    </a:lnTo>
                    <a:lnTo>
                      <a:pt x="39" y="337"/>
                    </a:lnTo>
                    <a:lnTo>
                      <a:pt x="39" y="340"/>
                    </a:lnTo>
                    <a:lnTo>
                      <a:pt x="36" y="340"/>
                    </a:lnTo>
                    <a:lnTo>
                      <a:pt x="36" y="343"/>
                    </a:lnTo>
                    <a:lnTo>
                      <a:pt x="33" y="343"/>
                    </a:lnTo>
                    <a:lnTo>
                      <a:pt x="33" y="345"/>
                    </a:lnTo>
                    <a:lnTo>
                      <a:pt x="33" y="348"/>
                    </a:lnTo>
                    <a:lnTo>
                      <a:pt x="36" y="348"/>
                    </a:lnTo>
                    <a:lnTo>
                      <a:pt x="36" y="350"/>
                    </a:lnTo>
                    <a:lnTo>
                      <a:pt x="33" y="350"/>
                    </a:lnTo>
                    <a:lnTo>
                      <a:pt x="36" y="350"/>
                    </a:lnTo>
                    <a:lnTo>
                      <a:pt x="36" y="353"/>
                    </a:lnTo>
                    <a:lnTo>
                      <a:pt x="39" y="353"/>
                    </a:lnTo>
                    <a:lnTo>
                      <a:pt x="36" y="353"/>
                    </a:lnTo>
                    <a:lnTo>
                      <a:pt x="36" y="356"/>
                    </a:lnTo>
                    <a:lnTo>
                      <a:pt x="39" y="356"/>
                    </a:lnTo>
                    <a:lnTo>
                      <a:pt x="39" y="358"/>
                    </a:lnTo>
                    <a:lnTo>
                      <a:pt x="39" y="361"/>
                    </a:lnTo>
                    <a:lnTo>
                      <a:pt x="39" y="363"/>
                    </a:lnTo>
                    <a:lnTo>
                      <a:pt x="41" y="363"/>
                    </a:lnTo>
                    <a:lnTo>
                      <a:pt x="44" y="363"/>
                    </a:lnTo>
                    <a:lnTo>
                      <a:pt x="44" y="366"/>
                    </a:lnTo>
                    <a:lnTo>
                      <a:pt x="46" y="366"/>
                    </a:lnTo>
                    <a:lnTo>
                      <a:pt x="46" y="363"/>
                    </a:lnTo>
                    <a:lnTo>
                      <a:pt x="46" y="366"/>
                    </a:lnTo>
                    <a:lnTo>
                      <a:pt x="49" y="366"/>
                    </a:lnTo>
                    <a:lnTo>
                      <a:pt x="52" y="366"/>
                    </a:lnTo>
                    <a:lnTo>
                      <a:pt x="52" y="369"/>
                    </a:lnTo>
                    <a:lnTo>
                      <a:pt x="49" y="369"/>
                    </a:lnTo>
                    <a:lnTo>
                      <a:pt x="52" y="369"/>
                    </a:lnTo>
                    <a:lnTo>
                      <a:pt x="52" y="371"/>
                    </a:lnTo>
                    <a:lnTo>
                      <a:pt x="52" y="374"/>
                    </a:lnTo>
                    <a:lnTo>
                      <a:pt x="52" y="376"/>
                    </a:lnTo>
                    <a:lnTo>
                      <a:pt x="49" y="379"/>
                    </a:lnTo>
                    <a:lnTo>
                      <a:pt x="49" y="376"/>
                    </a:lnTo>
                    <a:lnTo>
                      <a:pt x="49" y="379"/>
                    </a:lnTo>
                    <a:lnTo>
                      <a:pt x="46" y="379"/>
                    </a:lnTo>
                    <a:lnTo>
                      <a:pt x="46" y="376"/>
                    </a:lnTo>
                    <a:lnTo>
                      <a:pt x="46" y="379"/>
                    </a:lnTo>
                    <a:lnTo>
                      <a:pt x="44" y="379"/>
                    </a:lnTo>
                    <a:lnTo>
                      <a:pt x="46" y="379"/>
                    </a:lnTo>
                    <a:lnTo>
                      <a:pt x="44" y="379"/>
                    </a:lnTo>
                    <a:lnTo>
                      <a:pt x="44" y="382"/>
                    </a:lnTo>
                    <a:lnTo>
                      <a:pt x="46" y="382"/>
                    </a:lnTo>
                    <a:lnTo>
                      <a:pt x="46" y="384"/>
                    </a:lnTo>
                    <a:lnTo>
                      <a:pt x="49" y="384"/>
                    </a:lnTo>
                    <a:lnTo>
                      <a:pt x="49" y="387"/>
                    </a:lnTo>
                    <a:lnTo>
                      <a:pt x="52" y="387"/>
                    </a:lnTo>
                    <a:lnTo>
                      <a:pt x="52" y="390"/>
                    </a:lnTo>
                    <a:lnTo>
                      <a:pt x="54" y="390"/>
                    </a:lnTo>
                    <a:lnTo>
                      <a:pt x="57" y="390"/>
                    </a:lnTo>
                    <a:lnTo>
                      <a:pt x="54" y="390"/>
                    </a:lnTo>
                    <a:lnTo>
                      <a:pt x="57" y="392"/>
                    </a:lnTo>
                    <a:lnTo>
                      <a:pt x="60" y="395"/>
                    </a:lnTo>
                    <a:lnTo>
                      <a:pt x="60" y="397"/>
                    </a:lnTo>
                    <a:lnTo>
                      <a:pt x="60" y="400"/>
                    </a:lnTo>
                    <a:lnTo>
                      <a:pt x="62" y="400"/>
                    </a:lnTo>
                    <a:lnTo>
                      <a:pt x="62" y="403"/>
                    </a:lnTo>
                    <a:lnTo>
                      <a:pt x="62" y="405"/>
                    </a:lnTo>
                    <a:lnTo>
                      <a:pt x="62" y="408"/>
                    </a:lnTo>
                    <a:lnTo>
                      <a:pt x="65" y="408"/>
                    </a:lnTo>
                    <a:lnTo>
                      <a:pt x="65" y="410"/>
                    </a:lnTo>
                    <a:lnTo>
                      <a:pt x="67" y="410"/>
                    </a:lnTo>
                    <a:lnTo>
                      <a:pt x="65" y="410"/>
                    </a:lnTo>
                    <a:lnTo>
                      <a:pt x="67" y="410"/>
                    </a:lnTo>
                    <a:lnTo>
                      <a:pt x="67" y="413"/>
                    </a:lnTo>
                    <a:lnTo>
                      <a:pt x="67" y="416"/>
                    </a:lnTo>
                    <a:lnTo>
                      <a:pt x="70" y="416"/>
                    </a:lnTo>
                    <a:lnTo>
                      <a:pt x="73" y="418"/>
                    </a:lnTo>
                    <a:lnTo>
                      <a:pt x="73" y="421"/>
                    </a:lnTo>
                    <a:lnTo>
                      <a:pt x="75" y="421"/>
                    </a:lnTo>
                    <a:lnTo>
                      <a:pt x="75" y="423"/>
                    </a:lnTo>
                    <a:lnTo>
                      <a:pt x="75" y="426"/>
                    </a:lnTo>
                    <a:lnTo>
                      <a:pt x="78" y="426"/>
                    </a:lnTo>
                    <a:lnTo>
                      <a:pt x="75" y="426"/>
                    </a:lnTo>
                    <a:lnTo>
                      <a:pt x="78" y="429"/>
                    </a:lnTo>
                    <a:lnTo>
                      <a:pt x="75" y="431"/>
                    </a:lnTo>
                    <a:lnTo>
                      <a:pt x="75" y="434"/>
                    </a:lnTo>
                    <a:lnTo>
                      <a:pt x="75" y="437"/>
                    </a:lnTo>
                    <a:lnTo>
                      <a:pt x="78" y="437"/>
                    </a:lnTo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240" name="Freeform 30"/>
              <p:cNvSpPr>
                <a:spLocks/>
              </p:cNvSpPr>
              <p:nvPr/>
            </p:nvSpPr>
            <p:spPr bwMode="auto">
              <a:xfrm>
                <a:off x="3300" y="3012"/>
                <a:ext cx="801" cy="588"/>
              </a:xfrm>
              <a:custGeom>
                <a:avLst/>
                <a:gdLst>
                  <a:gd name="T0" fmla="*/ 793 w 801"/>
                  <a:gd name="T1" fmla="*/ 575 h 588"/>
                  <a:gd name="T2" fmla="*/ 770 w 801"/>
                  <a:gd name="T3" fmla="*/ 580 h 588"/>
                  <a:gd name="T4" fmla="*/ 736 w 801"/>
                  <a:gd name="T5" fmla="*/ 585 h 588"/>
                  <a:gd name="T6" fmla="*/ 720 w 801"/>
                  <a:gd name="T7" fmla="*/ 585 h 588"/>
                  <a:gd name="T8" fmla="*/ 699 w 801"/>
                  <a:gd name="T9" fmla="*/ 572 h 588"/>
                  <a:gd name="T10" fmla="*/ 694 w 801"/>
                  <a:gd name="T11" fmla="*/ 554 h 588"/>
                  <a:gd name="T12" fmla="*/ 697 w 801"/>
                  <a:gd name="T13" fmla="*/ 517 h 588"/>
                  <a:gd name="T14" fmla="*/ 699 w 801"/>
                  <a:gd name="T15" fmla="*/ 486 h 588"/>
                  <a:gd name="T16" fmla="*/ 702 w 801"/>
                  <a:gd name="T17" fmla="*/ 447 h 588"/>
                  <a:gd name="T18" fmla="*/ 720 w 801"/>
                  <a:gd name="T19" fmla="*/ 426 h 588"/>
                  <a:gd name="T20" fmla="*/ 720 w 801"/>
                  <a:gd name="T21" fmla="*/ 408 h 588"/>
                  <a:gd name="T22" fmla="*/ 712 w 801"/>
                  <a:gd name="T23" fmla="*/ 387 h 588"/>
                  <a:gd name="T24" fmla="*/ 702 w 801"/>
                  <a:gd name="T25" fmla="*/ 379 h 588"/>
                  <a:gd name="T26" fmla="*/ 681 w 801"/>
                  <a:gd name="T27" fmla="*/ 376 h 588"/>
                  <a:gd name="T28" fmla="*/ 652 w 801"/>
                  <a:gd name="T29" fmla="*/ 392 h 588"/>
                  <a:gd name="T30" fmla="*/ 642 w 801"/>
                  <a:gd name="T31" fmla="*/ 421 h 588"/>
                  <a:gd name="T32" fmla="*/ 621 w 801"/>
                  <a:gd name="T33" fmla="*/ 418 h 588"/>
                  <a:gd name="T34" fmla="*/ 603 w 801"/>
                  <a:gd name="T35" fmla="*/ 429 h 588"/>
                  <a:gd name="T36" fmla="*/ 595 w 801"/>
                  <a:gd name="T37" fmla="*/ 439 h 588"/>
                  <a:gd name="T38" fmla="*/ 571 w 801"/>
                  <a:gd name="T39" fmla="*/ 434 h 588"/>
                  <a:gd name="T40" fmla="*/ 571 w 801"/>
                  <a:gd name="T41" fmla="*/ 410 h 588"/>
                  <a:gd name="T42" fmla="*/ 590 w 801"/>
                  <a:gd name="T43" fmla="*/ 392 h 588"/>
                  <a:gd name="T44" fmla="*/ 613 w 801"/>
                  <a:gd name="T45" fmla="*/ 382 h 588"/>
                  <a:gd name="T46" fmla="*/ 605 w 801"/>
                  <a:gd name="T47" fmla="*/ 355 h 588"/>
                  <a:gd name="T48" fmla="*/ 592 w 801"/>
                  <a:gd name="T49" fmla="*/ 342 h 588"/>
                  <a:gd name="T50" fmla="*/ 569 w 801"/>
                  <a:gd name="T51" fmla="*/ 337 h 588"/>
                  <a:gd name="T52" fmla="*/ 553 w 801"/>
                  <a:gd name="T53" fmla="*/ 324 h 588"/>
                  <a:gd name="T54" fmla="*/ 563 w 801"/>
                  <a:gd name="T55" fmla="*/ 316 h 588"/>
                  <a:gd name="T56" fmla="*/ 577 w 801"/>
                  <a:gd name="T57" fmla="*/ 303 h 588"/>
                  <a:gd name="T58" fmla="*/ 566 w 801"/>
                  <a:gd name="T59" fmla="*/ 272 h 588"/>
                  <a:gd name="T60" fmla="*/ 582 w 801"/>
                  <a:gd name="T61" fmla="*/ 238 h 588"/>
                  <a:gd name="T62" fmla="*/ 574 w 801"/>
                  <a:gd name="T63" fmla="*/ 222 h 588"/>
                  <a:gd name="T64" fmla="*/ 553 w 801"/>
                  <a:gd name="T65" fmla="*/ 194 h 588"/>
                  <a:gd name="T66" fmla="*/ 535 w 801"/>
                  <a:gd name="T67" fmla="*/ 204 h 588"/>
                  <a:gd name="T68" fmla="*/ 503 w 801"/>
                  <a:gd name="T69" fmla="*/ 201 h 588"/>
                  <a:gd name="T70" fmla="*/ 485 w 801"/>
                  <a:gd name="T71" fmla="*/ 173 h 588"/>
                  <a:gd name="T72" fmla="*/ 498 w 801"/>
                  <a:gd name="T73" fmla="*/ 141 h 588"/>
                  <a:gd name="T74" fmla="*/ 475 w 801"/>
                  <a:gd name="T75" fmla="*/ 120 h 588"/>
                  <a:gd name="T76" fmla="*/ 443 w 801"/>
                  <a:gd name="T77" fmla="*/ 123 h 588"/>
                  <a:gd name="T78" fmla="*/ 417 w 801"/>
                  <a:gd name="T79" fmla="*/ 139 h 588"/>
                  <a:gd name="T80" fmla="*/ 404 w 801"/>
                  <a:gd name="T81" fmla="*/ 162 h 588"/>
                  <a:gd name="T82" fmla="*/ 394 w 801"/>
                  <a:gd name="T83" fmla="*/ 180 h 588"/>
                  <a:gd name="T84" fmla="*/ 378 w 801"/>
                  <a:gd name="T85" fmla="*/ 209 h 588"/>
                  <a:gd name="T86" fmla="*/ 376 w 801"/>
                  <a:gd name="T87" fmla="*/ 246 h 588"/>
                  <a:gd name="T88" fmla="*/ 355 w 801"/>
                  <a:gd name="T89" fmla="*/ 264 h 588"/>
                  <a:gd name="T90" fmla="*/ 336 w 801"/>
                  <a:gd name="T91" fmla="*/ 254 h 588"/>
                  <a:gd name="T92" fmla="*/ 318 w 801"/>
                  <a:gd name="T93" fmla="*/ 238 h 588"/>
                  <a:gd name="T94" fmla="*/ 321 w 801"/>
                  <a:gd name="T95" fmla="*/ 220 h 588"/>
                  <a:gd name="T96" fmla="*/ 300 w 801"/>
                  <a:gd name="T97" fmla="*/ 201 h 588"/>
                  <a:gd name="T98" fmla="*/ 292 w 801"/>
                  <a:gd name="T99" fmla="*/ 149 h 588"/>
                  <a:gd name="T100" fmla="*/ 295 w 801"/>
                  <a:gd name="T101" fmla="*/ 131 h 588"/>
                  <a:gd name="T102" fmla="*/ 263 w 801"/>
                  <a:gd name="T103" fmla="*/ 120 h 588"/>
                  <a:gd name="T104" fmla="*/ 203 w 801"/>
                  <a:gd name="T105" fmla="*/ 105 h 588"/>
                  <a:gd name="T106" fmla="*/ 148 w 801"/>
                  <a:gd name="T107" fmla="*/ 97 h 588"/>
                  <a:gd name="T108" fmla="*/ 120 w 801"/>
                  <a:gd name="T109" fmla="*/ 100 h 588"/>
                  <a:gd name="T110" fmla="*/ 75 w 801"/>
                  <a:gd name="T111" fmla="*/ 94 h 588"/>
                  <a:gd name="T112" fmla="*/ 49 w 801"/>
                  <a:gd name="T113" fmla="*/ 81 h 588"/>
                  <a:gd name="T114" fmla="*/ 34 w 801"/>
                  <a:gd name="T115" fmla="*/ 55 h 588"/>
                  <a:gd name="T116" fmla="*/ 21 w 801"/>
                  <a:gd name="T117" fmla="*/ 37 h 588"/>
                  <a:gd name="T118" fmla="*/ 8 w 801"/>
                  <a:gd name="T119" fmla="*/ 11 h 5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801" h="588">
                    <a:moveTo>
                      <a:pt x="796" y="544"/>
                    </a:moveTo>
                    <a:lnTo>
                      <a:pt x="798" y="544"/>
                    </a:lnTo>
                    <a:lnTo>
                      <a:pt x="798" y="546"/>
                    </a:lnTo>
                    <a:lnTo>
                      <a:pt x="798" y="549"/>
                    </a:lnTo>
                    <a:lnTo>
                      <a:pt x="801" y="549"/>
                    </a:lnTo>
                    <a:lnTo>
                      <a:pt x="801" y="551"/>
                    </a:lnTo>
                    <a:lnTo>
                      <a:pt x="801" y="554"/>
                    </a:lnTo>
                    <a:lnTo>
                      <a:pt x="801" y="557"/>
                    </a:lnTo>
                    <a:lnTo>
                      <a:pt x="801" y="559"/>
                    </a:lnTo>
                    <a:lnTo>
                      <a:pt x="801" y="562"/>
                    </a:lnTo>
                    <a:lnTo>
                      <a:pt x="798" y="562"/>
                    </a:lnTo>
                    <a:lnTo>
                      <a:pt x="798" y="564"/>
                    </a:lnTo>
                    <a:lnTo>
                      <a:pt x="796" y="564"/>
                    </a:lnTo>
                    <a:lnTo>
                      <a:pt x="796" y="567"/>
                    </a:lnTo>
                    <a:lnTo>
                      <a:pt x="796" y="570"/>
                    </a:lnTo>
                    <a:lnTo>
                      <a:pt x="793" y="572"/>
                    </a:lnTo>
                    <a:lnTo>
                      <a:pt x="793" y="575"/>
                    </a:lnTo>
                    <a:lnTo>
                      <a:pt x="791" y="575"/>
                    </a:lnTo>
                    <a:lnTo>
                      <a:pt x="791" y="572"/>
                    </a:lnTo>
                    <a:lnTo>
                      <a:pt x="793" y="572"/>
                    </a:lnTo>
                    <a:lnTo>
                      <a:pt x="791" y="572"/>
                    </a:lnTo>
                    <a:lnTo>
                      <a:pt x="788" y="572"/>
                    </a:lnTo>
                    <a:lnTo>
                      <a:pt x="788" y="575"/>
                    </a:lnTo>
                    <a:lnTo>
                      <a:pt x="785" y="575"/>
                    </a:lnTo>
                    <a:lnTo>
                      <a:pt x="783" y="575"/>
                    </a:lnTo>
                    <a:lnTo>
                      <a:pt x="783" y="578"/>
                    </a:lnTo>
                    <a:lnTo>
                      <a:pt x="780" y="578"/>
                    </a:lnTo>
                    <a:lnTo>
                      <a:pt x="783" y="578"/>
                    </a:lnTo>
                    <a:lnTo>
                      <a:pt x="780" y="578"/>
                    </a:lnTo>
                    <a:lnTo>
                      <a:pt x="778" y="578"/>
                    </a:lnTo>
                    <a:lnTo>
                      <a:pt x="775" y="578"/>
                    </a:lnTo>
                    <a:lnTo>
                      <a:pt x="772" y="578"/>
                    </a:lnTo>
                    <a:lnTo>
                      <a:pt x="770" y="578"/>
                    </a:lnTo>
                    <a:lnTo>
                      <a:pt x="770" y="580"/>
                    </a:lnTo>
                    <a:lnTo>
                      <a:pt x="767" y="580"/>
                    </a:lnTo>
                    <a:lnTo>
                      <a:pt x="764" y="580"/>
                    </a:lnTo>
                    <a:lnTo>
                      <a:pt x="762" y="580"/>
                    </a:lnTo>
                    <a:lnTo>
                      <a:pt x="762" y="583"/>
                    </a:lnTo>
                    <a:lnTo>
                      <a:pt x="759" y="583"/>
                    </a:lnTo>
                    <a:lnTo>
                      <a:pt x="757" y="583"/>
                    </a:lnTo>
                    <a:lnTo>
                      <a:pt x="754" y="583"/>
                    </a:lnTo>
                    <a:lnTo>
                      <a:pt x="754" y="580"/>
                    </a:lnTo>
                    <a:lnTo>
                      <a:pt x="751" y="580"/>
                    </a:lnTo>
                    <a:lnTo>
                      <a:pt x="749" y="580"/>
                    </a:lnTo>
                    <a:lnTo>
                      <a:pt x="746" y="580"/>
                    </a:lnTo>
                    <a:lnTo>
                      <a:pt x="746" y="583"/>
                    </a:lnTo>
                    <a:lnTo>
                      <a:pt x="744" y="583"/>
                    </a:lnTo>
                    <a:lnTo>
                      <a:pt x="741" y="583"/>
                    </a:lnTo>
                    <a:lnTo>
                      <a:pt x="738" y="583"/>
                    </a:lnTo>
                    <a:lnTo>
                      <a:pt x="736" y="583"/>
                    </a:lnTo>
                    <a:lnTo>
                      <a:pt x="736" y="585"/>
                    </a:lnTo>
                    <a:lnTo>
                      <a:pt x="736" y="583"/>
                    </a:lnTo>
                    <a:lnTo>
                      <a:pt x="736" y="585"/>
                    </a:lnTo>
                    <a:lnTo>
                      <a:pt x="736" y="583"/>
                    </a:lnTo>
                    <a:lnTo>
                      <a:pt x="733" y="583"/>
                    </a:lnTo>
                    <a:lnTo>
                      <a:pt x="731" y="583"/>
                    </a:lnTo>
                    <a:lnTo>
                      <a:pt x="728" y="583"/>
                    </a:lnTo>
                    <a:lnTo>
                      <a:pt x="728" y="585"/>
                    </a:lnTo>
                    <a:lnTo>
                      <a:pt x="728" y="583"/>
                    </a:lnTo>
                    <a:lnTo>
                      <a:pt x="728" y="585"/>
                    </a:lnTo>
                    <a:lnTo>
                      <a:pt x="725" y="585"/>
                    </a:lnTo>
                    <a:lnTo>
                      <a:pt x="728" y="583"/>
                    </a:lnTo>
                    <a:lnTo>
                      <a:pt x="725" y="583"/>
                    </a:lnTo>
                    <a:lnTo>
                      <a:pt x="725" y="585"/>
                    </a:lnTo>
                    <a:lnTo>
                      <a:pt x="723" y="585"/>
                    </a:lnTo>
                    <a:lnTo>
                      <a:pt x="720" y="585"/>
                    </a:lnTo>
                    <a:lnTo>
                      <a:pt x="720" y="588"/>
                    </a:lnTo>
                    <a:lnTo>
                      <a:pt x="720" y="585"/>
                    </a:lnTo>
                    <a:lnTo>
                      <a:pt x="718" y="585"/>
                    </a:lnTo>
                    <a:lnTo>
                      <a:pt x="718" y="588"/>
                    </a:lnTo>
                    <a:lnTo>
                      <a:pt x="715" y="588"/>
                    </a:lnTo>
                    <a:lnTo>
                      <a:pt x="715" y="585"/>
                    </a:lnTo>
                    <a:lnTo>
                      <a:pt x="712" y="585"/>
                    </a:lnTo>
                    <a:lnTo>
                      <a:pt x="710" y="585"/>
                    </a:lnTo>
                    <a:lnTo>
                      <a:pt x="710" y="583"/>
                    </a:lnTo>
                    <a:lnTo>
                      <a:pt x="707" y="583"/>
                    </a:lnTo>
                    <a:lnTo>
                      <a:pt x="707" y="580"/>
                    </a:lnTo>
                    <a:lnTo>
                      <a:pt x="704" y="580"/>
                    </a:lnTo>
                    <a:lnTo>
                      <a:pt x="704" y="578"/>
                    </a:lnTo>
                    <a:lnTo>
                      <a:pt x="704" y="575"/>
                    </a:lnTo>
                    <a:lnTo>
                      <a:pt x="702" y="575"/>
                    </a:lnTo>
                    <a:lnTo>
                      <a:pt x="702" y="572"/>
                    </a:lnTo>
                    <a:lnTo>
                      <a:pt x="702" y="575"/>
                    </a:lnTo>
                    <a:lnTo>
                      <a:pt x="702" y="572"/>
                    </a:lnTo>
                    <a:lnTo>
                      <a:pt x="699" y="572"/>
                    </a:lnTo>
                    <a:lnTo>
                      <a:pt x="699" y="570"/>
                    </a:lnTo>
                    <a:lnTo>
                      <a:pt x="699" y="572"/>
                    </a:lnTo>
                    <a:lnTo>
                      <a:pt x="699" y="570"/>
                    </a:lnTo>
                    <a:lnTo>
                      <a:pt x="697" y="570"/>
                    </a:lnTo>
                    <a:lnTo>
                      <a:pt x="694" y="570"/>
                    </a:lnTo>
                    <a:lnTo>
                      <a:pt x="697" y="567"/>
                    </a:lnTo>
                    <a:lnTo>
                      <a:pt x="694" y="567"/>
                    </a:lnTo>
                    <a:lnTo>
                      <a:pt x="697" y="567"/>
                    </a:lnTo>
                    <a:lnTo>
                      <a:pt x="694" y="564"/>
                    </a:lnTo>
                    <a:lnTo>
                      <a:pt x="694" y="562"/>
                    </a:lnTo>
                    <a:lnTo>
                      <a:pt x="691" y="562"/>
                    </a:lnTo>
                    <a:lnTo>
                      <a:pt x="694" y="562"/>
                    </a:lnTo>
                    <a:lnTo>
                      <a:pt x="694" y="559"/>
                    </a:lnTo>
                    <a:lnTo>
                      <a:pt x="691" y="559"/>
                    </a:lnTo>
                    <a:lnTo>
                      <a:pt x="691" y="557"/>
                    </a:lnTo>
                    <a:lnTo>
                      <a:pt x="694" y="557"/>
                    </a:lnTo>
                    <a:lnTo>
                      <a:pt x="694" y="554"/>
                    </a:lnTo>
                    <a:lnTo>
                      <a:pt x="694" y="551"/>
                    </a:lnTo>
                    <a:lnTo>
                      <a:pt x="694" y="549"/>
                    </a:lnTo>
                    <a:lnTo>
                      <a:pt x="694" y="546"/>
                    </a:lnTo>
                    <a:lnTo>
                      <a:pt x="694" y="544"/>
                    </a:lnTo>
                    <a:lnTo>
                      <a:pt x="691" y="541"/>
                    </a:lnTo>
                    <a:lnTo>
                      <a:pt x="691" y="538"/>
                    </a:lnTo>
                    <a:lnTo>
                      <a:pt x="691" y="536"/>
                    </a:lnTo>
                    <a:lnTo>
                      <a:pt x="691" y="533"/>
                    </a:lnTo>
                    <a:lnTo>
                      <a:pt x="691" y="530"/>
                    </a:lnTo>
                    <a:lnTo>
                      <a:pt x="691" y="533"/>
                    </a:lnTo>
                    <a:lnTo>
                      <a:pt x="691" y="530"/>
                    </a:lnTo>
                    <a:lnTo>
                      <a:pt x="691" y="528"/>
                    </a:lnTo>
                    <a:lnTo>
                      <a:pt x="694" y="525"/>
                    </a:lnTo>
                    <a:lnTo>
                      <a:pt x="694" y="523"/>
                    </a:lnTo>
                    <a:lnTo>
                      <a:pt x="694" y="520"/>
                    </a:lnTo>
                    <a:lnTo>
                      <a:pt x="697" y="520"/>
                    </a:lnTo>
                    <a:lnTo>
                      <a:pt x="697" y="517"/>
                    </a:lnTo>
                    <a:lnTo>
                      <a:pt x="697" y="515"/>
                    </a:lnTo>
                    <a:lnTo>
                      <a:pt x="697" y="512"/>
                    </a:lnTo>
                    <a:lnTo>
                      <a:pt x="697" y="510"/>
                    </a:lnTo>
                    <a:lnTo>
                      <a:pt x="697" y="507"/>
                    </a:lnTo>
                    <a:lnTo>
                      <a:pt x="697" y="504"/>
                    </a:lnTo>
                    <a:lnTo>
                      <a:pt x="697" y="502"/>
                    </a:lnTo>
                    <a:lnTo>
                      <a:pt x="699" y="499"/>
                    </a:lnTo>
                    <a:lnTo>
                      <a:pt x="697" y="499"/>
                    </a:lnTo>
                    <a:lnTo>
                      <a:pt x="699" y="499"/>
                    </a:lnTo>
                    <a:lnTo>
                      <a:pt x="699" y="497"/>
                    </a:lnTo>
                    <a:lnTo>
                      <a:pt x="699" y="494"/>
                    </a:lnTo>
                    <a:lnTo>
                      <a:pt x="697" y="494"/>
                    </a:lnTo>
                    <a:lnTo>
                      <a:pt x="699" y="494"/>
                    </a:lnTo>
                    <a:lnTo>
                      <a:pt x="697" y="494"/>
                    </a:lnTo>
                    <a:lnTo>
                      <a:pt x="699" y="491"/>
                    </a:lnTo>
                    <a:lnTo>
                      <a:pt x="699" y="489"/>
                    </a:lnTo>
                    <a:lnTo>
                      <a:pt x="699" y="486"/>
                    </a:lnTo>
                    <a:lnTo>
                      <a:pt x="699" y="483"/>
                    </a:lnTo>
                    <a:lnTo>
                      <a:pt x="699" y="481"/>
                    </a:lnTo>
                    <a:lnTo>
                      <a:pt x="699" y="478"/>
                    </a:lnTo>
                    <a:lnTo>
                      <a:pt x="697" y="478"/>
                    </a:lnTo>
                    <a:lnTo>
                      <a:pt x="697" y="476"/>
                    </a:lnTo>
                    <a:lnTo>
                      <a:pt x="697" y="473"/>
                    </a:lnTo>
                    <a:lnTo>
                      <a:pt x="697" y="470"/>
                    </a:lnTo>
                    <a:lnTo>
                      <a:pt x="697" y="468"/>
                    </a:lnTo>
                    <a:lnTo>
                      <a:pt x="697" y="465"/>
                    </a:lnTo>
                    <a:lnTo>
                      <a:pt x="697" y="463"/>
                    </a:lnTo>
                    <a:lnTo>
                      <a:pt x="697" y="460"/>
                    </a:lnTo>
                    <a:lnTo>
                      <a:pt x="697" y="457"/>
                    </a:lnTo>
                    <a:lnTo>
                      <a:pt x="697" y="455"/>
                    </a:lnTo>
                    <a:lnTo>
                      <a:pt x="699" y="452"/>
                    </a:lnTo>
                    <a:lnTo>
                      <a:pt x="699" y="450"/>
                    </a:lnTo>
                    <a:lnTo>
                      <a:pt x="702" y="450"/>
                    </a:lnTo>
                    <a:lnTo>
                      <a:pt x="702" y="447"/>
                    </a:lnTo>
                    <a:lnTo>
                      <a:pt x="699" y="447"/>
                    </a:lnTo>
                    <a:lnTo>
                      <a:pt x="702" y="447"/>
                    </a:lnTo>
                    <a:lnTo>
                      <a:pt x="702" y="444"/>
                    </a:lnTo>
                    <a:lnTo>
                      <a:pt x="704" y="444"/>
                    </a:lnTo>
                    <a:lnTo>
                      <a:pt x="704" y="442"/>
                    </a:lnTo>
                    <a:lnTo>
                      <a:pt x="704" y="439"/>
                    </a:lnTo>
                    <a:lnTo>
                      <a:pt x="707" y="439"/>
                    </a:lnTo>
                    <a:lnTo>
                      <a:pt x="707" y="436"/>
                    </a:lnTo>
                    <a:lnTo>
                      <a:pt x="707" y="434"/>
                    </a:lnTo>
                    <a:lnTo>
                      <a:pt x="710" y="434"/>
                    </a:lnTo>
                    <a:lnTo>
                      <a:pt x="712" y="434"/>
                    </a:lnTo>
                    <a:lnTo>
                      <a:pt x="715" y="434"/>
                    </a:lnTo>
                    <a:lnTo>
                      <a:pt x="718" y="434"/>
                    </a:lnTo>
                    <a:lnTo>
                      <a:pt x="718" y="431"/>
                    </a:lnTo>
                    <a:lnTo>
                      <a:pt x="720" y="431"/>
                    </a:lnTo>
                    <a:lnTo>
                      <a:pt x="720" y="429"/>
                    </a:lnTo>
                    <a:lnTo>
                      <a:pt x="720" y="426"/>
                    </a:lnTo>
                    <a:lnTo>
                      <a:pt x="720" y="429"/>
                    </a:lnTo>
                    <a:lnTo>
                      <a:pt x="718" y="426"/>
                    </a:lnTo>
                    <a:lnTo>
                      <a:pt x="723" y="429"/>
                    </a:lnTo>
                    <a:lnTo>
                      <a:pt x="723" y="426"/>
                    </a:lnTo>
                    <a:lnTo>
                      <a:pt x="725" y="423"/>
                    </a:lnTo>
                    <a:lnTo>
                      <a:pt x="723" y="423"/>
                    </a:lnTo>
                    <a:lnTo>
                      <a:pt x="725" y="423"/>
                    </a:lnTo>
                    <a:lnTo>
                      <a:pt x="725" y="421"/>
                    </a:lnTo>
                    <a:lnTo>
                      <a:pt x="725" y="418"/>
                    </a:lnTo>
                    <a:lnTo>
                      <a:pt x="725" y="416"/>
                    </a:lnTo>
                    <a:lnTo>
                      <a:pt x="723" y="416"/>
                    </a:lnTo>
                    <a:lnTo>
                      <a:pt x="723" y="413"/>
                    </a:lnTo>
                    <a:lnTo>
                      <a:pt x="720" y="413"/>
                    </a:lnTo>
                    <a:lnTo>
                      <a:pt x="720" y="410"/>
                    </a:lnTo>
                    <a:lnTo>
                      <a:pt x="718" y="410"/>
                    </a:lnTo>
                    <a:lnTo>
                      <a:pt x="720" y="410"/>
                    </a:lnTo>
                    <a:lnTo>
                      <a:pt x="720" y="408"/>
                    </a:lnTo>
                    <a:lnTo>
                      <a:pt x="720" y="405"/>
                    </a:lnTo>
                    <a:lnTo>
                      <a:pt x="720" y="403"/>
                    </a:lnTo>
                    <a:lnTo>
                      <a:pt x="718" y="403"/>
                    </a:lnTo>
                    <a:lnTo>
                      <a:pt x="718" y="400"/>
                    </a:lnTo>
                    <a:lnTo>
                      <a:pt x="715" y="400"/>
                    </a:lnTo>
                    <a:lnTo>
                      <a:pt x="712" y="400"/>
                    </a:lnTo>
                    <a:lnTo>
                      <a:pt x="712" y="397"/>
                    </a:lnTo>
                    <a:lnTo>
                      <a:pt x="710" y="397"/>
                    </a:lnTo>
                    <a:lnTo>
                      <a:pt x="712" y="397"/>
                    </a:lnTo>
                    <a:lnTo>
                      <a:pt x="712" y="395"/>
                    </a:lnTo>
                    <a:lnTo>
                      <a:pt x="712" y="397"/>
                    </a:lnTo>
                    <a:lnTo>
                      <a:pt x="712" y="395"/>
                    </a:lnTo>
                    <a:lnTo>
                      <a:pt x="712" y="392"/>
                    </a:lnTo>
                    <a:lnTo>
                      <a:pt x="710" y="392"/>
                    </a:lnTo>
                    <a:lnTo>
                      <a:pt x="712" y="392"/>
                    </a:lnTo>
                    <a:lnTo>
                      <a:pt x="712" y="389"/>
                    </a:lnTo>
                    <a:lnTo>
                      <a:pt x="712" y="387"/>
                    </a:lnTo>
                    <a:lnTo>
                      <a:pt x="710" y="384"/>
                    </a:lnTo>
                    <a:lnTo>
                      <a:pt x="710" y="382"/>
                    </a:lnTo>
                    <a:lnTo>
                      <a:pt x="707" y="382"/>
                    </a:lnTo>
                    <a:lnTo>
                      <a:pt x="704" y="384"/>
                    </a:lnTo>
                    <a:lnTo>
                      <a:pt x="702" y="384"/>
                    </a:lnTo>
                    <a:lnTo>
                      <a:pt x="704" y="384"/>
                    </a:lnTo>
                    <a:lnTo>
                      <a:pt x="704" y="382"/>
                    </a:lnTo>
                    <a:lnTo>
                      <a:pt x="702" y="382"/>
                    </a:lnTo>
                    <a:lnTo>
                      <a:pt x="704" y="382"/>
                    </a:lnTo>
                    <a:lnTo>
                      <a:pt x="702" y="382"/>
                    </a:lnTo>
                    <a:lnTo>
                      <a:pt x="702" y="384"/>
                    </a:lnTo>
                    <a:lnTo>
                      <a:pt x="702" y="382"/>
                    </a:lnTo>
                    <a:lnTo>
                      <a:pt x="699" y="382"/>
                    </a:lnTo>
                    <a:lnTo>
                      <a:pt x="702" y="382"/>
                    </a:lnTo>
                    <a:lnTo>
                      <a:pt x="702" y="379"/>
                    </a:lnTo>
                    <a:lnTo>
                      <a:pt x="702" y="382"/>
                    </a:lnTo>
                    <a:lnTo>
                      <a:pt x="702" y="379"/>
                    </a:lnTo>
                    <a:lnTo>
                      <a:pt x="702" y="376"/>
                    </a:lnTo>
                    <a:lnTo>
                      <a:pt x="699" y="376"/>
                    </a:lnTo>
                    <a:lnTo>
                      <a:pt x="699" y="374"/>
                    </a:lnTo>
                    <a:lnTo>
                      <a:pt x="699" y="371"/>
                    </a:lnTo>
                    <a:lnTo>
                      <a:pt x="697" y="371"/>
                    </a:lnTo>
                    <a:lnTo>
                      <a:pt x="697" y="369"/>
                    </a:lnTo>
                    <a:lnTo>
                      <a:pt x="694" y="369"/>
                    </a:lnTo>
                    <a:lnTo>
                      <a:pt x="691" y="369"/>
                    </a:lnTo>
                    <a:lnTo>
                      <a:pt x="691" y="366"/>
                    </a:lnTo>
                    <a:lnTo>
                      <a:pt x="689" y="366"/>
                    </a:lnTo>
                    <a:lnTo>
                      <a:pt x="686" y="366"/>
                    </a:lnTo>
                    <a:lnTo>
                      <a:pt x="684" y="366"/>
                    </a:lnTo>
                    <a:lnTo>
                      <a:pt x="684" y="369"/>
                    </a:lnTo>
                    <a:lnTo>
                      <a:pt x="684" y="371"/>
                    </a:lnTo>
                    <a:lnTo>
                      <a:pt x="684" y="374"/>
                    </a:lnTo>
                    <a:lnTo>
                      <a:pt x="684" y="376"/>
                    </a:lnTo>
                    <a:lnTo>
                      <a:pt x="681" y="376"/>
                    </a:lnTo>
                    <a:lnTo>
                      <a:pt x="678" y="376"/>
                    </a:lnTo>
                    <a:lnTo>
                      <a:pt x="676" y="376"/>
                    </a:lnTo>
                    <a:lnTo>
                      <a:pt x="673" y="376"/>
                    </a:lnTo>
                    <a:lnTo>
                      <a:pt x="673" y="379"/>
                    </a:lnTo>
                    <a:lnTo>
                      <a:pt x="673" y="382"/>
                    </a:lnTo>
                    <a:lnTo>
                      <a:pt x="671" y="382"/>
                    </a:lnTo>
                    <a:lnTo>
                      <a:pt x="668" y="382"/>
                    </a:lnTo>
                    <a:lnTo>
                      <a:pt x="665" y="382"/>
                    </a:lnTo>
                    <a:lnTo>
                      <a:pt x="663" y="382"/>
                    </a:lnTo>
                    <a:lnTo>
                      <a:pt x="660" y="382"/>
                    </a:lnTo>
                    <a:lnTo>
                      <a:pt x="660" y="384"/>
                    </a:lnTo>
                    <a:lnTo>
                      <a:pt x="657" y="384"/>
                    </a:lnTo>
                    <a:lnTo>
                      <a:pt x="657" y="387"/>
                    </a:lnTo>
                    <a:lnTo>
                      <a:pt x="657" y="389"/>
                    </a:lnTo>
                    <a:lnTo>
                      <a:pt x="655" y="389"/>
                    </a:lnTo>
                    <a:lnTo>
                      <a:pt x="655" y="392"/>
                    </a:lnTo>
                    <a:lnTo>
                      <a:pt x="652" y="392"/>
                    </a:lnTo>
                    <a:lnTo>
                      <a:pt x="652" y="395"/>
                    </a:lnTo>
                    <a:lnTo>
                      <a:pt x="650" y="395"/>
                    </a:lnTo>
                    <a:lnTo>
                      <a:pt x="650" y="397"/>
                    </a:lnTo>
                    <a:lnTo>
                      <a:pt x="652" y="400"/>
                    </a:lnTo>
                    <a:lnTo>
                      <a:pt x="655" y="403"/>
                    </a:lnTo>
                    <a:lnTo>
                      <a:pt x="657" y="403"/>
                    </a:lnTo>
                    <a:lnTo>
                      <a:pt x="657" y="405"/>
                    </a:lnTo>
                    <a:lnTo>
                      <a:pt x="657" y="408"/>
                    </a:lnTo>
                    <a:lnTo>
                      <a:pt x="655" y="410"/>
                    </a:lnTo>
                    <a:lnTo>
                      <a:pt x="655" y="413"/>
                    </a:lnTo>
                    <a:lnTo>
                      <a:pt x="652" y="413"/>
                    </a:lnTo>
                    <a:lnTo>
                      <a:pt x="650" y="416"/>
                    </a:lnTo>
                    <a:lnTo>
                      <a:pt x="647" y="416"/>
                    </a:lnTo>
                    <a:lnTo>
                      <a:pt x="647" y="418"/>
                    </a:lnTo>
                    <a:lnTo>
                      <a:pt x="644" y="418"/>
                    </a:lnTo>
                    <a:lnTo>
                      <a:pt x="644" y="421"/>
                    </a:lnTo>
                    <a:lnTo>
                      <a:pt x="642" y="421"/>
                    </a:lnTo>
                    <a:lnTo>
                      <a:pt x="642" y="423"/>
                    </a:lnTo>
                    <a:lnTo>
                      <a:pt x="642" y="421"/>
                    </a:lnTo>
                    <a:lnTo>
                      <a:pt x="642" y="423"/>
                    </a:lnTo>
                    <a:lnTo>
                      <a:pt x="639" y="423"/>
                    </a:lnTo>
                    <a:lnTo>
                      <a:pt x="639" y="421"/>
                    </a:lnTo>
                    <a:lnTo>
                      <a:pt x="639" y="423"/>
                    </a:lnTo>
                    <a:lnTo>
                      <a:pt x="637" y="423"/>
                    </a:lnTo>
                    <a:lnTo>
                      <a:pt x="637" y="421"/>
                    </a:lnTo>
                    <a:lnTo>
                      <a:pt x="637" y="418"/>
                    </a:lnTo>
                    <a:lnTo>
                      <a:pt x="634" y="418"/>
                    </a:lnTo>
                    <a:lnTo>
                      <a:pt x="631" y="418"/>
                    </a:lnTo>
                    <a:lnTo>
                      <a:pt x="631" y="421"/>
                    </a:lnTo>
                    <a:lnTo>
                      <a:pt x="631" y="418"/>
                    </a:lnTo>
                    <a:lnTo>
                      <a:pt x="629" y="418"/>
                    </a:lnTo>
                    <a:lnTo>
                      <a:pt x="626" y="418"/>
                    </a:lnTo>
                    <a:lnTo>
                      <a:pt x="624" y="418"/>
                    </a:lnTo>
                    <a:lnTo>
                      <a:pt x="621" y="418"/>
                    </a:lnTo>
                    <a:lnTo>
                      <a:pt x="618" y="418"/>
                    </a:lnTo>
                    <a:lnTo>
                      <a:pt x="616" y="418"/>
                    </a:lnTo>
                    <a:lnTo>
                      <a:pt x="616" y="416"/>
                    </a:lnTo>
                    <a:lnTo>
                      <a:pt x="616" y="418"/>
                    </a:lnTo>
                    <a:lnTo>
                      <a:pt x="613" y="418"/>
                    </a:lnTo>
                    <a:lnTo>
                      <a:pt x="610" y="418"/>
                    </a:lnTo>
                    <a:lnTo>
                      <a:pt x="610" y="421"/>
                    </a:lnTo>
                    <a:lnTo>
                      <a:pt x="608" y="421"/>
                    </a:lnTo>
                    <a:lnTo>
                      <a:pt x="608" y="423"/>
                    </a:lnTo>
                    <a:lnTo>
                      <a:pt x="605" y="423"/>
                    </a:lnTo>
                    <a:lnTo>
                      <a:pt x="605" y="426"/>
                    </a:lnTo>
                    <a:lnTo>
                      <a:pt x="605" y="429"/>
                    </a:lnTo>
                    <a:lnTo>
                      <a:pt x="603" y="429"/>
                    </a:lnTo>
                    <a:lnTo>
                      <a:pt x="605" y="429"/>
                    </a:lnTo>
                    <a:lnTo>
                      <a:pt x="603" y="429"/>
                    </a:lnTo>
                    <a:lnTo>
                      <a:pt x="605" y="429"/>
                    </a:lnTo>
                    <a:lnTo>
                      <a:pt x="603" y="429"/>
                    </a:lnTo>
                    <a:lnTo>
                      <a:pt x="603" y="431"/>
                    </a:lnTo>
                    <a:lnTo>
                      <a:pt x="603" y="434"/>
                    </a:lnTo>
                    <a:lnTo>
                      <a:pt x="603" y="431"/>
                    </a:lnTo>
                    <a:lnTo>
                      <a:pt x="603" y="434"/>
                    </a:lnTo>
                    <a:lnTo>
                      <a:pt x="603" y="431"/>
                    </a:lnTo>
                    <a:lnTo>
                      <a:pt x="603" y="434"/>
                    </a:lnTo>
                    <a:lnTo>
                      <a:pt x="603" y="436"/>
                    </a:lnTo>
                    <a:lnTo>
                      <a:pt x="603" y="434"/>
                    </a:lnTo>
                    <a:lnTo>
                      <a:pt x="603" y="436"/>
                    </a:lnTo>
                    <a:lnTo>
                      <a:pt x="600" y="436"/>
                    </a:lnTo>
                    <a:lnTo>
                      <a:pt x="603" y="436"/>
                    </a:lnTo>
                    <a:lnTo>
                      <a:pt x="600" y="436"/>
                    </a:lnTo>
                    <a:lnTo>
                      <a:pt x="600" y="439"/>
                    </a:lnTo>
                    <a:lnTo>
                      <a:pt x="597" y="439"/>
                    </a:lnTo>
                    <a:lnTo>
                      <a:pt x="600" y="439"/>
                    </a:lnTo>
                    <a:lnTo>
                      <a:pt x="597" y="439"/>
                    </a:lnTo>
                    <a:lnTo>
                      <a:pt x="595" y="439"/>
                    </a:lnTo>
                    <a:lnTo>
                      <a:pt x="595" y="442"/>
                    </a:lnTo>
                    <a:lnTo>
                      <a:pt x="592" y="442"/>
                    </a:lnTo>
                    <a:lnTo>
                      <a:pt x="590" y="442"/>
                    </a:lnTo>
                    <a:lnTo>
                      <a:pt x="592" y="442"/>
                    </a:lnTo>
                    <a:lnTo>
                      <a:pt x="590" y="442"/>
                    </a:lnTo>
                    <a:lnTo>
                      <a:pt x="587" y="442"/>
                    </a:lnTo>
                    <a:lnTo>
                      <a:pt x="584" y="442"/>
                    </a:lnTo>
                    <a:lnTo>
                      <a:pt x="582" y="442"/>
                    </a:lnTo>
                    <a:lnTo>
                      <a:pt x="579" y="442"/>
                    </a:lnTo>
                    <a:lnTo>
                      <a:pt x="579" y="439"/>
                    </a:lnTo>
                    <a:lnTo>
                      <a:pt x="577" y="439"/>
                    </a:lnTo>
                    <a:lnTo>
                      <a:pt x="574" y="439"/>
                    </a:lnTo>
                    <a:lnTo>
                      <a:pt x="577" y="439"/>
                    </a:lnTo>
                    <a:lnTo>
                      <a:pt x="574" y="439"/>
                    </a:lnTo>
                    <a:lnTo>
                      <a:pt x="574" y="436"/>
                    </a:lnTo>
                    <a:lnTo>
                      <a:pt x="574" y="434"/>
                    </a:lnTo>
                    <a:lnTo>
                      <a:pt x="571" y="434"/>
                    </a:lnTo>
                    <a:lnTo>
                      <a:pt x="571" y="431"/>
                    </a:lnTo>
                    <a:lnTo>
                      <a:pt x="571" y="429"/>
                    </a:lnTo>
                    <a:lnTo>
                      <a:pt x="571" y="426"/>
                    </a:lnTo>
                    <a:lnTo>
                      <a:pt x="571" y="423"/>
                    </a:lnTo>
                    <a:lnTo>
                      <a:pt x="571" y="421"/>
                    </a:lnTo>
                    <a:lnTo>
                      <a:pt x="574" y="421"/>
                    </a:lnTo>
                    <a:lnTo>
                      <a:pt x="571" y="421"/>
                    </a:lnTo>
                    <a:lnTo>
                      <a:pt x="574" y="421"/>
                    </a:lnTo>
                    <a:lnTo>
                      <a:pt x="574" y="418"/>
                    </a:lnTo>
                    <a:lnTo>
                      <a:pt x="571" y="418"/>
                    </a:lnTo>
                    <a:lnTo>
                      <a:pt x="574" y="418"/>
                    </a:lnTo>
                    <a:lnTo>
                      <a:pt x="574" y="416"/>
                    </a:lnTo>
                    <a:lnTo>
                      <a:pt x="571" y="416"/>
                    </a:lnTo>
                    <a:lnTo>
                      <a:pt x="571" y="413"/>
                    </a:lnTo>
                    <a:lnTo>
                      <a:pt x="574" y="413"/>
                    </a:lnTo>
                    <a:lnTo>
                      <a:pt x="574" y="410"/>
                    </a:lnTo>
                    <a:lnTo>
                      <a:pt x="571" y="410"/>
                    </a:lnTo>
                    <a:lnTo>
                      <a:pt x="571" y="408"/>
                    </a:lnTo>
                    <a:lnTo>
                      <a:pt x="574" y="408"/>
                    </a:lnTo>
                    <a:lnTo>
                      <a:pt x="574" y="405"/>
                    </a:lnTo>
                    <a:lnTo>
                      <a:pt x="577" y="403"/>
                    </a:lnTo>
                    <a:lnTo>
                      <a:pt x="579" y="403"/>
                    </a:lnTo>
                    <a:lnTo>
                      <a:pt x="579" y="400"/>
                    </a:lnTo>
                    <a:lnTo>
                      <a:pt x="579" y="397"/>
                    </a:lnTo>
                    <a:lnTo>
                      <a:pt x="582" y="397"/>
                    </a:lnTo>
                    <a:lnTo>
                      <a:pt x="582" y="395"/>
                    </a:lnTo>
                    <a:lnTo>
                      <a:pt x="584" y="395"/>
                    </a:lnTo>
                    <a:lnTo>
                      <a:pt x="582" y="395"/>
                    </a:lnTo>
                    <a:lnTo>
                      <a:pt x="584" y="395"/>
                    </a:lnTo>
                    <a:lnTo>
                      <a:pt x="584" y="392"/>
                    </a:lnTo>
                    <a:lnTo>
                      <a:pt x="587" y="392"/>
                    </a:lnTo>
                    <a:lnTo>
                      <a:pt x="590" y="392"/>
                    </a:lnTo>
                    <a:lnTo>
                      <a:pt x="590" y="389"/>
                    </a:lnTo>
                    <a:lnTo>
                      <a:pt x="590" y="392"/>
                    </a:lnTo>
                    <a:lnTo>
                      <a:pt x="590" y="389"/>
                    </a:lnTo>
                    <a:lnTo>
                      <a:pt x="592" y="389"/>
                    </a:lnTo>
                    <a:lnTo>
                      <a:pt x="595" y="389"/>
                    </a:lnTo>
                    <a:lnTo>
                      <a:pt x="595" y="387"/>
                    </a:lnTo>
                    <a:lnTo>
                      <a:pt x="597" y="387"/>
                    </a:lnTo>
                    <a:lnTo>
                      <a:pt x="597" y="384"/>
                    </a:lnTo>
                    <a:lnTo>
                      <a:pt x="600" y="384"/>
                    </a:lnTo>
                    <a:lnTo>
                      <a:pt x="600" y="382"/>
                    </a:lnTo>
                    <a:lnTo>
                      <a:pt x="603" y="382"/>
                    </a:lnTo>
                    <a:lnTo>
                      <a:pt x="600" y="382"/>
                    </a:lnTo>
                    <a:lnTo>
                      <a:pt x="603" y="382"/>
                    </a:lnTo>
                    <a:lnTo>
                      <a:pt x="605" y="382"/>
                    </a:lnTo>
                    <a:lnTo>
                      <a:pt x="608" y="382"/>
                    </a:lnTo>
                    <a:lnTo>
                      <a:pt x="608" y="384"/>
                    </a:lnTo>
                    <a:lnTo>
                      <a:pt x="608" y="382"/>
                    </a:lnTo>
                    <a:lnTo>
                      <a:pt x="610" y="382"/>
                    </a:lnTo>
                    <a:lnTo>
                      <a:pt x="613" y="382"/>
                    </a:lnTo>
                    <a:lnTo>
                      <a:pt x="613" y="379"/>
                    </a:lnTo>
                    <a:lnTo>
                      <a:pt x="613" y="376"/>
                    </a:lnTo>
                    <a:lnTo>
                      <a:pt x="616" y="376"/>
                    </a:lnTo>
                    <a:lnTo>
                      <a:pt x="616" y="374"/>
                    </a:lnTo>
                    <a:lnTo>
                      <a:pt x="616" y="371"/>
                    </a:lnTo>
                    <a:lnTo>
                      <a:pt x="616" y="369"/>
                    </a:lnTo>
                    <a:lnTo>
                      <a:pt x="616" y="366"/>
                    </a:lnTo>
                    <a:lnTo>
                      <a:pt x="613" y="366"/>
                    </a:lnTo>
                    <a:lnTo>
                      <a:pt x="613" y="363"/>
                    </a:lnTo>
                    <a:lnTo>
                      <a:pt x="610" y="363"/>
                    </a:lnTo>
                    <a:lnTo>
                      <a:pt x="608" y="363"/>
                    </a:lnTo>
                    <a:lnTo>
                      <a:pt x="608" y="361"/>
                    </a:lnTo>
                    <a:lnTo>
                      <a:pt x="610" y="361"/>
                    </a:lnTo>
                    <a:lnTo>
                      <a:pt x="608" y="361"/>
                    </a:lnTo>
                    <a:lnTo>
                      <a:pt x="608" y="358"/>
                    </a:lnTo>
                    <a:lnTo>
                      <a:pt x="608" y="355"/>
                    </a:lnTo>
                    <a:lnTo>
                      <a:pt x="605" y="355"/>
                    </a:lnTo>
                    <a:lnTo>
                      <a:pt x="608" y="355"/>
                    </a:lnTo>
                    <a:lnTo>
                      <a:pt x="608" y="353"/>
                    </a:lnTo>
                    <a:lnTo>
                      <a:pt x="608" y="350"/>
                    </a:lnTo>
                    <a:lnTo>
                      <a:pt x="605" y="350"/>
                    </a:lnTo>
                    <a:lnTo>
                      <a:pt x="605" y="348"/>
                    </a:lnTo>
                    <a:lnTo>
                      <a:pt x="603" y="348"/>
                    </a:lnTo>
                    <a:lnTo>
                      <a:pt x="605" y="348"/>
                    </a:lnTo>
                    <a:lnTo>
                      <a:pt x="605" y="345"/>
                    </a:lnTo>
                    <a:lnTo>
                      <a:pt x="603" y="345"/>
                    </a:lnTo>
                    <a:lnTo>
                      <a:pt x="600" y="345"/>
                    </a:lnTo>
                    <a:lnTo>
                      <a:pt x="597" y="345"/>
                    </a:lnTo>
                    <a:lnTo>
                      <a:pt x="597" y="342"/>
                    </a:lnTo>
                    <a:lnTo>
                      <a:pt x="597" y="345"/>
                    </a:lnTo>
                    <a:lnTo>
                      <a:pt x="595" y="345"/>
                    </a:lnTo>
                    <a:lnTo>
                      <a:pt x="592" y="345"/>
                    </a:lnTo>
                    <a:lnTo>
                      <a:pt x="595" y="342"/>
                    </a:lnTo>
                    <a:lnTo>
                      <a:pt x="592" y="342"/>
                    </a:lnTo>
                    <a:lnTo>
                      <a:pt x="592" y="345"/>
                    </a:lnTo>
                    <a:lnTo>
                      <a:pt x="592" y="342"/>
                    </a:lnTo>
                    <a:lnTo>
                      <a:pt x="590" y="342"/>
                    </a:lnTo>
                    <a:lnTo>
                      <a:pt x="587" y="342"/>
                    </a:lnTo>
                    <a:lnTo>
                      <a:pt x="584" y="342"/>
                    </a:lnTo>
                    <a:lnTo>
                      <a:pt x="582" y="342"/>
                    </a:lnTo>
                    <a:lnTo>
                      <a:pt x="582" y="340"/>
                    </a:lnTo>
                    <a:lnTo>
                      <a:pt x="582" y="342"/>
                    </a:lnTo>
                    <a:lnTo>
                      <a:pt x="582" y="340"/>
                    </a:lnTo>
                    <a:lnTo>
                      <a:pt x="579" y="340"/>
                    </a:lnTo>
                    <a:lnTo>
                      <a:pt x="577" y="340"/>
                    </a:lnTo>
                    <a:lnTo>
                      <a:pt x="574" y="340"/>
                    </a:lnTo>
                    <a:lnTo>
                      <a:pt x="574" y="337"/>
                    </a:lnTo>
                    <a:lnTo>
                      <a:pt x="571" y="337"/>
                    </a:lnTo>
                    <a:lnTo>
                      <a:pt x="571" y="335"/>
                    </a:lnTo>
                    <a:lnTo>
                      <a:pt x="571" y="337"/>
                    </a:lnTo>
                    <a:lnTo>
                      <a:pt x="569" y="337"/>
                    </a:lnTo>
                    <a:lnTo>
                      <a:pt x="569" y="335"/>
                    </a:lnTo>
                    <a:lnTo>
                      <a:pt x="566" y="335"/>
                    </a:lnTo>
                    <a:lnTo>
                      <a:pt x="563" y="335"/>
                    </a:lnTo>
                    <a:lnTo>
                      <a:pt x="563" y="332"/>
                    </a:lnTo>
                    <a:lnTo>
                      <a:pt x="561" y="332"/>
                    </a:lnTo>
                    <a:lnTo>
                      <a:pt x="561" y="329"/>
                    </a:lnTo>
                    <a:lnTo>
                      <a:pt x="561" y="327"/>
                    </a:lnTo>
                    <a:lnTo>
                      <a:pt x="558" y="327"/>
                    </a:lnTo>
                    <a:lnTo>
                      <a:pt x="561" y="327"/>
                    </a:lnTo>
                    <a:lnTo>
                      <a:pt x="561" y="324"/>
                    </a:lnTo>
                    <a:lnTo>
                      <a:pt x="558" y="324"/>
                    </a:lnTo>
                    <a:lnTo>
                      <a:pt x="558" y="327"/>
                    </a:lnTo>
                    <a:lnTo>
                      <a:pt x="556" y="327"/>
                    </a:lnTo>
                    <a:lnTo>
                      <a:pt x="553" y="327"/>
                    </a:lnTo>
                    <a:lnTo>
                      <a:pt x="556" y="327"/>
                    </a:lnTo>
                    <a:lnTo>
                      <a:pt x="553" y="327"/>
                    </a:lnTo>
                    <a:lnTo>
                      <a:pt x="553" y="324"/>
                    </a:lnTo>
                    <a:lnTo>
                      <a:pt x="550" y="324"/>
                    </a:lnTo>
                    <a:lnTo>
                      <a:pt x="550" y="322"/>
                    </a:lnTo>
                    <a:lnTo>
                      <a:pt x="548" y="322"/>
                    </a:lnTo>
                    <a:lnTo>
                      <a:pt x="548" y="319"/>
                    </a:lnTo>
                    <a:lnTo>
                      <a:pt x="545" y="319"/>
                    </a:lnTo>
                    <a:lnTo>
                      <a:pt x="545" y="316"/>
                    </a:lnTo>
                    <a:lnTo>
                      <a:pt x="545" y="314"/>
                    </a:lnTo>
                    <a:lnTo>
                      <a:pt x="548" y="314"/>
                    </a:lnTo>
                    <a:lnTo>
                      <a:pt x="550" y="314"/>
                    </a:lnTo>
                    <a:lnTo>
                      <a:pt x="553" y="314"/>
                    </a:lnTo>
                    <a:lnTo>
                      <a:pt x="556" y="314"/>
                    </a:lnTo>
                    <a:lnTo>
                      <a:pt x="556" y="316"/>
                    </a:lnTo>
                    <a:lnTo>
                      <a:pt x="558" y="316"/>
                    </a:lnTo>
                    <a:lnTo>
                      <a:pt x="561" y="316"/>
                    </a:lnTo>
                    <a:lnTo>
                      <a:pt x="563" y="316"/>
                    </a:lnTo>
                    <a:lnTo>
                      <a:pt x="561" y="316"/>
                    </a:lnTo>
                    <a:lnTo>
                      <a:pt x="563" y="316"/>
                    </a:lnTo>
                    <a:lnTo>
                      <a:pt x="561" y="316"/>
                    </a:lnTo>
                    <a:lnTo>
                      <a:pt x="561" y="314"/>
                    </a:lnTo>
                    <a:lnTo>
                      <a:pt x="563" y="314"/>
                    </a:lnTo>
                    <a:lnTo>
                      <a:pt x="563" y="316"/>
                    </a:lnTo>
                    <a:lnTo>
                      <a:pt x="563" y="314"/>
                    </a:lnTo>
                    <a:lnTo>
                      <a:pt x="563" y="316"/>
                    </a:lnTo>
                    <a:lnTo>
                      <a:pt x="566" y="316"/>
                    </a:lnTo>
                    <a:lnTo>
                      <a:pt x="569" y="316"/>
                    </a:lnTo>
                    <a:lnTo>
                      <a:pt x="569" y="314"/>
                    </a:lnTo>
                    <a:lnTo>
                      <a:pt x="569" y="316"/>
                    </a:lnTo>
                    <a:lnTo>
                      <a:pt x="571" y="314"/>
                    </a:lnTo>
                    <a:lnTo>
                      <a:pt x="571" y="311"/>
                    </a:lnTo>
                    <a:lnTo>
                      <a:pt x="574" y="311"/>
                    </a:lnTo>
                    <a:lnTo>
                      <a:pt x="574" y="308"/>
                    </a:lnTo>
                    <a:lnTo>
                      <a:pt x="577" y="308"/>
                    </a:lnTo>
                    <a:lnTo>
                      <a:pt x="577" y="306"/>
                    </a:lnTo>
                    <a:lnTo>
                      <a:pt x="577" y="303"/>
                    </a:lnTo>
                    <a:lnTo>
                      <a:pt x="579" y="303"/>
                    </a:lnTo>
                    <a:lnTo>
                      <a:pt x="579" y="301"/>
                    </a:lnTo>
                    <a:lnTo>
                      <a:pt x="579" y="298"/>
                    </a:lnTo>
                    <a:lnTo>
                      <a:pt x="577" y="295"/>
                    </a:lnTo>
                    <a:lnTo>
                      <a:pt x="577" y="293"/>
                    </a:lnTo>
                    <a:lnTo>
                      <a:pt x="574" y="293"/>
                    </a:lnTo>
                    <a:lnTo>
                      <a:pt x="574" y="290"/>
                    </a:lnTo>
                    <a:lnTo>
                      <a:pt x="574" y="288"/>
                    </a:lnTo>
                    <a:lnTo>
                      <a:pt x="574" y="285"/>
                    </a:lnTo>
                    <a:lnTo>
                      <a:pt x="571" y="285"/>
                    </a:lnTo>
                    <a:lnTo>
                      <a:pt x="571" y="282"/>
                    </a:lnTo>
                    <a:lnTo>
                      <a:pt x="569" y="282"/>
                    </a:lnTo>
                    <a:lnTo>
                      <a:pt x="569" y="280"/>
                    </a:lnTo>
                    <a:lnTo>
                      <a:pt x="566" y="280"/>
                    </a:lnTo>
                    <a:lnTo>
                      <a:pt x="566" y="277"/>
                    </a:lnTo>
                    <a:lnTo>
                      <a:pt x="566" y="275"/>
                    </a:lnTo>
                    <a:lnTo>
                      <a:pt x="566" y="272"/>
                    </a:lnTo>
                    <a:lnTo>
                      <a:pt x="569" y="272"/>
                    </a:lnTo>
                    <a:lnTo>
                      <a:pt x="569" y="269"/>
                    </a:lnTo>
                    <a:lnTo>
                      <a:pt x="571" y="269"/>
                    </a:lnTo>
                    <a:lnTo>
                      <a:pt x="574" y="269"/>
                    </a:lnTo>
                    <a:lnTo>
                      <a:pt x="577" y="267"/>
                    </a:lnTo>
                    <a:lnTo>
                      <a:pt x="579" y="267"/>
                    </a:lnTo>
                    <a:lnTo>
                      <a:pt x="582" y="264"/>
                    </a:lnTo>
                    <a:lnTo>
                      <a:pt x="582" y="261"/>
                    </a:lnTo>
                    <a:lnTo>
                      <a:pt x="582" y="259"/>
                    </a:lnTo>
                    <a:lnTo>
                      <a:pt x="582" y="256"/>
                    </a:lnTo>
                    <a:lnTo>
                      <a:pt x="582" y="254"/>
                    </a:lnTo>
                    <a:lnTo>
                      <a:pt x="582" y="251"/>
                    </a:lnTo>
                    <a:lnTo>
                      <a:pt x="582" y="248"/>
                    </a:lnTo>
                    <a:lnTo>
                      <a:pt x="582" y="246"/>
                    </a:lnTo>
                    <a:lnTo>
                      <a:pt x="582" y="243"/>
                    </a:lnTo>
                    <a:lnTo>
                      <a:pt x="582" y="241"/>
                    </a:lnTo>
                    <a:lnTo>
                      <a:pt x="582" y="238"/>
                    </a:lnTo>
                    <a:lnTo>
                      <a:pt x="584" y="238"/>
                    </a:lnTo>
                    <a:lnTo>
                      <a:pt x="584" y="235"/>
                    </a:lnTo>
                    <a:lnTo>
                      <a:pt x="582" y="235"/>
                    </a:lnTo>
                    <a:lnTo>
                      <a:pt x="584" y="233"/>
                    </a:lnTo>
                    <a:lnTo>
                      <a:pt x="582" y="233"/>
                    </a:lnTo>
                    <a:lnTo>
                      <a:pt x="582" y="230"/>
                    </a:lnTo>
                    <a:lnTo>
                      <a:pt x="582" y="228"/>
                    </a:lnTo>
                    <a:lnTo>
                      <a:pt x="584" y="228"/>
                    </a:lnTo>
                    <a:lnTo>
                      <a:pt x="584" y="225"/>
                    </a:lnTo>
                    <a:lnTo>
                      <a:pt x="582" y="225"/>
                    </a:lnTo>
                    <a:lnTo>
                      <a:pt x="582" y="222"/>
                    </a:lnTo>
                    <a:lnTo>
                      <a:pt x="579" y="222"/>
                    </a:lnTo>
                    <a:lnTo>
                      <a:pt x="582" y="222"/>
                    </a:lnTo>
                    <a:lnTo>
                      <a:pt x="582" y="220"/>
                    </a:lnTo>
                    <a:lnTo>
                      <a:pt x="579" y="222"/>
                    </a:lnTo>
                    <a:lnTo>
                      <a:pt x="577" y="222"/>
                    </a:lnTo>
                    <a:lnTo>
                      <a:pt x="574" y="222"/>
                    </a:lnTo>
                    <a:lnTo>
                      <a:pt x="571" y="222"/>
                    </a:lnTo>
                    <a:lnTo>
                      <a:pt x="574" y="222"/>
                    </a:lnTo>
                    <a:lnTo>
                      <a:pt x="574" y="220"/>
                    </a:lnTo>
                    <a:lnTo>
                      <a:pt x="577" y="220"/>
                    </a:lnTo>
                    <a:lnTo>
                      <a:pt x="577" y="217"/>
                    </a:lnTo>
                    <a:lnTo>
                      <a:pt x="574" y="214"/>
                    </a:lnTo>
                    <a:lnTo>
                      <a:pt x="571" y="209"/>
                    </a:lnTo>
                    <a:lnTo>
                      <a:pt x="569" y="209"/>
                    </a:lnTo>
                    <a:lnTo>
                      <a:pt x="566" y="204"/>
                    </a:lnTo>
                    <a:lnTo>
                      <a:pt x="563" y="204"/>
                    </a:lnTo>
                    <a:lnTo>
                      <a:pt x="561" y="201"/>
                    </a:lnTo>
                    <a:lnTo>
                      <a:pt x="561" y="199"/>
                    </a:lnTo>
                    <a:lnTo>
                      <a:pt x="558" y="199"/>
                    </a:lnTo>
                    <a:lnTo>
                      <a:pt x="558" y="196"/>
                    </a:lnTo>
                    <a:lnTo>
                      <a:pt x="556" y="196"/>
                    </a:lnTo>
                    <a:lnTo>
                      <a:pt x="553" y="196"/>
                    </a:lnTo>
                    <a:lnTo>
                      <a:pt x="553" y="194"/>
                    </a:lnTo>
                    <a:lnTo>
                      <a:pt x="550" y="194"/>
                    </a:lnTo>
                    <a:lnTo>
                      <a:pt x="548" y="194"/>
                    </a:lnTo>
                    <a:lnTo>
                      <a:pt x="548" y="191"/>
                    </a:lnTo>
                    <a:lnTo>
                      <a:pt x="545" y="191"/>
                    </a:lnTo>
                    <a:lnTo>
                      <a:pt x="545" y="194"/>
                    </a:lnTo>
                    <a:lnTo>
                      <a:pt x="548" y="194"/>
                    </a:lnTo>
                    <a:lnTo>
                      <a:pt x="548" y="196"/>
                    </a:lnTo>
                    <a:lnTo>
                      <a:pt x="545" y="196"/>
                    </a:lnTo>
                    <a:lnTo>
                      <a:pt x="545" y="194"/>
                    </a:lnTo>
                    <a:lnTo>
                      <a:pt x="543" y="194"/>
                    </a:lnTo>
                    <a:lnTo>
                      <a:pt x="543" y="196"/>
                    </a:lnTo>
                    <a:lnTo>
                      <a:pt x="540" y="196"/>
                    </a:lnTo>
                    <a:lnTo>
                      <a:pt x="540" y="199"/>
                    </a:lnTo>
                    <a:lnTo>
                      <a:pt x="537" y="199"/>
                    </a:lnTo>
                    <a:lnTo>
                      <a:pt x="537" y="201"/>
                    </a:lnTo>
                    <a:lnTo>
                      <a:pt x="535" y="201"/>
                    </a:lnTo>
                    <a:lnTo>
                      <a:pt x="535" y="204"/>
                    </a:lnTo>
                    <a:lnTo>
                      <a:pt x="532" y="204"/>
                    </a:lnTo>
                    <a:lnTo>
                      <a:pt x="532" y="207"/>
                    </a:lnTo>
                    <a:lnTo>
                      <a:pt x="530" y="207"/>
                    </a:lnTo>
                    <a:lnTo>
                      <a:pt x="527" y="207"/>
                    </a:lnTo>
                    <a:lnTo>
                      <a:pt x="524" y="207"/>
                    </a:lnTo>
                    <a:lnTo>
                      <a:pt x="524" y="209"/>
                    </a:lnTo>
                    <a:lnTo>
                      <a:pt x="522" y="209"/>
                    </a:lnTo>
                    <a:lnTo>
                      <a:pt x="522" y="207"/>
                    </a:lnTo>
                    <a:lnTo>
                      <a:pt x="519" y="207"/>
                    </a:lnTo>
                    <a:lnTo>
                      <a:pt x="517" y="207"/>
                    </a:lnTo>
                    <a:lnTo>
                      <a:pt x="514" y="207"/>
                    </a:lnTo>
                    <a:lnTo>
                      <a:pt x="511" y="207"/>
                    </a:lnTo>
                    <a:lnTo>
                      <a:pt x="511" y="204"/>
                    </a:lnTo>
                    <a:lnTo>
                      <a:pt x="509" y="204"/>
                    </a:lnTo>
                    <a:lnTo>
                      <a:pt x="509" y="201"/>
                    </a:lnTo>
                    <a:lnTo>
                      <a:pt x="506" y="201"/>
                    </a:lnTo>
                    <a:lnTo>
                      <a:pt x="503" y="201"/>
                    </a:lnTo>
                    <a:lnTo>
                      <a:pt x="503" y="199"/>
                    </a:lnTo>
                    <a:lnTo>
                      <a:pt x="501" y="196"/>
                    </a:lnTo>
                    <a:lnTo>
                      <a:pt x="498" y="196"/>
                    </a:lnTo>
                    <a:lnTo>
                      <a:pt x="498" y="194"/>
                    </a:lnTo>
                    <a:lnTo>
                      <a:pt x="498" y="191"/>
                    </a:lnTo>
                    <a:lnTo>
                      <a:pt x="496" y="191"/>
                    </a:lnTo>
                    <a:lnTo>
                      <a:pt x="496" y="188"/>
                    </a:lnTo>
                    <a:lnTo>
                      <a:pt x="493" y="188"/>
                    </a:lnTo>
                    <a:lnTo>
                      <a:pt x="493" y="186"/>
                    </a:lnTo>
                    <a:lnTo>
                      <a:pt x="493" y="183"/>
                    </a:lnTo>
                    <a:lnTo>
                      <a:pt x="490" y="183"/>
                    </a:lnTo>
                    <a:lnTo>
                      <a:pt x="490" y="180"/>
                    </a:lnTo>
                    <a:lnTo>
                      <a:pt x="488" y="180"/>
                    </a:lnTo>
                    <a:lnTo>
                      <a:pt x="488" y="178"/>
                    </a:lnTo>
                    <a:lnTo>
                      <a:pt x="488" y="175"/>
                    </a:lnTo>
                    <a:lnTo>
                      <a:pt x="485" y="175"/>
                    </a:lnTo>
                    <a:lnTo>
                      <a:pt x="485" y="173"/>
                    </a:lnTo>
                    <a:lnTo>
                      <a:pt x="483" y="170"/>
                    </a:lnTo>
                    <a:lnTo>
                      <a:pt x="485" y="167"/>
                    </a:lnTo>
                    <a:lnTo>
                      <a:pt x="485" y="165"/>
                    </a:lnTo>
                    <a:lnTo>
                      <a:pt x="485" y="162"/>
                    </a:lnTo>
                    <a:lnTo>
                      <a:pt x="485" y="160"/>
                    </a:lnTo>
                    <a:lnTo>
                      <a:pt x="485" y="157"/>
                    </a:lnTo>
                    <a:lnTo>
                      <a:pt x="488" y="154"/>
                    </a:lnTo>
                    <a:lnTo>
                      <a:pt x="488" y="152"/>
                    </a:lnTo>
                    <a:lnTo>
                      <a:pt x="490" y="152"/>
                    </a:lnTo>
                    <a:lnTo>
                      <a:pt x="490" y="149"/>
                    </a:lnTo>
                    <a:lnTo>
                      <a:pt x="493" y="149"/>
                    </a:lnTo>
                    <a:lnTo>
                      <a:pt x="493" y="152"/>
                    </a:lnTo>
                    <a:lnTo>
                      <a:pt x="496" y="152"/>
                    </a:lnTo>
                    <a:lnTo>
                      <a:pt x="496" y="149"/>
                    </a:lnTo>
                    <a:lnTo>
                      <a:pt x="498" y="147"/>
                    </a:lnTo>
                    <a:lnTo>
                      <a:pt x="498" y="144"/>
                    </a:lnTo>
                    <a:lnTo>
                      <a:pt x="498" y="141"/>
                    </a:lnTo>
                    <a:lnTo>
                      <a:pt x="496" y="139"/>
                    </a:lnTo>
                    <a:lnTo>
                      <a:pt x="496" y="136"/>
                    </a:lnTo>
                    <a:lnTo>
                      <a:pt x="496" y="133"/>
                    </a:lnTo>
                    <a:lnTo>
                      <a:pt x="493" y="133"/>
                    </a:lnTo>
                    <a:lnTo>
                      <a:pt x="493" y="131"/>
                    </a:lnTo>
                    <a:lnTo>
                      <a:pt x="490" y="131"/>
                    </a:lnTo>
                    <a:lnTo>
                      <a:pt x="490" y="128"/>
                    </a:lnTo>
                    <a:lnTo>
                      <a:pt x="488" y="128"/>
                    </a:lnTo>
                    <a:lnTo>
                      <a:pt x="488" y="126"/>
                    </a:lnTo>
                    <a:lnTo>
                      <a:pt x="485" y="126"/>
                    </a:lnTo>
                    <a:lnTo>
                      <a:pt x="485" y="123"/>
                    </a:lnTo>
                    <a:lnTo>
                      <a:pt x="483" y="123"/>
                    </a:lnTo>
                    <a:lnTo>
                      <a:pt x="483" y="120"/>
                    </a:lnTo>
                    <a:lnTo>
                      <a:pt x="480" y="120"/>
                    </a:lnTo>
                    <a:lnTo>
                      <a:pt x="477" y="120"/>
                    </a:lnTo>
                    <a:lnTo>
                      <a:pt x="477" y="118"/>
                    </a:lnTo>
                    <a:lnTo>
                      <a:pt x="475" y="120"/>
                    </a:lnTo>
                    <a:lnTo>
                      <a:pt x="472" y="120"/>
                    </a:lnTo>
                    <a:lnTo>
                      <a:pt x="470" y="120"/>
                    </a:lnTo>
                    <a:lnTo>
                      <a:pt x="470" y="123"/>
                    </a:lnTo>
                    <a:lnTo>
                      <a:pt x="467" y="123"/>
                    </a:lnTo>
                    <a:lnTo>
                      <a:pt x="464" y="123"/>
                    </a:lnTo>
                    <a:lnTo>
                      <a:pt x="462" y="123"/>
                    </a:lnTo>
                    <a:lnTo>
                      <a:pt x="459" y="123"/>
                    </a:lnTo>
                    <a:lnTo>
                      <a:pt x="459" y="120"/>
                    </a:lnTo>
                    <a:lnTo>
                      <a:pt x="459" y="123"/>
                    </a:lnTo>
                    <a:lnTo>
                      <a:pt x="459" y="120"/>
                    </a:lnTo>
                    <a:lnTo>
                      <a:pt x="456" y="120"/>
                    </a:lnTo>
                    <a:lnTo>
                      <a:pt x="454" y="120"/>
                    </a:lnTo>
                    <a:lnTo>
                      <a:pt x="451" y="120"/>
                    </a:lnTo>
                    <a:lnTo>
                      <a:pt x="449" y="120"/>
                    </a:lnTo>
                    <a:lnTo>
                      <a:pt x="449" y="123"/>
                    </a:lnTo>
                    <a:lnTo>
                      <a:pt x="446" y="123"/>
                    </a:lnTo>
                    <a:lnTo>
                      <a:pt x="443" y="123"/>
                    </a:lnTo>
                    <a:lnTo>
                      <a:pt x="441" y="123"/>
                    </a:lnTo>
                    <a:lnTo>
                      <a:pt x="441" y="126"/>
                    </a:lnTo>
                    <a:lnTo>
                      <a:pt x="438" y="126"/>
                    </a:lnTo>
                    <a:lnTo>
                      <a:pt x="436" y="123"/>
                    </a:lnTo>
                    <a:lnTo>
                      <a:pt x="436" y="126"/>
                    </a:lnTo>
                    <a:lnTo>
                      <a:pt x="433" y="126"/>
                    </a:lnTo>
                    <a:lnTo>
                      <a:pt x="430" y="126"/>
                    </a:lnTo>
                    <a:lnTo>
                      <a:pt x="428" y="126"/>
                    </a:lnTo>
                    <a:lnTo>
                      <a:pt x="425" y="126"/>
                    </a:lnTo>
                    <a:lnTo>
                      <a:pt x="425" y="128"/>
                    </a:lnTo>
                    <a:lnTo>
                      <a:pt x="423" y="128"/>
                    </a:lnTo>
                    <a:lnTo>
                      <a:pt x="423" y="131"/>
                    </a:lnTo>
                    <a:lnTo>
                      <a:pt x="420" y="131"/>
                    </a:lnTo>
                    <a:lnTo>
                      <a:pt x="420" y="133"/>
                    </a:lnTo>
                    <a:lnTo>
                      <a:pt x="417" y="133"/>
                    </a:lnTo>
                    <a:lnTo>
                      <a:pt x="417" y="136"/>
                    </a:lnTo>
                    <a:lnTo>
                      <a:pt x="417" y="139"/>
                    </a:lnTo>
                    <a:lnTo>
                      <a:pt x="425" y="147"/>
                    </a:lnTo>
                    <a:lnTo>
                      <a:pt x="423" y="149"/>
                    </a:lnTo>
                    <a:lnTo>
                      <a:pt x="420" y="152"/>
                    </a:lnTo>
                    <a:lnTo>
                      <a:pt x="415" y="149"/>
                    </a:lnTo>
                    <a:lnTo>
                      <a:pt x="415" y="152"/>
                    </a:lnTo>
                    <a:lnTo>
                      <a:pt x="412" y="152"/>
                    </a:lnTo>
                    <a:lnTo>
                      <a:pt x="412" y="154"/>
                    </a:lnTo>
                    <a:lnTo>
                      <a:pt x="409" y="154"/>
                    </a:lnTo>
                    <a:lnTo>
                      <a:pt x="409" y="157"/>
                    </a:lnTo>
                    <a:lnTo>
                      <a:pt x="409" y="160"/>
                    </a:lnTo>
                    <a:lnTo>
                      <a:pt x="407" y="160"/>
                    </a:lnTo>
                    <a:lnTo>
                      <a:pt x="407" y="162"/>
                    </a:lnTo>
                    <a:lnTo>
                      <a:pt x="404" y="162"/>
                    </a:lnTo>
                    <a:lnTo>
                      <a:pt x="407" y="162"/>
                    </a:lnTo>
                    <a:lnTo>
                      <a:pt x="404" y="162"/>
                    </a:lnTo>
                    <a:lnTo>
                      <a:pt x="407" y="162"/>
                    </a:lnTo>
                    <a:lnTo>
                      <a:pt x="404" y="162"/>
                    </a:lnTo>
                    <a:lnTo>
                      <a:pt x="404" y="165"/>
                    </a:lnTo>
                    <a:lnTo>
                      <a:pt x="404" y="162"/>
                    </a:lnTo>
                    <a:lnTo>
                      <a:pt x="404" y="165"/>
                    </a:lnTo>
                    <a:lnTo>
                      <a:pt x="402" y="165"/>
                    </a:lnTo>
                    <a:lnTo>
                      <a:pt x="402" y="167"/>
                    </a:lnTo>
                    <a:lnTo>
                      <a:pt x="402" y="165"/>
                    </a:lnTo>
                    <a:lnTo>
                      <a:pt x="399" y="165"/>
                    </a:lnTo>
                    <a:lnTo>
                      <a:pt x="399" y="167"/>
                    </a:lnTo>
                    <a:lnTo>
                      <a:pt x="399" y="170"/>
                    </a:lnTo>
                    <a:lnTo>
                      <a:pt x="399" y="173"/>
                    </a:lnTo>
                    <a:lnTo>
                      <a:pt x="399" y="175"/>
                    </a:lnTo>
                    <a:lnTo>
                      <a:pt x="399" y="178"/>
                    </a:lnTo>
                    <a:lnTo>
                      <a:pt x="396" y="178"/>
                    </a:lnTo>
                    <a:lnTo>
                      <a:pt x="396" y="180"/>
                    </a:lnTo>
                    <a:lnTo>
                      <a:pt x="396" y="178"/>
                    </a:lnTo>
                    <a:lnTo>
                      <a:pt x="396" y="180"/>
                    </a:lnTo>
                    <a:lnTo>
                      <a:pt x="394" y="180"/>
                    </a:lnTo>
                    <a:lnTo>
                      <a:pt x="396" y="180"/>
                    </a:lnTo>
                    <a:lnTo>
                      <a:pt x="394" y="180"/>
                    </a:lnTo>
                    <a:lnTo>
                      <a:pt x="394" y="183"/>
                    </a:lnTo>
                    <a:lnTo>
                      <a:pt x="391" y="183"/>
                    </a:lnTo>
                    <a:lnTo>
                      <a:pt x="396" y="188"/>
                    </a:lnTo>
                    <a:lnTo>
                      <a:pt x="396" y="194"/>
                    </a:lnTo>
                    <a:lnTo>
                      <a:pt x="386" y="191"/>
                    </a:lnTo>
                    <a:lnTo>
                      <a:pt x="386" y="194"/>
                    </a:lnTo>
                    <a:lnTo>
                      <a:pt x="386" y="196"/>
                    </a:lnTo>
                    <a:lnTo>
                      <a:pt x="386" y="199"/>
                    </a:lnTo>
                    <a:lnTo>
                      <a:pt x="383" y="199"/>
                    </a:lnTo>
                    <a:lnTo>
                      <a:pt x="383" y="201"/>
                    </a:lnTo>
                    <a:lnTo>
                      <a:pt x="383" y="204"/>
                    </a:lnTo>
                    <a:lnTo>
                      <a:pt x="381" y="204"/>
                    </a:lnTo>
                    <a:lnTo>
                      <a:pt x="381" y="207"/>
                    </a:lnTo>
                    <a:lnTo>
                      <a:pt x="381" y="209"/>
                    </a:lnTo>
                    <a:lnTo>
                      <a:pt x="378" y="209"/>
                    </a:lnTo>
                    <a:lnTo>
                      <a:pt x="378" y="212"/>
                    </a:lnTo>
                    <a:lnTo>
                      <a:pt x="381" y="212"/>
                    </a:lnTo>
                    <a:lnTo>
                      <a:pt x="381" y="214"/>
                    </a:lnTo>
                    <a:lnTo>
                      <a:pt x="381" y="217"/>
                    </a:lnTo>
                    <a:lnTo>
                      <a:pt x="381" y="220"/>
                    </a:lnTo>
                    <a:lnTo>
                      <a:pt x="378" y="220"/>
                    </a:lnTo>
                    <a:lnTo>
                      <a:pt x="378" y="222"/>
                    </a:lnTo>
                    <a:lnTo>
                      <a:pt x="378" y="225"/>
                    </a:lnTo>
                    <a:lnTo>
                      <a:pt x="378" y="228"/>
                    </a:lnTo>
                    <a:lnTo>
                      <a:pt x="378" y="230"/>
                    </a:lnTo>
                    <a:lnTo>
                      <a:pt x="376" y="230"/>
                    </a:lnTo>
                    <a:lnTo>
                      <a:pt x="376" y="233"/>
                    </a:lnTo>
                    <a:lnTo>
                      <a:pt x="376" y="235"/>
                    </a:lnTo>
                    <a:lnTo>
                      <a:pt x="376" y="238"/>
                    </a:lnTo>
                    <a:lnTo>
                      <a:pt x="376" y="241"/>
                    </a:lnTo>
                    <a:lnTo>
                      <a:pt x="376" y="243"/>
                    </a:lnTo>
                    <a:lnTo>
                      <a:pt x="376" y="246"/>
                    </a:lnTo>
                    <a:lnTo>
                      <a:pt x="373" y="246"/>
                    </a:lnTo>
                    <a:lnTo>
                      <a:pt x="373" y="248"/>
                    </a:lnTo>
                    <a:lnTo>
                      <a:pt x="373" y="251"/>
                    </a:lnTo>
                    <a:lnTo>
                      <a:pt x="373" y="254"/>
                    </a:lnTo>
                    <a:lnTo>
                      <a:pt x="373" y="256"/>
                    </a:lnTo>
                    <a:lnTo>
                      <a:pt x="370" y="256"/>
                    </a:lnTo>
                    <a:lnTo>
                      <a:pt x="370" y="259"/>
                    </a:lnTo>
                    <a:lnTo>
                      <a:pt x="368" y="259"/>
                    </a:lnTo>
                    <a:lnTo>
                      <a:pt x="365" y="259"/>
                    </a:lnTo>
                    <a:lnTo>
                      <a:pt x="365" y="261"/>
                    </a:lnTo>
                    <a:lnTo>
                      <a:pt x="363" y="261"/>
                    </a:lnTo>
                    <a:lnTo>
                      <a:pt x="363" y="264"/>
                    </a:lnTo>
                    <a:lnTo>
                      <a:pt x="360" y="264"/>
                    </a:lnTo>
                    <a:lnTo>
                      <a:pt x="357" y="264"/>
                    </a:lnTo>
                    <a:lnTo>
                      <a:pt x="355" y="264"/>
                    </a:lnTo>
                    <a:lnTo>
                      <a:pt x="355" y="261"/>
                    </a:lnTo>
                    <a:lnTo>
                      <a:pt x="355" y="264"/>
                    </a:lnTo>
                    <a:lnTo>
                      <a:pt x="352" y="264"/>
                    </a:lnTo>
                    <a:lnTo>
                      <a:pt x="352" y="261"/>
                    </a:lnTo>
                    <a:lnTo>
                      <a:pt x="349" y="261"/>
                    </a:lnTo>
                    <a:lnTo>
                      <a:pt x="349" y="259"/>
                    </a:lnTo>
                    <a:lnTo>
                      <a:pt x="349" y="256"/>
                    </a:lnTo>
                    <a:lnTo>
                      <a:pt x="347" y="256"/>
                    </a:lnTo>
                    <a:lnTo>
                      <a:pt x="344" y="256"/>
                    </a:lnTo>
                    <a:lnTo>
                      <a:pt x="344" y="254"/>
                    </a:lnTo>
                    <a:lnTo>
                      <a:pt x="342" y="254"/>
                    </a:lnTo>
                    <a:lnTo>
                      <a:pt x="342" y="256"/>
                    </a:lnTo>
                    <a:lnTo>
                      <a:pt x="342" y="254"/>
                    </a:lnTo>
                    <a:lnTo>
                      <a:pt x="339" y="254"/>
                    </a:lnTo>
                    <a:lnTo>
                      <a:pt x="336" y="254"/>
                    </a:lnTo>
                    <a:lnTo>
                      <a:pt x="336" y="256"/>
                    </a:lnTo>
                    <a:lnTo>
                      <a:pt x="336" y="254"/>
                    </a:lnTo>
                    <a:lnTo>
                      <a:pt x="336" y="256"/>
                    </a:lnTo>
                    <a:lnTo>
                      <a:pt x="336" y="254"/>
                    </a:lnTo>
                    <a:lnTo>
                      <a:pt x="339" y="254"/>
                    </a:lnTo>
                    <a:lnTo>
                      <a:pt x="339" y="251"/>
                    </a:lnTo>
                    <a:lnTo>
                      <a:pt x="336" y="251"/>
                    </a:lnTo>
                    <a:lnTo>
                      <a:pt x="334" y="251"/>
                    </a:lnTo>
                    <a:lnTo>
                      <a:pt x="334" y="248"/>
                    </a:lnTo>
                    <a:lnTo>
                      <a:pt x="331" y="248"/>
                    </a:lnTo>
                    <a:lnTo>
                      <a:pt x="331" y="246"/>
                    </a:lnTo>
                    <a:lnTo>
                      <a:pt x="329" y="246"/>
                    </a:lnTo>
                    <a:lnTo>
                      <a:pt x="329" y="243"/>
                    </a:lnTo>
                    <a:lnTo>
                      <a:pt x="326" y="243"/>
                    </a:lnTo>
                    <a:lnTo>
                      <a:pt x="323" y="243"/>
                    </a:lnTo>
                    <a:lnTo>
                      <a:pt x="323" y="246"/>
                    </a:lnTo>
                    <a:lnTo>
                      <a:pt x="323" y="243"/>
                    </a:lnTo>
                    <a:lnTo>
                      <a:pt x="321" y="243"/>
                    </a:lnTo>
                    <a:lnTo>
                      <a:pt x="321" y="241"/>
                    </a:lnTo>
                    <a:lnTo>
                      <a:pt x="321" y="238"/>
                    </a:lnTo>
                    <a:lnTo>
                      <a:pt x="318" y="238"/>
                    </a:lnTo>
                    <a:lnTo>
                      <a:pt x="318" y="241"/>
                    </a:lnTo>
                    <a:lnTo>
                      <a:pt x="316" y="241"/>
                    </a:lnTo>
                    <a:lnTo>
                      <a:pt x="316" y="238"/>
                    </a:lnTo>
                    <a:lnTo>
                      <a:pt x="316" y="235"/>
                    </a:lnTo>
                    <a:lnTo>
                      <a:pt x="313" y="235"/>
                    </a:lnTo>
                    <a:lnTo>
                      <a:pt x="310" y="235"/>
                    </a:lnTo>
                    <a:lnTo>
                      <a:pt x="310" y="233"/>
                    </a:lnTo>
                    <a:lnTo>
                      <a:pt x="310" y="230"/>
                    </a:lnTo>
                    <a:lnTo>
                      <a:pt x="313" y="230"/>
                    </a:lnTo>
                    <a:lnTo>
                      <a:pt x="313" y="228"/>
                    </a:lnTo>
                    <a:lnTo>
                      <a:pt x="316" y="228"/>
                    </a:lnTo>
                    <a:lnTo>
                      <a:pt x="316" y="225"/>
                    </a:lnTo>
                    <a:lnTo>
                      <a:pt x="313" y="225"/>
                    </a:lnTo>
                    <a:lnTo>
                      <a:pt x="316" y="225"/>
                    </a:lnTo>
                    <a:lnTo>
                      <a:pt x="316" y="222"/>
                    </a:lnTo>
                    <a:lnTo>
                      <a:pt x="318" y="222"/>
                    </a:lnTo>
                    <a:lnTo>
                      <a:pt x="321" y="220"/>
                    </a:lnTo>
                    <a:lnTo>
                      <a:pt x="321" y="217"/>
                    </a:lnTo>
                    <a:lnTo>
                      <a:pt x="318" y="217"/>
                    </a:lnTo>
                    <a:lnTo>
                      <a:pt x="318" y="214"/>
                    </a:lnTo>
                    <a:lnTo>
                      <a:pt x="318" y="212"/>
                    </a:lnTo>
                    <a:lnTo>
                      <a:pt x="321" y="212"/>
                    </a:lnTo>
                    <a:lnTo>
                      <a:pt x="321" y="209"/>
                    </a:lnTo>
                    <a:lnTo>
                      <a:pt x="318" y="209"/>
                    </a:lnTo>
                    <a:lnTo>
                      <a:pt x="318" y="207"/>
                    </a:lnTo>
                    <a:lnTo>
                      <a:pt x="316" y="207"/>
                    </a:lnTo>
                    <a:lnTo>
                      <a:pt x="313" y="207"/>
                    </a:lnTo>
                    <a:lnTo>
                      <a:pt x="310" y="207"/>
                    </a:lnTo>
                    <a:lnTo>
                      <a:pt x="308" y="207"/>
                    </a:lnTo>
                    <a:lnTo>
                      <a:pt x="305" y="207"/>
                    </a:lnTo>
                    <a:lnTo>
                      <a:pt x="302" y="207"/>
                    </a:lnTo>
                    <a:lnTo>
                      <a:pt x="302" y="204"/>
                    </a:lnTo>
                    <a:lnTo>
                      <a:pt x="300" y="204"/>
                    </a:lnTo>
                    <a:lnTo>
                      <a:pt x="300" y="201"/>
                    </a:lnTo>
                    <a:lnTo>
                      <a:pt x="300" y="199"/>
                    </a:lnTo>
                    <a:lnTo>
                      <a:pt x="300" y="196"/>
                    </a:lnTo>
                    <a:lnTo>
                      <a:pt x="297" y="196"/>
                    </a:lnTo>
                    <a:lnTo>
                      <a:pt x="297" y="194"/>
                    </a:lnTo>
                    <a:lnTo>
                      <a:pt x="297" y="191"/>
                    </a:lnTo>
                    <a:lnTo>
                      <a:pt x="295" y="191"/>
                    </a:lnTo>
                    <a:lnTo>
                      <a:pt x="295" y="188"/>
                    </a:lnTo>
                    <a:lnTo>
                      <a:pt x="282" y="191"/>
                    </a:lnTo>
                    <a:lnTo>
                      <a:pt x="282" y="188"/>
                    </a:lnTo>
                    <a:lnTo>
                      <a:pt x="295" y="186"/>
                    </a:lnTo>
                    <a:lnTo>
                      <a:pt x="305" y="173"/>
                    </a:lnTo>
                    <a:lnTo>
                      <a:pt x="305" y="165"/>
                    </a:lnTo>
                    <a:lnTo>
                      <a:pt x="305" y="160"/>
                    </a:lnTo>
                    <a:lnTo>
                      <a:pt x="297" y="149"/>
                    </a:lnTo>
                    <a:lnTo>
                      <a:pt x="295" y="152"/>
                    </a:lnTo>
                    <a:lnTo>
                      <a:pt x="295" y="149"/>
                    </a:lnTo>
                    <a:lnTo>
                      <a:pt x="292" y="149"/>
                    </a:lnTo>
                    <a:lnTo>
                      <a:pt x="292" y="147"/>
                    </a:lnTo>
                    <a:lnTo>
                      <a:pt x="289" y="149"/>
                    </a:lnTo>
                    <a:lnTo>
                      <a:pt x="289" y="152"/>
                    </a:lnTo>
                    <a:lnTo>
                      <a:pt x="287" y="149"/>
                    </a:lnTo>
                    <a:lnTo>
                      <a:pt x="289" y="149"/>
                    </a:lnTo>
                    <a:lnTo>
                      <a:pt x="289" y="147"/>
                    </a:lnTo>
                    <a:lnTo>
                      <a:pt x="289" y="144"/>
                    </a:lnTo>
                    <a:lnTo>
                      <a:pt x="289" y="141"/>
                    </a:lnTo>
                    <a:lnTo>
                      <a:pt x="289" y="139"/>
                    </a:lnTo>
                    <a:lnTo>
                      <a:pt x="292" y="139"/>
                    </a:lnTo>
                    <a:lnTo>
                      <a:pt x="292" y="136"/>
                    </a:lnTo>
                    <a:lnTo>
                      <a:pt x="289" y="136"/>
                    </a:lnTo>
                    <a:lnTo>
                      <a:pt x="289" y="133"/>
                    </a:lnTo>
                    <a:lnTo>
                      <a:pt x="295" y="131"/>
                    </a:lnTo>
                    <a:lnTo>
                      <a:pt x="297" y="131"/>
                    </a:lnTo>
                    <a:lnTo>
                      <a:pt x="295" y="128"/>
                    </a:lnTo>
                    <a:lnTo>
                      <a:pt x="295" y="131"/>
                    </a:lnTo>
                    <a:lnTo>
                      <a:pt x="297" y="131"/>
                    </a:lnTo>
                    <a:lnTo>
                      <a:pt x="297" y="128"/>
                    </a:lnTo>
                    <a:lnTo>
                      <a:pt x="297" y="126"/>
                    </a:lnTo>
                    <a:lnTo>
                      <a:pt x="295" y="126"/>
                    </a:lnTo>
                    <a:lnTo>
                      <a:pt x="295" y="123"/>
                    </a:lnTo>
                    <a:lnTo>
                      <a:pt x="292" y="123"/>
                    </a:lnTo>
                    <a:lnTo>
                      <a:pt x="289" y="123"/>
                    </a:lnTo>
                    <a:lnTo>
                      <a:pt x="289" y="120"/>
                    </a:lnTo>
                    <a:lnTo>
                      <a:pt x="284" y="120"/>
                    </a:lnTo>
                    <a:lnTo>
                      <a:pt x="282" y="120"/>
                    </a:lnTo>
                    <a:lnTo>
                      <a:pt x="276" y="120"/>
                    </a:lnTo>
                    <a:lnTo>
                      <a:pt x="276" y="123"/>
                    </a:lnTo>
                    <a:lnTo>
                      <a:pt x="271" y="123"/>
                    </a:lnTo>
                    <a:lnTo>
                      <a:pt x="269" y="123"/>
                    </a:lnTo>
                    <a:lnTo>
                      <a:pt x="266" y="123"/>
                    </a:lnTo>
                    <a:lnTo>
                      <a:pt x="266" y="120"/>
                    </a:lnTo>
                    <a:lnTo>
                      <a:pt x="263" y="120"/>
                    </a:lnTo>
                    <a:lnTo>
                      <a:pt x="263" y="118"/>
                    </a:lnTo>
                    <a:lnTo>
                      <a:pt x="263" y="120"/>
                    </a:lnTo>
                    <a:lnTo>
                      <a:pt x="263" y="118"/>
                    </a:lnTo>
                    <a:lnTo>
                      <a:pt x="263" y="120"/>
                    </a:lnTo>
                    <a:lnTo>
                      <a:pt x="263" y="118"/>
                    </a:lnTo>
                    <a:lnTo>
                      <a:pt x="261" y="118"/>
                    </a:lnTo>
                    <a:lnTo>
                      <a:pt x="258" y="115"/>
                    </a:lnTo>
                    <a:lnTo>
                      <a:pt x="258" y="113"/>
                    </a:lnTo>
                    <a:lnTo>
                      <a:pt x="255" y="113"/>
                    </a:lnTo>
                    <a:lnTo>
                      <a:pt x="253" y="110"/>
                    </a:lnTo>
                    <a:lnTo>
                      <a:pt x="245" y="107"/>
                    </a:lnTo>
                    <a:lnTo>
                      <a:pt x="235" y="110"/>
                    </a:lnTo>
                    <a:lnTo>
                      <a:pt x="229" y="110"/>
                    </a:lnTo>
                    <a:lnTo>
                      <a:pt x="216" y="110"/>
                    </a:lnTo>
                    <a:lnTo>
                      <a:pt x="214" y="110"/>
                    </a:lnTo>
                    <a:lnTo>
                      <a:pt x="211" y="105"/>
                    </a:lnTo>
                    <a:lnTo>
                      <a:pt x="203" y="105"/>
                    </a:lnTo>
                    <a:lnTo>
                      <a:pt x="201" y="105"/>
                    </a:lnTo>
                    <a:lnTo>
                      <a:pt x="195" y="102"/>
                    </a:lnTo>
                    <a:lnTo>
                      <a:pt x="193" y="102"/>
                    </a:lnTo>
                    <a:lnTo>
                      <a:pt x="190" y="102"/>
                    </a:lnTo>
                    <a:lnTo>
                      <a:pt x="185" y="102"/>
                    </a:lnTo>
                    <a:lnTo>
                      <a:pt x="182" y="100"/>
                    </a:lnTo>
                    <a:lnTo>
                      <a:pt x="177" y="100"/>
                    </a:lnTo>
                    <a:lnTo>
                      <a:pt x="177" y="102"/>
                    </a:lnTo>
                    <a:lnTo>
                      <a:pt x="177" y="100"/>
                    </a:lnTo>
                    <a:lnTo>
                      <a:pt x="175" y="100"/>
                    </a:lnTo>
                    <a:lnTo>
                      <a:pt x="164" y="100"/>
                    </a:lnTo>
                    <a:lnTo>
                      <a:pt x="164" y="102"/>
                    </a:lnTo>
                    <a:lnTo>
                      <a:pt x="162" y="102"/>
                    </a:lnTo>
                    <a:lnTo>
                      <a:pt x="164" y="100"/>
                    </a:lnTo>
                    <a:lnTo>
                      <a:pt x="162" y="100"/>
                    </a:lnTo>
                    <a:lnTo>
                      <a:pt x="151" y="97"/>
                    </a:lnTo>
                    <a:lnTo>
                      <a:pt x="148" y="97"/>
                    </a:lnTo>
                    <a:lnTo>
                      <a:pt x="146" y="97"/>
                    </a:lnTo>
                    <a:lnTo>
                      <a:pt x="146" y="94"/>
                    </a:lnTo>
                    <a:lnTo>
                      <a:pt x="146" y="97"/>
                    </a:lnTo>
                    <a:lnTo>
                      <a:pt x="141" y="97"/>
                    </a:lnTo>
                    <a:lnTo>
                      <a:pt x="138" y="97"/>
                    </a:lnTo>
                    <a:lnTo>
                      <a:pt x="133" y="97"/>
                    </a:lnTo>
                    <a:lnTo>
                      <a:pt x="125" y="97"/>
                    </a:lnTo>
                    <a:lnTo>
                      <a:pt x="122" y="97"/>
                    </a:lnTo>
                    <a:lnTo>
                      <a:pt x="125" y="110"/>
                    </a:lnTo>
                    <a:lnTo>
                      <a:pt x="128" y="113"/>
                    </a:lnTo>
                    <a:lnTo>
                      <a:pt x="128" y="115"/>
                    </a:lnTo>
                    <a:lnTo>
                      <a:pt x="130" y="118"/>
                    </a:lnTo>
                    <a:lnTo>
                      <a:pt x="130" y="120"/>
                    </a:lnTo>
                    <a:lnTo>
                      <a:pt x="130" y="118"/>
                    </a:lnTo>
                    <a:lnTo>
                      <a:pt x="128" y="118"/>
                    </a:lnTo>
                    <a:lnTo>
                      <a:pt x="125" y="110"/>
                    </a:lnTo>
                    <a:lnTo>
                      <a:pt x="120" y="100"/>
                    </a:lnTo>
                    <a:lnTo>
                      <a:pt x="120" y="97"/>
                    </a:lnTo>
                    <a:lnTo>
                      <a:pt x="112" y="97"/>
                    </a:lnTo>
                    <a:lnTo>
                      <a:pt x="107" y="97"/>
                    </a:lnTo>
                    <a:lnTo>
                      <a:pt x="104" y="97"/>
                    </a:lnTo>
                    <a:lnTo>
                      <a:pt x="101" y="97"/>
                    </a:lnTo>
                    <a:lnTo>
                      <a:pt x="99" y="94"/>
                    </a:lnTo>
                    <a:lnTo>
                      <a:pt x="96" y="94"/>
                    </a:lnTo>
                    <a:lnTo>
                      <a:pt x="96" y="92"/>
                    </a:lnTo>
                    <a:lnTo>
                      <a:pt x="94" y="92"/>
                    </a:lnTo>
                    <a:lnTo>
                      <a:pt x="91" y="92"/>
                    </a:lnTo>
                    <a:lnTo>
                      <a:pt x="88" y="92"/>
                    </a:lnTo>
                    <a:lnTo>
                      <a:pt x="86" y="92"/>
                    </a:lnTo>
                    <a:lnTo>
                      <a:pt x="83" y="92"/>
                    </a:lnTo>
                    <a:lnTo>
                      <a:pt x="81" y="92"/>
                    </a:lnTo>
                    <a:lnTo>
                      <a:pt x="78" y="92"/>
                    </a:lnTo>
                    <a:lnTo>
                      <a:pt x="75" y="92"/>
                    </a:lnTo>
                    <a:lnTo>
                      <a:pt x="75" y="94"/>
                    </a:lnTo>
                    <a:lnTo>
                      <a:pt x="73" y="94"/>
                    </a:lnTo>
                    <a:lnTo>
                      <a:pt x="70" y="94"/>
                    </a:lnTo>
                    <a:lnTo>
                      <a:pt x="68" y="94"/>
                    </a:lnTo>
                    <a:lnTo>
                      <a:pt x="68" y="92"/>
                    </a:lnTo>
                    <a:lnTo>
                      <a:pt x="65" y="92"/>
                    </a:lnTo>
                    <a:lnTo>
                      <a:pt x="62" y="92"/>
                    </a:lnTo>
                    <a:lnTo>
                      <a:pt x="62" y="89"/>
                    </a:lnTo>
                    <a:lnTo>
                      <a:pt x="60" y="92"/>
                    </a:lnTo>
                    <a:lnTo>
                      <a:pt x="60" y="89"/>
                    </a:lnTo>
                    <a:lnTo>
                      <a:pt x="57" y="89"/>
                    </a:lnTo>
                    <a:lnTo>
                      <a:pt x="57" y="92"/>
                    </a:lnTo>
                    <a:lnTo>
                      <a:pt x="57" y="89"/>
                    </a:lnTo>
                    <a:lnTo>
                      <a:pt x="55" y="89"/>
                    </a:lnTo>
                    <a:lnTo>
                      <a:pt x="55" y="86"/>
                    </a:lnTo>
                    <a:lnTo>
                      <a:pt x="52" y="84"/>
                    </a:lnTo>
                    <a:lnTo>
                      <a:pt x="49" y="84"/>
                    </a:lnTo>
                    <a:lnTo>
                      <a:pt x="49" y="81"/>
                    </a:lnTo>
                    <a:lnTo>
                      <a:pt x="47" y="81"/>
                    </a:lnTo>
                    <a:lnTo>
                      <a:pt x="47" y="79"/>
                    </a:lnTo>
                    <a:lnTo>
                      <a:pt x="44" y="79"/>
                    </a:lnTo>
                    <a:lnTo>
                      <a:pt x="44" y="76"/>
                    </a:lnTo>
                    <a:lnTo>
                      <a:pt x="41" y="73"/>
                    </a:lnTo>
                    <a:lnTo>
                      <a:pt x="41" y="71"/>
                    </a:lnTo>
                    <a:lnTo>
                      <a:pt x="39" y="71"/>
                    </a:lnTo>
                    <a:lnTo>
                      <a:pt x="39" y="68"/>
                    </a:lnTo>
                    <a:lnTo>
                      <a:pt x="39" y="66"/>
                    </a:lnTo>
                    <a:lnTo>
                      <a:pt x="36" y="66"/>
                    </a:lnTo>
                    <a:lnTo>
                      <a:pt x="36" y="63"/>
                    </a:lnTo>
                    <a:lnTo>
                      <a:pt x="34" y="63"/>
                    </a:lnTo>
                    <a:lnTo>
                      <a:pt x="34" y="60"/>
                    </a:lnTo>
                    <a:lnTo>
                      <a:pt x="31" y="60"/>
                    </a:lnTo>
                    <a:lnTo>
                      <a:pt x="31" y="58"/>
                    </a:lnTo>
                    <a:lnTo>
                      <a:pt x="34" y="58"/>
                    </a:lnTo>
                    <a:lnTo>
                      <a:pt x="34" y="55"/>
                    </a:lnTo>
                    <a:lnTo>
                      <a:pt x="31" y="55"/>
                    </a:lnTo>
                    <a:lnTo>
                      <a:pt x="31" y="58"/>
                    </a:lnTo>
                    <a:lnTo>
                      <a:pt x="28" y="58"/>
                    </a:lnTo>
                    <a:lnTo>
                      <a:pt x="28" y="60"/>
                    </a:lnTo>
                    <a:lnTo>
                      <a:pt x="26" y="60"/>
                    </a:lnTo>
                    <a:lnTo>
                      <a:pt x="26" y="63"/>
                    </a:lnTo>
                    <a:lnTo>
                      <a:pt x="26" y="60"/>
                    </a:lnTo>
                    <a:lnTo>
                      <a:pt x="23" y="60"/>
                    </a:lnTo>
                    <a:lnTo>
                      <a:pt x="23" y="58"/>
                    </a:lnTo>
                    <a:lnTo>
                      <a:pt x="21" y="55"/>
                    </a:lnTo>
                    <a:lnTo>
                      <a:pt x="21" y="53"/>
                    </a:lnTo>
                    <a:lnTo>
                      <a:pt x="21" y="50"/>
                    </a:lnTo>
                    <a:lnTo>
                      <a:pt x="21" y="47"/>
                    </a:lnTo>
                    <a:lnTo>
                      <a:pt x="21" y="45"/>
                    </a:lnTo>
                    <a:lnTo>
                      <a:pt x="21" y="42"/>
                    </a:lnTo>
                    <a:lnTo>
                      <a:pt x="21" y="39"/>
                    </a:lnTo>
                    <a:lnTo>
                      <a:pt x="21" y="37"/>
                    </a:lnTo>
                    <a:lnTo>
                      <a:pt x="18" y="37"/>
                    </a:lnTo>
                    <a:lnTo>
                      <a:pt x="21" y="37"/>
                    </a:lnTo>
                    <a:lnTo>
                      <a:pt x="21" y="34"/>
                    </a:lnTo>
                    <a:lnTo>
                      <a:pt x="21" y="32"/>
                    </a:lnTo>
                    <a:lnTo>
                      <a:pt x="21" y="29"/>
                    </a:lnTo>
                    <a:lnTo>
                      <a:pt x="18" y="29"/>
                    </a:lnTo>
                    <a:lnTo>
                      <a:pt x="18" y="26"/>
                    </a:lnTo>
                    <a:lnTo>
                      <a:pt x="18" y="24"/>
                    </a:lnTo>
                    <a:lnTo>
                      <a:pt x="15" y="24"/>
                    </a:lnTo>
                    <a:lnTo>
                      <a:pt x="15" y="21"/>
                    </a:lnTo>
                    <a:lnTo>
                      <a:pt x="13" y="21"/>
                    </a:lnTo>
                    <a:lnTo>
                      <a:pt x="13" y="19"/>
                    </a:lnTo>
                    <a:lnTo>
                      <a:pt x="13" y="16"/>
                    </a:lnTo>
                    <a:lnTo>
                      <a:pt x="10" y="16"/>
                    </a:lnTo>
                    <a:lnTo>
                      <a:pt x="10" y="13"/>
                    </a:lnTo>
                    <a:lnTo>
                      <a:pt x="8" y="13"/>
                    </a:lnTo>
                    <a:lnTo>
                      <a:pt x="8" y="11"/>
                    </a:lnTo>
                    <a:lnTo>
                      <a:pt x="5" y="8"/>
                    </a:lnTo>
                    <a:lnTo>
                      <a:pt x="2" y="3"/>
                    </a:lnTo>
                    <a:lnTo>
                      <a:pt x="0" y="3"/>
                    </a:lnTo>
                    <a:lnTo>
                      <a:pt x="0" y="0"/>
                    </a:lnTo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241" name="Freeform 31"/>
              <p:cNvSpPr>
                <a:spLocks/>
              </p:cNvSpPr>
              <p:nvPr/>
            </p:nvSpPr>
            <p:spPr bwMode="auto">
              <a:xfrm>
                <a:off x="3201" y="2858"/>
                <a:ext cx="135" cy="154"/>
              </a:xfrm>
              <a:custGeom>
                <a:avLst/>
                <a:gdLst>
                  <a:gd name="T0" fmla="*/ 93 w 135"/>
                  <a:gd name="T1" fmla="*/ 146 h 154"/>
                  <a:gd name="T2" fmla="*/ 83 w 135"/>
                  <a:gd name="T3" fmla="*/ 133 h 154"/>
                  <a:gd name="T4" fmla="*/ 80 w 135"/>
                  <a:gd name="T5" fmla="*/ 128 h 154"/>
                  <a:gd name="T6" fmla="*/ 80 w 135"/>
                  <a:gd name="T7" fmla="*/ 126 h 154"/>
                  <a:gd name="T8" fmla="*/ 80 w 135"/>
                  <a:gd name="T9" fmla="*/ 123 h 154"/>
                  <a:gd name="T10" fmla="*/ 75 w 135"/>
                  <a:gd name="T11" fmla="*/ 120 h 154"/>
                  <a:gd name="T12" fmla="*/ 75 w 135"/>
                  <a:gd name="T13" fmla="*/ 118 h 154"/>
                  <a:gd name="T14" fmla="*/ 70 w 135"/>
                  <a:gd name="T15" fmla="*/ 115 h 154"/>
                  <a:gd name="T16" fmla="*/ 70 w 135"/>
                  <a:gd name="T17" fmla="*/ 107 h 154"/>
                  <a:gd name="T18" fmla="*/ 65 w 135"/>
                  <a:gd name="T19" fmla="*/ 99 h 154"/>
                  <a:gd name="T20" fmla="*/ 62 w 135"/>
                  <a:gd name="T21" fmla="*/ 94 h 154"/>
                  <a:gd name="T22" fmla="*/ 60 w 135"/>
                  <a:gd name="T23" fmla="*/ 89 h 154"/>
                  <a:gd name="T24" fmla="*/ 57 w 135"/>
                  <a:gd name="T25" fmla="*/ 84 h 154"/>
                  <a:gd name="T26" fmla="*/ 52 w 135"/>
                  <a:gd name="T27" fmla="*/ 81 h 154"/>
                  <a:gd name="T28" fmla="*/ 49 w 135"/>
                  <a:gd name="T29" fmla="*/ 76 h 154"/>
                  <a:gd name="T30" fmla="*/ 49 w 135"/>
                  <a:gd name="T31" fmla="*/ 71 h 154"/>
                  <a:gd name="T32" fmla="*/ 49 w 135"/>
                  <a:gd name="T33" fmla="*/ 73 h 154"/>
                  <a:gd name="T34" fmla="*/ 46 w 135"/>
                  <a:gd name="T35" fmla="*/ 68 h 154"/>
                  <a:gd name="T36" fmla="*/ 44 w 135"/>
                  <a:gd name="T37" fmla="*/ 60 h 154"/>
                  <a:gd name="T38" fmla="*/ 41 w 135"/>
                  <a:gd name="T39" fmla="*/ 52 h 154"/>
                  <a:gd name="T40" fmla="*/ 39 w 135"/>
                  <a:gd name="T41" fmla="*/ 47 h 154"/>
                  <a:gd name="T42" fmla="*/ 33 w 135"/>
                  <a:gd name="T43" fmla="*/ 42 h 154"/>
                  <a:gd name="T44" fmla="*/ 28 w 135"/>
                  <a:gd name="T45" fmla="*/ 39 h 154"/>
                  <a:gd name="T46" fmla="*/ 23 w 135"/>
                  <a:gd name="T47" fmla="*/ 39 h 154"/>
                  <a:gd name="T48" fmla="*/ 18 w 135"/>
                  <a:gd name="T49" fmla="*/ 37 h 154"/>
                  <a:gd name="T50" fmla="*/ 13 w 135"/>
                  <a:gd name="T51" fmla="*/ 34 h 154"/>
                  <a:gd name="T52" fmla="*/ 10 w 135"/>
                  <a:gd name="T53" fmla="*/ 29 h 154"/>
                  <a:gd name="T54" fmla="*/ 5 w 135"/>
                  <a:gd name="T55" fmla="*/ 26 h 154"/>
                  <a:gd name="T56" fmla="*/ 2 w 135"/>
                  <a:gd name="T57" fmla="*/ 18 h 154"/>
                  <a:gd name="T58" fmla="*/ 7 w 135"/>
                  <a:gd name="T59" fmla="*/ 16 h 154"/>
                  <a:gd name="T60" fmla="*/ 13 w 135"/>
                  <a:gd name="T61" fmla="*/ 18 h 154"/>
                  <a:gd name="T62" fmla="*/ 18 w 135"/>
                  <a:gd name="T63" fmla="*/ 21 h 154"/>
                  <a:gd name="T64" fmla="*/ 23 w 135"/>
                  <a:gd name="T65" fmla="*/ 24 h 154"/>
                  <a:gd name="T66" fmla="*/ 28 w 135"/>
                  <a:gd name="T67" fmla="*/ 29 h 154"/>
                  <a:gd name="T68" fmla="*/ 36 w 135"/>
                  <a:gd name="T69" fmla="*/ 29 h 154"/>
                  <a:gd name="T70" fmla="*/ 41 w 135"/>
                  <a:gd name="T71" fmla="*/ 26 h 154"/>
                  <a:gd name="T72" fmla="*/ 49 w 135"/>
                  <a:gd name="T73" fmla="*/ 26 h 154"/>
                  <a:gd name="T74" fmla="*/ 62 w 135"/>
                  <a:gd name="T75" fmla="*/ 21 h 154"/>
                  <a:gd name="T76" fmla="*/ 67 w 135"/>
                  <a:gd name="T77" fmla="*/ 16 h 154"/>
                  <a:gd name="T78" fmla="*/ 73 w 135"/>
                  <a:gd name="T79" fmla="*/ 13 h 154"/>
                  <a:gd name="T80" fmla="*/ 83 w 135"/>
                  <a:gd name="T81" fmla="*/ 11 h 154"/>
                  <a:gd name="T82" fmla="*/ 91 w 135"/>
                  <a:gd name="T83" fmla="*/ 8 h 154"/>
                  <a:gd name="T84" fmla="*/ 93 w 135"/>
                  <a:gd name="T85" fmla="*/ 3 h 154"/>
                  <a:gd name="T86" fmla="*/ 101 w 135"/>
                  <a:gd name="T87" fmla="*/ 3 h 154"/>
                  <a:gd name="T88" fmla="*/ 133 w 135"/>
                  <a:gd name="T89" fmla="*/ 21 h 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135" h="154">
                    <a:moveTo>
                      <a:pt x="99" y="154"/>
                    </a:moveTo>
                    <a:lnTo>
                      <a:pt x="93" y="149"/>
                    </a:lnTo>
                    <a:lnTo>
                      <a:pt x="93" y="146"/>
                    </a:lnTo>
                    <a:lnTo>
                      <a:pt x="86" y="136"/>
                    </a:lnTo>
                    <a:lnTo>
                      <a:pt x="86" y="133"/>
                    </a:lnTo>
                    <a:lnTo>
                      <a:pt x="83" y="133"/>
                    </a:lnTo>
                    <a:lnTo>
                      <a:pt x="83" y="131"/>
                    </a:lnTo>
                    <a:lnTo>
                      <a:pt x="83" y="128"/>
                    </a:lnTo>
                    <a:lnTo>
                      <a:pt x="80" y="128"/>
                    </a:lnTo>
                    <a:lnTo>
                      <a:pt x="80" y="126"/>
                    </a:lnTo>
                    <a:lnTo>
                      <a:pt x="80" y="123"/>
                    </a:lnTo>
                    <a:lnTo>
                      <a:pt x="80" y="126"/>
                    </a:lnTo>
                    <a:lnTo>
                      <a:pt x="80" y="123"/>
                    </a:lnTo>
                    <a:lnTo>
                      <a:pt x="78" y="123"/>
                    </a:lnTo>
                    <a:lnTo>
                      <a:pt x="80" y="123"/>
                    </a:lnTo>
                    <a:lnTo>
                      <a:pt x="78" y="123"/>
                    </a:lnTo>
                    <a:lnTo>
                      <a:pt x="75" y="123"/>
                    </a:lnTo>
                    <a:lnTo>
                      <a:pt x="75" y="120"/>
                    </a:lnTo>
                    <a:lnTo>
                      <a:pt x="75" y="123"/>
                    </a:lnTo>
                    <a:lnTo>
                      <a:pt x="75" y="120"/>
                    </a:lnTo>
                    <a:lnTo>
                      <a:pt x="75" y="118"/>
                    </a:lnTo>
                    <a:lnTo>
                      <a:pt x="73" y="118"/>
                    </a:lnTo>
                    <a:lnTo>
                      <a:pt x="73" y="115"/>
                    </a:lnTo>
                    <a:lnTo>
                      <a:pt x="70" y="115"/>
                    </a:lnTo>
                    <a:lnTo>
                      <a:pt x="70" y="112"/>
                    </a:lnTo>
                    <a:lnTo>
                      <a:pt x="70" y="110"/>
                    </a:lnTo>
                    <a:lnTo>
                      <a:pt x="70" y="107"/>
                    </a:lnTo>
                    <a:lnTo>
                      <a:pt x="67" y="107"/>
                    </a:lnTo>
                    <a:lnTo>
                      <a:pt x="67" y="105"/>
                    </a:lnTo>
                    <a:lnTo>
                      <a:pt x="65" y="99"/>
                    </a:lnTo>
                    <a:lnTo>
                      <a:pt x="65" y="97"/>
                    </a:lnTo>
                    <a:lnTo>
                      <a:pt x="62" y="97"/>
                    </a:lnTo>
                    <a:lnTo>
                      <a:pt x="62" y="94"/>
                    </a:lnTo>
                    <a:lnTo>
                      <a:pt x="60" y="94"/>
                    </a:lnTo>
                    <a:lnTo>
                      <a:pt x="60" y="92"/>
                    </a:lnTo>
                    <a:lnTo>
                      <a:pt x="60" y="89"/>
                    </a:lnTo>
                    <a:lnTo>
                      <a:pt x="57" y="89"/>
                    </a:lnTo>
                    <a:lnTo>
                      <a:pt x="57" y="86"/>
                    </a:lnTo>
                    <a:lnTo>
                      <a:pt x="57" y="84"/>
                    </a:lnTo>
                    <a:lnTo>
                      <a:pt x="54" y="84"/>
                    </a:lnTo>
                    <a:lnTo>
                      <a:pt x="54" y="81"/>
                    </a:lnTo>
                    <a:lnTo>
                      <a:pt x="52" y="81"/>
                    </a:lnTo>
                    <a:lnTo>
                      <a:pt x="52" y="79"/>
                    </a:lnTo>
                    <a:lnTo>
                      <a:pt x="52" y="76"/>
                    </a:lnTo>
                    <a:lnTo>
                      <a:pt x="49" y="76"/>
                    </a:lnTo>
                    <a:lnTo>
                      <a:pt x="49" y="73"/>
                    </a:lnTo>
                    <a:lnTo>
                      <a:pt x="52" y="73"/>
                    </a:lnTo>
                    <a:lnTo>
                      <a:pt x="49" y="71"/>
                    </a:lnTo>
                    <a:lnTo>
                      <a:pt x="49" y="73"/>
                    </a:lnTo>
                    <a:lnTo>
                      <a:pt x="49" y="71"/>
                    </a:lnTo>
                    <a:lnTo>
                      <a:pt x="49" y="73"/>
                    </a:lnTo>
                    <a:lnTo>
                      <a:pt x="49" y="71"/>
                    </a:lnTo>
                    <a:lnTo>
                      <a:pt x="46" y="71"/>
                    </a:lnTo>
                    <a:lnTo>
                      <a:pt x="46" y="68"/>
                    </a:lnTo>
                    <a:lnTo>
                      <a:pt x="46" y="65"/>
                    </a:lnTo>
                    <a:lnTo>
                      <a:pt x="44" y="63"/>
                    </a:lnTo>
                    <a:lnTo>
                      <a:pt x="44" y="60"/>
                    </a:lnTo>
                    <a:lnTo>
                      <a:pt x="44" y="58"/>
                    </a:lnTo>
                    <a:lnTo>
                      <a:pt x="41" y="55"/>
                    </a:lnTo>
                    <a:lnTo>
                      <a:pt x="41" y="52"/>
                    </a:lnTo>
                    <a:lnTo>
                      <a:pt x="41" y="50"/>
                    </a:lnTo>
                    <a:lnTo>
                      <a:pt x="39" y="50"/>
                    </a:lnTo>
                    <a:lnTo>
                      <a:pt x="39" y="47"/>
                    </a:lnTo>
                    <a:lnTo>
                      <a:pt x="36" y="47"/>
                    </a:lnTo>
                    <a:lnTo>
                      <a:pt x="36" y="45"/>
                    </a:lnTo>
                    <a:lnTo>
                      <a:pt x="33" y="42"/>
                    </a:lnTo>
                    <a:lnTo>
                      <a:pt x="31" y="42"/>
                    </a:lnTo>
                    <a:lnTo>
                      <a:pt x="28" y="42"/>
                    </a:lnTo>
                    <a:lnTo>
                      <a:pt x="28" y="39"/>
                    </a:lnTo>
                    <a:lnTo>
                      <a:pt x="26" y="39"/>
                    </a:lnTo>
                    <a:lnTo>
                      <a:pt x="23" y="37"/>
                    </a:lnTo>
                    <a:lnTo>
                      <a:pt x="23" y="39"/>
                    </a:lnTo>
                    <a:lnTo>
                      <a:pt x="23" y="37"/>
                    </a:lnTo>
                    <a:lnTo>
                      <a:pt x="20" y="37"/>
                    </a:lnTo>
                    <a:lnTo>
                      <a:pt x="18" y="37"/>
                    </a:lnTo>
                    <a:lnTo>
                      <a:pt x="15" y="37"/>
                    </a:lnTo>
                    <a:lnTo>
                      <a:pt x="15" y="34"/>
                    </a:lnTo>
                    <a:lnTo>
                      <a:pt x="13" y="34"/>
                    </a:lnTo>
                    <a:lnTo>
                      <a:pt x="13" y="32"/>
                    </a:lnTo>
                    <a:lnTo>
                      <a:pt x="10" y="32"/>
                    </a:lnTo>
                    <a:lnTo>
                      <a:pt x="10" y="29"/>
                    </a:lnTo>
                    <a:lnTo>
                      <a:pt x="10" y="26"/>
                    </a:lnTo>
                    <a:lnTo>
                      <a:pt x="7" y="26"/>
                    </a:lnTo>
                    <a:lnTo>
                      <a:pt x="5" y="26"/>
                    </a:lnTo>
                    <a:lnTo>
                      <a:pt x="5" y="24"/>
                    </a:lnTo>
                    <a:lnTo>
                      <a:pt x="2" y="21"/>
                    </a:lnTo>
                    <a:lnTo>
                      <a:pt x="2" y="18"/>
                    </a:lnTo>
                    <a:lnTo>
                      <a:pt x="0" y="18"/>
                    </a:lnTo>
                    <a:lnTo>
                      <a:pt x="5" y="13"/>
                    </a:lnTo>
                    <a:lnTo>
                      <a:pt x="7" y="16"/>
                    </a:lnTo>
                    <a:lnTo>
                      <a:pt x="7" y="18"/>
                    </a:lnTo>
                    <a:lnTo>
                      <a:pt x="10" y="18"/>
                    </a:lnTo>
                    <a:lnTo>
                      <a:pt x="13" y="18"/>
                    </a:lnTo>
                    <a:lnTo>
                      <a:pt x="13" y="21"/>
                    </a:lnTo>
                    <a:lnTo>
                      <a:pt x="15" y="21"/>
                    </a:lnTo>
                    <a:lnTo>
                      <a:pt x="18" y="21"/>
                    </a:lnTo>
                    <a:lnTo>
                      <a:pt x="20" y="21"/>
                    </a:lnTo>
                    <a:lnTo>
                      <a:pt x="23" y="21"/>
                    </a:lnTo>
                    <a:lnTo>
                      <a:pt x="23" y="24"/>
                    </a:lnTo>
                    <a:lnTo>
                      <a:pt x="26" y="26"/>
                    </a:lnTo>
                    <a:lnTo>
                      <a:pt x="28" y="26"/>
                    </a:lnTo>
                    <a:lnTo>
                      <a:pt x="28" y="29"/>
                    </a:lnTo>
                    <a:lnTo>
                      <a:pt x="31" y="29"/>
                    </a:lnTo>
                    <a:lnTo>
                      <a:pt x="33" y="29"/>
                    </a:lnTo>
                    <a:lnTo>
                      <a:pt x="36" y="29"/>
                    </a:lnTo>
                    <a:lnTo>
                      <a:pt x="39" y="29"/>
                    </a:lnTo>
                    <a:lnTo>
                      <a:pt x="39" y="26"/>
                    </a:lnTo>
                    <a:lnTo>
                      <a:pt x="41" y="26"/>
                    </a:lnTo>
                    <a:lnTo>
                      <a:pt x="44" y="26"/>
                    </a:lnTo>
                    <a:lnTo>
                      <a:pt x="46" y="26"/>
                    </a:lnTo>
                    <a:lnTo>
                      <a:pt x="49" y="26"/>
                    </a:lnTo>
                    <a:lnTo>
                      <a:pt x="54" y="24"/>
                    </a:lnTo>
                    <a:lnTo>
                      <a:pt x="57" y="24"/>
                    </a:lnTo>
                    <a:lnTo>
                      <a:pt x="62" y="21"/>
                    </a:lnTo>
                    <a:lnTo>
                      <a:pt x="65" y="21"/>
                    </a:lnTo>
                    <a:lnTo>
                      <a:pt x="65" y="18"/>
                    </a:lnTo>
                    <a:lnTo>
                      <a:pt x="67" y="16"/>
                    </a:lnTo>
                    <a:lnTo>
                      <a:pt x="70" y="16"/>
                    </a:lnTo>
                    <a:lnTo>
                      <a:pt x="70" y="13"/>
                    </a:lnTo>
                    <a:lnTo>
                      <a:pt x="73" y="13"/>
                    </a:lnTo>
                    <a:lnTo>
                      <a:pt x="75" y="11"/>
                    </a:lnTo>
                    <a:lnTo>
                      <a:pt x="78" y="11"/>
                    </a:lnTo>
                    <a:lnTo>
                      <a:pt x="83" y="11"/>
                    </a:lnTo>
                    <a:lnTo>
                      <a:pt x="86" y="11"/>
                    </a:lnTo>
                    <a:lnTo>
                      <a:pt x="88" y="8"/>
                    </a:lnTo>
                    <a:lnTo>
                      <a:pt x="91" y="8"/>
                    </a:lnTo>
                    <a:lnTo>
                      <a:pt x="91" y="5"/>
                    </a:lnTo>
                    <a:lnTo>
                      <a:pt x="93" y="5"/>
                    </a:lnTo>
                    <a:lnTo>
                      <a:pt x="93" y="3"/>
                    </a:lnTo>
                    <a:lnTo>
                      <a:pt x="96" y="3"/>
                    </a:lnTo>
                    <a:lnTo>
                      <a:pt x="96" y="0"/>
                    </a:lnTo>
                    <a:lnTo>
                      <a:pt x="101" y="3"/>
                    </a:lnTo>
                    <a:lnTo>
                      <a:pt x="125" y="16"/>
                    </a:lnTo>
                    <a:lnTo>
                      <a:pt x="130" y="18"/>
                    </a:lnTo>
                    <a:lnTo>
                      <a:pt x="133" y="21"/>
                    </a:lnTo>
                    <a:lnTo>
                      <a:pt x="135" y="21"/>
                    </a:lnTo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242" name="Freeform 32"/>
              <p:cNvSpPr>
                <a:spLocks/>
              </p:cNvSpPr>
              <p:nvPr/>
            </p:nvSpPr>
            <p:spPr bwMode="auto">
              <a:xfrm>
                <a:off x="3723" y="2103"/>
                <a:ext cx="378" cy="256"/>
              </a:xfrm>
              <a:custGeom>
                <a:avLst/>
                <a:gdLst>
                  <a:gd name="T0" fmla="*/ 41 w 378"/>
                  <a:gd name="T1" fmla="*/ 173 h 256"/>
                  <a:gd name="T2" fmla="*/ 33 w 378"/>
                  <a:gd name="T3" fmla="*/ 170 h 256"/>
                  <a:gd name="T4" fmla="*/ 39 w 378"/>
                  <a:gd name="T5" fmla="*/ 152 h 256"/>
                  <a:gd name="T6" fmla="*/ 36 w 378"/>
                  <a:gd name="T7" fmla="*/ 139 h 256"/>
                  <a:gd name="T8" fmla="*/ 26 w 378"/>
                  <a:gd name="T9" fmla="*/ 131 h 256"/>
                  <a:gd name="T10" fmla="*/ 18 w 378"/>
                  <a:gd name="T11" fmla="*/ 123 h 256"/>
                  <a:gd name="T12" fmla="*/ 15 w 378"/>
                  <a:gd name="T13" fmla="*/ 110 h 256"/>
                  <a:gd name="T14" fmla="*/ 5 w 378"/>
                  <a:gd name="T15" fmla="*/ 89 h 256"/>
                  <a:gd name="T16" fmla="*/ 15 w 378"/>
                  <a:gd name="T17" fmla="*/ 84 h 256"/>
                  <a:gd name="T18" fmla="*/ 26 w 378"/>
                  <a:gd name="T19" fmla="*/ 79 h 256"/>
                  <a:gd name="T20" fmla="*/ 41 w 378"/>
                  <a:gd name="T21" fmla="*/ 79 h 256"/>
                  <a:gd name="T22" fmla="*/ 49 w 378"/>
                  <a:gd name="T23" fmla="*/ 76 h 256"/>
                  <a:gd name="T24" fmla="*/ 65 w 378"/>
                  <a:gd name="T25" fmla="*/ 76 h 256"/>
                  <a:gd name="T26" fmla="*/ 75 w 378"/>
                  <a:gd name="T27" fmla="*/ 76 h 256"/>
                  <a:gd name="T28" fmla="*/ 91 w 378"/>
                  <a:gd name="T29" fmla="*/ 79 h 256"/>
                  <a:gd name="T30" fmla="*/ 101 w 378"/>
                  <a:gd name="T31" fmla="*/ 76 h 256"/>
                  <a:gd name="T32" fmla="*/ 104 w 378"/>
                  <a:gd name="T33" fmla="*/ 63 h 256"/>
                  <a:gd name="T34" fmla="*/ 99 w 378"/>
                  <a:gd name="T35" fmla="*/ 50 h 256"/>
                  <a:gd name="T36" fmla="*/ 114 w 378"/>
                  <a:gd name="T37" fmla="*/ 53 h 256"/>
                  <a:gd name="T38" fmla="*/ 120 w 378"/>
                  <a:gd name="T39" fmla="*/ 45 h 256"/>
                  <a:gd name="T40" fmla="*/ 130 w 378"/>
                  <a:gd name="T41" fmla="*/ 50 h 256"/>
                  <a:gd name="T42" fmla="*/ 143 w 378"/>
                  <a:gd name="T43" fmla="*/ 53 h 256"/>
                  <a:gd name="T44" fmla="*/ 151 w 378"/>
                  <a:gd name="T45" fmla="*/ 45 h 256"/>
                  <a:gd name="T46" fmla="*/ 159 w 378"/>
                  <a:gd name="T47" fmla="*/ 39 h 256"/>
                  <a:gd name="T48" fmla="*/ 167 w 378"/>
                  <a:gd name="T49" fmla="*/ 32 h 256"/>
                  <a:gd name="T50" fmla="*/ 164 w 378"/>
                  <a:gd name="T51" fmla="*/ 26 h 256"/>
                  <a:gd name="T52" fmla="*/ 174 w 378"/>
                  <a:gd name="T53" fmla="*/ 37 h 256"/>
                  <a:gd name="T54" fmla="*/ 193 w 378"/>
                  <a:gd name="T55" fmla="*/ 34 h 256"/>
                  <a:gd name="T56" fmla="*/ 206 w 378"/>
                  <a:gd name="T57" fmla="*/ 39 h 256"/>
                  <a:gd name="T58" fmla="*/ 216 w 378"/>
                  <a:gd name="T59" fmla="*/ 32 h 256"/>
                  <a:gd name="T60" fmla="*/ 234 w 378"/>
                  <a:gd name="T61" fmla="*/ 34 h 256"/>
                  <a:gd name="T62" fmla="*/ 250 w 378"/>
                  <a:gd name="T63" fmla="*/ 26 h 256"/>
                  <a:gd name="T64" fmla="*/ 258 w 378"/>
                  <a:gd name="T65" fmla="*/ 29 h 256"/>
                  <a:gd name="T66" fmla="*/ 271 w 378"/>
                  <a:gd name="T67" fmla="*/ 29 h 256"/>
                  <a:gd name="T68" fmla="*/ 287 w 378"/>
                  <a:gd name="T69" fmla="*/ 26 h 256"/>
                  <a:gd name="T70" fmla="*/ 292 w 378"/>
                  <a:gd name="T71" fmla="*/ 19 h 256"/>
                  <a:gd name="T72" fmla="*/ 295 w 378"/>
                  <a:gd name="T73" fmla="*/ 13 h 256"/>
                  <a:gd name="T74" fmla="*/ 313 w 378"/>
                  <a:gd name="T75" fmla="*/ 13 h 256"/>
                  <a:gd name="T76" fmla="*/ 323 w 378"/>
                  <a:gd name="T77" fmla="*/ 3 h 256"/>
                  <a:gd name="T78" fmla="*/ 365 w 378"/>
                  <a:gd name="T79" fmla="*/ 3 h 256"/>
                  <a:gd name="T80" fmla="*/ 365 w 378"/>
                  <a:gd name="T81" fmla="*/ 13 h 256"/>
                  <a:gd name="T82" fmla="*/ 357 w 378"/>
                  <a:gd name="T83" fmla="*/ 24 h 256"/>
                  <a:gd name="T84" fmla="*/ 360 w 378"/>
                  <a:gd name="T85" fmla="*/ 32 h 256"/>
                  <a:gd name="T86" fmla="*/ 357 w 378"/>
                  <a:gd name="T87" fmla="*/ 39 h 256"/>
                  <a:gd name="T88" fmla="*/ 357 w 378"/>
                  <a:gd name="T89" fmla="*/ 225 h 256"/>
                  <a:gd name="T90" fmla="*/ 328 w 378"/>
                  <a:gd name="T91" fmla="*/ 225 h 256"/>
                  <a:gd name="T92" fmla="*/ 295 w 378"/>
                  <a:gd name="T93" fmla="*/ 241 h 256"/>
                  <a:gd name="T94" fmla="*/ 284 w 378"/>
                  <a:gd name="T95" fmla="*/ 233 h 256"/>
                  <a:gd name="T96" fmla="*/ 271 w 378"/>
                  <a:gd name="T97" fmla="*/ 220 h 256"/>
                  <a:gd name="T98" fmla="*/ 242 w 378"/>
                  <a:gd name="T99" fmla="*/ 225 h 256"/>
                  <a:gd name="T100" fmla="*/ 211 w 378"/>
                  <a:gd name="T101" fmla="*/ 214 h 256"/>
                  <a:gd name="T102" fmla="*/ 195 w 378"/>
                  <a:gd name="T103" fmla="*/ 212 h 256"/>
                  <a:gd name="T104" fmla="*/ 159 w 378"/>
                  <a:gd name="T105" fmla="*/ 228 h 256"/>
                  <a:gd name="T106" fmla="*/ 148 w 378"/>
                  <a:gd name="T107" fmla="*/ 241 h 256"/>
                  <a:gd name="T108" fmla="*/ 135 w 378"/>
                  <a:gd name="T109" fmla="*/ 246 h 256"/>
                  <a:gd name="T110" fmla="*/ 109 w 378"/>
                  <a:gd name="T111" fmla="*/ 256 h 256"/>
                  <a:gd name="T112" fmla="*/ 112 w 378"/>
                  <a:gd name="T113" fmla="*/ 248 h 256"/>
                  <a:gd name="T114" fmla="*/ 99 w 378"/>
                  <a:gd name="T115" fmla="*/ 233 h 256"/>
                  <a:gd name="T116" fmla="*/ 86 w 378"/>
                  <a:gd name="T117" fmla="*/ 238 h 256"/>
                  <a:gd name="T118" fmla="*/ 65 w 378"/>
                  <a:gd name="T119" fmla="*/ 235 h 256"/>
                  <a:gd name="T120" fmla="*/ 62 w 378"/>
                  <a:gd name="T121" fmla="*/ 217 h 256"/>
                  <a:gd name="T122" fmla="*/ 57 w 378"/>
                  <a:gd name="T123" fmla="*/ 194 h 2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378" h="256">
                    <a:moveTo>
                      <a:pt x="57" y="188"/>
                    </a:moveTo>
                    <a:lnTo>
                      <a:pt x="52" y="186"/>
                    </a:lnTo>
                    <a:lnTo>
                      <a:pt x="44" y="178"/>
                    </a:lnTo>
                    <a:lnTo>
                      <a:pt x="44" y="175"/>
                    </a:lnTo>
                    <a:lnTo>
                      <a:pt x="41" y="175"/>
                    </a:lnTo>
                    <a:lnTo>
                      <a:pt x="41" y="173"/>
                    </a:lnTo>
                    <a:lnTo>
                      <a:pt x="39" y="173"/>
                    </a:lnTo>
                    <a:lnTo>
                      <a:pt x="36" y="173"/>
                    </a:lnTo>
                    <a:lnTo>
                      <a:pt x="33" y="173"/>
                    </a:lnTo>
                    <a:lnTo>
                      <a:pt x="31" y="173"/>
                    </a:lnTo>
                    <a:lnTo>
                      <a:pt x="33" y="173"/>
                    </a:lnTo>
                    <a:lnTo>
                      <a:pt x="33" y="170"/>
                    </a:lnTo>
                    <a:lnTo>
                      <a:pt x="33" y="167"/>
                    </a:lnTo>
                    <a:lnTo>
                      <a:pt x="36" y="167"/>
                    </a:lnTo>
                    <a:lnTo>
                      <a:pt x="36" y="165"/>
                    </a:lnTo>
                    <a:lnTo>
                      <a:pt x="36" y="162"/>
                    </a:lnTo>
                    <a:lnTo>
                      <a:pt x="39" y="154"/>
                    </a:lnTo>
                    <a:lnTo>
                      <a:pt x="39" y="152"/>
                    </a:lnTo>
                    <a:lnTo>
                      <a:pt x="39" y="147"/>
                    </a:lnTo>
                    <a:lnTo>
                      <a:pt x="41" y="147"/>
                    </a:lnTo>
                    <a:lnTo>
                      <a:pt x="41" y="144"/>
                    </a:lnTo>
                    <a:lnTo>
                      <a:pt x="41" y="141"/>
                    </a:lnTo>
                    <a:lnTo>
                      <a:pt x="39" y="139"/>
                    </a:lnTo>
                    <a:lnTo>
                      <a:pt x="36" y="139"/>
                    </a:lnTo>
                    <a:lnTo>
                      <a:pt x="33" y="136"/>
                    </a:lnTo>
                    <a:lnTo>
                      <a:pt x="31" y="136"/>
                    </a:lnTo>
                    <a:lnTo>
                      <a:pt x="31" y="134"/>
                    </a:lnTo>
                    <a:lnTo>
                      <a:pt x="28" y="134"/>
                    </a:lnTo>
                    <a:lnTo>
                      <a:pt x="28" y="131"/>
                    </a:lnTo>
                    <a:lnTo>
                      <a:pt x="26" y="131"/>
                    </a:lnTo>
                    <a:lnTo>
                      <a:pt x="23" y="131"/>
                    </a:lnTo>
                    <a:lnTo>
                      <a:pt x="20" y="131"/>
                    </a:lnTo>
                    <a:lnTo>
                      <a:pt x="18" y="131"/>
                    </a:lnTo>
                    <a:lnTo>
                      <a:pt x="18" y="128"/>
                    </a:lnTo>
                    <a:lnTo>
                      <a:pt x="18" y="126"/>
                    </a:lnTo>
                    <a:lnTo>
                      <a:pt x="18" y="123"/>
                    </a:lnTo>
                    <a:lnTo>
                      <a:pt x="18" y="120"/>
                    </a:lnTo>
                    <a:lnTo>
                      <a:pt x="18" y="118"/>
                    </a:lnTo>
                    <a:lnTo>
                      <a:pt x="18" y="115"/>
                    </a:lnTo>
                    <a:lnTo>
                      <a:pt x="18" y="113"/>
                    </a:lnTo>
                    <a:lnTo>
                      <a:pt x="18" y="110"/>
                    </a:lnTo>
                    <a:lnTo>
                      <a:pt x="15" y="110"/>
                    </a:lnTo>
                    <a:lnTo>
                      <a:pt x="15" y="107"/>
                    </a:lnTo>
                    <a:lnTo>
                      <a:pt x="10" y="102"/>
                    </a:lnTo>
                    <a:lnTo>
                      <a:pt x="0" y="86"/>
                    </a:lnTo>
                    <a:lnTo>
                      <a:pt x="2" y="86"/>
                    </a:lnTo>
                    <a:lnTo>
                      <a:pt x="5" y="86"/>
                    </a:lnTo>
                    <a:lnTo>
                      <a:pt x="5" y="89"/>
                    </a:lnTo>
                    <a:lnTo>
                      <a:pt x="7" y="89"/>
                    </a:lnTo>
                    <a:lnTo>
                      <a:pt x="7" y="86"/>
                    </a:lnTo>
                    <a:lnTo>
                      <a:pt x="10" y="86"/>
                    </a:lnTo>
                    <a:lnTo>
                      <a:pt x="10" y="84"/>
                    </a:lnTo>
                    <a:lnTo>
                      <a:pt x="13" y="84"/>
                    </a:lnTo>
                    <a:lnTo>
                      <a:pt x="15" y="84"/>
                    </a:lnTo>
                    <a:lnTo>
                      <a:pt x="18" y="84"/>
                    </a:lnTo>
                    <a:lnTo>
                      <a:pt x="18" y="81"/>
                    </a:lnTo>
                    <a:lnTo>
                      <a:pt x="20" y="81"/>
                    </a:lnTo>
                    <a:lnTo>
                      <a:pt x="23" y="81"/>
                    </a:lnTo>
                    <a:lnTo>
                      <a:pt x="23" y="79"/>
                    </a:lnTo>
                    <a:lnTo>
                      <a:pt x="26" y="79"/>
                    </a:lnTo>
                    <a:lnTo>
                      <a:pt x="31" y="76"/>
                    </a:lnTo>
                    <a:lnTo>
                      <a:pt x="33" y="76"/>
                    </a:lnTo>
                    <a:lnTo>
                      <a:pt x="36" y="76"/>
                    </a:lnTo>
                    <a:lnTo>
                      <a:pt x="39" y="76"/>
                    </a:lnTo>
                    <a:lnTo>
                      <a:pt x="41" y="76"/>
                    </a:lnTo>
                    <a:lnTo>
                      <a:pt x="41" y="79"/>
                    </a:lnTo>
                    <a:lnTo>
                      <a:pt x="44" y="79"/>
                    </a:lnTo>
                    <a:lnTo>
                      <a:pt x="44" y="81"/>
                    </a:lnTo>
                    <a:lnTo>
                      <a:pt x="47" y="81"/>
                    </a:lnTo>
                    <a:lnTo>
                      <a:pt x="47" y="79"/>
                    </a:lnTo>
                    <a:lnTo>
                      <a:pt x="47" y="76"/>
                    </a:lnTo>
                    <a:lnTo>
                      <a:pt x="49" y="76"/>
                    </a:lnTo>
                    <a:lnTo>
                      <a:pt x="52" y="76"/>
                    </a:lnTo>
                    <a:lnTo>
                      <a:pt x="54" y="76"/>
                    </a:lnTo>
                    <a:lnTo>
                      <a:pt x="57" y="76"/>
                    </a:lnTo>
                    <a:lnTo>
                      <a:pt x="60" y="76"/>
                    </a:lnTo>
                    <a:lnTo>
                      <a:pt x="62" y="76"/>
                    </a:lnTo>
                    <a:lnTo>
                      <a:pt x="65" y="76"/>
                    </a:lnTo>
                    <a:lnTo>
                      <a:pt x="67" y="76"/>
                    </a:lnTo>
                    <a:lnTo>
                      <a:pt x="67" y="79"/>
                    </a:lnTo>
                    <a:lnTo>
                      <a:pt x="70" y="79"/>
                    </a:lnTo>
                    <a:lnTo>
                      <a:pt x="73" y="79"/>
                    </a:lnTo>
                    <a:lnTo>
                      <a:pt x="75" y="79"/>
                    </a:lnTo>
                    <a:lnTo>
                      <a:pt x="75" y="76"/>
                    </a:lnTo>
                    <a:lnTo>
                      <a:pt x="78" y="76"/>
                    </a:lnTo>
                    <a:lnTo>
                      <a:pt x="80" y="76"/>
                    </a:lnTo>
                    <a:lnTo>
                      <a:pt x="83" y="76"/>
                    </a:lnTo>
                    <a:lnTo>
                      <a:pt x="83" y="79"/>
                    </a:lnTo>
                    <a:lnTo>
                      <a:pt x="86" y="79"/>
                    </a:lnTo>
                    <a:lnTo>
                      <a:pt x="91" y="79"/>
                    </a:lnTo>
                    <a:lnTo>
                      <a:pt x="94" y="81"/>
                    </a:lnTo>
                    <a:lnTo>
                      <a:pt x="99" y="81"/>
                    </a:lnTo>
                    <a:lnTo>
                      <a:pt x="101" y="81"/>
                    </a:lnTo>
                    <a:lnTo>
                      <a:pt x="104" y="79"/>
                    </a:lnTo>
                    <a:lnTo>
                      <a:pt x="101" y="79"/>
                    </a:lnTo>
                    <a:lnTo>
                      <a:pt x="101" y="76"/>
                    </a:lnTo>
                    <a:lnTo>
                      <a:pt x="104" y="73"/>
                    </a:lnTo>
                    <a:lnTo>
                      <a:pt x="104" y="71"/>
                    </a:lnTo>
                    <a:lnTo>
                      <a:pt x="104" y="68"/>
                    </a:lnTo>
                    <a:lnTo>
                      <a:pt x="101" y="66"/>
                    </a:lnTo>
                    <a:lnTo>
                      <a:pt x="104" y="66"/>
                    </a:lnTo>
                    <a:lnTo>
                      <a:pt x="104" y="63"/>
                    </a:lnTo>
                    <a:lnTo>
                      <a:pt x="101" y="63"/>
                    </a:lnTo>
                    <a:lnTo>
                      <a:pt x="101" y="60"/>
                    </a:lnTo>
                    <a:lnTo>
                      <a:pt x="101" y="58"/>
                    </a:lnTo>
                    <a:lnTo>
                      <a:pt x="101" y="55"/>
                    </a:lnTo>
                    <a:lnTo>
                      <a:pt x="99" y="55"/>
                    </a:lnTo>
                    <a:lnTo>
                      <a:pt x="99" y="50"/>
                    </a:lnTo>
                    <a:lnTo>
                      <a:pt x="101" y="50"/>
                    </a:lnTo>
                    <a:lnTo>
                      <a:pt x="104" y="53"/>
                    </a:lnTo>
                    <a:lnTo>
                      <a:pt x="107" y="53"/>
                    </a:lnTo>
                    <a:lnTo>
                      <a:pt x="109" y="53"/>
                    </a:lnTo>
                    <a:lnTo>
                      <a:pt x="112" y="53"/>
                    </a:lnTo>
                    <a:lnTo>
                      <a:pt x="114" y="53"/>
                    </a:lnTo>
                    <a:lnTo>
                      <a:pt x="114" y="50"/>
                    </a:lnTo>
                    <a:lnTo>
                      <a:pt x="114" y="47"/>
                    </a:lnTo>
                    <a:lnTo>
                      <a:pt x="114" y="45"/>
                    </a:lnTo>
                    <a:lnTo>
                      <a:pt x="114" y="42"/>
                    </a:lnTo>
                    <a:lnTo>
                      <a:pt x="117" y="45"/>
                    </a:lnTo>
                    <a:lnTo>
                      <a:pt x="120" y="45"/>
                    </a:lnTo>
                    <a:lnTo>
                      <a:pt x="122" y="45"/>
                    </a:lnTo>
                    <a:lnTo>
                      <a:pt x="122" y="47"/>
                    </a:lnTo>
                    <a:lnTo>
                      <a:pt x="125" y="47"/>
                    </a:lnTo>
                    <a:lnTo>
                      <a:pt x="127" y="47"/>
                    </a:lnTo>
                    <a:lnTo>
                      <a:pt x="130" y="47"/>
                    </a:lnTo>
                    <a:lnTo>
                      <a:pt x="130" y="50"/>
                    </a:lnTo>
                    <a:lnTo>
                      <a:pt x="133" y="50"/>
                    </a:lnTo>
                    <a:lnTo>
                      <a:pt x="135" y="50"/>
                    </a:lnTo>
                    <a:lnTo>
                      <a:pt x="138" y="50"/>
                    </a:lnTo>
                    <a:lnTo>
                      <a:pt x="140" y="50"/>
                    </a:lnTo>
                    <a:lnTo>
                      <a:pt x="140" y="53"/>
                    </a:lnTo>
                    <a:lnTo>
                      <a:pt x="143" y="53"/>
                    </a:lnTo>
                    <a:lnTo>
                      <a:pt x="146" y="55"/>
                    </a:lnTo>
                    <a:lnTo>
                      <a:pt x="148" y="55"/>
                    </a:lnTo>
                    <a:lnTo>
                      <a:pt x="148" y="53"/>
                    </a:lnTo>
                    <a:lnTo>
                      <a:pt x="151" y="50"/>
                    </a:lnTo>
                    <a:lnTo>
                      <a:pt x="151" y="47"/>
                    </a:lnTo>
                    <a:lnTo>
                      <a:pt x="151" y="45"/>
                    </a:lnTo>
                    <a:lnTo>
                      <a:pt x="151" y="42"/>
                    </a:lnTo>
                    <a:lnTo>
                      <a:pt x="154" y="39"/>
                    </a:lnTo>
                    <a:lnTo>
                      <a:pt x="154" y="42"/>
                    </a:lnTo>
                    <a:lnTo>
                      <a:pt x="156" y="42"/>
                    </a:lnTo>
                    <a:lnTo>
                      <a:pt x="159" y="42"/>
                    </a:lnTo>
                    <a:lnTo>
                      <a:pt x="159" y="39"/>
                    </a:lnTo>
                    <a:lnTo>
                      <a:pt x="159" y="37"/>
                    </a:lnTo>
                    <a:lnTo>
                      <a:pt x="161" y="37"/>
                    </a:lnTo>
                    <a:lnTo>
                      <a:pt x="161" y="34"/>
                    </a:lnTo>
                    <a:lnTo>
                      <a:pt x="164" y="34"/>
                    </a:lnTo>
                    <a:lnTo>
                      <a:pt x="164" y="32"/>
                    </a:lnTo>
                    <a:lnTo>
                      <a:pt x="167" y="32"/>
                    </a:lnTo>
                    <a:lnTo>
                      <a:pt x="167" y="29"/>
                    </a:lnTo>
                    <a:lnTo>
                      <a:pt x="167" y="32"/>
                    </a:lnTo>
                    <a:lnTo>
                      <a:pt x="169" y="32"/>
                    </a:lnTo>
                    <a:lnTo>
                      <a:pt x="169" y="29"/>
                    </a:lnTo>
                    <a:lnTo>
                      <a:pt x="167" y="29"/>
                    </a:lnTo>
                    <a:lnTo>
                      <a:pt x="164" y="26"/>
                    </a:lnTo>
                    <a:lnTo>
                      <a:pt x="167" y="26"/>
                    </a:lnTo>
                    <a:lnTo>
                      <a:pt x="169" y="29"/>
                    </a:lnTo>
                    <a:lnTo>
                      <a:pt x="172" y="29"/>
                    </a:lnTo>
                    <a:lnTo>
                      <a:pt x="172" y="32"/>
                    </a:lnTo>
                    <a:lnTo>
                      <a:pt x="174" y="34"/>
                    </a:lnTo>
                    <a:lnTo>
                      <a:pt x="174" y="37"/>
                    </a:lnTo>
                    <a:lnTo>
                      <a:pt x="177" y="37"/>
                    </a:lnTo>
                    <a:lnTo>
                      <a:pt x="180" y="34"/>
                    </a:lnTo>
                    <a:lnTo>
                      <a:pt x="182" y="37"/>
                    </a:lnTo>
                    <a:lnTo>
                      <a:pt x="185" y="37"/>
                    </a:lnTo>
                    <a:lnTo>
                      <a:pt x="187" y="37"/>
                    </a:lnTo>
                    <a:lnTo>
                      <a:pt x="193" y="34"/>
                    </a:lnTo>
                    <a:lnTo>
                      <a:pt x="195" y="37"/>
                    </a:lnTo>
                    <a:lnTo>
                      <a:pt x="198" y="39"/>
                    </a:lnTo>
                    <a:lnTo>
                      <a:pt x="201" y="39"/>
                    </a:lnTo>
                    <a:lnTo>
                      <a:pt x="201" y="37"/>
                    </a:lnTo>
                    <a:lnTo>
                      <a:pt x="203" y="37"/>
                    </a:lnTo>
                    <a:lnTo>
                      <a:pt x="206" y="39"/>
                    </a:lnTo>
                    <a:lnTo>
                      <a:pt x="206" y="37"/>
                    </a:lnTo>
                    <a:lnTo>
                      <a:pt x="208" y="37"/>
                    </a:lnTo>
                    <a:lnTo>
                      <a:pt x="211" y="34"/>
                    </a:lnTo>
                    <a:lnTo>
                      <a:pt x="214" y="34"/>
                    </a:lnTo>
                    <a:lnTo>
                      <a:pt x="214" y="32"/>
                    </a:lnTo>
                    <a:lnTo>
                      <a:pt x="216" y="32"/>
                    </a:lnTo>
                    <a:lnTo>
                      <a:pt x="219" y="32"/>
                    </a:lnTo>
                    <a:lnTo>
                      <a:pt x="227" y="34"/>
                    </a:lnTo>
                    <a:lnTo>
                      <a:pt x="229" y="34"/>
                    </a:lnTo>
                    <a:lnTo>
                      <a:pt x="232" y="37"/>
                    </a:lnTo>
                    <a:lnTo>
                      <a:pt x="232" y="34"/>
                    </a:lnTo>
                    <a:lnTo>
                      <a:pt x="234" y="34"/>
                    </a:lnTo>
                    <a:lnTo>
                      <a:pt x="234" y="32"/>
                    </a:lnTo>
                    <a:lnTo>
                      <a:pt x="237" y="32"/>
                    </a:lnTo>
                    <a:lnTo>
                      <a:pt x="240" y="32"/>
                    </a:lnTo>
                    <a:lnTo>
                      <a:pt x="242" y="32"/>
                    </a:lnTo>
                    <a:lnTo>
                      <a:pt x="248" y="26"/>
                    </a:lnTo>
                    <a:lnTo>
                      <a:pt x="250" y="26"/>
                    </a:lnTo>
                    <a:lnTo>
                      <a:pt x="250" y="24"/>
                    </a:lnTo>
                    <a:lnTo>
                      <a:pt x="253" y="24"/>
                    </a:lnTo>
                    <a:lnTo>
                      <a:pt x="255" y="24"/>
                    </a:lnTo>
                    <a:lnTo>
                      <a:pt x="255" y="26"/>
                    </a:lnTo>
                    <a:lnTo>
                      <a:pt x="258" y="26"/>
                    </a:lnTo>
                    <a:lnTo>
                      <a:pt x="258" y="29"/>
                    </a:lnTo>
                    <a:lnTo>
                      <a:pt x="261" y="29"/>
                    </a:lnTo>
                    <a:lnTo>
                      <a:pt x="263" y="29"/>
                    </a:lnTo>
                    <a:lnTo>
                      <a:pt x="266" y="29"/>
                    </a:lnTo>
                    <a:lnTo>
                      <a:pt x="266" y="32"/>
                    </a:lnTo>
                    <a:lnTo>
                      <a:pt x="268" y="32"/>
                    </a:lnTo>
                    <a:lnTo>
                      <a:pt x="271" y="29"/>
                    </a:lnTo>
                    <a:lnTo>
                      <a:pt x="274" y="29"/>
                    </a:lnTo>
                    <a:lnTo>
                      <a:pt x="276" y="29"/>
                    </a:lnTo>
                    <a:lnTo>
                      <a:pt x="279" y="26"/>
                    </a:lnTo>
                    <a:lnTo>
                      <a:pt x="281" y="26"/>
                    </a:lnTo>
                    <a:lnTo>
                      <a:pt x="284" y="26"/>
                    </a:lnTo>
                    <a:lnTo>
                      <a:pt x="287" y="26"/>
                    </a:lnTo>
                    <a:lnTo>
                      <a:pt x="289" y="26"/>
                    </a:lnTo>
                    <a:lnTo>
                      <a:pt x="292" y="26"/>
                    </a:lnTo>
                    <a:lnTo>
                      <a:pt x="295" y="26"/>
                    </a:lnTo>
                    <a:lnTo>
                      <a:pt x="295" y="24"/>
                    </a:lnTo>
                    <a:lnTo>
                      <a:pt x="295" y="21"/>
                    </a:lnTo>
                    <a:lnTo>
                      <a:pt x="292" y="19"/>
                    </a:lnTo>
                    <a:lnTo>
                      <a:pt x="292" y="16"/>
                    </a:lnTo>
                    <a:lnTo>
                      <a:pt x="292" y="13"/>
                    </a:lnTo>
                    <a:lnTo>
                      <a:pt x="295" y="16"/>
                    </a:lnTo>
                    <a:lnTo>
                      <a:pt x="297" y="16"/>
                    </a:lnTo>
                    <a:lnTo>
                      <a:pt x="297" y="13"/>
                    </a:lnTo>
                    <a:lnTo>
                      <a:pt x="295" y="13"/>
                    </a:lnTo>
                    <a:lnTo>
                      <a:pt x="295" y="11"/>
                    </a:lnTo>
                    <a:lnTo>
                      <a:pt x="297" y="11"/>
                    </a:lnTo>
                    <a:lnTo>
                      <a:pt x="302" y="13"/>
                    </a:lnTo>
                    <a:lnTo>
                      <a:pt x="305" y="13"/>
                    </a:lnTo>
                    <a:lnTo>
                      <a:pt x="310" y="13"/>
                    </a:lnTo>
                    <a:lnTo>
                      <a:pt x="313" y="13"/>
                    </a:lnTo>
                    <a:lnTo>
                      <a:pt x="315" y="11"/>
                    </a:lnTo>
                    <a:lnTo>
                      <a:pt x="318" y="11"/>
                    </a:lnTo>
                    <a:lnTo>
                      <a:pt x="321" y="8"/>
                    </a:lnTo>
                    <a:lnTo>
                      <a:pt x="321" y="6"/>
                    </a:lnTo>
                    <a:lnTo>
                      <a:pt x="323" y="6"/>
                    </a:lnTo>
                    <a:lnTo>
                      <a:pt x="323" y="3"/>
                    </a:lnTo>
                    <a:lnTo>
                      <a:pt x="326" y="3"/>
                    </a:lnTo>
                    <a:lnTo>
                      <a:pt x="328" y="3"/>
                    </a:lnTo>
                    <a:lnTo>
                      <a:pt x="331" y="3"/>
                    </a:lnTo>
                    <a:lnTo>
                      <a:pt x="336" y="3"/>
                    </a:lnTo>
                    <a:lnTo>
                      <a:pt x="362" y="0"/>
                    </a:lnTo>
                    <a:lnTo>
                      <a:pt x="365" y="3"/>
                    </a:lnTo>
                    <a:lnTo>
                      <a:pt x="365" y="6"/>
                    </a:lnTo>
                    <a:lnTo>
                      <a:pt x="362" y="6"/>
                    </a:lnTo>
                    <a:lnTo>
                      <a:pt x="362" y="8"/>
                    </a:lnTo>
                    <a:lnTo>
                      <a:pt x="362" y="11"/>
                    </a:lnTo>
                    <a:lnTo>
                      <a:pt x="362" y="13"/>
                    </a:lnTo>
                    <a:lnTo>
                      <a:pt x="365" y="13"/>
                    </a:lnTo>
                    <a:lnTo>
                      <a:pt x="365" y="16"/>
                    </a:lnTo>
                    <a:lnTo>
                      <a:pt x="362" y="16"/>
                    </a:lnTo>
                    <a:lnTo>
                      <a:pt x="360" y="19"/>
                    </a:lnTo>
                    <a:lnTo>
                      <a:pt x="357" y="19"/>
                    </a:lnTo>
                    <a:lnTo>
                      <a:pt x="357" y="21"/>
                    </a:lnTo>
                    <a:lnTo>
                      <a:pt x="357" y="24"/>
                    </a:lnTo>
                    <a:lnTo>
                      <a:pt x="360" y="24"/>
                    </a:lnTo>
                    <a:lnTo>
                      <a:pt x="360" y="26"/>
                    </a:lnTo>
                    <a:lnTo>
                      <a:pt x="357" y="26"/>
                    </a:lnTo>
                    <a:lnTo>
                      <a:pt x="357" y="29"/>
                    </a:lnTo>
                    <a:lnTo>
                      <a:pt x="360" y="29"/>
                    </a:lnTo>
                    <a:lnTo>
                      <a:pt x="360" y="32"/>
                    </a:lnTo>
                    <a:lnTo>
                      <a:pt x="357" y="32"/>
                    </a:lnTo>
                    <a:lnTo>
                      <a:pt x="357" y="34"/>
                    </a:lnTo>
                    <a:lnTo>
                      <a:pt x="355" y="34"/>
                    </a:lnTo>
                    <a:lnTo>
                      <a:pt x="355" y="37"/>
                    </a:lnTo>
                    <a:lnTo>
                      <a:pt x="355" y="39"/>
                    </a:lnTo>
                    <a:lnTo>
                      <a:pt x="357" y="39"/>
                    </a:lnTo>
                    <a:lnTo>
                      <a:pt x="355" y="47"/>
                    </a:lnTo>
                    <a:lnTo>
                      <a:pt x="352" y="50"/>
                    </a:lnTo>
                    <a:lnTo>
                      <a:pt x="378" y="220"/>
                    </a:lnTo>
                    <a:lnTo>
                      <a:pt x="375" y="220"/>
                    </a:lnTo>
                    <a:lnTo>
                      <a:pt x="360" y="225"/>
                    </a:lnTo>
                    <a:lnTo>
                      <a:pt x="357" y="225"/>
                    </a:lnTo>
                    <a:lnTo>
                      <a:pt x="355" y="225"/>
                    </a:lnTo>
                    <a:lnTo>
                      <a:pt x="352" y="225"/>
                    </a:lnTo>
                    <a:lnTo>
                      <a:pt x="349" y="225"/>
                    </a:lnTo>
                    <a:lnTo>
                      <a:pt x="334" y="228"/>
                    </a:lnTo>
                    <a:lnTo>
                      <a:pt x="331" y="225"/>
                    </a:lnTo>
                    <a:lnTo>
                      <a:pt x="328" y="225"/>
                    </a:lnTo>
                    <a:lnTo>
                      <a:pt x="328" y="228"/>
                    </a:lnTo>
                    <a:lnTo>
                      <a:pt x="328" y="233"/>
                    </a:lnTo>
                    <a:lnTo>
                      <a:pt x="300" y="238"/>
                    </a:lnTo>
                    <a:lnTo>
                      <a:pt x="297" y="238"/>
                    </a:lnTo>
                    <a:lnTo>
                      <a:pt x="297" y="241"/>
                    </a:lnTo>
                    <a:lnTo>
                      <a:pt x="295" y="241"/>
                    </a:lnTo>
                    <a:lnTo>
                      <a:pt x="292" y="238"/>
                    </a:lnTo>
                    <a:lnTo>
                      <a:pt x="289" y="238"/>
                    </a:lnTo>
                    <a:lnTo>
                      <a:pt x="287" y="238"/>
                    </a:lnTo>
                    <a:lnTo>
                      <a:pt x="287" y="235"/>
                    </a:lnTo>
                    <a:lnTo>
                      <a:pt x="284" y="235"/>
                    </a:lnTo>
                    <a:lnTo>
                      <a:pt x="284" y="233"/>
                    </a:lnTo>
                    <a:lnTo>
                      <a:pt x="281" y="233"/>
                    </a:lnTo>
                    <a:lnTo>
                      <a:pt x="279" y="228"/>
                    </a:lnTo>
                    <a:lnTo>
                      <a:pt x="279" y="225"/>
                    </a:lnTo>
                    <a:lnTo>
                      <a:pt x="276" y="225"/>
                    </a:lnTo>
                    <a:lnTo>
                      <a:pt x="274" y="222"/>
                    </a:lnTo>
                    <a:lnTo>
                      <a:pt x="271" y="220"/>
                    </a:lnTo>
                    <a:lnTo>
                      <a:pt x="268" y="220"/>
                    </a:lnTo>
                    <a:lnTo>
                      <a:pt x="266" y="220"/>
                    </a:lnTo>
                    <a:lnTo>
                      <a:pt x="258" y="222"/>
                    </a:lnTo>
                    <a:lnTo>
                      <a:pt x="250" y="222"/>
                    </a:lnTo>
                    <a:lnTo>
                      <a:pt x="245" y="225"/>
                    </a:lnTo>
                    <a:lnTo>
                      <a:pt x="242" y="225"/>
                    </a:lnTo>
                    <a:lnTo>
                      <a:pt x="237" y="235"/>
                    </a:lnTo>
                    <a:lnTo>
                      <a:pt x="229" y="230"/>
                    </a:lnTo>
                    <a:lnTo>
                      <a:pt x="219" y="220"/>
                    </a:lnTo>
                    <a:lnTo>
                      <a:pt x="216" y="217"/>
                    </a:lnTo>
                    <a:lnTo>
                      <a:pt x="214" y="214"/>
                    </a:lnTo>
                    <a:lnTo>
                      <a:pt x="211" y="214"/>
                    </a:lnTo>
                    <a:lnTo>
                      <a:pt x="208" y="212"/>
                    </a:lnTo>
                    <a:lnTo>
                      <a:pt x="206" y="212"/>
                    </a:lnTo>
                    <a:lnTo>
                      <a:pt x="203" y="212"/>
                    </a:lnTo>
                    <a:lnTo>
                      <a:pt x="201" y="212"/>
                    </a:lnTo>
                    <a:lnTo>
                      <a:pt x="198" y="212"/>
                    </a:lnTo>
                    <a:lnTo>
                      <a:pt x="195" y="212"/>
                    </a:lnTo>
                    <a:lnTo>
                      <a:pt x="193" y="212"/>
                    </a:lnTo>
                    <a:lnTo>
                      <a:pt x="187" y="214"/>
                    </a:lnTo>
                    <a:lnTo>
                      <a:pt x="185" y="217"/>
                    </a:lnTo>
                    <a:lnTo>
                      <a:pt x="174" y="220"/>
                    </a:lnTo>
                    <a:lnTo>
                      <a:pt x="161" y="225"/>
                    </a:lnTo>
                    <a:lnTo>
                      <a:pt x="159" y="228"/>
                    </a:lnTo>
                    <a:lnTo>
                      <a:pt x="156" y="230"/>
                    </a:lnTo>
                    <a:lnTo>
                      <a:pt x="154" y="233"/>
                    </a:lnTo>
                    <a:lnTo>
                      <a:pt x="151" y="235"/>
                    </a:lnTo>
                    <a:lnTo>
                      <a:pt x="151" y="238"/>
                    </a:lnTo>
                    <a:lnTo>
                      <a:pt x="148" y="238"/>
                    </a:lnTo>
                    <a:lnTo>
                      <a:pt x="148" y="241"/>
                    </a:lnTo>
                    <a:lnTo>
                      <a:pt x="146" y="241"/>
                    </a:lnTo>
                    <a:lnTo>
                      <a:pt x="143" y="243"/>
                    </a:lnTo>
                    <a:lnTo>
                      <a:pt x="140" y="243"/>
                    </a:lnTo>
                    <a:lnTo>
                      <a:pt x="138" y="243"/>
                    </a:lnTo>
                    <a:lnTo>
                      <a:pt x="138" y="246"/>
                    </a:lnTo>
                    <a:lnTo>
                      <a:pt x="135" y="246"/>
                    </a:lnTo>
                    <a:lnTo>
                      <a:pt x="133" y="246"/>
                    </a:lnTo>
                    <a:lnTo>
                      <a:pt x="127" y="254"/>
                    </a:lnTo>
                    <a:lnTo>
                      <a:pt x="125" y="256"/>
                    </a:lnTo>
                    <a:lnTo>
                      <a:pt x="117" y="256"/>
                    </a:lnTo>
                    <a:lnTo>
                      <a:pt x="112" y="256"/>
                    </a:lnTo>
                    <a:lnTo>
                      <a:pt x="109" y="256"/>
                    </a:lnTo>
                    <a:lnTo>
                      <a:pt x="107" y="256"/>
                    </a:lnTo>
                    <a:lnTo>
                      <a:pt x="104" y="256"/>
                    </a:lnTo>
                    <a:lnTo>
                      <a:pt x="104" y="254"/>
                    </a:lnTo>
                    <a:lnTo>
                      <a:pt x="107" y="254"/>
                    </a:lnTo>
                    <a:lnTo>
                      <a:pt x="109" y="251"/>
                    </a:lnTo>
                    <a:lnTo>
                      <a:pt x="112" y="248"/>
                    </a:lnTo>
                    <a:lnTo>
                      <a:pt x="107" y="246"/>
                    </a:lnTo>
                    <a:lnTo>
                      <a:pt x="104" y="243"/>
                    </a:lnTo>
                    <a:lnTo>
                      <a:pt x="104" y="241"/>
                    </a:lnTo>
                    <a:lnTo>
                      <a:pt x="101" y="241"/>
                    </a:lnTo>
                    <a:lnTo>
                      <a:pt x="101" y="238"/>
                    </a:lnTo>
                    <a:lnTo>
                      <a:pt x="99" y="233"/>
                    </a:lnTo>
                    <a:lnTo>
                      <a:pt x="99" y="230"/>
                    </a:lnTo>
                    <a:lnTo>
                      <a:pt x="96" y="230"/>
                    </a:lnTo>
                    <a:lnTo>
                      <a:pt x="94" y="230"/>
                    </a:lnTo>
                    <a:lnTo>
                      <a:pt x="88" y="235"/>
                    </a:lnTo>
                    <a:lnTo>
                      <a:pt x="86" y="235"/>
                    </a:lnTo>
                    <a:lnTo>
                      <a:pt x="86" y="238"/>
                    </a:lnTo>
                    <a:lnTo>
                      <a:pt x="80" y="238"/>
                    </a:lnTo>
                    <a:lnTo>
                      <a:pt x="78" y="238"/>
                    </a:lnTo>
                    <a:lnTo>
                      <a:pt x="75" y="238"/>
                    </a:lnTo>
                    <a:lnTo>
                      <a:pt x="73" y="238"/>
                    </a:lnTo>
                    <a:lnTo>
                      <a:pt x="65" y="238"/>
                    </a:lnTo>
                    <a:lnTo>
                      <a:pt x="65" y="235"/>
                    </a:lnTo>
                    <a:lnTo>
                      <a:pt x="67" y="233"/>
                    </a:lnTo>
                    <a:lnTo>
                      <a:pt x="67" y="230"/>
                    </a:lnTo>
                    <a:lnTo>
                      <a:pt x="67" y="228"/>
                    </a:lnTo>
                    <a:lnTo>
                      <a:pt x="67" y="222"/>
                    </a:lnTo>
                    <a:lnTo>
                      <a:pt x="67" y="217"/>
                    </a:lnTo>
                    <a:lnTo>
                      <a:pt x="62" y="217"/>
                    </a:lnTo>
                    <a:lnTo>
                      <a:pt x="62" y="209"/>
                    </a:lnTo>
                    <a:lnTo>
                      <a:pt x="60" y="209"/>
                    </a:lnTo>
                    <a:lnTo>
                      <a:pt x="60" y="204"/>
                    </a:lnTo>
                    <a:lnTo>
                      <a:pt x="57" y="204"/>
                    </a:lnTo>
                    <a:lnTo>
                      <a:pt x="57" y="201"/>
                    </a:lnTo>
                    <a:lnTo>
                      <a:pt x="57" y="194"/>
                    </a:lnTo>
                    <a:lnTo>
                      <a:pt x="57" y="191"/>
                    </a:lnTo>
                    <a:lnTo>
                      <a:pt x="57" y="188"/>
                    </a:lnTo>
                    <a:close/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243" name="Freeform 33"/>
              <p:cNvSpPr>
                <a:spLocks noEditPoints="1"/>
              </p:cNvSpPr>
              <p:nvPr/>
            </p:nvSpPr>
            <p:spPr bwMode="auto">
              <a:xfrm>
                <a:off x="2872" y="1866"/>
                <a:ext cx="600" cy="611"/>
              </a:xfrm>
              <a:custGeom>
                <a:avLst/>
                <a:gdLst>
                  <a:gd name="T0" fmla="*/ 255 w 600"/>
                  <a:gd name="T1" fmla="*/ 222 h 611"/>
                  <a:gd name="T2" fmla="*/ 255 w 600"/>
                  <a:gd name="T3" fmla="*/ 269 h 611"/>
                  <a:gd name="T4" fmla="*/ 276 w 600"/>
                  <a:gd name="T5" fmla="*/ 318 h 611"/>
                  <a:gd name="T6" fmla="*/ 248 w 600"/>
                  <a:gd name="T7" fmla="*/ 535 h 611"/>
                  <a:gd name="T8" fmla="*/ 237 w 600"/>
                  <a:gd name="T9" fmla="*/ 538 h 611"/>
                  <a:gd name="T10" fmla="*/ 216 w 600"/>
                  <a:gd name="T11" fmla="*/ 514 h 611"/>
                  <a:gd name="T12" fmla="*/ 198 w 600"/>
                  <a:gd name="T13" fmla="*/ 525 h 611"/>
                  <a:gd name="T14" fmla="*/ 138 w 600"/>
                  <a:gd name="T15" fmla="*/ 525 h 611"/>
                  <a:gd name="T16" fmla="*/ 128 w 600"/>
                  <a:gd name="T17" fmla="*/ 540 h 611"/>
                  <a:gd name="T18" fmla="*/ 88 w 600"/>
                  <a:gd name="T19" fmla="*/ 493 h 611"/>
                  <a:gd name="T20" fmla="*/ 101 w 600"/>
                  <a:gd name="T21" fmla="*/ 412 h 611"/>
                  <a:gd name="T22" fmla="*/ 107 w 600"/>
                  <a:gd name="T23" fmla="*/ 389 h 611"/>
                  <a:gd name="T24" fmla="*/ 91 w 600"/>
                  <a:gd name="T25" fmla="*/ 371 h 611"/>
                  <a:gd name="T26" fmla="*/ 60 w 600"/>
                  <a:gd name="T27" fmla="*/ 378 h 611"/>
                  <a:gd name="T28" fmla="*/ 57 w 600"/>
                  <a:gd name="T29" fmla="*/ 378 h 611"/>
                  <a:gd name="T30" fmla="*/ 47 w 600"/>
                  <a:gd name="T31" fmla="*/ 352 h 611"/>
                  <a:gd name="T32" fmla="*/ 20 w 600"/>
                  <a:gd name="T33" fmla="*/ 300 h 611"/>
                  <a:gd name="T34" fmla="*/ 7 w 600"/>
                  <a:gd name="T35" fmla="*/ 274 h 611"/>
                  <a:gd name="T36" fmla="*/ 5 w 600"/>
                  <a:gd name="T37" fmla="*/ 245 h 611"/>
                  <a:gd name="T38" fmla="*/ 10 w 600"/>
                  <a:gd name="T39" fmla="*/ 229 h 611"/>
                  <a:gd name="T40" fmla="*/ 28 w 600"/>
                  <a:gd name="T41" fmla="*/ 222 h 611"/>
                  <a:gd name="T42" fmla="*/ 86 w 600"/>
                  <a:gd name="T43" fmla="*/ 206 h 611"/>
                  <a:gd name="T44" fmla="*/ 104 w 600"/>
                  <a:gd name="T45" fmla="*/ 209 h 611"/>
                  <a:gd name="T46" fmla="*/ 112 w 600"/>
                  <a:gd name="T47" fmla="*/ 201 h 611"/>
                  <a:gd name="T48" fmla="*/ 125 w 600"/>
                  <a:gd name="T49" fmla="*/ 209 h 611"/>
                  <a:gd name="T50" fmla="*/ 135 w 600"/>
                  <a:gd name="T51" fmla="*/ 206 h 611"/>
                  <a:gd name="T52" fmla="*/ 146 w 600"/>
                  <a:gd name="T53" fmla="*/ 209 h 611"/>
                  <a:gd name="T54" fmla="*/ 182 w 600"/>
                  <a:gd name="T55" fmla="*/ 190 h 611"/>
                  <a:gd name="T56" fmla="*/ 545 w 600"/>
                  <a:gd name="T57" fmla="*/ 31 h 611"/>
                  <a:gd name="T58" fmla="*/ 556 w 600"/>
                  <a:gd name="T59" fmla="*/ 54 h 611"/>
                  <a:gd name="T60" fmla="*/ 590 w 600"/>
                  <a:gd name="T61" fmla="*/ 41 h 611"/>
                  <a:gd name="T62" fmla="*/ 587 w 600"/>
                  <a:gd name="T63" fmla="*/ 75 h 611"/>
                  <a:gd name="T64" fmla="*/ 561 w 600"/>
                  <a:gd name="T65" fmla="*/ 101 h 611"/>
                  <a:gd name="T66" fmla="*/ 571 w 600"/>
                  <a:gd name="T67" fmla="*/ 130 h 611"/>
                  <a:gd name="T68" fmla="*/ 556 w 600"/>
                  <a:gd name="T69" fmla="*/ 156 h 611"/>
                  <a:gd name="T70" fmla="*/ 566 w 600"/>
                  <a:gd name="T71" fmla="*/ 188 h 611"/>
                  <a:gd name="T72" fmla="*/ 545 w 600"/>
                  <a:gd name="T73" fmla="*/ 216 h 611"/>
                  <a:gd name="T74" fmla="*/ 529 w 600"/>
                  <a:gd name="T75" fmla="*/ 253 h 611"/>
                  <a:gd name="T76" fmla="*/ 532 w 600"/>
                  <a:gd name="T77" fmla="*/ 295 h 611"/>
                  <a:gd name="T78" fmla="*/ 545 w 600"/>
                  <a:gd name="T79" fmla="*/ 323 h 611"/>
                  <a:gd name="T80" fmla="*/ 566 w 600"/>
                  <a:gd name="T81" fmla="*/ 344 h 611"/>
                  <a:gd name="T82" fmla="*/ 590 w 600"/>
                  <a:gd name="T83" fmla="*/ 399 h 611"/>
                  <a:gd name="T84" fmla="*/ 556 w 600"/>
                  <a:gd name="T85" fmla="*/ 404 h 611"/>
                  <a:gd name="T86" fmla="*/ 527 w 600"/>
                  <a:gd name="T87" fmla="*/ 407 h 611"/>
                  <a:gd name="T88" fmla="*/ 483 w 600"/>
                  <a:gd name="T89" fmla="*/ 402 h 611"/>
                  <a:gd name="T90" fmla="*/ 446 w 600"/>
                  <a:gd name="T91" fmla="*/ 415 h 611"/>
                  <a:gd name="T92" fmla="*/ 477 w 600"/>
                  <a:gd name="T93" fmla="*/ 454 h 611"/>
                  <a:gd name="T94" fmla="*/ 535 w 600"/>
                  <a:gd name="T95" fmla="*/ 491 h 611"/>
                  <a:gd name="T96" fmla="*/ 501 w 600"/>
                  <a:gd name="T97" fmla="*/ 525 h 611"/>
                  <a:gd name="T98" fmla="*/ 462 w 600"/>
                  <a:gd name="T99" fmla="*/ 561 h 611"/>
                  <a:gd name="T100" fmla="*/ 443 w 600"/>
                  <a:gd name="T101" fmla="*/ 600 h 611"/>
                  <a:gd name="T102" fmla="*/ 477 w 600"/>
                  <a:gd name="T103" fmla="*/ 514 h 611"/>
                  <a:gd name="T104" fmla="*/ 300 w 600"/>
                  <a:gd name="T105" fmla="*/ 310 h 611"/>
                  <a:gd name="T106" fmla="*/ 315 w 600"/>
                  <a:gd name="T107" fmla="*/ 276 h 611"/>
                  <a:gd name="T108" fmla="*/ 292 w 600"/>
                  <a:gd name="T109" fmla="*/ 219 h 611"/>
                  <a:gd name="T110" fmla="*/ 349 w 600"/>
                  <a:gd name="T111" fmla="*/ 182 h 611"/>
                  <a:gd name="T112" fmla="*/ 399 w 600"/>
                  <a:gd name="T113" fmla="*/ 128 h 611"/>
                  <a:gd name="T114" fmla="*/ 464 w 600"/>
                  <a:gd name="T115" fmla="*/ 133 h 611"/>
                  <a:gd name="T116" fmla="*/ 488 w 600"/>
                  <a:gd name="T117" fmla="*/ 78 h 611"/>
                  <a:gd name="T118" fmla="*/ 483 w 600"/>
                  <a:gd name="T119" fmla="*/ 31 h 611"/>
                  <a:gd name="T120" fmla="*/ 506 w 600"/>
                  <a:gd name="T121" fmla="*/ 23 h 611"/>
                  <a:gd name="T122" fmla="*/ 556 w 600"/>
                  <a:gd name="T123" fmla="*/ 18 h 6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600" h="611">
                    <a:moveTo>
                      <a:pt x="211" y="190"/>
                    </a:moveTo>
                    <a:lnTo>
                      <a:pt x="214" y="190"/>
                    </a:lnTo>
                    <a:lnTo>
                      <a:pt x="214" y="193"/>
                    </a:lnTo>
                    <a:lnTo>
                      <a:pt x="216" y="193"/>
                    </a:lnTo>
                    <a:lnTo>
                      <a:pt x="219" y="193"/>
                    </a:lnTo>
                    <a:lnTo>
                      <a:pt x="219" y="196"/>
                    </a:lnTo>
                    <a:lnTo>
                      <a:pt x="221" y="196"/>
                    </a:lnTo>
                    <a:lnTo>
                      <a:pt x="224" y="196"/>
                    </a:lnTo>
                    <a:lnTo>
                      <a:pt x="227" y="196"/>
                    </a:lnTo>
                    <a:lnTo>
                      <a:pt x="240" y="196"/>
                    </a:lnTo>
                    <a:lnTo>
                      <a:pt x="242" y="196"/>
                    </a:lnTo>
                    <a:lnTo>
                      <a:pt x="245" y="206"/>
                    </a:lnTo>
                    <a:lnTo>
                      <a:pt x="250" y="214"/>
                    </a:lnTo>
                    <a:lnTo>
                      <a:pt x="250" y="216"/>
                    </a:lnTo>
                    <a:lnTo>
                      <a:pt x="253" y="216"/>
                    </a:lnTo>
                    <a:lnTo>
                      <a:pt x="253" y="219"/>
                    </a:lnTo>
                    <a:lnTo>
                      <a:pt x="253" y="222"/>
                    </a:lnTo>
                    <a:lnTo>
                      <a:pt x="255" y="222"/>
                    </a:lnTo>
                    <a:lnTo>
                      <a:pt x="255" y="224"/>
                    </a:lnTo>
                    <a:lnTo>
                      <a:pt x="255" y="227"/>
                    </a:lnTo>
                    <a:lnTo>
                      <a:pt x="255" y="229"/>
                    </a:lnTo>
                    <a:lnTo>
                      <a:pt x="255" y="232"/>
                    </a:lnTo>
                    <a:lnTo>
                      <a:pt x="255" y="235"/>
                    </a:lnTo>
                    <a:lnTo>
                      <a:pt x="255" y="237"/>
                    </a:lnTo>
                    <a:lnTo>
                      <a:pt x="255" y="240"/>
                    </a:lnTo>
                    <a:lnTo>
                      <a:pt x="255" y="243"/>
                    </a:lnTo>
                    <a:lnTo>
                      <a:pt x="255" y="245"/>
                    </a:lnTo>
                    <a:lnTo>
                      <a:pt x="255" y="248"/>
                    </a:lnTo>
                    <a:lnTo>
                      <a:pt x="255" y="250"/>
                    </a:lnTo>
                    <a:lnTo>
                      <a:pt x="255" y="253"/>
                    </a:lnTo>
                    <a:lnTo>
                      <a:pt x="255" y="256"/>
                    </a:lnTo>
                    <a:lnTo>
                      <a:pt x="255" y="258"/>
                    </a:lnTo>
                    <a:lnTo>
                      <a:pt x="255" y="261"/>
                    </a:lnTo>
                    <a:lnTo>
                      <a:pt x="255" y="263"/>
                    </a:lnTo>
                    <a:lnTo>
                      <a:pt x="255" y="266"/>
                    </a:lnTo>
                    <a:lnTo>
                      <a:pt x="255" y="269"/>
                    </a:lnTo>
                    <a:lnTo>
                      <a:pt x="255" y="271"/>
                    </a:lnTo>
                    <a:lnTo>
                      <a:pt x="258" y="271"/>
                    </a:lnTo>
                    <a:lnTo>
                      <a:pt x="258" y="274"/>
                    </a:lnTo>
                    <a:lnTo>
                      <a:pt x="261" y="279"/>
                    </a:lnTo>
                    <a:lnTo>
                      <a:pt x="258" y="279"/>
                    </a:lnTo>
                    <a:lnTo>
                      <a:pt x="261" y="282"/>
                    </a:lnTo>
                    <a:lnTo>
                      <a:pt x="261" y="284"/>
                    </a:lnTo>
                    <a:lnTo>
                      <a:pt x="261" y="287"/>
                    </a:lnTo>
                    <a:lnTo>
                      <a:pt x="263" y="290"/>
                    </a:lnTo>
                    <a:lnTo>
                      <a:pt x="263" y="287"/>
                    </a:lnTo>
                    <a:lnTo>
                      <a:pt x="263" y="290"/>
                    </a:lnTo>
                    <a:lnTo>
                      <a:pt x="266" y="297"/>
                    </a:lnTo>
                    <a:lnTo>
                      <a:pt x="263" y="297"/>
                    </a:lnTo>
                    <a:lnTo>
                      <a:pt x="266" y="297"/>
                    </a:lnTo>
                    <a:lnTo>
                      <a:pt x="266" y="300"/>
                    </a:lnTo>
                    <a:lnTo>
                      <a:pt x="268" y="308"/>
                    </a:lnTo>
                    <a:lnTo>
                      <a:pt x="271" y="308"/>
                    </a:lnTo>
                    <a:lnTo>
                      <a:pt x="276" y="318"/>
                    </a:lnTo>
                    <a:lnTo>
                      <a:pt x="282" y="331"/>
                    </a:lnTo>
                    <a:lnTo>
                      <a:pt x="282" y="337"/>
                    </a:lnTo>
                    <a:lnTo>
                      <a:pt x="287" y="357"/>
                    </a:lnTo>
                    <a:lnTo>
                      <a:pt x="289" y="368"/>
                    </a:lnTo>
                    <a:lnTo>
                      <a:pt x="295" y="384"/>
                    </a:lnTo>
                    <a:lnTo>
                      <a:pt x="305" y="418"/>
                    </a:lnTo>
                    <a:lnTo>
                      <a:pt x="313" y="444"/>
                    </a:lnTo>
                    <a:lnTo>
                      <a:pt x="321" y="465"/>
                    </a:lnTo>
                    <a:lnTo>
                      <a:pt x="329" y="488"/>
                    </a:lnTo>
                    <a:lnTo>
                      <a:pt x="313" y="504"/>
                    </a:lnTo>
                    <a:lnTo>
                      <a:pt x="310" y="509"/>
                    </a:lnTo>
                    <a:lnTo>
                      <a:pt x="305" y="514"/>
                    </a:lnTo>
                    <a:lnTo>
                      <a:pt x="300" y="519"/>
                    </a:lnTo>
                    <a:lnTo>
                      <a:pt x="253" y="522"/>
                    </a:lnTo>
                    <a:lnTo>
                      <a:pt x="248" y="522"/>
                    </a:lnTo>
                    <a:lnTo>
                      <a:pt x="248" y="527"/>
                    </a:lnTo>
                    <a:lnTo>
                      <a:pt x="248" y="530"/>
                    </a:lnTo>
                    <a:lnTo>
                      <a:pt x="248" y="535"/>
                    </a:lnTo>
                    <a:lnTo>
                      <a:pt x="250" y="535"/>
                    </a:lnTo>
                    <a:lnTo>
                      <a:pt x="253" y="535"/>
                    </a:lnTo>
                    <a:lnTo>
                      <a:pt x="253" y="532"/>
                    </a:lnTo>
                    <a:lnTo>
                      <a:pt x="255" y="532"/>
                    </a:lnTo>
                    <a:lnTo>
                      <a:pt x="255" y="535"/>
                    </a:lnTo>
                    <a:lnTo>
                      <a:pt x="258" y="535"/>
                    </a:lnTo>
                    <a:lnTo>
                      <a:pt x="255" y="535"/>
                    </a:lnTo>
                    <a:lnTo>
                      <a:pt x="253" y="535"/>
                    </a:lnTo>
                    <a:lnTo>
                      <a:pt x="250" y="535"/>
                    </a:lnTo>
                    <a:lnTo>
                      <a:pt x="253" y="535"/>
                    </a:lnTo>
                    <a:lnTo>
                      <a:pt x="250" y="535"/>
                    </a:lnTo>
                    <a:lnTo>
                      <a:pt x="250" y="538"/>
                    </a:lnTo>
                    <a:lnTo>
                      <a:pt x="245" y="538"/>
                    </a:lnTo>
                    <a:lnTo>
                      <a:pt x="242" y="538"/>
                    </a:lnTo>
                    <a:lnTo>
                      <a:pt x="242" y="535"/>
                    </a:lnTo>
                    <a:lnTo>
                      <a:pt x="240" y="535"/>
                    </a:lnTo>
                    <a:lnTo>
                      <a:pt x="237" y="535"/>
                    </a:lnTo>
                    <a:lnTo>
                      <a:pt x="237" y="538"/>
                    </a:lnTo>
                    <a:lnTo>
                      <a:pt x="235" y="538"/>
                    </a:lnTo>
                    <a:lnTo>
                      <a:pt x="237" y="538"/>
                    </a:lnTo>
                    <a:lnTo>
                      <a:pt x="237" y="535"/>
                    </a:lnTo>
                    <a:lnTo>
                      <a:pt x="240" y="535"/>
                    </a:lnTo>
                    <a:lnTo>
                      <a:pt x="242" y="535"/>
                    </a:lnTo>
                    <a:lnTo>
                      <a:pt x="245" y="535"/>
                    </a:lnTo>
                    <a:lnTo>
                      <a:pt x="248" y="535"/>
                    </a:lnTo>
                    <a:lnTo>
                      <a:pt x="248" y="530"/>
                    </a:lnTo>
                    <a:lnTo>
                      <a:pt x="245" y="530"/>
                    </a:lnTo>
                    <a:lnTo>
                      <a:pt x="245" y="527"/>
                    </a:lnTo>
                    <a:lnTo>
                      <a:pt x="248" y="527"/>
                    </a:lnTo>
                    <a:lnTo>
                      <a:pt x="248" y="522"/>
                    </a:lnTo>
                    <a:lnTo>
                      <a:pt x="245" y="522"/>
                    </a:lnTo>
                    <a:lnTo>
                      <a:pt x="245" y="525"/>
                    </a:lnTo>
                    <a:lnTo>
                      <a:pt x="237" y="525"/>
                    </a:lnTo>
                    <a:lnTo>
                      <a:pt x="232" y="525"/>
                    </a:lnTo>
                    <a:lnTo>
                      <a:pt x="227" y="522"/>
                    </a:lnTo>
                    <a:lnTo>
                      <a:pt x="216" y="514"/>
                    </a:lnTo>
                    <a:lnTo>
                      <a:pt x="214" y="512"/>
                    </a:lnTo>
                    <a:lnTo>
                      <a:pt x="214" y="509"/>
                    </a:lnTo>
                    <a:lnTo>
                      <a:pt x="211" y="498"/>
                    </a:lnTo>
                    <a:lnTo>
                      <a:pt x="211" y="496"/>
                    </a:lnTo>
                    <a:lnTo>
                      <a:pt x="208" y="496"/>
                    </a:lnTo>
                    <a:lnTo>
                      <a:pt x="211" y="512"/>
                    </a:lnTo>
                    <a:lnTo>
                      <a:pt x="195" y="514"/>
                    </a:lnTo>
                    <a:lnTo>
                      <a:pt x="195" y="517"/>
                    </a:lnTo>
                    <a:lnTo>
                      <a:pt x="195" y="519"/>
                    </a:lnTo>
                    <a:lnTo>
                      <a:pt x="198" y="525"/>
                    </a:lnTo>
                    <a:lnTo>
                      <a:pt x="201" y="525"/>
                    </a:lnTo>
                    <a:lnTo>
                      <a:pt x="203" y="522"/>
                    </a:lnTo>
                    <a:lnTo>
                      <a:pt x="206" y="522"/>
                    </a:lnTo>
                    <a:lnTo>
                      <a:pt x="208" y="522"/>
                    </a:lnTo>
                    <a:lnTo>
                      <a:pt x="206" y="522"/>
                    </a:lnTo>
                    <a:lnTo>
                      <a:pt x="203" y="522"/>
                    </a:lnTo>
                    <a:lnTo>
                      <a:pt x="201" y="525"/>
                    </a:lnTo>
                    <a:lnTo>
                      <a:pt x="198" y="525"/>
                    </a:lnTo>
                    <a:lnTo>
                      <a:pt x="195" y="525"/>
                    </a:lnTo>
                    <a:lnTo>
                      <a:pt x="193" y="525"/>
                    </a:lnTo>
                    <a:lnTo>
                      <a:pt x="193" y="527"/>
                    </a:lnTo>
                    <a:lnTo>
                      <a:pt x="193" y="525"/>
                    </a:lnTo>
                    <a:lnTo>
                      <a:pt x="190" y="525"/>
                    </a:lnTo>
                    <a:lnTo>
                      <a:pt x="188" y="525"/>
                    </a:lnTo>
                    <a:lnTo>
                      <a:pt x="190" y="525"/>
                    </a:lnTo>
                    <a:lnTo>
                      <a:pt x="193" y="525"/>
                    </a:lnTo>
                    <a:lnTo>
                      <a:pt x="195" y="525"/>
                    </a:lnTo>
                    <a:lnTo>
                      <a:pt x="195" y="514"/>
                    </a:lnTo>
                    <a:lnTo>
                      <a:pt x="190" y="514"/>
                    </a:lnTo>
                    <a:lnTo>
                      <a:pt x="185" y="517"/>
                    </a:lnTo>
                    <a:lnTo>
                      <a:pt x="182" y="517"/>
                    </a:lnTo>
                    <a:lnTo>
                      <a:pt x="180" y="517"/>
                    </a:lnTo>
                    <a:lnTo>
                      <a:pt x="175" y="517"/>
                    </a:lnTo>
                    <a:lnTo>
                      <a:pt x="169" y="519"/>
                    </a:lnTo>
                    <a:lnTo>
                      <a:pt x="138" y="522"/>
                    </a:lnTo>
                    <a:lnTo>
                      <a:pt x="138" y="525"/>
                    </a:lnTo>
                    <a:lnTo>
                      <a:pt x="138" y="530"/>
                    </a:lnTo>
                    <a:lnTo>
                      <a:pt x="138" y="532"/>
                    </a:lnTo>
                    <a:lnTo>
                      <a:pt x="135" y="532"/>
                    </a:lnTo>
                    <a:lnTo>
                      <a:pt x="130" y="532"/>
                    </a:lnTo>
                    <a:lnTo>
                      <a:pt x="128" y="532"/>
                    </a:lnTo>
                    <a:lnTo>
                      <a:pt x="128" y="540"/>
                    </a:lnTo>
                    <a:lnTo>
                      <a:pt x="130" y="540"/>
                    </a:lnTo>
                    <a:lnTo>
                      <a:pt x="133" y="540"/>
                    </a:lnTo>
                    <a:lnTo>
                      <a:pt x="135" y="540"/>
                    </a:lnTo>
                    <a:lnTo>
                      <a:pt x="138" y="540"/>
                    </a:lnTo>
                    <a:lnTo>
                      <a:pt x="141" y="540"/>
                    </a:lnTo>
                    <a:lnTo>
                      <a:pt x="138" y="540"/>
                    </a:lnTo>
                    <a:lnTo>
                      <a:pt x="135" y="540"/>
                    </a:lnTo>
                    <a:lnTo>
                      <a:pt x="133" y="540"/>
                    </a:lnTo>
                    <a:lnTo>
                      <a:pt x="130" y="540"/>
                    </a:lnTo>
                    <a:lnTo>
                      <a:pt x="130" y="543"/>
                    </a:lnTo>
                    <a:lnTo>
                      <a:pt x="128" y="543"/>
                    </a:lnTo>
                    <a:lnTo>
                      <a:pt x="128" y="540"/>
                    </a:lnTo>
                    <a:lnTo>
                      <a:pt x="125" y="540"/>
                    </a:lnTo>
                    <a:lnTo>
                      <a:pt x="122" y="540"/>
                    </a:lnTo>
                    <a:lnTo>
                      <a:pt x="120" y="540"/>
                    </a:lnTo>
                    <a:lnTo>
                      <a:pt x="117" y="540"/>
                    </a:lnTo>
                    <a:lnTo>
                      <a:pt x="120" y="540"/>
                    </a:lnTo>
                    <a:lnTo>
                      <a:pt x="120" y="538"/>
                    </a:lnTo>
                    <a:lnTo>
                      <a:pt x="122" y="538"/>
                    </a:lnTo>
                    <a:lnTo>
                      <a:pt x="122" y="540"/>
                    </a:lnTo>
                    <a:lnTo>
                      <a:pt x="125" y="540"/>
                    </a:lnTo>
                    <a:lnTo>
                      <a:pt x="128" y="540"/>
                    </a:lnTo>
                    <a:lnTo>
                      <a:pt x="128" y="532"/>
                    </a:lnTo>
                    <a:lnTo>
                      <a:pt x="112" y="532"/>
                    </a:lnTo>
                    <a:lnTo>
                      <a:pt x="109" y="532"/>
                    </a:lnTo>
                    <a:lnTo>
                      <a:pt x="101" y="517"/>
                    </a:lnTo>
                    <a:lnTo>
                      <a:pt x="101" y="514"/>
                    </a:lnTo>
                    <a:lnTo>
                      <a:pt x="96" y="506"/>
                    </a:lnTo>
                    <a:lnTo>
                      <a:pt x="96" y="504"/>
                    </a:lnTo>
                    <a:lnTo>
                      <a:pt x="88" y="493"/>
                    </a:lnTo>
                    <a:lnTo>
                      <a:pt x="86" y="488"/>
                    </a:lnTo>
                    <a:lnTo>
                      <a:pt x="94" y="465"/>
                    </a:lnTo>
                    <a:lnTo>
                      <a:pt x="96" y="457"/>
                    </a:lnTo>
                    <a:lnTo>
                      <a:pt x="99" y="454"/>
                    </a:lnTo>
                    <a:lnTo>
                      <a:pt x="101" y="449"/>
                    </a:lnTo>
                    <a:lnTo>
                      <a:pt x="109" y="433"/>
                    </a:lnTo>
                    <a:lnTo>
                      <a:pt x="117" y="420"/>
                    </a:lnTo>
                    <a:lnTo>
                      <a:pt x="109" y="418"/>
                    </a:lnTo>
                    <a:lnTo>
                      <a:pt x="107" y="412"/>
                    </a:lnTo>
                    <a:lnTo>
                      <a:pt x="104" y="415"/>
                    </a:lnTo>
                    <a:lnTo>
                      <a:pt x="101" y="412"/>
                    </a:lnTo>
                    <a:lnTo>
                      <a:pt x="101" y="415"/>
                    </a:lnTo>
                    <a:lnTo>
                      <a:pt x="101" y="418"/>
                    </a:lnTo>
                    <a:lnTo>
                      <a:pt x="99" y="420"/>
                    </a:lnTo>
                    <a:lnTo>
                      <a:pt x="99" y="418"/>
                    </a:lnTo>
                    <a:lnTo>
                      <a:pt x="101" y="418"/>
                    </a:lnTo>
                    <a:lnTo>
                      <a:pt x="101" y="415"/>
                    </a:lnTo>
                    <a:lnTo>
                      <a:pt x="101" y="412"/>
                    </a:lnTo>
                    <a:lnTo>
                      <a:pt x="99" y="412"/>
                    </a:lnTo>
                    <a:lnTo>
                      <a:pt x="99" y="415"/>
                    </a:lnTo>
                    <a:lnTo>
                      <a:pt x="96" y="415"/>
                    </a:lnTo>
                    <a:lnTo>
                      <a:pt x="94" y="412"/>
                    </a:lnTo>
                    <a:lnTo>
                      <a:pt x="91" y="410"/>
                    </a:lnTo>
                    <a:lnTo>
                      <a:pt x="91" y="407"/>
                    </a:lnTo>
                    <a:lnTo>
                      <a:pt x="88" y="410"/>
                    </a:lnTo>
                    <a:lnTo>
                      <a:pt x="91" y="407"/>
                    </a:lnTo>
                    <a:lnTo>
                      <a:pt x="91" y="399"/>
                    </a:lnTo>
                    <a:lnTo>
                      <a:pt x="94" y="397"/>
                    </a:lnTo>
                    <a:lnTo>
                      <a:pt x="96" y="397"/>
                    </a:lnTo>
                    <a:lnTo>
                      <a:pt x="96" y="394"/>
                    </a:lnTo>
                    <a:lnTo>
                      <a:pt x="99" y="394"/>
                    </a:lnTo>
                    <a:lnTo>
                      <a:pt x="99" y="391"/>
                    </a:lnTo>
                    <a:lnTo>
                      <a:pt x="101" y="391"/>
                    </a:lnTo>
                    <a:lnTo>
                      <a:pt x="104" y="391"/>
                    </a:lnTo>
                    <a:lnTo>
                      <a:pt x="104" y="389"/>
                    </a:lnTo>
                    <a:lnTo>
                      <a:pt x="107" y="389"/>
                    </a:lnTo>
                    <a:lnTo>
                      <a:pt x="104" y="389"/>
                    </a:lnTo>
                    <a:lnTo>
                      <a:pt x="104" y="386"/>
                    </a:lnTo>
                    <a:lnTo>
                      <a:pt x="101" y="384"/>
                    </a:lnTo>
                    <a:lnTo>
                      <a:pt x="99" y="381"/>
                    </a:lnTo>
                    <a:lnTo>
                      <a:pt x="99" y="378"/>
                    </a:lnTo>
                    <a:lnTo>
                      <a:pt x="96" y="376"/>
                    </a:lnTo>
                    <a:lnTo>
                      <a:pt x="96" y="378"/>
                    </a:lnTo>
                    <a:lnTo>
                      <a:pt x="94" y="378"/>
                    </a:lnTo>
                    <a:lnTo>
                      <a:pt x="96" y="376"/>
                    </a:lnTo>
                    <a:lnTo>
                      <a:pt x="94" y="376"/>
                    </a:lnTo>
                    <a:lnTo>
                      <a:pt x="96" y="376"/>
                    </a:lnTo>
                    <a:lnTo>
                      <a:pt x="96" y="373"/>
                    </a:lnTo>
                    <a:lnTo>
                      <a:pt x="94" y="376"/>
                    </a:lnTo>
                    <a:lnTo>
                      <a:pt x="94" y="373"/>
                    </a:lnTo>
                    <a:lnTo>
                      <a:pt x="96" y="373"/>
                    </a:lnTo>
                    <a:lnTo>
                      <a:pt x="94" y="373"/>
                    </a:lnTo>
                    <a:lnTo>
                      <a:pt x="91" y="373"/>
                    </a:lnTo>
                    <a:lnTo>
                      <a:pt x="91" y="371"/>
                    </a:lnTo>
                    <a:lnTo>
                      <a:pt x="88" y="371"/>
                    </a:lnTo>
                    <a:lnTo>
                      <a:pt x="88" y="378"/>
                    </a:lnTo>
                    <a:lnTo>
                      <a:pt x="86" y="378"/>
                    </a:lnTo>
                    <a:lnTo>
                      <a:pt x="88" y="371"/>
                    </a:lnTo>
                    <a:lnTo>
                      <a:pt x="83" y="371"/>
                    </a:lnTo>
                    <a:lnTo>
                      <a:pt x="83" y="376"/>
                    </a:lnTo>
                    <a:lnTo>
                      <a:pt x="81" y="376"/>
                    </a:lnTo>
                    <a:lnTo>
                      <a:pt x="83" y="371"/>
                    </a:lnTo>
                    <a:lnTo>
                      <a:pt x="81" y="371"/>
                    </a:lnTo>
                    <a:lnTo>
                      <a:pt x="78" y="371"/>
                    </a:lnTo>
                    <a:lnTo>
                      <a:pt x="75" y="376"/>
                    </a:lnTo>
                    <a:lnTo>
                      <a:pt x="75" y="371"/>
                    </a:lnTo>
                    <a:lnTo>
                      <a:pt x="67" y="368"/>
                    </a:lnTo>
                    <a:lnTo>
                      <a:pt x="60" y="368"/>
                    </a:lnTo>
                    <a:lnTo>
                      <a:pt x="57" y="368"/>
                    </a:lnTo>
                    <a:lnTo>
                      <a:pt x="57" y="373"/>
                    </a:lnTo>
                    <a:lnTo>
                      <a:pt x="57" y="376"/>
                    </a:lnTo>
                    <a:lnTo>
                      <a:pt x="60" y="378"/>
                    </a:lnTo>
                    <a:lnTo>
                      <a:pt x="62" y="378"/>
                    </a:lnTo>
                    <a:lnTo>
                      <a:pt x="60" y="378"/>
                    </a:lnTo>
                    <a:lnTo>
                      <a:pt x="62" y="378"/>
                    </a:lnTo>
                    <a:lnTo>
                      <a:pt x="60" y="378"/>
                    </a:lnTo>
                    <a:lnTo>
                      <a:pt x="60" y="376"/>
                    </a:lnTo>
                    <a:lnTo>
                      <a:pt x="62" y="376"/>
                    </a:lnTo>
                    <a:lnTo>
                      <a:pt x="62" y="378"/>
                    </a:lnTo>
                    <a:lnTo>
                      <a:pt x="60" y="378"/>
                    </a:lnTo>
                    <a:lnTo>
                      <a:pt x="62" y="378"/>
                    </a:lnTo>
                    <a:lnTo>
                      <a:pt x="62" y="381"/>
                    </a:lnTo>
                    <a:lnTo>
                      <a:pt x="62" y="378"/>
                    </a:lnTo>
                    <a:lnTo>
                      <a:pt x="60" y="381"/>
                    </a:lnTo>
                    <a:lnTo>
                      <a:pt x="57" y="381"/>
                    </a:lnTo>
                    <a:lnTo>
                      <a:pt x="60" y="381"/>
                    </a:lnTo>
                    <a:lnTo>
                      <a:pt x="60" y="384"/>
                    </a:lnTo>
                    <a:lnTo>
                      <a:pt x="60" y="381"/>
                    </a:lnTo>
                    <a:lnTo>
                      <a:pt x="57" y="381"/>
                    </a:lnTo>
                    <a:lnTo>
                      <a:pt x="57" y="378"/>
                    </a:lnTo>
                    <a:lnTo>
                      <a:pt x="54" y="378"/>
                    </a:lnTo>
                    <a:lnTo>
                      <a:pt x="57" y="376"/>
                    </a:lnTo>
                    <a:lnTo>
                      <a:pt x="57" y="378"/>
                    </a:lnTo>
                    <a:lnTo>
                      <a:pt x="57" y="381"/>
                    </a:lnTo>
                    <a:lnTo>
                      <a:pt x="60" y="378"/>
                    </a:lnTo>
                    <a:lnTo>
                      <a:pt x="57" y="376"/>
                    </a:lnTo>
                    <a:lnTo>
                      <a:pt x="57" y="373"/>
                    </a:lnTo>
                    <a:lnTo>
                      <a:pt x="57" y="368"/>
                    </a:lnTo>
                    <a:lnTo>
                      <a:pt x="54" y="365"/>
                    </a:lnTo>
                    <a:lnTo>
                      <a:pt x="54" y="368"/>
                    </a:lnTo>
                    <a:lnTo>
                      <a:pt x="54" y="365"/>
                    </a:lnTo>
                    <a:lnTo>
                      <a:pt x="52" y="365"/>
                    </a:lnTo>
                    <a:lnTo>
                      <a:pt x="44" y="365"/>
                    </a:lnTo>
                    <a:lnTo>
                      <a:pt x="47" y="363"/>
                    </a:lnTo>
                    <a:lnTo>
                      <a:pt x="44" y="363"/>
                    </a:lnTo>
                    <a:lnTo>
                      <a:pt x="47" y="357"/>
                    </a:lnTo>
                    <a:lnTo>
                      <a:pt x="44" y="357"/>
                    </a:lnTo>
                    <a:lnTo>
                      <a:pt x="47" y="352"/>
                    </a:lnTo>
                    <a:lnTo>
                      <a:pt x="47" y="347"/>
                    </a:lnTo>
                    <a:lnTo>
                      <a:pt x="49" y="344"/>
                    </a:lnTo>
                    <a:lnTo>
                      <a:pt x="44" y="344"/>
                    </a:lnTo>
                    <a:lnTo>
                      <a:pt x="49" y="344"/>
                    </a:lnTo>
                    <a:lnTo>
                      <a:pt x="49" y="342"/>
                    </a:lnTo>
                    <a:lnTo>
                      <a:pt x="49" y="331"/>
                    </a:lnTo>
                    <a:lnTo>
                      <a:pt x="49" y="329"/>
                    </a:lnTo>
                    <a:lnTo>
                      <a:pt x="39" y="326"/>
                    </a:lnTo>
                    <a:lnTo>
                      <a:pt x="36" y="326"/>
                    </a:lnTo>
                    <a:lnTo>
                      <a:pt x="39" y="318"/>
                    </a:lnTo>
                    <a:lnTo>
                      <a:pt x="39" y="305"/>
                    </a:lnTo>
                    <a:lnTo>
                      <a:pt x="31" y="305"/>
                    </a:lnTo>
                    <a:lnTo>
                      <a:pt x="28" y="305"/>
                    </a:lnTo>
                    <a:lnTo>
                      <a:pt x="20" y="305"/>
                    </a:lnTo>
                    <a:lnTo>
                      <a:pt x="20" y="303"/>
                    </a:lnTo>
                    <a:lnTo>
                      <a:pt x="20" y="305"/>
                    </a:lnTo>
                    <a:lnTo>
                      <a:pt x="20" y="303"/>
                    </a:lnTo>
                    <a:lnTo>
                      <a:pt x="20" y="300"/>
                    </a:lnTo>
                    <a:lnTo>
                      <a:pt x="20" y="297"/>
                    </a:lnTo>
                    <a:lnTo>
                      <a:pt x="18" y="297"/>
                    </a:lnTo>
                    <a:lnTo>
                      <a:pt x="15" y="297"/>
                    </a:lnTo>
                    <a:lnTo>
                      <a:pt x="15" y="295"/>
                    </a:lnTo>
                    <a:lnTo>
                      <a:pt x="13" y="295"/>
                    </a:lnTo>
                    <a:lnTo>
                      <a:pt x="13" y="297"/>
                    </a:lnTo>
                    <a:lnTo>
                      <a:pt x="13" y="295"/>
                    </a:lnTo>
                    <a:lnTo>
                      <a:pt x="10" y="295"/>
                    </a:lnTo>
                    <a:lnTo>
                      <a:pt x="10" y="292"/>
                    </a:lnTo>
                    <a:lnTo>
                      <a:pt x="10" y="290"/>
                    </a:lnTo>
                    <a:lnTo>
                      <a:pt x="7" y="290"/>
                    </a:lnTo>
                    <a:lnTo>
                      <a:pt x="7" y="287"/>
                    </a:lnTo>
                    <a:lnTo>
                      <a:pt x="7" y="284"/>
                    </a:lnTo>
                    <a:lnTo>
                      <a:pt x="10" y="284"/>
                    </a:lnTo>
                    <a:lnTo>
                      <a:pt x="10" y="282"/>
                    </a:lnTo>
                    <a:lnTo>
                      <a:pt x="10" y="279"/>
                    </a:lnTo>
                    <a:lnTo>
                      <a:pt x="10" y="276"/>
                    </a:lnTo>
                    <a:lnTo>
                      <a:pt x="7" y="274"/>
                    </a:lnTo>
                    <a:lnTo>
                      <a:pt x="7" y="271"/>
                    </a:lnTo>
                    <a:lnTo>
                      <a:pt x="10" y="271"/>
                    </a:lnTo>
                    <a:lnTo>
                      <a:pt x="10" y="269"/>
                    </a:lnTo>
                    <a:lnTo>
                      <a:pt x="13" y="269"/>
                    </a:lnTo>
                    <a:lnTo>
                      <a:pt x="13" y="266"/>
                    </a:lnTo>
                    <a:lnTo>
                      <a:pt x="13" y="261"/>
                    </a:lnTo>
                    <a:lnTo>
                      <a:pt x="13" y="256"/>
                    </a:lnTo>
                    <a:lnTo>
                      <a:pt x="10" y="256"/>
                    </a:lnTo>
                    <a:lnTo>
                      <a:pt x="13" y="256"/>
                    </a:lnTo>
                    <a:lnTo>
                      <a:pt x="10" y="256"/>
                    </a:lnTo>
                    <a:lnTo>
                      <a:pt x="10" y="253"/>
                    </a:lnTo>
                    <a:lnTo>
                      <a:pt x="7" y="253"/>
                    </a:lnTo>
                    <a:lnTo>
                      <a:pt x="10" y="253"/>
                    </a:lnTo>
                    <a:lnTo>
                      <a:pt x="7" y="253"/>
                    </a:lnTo>
                    <a:lnTo>
                      <a:pt x="7" y="250"/>
                    </a:lnTo>
                    <a:lnTo>
                      <a:pt x="5" y="250"/>
                    </a:lnTo>
                    <a:lnTo>
                      <a:pt x="5" y="248"/>
                    </a:lnTo>
                    <a:lnTo>
                      <a:pt x="5" y="245"/>
                    </a:lnTo>
                    <a:lnTo>
                      <a:pt x="2" y="245"/>
                    </a:lnTo>
                    <a:lnTo>
                      <a:pt x="2" y="243"/>
                    </a:lnTo>
                    <a:lnTo>
                      <a:pt x="2" y="240"/>
                    </a:lnTo>
                    <a:lnTo>
                      <a:pt x="0" y="240"/>
                    </a:lnTo>
                    <a:lnTo>
                      <a:pt x="0" y="237"/>
                    </a:lnTo>
                    <a:lnTo>
                      <a:pt x="0" y="235"/>
                    </a:lnTo>
                    <a:lnTo>
                      <a:pt x="2" y="235"/>
                    </a:lnTo>
                    <a:lnTo>
                      <a:pt x="2" y="237"/>
                    </a:lnTo>
                    <a:lnTo>
                      <a:pt x="2" y="235"/>
                    </a:lnTo>
                    <a:lnTo>
                      <a:pt x="5" y="235"/>
                    </a:lnTo>
                    <a:lnTo>
                      <a:pt x="2" y="235"/>
                    </a:lnTo>
                    <a:lnTo>
                      <a:pt x="5" y="235"/>
                    </a:lnTo>
                    <a:lnTo>
                      <a:pt x="5" y="232"/>
                    </a:lnTo>
                    <a:lnTo>
                      <a:pt x="7" y="232"/>
                    </a:lnTo>
                    <a:lnTo>
                      <a:pt x="7" y="229"/>
                    </a:lnTo>
                    <a:lnTo>
                      <a:pt x="10" y="229"/>
                    </a:lnTo>
                    <a:lnTo>
                      <a:pt x="10" y="227"/>
                    </a:lnTo>
                    <a:lnTo>
                      <a:pt x="10" y="229"/>
                    </a:lnTo>
                    <a:lnTo>
                      <a:pt x="10" y="227"/>
                    </a:lnTo>
                    <a:lnTo>
                      <a:pt x="13" y="227"/>
                    </a:lnTo>
                    <a:lnTo>
                      <a:pt x="13" y="224"/>
                    </a:lnTo>
                    <a:lnTo>
                      <a:pt x="13" y="227"/>
                    </a:lnTo>
                    <a:lnTo>
                      <a:pt x="13" y="224"/>
                    </a:lnTo>
                    <a:lnTo>
                      <a:pt x="13" y="227"/>
                    </a:lnTo>
                    <a:lnTo>
                      <a:pt x="13" y="224"/>
                    </a:lnTo>
                    <a:lnTo>
                      <a:pt x="13" y="227"/>
                    </a:lnTo>
                    <a:lnTo>
                      <a:pt x="13" y="224"/>
                    </a:lnTo>
                    <a:lnTo>
                      <a:pt x="13" y="227"/>
                    </a:lnTo>
                    <a:lnTo>
                      <a:pt x="13" y="224"/>
                    </a:lnTo>
                    <a:lnTo>
                      <a:pt x="15" y="224"/>
                    </a:lnTo>
                    <a:lnTo>
                      <a:pt x="18" y="224"/>
                    </a:lnTo>
                    <a:lnTo>
                      <a:pt x="20" y="224"/>
                    </a:lnTo>
                    <a:lnTo>
                      <a:pt x="23" y="224"/>
                    </a:lnTo>
                    <a:lnTo>
                      <a:pt x="23" y="222"/>
                    </a:lnTo>
                    <a:lnTo>
                      <a:pt x="26" y="222"/>
                    </a:lnTo>
                    <a:lnTo>
                      <a:pt x="28" y="222"/>
                    </a:lnTo>
                    <a:lnTo>
                      <a:pt x="31" y="222"/>
                    </a:lnTo>
                    <a:lnTo>
                      <a:pt x="34" y="219"/>
                    </a:lnTo>
                    <a:lnTo>
                      <a:pt x="54" y="209"/>
                    </a:lnTo>
                    <a:lnTo>
                      <a:pt x="57" y="209"/>
                    </a:lnTo>
                    <a:lnTo>
                      <a:pt x="60" y="209"/>
                    </a:lnTo>
                    <a:lnTo>
                      <a:pt x="62" y="209"/>
                    </a:lnTo>
                    <a:lnTo>
                      <a:pt x="62" y="206"/>
                    </a:lnTo>
                    <a:lnTo>
                      <a:pt x="65" y="206"/>
                    </a:lnTo>
                    <a:lnTo>
                      <a:pt x="67" y="206"/>
                    </a:lnTo>
                    <a:lnTo>
                      <a:pt x="70" y="206"/>
                    </a:lnTo>
                    <a:lnTo>
                      <a:pt x="73" y="206"/>
                    </a:lnTo>
                    <a:lnTo>
                      <a:pt x="73" y="203"/>
                    </a:lnTo>
                    <a:lnTo>
                      <a:pt x="75" y="203"/>
                    </a:lnTo>
                    <a:lnTo>
                      <a:pt x="83" y="203"/>
                    </a:lnTo>
                    <a:lnTo>
                      <a:pt x="86" y="203"/>
                    </a:lnTo>
                    <a:lnTo>
                      <a:pt x="83" y="198"/>
                    </a:lnTo>
                    <a:lnTo>
                      <a:pt x="86" y="198"/>
                    </a:lnTo>
                    <a:lnTo>
                      <a:pt x="86" y="206"/>
                    </a:lnTo>
                    <a:lnTo>
                      <a:pt x="88" y="206"/>
                    </a:lnTo>
                    <a:lnTo>
                      <a:pt x="88" y="198"/>
                    </a:lnTo>
                    <a:lnTo>
                      <a:pt x="91" y="198"/>
                    </a:lnTo>
                    <a:lnTo>
                      <a:pt x="91" y="201"/>
                    </a:lnTo>
                    <a:lnTo>
                      <a:pt x="94" y="201"/>
                    </a:lnTo>
                    <a:lnTo>
                      <a:pt x="94" y="209"/>
                    </a:lnTo>
                    <a:lnTo>
                      <a:pt x="96" y="209"/>
                    </a:lnTo>
                    <a:lnTo>
                      <a:pt x="96" y="201"/>
                    </a:lnTo>
                    <a:lnTo>
                      <a:pt x="96" y="209"/>
                    </a:lnTo>
                    <a:lnTo>
                      <a:pt x="99" y="209"/>
                    </a:lnTo>
                    <a:lnTo>
                      <a:pt x="99" y="201"/>
                    </a:lnTo>
                    <a:lnTo>
                      <a:pt x="99" y="209"/>
                    </a:lnTo>
                    <a:lnTo>
                      <a:pt x="101" y="209"/>
                    </a:lnTo>
                    <a:lnTo>
                      <a:pt x="101" y="201"/>
                    </a:lnTo>
                    <a:lnTo>
                      <a:pt x="101" y="209"/>
                    </a:lnTo>
                    <a:lnTo>
                      <a:pt x="104" y="209"/>
                    </a:lnTo>
                    <a:lnTo>
                      <a:pt x="104" y="203"/>
                    </a:lnTo>
                    <a:lnTo>
                      <a:pt x="104" y="209"/>
                    </a:lnTo>
                    <a:lnTo>
                      <a:pt x="107" y="209"/>
                    </a:lnTo>
                    <a:lnTo>
                      <a:pt x="107" y="203"/>
                    </a:lnTo>
                    <a:lnTo>
                      <a:pt x="107" y="201"/>
                    </a:lnTo>
                    <a:lnTo>
                      <a:pt x="107" y="206"/>
                    </a:lnTo>
                    <a:lnTo>
                      <a:pt x="109" y="206"/>
                    </a:lnTo>
                    <a:lnTo>
                      <a:pt x="109" y="209"/>
                    </a:lnTo>
                    <a:lnTo>
                      <a:pt x="112" y="209"/>
                    </a:lnTo>
                    <a:lnTo>
                      <a:pt x="112" y="211"/>
                    </a:lnTo>
                    <a:lnTo>
                      <a:pt x="112" y="214"/>
                    </a:lnTo>
                    <a:lnTo>
                      <a:pt x="112" y="211"/>
                    </a:lnTo>
                    <a:lnTo>
                      <a:pt x="112" y="209"/>
                    </a:lnTo>
                    <a:lnTo>
                      <a:pt x="112" y="206"/>
                    </a:lnTo>
                    <a:lnTo>
                      <a:pt x="112" y="203"/>
                    </a:lnTo>
                    <a:lnTo>
                      <a:pt x="112" y="206"/>
                    </a:lnTo>
                    <a:lnTo>
                      <a:pt x="112" y="203"/>
                    </a:lnTo>
                    <a:lnTo>
                      <a:pt x="112" y="206"/>
                    </a:lnTo>
                    <a:lnTo>
                      <a:pt x="112" y="209"/>
                    </a:lnTo>
                    <a:lnTo>
                      <a:pt x="112" y="201"/>
                    </a:lnTo>
                    <a:lnTo>
                      <a:pt x="112" y="209"/>
                    </a:lnTo>
                    <a:lnTo>
                      <a:pt x="114" y="209"/>
                    </a:lnTo>
                    <a:lnTo>
                      <a:pt x="114" y="206"/>
                    </a:lnTo>
                    <a:lnTo>
                      <a:pt x="114" y="201"/>
                    </a:lnTo>
                    <a:lnTo>
                      <a:pt x="114" y="203"/>
                    </a:lnTo>
                    <a:lnTo>
                      <a:pt x="114" y="206"/>
                    </a:lnTo>
                    <a:lnTo>
                      <a:pt x="114" y="209"/>
                    </a:lnTo>
                    <a:lnTo>
                      <a:pt x="117" y="209"/>
                    </a:lnTo>
                    <a:lnTo>
                      <a:pt x="120" y="209"/>
                    </a:lnTo>
                    <a:lnTo>
                      <a:pt x="122" y="209"/>
                    </a:lnTo>
                    <a:lnTo>
                      <a:pt x="122" y="201"/>
                    </a:lnTo>
                    <a:lnTo>
                      <a:pt x="122" y="209"/>
                    </a:lnTo>
                    <a:lnTo>
                      <a:pt x="122" y="206"/>
                    </a:lnTo>
                    <a:lnTo>
                      <a:pt x="122" y="201"/>
                    </a:lnTo>
                    <a:lnTo>
                      <a:pt x="122" y="203"/>
                    </a:lnTo>
                    <a:lnTo>
                      <a:pt x="122" y="206"/>
                    </a:lnTo>
                    <a:lnTo>
                      <a:pt x="122" y="209"/>
                    </a:lnTo>
                    <a:lnTo>
                      <a:pt x="125" y="209"/>
                    </a:lnTo>
                    <a:lnTo>
                      <a:pt x="128" y="209"/>
                    </a:lnTo>
                    <a:lnTo>
                      <a:pt x="128" y="206"/>
                    </a:lnTo>
                    <a:lnTo>
                      <a:pt x="128" y="203"/>
                    </a:lnTo>
                    <a:lnTo>
                      <a:pt x="128" y="201"/>
                    </a:lnTo>
                    <a:lnTo>
                      <a:pt x="128" y="203"/>
                    </a:lnTo>
                    <a:lnTo>
                      <a:pt x="128" y="206"/>
                    </a:lnTo>
                    <a:lnTo>
                      <a:pt x="128" y="209"/>
                    </a:lnTo>
                    <a:lnTo>
                      <a:pt x="130" y="209"/>
                    </a:lnTo>
                    <a:lnTo>
                      <a:pt x="133" y="209"/>
                    </a:lnTo>
                    <a:lnTo>
                      <a:pt x="133" y="206"/>
                    </a:lnTo>
                    <a:lnTo>
                      <a:pt x="133" y="203"/>
                    </a:lnTo>
                    <a:lnTo>
                      <a:pt x="133" y="201"/>
                    </a:lnTo>
                    <a:lnTo>
                      <a:pt x="133" y="203"/>
                    </a:lnTo>
                    <a:lnTo>
                      <a:pt x="133" y="206"/>
                    </a:lnTo>
                    <a:lnTo>
                      <a:pt x="133" y="209"/>
                    </a:lnTo>
                    <a:lnTo>
                      <a:pt x="133" y="206"/>
                    </a:lnTo>
                    <a:lnTo>
                      <a:pt x="135" y="203"/>
                    </a:lnTo>
                    <a:lnTo>
                      <a:pt x="135" y="206"/>
                    </a:lnTo>
                    <a:lnTo>
                      <a:pt x="135" y="209"/>
                    </a:lnTo>
                    <a:lnTo>
                      <a:pt x="138" y="209"/>
                    </a:lnTo>
                    <a:lnTo>
                      <a:pt x="138" y="206"/>
                    </a:lnTo>
                    <a:lnTo>
                      <a:pt x="138" y="209"/>
                    </a:lnTo>
                    <a:lnTo>
                      <a:pt x="138" y="203"/>
                    </a:lnTo>
                    <a:lnTo>
                      <a:pt x="138" y="209"/>
                    </a:lnTo>
                    <a:lnTo>
                      <a:pt x="141" y="209"/>
                    </a:lnTo>
                    <a:lnTo>
                      <a:pt x="141" y="206"/>
                    </a:lnTo>
                    <a:lnTo>
                      <a:pt x="141" y="203"/>
                    </a:lnTo>
                    <a:lnTo>
                      <a:pt x="141" y="206"/>
                    </a:lnTo>
                    <a:lnTo>
                      <a:pt x="141" y="209"/>
                    </a:lnTo>
                    <a:lnTo>
                      <a:pt x="143" y="209"/>
                    </a:lnTo>
                    <a:lnTo>
                      <a:pt x="143" y="206"/>
                    </a:lnTo>
                    <a:lnTo>
                      <a:pt x="146" y="203"/>
                    </a:lnTo>
                    <a:lnTo>
                      <a:pt x="146" y="206"/>
                    </a:lnTo>
                    <a:lnTo>
                      <a:pt x="146" y="209"/>
                    </a:lnTo>
                    <a:lnTo>
                      <a:pt x="146" y="211"/>
                    </a:lnTo>
                    <a:lnTo>
                      <a:pt x="146" y="209"/>
                    </a:lnTo>
                    <a:lnTo>
                      <a:pt x="151" y="206"/>
                    </a:lnTo>
                    <a:lnTo>
                      <a:pt x="156" y="203"/>
                    </a:lnTo>
                    <a:lnTo>
                      <a:pt x="156" y="201"/>
                    </a:lnTo>
                    <a:lnTo>
                      <a:pt x="159" y="201"/>
                    </a:lnTo>
                    <a:lnTo>
                      <a:pt x="161" y="201"/>
                    </a:lnTo>
                    <a:lnTo>
                      <a:pt x="161" y="198"/>
                    </a:lnTo>
                    <a:lnTo>
                      <a:pt x="164" y="198"/>
                    </a:lnTo>
                    <a:lnTo>
                      <a:pt x="167" y="196"/>
                    </a:lnTo>
                    <a:lnTo>
                      <a:pt x="169" y="196"/>
                    </a:lnTo>
                    <a:lnTo>
                      <a:pt x="169" y="193"/>
                    </a:lnTo>
                    <a:lnTo>
                      <a:pt x="172" y="193"/>
                    </a:lnTo>
                    <a:lnTo>
                      <a:pt x="175" y="193"/>
                    </a:lnTo>
                    <a:lnTo>
                      <a:pt x="175" y="190"/>
                    </a:lnTo>
                    <a:lnTo>
                      <a:pt x="177" y="190"/>
                    </a:lnTo>
                    <a:lnTo>
                      <a:pt x="177" y="193"/>
                    </a:lnTo>
                    <a:lnTo>
                      <a:pt x="180" y="193"/>
                    </a:lnTo>
                    <a:lnTo>
                      <a:pt x="180" y="190"/>
                    </a:lnTo>
                    <a:lnTo>
                      <a:pt x="182" y="190"/>
                    </a:lnTo>
                    <a:lnTo>
                      <a:pt x="190" y="190"/>
                    </a:lnTo>
                    <a:lnTo>
                      <a:pt x="201" y="190"/>
                    </a:lnTo>
                    <a:lnTo>
                      <a:pt x="206" y="190"/>
                    </a:lnTo>
                    <a:lnTo>
                      <a:pt x="208" y="190"/>
                    </a:lnTo>
                    <a:lnTo>
                      <a:pt x="211" y="190"/>
                    </a:lnTo>
                    <a:close/>
                    <a:moveTo>
                      <a:pt x="548" y="23"/>
                    </a:moveTo>
                    <a:lnTo>
                      <a:pt x="548" y="26"/>
                    </a:lnTo>
                    <a:lnTo>
                      <a:pt x="550" y="26"/>
                    </a:lnTo>
                    <a:lnTo>
                      <a:pt x="550" y="28"/>
                    </a:lnTo>
                    <a:lnTo>
                      <a:pt x="548" y="28"/>
                    </a:lnTo>
                    <a:lnTo>
                      <a:pt x="548" y="26"/>
                    </a:lnTo>
                    <a:lnTo>
                      <a:pt x="548" y="28"/>
                    </a:lnTo>
                    <a:lnTo>
                      <a:pt x="545" y="28"/>
                    </a:lnTo>
                    <a:lnTo>
                      <a:pt x="543" y="28"/>
                    </a:lnTo>
                    <a:lnTo>
                      <a:pt x="543" y="26"/>
                    </a:lnTo>
                    <a:lnTo>
                      <a:pt x="543" y="28"/>
                    </a:lnTo>
                    <a:lnTo>
                      <a:pt x="545" y="28"/>
                    </a:lnTo>
                    <a:lnTo>
                      <a:pt x="545" y="31"/>
                    </a:lnTo>
                    <a:lnTo>
                      <a:pt x="548" y="31"/>
                    </a:lnTo>
                    <a:lnTo>
                      <a:pt x="548" y="34"/>
                    </a:lnTo>
                    <a:lnTo>
                      <a:pt x="550" y="34"/>
                    </a:lnTo>
                    <a:lnTo>
                      <a:pt x="550" y="36"/>
                    </a:lnTo>
                    <a:lnTo>
                      <a:pt x="553" y="36"/>
                    </a:lnTo>
                    <a:lnTo>
                      <a:pt x="553" y="39"/>
                    </a:lnTo>
                    <a:lnTo>
                      <a:pt x="550" y="39"/>
                    </a:lnTo>
                    <a:lnTo>
                      <a:pt x="550" y="36"/>
                    </a:lnTo>
                    <a:lnTo>
                      <a:pt x="548" y="36"/>
                    </a:lnTo>
                    <a:lnTo>
                      <a:pt x="548" y="39"/>
                    </a:lnTo>
                    <a:lnTo>
                      <a:pt x="548" y="49"/>
                    </a:lnTo>
                    <a:lnTo>
                      <a:pt x="550" y="49"/>
                    </a:lnTo>
                    <a:lnTo>
                      <a:pt x="553" y="49"/>
                    </a:lnTo>
                    <a:lnTo>
                      <a:pt x="553" y="52"/>
                    </a:lnTo>
                    <a:lnTo>
                      <a:pt x="553" y="54"/>
                    </a:lnTo>
                    <a:lnTo>
                      <a:pt x="553" y="57"/>
                    </a:lnTo>
                    <a:lnTo>
                      <a:pt x="556" y="57"/>
                    </a:lnTo>
                    <a:lnTo>
                      <a:pt x="556" y="54"/>
                    </a:lnTo>
                    <a:lnTo>
                      <a:pt x="558" y="54"/>
                    </a:lnTo>
                    <a:lnTo>
                      <a:pt x="561" y="54"/>
                    </a:lnTo>
                    <a:lnTo>
                      <a:pt x="561" y="52"/>
                    </a:lnTo>
                    <a:lnTo>
                      <a:pt x="563" y="52"/>
                    </a:lnTo>
                    <a:lnTo>
                      <a:pt x="563" y="54"/>
                    </a:lnTo>
                    <a:lnTo>
                      <a:pt x="566" y="54"/>
                    </a:lnTo>
                    <a:lnTo>
                      <a:pt x="569" y="57"/>
                    </a:lnTo>
                    <a:lnTo>
                      <a:pt x="569" y="60"/>
                    </a:lnTo>
                    <a:lnTo>
                      <a:pt x="571" y="60"/>
                    </a:lnTo>
                    <a:lnTo>
                      <a:pt x="571" y="57"/>
                    </a:lnTo>
                    <a:lnTo>
                      <a:pt x="574" y="57"/>
                    </a:lnTo>
                    <a:lnTo>
                      <a:pt x="574" y="54"/>
                    </a:lnTo>
                    <a:lnTo>
                      <a:pt x="576" y="54"/>
                    </a:lnTo>
                    <a:lnTo>
                      <a:pt x="576" y="52"/>
                    </a:lnTo>
                    <a:lnTo>
                      <a:pt x="579" y="52"/>
                    </a:lnTo>
                    <a:lnTo>
                      <a:pt x="582" y="52"/>
                    </a:lnTo>
                    <a:lnTo>
                      <a:pt x="590" y="44"/>
                    </a:lnTo>
                    <a:lnTo>
                      <a:pt x="590" y="41"/>
                    </a:lnTo>
                    <a:lnTo>
                      <a:pt x="592" y="41"/>
                    </a:lnTo>
                    <a:lnTo>
                      <a:pt x="592" y="39"/>
                    </a:lnTo>
                    <a:lnTo>
                      <a:pt x="595" y="41"/>
                    </a:lnTo>
                    <a:lnTo>
                      <a:pt x="595" y="44"/>
                    </a:lnTo>
                    <a:lnTo>
                      <a:pt x="597" y="44"/>
                    </a:lnTo>
                    <a:lnTo>
                      <a:pt x="600" y="47"/>
                    </a:lnTo>
                    <a:lnTo>
                      <a:pt x="600" y="49"/>
                    </a:lnTo>
                    <a:lnTo>
                      <a:pt x="597" y="52"/>
                    </a:lnTo>
                    <a:lnTo>
                      <a:pt x="600" y="60"/>
                    </a:lnTo>
                    <a:lnTo>
                      <a:pt x="597" y="62"/>
                    </a:lnTo>
                    <a:lnTo>
                      <a:pt x="595" y="60"/>
                    </a:lnTo>
                    <a:lnTo>
                      <a:pt x="590" y="62"/>
                    </a:lnTo>
                    <a:lnTo>
                      <a:pt x="590" y="65"/>
                    </a:lnTo>
                    <a:lnTo>
                      <a:pt x="590" y="68"/>
                    </a:lnTo>
                    <a:lnTo>
                      <a:pt x="590" y="70"/>
                    </a:lnTo>
                    <a:lnTo>
                      <a:pt x="590" y="73"/>
                    </a:lnTo>
                    <a:lnTo>
                      <a:pt x="590" y="75"/>
                    </a:lnTo>
                    <a:lnTo>
                      <a:pt x="587" y="75"/>
                    </a:lnTo>
                    <a:lnTo>
                      <a:pt x="584" y="75"/>
                    </a:lnTo>
                    <a:lnTo>
                      <a:pt x="582" y="75"/>
                    </a:lnTo>
                    <a:lnTo>
                      <a:pt x="579" y="75"/>
                    </a:lnTo>
                    <a:lnTo>
                      <a:pt x="576" y="78"/>
                    </a:lnTo>
                    <a:lnTo>
                      <a:pt x="571" y="81"/>
                    </a:lnTo>
                    <a:lnTo>
                      <a:pt x="566" y="83"/>
                    </a:lnTo>
                    <a:lnTo>
                      <a:pt x="566" y="86"/>
                    </a:lnTo>
                    <a:lnTo>
                      <a:pt x="563" y="86"/>
                    </a:lnTo>
                    <a:lnTo>
                      <a:pt x="563" y="88"/>
                    </a:lnTo>
                    <a:lnTo>
                      <a:pt x="563" y="91"/>
                    </a:lnTo>
                    <a:lnTo>
                      <a:pt x="563" y="94"/>
                    </a:lnTo>
                    <a:lnTo>
                      <a:pt x="561" y="94"/>
                    </a:lnTo>
                    <a:lnTo>
                      <a:pt x="558" y="94"/>
                    </a:lnTo>
                    <a:lnTo>
                      <a:pt x="558" y="96"/>
                    </a:lnTo>
                    <a:lnTo>
                      <a:pt x="561" y="96"/>
                    </a:lnTo>
                    <a:lnTo>
                      <a:pt x="561" y="99"/>
                    </a:lnTo>
                    <a:lnTo>
                      <a:pt x="558" y="99"/>
                    </a:lnTo>
                    <a:lnTo>
                      <a:pt x="561" y="101"/>
                    </a:lnTo>
                    <a:lnTo>
                      <a:pt x="561" y="104"/>
                    </a:lnTo>
                    <a:lnTo>
                      <a:pt x="563" y="104"/>
                    </a:lnTo>
                    <a:lnTo>
                      <a:pt x="563" y="107"/>
                    </a:lnTo>
                    <a:lnTo>
                      <a:pt x="563" y="109"/>
                    </a:lnTo>
                    <a:lnTo>
                      <a:pt x="563" y="112"/>
                    </a:lnTo>
                    <a:lnTo>
                      <a:pt x="566" y="112"/>
                    </a:lnTo>
                    <a:lnTo>
                      <a:pt x="566" y="115"/>
                    </a:lnTo>
                    <a:lnTo>
                      <a:pt x="569" y="115"/>
                    </a:lnTo>
                    <a:lnTo>
                      <a:pt x="569" y="117"/>
                    </a:lnTo>
                    <a:lnTo>
                      <a:pt x="571" y="117"/>
                    </a:lnTo>
                    <a:lnTo>
                      <a:pt x="569" y="120"/>
                    </a:lnTo>
                    <a:lnTo>
                      <a:pt x="571" y="120"/>
                    </a:lnTo>
                    <a:lnTo>
                      <a:pt x="571" y="122"/>
                    </a:lnTo>
                    <a:lnTo>
                      <a:pt x="574" y="122"/>
                    </a:lnTo>
                    <a:lnTo>
                      <a:pt x="574" y="125"/>
                    </a:lnTo>
                    <a:lnTo>
                      <a:pt x="576" y="125"/>
                    </a:lnTo>
                    <a:lnTo>
                      <a:pt x="574" y="128"/>
                    </a:lnTo>
                    <a:lnTo>
                      <a:pt x="571" y="130"/>
                    </a:lnTo>
                    <a:lnTo>
                      <a:pt x="571" y="133"/>
                    </a:lnTo>
                    <a:lnTo>
                      <a:pt x="569" y="135"/>
                    </a:lnTo>
                    <a:lnTo>
                      <a:pt x="566" y="135"/>
                    </a:lnTo>
                    <a:lnTo>
                      <a:pt x="563" y="138"/>
                    </a:lnTo>
                    <a:lnTo>
                      <a:pt x="561" y="138"/>
                    </a:lnTo>
                    <a:lnTo>
                      <a:pt x="558" y="141"/>
                    </a:lnTo>
                    <a:lnTo>
                      <a:pt x="561" y="141"/>
                    </a:lnTo>
                    <a:lnTo>
                      <a:pt x="561" y="143"/>
                    </a:lnTo>
                    <a:lnTo>
                      <a:pt x="561" y="146"/>
                    </a:lnTo>
                    <a:lnTo>
                      <a:pt x="563" y="146"/>
                    </a:lnTo>
                    <a:lnTo>
                      <a:pt x="561" y="146"/>
                    </a:lnTo>
                    <a:lnTo>
                      <a:pt x="561" y="148"/>
                    </a:lnTo>
                    <a:lnTo>
                      <a:pt x="558" y="148"/>
                    </a:lnTo>
                    <a:lnTo>
                      <a:pt x="558" y="151"/>
                    </a:lnTo>
                    <a:lnTo>
                      <a:pt x="561" y="154"/>
                    </a:lnTo>
                    <a:lnTo>
                      <a:pt x="563" y="156"/>
                    </a:lnTo>
                    <a:lnTo>
                      <a:pt x="561" y="156"/>
                    </a:lnTo>
                    <a:lnTo>
                      <a:pt x="556" y="156"/>
                    </a:lnTo>
                    <a:lnTo>
                      <a:pt x="556" y="159"/>
                    </a:lnTo>
                    <a:lnTo>
                      <a:pt x="556" y="162"/>
                    </a:lnTo>
                    <a:lnTo>
                      <a:pt x="556" y="164"/>
                    </a:lnTo>
                    <a:lnTo>
                      <a:pt x="556" y="167"/>
                    </a:lnTo>
                    <a:lnTo>
                      <a:pt x="558" y="167"/>
                    </a:lnTo>
                    <a:lnTo>
                      <a:pt x="558" y="169"/>
                    </a:lnTo>
                    <a:lnTo>
                      <a:pt x="561" y="169"/>
                    </a:lnTo>
                    <a:lnTo>
                      <a:pt x="561" y="172"/>
                    </a:lnTo>
                    <a:lnTo>
                      <a:pt x="561" y="175"/>
                    </a:lnTo>
                    <a:lnTo>
                      <a:pt x="561" y="177"/>
                    </a:lnTo>
                    <a:lnTo>
                      <a:pt x="563" y="177"/>
                    </a:lnTo>
                    <a:lnTo>
                      <a:pt x="566" y="177"/>
                    </a:lnTo>
                    <a:lnTo>
                      <a:pt x="566" y="180"/>
                    </a:lnTo>
                    <a:lnTo>
                      <a:pt x="569" y="180"/>
                    </a:lnTo>
                    <a:lnTo>
                      <a:pt x="569" y="182"/>
                    </a:lnTo>
                    <a:lnTo>
                      <a:pt x="569" y="185"/>
                    </a:lnTo>
                    <a:lnTo>
                      <a:pt x="569" y="188"/>
                    </a:lnTo>
                    <a:lnTo>
                      <a:pt x="566" y="188"/>
                    </a:lnTo>
                    <a:lnTo>
                      <a:pt x="566" y="190"/>
                    </a:lnTo>
                    <a:lnTo>
                      <a:pt x="566" y="193"/>
                    </a:lnTo>
                    <a:lnTo>
                      <a:pt x="563" y="193"/>
                    </a:lnTo>
                    <a:lnTo>
                      <a:pt x="563" y="196"/>
                    </a:lnTo>
                    <a:lnTo>
                      <a:pt x="561" y="196"/>
                    </a:lnTo>
                    <a:lnTo>
                      <a:pt x="561" y="198"/>
                    </a:lnTo>
                    <a:lnTo>
                      <a:pt x="563" y="198"/>
                    </a:lnTo>
                    <a:lnTo>
                      <a:pt x="563" y="201"/>
                    </a:lnTo>
                    <a:lnTo>
                      <a:pt x="563" y="203"/>
                    </a:lnTo>
                    <a:lnTo>
                      <a:pt x="561" y="203"/>
                    </a:lnTo>
                    <a:lnTo>
                      <a:pt x="561" y="206"/>
                    </a:lnTo>
                    <a:lnTo>
                      <a:pt x="558" y="206"/>
                    </a:lnTo>
                    <a:lnTo>
                      <a:pt x="556" y="206"/>
                    </a:lnTo>
                    <a:lnTo>
                      <a:pt x="556" y="209"/>
                    </a:lnTo>
                    <a:lnTo>
                      <a:pt x="553" y="211"/>
                    </a:lnTo>
                    <a:lnTo>
                      <a:pt x="550" y="214"/>
                    </a:lnTo>
                    <a:lnTo>
                      <a:pt x="548" y="216"/>
                    </a:lnTo>
                    <a:lnTo>
                      <a:pt x="545" y="216"/>
                    </a:lnTo>
                    <a:lnTo>
                      <a:pt x="545" y="219"/>
                    </a:lnTo>
                    <a:lnTo>
                      <a:pt x="543" y="222"/>
                    </a:lnTo>
                    <a:lnTo>
                      <a:pt x="543" y="224"/>
                    </a:lnTo>
                    <a:lnTo>
                      <a:pt x="543" y="227"/>
                    </a:lnTo>
                    <a:lnTo>
                      <a:pt x="540" y="227"/>
                    </a:lnTo>
                    <a:lnTo>
                      <a:pt x="537" y="227"/>
                    </a:lnTo>
                    <a:lnTo>
                      <a:pt x="535" y="227"/>
                    </a:lnTo>
                    <a:lnTo>
                      <a:pt x="535" y="229"/>
                    </a:lnTo>
                    <a:lnTo>
                      <a:pt x="532" y="232"/>
                    </a:lnTo>
                    <a:lnTo>
                      <a:pt x="532" y="235"/>
                    </a:lnTo>
                    <a:lnTo>
                      <a:pt x="529" y="235"/>
                    </a:lnTo>
                    <a:lnTo>
                      <a:pt x="529" y="237"/>
                    </a:lnTo>
                    <a:lnTo>
                      <a:pt x="529" y="240"/>
                    </a:lnTo>
                    <a:lnTo>
                      <a:pt x="529" y="243"/>
                    </a:lnTo>
                    <a:lnTo>
                      <a:pt x="529" y="245"/>
                    </a:lnTo>
                    <a:lnTo>
                      <a:pt x="529" y="248"/>
                    </a:lnTo>
                    <a:lnTo>
                      <a:pt x="529" y="250"/>
                    </a:lnTo>
                    <a:lnTo>
                      <a:pt x="529" y="253"/>
                    </a:lnTo>
                    <a:lnTo>
                      <a:pt x="529" y="256"/>
                    </a:lnTo>
                    <a:lnTo>
                      <a:pt x="529" y="258"/>
                    </a:lnTo>
                    <a:lnTo>
                      <a:pt x="529" y="261"/>
                    </a:lnTo>
                    <a:lnTo>
                      <a:pt x="527" y="261"/>
                    </a:lnTo>
                    <a:lnTo>
                      <a:pt x="527" y="263"/>
                    </a:lnTo>
                    <a:lnTo>
                      <a:pt x="529" y="266"/>
                    </a:lnTo>
                    <a:lnTo>
                      <a:pt x="529" y="269"/>
                    </a:lnTo>
                    <a:lnTo>
                      <a:pt x="529" y="271"/>
                    </a:lnTo>
                    <a:lnTo>
                      <a:pt x="529" y="274"/>
                    </a:lnTo>
                    <a:lnTo>
                      <a:pt x="529" y="276"/>
                    </a:lnTo>
                    <a:lnTo>
                      <a:pt x="529" y="279"/>
                    </a:lnTo>
                    <a:lnTo>
                      <a:pt x="529" y="282"/>
                    </a:lnTo>
                    <a:lnTo>
                      <a:pt x="529" y="284"/>
                    </a:lnTo>
                    <a:lnTo>
                      <a:pt x="529" y="287"/>
                    </a:lnTo>
                    <a:lnTo>
                      <a:pt x="532" y="287"/>
                    </a:lnTo>
                    <a:lnTo>
                      <a:pt x="532" y="290"/>
                    </a:lnTo>
                    <a:lnTo>
                      <a:pt x="532" y="292"/>
                    </a:lnTo>
                    <a:lnTo>
                      <a:pt x="532" y="295"/>
                    </a:lnTo>
                    <a:lnTo>
                      <a:pt x="532" y="297"/>
                    </a:lnTo>
                    <a:lnTo>
                      <a:pt x="532" y="300"/>
                    </a:lnTo>
                    <a:lnTo>
                      <a:pt x="535" y="300"/>
                    </a:lnTo>
                    <a:lnTo>
                      <a:pt x="535" y="303"/>
                    </a:lnTo>
                    <a:lnTo>
                      <a:pt x="537" y="303"/>
                    </a:lnTo>
                    <a:lnTo>
                      <a:pt x="537" y="305"/>
                    </a:lnTo>
                    <a:lnTo>
                      <a:pt x="535" y="305"/>
                    </a:lnTo>
                    <a:lnTo>
                      <a:pt x="535" y="308"/>
                    </a:lnTo>
                    <a:lnTo>
                      <a:pt x="535" y="310"/>
                    </a:lnTo>
                    <a:lnTo>
                      <a:pt x="535" y="313"/>
                    </a:lnTo>
                    <a:lnTo>
                      <a:pt x="535" y="316"/>
                    </a:lnTo>
                    <a:lnTo>
                      <a:pt x="535" y="318"/>
                    </a:lnTo>
                    <a:lnTo>
                      <a:pt x="535" y="321"/>
                    </a:lnTo>
                    <a:lnTo>
                      <a:pt x="535" y="323"/>
                    </a:lnTo>
                    <a:lnTo>
                      <a:pt x="537" y="323"/>
                    </a:lnTo>
                    <a:lnTo>
                      <a:pt x="540" y="323"/>
                    </a:lnTo>
                    <a:lnTo>
                      <a:pt x="543" y="323"/>
                    </a:lnTo>
                    <a:lnTo>
                      <a:pt x="545" y="323"/>
                    </a:lnTo>
                    <a:lnTo>
                      <a:pt x="548" y="323"/>
                    </a:lnTo>
                    <a:lnTo>
                      <a:pt x="550" y="323"/>
                    </a:lnTo>
                    <a:lnTo>
                      <a:pt x="553" y="323"/>
                    </a:lnTo>
                    <a:lnTo>
                      <a:pt x="556" y="323"/>
                    </a:lnTo>
                    <a:lnTo>
                      <a:pt x="556" y="326"/>
                    </a:lnTo>
                    <a:lnTo>
                      <a:pt x="558" y="326"/>
                    </a:lnTo>
                    <a:lnTo>
                      <a:pt x="558" y="323"/>
                    </a:lnTo>
                    <a:lnTo>
                      <a:pt x="558" y="329"/>
                    </a:lnTo>
                    <a:lnTo>
                      <a:pt x="556" y="329"/>
                    </a:lnTo>
                    <a:lnTo>
                      <a:pt x="556" y="331"/>
                    </a:lnTo>
                    <a:lnTo>
                      <a:pt x="556" y="334"/>
                    </a:lnTo>
                    <a:lnTo>
                      <a:pt x="558" y="334"/>
                    </a:lnTo>
                    <a:lnTo>
                      <a:pt x="561" y="337"/>
                    </a:lnTo>
                    <a:lnTo>
                      <a:pt x="561" y="339"/>
                    </a:lnTo>
                    <a:lnTo>
                      <a:pt x="561" y="342"/>
                    </a:lnTo>
                    <a:lnTo>
                      <a:pt x="563" y="342"/>
                    </a:lnTo>
                    <a:lnTo>
                      <a:pt x="563" y="344"/>
                    </a:lnTo>
                    <a:lnTo>
                      <a:pt x="566" y="344"/>
                    </a:lnTo>
                    <a:lnTo>
                      <a:pt x="569" y="344"/>
                    </a:lnTo>
                    <a:lnTo>
                      <a:pt x="569" y="347"/>
                    </a:lnTo>
                    <a:lnTo>
                      <a:pt x="571" y="347"/>
                    </a:lnTo>
                    <a:lnTo>
                      <a:pt x="571" y="350"/>
                    </a:lnTo>
                    <a:lnTo>
                      <a:pt x="571" y="352"/>
                    </a:lnTo>
                    <a:lnTo>
                      <a:pt x="571" y="355"/>
                    </a:lnTo>
                    <a:lnTo>
                      <a:pt x="574" y="357"/>
                    </a:lnTo>
                    <a:lnTo>
                      <a:pt x="576" y="365"/>
                    </a:lnTo>
                    <a:lnTo>
                      <a:pt x="576" y="368"/>
                    </a:lnTo>
                    <a:lnTo>
                      <a:pt x="574" y="368"/>
                    </a:lnTo>
                    <a:lnTo>
                      <a:pt x="574" y="371"/>
                    </a:lnTo>
                    <a:lnTo>
                      <a:pt x="576" y="376"/>
                    </a:lnTo>
                    <a:lnTo>
                      <a:pt x="576" y="378"/>
                    </a:lnTo>
                    <a:lnTo>
                      <a:pt x="576" y="384"/>
                    </a:lnTo>
                    <a:lnTo>
                      <a:pt x="576" y="386"/>
                    </a:lnTo>
                    <a:lnTo>
                      <a:pt x="576" y="391"/>
                    </a:lnTo>
                    <a:lnTo>
                      <a:pt x="576" y="394"/>
                    </a:lnTo>
                    <a:lnTo>
                      <a:pt x="590" y="399"/>
                    </a:lnTo>
                    <a:lnTo>
                      <a:pt x="592" y="399"/>
                    </a:lnTo>
                    <a:lnTo>
                      <a:pt x="595" y="399"/>
                    </a:lnTo>
                    <a:lnTo>
                      <a:pt x="597" y="399"/>
                    </a:lnTo>
                    <a:lnTo>
                      <a:pt x="595" y="399"/>
                    </a:lnTo>
                    <a:lnTo>
                      <a:pt x="590" y="402"/>
                    </a:lnTo>
                    <a:lnTo>
                      <a:pt x="582" y="404"/>
                    </a:lnTo>
                    <a:lnTo>
                      <a:pt x="579" y="404"/>
                    </a:lnTo>
                    <a:lnTo>
                      <a:pt x="576" y="404"/>
                    </a:lnTo>
                    <a:lnTo>
                      <a:pt x="576" y="407"/>
                    </a:lnTo>
                    <a:lnTo>
                      <a:pt x="574" y="407"/>
                    </a:lnTo>
                    <a:lnTo>
                      <a:pt x="571" y="407"/>
                    </a:lnTo>
                    <a:lnTo>
                      <a:pt x="569" y="407"/>
                    </a:lnTo>
                    <a:lnTo>
                      <a:pt x="566" y="407"/>
                    </a:lnTo>
                    <a:lnTo>
                      <a:pt x="563" y="407"/>
                    </a:lnTo>
                    <a:lnTo>
                      <a:pt x="561" y="407"/>
                    </a:lnTo>
                    <a:lnTo>
                      <a:pt x="558" y="407"/>
                    </a:lnTo>
                    <a:lnTo>
                      <a:pt x="558" y="404"/>
                    </a:lnTo>
                    <a:lnTo>
                      <a:pt x="556" y="404"/>
                    </a:lnTo>
                    <a:lnTo>
                      <a:pt x="556" y="402"/>
                    </a:lnTo>
                    <a:lnTo>
                      <a:pt x="553" y="402"/>
                    </a:lnTo>
                    <a:lnTo>
                      <a:pt x="553" y="399"/>
                    </a:lnTo>
                    <a:lnTo>
                      <a:pt x="553" y="397"/>
                    </a:lnTo>
                    <a:lnTo>
                      <a:pt x="550" y="397"/>
                    </a:lnTo>
                    <a:lnTo>
                      <a:pt x="548" y="397"/>
                    </a:lnTo>
                    <a:lnTo>
                      <a:pt x="545" y="397"/>
                    </a:lnTo>
                    <a:lnTo>
                      <a:pt x="543" y="397"/>
                    </a:lnTo>
                    <a:lnTo>
                      <a:pt x="540" y="397"/>
                    </a:lnTo>
                    <a:lnTo>
                      <a:pt x="540" y="399"/>
                    </a:lnTo>
                    <a:lnTo>
                      <a:pt x="537" y="399"/>
                    </a:lnTo>
                    <a:lnTo>
                      <a:pt x="537" y="402"/>
                    </a:lnTo>
                    <a:lnTo>
                      <a:pt x="535" y="402"/>
                    </a:lnTo>
                    <a:lnTo>
                      <a:pt x="535" y="404"/>
                    </a:lnTo>
                    <a:lnTo>
                      <a:pt x="532" y="404"/>
                    </a:lnTo>
                    <a:lnTo>
                      <a:pt x="532" y="407"/>
                    </a:lnTo>
                    <a:lnTo>
                      <a:pt x="529" y="407"/>
                    </a:lnTo>
                    <a:lnTo>
                      <a:pt x="527" y="407"/>
                    </a:lnTo>
                    <a:lnTo>
                      <a:pt x="524" y="407"/>
                    </a:lnTo>
                    <a:lnTo>
                      <a:pt x="522" y="407"/>
                    </a:lnTo>
                    <a:lnTo>
                      <a:pt x="519" y="404"/>
                    </a:lnTo>
                    <a:lnTo>
                      <a:pt x="516" y="404"/>
                    </a:lnTo>
                    <a:lnTo>
                      <a:pt x="511" y="399"/>
                    </a:lnTo>
                    <a:lnTo>
                      <a:pt x="509" y="397"/>
                    </a:lnTo>
                    <a:lnTo>
                      <a:pt x="506" y="397"/>
                    </a:lnTo>
                    <a:lnTo>
                      <a:pt x="503" y="397"/>
                    </a:lnTo>
                    <a:lnTo>
                      <a:pt x="503" y="394"/>
                    </a:lnTo>
                    <a:lnTo>
                      <a:pt x="501" y="394"/>
                    </a:lnTo>
                    <a:lnTo>
                      <a:pt x="498" y="394"/>
                    </a:lnTo>
                    <a:lnTo>
                      <a:pt x="496" y="394"/>
                    </a:lnTo>
                    <a:lnTo>
                      <a:pt x="493" y="394"/>
                    </a:lnTo>
                    <a:lnTo>
                      <a:pt x="490" y="391"/>
                    </a:lnTo>
                    <a:lnTo>
                      <a:pt x="483" y="394"/>
                    </a:lnTo>
                    <a:lnTo>
                      <a:pt x="483" y="397"/>
                    </a:lnTo>
                    <a:lnTo>
                      <a:pt x="483" y="399"/>
                    </a:lnTo>
                    <a:lnTo>
                      <a:pt x="483" y="402"/>
                    </a:lnTo>
                    <a:lnTo>
                      <a:pt x="483" y="404"/>
                    </a:lnTo>
                    <a:lnTo>
                      <a:pt x="480" y="404"/>
                    </a:lnTo>
                    <a:lnTo>
                      <a:pt x="480" y="407"/>
                    </a:lnTo>
                    <a:lnTo>
                      <a:pt x="477" y="410"/>
                    </a:lnTo>
                    <a:lnTo>
                      <a:pt x="475" y="410"/>
                    </a:lnTo>
                    <a:lnTo>
                      <a:pt x="472" y="410"/>
                    </a:lnTo>
                    <a:lnTo>
                      <a:pt x="469" y="410"/>
                    </a:lnTo>
                    <a:lnTo>
                      <a:pt x="467" y="410"/>
                    </a:lnTo>
                    <a:lnTo>
                      <a:pt x="467" y="412"/>
                    </a:lnTo>
                    <a:lnTo>
                      <a:pt x="464" y="415"/>
                    </a:lnTo>
                    <a:lnTo>
                      <a:pt x="462" y="415"/>
                    </a:lnTo>
                    <a:lnTo>
                      <a:pt x="456" y="420"/>
                    </a:lnTo>
                    <a:lnTo>
                      <a:pt x="454" y="418"/>
                    </a:lnTo>
                    <a:lnTo>
                      <a:pt x="454" y="415"/>
                    </a:lnTo>
                    <a:lnTo>
                      <a:pt x="451" y="415"/>
                    </a:lnTo>
                    <a:lnTo>
                      <a:pt x="449" y="412"/>
                    </a:lnTo>
                    <a:lnTo>
                      <a:pt x="446" y="412"/>
                    </a:lnTo>
                    <a:lnTo>
                      <a:pt x="446" y="415"/>
                    </a:lnTo>
                    <a:lnTo>
                      <a:pt x="449" y="418"/>
                    </a:lnTo>
                    <a:lnTo>
                      <a:pt x="449" y="420"/>
                    </a:lnTo>
                    <a:lnTo>
                      <a:pt x="451" y="425"/>
                    </a:lnTo>
                    <a:lnTo>
                      <a:pt x="451" y="428"/>
                    </a:lnTo>
                    <a:lnTo>
                      <a:pt x="454" y="428"/>
                    </a:lnTo>
                    <a:lnTo>
                      <a:pt x="454" y="431"/>
                    </a:lnTo>
                    <a:lnTo>
                      <a:pt x="456" y="433"/>
                    </a:lnTo>
                    <a:lnTo>
                      <a:pt x="459" y="436"/>
                    </a:lnTo>
                    <a:lnTo>
                      <a:pt x="459" y="438"/>
                    </a:lnTo>
                    <a:lnTo>
                      <a:pt x="464" y="441"/>
                    </a:lnTo>
                    <a:lnTo>
                      <a:pt x="464" y="444"/>
                    </a:lnTo>
                    <a:lnTo>
                      <a:pt x="467" y="446"/>
                    </a:lnTo>
                    <a:lnTo>
                      <a:pt x="469" y="449"/>
                    </a:lnTo>
                    <a:lnTo>
                      <a:pt x="472" y="449"/>
                    </a:lnTo>
                    <a:lnTo>
                      <a:pt x="472" y="451"/>
                    </a:lnTo>
                    <a:lnTo>
                      <a:pt x="475" y="451"/>
                    </a:lnTo>
                    <a:lnTo>
                      <a:pt x="475" y="454"/>
                    </a:lnTo>
                    <a:lnTo>
                      <a:pt x="477" y="454"/>
                    </a:lnTo>
                    <a:lnTo>
                      <a:pt x="480" y="457"/>
                    </a:lnTo>
                    <a:lnTo>
                      <a:pt x="485" y="457"/>
                    </a:lnTo>
                    <a:lnTo>
                      <a:pt x="490" y="462"/>
                    </a:lnTo>
                    <a:lnTo>
                      <a:pt x="501" y="465"/>
                    </a:lnTo>
                    <a:lnTo>
                      <a:pt x="503" y="465"/>
                    </a:lnTo>
                    <a:lnTo>
                      <a:pt x="506" y="465"/>
                    </a:lnTo>
                    <a:lnTo>
                      <a:pt x="506" y="467"/>
                    </a:lnTo>
                    <a:lnTo>
                      <a:pt x="509" y="467"/>
                    </a:lnTo>
                    <a:lnTo>
                      <a:pt x="506" y="472"/>
                    </a:lnTo>
                    <a:lnTo>
                      <a:pt x="514" y="475"/>
                    </a:lnTo>
                    <a:lnTo>
                      <a:pt x="522" y="480"/>
                    </a:lnTo>
                    <a:lnTo>
                      <a:pt x="524" y="480"/>
                    </a:lnTo>
                    <a:lnTo>
                      <a:pt x="527" y="480"/>
                    </a:lnTo>
                    <a:lnTo>
                      <a:pt x="529" y="483"/>
                    </a:lnTo>
                    <a:lnTo>
                      <a:pt x="532" y="483"/>
                    </a:lnTo>
                    <a:lnTo>
                      <a:pt x="535" y="485"/>
                    </a:lnTo>
                    <a:lnTo>
                      <a:pt x="535" y="488"/>
                    </a:lnTo>
                    <a:lnTo>
                      <a:pt x="535" y="491"/>
                    </a:lnTo>
                    <a:lnTo>
                      <a:pt x="535" y="493"/>
                    </a:lnTo>
                    <a:lnTo>
                      <a:pt x="532" y="496"/>
                    </a:lnTo>
                    <a:lnTo>
                      <a:pt x="532" y="498"/>
                    </a:lnTo>
                    <a:lnTo>
                      <a:pt x="529" y="498"/>
                    </a:lnTo>
                    <a:lnTo>
                      <a:pt x="527" y="501"/>
                    </a:lnTo>
                    <a:lnTo>
                      <a:pt x="524" y="504"/>
                    </a:lnTo>
                    <a:lnTo>
                      <a:pt x="522" y="504"/>
                    </a:lnTo>
                    <a:lnTo>
                      <a:pt x="522" y="506"/>
                    </a:lnTo>
                    <a:lnTo>
                      <a:pt x="519" y="506"/>
                    </a:lnTo>
                    <a:lnTo>
                      <a:pt x="522" y="506"/>
                    </a:lnTo>
                    <a:lnTo>
                      <a:pt x="524" y="506"/>
                    </a:lnTo>
                    <a:lnTo>
                      <a:pt x="524" y="509"/>
                    </a:lnTo>
                    <a:lnTo>
                      <a:pt x="524" y="512"/>
                    </a:lnTo>
                    <a:lnTo>
                      <a:pt x="522" y="514"/>
                    </a:lnTo>
                    <a:lnTo>
                      <a:pt x="519" y="514"/>
                    </a:lnTo>
                    <a:lnTo>
                      <a:pt x="516" y="512"/>
                    </a:lnTo>
                    <a:lnTo>
                      <a:pt x="506" y="519"/>
                    </a:lnTo>
                    <a:lnTo>
                      <a:pt x="501" y="525"/>
                    </a:lnTo>
                    <a:lnTo>
                      <a:pt x="498" y="527"/>
                    </a:lnTo>
                    <a:lnTo>
                      <a:pt x="496" y="530"/>
                    </a:lnTo>
                    <a:lnTo>
                      <a:pt x="485" y="538"/>
                    </a:lnTo>
                    <a:lnTo>
                      <a:pt x="485" y="540"/>
                    </a:lnTo>
                    <a:lnTo>
                      <a:pt x="483" y="543"/>
                    </a:lnTo>
                    <a:lnTo>
                      <a:pt x="483" y="546"/>
                    </a:lnTo>
                    <a:lnTo>
                      <a:pt x="483" y="548"/>
                    </a:lnTo>
                    <a:lnTo>
                      <a:pt x="480" y="551"/>
                    </a:lnTo>
                    <a:lnTo>
                      <a:pt x="480" y="553"/>
                    </a:lnTo>
                    <a:lnTo>
                      <a:pt x="477" y="553"/>
                    </a:lnTo>
                    <a:lnTo>
                      <a:pt x="477" y="556"/>
                    </a:lnTo>
                    <a:lnTo>
                      <a:pt x="475" y="556"/>
                    </a:lnTo>
                    <a:lnTo>
                      <a:pt x="472" y="556"/>
                    </a:lnTo>
                    <a:lnTo>
                      <a:pt x="472" y="559"/>
                    </a:lnTo>
                    <a:lnTo>
                      <a:pt x="469" y="559"/>
                    </a:lnTo>
                    <a:lnTo>
                      <a:pt x="467" y="559"/>
                    </a:lnTo>
                    <a:lnTo>
                      <a:pt x="464" y="561"/>
                    </a:lnTo>
                    <a:lnTo>
                      <a:pt x="462" y="561"/>
                    </a:lnTo>
                    <a:lnTo>
                      <a:pt x="459" y="561"/>
                    </a:lnTo>
                    <a:lnTo>
                      <a:pt x="456" y="561"/>
                    </a:lnTo>
                    <a:lnTo>
                      <a:pt x="454" y="561"/>
                    </a:lnTo>
                    <a:lnTo>
                      <a:pt x="451" y="561"/>
                    </a:lnTo>
                    <a:lnTo>
                      <a:pt x="443" y="566"/>
                    </a:lnTo>
                    <a:lnTo>
                      <a:pt x="438" y="572"/>
                    </a:lnTo>
                    <a:lnTo>
                      <a:pt x="438" y="574"/>
                    </a:lnTo>
                    <a:lnTo>
                      <a:pt x="438" y="577"/>
                    </a:lnTo>
                    <a:lnTo>
                      <a:pt x="436" y="577"/>
                    </a:lnTo>
                    <a:lnTo>
                      <a:pt x="438" y="579"/>
                    </a:lnTo>
                    <a:lnTo>
                      <a:pt x="438" y="582"/>
                    </a:lnTo>
                    <a:lnTo>
                      <a:pt x="438" y="585"/>
                    </a:lnTo>
                    <a:lnTo>
                      <a:pt x="438" y="587"/>
                    </a:lnTo>
                    <a:lnTo>
                      <a:pt x="438" y="590"/>
                    </a:lnTo>
                    <a:lnTo>
                      <a:pt x="441" y="593"/>
                    </a:lnTo>
                    <a:lnTo>
                      <a:pt x="441" y="595"/>
                    </a:lnTo>
                    <a:lnTo>
                      <a:pt x="443" y="598"/>
                    </a:lnTo>
                    <a:lnTo>
                      <a:pt x="443" y="600"/>
                    </a:lnTo>
                    <a:lnTo>
                      <a:pt x="446" y="600"/>
                    </a:lnTo>
                    <a:lnTo>
                      <a:pt x="449" y="600"/>
                    </a:lnTo>
                    <a:lnTo>
                      <a:pt x="449" y="603"/>
                    </a:lnTo>
                    <a:lnTo>
                      <a:pt x="451" y="603"/>
                    </a:lnTo>
                    <a:lnTo>
                      <a:pt x="451" y="608"/>
                    </a:lnTo>
                    <a:lnTo>
                      <a:pt x="449" y="608"/>
                    </a:lnTo>
                    <a:lnTo>
                      <a:pt x="446" y="606"/>
                    </a:lnTo>
                    <a:lnTo>
                      <a:pt x="443" y="606"/>
                    </a:lnTo>
                    <a:lnTo>
                      <a:pt x="441" y="606"/>
                    </a:lnTo>
                    <a:lnTo>
                      <a:pt x="438" y="606"/>
                    </a:lnTo>
                    <a:lnTo>
                      <a:pt x="428" y="611"/>
                    </a:lnTo>
                    <a:lnTo>
                      <a:pt x="362" y="574"/>
                    </a:lnTo>
                    <a:lnTo>
                      <a:pt x="360" y="566"/>
                    </a:lnTo>
                    <a:lnTo>
                      <a:pt x="370" y="553"/>
                    </a:lnTo>
                    <a:lnTo>
                      <a:pt x="375" y="551"/>
                    </a:lnTo>
                    <a:lnTo>
                      <a:pt x="438" y="532"/>
                    </a:lnTo>
                    <a:lnTo>
                      <a:pt x="477" y="519"/>
                    </a:lnTo>
                    <a:lnTo>
                      <a:pt x="477" y="514"/>
                    </a:lnTo>
                    <a:lnTo>
                      <a:pt x="469" y="493"/>
                    </a:lnTo>
                    <a:lnTo>
                      <a:pt x="467" y="493"/>
                    </a:lnTo>
                    <a:lnTo>
                      <a:pt x="459" y="496"/>
                    </a:lnTo>
                    <a:lnTo>
                      <a:pt x="404" y="512"/>
                    </a:lnTo>
                    <a:lnTo>
                      <a:pt x="383" y="446"/>
                    </a:lnTo>
                    <a:lnTo>
                      <a:pt x="430" y="433"/>
                    </a:lnTo>
                    <a:lnTo>
                      <a:pt x="422" y="410"/>
                    </a:lnTo>
                    <a:lnTo>
                      <a:pt x="375" y="423"/>
                    </a:lnTo>
                    <a:lnTo>
                      <a:pt x="360" y="368"/>
                    </a:lnTo>
                    <a:lnTo>
                      <a:pt x="347" y="326"/>
                    </a:lnTo>
                    <a:lnTo>
                      <a:pt x="313" y="337"/>
                    </a:lnTo>
                    <a:lnTo>
                      <a:pt x="310" y="339"/>
                    </a:lnTo>
                    <a:lnTo>
                      <a:pt x="308" y="337"/>
                    </a:lnTo>
                    <a:lnTo>
                      <a:pt x="310" y="337"/>
                    </a:lnTo>
                    <a:lnTo>
                      <a:pt x="305" y="323"/>
                    </a:lnTo>
                    <a:lnTo>
                      <a:pt x="302" y="318"/>
                    </a:lnTo>
                    <a:lnTo>
                      <a:pt x="302" y="316"/>
                    </a:lnTo>
                    <a:lnTo>
                      <a:pt x="300" y="310"/>
                    </a:lnTo>
                    <a:lnTo>
                      <a:pt x="302" y="308"/>
                    </a:lnTo>
                    <a:lnTo>
                      <a:pt x="300" y="303"/>
                    </a:lnTo>
                    <a:lnTo>
                      <a:pt x="297" y="300"/>
                    </a:lnTo>
                    <a:lnTo>
                      <a:pt x="295" y="292"/>
                    </a:lnTo>
                    <a:lnTo>
                      <a:pt x="295" y="290"/>
                    </a:lnTo>
                    <a:lnTo>
                      <a:pt x="297" y="287"/>
                    </a:lnTo>
                    <a:lnTo>
                      <a:pt x="300" y="287"/>
                    </a:lnTo>
                    <a:lnTo>
                      <a:pt x="300" y="290"/>
                    </a:lnTo>
                    <a:lnTo>
                      <a:pt x="300" y="292"/>
                    </a:lnTo>
                    <a:lnTo>
                      <a:pt x="302" y="292"/>
                    </a:lnTo>
                    <a:lnTo>
                      <a:pt x="302" y="295"/>
                    </a:lnTo>
                    <a:lnTo>
                      <a:pt x="302" y="297"/>
                    </a:lnTo>
                    <a:lnTo>
                      <a:pt x="305" y="297"/>
                    </a:lnTo>
                    <a:lnTo>
                      <a:pt x="305" y="300"/>
                    </a:lnTo>
                    <a:lnTo>
                      <a:pt x="308" y="303"/>
                    </a:lnTo>
                    <a:lnTo>
                      <a:pt x="313" y="300"/>
                    </a:lnTo>
                    <a:lnTo>
                      <a:pt x="313" y="292"/>
                    </a:lnTo>
                    <a:lnTo>
                      <a:pt x="315" y="276"/>
                    </a:lnTo>
                    <a:lnTo>
                      <a:pt x="318" y="274"/>
                    </a:lnTo>
                    <a:lnTo>
                      <a:pt x="318" y="271"/>
                    </a:lnTo>
                    <a:lnTo>
                      <a:pt x="313" y="271"/>
                    </a:lnTo>
                    <a:lnTo>
                      <a:pt x="310" y="269"/>
                    </a:lnTo>
                    <a:lnTo>
                      <a:pt x="292" y="222"/>
                    </a:lnTo>
                    <a:lnTo>
                      <a:pt x="284" y="224"/>
                    </a:lnTo>
                    <a:lnTo>
                      <a:pt x="282" y="229"/>
                    </a:lnTo>
                    <a:lnTo>
                      <a:pt x="282" y="232"/>
                    </a:lnTo>
                    <a:lnTo>
                      <a:pt x="279" y="232"/>
                    </a:lnTo>
                    <a:lnTo>
                      <a:pt x="279" y="229"/>
                    </a:lnTo>
                    <a:lnTo>
                      <a:pt x="279" y="227"/>
                    </a:lnTo>
                    <a:lnTo>
                      <a:pt x="279" y="224"/>
                    </a:lnTo>
                    <a:lnTo>
                      <a:pt x="276" y="224"/>
                    </a:lnTo>
                    <a:lnTo>
                      <a:pt x="276" y="222"/>
                    </a:lnTo>
                    <a:lnTo>
                      <a:pt x="279" y="222"/>
                    </a:lnTo>
                    <a:lnTo>
                      <a:pt x="287" y="219"/>
                    </a:lnTo>
                    <a:lnTo>
                      <a:pt x="289" y="219"/>
                    </a:lnTo>
                    <a:lnTo>
                      <a:pt x="292" y="219"/>
                    </a:lnTo>
                    <a:lnTo>
                      <a:pt x="292" y="216"/>
                    </a:lnTo>
                    <a:lnTo>
                      <a:pt x="295" y="216"/>
                    </a:lnTo>
                    <a:lnTo>
                      <a:pt x="297" y="214"/>
                    </a:lnTo>
                    <a:lnTo>
                      <a:pt x="300" y="214"/>
                    </a:lnTo>
                    <a:lnTo>
                      <a:pt x="308" y="209"/>
                    </a:lnTo>
                    <a:lnTo>
                      <a:pt x="310" y="206"/>
                    </a:lnTo>
                    <a:lnTo>
                      <a:pt x="313" y="203"/>
                    </a:lnTo>
                    <a:lnTo>
                      <a:pt x="323" y="198"/>
                    </a:lnTo>
                    <a:lnTo>
                      <a:pt x="329" y="196"/>
                    </a:lnTo>
                    <a:lnTo>
                      <a:pt x="331" y="196"/>
                    </a:lnTo>
                    <a:lnTo>
                      <a:pt x="336" y="193"/>
                    </a:lnTo>
                    <a:lnTo>
                      <a:pt x="339" y="193"/>
                    </a:lnTo>
                    <a:lnTo>
                      <a:pt x="342" y="190"/>
                    </a:lnTo>
                    <a:lnTo>
                      <a:pt x="344" y="190"/>
                    </a:lnTo>
                    <a:lnTo>
                      <a:pt x="347" y="188"/>
                    </a:lnTo>
                    <a:lnTo>
                      <a:pt x="347" y="185"/>
                    </a:lnTo>
                    <a:lnTo>
                      <a:pt x="349" y="185"/>
                    </a:lnTo>
                    <a:lnTo>
                      <a:pt x="349" y="182"/>
                    </a:lnTo>
                    <a:lnTo>
                      <a:pt x="352" y="180"/>
                    </a:lnTo>
                    <a:lnTo>
                      <a:pt x="355" y="177"/>
                    </a:lnTo>
                    <a:lnTo>
                      <a:pt x="355" y="175"/>
                    </a:lnTo>
                    <a:lnTo>
                      <a:pt x="357" y="175"/>
                    </a:lnTo>
                    <a:lnTo>
                      <a:pt x="357" y="172"/>
                    </a:lnTo>
                    <a:lnTo>
                      <a:pt x="357" y="169"/>
                    </a:lnTo>
                    <a:lnTo>
                      <a:pt x="360" y="164"/>
                    </a:lnTo>
                    <a:lnTo>
                      <a:pt x="360" y="162"/>
                    </a:lnTo>
                    <a:lnTo>
                      <a:pt x="360" y="159"/>
                    </a:lnTo>
                    <a:lnTo>
                      <a:pt x="362" y="156"/>
                    </a:lnTo>
                    <a:lnTo>
                      <a:pt x="365" y="151"/>
                    </a:lnTo>
                    <a:lnTo>
                      <a:pt x="368" y="146"/>
                    </a:lnTo>
                    <a:lnTo>
                      <a:pt x="373" y="138"/>
                    </a:lnTo>
                    <a:lnTo>
                      <a:pt x="375" y="135"/>
                    </a:lnTo>
                    <a:lnTo>
                      <a:pt x="375" y="133"/>
                    </a:lnTo>
                    <a:lnTo>
                      <a:pt x="375" y="130"/>
                    </a:lnTo>
                    <a:lnTo>
                      <a:pt x="394" y="128"/>
                    </a:lnTo>
                    <a:lnTo>
                      <a:pt x="399" y="128"/>
                    </a:lnTo>
                    <a:lnTo>
                      <a:pt x="404" y="128"/>
                    </a:lnTo>
                    <a:lnTo>
                      <a:pt x="422" y="125"/>
                    </a:lnTo>
                    <a:lnTo>
                      <a:pt x="425" y="125"/>
                    </a:lnTo>
                    <a:lnTo>
                      <a:pt x="428" y="125"/>
                    </a:lnTo>
                    <a:lnTo>
                      <a:pt x="430" y="125"/>
                    </a:lnTo>
                    <a:lnTo>
                      <a:pt x="433" y="125"/>
                    </a:lnTo>
                    <a:lnTo>
                      <a:pt x="436" y="125"/>
                    </a:lnTo>
                    <a:lnTo>
                      <a:pt x="438" y="125"/>
                    </a:lnTo>
                    <a:lnTo>
                      <a:pt x="441" y="128"/>
                    </a:lnTo>
                    <a:lnTo>
                      <a:pt x="443" y="130"/>
                    </a:lnTo>
                    <a:lnTo>
                      <a:pt x="446" y="130"/>
                    </a:lnTo>
                    <a:lnTo>
                      <a:pt x="451" y="133"/>
                    </a:lnTo>
                    <a:lnTo>
                      <a:pt x="454" y="135"/>
                    </a:lnTo>
                    <a:lnTo>
                      <a:pt x="456" y="135"/>
                    </a:lnTo>
                    <a:lnTo>
                      <a:pt x="459" y="135"/>
                    </a:lnTo>
                    <a:lnTo>
                      <a:pt x="462" y="135"/>
                    </a:lnTo>
                    <a:lnTo>
                      <a:pt x="462" y="133"/>
                    </a:lnTo>
                    <a:lnTo>
                      <a:pt x="464" y="133"/>
                    </a:lnTo>
                    <a:lnTo>
                      <a:pt x="467" y="133"/>
                    </a:lnTo>
                    <a:lnTo>
                      <a:pt x="469" y="130"/>
                    </a:lnTo>
                    <a:lnTo>
                      <a:pt x="469" y="128"/>
                    </a:lnTo>
                    <a:lnTo>
                      <a:pt x="469" y="125"/>
                    </a:lnTo>
                    <a:lnTo>
                      <a:pt x="472" y="125"/>
                    </a:lnTo>
                    <a:lnTo>
                      <a:pt x="472" y="122"/>
                    </a:lnTo>
                    <a:lnTo>
                      <a:pt x="475" y="122"/>
                    </a:lnTo>
                    <a:lnTo>
                      <a:pt x="475" y="120"/>
                    </a:lnTo>
                    <a:lnTo>
                      <a:pt x="480" y="117"/>
                    </a:lnTo>
                    <a:lnTo>
                      <a:pt x="483" y="115"/>
                    </a:lnTo>
                    <a:lnTo>
                      <a:pt x="485" y="115"/>
                    </a:lnTo>
                    <a:lnTo>
                      <a:pt x="485" y="112"/>
                    </a:lnTo>
                    <a:lnTo>
                      <a:pt x="485" y="109"/>
                    </a:lnTo>
                    <a:lnTo>
                      <a:pt x="488" y="107"/>
                    </a:lnTo>
                    <a:lnTo>
                      <a:pt x="488" y="91"/>
                    </a:lnTo>
                    <a:lnTo>
                      <a:pt x="485" y="86"/>
                    </a:lnTo>
                    <a:lnTo>
                      <a:pt x="488" y="81"/>
                    </a:lnTo>
                    <a:lnTo>
                      <a:pt x="488" y="78"/>
                    </a:lnTo>
                    <a:lnTo>
                      <a:pt x="488" y="75"/>
                    </a:lnTo>
                    <a:lnTo>
                      <a:pt x="488" y="73"/>
                    </a:lnTo>
                    <a:lnTo>
                      <a:pt x="493" y="57"/>
                    </a:lnTo>
                    <a:lnTo>
                      <a:pt x="496" y="54"/>
                    </a:lnTo>
                    <a:lnTo>
                      <a:pt x="496" y="52"/>
                    </a:lnTo>
                    <a:lnTo>
                      <a:pt x="496" y="49"/>
                    </a:lnTo>
                    <a:lnTo>
                      <a:pt x="496" y="47"/>
                    </a:lnTo>
                    <a:lnTo>
                      <a:pt x="496" y="44"/>
                    </a:lnTo>
                    <a:lnTo>
                      <a:pt x="496" y="41"/>
                    </a:lnTo>
                    <a:lnTo>
                      <a:pt x="493" y="41"/>
                    </a:lnTo>
                    <a:lnTo>
                      <a:pt x="493" y="39"/>
                    </a:lnTo>
                    <a:lnTo>
                      <a:pt x="490" y="39"/>
                    </a:lnTo>
                    <a:lnTo>
                      <a:pt x="488" y="39"/>
                    </a:lnTo>
                    <a:lnTo>
                      <a:pt x="485" y="39"/>
                    </a:lnTo>
                    <a:lnTo>
                      <a:pt x="483" y="39"/>
                    </a:lnTo>
                    <a:lnTo>
                      <a:pt x="485" y="36"/>
                    </a:lnTo>
                    <a:lnTo>
                      <a:pt x="485" y="34"/>
                    </a:lnTo>
                    <a:lnTo>
                      <a:pt x="483" y="31"/>
                    </a:lnTo>
                    <a:lnTo>
                      <a:pt x="480" y="31"/>
                    </a:lnTo>
                    <a:lnTo>
                      <a:pt x="477" y="31"/>
                    </a:lnTo>
                    <a:lnTo>
                      <a:pt x="477" y="28"/>
                    </a:lnTo>
                    <a:lnTo>
                      <a:pt x="475" y="28"/>
                    </a:lnTo>
                    <a:lnTo>
                      <a:pt x="477" y="28"/>
                    </a:lnTo>
                    <a:lnTo>
                      <a:pt x="480" y="26"/>
                    </a:lnTo>
                    <a:lnTo>
                      <a:pt x="483" y="26"/>
                    </a:lnTo>
                    <a:lnTo>
                      <a:pt x="488" y="26"/>
                    </a:lnTo>
                    <a:lnTo>
                      <a:pt x="490" y="26"/>
                    </a:lnTo>
                    <a:lnTo>
                      <a:pt x="493" y="26"/>
                    </a:lnTo>
                    <a:lnTo>
                      <a:pt x="493" y="23"/>
                    </a:lnTo>
                    <a:lnTo>
                      <a:pt x="496" y="23"/>
                    </a:lnTo>
                    <a:lnTo>
                      <a:pt x="496" y="21"/>
                    </a:lnTo>
                    <a:lnTo>
                      <a:pt x="498" y="21"/>
                    </a:lnTo>
                    <a:lnTo>
                      <a:pt x="501" y="21"/>
                    </a:lnTo>
                    <a:lnTo>
                      <a:pt x="501" y="23"/>
                    </a:lnTo>
                    <a:lnTo>
                      <a:pt x="503" y="23"/>
                    </a:lnTo>
                    <a:lnTo>
                      <a:pt x="506" y="23"/>
                    </a:lnTo>
                    <a:lnTo>
                      <a:pt x="509" y="23"/>
                    </a:lnTo>
                    <a:lnTo>
                      <a:pt x="511" y="21"/>
                    </a:lnTo>
                    <a:lnTo>
                      <a:pt x="527" y="10"/>
                    </a:lnTo>
                    <a:lnTo>
                      <a:pt x="529" y="10"/>
                    </a:lnTo>
                    <a:lnTo>
                      <a:pt x="529" y="7"/>
                    </a:lnTo>
                    <a:lnTo>
                      <a:pt x="532" y="7"/>
                    </a:lnTo>
                    <a:lnTo>
                      <a:pt x="535" y="7"/>
                    </a:lnTo>
                    <a:lnTo>
                      <a:pt x="543" y="2"/>
                    </a:lnTo>
                    <a:lnTo>
                      <a:pt x="545" y="2"/>
                    </a:lnTo>
                    <a:lnTo>
                      <a:pt x="550" y="0"/>
                    </a:lnTo>
                    <a:lnTo>
                      <a:pt x="556" y="0"/>
                    </a:lnTo>
                    <a:lnTo>
                      <a:pt x="556" y="2"/>
                    </a:lnTo>
                    <a:lnTo>
                      <a:pt x="553" y="7"/>
                    </a:lnTo>
                    <a:lnTo>
                      <a:pt x="556" y="7"/>
                    </a:lnTo>
                    <a:lnTo>
                      <a:pt x="556" y="10"/>
                    </a:lnTo>
                    <a:lnTo>
                      <a:pt x="556" y="13"/>
                    </a:lnTo>
                    <a:lnTo>
                      <a:pt x="556" y="15"/>
                    </a:lnTo>
                    <a:lnTo>
                      <a:pt x="556" y="18"/>
                    </a:lnTo>
                    <a:lnTo>
                      <a:pt x="553" y="18"/>
                    </a:lnTo>
                    <a:lnTo>
                      <a:pt x="550" y="18"/>
                    </a:lnTo>
                    <a:lnTo>
                      <a:pt x="550" y="21"/>
                    </a:lnTo>
                    <a:lnTo>
                      <a:pt x="548" y="21"/>
                    </a:lnTo>
                    <a:lnTo>
                      <a:pt x="548" y="23"/>
                    </a:lnTo>
                    <a:close/>
                  </a:path>
                </a:pathLst>
              </a:custGeom>
              <a:no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244" name="Freeform 34"/>
              <p:cNvSpPr>
                <a:spLocks/>
              </p:cNvSpPr>
              <p:nvPr/>
            </p:nvSpPr>
            <p:spPr bwMode="auto">
              <a:xfrm>
                <a:off x="2872" y="2056"/>
                <a:ext cx="329" cy="353"/>
              </a:xfrm>
              <a:custGeom>
                <a:avLst/>
                <a:gdLst>
                  <a:gd name="T0" fmla="*/ 224 w 329"/>
                  <a:gd name="T1" fmla="*/ 6 h 353"/>
                  <a:gd name="T2" fmla="*/ 253 w 329"/>
                  <a:gd name="T3" fmla="*/ 29 h 353"/>
                  <a:gd name="T4" fmla="*/ 255 w 329"/>
                  <a:gd name="T5" fmla="*/ 47 h 353"/>
                  <a:gd name="T6" fmla="*/ 255 w 329"/>
                  <a:gd name="T7" fmla="*/ 68 h 353"/>
                  <a:gd name="T8" fmla="*/ 261 w 329"/>
                  <a:gd name="T9" fmla="*/ 89 h 353"/>
                  <a:gd name="T10" fmla="*/ 266 w 329"/>
                  <a:gd name="T11" fmla="*/ 107 h 353"/>
                  <a:gd name="T12" fmla="*/ 282 w 329"/>
                  <a:gd name="T13" fmla="*/ 147 h 353"/>
                  <a:gd name="T14" fmla="*/ 313 w 329"/>
                  <a:gd name="T15" fmla="*/ 314 h 353"/>
                  <a:gd name="T16" fmla="*/ 248 w 329"/>
                  <a:gd name="T17" fmla="*/ 345 h 353"/>
                  <a:gd name="T18" fmla="*/ 253 w 329"/>
                  <a:gd name="T19" fmla="*/ 345 h 353"/>
                  <a:gd name="T20" fmla="*/ 240 w 329"/>
                  <a:gd name="T21" fmla="*/ 345 h 353"/>
                  <a:gd name="T22" fmla="*/ 245 w 329"/>
                  <a:gd name="T23" fmla="*/ 345 h 353"/>
                  <a:gd name="T24" fmla="*/ 245 w 329"/>
                  <a:gd name="T25" fmla="*/ 335 h 353"/>
                  <a:gd name="T26" fmla="*/ 211 w 329"/>
                  <a:gd name="T27" fmla="*/ 306 h 353"/>
                  <a:gd name="T28" fmla="*/ 203 w 329"/>
                  <a:gd name="T29" fmla="*/ 332 h 353"/>
                  <a:gd name="T30" fmla="*/ 193 w 329"/>
                  <a:gd name="T31" fmla="*/ 335 h 353"/>
                  <a:gd name="T32" fmla="*/ 195 w 329"/>
                  <a:gd name="T33" fmla="*/ 324 h 353"/>
                  <a:gd name="T34" fmla="*/ 138 w 329"/>
                  <a:gd name="T35" fmla="*/ 335 h 353"/>
                  <a:gd name="T36" fmla="*/ 133 w 329"/>
                  <a:gd name="T37" fmla="*/ 350 h 353"/>
                  <a:gd name="T38" fmla="*/ 130 w 329"/>
                  <a:gd name="T39" fmla="*/ 353 h 353"/>
                  <a:gd name="T40" fmla="*/ 120 w 329"/>
                  <a:gd name="T41" fmla="*/ 348 h 353"/>
                  <a:gd name="T42" fmla="*/ 101 w 329"/>
                  <a:gd name="T43" fmla="*/ 327 h 353"/>
                  <a:gd name="T44" fmla="*/ 99 w 329"/>
                  <a:gd name="T45" fmla="*/ 264 h 353"/>
                  <a:gd name="T46" fmla="*/ 101 w 329"/>
                  <a:gd name="T47" fmla="*/ 225 h 353"/>
                  <a:gd name="T48" fmla="*/ 99 w 329"/>
                  <a:gd name="T49" fmla="*/ 225 h 353"/>
                  <a:gd name="T50" fmla="*/ 94 w 329"/>
                  <a:gd name="T51" fmla="*/ 207 h 353"/>
                  <a:gd name="T52" fmla="*/ 107 w 329"/>
                  <a:gd name="T53" fmla="*/ 199 h 353"/>
                  <a:gd name="T54" fmla="*/ 94 w 329"/>
                  <a:gd name="T55" fmla="*/ 188 h 353"/>
                  <a:gd name="T56" fmla="*/ 94 w 329"/>
                  <a:gd name="T57" fmla="*/ 183 h 353"/>
                  <a:gd name="T58" fmla="*/ 83 w 329"/>
                  <a:gd name="T59" fmla="*/ 186 h 353"/>
                  <a:gd name="T60" fmla="*/ 60 w 329"/>
                  <a:gd name="T61" fmla="*/ 178 h 353"/>
                  <a:gd name="T62" fmla="*/ 60 w 329"/>
                  <a:gd name="T63" fmla="*/ 188 h 353"/>
                  <a:gd name="T64" fmla="*/ 60 w 329"/>
                  <a:gd name="T65" fmla="*/ 191 h 353"/>
                  <a:gd name="T66" fmla="*/ 57 w 329"/>
                  <a:gd name="T67" fmla="*/ 186 h 353"/>
                  <a:gd name="T68" fmla="*/ 54 w 329"/>
                  <a:gd name="T69" fmla="*/ 178 h 353"/>
                  <a:gd name="T70" fmla="*/ 47 w 329"/>
                  <a:gd name="T71" fmla="*/ 162 h 353"/>
                  <a:gd name="T72" fmla="*/ 39 w 329"/>
                  <a:gd name="T73" fmla="*/ 136 h 353"/>
                  <a:gd name="T74" fmla="*/ 20 w 329"/>
                  <a:gd name="T75" fmla="*/ 115 h 353"/>
                  <a:gd name="T76" fmla="*/ 13 w 329"/>
                  <a:gd name="T77" fmla="*/ 107 h 353"/>
                  <a:gd name="T78" fmla="*/ 10 w 329"/>
                  <a:gd name="T79" fmla="*/ 94 h 353"/>
                  <a:gd name="T80" fmla="*/ 13 w 329"/>
                  <a:gd name="T81" fmla="*/ 79 h 353"/>
                  <a:gd name="T82" fmla="*/ 7 w 329"/>
                  <a:gd name="T83" fmla="*/ 63 h 353"/>
                  <a:gd name="T84" fmla="*/ 2 w 329"/>
                  <a:gd name="T85" fmla="*/ 53 h 353"/>
                  <a:gd name="T86" fmla="*/ 5 w 329"/>
                  <a:gd name="T87" fmla="*/ 45 h 353"/>
                  <a:gd name="T88" fmla="*/ 10 w 329"/>
                  <a:gd name="T89" fmla="*/ 39 h 353"/>
                  <a:gd name="T90" fmla="*/ 13 w 329"/>
                  <a:gd name="T91" fmla="*/ 37 h 353"/>
                  <a:gd name="T92" fmla="*/ 23 w 329"/>
                  <a:gd name="T93" fmla="*/ 32 h 353"/>
                  <a:gd name="T94" fmla="*/ 62 w 329"/>
                  <a:gd name="T95" fmla="*/ 19 h 353"/>
                  <a:gd name="T96" fmla="*/ 83 w 329"/>
                  <a:gd name="T97" fmla="*/ 13 h 353"/>
                  <a:gd name="T98" fmla="*/ 91 w 329"/>
                  <a:gd name="T99" fmla="*/ 11 h 353"/>
                  <a:gd name="T100" fmla="*/ 99 w 329"/>
                  <a:gd name="T101" fmla="*/ 19 h 353"/>
                  <a:gd name="T102" fmla="*/ 107 w 329"/>
                  <a:gd name="T103" fmla="*/ 13 h 353"/>
                  <a:gd name="T104" fmla="*/ 112 w 329"/>
                  <a:gd name="T105" fmla="*/ 21 h 353"/>
                  <a:gd name="T106" fmla="*/ 112 w 329"/>
                  <a:gd name="T107" fmla="*/ 11 h 353"/>
                  <a:gd name="T108" fmla="*/ 117 w 329"/>
                  <a:gd name="T109" fmla="*/ 19 h 353"/>
                  <a:gd name="T110" fmla="*/ 122 w 329"/>
                  <a:gd name="T111" fmla="*/ 16 h 353"/>
                  <a:gd name="T112" fmla="*/ 128 w 329"/>
                  <a:gd name="T113" fmla="*/ 16 h 353"/>
                  <a:gd name="T114" fmla="*/ 133 w 329"/>
                  <a:gd name="T115" fmla="*/ 16 h 353"/>
                  <a:gd name="T116" fmla="*/ 138 w 329"/>
                  <a:gd name="T117" fmla="*/ 19 h 353"/>
                  <a:gd name="T118" fmla="*/ 143 w 329"/>
                  <a:gd name="T119" fmla="*/ 19 h 353"/>
                  <a:gd name="T120" fmla="*/ 156 w 329"/>
                  <a:gd name="T121" fmla="*/ 13 h 353"/>
                  <a:gd name="T122" fmla="*/ 169 w 329"/>
                  <a:gd name="T123" fmla="*/ 3 h 353"/>
                  <a:gd name="T124" fmla="*/ 182 w 329"/>
                  <a:gd name="T125" fmla="*/ 0 h 3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329" h="353">
                    <a:moveTo>
                      <a:pt x="211" y="0"/>
                    </a:moveTo>
                    <a:lnTo>
                      <a:pt x="214" y="0"/>
                    </a:lnTo>
                    <a:lnTo>
                      <a:pt x="214" y="3"/>
                    </a:lnTo>
                    <a:lnTo>
                      <a:pt x="216" y="3"/>
                    </a:lnTo>
                    <a:lnTo>
                      <a:pt x="219" y="3"/>
                    </a:lnTo>
                    <a:lnTo>
                      <a:pt x="219" y="6"/>
                    </a:lnTo>
                    <a:lnTo>
                      <a:pt x="221" y="6"/>
                    </a:lnTo>
                    <a:lnTo>
                      <a:pt x="224" y="6"/>
                    </a:lnTo>
                    <a:lnTo>
                      <a:pt x="227" y="6"/>
                    </a:lnTo>
                    <a:lnTo>
                      <a:pt x="240" y="6"/>
                    </a:lnTo>
                    <a:lnTo>
                      <a:pt x="242" y="6"/>
                    </a:lnTo>
                    <a:lnTo>
                      <a:pt x="245" y="16"/>
                    </a:lnTo>
                    <a:lnTo>
                      <a:pt x="250" y="24"/>
                    </a:lnTo>
                    <a:lnTo>
                      <a:pt x="250" y="26"/>
                    </a:lnTo>
                    <a:lnTo>
                      <a:pt x="253" y="26"/>
                    </a:lnTo>
                    <a:lnTo>
                      <a:pt x="253" y="29"/>
                    </a:lnTo>
                    <a:lnTo>
                      <a:pt x="253" y="32"/>
                    </a:lnTo>
                    <a:lnTo>
                      <a:pt x="255" y="32"/>
                    </a:lnTo>
                    <a:lnTo>
                      <a:pt x="255" y="34"/>
                    </a:lnTo>
                    <a:lnTo>
                      <a:pt x="255" y="37"/>
                    </a:lnTo>
                    <a:lnTo>
                      <a:pt x="255" y="39"/>
                    </a:lnTo>
                    <a:lnTo>
                      <a:pt x="255" y="42"/>
                    </a:lnTo>
                    <a:lnTo>
                      <a:pt x="255" y="45"/>
                    </a:lnTo>
                    <a:lnTo>
                      <a:pt x="255" y="47"/>
                    </a:lnTo>
                    <a:lnTo>
                      <a:pt x="255" y="50"/>
                    </a:lnTo>
                    <a:lnTo>
                      <a:pt x="255" y="53"/>
                    </a:lnTo>
                    <a:lnTo>
                      <a:pt x="255" y="55"/>
                    </a:lnTo>
                    <a:lnTo>
                      <a:pt x="255" y="58"/>
                    </a:lnTo>
                    <a:lnTo>
                      <a:pt x="255" y="60"/>
                    </a:lnTo>
                    <a:lnTo>
                      <a:pt x="255" y="63"/>
                    </a:lnTo>
                    <a:lnTo>
                      <a:pt x="255" y="66"/>
                    </a:lnTo>
                    <a:lnTo>
                      <a:pt x="255" y="68"/>
                    </a:lnTo>
                    <a:lnTo>
                      <a:pt x="255" y="71"/>
                    </a:lnTo>
                    <a:lnTo>
                      <a:pt x="255" y="73"/>
                    </a:lnTo>
                    <a:lnTo>
                      <a:pt x="255" y="76"/>
                    </a:lnTo>
                    <a:lnTo>
                      <a:pt x="255" y="79"/>
                    </a:lnTo>
                    <a:lnTo>
                      <a:pt x="255" y="81"/>
                    </a:lnTo>
                    <a:lnTo>
                      <a:pt x="258" y="81"/>
                    </a:lnTo>
                    <a:lnTo>
                      <a:pt x="258" y="84"/>
                    </a:lnTo>
                    <a:lnTo>
                      <a:pt x="261" y="89"/>
                    </a:lnTo>
                    <a:lnTo>
                      <a:pt x="258" y="89"/>
                    </a:lnTo>
                    <a:lnTo>
                      <a:pt x="261" y="92"/>
                    </a:lnTo>
                    <a:lnTo>
                      <a:pt x="261" y="94"/>
                    </a:lnTo>
                    <a:lnTo>
                      <a:pt x="261" y="97"/>
                    </a:lnTo>
                    <a:lnTo>
                      <a:pt x="263" y="100"/>
                    </a:lnTo>
                    <a:lnTo>
                      <a:pt x="263" y="97"/>
                    </a:lnTo>
                    <a:lnTo>
                      <a:pt x="263" y="100"/>
                    </a:lnTo>
                    <a:lnTo>
                      <a:pt x="266" y="107"/>
                    </a:lnTo>
                    <a:lnTo>
                      <a:pt x="263" y="107"/>
                    </a:lnTo>
                    <a:lnTo>
                      <a:pt x="266" y="107"/>
                    </a:lnTo>
                    <a:lnTo>
                      <a:pt x="266" y="110"/>
                    </a:lnTo>
                    <a:lnTo>
                      <a:pt x="268" y="118"/>
                    </a:lnTo>
                    <a:lnTo>
                      <a:pt x="271" y="118"/>
                    </a:lnTo>
                    <a:lnTo>
                      <a:pt x="276" y="128"/>
                    </a:lnTo>
                    <a:lnTo>
                      <a:pt x="282" y="141"/>
                    </a:lnTo>
                    <a:lnTo>
                      <a:pt x="282" y="147"/>
                    </a:lnTo>
                    <a:lnTo>
                      <a:pt x="287" y="167"/>
                    </a:lnTo>
                    <a:lnTo>
                      <a:pt x="289" y="178"/>
                    </a:lnTo>
                    <a:lnTo>
                      <a:pt x="295" y="194"/>
                    </a:lnTo>
                    <a:lnTo>
                      <a:pt x="305" y="228"/>
                    </a:lnTo>
                    <a:lnTo>
                      <a:pt x="313" y="254"/>
                    </a:lnTo>
                    <a:lnTo>
                      <a:pt x="321" y="275"/>
                    </a:lnTo>
                    <a:lnTo>
                      <a:pt x="329" y="298"/>
                    </a:lnTo>
                    <a:lnTo>
                      <a:pt x="313" y="314"/>
                    </a:lnTo>
                    <a:lnTo>
                      <a:pt x="310" y="319"/>
                    </a:lnTo>
                    <a:lnTo>
                      <a:pt x="305" y="324"/>
                    </a:lnTo>
                    <a:lnTo>
                      <a:pt x="300" y="329"/>
                    </a:lnTo>
                    <a:lnTo>
                      <a:pt x="253" y="332"/>
                    </a:lnTo>
                    <a:lnTo>
                      <a:pt x="248" y="332"/>
                    </a:lnTo>
                    <a:lnTo>
                      <a:pt x="248" y="337"/>
                    </a:lnTo>
                    <a:lnTo>
                      <a:pt x="248" y="340"/>
                    </a:lnTo>
                    <a:lnTo>
                      <a:pt x="248" y="345"/>
                    </a:lnTo>
                    <a:lnTo>
                      <a:pt x="250" y="345"/>
                    </a:lnTo>
                    <a:lnTo>
                      <a:pt x="253" y="345"/>
                    </a:lnTo>
                    <a:lnTo>
                      <a:pt x="253" y="342"/>
                    </a:lnTo>
                    <a:lnTo>
                      <a:pt x="255" y="342"/>
                    </a:lnTo>
                    <a:lnTo>
                      <a:pt x="255" y="345"/>
                    </a:lnTo>
                    <a:lnTo>
                      <a:pt x="258" y="345"/>
                    </a:lnTo>
                    <a:lnTo>
                      <a:pt x="255" y="345"/>
                    </a:lnTo>
                    <a:lnTo>
                      <a:pt x="253" y="345"/>
                    </a:lnTo>
                    <a:lnTo>
                      <a:pt x="250" y="345"/>
                    </a:lnTo>
                    <a:lnTo>
                      <a:pt x="253" y="345"/>
                    </a:lnTo>
                    <a:lnTo>
                      <a:pt x="250" y="345"/>
                    </a:lnTo>
                    <a:lnTo>
                      <a:pt x="250" y="348"/>
                    </a:lnTo>
                    <a:lnTo>
                      <a:pt x="245" y="348"/>
                    </a:lnTo>
                    <a:lnTo>
                      <a:pt x="242" y="348"/>
                    </a:lnTo>
                    <a:lnTo>
                      <a:pt x="242" y="345"/>
                    </a:lnTo>
                    <a:lnTo>
                      <a:pt x="240" y="345"/>
                    </a:lnTo>
                    <a:lnTo>
                      <a:pt x="237" y="345"/>
                    </a:lnTo>
                    <a:lnTo>
                      <a:pt x="237" y="348"/>
                    </a:lnTo>
                    <a:lnTo>
                      <a:pt x="235" y="348"/>
                    </a:lnTo>
                    <a:lnTo>
                      <a:pt x="237" y="348"/>
                    </a:lnTo>
                    <a:lnTo>
                      <a:pt x="237" y="345"/>
                    </a:lnTo>
                    <a:lnTo>
                      <a:pt x="240" y="345"/>
                    </a:lnTo>
                    <a:lnTo>
                      <a:pt x="242" y="345"/>
                    </a:lnTo>
                    <a:lnTo>
                      <a:pt x="245" y="345"/>
                    </a:lnTo>
                    <a:lnTo>
                      <a:pt x="248" y="345"/>
                    </a:lnTo>
                    <a:lnTo>
                      <a:pt x="248" y="340"/>
                    </a:lnTo>
                    <a:lnTo>
                      <a:pt x="245" y="340"/>
                    </a:lnTo>
                    <a:lnTo>
                      <a:pt x="245" y="337"/>
                    </a:lnTo>
                    <a:lnTo>
                      <a:pt x="248" y="337"/>
                    </a:lnTo>
                    <a:lnTo>
                      <a:pt x="248" y="332"/>
                    </a:lnTo>
                    <a:lnTo>
                      <a:pt x="245" y="332"/>
                    </a:lnTo>
                    <a:lnTo>
                      <a:pt x="245" y="335"/>
                    </a:lnTo>
                    <a:lnTo>
                      <a:pt x="237" y="335"/>
                    </a:lnTo>
                    <a:lnTo>
                      <a:pt x="232" y="335"/>
                    </a:lnTo>
                    <a:lnTo>
                      <a:pt x="227" y="332"/>
                    </a:lnTo>
                    <a:lnTo>
                      <a:pt x="216" y="324"/>
                    </a:lnTo>
                    <a:lnTo>
                      <a:pt x="214" y="322"/>
                    </a:lnTo>
                    <a:lnTo>
                      <a:pt x="214" y="319"/>
                    </a:lnTo>
                    <a:lnTo>
                      <a:pt x="211" y="308"/>
                    </a:lnTo>
                    <a:lnTo>
                      <a:pt x="211" y="306"/>
                    </a:lnTo>
                    <a:lnTo>
                      <a:pt x="208" y="306"/>
                    </a:lnTo>
                    <a:lnTo>
                      <a:pt x="211" y="322"/>
                    </a:lnTo>
                    <a:lnTo>
                      <a:pt x="195" y="324"/>
                    </a:lnTo>
                    <a:lnTo>
                      <a:pt x="195" y="327"/>
                    </a:lnTo>
                    <a:lnTo>
                      <a:pt x="195" y="329"/>
                    </a:lnTo>
                    <a:lnTo>
                      <a:pt x="198" y="335"/>
                    </a:lnTo>
                    <a:lnTo>
                      <a:pt x="201" y="335"/>
                    </a:lnTo>
                    <a:lnTo>
                      <a:pt x="203" y="332"/>
                    </a:lnTo>
                    <a:lnTo>
                      <a:pt x="206" y="332"/>
                    </a:lnTo>
                    <a:lnTo>
                      <a:pt x="208" y="332"/>
                    </a:lnTo>
                    <a:lnTo>
                      <a:pt x="206" y="332"/>
                    </a:lnTo>
                    <a:lnTo>
                      <a:pt x="203" y="332"/>
                    </a:lnTo>
                    <a:lnTo>
                      <a:pt x="201" y="335"/>
                    </a:lnTo>
                    <a:lnTo>
                      <a:pt x="198" y="335"/>
                    </a:lnTo>
                    <a:lnTo>
                      <a:pt x="195" y="335"/>
                    </a:lnTo>
                    <a:lnTo>
                      <a:pt x="193" y="335"/>
                    </a:lnTo>
                    <a:lnTo>
                      <a:pt x="193" y="337"/>
                    </a:lnTo>
                    <a:lnTo>
                      <a:pt x="193" y="335"/>
                    </a:lnTo>
                    <a:lnTo>
                      <a:pt x="190" y="335"/>
                    </a:lnTo>
                    <a:lnTo>
                      <a:pt x="188" y="335"/>
                    </a:lnTo>
                    <a:lnTo>
                      <a:pt x="190" y="335"/>
                    </a:lnTo>
                    <a:lnTo>
                      <a:pt x="193" y="335"/>
                    </a:lnTo>
                    <a:lnTo>
                      <a:pt x="195" y="335"/>
                    </a:lnTo>
                    <a:lnTo>
                      <a:pt x="195" y="324"/>
                    </a:lnTo>
                    <a:lnTo>
                      <a:pt x="190" y="324"/>
                    </a:lnTo>
                    <a:lnTo>
                      <a:pt x="185" y="327"/>
                    </a:lnTo>
                    <a:lnTo>
                      <a:pt x="182" y="327"/>
                    </a:lnTo>
                    <a:lnTo>
                      <a:pt x="180" y="327"/>
                    </a:lnTo>
                    <a:lnTo>
                      <a:pt x="175" y="327"/>
                    </a:lnTo>
                    <a:lnTo>
                      <a:pt x="169" y="329"/>
                    </a:lnTo>
                    <a:lnTo>
                      <a:pt x="138" y="332"/>
                    </a:lnTo>
                    <a:lnTo>
                      <a:pt x="138" y="335"/>
                    </a:lnTo>
                    <a:lnTo>
                      <a:pt x="138" y="340"/>
                    </a:lnTo>
                    <a:lnTo>
                      <a:pt x="138" y="342"/>
                    </a:lnTo>
                    <a:lnTo>
                      <a:pt x="135" y="342"/>
                    </a:lnTo>
                    <a:lnTo>
                      <a:pt x="130" y="342"/>
                    </a:lnTo>
                    <a:lnTo>
                      <a:pt x="128" y="342"/>
                    </a:lnTo>
                    <a:lnTo>
                      <a:pt x="128" y="350"/>
                    </a:lnTo>
                    <a:lnTo>
                      <a:pt x="130" y="350"/>
                    </a:lnTo>
                    <a:lnTo>
                      <a:pt x="133" y="350"/>
                    </a:lnTo>
                    <a:lnTo>
                      <a:pt x="135" y="350"/>
                    </a:lnTo>
                    <a:lnTo>
                      <a:pt x="138" y="350"/>
                    </a:lnTo>
                    <a:lnTo>
                      <a:pt x="141" y="350"/>
                    </a:lnTo>
                    <a:lnTo>
                      <a:pt x="138" y="350"/>
                    </a:lnTo>
                    <a:lnTo>
                      <a:pt x="135" y="350"/>
                    </a:lnTo>
                    <a:lnTo>
                      <a:pt x="133" y="350"/>
                    </a:lnTo>
                    <a:lnTo>
                      <a:pt x="130" y="350"/>
                    </a:lnTo>
                    <a:lnTo>
                      <a:pt x="130" y="353"/>
                    </a:lnTo>
                    <a:lnTo>
                      <a:pt x="128" y="353"/>
                    </a:lnTo>
                    <a:lnTo>
                      <a:pt x="128" y="350"/>
                    </a:lnTo>
                    <a:lnTo>
                      <a:pt x="125" y="350"/>
                    </a:lnTo>
                    <a:lnTo>
                      <a:pt x="122" y="350"/>
                    </a:lnTo>
                    <a:lnTo>
                      <a:pt x="120" y="350"/>
                    </a:lnTo>
                    <a:lnTo>
                      <a:pt x="117" y="350"/>
                    </a:lnTo>
                    <a:lnTo>
                      <a:pt x="120" y="350"/>
                    </a:lnTo>
                    <a:lnTo>
                      <a:pt x="120" y="348"/>
                    </a:lnTo>
                    <a:lnTo>
                      <a:pt x="122" y="348"/>
                    </a:lnTo>
                    <a:lnTo>
                      <a:pt x="122" y="350"/>
                    </a:lnTo>
                    <a:lnTo>
                      <a:pt x="125" y="350"/>
                    </a:lnTo>
                    <a:lnTo>
                      <a:pt x="128" y="350"/>
                    </a:lnTo>
                    <a:lnTo>
                      <a:pt x="128" y="342"/>
                    </a:lnTo>
                    <a:lnTo>
                      <a:pt x="112" y="342"/>
                    </a:lnTo>
                    <a:lnTo>
                      <a:pt x="109" y="342"/>
                    </a:lnTo>
                    <a:lnTo>
                      <a:pt x="101" y="327"/>
                    </a:lnTo>
                    <a:lnTo>
                      <a:pt x="101" y="324"/>
                    </a:lnTo>
                    <a:lnTo>
                      <a:pt x="96" y="316"/>
                    </a:lnTo>
                    <a:lnTo>
                      <a:pt x="96" y="314"/>
                    </a:lnTo>
                    <a:lnTo>
                      <a:pt x="88" y="303"/>
                    </a:lnTo>
                    <a:lnTo>
                      <a:pt x="86" y="298"/>
                    </a:lnTo>
                    <a:lnTo>
                      <a:pt x="94" y="275"/>
                    </a:lnTo>
                    <a:lnTo>
                      <a:pt x="96" y="267"/>
                    </a:lnTo>
                    <a:lnTo>
                      <a:pt x="99" y="264"/>
                    </a:lnTo>
                    <a:lnTo>
                      <a:pt x="101" y="259"/>
                    </a:lnTo>
                    <a:lnTo>
                      <a:pt x="109" y="243"/>
                    </a:lnTo>
                    <a:lnTo>
                      <a:pt x="117" y="230"/>
                    </a:lnTo>
                    <a:lnTo>
                      <a:pt x="109" y="228"/>
                    </a:lnTo>
                    <a:lnTo>
                      <a:pt x="107" y="222"/>
                    </a:lnTo>
                    <a:lnTo>
                      <a:pt x="104" y="225"/>
                    </a:lnTo>
                    <a:lnTo>
                      <a:pt x="101" y="222"/>
                    </a:lnTo>
                    <a:lnTo>
                      <a:pt x="101" y="225"/>
                    </a:lnTo>
                    <a:lnTo>
                      <a:pt x="101" y="228"/>
                    </a:lnTo>
                    <a:lnTo>
                      <a:pt x="99" y="230"/>
                    </a:lnTo>
                    <a:lnTo>
                      <a:pt x="99" y="228"/>
                    </a:lnTo>
                    <a:lnTo>
                      <a:pt x="101" y="228"/>
                    </a:lnTo>
                    <a:lnTo>
                      <a:pt x="101" y="225"/>
                    </a:lnTo>
                    <a:lnTo>
                      <a:pt x="101" y="222"/>
                    </a:lnTo>
                    <a:lnTo>
                      <a:pt x="99" y="222"/>
                    </a:lnTo>
                    <a:lnTo>
                      <a:pt x="99" y="225"/>
                    </a:lnTo>
                    <a:lnTo>
                      <a:pt x="96" y="225"/>
                    </a:lnTo>
                    <a:lnTo>
                      <a:pt x="94" y="222"/>
                    </a:lnTo>
                    <a:lnTo>
                      <a:pt x="91" y="220"/>
                    </a:lnTo>
                    <a:lnTo>
                      <a:pt x="91" y="217"/>
                    </a:lnTo>
                    <a:lnTo>
                      <a:pt x="88" y="220"/>
                    </a:lnTo>
                    <a:lnTo>
                      <a:pt x="91" y="217"/>
                    </a:lnTo>
                    <a:lnTo>
                      <a:pt x="91" y="209"/>
                    </a:lnTo>
                    <a:lnTo>
                      <a:pt x="94" y="207"/>
                    </a:lnTo>
                    <a:lnTo>
                      <a:pt x="96" y="207"/>
                    </a:lnTo>
                    <a:lnTo>
                      <a:pt x="96" y="204"/>
                    </a:lnTo>
                    <a:lnTo>
                      <a:pt x="99" y="204"/>
                    </a:lnTo>
                    <a:lnTo>
                      <a:pt x="99" y="201"/>
                    </a:lnTo>
                    <a:lnTo>
                      <a:pt x="101" y="201"/>
                    </a:lnTo>
                    <a:lnTo>
                      <a:pt x="104" y="201"/>
                    </a:lnTo>
                    <a:lnTo>
                      <a:pt x="104" y="199"/>
                    </a:lnTo>
                    <a:lnTo>
                      <a:pt x="107" y="199"/>
                    </a:lnTo>
                    <a:lnTo>
                      <a:pt x="104" y="199"/>
                    </a:lnTo>
                    <a:lnTo>
                      <a:pt x="104" y="196"/>
                    </a:lnTo>
                    <a:lnTo>
                      <a:pt x="101" y="194"/>
                    </a:lnTo>
                    <a:lnTo>
                      <a:pt x="99" y="191"/>
                    </a:lnTo>
                    <a:lnTo>
                      <a:pt x="99" y="188"/>
                    </a:lnTo>
                    <a:lnTo>
                      <a:pt x="96" y="186"/>
                    </a:lnTo>
                    <a:lnTo>
                      <a:pt x="96" y="188"/>
                    </a:lnTo>
                    <a:lnTo>
                      <a:pt x="94" y="188"/>
                    </a:lnTo>
                    <a:lnTo>
                      <a:pt x="96" y="186"/>
                    </a:lnTo>
                    <a:lnTo>
                      <a:pt x="94" y="186"/>
                    </a:lnTo>
                    <a:lnTo>
                      <a:pt x="96" y="186"/>
                    </a:lnTo>
                    <a:lnTo>
                      <a:pt x="96" y="183"/>
                    </a:lnTo>
                    <a:lnTo>
                      <a:pt x="94" y="186"/>
                    </a:lnTo>
                    <a:lnTo>
                      <a:pt x="94" y="183"/>
                    </a:lnTo>
                    <a:lnTo>
                      <a:pt x="96" y="183"/>
                    </a:lnTo>
                    <a:lnTo>
                      <a:pt x="94" y="183"/>
                    </a:lnTo>
                    <a:lnTo>
                      <a:pt x="91" y="183"/>
                    </a:lnTo>
                    <a:lnTo>
                      <a:pt x="91" y="181"/>
                    </a:lnTo>
                    <a:lnTo>
                      <a:pt x="88" y="181"/>
                    </a:lnTo>
                    <a:lnTo>
                      <a:pt x="88" y="188"/>
                    </a:lnTo>
                    <a:lnTo>
                      <a:pt x="86" y="188"/>
                    </a:lnTo>
                    <a:lnTo>
                      <a:pt x="88" y="181"/>
                    </a:lnTo>
                    <a:lnTo>
                      <a:pt x="83" y="181"/>
                    </a:lnTo>
                    <a:lnTo>
                      <a:pt x="83" y="186"/>
                    </a:lnTo>
                    <a:lnTo>
                      <a:pt x="81" y="186"/>
                    </a:lnTo>
                    <a:lnTo>
                      <a:pt x="83" y="181"/>
                    </a:lnTo>
                    <a:lnTo>
                      <a:pt x="81" y="181"/>
                    </a:lnTo>
                    <a:lnTo>
                      <a:pt x="78" y="181"/>
                    </a:lnTo>
                    <a:lnTo>
                      <a:pt x="75" y="186"/>
                    </a:lnTo>
                    <a:lnTo>
                      <a:pt x="75" y="181"/>
                    </a:lnTo>
                    <a:lnTo>
                      <a:pt x="67" y="178"/>
                    </a:lnTo>
                    <a:lnTo>
                      <a:pt x="60" y="178"/>
                    </a:lnTo>
                    <a:lnTo>
                      <a:pt x="57" y="178"/>
                    </a:lnTo>
                    <a:lnTo>
                      <a:pt x="57" y="183"/>
                    </a:lnTo>
                    <a:lnTo>
                      <a:pt x="57" y="186"/>
                    </a:lnTo>
                    <a:lnTo>
                      <a:pt x="60" y="188"/>
                    </a:lnTo>
                    <a:lnTo>
                      <a:pt x="62" y="188"/>
                    </a:lnTo>
                    <a:lnTo>
                      <a:pt x="60" y="188"/>
                    </a:lnTo>
                    <a:lnTo>
                      <a:pt x="62" y="188"/>
                    </a:lnTo>
                    <a:lnTo>
                      <a:pt x="60" y="188"/>
                    </a:lnTo>
                    <a:lnTo>
                      <a:pt x="60" y="186"/>
                    </a:lnTo>
                    <a:lnTo>
                      <a:pt x="62" y="186"/>
                    </a:lnTo>
                    <a:lnTo>
                      <a:pt x="62" y="188"/>
                    </a:lnTo>
                    <a:lnTo>
                      <a:pt x="60" y="188"/>
                    </a:lnTo>
                    <a:lnTo>
                      <a:pt x="62" y="188"/>
                    </a:lnTo>
                    <a:lnTo>
                      <a:pt x="62" y="191"/>
                    </a:lnTo>
                    <a:lnTo>
                      <a:pt x="62" y="188"/>
                    </a:lnTo>
                    <a:lnTo>
                      <a:pt x="60" y="191"/>
                    </a:lnTo>
                    <a:lnTo>
                      <a:pt x="57" y="191"/>
                    </a:lnTo>
                    <a:lnTo>
                      <a:pt x="60" y="191"/>
                    </a:lnTo>
                    <a:lnTo>
                      <a:pt x="60" y="194"/>
                    </a:lnTo>
                    <a:lnTo>
                      <a:pt x="60" y="191"/>
                    </a:lnTo>
                    <a:lnTo>
                      <a:pt x="57" y="191"/>
                    </a:lnTo>
                    <a:lnTo>
                      <a:pt x="57" y="188"/>
                    </a:lnTo>
                    <a:lnTo>
                      <a:pt x="54" y="188"/>
                    </a:lnTo>
                    <a:lnTo>
                      <a:pt x="57" y="186"/>
                    </a:lnTo>
                    <a:lnTo>
                      <a:pt x="57" y="188"/>
                    </a:lnTo>
                    <a:lnTo>
                      <a:pt x="57" y="191"/>
                    </a:lnTo>
                    <a:lnTo>
                      <a:pt x="60" y="188"/>
                    </a:lnTo>
                    <a:lnTo>
                      <a:pt x="57" y="186"/>
                    </a:lnTo>
                    <a:lnTo>
                      <a:pt x="57" y="183"/>
                    </a:lnTo>
                    <a:lnTo>
                      <a:pt x="57" y="178"/>
                    </a:lnTo>
                    <a:lnTo>
                      <a:pt x="54" y="175"/>
                    </a:lnTo>
                    <a:lnTo>
                      <a:pt x="54" y="178"/>
                    </a:lnTo>
                    <a:lnTo>
                      <a:pt x="54" y="175"/>
                    </a:lnTo>
                    <a:lnTo>
                      <a:pt x="52" y="175"/>
                    </a:lnTo>
                    <a:lnTo>
                      <a:pt x="44" y="175"/>
                    </a:lnTo>
                    <a:lnTo>
                      <a:pt x="47" y="173"/>
                    </a:lnTo>
                    <a:lnTo>
                      <a:pt x="44" y="173"/>
                    </a:lnTo>
                    <a:lnTo>
                      <a:pt x="47" y="167"/>
                    </a:lnTo>
                    <a:lnTo>
                      <a:pt x="44" y="167"/>
                    </a:lnTo>
                    <a:lnTo>
                      <a:pt x="47" y="162"/>
                    </a:lnTo>
                    <a:lnTo>
                      <a:pt x="47" y="157"/>
                    </a:lnTo>
                    <a:lnTo>
                      <a:pt x="49" y="154"/>
                    </a:lnTo>
                    <a:lnTo>
                      <a:pt x="44" y="154"/>
                    </a:lnTo>
                    <a:lnTo>
                      <a:pt x="49" y="154"/>
                    </a:lnTo>
                    <a:lnTo>
                      <a:pt x="49" y="152"/>
                    </a:lnTo>
                    <a:lnTo>
                      <a:pt x="49" y="141"/>
                    </a:lnTo>
                    <a:lnTo>
                      <a:pt x="49" y="139"/>
                    </a:lnTo>
                    <a:lnTo>
                      <a:pt x="39" y="136"/>
                    </a:lnTo>
                    <a:lnTo>
                      <a:pt x="36" y="136"/>
                    </a:lnTo>
                    <a:lnTo>
                      <a:pt x="39" y="128"/>
                    </a:lnTo>
                    <a:lnTo>
                      <a:pt x="39" y="115"/>
                    </a:lnTo>
                    <a:lnTo>
                      <a:pt x="31" y="115"/>
                    </a:lnTo>
                    <a:lnTo>
                      <a:pt x="28" y="115"/>
                    </a:lnTo>
                    <a:lnTo>
                      <a:pt x="20" y="115"/>
                    </a:lnTo>
                    <a:lnTo>
                      <a:pt x="20" y="113"/>
                    </a:lnTo>
                    <a:lnTo>
                      <a:pt x="20" y="115"/>
                    </a:lnTo>
                    <a:lnTo>
                      <a:pt x="20" y="113"/>
                    </a:lnTo>
                    <a:lnTo>
                      <a:pt x="20" y="110"/>
                    </a:lnTo>
                    <a:lnTo>
                      <a:pt x="20" y="107"/>
                    </a:lnTo>
                    <a:lnTo>
                      <a:pt x="18" y="107"/>
                    </a:lnTo>
                    <a:lnTo>
                      <a:pt x="15" y="107"/>
                    </a:lnTo>
                    <a:lnTo>
                      <a:pt x="15" y="105"/>
                    </a:lnTo>
                    <a:lnTo>
                      <a:pt x="13" y="105"/>
                    </a:lnTo>
                    <a:lnTo>
                      <a:pt x="13" y="107"/>
                    </a:lnTo>
                    <a:lnTo>
                      <a:pt x="13" y="105"/>
                    </a:lnTo>
                    <a:lnTo>
                      <a:pt x="10" y="105"/>
                    </a:lnTo>
                    <a:lnTo>
                      <a:pt x="10" y="102"/>
                    </a:lnTo>
                    <a:lnTo>
                      <a:pt x="10" y="100"/>
                    </a:lnTo>
                    <a:lnTo>
                      <a:pt x="7" y="100"/>
                    </a:lnTo>
                    <a:lnTo>
                      <a:pt x="7" y="97"/>
                    </a:lnTo>
                    <a:lnTo>
                      <a:pt x="7" y="94"/>
                    </a:lnTo>
                    <a:lnTo>
                      <a:pt x="10" y="94"/>
                    </a:lnTo>
                    <a:lnTo>
                      <a:pt x="10" y="92"/>
                    </a:lnTo>
                    <a:lnTo>
                      <a:pt x="10" y="89"/>
                    </a:lnTo>
                    <a:lnTo>
                      <a:pt x="10" y="86"/>
                    </a:lnTo>
                    <a:lnTo>
                      <a:pt x="7" y="84"/>
                    </a:lnTo>
                    <a:lnTo>
                      <a:pt x="7" y="81"/>
                    </a:lnTo>
                    <a:lnTo>
                      <a:pt x="10" y="81"/>
                    </a:lnTo>
                    <a:lnTo>
                      <a:pt x="10" y="79"/>
                    </a:lnTo>
                    <a:lnTo>
                      <a:pt x="13" y="79"/>
                    </a:lnTo>
                    <a:lnTo>
                      <a:pt x="13" y="76"/>
                    </a:lnTo>
                    <a:lnTo>
                      <a:pt x="13" y="71"/>
                    </a:lnTo>
                    <a:lnTo>
                      <a:pt x="13" y="66"/>
                    </a:lnTo>
                    <a:lnTo>
                      <a:pt x="10" y="66"/>
                    </a:lnTo>
                    <a:lnTo>
                      <a:pt x="13" y="66"/>
                    </a:lnTo>
                    <a:lnTo>
                      <a:pt x="10" y="66"/>
                    </a:lnTo>
                    <a:lnTo>
                      <a:pt x="10" y="63"/>
                    </a:lnTo>
                    <a:lnTo>
                      <a:pt x="7" y="63"/>
                    </a:lnTo>
                    <a:lnTo>
                      <a:pt x="10" y="63"/>
                    </a:lnTo>
                    <a:lnTo>
                      <a:pt x="7" y="63"/>
                    </a:lnTo>
                    <a:lnTo>
                      <a:pt x="7" y="60"/>
                    </a:lnTo>
                    <a:lnTo>
                      <a:pt x="5" y="60"/>
                    </a:lnTo>
                    <a:lnTo>
                      <a:pt x="5" y="58"/>
                    </a:lnTo>
                    <a:lnTo>
                      <a:pt x="5" y="55"/>
                    </a:lnTo>
                    <a:lnTo>
                      <a:pt x="2" y="55"/>
                    </a:lnTo>
                    <a:lnTo>
                      <a:pt x="2" y="53"/>
                    </a:lnTo>
                    <a:lnTo>
                      <a:pt x="2" y="50"/>
                    </a:lnTo>
                    <a:lnTo>
                      <a:pt x="0" y="50"/>
                    </a:lnTo>
                    <a:lnTo>
                      <a:pt x="0" y="47"/>
                    </a:lnTo>
                    <a:lnTo>
                      <a:pt x="0" y="45"/>
                    </a:lnTo>
                    <a:lnTo>
                      <a:pt x="2" y="45"/>
                    </a:lnTo>
                    <a:lnTo>
                      <a:pt x="2" y="47"/>
                    </a:lnTo>
                    <a:lnTo>
                      <a:pt x="2" y="45"/>
                    </a:lnTo>
                    <a:lnTo>
                      <a:pt x="5" y="45"/>
                    </a:lnTo>
                    <a:lnTo>
                      <a:pt x="2" y="45"/>
                    </a:lnTo>
                    <a:lnTo>
                      <a:pt x="5" y="45"/>
                    </a:lnTo>
                    <a:lnTo>
                      <a:pt x="5" y="42"/>
                    </a:lnTo>
                    <a:lnTo>
                      <a:pt x="7" y="42"/>
                    </a:lnTo>
                    <a:lnTo>
                      <a:pt x="7" y="39"/>
                    </a:lnTo>
                    <a:lnTo>
                      <a:pt x="10" y="39"/>
                    </a:lnTo>
                    <a:lnTo>
                      <a:pt x="10" y="37"/>
                    </a:lnTo>
                    <a:lnTo>
                      <a:pt x="10" y="39"/>
                    </a:lnTo>
                    <a:lnTo>
                      <a:pt x="10" y="37"/>
                    </a:lnTo>
                    <a:lnTo>
                      <a:pt x="13" y="37"/>
                    </a:lnTo>
                    <a:lnTo>
                      <a:pt x="13" y="34"/>
                    </a:lnTo>
                    <a:lnTo>
                      <a:pt x="13" y="37"/>
                    </a:lnTo>
                    <a:lnTo>
                      <a:pt x="13" y="34"/>
                    </a:lnTo>
                    <a:lnTo>
                      <a:pt x="13" y="37"/>
                    </a:lnTo>
                    <a:lnTo>
                      <a:pt x="13" y="34"/>
                    </a:lnTo>
                    <a:lnTo>
                      <a:pt x="13" y="37"/>
                    </a:lnTo>
                    <a:lnTo>
                      <a:pt x="13" y="34"/>
                    </a:lnTo>
                    <a:lnTo>
                      <a:pt x="13" y="37"/>
                    </a:lnTo>
                    <a:lnTo>
                      <a:pt x="13" y="34"/>
                    </a:lnTo>
                    <a:lnTo>
                      <a:pt x="15" y="34"/>
                    </a:lnTo>
                    <a:lnTo>
                      <a:pt x="18" y="34"/>
                    </a:lnTo>
                    <a:lnTo>
                      <a:pt x="20" y="34"/>
                    </a:lnTo>
                    <a:lnTo>
                      <a:pt x="23" y="34"/>
                    </a:lnTo>
                    <a:lnTo>
                      <a:pt x="23" y="32"/>
                    </a:lnTo>
                    <a:lnTo>
                      <a:pt x="26" y="32"/>
                    </a:lnTo>
                    <a:lnTo>
                      <a:pt x="28" y="32"/>
                    </a:lnTo>
                    <a:lnTo>
                      <a:pt x="31" y="32"/>
                    </a:lnTo>
                    <a:lnTo>
                      <a:pt x="34" y="29"/>
                    </a:lnTo>
                    <a:lnTo>
                      <a:pt x="54" y="19"/>
                    </a:lnTo>
                    <a:lnTo>
                      <a:pt x="57" y="19"/>
                    </a:lnTo>
                    <a:lnTo>
                      <a:pt x="60" y="19"/>
                    </a:lnTo>
                    <a:lnTo>
                      <a:pt x="62" y="19"/>
                    </a:lnTo>
                    <a:lnTo>
                      <a:pt x="62" y="16"/>
                    </a:lnTo>
                    <a:lnTo>
                      <a:pt x="65" y="16"/>
                    </a:lnTo>
                    <a:lnTo>
                      <a:pt x="67" y="16"/>
                    </a:lnTo>
                    <a:lnTo>
                      <a:pt x="70" y="16"/>
                    </a:lnTo>
                    <a:lnTo>
                      <a:pt x="73" y="16"/>
                    </a:lnTo>
                    <a:lnTo>
                      <a:pt x="73" y="13"/>
                    </a:lnTo>
                    <a:lnTo>
                      <a:pt x="75" y="13"/>
                    </a:lnTo>
                    <a:lnTo>
                      <a:pt x="83" y="13"/>
                    </a:lnTo>
                    <a:lnTo>
                      <a:pt x="86" y="13"/>
                    </a:lnTo>
                    <a:lnTo>
                      <a:pt x="83" y="8"/>
                    </a:lnTo>
                    <a:lnTo>
                      <a:pt x="86" y="8"/>
                    </a:lnTo>
                    <a:lnTo>
                      <a:pt x="86" y="16"/>
                    </a:lnTo>
                    <a:lnTo>
                      <a:pt x="88" y="16"/>
                    </a:lnTo>
                    <a:lnTo>
                      <a:pt x="88" y="8"/>
                    </a:lnTo>
                    <a:lnTo>
                      <a:pt x="91" y="8"/>
                    </a:lnTo>
                    <a:lnTo>
                      <a:pt x="91" y="11"/>
                    </a:lnTo>
                    <a:lnTo>
                      <a:pt x="94" y="11"/>
                    </a:lnTo>
                    <a:lnTo>
                      <a:pt x="94" y="19"/>
                    </a:lnTo>
                    <a:lnTo>
                      <a:pt x="96" y="19"/>
                    </a:lnTo>
                    <a:lnTo>
                      <a:pt x="96" y="11"/>
                    </a:lnTo>
                    <a:lnTo>
                      <a:pt x="96" y="19"/>
                    </a:lnTo>
                    <a:lnTo>
                      <a:pt x="99" y="19"/>
                    </a:lnTo>
                    <a:lnTo>
                      <a:pt x="99" y="11"/>
                    </a:lnTo>
                    <a:lnTo>
                      <a:pt x="99" y="19"/>
                    </a:lnTo>
                    <a:lnTo>
                      <a:pt x="101" y="19"/>
                    </a:lnTo>
                    <a:lnTo>
                      <a:pt x="101" y="11"/>
                    </a:lnTo>
                    <a:lnTo>
                      <a:pt x="101" y="19"/>
                    </a:lnTo>
                    <a:lnTo>
                      <a:pt x="104" y="19"/>
                    </a:lnTo>
                    <a:lnTo>
                      <a:pt x="104" y="13"/>
                    </a:lnTo>
                    <a:lnTo>
                      <a:pt x="104" y="19"/>
                    </a:lnTo>
                    <a:lnTo>
                      <a:pt x="107" y="19"/>
                    </a:lnTo>
                    <a:lnTo>
                      <a:pt x="107" y="13"/>
                    </a:lnTo>
                    <a:lnTo>
                      <a:pt x="107" y="11"/>
                    </a:lnTo>
                    <a:lnTo>
                      <a:pt x="107" y="16"/>
                    </a:lnTo>
                    <a:lnTo>
                      <a:pt x="109" y="16"/>
                    </a:lnTo>
                    <a:lnTo>
                      <a:pt x="109" y="19"/>
                    </a:lnTo>
                    <a:lnTo>
                      <a:pt x="112" y="19"/>
                    </a:lnTo>
                    <a:lnTo>
                      <a:pt x="112" y="21"/>
                    </a:lnTo>
                    <a:lnTo>
                      <a:pt x="112" y="24"/>
                    </a:lnTo>
                    <a:lnTo>
                      <a:pt x="112" y="21"/>
                    </a:lnTo>
                    <a:lnTo>
                      <a:pt x="112" y="19"/>
                    </a:lnTo>
                    <a:lnTo>
                      <a:pt x="112" y="16"/>
                    </a:lnTo>
                    <a:lnTo>
                      <a:pt x="112" y="13"/>
                    </a:lnTo>
                    <a:lnTo>
                      <a:pt x="112" y="16"/>
                    </a:lnTo>
                    <a:lnTo>
                      <a:pt x="112" y="13"/>
                    </a:lnTo>
                    <a:lnTo>
                      <a:pt x="112" y="16"/>
                    </a:lnTo>
                    <a:lnTo>
                      <a:pt x="112" y="19"/>
                    </a:lnTo>
                    <a:lnTo>
                      <a:pt x="112" y="11"/>
                    </a:lnTo>
                    <a:lnTo>
                      <a:pt x="112" y="19"/>
                    </a:lnTo>
                    <a:lnTo>
                      <a:pt x="114" y="19"/>
                    </a:lnTo>
                    <a:lnTo>
                      <a:pt x="114" y="16"/>
                    </a:lnTo>
                    <a:lnTo>
                      <a:pt x="114" y="11"/>
                    </a:lnTo>
                    <a:lnTo>
                      <a:pt x="114" y="13"/>
                    </a:lnTo>
                    <a:lnTo>
                      <a:pt x="114" y="16"/>
                    </a:lnTo>
                    <a:lnTo>
                      <a:pt x="114" y="19"/>
                    </a:lnTo>
                    <a:lnTo>
                      <a:pt x="117" y="19"/>
                    </a:lnTo>
                    <a:lnTo>
                      <a:pt x="120" y="19"/>
                    </a:lnTo>
                    <a:lnTo>
                      <a:pt x="122" y="19"/>
                    </a:lnTo>
                    <a:lnTo>
                      <a:pt x="122" y="11"/>
                    </a:lnTo>
                    <a:lnTo>
                      <a:pt x="122" y="19"/>
                    </a:lnTo>
                    <a:lnTo>
                      <a:pt x="122" y="16"/>
                    </a:lnTo>
                    <a:lnTo>
                      <a:pt x="122" y="11"/>
                    </a:lnTo>
                    <a:lnTo>
                      <a:pt x="122" y="13"/>
                    </a:lnTo>
                    <a:lnTo>
                      <a:pt x="122" y="16"/>
                    </a:lnTo>
                    <a:lnTo>
                      <a:pt x="122" y="19"/>
                    </a:lnTo>
                    <a:lnTo>
                      <a:pt x="125" y="19"/>
                    </a:lnTo>
                    <a:lnTo>
                      <a:pt x="128" y="19"/>
                    </a:lnTo>
                    <a:lnTo>
                      <a:pt x="128" y="16"/>
                    </a:lnTo>
                    <a:lnTo>
                      <a:pt x="128" y="13"/>
                    </a:lnTo>
                    <a:lnTo>
                      <a:pt x="128" y="11"/>
                    </a:lnTo>
                    <a:lnTo>
                      <a:pt x="128" y="13"/>
                    </a:lnTo>
                    <a:lnTo>
                      <a:pt x="128" y="16"/>
                    </a:lnTo>
                    <a:lnTo>
                      <a:pt x="128" y="19"/>
                    </a:lnTo>
                    <a:lnTo>
                      <a:pt x="130" y="19"/>
                    </a:lnTo>
                    <a:lnTo>
                      <a:pt x="133" y="19"/>
                    </a:lnTo>
                    <a:lnTo>
                      <a:pt x="133" y="16"/>
                    </a:lnTo>
                    <a:lnTo>
                      <a:pt x="133" y="13"/>
                    </a:lnTo>
                    <a:lnTo>
                      <a:pt x="133" y="11"/>
                    </a:lnTo>
                    <a:lnTo>
                      <a:pt x="133" y="13"/>
                    </a:lnTo>
                    <a:lnTo>
                      <a:pt x="133" y="16"/>
                    </a:lnTo>
                    <a:lnTo>
                      <a:pt x="133" y="19"/>
                    </a:lnTo>
                    <a:lnTo>
                      <a:pt x="133" y="16"/>
                    </a:lnTo>
                    <a:lnTo>
                      <a:pt x="135" y="13"/>
                    </a:lnTo>
                    <a:lnTo>
                      <a:pt x="135" y="16"/>
                    </a:lnTo>
                    <a:lnTo>
                      <a:pt x="135" y="19"/>
                    </a:lnTo>
                    <a:lnTo>
                      <a:pt x="138" y="19"/>
                    </a:lnTo>
                    <a:lnTo>
                      <a:pt x="138" y="16"/>
                    </a:lnTo>
                    <a:lnTo>
                      <a:pt x="138" y="19"/>
                    </a:lnTo>
                    <a:lnTo>
                      <a:pt x="138" y="13"/>
                    </a:lnTo>
                    <a:lnTo>
                      <a:pt x="138" y="19"/>
                    </a:lnTo>
                    <a:lnTo>
                      <a:pt x="141" y="19"/>
                    </a:lnTo>
                    <a:lnTo>
                      <a:pt x="141" y="16"/>
                    </a:lnTo>
                    <a:lnTo>
                      <a:pt x="141" y="13"/>
                    </a:lnTo>
                    <a:lnTo>
                      <a:pt x="141" y="16"/>
                    </a:lnTo>
                    <a:lnTo>
                      <a:pt x="141" y="19"/>
                    </a:lnTo>
                    <a:lnTo>
                      <a:pt x="143" y="19"/>
                    </a:lnTo>
                    <a:lnTo>
                      <a:pt x="143" y="16"/>
                    </a:lnTo>
                    <a:lnTo>
                      <a:pt x="146" y="13"/>
                    </a:lnTo>
                    <a:lnTo>
                      <a:pt x="146" y="16"/>
                    </a:lnTo>
                    <a:lnTo>
                      <a:pt x="146" y="19"/>
                    </a:lnTo>
                    <a:lnTo>
                      <a:pt x="146" y="21"/>
                    </a:lnTo>
                    <a:lnTo>
                      <a:pt x="146" y="19"/>
                    </a:lnTo>
                    <a:lnTo>
                      <a:pt x="151" y="16"/>
                    </a:lnTo>
                    <a:lnTo>
                      <a:pt x="156" y="13"/>
                    </a:lnTo>
                    <a:lnTo>
                      <a:pt x="156" y="11"/>
                    </a:lnTo>
                    <a:lnTo>
                      <a:pt x="159" y="11"/>
                    </a:lnTo>
                    <a:lnTo>
                      <a:pt x="161" y="11"/>
                    </a:lnTo>
                    <a:lnTo>
                      <a:pt x="161" y="8"/>
                    </a:lnTo>
                    <a:lnTo>
                      <a:pt x="164" y="8"/>
                    </a:lnTo>
                    <a:lnTo>
                      <a:pt x="167" y="6"/>
                    </a:lnTo>
                    <a:lnTo>
                      <a:pt x="169" y="6"/>
                    </a:lnTo>
                    <a:lnTo>
                      <a:pt x="169" y="3"/>
                    </a:lnTo>
                    <a:lnTo>
                      <a:pt x="172" y="3"/>
                    </a:lnTo>
                    <a:lnTo>
                      <a:pt x="175" y="3"/>
                    </a:lnTo>
                    <a:lnTo>
                      <a:pt x="175" y="0"/>
                    </a:lnTo>
                    <a:lnTo>
                      <a:pt x="177" y="0"/>
                    </a:lnTo>
                    <a:lnTo>
                      <a:pt x="177" y="3"/>
                    </a:lnTo>
                    <a:lnTo>
                      <a:pt x="180" y="3"/>
                    </a:lnTo>
                    <a:lnTo>
                      <a:pt x="180" y="0"/>
                    </a:lnTo>
                    <a:lnTo>
                      <a:pt x="182" y="0"/>
                    </a:lnTo>
                    <a:lnTo>
                      <a:pt x="190" y="0"/>
                    </a:lnTo>
                    <a:lnTo>
                      <a:pt x="201" y="0"/>
                    </a:lnTo>
                    <a:lnTo>
                      <a:pt x="206" y="0"/>
                    </a:lnTo>
                    <a:lnTo>
                      <a:pt x="208" y="0"/>
                    </a:lnTo>
                    <a:lnTo>
                      <a:pt x="211" y="0"/>
                    </a:lnTo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245" name="Freeform 35"/>
              <p:cNvSpPr>
                <a:spLocks/>
              </p:cNvSpPr>
              <p:nvPr/>
            </p:nvSpPr>
            <p:spPr bwMode="auto">
              <a:xfrm>
                <a:off x="3148" y="1866"/>
                <a:ext cx="324" cy="611"/>
              </a:xfrm>
              <a:custGeom>
                <a:avLst/>
                <a:gdLst>
                  <a:gd name="T0" fmla="*/ 267 w 324"/>
                  <a:gd name="T1" fmla="*/ 26 h 611"/>
                  <a:gd name="T2" fmla="*/ 274 w 324"/>
                  <a:gd name="T3" fmla="*/ 39 h 611"/>
                  <a:gd name="T4" fmla="*/ 280 w 324"/>
                  <a:gd name="T5" fmla="*/ 57 h 611"/>
                  <a:gd name="T6" fmla="*/ 295 w 324"/>
                  <a:gd name="T7" fmla="*/ 60 h 611"/>
                  <a:gd name="T8" fmla="*/ 316 w 324"/>
                  <a:gd name="T9" fmla="*/ 41 h 611"/>
                  <a:gd name="T10" fmla="*/ 319 w 324"/>
                  <a:gd name="T11" fmla="*/ 60 h 611"/>
                  <a:gd name="T12" fmla="*/ 303 w 324"/>
                  <a:gd name="T13" fmla="*/ 75 h 611"/>
                  <a:gd name="T14" fmla="*/ 282 w 324"/>
                  <a:gd name="T15" fmla="*/ 94 h 611"/>
                  <a:gd name="T16" fmla="*/ 287 w 324"/>
                  <a:gd name="T17" fmla="*/ 112 h 611"/>
                  <a:gd name="T18" fmla="*/ 298 w 324"/>
                  <a:gd name="T19" fmla="*/ 125 h 611"/>
                  <a:gd name="T20" fmla="*/ 285 w 324"/>
                  <a:gd name="T21" fmla="*/ 141 h 611"/>
                  <a:gd name="T22" fmla="*/ 285 w 324"/>
                  <a:gd name="T23" fmla="*/ 156 h 611"/>
                  <a:gd name="T24" fmla="*/ 285 w 324"/>
                  <a:gd name="T25" fmla="*/ 175 h 611"/>
                  <a:gd name="T26" fmla="*/ 290 w 324"/>
                  <a:gd name="T27" fmla="*/ 190 h 611"/>
                  <a:gd name="T28" fmla="*/ 285 w 324"/>
                  <a:gd name="T29" fmla="*/ 206 h 611"/>
                  <a:gd name="T30" fmla="*/ 267 w 324"/>
                  <a:gd name="T31" fmla="*/ 224 h 611"/>
                  <a:gd name="T32" fmla="*/ 253 w 324"/>
                  <a:gd name="T33" fmla="*/ 240 h 611"/>
                  <a:gd name="T34" fmla="*/ 251 w 324"/>
                  <a:gd name="T35" fmla="*/ 263 h 611"/>
                  <a:gd name="T36" fmla="*/ 256 w 324"/>
                  <a:gd name="T37" fmla="*/ 287 h 611"/>
                  <a:gd name="T38" fmla="*/ 259 w 324"/>
                  <a:gd name="T39" fmla="*/ 305 h 611"/>
                  <a:gd name="T40" fmla="*/ 267 w 324"/>
                  <a:gd name="T41" fmla="*/ 323 h 611"/>
                  <a:gd name="T42" fmla="*/ 280 w 324"/>
                  <a:gd name="T43" fmla="*/ 329 h 611"/>
                  <a:gd name="T44" fmla="*/ 293 w 324"/>
                  <a:gd name="T45" fmla="*/ 344 h 611"/>
                  <a:gd name="T46" fmla="*/ 298 w 324"/>
                  <a:gd name="T47" fmla="*/ 371 h 611"/>
                  <a:gd name="T48" fmla="*/ 321 w 324"/>
                  <a:gd name="T49" fmla="*/ 399 h 611"/>
                  <a:gd name="T50" fmla="*/ 290 w 324"/>
                  <a:gd name="T51" fmla="*/ 407 h 611"/>
                  <a:gd name="T52" fmla="*/ 274 w 324"/>
                  <a:gd name="T53" fmla="*/ 397 h 611"/>
                  <a:gd name="T54" fmla="*/ 256 w 324"/>
                  <a:gd name="T55" fmla="*/ 404 h 611"/>
                  <a:gd name="T56" fmla="*/ 230 w 324"/>
                  <a:gd name="T57" fmla="*/ 397 h 611"/>
                  <a:gd name="T58" fmla="*/ 207 w 324"/>
                  <a:gd name="T59" fmla="*/ 399 h 611"/>
                  <a:gd name="T60" fmla="*/ 191 w 324"/>
                  <a:gd name="T61" fmla="*/ 412 h 611"/>
                  <a:gd name="T62" fmla="*/ 173 w 324"/>
                  <a:gd name="T63" fmla="*/ 418 h 611"/>
                  <a:gd name="T64" fmla="*/ 188 w 324"/>
                  <a:gd name="T65" fmla="*/ 444 h 611"/>
                  <a:gd name="T66" fmla="*/ 214 w 324"/>
                  <a:gd name="T67" fmla="*/ 462 h 611"/>
                  <a:gd name="T68" fmla="*/ 251 w 324"/>
                  <a:gd name="T69" fmla="*/ 480 h 611"/>
                  <a:gd name="T70" fmla="*/ 251 w 324"/>
                  <a:gd name="T71" fmla="*/ 501 h 611"/>
                  <a:gd name="T72" fmla="*/ 243 w 324"/>
                  <a:gd name="T73" fmla="*/ 514 h 611"/>
                  <a:gd name="T74" fmla="*/ 207 w 324"/>
                  <a:gd name="T75" fmla="*/ 548 h 611"/>
                  <a:gd name="T76" fmla="*/ 188 w 324"/>
                  <a:gd name="T77" fmla="*/ 561 h 611"/>
                  <a:gd name="T78" fmla="*/ 160 w 324"/>
                  <a:gd name="T79" fmla="*/ 577 h 611"/>
                  <a:gd name="T80" fmla="*/ 170 w 324"/>
                  <a:gd name="T81" fmla="*/ 600 h 611"/>
                  <a:gd name="T82" fmla="*/ 152 w 324"/>
                  <a:gd name="T83" fmla="*/ 611 h 611"/>
                  <a:gd name="T84" fmla="*/ 183 w 324"/>
                  <a:gd name="T85" fmla="*/ 496 h 611"/>
                  <a:gd name="T86" fmla="*/ 32 w 324"/>
                  <a:gd name="T87" fmla="*/ 337 h 611"/>
                  <a:gd name="T88" fmla="*/ 19 w 324"/>
                  <a:gd name="T89" fmla="*/ 290 h 611"/>
                  <a:gd name="T90" fmla="*/ 32 w 324"/>
                  <a:gd name="T91" fmla="*/ 303 h 611"/>
                  <a:gd name="T92" fmla="*/ 6 w 324"/>
                  <a:gd name="T93" fmla="*/ 229 h 611"/>
                  <a:gd name="T94" fmla="*/ 13 w 324"/>
                  <a:gd name="T95" fmla="*/ 219 h 611"/>
                  <a:gd name="T96" fmla="*/ 53 w 324"/>
                  <a:gd name="T97" fmla="*/ 196 h 611"/>
                  <a:gd name="T98" fmla="*/ 76 w 324"/>
                  <a:gd name="T99" fmla="*/ 180 h 611"/>
                  <a:gd name="T100" fmla="*/ 89 w 324"/>
                  <a:gd name="T101" fmla="*/ 151 h 611"/>
                  <a:gd name="T102" fmla="*/ 149 w 324"/>
                  <a:gd name="T103" fmla="*/ 125 h 611"/>
                  <a:gd name="T104" fmla="*/ 178 w 324"/>
                  <a:gd name="T105" fmla="*/ 135 h 611"/>
                  <a:gd name="T106" fmla="*/ 196 w 324"/>
                  <a:gd name="T107" fmla="*/ 125 h 611"/>
                  <a:gd name="T108" fmla="*/ 212 w 324"/>
                  <a:gd name="T109" fmla="*/ 91 h 611"/>
                  <a:gd name="T110" fmla="*/ 220 w 324"/>
                  <a:gd name="T111" fmla="*/ 47 h 611"/>
                  <a:gd name="T112" fmla="*/ 209 w 324"/>
                  <a:gd name="T113" fmla="*/ 34 h 611"/>
                  <a:gd name="T114" fmla="*/ 214 w 324"/>
                  <a:gd name="T115" fmla="*/ 26 h 611"/>
                  <a:gd name="T116" fmla="*/ 233 w 324"/>
                  <a:gd name="T117" fmla="*/ 23 h 611"/>
                  <a:gd name="T118" fmla="*/ 280 w 324"/>
                  <a:gd name="T119" fmla="*/ 0 h 611"/>
                  <a:gd name="T120" fmla="*/ 274 w 324"/>
                  <a:gd name="T121" fmla="*/ 21 h 6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324" h="611">
                    <a:moveTo>
                      <a:pt x="272" y="23"/>
                    </a:moveTo>
                    <a:lnTo>
                      <a:pt x="272" y="26"/>
                    </a:lnTo>
                    <a:lnTo>
                      <a:pt x="274" y="26"/>
                    </a:lnTo>
                    <a:lnTo>
                      <a:pt x="274" y="28"/>
                    </a:lnTo>
                    <a:lnTo>
                      <a:pt x="272" y="28"/>
                    </a:lnTo>
                    <a:lnTo>
                      <a:pt x="272" y="26"/>
                    </a:lnTo>
                    <a:lnTo>
                      <a:pt x="272" y="28"/>
                    </a:lnTo>
                    <a:lnTo>
                      <a:pt x="269" y="28"/>
                    </a:lnTo>
                    <a:lnTo>
                      <a:pt x="267" y="28"/>
                    </a:lnTo>
                    <a:lnTo>
                      <a:pt x="267" y="26"/>
                    </a:lnTo>
                    <a:lnTo>
                      <a:pt x="267" y="28"/>
                    </a:lnTo>
                    <a:lnTo>
                      <a:pt x="269" y="28"/>
                    </a:lnTo>
                    <a:lnTo>
                      <a:pt x="269" y="31"/>
                    </a:lnTo>
                    <a:lnTo>
                      <a:pt x="272" y="31"/>
                    </a:lnTo>
                    <a:lnTo>
                      <a:pt x="272" y="34"/>
                    </a:lnTo>
                    <a:lnTo>
                      <a:pt x="274" y="34"/>
                    </a:lnTo>
                    <a:lnTo>
                      <a:pt x="274" y="36"/>
                    </a:lnTo>
                    <a:lnTo>
                      <a:pt x="277" y="36"/>
                    </a:lnTo>
                    <a:lnTo>
                      <a:pt x="277" y="39"/>
                    </a:lnTo>
                    <a:lnTo>
                      <a:pt x="274" y="39"/>
                    </a:lnTo>
                    <a:lnTo>
                      <a:pt x="274" y="36"/>
                    </a:lnTo>
                    <a:lnTo>
                      <a:pt x="272" y="36"/>
                    </a:lnTo>
                    <a:lnTo>
                      <a:pt x="272" y="39"/>
                    </a:lnTo>
                    <a:lnTo>
                      <a:pt x="272" y="49"/>
                    </a:lnTo>
                    <a:lnTo>
                      <a:pt x="274" y="49"/>
                    </a:lnTo>
                    <a:lnTo>
                      <a:pt x="277" y="49"/>
                    </a:lnTo>
                    <a:lnTo>
                      <a:pt x="277" y="52"/>
                    </a:lnTo>
                    <a:lnTo>
                      <a:pt x="277" y="54"/>
                    </a:lnTo>
                    <a:lnTo>
                      <a:pt x="277" y="57"/>
                    </a:lnTo>
                    <a:lnTo>
                      <a:pt x="280" y="57"/>
                    </a:lnTo>
                    <a:lnTo>
                      <a:pt x="280" y="54"/>
                    </a:lnTo>
                    <a:lnTo>
                      <a:pt x="282" y="54"/>
                    </a:lnTo>
                    <a:lnTo>
                      <a:pt x="285" y="54"/>
                    </a:lnTo>
                    <a:lnTo>
                      <a:pt x="285" y="52"/>
                    </a:lnTo>
                    <a:lnTo>
                      <a:pt x="287" y="52"/>
                    </a:lnTo>
                    <a:lnTo>
                      <a:pt x="287" y="54"/>
                    </a:lnTo>
                    <a:lnTo>
                      <a:pt x="290" y="54"/>
                    </a:lnTo>
                    <a:lnTo>
                      <a:pt x="293" y="57"/>
                    </a:lnTo>
                    <a:lnTo>
                      <a:pt x="293" y="60"/>
                    </a:lnTo>
                    <a:lnTo>
                      <a:pt x="295" y="60"/>
                    </a:lnTo>
                    <a:lnTo>
                      <a:pt x="295" y="57"/>
                    </a:lnTo>
                    <a:lnTo>
                      <a:pt x="298" y="57"/>
                    </a:lnTo>
                    <a:lnTo>
                      <a:pt x="298" y="54"/>
                    </a:lnTo>
                    <a:lnTo>
                      <a:pt x="300" y="54"/>
                    </a:lnTo>
                    <a:lnTo>
                      <a:pt x="300" y="52"/>
                    </a:lnTo>
                    <a:lnTo>
                      <a:pt x="303" y="52"/>
                    </a:lnTo>
                    <a:lnTo>
                      <a:pt x="306" y="52"/>
                    </a:lnTo>
                    <a:lnTo>
                      <a:pt x="314" y="44"/>
                    </a:lnTo>
                    <a:lnTo>
                      <a:pt x="314" y="41"/>
                    </a:lnTo>
                    <a:lnTo>
                      <a:pt x="316" y="41"/>
                    </a:lnTo>
                    <a:lnTo>
                      <a:pt x="316" y="39"/>
                    </a:lnTo>
                    <a:lnTo>
                      <a:pt x="319" y="41"/>
                    </a:lnTo>
                    <a:lnTo>
                      <a:pt x="319" y="44"/>
                    </a:lnTo>
                    <a:lnTo>
                      <a:pt x="321" y="44"/>
                    </a:lnTo>
                    <a:lnTo>
                      <a:pt x="324" y="47"/>
                    </a:lnTo>
                    <a:lnTo>
                      <a:pt x="324" y="49"/>
                    </a:lnTo>
                    <a:lnTo>
                      <a:pt x="321" y="52"/>
                    </a:lnTo>
                    <a:lnTo>
                      <a:pt x="324" y="60"/>
                    </a:lnTo>
                    <a:lnTo>
                      <a:pt x="321" y="62"/>
                    </a:lnTo>
                    <a:lnTo>
                      <a:pt x="319" y="60"/>
                    </a:lnTo>
                    <a:lnTo>
                      <a:pt x="314" y="62"/>
                    </a:lnTo>
                    <a:lnTo>
                      <a:pt x="314" y="65"/>
                    </a:lnTo>
                    <a:lnTo>
                      <a:pt x="314" y="68"/>
                    </a:lnTo>
                    <a:lnTo>
                      <a:pt x="314" y="70"/>
                    </a:lnTo>
                    <a:lnTo>
                      <a:pt x="314" y="73"/>
                    </a:lnTo>
                    <a:lnTo>
                      <a:pt x="314" y="75"/>
                    </a:lnTo>
                    <a:lnTo>
                      <a:pt x="311" y="75"/>
                    </a:lnTo>
                    <a:lnTo>
                      <a:pt x="308" y="75"/>
                    </a:lnTo>
                    <a:lnTo>
                      <a:pt x="306" y="75"/>
                    </a:lnTo>
                    <a:lnTo>
                      <a:pt x="303" y="75"/>
                    </a:lnTo>
                    <a:lnTo>
                      <a:pt x="300" y="78"/>
                    </a:lnTo>
                    <a:lnTo>
                      <a:pt x="295" y="81"/>
                    </a:lnTo>
                    <a:lnTo>
                      <a:pt x="290" y="83"/>
                    </a:lnTo>
                    <a:lnTo>
                      <a:pt x="290" y="86"/>
                    </a:lnTo>
                    <a:lnTo>
                      <a:pt x="287" y="86"/>
                    </a:lnTo>
                    <a:lnTo>
                      <a:pt x="287" y="88"/>
                    </a:lnTo>
                    <a:lnTo>
                      <a:pt x="287" y="91"/>
                    </a:lnTo>
                    <a:lnTo>
                      <a:pt x="287" y="94"/>
                    </a:lnTo>
                    <a:lnTo>
                      <a:pt x="285" y="94"/>
                    </a:lnTo>
                    <a:lnTo>
                      <a:pt x="282" y="94"/>
                    </a:lnTo>
                    <a:lnTo>
                      <a:pt x="282" y="96"/>
                    </a:lnTo>
                    <a:lnTo>
                      <a:pt x="285" y="96"/>
                    </a:lnTo>
                    <a:lnTo>
                      <a:pt x="285" y="99"/>
                    </a:lnTo>
                    <a:lnTo>
                      <a:pt x="282" y="99"/>
                    </a:lnTo>
                    <a:lnTo>
                      <a:pt x="285" y="101"/>
                    </a:lnTo>
                    <a:lnTo>
                      <a:pt x="285" y="104"/>
                    </a:lnTo>
                    <a:lnTo>
                      <a:pt x="287" y="104"/>
                    </a:lnTo>
                    <a:lnTo>
                      <a:pt x="287" y="107"/>
                    </a:lnTo>
                    <a:lnTo>
                      <a:pt x="287" y="109"/>
                    </a:lnTo>
                    <a:lnTo>
                      <a:pt x="287" y="112"/>
                    </a:lnTo>
                    <a:lnTo>
                      <a:pt x="290" y="112"/>
                    </a:lnTo>
                    <a:lnTo>
                      <a:pt x="290" y="115"/>
                    </a:lnTo>
                    <a:lnTo>
                      <a:pt x="293" y="115"/>
                    </a:lnTo>
                    <a:lnTo>
                      <a:pt x="293" y="117"/>
                    </a:lnTo>
                    <a:lnTo>
                      <a:pt x="295" y="117"/>
                    </a:lnTo>
                    <a:lnTo>
                      <a:pt x="293" y="120"/>
                    </a:lnTo>
                    <a:lnTo>
                      <a:pt x="295" y="120"/>
                    </a:lnTo>
                    <a:lnTo>
                      <a:pt x="295" y="122"/>
                    </a:lnTo>
                    <a:lnTo>
                      <a:pt x="298" y="122"/>
                    </a:lnTo>
                    <a:lnTo>
                      <a:pt x="298" y="125"/>
                    </a:lnTo>
                    <a:lnTo>
                      <a:pt x="300" y="125"/>
                    </a:lnTo>
                    <a:lnTo>
                      <a:pt x="298" y="128"/>
                    </a:lnTo>
                    <a:lnTo>
                      <a:pt x="295" y="130"/>
                    </a:lnTo>
                    <a:lnTo>
                      <a:pt x="295" y="133"/>
                    </a:lnTo>
                    <a:lnTo>
                      <a:pt x="293" y="135"/>
                    </a:lnTo>
                    <a:lnTo>
                      <a:pt x="290" y="135"/>
                    </a:lnTo>
                    <a:lnTo>
                      <a:pt x="287" y="138"/>
                    </a:lnTo>
                    <a:lnTo>
                      <a:pt x="285" y="138"/>
                    </a:lnTo>
                    <a:lnTo>
                      <a:pt x="282" y="141"/>
                    </a:lnTo>
                    <a:lnTo>
                      <a:pt x="285" y="141"/>
                    </a:lnTo>
                    <a:lnTo>
                      <a:pt x="285" y="143"/>
                    </a:lnTo>
                    <a:lnTo>
                      <a:pt x="285" y="146"/>
                    </a:lnTo>
                    <a:lnTo>
                      <a:pt x="287" y="146"/>
                    </a:lnTo>
                    <a:lnTo>
                      <a:pt x="285" y="146"/>
                    </a:lnTo>
                    <a:lnTo>
                      <a:pt x="285" y="148"/>
                    </a:lnTo>
                    <a:lnTo>
                      <a:pt x="282" y="148"/>
                    </a:lnTo>
                    <a:lnTo>
                      <a:pt x="282" y="151"/>
                    </a:lnTo>
                    <a:lnTo>
                      <a:pt x="285" y="154"/>
                    </a:lnTo>
                    <a:lnTo>
                      <a:pt x="287" y="156"/>
                    </a:lnTo>
                    <a:lnTo>
                      <a:pt x="285" y="156"/>
                    </a:lnTo>
                    <a:lnTo>
                      <a:pt x="280" y="156"/>
                    </a:lnTo>
                    <a:lnTo>
                      <a:pt x="280" y="159"/>
                    </a:lnTo>
                    <a:lnTo>
                      <a:pt x="280" y="162"/>
                    </a:lnTo>
                    <a:lnTo>
                      <a:pt x="280" y="164"/>
                    </a:lnTo>
                    <a:lnTo>
                      <a:pt x="280" y="167"/>
                    </a:lnTo>
                    <a:lnTo>
                      <a:pt x="282" y="167"/>
                    </a:lnTo>
                    <a:lnTo>
                      <a:pt x="282" y="169"/>
                    </a:lnTo>
                    <a:lnTo>
                      <a:pt x="285" y="169"/>
                    </a:lnTo>
                    <a:lnTo>
                      <a:pt x="285" y="172"/>
                    </a:lnTo>
                    <a:lnTo>
                      <a:pt x="285" y="175"/>
                    </a:lnTo>
                    <a:lnTo>
                      <a:pt x="285" y="177"/>
                    </a:lnTo>
                    <a:lnTo>
                      <a:pt x="287" y="177"/>
                    </a:lnTo>
                    <a:lnTo>
                      <a:pt x="290" y="177"/>
                    </a:lnTo>
                    <a:lnTo>
                      <a:pt x="290" y="180"/>
                    </a:lnTo>
                    <a:lnTo>
                      <a:pt x="293" y="180"/>
                    </a:lnTo>
                    <a:lnTo>
                      <a:pt x="293" y="182"/>
                    </a:lnTo>
                    <a:lnTo>
                      <a:pt x="293" y="185"/>
                    </a:lnTo>
                    <a:lnTo>
                      <a:pt x="293" y="188"/>
                    </a:lnTo>
                    <a:lnTo>
                      <a:pt x="290" y="188"/>
                    </a:lnTo>
                    <a:lnTo>
                      <a:pt x="290" y="190"/>
                    </a:lnTo>
                    <a:lnTo>
                      <a:pt x="290" y="193"/>
                    </a:lnTo>
                    <a:lnTo>
                      <a:pt x="287" y="193"/>
                    </a:lnTo>
                    <a:lnTo>
                      <a:pt x="287" y="196"/>
                    </a:lnTo>
                    <a:lnTo>
                      <a:pt x="285" y="196"/>
                    </a:lnTo>
                    <a:lnTo>
                      <a:pt x="285" y="198"/>
                    </a:lnTo>
                    <a:lnTo>
                      <a:pt x="287" y="198"/>
                    </a:lnTo>
                    <a:lnTo>
                      <a:pt x="287" y="201"/>
                    </a:lnTo>
                    <a:lnTo>
                      <a:pt x="287" y="203"/>
                    </a:lnTo>
                    <a:lnTo>
                      <a:pt x="285" y="203"/>
                    </a:lnTo>
                    <a:lnTo>
                      <a:pt x="285" y="206"/>
                    </a:lnTo>
                    <a:lnTo>
                      <a:pt x="282" y="206"/>
                    </a:lnTo>
                    <a:lnTo>
                      <a:pt x="280" y="206"/>
                    </a:lnTo>
                    <a:lnTo>
                      <a:pt x="280" y="209"/>
                    </a:lnTo>
                    <a:lnTo>
                      <a:pt x="277" y="211"/>
                    </a:lnTo>
                    <a:lnTo>
                      <a:pt x="274" y="214"/>
                    </a:lnTo>
                    <a:lnTo>
                      <a:pt x="272" y="216"/>
                    </a:lnTo>
                    <a:lnTo>
                      <a:pt x="269" y="216"/>
                    </a:lnTo>
                    <a:lnTo>
                      <a:pt x="269" y="219"/>
                    </a:lnTo>
                    <a:lnTo>
                      <a:pt x="267" y="222"/>
                    </a:lnTo>
                    <a:lnTo>
                      <a:pt x="267" y="224"/>
                    </a:lnTo>
                    <a:lnTo>
                      <a:pt x="267" y="227"/>
                    </a:lnTo>
                    <a:lnTo>
                      <a:pt x="264" y="227"/>
                    </a:lnTo>
                    <a:lnTo>
                      <a:pt x="261" y="227"/>
                    </a:lnTo>
                    <a:lnTo>
                      <a:pt x="259" y="227"/>
                    </a:lnTo>
                    <a:lnTo>
                      <a:pt x="259" y="229"/>
                    </a:lnTo>
                    <a:lnTo>
                      <a:pt x="256" y="232"/>
                    </a:lnTo>
                    <a:lnTo>
                      <a:pt x="256" y="235"/>
                    </a:lnTo>
                    <a:lnTo>
                      <a:pt x="253" y="235"/>
                    </a:lnTo>
                    <a:lnTo>
                      <a:pt x="253" y="237"/>
                    </a:lnTo>
                    <a:lnTo>
                      <a:pt x="253" y="240"/>
                    </a:lnTo>
                    <a:lnTo>
                      <a:pt x="253" y="243"/>
                    </a:lnTo>
                    <a:lnTo>
                      <a:pt x="253" y="245"/>
                    </a:lnTo>
                    <a:lnTo>
                      <a:pt x="253" y="248"/>
                    </a:lnTo>
                    <a:lnTo>
                      <a:pt x="253" y="250"/>
                    </a:lnTo>
                    <a:lnTo>
                      <a:pt x="253" y="253"/>
                    </a:lnTo>
                    <a:lnTo>
                      <a:pt x="253" y="256"/>
                    </a:lnTo>
                    <a:lnTo>
                      <a:pt x="253" y="258"/>
                    </a:lnTo>
                    <a:lnTo>
                      <a:pt x="253" y="261"/>
                    </a:lnTo>
                    <a:lnTo>
                      <a:pt x="251" y="261"/>
                    </a:lnTo>
                    <a:lnTo>
                      <a:pt x="251" y="263"/>
                    </a:lnTo>
                    <a:lnTo>
                      <a:pt x="253" y="266"/>
                    </a:lnTo>
                    <a:lnTo>
                      <a:pt x="253" y="269"/>
                    </a:lnTo>
                    <a:lnTo>
                      <a:pt x="253" y="271"/>
                    </a:lnTo>
                    <a:lnTo>
                      <a:pt x="253" y="274"/>
                    </a:lnTo>
                    <a:lnTo>
                      <a:pt x="253" y="276"/>
                    </a:lnTo>
                    <a:lnTo>
                      <a:pt x="253" y="279"/>
                    </a:lnTo>
                    <a:lnTo>
                      <a:pt x="253" y="282"/>
                    </a:lnTo>
                    <a:lnTo>
                      <a:pt x="253" y="284"/>
                    </a:lnTo>
                    <a:lnTo>
                      <a:pt x="253" y="287"/>
                    </a:lnTo>
                    <a:lnTo>
                      <a:pt x="256" y="287"/>
                    </a:lnTo>
                    <a:lnTo>
                      <a:pt x="256" y="290"/>
                    </a:lnTo>
                    <a:lnTo>
                      <a:pt x="256" y="292"/>
                    </a:lnTo>
                    <a:lnTo>
                      <a:pt x="256" y="295"/>
                    </a:lnTo>
                    <a:lnTo>
                      <a:pt x="256" y="297"/>
                    </a:lnTo>
                    <a:lnTo>
                      <a:pt x="256" y="300"/>
                    </a:lnTo>
                    <a:lnTo>
                      <a:pt x="259" y="300"/>
                    </a:lnTo>
                    <a:lnTo>
                      <a:pt x="259" y="303"/>
                    </a:lnTo>
                    <a:lnTo>
                      <a:pt x="261" y="303"/>
                    </a:lnTo>
                    <a:lnTo>
                      <a:pt x="261" y="305"/>
                    </a:lnTo>
                    <a:lnTo>
                      <a:pt x="259" y="305"/>
                    </a:lnTo>
                    <a:lnTo>
                      <a:pt x="259" y="308"/>
                    </a:lnTo>
                    <a:lnTo>
                      <a:pt x="259" y="310"/>
                    </a:lnTo>
                    <a:lnTo>
                      <a:pt x="259" y="313"/>
                    </a:lnTo>
                    <a:lnTo>
                      <a:pt x="259" y="316"/>
                    </a:lnTo>
                    <a:lnTo>
                      <a:pt x="259" y="318"/>
                    </a:lnTo>
                    <a:lnTo>
                      <a:pt x="259" y="321"/>
                    </a:lnTo>
                    <a:lnTo>
                      <a:pt x="259" y="323"/>
                    </a:lnTo>
                    <a:lnTo>
                      <a:pt x="261" y="323"/>
                    </a:lnTo>
                    <a:lnTo>
                      <a:pt x="264" y="323"/>
                    </a:lnTo>
                    <a:lnTo>
                      <a:pt x="267" y="323"/>
                    </a:lnTo>
                    <a:lnTo>
                      <a:pt x="269" y="323"/>
                    </a:lnTo>
                    <a:lnTo>
                      <a:pt x="272" y="323"/>
                    </a:lnTo>
                    <a:lnTo>
                      <a:pt x="274" y="323"/>
                    </a:lnTo>
                    <a:lnTo>
                      <a:pt x="277" y="323"/>
                    </a:lnTo>
                    <a:lnTo>
                      <a:pt x="280" y="323"/>
                    </a:lnTo>
                    <a:lnTo>
                      <a:pt x="280" y="326"/>
                    </a:lnTo>
                    <a:lnTo>
                      <a:pt x="282" y="326"/>
                    </a:lnTo>
                    <a:lnTo>
                      <a:pt x="282" y="323"/>
                    </a:lnTo>
                    <a:lnTo>
                      <a:pt x="282" y="329"/>
                    </a:lnTo>
                    <a:lnTo>
                      <a:pt x="280" y="329"/>
                    </a:lnTo>
                    <a:lnTo>
                      <a:pt x="280" y="331"/>
                    </a:lnTo>
                    <a:lnTo>
                      <a:pt x="280" y="334"/>
                    </a:lnTo>
                    <a:lnTo>
                      <a:pt x="282" y="334"/>
                    </a:lnTo>
                    <a:lnTo>
                      <a:pt x="285" y="337"/>
                    </a:lnTo>
                    <a:lnTo>
                      <a:pt x="285" y="339"/>
                    </a:lnTo>
                    <a:lnTo>
                      <a:pt x="285" y="342"/>
                    </a:lnTo>
                    <a:lnTo>
                      <a:pt x="287" y="342"/>
                    </a:lnTo>
                    <a:lnTo>
                      <a:pt x="287" y="344"/>
                    </a:lnTo>
                    <a:lnTo>
                      <a:pt x="290" y="344"/>
                    </a:lnTo>
                    <a:lnTo>
                      <a:pt x="293" y="344"/>
                    </a:lnTo>
                    <a:lnTo>
                      <a:pt x="293" y="347"/>
                    </a:lnTo>
                    <a:lnTo>
                      <a:pt x="295" y="347"/>
                    </a:lnTo>
                    <a:lnTo>
                      <a:pt x="295" y="350"/>
                    </a:lnTo>
                    <a:lnTo>
                      <a:pt x="295" y="352"/>
                    </a:lnTo>
                    <a:lnTo>
                      <a:pt x="295" y="355"/>
                    </a:lnTo>
                    <a:lnTo>
                      <a:pt x="298" y="357"/>
                    </a:lnTo>
                    <a:lnTo>
                      <a:pt x="300" y="365"/>
                    </a:lnTo>
                    <a:lnTo>
                      <a:pt x="300" y="368"/>
                    </a:lnTo>
                    <a:lnTo>
                      <a:pt x="298" y="368"/>
                    </a:lnTo>
                    <a:lnTo>
                      <a:pt x="298" y="371"/>
                    </a:lnTo>
                    <a:lnTo>
                      <a:pt x="300" y="376"/>
                    </a:lnTo>
                    <a:lnTo>
                      <a:pt x="300" y="378"/>
                    </a:lnTo>
                    <a:lnTo>
                      <a:pt x="300" y="384"/>
                    </a:lnTo>
                    <a:lnTo>
                      <a:pt x="300" y="386"/>
                    </a:lnTo>
                    <a:lnTo>
                      <a:pt x="300" y="391"/>
                    </a:lnTo>
                    <a:lnTo>
                      <a:pt x="300" y="394"/>
                    </a:lnTo>
                    <a:lnTo>
                      <a:pt x="314" y="399"/>
                    </a:lnTo>
                    <a:lnTo>
                      <a:pt x="316" y="399"/>
                    </a:lnTo>
                    <a:lnTo>
                      <a:pt x="319" y="399"/>
                    </a:lnTo>
                    <a:lnTo>
                      <a:pt x="321" y="399"/>
                    </a:lnTo>
                    <a:lnTo>
                      <a:pt x="319" y="399"/>
                    </a:lnTo>
                    <a:lnTo>
                      <a:pt x="314" y="402"/>
                    </a:lnTo>
                    <a:lnTo>
                      <a:pt x="306" y="404"/>
                    </a:lnTo>
                    <a:lnTo>
                      <a:pt x="303" y="404"/>
                    </a:lnTo>
                    <a:lnTo>
                      <a:pt x="300" y="404"/>
                    </a:lnTo>
                    <a:lnTo>
                      <a:pt x="300" y="407"/>
                    </a:lnTo>
                    <a:lnTo>
                      <a:pt x="298" y="407"/>
                    </a:lnTo>
                    <a:lnTo>
                      <a:pt x="295" y="407"/>
                    </a:lnTo>
                    <a:lnTo>
                      <a:pt x="293" y="407"/>
                    </a:lnTo>
                    <a:lnTo>
                      <a:pt x="290" y="407"/>
                    </a:lnTo>
                    <a:lnTo>
                      <a:pt x="287" y="407"/>
                    </a:lnTo>
                    <a:lnTo>
                      <a:pt x="285" y="407"/>
                    </a:lnTo>
                    <a:lnTo>
                      <a:pt x="282" y="407"/>
                    </a:lnTo>
                    <a:lnTo>
                      <a:pt x="282" y="404"/>
                    </a:lnTo>
                    <a:lnTo>
                      <a:pt x="280" y="404"/>
                    </a:lnTo>
                    <a:lnTo>
                      <a:pt x="280" y="402"/>
                    </a:lnTo>
                    <a:lnTo>
                      <a:pt x="277" y="402"/>
                    </a:lnTo>
                    <a:lnTo>
                      <a:pt x="277" y="399"/>
                    </a:lnTo>
                    <a:lnTo>
                      <a:pt x="277" y="397"/>
                    </a:lnTo>
                    <a:lnTo>
                      <a:pt x="274" y="397"/>
                    </a:lnTo>
                    <a:lnTo>
                      <a:pt x="272" y="397"/>
                    </a:lnTo>
                    <a:lnTo>
                      <a:pt x="269" y="397"/>
                    </a:lnTo>
                    <a:lnTo>
                      <a:pt x="267" y="397"/>
                    </a:lnTo>
                    <a:lnTo>
                      <a:pt x="264" y="397"/>
                    </a:lnTo>
                    <a:lnTo>
                      <a:pt x="264" y="399"/>
                    </a:lnTo>
                    <a:lnTo>
                      <a:pt x="261" y="399"/>
                    </a:lnTo>
                    <a:lnTo>
                      <a:pt x="261" y="402"/>
                    </a:lnTo>
                    <a:lnTo>
                      <a:pt x="259" y="402"/>
                    </a:lnTo>
                    <a:lnTo>
                      <a:pt x="259" y="404"/>
                    </a:lnTo>
                    <a:lnTo>
                      <a:pt x="256" y="404"/>
                    </a:lnTo>
                    <a:lnTo>
                      <a:pt x="256" y="407"/>
                    </a:lnTo>
                    <a:lnTo>
                      <a:pt x="253" y="407"/>
                    </a:lnTo>
                    <a:lnTo>
                      <a:pt x="251" y="407"/>
                    </a:lnTo>
                    <a:lnTo>
                      <a:pt x="248" y="407"/>
                    </a:lnTo>
                    <a:lnTo>
                      <a:pt x="246" y="407"/>
                    </a:lnTo>
                    <a:lnTo>
                      <a:pt x="243" y="404"/>
                    </a:lnTo>
                    <a:lnTo>
                      <a:pt x="240" y="404"/>
                    </a:lnTo>
                    <a:lnTo>
                      <a:pt x="235" y="399"/>
                    </a:lnTo>
                    <a:lnTo>
                      <a:pt x="233" y="397"/>
                    </a:lnTo>
                    <a:lnTo>
                      <a:pt x="230" y="397"/>
                    </a:lnTo>
                    <a:lnTo>
                      <a:pt x="227" y="397"/>
                    </a:lnTo>
                    <a:lnTo>
                      <a:pt x="227" y="394"/>
                    </a:lnTo>
                    <a:lnTo>
                      <a:pt x="225" y="394"/>
                    </a:lnTo>
                    <a:lnTo>
                      <a:pt x="222" y="394"/>
                    </a:lnTo>
                    <a:lnTo>
                      <a:pt x="220" y="394"/>
                    </a:lnTo>
                    <a:lnTo>
                      <a:pt x="217" y="394"/>
                    </a:lnTo>
                    <a:lnTo>
                      <a:pt x="214" y="391"/>
                    </a:lnTo>
                    <a:lnTo>
                      <a:pt x="207" y="394"/>
                    </a:lnTo>
                    <a:lnTo>
                      <a:pt x="207" y="397"/>
                    </a:lnTo>
                    <a:lnTo>
                      <a:pt x="207" y="399"/>
                    </a:lnTo>
                    <a:lnTo>
                      <a:pt x="207" y="402"/>
                    </a:lnTo>
                    <a:lnTo>
                      <a:pt x="207" y="404"/>
                    </a:lnTo>
                    <a:lnTo>
                      <a:pt x="204" y="404"/>
                    </a:lnTo>
                    <a:lnTo>
                      <a:pt x="204" y="407"/>
                    </a:lnTo>
                    <a:lnTo>
                      <a:pt x="201" y="410"/>
                    </a:lnTo>
                    <a:lnTo>
                      <a:pt x="199" y="410"/>
                    </a:lnTo>
                    <a:lnTo>
                      <a:pt x="196" y="410"/>
                    </a:lnTo>
                    <a:lnTo>
                      <a:pt x="193" y="410"/>
                    </a:lnTo>
                    <a:lnTo>
                      <a:pt x="191" y="410"/>
                    </a:lnTo>
                    <a:lnTo>
                      <a:pt x="191" y="412"/>
                    </a:lnTo>
                    <a:lnTo>
                      <a:pt x="188" y="415"/>
                    </a:lnTo>
                    <a:lnTo>
                      <a:pt x="186" y="415"/>
                    </a:lnTo>
                    <a:lnTo>
                      <a:pt x="180" y="420"/>
                    </a:lnTo>
                    <a:lnTo>
                      <a:pt x="178" y="418"/>
                    </a:lnTo>
                    <a:lnTo>
                      <a:pt x="178" y="415"/>
                    </a:lnTo>
                    <a:lnTo>
                      <a:pt x="175" y="415"/>
                    </a:lnTo>
                    <a:lnTo>
                      <a:pt x="173" y="412"/>
                    </a:lnTo>
                    <a:lnTo>
                      <a:pt x="170" y="412"/>
                    </a:lnTo>
                    <a:lnTo>
                      <a:pt x="170" y="415"/>
                    </a:lnTo>
                    <a:lnTo>
                      <a:pt x="173" y="418"/>
                    </a:lnTo>
                    <a:lnTo>
                      <a:pt x="173" y="420"/>
                    </a:lnTo>
                    <a:lnTo>
                      <a:pt x="175" y="425"/>
                    </a:lnTo>
                    <a:lnTo>
                      <a:pt x="175" y="428"/>
                    </a:lnTo>
                    <a:lnTo>
                      <a:pt x="178" y="428"/>
                    </a:lnTo>
                    <a:lnTo>
                      <a:pt x="178" y="431"/>
                    </a:lnTo>
                    <a:lnTo>
                      <a:pt x="180" y="433"/>
                    </a:lnTo>
                    <a:lnTo>
                      <a:pt x="183" y="436"/>
                    </a:lnTo>
                    <a:lnTo>
                      <a:pt x="183" y="438"/>
                    </a:lnTo>
                    <a:lnTo>
                      <a:pt x="188" y="441"/>
                    </a:lnTo>
                    <a:lnTo>
                      <a:pt x="188" y="444"/>
                    </a:lnTo>
                    <a:lnTo>
                      <a:pt x="191" y="446"/>
                    </a:lnTo>
                    <a:lnTo>
                      <a:pt x="193" y="449"/>
                    </a:lnTo>
                    <a:lnTo>
                      <a:pt x="196" y="449"/>
                    </a:lnTo>
                    <a:lnTo>
                      <a:pt x="196" y="451"/>
                    </a:lnTo>
                    <a:lnTo>
                      <a:pt x="199" y="451"/>
                    </a:lnTo>
                    <a:lnTo>
                      <a:pt x="199" y="454"/>
                    </a:lnTo>
                    <a:lnTo>
                      <a:pt x="201" y="454"/>
                    </a:lnTo>
                    <a:lnTo>
                      <a:pt x="204" y="457"/>
                    </a:lnTo>
                    <a:lnTo>
                      <a:pt x="209" y="457"/>
                    </a:lnTo>
                    <a:lnTo>
                      <a:pt x="214" y="462"/>
                    </a:lnTo>
                    <a:lnTo>
                      <a:pt x="225" y="465"/>
                    </a:lnTo>
                    <a:lnTo>
                      <a:pt x="227" y="465"/>
                    </a:lnTo>
                    <a:lnTo>
                      <a:pt x="230" y="465"/>
                    </a:lnTo>
                    <a:lnTo>
                      <a:pt x="230" y="467"/>
                    </a:lnTo>
                    <a:lnTo>
                      <a:pt x="233" y="467"/>
                    </a:lnTo>
                    <a:lnTo>
                      <a:pt x="230" y="472"/>
                    </a:lnTo>
                    <a:lnTo>
                      <a:pt x="238" y="475"/>
                    </a:lnTo>
                    <a:lnTo>
                      <a:pt x="246" y="480"/>
                    </a:lnTo>
                    <a:lnTo>
                      <a:pt x="248" y="480"/>
                    </a:lnTo>
                    <a:lnTo>
                      <a:pt x="251" y="480"/>
                    </a:lnTo>
                    <a:lnTo>
                      <a:pt x="253" y="483"/>
                    </a:lnTo>
                    <a:lnTo>
                      <a:pt x="256" y="483"/>
                    </a:lnTo>
                    <a:lnTo>
                      <a:pt x="259" y="485"/>
                    </a:lnTo>
                    <a:lnTo>
                      <a:pt x="259" y="488"/>
                    </a:lnTo>
                    <a:lnTo>
                      <a:pt x="259" y="491"/>
                    </a:lnTo>
                    <a:lnTo>
                      <a:pt x="259" y="493"/>
                    </a:lnTo>
                    <a:lnTo>
                      <a:pt x="256" y="496"/>
                    </a:lnTo>
                    <a:lnTo>
                      <a:pt x="256" y="498"/>
                    </a:lnTo>
                    <a:lnTo>
                      <a:pt x="253" y="498"/>
                    </a:lnTo>
                    <a:lnTo>
                      <a:pt x="251" y="501"/>
                    </a:lnTo>
                    <a:lnTo>
                      <a:pt x="248" y="504"/>
                    </a:lnTo>
                    <a:lnTo>
                      <a:pt x="246" y="504"/>
                    </a:lnTo>
                    <a:lnTo>
                      <a:pt x="246" y="506"/>
                    </a:lnTo>
                    <a:lnTo>
                      <a:pt x="243" y="506"/>
                    </a:lnTo>
                    <a:lnTo>
                      <a:pt x="246" y="506"/>
                    </a:lnTo>
                    <a:lnTo>
                      <a:pt x="248" y="506"/>
                    </a:lnTo>
                    <a:lnTo>
                      <a:pt x="248" y="509"/>
                    </a:lnTo>
                    <a:lnTo>
                      <a:pt x="248" y="512"/>
                    </a:lnTo>
                    <a:lnTo>
                      <a:pt x="246" y="514"/>
                    </a:lnTo>
                    <a:lnTo>
                      <a:pt x="243" y="514"/>
                    </a:lnTo>
                    <a:lnTo>
                      <a:pt x="240" y="512"/>
                    </a:lnTo>
                    <a:lnTo>
                      <a:pt x="230" y="519"/>
                    </a:lnTo>
                    <a:lnTo>
                      <a:pt x="225" y="525"/>
                    </a:lnTo>
                    <a:lnTo>
                      <a:pt x="222" y="527"/>
                    </a:lnTo>
                    <a:lnTo>
                      <a:pt x="220" y="530"/>
                    </a:lnTo>
                    <a:lnTo>
                      <a:pt x="209" y="538"/>
                    </a:lnTo>
                    <a:lnTo>
                      <a:pt x="209" y="540"/>
                    </a:lnTo>
                    <a:lnTo>
                      <a:pt x="207" y="543"/>
                    </a:lnTo>
                    <a:lnTo>
                      <a:pt x="207" y="546"/>
                    </a:lnTo>
                    <a:lnTo>
                      <a:pt x="207" y="548"/>
                    </a:lnTo>
                    <a:lnTo>
                      <a:pt x="204" y="551"/>
                    </a:lnTo>
                    <a:lnTo>
                      <a:pt x="204" y="553"/>
                    </a:lnTo>
                    <a:lnTo>
                      <a:pt x="201" y="553"/>
                    </a:lnTo>
                    <a:lnTo>
                      <a:pt x="201" y="556"/>
                    </a:lnTo>
                    <a:lnTo>
                      <a:pt x="199" y="556"/>
                    </a:lnTo>
                    <a:lnTo>
                      <a:pt x="196" y="556"/>
                    </a:lnTo>
                    <a:lnTo>
                      <a:pt x="196" y="559"/>
                    </a:lnTo>
                    <a:lnTo>
                      <a:pt x="193" y="559"/>
                    </a:lnTo>
                    <a:lnTo>
                      <a:pt x="191" y="559"/>
                    </a:lnTo>
                    <a:lnTo>
                      <a:pt x="188" y="561"/>
                    </a:lnTo>
                    <a:lnTo>
                      <a:pt x="186" y="561"/>
                    </a:lnTo>
                    <a:lnTo>
                      <a:pt x="183" y="561"/>
                    </a:lnTo>
                    <a:lnTo>
                      <a:pt x="180" y="561"/>
                    </a:lnTo>
                    <a:lnTo>
                      <a:pt x="178" y="561"/>
                    </a:lnTo>
                    <a:lnTo>
                      <a:pt x="175" y="561"/>
                    </a:lnTo>
                    <a:lnTo>
                      <a:pt x="167" y="566"/>
                    </a:lnTo>
                    <a:lnTo>
                      <a:pt x="162" y="572"/>
                    </a:lnTo>
                    <a:lnTo>
                      <a:pt x="162" y="574"/>
                    </a:lnTo>
                    <a:lnTo>
                      <a:pt x="162" y="577"/>
                    </a:lnTo>
                    <a:lnTo>
                      <a:pt x="160" y="577"/>
                    </a:lnTo>
                    <a:lnTo>
                      <a:pt x="162" y="579"/>
                    </a:lnTo>
                    <a:lnTo>
                      <a:pt x="162" y="582"/>
                    </a:lnTo>
                    <a:lnTo>
                      <a:pt x="162" y="585"/>
                    </a:lnTo>
                    <a:lnTo>
                      <a:pt x="162" y="587"/>
                    </a:lnTo>
                    <a:lnTo>
                      <a:pt x="162" y="590"/>
                    </a:lnTo>
                    <a:lnTo>
                      <a:pt x="165" y="593"/>
                    </a:lnTo>
                    <a:lnTo>
                      <a:pt x="165" y="595"/>
                    </a:lnTo>
                    <a:lnTo>
                      <a:pt x="167" y="598"/>
                    </a:lnTo>
                    <a:lnTo>
                      <a:pt x="167" y="600"/>
                    </a:lnTo>
                    <a:lnTo>
                      <a:pt x="170" y="600"/>
                    </a:lnTo>
                    <a:lnTo>
                      <a:pt x="173" y="600"/>
                    </a:lnTo>
                    <a:lnTo>
                      <a:pt x="173" y="603"/>
                    </a:lnTo>
                    <a:lnTo>
                      <a:pt x="175" y="603"/>
                    </a:lnTo>
                    <a:lnTo>
                      <a:pt x="175" y="608"/>
                    </a:lnTo>
                    <a:lnTo>
                      <a:pt x="173" y="608"/>
                    </a:lnTo>
                    <a:lnTo>
                      <a:pt x="170" y="606"/>
                    </a:lnTo>
                    <a:lnTo>
                      <a:pt x="167" y="606"/>
                    </a:lnTo>
                    <a:lnTo>
                      <a:pt x="165" y="606"/>
                    </a:lnTo>
                    <a:lnTo>
                      <a:pt x="162" y="606"/>
                    </a:lnTo>
                    <a:lnTo>
                      <a:pt x="152" y="611"/>
                    </a:lnTo>
                    <a:lnTo>
                      <a:pt x="86" y="574"/>
                    </a:lnTo>
                    <a:lnTo>
                      <a:pt x="84" y="566"/>
                    </a:lnTo>
                    <a:lnTo>
                      <a:pt x="94" y="553"/>
                    </a:lnTo>
                    <a:lnTo>
                      <a:pt x="99" y="551"/>
                    </a:lnTo>
                    <a:lnTo>
                      <a:pt x="162" y="532"/>
                    </a:lnTo>
                    <a:lnTo>
                      <a:pt x="201" y="519"/>
                    </a:lnTo>
                    <a:lnTo>
                      <a:pt x="201" y="514"/>
                    </a:lnTo>
                    <a:lnTo>
                      <a:pt x="193" y="493"/>
                    </a:lnTo>
                    <a:lnTo>
                      <a:pt x="191" y="493"/>
                    </a:lnTo>
                    <a:lnTo>
                      <a:pt x="183" y="496"/>
                    </a:lnTo>
                    <a:lnTo>
                      <a:pt x="128" y="512"/>
                    </a:lnTo>
                    <a:lnTo>
                      <a:pt x="107" y="446"/>
                    </a:lnTo>
                    <a:lnTo>
                      <a:pt x="154" y="433"/>
                    </a:lnTo>
                    <a:lnTo>
                      <a:pt x="146" y="410"/>
                    </a:lnTo>
                    <a:lnTo>
                      <a:pt x="99" y="423"/>
                    </a:lnTo>
                    <a:lnTo>
                      <a:pt x="84" y="368"/>
                    </a:lnTo>
                    <a:lnTo>
                      <a:pt x="71" y="326"/>
                    </a:lnTo>
                    <a:lnTo>
                      <a:pt x="37" y="337"/>
                    </a:lnTo>
                    <a:lnTo>
                      <a:pt x="34" y="339"/>
                    </a:lnTo>
                    <a:lnTo>
                      <a:pt x="32" y="337"/>
                    </a:lnTo>
                    <a:lnTo>
                      <a:pt x="34" y="337"/>
                    </a:lnTo>
                    <a:lnTo>
                      <a:pt x="29" y="323"/>
                    </a:lnTo>
                    <a:lnTo>
                      <a:pt x="26" y="318"/>
                    </a:lnTo>
                    <a:lnTo>
                      <a:pt x="26" y="316"/>
                    </a:lnTo>
                    <a:lnTo>
                      <a:pt x="24" y="310"/>
                    </a:lnTo>
                    <a:lnTo>
                      <a:pt x="26" y="308"/>
                    </a:lnTo>
                    <a:lnTo>
                      <a:pt x="24" y="303"/>
                    </a:lnTo>
                    <a:lnTo>
                      <a:pt x="21" y="300"/>
                    </a:lnTo>
                    <a:lnTo>
                      <a:pt x="19" y="292"/>
                    </a:lnTo>
                    <a:lnTo>
                      <a:pt x="19" y="290"/>
                    </a:lnTo>
                    <a:lnTo>
                      <a:pt x="21" y="287"/>
                    </a:lnTo>
                    <a:lnTo>
                      <a:pt x="24" y="287"/>
                    </a:lnTo>
                    <a:lnTo>
                      <a:pt x="24" y="290"/>
                    </a:lnTo>
                    <a:lnTo>
                      <a:pt x="24" y="292"/>
                    </a:lnTo>
                    <a:lnTo>
                      <a:pt x="26" y="292"/>
                    </a:lnTo>
                    <a:lnTo>
                      <a:pt x="26" y="295"/>
                    </a:lnTo>
                    <a:lnTo>
                      <a:pt x="26" y="297"/>
                    </a:lnTo>
                    <a:lnTo>
                      <a:pt x="29" y="297"/>
                    </a:lnTo>
                    <a:lnTo>
                      <a:pt x="29" y="300"/>
                    </a:lnTo>
                    <a:lnTo>
                      <a:pt x="32" y="303"/>
                    </a:lnTo>
                    <a:lnTo>
                      <a:pt x="37" y="300"/>
                    </a:lnTo>
                    <a:lnTo>
                      <a:pt x="37" y="292"/>
                    </a:lnTo>
                    <a:lnTo>
                      <a:pt x="39" y="276"/>
                    </a:lnTo>
                    <a:lnTo>
                      <a:pt x="42" y="274"/>
                    </a:lnTo>
                    <a:lnTo>
                      <a:pt x="42" y="271"/>
                    </a:lnTo>
                    <a:lnTo>
                      <a:pt x="37" y="271"/>
                    </a:lnTo>
                    <a:lnTo>
                      <a:pt x="34" y="269"/>
                    </a:lnTo>
                    <a:lnTo>
                      <a:pt x="16" y="222"/>
                    </a:lnTo>
                    <a:lnTo>
                      <a:pt x="8" y="224"/>
                    </a:lnTo>
                    <a:lnTo>
                      <a:pt x="6" y="229"/>
                    </a:lnTo>
                    <a:lnTo>
                      <a:pt x="6" y="232"/>
                    </a:lnTo>
                    <a:lnTo>
                      <a:pt x="3" y="232"/>
                    </a:lnTo>
                    <a:lnTo>
                      <a:pt x="3" y="229"/>
                    </a:lnTo>
                    <a:lnTo>
                      <a:pt x="3" y="227"/>
                    </a:lnTo>
                    <a:lnTo>
                      <a:pt x="3" y="224"/>
                    </a:lnTo>
                    <a:lnTo>
                      <a:pt x="0" y="224"/>
                    </a:lnTo>
                    <a:lnTo>
                      <a:pt x="0" y="222"/>
                    </a:lnTo>
                    <a:lnTo>
                      <a:pt x="3" y="222"/>
                    </a:lnTo>
                    <a:lnTo>
                      <a:pt x="11" y="219"/>
                    </a:lnTo>
                    <a:lnTo>
                      <a:pt x="13" y="219"/>
                    </a:lnTo>
                    <a:lnTo>
                      <a:pt x="16" y="219"/>
                    </a:lnTo>
                    <a:lnTo>
                      <a:pt x="16" y="216"/>
                    </a:lnTo>
                    <a:lnTo>
                      <a:pt x="19" y="216"/>
                    </a:lnTo>
                    <a:lnTo>
                      <a:pt x="21" y="214"/>
                    </a:lnTo>
                    <a:lnTo>
                      <a:pt x="24" y="214"/>
                    </a:lnTo>
                    <a:lnTo>
                      <a:pt x="32" y="209"/>
                    </a:lnTo>
                    <a:lnTo>
                      <a:pt x="34" y="206"/>
                    </a:lnTo>
                    <a:lnTo>
                      <a:pt x="37" y="203"/>
                    </a:lnTo>
                    <a:lnTo>
                      <a:pt x="47" y="198"/>
                    </a:lnTo>
                    <a:lnTo>
                      <a:pt x="53" y="196"/>
                    </a:lnTo>
                    <a:lnTo>
                      <a:pt x="55" y="196"/>
                    </a:lnTo>
                    <a:lnTo>
                      <a:pt x="60" y="193"/>
                    </a:lnTo>
                    <a:lnTo>
                      <a:pt x="63" y="193"/>
                    </a:lnTo>
                    <a:lnTo>
                      <a:pt x="66" y="190"/>
                    </a:lnTo>
                    <a:lnTo>
                      <a:pt x="68" y="190"/>
                    </a:lnTo>
                    <a:lnTo>
                      <a:pt x="71" y="188"/>
                    </a:lnTo>
                    <a:lnTo>
                      <a:pt x="71" y="185"/>
                    </a:lnTo>
                    <a:lnTo>
                      <a:pt x="73" y="185"/>
                    </a:lnTo>
                    <a:lnTo>
                      <a:pt x="73" y="182"/>
                    </a:lnTo>
                    <a:lnTo>
                      <a:pt x="76" y="180"/>
                    </a:lnTo>
                    <a:lnTo>
                      <a:pt x="79" y="177"/>
                    </a:lnTo>
                    <a:lnTo>
                      <a:pt x="79" y="175"/>
                    </a:lnTo>
                    <a:lnTo>
                      <a:pt x="81" y="175"/>
                    </a:lnTo>
                    <a:lnTo>
                      <a:pt x="81" y="172"/>
                    </a:lnTo>
                    <a:lnTo>
                      <a:pt x="81" y="169"/>
                    </a:lnTo>
                    <a:lnTo>
                      <a:pt x="84" y="164"/>
                    </a:lnTo>
                    <a:lnTo>
                      <a:pt x="84" y="162"/>
                    </a:lnTo>
                    <a:lnTo>
                      <a:pt x="84" y="159"/>
                    </a:lnTo>
                    <a:lnTo>
                      <a:pt x="86" y="156"/>
                    </a:lnTo>
                    <a:lnTo>
                      <a:pt x="89" y="151"/>
                    </a:lnTo>
                    <a:lnTo>
                      <a:pt x="92" y="146"/>
                    </a:lnTo>
                    <a:lnTo>
                      <a:pt x="97" y="138"/>
                    </a:lnTo>
                    <a:lnTo>
                      <a:pt x="99" y="135"/>
                    </a:lnTo>
                    <a:lnTo>
                      <a:pt x="99" y="133"/>
                    </a:lnTo>
                    <a:lnTo>
                      <a:pt x="99" y="130"/>
                    </a:lnTo>
                    <a:lnTo>
                      <a:pt x="118" y="128"/>
                    </a:lnTo>
                    <a:lnTo>
                      <a:pt x="123" y="128"/>
                    </a:lnTo>
                    <a:lnTo>
                      <a:pt x="128" y="128"/>
                    </a:lnTo>
                    <a:lnTo>
                      <a:pt x="146" y="125"/>
                    </a:lnTo>
                    <a:lnTo>
                      <a:pt x="149" y="125"/>
                    </a:lnTo>
                    <a:lnTo>
                      <a:pt x="152" y="125"/>
                    </a:lnTo>
                    <a:lnTo>
                      <a:pt x="154" y="125"/>
                    </a:lnTo>
                    <a:lnTo>
                      <a:pt x="157" y="125"/>
                    </a:lnTo>
                    <a:lnTo>
                      <a:pt x="160" y="125"/>
                    </a:lnTo>
                    <a:lnTo>
                      <a:pt x="162" y="125"/>
                    </a:lnTo>
                    <a:lnTo>
                      <a:pt x="165" y="128"/>
                    </a:lnTo>
                    <a:lnTo>
                      <a:pt x="167" y="130"/>
                    </a:lnTo>
                    <a:lnTo>
                      <a:pt x="170" y="130"/>
                    </a:lnTo>
                    <a:lnTo>
                      <a:pt x="175" y="133"/>
                    </a:lnTo>
                    <a:lnTo>
                      <a:pt x="178" y="135"/>
                    </a:lnTo>
                    <a:lnTo>
                      <a:pt x="180" y="135"/>
                    </a:lnTo>
                    <a:lnTo>
                      <a:pt x="183" y="135"/>
                    </a:lnTo>
                    <a:lnTo>
                      <a:pt x="186" y="135"/>
                    </a:lnTo>
                    <a:lnTo>
                      <a:pt x="186" y="133"/>
                    </a:lnTo>
                    <a:lnTo>
                      <a:pt x="188" y="133"/>
                    </a:lnTo>
                    <a:lnTo>
                      <a:pt x="191" y="133"/>
                    </a:lnTo>
                    <a:lnTo>
                      <a:pt x="193" y="130"/>
                    </a:lnTo>
                    <a:lnTo>
                      <a:pt x="193" y="128"/>
                    </a:lnTo>
                    <a:lnTo>
                      <a:pt x="193" y="125"/>
                    </a:lnTo>
                    <a:lnTo>
                      <a:pt x="196" y="125"/>
                    </a:lnTo>
                    <a:lnTo>
                      <a:pt x="196" y="122"/>
                    </a:lnTo>
                    <a:lnTo>
                      <a:pt x="199" y="122"/>
                    </a:lnTo>
                    <a:lnTo>
                      <a:pt x="199" y="120"/>
                    </a:lnTo>
                    <a:lnTo>
                      <a:pt x="204" y="117"/>
                    </a:lnTo>
                    <a:lnTo>
                      <a:pt x="207" y="115"/>
                    </a:lnTo>
                    <a:lnTo>
                      <a:pt x="209" y="115"/>
                    </a:lnTo>
                    <a:lnTo>
                      <a:pt x="209" y="112"/>
                    </a:lnTo>
                    <a:lnTo>
                      <a:pt x="209" y="109"/>
                    </a:lnTo>
                    <a:lnTo>
                      <a:pt x="212" y="107"/>
                    </a:lnTo>
                    <a:lnTo>
                      <a:pt x="212" y="91"/>
                    </a:lnTo>
                    <a:lnTo>
                      <a:pt x="209" y="86"/>
                    </a:lnTo>
                    <a:lnTo>
                      <a:pt x="212" y="81"/>
                    </a:lnTo>
                    <a:lnTo>
                      <a:pt x="212" y="78"/>
                    </a:lnTo>
                    <a:lnTo>
                      <a:pt x="212" y="75"/>
                    </a:lnTo>
                    <a:lnTo>
                      <a:pt x="212" y="73"/>
                    </a:lnTo>
                    <a:lnTo>
                      <a:pt x="217" y="57"/>
                    </a:lnTo>
                    <a:lnTo>
                      <a:pt x="220" y="54"/>
                    </a:lnTo>
                    <a:lnTo>
                      <a:pt x="220" y="52"/>
                    </a:lnTo>
                    <a:lnTo>
                      <a:pt x="220" y="49"/>
                    </a:lnTo>
                    <a:lnTo>
                      <a:pt x="220" y="47"/>
                    </a:lnTo>
                    <a:lnTo>
                      <a:pt x="220" y="44"/>
                    </a:lnTo>
                    <a:lnTo>
                      <a:pt x="220" y="41"/>
                    </a:lnTo>
                    <a:lnTo>
                      <a:pt x="217" y="41"/>
                    </a:lnTo>
                    <a:lnTo>
                      <a:pt x="217" y="39"/>
                    </a:lnTo>
                    <a:lnTo>
                      <a:pt x="214" y="39"/>
                    </a:lnTo>
                    <a:lnTo>
                      <a:pt x="212" y="39"/>
                    </a:lnTo>
                    <a:lnTo>
                      <a:pt x="209" y="39"/>
                    </a:lnTo>
                    <a:lnTo>
                      <a:pt x="207" y="39"/>
                    </a:lnTo>
                    <a:lnTo>
                      <a:pt x="209" y="36"/>
                    </a:lnTo>
                    <a:lnTo>
                      <a:pt x="209" y="34"/>
                    </a:lnTo>
                    <a:lnTo>
                      <a:pt x="207" y="31"/>
                    </a:lnTo>
                    <a:lnTo>
                      <a:pt x="204" y="31"/>
                    </a:lnTo>
                    <a:lnTo>
                      <a:pt x="201" y="31"/>
                    </a:lnTo>
                    <a:lnTo>
                      <a:pt x="201" y="28"/>
                    </a:lnTo>
                    <a:lnTo>
                      <a:pt x="199" y="28"/>
                    </a:lnTo>
                    <a:lnTo>
                      <a:pt x="201" y="28"/>
                    </a:lnTo>
                    <a:lnTo>
                      <a:pt x="204" y="26"/>
                    </a:lnTo>
                    <a:lnTo>
                      <a:pt x="207" y="26"/>
                    </a:lnTo>
                    <a:lnTo>
                      <a:pt x="212" y="26"/>
                    </a:lnTo>
                    <a:lnTo>
                      <a:pt x="214" y="26"/>
                    </a:lnTo>
                    <a:lnTo>
                      <a:pt x="217" y="26"/>
                    </a:lnTo>
                    <a:lnTo>
                      <a:pt x="217" y="23"/>
                    </a:lnTo>
                    <a:lnTo>
                      <a:pt x="220" y="23"/>
                    </a:lnTo>
                    <a:lnTo>
                      <a:pt x="220" y="21"/>
                    </a:lnTo>
                    <a:lnTo>
                      <a:pt x="222" y="21"/>
                    </a:lnTo>
                    <a:lnTo>
                      <a:pt x="225" y="21"/>
                    </a:lnTo>
                    <a:lnTo>
                      <a:pt x="225" y="23"/>
                    </a:lnTo>
                    <a:lnTo>
                      <a:pt x="227" y="23"/>
                    </a:lnTo>
                    <a:lnTo>
                      <a:pt x="230" y="23"/>
                    </a:lnTo>
                    <a:lnTo>
                      <a:pt x="233" y="23"/>
                    </a:lnTo>
                    <a:lnTo>
                      <a:pt x="235" y="21"/>
                    </a:lnTo>
                    <a:lnTo>
                      <a:pt x="251" y="10"/>
                    </a:lnTo>
                    <a:lnTo>
                      <a:pt x="253" y="10"/>
                    </a:lnTo>
                    <a:lnTo>
                      <a:pt x="253" y="7"/>
                    </a:lnTo>
                    <a:lnTo>
                      <a:pt x="256" y="7"/>
                    </a:lnTo>
                    <a:lnTo>
                      <a:pt x="259" y="7"/>
                    </a:lnTo>
                    <a:lnTo>
                      <a:pt x="267" y="2"/>
                    </a:lnTo>
                    <a:lnTo>
                      <a:pt x="269" y="2"/>
                    </a:lnTo>
                    <a:lnTo>
                      <a:pt x="274" y="0"/>
                    </a:lnTo>
                    <a:lnTo>
                      <a:pt x="280" y="0"/>
                    </a:lnTo>
                    <a:lnTo>
                      <a:pt x="280" y="2"/>
                    </a:lnTo>
                    <a:lnTo>
                      <a:pt x="277" y="7"/>
                    </a:lnTo>
                    <a:lnTo>
                      <a:pt x="280" y="7"/>
                    </a:lnTo>
                    <a:lnTo>
                      <a:pt x="280" y="10"/>
                    </a:lnTo>
                    <a:lnTo>
                      <a:pt x="280" y="13"/>
                    </a:lnTo>
                    <a:lnTo>
                      <a:pt x="280" y="15"/>
                    </a:lnTo>
                    <a:lnTo>
                      <a:pt x="280" y="18"/>
                    </a:lnTo>
                    <a:lnTo>
                      <a:pt x="277" y="18"/>
                    </a:lnTo>
                    <a:lnTo>
                      <a:pt x="274" y="18"/>
                    </a:lnTo>
                    <a:lnTo>
                      <a:pt x="274" y="21"/>
                    </a:lnTo>
                    <a:lnTo>
                      <a:pt x="272" y="21"/>
                    </a:lnTo>
                    <a:lnTo>
                      <a:pt x="272" y="23"/>
                    </a:lnTo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246" name="Freeform 36"/>
              <p:cNvSpPr>
                <a:spLocks noEditPoints="1"/>
              </p:cNvSpPr>
              <p:nvPr/>
            </p:nvSpPr>
            <p:spPr bwMode="auto">
              <a:xfrm>
                <a:off x="2869" y="251"/>
                <a:ext cx="2177" cy="875"/>
              </a:xfrm>
              <a:custGeom>
                <a:avLst/>
                <a:gdLst>
                  <a:gd name="T0" fmla="*/ 1971 w 2177"/>
                  <a:gd name="T1" fmla="*/ 335 h 875"/>
                  <a:gd name="T2" fmla="*/ 2010 w 2177"/>
                  <a:gd name="T3" fmla="*/ 405 h 875"/>
                  <a:gd name="T4" fmla="*/ 1968 w 2177"/>
                  <a:gd name="T5" fmla="*/ 481 h 875"/>
                  <a:gd name="T6" fmla="*/ 1853 w 2177"/>
                  <a:gd name="T7" fmla="*/ 502 h 875"/>
                  <a:gd name="T8" fmla="*/ 1874 w 2177"/>
                  <a:gd name="T9" fmla="*/ 455 h 875"/>
                  <a:gd name="T10" fmla="*/ 1932 w 2177"/>
                  <a:gd name="T11" fmla="*/ 444 h 875"/>
                  <a:gd name="T12" fmla="*/ 1947 w 2177"/>
                  <a:gd name="T13" fmla="*/ 340 h 875"/>
                  <a:gd name="T14" fmla="*/ 1676 w 2177"/>
                  <a:gd name="T15" fmla="*/ 267 h 875"/>
                  <a:gd name="T16" fmla="*/ 2046 w 2177"/>
                  <a:gd name="T17" fmla="*/ 322 h 875"/>
                  <a:gd name="T18" fmla="*/ 1942 w 2177"/>
                  <a:gd name="T19" fmla="*/ 285 h 875"/>
                  <a:gd name="T20" fmla="*/ 2031 w 2177"/>
                  <a:gd name="T21" fmla="*/ 275 h 875"/>
                  <a:gd name="T22" fmla="*/ 1926 w 2177"/>
                  <a:gd name="T23" fmla="*/ 222 h 875"/>
                  <a:gd name="T24" fmla="*/ 2138 w 2177"/>
                  <a:gd name="T25" fmla="*/ 196 h 875"/>
                  <a:gd name="T26" fmla="*/ 1543 w 2177"/>
                  <a:gd name="T27" fmla="*/ 139 h 875"/>
                  <a:gd name="T28" fmla="*/ 1603 w 2177"/>
                  <a:gd name="T29" fmla="*/ 79 h 875"/>
                  <a:gd name="T30" fmla="*/ 1934 w 2177"/>
                  <a:gd name="T31" fmla="*/ 102 h 875"/>
                  <a:gd name="T32" fmla="*/ 1968 w 2177"/>
                  <a:gd name="T33" fmla="*/ 134 h 875"/>
                  <a:gd name="T34" fmla="*/ 1858 w 2177"/>
                  <a:gd name="T35" fmla="*/ 118 h 875"/>
                  <a:gd name="T36" fmla="*/ 1861 w 2177"/>
                  <a:gd name="T37" fmla="*/ 204 h 875"/>
                  <a:gd name="T38" fmla="*/ 1872 w 2177"/>
                  <a:gd name="T39" fmla="*/ 269 h 875"/>
                  <a:gd name="T40" fmla="*/ 1825 w 2177"/>
                  <a:gd name="T41" fmla="*/ 249 h 875"/>
                  <a:gd name="T42" fmla="*/ 1801 w 2177"/>
                  <a:gd name="T43" fmla="*/ 199 h 875"/>
                  <a:gd name="T44" fmla="*/ 1780 w 2177"/>
                  <a:gd name="T45" fmla="*/ 126 h 875"/>
                  <a:gd name="T46" fmla="*/ 741 w 2177"/>
                  <a:gd name="T47" fmla="*/ 16 h 875"/>
                  <a:gd name="T48" fmla="*/ 971 w 2177"/>
                  <a:gd name="T49" fmla="*/ 58 h 875"/>
                  <a:gd name="T50" fmla="*/ 1188 w 2177"/>
                  <a:gd name="T51" fmla="*/ 60 h 875"/>
                  <a:gd name="T52" fmla="*/ 1188 w 2177"/>
                  <a:gd name="T53" fmla="*/ 160 h 875"/>
                  <a:gd name="T54" fmla="*/ 1099 w 2177"/>
                  <a:gd name="T55" fmla="*/ 254 h 875"/>
                  <a:gd name="T56" fmla="*/ 1167 w 2177"/>
                  <a:gd name="T57" fmla="*/ 314 h 875"/>
                  <a:gd name="T58" fmla="*/ 1250 w 2177"/>
                  <a:gd name="T59" fmla="*/ 290 h 875"/>
                  <a:gd name="T60" fmla="*/ 1352 w 2177"/>
                  <a:gd name="T61" fmla="*/ 222 h 875"/>
                  <a:gd name="T62" fmla="*/ 1415 w 2177"/>
                  <a:gd name="T63" fmla="*/ 113 h 875"/>
                  <a:gd name="T64" fmla="*/ 1490 w 2177"/>
                  <a:gd name="T65" fmla="*/ 141 h 875"/>
                  <a:gd name="T66" fmla="*/ 1517 w 2177"/>
                  <a:gd name="T67" fmla="*/ 157 h 875"/>
                  <a:gd name="T68" fmla="*/ 1550 w 2177"/>
                  <a:gd name="T69" fmla="*/ 246 h 875"/>
                  <a:gd name="T70" fmla="*/ 1558 w 2177"/>
                  <a:gd name="T71" fmla="*/ 298 h 875"/>
                  <a:gd name="T72" fmla="*/ 1655 w 2177"/>
                  <a:gd name="T73" fmla="*/ 327 h 875"/>
                  <a:gd name="T74" fmla="*/ 1691 w 2177"/>
                  <a:gd name="T75" fmla="*/ 348 h 875"/>
                  <a:gd name="T76" fmla="*/ 1744 w 2177"/>
                  <a:gd name="T77" fmla="*/ 353 h 875"/>
                  <a:gd name="T78" fmla="*/ 1671 w 2177"/>
                  <a:gd name="T79" fmla="*/ 416 h 875"/>
                  <a:gd name="T80" fmla="*/ 1657 w 2177"/>
                  <a:gd name="T81" fmla="*/ 455 h 875"/>
                  <a:gd name="T82" fmla="*/ 1671 w 2177"/>
                  <a:gd name="T83" fmla="*/ 471 h 875"/>
                  <a:gd name="T84" fmla="*/ 1720 w 2177"/>
                  <a:gd name="T85" fmla="*/ 473 h 875"/>
                  <a:gd name="T86" fmla="*/ 1798 w 2177"/>
                  <a:gd name="T87" fmla="*/ 528 h 875"/>
                  <a:gd name="T88" fmla="*/ 1814 w 2177"/>
                  <a:gd name="T89" fmla="*/ 528 h 875"/>
                  <a:gd name="T90" fmla="*/ 1877 w 2177"/>
                  <a:gd name="T91" fmla="*/ 546 h 875"/>
                  <a:gd name="T92" fmla="*/ 1971 w 2177"/>
                  <a:gd name="T93" fmla="*/ 541 h 875"/>
                  <a:gd name="T94" fmla="*/ 2112 w 2177"/>
                  <a:gd name="T95" fmla="*/ 497 h 875"/>
                  <a:gd name="T96" fmla="*/ 2031 w 2177"/>
                  <a:gd name="T97" fmla="*/ 562 h 875"/>
                  <a:gd name="T98" fmla="*/ 1736 w 2177"/>
                  <a:gd name="T99" fmla="*/ 593 h 875"/>
                  <a:gd name="T100" fmla="*/ 1462 w 2177"/>
                  <a:gd name="T101" fmla="*/ 622 h 875"/>
                  <a:gd name="T102" fmla="*/ 1250 w 2177"/>
                  <a:gd name="T103" fmla="*/ 648 h 875"/>
                  <a:gd name="T104" fmla="*/ 994 w 2177"/>
                  <a:gd name="T105" fmla="*/ 625 h 875"/>
                  <a:gd name="T106" fmla="*/ 773 w 2177"/>
                  <a:gd name="T107" fmla="*/ 700 h 875"/>
                  <a:gd name="T108" fmla="*/ 590 w 2177"/>
                  <a:gd name="T109" fmla="*/ 776 h 875"/>
                  <a:gd name="T110" fmla="*/ 350 w 2177"/>
                  <a:gd name="T111" fmla="*/ 855 h 875"/>
                  <a:gd name="T112" fmla="*/ 97 w 2177"/>
                  <a:gd name="T113" fmla="*/ 834 h 875"/>
                  <a:gd name="T114" fmla="*/ 102 w 2177"/>
                  <a:gd name="T115" fmla="*/ 601 h 875"/>
                  <a:gd name="T116" fmla="*/ 107 w 2177"/>
                  <a:gd name="T117" fmla="*/ 429 h 875"/>
                  <a:gd name="T118" fmla="*/ 65 w 2177"/>
                  <a:gd name="T119" fmla="*/ 259 h 875"/>
                  <a:gd name="T120" fmla="*/ 368 w 2177"/>
                  <a:gd name="T121" fmla="*/ 233 h 875"/>
                  <a:gd name="T122" fmla="*/ 530 w 2177"/>
                  <a:gd name="T123" fmla="*/ 173 h 875"/>
                  <a:gd name="T124" fmla="*/ 619 w 2177"/>
                  <a:gd name="T125" fmla="*/ 84 h 8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177" h="875">
                    <a:moveTo>
                      <a:pt x="1916" y="546"/>
                    </a:moveTo>
                    <a:lnTo>
                      <a:pt x="1919" y="549"/>
                    </a:lnTo>
                    <a:lnTo>
                      <a:pt x="1919" y="546"/>
                    </a:lnTo>
                    <a:lnTo>
                      <a:pt x="1919" y="549"/>
                    </a:lnTo>
                    <a:lnTo>
                      <a:pt x="1916" y="549"/>
                    </a:lnTo>
                    <a:lnTo>
                      <a:pt x="1919" y="549"/>
                    </a:lnTo>
                    <a:lnTo>
                      <a:pt x="1916" y="549"/>
                    </a:lnTo>
                    <a:lnTo>
                      <a:pt x="1916" y="552"/>
                    </a:lnTo>
                    <a:lnTo>
                      <a:pt x="1913" y="552"/>
                    </a:lnTo>
                    <a:lnTo>
                      <a:pt x="1913" y="554"/>
                    </a:lnTo>
                    <a:lnTo>
                      <a:pt x="1911" y="554"/>
                    </a:lnTo>
                    <a:lnTo>
                      <a:pt x="1908" y="554"/>
                    </a:lnTo>
                    <a:lnTo>
                      <a:pt x="1905" y="554"/>
                    </a:lnTo>
                    <a:lnTo>
                      <a:pt x="1905" y="552"/>
                    </a:lnTo>
                    <a:lnTo>
                      <a:pt x="1908" y="552"/>
                    </a:lnTo>
                    <a:lnTo>
                      <a:pt x="1905" y="552"/>
                    </a:lnTo>
                    <a:lnTo>
                      <a:pt x="1908" y="552"/>
                    </a:lnTo>
                    <a:lnTo>
                      <a:pt x="1911" y="549"/>
                    </a:lnTo>
                    <a:lnTo>
                      <a:pt x="1913" y="549"/>
                    </a:lnTo>
                    <a:lnTo>
                      <a:pt x="1913" y="546"/>
                    </a:lnTo>
                    <a:lnTo>
                      <a:pt x="1916" y="546"/>
                    </a:lnTo>
                    <a:lnTo>
                      <a:pt x="1916" y="549"/>
                    </a:lnTo>
                    <a:lnTo>
                      <a:pt x="1916" y="546"/>
                    </a:lnTo>
                    <a:close/>
                    <a:moveTo>
                      <a:pt x="1879" y="429"/>
                    </a:moveTo>
                    <a:lnTo>
                      <a:pt x="1879" y="431"/>
                    </a:lnTo>
                    <a:lnTo>
                      <a:pt x="1879" y="434"/>
                    </a:lnTo>
                    <a:lnTo>
                      <a:pt x="1877" y="434"/>
                    </a:lnTo>
                    <a:lnTo>
                      <a:pt x="1877" y="431"/>
                    </a:lnTo>
                    <a:lnTo>
                      <a:pt x="1877" y="429"/>
                    </a:lnTo>
                    <a:lnTo>
                      <a:pt x="1879" y="429"/>
                    </a:lnTo>
                    <a:close/>
                    <a:moveTo>
                      <a:pt x="1757" y="369"/>
                    </a:moveTo>
                    <a:lnTo>
                      <a:pt x="1757" y="371"/>
                    </a:lnTo>
                    <a:lnTo>
                      <a:pt x="1754" y="371"/>
                    </a:lnTo>
                    <a:lnTo>
                      <a:pt x="1754" y="374"/>
                    </a:lnTo>
                    <a:lnTo>
                      <a:pt x="1757" y="374"/>
                    </a:lnTo>
                    <a:lnTo>
                      <a:pt x="1757" y="377"/>
                    </a:lnTo>
                    <a:lnTo>
                      <a:pt x="1759" y="377"/>
                    </a:lnTo>
                    <a:lnTo>
                      <a:pt x="1759" y="379"/>
                    </a:lnTo>
                    <a:lnTo>
                      <a:pt x="1759" y="377"/>
                    </a:lnTo>
                    <a:lnTo>
                      <a:pt x="1759" y="379"/>
                    </a:lnTo>
                    <a:lnTo>
                      <a:pt x="1762" y="379"/>
                    </a:lnTo>
                    <a:lnTo>
                      <a:pt x="1765" y="379"/>
                    </a:lnTo>
                    <a:lnTo>
                      <a:pt x="1767" y="379"/>
                    </a:lnTo>
                    <a:lnTo>
                      <a:pt x="1767" y="377"/>
                    </a:lnTo>
                    <a:lnTo>
                      <a:pt x="1770" y="377"/>
                    </a:lnTo>
                    <a:lnTo>
                      <a:pt x="1772" y="377"/>
                    </a:lnTo>
                    <a:lnTo>
                      <a:pt x="1775" y="377"/>
                    </a:lnTo>
                    <a:lnTo>
                      <a:pt x="1775" y="379"/>
                    </a:lnTo>
                    <a:lnTo>
                      <a:pt x="1778" y="379"/>
                    </a:lnTo>
                    <a:lnTo>
                      <a:pt x="1778" y="382"/>
                    </a:lnTo>
                    <a:lnTo>
                      <a:pt x="1780" y="382"/>
                    </a:lnTo>
                    <a:lnTo>
                      <a:pt x="1780" y="379"/>
                    </a:lnTo>
                    <a:lnTo>
                      <a:pt x="1780" y="382"/>
                    </a:lnTo>
                    <a:lnTo>
                      <a:pt x="1780" y="384"/>
                    </a:lnTo>
                    <a:lnTo>
                      <a:pt x="1780" y="387"/>
                    </a:lnTo>
                    <a:lnTo>
                      <a:pt x="1780" y="384"/>
                    </a:lnTo>
                    <a:lnTo>
                      <a:pt x="1778" y="384"/>
                    </a:lnTo>
                    <a:lnTo>
                      <a:pt x="1775" y="384"/>
                    </a:lnTo>
                    <a:lnTo>
                      <a:pt x="1772" y="387"/>
                    </a:lnTo>
                    <a:lnTo>
                      <a:pt x="1770" y="387"/>
                    </a:lnTo>
                    <a:lnTo>
                      <a:pt x="1767" y="387"/>
                    </a:lnTo>
                    <a:lnTo>
                      <a:pt x="1765" y="387"/>
                    </a:lnTo>
                    <a:lnTo>
                      <a:pt x="1765" y="390"/>
                    </a:lnTo>
                    <a:lnTo>
                      <a:pt x="1762" y="390"/>
                    </a:lnTo>
                    <a:lnTo>
                      <a:pt x="1759" y="390"/>
                    </a:lnTo>
                    <a:lnTo>
                      <a:pt x="1757" y="390"/>
                    </a:lnTo>
                    <a:lnTo>
                      <a:pt x="1754" y="387"/>
                    </a:lnTo>
                    <a:lnTo>
                      <a:pt x="1751" y="387"/>
                    </a:lnTo>
                    <a:lnTo>
                      <a:pt x="1751" y="384"/>
                    </a:lnTo>
                    <a:lnTo>
                      <a:pt x="1749" y="382"/>
                    </a:lnTo>
                    <a:lnTo>
                      <a:pt x="1749" y="379"/>
                    </a:lnTo>
                    <a:lnTo>
                      <a:pt x="1749" y="377"/>
                    </a:lnTo>
                    <a:lnTo>
                      <a:pt x="1746" y="377"/>
                    </a:lnTo>
                    <a:lnTo>
                      <a:pt x="1746" y="374"/>
                    </a:lnTo>
                    <a:lnTo>
                      <a:pt x="1746" y="371"/>
                    </a:lnTo>
                    <a:lnTo>
                      <a:pt x="1749" y="371"/>
                    </a:lnTo>
                    <a:lnTo>
                      <a:pt x="1751" y="371"/>
                    </a:lnTo>
                    <a:lnTo>
                      <a:pt x="1751" y="369"/>
                    </a:lnTo>
                    <a:lnTo>
                      <a:pt x="1754" y="369"/>
                    </a:lnTo>
                    <a:lnTo>
                      <a:pt x="1757" y="369"/>
                    </a:lnTo>
                    <a:close/>
                    <a:moveTo>
                      <a:pt x="1952" y="324"/>
                    </a:moveTo>
                    <a:lnTo>
                      <a:pt x="1955" y="324"/>
                    </a:lnTo>
                    <a:lnTo>
                      <a:pt x="1955" y="327"/>
                    </a:lnTo>
                    <a:lnTo>
                      <a:pt x="1958" y="327"/>
                    </a:lnTo>
                    <a:lnTo>
                      <a:pt x="1960" y="327"/>
                    </a:lnTo>
                    <a:lnTo>
                      <a:pt x="1960" y="324"/>
                    </a:lnTo>
                    <a:lnTo>
                      <a:pt x="1963" y="324"/>
                    </a:lnTo>
                    <a:lnTo>
                      <a:pt x="1963" y="327"/>
                    </a:lnTo>
                    <a:lnTo>
                      <a:pt x="1963" y="330"/>
                    </a:lnTo>
                    <a:lnTo>
                      <a:pt x="1965" y="330"/>
                    </a:lnTo>
                    <a:lnTo>
                      <a:pt x="1968" y="330"/>
                    </a:lnTo>
                    <a:lnTo>
                      <a:pt x="1968" y="332"/>
                    </a:lnTo>
                    <a:lnTo>
                      <a:pt x="1968" y="335"/>
                    </a:lnTo>
                    <a:lnTo>
                      <a:pt x="1971" y="335"/>
                    </a:lnTo>
                    <a:lnTo>
                      <a:pt x="1971" y="337"/>
                    </a:lnTo>
                    <a:lnTo>
                      <a:pt x="1971" y="335"/>
                    </a:lnTo>
                    <a:lnTo>
                      <a:pt x="1973" y="335"/>
                    </a:lnTo>
                    <a:lnTo>
                      <a:pt x="1976" y="335"/>
                    </a:lnTo>
                    <a:lnTo>
                      <a:pt x="1976" y="337"/>
                    </a:lnTo>
                    <a:lnTo>
                      <a:pt x="1976" y="340"/>
                    </a:lnTo>
                    <a:lnTo>
                      <a:pt x="1976" y="337"/>
                    </a:lnTo>
                    <a:lnTo>
                      <a:pt x="1979" y="340"/>
                    </a:lnTo>
                    <a:lnTo>
                      <a:pt x="1981" y="340"/>
                    </a:lnTo>
                    <a:lnTo>
                      <a:pt x="1981" y="337"/>
                    </a:lnTo>
                    <a:lnTo>
                      <a:pt x="1984" y="337"/>
                    </a:lnTo>
                    <a:lnTo>
                      <a:pt x="1984" y="340"/>
                    </a:lnTo>
                    <a:lnTo>
                      <a:pt x="1986" y="340"/>
                    </a:lnTo>
                    <a:lnTo>
                      <a:pt x="1986" y="343"/>
                    </a:lnTo>
                    <a:lnTo>
                      <a:pt x="1986" y="340"/>
                    </a:lnTo>
                    <a:lnTo>
                      <a:pt x="1986" y="343"/>
                    </a:lnTo>
                    <a:lnTo>
                      <a:pt x="1986" y="340"/>
                    </a:lnTo>
                    <a:lnTo>
                      <a:pt x="1986" y="343"/>
                    </a:lnTo>
                    <a:lnTo>
                      <a:pt x="1989" y="343"/>
                    </a:lnTo>
                    <a:lnTo>
                      <a:pt x="1992" y="340"/>
                    </a:lnTo>
                    <a:lnTo>
                      <a:pt x="1992" y="343"/>
                    </a:lnTo>
                    <a:lnTo>
                      <a:pt x="1992" y="340"/>
                    </a:lnTo>
                    <a:lnTo>
                      <a:pt x="1992" y="343"/>
                    </a:lnTo>
                    <a:lnTo>
                      <a:pt x="1994" y="343"/>
                    </a:lnTo>
                    <a:lnTo>
                      <a:pt x="1992" y="343"/>
                    </a:lnTo>
                    <a:lnTo>
                      <a:pt x="1994" y="343"/>
                    </a:lnTo>
                    <a:lnTo>
                      <a:pt x="1992" y="345"/>
                    </a:lnTo>
                    <a:lnTo>
                      <a:pt x="1994" y="345"/>
                    </a:lnTo>
                    <a:lnTo>
                      <a:pt x="1997" y="345"/>
                    </a:lnTo>
                    <a:lnTo>
                      <a:pt x="1997" y="348"/>
                    </a:lnTo>
                    <a:lnTo>
                      <a:pt x="1999" y="348"/>
                    </a:lnTo>
                    <a:lnTo>
                      <a:pt x="2002" y="350"/>
                    </a:lnTo>
                    <a:lnTo>
                      <a:pt x="2002" y="348"/>
                    </a:lnTo>
                    <a:lnTo>
                      <a:pt x="2002" y="350"/>
                    </a:lnTo>
                    <a:lnTo>
                      <a:pt x="2002" y="348"/>
                    </a:lnTo>
                    <a:lnTo>
                      <a:pt x="2002" y="350"/>
                    </a:lnTo>
                    <a:lnTo>
                      <a:pt x="2005" y="350"/>
                    </a:lnTo>
                    <a:lnTo>
                      <a:pt x="2005" y="353"/>
                    </a:lnTo>
                    <a:lnTo>
                      <a:pt x="2005" y="356"/>
                    </a:lnTo>
                    <a:lnTo>
                      <a:pt x="2007" y="356"/>
                    </a:lnTo>
                    <a:lnTo>
                      <a:pt x="2007" y="358"/>
                    </a:lnTo>
                    <a:lnTo>
                      <a:pt x="2007" y="361"/>
                    </a:lnTo>
                    <a:lnTo>
                      <a:pt x="2007" y="358"/>
                    </a:lnTo>
                    <a:lnTo>
                      <a:pt x="2007" y="361"/>
                    </a:lnTo>
                    <a:lnTo>
                      <a:pt x="2010" y="361"/>
                    </a:lnTo>
                    <a:lnTo>
                      <a:pt x="2010" y="363"/>
                    </a:lnTo>
                    <a:lnTo>
                      <a:pt x="2012" y="366"/>
                    </a:lnTo>
                    <a:lnTo>
                      <a:pt x="2012" y="369"/>
                    </a:lnTo>
                    <a:lnTo>
                      <a:pt x="2015" y="369"/>
                    </a:lnTo>
                    <a:lnTo>
                      <a:pt x="2015" y="371"/>
                    </a:lnTo>
                    <a:lnTo>
                      <a:pt x="2015" y="374"/>
                    </a:lnTo>
                    <a:lnTo>
                      <a:pt x="2018" y="374"/>
                    </a:lnTo>
                    <a:lnTo>
                      <a:pt x="2018" y="371"/>
                    </a:lnTo>
                    <a:lnTo>
                      <a:pt x="2018" y="374"/>
                    </a:lnTo>
                    <a:lnTo>
                      <a:pt x="2018" y="377"/>
                    </a:lnTo>
                    <a:lnTo>
                      <a:pt x="2018" y="374"/>
                    </a:lnTo>
                    <a:lnTo>
                      <a:pt x="2020" y="374"/>
                    </a:lnTo>
                    <a:lnTo>
                      <a:pt x="2020" y="377"/>
                    </a:lnTo>
                    <a:lnTo>
                      <a:pt x="2018" y="377"/>
                    </a:lnTo>
                    <a:lnTo>
                      <a:pt x="2020" y="377"/>
                    </a:lnTo>
                    <a:lnTo>
                      <a:pt x="2020" y="374"/>
                    </a:lnTo>
                    <a:lnTo>
                      <a:pt x="2020" y="377"/>
                    </a:lnTo>
                    <a:lnTo>
                      <a:pt x="2020" y="379"/>
                    </a:lnTo>
                    <a:lnTo>
                      <a:pt x="2020" y="377"/>
                    </a:lnTo>
                    <a:lnTo>
                      <a:pt x="2018" y="377"/>
                    </a:lnTo>
                    <a:lnTo>
                      <a:pt x="2018" y="379"/>
                    </a:lnTo>
                    <a:lnTo>
                      <a:pt x="2015" y="379"/>
                    </a:lnTo>
                    <a:lnTo>
                      <a:pt x="2015" y="382"/>
                    </a:lnTo>
                    <a:lnTo>
                      <a:pt x="2012" y="382"/>
                    </a:lnTo>
                    <a:lnTo>
                      <a:pt x="2012" y="384"/>
                    </a:lnTo>
                    <a:lnTo>
                      <a:pt x="2012" y="387"/>
                    </a:lnTo>
                    <a:lnTo>
                      <a:pt x="2012" y="390"/>
                    </a:lnTo>
                    <a:lnTo>
                      <a:pt x="2015" y="390"/>
                    </a:lnTo>
                    <a:lnTo>
                      <a:pt x="2015" y="392"/>
                    </a:lnTo>
                    <a:lnTo>
                      <a:pt x="2018" y="392"/>
                    </a:lnTo>
                    <a:lnTo>
                      <a:pt x="2018" y="395"/>
                    </a:lnTo>
                    <a:lnTo>
                      <a:pt x="2020" y="395"/>
                    </a:lnTo>
                    <a:lnTo>
                      <a:pt x="2020" y="397"/>
                    </a:lnTo>
                    <a:lnTo>
                      <a:pt x="2018" y="397"/>
                    </a:lnTo>
                    <a:lnTo>
                      <a:pt x="2015" y="397"/>
                    </a:lnTo>
                    <a:lnTo>
                      <a:pt x="2015" y="400"/>
                    </a:lnTo>
                    <a:lnTo>
                      <a:pt x="2012" y="400"/>
                    </a:lnTo>
                    <a:lnTo>
                      <a:pt x="2010" y="400"/>
                    </a:lnTo>
                    <a:lnTo>
                      <a:pt x="2007" y="403"/>
                    </a:lnTo>
                    <a:lnTo>
                      <a:pt x="2010" y="403"/>
                    </a:lnTo>
                    <a:lnTo>
                      <a:pt x="2010" y="400"/>
                    </a:lnTo>
                    <a:lnTo>
                      <a:pt x="2012" y="400"/>
                    </a:lnTo>
                    <a:lnTo>
                      <a:pt x="2010" y="400"/>
                    </a:lnTo>
                    <a:lnTo>
                      <a:pt x="2010" y="403"/>
                    </a:lnTo>
                    <a:lnTo>
                      <a:pt x="2007" y="403"/>
                    </a:lnTo>
                    <a:lnTo>
                      <a:pt x="2007" y="405"/>
                    </a:lnTo>
                    <a:lnTo>
                      <a:pt x="2007" y="403"/>
                    </a:lnTo>
                    <a:lnTo>
                      <a:pt x="2010" y="403"/>
                    </a:lnTo>
                    <a:lnTo>
                      <a:pt x="2010" y="405"/>
                    </a:lnTo>
                    <a:lnTo>
                      <a:pt x="2012" y="405"/>
                    </a:lnTo>
                    <a:lnTo>
                      <a:pt x="2012" y="403"/>
                    </a:lnTo>
                    <a:lnTo>
                      <a:pt x="2012" y="400"/>
                    </a:lnTo>
                    <a:lnTo>
                      <a:pt x="2012" y="403"/>
                    </a:lnTo>
                    <a:lnTo>
                      <a:pt x="2015" y="403"/>
                    </a:lnTo>
                    <a:lnTo>
                      <a:pt x="2018" y="403"/>
                    </a:lnTo>
                    <a:lnTo>
                      <a:pt x="2020" y="403"/>
                    </a:lnTo>
                    <a:lnTo>
                      <a:pt x="2020" y="400"/>
                    </a:lnTo>
                    <a:lnTo>
                      <a:pt x="2020" y="397"/>
                    </a:lnTo>
                    <a:lnTo>
                      <a:pt x="2023" y="397"/>
                    </a:lnTo>
                    <a:lnTo>
                      <a:pt x="2023" y="395"/>
                    </a:lnTo>
                    <a:lnTo>
                      <a:pt x="2026" y="395"/>
                    </a:lnTo>
                    <a:lnTo>
                      <a:pt x="2028" y="395"/>
                    </a:lnTo>
                    <a:lnTo>
                      <a:pt x="2028" y="392"/>
                    </a:lnTo>
                    <a:lnTo>
                      <a:pt x="2031" y="392"/>
                    </a:lnTo>
                    <a:lnTo>
                      <a:pt x="2033" y="392"/>
                    </a:lnTo>
                    <a:lnTo>
                      <a:pt x="2033" y="390"/>
                    </a:lnTo>
                    <a:lnTo>
                      <a:pt x="2033" y="392"/>
                    </a:lnTo>
                    <a:lnTo>
                      <a:pt x="2036" y="392"/>
                    </a:lnTo>
                    <a:lnTo>
                      <a:pt x="2033" y="392"/>
                    </a:lnTo>
                    <a:lnTo>
                      <a:pt x="2036" y="392"/>
                    </a:lnTo>
                    <a:lnTo>
                      <a:pt x="2036" y="395"/>
                    </a:lnTo>
                    <a:lnTo>
                      <a:pt x="2039" y="395"/>
                    </a:lnTo>
                    <a:lnTo>
                      <a:pt x="2039" y="397"/>
                    </a:lnTo>
                    <a:lnTo>
                      <a:pt x="2039" y="400"/>
                    </a:lnTo>
                    <a:lnTo>
                      <a:pt x="2041" y="400"/>
                    </a:lnTo>
                    <a:lnTo>
                      <a:pt x="2041" y="397"/>
                    </a:lnTo>
                    <a:lnTo>
                      <a:pt x="2044" y="397"/>
                    </a:lnTo>
                    <a:lnTo>
                      <a:pt x="2044" y="400"/>
                    </a:lnTo>
                    <a:lnTo>
                      <a:pt x="2046" y="400"/>
                    </a:lnTo>
                    <a:lnTo>
                      <a:pt x="2044" y="400"/>
                    </a:lnTo>
                    <a:lnTo>
                      <a:pt x="2044" y="403"/>
                    </a:lnTo>
                    <a:lnTo>
                      <a:pt x="2046" y="403"/>
                    </a:lnTo>
                    <a:lnTo>
                      <a:pt x="2046" y="405"/>
                    </a:lnTo>
                    <a:lnTo>
                      <a:pt x="2046" y="408"/>
                    </a:lnTo>
                    <a:lnTo>
                      <a:pt x="2049" y="408"/>
                    </a:lnTo>
                    <a:lnTo>
                      <a:pt x="2049" y="410"/>
                    </a:lnTo>
                    <a:lnTo>
                      <a:pt x="2052" y="410"/>
                    </a:lnTo>
                    <a:lnTo>
                      <a:pt x="2052" y="408"/>
                    </a:lnTo>
                    <a:lnTo>
                      <a:pt x="2054" y="408"/>
                    </a:lnTo>
                    <a:lnTo>
                      <a:pt x="2054" y="410"/>
                    </a:lnTo>
                    <a:lnTo>
                      <a:pt x="2054" y="413"/>
                    </a:lnTo>
                    <a:lnTo>
                      <a:pt x="2052" y="413"/>
                    </a:lnTo>
                    <a:lnTo>
                      <a:pt x="2049" y="413"/>
                    </a:lnTo>
                    <a:lnTo>
                      <a:pt x="2049" y="416"/>
                    </a:lnTo>
                    <a:lnTo>
                      <a:pt x="2046" y="416"/>
                    </a:lnTo>
                    <a:lnTo>
                      <a:pt x="2044" y="416"/>
                    </a:lnTo>
                    <a:lnTo>
                      <a:pt x="2041" y="416"/>
                    </a:lnTo>
                    <a:lnTo>
                      <a:pt x="2039" y="418"/>
                    </a:lnTo>
                    <a:lnTo>
                      <a:pt x="2036" y="418"/>
                    </a:lnTo>
                    <a:lnTo>
                      <a:pt x="2036" y="421"/>
                    </a:lnTo>
                    <a:lnTo>
                      <a:pt x="2033" y="421"/>
                    </a:lnTo>
                    <a:lnTo>
                      <a:pt x="2031" y="424"/>
                    </a:lnTo>
                    <a:lnTo>
                      <a:pt x="2031" y="426"/>
                    </a:lnTo>
                    <a:lnTo>
                      <a:pt x="2031" y="429"/>
                    </a:lnTo>
                    <a:lnTo>
                      <a:pt x="2031" y="431"/>
                    </a:lnTo>
                    <a:lnTo>
                      <a:pt x="2031" y="434"/>
                    </a:lnTo>
                    <a:lnTo>
                      <a:pt x="2028" y="434"/>
                    </a:lnTo>
                    <a:lnTo>
                      <a:pt x="2028" y="437"/>
                    </a:lnTo>
                    <a:lnTo>
                      <a:pt x="2028" y="439"/>
                    </a:lnTo>
                    <a:lnTo>
                      <a:pt x="2026" y="439"/>
                    </a:lnTo>
                    <a:lnTo>
                      <a:pt x="2023" y="442"/>
                    </a:lnTo>
                    <a:lnTo>
                      <a:pt x="2020" y="442"/>
                    </a:lnTo>
                    <a:lnTo>
                      <a:pt x="2018" y="444"/>
                    </a:lnTo>
                    <a:lnTo>
                      <a:pt x="2018" y="447"/>
                    </a:lnTo>
                    <a:lnTo>
                      <a:pt x="2015" y="447"/>
                    </a:lnTo>
                    <a:lnTo>
                      <a:pt x="2015" y="450"/>
                    </a:lnTo>
                    <a:lnTo>
                      <a:pt x="2012" y="452"/>
                    </a:lnTo>
                    <a:lnTo>
                      <a:pt x="2012" y="455"/>
                    </a:lnTo>
                    <a:lnTo>
                      <a:pt x="2010" y="455"/>
                    </a:lnTo>
                    <a:lnTo>
                      <a:pt x="2007" y="455"/>
                    </a:lnTo>
                    <a:lnTo>
                      <a:pt x="2007" y="458"/>
                    </a:lnTo>
                    <a:lnTo>
                      <a:pt x="2005" y="458"/>
                    </a:lnTo>
                    <a:lnTo>
                      <a:pt x="2002" y="458"/>
                    </a:lnTo>
                    <a:lnTo>
                      <a:pt x="1999" y="460"/>
                    </a:lnTo>
                    <a:lnTo>
                      <a:pt x="1997" y="460"/>
                    </a:lnTo>
                    <a:lnTo>
                      <a:pt x="1994" y="460"/>
                    </a:lnTo>
                    <a:lnTo>
                      <a:pt x="1992" y="460"/>
                    </a:lnTo>
                    <a:lnTo>
                      <a:pt x="1989" y="460"/>
                    </a:lnTo>
                    <a:lnTo>
                      <a:pt x="1989" y="463"/>
                    </a:lnTo>
                    <a:lnTo>
                      <a:pt x="1986" y="463"/>
                    </a:lnTo>
                    <a:lnTo>
                      <a:pt x="1984" y="463"/>
                    </a:lnTo>
                    <a:lnTo>
                      <a:pt x="1981" y="463"/>
                    </a:lnTo>
                    <a:lnTo>
                      <a:pt x="1979" y="463"/>
                    </a:lnTo>
                    <a:lnTo>
                      <a:pt x="1976" y="463"/>
                    </a:lnTo>
                    <a:lnTo>
                      <a:pt x="1973" y="463"/>
                    </a:lnTo>
                    <a:lnTo>
                      <a:pt x="1973" y="465"/>
                    </a:lnTo>
                    <a:lnTo>
                      <a:pt x="1971" y="468"/>
                    </a:lnTo>
                    <a:lnTo>
                      <a:pt x="1971" y="471"/>
                    </a:lnTo>
                    <a:lnTo>
                      <a:pt x="1968" y="471"/>
                    </a:lnTo>
                    <a:lnTo>
                      <a:pt x="1968" y="473"/>
                    </a:lnTo>
                    <a:lnTo>
                      <a:pt x="1968" y="476"/>
                    </a:lnTo>
                    <a:lnTo>
                      <a:pt x="1968" y="478"/>
                    </a:lnTo>
                    <a:lnTo>
                      <a:pt x="1968" y="481"/>
                    </a:lnTo>
                    <a:lnTo>
                      <a:pt x="1965" y="481"/>
                    </a:lnTo>
                    <a:lnTo>
                      <a:pt x="1965" y="484"/>
                    </a:lnTo>
                    <a:lnTo>
                      <a:pt x="1965" y="486"/>
                    </a:lnTo>
                    <a:lnTo>
                      <a:pt x="1963" y="486"/>
                    </a:lnTo>
                    <a:lnTo>
                      <a:pt x="1963" y="489"/>
                    </a:lnTo>
                    <a:lnTo>
                      <a:pt x="1960" y="489"/>
                    </a:lnTo>
                    <a:lnTo>
                      <a:pt x="1958" y="489"/>
                    </a:lnTo>
                    <a:lnTo>
                      <a:pt x="1955" y="489"/>
                    </a:lnTo>
                    <a:lnTo>
                      <a:pt x="1952" y="489"/>
                    </a:lnTo>
                    <a:lnTo>
                      <a:pt x="1950" y="489"/>
                    </a:lnTo>
                    <a:lnTo>
                      <a:pt x="1950" y="486"/>
                    </a:lnTo>
                    <a:lnTo>
                      <a:pt x="1947" y="486"/>
                    </a:lnTo>
                    <a:lnTo>
                      <a:pt x="1945" y="484"/>
                    </a:lnTo>
                    <a:lnTo>
                      <a:pt x="1945" y="486"/>
                    </a:lnTo>
                    <a:lnTo>
                      <a:pt x="1945" y="484"/>
                    </a:lnTo>
                    <a:lnTo>
                      <a:pt x="1942" y="481"/>
                    </a:lnTo>
                    <a:lnTo>
                      <a:pt x="1939" y="481"/>
                    </a:lnTo>
                    <a:lnTo>
                      <a:pt x="1937" y="478"/>
                    </a:lnTo>
                    <a:lnTo>
                      <a:pt x="1934" y="476"/>
                    </a:lnTo>
                    <a:lnTo>
                      <a:pt x="1937" y="476"/>
                    </a:lnTo>
                    <a:lnTo>
                      <a:pt x="1934" y="476"/>
                    </a:lnTo>
                    <a:lnTo>
                      <a:pt x="1932" y="476"/>
                    </a:lnTo>
                    <a:lnTo>
                      <a:pt x="1932" y="473"/>
                    </a:lnTo>
                    <a:lnTo>
                      <a:pt x="1929" y="473"/>
                    </a:lnTo>
                    <a:lnTo>
                      <a:pt x="1926" y="473"/>
                    </a:lnTo>
                    <a:lnTo>
                      <a:pt x="1924" y="473"/>
                    </a:lnTo>
                    <a:lnTo>
                      <a:pt x="1921" y="473"/>
                    </a:lnTo>
                    <a:lnTo>
                      <a:pt x="1921" y="476"/>
                    </a:lnTo>
                    <a:lnTo>
                      <a:pt x="1919" y="476"/>
                    </a:lnTo>
                    <a:lnTo>
                      <a:pt x="1916" y="478"/>
                    </a:lnTo>
                    <a:lnTo>
                      <a:pt x="1913" y="478"/>
                    </a:lnTo>
                    <a:lnTo>
                      <a:pt x="1911" y="478"/>
                    </a:lnTo>
                    <a:lnTo>
                      <a:pt x="1911" y="481"/>
                    </a:lnTo>
                    <a:lnTo>
                      <a:pt x="1911" y="484"/>
                    </a:lnTo>
                    <a:lnTo>
                      <a:pt x="1911" y="486"/>
                    </a:lnTo>
                    <a:lnTo>
                      <a:pt x="1908" y="486"/>
                    </a:lnTo>
                    <a:lnTo>
                      <a:pt x="1911" y="486"/>
                    </a:lnTo>
                    <a:lnTo>
                      <a:pt x="1911" y="489"/>
                    </a:lnTo>
                    <a:lnTo>
                      <a:pt x="1913" y="489"/>
                    </a:lnTo>
                    <a:lnTo>
                      <a:pt x="1913" y="491"/>
                    </a:lnTo>
                    <a:lnTo>
                      <a:pt x="1911" y="494"/>
                    </a:lnTo>
                    <a:lnTo>
                      <a:pt x="1908" y="494"/>
                    </a:lnTo>
                    <a:lnTo>
                      <a:pt x="1905" y="497"/>
                    </a:lnTo>
                    <a:lnTo>
                      <a:pt x="1903" y="497"/>
                    </a:lnTo>
                    <a:lnTo>
                      <a:pt x="1903" y="499"/>
                    </a:lnTo>
                    <a:lnTo>
                      <a:pt x="1903" y="502"/>
                    </a:lnTo>
                    <a:lnTo>
                      <a:pt x="1903" y="505"/>
                    </a:lnTo>
                    <a:lnTo>
                      <a:pt x="1900" y="505"/>
                    </a:lnTo>
                    <a:lnTo>
                      <a:pt x="1900" y="507"/>
                    </a:lnTo>
                    <a:lnTo>
                      <a:pt x="1900" y="510"/>
                    </a:lnTo>
                    <a:lnTo>
                      <a:pt x="1900" y="507"/>
                    </a:lnTo>
                    <a:lnTo>
                      <a:pt x="1900" y="510"/>
                    </a:lnTo>
                    <a:lnTo>
                      <a:pt x="1898" y="510"/>
                    </a:lnTo>
                    <a:lnTo>
                      <a:pt x="1895" y="510"/>
                    </a:lnTo>
                    <a:lnTo>
                      <a:pt x="1892" y="510"/>
                    </a:lnTo>
                    <a:lnTo>
                      <a:pt x="1890" y="510"/>
                    </a:lnTo>
                    <a:lnTo>
                      <a:pt x="1890" y="512"/>
                    </a:lnTo>
                    <a:lnTo>
                      <a:pt x="1890" y="510"/>
                    </a:lnTo>
                    <a:lnTo>
                      <a:pt x="1887" y="510"/>
                    </a:lnTo>
                    <a:lnTo>
                      <a:pt x="1887" y="512"/>
                    </a:lnTo>
                    <a:lnTo>
                      <a:pt x="1887" y="510"/>
                    </a:lnTo>
                    <a:lnTo>
                      <a:pt x="1887" y="512"/>
                    </a:lnTo>
                    <a:lnTo>
                      <a:pt x="1885" y="512"/>
                    </a:lnTo>
                    <a:lnTo>
                      <a:pt x="1885" y="515"/>
                    </a:lnTo>
                    <a:lnTo>
                      <a:pt x="1882" y="515"/>
                    </a:lnTo>
                    <a:lnTo>
                      <a:pt x="1882" y="512"/>
                    </a:lnTo>
                    <a:lnTo>
                      <a:pt x="1879" y="512"/>
                    </a:lnTo>
                    <a:lnTo>
                      <a:pt x="1877" y="515"/>
                    </a:lnTo>
                    <a:lnTo>
                      <a:pt x="1874" y="515"/>
                    </a:lnTo>
                    <a:lnTo>
                      <a:pt x="1874" y="518"/>
                    </a:lnTo>
                    <a:lnTo>
                      <a:pt x="1874" y="520"/>
                    </a:lnTo>
                    <a:lnTo>
                      <a:pt x="1872" y="520"/>
                    </a:lnTo>
                    <a:lnTo>
                      <a:pt x="1872" y="523"/>
                    </a:lnTo>
                    <a:lnTo>
                      <a:pt x="1869" y="523"/>
                    </a:lnTo>
                    <a:lnTo>
                      <a:pt x="1866" y="523"/>
                    </a:lnTo>
                    <a:lnTo>
                      <a:pt x="1864" y="523"/>
                    </a:lnTo>
                    <a:lnTo>
                      <a:pt x="1864" y="520"/>
                    </a:lnTo>
                    <a:lnTo>
                      <a:pt x="1861" y="520"/>
                    </a:lnTo>
                    <a:lnTo>
                      <a:pt x="1858" y="520"/>
                    </a:lnTo>
                    <a:lnTo>
                      <a:pt x="1856" y="520"/>
                    </a:lnTo>
                    <a:lnTo>
                      <a:pt x="1856" y="518"/>
                    </a:lnTo>
                    <a:lnTo>
                      <a:pt x="1853" y="515"/>
                    </a:lnTo>
                    <a:lnTo>
                      <a:pt x="1851" y="515"/>
                    </a:lnTo>
                    <a:lnTo>
                      <a:pt x="1851" y="512"/>
                    </a:lnTo>
                    <a:lnTo>
                      <a:pt x="1853" y="510"/>
                    </a:lnTo>
                    <a:lnTo>
                      <a:pt x="1853" y="507"/>
                    </a:lnTo>
                    <a:lnTo>
                      <a:pt x="1856" y="507"/>
                    </a:lnTo>
                    <a:lnTo>
                      <a:pt x="1856" y="505"/>
                    </a:lnTo>
                    <a:lnTo>
                      <a:pt x="1856" y="502"/>
                    </a:lnTo>
                    <a:lnTo>
                      <a:pt x="1858" y="502"/>
                    </a:lnTo>
                    <a:lnTo>
                      <a:pt x="1858" y="499"/>
                    </a:lnTo>
                    <a:lnTo>
                      <a:pt x="1856" y="502"/>
                    </a:lnTo>
                    <a:lnTo>
                      <a:pt x="1853" y="499"/>
                    </a:lnTo>
                    <a:lnTo>
                      <a:pt x="1853" y="502"/>
                    </a:lnTo>
                    <a:lnTo>
                      <a:pt x="1853" y="505"/>
                    </a:lnTo>
                    <a:lnTo>
                      <a:pt x="1851" y="505"/>
                    </a:lnTo>
                    <a:lnTo>
                      <a:pt x="1851" y="502"/>
                    </a:lnTo>
                    <a:lnTo>
                      <a:pt x="1851" y="505"/>
                    </a:lnTo>
                    <a:lnTo>
                      <a:pt x="1848" y="505"/>
                    </a:lnTo>
                    <a:lnTo>
                      <a:pt x="1845" y="505"/>
                    </a:lnTo>
                    <a:lnTo>
                      <a:pt x="1843" y="505"/>
                    </a:lnTo>
                    <a:lnTo>
                      <a:pt x="1840" y="505"/>
                    </a:lnTo>
                    <a:lnTo>
                      <a:pt x="1840" y="502"/>
                    </a:lnTo>
                    <a:lnTo>
                      <a:pt x="1840" y="499"/>
                    </a:lnTo>
                    <a:lnTo>
                      <a:pt x="1838" y="499"/>
                    </a:lnTo>
                    <a:lnTo>
                      <a:pt x="1838" y="497"/>
                    </a:lnTo>
                    <a:lnTo>
                      <a:pt x="1840" y="497"/>
                    </a:lnTo>
                    <a:lnTo>
                      <a:pt x="1843" y="497"/>
                    </a:lnTo>
                    <a:lnTo>
                      <a:pt x="1845" y="497"/>
                    </a:lnTo>
                    <a:lnTo>
                      <a:pt x="1848" y="497"/>
                    </a:lnTo>
                    <a:lnTo>
                      <a:pt x="1848" y="494"/>
                    </a:lnTo>
                    <a:lnTo>
                      <a:pt x="1851" y="494"/>
                    </a:lnTo>
                    <a:lnTo>
                      <a:pt x="1851" y="491"/>
                    </a:lnTo>
                    <a:lnTo>
                      <a:pt x="1848" y="491"/>
                    </a:lnTo>
                    <a:lnTo>
                      <a:pt x="1848" y="489"/>
                    </a:lnTo>
                    <a:lnTo>
                      <a:pt x="1845" y="486"/>
                    </a:lnTo>
                    <a:lnTo>
                      <a:pt x="1848" y="486"/>
                    </a:lnTo>
                    <a:lnTo>
                      <a:pt x="1851" y="486"/>
                    </a:lnTo>
                    <a:lnTo>
                      <a:pt x="1853" y="486"/>
                    </a:lnTo>
                    <a:lnTo>
                      <a:pt x="1856" y="486"/>
                    </a:lnTo>
                    <a:lnTo>
                      <a:pt x="1856" y="484"/>
                    </a:lnTo>
                    <a:lnTo>
                      <a:pt x="1856" y="481"/>
                    </a:lnTo>
                    <a:lnTo>
                      <a:pt x="1856" y="478"/>
                    </a:lnTo>
                    <a:lnTo>
                      <a:pt x="1856" y="476"/>
                    </a:lnTo>
                    <a:lnTo>
                      <a:pt x="1856" y="473"/>
                    </a:lnTo>
                    <a:lnTo>
                      <a:pt x="1853" y="473"/>
                    </a:lnTo>
                    <a:lnTo>
                      <a:pt x="1853" y="471"/>
                    </a:lnTo>
                    <a:lnTo>
                      <a:pt x="1851" y="471"/>
                    </a:lnTo>
                    <a:lnTo>
                      <a:pt x="1851" y="468"/>
                    </a:lnTo>
                    <a:lnTo>
                      <a:pt x="1848" y="468"/>
                    </a:lnTo>
                    <a:lnTo>
                      <a:pt x="1845" y="465"/>
                    </a:lnTo>
                    <a:lnTo>
                      <a:pt x="1843" y="465"/>
                    </a:lnTo>
                    <a:lnTo>
                      <a:pt x="1843" y="463"/>
                    </a:lnTo>
                    <a:lnTo>
                      <a:pt x="1840" y="463"/>
                    </a:lnTo>
                    <a:lnTo>
                      <a:pt x="1838" y="463"/>
                    </a:lnTo>
                    <a:lnTo>
                      <a:pt x="1835" y="465"/>
                    </a:lnTo>
                    <a:lnTo>
                      <a:pt x="1835" y="463"/>
                    </a:lnTo>
                    <a:lnTo>
                      <a:pt x="1832" y="463"/>
                    </a:lnTo>
                    <a:lnTo>
                      <a:pt x="1832" y="460"/>
                    </a:lnTo>
                    <a:lnTo>
                      <a:pt x="1832" y="458"/>
                    </a:lnTo>
                    <a:lnTo>
                      <a:pt x="1832" y="455"/>
                    </a:lnTo>
                    <a:lnTo>
                      <a:pt x="1832" y="452"/>
                    </a:lnTo>
                    <a:lnTo>
                      <a:pt x="1830" y="452"/>
                    </a:lnTo>
                    <a:lnTo>
                      <a:pt x="1827" y="452"/>
                    </a:lnTo>
                    <a:lnTo>
                      <a:pt x="1827" y="450"/>
                    </a:lnTo>
                    <a:lnTo>
                      <a:pt x="1827" y="447"/>
                    </a:lnTo>
                    <a:lnTo>
                      <a:pt x="1827" y="444"/>
                    </a:lnTo>
                    <a:lnTo>
                      <a:pt x="1827" y="442"/>
                    </a:lnTo>
                    <a:lnTo>
                      <a:pt x="1830" y="442"/>
                    </a:lnTo>
                    <a:lnTo>
                      <a:pt x="1832" y="442"/>
                    </a:lnTo>
                    <a:lnTo>
                      <a:pt x="1832" y="444"/>
                    </a:lnTo>
                    <a:lnTo>
                      <a:pt x="1832" y="447"/>
                    </a:lnTo>
                    <a:lnTo>
                      <a:pt x="1832" y="450"/>
                    </a:lnTo>
                    <a:lnTo>
                      <a:pt x="1835" y="450"/>
                    </a:lnTo>
                    <a:lnTo>
                      <a:pt x="1835" y="452"/>
                    </a:lnTo>
                    <a:lnTo>
                      <a:pt x="1838" y="452"/>
                    </a:lnTo>
                    <a:lnTo>
                      <a:pt x="1840" y="452"/>
                    </a:lnTo>
                    <a:lnTo>
                      <a:pt x="1843" y="452"/>
                    </a:lnTo>
                    <a:lnTo>
                      <a:pt x="1843" y="455"/>
                    </a:lnTo>
                    <a:lnTo>
                      <a:pt x="1845" y="455"/>
                    </a:lnTo>
                    <a:lnTo>
                      <a:pt x="1845" y="452"/>
                    </a:lnTo>
                    <a:lnTo>
                      <a:pt x="1845" y="450"/>
                    </a:lnTo>
                    <a:lnTo>
                      <a:pt x="1848" y="450"/>
                    </a:lnTo>
                    <a:lnTo>
                      <a:pt x="1848" y="447"/>
                    </a:lnTo>
                    <a:lnTo>
                      <a:pt x="1851" y="447"/>
                    </a:lnTo>
                    <a:lnTo>
                      <a:pt x="1851" y="444"/>
                    </a:lnTo>
                    <a:lnTo>
                      <a:pt x="1851" y="442"/>
                    </a:lnTo>
                    <a:lnTo>
                      <a:pt x="1851" y="444"/>
                    </a:lnTo>
                    <a:lnTo>
                      <a:pt x="1853" y="442"/>
                    </a:lnTo>
                    <a:lnTo>
                      <a:pt x="1853" y="444"/>
                    </a:lnTo>
                    <a:lnTo>
                      <a:pt x="1853" y="442"/>
                    </a:lnTo>
                    <a:lnTo>
                      <a:pt x="1853" y="444"/>
                    </a:lnTo>
                    <a:lnTo>
                      <a:pt x="1856" y="442"/>
                    </a:lnTo>
                    <a:lnTo>
                      <a:pt x="1856" y="444"/>
                    </a:lnTo>
                    <a:lnTo>
                      <a:pt x="1856" y="447"/>
                    </a:lnTo>
                    <a:lnTo>
                      <a:pt x="1856" y="450"/>
                    </a:lnTo>
                    <a:lnTo>
                      <a:pt x="1858" y="450"/>
                    </a:lnTo>
                    <a:lnTo>
                      <a:pt x="1858" y="452"/>
                    </a:lnTo>
                    <a:lnTo>
                      <a:pt x="1861" y="452"/>
                    </a:lnTo>
                    <a:lnTo>
                      <a:pt x="1864" y="455"/>
                    </a:lnTo>
                    <a:lnTo>
                      <a:pt x="1866" y="455"/>
                    </a:lnTo>
                    <a:lnTo>
                      <a:pt x="1869" y="455"/>
                    </a:lnTo>
                    <a:lnTo>
                      <a:pt x="1869" y="458"/>
                    </a:lnTo>
                    <a:lnTo>
                      <a:pt x="1872" y="458"/>
                    </a:lnTo>
                    <a:lnTo>
                      <a:pt x="1872" y="460"/>
                    </a:lnTo>
                    <a:lnTo>
                      <a:pt x="1874" y="460"/>
                    </a:lnTo>
                    <a:lnTo>
                      <a:pt x="1874" y="458"/>
                    </a:lnTo>
                    <a:lnTo>
                      <a:pt x="1874" y="455"/>
                    </a:lnTo>
                    <a:lnTo>
                      <a:pt x="1872" y="452"/>
                    </a:lnTo>
                    <a:lnTo>
                      <a:pt x="1872" y="450"/>
                    </a:lnTo>
                    <a:lnTo>
                      <a:pt x="1872" y="447"/>
                    </a:lnTo>
                    <a:lnTo>
                      <a:pt x="1874" y="444"/>
                    </a:lnTo>
                    <a:lnTo>
                      <a:pt x="1874" y="442"/>
                    </a:lnTo>
                    <a:lnTo>
                      <a:pt x="1877" y="442"/>
                    </a:lnTo>
                    <a:lnTo>
                      <a:pt x="1877" y="444"/>
                    </a:lnTo>
                    <a:lnTo>
                      <a:pt x="1879" y="444"/>
                    </a:lnTo>
                    <a:lnTo>
                      <a:pt x="1882" y="444"/>
                    </a:lnTo>
                    <a:lnTo>
                      <a:pt x="1885" y="444"/>
                    </a:lnTo>
                    <a:lnTo>
                      <a:pt x="1885" y="442"/>
                    </a:lnTo>
                    <a:lnTo>
                      <a:pt x="1885" y="439"/>
                    </a:lnTo>
                    <a:lnTo>
                      <a:pt x="1887" y="442"/>
                    </a:lnTo>
                    <a:lnTo>
                      <a:pt x="1887" y="439"/>
                    </a:lnTo>
                    <a:lnTo>
                      <a:pt x="1887" y="442"/>
                    </a:lnTo>
                    <a:lnTo>
                      <a:pt x="1890" y="442"/>
                    </a:lnTo>
                    <a:lnTo>
                      <a:pt x="1890" y="444"/>
                    </a:lnTo>
                    <a:lnTo>
                      <a:pt x="1887" y="444"/>
                    </a:lnTo>
                    <a:lnTo>
                      <a:pt x="1887" y="447"/>
                    </a:lnTo>
                    <a:lnTo>
                      <a:pt x="1885" y="450"/>
                    </a:lnTo>
                    <a:lnTo>
                      <a:pt x="1882" y="450"/>
                    </a:lnTo>
                    <a:lnTo>
                      <a:pt x="1879" y="452"/>
                    </a:lnTo>
                    <a:lnTo>
                      <a:pt x="1882" y="452"/>
                    </a:lnTo>
                    <a:lnTo>
                      <a:pt x="1885" y="452"/>
                    </a:lnTo>
                    <a:lnTo>
                      <a:pt x="1887" y="452"/>
                    </a:lnTo>
                    <a:lnTo>
                      <a:pt x="1887" y="455"/>
                    </a:lnTo>
                    <a:lnTo>
                      <a:pt x="1890" y="455"/>
                    </a:lnTo>
                    <a:lnTo>
                      <a:pt x="1892" y="452"/>
                    </a:lnTo>
                    <a:lnTo>
                      <a:pt x="1892" y="450"/>
                    </a:lnTo>
                    <a:lnTo>
                      <a:pt x="1892" y="447"/>
                    </a:lnTo>
                    <a:lnTo>
                      <a:pt x="1895" y="447"/>
                    </a:lnTo>
                    <a:lnTo>
                      <a:pt x="1895" y="450"/>
                    </a:lnTo>
                    <a:lnTo>
                      <a:pt x="1895" y="452"/>
                    </a:lnTo>
                    <a:lnTo>
                      <a:pt x="1895" y="455"/>
                    </a:lnTo>
                    <a:lnTo>
                      <a:pt x="1895" y="458"/>
                    </a:lnTo>
                    <a:lnTo>
                      <a:pt x="1895" y="460"/>
                    </a:lnTo>
                    <a:lnTo>
                      <a:pt x="1895" y="463"/>
                    </a:lnTo>
                    <a:lnTo>
                      <a:pt x="1895" y="465"/>
                    </a:lnTo>
                    <a:lnTo>
                      <a:pt x="1892" y="465"/>
                    </a:lnTo>
                    <a:lnTo>
                      <a:pt x="1895" y="465"/>
                    </a:lnTo>
                    <a:lnTo>
                      <a:pt x="1895" y="468"/>
                    </a:lnTo>
                    <a:lnTo>
                      <a:pt x="1898" y="468"/>
                    </a:lnTo>
                    <a:lnTo>
                      <a:pt x="1898" y="471"/>
                    </a:lnTo>
                    <a:lnTo>
                      <a:pt x="1900" y="471"/>
                    </a:lnTo>
                    <a:lnTo>
                      <a:pt x="1900" y="468"/>
                    </a:lnTo>
                    <a:lnTo>
                      <a:pt x="1903" y="468"/>
                    </a:lnTo>
                    <a:lnTo>
                      <a:pt x="1905" y="468"/>
                    </a:lnTo>
                    <a:lnTo>
                      <a:pt x="1905" y="471"/>
                    </a:lnTo>
                    <a:lnTo>
                      <a:pt x="1908" y="471"/>
                    </a:lnTo>
                    <a:lnTo>
                      <a:pt x="1905" y="471"/>
                    </a:lnTo>
                    <a:lnTo>
                      <a:pt x="1905" y="473"/>
                    </a:lnTo>
                    <a:lnTo>
                      <a:pt x="1908" y="473"/>
                    </a:lnTo>
                    <a:lnTo>
                      <a:pt x="1905" y="473"/>
                    </a:lnTo>
                    <a:lnTo>
                      <a:pt x="1908" y="473"/>
                    </a:lnTo>
                    <a:lnTo>
                      <a:pt x="1908" y="471"/>
                    </a:lnTo>
                    <a:lnTo>
                      <a:pt x="1911" y="471"/>
                    </a:lnTo>
                    <a:lnTo>
                      <a:pt x="1911" y="468"/>
                    </a:lnTo>
                    <a:lnTo>
                      <a:pt x="1913" y="468"/>
                    </a:lnTo>
                    <a:lnTo>
                      <a:pt x="1913" y="465"/>
                    </a:lnTo>
                    <a:lnTo>
                      <a:pt x="1916" y="465"/>
                    </a:lnTo>
                    <a:lnTo>
                      <a:pt x="1919" y="465"/>
                    </a:lnTo>
                    <a:lnTo>
                      <a:pt x="1921" y="465"/>
                    </a:lnTo>
                    <a:lnTo>
                      <a:pt x="1921" y="463"/>
                    </a:lnTo>
                    <a:lnTo>
                      <a:pt x="1924" y="463"/>
                    </a:lnTo>
                    <a:lnTo>
                      <a:pt x="1924" y="460"/>
                    </a:lnTo>
                    <a:lnTo>
                      <a:pt x="1921" y="460"/>
                    </a:lnTo>
                    <a:lnTo>
                      <a:pt x="1919" y="460"/>
                    </a:lnTo>
                    <a:lnTo>
                      <a:pt x="1919" y="458"/>
                    </a:lnTo>
                    <a:lnTo>
                      <a:pt x="1916" y="458"/>
                    </a:lnTo>
                    <a:lnTo>
                      <a:pt x="1916" y="455"/>
                    </a:lnTo>
                    <a:lnTo>
                      <a:pt x="1913" y="455"/>
                    </a:lnTo>
                    <a:lnTo>
                      <a:pt x="1911" y="455"/>
                    </a:lnTo>
                    <a:lnTo>
                      <a:pt x="1908" y="455"/>
                    </a:lnTo>
                    <a:lnTo>
                      <a:pt x="1908" y="452"/>
                    </a:lnTo>
                    <a:lnTo>
                      <a:pt x="1905" y="452"/>
                    </a:lnTo>
                    <a:lnTo>
                      <a:pt x="1905" y="450"/>
                    </a:lnTo>
                    <a:lnTo>
                      <a:pt x="1908" y="450"/>
                    </a:lnTo>
                    <a:lnTo>
                      <a:pt x="1908" y="447"/>
                    </a:lnTo>
                    <a:lnTo>
                      <a:pt x="1911" y="447"/>
                    </a:lnTo>
                    <a:lnTo>
                      <a:pt x="1911" y="444"/>
                    </a:lnTo>
                    <a:lnTo>
                      <a:pt x="1913" y="444"/>
                    </a:lnTo>
                    <a:lnTo>
                      <a:pt x="1913" y="447"/>
                    </a:lnTo>
                    <a:lnTo>
                      <a:pt x="1916" y="447"/>
                    </a:lnTo>
                    <a:lnTo>
                      <a:pt x="1919" y="447"/>
                    </a:lnTo>
                    <a:lnTo>
                      <a:pt x="1919" y="450"/>
                    </a:lnTo>
                    <a:lnTo>
                      <a:pt x="1921" y="450"/>
                    </a:lnTo>
                    <a:lnTo>
                      <a:pt x="1921" y="452"/>
                    </a:lnTo>
                    <a:lnTo>
                      <a:pt x="1924" y="452"/>
                    </a:lnTo>
                    <a:lnTo>
                      <a:pt x="1926" y="452"/>
                    </a:lnTo>
                    <a:lnTo>
                      <a:pt x="1926" y="450"/>
                    </a:lnTo>
                    <a:lnTo>
                      <a:pt x="1926" y="447"/>
                    </a:lnTo>
                    <a:lnTo>
                      <a:pt x="1926" y="444"/>
                    </a:lnTo>
                    <a:lnTo>
                      <a:pt x="1929" y="444"/>
                    </a:lnTo>
                    <a:lnTo>
                      <a:pt x="1932" y="444"/>
                    </a:lnTo>
                    <a:lnTo>
                      <a:pt x="1934" y="444"/>
                    </a:lnTo>
                    <a:lnTo>
                      <a:pt x="1934" y="442"/>
                    </a:lnTo>
                    <a:lnTo>
                      <a:pt x="1934" y="439"/>
                    </a:lnTo>
                    <a:lnTo>
                      <a:pt x="1937" y="439"/>
                    </a:lnTo>
                    <a:lnTo>
                      <a:pt x="1937" y="437"/>
                    </a:lnTo>
                    <a:lnTo>
                      <a:pt x="1934" y="437"/>
                    </a:lnTo>
                    <a:lnTo>
                      <a:pt x="1934" y="439"/>
                    </a:lnTo>
                    <a:lnTo>
                      <a:pt x="1932" y="439"/>
                    </a:lnTo>
                    <a:lnTo>
                      <a:pt x="1929" y="439"/>
                    </a:lnTo>
                    <a:lnTo>
                      <a:pt x="1926" y="439"/>
                    </a:lnTo>
                    <a:lnTo>
                      <a:pt x="1924" y="439"/>
                    </a:lnTo>
                    <a:lnTo>
                      <a:pt x="1921" y="437"/>
                    </a:lnTo>
                    <a:lnTo>
                      <a:pt x="1921" y="434"/>
                    </a:lnTo>
                    <a:lnTo>
                      <a:pt x="1924" y="434"/>
                    </a:lnTo>
                    <a:lnTo>
                      <a:pt x="1921" y="434"/>
                    </a:lnTo>
                    <a:lnTo>
                      <a:pt x="1924" y="434"/>
                    </a:lnTo>
                    <a:lnTo>
                      <a:pt x="1924" y="431"/>
                    </a:lnTo>
                    <a:lnTo>
                      <a:pt x="1926" y="431"/>
                    </a:lnTo>
                    <a:lnTo>
                      <a:pt x="1926" y="429"/>
                    </a:lnTo>
                    <a:lnTo>
                      <a:pt x="1929" y="431"/>
                    </a:lnTo>
                    <a:lnTo>
                      <a:pt x="1932" y="431"/>
                    </a:lnTo>
                    <a:lnTo>
                      <a:pt x="1934" y="431"/>
                    </a:lnTo>
                    <a:lnTo>
                      <a:pt x="1934" y="434"/>
                    </a:lnTo>
                    <a:lnTo>
                      <a:pt x="1937" y="431"/>
                    </a:lnTo>
                    <a:lnTo>
                      <a:pt x="1939" y="431"/>
                    </a:lnTo>
                    <a:lnTo>
                      <a:pt x="1939" y="429"/>
                    </a:lnTo>
                    <a:lnTo>
                      <a:pt x="1942" y="429"/>
                    </a:lnTo>
                    <a:lnTo>
                      <a:pt x="1942" y="426"/>
                    </a:lnTo>
                    <a:lnTo>
                      <a:pt x="1939" y="426"/>
                    </a:lnTo>
                    <a:lnTo>
                      <a:pt x="1939" y="424"/>
                    </a:lnTo>
                    <a:lnTo>
                      <a:pt x="1939" y="421"/>
                    </a:lnTo>
                    <a:lnTo>
                      <a:pt x="1939" y="418"/>
                    </a:lnTo>
                    <a:lnTo>
                      <a:pt x="1942" y="418"/>
                    </a:lnTo>
                    <a:lnTo>
                      <a:pt x="1942" y="416"/>
                    </a:lnTo>
                    <a:lnTo>
                      <a:pt x="1939" y="416"/>
                    </a:lnTo>
                    <a:lnTo>
                      <a:pt x="1942" y="416"/>
                    </a:lnTo>
                    <a:lnTo>
                      <a:pt x="1945" y="416"/>
                    </a:lnTo>
                    <a:lnTo>
                      <a:pt x="1945" y="413"/>
                    </a:lnTo>
                    <a:lnTo>
                      <a:pt x="1947" y="413"/>
                    </a:lnTo>
                    <a:lnTo>
                      <a:pt x="1950" y="413"/>
                    </a:lnTo>
                    <a:lnTo>
                      <a:pt x="1950" y="410"/>
                    </a:lnTo>
                    <a:lnTo>
                      <a:pt x="1952" y="410"/>
                    </a:lnTo>
                    <a:lnTo>
                      <a:pt x="1955" y="410"/>
                    </a:lnTo>
                    <a:lnTo>
                      <a:pt x="1952" y="410"/>
                    </a:lnTo>
                    <a:lnTo>
                      <a:pt x="1952" y="408"/>
                    </a:lnTo>
                    <a:lnTo>
                      <a:pt x="1952" y="405"/>
                    </a:lnTo>
                    <a:lnTo>
                      <a:pt x="1952" y="403"/>
                    </a:lnTo>
                    <a:lnTo>
                      <a:pt x="1952" y="400"/>
                    </a:lnTo>
                    <a:lnTo>
                      <a:pt x="1955" y="400"/>
                    </a:lnTo>
                    <a:lnTo>
                      <a:pt x="1958" y="400"/>
                    </a:lnTo>
                    <a:lnTo>
                      <a:pt x="1958" y="397"/>
                    </a:lnTo>
                    <a:lnTo>
                      <a:pt x="1958" y="395"/>
                    </a:lnTo>
                    <a:lnTo>
                      <a:pt x="1960" y="395"/>
                    </a:lnTo>
                    <a:lnTo>
                      <a:pt x="1960" y="392"/>
                    </a:lnTo>
                    <a:lnTo>
                      <a:pt x="1960" y="390"/>
                    </a:lnTo>
                    <a:lnTo>
                      <a:pt x="1960" y="387"/>
                    </a:lnTo>
                    <a:lnTo>
                      <a:pt x="1960" y="384"/>
                    </a:lnTo>
                    <a:lnTo>
                      <a:pt x="1958" y="384"/>
                    </a:lnTo>
                    <a:lnTo>
                      <a:pt x="1958" y="382"/>
                    </a:lnTo>
                    <a:lnTo>
                      <a:pt x="1955" y="382"/>
                    </a:lnTo>
                    <a:lnTo>
                      <a:pt x="1955" y="379"/>
                    </a:lnTo>
                    <a:lnTo>
                      <a:pt x="1952" y="379"/>
                    </a:lnTo>
                    <a:lnTo>
                      <a:pt x="1955" y="379"/>
                    </a:lnTo>
                    <a:lnTo>
                      <a:pt x="1955" y="377"/>
                    </a:lnTo>
                    <a:lnTo>
                      <a:pt x="1955" y="374"/>
                    </a:lnTo>
                    <a:lnTo>
                      <a:pt x="1952" y="374"/>
                    </a:lnTo>
                    <a:lnTo>
                      <a:pt x="1952" y="371"/>
                    </a:lnTo>
                    <a:lnTo>
                      <a:pt x="1950" y="371"/>
                    </a:lnTo>
                    <a:lnTo>
                      <a:pt x="1950" y="369"/>
                    </a:lnTo>
                    <a:lnTo>
                      <a:pt x="1952" y="369"/>
                    </a:lnTo>
                    <a:lnTo>
                      <a:pt x="1950" y="369"/>
                    </a:lnTo>
                    <a:lnTo>
                      <a:pt x="1952" y="369"/>
                    </a:lnTo>
                    <a:lnTo>
                      <a:pt x="1952" y="366"/>
                    </a:lnTo>
                    <a:lnTo>
                      <a:pt x="1952" y="363"/>
                    </a:lnTo>
                    <a:lnTo>
                      <a:pt x="1952" y="361"/>
                    </a:lnTo>
                    <a:lnTo>
                      <a:pt x="1952" y="358"/>
                    </a:lnTo>
                    <a:lnTo>
                      <a:pt x="1955" y="358"/>
                    </a:lnTo>
                    <a:lnTo>
                      <a:pt x="1955" y="356"/>
                    </a:lnTo>
                    <a:lnTo>
                      <a:pt x="1955" y="353"/>
                    </a:lnTo>
                    <a:lnTo>
                      <a:pt x="1952" y="353"/>
                    </a:lnTo>
                    <a:lnTo>
                      <a:pt x="1955" y="353"/>
                    </a:lnTo>
                    <a:lnTo>
                      <a:pt x="1952" y="353"/>
                    </a:lnTo>
                    <a:lnTo>
                      <a:pt x="1955" y="353"/>
                    </a:lnTo>
                    <a:lnTo>
                      <a:pt x="1955" y="350"/>
                    </a:lnTo>
                    <a:lnTo>
                      <a:pt x="1958" y="350"/>
                    </a:lnTo>
                    <a:lnTo>
                      <a:pt x="1958" y="348"/>
                    </a:lnTo>
                    <a:lnTo>
                      <a:pt x="1960" y="348"/>
                    </a:lnTo>
                    <a:lnTo>
                      <a:pt x="1960" y="345"/>
                    </a:lnTo>
                    <a:lnTo>
                      <a:pt x="1960" y="343"/>
                    </a:lnTo>
                    <a:lnTo>
                      <a:pt x="1958" y="343"/>
                    </a:lnTo>
                    <a:lnTo>
                      <a:pt x="1955" y="340"/>
                    </a:lnTo>
                    <a:lnTo>
                      <a:pt x="1952" y="340"/>
                    </a:lnTo>
                    <a:lnTo>
                      <a:pt x="1950" y="340"/>
                    </a:lnTo>
                    <a:lnTo>
                      <a:pt x="1947" y="340"/>
                    </a:lnTo>
                    <a:lnTo>
                      <a:pt x="1947" y="337"/>
                    </a:lnTo>
                    <a:lnTo>
                      <a:pt x="1945" y="337"/>
                    </a:lnTo>
                    <a:lnTo>
                      <a:pt x="1945" y="335"/>
                    </a:lnTo>
                    <a:lnTo>
                      <a:pt x="1945" y="332"/>
                    </a:lnTo>
                    <a:lnTo>
                      <a:pt x="1947" y="332"/>
                    </a:lnTo>
                    <a:lnTo>
                      <a:pt x="1947" y="330"/>
                    </a:lnTo>
                    <a:lnTo>
                      <a:pt x="1950" y="330"/>
                    </a:lnTo>
                    <a:lnTo>
                      <a:pt x="1950" y="327"/>
                    </a:lnTo>
                    <a:lnTo>
                      <a:pt x="1950" y="324"/>
                    </a:lnTo>
                    <a:lnTo>
                      <a:pt x="1952" y="324"/>
                    </a:lnTo>
                    <a:close/>
                    <a:moveTo>
                      <a:pt x="1650" y="319"/>
                    </a:moveTo>
                    <a:lnTo>
                      <a:pt x="1647" y="316"/>
                    </a:lnTo>
                    <a:lnTo>
                      <a:pt x="1647" y="314"/>
                    </a:lnTo>
                    <a:lnTo>
                      <a:pt x="1647" y="316"/>
                    </a:lnTo>
                    <a:lnTo>
                      <a:pt x="1650" y="316"/>
                    </a:lnTo>
                    <a:lnTo>
                      <a:pt x="1650" y="319"/>
                    </a:lnTo>
                    <a:close/>
                    <a:moveTo>
                      <a:pt x="1120" y="306"/>
                    </a:moveTo>
                    <a:lnTo>
                      <a:pt x="1122" y="306"/>
                    </a:lnTo>
                    <a:lnTo>
                      <a:pt x="1122" y="309"/>
                    </a:lnTo>
                    <a:lnTo>
                      <a:pt x="1125" y="311"/>
                    </a:lnTo>
                    <a:lnTo>
                      <a:pt x="1125" y="314"/>
                    </a:lnTo>
                    <a:lnTo>
                      <a:pt x="1122" y="316"/>
                    </a:lnTo>
                    <a:lnTo>
                      <a:pt x="1120" y="314"/>
                    </a:lnTo>
                    <a:lnTo>
                      <a:pt x="1117" y="314"/>
                    </a:lnTo>
                    <a:lnTo>
                      <a:pt x="1117" y="311"/>
                    </a:lnTo>
                    <a:lnTo>
                      <a:pt x="1115" y="311"/>
                    </a:lnTo>
                    <a:lnTo>
                      <a:pt x="1115" y="309"/>
                    </a:lnTo>
                    <a:lnTo>
                      <a:pt x="1117" y="309"/>
                    </a:lnTo>
                    <a:lnTo>
                      <a:pt x="1117" y="306"/>
                    </a:lnTo>
                    <a:lnTo>
                      <a:pt x="1120" y="306"/>
                    </a:lnTo>
                    <a:close/>
                    <a:moveTo>
                      <a:pt x="1261" y="269"/>
                    </a:moveTo>
                    <a:lnTo>
                      <a:pt x="1261" y="272"/>
                    </a:lnTo>
                    <a:lnTo>
                      <a:pt x="1261" y="275"/>
                    </a:lnTo>
                    <a:lnTo>
                      <a:pt x="1258" y="275"/>
                    </a:lnTo>
                    <a:lnTo>
                      <a:pt x="1258" y="277"/>
                    </a:lnTo>
                    <a:lnTo>
                      <a:pt x="1256" y="277"/>
                    </a:lnTo>
                    <a:lnTo>
                      <a:pt x="1256" y="275"/>
                    </a:lnTo>
                    <a:lnTo>
                      <a:pt x="1256" y="272"/>
                    </a:lnTo>
                    <a:lnTo>
                      <a:pt x="1258" y="272"/>
                    </a:lnTo>
                    <a:lnTo>
                      <a:pt x="1258" y="269"/>
                    </a:lnTo>
                    <a:lnTo>
                      <a:pt x="1261" y="269"/>
                    </a:lnTo>
                    <a:close/>
                    <a:moveTo>
                      <a:pt x="1778" y="264"/>
                    </a:moveTo>
                    <a:lnTo>
                      <a:pt x="1775" y="264"/>
                    </a:lnTo>
                    <a:lnTo>
                      <a:pt x="1772" y="264"/>
                    </a:lnTo>
                    <a:lnTo>
                      <a:pt x="1775" y="264"/>
                    </a:lnTo>
                    <a:lnTo>
                      <a:pt x="1778" y="264"/>
                    </a:lnTo>
                    <a:lnTo>
                      <a:pt x="1778" y="262"/>
                    </a:lnTo>
                    <a:lnTo>
                      <a:pt x="1778" y="264"/>
                    </a:lnTo>
                    <a:close/>
                    <a:moveTo>
                      <a:pt x="1712" y="269"/>
                    </a:moveTo>
                    <a:lnTo>
                      <a:pt x="1710" y="269"/>
                    </a:lnTo>
                    <a:lnTo>
                      <a:pt x="1707" y="269"/>
                    </a:lnTo>
                    <a:lnTo>
                      <a:pt x="1704" y="269"/>
                    </a:lnTo>
                    <a:lnTo>
                      <a:pt x="1704" y="267"/>
                    </a:lnTo>
                    <a:lnTo>
                      <a:pt x="1704" y="264"/>
                    </a:lnTo>
                    <a:lnTo>
                      <a:pt x="1707" y="264"/>
                    </a:lnTo>
                    <a:lnTo>
                      <a:pt x="1707" y="262"/>
                    </a:lnTo>
                    <a:lnTo>
                      <a:pt x="1710" y="262"/>
                    </a:lnTo>
                    <a:lnTo>
                      <a:pt x="1710" y="264"/>
                    </a:lnTo>
                    <a:lnTo>
                      <a:pt x="1712" y="264"/>
                    </a:lnTo>
                    <a:lnTo>
                      <a:pt x="1712" y="267"/>
                    </a:lnTo>
                    <a:lnTo>
                      <a:pt x="1712" y="269"/>
                    </a:lnTo>
                    <a:close/>
                    <a:moveTo>
                      <a:pt x="1644" y="259"/>
                    </a:moveTo>
                    <a:lnTo>
                      <a:pt x="1644" y="262"/>
                    </a:lnTo>
                    <a:lnTo>
                      <a:pt x="1644" y="264"/>
                    </a:lnTo>
                    <a:lnTo>
                      <a:pt x="1644" y="267"/>
                    </a:lnTo>
                    <a:lnTo>
                      <a:pt x="1642" y="267"/>
                    </a:lnTo>
                    <a:lnTo>
                      <a:pt x="1639" y="267"/>
                    </a:lnTo>
                    <a:lnTo>
                      <a:pt x="1639" y="264"/>
                    </a:lnTo>
                    <a:lnTo>
                      <a:pt x="1642" y="264"/>
                    </a:lnTo>
                    <a:lnTo>
                      <a:pt x="1642" y="262"/>
                    </a:lnTo>
                    <a:lnTo>
                      <a:pt x="1642" y="259"/>
                    </a:lnTo>
                    <a:lnTo>
                      <a:pt x="1644" y="259"/>
                    </a:lnTo>
                    <a:close/>
                    <a:moveTo>
                      <a:pt x="1663" y="249"/>
                    </a:moveTo>
                    <a:lnTo>
                      <a:pt x="1663" y="246"/>
                    </a:lnTo>
                    <a:lnTo>
                      <a:pt x="1665" y="249"/>
                    </a:lnTo>
                    <a:lnTo>
                      <a:pt x="1663" y="249"/>
                    </a:lnTo>
                    <a:lnTo>
                      <a:pt x="1663" y="251"/>
                    </a:lnTo>
                    <a:lnTo>
                      <a:pt x="1663" y="254"/>
                    </a:lnTo>
                    <a:lnTo>
                      <a:pt x="1665" y="254"/>
                    </a:lnTo>
                    <a:lnTo>
                      <a:pt x="1665" y="256"/>
                    </a:lnTo>
                    <a:lnTo>
                      <a:pt x="1668" y="256"/>
                    </a:lnTo>
                    <a:lnTo>
                      <a:pt x="1668" y="259"/>
                    </a:lnTo>
                    <a:lnTo>
                      <a:pt x="1671" y="259"/>
                    </a:lnTo>
                    <a:lnTo>
                      <a:pt x="1673" y="259"/>
                    </a:lnTo>
                    <a:lnTo>
                      <a:pt x="1676" y="259"/>
                    </a:lnTo>
                    <a:lnTo>
                      <a:pt x="1676" y="256"/>
                    </a:lnTo>
                    <a:lnTo>
                      <a:pt x="1678" y="256"/>
                    </a:lnTo>
                    <a:lnTo>
                      <a:pt x="1678" y="259"/>
                    </a:lnTo>
                    <a:lnTo>
                      <a:pt x="1681" y="259"/>
                    </a:lnTo>
                    <a:lnTo>
                      <a:pt x="1681" y="262"/>
                    </a:lnTo>
                    <a:lnTo>
                      <a:pt x="1678" y="262"/>
                    </a:lnTo>
                    <a:lnTo>
                      <a:pt x="1678" y="264"/>
                    </a:lnTo>
                    <a:lnTo>
                      <a:pt x="1676" y="264"/>
                    </a:lnTo>
                    <a:lnTo>
                      <a:pt x="1676" y="267"/>
                    </a:lnTo>
                    <a:lnTo>
                      <a:pt x="1673" y="267"/>
                    </a:lnTo>
                    <a:lnTo>
                      <a:pt x="1673" y="269"/>
                    </a:lnTo>
                    <a:lnTo>
                      <a:pt x="1671" y="269"/>
                    </a:lnTo>
                    <a:lnTo>
                      <a:pt x="1671" y="272"/>
                    </a:lnTo>
                    <a:lnTo>
                      <a:pt x="1668" y="272"/>
                    </a:lnTo>
                    <a:lnTo>
                      <a:pt x="1665" y="272"/>
                    </a:lnTo>
                    <a:lnTo>
                      <a:pt x="1663" y="272"/>
                    </a:lnTo>
                    <a:lnTo>
                      <a:pt x="1663" y="269"/>
                    </a:lnTo>
                    <a:lnTo>
                      <a:pt x="1663" y="267"/>
                    </a:lnTo>
                    <a:lnTo>
                      <a:pt x="1663" y="264"/>
                    </a:lnTo>
                    <a:lnTo>
                      <a:pt x="1663" y="262"/>
                    </a:lnTo>
                    <a:lnTo>
                      <a:pt x="1663" y="259"/>
                    </a:lnTo>
                    <a:lnTo>
                      <a:pt x="1663" y="256"/>
                    </a:lnTo>
                    <a:lnTo>
                      <a:pt x="1663" y="254"/>
                    </a:lnTo>
                    <a:lnTo>
                      <a:pt x="1663" y="251"/>
                    </a:lnTo>
                    <a:lnTo>
                      <a:pt x="1660" y="249"/>
                    </a:lnTo>
                    <a:lnTo>
                      <a:pt x="1660" y="246"/>
                    </a:lnTo>
                    <a:lnTo>
                      <a:pt x="1657" y="246"/>
                    </a:lnTo>
                    <a:lnTo>
                      <a:pt x="1660" y="246"/>
                    </a:lnTo>
                    <a:lnTo>
                      <a:pt x="1657" y="246"/>
                    </a:lnTo>
                    <a:lnTo>
                      <a:pt x="1660" y="246"/>
                    </a:lnTo>
                    <a:lnTo>
                      <a:pt x="1663" y="246"/>
                    </a:lnTo>
                    <a:lnTo>
                      <a:pt x="1663" y="249"/>
                    </a:lnTo>
                    <a:close/>
                    <a:moveTo>
                      <a:pt x="2044" y="220"/>
                    </a:moveTo>
                    <a:lnTo>
                      <a:pt x="2044" y="222"/>
                    </a:lnTo>
                    <a:lnTo>
                      <a:pt x="2044" y="225"/>
                    </a:lnTo>
                    <a:lnTo>
                      <a:pt x="2044" y="228"/>
                    </a:lnTo>
                    <a:lnTo>
                      <a:pt x="2044" y="230"/>
                    </a:lnTo>
                    <a:lnTo>
                      <a:pt x="2044" y="233"/>
                    </a:lnTo>
                    <a:lnTo>
                      <a:pt x="2044" y="235"/>
                    </a:lnTo>
                    <a:lnTo>
                      <a:pt x="2046" y="235"/>
                    </a:lnTo>
                    <a:lnTo>
                      <a:pt x="2044" y="238"/>
                    </a:lnTo>
                    <a:lnTo>
                      <a:pt x="2046" y="238"/>
                    </a:lnTo>
                    <a:lnTo>
                      <a:pt x="2044" y="238"/>
                    </a:lnTo>
                    <a:lnTo>
                      <a:pt x="2044" y="241"/>
                    </a:lnTo>
                    <a:lnTo>
                      <a:pt x="2046" y="241"/>
                    </a:lnTo>
                    <a:lnTo>
                      <a:pt x="2046" y="243"/>
                    </a:lnTo>
                    <a:lnTo>
                      <a:pt x="2049" y="243"/>
                    </a:lnTo>
                    <a:lnTo>
                      <a:pt x="2049" y="241"/>
                    </a:lnTo>
                    <a:lnTo>
                      <a:pt x="2049" y="238"/>
                    </a:lnTo>
                    <a:lnTo>
                      <a:pt x="2052" y="241"/>
                    </a:lnTo>
                    <a:lnTo>
                      <a:pt x="2052" y="238"/>
                    </a:lnTo>
                    <a:lnTo>
                      <a:pt x="2052" y="241"/>
                    </a:lnTo>
                    <a:lnTo>
                      <a:pt x="2052" y="243"/>
                    </a:lnTo>
                    <a:lnTo>
                      <a:pt x="2052" y="246"/>
                    </a:lnTo>
                    <a:lnTo>
                      <a:pt x="2054" y="246"/>
                    </a:lnTo>
                    <a:lnTo>
                      <a:pt x="2054" y="249"/>
                    </a:lnTo>
                    <a:lnTo>
                      <a:pt x="2054" y="251"/>
                    </a:lnTo>
                    <a:lnTo>
                      <a:pt x="2057" y="251"/>
                    </a:lnTo>
                    <a:lnTo>
                      <a:pt x="2057" y="254"/>
                    </a:lnTo>
                    <a:lnTo>
                      <a:pt x="2057" y="256"/>
                    </a:lnTo>
                    <a:lnTo>
                      <a:pt x="2057" y="259"/>
                    </a:lnTo>
                    <a:lnTo>
                      <a:pt x="2054" y="259"/>
                    </a:lnTo>
                    <a:lnTo>
                      <a:pt x="2054" y="262"/>
                    </a:lnTo>
                    <a:lnTo>
                      <a:pt x="2054" y="264"/>
                    </a:lnTo>
                    <a:lnTo>
                      <a:pt x="2054" y="267"/>
                    </a:lnTo>
                    <a:lnTo>
                      <a:pt x="2052" y="267"/>
                    </a:lnTo>
                    <a:lnTo>
                      <a:pt x="2052" y="269"/>
                    </a:lnTo>
                    <a:lnTo>
                      <a:pt x="2049" y="269"/>
                    </a:lnTo>
                    <a:lnTo>
                      <a:pt x="2046" y="269"/>
                    </a:lnTo>
                    <a:lnTo>
                      <a:pt x="2049" y="269"/>
                    </a:lnTo>
                    <a:lnTo>
                      <a:pt x="2049" y="272"/>
                    </a:lnTo>
                    <a:lnTo>
                      <a:pt x="2046" y="272"/>
                    </a:lnTo>
                    <a:lnTo>
                      <a:pt x="2044" y="272"/>
                    </a:lnTo>
                    <a:lnTo>
                      <a:pt x="2044" y="275"/>
                    </a:lnTo>
                    <a:lnTo>
                      <a:pt x="2041" y="275"/>
                    </a:lnTo>
                    <a:lnTo>
                      <a:pt x="2041" y="277"/>
                    </a:lnTo>
                    <a:lnTo>
                      <a:pt x="2041" y="280"/>
                    </a:lnTo>
                    <a:lnTo>
                      <a:pt x="2041" y="282"/>
                    </a:lnTo>
                    <a:lnTo>
                      <a:pt x="2041" y="285"/>
                    </a:lnTo>
                    <a:lnTo>
                      <a:pt x="2039" y="285"/>
                    </a:lnTo>
                    <a:lnTo>
                      <a:pt x="2041" y="285"/>
                    </a:lnTo>
                    <a:lnTo>
                      <a:pt x="2041" y="288"/>
                    </a:lnTo>
                    <a:lnTo>
                      <a:pt x="2041" y="290"/>
                    </a:lnTo>
                    <a:lnTo>
                      <a:pt x="2044" y="290"/>
                    </a:lnTo>
                    <a:lnTo>
                      <a:pt x="2044" y="293"/>
                    </a:lnTo>
                    <a:lnTo>
                      <a:pt x="2044" y="296"/>
                    </a:lnTo>
                    <a:lnTo>
                      <a:pt x="2041" y="296"/>
                    </a:lnTo>
                    <a:lnTo>
                      <a:pt x="2044" y="296"/>
                    </a:lnTo>
                    <a:lnTo>
                      <a:pt x="2044" y="298"/>
                    </a:lnTo>
                    <a:lnTo>
                      <a:pt x="2044" y="301"/>
                    </a:lnTo>
                    <a:lnTo>
                      <a:pt x="2044" y="303"/>
                    </a:lnTo>
                    <a:lnTo>
                      <a:pt x="2044" y="306"/>
                    </a:lnTo>
                    <a:lnTo>
                      <a:pt x="2044" y="309"/>
                    </a:lnTo>
                    <a:lnTo>
                      <a:pt x="2044" y="311"/>
                    </a:lnTo>
                    <a:lnTo>
                      <a:pt x="2044" y="309"/>
                    </a:lnTo>
                    <a:lnTo>
                      <a:pt x="2044" y="311"/>
                    </a:lnTo>
                    <a:lnTo>
                      <a:pt x="2041" y="311"/>
                    </a:lnTo>
                    <a:lnTo>
                      <a:pt x="2044" y="311"/>
                    </a:lnTo>
                    <a:lnTo>
                      <a:pt x="2044" y="314"/>
                    </a:lnTo>
                    <a:lnTo>
                      <a:pt x="2044" y="316"/>
                    </a:lnTo>
                    <a:lnTo>
                      <a:pt x="2044" y="319"/>
                    </a:lnTo>
                    <a:lnTo>
                      <a:pt x="2044" y="322"/>
                    </a:lnTo>
                    <a:lnTo>
                      <a:pt x="2046" y="322"/>
                    </a:lnTo>
                    <a:lnTo>
                      <a:pt x="2046" y="324"/>
                    </a:lnTo>
                    <a:lnTo>
                      <a:pt x="2049" y="324"/>
                    </a:lnTo>
                    <a:lnTo>
                      <a:pt x="2049" y="327"/>
                    </a:lnTo>
                    <a:lnTo>
                      <a:pt x="2049" y="330"/>
                    </a:lnTo>
                    <a:lnTo>
                      <a:pt x="2049" y="332"/>
                    </a:lnTo>
                    <a:lnTo>
                      <a:pt x="2049" y="335"/>
                    </a:lnTo>
                    <a:lnTo>
                      <a:pt x="2049" y="337"/>
                    </a:lnTo>
                    <a:lnTo>
                      <a:pt x="2049" y="340"/>
                    </a:lnTo>
                    <a:lnTo>
                      <a:pt x="2046" y="340"/>
                    </a:lnTo>
                    <a:lnTo>
                      <a:pt x="2046" y="343"/>
                    </a:lnTo>
                    <a:lnTo>
                      <a:pt x="2044" y="343"/>
                    </a:lnTo>
                    <a:lnTo>
                      <a:pt x="2044" y="345"/>
                    </a:lnTo>
                    <a:lnTo>
                      <a:pt x="2044" y="343"/>
                    </a:lnTo>
                    <a:lnTo>
                      <a:pt x="2044" y="345"/>
                    </a:lnTo>
                    <a:lnTo>
                      <a:pt x="2044" y="348"/>
                    </a:lnTo>
                    <a:lnTo>
                      <a:pt x="2041" y="348"/>
                    </a:lnTo>
                    <a:lnTo>
                      <a:pt x="2041" y="350"/>
                    </a:lnTo>
                    <a:lnTo>
                      <a:pt x="2039" y="350"/>
                    </a:lnTo>
                    <a:lnTo>
                      <a:pt x="2036" y="350"/>
                    </a:lnTo>
                    <a:lnTo>
                      <a:pt x="2036" y="353"/>
                    </a:lnTo>
                    <a:lnTo>
                      <a:pt x="2033" y="353"/>
                    </a:lnTo>
                    <a:lnTo>
                      <a:pt x="2033" y="350"/>
                    </a:lnTo>
                    <a:lnTo>
                      <a:pt x="2033" y="353"/>
                    </a:lnTo>
                    <a:lnTo>
                      <a:pt x="2033" y="350"/>
                    </a:lnTo>
                    <a:lnTo>
                      <a:pt x="2031" y="350"/>
                    </a:lnTo>
                    <a:lnTo>
                      <a:pt x="2031" y="348"/>
                    </a:lnTo>
                    <a:lnTo>
                      <a:pt x="2031" y="345"/>
                    </a:lnTo>
                    <a:lnTo>
                      <a:pt x="2031" y="343"/>
                    </a:lnTo>
                    <a:lnTo>
                      <a:pt x="2028" y="343"/>
                    </a:lnTo>
                    <a:lnTo>
                      <a:pt x="2028" y="340"/>
                    </a:lnTo>
                    <a:lnTo>
                      <a:pt x="2026" y="340"/>
                    </a:lnTo>
                    <a:lnTo>
                      <a:pt x="2026" y="337"/>
                    </a:lnTo>
                    <a:lnTo>
                      <a:pt x="2023" y="337"/>
                    </a:lnTo>
                    <a:lnTo>
                      <a:pt x="2020" y="337"/>
                    </a:lnTo>
                    <a:lnTo>
                      <a:pt x="2018" y="337"/>
                    </a:lnTo>
                    <a:lnTo>
                      <a:pt x="2018" y="340"/>
                    </a:lnTo>
                    <a:lnTo>
                      <a:pt x="2015" y="340"/>
                    </a:lnTo>
                    <a:lnTo>
                      <a:pt x="2015" y="337"/>
                    </a:lnTo>
                    <a:lnTo>
                      <a:pt x="2012" y="337"/>
                    </a:lnTo>
                    <a:lnTo>
                      <a:pt x="2012" y="340"/>
                    </a:lnTo>
                    <a:lnTo>
                      <a:pt x="2012" y="337"/>
                    </a:lnTo>
                    <a:lnTo>
                      <a:pt x="2012" y="340"/>
                    </a:lnTo>
                    <a:lnTo>
                      <a:pt x="2010" y="340"/>
                    </a:lnTo>
                    <a:lnTo>
                      <a:pt x="2012" y="340"/>
                    </a:lnTo>
                    <a:lnTo>
                      <a:pt x="2012" y="337"/>
                    </a:lnTo>
                    <a:lnTo>
                      <a:pt x="2010" y="337"/>
                    </a:lnTo>
                    <a:lnTo>
                      <a:pt x="2007" y="337"/>
                    </a:lnTo>
                    <a:lnTo>
                      <a:pt x="2005" y="337"/>
                    </a:lnTo>
                    <a:lnTo>
                      <a:pt x="2005" y="335"/>
                    </a:lnTo>
                    <a:lnTo>
                      <a:pt x="2002" y="335"/>
                    </a:lnTo>
                    <a:lnTo>
                      <a:pt x="2005" y="335"/>
                    </a:lnTo>
                    <a:lnTo>
                      <a:pt x="2002" y="335"/>
                    </a:lnTo>
                    <a:lnTo>
                      <a:pt x="2002" y="332"/>
                    </a:lnTo>
                    <a:lnTo>
                      <a:pt x="1999" y="332"/>
                    </a:lnTo>
                    <a:lnTo>
                      <a:pt x="1999" y="330"/>
                    </a:lnTo>
                    <a:lnTo>
                      <a:pt x="1997" y="330"/>
                    </a:lnTo>
                    <a:lnTo>
                      <a:pt x="1994" y="330"/>
                    </a:lnTo>
                    <a:lnTo>
                      <a:pt x="1994" y="327"/>
                    </a:lnTo>
                    <a:lnTo>
                      <a:pt x="1992" y="327"/>
                    </a:lnTo>
                    <a:lnTo>
                      <a:pt x="1992" y="324"/>
                    </a:lnTo>
                    <a:lnTo>
                      <a:pt x="1989" y="324"/>
                    </a:lnTo>
                    <a:lnTo>
                      <a:pt x="1989" y="322"/>
                    </a:lnTo>
                    <a:lnTo>
                      <a:pt x="1986" y="322"/>
                    </a:lnTo>
                    <a:lnTo>
                      <a:pt x="1986" y="319"/>
                    </a:lnTo>
                    <a:lnTo>
                      <a:pt x="1984" y="319"/>
                    </a:lnTo>
                    <a:lnTo>
                      <a:pt x="1981" y="319"/>
                    </a:lnTo>
                    <a:lnTo>
                      <a:pt x="1981" y="316"/>
                    </a:lnTo>
                    <a:lnTo>
                      <a:pt x="1979" y="316"/>
                    </a:lnTo>
                    <a:lnTo>
                      <a:pt x="1979" y="314"/>
                    </a:lnTo>
                    <a:lnTo>
                      <a:pt x="1976" y="314"/>
                    </a:lnTo>
                    <a:lnTo>
                      <a:pt x="1976" y="311"/>
                    </a:lnTo>
                    <a:lnTo>
                      <a:pt x="1973" y="311"/>
                    </a:lnTo>
                    <a:lnTo>
                      <a:pt x="1971" y="311"/>
                    </a:lnTo>
                    <a:lnTo>
                      <a:pt x="1971" y="309"/>
                    </a:lnTo>
                    <a:lnTo>
                      <a:pt x="1968" y="309"/>
                    </a:lnTo>
                    <a:lnTo>
                      <a:pt x="1965" y="309"/>
                    </a:lnTo>
                    <a:lnTo>
                      <a:pt x="1963" y="309"/>
                    </a:lnTo>
                    <a:lnTo>
                      <a:pt x="1963" y="306"/>
                    </a:lnTo>
                    <a:lnTo>
                      <a:pt x="1960" y="306"/>
                    </a:lnTo>
                    <a:lnTo>
                      <a:pt x="1958" y="306"/>
                    </a:lnTo>
                    <a:lnTo>
                      <a:pt x="1958" y="303"/>
                    </a:lnTo>
                    <a:lnTo>
                      <a:pt x="1955" y="303"/>
                    </a:lnTo>
                    <a:lnTo>
                      <a:pt x="1952" y="303"/>
                    </a:lnTo>
                    <a:lnTo>
                      <a:pt x="1950" y="301"/>
                    </a:lnTo>
                    <a:lnTo>
                      <a:pt x="1947" y="301"/>
                    </a:lnTo>
                    <a:lnTo>
                      <a:pt x="1945" y="301"/>
                    </a:lnTo>
                    <a:lnTo>
                      <a:pt x="1945" y="298"/>
                    </a:lnTo>
                    <a:lnTo>
                      <a:pt x="1942" y="298"/>
                    </a:lnTo>
                    <a:lnTo>
                      <a:pt x="1942" y="296"/>
                    </a:lnTo>
                    <a:lnTo>
                      <a:pt x="1945" y="296"/>
                    </a:lnTo>
                    <a:lnTo>
                      <a:pt x="1942" y="293"/>
                    </a:lnTo>
                    <a:lnTo>
                      <a:pt x="1942" y="290"/>
                    </a:lnTo>
                    <a:lnTo>
                      <a:pt x="1942" y="288"/>
                    </a:lnTo>
                    <a:lnTo>
                      <a:pt x="1942" y="285"/>
                    </a:lnTo>
                    <a:lnTo>
                      <a:pt x="1942" y="282"/>
                    </a:lnTo>
                    <a:lnTo>
                      <a:pt x="1942" y="280"/>
                    </a:lnTo>
                    <a:lnTo>
                      <a:pt x="1942" y="277"/>
                    </a:lnTo>
                    <a:lnTo>
                      <a:pt x="1939" y="277"/>
                    </a:lnTo>
                    <a:lnTo>
                      <a:pt x="1939" y="275"/>
                    </a:lnTo>
                    <a:lnTo>
                      <a:pt x="1939" y="272"/>
                    </a:lnTo>
                    <a:lnTo>
                      <a:pt x="1939" y="269"/>
                    </a:lnTo>
                    <a:lnTo>
                      <a:pt x="1939" y="267"/>
                    </a:lnTo>
                    <a:lnTo>
                      <a:pt x="1939" y="264"/>
                    </a:lnTo>
                    <a:lnTo>
                      <a:pt x="1939" y="262"/>
                    </a:lnTo>
                    <a:lnTo>
                      <a:pt x="1942" y="262"/>
                    </a:lnTo>
                    <a:lnTo>
                      <a:pt x="1942" y="259"/>
                    </a:lnTo>
                    <a:lnTo>
                      <a:pt x="1942" y="256"/>
                    </a:lnTo>
                    <a:lnTo>
                      <a:pt x="1945" y="256"/>
                    </a:lnTo>
                    <a:lnTo>
                      <a:pt x="1945" y="254"/>
                    </a:lnTo>
                    <a:lnTo>
                      <a:pt x="1947" y="254"/>
                    </a:lnTo>
                    <a:lnTo>
                      <a:pt x="1947" y="251"/>
                    </a:lnTo>
                    <a:lnTo>
                      <a:pt x="1950" y="251"/>
                    </a:lnTo>
                    <a:lnTo>
                      <a:pt x="1950" y="249"/>
                    </a:lnTo>
                    <a:lnTo>
                      <a:pt x="1950" y="246"/>
                    </a:lnTo>
                    <a:lnTo>
                      <a:pt x="1952" y="246"/>
                    </a:lnTo>
                    <a:lnTo>
                      <a:pt x="1952" y="243"/>
                    </a:lnTo>
                    <a:lnTo>
                      <a:pt x="1955" y="243"/>
                    </a:lnTo>
                    <a:lnTo>
                      <a:pt x="1958" y="243"/>
                    </a:lnTo>
                    <a:lnTo>
                      <a:pt x="1960" y="243"/>
                    </a:lnTo>
                    <a:lnTo>
                      <a:pt x="1958" y="243"/>
                    </a:lnTo>
                    <a:lnTo>
                      <a:pt x="1960" y="243"/>
                    </a:lnTo>
                    <a:lnTo>
                      <a:pt x="1960" y="246"/>
                    </a:lnTo>
                    <a:lnTo>
                      <a:pt x="1963" y="246"/>
                    </a:lnTo>
                    <a:lnTo>
                      <a:pt x="1963" y="249"/>
                    </a:lnTo>
                    <a:lnTo>
                      <a:pt x="1965" y="249"/>
                    </a:lnTo>
                    <a:lnTo>
                      <a:pt x="1968" y="251"/>
                    </a:lnTo>
                    <a:lnTo>
                      <a:pt x="1971" y="251"/>
                    </a:lnTo>
                    <a:lnTo>
                      <a:pt x="1971" y="254"/>
                    </a:lnTo>
                    <a:lnTo>
                      <a:pt x="1973" y="254"/>
                    </a:lnTo>
                    <a:lnTo>
                      <a:pt x="1976" y="254"/>
                    </a:lnTo>
                    <a:lnTo>
                      <a:pt x="1976" y="256"/>
                    </a:lnTo>
                    <a:lnTo>
                      <a:pt x="1976" y="259"/>
                    </a:lnTo>
                    <a:lnTo>
                      <a:pt x="1976" y="262"/>
                    </a:lnTo>
                    <a:lnTo>
                      <a:pt x="1976" y="264"/>
                    </a:lnTo>
                    <a:lnTo>
                      <a:pt x="1979" y="264"/>
                    </a:lnTo>
                    <a:lnTo>
                      <a:pt x="1979" y="267"/>
                    </a:lnTo>
                    <a:lnTo>
                      <a:pt x="1979" y="269"/>
                    </a:lnTo>
                    <a:lnTo>
                      <a:pt x="1981" y="269"/>
                    </a:lnTo>
                    <a:lnTo>
                      <a:pt x="1981" y="272"/>
                    </a:lnTo>
                    <a:lnTo>
                      <a:pt x="1981" y="275"/>
                    </a:lnTo>
                    <a:lnTo>
                      <a:pt x="1984" y="275"/>
                    </a:lnTo>
                    <a:lnTo>
                      <a:pt x="1986" y="275"/>
                    </a:lnTo>
                    <a:lnTo>
                      <a:pt x="1986" y="277"/>
                    </a:lnTo>
                    <a:lnTo>
                      <a:pt x="1986" y="280"/>
                    </a:lnTo>
                    <a:lnTo>
                      <a:pt x="1989" y="280"/>
                    </a:lnTo>
                    <a:lnTo>
                      <a:pt x="1989" y="282"/>
                    </a:lnTo>
                    <a:lnTo>
                      <a:pt x="1989" y="280"/>
                    </a:lnTo>
                    <a:lnTo>
                      <a:pt x="1989" y="282"/>
                    </a:lnTo>
                    <a:lnTo>
                      <a:pt x="1989" y="285"/>
                    </a:lnTo>
                    <a:lnTo>
                      <a:pt x="1992" y="285"/>
                    </a:lnTo>
                    <a:lnTo>
                      <a:pt x="1992" y="288"/>
                    </a:lnTo>
                    <a:lnTo>
                      <a:pt x="1992" y="290"/>
                    </a:lnTo>
                    <a:lnTo>
                      <a:pt x="1994" y="290"/>
                    </a:lnTo>
                    <a:lnTo>
                      <a:pt x="1994" y="293"/>
                    </a:lnTo>
                    <a:lnTo>
                      <a:pt x="1992" y="293"/>
                    </a:lnTo>
                    <a:lnTo>
                      <a:pt x="1994" y="293"/>
                    </a:lnTo>
                    <a:lnTo>
                      <a:pt x="1992" y="293"/>
                    </a:lnTo>
                    <a:lnTo>
                      <a:pt x="1992" y="296"/>
                    </a:lnTo>
                    <a:lnTo>
                      <a:pt x="1992" y="298"/>
                    </a:lnTo>
                    <a:lnTo>
                      <a:pt x="1992" y="301"/>
                    </a:lnTo>
                    <a:lnTo>
                      <a:pt x="1994" y="301"/>
                    </a:lnTo>
                    <a:lnTo>
                      <a:pt x="1997" y="301"/>
                    </a:lnTo>
                    <a:lnTo>
                      <a:pt x="1997" y="303"/>
                    </a:lnTo>
                    <a:lnTo>
                      <a:pt x="1999" y="303"/>
                    </a:lnTo>
                    <a:lnTo>
                      <a:pt x="2002" y="303"/>
                    </a:lnTo>
                    <a:lnTo>
                      <a:pt x="1999" y="303"/>
                    </a:lnTo>
                    <a:lnTo>
                      <a:pt x="2002" y="303"/>
                    </a:lnTo>
                    <a:lnTo>
                      <a:pt x="2005" y="303"/>
                    </a:lnTo>
                    <a:lnTo>
                      <a:pt x="2007" y="303"/>
                    </a:lnTo>
                    <a:lnTo>
                      <a:pt x="2007" y="301"/>
                    </a:lnTo>
                    <a:lnTo>
                      <a:pt x="2007" y="298"/>
                    </a:lnTo>
                    <a:lnTo>
                      <a:pt x="2010" y="298"/>
                    </a:lnTo>
                    <a:lnTo>
                      <a:pt x="2012" y="298"/>
                    </a:lnTo>
                    <a:lnTo>
                      <a:pt x="2015" y="298"/>
                    </a:lnTo>
                    <a:lnTo>
                      <a:pt x="2018" y="298"/>
                    </a:lnTo>
                    <a:lnTo>
                      <a:pt x="2018" y="296"/>
                    </a:lnTo>
                    <a:lnTo>
                      <a:pt x="2020" y="293"/>
                    </a:lnTo>
                    <a:lnTo>
                      <a:pt x="2020" y="290"/>
                    </a:lnTo>
                    <a:lnTo>
                      <a:pt x="2023" y="290"/>
                    </a:lnTo>
                    <a:lnTo>
                      <a:pt x="2023" y="288"/>
                    </a:lnTo>
                    <a:lnTo>
                      <a:pt x="2026" y="288"/>
                    </a:lnTo>
                    <a:lnTo>
                      <a:pt x="2026" y="285"/>
                    </a:lnTo>
                    <a:lnTo>
                      <a:pt x="2028" y="285"/>
                    </a:lnTo>
                    <a:lnTo>
                      <a:pt x="2028" y="282"/>
                    </a:lnTo>
                    <a:lnTo>
                      <a:pt x="2028" y="280"/>
                    </a:lnTo>
                    <a:lnTo>
                      <a:pt x="2028" y="277"/>
                    </a:lnTo>
                    <a:lnTo>
                      <a:pt x="2031" y="277"/>
                    </a:lnTo>
                    <a:lnTo>
                      <a:pt x="2031" y="275"/>
                    </a:lnTo>
                    <a:lnTo>
                      <a:pt x="2033" y="275"/>
                    </a:lnTo>
                    <a:lnTo>
                      <a:pt x="2033" y="272"/>
                    </a:lnTo>
                    <a:lnTo>
                      <a:pt x="2033" y="269"/>
                    </a:lnTo>
                    <a:lnTo>
                      <a:pt x="2036" y="269"/>
                    </a:lnTo>
                    <a:lnTo>
                      <a:pt x="2036" y="267"/>
                    </a:lnTo>
                    <a:lnTo>
                      <a:pt x="2033" y="267"/>
                    </a:lnTo>
                    <a:lnTo>
                      <a:pt x="2033" y="264"/>
                    </a:lnTo>
                    <a:lnTo>
                      <a:pt x="2031" y="264"/>
                    </a:lnTo>
                    <a:lnTo>
                      <a:pt x="2031" y="262"/>
                    </a:lnTo>
                    <a:lnTo>
                      <a:pt x="2028" y="262"/>
                    </a:lnTo>
                    <a:lnTo>
                      <a:pt x="2028" y="259"/>
                    </a:lnTo>
                    <a:lnTo>
                      <a:pt x="2031" y="259"/>
                    </a:lnTo>
                    <a:lnTo>
                      <a:pt x="2031" y="256"/>
                    </a:lnTo>
                    <a:lnTo>
                      <a:pt x="2028" y="256"/>
                    </a:lnTo>
                    <a:lnTo>
                      <a:pt x="2028" y="254"/>
                    </a:lnTo>
                    <a:lnTo>
                      <a:pt x="2028" y="251"/>
                    </a:lnTo>
                    <a:lnTo>
                      <a:pt x="2026" y="251"/>
                    </a:lnTo>
                    <a:lnTo>
                      <a:pt x="2026" y="249"/>
                    </a:lnTo>
                    <a:lnTo>
                      <a:pt x="2026" y="246"/>
                    </a:lnTo>
                    <a:lnTo>
                      <a:pt x="2026" y="243"/>
                    </a:lnTo>
                    <a:lnTo>
                      <a:pt x="2028" y="243"/>
                    </a:lnTo>
                    <a:lnTo>
                      <a:pt x="2028" y="241"/>
                    </a:lnTo>
                    <a:lnTo>
                      <a:pt x="2028" y="238"/>
                    </a:lnTo>
                    <a:lnTo>
                      <a:pt x="2028" y="235"/>
                    </a:lnTo>
                    <a:lnTo>
                      <a:pt x="2028" y="233"/>
                    </a:lnTo>
                    <a:lnTo>
                      <a:pt x="2028" y="230"/>
                    </a:lnTo>
                    <a:lnTo>
                      <a:pt x="2028" y="228"/>
                    </a:lnTo>
                    <a:lnTo>
                      <a:pt x="2028" y="225"/>
                    </a:lnTo>
                    <a:lnTo>
                      <a:pt x="2031" y="225"/>
                    </a:lnTo>
                    <a:lnTo>
                      <a:pt x="2031" y="222"/>
                    </a:lnTo>
                    <a:lnTo>
                      <a:pt x="2031" y="225"/>
                    </a:lnTo>
                    <a:lnTo>
                      <a:pt x="2031" y="222"/>
                    </a:lnTo>
                    <a:lnTo>
                      <a:pt x="2033" y="222"/>
                    </a:lnTo>
                    <a:lnTo>
                      <a:pt x="2033" y="225"/>
                    </a:lnTo>
                    <a:lnTo>
                      <a:pt x="2033" y="222"/>
                    </a:lnTo>
                    <a:lnTo>
                      <a:pt x="2036" y="222"/>
                    </a:lnTo>
                    <a:lnTo>
                      <a:pt x="2036" y="220"/>
                    </a:lnTo>
                    <a:lnTo>
                      <a:pt x="2039" y="220"/>
                    </a:lnTo>
                    <a:lnTo>
                      <a:pt x="2041" y="220"/>
                    </a:lnTo>
                    <a:lnTo>
                      <a:pt x="2044" y="220"/>
                    </a:lnTo>
                    <a:close/>
                    <a:moveTo>
                      <a:pt x="1595" y="209"/>
                    </a:moveTo>
                    <a:lnTo>
                      <a:pt x="1597" y="209"/>
                    </a:lnTo>
                    <a:lnTo>
                      <a:pt x="1597" y="212"/>
                    </a:lnTo>
                    <a:lnTo>
                      <a:pt x="1597" y="209"/>
                    </a:lnTo>
                    <a:lnTo>
                      <a:pt x="1597" y="212"/>
                    </a:lnTo>
                    <a:lnTo>
                      <a:pt x="1600" y="212"/>
                    </a:lnTo>
                    <a:lnTo>
                      <a:pt x="1600" y="215"/>
                    </a:lnTo>
                    <a:lnTo>
                      <a:pt x="1600" y="217"/>
                    </a:lnTo>
                    <a:lnTo>
                      <a:pt x="1597" y="217"/>
                    </a:lnTo>
                    <a:lnTo>
                      <a:pt x="1597" y="215"/>
                    </a:lnTo>
                    <a:lnTo>
                      <a:pt x="1595" y="215"/>
                    </a:lnTo>
                    <a:lnTo>
                      <a:pt x="1595" y="212"/>
                    </a:lnTo>
                    <a:lnTo>
                      <a:pt x="1595" y="209"/>
                    </a:lnTo>
                    <a:close/>
                    <a:moveTo>
                      <a:pt x="1937" y="181"/>
                    </a:moveTo>
                    <a:lnTo>
                      <a:pt x="1939" y="181"/>
                    </a:lnTo>
                    <a:lnTo>
                      <a:pt x="1942" y="181"/>
                    </a:lnTo>
                    <a:lnTo>
                      <a:pt x="1945" y="181"/>
                    </a:lnTo>
                    <a:lnTo>
                      <a:pt x="1947" y="181"/>
                    </a:lnTo>
                    <a:lnTo>
                      <a:pt x="1947" y="183"/>
                    </a:lnTo>
                    <a:lnTo>
                      <a:pt x="1947" y="181"/>
                    </a:lnTo>
                    <a:lnTo>
                      <a:pt x="1947" y="183"/>
                    </a:lnTo>
                    <a:lnTo>
                      <a:pt x="1950" y="183"/>
                    </a:lnTo>
                    <a:lnTo>
                      <a:pt x="1950" y="186"/>
                    </a:lnTo>
                    <a:lnTo>
                      <a:pt x="1952" y="186"/>
                    </a:lnTo>
                    <a:lnTo>
                      <a:pt x="1952" y="188"/>
                    </a:lnTo>
                    <a:lnTo>
                      <a:pt x="1955" y="188"/>
                    </a:lnTo>
                    <a:lnTo>
                      <a:pt x="1955" y="191"/>
                    </a:lnTo>
                    <a:lnTo>
                      <a:pt x="1958" y="191"/>
                    </a:lnTo>
                    <a:lnTo>
                      <a:pt x="1958" y="194"/>
                    </a:lnTo>
                    <a:lnTo>
                      <a:pt x="1955" y="194"/>
                    </a:lnTo>
                    <a:lnTo>
                      <a:pt x="1955" y="196"/>
                    </a:lnTo>
                    <a:lnTo>
                      <a:pt x="1952" y="196"/>
                    </a:lnTo>
                    <a:lnTo>
                      <a:pt x="1952" y="199"/>
                    </a:lnTo>
                    <a:lnTo>
                      <a:pt x="1952" y="202"/>
                    </a:lnTo>
                    <a:lnTo>
                      <a:pt x="1950" y="202"/>
                    </a:lnTo>
                    <a:lnTo>
                      <a:pt x="1950" y="204"/>
                    </a:lnTo>
                    <a:lnTo>
                      <a:pt x="1947" y="204"/>
                    </a:lnTo>
                    <a:lnTo>
                      <a:pt x="1947" y="207"/>
                    </a:lnTo>
                    <a:lnTo>
                      <a:pt x="1945" y="207"/>
                    </a:lnTo>
                    <a:lnTo>
                      <a:pt x="1945" y="209"/>
                    </a:lnTo>
                    <a:lnTo>
                      <a:pt x="1942" y="209"/>
                    </a:lnTo>
                    <a:lnTo>
                      <a:pt x="1942" y="212"/>
                    </a:lnTo>
                    <a:lnTo>
                      <a:pt x="1939" y="212"/>
                    </a:lnTo>
                    <a:lnTo>
                      <a:pt x="1939" y="215"/>
                    </a:lnTo>
                    <a:lnTo>
                      <a:pt x="1939" y="212"/>
                    </a:lnTo>
                    <a:lnTo>
                      <a:pt x="1939" y="215"/>
                    </a:lnTo>
                    <a:lnTo>
                      <a:pt x="1937" y="215"/>
                    </a:lnTo>
                    <a:lnTo>
                      <a:pt x="1934" y="215"/>
                    </a:lnTo>
                    <a:lnTo>
                      <a:pt x="1934" y="217"/>
                    </a:lnTo>
                    <a:lnTo>
                      <a:pt x="1932" y="217"/>
                    </a:lnTo>
                    <a:lnTo>
                      <a:pt x="1932" y="220"/>
                    </a:lnTo>
                    <a:lnTo>
                      <a:pt x="1929" y="220"/>
                    </a:lnTo>
                    <a:lnTo>
                      <a:pt x="1926" y="220"/>
                    </a:lnTo>
                    <a:lnTo>
                      <a:pt x="1926" y="222"/>
                    </a:lnTo>
                    <a:lnTo>
                      <a:pt x="1924" y="220"/>
                    </a:lnTo>
                    <a:lnTo>
                      <a:pt x="1924" y="222"/>
                    </a:lnTo>
                    <a:lnTo>
                      <a:pt x="1924" y="225"/>
                    </a:lnTo>
                    <a:lnTo>
                      <a:pt x="1924" y="222"/>
                    </a:lnTo>
                    <a:lnTo>
                      <a:pt x="1921" y="222"/>
                    </a:lnTo>
                    <a:lnTo>
                      <a:pt x="1924" y="225"/>
                    </a:lnTo>
                    <a:lnTo>
                      <a:pt x="1921" y="225"/>
                    </a:lnTo>
                    <a:lnTo>
                      <a:pt x="1921" y="222"/>
                    </a:lnTo>
                    <a:lnTo>
                      <a:pt x="1919" y="222"/>
                    </a:lnTo>
                    <a:lnTo>
                      <a:pt x="1919" y="220"/>
                    </a:lnTo>
                    <a:lnTo>
                      <a:pt x="1919" y="217"/>
                    </a:lnTo>
                    <a:lnTo>
                      <a:pt x="1921" y="217"/>
                    </a:lnTo>
                    <a:lnTo>
                      <a:pt x="1919" y="217"/>
                    </a:lnTo>
                    <a:lnTo>
                      <a:pt x="1919" y="215"/>
                    </a:lnTo>
                    <a:lnTo>
                      <a:pt x="1919" y="212"/>
                    </a:lnTo>
                    <a:lnTo>
                      <a:pt x="1919" y="209"/>
                    </a:lnTo>
                    <a:lnTo>
                      <a:pt x="1919" y="207"/>
                    </a:lnTo>
                    <a:lnTo>
                      <a:pt x="1919" y="204"/>
                    </a:lnTo>
                    <a:lnTo>
                      <a:pt x="1919" y="202"/>
                    </a:lnTo>
                    <a:lnTo>
                      <a:pt x="1919" y="199"/>
                    </a:lnTo>
                    <a:lnTo>
                      <a:pt x="1919" y="196"/>
                    </a:lnTo>
                    <a:lnTo>
                      <a:pt x="1919" y="194"/>
                    </a:lnTo>
                    <a:lnTo>
                      <a:pt x="1919" y="191"/>
                    </a:lnTo>
                    <a:lnTo>
                      <a:pt x="1921" y="191"/>
                    </a:lnTo>
                    <a:lnTo>
                      <a:pt x="1924" y="191"/>
                    </a:lnTo>
                    <a:lnTo>
                      <a:pt x="1924" y="188"/>
                    </a:lnTo>
                    <a:lnTo>
                      <a:pt x="1924" y="186"/>
                    </a:lnTo>
                    <a:lnTo>
                      <a:pt x="1926" y="186"/>
                    </a:lnTo>
                    <a:lnTo>
                      <a:pt x="1929" y="186"/>
                    </a:lnTo>
                    <a:lnTo>
                      <a:pt x="1932" y="186"/>
                    </a:lnTo>
                    <a:lnTo>
                      <a:pt x="1932" y="183"/>
                    </a:lnTo>
                    <a:lnTo>
                      <a:pt x="1934" y="183"/>
                    </a:lnTo>
                    <a:lnTo>
                      <a:pt x="1934" y="181"/>
                    </a:lnTo>
                    <a:lnTo>
                      <a:pt x="1937" y="181"/>
                    </a:lnTo>
                    <a:close/>
                    <a:moveTo>
                      <a:pt x="1193" y="188"/>
                    </a:moveTo>
                    <a:lnTo>
                      <a:pt x="1190" y="188"/>
                    </a:lnTo>
                    <a:lnTo>
                      <a:pt x="1188" y="188"/>
                    </a:lnTo>
                    <a:lnTo>
                      <a:pt x="1190" y="188"/>
                    </a:lnTo>
                    <a:lnTo>
                      <a:pt x="1193" y="188"/>
                    </a:lnTo>
                    <a:lnTo>
                      <a:pt x="1193" y="186"/>
                    </a:lnTo>
                    <a:lnTo>
                      <a:pt x="1193" y="183"/>
                    </a:lnTo>
                    <a:lnTo>
                      <a:pt x="1195" y="183"/>
                    </a:lnTo>
                    <a:lnTo>
                      <a:pt x="1198" y="183"/>
                    </a:lnTo>
                    <a:lnTo>
                      <a:pt x="1198" y="181"/>
                    </a:lnTo>
                    <a:lnTo>
                      <a:pt x="1198" y="178"/>
                    </a:lnTo>
                    <a:lnTo>
                      <a:pt x="1198" y="181"/>
                    </a:lnTo>
                    <a:lnTo>
                      <a:pt x="1198" y="183"/>
                    </a:lnTo>
                    <a:lnTo>
                      <a:pt x="1195" y="183"/>
                    </a:lnTo>
                    <a:lnTo>
                      <a:pt x="1195" y="186"/>
                    </a:lnTo>
                    <a:lnTo>
                      <a:pt x="1193" y="186"/>
                    </a:lnTo>
                    <a:lnTo>
                      <a:pt x="1193" y="188"/>
                    </a:lnTo>
                    <a:close/>
                    <a:moveTo>
                      <a:pt x="1973" y="178"/>
                    </a:moveTo>
                    <a:lnTo>
                      <a:pt x="1973" y="181"/>
                    </a:lnTo>
                    <a:lnTo>
                      <a:pt x="1976" y="181"/>
                    </a:lnTo>
                    <a:lnTo>
                      <a:pt x="1973" y="181"/>
                    </a:lnTo>
                    <a:lnTo>
                      <a:pt x="1973" y="183"/>
                    </a:lnTo>
                    <a:lnTo>
                      <a:pt x="1971" y="183"/>
                    </a:lnTo>
                    <a:lnTo>
                      <a:pt x="1973" y="183"/>
                    </a:lnTo>
                    <a:lnTo>
                      <a:pt x="1971" y="183"/>
                    </a:lnTo>
                    <a:lnTo>
                      <a:pt x="1971" y="181"/>
                    </a:lnTo>
                    <a:lnTo>
                      <a:pt x="1971" y="178"/>
                    </a:lnTo>
                    <a:lnTo>
                      <a:pt x="1973" y="178"/>
                    </a:lnTo>
                    <a:close/>
                    <a:moveTo>
                      <a:pt x="1584" y="175"/>
                    </a:moveTo>
                    <a:lnTo>
                      <a:pt x="1584" y="178"/>
                    </a:lnTo>
                    <a:lnTo>
                      <a:pt x="1587" y="178"/>
                    </a:lnTo>
                    <a:lnTo>
                      <a:pt x="1587" y="181"/>
                    </a:lnTo>
                    <a:lnTo>
                      <a:pt x="1587" y="183"/>
                    </a:lnTo>
                    <a:lnTo>
                      <a:pt x="1584" y="183"/>
                    </a:lnTo>
                    <a:lnTo>
                      <a:pt x="1582" y="183"/>
                    </a:lnTo>
                    <a:lnTo>
                      <a:pt x="1582" y="181"/>
                    </a:lnTo>
                    <a:lnTo>
                      <a:pt x="1579" y="181"/>
                    </a:lnTo>
                    <a:lnTo>
                      <a:pt x="1579" y="178"/>
                    </a:lnTo>
                    <a:lnTo>
                      <a:pt x="1577" y="178"/>
                    </a:lnTo>
                    <a:lnTo>
                      <a:pt x="1579" y="178"/>
                    </a:lnTo>
                    <a:lnTo>
                      <a:pt x="1582" y="178"/>
                    </a:lnTo>
                    <a:lnTo>
                      <a:pt x="1584" y="175"/>
                    </a:lnTo>
                    <a:close/>
                    <a:moveTo>
                      <a:pt x="2130" y="175"/>
                    </a:moveTo>
                    <a:lnTo>
                      <a:pt x="2133" y="175"/>
                    </a:lnTo>
                    <a:lnTo>
                      <a:pt x="2133" y="178"/>
                    </a:lnTo>
                    <a:lnTo>
                      <a:pt x="2135" y="178"/>
                    </a:lnTo>
                    <a:lnTo>
                      <a:pt x="2138" y="178"/>
                    </a:lnTo>
                    <a:lnTo>
                      <a:pt x="2138" y="181"/>
                    </a:lnTo>
                    <a:lnTo>
                      <a:pt x="2138" y="183"/>
                    </a:lnTo>
                    <a:lnTo>
                      <a:pt x="2138" y="186"/>
                    </a:lnTo>
                    <a:lnTo>
                      <a:pt x="2140" y="186"/>
                    </a:lnTo>
                    <a:lnTo>
                      <a:pt x="2138" y="186"/>
                    </a:lnTo>
                    <a:lnTo>
                      <a:pt x="2140" y="186"/>
                    </a:lnTo>
                    <a:lnTo>
                      <a:pt x="2138" y="186"/>
                    </a:lnTo>
                    <a:lnTo>
                      <a:pt x="2140" y="186"/>
                    </a:lnTo>
                    <a:lnTo>
                      <a:pt x="2140" y="188"/>
                    </a:lnTo>
                    <a:lnTo>
                      <a:pt x="2140" y="191"/>
                    </a:lnTo>
                    <a:lnTo>
                      <a:pt x="2138" y="191"/>
                    </a:lnTo>
                    <a:lnTo>
                      <a:pt x="2138" y="194"/>
                    </a:lnTo>
                    <a:lnTo>
                      <a:pt x="2138" y="196"/>
                    </a:lnTo>
                    <a:lnTo>
                      <a:pt x="2138" y="199"/>
                    </a:lnTo>
                    <a:lnTo>
                      <a:pt x="2138" y="202"/>
                    </a:lnTo>
                    <a:lnTo>
                      <a:pt x="2135" y="202"/>
                    </a:lnTo>
                    <a:lnTo>
                      <a:pt x="2135" y="199"/>
                    </a:lnTo>
                    <a:lnTo>
                      <a:pt x="2133" y="199"/>
                    </a:lnTo>
                    <a:lnTo>
                      <a:pt x="2133" y="196"/>
                    </a:lnTo>
                    <a:lnTo>
                      <a:pt x="2130" y="196"/>
                    </a:lnTo>
                    <a:lnTo>
                      <a:pt x="2130" y="194"/>
                    </a:lnTo>
                    <a:lnTo>
                      <a:pt x="2127" y="194"/>
                    </a:lnTo>
                    <a:lnTo>
                      <a:pt x="2127" y="191"/>
                    </a:lnTo>
                    <a:lnTo>
                      <a:pt x="2125" y="191"/>
                    </a:lnTo>
                    <a:lnTo>
                      <a:pt x="2125" y="188"/>
                    </a:lnTo>
                    <a:lnTo>
                      <a:pt x="2122" y="188"/>
                    </a:lnTo>
                    <a:lnTo>
                      <a:pt x="2122" y="186"/>
                    </a:lnTo>
                    <a:lnTo>
                      <a:pt x="2122" y="183"/>
                    </a:lnTo>
                    <a:lnTo>
                      <a:pt x="2119" y="183"/>
                    </a:lnTo>
                    <a:lnTo>
                      <a:pt x="2119" y="181"/>
                    </a:lnTo>
                    <a:lnTo>
                      <a:pt x="2122" y="181"/>
                    </a:lnTo>
                    <a:lnTo>
                      <a:pt x="2122" y="178"/>
                    </a:lnTo>
                    <a:lnTo>
                      <a:pt x="2125" y="178"/>
                    </a:lnTo>
                    <a:lnTo>
                      <a:pt x="2127" y="178"/>
                    </a:lnTo>
                    <a:lnTo>
                      <a:pt x="2127" y="175"/>
                    </a:lnTo>
                    <a:lnTo>
                      <a:pt x="2130" y="175"/>
                    </a:lnTo>
                    <a:close/>
                    <a:moveTo>
                      <a:pt x="1222" y="168"/>
                    </a:moveTo>
                    <a:lnTo>
                      <a:pt x="1219" y="168"/>
                    </a:lnTo>
                    <a:lnTo>
                      <a:pt x="1219" y="170"/>
                    </a:lnTo>
                    <a:lnTo>
                      <a:pt x="1216" y="170"/>
                    </a:lnTo>
                    <a:lnTo>
                      <a:pt x="1214" y="173"/>
                    </a:lnTo>
                    <a:lnTo>
                      <a:pt x="1211" y="173"/>
                    </a:lnTo>
                    <a:lnTo>
                      <a:pt x="1211" y="170"/>
                    </a:lnTo>
                    <a:lnTo>
                      <a:pt x="1214" y="168"/>
                    </a:lnTo>
                    <a:lnTo>
                      <a:pt x="1216" y="168"/>
                    </a:lnTo>
                    <a:lnTo>
                      <a:pt x="1219" y="168"/>
                    </a:lnTo>
                    <a:lnTo>
                      <a:pt x="1222" y="168"/>
                    </a:lnTo>
                    <a:lnTo>
                      <a:pt x="1222" y="165"/>
                    </a:lnTo>
                    <a:lnTo>
                      <a:pt x="1222" y="162"/>
                    </a:lnTo>
                    <a:lnTo>
                      <a:pt x="1222" y="165"/>
                    </a:lnTo>
                    <a:lnTo>
                      <a:pt x="1224" y="165"/>
                    </a:lnTo>
                    <a:lnTo>
                      <a:pt x="1222" y="168"/>
                    </a:lnTo>
                    <a:close/>
                    <a:moveTo>
                      <a:pt x="1235" y="168"/>
                    </a:moveTo>
                    <a:lnTo>
                      <a:pt x="1235" y="165"/>
                    </a:lnTo>
                    <a:lnTo>
                      <a:pt x="1237" y="165"/>
                    </a:lnTo>
                    <a:lnTo>
                      <a:pt x="1237" y="168"/>
                    </a:lnTo>
                    <a:lnTo>
                      <a:pt x="1235" y="168"/>
                    </a:lnTo>
                    <a:lnTo>
                      <a:pt x="1232" y="168"/>
                    </a:lnTo>
                    <a:lnTo>
                      <a:pt x="1232" y="165"/>
                    </a:lnTo>
                    <a:lnTo>
                      <a:pt x="1232" y="162"/>
                    </a:lnTo>
                    <a:lnTo>
                      <a:pt x="1229" y="162"/>
                    </a:lnTo>
                    <a:lnTo>
                      <a:pt x="1229" y="160"/>
                    </a:lnTo>
                    <a:lnTo>
                      <a:pt x="1232" y="162"/>
                    </a:lnTo>
                    <a:lnTo>
                      <a:pt x="1232" y="165"/>
                    </a:lnTo>
                    <a:lnTo>
                      <a:pt x="1235" y="165"/>
                    </a:lnTo>
                    <a:lnTo>
                      <a:pt x="1235" y="168"/>
                    </a:lnTo>
                    <a:close/>
                    <a:moveTo>
                      <a:pt x="1550" y="139"/>
                    </a:moveTo>
                    <a:lnTo>
                      <a:pt x="1553" y="139"/>
                    </a:lnTo>
                    <a:lnTo>
                      <a:pt x="1553" y="141"/>
                    </a:lnTo>
                    <a:lnTo>
                      <a:pt x="1553" y="144"/>
                    </a:lnTo>
                    <a:lnTo>
                      <a:pt x="1553" y="147"/>
                    </a:lnTo>
                    <a:lnTo>
                      <a:pt x="1550" y="147"/>
                    </a:lnTo>
                    <a:lnTo>
                      <a:pt x="1550" y="149"/>
                    </a:lnTo>
                    <a:lnTo>
                      <a:pt x="1548" y="149"/>
                    </a:lnTo>
                    <a:lnTo>
                      <a:pt x="1548" y="152"/>
                    </a:lnTo>
                    <a:lnTo>
                      <a:pt x="1545" y="152"/>
                    </a:lnTo>
                    <a:lnTo>
                      <a:pt x="1545" y="155"/>
                    </a:lnTo>
                    <a:lnTo>
                      <a:pt x="1543" y="155"/>
                    </a:lnTo>
                    <a:lnTo>
                      <a:pt x="1540" y="155"/>
                    </a:lnTo>
                    <a:lnTo>
                      <a:pt x="1537" y="155"/>
                    </a:lnTo>
                    <a:lnTo>
                      <a:pt x="1535" y="155"/>
                    </a:lnTo>
                    <a:lnTo>
                      <a:pt x="1532" y="155"/>
                    </a:lnTo>
                    <a:lnTo>
                      <a:pt x="1532" y="157"/>
                    </a:lnTo>
                    <a:lnTo>
                      <a:pt x="1530" y="157"/>
                    </a:lnTo>
                    <a:lnTo>
                      <a:pt x="1530" y="155"/>
                    </a:lnTo>
                    <a:lnTo>
                      <a:pt x="1527" y="155"/>
                    </a:lnTo>
                    <a:lnTo>
                      <a:pt x="1524" y="155"/>
                    </a:lnTo>
                    <a:lnTo>
                      <a:pt x="1524" y="152"/>
                    </a:lnTo>
                    <a:lnTo>
                      <a:pt x="1527" y="149"/>
                    </a:lnTo>
                    <a:lnTo>
                      <a:pt x="1527" y="147"/>
                    </a:lnTo>
                    <a:lnTo>
                      <a:pt x="1530" y="147"/>
                    </a:lnTo>
                    <a:lnTo>
                      <a:pt x="1530" y="144"/>
                    </a:lnTo>
                    <a:lnTo>
                      <a:pt x="1532" y="144"/>
                    </a:lnTo>
                    <a:lnTo>
                      <a:pt x="1532" y="147"/>
                    </a:lnTo>
                    <a:lnTo>
                      <a:pt x="1532" y="149"/>
                    </a:lnTo>
                    <a:lnTo>
                      <a:pt x="1530" y="149"/>
                    </a:lnTo>
                    <a:lnTo>
                      <a:pt x="1530" y="152"/>
                    </a:lnTo>
                    <a:lnTo>
                      <a:pt x="1532" y="152"/>
                    </a:lnTo>
                    <a:lnTo>
                      <a:pt x="1535" y="152"/>
                    </a:lnTo>
                    <a:lnTo>
                      <a:pt x="1535" y="149"/>
                    </a:lnTo>
                    <a:lnTo>
                      <a:pt x="1537" y="149"/>
                    </a:lnTo>
                    <a:lnTo>
                      <a:pt x="1537" y="147"/>
                    </a:lnTo>
                    <a:lnTo>
                      <a:pt x="1537" y="144"/>
                    </a:lnTo>
                    <a:lnTo>
                      <a:pt x="1537" y="141"/>
                    </a:lnTo>
                    <a:lnTo>
                      <a:pt x="1540" y="141"/>
                    </a:lnTo>
                    <a:lnTo>
                      <a:pt x="1543" y="141"/>
                    </a:lnTo>
                    <a:lnTo>
                      <a:pt x="1543" y="139"/>
                    </a:lnTo>
                    <a:lnTo>
                      <a:pt x="1545" y="139"/>
                    </a:lnTo>
                    <a:lnTo>
                      <a:pt x="1548" y="139"/>
                    </a:lnTo>
                    <a:lnTo>
                      <a:pt x="1548" y="136"/>
                    </a:lnTo>
                    <a:lnTo>
                      <a:pt x="1550" y="139"/>
                    </a:lnTo>
                    <a:close/>
                    <a:moveTo>
                      <a:pt x="1389" y="107"/>
                    </a:moveTo>
                    <a:lnTo>
                      <a:pt x="1391" y="107"/>
                    </a:lnTo>
                    <a:lnTo>
                      <a:pt x="1391" y="110"/>
                    </a:lnTo>
                    <a:lnTo>
                      <a:pt x="1391" y="113"/>
                    </a:lnTo>
                    <a:lnTo>
                      <a:pt x="1391" y="115"/>
                    </a:lnTo>
                    <a:lnTo>
                      <a:pt x="1389" y="115"/>
                    </a:lnTo>
                    <a:lnTo>
                      <a:pt x="1389" y="113"/>
                    </a:lnTo>
                    <a:lnTo>
                      <a:pt x="1389" y="110"/>
                    </a:lnTo>
                    <a:lnTo>
                      <a:pt x="1389" y="107"/>
                    </a:lnTo>
                    <a:lnTo>
                      <a:pt x="1389" y="105"/>
                    </a:lnTo>
                    <a:lnTo>
                      <a:pt x="1389" y="107"/>
                    </a:lnTo>
                    <a:close/>
                    <a:moveTo>
                      <a:pt x="1558" y="92"/>
                    </a:moveTo>
                    <a:lnTo>
                      <a:pt x="1558" y="94"/>
                    </a:lnTo>
                    <a:lnTo>
                      <a:pt x="1556" y="94"/>
                    </a:lnTo>
                    <a:lnTo>
                      <a:pt x="1553" y="94"/>
                    </a:lnTo>
                    <a:lnTo>
                      <a:pt x="1550" y="94"/>
                    </a:lnTo>
                    <a:lnTo>
                      <a:pt x="1548" y="94"/>
                    </a:lnTo>
                    <a:lnTo>
                      <a:pt x="1545" y="94"/>
                    </a:lnTo>
                    <a:lnTo>
                      <a:pt x="1543" y="94"/>
                    </a:lnTo>
                    <a:lnTo>
                      <a:pt x="1543" y="97"/>
                    </a:lnTo>
                    <a:lnTo>
                      <a:pt x="1543" y="94"/>
                    </a:lnTo>
                    <a:lnTo>
                      <a:pt x="1540" y="94"/>
                    </a:lnTo>
                    <a:lnTo>
                      <a:pt x="1540" y="92"/>
                    </a:lnTo>
                    <a:lnTo>
                      <a:pt x="1543" y="92"/>
                    </a:lnTo>
                    <a:lnTo>
                      <a:pt x="1545" y="92"/>
                    </a:lnTo>
                    <a:lnTo>
                      <a:pt x="1548" y="92"/>
                    </a:lnTo>
                    <a:lnTo>
                      <a:pt x="1550" y="92"/>
                    </a:lnTo>
                    <a:lnTo>
                      <a:pt x="1553" y="89"/>
                    </a:lnTo>
                    <a:lnTo>
                      <a:pt x="1556" y="89"/>
                    </a:lnTo>
                    <a:lnTo>
                      <a:pt x="1558" y="92"/>
                    </a:lnTo>
                    <a:close/>
                    <a:moveTo>
                      <a:pt x="1577" y="84"/>
                    </a:moveTo>
                    <a:lnTo>
                      <a:pt x="1579" y="84"/>
                    </a:lnTo>
                    <a:lnTo>
                      <a:pt x="1577" y="84"/>
                    </a:lnTo>
                    <a:lnTo>
                      <a:pt x="1579" y="84"/>
                    </a:lnTo>
                    <a:lnTo>
                      <a:pt x="1579" y="87"/>
                    </a:lnTo>
                    <a:lnTo>
                      <a:pt x="1577" y="87"/>
                    </a:lnTo>
                    <a:lnTo>
                      <a:pt x="1574" y="87"/>
                    </a:lnTo>
                    <a:lnTo>
                      <a:pt x="1574" y="84"/>
                    </a:lnTo>
                    <a:lnTo>
                      <a:pt x="1577" y="84"/>
                    </a:lnTo>
                    <a:close/>
                    <a:moveTo>
                      <a:pt x="1603" y="74"/>
                    </a:moveTo>
                    <a:lnTo>
                      <a:pt x="1605" y="74"/>
                    </a:lnTo>
                    <a:lnTo>
                      <a:pt x="1605" y="76"/>
                    </a:lnTo>
                    <a:lnTo>
                      <a:pt x="1605" y="79"/>
                    </a:lnTo>
                    <a:lnTo>
                      <a:pt x="1608" y="79"/>
                    </a:lnTo>
                    <a:lnTo>
                      <a:pt x="1608" y="81"/>
                    </a:lnTo>
                    <a:lnTo>
                      <a:pt x="1611" y="81"/>
                    </a:lnTo>
                    <a:lnTo>
                      <a:pt x="1611" y="84"/>
                    </a:lnTo>
                    <a:lnTo>
                      <a:pt x="1613" y="84"/>
                    </a:lnTo>
                    <a:lnTo>
                      <a:pt x="1613" y="87"/>
                    </a:lnTo>
                    <a:lnTo>
                      <a:pt x="1616" y="87"/>
                    </a:lnTo>
                    <a:lnTo>
                      <a:pt x="1616" y="89"/>
                    </a:lnTo>
                    <a:lnTo>
                      <a:pt x="1618" y="89"/>
                    </a:lnTo>
                    <a:lnTo>
                      <a:pt x="1618" y="92"/>
                    </a:lnTo>
                    <a:lnTo>
                      <a:pt x="1621" y="92"/>
                    </a:lnTo>
                    <a:lnTo>
                      <a:pt x="1621" y="94"/>
                    </a:lnTo>
                    <a:lnTo>
                      <a:pt x="1624" y="94"/>
                    </a:lnTo>
                    <a:lnTo>
                      <a:pt x="1626" y="94"/>
                    </a:lnTo>
                    <a:lnTo>
                      <a:pt x="1626" y="97"/>
                    </a:lnTo>
                    <a:lnTo>
                      <a:pt x="1629" y="97"/>
                    </a:lnTo>
                    <a:lnTo>
                      <a:pt x="1629" y="100"/>
                    </a:lnTo>
                    <a:lnTo>
                      <a:pt x="1629" y="102"/>
                    </a:lnTo>
                    <a:lnTo>
                      <a:pt x="1629" y="105"/>
                    </a:lnTo>
                    <a:lnTo>
                      <a:pt x="1626" y="105"/>
                    </a:lnTo>
                    <a:lnTo>
                      <a:pt x="1626" y="107"/>
                    </a:lnTo>
                    <a:lnTo>
                      <a:pt x="1626" y="110"/>
                    </a:lnTo>
                    <a:lnTo>
                      <a:pt x="1624" y="110"/>
                    </a:lnTo>
                    <a:lnTo>
                      <a:pt x="1621" y="110"/>
                    </a:lnTo>
                    <a:lnTo>
                      <a:pt x="1621" y="107"/>
                    </a:lnTo>
                    <a:lnTo>
                      <a:pt x="1621" y="105"/>
                    </a:lnTo>
                    <a:lnTo>
                      <a:pt x="1618" y="105"/>
                    </a:lnTo>
                    <a:lnTo>
                      <a:pt x="1618" y="102"/>
                    </a:lnTo>
                    <a:lnTo>
                      <a:pt x="1618" y="105"/>
                    </a:lnTo>
                    <a:lnTo>
                      <a:pt x="1621" y="105"/>
                    </a:lnTo>
                    <a:lnTo>
                      <a:pt x="1621" y="102"/>
                    </a:lnTo>
                    <a:lnTo>
                      <a:pt x="1621" y="100"/>
                    </a:lnTo>
                    <a:lnTo>
                      <a:pt x="1621" y="97"/>
                    </a:lnTo>
                    <a:lnTo>
                      <a:pt x="1618" y="97"/>
                    </a:lnTo>
                    <a:lnTo>
                      <a:pt x="1616" y="97"/>
                    </a:lnTo>
                    <a:lnTo>
                      <a:pt x="1613" y="97"/>
                    </a:lnTo>
                    <a:lnTo>
                      <a:pt x="1611" y="97"/>
                    </a:lnTo>
                    <a:lnTo>
                      <a:pt x="1611" y="94"/>
                    </a:lnTo>
                    <a:lnTo>
                      <a:pt x="1608" y="94"/>
                    </a:lnTo>
                    <a:lnTo>
                      <a:pt x="1608" y="92"/>
                    </a:lnTo>
                    <a:lnTo>
                      <a:pt x="1608" y="89"/>
                    </a:lnTo>
                    <a:lnTo>
                      <a:pt x="1608" y="87"/>
                    </a:lnTo>
                    <a:lnTo>
                      <a:pt x="1605" y="87"/>
                    </a:lnTo>
                    <a:lnTo>
                      <a:pt x="1605" y="84"/>
                    </a:lnTo>
                    <a:lnTo>
                      <a:pt x="1605" y="81"/>
                    </a:lnTo>
                    <a:lnTo>
                      <a:pt x="1605" y="79"/>
                    </a:lnTo>
                    <a:lnTo>
                      <a:pt x="1603" y="79"/>
                    </a:lnTo>
                    <a:lnTo>
                      <a:pt x="1605" y="79"/>
                    </a:lnTo>
                    <a:lnTo>
                      <a:pt x="1603" y="79"/>
                    </a:lnTo>
                    <a:lnTo>
                      <a:pt x="1603" y="76"/>
                    </a:lnTo>
                    <a:lnTo>
                      <a:pt x="1600" y="76"/>
                    </a:lnTo>
                    <a:lnTo>
                      <a:pt x="1603" y="76"/>
                    </a:lnTo>
                    <a:lnTo>
                      <a:pt x="1603" y="74"/>
                    </a:lnTo>
                    <a:close/>
                    <a:moveTo>
                      <a:pt x="1804" y="60"/>
                    </a:moveTo>
                    <a:lnTo>
                      <a:pt x="1806" y="60"/>
                    </a:lnTo>
                    <a:lnTo>
                      <a:pt x="1809" y="63"/>
                    </a:lnTo>
                    <a:lnTo>
                      <a:pt x="1811" y="63"/>
                    </a:lnTo>
                    <a:lnTo>
                      <a:pt x="1814" y="63"/>
                    </a:lnTo>
                    <a:lnTo>
                      <a:pt x="1814" y="66"/>
                    </a:lnTo>
                    <a:lnTo>
                      <a:pt x="1817" y="66"/>
                    </a:lnTo>
                    <a:lnTo>
                      <a:pt x="1817" y="68"/>
                    </a:lnTo>
                    <a:lnTo>
                      <a:pt x="1819" y="68"/>
                    </a:lnTo>
                    <a:lnTo>
                      <a:pt x="1817" y="68"/>
                    </a:lnTo>
                    <a:lnTo>
                      <a:pt x="1817" y="71"/>
                    </a:lnTo>
                    <a:lnTo>
                      <a:pt x="1817" y="74"/>
                    </a:lnTo>
                    <a:lnTo>
                      <a:pt x="1817" y="76"/>
                    </a:lnTo>
                    <a:lnTo>
                      <a:pt x="1814" y="76"/>
                    </a:lnTo>
                    <a:lnTo>
                      <a:pt x="1814" y="79"/>
                    </a:lnTo>
                    <a:lnTo>
                      <a:pt x="1811" y="79"/>
                    </a:lnTo>
                    <a:lnTo>
                      <a:pt x="1811" y="81"/>
                    </a:lnTo>
                    <a:lnTo>
                      <a:pt x="1814" y="81"/>
                    </a:lnTo>
                    <a:lnTo>
                      <a:pt x="1811" y="81"/>
                    </a:lnTo>
                    <a:lnTo>
                      <a:pt x="1811" y="84"/>
                    </a:lnTo>
                    <a:lnTo>
                      <a:pt x="1811" y="87"/>
                    </a:lnTo>
                    <a:lnTo>
                      <a:pt x="1814" y="87"/>
                    </a:lnTo>
                    <a:lnTo>
                      <a:pt x="1814" y="89"/>
                    </a:lnTo>
                    <a:lnTo>
                      <a:pt x="1814" y="92"/>
                    </a:lnTo>
                    <a:lnTo>
                      <a:pt x="1817" y="92"/>
                    </a:lnTo>
                    <a:lnTo>
                      <a:pt x="1817" y="94"/>
                    </a:lnTo>
                    <a:lnTo>
                      <a:pt x="1819" y="97"/>
                    </a:lnTo>
                    <a:lnTo>
                      <a:pt x="1822" y="97"/>
                    </a:lnTo>
                    <a:lnTo>
                      <a:pt x="1825" y="97"/>
                    </a:lnTo>
                    <a:lnTo>
                      <a:pt x="1827" y="97"/>
                    </a:lnTo>
                    <a:lnTo>
                      <a:pt x="1830" y="97"/>
                    </a:lnTo>
                    <a:lnTo>
                      <a:pt x="1832" y="97"/>
                    </a:lnTo>
                    <a:lnTo>
                      <a:pt x="1835" y="97"/>
                    </a:lnTo>
                    <a:lnTo>
                      <a:pt x="1838" y="97"/>
                    </a:lnTo>
                    <a:lnTo>
                      <a:pt x="1840" y="97"/>
                    </a:lnTo>
                    <a:lnTo>
                      <a:pt x="1843" y="97"/>
                    </a:lnTo>
                    <a:lnTo>
                      <a:pt x="1843" y="100"/>
                    </a:lnTo>
                    <a:lnTo>
                      <a:pt x="1845" y="100"/>
                    </a:lnTo>
                    <a:lnTo>
                      <a:pt x="1848" y="100"/>
                    </a:lnTo>
                    <a:lnTo>
                      <a:pt x="1851" y="100"/>
                    </a:lnTo>
                    <a:lnTo>
                      <a:pt x="1851" y="97"/>
                    </a:lnTo>
                    <a:lnTo>
                      <a:pt x="1853" y="97"/>
                    </a:lnTo>
                    <a:lnTo>
                      <a:pt x="1856" y="97"/>
                    </a:lnTo>
                    <a:lnTo>
                      <a:pt x="1856" y="100"/>
                    </a:lnTo>
                    <a:lnTo>
                      <a:pt x="1856" y="97"/>
                    </a:lnTo>
                    <a:lnTo>
                      <a:pt x="1858" y="97"/>
                    </a:lnTo>
                    <a:lnTo>
                      <a:pt x="1858" y="100"/>
                    </a:lnTo>
                    <a:lnTo>
                      <a:pt x="1861" y="100"/>
                    </a:lnTo>
                    <a:lnTo>
                      <a:pt x="1861" y="102"/>
                    </a:lnTo>
                    <a:lnTo>
                      <a:pt x="1864" y="102"/>
                    </a:lnTo>
                    <a:lnTo>
                      <a:pt x="1866" y="102"/>
                    </a:lnTo>
                    <a:lnTo>
                      <a:pt x="1869" y="102"/>
                    </a:lnTo>
                    <a:lnTo>
                      <a:pt x="1872" y="102"/>
                    </a:lnTo>
                    <a:lnTo>
                      <a:pt x="1874" y="102"/>
                    </a:lnTo>
                    <a:lnTo>
                      <a:pt x="1877" y="102"/>
                    </a:lnTo>
                    <a:lnTo>
                      <a:pt x="1879" y="102"/>
                    </a:lnTo>
                    <a:lnTo>
                      <a:pt x="1882" y="102"/>
                    </a:lnTo>
                    <a:lnTo>
                      <a:pt x="1885" y="102"/>
                    </a:lnTo>
                    <a:lnTo>
                      <a:pt x="1885" y="105"/>
                    </a:lnTo>
                    <a:lnTo>
                      <a:pt x="1887" y="105"/>
                    </a:lnTo>
                    <a:lnTo>
                      <a:pt x="1890" y="105"/>
                    </a:lnTo>
                    <a:lnTo>
                      <a:pt x="1892" y="105"/>
                    </a:lnTo>
                    <a:lnTo>
                      <a:pt x="1892" y="102"/>
                    </a:lnTo>
                    <a:lnTo>
                      <a:pt x="1895" y="102"/>
                    </a:lnTo>
                    <a:lnTo>
                      <a:pt x="1898" y="102"/>
                    </a:lnTo>
                    <a:lnTo>
                      <a:pt x="1898" y="105"/>
                    </a:lnTo>
                    <a:lnTo>
                      <a:pt x="1898" y="102"/>
                    </a:lnTo>
                    <a:lnTo>
                      <a:pt x="1900" y="102"/>
                    </a:lnTo>
                    <a:lnTo>
                      <a:pt x="1900" y="105"/>
                    </a:lnTo>
                    <a:lnTo>
                      <a:pt x="1903" y="105"/>
                    </a:lnTo>
                    <a:lnTo>
                      <a:pt x="1905" y="105"/>
                    </a:lnTo>
                    <a:lnTo>
                      <a:pt x="1905" y="107"/>
                    </a:lnTo>
                    <a:lnTo>
                      <a:pt x="1905" y="105"/>
                    </a:lnTo>
                    <a:lnTo>
                      <a:pt x="1908" y="105"/>
                    </a:lnTo>
                    <a:lnTo>
                      <a:pt x="1911" y="105"/>
                    </a:lnTo>
                    <a:lnTo>
                      <a:pt x="1911" y="102"/>
                    </a:lnTo>
                    <a:lnTo>
                      <a:pt x="1913" y="102"/>
                    </a:lnTo>
                    <a:lnTo>
                      <a:pt x="1916" y="100"/>
                    </a:lnTo>
                    <a:lnTo>
                      <a:pt x="1916" y="97"/>
                    </a:lnTo>
                    <a:lnTo>
                      <a:pt x="1916" y="94"/>
                    </a:lnTo>
                    <a:lnTo>
                      <a:pt x="1919" y="94"/>
                    </a:lnTo>
                    <a:lnTo>
                      <a:pt x="1921" y="94"/>
                    </a:lnTo>
                    <a:lnTo>
                      <a:pt x="1921" y="97"/>
                    </a:lnTo>
                    <a:lnTo>
                      <a:pt x="1924" y="100"/>
                    </a:lnTo>
                    <a:lnTo>
                      <a:pt x="1926" y="100"/>
                    </a:lnTo>
                    <a:lnTo>
                      <a:pt x="1929" y="100"/>
                    </a:lnTo>
                    <a:lnTo>
                      <a:pt x="1932" y="102"/>
                    </a:lnTo>
                    <a:lnTo>
                      <a:pt x="1934" y="102"/>
                    </a:lnTo>
                    <a:lnTo>
                      <a:pt x="1937" y="102"/>
                    </a:lnTo>
                    <a:lnTo>
                      <a:pt x="1939" y="102"/>
                    </a:lnTo>
                    <a:lnTo>
                      <a:pt x="1942" y="102"/>
                    </a:lnTo>
                    <a:lnTo>
                      <a:pt x="1942" y="105"/>
                    </a:lnTo>
                    <a:lnTo>
                      <a:pt x="1942" y="102"/>
                    </a:lnTo>
                    <a:lnTo>
                      <a:pt x="1945" y="102"/>
                    </a:lnTo>
                    <a:lnTo>
                      <a:pt x="1947" y="102"/>
                    </a:lnTo>
                    <a:lnTo>
                      <a:pt x="1950" y="102"/>
                    </a:lnTo>
                    <a:lnTo>
                      <a:pt x="1950" y="105"/>
                    </a:lnTo>
                    <a:lnTo>
                      <a:pt x="1952" y="105"/>
                    </a:lnTo>
                    <a:lnTo>
                      <a:pt x="1952" y="102"/>
                    </a:lnTo>
                    <a:lnTo>
                      <a:pt x="1955" y="102"/>
                    </a:lnTo>
                    <a:lnTo>
                      <a:pt x="1958" y="102"/>
                    </a:lnTo>
                    <a:lnTo>
                      <a:pt x="1958" y="100"/>
                    </a:lnTo>
                    <a:lnTo>
                      <a:pt x="1958" y="102"/>
                    </a:lnTo>
                    <a:lnTo>
                      <a:pt x="1960" y="102"/>
                    </a:lnTo>
                    <a:lnTo>
                      <a:pt x="1960" y="100"/>
                    </a:lnTo>
                    <a:lnTo>
                      <a:pt x="1963" y="100"/>
                    </a:lnTo>
                    <a:lnTo>
                      <a:pt x="1965" y="100"/>
                    </a:lnTo>
                    <a:lnTo>
                      <a:pt x="1968" y="100"/>
                    </a:lnTo>
                    <a:lnTo>
                      <a:pt x="1968" y="97"/>
                    </a:lnTo>
                    <a:lnTo>
                      <a:pt x="1968" y="100"/>
                    </a:lnTo>
                    <a:lnTo>
                      <a:pt x="1971" y="100"/>
                    </a:lnTo>
                    <a:lnTo>
                      <a:pt x="1973" y="100"/>
                    </a:lnTo>
                    <a:lnTo>
                      <a:pt x="1973" y="102"/>
                    </a:lnTo>
                    <a:lnTo>
                      <a:pt x="1976" y="102"/>
                    </a:lnTo>
                    <a:lnTo>
                      <a:pt x="1979" y="102"/>
                    </a:lnTo>
                    <a:lnTo>
                      <a:pt x="1979" y="105"/>
                    </a:lnTo>
                    <a:lnTo>
                      <a:pt x="1981" y="105"/>
                    </a:lnTo>
                    <a:lnTo>
                      <a:pt x="1984" y="107"/>
                    </a:lnTo>
                    <a:lnTo>
                      <a:pt x="1986" y="107"/>
                    </a:lnTo>
                    <a:lnTo>
                      <a:pt x="1986" y="110"/>
                    </a:lnTo>
                    <a:lnTo>
                      <a:pt x="1989" y="110"/>
                    </a:lnTo>
                    <a:lnTo>
                      <a:pt x="1989" y="107"/>
                    </a:lnTo>
                    <a:lnTo>
                      <a:pt x="1989" y="110"/>
                    </a:lnTo>
                    <a:lnTo>
                      <a:pt x="1989" y="107"/>
                    </a:lnTo>
                    <a:lnTo>
                      <a:pt x="1992" y="107"/>
                    </a:lnTo>
                    <a:lnTo>
                      <a:pt x="1992" y="110"/>
                    </a:lnTo>
                    <a:lnTo>
                      <a:pt x="1992" y="107"/>
                    </a:lnTo>
                    <a:lnTo>
                      <a:pt x="1994" y="107"/>
                    </a:lnTo>
                    <a:lnTo>
                      <a:pt x="1992" y="107"/>
                    </a:lnTo>
                    <a:lnTo>
                      <a:pt x="1992" y="105"/>
                    </a:lnTo>
                    <a:lnTo>
                      <a:pt x="1994" y="105"/>
                    </a:lnTo>
                    <a:lnTo>
                      <a:pt x="1997" y="105"/>
                    </a:lnTo>
                    <a:lnTo>
                      <a:pt x="1999" y="102"/>
                    </a:lnTo>
                    <a:lnTo>
                      <a:pt x="2002" y="102"/>
                    </a:lnTo>
                    <a:lnTo>
                      <a:pt x="2005" y="102"/>
                    </a:lnTo>
                    <a:lnTo>
                      <a:pt x="2007" y="102"/>
                    </a:lnTo>
                    <a:lnTo>
                      <a:pt x="2010" y="102"/>
                    </a:lnTo>
                    <a:lnTo>
                      <a:pt x="2012" y="102"/>
                    </a:lnTo>
                    <a:lnTo>
                      <a:pt x="2012" y="105"/>
                    </a:lnTo>
                    <a:lnTo>
                      <a:pt x="2012" y="102"/>
                    </a:lnTo>
                    <a:lnTo>
                      <a:pt x="2012" y="105"/>
                    </a:lnTo>
                    <a:lnTo>
                      <a:pt x="2015" y="105"/>
                    </a:lnTo>
                    <a:lnTo>
                      <a:pt x="2018" y="105"/>
                    </a:lnTo>
                    <a:lnTo>
                      <a:pt x="2018" y="107"/>
                    </a:lnTo>
                    <a:lnTo>
                      <a:pt x="2018" y="110"/>
                    </a:lnTo>
                    <a:lnTo>
                      <a:pt x="2015" y="110"/>
                    </a:lnTo>
                    <a:lnTo>
                      <a:pt x="2012" y="110"/>
                    </a:lnTo>
                    <a:lnTo>
                      <a:pt x="2012" y="107"/>
                    </a:lnTo>
                    <a:lnTo>
                      <a:pt x="2010" y="107"/>
                    </a:lnTo>
                    <a:lnTo>
                      <a:pt x="2007" y="107"/>
                    </a:lnTo>
                    <a:lnTo>
                      <a:pt x="2005" y="107"/>
                    </a:lnTo>
                    <a:lnTo>
                      <a:pt x="2005" y="110"/>
                    </a:lnTo>
                    <a:lnTo>
                      <a:pt x="2002" y="110"/>
                    </a:lnTo>
                    <a:lnTo>
                      <a:pt x="1999" y="110"/>
                    </a:lnTo>
                    <a:lnTo>
                      <a:pt x="1999" y="113"/>
                    </a:lnTo>
                    <a:lnTo>
                      <a:pt x="1997" y="113"/>
                    </a:lnTo>
                    <a:lnTo>
                      <a:pt x="1997" y="115"/>
                    </a:lnTo>
                    <a:lnTo>
                      <a:pt x="1997" y="118"/>
                    </a:lnTo>
                    <a:lnTo>
                      <a:pt x="1994" y="118"/>
                    </a:lnTo>
                    <a:lnTo>
                      <a:pt x="1992" y="118"/>
                    </a:lnTo>
                    <a:lnTo>
                      <a:pt x="1994" y="118"/>
                    </a:lnTo>
                    <a:lnTo>
                      <a:pt x="1994" y="121"/>
                    </a:lnTo>
                    <a:lnTo>
                      <a:pt x="1992" y="121"/>
                    </a:lnTo>
                    <a:lnTo>
                      <a:pt x="1992" y="123"/>
                    </a:lnTo>
                    <a:lnTo>
                      <a:pt x="1989" y="123"/>
                    </a:lnTo>
                    <a:lnTo>
                      <a:pt x="1986" y="123"/>
                    </a:lnTo>
                    <a:lnTo>
                      <a:pt x="1984" y="123"/>
                    </a:lnTo>
                    <a:lnTo>
                      <a:pt x="1984" y="121"/>
                    </a:lnTo>
                    <a:lnTo>
                      <a:pt x="1984" y="123"/>
                    </a:lnTo>
                    <a:lnTo>
                      <a:pt x="1981" y="126"/>
                    </a:lnTo>
                    <a:lnTo>
                      <a:pt x="1979" y="126"/>
                    </a:lnTo>
                    <a:lnTo>
                      <a:pt x="1976" y="126"/>
                    </a:lnTo>
                    <a:lnTo>
                      <a:pt x="1973" y="126"/>
                    </a:lnTo>
                    <a:lnTo>
                      <a:pt x="1973" y="128"/>
                    </a:lnTo>
                    <a:lnTo>
                      <a:pt x="1973" y="126"/>
                    </a:lnTo>
                    <a:lnTo>
                      <a:pt x="1973" y="128"/>
                    </a:lnTo>
                    <a:lnTo>
                      <a:pt x="1971" y="128"/>
                    </a:lnTo>
                    <a:lnTo>
                      <a:pt x="1971" y="131"/>
                    </a:lnTo>
                    <a:lnTo>
                      <a:pt x="1968" y="131"/>
                    </a:lnTo>
                    <a:lnTo>
                      <a:pt x="1971" y="131"/>
                    </a:lnTo>
                    <a:lnTo>
                      <a:pt x="1971" y="134"/>
                    </a:lnTo>
                    <a:lnTo>
                      <a:pt x="1968" y="134"/>
                    </a:lnTo>
                    <a:lnTo>
                      <a:pt x="1968" y="131"/>
                    </a:lnTo>
                    <a:lnTo>
                      <a:pt x="1965" y="131"/>
                    </a:lnTo>
                    <a:lnTo>
                      <a:pt x="1963" y="131"/>
                    </a:lnTo>
                    <a:lnTo>
                      <a:pt x="1963" y="128"/>
                    </a:lnTo>
                    <a:lnTo>
                      <a:pt x="1963" y="126"/>
                    </a:lnTo>
                    <a:lnTo>
                      <a:pt x="1960" y="126"/>
                    </a:lnTo>
                    <a:lnTo>
                      <a:pt x="1960" y="123"/>
                    </a:lnTo>
                    <a:lnTo>
                      <a:pt x="1958" y="123"/>
                    </a:lnTo>
                    <a:lnTo>
                      <a:pt x="1955" y="123"/>
                    </a:lnTo>
                    <a:lnTo>
                      <a:pt x="1955" y="121"/>
                    </a:lnTo>
                    <a:lnTo>
                      <a:pt x="1952" y="121"/>
                    </a:lnTo>
                    <a:lnTo>
                      <a:pt x="1950" y="121"/>
                    </a:lnTo>
                    <a:lnTo>
                      <a:pt x="1950" y="118"/>
                    </a:lnTo>
                    <a:lnTo>
                      <a:pt x="1947" y="118"/>
                    </a:lnTo>
                    <a:lnTo>
                      <a:pt x="1945" y="118"/>
                    </a:lnTo>
                    <a:lnTo>
                      <a:pt x="1942" y="118"/>
                    </a:lnTo>
                    <a:lnTo>
                      <a:pt x="1942" y="121"/>
                    </a:lnTo>
                    <a:lnTo>
                      <a:pt x="1939" y="123"/>
                    </a:lnTo>
                    <a:lnTo>
                      <a:pt x="1942" y="123"/>
                    </a:lnTo>
                    <a:lnTo>
                      <a:pt x="1942" y="126"/>
                    </a:lnTo>
                    <a:lnTo>
                      <a:pt x="1939" y="128"/>
                    </a:lnTo>
                    <a:lnTo>
                      <a:pt x="1942" y="128"/>
                    </a:lnTo>
                    <a:lnTo>
                      <a:pt x="1942" y="131"/>
                    </a:lnTo>
                    <a:lnTo>
                      <a:pt x="1945" y="131"/>
                    </a:lnTo>
                    <a:lnTo>
                      <a:pt x="1942" y="131"/>
                    </a:lnTo>
                    <a:lnTo>
                      <a:pt x="1942" y="134"/>
                    </a:lnTo>
                    <a:lnTo>
                      <a:pt x="1939" y="134"/>
                    </a:lnTo>
                    <a:lnTo>
                      <a:pt x="1942" y="134"/>
                    </a:lnTo>
                    <a:lnTo>
                      <a:pt x="1939" y="134"/>
                    </a:lnTo>
                    <a:lnTo>
                      <a:pt x="1937" y="134"/>
                    </a:lnTo>
                    <a:lnTo>
                      <a:pt x="1937" y="131"/>
                    </a:lnTo>
                    <a:lnTo>
                      <a:pt x="1937" y="134"/>
                    </a:lnTo>
                    <a:lnTo>
                      <a:pt x="1937" y="131"/>
                    </a:lnTo>
                    <a:lnTo>
                      <a:pt x="1937" y="134"/>
                    </a:lnTo>
                    <a:lnTo>
                      <a:pt x="1934" y="134"/>
                    </a:lnTo>
                    <a:lnTo>
                      <a:pt x="1934" y="131"/>
                    </a:lnTo>
                    <a:lnTo>
                      <a:pt x="1934" y="134"/>
                    </a:lnTo>
                    <a:lnTo>
                      <a:pt x="1932" y="134"/>
                    </a:lnTo>
                    <a:lnTo>
                      <a:pt x="1929" y="134"/>
                    </a:lnTo>
                    <a:lnTo>
                      <a:pt x="1926" y="134"/>
                    </a:lnTo>
                    <a:lnTo>
                      <a:pt x="1926" y="131"/>
                    </a:lnTo>
                    <a:lnTo>
                      <a:pt x="1924" y="131"/>
                    </a:lnTo>
                    <a:lnTo>
                      <a:pt x="1924" y="134"/>
                    </a:lnTo>
                    <a:lnTo>
                      <a:pt x="1921" y="134"/>
                    </a:lnTo>
                    <a:lnTo>
                      <a:pt x="1921" y="136"/>
                    </a:lnTo>
                    <a:lnTo>
                      <a:pt x="1921" y="139"/>
                    </a:lnTo>
                    <a:lnTo>
                      <a:pt x="1921" y="141"/>
                    </a:lnTo>
                    <a:lnTo>
                      <a:pt x="1919" y="141"/>
                    </a:lnTo>
                    <a:lnTo>
                      <a:pt x="1921" y="141"/>
                    </a:lnTo>
                    <a:lnTo>
                      <a:pt x="1921" y="144"/>
                    </a:lnTo>
                    <a:lnTo>
                      <a:pt x="1919" y="144"/>
                    </a:lnTo>
                    <a:lnTo>
                      <a:pt x="1919" y="147"/>
                    </a:lnTo>
                    <a:lnTo>
                      <a:pt x="1916" y="147"/>
                    </a:lnTo>
                    <a:lnTo>
                      <a:pt x="1916" y="149"/>
                    </a:lnTo>
                    <a:lnTo>
                      <a:pt x="1916" y="152"/>
                    </a:lnTo>
                    <a:lnTo>
                      <a:pt x="1913" y="152"/>
                    </a:lnTo>
                    <a:lnTo>
                      <a:pt x="1911" y="152"/>
                    </a:lnTo>
                    <a:lnTo>
                      <a:pt x="1908" y="152"/>
                    </a:lnTo>
                    <a:lnTo>
                      <a:pt x="1905" y="152"/>
                    </a:lnTo>
                    <a:lnTo>
                      <a:pt x="1905" y="155"/>
                    </a:lnTo>
                    <a:lnTo>
                      <a:pt x="1903" y="155"/>
                    </a:lnTo>
                    <a:lnTo>
                      <a:pt x="1903" y="152"/>
                    </a:lnTo>
                    <a:lnTo>
                      <a:pt x="1903" y="155"/>
                    </a:lnTo>
                    <a:lnTo>
                      <a:pt x="1900" y="155"/>
                    </a:lnTo>
                    <a:lnTo>
                      <a:pt x="1898" y="155"/>
                    </a:lnTo>
                    <a:lnTo>
                      <a:pt x="1895" y="155"/>
                    </a:lnTo>
                    <a:lnTo>
                      <a:pt x="1895" y="152"/>
                    </a:lnTo>
                    <a:lnTo>
                      <a:pt x="1895" y="149"/>
                    </a:lnTo>
                    <a:lnTo>
                      <a:pt x="1895" y="147"/>
                    </a:lnTo>
                    <a:lnTo>
                      <a:pt x="1892" y="147"/>
                    </a:lnTo>
                    <a:lnTo>
                      <a:pt x="1892" y="144"/>
                    </a:lnTo>
                    <a:lnTo>
                      <a:pt x="1892" y="141"/>
                    </a:lnTo>
                    <a:lnTo>
                      <a:pt x="1890" y="141"/>
                    </a:lnTo>
                    <a:lnTo>
                      <a:pt x="1890" y="139"/>
                    </a:lnTo>
                    <a:lnTo>
                      <a:pt x="1887" y="139"/>
                    </a:lnTo>
                    <a:lnTo>
                      <a:pt x="1885" y="139"/>
                    </a:lnTo>
                    <a:lnTo>
                      <a:pt x="1885" y="136"/>
                    </a:lnTo>
                    <a:lnTo>
                      <a:pt x="1882" y="136"/>
                    </a:lnTo>
                    <a:lnTo>
                      <a:pt x="1879" y="136"/>
                    </a:lnTo>
                    <a:lnTo>
                      <a:pt x="1879" y="134"/>
                    </a:lnTo>
                    <a:lnTo>
                      <a:pt x="1877" y="134"/>
                    </a:lnTo>
                    <a:lnTo>
                      <a:pt x="1874" y="134"/>
                    </a:lnTo>
                    <a:lnTo>
                      <a:pt x="1874" y="131"/>
                    </a:lnTo>
                    <a:lnTo>
                      <a:pt x="1872" y="131"/>
                    </a:lnTo>
                    <a:lnTo>
                      <a:pt x="1872" y="128"/>
                    </a:lnTo>
                    <a:lnTo>
                      <a:pt x="1869" y="128"/>
                    </a:lnTo>
                    <a:lnTo>
                      <a:pt x="1869" y="126"/>
                    </a:lnTo>
                    <a:lnTo>
                      <a:pt x="1866" y="126"/>
                    </a:lnTo>
                    <a:lnTo>
                      <a:pt x="1866" y="123"/>
                    </a:lnTo>
                    <a:lnTo>
                      <a:pt x="1866" y="121"/>
                    </a:lnTo>
                    <a:lnTo>
                      <a:pt x="1864" y="121"/>
                    </a:lnTo>
                    <a:lnTo>
                      <a:pt x="1864" y="118"/>
                    </a:lnTo>
                    <a:lnTo>
                      <a:pt x="1861" y="118"/>
                    </a:lnTo>
                    <a:lnTo>
                      <a:pt x="1858" y="118"/>
                    </a:lnTo>
                    <a:lnTo>
                      <a:pt x="1856" y="118"/>
                    </a:lnTo>
                    <a:lnTo>
                      <a:pt x="1853" y="118"/>
                    </a:lnTo>
                    <a:lnTo>
                      <a:pt x="1853" y="121"/>
                    </a:lnTo>
                    <a:lnTo>
                      <a:pt x="1851" y="121"/>
                    </a:lnTo>
                    <a:lnTo>
                      <a:pt x="1851" y="123"/>
                    </a:lnTo>
                    <a:lnTo>
                      <a:pt x="1848" y="123"/>
                    </a:lnTo>
                    <a:lnTo>
                      <a:pt x="1845" y="123"/>
                    </a:lnTo>
                    <a:lnTo>
                      <a:pt x="1845" y="121"/>
                    </a:lnTo>
                    <a:lnTo>
                      <a:pt x="1843" y="121"/>
                    </a:lnTo>
                    <a:lnTo>
                      <a:pt x="1843" y="123"/>
                    </a:lnTo>
                    <a:lnTo>
                      <a:pt x="1840" y="123"/>
                    </a:lnTo>
                    <a:lnTo>
                      <a:pt x="1840" y="121"/>
                    </a:lnTo>
                    <a:lnTo>
                      <a:pt x="1838" y="121"/>
                    </a:lnTo>
                    <a:lnTo>
                      <a:pt x="1838" y="123"/>
                    </a:lnTo>
                    <a:lnTo>
                      <a:pt x="1838" y="121"/>
                    </a:lnTo>
                    <a:lnTo>
                      <a:pt x="1835" y="121"/>
                    </a:lnTo>
                    <a:lnTo>
                      <a:pt x="1835" y="123"/>
                    </a:lnTo>
                    <a:lnTo>
                      <a:pt x="1832" y="123"/>
                    </a:lnTo>
                    <a:lnTo>
                      <a:pt x="1832" y="126"/>
                    </a:lnTo>
                    <a:lnTo>
                      <a:pt x="1832" y="128"/>
                    </a:lnTo>
                    <a:lnTo>
                      <a:pt x="1830" y="128"/>
                    </a:lnTo>
                    <a:lnTo>
                      <a:pt x="1830" y="131"/>
                    </a:lnTo>
                    <a:lnTo>
                      <a:pt x="1830" y="134"/>
                    </a:lnTo>
                    <a:lnTo>
                      <a:pt x="1827" y="134"/>
                    </a:lnTo>
                    <a:lnTo>
                      <a:pt x="1827" y="136"/>
                    </a:lnTo>
                    <a:lnTo>
                      <a:pt x="1827" y="139"/>
                    </a:lnTo>
                    <a:lnTo>
                      <a:pt x="1825" y="139"/>
                    </a:lnTo>
                    <a:lnTo>
                      <a:pt x="1825" y="141"/>
                    </a:lnTo>
                    <a:lnTo>
                      <a:pt x="1827" y="141"/>
                    </a:lnTo>
                    <a:lnTo>
                      <a:pt x="1827" y="144"/>
                    </a:lnTo>
                    <a:lnTo>
                      <a:pt x="1825" y="144"/>
                    </a:lnTo>
                    <a:lnTo>
                      <a:pt x="1825" y="141"/>
                    </a:lnTo>
                    <a:lnTo>
                      <a:pt x="1825" y="139"/>
                    </a:lnTo>
                    <a:lnTo>
                      <a:pt x="1825" y="136"/>
                    </a:lnTo>
                    <a:lnTo>
                      <a:pt x="1825" y="134"/>
                    </a:lnTo>
                    <a:lnTo>
                      <a:pt x="1822" y="136"/>
                    </a:lnTo>
                    <a:lnTo>
                      <a:pt x="1822" y="139"/>
                    </a:lnTo>
                    <a:lnTo>
                      <a:pt x="1819" y="139"/>
                    </a:lnTo>
                    <a:lnTo>
                      <a:pt x="1822" y="139"/>
                    </a:lnTo>
                    <a:lnTo>
                      <a:pt x="1822" y="141"/>
                    </a:lnTo>
                    <a:lnTo>
                      <a:pt x="1822" y="144"/>
                    </a:lnTo>
                    <a:lnTo>
                      <a:pt x="1819" y="144"/>
                    </a:lnTo>
                    <a:lnTo>
                      <a:pt x="1819" y="147"/>
                    </a:lnTo>
                    <a:lnTo>
                      <a:pt x="1819" y="149"/>
                    </a:lnTo>
                    <a:lnTo>
                      <a:pt x="1819" y="152"/>
                    </a:lnTo>
                    <a:lnTo>
                      <a:pt x="1819" y="155"/>
                    </a:lnTo>
                    <a:lnTo>
                      <a:pt x="1819" y="157"/>
                    </a:lnTo>
                    <a:lnTo>
                      <a:pt x="1819" y="160"/>
                    </a:lnTo>
                    <a:lnTo>
                      <a:pt x="1819" y="162"/>
                    </a:lnTo>
                    <a:lnTo>
                      <a:pt x="1819" y="165"/>
                    </a:lnTo>
                    <a:lnTo>
                      <a:pt x="1822" y="165"/>
                    </a:lnTo>
                    <a:lnTo>
                      <a:pt x="1822" y="162"/>
                    </a:lnTo>
                    <a:lnTo>
                      <a:pt x="1825" y="162"/>
                    </a:lnTo>
                    <a:lnTo>
                      <a:pt x="1825" y="165"/>
                    </a:lnTo>
                    <a:lnTo>
                      <a:pt x="1827" y="165"/>
                    </a:lnTo>
                    <a:lnTo>
                      <a:pt x="1827" y="168"/>
                    </a:lnTo>
                    <a:lnTo>
                      <a:pt x="1827" y="165"/>
                    </a:lnTo>
                    <a:lnTo>
                      <a:pt x="1827" y="168"/>
                    </a:lnTo>
                    <a:lnTo>
                      <a:pt x="1830" y="168"/>
                    </a:lnTo>
                    <a:lnTo>
                      <a:pt x="1832" y="168"/>
                    </a:lnTo>
                    <a:lnTo>
                      <a:pt x="1835" y="170"/>
                    </a:lnTo>
                    <a:lnTo>
                      <a:pt x="1838" y="170"/>
                    </a:lnTo>
                    <a:lnTo>
                      <a:pt x="1838" y="168"/>
                    </a:lnTo>
                    <a:lnTo>
                      <a:pt x="1838" y="170"/>
                    </a:lnTo>
                    <a:lnTo>
                      <a:pt x="1840" y="170"/>
                    </a:lnTo>
                    <a:lnTo>
                      <a:pt x="1840" y="168"/>
                    </a:lnTo>
                    <a:lnTo>
                      <a:pt x="1843" y="168"/>
                    </a:lnTo>
                    <a:lnTo>
                      <a:pt x="1845" y="168"/>
                    </a:lnTo>
                    <a:lnTo>
                      <a:pt x="1848" y="168"/>
                    </a:lnTo>
                    <a:lnTo>
                      <a:pt x="1848" y="170"/>
                    </a:lnTo>
                    <a:lnTo>
                      <a:pt x="1851" y="170"/>
                    </a:lnTo>
                    <a:lnTo>
                      <a:pt x="1851" y="173"/>
                    </a:lnTo>
                    <a:lnTo>
                      <a:pt x="1851" y="175"/>
                    </a:lnTo>
                    <a:lnTo>
                      <a:pt x="1851" y="178"/>
                    </a:lnTo>
                    <a:lnTo>
                      <a:pt x="1851" y="181"/>
                    </a:lnTo>
                    <a:lnTo>
                      <a:pt x="1851" y="183"/>
                    </a:lnTo>
                    <a:lnTo>
                      <a:pt x="1853" y="183"/>
                    </a:lnTo>
                    <a:lnTo>
                      <a:pt x="1853" y="186"/>
                    </a:lnTo>
                    <a:lnTo>
                      <a:pt x="1853" y="188"/>
                    </a:lnTo>
                    <a:lnTo>
                      <a:pt x="1853" y="191"/>
                    </a:lnTo>
                    <a:lnTo>
                      <a:pt x="1853" y="194"/>
                    </a:lnTo>
                    <a:lnTo>
                      <a:pt x="1851" y="194"/>
                    </a:lnTo>
                    <a:lnTo>
                      <a:pt x="1851" y="196"/>
                    </a:lnTo>
                    <a:lnTo>
                      <a:pt x="1853" y="196"/>
                    </a:lnTo>
                    <a:lnTo>
                      <a:pt x="1853" y="199"/>
                    </a:lnTo>
                    <a:lnTo>
                      <a:pt x="1856" y="199"/>
                    </a:lnTo>
                    <a:lnTo>
                      <a:pt x="1856" y="202"/>
                    </a:lnTo>
                    <a:lnTo>
                      <a:pt x="1858" y="202"/>
                    </a:lnTo>
                    <a:lnTo>
                      <a:pt x="1861" y="202"/>
                    </a:lnTo>
                    <a:lnTo>
                      <a:pt x="1861" y="204"/>
                    </a:lnTo>
                    <a:lnTo>
                      <a:pt x="1861" y="202"/>
                    </a:lnTo>
                    <a:lnTo>
                      <a:pt x="1861" y="204"/>
                    </a:lnTo>
                    <a:lnTo>
                      <a:pt x="1864" y="204"/>
                    </a:lnTo>
                    <a:lnTo>
                      <a:pt x="1861" y="204"/>
                    </a:lnTo>
                    <a:lnTo>
                      <a:pt x="1864" y="204"/>
                    </a:lnTo>
                    <a:lnTo>
                      <a:pt x="1861" y="204"/>
                    </a:lnTo>
                    <a:lnTo>
                      <a:pt x="1861" y="207"/>
                    </a:lnTo>
                    <a:lnTo>
                      <a:pt x="1864" y="207"/>
                    </a:lnTo>
                    <a:lnTo>
                      <a:pt x="1861" y="207"/>
                    </a:lnTo>
                    <a:lnTo>
                      <a:pt x="1864" y="207"/>
                    </a:lnTo>
                    <a:lnTo>
                      <a:pt x="1864" y="209"/>
                    </a:lnTo>
                    <a:lnTo>
                      <a:pt x="1866" y="209"/>
                    </a:lnTo>
                    <a:lnTo>
                      <a:pt x="1866" y="212"/>
                    </a:lnTo>
                    <a:lnTo>
                      <a:pt x="1866" y="209"/>
                    </a:lnTo>
                    <a:lnTo>
                      <a:pt x="1866" y="212"/>
                    </a:lnTo>
                    <a:lnTo>
                      <a:pt x="1869" y="212"/>
                    </a:lnTo>
                    <a:lnTo>
                      <a:pt x="1869" y="215"/>
                    </a:lnTo>
                    <a:lnTo>
                      <a:pt x="1872" y="215"/>
                    </a:lnTo>
                    <a:lnTo>
                      <a:pt x="1874" y="215"/>
                    </a:lnTo>
                    <a:lnTo>
                      <a:pt x="1877" y="215"/>
                    </a:lnTo>
                    <a:lnTo>
                      <a:pt x="1879" y="215"/>
                    </a:lnTo>
                    <a:lnTo>
                      <a:pt x="1879" y="217"/>
                    </a:lnTo>
                    <a:lnTo>
                      <a:pt x="1877" y="217"/>
                    </a:lnTo>
                    <a:lnTo>
                      <a:pt x="1877" y="220"/>
                    </a:lnTo>
                    <a:lnTo>
                      <a:pt x="1879" y="220"/>
                    </a:lnTo>
                    <a:lnTo>
                      <a:pt x="1882" y="220"/>
                    </a:lnTo>
                    <a:lnTo>
                      <a:pt x="1882" y="222"/>
                    </a:lnTo>
                    <a:lnTo>
                      <a:pt x="1882" y="225"/>
                    </a:lnTo>
                    <a:lnTo>
                      <a:pt x="1885" y="225"/>
                    </a:lnTo>
                    <a:lnTo>
                      <a:pt x="1887" y="225"/>
                    </a:lnTo>
                    <a:lnTo>
                      <a:pt x="1887" y="228"/>
                    </a:lnTo>
                    <a:lnTo>
                      <a:pt x="1890" y="228"/>
                    </a:lnTo>
                    <a:lnTo>
                      <a:pt x="1890" y="230"/>
                    </a:lnTo>
                    <a:lnTo>
                      <a:pt x="1892" y="230"/>
                    </a:lnTo>
                    <a:lnTo>
                      <a:pt x="1892" y="233"/>
                    </a:lnTo>
                    <a:lnTo>
                      <a:pt x="1892" y="235"/>
                    </a:lnTo>
                    <a:lnTo>
                      <a:pt x="1895" y="235"/>
                    </a:lnTo>
                    <a:lnTo>
                      <a:pt x="1898" y="238"/>
                    </a:lnTo>
                    <a:lnTo>
                      <a:pt x="1898" y="235"/>
                    </a:lnTo>
                    <a:lnTo>
                      <a:pt x="1898" y="238"/>
                    </a:lnTo>
                    <a:lnTo>
                      <a:pt x="1900" y="238"/>
                    </a:lnTo>
                    <a:lnTo>
                      <a:pt x="1903" y="238"/>
                    </a:lnTo>
                    <a:lnTo>
                      <a:pt x="1905" y="238"/>
                    </a:lnTo>
                    <a:lnTo>
                      <a:pt x="1905" y="235"/>
                    </a:lnTo>
                    <a:lnTo>
                      <a:pt x="1905" y="233"/>
                    </a:lnTo>
                    <a:lnTo>
                      <a:pt x="1905" y="230"/>
                    </a:lnTo>
                    <a:lnTo>
                      <a:pt x="1908" y="230"/>
                    </a:lnTo>
                    <a:lnTo>
                      <a:pt x="1911" y="230"/>
                    </a:lnTo>
                    <a:lnTo>
                      <a:pt x="1913" y="230"/>
                    </a:lnTo>
                    <a:lnTo>
                      <a:pt x="1913" y="228"/>
                    </a:lnTo>
                    <a:lnTo>
                      <a:pt x="1916" y="228"/>
                    </a:lnTo>
                    <a:lnTo>
                      <a:pt x="1916" y="230"/>
                    </a:lnTo>
                    <a:lnTo>
                      <a:pt x="1919" y="230"/>
                    </a:lnTo>
                    <a:lnTo>
                      <a:pt x="1919" y="233"/>
                    </a:lnTo>
                    <a:lnTo>
                      <a:pt x="1919" y="235"/>
                    </a:lnTo>
                    <a:lnTo>
                      <a:pt x="1921" y="235"/>
                    </a:lnTo>
                    <a:lnTo>
                      <a:pt x="1919" y="235"/>
                    </a:lnTo>
                    <a:lnTo>
                      <a:pt x="1921" y="235"/>
                    </a:lnTo>
                    <a:lnTo>
                      <a:pt x="1921" y="238"/>
                    </a:lnTo>
                    <a:lnTo>
                      <a:pt x="1921" y="241"/>
                    </a:lnTo>
                    <a:lnTo>
                      <a:pt x="1921" y="243"/>
                    </a:lnTo>
                    <a:lnTo>
                      <a:pt x="1921" y="246"/>
                    </a:lnTo>
                    <a:lnTo>
                      <a:pt x="1919" y="246"/>
                    </a:lnTo>
                    <a:lnTo>
                      <a:pt x="1919" y="249"/>
                    </a:lnTo>
                    <a:lnTo>
                      <a:pt x="1919" y="251"/>
                    </a:lnTo>
                    <a:lnTo>
                      <a:pt x="1916" y="254"/>
                    </a:lnTo>
                    <a:lnTo>
                      <a:pt x="1916" y="256"/>
                    </a:lnTo>
                    <a:lnTo>
                      <a:pt x="1913" y="256"/>
                    </a:lnTo>
                    <a:lnTo>
                      <a:pt x="1913" y="259"/>
                    </a:lnTo>
                    <a:lnTo>
                      <a:pt x="1911" y="259"/>
                    </a:lnTo>
                    <a:lnTo>
                      <a:pt x="1911" y="262"/>
                    </a:lnTo>
                    <a:lnTo>
                      <a:pt x="1913" y="262"/>
                    </a:lnTo>
                    <a:lnTo>
                      <a:pt x="1913" y="264"/>
                    </a:lnTo>
                    <a:lnTo>
                      <a:pt x="1913" y="267"/>
                    </a:lnTo>
                    <a:lnTo>
                      <a:pt x="1913" y="269"/>
                    </a:lnTo>
                    <a:lnTo>
                      <a:pt x="1911" y="272"/>
                    </a:lnTo>
                    <a:lnTo>
                      <a:pt x="1908" y="272"/>
                    </a:lnTo>
                    <a:lnTo>
                      <a:pt x="1905" y="272"/>
                    </a:lnTo>
                    <a:lnTo>
                      <a:pt x="1905" y="269"/>
                    </a:lnTo>
                    <a:lnTo>
                      <a:pt x="1903" y="269"/>
                    </a:lnTo>
                    <a:lnTo>
                      <a:pt x="1903" y="267"/>
                    </a:lnTo>
                    <a:lnTo>
                      <a:pt x="1900" y="267"/>
                    </a:lnTo>
                    <a:lnTo>
                      <a:pt x="1898" y="267"/>
                    </a:lnTo>
                    <a:lnTo>
                      <a:pt x="1898" y="264"/>
                    </a:lnTo>
                    <a:lnTo>
                      <a:pt x="1895" y="264"/>
                    </a:lnTo>
                    <a:lnTo>
                      <a:pt x="1892" y="264"/>
                    </a:lnTo>
                    <a:lnTo>
                      <a:pt x="1890" y="264"/>
                    </a:lnTo>
                    <a:lnTo>
                      <a:pt x="1887" y="264"/>
                    </a:lnTo>
                    <a:lnTo>
                      <a:pt x="1885" y="264"/>
                    </a:lnTo>
                    <a:lnTo>
                      <a:pt x="1882" y="264"/>
                    </a:lnTo>
                    <a:lnTo>
                      <a:pt x="1879" y="264"/>
                    </a:lnTo>
                    <a:lnTo>
                      <a:pt x="1879" y="267"/>
                    </a:lnTo>
                    <a:lnTo>
                      <a:pt x="1877" y="267"/>
                    </a:lnTo>
                    <a:lnTo>
                      <a:pt x="1874" y="267"/>
                    </a:lnTo>
                    <a:lnTo>
                      <a:pt x="1874" y="269"/>
                    </a:lnTo>
                    <a:lnTo>
                      <a:pt x="1874" y="267"/>
                    </a:lnTo>
                    <a:lnTo>
                      <a:pt x="1874" y="269"/>
                    </a:lnTo>
                    <a:lnTo>
                      <a:pt x="1872" y="269"/>
                    </a:lnTo>
                    <a:lnTo>
                      <a:pt x="1872" y="267"/>
                    </a:lnTo>
                    <a:lnTo>
                      <a:pt x="1869" y="267"/>
                    </a:lnTo>
                    <a:lnTo>
                      <a:pt x="1869" y="264"/>
                    </a:lnTo>
                    <a:lnTo>
                      <a:pt x="1869" y="262"/>
                    </a:lnTo>
                    <a:lnTo>
                      <a:pt x="1869" y="259"/>
                    </a:lnTo>
                    <a:lnTo>
                      <a:pt x="1872" y="259"/>
                    </a:lnTo>
                    <a:lnTo>
                      <a:pt x="1872" y="256"/>
                    </a:lnTo>
                    <a:lnTo>
                      <a:pt x="1872" y="254"/>
                    </a:lnTo>
                    <a:lnTo>
                      <a:pt x="1872" y="251"/>
                    </a:lnTo>
                    <a:lnTo>
                      <a:pt x="1874" y="251"/>
                    </a:lnTo>
                    <a:lnTo>
                      <a:pt x="1877" y="251"/>
                    </a:lnTo>
                    <a:lnTo>
                      <a:pt x="1877" y="249"/>
                    </a:lnTo>
                    <a:lnTo>
                      <a:pt x="1879" y="249"/>
                    </a:lnTo>
                    <a:lnTo>
                      <a:pt x="1882" y="249"/>
                    </a:lnTo>
                    <a:lnTo>
                      <a:pt x="1885" y="249"/>
                    </a:lnTo>
                    <a:lnTo>
                      <a:pt x="1885" y="251"/>
                    </a:lnTo>
                    <a:lnTo>
                      <a:pt x="1885" y="254"/>
                    </a:lnTo>
                    <a:lnTo>
                      <a:pt x="1885" y="256"/>
                    </a:lnTo>
                    <a:lnTo>
                      <a:pt x="1887" y="256"/>
                    </a:lnTo>
                    <a:lnTo>
                      <a:pt x="1887" y="254"/>
                    </a:lnTo>
                    <a:lnTo>
                      <a:pt x="1890" y="254"/>
                    </a:lnTo>
                    <a:lnTo>
                      <a:pt x="1892" y="254"/>
                    </a:lnTo>
                    <a:lnTo>
                      <a:pt x="1892" y="251"/>
                    </a:lnTo>
                    <a:lnTo>
                      <a:pt x="1892" y="249"/>
                    </a:lnTo>
                    <a:lnTo>
                      <a:pt x="1892" y="246"/>
                    </a:lnTo>
                    <a:lnTo>
                      <a:pt x="1890" y="246"/>
                    </a:lnTo>
                    <a:lnTo>
                      <a:pt x="1892" y="246"/>
                    </a:lnTo>
                    <a:lnTo>
                      <a:pt x="1892" y="243"/>
                    </a:lnTo>
                    <a:lnTo>
                      <a:pt x="1890" y="243"/>
                    </a:lnTo>
                    <a:lnTo>
                      <a:pt x="1887" y="243"/>
                    </a:lnTo>
                    <a:lnTo>
                      <a:pt x="1885" y="243"/>
                    </a:lnTo>
                    <a:lnTo>
                      <a:pt x="1882" y="243"/>
                    </a:lnTo>
                    <a:lnTo>
                      <a:pt x="1882" y="241"/>
                    </a:lnTo>
                    <a:lnTo>
                      <a:pt x="1879" y="243"/>
                    </a:lnTo>
                    <a:lnTo>
                      <a:pt x="1879" y="241"/>
                    </a:lnTo>
                    <a:lnTo>
                      <a:pt x="1877" y="241"/>
                    </a:lnTo>
                    <a:lnTo>
                      <a:pt x="1877" y="243"/>
                    </a:lnTo>
                    <a:lnTo>
                      <a:pt x="1874" y="243"/>
                    </a:lnTo>
                    <a:lnTo>
                      <a:pt x="1874" y="241"/>
                    </a:lnTo>
                    <a:lnTo>
                      <a:pt x="1874" y="238"/>
                    </a:lnTo>
                    <a:lnTo>
                      <a:pt x="1877" y="238"/>
                    </a:lnTo>
                    <a:lnTo>
                      <a:pt x="1877" y="235"/>
                    </a:lnTo>
                    <a:lnTo>
                      <a:pt x="1877" y="233"/>
                    </a:lnTo>
                    <a:lnTo>
                      <a:pt x="1879" y="233"/>
                    </a:lnTo>
                    <a:lnTo>
                      <a:pt x="1879" y="230"/>
                    </a:lnTo>
                    <a:lnTo>
                      <a:pt x="1877" y="230"/>
                    </a:lnTo>
                    <a:lnTo>
                      <a:pt x="1877" y="228"/>
                    </a:lnTo>
                    <a:lnTo>
                      <a:pt x="1874" y="228"/>
                    </a:lnTo>
                    <a:lnTo>
                      <a:pt x="1872" y="228"/>
                    </a:lnTo>
                    <a:lnTo>
                      <a:pt x="1869" y="228"/>
                    </a:lnTo>
                    <a:lnTo>
                      <a:pt x="1869" y="225"/>
                    </a:lnTo>
                    <a:lnTo>
                      <a:pt x="1866" y="225"/>
                    </a:lnTo>
                    <a:lnTo>
                      <a:pt x="1866" y="222"/>
                    </a:lnTo>
                    <a:lnTo>
                      <a:pt x="1864" y="222"/>
                    </a:lnTo>
                    <a:lnTo>
                      <a:pt x="1864" y="225"/>
                    </a:lnTo>
                    <a:lnTo>
                      <a:pt x="1864" y="228"/>
                    </a:lnTo>
                    <a:lnTo>
                      <a:pt x="1864" y="230"/>
                    </a:lnTo>
                    <a:lnTo>
                      <a:pt x="1864" y="233"/>
                    </a:lnTo>
                    <a:lnTo>
                      <a:pt x="1861" y="233"/>
                    </a:lnTo>
                    <a:lnTo>
                      <a:pt x="1858" y="233"/>
                    </a:lnTo>
                    <a:lnTo>
                      <a:pt x="1858" y="235"/>
                    </a:lnTo>
                    <a:lnTo>
                      <a:pt x="1861" y="235"/>
                    </a:lnTo>
                    <a:lnTo>
                      <a:pt x="1858" y="235"/>
                    </a:lnTo>
                    <a:lnTo>
                      <a:pt x="1861" y="235"/>
                    </a:lnTo>
                    <a:lnTo>
                      <a:pt x="1861" y="238"/>
                    </a:lnTo>
                    <a:lnTo>
                      <a:pt x="1858" y="238"/>
                    </a:lnTo>
                    <a:lnTo>
                      <a:pt x="1856" y="238"/>
                    </a:lnTo>
                    <a:lnTo>
                      <a:pt x="1856" y="241"/>
                    </a:lnTo>
                    <a:lnTo>
                      <a:pt x="1853" y="241"/>
                    </a:lnTo>
                    <a:lnTo>
                      <a:pt x="1851" y="241"/>
                    </a:lnTo>
                    <a:lnTo>
                      <a:pt x="1848" y="241"/>
                    </a:lnTo>
                    <a:lnTo>
                      <a:pt x="1845" y="241"/>
                    </a:lnTo>
                    <a:lnTo>
                      <a:pt x="1843" y="241"/>
                    </a:lnTo>
                    <a:lnTo>
                      <a:pt x="1845" y="241"/>
                    </a:lnTo>
                    <a:lnTo>
                      <a:pt x="1843" y="241"/>
                    </a:lnTo>
                    <a:lnTo>
                      <a:pt x="1843" y="238"/>
                    </a:lnTo>
                    <a:lnTo>
                      <a:pt x="1840" y="238"/>
                    </a:lnTo>
                    <a:lnTo>
                      <a:pt x="1840" y="241"/>
                    </a:lnTo>
                    <a:lnTo>
                      <a:pt x="1840" y="243"/>
                    </a:lnTo>
                    <a:lnTo>
                      <a:pt x="1840" y="246"/>
                    </a:lnTo>
                    <a:lnTo>
                      <a:pt x="1838" y="249"/>
                    </a:lnTo>
                    <a:lnTo>
                      <a:pt x="1835" y="249"/>
                    </a:lnTo>
                    <a:lnTo>
                      <a:pt x="1832" y="249"/>
                    </a:lnTo>
                    <a:lnTo>
                      <a:pt x="1830" y="249"/>
                    </a:lnTo>
                    <a:lnTo>
                      <a:pt x="1830" y="251"/>
                    </a:lnTo>
                    <a:lnTo>
                      <a:pt x="1827" y="251"/>
                    </a:lnTo>
                    <a:lnTo>
                      <a:pt x="1827" y="254"/>
                    </a:lnTo>
                    <a:lnTo>
                      <a:pt x="1825" y="254"/>
                    </a:lnTo>
                    <a:lnTo>
                      <a:pt x="1825" y="256"/>
                    </a:lnTo>
                    <a:lnTo>
                      <a:pt x="1822" y="256"/>
                    </a:lnTo>
                    <a:lnTo>
                      <a:pt x="1822" y="254"/>
                    </a:lnTo>
                    <a:lnTo>
                      <a:pt x="1822" y="251"/>
                    </a:lnTo>
                    <a:lnTo>
                      <a:pt x="1825" y="251"/>
                    </a:lnTo>
                    <a:lnTo>
                      <a:pt x="1825" y="249"/>
                    </a:lnTo>
                    <a:lnTo>
                      <a:pt x="1827" y="249"/>
                    </a:lnTo>
                    <a:lnTo>
                      <a:pt x="1827" y="246"/>
                    </a:lnTo>
                    <a:lnTo>
                      <a:pt x="1825" y="246"/>
                    </a:lnTo>
                    <a:lnTo>
                      <a:pt x="1822" y="246"/>
                    </a:lnTo>
                    <a:lnTo>
                      <a:pt x="1822" y="243"/>
                    </a:lnTo>
                    <a:lnTo>
                      <a:pt x="1819" y="243"/>
                    </a:lnTo>
                    <a:lnTo>
                      <a:pt x="1819" y="246"/>
                    </a:lnTo>
                    <a:lnTo>
                      <a:pt x="1817" y="246"/>
                    </a:lnTo>
                    <a:lnTo>
                      <a:pt x="1819" y="246"/>
                    </a:lnTo>
                    <a:lnTo>
                      <a:pt x="1817" y="246"/>
                    </a:lnTo>
                    <a:lnTo>
                      <a:pt x="1817" y="249"/>
                    </a:lnTo>
                    <a:lnTo>
                      <a:pt x="1814" y="249"/>
                    </a:lnTo>
                    <a:lnTo>
                      <a:pt x="1814" y="251"/>
                    </a:lnTo>
                    <a:lnTo>
                      <a:pt x="1811" y="251"/>
                    </a:lnTo>
                    <a:lnTo>
                      <a:pt x="1809" y="251"/>
                    </a:lnTo>
                    <a:lnTo>
                      <a:pt x="1809" y="249"/>
                    </a:lnTo>
                    <a:lnTo>
                      <a:pt x="1806" y="249"/>
                    </a:lnTo>
                    <a:lnTo>
                      <a:pt x="1806" y="251"/>
                    </a:lnTo>
                    <a:lnTo>
                      <a:pt x="1804" y="251"/>
                    </a:lnTo>
                    <a:lnTo>
                      <a:pt x="1801" y="251"/>
                    </a:lnTo>
                    <a:lnTo>
                      <a:pt x="1798" y="251"/>
                    </a:lnTo>
                    <a:lnTo>
                      <a:pt x="1796" y="251"/>
                    </a:lnTo>
                    <a:lnTo>
                      <a:pt x="1796" y="254"/>
                    </a:lnTo>
                    <a:lnTo>
                      <a:pt x="1793" y="254"/>
                    </a:lnTo>
                    <a:lnTo>
                      <a:pt x="1793" y="256"/>
                    </a:lnTo>
                    <a:lnTo>
                      <a:pt x="1791" y="256"/>
                    </a:lnTo>
                    <a:lnTo>
                      <a:pt x="1788" y="256"/>
                    </a:lnTo>
                    <a:lnTo>
                      <a:pt x="1785" y="254"/>
                    </a:lnTo>
                    <a:lnTo>
                      <a:pt x="1783" y="254"/>
                    </a:lnTo>
                    <a:lnTo>
                      <a:pt x="1783" y="251"/>
                    </a:lnTo>
                    <a:lnTo>
                      <a:pt x="1780" y="251"/>
                    </a:lnTo>
                    <a:lnTo>
                      <a:pt x="1778" y="251"/>
                    </a:lnTo>
                    <a:lnTo>
                      <a:pt x="1775" y="251"/>
                    </a:lnTo>
                    <a:lnTo>
                      <a:pt x="1772" y="251"/>
                    </a:lnTo>
                    <a:lnTo>
                      <a:pt x="1772" y="254"/>
                    </a:lnTo>
                    <a:lnTo>
                      <a:pt x="1770" y="254"/>
                    </a:lnTo>
                    <a:lnTo>
                      <a:pt x="1770" y="256"/>
                    </a:lnTo>
                    <a:lnTo>
                      <a:pt x="1767" y="256"/>
                    </a:lnTo>
                    <a:lnTo>
                      <a:pt x="1767" y="259"/>
                    </a:lnTo>
                    <a:lnTo>
                      <a:pt x="1765" y="259"/>
                    </a:lnTo>
                    <a:lnTo>
                      <a:pt x="1762" y="259"/>
                    </a:lnTo>
                    <a:lnTo>
                      <a:pt x="1762" y="262"/>
                    </a:lnTo>
                    <a:lnTo>
                      <a:pt x="1759" y="262"/>
                    </a:lnTo>
                    <a:lnTo>
                      <a:pt x="1759" y="264"/>
                    </a:lnTo>
                    <a:lnTo>
                      <a:pt x="1757" y="267"/>
                    </a:lnTo>
                    <a:lnTo>
                      <a:pt x="1757" y="264"/>
                    </a:lnTo>
                    <a:lnTo>
                      <a:pt x="1757" y="262"/>
                    </a:lnTo>
                    <a:lnTo>
                      <a:pt x="1757" y="259"/>
                    </a:lnTo>
                    <a:lnTo>
                      <a:pt x="1754" y="259"/>
                    </a:lnTo>
                    <a:lnTo>
                      <a:pt x="1754" y="256"/>
                    </a:lnTo>
                    <a:lnTo>
                      <a:pt x="1754" y="254"/>
                    </a:lnTo>
                    <a:lnTo>
                      <a:pt x="1754" y="251"/>
                    </a:lnTo>
                    <a:lnTo>
                      <a:pt x="1754" y="249"/>
                    </a:lnTo>
                    <a:lnTo>
                      <a:pt x="1757" y="249"/>
                    </a:lnTo>
                    <a:lnTo>
                      <a:pt x="1757" y="246"/>
                    </a:lnTo>
                    <a:lnTo>
                      <a:pt x="1759" y="243"/>
                    </a:lnTo>
                    <a:lnTo>
                      <a:pt x="1762" y="243"/>
                    </a:lnTo>
                    <a:lnTo>
                      <a:pt x="1762" y="241"/>
                    </a:lnTo>
                    <a:lnTo>
                      <a:pt x="1765" y="241"/>
                    </a:lnTo>
                    <a:lnTo>
                      <a:pt x="1765" y="238"/>
                    </a:lnTo>
                    <a:lnTo>
                      <a:pt x="1767" y="235"/>
                    </a:lnTo>
                    <a:lnTo>
                      <a:pt x="1767" y="233"/>
                    </a:lnTo>
                    <a:lnTo>
                      <a:pt x="1770" y="233"/>
                    </a:lnTo>
                    <a:lnTo>
                      <a:pt x="1770" y="230"/>
                    </a:lnTo>
                    <a:lnTo>
                      <a:pt x="1770" y="228"/>
                    </a:lnTo>
                    <a:lnTo>
                      <a:pt x="1772" y="228"/>
                    </a:lnTo>
                    <a:lnTo>
                      <a:pt x="1772" y="225"/>
                    </a:lnTo>
                    <a:lnTo>
                      <a:pt x="1770" y="225"/>
                    </a:lnTo>
                    <a:lnTo>
                      <a:pt x="1770" y="222"/>
                    </a:lnTo>
                    <a:lnTo>
                      <a:pt x="1770" y="220"/>
                    </a:lnTo>
                    <a:lnTo>
                      <a:pt x="1770" y="217"/>
                    </a:lnTo>
                    <a:lnTo>
                      <a:pt x="1767" y="217"/>
                    </a:lnTo>
                    <a:lnTo>
                      <a:pt x="1767" y="215"/>
                    </a:lnTo>
                    <a:lnTo>
                      <a:pt x="1770" y="215"/>
                    </a:lnTo>
                    <a:lnTo>
                      <a:pt x="1770" y="212"/>
                    </a:lnTo>
                    <a:lnTo>
                      <a:pt x="1772" y="212"/>
                    </a:lnTo>
                    <a:lnTo>
                      <a:pt x="1775" y="212"/>
                    </a:lnTo>
                    <a:lnTo>
                      <a:pt x="1778" y="212"/>
                    </a:lnTo>
                    <a:lnTo>
                      <a:pt x="1778" y="209"/>
                    </a:lnTo>
                    <a:lnTo>
                      <a:pt x="1780" y="209"/>
                    </a:lnTo>
                    <a:lnTo>
                      <a:pt x="1783" y="209"/>
                    </a:lnTo>
                    <a:lnTo>
                      <a:pt x="1783" y="212"/>
                    </a:lnTo>
                    <a:lnTo>
                      <a:pt x="1785" y="212"/>
                    </a:lnTo>
                    <a:lnTo>
                      <a:pt x="1788" y="212"/>
                    </a:lnTo>
                    <a:lnTo>
                      <a:pt x="1791" y="212"/>
                    </a:lnTo>
                    <a:lnTo>
                      <a:pt x="1793" y="212"/>
                    </a:lnTo>
                    <a:lnTo>
                      <a:pt x="1793" y="209"/>
                    </a:lnTo>
                    <a:lnTo>
                      <a:pt x="1796" y="209"/>
                    </a:lnTo>
                    <a:lnTo>
                      <a:pt x="1796" y="207"/>
                    </a:lnTo>
                    <a:lnTo>
                      <a:pt x="1798" y="207"/>
                    </a:lnTo>
                    <a:lnTo>
                      <a:pt x="1798" y="204"/>
                    </a:lnTo>
                    <a:lnTo>
                      <a:pt x="1801" y="204"/>
                    </a:lnTo>
                    <a:lnTo>
                      <a:pt x="1801" y="202"/>
                    </a:lnTo>
                    <a:lnTo>
                      <a:pt x="1801" y="199"/>
                    </a:lnTo>
                    <a:lnTo>
                      <a:pt x="1801" y="196"/>
                    </a:lnTo>
                    <a:lnTo>
                      <a:pt x="1804" y="196"/>
                    </a:lnTo>
                    <a:lnTo>
                      <a:pt x="1806" y="196"/>
                    </a:lnTo>
                    <a:lnTo>
                      <a:pt x="1806" y="199"/>
                    </a:lnTo>
                    <a:lnTo>
                      <a:pt x="1806" y="202"/>
                    </a:lnTo>
                    <a:lnTo>
                      <a:pt x="1806" y="204"/>
                    </a:lnTo>
                    <a:lnTo>
                      <a:pt x="1804" y="207"/>
                    </a:lnTo>
                    <a:lnTo>
                      <a:pt x="1804" y="209"/>
                    </a:lnTo>
                    <a:lnTo>
                      <a:pt x="1804" y="212"/>
                    </a:lnTo>
                    <a:lnTo>
                      <a:pt x="1804" y="215"/>
                    </a:lnTo>
                    <a:lnTo>
                      <a:pt x="1806" y="215"/>
                    </a:lnTo>
                    <a:lnTo>
                      <a:pt x="1806" y="212"/>
                    </a:lnTo>
                    <a:lnTo>
                      <a:pt x="1809" y="212"/>
                    </a:lnTo>
                    <a:lnTo>
                      <a:pt x="1811" y="215"/>
                    </a:lnTo>
                    <a:lnTo>
                      <a:pt x="1811" y="212"/>
                    </a:lnTo>
                    <a:lnTo>
                      <a:pt x="1814" y="212"/>
                    </a:lnTo>
                    <a:lnTo>
                      <a:pt x="1817" y="212"/>
                    </a:lnTo>
                    <a:lnTo>
                      <a:pt x="1819" y="212"/>
                    </a:lnTo>
                    <a:lnTo>
                      <a:pt x="1822" y="212"/>
                    </a:lnTo>
                    <a:lnTo>
                      <a:pt x="1822" y="209"/>
                    </a:lnTo>
                    <a:lnTo>
                      <a:pt x="1825" y="209"/>
                    </a:lnTo>
                    <a:lnTo>
                      <a:pt x="1827" y="209"/>
                    </a:lnTo>
                    <a:lnTo>
                      <a:pt x="1830" y="212"/>
                    </a:lnTo>
                    <a:lnTo>
                      <a:pt x="1830" y="209"/>
                    </a:lnTo>
                    <a:lnTo>
                      <a:pt x="1830" y="207"/>
                    </a:lnTo>
                    <a:lnTo>
                      <a:pt x="1827" y="207"/>
                    </a:lnTo>
                    <a:lnTo>
                      <a:pt x="1827" y="204"/>
                    </a:lnTo>
                    <a:lnTo>
                      <a:pt x="1827" y="202"/>
                    </a:lnTo>
                    <a:lnTo>
                      <a:pt x="1825" y="202"/>
                    </a:lnTo>
                    <a:lnTo>
                      <a:pt x="1825" y="199"/>
                    </a:lnTo>
                    <a:lnTo>
                      <a:pt x="1822" y="199"/>
                    </a:lnTo>
                    <a:lnTo>
                      <a:pt x="1822" y="196"/>
                    </a:lnTo>
                    <a:lnTo>
                      <a:pt x="1819" y="196"/>
                    </a:lnTo>
                    <a:lnTo>
                      <a:pt x="1819" y="194"/>
                    </a:lnTo>
                    <a:lnTo>
                      <a:pt x="1817" y="194"/>
                    </a:lnTo>
                    <a:lnTo>
                      <a:pt x="1817" y="191"/>
                    </a:lnTo>
                    <a:lnTo>
                      <a:pt x="1817" y="188"/>
                    </a:lnTo>
                    <a:lnTo>
                      <a:pt x="1814" y="188"/>
                    </a:lnTo>
                    <a:lnTo>
                      <a:pt x="1814" y="186"/>
                    </a:lnTo>
                    <a:lnTo>
                      <a:pt x="1814" y="183"/>
                    </a:lnTo>
                    <a:lnTo>
                      <a:pt x="1814" y="181"/>
                    </a:lnTo>
                    <a:lnTo>
                      <a:pt x="1811" y="178"/>
                    </a:lnTo>
                    <a:lnTo>
                      <a:pt x="1811" y="175"/>
                    </a:lnTo>
                    <a:lnTo>
                      <a:pt x="1809" y="175"/>
                    </a:lnTo>
                    <a:lnTo>
                      <a:pt x="1809" y="173"/>
                    </a:lnTo>
                    <a:lnTo>
                      <a:pt x="1806" y="173"/>
                    </a:lnTo>
                    <a:lnTo>
                      <a:pt x="1804" y="173"/>
                    </a:lnTo>
                    <a:lnTo>
                      <a:pt x="1801" y="173"/>
                    </a:lnTo>
                    <a:lnTo>
                      <a:pt x="1798" y="173"/>
                    </a:lnTo>
                    <a:lnTo>
                      <a:pt x="1798" y="170"/>
                    </a:lnTo>
                    <a:lnTo>
                      <a:pt x="1796" y="170"/>
                    </a:lnTo>
                    <a:lnTo>
                      <a:pt x="1796" y="168"/>
                    </a:lnTo>
                    <a:lnTo>
                      <a:pt x="1793" y="168"/>
                    </a:lnTo>
                    <a:lnTo>
                      <a:pt x="1793" y="165"/>
                    </a:lnTo>
                    <a:lnTo>
                      <a:pt x="1793" y="162"/>
                    </a:lnTo>
                    <a:lnTo>
                      <a:pt x="1793" y="160"/>
                    </a:lnTo>
                    <a:lnTo>
                      <a:pt x="1791" y="160"/>
                    </a:lnTo>
                    <a:lnTo>
                      <a:pt x="1791" y="157"/>
                    </a:lnTo>
                    <a:lnTo>
                      <a:pt x="1788" y="157"/>
                    </a:lnTo>
                    <a:lnTo>
                      <a:pt x="1788" y="155"/>
                    </a:lnTo>
                    <a:lnTo>
                      <a:pt x="1785" y="155"/>
                    </a:lnTo>
                    <a:lnTo>
                      <a:pt x="1783" y="155"/>
                    </a:lnTo>
                    <a:lnTo>
                      <a:pt x="1780" y="155"/>
                    </a:lnTo>
                    <a:lnTo>
                      <a:pt x="1778" y="155"/>
                    </a:lnTo>
                    <a:lnTo>
                      <a:pt x="1778" y="152"/>
                    </a:lnTo>
                    <a:lnTo>
                      <a:pt x="1778" y="149"/>
                    </a:lnTo>
                    <a:lnTo>
                      <a:pt x="1775" y="149"/>
                    </a:lnTo>
                    <a:lnTo>
                      <a:pt x="1775" y="147"/>
                    </a:lnTo>
                    <a:lnTo>
                      <a:pt x="1775" y="144"/>
                    </a:lnTo>
                    <a:lnTo>
                      <a:pt x="1772" y="144"/>
                    </a:lnTo>
                    <a:lnTo>
                      <a:pt x="1772" y="141"/>
                    </a:lnTo>
                    <a:lnTo>
                      <a:pt x="1770" y="141"/>
                    </a:lnTo>
                    <a:lnTo>
                      <a:pt x="1770" y="139"/>
                    </a:lnTo>
                    <a:lnTo>
                      <a:pt x="1767" y="139"/>
                    </a:lnTo>
                    <a:lnTo>
                      <a:pt x="1765" y="139"/>
                    </a:lnTo>
                    <a:lnTo>
                      <a:pt x="1765" y="136"/>
                    </a:lnTo>
                    <a:lnTo>
                      <a:pt x="1762" y="136"/>
                    </a:lnTo>
                    <a:lnTo>
                      <a:pt x="1759" y="136"/>
                    </a:lnTo>
                    <a:lnTo>
                      <a:pt x="1759" y="134"/>
                    </a:lnTo>
                    <a:lnTo>
                      <a:pt x="1759" y="131"/>
                    </a:lnTo>
                    <a:lnTo>
                      <a:pt x="1759" y="128"/>
                    </a:lnTo>
                    <a:lnTo>
                      <a:pt x="1762" y="128"/>
                    </a:lnTo>
                    <a:lnTo>
                      <a:pt x="1762" y="131"/>
                    </a:lnTo>
                    <a:lnTo>
                      <a:pt x="1765" y="131"/>
                    </a:lnTo>
                    <a:lnTo>
                      <a:pt x="1767" y="131"/>
                    </a:lnTo>
                    <a:lnTo>
                      <a:pt x="1767" y="128"/>
                    </a:lnTo>
                    <a:lnTo>
                      <a:pt x="1770" y="128"/>
                    </a:lnTo>
                    <a:lnTo>
                      <a:pt x="1770" y="126"/>
                    </a:lnTo>
                    <a:lnTo>
                      <a:pt x="1772" y="126"/>
                    </a:lnTo>
                    <a:lnTo>
                      <a:pt x="1772" y="128"/>
                    </a:lnTo>
                    <a:lnTo>
                      <a:pt x="1775" y="128"/>
                    </a:lnTo>
                    <a:lnTo>
                      <a:pt x="1778" y="128"/>
                    </a:lnTo>
                    <a:lnTo>
                      <a:pt x="1780" y="128"/>
                    </a:lnTo>
                    <a:lnTo>
                      <a:pt x="1780" y="126"/>
                    </a:lnTo>
                    <a:lnTo>
                      <a:pt x="1783" y="126"/>
                    </a:lnTo>
                    <a:lnTo>
                      <a:pt x="1783" y="123"/>
                    </a:lnTo>
                    <a:lnTo>
                      <a:pt x="1785" y="123"/>
                    </a:lnTo>
                    <a:lnTo>
                      <a:pt x="1785" y="126"/>
                    </a:lnTo>
                    <a:lnTo>
                      <a:pt x="1788" y="126"/>
                    </a:lnTo>
                    <a:lnTo>
                      <a:pt x="1791" y="126"/>
                    </a:lnTo>
                    <a:lnTo>
                      <a:pt x="1791" y="128"/>
                    </a:lnTo>
                    <a:lnTo>
                      <a:pt x="1788" y="128"/>
                    </a:lnTo>
                    <a:lnTo>
                      <a:pt x="1788" y="131"/>
                    </a:lnTo>
                    <a:lnTo>
                      <a:pt x="1785" y="131"/>
                    </a:lnTo>
                    <a:lnTo>
                      <a:pt x="1785" y="134"/>
                    </a:lnTo>
                    <a:lnTo>
                      <a:pt x="1785" y="136"/>
                    </a:lnTo>
                    <a:lnTo>
                      <a:pt x="1785" y="139"/>
                    </a:lnTo>
                    <a:lnTo>
                      <a:pt x="1785" y="141"/>
                    </a:lnTo>
                    <a:lnTo>
                      <a:pt x="1785" y="144"/>
                    </a:lnTo>
                    <a:lnTo>
                      <a:pt x="1783" y="144"/>
                    </a:lnTo>
                    <a:lnTo>
                      <a:pt x="1783" y="147"/>
                    </a:lnTo>
                    <a:lnTo>
                      <a:pt x="1785" y="147"/>
                    </a:lnTo>
                    <a:lnTo>
                      <a:pt x="1785" y="149"/>
                    </a:lnTo>
                    <a:lnTo>
                      <a:pt x="1788" y="149"/>
                    </a:lnTo>
                    <a:lnTo>
                      <a:pt x="1791" y="149"/>
                    </a:lnTo>
                    <a:lnTo>
                      <a:pt x="1791" y="147"/>
                    </a:lnTo>
                    <a:lnTo>
                      <a:pt x="1793" y="147"/>
                    </a:lnTo>
                    <a:lnTo>
                      <a:pt x="1793" y="144"/>
                    </a:lnTo>
                    <a:lnTo>
                      <a:pt x="1793" y="141"/>
                    </a:lnTo>
                    <a:lnTo>
                      <a:pt x="1796" y="141"/>
                    </a:lnTo>
                    <a:lnTo>
                      <a:pt x="1793" y="141"/>
                    </a:lnTo>
                    <a:lnTo>
                      <a:pt x="1793" y="139"/>
                    </a:lnTo>
                    <a:lnTo>
                      <a:pt x="1793" y="136"/>
                    </a:lnTo>
                    <a:lnTo>
                      <a:pt x="1796" y="136"/>
                    </a:lnTo>
                    <a:lnTo>
                      <a:pt x="1798" y="134"/>
                    </a:lnTo>
                    <a:lnTo>
                      <a:pt x="1798" y="131"/>
                    </a:lnTo>
                    <a:lnTo>
                      <a:pt x="1798" y="128"/>
                    </a:lnTo>
                    <a:lnTo>
                      <a:pt x="1798" y="126"/>
                    </a:lnTo>
                    <a:lnTo>
                      <a:pt x="1801" y="126"/>
                    </a:lnTo>
                    <a:lnTo>
                      <a:pt x="1798" y="123"/>
                    </a:lnTo>
                    <a:lnTo>
                      <a:pt x="1801" y="123"/>
                    </a:lnTo>
                    <a:lnTo>
                      <a:pt x="1801" y="121"/>
                    </a:lnTo>
                    <a:lnTo>
                      <a:pt x="1804" y="121"/>
                    </a:lnTo>
                    <a:lnTo>
                      <a:pt x="1804" y="118"/>
                    </a:lnTo>
                    <a:lnTo>
                      <a:pt x="1804" y="115"/>
                    </a:lnTo>
                    <a:lnTo>
                      <a:pt x="1804" y="113"/>
                    </a:lnTo>
                    <a:lnTo>
                      <a:pt x="1804" y="110"/>
                    </a:lnTo>
                    <a:lnTo>
                      <a:pt x="1801" y="110"/>
                    </a:lnTo>
                    <a:lnTo>
                      <a:pt x="1798" y="107"/>
                    </a:lnTo>
                    <a:lnTo>
                      <a:pt x="1796" y="107"/>
                    </a:lnTo>
                    <a:lnTo>
                      <a:pt x="1796" y="105"/>
                    </a:lnTo>
                    <a:lnTo>
                      <a:pt x="1793" y="105"/>
                    </a:lnTo>
                    <a:lnTo>
                      <a:pt x="1791" y="105"/>
                    </a:lnTo>
                    <a:lnTo>
                      <a:pt x="1791" y="107"/>
                    </a:lnTo>
                    <a:lnTo>
                      <a:pt x="1791" y="105"/>
                    </a:lnTo>
                    <a:lnTo>
                      <a:pt x="1791" y="102"/>
                    </a:lnTo>
                    <a:lnTo>
                      <a:pt x="1788" y="102"/>
                    </a:lnTo>
                    <a:lnTo>
                      <a:pt x="1788" y="100"/>
                    </a:lnTo>
                    <a:lnTo>
                      <a:pt x="1788" y="97"/>
                    </a:lnTo>
                    <a:lnTo>
                      <a:pt x="1785" y="97"/>
                    </a:lnTo>
                    <a:lnTo>
                      <a:pt x="1785" y="94"/>
                    </a:lnTo>
                    <a:lnTo>
                      <a:pt x="1783" y="94"/>
                    </a:lnTo>
                    <a:lnTo>
                      <a:pt x="1780" y="94"/>
                    </a:lnTo>
                    <a:lnTo>
                      <a:pt x="1778" y="94"/>
                    </a:lnTo>
                    <a:lnTo>
                      <a:pt x="1778" y="92"/>
                    </a:lnTo>
                    <a:lnTo>
                      <a:pt x="1778" y="89"/>
                    </a:lnTo>
                    <a:lnTo>
                      <a:pt x="1778" y="87"/>
                    </a:lnTo>
                    <a:lnTo>
                      <a:pt x="1778" y="84"/>
                    </a:lnTo>
                    <a:lnTo>
                      <a:pt x="1778" y="81"/>
                    </a:lnTo>
                    <a:lnTo>
                      <a:pt x="1775" y="81"/>
                    </a:lnTo>
                    <a:lnTo>
                      <a:pt x="1775" y="79"/>
                    </a:lnTo>
                    <a:lnTo>
                      <a:pt x="1775" y="81"/>
                    </a:lnTo>
                    <a:lnTo>
                      <a:pt x="1775" y="79"/>
                    </a:lnTo>
                    <a:lnTo>
                      <a:pt x="1778" y="76"/>
                    </a:lnTo>
                    <a:lnTo>
                      <a:pt x="1778" y="74"/>
                    </a:lnTo>
                    <a:lnTo>
                      <a:pt x="1780" y="74"/>
                    </a:lnTo>
                    <a:lnTo>
                      <a:pt x="1783" y="74"/>
                    </a:lnTo>
                    <a:lnTo>
                      <a:pt x="1783" y="71"/>
                    </a:lnTo>
                    <a:lnTo>
                      <a:pt x="1785" y="71"/>
                    </a:lnTo>
                    <a:lnTo>
                      <a:pt x="1788" y="68"/>
                    </a:lnTo>
                    <a:lnTo>
                      <a:pt x="1791" y="68"/>
                    </a:lnTo>
                    <a:lnTo>
                      <a:pt x="1791" y="66"/>
                    </a:lnTo>
                    <a:lnTo>
                      <a:pt x="1791" y="63"/>
                    </a:lnTo>
                    <a:lnTo>
                      <a:pt x="1793" y="63"/>
                    </a:lnTo>
                    <a:lnTo>
                      <a:pt x="1793" y="60"/>
                    </a:lnTo>
                    <a:lnTo>
                      <a:pt x="1796" y="60"/>
                    </a:lnTo>
                    <a:lnTo>
                      <a:pt x="1798" y="60"/>
                    </a:lnTo>
                    <a:lnTo>
                      <a:pt x="1801" y="60"/>
                    </a:lnTo>
                    <a:lnTo>
                      <a:pt x="1801" y="58"/>
                    </a:lnTo>
                    <a:lnTo>
                      <a:pt x="1804" y="58"/>
                    </a:lnTo>
                    <a:lnTo>
                      <a:pt x="1804" y="60"/>
                    </a:lnTo>
                    <a:close/>
                    <a:moveTo>
                      <a:pt x="723" y="24"/>
                    </a:moveTo>
                    <a:lnTo>
                      <a:pt x="728" y="24"/>
                    </a:lnTo>
                    <a:lnTo>
                      <a:pt x="731" y="24"/>
                    </a:lnTo>
                    <a:lnTo>
                      <a:pt x="733" y="24"/>
                    </a:lnTo>
                    <a:lnTo>
                      <a:pt x="736" y="21"/>
                    </a:lnTo>
                    <a:lnTo>
                      <a:pt x="739" y="19"/>
                    </a:lnTo>
                    <a:lnTo>
                      <a:pt x="741" y="16"/>
                    </a:lnTo>
                    <a:lnTo>
                      <a:pt x="744" y="13"/>
                    </a:lnTo>
                    <a:lnTo>
                      <a:pt x="747" y="11"/>
                    </a:lnTo>
                    <a:lnTo>
                      <a:pt x="752" y="8"/>
                    </a:lnTo>
                    <a:lnTo>
                      <a:pt x="752" y="6"/>
                    </a:lnTo>
                    <a:lnTo>
                      <a:pt x="754" y="6"/>
                    </a:lnTo>
                    <a:lnTo>
                      <a:pt x="762" y="6"/>
                    </a:lnTo>
                    <a:lnTo>
                      <a:pt x="765" y="6"/>
                    </a:lnTo>
                    <a:lnTo>
                      <a:pt x="767" y="8"/>
                    </a:lnTo>
                    <a:lnTo>
                      <a:pt x="770" y="11"/>
                    </a:lnTo>
                    <a:lnTo>
                      <a:pt x="773" y="13"/>
                    </a:lnTo>
                    <a:lnTo>
                      <a:pt x="775" y="16"/>
                    </a:lnTo>
                    <a:lnTo>
                      <a:pt x="778" y="19"/>
                    </a:lnTo>
                    <a:lnTo>
                      <a:pt x="783" y="21"/>
                    </a:lnTo>
                    <a:lnTo>
                      <a:pt x="786" y="21"/>
                    </a:lnTo>
                    <a:lnTo>
                      <a:pt x="788" y="21"/>
                    </a:lnTo>
                    <a:lnTo>
                      <a:pt x="796" y="19"/>
                    </a:lnTo>
                    <a:lnTo>
                      <a:pt x="799" y="21"/>
                    </a:lnTo>
                    <a:lnTo>
                      <a:pt x="804" y="21"/>
                    </a:lnTo>
                    <a:lnTo>
                      <a:pt x="807" y="19"/>
                    </a:lnTo>
                    <a:lnTo>
                      <a:pt x="814" y="19"/>
                    </a:lnTo>
                    <a:lnTo>
                      <a:pt x="817" y="16"/>
                    </a:lnTo>
                    <a:lnTo>
                      <a:pt x="820" y="16"/>
                    </a:lnTo>
                    <a:lnTo>
                      <a:pt x="822" y="16"/>
                    </a:lnTo>
                    <a:lnTo>
                      <a:pt x="825" y="16"/>
                    </a:lnTo>
                    <a:lnTo>
                      <a:pt x="833" y="19"/>
                    </a:lnTo>
                    <a:lnTo>
                      <a:pt x="835" y="21"/>
                    </a:lnTo>
                    <a:lnTo>
                      <a:pt x="838" y="27"/>
                    </a:lnTo>
                    <a:lnTo>
                      <a:pt x="838" y="34"/>
                    </a:lnTo>
                    <a:lnTo>
                      <a:pt x="838" y="37"/>
                    </a:lnTo>
                    <a:lnTo>
                      <a:pt x="838" y="40"/>
                    </a:lnTo>
                    <a:lnTo>
                      <a:pt x="838" y="45"/>
                    </a:lnTo>
                    <a:lnTo>
                      <a:pt x="840" y="47"/>
                    </a:lnTo>
                    <a:lnTo>
                      <a:pt x="840" y="53"/>
                    </a:lnTo>
                    <a:lnTo>
                      <a:pt x="840" y="55"/>
                    </a:lnTo>
                    <a:lnTo>
                      <a:pt x="840" y="58"/>
                    </a:lnTo>
                    <a:lnTo>
                      <a:pt x="843" y="58"/>
                    </a:lnTo>
                    <a:lnTo>
                      <a:pt x="846" y="60"/>
                    </a:lnTo>
                    <a:lnTo>
                      <a:pt x="851" y="60"/>
                    </a:lnTo>
                    <a:lnTo>
                      <a:pt x="854" y="63"/>
                    </a:lnTo>
                    <a:lnTo>
                      <a:pt x="859" y="66"/>
                    </a:lnTo>
                    <a:lnTo>
                      <a:pt x="861" y="66"/>
                    </a:lnTo>
                    <a:lnTo>
                      <a:pt x="864" y="68"/>
                    </a:lnTo>
                    <a:lnTo>
                      <a:pt x="867" y="68"/>
                    </a:lnTo>
                    <a:lnTo>
                      <a:pt x="867" y="71"/>
                    </a:lnTo>
                    <a:lnTo>
                      <a:pt x="869" y="71"/>
                    </a:lnTo>
                    <a:lnTo>
                      <a:pt x="869" y="68"/>
                    </a:lnTo>
                    <a:lnTo>
                      <a:pt x="869" y="66"/>
                    </a:lnTo>
                    <a:lnTo>
                      <a:pt x="869" y="63"/>
                    </a:lnTo>
                    <a:lnTo>
                      <a:pt x="869" y="60"/>
                    </a:lnTo>
                    <a:lnTo>
                      <a:pt x="872" y="60"/>
                    </a:lnTo>
                    <a:lnTo>
                      <a:pt x="872" y="58"/>
                    </a:lnTo>
                    <a:lnTo>
                      <a:pt x="874" y="58"/>
                    </a:lnTo>
                    <a:lnTo>
                      <a:pt x="877" y="58"/>
                    </a:lnTo>
                    <a:lnTo>
                      <a:pt x="882" y="60"/>
                    </a:lnTo>
                    <a:lnTo>
                      <a:pt x="885" y="60"/>
                    </a:lnTo>
                    <a:lnTo>
                      <a:pt x="887" y="60"/>
                    </a:lnTo>
                    <a:lnTo>
                      <a:pt x="893" y="60"/>
                    </a:lnTo>
                    <a:lnTo>
                      <a:pt x="895" y="60"/>
                    </a:lnTo>
                    <a:lnTo>
                      <a:pt x="898" y="60"/>
                    </a:lnTo>
                    <a:lnTo>
                      <a:pt x="903" y="63"/>
                    </a:lnTo>
                    <a:lnTo>
                      <a:pt x="906" y="63"/>
                    </a:lnTo>
                    <a:lnTo>
                      <a:pt x="911" y="66"/>
                    </a:lnTo>
                    <a:lnTo>
                      <a:pt x="914" y="66"/>
                    </a:lnTo>
                    <a:lnTo>
                      <a:pt x="916" y="66"/>
                    </a:lnTo>
                    <a:lnTo>
                      <a:pt x="919" y="66"/>
                    </a:lnTo>
                    <a:lnTo>
                      <a:pt x="919" y="63"/>
                    </a:lnTo>
                    <a:lnTo>
                      <a:pt x="919" y="60"/>
                    </a:lnTo>
                    <a:lnTo>
                      <a:pt x="921" y="58"/>
                    </a:lnTo>
                    <a:lnTo>
                      <a:pt x="924" y="55"/>
                    </a:lnTo>
                    <a:lnTo>
                      <a:pt x="927" y="55"/>
                    </a:lnTo>
                    <a:lnTo>
                      <a:pt x="927" y="58"/>
                    </a:lnTo>
                    <a:lnTo>
                      <a:pt x="929" y="60"/>
                    </a:lnTo>
                    <a:lnTo>
                      <a:pt x="932" y="63"/>
                    </a:lnTo>
                    <a:lnTo>
                      <a:pt x="932" y="66"/>
                    </a:lnTo>
                    <a:lnTo>
                      <a:pt x="934" y="66"/>
                    </a:lnTo>
                    <a:lnTo>
                      <a:pt x="934" y="68"/>
                    </a:lnTo>
                    <a:lnTo>
                      <a:pt x="937" y="68"/>
                    </a:lnTo>
                    <a:lnTo>
                      <a:pt x="937" y="71"/>
                    </a:lnTo>
                    <a:lnTo>
                      <a:pt x="940" y="71"/>
                    </a:lnTo>
                    <a:lnTo>
                      <a:pt x="942" y="68"/>
                    </a:lnTo>
                    <a:lnTo>
                      <a:pt x="945" y="68"/>
                    </a:lnTo>
                    <a:lnTo>
                      <a:pt x="948" y="68"/>
                    </a:lnTo>
                    <a:lnTo>
                      <a:pt x="950" y="68"/>
                    </a:lnTo>
                    <a:lnTo>
                      <a:pt x="950" y="66"/>
                    </a:lnTo>
                    <a:lnTo>
                      <a:pt x="950" y="63"/>
                    </a:lnTo>
                    <a:lnTo>
                      <a:pt x="953" y="60"/>
                    </a:lnTo>
                    <a:lnTo>
                      <a:pt x="955" y="58"/>
                    </a:lnTo>
                    <a:lnTo>
                      <a:pt x="958" y="55"/>
                    </a:lnTo>
                    <a:lnTo>
                      <a:pt x="961" y="53"/>
                    </a:lnTo>
                    <a:lnTo>
                      <a:pt x="963" y="53"/>
                    </a:lnTo>
                    <a:lnTo>
                      <a:pt x="963" y="55"/>
                    </a:lnTo>
                    <a:lnTo>
                      <a:pt x="966" y="55"/>
                    </a:lnTo>
                    <a:lnTo>
                      <a:pt x="968" y="58"/>
                    </a:lnTo>
                    <a:lnTo>
                      <a:pt x="971" y="58"/>
                    </a:lnTo>
                    <a:lnTo>
                      <a:pt x="974" y="58"/>
                    </a:lnTo>
                    <a:lnTo>
                      <a:pt x="976" y="58"/>
                    </a:lnTo>
                    <a:lnTo>
                      <a:pt x="979" y="60"/>
                    </a:lnTo>
                    <a:lnTo>
                      <a:pt x="981" y="58"/>
                    </a:lnTo>
                    <a:lnTo>
                      <a:pt x="984" y="58"/>
                    </a:lnTo>
                    <a:lnTo>
                      <a:pt x="987" y="58"/>
                    </a:lnTo>
                    <a:lnTo>
                      <a:pt x="989" y="55"/>
                    </a:lnTo>
                    <a:lnTo>
                      <a:pt x="992" y="55"/>
                    </a:lnTo>
                    <a:lnTo>
                      <a:pt x="994" y="53"/>
                    </a:lnTo>
                    <a:lnTo>
                      <a:pt x="994" y="50"/>
                    </a:lnTo>
                    <a:lnTo>
                      <a:pt x="994" y="45"/>
                    </a:lnTo>
                    <a:lnTo>
                      <a:pt x="997" y="42"/>
                    </a:lnTo>
                    <a:lnTo>
                      <a:pt x="1000" y="42"/>
                    </a:lnTo>
                    <a:lnTo>
                      <a:pt x="1000" y="45"/>
                    </a:lnTo>
                    <a:lnTo>
                      <a:pt x="1005" y="47"/>
                    </a:lnTo>
                    <a:lnTo>
                      <a:pt x="1008" y="47"/>
                    </a:lnTo>
                    <a:lnTo>
                      <a:pt x="1010" y="47"/>
                    </a:lnTo>
                    <a:lnTo>
                      <a:pt x="1013" y="47"/>
                    </a:lnTo>
                    <a:lnTo>
                      <a:pt x="1015" y="47"/>
                    </a:lnTo>
                    <a:lnTo>
                      <a:pt x="1018" y="47"/>
                    </a:lnTo>
                    <a:lnTo>
                      <a:pt x="1021" y="47"/>
                    </a:lnTo>
                    <a:lnTo>
                      <a:pt x="1023" y="47"/>
                    </a:lnTo>
                    <a:lnTo>
                      <a:pt x="1023" y="45"/>
                    </a:lnTo>
                    <a:lnTo>
                      <a:pt x="1026" y="45"/>
                    </a:lnTo>
                    <a:lnTo>
                      <a:pt x="1026" y="42"/>
                    </a:lnTo>
                    <a:lnTo>
                      <a:pt x="1028" y="40"/>
                    </a:lnTo>
                    <a:lnTo>
                      <a:pt x="1031" y="40"/>
                    </a:lnTo>
                    <a:lnTo>
                      <a:pt x="1034" y="40"/>
                    </a:lnTo>
                    <a:lnTo>
                      <a:pt x="1036" y="40"/>
                    </a:lnTo>
                    <a:lnTo>
                      <a:pt x="1036" y="42"/>
                    </a:lnTo>
                    <a:lnTo>
                      <a:pt x="1036" y="45"/>
                    </a:lnTo>
                    <a:lnTo>
                      <a:pt x="1036" y="47"/>
                    </a:lnTo>
                    <a:lnTo>
                      <a:pt x="1039" y="47"/>
                    </a:lnTo>
                    <a:lnTo>
                      <a:pt x="1039" y="50"/>
                    </a:lnTo>
                    <a:lnTo>
                      <a:pt x="1041" y="53"/>
                    </a:lnTo>
                    <a:lnTo>
                      <a:pt x="1044" y="53"/>
                    </a:lnTo>
                    <a:lnTo>
                      <a:pt x="1044" y="50"/>
                    </a:lnTo>
                    <a:lnTo>
                      <a:pt x="1047" y="53"/>
                    </a:lnTo>
                    <a:lnTo>
                      <a:pt x="1049" y="53"/>
                    </a:lnTo>
                    <a:lnTo>
                      <a:pt x="1052" y="53"/>
                    </a:lnTo>
                    <a:lnTo>
                      <a:pt x="1055" y="53"/>
                    </a:lnTo>
                    <a:lnTo>
                      <a:pt x="1057" y="50"/>
                    </a:lnTo>
                    <a:lnTo>
                      <a:pt x="1060" y="50"/>
                    </a:lnTo>
                    <a:lnTo>
                      <a:pt x="1062" y="50"/>
                    </a:lnTo>
                    <a:lnTo>
                      <a:pt x="1065" y="50"/>
                    </a:lnTo>
                    <a:lnTo>
                      <a:pt x="1068" y="50"/>
                    </a:lnTo>
                    <a:lnTo>
                      <a:pt x="1070" y="50"/>
                    </a:lnTo>
                    <a:lnTo>
                      <a:pt x="1073" y="50"/>
                    </a:lnTo>
                    <a:lnTo>
                      <a:pt x="1075" y="50"/>
                    </a:lnTo>
                    <a:lnTo>
                      <a:pt x="1078" y="50"/>
                    </a:lnTo>
                    <a:lnTo>
                      <a:pt x="1081" y="47"/>
                    </a:lnTo>
                    <a:lnTo>
                      <a:pt x="1086" y="47"/>
                    </a:lnTo>
                    <a:lnTo>
                      <a:pt x="1099" y="45"/>
                    </a:lnTo>
                    <a:lnTo>
                      <a:pt x="1102" y="45"/>
                    </a:lnTo>
                    <a:lnTo>
                      <a:pt x="1102" y="47"/>
                    </a:lnTo>
                    <a:lnTo>
                      <a:pt x="1104" y="47"/>
                    </a:lnTo>
                    <a:lnTo>
                      <a:pt x="1107" y="50"/>
                    </a:lnTo>
                    <a:lnTo>
                      <a:pt x="1109" y="50"/>
                    </a:lnTo>
                    <a:lnTo>
                      <a:pt x="1112" y="53"/>
                    </a:lnTo>
                    <a:lnTo>
                      <a:pt x="1115" y="53"/>
                    </a:lnTo>
                    <a:lnTo>
                      <a:pt x="1117" y="53"/>
                    </a:lnTo>
                    <a:lnTo>
                      <a:pt x="1117" y="55"/>
                    </a:lnTo>
                    <a:lnTo>
                      <a:pt x="1120" y="53"/>
                    </a:lnTo>
                    <a:lnTo>
                      <a:pt x="1122" y="50"/>
                    </a:lnTo>
                    <a:lnTo>
                      <a:pt x="1125" y="50"/>
                    </a:lnTo>
                    <a:lnTo>
                      <a:pt x="1128" y="53"/>
                    </a:lnTo>
                    <a:lnTo>
                      <a:pt x="1130" y="55"/>
                    </a:lnTo>
                    <a:lnTo>
                      <a:pt x="1130" y="58"/>
                    </a:lnTo>
                    <a:lnTo>
                      <a:pt x="1133" y="58"/>
                    </a:lnTo>
                    <a:lnTo>
                      <a:pt x="1133" y="60"/>
                    </a:lnTo>
                    <a:lnTo>
                      <a:pt x="1135" y="60"/>
                    </a:lnTo>
                    <a:lnTo>
                      <a:pt x="1135" y="63"/>
                    </a:lnTo>
                    <a:lnTo>
                      <a:pt x="1138" y="63"/>
                    </a:lnTo>
                    <a:lnTo>
                      <a:pt x="1141" y="63"/>
                    </a:lnTo>
                    <a:lnTo>
                      <a:pt x="1143" y="63"/>
                    </a:lnTo>
                    <a:lnTo>
                      <a:pt x="1146" y="63"/>
                    </a:lnTo>
                    <a:lnTo>
                      <a:pt x="1149" y="63"/>
                    </a:lnTo>
                    <a:lnTo>
                      <a:pt x="1154" y="63"/>
                    </a:lnTo>
                    <a:lnTo>
                      <a:pt x="1156" y="63"/>
                    </a:lnTo>
                    <a:lnTo>
                      <a:pt x="1159" y="60"/>
                    </a:lnTo>
                    <a:lnTo>
                      <a:pt x="1162" y="60"/>
                    </a:lnTo>
                    <a:lnTo>
                      <a:pt x="1162" y="58"/>
                    </a:lnTo>
                    <a:lnTo>
                      <a:pt x="1164" y="60"/>
                    </a:lnTo>
                    <a:lnTo>
                      <a:pt x="1167" y="60"/>
                    </a:lnTo>
                    <a:lnTo>
                      <a:pt x="1169" y="60"/>
                    </a:lnTo>
                    <a:lnTo>
                      <a:pt x="1172" y="58"/>
                    </a:lnTo>
                    <a:lnTo>
                      <a:pt x="1172" y="55"/>
                    </a:lnTo>
                    <a:lnTo>
                      <a:pt x="1175" y="55"/>
                    </a:lnTo>
                    <a:lnTo>
                      <a:pt x="1177" y="53"/>
                    </a:lnTo>
                    <a:lnTo>
                      <a:pt x="1180" y="53"/>
                    </a:lnTo>
                    <a:lnTo>
                      <a:pt x="1180" y="55"/>
                    </a:lnTo>
                    <a:lnTo>
                      <a:pt x="1182" y="55"/>
                    </a:lnTo>
                    <a:lnTo>
                      <a:pt x="1185" y="58"/>
                    </a:lnTo>
                    <a:lnTo>
                      <a:pt x="1188" y="60"/>
                    </a:lnTo>
                    <a:lnTo>
                      <a:pt x="1190" y="63"/>
                    </a:lnTo>
                    <a:lnTo>
                      <a:pt x="1190" y="66"/>
                    </a:lnTo>
                    <a:lnTo>
                      <a:pt x="1193" y="66"/>
                    </a:lnTo>
                    <a:lnTo>
                      <a:pt x="1193" y="68"/>
                    </a:lnTo>
                    <a:lnTo>
                      <a:pt x="1193" y="71"/>
                    </a:lnTo>
                    <a:lnTo>
                      <a:pt x="1195" y="71"/>
                    </a:lnTo>
                    <a:lnTo>
                      <a:pt x="1195" y="74"/>
                    </a:lnTo>
                    <a:lnTo>
                      <a:pt x="1198" y="74"/>
                    </a:lnTo>
                    <a:lnTo>
                      <a:pt x="1198" y="76"/>
                    </a:lnTo>
                    <a:lnTo>
                      <a:pt x="1201" y="74"/>
                    </a:lnTo>
                    <a:lnTo>
                      <a:pt x="1203" y="79"/>
                    </a:lnTo>
                    <a:lnTo>
                      <a:pt x="1203" y="84"/>
                    </a:lnTo>
                    <a:lnTo>
                      <a:pt x="1203" y="87"/>
                    </a:lnTo>
                    <a:lnTo>
                      <a:pt x="1206" y="89"/>
                    </a:lnTo>
                    <a:lnTo>
                      <a:pt x="1209" y="92"/>
                    </a:lnTo>
                    <a:lnTo>
                      <a:pt x="1211" y="94"/>
                    </a:lnTo>
                    <a:lnTo>
                      <a:pt x="1214" y="94"/>
                    </a:lnTo>
                    <a:lnTo>
                      <a:pt x="1219" y="97"/>
                    </a:lnTo>
                    <a:lnTo>
                      <a:pt x="1222" y="97"/>
                    </a:lnTo>
                    <a:lnTo>
                      <a:pt x="1224" y="100"/>
                    </a:lnTo>
                    <a:lnTo>
                      <a:pt x="1227" y="100"/>
                    </a:lnTo>
                    <a:lnTo>
                      <a:pt x="1229" y="100"/>
                    </a:lnTo>
                    <a:lnTo>
                      <a:pt x="1232" y="100"/>
                    </a:lnTo>
                    <a:lnTo>
                      <a:pt x="1235" y="100"/>
                    </a:lnTo>
                    <a:lnTo>
                      <a:pt x="1235" y="102"/>
                    </a:lnTo>
                    <a:lnTo>
                      <a:pt x="1235" y="105"/>
                    </a:lnTo>
                    <a:lnTo>
                      <a:pt x="1235" y="107"/>
                    </a:lnTo>
                    <a:lnTo>
                      <a:pt x="1237" y="107"/>
                    </a:lnTo>
                    <a:lnTo>
                      <a:pt x="1240" y="110"/>
                    </a:lnTo>
                    <a:lnTo>
                      <a:pt x="1242" y="113"/>
                    </a:lnTo>
                    <a:lnTo>
                      <a:pt x="1245" y="115"/>
                    </a:lnTo>
                    <a:lnTo>
                      <a:pt x="1248" y="118"/>
                    </a:lnTo>
                    <a:lnTo>
                      <a:pt x="1248" y="121"/>
                    </a:lnTo>
                    <a:lnTo>
                      <a:pt x="1250" y="123"/>
                    </a:lnTo>
                    <a:lnTo>
                      <a:pt x="1253" y="126"/>
                    </a:lnTo>
                    <a:lnTo>
                      <a:pt x="1256" y="126"/>
                    </a:lnTo>
                    <a:lnTo>
                      <a:pt x="1256" y="128"/>
                    </a:lnTo>
                    <a:lnTo>
                      <a:pt x="1253" y="134"/>
                    </a:lnTo>
                    <a:lnTo>
                      <a:pt x="1250" y="136"/>
                    </a:lnTo>
                    <a:lnTo>
                      <a:pt x="1250" y="139"/>
                    </a:lnTo>
                    <a:lnTo>
                      <a:pt x="1245" y="144"/>
                    </a:lnTo>
                    <a:lnTo>
                      <a:pt x="1245" y="147"/>
                    </a:lnTo>
                    <a:lnTo>
                      <a:pt x="1242" y="152"/>
                    </a:lnTo>
                    <a:lnTo>
                      <a:pt x="1248" y="157"/>
                    </a:lnTo>
                    <a:lnTo>
                      <a:pt x="1250" y="162"/>
                    </a:lnTo>
                    <a:lnTo>
                      <a:pt x="1250" y="165"/>
                    </a:lnTo>
                    <a:lnTo>
                      <a:pt x="1258" y="181"/>
                    </a:lnTo>
                    <a:lnTo>
                      <a:pt x="1263" y="186"/>
                    </a:lnTo>
                    <a:lnTo>
                      <a:pt x="1261" y="186"/>
                    </a:lnTo>
                    <a:lnTo>
                      <a:pt x="1263" y="186"/>
                    </a:lnTo>
                    <a:lnTo>
                      <a:pt x="1258" y="181"/>
                    </a:lnTo>
                    <a:lnTo>
                      <a:pt x="1250" y="165"/>
                    </a:lnTo>
                    <a:lnTo>
                      <a:pt x="1250" y="168"/>
                    </a:lnTo>
                    <a:lnTo>
                      <a:pt x="1248" y="168"/>
                    </a:lnTo>
                    <a:lnTo>
                      <a:pt x="1245" y="168"/>
                    </a:lnTo>
                    <a:lnTo>
                      <a:pt x="1245" y="170"/>
                    </a:lnTo>
                    <a:lnTo>
                      <a:pt x="1242" y="170"/>
                    </a:lnTo>
                    <a:lnTo>
                      <a:pt x="1242" y="173"/>
                    </a:lnTo>
                    <a:lnTo>
                      <a:pt x="1240" y="173"/>
                    </a:lnTo>
                    <a:lnTo>
                      <a:pt x="1240" y="170"/>
                    </a:lnTo>
                    <a:lnTo>
                      <a:pt x="1237" y="170"/>
                    </a:lnTo>
                    <a:lnTo>
                      <a:pt x="1237" y="168"/>
                    </a:lnTo>
                    <a:lnTo>
                      <a:pt x="1240" y="168"/>
                    </a:lnTo>
                    <a:lnTo>
                      <a:pt x="1240" y="165"/>
                    </a:lnTo>
                    <a:lnTo>
                      <a:pt x="1237" y="165"/>
                    </a:lnTo>
                    <a:lnTo>
                      <a:pt x="1237" y="162"/>
                    </a:lnTo>
                    <a:lnTo>
                      <a:pt x="1235" y="160"/>
                    </a:lnTo>
                    <a:lnTo>
                      <a:pt x="1235" y="157"/>
                    </a:lnTo>
                    <a:lnTo>
                      <a:pt x="1232" y="157"/>
                    </a:lnTo>
                    <a:lnTo>
                      <a:pt x="1229" y="157"/>
                    </a:lnTo>
                    <a:lnTo>
                      <a:pt x="1227" y="157"/>
                    </a:lnTo>
                    <a:lnTo>
                      <a:pt x="1227" y="160"/>
                    </a:lnTo>
                    <a:lnTo>
                      <a:pt x="1224" y="160"/>
                    </a:lnTo>
                    <a:lnTo>
                      <a:pt x="1222" y="160"/>
                    </a:lnTo>
                    <a:lnTo>
                      <a:pt x="1219" y="160"/>
                    </a:lnTo>
                    <a:lnTo>
                      <a:pt x="1216" y="160"/>
                    </a:lnTo>
                    <a:lnTo>
                      <a:pt x="1214" y="160"/>
                    </a:lnTo>
                    <a:lnTo>
                      <a:pt x="1214" y="162"/>
                    </a:lnTo>
                    <a:lnTo>
                      <a:pt x="1211" y="162"/>
                    </a:lnTo>
                    <a:lnTo>
                      <a:pt x="1209" y="162"/>
                    </a:lnTo>
                    <a:lnTo>
                      <a:pt x="1209" y="165"/>
                    </a:lnTo>
                    <a:lnTo>
                      <a:pt x="1206" y="165"/>
                    </a:lnTo>
                    <a:lnTo>
                      <a:pt x="1203" y="165"/>
                    </a:lnTo>
                    <a:lnTo>
                      <a:pt x="1201" y="165"/>
                    </a:lnTo>
                    <a:lnTo>
                      <a:pt x="1198" y="162"/>
                    </a:lnTo>
                    <a:lnTo>
                      <a:pt x="1195" y="162"/>
                    </a:lnTo>
                    <a:lnTo>
                      <a:pt x="1195" y="160"/>
                    </a:lnTo>
                    <a:lnTo>
                      <a:pt x="1195" y="157"/>
                    </a:lnTo>
                    <a:lnTo>
                      <a:pt x="1193" y="157"/>
                    </a:lnTo>
                    <a:lnTo>
                      <a:pt x="1193" y="155"/>
                    </a:lnTo>
                    <a:lnTo>
                      <a:pt x="1193" y="157"/>
                    </a:lnTo>
                    <a:lnTo>
                      <a:pt x="1190" y="157"/>
                    </a:lnTo>
                    <a:lnTo>
                      <a:pt x="1190" y="160"/>
                    </a:lnTo>
                    <a:lnTo>
                      <a:pt x="1188" y="160"/>
                    </a:lnTo>
                    <a:lnTo>
                      <a:pt x="1188" y="162"/>
                    </a:lnTo>
                    <a:lnTo>
                      <a:pt x="1190" y="162"/>
                    </a:lnTo>
                    <a:lnTo>
                      <a:pt x="1190" y="165"/>
                    </a:lnTo>
                    <a:lnTo>
                      <a:pt x="1193" y="165"/>
                    </a:lnTo>
                    <a:lnTo>
                      <a:pt x="1193" y="168"/>
                    </a:lnTo>
                    <a:lnTo>
                      <a:pt x="1190" y="168"/>
                    </a:lnTo>
                    <a:lnTo>
                      <a:pt x="1190" y="170"/>
                    </a:lnTo>
                    <a:lnTo>
                      <a:pt x="1188" y="170"/>
                    </a:lnTo>
                    <a:lnTo>
                      <a:pt x="1185" y="170"/>
                    </a:lnTo>
                    <a:lnTo>
                      <a:pt x="1185" y="173"/>
                    </a:lnTo>
                    <a:lnTo>
                      <a:pt x="1182" y="173"/>
                    </a:lnTo>
                    <a:lnTo>
                      <a:pt x="1180" y="173"/>
                    </a:lnTo>
                    <a:lnTo>
                      <a:pt x="1177" y="173"/>
                    </a:lnTo>
                    <a:lnTo>
                      <a:pt x="1177" y="175"/>
                    </a:lnTo>
                    <a:lnTo>
                      <a:pt x="1175" y="175"/>
                    </a:lnTo>
                    <a:lnTo>
                      <a:pt x="1175" y="178"/>
                    </a:lnTo>
                    <a:lnTo>
                      <a:pt x="1175" y="181"/>
                    </a:lnTo>
                    <a:lnTo>
                      <a:pt x="1172" y="181"/>
                    </a:lnTo>
                    <a:lnTo>
                      <a:pt x="1172" y="183"/>
                    </a:lnTo>
                    <a:lnTo>
                      <a:pt x="1169" y="183"/>
                    </a:lnTo>
                    <a:lnTo>
                      <a:pt x="1169" y="186"/>
                    </a:lnTo>
                    <a:lnTo>
                      <a:pt x="1167" y="186"/>
                    </a:lnTo>
                    <a:lnTo>
                      <a:pt x="1167" y="188"/>
                    </a:lnTo>
                    <a:lnTo>
                      <a:pt x="1164" y="188"/>
                    </a:lnTo>
                    <a:lnTo>
                      <a:pt x="1164" y="191"/>
                    </a:lnTo>
                    <a:lnTo>
                      <a:pt x="1162" y="191"/>
                    </a:lnTo>
                    <a:lnTo>
                      <a:pt x="1162" y="194"/>
                    </a:lnTo>
                    <a:lnTo>
                      <a:pt x="1159" y="194"/>
                    </a:lnTo>
                    <a:lnTo>
                      <a:pt x="1159" y="196"/>
                    </a:lnTo>
                    <a:lnTo>
                      <a:pt x="1159" y="199"/>
                    </a:lnTo>
                    <a:lnTo>
                      <a:pt x="1156" y="199"/>
                    </a:lnTo>
                    <a:lnTo>
                      <a:pt x="1154" y="199"/>
                    </a:lnTo>
                    <a:lnTo>
                      <a:pt x="1156" y="199"/>
                    </a:lnTo>
                    <a:lnTo>
                      <a:pt x="1156" y="202"/>
                    </a:lnTo>
                    <a:lnTo>
                      <a:pt x="1156" y="204"/>
                    </a:lnTo>
                    <a:lnTo>
                      <a:pt x="1159" y="204"/>
                    </a:lnTo>
                    <a:lnTo>
                      <a:pt x="1159" y="207"/>
                    </a:lnTo>
                    <a:lnTo>
                      <a:pt x="1159" y="209"/>
                    </a:lnTo>
                    <a:lnTo>
                      <a:pt x="1159" y="212"/>
                    </a:lnTo>
                    <a:lnTo>
                      <a:pt x="1156" y="212"/>
                    </a:lnTo>
                    <a:lnTo>
                      <a:pt x="1156" y="215"/>
                    </a:lnTo>
                    <a:lnTo>
                      <a:pt x="1154" y="217"/>
                    </a:lnTo>
                    <a:lnTo>
                      <a:pt x="1154" y="220"/>
                    </a:lnTo>
                    <a:lnTo>
                      <a:pt x="1154" y="222"/>
                    </a:lnTo>
                    <a:lnTo>
                      <a:pt x="1154" y="225"/>
                    </a:lnTo>
                    <a:lnTo>
                      <a:pt x="1154" y="228"/>
                    </a:lnTo>
                    <a:lnTo>
                      <a:pt x="1154" y="230"/>
                    </a:lnTo>
                    <a:lnTo>
                      <a:pt x="1154" y="233"/>
                    </a:lnTo>
                    <a:lnTo>
                      <a:pt x="1151" y="233"/>
                    </a:lnTo>
                    <a:lnTo>
                      <a:pt x="1149" y="233"/>
                    </a:lnTo>
                    <a:lnTo>
                      <a:pt x="1146" y="235"/>
                    </a:lnTo>
                    <a:lnTo>
                      <a:pt x="1143" y="238"/>
                    </a:lnTo>
                    <a:lnTo>
                      <a:pt x="1143" y="241"/>
                    </a:lnTo>
                    <a:lnTo>
                      <a:pt x="1141" y="241"/>
                    </a:lnTo>
                    <a:lnTo>
                      <a:pt x="1141" y="243"/>
                    </a:lnTo>
                    <a:lnTo>
                      <a:pt x="1138" y="243"/>
                    </a:lnTo>
                    <a:lnTo>
                      <a:pt x="1138" y="246"/>
                    </a:lnTo>
                    <a:lnTo>
                      <a:pt x="1135" y="249"/>
                    </a:lnTo>
                    <a:lnTo>
                      <a:pt x="1135" y="251"/>
                    </a:lnTo>
                    <a:lnTo>
                      <a:pt x="1133" y="251"/>
                    </a:lnTo>
                    <a:lnTo>
                      <a:pt x="1130" y="251"/>
                    </a:lnTo>
                    <a:lnTo>
                      <a:pt x="1128" y="251"/>
                    </a:lnTo>
                    <a:lnTo>
                      <a:pt x="1125" y="251"/>
                    </a:lnTo>
                    <a:lnTo>
                      <a:pt x="1125" y="249"/>
                    </a:lnTo>
                    <a:lnTo>
                      <a:pt x="1122" y="249"/>
                    </a:lnTo>
                    <a:lnTo>
                      <a:pt x="1122" y="246"/>
                    </a:lnTo>
                    <a:lnTo>
                      <a:pt x="1120" y="246"/>
                    </a:lnTo>
                    <a:lnTo>
                      <a:pt x="1117" y="246"/>
                    </a:lnTo>
                    <a:lnTo>
                      <a:pt x="1117" y="243"/>
                    </a:lnTo>
                    <a:lnTo>
                      <a:pt x="1115" y="241"/>
                    </a:lnTo>
                    <a:lnTo>
                      <a:pt x="1117" y="238"/>
                    </a:lnTo>
                    <a:lnTo>
                      <a:pt x="1115" y="238"/>
                    </a:lnTo>
                    <a:lnTo>
                      <a:pt x="1115" y="241"/>
                    </a:lnTo>
                    <a:lnTo>
                      <a:pt x="1115" y="238"/>
                    </a:lnTo>
                    <a:lnTo>
                      <a:pt x="1112" y="238"/>
                    </a:lnTo>
                    <a:lnTo>
                      <a:pt x="1112" y="235"/>
                    </a:lnTo>
                    <a:lnTo>
                      <a:pt x="1109" y="238"/>
                    </a:lnTo>
                    <a:lnTo>
                      <a:pt x="1107" y="241"/>
                    </a:lnTo>
                    <a:lnTo>
                      <a:pt x="1109" y="241"/>
                    </a:lnTo>
                    <a:lnTo>
                      <a:pt x="1109" y="243"/>
                    </a:lnTo>
                    <a:lnTo>
                      <a:pt x="1109" y="246"/>
                    </a:lnTo>
                    <a:lnTo>
                      <a:pt x="1109" y="249"/>
                    </a:lnTo>
                    <a:lnTo>
                      <a:pt x="1109" y="251"/>
                    </a:lnTo>
                    <a:lnTo>
                      <a:pt x="1107" y="251"/>
                    </a:lnTo>
                    <a:lnTo>
                      <a:pt x="1107" y="249"/>
                    </a:lnTo>
                    <a:lnTo>
                      <a:pt x="1104" y="249"/>
                    </a:lnTo>
                    <a:lnTo>
                      <a:pt x="1104" y="246"/>
                    </a:lnTo>
                    <a:lnTo>
                      <a:pt x="1104" y="243"/>
                    </a:lnTo>
                    <a:lnTo>
                      <a:pt x="1104" y="246"/>
                    </a:lnTo>
                    <a:lnTo>
                      <a:pt x="1104" y="249"/>
                    </a:lnTo>
                    <a:lnTo>
                      <a:pt x="1104" y="251"/>
                    </a:lnTo>
                    <a:lnTo>
                      <a:pt x="1104" y="254"/>
                    </a:lnTo>
                    <a:lnTo>
                      <a:pt x="1102" y="254"/>
                    </a:lnTo>
                    <a:lnTo>
                      <a:pt x="1099" y="254"/>
                    </a:lnTo>
                    <a:lnTo>
                      <a:pt x="1099" y="256"/>
                    </a:lnTo>
                    <a:lnTo>
                      <a:pt x="1099" y="259"/>
                    </a:lnTo>
                    <a:lnTo>
                      <a:pt x="1099" y="262"/>
                    </a:lnTo>
                    <a:lnTo>
                      <a:pt x="1099" y="264"/>
                    </a:lnTo>
                    <a:lnTo>
                      <a:pt x="1099" y="267"/>
                    </a:lnTo>
                    <a:lnTo>
                      <a:pt x="1099" y="269"/>
                    </a:lnTo>
                    <a:lnTo>
                      <a:pt x="1102" y="272"/>
                    </a:lnTo>
                    <a:lnTo>
                      <a:pt x="1104" y="275"/>
                    </a:lnTo>
                    <a:lnTo>
                      <a:pt x="1107" y="275"/>
                    </a:lnTo>
                    <a:lnTo>
                      <a:pt x="1109" y="275"/>
                    </a:lnTo>
                    <a:lnTo>
                      <a:pt x="1109" y="277"/>
                    </a:lnTo>
                    <a:lnTo>
                      <a:pt x="1109" y="280"/>
                    </a:lnTo>
                    <a:lnTo>
                      <a:pt x="1109" y="282"/>
                    </a:lnTo>
                    <a:lnTo>
                      <a:pt x="1107" y="282"/>
                    </a:lnTo>
                    <a:lnTo>
                      <a:pt x="1107" y="285"/>
                    </a:lnTo>
                    <a:lnTo>
                      <a:pt x="1104" y="285"/>
                    </a:lnTo>
                    <a:lnTo>
                      <a:pt x="1102" y="288"/>
                    </a:lnTo>
                    <a:lnTo>
                      <a:pt x="1102" y="290"/>
                    </a:lnTo>
                    <a:lnTo>
                      <a:pt x="1102" y="293"/>
                    </a:lnTo>
                    <a:lnTo>
                      <a:pt x="1099" y="293"/>
                    </a:lnTo>
                    <a:lnTo>
                      <a:pt x="1099" y="296"/>
                    </a:lnTo>
                    <a:lnTo>
                      <a:pt x="1099" y="298"/>
                    </a:lnTo>
                    <a:lnTo>
                      <a:pt x="1099" y="301"/>
                    </a:lnTo>
                    <a:lnTo>
                      <a:pt x="1099" y="303"/>
                    </a:lnTo>
                    <a:lnTo>
                      <a:pt x="1096" y="303"/>
                    </a:lnTo>
                    <a:lnTo>
                      <a:pt x="1096" y="306"/>
                    </a:lnTo>
                    <a:lnTo>
                      <a:pt x="1096" y="309"/>
                    </a:lnTo>
                    <a:lnTo>
                      <a:pt x="1096" y="311"/>
                    </a:lnTo>
                    <a:lnTo>
                      <a:pt x="1096" y="314"/>
                    </a:lnTo>
                    <a:lnTo>
                      <a:pt x="1099" y="314"/>
                    </a:lnTo>
                    <a:lnTo>
                      <a:pt x="1099" y="316"/>
                    </a:lnTo>
                    <a:lnTo>
                      <a:pt x="1099" y="319"/>
                    </a:lnTo>
                    <a:lnTo>
                      <a:pt x="1099" y="322"/>
                    </a:lnTo>
                    <a:lnTo>
                      <a:pt x="1099" y="324"/>
                    </a:lnTo>
                    <a:lnTo>
                      <a:pt x="1096" y="324"/>
                    </a:lnTo>
                    <a:lnTo>
                      <a:pt x="1094" y="327"/>
                    </a:lnTo>
                    <a:lnTo>
                      <a:pt x="1094" y="330"/>
                    </a:lnTo>
                    <a:lnTo>
                      <a:pt x="1096" y="330"/>
                    </a:lnTo>
                    <a:lnTo>
                      <a:pt x="1094" y="330"/>
                    </a:lnTo>
                    <a:lnTo>
                      <a:pt x="1094" y="332"/>
                    </a:lnTo>
                    <a:lnTo>
                      <a:pt x="1096" y="335"/>
                    </a:lnTo>
                    <a:lnTo>
                      <a:pt x="1096" y="337"/>
                    </a:lnTo>
                    <a:lnTo>
                      <a:pt x="1096" y="335"/>
                    </a:lnTo>
                    <a:lnTo>
                      <a:pt x="1099" y="335"/>
                    </a:lnTo>
                    <a:lnTo>
                      <a:pt x="1099" y="337"/>
                    </a:lnTo>
                    <a:lnTo>
                      <a:pt x="1102" y="337"/>
                    </a:lnTo>
                    <a:lnTo>
                      <a:pt x="1102" y="340"/>
                    </a:lnTo>
                    <a:lnTo>
                      <a:pt x="1104" y="340"/>
                    </a:lnTo>
                    <a:lnTo>
                      <a:pt x="1104" y="343"/>
                    </a:lnTo>
                    <a:lnTo>
                      <a:pt x="1107" y="343"/>
                    </a:lnTo>
                    <a:lnTo>
                      <a:pt x="1109" y="343"/>
                    </a:lnTo>
                    <a:lnTo>
                      <a:pt x="1112" y="343"/>
                    </a:lnTo>
                    <a:lnTo>
                      <a:pt x="1115" y="343"/>
                    </a:lnTo>
                    <a:lnTo>
                      <a:pt x="1117" y="343"/>
                    </a:lnTo>
                    <a:lnTo>
                      <a:pt x="1117" y="340"/>
                    </a:lnTo>
                    <a:lnTo>
                      <a:pt x="1115" y="337"/>
                    </a:lnTo>
                    <a:lnTo>
                      <a:pt x="1115" y="335"/>
                    </a:lnTo>
                    <a:lnTo>
                      <a:pt x="1112" y="337"/>
                    </a:lnTo>
                    <a:lnTo>
                      <a:pt x="1112" y="335"/>
                    </a:lnTo>
                    <a:lnTo>
                      <a:pt x="1112" y="332"/>
                    </a:lnTo>
                    <a:lnTo>
                      <a:pt x="1115" y="332"/>
                    </a:lnTo>
                    <a:lnTo>
                      <a:pt x="1112" y="332"/>
                    </a:lnTo>
                    <a:lnTo>
                      <a:pt x="1115" y="332"/>
                    </a:lnTo>
                    <a:lnTo>
                      <a:pt x="1115" y="330"/>
                    </a:lnTo>
                    <a:lnTo>
                      <a:pt x="1117" y="330"/>
                    </a:lnTo>
                    <a:lnTo>
                      <a:pt x="1120" y="330"/>
                    </a:lnTo>
                    <a:lnTo>
                      <a:pt x="1122" y="330"/>
                    </a:lnTo>
                    <a:lnTo>
                      <a:pt x="1125" y="330"/>
                    </a:lnTo>
                    <a:lnTo>
                      <a:pt x="1128" y="330"/>
                    </a:lnTo>
                    <a:lnTo>
                      <a:pt x="1130" y="332"/>
                    </a:lnTo>
                    <a:lnTo>
                      <a:pt x="1130" y="330"/>
                    </a:lnTo>
                    <a:lnTo>
                      <a:pt x="1130" y="332"/>
                    </a:lnTo>
                    <a:lnTo>
                      <a:pt x="1133" y="332"/>
                    </a:lnTo>
                    <a:lnTo>
                      <a:pt x="1133" y="330"/>
                    </a:lnTo>
                    <a:lnTo>
                      <a:pt x="1135" y="330"/>
                    </a:lnTo>
                    <a:lnTo>
                      <a:pt x="1135" y="332"/>
                    </a:lnTo>
                    <a:lnTo>
                      <a:pt x="1138" y="332"/>
                    </a:lnTo>
                    <a:lnTo>
                      <a:pt x="1141" y="332"/>
                    </a:lnTo>
                    <a:lnTo>
                      <a:pt x="1143" y="332"/>
                    </a:lnTo>
                    <a:lnTo>
                      <a:pt x="1146" y="332"/>
                    </a:lnTo>
                    <a:lnTo>
                      <a:pt x="1149" y="332"/>
                    </a:lnTo>
                    <a:lnTo>
                      <a:pt x="1149" y="330"/>
                    </a:lnTo>
                    <a:lnTo>
                      <a:pt x="1151" y="330"/>
                    </a:lnTo>
                    <a:lnTo>
                      <a:pt x="1154" y="330"/>
                    </a:lnTo>
                    <a:lnTo>
                      <a:pt x="1156" y="330"/>
                    </a:lnTo>
                    <a:lnTo>
                      <a:pt x="1156" y="327"/>
                    </a:lnTo>
                    <a:lnTo>
                      <a:pt x="1156" y="324"/>
                    </a:lnTo>
                    <a:lnTo>
                      <a:pt x="1156" y="322"/>
                    </a:lnTo>
                    <a:lnTo>
                      <a:pt x="1159" y="322"/>
                    </a:lnTo>
                    <a:lnTo>
                      <a:pt x="1159" y="319"/>
                    </a:lnTo>
                    <a:lnTo>
                      <a:pt x="1162" y="316"/>
                    </a:lnTo>
                    <a:lnTo>
                      <a:pt x="1164" y="316"/>
                    </a:lnTo>
                    <a:lnTo>
                      <a:pt x="1164" y="314"/>
                    </a:lnTo>
                    <a:lnTo>
                      <a:pt x="1167" y="314"/>
                    </a:lnTo>
                    <a:lnTo>
                      <a:pt x="1167" y="316"/>
                    </a:lnTo>
                    <a:lnTo>
                      <a:pt x="1167" y="319"/>
                    </a:lnTo>
                    <a:lnTo>
                      <a:pt x="1167" y="322"/>
                    </a:lnTo>
                    <a:lnTo>
                      <a:pt x="1164" y="322"/>
                    </a:lnTo>
                    <a:lnTo>
                      <a:pt x="1164" y="324"/>
                    </a:lnTo>
                    <a:lnTo>
                      <a:pt x="1164" y="327"/>
                    </a:lnTo>
                    <a:lnTo>
                      <a:pt x="1162" y="330"/>
                    </a:lnTo>
                    <a:lnTo>
                      <a:pt x="1162" y="332"/>
                    </a:lnTo>
                    <a:lnTo>
                      <a:pt x="1164" y="332"/>
                    </a:lnTo>
                    <a:lnTo>
                      <a:pt x="1164" y="335"/>
                    </a:lnTo>
                    <a:lnTo>
                      <a:pt x="1164" y="337"/>
                    </a:lnTo>
                    <a:lnTo>
                      <a:pt x="1162" y="337"/>
                    </a:lnTo>
                    <a:lnTo>
                      <a:pt x="1162" y="340"/>
                    </a:lnTo>
                    <a:lnTo>
                      <a:pt x="1159" y="340"/>
                    </a:lnTo>
                    <a:lnTo>
                      <a:pt x="1159" y="343"/>
                    </a:lnTo>
                    <a:lnTo>
                      <a:pt x="1159" y="345"/>
                    </a:lnTo>
                    <a:lnTo>
                      <a:pt x="1162" y="345"/>
                    </a:lnTo>
                    <a:lnTo>
                      <a:pt x="1162" y="343"/>
                    </a:lnTo>
                    <a:lnTo>
                      <a:pt x="1164" y="343"/>
                    </a:lnTo>
                    <a:lnTo>
                      <a:pt x="1167" y="343"/>
                    </a:lnTo>
                    <a:lnTo>
                      <a:pt x="1167" y="340"/>
                    </a:lnTo>
                    <a:lnTo>
                      <a:pt x="1169" y="340"/>
                    </a:lnTo>
                    <a:lnTo>
                      <a:pt x="1172" y="340"/>
                    </a:lnTo>
                    <a:lnTo>
                      <a:pt x="1175" y="340"/>
                    </a:lnTo>
                    <a:lnTo>
                      <a:pt x="1177" y="337"/>
                    </a:lnTo>
                    <a:lnTo>
                      <a:pt x="1180" y="337"/>
                    </a:lnTo>
                    <a:lnTo>
                      <a:pt x="1182" y="337"/>
                    </a:lnTo>
                    <a:lnTo>
                      <a:pt x="1182" y="335"/>
                    </a:lnTo>
                    <a:lnTo>
                      <a:pt x="1185" y="335"/>
                    </a:lnTo>
                    <a:lnTo>
                      <a:pt x="1188" y="335"/>
                    </a:lnTo>
                    <a:lnTo>
                      <a:pt x="1190" y="335"/>
                    </a:lnTo>
                    <a:lnTo>
                      <a:pt x="1190" y="332"/>
                    </a:lnTo>
                    <a:lnTo>
                      <a:pt x="1190" y="330"/>
                    </a:lnTo>
                    <a:lnTo>
                      <a:pt x="1193" y="330"/>
                    </a:lnTo>
                    <a:lnTo>
                      <a:pt x="1193" y="327"/>
                    </a:lnTo>
                    <a:lnTo>
                      <a:pt x="1193" y="324"/>
                    </a:lnTo>
                    <a:lnTo>
                      <a:pt x="1193" y="322"/>
                    </a:lnTo>
                    <a:lnTo>
                      <a:pt x="1195" y="322"/>
                    </a:lnTo>
                    <a:lnTo>
                      <a:pt x="1195" y="319"/>
                    </a:lnTo>
                    <a:lnTo>
                      <a:pt x="1195" y="316"/>
                    </a:lnTo>
                    <a:lnTo>
                      <a:pt x="1198" y="316"/>
                    </a:lnTo>
                    <a:lnTo>
                      <a:pt x="1198" y="314"/>
                    </a:lnTo>
                    <a:lnTo>
                      <a:pt x="1198" y="311"/>
                    </a:lnTo>
                    <a:lnTo>
                      <a:pt x="1198" y="309"/>
                    </a:lnTo>
                    <a:lnTo>
                      <a:pt x="1198" y="306"/>
                    </a:lnTo>
                    <a:lnTo>
                      <a:pt x="1201" y="306"/>
                    </a:lnTo>
                    <a:lnTo>
                      <a:pt x="1201" y="303"/>
                    </a:lnTo>
                    <a:lnTo>
                      <a:pt x="1203" y="303"/>
                    </a:lnTo>
                    <a:lnTo>
                      <a:pt x="1206" y="306"/>
                    </a:lnTo>
                    <a:lnTo>
                      <a:pt x="1209" y="306"/>
                    </a:lnTo>
                    <a:lnTo>
                      <a:pt x="1209" y="309"/>
                    </a:lnTo>
                    <a:lnTo>
                      <a:pt x="1211" y="309"/>
                    </a:lnTo>
                    <a:lnTo>
                      <a:pt x="1211" y="306"/>
                    </a:lnTo>
                    <a:lnTo>
                      <a:pt x="1211" y="303"/>
                    </a:lnTo>
                    <a:lnTo>
                      <a:pt x="1209" y="301"/>
                    </a:lnTo>
                    <a:lnTo>
                      <a:pt x="1209" y="298"/>
                    </a:lnTo>
                    <a:lnTo>
                      <a:pt x="1211" y="296"/>
                    </a:lnTo>
                    <a:lnTo>
                      <a:pt x="1211" y="293"/>
                    </a:lnTo>
                    <a:lnTo>
                      <a:pt x="1209" y="293"/>
                    </a:lnTo>
                    <a:lnTo>
                      <a:pt x="1209" y="290"/>
                    </a:lnTo>
                    <a:lnTo>
                      <a:pt x="1209" y="288"/>
                    </a:lnTo>
                    <a:lnTo>
                      <a:pt x="1209" y="285"/>
                    </a:lnTo>
                    <a:lnTo>
                      <a:pt x="1211" y="285"/>
                    </a:lnTo>
                    <a:lnTo>
                      <a:pt x="1211" y="282"/>
                    </a:lnTo>
                    <a:lnTo>
                      <a:pt x="1214" y="282"/>
                    </a:lnTo>
                    <a:lnTo>
                      <a:pt x="1214" y="285"/>
                    </a:lnTo>
                    <a:lnTo>
                      <a:pt x="1216" y="285"/>
                    </a:lnTo>
                    <a:lnTo>
                      <a:pt x="1219" y="288"/>
                    </a:lnTo>
                    <a:lnTo>
                      <a:pt x="1222" y="288"/>
                    </a:lnTo>
                    <a:lnTo>
                      <a:pt x="1224" y="288"/>
                    </a:lnTo>
                    <a:lnTo>
                      <a:pt x="1224" y="290"/>
                    </a:lnTo>
                    <a:lnTo>
                      <a:pt x="1227" y="290"/>
                    </a:lnTo>
                    <a:lnTo>
                      <a:pt x="1227" y="293"/>
                    </a:lnTo>
                    <a:lnTo>
                      <a:pt x="1229" y="296"/>
                    </a:lnTo>
                    <a:lnTo>
                      <a:pt x="1229" y="298"/>
                    </a:lnTo>
                    <a:lnTo>
                      <a:pt x="1229" y="301"/>
                    </a:lnTo>
                    <a:lnTo>
                      <a:pt x="1229" y="303"/>
                    </a:lnTo>
                    <a:lnTo>
                      <a:pt x="1232" y="303"/>
                    </a:lnTo>
                    <a:lnTo>
                      <a:pt x="1232" y="306"/>
                    </a:lnTo>
                    <a:lnTo>
                      <a:pt x="1232" y="303"/>
                    </a:lnTo>
                    <a:lnTo>
                      <a:pt x="1235" y="303"/>
                    </a:lnTo>
                    <a:lnTo>
                      <a:pt x="1235" y="301"/>
                    </a:lnTo>
                    <a:lnTo>
                      <a:pt x="1235" y="303"/>
                    </a:lnTo>
                    <a:lnTo>
                      <a:pt x="1237" y="303"/>
                    </a:lnTo>
                    <a:lnTo>
                      <a:pt x="1240" y="301"/>
                    </a:lnTo>
                    <a:lnTo>
                      <a:pt x="1242" y="298"/>
                    </a:lnTo>
                    <a:lnTo>
                      <a:pt x="1245" y="298"/>
                    </a:lnTo>
                    <a:lnTo>
                      <a:pt x="1248" y="298"/>
                    </a:lnTo>
                    <a:lnTo>
                      <a:pt x="1248" y="296"/>
                    </a:lnTo>
                    <a:lnTo>
                      <a:pt x="1245" y="296"/>
                    </a:lnTo>
                    <a:lnTo>
                      <a:pt x="1248" y="296"/>
                    </a:lnTo>
                    <a:lnTo>
                      <a:pt x="1248" y="293"/>
                    </a:lnTo>
                    <a:lnTo>
                      <a:pt x="1250" y="293"/>
                    </a:lnTo>
                    <a:lnTo>
                      <a:pt x="1250" y="290"/>
                    </a:lnTo>
                    <a:lnTo>
                      <a:pt x="1253" y="290"/>
                    </a:lnTo>
                    <a:lnTo>
                      <a:pt x="1253" y="288"/>
                    </a:lnTo>
                    <a:lnTo>
                      <a:pt x="1256" y="288"/>
                    </a:lnTo>
                    <a:lnTo>
                      <a:pt x="1256" y="285"/>
                    </a:lnTo>
                    <a:lnTo>
                      <a:pt x="1256" y="282"/>
                    </a:lnTo>
                    <a:lnTo>
                      <a:pt x="1258" y="282"/>
                    </a:lnTo>
                    <a:lnTo>
                      <a:pt x="1261" y="282"/>
                    </a:lnTo>
                    <a:lnTo>
                      <a:pt x="1261" y="285"/>
                    </a:lnTo>
                    <a:lnTo>
                      <a:pt x="1258" y="285"/>
                    </a:lnTo>
                    <a:lnTo>
                      <a:pt x="1258" y="288"/>
                    </a:lnTo>
                    <a:lnTo>
                      <a:pt x="1258" y="290"/>
                    </a:lnTo>
                    <a:lnTo>
                      <a:pt x="1261" y="290"/>
                    </a:lnTo>
                    <a:lnTo>
                      <a:pt x="1263" y="290"/>
                    </a:lnTo>
                    <a:lnTo>
                      <a:pt x="1266" y="290"/>
                    </a:lnTo>
                    <a:lnTo>
                      <a:pt x="1266" y="288"/>
                    </a:lnTo>
                    <a:lnTo>
                      <a:pt x="1269" y="288"/>
                    </a:lnTo>
                    <a:lnTo>
                      <a:pt x="1271" y="285"/>
                    </a:lnTo>
                    <a:lnTo>
                      <a:pt x="1274" y="282"/>
                    </a:lnTo>
                    <a:lnTo>
                      <a:pt x="1274" y="280"/>
                    </a:lnTo>
                    <a:lnTo>
                      <a:pt x="1274" y="277"/>
                    </a:lnTo>
                    <a:lnTo>
                      <a:pt x="1274" y="275"/>
                    </a:lnTo>
                    <a:lnTo>
                      <a:pt x="1274" y="272"/>
                    </a:lnTo>
                    <a:lnTo>
                      <a:pt x="1274" y="275"/>
                    </a:lnTo>
                    <a:lnTo>
                      <a:pt x="1274" y="272"/>
                    </a:lnTo>
                    <a:lnTo>
                      <a:pt x="1274" y="269"/>
                    </a:lnTo>
                    <a:lnTo>
                      <a:pt x="1274" y="267"/>
                    </a:lnTo>
                    <a:lnTo>
                      <a:pt x="1274" y="264"/>
                    </a:lnTo>
                    <a:lnTo>
                      <a:pt x="1274" y="262"/>
                    </a:lnTo>
                    <a:lnTo>
                      <a:pt x="1274" y="259"/>
                    </a:lnTo>
                    <a:lnTo>
                      <a:pt x="1274" y="256"/>
                    </a:lnTo>
                    <a:lnTo>
                      <a:pt x="1274" y="254"/>
                    </a:lnTo>
                    <a:lnTo>
                      <a:pt x="1276" y="254"/>
                    </a:lnTo>
                    <a:lnTo>
                      <a:pt x="1279" y="254"/>
                    </a:lnTo>
                    <a:lnTo>
                      <a:pt x="1282" y="256"/>
                    </a:lnTo>
                    <a:lnTo>
                      <a:pt x="1284" y="256"/>
                    </a:lnTo>
                    <a:lnTo>
                      <a:pt x="1287" y="256"/>
                    </a:lnTo>
                    <a:lnTo>
                      <a:pt x="1287" y="259"/>
                    </a:lnTo>
                    <a:lnTo>
                      <a:pt x="1289" y="256"/>
                    </a:lnTo>
                    <a:lnTo>
                      <a:pt x="1289" y="259"/>
                    </a:lnTo>
                    <a:lnTo>
                      <a:pt x="1289" y="262"/>
                    </a:lnTo>
                    <a:lnTo>
                      <a:pt x="1292" y="262"/>
                    </a:lnTo>
                    <a:lnTo>
                      <a:pt x="1292" y="264"/>
                    </a:lnTo>
                    <a:lnTo>
                      <a:pt x="1295" y="264"/>
                    </a:lnTo>
                    <a:lnTo>
                      <a:pt x="1295" y="267"/>
                    </a:lnTo>
                    <a:lnTo>
                      <a:pt x="1297" y="267"/>
                    </a:lnTo>
                    <a:lnTo>
                      <a:pt x="1297" y="269"/>
                    </a:lnTo>
                    <a:lnTo>
                      <a:pt x="1300" y="269"/>
                    </a:lnTo>
                    <a:lnTo>
                      <a:pt x="1303" y="272"/>
                    </a:lnTo>
                    <a:lnTo>
                      <a:pt x="1305" y="272"/>
                    </a:lnTo>
                    <a:lnTo>
                      <a:pt x="1308" y="272"/>
                    </a:lnTo>
                    <a:lnTo>
                      <a:pt x="1308" y="275"/>
                    </a:lnTo>
                    <a:lnTo>
                      <a:pt x="1310" y="275"/>
                    </a:lnTo>
                    <a:lnTo>
                      <a:pt x="1310" y="272"/>
                    </a:lnTo>
                    <a:lnTo>
                      <a:pt x="1310" y="275"/>
                    </a:lnTo>
                    <a:lnTo>
                      <a:pt x="1310" y="272"/>
                    </a:lnTo>
                    <a:lnTo>
                      <a:pt x="1313" y="272"/>
                    </a:lnTo>
                    <a:lnTo>
                      <a:pt x="1313" y="269"/>
                    </a:lnTo>
                    <a:lnTo>
                      <a:pt x="1316" y="269"/>
                    </a:lnTo>
                    <a:lnTo>
                      <a:pt x="1318" y="269"/>
                    </a:lnTo>
                    <a:lnTo>
                      <a:pt x="1318" y="267"/>
                    </a:lnTo>
                    <a:lnTo>
                      <a:pt x="1321" y="267"/>
                    </a:lnTo>
                    <a:lnTo>
                      <a:pt x="1323" y="264"/>
                    </a:lnTo>
                    <a:lnTo>
                      <a:pt x="1326" y="262"/>
                    </a:lnTo>
                    <a:lnTo>
                      <a:pt x="1329" y="262"/>
                    </a:lnTo>
                    <a:lnTo>
                      <a:pt x="1329" y="259"/>
                    </a:lnTo>
                    <a:lnTo>
                      <a:pt x="1331" y="259"/>
                    </a:lnTo>
                    <a:lnTo>
                      <a:pt x="1331" y="256"/>
                    </a:lnTo>
                    <a:lnTo>
                      <a:pt x="1334" y="256"/>
                    </a:lnTo>
                    <a:lnTo>
                      <a:pt x="1334" y="254"/>
                    </a:lnTo>
                    <a:lnTo>
                      <a:pt x="1331" y="254"/>
                    </a:lnTo>
                    <a:lnTo>
                      <a:pt x="1331" y="251"/>
                    </a:lnTo>
                    <a:lnTo>
                      <a:pt x="1329" y="251"/>
                    </a:lnTo>
                    <a:lnTo>
                      <a:pt x="1331" y="251"/>
                    </a:lnTo>
                    <a:lnTo>
                      <a:pt x="1331" y="254"/>
                    </a:lnTo>
                    <a:lnTo>
                      <a:pt x="1334" y="254"/>
                    </a:lnTo>
                    <a:lnTo>
                      <a:pt x="1334" y="251"/>
                    </a:lnTo>
                    <a:lnTo>
                      <a:pt x="1334" y="249"/>
                    </a:lnTo>
                    <a:lnTo>
                      <a:pt x="1336" y="249"/>
                    </a:lnTo>
                    <a:lnTo>
                      <a:pt x="1336" y="246"/>
                    </a:lnTo>
                    <a:lnTo>
                      <a:pt x="1339" y="246"/>
                    </a:lnTo>
                    <a:lnTo>
                      <a:pt x="1339" y="243"/>
                    </a:lnTo>
                    <a:lnTo>
                      <a:pt x="1342" y="243"/>
                    </a:lnTo>
                    <a:lnTo>
                      <a:pt x="1342" y="241"/>
                    </a:lnTo>
                    <a:lnTo>
                      <a:pt x="1344" y="241"/>
                    </a:lnTo>
                    <a:lnTo>
                      <a:pt x="1344" y="238"/>
                    </a:lnTo>
                    <a:lnTo>
                      <a:pt x="1347" y="238"/>
                    </a:lnTo>
                    <a:lnTo>
                      <a:pt x="1347" y="235"/>
                    </a:lnTo>
                    <a:lnTo>
                      <a:pt x="1347" y="233"/>
                    </a:lnTo>
                    <a:lnTo>
                      <a:pt x="1347" y="230"/>
                    </a:lnTo>
                    <a:lnTo>
                      <a:pt x="1347" y="228"/>
                    </a:lnTo>
                    <a:lnTo>
                      <a:pt x="1347" y="225"/>
                    </a:lnTo>
                    <a:lnTo>
                      <a:pt x="1349" y="225"/>
                    </a:lnTo>
                    <a:lnTo>
                      <a:pt x="1349" y="222"/>
                    </a:lnTo>
                    <a:lnTo>
                      <a:pt x="1352" y="222"/>
                    </a:lnTo>
                    <a:lnTo>
                      <a:pt x="1352" y="220"/>
                    </a:lnTo>
                    <a:lnTo>
                      <a:pt x="1352" y="217"/>
                    </a:lnTo>
                    <a:lnTo>
                      <a:pt x="1352" y="215"/>
                    </a:lnTo>
                    <a:lnTo>
                      <a:pt x="1352" y="212"/>
                    </a:lnTo>
                    <a:lnTo>
                      <a:pt x="1352" y="209"/>
                    </a:lnTo>
                    <a:lnTo>
                      <a:pt x="1352" y="207"/>
                    </a:lnTo>
                    <a:lnTo>
                      <a:pt x="1352" y="204"/>
                    </a:lnTo>
                    <a:lnTo>
                      <a:pt x="1352" y="202"/>
                    </a:lnTo>
                    <a:lnTo>
                      <a:pt x="1355" y="202"/>
                    </a:lnTo>
                    <a:lnTo>
                      <a:pt x="1355" y="199"/>
                    </a:lnTo>
                    <a:lnTo>
                      <a:pt x="1355" y="196"/>
                    </a:lnTo>
                    <a:lnTo>
                      <a:pt x="1355" y="194"/>
                    </a:lnTo>
                    <a:lnTo>
                      <a:pt x="1355" y="191"/>
                    </a:lnTo>
                    <a:lnTo>
                      <a:pt x="1355" y="188"/>
                    </a:lnTo>
                    <a:lnTo>
                      <a:pt x="1357" y="188"/>
                    </a:lnTo>
                    <a:lnTo>
                      <a:pt x="1357" y="186"/>
                    </a:lnTo>
                    <a:lnTo>
                      <a:pt x="1360" y="186"/>
                    </a:lnTo>
                    <a:lnTo>
                      <a:pt x="1360" y="183"/>
                    </a:lnTo>
                    <a:lnTo>
                      <a:pt x="1360" y="181"/>
                    </a:lnTo>
                    <a:lnTo>
                      <a:pt x="1363" y="181"/>
                    </a:lnTo>
                    <a:lnTo>
                      <a:pt x="1363" y="178"/>
                    </a:lnTo>
                    <a:lnTo>
                      <a:pt x="1365" y="178"/>
                    </a:lnTo>
                    <a:lnTo>
                      <a:pt x="1365" y="175"/>
                    </a:lnTo>
                    <a:lnTo>
                      <a:pt x="1368" y="173"/>
                    </a:lnTo>
                    <a:lnTo>
                      <a:pt x="1368" y="170"/>
                    </a:lnTo>
                    <a:lnTo>
                      <a:pt x="1370" y="170"/>
                    </a:lnTo>
                    <a:lnTo>
                      <a:pt x="1370" y="168"/>
                    </a:lnTo>
                    <a:lnTo>
                      <a:pt x="1373" y="168"/>
                    </a:lnTo>
                    <a:lnTo>
                      <a:pt x="1373" y="165"/>
                    </a:lnTo>
                    <a:lnTo>
                      <a:pt x="1373" y="162"/>
                    </a:lnTo>
                    <a:lnTo>
                      <a:pt x="1373" y="160"/>
                    </a:lnTo>
                    <a:lnTo>
                      <a:pt x="1373" y="157"/>
                    </a:lnTo>
                    <a:lnTo>
                      <a:pt x="1376" y="157"/>
                    </a:lnTo>
                    <a:lnTo>
                      <a:pt x="1376" y="155"/>
                    </a:lnTo>
                    <a:lnTo>
                      <a:pt x="1373" y="155"/>
                    </a:lnTo>
                    <a:lnTo>
                      <a:pt x="1373" y="152"/>
                    </a:lnTo>
                    <a:lnTo>
                      <a:pt x="1373" y="149"/>
                    </a:lnTo>
                    <a:lnTo>
                      <a:pt x="1373" y="147"/>
                    </a:lnTo>
                    <a:lnTo>
                      <a:pt x="1373" y="144"/>
                    </a:lnTo>
                    <a:lnTo>
                      <a:pt x="1376" y="141"/>
                    </a:lnTo>
                    <a:lnTo>
                      <a:pt x="1376" y="139"/>
                    </a:lnTo>
                    <a:lnTo>
                      <a:pt x="1378" y="139"/>
                    </a:lnTo>
                    <a:lnTo>
                      <a:pt x="1378" y="136"/>
                    </a:lnTo>
                    <a:lnTo>
                      <a:pt x="1378" y="134"/>
                    </a:lnTo>
                    <a:lnTo>
                      <a:pt x="1381" y="134"/>
                    </a:lnTo>
                    <a:lnTo>
                      <a:pt x="1381" y="131"/>
                    </a:lnTo>
                    <a:lnTo>
                      <a:pt x="1381" y="128"/>
                    </a:lnTo>
                    <a:lnTo>
                      <a:pt x="1381" y="126"/>
                    </a:lnTo>
                    <a:lnTo>
                      <a:pt x="1383" y="126"/>
                    </a:lnTo>
                    <a:lnTo>
                      <a:pt x="1383" y="123"/>
                    </a:lnTo>
                    <a:lnTo>
                      <a:pt x="1386" y="123"/>
                    </a:lnTo>
                    <a:lnTo>
                      <a:pt x="1386" y="121"/>
                    </a:lnTo>
                    <a:lnTo>
                      <a:pt x="1389" y="121"/>
                    </a:lnTo>
                    <a:lnTo>
                      <a:pt x="1391" y="121"/>
                    </a:lnTo>
                    <a:lnTo>
                      <a:pt x="1391" y="123"/>
                    </a:lnTo>
                    <a:lnTo>
                      <a:pt x="1394" y="123"/>
                    </a:lnTo>
                    <a:lnTo>
                      <a:pt x="1396" y="123"/>
                    </a:lnTo>
                    <a:lnTo>
                      <a:pt x="1394" y="126"/>
                    </a:lnTo>
                    <a:lnTo>
                      <a:pt x="1396" y="126"/>
                    </a:lnTo>
                    <a:lnTo>
                      <a:pt x="1396" y="128"/>
                    </a:lnTo>
                    <a:lnTo>
                      <a:pt x="1396" y="131"/>
                    </a:lnTo>
                    <a:lnTo>
                      <a:pt x="1396" y="134"/>
                    </a:lnTo>
                    <a:lnTo>
                      <a:pt x="1396" y="136"/>
                    </a:lnTo>
                    <a:lnTo>
                      <a:pt x="1396" y="139"/>
                    </a:lnTo>
                    <a:lnTo>
                      <a:pt x="1396" y="141"/>
                    </a:lnTo>
                    <a:lnTo>
                      <a:pt x="1399" y="141"/>
                    </a:lnTo>
                    <a:lnTo>
                      <a:pt x="1399" y="144"/>
                    </a:lnTo>
                    <a:lnTo>
                      <a:pt x="1396" y="144"/>
                    </a:lnTo>
                    <a:lnTo>
                      <a:pt x="1396" y="147"/>
                    </a:lnTo>
                    <a:lnTo>
                      <a:pt x="1399" y="147"/>
                    </a:lnTo>
                    <a:lnTo>
                      <a:pt x="1402" y="147"/>
                    </a:lnTo>
                    <a:lnTo>
                      <a:pt x="1402" y="144"/>
                    </a:lnTo>
                    <a:lnTo>
                      <a:pt x="1404" y="144"/>
                    </a:lnTo>
                    <a:lnTo>
                      <a:pt x="1407" y="144"/>
                    </a:lnTo>
                    <a:lnTo>
                      <a:pt x="1407" y="141"/>
                    </a:lnTo>
                    <a:lnTo>
                      <a:pt x="1407" y="139"/>
                    </a:lnTo>
                    <a:lnTo>
                      <a:pt x="1407" y="136"/>
                    </a:lnTo>
                    <a:lnTo>
                      <a:pt x="1407" y="134"/>
                    </a:lnTo>
                    <a:lnTo>
                      <a:pt x="1404" y="134"/>
                    </a:lnTo>
                    <a:lnTo>
                      <a:pt x="1404" y="131"/>
                    </a:lnTo>
                    <a:lnTo>
                      <a:pt x="1404" y="128"/>
                    </a:lnTo>
                    <a:lnTo>
                      <a:pt x="1404" y="126"/>
                    </a:lnTo>
                    <a:lnTo>
                      <a:pt x="1404" y="123"/>
                    </a:lnTo>
                    <a:lnTo>
                      <a:pt x="1402" y="123"/>
                    </a:lnTo>
                    <a:lnTo>
                      <a:pt x="1402" y="121"/>
                    </a:lnTo>
                    <a:lnTo>
                      <a:pt x="1404" y="121"/>
                    </a:lnTo>
                    <a:lnTo>
                      <a:pt x="1402" y="121"/>
                    </a:lnTo>
                    <a:lnTo>
                      <a:pt x="1404" y="121"/>
                    </a:lnTo>
                    <a:lnTo>
                      <a:pt x="1404" y="118"/>
                    </a:lnTo>
                    <a:lnTo>
                      <a:pt x="1407" y="115"/>
                    </a:lnTo>
                    <a:lnTo>
                      <a:pt x="1407" y="113"/>
                    </a:lnTo>
                    <a:lnTo>
                      <a:pt x="1410" y="113"/>
                    </a:lnTo>
                    <a:lnTo>
                      <a:pt x="1412" y="113"/>
                    </a:lnTo>
                    <a:lnTo>
                      <a:pt x="1415" y="113"/>
                    </a:lnTo>
                    <a:lnTo>
                      <a:pt x="1417" y="113"/>
                    </a:lnTo>
                    <a:lnTo>
                      <a:pt x="1420" y="113"/>
                    </a:lnTo>
                    <a:lnTo>
                      <a:pt x="1423" y="113"/>
                    </a:lnTo>
                    <a:lnTo>
                      <a:pt x="1423" y="115"/>
                    </a:lnTo>
                    <a:lnTo>
                      <a:pt x="1423" y="113"/>
                    </a:lnTo>
                    <a:lnTo>
                      <a:pt x="1423" y="115"/>
                    </a:lnTo>
                    <a:lnTo>
                      <a:pt x="1425" y="115"/>
                    </a:lnTo>
                    <a:lnTo>
                      <a:pt x="1425" y="113"/>
                    </a:lnTo>
                    <a:lnTo>
                      <a:pt x="1428" y="113"/>
                    </a:lnTo>
                    <a:lnTo>
                      <a:pt x="1428" y="115"/>
                    </a:lnTo>
                    <a:lnTo>
                      <a:pt x="1430" y="115"/>
                    </a:lnTo>
                    <a:lnTo>
                      <a:pt x="1428" y="115"/>
                    </a:lnTo>
                    <a:lnTo>
                      <a:pt x="1428" y="118"/>
                    </a:lnTo>
                    <a:lnTo>
                      <a:pt x="1428" y="121"/>
                    </a:lnTo>
                    <a:lnTo>
                      <a:pt x="1425" y="121"/>
                    </a:lnTo>
                    <a:lnTo>
                      <a:pt x="1425" y="123"/>
                    </a:lnTo>
                    <a:lnTo>
                      <a:pt x="1423" y="123"/>
                    </a:lnTo>
                    <a:lnTo>
                      <a:pt x="1423" y="126"/>
                    </a:lnTo>
                    <a:lnTo>
                      <a:pt x="1423" y="128"/>
                    </a:lnTo>
                    <a:lnTo>
                      <a:pt x="1423" y="131"/>
                    </a:lnTo>
                    <a:lnTo>
                      <a:pt x="1423" y="134"/>
                    </a:lnTo>
                    <a:lnTo>
                      <a:pt x="1420" y="134"/>
                    </a:lnTo>
                    <a:lnTo>
                      <a:pt x="1423" y="134"/>
                    </a:lnTo>
                    <a:lnTo>
                      <a:pt x="1423" y="136"/>
                    </a:lnTo>
                    <a:lnTo>
                      <a:pt x="1425" y="136"/>
                    </a:lnTo>
                    <a:lnTo>
                      <a:pt x="1423" y="136"/>
                    </a:lnTo>
                    <a:lnTo>
                      <a:pt x="1423" y="139"/>
                    </a:lnTo>
                    <a:lnTo>
                      <a:pt x="1425" y="139"/>
                    </a:lnTo>
                    <a:lnTo>
                      <a:pt x="1428" y="139"/>
                    </a:lnTo>
                    <a:lnTo>
                      <a:pt x="1428" y="136"/>
                    </a:lnTo>
                    <a:lnTo>
                      <a:pt x="1428" y="139"/>
                    </a:lnTo>
                    <a:lnTo>
                      <a:pt x="1425" y="139"/>
                    </a:lnTo>
                    <a:lnTo>
                      <a:pt x="1425" y="141"/>
                    </a:lnTo>
                    <a:lnTo>
                      <a:pt x="1428" y="141"/>
                    </a:lnTo>
                    <a:lnTo>
                      <a:pt x="1428" y="144"/>
                    </a:lnTo>
                    <a:lnTo>
                      <a:pt x="1430" y="144"/>
                    </a:lnTo>
                    <a:lnTo>
                      <a:pt x="1433" y="147"/>
                    </a:lnTo>
                    <a:lnTo>
                      <a:pt x="1436" y="147"/>
                    </a:lnTo>
                    <a:lnTo>
                      <a:pt x="1436" y="149"/>
                    </a:lnTo>
                    <a:lnTo>
                      <a:pt x="1438" y="149"/>
                    </a:lnTo>
                    <a:lnTo>
                      <a:pt x="1438" y="152"/>
                    </a:lnTo>
                    <a:lnTo>
                      <a:pt x="1441" y="152"/>
                    </a:lnTo>
                    <a:lnTo>
                      <a:pt x="1441" y="155"/>
                    </a:lnTo>
                    <a:lnTo>
                      <a:pt x="1443" y="155"/>
                    </a:lnTo>
                    <a:lnTo>
                      <a:pt x="1443" y="157"/>
                    </a:lnTo>
                    <a:lnTo>
                      <a:pt x="1446" y="157"/>
                    </a:lnTo>
                    <a:lnTo>
                      <a:pt x="1446" y="155"/>
                    </a:lnTo>
                    <a:lnTo>
                      <a:pt x="1449" y="155"/>
                    </a:lnTo>
                    <a:lnTo>
                      <a:pt x="1451" y="155"/>
                    </a:lnTo>
                    <a:lnTo>
                      <a:pt x="1454" y="155"/>
                    </a:lnTo>
                    <a:lnTo>
                      <a:pt x="1454" y="152"/>
                    </a:lnTo>
                    <a:lnTo>
                      <a:pt x="1457" y="152"/>
                    </a:lnTo>
                    <a:lnTo>
                      <a:pt x="1459" y="149"/>
                    </a:lnTo>
                    <a:lnTo>
                      <a:pt x="1462" y="149"/>
                    </a:lnTo>
                    <a:lnTo>
                      <a:pt x="1462" y="147"/>
                    </a:lnTo>
                    <a:lnTo>
                      <a:pt x="1459" y="147"/>
                    </a:lnTo>
                    <a:lnTo>
                      <a:pt x="1457" y="147"/>
                    </a:lnTo>
                    <a:lnTo>
                      <a:pt x="1457" y="144"/>
                    </a:lnTo>
                    <a:lnTo>
                      <a:pt x="1457" y="141"/>
                    </a:lnTo>
                    <a:lnTo>
                      <a:pt x="1457" y="139"/>
                    </a:lnTo>
                    <a:lnTo>
                      <a:pt x="1454" y="139"/>
                    </a:lnTo>
                    <a:lnTo>
                      <a:pt x="1454" y="136"/>
                    </a:lnTo>
                    <a:lnTo>
                      <a:pt x="1454" y="134"/>
                    </a:lnTo>
                    <a:lnTo>
                      <a:pt x="1454" y="131"/>
                    </a:lnTo>
                    <a:lnTo>
                      <a:pt x="1454" y="128"/>
                    </a:lnTo>
                    <a:lnTo>
                      <a:pt x="1457" y="128"/>
                    </a:lnTo>
                    <a:lnTo>
                      <a:pt x="1457" y="131"/>
                    </a:lnTo>
                    <a:lnTo>
                      <a:pt x="1457" y="128"/>
                    </a:lnTo>
                    <a:lnTo>
                      <a:pt x="1459" y="128"/>
                    </a:lnTo>
                    <a:lnTo>
                      <a:pt x="1462" y="128"/>
                    </a:lnTo>
                    <a:lnTo>
                      <a:pt x="1462" y="126"/>
                    </a:lnTo>
                    <a:lnTo>
                      <a:pt x="1464" y="126"/>
                    </a:lnTo>
                    <a:lnTo>
                      <a:pt x="1464" y="128"/>
                    </a:lnTo>
                    <a:lnTo>
                      <a:pt x="1467" y="128"/>
                    </a:lnTo>
                    <a:lnTo>
                      <a:pt x="1467" y="131"/>
                    </a:lnTo>
                    <a:lnTo>
                      <a:pt x="1470" y="131"/>
                    </a:lnTo>
                    <a:lnTo>
                      <a:pt x="1472" y="131"/>
                    </a:lnTo>
                    <a:lnTo>
                      <a:pt x="1472" y="134"/>
                    </a:lnTo>
                    <a:lnTo>
                      <a:pt x="1472" y="131"/>
                    </a:lnTo>
                    <a:lnTo>
                      <a:pt x="1475" y="131"/>
                    </a:lnTo>
                    <a:lnTo>
                      <a:pt x="1475" y="128"/>
                    </a:lnTo>
                    <a:lnTo>
                      <a:pt x="1477" y="128"/>
                    </a:lnTo>
                    <a:lnTo>
                      <a:pt x="1480" y="128"/>
                    </a:lnTo>
                    <a:lnTo>
                      <a:pt x="1480" y="131"/>
                    </a:lnTo>
                    <a:lnTo>
                      <a:pt x="1477" y="131"/>
                    </a:lnTo>
                    <a:lnTo>
                      <a:pt x="1477" y="134"/>
                    </a:lnTo>
                    <a:lnTo>
                      <a:pt x="1477" y="136"/>
                    </a:lnTo>
                    <a:lnTo>
                      <a:pt x="1477" y="139"/>
                    </a:lnTo>
                    <a:lnTo>
                      <a:pt x="1477" y="141"/>
                    </a:lnTo>
                    <a:lnTo>
                      <a:pt x="1480" y="141"/>
                    </a:lnTo>
                    <a:lnTo>
                      <a:pt x="1483" y="141"/>
                    </a:lnTo>
                    <a:lnTo>
                      <a:pt x="1485" y="141"/>
                    </a:lnTo>
                    <a:lnTo>
                      <a:pt x="1488" y="141"/>
                    </a:lnTo>
                    <a:lnTo>
                      <a:pt x="1490" y="141"/>
                    </a:lnTo>
                    <a:lnTo>
                      <a:pt x="1490" y="139"/>
                    </a:lnTo>
                    <a:lnTo>
                      <a:pt x="1490" y="136"/>
                    </a:lnTo>
                    <a:lnTo>
                      <a:pt x="1493" y="136"/>
                    </a:lnTo>
                    <a:lnTo>
                      <a:pt x="1493" y="134"/>
                    </a:lnTo>
                    <a:lnTo>
                      <a:pt x="1496" y="134"/>
                    </a:lnTo>
                    <a:lnTo>
                      <a:pt x="1496" y="131"/>
                    </a:lnTo>
                    <a:lnTo>
                      <a:pt x="1496" y="128"/>
                    </a:lnTo>
                    <a:lnTo>
                      <a:pt x="1498" y="128"/>
                    </a:lnTo>
                    <a:lnTo>
                      <a:pt x="1496" y="128"/>
                    </a:lnTo>
                    <a:lnTo>
                      <a:pt x="1496" y="126"/>
                    </a:lnTo>
                    <a:lnTo>
                      <a:pt x="1493" y="126"/>
                    </a:lnTo>
                    <a:lnTo>
                      <a:pt x="1493" y="123"/>
                    </a:lnTo>
                    <a:lnTo>
                      <a:pt x="1493" y="121"/>
                    </a:lnTo>
                    <a:lnTo>
                      <a:pt x="1493" y="118"/>
                    </a:lnTo>
                    <a:lnTo>
                      <a:pt x="1493" y="115"/>
                    </a:lnTo>
                    <a:lnTo>
                      <a:pt x="1496" y="115"/>
                    </a:lnTo>
                    <a:lnTo>
                      <a:pt x="1496" y="113"/>
                    </a:lnTo>
                    <a:lnTo>
                      <a:pt x="1498" y="113"/>
                    </a:lnTo>
                    <a:lnTo>
                      <a:pt x="1501" y="113"/>
                    </a:lnTo>
                    <a:lnTo>
                      <a:pt x="1503" y="113"/>
                    </a:lnTo>
                    <a:lnTo>
                      <a:pt x="1506" y="113"/>
                    </a:lnTo>
                    <a:lnTo>
                      <a:pt x="1506" y="115"/>
                    </a:lnTo>
                    <a:lnTo>
                      <a:pt x="1509" y="115"/>
                    </a:lnTo>
                    <a:lnTo>
                      <a:pt x="1511" y="115"/>
                    </a:lnTo>
                    <a:lnTo>
                      <a:pt x="1514" y="115"/>
                    </a:lnTo>
                    <a:lnTo>
                      <a:pt x="1514" y="118"/>
                    </a:lnTo>
                    <a:lnTo>
                      <a:pt x="1511" y="118"/>
                    </a:lnTo>
                    <a:lnTo>
                      <a:pt x="1511" y="121"/>
                    </a:lnTo>
                    <a:lnTo>
                      <a:pt x="1514" y="121"/>
                    </a:lnTo>
                    <a:lnTo>
                      <a:pt x="1514" y="123"/>
                    </a:lnTo>
                    <a:lnTo>
                      <a:pt x="1517" y="123"/>
                    </a:lnTo>
                    <a:lnTo>
                      <a:pt x="1517" y="126"/>
                    </a:lnTo>
                    <a:lnTo>
                      <a:pt x="1519" y="126"/>
                    </a:lnTo>
                    <a:lnTo>
                      <a:pt x="1519" y="128"/>
                    </a:lnTo>
                    <a:lnTo>
                      <a:pt x="1522" y="128"/>
                    </a:lnTo>
                    <a:lnTo>
                      <a:pt x="1524" y="128"/>
                    </a:lnTo>
                    <a:lnTo>
                      <a:pt x="1527" y="128"/>
                    </a:lnTo>
                    <a:lnTo>
                      <a:pt x="1530" y="128"/>
                    </a:lnTo>
                    <a:lnTo>
                      <a:pt x="1530" y="126"/>
                    </a:lnTo>
                    <a:lnTo>
                      <a:pt x="1530" y="123"/>
                    </a:lnTo>
                    <a:lnTo>
                      <a:pt x="1532" y="123"/>
                    </a:lnTo>
                    <a:lnTo>
                      <a:pt x="1530" y="123"/>
                    </a:lnTo>
                    <a:lnTo>
                      <a:pt x="1530" y="121"/>
                    </a:lnTo>
                    <a:lnTo>
                      <a:pt x="1532" y="121"/>
                    </a:lnTo>
                    <a:lnTo>
                      <a:pt x="1535" y="121"/>
                    </a:lnTo>
                    <a:lnTo>
                      <a:pt x="1535" y="118"/>
                    </a:lnTo>
                    <a:lnTo>
                      <a:pt x="1537" y="118"/>
                    </a:lnTo>
                    <a:lnTo>
                      <a:pt x="1535" y="118"/>
                    </a:lnTo>
                    <a:lnTo>
                      <a:pt x="1537" y="118"/>
                    </a:lnTo>
                    <a:lnTo>
                      <a:pt x="1540" y="118"/>
                    </a:lnTo>
                    <a:lnTo>
                      <a:pt x="1540" y="121"/>
                    </a:lnTo>
                    <a:lnTo>
                      <a:pt x="1543" y="121"/>
                    </a:lnTo>
                    <a:lnTo>
                      <a:pt x="1543" y="123"/>
                    </a:lnTo>
                    <a:lnTo>
                      <a:pt x="1540" y="123"/>
                    </a:lnTo>
                    <a:lnTo>
                      <a:pt x="1543" y="123"/>
                    </a:lnTo>
                    <a:lnTo>
                      <a:pt x="1540" y="123"/>
                    </a:lnTo>
                    <a:lnTo>
                      <a:pt x="1540" y="126"/>
                    </a:lnTo>
                    <a:lnTo>
                      <a:pt x="1537" y="126"/>
                    </a:lnTo>
                    <a:lnTo>
                      <a:pt x="1537" y="128"/>
                    </a:lnTo>
                    <a:lnTo>
                      <a:pt x="1535" y="128"/>
                    </a:lnTo>
                    <a:lnTo>
                      <a:pt x="1532" y="128"/>
                    </a:lnTo>
                    <a:lnTo>
                      <a:pt x="1530" y="128"/>
                    </a:lnTo>
                    <a:lnTo>
                      <a:pt x="1530" y="131"/>
                    </a:lnTo>
                    <a:lnTo>
                      <a:pt x="1530" y="134"/>
                    </a:lnTo>
                    <a:lnTo>
                      <a:pt x="1527" y="134"/>
                    </a:lnTo>
                    <a:lnTo>
                      <a:pt x="1524" y="136"/>
                    </a:lnTo>
                    <a:lnTo>
                      <a:pt x="1522" y="136"/>
                    </a:lnTo>
                    <a:lnTo>
                      <a:pt x="1522" y="139"/>
                    </a:lnTo>
                    <a:lnTo>
                      <a:pt x="1519" y="139"/>
                    </a:lnTo>
                    <a:lnTo>
                      <a:pt x="1519" y="141"/>
                    </a:lnTo>
                    <a:lnTo>
                      <a:pt x="1517" y="144"/>
                    </a:lnTo>
                    <a:lnTo>
                      <a:pt x="1514" y="144"/>
                    </a:lnTo>
                    <a:lnTo>
                      <a:pt x="1511" y="144"/>
                    </a:lnTo>
                    <a:lnTo>
                      <a:pt x="1511" y="147"/>
                    </a:lnTo>
                    <a:lnTo>
                      <a:pt x="1509" y="147"/>
                    </a:lnTo>
                    <a:lnTo>
                      <a:pt x="1511" y="147"/>
                    </a:lnTo>
                    <a:lnTo>
                      <a:pt x="1511" y="149"/>
                    </a:lnTo>
                    <a:lnTo>
                      <a:pt x="1509" y="149"/>
                    </a:lnTo>
                    <a:lnTo>
                      <a:pt x="1509" y="152"/>
                    </a:lnTo>
                    <a:lnTo>
                      <a:pt x="1506" y="152"/>
                    </a:lnTo>
                    <a:lnTo>
                      <a:pt x="1506" y="155"/>
                    </a:lnTo>
                    <a:lnTo>
                      <a:pt x="1503" y="155"/>
                    </a:lnTo>
                    <a:lnTo>
                      <a:pt x="1503" y="157"/>
                    </a:lnTo>
                    <a:lnTo>
                      <a:pt x="1501" y="157"/>
                    </a:lnTo>
                    <a:lnTo>
                      <a:pt x="1503" y="157"/>
                    </a:lnTo>
                    <a:lnTo>
                      <a:pt x="1506" y="157"/>
                    </a:lnTo>
                    <a:lnTo>
                      <a:pt x="1509" y="157"/>
                    </a:lnTo>
                    <a:lnTo>
                      <a:pt x="1509" y="160"/>
                    </a:lnTo>
                    <a:lnTo>
                      <a:pt x="1511" y="160"/>
                    </a:lnTo>
                    <a:lnTo>
                      <a:pt x="1511" y="157"/>
                    </a:lnTo>
                    <a:lnTo>
                      <a:pt x="1511" y="160"/>
                    </a:lnTo>
                    <a:lnTo>
                      <a:pt x="1514" y="160"/>
                    </a:lnTo>
                    <a:lnTo>
                      <a:pt x="1517" y="160"/>
                    </a:lnTo>
                    <a:lnTo>
                      <a:pt x="1517" y="157"/>
                    </a:lnTo>
                    <a:lnTo>
                      <a:pt x="1519" y="157"/>
                    </a:lnTo>
                    <a:lnTo>
                      <a:pt x="1522" y="157"/>
                    </a:lnTo>
                    <a:lnTo>
                      <a:pt x="1522" y="160"/>
                    </a:lnTo>
                    <a:lnTo>
                      <a:pt x="1524" y="160"/>
                    </a:lnTo>
                    <a:lnTo>
                      <a:pt x="1527" y="160"/>
                    </a:lnTo>
                    <a:lnTo>
                      <a:pt x="1527" y="162"/>
                    </a:lnTo>
                    <a:lnTo>
                      <a:pt x="1524" y="165"/>
                    </a:lnTo>
                    <a:lnTo>
                      <a:pt x="1522" y="165"/>
                    </a:lnTo>
                    <a:lnTo>
                      <a:pt x="1522" y="168"/>
                    </a:lnTo>
                    <a:lnTo>
                      <a:pt x="1519" y="168"/>
                    </a:lnTo>
                    <a:lnTo>
                      <a:pt x="1519" y="165"/>
                    </a:lnTo>
                    <a:lnTo>
                      <a:pt x="1519" y="168"/>
                    </a:lnTo>
                    <a:lnTo>
                      <a:pt x="1517" y="170"/>
                    </a:lnTo>
                    <a:lnTo>
                      <a:pt x="1517" y="173"/>
                    </a:lnTo>
                    <a:lnTo>
                      <a:pt x="1517" y="175"/>
                    </a:lnTo>
                    <a:lnTo>
                      <a:pt x="1519" y="178"/>
                    </a:lnTo>
                    <a:lnTo>
                      <a:pt x="1519" y="181"/>
                    </a:lnTo>
                    <a:lnTo>
                      <a:pt x="1519" y="183"/>
                    </a:lnTo>
                    <a:lnTo>
                      <a:pt x="1519" y="186"/>
                    </a:lnTo>
                    <a:lnTo>
                      <a:pt x="1522" y="186"/>
                    </a:lnTo>
                    <a:lnTo>
                      <a:pt x="1519" y="186"/>
                    </a:lnTo>
                    <a:lnTo>
                      <a:pt x="1517" y="186"/>
                    </a:lnTo>
                    <a:lnTo>
                      <a:pt x="1517" y="188"/>
                    </a:lnTo>
                    <a:lnTo>
                      <a:pt x="1517" y="191"/>
                    </a:lnTo>
                    <a:lnTo>
                      <a:pt x="1514" y="191"/>
                    </a:lnTo>
                    <a:lnTo>
                      <a:pt x="1514" y="194"/>
                    </a:lnTo>
                    <a:lnTo>
                      <a:pt x="1511" y="194"/>
                    </a:lnTo>
                    <a:lnTo>
                      <a:pt x="1509" y="196"/>
                    </a:lnTo>
                    <a:lnTo>
                      <a:pt x="1506" y="196"/>
                    </a:lnTo>
                    <a:lnTo>
                      <a:pt x="1509" y="199"/>
                    </a:lnTo>
                    <a:lnTo>
                      <a:pt x="1506" y="196"/>
                    </a:lnTo>
                    <a:lnTo>
                      <a:pt x="1506" y="199"/>
                    </a:lnTo>
                    <a:lnTo>
                      <a:pt x="1506" y="202"/>
                    </a:lnTo>
                    <a:lnTo>
                      <a:pt x="1503" y="202"/>
                    </a:lnTo>
                    <a:lnTo>
                      <a:pt x="1503" y="204"/>
                    </a:lnTo>
                    <a:lnTo>
                      <a:pt x="1501" y="204"/>
                    </a:lnTo>
                    <a:lnTo>
                      <a:pt x="1501" y="207"/>
                    </a:lnTo>
                    <a:lnTo>
                      <a:pt x="1503" y="209"/>
                    </a:lnTo>
                    <a:lnTo>
                      <a:pt x="1503" y="212"/>
                    </a:lnTo>
                    <a:lnTo>
                      <a:pt x="1506" y="212"/>
                    </a:lnTo>
                    <a:lnTo>
                      <a:pt x="1509" y="215"/>
                    </a:lnTo>
                    <a:lnTo>
                      <a:pt x="1511" y="215"/>
                    </a:lnTo>
                    <a:lnTo>
                      <a:pt x="1511" y="217"/>
                    </a:lnTo>
                    <a:lnTo>
                      <a:pt x="1514" y="217"/>
                    </a:lnTo>
                    <a:lnTo>
                      <a:pt x="1517" y="217"/>
                    </a:lnTo>
                    <a:lnTo>
                      <a:pt x="1519" y="217"/>
                    </a:lnTo>
                    <a:lnTo>
                      <a:pt x="1519" y="215"/>
                    </a:lnTo>
                    <a:lnTo>
                      <a:pt x="1522" y="215"/>
                    </a:lnTo>
                    <a:lnTo>
                      <a:pt x="1524" y="212"/>
                    </a:lnTo>
                    <a:lnTo>
                      <a:pt x="1524" y="209"/>
                    </a:lnTo>
                    <a:lnTo>
                      <a:pt x="1527" y="209"/>
                    </a:lnTo>
                    <a:lnTo>
                      <a:pt x="1527" y="207"/>
                    </a:lnTo>
                    <a:lnTo>
                      <a:pt x="1530" y="207"/>
                    </a:lnTo>
                    <a:lnTo>
                      <a:pt x="1532" y="207"/>
                    </a:lnTo>
                    <a:lnTo>
                      <a:pt x="1532" y="204"/>
                    </a:lnTo>
                    <a:lnTo>
                      <a:pt x="1535" y="204"/>
                    </a:lnTo>
                    <a:lnTo>
                      <a:pt x="1537" y="204"/>
                    </a:lnTo>
                    <a:lnTo>
                      <a:pt x="1537" y="202"/>
                    </a:lnTo>
                    <a:lnTo>
                      <a:pt x="1537" y="199"/>
                    </a:lnTo>
                    <a:lnTo>
                      <a:pt x="1540" y="199"/>
                    </a:lnTo>
                    <a:lnTo>
                      <a:pt x="1540" y="196"/>
                    </a:lnTo>
                    <a:lnTo>
                      <a:pt x="1543" y="196"/>
                    </a:lnTo>
                    <a:lnTo>
                      <a:pt x="1543" y="194"/>
                    </a:lnTo>
                    <a:lnTo>
                      <a:pt x="1545" y="194"/>
                    </a:lnTo>
                    <a:lnTo>
                      <a:pt x="1548" y="194"/>
                    </a:lnTo>
                    <a:lnTo>
                      <a:pt x="1550" y="194"/>
                    </a:lnTo>
                    <a:lnTo>
                      <a:pt x="1553" y="194"/>
                    </a:lnTo>
                    <a:lnTo>
                      <a:pt x="1556" y="194"/>
                    </a:lnTo>
                    <a:lnTo>
                      <a:pt x="1556" y="196"/>
                    </a:lnTo>
                    <a:lnTo>
                      <a:pt x="1558" y="196"/>
                    </a:lnTo>
                    <a:lnTo>
                      <a:pt x="1558" y="199"/>
                    </a:lnTo>
                    <a:lnTo>
                      <a:pt x="1561" y="199"/>
                    </a:lnTo>
                    <a:lnTo>
                      <a:pt x="1561" y="202"/>
                    </a:lnTo>
                    <a:lnTo>
                      <a:pt x="1564" y="202"/>
                    </a:lnTo>
                    <a:lnTo>
                      <a:pt x="1564" y="204"/>
                    </a:lnTo>
                    <a:lnTo>
                      <a:pt x="1564" y="207"/>
                    </a:lnTo>
                    <a:lnTo>
                      <a:pt x="1564" y="209"/>
                    </a:lnTo>
                    <a:lnTo>
                      <a:pt x="1564" y="212"/>
                    </a:lnTo>
                    <a:lnTo>
                      <a:pt x="1564" y="215"/>
                    </a:lnTo>
                    <a:lnTo>
                      <a:pt x="1564" y="217"/>
                    </a:lnTo>
                    <a:lnTo>
                      <a:pt x="1564" y="220"/>
                    </a:lnTo>
                    <a:lnTo>
                      <a:pt x="1561" y="220"/>
                    </a:lnTo>
                    <a:lnTo>
                      <a:pt x="1558" y="220"/>
                    </a:lnTo>
                    <a:lnTo>
                      <a:pt x="1558" y="222"/>
                    </a:lnTo>
                    <a:lnTo>
                      <a:pt x="1558" y="225"/>
                    </a:lnTo>
                    <a:lnTo>
                      <a:pt x="1558" y="228"/>
                    </a:lnTo>
                    <a:lnTo>
                      <a:pt x="1558" y="230"/>
                    </a:lnTo>
                    <a:lnTo>
                      <a:pt x="1556" y="233"/>
                    </a:lnTo>
                    <a:lnTo>
                      <a:pt x="1553" y="235"/>
                    </a:lnTo>
                    <a:lnTo>
                      <a:pt x="1553" y="238"/>
                    </a:lnTo>
                    <a:lnTo>
                      <a:pt x="1550" y="238"/>
                    </a:lnTo>
                    <a:lnTo>
                      <a:pt x="1550" y="241"/>
                    </a:lnTo>
                    <a:lnTo>
                      <a:pt x="1550" y="243"/>
                    </a:lnTo>
                    <a:lnTo>
                      <a:pt x="1550" y="246"/>
                    </a:lnTo>
                    <a:lnTo>
                      <a:pt x="1550" y="249"/>
                    </a:lnTo>
                    <a:lnTo>
                      <a:pt x="1550" y="251"/>
                    </a:lnTo>
                    <a:lnTo>
                      <a:pt x="1548" y="251"/>
                    </a:lnTo>
                    <a:lnTo>
                      <a:pt x="1545" y="251"/>
                    </a:lnTo>
                    <a:lnTo>
                      <a:pt x="1545" y="254"/>
                    </a:lnTo>
                    <a:lnTo>
                      <a:pt x="1548" y="254"/>
                    </a:lnTo>
                    <a:lnTo>
                      <a:pt x="1550" y="256"/>
                    </a:lnTo>
                    <a:lnTo>
                      <a:pt x="1553" y="256"/>
                    </a:lnTo>
                    <a:lnTo>
                      <a:pt x="1556" y="256"/>
                    </a:lnTo>
                    <a:lnTo>
                      <a:pt x="1556" y="254"/>
                    </a:lnTo>
                    <a:lnTo>
                      <a:pt x="1556" y="251"/>
                    </a:lnTo>
                    <a:lnTo>
                      <a:pt x="1558" y="251"/>
                    </a:lnTo>
                    <a:lnTo>
                      <a:pt x="1558" y="249"/>
                    </a:lnTo>
                    <a:lnTo>
                      <a:pt x="1558" y="246"/>
                    </a:lnTo>
                    <a:lnTo>
                      <a:pt x="1561" y="246"/>
                    </a:lnTo>
                    <a:lnTo>
                      <a:pt x="1561" y="243"/>
                    </a:lnTo>
                    <a:lnTo>
                      <a:pt x="1564" y="243"/>
                    </a:lnTo>
                    <a:lnTo>
                      <a:pt x="1566" y="241"/>
                    </a:lnTo>
                    <a:lnTo>
                      <a:pt x="1566" y="238"/>
                    </a:lnTo>
                    <a:lnTo>
                      <a:pt x="1566" y="235"/>
                    </a:lnTo>
                    <a:lnTo>
                      <a:pt x="1566" y="233"/>
                    </a:lnTo>
                    <a:lnTo>
                      <a:pt x="1569" y="233"/>
                    </a:lnTo>
                    <a:lnTo>
                      <a:pt x="1571" y="233"/>
                    </a:lnTo>
                    <a:lnTo>
                      <a:pt x="1571" y="230"/>
                    </a:lnTo>
                    <a:lnTo>
                      <a:pt x="1574" y="230"/>
                    </a:lnTo>
                    <a:lnTo>
                      <a:pt x="1577" y="230"/>
                    </a:lnTo>
                    <a:lnTo>
                      <a:pt x="1579" y="230"/>
                    </a:lnTo>
                    <a:lnTo>
                      <a:pt x="1579" y="228"/>
                    </a:lnTo>
                    <a:lnTo>
                      <a:pt x="1582" y="228"/>
                    </a:lnTo>
                    <a:lnTo>
                      <a:pt x="1579" y="228"/>
                    </a:lnTo>
                    <a:lnTo>
                      <a:pt x="1582" y="228"/>
                    </a:lnTo>
                    <a:lnTo>
                      <a:pt x="1584" y="228"/>
                    </a:lnTo>
                    <a:lnTo>
                      <a:pt x="1587" y="228"/>
                    </a:lnTo>
                    <a:lnTo>
                      <a:pt x="1590" y="228"/>
                    </a:lnTo>
                    <a:lnTo>
                      <a:pt x="1592" y="228"/>
                    </a:lnTo>
                    <a:lnTo>
                      <a:pt x="1595" y="228"/>
                    </a:lnTo>
                    <a:lnTo>
                      <a:pt x="1595" y="225"/>
                    </a:lnTo>
                    <a:lnTo>
                      <a:pt x="1595" y="228"/>
                    </a:lnTo>
                    <a:lnTo>
                      <a:pt x="1595" y="225"/>
                    </a:lnTo>
                    <a:lnTo>
                      <a:pt x="1597" y="225"/>
                    </a:lnTo>
                    <a:lnTo>
                      <a:pt x="1597" y="228"/>
                    </a:lnTo>
                    <a:lnTo>
                      <a:pt x="1595" y="228"/>
                    </a:lnTo>
                    <a:lnTo>
                      <a:pt x="1597" y="228"/>
                    </a:lnTo>
                    <a:lnTo>
                      <a:pt x="1595" y="228"/>
                    </a:lnTo>
                    <a:lnTo>
                      <a:pt x="1595" y="230"/>
                    </a:lnTo>
                    <a:lnTo>
                      <a:pt x="1595" y="233"/>
                    </a:lnTo>
                    <a:lnTo>
                      <a:pt x="1597" y="233"/>
                    </a:lnTo>
                    <a:lnTo>
                      <a:pt x="1597" y="235"/>
                    </a:lnTo>
                    <a:lnTo>
                      <a:pt x="1597" y="238"/>
                    </a:lnTo>
                    <a:lnTo>
                      <a:pt x="1600" y="238"/>
                    </a:lnTo>
                    <a:lnTo>
                      <a:pt x="1600" y="241"/>
                    </a:lnTo>
                    <a:lnTo>
                      <a:pt x="1600" y="243"/>
                    </a:lnTo>
                    <a:lnTo>
                      <a:pt x="1600" y="246"/>
                    </a:lnTo>
                    <a:lnTo>
                      <a:pt x="1600" y="249"/>
                    </a:lnTo>
                    <a:lnTo>
                      <a:pt x="1600" y="251"/>
                    </a:lnTo>
                    <a:lnTo>
                      <a:pt x="1597" y="251"/>
                    </a:lnTo>
                    <a:lnTo>
                      <a:pt x="1597" y="254"/>
                    </a:lnTo>
                    <a:lnTo>
                      <a:pt x="1597" y="256"/>
                    </a:lnTo>
                    <a:lnTo>
                      <a:pt x="1595" y="256"/>
                    </a:lnTo>
                    <a:lnTo>
                      <a:pt x="1595" y="259"/>
                    </a:lnTo>
                    <a:lnTo>
                      <a:pt x="1592" y="259"/>
                    </a:lnTo>
                    <a:lnTo>
                      <a:pt x="1590" y="259"/>
                    </a:lnTo>
                    <a:lnTo>
                      <a:pt x="1590" y="262"/>
                    </a:lnTo>
                    <a:lnTo>
                      <a:pt x="1587" y="262"/>
                    </a:lnTo>
                    <a:lnTo>
                      <a:pt x="1584" y="262"/>
                    </a:lnTo>
                    <a:lnTo>
                      <a:pt x="1582" y="262"/>
                    </a:lnTo>
                    <a:lnTo>
                      <a:pt x="1579" y="262"/>
                    </a:lnTo>
                    <a:lnTo>
                      <a:pt x="1577" y="262"/>
                    </a:lnTo>
                    <a:lnTo>
                      <a:pt x="1577" y="264"/>
                    </a:lnTo>
                    <a:lnTo>
                      <a:pt x="1574" y="264"/>
                    </a:lnTo>
                    <a:lnTo>
                      <a:pt x="1574" y="262"/>
                    </a:lnTo>
                    <a:lnTo>
                      <a:pt x="1571" y="262"/>
                    </a:lnTo>
                    <a:lnTo>
                      <a:pt x="1571" y="264"/>
                    </a:lnTo>
                    <a:lnTo>
                      <a:pt x="1569" y="264"/>
                    </a:lnTo>
                    <a:lnTo>
                      <a:pt x="1569" y="267"/>
                    </a:lnTo>
                    <a:lnTo>
                      <a:pt x="1569" y="269"/>
                    </a:lnTo>
                    <a:lnTo>
                      <a:pt x="1566" y="269"/>
                    </a:lnTo>
                    <a:lnTo>
                      <a:pt x="1566" y="272"/>
                    </a:lnTo>
                    <a:lnTo>
                      <a:pt x="1566" y="275"/>
                    </a:lnTo>
                    <a:lnTo>
                      <a:pt x="1566" y="277"/>
                    </a:lnTo>
                    <a:lnTo>
                      <a:pt x="1564" y="277"/>
                    </a:lnTo>
                    <a:lnTo>
                      <a:pt x="1564" y="280"/>
                    </a:lnTo>
                    <a:lnTo>
                      <a:pt x="1561" y="280"/>
                    </a:lnTo>
                    <a:lnTo>
                      <a:pt x="1561" y="282"/>
                    </a:lnTo>
                    <a:lnTo>
                      <a:pt x="1561" y="285"/>
                    </a:lnTo>
                    <a:lnTo>
                      <a:pt x="1561" y="288"/>
                    </a:lnTo>
                    <a:lnTo>
                      <a:pt x="1561" y="290"/>
                    </a:lnTo>
                    <a:lnTo>
                      <a:pt x="1558" y="290"/>
                    </a:lnTo>
                    <a:lnTo>
                      <a:pt x="1558" y="293"/>
                    </a:lnTo>
                    <a:lnTo>
                      <a:pt x="1564" y="293"/>
                    </a:lnTo>
                    <a:lnTo>
                      <a:pt x="1561" y="293"/>
                    </a:lnTo>
                    <a:lnTo>
                      <a:pt x="1558" y="293"/>
                    </a:lnTo>
                    <a:lnTo>
                      <a:pt x="1558" y="296"/>
                    </a:lnTo>
                    <a:lnTo>
                      <a:pt x="1558" y="298"/>
                    </a:lnTo>
                    <a:lnTo>
                      <a:pt x="1556" y="298"/>
                    </a:lnTo>
                    <a:lnTo>
                      <a:pt x="1556" y="301"/>
                    </a:lnTo>
                    <a:lnTo>
                      <a:pt x="1556" y="303"/>
                    </a:lnTo>
                    <a:lnTo>
                      <a:pt x="1556" y="306"/>
                    </a:lnTo>
                    <a:lnTo>
                      <a:pt x="1556" y="309"/>
                    </a:lnTo>
                    <a:lnTo>
                      <a:pt x="1556" y="311"/>
                    </a:lnTo>
                    <a:lnTo>
                      <a:pt x="1556" y="314"/>
                    </a:lnTo>
                    <a:lnTo>
                      <a:pt x="1556" y="316"/>
                    </a:lnTo>
                    <a:lnTo>
                      <a:pt x="1553" y="316"/>
                    </a:lnTo>
                    <a:lnTo>
                      <a:pt x="1550" y="316"/>
                    </a:lnTo>
                    <a:lnTo>
                      <a:pt x="1550" y="319"/>
                    </a:lnTo>
                    <a:lnTo>
                      <a:pt x="1548" y="319"/>
                    </a:lnTo>
                    <a:lnTo>
                      <a:pt x="1550" y="322"/>
                    </a:lnTo>
                    <a:lnTo>
                      <a:pt x="1548" y="322"/>
                    </a:lnTo>
                    <a:lnTo>
                      <a:pt x="1548" y="324"/>
                    </a:lnTo>
                    <a:lnTo>
                      <a:pt x="1550" y="324"/>
                    </a:lnTo>
                    <a:lnTo>
                      <a:pt x="1550" y="327"/>
                    </a:lnTo>
                    <a:lnTo>
                      <a:pt x="1548" y="327"/>
                    </a:lnTo>
                    <a:lnTo>
                      <a:pt x="1548" y="330"/>
                    </a:lnTo>
                    <a:lnTo>
                      <a:pt x="1550" y="330"/>
                    </a:lnTo>
                    <a:lnTo>
                      <a:pt x="1553" y="330"/>
                    </a:lnTo>
                    <a:lnTo>
                      <a:pt x="1553" y="332"/>
                    </a:lnTo>
                    <a:lnTo>
                      <a:pt x="1556" y="332"/>
                    </a:lnTo>
                    <a:lnTo>
                      <a:pt x="1556" y="335"/>
                    </a:lnTo>
                    <a:lnTo>
                      <a:pt x="1558" y="335"/>
                    </a:lnTo>
                    <a:lnTo>
                      <a:pt x="1558" y="337"/>
                    </a:lnTo>
                    <a:lnTo>
                      <a:pt x="1561" y="337"/>
                    </a:lnTo>
                    <a:lnTo>
                      <a:pt x="1564" y="337"/>
                    </a:lnTo>
                    <a:lnTo>
                      <a:pt x="1564" y="335"/>
                    </a:lnTo>
                    <a:lnTo>
                      <a:pt x="1564" y="332"/>
                    </a:lnTo>
                    <a:lnTo>
                      <a:pt x="1566" y="332"/>
                    </a:lnTo>
                    <a:lnTo>
                      <a:pt x="1566" y="330"/>
                    </a:lnTo>
                    <a:lnTo>
                      <a:pt x="1569" y="330"/>
                    </a:lnTo>
                    <a:lnTo>
                      <a:pt x="1571" y="330"/>
                    </a:lnTo>
                    <a:lnTo>
                      <a:pt x="1571" y="332"/>
                    </a:lnTo>
                    <a:lnTo>
                      <a:pt x="1574" y="332"/>
                    </a:lnTo>
                    <a:lnTo>
                      <a:pt x="1577" y="332"/>
                    </a:lnTo>
                    <a:lnTo>
                      <a:pt x="1577" y="330"/>
                    </a:lnTo>
                    <a:lnTo>
                      <a:pt x="1579" y="330"/>
                    </a:lnTo>
                    <a:lnTo>
                      <a:pt x="1582" y="327"/>
                    </a:lnTo>
                    <a:lnTo>
                      <a:pt x="1584" y="327"/>
                    </a:lnTo>
                    <a:lnTo>
                      <a:pt x="1584" y="324"/>
                    </a:lnTo>
                    <a:lnTo>
                      <a:pt x="1587" y="324"/>
                    </a:lnTo>
                    <a:lnTo>
                      <a:pt x="1590" y="324"/>
                    </a:lnTo>
                    <a:lnTo>
                      <a:pt x="1590" y="322"/>
                    </a:lnTo>
                    <a:lnTo>
                      <a:pt x="1590" y="324"/>
                    </a:lnTo>
                    <a:lnTo>
                      <a:pt x="1590" y="322"/>
                    </a:lnTo>
                    <a:lnTo>
                      <a:pt x="1590" y="319"/>
                    </a:lnTo>
                    <a:lnTo>
                      <a:pt x="1592" y="319"/>
                    </a:lnTo>
                    <a:lnTo>
                      <a:pt x="1592" y="316"/>
                    </a:lnTo>
                    <a:lnTo>
                      <a:pt x="1592" y="319"/>
                    </a:lnTo>
                    <a:lnTo>
                      <a:pt x="1595" y="319"/>
                    </a:lnTo>
                    <a:lnTo>
                      <a:pt x="1595" y="316"/>
                    </a:lnTo>
                    <a:lnTo>
                      <a:pt x="1597" y="316"/>
                    </a:lnTo>
                    <a:lnTo>
                      <a:pt x="1600" y="316"/>
                    </a:lnTo>
                    <a:lnTo>
                      <a:pt x="1603" y="316"/>
                    </a:lnTo>
                    <a:lnTo>
                      <a:pt x="1603" y="319"/>
                    </a:lnTo>
                    <a:lnTo>
                      <a:pt x="1605" y="319"/>
                    </a:lnTo>
                    <a:lnTo>
                      <a:pt x="1605" y="322"/>
                    </a:lnTo>
                    <a:lnTo>
                      <a:pt x="1608" y="322"/>
                    </a:lnTo>
                    <a:lnTo>
                      <a:pt x="1608" y="324"/>
                    </a:lnTo>
                    <a:lnTo>
                      <a:pt x="1611" y="324"/>
                    </a:lnTo>
                    <a:lnTo>
                      <a:pt x="1611" y="327"/>
                    </a:lnTo>
                    <a:lnTo>
                      <a:pt x="1613" y="327"/>
                    </a:lnTo>
                    <a:lnTo>
                      <a:pt x="1616" y="327"/>
                    </a:lnTo>
                    <a:lnTo>
                      <a:pt x="1616" y="330"/>
                    </a:lnTo>
                    <a:lnTo>
                      <a:pt x="1618" y="330"/>
                    </a:lnTo>
                    <a:lnTo>
                      <a:pt x="1621" y="330"/>
                    </a:lnTo>
                    <a:lnTo>
                      <a:pt x="1624" y="330"/>
                    </a:lnTo>
                    <a:lnTo>
                      <a:pt x="1626" y="330"/>
                    </a:lnTo>
                    <a:lnTo>
                      <a:pt x="1629" y="330"/>
                    </a:lnTo>
                    <a:lnTo>
                      <a:pt x="1629" y="332"/>
                    </a:lnTo>
                    <a:lnTo>
                      <a:pt x="1631" y="332"/>
                    </a:lnTo>
                    <a:lnTo>
                      <a:pt x="1631" y="335"/>
                    </a:lnTo>
                    <a:lnTo>
                      <a:pt x="1634" y="335"/>
                    </a:lnTo>
                    <a:lnTo>
                      <a:pt x="1634" y="337"/>
                    </a:lnTo>
                    <a:lnTo>
                      <a:pt x="1637" y="337"/>
                    </a:lnTo>
                    <a:lnTo>
                      <a:pt x="1634" y="337"/>
                    </a:lnTo>
                    <a:lnTo>
                      <a:pt x="1634" y="335"/>
                    </a:lnTo>
                    <a:lnTo>
                      <a:pt x="1637" y="335"/>
                    </a:lnTo>
                    <a:lnTo>
                      <a:pt x="1637" y="332"/>
                    </a:lnTo>
                    <a:lnTo>
                      <a:pt x="1639" y="332"/>
                    </a:lnTo>
                    <a:lnTo>
                      <a:pt x="1639" y="330"/>
                    </a:lnTo>
                    <a:lnTo>
                      <a:pt x="1642" y="330"/>
                    </a:lnTo>
                    <a:lnTo>
                      <a:pt x="1644" y="330"/>
                    </a:lnTo>
                    <a:lnTo>
                      <a:pt x="1644" y="332"/>
                    </a:lnTo>
                    <a:lnTo>
                      <a:pt x="1647" y="332"/>
                    </a:lnTo>
                    <a:lnTo>
                      <a:pt x="1650" y="332"/>
                    </a:lnTo>
                    <a:lnTo>
                      <a:pt x="1650" y="335"/>
                    </a:lnTo>
                    <a:lnTo>
                      <a:pt x="1650" y="332"/>
                    </a:lnTo>
                    <a:lnTo>
                      <a:pt x="1652" y="332"/>
                    </a:lnTo>
                    <a:lnTo>
                      <a:pt x="1652" y="330"/>
                    </a:lnTo>
                    <a:lnTo>
                      <a:pt x="1652" y="327"/>
                    </a:lnTo>
                    <a:lnTo>
                      <a:pt x="1655" y="327"/>
                    </a:lnTo>
                    <a:lnTo>
                      <a:pt x="1655" y="324"/>
                    </a:lnTo>
                    <a:lnTo>
                      <a:pt x="1657" y="322"/>
                    </a:lnTo>
                    <a:lnTo>
                      <a:pt x="1660" y="322"/>
                    </a:lnTo>
                    <a:lnTo>
                      <a:pt x="1660" y="319"/>
                    </a:lnTo>
                    <a:lnTo>
                      <a:pt x="1663" y="319"/>
                    </a:lnTo>
                    <a:lnTo>
                      <a:pt x="1663" y="322"/>
                    </a:lnTo>
                    <a:lnTo>
                      <a:pt x="1665" y="322"/>
                    </a:lnTo>
                    <a:lnTo>
                      <a:pt x="1668" y="322"/>
                    </a:lnTo>
                    <a:lnTo>
                      <a:pt x="1668" y="319"/>
                    </a:lnTo>
                    <a:lnTo>
                      <a:pt x="1668" y="316"/>
                    </a:lnTo>
                    <a:lnTo>
                      <a:pt x="1668" y="314"/>
                    </a:lnTo>
                    <a:lnTo>
                      <a:pt x="1668" y="311"/>
                    </a:lnTo>
                    <a:lnTo>
                      <a:pt x="1665" y="309"/>
                    </a:lnTo>
                    <a:lnTo>
                      <a:pt x="1665" y="306"/>
                    </a:lnTo>
                    <a:lnTo>
                      <a:pt x="1663" y="306"/>
                    </a:lnTo>
                    <a:lnTo>
                      <a:pt x="1660" y="306"/>
                    </a:lnTo>
                    <a:lnTo>
                      <a:pt x="1657" y="306"/>
                    </a:lnTo>
                    <a:lnTo>
                      <a:pt x="1657" y="303"/>
                    </a:lnTo>
                    <a:lnTo>
                      <a:pt x="1655" y="303"/>
                    </a:lnTo>
                    <a:lnTo>
                      <a:pt x="1652" y="301"/>
                    </a:lnTo>
                    <a:lnTo>
                      <a:pt x="1652" y="298"/>
                    </a:lnTo>
                    <a:lnTo>
                      <a:pt x="1650" y="298"/>
                    </a:lnTo>
                    <a:lnTo>
                      <a:pt x="1652" y="298"/>
                    </a:lnTo>
                    <a:lnTo>
                      <a:pt x="1652" y="296"/>
                    </a:lnTo>
                    <a:lnTo>
                      <a:pt x="1655" y="296"/>
                    </a:lnTo>
                    <a:lnTo>
                      <a:pt x="1655" y="293"/>
                    </a:lnTo>
                    <a:lnTo>
                      <a:pt x="1657" y="293"/>
                    </a:lnTo>
                    <a:lnTo>
                      <a:pt x="1660" y="293"/>
                    </a:lnTo>
                    <a:lnTo>
                      <a:pt x="1660" y="296"/>
                    </a:lnTo>
                    <a:lnTo>
                      <a:pt x="1660" y="298"/>
                    </a:lnTo>
                    <a:lnTo>
                      <a:pt x="1663" y="298"/>
                    </a:lnTo>
                    <a:lnTo>
                      <a:pt x="1663" y="301"/>
                    </a:lnTo>
                    <a:lnTo>
                      <a:pt x="1665" y="301"/>
                    </a:lnTo>
                    <a:lnTo>
                      <a:pt x="1665" y="303"/>
                    </a:lnTo>
                    <a:lnTo>
                      <a:pt x="1668" y="303"/>
                    </a:lnTo>
                    <a:lnTo>
                      <a:pt x="1671" y="303"/>
                    </a:lnTo>
                    <a:lnTo>
                      <a:pt x="1673" y="303"/>
                    </a:lnTo>
                    <a:lnTo>
                      <a:pt x="1673" y="306"/>
                    </a:lnTo>
                    <a:lnTo>
                      <a:pt x="1676" y="306"/>
                    </a:lnTo>
                    <a:lnTo>
                      <a:pt x="1676" y="303"/>
                    </a:lnTo>
                    <a:lnTo>
                      <a:pt x="1678" y="303"/>
                    </a:lnTo>
                    <a:lnTo>
                      <a:pt x="1678" y="306"/>
                    </a:lnTo>
                    <a:lnTo>
                      <a:pt x="1678" y="303"/>
                    </a:lnTo>
                    <a:lnTo>
                      <a:pt x="1681" y="303"/>
                    </a:lnTo>
                    <a:lnTo>
                      <a:pt x="1684" y="303"/>
                    </a:lnTo>
                    <a:lnTo>
                      <a:pt x="1686" y="303"/>
                    </a:lnTo>
                    <a:lnTo>
                      <a:pt x="1689" y="303"/>
                    </a:lnTo>
                    <a:lnTo>
                      <a:pt x="1691" y="303"/>
                    </a:lnTo>
                    <a:lnTo>
                      <a:pt x="1691" y="301"/>
                    </a:lnTo>
                    <a:lnTo>
                      <a:pt x="1694" y="301"/>
                    </a:lnTo>
                    <a:lnTo>
                      <a:pt x="1697" y="301"/>
                    </a:lnTo>
                    <a:lnTo>
                      <a:pt x="1697" y="303"/>
                    </a:lnTo>
                    <a:lnTo>
                      <a:pt x="1699" y="303"/>
                    </a:lnTo>
                    <a:lnTo>
                      <a:pt x="1699" y="301"/>
                    </a:lnTo>
                    <a:lnTo>
                      <a:pt x="1702" y="301"/>
                    </a:lnTo>
                    <a:lnTo>
                      <a:pt x="1704" y="301"/>
                    </a:lnTo>
                    <a:lnTo>
                      <a:pt x="1704" y="298"/>
                    </a:lnTo>
                    <a:lnTo>
                      <a:pt x="1707" y="298"/>
                    </a:lnTo>
                    <a:lnTo>
                      <a:pt x="1710" y="298"/>
                    </a:lnTo>
                    <a:lnTo>
                      <a:pt x="1710" y="301"/>
                    </a:lnTo>
                    <a:lnTo>
                      <a:pt x="1712" y="301"/>
                    </a:lnTo>
                    <a:lnTo>
                      <a:pt x="1715" y="301"/>
                    </a:lnTo>
                    <a:lnTo>
                      <a:pt x="1718" y="301"/>
                    </a:lnTo>
                    <a:lnTo>
                      <a:pt x="1718" y="303"/>
                    </a:lnTo>
                    <a:lnTo>
                      <a:pt x="1718" y="306"/>
                    </a:lnTo>
                    <a:lnTo>
                      <a:pt x="1715" y="306"/>
                    </a:lnTo>
                    <a:lnTo>
                      <a:pt x="1712" y="306"/>
                    </a:lnTo>
                    <a:lnTo>
                      <a:pt x="1712" y="309"/>
                    </a:lnTo>
                    <a:lnTo>
                      <a:pt x="1710" y="309"/>
                    </a:lnTo>
                    <a:lnTo>
                      <a:pt x="1710" y="311"/>
                    </a:lnTo>
                    <a:lnTo>
                      <a:pt x="1707" y="311"/>
                    </a:lnTo>
                    <a:lnTo>
                      <a:pt x="1704" y="311"/>
                    </a:lnTo>
                    <a:lnTo>
                      <a:pt x="1704" y="314"/>
                    </a:lnTo>
                    <a:lnTo>
                      <a:pt x="1702" y="314"/>
                    </a:lnTo>
                    <a:lnTo>
                      <a:pt x="1702" y="316"/>
                    </a:lnTo>
                    <a:lnTo>
                      <a:pt x="1699" y="316"/>
                    </a:lnTo>
                    <a:lnTo>
                      <a:pt x="1699" y="319"/>
                    </a:lnTo>
                    <a:lnTo>
                      <a:pt x="1699" y="322"/>
                    </a:lnTo>
                    <a:lnTo>
                      <a:pt x="1699" y="324"/>
                    </a:lnTo>
                    <a:lnTo>
                      <a:pt x="1699" y="327"/>
                    </a:lnTo>
                    <a:lnTo>
                      <a:pt x="1697" y="330"/>
                    </a:lnTo>
                    <a:lnTo>
                      <a:pt x="1697" y="332"/>
                    </a:lnTo>
                    <a:lnTo>
                      <a:pt x="1694" y="332"/>
                    </a:lnTo>
                    <a:lnTo>
                      <a:pt x="1694" y="335"/>
                    </a:lnTo>
                    <a:lnTo>
                      <a:pt x="1691" y="335"/>
                    </a:lnTo>
                    <a:lnTo>
                      <a:pt x="1691" y="337"/>
                    </a:lnTo>
                    <a:lnTo>
                      <a:pt x="1689" y="337"/>
                    </a:lnTo>
                    <a:lnTo>
                      <a:pt x="1686" y="337"/>
                    </a:lnTo>
                    <a:lnTo>
                      <a:pt x="1686" y="340"/>
                    </a:lnTo>
                    <a:lnTo>
                      <a:pt x="1686" y="343"/>
                    </a:lnTo>
                    <a:lnTo>
                      <a:pt x="1689" y="343"/>
                    </a:lnTo>
                    <a:lnTo>
                      <a:pt x="1689" y="345"/>
                    </a:lnTo>
                    <a:lnTo>
                      <a:pt x="1691" y="345"/>
                    </a:lnTo>
                    <a:lnTo>
                      <a:pt x="1691" y="348"/>
                    </a:lnTo>
                    <a:lnTo>
                      <a:pt x="1691" y="350"/>
                    </a:lnTo>
                    <a:lnTo>
                      <a:pt x="1689" y="350"/>
                    </a:lnTo>
                    <a:lnTo>
                      <a:pt x="1686" y="350"/>
                    </a:lnTo>
                    <a:lnTo>
                      <a:pt x="1684" y="350"/>
                    </a:lnTo>
                    <a:lnTo>
                      <a:pt x="1684" y="348"/>
                    </a:lnTo>
                    <a:lnTo>
                      <a:pt x="1684" y="350"/>
                    </a:lnTo>
                    <a:lnTo>
                      <a:pt x="1681" y="353"/>
                    </a:lnTo>
                    <a:lnTo>
                      <a:pt x="1681" y="356"/>
                    </a:lnTo>
                    <a:lnTo>
                      <a:pt x="1684" y="356"/>
                    </a:lnTo>
                    <a:lnTo>
                      <a:pt x="1684" y="353"/>
                    </a:lnTo>
                    <a:lnTo>
                      <a:pt x="1684" y="356"/>
                    </a:lnTo>
                    <a:lnTo>
                      <a:pt x="1686" y="356"/>
                    </a:lnTo>
                    <a:lnTo>
                      <a:pt x="1686" y="358"/>
                    </a:lnTo>
                    <a:lnTo>
                      <a:pt x="1689" y="358"/>
                    </a:lnTo>
                    <a:lnTo>
                      <a:pt x="1689" y="361"/>
                    </a:lnTo>
                    <a:lnTo>
                      <a:pt x="1691" y="361"/>
                    </a:lnTo>
                    <a:lnTo>
                      <a:pt x="1691" y="358"/>
                    </a:lnTo>
                    <a:lnTo>
                      <a:pt x="1694" y="358"/>
                    </a:lnTo>
                    <a:lnTo>
                      <a:pt x="1694" y="356"/>
                    </a:lnTo>
                    <a:lnTo>
                      <a:pt x="1694" y="358"/>
                    </a:lnTo>
                    <a:lnTo>
                      <a:pt x="1694" y="356"/>
                    </a:lnTo>
                    <a:lnTo>
                      <a:pt x="1697" y="356"/>
                    </a:lnTo>
                    <a:lnTo>
                      <a:pt x="1699" y="356"/>
                    </a:lnTo>
                    <a:lnTo>
                      <a:pt x="1699" y="358"/>
                    </a:lnTo>
                    <a:lnTo>
                      <a:pt x="1702" y="358"/>
                    </a:lnTo>
                    <a:lnTo>
                      <a:pt x="1699" y="358"/>
                    </a:lnTo>
                    <a:lnTo>
                      <a:pt x="1699" y="361"/>
                    </a:lnTo>
                    <a:lnTo>
                      <a:pt x="1699" y="363"/>
                    </a:lnTo>
                    <a:lnTo>
                      <a:pt x="1697" y="363"/>
                    </a:lnTo>
                    <a:lnTo>
                      <a:pt x="1699" y="363"/>
                    </a:lnTo>
                    <a:lnTo>
                      <a:pt x="1702" y="363"/>
                    </a:lnTo>
                    <a:lnTo>
                      <a:pt x="1702" y="366"/>
                    </a:lnTo>
                    <a:lnTo>
                      <a:pt x="1702" y="363"/>
                    </a:lnTo>
                    <a:lnTo>
                      <a:pt x="1704" y="363"/>
                    </a:lnTo>
                    <a:lnTo>
                      <a:pt x="1704" y="366"/>
                    </a:lnTo>
                    <a:lnTo>
                      <a:pt x="1707" y="366"/>
                    </a:lnTo>
                    <a:lnTo>
                      <a:pt x="1707" y="363"/>
                    </a:lnTo>
                    <a:lnTo>
                      <a:pt x="1707" y="361"/>
                    </a:lnTo>
                    <a:lnTo>
                      <a:pt x="1707" y="358"/>
                    </a:lnTo>
                    <a:lnTo>
                      <a:pt x="1710" y="358"/>
                    </a:lnTo>
                    <a:lnTo>
                      <a:pt x="1710" y="356"/>
                    </a:lnTo>
                    <a:lnTo>
                      <a:pt x="1710" y="353"/>
                    </a:lnTo>
                    <a:lnTo>
                      <a:pt x="1712" y="353"/>
                    </a:lnTo>
                    <a:lnTo>
                      <a:pt x="1715" y="353"/>
                    </a:lnTo>
                    <a:lnTo>
                      <a:pt x="1715" y="350"/>
                    </a:lnTo>
                    <a:lnTo>
                      <a:pt x="1718" y="350"/>
                    </a:lnTo>
                    <a:lnTo>
                      <a:pt x="1720" y="350"/>
                    </a:lnTo>
                    <a:lnTo>
                      <a:pt x="1720" y="348"/>
                    </a:lnTo>
                    <a:lnTo>
                      <a:pt x="1723" y="348"/>
                    </a:lnTo>
                    <a:lnTo>
                      <a:pt x="1723" y="345"/>
                    </a:lnTo>
                    <a:lnTo>
                      <a:pt x="1725" y="345"/>
                    </a:lnTo>
                    <a:lnTo>
                      <a:pt x="1725" y="343"/>
                    </a:lnTo>
                    <a:lnTo>
                      <a:pt x="1725" y="340"/>
                    </a:lnTo>
                    <a:lnTo>
                      <a:pt x="1728" y="340"/>
                    </a:lnTo>
                    <a:lnTo>
                      <a:pt x="1728" y="337"/>
                    </a:lnTo>
                    <a:lnTo>
                      <a:pt x="1731" y="337"/>
                    </a:lnTo>
                    <a:lnTo>
                      <a:pt x="1731" y="340"/>
                    </a:lnTo>
                    <a:lnTo>
                      <a:pt x="1728" y="340"/>
                    </a:lnTo>
                    <a:lnTo>
                      <a:pt x="1728" y="343"/>
                    </a:lnTo>
                    <a:lnTo>
                      <a:pt x="1728" y="345"/>
                    </a:lnTo>
                    <a:lnTo>
                      <a:pt x="1731" y="345"/>
                    </a:lnTo>
                    <a:lnTo>
                      <a:pt x="1733" y="345"/>
                    </a:lnTo>
                    <a:lnTo>
                      <a:pt x="1736" y="345"/>
                    </a:lnTo>
                    <a:lnTo>
                      <a:pt x="1738" y="345"/>
                    </a:lnTo>
                    <a:lnTo>
                      <a:pt x="1741" y="345"/>
                    </a:lnTo>
                    <a:lnTo>
                      <a:pt x="1744" y="345"/>
                    </a:lnTo>
                    <a:lnTo>
                      <a:pt x="1744" y="343"/>
                    </a:lnTo>
                    <a:lnTo>
                      <a:pt x="1746" y="343"/>
                    </a:lnTo>
                    <a:lnTo>
                      <a:pt x="1746" y="340"/>
                    </a:lnTo>
                    <a:lnTo>
                      <a:pt x="1744" y="337"/>
                    </a:lnTo>
                    <a:lnTo>
                      <a:pt x="1741" y="337"/>
                    </a:lnTo>
                    <a:lnTo>
                      <a:pt x="1744" y="337"/>
                    </a:lnTo>
                    <a:lnTo>
                      <a:pt x="1744" y="335"/>
                    </a:lnTo>
                    <a:lnTo>
                      <a:pt x="1744" y="332"/>
                    </a:lnTo>
                    <a:lnTo>
                      <a:pt x="1746" y="332"/>
                    </a:lnTo>
                    <a:lnTo>
                      <a:pt x="1746" y="330"/>
                    </a:lnTo>
                    <a:lnTo>
                      <a:pt x="1749" y="330"/>
                    </a:lnTo>
                    <a:lnTo>
                      <a:pt x="1751" y="330"/>
                    </a:lnTo>
                    <a:lnTo>
                      <a:pt x="1754" y="330"/>
                    </a:lnTo>
                    <a:lnTo>
                      <a:pt x="1754" y="332"/>
                    </a:lnTo>
                    <a:lnTo>
                      <a:pt x="1757" y="332"/>
                    </a:lnTo>
                    <a:lnTo>
                      <a:pt x="1757" y="335"/>
                    </a:lnTo>
                    <a:lnTo>
                      <a:pt x="1754" y="335"/>
                    </a:lnTo>
                    <a:lnTo>
                      <a:pt x="1754" y="337"/>
                    </a:lnTo>
                    <a:lnTo>
                      <a:pt x="1754" y="340"/>
                    </a:lnTo>
                    <a:lnTo>
                      <a:pt x="1754" y="343"/>
                    </a:lnTo>
                    <a:lnTo>
                      <a:pt x="1754" y="345"/>
                    </a:lnTo>
                    <a:lnTo>
                      <a:pt x="1751" y="345"/>
                    </a:lnTo>
                    <a:lnTo>
                      <a:pt x="1751" y="348"/>
                    </a:lnTo>
                    <a:lnTo>
                      <a:pt x="1749" y="348"/>
                    </a:lnTo>
                    <a:lnTo>
                      <a:pt x="1746" y="348"/>
                    </a:lnTo>
                    <a:lnTo>
                      <a:pt x="1746" y="350"/>
                    </a:lnTo>
                    <a:lnTo>
                      <a:pt x="1744" y="350"/>
                    </a:lnTo>
                    <a:lnTo>
                      <a:pt x="1744" y="353"/>
                    </a:lnTo>
                    <a:lnTo>
                      <a:pt x="1744" y="356"/>
                    </a:lnTo>
                    <a:lnTo>
                      <a:pt x="1741" y="356"/>
                    </a:lnTo>
                    <a:lnTo>
                      <a:pt x="1741" y="358"/>
                    </a:lnTo>
                    <a:lnTo>
                      <a:pt x="1738" y="358"/>
                    </a:lnTo>
                    <a:lnTo>
                      <a:pt x="1738" y="361"/>
                    </a:lnTo>
                    <a:lnTo>
                      <a:pt x="1736" y="363"/>
                    </a:lnTo>
                    <a:lnTo>
                      <a:pt x="1733" y="363"/>
                    </a:lnTo>
                    <a:lnTo>
                      <a:pt x="1733" y="366"/>
                    </a:lnTo>
                    <a:lnTo>
                      <a:pt x="1731" y="366"/>
                    </a:lnTo>
                    <a:lnTo>
                      <a:pt x="1731" y="369"/>
                    </a:lnTo>
                    <a:lnTo>
                      <a:pt x="1728" y="369"/>
                    </a:lnTo>
                    <a:lnTo>
                      <a:pt x="1728" y="371"/>
                    </a:lnTo>
                    <a:lnTo>
                      <a:pt x="1725" y="371"/>
                    </a:lnTo>
                    <a:lnTo>
                      <a:pt x="1723" y="371"/>
                    </a:lnTo>
                    <a:lnTo>
                      <a:pt x="1723" y="374"/>
                    </a:lnTo>
                    <a:lnTo>
                      <a:pt x="1720" y="374"/>
                    </a:lnTo>
                    <a:lnTo>
                      <a:pt x="1720" y="377"/>
                    </a:lnTo>
                    <a:lnTo>
                      <a:pt x="1718" y="377"/>
                    </a:lnTo>
                    <a:lnTo>
                      <a:pt x="1715" y="377"/>
                    </a:lnTo>
                    <a:lnTo>
                      <a:pt x="1712" y="377"/>
                    </a:lnTo>
                    <a:lnTo>
                      <a:pt x="1712" y="374"/>
                    </a:lnTo>
                    <a:lnTo>
                      <a:pt x="1712" y="371"/>
                    </a:lnTo>
                    <a:lnTo>
                      <a:pt x="1710" y="371"/>
                    </a:lnTo>
                    <a:lnTo>
                      <a:pt x="1710" y="374"/>
                    </a:lnTo>
                    <a:lnTo>
                      <a:pt x="1710" y="377"/>
                    </a:lnTo>
                    <a:lnTo>
                      <a:pt x="1712" y="377"/>
                    </a:lnTo>
                    <a:lnTo>
                      <a:pt x="1712" y="379"/>
                    </a:lnTo>
                    <a:lnTo>
                      <a:pt x="1715" y="379"/>
                    </a:lnTo>
                    <a:lnTo>
                      <a:pt x="1715" y="382"/>
                    </a:lnTo>
                    <a:lnTo>
                      <a:pt x="1718" y="382"/>
                    </a:lnTo>
                    <a:lnTo>
                      <a:pt x="1718" y="384"/>
                    </a:lnTo>
                    <a:lnTo>
                      <a:pt x="1720" y="384"/>
                    </a:lnTo>
                    <a:lnTo>
                      <a:pt x="1720" y="387"/>
                    </a:lnTo>
                    <a:lnTo>
                      <a:pt x="1720" y="390"/>
                    </a:lnTo>
                    <a:lnTo>
                      <a:pt x="1720" y="392"/>
                    </a:lnTo>
                    <a:lnTo>
                      <a:pt x="1720" y="395"/>
                    </a:lnTo>
                    <a:lnTo>
                      <a:pt x="1720" y="397"/>
                    </a:lnTo>
                    <a:lnTo>
                      <a:pt x="1718" y="397"/>
                    </a:lnTo>
                    <a:lnTo>
                      <a:pt x="1718" y="395"/>
                    </a:lnTo>
                    <a:lnTo>
                      <a:pt x="1715" y="395"/>
                    </a:lnTo>
                    <a:lnTo>
                      <a:pt x="1712" y="395"/>
                    </a:lnTo>
                    <a:lnTo>
                      <a:pt x="1712" y="392"/>
                    </a:lnTo>
                    <a:lnTo>
                      <a:pt x="1710" y="392"/>
                    </a:lnTo>
                    <a:lnTo>
                      <a:pt x="1710" y="395"/>
                    </a:lnTo>
                    <a:lnTo>
                      <a:pt x="1707" y="395"/>
                    </a:lnTo>
                    <a:lnTo>
                      <a:pt x="1704" y="395"/>
                    </a:lnTo>
                    <a:lnTo>
                      <a:pt x="1702" y="395"/>
                    </a:lnTo>
                    <a:lnTo>
                      <a:pt x="1702" y="397"/>
                    </a:lnTo>
                    <a:lnTo>
                      <a:pt x="1699" y="397"/>
                    </a:lnTo>
                    <a:lnTo>
                      <a:pt x="1699" y="400"/>
                    </a:lnTo>
                    <a:lnTo>
                      <a:pt x="1699" y="403"/>
                    </a:lnTo>
                    <a:lnTo>
                      <a:pt x="1699" y="405"/>
                    </a:lnTo>
                    <a:lnTo>
                      <a:pt x="1697" y="405"/>
                    </a:lnTo>
                    <a:lnTo>
                      <a:pt x="1697" y="408"/>
                    </a:lnTo>
                    <a:lnTo>
                      <a:pt x="1697" y="410"/>
                    </a:lnTo>
                    <a:lnTo>
                      <a:pt x="1697" y="413"/>
                    </a:lnTo>
                    <a:lnTo>
                      <a:pt x="1697" y="416"/>
                    </a:lnTo>
                    <a:lnTo>
                      <a:pt x="1699" y="418"/>
                    </a:lnTo>
                    <a:lnTo>
                      <a:pt x="1699" y="421"/>
                    </a:lnTo>
                    <a:lnTo>
                      <a:pt x="1702" y="424"/>
                    </a:lnTo>
                    <a:lnTo>
                      <a:pt x="1699" y="424"/>
                    </a:lnTo>
                    <a:lnTo>
                      <a:pt x="1697" y="424"/>
                    </a:lnTo>
                    <a:lnTo>
                      <a:pt x="1697" y="426"/>
                    </a:lnTo>
                    <a:lnTo>
                      <a:pt x="1697" y="429"/>
                    </a:lnTo>
                    <a:lnTo>
                      <a:pt x="1697" y="431"/>
                    </a:lnTo>
                    <a:lnTo>
                      <a:pt x="1694" y="431"/>
                    </a:lnTo>
                    <a:lnTo>
                      <a:pt x="1694" y="434"/>
                    </a:lnTo>
                    <a:lnTo>
                      <a:pt x="1694" y="437"/>
                    </a:lnTo>
                    <a:lnTo>
                      <a:pt x="1694" y="439"/>
                    </a:lnTo>
                    <a:lnTo>
                      <a:pt x="1691" y="439"/>
                    </a:lnTo>
                    <a:lnTo>
                      <a:pt x="1691" y="442"/>
                    </a:lnTo>
                    <a:lnTo>
                      <a:pt x="1689" y="442"/>
                    </a:lnTo>
                    <a:lnTo>
                      <a:pt x="1689" y="439"/>
                    </a:lnTo>
                    <a:lnTo>
                      <a:pt x="1686" y="439"/>
                    </a:lnTo>
                    <a:lnTo>
                      <a:pt x="1684" y="439"/>
                    </a:lnTo>
                    <a:lnTo>
                      <a:pt x="1684" y="437"/>
                    </a:lnTo>
                    <a:lnTo>
                      <a:pt x="1681" y="437"/>
                    </a:lnTo>
                    <a:lnTo>
                      <a:pt x="1681" y="434"/>
                    </a:lnTo>
                    <a:lnTo>
                      <a:pt x="1681" y="431"/>
                    </a:lnTo>
                    <a:lnTo>
                      <a:pt x="1678" y="431"/>
                    </a:lnTo>
                    <a:lnTo>
                      <a:pt x="1678" y="429"/>
                    </a:lnTo>
                    <a:lnTo>
                      <a:pt x="1678" y="426"/>
                    </a:lnTo>
                    <a:lnTo>
                      <a:pt x="1678" y="424"/>
                    </a:lnTo>
                    <a:lnTo>
                      <a:pt x="1676" y="424"/>
                    </a:lnTo>
                    <a:lnTo>
                      <a:pt x="1676" y="421"/>
                    </a:lnTo>
                    <a:lnTo>
                      <a:pt x="1673" y="421"/>
                    </a:lnTo>
                    <a:lnTo>
                      <a:pt x="1673" y="418"/>
                    </a:lnTo>
                    <a:lnTo>
                      <a:pt x="1671" y="418"/>
                    </a:lnTo>
                    <a:lnTo>
                      <a:pt x="1673" y="418"/>
                    </a:lnTo>
                    <a:lnTo>
                      <a:pt x="1676" y="416"/>
                    </a:lnTo>
                    <a:lnTo>
                      <a:pt x="1676" y="413"/>
                    </a:lnTo>
                    <a:lnTo>
                      <a:pt x="1673" y="413"/>
                    </a:lnTo>
                    <a:lnTo>
                      <a:pt x="1671" y="413"/>
                    </a:lnTo>
                    <a:lnTo>
                      <a:pt x="1671" y="416"/>
                    </a:lnTo>
                    <a:lnTo>
                      <a:pt x="1668" y="416"/>
                    </a:lnTo>
                    <a:lnTo>
                      <a:pt x="1665" y="416"/>
                    </a:lnTo>
                    <a:lnTo>
                      <a:pt x="1663" y="416"/>
                    </a:lnTo>
                    <a:lnTo>
                      <a:pt x="1660" y="416"/>
                    </a:lnTo>
                    <a:lnTo>
                      <a:pt x="1660" y="413"/>
                    </a:lnTo>
                    <a:lnTo>
                      <a:pt x="1657" y="413"/>
                    </a:lnTo>
                    <a:lnTo>
                      <a:pt x="1657" y="410"/>
                    </a:lnTo>
                    <a:lnTo>
                      <a:pt x="1655" y="408"/>
                    </a:lnTo>
                    <a:lnTo>
                      <a:pt x="1655" y="405"/>
                    </a:lnTo>
                    <a:lnTo>
                      <a:pt x="1652" y="405"/>
                    </a:lnTo>
                    <a:lnTo>
                      <a:pt x="1650" y="405"/>
                    </a:lnTo>
                    <a:lnTo>
                      <a:pt x="1647" y="405"/>
                    </a:lnTo>
                    <a:lnTo>
                      <a:pt x="1644" y="403"/>
                    </a:lnTo>
                    <a:lnTo>
                      <a:pt x="1642" y="403"/>
                    </a:lnTo>
                    <a:lnTo>
                      <a:pt x="1642" y="405"/>
                    </a:lnTo>
                    <a:lnTo>
                      <a:pt x="1642" y="408"/>
                    </a:lnTo>
                    <a:lnTo>
                      <a:pt x="1639" y="408"/>
                    </a:lnTo>
                    <a:lnTo>
                      <a:pt x="1642" y="408"/>
                    </a:lnTo>
                    <a:lnTo>
                      <a:pt x="1642" y="410"/>
                    </a:lnTo>
                    <a:lnTo>
                      <a:pt x="1647" y="413"/>
                    </a:lnTo>
                    <a:lnTo>
                      <a:pt x="1644" y="410"/>
                    </a:lnTo>
                    <a:lnTo>
                      <a:pt x="1642" y="408"/>
                    </a:lnTo>
                    <a:lnTo>
                      <a:pt x="1642" y="410"/>
                    </a:lnTo>
                    <a:lnTo>
                      <a:pt x="1639" y="410"/>
                    </a:lnTo>
                    <a:lnTo>
                      <a:pt x="1639" y="413"/>
                    </a:lnTo>
                    <a:lnTo>
                      <a:pt x="1637" y="413"/>
                    </a:lnTo>
                    <a:lnTo>
                      <a:pt x="1637" y="416"/>
                    </a:lnTo>
                    <a:lnTo>
                      <a:pt x="1639" y="416"/>
                    </a:lnTo>
                    <a:lnTo>
                      <a:pt x="1639" y="418"/>
                    </a:lnTo>
                    <a:lnTo>
                      <a:pt x="1642" y="418"/>
                    </a:lnTo>
                    <a:lnTo>
                      <a:pt x="1642" y="421"/>
                    </a:lnTo>
                    <a:lnTo>
                      <a:pt x="1644" y="421"/>
                    </a:lnTo>
                    <a:lnTo>
                      <a:pt x="1647" y="421"/>
                    </a:lnTo>
                    <a:lnTo>
                      <a:pt x="1647" y="418"/>
                    </a:lnTo>
                    <a:lnTo>
                      <a:pt x="1650" y="418"/>
                    </a:lnTo>
                    <a:lnTo>
                      <a:pt x="1650" y="421"/>
                    </a:lnTo>
                    <a:lnTo>
                      <a:pt x="1652" y="421"/>
                    </a:lnTo>
                    <a:lnTo>
                      <a:pt x="1650" y="421"/>
                    </a:lnTo>
                    <a:lnTo>
                      <a:pt x="1652" y="424"/>
                    </a:lnTo>
                    <a:lnTo>
                      <a:pt x="1650" y="424"/>
                    </a:lnTo>
                    <a:lnTo>
                      <a:pt x="1647" y="424"/>
                    </a:lnTo>
                    <a:lnTo>
                      <a:pt x="1647" y="421"/>
                    </a:lnTo>
                    <a:lnTo>
                      <a:pt x="1644" y="421"/>
                    </a:lnTo>
                    <a:lnTo>
                      <a:pt x="1644" y="424"/>
                    </a:lnTo>
                    <a:lnTo>
                      <a:pt x="1642" y="424"/>
                    </a:lnTo>
                    <a:lnTo>
                      <a:pt x="1642" y="426"/>
                    </a:lnTo>
                    <a:lnTo>
                      <a:pt x="1639" y="429"/>
                    </a:lnTo>
                    <a:lnTo>
                      <a:pt x="1639" y="431"/>
                    </a:lnTo>
                    <a:lnTo>
                      <a:pt x="1639" y="434"/>
                    </a:lnTo>
                    <a:lnTo>
                      <a:pt x="1637" y="437"/>
                    </a:lnTo>
                    <a:lnTo>
                      <a:pt x="1639" y="437"/>
                    </a:lnTo>
                    <a:lnTo>
                      <a:pt x="1637" y="437"/>
                    </a:lnTo>
                    <a:lnTo>
                      <a:pt x="1637" y="439"/>
                    </a:lnTo>
                    <a:lnTo>
                      <a:pt x="1637" y="442"/>
                    </a:lnTo>
                    <a:lnTo>
                      <a:pt x="1639" y="442"/>
                    </a:lnTo>
                    <a:lnTo>
                      <a:pt x="1639" y="444"/>
                    </a:lnTo>
                    <a:lnTo>
                      <a:pt x="1637" y="444"/>
                    </a:lnTo>
                    <a:lnTo>
                      <a:pt x="1637" y="447"/>
                    </a:lnTo>
                    <a:lnTo>
                      <a:pt x="1634" y="447"/>
                    </a:lnTo>
                    <a:lnTo>
                      <a:pt x="1631" y="444"/>
                    </a:lnTo>
                    <a:lnTo>
                      <a:pt x="1631" y="447"/>
                    </a:lnTo>
                    <a:lnTo>
                      <a:pt x="1634" y="447"/>
                    </a:lnTo>
                    <a:lnTo>
                      <a:pt x="1637" y="447"/>
                    </a:lnTo>
                    <a:lnTo>
                      <a:pt x="1637" y="450"/>
                    </a:lnTo>
                    <a:lnTo>
                      <a:pt x="1639" y="450"/>
                    </a:lnTo>
                    <a:lnTo>
                      <a:pt x="1639" y="452"/>
                    </a:lnTo>
                    <a:lnTo>
                      <a:pt x="1639" y="450"/>
                    </a:lnTo>
                    <a:lnTo>
                      <a:pt x="1639" y="447"/>
                    </a:lnTo>
                    <a:lnTo>
                      <a:pt x="1642" y="447"/>
                    </a:lnTo>
                    <a:lnTo>
                      <a:pt x="1642" y="444"/>
                    </a:lnTo>
                    <a:lnTo>
                      <a:pt x="1644" y="444"/>
                    </a:lnTo>
                    <a:lnTo>
                      <a:pt x="1647" y="444"/>
                    </a:lnTo>
                    <a:lnTo>
                      <a:pt x="1647" y="442"/>
                    </a:lnTo>
                    <a:lnTo>
                      <a:pt x="1650" y="442"/>
                    </a:lnTo>
                    <a:lnTo>
                      <a:pt x="1652" y="442"/>
                    </a:lnTo>
                    <a:lnTo>
                      <a:pt x="1655" y="442"/>
                    </a:lnTo>
                    <a:lnTo>
                      <a:pt x="1657" y="442"/>
                    </a:lnTo>
                    <a:lnTo>
                      <a:pt x="1660" y="442"/>
                    </a:lnTo>
                    <a:lnTo>
                      <a:pt x="1663" y="442"/>
                    </a:lnTo>
                    <a:lnTo>
                      <a:pt x="1665" y="442"/>
                    </a:lnTo>
                    <a:lnTo>
                      <a:pt x="1665" y="444"/>
                    </a:lnTo>
                    <a:lnTo>
                      <a:pt x="1663" y="444"/>
                    </a:lnTo>
                    <a:lnTo>
                      <a:pt x="1660" y="444"/>
                    </a:lnTo>
                    <a:lnTo>
                      <a:pt x="1660" y="447"/>
                    </a:lnTo>
                    <a:lnTo>
                      <a:pt x="1657" y="447"/>
                    </a:lnTo>
                    <a:lnTo>
                      <a:pt x="1657" y="450"/>
                    </a:lnTo>
                    <a:lnTo>
                      <a:pt x="1657" y="447"/>
                    </a:lnTo>
                    <a:lnTo>
                      <a:pt x="1657" y="450"/>
                    </a:lnTo>
                    <a:lnTo>
                      <a:pt x="1657" y="447"/>
                    </a:lnTo>
                    <a:lnTo>
                      <a:pt x="1655" y="447"/>
                    </a:lnTo>
                    <a:lnTo>
                      <a:pt x="1655" y="450"/>
                    </a:lnTo>
                    <a:lnTo>
                      <a:pt x="1655" y="452"/>
                    </a:lnTo>
                    <a:lnTo>
                      <a:pt x="1655" y="455"/>
                    </a:lnTo>
                    <a:lnTo>
                      <a:pt x="1657" y="455"/>
                    </a:lnTo>
                    <a:lnTo>
                      <a:pt x="1657" y="458"/>
                    </a:lnTo>
                    <a:lnTo>
                      <a:pt x="1660" y="458"/>
                    </a:lnTo>
                    <a:lnTo>
                      <a:pt x="1663" y="458"/>
                    </a:lnTo>
                    <a:lnTo>
                      <a:pt x="1660" y="458"/>
                    </a:lnTo>
                    <a:lnTo>
                      <a:pt x="1660" y="460"/>
                    </a:lnTo>
                    <a:lnTo>
                      <a:pt x="1657" y="460"/>
                    </a:lnTo>
                    <a:lnTo>
                      <a:pt x="1657" y="463"/>
                    </a:lnTo>
                    <a:lnTo>
                      <a:pt x="1655" y="463"/>
                    </a:lnTo>
                    <a:lnTo>
                      <a:pt x="1652" y="465"/>
                    </a:lnTo>
                    <a:lnTo>
                      <a:pt x="1650" y="463"/>
                    </a:lnTo>
                    <a:lnTo>
                      <a:pt x="1650" y="460"/>
                    </a:lnTo>
                    <a:lnTo>
                      <a:pt x="1650" y="463"/>
                    </a:lnTo>
                    <a:lnTo>
                      <a:pt x="1647" y="463"/>
                    </a:lnTo>
                    <a:lnTo>
                      <a:pt x="1650" y="463"/>
                    </a:lnTo>
                    <a:lnTo>
                      <a:pt x="1650" y="465"/>
                    </a:lnTo>
                    <a:lnTo>
                      <a:pt x="1650" y="468"/>
                    </a:lnTo>
                    <a:lnTo>
                      <a:pt x="1650" y="471"/>
                    </a:lnTo>
                    <a:lnTo>
                      <a:pt x="1652" y="471"/>
                    </a:lnTo>
                    <a:lnTo>
                      <a:pt x="1652" y="473"/>
                    </a:lnTo>
                    <a:lnTo>
                      <a:pt x="1655" y="473"/>
                    </a:lnTo>
                    <a:lnTo>
                      <a:pt x="1657" y="473"/>
                    </a:lnTo>
                    <a:lnTo>
                      <a:pt x="1657" y="476"/>
                    </a:lnTo>
                    <a:lnTo>
                      <a:pt x="1657" y="478"/>
                    </a:lnTo>
                    <a:lnTo>
                      <a:pt x="1660" y="478"/>
                    </a:lnTo>
                    <a:lnTo>
                      <a:pt x="1660" y="481"/>
                    </a:lnTo>
                    <a:lnTo>
                      <a:pt x="1660" y="484"/>
                    </a:lnTo>
                    <a:lnTo>
                      <a:pt x="1657" y="484"/>
                    </a:lnTo>
                    <a:lnTo>
                      <a:pt x="1655" y="484"/>
                    </a:lnTo>
                    <a:lnTo>
                      <a:pt x="1652" y="484"/>
                    </a:lnTo>
                    <a:lnTo>
                      <a:pt x="1652" y="481"/>
                    </a:lnTo>
                    <a:lnTo>
                      <a:pt x="1650" y="481"/>
                    </a:lnTo>
                    <a:lnTo>
                      <a:pt x="1650" y="478"/>
                    </a:lnTo>
                    <a:lnTo>
                      <a:pt x="1647" y="478"/>
                    </a:lnTo>
                    <a:lnTo>
                      <a:pt x="1644" y="476"/>
                    </a:lnTo>
                    <a:lnTo>
                      <a:pt x="1642" y="476"/>
                    </a:lnTo>
                    <a:lnTo>
                      <a:pt x="1642" y="478"/>
                    </a:lnTo>
                    <a:lnTo>
                      <a:pt x="1639" y="478"/>
                    </a:lnTo>
                    <a:lnTo>
                      <a:pt x="1637" y="478"/>
                    </a:lnTo>
                    <a:lnTo>
                      <a:pt x="1637" y="476"/>
                    </a:lnTo>
                    <a:lnTo>
                      <a:pt x="1637" y="478"/>
                    </a:lnTo>
                    <a:lnTo>
                      <a:pt x="1637" y="481"/>
                    </a:lnTo>
                    <a:lnTo>
                      <a:pt x="1637" y="484"/>
                    </a:lnTo>
                    <a:lnTo>
                      <a:pt x="1639" y="484"/>
                    </a:lnTo>
                    <a:lnTo>
                      <a:pt x="1639" y="486"/>
                    </a:lnTo>
                    <a:lnTo>
                      <a:pt x="1637" y="486"/>
                    </a:lnTo>
                    <a:lnTo>
                      <a:pt x="1637" y="489"/>
                    </a:lnTo>
                    <a:lnTo>
                      <a:pt x="1634" y="489"/>
                    </a:lnTo>
                    <a:lnTo>
                      <a:pt x="1634" y="491"/>
                    </a:lnTo>
                    <a:lnTo>
                      <a:pt x="1637" y="491"/>
                    </a:lnTo>
                    <a:lnTo>
                      <a:pt x="1637" y="489"/>
                    </a:lnTo>
                    <a:lnTo>
                      <a:pt x="1639" y="489"/>
                    </a:lnTo>
                    <a:lnTo>
                      <a:pt x="1637" y="491"/>
                    </a:lnTo>
                    <a:lnTo>
                      <a:pt x="1637" y="494"/>
                    </a:lnTo>
                    <a:lnTo>
                      <a:pt x="1634" y="494"/>
                    </a:lnTo>
                    <a:lnTo>
                      <a:pt x="1637" y="494"/>
                    </a:lnTo>
                    <a:lnTo>
                      <a:pt x="1637" y="491"/>
                    </a:lnTo>
                    <a:lnTo>
                      <a:pt x="1639" y="491"/>
                    </a:lnTo>
                    <a:lnTo>
                      <a:pt x="1642" y="494"/>
                    </a:lnTo>
                    <a:lnTo>
                      <a:pt x="1644" y="494"/>
                    </a:lnTo>
                    <a:lnTo>
                      <a:pt x="1644" y="491"/>
                    </a:lnTo>
                    <a:lnTo>
                      <a:pt x="1642" y="491"/>
                    </a:lnTo>
                    <a:lnTo>
                      <a:pt x="1642" y="489"/>
                    </a:lnTo>
                    <a:lnTo>
                      <a:pt x="1644" y="489"/>
                    </a:lnTo>
                    <a:lnTo>
                      <a:pt x="1644" y="486"/>
                    </a:lnTo>
                    <a:lnTo>
                      <a:pt x="1644" y="484"/>
                    </a:lnTo>
                    <a:lnTo>
                      <a:pt x="1647" y="484"/>
                    </a:lnTo>
                    <a:lnTo>
                      <a:pt x="1647" y="486"/>
                    </a:lnTo>
                    <a:lnTo>
                      <a:pt x="1647" y="489"/>
                    </a:lnTo>
                    <a:lnTo>
                      <a:pt x="1650" y="489"/>
                    </a:lnTo>
                    <a:lnTo>
                      <a:pt x="1652" y="489"/>
                    </a:lnTo>
                    <a:lnTo>
                      <a:pt x="1652" y="491"/>
                    </a:lnTo>
                    <a:lnTo>
                      <a:pt x="1655" y="491"/>
                    </a:lnTo>
                    <a:lnTo>
                      <a:pt x="1657" y="489"/>
                    </a:lnTo>
                    <a:lnTo>
                      <a:pt x="1660" y="489"/>
                    </a:lnTo>
                    <a:lnTo>
                      <a:pt x="1660" y="491"/>
                    </a:lnTo>
                    <a:lnTo>
                      <a:pt x="1663" y="491"/>
                    </a:lnTo>
                    <a:lnTo>
                      <a:pt x="1665" y="491"/>
                    </a:lnTo>
                    <a:lnTo>
                      <a:pt x="1668" y="491"/>
                    </a:lnTo>
                    <a:lnTo>
                      <a:pt x="1668" y="489"/>
                    </a:lnTo>
                    <a:lnTo>
                      <a:pt x="1671" y="489"/>
                    </a:lnTo>
                    <a:lnTo>
                      <a:pt x="1671" y="486"/>
                    </a:lnTo>
                    <a:lnTo>
                      <a:pt x="1671" y="484"/>
                    </a:lnTo>
                    <a:lnTo>
                      <a:pt x="1668" y="484"/>
                    </a:lnTo>
                    <a:lnTo>
                      <a:pt x="1671" y="484"/>
                    </a:lnTo>
                    <a:lnTo>
                      <a:pt x="1671" y="481"/>
                    </a:lnTo>
                    <a:lnTo>
                      <a:pt x="1668" y="481"/>
                    </a:lnTo>
                    <a:lnTo>
                      <a:pt x="1668" y="478"/>
                    </a:lnTo>
                    <a:lnTo>
                      <a:pt x="1665" y="478"/>
                    </a:lnTo>
                    <a:lnTo>
                      <a:pt x="1665" y="476"/>
                    </a:lnTo>
                    <a:lnTo>
                      <a:pt x="1665" y="473"/>
                    </a:lnTo>
                    <a:lnTo>
                      <a:pt x="1668" y="473"/>
                    </a:lnTo>
                    <a:lnTo>
                      <a:pt x="1671" y="471"/>
                    </a:lnTo>
                    <a:lnTo>
                      <a:pt x="1671" y="473"/>
                    </a:lnTo>
                    <a:lnTo>
                      <a:pt x="1671" y="471"/>
                    </a:lnTo>
                    <a:lnTo>
                      <a:pt x="1671" y="473"/>
                    </a:lnTo>
                    <a:lnTo>
                      <a:pt x="1673" y="473"/>
                    </a:lnTo>
                    <a:lnTo>
                      <a:pt x="1676" y="473"/>
                    </a:lnTo>
                    <a:lnTo>
                      <a:pt x="1676" y="476"/>
                    </a:lnTo>
                    <a:lnTo>
                      <a:pt x="1678" y="476"/>
                    </a:lnTo>
                    <a:lnTo>
                      <a:pt x="1681" y="476"/>
                    </a:lnTo>
                    <a:lnTo>
                      <a:pt x="1681" y="473"/>
                    </a:lnTo>
                    <a:lnTo>
                      <a:pt x="1678" y="473"/>
                    </a:lnTo>
                    <a:lnTo>
                      <a:pt x="1681" y="473"/>
                    </a:lnTo>
                    <a:lnTo>
                      <a:pt x="1681" y="476"/>
                    </a:lnTo>
                    <a:lnTo>
                      <a:pt x="1684" y="476"/>
                    </a:lnTo>
                    <a:lnTo>
                      <a:pt x="1684" y="478"/>
                    </a:lnTo>
                    <a:lnTo>
                      <a:pt x="1684" y="481"/>
                    </a:lnTo>
                    <a:lnTo>
                      <a:pt x="1686" y="481"/>
                    </a:lnTo>
                    <a:lnTo>
                      <a:pt x="1686" y="484"/>
                    </a:lnTo>
                    <a:lnTo>
                      <a:pt x="1689" y="484"/>
                    </a:lnTo>
                    <a:lnTo>
                      <a:pt x="1689" y="481"/>
                    </a:lnTo>
                    <a:lnTo>
                      <a:pt x="1689" y="478"/>
                    </a:lnTo>
                    <a:lnTo>
                      <a:pt x="1689" y="476"/>
                    </a:lnTo>
                    <a:lnTo>
                      <a:pt x="1689" y="473"/>
                    </a:lnTo>
                    <a:lnTo>
                      <a:pt x="1686" y="473"/>
                    </a:lnTo>
                    <a:lnTo>
                      <a:pt x="1686" y="471"/>
                    </a:lnTo>
                    <a:lnTo>
                      <a:pt x="1686" y="468"/>
                    </a:lnTo>
                    <a:lnTo>
                      <a:pt x="1689" y="468"/>
                    </a:lnTo>
                    <a:lnTo>
                      <a:pt x="1691" y="468"/>
                    </a:lnTo>
                    <a:lnTo>
                      <a:pt x="1694" y="468"/>
                    </a:lnTo>
                    <a:lnTo>
                      <a:pt x="1697" y="468"/>
                    </a:lnTo>
                    <a:lnTo>
                      <a:pt x="1697" y="471"/>
                    </a:lnTo>
                    <a:lnTo>
                      <a:pt x="1699" y="471"/>
                    </a:lnTo>
                    <a:lnTo>
                      <a:pt x="1699" y="473"/>
                    </a:lnTo>
                    <a:lnTo>
                      <a:pt x="1699" y="476"/>
                    </a:lnTo>
                    <a:lnTo>
                      <a:pt x="1702" y="476"/>
                    </a:lnTo>
                    <a:lnTo>
                      <a:pt x="1702" y="473"/>
                    </a:lnTo>
                    <a:lnTo>
                      <a:pt x="1702" y="471"/>
                    </a:lnTo>
                    <a:lnTo>
                      <a:pt x="1702" y="468"/>
                    </a:lnTo>
                    <a:lnTo>
                      <a:pt x="1704" y="468"/>
                    </a:lnTo>
                    <a:lnTo>
                      <a:pt x="1707" y="468"/>
                    </a:lnTo>
                    <a:lnTo>
                      <a:pt x="1710" y="468"/>
                    </a:lnTo>
                    <a:lnTo>
                      <a:pt x="1712" y="468"/>
                    </a:lnTo>
                    <a:lnTo>
                      <a:pt x="1715" y="468"/>
                    </a:lnTo>
                    <a:lnTo>
                      <a:pt x="1718" y="468"/>
                    </a:lnTo>
                    <a:lnTo>
                      <a:pt x="1718" y="465"/>
                    </a:lnTo>
                    <a:lnTo>
                      <a:pt x="1720" y="465"/>
                    </a:lnTo>
                    <a:lnTo>
                      <a:pt x="1723" y="465"/>
                    </a:lnTo>
                    <a:lnTo>
                      <a:pt x="1725" y="465"/>
                    </a:lnTo>
                    <a:lnTo>
                      <a:pt x="1725" y="468"/>
                    </a:lnTo>
                    <a:lnTo>
                      <a:pt x="1725" y="465"/>
                    </a:lnTo>
                    <a:lnTo>
                      <a:pt x="1725" y="468"/>
                    </a:lnTo>
                    <a:lnTo>
                      <a:pt x="1728" y="468"/>
                    </a:lnTo>
                    <a:lnTo>
                      <a:pt x="1731" y="468"/>
                    </a:lnTo>
                    <a:lnTo>
                      <a:pt x="1731" y="471"/>
                    </a:lnTo>
                    <a:lnTo>
                      <a:pt x="1733" y="471"/>
                    </a:lnTo>
                    <a:lnTo>
                      <a:pt x="1733" y="468"/>
                    </a:lnTo>
                    <a:lnTo>
                      <a:pt x="1736" y="468"/>
                    </a:lnTo>
                    <a:lnTo>
                      <a:pt x="1736" y="465"/>
                    </a:lnTo>
                    <a:lnTo>
                      <a:pt x="1736" y="463"/>
                    </a:lnTo>
                    <a:lnTo>
                      <a:pt x="1736" y="460"/>
                    </a:lnTo>
                    <a:lnTo>
                      <a:pt x="1738" y="460"/>
                    </a:lnTo>
                    <a:lnTo>
                      <a:pt x="1738" y="463"/>
                    </a:lnTo>
                    <a:lnTo>
                      <a:pt x="1738" y="465"/>
                    </a:lnTo>
                    <a:lnTo>
                      <a:pt x="1741" y="465"/>
                    </a:lnTo>
                    <a:lnTo>
                      <a:pt x="1744" y="465"/>
                    </a:lnTo>
                    <a:lnTo>
                      <a:pt x="1746" y="465"/>
                    </a:lnTo>
                    <a:lnTo>
                      <a:pt x="1746" y="463"/>
                    </a:lnTo>
                    <a:lnTo>
                      <a:pt x="1746" y="465"/>
                    </a:lnTo>
                    <a:lnTo>
                      <a:pt x="1749" y="465"/>
                    </a:lnTo>
                    <a:lnTo>
                      <a:pt x="1749" y="463"/>
                    </a:lnTo>
                    <a:lnTo>
                      <a:pt x="1751" y="463"/>
                    </a:lnTo>
                    <a:lnTo>
                      <a:pt x="1751" y="465"/>
                    </a:lnTo>
                    <a:lnTo>
                      <a:pt x="1754" y="465"/>
                    </a:lnTo>
                    <a:lnTo>
                      <a:pt x="1751" y="465"/>
                    </a:lnTo>
                    <a:lnTo>
                      <a:pt x="1751" y="468"/>
                    </a:lnTo>
                    <a:lnTo>
                      <a:pt x="1754" y="468"/>
                    </a:lnTo>
                    <a:lnTo>
                      <a:pt x="1751" y="468"/>
                    </a:lnTo>
                    <a:lnTo>
                      <a:pt x="1749" y="468"/>
                    </a:lnTo>
                    <a:lnTo>
                      <a:pt x="1749" y="471"/>
                    </a:lnTo>
                    <a:lnTo>
                      <a:pt x="1746" y="471"/>
                    </a:lnTo>
                    <a:lnTo>
                      <a:pt x="1744" y="471"/>
                    </a:lnTo>
                    <a:lnTo>
                      <a:pt x="1744" y="473"/>
                    </a:lnTo>
                    <a:lnTo>
                      <a:pt x="1744" y="476"/>
                    </a:lnTo>
                    <a:lnTo>
                      <a:pt x="1741" y="476"/>
                    </a:lnTo>
                    <a:lnTo>
                      <a:pt x="1741" y="478"/>
                    </a:lnTo>
                    <a:lnTo>
                      <a:pt x="1741" y="481"/>
                    </a:lnTo>
                    <a:lnTo>
                      <a:pt x="1738" y="481"/>
                    </a:lnTo>
                    <a:lnTo>
                      <a:pt x="1736" y="481"/>
                    </a:lnTo>
                    <a:lnTo>
                      <a:pt x="1736" y="478"/>
                    </a:lnTo>
                    <a:lnTo>
                      <a:pt x="1733" y="476"/>
                    </a:lnTo>
                    <a:lnTo>
                      <a:pt x="1731" y="476"/>
                    </a:lnTo>
                    <a:lnTo>
                      <a:pt x="1731" y="473"/>
                    </a:lnTo>
                    <a:lnTo>
                      <a:pt x="1731" y="476"/>
                    </a:lnTo>
                    <a:lnTo>
                      <a:pt x="1728" y="476"/>
                    </a:lnTo>
                    <a:lnTo>
                      <a:pt x="1725" y="476"/>
                    </a:lnTo>
                    <a:lnTo>
                      <a:pt x="1723" y="473"/>
                    </a:lnTo>
                    <a:lnTo>
                      <a:pt x="1720" y="473"/>
                    </a:lnTo>
                    <a:lnTo>
                      <a:pt x="1718" y="473"/>
                    </a:lnTo>
                    <a:lnTo>
                      <a:pt x="1720" y="473"/>
                    </a:lnTo>
                    <a:lnTo>
                      <a:pt x="1720" y="476"/>
                    </a:lnTo>
                    <a:lnTo>
                      <a:pt x="1723" y="476"/>
                    </a:lnTo>
                    <a:lnTo>
                      <a:pt x="1723" y="478"/>
                    </a:lnTo>
                    <a:lnTo>
                      <a:pt x="1725" y="478"/>
                    </a:lnTo>
                    <a:lnTo>
                      <a:pt x="1725" y="481"/>
                    </a:lnTo>
                    <a:lnTo>
                      <a:pt x="1723" y="481"/>
                    </a:lnTo>
                    <a:lnTo>
                      <a:pt x="1725" y="481"/>
                    </a:lnTo>
                    <a:lnTo>
                      <a:pt x="1728" y="481"/>
                    </a:lnTo>
                    <a:lnTo>
                      <a:pt x="1728" y="478"/>
                    </a:lnTo>
                    <a:lnTo>
                      <a:pt x="1731" y="478"/>
                    </a:lnTo>
                    <a:lnTo>
                      <a:pt x="1731" y="481"/>
                    </a:lnTo>
                    <a:lnTo>
                      <a:pt x="1733" y="481"/>
                    </a:lnTo>
                    <a:lnTo>
                      <a:pt x="1733" y="484"/>
                    </a:lnTo>
                    <a:lnTo>
                      <a:pt x="1731" y="484"/>
                    </a:lnTo>
                    <a:lnTo>
                      <a:pt x="1731" y="486"/>
                    </a:lnTo>
                    <a:lnTo>
                      <a:pt x="1733" y="486"/>
                    </a:lnTo>
                    <a:lnTo>
                      <a:pt x="1736" y="486"/>
                    </a:lnTo>
                    <a:lnTo>
                      <a:pt x="1738" y="486"/>
                    </a:lnTo>
                    <a:lnTo>
                      <a:pt x="1738" y="489"/>
                    </a:lnTo>
                    <a:lnTo>
                      <a:pt x="1741" y="489"/>
                    </a:lnTo>
                    <a:lnTo>
                      <a:pt x="1744" y="489"/>
                    </a:lnTo>
                    <a:lnTo>
                      <a:pt x="1744" y="486"/>
                    </a:lnTo>
                    <a:lnTo>
                      <a:pt x="1746" y="486"/>
                    </a:lnTo>
                    <a:lnTo>
                      <a:pt x="1749" y="486"/>
                    </a:lnTo>
                    <a:lnTo>
                      <a:pt x="1749" y="484"/>
                    </a:lnTo>
                    <a:lnTo>
                      <a:pt x="1751" y="484"/>
                    </a:lnTo>
                    <a:lnTo>
                      <a:pt x="1754" y="484"/>
                    </a:lnTo>
                    <a:lnTo>
                      <a:pt x="1754" y="486"/>
                    </a:lnTo>
                    <a:lnTo>
                      <a:pt x="1757" y="486"/>
                    </a:lnTo>
                    <a:lnTo>
                      <a:pt x="1757" y="489"/>
                    </a:lnTo>
                    <a:lnTo>
                      <a:pt x="1759" y="486"/>
                    </a:lnTo>
                    <a:lnTo>
                      <a:pt x="1762" y="486"/>
                    </a:lnTo>
                    <a:lnTo>
                      <a:pt x="1762" y="484"/>
                    </a:lnTo>
                    <a:lnTo>
                      <a:pt x="1765" y="484"/>
                    </a:lnTo>
                    <a:lnTo>
                      <a:pt x="1765" y="481"/>
                    </a:lnTo>
                    <a:lnTo>
                      <a:pt x="1767" y="481"/>
                    </a:lnTo>
                    <a:lnTo>
                      <a:pt x="1767" y="478"/>
                    </a:lnTo>
                    <a:lnTo>
                      <a:pt x="1770" y="478"/>
                    </a:lnTo>
                    <a:lnTo>
                      <a:pt x="1770" y="481"/>
                    </a:lnTo>
                    <a:lnTo>
                      <a:pt x="1770" y="484"/>
                    </a:lnTo>
                    <a:lnTo>
                      <a:pt x="1770" y="486"/>
                    </a:lnTo>
                    <a:lnTo>
                      <a:pt x="1772" y="489"/>
                    </a:lnTo>
                    <a:lnTo>
                      <a:pt x="1770" y="489"/>
                    </a:lnTo>
                    <a:lnTo>
                      <a:pt x="1770" y="491"/>
                    </a:lnTo>
                    <a:lnTo>
                      <a:pt x="1767" y="491"/>
                    </a:lnTo>
                    <a:lnTo>
                      <a:pt x="1767" y="494"/>
                    </a:lnTo>
                    <a:lnTo>
                      <a:pt x="1765" y="494"/>
                    </a:lnTo>
                    <a:lnTo>
                      <a:pt x="1765" y="497"/>
                    </a:lnTo>
                    <a:lnTo>
                      <a:pt x="1762" y="497"/>
                    </a:lnTo>
                    <a:lnTo>
                      <a:pt x="1762" y="499"/>
                    </a:lnTo>
                    <a:lnTo>
                      <a:pt x="1759" y="499"/>
                    </a:lnTo>
                    <a:lnTo>
                      <a:pt x="1759" y="502"/>
                    </a:lnTo>
                    <a:lnTo>
                      <a:pt x="1759" y="505"/>
                    </a:lnTo>
                    <a:lnTo>
                      <a:pt x="1757" y="505"/>
                    </a:lnTo>
                    <a:lnTo>
                      <a:pt x="1757" y="507"/>
                    </a:lnTo>
                    <a:lnTo>
                      <a:pt x="1757" y="510"/>
                    </a:lnTo>
                    <a:lnTo>
                      <a:pt x="1757" y="512"/>
                    </a:lnTo>
                    <a:lnTo>
                      <a:pt x="1754" y="512"/>
                    </a:lnTo>
                    <a:lnTo>
                      <a:pt x="1757" y="512"/>
                    </a:lnTo>
                    <a:lnTo>
                      <a:pt x="1759" y="512"/>
                    </a:lnTo>
                    <a:lnTo>
                      <a:pt x="1757" y="512"/>
                    </a:lnTo>
                    <a:lnTo>
                      <a:pt x="1759" y="512"/>
                    </a:lnTo>
                    <a:lnTo>
                      <a:pt x="1759" y="510"/>
                    </a:lnTo>
                    <a:lnTo>
                      <a:pt x="1762" y="510"/>
                    </a:lnTo>
                    <a:lnTo>
                      <a:pt x="1762" y="507"/>
                    </a:lnTo>
                    <a:lnTo>
                      <a:pt x="1765" y="507"/>
                    </a:lnTo>
                    <a:lnTo>
                      <a:pt x="1767" y="505"/>
                    </a:lnTo>
                    <a:lnTo>
                      <a:pt x="1770" y="505"/>
                    </a:lnTo>
                    <a:lnTo>
                      <a:pt x="1772" y="505"/>
                    </a:lnTo>
                    <a:lnTo>
                      <a:pt x="1772" y="502"/>
                    </a:lnTo>
                    <a:lnTo>
                      <a:pt x="1775" y="502"/>
                    </a:lnTo>
                    <a:lnTo>
                      <a:pt x="1775" y="505"/>
                    </a:lnTo>
                    <a:lnTo>
                      <a:pt x="1775" y="507"/>
                    </a:lnTo>
                    <a:lnTo>
                      <a:pt x="1775" y="510"/>
                    </a:lnTo>
                    <a:lnTo>
                      <a:pt x="1778" y="510"/>
                    </a:lnTo>
                    <a:lnTo>
                      <a:pt x="1780" y="510"/>
                    </a:lnTo>
                    <a:lnTo>
                      <a:pt x="1783" y="510"/>
                    </a:lnTo>
                    <a:lnTo>
                      <a:pt x="1783" y="512"/>
                    </a:lnTo>
                    <a:lnTo>
                      <a:pt x="1785" y="512"/>
                    </a:lnTo>
                    <a:lnTo>
                      <a:pt x="1785" y="515"/>
                    </a:lnTo>
                    <a:lnTo>
                      <a:pt x="1788" y="515"/>
                    </a:lnTo>
                    <a:lnTo>
                      <a:pt x="1788" y="518"/>
                    </a:lnTo>
                    <a:lnTo>
                      <a:pt x="1791" y="518"/>
                    </a:lnTo>
                    <a:lnTo>
                      <a:pt x="1793" y="518"/>
                    </a:lnTo>
                    <a:lnTo>
                      <a:pt x="1796" y="518"/>
                    </a:lnTo>
                    <a:lnTo>
                      <a:pt x="1798" y="518"/>
                    </a:lnTo>
                    <a:lnTo>
                      <a:pt x="1798" y="520"/>
                    </a:lnTo>
                    <a:lnTo>
                      <a:pt x="1796" y="520"/>
                    </a:lnTo>
                    <a:lnTo>
                      <a:pt x="1796" y="523"/>
                    </a:lnTo>
                    <a:lnTo>
                      <a:pt x="1796" y="525"/>
                    </a:lnTo>
                    <a:lnTo>
                      <a:pt x="1798" y="525"/>
                    </a:lnTo>
                    <a:lnTo>
                      <a:pt x="1798" y="528"/>
                    </a:lnTo>
                    <a:lnTo>
                      <a:pt x="1798" y="525"/>
                    </a:lnTo>
                    <a:lnTo>
                      <a:pt x="1798" y="523"/>
                    </a:lnTo>
                    <a:lnTo>
                      <a:pt x="1801" y="523"/>
                    </a:lnTo>
                    <a:lnTo>
                      <a:pt x="1801" y="520"/>
                    </a:lnTo>
                    <a:lnTo>
                      <a:pt x="1804" y="520"/>
                    </a:lnTo>
                    <a:lnTo>
                      <a:pt x="1801" y="518"/>
                    </a:lnTo>
                    <a:lnTo>
                      <a:pt x="1804" y="515"/>
                    </a:lnTo>
                    <a:lnTo>
                      <a:pt x="1804" y="512"/>
                    </a:lnTo>
                    <a:lnTo>
                      <a:pt x="1801" y="512"/>
                    </a:lnTo>
                    <a:lnTo>
                      <a:pt x="1801" y="510"/>
                    </a:lnTo>
                    <a:lnTo>
                      <a:pt x="1798" y="510"/>
                    </a:lnTo>
                    <a:lnTo>
                      <a:pt x="1796" y="510"/>
                    </a:lnTo>
                    <a:lnTo>
                      <a:pt x="1793" y="510"/>
                    </a:lnTo>
                    <a:lnTo>
                      <a:pt x="1791" y="510"/>
                    </a:lnTo>
                    <a:lnTo>
                      <a:pt x="1791" y="507"/>
                    </a:lnTo>
                    <a:lnTo>
                      <a:pt x="1791" y="505"/>
                    </a:lnTo>
                    <a:lnTo>
                      <a:pt x="1791" y="502"/>
                    </a:lnTo>
                    <a:lnTo>
                      <a:pt x="1788" y="502"/>
                    </a:lnTo>
                    <a:lnTo>
                      <a:pt x="1788" y="499"/>
                    </a:lnTo>
                    <a:lnTo>
                      <a:pt x="1791" y="499"/>
                    </a:lnTo>
                    <a:lnTo>
                      <a:pt x="1793" y="499"/>
                    </a:lnTo>
                    <a:lnTo>
                      <a:pt x="1793" y="497"/>
                    </a:lnTo>
                    <a:lnTo>
                      <a:pt x="1793" y="494"/>
                    </a:lnTo>
                    <a:lnTo>
                      <a:pt x="1791" y="494"/>
                    </a:lnTo>
                    <a:lnTo>
                      <a:pt x="1791" y="491"/>
                    </a:lnTo>
                    <a:lnTo>
                      <a:pt x="1788" y="491"/>
                    </a:lnTo>
                    <a:lnTo>
                      <a:pt x="1788" y="489"/>
                    </a:lnTo>
                    <a:lnTo>
                      <a:pt x="1788" y="486"/>
                    </a:lnTo>
                    <a:lnTo>
                      <a:pt x="1791" y="486"/>
                    </a:lnTo>
                    <a:lnTo>
                      <a:pt x="1793" y="486"/>
                    </a:lnTo>
                    <a:lnTo>
                      <a:pt x="1793" y="484"/>
                    </a:lnTo>
                    <a:lnTo>
                      <a:pt x="1796" y="484"/>
                    </a:lnTo>
                    <a:lnTo>
                      <a:pt x="1798" y="484"/>
                    </a:lnTo>
                    <a:lnTo>
                      <a:pt x="1798" y="481"/>
                    </a:lnTo>
                    <a:lnTo>
                      <a:pt x="1801" y="481"/>
                    </a:lnTo>
                    <a:lnTo>
                      <a:pt x="1804" y="481"/>
                    </a:lnTo>
                    <a:lnTo>
                      <a:pt x="1804" y="484"/>
                    </a:lnTo>
                    <a:lnTo>
                      <a:pt x="1804" y="486"/>
                    </a:lnTo>
                    <a:lnTo>
                      <a:pt x="1801" y="486"/>
                    </a:lnTo>
                    <a:lnTo>
                      <a:pt x="1801" y="489"/>
                    </a:lnTo>
                    <a:lnTo>
                      <a:pt x="1801" y="491"/>
                    </a:lnTo>
                    <a:lnTo>
                      <a:pt x="1804" y="491"/>
                    </a:lnTo>
                    <a:lnTo>
                      <a:pt x="1801" y="491"/>
                    </a:lnTo>
                    <a:lnTo>
                      <a:pt x="1804" y="491"/>
                    </a:lnTo>
                    <a:lnTo>
                      <a:pt x="1804" y="494"/>
                    </a:lnTo>
                    <a:lnTo>
                      <a:pt x="1806" y="494"/>
                    </a:lnTo>
                    <a:lnTo>
                      <a:pt x="1809" y="494"/>
                    </a:lnTo>
                    <a:lnTo>
                      <a:pt x="1809" y="497"/>
                    </a:lnTo>
                    <a:lnTo>
                      <a:pt x="1809" y="499"/>
                    </a:lnTo>
                    <a:lnTo>
                      <a:pt x="1809" y="502"/>
                    </a:lnTo>
                    <a:lnTo>
                      <a:pt x="1806" y="502"/>
                    </a:lnTo>
                    <a:lnTo>
                      <a:pt x="1806" y="505"/>
                    </a:lnTo>
                    <a:lnTo>
                      <a:pt x="1809" y="505"/>
                    </a:lnTo>
                    <a:lnTo>
                      <a:pt x="1809" y="502"/>
                    </a:lnTo>
                    <a:lnTo>
                      <a:pt x="1809" y="499"/>
                    </a:lnTo>
                    <a:lnTo>
                      <a:pt x="1811" y="499"/>
                    </a:lnTo>
                    <a:lnTo>
                      <a:pt x="1814" y="499"/>
                    </a:lnTo>
                    <a:lnTo>
                      <a:pt x="1814" y="497"/>
                    </a:lnTo>
                    <a:lnTo>
                      <a:pt x="1814" y="494"/>
                    </a:lnTo>
                    <a:lnTo>
                      <a:pt x="1814" y="491"/>
                    </a:lnTo>
                    <a:lnTo>
                      <a:pt x="1814" y="489"/>
                    </a:lnTo>
                    <a:lnTo>
                      <a:pt x="1814" y="486"/>
                    </a:lnTo>
                    <a:lnTo>
                      <a:pt x="1817" y="486"/>
                    </a:lnTo>
                    <a:lnTo>
                      <a:pt x="1817" y="489"/>
                    </a:lnTo>
                    <a:lnTo>
                      <a:pt x="1819" y="489"/>
                    </a:lnTo>
                    <a:lnTo>
                      <a:pt x="1822" y="489"/>
                    </a:lnTo>
                    <a:lnTo>
                      <a:pt x="1822" y="491"/>
                    </a:lnTo>
                    <a:lnTo>
                      <a:pt x="1819" y="491"/>
                    </a:lnTo>
                    <a:lnTo>
                      <a:pt x="1819" y="494"/>
                    </a:lnTo>
                    <a:lnTo>
                      <a:pt x="1819" y="497"/>
                    </a:lnTo>
                    <a:lnTo>
                      <a:pt x="1819" y="499"/>
                    </a:lnTo>
                    <a:lnTo>
                      <a:pt x="1819" y="502"/>
                    </a:lnTo>
                    <a:lnTo>
                      <a:pt x="1819" y="505"/>
                    </a:lnTo>
                    <a:lnTo>
                      <a:pt x="1822" y="505"/>
                    </a:lnTo>
                    <a:lnTo>
                      <a:pt x="1822" y="502"/>
                    </a:lnTo>
                    <a:lnTo>
                      <a:pt x="1822" y="505"/>
                    </a:lnTo>
                    <a:lnTo>
                      <a:pt x="1822" y="507"/>
                    </a:lnTo>
                    <a:lnTo>
                      <a:pt x="1822" y="510"/>
                    </a:lnTo>
                    <a:lnTo>
                      <a:pt x="1819" y="510"/>
                    </a:lnTo>
                    <a:lnTo>
                      <a:pt x="1819" y="512"/>
                    </a:lnTo>
                    <a:lnTo>
                      <a:pt x="1817" y="512"/>
                    </a:lnTo>
                    <a:lnTo>
                      <a:pt x="1817" y="515"/>
                    </a:lnTo>
                    <a:lnTo>
                      <a:pt x="1817" y="512"/>
                    </a:lnTo>
                    <a:lnTo>
                      <a:pt x="1814" y="515"/>
                    </a:lnTo>
                    <a:lnTo>
                      <a:pt x="1811" y="515"/>
                    </a:lnTo>
                    <a:lnTo>
                      <a:pt x="1811" y="518"/>
                    </a:lnTo>
                    <a:lnTo>
                      <a:pt x="1811" y="520"/>
                    </a:lnTo>
                    <a:lnTo>
                      <a:pt x="1814" y="520"/>
                    </a:lnTo>
                    <a:lnTo>
                      <a:pt x="1817" y="520"/>
                    </a:lnTo>
                    <a:lnTo>
                      <a:pt x="1817" y="523"/>
                    </a:lnTo>
                    <a:lnTo>
                      <a:pt x="1817" y="525"/>
                    </a:lnTo>
                    <a:lnTo>
                      <a:pt x="1814" y="525"/>
                    </a:lnTo>
                    <a:lnTo>
                      <a:pt x="1811" y="528"/>
                    </a:lnTo>
                    <a:lnTo>
                      <a:pt x="1814" y="528"/>
                    </a:lnTo>
                    <a:lnTo>
                      <a:pt x="1817" y="528"/>
                    </a:lnTo>
                    <a:lnTo>
                      <a:pt x="1817" y="525"/>
                    </a:lnTo>
                    <a:lnTo>
                      <a:pt x="1819" y="525"/>
                    </a:lnTo>
                    <a:lnTo>
                      <a:pt x="1822" y="525"/>
                    </a:lnTo>
                    <a:lnTo>
                      <a:pt x="1822" y="528"/>
                    </a:lnTo>
                    <a:lnTo>
                      <a:pt x="1822" y="531"/>
                    </a:lnTo>
                    <a:lnTo>
                      <a:pt x="1822" y="528"/>
                    </a:lnTo>
                    <a:lnTo>
                      <a:pt x="1822" y="531"/>
                    </a:lnTo>
                    <a:lnTo>
                      <a:pt x="1825" y="531"/>
                    </a:lnTo>
                    <a:lnTo>
                      <a:pt x="1825" y="528"/>
                    </a:lnTo>
                    <a:lnTo>
                      <a:pt x="1825" y="525"/>
                    </a:lnTo>
                    <a:lnTo>
                      <a:pt x="1825" y="523"/>
                    </a:lnTo>
                    <a:lnTo>
                      <a:pt x="1822" y="523"/>
                    </a:lnTo>
                    <a:lnTo>
                      <a:pt x="1822" y="520"/>
                    </a:lnTo>
                    <a:lnTo>
                      <a:pt x="1822" y="518"/>
                    </a:lnTo>
                    <a:lnTo>
                      <a:pt x="1825" y="518"/>
                    </a:lnTo>
                    <a:lnTo>
                      <a:pt x="1827" y="515"/>
                    </a:lnTo>
                    <a:lnTo>
                      <a:pt x="1830" y="515"/>
                    </a:lnTo>
                    <a:lnTo>
                      <a:pt x="1830" y="518"/>
                    </a:lnTo>
                    <a:lnTo>
                      <a:pt x="1832" y="515"/>
                    </a:lnTo>
                    <a:lnTo>
                      <a:pt x="1835" y="515"/>
                    </a:lnTo>
                    <a:lnTo>
                      <a:pt x="1835" y="518"/>
                    </a:lnTo>
                    <a:lnTo>
                      <a:pt x="1835" y="520"/>
                    </a:lnTo>
                    <a:lnTo>
                      <a:pt x="1838" y="520"/>
                    </a:lnTo>
                    <a:lnTo>
                      <a:pt x="1838" y="518"/>
                    </a:lnTo>
                    <a:lnTo>
                      <a:pt x="1840" y="520"/>
                    </a:lnTo>
                    <a:lnTo>
                      <a:pt x="1843" y="520"/>
                    </a:lnTo>
                    <a:lnTo>
                      <a:pt x="1845" y="520"/>
                    </a:lnTo>
                    <a:lnTo>
                      <a:pt x="1848" y="520"/>
                    </a:lnTo>
                    <a:lnTo>
                      <a:pt x="1848" y="523"/>
                    </a:lnTo>
                    <a:lnTo>
                      <a:pt x="1848" y="525"/>
                    </a:lnTo>
                    <a:lnTo>
                      <a:pt x="1848" y="528"/>
                    </a:lnTo>
                    <a:lnTo>
                      <a:pt x="1851" y="528"/>
                    </a:lnTo>
                    <a:lnTo>
                      <a:pt x="1853" y="528"/>
                    </a:lnTo>
                    <a:lnTo>
                      <a:pt x="1853" y="531"/>
                    </a:lnTo>
                    <a:lnTo>
                      <a:pt x="1853" y="533"/>
                    </a:lnTo>
                    <a:lnTo>
                      <a:pt x="1851" y="536"/>
                    </a:lnTo>
                    <a:lnTo>
                      <a:pt x="1851" y="538"/>
                    </a:lnTo>
                    <a:lnTo>
                      <a:pt x="1851" y="541"/>
                    </a:lnTo>
                    <a:lnTo>
                      <a:pt x="1848" y="541"/>
                    </a:lnTo>
                    <a:lnTo>
                      <a:pt x="1845" y="541"/>
                    </a:lnTo>
                    <a:lnTo>
                      <a:pt x="1843" y="541"/>
                    </a:lnTo>
                    <a:lnTo>
                      <a:pt x="1843" y="544"/>
                    </a:lnTo>
                    <a:lnTo>
                      <a:pt x="1840" y="544"/>
                    </a:lnTo>
                    <a:lnTo>
                      <a:pt x="1843" y="544"/>
                    </a:lnTo>
                    <a:lnTo>
                      <a:pt x="1845" y="546"/>
                    </a:lnTo>
                    <a:lnTo>
                      <a:pt x="1848" y="546"/>
                    </a:lnTo>
                    <a:lnTo>
                      <a:pt x="1848" y="549"/>
                    </a:lnTo>
                    <a:lnTo>
                      <a:pt x="1848" y="552"/>
                    </a:lnTo>
                    <a:lnTo>
                      <a:pt x="1845" y="552"/>
                    </a:lnTo>
                    <a:lnTo>
                      <a:pt x="1845" y="554"/>
                    </a:lnTo>
                    <a:lnTo>
                      <a:pt x="1848" y="554"/>
                    </a:lnTo>
                    <a:lnTo>
                      <a:pt x="1851" y="554"/>
                    </a:lnTo>
                    <a:lnTo>
                      <a:pt x="1853" y="554"/>
                    </a:lnTo>
                    <a:lnTo>
                      <a:pt x="1856" y="557"/>
                    </a:lnTo>
                    <a:lnTo>
                      <a:pt x="1858" y="559"/>
                    </a:lnTo>
                    <a:lnTo>
                      <a:pt x="1858" y="562"/>
                    </a:lnTo>
                    <a:lnTo>
                      <a:pt x="1858" y="559"/>
                    </a:lnTo>
                    <a:lnTo>
                      <a:pt x="1861" y="559"/>
                    </a:lnTo>
                    <a:lnTo>
                      <a:pt x="1861" y="557"/>
                    </a:lnTo>
                    <a:lnTo>
                      <a:pt x="1861" y="559"/>
                    </a:lnTo>
                    <a:lnTo>
                      <a:pt x="1861" y="557"/>
                    </a:lnTo>
                    <a:lnTo>
                      <a:pt x="1864" y="557"/>
                    </a:lnTo>
                    <a:lnTo>
                      <a:pt x="1861" y="557"/>
                    </a:lnTo>
                    <a:lnTo>
                      <a:pt x="1858" y="557"/>
                    </a:lnTo>
                    <a:lnTo>
                      <a:pt x="1858" y="554"/>
                    </a:lnTo>
                    <a:lnTo>
                      <a:pt x="1858" y="552"/>
                    </a:lnTo>
                    <a:lnTo>
                      <a:pt x="1861" y="552"/>
                    </a:lnTo>
                    <a:lnTo>
                      <a:pt x="1864" y="552"/>
                    </a:lnTo>
                    <a:lnTo>
                      <a:pt x="1861" y="549"/>
                    </a:lnTo>
                    <a:lnTo>
                      <a:pt x="1861" y="546"/>
                    </a:lnTo>
                    <a:lnTo>
                      <a:pt x="1861" y="544"/>
                    </a:lnTo>
                    <a:lnTo>
                      <a:pt x="1858" y="544"/>
                    </a:lnTo>
                    <a:lnTo>
                      <a:pt x="1858" y="541"/>
                    </a:lnTo>
                    <a:lnTo>
                      <a:pt x="1861" y="541"/>
                    </a:lnTo>
                    <a:lnTo>
                      <a:pt x="1864" y="541"/>
                    </a:lnTo>
                    <a:lnTo>
                      <a:pt x="1866" y="541"/>
                    </a:lnTo>
                    <a:lnTo>
                      <a:pt x="1869" y="541"/>
                    </a:lnTo>
                    <a:lnTo>
                      <a:pt x="1869" y="538"/>
                    </a:lnTo>
                    <a:lnTo>
                      <a:pt x="1869" y="541"/>
                    </a:lnTo>
                    <a:lnTo>
                      <a:pt x="1872" y="541"/>
                    </a:lnTo>
                    <a:lnTo>
                      <a:pt x="1874" y="541"/>
                    </a:lnTo>
                    <a:lnTo>
                      <a:pt x="1877" y="541"/>
                    </a:lnTo>
                    <a:lnTo>
                      <a:pt x="1877" y="544"/>
                    </a:lnTo>
                    <a:lnTo>
                      <a:pt x="1879" y="544"/>
                    </a:lnTo>
                    <a:lnTo>
                      <a:pt x="1877" y="544"/>
                    </a:lnTo>
                    <a:lnTo>
                      <a:pt x="1879" y="544"/>
                    </a:lnTo>
                    <a:lnTo>
                      <a:pt x="1877" y="544"/>
                    </a:lnTo>
                    <a:lnTo>
                      <a:pt x="1877" y="546"/>
                    </a:lnTo>
                    <a:lnTo>
                      <a:pt x="1877" y="544"/>
                    </a:lnTo>
                    <a:lnTo>
                      <a:pt x="1879" y="544"/>
                    </a:lnTo>
                    <a:lnTo>
                      <a:pt x="1877" y="546"/>
                    </a:lnTo>
                    <a:lnTo>
                      <a:pt x="1879" y="546"/>
                    </a:lnTo>
                    <a:lnTo>
                      <a:pt x="1877" y="546"/>
                    </a:lnTo>
                    <a:lnTo>
                      <a:pt x="1874" y="549"/>
                    </a:lnTo>
                    <a:lnTo>
                      <a:pt x="1874" y="552"/>
                    </a:lnTo>
                    <a:lnTo>
                      <a:pt x="1877" y="554"/>
                    </a:lnTo>
                    <a:lnTo>
                      <a:pt x="1879" y="554"/>
                    </a:lnTo>
                    <a:lnTo>
                      <a:pt x="1882" y="554"/>
                    </a:lnTo>
                    <a:lnTo>
                      <a:pt x="1882" y="552"/>
                    </a:lnTo>
                    <a:lnTo>
                      <a:pt x="1885" y="552"/>
                    </a:lnTo>
                    <a:lnTo>
                      <a:pt x="1887" y="552"/>
                    </a:lnTo>
                    <a:lnTo>
                      <a:pt x="1887" y="554"/>
                    </a:lnTo>
                    <a:lnTo>
                      <a:pt x="1890" y="554"/>
                    </a:lnTo>
                    <a:lnTo>
                      <a:pt x="1890" y="557"/>
                    </a:lnTo>
                    <a:lnTo>
                      <a:pt x="1892" y="557"/>
                    </a:lnTo>
                    <a:lnTo>
                      <a:pt x="1892" y="559"/>
                    </a:lnTo>
                    <a:lnTo>
                      <a:pt x="1895" y="562"/>
                    </a:lnTo>
                    <a:lnTo>
                      <a:pt x="1898" y="562"/>
                    </a:lnTo>
                    <a:lnTo>
                      <a:pt x="1898" y="565"/>
                    </a:lnTo>
                    <a:lnTo>
                      <a:pt x="1900" y="565"/>
                    </a:lnTo>
                    <a:lnTo>
                      <a:pt x="1900" y="567"/>
                    </a:lnTo>
                    <a:lnTo>
                      <a:pt x="1900" y="570"/>
                    </a:lnTo>
                    <a:lnTo>
                      <a:pt x="1903" y="570"/>
                    </a:lnTo>
                    <a:lnTo>
                      <a:pt x="1903" y="572"/>
                    </a:lnTo>
                    <a:lnTo>
                      <a:pt x="1905" y="575"/>
                    </a:lnTo>
                    <a:lnTo>
                      <a:pt x="1905" y="578"/>
                    </a:lnTo>
                    <a:lnTo>
                      <a:pt x="1903" y="578"/>
                    </a:lnTo>
                    <a:lnTo>
                      <a:pt x="1903" y="580"/>
                    </a:lnTo>
                    <a:lnTo>
                      <a:pt x="1905" y="580"/>
                    </a:lnTo>
                    <a:lnTo>
                      <a:pt x="1908" y="580"/>
                    </a:lnTo>
                    <a:lnTo>
                      <a:pt x="1908" y="583"/>
                    </a:lnTo>
                    <a:lnTo>
                      <a:pt x="1911" y="583"/>
                    </a:lnTo>
                    <a:lnTo>
                      <a:pt x="1913" y="585"/>
                    </a:lnTo>
                    <a:lnTo>
                      <a:pt x="1913" y="588"/>
                    </a:lnTo>
                    <a:lnTo>
                      <a:pt x="1913" y="585"/>
                    </a:lnTo>
                    <a:lnTo>
                      <a:pt x="1913" y="583"/>
                    </a:lnTo>
                    <a:lnTo>
                      <a:pt x="1916" y="583"/>
                    </a:lnTo>
                    <a:lnTo>
                      <a:pt x="1916" y="580"/>
                    </a:lnTo>
                    <a:lnTo>
                      <a:pt x="1913" y="580"/>
                    </a:lnTo>
                    <a:lnTo>
                      <a:pt x="1913" y="578"/>
                    </a:lnTo>
                    <a:lnTo>
                      <a:pt x="1913" y="575"/>
                    </a:lnTo>
                    <a:lnTo>
                      <a:pt x="1911" y="575"/>
                    </a:lnTo>
                    <a:lnTo>
                      <a:pt x="1911" y="572"/>
                    </a:lnTo>
                    <a:lnTo>
                      <a:pt x="1911" y="570"/>
                    </a:lnTo>
                    <a:lnTo>
                      <a:pt x="1913" y="567"/>
                    </a:lnTo>
                    <a:lnTo>
                      <a:pt x="1916" y="567"/>
                    </a:lnTo>
                    <a:lnTo>
                      <a:pt x="1916" y="565"/>
                    </a:lnTo>
                    <a:lnTo>
                      <a:pt x="1916" y="562"/>
                    </a:lnTo>
                    <a:lnTo>
                      <a:pt x="1919" y="562"/>
                    </a:lnTo>
                    <a:lnTo>
                      <a:pt x="1921" y="562"/>
                    </a:lnTo>
                    <a:lnTo>
                      <a:pt x="1924" y="562"/>
                    </a:lnTo>
                    <a:lnTo>
                      <a:pt x="1924" y="559"/>
                    </a:lnTo>
                    <a:lnTo>
                      <a:pt x="1926" y="559"/>
                    </a:lnTo>
                    <a:lnTo>
                      <a:pt x="1926" y="557"/>
                    </a:lnTo>
                    <a:lnTo>
                      <a:pt x="1929" y="557"/>
                    </a:lnTo>
                    <a:lnTo>
                      <a:pt x="1929" y="554"/>
                    </a:lnTo>
                    <a:lnTo>
                      <a:pt x="1929" y="552"/>
                    </a:lnTo>
                    <a:lnTo>
                      <a:pt x="1932" y="552"/>
                    </a:lnTo>
                    <a:lnTo>
                      <a:pt x="1934" y="552"/>
                    </a:lnTo>
                    <a:lnTo>
                      <a:pt x="1937" y="552"/>
                    </a:lnTo>
                    <a:lnTo>
                      <a:pt x="1939" y="552"/>
                    </a:lnTo>
                    <a:lnTo>
                      <a:pt x="1939" y="549"/>
                    </a:lnTo>
                    <a:lnTo>
                      <a:pt x="1942" y="549"/>
                    </a:lnTo>
                    <a:lnTo>
                      <a:pt x="1945" y="549"/>
                    </a:lnTo>
                    <a:lnTo>
                      <a:pt x="1947" y="549"/>
                    </a:lnTo>
                    <a:lnTo>
                      <a:pt x="1945" y="549"/>
                    </a:lnTo>
                    <a:lnTo>
                      <a:pt x="1947" y="549"/>
                    </a:lnTo>
                    <a:lnTo>
                      <a:pt x="1947" y="552"/>
                    </a:lnTo>
                    <a:lnTo>
                      <a:pt x="1950" y="554"/>
                    </a:lnTo>
                    <a:lnTo>
                      <a:pt x="1950" y="557"/>
                    </a:lnTo>
                    <a:lnTo>
                      <a:pt x="1952" y="557"/>
                    </a:lnTo>
                    <a:lnTo>
                      <a:pt x="1952" y="559"/>
                    </a:lnTo>
                    <a:lnTo>
                      <a:pt x="1952" y="557"/>
                    </a:lnTo>
                    <a:lnTo>
                      <a:pt x="1955" y="557"/>
                    </a:lnTo>
                    <a:lnTo>
                      <a:pt x="1955" y="559"/>
                    </a:lnTo>
                    <a:lnTo>
                      <a:pt x="1955" y="557"/>
                    </a:lnTo>
                    <a:lnTo>
                      <a:pt x="1952" y="557"/>
                    </a:lnTo>
                    <a:lnTo>
                      <a:pt x="1952" y="554"/>
                    </a:lnTo>
                    <a:lnTo>
                      <a:pt x="1950" y="554"/>
                    </a:lnTo>
                    <a:lnTo>
                      <a:pt x="1950" y="552"/>
                    </a:lnTo>
                    <a:lnTo>
                      <a:pt x="1952" y="552"/>
                    </a:lnTo>
                    <a:lnTo>
                      <a:pt x="1950" y="552"/>
                    </a:lnTo>
                    <a:lnTo>
                      <a:pt x="1950" y="549"/>
                    </a:lnTo>
                    <a:lnTo>
                      <a:pt x="1952" y="546"/>
                    </a:lnTo>
                    <a:lnTo>
                      <a:pt x="1952" y="544"/>
                    </a:lnTo>
                    <a:lnTo>
                      <a:pt x="1955" y="544"/>
                    </a:lnTo>
                    <a:lnTo>
                      <a:pt x="1955" y="541"/>
                    </a:lnTo>
                    <a:lnTo>
                      <a:pt x="1958" y="541"/>
                    </a:lnTo>
                    <a:lnTo>
                      <a:pt x="1960" y="541"/>
                    </a:lnTo>
                    <a:lnTo>
                      <a:pt x="1963" y="538"/>
                    </a:lnTo>
                    <a:lnTo>
                      <a:pt x="1965" y="541"/>
                    </a:lnTo>
                    <a:lnTo>
                      <a:pt x="1965" y="538"/>
                    </a:lnTo>
                    <a:lnTo>
                      <a:pt x="1968" y="538"/>
                    </a:lnTo>
                    <a:lnTo>
                      <a:pt x="1968" y="541"/>
                    </a:lnTo>
                    <a:lnTo>
                      <a:pt x="1968" y="538"/>
                    </a:lnTo>
                    <a:lnTo>
                      <a:pt x="1968" y="541"/>
                    </a:lnTo>
                    <a:lnTo>
                      <a:pt x="1971" y="541"/>
                    </a:lnTo>
                    <a:lnTo>
                      <a:pt x="1971" y="538"/>
                    </a:lnTo>
                    <a:lnTo>
                      <a:pt x="1971" y="541"/>
                    </a:lnTo>
                    <a:lnTo>
                      <a:pt x="1973" y="541"/>
                    </a:lnTo>
                    <a:lnTo>
                      <a:pt x="1976" y="541"/>
                    </a:lnTo>
                    <a:lnTo>
                      <a:pt x="1976" y="538"/>
                    </a:lnTo>
                    <a:lnTo>
                      <a:pt x="1976" y="536"/>
                    </a:lnTo>
                    <a:lnTo>
                      <a:pt x="1979" y="536"/>
                    </a:lnTo>
                    <a:lnTo>
                      <a:pt x="1979" y="538"/>
                    </a:lnTo>
                    <a:lnTo>
                      <a:pt x="1981" y="538"/>
                    </a:lnTo>
                    <a:lnTo>
                      <a:pt x="1984" y="538"/>
                    </a:lnTo>
                    <a:lnTo>
                      <a:pt x="1986" y="538"/>
                    </a:lnTo>
                    <a:lnTo>
                      <a:pt x="1986" y="536"/>
                    </a:lnTo>
                    <a:lnTo>
                      <a:pt x="1989" y="533"/>
                    </a:lnTo>
                    <a:lnTo>
                      <a:pt x="1986" y="533"/>
                    </a:lnTo>
                    <a:lnTo>
                      <a:pt x="1989" y="533"/>
                    </a:lnTo>
                    <a:lnTo>
                      <a:pt x="1989" y="531"/>
                    </a:lnTo>
                    <a:lnTo>
                      <a:pt x="1992" y="531"/>
                    </a:lnTo>
                    <a:lnTo>
                      <a:pt x="1992" y="528"/>
                    </a:lnTo>
                    <a:lnTo>
                      <a:pt x="1994" y="528"/>
                    </a:lnTo>
                    <a:lnTo>
                      <a:pt x="1994" y="525"/>
                    </a:lnTo>
                    <a:lnTo>
                      <a:pt x="1997" y="525"/>
                    </a:lnTo>
                    <a:lnTo>
                      <a:pt x="1997" y="528"/>
                    </a:lnTo>
                    <a:lnTo>
                      <a:pt x="1997" y="525"/>
                    </a:lnTo>
                    <a:lnTo>
                      <a:pt x="1999" y="525"/>
                    </a:lnTo>
                    <a:lnTo>
                      <a:pt x="2002" y="525"/>
                    </a:lnTo>
                    <a:lnTo>
                      <a:pt x="2005" y="525"/>
                    </a:lnTo>
                    <a:lnTo>
                      <a:pt x="2007" y="525"/>
                    </a:lnTo>
                    <a:lnTo>
                      <a:pt x="2010" y="525"/>
                    </a:lnTo>
                    <a:lnTo>
                      <a:pt x="2010" y="528"/>
                    </a:lnTo>
                    <a:lnTo>
                      <a:pt x="2007" y="528"/>
                    </a:lnTo>
                    <a:lnTo>
                      <a:pt x="2010" y="528"/>
                    </a:lnTo>
                    <a:lnTo>
                      <a:pt x="2012" y="531"/>
                    </a:lnTo>
                    <a:lnTo>
                      <a:pt x="2012" y="528"/>
                    </a:lnTo>
                    <a:lnTo>
                      <a:pt x="2015" y="528"/>
                    </a:lnTo>
                    <a:lnTo>
                      <a:pt x="2015" y="525"/>
                    </a:lnTo>
                    <a:lnTo>
                      <a:pt x="2018" y="525"/>
                    </a:lnTo>
                    <a:lnTo>
                      <a:pt x="2018" y="523"/>
                    </a:lnTo>
                    <a:lnTo>
                      <a:pt x="2020" y="523"/>
                    </a:lnTo>
                    <a:lnTo>
                      <a:pt x="2020" y="525"/>
                    </a:lnTo>
                    <a:lnTo>
                      <a:pt x="2023" y="525"/>
                    </a:lnTo>
                    <a:lnTo>
                      <a:pt x="2023" y="528"/>
                    </a:lnTo>
                    <a:lnTo>
                      <a:pt x="2026" y="528"/>
                    </a:lnTo>
                    <a:lnTo>
                      <a:pt x="2028" y="528"/>
                    </a:lnTo>
                    <a:lnTo>
                      <a:pt x="2031" y="528"/>
                    </a:lnTo>
                    <a:lnTo>
                      <a:pt x="2033" y="528"/>
                    </a:lnTo>
                    <a:lnTo>
                      <a:pt x="2036" y="528"/>
                    </a:lnTo>
                    <a:lnTo>
                      <a:pt x="2039" y="528"/>
                    </a:lnTo>
                    <a:lnTo>
                      <a:pt x="2039" y="531"/>
                    </a:lnTo>
                    <a:lnTo>
                      <a:pt x="2041" y="531"/>
                    </a:lnTo>
                    <a:lnTo>
                      <a:pt x="2044" y="531"/>
                    </a:lnTo>
                    <a:lnTo>
                      <a:pt x="2046" y="528"/>
                    </a:lnTo>
                    <a:lnTo>
                      <a:pt x="2046" y="525"/>
                    </a:lnTo>
                    <a:lnTo>
                      <a:pt x="2044" y="525"/>
                    </a:lnTo>
                    <a:lnTo>
                      <a:pt x="2044" y="523"/>
                    </a:lnTo>
                    <a:lnTo>
                      <a:pt x="2044" y="520"/>
                    </a:lnTo>
                    <a:lnTo>
                      <a:pt x="2046" y="520"/>
                    </a:lnTo>
                    <a:lnTo>
                      <a:pt x="2046" y="523"/>
                    </a:lnTo>
                    <a:lnTo>
                      <a:pt x="2049" y="523"/>
                    </a:lnTo>
                    <a:lnTo>
                      <a:pt x="2049" y="520"/>
                    </a:lnTo>
                    <a:lnTo>
                      <a:pt x="2052" y="520"/>
                    </a:lnTo>
                    <a:lnTo>
                      <a:pt x="2054" y="520"/>
                    </a:lnTo>
                    <a:lnTo>
                      <a:pt x="2054" y="518"/>
                    </a:lnTo>
                    <a:lnTo>
                      <a:pt x="2054" y="520"/>
                    </a:lnTo>
                    <a:lnTo>
                      <a:pt x="2057" y="520"/>
                    </a:lnTo>
                    <a:lnTo>
                      <a:pt x="2059" y="520"/>
                    </a:lnTo>
                    <a:lnTo>
                      <a:pt x="2059" y="518"/>
                    </a:lnTo>
                    <a:lnTo>
                      <a:pt x="2062" y="515"/>
                    </a:lnTo>
                    <a:lnTo>
                      <a:pt x="2065" y="515"/>
                    </a:lnTo>
                    <a:lnTo>
                      <a:pt x="2065" y="512"/>
                    </a:lnTo>
                    <a:lnTo>
                      <a:pt x="2067" y="512"/>
                    </a:lnTo>
                    <a:lnTo>
                      <a:pt x="2070" y="512"/>
                    </a:lnTo>
                    <a:lnTo>
                      <a:pt x="2073" y="512"/>
                    </a:lnTo>
                    <a:lnTo>
                      <a:pt x="2073" y="510"/>
                    </a:lnTo>
                    <a:lnTo>
                      <a:pt x="2075" y="510"/>
                    </a:lnTo>
                    <a:lnTo>
                      <a:pt x="2078" y="510"/>
                    </a:lnTo>
                    <a:lnTo>
                      <a:pt x="2080" y="510"/>
                    </a:lnTo>
                    <a:lnTo>
                      <a:pt x="2083" y="510"/>
                    </a:lnTo>
                    <a:lnTo>
                      <a:pt x="2086" y="510"/>
                    </a:lnTo>
                    <a:lnTo>
                      <a:pt x="2088" y="510"/>
                    </a:lnTo>
                    <a:lnTo>
                      <a:pt x="2091" y="510"/>
                    </a:lnTo>
                    <a:lnTo>
                      <a:pt x="2093" y="510"/>
                    </a:lnTo>
                    <a:lnTo>
                      <a:pt x="2096" y="510"/>
                    </a:lnTo>
                    <a:lnTo>
                      <a:pt x="2099" y="510"/>
                    </a:lnTo>
                    <a:lnTo>
                      <a:pt x="2099" y="507"/>
                    </a:lnTo>
                    <a:lnTo>
                      <a:pt x="2101" y="507"/>
                    </a:lnTo>
                    <a:lnTo>
                      <a:pt x="2101" y="505"/>
                    </a:lnTo>
                    <a:lnTo>
                      <a:pt x="2104" y="505"/>
                    </a:lnTo>
                    <a:lnTo>
                      <a:pt x="2104" y="502"/>
                    </a:lnTo>
                    <a:lnTo>
                      <a:pt x="2106" y="502"/>
                    </a:lnTo>
                    <a:lnTo>
                      <a:pt x="2106" y="499"/>
                    </a:lnTo>
                    <a:lnTo>
                      <a:pt x="2109" y="497"/>
                    </a:lnTo>
                    <a:lnTo>
                      <a:pt x="2109" y="499"/>
                    </a:lnTo>
                    <a:lnTo>
                      <a:pt x="2109" y="497"/>
                    </a:lnTo>
                    <a:lnTo>
                      <a:pt x="2112" y="497"/>
                    </a:lnTo>
                    <a:lnTo>
                      <a:pt x="2109" y="497"/>
                    </a:lnTo>
                    <a:lnTo>
                      <a:pt x="2109" y="494"/>
                    </a:lnTo>
                    <a:lnTo>
                      <a:pt x="2112" y="494"/>
                    </a:lnTo>
                    <a:lnTo>
                      <a:pt x="2112" y="491"/>
                    </a:lnTo>
                    <a:lnTo>
                      <a:pt x="2114" y="491"/>
                    </a:lnTo>
                    <a:lnTo>
                      <a:pt x="2114" y="489"/>
                    </a:lnTo>
                    <a:lnTo>
                      <a:pt x="2114" y="491"/>
                    </a:lnTo>
                    <a:lnTo>
                      <a:pt x="2114" y="489"/>
                    </a:lnTo>
                    <a:lnTo>
                      <a:pt x="2117" y="489"/>
                    </a:lnTo>
                    <a:lnTo>
                      <a:pt x="2119" y="489"/>
                    </a:lnTo>
                    <a:lnTo>
                      <a:pt x="2119" y="486"/>
                    </a:lnTo>
                    <a:lnTo>
                      <a:pt x="2122" y="486"/>
                    </a:lnTo>
                    <a:lnTo>
                      <a:pt x="2122" y="484"/>
                    </a:lnTo>
                    <a:lnTo>
                      <a:pt x="2122" y="486"/>
                    </a:lnTo>
                    <a:lnTo>
                      <a:pt x="2122" y="484"/>
                    </a:lnTo>
                    <a:lnTo>
                      <a:pt x="2125" y="484"/>
                    </a:lnTo>
                    <a:lnTo>
                      <a:pt x="2127" y="481"/>
                    </a:lnTo>
                    <a:lnTo>
                      <a:pt x="2127" y="478"/>
                    </a:lnTo>
                    <a:lnTo>
                      <a:pt x="2130" y="478"/>
                    </a:lnTo>
                    <a:lnTo>
                      <a:pt x="2130" y="476"/>
                    </a:lnTo>
                    <a:lnTo>
                      <a:pt x="2133" y="476"/>
                    </a:lnTo>
                    <a:lnTo>
                      <a:pt x="2135" y="476"/>
                    </a:lnTo>
                    <a:lnTo>
                      <a:pt x="2138" y="476"/>
                    </a:lnTo>
                    <a:lnTo>
                      <a:pt x="2140" y="476"/>
                    </a:lnTo>
                    <a:lnTo>
                      <a:pt x="2140" y="473"/>
                    </a:lnTo>
                    <a:lnTo>
                      <a:pt x="2143" y="473"/>
                    </a:lnTo>
                    <a:lnTo>
                      <a:pt x="2143" y="471"/>
                    </a:lnTo>
                    <a:lnTo>
                      <a:pt x="2146" y="471"/>
                    </a:lnTo>
                    <a:lnTo>
                      <a:pt x="2146" y="468"/>
                    </a:lnTo>
                    <a:lnTo>
                      <a:pt x="2148" y="468"/>
                    </a:lnTo>
                    <a:lnTo>
                      <a:pt x="2151" y="468"/>
                    </a:lnTo>
                    <a:lnTo>
                      <a:pt x="2151" y="465"/>
                    </a:lnTo>
                    <a:lnTo>
                      <a:pt x="2153" y="465"/>
                    </a:lnTo>
                    <a:lnTo>
                      <a:pt x="2151" y="465"/>
                    </a:lnTo>
                    <a:lnTo>
                      <a:pt x="2151" y="463"/>
                    </a:lnTo>
                    <a:lnTo>
                      <a:pt x="2153" y="463"/>
                    </a:lnTo>
                    <a:lnTo>
                      <a:pt x="2156" y="463"/>
                    </a:lnTo>
                    <a:lnTo>
                      <a:pt x="2156" y="460"/>
                    </a:lnTo>
                    <a:lnTo>
                      <a:pt x="2159" y="460"/>
                    </a:lnTo>
                    <a:lnTo>
                      <a:pt x="2161" y="460"/>
                    </a:lnTo>
                    <a:lnTo>
                      <a:pt x="2161" y="463"/>
                    </a:lnTo>
                    <a:lnTo>
                      <a:pt x="2161" y="465"/>
                    </a:lnTo>
                    <a:lnTo>
                      <a:pt x="2161" y="463"/>
                    </a:lnTo>
                    <a:lnTo>
                      <a:pt x="2164" y="465"/>
                    </a:lnTo>
                    <a:lnTo>
                      <a:pt x="2161" y="465"/>
                    </a:lnTo>
                    <a:lnTo>
                      <a:pt x="2164" y="465"/>
                    </a:lnTo>
                    <a:lnTo>
                      <a:pt x="2164" y="468"/>
                    </a:lnTo>
                    <a:lnTo>
                      <a:pt x="2166" y="468"/>
                    </a:lnTo>
                    <a:lnTo>
                      <a:pt x="2166" y="471"/>
                    </a:lnTo>
                    <a:lnTo>
                      <a:pt x="2169" y="471"/>
                    </a:lnTo>
                    <a:lnTo>
                      <a:pt x="2172" y="471"/>
                    </a:lnTo>
                    <a:lnTo>
                      <a:pt x="2174" y="471"/>
                    </a:lnTo>
                    <a:lnTo>
                      <a:pt x="2177" y="471"/>
                    </a:lnTo>
                    <a:lnTo>
                      <a:pt x="2169" y="481"/>
                    </a:lnTo>
                    <a:lnTo>
                      <a:pt x="2164" y="481"/>
                    </a:lnTo>
                    <a:lnTo>
                      <a:pt x="2161" y="484"/>
                    </a:lnTo>
                    <a:lnTo>
                      <a:pt x="2156" y="486"/>
                    </a:lnTo>
                    <a:lnTo>
                      <a:pt x="2151" y="491"/>
                    </a:lnTo>
                    <a:lnTo>
                      <a:pt x="2143" y="502"/>
                    </a:lnTo>
                    <a:lnTo>
                      <a:pt x="2140" y="505"/>
                    </a:lnTo>
                    <a:lnTo>
                      <a:pt x="2138" y="507"/>
                    </a:lnTo>
                    <a:lnTo>
                      <a:pt x="2130" y="512"/>
                    </a:lnTo>
                    <a:lnTo>
                      <a:pt x="2127" y="518"/>
                    </a:lnTo>
                    <a:lnTo>
                      <a:pt x="2119" y="520"/>
                    </a:lnTo>
                    <a:lnTo>
                      <a:pt x="2117" y="523"/>
                    </a:lnTo>
                    <a:lnTo>
                      <a:pt x="2109" y="528"/>
                    </a:lnTo>
                    <a:lnTo>
                      <a:pt x="2106" y="528"/>
                    </a:lnTo>
                    <a:lnTo>
                      <a:pt x="2104" y="531"/>
                    </a:lnTo>
                    <a:lnTo>
                      <a:pt x="2101" y="533"/>
                    </a:lnTo>
                    <a:lnTo>
                      <a:pt x="2099" y="533"/>
                    </a:lnTo>
                    <a:lnTo>
                      <a:pt x="2099" y="536"/>
                    </a:lnTo>
                    <a:lnTo>
                      <a:pt x="2096" y="536"/>
                    </a:lnTo>
                    <a:lnTo>
                      <a:pt x="2093" y="536"/>
                    </a:lnTo>
                    <a:lnTo>
                      <a:pt x="2091" y="536"/>
                    </a:lnTo>
                    <a:lnTo>
                      <a:pt x="2091" y="533"/>
                    </a:lnTo>
                    <a:lnTo>
                      <a:pt x="2086" y="533"/>
                    </a:lnTo>
                    <a:lnTo>
                      <a:pt x="2083" y="533"/>
                    </a:lnTo>
                    <a:lnTo>
                      <a:pt x="2080" y="533"/>
                    </a:lnTo>
                    <a:lnTo>
                      <a:pt x="2078" y="533"/>
                    </a:lnTo>
                    <a:lnTo>
                      <a:pt x="2075" y="536"/>
                    </a:lnTo>
                    <a:lnTo>
                      <a:pt x="2073" y="538"/>
                    </a:lnTo>
                    <a:lnTo>
                      <a:pt x="2070" y="541"/>
                    </a:lnTo>
                    <a:lnTo>
                      <a:pt x="2067" y="541"/>
                    </a:lnTo>
                    <a:lnTo>
                      <a:pt x="2065" y="541"/>
                    </a:lnTo>
                    <a:lnTo>
                      <a:pt x="2062" y="541"/>
                    </a:lnTo>
                    <a:lnTo>
                      <a:pt x="2059" y="544"/>
                    </a:lnTo>
                    <a:lnTo>
                      <a:pt x="2059" y="546"/>
                    </a:lnTo>
                    <a:lnTo>
                      <a:pt x="2054" y="549"/>
                    </a:lnTo>
                    <a:lnTo>
                      <a:pt x="2052" y="554"/>
                    </a:lnTo>
                    <a:lnTo>
                      <a:pt x="2049" y="554"/>
                    </a:lnTo>
                    <a:lnTo>
                      <a:pt x="2044" y="557"/>
                    </a:lnTo>
                    <a:lnTo>
                      <a:pt x="2036" y="557"/>
                    </a:lnTo>
                    <a:lnTo>
                      <a:pt x="2033" y="559"/>
                    </a:lnTo>
                    <a:lnTo>
                      <a:pt x="2031" y="562"/>
                    </a:lnTo>
                    <a:lnTo>
                      <a:pt x="2028" y="562"/>
                    </a:lnTo>
                    <a:lnTo>
                      <a:pt x="2023" y="567"/>
                    </a:lnTo>
                    <a:lnTo>
                      <a:pt x="2018" y="570"/>
                    </a:lnTo>
                    <a:lnTo>
                      <a:pt x="2015" y="572"/>
                    </a:lnTo>
                    <a:lnTo>
                      <a:pt x="2012" y="572"/>
                    </a:lnTo>
                    <a:lnTo>
                      <a:pt x="2010" y="575"/>
                    </a:lnTo>
                    <a:lnTo>
                      <a:pt x="2010" y="580"/>
                    </a:lnTo>
                    <a:lnTo>
                      <a:pt x="2010" y="583"/>
                    </a:lnTo>
                    <a:lnTo>
                      <a:pt x="2010" y="585"/>
                    </a:lnTo>
                    <a:lnTo>
                      <a:pt x="2007" y="588"/>
                    </a:lnTo>
                    <a:lnTo>
                      <a:pt x="2007" y="591"/>
                    </a:lnTo>
                    <a:lnTo>
                      <a:pt x="2007" y="593"/>
                    </a:lnTo>
                    <a:lnTo>
                      <a:pt x="2005" y="596"/>
                    </a:lnTo>
                    <a:lnTo>
                      <a:pt x="2002" y="596"/>
                    </a:lnTo>
                    <a:lnTo>
                      <a:pt x="1999" y="596"/>
                    </a:lnTo>
                    <a:lnTo>
                      <a:pt x="1997" y="599"/>
                    </a:lnTo>
                    <a:lnTo>
                      <a:pt x="1992" y="604"/>
                    </a:lnTo>
                    <a:lnTo>
                      <a:pt x="1989" y="604"/>
                    </a:lnTo>
                    <a:lnTo>
                      <a:pt x="1986" y="604"/>
                    </a:lnTo>
                    <a:lnTo>
                      <a:pt x="1981" y="604"/>
                    </a:lnTo>
                    <a:lnTo>
                      <a:pt x="1979" y="604"/>
                    </a:lnTo>
                    <a:lnTo>
                      <a:pt x="1976" y="604"/>
                    </a:lnTo>
                    <a:lnTo>
                      <a:pt x="1973" y="606"/>
                    </a:lnTo>
                    <a:lnTo>
                      <a:pt x="1971" y="606"/>
                    </a:lnTo>
                    <a:lnTo>
                      <a:pt x="1971" y="609"/>
                    </a:lnTo>
                    <a:lnTo>
                      <a:pt x="1971" y="612"/>
                    </a:lnTo>
                    <a:lnTo>
                      <a:pt x="1968" y="612"/>
                    </a:lnTo>
                    <a:lnTo>
                      <a:pt x="1968" y="614"/>
                    </a:lnTo>
                    <a:lnTo>
                      <a:pt x="1965" y="614"/>
                    </a:lnTo>
                    <a:lnTo>
                      <a:pt x="1965" y="617"/>
                    </a:lnTo>
                    <a:lnTo>
                      <a:pt x="1963" y="617"/>
                    </a:lnTo>
                    <a:lnTo>
                      <a:pt x="1960" y="619"/>
                    </a:lnTo>
                    <a:lnTo>
                      <a:pt x="1958" y="619"/>
                    </a:lnTo>
                    <a:lnTo>
                      <a:pt x="1955" y="619"/>
                    </a:lnTo>
                    <a:lnTo>
                      <a:pt x="1952" y="622"/>
                    </a:lnTo>
                    <a:lnTo>
                      <a:pt x="1950" y="622"/>
                    </a:lnTo>
                    <a:lnTo>
                      <a:pt x="1947" y="622"/>
                    </a:lnTo>
                    <a:lnTo>
                      <a:pt x="1947" y="625"/>
                    </a:lnTo>
                    <a:lnTo>
                      <a:pt x="1945" y="625"/>
                    </a:lnTo>
                    <a:lnTo>
                      <a:pt x="1942" y="630"/>
                    </a:lnTo>
                    <a:lnTo>
                      <a:pt x="1939" y="630"/>
                    </a:lnTo>
                    <a:lnTo>
                      <a:pt x="1932" y="635"/>
                    </a:lnTo>
                    <a:lnTo>
                      <a:pt x="1919" y="643"/>
                    </a:lnTo>
                    <a:lnTo>
                      <a:pt x="1916" y="646"/>
                    </a:lnTo>
                    <a:lnTo>
                      <a:pt x="1913" y="646"/>
                    </a:lnTo>
                    <a:lnTo>
                      <a:pt x="1908" y="646"/>
                    </a:lnTo>
                    <a:lnTo>
                      <a:pt x="1905" y="646"/>
                    </a:lnTo>
                    <a:lnTo>
                      <a:pt x="1903" y="648"/>
                    </a:lnTo>
                    <a:lnTo>
                      <a:pt x="1895" y="651"/>
                    </a:lnTo>
                    <a:lnTo>
                      <a:pt x="1892" y="653"/>
                    </a:lnTo>
                    <a:lnTo>
                      <a:pt x="1887" y="653"/>
                    </a:lnTo>
                    <a:lnTo>
                      <a:pt x="1885" y="653"/>
                    </a:lnTo>
                    <a:lnTo>
                      <a:pt x="1882" y="653"/>
                    </a:lnTo>
                    <a:lnTo>
                      <a:pt x="1879" y="651"/>
                    </a:lnTo>
                    <a:lnTo>
                      <a:pt x="1879" y="648"/>
                    </a:lnTo>
                    <a:lnTo>
                      <a:pt x="1877" y="648"/>
                    </a:lnTo>
                    <a:lnTo>
                      <a:pt x="1874" y="648"/>
                    </a:lnTo>
                    <a:lnTo>
                      <a:pt x="1869" y="648"/>
                    </a:lnTo>
                    <a:lnTo>
                      <a:pt x="1864" y="648"/>
                    </a:lnTo>
                    <a:lnTo>
                      <a:pt x="1861" y="648"/>
                    </a:lnTo>
                    <a:lnTo>
                      <a:pt x="1858" y="648"/>
                    </a:lnTo>
                    <a:lnTo>
                      <a:pt x="1856" y="646"/>
                    </a:lnTo>
                    <a:lnTo>
                      <a:pt x="1853" y="646"/>
                    </a:lnTo>
                    <a:lnTo>
                      <a:pt x="1848" y="640"/>
                    </a:lnTo>
                    <a:lnTo>
                      <a:pt x="1845" y="640"/>
                    </a:lnTo>
                    <a:lnTo>
                      <a:pt x="1845" y="638"/>
                    </a:lnTo>
                    <a:lnTo>
                      <a:pt x="1843" y="635"/>
                    </a:lnTo>
                    <a:lnTo>
                      <a:pt x="1840" y="635"/>
                    </a:lnTo>
                    <a:lnTo>
                      <a:pt x="1838" y="635"/>
                    </a:lnTo>
                    <a:lnTo>
                      <a:pt x="1835" y="635"/>
                    </a:lnTo>
                    <a:lnTo>
                      <a:pt x="1825" y="638"/>
                    </a:lnTo>
                    <a:lnTo>
                      <a:pt x="1819" y="635"/>
                    </a:lnTo>
                    <a:lnTo>
                      <a:pt x="1819" y="633"/>
                    </a:lnTo>
                    <a:lnTo>
                      <a:pt x="1817" y="630"/>
                    </a:lnTo>
                    <a:lnTo>
                      <a:pt x="1814" y="630"/>
                    </a:lnTo>
                    <a:lnTo>
                      <a:pt x="1811" y="627"/>
                    </a:lnTo>
                    <a:lnTo>
                      <a:pt x="1806" y="622"/>
                    </a:lnTo>
                    <a:lnTo>
                      <a:pt x="1804" y="622"/>
                    </a:lnTo>
                    <a:lnTo>
                      <a:pt x="1801" y="619"/>
                    </a:lnTo>
                    <a:lnTo>
                      <a:pt x="1798" y="619"/>
                    </a:lnTo>
                    <a:lnTo>
                      <a:pt x="1796" y="619"/>
                    </a:lnTo>
                    <a:lnTo>
                      <a:pt x="1791" y="617"/>
                    </a:lnTo>
                    <a:lnTo>
                      <a:pt x="1785" y="614"/>
                    </a:lnTo>
                    <a:lnTo>
                      <a:pt x="1785" y="612"/>
                    </a:lnTo>
                    <a:lnTo>
                      <a:pt x="1783" y="612"/>
                    </a:lnTo>
                    <a:lnTo>
                      <a:pt x="1778" y="606"/>
                    </a:lnTo>
                    <a:lnTo>
                      <a:pt x="1775" y="604"/>
                    </a:lnTo>
                    <a:lnTo>
                      <a:pt x="1770" y="601"/>
                    </a:lnTo>
                    <a:lnTo>
                      <a:pt x="1765" y="599"/>
                    </a:lnTo>
                    <a:lnTo>
                      <a:pt x="1757" y="593"/>
                    </a:lnTo>
                    <a:lnTo>
                      <a:pt x="1754" y="593"/>
                    </a:lnTo>
                    <a:lnTo>
                      <a:pt x="1746" y="591"/>
                    </a:lnTo>
                    <a:lnTo>
                      <a:pt x="1744" y="591"/>
                    </a:lnTo>
                    <a:lnTo>
                      <a:pt x="1736" y="593"/>
                    </a:lnTo>
                    <a:lnTo>
                      <a:pt x="1728" y="591"/>
                    </a:lnTo>
                    <a:lnTo>
                      <a:pt x="1725" y="591"/>
                    </a:lnTo>
                    <a:lnTo>
                      <a:pt x="1720" y="588"/>
                    </a:lnTo>
                    <a:lnTo>
                      <a:pt x="1715" y="583"/>
                    </a:lnTo>
                    <a:lnTo>
                      <a:pt x="1712" y="580"/>
                    </a:lnTo>
                    <a:lnTo>
                      <a:pt x="1710" y="580"/>
                    </a:lnTo>
                    <a:lnTo>
                      <a:pt x="1707" y="580"/>
                    </a:lnTo>
                    <a:lnTo>
                      <a:pt x="1691" y="585"/>
                    </a:lnTo>
                    <a:lnTo>
                      <a:pt x="1689" y="588"/>
                    </a:lnTo>
                    <a:lnTo>
                      <a:pt x="1686" y="588"/>
                    </a:lnTo>
                    <a:lnTo>
                      <a:pt x="1678" y="591"/>
                    </a:lnTo>
                    <a:lnTo>
                      <a:pt x="1673" y="593"/>
                    </a:lnTo>
                    <a:lnTo>
                      <a:pt x="1668" y="596"/>
                    </a:lnTo>
                    <a:lnTo>
                      <a:pt x="1665" y="596"/>
                    </a:lnTo>
                    <a:lnTo>
                      <a:pt x="1663" y="596"/>
                    </a:lnTo>
                    <a:lnTo>
                      <a:pt x="1663" y="599"/>
                    </a:lnTo>
                    <a:lnTo>
                      <a:pt x="1660" y="599"/>
                    </a:lnTo>
                    <a:lnTo>
                      <a:pt x="1657" y="599"/>
                    </a:lnTo>
                    <a:lnTo>
                      <a:pt x="1647" y="599"/>
                    </a:lnTo>
                    <a:lnTo>
                      <a:pt x="1644" y="601"/>
                    </a:lnTo>
                    <a:lnTo>
                      <a:pt x="1637" y="601"/>
                    </a:lnTo>
                    <a:lnTo>
                      <a:pt x="1629" y="601"/>
                    </a:lnTo>
                    <a:lnTo>
                      <a:pt x="1626" y="601"/>
                    </a:lnTo>
                    <a:lnTo>
                      <a:pt x="1624" y="601"/>
                    </a:lnTo>
                    <a:lnTo>
                      <a:pt x="1621" y="599"/>
                    </a:lnTo>
                    <a:lnTo>
                      <a:pt x="1616" y="599"/>
                    </a:lnTo>
                    <a:lnTo>
                      <a:pt x="1613" y="599"/>
                    </a:lnTo>
                    <a:lnTo>
                      <a:pt x="1611" y="601"/>
                    </a:lnTo>
                    <a:lnTo>
                      <a:pt x="1608" y="601"/>
                    </a:lnTo>
                    <a:lnTo>
                      <a:pt x="1605" y="601"/>
                    </a:lnTo>
                    <a:lnTo>
                      <a:pt x="1603" y="604"/>
                    </a:lnTo>
                    <a:lnTo>
                      <a:pt x="1600" y="606"/>
                    </a:lnTo>
                    <a:lnTo>
                      <a:pt x="1597" y="606"/>
                    </a:lnTo>
                    <a:lnTo>
                      <a:pt x="1595" y="604"/>
                    </a:lnTo>
                    <a:lnTo>
                      <a:pt x="1592" y="604"/>
                    </a:lnTo>
                    <a:lnTo>
                      <a:pt x="1590" y="601"/>
                    </a:lnTo>
                    <a:lnTo>
                      <a:pt x="1587" y="601"/>
                    </a:lnTo>
                    <a:lnTo>
                      <a:pt x="1584" y="601"/>
                    </a:lnTo>
                    <a:lnTo>
                      <a:pt x="1584" y="604"/>
                    </a:lnTo>
                    <a:lnTo>
                      <a:pt x="1587" y="606"/>
                    </a:lnTo>
                    <a:lnTo>
                      <a:pt x="1587" y="609"/>
                    </a:lnTo>
                    <a:lnTo>
                      <a:pt x="1587" y="612"/>
                    </a:lnTo>
                    <a:lnTo>
                      <a:pt x="1587" y="614"/>
                    </a:lnTo>
                    <a:lnTo>
                      <a:pt x="1584" y="614"/>
                    </a:lnTo>
                    <a:lnTo>
                      <a:pt x="1582" y="617"/>
                    </a:lnTo>
                    <a:lnTo>
                      <a:pt x="1579" y="619"/>
                    </a:lnTo>
                    <a:lnTo>
                      <a:pt x="1574" y="622"/>
                    </a:lnTo>
                    <a:lnTo>
                      <a:pt x="1571" y="625"/>
                    </a:lnTo>
                    <a:lnTo>
                      <a:pt x="1569" y="627"/>
                    </a:lnTo>
                    <a:lnTo>
                      <a:pt x="1566" y="627"/>
                    </a:lnTo>
                    <a:lnTo>
                      <a:pt x="1564" y="627"/>
                    </a:lnTo>
                    <a:lnTo>
                      <a:pt x="1564" y="625"/>
                    </a:lnTo>
                    <a:lnTo>
                      <a:pt x="1561" y="627"/>
                    </a:lnTo>
                    <a:lnTo>
                      <a:pt x="1558" y="627"/>
                    </a:lnTo>
                    <a:lnTo>
                      <a:pt x="1556" y="630"/>
                    </a:lnTo>
                    <a:lnTo>
                      <a:pt x="1553" y="630"/>
                    </a:lnTo>
                    <a:lnTo>
                      <a:pt x="1550" y="627"/>
                    </a:lnTo>
                    <a:lnTo>
                      <a:pt x="1548" y="627"/>
                    </a:lnTo>
                    <a:lnTo>
                      <a:pt x="1545" y="627"/>
                    </a:lnTo>
                    <a:lnTo>
                      <a:pt x="1543" y="627"/>
                    </a:lnTo>
                    <a:lnTo>
                      <a:pt x="1543" y="625"/>
                    </a:lnTo>
                    <a:lnTo>
                      <a:pt x="1540" y="625"/>
                    </a:lnTo>
                    <a:lnTo>
                      <a:pt x="1537" y="625"/>
                    </a:lnTo>
                    <a:lnTo>
                      <a:pt x="1537" y="622"/>
                    </a:lnTo>
                    <a:lnTo>
                      <a:pt x="1535" y="622"/>
                    </a:lnTo>
                    <a:lnTo>
                      <a:pt x="1535" y="625"/>
                    </a:lnTo>
                    <a:lnTo>
                      <a:pt x="1532" y="625"/>
                    </a:lnTo>
                    <a:lnTo>
                      <a:pt x="1530" y="625"/>
                    </a:lnTo>
                    <a:lnTo>
                      <a:pt x="1527" y="625"/>
                    </a:lnTo>
                    <a:lnTo>
                      <a:pt x="1524" y="625"/>
                    </a:lnTo>
                    <a:lnTo>
                      <a:pt x="1522" y="625"/>
                    </a:lnTo>
                    <a:lnTo>
                      <a:pt x="1519" y="627"/>
                    </a:lnTo>
                    <a:lnTo>
                      <a:pt x="1517" y="627"/>
                    </a:lnTo>
                    <a:lnTo>
                      <a:pt x="1511" y="627"/>
                    </a:lnTo>
                    <a:lnTo>
                      <a:pt x="1509" y="627"/>
                    </a:lnTo>
                    <a:lnTo>
                      <a:pt x="1506" y="627"/>
                    </a:lnTo>
                    <a:lnTo>
                      <a:pt x="1503" y="630"/>
                    </a:lnTo>
                    <a:lnTo>
                      <a:pt x="1501" y="630"/>
                    </a:lnTo>
                    <a:lnTo>
                      <a:pt x="1498" y="630"/>
                    </a:lnTo>
                    <a:lnTo>
                      <a:pt x="1496" y="630"/>
                    </a:lnTo>
                    <a:lnTo>
                      <a:pt x="1493" y="627"/>
                    </a:lnTo>
                    <a:lnTo>
                      <a:pt x="1490" y="630"/>
                    </a:lnTo>
                    <a:lnTo>
                      <a:pt x="1488" y="627"/>
                    </a:lnTo>
                    <a:lnTo>
                      <a:pt x="1488" y="630"/>
                    </a:lnTo>
                    <a:lnTo>
                      <a:pt x="1485" y="627"/>
                    </a:lnTo>
                    <a:lnTo>
                      <a:pt x="1483" y="625"/>
                    </a:lnTo>
                    <a:lnTo>
                      <a:pt x="1480" y="625"/>
                    </a:lnTo>
                    <a:lnTo>
                      <a:pt x="1477" y="625"/>
                    </a:lnTo>
                    <a:lnTo>
                      <a:pt x="1475" y="625"/>
                    </a:lnTo>
                    <a:lnTo>
                      <a:pt x="1472" y="625"/>
                    </a:lnTo>
                    <a:lnTo>
                      <a:pt x="1470" y="625"/>
                    </a:lnTo>
                    <a:lnTo>
                      <a:pt x="1467" y="625"/>
                    </a:lnTo>
                    <a:lnTo>
                      <a:pt x="1464" y="625"/>
                    </a:lnTo>
                    <a:lnTo>
                      <a:pt x="1462" y="622"/>
                    </a:lnTo>
                    <a:lnTo>
                      <a:pt x="1454" y="617"/>
                    </a:lnTo>
                    <a:lnTo>
                      <a:pt x="1454" y="614"/>
                    </a:lnTo>
                    <a:lnTo>
                      <a:pt x="1449" y="614"/>
                    </a:lnTo>
                    <a:lnTo>
                      <a:pt x="1446" y="614"/>
                    </a:lnTo>
                    <a:lnTo>
                      <a:pt x="1443" y="612"/>
                    </a:lnTo>
                    <a:lnTo>
                      <a:pt x="1441" y="612"/>
                    </a:lnTo>
                    <a:lnTo>
                      <a:pt x="1438" y="606"/>
                    </a:lnTo>
                    <a:lnTo>
                      <a:pt x="1436" y="601"/>
                    </a:lnTo>
                    <a:lnTo>
                      <a:pt x="1433" y="599"/>
                    </a:lnTo>
                    <a:lnTo>
                      <a:pt x="1433" y="596"/>
                    </a:lnTo>
                    <a:lnTo>
                      <a:pt x="1430" y="593"/>
                    </a:lnTo>
                    <a:lnTo>
                      <a:pt x="1430" y="591"/>
                    </a:lnTo>
                    <a:lnTo>
                      <a:pt x="1430" y="588"/>
                    </a:lnTo>
                    <a:lnTo>
                      <a:pt x="1430" y="585"/>
                    </a:lnTo>
                    <a:lnTo>
                      <a:pt x="1430" y="583"/>
                    </a:lnTo>
                    <a:lnTo>
                      <a:pt x="1428" y="583"/>
                    </a:lnTo>
                    <a:lnTo>
                      <a:pt x="1425" y="580"/>
                    </a:lnTo>
                    <a:lnTo>
                      <a:pt x="1425" y="578"/>
                    </a:lnTo>
                    <a:lnTo>
                      <a:pt x="1423" y="575"/>
                    </a:lnTo>
                    <a:lnTo>
                      <a:pt x="1420" y="572"/>
                    </a:lnTo>
                    <a:lnTo>
                      <a:pt x="1417" y="567"/>
                    </a:lnTo>
                    <a:lnTo>
                      <a:pt x="1412" y="565"/>
                    </a:lnTo>
                    <a:lnTo>
                      <a:pt x="1407" y="557"/>
                    </a:lnTo>
                    <a:lnTo>
                      <a:pt x="1407" y="554"/>
                    </a:lnTo>
                    <a:lnTo>
                      <a:pt x="1404" y="552"/>
                    </a:lnTo>
                    <a:lnTo>
                      <a:pt x="1402" y="552"/>
                    </a:lnTo>
                    <a:lnTo>
                      <a:pt x="1399" y="552"/>
                    </a:lnTo>
                    <a:lnTo>
                      <a:pt x="1396" y="549"/>
                    </a:lnTo>
                    <a:lnTo>
                      <a:pt x="1394" y="549"/>
                    </a:lnTo>
                    <a:lnTo>
                      <a:pt x="1391" y="546"/>
                    </a:lnTo>
                    <a:lnTo>
                      <a:pt x="1391" y="544"/>
                    </a:lnTo>
                    <a:lnTo>
                      <a:pt x="1386" y="544"/>
                    </a:lnTo>
                    <a:lnTo>
                      <a:pt x="1386" y="541"/>
                    </a:lnTo>
                    <a:lnTo>
                      <a:pt x="1383" y="541"/>
                    </a:lnTo>
                    <a:lnTo>
                      <a:pt x="1386" y="531"/>
                    </a:lnTo>
                    <a:lnTo>
                      <a:pt x="1389" y="523"/>
                    </a:lnTo>
                    <a:lnTo>
                      <a:pt x="1381" y="520"/>
                    </a:lnTo>
                    <a:lnTo>
                      <a:pt x="1381" y="523"/>
                    </a:lnTo>
                    <a:lnTo>
                      <a:pt x="1381" y="525"/>
                    </a:lnTo>
                    <a:lnTo>
                      <a:pt x="1378" y="528"/>
                    </a:lnTo>
                    <a:lnTo>
                      <a:pt x="1376" y="528"/>
                    </a:lnTo>
                    <a:lnTo>
                      <a:pt x="1373" y="528"/>
                    </a:lnTo>
                    <a:lnTo>
                      <a:pt x="1370" y="531"/>
                    </a:lnTo>
                    <a:lnTo>
                      <a:pt x="1368" y="533"/>
                    </a:lnTo>
                    <a:lnTo>
                      <a:pt x="1365" y="531"/>
                    </a:lnTo>
                    <a:lnTo>
                      <a:pt x="1363" y="531"/>
                    </a:lnTo>
                    <a:lnTo>
                      <a:pt x="1360" y="531"/>
                    </a:lnTo>
                    <a:lnTo>
                      <a:pt x="1357" y="533"/>
                    </a:lnTo>
                    <a:lnTo>
                      <a:pt x="1355" y="533"/>
                    </a:lnTo>
                    <a:lnTo>
                      <a:pt x="1355" y="536"/>
                    </a:lnTo>
                    <a:lnTo>
                      <a:pt x="1352" y="536"/>
                    </a:lnTo>
                    <a:lnTo>
                      <a:pt x="1352" y="557"/>
                    </a:lnTo>
                    <a:lnTo>
                      <a:pt x="1349" y="559"/>
                    </a:lnTo>
                    <a:lnTo>
                      <a:pt x="1347" y="562"/>
                    </a:lnTo>
                    <a:lnTo>
                      <a:pt x="1344" y="562"/>
                    </a:lnTo>
                    <a:lnTo>
                      <a:pt x="1339" y="562"/>
                    </a:lnTo>
                    <a:lnTo>
                      <a:pt x="1336" y="562"/>
                    </a:lnTo>
                    <a:lnTo>
                      <a:pt x="1334" y="565"/>
                    </a:lnTo>
                    <a:lnTo>
                      <a:pt x="1331" y="567"/>
                    </a:lnTo>
                    <a:lnTo>
                      <a:pt x="1331" y="570"/>
                    </a:lnTo>
                    <a:lnTo>
                      <a:pt x="1329" y="570"/>
                    </a:lnTo>
                    <a:lnTo>
                      <a:pt x="1326" y="572"/>
                    </a:lnTo>
                    <a:lnTo>
                      <a:pt x="1329" y="575"/>
                    </a:lnTo>
                    <a:lnTo>
                      <a:pt x="1329" y="578"/>
                    </a:lnTo>
                    <a:lnTo>
                      <a:pt x="1321" y="583"/>
                    </a:lnTo>
                    <a:lnTo>
                      <a:pt x="1318" y="583"/>
                    </a:lnTo>
                    <a:lnTo>
                      <a:pt x="1316" y="583"/>
                    </a:lnTo>
                    <a:lnTo>
                      <a:pt x="1313" y="583"/>
                    </a:lnTo>
                    <a:lnTo>
                      <a:pt x="1310" y="583"/>
                    </a:lnTo>
                    <a:lnTo>
                      <a:pt x="1308" y="583"/>
                    </a:lnTo>
                    <a:lnTo>
                      <a:pt x="1308" y="580"/>
                    </a:lnTo>
                    <a:lnTo>
                      <a:pt x="1305" y="580"/>
                    </a:lnTo>
                    <a:lnTo>
                      <a:pt x="1303" y="580"/>
                    </a:lnTo>
                    <a:lnTo>
                      <a:pt x="1303" y="578"/>
                    </a:lnTo>
                    <a:lnTo>
                      <a:pt x="1297" y="585"/>
                    </a:lnTo>
                    <a:lnTo>
                      <a:pt x="1297" y="588"/>
                    </a:lnTo>
                    <a:lnTo>
                      <a:pt x="1292" y="596"/>
                    </a:lnTo>
                    <a:lnTo>
                      <a:pt x="1292" y="601"/>
                    </a:lnTo>
                    <a:lnTo>
                      <a:pt x="1292" y="604"/>
                    </a:lnTo>
                    <a:lnTo>
                      <a:pt x="1289" y="609"/>
                    </a:lnTo>
                    <a:lnTo>
                      <a:pt x="1284" y="617"/>
                    </a:lnTo>
                    <a:lnTo>
                      <a:pt x="1284" y="619"/>
                    </a:lnTo>
                    <a:lnTo>
                      <a:pt x="1282" y="622"/>
                    </a:lnTo>
                    <a:lnTo>
                      <a:pt x="1276" y="627"/>
                    </a:lnTo>
                    <a:lnTo>
                      <a:pt x="1276" y="630"/>
                    </a:lnTo>
                    <a:lnTo>
                      <a:pt x="1274" y="633"/>
                    </a:lnTo>
                    <a:lnTo>
                      <a:pt x="1271" y="635"/>
                    </a:lnTo>
                    <a:lnTo>
                      <a:pt x="1266" y="640"/>
                    </a:lnTo>
                    <a:lnTo>
                      <a:pt x="1261" y="643"/>
                    </a:lnTo>
                    <a:lnTo>
                      <a:pt x="1258" y="643"/>
                    </a:lnTo>
                    <a:lnTo>
                      <a:pt x="1258" y="646"/>
                    </a:lnTo>
                    <a:lnTo>
                      <a:pt x="1256" y="646"/>
                    </a:lnTo>
                    <a:lnTo>
                      <a:pt x="1253" y="648"/>
                    </a:lnTo>
                    <a:lnTo>
                      <a:pt x="1250" y="648"/>
                    </a:lnTo>
                    <a:lnTo>
                      <a:pt x="1248" y="648"/>
                    </a:lnTo>
                    <a:lnTo>
                      <a:pt x="1242" y="651"/>
                    </a:lnTo>
                    <a:lnTo>
                      <a:pt x="1237" y="653"/>
                    </a:lnTo>
                    <a:lnTo>
                      <a:pt x="1237" y="656"/>
                    </a:lnTo>
                    <a:lnTo>
                      <a:pt x="1237" y="659"/>
                    </a:lnTo>
                    <a:lnTo>
                      <a:pt x="1237" y="661"/>
                    </a:lnTo>
                    <a:lnTo>
                      <a:pt x="1237" y="664"/>
                    </a:lnTo>
                    <a:lnTo>
                      <a:pt x="1235" y="664"/>
                    </a:lnTo>
                    <a:lnTo>
                      <a:pt x="1235" y="666"/>
                    </a:lnTo>
                    <a:lnTo>
                      <a:pt x="1232" y="666"/>
                    </a:lnTo>
                    <a:lnTo>
                      <a:pt x="1232" y="669"/>
                    </a:lnTo>
                    <a:lnTo>
                      <a:pt x="1232" y="672"/>
                    </a:lnTo>
                    <a:lnTo>
                      <a:pt x="1232" y="674"/>
                    </a:lnTo>
                    <a:lnTo>
                      <a:pt x="1232" y="677"/>
                    </a:lnTo>
                    <a:lnTo>
                      <a:pt x="1232" y="680"/>
                    </a:lnTo>
                    <a:lnTo>
                      <a:pt x="1229" y="680"/>
                    </a:lnTo>
                    <a:lnTo>
                      <a:pt x="1229" y="682"/>
                    </a:lnTo>
                    <a:lnTo>
                      <a:pt x="1227" y="682"/>
                    </a:lnTo>
                    <a:lnTo>
                      <a:pt x="1227" y="680"/>
                    </a:lnTo>
                    <a:lnTo>
                      <a:pt x="1224" y="677"/>
                    </a:lnTo>
                    <a:lnTo>
                      <a:pt x="1222" y="677"/>
                    </a:lnTo>
                    <a:lnTo>
                      <a:pt x="1216" y="677"/>
                    </a:lnTo>
                    <a:lnTo>
                      <a:pt x="1214" y="677"/>
                    </a:lnTo>
                    <a:lnTo>
                      <a:pt x="1214" y="674"/>
                    </a:lnTo>
                    <a:lnTo>
                      <a:pt x="1211" y="674"/>
                    </a:lnTo>
                    <a:lnTo>
                      <a:pt x="1211" y="672"/>
                    </a:lnTo>
                    <a:lnTo>
                      <a:pt x="1209" y="669"/>
                    </a:lnTo>
                    <a:lnTo>
                      <a:pt x="1206" y="666"/>
                    </a:lnTo>
                    <a:lnTo>
                      <a:pt x="1203" y="664"/>
                    </a:lnTo>
                    <a:lnTo>
                      <a:pt x="1201" y="661"/>
                    </a:lnTo>
                    <a:lnTo>
                      <a:pt x="1195" y="664"/>
                    </a:lnTo>
                    <a:lnTo>
                      <a:pt x="1193" y="661"/>
                    </a:lnTo>
                    <a:lnTo>
                      <a:pt x="1193" y="664"/>
                    </a:lnTo>
                    <a:lnTo>
                      <a:pt x="1188" y="661"/>
                    </a:lnTo>
                    <a:lnTo>
                      <a:pt x="1182" y="659"/>
                    </a:lnTo>
                    <a:lnTo>
                      <a:pt x="1180" y="656"/>
                    </a:lnTo>
                    <a:lnTo>
                      <a:pt x="1177" y="656"/>
                    </a:lnTo>
                    <a:lnTo>
                      <a:pt x="1169" y="653"/>
                    </a:lnTo>
                    <a:lnTo>
                      <a:pt x="1167" y="653"/>
                    </a:lnTo>
                    <a:lnTo>
                      <a:pt x="1164" y="653"/>
                    </a:lnTo>
                    <a:lnTo>
                      <a:pt x="1162" y="653"/>
                    </a:lnTo>
                    <a:lnTo>
                      <a:pt x="1159" y="653"/>
                    </a:lnTo>
                    <a:lnTo>
                      <a:pt x="1156" y="656"/>
                    </a:lnTo>
                    <a:lnTo>
                      <a:pt x="1151" y="656"/>
                    </a:lnTo>
                    <a:lnTo>
                      <a:pt x="1143" y="653"/>
                    </a:lnTo>
                    <a:lnTo>
                      <a:pt x="1141" y="651"/>
                    </a:lnTo>
                    <a:lnTo>
                      <a:pt x="1135" y="653"/>
                    </a:lnTo>
                    <a:lnTo>
                      <a:pt x="1133" y="653"/>
                    </a:lnTo>
                    <a:lnTo>
                      <a:pt x="1130" y="651"/>
                    </a:lnTo>
                    <a:lnTo>
                      <a:pt x="1125" y="651"/>
                    </a:lnTo>
                    <a:lnTo>
                      <a:pt x="1120" y="651"/>
                    </a:lnTo>
                    <a:lnTo>
                      <a:pt x="1117" y="653"/>
                    </a:lnTo>
                    <a:lnTo>
                      <a:pt x="1112" y="653"/>
                    </a:lnTo>
                    <a:lnTo>
                      <a:pt x="1109" y="653"/>
                    </a:lnTo>
                    <a:lnTo>
                      <a:pt x="1107" y="653"/>
                    </a:lnTo>
                    <a:lnTo>
                      <a:pt x="1104" y="653"/>
                    </a:lnTo>
                    <a:lnTo>
                      <a:pt x="1102" y="656"/>
                    </a:lnTo>
                    <a:lnTo>
                      <a:pt x="1099" y="656"/>
                    </a:lnTo>
                    <a:lnTo>
                      <a:pt x="1094" y="659"/>
                    </a:lnTo>
                    <a:lnTo>
                      <a:pt x="1091" y="659"/>
                    </a:lnTo>
                    <a:lnTo>
                      <a:pt x="1088" y="659"/>
                    </a:lnTo>
                    <a:lnTo>
                      <a:pt x="1088" y="656"/>
                    </a:lnTo>
                    <a:lnTo>
                      <a:pt x="1086" y="656"/>
                    </a:lnTo>
                    <a:lnTo>
                      <a:pt x="1083" y="656"/>
                    </a:lnTo>
                    <a:lnTo>
                      <a:pt x="1081" y="653"/>
                    </a:lnTo>
                    <a:lnTo>
                      <a:pt x="1078" y="651"/>
                    </a:lnTo>
                    <a:lnTo>
                      <a:pt x="1075" y="648"/>
                    </a:lnTo>
                    <a:lnTo>
                      <a:pt x="1073" y="648"/>
                    </a:lnTo>
                    <a:lnTo>
                      <a:pt x="1070" y="646"/>
                    </a:lnTo>
                    <a:lnTo>
                      <a:pt x="1068" y="646"/>
                    </a:lnTo>
                    <a:lnTo>
                      <a:pt x="1065" y="643"/>
                    </a:lnTo>
                    <a:lnTo>
                      <a:pt x="1060" y="638"/>
                    </a:lnTo>
                    <a:lnTo>
                      <a:pt x="1055" y="635"/>
                    </a:lnTo>
                    <a:lnTo>
                      <a:pt x="1052" y="633"/>
                    </a:lnTo>
                    <a:lnTo>
                      <a:pt x="1049" y="633"/>
                    </a:lnTo>
                    <a:lnTo>
                      <a:pt x="1044" y="630"/>
                    </a:lnTo>
                    <a:lnTo>
                      <a:pt x="1039" y="630"/>
                    </a:lnTo>
                    <a:lnTo>
                      <a:pt x="1036" y="630"/>
                    </a:lnTo>
                    <a:lnTo>
                      <a:pt x="1034" y="630"/>
                    </a:lnTo>
                    <a:lnTo>
                      <a:pt x="1034" y="627"/>
                    </a:lnTo>
                    <a:lnTo>
                      <a:pt x="1031" y="627"/>
                    </a:lnTo>
                    <a:lnTo>
                      <a:pt x="1028" y="630"/>
                    </a:lnTo>
                    <a:lnTo>
                      <a:pt x="1026" y="630"/>
                    </a:lnTo>
                    <a:lnTo>
                      <a:pt x="1026" y="627"/>
                    </a:lnTo>
                    <a:lnTo>
                      <a:pt x="1023" y="627"/>
                    </a:lnTo>
                    <a:lnTo>
                      <a:pt x="1018" y="627"/>
                    </a:lnTo>
                    <a:lnTo>
                      <a:pt x="1015" y="627"/>
                    </a:lnTo>
                    <a:lnTo>
                      <a:pt x="1013" y="627"/>
                    </a:lnTo>
                    <a:lnTo>
                      <a:pt x="1010" y="627"/>
                    </a:lnTo>
                    <a:lnTo>
                      <a:pt x="1008" y="627"/>
                    </a:lnTo>
                    <a:lnTo>
                      <a:pt x="1005" y="627"/>
                    </a:lnTo>
                    <a:lnTo>
                      <a:pt x="1005" y="625"/>
                    </a:lnTo>
                    <a:lnTo>
                      <a:pt x="1000" y="627"/>
                    </a:lnTo>
                    <a:lnTo>
                      <a:pt x="994" y="625"/>
                    </a:lnTo>
                    <a:lnTo>
                      <a:pt x="992" y="627"/>
                    </a:lnTo>
                    <a:lnTo>
                      <a:pt x="992" y="625"/>
                    </a:lnTo>
                    <a:lnTo>
                      <a:pt x="989" y="625"/>
                    </a:lnTo>
                    <a:lnTo>
                      <a:pt x="989" y="622"/>
                    </a:lnTo>
                    <a:lnTo>
                      <a:pt x="987" y="619"/>
                    </a:lnTo>
                    <a:lnTo>
                      <a:pt x="984" y="619"/>
                    </a:lnTo>
                    <a:lnTo>
                      <a:pt x="984" y="617"/>
                    </a:lnTo>
                    <a:lnTo>
                      <a:pt x="981" y="617"/>
                    </a:lnTo>
                    <a:lnTo>
                      <a:pt x="979" y="614"/>
                    </a:lnTo>
                    <a:lnTo>
                      <a:pt x="979" y="612"/>
                    </a:lnTo>
                    <a:lnTo>
                      <a:pt x="976" y="609"/>
                    </a:lnTo>
                    <a:lnTo>
                      <a:pt x="974" y="609"/>
                    </a:lnTo>
                    <a:lnTo>
                      <a:pt x="971" y="612"/>
                    </a:lnTo>
                    <a:lnTo>
                      <a:pt x="966" y="612"/>
                    </a:lnTo>
                    <a:lnTo>
                      <a:pt x="963" y="612"/>
                    </a:lnTo>
                    <a:lnTo>
                      <a:pt x="961" y="612"/>
                    </a:lnTo>
                    <a:lnTo>
                      <a:pt x="961" y="614"/>
                    </a:lnTo>
                    <a:lnTo>
                      <a:pt x="958" y="614"/>
                    </a:lnTo>
                    <a:lnTo>
                      <a:pt x="955" y="614"/>
                    </a:lnTo>
                    <a:lnTo>
                      <a:pt x="955" y="612"/>
                    </a:lnTo>
                    <a:lnTo>
                      <a:pt x="955" y="609"/>
                    </a:lnTo>
                    <a:lnTo>
                      <a:pt x="950" y="609"/>
                    </a:lnTo>
                    <a:lnTo>
                      <a:pt x="945" y="609"/>
                    </a:lnTo>
                    <a:lnTo>
                      <a:pt x="942" y="606"/>
                    </a:lnTo>
                    <a:lnTo>
                      <a:pt x="940" y="606"/>
                    </a:lnTo>
                    <a:lnTo>
                      <a:pt x="937" y="609"/>
                    </a:lnTo>
                    <a:lnTo>
                      <a:pt x="934" y="609"/>
                    </a:lnTo>
                    <a:lnTo>
                      <a:pt x="932" y="609"/>
                    </a:lnTo>
                    <a:lnTo>
                      <a:pt x="932" y="606"/>
                    </a:lnTo>
                    <a:lnTo>
                      <a:pt x="927" y="606"/>
                    </a:lnTo>
                    <a:lnTo>
                      <a:pt x="924" y="606"/>
                    </a:lnTo>
                    <a:lnTo>
                      <a:pt x="919" y="604"/>
                    </a:lnTo>
                    <a:lnTo>
                      <a:pt x="916" y="604"/>
                    </a:lnTo>
                    <a:lnTo>
                      <a:pt x="911" y="604"/>
                    </a:lnTo>
                    <a:lnTo>
                      <a:pt x="887" y="604"/>
                    </a:lnTo>
                    <a:lnTo>
                      <a:pt x="867" y="609"/>
                    </a:lnTo>
                    <a:lnTo>
                      <a:pt x="854" y="614"/>
                    </a:lnTo>
                    <a:lnTo>
                      <a:pt x="851" y="614"/>
                    </a:lnTo>
                    <a:lnTo>
                      <a:pt x="851" y="617"/>
                    </a:lnTo>
                    <a:lnTo>
                      <a:pt x="848" y="617"/>
                    </a:lnTo>
                    <a:lnTo>
                      <a:pt x="846" y="622"/>
                    </a:lnTo>
                    <a:lnTo>
                      <a:pt x="843" y="622"/>
                    </a:lnTo>
                    <a:lnTo>
                      <a:pt x="843" y="625"/>
                    </a:lnTo>
                    <a:lnTo>
                      <a:pt x="840" y="625"/>
                    </a:lnTo>
                    <a:lnTo>
                      <a:pt x="838" y="625"/>
                    </a:lnTo>
                    <a:lnTo>
                      <a:pt x="835" y="627"/>
                    </a:lnTo>
                    <a:lnTo>
                      <a:pt x="835" y="630"/>
                    </a:lnTo>
                    <a:lnTo>
                      <a:pt x="835" y="633"/>
                    </a:lnTo>
                    <a:lnTo>
                      <a:pt x="833" y="633"/>
                    </a:lnTo>
                    <a:lnTo>
                      <a:pt x="833" y="635"/>
                    </a:lnTo>
                    <a:lnTo>
                      <a:pt x="830" y="635"/>
                    </a:lnTo>
                    <a:lnTo>
                      <a:pt x="830" y="638"/>
                    </a:lnTo>
                    <a:lnTo>
                      <a:pt x="827" y="638"/>
                    </a:lnTo>
                    <a:lnTo>
                      <a:pt x="822" y="643"/>
                    </a:lnTo>
                    <a:lnTo>
                      <a:pt x="820" y="643"/>
                    </a:lnTo>
                    <a:lnTo>
                      <a:pt x="820" y="646"/>
                    </a:lnTo>
                    <a:lnTo>
                      <a:pt x="817" y="648"/>
                    </a:lnTo>
                    <a:lnTo>
                      <a:pt x="814" y="648"/>
                    </a:lnTo>
                    <a:lnTo>
                      <a:pt x="814" y="651"/>
                    </a:lnTo>
                    <a:lnTo>
                      <a:pt x="814" y="653"/>
                    </a:lnTo>
                    <a:lnTo>
                      <a:pt x="812" y="656"/>
                    </a:lnTo>
                    <a:lnTo>
                      <a:pt x="812" y="659"/>
                    </a:lnTo>
                    <a:lnTo>
                      <a:pt x="809" y="661"/>
                    </a:lnTo>
                    <a:lnTo>
                      <a:pt x="809" y="664"/>
                    </a:lnTo>
                    <a:lnTo>
                      <a:pt x="807" y="664"/>
                    </a:lnTo>
                    <a:lnTo>
                      <a:pt x="807" y="666"/>
                    </a:lnTo>
                    <a:lnTo>
                      <a:pt x="807" y="669"/>
                    </a:lnTo>
                    <a:lnTo>
                      <a:pt x="807" y="672"/>
                    </a:lnTo>
                    <a:lnTo>
                      <a:pt x="804" y="672"/>
                    </a:lnTo>
                    <a:lnTo>
                      <a:pt x="804" y="674"/>
                    </a:lnTo>
                    <a:lnTo>
                      <a:pt x="799" y="674"/>
                    </a:lnTo>
                    <a:lnTo>
                      <a:pt x="799" y="677"/>
                    </a:lnTo>
                    <a:lnTo>
                      <a:pt x="796" y="677"/>
                    </a:lnTo>
                    <a:lnTo>
                      <a:pt x="796" y="680"/>
                    </a:lnTo>
                    <a:lnTo>
                      <a:pt x="794" y="680"/>
                    </a:lnTo>
                    <a:lnTo>
                      <a:pt x="794" y="682"/>
                    </a:lnTo>
                    <a:lnTo>
                      <a:pt x="794" y="685"/>
                    </a:lnTo>
                    <a:lnTo>
                      <a:pt x="791" y="690"/>
                    </a:lnTo>
                    <a:lnTo>
                      <a:pt x="791" y="693"/>
                    </a:lnTo>
                    <a:lnTo>
                      <a:pt x="791" y="698"/>
                    </a:lnTo>
                    <a:lnTo>
                      <a:pt x="791" y="703"/>
                    </a:lnTo>
                    <a:lnTo>
                      <a:pt x="791" y="706"/>
                    </a:lnTo>
                    <a:lnTo>
                      <a:pt x="791" y="708"/>
                    </a:lnTo>
                    <a:lnTo>
                      <a:pt x="788" y="711"/>
                    </a:lnTo>
                    <a:lnTo>
                      <a:pt x="788" y="708"/>
                    </a:lnTo>
                    <a:lnTo>
                      <a:pt x="788" y="706"/>
                    </a:lnTo>
                    <a:lnTo>
                      <a:pt x="786" y="706"/>
                    </a:lnTo>
                    <a:lnTo>
                      <a:pt x="783" y="706"/>
                    </a:lnTo>
                    <a:lnTo>
                      <a:pt x="780" y="703"/>
                    </a:lnTo>
                    <a:lnTo>
                      <a:pt x="775" y="703"/>
                    </a:lnTo>
                    <a:lnTo>
                      <a:pt x="773" y="703"/>
                    </a:lnTo>
                    <a:lnTo>
                      <a:pt x="770" y="703"/>
                    </a:lnTo>
                    <a:lnTo>
                      <a:pt x="770" y="700"/>
                    </a:lnTo>
                    <a:lnTo>
                      <a:pt x="773" y="700"/>
                    </a:lnTo>
                    <a:lnTo>
                      <a:pt x="775" y="698"/>
                    </a:lnTo>
                    <a:lnTo>
                      <a:pt x="773" y="698"/>
                    </a:lnTo>
                    <a:lnTo>
                      <a:pt x="773" y="695"/>
                    </a:lnTo>
                    <a:lnTo>
                      <a:pt x="773" y="693"/>
                    </a:lnTo>
                    <a:lnTo>
                      <a:pt x="770" y="693"/>
                    </a:lnTo>
                    <a:lnTo>
                      <a:pt x="770" y="687"/>
                    </a:lnTo>
                    <a:lnTo>
                      <a:pt x="767" y="685"/>
                    </a:lnTo>
                    <a:lnTo>
                      <a:pt x="765" y="682"/>
                    </a:lnTo>
                    <a:lnTo>
                      <a:pt x="765" y="685"/>
                    </a:lnTo>
                    <a:lnTo>
                      <a:pt x="762" y="687"/>
                    </a:lnTo>
                    <a:lnTo>
                      <a:pt x="760" y="687"/>
                    </a:lnTo>
                    <a:lnTo>
                      <a:pt x="757" y="687"/>
                    </a:lnTo>
                    <a:lnTo>
                      <a:pt x="754" y="690"/>
                    </a:lnTo>
                    <a:lnTo>
                      <a:pt x="749" y="690"/>
                    </a:lnTo>
                    <a:lnTo>
                      <a:pt x="747" y="690"/>
                    </a:lnTo>
                    <a:lnTo>
                      <a:pt x="744" y="690"/>
                    </a:lnTo>
                    <a:lnTo>
                      <a:pt x="741" y="693"/>
                    </a:lnTo>
                    <a:lnTo>
                      <a:pt x="739" y="693"/>
                    </a:lnTo>
                    <a:lnTo>
                      <a:pt x="736" y="695"/>
                    </a:lnTo>
                    <a:lnTo>
                      <a:pt x="733" y="695"/>
                    </a:lnTo>
                    <a:lnTo>
                      <a:pt x="731" y="693"/>
                    </a:lnTo>
                    <a:lnTo>
                      <a:pt x="731" y="690"/>
                    </a:lnTo>
                    <a:lnTo>
                      <a:pt x="728" y="690"/>
                    </a:lnTo>
                    <a:lnTo>
                      <a:pt x="728" y="693"/>
                    </a:lnTo>
                    <a:lnTo>
                      <a:pt x="726" y="693"/>
                    </a:lnTo>
                    <a:lnTo>
                      <a:pt x="726" y="690"/>
                    </a:lnTo>
                    <a:lnTo>
                      <a:pt x="723" y="690"/>
                    </a:lnTo>
                    <a:lnTo>
                      <a:pt x="726" y="690"/>
                    </a:lnTo>
                    <a:lnTo>
                      <a:pt x="726" y="687"/>
                    </a:lnTo>
                    <a:lnTo>
                      <a:pt x="726" y="682"/>
                    </a:lnTo>
                    <a:lnTo>
                      <a:pt x="723" y="680"/>
                    </a:lnTo>
                    <a:lnTo>
                      <a:pt x="720" y="677"/>
                    </a:lnTo>
                    <a:lnTo>
                      <a:pt x="723" y="674"/>
                    </a:lnTo>
                    <a:lnTo>
                      <a:pt x="726" y="666"/>
                    </a:lnTo>
                    <a:lnTo>
                      <a:pt x="728" y="664"/>
                    </a:lnTo>
                    <a:lnTo>
                      <a:pt x="726" y="661"/>
                    </a:lnTo>
                    <a:lnTo>
                      <a:pt x="726" y="659"/>
                    </a:lnTo>
                    <a:lnTo>
                      <a:pt x="723" y="656"/>
                    </a:lnTo>
                    <a:lnTo>
                      <a:pt x="720" y="656"/>
                    </a:lnTo>
                    <a:lnTo>
                      <a:pt x="718" y="656"/>
                    </a:lnTo>
                    <a:lnTo>
                      <a:pt x="718" y="659"/>
                    </a:lnTo>
                    <a:lnTo>
                      <a:pt x="686" y="669"/>
                    </a:lnTo>
                    <a:lnTo>
                      <a:pt x="642" y="669"/>
                    </a:lnTo>
                    <a:lnTo>
                      <a:pt x="632" y="669"/>
                    </a:lnTo>
                    <a:lnTo>
                      <a:pt x="626" y="672"/>
                    </a:lnTo>
                    <a:lnTo>
                      <a:pt x="619" y="672"/>
                    </a:lnTo>
                    <a:lnTo>
                      <a:pt x="616" y="672"/>
                    </a:lnTo>
                    <a:lnTo>
                      <a:pt x="621" y="677"/>
                    </a:lnTo>
                    <a:lnTo>
                      <a:pt x="621" y="680"/>
                    </a:lnTo>
                    <a:lnTo>
                      <a:pt x="619" y="677"/>
                    </a:lnTo>
                    <a:lnTo>
                      <a:pt x="619" y="680"/>
                    </a:lnTo>
                    <a:lnTo>
                      <a:pt x="619" y="682"/>
                    </a:lnTo>
                    <a:lnTo>
                      <a:pt x="619" y="685"/>
                    </a:lnTo>
                    <a:lnTo>
                      <a:pt x="619" y="687"/>
                    </a:lnTo>
                    <a:lnTo>
                      <a:pt x="619" y="690"/>
                    </a:lnTo>
                    <a:lnTo>
                      <a:pt x="621" y="690"/>
                    </a:lnTo>
                    <a:lnTo>
                      <a:pt x="621" y="693"/>
                    </a:lnTo>
                    <a:lnTo>
                      <a:pt x="621" y="695"/>
                    </a:lnTo>
                    <a:lnTo>
                      <a:pt x="621" y="698"/>
                    </a:lnTo>
                    <a:lnTo>
                      <a:pt x="624" y="698"/>
                    </a:lnTo>
                    <a:lnTo>
                      <a:pt x="624" y="700"/>
                    </a:lnTo>
                    <a:lnTo>
                      <a:pt x="624" y="703"/>
                    </a:lnTo>
                    <a:lnTo>
                      <a:pt x="626" y="703"/>
                    </a:lnTo>
                    <a:lnTo>
                      <a:pt x="626" y="706"/>
                    </a:lnTo>
                    <a:lnTo>
                      <a:pt x="629" y="711"/>
                    </a:lnTo>
                    <a:lnTo>
                      <a:pt x="629" y="713"/>
                    </a:lnTo>
                    <a:lnTo>
                      <a:pt x="629" y="716"/>
                    </a:lnTo>
                    <a:lnTo>
                      <a:pt x="629" y="719"/>
                    </a:lnTo>
                    <a:lnTo>
                      <a:pt x="632" y="719"/>
                    </a:lnTo>
                    <a:lnTo>
                      <a:pt x="632" y="721"/>
                    </a:lnTo>
                    <a:lnTo>
                      <a:pt x="632" y="724"/>
                    </a:lnTo>
                    <a:lnTo>
                      <a:pt x="632" y="727"/>
                    </a:lnTo>
                    <a:lnTo>
                      <a:pt x="629" y="727"/>
                    </a:lnTo>
                    <a:lnTo>
                      <a:pt x="632" y="727"/>
                    </a:lnTo>
                    <a:lnTo>
                      <a:pt x="632" y="729"/>
                    </a:lnTo>
                    <a:lnTo>
                      <a:pt x="632" y="732"/>
                    </a:lnTo>
                    <a:lnTo>
                      <a:pt x="632" y="734"/>
                    </a:lnTo>
                    <a:lnTo>
                      <a:pt x="632" y="737"/>
                    </a:lnTo>
                    <a:lnTo>
                      <a:pt x="632" y="740"/>
                    </a:lnTo>
                    <a:lnTo>
                      <a:pt x="629" y="745"/>
                    </a:lnTo>
                    <a:lnTo>
                      <a:pt x="619" y="745"/>
                    </a:lnTo>
                    <a:lnTo>
                      <a:pt x="616" y="745"/>
                    </a:lnTo>
                    <a:lnTo>
                      <a:pt x="616" y="742"/>
                    </a:lnTo>
                    <a:lnTo>
                      <a:pt x="613" y="742"/>
                    </a:lnTo>
                    <a:lnTo>
                      <a:pt x="603" y="747"/>
                    </a:lnTo>
                    <a:lnTo>
                      <a:pt x="600" y="750"/>
                    </a:lnTo>
                    <a:lnTo>
                      <a:pt x="598" y="750"/>
                    </a:lnTo>
                    <a:lnTo>
                      <a:pt x="595" y="747"/>
                    </a:lnTo>
                    <a:lnTo>
                      <a:pt x="593" y="763"/>
                    </a:lnTo>
                    <a:lnTo>
                      <a:pt x="593" y="766"/>
                    </a:lnTo>
                    <a:lnTo>
                      <a:pt x="593" y="768"/>
                    </a:lnTo>
                    <a:lnTo>
                      <a:pt x="593" y="771"/>
                    </a:lnTo>
                    <a:lnTo>
                      <a:pt x="590" y="774"/>
                    </a:lnTo>
                    <a:lnTo>
                      <a:pt x="590" y="776"/>
                    </a:lnTo>
                    <a:lnTo>
                      <a:pt x="587" y="779"/>
                    </a:lnTo>
                    <a:lnTo>
                      <a:pt x="585" y="781"/>
                    </a:lnTo>
                    <a:lnTo>
                      <a:pt x="579" y="784"/>
                    </a:lnTo>
                    <a:lnTo>
                      <a:pt x="579" y="787"/>
                    </a:lnTo>
                    <a:lnTo>
                      <a:pt x="577" y="787"/>
                    </a:lnTo>
                    <a:lnTo>
                      <a:pt x="574" y="789"/>
                    </a:lnTo>
                    <a:lnTo>
                      <a:pt x="572" y="792"/>
                    </a:lnTo>
                    <a:lnTo>
                      <a:pt x="569" y="794"/>
                    </a:lnTo>
                    <a:lnTo>
                      <a:pt x="566" y="794"/>
                    </a:lnTo>
                    <a:lnTo>
                      <a:pt x="564" y="794"/>
                    </a:lnTo>
                    <a:lnTo>
                      <a:pt x="559" y="794"/>
                    </a:lnTo>
                    <a:lnTo>
                      <a:pt x="556" y="794"/>
                    </a:lnTo>
                    <a:lnTo>
                      <a:pt x="553" y="794"/>
                    </a:lnTo>
                    <a:lnTo>
                      <a:pt x="553" y="800"/>
                    </a:lnTo>
                    <a:lnTo>
                      <a:pt x="551" y="802"/>
                    </a:lnTo>
                    <a:lnTo>
                      <a:pt x="551" y="805"/>
                    </a:lnTo>
                    <a:lnTo>
                      <a:pt x="548" y="805"/>
                    </a:lnTo>
                    <a:lnTo>
                      <a:pt x="540" y="805"/>
                    </a:lnTo>
                    <a:lnTo>
                      <a:pt x="538" y="805"/>
                    </a:lnTo>
                    <a:lnTo>
                      <a:pt x="538" y="808"/>
                    </a:lnTo>
                    <a:lnTo>
                      <a:pt x="535" y="810"/>
                    </a:lnTo>
                    <a:lnTo>
                      <a:pt x="535" y="813"/>
                    </a:lnTo>
                    <a:lnTo>
                      <a:pt x="530" y="815"/>
                    </a:lnTo>
                    <a:lnTo>
                      <a:pt x="527" y="815"/>
                    </a:lnTo>
                    <a:lnTo>
                      <a:pt x="525" y="815"/>
                    </a:lnTo>
                    <a:lnTo>
                      <a:pt x="522" y="818"/>
                    </a:lnTo>
                    <a:lnTo>
                      <a:pt x="519" y="818"/>
                    </a:lnTo>
                    <a:lnTo>
                      <a:pt x="517" y="821"/>
                    </a:lnTo>
                    <a:lnTo>
                      <a:pt x="514" y="821"/>
                    </a:lnTo>
                    <a:lnTo>
                      <a:pt x="512" y="821"/>
                    </a:lnTo>
                    <a:lnTo>
                      <a:pt x="509" y="823"/>
                    </a:lnTo>
                    <a:lnTo>
                      <a:pt x="506" y="823"/>
                    </a:lnTo>
                    <a:lnTo>
                      <a:pt x="506" y="826"/>
                    </a:lnTo>
                    <a:lnTo>
                      <a:pt x="509" y="826"/>
                    </a:lnTo>
                    <a:lnTo>
                      <a:pt x="506" y="828"/>
                    </a:lnTo>
                    <a:lnTo>
                      <a:pt x="504" y="831"/>
                    </a:lnTo>
                    <a:lnTo>
                      <a:pt x="501" y="831"/>
                    </a:lnTo>
                    <a:lnTo>
                      <a:pt x="501" y="834"/>
                    </a:lnTo>
                    <a:lnTo>
                      <a:pt x="501" y="836"/>
                    </a:lnTo>
                    <a:lnTo>
                      <a:pt x="499" y="836"/>
                    </a:lnTo>
                    <a:lnTo>
                      <a:pt x="496" y="839"/>
                    </a:lnTo>
                    <a:lnTo>
                      <a:pt x="493" y="841"/>
                    </a:lnTo>
                    <a:lnTo>
                      <a:pt x="488" y="844"/>
                    </a:lnTo>
                    <a:lnTo>
                      <a:pt x="488" y="847"/>
                    </a:lnTo>
                    <a:lnTo>
                      <a:pt x="486" y="847"/>
                    </a:lnTo>
                    <a:lnTo>
                      <a:pt x="486" y="852"/>
                    </a:lnTo>
                    <a:lnTo>
                      <a:pt x="483" y="852"/>
                    </a:lnTo>
                    <a:lnTo>
                      <a:pt x="480" y="852"/>
                    </a:lnTo>
                    <a:lnTo>
                      <a:pt x="478" y="855"/>
                    </a:lnTo>
                    <a:lnTo>
                      <a:pt x="475" y="855"/>
                    </a:lnTo>
                    <a:lnTo>
                      <a:pt x="470" y="857"/>
                    </a:lnTo>
                    <a:lnTo>
                      <a:pt x="465" y="857"/>
                    </a:lnTo>
                    <a:lnTo>
                      <a:pt x="462" y="857"/>
                    </a:lnTo>
                    <a:lnTo>
                      <a:pt x="459" y="857"/>
                    </a:lnTo>
                    <a:lnTo>
                      <a:pt x="459" y="855"/>
                    </a:lnTo>
                    <a:lnTo>
                      <a:pt x="454" y="855"/>
                    </a:lnTo>
                    <a:lnTo>
                      <a:pt x="449" y="849"/>
                    </a:lnTo>
                    <a:lnTo>
                      <a:pt x="446" y="849"/>
                    </a:lnTo>
                    <a:lnTo>
                      <a:pt x="444" y="849"/>
                    </a:lnTo>
                    <a:lnTo>
                      <a:pt x="441" y="852"/>
                    </a:lnTo>
                    <a:lnTo>
                      <a:pt x="436" y="852"/>
                    </a:lnTo>
                    <a:lnTo>
                      <a:pt x="433" y="857"/>
                    </a:lnTo>
                    <a:lnTo>
                      <a:pt x="431" y="860"/>
                    </a:lnTo>
                    <a:lnTo>
                      <a:pt x="428" y="860"/>
                    </a:lnTo>
                    <a:lnTo>
                      <a:pt x="425" y="860"/>
                    </a:lnTo>
                    <a:lnTo>
                      <a:pt x="425" y="862"/>
                    </a:lnTo>
                    <a:lnTo>
                      <a:pt x="420" y="865"/>
                    </a:lnTo>
                    <a:lnTo>
                      <a:pt x="418" y="868"/>
                    </a:lnTo>
                    <a:lnTo>
                      <a:pt x="407" y="873"/>
                    </a:lnTo>
                    <a:lnTo>
                      <a:pt x="402" y="875"/>
                    </a:lnTo>
                    <a:lnTo>
                      <a:pt x="399" y="875"/>
                    </a:lnTo>
                    <a:lnTo>
                      <a:pt x="397" y="873"/>
                    </a:lnTo>
                    <a:lnTo>
                      <a:pt x="394" y="873"/>
                    </a:lnTo>
                    <a:lnTo>
                      <a:pt x="392" y="873"/>
                    </a:lnTo>
                    <a:lnTo>
                      <a:pt x="389" y="873"/>
                    </a:lnTo>
                    <a:lnTo>
                      <a:pt x="386" y="873"/>
                    </a:lnTo>
                    <a:lnTo>
                      <a:pt x="384" y="870"/>
                    </a:lnTo>
                    <a:lnTo>
                      <a:pt x="381" y="870"/>
                    </a:lnTo>
                    <a:lnTo>
                      <a:pt x="381" y="873"/>
                    </a:lnTo>
                    <a:lnTo>
                      <a:pt x="378" y="873"/>
                    </a:lnTo>
                    <a:lnTo>
                      <a:pt x="378" y="875"/>
                    </a:lnTo>
                    <a:lnTo>
                      <a:pt x="373" y="875"/>
                    </a:lnTo>
                    <a:lnTo>
                      <a:pt x="371" y="875"/>
                    </a:lnTo>
                    <a:lnTo>
                      <a:pt x="365" y="875"/>
                    </a:lnTo>
                    <a:lnTo>
                      <a:pt x="363" y="873"/>
                    </a:lnTo>
                    <a:lnTo>
                      <a:pt x="360" y="870"/>
                    </a:lnTo>
                    <a:lnTo>
                      <a:pt x="358" y="870"/>
                    </a:lnTo>
                    <a:lnTo>
                      <a:pt x="358" y="868"/>
                    </a:lnTo>
                    <a:lnTo>
                      <a:pt x="358" y="865"/>
                    </a:lnTo>
                    <a:lnTo>
                      <a:pt x="355" y="862"/>
                    </a:lnTo>
                    <a:lnTo>
                      <a:pt x="355" y="860"/>
                    </a:lnTo>
                    <a:lnTo>
                      <a:pt x="355" y="857"/>
                    </a:lnTo>
                    <a:lnTo>
                      <a:pt x="352" y="857"/>
                    </a:lnTo>
                    <a:lnTo>
                      <a:pt x="350" y="855"/>
                    </a:lnTo>
                    <a:lnTo>
                      <a:pt x="347" y="855"/>
                    </a:lnTo>
                    <a:lnTo>
                      <a:pt x="345" y="855"/>
                    </a:lnTo>
                    <a:lnTo>
                      <a:pt x="342" y="855"/>
                    </a:lnTo>
                    <a:lnTo>
                      <a:pt x="329" y="847"/>
                    </a:lnTo>
                    <a:lnTo>
                      <a:pt x="326" y="844"/>
                    </a:lnTo>
                    <a:lnTo>
                      <a:pt x="324" y="841"/>
                    </a:lnTo>
                    <a:lnTo>
                      <a:pt x="321" y="841"/>
                    </a:lnTo>
                    <a:lnTo>
                      <a:pt x="318" y="841"/>
                    </a:lnTo>
                    <a:lnTo>
                      <a:pt x="318" y="839"/>
                    </a:lnTo>
                    <a:lnTo>
                      <a:pt x="318" y="836"/>
                    </a:lnTo>
                    <a:lnTo>
                      <a:pt x="318" y="834"/>
                    </a:lnTo>
                    <a:lnTo>
                      <a:pt x="316" y="831"/>
                    </a:lnTo>
                    <a:lnTo>
                      <a:pt x="313" y="828"/>
                    </a:lnTo>
                    <a:lnTo>
                      <a:pt x="311" y="828"/>
                    </a:lnTo>
                    <a:lnTo>
                      <a:pt x="311" y="826"/>
                    </a:lnTo>
                    <a:lnTo>
                      <a:pt x="308" y="823"/>
                    </a:lnTo>
                    <a:lnTo>
                      <a:pt x="305" y="823"/>
                    </a:lnTo>
                    <a:lnTo>
                      <a:pt x="305" y="826"/>
                    </a:lnTo>
                    <a:lnTo>
                      <a:pt x="303" y="828"/>
                    </a:lnTo>
                    <a:lnTo>
                      <a:pt x="300" y="828"/>
                    </a:lnTo>
                    <a:lnTo>
                      <a:pt x="300" y="826"/>
                    </a:lnTo>
                    <a:lnTo>
                      <a:pt x="298" y="826"/>
                    </a:lnTo>
                    <a:lnTo>
                      <a:pt x="295" y="826"/>
                    </a:lnTo>
                    <a:lnTo>
                      <a:pt x="292" y="826"/>
                    </a:lnTo>
                    <a:lnTo>
                      <a:pt x="290" y="826"/>
                    </a:lnTo>
                    <a:lnTo>
                      <a:pt x="287" y="826"/>
                    </a:lnTo>
                    <a:lnTo>
                      <a:pt x="285" y="826"/>
                    </a:lnTo>
                    <a:lnTo>
                      <a:pt x="285" y="828"/>
                    </a:lnTo>
                    <a:lnTo>
                      <a:pt x="282" y="828"/>
                    </a:lnTo>
                    <a:lnTo>
                      <a:pt x="282" y="831"/>
                    </a:lnTo>
                    <a:lnTo>
                      <a:pt x="279" y="831"/>
                    </a:lnTo>
                    <a:lnTo>
                      <a:pt x="277" y="831"/>
                    </a:lnTo>
                    <a:lnTo>
                      <a:pt x="274" y="831"/>
                    </a:lnTo>
                    <a:lnTo>
                      <a:pt x="271" y="831"/>
                    </a:lnTo>
                    <a:lnTo>
                      <a:pt x="269" y="834"/>
                    </a:lnTo>
                    <a:lnTo>
                      <a:pt x="266" y="834"/>
                    </a:lnTo>
                    <a:lnTo>
                      <a:pt x="264" y="834"/>
                    </a:lnTo>
                    <a:lnTo>
                      <a:pt x="261" y="836"/>
                    </a:lnTo>
                    <a:lnTo>
                      <a:pt x="261" y="839"/>
                    </a:lnTo>
                    <a:lnTo>
                      <a:pt x="258" y="841"/>
                    </a:lnTo>
                    <a:lnTo>
                      <a:pt x="258" y="844"/>
                    </a:lnTo>
                    <a:lnTo>
                      <a:pt x="256" y="844"/>
                    </a:lnTo>
                    <a:lnTo>
                      <a:pt x="253" y="844"/>
                    </a:lnTo>
                    <a:lnTo>
                      <a:pt x="245" y="841"/>
                    </a:lnTo>
                    <a:lnTo>
                      <a:pt x="230" y="839"/>
                    </a:lnTo>
                    <a:lnTo>
                      <a:pt x="222" y="836"/>
                    </a:lnTo>
                    <a:lnTo>
                      <a:pt x="217" y="836"/>
                    </a:lnTo>
                    <a:lnTo>
                      <a:pt x="214" y="839"/>
                    </a:lnTo>
                    <a:lnTo>
                      <a:pt x="211" y="841"/>
                    </a:lnTo>
                    <a:lnTo>
                      <a:pt x="206" y="841"/>
                    </a:lnTo>
                    <a:lnTo>
                      <a:pt x="204" y="841"/>
                    </a:lnTo>
                    <a:lnTo>
                      <a:pt x="201" y="844"/>
                    </a:lnTo>
                    <a:lnTo>
                      <a:pt x="198" y="849"/>
                    </a:lnTo>
                    <a:lnTo>
                      <a:pt x="196" y="849"/>
                    </a:lnTo>
                    <a:lnTo>
                      <a:pt x="193" y="849"/>
                    </a:lnTo>
                    <a:lnTo>
                      <a:pt x="193" y="852"/>
                    </a:lnTo>
                    <a:lnTo>
                      <a:pt x="191" y="852"/>
                    </a:lnTo>
                    <a:lnTo>
                      <a:pt x="188" y="857"/>
                    </a:lnTo>
                    <a:lnTo>
                      <a:pt x="183" y="860"/>
                    </a:lnTo>
                    <a:lnTo>
                      <a:pt x="178" y="860"/>
                    </a:lnTo>
                    <a:lnTo>
                      <a:pt x="175" y="860"/>
                    </a:lnTo>
                    <a:lnTo>
                      <a:pt x="172" y="860"/>
                    </a:lnTo>
                    <a:lnTo>
                      <a:pt x="167" y="860"/>
                    </a:lnTo>
                    <a:lnTo>
                      <a:pt x="159" y="865"/>
                    </a:lnTo>
                    <a:lnTo>
                      <a:pt x="157" y="865"/>
                    </a:lnTo>
                    <a:lnTo>
                      <a:pt x="151" y="868"/>
                    </a:lnTo>
                    <a:lnTo>
                      <a:pt x="141" y="868"/>
                    </a:lnTo>
                    <a:lnTo>
                      <a:pt x="138" y="865"/>
                    </a:lnTo>
                    <a:lnTo>
                      <a:pt x="136" y="865"/>
                    </a:lnTo>
                    <a:lnTo>
                      <a:pt x="133" y="865"/>
                    </a:lnTo>
                    <a:lnTo>
                      <a:pt x="133" y="868"/>
                    </a:lnTo>
                    <a:lnTo>
                      <a:pt x="131" y="868"/>
                    </a:lnTo>
                    <a:lnTo>
                      <a:pt x="128" y="868"/>
                    </a:lnTo>
                    <a:lnTo>
                      <a:pt x="125" y="870"/>
                    </a:lnTo>
                    <a:lnTo>
                      <a:pt x="123" y="870"/>
                    </a:lnTo>
                    <a:lnTo>
                      <a:pt x="120" y="870"/>
                    </a:lnTo>
                    <a:lnTo>
                      <a:pt x="120" y="873"/>
                    </a:lnTo>
                    <a:lnTo>
                      <a:pt x="117" y="873"/>
                    </a:lnTo>
                    <a:lnTo>
                      <a:pt x="115" y="873"/>
                    </a:lnTo>
                    <a:lnTo>
                      <a:pt x="112" y="873"/>
                    </a:lnTo>
                    <a:lnTo>
                      <a:pt x="107" y="873"/>
                    </a:lnTo>
                    <a:lnTo>
                      <a:pt x="104" y="873"/>
                    </a:lnTo>
                    <a:lnTo>
                      <a:pt x="102" y="873"/>
                    </a:lnTo>
                    <a:lnTo>
                      <a:pt x="99" y="870"/>
                    </a:lnTo>
                    <a:lnTo>
                      <a:pt x="97" y="870"/>
                    </a:lnTo>
                    <a:lnTo>
                      <a:pt x="91" y="873"/>
                    </a:lnTo>
                    <a:lnTo>
                      <a:pt x="89" y="873"/>
                    </a:lnTo>
                    <a:lnTo>
                      <a:pt x="89" y="870"/>
                    </a:lnTo>
                    <a:lnTo>
                      <a:pt x="94" y="862"/>
                    </a:lnTo>
                    <a:lnTo>
                      <a:pt x="97" y="855"/>
                    </a:lnTo>
                    <a:lnTo>
                      <a:pt x="99" y="852"/>
                    </a:lnTo>
                    <a:lnTo>
                      <a:pt x="99" y="849"/>
                    </a:lnTo>
                    <a:lnTo>
                      <a:pt x="97" y="841"/>
                    </a:lnTo>
                    <a:lnTo>
                      <a:pt x="97" y="834"/>
                    </a:lnTo>
                    <a:lnTo>
                      <a:pt x="94" y="831"/>
                    </a:lnTo>
                    <a:lnTo>
                      <a:pt x="94" y="823"/>
                    </a:lnTo>
                    <a:lnTo>
                      <a:pt x="97" y="808"/>
                    </a:lnTo>
                    <a:lnTo>
                      <a:pt x="94" y="805"/>
                    </a:lnTo>
                    <a:lnTo>
                      <a:pt x="94" y="800"/>
                    </a:lnTo>
                    <a:lnTo>
                      <a:pt x="94" y="797"/>
                    </a:lnTo>
                    <a:lnTo>
                      <a:pt x="94" y="794"/>
                    </a:lnTo>
                    <a:lnTo>
                      <a:pt x="94" y="792"/>
                    </a:lnTo>
                    <a:lnTo>
                      <a:pt x="94" y="789"/>
                    </a:lnTo>
                    <a:lnTo>
                      <a:pt x="91" y="781"/>
                    </a:lnTo>
                    <a:lnTo>
                      <a:pt x="94" y="781"/>
                    </a:lnTo>
                    <a:lnTo>
                      <a:pt x="94" y="779"/>
                    </a:lnTo>
                    <a:lnTo>
                      <a:pt x="94" y="776"/>
                    </a:lnTo>
                    <a:lnTo>
                      <a:pt x="94" y="771"/>
                    </a:lnTo>
                    <a:lnTo>
                      <a:pt x="94" y="768"/>
                    </a:lnTo>
                    <a:lnTo>
                      <a:pt x="91" y="768"/>
                    </a:lnTo>
                    <a:lnTo>
                      <a:pt x="91" y="766"/>
                    </a:lnTo>
                    <a:lnTo>
                      <a:pt x="94" y="766"/>
                    </a:lnTo>
                    <a:lnTo>
                      <a:pt x="94" y="763"/>
                    </a:lnTo>
                    <a:lnTo>
                      <a:pt x="94" y="760"/>
                    </a:lnTo>
                    <a:lnTo>
                      <a:pt x="94" y="755"/>
                    </a:lnTo>
                    <a:lnTo>
                      <a:pt x="94" y="753"/>
                    </a:lnTo>
                    <a:lnTo>
                      <a:pt x="94" y="750"/>
                    </a:lnTo>
                    <a:lnTo>
                      <a:pt x="94" y="745"/>
                    </a:lnTo>
                    <a:lnTo>
                      <a:pt x="94" y="742"/>
                    </a:lnTo>
                    <a:lnTo>
                      <a:pt x="91" y="737"/>
                    </a:lnTo>
                    <a:lnTo>
                      <a:pt x="91" y="734"/>
                    </a:lnTo>
                    <a:lnTo>
                      <a:pt x="91" y="732"/>
                    </a:lnTo>
                    <a:lnTo>
                      <a:pt x="91" y="729"/>
                    </a:lnTo>
                    <a:lnTo>
                      <a:pt x="94" y="727"/>
                    </a:lnTo>
                    <a:lnTo>
                      <a:pt x="97" y="724"/>
                    </a:lnTo>
                    <a:lnTo>
                      <a:pt x="99" y="721"/>
                    </a:lnTo>
                    <a:lnTo>
                      <a:pt x="99" y="719"/>
                    </a:lnTo>
                    <a:lnTo>
                      <a:pt x="102" y="716"/>
                    </a:lnTo>
                    <a:lnTo>
                      <a:pt x="104" y="711"/>
                    </a:lnTo>
                    <a:lnTo>
                      <a:pt x="104" y="708"/>
                    </a:lnTo>
                    <a:lnTo>
                      <a:pt x="107" y="708"/>
                    </a:lnTo>
                    <a:lnTo>
                      <a:pt x="107" y="706"/>
                    </a:lnTo>
                    <a:lnTo>
                      <a:pt x="110" y="706"/>
                    </a:lnTo>
                    <a:lnTo>
                      <a:pt x="112" y="703"/>
                    </a:lnTo>
                    <a:lnTo>
                      <a:pt x="115" y="703"/>
                    </a:lnTo>
                    <a:lnTo>
                      <a:pt x="115" y="700"/>
                    </a:lnTo>
                    <a:lnTo>
                      <a:pt x="117" y="700"/>
                    </a:lnTo>
                    <a:lnTo>
                      <a:pt x="117" y="698"/>
                    </a:lnTo>
                    <a:lnTo>
                      <a:pt x="117" y="695"/>
                    </a:lnTo>
                    <a:lnTo>
                      <a:pt x="115" y="695"/>
                    </a:lnTo>
                    <a:lnTo>
                      <a:pt x="115" y="693"/>
                    </a:lnTo>
                    <a:lnTo>
                      <a:pt x="115" y="690"/>
                    </a:lnTo>
                    <a:lnTo>
                      <a:pt x="115" y="687"/>
                    </a:lnTo>
                    <a:lnTo>
                      <a:pt x="115" y="682"/>
                    </a:lnTo>
                    <a:lnTo>
                      <a:pt x="115" y="680"/>
                    </a:lnTo>
                    <a:lnTo>
                      <a:pt x="115" y="677"/>
                    </a:lnTo>
                    <a:lnTo>
                      <a:pt x="115" y="674"/>
                    </a:lnTo>
                    <a:lnTo>
                      <a:pt x="115" y="672"/>
                    </a:lnTo>
                    <a:lnTo>
                      <a:pt x="117" y="672"/>
                    </a:lnTo>
                    <a:lnTo>
                      <a:pt x="117" y="669"/>
                    </a:lnTo>
                    <a:lnTo>
                      <a:pt x="117" y="666"/>
                    </a:lnTo>
                    <a:lnTo>
                      <a:pt x="117" y="661"/>
                    </a:lnTo>
                    <a:lnTo>
                      <a:pt x="117" y="656"/>
                    </a:lnTo>
                    <a:lnTo>
                      <a:pt x="117" y="653"/>
                    </a:lnTo>
                    <a:lnTo>
                      <a:pt x="117" y="651"/>
                    </a:lnTo>
                    <a:lnTo>
                      <a:pt x="120" y="651"/>
                    </a:lnTo>
                    <a:lnTo>
                      <a:pt x="120" y="648"/>
                    </a:lnTo>
                    <a:lnTo>
                      <a:pt x="117" y="648"/>
                    </a:lnTo>
                    <a:lnTo>
                      <a:pt x="117" y="646"/>
                    </a:lnTo>
                    <a:lnTo>
                      <a:pt x="117" y="643"/>
                    </a:lnTo>
                    <a:lnTo>
                      <a:pt x="120" y="640"/>
                    </a:lnTo>
                    <a:lnTo>
                      <a:pt x="123" y="640"/>
                    </a:lnTo>
                    <a:lnTo>
                      <a:pt x="123" y="638"/>
                    </a:lnTo>
                    <a:lnTo>
                      <a:pt x="125" y="638"/>
                    </a:lnTo>
                    <a:lnTo>
                      <a:pt x="125" y="635"/>
                    </a:lnTo>
                    <a:lnTo>
                      <a:pt x="123" y="635"/>
                    </a:lnTo>
                    <a:lnTo>
                      <a:pt x="120" y="635"/>
                    </a:lnTo>
                    <a:lnTo>
                      <a:pt x="120" y="633"/>
                    </a:lnTo>
                    <a:lnTo>
                      <a:pt x="117" y="633"/>
                    </a:lnTo>
                    <a:lnTo>
                      <a:pt x="117" y="630"/>
                    </a:lnTo>
                    <a:lnTo>
                      <a:pt x="117" y="627"/>
                    </a:lnTo>
                    <a:lnTo>
                      <a:pt x="115" y="627"/>
                    </a:lnTo>
                    <a:lnTo>
                      <a:pt x="115" y="625"/>
                    </a:lnTo>
                    <a:lnTo>
                      <a:pt x="112" y="625"/>
                    </a:lnTo>
                    <a:lnTo>
                      <a:pt x="112" y="622"/>
                    </a:lnTo>
                    <a:lnTo>
                      <a:pt x="112" y="619"/>
                    </a:lnTo>
                    <a:lnTo>
                      <a:pt x="110" y="619"/>
                    </a:lnTo>
                    <a:lnTo>
                      <a:pt x="110" y="617"/>
                    </a:lnTo>
                    <a:lnTo>
                      <a:pt x="110" y="614"/>
                    </a:lnTo>
                    <a:lnTo>
                      <a:pt x="110" y="612"/>
                    </a:lnTo>
                    <a:lnTo>
                      <a:pt x="110" y="609"/>
                    </a:lnTo>
                    <a:lnTo>
                      <a:pt x="112" y="609"/>
                    </a:lnTo>
                    <a:lnTo>
                      <a:pt x="110" y="609"/>
                    </a:lnTo>
                    <a:lnTo>
                      <a:pt x="107" y="609"/>
                    </a:lnTo>
                    <a:lnTo>
                      <a:pt x="107" y="606"/>
                    </a:lnTo>
                    <a:lnTo>
                      <a:pt x="104" y="606"/>
                    </a:lnTo>
                    <a:lnTo>
                      <a:pt x="104" y="604"/>
                    </a:lnTo>
                    <a:lnTo>
                      <a:pt x="102" y="601"/>
                    </a:lnTo>
                    <a:lnTo>
                      <a:pt x="99" y="601"/>
                    </a:lnTo>
                    <a:lnTo>
                      <a:pt x="99" y="599"/>
                    </a:lnTo>
                    <a:lnTo>
                      <a:pt x="97" y="599"/>
                    </a:lnTo>
                    <a:lnTo>
                      <a:pt x="94" y="599"/>
                    </a:lnTo>
                    <a:lnTo>
                      <a:pt x="94" y="596"/>
                    </a:lnTo>
                    <a:lnTo>
                      <a:pt x="94" y="593"/>
                    </a:lnTo>
                    <a:lnTo>
                      <a:pt x="97" y="593"/>
                    </a:lnTo>
                    <a:lnTo>
                      <a:pt x="97" y="591"/>
                    </a:lnTo>
                    <a:lnTo>
                      <a:pt x="99" y="591"/>
                    </a:lnTo>
                    <a:lnTo>
                      <a:pt x="99" y="588"/>
                    </a:lnTo>
                    <a:lnTo>
                      <a:pt x="99" y="585"/>
                    </a:lnTo>
                    <a:lnTo>
                      <a:pt x="99" y="583"/>
                    </a:lnTo>
                    <a:lnTo>
                      <a:pt x="99" y="580"/>
                    </a:lnTo>
                    <a:lnTo>
                      <a:pt x="99" y="578"/>
                    </a:lnTo>
                    <a:lnTo>
                      <a:pt x="102" y="575"/>
                    </a:lnTo>
                    <a:lnTo>
                      <a:pt x="104" y="572"/>
                    </a:lnTo>
                    <a:lnTo>
                      <a:pt x="104" y="570"/>
                    </a:lnTo>
                    <a:lnTo>
                      <a:pt x="107" y="570"/>
                    </a:lnTo>
                    <a:lnTo>
                      <a:pt x="107" y="567"/>
                    </a:lnTo>
                    <a:lnTo>
                      <a:pt x="107" y="565"/>
                    </a:lnTo>
                    <a:lnTo>
                      <a:pt x="107" y="562"/>
                    </a:lnTo>
                    <a:lnTo>
                      <a:pt x="107" y="559"/>
                    </a:lnTo>
                    <a:lnTo>
                      <a:pt x="110" y="559"/>
                    </a:lnTo>
                    <a:lnTo>
                      <a:pt x="110" y="557"/>
                    </a:lnTo>
                    <a:lnTo>
                      <a:pt x="110" y="554"/>
                    </a:lnTo>
                    <a:lnTo>
                      <a:pt x="112" y="554"/>
                    </a:lnTo>
                    <a:lnTo>
                      <a:pt x="112" y="552"/>
                    </a:lnTo>
                    <a:lnTo>
                      <a:pt x="112" y="549"/>
                    </a:lnTo>
                    <a:lnTo>
                      <a:pt x="110" y="549"/>
                    </a:lnTo>
                    <a:lnTo>
                      <a:pt x="112" y="546"/>
                    </a:lnTo>
                    <a:lnTo>
                      <a:pt x="110" y="544"/>
                    </a:lnTo>
                    <a:lnTo>
                      <a:pt x="110" y="541"/>
                    </a:lnTo>
                    <a:lnTo>
                      <a:pt x="107" y="541"/>
                    </a:lnTo>
                    <a:lnTo>
                      <a:pt x="107" y="538"/>
                    </a:lnTo>
                    <a:lnTo>
                      <a:pt x="104" y="536"/>
                    </a:lnTo>
                    <a:lnTo>
                      <a:pt x="104" y="531"/>
                    </a:lnTo>
                    <a:lnTo>
                      <a:pt x="102" y="525"/>
                    </a:lnTo>
                    <a:lnTo>
                      <a:pt x="99" y="525"/>
                    </a:lnTo>
                    <a:lnTo>
                      <a:pt x="97" y="525"/>
                    </a:lnTo>
                    <a:lnTo>
                      <a:pt x="94" y="525"/>
                    </a:lnTo>
                    <a:lnTo>
                      <a:pt x="94" y="523"/>
                    </a:lnTo>
                    <a:lnTo>
                      <a:pt x="91" y="523"/>
                    </a:lnTo>
                    <a:lnTo>
                      <a:pt x="91" y="520"/>
                    </a:lnTo>
                    <a:lnTo>
                      <a:pt x="94" y="518"/>
                    </a:lnTo>
                    <a:lnTo>
                      <a:pt x="94" y="515"/>
                    </a:lnTo>
                    <a:lnTo>
                      <a:pt x="97" y="515"/>
                    </a:lnTo>
                    <a:lnTo>
                      <a:pt x="97" y="512"/>
                    </a:lnTo>
                    <a:lnTo>
                      <a:pt x="99" y="510"/>
                    </a:lnTo>
                    <a:lnTo>
                      <a:pt x="99" y="507"/>
                    </a:lnTo>
                    <a:lnTo>
                      <a:pt x="102" y="502"/>
                    </a:lnTo>
                    <a:lnTo>
                      <a:pt x="102" y="499"/>
                    </a:lnTo>
                    <a:lnTo>
                      <a:pt x="102" y="497"/>
                    </a:lnTo>
                    <a:lnTo>
                      <a:pt x="99" y="497"/>
                    </a:lnTo>
                    <a:lnTo>
                      <a:pt x="99" y="494"/>
                    </a:lnTo>
                    <a:lnTo>
                      <a:pt x="97" y="491"/>
                    </a:lnTo>
                    <a:lnTo>
                      <a:pt x="99" y="491"/>
                    </a:lnTo>
                    <a:lnTo>
                      <a:pt x="99" y="489"/>
                    </a:lnTo>
                    <a:lnTo>
                      <a:pt x="99" y="486"/>
                    </a:lnTo>
                    <a:lnTo>
                      <a:pt x="102" y="486"/>
                    </a:lnTo>
                    <a:lnTo>
                      <a:pt x="104" y="486"/>
                    </a:lnTo>
                    <a:lnTo>
                      <a:pt x="107" y="486"/>
                    </a:lnTo>
                    <a:lnTo>
                      <a:pt x="110" y="486"/>
                    </a:lnTo>
                    <a:lnTo>
                      <a:pt x="110" y="484"/>
                    </a:lnTo>
                    <a:lnTo>
                      <a:pt x="112" y="484"/>
                    </a:lnTo>
                    <a:lnTo>
                      <a:pt x="115" y="484"/>
                    </a:lnTo>
                    <a:lnTo>
                      <a:pt x="117" y="484"/>
                    </a:lnTo>
                    <a:lnTo>
                      <a:pt x="117" y="481"/>
                    </a:lnTo>
                    <a:lnTo>
                      <a:pt x="117" y="478"/>
                    </a:lnTo>
                    <a:lnTo>
                      <a:pt x="120" y="478"/>
                    </a:lnTo>
                    <a:lnTo>
                      <a:pt x="120" y="476"/>
                    </a:lnTo>
                    <a:lnTo>
                      <a:pt x="120" y="473"/>
                    </a:lnTo>
                    <a:lnTo>
                      <a:pt x="123" y="473"/>
                    </a:lnTo>
                    <a:lnTo>
                      <a:pt x="123" y="471"/>
                    </a:lnTo>
                    <a:lnTo>
                      <a:pt x="123" y="468"/>
                    </a:lnTo>
                    <a:lnTo>
                      <a:pt x="123" y="465"/>
                    </a:lnTo>
                    <a:lnTo>
                      <a:pt x="120" y="465"/>
                    </a:lnTo>
                    <a:lnTo>
                      <a:pt x="120" y="463"/>
                    </a:lnTo>
                    <a:lnTo>
                      <a:pt x="117" y="463"/>
                    </a:lnTo>
                    <a:lnTo>
                      <a:pt x="117" y="460"/>
                    </a:lnTo>
                    <a:lnTo>
                      <a:pt x="115" y="460"/>
                    </a:lnTo>
                    <a:lnTo>
                      <a:pt x="115" y="458"/>
                    </a:lnTo>
                    <a:lnTo>
                      <a:pt x="112" y="458"/>
                    </a:lnTo>
                    <a:lnTo>
                      <a:pt x="112" y="455"/>
                    </a:lnTo>
                    <a:lnTo>
                      <a:pt x="112" y="452"/>
                    </a:lnTo>
                    <a:lnTo>
                      <a:pt x="110" y="450"/>
                    </a:lnTo>
                    <a:lnTo>
                      <a:pt x="110" y="447"/>
                    </a:lnTo>
                    <a:lnTo>
                      <a:pt x="110" y="444"/>
                    </a:lnTo>
                    <a:lnTo>
                      <a:pt x="110" y="442"/>
                    </a:lnTo>
                    <a:lnTo>
                      <a:pt x="110" y="439"/>
                    </a:lnTo>
                    <a:lnTo>
                      <a:pt x="110" y="437"/>
                    </a:lnTo>
                    <a:lnTo>
                      <a:pt x="110" y="434"/>
                    </a:lnTo>
                    <a:lnTo>
                      <a:pt x="110" y="431"/>
                    </a:lnTo>
                    <a:lnTo>
                      <a:pt x="110" y="429"/>
                    </a:lnTo>
                    <a:lnTo>
                      <a:pt x="107" y="429"/>
                    </a:lnTo>
                    <a:lnTo>
                      <a:pt x="104" y="429"/>
                    </a:lnTo>
                    <a:lnTo>
                      <a:pt x="104" y="426"/>
                    </a:lnTo>
                    <a:lnTo>
                      <a:pt x="102" y="426"/>
                    </a:lnTo>
                    <a:lnTo>
                      <a:pt x="102" y="424"/>
                    </a:lnTo>
                    <a:lnTo>
                      <a:pt x="104" y="424"/>
                    </a:lnTo>
                    <a:lnTo>
                      <a:pt x="104" y="421"/>
                    </a:lnTo>
                    <a:lnTo>
                      <a:pt x="107" y="421"/>
                    </a:lnTo>
                    <a:lnTo>
                      <a:pt x="107" y="418"/>
                    </a:lnTo>
                    <a:lnTo>
                      <a:pt x="107" y="416"/>
                    </a:lnTo>
                    <a:lnTo>
                      <a:pt x="107" y="413"/>
                    </a:lnTo>
                    <a:lnTo>
                      <a:pt x="110" y="413"/>
                    </a:lnTo>
                    <a:lnTo>
                      <a:pt x="110" y="410"/>
                    </a:lnTo>
                    <a:lnTo>
                      <a:pt x="110" y="408"/>
                    </a:lnTo>
                    <a:lnTo>
                      <a:pt x="110" y="405"/>
                    </a:lnTo>
                    <a:lnTo>
                      <a:pt x="107" y="405"/>
                    </a:lnTo>
                    <a:lnTo>
                      <a:pt x="107" y="403"/>
                    </a:lnTo>
                    <a:lnTo>
                      <a:pt x="107" y="400"/>
                    </a:lnTo>
                    <a:lnTo>
                      <a:pt x="110" y="397"/>
                    </a:lnTo>
                    <a:lnTo>
                      <a:pt x="110" y="395"/>
                    </a:lnTo>
                    <a:lnTo>
                      <a:pt x="110" y="392"/>
                    </a:lnTo>
                    <a:lnTo>
                      <a:pt x="112" y="390"/>
                    </a:lnTo>
                    <a:lnTo>
                      <a:pt x="112" y="387"/>
                    </a:lnTo>
                    <a:lnTo>
                      <a:pt x="112" y="384"/>
                    </a:lnTo>
                    <a:lnTo>
                      <a:pt x="112" y="382"/>
                    </a:lnTo>
                    <a:lnTo>
                      <a:pt x="112" y="379"/>
                    </a:lnTo>
                    <a:lnTo>
                      <a:pt x="112" y="377"/>
                    </a:lnTo>
                    <a:lnTo>
                      <a:pt x="112" y="371"/>
                    </a:lnTo>
                    <a:lnTo>
                      <a:pt x="110" y="371"/>
                    </a:lnTo>
                    <a:lnTo>
                      <a:pt x="97" y="371"/>
                    </a:lnTo>
                    <a:lnTo>
                      <a:pt x="97" y="369"/>
                    </a:lnTo>
                    <a:lnTo>
                      <a:pt x="97" y="366"/>
                    </a:lnTo>
                    <a:lnTo>
                      <a:pt x="94" y="366"/>
                    </a:lnTo>
                    <a:lnTo>
                      <a:pt x="94" y="363"/>
                    </a:lnTo>
                    <a:lnTo>
                      <a:pt x="94" y="361"/>
                    </a:lnTo>
                    <a:lnTo>
                      <a:pt x="91" y="361"/>
                    </a:lnTo>
                    <a:lnTo>
                      <a:pt x="91" y="358"/>
                    </a:lnTo>
                    <a:lnTo>
                      <a:pt x="91" y="356"/>
                    </a:lnTo>
                    <a:lnTo>
                      <a:pt x="91" y="353"/>
                    </a:lnTo>
                    <a:lnTo>
                      <a:pt x="94" y="353"/>
                    </a:lnTo>
                    <a:lnTo>
                      <a:pt x="91" y="353"/>
                    </a:lnTo>
                    <a:lnTo>
                      <a:pt x="89" y="353"/>
                    </a:lnTo>
                    <a:lnTo>
                      <a:pt x="89" y="356"/>
                    </a:lnTo>
                    <a:lnTo>
                      <a:pt x="86" y="358"/>
                    </a:lnTo>
                    <a:lnTo>
                      <a:pt x="86" y="361"/>
                    </a:lnTo>
                    <a:lnTo>
                      <a:pt x="86" y="363"/>
                    </a:lnTo>
                    <a:lnTo>
                      <a:pt x="86" y="366"/>
                    </a:lnTo>
                    <a:lnTo>
                      <a:pt x="84" y="366"/>
                    </a:lnTo>
                    <a:lnTo>
                      <a:pt x="84" y="369"/>
                    </a:lnTo>
                    <a:lnTo>
                      <a:pt x="84" y="371"/>
                    </a:lnTo>
                    <a:lnTo>
                      <a:pt x="81" y="371"/>
                    </a:lnTo>
                    <a:lnTo>
                      <a:pt x="81" y="374"/>
                    </a:lnTo>
                    <a:lnTo>
                      <a:pt x="78" y="377"/>
                    </a:lnTo>
                    <a:lnTo>
                      <a:pt x="78" y="379"/>
                    </a:lnTo>
                    <a:lnTo>
                      <a:pt x="76" y="379"/>
                    </a:lnTo>
                    <a:lnTo>
                      <a:pt x="76" y="382"/>
                    </a:lnTo>
                    <a:lnTo>
                      <a:pt x="73" y="382"/>
                    </a:lnTo>
                    <a:lnTo>
                      <a:pt x="73" y="384"/>
                    </a:lnTo>
                    <a:lnTo>
                      <a:pt x="70" y="384"/>
                    </a:lnTo>
                    <a:lnTo>
                      <a:pt x="70" y="387"/>
                    </a:lnTo>
                    <a:lnTo>
                      <a:pt x="68" y="387"/>
                    </a:lnTo>
                    <a:lnTo>
                      <a:pt x="65" y="387"/>
                    </a:lnTo>
                    <a:lnTo>
                      <a:pt x="65" y="390"/>
                    </a:lnTo>
                    <a:lnTo>
                      <a:pt x="63" y="390"/>
                    </a:lnTo>
                    <a:lnTo>
                      <a:pt x="60" y="390"/>
                    </a:lnTo>
                    <a:lnTo>
                      <a:pt x="57" y="387"/>
                    </a:lnTo>
                    <a:lnTo>
                      <a:pt x="55" y="384"/>
                    </a:lnTo>
                    <a:lnTo>
                      <a:pt x="52" y="382"/>
                    </a:lnTo>
                    <a:lnTo>
                      <a:pt x="52" y="379"/>
                    </a:lnTo>
                    <a:lnTo>
                      <a:pt x="50" y="377"/>
                    </a:lnTo>
                    <a:lnTo>
                      <a:pt x="52" y="369"/>
                    </a:lnTo>
                    <a:lnTo>
                      <a:pt x="55" y="363"/>
                    </a:lnTo>
                    <a:lnTo>
                      <a:pt x="57" y="358"/>
                    </a:lnTo>
                    <a:lnTo>
                      <a:pt x="57" y="353"/>
                    </a:lnTo>
                    <a:lnTo>
                      <a:pt x="57" y="350"/>
                    </a:lnTo>
                    <a:lnTo>
                      <a:pt x="57" y="345"/>
                    </a:lnTo>
                    <a:lnTo>
                      <a:pt x="55" y="343"/>
                    </a:lnTo>
                    <a:lnTo>
                      <a:pt x="50" y="337"/>
                    </a:lnTo>
                    <a:lnTo>
                      <a:pt x="44" y="335"/>
                    </a:lnTo>
                    <a:lnTo>
                      <a:pt x="29" y="327"/>
                    </a:lnTo>
                    <a:lnTo>
                      <a:pt x="18" y="322"/>
                    </a:lnTo>
                    <a:lnTo>
                      <a:pt x="10" y="314"/>
                    </a:lnTo>
                    <a:lnTo>
                      <a:pt x="3" y="303"/>
                    </a:lnTo>
                    <a:lnTo>
                      <a:pt x="0" y="301"/>
                    </a:lnTo>
                    <a:lnTo>
                      <a:pt x="0" y="296"/>
                    </a:lnTo>
                    <a:lnTo>
                      <a:pt x="0" y="290"/>
                    </a:lnTo>
                    <a:lnTo>
                      <a:pt x="5" y="288"/>
                    </a:lnTo>
                    <a:lnTo>
                      <a:pt x="10" y="282"/>
                    </a:lnTo>
                    <a:lnTo>
                      <a:pt x="21" y="280"/>
                    </a:lnTo>
                    <a:lnTo>
                      <a:pt x="42" y="275"/>
                    </a:lnTo>
                    <a:lnTo>
                      <a:pt x="52" y="272"/>
                    </a:lnTo>
                    <a:lnTo>
                      <a:pt x="57" y="269"/>
                    </a:lnTo>
                    <a:lnTo>
                      <a:pt x="60" y="267"/>
                    </a:lnTo>
                    <a:lnTo>
                      <a:pt x="63" y="264"/>
                    </a:lnTo>
                    <a:lnTo>
                      <a:pt x="65" y="259"/>
                    </a:lnTo>
                    <a:lnTo>
                      <a:pt x="70" y="254"/>
                    </a:lnTo>
                    <a:lnTo>
                      <a:pt x="73" y="249"/>
                    </a:lnTo>
                    <a:lnTo>
                      <a:pt x="78" y="241"/>
                    </a:lnTo>
                    <a:lnTo>
                      <a:pt x="84" y="233"/>
                    </a:lnTo>
                    <a:lnTo>
                      <a:pt x="89" y="230"/>
                    </a:lnTo>
                    <a:lnTo>
                      <a:pt x="94" y="228"/>
                    </a:lnTo>
                    <a:lnTo>
                      <a:pt x="99" y="228"/>
                    </a:lnTo>
                    <a:lnTo>
                      <a:pt x="104" y="228"/>
                    </a:lnTo>
                    <a:lnTo>
                      <a:pt x="112" y="225"/>
                    </a:lnTo>
                    <a:lnTo>
                      <a:pt x="117" y="225"/>
                    </a:lnTo>
                    <a:lnTo>
                      <a:pt x="120" y="228"/>
                    </a:lnTo>
                    <a:lnTo>
                      <a:pt x="125" y="230"/>
                    </a:lnTo>
                    <a:lnTo>
                      <a:pt x="131" y="233"/>
                    </a:lnTo>
                    <a:lnTo>
                      <a:pt x="133" y="235"/>
                    </a:lnTo>
                    <a:lnTo>
                      <a:pt x="144" y="246"/>
                    </a:lnTo>
                    <a:lnTo>
                      <a:pt x="146" y="249"/>
                    </a:lnTo>
                    <a:lnTo>
                      <a:pt x="151" y="251"/>
                    </a:lnTo>
                    <a:lnTo>
                      <a:pt x="154" y="251"/>
                    </a:lnTo>
                    <a:lnTo>
                      <a:pt x="159" y="254"/>
                    </a:lnTo>
                    <a:lnTo>
                      <a:pt x="164" y="251"/>
                    </a:lnTo>
                    <a:lnTo>
                      <a:pt x="172" y="251"/>
                    </a:lnTo>
                    <a:lnTo>
                      <a:pt x="191" y="246"/>
                    </a:lnTo>
                    <a:lnTo>
                      <a:pt x="201" y="243"/>
                    </a:lnTo>
                    <a:lnTo>
                      <a:pt x="206" y="243"/>
                    </a:lnTo>
                    <a:lnTo>
                      <a:pt x="209" y="243"/>
                    </a:lnTo>
                    <a:lnTo>
                      <a:pt x="211" y="243"/>
                    </a:lnTo>
                    <a:lnTo>
                      <a:pt x="214" y="243"/>
                    </a:lnTo>
                    <a:lnTo>
                      <a:pt x="217" y="243"/>
                    </a:lnTo>
                    <a:lnTo>
                      <a:pt x="219" y="243"/>
                    </a:lnTo>
                    <a:lnTo>
                      <a:pt x="222" y="246"/>
                    </a:lnTo>
                    <a:lnTo>
                      <a:pt x="224" y="246"/>
                    </a:lnTo>
                    <a:lnTo>
                      <a:pt x="227" y="246"/>
                    </a:lnTo>
                    <a:lnTo>
                      <a:pt x="235" y="251"/>
                    </a:lnTo>
                    <a:lnTo>
                      <a:pt x="243" y="254"/>
                    </a:lnTo>
                    <a:lnTo>
                      <a:pt x="245" y="256"/>
                    </a:lnTo>
                    <a:lnTo>
                      <a:pt x="248" y="259"/>
                    </a:lnTo>
                    <a:lnTo>
                      <a:pt x="251" y="262"/>
                    </a:lnTo>
                    <a:lnTo>
                      <a:pt x="253" y="264"/>
                    </a:lnTo>
                    <a:lnTo>
                      <a:pt x="256" y="269"/>
                    </a:lnTo>
                    <a:lnTo>
                      <a:pt x="258" y="275"/>
                    </a:lnTo>
                    <a:lnTo>
                      <a:pt x="258" y="280"/>
                    </a:lnTo>
                    <a:lnTo>
                      <a:pt x="261" y="282"/>
                    </a:lnTo>
                    <a:lnTo>
                      <a:pt x="264" y="285"/>
                    </a:lnTo>
                    <a:lnTo>
                      <a:pt x="266" y="288"/>
                    </a:lnTo>
                    <a:lnTo>
                      <a:pt x="271" y="290"/>
                    </a:lnTo>
                    <a:lnTo>
                      <a:pt x="274" y="293"/>
                    </a:lnTo>
                    <a:lnTo>
                      <a:pt x="277" y="293"/>
                    </a:lnTo>
                    <a:lnTo>
                      <a:pt x="279" y="293"/>
                    </a:lnTo>
                    <a:lnTo>
                      <a:pt x="282" y="293"/>
                    </a:lnTo>
                    <a:lnTo>
                      <a:pt x="285" y="293"/>
                    </a:lnTo>
                    <a:lnTo>
                      <a:pt x="287" y="293"/>
                    </a:lnTo>
                    <a:lnTo>
                      <a:pt x="295" y="293"/>
                    </a:lnTo>
                    <a:lnTo>
                      <a:pt x="298" y="290"/>
                    </a:lnTo>
                    <a:lnTo>
                      <a:pt x="300" y="288"/>
                    </a:lnTo>
                    <a:lnTo>
                      <a:pt x="303" y="285"/>
                    </a:lnTo>
                    <a:lnTo>
                      <a:pt x="311" y="282"/>
                    </a:lnTo>
                    <a:lnTo>
                      <a:pt x="313" y="282"/>
                    </a:lnTo>
                    <a:lnTo>
                      <a:pt x="313" y="280"/>
                    </a:lnTo>
                    <a:lnTo>
                      <a:pt x="313" y="277"/>
                    </a:lnTo>
                    <a:lnTo>
                      <a:pt x="313" y="272"/>
                    </a:lnTo>
                    <a:lnTo>
                      <a:pt x="313" y="269"/>
                    </a:lnTo>
                    <a:lnTo>
                      <a:pt x="313" y="264"/>
                    </a:lnTo>
                    <a:lnTo>
                      <a:pt x="313" y="259"/>
                    </a:lnTo>
                    <a:lnTo>
                      <a:pt x="313" y="256"/>
                    </a:lnTo>
                    <a:lnTo>
                      <a:pt x="313" y="254"/>
                    </a:lnTo>
                    <a:lnTo>
                      <a:pt x="313" y="251"/>
                    </a:lnTo>
                    <a:lnTo>
                      <a:pt x="313" y="249"/>
                    </a:lnTo>
                    <a:lnTo>
                      <a:pt x="316" y="249"/>
                    </a:lnTo>
                    <a:lnTo>
                      <a:pt x="316" y="246"/>
                    </a:lnTo>
                    <a:lnTo>
                      <a:pt x="318" y="246"/>
                    </a:lnTo>
                    <a:lnTo>
                      <a:pt x="321" y="246"/>
                    </a:lnTo>
                    <a:lnTo>
                      <a:pt x="324" y="243"/>
                    </a:lnTo>
                    <a:lnTo>
                      <a:pt x="326" y="243"/>
                    </a:lnTo>
                    <a:lnTo>
                      <a:pt x="329" y="243"/>
                    </a:lnTo>
                    <a:lnTo>
                      <a:pt x="337" y="246"/>
                    </a:lnTo>
                    <a:lnTo>
                      <a:pt x="342" y="249"/>
                    </a:lnTo>
                    <a:lnTo>
                      <a:pt x="347" y="249"/>
                    </a:lnTo>
                    <a:lnTo>
                      <a:pt x="350" y="249"/>
                    </a:lnTo>
                    <a:lnTo>
                      <a:pt x="355" y="249"/>
                    </a:lnTo>
                    <a:lnTo>
                      <a:pt x="358" y="251"/>
                    </a:lnTo>
                    <a:lnTo>
                      <a:pt x="358" y="249"/>
                    </a:lnTo>
                    <a:lnTo>
                      <a:pt x="358" y="246"/>
                    </a:lnTo>
                    <a:lnTo>
                      <a:pt x="355" y="241"/>
                    </a:lnTo>
                    <a:lnTo>
                      <a:pt x="355" y="238"/>
                    </a:lnTo>
                    <a:lnTo>
                      <a:pt x="358" y="235"/>
                    </a:lnTo>
                    <a:lnTo>
                      <a:pt x="360" y="235"/>
                    </a:lnTo>
                    <a:lnTo>
                      <a:pt x="363" y="235"/>
                    </a:lnTo>
                    <a:lnTo>
                      <a:pt x="365" y="238"/>
                    </a:lnTo>
                    <a:lnTo>
                      <a:pt x="368" y="243"/>
                    </a:lnTo>
                    <a:lnTo>
                      <a:pt x="371" y="243"/>
                    </a:lnTo>
                    <a:lnTo>
                      <a:pt x="371" y="241"/>
                    </a:lnTo>
                    <a:lnTo>
                      <a:pt x="371" y="238"/>
                    </a:lnTo>
                    <a:lnTo>
                      <a:pt x="371" y="235"/>
                    </a:lnTo>
                    <a:lnTo>
                      <a:pt x="368" y="233"/>
                    </a:lnTo>
                    <a:lnTo>
                      <a:pt x="363" y="225"/>
                    </a:lnTo>
                    <a:lnTo>
                      <a:pt x="363" y="222"/>
                    </a:lnTo>
                    <a:lnTo>
                      <a:pt x="363" y="220"/>
                    </a:lnTo>
                    <a:lnTo>
                      <a:pt x="363" y="217"/>
                    </a:lnTo>
                    <a:lnTo>
                      <a:pt x="365" y="215"/>
                    </a:lnTo>
                    <a:lnTo>
                      <a:pt x="368" y="212"/>
                    </a:lnTo>
                    <a:lnTo>
                      <a:pt x="371" y="209"/>
                    </a:lnTo>
                    <a:lnTo>
                      <a:pt x="373" y="209"/>
                    </a:lnTo>
                    <a:lnTo>
                      <a:pt x="376" y="209"/>
                    </a:lnTo>
                    <a:lnTo>
                      <a:pt x="381" y="207"/>
                    </a:lnTo>
                    <a:lnTo>
                      <a:pt x="389" y="207"/>
                    </a:lnTo>
                    <a:lnTo>
                      <a:pt x="392" y="202"/>
                    </a:lnTo>
                    <a:lnTo>
                      <a:pt x="394" y="202"/>
                    </a:lnTo>
                    <a:lnTo>
                      <a:pt x="394" y="196"/>
                    </a:lnTo>
                    <a:lnTo>
                      <a:pt x="394" y="194"/>
                    </a:lnTo>
                    <a:lnTo>
                      <a:pt x="397" y="188"/>
                    </a:lnTo>
                    <a:lnTo>
                      <a:pt x="399" y="188"/>
                    </a:lnTo>
                    <a:lnTo>
                      <a:pt x="402" y="186"/>
                    </a:lnTo>
                    <a:lnTo>
                      <a:pt x="405" y="188"/>
                    </a:lnTo>
                    <a:lnTo>
                      <a:pt x="407" y="188"/>
                    </a:lnTo>
                    <a:lnTo>
                      <a:pt x="407" y="191"/>
                    </a:lnTo>
                    <a:lnTo>
                      <a:pt x="405" y="191"/>
                    </a:lnTo>
                    <a:lnTo>
                      <a:pt x="402" y="191"/>
                    </a:lnTo>
                    <a:lnTo>
                      <a:pt x="399" y="194"/>
                    </a:lnTo>
                    <a:lnTo>
                      <a:pt x="399" y="196"/>
                    </a:lnTo>
                    <a:lnTo>
                      <a:pt x="402" y="199"/>
                    </a:lnTo>
                    <a:lnTo>
                      <a:pt x="405" y="202"/>
                    </a:lnTo>
                    <a:lnTo>
                      <a:pt x="407" y="204"/>
                    </a:lnTo>
                    <a:lnTo>
                      <a:pt x="410" y="204"/>
                    </a:lnTo>
                    <a:lnTo>
                      <a:pt x="412" y="207"/>
                    </a:lnTo>
                    <a:lnTo>
                      <a:pt x="415" y="204"/>
                    </a:lnTo>
                    <a:lnTo>
                      <a:pt x="418" y="204"/>
                    </a:lnTo>
                    <a:lnTo>
                      <a:pt x="418" y="202"/>
                    </a:lnTo>
                    <a:lnTo>
                      <a:pt x="420" y="202"/>
                    </a:lnTo>
                    <a:lnTo>
                      <a:pt x="423" y="199"/>
                    </a:lnTo>
                    <a:lnTo>
                      <a:pt x="423" y="196"/>
                    </a:lnTo>
                    <a:lnTo>
                      <a:pt x="425" y="196"/>
                    </a:lnTo>
                    <a:lnTo>
                      <a:pt x="425" y="194"/>
                    </a:lnTo>
                    <a:lnTo>
                      <a:pt x="428" y="194"/>
                    </a:lnTo>
                    <a:lnTo>
                      <a:pt x="428" y="191"/>
                    </a:lnTo>
                    <a:lnTo>
                      <a:pt x="428" y="188"/>
                    </a:lnTo>
                    <a:lnTo>
                      <a:pt x="431" y="186"/>
                    </a:lnTo>
                    <a:lnTo>
                      <a:pt x="431" y="183"/>
                    </a:lnTo>
                    <a:lnTo>
                      <a:pt x="431" y="181"/>
                    </a:lnTo>
                    <a:lnTo>
                      <a:pt x="433" y="178"/>
                    </a:lnTo>
                    <a:lnTo>
                      <a:pt x="436" y="178"/>
                    </a:lnTo>
                    <a:lnTo>
                      <a:pt x="439" y="178"/>
                    </a:lnTo>
                    <a:lnTo>
                      <a:pt x="439" y="181"/>
                    </a:lnTo>
                    <a:lnTo>
                      <a:pt x="441" y="183"/>
                    </a:lnTo>
                    <a:lnTo>
                      <a:pt x="444" y="183"/>
                    </a:lnTo>
                    <a:lnTo>
                      <a:pt x="446" y="183"/>
                    </a:lnTo>
                    <a:lnTo>
                      <a:pt x="449" y="181"/>
                    </a:lnTo>
                    <a:lnTo>
                      <a:pt x="452" y="181"/>
                    </a:lnTo>
                    <a:lnTo>
                      <a:pt x="452" y="178"/>
                    </a:lnTo>
                    <a:lnTo>
                      <a:pt x="454" y="178"/>
                    </a:lnTo>
                    <a:lnTo>
                      <a:pt x="454" y="181"/>
                    </a:lnTo>
                    <a:lnTo>
                      <a:pt x="457" y="181"/>
                    </a:lnTo>
                    <a:lnTo>
                      <a:pt x="457" y="183"/>
                    </a:lnTo>
                    <a:lnTo>
                      <a:pt x="459" y="183"/>
                    </a:lnTo>
                    <a:lnTo>
                      <a:pt x="462" y="183"/>
                    </a:lnTo>
                    <a:lnTo>
                      <a:pt x="462" y="181"/>
                    </a:lnTo>
                    <a:lnTo>
                      <a:pt x="465" y="181"/>
                    </a:lnTo>
                    <a:lnTo>
                      <a:pt x="465" y="186"/>
                    </a:lnTo>
                    <a:lnTo>
                      <a:pt x="467" y="186"/>
                    </a:lnTo>
                    <a:lnTo>
                      <a:pt x="470" y="188"/>
                    </a:lnTo>
                    <a:lnTo>
                      <a:pt x="472" y="188"/>
                    </a:lnTo>
                    <a:lnTo>
                      <a:pt x="475" y="186"/>
                    </a:lnTo>
                    <a:lnTo>
                      <a:pt x="475" y="183"/>
                    </a:lnTo>
                    <a:lnTo>
                      <a:pt x="478" y="181"/>
                    </a:lnTo>
                    <a:lnTo>
                      <a:pt x="480" y="178"/>
                    </a:lnTo>
                    <a:lnTo>
                      <a:pt x="483" y="178"/>
                    </a:lnTo>
                    <a:lnTo>
                      <a:pt x="486" y="175"/>
                    </a:lnTo>
                    <a:lnTo>
                      <a:pt x="486" y="173"/>
                    </a:lnTo>
                    <a:lnTo>
                      <a:pt x="488" y="173"/>
                    </a:lnTo>
                    <a:lnTo>
                      <a:pt x="491" y="170"/>
                    </a:lnTo>
                    <a:lnTo>
                      <a:pt x="493" y="168"/>
                    </a:lnTo>
                    <a:lnTo>
                      <a:pt x="496" y="168"/>
                    </a:lnTo>
                    <a:lnTo>
                      <a:pt x="496" y="165"/>
                    </a:lnTo>
                    <a:lnTo>
                      <a:pt x="499" y="165"/>
                    </a:lnTo>
                    <a:lnTo>
                      <a:pt x="504" y="168"/>
                    </a:lnTo>
                    <a:lnTo>
                      <a:pt x="506" y="168"/>
                    </a:lnTo>
                    <a:lnTo>
                      <a:pt x="509" y="168"/>
                    </a:lnTo>
                    <a:lnTo>
                      <a:pt x="512" y="168"/>
                    </a:lnTo>
                    <a:lnTo>
                      <a:pt x="514" y="168"/>
                    </a:lnTo>
                    <a:lnTo>
                      <a:pt x="514" y="170"/>
                    </a:lnTo>
                    <a:lnTo>
                      <a:pt x="517" y="170"/>
                    </a:lnTo>
                    <a:lnTo>
                      <a:pt x="517" y="173"/>
                    </a:lnTo>
                    <a:lnTo>
                      <a:pt x="519" y="173"/>
                    </a:lnTo>
                    <a:lnTo>
                      <a:pt x="522" y="173"/>
                    </a:lnTo>
                    <a:lnTo>
                      <a:pt x="525" y="173"/>
                    </a:lnTo>
                    <a:lnTo>
                      <a:pt x="525" y="175"/>
                    </a:lnTo>
                    <a:lnTo>
                      <a:pt x="527" y="175"/>
                    </a:lnTo>
                    <a:lnTo>
                      <a:pt x="527" y="173"/>
                    </a:lnTo>
                    <a:lnTo>
                      <a:pt x="530" y="173"/>
                    </a:lnTo>
                    <a:lnTo>
                      <a:pt x="532" y="175"/>
                    </a:lnTo>
                    <a:lnTo>
                      <a:pt x="535" y="178"/>
                    </a:lnTo>
                    <a:lnTo>
                      <a:pt x="535" y="181"/>
                    </a:lnTo>
                    <a:lnTo>
                      <a:pt x="538" y="181"/>
                    </a:lnTo>
                    <a:lnTo>
                      <a:pt x="540" y="181"/>
                    </a:lnTo>
                    <a:lnTo>
                      <a:pt x="543" y="181"/>
                    </a:lnTo>
                    <a:lnTo>
                      <a:pt x="546" y="181"/>
                    </a:lnTo>
                    <a:lnTo>
                      <a:pt x="548" y="181"/>
                    </a:lnTo>
                    <a:lnTo>
                      <a:pt x="551" y="181"/>
                    </a:lnTo>
                    <a:lnTo>
                      <a:pt x="553" y="181"/>
                    </a:lnTo>
                    <a:lnTo>
                      <a:pt x="556" y="181"/>
                    </a:lnTo>
                    <a:lnTo>
                      <a:pt x="556" y="183"/>
                    </a:lnTo>
                    <a:lnTo>
                      <a:pt x="556" y="186"/>
                    </a:lnTo>
                    <a:lnTo>
                      <a:pt x="556" y="188"/>
                    </a:lnTo>
                    <a:lnTo>
                      <a:pt x="559" y="188"/>
                    </a:lnTo>
                    <a:lnTo>
                      <a:pt x="559" y="191"/>
                    </a:lnTo>
                    <a:lnTo>
                      <a:pt x="561" y="191"/>
                    </a:lnTo>
                    <a:lnTo>
                      <a:pt x="564" y="188"/>
                    </a:lnTo>
                    <a:lnTo>
                      <a:pt x="566" y="188"/>
                    </a:lnTo>
                    <a:lnTo>
                      <a:pt x="569" y="188"/>
                    </a:lnTo>
                    <a:lnTo>
                      <a:pt x="572" y="186"/>
                    </a:lnTo>
                    <a:lnTo>
                      <a:pt x="572" y="188"/>
                    </a:lnTo>
                    <a:lnTo>
                      <a:pt x="574" y="188"/>
                    </a:lnTo>
                    <a:lnTo>
                      <a:pt x="577" y="188"/>
                    </a:lnTo>
                    <a:lnTo>
                      <a:pt x="577" y="186"/>
                    </a:lnTo>
                    <a:lnTo>
                      <a:pt x="579" y="186"/>
                    </a:lnTo>
                    <a:lnTo>
                      <a:pt x="582" y="186"/>
                    </a:lnTo>
                    <a:lnTo>
                      <a:pt x="585" y="186"/>
                    </a:lnTo>
                    <a:lnTo>
                      <a:pt x="587" y="183"/>
                    </a:lnTo>
                    <a:lnTo>
                      <a:pt x="590" y="183"/>
                    </a:lnTo>
                    <a:lnTo>
                      <a:pt x="593" y="183"/>
                    </a:lnTo>
                    <a:lnTo>
                      <a:pt x="593" y="181"/>
                    </a:lnTo>
                    <a:lnTo>
                      <a:pt x="593" y="178"/>
                    </a:lnTo>
                    <a:lnTo>
                      <a:pt x="593" y="175"/>
                    </a:lnTo>
                    <a:lnTo>
                      <a:pt x="593" y="173"/>
                    </a:lnTo>
                    <a:lnTo>
                      <a:pt x="590" y="173"/>
                    </a:lnTo>
                    <a:lnTo>
                      <a:pt x="590" y="170"/>
                    </a:lnTo>
                    <a:lnTo>
                      <a:pt x="590" y="168"/>
                    </a:lnTo>
                    <a:lnTo>
                      <a:pt x="593" y="165"/>
                    </a:lnTo>
                    <a:lnTo>
                      <a:pt x="593" y="162"/>
                    </a:lnTo>
                    <a:lnTo>
                      <a:pt x="595" y="160"/>
                    </a:lnTo>
                    <a:lnTo>
                      <a:pt x="595" y="157"/>
                    </a:lnTo>
                    <a:lnTo>
                      <a:pt x="598" y="155"/>
                    </a:lnTo>
                    <a:lnTo>
                      <a:pt x="600" y="152"/>
                    </a:lnTo>
                    <a:lnTo>
                      <a:pt x="603" y="149"/>
                    </a:lnTo>
                    <a:lnTo>
                      <a:pt x="606" y="149"/>
                    </a:lnTo>
                    <a:lnTo>
                      <a:pt x="606" y="147"/>
                    </a:lnTo>
                    <a:lnTo>
                      <a:pt x="608" y="144"/>
                    </a:lnTo>
                    <a:lnTo>
                      <a:pt x="608" y="141"/>
                    </a:lnTo>
                    <a:lnTo>
                      <a:pt x="611" y="141"/>
                    </a:lnTo>
                    <a:lnTo>
                      <a:pt x="613" y="141"/>
                    </a:lnTo>
                    <a:lnTo>
                      <a:pt x="616" y="141"/>
                    </a:lnTo>
                    <a:lnTo>
                      <a:pt x="619" y="141"/>
                    </a:lnTo>
                    <a:lnTo>
                      <a:pt x="619" y="139"/>
                    </a:lnTo>
                    <a:lnTo>
                      <a:pt x="621" y="139"/>
                    </a:lnTo>
                    <a:lnTo>
                      <a:pt x="621" y="136"/>
                    </a:lnTo>
                    <a:lnTo>
                      <a:pt x="621" y="134"/>
                    </a:lnTo>
                    <a:lnTo>
                      <a:pt x="621" y="131"/>
                    </a:lnTo>
                    <a:lnTo>
                      <a:pt x="621" y="128"/>
                    </a:lnTo>
                    <a:lnTo>
                      <a:pt x="619" y="126"/>
                    </a:lnTo>
                    <a:lnTo>
                      <a:pt x="616" y="126"/>
                    </a:lnTo>
                    <a:lnTo>
                      <a:pt x="613" y="126"/>
                    </a:lnTo>
                    <a:lnTo>
                      <a:pt x="611" y="126"/>
                    </a:lnTo>
                    <a:lnTo>
                      <a:pt x="611" y="128"/>
                    </a:lnTo>
                    <a:lnTo>
                      <a:pt x="611" y="131"/>
                    </a:lnTo>
                    <a:lnTo>
                      <a:pt x="613" y="131"/>
                    </a:lnTo>
                    <a:lnTo>
                      <a:pt x="613" y="134"/>
                    </a:lnTo>
                    <a:lnTo>
                      <a:pt x="613" y="136"/>
                    </a:lnTo>
                    <a:lnTo>
                      <a:pt x="611" y="136"/>
                    </a:lnTo>
                    <a:lnTo>
                      <a:pt x="606" y="134"/>
                    </a:lnTo>
                    <a:lnTo>
                      <a:pt x="603" y="134"/>
                    </a:lnTo>
                    <a:lnTo>
                      <a:pt x="603" y="131"/>
                    </a:lnTo>
                    <a:lnTo>
                      <a:pt x="600" y="128"/>
                    </a:lnTo>
                    <a:lnTo>
                      <a:pt x="603" y="128"/>
                    </a:lnTo>
                    <a:lnTo>
                      <a:pt x="600" y="126"/>
                    </a:lnTo>
                    <a:lnTo>
                      <a:pt x="600" y="118"/>
                    </a:lnTo>
                    <a:lnTo>
                      <a:pt x="603" y="115"/>
                    </a:lnTo>
                    <a:lnTo>
                      <a:pt x="603" y="113"/>
                    </a:lnTo>
                    <a:lnTo>
                      <a:pt x="603" y="110"/>
                    </a:lnTo>
                    <a:lnTo>
                      <a:pt x="603" y="105"/>
                    </a:lnTo>
                    <a:lnTo>
                      <a:pt x="603" y="102"/>
                    </a:lnTo>
                    <a:lnTo>
                      <a:pt x="606" y="102"/>
                    </a:lnTo>
                    <a:lnTo>
                      <a:pt x="608" y="100"/>
                    </a:lnTo>
                    <a:lnTo>
                      <a:pt x="611" y="100"/>
                    </a:lnTo>
                    <a:lnTo>
                      <a:pt x="613" y="100"/>
                    </a:lnTo>
                    <a:lnTo>
                      <a:pt x="616" y="100"/>
                    </a:lnTo>
                    <a:lnTo>
                      <a:pt x="616" y="97"/>
                    </a:lnTo>
                    <a:lnTo>
                      <a:pt x="619" y="97"/>
                    </a:lnTo>
                    <a:lnTo>
                      <a:pt x="619" y="94"/>
                    </a:lnTo>
                    <a:lnTo>
                      <a:pt x="619" y="92"/>
                    </a:lnTo>
                    <a:lnTo>
                      <a:pt x="619" y="89"/>
                    </a:lnTo>
                    <a:lnTo>
                      <a:pt x="621" y="87"/>
                    </a:lnTo>
                    <a:lnTo>
                      <a:pt x="621" y="84"/>
                    </a:lnTo>
                    <a:lnTo>
                      <a:pt x="619" y="84"/>
                    </a:lnTo>
                    <a:lnTo>
                      <a:pt x="619" y="81"/>
                    </a:lnTo>
                    <a:lnTo>
                      <a:pt x="619" y="79"/>
                    </a:lnTo>
                    <a:lnTo>
                      <a:pt x="619" y="76"/>
                    </a:lnTo>
                    <a:lnTo>
                      <a:pt x="621" y="74"/>
                    </a:lnTo>
                    <a:lnTo>
                      <a:pt x="619" y="74"/>
                    </a:lnTo>
                    <a:lnTo>
                      <a:pt x="621" y="71"/>
                    </a:lnTo>
                    <a:lnTo>
                      <a:pt x="621" y="68"/>
                    </a:lnTo>
                    <a:lnTo>
                      <a:pt x="621" y="66"/>
                    </a:lnTo>
                    <a:lnTo>
                      <a:pt x="621" y="63"/>
                    </a:lnTo>
                    <a:lnTo>
                      <a:pt x="624" y="63"/>
                    </a:lnTo>
                    <a:lnTo>
                      <a:pt x="626" y="63"/>
                    </a:lnTo>
                    <a:lnTo>
                      <a:pt x="629" y="63"/>
                    </a:lnTo>
                    <a:lnTo>
                      <a:pt x="632" y="63"/>
                    </a:lnTo>
                    <a:lnTo>
                      <a:pt x="632" y="66"/>
                    </a:lnTo>
                    <a:lnTo>
                      <a:pt x="634" y="66"/>
                    </a:lnTo>
                    <a:lnTo>
                      <a:pt x="637" y="66"/>
                    </a:lnTo>
                    <a:lnTo>
                      <a:pt x="640" y="66"/>
                    </a:lnTo>
                    <a:lnTo>
                      <a:pt x="642" y="66"/>
                    </a:lnTo>
                    <a:lnTo>
                      <a:pt x="642" y="68"/>
                    </a:lnTo>
                    <a:lnTo>
                      <a:pt x="645" y="66"/>
                    </a:lnTo>
                    <a:lnTo>
                      <a:pt x="647" y="66"/>
                    </a:lnTo>
                    <a:lnTo>
                      <a:pt x="650" y="66"/>
                    </a:lnTo>
                    <a:lnTo>
                      <a:pt x="653" y="66"/>
                    </a:lnTo>
                    <a:lnTo>
                      <a:pt x="653" y="68"/>
                    </a:lnTo>
                    <a:lnTo>
                      <a:pt x="655" y="68"/>
                    </a:lnTo>
                    <a:lnTo>
                      <a:pt x="658" y="66"/>
                    </a:lnTo>
                    <a:lnTo>
                      <a:pt x="658" y="63"/>
                    </a:lnTo>
                    <a:lnTo>
                      <a:pt x="658" y="60"/>
                    </a:lnTo>
                    <a:lnTo>
                      <a:pt x="660" y="60"/>
                    </a:lnTo>
                    <a:lnTo>
                      <a:pt x="660" y="58"/>
                    </a:lnTo>
                    <a:lnTo>
                      <a:pt x="660" y="55"/>
                    </a:lnTo>
                    <a:lnTo>
                      <a:pt x="663" y="53"/>
                    </a:lnTo>
                    <a:lnTo>
                      <a:pt x="666" y="50"/>
                    </a:lnTo>
                    <a:lnTo>
                      <a:pt x="666" y="47"/>
                    </a:lnTo>
                    <a:lnTo>
                      <a:pt x="668" y="40"/>
                    </a:lnTo>
                    <a:lnTo>
                      <a:pt x="671" y="37"/>
                    </a:lnTo>
                    <a:lnTo>
                      <a:pt x="671" y="34"/>
                    </a:lnTo>
                    <a:lnTo>
                      <a:pt x="673" y="32"/>
                    </a:lnTo>
                    <a:lnTo>
                      <a:pt x="676" y="29"/>
                    </a:lnTo>
                    <a:lnTo>
                      <a:pt x="676" y="27"/>
                    </a:lnTo>
                    <a:lnTo>
                      <a:pt x="679" y="24"/>
                    </a:lnTo>
                    <a:lnTo>
                      <a:pt x="679" y="21"/>
                    </a:lnTo>
                    <a:lnTo>
                      <a:pt x="681" y="19"/>
                    </a:lnTo>
                    <a:lnTo>
                      <a:pt x="684" y="16"/>
                    </a:lnTo>
                    <a:lnTo>
                      <a:pt x="684" y="13"/>
                    </a:lnTo>
                    <a:lnTo>
                      <a:pt x="684" y="11"/>
                    </a:lnTo>
                    <a:lnTo>
                      <a:pt x="686" y="11"/>
                    </a:lnTo>
                    <a:lnTo>
                      <a:pt x="686" y="8"/>
                    </a:lnTo>
                    <a:lnTo>
                      <a:pt x="689" y="8"/>
                    </a:lnTo>
                    <a:lnTo>
                      <a:pt x="692" y="8"/>
                    </a:lnTo>
                    <a:lnTo>
                      <a:pt x="694" y="6"/>
                    </a:lnTo>
                    <a:lnTo>
                      <a:pt x="697" y="0"/>
                    </a:lnTo>
                    <a:lnTo>
                      <a:pt x="700" y="0"/>
                    </a:lnTo>
                    <a:lnTo>
                      <a:pt x="702" y="0"/>
                    </a:lnTo>
                    <a:lnTo>
                      <a:pt x="705" y="0"/>
                    </a:lnTo>
                    <a:lnTo>
                      <a:pt x="707" y="3"/>
                    </a:lnTo>
                    <a:lnTo>
                      <a:pt x="710" y="6"/>
                    </a:lnTo>
                    <a:lnTo>
                      <a:pt x="710" y="8"/>
                    </a:lnTo>
                    <a:lnTo>
                      <a:pt x="713" y="8"/>
                    </a:lnTo>
                    <a:lnTo>
                      <a:pt x="715" y="19"/>
                    </a:lnTo>
                    <a:lnTo>
                      <a:pt x="715" y="21"/>
                    </a:lnTo>
                    <a:lnTo>
                      <a:pt x="718" y="24"/>
                    </a:lnTo>
                    <a:lnTo>
                      <a:pt x="720" y="24"/>
                    </a:lnTo>
                    <a:lnTo>
                      <a:pt x="723" y="24"/>
                    </a:lnTo>
                    <a:close/>
                  </a:path>
                </a:pathLst>
              </a:custGeom>
              <a:no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247" name="Freeform 37"/>
              <p:cNvSpPr>
                <a:spLocks/>
              </p:cNvSpPr>
              <p:nvPr/>
            </p:nvSpPr>
            <p:spPr bwMode="auto">
              <a:xfrm>
                <a:off x="4774" y="797"/>
                <a:ext cx="14" cy="8"/>
              </a:xfrm>
              <a:custGeom>
                <a:avLst/>
                <a:gdLst>
                  <a:gd name="T0" fmla="*/ 11 w 14"/>
                  <a:gd name="T1" fmla="*/ 0 h 8"/>
                  <a:gd name="T2" fmla="*/ 14 w 14"/>
                  <a:gd name="T3" fmla="*/ 3 h 8"/>
                  <a:gd name="T4" fmla="*/ 14 w 14"/>
                  <a:gd name="T5" fmla="*/ 0 h 8"/>
                  <a:gd name="T6" fmla="*/ 14 w 14"/>
                  <a:gd name="T7" fmla="*/ 3 h 8"/>
                  <a:gd name="T8" fmla="*/ 11 w 14"/>
                  <a:gd name="T9" fmla="*/ 3 h 8"/>
                  <a:gd name="T10" fmla="*/ 14 w 14"/>
                  <a:gd name="T11" fmla="*/ 3 h 8"/>
                  <a:gd name="T12" fmla="*/ 11 w 14"/>
                  <a:gd name="T13" fmla="*/ 3 h 8"/>
                  <a:gd name="T14" fmla="*/ 11 w 14"/>
                  <a:gd name="T15" fmla="*/ 6 h 8"/>
                  <a:gd name="T16" fmla="*/ 8 w 14"/>
                  <a:gd name="T17" fmla="*/ 6 h 8"/>
                  <a:gd name="T18" fmla="*/ 8 w 14"/>
                  <a:gd name="T19" fmla="*/ 8 h 8"/>
                  <a:gd name="T20" fmla="*/ 6 w 14"/>
                  <a:gd name="T21" fmla="*/ 8 h 8"/>
                  <a:gd name="T22" fmla="*/ 3 w 14"/>
                  <a:gd name="T23" fmla="*/ 8 h 8"/>
                  <a:gd name="T24" fmla="*/ 0 w 14"/>
                  <a:gd name="T25" fmla="*/ 8 h 8"/>
                  <a:gd name="T26" fmla="*/ 0 w 14"/>
                  <a:gd name="T27" fmla="*/ 6 h 8"/>
                  <a:gd name="T28" fmla="*/ 3 w 14"/>
                  <a:gd name="T29" fmla="*/ 6 h 8"/>
                  <a:gd name="T30" fmla="*/ 0 w 14"/>
                  <a:gd name="T31" fmla="*/ 6 h 8"/>
                  <a:gd name="T32" fmla="*/ 3 w 14"/>
                  <a:gd name="T33" fmla="*/ 6 h 8"/>
                  <a:gd name="T34" fmla="*/ 6 w 14"/>
                  <a:gd name="T35" fmla="*/ 3 h 8"/>
                  <a:gd name="T36" fmla="*/ 8 w 14"/>
                  <a:gd name="T37" fmla="*/ 3 h 8"/>
                  <a:gd name="T38" fmla="*/ 8 w 14"/>
                  <a:gd name="T39" fmla="*/ 0 h 8"/>
                  <a:gd name="T40" fmla="*/ 11 w 14"/>
                  <a:gd name="T41" fmla="*/ 0 h 8"/>
                  <a:gd name="T42" fmla="*/ 11 w 14"/>
                  <a:gd name="T43" fmla="*/ 3 h 8"/>
                  <a:gd name="T44" fmla="*/ 11 w 14"/>
                  <a:gd name="T4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4" h="8">
                    <a:moveTo>
                      <a:pt x="11" y="0"/>
                    </a:moveTo>
                    <a:lnTo>
                      <a:pt x="14" y="3"/>
                    </a:lnTo>
                    <a:lnTo>
                      <a:pt x="14" y="0"/>
                    </a:lnTo>
                    <a:lnTo>
                      <a:pt x="14" y="3"/>
                    </a:lnTo>
                    <a:lnTo>
                      <a:pt x="11" y="3"/>
                    </a:lnTo>
                    <a:lnTo>
                      <a:pt x="14" y="3"/>
                    </a:lnTo>
                    <a:lnTo>
                      <a:pt x="11" y="3"/>
                    </a:lnTo>
                    <a:lnTo>
                      <a:pt x="11" y="6"/>
                    </a:lnTo>
                    <a:lnTo>
                      <a:pt x="8" y="6"/>
                    </a:lnTo>
                    <a:lnTo>
                      <a:pt x="8" y="8"/>
                    </a:lnTo>
                    <a:lnTo>
                      <a:pt x="6" y="8"/>
                    </a:lnTo>
                    <a:lnTo>
                      <a:pt x="3" y="8"/>
                    </a:lnTo>
                    <a:lnTo>
                      <a:pt x="0" y="8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6" y="3"/>
                    </a:lnTo>
                    <a:lnTo>
                      <a:pt x="8" y="3"/>
                    </a:lnTo>
                    <a:lnTo>
                      <a:pt x="8" y="0"/>
                    </a:lnTo>
                    <a:lnTo>
                      <a:pt x="11" y="0"/>
                    </a:lnTo>
                    <a:lnTo>
                      <a:pt x="11" y="3"/>
                    </a:lnTo>
                    <a:lnTo>
                      <a:pt x="11" y="0"/>
                    </a:lnTo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248" name="Freeform 38"/>
              <p:cNvSpPr>
                <a:spLocks/>
              </p:cNvSpPr>
              <p:nvPr/>
            </p:nvSpPr>
            <p:spPr bwMode="auto">
              <a:xfrm>
                <a:off x="4746" y="680"/>
                <a:ext cx="2" cy="5"/>
              </a:xfrm>
              <a:custGeom>
                <a:avLst/>
                <a:gdLst>
                  <a:gd name="T0" fmla="*/ 2 w 2"/>
                  <a:gd name="T1" fmla="*/ 0 h 5"/>
                  <a:gd name="T2" fmla="*/ 2 w 2"/>
                  <a:gd name="T3" fmla="*/ 2 h 5"/>
                  <a:gd name="T4" fmla="*/ 2 w 2"/>
                  <a:gd name="T5" fmla="*/ 5 h 5"/>
                  <a:gd name="T6" fmla="*/ 0 w 2"/>
                  <a:gd name="T7" fmla="*/ 5 h 5"/>
                  <a:gd name="T8" fmla="*/ 0 w 2"/>
                  <a:gd name="T9" fmla="*/ 2 h 5"/>
                  <a:gd name="T10" fmla="*/ 0 w 2"/>
                  <a:gd name="T11" fmla="*/ 0 h 5"/>
                  <a:gd name="T12" fmla="*/ 2 w 2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5">
                    <a:moveTo>
                      <a:pt x="2" y="0"/>
                    </a:moveTo>
                    <a:lnTo>
                      <a:pt x="2" y="2"/>
                    </a:lnTo>
                    <a:lnTo>
                      <a:pt x="2" y="5"/>
                    </a:lnTo>
                    <a:lnTo>
                      <a:pt x="0" y="5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249" name="Freeform 39"/>
              <p:cNvSpPr>
                <a:spLocks/>
              </p:cNvSpPr>
              <p:nvPr/>
            </p:nvSpPr>
            <p:spPr bwMode="auto">
              <a:xfrm>
                <a:off x="4615" y="620"/>
                <a:ext cx="34" cy="21"/>
              </a:xfrm>
              <a:custGeom>
                <a:avLst/>
                <a:gdLst>
                  <a:gd name="T0" fmla="*/ 11 w 34"/>
                  <a:gd name="T1" fmla="*/ 0 h 21"/>
                  <a:gd name="T2" fmla="*/ 11 w 34"/>
                  <a:gd name="T3" fmla="*/ 2 h 21"/>
                  <a:gd name="T4" fmla="*/ 8 w 34"/>
                  <a:gd name="T5" fmla="*/ 2 h 21"/>
                  <a:gd name="T6" fmla="*/ 8 w 34"/>
                  <a:gd name="T7" fmla="*/ 5 h 21"/>
                  <a:gd name="T8" fmla="*/ 11 w 34"/>
                  <a:gd name="T9" fmla="*/ 5 h 21"/>
                  <a:gd name="T10" fmla="*/ 11 w 34"/>
                  <a:gd name="T11" fmla="*/ 8 h 21"/>
                  <a:gd name="T12" fmla="*/ 13 w 34"/>
                  <a:gd name="T13" fmla="*/ 8 h 21"/>
                  <a:gd name="T14" fmla="*/ 13 w 34"/>
                  <a:gd name="T15" fmla="*/ 10 h 21"/>
                  <a:gd name="T16" fmla="*/ 13 w 34"/>
                  <a:gd name="T17" fmla="*/ 8 h 21"/>
                  <a:gd name="T18" fmla="*/ 13 w 34"/>
                  <a:gd name="T19" fmla="*/ 10 h 21"/>
                  <a:gd name="T20" fmla="*/ 16 w 34"/>
                  <a:gd name="T21" fmla="*/ 10 h 21"/>
                  <a:gd name="T22" fmla="*/ 19 w 34"/>
                  <a:gd name="T23" fmla="*/ 10 h 21"/>
                  <a:gd name="T24" fmla="*/ 21 w 34"/>
                  <a:gd name="T25" fmla="*/ 10 h 21"/>
                  <a:gd name="T26" fmla="*/ 21 w 34"/>
                  <a:gd name="T27" fmla="*/ 8 h 21"/>
                  <a:gd name="T28" fmla="*/ 24 w 34"/>
                  <a:gd name="T29" fmla="*/ 8 h 21"/>
                  <a:gd name="T30" fmla="*/ 26 w 34"/>
                  <a:gd name="T31" fmla="*/ 8 h 21"/>
                  <a:gd name="T32" fmla="*/ 29 w 34"/>
                  <a:gd name="T33" fmla="*/ 8 h 21"/>
                  <a:gd name="T34" fmla="*/ 29 w 34"/>
                  <a:gd name="T35" fmla="*/ 10 h 21"/>
                  <a:gd name="T36" fmla="*/ 32 w 34"/>
                  <a:gd name="T37" fmla="*/ 10 h 21"/>
                  <a:gd name="T38" fmla="*/ 32 w 34"/>
                  <a:gd name="T39" fmla="*/ 13 h 21"/>
                  <a:gd name="T40" fmla="*/ 34 w 34"/>
                  <a:gd name="T41" fmla="*/ 13 h 21"/>
                  <a:gd name="T42" fmla="*/ 34 w 34"/>
                  <a:gd name="T43" fmla="*/ 10 h 21"/>
                  <a:gd name="T44" fmla="*/ 34 w 34"/>
                  <a:gd name="T45" fmla="*/ 13 h 21"/>
                  <a:gd name="T46" fmla="*/ 34 w 34"/>
                  <a:gd name="T47" fmla="*/ 15 h 21"/>
                  <a:gd name="T48" fmla="*/ 34 w 34"/>
                  <a:gd name="T49" fmla="*/ 18 h 21"/>
                  <a:gd name="T50" fmla="*/ 34 w 34"/>
                  <a:gd name="T51" fmla="*/ 15 h 21"/>
                  <a:gd name="T52" fmla="*/ 32 w 34"/>
                  <a:gd name="T53" fmla="*/ 15 h 21"/>
                  <a:gd name="T54" fmla="*/ 29 w 34"/>
                  <a:gd name="T55" fmla="*/ 15 h 21"/>
                  <a:gd name="T56" fmla="*/ 26 w 34"/>
                  <a:gd name="T57" fmla="*/ 18 h 21"/>
                  <a:gd name="T58" fmla="*/ 24 w 34"/>
                  <a:gd name="T59" fmla="*/ 18 h 21"/>
                  <a:gd name="T60" fmla="*/ 21 w 34"/>
                  <a:gd name="T61" fmla="*/ 18 h 21"/>
                  <a:gd name="T62" fmla="*/ 19 w 34"/>
                  <a:gd name="T63" fmla="*/ 18 h 21"/>
                  <a:gd name="T64" fmla="*/ 19 w 34"/>
                  <a:gd name="T65" fmla="*/ 21 h 21"/>
                  <a:gd name="T66" fmla="*/ 16 w 34"/>
                  <a:gd name="T67" fmla="*/ 21 h 21"/>
                  <a:gd name="T68" fmla="*/ 13 w 34"/>
                  <a:gd name="T69" fmla="*/ 21 h 21"/>
                  <a:gd name="T70" fmla="*/ 11 w 34"/>
                  <a:gd name="T71" fmla="*/ 21 h 21"/>
                  <a:gd name="T72" fmla="*/ 8 w 34"/>
                  <a:gd name="T73" fmla="*/ 18 h 21"/>
                  <a:gd name="T74" fmla="*/ 5 w 34"/>
                  <a:gd name="T75" fmla="*/ 18 h 21"/>
                  <a:gd name="T76" fmla="*/ 5 w 34"/>
                  <a:gd name="T77" fmla="*/ 15 h 21"/>
                  <a:gd name="T78" fmla="*/ 3 w 34"/>
                  <a:gd name="T79" fmla="*/ 13 h 21"/>
                  <a:gd name="T80" fmla="*/ 3 w 34"/>
                  <a:gd name="T81" fmla="*/ 10 h 21"/>
                  <a:gd name="T82" fmla="*/ 3 w 34"/>
                  <a:gd name="T83" fmla="*/ 8 h 21"/>
                  <a:gd name="T84" fmla="*/ 0 w 34"/>
                  <a:gd name="T85" fmla="*/ 8 h 21"/>
                  <a:gd name="T86" fmla="*/ 0 w 34"/>
                  <a:gd name="T87" fmla="*/ 5 h 21"/>
                  <a:gd name="T88" fmla="*/ 0 w 34"/>
                  <a:gd name="T89" fmla="*/ 2 h 21"/>
                  <a:gd name="T90" fmla="*/ 3 w 34"/>
                  <a:gd name="T91" fmla="*/ 2 h 21"/>
                  <a:gd name="T92" fmla="*/ 5 w 34"/>
                  <a:gd name="T93" fmla="*/ 2 h 21"/>
                  <a:gd name="T94" fmla="*/ 5 w 34"/>
                  <a:gd name="T95" fmla="*/ 0 h 21"/>
                  <a:gd name="T96" fmla="*/ 8 w 34"/>
                  <a:gd name="T97" fmla="*/ 0 h 21"/>
                  <a:gd name="T98" fmla="*/ 11 w 34"/>
                  <a:gd name="T99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34" h="21">
                    <a:moveTo>
                      <a:pt x="11" y="0"/>
                    </a:moveTo>
                    <a:lnTo>
                      <a:pt x="11" y="2"/>
                    </a:lnTo>
                    <a:lnTo>
                      <a:pt x="8" y="2"/>
                    </a:lnTo>
                    <a:lnTo>
                      <a:pt x="8" y="5"/>
                    </a:lnTo>
                    <a:lnTo>
                      <a:pt x="11" y="5"/>
                    </a:lnTo>
                    <a:lnTo>
                      <a:pt x="11" y="8"/>
                    </a:lnTo>
                    <a:lnTo>
                      <a:pt x="13" y="8"/>
                    </a:lnTo>
                    <a:lnTo>
                      <a:pt x="13" y="10"/>
                    </a:lnTo>
                    <a:lnTo>
                      <a:pt x="13" y="8"/>
                    </a:lnTo>
                    <a:lnTo>
                      <a:pt x="13" y="10"/>
                    </a:lnTo>
                    <a:lnTo>
                      <a:pt x="16" y="10"/>
                    </a:lnTo>
                    <a:lnTo>
                      <a:pt x="19" y="10"/>
                    </a:lnTo>
                    <a:lnTo>
                      <a:pt x="21" y="10"/>
                    </a:lnTo>
                    <a:lnTo>
                      <a:pt x="21" y="8"/>
                    </a:lnTo>
                    <a:lnTo>
                      <a:pt x="24" y="8"/>
                    </a:lnTo>
                    <a:lnTo>
                      <a:pt x="26" y="8"/>
                    </a:lnTo>
                    <a:lnTo>
                      <a:pt x="29" y="8"/>
                    </a:lnTo>
                    <a:lnTo>
                      <a:pt x="29" y="10"/>
                    </a:lnTo>
                    <a:lnTo>
                      <a:pt x="32" y="10"/>
                    </a:lnTo>
                    <a:lnTo>
                      <a:pt x="32" y="13"/>
                    </a:lnTo>
                    <a:lnTo>
                      <a:pt x="34" y="13"/>
                    </a:lnTo>
                    <a:lnTo>
                      <a:pt x="34" y="10"/>
                    </a:lnTo>
                    <a:lnTo>
                      <a:pt x="34" y="13"/>
                    </a:lnTo>
                    <a:lnTo>
                      <a:pt x="34" y="15"/>
                    </a:lnTo>
                    <a:lnTo>
                      <a:pt x="34" y="18"/>
                    </a:lnTo>
                    <a:lnTo>
                      <a:pt x="34" y="15"/>
                    </a:lnTo>
                    <a:lnTo>
                      <a:pt x="32" y="15"/>
                    </a:lnTo>
                    <a:lnTo>
                      <a:pt x="29" y="15"/>
                    </a:lnTo>
                    <a:lnTo>
                      <a:pt x="26" y="18"/>
                    </a:lnTo>
                    <a:lnTo>
                      <a:pt x="24" y="18"/>
                    </a:lnTo>
                    <a:lnTo>
                      <a:pt x="21" y="18"/>
                    </a:lnTo>
                    <a:lnTo>
                      <a:pt x="19" y="18"/>
                    </a:lnTo>
                    <a:lnTo>
                      <a:pt x="19" y="21"/>
                    </a:lnTo>
                    <a:lnTo>
                      <a:pt x="16" y="21"/>
                    </a:lnTo>
                    <a:lnTo>
                      <a:pt x="13" y="21"/>
                    </a:lnTo>
                    <a:lnTo>
                      <a:pt x="11" y="21"/>
                    </a:lnTo>
                    <a:lnTo>
                      <a:pt x="8" y="18"/>
                    </a:lnTo>
                    <a:lnTo>
                      <a:pt x="5" y="18"/>
                    </a:lnTo>
                    <a:lnTo>
                      <a:pt x="5" y="15"/>
                    </a:lnTo>
                    <a:lnTo>
                      <a:pt x="3" y="13"/>
                    </a:lnTo>
                    <a:lnTo>
                      <a:pt x="3" y="10"/>
                    </a:lnTo>
                    <a:lnTo>
                      <a:pt x="3" y="8"/>
                    </a:lnTo>
                    <a:lnTo>
                      <a:pt x="0" y="8"/>
                    </a:lnTo>
                    <a:lnTo>
                      <a:pt x="0" y="5"/>
                    </a:lnTo>
                    <a:lnTo>
                      <a:pt x="0" y="2"/>
                    </a:lnTo>
                    <a:lnTo>
                      <a:pt x="3" y="2"/>
                    </a:lnTo>
                    <a:lnTo>
                      <a:pt x="5" y="2"/>
                    </a:lnTo>
                    <a:lnTo>
                      <a:pt x="5" y="0"/>
                    </a:lnTo>
                    <a:lnTo>
                      <a:pt x="8" y="0"/>
                    </a:lnTo>
                    <a:lnTo>
                      <a:pt x="11" y="0"/>
                    </a:lnTo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250" name="Freeform 40"/>
              <p:cNvSpPr>
                <a:spLocks/>
              </p:cNvSpPr>
              <p:nvPr/>
            </p:nvSpPr>
            <p:spPr bwMode="auto">
              <a:xfrm>
                <a:off x="4696" y="575"/>
                <a:ext cx="227" cy="199"/>
              </a:xfrm>
              <a:custGeom>
                <a:avLst/>
                <a:gdLst>
                  <a:gd name="T0" fmla="*/ 138 w 227"/>
                  <a:gd name="T1" fmla="*/ 6 h 199"/>
                  <a:gd name="T2" fmla="*/ 149 w 227"/>
                  <a:gd name="T3" fmla="*/ 16 h 199"/>
                  <a:gd name="T4" fmla="*/ 159 w 227"/>
                  <a:gd name="T5" fmla="*/ 19 h 199"/>
                  <a:gd name="T6" fmla="*/ 167 w 227"/>
                  <a:gd name="T7" fmla="*/ 19 h 199"/>
                  <a:gd name="T8" fmla="*/ 175 w 227"/>
                  <a:gd name="T9" fmla="*/ 26 h 199"/>
                  <a:gd name="T10" fmla="*/ 183 w 227"/>
                  <a:gd name="T11" fmla="*/ 39 h 199"/>
                  <a:gd name="T12" fmla="*/ 191 w 227"/>
                  <a:gd name="T13" fmla="*/ 50 h 199"/>
                  <a:gd name="T14" fmla="*/ 191 w 227"/>
                  <a:gd name="T15" fmla="*/ 55 h 199"/>
                  <a:gd name="T16" fmla="*/ 191 w 227"/>
                  <a:gd name="T17" fmla="*/ 71 h 199"/>
                  <a:gd name="T18" fmla="*/ 183 w 227"/>
                  <a:gd name="T19" fmla="*/ 76 h 199"/>
                  <a:gd name="T20" fmla="*/ 185 w 227"/>
                  <a:gd name="T21" fmla="*/ 79 h 199"/>
                  <a:gd name="T22" fmla="*/ 199 w 227"/>
                  <a:gd name="T23" fmla="*/ 71 h 199"/>
                  <a:gd name="T24" fmla="*/ 209 w 227"/>
                  <a:gd name="T25" fmla="*/ 71 h 199"/>
                  <a:gd name="T26" fmla="*/ 217 w 227"/>
                  <a:gd name="T27" fmla="*/ 79 h 199"/>
                  <a:gd name="T28" fmla="*/ 227 w 227"/>
                  <a:gd name="T29" fmla="*/ 89 h 199"/>
                  <a:gd name="T30" fmla="*/ 206 w 227"/>
                  <a:gd name="T31" fmla="*/ 97 h 199"/>
                  <a:gd name="T32" fmla="*/ 196 w 227"/>
                  <a:gd name="T33" fmla="*/ 118 h 199"/>
                  <a:gd name="T34" fmla="*/ 180 w 227"/>
                  <a:gd name="T35" fmla="*/ 134 h 199"/>
                  <a:gd name="T36" fmla="*/ 157 w 227"/>
                  <a:gd name="T37" fmla="*/ 139 h 199"/>
                  <a:gd name="T38" fmla="*/ 141 w 227"/>
                  <a:gd name="T39" fmla="*/ 152 h 199"/>
                  <a:gd name="T40" fmla="*/ 128 w 227"/>
                  <a:gd name="T41" fmla="*/ 165 h 199"/>
                  <a:gd name="T42" fmla="*/ 110 w 227"/>
                  <a:gd name="T43" fmla="*/ 154 h 199"/>
                  <a:gd name="T44" fmla="*/ 94 w 227"/>
                  <a:gd name="T45" fmla="*/ 152 h 199"/>
                  <a:gd name="T46" fmla="*/ 84 w 227"/>
                  <a:gd name="T47" fmla="*/ 165 h 199"/>
                  <a:gd name="T48" fmla="*/ 73 w 227"/>
                  <a:gd name="T49" fmla="*/ 181 h 199"/>
                  <a:gd name="T50" fmla="*/ 63 w 227"/>
                  <a:gd name="T51" fmla="*/ 186 h 199"/>
                  <a:gd name="T52" fmla="*/ 50 w 227"/>
                  <a:gd name="T53" fmla="*/ 191 h 199"/>
                  <a:gd name="T54" fmla="*/ 34 w 227"/>
                  <a:gd name="T55" fmla="*/ 196 h 199"/>
                  <a:gd name="T56" fmla="*/ 29 w 227"/>
                  <a:gd name="T57" fmla="*/ 181 h 199"/>
                  <a:gd name="T58" fmla="*/ 24 w 227"/>
                  <a:gd name="T59" fmla="*/ 181 h 199"/>
                  <a:gd name="T60" fmla="*/ 16 w 227"/>
                  <a:gd name="T61" fmla="*/ 173 h 199"/>
                  <a:gd name="T62" fmla="*/ 24 w 227"/>
                  <a:gd name="T63" fmla="*/ 162 h 199"/>
                  <a:gd name="T64" fmla="*/ 24 w 227"/>
                  <a:gd name="T65" fmla="*/ 147 h 199"/>
                  <a:gd name="T66" fmla="*/ 5 w 227"/>
                  <a:gd name="T67" fmla="*/ 139 h 199"/>
                  <a:gd name="T68" fmla="*/ 0 w 227"/>
                  <a:gd name="T69" fmla="*/ 118 h 199"/>
                  <a:gd name="T70" fmla="*/ 16 w 227"/>
                  <a:gd name="T71" fmla="*/ 128 h 199"/>
                  <a:gd name="T72" fmla="*/ 24 w 227"/>
                  <a:gd name="T73" fmla="*/ 120 h 199"/>
                  <a:gd name="T74" fmla="*/ 31 w 227"/>
                  <a:gd name="T75" fmla="*/ 128 h 199"/>
                  <a:gd name="T76" fmla="*/ 47 w 227"/>
                  <a:gd name="T77" fmla="*/ 131 h 199"/>
                  <a:gd name="T78" fmla="*/ 58 w 227"/>
                  <a:gd name="T79" fmla="*/ 120 h 199"/>
                  <a:gd name="T80" fmla="*/ 58 w 227"/>
                  <a:gd name="T81" fmla="*/ 126 h 199"/>
                  <a:gd name="T82" fmla="*/ 65 w 227"/>
                  <a:gd name="T83" fmla="*/ 123 h 199"/>
                  <a:gd name="T84" fmla="*/ 68 w 227"/>
                  <a:gd name="T85" fmla="*/ 141 h 199"/>
                  <a:gd name="T86" fmla="*/ 78 w 227"/>
                  <a:gd name="T87" fmla="*/ 147 h 199"/>
                  <a:gd name="T88" fmla="*/ 89 w 227"/>
                  <a:gd name="T89" fmla="*/ 141 h 199"/>
                  <a:gd name="T90" fmla="*/ 89 w 227"/>
                  <a:gd name="T91" fmla="*/ 131 h 199"/>
                  <a:gd name="T92" fmla="*/ 84 w 227"/>
                  <a:gd name="T93" fmla="*/ 120 h 199"/>
                  <a:gd name="T94" fmla="*/ 99 w 227"/>
                  <a:gd name="T95" fmla="*/ 126 h 199"/>
                  <a:gd name="T96" fmla="*/ 107 w 227"/>
                  <a:gd name="T97" fmla="*/ 113 h 199"/>
                  <a:gd name="T98" fmla="*/ 97 w 227"/>
                  <a:gd name="T99" fmla="*/ 110 h 199"/>
                  <a:gd name="T100" fmla="*/ 112 w 227"/>
                  <a:gd name="T101" fmla="*/ 105 h 199"/>
                  <a:gd name="T102" fmla="*/ 115 w 227"/>
                  <a:gd name="T103" fmla="*/ 92 h 199"/>
                  <a:gd name="T104" fmla="*/ 125 w 227"/>
                  <a:gd name="T105" fmla="*/ 81 h 199"/>
                  <a:gd name="T106" fmla="*/ 133 w 227"/>
                  <a:gd name="T107" fmla="*/ 63 h 199"/>
                  <a:gd name="T108" fmla="*/ 125 w 227"/>
                  <a:gd name="T109" fmla="*/ 50 h 199"/>
                  <a:gd name="T110" fmla="*/ 125 w 227"/>
                  <a:gd name="T111" fmla="*/ 34 h 199"/>
                  <a:gd name="T112" fmla="*/ 131 w 227"/>
                  <a:gd name="T113" fmla="*/ 24 h 199"/>
                  <a:gd name="T114" fmla="*/ 118 w 227"/>
                  <a:gd name="T115" fmla="*/ 13 h 1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27" h="199">
                    <a:moveTo>
                      <a:pt x="125" y="0"/>
                    </a:moveTo>
                    <a:lnTo>
                      <a:pt x="128" y="0"/>
                    </a:lnTo>
                    <a:lnTo>
                      <a:pt x="128" y="3"/>
                    </a:lnTo>
                    <a:lnTo>
                      <a:pt x="131" y="3"/>
                    </a:lnTo>
                    <a:lnTo>
                      <a:pt x="133" y="3"/>
                    </a:lnTo>
                    <a:lnTo>
                      <a:pt x="133" y="0"/>
                    </a:lnTo>
                    <a:lnTo>
                      <a:pt x="136" y="0"/>
                    </a:lnTo>
                    <a:lnTo>
                      <a:pt x="136" y="3"/>
                    </a:lnTo>
                    <a:lnTo>
                      <a:pt x="136" y="6"/>
                    </a:lnTo>
                    <a:lnTo>
                      <a:pt x="138" y="6"/>
                    </a:lnTo>
                    <a:lnTo>
                      <a:pt x="141" y="6"/>
                    </a:lnTo>
                    <a:lnTo>
                      <a:pt x="141" y="8"/>
                    </a:lnTo>
                    <a:lnTo>
                      <a:pt x="141" y="11"/>
                    </a:lnTo>
                    <a:lnTo>
                      <a:pt x="144" y="11"/>
                    </a:lnTo>
                    <a:lnTo>
                      <a:pt x="144" y="13"/>
                    </a:lnTo>
                    <a:lnTo>
                      <a:pt x="144" y="11"/>
                    </a:lnTo>
                    <a:lnTo>
                      <a:pt x="146" y="11"/>
                    </a:lnTo>
                    <a:lnTo>
                      <a:pt x="149" y="11"/>
                    </a:lnTo>
                    <a:lnTo>
                      <a:pt x="149" y="13"/>
                    </a:lnTo>
                    <a:lnTo>
                      <a:pt x="149" y="16"/>
                    </a:lnTo>
                    <a:lnTo>
                      <a:pt x="149" y="13"/>
                    </a:lnTo>
                    <a:lnTo>
                      <a:pt x="152" y="16"/>
                    </a:lnTo>
                    <a:lnTo>
                      <a:pt x="154" y="16"/>
                    </a:lnTo>
                    <a:lnTo>
                      <a:pt x="154" y="13"/>
                    </a:lnTo>
                    <a:lnTo>
                      <a:pt x="157" y="13"/>
                    </a:lnTo>
                    <a:lnTo>
                      <a:pt x="157" y="16"/>
                    </a:lnTo>
                    <a:lnTo>
                      <a:pt x="159" y="16"/>
                    </a:lnTo>
                    <a:lnTo>
                      <a:pt x="159" y="19"/>
                    </a:lnTo>
                    <a:lnTo>
                      <a:pt x="159" y="16"/>
                    </a:lnTo>
                    <a:lnTo>
                      <a:pt x="159" y="19"/>
                    </a:lnTo>
                    <a:lnTo>
                      <a:pt x="159" y="16"/>
                    </a:lnTo>
                    <a:lnTo>
                      <a:pt x="159" y="19"/>
                    </a:lnTo>
                    <a:lnTo>
                      <a:pt x="162" y="19"/>
                    </a:lnTo>
                    <a:lnTo>
                      <a:pt x="165" y="16"/>
                    </a:lnTo>
                    <a:lnTo>
                      <a:pt x="165" y="19"/>
                    </a:lnTo>
                    <a:lnTo>
                      <a:pt x="165" y="16"/>
                    </a:lnTo>
                    <a:lnTo>
                      <a:pt x="165" y="19"/>
                    </a:lnTo>
                    <a:lnTo>
                      <a:pt x="167" y="19"/>
                    </a:lnTo>
                    <a:lnTo>
                      <a:pt x="165" y="19"/>
                    </a:lnTo>
                    <a:lnTo>
                      <a:pt x="167" y="19"/>
                    </a:lnTo>
                    <a:lnTo>
                      <a:pt x="165" y="21"/>
                    </a:lnTo>
                    <a:lnTo>
                      <a:pt x="167" y="21"/>
                    </a:lnTo>
                    <a:lnTo>
                      <a:pt x="170" y="21"/>
                    </a:lnTo>
                    <a:lnTo>
                      <a:pt x="170" y="24"/>
                    </a:lnTo>
                    <a:lnTo>
                      <a:pt x="172" y="24"/>
                    </a:lnTo>
                    <a:lnTo>
                      <a:pt x="175" y="26"/>
                    </a:lnTo>
                    <a:lnTo>
                      <a:pt x="175" y="24"/>
                    </a:lnTo>
                    <a:lnTo>
                      <a:pt x="175" y="26"/>
                    </a:lnTo>
                    <a:lnTo>
                      <a:pt x="175" y="24"/>
                    </a:lnTo>
                    <a:lnTo>
                      <a:pt x="175" y="26"/>
                    </a:lnTo>
                    <a:lnTo>
                      <a:pt x="178" y="26"/>
                    </a:lnTo>
                    <a:lnTo>
                      <a:pt x="178" y="29"/>
                    </a:lnTo>
                    <a:lnTo>
                      <a:pt x="178" y="32"/>
                    </a:lnTo>
                    <a:lnTo>
                      <a:pt x="180" y="32"/>
                    </a:lnTo>
                    <a:lnTo>
                      <a:pt x="180" y="34"/>
                    </a:lnTo>
                    <a:lnTo>
                      <a:pt x="180" y="37"/>
                    </a:lnTo>
                    <a:lnTo>
                      <a:pt x="180" y="34"/>
                    </a:lnTo>
                    <a:lnTo>
                      <a:pt x="180" y="37"/>
                    </a:lnTo>
                    <a:lnTo>
                      <a:pt x="183" y="37"/>
                    </a:lnTo>
                    <a:lnTo>
                      <a:pt x="183" y="39"/>
                    </a:lnTo>
                    <a:lnTo>
                      <a:pt x="185" y="42"/>
                    </a:lnTo>
                    <a:lnTo>
                      <a:pt x="185" y="45"/>
                    </a:lnTo>
                    <a:lnTo>
                      <a:pt x="188" y="45"/>
                    </a:lnTo>
                    <a:lnTo>
                      <a:pt x="188" y="47"/>
                    </a:lnTo>
                    <a:lnTo>
                      <a:pt x="188" y="50"/>
                    </a:lnTo>
                    <a:lnTo>
                      <a:pt x="191" y="50"/>
                    </a:lnTo>
                    <a:lnTo>
                      <a:pt x="191" y="47"/>
                    </a:lnTo>
                    <a:lnTo>
                      <a:pt x="191" y="50"/>
                    </a:lnTo>
                    <a:lnTo>
                      <a:pt x="191" y="53"/>
                    </a:lnTo>
                    <a:lnTo>
                      <a:pt x="191" y="50"/>
                    </a:lnTo>
                    <a:lnTo>
                      <a:pt x="193" y="50"/>
                    </a:lnTo>
                    <a:lnTo>
                      <a:pt x="193" y="53"/>
                    </a:lnTo>
                    <a:lnTo>
                      <a:pt x="191" y="53"/>
                    </a:lnTo>
                    <a:lnTo>
                      <a:pt x="193" y="53"/>
                    </a:lnTo>
                    <a:lnTo>
                      <a:pt x="193" y="50"/>
                    </a:lnTo>
                    <a:lnTo>
                      <a:pt x="193" y="53"/>
                    </a:lnTo>
                    <a:lnTo>
                      <a:pt x="193" y="55"/>
                    </a:lnTo>
                    <a:lnTo>
                      <a:pt x="193" y="53"/>
                    </a:lnTo>
                    <a:lnTo>
                      <a:pt x="191" y="53"/>
                    </a:lnTo>
                    <a:lnTo>
                      <a:pt x="191" y="55"/>
                    </a:lnTo>
                    <a:lnTo>
                      <a:pt x="188" y="55"/>
                    </a:lnTo>
                    <a:lnTo>
                      <a:pt x="188" y="58"/>
                    </a:lnTo>
                    <a:lnTo>
                      <a:pt x="185" y="58"/>
                    </a:lnTo>
                    <a:lnTo>
                      <a:pt x="185" y="60"/>
                    </a:lnTo>
                    <a:lnTo>
                      <a:pt x="185" y="63"/>
                    </a:lnTo>
                    <a:lnTo>
                      <a:pt x="185" y="66"/>
                    </a:lnTo>
                    <a:lnTo>
                      <a:pt x="188" y="66"/>
                    </a:lnTo>
                    <a:lnTo>
                      <a:pt x="188" y="68"/>
                    </a:lnTo>
                    <a:lnTo>
                      <a:pt x="191" y="68"/>
                    </a:lnTo>
                    <a:lnTo>
                      <a:pt x="191" y="71"/>
                    </a:lnTo>
                    <a:lnTo>
                      <a:pt x="193" y="71"/>
                    </a:lnTo>
                    <a:lnTo>
                      <a:pt x="193" y="73"/>
                    </a:lnTo>
                    <a:lnTo>
                      <a:pt x="191" y="73"/>
                    </a:lnTo>
                    <a:lnTo>
                      <a:pt x="188" y="73"/>
                    </a:lnTo>
                    <a:lnTo>
                      <a:pt x="188" y="76"/>
                    </a:lnTo>
                    <a:lnTo>
                      <a:pt x="185" y="76"/>
                    </a:lnTo>
                    <a:lnTo>
                      <a:pt x="183" y="76"/>
                    </a:lnTo>
                    <a:lnTo>
                      <a:pt x="180" y="79"/>
                    </a:lnTo>
                    <a:lnTo>
                      <a:pt x="183" y="79"/>
                    </a:lnTo>
                    <a:lnTo>
                      <a:pt x="183" y="76"/>
                    </a:lnTo>
                    <a:lnTo>
                      <a:pt x="185" y="76"/>
                    </a:lnTo>
                    <a:lnTo>
                      <a:pt x="183" y="76"/>
                    </a:lnTo>
                    <a:lnTo>
                      <a:pt x="183" y="79"/>
                    </a:lnTo>
                    <a:lnTo>
                      <a:pt x="180" y="79"/>
                    </a:lnTo>
                    <a:lnTo>
                      <a:pt x="180" y="81"/>
                    </a:lnTo>
                    <a:lnTo>
                      <a:pt x="180" y="79"/>
                    </a:lnTo>
                    <a:lnTo>
                      <a:pt x="183" y="79"/>
                    </a:lnTo>
                    <a:lnTo>
                      <a:pt x="183" y="81"/>
                    </a:lnTo>
                    <a:lnTo>
                      <a:pt x="185" y="81"/>
                    </a:lnTo>
                    <a:lnTo>
                      <a:pt x="185" y="79"/>
                    </a:lnTo>
                    <a:lnTo>
                      <a:pt x="185" y="76"/>
                    </a:lnTo>
                    <a:lnTo>
                      <a:pt x="185" y="79"/>
                    </a:lnTo>
                    <a:lnTo>
                      <a:pt x="188" y="79"/>
                    </a:lnTo>
                    <a:lnTo>
                      <a:pt x="191" y="79"/>
                    </a:lnTo>
                    <a:lnTo>
                      <a:pt x="193" y="79"/>
                    </a:lnTo>
                    <a:lnTo>
                      <a:pt x="193" y="76"/>
                    </a:lnTo>
                    <a:lnTo>
                      <a:pt x="193" y="73"/>
                    </a:lnTo>
                    <a:lnTo>
                      <a:pt x="196" y="73"/>
                    </a:lnTo>
                    <a:lnTo>
                      <a:pt x="196" y="71"/>
                    </a:lnTo>
                    <a:lnTo>
                      <a:pt x="199" y="71"/>
                    </a:lnTo>
                    <a:lnTo>
                      <a:pt x="201" y="71"/>
                    </a:lnTo>
                    <a:lnTo>
                      <a:pt x="201" y="68"/>
                    </a:lnTo>
                    <a:lnTo>
                      <a:pt x="204" y="68"/>
                    </a:lnTo>
                    <a:lnTo>
                      <a:pt x="206" y="68"/>
                    </a:lnTo>
                    <a:lnTo>
                      <a:pt x="206" y="66"/>
                    </a:lnTo>
                    <a:lnTo>
                      <a:pt x="206" y="68"/>
                    </a:lnTo>
                    <a:lnTo>
                      <a:pt x="209" y="68"/>
                    </a:lnTo>
                    <a:lnTo>
                      <a:pt x="206" y="68"/>
                    </a:lnTo>
                    <a:lnTo>
                      <a:pt x="209" y="68"/>
                    </a:lnTo>
                    <a:lnTo>
                      <a:pt x="209" y="71"/>
                    </a:lnTo>
                    <a:lnTo>
                      <a:pt x="212" y="71"/>
                    </a:lnTo>
                    <a:lnTo>
                      <a:pt x="212" y="73"/>
                    </a:lnTo>
                    <a:lnTo>
                      <a:pt x="212" y="76"/>
                    </a:lnTo>
                    <a:lnTo>
                      <a:pt x="214" y="76"/>
                    </a:lnTo>
                    <a:lnTo>
                      <a:pt x="214" y="73"/>
                    </a:lnTo>
                    <a:lnTo>
                      <a:pt x="217" y="73"/>
                    </a:lnTo>
                    <a:lnTo>
                      <a:pt x="217" y="76"/>
                    </a:lnTo>
                    <a:lnTo>
                      <a:pt x="219" y="76"/>
                    </a:lnTo>
                    <a:lnTo>
                      <a:pt x="217" y="76"/>
                    </a:lnTo>
                    <a:lnTo>
                      <a:pt x="217" y="79"/>
                    </a:lnTo>
                    <a:lnTo>
                      <a:pt x="219" y="79"/>
                    </a:lnTo>
                    <a:lnTo>
                      <a:pt x="219" y="81"/>
                    </a:lnTo>
                    <a:lnTo>
                      <a:pt x="219" y="84"/>
                    </a:lnTo>
                    <a:lnTo>
                      <a:pt x="222" y="84"/>
                    </a:lnTo>
                    <a:lnTo>
                      <a:pt x="222" y="86"/>
                    </a:lnTo>
                    <a:lnTo>
                      <a:pt x="225" y="86"/>
                    </a:lnTo>
                    <a:lnTo>
                      <a:pt x="225" y="84"/>
                    </a:lnTo>
                    <a:lnTo>
                      <a:pt x="227" y="84"/>
                    </a:lnTo>
                    <a:lnTo>
                      <a:pt x="227" y="86"/>
                    </a:lnTo>
                    <a:lnTo>
                      <a:pt x="227" y="89"/>
                    </a:lnTo>
                    <a:lnTo>
                      <a:pt x="225" y="89"/>
                    </a:lnTo>
                    <a:lnTo>
                      <a:pt x="222" y="89"/>
                    </a:lnTo>
                    <a:lnTo>
                      <a:pt x="222" y="92"/>
                    </a:lnTo>
                    <a:lnTo>
                      <a:pt x="219" y="92"/>
                    </a:lnTo>
                    <a:lnTo>
                      <a:pt x="217" y="92"/>
                    </a:lnTo>
                    <a:lnTo>
                      <a:pt x="214" y="92"/>
                    </a:lnTo>
                    <a:lnTo>
                      <a:pt x="212" y="94"/>
                    </a:lnTo>
                    <a:lnTo>
                      <a:pt x="209" y="94"/>
                    </a:lnTo>
                    <a:lnTo>
                      <a:pt x="209" y="97"/>
                    </a:lnTo>
                    <a:lnTo>
                      <a:pt x="206" y="97"/>
                    </a:lnTo>
                    <a:lnTo>
                      <a:pt x="204" y="100"/>
                    </a:lnTo>
                    <a:lnTo>
                      <a:pt x="204" y="102"/>
                    </a:lnTo>
                    <a:lnTo>
                      <a:pt x="204" y="105"/>
                    </a:lnTo>
                    <a:lnTo>
                      <a:pt x="204" y="107"/>
                    </a:lnTo>
                    <a:lnTo>
                      <a:pt x="204" y="110"/>
                    </a:lnTo>
                    <a:lnTo>
                      <a:pt x="201" y="110"/>
                    </a:lnTo>
                    <a:lnTo>
                      <a:pt x="201" y="113"/>
                    </a:lnTo>
                    <a:lnTo>
                      <a:pt x="201" y="115"/>
                    </a:lnTo>
                    <a:lnTo>
                      <a:pt x="199" y="115"/>
                    </a:lnTo>
                    <a:lnTo>
                      <a:pt x="196" y="118"/>
                    </a:lnTo>
                    <a:lnTo>
                      <a:pt x="193" y="118"/>
                    </a:lnTo>
                    <a:lnTo>
                      <a:pt x="191" y="120"/>
                    </a:lnTo>
                    <a:lnTo>
                      <a:pt x="191" y="123"/>
                    </a:lnTo>
                    <a:lnTo>
                      <a:pt x="188" y="123"/>
                    </a:lnTo>
                    <a:lnTo>
                      <a:pt x="188" y="126"/>
                    </a:lnTo>
                    <a:lnTo>
                      <a:pt x="185" y="128"/>
                    </a:lnTo>
                    <a:lnTo>
                      <a:pt x="185" y="131"/>
                    </a:lnTo>
                    <a:lnTo>
                      <a:pt x="183" y="131"/>
                    </a:lnTo>
                    <a:lnTo>
                      <a:pt x="180" y="131"/>
                    </a:lnTo>
                    <a:lnTo>
                      <a:pt x="180" y="134"/>
                    </a:lnTo>
                    <a:lnTo>
                      <a:pt x="178" y="134"/>
                    </a:lnTo>
                    <a:lnTo>
                      <a:pt x="175" y="134"/>
                    </a:lnTo>
                    <a:lnTo>
                      <a:pt x="172" y="136"/>
                    </a:lnTo>
                    <a:lnTo>
                      <a:pt x="170" y="136"/>
                    </a:lnTo>
                    <a:lnTo>
                      <a:pt x="167" y="136"/>
                    </a:lnTo>
                    <a:lnTo>
                      <a:pt x="165" y="136"/>
                    </a:lnTo>
                    <a:lnTo>
                      <a:pt x="162" y="136"/>
                    </a:lnTo>
                    <a:lnTo>
                      <a:pt x="162" y="139"/>
                    </a:lnTo>
                    <a:lnTo>
                      <a:pt x="159" y="139"/>
                    </a:lnTo>
                    <a:lnTo>
                      <a:pt x="157" y="139"/>
                    </a:lnTo>
                    <a:lnTo>
                      <a:pt x="154" y="139"/>
                    </a:lnTo>
                    <a:lnTo>
                      <a:pt x="152" y="139"/>
                    </a:lnTo>
                    <a:lnTo>
                      <a:pt x="149" y="139"/>
                    </a:lnTo>
                    <a:lnTo>
                      <a:pt x="146" y="139"/>
                    </a:lnTo>
                    <a:lnTo>
                      <a:pt x="146" y="141"/>
                    </a:lnTo>
                    <a:lnTo>
                      <a:pt x="144" y="144"/>
                    </a:lnTo>
                    <a:lnTo>
                      <a:pt x="144" y="147"/>
                    </a:lnTo>
                    <a:lnTo>
                      <a:pt x="141" y="147"/>
                    </a:lnTo>
                    <a:lnTo>
                      <a:pt x="141" y="149"/>
                    </a:lnTo>
                    <a:lnTo>
                      <a:pt x="141" y="152"/>
                    </a:lnTo>
                    <a:lnTo>
                      <a:pt x="141" y="154"/>
                    </a:lnTo>
                    <a:lnTo>
                      <a:pt x="141" y="157"/>
                    </a:lnTo>
                    <a:lnTo>
                      <a:pt x="138" y="157"/>
                    </a:lnTo>
                    <a:lnTo>
                      <a:pt x="138" y="160"/>
                    </a:lnTo>
                    <a:lnTo>
                      <a:pt x="138" y="162"/>
                    </a:lnTo>
                    <a:lnTo>
                      <a:pt x="136" y="162"/>
                    </a:lnTo>
                    <a:lnTo>
                      <a:pt x="136" y="165"/>
                    </a:lnTo>
                    <a:lnTo>
                      <a:pt x="133" y="165"/>
                    </a:lnTo>
                    <a:lnTo>
                      <a:pt x="131" y="165"/>
                    </a:lnTo>
                    <a:lnTo>
                      <a:pt x="128" y="165"/>
                    </a:lnTo>
                    <a:lnTo>
                      <a:pt x="125" y="165"/>
                    </a:lnTo>
                    <a:lnTo>
                      <a:pt x="123" y="165"/>
                    </a:lnTo>
                    <a:lnTo>
                      <a:pt x="123" y="162"/>
                    </a:lnTo>
                    <a:lnTo>
                      <a:pt x="120" y="162"/>
                    </a:lnTo>
                    <a:lnTo>
                      <a:pt x="118" y="160"/>
                    </a:lnTo>
                    <a:lnTo>
                      <a:pt x="118" y="162"/>
                    </a:lnTo>
                    <a:lnTo>
                      <a:pt x="118" y="160"/>
                    </a:lnTo>
                    <a:lnTo>
                      <a:pt x="115" y="157"/>
                    </a:lnTo>
                    <a:lnTo>
                      <a:pt x="112" y="157"/>
                    </a:lnTo>
                    <a:lnTo>
                      <a:pt x="110" y="154"/>
                    </a:lnTo>
                    <a:lnTo>
                      <a:pt x="107" y="152"/>
                    </a:lnTo>
                    <a:lnTo>
                      <a:pt x="110" y="152"/>
                    </a:lnTo>
                    <a:lnTo>
                      <a:pt x="107" y="152"/>
                    </a:lnTo>
                    <a:lnTo>
                      <a:pt x="105" y="152"/>
                    </a:lnTo>
                    <a:lnTo>
                      <a:pt x="105" y="149"/>
                    </a:lnTo>
                    <a:lnTo>
                      <a:pt x="102" y="149"/>
                    </a:lnTo>
                    <a:lnTo>
                      <a:pt x="99" y="149"/>
                    </a:lnTo>
                    <a:lnTo>
                      <a:pt x="97" y="149"/>
                    </a:lnTo>
                    <a:lnTo>
                      <a:pt x="94" y="149"/>
                    </a:lnTo>
                    <a:lnTo>
                      <a:pt x="94" y="152"/>
                    </a:lnTo>
                    <a:lnTo>
                      <a:pt x="92" y="152"/>
                    </a:lnTo>
                    <a:lnTo>
                      <a:pt x="89" y="154"/>
                    </a:lnTo>
                    <a:lnTo>
                      <a:pt x="86" y="154"/>
                    </a:lnTo>
                    <a:lnTo>
                      <a:pt x="84" y="154"/>
                    </a:lnTo>
                    <a:lnTo>
                      <a:pt x="84" y="157"/>
                    </a:lnTo>
                    <a:lnTo>
                      <a:pt x="84" y="160"/>
                    </a:lnTo>
                    <a:lnTo>
                      <a:pt x="84" y="162"/>
                    </a:lnTo>
                    <a:lnTo>
                      <a:pt x="81" y="162"/>
                    </a:lnTo>
                    <a:lnTo>
                      <a:pt x="84" y="162"/>
                    </a:lnTo>
                    <a:lnTo>
                      <a:pt x="84" y="165"/>
                    </a:lnTo>
                    <a:lnTo>
                      <a:pt x="86" y="165"/>
                    </a:lnTo>
                    <a:lnTo>
                      <a:pt x="86" y="167"/>
                    </a:lnTo>
                    <a:lnTo>
                      <a:pt x="84" y="170"/>
                    </a:lnTo>
                    <a:lnTo>
                      <a:pt x="81" y="170"/>
                    </a:lnTo>
                    <a:lnTo>
                      <a:pt x="78" y="173"/>
                    </a:lnTo>
                    <a:lnTo>
                      <a:pt x="76" y="173"/>
                    </a:lnTo>
                    <a:lnTo>
                      <a:pt x="76" y="175"/>
                    </a:lnTo>
                    <a:lnTo>
                      <a:pt x="76" y="178"/>
                    </a:lnTo>
                    <a:lnTo>
                      <a:pt x="76" y="181"/>
                    </a:lnTo>
                    <a:lnTo>
                      <a:pt x="73" y="181"/>
                    </a:lnTo>
                    <a:lnTo>
                      <a:pt x="73" y="183"/>
                    </a:lnTo>
                    <a:lnTo>
                      <a:pt x="73" y="186"/>
                    </a:lnTo>
                    <a:lnTo>
                      <a:pt x="73" y="183"/>
                    </a:lnTo>
                    <a:lnTo>
                      <a:pt x="73" y="186"/>
                    </a:lnTo>
                    <a:lnTo>
                      <a:pt x="71" y="186"/>
                    </a:lnTo>
                    <a:lnTo>
                      <a:pt x="68" y="186"/>
                    </a:lnTo>
                    <a:lnTo>
                      <a:pt x="65" y="186"/>
                    </a:lnTo>
                    <a:lnTo>
                      <a:pt x="63" y="186"/>
                    </a:lnTo>
                    <a:lnTo>
                      <a:pt x="63" y="188"/>
                    </a:lnTo>
                    <a:lnTo>
                      <a:pt x="63" y="186"/>
                    </a:lnTo>
                    <a:lnTo>
                      <a:pt x="60" y="186"/>
                    </a:lnTo>
                    <a:lnTo>
                      <a:pt x="60" y="188"/>
                    </a:lnTo>
                    <a:lnTo>
                      <a:pt x="60" y="186"/>
                    </a:lnTo>
                    <a:lnTo>
                      <a:pt x="60" y="188"/>
                    </a:lnTo>
                    <a:lnTo>
                      <a:pt x="58" y="188"/>
                    </a:lnTo>
                    <a:lnTo>
                      <a:pt x="58" y="191"/>
                    </a:lnTo>
                    <a:lnTo>
                      <a:pt x="55" y="191"/>
                    </a:lnTo>
                    <a:lnTo>
                      <a:pt x="55" y="188"/>
                    </a:lnTo>
                    <a:lnTo>
                      <a:pt x="52" y="188"/>
                    </a:lnTo>
                    <a:lnTo>
                      <a:pt x="50" y="191"/>
                    </a:lnTo>
                    <a:lnTo>
                      <a:pt x="47" y="191"/>
                    </a:lnTo>
                    <a:lnTo>
                      <a:pt x="47" y="194"/>
                    </a:lnTo>
                    <a:lnTo>
                      <a:pt x="47" y="196"/>
                    </a:lnTo>
                    <a:lnTo>
                      <a:pt x="45" y="196"/>
                    </a:lnTo>
                    <a:lnTo>
                      <a:pt x="45" y="199"/>
                    </a:lnTo>
                    <a:lnTo>
                      <a:pt x="42" y="199"/>
                    </a:lnTo>
                    <a:lnTo>
                      <a:pt x="39" y="199"/>
                    </a:lnTo>
                    <a:lnTo>
                      <a:pt x="37" y="199"/>
                    </a:lnTo>
                    <a:lnTo>
                      <a:pt x="37" y="196"/>
                    </a:lnTo>
                    <a:lnTo>
                      <a:pt x="34" y="196"/>
                    </a:lnTo>
                    <a:lnTo>
                      <a:pt x="31" y="196"/>
                    </a:lnTo>
                    <a:lnTo>
                      <a:pt x="29" y="196"/>
                    </a:lnTo>
                    <a:lnTo>
                      <a:pt x="29" y="194"/>
                    </a:lnTo>
                    <a:lnTo>
                      <a:pt x="26" y="191"/>
                    </a:lnTo>
                    <a:lnTo>
                      <a:pt x="24" y="191"/>
                    </a:lnTo>
                    <a:lnTo>
                      <a:pt x="24" y="188"/>
                    </a:lnTo>
                    <a:lnTo>
                      <a:pt x="26" y="186"/>
                    </a:lnTo>
                    <a:lnTo>
                      <a:pt x="26" y="183"/>
                    </a:lnTo>
                    <a:lnTo>
                      <a:pt x="29" y="183"/>
                    </a:lnTo>
                    <a:lnTo>
                      <a:pt x="29" y="181"/>
                    </a:lnTo>
                    <a:lnTo>
                      <a:pt x="29" y="178"/>
                    </a:lnTo>
                    <a:lnTo>
                      <a:pt x="31" y="178"/>
                    </a:lnTo>
                    <a:lnTo>
                      <a:pt x="31" y="175"/>
                    </a:lnTo>
                    <a:lnTo>
                      <a:pt x="29" y="178"/>
                    </a:lnTo>
                    <a:lnTo>
                      <a:pt x="26" y="175"/>
                    </a:lnTo>
                    <a:lnTo>
                      <a:pt x="26" y="178"/>
                    </a:lnTo>
                    <a:lnTo>
                      <a:pt x="26" y="181"/>
                    </a:lnTo>
                    <a:lnTo>
                      <a:pt x="24" y="181"/>
                    </a:lnTo>
                    <a:lnTo>
                      <a:pt x="24" y="178"/>
                    </a:lnTo>
                    <a:lnTo>
                      <a:pt x="24" y="181"/>
                    </a:lnTo>
                    <a:lnTo>
                      <a:pt x="21" y="181"/>
                    </a:lnTo>
                    <a:lnTo>
                      <a:pt x="18" y="181"/>
                    </a:lnTo>
                    <a:lnTo>
                      <a:pt x="16" y="181"/>
                    </a:lnTo>
                    <a:lnTo>
                      <a:pt x="13" y="181"/>
                    </a:lnTo>
                    <a:lnTo>
                      <a:pt x="13" y="178"/>
                    </a:lnTo>
                    <a:lnTo>
                      <a:pt x="13" y="175"/>
                    </a:lnTo>
                    <a:lnTo>
                      <a:pt x="11" y="175"/>
                    </a:lnTo>
                    <a:lnTo>
                      <a:pt x="11" y="173"/>
                    </a:lnTo>
                    <a:lnTo>
                      <a:pt x="13" y="173"/>
                    </a:lnTo>
                    <a:lnTo>
                      <a:pt x="16" y="173"/>
                    </a:lnTo>
                    <a:lnTo>
                      <a:pt x="18" y="173"/>
                    </a:lnTo>
                    <a:lnTo>
                      <a:pt x="21" y="173"/>
                    </a:lnTo>
                    <a:lnTo>
                      <a:pt x="21" y="170"/>
                    </a:lnTo>
                    <a:lnTo>
                      <a:pt x="24" y="170"/>
                    </a:lnTo>
                    <a:lnTo>
                      <a:pt x="24" y="167"/>
                    </a:lnTo>
                    <a:lnTo>
                      <a:pt x="21" y="167"/>
                    </a:lnTo>
                    <a:lnTo>
                      <a:pt x="21" y="165"/>
                    </a:lnTo>
                    <a:lnTo>
                      <a:pt x="18" y="162"/>
                    </a:lnTo>
                    <a:lnTo>
                      <a:pt x="21" y="162"/>
                    </a:lnTo>
                    <a:lnTo>
                      <a:pt x="24" y="162"/>
                    </a:lnTo>
                    <a:lnTo>
                      <a:pt x="26" y="162"/>
                    </a:lnTo>
                    <a:lnTo>
                      <a:pt x="29" y="162"/>
                    </a:lnTo>
                    <a:lnTo>
                      <a:pt x="29" y="160"/>
                    </a:lnTo>
                    <a:lnTo>
                      <a:pt x="29" y="157"/>
                    </a:lnTo>
                    <a:lnTo>
                      <a:pt x="29" y="154"/>
                    </a:lnTo>
                    <a:lnTo>
                      <a:pt x="29" y="152"/>
                    </a:lnTo>
                    <a:lnTo>
                      <a:pt x="29" y="149"/>
                    </a:lnTo>
                    <a:lnTo>
                      <a:pt x="26" y="149"/>
                    </a:lnTo>
                    <a:lnTo>
                      <a:pt x="26" y="147"/>
                    </a:lnTo>
                    <a:lnTo>
                      <a:pt x="24" y="147"/>
                    </a:lnTo>
                    <a:lnTo>
                      <a:pt x="24" y="144"/>
                    </a:lnTo>
                    <a:lnTo>
                      <a:pt x="21" y="144"/>
                    </a:lnTo>
                    <a:lnTo>
                      <a:pt x="18" y="141"/>
                    </a:lnTo>
                    <a:lnTo>
                      <a:pt x="16" y="141"/>
                    </a:lnTo>
                    <a:lnTo>
                      <a:pt x="16" y="139"/>
                    </a:lnTo>
                    <a:lnTo>
                      <a:pt x="13" y="139"/>
                    </a:lnTo>
                    <a:lnTo>
                      <a:pt x="11" y="139"/>
                    </a:lnTo>
                    <a:lnTo>
                      <a:pt x="8" y="141"/>
                    </a:lnTo>
                    <a:lnTo>
                      <a:pt x="8" y="139"/>
                    </a:lnTo>
                    <a:lnTo>
                      <a:pt x="5" y="139"/>
                    </a:lnTo>
                    <a:lnTo>
                      <a:pt x="5" y="136"/>
                    </a:lnTo>
                    <a:lnTo>
                      <a:pt x="5" y="134"/>
                    </a:lnTo>
                    <a:lnTo>
                      <a:pt x="5" y="131"/>
                    </a:lnTo>
                    <a:lnTo>
                      <a:pt x="5" y="128"/>
                    </a:lnTo>
                    <a:lnTo>
                      <a:pt x="3" y="128"/>
                    </a:lnTo>
                    <a:lnTo>
                      <a:pt x="0" y="128"/>
                    </a:lnTo>
                    <a:lnTo>
                      <a:pt x="0" y="126"/>
                    </a:lnTo>
                    <a:lnTo>
                      <a:pt x="0" y="123"/>
                    </a:lnTo>
                    <a:lnTo>
                      <a:pt x="0" y="120"/>
                    </a:lnTo>
                    <a:lnTo>
                      <a:pt x="0" y="118"/>
                    </a:lnTo>
                    <a:lnTo>
                      <a:pt x="3" y="118"/>
                    </a:lnTo>
                    <a:lnTo>
                      <a:pt x="5" y="118"/>
                    </a:lnTo>
                    <a:lnTo>
                      <a:pt x="5" y="120"/>
                    </a:lnTo>
                    <a:lnTo>
                      <a:pt x="5" y="123"/>
                    </a:lnTo>
                    <a:lnTo>
                      <a:pt x="5" y="126"/>
                    </a:lnTo>
                    <a:lnTo>
                      <a:pt x="8" y="126"/>
                    </a:lnTo>
                    <a:lnTo>
                      <a:pt x="8" y="128"/>
                    </a:lnTo>
                    <a:lnTo>
                      <a:pt x="11" y="128"/>
                    </a:lnTo>
                    <a:lnTo>
                      <a:pt x="13" y="128"/>
                    </a:lnTo>
                    <a:lnTo>
                      <a:pt x="16" y="128"/>
                    </a:lnTo>
                    <a:lnTo>
                      <a:pt x="16" y="131"/>
                    </a:lnTo>
                    <a:lnTo>
                      <a:pt x="18" y="131"/>
                    </a:lnTo>
                    <a:lnTo>
                      <a:pt x="18" y="128"/>
                    </a:lnTo>
                    <a:lnTo>
                      <a:pt x="18" y="126"/>
                    </a:lnTo>
                    <a:lnTo>
                      <a:pt x="21" y="126"/>
                    </a:lnTo>
                    <a:lnTo>
                      <a:pt x="21" y="123"/>
                    </a:lnTo>
                    <a:lnTo>
                      <a:pt x="24" y="123"/>
                    </a:lnTo>
                    <a:lnTo>
                      <a:pt x="24" y="120"/>
                    </a:lnTo>
                    <a:lnTo>
                      <a:pt x="24" y="118"/>
                    </a:lnTo>
                    <a:lnTo>
                      <a:pt x="24" y="120"/>
                    </a:lnTo>
                    <a:lnTo>
                      <a:pt x="26" y="118"/>
                    </a:lnTo>
                    <a:lnTo>
                      <a:pt x="26" y="120"/>
                    </a:lnTo>
                    <a:lnTo>
                      <a:pt x="26" y="118"/>
                    </a:lnTo>
                    <a:lnTo>
                      <a:pt x="26" y="120"/>
                    </a:lnTo>
                    <a:lnTo>
                      <a:pt x="29" y="118"/>
                    </a:lnTo>
                    <a:lnTo>
                      <a:pt x="29" y="120"/>
                    </a:lnTo>
                    <a:lnTo>
                      <a:pt x="29" y="123"/>
                    </a:lnTo>
                    <a:lnTo>
                      <a:pt x="29" y="126"/>
                    </a:lnTo>
                    <a:lnTo>
                      <a:pt x="31" y="126"/>
                    </a:lnTo>
                    <a:lnTo>
                      <a:pt x="31" y="128"/>
                    </a:lnTo>
                    <a:lnTo>
                      <a:pt x="34" y="128"/>
                    </a:lnTo>
                    <a:lnTo>
                      <a:pt x="37" y="131"/>
                    </a:lnTo>
                    <a:lnTo>
                      <a:pt x="39" y="131"/>
                    </a:lnTo>
                    <a:lnTo>
                      <a:pt x="42" y="131"/>
                    </a:lnTo>
                    <a:lnTo>
                      <a:pt x="42" y="134"/>
                    </a:lnTo>
                    <a:lnTo>
                      <a:pt x="45" y="134"/>
                    </a:lnTo>
                    <a:lnTo>
                      <a:pt x="45" y="136"/>
                    </a:lnTo>
                    <a:lnTo>
                      <a:pt x="47" y="136"/>
                    </a:lnTo>
                    <a:lnTo>
                      <a:pt x="47" y="134"/>
                    </a:lnTo>
                    <a:lnTo>
                      <a:pt x="47" y="131"/>
                    </a:lnTo>
                    <a:lnTo>
                      <a:pt x="45" y="128"/>
                    </a:lnTo>
                    <a:lnTo>
                      <a:pt x="45" y="126"/>
                    </a:lnTo>
                    <a:lnTo>
                      <a:pt x="45" y="123"/>
                    </a:lnTo>
                    <a:lnTo>
                      <a:pt x="47" y="120"/>
                    </a:lnTo>
                    <a:lnTo>
                      <a:pt x="47" y="118"/>
                    </a:lnTo>
                    <a:lnTo>
                      <a:pt x="50" y="118"/>
                    </a:lnTo>
                    <a:lnTo>
                      <a:pt x="50" y="120"/>
                    </a:lnTo>
                    <a:lnTo>
                      <a:pt x="52" y="120"/>
                    </a:lnTo>
                    <a:lnTo>
                      <a:pt x="55" y="120"/>
                    </a:lnTo>
                    <a:lnTo>
                      <a:pt x="58" y="120"/>
                    </a:lnTo>
                    <a:lnTo>
                      <a:pt x="58" y="118"/>
                    </a:lnTo>
                    <a:lnTo>
                      <a:pt x="58" y="115"/>
                    </a:lnTo>
                    <a:lnTo>
                      <a:pt x="60" y="118"/>
                    </a:lnTo>
                    <a:lnTo>
                      <a:pt x="60" y="115"/>
                    </a:lnTo>
                    <a:lnTo>
                      <a:pt x="60" y="118"/>
                    </a:lnTo>
                    <a:lnTo>
                      <a:pt x="63" y="118"/>
                    </a:lnTo>
                    <a:lnTo>
                      <a:pt x="63" y="120"/>
                    </a:lnTo>
                    <a:lnTo>
                      <a:pt x="60" y="120"/>
                    </a:lnTo>
                    <a:lnTo>
                      <a:pt x="60" y="123"/>
                    </a:lnTo>
                    <a:lnTo>
                      <a:pt x="58" y="126"/>
                    </a:lnTo>
                    <a:lnTo>
                      <a:pt x="55" y="126"/>
                    </a:lnTo>
                    <a:lnTo>
                      <a:pt x="52" y="128"/>
                    </a:lnTo>
                    <a:lnTo>
                      <a:pt x="55" y="128"/>
                    </a:lnTo>
                    <a:lnTo>
                      <a:pt x="58" y="128"/>
                    </a:lnTo>
                    <a:lnTo>
                      <a:pt x="60" y="128"/>
                    </a:lnTo>
                    <a:lnTo>
                      <a:pt x="60" y="131"/>
                    </a:lnTo>
                    <a:lnTo>
                      <a:pt x="63" y="131"/>
                    </a:lnTo>
                    <a:lnTo>
                      <a:pt x="65" y="128"/>
                    </a:lnTo>
                    <a:lnTo>
                      <a:pt x="65" y="126"/>
                    </a:lnTo>
                    <a:lnTo>
                      <a:pt x="65" y="123"/>
                    </a:lnTo>
                    <a:lnTo>
                      <a:pt x="68" y="123"/>
                    </a:lnTo>
                    <a:lnTo>
                      <a:pt x="68" y="126"/>
                    </a:lnTo>
                    <a:lnTo>
                      <a:pt x="68" y="128"/>
                    </a:lnTo>
                    <a:lnTo>
                      <a:pt x="68" y="131"/>
                    </a:lnTo>
                    <a:lnTo>
                      <a:pt x="68" y="134"/>
                    </a:lnTo>
                    <a:lnTo>
                      <a:pt x="68" y="136"/>
                    </a:lnTo>
                    <a:lnTo>
                      <a:pt x="68" y="139"/>
                    </a:lnTo>
                    <a:lnTo>
                      <a:pt x="68" y="141"/>
                    </a:lnTo>
                    <a:lnTo>
                      <a:pt x="65" y="141"/>
                    </a:lnTo>
                    <a:lnTo>
                      <a:pt x="68" y="141"/>
                    </a:lnTo>
                    <a:lnTo>
                      <a:pt x="68" y="144"/>
                    </a:lnTo>
                    <a:lnTo>
                      <a:pt x="71" y="144"/>
                    </a:lnTo>
                    <a:lnTo>
                      <a:pt x="71" y="147"/>
                    </a:lnTo>
                    <a:lnTo>
                      <a:pt x="73" y="147"/>
                    </a:lnTo>
                    <a:lnTo>
                      <a:pt x="73" y="144"/>
                    </a:lnTo>
                    <a:lnTo>
                      <a:pt x="76" y="144"/>
                    </a:lnTo>
                    <a:lnTo>
                      <a:pt x="78" y="144"/>
                    </a:lnTo>
                    <a:lnTo>
                      <a:pt x="78" y="147"/>
                    </a:lnTo>
                    <a:lnTo>
                      <a:pt x="81" y="147"/>
                    </a:lnTo>
                    <a:lnTo>
                      <a:pt x="78" y="147"/>
                    </a:lnTo>
                    <a:lnTo>
                      <a:pt x="78" y="149"/>
                    </a:lnTo>
                    <a:lnTo>
                      <a:pt x="81" y="149"/>
                    </a:lnTo>
                    <a:lnTo>
                      <a:pt x="78" y="149"/>
                    </a:lnTo>
                    <a:lnTo>
                      <a:pt x="81" y="149"/>
                    </a:lnTo>
                    <a:lnTo>
                      <a:pt x="81" y="147"/>
                    </a:lnTo>
                    <a:lnTo>
                      <a:pt x="84" y="147"/>
                    </a:lnTo>
                    <a:lnTo>
                      <a:pt x="84" y="144"/>
                    </a:lnTo>
                    <a:lnTo>
                      <a:pt x="86" y="144"/>
                    </a:lnTo>
                    <a:lnTo>
                      <a:pt x="86" y="141"/>
                    </a:lnTo>
                    <a:lnTo>
                      <a:pt x="89" y="141"/>
                    </a:lnTo>
                    <a:lnTo>
                      <a:pt x="92" y="141"/>
                    </a:lnTo>
                    <a:lnTo>
                      <a:pt x="94" y="141"/>
                    </a:lnTo>
                    <a:lnTo>
                      <a:pt x="94" y="139"/>
                    </a:lnTo>
                    <a:lnTo>
                      <a:pt x="97" y="139"/>
                    </a:lnTo>
                    <a:lnTo>
                      <a:pt x="97" y="136"/>
                    </a:lnTo>
                    <a:lnTo>
                      <a:pt x="94" y="136"/>
                    </a:lnTo>
                    <a:lnTo>
                      <a:pt x="92" y="136"/>
                    </a:lnTo>
                    <a:lnTo>
                      <a:pt x="92" y="134"/>
                    </a:lnTo>
                    <a:lnTo>
                      <a:pt x="89" y="134"/>
                    </a:lnTo>
                    <a:lnTo>
                      <a:pt x="89" y="131"/>
                    </a:lnTo>
                    <a:lnTo>
                      <a:pt x="86" y="131"/>
                    </a:lnTo>
                    <a:lnTo>
                      <a:pt x="84" y="131"/>
                    </a:lnTo>
                    <a:lnTo>
                      <a:pt x="81" y="131"/>
                    </a:lnTo>
                    <a:lnTo>
                      <a:pt x="81" y="128"/>
                    </a:lnTo>
                    <a:lnTo>
                      <a:pt x="78" y="128"/>
                    </a:lnTo>
                    <a:lnTo>
                      <a:pt x="78" y="126"/>
                    </a:lnTo>
                    <a:lnTo>
                      <a:pt x="81" y="126"/>
                    </a:lnTo>
                    <a:lnTo>
                      <a:pt x="81" y="123"/>
                    </a:lnTo>
                    <a:lnTo>
                      <a:pt x="84" y="123"/>
                    </a:lnTo>
                    <a:lnTo>
                      <a:pt x="84" y="120"/>
                    </a:lnTo>
                    <a:lnTo>
                      <a:pt x="86" y="120"/>
                    </a:lnTo>
                    <a:lnTo>
                      <a:pt x="86" y="123"/>
                    </a:lnTo>
                    <a:lnTo>
                      <a:pt x="89" y="123"/>
                    </a:lnTo>
                    <a:lnTo>
                      <a:pt x="92" y="123"/>
                    </a:lnTo>
                    <a:lnTo>
                      <a:pt x="92" y="126"/>
                    </a:lnTo>
                    <a:lnTo>
                      <a:pt x="94" y="126"/>
                    </a:lnTo>
                    <a:lnTo>
                      <a:pt x="94" y="128"/>
                    </a:lnTo>
                    <a:lnTo>
                      <a:pt x="97" y="128"/>
                    </a:lnTo>
                    <a:lnTo>
                      <a:pt x="99" y="128"/>
                    </a:lnTo>
                    <a:lnTo>
                      <a:pt x="99" y="126"/>
                    </a:lnTo>
                    <a:lnTo>
                      <a:pt x="99" y="123"/>
                    </a:lnTo>
                    <a:lnTo>
                      <a:pt x="99" y="120"/>
                    </a:lnTo>
                    <a:lnTo>
                      <a:pt x="102" y="120"/>
                    </a:lnTo>
                    <a:lnTo>
                      <a:pt x="105" y="120"/>
                    </a:lnTo>
                    <a:lnTo>
                      <a:pt x="107" y="120"/>
                    </a:lnTo>
                    <a:lnTo>
                      <a:pt x="107" y="118"/>
                    </a:lnTo>
                    <a:lnTo>
                      <a:pt x="107" y="115"/>
                    </a:lnTo>
                    <a:lnTo>
                      <a:pt x="110" y="115"/>
                    </a:lnTo>
                    <a:lnTo>
                      <a:pt x="110" y="113"/>
                    </a:lnTo>
                    <a:lnTo>
                      <a:pt x="107" y="113"/>
                    </a:lnTo>
                    <a:lnTo>
                      <a:pt x="107" y="115"/>
                    </a:lnTo>
                    <a:lnTo>
                      <a:pt x="105" y="115"/>
                    </a:lnTo>
                    <a:lnTo>
                      <a:pt x="102" y="115"/>
                    </a:lnTo>
                    <a:lnTo>
                      <a:pt x="99" y="115"/>
                    </a:lnTo>
                    <a:lnTo>
                      <a:pt x="97" y="115"/>
                    </a:lnTo>
                    <a:lnTo>
                      <a:pt x="94" y="113"/>
                    </a:lnTo>
                    <a:lnTo>
                      <a:pt x="94" y="110"/>
                    </a:lnTo>
                    <a:lnTo>
                      <a:pt x="97" y="110"/>
                    </a:lnTo>
                    <a:lnTo>
                      <a:pt x="94" y="110"/>
                    </a:lnTo>
                    <a:lnTo>
                      <a:pt x="97" y="110"/>
                    </a:lnTo>
                    <a:lnTo>
                      <a:pt x="97" y="107"/>
                    </a:lnTo>
                    <a:lnTo>
                      <a:pt x="99" y="107"/>
                    </a:lnTo>
                    <a:lnTo>
                      <a:pt x="99" y="105"/>
                    </a:lnTo>
                    <a:lnTo>
                      <a:pt x="102" y="107"/>
                    </a:lnTo>
                    <a:lnTo>
                      <a:pt x="105" y="107"/>
                    </a:lnTo>
                    <a:lnTo>
                      <a:pt x="107" y="107"/>
                    </a:lnTo>
                    <a:lnTo>
                      <a:pt x="107" y="110"/>
                    </a:lnTo>
                    <a:lnTo>
                      <a:pt x="110" y="107"/>
                    </a:lnTo>
                    <a:lnTo>
                      <a:pt x="112" y="107"/>
                    </a:lnTo>
                    <a:lnTo>
                      <a:pt x="112" y="105"/>
                    </a:lnTo>
                    <a:lnTo>
                      <a:pt x="115" y="105"/>
                    </a:lnTo>
                    <a:lnTo>
                      <a:pt x="115" y="102"/>
                    </a:lnTo>
                    <a:lnTo>
                      <a:pt x="112" y="102"/>
                    </a:lnTo>
                    <a:lnTo>
                      <a:pt x="112" y="100"/>
                    </a:lnTo>
                    <a:lnTo>
                      <a:pt x="112" y="97"/>
                    </a:lnTo>
                    <a:lnTo>
                      <a:pt x="112" y="94"/>
                    </a:lnTo>
                    <a:lnTo>
                      <a:pt x="115" y="94"/>
                    </a:lnTo>
                    <a:lnTo>
                      <a:pt x="115" y="92"/>
                    </a:lnTo>
                    <a:lnTo>
                      <a:pt x="112" y="92"/>
                    </a:lnTo>
                    <a:lnTo>
                      <a:pt x="115" y="92"/>
                    </a:lnTo>
                    <a:lnTo>
                      <a:pt x="118" y="92"/>
                    </a:lnTo>
                    <a:lnTo>
                      <a:pt x="118" y="89"/>
                    </a:lnTo>
                    <a:lnTo>
                      <a:pt x="120" y="89"/>
                    </a:lnTo>
                    <a:lnTo>
                      <a:pt x="123" y="89"/>
                    </a:lnTo>
                    <a:lnTo>
                      <a:pt x="123" y="86"/>
                    </a:lnTo>
                    <a:lnTo>
                      <a:pt x="125" y="86"/>
                    </a:lnTo>
                    <a:lnTo>
                      <a:pt x="128" y="86"/>
                    </a:lnTo>
                    <a:lnTo>
                      <a:pt x="125" y="86"/>
                    </a:lnTo>
                    <a:lnTo>
                      <a:pt x="125" y="84"/>
                    </a:lnTo>
                    <a:lnTo>
                      <a:pt x="125" y="81"/>
                    </a:lnTo>
                    <a:lnTo>
                      <a:pt x="125" y="79"/>
                    </a:lnTo>
                    <a:lnTo>
                      <a:pt x="125" y="76"/>
                    </a:lnTo>
                    <a:lnTo>
                      <a:pt x="128" y="76"/>
                    </a:lnTo>
                    <a:lnTo>
                      <a:pt x="131" y="76"/>
                    </a:lnTo>
                    <a:lnTo>
                      <a:pt x="131" y="73"/>
                    </a:lnTo>
                    <a:lnTo>
                      <a:pt x="131" y="71"/>
                    </a:lnTo>
                    <a:lnTo>
                      <a:pt x="133" y="71"/>
                    </a:lnTo>
                    <a:lnTo>
                      <a:pt x="133" y="68"/>
                    </a:lnTo>
                    <a:lnTo>
                      <a:pt x="133" y="66"/>
                    </a:lnTo>
                    <a:lnTo>
                      <a:pt x="133" y="63"/>
                    </a:lnTo>
                    <a:lnTo>
                      <a:pt x="133" y="60"/>
                    </a:lnTo>
                    <a:lnTo>
                      <a:pt x="131" y="60"/>
                    </a:lnTo>
                    <a:lnTo>
                      <a:pt x="131" y="58"/>
                    </a:lnTo>
                    <a:lnTo>
                      <a:pt x="128" y="58"/>
                    </a:lnTo>
                    <a:lnTo>
                      <a:pt x="128" y="55"/>
                    </a:lnTo>
                    <a:lnTo>
                      <a:pt x="125" y="55"/>
                    </a:lnTo>
                    <a:lnTo>
                      <a:pt x="128" y="55"/>
                    </a:lnTo>
                    <a:lnTo>
                      <a:pt x="128" y="53"/>
                    </a:lnTo>
                    <a:lnTo>
                      <a:pt x="128" y="50"/>
                    </a:lnTo>
                    <a:lnTo>
                      <a:pt x="125" y="50"/>
                    </a:lnTo>
                    <a:lnTo>
                      <a:pt x="125" y="47"/>
                    </a:lnTo>
                    <a:lnTo>
                      <a:pt x="123" y="47"/>
                    </a:lnTo>
                    <a:lnTo>
                      <a:pt x="123" y="45"/>
                    </a:lnTo>
                    <a:lnTo>
                      <a:pt x="125" y="45"/>
                    </a:lnTo>
                    <a:lnTo>
                      <a:pt x="123" y="45"/>
                    </a:lnTo>
                    <a:lnTo>
                      <a:pt x="125" y="45"/>
                    </a:lnTo>
                    <a:lnTo>
                      <a:pt x="125" y="42"/>
                    </a:lnTo>
                    <a:lnTo>
                      <a:pt x="125" y="39"/>
                    </a:lnTo>
                    <a:lnTo>
                      <a:pt x="125" y="37"/>
                    </a:lnTo>
                    <a:lnTo>
                      <a:pt x="125" y="34"/>
                    </a:lnTo>
                    <a:lnTo>
                      <a:pt x="128" y="34"/>
                    </a:lnTo>
                    <a:lnTo>
                      <a:pt x="128" y="32"/>
                    </a:lnTo>
                    <a:lnTo>
                      <a:pt x="128" y="29"/>
                    </a:lnTo>
                    <a:lnTo>
                      <a:pt x="125" y="29"/>
                    </a:lnTo>
                    <a:lnTo>
                      <a:pt x="128" y="29"/>
                    </a:lnTo>
                    <a:lnTo>
                      <a:pt x="125" y="29"/>
                    </a:lnTo>
                    <a:lnTo>
                      <a:pt x="128" y="29"/>
                    </a:lnTo>
                    <a:lnTo>
                      <a:pt x="128" y="26"/>
                    </a:lnTo>
                    <a:lnTo>
                      <a:pt x="131" y="26"/>
                    </a:lnTo>
                    <a:lnTo>
                      <a:pt x="131" y="24"/>
                    </a:lnTo>
                    <a:lnTo>
                      <a:pt x="133" y="24"/>
                    </a:lnTo>
                    <a:lnTo>
                      <a:pt x="133" y="21"/>
                    </a:lnTo>
                    <a:lnTo>
                      <a:pt x="133" y="19"/>
                    </a:lnTo>
                    <a:lnTo>
                      <a:pt x="131" y="19"/>
                    </a:lnTo>
                    <a:lnTo>
                      <a:pt x="128" y="16"/>
                    </a:lnTo>
                    <a:lnTo>
                      <a:pt x="125" y="16"/>
                    </a:lnTo>
                    <a:lnTo>
                      <a:pt x="123" y="16"/>
                    </a:lnTo>
                    <a:lnTo>
                      <a:pt x="120" y="16"/>
                    </a:lnTo>
                    <a:lnTo>
                      <a:pt x="120" y="13"/>
                    </a:lnTo>
                    <a:lnTo>
                      <a:pt x="118" y="13"/>
                    </a:lnTo>
                    <a:lnTo>
                      <a:pt x="118" y="11"/>
                    </a:lnTo>
                    <a:lnTo>
                      <a:pt x="118" y="8"/>
                    </a:lnTo>
                    <a:lnTo>
                      <a:pt x="120" y="8"/>
                    </a:lnTo>
                    <a:lnTo>
                      <a:pt x="120" y="6"/>
                    </a:lnTo>
                    <a:lnTo>
                      <a:pt x="123" y="6"/>
                    </a:lnTo>
                    <a:lnTo>
                      <a:pt x="123" y="3"/>
                    </a:lnTo>
                    <a:lnTo>
                      <a:pt x="123" y="0"/>
                    </a:lnTo>
                    <a:lnTo>
                      <a:pt x="125" y="0"/>
                    </a:lnTo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251" name="Freeform 41"/>
              <p:cNvSpPr>
                <a:spLocks/>
              </p:cNvSpPr>
              <p:nvPr/>
            </p:nvSpPr>
            <p:spPr bwMode="auto">
              <a:xfrm>
                <a:off x="4516" y="565"/>
                <a:ext cx="3" cy="5"/>
              </a:xfrm>
              <a:custGeom>
                <a:avLst/>
                <a:gdLst>
                  <a:gd name="T0" fmla="*/ 3 w 3"/>
                  <a:gd name="T1" fmla="*/ 5 h 5"/>
                  <a:gd name="T2" fmla="*/ 0 w 3"/>
                  <a:gd name="T3" fmla="*/ 2 h 5"/>
                  <a:gd name="T4" fmla="*/ 0 w 3"/>
                  <a:gd name="T5" fmla="*/ 0 h 5"/>
                  <a:gd name="T6" fmla="*/ 0 w 3"/>
                  <a:gd name="T7" fmla="*/ 2 h 5"/>
                  <a:gd name="T8" fmla="*/ 3 w 3"/>
                  <a:gd name="T9" fmla="*/ 2 h 5"/>
                  <a:gd name="T10" fmla="*/ 3 w 3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5">
                    <a:moveTo>
                      <a:pt x="3" y="5"/>
                    </a:move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3" y="2"/>
                    </a:lnTo>
                    <a:lnTo>
                      <a:pt x="3" y="5"/>
                    </a:lnTo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252" name="Freeform 42"/>
              <p:cNvSpPr>
                <a:spLocks/>
              </p:cNvSpPr>
              <p:nvPr/>
            </p:nvSpPr>
            <p:spPr bwMode="auto">
              <a:xfrm>
                <a:off x="3984" y="557"/>
                <a:ext cx="10" cy="10"/>
              </a:xfrm>
              <a:custGeom>
                <a:avLst/>
                <a:gdLst>
                  <a:gd name="T0" fmla="*/ 5 w 10"/>
                  <a:gd name="T1" fmla="*/ 0 h 10"/>
                  <a:gd name="T2" fmla="*/ 7 w 10"/>
                  <a:gd name="T3" fmla="*/ 0 h 10"/>
                  <a:gd name="T4" fmla="*/ 7 w 10"/>
                  <a:gd name="T5" fmla="*/ 3 h 10"/>
                  <a:gd name="T6" fmla="*/ 10 w 10"/>
                  <a:gd name="T7" fmla="*/ 5 h 10"/>
                  <a:gd name="T8" fmla="*/ 10 w 10"/>
                  <a:gd name="T9" fmla="*/ 8 h 10"/>
                  <a:gd name="T10" fmla="*/ 7 w 10"/>
                  <a:gd name="T11" fmla="*/ 10 h 10"/>
                  <a:gd name="T12" fmla="*/ 5 w 10"/>
                  <a:gd name="T13" fmla="*/ 8 h 10"/>
                  <a:gd name="T14" fmla="*/ 2 w 10"/>
                  <a:gd name="T15" fmla="*/ 8 h 10"/>
                  <a:gd name="T16" fmla="*/ 2 w 10"/>
                  <a:gd name="T17" fmla="*/ 5 h 10"/>
                  <a:gd name="T18" fmla="*/ 0 w 10"/>
                  <a:gd name="T19" fmla="*/ 5 h 10"/>
                  <a:gd name="T20" fmla="*/ 0 w 10"/>
                  <a:gd name="T21" fmla="*/ 3 h 10"/>
                  <a:gd name="T22" fmla="*/ 2 w 10"/>
                  <a:gd name="T23" fmla="*/ 3 h 10"/>
                  <a:gd name="T24" fmla="*/ 2 w 10"/>
                  <a:gd name="T25" fmla="*/ 0 h 10"/>
                  <a:gd name="T26" fmla="*/ 5 w 10"/>
                  <a:gd name="T2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0" h="10">
                    <a:moveTo>
                      <a:pt x="5" y="0"/>
                    </a:moveTo>
                    <a:lnTo>
                      <a:pt x="7" y="0"/>
                    </a:lnTo>
                    <a:lnTo>
                      <a:pt x="7" y="3"/>
                    </a:lnTo>
                    <a:lnTo>
                      <a:pt x="10" y="5"/>
                    </a:lnTo>
                    <a:lnTo>
                      <a:pt x="10" y="8"/>
                    </a:lnTo>
                    <a:lnTo>
                      <a:pt x="7" y="10"/>
                    </a:lnTo>
                    <a:lnTo>
                      <a:pt x="5" y="8"/>
                    </a:lnTo>
                    <a:lnTo>
                      <a:pt x="2" y="8"/>
                    </a:lnTo>
                    <a:lnTo>
                      <a:pt x="2" y="5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2" y="0"/>
                    </a:lnTo>
                    <a:lnTo>
                      <a:pt x="5" y="0"/>
                    </a:lnTo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253" name="Freeform 43"/>
              <p:cNvSpPr>
                <a:spLocks/>
              </p:cNvSpPr>
              <p:nvPr/>
            </p:nvSpPr>
            <p:spPr bwMode="auto">
              <a:xfrm>
                <a:off x="4125" y="520"/>
                <a:ext cx="5" cy="8"/>
              </a:xfrm>
              <a:custGeom>
                <a:avLst/>
                <a:gdLst>
                  <a:gd name="T0" fmla="*/ 5 w 5"/>
                  <a:gd name="T1" fmla="*/ 0 h 8"/>
                  <a:gd name="T2" fmla="*/ 5 w 5"/>
                  <a:gd name="T3" fmla="*/ 3 h 8"/>
                  <a:gd name="T4" fmla="*/ 5 w 5"/>
                  <a:gd name="T5" fmla="*/ 6 h 8"/>
                  <a:gd name="T6" fmla="*/ 2 w 5"/>
                  <a:gd name="T7" fmla="*/ 6 h 8"/>
                  <a:gd name="T8" fmla="*/ 2 w 5"/>
                  <a:gd name="T9" fmla="*/ 8 h 8"/>
                  <a:gd name="T10" fmla="*/ 0 w 5"/>
                  <a:gd name="T11" fmla="*/ 8 h 8"/>
                  <a:gd name="T12" fmla="*/ 0 w 5"/>
                  <a:gd name="T13" fmla="*/ 6 h 8"/>
                  <a:gd name="T14" fmla="*/ 0 w 5"/>
                  <a:gd name="T15" fmla="*/ 3 h 8"/>
                  <a:gd name="T16" fmla="*/ 2 w 5"/>
                  <a:gd name="T17" fmla="*/ 3 h 8"/>
                  <a:gd name="T18" fmla="*/ 2 w 5"/>
                  <a:gd name="T19" fmla="*/ 0 h 8"/>
                  <a:gd name="T20" fmla="*/ 5 w 5"/>
                  <a:gd name="T2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8">
                    <a:moveTo>
                      <a:pt x="5" y="0"/>
                    </a:moveTo>
                    <a:lnTo>
                      <a:pt x="5" y="3"/>
                    </a:lnTo>
                    <a:lnTo>
                      <a:pt x="5" y="6"/>
                    </a:lnTo>
                    <a:lnTo>
                      <a:pt x="2" y="6"/>
                    </a:lnTo>
                    <a:lnTo>
                      <a:pt x="2" y="8"/>
                    </a:lnTo>
                    <a:lnTo>
                      <a:pt x="0" y="8"/>
                    </a:lnTo>
                    <a:lnTo>
                      <a:pt x="0" y="6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2" y="0"/>
                    </a:lnTo>
                    <a:lnTo>
                      <a:pt x="5" y="0"/>
                    </a:lnTo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254" name="Freeform 44"/>
              <p:cNvSpPr>
                <a:spLocks/>
              </p:cNvSpPr>
              <p:nvPr/>
            </p:nvSpPr>
            <p:spPr bwMode="auto">
              <a:xfrm>
                <a:off x="4641" y="513"/>
                <a:ext cx="6" cy="2"/>
              </a:xfrm>
              <a:custGeom>
                <a:avLst/>
                <a:gdLst>
                  <a:gd name="T0" fmla="*/ 6 w 6"/>
                  <a:gd name="T1" fmla="*/ 2 h 2"/>
                  <a:gd name="T2" fmla="*/ 3 w 6"/>
                  <a:gd name="T3" fmla="*/ 2 h 2"/>
                  <a:gd name="T4" fmla="*/ 0 w 6"/>
                  <a:gd name="T5" fmla="*/ 2 h 2"/>
                  <a:gd name="T6" fmla="*/ 3 w 6"/>
                  <a:gd name="T7" fmla="*/ 2 h 2"/>
                  <a:gd name="T8" fmla="*/ 6 w 6"/>
                  <a:gd name="T9" fmla="*/ 2 h 2"/>
                  <a:gd name="T10" fmla="*/ 6 w 6"/>
                  <a:gd name="T11" fmla="*/ 0 h 2"/>
                  <a:gd name="T12" fmla="*/ 6 w 6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2">
                    <a:moveTo>
                      <a:pt x="6" y="2"/>
                    </a:moveTo>
                    <a:lnTo>
                      <a:pt x="3" y="2"/>
                    </a:lnTo>
                    <a:lnTo>
                      <a:pt x="0" y="2"/>
                    </a:lnTo>
                    <a:lnTo>
                      <a:pt x="3" y="2"/>
                    </a:lnTo>
                    <a:lnTo>
                      <a:pt x="6" y="2"/>
                    </a:lnTo>
                    <a:lnTo>
                      <a:pt x="6" y="0"/>
                    </a:lnTo>
                    <a:lnTo>
                      <a:pt x="6" y="2"/>
                    </a:lnTo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255" name="Freeform 45"/>
              <p:cNvSpPr>
                <a:spLocks/>
              </p:cNvSpPr>
              <p:nvPr/>
            </p:nvSpPr>
            <p:spPr bwMode="auto">
              <a:xfrm>
                <a:off x="4573" y="513"/>
                <a:ext cx="8" cy="7"/>
              </a:xfrm>
              <a:custGeom>
                <a:avLst/>
                <a:gdLst>
                  <a:gd name="T0" fmla="*/ 8 w 8"/>
                  <a:gd name="T1" fmla="*/ 7 h 7"/>
                  <a:gd name="T2" fmla="*/ 6 w 8"/>
                  <a:gd name="T3" fmla="*/ 7 h 7"/>
                  <a:gd name="T4" fmla="*/ 3 w 8"/>
                  <a:gd name="T5" fmla="*/ 7 h 7"/>
                  <a:gd name="T6" fmla="*/ 0 w 8"/>
                  <a:gd name="T7" fmla="*/ 7 h 7"/>
                  <a:gd name="T8" fmla="*/ 0 w 8"/>
                  <a:gd name="T9" fmla="*/ 5 h 7"/>
                  <a:gd name="T10" fmla="*/ 0 w 8"/>
                  <a:gd name="T11" fmla="*/ 2 h 7"/>
                  <a:gd name="T12" fmla="*/ 3 w 8"/>
                  <a:gd name="T13" fmla="*/ 2 h 7"/>
                  <a:gd name="T14" fmla="*/ 3 w 8"/>
                  <a:gd name="T15" fmla="*/ 0 h 7"/>
                  <a:gd name="T16" fmla="*/ 6 w 8"/>
                  <a:gd name="T17" fmla="*/ 0 h 7"/>
                  <a:gd name="T18" fmla="*/ 6 w 8"/>
                  <a:gd name="T19" fmla="*/ 2 h 7"/>
                  <a:gd name="T20" fmla="*/ 8 w 8"/>
                  <a:gd name="T21" fmla="*/ 2 h 7"/>
                  <a:gd name="T22" fmla="*/ 8 w 8"/>
                  <a:gd name="T23" fmla="*/ 5 h 7"/>
                  <a:gd name="T24" fmla="*/ 8 w 8"/>
                  <a:gd name="T25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7">
                    <a:moveTo>
                      <a:pt x="8" y="7"/>
                    </a:moveTo>
                    <a:lnTo>
                      <a:pt x="6" y="7"/>
                    </a:lnTo>
                    <a:lnTo>
                      <a:pt x="3" y="7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0" y="2"/>
                    </a:lnTo>
                    <a:lnTo>
                      <a:pt x="3" y="2"/>
                    </a:lnTo>
                    <a:lnTo>
                      <a:pt x="3" y="0"/>
                    </a:lnTo>
                    <a:lnTo>
                      <a:pt x="6" y="0"/>
                    </a:lnTo>
                    <a:lnTo>
                      <a:pt x="6" y="2"/>
                    </a:lnTo>
                    <a:lnTo>
                      <a:pt x="8" y="2"/>
                    </a:lnTo>
                    <a:lnTo>
                      <a:pt x="8" y="5"/>
                    </a:lnTo>
                    <a:lnTo>
                      <a:pt x="8" y="7"/>
                    </a:lnTo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256" name="Freeform 46"/>
              <p:cNvSpPr>
                <a:spLocks/>
              </p:cNvSpPr>
              <p:nvPr/>
            </p:nvSpPr>
            <p:spPr bwMode="auto">
              <a:xfrm>
                <a:off x="4508" y="510"/>
                <a:ext cx="5" cy="8"/>
              </a:xfrm>
              <a:custGeom>
                <a:avLst/>
                <a:gdLst>
                  <a:gd name="T0" fmla="*/ 5 w 5"/>
                  <a:gd name="T1" fmla="*/ 0 h 8"/>
                  <a:gd name="T2" fmla="*/ 5 w 5"/>
                  <a:gd name="T3" fmla="*/ 3 h 8"/>
                  <a:gd name="T4" fmla="*/ 5 w 5"/>
                  <a:gd name="T5" fmla="*/ 5 h 8"/>
                  <a:gd name="T6" fmla="*/ 5 w 5"/>
                  <a:gd name="T7" fmla="*/ 8 h 8"/>
                  <a:gd name="T8" fmla="*/ 3 w 5"/>
                  <a:gd name="T9" fmla="*/ 8 h 8"/>
                  <a:gd name="T10" fmla="*/ 0 w 5"/>
                  <a:gd name="T11" fmla="*/ 8 h 8"/>
                  <a:gd name="T12" fmla="*/ 0 w 5"/>
                  <a:gd name="T13" fmla="*/ 5 h 8"/>
                  <a:gd name="T14" fmla="*/ 3 w 5"/>
                  <a:gd name="T15" fmla="*/ 5 h 8"/>
                  <a:gd name="T16" fmla="*/ 3 w 5"/>
                  <a:gd name="T17" fmla="*/ 3 h 8"/>
                  <a:gd name="T18" fmla="*/ 3 w 5"/>
                  <a:gd name="T19" fmla="*/ 0 h 8"/>
                  <a:gd name="T20" fmla="*/ 5 w 5"/>
                  <a:gd name="T2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8">
                    <a:moveTo>
                      <a:pt x="5" y="0"/>
                    </a:moveTo>
                    <a:lnTo>
                      <a:pt x="5" y="3"/>
                    </a:lnTo>
                    <a:lnTo>
                      <a:pt x="5" y="5"/>
                    </a:lnTo>
                    <a:lnTo>
                      <a:pt x="5" y="8"/>
                    </a:lnTo>
                    <a:lnTo>
                      <a:pt x="3" y="8"/>
                    </a:lnTo>
                    <a:lnTo>
                      <a:pt x="0" y="8"/>
                    </a:lnTo>
                    <a:lnTo>
                      <a:pt x="0" y="5"/>
                    </a:lnTo>
                    <a:lnTo>
                      <a:pt x="3" y="5"/>
                    </a:lnTo>
                    <a:lnTo>
                      <a:pt x="3" y="3"/>
                    </a:lnTo>
                    <a:lnTo>
                      <a:pt x="3" y="0"/>
                    </a:lnTo>
                    <a:lnTo>
                      <a:pt x="5" y="0"/>
                    </a:lnTo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257" name="Freeform 47"/>
              <p:cNvSpPr>
                <a:spLocks/>
              </p:cNvSpPr>
              <p:nvPr/>
            </p:nvSpPr>
            <p:spPr bwMode="auto">
              <a:xfrm>
                <a:off x="4526" y="497"/>
                <a:ext cx="24" cy="26"/>
              </a:xfrm>
              <a:custGeom>
                <a:avLst/>
                <a:gdLst>
                  <a:gd name="T0" fmla="*/ 6 w 24"/>
                  <a:gd name="T1" fmla="*/ 3 h 26"/>
                  <a:gd name="T2" fmla="*/ 6 w 24"/>
                  <a:gd name="T3" fmla="*/ 0 h 26"/>
                  <a:gd name="T4" fmla="*/ 8 w 24"/>
                  <a:gd name="T5" fmla="*/ 3 h 26"/>
                  <a:gd name="T6" fmla="*/ 6 w 24"/>
                  <a:gd name="T7" fmla="*/ 3 h 26"/>
                  <a:gd name="T8" fmla="*/ 6 w 24"/>
                  <a:gd name="T9" fmla="*/ 5 h 26"/>
                  <a:gd name="T10" fmla="*/ 6 w 24"/>
                  <a:gd name="T11" fmla="*/ 8 h 26"/>
                  <a:gd name="T12" fmla="*/ 8 w 24"/>
                  <a:gd name="T13" fmla="*/ 8 h 26"/>
                  <a:gd name="T14" fmla="*/ 8 w 24"/>
                  <a:gd name="T15" fmla="*/ 10 h 26"/>
                  <a:gd name="T16" fmla="*/ 11 w 24"/>
                  <a:gd name="T17" fmla="*/ 10 h 26"/>
                  <a:gd name="T18" fmla="*/ 11 w 24"/>
                  <a:gd name="T19" fmla="*/ 13 h 26"/>
                  <a:gd name="T20" fmla="*/ 14 w 24"/>
                  <a:gd name="T21" fmla="*/ 13 h 26"/>
                  <a:gd name="T22" fmla="*/ 16 w 24"/>
                  <a:gd name="T23" fmla="*/ 13 h 26"/>
                  <a:gd name="T24" fmla="*/ 19 w 24"/>
                  <a:gd name="T25" fmla="*/ 13 h 26"/>
                  <a:gd name="T26" fmla="*/ 19 w 24"/>
                  <a:gd name="T27" fmla="*/ 10 h 26"/>
                  <a:gd name="T28" fmla="*/ 21 w 24"/>
                  <a:gd name="T29" fmla="*/ 10 h 26"/>
                  <a:gd name="T30" fmla="*/ 21 w 24"/>
                  <a:gd name="T31" fmla="*/ 13 h 26"/>
                  <a:gd name="T32" fmla="*/ 24 w 24"/>
                  <a:gd name="T33" fmla="*/ 13 h 26"/>
                  <a:gd name="T34" fmla="*/ 24 w 24"/>
                  <a:gd name="T35" fmla="*/ 16 h 26"/>
                  <a:gd name="T36" fmla="*/ 21 w 24"/>
                  <a:gd name="T37" fmla="*/ 16 h 26"/>
                  <a:gd name="T38" fmla="*/ 21 w 24"/>
                  <a:gd name="T39" fmla="*/ 18 h 26"/>
                  <a:gd name="T40" fmla="*/ 19 w 24"/>
                  <a:gd name="T41" fmla="*/ 18 h 26"/>
                  <a:gd name="T42" fmla="*/ 19 w 24"/>
                  <a:gd name="T43" fmla="*/ 21 h 26"/>
                  <a:gd name="T44" fmla="*/ 16 w 24"/>
                  <a:gd name="T45" fmla="*/ 21 h 26"/>
                  <a:gd name="T46" fmla="*/ 16 w 24"/>
                  <a:gd name="T47" fmla="*/ 23 h 26"/>
                  <a:gd name="T48" fmla="*/ 14 w 24"/>
                  <a:gd name="T49" fmla="*/ 23 h 26"/>
                  <a:gd name="T50" fmla="*/ 14 w 24"/>
                  <a:gd name="T51" fmla="*/ 26 h 26"/>
                  <a:gd name="T52" fmla="*/ 11 w 24"/>
                  <a:gd name="T53" fmla="*/ 26 h 26"/>
                  <a:gd name="T54" fmla="*/ 8 w 24"/>
                  <a:gd name="T55" fmla="*/ 26 h 26"/>
                  <a:gd name="T56" fmla="*/ 6 w 24"/>
                  <a:gd name="T57" fmla="*/ 26 h 26"/>
                  <a:gd name="T58" fmla="*/ 6 w 24"/>
                  <a:gd name="T59" fmla="*/ 23 h 26"/>
                  <a:gd name="T60" fmla="*/ 6 w 24"/>
                  <a:gd name="T61" fmla="*/ 21 h 26"/>
                  <a:gd name="T62" fmla="*/ 6 w 24"/>
                  <a:gd name="T63" fmla="*/ 18 h 26"/>
                  <a:gd name="T64" fmla="*/ 6 w 24"/>
                  <a:gd name="T65" fmla="*/ 16 h 26"/>
                  <a:gd name="T66" fmla="*/ 6 w 24"/>
                  <a:gd name="T67" fmla="*/ 13 h 26"/>
                  <a:gd name="T68" fmla="*/ 6 w 24"/>
                  <a:gd name="T69" fmla="*/ 10 h 26"/>
                  <a:gd name="T70" fmla="*/ 6 w 24"/>
                  <a:gd name="T71" fmla="*/ 8 h 26"/>
                  <a:gd name="T72" fmla="*/ 6 w 24"/>
                  <a:gd name="T73" fmla="*/ 5 h 26"/>
                  <a:gd name="T74" fmla="*/ 3 w 24"/>
                  <a:gd name="T75" fmla="*/ 3 h 26"/>
                  <a:gd name="T76" fmla="*/ 3 w 24"/>
                  <a:gd name="T77" fmla="*/ 0 h 26"/>
                  <a:gd name="T78" fmla="*/ 0 w 24"/>
                  <a:gd name="T79" fmla="*/ 0 h 26"/>
                  <a:gd name="T80" fmla="*/ 3 w 24"/>
                  <a:gd name="T81" fmla="*/ 0 h 26"/>
                  <a:gd name="T82" fmla="*/ 0 w 24"/>
                  <a:gd name="T83" fmla="*/ 0 h 26"/>
                  <a:gd name="T84" fmla="*/ 3 w 24"/>
                  <a:gd name="T85" fmla="*/ 0 h 26"/>
                  <a:gd name="T86" fmla="*/ 6 w 24"/>
                  <a:gd name="T87" fmla="*/ 0 h 26"/>
                  <a:gd name="T88" fmla="*/ 6 w 24"/>
                  <a:gd name="T89" fmla="*/ 3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4" h="26">
                    <a:moveTo>
                      <a:pt x="6" y="3"/>
                    </a:moveTo>
                    <a:lnTo>
                      <a:pt x="6" y="0"/>
                    </a:lnTo>
                    <a:lnTo>
                      <a:pt x="8" y="3"/>
                    </a:lnTo>
                    <a:lnTo>
                      <a:pt x="6" y="3"/>
                    </a:lnTo>
                    <a:lnTo>
                      <a:pt x="6" y="5"/>
                    </a:lnTo>
                    <a:lnTo>
                      <a:pt x="6" y="8"/>
                    </a:lnTo>
                    <a:lnTo>
                      <a:pt x="8" y="8"/>
                    </a:lnTo>
                    <a:lnTo>
                      <a:pt x="8" y="10"/>
                    </a:lnTo>
                    <a:lnTo>
                      <a:pt x="11" y="10"/>
                    </a:lnTo>
                    <a:lnTo>
                      <a:pt x="11" y="13"/>
                    </a:lnTo>
                    <a:lnTo>
                      <a:pt x="14" y="13"/>
                    </a:lnTo>
                    <a:lnTo>
                      <a:pt x="16" y="13"/>
                    </a:lnTo>
                    <a:lnTo>
                      <a:pt x="19" y="13"/>
                    </a:lnTo>
                    <a:lnTo>
                      <a:pt x="19" y="10"/>
                    </a:lnTo>
                    <a:lnTo>
                      <a:pt x="21" y="10"/>
                    </a:lnTo>
                    <a:lnTo>
                      <a:pt x="21" y="13"/>
                    </a:lnTo>
                    <a:lnTo>
                      <a:pt x="24" y="13"/>
                    </a:lnTo>
                    <a:lnTo>
                      <a:pt x="24" y="16"/>
                    </a:lnTo>
                    <a:lnTo>
                      <a:pt x="21" y="16"/>
                    </a:lnTo>
                    <a:lnTo>
                      <a:pt x="21" y="18"/>
                    </a:lnTo>
                    <a:lnTo>
                      <a:pt x="19" y="18"/>
                    </a:lnTo>
                    <a:lnTo>
                      <a:pt x="19" y="21"/>
                    </a:lnTo>
                    <a:lnTo>
                      <a:pt x="16" y="21"/>
                    </a:lnTo>
                    <a:lnTo>
                      <a:pt x="16" y="23"/>
                    </a:lnTo>
                    <a:lnTo>
                      <a:pt x="14" y="23"/>
                    </a:lnTo>
                    <a:lnTo>
                      <a:pt x="14" y="26"/>
                    </a:lnTo>
                    <a:lnTo>
                      <a:pt x="11" y="26"/>
                    </a:lnTo>
                    <a:lnTo>
                      <a:pt x="8" y="26"/>
                    </a:lnTo>
                    <a:lnTo>
                      <a:pt x="6" y="26"/>
                    </a:lnTo>
                    <a:lnTo>
                      <a:pt x="6" y="23"/>
                    </a:lnTo>
                    <a:lnTo>
                      <a:pt x="6" y="21"/>
                    </a:lnTo>
                    <a:lnTo>
                      <a:pt x="6" y="18"/>
                    </a:lnTo>
                    <a:lnTo>
                      <a:pt x="6" y="16"/>
                    </a:lnTo>
                    <a:lnTo>
                      <a:pt x="6" y="13"/>
                    </a:lnTo>
                    <a:lnTo>
                      <a:pt x="6" y="10"/>
                    </a:lnTo>
                    <a:lnTo>
                      <a:pt x="6" y="8"/>
                    </a:lnTo>
                    <a:lnTo>
                      <a:pt x="6" y="5"/>
                    </a:lnTo>
                    <a:lnTo>
                      <a:pt x="3" y="3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3" y="0"/>
                    </a:lnTo>
                    <a:lnTo>
                      <a:pt x="6" y="0"/>
                    </a:lnTo>
                    <a:lnTo>
                      <a:pt x="6" y="3"/>
                    </a:lnTo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258" name="Freeform 48"/>
              <p:cNvSpPr>
                <a:spLocks/>
              </p:cNvSpPr>
              <p:nvPr/>
            </p:nvSpPr>
            <p:spPr bwMode="auto">
              <a:xfrm>
                <a:off x="4808" y="471"/>
                <a:ext cx="118" cy="133"/>
              </a:xfrm>
              <a:custGeom>
                <a:avLst/>
                <a:gdLst>
                  <a:gd name="T0" fmla="*/ 105 w 118"/>
                  <a:gd name="T1" fmla="*/ 10 h 133"/>
                  <a:gd name="T2" fmla="*/ 107 w 118"/>
                  <a:gd name="T3" fmla="*/ 18 h 133"/>
                  <a:gd name="T4" fmla="*/ 110 w 118"/>
                  <a:gd name="T5" fmla="*/ 23 h 133"/>
                  <a:gd name="T6" fmla="*/ 113 w 118"/>
                  <a:gd name="T7" fmla="*/ 21 h 133"/>
                  <a:gd name="T8" fmla="*/ 115 w 118"/>
                  <a:gd name="T9" fmla="*/ 31 h 133"/>
                  <a:gd name="T10" fmla="*/ 115 w 118"/>
                  <a:gd name="T11" fmla="*/ 39 h 133"/>
                  <a:gd name="T12" fmla="*/ 113 w 118"/>
                  <a:gd name="T13" fmla="*/ 49 h 133"/>
                  <a:gd name="T14" fmla="*/ 107 w 118"/>
                  <a:gd name="T15" fmla="*/ 52 h 133"/>
                  <a:gd name="T16" fmla="*/ 102 w 118"/>
                  <a:gd name="T17" fmla="*/ 60 h 133"/>
                  <a:gd name="T18" fmla="*/ 102 w 118"/>
                  <a:gd name="T19" fmla="*/ 68 h 133"/>
                  <a:gd name="T20" fmla="*/ 102 w 118"/>
                  <a:gd name="T21" fmla="*/ 76 h 133"/>
                  <a:gd name="T22" fmla="*/ 105 w 118"/>
                  <a:gd name="T23" fmla="*/ 86 h 133"/>
                  <a:gd name="T24" fmla="*/ 102 w 118"/>
                  <a:gd name="T25" fmla="*/ 91 h 133"/>
                  <a:gd name="T26" fmla="*/ 105 w 118"/>
                  <a:gd name="T27" fmla="*/ 102 h 133"/>
                  <a:gd name="T28" fmla="*/ 110 w 118"/>
                  <a:gd name="T29" fmla="*/ 110 h 133"/>
                  <a:gd name="T30" fmla="*/ 107 w 118"/>
                  <a:gd name="T31" fmla="*/ 120 h 133"/>
                  <a:gd name="T32" fmla="*/ 105 w 118"/>
                  <a:gd name="T33" fmla="*/ 125 h 133"/>
                  <a:gd name="T34" fmla="*/ 97 w 118"/>
                  <a:gd name="T35" fmla="*/ 130 h 133"/>
                  <a:gd name="T36" fmla="*/ 94 w 118"/>
                  <a:gd name="T37" fmla="*/ 130 h 133"/>
                  <a:gd name="T38" fmla="*/ 89 w 118"/>
                  <a:gd name="T39" fmla="*/ 123 h 133"/>
                  <a:gd name="T40" fmla="*/ 81 w 118"/>
                  <a:gd name="T41" fmla="*/ 117 h 133"/>
                  <a:gd name="T42" fmla="*/ 73 w 118"/>
                  <a:gd name="T43" fmla="*/ 117 h 133"/>
                  <a:gd name="T44" fmla="*/ 73 w 118"/>
                  <a:gd name="T45" fmla="*/ 120 h 133"/>
                  <a:gd name="T46" fmla="*/ 66 w 118"/>
                  <a:gd name="T47" fmla="*/ 115 h 133"/>
                  <a:gd name="T48" fmla="*/ 60 w 118"/>
                  <a:gd name="T49" fmla="*/ 112 h 133"/>
                  <a:gd name="T50" fmla="*/ 53 w 118"/>
                  <a:gd name="T51" fmla="*/ 107 h 133"/>
                  <a:gd name="T52" fmla="*/ 47 w 118"/>
                  <a:gd name="T53" fmla="*/ 99 h 133"/>
                  <a:gd name="T54" fmla="*/ 40 w 118"/>
                  <a:gd name="T55" fmla="*/ 94 h 133"/>
                  <a:gd name="T56" fmla="*/ 32 w 118"/>
                  <a:gd name="T57" fmla="*/ 89 h 133"/>
                  <a:gd name="T58" fmla="*/ 21 w 118"/>
                  <a:gd name="T59" fmla="*/ 86 h 133"/>
                  <a:gd name="T60" fmla="*/ 11 w 118"/>
                  <a:gd name="T61" fmla="*/ 81 h 133"/>
                  <a:gd name="T62" fmla="*/ 3 w 118"/>
                  <a:gd name="T63" fmla="*/ 76 h 133"/>
                  <a:gd name="T64" fmla="*/ 3 w 118"/>
                  <a:gd name="T65" fmla="*/ 65 h 133"/>
                  <a:gd name="T66" fmla="*/ 0 w 118"/>
                  <a:gd name="T67" fmla="*/ 55 h 133"/>
                  <a:gd name="T68" fmla="*/ 0 w 118"/>
                  <a:gd name="T69" fmla="*/ 42 h 133"/>
                  <a:gd name="T70" fmla="*/ 6 w 118"/>
                  <a:gd name="T71" fmla="*/ 34 h 133"/>
                  <a:gd name="T72" fmla="*/ 11 w 118"/>
                  <a:gd name="T73" fmla="*/ 26 h 133"/>
                  <a:gd name="T74" fmla="*/ 21 w 118"/>
                  <a:gd name="T75" fmla="*/ 23 h 133"/>
                  <a:gd name="T76" fmla="*/ 24 w 118"/>
                  <a:gd name="T77" fmla="*/ 29 h 133"/>
                  <a:gd name="T78" fmla="*/ 34 w 118"/>
                  <a:gd name="T79" fmla="*/ 34 h 133"/>
                  <a:gd name="T80" fmla="*/ 37 w 118"/>
                  <a:gd name="T81" fmla="*/ 44 h 133"/>
                  <a:gd name="T82" fmla="*/ 42 w 118"/>
                  <a:gd name="T83" fmla="*/ 52 h 133"/>
                  <a:gd name="T84" fmla="*/ 47 w 118"/>
                  <a:gd name="T85" fmla="*/ 60 h 133"/>
                  <a:gd name="T86" fmla="*/ 50 w 118"/>
                  <a:gd name="T87" fmla="*/ 65 h 133"/>
                  <a:gd name="T88" fmla="*/ 55 w 118"/>
                  <a:gd name="T89" fmla="*/ 73 h 133"/>
                  <a:gd name="T90" fmla="*/ 53 w 118"/>
                  <a:gd name="T91" fmla="*/ 78 h 133"/>
                  <a:gd name="T92" fmla="*/ 60 w 118"/>
                  <a:gd name="T93" fmla="*/ 83 h 133"/>
                  <a:gd name="T94" fmla="*/ 68 w 118"/>
                  <a:gd name="T95" fmla="*/ 83 h 133"/>
                  <a:gd name="T96" fmla="*/ 76 w 118"/>
                  <a:gd name="T97" fmla="*/ 78 h 133"/>
                  <a:gd name="T98" fmla="*/ 84 w 118"/>
                  <a:gd name="T99" fmla="*/ 70 h 133"/>
                  <a:gd name="T100" fmla="*/ 89 w 118"/>
                  <a:gd name="T101" fmla="*/ 62 h 133"/>
                  <a:gd name="T102" fmla="*/ 94 w 118"/>
                  <a:gd name="T103" fmla="*/ 55 h 133"/>
                  <a:gd name="T104" fmla="*/ 94 w 118"/>
                  <a:gd name="T105" fmla="*/ 47 h 133"/>
                  <a:gd name="T106" fmla="*/ 89 w 118"/>
                  <a:gd name="T107" fmla="*/ 39 h 133"/>
                  <a:gd name="T108" fmla="*/ 89 w 118"/>
                  <a:gd name="T109" fmla="*/ 31 h 133"/>
                  <a:gd name="T110" fmla="*/ 89 w 118"/>
                  <a:gd name="T111" fmla="*/ 23 h 133"/>
                  <a:gd name="T112" fmla="*/ 89 w 118"/>
                  <a:gd name="T113" fmla="*/ 10 h 133"/>
                  <a:gd name="T114" fmla="*/ 92 w 118"/>
                  <a:gd name="T115" fmla="*/ 5 h 133"/>
                  <a:gd name="T116" fmla="*/ 97 w 118"/>
                  <a:gd name="T117" fmla="*/ 2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18" h="133">
                    <a:moveTo>
                      <a:pt x="105" y="0"/>
                    </a:moveTo>
                    <a:lnTo>
                      <a:pt x="105" y="2"/>
                    </a:lnTo>
                    <a:lnTo>
                      <a:pt x="105" y="5"/>
                    </a:lnTo>
                    <a:lnTo>
                      <a:pt x="105" y="8"/>
                    </a:lnTo>
                    <a:lnTo>
                      <a:pt x="105" y="10"/>
                    </a:lnTo>
                    <a:lnTo>
                      <a:pt x="105" y="13"/>
                    </a:lnTo>
                    <a:lnTo>
                      <a:pt x="105" y="15"/>
                    </a:lnTo>
                    <a:lnTo>
                      <a:pt x="107" y="15"/>
                    </a:lnTo>
                    <a:lnTo>
                      <a:pt x="105" y="18"/>
                    </a:lnTo>
                    <a:lnTo>
                      <a:pt x="107" y="18"/>
                    </a:lnTo>
                    <a:lnTo>
                      <a:pt x="105" y="18"/>
                    </a:lnTo>
                    <a:lnTo>
                      <a:pt x="105" y="21"/>
                    </a:lnTo>
                    <a:lnTo>
                      <a:pt x="107" y="21"/>
                    </a:lnTo>
                    <a:lnTo>
                      <a:pt x="107" y="23"/>
                    </a:lnTo>
                    <a:lnTo>
                      <a:pt x="110" y="23"/>
                    </a:lnTo>
                    <a:lnTo>
                      <a:pt x="110" y="21"/>
                    </a:lnTo>
                    <a:lnTo>
                      <a:pt x="110" y="18"/>
                    </a:lnTo>
                    <a:lnTo>
                      <a:pt x="113" y="21"/>
                    </a:lnTo>
                    <a:lnTo>
                      <a:pt x="113" y="18"/>
                    </a:lnTo>
                    <a:lnTo>
                      <a:pt x="113" y="21"/>
                    </a:lnTo>
                    <a:lnTo>
                      <a:pt x="113" y="23"/>
                    </a:lnTo>
                    <a:lnTo>
                      <a:pt x="113" y="26"/>
                    </a:lnTo>
                    <a:lnTo>
                      <a:pt x="115" y="26"/>
                    </a:lnTo>
                    <a:lnTo>
                      <a:pt x="115" y="29"/>
                    </a:lnTo>
                    <a:lnTo>
                      <a:pt x="115" y="31"/>
                    </a:lnTo>
                    <a:lnTo>
                      <a:pt x="118" y="31"/>
                    </a:lnTo>
                    <a:lnTo>
                      <a:pt x="118" y="34"/>
                    </a:lnTo>
                    <a:lnTo>
                      <a:pt x="118" y="36"/>
                    </a:lnTo>
                    <a:lnTo>
                      <a:pt x="118" y="39"/>
                    </a:lnTo>
                    <a:lnTo>
                      <a:pt x="115" y="39"/>
                    </a:lnTo>
                    <a:lnTo>
                      <a:pt x="115" y="42"/>
                    </a:lnTo>
                    <a:lnTo>
                      <a:pt x="115" y="44"/>
                    </a:lnTo>
                    <a:lnTo>
                      <a:pt x="115" y="47"/>
                    </a:lnTo>
                    <a:lnTo>
                      <a:pt x="113" y="47"/>
                    </a:lnTo>
                    <a:lnTo>
                      <a:pt x="113" y="49"/>
                    </a:lnTo>
                    <a:lnTo>
                      <a:pt x="110" y="49"/>
                    </a:lnTo>
                    <a:lnTo>
                      <a:pt x="107" y="49"/>
                    </a:lnTo>
                    <a:lnTo>
                      <a:pt x="110" y="49"/>
                    </a:lnTo>
                    <a:lnTo>
                      <a:pt x="110" y="52"/>
                    </a:lnTo>
                    <a:lnTo>
                      <a:pt x="107" y="52"/>
                    </a:lnTo>
                    <a:lnTo>
                      <a:pt x="105" y="52"/>
                    </a:lnTo>
                    <a:lnTo>
                      <a:pt x="105" y="55"/>
                    </a:lnTo>
                    <a:lnTo>
                      <a:pt x="102" y="55"/>
                    </a:lnTo>
                    <a:lnTo>
                      <a:pt x="102" y="57"/>
                    </a:lnTo>
                    <a:lnTo>
                      <a:pt x="102" y="60"/>
                    </a:lnTo>
                    <a:lnTo>
                      <a:pt x="102" y="62"/>
                    </a:lnTo>
                    <a:lnTo>
                      <a:pt x="102" y="65"/>
                    </a:lnTo>
                    <a:lnTo>
                      <a:pt x="100" y="65"/>
                    </a:lnTo>
                    <a:lnTo>
                      <a:pt x="102" y="65"/>
                    </a:lnTo>
                    <a:lnTo>
                      <a:pt x="102" y="68"/>
                    </a:lnTo>
                    <a:lnTo>
                      <a:pt x="102" y="70"/>
                    </a:lnTo>
                    <a:lnTo>
                      <a:pt x="105" y="70"/>
                    </a:lnTo>
                    <a:lnTo>
                      <a:pt x="105" y="73"/>
                    </a:lnTo>
                    <a:lnTo>
                      <a:pt x="105" y="76"/>
                    </a:lnTo>
                    <a:lnTo>
                      <a:pt x="102" y="76"/>
                    </a:lnTo>
                    <a:lnTo>
                      <a:pt x="105" y="76"/>
                    </a:lnTo>
                    <a:lnTo>
                      <a:pt x="105" y="78"/>
                    </a:lnTo>
                    <a:lnTo>
                      <a:pt x="105" y="81"/>
                    </a:lnTo>
                    <a:lnTo>
                      <a:pt x="105" y="83"/>
                    </a:lnTo>
                    <a:lnTo>
                      <a:pt x="105" y="86"/>
                    </a:lnTo>
                    <a:lnTo>
                      <a:pt x="105" y="89"/>
                    </a:lnTo>
                    <a:lnTo>
                      <a:pt x="105" y="91"/>
                    </a:lnTo>
                    <a:lnTo>
                      <a:pt x="105" y="89"/>
                    </a:lnTo>
                    <a:lnTo>
                      <a:pt x="105" y="91"/>
                    </a:lnTo>
                    <a:lnTo>
                      <a:pt x="102" y="91"/>
                    </a:lnTo>
                    <a:lnTo>
                      <a:pt x="105" y="91"/>
                    </a:lnTo>
                    <a:lnTo>
                      <a:pt x="105" y="94"/>
                    </a:lnTo>
                    <a:lnTo>
                      <a:pt x="105" y="96"/>
                    </a:lnTo>
                    <a:lnTo>
                      <a:pt x="105" y="99"/>
                    </a:lnTo>
                    <a:lnTo>
                      <a:pt x="105" y="102"/>
                    </a:lnTo>
                    <a:lnTo>
                      <a:pt x="107" y="102"/>
                    </a:lnTo>
                    <a:lnTo>
                      <a:pt x="107" y="104"/>
                    </a:lnTo>
                    <a:lnTo>
                      <a:pt x="110" y="104"/>
                    </a:lnTo>
                    <a:lnTo>
                      <a:pt x="110" y="107"/>
                    </a:lnTo>
                    <a:lnTo>
                      <a:pt x="110" y="110"/>
                    </a:lnTo>
                    <a:lnTo>
                      <a:pt x="110" y="112"/>
                    </a:lnTo>
                    <a:lnTo>
                      <a:pt x="110" y="115"/>
                    </a:lnTo>
                    <a:lnTo>
                      <a:pt x="110" y="117"/>
                    </a:lnTo>
                    <a:lnTo>
                      <a:pt x="110" y="120"/>
                    </a:lnTo>
                    <a:lnTo>
                      <a:pt x="107" y="120"/>
                    </a:lnTo>
                    <a:lnTo>
                      <a:pt x="107" y="123"/>
                    </a:lnTo>
                    <a:lnTo>
                      <a:pt x="105" y="123"/>
                    </a:lnTo>
                    <a:lnTo>
                      <a:pt x="105" y="125"/>
                    </a:lnTo>
                    <a:lnTo>
                      <a:pt x="105" y="123"/>
                    </a:lnTo>
                    <a:lnTo>
                      <a:pt x="105" y="125"/>
                    </a:lnTo>
                    <a:lnTo>
                      <a:pt x="105" y="128"/>
                    </a:lnTo>
                    <a:lnTo>
                      <a:pt x="102" y="128"/>
                    </a:lnTo>
                    <a:lnTo>
                      <a:pt x="102" y="130"/>
                    </a:lnTo>
                    <a:lnTo>
                      <a:pt x="100" y="130"/>
                    </a:lnTo>
                    <a:lnTo>
                      <a:pt x="97" y="130"/>
                    </a:lnTo>
                    <a:lnTo>
                      <a:pt x="97" y="133"/>
                    </a:lnTo>
                    <a:lnTo>
                      <a:pt x="94" y="133"/>
                    </a:lnTo>
                    <a:lnTo>
                      <a:pt x="94" y="130"/>
                    </a:lnTo>
                    <a:lnTo>
                      <a:pt x="94" y="133"/>
                    </a:lnTo>
                    <a:lnTo>
                      <a:pt x="94" y="130"/>
                    </a:lnTo>
                    <a:lnTo>
                      <a:pt x="92" y="130"/>
                    </a:lnTo>
                    <a:lnTo>
                      <a:pt x="92" y="128"/>
                    </a:lnTo>
                    <a:lnTo>
                      <a:pt x="92" y="125"/>
                    </a:lnTo>
                    <a:lnTo>
                      <a:pt x="92" y="123"/>
                    </a:lnTo>
                    <a:lnTo>
                      <a:pt x="89" y="123"/>
                    </a:lnTo>
                    <a:lnTo>
                      <a:pt x="89" y="120"/>
                    </a:lnTo>
                    <a:lnTo>
                      <a:pt x="87" y="120"/>
                    </a:lnTo>
                    <a:lnTo>
                      <a:pt x="87" y="117"/>
                    </a:lnTo>
                    <a:lnTo>
                      <a:pt x="84" y="117"/>
                    </a:lnTo>
                    <a:lnTo>
                      <a:pt x="81" y="117"/>
                    </a:lnTo>
                    <a:lnTo>
                      <a:pt x="79" y="117"/>
                    </a:lnTo>
                    <a:lnTo>
                      <a:pt x="79" y="120"/>
                    </a:lnTo>
                    <a:lnTo>
                      <a:pt x="76" y="120"/>
                    </a:lnTo>
                    <a:lnTo>
                      <a:pt x="76" y="117"/>
                    </a:lnTo>
                    <a:lnTo>
                      <a:pt x="73" y="117"/>
                    </a:lnTo>
                    <a:lnTo>
                      <a:pt x="73" y="120"/>
                    </a:lnTo>
                    <a:lnTo>
                      <a:pt x="73" y="117"/>
                    </a:lnTo>
                    <a:lnTo>
                      <a:pt x="73" y="120"/>
                    </a:lnTo>
                    <a:lnTo>
                      <a:pt x="71" y="120"/>
                    </a:lnTo>
                    <a:lnTo>
                      <a:pt x="73" y="120"/>
                    </a:lnTo>
                    <a:lnTo>
                      <a:pt x="73" y="117"/>
                    </a:lnTo>
                    <a:lnTo>
                      <a:pt x="71" y="117"/>
                    </a:lnTo>
                    <a:lnTo>
                      <a:pt x="68" y="117"/>
                    </a:lnTo>
                    <a:lnTo>
                      <a:pt x="66" y="117"/>
                    </a:lnTo>
                    <a:lnTo>
                      <a:pt x="66" y="115"/>
                    </a:lnTo>
                    <a:lnTo>
                      <a:pt x="63" y="115"/>
                    </a:lnTo>
                    <a:lnTo>
                      <a:pt x="66" y="115"/>
                    </a:lnTo>
                    <a:lnTo>
                      <a:pt x="63" y="115"/>
                    </a:lnTo>
                    <a:lnTo>
                      <a:pt x="63" y="112"/>
                    </a:lnTo>
                    <a:lnTo>
                      <a:pt x="60" y="112"/>
                    </a:lnTo>
                    <a:lnTo>
                      <a:pt x="60" y="110"/>
                    </a:lnTo>
                    <a:lnTo>
                      <a:pt x="58" y="110"/>
                    </a:lnTo>
                    <a:lnTo>
                      <a:pt x="55" y="110"/>
                    </a:lnTo>
                    <a:lnTo>
                      <a:pt x="55" y="107"/>
                    </a:lnTo>
                    <a:lnTo>
                      <a:pt x="53" y="107"/>
                    </a:lnTo>
                    <a:lnTo>
                      <a:pt x="53" y="104"/>
                    </a:lnTo>
                    <a:lnTo>
                      <a:pt x="50" y="104"/>
                    </a:lnTo>
                    <a:lnTo>
                      <a:pt x="50" y="102"/>
                    </a:lnTo>
                    <a:lnTo>
                      <a:pt x="47" y="102"/>
                    </a:lnTo>
                    <a:lnTo>
                      <a:pt x="47" y="99"/>
                    </a:lnTo>
                    <a:lnTo>
                      <a:pt x="45" y="99"/>
                    </a:lnTo>
                    <a:lnTo>
                      <a:pt x="42" y="99"/>
                    </a:lnTo>
                    <a:lnTo>
                      <a:pt x="42" y="96"/>
                    </a:lnTo>
                    <a:lnTo>
                      <a:pt x="40" y="96"/>
                    </a:lnTo>
                    <a:lnTo>
                      <a:pt x="40" y="94"/>
                    </a:lnTo>
                    <a:lnTo>
                      <a:pt x="37" y="94"/>
                    </a:lnTo>
                    <a:lnTo>
                      <a:pt x="37" y="91"/>
                    </a:lnTo>
                    <a:lnTo>
                      <a:pt x="34" y="91"/>
                    </a:lnTo>
                    <a:lnTo>
                      <a:pt x="32" y="91"/>
                    </a:lnTo>
                    <a:lnTo>
                      <a:pt x="32" y="89"/>
                    </a:lnTo>
                    <a:lnTo>
                      <a:pt x="29" y="89"/>
                    </a:lnTo>
                    <a:lnTo>
                      <a:pt x="26" y="89"/>
                    </a:lnTo>
                    <a:lnTo>
                      <a:pt x="24" y="89"/>
                    </a:lnTo>
                    <a:lnTo>
                      <a:pt x="24" y="86"/>
                    </a:lnTo>
                    <a:lnTo>
                      <a:pt x="21" y="86"/>
                    </a:lnTo>
                    <a:lnTo>
                      <a:pt x="19" y="86"/>
                    </a:lnTo>
                    <a:lnTo>
                      <a:pt x="19" y="83"/>
                    </a:lnTo>
                    <a:lnTo>
                      <a:pt x="16" y="83"/>
                    </a:lnTo>
                    <a:lnTo>
                      <a:pt x="13" y="83"/>
                    </a:lnTo>
                    <a:lnTo>
                      <a:pt x="11" y="81"/>
                    </a:lnTo>
                    <a:lnTo>
                      <a:pt x="8" y="81"/>
                    </a:lnTo>
                    <a:lnTo>
                      <a:pt x="6" y="81"/>
                    </a:lnTo>
                    <a:lnTo>
                      <a:pt x="6" y="78"/>
                    </a:lnTo>
                    <a:lnTo>
                      <a:pt x="3" y="78"/>
                    </a:lnTo>
                    <a:lnTo>
                      <a:pt x="3" y="76"/>
                    </a:lnTo>
                    <a:lnTo>
                      <a:pt x="6" y="76"/>
                    </a:lnTo>
                    <a:lnTo>
                      <a:pt x="3" y="73"/>
                    </a:lnTo>
                    <a:lnTo>
                      <a:pt x="3" y="70"/>
                    </a:lnTo>
                    <a:lnTo>
                      <a:pt x="3" y="68"/>
                    </a:lnTo>
                    <a:lnTo>
                      <a:pt x="3" y="65"/>
                    </a:lnTo>
                    <a:lnTo>
                      <a:pt x="3" y="62"/>
                    </a:lnTo>
                    <a:lnTo>
                      <a:pt x="3" y="60"/>
                    </a:lnTo>
                    <a:lnTo>
                      <a:pt x="3" y="57"/>
                    </a:lnTo>
                    <a:lnTo>
                      <a:pt x="0" y="57"/>
                    </a:lnTo>
                    <a:lnTo>
                      <a:pt x="0" y="55"/>
                    </a:lnTo>
                    <a:lnTo>
                      <a:pt x="0" y="52"/>
                    </a:lnTo>
                    <a:lnTo>
                      <a:pt x="0" y="49"/>
                    </a:lnTo>
                    <a:lnTo>
                      <a:pt x="0" y="47"/>
                    </a:lnTo>
                    <a:lnTo>
                      <a:pt x="0" y="44"/>
                    </a:lnTo>
                    <a:lnTo>
                      <a:pt x="0" y="42"/>
                    </a:lnTo>
                    <a:lnTo>
                      <a:pt x="3" y="42"/>
                    </a:lnTo>
                    <a:lnTo>
                      <a:pt x="3" y="39"/>
                    </a:lnTo>
                    <a:lnTo>
                      <a:pt x="3" y="36"/>
                    </a:lnTo>
                    <a:lnTo>
                      <a:pt x="6" y="36"/>
                    </a:lnTo>
                    <a:lnTo>
                      <a:pt x="6" y="34"/>
                    </a:lnTo>
                    <a:lnTo>
                      <a:pt x="8" y="34"/>
                    </a:lnTo>
                    <a:lnTo>
                      <a:pt x="8" y="31"/>
                    </a:lnTo>
                    <a:lnTo>
                      <a:pt x="11" y="31"/>
                    </a:lnTo>
                    <a:lnTo>
                      <a:pt x="11" y="29"/>
                    </a:lnTo>
                    <a:lnTo>
                      <a:pt x="11" y="26"/>
                    </a:lnTo>
                    <a:lnTo>
                      <a:pt x="13" y="26"/>
                    </a:lnTo>
                    <a:lnTo>
                      <a:pt x="13" y="23"/>
                    </a:lnTo>
                    <a:lnTo>
                      <a:pt x="16" y="23"/>
                    </a:lnTo>
                    <a:lnTo>
                      <a:pt x="19" y="23"/>
                    </a:lnTo>
                    <a:lnTo>
                      <a:pt x="21" y="23"/>
                    </a:lnTo>
                    <a:lnTo>
                      <a:pt x="19" y="23"/>
                    </a:lnTo>
                    <a:lnTo>
                      <a:pt x="21" y="23"/>
                    </a:lnTo>
                    <a:lnTo>
                      <a:pt x="21" y="26"/>
                    </a:lnTo>
                    <a:lnTo>
                      <a:pt x="24" y="26"/>
                    </a:lnTo>
                    <a:lnTo>
                      <a:pt x="24" y="29"/>
                    </a:lnTo>
                    <a:lnTo>
                      <a:pt x="26" y="29"/>
                    </a:lnTo>
                    <a:lnTo>
                      <a:pt x="29" y="31"/>
                    </a:lnTo>
                    <a:lnTo>
                      <a:pt x="32" y="31"/>
                    </a:lnTo>
                    <a:lnTo>
                      <a:pt x="32" y="34"/>
                    </a:lnTo>
                    <a:lnTo>
                      <a:pt x="34" y="34"/>
                    </a:lnTo>
                    <a:lnTo>
                      <a:pt x="37" y="34"/>
                    </a:lnTo>
                    <a:lnTo>
                      <a:pt x="37" y="36"/>
                    </a:lnTo>
                    <a:lnTo>
                      <a:pt x="37" y="39"/>
                    </a:lnTo>
                    <a:lnTo>
                      <a:pt x="37" y="42"/>
                    </a:lnTo>
                    <a:lnTo>
                      <a:pt x="37" y="44"/>
                    </a:lnTo>
                    <a:lnTo>
                      <a:pt x="40" y="44"/>
                    </a:lnTo>
                    <a:lnTo>
                      <a:pt x="40" y="47"/>
                    </a:lnTo>
                    <a:lnTo>
                      <a:pt x="40" y="49"/>
                    </a:lnTo>
                    <a:lnTo>
                      <a:pt x="42" y="49"/>
                    </a:lnTo>
                    <a:lnTo>
                      <a:pt x="42" y="52"/>
                    </a:lnTo>
                    <a:lnTo>
                      <a:pt x="42" y="55"/>
                    </a:lnTo>
                    <a:lnTo>
                      <a:pt x="45" y="55"/>
                    </a:lnTo>
                    <a:lnTo>
                      <a:pt x="47" y="55"/>
                    </a:lnTo>
                    <a:lnTo>
                      <a:pt x="47" y="57"/>
                    </a:lnTo>
                    <a:lnTo>
                      <a:pt x="47" y="60"/>
                    </a:lnTo>
                    <a:lnTo>
                      <a:pt x="50" y="60"/>
                    </a:lnTo>
                    <a:lnTo>
                      <a:pt x="50" y="62"/>
                    </a:lnTo>
                    <a:lnTo>
                      <a:pt x="50" y="60"/>
                    </a:lnTo>
                    <a:lnTo>
                      <a:pt x="50" y="62"/>
                    </a:lnTo>
                    <a:lnTo>
                      <a:pt x="50" y="65"/>
                    </a:lnTo>
                    <a:lnTo>
                      <a:pt x="53" y="65"/>
                    </a:lnTo>
                    <a:lnTo>
                      <a:pt x="53" y="68"/>
                    </a:lnTo>
                    <a:lnTo>
                      <a:pt x="53" y="70"/>
                    </a:lnTo>
                    <a:lnTo>
                      <a:pt x="55" y="70"/>
                    </a:lnTo>
                    <a:lnTo>
                      <a:pt x="55" y="73"/>
                    </a:lnTo>
                    <a:lnTo>
                      <a:pt x="53" y="73"/>
                    </a:lnTo>
                    <a:lnTo>
                      <a:pt x="55" y="73"/>
                    </a:lnTo>
                    <a:lnTo>
                      <a:pt x="53" y="73"/>
                    </a:lnTo>
                    <a:lnTo>
                      <a:pt x="53" y="76"/>
                    </a:lnTo>
                    <a:lnTo>
                      <a:pt x="53" y="78"/>
                    </a:lnTo>
                    <a:lnTo>
                      <a:pt x="53" y="81"/>
                    </a:lnTo>
                    <a:lnTo>
                      <a:pt x="55" y="81"/>
                    </a:lnTo>
                    <a:lnTo>
                      <a:pt x="58" y="81"/>
                    </a:lnTo>
                    <a:lnTo>
                      <a:pt x="58" y="83"/>
                    </a:lnTo>
                    <a:lnTo>
                      <a:pt x="60" y="83"/>
                    </a:lnTo>
                    <a:lnTo>
                      <a:pt x="63" y="83"/>
                    </a:lnTo>
                    <a:lnTo>
                      <a:pt x="60" y="83"/>
                    </a:lnTo>
                    <a:lnTo>
                      <a:pt x="63" y="83"/>
                    </a:lnTo>
                    <a:lnTo>
                      <a:pt x="66" y="83"/>
                    </a:lnTo>
                    <a:lnTo>
                      <a:pt x="68" y="83"/>
                    </a:lnTo>
                    <a:lnTo>
                      <a:pt x="68" y="81"/>
                    </a:lnTo>
                    <a:lnTo>
                      <a:pt x="68" y="78"/>
                    </a:lnTo>
                    <a:lnTo>
                      <a:pt x="71" y="78"/>
                    </a:lnTo>
                    <a:lnTo>
                      <a:pt x="73" y="78"/>
                    </a:lnTo>
                    <a:lnTo>
                      <a:pt x="76" y="78"/>
                    </a:lnTo>
                    <a:lnTo>
                      <a:pt x="79" y="78"/>
                    </a:lnTo>
                    <a:lnTo>
                      <a:pt x="79" y="76"/>
                    </a:lnTo>
                    <a:lnTo>
                      <a:pt x="81" y="73"/>
                    </a:lnTo>
                    <a:lnTo>
                      <a:pt x="81" y="70"/>
                    </a:lnTo>
                    <a:lnTo>
                      <a:pt x="84" y="70"/>
                    </a:lnTo>
                    <a:lnTo>
                      <a:pt x="84" y="68"/>
                    </a:lnTo>
                    <a:lnTo>
                      <a:pt x="87" y="68"/>
                    </a:lnTo>
                    <a:lnTo>
                      <a:pt x="87" y="65"/>
                    </a:lnTo>
                    <a:lnTo>
                      <a:pt x="89" y="65"/>
                    </a:lnTo>
                    <a:lnTo>
                      <a:pt x="89" y="62"/>
                    </a:lnTo>
                    <a:lnTo>
                      <a:pt x="89" y="60"/>
                    </a:lnTo>
                    <a:lnTo>
                      <a:pt x="89" y="57"/>
                    </a:lnTo>
                    <a:lnTo>
                      <a:pt x="92" y="57"/>
                    </a:lnTo>
                    <a:lnTo>
                      <a:pt x="92" y="55"/>
                    </a:lnTo>
                    <a:lnTo>
                      <a:pt x="94" y="55"/>
                    </a:lnTo>
                    <a:lnTo>
                      <a:pt x="94" y="52"/>
                    </a:lnTo>
                    <a:lnTo>
                      <a:pt x="94" y="49"/>
                    </a:lnTo>
                    <a:lnTo>
                      <a:pt x="97" y="49"/>
                    </a:lnTo>
                    <a:lnTo>
                      <a:pt x="97" y="47"/>
                    </a:lnTo>
                    <a:lnTo>
                      <a:pt x="94" y="47"/>
                    </a:lnTo>
                    <a:lnTo>
                      <a:pt x="94" y="44"/>
                    </a:lnTo>
                    <a:lnTo>
                      <a:pt x="92" y="44"/>
                    </a:lnTo>
                    <a:lnTo>
                      <a:pt x="92" y="42"/>
                    </a:lnTo>
                    <a:lnTo>
                      <a:pt x="89" y="42"/>
                    </a:lnTo>
                    <a:lnTo>
                      <a:pt x="89" y="39"/>
                    </a:lnTo>
                    <a:lnTo>
                      <a:pt x="92" y="39"/>
                    </a:lnTo>
                    <a:lnTo>
                      <a:pt x="92" y="36"/>
                    </a:lnTo>
                    <a:lnTo>
                      <a:pt x="89" y="36"/>
                    </a:lnTo>
                    <a:lnTo>
                      <a:pt x="89" y="34"/>
                    </a:lnTo>
                    <a:lnTo>
                      <a:pt x="89" y="31"/>
                    </a:lnTo>
                    <a:lnTo>
                      <a:pt x="87" y="31"/>
                    </a:lnTo>
                    <a:lnTo>
                      <a:pt x="87" y="29"/>
                    </a:lnTo>
                    <a:lnTo>
                      <a:pt x="87" y="26"/>
                    </a:lnTo>
                    <a:lnTo>
                      <a:pt x="87" y="23"/>
                    </a:lnTo>
                    <a:lnTo>
                      <a:pt x="89" y="23"/>
                    </a:lnTo>
                    <a:lnTo>
                      <a:pt x="89" y="21"/>
                    </a:lnTo>
                    <a:lnTo>
                      <a:pt x="89" y="18"/>
                    </a:lnTo>
                    <a:lnTo>
                      <a:pt x="89" y="15"/>
                    </a:lnTo>
                    <a:lnTo>
                      <a:pt x="89" y="13"/>
                    </a:lnTo>
                    <a:lnTo>
                      <a:pt x="89" y="10"/>
                    </a:lnTo>
                    <a:lnTo>
                      <a:pt x="89" y="8"/>
                    </a:lnTo>
                    <a:lnTo>
                      <a:pt x="89" y="5"/>
                    </a:lnTo>
                    <a:lnTo>
                      <a:pt x="92" y="5"/>
                    </a:lnTo>
                    <a:lnTo>
                      <a:pt x="92" y="2"/>
                    </a:lnTo>
                    <a:lnTo>
                      <a:pt x="92" y="5"/>
                    </a:lnTo>
                    <a:lnTo>
                      <a:pt x="92" y="2"/>
                    </a:lnTo>
                    <a:lnTo>
                      <a:pt x="94" y="2"/>
                    </a:lnTo>
                    <a:lnTo>
                      <a:pt x="94" y="5"/>
                    </a:lnTo>
                    <a:lnTo>
                      <a:pt x="94" y="2"/>
                    </a:lnTo>
                    <a:lnTo>
                      <a:pt x="97" y="2"/>
                    </a:lnTo>
                    <a:lnTo>
                      <a:pt x="97" y="0"/>
                    </a:lnTo>
                    <a:lnTo>
                      <a:pt x="100" y="0"/>
                    </a:lnTo>
                    <a:lnTo>
                      <a:pt x="102" y="0"/>
                    </a:lnTo>
                    <a:lnTo>
                      <a:pt x="105" y="0"/>
                    </a:lnTo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259" name="Freeform 49"/>
              <p:cNvSpPr>
                <a:spLocks/>
              </p:cNvSpPr>
              <p:nvPr/>
            </p:nvSpPr>
            <p:spPr bwMode="auto">
              <a:xfrm>
                <a:off x="4464" y="460"/>
                <a:ext cx="5" cy="8"/>
              </a:xfrm>
              <a:custGeom>
                <a:avLst/>
                <a:gdLst>
                  <a:gd name="T0" fmla="*/ 0 w 5"/>
                  <a:gd name="T1" fmla="*/ 0 h 8"/>
                  <a:gd name="T2" fmla="*/ 2 w 5"/>
                  <a:gd name="T3" fmla="*/ 0 h 8"/>
                  <a:gd name="T4" fmla="*/ 2 w 5"/>
                  <a:gd name="T5" fmla="*/ 3 h 8"/>
                  <a:gd name="T6" fmla="*/ 2 w 5"/>
                  <a:gd name="T7" fmla="*/ 0 h 8"/>
                  <a:gd name="T8" fmla="*/ 2 w 5"/>
                  <a:gd name="T9" fmla="*/ 3 h 8"/>
                  <a:gd name="T10" fmla="*/ 5 w 5"/>
                  <a:gd name="T11" fmla="*/ 3 h 8"/>
                  <a:gd name="T12" fmla="*/ 5 w 5"/>
                  <a:gd name="T13" fmla="*/ 6 h 8"/>
                  <a:gd name="T14" fmla="*/ 5 w 5"/>
                  <a:gd name="T15" fmla="*/ 8 h 8"/>
                  <a:gd name="T16" fmla="*/ 2 w 5"/>
                  <a:gd name="T17" fmla="*/ 8 h 8"/>
                  <a:gd name="T18" fmla="*/ 2 w 5"/>
                  <a:gd name="T19" fmla="*/ 6 h 8"/>
                  <a:gd name="T20" fmla="*/ 0 w 5"/>
                  <a:gd name="T21" fmla="*/ 6 h 8"/>
                  <a:gd name="T22" fmla="*/ 0 w 5"/>
                  <a:gd name="T23" fmla="*/ 3 h 8"/>
                  <a:gd name="T24" fmla="*/ 0 w 5"/>
                  <a:gd name="T2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" h="8">
                    <a:moveTo>
                      <a:pt x="0" y="0"/>
                    </a:moveTo>
                    <a:lnTo>
                      <a:pt x="2" y="0"/>
                    </a:lnTo>
                    <a:lnTo>
                      <a:pt x="2" y="3"/>
                    </a:lnTo>
                    <a:lnTo>
                      <a:pt x="2" y="0"/>
                    </a:lnTo>
                    <a:lnTo>
                      <a:pt x="2" y="3"/>
                    </a:lnTo>
                    <a:lnTo>
                      <a:pt x="5" y="3"/>
                    </a:lnTo>
                    <a:lnTo>
                      <a:pt x="5" y="6"/>
                    </a:lnTo>
                    <a:lnTo>
                      <a:pt x="5" y="8"/>
                    </a:lnTo>
                    <a:lnTo>
                      <a:pt x="2" y="8"/>
                    </a:lnTo>
                    <a:lnTo>
                      <a:pt x="2" y="6"/>
                    </a:lnTo>
                    <a:lnTo>
                      <a:pt x="0" y="6"/>
                    </a:lnTo>
                    <a:lnTo>
                      <a:pt x="0" y="3"/>
                    </a:lnTo>
                    <a:lnTo>
                      <a:pt x="0" y="0"/>
                    </a:lnTo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260" name="Freeform 50"/>
              <p:cNvSpPr>
                <a:spLocks/>
              </p:cNvSpPr>
              <p:nvPr/>
            </p:nvSpPr>
            <p:spPr bwMode="auto">
              <a:xfrm>
                <a:off x="4788" y="432"/>
                <a:ext cx="39" cy="44"/>
              </a:xfrm>
              <a:custGeom>
                <a:avLst/>
                <a:gdLst>
                  <a:gd name="T0" fmla="*/ 20 w 39"/>
                  <a:gd name="T1" fmla="*/ 0 h 44"/>
                  <a:gd name="T2" fmla="*/ 26 w 39"/>
                  <a:gd name="T3" fmla="*/ 0 h 44"/>
                  <a:gd name="T4" fmla="*/ 28 w 39"/>
                  <a:gd name="T5" fmla="*/ 2 h 44"/>
                  <a:gd name="T6" fmla="*/ 28 w 39"/>
                  <a:gd name="T7" fmla="*/ 2 h 44"/>
                  <a:gd name="T8" fmla="*/ 31 w 39"/>
                  <a:gd name="T9" fmla="*/ 5 h 44"/>
                  <a:gd name="T10" fmla="*/ 33 w 39"/>
                  <a:gd name="T11" fmla="*/ 7 h 44"/>
                  <a:gd name="T12" fmla="*/ 36 w 39"/>
                  <a:gd name="T13" fmla="*/ 10 h 44"/>
                  <a:gd name="T14" fmla="*/ 39 w 39"/>
                  <a:gd name="T15" fmla="*/ 13 h 44"/>
                  <a:gd name="T16" fmla="*/ 36 w 39"/>
                  <a:gd name="T17" fmla="*/ 15 h 44"/>
                  <a:gd name="T18" fmla="*/ 33 w 39"/>
                  <a:gd name="T19" fmla="*/ 18 h 44"/>
                  <a:gd name="T20" fmla="*/ 31 w 39"/>
                  <a:gd name="T21" fmla="*/ 21 h 44"/>
                  <a:gd name="T22" fmla="*/ 28 w 39"/>
                  <a:gd name="T23" fmla="*/ 23 h 44"/>
                  <a:gd name="T24" fmla="*/ 26 w 39"/>
                  <a:gd name="T25" fmla="*/ 26 h 44"/>
                  <a:gd name="T26" fmla="*/ 23 w 39"/>
                  <a:gd name="T27" fmla="*/ 28 h 44"/>
                  <a:gd name="T28" fmla="*/ 20 w 39"/>
                  <a:gd name="T29" fmla="*/ 31 h 44"/>
                  <a:gd name="T30" fmla="*/ 20 w 39"/>
                  <a:gd name="T31" fmla="*/ 31 h 44"/>
                  <a:gd name="T32" fmla="*/ 18 w 39"/>
                  <a:gd name="T33" fmla="*/ 34 h 44"/>
                  <a:gd name="T34" fmla="*/ 15 w 39"/>
                  <a:gd name="T35" fmla="*/ 36 h 44"/>
                  <a:gd name="T36" fmla="*/ 13 w 39"/>
                  <a:gd name="T37" fmla="*/ 39 h 44"/>
                  <a:gd name="T38" fmla="*/ 7 w 39"/>
                  <a:gd name="T39" fmla="*/ 39 h 44"/>
                  <a:gd name="T40" fmla="*/ 5 w 39"/>
                  <a:gd name="T41" fmla="*/ 39 h 44"/>
                  <a:gd name="T42" fmla="*/ 5 w 39"/>
                  <a:gd name="T43" fmla="*/ 44 h 44"/>
                  <a:gd name="T44" fmla="*/ 2 w 39"/>
                  <a:gd name="T45" fmla="*/ 41 h 44"/>
                  <a:gd name="T46" fmla="*/ 2 w 39"/>
                  <a:gd name="T47" fmla="*/ 44 h 44"/>
                  <a:gd name="T48" fmla="*/ 0 w 39"/>
                  <a:gd name="T49" fmla="*/ 41 h 44"/>
                  <a:gd name="T50" fmla="*/ 0 w 39"/>
                  <a:gd name="T51" fmla="*/ 36 h 44"/>
                  <a:gd name="T52" fmla="*/ 0 w 39"/>
                  <a:gd name="T53" fmla="*/ 36 h 44"/>
                  <a:gd name="T54" fmla="*/ 0 w 39"/>
                  <a:gd name="T55" fmla="*/ 31 h 44"/>
                  <a:gd name="T56" fmla="*/ 0 w 39"/>
                  <a:gd name="T57" fmla="*/ 26 h 44"/>
                  <a:gd name="T58" fmla="*/ 0 w 39"/>
                  <a:gd name="T59" fmla="*/ 21 h 44"/>
                  <a:gd name="T60" fmla="*/ 0 w 39"/>
                  <a:gd name="T61" fmla="*/ 15 h 44"/>
                  <a:gd name="T62" fmla="*/ 0 w 39"/>
                  <a:gd name="T63" fmla="*/ 10 h 44"/>
                  <a:gd name="T64" fmla="*/ 5 w 39"/>
                  <a:gd name="T65" fmla="*/ 10 h 44"/>
                  <a:gd name="T66" fmla="*/ 5 w 39"/>
                  <a:gd name="T67" fmla="*/ 5 h 44"/>
                  <a:gd name="T68" fmla="*/ 10 w 39"/>
                  <a:gd name="T69" fmla="*/ 5 h 44"/>
                  <a:gd name="T70" fmla="*/ 13 w 39"/>
                  <a:gd name="T71" fmla="*/ 2 h 44"/>
                  <a:gd name="T72" fmla="*/ 15 w 39"/>
                  <a:gd name="T73" fmla="*/ 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9" h="44">
                    <a:moveTo>
                      <a:pt x="18" y="0"/>
                    </a:moveTo>
                    <a:lnTo>
                      <a:pt x="20" y="0"/>
                    </a:lnTo>
                    <a:lnTo>
                      <a:pt x="23" y="0"/>
                    </a:lnTo>
                    <a:lnTo>
                      <a:pt x="26" y="0"/>
                    </a:lnTo>
                    <a:lnTo>
                      <a:pt x="28" y="0"/>
                    </a:lnTo>
                    <a:lnTo>
                      <a:pt x="28" y="2"/>
                    </a:lnTo>
                    <a:lnTo>
                      <a:pt x="28" y="0"/>
                    </a:lnTo>
                    <a:lnTo>
                      <a:pt x="28" y="2"/>
                    </a:lnTo>
                    <a:lnTo>
                      <a:pt x="31" y="2"/>
                    </a:lnTo>
                    <a:lnTo>
                      <a:pt x="31" y="5"/>
                    </a:lnTo>
                    <a:lnTo>
                      <a:pt x="33" y="5"/>
                    </a:lnTo>
                    <a:lnTo>
                      <a:pt x="33" y="7"/>
                    </a:lnTo>
                    <a:lnTo>
                      <a:pt x="36" y="7"/>
                    </a:lnTo>
                    <a:lnTo>
                      <a:pt x="36" y="10"/>
                    </a:lnTo>
                    <a:lnTo>
                      <a:pt x="39" y="10"/>
                    </a:lnTo>
                    <a:lnTo>
                      <a:pt x="39" y="13"/>
                    </a:lnTo>
                    <a:lnTo>
                      <a:pt x="36" y="13"/>
                    </a:lnTo>
                    <a:lnTo>
                      <a:pt x="36" y="15"/>
                    </a:lnTo>
                    <a:lnTo>
                      <a:pt x="33" y="15"/>
                    </a:lnTo>
                    <a:lnTo>
                      <a:pt x="33" y="18"/>
                    </a:lnTo>
                    <a:lnTo>
                      <a:pt x="33" y="21"/>
                    </a:lnTo>
                    <a:lnTo>
                      <a:pt x="31" y="21"/>
                    </a:lnTo>
                    <a:lnTo>
                      <a:pt x="31" y="23"/>
                    </a:lnTo>
                    <a:lnTo>
                      <a:pt x="28" y="23"/>
                    </a:lnTo>
                    <a:lnTo>
                      <a:pt x="28" y="26"/>
                    </a:lnTo>
                    <a:lnTo>
                      <a:pt x="26" y="26"/>
                    </a:lnTo>
                    <a:lnTo>
                      <a:pt x="26" y="28"/>
                    </a:lnTo>
                    <a:lnTo>
                      <a:pt x="23" y="28"/>
                    </a:lnTo>
                    <a:lnTo>
                      <a:pt x="23" y="31"/>
                    </a:lnTo>
                    <a:lnTo>
                      <a:pt x="20" y="31"/>
                    </a:lnTo>
                    <a:lnTo>
                      <a:pt x="20" y="34"/>
                    </a:lnTo>
                    <a:lnTo>
                      <a:pt x="20" y="31"/>
                    </a:lnTo>
                    <a:lnTo>
                      <a:pt x="20" y="34"/>
                    </a:lnTo>
                    <a:lnTo>
                      <a:pt x="18" y="34"/>
                    </a:lnTo>
                    <a:lnTo>
                      <a:pt x="15" y="34"/>
                    </a:lnTo>
                    <a:lnTo>
                      <a:pt x="15" y="36"/>
                    </a:lnTo>
                    <a:lnTo>
                      <a:pt x="13" y="36"/>
                    </a:lnTo>
                    <a:lnTo>
                      <a:pt x="13" y="39"/>
                    </a:lnTo>
                    <a:lnTo>
                      <a:pt x="10" y="39"/>
                    </a:lnTo>
                    <a:lnTo>
                      <a:pt x="7" y="39"/>
                    </a:lnTo>
                    <a:lnTo>
                      <a:pt x="7" y="41"/>
                    </a:lnTo>
                    <a:lnTo>
                      <a:pt x="5" y="39"/>
                    </a:lnTo>
                    <a:lnTo>
                      <a:pt x="5" y="41"/>
                    </a:lnTo>
                    <a:lnTo>
                      <a:pt x="5" y="44"/>
                    </a:lnTo>
                    <a:lnTo>
                      <a:pt x="5" y="41"/>
                    </a:lnTo>
                    <a:lnTo>
                      <a:pt x="2" y="41"/>
                    </a:lnTo>
                    <a:lnTo>
                      <a:pt x="5" y="44"/>
                    </a:lnTo>
                    <a:lnTo>
                      <a:pt x="2" y="44"/>
                    </a:lnTo>
                    <a:lnTo>
                      <a:pt x="2" y="41"/>
                    </a:lnTo>
                    <a:lnTo>
                      <a:pt x="0" y="41"/>
                    </a:lnTo>
                    <a:lnTo>
                      <a:pt x="0" y="39"/>
                    </a:lnTo>
                    <a:lnTo>
                      <a:pt x="0" y="36"/>
                    </a:lnTo>
                    <a:lnTo>
                      <a:pt x="2" y="36"/>
                    </a:lnTo>
                    <a:lnTo>
                      <a:pt x="0" y="36"/>
                    </a:lnTo>
                    <a:lnTo>
                      <a:pt x="0" y="34"/>
                    </a:lnTo>
                    <a:lnTo>
                      <a:pt x="0" y="31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0" y="23"/>
                    </a:lnTo>
                    <a:lnTo>
                      <a:pt x="0" y="21"/>
                    </a:lnTo>
                    <a:lnTo>
                      <a:pt x="0" y="18"/>
                    </a:lnTo>
                    <a:lnTo>
                      <a:pt x="0" y="15"/>
                    </a:lnTo>
                    <a:lnTo>
                      <a:pt x="0" y="13"/>
                    </a:lnTo>
                    <a:lnTo>
                      <a:pt x="0" y="10"/>
                    </a:lnTo>
                    <a:lnTo>
                      <a:pt x="2" y="10"/>
                    </a:lnTo>
                    <a:lnTo>
                      <a:pt x="5" y="10"/>
                    </a:lnTo>
                    <a:lnTo>
                      <a:pt x="5" y="7"/>
                    </a:lnTo>
                    <a:lnTo>
                      <a:pt x="5" y="5"/>
                    </a:lnTo>
                    <a:lnTo>
                      <a:pt x="7" y="5"/>
                    </a:lnTo>
                    <a:lnTo>
                      <a:pt x="10" y="5"/>
                    </a:lnTo>
                    <a:lnTo>
                      <a:pt x="13" y="5"/>
                    </a:lnTo>
                    <a:lnTo>
                      <a:pt x="13" y="2"/>
                    </a:lnTo>
                    <a:lnTo>
                      <a:pt x="15" y="2"/>
                    </a:lnTo>
                    <a:lnTo>
                      <a:pt x="15" y="0"/>
                    </a:lnTo>
                    <a:lnTo>
                      <a:pt x="18" y="0"/>
                    </a:lnTo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261" name="Freeform 51"/>
              <p:cNvSpPr>
                <a:spLocks/>
              </p:cNvSpPr>
              <p:nvPr/>
            </p:nvSpPr>
            <p:spPr bwMode="auto">
              <a:xfrm>
                <a:off x="4057" y="429"/>
                <a:ext cx="10" cy="10"/>
              </a:xfrm>
              <a:custGeom>
                <a:avLst/>
                <a:gdLst>
                  <a:gd name="T0" fmla="*/ 5 w 10"/>
                  <a:gd name="T1" fmla="*/ 10 h 10"/>
                  <a:gd name="T2" fmla="*/ 2 w 10"/>
                  <a:gd name="T3" fmla="*/ 10 h 10"/>
                  <a:gd name="T4" fmla="*/ 0 w 10"/>
                  <a:gd name="T5" fmla="*/ 10 h 10"/>
                  <a:gd name="T6" fmla="*/ 2 w 10"/>
                  <a:gd name="T7" fmla="*/ 10 h 10"/>
                  <a:gd name="T8" fmla="*/ 5 w 10"/>
                  <a:gd name="T9" fmla="*/ 10 h 10"/>
                  <a:gd name="T10" fmla="*/ 5 w 10"/>
                  <a:gd name="T11" fmla="*/ 8 h 10"/>
                  <a:gd name="T12" fmla="*/ 5 w 10"/>
                  <a:gd name="T13" fmla="*/ 5 h 10"/>
                  <a:gd name="T14" fmla="*/ 7 w 10"/>
                  <a:gd name="T15" fmla="*/ 5 h 10"/>
                  <a:gd name="T16" fmla="*/ 10 w 10"/>
                  <a:gd name="T17" fmla="*/ 5 h 10"/>
                  <a:gd name="T18" fmla="*/ 10 w 10"/>
                  <a:gd name="T19" fmla="*/ 3 h 10"/>
                  <a:gd name="T20" fmla="*/ 10 w 10"/>
                  <a:gd name="T21" fmla="*/ 0 h 10"/>
                  <a:gd name="T22" fmla="*/ 10 w 10"/>
                  <a:gd name="T23" fmla="*/ 3 h 10"/>
                  <a:gd name="T24" fmla="*/ 10 w 10"/>
                  <a:gd name="T25" fmla="*/ 5 h 10"/>
                  <a:gd name="T26" fmla="*/ 7 w 10"/>
                  <a:gd name="T27" fmla="*/ 5 h 10"/>
                  <a:gd name="T28" fmla="*/ 7 w 10"/>
                  <a:gd name="T29" fmla="*/ 8 h 10"/>
                  <a:gd name="T30" fmla="*/ 5 w 10"/>
                  <a:gd name="T31" fmla="*/ 8 h 10"/>
                  <a:gd name="T32" fmla="*/ 5 w 10"/>
                  <a:gd name="T33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0" h="10">
                    <a:moveTo>
                      <a:pt x="5" y="10"/>
                    </a:moveTo>
                    <a:lnTo>
                      <a:pt x="2" y="10"/>
                    </a:lnTo>
                    <a:lnTo>
                      <a:pt x="0" y="10"/>
                    </a:lnTo>
                    <a:lnTo>
                      <a:pt x="2" y="10"/>
                    </a:lnTo>
                    <a:lnTo>
                      <a:pt x="5" y="10"/>
                    </a:lnTo>
                    <a:lnTo>
                      <a:pt x="5" y="8"/>
                    </a:lnTo>
                    <a:lnTo>
                      <a:pt x="5" y="5"/>
                    </a:lnTo>
                    <a:lnTo>
                      <a:pt x="7" y="5"/>
                    </a:lnTo>
                    <a:lnTo>
                      <a:pt x="10" y="5"/>
                    </a:lnTo>
                    <a:lnTo>
                      <a:pt x="10" y="3"/>
                    </a:lnTo>
                    <a:lnTo>
                      <a:pt x="10" y="0"/>
                    </a:lnTo>
                    <a:lnTo>
                      <a:pt x="10" y="3"/>
                    </a:lnTo>
                    <a:lnTo>
                      <a:pt x="10" y="5"/>
                    </a:lnTo>
                    <a:lnTo>
                      <a:pt x="7" y="5"/>
                    </a:lnTo>
                    <a:lnTo>
                      <a:pt x="7" y="8"/>
                    </a:lnTo>
                    <a:lnTo>
                      <a:pt x="5" y="8"/>
                    </a:lnTo>
                    <a:lnTo>
                      <a:pt x="5" y="10"/>
                    </a:lnTo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262" name="Freeform 52"/>
              <p:cNvSpPr>
                <a:spLocks/>
              </p:cNvSpPr>
              <p:nvPr/>
            </p:nvSpPr>
            <p:spPr bwMode="auto">
              <a:xfrm>
                <a:off x="4840" y="429"/>
                <a:ext cx="5" cy="5"/>
              </a:xfrm>
              <a:custGeom>
                <a:avLst/>
                <a:gdLst>
                  <a:gd name="T0" fmla="*/ 2 w 5"/>
                  <a:gd name="T1" fmla="*/ 0 h 5"/>
                  <a:gd name="T2" fmla="*/ 2 w 5"/>
                  <a:gd name="T3" fmla="*/ 3 h 5"/>
                  <a:gd name="T4" fmla="*/ 5 w 5"/>
                  <a:gd name="T5" fmla="*/ 3 h 5"/>
                  <a:gd name="T6" fmla="*/ 2 w 5"/>
                  <a:gd name="T7" fmla="*/ 3 h 5"/>
                  <a:gd name="T8" fmla="*/ 2 w 5"/>
                  <a:gd name="T9" fmla="*/ 5 h 5"/>
                  <a:gd name="T10" fmla="*/ 0 w 5"/>
                  <a:gd name="T11" fmla="*/ 5 h 5"/>
                  <a:gd name="T12" fmla="*/ 2 w 5"/>
                  <a:gd name="T13" fmla="*/ 5 h 5"/>
                  <a:gd name="T14" fmla="*/ 0 w 5"/>
                  <a:gd name="T15" fmla="*/ 5 h 5"/>
                  <a:gd name="T16" fmla="*/ 0 w 5"/>
                  <a:gd name="T17" fmla="*/ 3 h 5"/>
                  <a:gd name="T18" fmla="*/ 0 w 5"/>
                  <a:gd name="T19" fmla="*/ 0 h 5"/>
                  <a:gd name="T20" fmla="*/ 2 w 5"/>
                  <a:gd name="T2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5">
                    <a:moveTo>
                      <a:pt x="2" y="0"/>
                    </a:moveTo>
                    <a:lnTo>
                      <a:pt x="2" y="3"/>
                    </a:lnTo>
                    <a:lnTo>
                      <a:pt x="5" y="3"/>
                    </a:lnTo>
                    <a:lnTo>
                      <a:pt x="2" y="3"/>
                    </a:lnTo>
                    <a:lnTo>
                      <a:pt x="2" y="5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263" name="Freeform 53"/>
              <p:cNvSpPr>
                <a:spLocks/>
              </p:cNvSpPr>
              <p:nvPr/>
            </p:nvSpPr>
            <p:spPr bwMode="auto">
              <a:xfrm>
                <a:off x="4446" y="426"/>
                <a:ext cx="10" cy="8"/>
              </a:xfrm>
              <a:custGeom>
                <a:avLst/>
                <a:gdLst>
                  <a:gd name="T0" fmla="*/ 7 w 10"/>
                  <a:gd name="T1" fmla="*/ 0 h 8"/>
                  <a:gd name="T2" fmla="*/ 7 w 10"/>
                  <a:gd name="T3" fmla="*/ 3 h 8"/>
                  <a:gd name="T4" fmla="*/ 10 w 10"/>
                  <a:gd name="T5" fmla="*/ 3 h 8"/>
                  <a:gd name="T6" fmla="*/ 10 w 10"/>
                  <a:gd name="T7" fmla="*/ 6 h 8"/>
                  <a:gd name="T8" fmla="*/ 10 w 10"/>
                  <a:gd name="T9" fmla="*/ 8 h 8"/>
                  <a:gd name="T10" fmla="*/ 7 w 10"/>
                  <a:gd name="T11" fmla="*/ 8 h 8"/>
                  <a:gd name="T12" fmla="*/ 5 w 10"/>
                  <a:gd name="T13" fmla="*/ 8 h 8"/>
                  <a:gd name="T14" fmla="*/ 5 w 10"/>
                  <a:gd name="T15" fmla="*/ 6 h 8"/>
                  <a:gd name="T16" fmla="*/ 2 w 10"/>
                  <a:gd name="T17" fmla="*/ 6 h 8"/>
                  <a:gd name="T18" fmla="*/ 2 w 10"/>
                  <a:gd name="T19" fmla="*/ 3 h 8"/>
                  <a:gd name="T20" fmla="*/ 0 w 10"/>
                  <a:gd name="T21" fmla="*/ 3 h 8"/>
                  <a:gd name="T22" fmla="*/ 2 w 10"/>
                  <a:gd name="T23" fmla="*/ 3 h 8"/>
                  <a:gd name="T24" fmla="*/ 5 w 10"/>
                  <a:gd name="T25" fmla="*/ 3 h 8"/>
                  <a:gd name="T26" fmla="*/ 7 w 10"/>
                  <a:gd name="T2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0" h="8">
                    <a:moveTo>
                      <a:pt x="7" y="0"/>
                    </a:moveTo>
                    <a:lnTo>
                      <a:pt x="7" y="3"/>
                    </a:lnTo>
                    <a:lnTo>
                      <a:pt x="10" y="3"/>
                    </a:lnTo>
                    <a:lnTo>
                      <a:pt x="10" y="6"/>
                    </a:lnTo>
                    <a:lnTo>
                      <a:pt x="10" y="8"/>
                    </a:lnTo>
                    <a:lnTo>
                      <a:pt x="7" y="8"/>
                    </a:lnTo>
                    <a:lnTo>
                      <a:pt x="5" y="8"/>
                    </a:lnTo>
                    <a:lnTo>
                      <a:pt x="5" y="6"/>
                    </a:lnTo>
                    <a:lnTo>
                      <a:pt x="2" y="6"/>
                    </a:lnTo>
                    <a:lnTo>
                      <a:pt x="2" y="3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5" y="3"/>
                    </a:lnTo>
                    <a:lnTo>
                      <a:pt x="7" y="0"/>
                    </a:lnTo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264" name="Freeform 54"/>
              <p:cNvSpPr>
                <a:spLocks/>
              </p:cNvSpPr>
              <p:nvPr/>
            </p:nvSpPr>
            <p:spPr bwMode="auto">
              <a:xfrm>
                <a:off x="4988" y="426"/>
                <a:ext cx="21" cy="27"/>
              </a:xfrm>
              <a:custGeom>
                <a:avLst/>
                <a:gdLst>
                  <a:gd name="T0" fmla="*/ 11 w 21"/>
                  <a:gd name="T1" fmla="*/ 0 h 27"/>
                  <a:gd name="T2" fmla="*/ 14 w 21"/>
                  <a:gd name="T3" fmla="*/ 0 h 27"/>
                  <a:gd name="T4" fmla="*/ 14 w 21"/>
                  <a:gd name="T5" fmla="*/ 3 h 27"/>
                  <a:gd name="T6" fmla="*/ 16 w 21"/>
                  <a:gd name="T7" fmla="*/ 3 h 27"/>
                  <a:gd name="T8" fmla="*/ 19 w 21"/>
                  <a:gd name="T9" fmla="*/ 3 h 27"/>
                  <a:gd name="T10" fmla="*/ 19 w 21"/>
                  <a:gd name="T11" fmla="*/ 6 h 27"/>
                  <a:gd name="T12" fmla="*/ 19 w 21"/>
                  <a:gd name="T13" fmla="*/ 8 h 27"/>
                  <a:gd name="T14" fmla="*/ 19 w 21"/>
                  <a:gd name="T15" fmla="*/ 11 h 27"/>
                  <a:gd name="T16" fmla="*/ 21 w 21"/>
                  <a:gd name="T17" fmla="*/ 11 h 27"/>
                  <a:gd name="T18" fmla="*/ 19 w 21"/>
                  <a:gd name="T19" fmla="*/ 11 h 27"/>
                  <a:gd name="T20" fmla="*/ 21 w 21"/>
                  <a:gd name="T21" fmla="*/ 11 h 27"/>
                  <a:gd name="T22" fmla="*/ 19 w 21"/>
                  <a:gd name="T23" fmla="*/ 11 h 27"/>
                  <a:gd name="T24" fmla="*/ 21 w 21"/>
                  <a:gd name="T25" fmla="*/ 11 h 27"/>
                  <a:gd name="T26" fmla="*/ 21 w 21"/>
                  <a:gd name="T27" fmla="*/ 13 h 27"/>
                  <a:gd name="T28" fmla="*/ 21 w 21"/>
                  <a:gd name="T29" fmla="*/ 16 h 27"/>
                  <a:gd name="T30" fmla="*/ 19 w 21"/>
                  <a:gd name="T31" fmla="*/ 16 h 27"/>
                  <a:gd name="T32" fmla="*/ 19 w 21"/>
                  <a:gd name="T33" fmla="*/ 19 h 27"/>
                  <a:gd name="T34" fmla="*/ 19 w 21"/>
                  <a:gd name="T35" fmla="*/ 21 h 27"/>
                  <a:gd name="T36" fmla="*/ 19 w 21"/>
                  <a:gd name="T37" fmla="*/ 24 h 27"/>
                  <a:gd name="T38" fmla="*/ 19 w 21"/>
                  <a:gd name="T39" fmla="*/ 27 h 27"/>
                  <a:gd name="T40" fmla="*/ 16 w 21"/>
                  <a:gd name="T41" fmla="*/ 27 h 27"/>
                  <a:gd name="T42" fmla="*/ 16 w 21"/>
                  <a:gd name="T43" fmla="*/ 24 h 27"/>
                  <a:gd name="T44" fmla="*/ 14 w 21"/>
                  <a:gd name="T45" fmla="*/ 24 h 27"/>
                  <a:gd name="T46" fmla="*/ 14 w 21"/>
                  <a:gd name="T47" fmla="*/ 21 h 27"/>
                  <a:gd name="T48" fmla="*/ 11 w 21"/>
                  <a:gd name="T49" fmla="*/ 21 h 27"/>
                  <a:gd name="T50" fmla="*/ 11 w 21"/>
                  <a:gd name="T51" fmla="*/ 19 h 27"/>
                  <a:gd name="T52" fmla="*/ 8 w 21"/>
                  <a:gd name="T53" fmla="*/ 19 h 27"/>
                  <a:gd name="T54" fmla="*/ 8 w 21"/>
                  <a:gd name="T55" fmla="*/ 16 h 27"/>
                  <a:gd name="T56" fmla="*/ 6 w 21"/>
                  <a:gd name="T57" fmla="*/ 16 h 27"/>
                  <a:gd name="T58" fmla="*/ 6 w 21"/>
                  <a:gd name="T59" fmla="*/ 13 h 27"/>
                  <a:gd name="T60" fmla="*/ 3 w 21"/>
                  <a:gd name="T61" fmla="*/ 13 h 27"/>
                  <a:gd name="T62" fmla="*/ 3 w 21"/>
                  <a:gd name="T63" fmla="*/ 11 h 27"/>
                  <a:gd name="T64" fmla="*/ 3 w 21"/>
                  <a:gd name="T65" fmla="*/ 8 h 27"/>
                  <a:gd name="T66" fmla="*/ 0 w 21"/>
                  <a:gd name="T67" fmla="*/ 8 h 27"/>
                  <a:gd name="T68" fmla="*/ 0 w 21"/>
                  <a:gd name="T69" fmla="*/ 6 h 27"/>
                  <a:gd name="T70" fmla="*/ 3 w 21"/>
                  <a:gd name="T71" fmla="*/ 6 h 27"/>
                  <a:gd name="T72" fmla="*/ 3 w 21"/>
                  <a:gd name="T73" fmla="*/ 3 h 27"/>
                  <a:gd name="T74" fmla="*/ 6 w 21"/>
                  <a:gd name="T75" fmla="*/ 3 h 27"/>
                  <a:gd name="T76" fmla="*/ 8 w 21"/>
                  <a:gd name="T77" fmla="*/ 3 h 27"/>
                  <a:gd name="T78" fmla="*/ 8 w 21"/>
                  <a:gd name="T79" fmla="*/ 0 h 27"/>
                  <a:gd name="T80" fmla="*/ 11 w 21"/>
                  <a:gd name="T81" fmla="*/ 0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21" h="27">
                    <a:moveTo>
                      <a:pt x="11" y="0"/>
                    </a:moveTo>
                    <a:lnTo>
                      <a:pt x="14" y="0"/>
                    </a:lnTo>
                    <a:lnTo>
                      <a:pt x="14" y="3"/>
                    </a:lnTo>
                    <a:lnTo>
                      <a:pt x="16" y="3"/>
                    </a:lnTo>
                    <a:lnTo>
                      <a:pt x="19" y="3"/>
                    </a:lnTo>
                    <a:lnTo>
                      <a:pt x="19" y="6"/>
                    </a:lnTo>
                    <a:lnTo>
                      <a:pt x="19" y="8"/>
                    </a:lnTo>
                    <a:lnTo>
                      <a:pt x="19" y="11"/>
                    </a:lnTo>
                    <a:lnTo>
                      <a:pt x="21" y="11"/>
                    </a:lnTo>
                    <a:lnTo>
                      <a:pt x="19" y="11"/>
                    </a:lnTo>
                    <a:lnTo>
                      <a:pt x="21" y="11"/>
                    </a:lnTo>
                    <a:lnTo>
                      <a:pt x="19" y="11"/>
                    </a:lnTo>
                    <a:lnTo>
                      <a:pt x="21" y="11"/>
                    </a:lnTo>
                    <a:lnTo>
                      <a:pt x="21" y="13"/>
                    </a:lnTo>
                    <a:lnTo>
                      <a:pt x="21" y="16"/>
                    </a:lnTo>
                    <a:lnTo>
                      <a:pt x="19" y="16"/>
                    </a:lnTo>
                    <a:lnTo>
                      <a:pt x="19" y="19"/>
                    </a:lnTo>
                    <a:lnTo>
                      <a:pt x="19" y="21"/>
                    </a:lnTo>
                    <a:lnTo>
                      <a:pt x="19" y="24"/>
                    </a:lnTo>
                    <a:lnTo>
                      <a:pt x="19" y="27"/>
                    </a:lnTo>
                    <a:lnTo>
                      <a:pt x="16" y="27"/>
                    </a:lnTo>
                    <a:lnTo>
                      <a:pt x="16" y="24"/>
                    </a:lnTo>
                    <a:lnTo>
                      <a:pt x="14" y="24"/>
                    </a:lnTo>
                    <a:lnTo>
                      <a:pt x="14" y="21"/>
                    </a:lnTo>
                    <a:lnTo>
                      <a:pt x="11" y="21"/>
                    </a:lnTo>
                    <a:lnTo>
                      <a:pt x="11" y="19"/>
                    </a:lnTo>
                    <a:lnTo>
                      <a:pt x="8" y="19"/>
                    </a:lnTo>
                    <a:lnTo>
                      <a:pt x="8" y="16"/>
                    </a:lnTo>
                    <a:lnTo>
                      <a:pt x="6" y="16"/>
                    </a:lnTo>
                    <a:lnTo>
                      <a:pt x="6" y="13"/>
                    </a:lnTo>
                    <a:lnTo>
                      <a:pt x="3" y="13"/>
                    </a:lnTo>
                    <a:lnTo>
                      <a:pt x="3" y="11"/>
                    </a:lnTo>
                    <a:lnTo>
                      <a:pt x="3" y="8"/>
                    </a:lnTo>
                    <a:lnTo>
                      <a:pt x="0" y="8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3" y="3"/>
                    </a:lnTo>
                    <a:lnTo>
                      <a:pt x="6" y="3"/>
                    </a:lnTo>
                    <a:lnTo>
                      <a:pt x="8" y="3"/>
                    </a:lnTo>
                    <a:lnTo>
                      <a:pt x="8" y="0"/>
                    </a:lnTo>
                    <a:lnTo>
                      <a:pt x="11" y="0"/>
                    </a:lnTo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265" name="Freeform 55"/>
              <p:cNvSpPr>
                <a:spLocks/>
              </p:cNvSpPr>
              <p:nvPr/>
            </p:nvSpPr>
            <p:spPr bwMode="auto">
              <a:xfrm>
                <a:off x="4080" y="413"/>
                <a:ext cx="13" cy="11"/>
              </a:xfrm>
              <a:custGeom>
                <a:avLst/>
                <a:gdLst>
                  <a:gd name="T0" fmla="*/ 11 w 13"/>
                  <a:gd name="T1" fmla="*/ 6 h 11"/>
                  <a:gd name="T2" fmla="*/ 8 w 13"/>
                  <a:gd name="T3" fmla="*/ 6 h 11"/>
                  <a:gd name="T4" fmla="*/ 8 w 13"/>
                  <a:gd name="T5" fmla="*/ 8 h 11"/>
                  <a:gd name="T6" fmla="*/ 5 w 13"/>
                  <a:gd name="T7" fmla="*/ 8 h 11"/>
                  <a:gd name="T8" fmla="*/ 3 w 13"/>
                  <a:gd name="T9" fmla="*/ 11 h 11"/>
                  <a:gd name="T10" fmla="*/ 0 w 13"/>
                  <a:gd name="T11" fmla="*/ 11 h 11"/>
                  <a:gd name="T12" fmla="*/ 0 w 13"/>
                  <a:gd name="T13" fmla="*/ 8 h 11"/>
                  <a:gd name="T14" fmla="*/ 3 w 13"/>
                  <a:gd name="T15" fmla="*/ 6 h 11"/>
                  <a:gd name="T16" fmla="*/ 5 w 13"/>
                  <a:gd name="T17" fmla="*/ 6 h 11"/>
                  <a:gd name="T18" fmla="*/ 8 w 13"/>
                  <a:gd name="T19" fmla="*/ 6 h 11"/>
                  <a:gd name="T20" fmla="*/ 11 w 13"/>
                  <a:gd name="T21" fmla="*/ 6 h 11"/>
                  <a:gd name="T22" fmla="*/ 11 w 13"/>
                  <a:gd name="T23" fmla="*/ 3 h 11"/>
                  <a:gd name="T24" fmla="*/ 11 w 13"/>
                  <a:gd name="T25" fmla="*/ 0 h 11"/>
                  <a:gd name="T26" fmla="*/ 11 w 13"/>
                  <a:gd name="T27" fmla="*/ 3 h 11"/>
                  <a:gd name="T28" fmla="*/ 13 w 13"/>
                  <a:gd name="T29" fmla="*/ 3 h 11"/>
                  <a:gd name="T30" fmla="*/ 11 w 13"/>
                  <a:gd name="T31" fmla="*/ 6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3" h="11">
                    <a:moveTo>
                      <a:pt x="11" y="6"/>
                    </a:moveTo>
                    <a:lnTo>
                      <a:pt x="8" y="6"/>
                    </a:lnTo>
                    <a:lnTo>
                      <a:pt x="8" y="8"/>
                    </a:lnTo>
                    <a:lnTo>
                      <a:pt x="5" y="8"/>
                    </a:lnTo>
                    <a:lnTo>
                      <a:pt x="3" y="11"/>
                    </a:lnTo>
                    <a:lnTo>
                      <a:pt x="0" y="11"/>
                    </a:lnTo>
                    <a:lnTo>
                      <a:pt x="0" y="8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8" y="6"/>
                    </a:lnTo>
                    <a:lnTo>
                      <a:pt x="11" y="6"/>
                    </a:lnTo>
                    <a:lnTo>
                      <a:pt x="11" y="3"/>
                    </a:lnTo>
                    <a:lnTo>
                      <a:pt x="11" y="0"/>
                    </a:lnTo>
                    <a:lnTo>
                      <a:pt x="11" y="3"/>
                    </a:lnTo>
                    <a:lnTo>
                      <a:pt x="13" y="3"/>
                    </a:lnTo>
                    <a:lnTo>
                      <a:pt x="11" y="6"/>
                    </a:lnTo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266" name="Freeform 56"/>
              <p:cNvSpPr>
                <a:spLocks/>
              </p:cNvSpPr>
              <p:nvPr/>
            </p:nvSpPr>
            <p:spPr bwMode="auto">
              <a:xfrm>
                <a:off x="4098" y="411"/>
                <a:ext cx="8" cy="8"/>
              </a:xfrm>
              <a:custGeom>
                <a:avLst/>
                <a:gdLst>
                  <a:gd name="T0" fmla="*/ 6 w 8"/>
                  <a:gd name="T1" fmla="*/ 8 h 8"/>
                  <a:gd name="T2" fmla="*/ 6 w 8"/>
                  <a:gd name="T3" fmla="*/ 5 h 8"/>
                  <a:gd name="T4" fmla="*/ 8 w 8"/>
                  <a:gd name="T5" fmla="*/ 5 h 8"/>
                  <a:gd name="T6" fmla="*/ 8 w 8"/>
                  <a:gd name="T7" fmla="*/ 8 h 8"/>
                  <a:gd name="T8" fmla="*/ 6 w 8"/>
                  <a:gd name="T9" fmla="*/ 8 h 8"/>
                  <a:gd name="T10" fmla="*/ 3 w 8"/>
                  <a:gd name="T11" fmla="*/ 8 h 8"/>
                  <a:gd name="T12" fmla="*/ 3 w 8"/>
                  <a:gd name="T13" fmla="*/ 5 h 8"/>
                  <a:gd name="T14" fmla="*/ 3 w 8"/>
                  <a:gd name="T15" fmla="*/ 2 h 8"/>
                  <a:gd name="T16" fmla="*/ 0 w 8"/>
                  <a:gd name="T17" fmla="*/ 2 h 8"/>
                  <a:gd name="T18" fmla="*/ 0 w 8"/>
                  <a:gd name="T19" fmla="*/ 0 h 8"/>
                  <a:gd name="T20" fmla="*/ 3 w 8"/>
                  <a:gd name="T21" fmla="*/ 2 h 8"/>
                  <a:gd name="T22" fmla="*/ 3 w 8"/>
                  <a:gd name="T23" fmla="*/ 5 h 8"/>
                  <a:gd name="T24" fmla="*/ 6 w 8"/>
                  <a:gd name="T25" fmla="*/ 5 h 8"/>
                  <a:gd name="T26" fmla="*/ 6 w 8"/>
                  <a:gd name="T27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8" h="8">
                    <a:moveTo>
                      <a:pt x="6" y="8"/>
                    </a:moveTo>
                    <a:lnTo>
                      <a:pt x="6" y="5"/>
                    </a:lnTo>
                    <a:lnTo>
                      <a:pt x="8" y="5"/>
                    </a:lnTo>
                    <a:lnTo>
                      <a:pt x="8" y="8"/>
                    </a:lnTo>
                    <a:lnTo>
                      <a:pt x="6" y="8"/>
                    </a:lnTo>
                    <a:lnTo>
                      <a:pt x="3" y="8"/>
                    </a:lnTo>
                    <a:lnTo>
                      <a:pt x="3" y="5"/>
                    </a:lnTo>
                    <a:lnTo>
                      <a:pt x="3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3" y="2"/>
                    </a:lnTo>
                    <a:lnTo>
                      <a:pt x="3" y="5"/>
                    </a:lnTo>
                    <a:lnTo>
                      <a:pt x="6" y="5"/>
                    </a:lnTo>
                    <a:lnTo>
                      <a:pt x="6" y="8"/>
                    </a:lnTo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267" name="Freeform 57"/>
              <p:cNvSpPr>
                <a:spLocks/>
              </p:cNvSpPr>
              <p:nvPr/>
            </p:nvSpPr>
            <p:spPr bwMode="auto">
              <a:xfrm>
                <a:off x="4393" y="387"/>
                <a:ext cx="29" cy="21"/>
              </a:xfrm>
              <a:custGeom>
                <a:avLst/>
                <a:gdLst>
                  <a:gd name="T0" fmla="*/ 26 w 29"/>
                  <a:gd name="T1" fmla="*/ 3 h 21"/>
                  <a:gd name="T2" fmla="*/ 29 w 29"/>
                  <a:gd name="T3" fmla="*/ 3 h 21"/>
                  <a:gd name="T4" fmla="*/ 29 w 29"/>
                  <a:gd name="T5" fmla="*/ 5 h 21"/>
                  <a:gd name="T6" fmla="*/ 29 w 29"/>
                  <a:gd name="T7" fmla="*/ 8 h 21"/>
                  <a:gd name="T8" fmla="*/ 29 w 29"/>
                  <a:gd name="T9" fmla="*/ 11 h 21"/>
                  <a:gd name="T10" fmla="*/ 26 w 29"/>
                  <a:gd name="T11" fmla="*/ 11 h 21"/>
                  <a:gd name="T12" fmla="*/ 26 w 29"/>
                  <a:gd name="T13" fmla="*/ 13 h 21"/>
                  <a:gd name="T14" fmla="*/ 24 w 29"/>
                  <a:gd name="T15" fmla="*/ 13 h 21"/>
                  <a:gd name="T16" fmla="*/ 24 w 29"/>
                  <a:gd name="T17" fmla="*/ 16 h 21"/>
                  <a:gd name="T18" fmla="*/ 21 w 29"/>
                  <a:gd name="T19" fmla="*/ 16 h 21"/>
                  <a:gd name="T20" fmla="*/ 21 w 29"/>
                  <a:gd name="T21" fmla="*/ 19 h 21"/>
                  <a:gd name="T22" fmla="*/ 19 w 29"/>
                  <a:gd name="T23" fmla="*/ 19 h 21"/>
                  <a:gd name="T24" fmla="*/ 16 w 29"/>
                  <a:gd name="T25" fmla="*/ 19 h 21"/>
                  <a:gd name="T26" fmla="*/ 13 w 29"/>
                  <a:gd name="T27" fmla="*/ 19 h 21"/>
                  <a:gd name="T28" fmla="*/ 11 w 29"/>
                  <a:gd name="T29" fmla="*/ 19 h 21"/>
                  <a:gd name="T30" fmla="*/ 8 w 29"/>
                  <a:gd name="T31" fmla="*/ 19 h 21"/>
                  <a:gd name="T32" fmla="*/ 8 w 29"/>
                  <a:gd name="T33" fmla="*/ 21 h 21"/>
                  <a:gd name="T34" fmla="*/ 6 w 29"/>
                  <a:gd name="T35" fmla="*/ 21 h 21"/>
                  <a:gd name="T36" fmla="*/ 6 w 29"/>
                  <a:gd name="T37" fmla="*/ 19 h 21"/>
                  <a:gd name="T38" fmla="*/ 3 w 29"/>
                  <a:gd name="T39" fmla="*/ 19 h 21"/>
                  <a:gd name="T40" fmla="*/ 0 w 29"/>
                  <a:gd name="T41" fmla="*/ 19 h 21"/>
                  <a:gd name="T42" fmla="*/ 0 w 29"/>
                  <a:gd name="T43" fmla="*/ 16 h 21"/>
                  <a:gd name="T44" fmla="*/ 3 w 29"/>
                  <a:gd name="T45" fmla="*/ 13 h 21"/>
                  <a:gd name="T46" fmla="*/ 3 w 29"/>
                  <a:gd name="T47" fmla="*/ 11 h 21"/>
                  <a:gd name="T48" fmla="*/ 6 w 29"/>
                  <a:gd name="T49" fmla="*/ 11 h 21"/>
                  <a:gd name="T50" fmla="*/ 6 w 29"/>
                  <a:gd name="T51" fmla="*/ 8 h 21"/>
                  <a:gd name="T52" fmla="*/ 8 w 29"/>
                  <a:gd name="T53" fmla="*/ 8 h 21"/>
                  <a:gd name="T54" fmla="*/ 8 w 29"/>
                  <a:gd name="T55" fmla="*/ 11 h 21"/>
                  <a:gd name="T56" fmla="*/ 8 w 29"/>
                  <a:gd name="T57" fmla="*/ 13 h 21"/>
                  <a:gd name="T58" fmla="*/ 6 w 29"/>
                  <a:gd name="T59" fmla="*/ 13 h 21"/>
                  <a:gd name="T60" fmla="*/ 6 w 29"/>
                  <a:gd name="T61" fmla="*/ 16 h 21"/>
                  <a:gd name="T62" fmla="*/ 8 w 29"/>
                  <a:gd name="T63" fmla="*/ 16 h 21"/>
                  <a:gd name="T64" fmla="*/ 11 w 29"/>
                  <a:gd name="T65" fmla="*/ 16 h 21"/>
                  <a:gd name="T66" fmla="*/ 11 w 29"/>
                  <a:gd name="T67" fmla="*/ 13 h 21"/>
                  <a:gd name="T68" fmla="*/ 13 w 29"/>
                  <a:gd name="T69" fmla="*/ 13 h 21"/>
                  <a:gd name="T70" fmla="*/ 13 w 29"/>
                  <a:gd name="T71" fmla="*/ 11 h 21"/>
                  <a:gd name="T72" fmla="*/ 13 w 29"/>
                  <a:gd name="T73" fmla="*/ 8 h 21"/>
                  <a:gd name="T74" fmla="*/ 13 w 29"/>
                  <a:gd name="T75" fmla="*/ 5 h 21"/>
                  <a:gd name="T76" fmla="*/ 16 w 29"/>
                  <a:gd name="T77" fmla="*/ 5 h 21"/>
                  <a:gd name="T78" fmla="*/ 19 w 29"/>
                  <a:gd name="T79" fmla="*/ 5 h 21"/>
                  <a:gd name="T80" fmla="*/ 19 w 29"/>
                  <a:gd name="T81" fmla="*/ 3 h 21"/>
                  <a:gd name="T82" fmla="*/ 21 w 29"/>
                  <a:gd name="T83" fmla="*/ 3 h 21"/>
                  <a:gd name="T84" fmla="*/ 24 w 29"/>
                  <a:gd name="T85" fmla="*/ 3 h 21"/>
                  <a:gd name="T86" fmla="*/ 24 w 29"/>
                  <a:gd name="T87" fmla="*/ 0 h 21"/>
                  <a:gd name="T88" fmla="*/ 26 w 29"/>
                  <a:gd name="T89" fmla="*/ 3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9" h="21">
                    <a:moveTo>
                      <a:pt x="26" y="3"/>
                    </a:moveTo>
                    <a:lnTo>
                      <a:pt x="29" y="3"/>
                    </a:lnTo>
                    <a:lnTo>
                      <a:pt x="29" y="5"/>
                    </a:lnTo>
                    <a:lnTo>
                      <a:pt x="29" y="8"/>
                    </a:lnTo>
                    <a:lnTo>
                      <a:pt x="29" y="11"/>
                    </a:lnTo>
                    <a:lnTo>
                      <a:pt x="26" y="11"/>
                    </a:lnTo>
                    <a:lnTo>
                      <a:pt x="26" y="13"/>
                    </a:lnTo>
                    <a:lnTo>
                      <a:pt x="24" y="13"/>
                    </a:lnTo>
                    <a:lnTo>
                      <a:pt x="24" y="16"/>
                    </a:lnTo>
                    <a:lnTo>
                      <a:pt x="21" y="16"/>
                    </a:lnTo>
                    <a:lnTo>
                      <a:pt x="21" y="19"/>
                    </a:lnTo>
                    <a:lnTo>
                      <a:pt x="19" y="19"/>
                    </a:lnTo>
                    <a:lnTo>
                      <a:pt x="16" y="19"/>
                    </a:lnTo>
                    <a:lnTo>
                      <a:pt x="13" y="19"/>
                    </a:lnTo>
                    <a:lnTo>
                      <a:pt x="11" y="19"/>
                    </a:lnTo>
                    <a:lnTo>
                      <a:pt x="8" y="19"/>
                    </a:lnTo>
                    <a:lnTo>
                      <a:pt x="8" y="21"/>
                    </a:lnTo>
                    <a:lnTo>
                      <a:pt x="6" y="21"/>
                    </a:lnTo>
                    <a:lnTo>
                      <a:pt x="6" y="19"/>
                    </a:lnTo>
                    <a:lnTo>
                      <a:pt x="3" y="19"/>
                    </a:lnTo>
                    <a:lnTo>
                      <a:pt x="0" y="19"/>
                    </a:lnTo>
                    <a:lnTo>
                      <a:pt x="0" y="16"/>
                    </a:lnTo>
                    <a:lnTo>
                      <a:pt x="3" y="13"/>
                    </a:lnTo>
                    <a:lnTo>
                      <a:pt x="3" y="11"/>
                    </a:lnTo>
                    <a:lnTo>
                      <a:pt x="6" y="11"/>
                    </a:lnTo>
                    <a:lnTo>
                      <a:pt x="6" y="8"/>
                    </a:lnTo>
                    <a:lnTo>
                      <a:pt x="8" y="8"/>
                    </a:lnTo>
                    <a:lnTo>
                      <a:pt x="8" y="11"/>
                    </a:lnTo>
                    <a:lnTo>
                      <a:pt x="8" y="13"/>
                    </a:lnTo>
                    <a:lnTo>
                      <a:pt x="6" y="13"/>
                    </a:lnTo>
                    <a:lnTo>
                      <a:pt x="6" y="16"/>
                    </a:lnTo>
                    <a:lnTo>
                      <a:pt x="8" y="16"/>
                    </a:lnTo>
                    <a:lnTo>
                      <a:pt x="11" y="16"/>
                    </a:lnTo>
                    <a:lnTo>
                      <a:pt x="11" y="13"/>
                    </a:lnTo>
                    <a:lnTo>
                      <a:pt x="13" y="13"/>
                    </a:lnTo>
                    <a:lnTo>
                      <a:pt x="13" y="11"/>
                    </a:lnTo>
                    <a:lnTo>
                      <a:pt x="13" y="8"/>
                    </a:lnTo>
                    <a:lnTo>
                      <a:pt x="13" y="5"/>
                    </a:lnTo>
                    <a:lnTo>
                      <a:pt x="16" y="5"/>
                    </a:lnTo>
                    <a:lnTo>
                      <a:pt x="19" y="5"/>
                    </a:lnTo>
                    <a:lnTo>
                      <a:pt x="19" y="3"/>
                    </a:lnTo>
                    <a:lnTo>
                      <a:pt x="21" y="3"/>
                    </a:lnTo>
                    <a:lnTo>
                      <a:pt x="24" y="3"/>
                    </a:lnTo>
                    <a:lnTo>
                      <a:pt x="24" y="0"/>
                    </a:lnTo>
                    <a:lnTo>
                      <a:pt x="26" y="3"/>
                    </a:lnTo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268" name="Freeform 58"/>
              <p:cNvSpPr>
                <a:spLocks/>
              </p:cNvSpPr>
              <p:nvPr/>
            </p:nvSpPr>
            <p:spPr bwMode="auto">
              <a:xfrm>
                <a:off x="4258" y="356"/>
                <a:ext cx="2" cy="10"/>
              </a:xfrm>
              <a:custGeom>
                <a:avLst/>
                <a:gdLst>
                  <a:gd name="T0" fmla="*/ 0 w 2"/>
                  <a:gd name="T1" fmla="*/ 2 h 10"/>
                  <a:gd name="T2" fmla="*/ 2 w 2"/>
                  <a:gd name="T3" fmla="*/ 2 h 10"/>
                  <a:gd name="T4" fmla="*/ 2 w 2"/>
                  <a:gd name="T5" fmla="*/ 5 h 10"/>
                  <a:gd name="T6" fmla="*/ 2 w 2"/>
                  <a:gd name="T7" fmla="*/ 8 h 10"/>
                  <a:gd name="T8" fmla="*/ 2 w 2"/>
                  <a:gd name="T9" fmla="*/ 10 h 10"/>
                  <a:gd name="T10" fmla="*/ 0 w 2"/>
                  <a:gd name="T11" fmla="*/ 10 h 10"/>
                  <a:gd name="T12" fmla="*/ 0 w 2"/>
                  <a:gd name="T13" fmla="*/ 8 h 10"/>
                  <a:gd name="T14" fmla="*/ 0 w 2"/>
                  <a:gd name="T15" fmla="*/ 5 h 10"/>
                  <a:gd name="T16" fmla="*/ 0 w 2"/>
                  <a:gd name="T17" fmla="*/ 2 h 10"/>
                  <a:gd name="T18" fmla="*/ 0 w 2"/>
                  <a:gd name="T19" fmla="*/ 0 h 10"/>
                  <a:gd name="T20" fmla="*/ 0 w 2"/>
                  <a:gd name="T21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" h="10">
                    <a:moveTo>
                      <a:pt x="0" y="2"/>
                    </a:moveTo>
                    <a:lnTo>
                      <a:pt x="2" y="2"/>
                    </a:lnTo>
                    <a:lnTo>
                      <a:pt x="2" y="5"/>
                    </a:lnTo>
                    <a:lnTo>
                      <a:pt x="2" y="8"/>
                    </a:lnTo>
                    <a:lnTo>
                      <a:pt x="2" y="10"/>
                    </a:lnTo>
                    <a:lnTo>
                      <a:pt x="0" y="10"/>
                    </a:lnTo>
                    <a:lnTo>
                      <a:pt x="0" y="8"/>
                    </a:lnTo>
                    <a:lnTo>
                      <a:pt x="0" y="5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269" name="Freeform 59"/>
              <p:cNvSpPr>
                <a:spLocks/>
              </p:cNvSpPr>
              <p:nvPr/>
            </p:nvSpPr>
            <p:spPr bwMode="auto">
              <a:xfrm>
                <a:off x="4409" y="340"/>
                <a:ext cx="18" cy="8"/>
              </a:xfrm>
              <a:custGeom>
                <a:avLst/>
                <a:gdLst>
                  <a:gd name="T0" fmla="*/ 18 w 18"/>
                  <a:gd name="T1" fmla="*/ 3 h 8"/>
                  <a:gd name="T2" fmla="*/ 18 w 18"/>
                  <a:gd name="T3" fmla="*/ 5 h 8"/>
                  <a:gd name="T4" fmla="*/ 16 w 18"/>
                  <a:gd name="T5" fmla="*/ 5 h 8"/>
                  <a:gd name="T6" fmla="*/ 13 w 18"/>
                  <a:gd name="T7" fmla="*/ 5 h 8"/>
                  <a:gd name="T8" fmla="*/ 10 w 18"/>
                  <a:gd name="T9" fmla="*/ 5 h 8"/>
                  <a:gd name="T10" fmla="*/ 8 w 18"/>
                  <a:gd name="T11" fmla="*/ 5 h 8"/>
                  <a:gd name="T12" fmla="*/ 5 w 18"/>
                  <a:gd name="T13" fmla="*/ 5 h 8"/>
                  <a:gd name="T14" fmla="*/ 3 w 18"/>
                  <a:gd name="T15" fmla="*/ 5 h 8"/>
                  <a:gd name="T16" fmla="*/ 3 w 18"/>
                  <a:gd name="T17" fmla="*/ 8 h 8"/>
                  <a:gd name="T18" fmla="*/ 3 w 18"/>
                  <a:gd name="T19" fmla="*/ 5 h 8"/>
                  <a:gd name="T20" fmla="*/ 0 w 18"/>
                  <a:gd name="T21" fmla="*/ 5 h 8"/>
                  <a:gd name="T22" fmla="*/ 0 w 18"/>
                  <a:gd name="T23" fmla="*/ 3 h 8"/>
                  <a:gd name="T24" fmla="*/ 3 w 18"/>
                  <a:gd name="T25" fmla="*/ 3 h 8"/>
                  <a:gd name="T26" fmla="*/ 5 w 18"/>
                  <a:gd name="T27" fmla="*/ 3 h 8"/>
                  <a:gd name="T28" fmla="*/ 8 w 18"/>
                  <a:gd name="T29" fmla="*/ 3 h 8"/>
                  <a:gd name="T30" fmla="*/ 10 w 18"/>
                  <a:gd name="T31" fmla="*/ 3 h 8"/>
                  <a:gd name="T32" fmla="*/ 13 w 18"/>
                  <a:gd name="T33" fmla="*/ 0 h 8"/>
                  <a:gd name="T34" fmla="*/ 16 w 18"/>
                  <a:gd name="T35" fmla="*/ 0 h 8"/>
                  <a:gd name="T36" fmla="*/ 18 w 18"/>
                  <a:gd name="T37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8" h="8">
                    <a:moveTo>
                      <a:pt x="18" y="3"/>
                    </a:moveTo>
                    <a:lnTo>
                      <a:pt x="18" y="5"/>
                    </a:lnTo>
                    <a:lnTo>
                      <a:pt x="16" y="5"/>
                    </a:lnTo>
                    <a:lnTo>
                      <a:pt x="13" y="5"/>
                    </a:lnTo>
                    <a:lnTo>
                      <a:pt x="10" y="5"/>
                    </a:lnTo>
                    <a:lnTo>
                      <a:pt x="8" y="5"/>
                    </a:lnTo>
                    <a:lnTo>
                      <a:pt x="5" y="5"/>
                    </a:lnTo>
                    <a:lnTo>
                      <a:pt x="3" y="5"/>
                    </a:lnTo>
                    <a:lnTo>
                      <a:pt x="3" y="8"/>
                    </a:lnTo>
                    <a:lnTo>
                      <a:pt x="3" y="5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3" y="3"/>
                    </a:lnTo>
                    <a:lnTo>
                      <a:pt x="5" y="3"/>
                    </a:lnTo>
                    <a:lnTo>
                      <a:pt x="8" y="3"/>
                    </a:lnTo>
                    <a:lnTo>
                      <a:pt x="10" y="3"/>
                    </a:lnTo>
                    <a:lnTo>
                      <a:pt x="13" y="0"/>
                    </a:lnTo>
                    <a:lnTo>
                      <a:pt x="16" y="0"/>
                    </a:lnTo>
                    <a:lnTo>
                      <a:pt x="18" y="3"/>
                    </a:lnTo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270" name="Freeform 60"/>
              <p:cNvSpPr>
                <a:spLocks/>
              </p:cNvSpPr>
              <p:nvPr/>
            </p:nvSpPr>
            <p:spPr bwMode="auto">
              <a:xfrm>
                <a:off x="4443" y="335"/>
                <a:ext cx="5" cy="3"/>
              </a:xfrm>
              <a:custGeom>
                <a:avLst/>
                <a:gdLst>
                  <a:gd name="T0" fmla="*/ 3 w 5"/>
                  <a:gd name="T1" fmla="*/ 0 h 3"/>
                  <a:gd name="T2" fmla="*/ 5 w 5"/>
                  <a:gd name="T3" fmla="*/ 0 h 3"/>
                  <a:gd name="T4" fmla="*/ 3 w 5"/>
                  <a:gd name="T5" fmla="*/ 0 h 3"/>
                  <a:gd name="T6" fmla="*/ 5 w 5"/>
                  <a:gd name="T7" fmla="*/ 0 h 3"/>
                  <a:gd name="T8" fmla="*/ 5 w 5"/>
                  <a:gd name="T9" fmla="*/ 3 h 3"/>
                  <a:gd name="T10" fmla="*/ 3 w 5"/>
                  <a:gd name="T11" fmla="*/ 3 h 3"/>
                  <a:gd name="T12" fmla="*/ 0 w 5"/>
                  <a:gd name="T13" fmla="*/ 3 h 3"/>
                  <a:gd name="T14" fmla="*/ 0 w 5"/>
                  <a:gd name="T15" fmla="*/ 0 h 3"/>
                  <a:gd name="T16" fmla="*/ 3 w 5"/>
                  <a:gd name="T1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3">
                    <a:moveTo>
                      <a:pt x="3" y="0"/>
                    </a:moveTo>
                    <a:lnTo>
                      <a:pt x="5" y="0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5" y="3"/>
                    </a:lnTo>
                    <a:lnTo>
                      <a:pt x="3" y="3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3" y="0"/>
                    </a:lnTo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271" name="Freeform 61"/>
              <p:cNvSpPr>
                <a:spLocks/>
              </p:cNvSpPr>
              <p:nvPr/>
            </p:nvSpPr>
            <p:spPr bwMode="auto">
              <a:xfrm>
                <a:off x="4469" y="325"/>
                <a:ext cx="29" cy="36"/>
              </a:xfrm>
              <a:custGeom>
                <a:avLst/>
                <a:gdLst>
                  <a:gd name="T0" fmla="*/ 3 w 29"/>
                  <a:gd name="T1" fmla="*/ 0 h 36"/>
                  <a:gd name="T2" fmla="*/ 5 w 29"/>
                  <a:gd name="T3" fmla="*/ 0 h 36"/>
                  <a:gd name="T4" fmla="*/ 5 w 29"/>
                  <a:gd name="T5" fmla="*/ 2 h 36"/>
                  <a:gd name="T6" fmla="*/ 5 w 29"/>
                  <a:gd name="T7" fmla="*/ 5 h 36"/>
                  <a:gd name="T8" fmla="*/ 8 w 29"/>
                  <a:gd name="T9" fmla="*/ 5 h 36"/>
                  <a:gd name="T10" fmla="*/ 8 w 29"/>
                  <a:gd name="T11" fmla="*/ 7 h 36"/>
                  <a:gd name="T12" fmla="*/ 11 w 29"/>
                  <a:gd name="T13" fmla="*/ 7 h 36"/>
                  <a:gd name="T14" fmla="*/ 11 w 29"/>
                  <a:gd name="T15" fmla="*/ 10 h 36"/>
                  <a:gd name="T16" fmla="*/ 13 w 29"/>
                  <a:gd name="T17" fmla="*/ 10 h 36"/>
                  <a:gd name="T18" fmla="*/ 13 w 29"/>
                  <a:gd name="T19" fmla="*/ 13 h 36"/>
                  <a:gd name="T20" fmla="*/ 16 w 29"/>
                  <a:gd name="T21" fmla="*/ 13 h 36"/>
                  <a:gd name="T22" fmla="*/ 16 w 29"/>
                  <a:gd name="T23" fmla="*/ 15 h 36"/>
                  <a:gd name="T24" fmla="*/ 18 w 29"/>
                  <a:gd name="T25" fmla="*/ 15 h 36"/>
                  <a:gd name="T26" fmla="*/ 18 w 29"/>
                  <a:gd name="T27" fmla="*/ 18 h 36"/>
                  <a:gd name="T28" fmla="*/ 21 w 29"/>
                  <a:gd name="T29" fmla="*/ 18 h 36"/>
                  <a:gd name="T30" fmla="*/ 21 w 29"/>
                  <a:gd name="T31" fmla="*/ 20 h 36"/>
                  <a:gd name="T32" fmla="*/ 24 w 29"/>
                  <a:gd name="T33" fmla="*/ 20 h 36"/>
                  <a:gd name="T34" fmla="*/ 26 w 29"/>
                  <a:gd name="T35" fmla="*/ 20 h 36"/>
                  <a:gd name="T36" fmla="*/ 26 w 29"/>
                  <a:gd name="T37" fmla="*/ 23 h 36"/>
                  <a:gd name="T38" fmla="*/ 29 w 29"/>
                  <a:gd name="T39" fmla="*/ 23 h 36"/>
                  <a:gd name="T40" fmla="*/ 29 w 29"/>
                  <a:gd name="T41" fmla="*/ 26 h 36"/>
                  <a:gd name="T42" fmla="*/ 29 w 29"/>
                  <a:gd name="T43" fmla="*/ 28 h 36"/>
                  <a:gd name="T44" fmla="*/ 29 w 29"/>
                  <a:gd name="T45" fmla="*/ 31 h 36"/>
                  <a:gd name="T46" fmla="*/ 26 w 29"/>
                  <a:gd name="T47" fmla="*/ 31 h 36"/>
                  <a:gd name="T48" fmla="*/ 26 w 29"/>
                  <a:gd name="T49" fmla="*/ 33 h 36"/>
                  <a:gd name="T50" fmla="*/ 26 w 29"/>
                  <a:gd name="T51" fmla="*/ 36 h 36"/>
                  <a:gd name="T52" fmla="*/ 24 w 29"/>
                  <a:gd name="T53" fmla="*/ 36 h 36"/>
                  <a:gd name="T54" fmla="*/ 21 w 29"/>
                  <a:gd name="T55" fmla="*/ 36 h 36"/>
                  <a:gd name="T56" fmla="*/ 21 w 29"/>
                  <a:gd name="T57" fmla="*/ 33 h 36"/>
                  <a:gd name="T58" fmla="*/ 21 w 29"/>
                  <a:gd name="T59" fmla="*/ 31 h 36"/>
                  <a:gd name="T60" fmla="*/ 18 w 29"/>
                  <a:gd name="T61" fmla="*/ 31 h 36"/>
                  <a:gd name="T62" fmla="*/ 18 w 29"/>
                  <a:gd name="T63" fmla="*/ 28 h 36"/>
                  <a:gd name="T64" fmla="*/ 18 w 29"/>
                  <a:gd name="T65" fmla="*/ 31 h 36"/>
                  <a:gd name="T66" fmla="*/ 21 w 29"/>
                  <a:gd name="T67" fmla="*/ 31 h 36"/>
                  <a:gd name="T68" fmla="*/ 21 w 29"/>
                  <a:gd name="T69" fmla="*/ 28 h 36"/>
                  <a:gd name="T70" fmla="*/ 21 w 29"/>
                  <a:gd name="T71" fmla="*/ 26 h 36"/>
                  <a:gd name="T72" fmla="*/ 21 w 29"/>
                  <a:gd name="T73" fmla="*/ 23 h 36"/>
                  <a:gd name="T74" fmla="*/ 18 w 29"/>
                  <a:gd name="T75" fmla="*/ 23 h 36"/>
                  <a:gd name="T76" fmla="*/ 16 w 29"/>
                  <a:gd name="T77" fmla="*/ 23 h 36"/>
                  <a:gd name="T78" fmla="*/ 13 w 29"/>
                  <a:gd name="T79" fmla="*/ 23 h 36"/>
                  <a:gd name="T80" fmla="*/ 11 w 29"/>
                  <a:gd name="T81" fmla="*/ 23 h 36"/>
                  <a:gd name="T82" fmla="*/ 11 w 29"/>
                  <a:gd name="T83" fmla="*/ 20 h 36"/>
                  <a:gd name="T84" fmla="*/ 8 w 29"/>
                  <a:gd name="T85" fmla="*/ 20 h 36"/>
                  <a:gd name="T86" fmla="*/ 8 w 29"/>
                  <a:gd name="T87" fmla="*/ 18 h 36"/>
                  <a:gd name="T88" fmla="*/ 8 w 29"/>
                  <a:gd name="T89" fmla="*/ 15 h 36"/>
                  <a:gd name="T90" fmla="*/ 8 w 29"/>
                  <a:gd name="T91" fmla="*/ 13 h 36"/>
                  <a:gd name="T92" fmla="*/ 5 w 29"/>
                  <a:gd name="T93" fmla="*/ 13 h 36"/>
                  <a:gd name="T94" fmla="*/ 5 w 29"/>
                  <a:gd name="T95" fmla="*/ 10 h 36"/>
                  <a:gd name="T96" fmla="*/ 5 w 29"/>
                  <a:gd name="T97" fmla="*/ 7 h 36"/>
                  <a:gd name="T98" fmla="*/ 5 w 29"/>
                  <a:gd name="T99" fmla="*/ 5 h 36"/>
                  <a:gd name="T100" fmla="*/ 3 w 29"/>
                  <a:gd name="T101" fmla="*/ 5 h 36"/>
                  <a:gd name="T102" fmla="*/ 5 w 29"/>
                  <a:gd name="T103" fmla="*/ 5 h 36"/>
                  <a:gd name="T104" fmla="*/ 3 w 29"/>
                  <a:gd name="T105" fmla="*/ 5 h 36"/>
                  <a:gd name="T106" fmla="*/ 3 w 29"/>
                  <a:gd name="T107" fmla="*/ 2 h 36"/>
                  <a:gd name="T108" fmla="*/ 0 w 29"/>
                  <a:gd name="T109" fmla="*/ 2 h 36"/>
                  <a:gd name="T110" fmla="*/ 3 w 29"/>
                  <a:gd name="T111" fmla="*/ 2 h 36"/>
                  <a:gd name="T112" fmla="*/ 3 w 29"/>
                  <a:gd name="T113" fmla="*/ 0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29" h="36">
                    <a:moveTo>
                      <a:pt x="3" y="0"/>
                    </a:moveTo>
                    <a:lnTo>
                      <a:pt x="5" y="0"/>
                    </a:lnTo>
                    <a:lnTo>
                      <a:pt x="5" y="2"/>
                    </a:lnTo>
                    <a:lnTo>
                      <a:pt x="5" y="5"/>
                    </a:lnTo>
                    <a:lnTo>
                      <a:pt x="8" y="5"/>
                    </a:lnTo>
                    <a:lnTo>
                      <a:pt x="8" y="7"/>
                    </a:lnTo>
                    <a:lnTo>
                      <a:pt x="11" y="7"/>
                    </a:lnTo>
                    <a:lnTo>
                      <a:pt x="11" y="10"/>
                    </a:lnTo>
                    <a:lnTo>
                      <a:pt x="13" y="10"/>
                    </a:lnTo>
                    <a:lnTo>
                      <a:pt x="13" y="13"/>
                    </a:lnTo>
                    <a:lnTo>
                      <a:pt x="16" y="13"/>
                    </a:lnTo>
                    <a:lnTo>
                      <a:pt x="16" y="15"/>
                    </a:lnTo>
                    <a:lnTo>
                      <a:pt x="18" y="15"/>
                    </a:lnTo>
                    <a:lnTo>
                      <a:pt x="18" y="18"/>
                    </a:lnTo>
                    <a:lnTo>
                      <a:pt x="21" y="18"/>
                    </a:lnTo>
                    <a:lnTo>
                      <a:pt x="21" y="20"/>
                    </a:lnTo>
                    <a:lnTo>
                      <a:pt x="24" y="20"/>
                    </a:lnTo>
                    <a:lnTo>
                      <a:pt x="26" y="20"/>
                    </a:lnTo>
                    <a:lnTo>
                      <a:pt x="26" y="23"/>
                    </a:lnTo>
                    <a:lnTo>
                      <a:pt x="29" y="23"/>
                    </a:lnTo>
                    <a:lnTo>
                      <a:pt x="29" y="26"/>
                    </a:lnTo>
                    <a:lnTo>
                      <a:pt x="29" y="28"/>
                    </a:lnTo>
                    <a:lnTo>
                      <a:pt x="29" y="31"/>
                    </a:lnTo>
                    <a:lnTo>
                      <a:pt x="26" y="31"/>
                    </a:lnTo>
                    <a:lnTo>
                      <a:pt x="26" y="33"/>
                    </a:lnTo>
                    <a:lnTo>
                      <a:pt x="26" y="36"/>
                    </a:lnTo>
                    <a:lnTo>
                      <a:pt x="24" y="36"/>
                    </a:lnTo>
                    <a:lnTo>
                      <a:pt x="21" y="36"/>
                    </a:lnTo>
                    <a:lnTo>
                      <a:pt x="21" y="33"/>
                    </a:lnTo>
                    <a:lnTo>
                      <a:pt x="21" y="31"/>
                    </a:lnTo>
                    <a:lnTo>
                      <a:pt x="18" y="31"/>
                    </a:lnTo>
                    <a:lnTo>
                      <a:pt x="18" y="28"/>
                    </a:lnTo>
                    <a:lnTo>
                      <a:pt x="18" y="31"/>
                    </a:lnTo>
                    <a:lnTo>
                      <a:pt x="21" y="31"/>
                    </a:lnTo>
                    <a:lnTo>
                      <a:pt x="21" y="28"/>
                    </a:lnTo>
                    <a:lnTo>
                      <a:pt x="21" y="26"/>
                    </a:lnTo>
                    <a:lnTo>
                      <a:pt x="21" y="23"/>
                    </a:lnTo>
                    <a:lnTo>
                      <a:pt x="18" y="23"/>
                    </a:lnTo>
                    <a:lnTo>
                      <a:pt x="16" y="23"/>
                    </a:lnTo>
                    <a:lnTo>
                      <a:pt x="13" y="23"/>
                    </a:lnTo>
                    <a:lnTo>
                      <a:pt x="11" y="23"/>
                    </a:lnTo>
                    <a:lnTo>
                      <a:pt x="11" y="20"/>
                    </a:lnTo>
                    <a:lnTo>
                      <a:pt x="8" y="20"/>
                    </a:lnTo>
                    <a:lnTo>
                      <a:pt x="8" y="18"/>
                    </a:lnTo>
                    <a:lnTo>
                      <a:pt x="8" y="15"/>
                    </a:lnTo>
                    <a:lnTo>
                      <a:pt x="8" y="13"/>
                    </a:lnTo>
                    <a:lnTo>
                      <a:pt x="5" y="13"/>
                    </a:lnTo>
                    <a:lnTo>
                      <a:pt x="5" y="10"/>
                    </a:lnTo>
                    <a:lnTo>
                      <a:pt x="5" y="7"/>
                    </a:lnTo>
                    <a:lnTo>
                      <a:pt x="5" y="5"/>
                    </a:lnTo>
                    <a:lnTo>
                      <a:pt x="3" y="5"/>
                    </a:lnTo>
                    <a:lnTo>
                      <a:pt x="5" y="5"/>
                    </a:lnTo>
                    <a:lnTo>
                      <a:pt x="3" y="5"/>
                    </a:lnTo>
                    <a:lnTo>
                      <a:pt x="3" y="2"/>
                    </a:lnTo>
                    <a:lnTo>
                      <a:pt x="0" y="2"/>
                    </a:lnTo>
                    <a:lnTo>
                      <a:pt x="3" y="2"/>
                    </a:lnTo>
                    <a:lnTo>
                      <a:pt x="3" y="0"/>
                    </a:lnTo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272" name="Freeform 62"/>
              <p:cNvSpPr>
                <a:spLocks/>
              </p:cNvSpPr>
              <p:nvPr/>
            </p:nvSpPr>
            <p:spPr bwMode="auto">
              <a:xfrm>
                <a:off x="4623" y="309"/>
                <a:ext cx="264" cy="214"/>
              </a:xfrm>
              <a:custGeom>
                <a:avLst/>
                <a:gdLst>
                  <a:gd name="T0" fmla="*/ 60 w 264"/>
                  <a:gd name="T1" fmla="*/ 18 h 214"/>
                  <a:gd name="T2" fmla="*/ 68 w 264"/>
                  <a:gd name="T3" fmla="*/ 39 h 214"/>
                  <a:gd name="T4" fmla="*/ 99 w 264"/>
                  <a:gd name="T5" fmla="*/ 39 h 214"/>
                  <a:gd name="T6" fmla="*/ 125 w 264"/>
                  <a:gd name="T7" fmla="*/ 44 h 214"/>
                  <a:gd name="T8" fmla="*/ 149 w 264"/>
                  <a:gd name="T9" fmla="*/ 47 h 214"/>
                  <a:gd name="T10" fmla="*/ 170 w 264"/>
                  <a:gd name="T11" fmla="*/ 42 h 214"/>
                  <a:gd name="T12" fmla="*/ 198 w 264"/>
                  <a:gd name="T13" fmla="*/ 47 h 214"/>
                  <a:gd name="T14" fmla="*/ 219 w 264"/>
                  <a:gd name="T15" fmla="*/ 42 h 214"/>
                  <a:gd name="T16" fmla="*/ 238 w 264"/>
                  <a:gd name="T17" fmla="*/ 52 h 214"/>
                  <a:gd name="T18" fmla="*/ 258 w 264"/>
                  <a:gd name="T19" fmla="*/ 44 h 214"/>
                  <a:gd name="T20" fmla="*/ 245 w 264"/>
                  <a:gd name="T21" fmla="*/ 52 h 214"/>
                  <a:gd name="T22" fmla="*/ 230 w 264"/>
                  <a:gd name="T23" fmla="*/ 63 h 214"/>
                  <a:gd name="T24" fmla="*/ 214 w 264"/>
                  <a:gd name="T25" fmla="*/ 76 h 214"/>
                  <a:gd name="T26" fmla="*/ 193 w 264"/>
                  <a:gd name="T27" fmla="*/ 60 h 214"/>
                  <a:gd name="T28" fmla="*/ 188 w 264"/>
                  <a:gd name="T29" fmla="*/ 76 h 214"/>
                  <a:gd name="T30" fmla="*/ 170 w 264"/>
                  <a:gd name="T31" fmla="*/ 73 h 214"/>
                  <a:gd name="T32" fmla="*/ 159 w 264"/>
                  <a:gd name="T33" fmla="*/ 94 h 214"/>
                  <a:gd name="T34" fmla="*/ 138 w 264"/>
                  <a:gd name="T35" fmla="*/ 89 h 214"/>
                  <a:gd name="T36" fmla="*/ 118 w 264"/>
                  <a:gd name="T37" fmla="*/ 73 h 214"/>
                  <a:gd name="T38" fmla="*/ 97 w 264"/>
                  <a:gd name="T39" fmla="*/ 63 h 214"/>
                  <a:gd name="T40" fmla="*/ 78 w 264"/>
                  <a:gd name="T41" fmla="*/ 65 h 214"/>
                  <a:gd name="T42" fmla="*/ 71 w 264"/>
                  <a:gd name="T43" fmla="*/ 83 h 214"/>
                  <a:gd name="T44" fmla="*/ 65 w 264"/>
                  <a:gd name="T45" fmla="*/ 97 h 214"/>
                  <a:gd name="T46" fmla="*/ 78 w 264"/>
                  <a:gd name="T47" fmla="*/ 110 h 214"/>
                  <a:gd name="T48" fmla="*/ 97 w 264"/>
                  <a:gd name="T49" fmla="*/ 120 h 214"/>
                  <a:gd name="T50" fmla="*/ 104 w 264"/>
                  <a:gd name="T51" fmla="*/ 144 h 214"/>
                  <a:gd name="T52" fmla="*/ 112 w 264"/>
                  <a:gd name="T53" fmla="*/ 151 h 214"/>
                  <a:gd name="T54" fmla="*/ 128 w 264"/>
                  <a:gd name="T55" fmla="*/ 162 h 214"/>
                  <a:gd name="T56" fmla="*/ 144 w 264"/>
                  <a:gd name="T57" fmla="*/ 180 h 214"/>
                  <a:gd name="T58" fmla="*/ 165 w 264"/>
                  <a:gd name="T59" fmla="*/ 175 h 214"/>
                  <a:gd name="T60" fmla="*/ 159 w 264"/>
                  <a:gd name="T61" fmla="*/ 198 h 214"/>
                  <a:gd name="T62" fmla="*/ 146 w 264"/>
                  <a:gd name="T63" fmla="*/ 209 h 214"/>
                  <a:gd name="T64" fmla="*/ 120 w 264"/>
                  <a:gd name="T65" fmla="*/ 209 h 214"/>
                  <a:gd name="T66" fmla="*/ 123 w 264"/>
                  <a:gd name="T67" fmla="*/ 191 h 214"/>
                  <a:gd name="T68" fmla="*/ 136 w 264"/>
                  <a:gd name="T69" fmla="*/ 188 h 214"/>
                  <a:gd name="T70" fmla="*/ 120 w 264"/>
                  <a:gd name="T71" fmla="*/ 180 h 214"/>
                  <a:gd name="T72" fmla="*/ 110 w 264"/>
                  <a:gd name="T73" fmla="*/ 164 h 214"/>
                  <a:gd name="T74" fmla="*/ 102 w 264"/>
                  <a:gd name="T75" fmla="*/ 183 h 214"/>
                  <a:gd name="T76" fmla="*/ 81 w 264"/>
                  <a:gd name="T77" fmla="*/ 191 h 214"/>
                  <a:gd name="T78" fmla="*/ 73 w 264"/>
                  <a:gd name="T79" fmla="*/ 188 h 214"/>
                  <a:gd name="T80" fmla="*/ 55 w 264"/>
                  <a:gd name="T81" fmla="*/ 191 h 214"/>
                  <a:gd name="T82" fmla="*/ 29 w 264"/>
                  <a:gd name="T83" fmla="*/ 193 h 214"/>
                  <a:gd name="T84" fmla="*/ 5 w 264"/>
                  <a:gd name="T85" fmla="*/ 206 h 214"/>
                  <a:gd name="T86" fmla="*/ 8 w 264"/>
                  <a:gd name="T87" fmla="*/ 183 h 214"/>
                  <a:gd name="T88" fmla="*/ 13 w 264"/>
                  <a:gd name="T89" fmla="*/ 159 h 214"/>
                  <a:gd name="T90" fmla="*/ 39 w 264"/>
                  <a:gd name="T91" fmla="*/ 154 h 214"/>
                  <a:gd name="T92" fmla="*/ 52 w 264"/>
                  <a:gd name="T93" fmla="*/ 146 h 214"/>
                  <a:gd name="T94" fmla="*/ 68 w 264"/>
                  <a:gd name="T95" fmla="*/ 151 h 214"/>
                  <a:gd name="T96" fmla="*/ 65 w 264"/>
                  <a:gd name="T97" fmla="*/ 136 h 214"/>
                  <a:gd name="T98" fmla="*/ 47 w 264"/>
                  <a:gd name="T99" fmla="*/ 115 h 214"/>
                  <a:gd name="T100" fmla="*/ 29 w 264"/>
                  <a:gd name="T101" fmla="*/ 97 h 214"/>
                  <a:gd name="T102" fmla="*/ 11 w 264"/>
                  <a:gd name="T103" fmla="*/ 78 h 214"/>
                  <a:gd name="T104" fmla="*/ 18 w 264"/>
                  <a:gd name="T105" fmla="*/ 70 h 214"/>
                  <a:gd name="T106" fmla="*/ 31 w 264"/>
                  <a:gd name="T107" fmla="*/ 73 h 214"/>
                  <a:gd name="T108" fmla="*/ 39 w 264"/>
                  <a:gd name="T109" fmla="*/ 86 h 214"/>
                  <a:gd name="T110" fmla="*/ 47 w 264"/>
                  <a:gd name="T111" fmla="*/ 63 h 214"/>
                  <a:gd name="T112" fmla="*/ 37 w 264"/>
                  <a:gd name="T113" fmla="*/ 44 h 214"/>
                  <a:gd name="T114" fmla="*/ 21 w 264"/>
                  <a:gd name="T115" fmla="*/ 23 h 214"/>
                  <a:gd name="T116" fmla="*/ 39 w 264"/>
                  <a:gd name="T117" fmla="*/ 5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64" h="214">
                    <a:moveTo>
                      <a:pt x="50" y="2"/>
                    </a:moveTo>
                    <a:lnTo>
                      <a:pt x="52" y="2"/>
                    </a:lnTo>
                    <a:lnTo>
                      <a:pt x="55" y="5"/>
                    </a:lnTo>
                    <a:lnTo>
                      <a:pt x="57" y="5"/>
                    </a:lnTo>
                    <a:lnTo>
                      <a:pt x="60" y="5"/>
                    </a:lnTo>
                    <a:lnTo>
                      <a:pt x="60" y="8"/>
                    </a:lnTo>
                    <a:lnTo>
                      <a:pt x="63" y="8"/>
                    </a:lnTo>
                    <a:lnTo>
                      <a:pt x="63" y="10"/>
                    </a:lnTo>
                    <a:lnTo>
                      <a:pt x="65" y="10"/>
                    </a:lnTo>
                    <a:lnTo>
                      <a:pt x="63" y="10"/>
                    </a:lnTo>
                    <a:lnTo>
                      <a:pt x="63" y="13"/>
                    </a:lnTo>
                    <a:lnTo>
                      <a:pt x="63" y="16"/>
                    </a:lnTo>
                    <a:lnTo>
                      <a:pt x="63" y="18"/>
                    </a:lnTo>
                    <a:lnTo>
                      <a:pt x="60" y="18"/>
                    </a:lnTo>
                    <a:lnTo>
                      <a:pt x="60" y="21"/>
                    </a:lnTo>
                    <a:lnTo>
                      <a:pt x="57" y="21"/>
                    </a:lnTo>
                    <a:lnTo>
                      <a:pt x="57" y="23"/>
                    </a:lnTo>
                    <a:lnTo>
                      <a:pt x="60" y="23"/>
                    </a:lnTo>
                    <a:lnTo>
                      <a:pt x="57" y="23"/>
                    </a:lnTo>
                    <a:lnTo>
                      <a:pt x="57" y="26"/>
                    </a:lnTo>
                    <a:lnTo>
                      <a:pt x="57" y="29"/>
                    </a:lnTo>
                    <a:lnTo>
                      <a:pt x="60" y="29"/>
                    </a:lnTo>
                    <a:lnTo>
                      <a:pt x="60" y="31"/>
                    </a:lnTo>
                    <a:lnTo>
                      <a:pt x="60" y="34"/>
                    </a:lnTo>
                    <a:lnTo>
                      <a:pt x="63" y="34"/>
                    </a:lnTo>
                    <a:lnTo>
                      <a:pt x="63" y="36"/>
                    </a:lnTo>
                    <a:lnTo>
                      <a:pt x="65" y="39"/>
                    </a:lnTo>
                    <a:lnTo>
                      <a:pt x="68" y="39"/>
                    </a:lnTo>
                    <a:lnTo>
                      <a:pt x="71" y="39"/>
                    </a:lnTo>
                    <a:lnTo>
                      <a:pt x="73" y="39"/>
                    </a:lnTo>
                    <a:lnTo>
                      <a:pt x="76" y="39"/>
                    </a:lnTo>
                    <a:lnTo>
                      <a:pt x="78" y="39"/>
                    </a:lnTo>
                    <a:lnTo>
                      <a:pt x="81" y="39"/>
                    </a:lnTo>
                    <a:lnTo>
                      <a:pt x="84" y="39"/>
                    </a:lnTo>
                    <a:lnTo>
                      <a:pt x="86" y="39"/>
                    </a:lnTo>
                    <a:lnTo>
                      <a:pt x="89" y="39"/>
                    </a:lnTo>
                    <a:lnTo>
                      <a:pt x="89" y="42"/>
                    </a:lnTo>
                    <a:lnTo>
                      <a:pt x="91" y="42"/>
                    </a:lnTo>
                    <a:lnTo>
                      <a:pt x="94" y="42"/>
                    </a:lnTo>
                    <a:lnTo>
                      <a:pt x="97" y="42"/>
                    </a:lnTo>
                    <a:lnTo>
                      <a:pt x="97" y="39"/>
                    </a:lnTo>
                    <a:lnTo>
                      <a:pt x="99" y="39"/>
                    </a:lnTo>
                    <a:lnTo>
                      <a:pt x="102" y="39"/>
                    </a:lnTo>
                    <a:lnTo>
                      <a:pt x="102" y="42"/>
                    </a:lnTo>
                    <a:lnTo>
                      <a:pt x="102" y="39"/>
                    </a:lnTo>
                    <a:lnTo>
                      <a:pt x="104" y="39"/>
                    </a:lnTo>
                    <a:lnTo>
                      <a:pt x="104" y="42"/>
                    </a:lnTo>
                    <a:lnTo>
                      <a:pt x="107" y="42"/>
                    </a:lnTo>
                    <a:lnTo>
                      <a:pt x="107" y="44"/>
                    </a:lnTo>
                    <a:lnTo>
                      <a:pt x="110" y="44"/>
                    </a:lnTo>
                    <a:lnTo>
                      <a:pt x="112" y="44"/>
                    </a:lnTo>
                    <a:lnTo>
                      <a:pt x="115" y="44"/>
                    </a:lnTo>
                    <a:lnTo>
                      <a:pt x="118" y="44"/>
                    </a:lnTo>
                    <a:lnTo>
                      <a:pt x="120" y="44"/>
                    </a:lnTo>
                    <a:lnTo>
                      <a:pt x="123" y="44"/>
                    </a:lnTo>
                    <a:lnTo>
                      <a:pt x="125" y="44"/>
                    </a:lnTo>
                    <a:lnTo>
                      <a:pt x="128" y="44"/>
                    </a:lnTo>
                    <a:lnTo>
                      <a:pt x="131" y="44"/>
                    </a:lnTo>
                    <a:lnTo>
                      <a:pt x="131" y="47"/>
                    </a:lnTo>
                    <a:lnTo>
                      <a:pt x="133" y="47"/>
                    </a:lnTo>
                    <a:lnTo>
                      <a:pt x="136" y="47"/>
                    </a:lnTo>
                    <a:lnTo>
                      <a:pt x="138" y="47"/>
                    </a:lnTo>
                    <a:lnTo>
                      <a:pt x="138" y="44"/>
                    </a:lnTo>
                    <a:lnTo>
                      <a:pt x="141" y="44"/>
                    </a:lnTo>
                    <a:lnTo>
                      <a:pt x="144" y="44"/>
                    </a:lnTo>
                    <a:lnTo>
                      <a:pt x="144" y="47"/>
                    </a:lnTo>
                    <a:lnTo>
                      <a:pt x="144" y="44"/>
                    </a:lnTo>
                    <a:lnTo>
                      <a:pt x="146" y="44"/>
                    </a:lnTo>
                    <a:lnTo>
                      <a:pt x="146" y="47"/>
                    </a:lnTo>
                    <a:lnTo>
                      <a:pt x="149" y="47"/>
                    </a:lnTo>
                    <a:lnTo>
                      <a:pt x="151" y="47"/>
                    </a:lnTo>
                    <a:lnTo>
                      <a:pt x="151" y="49"/>
                    </a:lnTo>
                    <a:lnTo>
                      <a:pt x="151" y="47"/>
                    </a:lnTo>
                    <a:lnTo>
                      <a:pt x="154" y="47"/>
                    </a:lnTo>
                    <a:lnTo>
                      <a:pt x="157" y="47"/>
                    </a:lnTo>
                    <a:lnTo>
                      <a:pt x="157" y="44"/>
                    </a:lnTo>
                    <a:lnTo>
                      <a:pt x="159" y="44"/>
                    </a:lnTo>
                    <a:lnTo>
                      <a:pt x="162" y="42"/>
                    </a:lnTo>
                    <a:lnTo>
                      <a:pt x="162" y="39"/>
                    </a:lnTo>
                    <a:lnTo>
                      <a:pt x="162" y="36"/>
                    </a:lnTo>
                    <a:lnTo>
                      <a:pt x="165" y="36"/>
                    </a:lnTo>
                    <a:lnTo>
                      <a:pt x="167" y="36"/>
                    </a:lnTo>
                    <a:lnTo>
                      <a:pt x="167" y="39"/>
                    </a:lnTo>
                    <a:lnTo>
                      <a:pt x="170" y="42"/>
                    </a:lnTo>
                    <a:lnTo>
                      <a:pt x="172" y="42"/>
                    </a:lnTo>
                    <a:lnTo>
                      <a:pt x="175" y="42"/>
                    </a:lnTo>
                    <a:lnTo>
                      <a:pt x="178" y="44"/>
                    </a:lnTo>
                    <a:lnTo>
                      <a:pt x="180" y="44"/>
                    </a:lnTo>
                    <a:lnTo>
                      <a:pt x="183" y="44"/>
                    </a:lnTo>
                    <a:lnTo>
                      <a:pt x="185" y="44"/>
                    </a:lnTo>
                    <a:lnTo>
                      <a:pt x="188" y="44"/>
                    </a:lnTo>
                    <a:lnTo>
                      <a:pt x="188" y="47"/>
                    </a:lnTo>
                    <a:lnTo>
                      <a:pt x="188" y="44"/>
                    </a:lnTo>
                    <a:lnTo>
                      <a:pt x="191" y="44"/>
                    </a:lnTo>
                    <a:lnTo>
                      <a:pt x="193" y="44"/>
                    </a:lnTo>
                    <a:lnTo>
                      <a:pt x="196" y="44"/>
                    </a:lnTo>
                    <a:lnTo>
                      <a:pt x="196" y="47"/>
                    </a:lnTo>
                    <a:lnTo>
                      <a:pt x="198" y="47"/>
                    </a:lnTo>
                    <a:lnTo>
                      <a:pt x="198" y="44"/>
                    </a:lnTo>
                    <a:lnTo>
                      <a:pt x="201" y="44"/>
                    </a:lnTo>
                    <a:lnTo>
                      <a:pt x="204" y="44"/>
                    </a:lnTo>
                    <a:lnTo>
                      <a:pt x="204" y="42"/>
                    </a:lnTo>
                    <a:lnTo>
                      <a:pt x="204" y="44"/>
                    </a:lnTo>
                    <a:lnTo>
                      <a:pt x="206" y="44"/>
                    </a:lnTo>
                    <a:lnTo>
                      <a:pt x="206" y="42"/>
                    </a:lnTo>
                    <a:lnTo>
                      <a:pt x="209" y="42"/>
                    </a:lnTo>
                    <a:lnTo>
                      <a:pt x="211" y="42"/>
                    </a:lnTo>
                    <a:lnTo>
                      <a:pt x="214" y="42"/>
                    </a:lnTo>
                    <a:lnTo>
                      <a:pt x="214" y="39"/>
                    </a:lnTo>
                    <a:lnTo>
                      <a:pt x="214" y="42"/>
                    </a:lnTo>
                    <a:lnTo>
                      <a:pt x="217" y="42"/>
                    </a:lnTo>
                    <a:lnTo>
                      <a:pt x="219" y="42"/>
                    </a:lnTo>
                    <a:lnTo>
                      <a:pt x="219" y="44"/>
                    </a:lnTo>
                    <a:lnTo>
                      <a:pt x="222" y="44"/>
                    </a:lnTo>
                    <a:lnTo>
                      <a:pt x="225" y="44"/>
                    </a:lnTo>
                    <a:lnTo>
                      <a:pt x="225" y="47"/>
                    </a:lnTo>
                    <a:lnTo>
                      <a:pt x="227" y="47"/>
                    </a:lnTo>
                    <a:lnTo>
                      <a:pt x="230" y="49"/>
                    </a:lnTo>
                    <a:lnTo>
                      <a:pt x="232" y="49"/>
                    </a:lnTo>
                    <a:lnTo>
                      <a:pt x="232" y="52"/>
                    </a:lnTo>
                    <a:lnTo>
                      <a:pt x="235" y="52"/>
                    </a:lnTo>
                    <a:lnTo>
                      <a:pt x="235" y="49"/>
                    </a:lnTo>
                    <a:lnTo>
                      <a:pt x="235" y="52"/>
                    </a:lnTo>
                    <a:lnTo>
                      <a:pt x="235" y="49"/>
                    </a:lnTo>
                    <a:lnTo>
                      <a:pt x="238" y="49"/>
                    </a:lnTo>
                    <a:lnTo>
                      <a:pt x="238" y="52"/>
                    </a:lnTo>
                    <a:lnTo>
                      <a:pt x="238" y="49"/>
                    </a:lnTo>
                    <a:lnTo>
                      <a:pt x="240" y="49"/>
                    </a:lnTo>
                    <a:lnTo>
                      <a:pt x="238" y="49"/>
                    </a:lnTo>
                    <a:lnTo>
                      <a:pt x="238" y="47"/>
                    </a:lnTo>
                    <a:lnTo>
                      <a:pt x="240" y="47"/>
                    </a:lnTo>
                    <a:lnTo>
                      <a:pt x="243" y="47"/>
                    </a:lnTo>
                    <a:lnTo>
                      <a:pt x="245" y="44"/>
                    </a:lnTo>
                    <a:lnTo>
                      <a:pt x="248" y="44"/>
                    </a:lnTo>
                    <a:lnTo>
                      <a:pt x="251" y="44"/>
                    </a:lnTo>
                    <a:lnTo>
                      <a:pt x="253" y="44"/>
                    </a:lnTo>
                    <a:lnTo>
                      <a:pt x="256" y="44"/>
                    </a:lnTo>
                    <a:lnTo>
                      <a:pt x="258" y="44"/>
                    </a:lnTo>
                    <a:lnTo>
                      <a:pt x="258" y="47"/>
                    </a:lnTo>
                    <a:lnTo>
                      <a:pt x="258" y="44"/>
                    </a:lnTo>
                    <a:lnTo>
                      <a:pt x="258" y="47"/>
                    </a:lnTo>
                    <a:lnTo>
                      <a:pt x="261" y="47"/>
                    </a:lnTo>
                    <a:lnTo>
                      <a:pt x="264" y="47"/>
                    </a:lnTo>
                    <a:lnTo>
                      <a:pt x="264" y="49"/>
                    </a:lnTo>
                    <a:lnTo>
                      <a:pt x="264" y="52"/>
                    </a:lnTo>
                    <a:lnTo>
                      <a:pt x="261" y="52"/>
                    </a:lnTo>
                    <a:lnTo>
                      <a:pt x="258" y="52"/>
                    </a:lnTo>
                    <a:lnTo>
                      <a:pt x="258" y="49"/>
                    </a:lnTo>
                    <a:lnTo>
                      <a:pt x="256" y="49"/>
                    </a:lnTo>
                    <a:lnTo>
                      <a:pt x="253" y="49"/>
                    </a:lnTo>
                    <a:lnTo>
                      <a:pt x="251" y="49"/>
                    </a:lnTo>
                    <a:lnTo>
                      <a:pt x="251" y="52"/>
                    </a:lnTo>
                    <a:lnTo>
                      <a:pt x="248" y="52"/>
                    </a:lnTo>
                    <a:lnTo>
                      <a:pt x="245" y="52"/>
                    </a:lnTo>
                    <a:lnTo>
                      <a:pt x="245" y="55"/>
                    </a:lnTo>
                    <a:lnTo>
                      <a:pt x="243" y="55"/>
                    </a:lnTo>
                    <a:lnTo>
                      <a:pt x="243" y="57"/>
                    </a:lnTo>
                    <a:lnTo>
                      <a:pt x="243" y="60"/>
                    </a:lnTo>
                    <a:lnTo>
                      <a:pt x="240" y="60"/>
                    </a:lnTo>
                    <a:lnTo>
                      <a:pt x="238" y="60"/>
                    </a:lnTo>
                    <a:lnTo>
                      <a:pt x="240" y="60"/>
                    </a:lnTo>
                    <a:lnTo>
                      <a:pt x="240" y="63"/>
                    </a:lnTo>
                    <a:lnTo>
                      <a:pt x="238" y="63"/>
                    </a:lnTo>
                    <a:lnTo>
                      <a:pt x="238" y="65"/>
                    </a:lnTo>
                    <a:lnTo>
                      <a:pt x="235" y="65"/>
                    </a:lnTo>
                    <a:lnTo>
                      <a:pt x="232" y="65"/>
                    </a:lnTo>
                    <a:lnTo>
                      <a:pt x="230" y="65"/>
                    </a:lnTo>
                    <a:lnTo>
                      <a:pt x="230" y="63"/>
                    </a:lnTo>
                    <a:lnTo>
                      <a:pt x="230" y="65"/>
                    </a:lnTo>
                    <a:lnTo>
                      <a:pt x="227" y="68"/>
                    </a:lnTo>
                    <a:lnTo>
                      <a:pt x="225" y="68"/>
                    </a:lnTo>
                    <a:lnTo>
                      <a:pt x="222" y="68"/>
                    </a:lnTo>
                    <a:lnTo>
                      <a:pt x="219" y="68"/>
                    </a:lnTo>
                    <a:lnTo>
                      <a:pt x="219" y="70"/>
                    </a:lnTo>
                    <a:lnTo>
                      <a:pt x="219" y="68"/>
                    </a:lnTo>
                    <a:lnTo>
                      <a:pt x="219" y="70"/>
                    </a:lnTo>
                    <a:lnTo>
                      <a:pt x="217" y="70"/>
                    </a:lnTo>
                    <a:lnTo>
                      <a:pt x="217" y="73"/>
                    </a:lnTo>
                    <a:lnTo>
                      <a:pt x="214" y="73"/>
                    </a:lnTo>
                    <a:lnTo>
                      <a:pt x="217" y="73"/>
                    </a:lnTo>
                    <a:lnTo>
                      <a:pt x="217" y="76"/>
                    </a:lnTo>
                    <a:lnTo>
                      <a:pt x="214" y="76"/>
                    </a:lnTo>
                    <a:lnTo>
                      <a:pt x="214" y="73"/>
                    </a:lnTo>
                    <a:lnTo>
                      <a:pt x="211" y="73"/>
                    </a:lnTo>
                    <a:lnTo>
                      <a:pt x="209" y="73"/>
                    </a:lnTo>
                    <a:lnTo>
                      <a:pt x="209" y="70"/>
                    </a:lnTo>
                    <a:lnTo>
                      <a:pt x="209" y="68"/>
                    </a:lnTo>
                    <a:lnTo>
                      <a:pt x="206" y="68"/>
                    </a:lnTo>
                    <a:lnTo>
                      <a:pt x="206" y="65"/>
                    </a:lnTo>
                    <a:lnTo>
                      <a:pt x="204" y="65"/>
                    </a:lnTo>
                    <a:lnTo>
                      <a:pt x="201" y="65"/>
                    </a:lnTo>
                    <a:lnTo>
                      <a:pt x="201" y="63"/>
                    </a:lnTo>
                    <a:lnTo>
                      <a:pt x="198" y="63"/>
                    </a:lnTo>
                    <a:lnTo>
                      <a:pt x="196" y="63"/>
                    </a:lnTo>
                    <a:lnTo>
                      <a:pt x="196" y="60"/>
                    </a:lnTo>
                    <a:lnTo>
                      <a:pt x="193" y="60"/>
                    </a:lnTo>
                    <a:lnTo>
                      <a:pt x="191" y="60"/>
                    </a:lnTo>
                    <a:lnTo>
                      <a:pt x="188" y="60"/>
                    </a:lnTo>
                    <a:lnTo>
                      <a:pt x="188" y="63"/>
                    </a:lnTo>
                    <a:lnTo>
                      <a:pt x="185" y="65"/>
                    </a:lnTo>
                    <a:lnTo>
                      <a:pt x="188" y="65"/>
                    </a:lnTo>
                    <a:lnTo>
                      <a:pt x="188" y="68"/>
                    </a:lnTo>
                    <a:lnTo>
                      <a:pt x="185" y="70"/>
                    </a:lnTo>
                    <a:lnTo>
                      <a:pt x="188" y="70"/>
                    </a:lnTo>
                    <a:lnTo>
                      <a:pt x="188" y="73"/>
                    </a:lnTo>
                    <a:lnTo>
                      <a:pt x="191" y="73"/>
                    </a:lnTo>
                    <a:lnTo>
                      <a:pt x="188" y="73"/>
                    </a:lnTo>
                    <a:lnTo>
                      <a:pt x="188" y="76"/>
                    </a:lnTo>
                    <a:lnTo>
                      <a:pt x="185" y="76"/>
                    </a:lnTo>
                    <a:lnTo>
                      <a:pt x="188" y="76"/>
                    </a:lnTo>
                    <a:lnTo>
                      <a:pt x="185" y="76"/>
                    </a:lnTo>
                    <a:lnTo>
                      <a:pt x="183" y="76"/>
                    </a:lnTo>
                    <a:lnTo>
                      <a:pt x="183" y="73"/>
                    </a:lnTo>
                    <a:lnTo>
                      <a:pt x="183" y="76"/>
                    </a:lnTo>
                    <a:lnTo>
                      <a:pt x="183" y="73"/>
                    </a:lnTo>
                    <a:lnTo>
                      <a:pt x="183" y="76"/>
                    </a:lnTo>
                    <a:lnTo>
                      <a:pt x="180" y="76"/>
                    </a:lnTo>
                    <a:lnTo>
                      <a:pt x="180" y="73"/>
                    </a:lnTo>
                    <a:lnTo>
                      <a:pt x="180" y="76"/>
                    </a:lnTo>
                    <a:lnTo>
                      <a:pt x="178" y="76"/>
                    </a:lnTo>
                    <a:lnTo>
                      <a:pt x="175" y="76"/>
                    </a:lnTo>
                    <a:lnTo>
                      <a:pt x="172" y="76"/>
                    </a:lnTo>
                    <a:lnTo>
                      <a:pt x="172" y="73"/>
                    </a:lnTo>
                    <a:lnTo>
                      <a:pt x="170" y="73"/>
                    </a:lnTo>
                    <a:lnTo>
                      <a:pt x="170" y="76"/>
                    </a:lnTo>
                    <a:lnTo>
                      <a:pt x="167" y="76"/>
                    </a:lnTo>
                    <a:lnTo>
                      <a:pt x="167" y="78"/>
                    </a:lnTo>
                    <a:lnTo>
                      <a:pt x="167" y="81"/>
                    </a:lnTo>
                    <a:lnTo>
                      <a:pt x="167" y="83"/>
                    </a:lnTo>
                    <a:lnTo>
                      <a:pt x="165" y="83"/>
                    </a:lnTo>
                    <a:lnTo>
                      <a:pt x="167" y="83"/>
                    </a:lnTo>
                    <a:lnTo>
                      <a:pt x="167" y="86"/>
                    </a:lnTo>
                    <a:lnTo>
                      <a:pt x="165" y="86"/>
                    </a:lnTo>
                    <a:lnTo>
                      <a:pt x="165" y="89"/>
                    </a:lnTo>
                    <a:lnTo>
                      <a:pt x="162" y="89"/>
                    </a:lnTo>
                    <a:lnTo>
                      <a:pt x="162" y="91"/>
                    </a:lnTo>
                    <a:lnTo>
                      <a:pt x="162" y="94"/>
                    </a:lnTo>
                    <a:lnTo>
                      <a:pt x="159" y="94"/>
                    </a:lnTo>
                    <a:lnTo>
                      <a:pt x="157" y="94"/>
                    </a:lnTo>
                    <a:lnTo>
                      <a:pt x="154" y="94"/>
                    </a:lnTo>
                    <a:lnTo>
                      <a:pt x="151" y="94"/>
                    </a:lnTo>
                    <a:lnTo>
                      <a:pt x="151" y="97"/>
                    </a:lnTo>
                    <a:lnTo>
                      <a:pt x="149" y="97"/>
                    </a:lnTo>
                    <a:lnTo>
                      <a:pt x="149" y="94"/>
                    </a:lnTo>
                    <a:lnTo>
                      <a:pt x="149" y="97"/>
                    </a:lnTo>
                    <a:lnTo>
                      <a:pt x="146" y="97"/>
                    </a:lnTo>
                    <a:lnTo>
                      <a:pt x="144" y="97"/>
                    </a:lnTo>
                    <a:lnTo>
                      <a:pt x="141" y="97"/>
                    </a:lnTo>
                    <a:lnTo>
                      <a:pt x="141" y="94"/>
                    </a:lnTo>
                    <a:lnTo>
                      <a:pt x="141" y="91"/>
                    </a:lnTo>
                    <a:lnTo>
                      <a:pt x="141" y="89"/>
                    </a:lnTo>
                    <a:lnTo>
                      <a:pt x="138" y="89"/>
                    </a:lnTo>
                    <a:lnTo>
                      <a:pt x="138" y="86"/>
                    </a:lnTo>
                    <a:lnTo>
                      <a:pt x="138" y="83"/>
                    </a:lnTo>
                    <a:lnTo>
                      <a:pt x="136" y="83"/>
                    </a:lnTo>
                    <a:lnTo>
                      <a:pt x="136" y="81"/>
                    </a:lnTo>
                    <a:lnTo>
                      <a:pt x="133" y="81"/>
                    </a:lnTo>
                    <a:lnTo>
                      <a:pt x="131" y="81"/>
                    </a:lnTo>
                    <a:lnTo>
                      <a:pt x="131" y="78"/>
                    </a:lnTo>
                    <a:lnTo>
                      <a:pt x="128" y="78"/>
                    </a:lnTo>
                    <a:lnTo>
                      <a:pt x="125" y="78"/>
                    </a:lnTo>
                    <a:lnTo>
                      <a:pt x="125" y="76"/>
                    </a:lnTo>
                    <a:lnTo>
                      <a:pt x="123" y="76"/>
                    </a:lnTo>
                    <a:lnTo>
                      <a:pt x="120" y="76"/>
                    </a:lnTo>
                    <a:lnTo>
                      <a:pt x="120" y="73"/>
                    </a:lnTo>
                    <a:lnTo>
                      <a:pt x="118" y="73"/>
                    </a:lnTo>
                    <a:lnTo>
                      <a:pt x="118" y="70"/>
                    </a:lnTo>
                    <a:lnTo>
                      <a:pt x="115" y="70"/>
                    </a:lnTo>
                    <a:lnTo>
                      <a:pt x="115" y="68"/>
                    </a:lnTo>
                    <a:lnTo>
                      <a:pt x="112" y="68"/>
                    </a:lnTo>
                    <a:lnTo>
                      <a:pt x="112" y="65"/>
                    </a:lnTo>
                    <a:lnTo>
                      <a:pt x="112" y="63"/>
                    </a:lnTo>
                    <a:lnTo>
                      <a:pt x="110" y="63"/>
                    </a:lnTo>
                    <a:lnTo>
                      <a:pt x="110" y="60"/>
                    </a:lnTo>
                    <a:lnTo>
                      <a:pt x="107" y="60"/>
                    </a:lnTo>
                    <a:lnTo>
                      <a:pt x="104" y="60"/>
                    </a:lnTo>
                    <a:lnTo>
                      <a:pt x="102" y="60"/>
                    </a:lnTo>
                    <a:lnTo>
                      <a:pt x="99" y="60"/>
                    </a:lnTo>
                    <a:lnTo>
                      <a:pt x="99" y="63"/>
                    </a:lnTo>
                    <a:lnTo>
                      <a:pt x="97" y="63"/>
                    </a:lnTo>
                    <a:lnTo>
                      <a:pt x="97" y="65"/>
                    </a:lnTo>
                    <a:lnTo>
                      <a:pt x="94" y="65"/>
                    </a:lnTo>
                    <a:lnTo>
                      <a:pt x="91" y="65"/>
                    </a:lnTo>
                    <a:lnTo>
                      <a:pt x="91" y="63"/>
                    </a:lnTo>
                    <a:lnTo>
                      <a:pt x="89" y="63"/>
                    </a:lnTo>
                    <a:lnTo>
                      <a:pt x="89" y="65"/>
                    </a:lnTo>
                    <a:lnTo>
                      <a:pt x="86" y="65"/>
                    </a:lnTo>
                    <a:lnTo>
                      <a:pt x="86" y="63"/>
                    </a:lnTo>
                    <a:lnTo>
                      <a:pt x="84" y="63"/>
                    </a:lnTo>
                    <a:lnTo>
                      <a:pt x="84" y="65"/>
                    </a:lnTo>
                    <a:lnTo>
                      <a:pt x="84" y="63"/>
                    </a:lnTo>
                    <a:lnTo>
                      <a:pt x="81" y="63"/>
                    </a:lnTo>
                    <a:lnTo>
                      <a:pt x="81" y="65"/>
                    </a:lnTo>
                    <a:lnTo>
                      <a:pt x="78" y="65"/>
                    </a:lnTo>
                    <a:lnTo>
                      <a:pt x="78" y="68"/>
                    </a:lnTo>
                    <a:lnTo>
                      <a:pt x="78" y="70"/>
                    </a:lnTo>
                    <a:lnTo>
                      <a:pt x="76" y="70"/>
                    </a:lnTo>
                    <a:lnTo>
                      <a:pt x="76" y="73"/>
                    </a:lnTo>
                    <a:lnTo>
                      <a:pt x="76" y="76"/>
                    </a:lnTo>
                    <a:lnTo>
                      <a:pt x="73" y="76"/>
                    </a:lnTo>
                    <a:lnTo>
                      <a:pt x="73" y="78"/>
                    </a:lnTo>
                    <a:lnTo>
                      <a:pt x="73" y="81"/>
                    </a:lnTo>
                    <a:lnTo>
                      <a:pt x="71" y="81"/>
                    </a:lnTo>
                    <a:lnTo>
                      <a:pt x="71" y="83"/>
                    </a:lnTo>
                    <a:lnTo>
                      <a:pt x="73" y="83"/>
                    </a:lnTo>
                    <a:lnTo>
                      <a:pt x="73" y="86"/>
                    </a:lnTo>
                    <a:lnTo>
                      <a:pt x="71" y="86"/>
                    </a:lnTo>
                    <a:lnTo>
                      <a:pt x="71" y="83"/>
                    </a:lnTo>
                    <a:lnTo>
                      <a:pt x="71" y="81"/>
                    </a:lnTo>
                    <a:lnTo>
                      <a:pt x="71" y="78"/>
                    </a:lnTo>
                    <a:lnTo>
                      <a:pt x="71" y="76"/>
                    </a:lnTo>
                    <a:lnTo>
                      <a:pt x="68" y="78"/>
                    </a:lnTo>
                    <a:lnTo>
                      <a:pt x="68" y="81"/>
                    </a:lnTo>
                    <a:lnTo>
                      <a:pt x="65" y="81"/>
                    </a:lnTo>
                    <a:lnTo>
                      <a:pt x="68" y="81"/>
                    </a:lnTo>
                    <a:lnTo>
                      <a:pt x="68" y="83"/>
                    </a:lnTo>
                    <a:lnTo>
                      <a:pt x="68" y="86"/>
                    </a:lnTo>
                    <a:lnTo>
                      <a:pt x="65" y="86"/>
                    </a:lnTo>
                    <a:lnTo>
                      <a:pt x="65" y="89"/>
                    </a:lnTo>
                    <a:lnTo>
                      <a:pt x="65" y="91"/>
                    </a:lnTo>
                    <a:lnTo>
                      <a:pt x="65" y="94"/>
                    </a:lnTo>
                    <a:lnTo>
                      <a:pt x="65" y="97"/>
                    </a:lnTo>
                    <a:lnTo>
                      <a:pt x="65" y="99"/>
                    </a:lnTo>
                    <a:lnTo>
                      <a:pt x="65" y="102"/>
                    </a:lnTo>
                    <a:lnTo>
                      <a:pt x="65" y="104"/>
                    </a:lnTo>
                    <a:lnTo>
                      <a:pt x="65" y="107"/>
                    </a:lnTo>
                    <a:lnTo>
                      <a:pt x="68" y="107"/>
                    </a:lnTo>
                    <a:lnTo>
                      <a:pt x="68" y="104"/>
                    </a:lnTo>
                    <a:lnTo>
                      <a:pt x="71" y="104"/>
                    </a:lnTo>
                    <a:lnTo>
                      <a:pt x="71" y="107"/>
                    </a:lnTo>
                    <a:lnTo>
                      <a:pt x="73" y="107"/>
                    </a:lnTo>
                    <a:lnTo>
                      <a:pt x="73" y="110"/>
                    </a:lnTo>
                    <a:lnTo>
                      <a:pt x="73" y="107"/>
                    </a:lnTo>
                    <a:lnTo>
                      <a:pt x="73" y="110"/>
                    </a:lnTo>
                    <a:lnTo>
                      <a:pt x="76" y="110"/>
                    </a:lnTo>
                    <a:lnTo>
                      <a:pt x="78" y="110"/>
                    </a:lnTo>
                    <a:lnTo>
                      <a:pt x="81" y="112"/>
                    </a:lnTo>
                    <a:lnTo>
                      <a:pt x="84" y="112"/>
                    </a:lnTo>
                    <a:lnTo>
                      <a:pt x="84" y="110"/>
                    </a:lnTo>
                    <a:lnTo>
                      <a:pt x="84" y="112"/>
                    </a:lnTo>
                    <a:lnTo>
                      <a:pt x="86" y="112"/>
                    </a:lnTo>
                    <a:lnTo>
                      <a:pt x="86" y="110"/>
                    </a:lnTo>
                    <a:lnTo>
                      <a:pt x="89" y="110"/>
                    </a:lnTo>
                    <a:lnTo>
                      <a:pt x="91" y="110"/>
                    </a:lnTo>
                    <a:lnTo>
                      <a:pt x="94" y="110"/>
                    </a:lnTo>
                    <a:lnTo>
                      <a:pt x="94" y="112"/>
                    </a:lnTo>
                    <a:lnTo>
                      <a:pt x="97" y="112"/>
                    </a:lnTo>
                    <a:lnTo>
                      <a:pt x="97" y="115"/>
                    </a:lnTo>
                    <a:lnTo>
                      <a:pt x="97" y="117"/>
                    </a:lnTo>
                    <a:lnTo>
                      <a:pt x="97" y="120"/>
                    </a:lnTo>
                    <a:lnTo>
                      <a:pt x="97" y="123"/>
                    </a:lnTo>
                    <a:lnTo>
                      <a:pt x="97" y="125"/>
                    </a:lnTo>
                    <a:lnTo>
                      <a:pt x="99" y="125"/>
                    </a:lnTo>
                    <a:lnTo>
                      <a:pt x="99" y="128"/>
                    </a:lnTo>
                    <a:lnTo>
                      <a:pt x="99" y="130"/>
                    </a:lnTo>
                    <a:lnTo>
                      <a:pt x="99" y="133"/>
                    </a:lnTo>
                    <a:lnTo>
                      <a:pt x="99" y="136"/>
                    </a:lnTo>
                    <a:lnTo>
                      <a:pt x="97" y="136"/>
                    </a:lnTo>
                    <a:lnTo>
                      <a:pt x="97" y="138"/>
                    </a:lnTo>
                    <a:lnTo>
                      <a:pt x="99" y="138"/>
                    </a:lnTo>
                    <a:lnTo>
                      <a:pt x="99" y="141"/>
                    </a:lnTo>
                    <a:lnTo>
                      <a:pt x="102" y="141"/>
                    </a:lnTo>
                    <a:lnTo>
                      <a:pt x="102" y="144"/>
                    </a:lnTo>
                    <a:lnTo>
                      <a:pt x="104" y="144"/>
                    </a:lnTo>
                    <a:lnTo>
                      <a:pt x="107" y="144"/>
                    </a:lnTo>
                    <a:lnTo>
                      <a:pt x="107" y="146"/>
                    </a:lnTo>
                    <a:lnTo>
                      <a:pt x="107" y="144"/>
                    </a:lnTo>
                    <a:lnTo>
                      <a:pt x="107" y="146"/>
                    </a:lnTo>
                    <a:lnTo>
                      <a:pt x="110" y="146"/>
                    </a:lnTo>
                    <a:lnTo>
                      <a:pt x="107" y="146"/>
                    </a:lnTo>
                    <a:lnTo>
                      <a:pt x="110" y="146"/>
                    </a:lnTo>
                    <a:lnTo>
                      <a:pt x="107" y="146"/>
                    </a:lnTo>
                    <a:lnTo>
                      <a:pt x="107" y="149"/>
                    </a:lnTo>
                    <a:lnTo>
                      <a:pt x="110" y="149"/>
                    </a:lnTo>
                    <a:lnTo>
                      <a:pt x="107" y="149"/>
                    </a:lnTo>
                    <a:lnTo>
                      <a:pt x="110" y="149"/>
                    </a:lnTo>
                    <a:lnTo>
                      <a:pt x="110" y="151"/>
                    </a:lnTo>
                    <a:lnTo>
                      <a:pt x="112" y="151"/>
                    </a:lnTo>
                    <a:lnTo>
                      <a:pt x="112" y="154"/>
                    </a:lnTo>
                    <a:lnTo>
                      <a:pt x="112" y="151"/>
                    </a:lnTo>
                    <a:lnTo>
                      <a:pt x="112" y="154"/>
                    </a:lnTo>
                    <a:lnTo>
                      <a:pt x="115" y="154"/>
                    </a:lnTo>
                    <a:lnTo>
                      <a:pt x="115" y="157"/>
                    </a:lnTo>
                    <a:lnTo>
                      <a:pt x="118" y="157"/>
                    </a:lnTo>
                    <a:lnTo>
                      <a:pt x="120" y="157"/>
                    </a:lnTo>
                    <a:lnTo>
                      <a:pt x="123" y="157"/>
                    </a:lnTo>
                    <a:lnTo>
                      <a:pt x="125" y="157"/>
                    </a:lnTo>
                    <a:lnTo>
                      <a:pt x="125" y="159"/>
                    </a:lnTo>
                    <a:lnTo>
                      <a:pt x="123" y="159"/>
                    </a:lnTo>
                    <a:lnTo>
                      <a:pt x="123" y="162"/>
                    </a:lnTo>
                    <a:lnTo>
                      <a:pt x="125" y="162"/>
                    </a:lnTo>
                    <a:lnTo>
                      <a:pt x="128" y="162"/>
                    </a:lnTo>
                    <a:lnTo>
                      <a:pt x="128" y="164"/>
                    </a:lnTo>
                    <a:lnTo>
                      <a:pt x="128" y="167"/>
                    </a:lnTo>
                    <a:lnTo>
                      <a:pt x="131" y="167"/>
                    </a:lnTo>
                    <a:lnTo>
                      <a:pt x="133" y="167"/>
                    </a:lnTo>
                    <a:lnTo>
                      <a:pt x="133" y="170"/>
                    </a:lnTo>
                    <a:lnTo>
                      <a:pt x="136" y="170"/>
                    </a:lnTo>
                    <a:lnTo>
                      <a:pt x="136" y="172"/>
                    </a:lnTo>
                    <a:lnTo>
                      <a:pt x="138" y="172"/>
                    </a:lnTo>
                    <a:lnTo>
                      <a:pt x="138" y="175"/>
                    </a:lnTo>
                    <a:lnTo>
                      <a:pt x="138" y="177"/>
                    </a:lnTo>
                    <a:lnTo>
                      <a:pt x="141" y="177"/>
                    </a:lnTo>
                    <a:lnTo>
                      <a:pt x="144" y="180"/>
                    </a:lnTo>
                    <a:lnTo>
                      <a:pt x="144" y="177"/>
                    </a:lnTo>
                    <a:lnTo>
                      <a:pt x="144" y="180"/>
                    </a:lnTo>
                    <a:lnTo>
                      <a:pt x="146" y="180"/>
                    </a:lnTo>
                    <a:lnTo>
                      <a:pt x="149" y="180"/>
                    </a:lnTo>
                    <a:lnTo>
                      <a:pt x="151" y="180"/>
                    </a:lnTo>
                    <a:lnTo>
                      <a:pt x="151" y="177"/>
                    </a:lnTo>
                    <a:lnTo>
                      <a:pt x="151" y="175"/>
                    </a:lnTo>
                    <a:lnTo>
                      <a:pt x="151" y="172"/>
                    </a:lnTo>
                    <a:lnTo>
                      <a:pt x="154" y="172"/>
                    </a:lnTo>
                    <a:lnTo>
                      <a:pt x="157" y="172"/>
                    </a:lnTo>
                    <a:lnTo>
                      <a:pt x="159" y="172"/>
                    </a:lnTo>
                    <a:lnTo>
                      <a:pt x="159" y="170"/>
                    </a:lnTo>
                    <a:lnTo>
                      <a:pt x="162" y="170"/>
                    </a:lnTo>
                    <a:lnTo>
                      <a:pt x="162" y="172"/>
                    </a:lnTo>
                    <a:lnTo>
                      <a:pt x="165" y="172"/>
                    </a:lnTo>
                    <a:lnTo>
                      <a:pt x="165" y="175"/>
                    </a:lnTo>
                    <a:lnTo>
                      <a:pt x="165" y="177"/>
                    </a:lnTo>
                    <a:lnTo>
                      <a:pt x="167" y="177"/>
                    </a:lnTo>
                    <a:lnTo>
                      <a:pt x="165" y="177"/>
                    </a:lnTo>
                    <a:lnTo>
                      <a:pt x="167" y="177"/>
                    </a:lnTo>
                    <a:lnTo>
                      <a:pt x="167" y="180"/>
                    </a:lnTo>
                    <a:lnTo>
                      <a:pt x="167" y="183"/>
                    </a:lnTo>
                    <a:lnTo>
                      <a:pt x="167" y="185"/>
                    </a:lnTo>
                    <a:lnTo>
                      <a:pt x="167" y="188"/>
                    </a:lnTo>
                    <a:lnTo>
                      <a:pt x="165" y="188"/>
                    </a:lnTo>
                    <a:lnTo>
                      <a:pt x="165" y="191"/>
                    </a:lnTo>
                    <a:lnTo>
                      <a:pt x="165" y="193"/>
                    </a:lnTo>
                    <a:lnTo>
                      <a:pt x="162" y="196"/>
                    </a:lnTo>
                    <a:lnTo>
                      <a:pt x="162" y="198"/>
                    </a:lnTo>
                    <a:lnTo>
                      <a:pt x="159" y="198"/>
                    </a:lnTo>
                    <a:lnTo>
                      <a:pt x="159" y="201"/>
                    </a:lnTo>
                    <a:lnTo>
                      <a:pt x="157" y="201"/>
                    </a:lnTo>
                    <a:lnTo>
                      <a:pt x="157" y="204"/>
                    </a:lnTo>
                    <a:lnTo>
                      <a:pt x="159" y="204"/>
                    </a:lnTo>
                    <a:lnTo>
                      <a:pt x="159" y="206"/>
                    </a:lnTo>
                    <a:lnTo>
                      <a:pt x="159" y="209"/>
                    </a:lnTo>
                    <a:lnTo>
                      <a:pt x="159" y="211"/>
                    </a:lnTo>
                    <a:lnTo>
                      <a:pt x="157" y="214"/>
                    </a:lnTo>
                    <a:lnTo>
                      <a:pt x="154" y="214"/>
                    </a:lnTo>
                    <a:lnTo>
                      <a:pt x="151" y="214"/>
                    </a:lnTo>
                    <a:lnTo>
                      <a:pt x="151" y="211"/>
                    </a:lnTo>
                    <a:lnTo>
                      <a:pt x="149" y="211"/>
                    </a:lnTo>
                    <a:lnTo>
                      <a:pt x="149" y="209"/>
                    </a:lnTo>
                    <a:lnTo>
                      <a:pt x="146" y="209"/>
                    </a:lnTo>
                    <a:lnTo>
                      <a:pt x="144" y="209"/>
                    </a:lnTo>
                    <a:lnTo>
                      <a:pt x="144" y="206"/>
                    </a:lnTo>
                    <a:lnTo>
                      <a:pt x="141" y="206"/>
                    </a:lnTo>
                    <a:lnTo>
                      <a:pt x="138" y="206"/>
                    </a:lnTo>
                    <a:lnTo>
                      <a:pt x="136" y="206"/>
                    </a:lnTo>
                    <a:lnTo>
                      <a:pt x="133" y="206"/>
                    </a:lnTo>
                    <a:lnTo>
                      <a:pt x="131" y="206"/>
                    </a:lnTo>
                    <a:lnTo>
                      <a:pt x="128" y="206"/>
                    </a:lnTo>
                    <a:lnTo>
                      <a:pt x="125" y="206"/>
                    </a:lnTo>
                    <a:lnTo>
                      <a:pt x="125" y="209"/>
                    </a:lnTo>
                    <a:lnTo>
                      <a:pt x="123" y="209"/>
                    </a:lnTo>
                    <a:lnTo>
                      <a:pt x="120" y="209"/>
                    </a:lnTo>
                    <a:lnTo>
                      <a:pt x="120" y="211"/>
                    </a:lnTo>
                    <a:lnTo>
                      <a:pt x="120" y="209"/>
                    </a:lnTo>
                    <a:lnTo>
                      <a:pt x="120" y="211"/>
                    </a:lnTo>
                    <a:lnTo>
                      <a:pt x="118" y="211"/>
                    </a:lnTo>
                    <a:lnTo>
                      <a:pt x="118" y="209"/>
                    </a:lnTo>
                    <a:lnTo>
                      <a:pt x="115" y="209"/>
                    </a:lnTo>
                    <a:lnTo>
                      <a:pt x="115" y="206"/>
                    </a:lnTo>
                    <a:lnTo>
                      <a:pt x="115" y="204"/>
                    </a:lnTo>
                    <a:lnTo>
                      <a:pt x="115" y="201"/>
                    </a:lnTo>
                    <a:lnTo>
                      <a:pt x="118" y="201"/>
                    </a:lnTo>
                    <a:lnTo>
                      <a:pt x="118" y="198"/>
                    </a:lnTo>
                    <a:lnTo>
                      <a:pt x="118" y="196"/>
                    </a:lnTo>
                    <a:lnTo>
                      <a:pt x="118" y="193"/>
                    </a:lnTo>
                    <a:lnTo>
                      <a:pt x="120" y="193"/>
                    </a:lnTo>
                    <a:lnTo>
                      <a:pt x="123" y="193"/>
                    </a:lnTo>
                    <a:lnTo>
                      <a:pt x="123" y="191"/>
                    </a:lnTo>
                    <a:lnTo>
                      <a:pt x="125" y="191"/>
                    </a:lnTo>
                    <a:lnTo>
                      <a:pt x="128" y="191"/>
                    </a:lnTo>
                    <a:lnTo>
                      <a:pt x="131" y="191"/>
                    </a:lnTo>
                    <a:lnTo>
                      <a:pt x="131" y="193"/>
                    </a:lnTo>
                    <a:lnTo>
                      <a:pt x="131" y="196"/>
                    </a:lnTo>
                    <a:lnTo>
                      <a:pt x="131" y="198"/>
                    </a:lnTo>
                    <a:lnTo>
                      <a:pt x="133" y="198"/>
                    </a:lnTo>
                    <a:lnTo>
                      <a:pt x="133" y="196"/>
                    </a:lnTo>
                    <a:lnTo>
                      <a:pt x="136" y="196"/>
                    </a:lnTo>
                    <a:lnTo>
                      <a:pt x="138" y="196"/>
                    </a:lnTo>
                    <a:lnTo>
                      <a:pt x="138" y="193"/>
                    </a:lnTo>
                    <a:lnTo>
                      <a:pt x="138" y="191"/>
                    </a:lnTo>
                    <a:lnTo>
                      <a:pt x="138" y="188"/>
                    </a:lnTo>
                    <a:lnTo>
                      <a:pt x="136" y="188"/>
                    </a:lnTo>
                    <a:lnTo>
                      <a:pt x="138" y="188"/>
                    </a:lnTo>
                    <a:lnTo>
                      <a:pt x="138" y="185"/>
                    </a:lnTo>
                    <a:lnTo>
                      <a:pt x="136" y="185"/>
                    </a:lnTo>
                    <a:lnTo>
                      <a:pt x="133" y="185"/>
                    </a:lnTo>
                    <a:lnTo>
                      <a:pt x="131" y="185"/>
                    </a:lnTo>
                    <a:lnTo>
                      <a:pt x="128" y="185"/>
                    </a:lnTo>
                    <a:lnTo>
                      <a:pt x="128" y="183"/>
                    </a:lnTo>
                    <a:lnTo>
                      <a:pt x="125" y="185"/>
                    </a:lnTo>
                    <a:lnTo>
                      <a:pt x="125" y="183"/>
                    </a:lnTo>
                    <a:lnTo>
                      <a:pt x="123" y="183"/>
                    </a:lnTo>
                    <a:lnTo>
                      <a:pt x="123" y="185"/>
                    </a:lnTo>
                    <a:lnTo>
                      <a:pt x="120" y="185"/>
                    </a:lnTo>
                    <a:lnTo>
                      <a:pt x="120" y="183"/>
                    </a:lnTo>
                    <a:lnTo>
                      <a:pt x="120" y="180"/>
                    </a:lnTo>
                    <a:lnTo>
                      <a:pt x="123" y="180"/>
                    </a:lnTo>
                    <a:lnTo>
                      <a:pt x="123" y="177"/>
                    </a:lnTo>
                    <a:lnTo>
                      <a:pt x="123" y="175"/>
                    </a:lnTo>
                    <a:lnTo>
                      <a:pt x="125" y="175"/>
                    </a:lnTo>
                    <a:lnTo>
                      <a:pt x="125" y="172"/>
                    </a:lnTo>
                    <a:lnTo>
                      <a:pt x="123" y="172"/>
                    </a:lnTo>
                    <a:lnTo>
                      <a:pt x="123" y="170"/>
                    </a:lnTo>
                    <a:lnTo>
                      <a:pt x="120" y="170"/>
                    </a:lnTo>
                    <a:lnTo>
                      <a:pt x="118" y="170"/>
                    </a:lnTo>
                    <a:lnTo>
                      <a:pt x="115" y="170"/>
                    </a:lnTo>
                    <a:lnTo>
                      <a:pt x="115" y="167"/>
                    </a:lnTo>
                    <a:lnTo>
                      <a:pt x="112" y="167"/>
                    </a:lnTo>
                    <a:lnTo>
                      <a:pt x="112" y="164"/>
                    </a:lnTo>
                    <a:lnTo>
                      <a:pt x="110" y="164"/>
                    </a:lnTo>
                    <a:lnTo>
                      <a:pt x="110" y="167"/>
                    </a:lnTo>
                    <a:lnTo>
                      <a:pt x="110" y="170"/>
                    </a:lnTo>
                    <a:lnTo>
                      <a:pt x="110" y="172"/>
                    </a:lnTo>
                    <a:lnTo>
                      <a:pt x="110" y="175"/>
                    </a:lnTo>
                    <a:lnTo>
                      <a:pt x="107" y="175"/>
                    </a:lnTo>
                    <a:lnTo>
                      <a:pt x="104" y="175"/>
                    </a:lnTo>
                    <a:lnTo>
                      <a:pt x="104" y="177"/>
                    </a:lnTo>
                    <a:lnTo>
                      <a:pt x="107" y="177"/>
                    </a:lnTo>
                    <a:lnTo>
                      <a:pt x="104" y="177"/>
                    </a:lnTo>
                    <a:lnTo>
                      <a:pt x="107" y="177"/>
                    </a:lnTo>
                    <a:lnTo>
                      <a:pt x="107" y="180"/>
                    </a:lnTo>
                    <a:lnTo>
                      <a:pt x="104" y="180"/>
                    </a:lnTo>
                    <a:lnTo>
                      <a:pt x="102" y="180"/>
                    </a:lnTo>
                    <a:lnTo>
                      <a:pt x="102" y="183"/>
                    </a:lnTo>
                    <a:lnTo>
                      <a:pt x="99" y="183"/>
                    </a:lnTo>
                    <a:lnTo>
                      <a:pt x="97" y="183"/>
                    </a:lnTo>
                    <a:lnTo>
                      <a:pt x="94" y="183"/>
                    </a:lnTo>
                    <a:lnTo>
                      <a:pt x="91" y="183"/>
                    </a:lnTo>
                    <a:lnTo>
                      <a:pt x="89" y="183"/>
                    </a:lnTo>
                    <a:lnTo>
                      <a:pt x="91" y="183"/>
                    </a:lnTo>
                    <a:lnTo>
                      <a:pt x="89" y="183"/>
                    </a:lnTo>
                    <a:lnTo>
                      <a:pt x="89" y="180"/>
                    </a:lnTo>
                    <a:lnTo>
                      <a:pt x="86" y="180"/>
                    </a:lnTo>
                    <a:lnTo>
                      <a:pt x="86" y="183"/>
                    </a:lnTo>
                    <a:lnTo>
                      <a:pt x="86" y="185"/>
                    </a:lnTo>
                    <a:lnTo>
                      <a:pt x="86" y="188"/>
                    </a:lnTo>
                    <a:lnTo>
                      <a:pt x="84" y="191"/>
                    </a:lnTo>
                    <a:lnTo>
                      <a:pt x="81" y="191"/>
                    </a:lnTo>
                    <a:lnTo>
                      <a:pt x="78" y="191"/>
                    </a:lnTo>
                    <a:lnTo>
                      <a:pt x="76" y="191"/>
                    </a:lnTo>
                    <a:lnTo>
                      <a:pt x="76" y="193"/>
                    </a:lnTo>
                    <a:lnTo>
                      <a:pt x="73" y="193"/>
                    </a:lnTo>
                    <a:lnTo>
                      <a:pt x="73" y="196"/>
                    </a:lnTo>
                    <a:lnTo>
                      <a:pt x="71" y="196"/>
                    </a:lnTo>
                    <a:lnTo>
                      <a:pt x="71" y="198"/>
                    </a:lnTo>
                    <a:lnTo>
                      <a:pt x="68" y="198"/>
                    </a:lnTo>
                    <a:lnTo>
                      <a:pt x="68" y="196"/>
                    </a:lnTo>
                    <a:lnTo>
                      <a:pt x="68" y="193"/>
                    </a:lnTo>
                    <a:lnTo>
                      <a:pt x="71" y="193"/>
                    </a:lnTo>
                    <a:lnTo>
                      <a:pt x="71" y="191"/>
                    </a:lnTo>
                    <a:lnTo>
                      <a:pt x="73" y="191"/>
                    </a:lnTo>
                    <a:lnTo>
                      <a:pt x="73" y="188"/>
                    </a:lnTo>
                    <a:lnTo>
                      <a:pt x="71" y="188"/>
                    </a:lnTo>
                    <a:lnTo>
                      <a:pt x="68" y="188"/>
                    </a:lnTo>
                    <a:lnTo>
                      <a:pt x="68" y="185"/>
                    </a:lnTo>
                    <a:lnTo>
                      <a:pt x="65" y="185"/>
                    </a:lnTo>
                    <a:lnTo>
                      <a:pt x="65" y="188"/>
                    </a:lnTo>
                    <a:lnTo>
                      <a:pt x="63" y="188"/>
                    </a:lnTo>
                    <a:lnTo>
                      <a:pt x="65" y="188"/>
                    </a:lnTo>
                    <a:lnTo>
                      <a:pt x="63" y="188"/>
                    </a:lnTo>
                    <a:lnTo>
                      <a:pt x="63" y="191"/>
                    </a:lnTo>
                    <a:lnTo>
                      <a:pt x="60" y="191"/>
                    </a:lnTo>
                    <a:lnTo>
                      <a:pt x="60" y="193"/>
                    </a:lnTo>
                    <a:lnTo>
                      <a:pt x="57" y="193"/>
                    </a:lnTo>
                    <a:lnTo>
                      <a:pt x="55" y="193"/>
                    </a:lnTo>
                    <a:lnTo>
                      <a:pt x="55" y="191"/>
                    </a:lnTo>
                    <a:lnTo>
                      <a:pt x="52" y="191"/>
                    </a:lnTo>
                    <a:lnTo>
                      <a:pt x="52" y="193"/>
                    </a:lnTo>
                    <a:lnTo>
                      <a:pt x="50" y="193"/>
                    </a:lnTo>
                    <a:lnTo>
                      <a:pt x="47" y="193"/>
                    </a:lnTo>
                    <a:lnTo>
                      <a:pt x="44" y="193"/>
                    </a:lnTo>
                    <a:lnTo>
                      <a:pt x="42" y="193"/>
                    </a:lnTo>
                    <a:lnTo>
                      <a:pt x="42" y="196"/>
                    </a:lnTo>
                    <a:lnTo>
                      <a:pt x="39" y="196"/>
                    </a:lnTo>
                    <a:lnTo>
                      <a:pt x="39" y="198"/>
                    </a:lnTo>
                    <a:lnTo>
                      <a:pt x="37" y="198"/>
                    </a:lnTo>
                    <a:lnTo>
                      <a:pt x="34" y="198"/>
                    </a:lnTo>
                    <a:lnTo>
                      <a:pt x="31" y="196"/>
                    </a:lnTo>
                    <a:lnTo>
                      <a:pt x="29" y="196"/>
                    </a:lnTo>
                    <a:lnTo>
                      <a:pt x="29" y="193"/>
                    </a:lnTo>
                    <a:lnTo>
                      <a:pt x="26" y="193"/>
                    </a:lnTo>
                    <a:lnTo>
                      <a:pt x="24" y="193"/>
                    </a:lnTo>
                    <a:lnTo>
                      <a:pt x="21" y="193"/>
                    </a:lnTo>
                    <a:lnTo>
                      <a:pt x="18" y="193"/>
                    </a:lnTo>
                    <a:lnTo>
                      <a:pt x="18" y="196"/>
                    </a:lnTo>
                    <a:lnTo>
                      <a:pt x="16" y="196"/>
                    </a:lnTo>
                    <a:lnTo>
                      <a:pt x="16" y="198"/>
                    </a:lnTo>
                    <a:lnTo>
                      <a:pt x="13" y="198"/>
                    </a:lnTo>
                    <a:lnTo>
                      <a:pt x="13" y="201"/>
                    </a:lnTo>
                    <a:lnTo>
                      <a:pt x="11" y="201"/>
                    </a:lnTo>
                    <a:lnTo>
                      <a:pt x="8" y="201"/>
                    </a:lnTo>
                    <a:lnTo>
                      <a:pt x="8" y="204"/>
                    </a:lnTo>
                    <a:lnTo>
                      <a:pt x="5" y="204"/>
                    </a:lnTo>
                    <a:lnTo>
                      <a:pt x="5" y="206"/>
                    </a:lnTo>
                    <a:lnTo>
                      <a:pt x="3" y="209"/>
                    </a:lnTo>
                    <a:lnTo>
                      <a:pt x="3" y="206"/>
                    </a:lnTo>
                    <a:lnTo>
                      <a:pt x="3" y="204"/>
                    </a:lnTo>
                    <a:lnTo>
                      <a:pt x="3" y="201"/>
                    </a:lnTo>
                    <a:lnTo>
                      <a:pt x="0" y="201"/>
                    </a:lnTo>
                    <a:lnTo>
                      <a:pt x="0" y="198"/>
                    </a:lnTo>
                    <a:lnTo>
                      <a:pt x="0" y="196"/>
                    </a:lnTo>
                    <a:lnTo>
                      <a:pt x="0" y="193"/>
                    </a:lnTo>
                    <a:lnTo>
                      <a:pt x="0" y="191"/>
                    </a:lnTo>
                    <a:lnTo>
                      <a:pt x="3" y="191"/>
                    </a:lnTo>
                    <a:lnTo>
                      <a:pt x="3" y="188"/>
                    </a:lnTo>
                    <a:lnTo>
                      <a:pt x="5" y="185"/>
                    </a:lnTo>
                    <a:lnTo>
                      <a:pt x="8" y="185"/>
                    </a:lnTo>
                    <a:lnTo>
                      <a:pt x="8" y="183"/>
                    </a:lnTo>
                    <a:lnTo>
                      <a:pt x="11" y="183"/>
                    </a:lnTo>
                    <a:lnTo>
                      <a:pt x="11" y="180"/>
                    </a:lnTo>
                    <a:lnTo>
                      <a:pt x="13" y="177"/>
                    </a:lnTo>
                    <a:lnTo>
                      <a:pt x="13" y="175"/>
                    </a:lnTo>
                    <a:lnTo>
                      <a:pt x="16" y="175"/>
                    </a:lnTo>
                    <a:lnTo>
                      <a:pt x="16" y="172"/>
                    </a:lnTo>
                    <a:lnTo>
                      <a:pt x="16" y="170"/>
                    </a:lnTo>
                    <a:lnTo>
                      <a:pt x="18" y="170"/>
                    </a:lnTo>
                    <a:lnTo>
                      <a:pt x="18" y="167"/>
                    </a:lnTo>
                    <a:lnTo>
                      <a:pt x="16" y="167"/>
                    </a:lnTo>
                    <a:lnTo>
                      <a:pt x="16" y="164"/>
                    </a:lnTo>
                    <a:lnTo>
                      <a:pt x="16" y="162"/>
                    </a:lnTo>
                    <a:lnTo>
                      <a:pt x="16" y="159"/>
                    </a:lnTo>
                    <a:lnTo>
                      <a:pt x="13" y="159"/>
                    </a:lnTo>
                    <a:lnTo>
                      <a:pt x="13" y="157"/>
                    </a:lnTo>
                    <a:lnTo>
                      <a:pt x="16" y="157"/>
                    </a:lnTo>
                    <a:lnTo>
                      <a:pt x="16" y="154"/>
                    </a:lnTo>
                    <a:lnTo>
                      <a:pt x="18" y="154"/>
                    </a:lnTo>
                    <a:lnTo>
                      <a:pt x="21" y="154"/>
                    </a:lnTo>
                    <a:lnTo>
                      <a:pt x="24" y="154"/>
                    </a:lnTo>
                    <a:lnTo>
                      <a:pt x="24" y="151"/>
                    </a:lnTo>
                    <a:lnTo>
                      <a:pt x="26" y="151"/>
                    </a:lnTo>
                    <a:lnTo>
                      <a:pt x="29" y="151"/>
                    </a:lnTo>
                    <a:lnTo>
                      <a:pt x="29" y="154"/>
                    </a:lnTo>
                    <a:lnTo>
                      <a:pt x="31" y="154"/>
                    </a:lnTo>
                    <a:lnTo>
                      <a:pt x="34" y="154"/>
                    </a:lnTo>
                    <a:lnTo>
                      <a:pt x="37" y="154"/>
                    </a:lnTo>
                    <a:lnTo>
                      <a:pt x="39" y="154"/>
                    </a:lnTo>
                    <a:lnTo>
                      <a:pt x="39" y="151"/>
                    </a:lnTo>
                    <a:lnTo>
                      <a:pt x="42" y="151"/>
                    </a:lnTo>
                    <a:lnTo>
                      <a:pt x="42" y="149"/>
                    </a:lnTo>
                    <a:lnTo>
                      <a:pt x="44" y="149"/>
                    </a:lnTo>
                    <a:lnTo>
                      <a:pt x="44" y="146"/>
                    </a:lnTo>
                    <a:lnTo>
                      <a:pt x="47" y="146"/>
                    </a:lnTo>
                    <a:lnTo>
                      <a:pt x="47" y="144"/>
                    </a:lnTo>
                    <a:lnTo>
                      <a:pt x="47" y="141"/>
                    </a:lnTo>
                    <a:lnTo>
                      <a:pt x="47" y="138"/>
                    </a:lnTo>
                    <a:lnTo>
                      <a:pt x="50" y="138"/>
                    </a:lnTo>
                    <a:lnTo>
                      <a:pt x="52" y="138"/>
                    </a:lnTo>
                    <a:lnTo>
                      <a:pt x="52" y="141"/>
                    </a:lnTo>
                    <a:lnTo>
                      <a:pt x="52" y="144"/>
                    </a:lnTo>
                    <a:lnTo>
                      <a:pt x="52" y="146"/>
                    </a:lnTo>
                    <a:lnTo>
                      <a:pt x="50" y="149"/>
                    </a:lnTo>
                    <a:lnTo>
                      <a:pt x="50" y="151"/>
                    </a:lnTo>
                    <a:lnTo>
                      <a:pt x="50" y="154"/>
                    </a:lnTo>
                    <a:lnTo>
                      <a:pt x="50" y="157"/>
                    </a:lnTo>
                    <a:lnTo>
                      <a:pt x="52" y="157"/>
                    </a:lnTo>
                    <a:lnTo>
                      <a:pt x="52" y="154"/>
                    </a:lnTo>
                    <a:lnTo>
                      <a:pt x="55" y="154"/>
                    </a:lnTo>
                    <a:lnTo>
                      <a:pt x="57" y="157"/>
                    </a:lnTo>
                    <a:lnTo>
                      <a:pt x="57" y="154"/>
                    </a:lnTo>
                    <a:lnTo>
                      <a:pt x="60" y="154"/>
                    </a:lnTo>
                    <a:lnTo>
                      <a:pt x="63" y="154"/>
                    </a:lnTo>
                    <a:lnTo>
                      <a:pt x="65" y="154"/>
                    </a:lnTo>
                    <a:lnTo>
                      <a:pt x="68" y="154"/>
                    </a:lnTo>
                    <a:lnTo>
                      <a:pt x="68" y="151"/>
                    </a:lnTo>
                    <a:lnTo>
                      <a:pt x="71" y="151"/>
                    </a:lnTo>
                    <a:lnTo>
                      <a:pt x="73" y="151"/>
                    </a:lnTo>
                    <a:lnTo>
                      <a:pt x="76" y="154"/>
                    </a:lnTo>
                    <a:lnTo>
                      <a:pt x="76" y="151"/>
                    </a:lnTo>
                    <a:lnTo>
                      <a:pt x="76" y="149"/>
                    </a:lnTo>
                    <a:lnTo>
                      <a:pt x="73" y="149"/>
                    </a:lnTo>
                    <a:lnTo>
                      <a:pt x="73" y="146"/>
                    </a:lnTo>
                    <a:lnTo>
                      <a:pt x="73" y="144"/>
                    </a:lnTo>
                    <a:lnTo>
                      <a:pt x="71" y="144"/>
                    </a:lnTo>
                    <a:lnTo>
                      <a:pt x="71" y="141"/>
                    </a:lnTo>
                    <a:lnTo>
                      <a:pt x="68" y="141"/>
                    </a:lnTo>
                    <a:lnTo>
                      <a:pt x="68" y="138"/>
                    </a:lnTo>
                    <a:lnTo>
                      <a:pt x="65" y="138"/>
                    </a:lnTo>
                    <a:lnTo>
                      <a:pt x="65" y="136"/>
                    </a:lnTo>
                    <a:lnTo>
                      <a:pt x="63" y="136"/>
                    </a:lnTo>
                    <a:lnTo>
                      <a:pt x="63" y="133"/>
                    </a:lnTo>
                    <a:lnTo>
                      <a:pt x="63" y="130"/>
                    </a:lnTo>
                    <a:lnTo>
                      <a:pt x="60" y="130"/>
                    </a:lnTo>
                    <a:lnTo>
                      <a:pt x="60" y="128"/>
                    </a:lnTo>
                    <a:lnTo>
                      <a:pt x="60" y="125"/>
                    </a:lnTo>
                    <a:lnTo>
                      <a:pt x="60" y="123"/>
                    </a:lnTo>
                    <a:lnTo>
                      <a:pt x="57" y="120"/>
                    </a:lnTo>
                    <a:lnTo>
                      <a:pt x="57" y="117"/>
                    </a:lnTo>
                    <a:lnTo>
                      <a:pt x="55" y="117"/>
                    </a:lnTo>
                    <a:lnTo>
                      <a:pt x="55" y="115"/>
                    </a:lnTo>
                    <a:lnTo>
                      <a:pt x="52" y="115"/>
                    </a:lnTo>
                    <a:lnTo>
                      <a:pt x="50" y="115"/>
                    </a:lnTo>
                    <a:lnTo>
                      <a:pt x="47" y="115"/>
                    </a:lnTo>
                    <a:lnTo>
                      <a:pt x="44" y="115"/>
                    </a:lnTo>
                    <a:lnTo>
                      <a:pt x="44" y="112"/>
                    </a:lnTo>
                    <a:lnTo>
                      <a:pt x="42" y="112"/>
                    </a:lnTo>
                    <a:lnTo>
                      <a:pt x="42" y="110"/>
                    </a:lnTo>
                    <a:lnTo>
                      <a:pt x="39" y="110"/>
                    </a:lnTo>
                    <a:lnTo>
                      <a:pt x="39" y="107"/>
                    </a:lnTo>
                    <a:lnTo>
                      <a:pt x="39" y="104"/>
                    </a:lnTo>
                    <a:lnTo>
                      <a:pt x="39" y="102"/>
                    </a:lnTo>
                    <a:lnTo>
                      <a:pt x="37" y="102"/>
                    </a:lnTo>
                    <a:lnTo>
                      <a:pt x="37" y="99"/>
                    </a:lnTo>
                    <a:lnTo>
                      <a:pt x="34" y="99"/>
                    </a:lnTo>
                    <a:lnTo>
                      <a:pt x="34" y="97"/>
                    </a:lnTo>
                    <a:lnTo>
                      <a:pt x="31" y="97"/>
                    </a:lnTo>
                    <a:lnTo>
                      <a:pt x="29" y="97"/>
                    </a:lnTo>
                    <a:lnTo>
                      <a:pt x="26" y="97"/>
                    </a:lnTo>
                    <a:lnTo>
                      <a:pt x="24" y="97"/>
                    </a:lnTo>
                    <a:lnTo>
                      <a:pt x="24" y="94"/>
                    </a:lnTo>
                    <a:lnTo>
                      <a:pt x="24" y="91"/>
                    </a:lnTo>
                    <a:lnTo>
                      <a:pt x="21" y="91"/>
                    </a:lnTo>
                    <a:lnTo>
                      <a:pt x="21" y="89"/>
                    </a:lnTo>
                    <a:lnTo>
                      <a:pt x="21" y="86"/>
                    </a:lnTo>
                    <a:lnTo>
                      <a:pt x="18" y="86"/>
                    </a:lnTo>
                    <a:lnTo>
                      <a:pt x="18" y="83"/>
                    </a:lnTo>
                    <a:lnTo>
                      <a:pt x="16" y="83"/>
                    </a:lnTo>
                    <a:lnTo>
                      <a:pt x="16" y="81"/>
                    </a:lnTo>
                    <a:lnTo>
                      <a:pt x="13" y="81"/>
                    </a:lnTo>
                    <a:lnTo>
                      <a:pt x="11" y="81"/>
                    </a:lnTo>
                    <a:lnTo>
                      <a:pt x="11" y="78"/>
                    </a:lnTo>
                    <a:lnTo>
                      <a:pt x="8" y="78"/>
                    </a:lnTo>
                    <a:lnTo>
                      <a:pt x="5" y="78"/>
                    </a:lnTo>
                    <a:lnTo>
                      <a:pt x="5" y="76"/>
                    </a:lnTo>
                    <a:lnTo>
                      <a:pt x="5" y="73"/>
                    </a:lnTo>
                    <a:lnTo>
                      <a:pt x="5" y="70"/>
                    </a:lnTo>
                    <a:lnTo>
                      <a:pt x="8" y="70"/>
                    </a:lnTo>
                    <a:lnTo>
                      <a:pt x="8" y="73"/>
                    </a:lnTo>
                    <a:lnTo>
                      <a:pt x="11" y="73"/>
                    </a:lnTo>
                    <a:lnTo>
                      <a:pt x="13" y="73"/>
                    </a:lnTo>
                    <a:lnTo>
                      <a:pt x="13" y="70"/>
                    </a:lnTo>
                    <a:lnTo>
                      <a:pt x="16" y="70"/>
                    </a:lnTo>
                    <a:lnTo>
                      <a:pt x="16" y="68"/>
                    </a:lnTo>
                    <a:lnTo>
                      <a:pt x="18" y="68"/>
                    </a:lnTo>
                    <a:lnTo>
                      <a:pt x="18" y="70"/>
                    </a:lnTo>
                    <a:lnTo>
                      <a:pt x="21" y="70"/>
                    </a:lnTo>
                    <a:lnTo>
                      <a:pt x="24" y="70"/>
                    </a:lnTo>
                    <a:lnTo>
                      <a:pt x="26" y="70"/>
                    </a:lnTo>
                    <a:lnTo>
                      <a:pt x="26" y="68"/>
                    </a:lnTo>
                    <a:lnTo>
                      <a:pt x="29" y="68"/>
                    </a:lnTo>
                    <a:lnTo>
                      <a:pt x="29" y="65"/>
                    </a:lnTo>
                    <a:lnTo>
                      <a:pt x="31" y="65"/>
                    </a:lnTo>
                    <a:lnTo>
                      <a:pt x="31" y="68"/>
                    </a:lnTo>
                    <a:lnTo>
                      <a:pt x="34" y="68"/>
                    </a:lnTo>
                    <a:lnTo>
                      <a:pt x="37" y="68"/>
                    </a:lnTo>
                    <a:lnTo>
                      <a:pt x="37" y="70"/>
                    </a:lnTo>
                    <a:lnTo>
                      <a:pt x="34" y="70"/>
                    </a:lnTo>
                    <a:lnTo>
                      <a:pt x="34" y="73"/>
                    </a:lnTo>
                    <a:lnTo>
                      <a:pt x="31" y="73"/>
                    </a:lnTo>
                    <a:lnTo>
                      <a:pt x="31" y="76"/>
                    </a:lnTo>
                    <a:lnTo>
                      <a:pt x="31" y="78"/>
                    </a:lnTo>
                    <a:lnTo>
                      <a:pt x="31" y="81"/>
                    </a:lnTo>
                    <a:lnTo>
                      <a:pt x="31" y="83"/>
                    </a:lnTo>
                    <a:lnTo>
                      <a:pt x="31" y="86"/>
                    </a:lnTo>
                    <a:lnTo>
                      <a:pt x="29" y="86"/>
                    </a:lnTo>
                    <a:lnTo>
                      <a:pt x="29" y="89"/>
                    </a:lnTo>
                    <a:lnTo>
                      <a:pt x="31" y="89"/>
                    </a:lnTo>
                    <a:lnTo>
                      <a:pt x="31" y="91"/>
                    </a:lnTo>
                    <a:lnTo>
                      <a:pt x="34" y="91"/>
                    </a:lnTo>
                    <a:lnTo>
                      <a:pt x="37" y="91"/>
                    </a:lnTo>
                    <a:lnTo>
                      <a:pt x="37" y="89"/>
                    </a:lnTo>
                    <a:lnTo>
                      <a:pt x="39" y="89"/>
                    </a:lnTo>
                    <a:lnTo>
                      <a:pt x="39" y="86"/>
                    </a:lnTo>
                    <a:lnTo>
                      <a:pt x="39" y="83"/>
                    </a:lnTo>
                    <a:lnTo>
                      <a:pt x="42" y="83"/>
                    </a:lnTo>
                    <a:lnTo>
                      <a:pt x="39" y="83"/>
                    </a:lnTo>
                    <a:lnTo>
                      <a:pt x="39" y="81"/>
                    </a:lnTo>
                    <a:lnTo>
                      <a:pt x="39" y="78"/>
                    </a:lnTo>
                    <a:lnTo>
                      <a:pt x="42" y="78"/>
                    </a:lnTo>
                    <a:lnTo>
                      <a:pt x="44" y="76"/>
                    </a:lnTo>
                    <a:lnTo>
                      <a:pt x="44" y="73"/>
                    </a:lnTo>
                    <a:lnTo>
                      <a:pt x="44" y="70"/>
                    </a:lnTo>
                    <a:lnTo>
                      <a:pt x="44" y="68"/>
                    </a:lnTo>
                    <a:lnTo>
                      <a:pt x="47" y="68"/>
                    </a:lnTo>
                    <a:lnTo>
                      <a:pt x="44" y="65"/>
                    </a:lnTo>
                    <a:lnTo>
                      <a:pt x="47" y="65"/>
                    </a:lnTo>
                    <a:lnTo>
                      <a:pt x="47" y="63"/>
                    </a:lnTo>
                    <a:lnTo>
                      <a:pt x="50" y="63"/>
                    </a:lnTo>
                    <a:lnTo>
                      <a:pt x="50" y="60"/>
                    </a:lnTo>
                    <a:lnTo>
                      <a:pt x="50" y="57"/>
                    </a:lnTo>
                    <a:lnTo>
                      <a:pt x="50" y="55"/>
                    </a:lnTo>
                    <a:lnTo>
                      <a:pt x="50" y="52"/>
                    </a:lnTo>
                    <a:lnTo>
                      <a:pt x="47" y="52"/>
                    </a:lnTo>
                    <a:lnTo>
                      <a:pt x="44" y="49"/>
                    </a:lnTo>
                    <a:lnTo>
                      <a:pt x="42" y="49"/>
                    </a:lnTo>
                    <a:lnTo>
                      <a:pt x="42" y="47"/>
                    </a:lnTo>
                    <a:lnTo>
                      <a:pt x="39" y="47"/>
                    </a:lnTo>
                    <a:lnTo>
                      <a:pt x="37" y="47"/>
                    </a:lnTo>
                    <a:lnTo>
                      <a:pt x="37" y="49"/>
                    </a:lnTo>
                    <a:lnTo>
                      <a:pt x="37" y="47"/>
                    </a:lnTo>
                    <a:lnTo>
                      <a:pt x="37" y="44"/>
                    </a:lnTo>
                    <a:lnTo>
                      <a:pt x="34" y="44"/>
                    </a:lnTo>
                    <a:lnTo>
                      <a:pt x="34" y="42"/>
                    </a:lnTo>
                    <a:lnTo>
                      <a:pt x="34" y="39"/>
                    </a:lnTo>
                    <a:lnTo>
                      <a:pt x="31" y="39"/>
                    </a:lnTo>
                    <a:lnTo>
                      <a:pt x="31" y="36"/>
                    </a:lnTo>
                    <a:lnTo>
                      <a:pt x="29" y="36"/>
                    </a:lnTo>
                    <a:lnTo>
                      <a:pt x="26" y="36"/>
                    </a:lnTo>
                    <a:lnTo>
                      <a:pt x="24" y="36"/>
                    </a:lnTo>
                    <a:lnTo>
                      <a:pt x="24" y="34"/>
                    </a:lnTo>
                    <a:lnTo>
                      <a:pt x="24" y="31"/>
                    </a:lnTo>
                    <a:lnTo>
                      <a:pt x="24" y="29"/>
                    </a:lnTo>
                    <a:lnTo>
                      <a:pt x="24" y="26"/>
                    </a:lnTo>
                    <a:lnTo>
                      <a:pt x="24" y="23"/>
                    </a:lnTo>
                    <a:lnTo>
                      <a:pt x="21" y="23"/>
                    </a:lnTo>
                    <a:lnTo>
                      <a:pt x="21" y="21"/>
                    </a:lnTo>
                    <a:lnTo>
                      <a:pt x="21" y="23"/>
                    </a:lnTo>
                    <a:lnTo>
                      <a:pt x="21" y="21"/>
                    </a:lnTo>
                    <a:lnTo>
                      <a:pt x="24" y="18"/>
                    </a:lnTo>
                    <a:lnTo>
                      <a:pt x="24" y="16"/>
                    </a:lnTo>
                    <a:lnTo>
                      <a:pt x="26" y="16"/>
                    </a:lnTo>
                    <a:lnTo>
                      <a:pt x="29" y="16"/>
                    </a:lnTo>
                    <a:lnTo>
                      <a:pt x="29" y="13"/>
                    </a:lnTo>
                    <a:lnTo>
                      <a:pt x="31" y="13"/>
                    </a:lnTo>
                    <a:lnTo>
                      <a:pt x="34" y="10"/>
                    </a:lnTo>
                    <a:lnTo>
                      <a:pt x="37" y="10"/>
                    </a:lnTo>
                    <a:lnTo>
                      <a:pt x="37" y="8"/>
                    </a:lnTo>
                    <a:lnTo>
                      <a:pt x="37" y="5"/>
                    </a:lnTo>
                    <a:lnTo>
                      <a:pt x="39" y="5"/>
                    </a:lnTo>
                    <a:lnTo>
                      <a:pt x="39" y="2"/>
                    </a:lnTo>
                    <a:lnTo>
                      <a:pt x="42" y="2"/>
                    </a:lnTo>
                    <a:lnTo>
                      <a:pt x="44" y="2"/>
                    </a:lnTo>
                    <a:lnTo>
                      <a:pt x="47" y="2"/>
                    </a:lnTo>
                    <a:lnTo>
                      <a:pt x="47" y="0"/>
                    </a:lnTo>
                    <a:lnTo>
                      <a:pt x="50" y="0"/>
                    </a:lnTo>
                    <a:lnTo>
                      <a:pt x="50" y="2"/>
                    </a:lnTo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273" name="Freeform 63"/>
              <p:cNvSpPr>
                <a:spLocks/>
              </p:cNvSpPr>
              <p:nvPr/>
            </p:nvSpPr>
            <p:spPr bwMode="auto">
              <a:xfrm>
                <a:off x="3592" y="257"/>
                <a:ext cx="841" cy="339"/>
              </a:xfrm>
              <a:custGeom>
                <a:avLst/>
                <a:gdLst>
                  <a:gd name="T0" fmla="*/ 50 w 841"/>
                  <a:gd name="T1" fmla="*/ 7 h 339"/>
                  <a:gd name="T2" fmla="*/ 115 w 841"/>
                  <a:gd name="T3" fmla="*/ 21 h 339"/>
                  <a:gd name="T4" fmla="*/ 144 w 841"/>
                  <a:gd name="T5" fmla="*/ 65 h 339"/>
                  <a:gd name="T6" fmla="*/ 183 w 841"/>
                  <a:gd name="T7" fmla="*/ 57 h 339"/>
                  <a:gd name="T8" fmla="*/ 214 w 841"/>
                  <a:gd name="T9" fmla="*/ 65 h 339"/>
                  <a:gd name="T10" fmla="*/ 251 w 841"/>
                  <a:gd name="T11" fmla="*/ 52 h 339"/>
                  <a:gd name="T12" fmla="*/ 290 w 841"/>
                  <a:gd name="T13" fmla="*/ 41 h 339"/>
                  <a:gd name="T14" fmla="*/ 318 w 841"/>
                  <a:gd name="T15" fmla="*/ 47 h 339"/>
                  <a:gd name="T16" fmla="*/ 363 w 841"/>
                  <a:gd name="T17" fmla="*/ 41 h 339"/>
                  <a:gd name="T18" fmla="*/ 410 w 841"/>
                  <a:gd name="T19" fmla="*/ 52 h 339"/>
                  <a:gd name="T20" fmla="*/ 449 w 841"/>
                  <a:gd name="T21" fmla="*/ 52 h 339"/>
                  <a:gd name="T22" fmla="*/ 475 w 841"/>
                  <a:gd name="T23" fmla="*/ 70 h 339"/>
                  <a:gd name="T24" fmla="*/ 512 w 841"/>
                  <a:gd name="T25" fmla="*/ 99 h 339"/>
                  <a:gd name="T26" fmla="*/ 519 w 841"/>
                  <a:gd name="T27" fmla="*/ 146 h 339"/>
                  <a:gd name="T28" fmla="*/ 517 w 841"/>
                  <a:gd name="T29" fmla="*/ 164 h 339"/>
                  <a:gd name="T30" fmla="*/ 491 w 841"/>
                  <a:gd name="T31" fmla="*/ 154 h 339"/>
                  <a:gd name="T32" fmla="*/ 465 w 841"/>
                  <a:gd name="T33" fmla="*/ 154 h 339"/>
                  <a:gd name="T34" fmla="*/ 452 w 841"/>
                  <a:gd name="T35" fmla="*/ 175 h 339"/>
                  <a:gd name="T36" fmla="*/ 433 w 841"/>
                  <a:gd name="T37" fmla="*/ 196 h 339"/>
                  <a:gd name="T38" fmla="*/ 423 w 841"/>
                  <a:gd name="T39" fmla="*/ 229 h 339"/>
                  <a:gd name="T40" fmla="*/ 394 w 841"/>
                  <a:gd name="T41" fmla="*/ 240 h 339"/>
                  <a:gd name="T42" fmla="*/ 384 w 841"/>
                  <a:gd name="T43" fmla="*/ 243 h 339"/>
                  <a:gd name="T44" fmla="*/ 381 w 841"/>
                  <a:gd name="T45" fmla="*/ 269 h 339"/>
                  <a:gd name="T46" fmla="*/ 373 w 841"/>
                  <a:gd name="T47" fmla="*/ 297 h 339"/>
                  <a:gd name="T48" fmla="*/ 373 w 841"/>
                  <a:gd name="T49" fmla="*/ 331 h 339"/>
                  <a:gd name="T50" fmla="*/ 389 w 841"/>
                  <a:gd name="T51" fmla="*/ 329 h 339"/>
                  <a:gd name="T52" fmla="*/ 412 w 841"/>
                  <a:gd name="T53" fmla="*/ 326 h 339"/>
                  <a:gd name="T54" fmla="*/ 441 w 841"/>
                  <a:gd name="T55" fmla="*/ 308 h 339"/>
                  <a:gd name="T56" fmla="*/ 436 w 841"/>
                  <a:gd name="T57" fmla="*/ 339 h 339"/>
                  <a:gd name="T58" fmla="*/ 467 w 841"/>
                  <a:gd name="T59" fmla="*/ 324 h 339"/>
                  <a:gd name="T60" fmla="*/ 486 w 841"/>
                  <a:gd name="T61" fmla="*/ 300 h 339"/>
                  <a:gd name="T62" fmla="*/ 493 w 841"/>
                  <a:gd name="T63" fmla="*/ 279 h 339"/>
                  <a:gd name="T64" fmla="*/ 514 w 841"/>
                  <a:gd name="T65" fmla="*/ 297 h 339"/>
                  <a:gd name="T66" fmla="*/ 538 w 841"/>
                  <a:gd name="T67" fmla="*/ 276 h 339"/>
                  <a:gd name="T68" fmla="*/ 551 w 841"/>
                  <a:gd name="T69" fmla="*/ 266 h 339"/>
                  <a:gd name="T70" fmla="*/ 569 w 841"/>
                  <a:gd name="T71" fmla="*/ 256 h 339"/>
                  <a:gd name="T72" fmla="*/ 593 w 841"/>
                  <a:gd name="T73" fmla="*/ 263 h 339"/>
                  <a:gd name="T74" fmla="*/ 611 w 841"/>
                  <a:gd name="T75" fmla="*/ 248 h 339"/>
                  <a:gd name="T76" fmla="*/ 626 w 841"/>
                  <a:gd name="T77" fmla="*/ 219 h 339"/>
                  <a:gd name="T78" fmla="*/ 634 w 841"/>
                  <a:gd name="T79" fmla="*/ 182 h 339"/>
                  <a:gd name="T80" fmla="*/ 650 w 841"/>
                  <a:gd name="T81" fmla="*/ 151 h 339"/>
                  <a:gd name="T82" fmla="*/ 660 w 841"/>
                  <a:gd name="T83" fmla="*/ 120 h 339"/>
                  <a:gd name="T84" fmla="*/ 676 w 841"/>
                  <a:gd name="T85" fmla="*/ 135 h 339"/>
                  <a:gd name="T86" fmla="*/ 681 w 841"/>
                  <a:gd name="T87" fmla="*/ 117 h 339"/>
                  <a:gd name="T88" fmla="*/ 700 w 841"/>
                  <a:gd name="T89" fmla="*/ 109 h 339"/>
                  <a:gd name="T90" fmla="*/ 700 w 841"/>
                  <a:gd name="T91" fmla="*/ 128 h 339"/>
                  <a:gd name="T92" fmla="*/ 715 w 841"/>
                  <a:gd name="T93" fmla="*/ 143 h 339"/>
                  <a:gd name="T94" fmla="*/ 734 w 841"/>
                  <a:gd name="T95" fmla="*/ 141 h 339"/>
                  <a:gd name="T96" fmla="*/ 744 w 841"/>
                  <a:gd name="T97" fmla="*/ 122 h 339"/>
                  <a:gd name="T98" fmla="*/ 760 w 841"/>
                  <a:gd name="T99" fmla="*/ 135 h 339"/>
                  <a:gd name="T100" fmla="*/ 770 w 841"/>
                  <a:gd name="T101" fmla="*/ 112 h 339"/>
                  <a:gd name="T102" fmla="*/ 794 w 841"/>
                  <a:gd name="T103" fmla="*/ 117 h 339"/>
                  <a:gd name="T104" fmla="*/ 812 w 841"/>
                  <a:gd name="T105" fmla="*/ 112 h 339"/>
                  <a:gd name="T106" fmla="*/ 804 w 841"/>
                  <a:gd name="T107" fmla="*/ 128 h 339"/>
                  <a:gd name="T108" fmla="*/ 780 w 841"/>
                  <a:gd name="T109" fmla="*/ 149 h 339"/>
                  <a:gd name="T110" fmla="*/ 804 w 841"/>
                  <a:gd name="T111" fmla="*/ 154 h 339"/>
                  <a:gd name="T112" fmla="*/ 794 w 841"/>
                  <a:gd name="T113" fmla="*/ 180 h 339"/>
                  <a:gd name="T114" fmla="*/ 780 w 841"/>
                  <a:gd name="T115" fmla="*/ 206 h 339"/>
                  <a:gd name="T116" fmla="*/ 812 w 841"/>
                  <a:gd name="T117" fmla="*/ 198 h 339"/>
                  <a:gd name="T118" fmla="*/ 838 w 841"/>
                  <a:gd name="T119" fmla="*/ 196 h 3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841" h="339">
                    <a:moveTo>
                      <a:pt x="0" y="18"/>
                    </a:moveTo>
                    <a:lnTo>
                      <a:pt x="5" y="18"/>
                    </a:lnTo>
                    <a:lnTo>
                      <a:pt x="8" y="18"/>
                    </a:lnTo>
                    <a:lnTo>
                      <a:pt x="10" y="18"/>
                    </a:lnTo>
                    <a:lnTo>
                      <a:pt x="13" y="15"/>
                    </a:lnTo>
                    <a:lnTo>
                      <a:pt x="16" y="13"/>
                    </a:lnTo>
                    <a:lnTo>
                      <a:pt x="18" y="10"/>
                    </a:lnTo>
                    <a:lnTo>
                      <a:pt x="21" y="7"/>
                    </a:lnTo>
                    <a:lnTo>
                      <a:pt x="24" y="5"/>
                    </a:lnTo>
                    <a:lnTo>
                      <a:pt x="29" y="2"/>
                    </a:lnTo>
                    <a:lnTo>
                      <a:pt x="29" y="0"/>
                    </a:lnTo>
                    <a:lnTo>
                      <a:pt x="31" y="0"/>
                    </a:lnTo>
                    <a:lnTo>
                      <a:pt x="39" y="0"/>
                    </a:lnTo>
                    <a:lnTo>
                      <a:pt x="42" y="0"/>
                    </a:lnTo>
                    <a:lnTo>
                      <a:pt x="44" y="2"/>
                    </a:lnTo>
                    <a:lnTo>
                      <a:pt x="47" y="5"/>
                    </a:lnTo>
                    <a:lnTo>
                      <a:pt x="50" y="7"/>
                    </a:lnTo>
                    <a:lnTo>
                      <a:pt x="52" y="10"/>
                    </a:lnTo>
                    <a:lnTo>
                      <a:pt x="55" y="13"/>
                    </a:lnTo>
                    <a:lnTo>
                      <a:pt x="60" y="15"/>
                    </a:lnTo>
                    <a:lnTo>
                      <a:pt x="63" y="15"/>
                    </a:lnTo>
                    <a:lnTo>
                      <a:pt x="65" y="15"/>
                    </a:lnTo>
                    <a:lnTo>
                      <a:pt x="73" y="13"/>
                    </a:lnTo>
                    <a:lnTo>
                      <a:pt x="76" y="15"/>
                    </a:lnTo>
                    <a:lnTo>
                      <a:pt x="81" y="15"/>
                    </a:lnTo>
                    <a:lnTo>
                      <a:pt x="84" y="13"/>
                    </a:lnTo>
                    <a:lnTo>
                      <a:pt x="91" y="13"/>
                    </a:lnTo>
                    <a:lnTo>
                      <a:pt x="94" y="10"/>
                    </a:lnTo>
                    <a:lnTo>
                      <a:pt x="97" y="10"/>
                    </a:lnTo>
                    <a:lnTo>
                      <a:pt x="99" y="10"/>
                    </a:lnTo>
                    <a:lnTo>
                      <a:pt x="102" y="10"/>
                    </a:lnTo>
                    <a:lnTo>
                      <a:pt x="110" y="13"/>
                    </a:lnTo>
                    <a:lnTo>
                      <a:pt x="112" y="15"/>
                    </a:lnTo>
                    <a:lnTo>
                      <a:pt x="115" y="21"/>
                    </a:lnTo>
                    <a:lnTo>
                      <a:pt x="115" y="28"/>
                    </a:lnTo>
                    <a:lnTo>
                      <a:pt x="115" y="31"/>
                    </a:lnTo>
                    <a:lnTo>
                      <a:pt x="115" y="34"/>
                    </a:lnTo>
                    <a:lnTo>
                      <a:pt x="115" y="39"/>
                    </a:lnTo>
                    <a:lnTo>
                      <a:pt x="117" y="41"/>
                    </a:lnTo>
                    <a:lnTo>
                      <a:pt x="117" y="47"/>
                    </a:lnTo>
                    <a:lnTo>
                      <a:pt x="117" y="49"/>
                    </a:lnTo>
                    <a:lnTo>
                      <a:pt x="117" y="52"/>
                    </a:lnTo>
                    <a:lnTo>
                      <a:pt x="120" y="52"/>
                    </a:lnTo>
                    <a:lnTo>
                      <a:pt x="123" y="54"/>
                    </a:lnTo>
                    <a:lnTo>
                      <a:pt x="128" y="54"/>
                    </a:lnTo>
                    <a:lnTo>
                      <a:pt x="131" y="57"/>
                    </a:lnTo>
                    <a:lnTo>
                      <a:pt x="136" y="60"/>
                    </a:lnTo>
                    <a:lnTo>
                      <a:pt x="138" y="60"/>
                    </a:lnTo>
                    <a:lnTo>
                      <a:pt x="141" y="62"/>
                    </a:lnTo>
                    <a:lnTo>
                      <a:pt x="144" y="62"/>
                    </a:lnTo>
                    <a:lnTo>
                      <a:pt x="144" y="65"/>
                    </a:lnTo>
                    <a:lnTo>
                      <a:pt x="146" y="65"/>
                    </a:lnTo>
                    <a:lnTo>
                      <a:pt x="146" y="62"/>
                    </a:lnTo>
                    <a:lnTo>
                      <a:pt x="146" y="60"/>
                    </a:lnTo>
                    <a:lnTo>
                      <a:pt x="146" y="57"/>
                    </a:lnTo>
                    <a:lnTo>
                      <a:pt x="146" y="54"/>
                    </a:lnTo>
                    <a:lnTo>
                      <a:pt x="149" y="54"/>
                    </a:lnTo>
                    <a:lnTo>
                      <a:pt x="149" y="52"/>
                    </a:lnTo>
                    <a:lnTo>
                      <a:pt x="151" y="52"/>
                    </a:lnTo>
                    <a:lnTo>
                      <a:pt x="154" y="52"/>
                    </a:lnTo>
                    <a:lnTo>
                      <a:pt x="159" y="54"/>
                    </a:lnTo>
                    <a:lnTo>
                      <a:pt x="162" y="54"/>
                    </a:lnTo>
                    <a:lnTo>
                      <a:pt x="164" y="54"/>
                    </a:lnTo>
                    <a:lnTo>
                      <a:pt x="170" y="54"/>
                    </a:lnTo>
                    <a:lnTo>
                      <a:pt x="172" y="54"/>
                    </a:lnTo>
                    <a:lnTo>
                      <a:pt x="175" y="54"/>
                    </a:lnTo>
                    <a:lnTo>
                      <a:pt x="180" y="57"/>
                    </a:lnTo>
                    <a:lnTo>
                      <a:pt x="183" y="57"/>
                    </a:lnTo>
                    <a:lnTo>
                      <a:pt x="188" y="60"/>
                    </a:lnTo>
                    <a:lnTo>
                      <a:pt x="191" y="60"/>
                    </a:lnTo>
                    <a:lnTo>
                      <a:pt x="193" y="60"/>
                    </a:lnTo>
                    <a:lnTo>
                      <a:pt x="196" y="60"/>
                    </a:lnTo>
                    <a:lnTo>
                      <a:pt x="196" y="57"/>
                    </a:lnTo>
                    <a:lnTo>
                      <a:pt x="196" y="54"/>
                    </a:lnTo>
                    <a:lnTo>
                      <a:pt x="198" y="52"/>
                    </a:lnTo>
                    <a:lnTo>
                      <a:pt x="201" y="49"/>
                    </a:lnTo>
                    <a:lnTo>
                      <a:pt x="204" y="49"/>
                    </a:lnTo>
                    <a:lnTo>
                      <a:pt x="204" y="52"/>
                    </a:lnTo>
                    <a:lnTo>
                      <a:pt x="206" y="54"/>
                    </a:lnTo>
                    <a:lnTo>
                      <a:pt x="209" y="57"/>
                    </a:lnTo>
                    <a:lnTo>
                      <a:pt x="209" y="60"/>
                    </a:lnTo>
                    <a:lnTo>
                      <a:pt x="211" y="60"/>
                    </a:lnTo>
                    <a:lnTo>
                      <a:pt x="211" y="62"/>
                    </a:lnTo>
                    <a:lnTo>
                      <a:pt x="214" y="62"/>
                    </a:lnTo>
                    <a:lnTo>
                      <a:pt x="214" y="65"/>
                    </a:lnTo>
                    <a:lnTo>
                      <a:pt x="217" y="65"/>
                    </a:lnTo>
                    <a:lnTo>
                      <a:pt x="219" y="62"/>
                    </a:lnTo>
                    <a:lnTo>
                      <a:pt x="222" y="62"/>
                    </a:lnTo>
                    <a:lnTo>
                      <a:pt x="225" y="62"/>
                    </a:lnTo>
                    <a:lnTo>
                      <a:pt x="227" y="62"/>
                    </a:lnTo>
                    <a:lnTo>
                      <a:pt x="227" y="60"/>
                    </a:lnTo>
                    <a:lnTo>
                      <a:pt x="227" y="57"/>
                    </a:lnTo>
                    <a:lnTo>
                      <a:pt x="230" y="54"/>
                    </a:lnTo>
                    <a:lnTo>
                      <a:pt x="232" y="52"/>
                    </a:lnTo>
                    <a:lnTo>
                      <a:pt x="235" y="49"/>
                    </a:lnTo>
                    <a:lnTo>
                      <a:pt x="238" y="47"/>
                    </a:lnTo>
                    <a:lnTo>
                      <a:pt x="240" y="47"/>
                    </a:lnTo>
                    <a:lnTo>
                      <a:pt x="240" y="49"/>
                    </a:lnTo>
                    <a:lnTo>
                      <a:pt x="243" y="49"/>
                    </a:lnTo>
                    <a:lnTo>
                      <a:pt x="245" y="52"/>
                    </a:lnTo>
                    <a:lnTo>
                      <a:pt x="248" y="52"/>
                    </a:lnTo>
                    <a:lnTo>
                      <a:pt x="251" y="52"/>
                    </a:lnTo>
                    <a:lnTo>
                      <a:pt x="253" y="52"/>
                    </a:lnTo>
                    <a:lnTo>
                      <a:pt x="256" y="54"/>
                    </a:lnTo>
                    <a:lnTo>
                      <a:pt x="258" y="52"/>
                    </a:lnTo>
                    <a:lnTo>
                      <a:pt x="261" y="52"/>
                    </a:lnTo>
                    <a:lnTo>
                      <a:pt x="264" y="52"/>
                    </a:lnTo>
                    <a:lnTo>
                      <a:pt x="266" y="49"/>
                    </a:lnTo>
                    <a:lnTo>
                      <a:pt x="269" y="49"/>
                    </a:lnTo>
                    <a:lnTo>
                      <a:pt x="271" y="47"/>
                    </a:lnTo>
                    <a:lnTo>
                      <a:pt x="271" y="44"/>
                    </a:lnTo>
                    <a:lnTo>
                      <a:pt x="271" y="39"/>
                    </a:lnTo>
                    <a:lnTo>
                      <a:pt x="274" y="36"/>
                    </a:lnTo>
                    <a:lnTo>
                      <a:pt x="277" y="36"/>
                    </a:lnTo>
                    <a:lnTo>
                      <a:pt x="277" y="39"/>
                    </a:lnTo>
                    <a:lnTo>
                      <a:pt x="282" y="41"/>
                    </a:lnTo>
                    <a:lnTo>
                      <a:pt x="285" y="41"/>
                    </a:lnTo>
                    <a:lnTo>
                      <a:pt x="287" y="41"/>
                    </a:lnTo>
                    <a:lnTo>
                      <a:pt x="290" y="41"/>
                    </a:lnTo>
                    <a:lnTo>
                      <a:pt x="292" y="41"/>
                    </a:lnTo>
                    <a:lnTo>
                      <a:pt x="295" y="41"/>
                    </a:lnTo>
                    <a:lnTo>
                      <a:pt x="298" y="41"/>
                    </a:lnTo>
                    <a:lnTo>
                      <a:pt x="300" y="41"/>
                    </a:lnTo>
                    <a:lnTo>
                      <a:pt x="300" y="39"/>
                    </a:lnTo>
                    <a:lnTo>
                      <a:pt x="303" y="39"/>
                    </a:lnTo>
                    <a:lnTo>
                      <a:pt x="303" y="36"/>
                    </a:lnTo>
                    <a:lnTo>
                      <a:pt x="305" y="34"/>
                    </a:lnTo>
                    <a:lnTo>
                      <a:pt x="308" y="34"/>
                    </a:lnTo>
                    <a:lnTo>
                      <a:pt x="311" y="34"/>
                    </a:lnTo>
                    <a:lnTo>
                      <a:pt x="313" y="34"/>
                    </a:lnTo>
                    <a:lnTo>
                      <a:pt x="313" y="36"/>
                    </a:lnTo>
                    <a:lnTo>
                      <a:pt x="313" y="39"/>
                    </a:lnTo>
                    <a:lnTo>
                      <a:pt x="313" y="41"/>
                    </a:lnTo>
                    <a:lnTo>
                      <a:pt x="316" y="41"/>
                    </a:lnTo>
                    <a:lnTo>
                      <a:pt x="316" y="44"/>
                    </a:lnTo>
                    <a:lnTo>
                      <a:pt x="318" y="47"/>
                    </a:lnTo>
                    <a:lnTo>
                      <a:pt x="321" y="47"/>
                    </a:lnTo>
                    <a:lnTo>
                      <a:pt x="321" y="44"/>
                    </a:lnTo>
                    <a:lnTo>
                      <a:pt x="324" y="47"/>
                    </a:lnTo>
                    <a:lnTo>
                      <a:pt x="326" y="47"/>
                    </a:lnTo>
                    <a:lnTo>
                      <a:pt x="329" y="47"/>
                    </a:lnTo>
                    <a:lnTo>
                      <a:pt x="332" y="47"/>
                    </a:lnTo>
                    <a:lnTo>
                      <a:pt x="334" y="44"/>
                    </a:lnTo>
                    <a:lnTo>
                      <a:pt x="337" y="44"/>
                    </a:lnTo>
                    <a:lnTo>
                      <a:pt x="339" y="44"/>
                    </a:lnTo>
                    <a:lnTo>
                      <a:pt x="342" y="44"/>
                    </a:lnTo>
                    <a:lnTo>
                      <a:pt x="345" y="44"/>
                    </a:lnTo>
                    <a:lnTo>
                      <a:pt x="347" y="44"/>
                    </a:lnTo>
                    <a:lnTo>
                      <a:pt x="350" y="44"/>
                    </a:lnTo>
                    <a:lnTo>
                      <a:pt x="352" y="44"/>
                    </a:lnTo>
                    <a:lnTo>
                      <a:pt x="355" y="44"/>
                    </a:lnTo>
                    <a:lnTo>
                      <a:pt x="358" y="41"/>
                    </a:lnTo>
                    <a:lnTo>
                      <a:pt x="363" y="41"/>
                    </a:lnTo>
                    <a:lnTo>
                      <a:pt x="376" y="39"/>
                    </a:lnTo>
                    <a:lnTo>
                      <a:pt x="379" y="39"/>
                    </a:lnTo>
                    <a:lnTo>
                      <a:pt x="379" y="41"/>
                    </a:lnTo>
                    <a:lnTo>
                      <a:pt x="381" y="41"/>
                    </a:lnTo>
                    <a:lnTo>
                      <a:pt x="384" y="44"/>
                    </a:lnTo>
                    <a:lnTo>
                      <a:pt x="386" y="44"/>
                    </a:lnTo>
                    <a:lnTo>
                      <a:pt x="389" y="47"/>
                    </a:lnTo>
                    <a:lnTo>
                      <a:pt x="392" y="47"/>
                    </a:lnTo>
                    <a:lnTo>
                      <a:pt x="394" y="47"/>
                    </a:lnTo>
                    <a:lnTo>
                      <a:pt x="394" y="49"/>
                    </a:lnTo>
                    <a:lnTo>
                      <a:pt x="397" y="47"/>
                    </a:lnTo>
                    <a:lnTo>
                      <a:pt x="399" y="44"/>
                    </a:lnTo>
                    <a:lnTo>
                      <a:pt x="402" y="44"/>
                    </a:lnTo>
                    <a:lnTo>
                      <a:pt x="405" y="47"/>
                    </a:lnTo>
                    <a:lnTo>
                      <a:pt x="407" y="49"/>
                    </a:lnTo>
                    <a:lnTo>
                      <a:pt x="407" y="52"/>
                    </a:lnTo>
                    <a:lnTo>
                      <a:pt x="410" y="52"/>
                    </a:lnTo>
                    <a:lnTo>
                      <a:pt x="410" y="54"/>
                    </a:lnTo>
                    <a:lnTo>
                      <a:pt x="412" y="54"/>
                    </a:lnTo>
                    <a:lnTo>
                      <a:pt x="412" y="57"/>
                    </a:lnTo>
                    <a:lnTo>
                      <a:pt x="415" y="57"/>
                    </a:lnTo>
                    <a:lnTo>
                      <a:pt x="418" y="57"/>
                    </a:lnTo>
                    <a:lnTo>
                      <a:pt x="420" y="57"/>
                    </a:lnTo>
                    <a:lnTo>
                      <a:pt x="423" y="57"/>
                    </a:lnTo>
                    <a:lnTo>
                      <a:pt x="426" y="57"/>
                    </a:lnTo>
                    <a:lnTo>
                      <a:pt x="431" y="57"/>
                    </a:lnTo>
                    <a:lnTo>
                      <a:pt x="433" y="57"/>
                    </a:lnTo>
                    <a:lnTo>
                      <a:pt x="436" y="54"/>
                    </a:lnTo>
                    <a:lnTo>
                      <a:pt x="439" y="54"/>
                    </a:lnTo>
                    <a:lnTo>
                      <a:pt x="439" y="52"/>
                    </a:lnTo>
                    <a:lnTo>
                      <a:pt x="441" y="54"/>
                    </a:lnTo>
                    <a:lnTo>
                      <a:pt x="444" y="54"/>
                    </a:lnTo>
                    <a:lnTo>
                      <a:pt x="446" y="54"/>
                    </a:lnTo>
                    <a:lnTo>
                      <a:pt x="449" y="52"/>
                    </a:lnTo>
                    <a:lnTo>
                      <a:pt x="449" y="49"/>
                    </a:lnTo>
                    <a:lnTo>
                      <a:pt x="452" y="49"/>
                    </a:lnTo>
                    <a:lnTo>
                      <a:pt x="454" y="47"/>
                    </a:lnTo>
                    <a:lnTo>
                      <a:pt x="457" y="47"/>
                    </a:lnTo>
                    <a:lnTo>
                      <a:pt x="457" y="49"/>
                    </a:lnTo>
                    <a:lnTo>
                      <a:pt x="459" y="49"/>
                    </a:lnTo>
                    <a:lnTo>
                      <a:pt x="462" y="52"/>
                    </a:lnTo>
                    <a:lnTo>
                      <a:pt x="465" y="54"/>
                    </a:lnTo>
                    <a:lnTo>
                      <a:pt x="467" y="57"/>
                    </a:lnTo>
                    <a:lnTo>
                      <a:pt x="467" y="60"/>
                    </a:lnTo>
                    <a:lnTo>
                      <a:pt x="470" y="60"/>
                    </a:lnTo>
                    <a:lnTo>
                      <a:pt x="470" y="62"/>
                    </a:lnTo>
                    <a:lnTo>
                      <a:pt x="470" y="65"/>
                    </a:lnTo>
                    <a:lnTo>
                      <a:pt x="472" y="65"/>
                    </a:lnTo>
                    <a:lnTo>
                      <a:pt x="472" y="68"/>
                    </a:lnTo>
                    <a:lnTo>
                      <a:pt x="475" y="68"/>
                    </a:lnTo>
                    <a:lnTo>
                      <a:pt x="475" y="70"/>
                    </a:lnTo>
                    <a:lnTo>
                      <a:pt x="478" y="68"/>
                    </a:lnTo>
                    <a:lnTo>
                      <a:pt x="480" y="73"/>
                    </a:lnTo>
                    <a:lnTo>
                      <a:pt x="480" y="78"/>
                    </a:lnTo>
                    <a:lnTo>
                      <a:pt x="480" y="81"/>
                    </a:lnTo>
                    <a:lnTo>
                      <a:pt x="483" y="83"/>
                    </a:lnTo>
                    <a:lnTo>
                      <a:pt x="486" y="86"/>
                    </a:lnTo>
                    <a:lnTo>
                      <a:pt x="488" y="88"/>
                    </a:lnTo>
                    <a:lnTo>
                      <a:pt x="491" y="88"/>
                    </a:lnTo>
                    <a:lnTo>
                      <a:pt x="496" y="91"/>
                    </a:lnTo>
                    <a:lnTo>
                      <a:pt x="499" y="91"/>
                    </a:lnTo>
                    <a:lnTo>
                      <a:pt x="501" y="94"/>
                    </a:lnTo>
                    <a:lnTo>
                      <a:pt x="504" y="94"/>
                    </a:lnTo>
                    <a:lnTo>
                      <a:pt x="506" y="94"/>
                    </a:lnTo>
                    <a:lnTo>
                      <a:pt x="509" y="94"/>
                    </a:lnTo>
                    <a:lnTo>
                      <a:pt x="512" y="94"/>
                    </a:lnTo>
                    <a:lnTo>
                      <a:pt x="512" y="96"/>
                    </a:lnTo>
                    <a:lnTo>
                      <a:pt x="512" y="99"/>
                    </a:lnTo>
                    <a:lnTo>
                      <a:pt x="512" y="101"/>
                    </a:lnTo>
                    <a:lnTo>
                      <a:pt x="514" y="101"/>
                    </a:lnTo>
                    <a:lnTo>
                      <a:pt x="517" y="104"/>
                    </a:lnTo>
                    <a:lnTo>
                      <a:pt x="519" y="107"/>
                    </a:lnTo>
                    <a:lnTo>
                      <a:pt x="522" y="109"/>
                    </a:lnTo>
                    <a:lnTo>
                      <a:pt x="525" y="112"/>
                    </a:lnTo>
                    <a:lnTo>
                      <a:pt x="525" y="115"/>
                    </a:lnTo>
                    <a:lnTo>
                      <a:pt x="527" y="117"/>
                    </a:lnTo>
                    <a:lnTo>
                      <a:pt x="530" y="120"/>
                    </a:lnTo>
                    <a:lnTo>
                      <a:pt x="533" y="120"/>
                    </a:lnTo>
                    <a:lnTo>
                      <a:pt x="533" y="122"/>
                    </a:lnTo>
                    <a:lnTo>
                      <a:pt x="530" y="128"/>
                    </a:lnTo>
                    <a:lnTo>
                      <a:pt x="527" y="130"/>
                    </a:lnTo>
                    <a:lnTo>
                      <a:pt x="527" y="133"/>
                    </a:lnTo>
                    <a:lnTo>
                      <a:pt x="522" y="138"/>
                    </a:lnTo>
                    <a:lnTo>
                      <a:pt x="522" y="141"/>
                    </a:lnTo>
                    <a:lnTo>
                      <a:pt x="519" y="146"/>
                    </a:lnTo>
                    <a:lnTo>
                      <a:pt x="525" y="151"/>
                    </a:lnTo>
                    <a:lnTo>
                      <a:pt x="527" y="156"/>
                    </a:lnTo>
                    <a:lnTo>
                      <a:pt x="527" y="159"/>
                    </a:lnTo>
                    <a:lnTo>
                      <a:pt x="535" y="175"/>
                    </a:lnTo>
                    <a:lnTo>
                      <a:pt x="540" y="180"/>
                    </a:lnTo>
                    <a:lnTo>
                      <a:pt x="538" y="180"/>
                    </a:lnTo>
                    <a:lnTo>
                      <a:pt x="540" y="180"/>
                    </a:lnTo>
                    <a:lnTo>
                      <a:pt x="535" y="175"/>
                    </a:lnTo>
                    <a:lnTo>
                      <a:pt x="527" y="159"/>
                    </a:lnTo>
                    <a:lnTo>
                      <a:pt x="527" y="162"/>
                    </a:lnTo>
                    <a:lnTo>
                      <a:pt x="525" y="162"/>
                    </a:lnTo>
                    <a:lnTo>
                      <a:pt x="522" y="162"/>
                    </a:lnTo>
                    <a:lnTo>
                      <a:pt x="522" y="164"/>
                    </a:lnTo>
                    <a:lnTo>
                      <a:pt x="519" y="164"/>
                    </a:lnTo>
                    <a:lnTo>
                      <a:pt x="519" y="167"/>
                    </a:lnTo>
                    <a:lnTo>
                      <a:pt x="517" y="167"/>
                    </a:lnTo>
                    <a:lnTo>
                      <a:pt x="517" y="164"/>
                    </a:lnTo>
                    <a:lnTo>
                      <a:pt x="514" y="164"/>
                    </a:lnTo>
                    <a:lnTo>
                      <a:pt x="514" y="162"/>
                    </a:lnTo>
                    <a:lnTo>
                      <a:pt x="517" y="162"/>
                    </a:lnTo>
                    <a:lnTo>
                      <a:pt x="517" y="159"/>
                    </a:lnTo>
                    <a:lnTo>
                      <a:pt x="514" y="159"/>
                    </a:lnTo>
                    <a:lnTo>
                      <a:pt x="514" y="156"/>
                    </a:lnTo>
                    <a:lnTo>
                      <a:pt x="512" y="154"/>
                    </a:lnTo>
                    <a:lnTo>
                      <a:pt x="512" y="151"/>
                    </a:lnTo>
                    <a:lnTo>
                      <a:pt x="509" y="151"/>
                    </a:lnTo>
                    <a:lnTo>
                      <a:pt x="506" y="151"/>
                    </a:lnTo>
                    <a:lnTo>
                      <a:pt x="504" y="151"/>
                    </a:lnTo>
                    <a:lnTo>
                      <a:pt x="504" y="154"/>
                    </a:lnTo>
                    <a:lnTo>
                      <a:pt x="501" y="154"/>
                    </a:lnTo>
                    <a:lnTo>
                      <a:pt x="499" y="154"/>
                    </a:lnTo>
                    <a:lnTo>
                      <a:pt x="496" y="154"/>
                    </a:lnTo>
                    <a:lnTo>
                      <a:pt x="493" y="154"/>
                    </a:lnTo>
                    <a:lnTo>
                      <a:pt x="491" y="154"/>
                    </a:lnTo>
                    <a:lnTo>
                      <a:pt x="491" y="156"/>
                    </a:lnTo>
                    <a:lnTo>
                      <a:pt x="488" y="156"/>
                    </a:lnTo>
                    <a:lnTo>
                      <a:pt x="486" y="156"/>
                    </a:lnTo>
                    <a:lnTo>
                      <a:pt x="486" y="159"/>
                    </a:lnTo>
                    <a:lnTo>
                      <a:pt x="483" y="159"/>
                    </a:lnTo>
                    <a:lnTo>
                      <a:pt x="480" y="159"/>
                    </a:lnTo>
                    <a:lnTo>
                      <a:pt x="478" y="159"/>
                    </a:lnTo>
                    <a:lnTo>
                      <a:pt x="475" y="156"/>
                    </a:lnTo>
                    <a:lnTo>
                      <a:pt x="472" y="156"/>
                    </a:lnTo>
                    <a:lnTo>
                      <a:pt x="472" y="154"/>
                    </a:lnTo>
                    <a:lnTo>
                      <a:pt x="472" y="151"/>
                    </a:lnTo>
                    <a:lnTo>
                      <a:pt x="470" y="151"/>
                    </a:lnTo>
                    <a:lnTo>
                      <a:pt x="470" y="149"/>
                    </a:lnTo>
                    <a:lnTo>
                      <a:pt x="470" y="151"/>
                    </a:lnTo>
                    <a:lnTo>
                      <a:pt x="467" y="151"/>
                    </a:lnTo>
                    <a:lnTo>
                      <a:pt x="467" y="154"/>
                    </a:lnTo>
                    <a:lnTo>
                      <a:pt x="465" y="154"/>
                    </a:lnTo>
                    <a:lnTo>
                      <a:pt x="465" y="156"/>
                    </a:lnTo>
                    <a:lnTo>
                      <a:pt x="467" y="156"/>
                    </a:lnTo>
                    <a:lnTo>
                      <a:pt x="467" y="159"/>
                    </a:lnTo>
                    <a:lnTo>
                      <a:pt x="470" y="159"/>
                    </a:lnTo>
                    <a:lnTo>
                      <a:pt x="470" y="162"/>
                    </a:lnTo>
                    <a:lnTo>
                      <a:pt x="467" y="162"/>
                    </a:lnTo>
                    <a:lnTo>
                      <a:pt x="467" y="164"/>
                    </a:lnTo>
                    <a:lnTo>
                      <a:pt x="465" y="164"/>
                    </a:lnTo>
                    <a:lnTo>
                      <a:pt x="462" y="164"/>
                    </a:lnTo>
                    <a:lnTo>
                      <a:pt x="462" y="167"/>
                    </a:lnTo>
                    <a:lnTo>
                      <a:pt x="459" y="167"/>
                    </a:lnTo>
                    <a:lnTo>
                      <a:pt x="457" y="167"/>
                    </a:lnTo>
                    <a:lnTo>
                      <a:pt x="454" y="167"/>
                    </a:lnTo>
                    <a:lnTo>
                      <a:pt x="454" y="169"/>
                    </a:lnTo>
                    <a:lnTo>
                      <a:pt x="452" y="169"/>
                    </a:lnTo>
                    <a:lnTo>
                      <a:pt x="452" y="172"/>
                    </a:lnTo>
                    <a:lnTo>
                      <a:pt x="452" y="175"/>
                    </a:lnTo>
                    <a:lnTo>
                      <a:pt x="449" y="175"/>
                    </a:lnTo>
                    <a:lnTo>
                      <a:pt x="449" y="177"/>
                    </a:lnTo>
                    <a:lnTo>
                      <a:pt x="446" y="177"/>
                    </a:lnTo>
                    <a:lnTo>
                      <a:pt x="446" y="180"/>
                    </a:lnTo>
                    <a:lnTo>
                      <a:pt x="444" y="180"/>
                    </a:lnTo>
                    <a:lnTo>
                      <a:pt x="444" y="182"/>
                    </a:lnTo>
                    <a:lnTo>
                      <a:pt x="441" y="182"/>
                    </a:lnTo>
                    <a:lnTo>
                      <a:pt x="441" y="185"/>
                    </a:lnTo>
                    <a:lnTo>
                      <a:pt x="439" y="185"/>
                    </a:lnTo>
                    <a:lnTo>
                      <a:pt x="439" y="188"/>
                    </a:lnTo>
                    <a:lnTo>
                      <a:pt x="436" y="188"/>
                    </a:lnTo>
                    <a:lnTo>
                      <a:pt x="436" y="190"/>
                    </a:lnTo>
                    <a:lnTo>
                      <a:pt x="436" y="193"/>
                    </a:lnTo>
                    <a:lnTo>
                      <a:pt x="433" y="193"/>
                    </a:lnTo>
                    <a:lnTo>
                      <a:pt x="431" y="193"/>
                    </a:lnTo>
                    <a:lnTo>
                      <a:pt x="433" y="193"/>
                    </a:lnTo>
                    <a:lnTo>
                      <a:pt x="433" y="196"/>
                    </a:lnTo>
                    <a:lnTo>
                      <a:pt x="433" y="198"/>
                    </a:lnTo>
                    <a:lnTo>
                      <a:pt x="436" y="198"/>
                    </a:lnTo>
                    <a:lnTo>
                      <a:pt x="436" y="201"/>
                    </a:lnTo>
                    <a:lnTo>
                      <a:pt x="436" y="203"/>
                    </a:lnTo>
                    <a:lnTo>
                      <a:pt x="436" y="206"/>
                    </a:lnTo>
                    <a:lnTo>
                      <a:pt x="433" y="206"/>
                    </a:lnTo>
                    <a:lnTo>
                      <a:pt x="433" y="209"/>
                    </a:lnTo>
                    <a:lnTo>
                      <a:pt x="431" y="211"/>
                    </a:lnTo>
                    <a:lnTo>
                      <a:pt x="431" y="214"/>
                    </a:lnTo>
                    <a:lnTo>
                      <a:pt x="431" y="216"/>
                    </a:lnTo>
                    <a:lnTo>
                      <a:pt x="431" y="219"/>
                    </a:lnTo>
                    <a:lnTo>
                      <a:pt x="431" y="222"/>
                    </a:lnTo>
                    <a:lnTo>
                      <a:pt x="431" y="224"/>
                    </a:lnTo>
                    <a:lnTo>
                      <a:pt x="431" y="227"/>
                    </a:lnTo>
                    <a:lnTo>
                      <a:pt x="428" y="227"/>
                    </a:lnTo>
                    <a:lnTo>
                      <a:pt x="426" y="227"/>
                    </a:lnTo>
                    <a:lnTo>
                      <a:pt x="423" y="229"/>
                    </a:lnTo>
                    <a:lnTo>
                      <a:pt x="420" y="232"/>
                    </a:lnTo>
                    <a:lnTo>
                      <a:pt x="420" y="235"/>
                    </a:lnTo>
                    <a:lnTo>
                      <a:pt x="418" y="235"/>
                    </a:lnTo>
                    <a:lnTo>
                      <a:pt x="418" y="237"/>
                    </a:lnTo>
                    <a:lnTo>
                      <a:pt x="415" y="237"/>
                    </a:lnTo>
                    <a:lnTo>
                      <a:pt x="415" y="240"/>
                    </a:lnTo>
                    <a:lnTo>
                      <a:pt x="412" y="243"/>
                    </a:lnTo>
                    <a:lnTo>
                      <a:pt x="412" y="245"/>
                    </a:lnTo>
                    <a:lnTo>
                      <a:pt x="410" y="245"/>
                    </a:lnTo>
                    <a:lnTo>
                      <a:pt x="407" y="245"/>
                    </a:lnTo>
                    <a:lnTo>
                      <a:pt x="405" y="245"/>
                    </a:lnTo>
                    <a:lnTo>
                      <a:pt x="402" y="245"/>
                    </a:lnTo>
                    <a:lnTo>
                      <a:pt x="402" y="243"/>
                    </a:lnTo>
                    <a:lnTo>
                      <a:pt x="399" y="243"/>
                    </a:lnTo>
                    <a:lnTo>
                      <a:pt x="399" y="240"/>
                    </a:lnTo>
                    <a:lnTo>
                      <a:pt x="397" y="240"/>
                    </a:lnTo>
                    <a:lnTo>
                      <a:pt x="394" y="240"/>
                    </a:lnTo>
                    <a:lnTo>
                      <a:pt x="394" y="237"/>
                    </a:lnTo>
                    <a:lnTo>
                      <a:pt x="392" y="235"/>
                    </a:lnTo>
                    <a:lnTo>
                      <a:pt x="394" y="232"/>
                    </a:lnTo>
                    <a:lnTo>
                      <a:pt x="392" y="232"/>
                    </a:lnTo>
                    <a:lnTo>
                      <a:pt x="392" y="235"/>
                    </a:lnTo>
                    <a:lnTo>
                      <a:pt x="392" y="232"/>
                    </a:lnTo>
                    <a:lnTo>
                      <a:pt x="389" y="232"/>
                    </a:lnTo>
                    <a:lnTo>
                      <a:pt x="389" y="229"/>
                    </a:lnTo>
                    <a:lnTo>
                      <a:pt x="386" y="232"/>
                    </a:lnTo>
                    <a:lnTo>
                      <a:pt x="384" y="235"/>
                    </a:lnTo>
                    <a:lnTo>
                      <a:pt x="386" y="235"/>
                    </a:lnTo>
                    <a:lnTo>
                      <a:pt x="386" y="237"/>
                    </a:lnTo>
                    <a:lnTo>
                      <a:pt x="386" y="240"/>
                    </a:lnTo>
                    <a:lnTo>
                      <a:pt x="386" y="243"/>
                    </a:lnTo>
                    <a:lnTo>
                      <a:pt x="386" y="245"/>
                    </a:lnTo>
                    <a:lnTo>
                      <a:pt x="384" y="245"/>
                    </a:lnTo>
                    <a:lnTo>
                      <a:pt x="384" y="243"/>
                    </a:lnTo>
                    <a:lnTo>
                      <a:pt x="381" y="243"/>
                    </a:lnTo>
                    <a:lnTo>
                      <a:pt x="381" y="240"/>
                    </a:lnTo>
                    <a:lnTo>
                      <a:pt x="381" y="237"/>
                    </a:lnTo>
                    <a:lnTo>
                      <a:pt x="381" y="240"/>
                    </a:lnTo>
                    <a:lnTo>
                      <a:pt x="381" y="243"/>
                    </a:lnTo>
                    <a:lnTo>
                      <a:pt x="381" y="245"/>
                    </a:lnTo>
                    <a:lnTo>
                      <a:pt x="381" y="248"/>
                    </a:lnTo>
                    <a:lnTo>
                      <a:pt x="379" y="248"/>
                    </a:lnTo>
                    <a:lnTo>
                      <a:pt x="376" y="248"/>
                    </a:lnTo>
                    <a:lnTo>
                      <a:pt x="376" y="250"/>
                    </a:lnTo>
                    <a:lnTo>
                      <a:pt x="376" y="253"/>
                    </a:lnTo>
                    <a:lnTo>
                      <a:pt x="376" y="256"/>
                    </a:lnTo>
                    <a:lnTo>
                      <a:pt x="376" y="258"/>
                    </a:lnTo>
                    <a:lnTo>
                      <a:pt x="376" y="261"/>
                    </a:lnTo>
                    <a:lnTo>
                      <a:pt x="376" y="263"/>
                    </a:lnTo>
                    <a:lnTo>
                      <a:pt x="379" y="266"/>
                    </a:lnTo>
                    <a:lnTo>
                      <a:pt x="381" y="269"/>
                    </a:lnTo>
                    <a:lnTo>
                      <a:pt x="384" y="269"/>
                    </a:lnTo>
                    <a:lnTo>
                      <a:pt x="386" y="269"/>
                    </a:lnTo>
                    <a:lnTo>
                      <a:pt x="386" y="271"/>
                    </a:lnTo>
                    <a:lnTo>
                      <a:pt x="386" y="274"/>
                    </a:lnTo>
                    <a:lnTo>
                      <a:pt x="386" y="276"/>
                    </a:lnTo>
                    <a:lnTo>
                      <a:pt x="384" y="276"/>
                    </a:lnTo>
                    <a:lnTo>
                      <a:pt x="384" y="279"/>
                    </a:lnTo>
                    <a:lnTo>
                      <a:pt x="381" y="279"/>
                    </a:lnTo>
                    <a:lnTo>
                      <a:pt x="379" y="282"/>
                    </a:lnTo>
                    <a:lnTo>
                      <a:pt x="379" y="284"/>
                    </a:lnTo>
                    <a:lnTo>
                      <a:pt x="379" y="287"/>
                    </a:lnTo>
                    <a:lnTo>
                      <a:pt x="376" y="287"/>
                    </a:lnTo>
                    <a:lnTo>
                      <a:pt x="376" y="290"/>
                    </a:lnTo>
                    <a:lnTo>
                      <a:pt x="376" y="292"/>
                    </a:lnTo>
                    <a:lnTo>
                      <a:pt x="376" y="295"/>
                    </a:lnTo>
                    <a:lnTo>
                      <a:pt x="376" y="297"/>
                    </a:lnTo>
                    <a:lnTo>
                      <a:pt x="373" y="297"/>
                    </a:lnTo>
                    <a:lnTo>
                      <a:pt x="373" y="300"/>
                    </a:lnTo>
                    <a:lnTo>
                      <a:pt x="373" y="303"/>
                    </a:lnTo>
                    <a:lnTo>
                      <a:pt x="373" y="305"/>
                    </a:lnTo>
                    <a:lnTo>
                      <a:pt x="373" y="308"/>
                    </a:lnTo>
                    <a:lnTo>
                      <a:pt x="376" y="308"/>
                    </a:lnTo>
                    <a:lnTo>
                      <a:pt x="376" y="310"/>
                    </a:lnTo>
                    <a:lnTo>
                      <a:pt x="376" y="313"/>
                    </a:lnTo>
                    <a:lnTo>
                      <a:pt x="376" y="316"/>
                    </a:lnTo>
                    <a:lnTo>
                      <a:pt x="376" y="318"/>
                    </a:lnTo>
                    <a:lnTo>
                      <a:pt x="373" y="318"/>
                    </a:lnTo>
                    <a:lnTo>
                      <a:pt x="371" y="321"/>
                    </a:lnTo>
                    <a:lnTo>
                      <a:pt x="371" y="324"/>
                    </a:lnTo>
                    <a:lnTo>
                      <a:pt x="373" y="324"/>
                    </a:lnTo>
                    <a:lnTo>
                      <a:pt x="371" y="324"/>
                    </a:lnTo>
                    <a:lnTo>
                      <a:pt x="371" y="326"/>
                    </a:lnTo>
                    <a:lnTo>
                      <a:pt x="373" y="329"/>
                    </a:lnTo>
                    <a:lnTo>
                      <a:pt x="373" y="331"/>
                    </a:lnTo>
                    <a:lnTo>
                      <a:pt x="373" y="329"/>
                    </a:lnTo>
                    <a:lnTo>
                      <a:pt x="376" y="329"/>
                    </a:lnTo>
                    <a:lnTo>
                      <a:pt x="376" y="331"/>
                    </a:lnTo>
                    <a:lnTo>
                      <a:pt x="379" y="331"/>
                    </a:lnTo>
                    <a:lnTo>
                      <a:pt x="379" y="334"/>
                    </a:lnTo>
                    <a:lnTo>
                      <a:pt x="381" y="334"/>
                    </a:lnTo>
                    <a:lnTo>
                      <a:pt x="381" y="337"/>
                    </a:lnTo>
                    <a:lnTo>
                      <a:pt x="384" y="337"/>
                    </a:lnTo>
                    <a:lnTo>
                      <a:pt x="386" y="337"/>
                    </a:lnTo>
                    <a:lnTo>
                      <a:pt x="389" y="337"/>
                    </a:lnTo>
                    <a:lnTo>
                      <a:pt x="392" y="337"/>
                    </a:lnTo>
                    <a:lnTo>
                      <a:pt x="394" y="337"/>
                    </a:lnTo>
                    <a:lnTo>
                      <a:pt x="394" y="334"/>
                    </a:lnTo>
                    <a:lnTo>
                      <a:pt x="392" y="331"/>
                    </a:lnTo>
                    <a:lnTo>
                      <a:pt x="392" y="329"/>
                    </a:lnTo>
                    <a:lnTo>
                      <a:pt x="389" y="331"/>
                    </a:lnTo>
                    <a:lnTo>
                      <a:pt x="389" y="329"/>
                    </a:lnTo>
                    <a:lnTo>
                      <a:pt x="389" y="326"/>
                    </a:lnTo>
                    <a:lnTo>
                      <a:pt x="392" y="326"/>
                    </a:lnTo>
                    <a:lnTo>
                      <a:pt x="389" y="326"/>
                    </a:lnTo>
                    <a:lnTo>
                      <a:pt x="392" y="326"/>
                    </a:lnTo>
                    <a:lnTo>
                      <a:pt x="392" y="324"/>
                    </a:lnTo>
                    <a:lnTo>
                      <a:pt x="394" y="324"/>
                    </a:lnTo>
                    <a:lnTo>
                      <a:pt x="397" y="324"/>
                    </a:lnTo>
                    <a:lnTo>
                      <a:pt x="399" y="324"/>
                    </a:lnTo>
                    <a:lnTo>
                      <a:pt x="402" y="324"/>
                    </a:lnTo>
                    <a:lnTo>
                      <a:pt x="405" y="324"/>
                    </a:lnTo>
                    <a:lnTo>
                      <a:pt x="407" y="326"/>
                    </a:lnTo>
                    <a:lnTo>
                      <a:pt x="407" y="324"/>
                    </a:lnTo>
                    <a:lnTo>
                      <a:pt x="407" y="326"/>
                    </a:lnTo>
                    <a:lnTo>
                      <a:pt x="410" y="326"/>
                    </a:lnTo>
                    <a:lnTo>
                      <a:pt x="410" y="324"/>
                    </a:lnTo>
                    <a:lnTo>
                      <a:pt x="412" y="324"/>
                    </a:lnTo>
                    <a:lnTo>
                      <a:pt x="412" y="326"/>
                    </a:lnTo>
                    <a:lnTo>
                      <a:pt x="415" y="326"/>
                    </a:lnTo>
                    <a:lnTo>
                      <a:pt x="418" y="326"/>
                    </a:lnTo>
                    <a:lnTo>
                      <a:pt x="420" y="326"/>
                    </a:lnTo>
                    <a:lnTo>
                      <a:pt x="423" y="326"/>
                    </a:lnTo>
                    <a:lnTo>
                      <a:pt x="426" y="326"/>
                    </a:lnTo>
                    <a:lnTo>
                      <a:pt x="426" y="324"/>
                    </a:lnTo>
                    <a:lnTo>
                      <a:pt x="428" y="324"/>
                    </a:lnTo>
                    <a:lnTo>
                      <a:pt x="431" y="324"/>
                    </a:lnTo>
                    <a:lnTo>
                      <a:pt x="433" y="324"/>
                    </a:lnTo>
                    <a:lnTo>
                      <a:pt x="433" y="321"/>
                    </a:lnTo>
                    <a:lnTo>
                      <a:pt x="433" y="318"/>
                    </a:lnTo>
                    <a:lnTo>
                      <a:pt x="433" y="316"/>
                    </a:lnTo>
                    <a:lnTo>
                      <a:pt x="436" y="316"/>
                    </a:lnTo>
                    <a:lnTo>
                      <a:pt x="436" y="313"/>
                    </a:lnTo>
                    <a:lnTo>
                      <a:pt x="439" y="310"/>
                    </a:lnTo>
                    <a:lnTo>
                      <a:pt x="441" y="310"/>
                    </a:lnTo>
                    <a:lnTo>
                      <a:pt x="441" y="308"/>
                    </a:lnTo>
                    <a:lnTo>
                      <a:pt x="444" y="308"/>
                    </a:lnTo>
                    <a:lnTo>
                      <a:pt x="444" y="310"/>
                    </a:lnTo>
                    <a:lnTo>
                      <a:pt x="444" y="313"/>
                    </a:lnTo>
                    <a:lnTo>
                      <a:pt x="444" y="316"/>
                    </a:lnTo>
                    <a:lnTo>
                      <a:pt x="441" y="316"/>
                    </a:lnTo>
                    <a:lnTo>
                      <a:pt x="441" y="318"/>
                    </a:lnTo>
                    <a:lnTo>
                      <a:pt x="441" y="321"/>
                    </a:lnTo>
                    <a:lnTo>
                      <a:pt x="439" y="324"/>
                    </a:lnTo>
                    <a:lnTo>
                      <a:pt x="439" y="326"/>
                    </a:lnTo>
                    <a:lnTo>
                      <a:pt x="441" y="326"/>
                    </a:lnTo>
                    <a:lnTo>
                      <a:pt x="441" y="329"/>
                    </a:lnTo>
                    <a:lnTo>
                      <a:pt x="441" y="331"/>
                    </a:lnTo>
                    <a:lnTo>
                      <a:pt x="439" y="331"/>
                    </a:lnTo>
                    <a:lnTo>
                      <a:pt x="439" y="334"/>
                    </a:lnTo>
                    <a:lnTo>
                      <a:pt x="436" y="334"/>
                    </a:lnTo>
                    <a:lnTo>
                      <a:pt x="436" y="337"/>
                    </a:lnTo>
                    <a:lnTo>
                      <a:pt x="436" y="339"/>
                    </a:lnTo>
                    <a:lnTo>
                      <a:pt x="439" y="339"/>
                    </a:lnTo>
                    <a:lnTo>
                      <a:pt x="439" y="337"/>
                    </a:lnTo>
                    <a:lnTo>
                      <a:pt x="441" y="337"/>
                    </a:lnTo>
                    <a:lnTo>
                      <a:pt x="444" y="337"/>
                    </a:lnTo>
                    <a:lnTo>
                      <a:pt x="444" y="334"/>
                    </a:lnTo>
                    <a:lnTo>
                      <a:pt x="446" y="334"/>
                    </a:lnTo>
                    <a:lnTo>
                      <a:pt x="449" y="334"/>
                    </a:lnTo>
                    <a:lnTo>
                      <a:pt x="452" y="334"/>
                    </a:lnTo>
                    <a:lnTo>
                      <a:pt x="454" y="331"/>
                    </a:lnTo>
                    <a:lnTo>
                      <a:pt x="457" y="331"/>
                    </a:lnTo>
                    <a:lnTo>
                      <a:pt x="459" y="331"/>
                    </a:lnTo>
                    <a:lnTo>
                      <a:pt x="459" y="329"/>
                    </a:lnTo>
                    <a:lnTo>
                      <a:pt x="462" y="329"/>
                    </a:lnTo>
                    <a:lnTo>
                      <a:pt x="465" y="329"/>
                    </a:lnTo>
                    <a:lnTo>
                      <a:pt x="467" y="329"/>
                    </a:lnTo>
                    <a:lnTo>
                      <a:pt x="467" y="326"/>
                    </a:lnTo>
                    <a:lnTo>
                      <a:pt x="467" y="324"/>
                    </a:lnTo>
                    <a:lnTo>
                      <a:pt x="470" y="324"/>
                    </a:lnTo>
                    <a:lnTo>
                      <a:pt x="470" y="321"/>
                    </a:lnTo>
                    <a:lnTo>
                      <a:pt x="470" y="318"/>
                    </a:lnTo>
                    <a:lnTo>
                      <a:pt x="470" y="316"/>
                    </a:lnTo>
                    <a:lnTo>
                      <a:pt x="472" y="316"/>
                    </a:lnTo>
                    <a:lnTo>
                      <a:pt x="472" y="313"/>
                    </a:lnTo>
                    <a:lnTo>
                      <a:pt x="472" y="310"/>
                    </a:lnTo>
                    <a:lnTo>
                      <a:pt x="475" y="310"/>
                    </a:lnTo>
                    <a:lnTo>
                      <a:pt x="475" y="308"/>
                    </a:lnTo>
                    <a:lnTo>
                      <a:pt x="475" y="305"/>
                    </a:lnTo>
                    <a:lnTo>
                      <a:pt x="475" y="303"/>
                    </a:lnTo>
                    <a:lnTo>
                      <a:pt x="475" y="300"/>
                    </a:lnTo>
                    <a:lnTo>
                      <a:pt x="478" y="300"/>
                    </a:lnTo>
                    <a:lnTo>
                      <a:pt x="478" y="297"/>
                    </a:lnTo>
                    <a:lnTo>
                      <a:pt x="480" y="297"/>
                    </a:lnTo>
                    <a:lnTo>
                      <a:pt x="483" y="300"/>
                    </a:lnTo>
                    <a:lnTo>
                      <a:pt x="486" y="300"/>
                    </a:lnTo>
                    <a:lnTo>
                      <a:pt x="486" y="303"/>
                    </a:lnTo>
                    <a:lnTo>
                      <a:pt x="488" y="303"/>
                    </a:lnTo>
                    <a:lnTo>
                      <a:pt x="488" y="300"/>
                    </a:lnTo>
                    <a:lnTo>
                      <a:pt x="488" y="297"/>
                    </a:lnTo>
                    <a:lnTo>
                      <a:pt x="486" y="295"/>
                    </a:lnTo>
                    <a:lnTo>
                      <a:pt x="486" y="292"/>
                    </a:lnTo>
                    <a:lnTo>
                      <a:pt x="488" y="290"/>
                    </a:lnTo>
                    <a:lnTo>
                      <a:pt x="488" y="287"/>
                    </a:lnTo>
                    <a:lnTo>
                      <a:pt x="486" y="287"/>
                    </a:lnTo>
                    <a:lnTo>
                      <a:pt x="486" y="284"/>
                    </a:lnTo>
                    <a:lnTo>
                      <a:pt x="486" y="282"/>
                    </a:lnTo>
                    <a:lnTo>
                      <a:pt x="486" y="279"/>
                    </a:lnTo>
                    <a:lnTo>
                      <a:pt x="488" y="279"/>
                    </a:lnTo>
                    <a:lnTo>
                      <a:pt x="488" y="276"/>
                    </a:lnTo>
                    <a:lnTo>
                      <a:pt x="491" y="276"/>
                    </a:lnTo>
                    <a:lnTo>
                      <a:pt x="491" y="279"/>
                    </a:lnTo>
                    <a:lnTo>
                      <a:pt x="493" y="279"/>
                    </a:lnTo>
                    <a:lnTo>
                      <a:pt x="496" y="282"/>
                    </a:lnTo>
                    <a:lnTo>
                      <a:pt x="499" y="282"/>
                    </a:lnTo>
                    <a:lnTo>
                      <a:pt x="501" y="282"/>
                    </a:lnTo>
                    <a:lnTo>
                      <a:pt x="501" y="284"/>
                    </a:lnTo>
                    <a:lnTo>
                      <a:pt x="504" y="284"/>
                    </a:lnTo>
                    <a:lnTo>
                      <a:pt x="504" y="287"/>
                    </a:lnTo>
                    <a:lnTo>
                      <a:pt x="506" y="290"/>
                    </a:lnTo>
                    <a:lnTo>
                      <a:pt x="506" y="292"/>
                    </a:lnTo>
                    <a:lnTo>
                      <a:pt x="506" y="295"/>
                    </a:lnTo>
                    <a:lnTo>
                      <a:pt x="506" y="297"/>
                    </a:lnTo>
                    <a:lnTo>
                      <a:pt x="509" y="297"/>
                    </a:lnTo>
                    <a:lnTo>
                      <a:pt x="509" y="300"/>
                    </a:lnTo>
                    <a:lnTo>
                      <a:pt x="509" y="297"/>
                    </a:lnTo>
                    <a:lnTo>
                      <a:pt x="512" y="297"/>
                    </a:lnTo>
                    <a:lnTo>
                      <a:pt x="512" y="295"/>
                    </a:lnTo>
                    <a:lnTo>
                      <a:pt x="512" y="297"/>
                    </a:lnTo>
                    <a:lnTo>
                      <a:pt x="514" y="297"/>
                    </a:lnTo>
                    <a:lnTo>
                      <a:pt x="517" y="295"/>
                    </a:lnTo>
                    <a:lnTo>
                      <a:pt x="519" y="292"/>
                    </a:lnTo>
                    <a:lnTo>
                      <a:pt x="522" y="292"/>
                    </a:lnTo>
                    <a:lnTo>
                      <a:pt x="525" y="292"/>
                    </a:lnTo>
                    <a:lnTo>
                      <a:pt x="525" y="290"/>
                    </a:lnTo>
                    <a:lnTo>
                      <a:pt x="522" y="290"/>
                    </a:lnTo>
                    <a:lnTo>
                      <a:pt x="525" y="290"/>
                    </a:lnTo>
                    <a:lnTo>
                      <a:pt x="525" y="287"/>
                    </a:lnTo>
                    <a:lnTo>
                      <a:pt x="527" y="287"/>
                    </a:lnTo>
                    <a:lnTo>
                      <a:pt x="527" y="284"/>
                    </a:lnTo>
                    <a:lnTo>
                      <a:pt x="530" y="284"/>
                    </a:lnTo>
                    <a:lnTo>
                      <a:pt x="530" y="282"/>
                    </a:lnTo>
                    <a:lnTo>
                      <a:pt x="533" y="282"/>
                    </a:lnTo>
                    <a:lnTo>
                      <a:pt x="533" y="279"/>
                    </a:lnTo>
                    <a:lnTo>
                      <a:pt x="533" y="276"/>
                    </a:lnTo>
                    <a:lnTo>
                      <a:pt x="535" y="276"/>
                    </a:lnTo>
                    <a:lnTo>
                      <a:pt x="538" y="276"/>
                    </a:lnTo>
                    <a:lnTo>
                      <a:pt x="538" y="279"/>
                    </a:lnTo>
                    <a:lnTo>
                      <a:pt x="535" y="279"/>
                    </a:lnTo>
                    <a:lnTo>
                      <a:pt x="535" y="282"/>
                    </a:lnTo>
                    <a:lnTo>
                      <a:pt x="535" y="284"/>
                    </a:lnTo>
                    <a:lnTo>
                      <a:pt x="538" y="284"/>
                    </a:lnTo>
                    <a:lnTo>
                      <a:pt x="540" y="284"/>
                    </a:lnTo>
                    <a:lnTo>
                      <a:pt x="543" y="284"/>
                    </a:lnTo>
                    <a:lnTo>
                      <a:pt x="543" y="282"/>
                    </a:lnTo>
                    <a:lnTo>
                      <a:pt x="546" y="282"/>
                    </a:lnTo>
                    <a:lnTo>
                      <a:pt x="548" y="279"/>
                    </a:lnTo>
                    <a:lnTo>
                      <a:pt x="551" y="276"/>
                    </a:lnTo>
                    <a:lnTo>
                      <a:pt x="551" y="274"/>
                    </a:lnTo>
                    <a:lnTo>
                      <a:pt x="551" y="271"/>
                    </a:lnTo>
                    <a:lnTo>
                      <a:pt x="551" y="269"/>
                    </a:lnTo>
                    <a:lnTo>
                      <a:pt x="551" y="266"/>
                    </a:lnTo>
                    <a:lnTo>
                      <a:pt x="551" y="269"/>
                    </a:lnTo>
                    <a:lnTo>
                      <a:pt x="551" y="266"/>
                    </a:lnTo>
                    <a:lnTo>
                      <a:pt x="551" y="263"/>
                    </a:lnTo>
                    <a:lnTo>
                      <a:pt x="551" y="261"/>
                    </a:lnTo>
                    <a:lnTo>
                      <a:pt x="551" y="258"/>
                    </a:lnTo>
                    <a:lnTo>
                      <a:pt x="551" y="256"/>
                    </a:lnTo>
                    <a:lnTo>
                      <a:pt x="551" y="253"/>
                    </a:lnTo>
                    <a:lnTo>
                      <a:pt x="551" y="250"/>
                    </a:lnTo>
                    <a:lnTo>
                      <a:pt x="551" y="248"/>
                    </a:lnTo>
                    <a:lnTo>
                      <a:pt x="553" y="248"/>
                    </a:lnTo>
                    <a:lnTo>
                      <a:pt x="556" y="248"/>
                    </a:lnTo>
                    <a:lnTo>
                      <a:pt x="559" y="250"/>
                    </a:lnTo>
                    <a:lnTo>
                      <a:pt x="561" y="250"/>
                    </a:lnTo>
                    <a:lnTo>
                      <a:pt x="564" y="250"/>
                    </a:lnTo>
                    <a:lnTo>
                      <a:pt x="564" y="253"/>
                    </a:lnTo>
                    <a:lnTo>
                      <a:pt x="566" y="250"/>
                    </a:lnTo>
                    <a:lnTo>
                      <a:pt x="566" y="253"/>
                    </a:lnTo>
                    <a:lnTo>
                      <a:pt x="566" y="256"/>
                    </a:lnTo>
                    <a:lnTo>
                      <a:pt x="569" y="256"/>
                    </a:lnTo>
                    <a:lnTo>
                      <a:pt x="569" y="258"/>
                    </a:lnTo>
                    <a:lnTo>
                      <a:pt x="572" y="258"/>
                    </a:lnTo>
                    <a:lnTo>
                      <a:pt x="572" y="261"/>
                    </a:lnTo>
                    <a:lnTo>
                      <a:pt x="574" y="261"/>
                    </a:lnTo>
                    <a:lnTo>
                      <a:pt x="574" y="263"/>
                    </a:lnTo>
                    <a:lnTo>
                      <a:pt x="577" y="263"/>
                    </a:lnTo>
                    <a:lnTo>
                      <a:pt x="580" y="266"/>
                    </a:lnTo>
                    <a:lnTo>
                      <a:pt x="582" y="266"/>
                    </a:lnTo>
                    <a:lnTo>
                      <a:pt x="585" y="266"/>
                    </a:lnTo>
                    <a:lnTo>
                      <a:pt x="585" y="269"/>
                    </a:lnTo>
                    <a:lnTo>
                      <a:pt x="587" y="269"/>
                    </a:lnTo>
                    <a:lnTo>
                      <a:pt x="587" y="266"/>
                    </a:lnTo>
                    <a:lnTo>
                      <a:pt x="587" y="269"/>
                    </a:lnTo>
                    <a:lnTo>
                      <a:pt x="587" y="266"/>
                    </a:lnTo>
                    <a:lnTo>
                      <a:pt x="590" y="266"/>
                    </a:lnTo>
                    <a:lnTo>
                      <a:pt x="590" y="263"/>
                    </a:lnTo>
                    <a:lnTo>
                      <a:pt x="593" y="263"/>
                    </a:lnTo>
                    <a:lnTo>
                      <a:pt x="595" y="263"/>
                    </a:lnTo>
                    <a:lnTo>
                      <a:pt x="595" y="261"/>
                    </a:lnTo>
                    <a:lnTo>
                      <a:pt x="598" y="261"/>
                    </a:lnTo>
                    <a:lnTo>
                      <a:pt x="600" y="258"/>
                    </a:lnTo>
                    <a:lnTo>
                      <a:pt x="603" y="256"/>
                    </a:lnTo>
                    <a:lnTo>
                      <a:pt x="606" y="256"/>
                    </a:lnTo>
                    <a:lnTo>
                      <a:pt x="606" y="253"/>
                    </a:lnTo>
                    <a:lnTo>
                      <a:pt x="608" y="253"/>
                    </a:lnTo>
                    <a:lnTo>
                      <a:pt x="608" y="250"/>
                    </a:lnTo>
                    <a:lnTo>
                      <a:pt x="611" y="250"/>
                    </a:lnTo>
                    <a:lnTo>
                      <a:pt x="611" y="248"/>
                    </a:lnTo>
                    <a:lnTo>
                      <a:pt x="608" y="248"/>
                    </a:lnTo>
                    <a:lnTo>
                      <a:pt x="608" y="245"/>
                    </a:lnTo>
                    <a:lnTo>
                      <a:pt x="606" y="245"/>
                    </a:lnTo>
                    <a:lnTo>
                      <a:pt x="608" y="245"/>
                    </a:lnTo>
                    <a:lnTo>
                      <a:pt x="608" y="248"/>
                    </a:lnTo>
                    <a:lnTo>
                      <a:pt x="611" y="248"/>
                    </a:lnTo>
                    <a:lnTo>
                      <a:pt x="611" y="245"/>
                    </a:lnTo>
                    <a:lnTo>
                      <a:pt x="611" y="243"/>
                    </a:lnTo>
                    <a:lnTo>
                      <a:pt x="613" y="243"/>
                    </a:lnTo>
                    <a:lnTo>
                      <a:pt x="613" y="240"/>
                    </a:lnTo>
                    <a:lnTo>
                      <a:pt x="616" y="240"/>
                    </a:lnTo>
                    <a:lnTo>
                      <a:pt x="616" y="237"/>
                    </a:lnTo>
                    <a:lnTo>
                      <a:pt x="619" y="237"/>
                    </a:lnTo>
                    <a:lnTo>
                      <a:pt x="619" y="235"/>
                    </a:lnTo>
                    <a:lnTo>
                      <a:pt x="621" y="235"/>
                    </a:lnTo>
                    <a:lnTo>
                      <a:pt x="621" y="232"/>
                    </a:lnTo>
                    <a:lnTo>
                      <a:pt x="624" y="232"/>
                    </a:lnTo>
                    <a:lnTo>
                      <a:pt x="624" y="229"/>
                    </a:lnTo>
                    <a:lnTo>
                      <a:pt x="624" y="227"/>
                    </a:lnTo>
                    <a:lnTo>
                      <a:pt x="624" y="224"/>
                    </a:lnTo>
                    <a:lnTo>
                      <a:pt x="624" y="222"/>
                    </a:lnTo>
                    <a:lnTo>
                      <a:pt x="624" y="219"/>
                    </a:lnTo>
                    <a:lnTo>
                      <a:pt x="626" y="219"/>
                    </a:lnTo>
                    <a:lnTo>
                      <a:pt x="626" y="216"/>
                    </a:lnTo>
                    <a:lnTo>
                      <a:pt x="629" y="216"/>
                    </a:lnTo>
                    <a:lnTo>
                      <a:pt x="629" y="214"/>
                    </a:lnTo>
                    <a:lnTo>
                      <a:pt x="629" y="211"/>
                    </a:lnTo>
                    <a:lnTo>
                      <a:pt x="629" y="209"/>
                    </a:lnTo>
                    <a:lnTo>
                      <a:pt x="629" y="206"/>
                    </a:lnTo>
                    <a:lnTo>
                      <a:pt x="629" y="203"/>
                    </a:lnTo>
                    <a:lnTo>
                      <a:pt x="629" y="201"/>
                    </a:lnTo>
                    <a:lnTo>
                      <a:pt x="629" y="198"/>
                    </a:lnTo>
                    <a:lnTo>
                      <a:pt x="629" y="196"/>
                    </a:lnTo>
                    <a:lnTo>
                      <a:pt x="632" y="196"/>
                    </a:lnTo>
                    <a:lnTo>
                      <a:pt x="632" y="193"/>
                    </a:lnTo>
                    <a:lnTo>
                      <a:pt x="632" y="190"/>
                    </a:lnTo>
                    <a:lnTo>
                      <a:pt x="632" y="188"/>
                    </a:lnTo>
                    <a:lnTo>
                      <a:pt x="632" y="185"/>
                    </a:lnTo>
                    <a:lnTo>
                      <a:pt x="632" y="182"/>
                    </a:lnTo>
                    <a:lnTo>
                      <a:pt x="634" y="182"/>
                    </a:lnTo>
                    <a:lnTo>
                      <a:pt x="634" y="180"/>
                    </a:lnTo>
                    <a:lnTo>
                      <a:pt x="637" y="180"/>
                    </a:lnTo>
                    <a:lnTo>
                      <a:pt x="637" y="177"/>
                    </a:lnTo>
                    <a:lnTo>
                      <a:pt x="637" y="175"/>
                    </a:lnTo>
                    <a:lnTo>
                      <a:pt x="640" y="175"/>
                    </a:lnTo>
                    <a:lnTo>
                      <a:pt x="640" y="172"/>
                    </a:lnTo>
                    <a:lnTo>
                      <a:pt x="642" y="172"/>
                    </a:lnTo>
                    <a:lnTo>
                      <a:pt x="642" y="169"/>
                    </a:lnTo>
                    <a:lnTo>
                      <a:pt x="645" y="167"/>
                    </a:lnTo>
                    <a:lnTo>
                      <a:pt x="645" y="164"/>
                    </a:lnTo>
                    <a:lnTo>
                      <a:pt x="647" y="164"/>
                    </a:lnTo>
                    <a:lnTo>
                      <a:pt x="647" y="162"/>
                    </a:lnTo>
                    <a:lnTo>
                      <a:pt x="650" y="162"/>
                    </a:lnTo>
                    <a:lnTo>
                      <a:pt x="650" y="159"/>
                    </a:lnTo>
                    <a:lnTo>
                      <a:pt x="650" y="156"/>
                    </a:lnTo>
                    <a:lnTo>
                      <a:pt x="650" y="154"/>
                    </a:lnTo>
                    <a:lnTo>
                      <a:pt x="650" y="151"/>
                    </a:lnTo>
                    <a:lnTo>
                      <a:pt x="653" y="151"/>
                    </a:lnTo>
                    <a:lnTo>
                      <a:pt x="653" y="149"/>
                    </a:lnTo>
                    <a:lnTo>
                      <a:pt x="650" y="149"/>
                    </a:lnTo>
                    <a:lnTo>
                      <a:pt x="650" y="146"/>
                    </a:lnTo>
                    <a:lnTo>
                      <a:pt x="650" y="143"/>
                    </a:lnTo>
                    <a:lnTo>
                      <a:pt x="650" y="141"/>
                    </a:lnTo>
                    <a:lnTo>
                      <a:pt x="650" y="138"/>
                    </a:lnTo>
                    <a:lnTo>
                      <a:pt x="653" y="135"/>
                    </a:lnTo>
                    <a:lnTo>
                      <a:pt x="653" y="133"/>
                    </a:lnTo>
                    <a:lnTo>
                      <a:pt x="655" y="133"/>
                    </a:lnTo>
                    <a:lnTo>
                      <a:pt x="655" y="130"/>
                    </a:lnTo>
                    <a:lnTo>
                      <a:pt x="655" y="128"/>
                    </a:lnTo>
                    <a:lnTo>
                      <a:pt x="658" y="128"/>
                    </a:lnTo>
                    <a:lnTo>
                      <a:pt x="658" y="125"/>
                    </a:lnTo>
                    <a:lnTo>
                      <a:pt x="658" y="122"/>
                    </a:lnTo>
                    <a:lnTo>
                      <a:pt x="658" y="120"/>
                    </a:lnTo>
                    <a:lnTo>
                      <a:pt x="660" y="120"/>
                    </a:lnTo>
                    <a:lnTo>
                      <a:pt x="660" y="117"/>
                    </a:lnTo>
                    <a:lnTo>
                      <a:pt x="663" y="117"/>
                    </a:lnTo>
                    <a:lnTo>
                      <a:pt x="663" y="115"/>
                    </a:lnTo>
                    <a:lnTo>
                      <a:pt x="666" y="115"/>
                    </a:lnTo>
                    <a:lnTo>
                      <a:pt x="668" y="115"/>
                    </a:lnTo>
                    <a:lnTo>
                      <a:pt x="668" y="117"/>
                    </a:lnTo>
                    <a:lnTo>
                      <a:pt x="671" y="117"/>
                    </a:lnTo>
                    <a:lnTo>
                      <a:pt x="673" y="117"/>
                    </a:lnTo>
                    <a:lnTo>
                      <a:pt x="671" y="120"/>
                    </a:lnTo>
                    <a:lnTo>
                      <a:pt x="673" y="120"/>
                    </a:lnTo>
                    <a:lnTo>
                      <a:pt x="673" y="122"/>
                    </a:lnTo>
                    <a:lnTo>
                      <a:pt x="673" y="125"/>
                    </a:lnTo>
                    <a:lnTo>
                      <a:pt x="673" y="128"/>
                    </a:lnTo>
                    <a:lnTo>
                      <a:pt x="673" y="130"/>
                    </a:lnTo>
                    <a:lnTo>
                      <a:pt x="673" y="133"/>
                    </a:lnTo>
                    <a:lnTo>
                      <a:pt x="673" y="135"/>
                    </a:lnTo>
                    <a:lnTo>
                      <a:pt x="676" y="135"/>
                    </a:lnTo>
                    <a:lnTo>
                      <a:pt x="676" y="138"/>
                    </a:lnTo>
                    <a:lnTo>
                      <a:pt x="673" y="138"/>
                    </a:lnTo>
                    <a:lnTo>
                      <a:pt x="673" y="141"/>
                    </a:lnTo>
                    <a:lnTo>
                      <a:pt x="676" y="141"/>
                    </a:lnTo>
                    <a:lnTo>
                      <a:pt x="679" y="141"/>
                    </a:lnTo>
                    <a:lnTo>
                      <a:pt x="679" y="138"/>
                    </a:lnTo>
                    <a:lnTo>
                      <a:pt x="681" y="138"/>
                    </a:lnTo>
                    <a:lnTo>
                      <a:pt x="684" y="138"/>
                    </a:lnTo>
                    <a:lnTo>
                      <a:pt x="684" y="135"/>
                    </a:lnTo>
                    <a:lnTo>
                      <a:pt x="684" y="133"/>
                    </a:lnTo>
                    <a:lnTo>
                      <a:pt x="684" y="130"/>
                    </a:lnTo>
                    <a:lnTo>
                      <a:pt x="684" y="128"/>
                    </a:lnTo>
                    <a:lnTo>
                      <a:pt x="681" y="128"/>
                    </a:lnTo>
                    <a:lnTo>
                      <a:pt x="681" y="125"/>
                    </a:lnTo>
                    <a:lnTo>
                      <a:pt x="681" y="122"/>
                    </a:lnTo>
                    <a:lnTo>
                      <a:pt x="681" y="120"/>
                    </a:lnTo>
                    <a:lnTo>
                      <a:pt x="681" y="117"/>
                    </a:lnTo>
                    <a:lnTo>
                      <a:pt x="679" y="117"/>
                    </a:lnTo>
                    <a:lnTo>
                      <a:pt x="679" y="115"/>
                    </a:lnTo>
                    <a:lnTo>
                      <a:pt x="681" y="115"/>
                    </a:lnTo>
                    <a:lnTo>
                      <a:pt x="679" y="115"/>
                    </a:lnTo>
                    <a:lnTo>
                      <a:pt x="681" y="115"/>
                    </a:lnTo>
                    <a:lnTo>
                      <a:pt x="681" y="112"/>
                    </a:lnTo>
                    <a:lnTo>
                      <a:pt x="684" y="109"/>
                    </a:lnTo>
                    <a:lnTo>
                      <a:pt x="684" y="107"/>
                    </a:lnTo>
                    <a:lnTo>
                      <a:pt x="687" y="107"/>
                    </a:lnTo>
                    <a:lnTo>
                      <a:pt x="689" y="107"/>
                    </a:lnTo>
                    <a:lnTo>
                      <a:pt x="692" y="107"/>
                    </a:lnTo>
                    <a:lnTo>
                      <a:pt x="694" y="107"/>
                    </a:lnTo>
                    <a:lnTo>
                      <a:pt x="697" y="107"/>
                    </a:lnTo>
                    <a:lnTo>
                      <a:pt x="700" y="107"/>
                    </a:lnTo>
                    <a:lnTo>
                      <a:pt x="700" y="109"/>
                    </a:lnTo>
                    <a:lnTo>
                      <a:pt x="700" y="107"/>
                    </a:lnTo>
                    <a:lnTo>
                      <a:pt x="700" y="109"/>
                    </a:lnTo>
                    <a:lnTo>
                      <a:pt x="702" y="109"/>
                    </a:lnTo>
                    <a:lnTo>
                      <a:pt x="702" y="107"/>
                    </a:lnTo>
                    <a:lnTo>
                      <a:pt x="705" y="107"/>
                    </a:lnTo>
                    <a:lnTo>
                      <a:pt x="705" y="109"/>
                    </a:lnTo>
                    <a:lnTo>
                      <a:pt x="707" y="109"/>
                    </a:lnTo>
                    <a:lnTo>
                      <a:pt x="705" y="109"/>
                    </a:lnTo>
                    <a:lnTo>
                      <a:pt x="705" y="112"/>
                    </a:lnTo>
                    <a:lnTo>
                      <a:pt x="705" y="115"/>
                    </a:lnTo>
                    <a:lnTo>
                      <a:pt x="702" y="115"/>
                    </a:lnTo>
                    <a:lnTo>
                      <a:pt x="702" y="117"/>
                    </a:lnTo>
                    <a:lnTo>
                      <a:pt x="700" y="117"/>
                    </a:lnTo>
                    <a:lnTo>
                      <a:pt x="700" y="120"/>
                    </a:lnTo>
                    <a:lnTo>
                      <a:pt x="700" y="122"/>
                    </a:lnTo>
                    <a:lnTo>
                      <a:pt x="700" y="125"/>
                    </a:lnTo>
                    <a:lnTo>
                      <a:pt x="700" y="128"/>
                    </a:lnTo>
                    <a:lnTo>
                      <a:pt x="697" y="128"/>
                    </a:lnTo>
                    <a:lnTo>
                      <a:pt x="700" y="128"/>
                    </a:lnTo>
                    <a:lnTo>
                      <a:pt x="700" y="130"/>
                    </a:lnTo>
                    <a:lnTo>
                      <a:pt x="702" y="130"/>
                    </a:lnTo>
                    <a:lnTo>
                      <a:pt x="700" y="130"/>
                    </a:lnTo>
                    <a:lnTo>
                      <a:pt x="700" y="133"/>
                    </a:lnTo>
                    <a:lnTo>
                      <a:pt x="702" y="133"/>
                    </a:lnTo>
                    <a:lnTo>
                      <a:pt x="705" y="133"/>
                    </a:lnTo>
                    <a:lnTo>
                      <a:pt x="705" y="130"/>
                    </a:lnTo>
                    <a:lnTo>
                      <a:pt x="705" y="133"/>
                    </a:lnTo>
                    <a:lnTo>
                      <a:pt x="702" y="133"/>
                    </a:lnTo>
                    <a:lnTo>
                      <a:pt x="702" y="135"/>
                    </a:lnTo>
                    <a:lnTo>
                      <a:pt x="705" y="135"/>
                    </a:lnTo>
                    <a:lnTo>
                      <a:pt x="705" y="138"/>
                    </a:lnTo>
                    <a:lnTo>
                      <a:pt x="707" y="138"/>
                    </a:lnTo>
                    <a:lnTo>
                      <a:pt x="710" y="141"/>
                    </a:lnTo>
                    <a:lnTo>
                      <a:pt x="713" y="141"/>
                    </a:lnTo>
                    <a:lnTo>
                      <a:pt x="713" y="143"/>
                    </a:lnTo>
                    <a:lnTo>
                      <a:pt x="715" y="143"/>
                    </a:lnTo>
                    <a:lnTo>
                      <a:pt x="715" y="146"/>
                    </a:lnTo>
                    <a:lnTo>
                      <a:pt x="718" y="146"/>
                    </a:lnTo>
                    <a:lnTo>
                      <a:pt x="718" y="149"/>
                    </a:lnTo>
                    <a:lnTo>
                      <a:pt x="720" y="149"/>
                    </a:lnTo>
                    <a:lnTo>
                      <a:pt x="720" y="151"/>
                    </a:lnTo>
                    <a:lnTo>
                      <a:pt x="723" y="151"/>
                    </a:lnTo>
                    <a:lnTo>
                      <a:pt x="723" y="149"/>
                    </a:lnTo>
                    <a:lnTo>
                      <a:pt x="726" y="149"/>
                    </a:lnTo>
                    <a:lnTo>
                      <a:pt x="728" y="149"/>
                    </a:lnTo>
                    <a:lnTo>
                      <a:pt x="731" y="149"/>
                    </a:lnTo>
                    <a:lnTo>
                      <a:pt x="731" y="146"/>
                    </a:lnTo>
                    <a:lnTo>
                      <a:pt x="734" y="146"/>
                    </a:lnTo>
                    <a:lnTo>
                      <a:pt x="736" y="143"/>
                    </a:lnTo>
                    <a:lnTo>
                      <a:pt x="739" y="143"/>
                    </a:lnTo>
                    <a:lnTo>
                      <a:pt x="739" y="141"/>
                    </a:lnTo>
                    <a:lnTo>
                      <a:pt x="736" y="141"/>
                    </a:lnTo>
                    <a:lnTo>
                      <a:pt x="734" y="141"/>
                    </a:lnTo>
                    <a:lnTo>
                      <a:pt x="734" y="138"/>
                    </a:lnTo>
                    <a:lnTo>
                      <a:pt x="734" y="135"/>
                    </a:lnTo>
                    <a:lnTo>
                      <a:pt x="734" y="133"/>
                    </a:lnTo>
                    <a:lnTo>
                      <a:pt x="731" y="133"/>
                    </a:lnTo>
                    <a:lnTo>
                      <a:pt x="731" y="130"/>
                    </a:lnTo>
                    <a:lnTo>
                      <a:pt x="731" y="128"/>
                    </a:lnTo>
                    <a:lnTo>
                      <a:pt x="731" y="125"/>
                    </a:lnTo>
                    <a:lnTo>
                      <a:pt x="731" y="122"/>
                    </a:lnTo>
                    <a:lnTo>
                      <a:pt x="734" y="122"/>
                    </a:lnTo>
                    <a:lnTo>
                      <a:pt x="734" y="125"/>
                    </a:lnTo>
                    <a:lnTo>
                      <a:pt x="734" y="122"/>
                    </a:lnTo>
                    <a:lnTo>
                      <a:pt x="736" y="122"/>
                    </a:lnTo>
                    <a:lnTo>
                      <a:pt x="739" y="122"/>
                    </a:lnTo>
                    <a:lnTo>
                      <a:pt x="739" y="120"/>
                    </a:lnTo>
                    <a:lnTo>
                      <a:pt x="741" y="120"/>
                    </a:lnTo>
                    <a:lnTo>
                      <a:pt x="741" y="122"/>
                    </a:lnTo>
                    <a:lnTo>
                      <a:pt x="744" y="122"/>
                    </a:lnTo>
                    <a:lnTo>
                      <a:pt x="744" y="125"/>
                    </a:lnTo>
                    <a:lnTo>
                      <a:pt x="747" y="125"/>
                    </a:lnTo>
                    <a:lnTo>
                      <a:pt x="749" y="125"/>
                    </a:lnTo>
                    <a:lnTo>
                      <a:pt x="749" y="128"/>
                    </a:lnTo>
                    <a:lnTo>
                      <a:pt x="749" y="125"/>
                    </a:lnTo>
                    <a:lnTo>
                      <a:pt x="752" y="125"/>
                    </a:lnTo>
                    <a:lnTo>
                      <a:pt x="752" y="122"/>
                    </a:lnTo>
                    <a:lnTo>
                      <a:pt x="754" y="122"/>
                    </a:lnTo>
                    <a:lnTo>
                      <a:pt x="757" y="122"/>
                    </a:lnTo>
                    <a:lnTo>
                      <a:pt x="757" y="125"/>
                    </a:lnTo>
                    <a:lnTo>
                      <a:pt x="754" y="125"/>
                    </a:lnTo>
                    <a:lnTo>
                      <a:pt x="754" y="128"/>
                    </a:lnTo>
                    <a:lnTo>
                      <a:pt x="754" y="130"/>
                    </a:lnTo>
                    <a:lnTo>
                      <a:pt x="754" y="133"/>
                    </a:lnTo>
                    <a:lnTo>
                      <a:pt x="754" y="135"/>
                    </a:lnTo>
                    <a:lnTo>
                      <a:pt x="757" y="135"/>
                    </a:lnTo>
                    <a:lnTo>
                      <a:pt x="760" y="135"/>
                    </a:lnTo>
                    <a:lnTo>
                      <a:pt x="762" y="135"/>
                    </a:lnTo>
                    <a:lnTo>
                      <a:pt x="765" y="135"/>
                    </a:lnTo>
                    <a:lnTo>
                      <a:pt x="767" y="135"/>
                    </a:lnTo>
                    <a:lnTo>
                      <a:pt x="767" y="133"/>
                    </a:lnTo>
                    <a:lnTo>
                      <a:pt x="767" y="130"/>
                    </a:lnTo>
                    <a:lnTo>
                      <a:pt x="770" y="130"/>
                    </a:lnTo>
                    <a:lnTo>
                      <a:pt x="770" y="128"/>
                    </a:lnTo>
                    <a:lnTo>
                      <a:pt x="773" y="128"/>
                    </a:lnTo>
                    <a:lnTo>
                      <a:pt x="773" y="125"/>
                    </a:lnTo>
                    <a:lnTo>
                      <a:pt x="773" y="122"/>
                    </a:lnTo>
                    <a:lnTo>
                      <a:pt x="775" y="122"/>
                    </a:lnTo>
                    <a:lnTo>
                      <a:pt x="773" y="122"/>
                    </a:lnTo>
                    <a:lnTo>
                      <a:pt x="773" y="120"/>
                    </a:lnTo>
                    <a:lnTo>
                      <a:pt x="770" y="120"/>
                    </a:lnTo>
                    <a:lnTo>
                      <a:pt x="770" y="117"/>
                    </a:lnTo>
                    <a:lnTo>
                      <a:pt x="770" y="115"/>
                    </a:lnTo>
                    <a:lnTo>
                      <a:pt x="770" y="112"/>
                    </a:lnTo>
                    <a:lnTo>
                      <a:pt x="770" y="109"/>
                    </a:lnTo>
                    <a:lnTo>
                      <a:pt x="773" y="109"/>
                    </a:lnTo>
                    <a:lnTo>
                      <a:pt x="773" y="107"/>
                    </a:lnTo>
                    <a:lnTo>
                      <a:pt x="775" y="107"/>
                    </a:lnTo>
                    <a:lnTo>
                      <a:pt x="778" y="107"/>
                    </a:lnTo>
                    <a:lnTo>
                      <a:pt x="780" y="107"/>
                    </a:lnTo>
                    <a:lnTo>
                      <a:pt x="783" y="107"/>
                    </a:lnTo>
                    <a:lnTo>
                      <a:pt x="783" y="109"/>
                    </a:lnTo>
                    <a:lnTo>
                      <a:pt x="786" y="109"/>
                    </a:lnTo>
                    <a:lnTo>
                      <a:pt x="788" y="109"/>
                    </a:lnTo>
                    <a:lnTo>
                      <a:pt x="791" y="109"/>
                    </a:lnTo>
                    <a:lnTo>
                      <a:pt x="791" y="112"/>
                    </a:lnTo>
                    <a:lnTo>
                      <a:pt x="788" y="112"/>
                    </a:lnTo>
                    <a:lnTo>
                      <a:pt x="788" y="115"/>
                    </a:lnTo>
                    <a:lnTo>
                      <a:pt x="791" y="115"/>
                    </a:lnTo>
                    <a:lnTo>
                      <a:pt x="791" y="117"/>
                    </a:lnTo>
                    <a:lnTo>
                      <a:pt x="794" y="117"/>
                    </a:lnTo>
                    <a:lnTo>
                      <a:pt x="794" y="120"/>
                    </a:lnTo>
                    <a:lnTo>
                      <a:pt x="796" y="120"/>
                    </a:lnTo>
                    <a:lnTo>
                      <a:pt x="796" y="122"/>
                    </a:lnTo>
                    <a:lnTo>
                      <a:pt x="799" y="122"/>
                    </a:lnTo>
                    <a:lnTo>
                      <a:pt x="801" y="122"/>
                    </a:lnTo>
                    <a:lnTo>
                      <a:pt x="804" y="122"/>
                    </a:lnTo>
                    <a:lnTo>
                      <a:pt x="807" y="122"/>
                    </a:lnTo>
                    <a:lnTo>
                      <a:pt x="807" y="120"/>
                    </a:lnTo>
                    <a:lnTo>
                      <a:pt x="807" y="117"/>
                    </a:lnTo>
                    <a:lnTo>
                      <a:pt x="809" y="117"/>
                    </a:lnTo>
                    <a:lnTo>
                      <a:pt x="807" y="117"/>
                    </a:lnTo>
                    <a:lnTo>
                      <a:pt x="807" y="115"/>
                    </a:lnTo>
                    <a:lnTo>
                      <a:pt x="809" y="115"/>
                    </a:lnTo>
                    <a:lnTo>
                      <a:pt x="812" y="115"/>
                    </a:lnTo>
                    <a:lnTo>
                      <a:pt x="812" y="112"/>
                    </a:lnTo>
                    <a:lnTo>
                      <a:pt x="814" y="112"/>
                    </a:lnTo>
                    <a:lnTo>
                      <a:pt x="812" y="112"/>
                    </a:lnTo>
                    <a:lnTo>
                      <a:pt x="814" y="112"/>
                    </a:lnTo>
                    <a:lnTo>
                      <a:pt x="817" y="112"/>
                    </a:lnTo>
                    <a:lnTo>
                      <a:pt x="817" y="115"/>
                    </a:lnTo>
                    <a:lnTo>
                      <a:pt x="820" y="115"/>
                    </a:lnTo>
                    <a:lnTo>
                      <a:pt x="820" y="117"/>
                    </a:lnTo>
                    <a:lnTo>
                      <a:pt x="817" y="117"/>
                    </a:lnTo>
                    <a:lnTo>
                      <a:pt x="820" y="117"/>
                    </a:lnTo>
                    <a:lnTo>
                      <a:pt x="817" y="117"/>
                    </a:lnTo>
                    <a:lnTo>
                      <a:pt x="817" y="120"/>
                    </a:lnTo>
                    <a:lnTo>
                      <a:pt x="814" y="120"/>
                    </a:lnTo>
                    <a:lnTo>
                      <a:pt x="814" y="122"/>
                    </a:lnTo>
                    <a:lnTo>
                      <a:pt x="812" y="122"/>
                    </a:lnTo>
                    <a:lnTo>
                      <a:pt x="809" y="122"/>
                    </a:lnTo>
                    <a:lnTo>
                      <a:pt x="807" y="122"/>
                    </a:lnTo>
                    <a:lnTo>
                      <a:pt x="807" y="125"/>
                    </a:lnTo>
                    <a:lnTo>
                      <a:pt x="807" y="128"/>
                    </a:lnTo>
                    <a:lnTo>
                      <a:pt x="804" y="128"/>
                    </a:lnTo>
                    <a:lnTo>
                      <a:pt x="801" y="130"/>
                    </a:lnTo>
                    <a:lnTo>
                      <a:pt x="799" y="130"/>
                    </a:lnTo>
                    <a:lnTo>
                      <a:pt x="799" y="133"/>
                    </a:lnTo>
                    <a:lnTo>
                      <a:pt x="796" y="133"/>
                    </a:lnTo>
                    <a:lnTo>
                      <a:pt x="796" y="135"/>
                    </a:lnTo>
                    <a:lnTo>
                      <a:pt x="794" y="138"/>
                    </a:lnTo>
                    <a:lnTo>
                      <a:pt x="791" y="138"/>
                    </a:lnTo>
                    <a:lnTo>
                      <a:pt x="788" y="138"/>
                    </a:lnTo>
                    <a:lnTo>
                      <a:pt x="788" y="141"/>
                    </a:lnTo>
                    <a:lnTo>
                      <a:pt x="786" y="141"/>
                    </a:lnTo>
                    <a:lnTo>
                      <a:pt x="788" y="141"/>
                    </a:lnTo>
                    <a:lnTo>
                      <a:pt x="788" y="143"/>
                    </a:lnTo>
                    <a:lnTo>
                      <a:pt x="786" y="143"/>
                    </a:lnTo>
                    <a:lnTo>
                      <a:pt x="786" y="146"/>
                    </a:lnTo>
                    <a:lnTo>
                      <a:pt x="783" y="146"/>
                    </a:lnTo>
                    <a:lnTo>
                      <a:pt x="783" y="149"/>
                    </a:lnTo>
                    <a:lnTo>
                      <a:pt x="780" y="149"/>
                    </a:lnTo>
                    <a:lnTo>
                      <a:pt x="780" y="151"/>
                    </a:lnTo>
                    <a:lnTo>
                      <a:pt x="778" y="151"/>
                    </a:lnTo>
                    <a:lnTo>
                      <a:pt x="780" y="151"/>
                    </a:lnTo>
                    <a:lnTo>
                      <a:pt x="783" y="151"/>
                    </a:lnTo>
                    <a:lnTo>
                      <a:pt x="786" y="151"/>
                    </a:lnTo>
                    <a:lnTo>
                      <a:pt x="786" y="154"/>
                    </a:lnTo>
                    <a:lnTo>
                      <a:pt x="788" y="154"/>
                    </a:lnTo>
                    <a:lnTo>
                      <a:pt x="788" y="151"/>
                    </a:lnTo>
                    <a:lnTo>
                      <a:pt x="788" y="154"/>
                    </a:lnTo>
                    <a:lnTo>
                      <a:pt x="791" y="154"/>
                    </a:lnTo>
                    <a:lnTo>
                      <a:pt x="794" y="154"/>
                    </a:lnTo>
                    <a:lnTo>
                      <a:pt x="794" y="151"/>
                    </a:lnTo>
                    <a:lnTo>
                      <a:pt x="796" y="151"/>
                    </a:lnTo>
                    <a:lnTo>
                      <a:pt x="799" y="151"/>
                    </a:lnTo>
                    <a:lnTo>
                      <a:pt x="799" y="154"/>
                    </a:lnTo>
                    <a:lnTo>
                      <a:pt x="801" y="154"/>
                    </a:lnTo>
                    <a:lnTo>
                      <a:pt x="804" y="154"/>
                    </a:lnTo>
                    <a:lnTo>
                      <a:pt x="804" y="156"/>
                    </a:lnTo>
                    <a:lnTo>
                      <a:pt x="801" y="159"/>
                    </a:lnTo>
                    <a:lnTo>
                      <a:pt x="799" y="159"/>
                    </a:lnTo>
                    <a:lnTo>
                      <a:pt x="799" y="162"/>
                    </a:lnTo>
                    <a:lnTo>
                      <a:pt x="796" y="162"/>
                    </a:lnTo>
                    <a:lnTo>
                      <a:pt x="796" y="159"/>
                    </a:lnTo>
                    <a:lnTo>
                      <a:pt x="796" y="162"/>
                    </a:lnTo>
                    <a:lnTo>
                      <a:pt x="794" y="164"/>
                    </a:lnTo>
                    <a:lnTo>
                      <a:pt x="794" y="167"/>
                    </a:lnTo>
                    <a:lnTo>
                      <a:pt x="794" y="169"/>
                    </a:lnTo>
                    <a:lnTo>
                      <a:pt x="796" y="172"/>
                    </a:lnTo>
                    <a:lnTo>
                      <a:pt x="796" y="175"/>
                    </a:lnTo>
                    <a:lnTo>
                      <a:pt x="796" y="177"/>
                    </a:lnTo>
                    <a:lnTo>
                      <a:pt x="796" y="180"/>
                    </a:lnTo>
                    <a:lnTo>
                      <a:pt x="799" y="180"/>
                    </a:lnTo>
                    <a:lnTo>
                      <a:pt x="796" y="180"/>
                    </a:lnTo>
                    <a:lnTo>
                      <a:pt x="794" y="180"/>
                    </a:lnTo>
                    <a:lnTo>
                      <a:pt x="794" y="182"/>
                    </a:lnTo>
                    <a:lnTo>
                      <a:pt x="794" y="185"/>
                    </a:lnTo>
                    <a:lnTo>
                      <a:pt x="791" y="185"/>
                    </a:lnTo>
                    <a:lnTo>
                      <a:pt x="791" y="188"/>
                    </a:lnTo>
                    <a:lnTo>
                      <a:pt x="788" y="188"/>
                    </a:lnTo>
                    <a:lnTo>
                      <a:pt x="786" y="190"/>
                    </a:lnTo>
                    <a:lnTo>
                      <a:pt x="783" y="190"/>
                    </a:lnTo>
                    <a:lnTo>
                      <a:pt x="786" y="193"/>
                    </a:lnTo>
                    <a:lnTo>
                      <a:pt x="783" y="190"/>
                    </a:lnTo>
                    <a:lnTo>
                      <a:pt x="783" y="193"/>
                    </a:lnTo>
                    <a:lnTo>
                      <a:pt x="783" y="196"/>
                    </a:lnTo>
                    <a:lnTo>
                      <a:pt x="780" y="196"/>
                    </a:lnTo>
                    <a:lnTo>
                      <a:pt x="780" y="198"/>
                    </a:lnTo>
                    <a:lnTo>
                      <a:pt x="778" y="198"/>
                    </a:lnTo>
                    <a:lnTo>
                      <a:pt x="778" y="201"/>
                    </a:lnTo>
                    <a:lnTo>
                      <a:pt x="780" y="203"/>
                    </a:lnTo>
                    <a:lnTo>
                      <a:pt x="780" y="206"/>
                    </a:lnTo>
                    <a:lnTo>
                      <a:pt x="783" y="206"/>
                    </a:lnTo>
                    <a:lnTo>
                      <a:pt x="786" y="209"/>
                    </a:lnTo>
                    <a:lnTo>
                      <a:pt x="788" y="209"/>
                    </a:lnTo>
                    <a:lnTo>
                      <a:pt x="788" y="211"/>
                    </a:lnTo>
                    <a:lnTo>
                      <a:pt x="791" y="211"/>
                    </a:lnTo>
                    <a:lnTo>
                      <a:pt x="794" y="211"/>
                    </a:lnTo>
                    <a:lnTo>
                      <a:pt x="796" y="211"/>
                    </a:lnTo>
                    <a:lnTo>
                      <a:pt x="796" y="209"/>
                    </a:lnTo>
                    <a:lnTo>
                      <a:pt x="799" y="209"/>
                    </a:lnTo>
                    <a:lnTo>
                      <a:pt x="801" y="206"/>
                    </a:lnTo>
                    <a:lnTo>
                      <a:pt x="801" y="203"/>
                    </a:lnTo>
                    <a:lnTo>
                      <a:pt x="804" y="203"/>
                    </a:lnTo>
                    <a:lnTo>
                      <a:pt x="804" y="201"/>
                    </a:lnTo>
                    <a:lnTo>
                      <a:pt x="807" y="201"/>
                    </a:lnTo>
                    <a:lnTo>
                      <a:pt x="809" y="201"/>
                    </a:lnTo>
                    <a:lnTo>
                      <a:pt x="809" y="198"/>
                    </a:lnTo>
                    <a:lnTo>
                      <a:pt x="812" y="198"/>
                    </a:lnTo>
                    <a:lnTo>
                      <a:pt x="814" y="198"/>
                    </a:lnTo>
                    <a:lnTo>
                      <a:pt x="814" y="196"/>
                    </a:lnTo>
                    <a:lnTo>
                      <a:pt x="814" y="193"/>
                    </a:lnTo>
                    <a:lnTo>
                      <a:pt x="817" y="193"/>
                    </a:lnTo>
                    <a:lnTo>
                      <a:pt x="817" y="190"/>
                    </a:lnTo>
                    <a:lnTo>
                      <a:pt x="820" y="190"/>
                    </a:lnTo>
                    <a:lnTo>
                      <a:pt x="820" y="188"/>
                    </a:lnTo>
                    <a:lnTo>
                      <a:pt x="822" y="188"/>
                    </a:lnTo>
                    <a:lnTo>
                      <a:pt x="825" y="188"/>
                    </a:lnTo>
                    <a:lnTo>
                      <a:pt x="827" y="188"/>
                    </a:lnTo>
                    <a:lnTo>
                      <a:pt x="830" y="188"/>
                    </a:lnTo>
                    <a:lnTo>
                      <a:pt x="833" y="188"/>
                    </a:lnTo>
                    <a:lnTo>
                      <a:pt x="833" y="190"/>
                    </a:lnTo>
                    <a:lnTo>
                      <a:pt x="835" y="190"/>
                    </a:lnTo>
                    <a:lnTo>
                      <a:pt x="835" y="193"/>
                    </a:lnTo>
                    <a:lnTo>
                      <a:pt x="838" y="193"/>
                    </a:lnTo>
                    <a:lnTo>
                      <a:pt x="838" y="196"/>
                    </a:lnTo>
                    <a:lnTo>
                      <a:pt x="841" y="196"/>
                    </a:lnTo>
                    <a:lnTo>
                      <a:pt x="841" y="198"/>
                    </a:lnTo>
                    <a:lnTo>
                      <a:pt x="841" y="201"/>
                    </a:lnTo>
                    <a:lnTo>
                      <a:pt x="841" y="203"/>
                    </a:lnTo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274" name="Freeform 64"/>
              <p:cNvSpPr>
                <a:spLocks/>
              </p:cNvSpPr>
              <p:nvPr/>
            </p:nvSpPr>
            <p:spPr bwMode="auto">
              <a:xfrm>
                <a:off x="4414" y="460"/>
                <a:ext cx="319" cy="353"/>
              </a:xfrm>
              <a:custGeom>
                <a:avLst/>
                <a:gdLst>
                  <a:gd name="T0" fmla="*/ 5 w 319"/>
                  <a:gd name="T1" fmla="*/ 34 h 353"/>
                  <a:gd name="T2" fmla="*/ 16 w 319"/>
                  <a:gd name="T3" fmla="*/ 34 h 353"/>
                  <a:gd name="T4" fmla="*/ 42 w 319"/>
                  <a:gd name="T5" fmla="*/ 19 h 353"/>
                  <a:gd name="T6" fmla="*/ 55 w 319"/>
                  <a:gd name="T7" fmla="*/ 29 h 353"/>
                  <a:gd name="T8" fmla="*/ 34 w 319"/>
                  <a:gd name="T9" fmla="*/ 53 h 353"/>
                  <a:gd name="T10" fmla="*/ 16 w 319"/>
                  <a:gd name="T11" fmla="*/ 73 h 353"/>
                  <a:gd name="T12" fmla="*/ 11 w 319"/>
                  <a:gd name="T13" fmla="*/ 105 h 353"/>
                  <a:gd name="T14" fmla="*/ 11 w 319"/>
                  <a:gd name="T15" fmla="*/ 126 h 353"/>
                  <a:gd name="T16" fmla="*/ 39 w 319"/>
                  <a:gd name="T17" fmla="*/ 118 h 353"/>
                  <a:gd name="T18" fmla="*/ 60 w 319"/>
                  <a:gd name="T19" fmla="*/ 110 h 353"/>
                  <a:gd name="T20" fmla="*/ 89 w 319"/>
                  <a:gd name="T21" fmla="*/ 126 h 353"/>
                  <a:gd name="T22" fmla="*/ 107 w 319"/>
                  <a:gd name="T23" fmla="*/ 121 h 353"/>
                  <a:gd name="T24" fmla="*/ 118 w 319"/>
                  <a:gd name="T25" fmla="*/ 97 h 353"/>
                  <a:gd name="T26" fmla="*/ 118 w 319"/>
                  <a:gd name="T27" fmla="*/ 92 h 353"/>
                  <a:gd name="T28" fmla="*/ 146 w 319"/>
                  <a:gd name="T29" fmla="*/ 92 h 353"/>
                  <a:gd name="T30" fmla="*/ 170 w 319"/>
                  <a:gd name="T31" fmla="*/ 97 h 353"/>
                  <a:gd name="T32" fmla="*/ 149 w 319"/>
                  <a:gd name="T33" fmla="*/ 123 h 353"/>
                  <a:gd name="T34" fmla="*/ 139 w 319"/>
                  <a:gd name="T35" fmla="*/ 141 h 353"/>
                  <a:gd name="T36" fmla="*/ 154 w 319"/>
                  <a:gd name="T37" fmla="*/ 147 h 353"/>
                  <a:gd name="T38" fmla="*/ 165 w 319"/>
                  <a:gd name="T39" fmla="*/ 149 h 353"/>
                  <a:gd name="T40" fmla="*/ 186 w 319"/>
                  <a:gd name="T41" fmla="*/ 131 h 353"/>
                  <a:gd name="T42" fmla="*/ 199 w 319"/>
                  <a:gd name="T43" fmla="*/ 123 h 353"/>
                  <a:gd name="T44" fmla="*/ 201 w 319"/>
                  <a:gd name="T45" fmla="*/ 139 h 353"/>
                  <a:gd name="T46" fmla="*/ 178 w 319"/>
                  <a:gd name="T47" fmla="*/ 162 h 353"/>
                  <a:gd name="T48" fmla="*/ 173 w 319"/>
                  <a:gd name="T49" fmla="*/ 175 h 353"/>
                  <a:gd name="T50" fmla="*/ 157 w 319"/>
                  <a:gd name="T51" fmla="*/ 188 h 353"/>
                  <a:gd name="T52" fmla="*/ 152 w 319"/>
                  <a:gd name="T53" fmla="*/ 222 h 353"/>
                  <a:gd name="T54" fmla="*/ 133 w 319"/>
                  <a:gd name="T55" fmla="*/ 217 h 353"/>
                  <a:gd name="T56" fmla="*/ 115 w 319"/>
                  <a:gd name="T57" fmla="*/ 204 h 353"/>
                  <a:gd name="T58" fmla="*/ 97 w 319"/>
                  <a:gd name="T59" fmla="*/ 199 h 353"/>
                  <a:gd name="T60" fmla="*/ 107 w 319"/>
                  <a:gd name="T61" fmla="*/ 215 h 353"/>
                  <a:gd name="T62" fmla="*/ 94 w 319"/>
                  <a:gd name="T63" fmla="*/ 235 h 353"/>
                  <a:gd name="T64" fmla="*/ 102 w 319"/>
                  <a:gd name="T65" fmla="*/ 233 h 353"/>
                  <a:gd name="T66" fmla="*/ 110 w 319"/>
                  <a:gd name="T67" fmla="*/ 238 h 353"/>
                  <a:gd name="T68" fmla="*/ 102 w 319"/>
                  <a:gd name="T69" fmla="*/ 254 h 353"/>
                  <a:gd name="T70" fmla="*/ 107 w 319"/>
                  <a:gd name="T71" fmla="*/ 272 h 353"/>
                  <a:gd name="T72" fmla="*/ 89 w 319"/>
                  <a:gd name="T73" fmla="*/ 280 h 353"/>
                  <a:gd name="T74" fmla="*/ 99 w 319"/>
                  <a:gd name="T75" fmla="*/ 277 h 353"/>
                  <a:gd name="T76" fmla="*/ 126 w 319"/>
                  <a:gd name="T77" fmla="*/ 277 h 353"/>
                  <a:gd name="T78" fmla="*/ 131 w 319"/>
                  <a:gd name="T79" fmla="*/ 267 h 353"/>
                  <a:gd name="T80" fmla="*/ 141 w 319"/>
                  <a:gd name="T81" fmla="*/ 264 h 353"/>
                  <a:gd name="T82" fmla="*/ 165 w 319"/>
                  <a:gd name="T83" fmla="*/ 259 h 353"/>
                  <a:gd name="T84" fmla="*/ 191 w 319"/>
                  <a:gd name="T85" fmla="*/ 256 h 353"/>
                  <a:gd name="T86" fmla="*/ 206 w 319"/>
                  <a:gd name="T87" fmla="*/ 259 h 353"/>
                  <a:gd name="T88" fmla="*/ 186 w 319"/>
                  <a:gd name="T89" fmla="*/ 264 h 353"/>
                  <a:gd name="T90" fmla="*/ 186 w 319"/>
                  <a:gd name="T91" fmla="*/ 269 h 353"/>
                  <a:gd name="T92" fmla="*/ 209 w 319"/>
                  <a:gd name="T93" fmla="*/ 275 h 353"/>
                  <a:gd name="T94" fmla="*/ 225 w 319"/>
                  <a:gd name="T95" fmla="*/ 282 h 353"/>
                  <a:gd name="T96" fmla="*/ 212 w 319"/>
                  <a:gd name="T97" fmla="*/ 303 h 353"/>
                  <a:gd name="T98" fmla="*/ 238 w 319"/>
                  <a:gd name="T99" fmla="*/ 303 h 353"/>
                  <a:gd name="T100" fmla="*/ 256 w 319"/>
                  <a:gd name="T101" fmla="*/ 314 h 353"/>
                  <a:gd name="T102" fmla="*/ 246 w 319"/>
                  <a:gd name="T103" fmla="*/ 290 h 353"/>
                  <a:gd name="T104" fmla="*/ 259 w 319"/>
                  <a:gd name="T105" fmla="*/ 275 h 353"/>
                  <a:gd name="T106" fmla="*/ 264 w 319"/>
                  <a:gd name="T107" fmla="*/ 293 h 353"/>
                  <a:gd name="T108" fmla="*/ 274 w 319"/>
                  <a:gd name="T109" fmla="*/ 290 h 353"/>
                  <a:gd name="T110" fmla="*/ 269 w 319"/>
                  <a:gd name="T111" fmla="*/ 311 h 353"/>
                  <a:gd name="T112" fmla="*/ 280 w 319"/>
                  <a:gd name="T113" fmla="*/ 316 h 353"/>
                  <a:gd name="T114" fmla="*/ 300 w 319"/>
                  <a:gd name="T115" fmla="*/ 311 h 353"/>
                  <a:gd name="T116" fmla="*/ 298 w 319"/>
                  <a:gd name="T117" fmla="*/ 335 h 353"/>
                  <a:gd name="T118" fmla="*/ 316 w 319"/>
                  <a:gd name="T119" fmla="*/ 348 h 3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19" h="353">
                    <a:moveTo>
                      <a:pt x="19" y="0"/>
                    </a:moveTo>
                    <a:lnTo>
                      <a:pt x="19" y="3"/>
                    </a:lnTo>
                    <a:lnTo>
                      <a:pt x="19" y="6"/>
                    </a:lnTo>
                    <a:lnTo>
                      <a:pt x="19" y="8"/>
                    </a:lnTo>
                    <a:lnTo>
                      <a:pt x="19" y="11"/>
                    </a:lnTo>
                    <a:lnTo>
                      <a:pt x="16" y="11"/>
                    </a:lnTo>
                    <a:lnTo>
                      <a:pt x="13" y="11"/>
                    </a:lnTo>
                    <a:lnTo>
                      <a:pt x="13" y="13"/>
                    </a:lnTo>
                    <a:lnTo>
                      <a:pt x="13" y="16"/>
                    </a:lnTo>
                    <a:lnTo>
                      <a:pt x="13" y="19"/>
                    </a:lnTo>
                    <a:lnTo>
                      <a:pt x="13" y="21"/>
                    </a:lnTo>
                    <a:lnTo>
                      <a:pt x="11" y="24"/>
                    </a:lnTo>
                    <a:lnTo>
                      <a:pt x="8" y="26"/>
                    </a:lnTo>
                    <a:lnTo>
                      <a:pt x="8" y="29"/>
                    </a:lnTo>
                    <a:lnTo>
                      <a:pt x="5" y="29"/>
                    </a:lnTo>
                    <a:lnTo>
                      <a:pt x="5" y="32"/>
                    </a:lnTo>
                    <a:lnTo>
                      <a:pt x="5" y="34"/>
                    </a:lnTo>
                    <a:lnTo>
                      <a:pt x="5" y="37"/>
                    </a:lnTo>
                    <a:lnTo>
                      <a:pt x="5" y="40"/>
                    </a:lnTo>
                    <a:lnTo>
                      <a:pt x="5" y="42"/>
                    </a:lnTo>
                    <a:lnTo>
                      <a:pt x="3" y="42"/>
                    </a:lnTo>
                    <a:lnTo>
                      <a:pt x="0" y="42"/>
                    </a:lnTo>
                    <a:lnTo>
                      <a:pt x="0" y="45"/>
                    </a:lnTo>
                    <a:lnTo>
                      <a:pt x="3" y="45"/>
                    </a:lnTo>
                    <a:lnTo>
                      <a:pt x="5" y="47"/>
                    </a:lnTo>
                    <a:lnTo>
                      <a:pt x="8" y="47"/>
                    </a:lnTo>
                    <a:lnTo>
                      <a:pt x="11" y="47"/>
                    </a:lnTo>
                    <a:lnTo>
                      <a:pt x="11" y="45"/>
                    </a:lnTo>
                    <a:lnTo>
                      <a:pt x="11" y="42"/>
                    </a:lnTo>
                    <a:lnTo>
                      <a:pt x="13" y="42"/>
                    </a:lnTo>
                    <a:lnTo>
                      <a:pt x="13" y="40"/>
                    </a:lnTo>
                    <a:lnTo>
                      <a:pt x="13" y="37"/>
                    </a:lnTo>
                    <a:lnTo>
                      <a:pt x="16" y="37"/>
                    </a:lnTo>
                    <a:lnTo>
                      <a:pt x="16" y="34"/>
                    </a:lnTo>
                    <a:lnTo>
                      <a:pt x="19" y="34"/>
                    </a:lnTo>
                    <a:lnTo>
                      <a:pt x="21" y="32"/>
                    </a:lnTo>
                    <a:lnTo>
                      <a:pt x="21" y="29"/>
                    </a:lnTo>
                    <a:lnTo>
                      <a:pt x="21" y="26"/>
                    </a:lnTo>
                    <a:lnTo>
                      <a:pt x="21" y="24"/>
                    </a:lnTo>
                    <a:lnTo>
                      <a:pt x="24" y="24"/>
                    </a:lnTo>
                    <a:lnTo>
                      <a:pt x="26" y="24"/>
                    </a:lnTo>
                    <a:lnTo>
                      <a:pt x="26" y="21"/>
                    </a:lnTo>
                    <a:lnTo>
                      <a:pt x="29" y="21"/>
                    </a:lnTo>
                    <a:lnTo>
                      <a:pt x="32" y="21"/>
                    </a:lnTo>
                    <a:lnTo>
                      <a:pt x="34" y="21"/>
                    </a:lnTo>
                    <a:lnTo>
                      <a:pt x="34" y="19"/>
                    </a:lnTo>
                    <a:lnTo>
                      <a:pt x="37" y="19"/>
                    </a:lnTo>
                    <a:lnTo>
                      <a:pt x="34" y="19"/>
                    </a:lnTo>
                    <a:lnTo>
                      <a:pt x="37" y="19"/>
                    </a:lnTo>
                    <a:lnTo>
                      <a:pt x="39" y="19"/>
                    </a:lnTo>
                    <a:lnTo>
                      <a:pt x="42" y="19"/>
                    </a:lnTo>
                    <a:lnTo>
                      <a:pt x="45" y="19"/>
                    </a:lnTo>
                    <a:lnTo>
                      <a:pt x="47" y="19"/>
                    </a:lnTo>
                    <a:lnTo>
                      <a:pt x="50" y="19"/>
                    </a:lnTo>
                    <a:lnTo>
                      <a:pt x="50" y="16"/>
                    </a:lnTo>
                    <a:lnTo>
                      <a:pt x="50" y="19"/>
                    </a:lnTo>
                    <a:lnTo>
                      <a:pt x="50" y="16"/>
                    </a:lnTo>
                    <a:lnTo>
                      <a:pt x="52" y="16"/>
                    </a:lnTo>
                    <a:lnTo>
                      <a:pt x="52" y="19"/>
                    </a:lnTo>
                    <a:lnTo>
                      <a:pt x="50" y="19"/>
                    </a:lnTo>
                    <a:lnTo>
                      <a:pt x="52" y="19"/>
                    </a:lnTo>
                    <a:lnTo>
                      <a:pt x="50" y="19"/>
                    </a:lnTo>
                    <a:lnTo>
                      <a:pt x="50" y="21"/>
                    </a:lnTo>
                    <a:lnTo>
                      <a:pt x="50" y="24"/>
                    </a:lnTo>
                    <a:lnTo>
                      <a:pt x="52" y="24"/>
                    </a:lnTo>
                    <a:lnTo>
                      <a:pt x="52" y="26"/>
                    </a:lnTo>
                    <a:lnTo>
                      <a:pt x="52" y="29"/>
                    </a:lnTo>
                    <a:lnTo>
                      <a:pt x="55" y="29"/>
                    </a:lnTo>
                    <a:lnTo>
                      <a:pt x="55" y="32"/>
                    </a:lnTo>
                    <a:lnTo>
                      <a:pt x="55" y="34"/>
                    </a:lnTo>
                    <a:lnTo>
                      <a:pt x="55" y="37"/>
                    </a:lnTo>
                    <a:lnTo>
                      <a:pt x="55" y="40"/>
                    </a:lnTo>
                    <a:lnTo>
                      <a:pt x="55" y="42"/>
                    </a:lnTo>
                    <a:lnTo>
                      <a:pt x="52" y="42"/>
                    </a:lnTo>
                    <a:lnTo>
                      <a:pt x="52" y="45"/>
                    </a:lnTo>
                    <a:lnTo>
                      <a:pt x="52" y="47"/>
                    </a:lnTo>
                    <a:lnTo>
                      <a:pt x="50" y="47"/>
                    </a:lnTo>
                    <a:lnTo>
                      <a:pt x="50" y="50"/>
                    </a:lnTo>
                    <a:lnTo>
                      <a:pt x="47" y="50"/>
                    </a:lnTo>
                    <a:lnTo>
                      <a:pt x="45" y="50"/>
                    </a:lnTo>
                    <a:lnTo>
                      <a:pt x="45" y="53"/>
                    </a:lnTo>
                    <a:lnTo>
                      <a:pt x="42" y="53"/>
                    </a:lnTo>
                    <a:lnTo>
                      <a:pt x="39" y="53"/>
                    </a:lnTo>
                    <a:lnTo>
                      <a:pt x="37" y="53"/>
                    </a:lnTo>
                    <a:lnTo>
                      <a:pt x="34" y="53"/>
                    </a:lnTo>
                    <a:lnTo>
                      <a:pt x="32" y="53"/>
                    </a:lnTo>
                    <a:lnTo>
                      <a:pt x="32" y="55"/>
                    </a:lnTo>
                    <a:lnTo>
                      <a:pt x="29" y="55"/>
                    </a:lnTo>
                    <a:lnTo>
                      <a:pt x="29" y="53"/>
                    </a:lnTo>
                    <a:lnTo>
                      <a:pt x="26" y="53"/>
                    </a:lnTo>
                    <a:lnTo>
                      <a:pt x="26" y="55"/>
                    </a:lnTo>
                    <a:lnTo>
                      <a:pt x="24" y="55"/>
                    </a:lnTo>
                    <a:lnTo>
                      <a:pt x="24" y="58"/>
                    </a:lnTo>
                    <a:lnTo>
                      <a:pt x="24" y="60"/>
                    </a:lnTo>
                    <a:lnTo>
                      <a:pt x="21" y="60"/>
                    </a:lnTo>
                    <a:lnTo>
                      <a:pt x="21" y="63"/>
                    </a:lnTo>
                    <a:lnTo>
                      <a:pt x="21" y="66"/>
                    </a:lnTo>
                    <a:lnTo>
                      <a:pt x="21" y="68"/>
                    </a:lnTo>
                    <a:lnTo>
                      <a:pt x="19" y="68"/>
                    </a:lnTo>
                    <a:lnTo>
                      <a:pt x="19" y="71"/>
                    </a:lnTo>
                    <a:lnTo>
                      <a:pt x="16" y="71"/>
                    </a:lnTo>
                    <a:lnTo>
                      <a:pt x="16" y="73"/>
                    </a:lnTo>
                    <a:lnTo>
                      <a:pt x="16" y="76"/>
                    </a:lnTo>
                    <a:lnTo>
                      <a:pt x="16" y="79"/>
                    </a:lnTo>
                    <a:lnTo>
                      <a:pt x="16" y="81"/>
                    </a:lnTo>
                    <a:lnTo>
                      <a:pt x="13" y="81"/>
                    </a:lnTo>
                    <a:lnTo>
                      <a:pt x="13" y="84"/>
                    </a:lnTo>
                    <a:lnTo>
                      <a:pt x="19" y="84"/>
                    </a:lnTo>
                    <a:lnTo>
                      <a:pt x="16" y="84"/>
                    </a:lnTo>
                    <a:lnTo>
                      <a:pt x="13" y="84"/>
                    </a:lnTo>
                    <a:lnTo>
                      <a:pt x="13" y="87"/>
                    </a:lnTo>
                    <a:lnTo>
                      <a:pt x="13" y="89"/>
                    </a:lnTo>
                    <a:lnTo>
                      <a:pt x="11" y="89"/>
                    </a:lnTo>
                    <a:lnTo>
                      <a:pt x="11" y="92"/>
                    </a:lnTo>
                    <a:lnTo>
                      <a:pt x="11" y="94"/>
                    </a:lnTo>
                    <a:lnTo>
                      <a:pt x="11" y="97"/>
                    </a:lnTo>
                    <a:lnTo>
                      <a:pt x="11" y="100"/>
                    </a:lnTo>
                    <a:lnTo>
                      <a:pt x="11" y="102"/>
                    </a:lnTo>
                    <a:lnTo>
                      <a:pt x="11" y="105"/>
                    </a:lnTo>
                    <a:lnTo>
                      <a:pt x="11" y="107"/>
                    </a:lnTo>
                    <a:lnTo>
                      <a:pt x="8" y="107"/>
                    </a:lnTo>
                    <a:lnTo>
                      <a:pt x="5" y="107"/>
                    </a:lnTo>
                    <a:lnTo>
                      <a:pt x="5" y="110"/>
                    </a:lnTo>
                    <a:lnTo>
                      <a:pt x="3" y="110"/>
                    </a:lnTo>
                    <a:lnTo>
                      <a:pt x="5" y="113"/>
                    </a:lnTo>
                    <a:lnTo>
                      <a:pt x="3" y="113"/>
                    </a:lnTo>
                    <a:lnTo>
                      <a:pt x="3" y="115"/>
                    </a:lnTo>
                    <a:lnTo>
                      <a:pt x="5" y="115"/>
                    </a:lnTo>
                    <a:lnTo>
                      <a:pt x="5" y="118"/>
                    </a:lnTo>
                    <a:lnTo>
                      <a:pt x="3" y="118"/>
                    </a:lnTo>
                    <a:lnTo>
                      <a:pt x="3" y="121"/>
                    </a:lnTo>
                    <a:lnTo>
                      <a:pt x="5" y="121"/>
                    </a:lnTo>
                    <a:lnTo>
                      <a:pt x="8" y="121"/>
                    </a:lnTo>
                    <a:lnTo>
                      <a:pt x="8" y="123"/>
                    </a:lnTo>
                    <a:lnTo>
                      <a:pt x="11" y="123"/>
                    </a:lnTo>
                    <a:lnTo>
                      <a:pt x="11" y="126"/>
                    </a:lnTo>
                    <a:lnTo>
                      <a:pt x="13" y="126"/>
                    </a:lnTo>
                    <a:lnTo>
                      <a:pt x="13" y="128"/>
                    </a:lnTo>
                    <a:lnTo>
                      <a:pt x="16" y="128"/>
                    </a:lnTo>
                    <a:lnTo>
                      <a:pt x="19" y="128"/>
                    </a:lnTo>
                    <a:lnTo>
                      <a:pt x="19" y="126"/>
                    </a:lnTo>
                    <a:lnTo>
                      <a:pt x="19" y="123"/>
                    </a:lnTo>
                    <a:lnTo>
                      <a:pt x="21" y="123"/>
                    </a:lnTo>
                    <a:lnTo>
                      <a:pt x="21" y="121"/>
                    </a:lnTo>
                    <a:lnTo>
                      <a:pt x="24" y="121"/>
                    </a:lnTo>
                    <a:lnTo>
                      <a:pt x="26" y="121"/>
                    </a:lnTo>
                    <a:lnTo>
                      <a:pt x="26" y="123"/>
                    </a:lnTo>
                    <a:lnTo>
                      <a:pt x="29" y="123"/>
                    </a:lnTo>
                    <a:lnTo>
                      <a:pt x="32" y="123"/>
                    </a:lnTo>
                    <a:lnTo>
                      <a:pt x="32" y="121"/>
                    </a:lnTo>
                    <a:lnTo>
                      <a:pt x="34" y="121"/>
                    </a:lnTo>
                    <a:lnTo>
                      <a:pt x="37" y="118"/>
                    </a:lnTo>
                    <a:lnTo>
                      <a:pt x="39" y="118"/>
                    </a:lnTo>
                    <a:lnTo>
                      <a:pt x="39" y="115"/>
                    </a:lnTo>
                    <a:lnTo>
                      <a:pt x="42" y="115"/>
                    </a:lnTo>
                    <a:lnTo>
                      <a:pt x="45" y="115"/>
                    </a:lnTo>
                    <a:lnTo>
                      <a:pt x="45" y="113"/>
                    </a:lnTo>
                    <a:lnTo>
                      <a:pt x="45" y="115"/>
                    </a:lnTo>
                    <a:lnTo>
                      <a:pt x="45" y="113"/>
                    </a:lnTo>
                    <a:lnTo>
                      <a:pt x="45" y="110"/>
                    </a:lnTo>
                    <a:lnTo>
                      <a:pt x="47" y="110"/>
                    </a:lnTo>
                    <a:lnTo>
                      <a:pt x="47" y="107"/>
                    </a:lnTo>
                    <a:lnTo>
                      <a:pt x="47" y="110"/>
                    </a:lnTo>
                    <a:lnTo>
                      <a:pt x="50" y="110"/>
                    </a:lnTo>
                    <a:lnTo>
                      <a:pt x="50" y="107"/>
                    </a:lnTo>
                    <a:lnTo>
                      <a:pt x="52" y="107"/>
                    </a:lnTo>
                    <a:lnTo>
                      <a:pt x="55" y="107"/>
                    </a:lnTo>
                    <a:lnTo>
                      <a:pt x="58" y="107"/>
                    </a:lnTo>
                    <a:lnTo>
                      <a:pt x="58" y="110"/>
                    </a:lnTo>
                    <a:lnTo>
                      <a:pt x="60" y="110"/>
                    </a:lnTo>
                    <a:lnTo>
                      <a:pt x="60" y="113"/>
                    </a:lnTo>
                    <a:lnTo>
                      <a:pt x="63" y="113"/>
                    </a:lnTo>
                    <a:lnTo>
                      <a:pt x="63" y="115"/>
                    </a:lnTo>
                    <a:lnTo>
                      <a:pt x="66" y="115"/>
                    </a:lnTo>
                    <a:lnTo>
                      <a:pt x="66" y="118"/>
                    </a:lnTo>
                    <a:lnTo>
                      <a:pt x="68" y="118"/>
                    </a:lnTo>
                    <a:lnTo>
                      <a:pt x="71" y="118"/>
                    </a:lnTo>
                    <a:lnTo>
                      <a:pt x="71" y="121"/>
                    </a:lnTo>
                    <a:lnTo>
                      <a:pt x="73" y="121"/>
                    </a:lnTo>
                    <a:lnTo>
                      <a:pt x="76" y="121"/>
                    </a:lnTo>
                    <a:lnTo>
                      <a:pt x="79" y="121"/>
                    </a:lnTo>
                    <a:lnTo>
                      <a:pt x="81" y="121"/>
                    </a:lnTo>
                    <a:lnTo>
                      <a:pt x="84" y="121"/>
                    </a:lnTo>
                    <a:lnTo>
                      <a:pt x="84" y="123"/>
                    </a:lnTo>
                    <a:lnTo>
                      <a:pt x="86" y="123"/>
                    </a:lnTo>
                    <a:lnTo>
                      <a:pt x="86" y="126"/>
                    </a:lnTo>
                    <a:lnTo>
                      <a:pt x="89" y="126"/>
                    </a:lnTo>
                    <a:lnTo>
                      <a:pt x="89" y="128"/>
                    </a:lnTo>
                    <a:lnTo>
                      <a:pt x="92" y="128"/>
                    </a:lnTo>
                    <a:lnTo>
                      <a:pt x="89" y="128"/>
                    </a:lnTo>
                    <a:lnTo>
                      <a:pt x="89" y="126"/>
                    </a:lnTo>
                    <a:lnTo>
                      <a:pt x="92" y="126"/>
                    </a:lnTo>
                    <a:lnTo>
                      <a:pt x="92" y="123"/>
                    </a:lnTo>
                    <a:lnTo>
                      <a:pt x="94" y="123"/>
                    </a:lnTo>
                    <a:lnTo>
                      <a:pt x="94" y="121"/>
                    </a:lnTo>
                    <a:lnTo>
                      <a:pt x="97" y="121"/>
                    </a:lnTo>
                    <a:lnTo>
                      <a:pt x="99" y="121"/>
                    </a:lnTo>
                    <a:lnTo>
                      <a:pt x="99" y="123"/>
                    </a:lnTo>
                    <a:lnTo>
                      <a:pt x="102" y="123"/>
                    </a:lnTo>
                    <a:lnTo>
                      <a:pt x="105" y="123"/>
                    </a:lnTo>
                    <a:lnTo>
                      <a:pt x="105" y="126"/>
                    </a:lnTo>
                    <a:lnTo>
                      <a:pt x="105" y="123"/>
                    </a:lnTo>
                    <a:lnTo>
                      <a:pt x="107" y="123"/>
                    </a:lnTo>
                    <a:lnTo>
                      <a:pt x="107" y="121"/>
                    </a:lnTo>
                    <a:lnTo>
                      <a:pt x="107" y="118"/>
                    </a:lnTo>
                    <a:lnTo>
                      <a:pt x="110" y="118"/>
                    </a:lnTo>
                    <a:lnTo>
                      <a:pt x="110" y="115"/>
                    </a:lnTo>
                    <a:lnTo>
                      <a:pt x="112" y="113"/>
                    </a:lnTo>
                    <a:lnTo>
                      <a:pt x="115" y="113"/>
                    </a:lnTo>
                    <a:lnTo>
                      <a:pt x="115" y="110"/>
                    </a:lnTo>
                    <a:lnTo>
                      <a:pt x="118" y="110"/>
                    </a:lnTo>
                    <a:lnTo>
                      <a:pt x="118" y="113"/>
                    </a:lnTo>
                    <a:lnTo>
                      <a:pt x="120" y="113"/>
                    </a:lnTo>
                    <a:lnTo>
                      <a:pt x="123" y="113"/>
                    </a:lnTo>
                    <a:lnTo>
                      <a:pt x="123" y="110"/>
                    </a:lnTo>
                    <a:lnTo>
                      <a:pt x="123" y="107"/>
                    </a:lnTo>
                    <a:lnTo>
                      <a:pt x="123" y="105"/>
                    </a:lnTo>
                    <a:lnTo>
                      <a:pt x="123" y="102"/>
                    </a:lnTo>
                    <a:lnTo>
                      <a:pt x="120" y="100"/>
                    </a:lnTo>
                    <a:lnTo>
                      <a:pt x="120" y="97"/>
                    </a:lnTo>
                    <a:lnTo>
                      <a:pt x="118" y="97"/>
                    </a:lnTo>
                    <a:lnTo>
                      <a:pt x="115" y="97"/>
                    </a:lnTo>
                    <a:lnTo>
                      <a:pt x="112" y="97"/>
                    </a:lnTo>
                    <a:lnTo>
                      <a:pt x="112" y="94"/>
                    </a:lnTo>
                    <a:lnTo>
                      <a:pt x="110" y="94"/>
                    </a:lnTo>
                    <a:lnTo>
                      <a:pt x="107" y="92"/>
                    </a:lnTo>
                    <a:lnTo>
                      <a:pt x="107" y="89"/>
                    </a:lnTo>
                    <a:lnTo>
                      <a:pt x="105" y="89"/>
                    </a:lnTo>
                    <a:lnTo>
                      <a:pt x="107" y="89"/>
                    </a:lnTo>
                    <a:lnTo>
                      <a:pt x="107" y="87"/>
                    </a:lnTo>
                    <a:lnTo>
                      <a:pt x="110" y="87"/>
                    </a:lnTo>
                    <a:lnTo>
                      <a:pt x="110" y="84"/>
                    </a:lnTo>
                    <a:lnTo>
                      <a:pt x="112" y="84"/>
                    </a:lnTo>
                    <a:lnTo>
                      <a:pt x="115" y="84"/>
                    </a:lnTo>
                    <a:lnTo>
                      <a:pt x="115" y="87"/>
                    </a:lnTo>
                    <a:lnTo>
                      <a:pt x="115" y="89"/>
                    </a:lnTo>
                    <a:lnTo>
                      <a:pt x="118" y="89"/>
                    </a:lnTo>
                    <a:lnTo>
                      <a:pt x="118" y="92"/>
                    </a:lnTo>
                    <a:lnTo>
                      <a:pt x="120" y="92"/>
                    </a:lnTo>
                    <a:lnTo>
                      <a:pt x="120" y="94"/>
                    </a:lnTo>
                    <a:lnTo>
                      <a:pt x="123" y="94"/>
                    </a:lnTo>
                    <a:lnTo>
                      <a:pt x="126" y="94"/>
                    </a:lnTo>
                    <a:lnTo>
                      <a:pt x="128" y="94"/>
                    </a:lnTo>
                    <a:lnTo>
                      <a:pt x="128" y="97"/>
                    </a:lnTo>
                    <a:lnTo>
                      <a:pt x="131" y="97"/>
                    </a:lnTo>
                    <a:lnTo>
                      <a:pt x="131" y="94"/>
                    </a:lnTo>
                    <a:lnTo>
                      <a:pt x="133" y="94"/>
                    </a:lnTo>
                    <a:lnTo>
                      <a:pt x="133" y="97"/>
                    </a:lnTo>
                    <a:lnTo>
                      <a:pt x="133" y="94"/>
                    </a:lnTo>
                    <a:lnTo>
                      <a:pt x="136" y="94"/>
                    </a:lnTo>
                    <a:lnTo>
                      <a:pt x="139" y="94"/>
                    </a:lnTo>
                    <a:lnTo>
                      <a:pt x="141" y="94"/>
                    </a:lnTo>
                    <a:lnTo>
                      <a:pt x="144" y="94"/>
                    </a:lnTo>
                    <a:lnTo>
                      <a:pt x="146" y="94"/>
                    </a:lnTo>
                    <a:lnTo>
                      <a:pt x="146" y="92"/>
                    </a:lnTo>
                    <a:lnTo>
                      <a:pt x="149" y="92"/>
                    </a:lnTo>
                    <a:lnTo>
                      <a:pt x="152" y="92"/>
                    </a:lnTo>
                    <a:lnTo>
                      <a:pt x="152" y="94"/>
                    </a:lnTo>
                    <a:lnTo>
                      <a:pt x="154" y="94"/>
                    </a:lnTo>
                    <a:lnTo>
                      <a:pt x="154" y="92"/>
                    </a:lnTo>
                    <a:lnTo>
                      <a:pt x="157" y="92"/>
                    </a:lnTo>
                    <a:lnTo>
                      <a:pt x="159" y="92"/>
                    </a:lnTo>
                    <a:lnTo>
                      <a:pt x="159" y="89"/>
                    </a:lnTo>
                    <a:lnTo>
                      <a:pt x="162" y="89"/>
                    </a:lnTo>
                    <a:lnTo>
                      <a:pt x="165" y="89"/>
                    </a:lnTo>
                    <a:lnTo>
                      <a:pt x="165" y="92"/>
                    </a:lnTo>
                    <a:lnTo>
                      <a:pt x="167" y="92"/>
                    </a:lnTo>
                    <a:lnTo>
                      <a:pt x="170" y="92"/>
                    </a:lnTo>
                    <a:lnTo>
                      <a:pt x="173" y="92"/>
                    </a:lnTo>
                    <a:lnTo>
                      <a:pt x="173" y="94"/>
                    </a:lnTo>
                    <a:lnTo>
                      <a:pt x="173" y="97"/>
                    </a:lnTo>
                    <a:lnTo>
                      <a:pt x="170" y="97"/>
                    </a:lnTo>
                    <a:lnTo>
                      <a:pt x="167" y="97"/>
                    </a:lnTo>
                    <a:lnTo>
                      <a:pt x="167" y="100"/>
                    </a:lnTo>
                    <a:lnTo>
                      <a:pt x="165" y="100"/>
                    </a:lnTo>
                    <a:lnTo>
                      <a:pt x="165" y="102"/>
                    </a:lnTo>
                    <a:lnTo>
                      <a:pt x="162" y="102"/>
                    </a:lnTo>
                    <a:lnTo>
                      <a:pt x="159" y="102"/>
                    </a:lnTo>
                    <a:lnTo>
                      <a:pt x="159" y="105"/>
                    </a:lnTo>
                    <a:lnTo>
                      <a:pt x="157" y="105"/>
                    </a:lnTo>
                    <a:lnTo>
                      <a:pt x="157" y="107"/>
                    </a:lnTo>
                    <a:lnTo>
                      <a:pt x="154" y="107"/>
                    </a:lnTo>
                    <a:lnTo>
                      <a:pt x="154" y="110"/>
                    </a:lnTo>
                    <a:lnTo>
                      <a:pt x="154" y="113"/>
                    </a:lnTo>
                    <a:lnTo>
                      <a:pt x="154" y="115"/>
                    </a:lnTo>
                    <a:lnTo>
                      <a:pt x="154" y="118"/>
                    </a:lnTo>
                    <a:lnTo>
                      <a:pt x="152" y="121"/>
                    </a:lnTo>
                    <a:lnTo>
                      <a:pt x="152" y="123"/>
                    </a:lnTo>
                    <a:lnTo>
                      <a:pt x="149" y="123"/>
                    </a:lnTo>
                    <a:lnTo>
                      <a:pt x="149" y="126"/>
                    </a:lnTo>
                    <a:lnTo>
                      <a:pt x="146" y="126"/>
                    </a:lnTo>
                    <a:lnTo>
                      <a:pt x="146" y="128"/>
                    </a:lnTo>
                    <a:lnTo>
                      <a:pt x="144" y="128"/>
                    </a:lnTo>
                    <a:lnTo>
                      <a:pt x="141" y="128"/>
                    </a:lnTo>
                    <a:lnTo>
                      <a:pt x="141" y="131"/>
                    </a:lnTo>
                    <a:lnTo>
                      <a:pt x="141" y="134"/>
                    </a:lnTo>
                    <a:lnTo>
                      <a:pt x="144" y="134"/>
                    </a:lnTo>
                    <a:lnTo>
                      <a:pt x="144" y="136"/>
                    </a:lnTo>
                    <a:lnTo>
                      <a:pt x="146" y="136"/>
                    </a:lnTo>
                    <a:lnTo>
                      <a:pt x="146" y="139"/>
                    </a:lnTo>
                    <a:lnTo>
                      <a:pt x="146" y="141"/>
                    </a:lnTo>
                    <a:lnTo>
                      <a:pt x="144" y="141"/>
                    </a:lnTo>
                    <a:lnTo>
                      <a:pt x="141" y="141"/>
                    </a:lnTo>
                    <a:lnTo>
                      <a:pt x="139" y="141"/>
                    </a:lnTo>
                    <a:lnTo>
                      <a:pt x="139" y="139"/>
                    </a:lnTo>
                    <a:lnTo>
                      <a:pt x="139" y="141"/>
                    </a:lnTo>
                    <a:lnTo>
                      <a:pt x="136" y="144"/>
                    </a:lnTo>
                    <a:lnTo>
                      <a:pt x="136" y="147"/>
                    </a:lnTo>
                    <a:lnTo>
                      <a:pt x="139" y="147"/>
                    </a:lnTo>
                    <a:lnTo>
                      <a:pt x="139" y="144"/>
                    </a:lnTo>
                    <a:lnTo>
                      <a:pt x="139" y="147"/>
                    </a:lnTo>
                    <a:lnTo>
                      <a:pt x="141" y="147"/>
                    </a:lnTo>
                    <a:lnTo>
                      <a:pt x="141" y="149"/>
                    </a:lnTo>
                    <a:lnTo>
                      <a:pt x="144" y="149"/>
                    </a:lnTo>
                    <a:lnTo>
                      <a:pt x="144" y="152"/>
                    </a:lnTo>
                    <a:lnTo>
                      <a:pt x="146" y="152"/>
                    </a:lnTo>
                    <a:lnTo>
                      <a:pt x="146" y="149"/>
                    </a:lnTo>
                    <a:lnTo>
                      <a:pt x="149" y="149"/>
                    </a:lnTo>
                    <a:lnTo>
                      <a:pt x="149" y="147"/>
                    </a:lnTo>
                    <a:lnTo>
                      <a:pt x="149" y="149"/>
                    </a:lnTo>
                    <a:lnTo>
                      <a:pt x="149" y="147"/>
                    </a:lnTo>
                    <a:lnTo>
                      <a:pt x="152" y="147"/>
                    </a:lnTo>
                    <a:lnTo>
                      <a:pt x="154" y="147"/>
                    </a:lnTo>
                    <a:lnTo>
                      <a:pt x="154" y="149"/>
                    </a:lnTo>
                    <a:lnTo>
                      <a:pt x="157" y="149"/>
                    </a:lnTo>
                    <a:lnTo>
                      <a:pt x="154" y="149"/>
                    </a:lnTo>
                    <a:lnTo>
                      <a:pt x="154" y="152"/>
                    </a:lnTo>
                    <a:lnTo>
                      <a:pt x="154" y="154"/>
                    </a:lnTo>
                    <a:lnTo>
                      <a:pt x="152" y="154"/>
                    </a:lnTo>
                    <a:lnTo>
                      <a:pt x="154" y="154"/>
                    </a:lnTo>
                    <a:lnTo>
                      <a:pt x="157" y="154"/>
                    </a:lnTo>
                    <a:lnTo>
                      <a:pt x="157" y="157"/>
                    </a:lnTo>
                    <a:lnTo>
                      <a:pt x="157" y="154"/>
                    </a:lnTo>
                    <a:lnTo>
                      <a:pt x="159" y="154"/>
                    </a:lnTo>
                    <a:lnTo>
                      <a:pt x="159" y="157"/>
                    </a:lnTo>
                    <a:lnTo>
                      <a:pt x="162" y="157"/>
                    </a:lnTo>
                    <a:lnTo>
                      <a:pt x="162" y="154"/>
                    </a:lnTo>
                    <a:lnTo>
                      <a:pt x="162" y="152"/>
                    </a:lnTo>
                    <a:lnTo>
                      <a:pt x="162" y="149"/>
                    </a:lnTo>
                    <a:lnTo>
                      <a:pt x="165" y="149"/>
                    </a:lnTo>
                    <a:lnTo>
                      <a:pt x="165" y="147"/>
                    </a:lnTo>
                    <a:lnTo>
                      <a:pt x="165" y="144"/>
                    </a:lnTo>
                    <a:lnTo>
                      <a:pt x="167" y="144"/>
                    </a:lnTo>
                    <a:lnTo>
                      <a:pt x="170" y="144"/>
                    </a:lnTo>
                    <a:lnTo>
                      <a:pt x="170" y="141"/>
                    </a:lnTo>
                    <a:lnTo>
                      <a:pt x="173" y="141"/>
                    </a:lnTo>
                    <a:lnTo>
                      <a:pt x="175" y="141"/>
                    </a:lnTo>
                    <a:lnTo>
                      <a:pt x="175" y="139"/>
                    </a:lnTo>
                    <a:lnTo>
                      <a:pt x="178" y="139"/>
                    </a:lnTo>
                    <a:lnTo>
                      <a:pt x="178" y="136"/>
                    </a:lnTo>
                    <a:lnTo>
                      <a:pt x="180" y="136"/>
                    </a:lnTo>
                    <a:lnTo>
                      <a:pt x="180" y="134"/>
                    </a:lnTo>
                    <a:lnTo>
                      <a:pt x="180" y="131"/>
                    </a:lnTo>
                    <a:lnTo>
                      <a:pt x="183" y="131"/>
                    </a:lnTo>
                    <a:lnTo>
                      <a:pt x="183" y="128"/>
                    </a:lnTo>
                    <a:lnTo>
                      <a:pt x="186" y="128"/>
                    </a:lnTo>
                    <a:lnTo>
                      <a:pt x="186" y="131"/>
                    </a:lnTo>
                    <a:lnTo>
                      <a:pt x="183" y="131"/>
                    </a:lnTo>
                    <a:lnTo>
                      <a:pt x="183" y="134"/>
                    </a:lnTo>
                    <a:lnTo>
                      <a:pt x="183" y="136"/>
                    </a:lnTo>
                    <a:lnTo>
                      <a:pt x="186" y="136"/>
                    </a:lnTo>
                    <a:lnTo>
                      <a:pt x="188" y="136"/>
                    </a:lnTo>
                    <a:lnTo>
                      <a:pt x="191" y="136"/>
                    </a:lnTo>
                    <a:lnTo>
                      <a:pt x="193" y="136"/>
                    </a:lnTo>
                    <a:lnTo>
                      <a:pt x="196" y="136"/>
                    </a:lnTo>
                    <a:lnTo>
                      <a:pt x="199" y="136"/>
                    </a:lnTo>
                    <a:lnTo>
                      <a:pt x="199" y="134"/>
                    </a:lnTo>
                    <a:lnTo>
                      <a:pt x="201" y="134"/>
                    </a:lnTo>
                    <a:lnTo>
                      <a:pt x="201" y="131"/>
                    </a:lnTo>
                    <a:lnTo>
                      <a:pt x="199" y="128"/>
                    </a:lnTo>
                    <a:lnTo>
                      <a:pt x="196" y="128"/>
                    </a:lnTo>
                    <a:lnTo>
                      <a:pt x="199" y="128"/>
                    </a:lnTo>
                    <a:lnTo>
                      <a:pt x="199" y="126"/>
                    </a:lnTo>
                    <a:lnTo>
                      <a:pt x="199" y="123"/>
                    </a:lnTo>
                    <a:lnTo>
                      <a:pt x="201" y="123"/>
                    </a:lnTo>
                    <a:lnTo>
                      <a:pt x="201" y="121"/>
                    </a:lnTo>
                    <a:lnTo>
                      <a:pt x="204" y="121"/>
                    </a:lnTo>
                    <a:lnTo>
                      <a:pt x="206" y="121"/>
                    </a:lnTo>
                    <a:lnTo>
                      <a:pt x="209" y="121"/>
                    </a:lnTo>
                    <a:lnTo>
                      <a:pt x="209" y="123"/>
                    </a:lnTo>
                    <a:lnTo>
                      <a:pt x="212" y="123"/>
                    </a:lnTo>
                    <a:lnTo>
                      <a:pt x="212" y="126"/>
                    </a:lnTo>
                    <a:lnTo>
                      <a:pt x="209" y="126"/>
                    </a:lnTo>
                    <a:lnTo>
                      <a:pt x="209" y="128"/>
                    </a:lnTo>
                    <a:lnTo>
                      <a:pt x="209" y="131"/>
                    </a:lnTo>
                    <a:lnTo>
                      <a:pt x="209" y="134"/>
                    </a:lnTo>
                    <a:lnTo>
                      <a:pt x="209" y="136"/>
                    </a:lnTo>
                    <a:lnTo>
                      <a:pt x="206" y="136"/>
                    </a:lnTo>
                    <a:lnTo>
                      <a:pt x="206" y="139"/>
                    </a:lnTo>
                    <a:lnTo>
                      <a:pt x="204" y="139"/>
                    </a:lnTo>
                    <a:lnTo>
                      <a:pt x="201" y="139"/>
                    </a:lnTo>
                    <a:lnTo>
                      <a:pt x="201" y="141"/>
                    </a:lnTo>
                    <a:lnTo>
                      <a:pt x="199" y="141"/>
                    </a:lnTo>
                    <a:lnTo>
                      <a:pt x="199" y="144"/>
                    </a:lnTo>
                    <a:lnTo>
                      <a:pt x="199" y="147"/>
                    </a:lnTo>
                    <a:lnTo>
                      <a:pt x="196" y="147"/>
                    </a:lnTo>
                    <a:lnTo>
                      <a:pt x="196" y="149"/>
                    </a:lnTo>
                    <a:lnTo>
                      <a:pt x="193" y="149"/>
                    </a:lnTo>
                    <a:lnTo>
                      <a:pt x="193" y="152"/>
                    </a:lnTo>
                    <a:lnTo>
                      <a:pt x="191" y="154"/>
                    </a:lnTo>
                    <a:lnTo>
                      <a:pt x="188" y="154"/>
                    </a:lnTo>
                    <a:lnTo>
                      <a:pt x="188" y="157"/>
                    </a:lnTo>
                    <a:lnTo>
                      <a:pt x="186" y="157"/>
                    </a:lnTo>
                    <a:lnTo>
                      <a:pt x="186" y="160"/>
                    </a:lnTo>
                    <a:lnTo>
                      <a:pt x="183" y="160"/>
                    </a:lnTo>
                    <a:lnTo>
                      <a:pt x="183" y="162"/>
                    </a:lnTo>
                    <a:lnTo>
                      <a:pt x="180" y="162"/>
                    </a:lnTo>
                    <a:lnTo>
                      <a:pt x="178" y="162"/>
                    </a:lnTo>
                    <a:lnTo>
                      <a:pt x="178" y="165"/>
                    </a:lnTo>
                    <a:lnTo>
                      <a:pt x="175" y="165"/>
                    </a:lnTo>
                    <a:lnTo>
                      <a:pt x="175" y="168"/>
                    </a:lnTo>
                    <a:lnTo>
                      <a:pt x="173" y="168"/>
                    </a:lnTo>
                    <a:lnTo>
                      <a:pt x="170" y="168"/>
                    </a:lnTo>
                    <a:lnTo>
                      <a:pt x="167" y="168"/>
                    </a:lnTo>
                    <a:lnTo>
                      <a:pt x="167" y="165"/>
                    </a:lnTo>
                    <a:lnTo>
                      <a:pt x="167" y="162"/>
                    </a:lnTo>
                    <a:lnTo>
                      <a:pt x="165" y="162"/>
                    </a:lnTo>
                    <a:lnTo>
                      <a:pt x="165" y="165"/>
                    </a:lnTo>
                    <a:lnTo>
                      <a:pt x="165" y="168"/>
                    </a:lnTo>
                    <a:lnTo>
                      <a:pt x="167" y="168"/>
                    </a:lnTo>
                    <a:lnTo>
                      <a:pt x="167" y="170"/>
                    </a:lnTo>
                    <a:lnTo>
                      <a:pt x="170" y="170"/>
                    </a:lnTo>
                    <a:lnTo>
                      <a:pt x="170" y="173"/>
                    </a:lnTo>
                    <a:lnTo>
                      <a:pt x="173" y="173"/>
                    </a:lnTo>
                    <a:lnTo>
                      <a:pt x="173" y="175"/>
                    </a:lnTo>
                    <a:lnTo>
                      <a:pt x="175" y="175"/>
                    </a:lnTo>
                    <a:lnTo>
                      <a:pt x="175" y="178"/>
                    </a:lnTo>
                    <a:lnTo>
                      <a:pt x="175" y="181"/>
                    </a:lnTo>
                    <a:lnTo>
                      <a:pt x="175" y="183"/>
                    </a:lnTo>
                    <a:lnTo>
                      <a:pt x="175" y="186"/>
                    </a:lnTo>
                    <a:lnTo>
                      <a:pt x="175" y="188"/>
                    </a:lnTo>
                    <a:lnTo>
                      <a:pt x="173" y="188"/>
                    </a:lnTo>
                    <a:lnTo>
                      <a:pt x="173" y="186"/>
                    </a:lnTo>
                    <a:lnTo>
                      <a:pt x="170" y="186"/>
                    </a:lnTo>
                    <a:lnTo>
                      <a:pt x="167" y="186"/>
                    </a:lnTo>
                    <a:lnTo>
                      <a:pt x="167" y="183"/>
                    </a:lnTo>
                    <a:lnTo>
                      <a:pt x="165" y="183"/>
                    </a:lnTo>
                    <a:lnTo>
                      <a:pt x="165" y="186"/>
                    </a:lnTo>
                    <a:lnTo>
                      <a:pt x="162" y="186"/>
                    </a:lnTo>
                    <a:lnTo>
                      <a:pt x="159" y="186"/>
                    </a:lnTo>
                    <a:lnTo>
                      <a:pt x="157" y="186"/>
                    </a:lnTo>
                    <a:lnTo>
                      <a:pt x="157" y="188"/>
                    </a:lnTo>
                    <a:lnTo>
                      <a:pt x="154" y="188"/>
                    </a:lnTo>
                    <a:lnTo>
                      <a:pt x="154" y="191"/>
                    </a:lnTo>
                    <a:lnTo>
                      <a:pt x="154" y="194"/>
                    </a:lnTo>
                    <a:lnTo>
                      <a:pt x="154" y="196"/>
                    </a:lnTo>
                    <a:lnTo>
                      <a:pt x="152" y="196"/>
                    </a:lnTo>
                    <a:lnTo>
                      <a:pt x="152" y="199"/>
                    </a:lnTo>
                    <a:lnTo>
                      <a:pt x="152" y="201"/>
                    </a:lnTo>
                    <a:lnTo>
                      <a:pt x="152" y="204"/>
                    </a:lnTo>
                    <a:lnTo>
                      <a:pt x="152" y="207"/>
                    </a:lnTo>
                    <a:lnTo>
                      <a:pt x="154" y="209"/>
                    </a:lnTo>
                    <a:lnTo>
                      <a:pt x="154" y="212"/>
                    </a:lnTo>
                    <a:lnTo>
                      <a:pt x="157" y="215"/>
                    </a:lnTo>
                    <a:lnTo>
                      <a:pt x="154" y="215"/>
                    </a:lnTo>
                    <a:lnTo>
                      <a:pt x="152" y="215"/>
                    </a:lnTo>
                    <a:lnTo>
                      <a:pt x="152" y="217"/>
                    </a:lnTo>
                    <a:lnTo>
                      <a:pt x="152" y="220"/>
                    </a:lnTo>
                    <a:lnTo>
                      <a:pt x="152" y="222"/>
                    </a:lnTo>
                    <a:lnTo>
                      <a:pt x="149" y="222"/>
                    </a:lnTo>
                    <a:lnTo>
                      <a:pt x="149" y="225"/>
                    </a:lnTo>
                    <a:lnTo>
                      <a:pt x="149" y="228"/>
                    </a:lnTo>
                    <a:lnTo>
                      <a:pt x="149" y="230"/>
                    </a:lnTo>
                    <a:lnTo>
                      <a:pt x="146" y="230"/>
                    </a:lnTo>
                    <a:lnTo>
                      <a:pt x="146" y="233"/>
                    </a:lnTo>
                    <a:lnTo>
                      <a:pt x="144" y="233"/>
                    </a:lnTo>
                    <a:lnTo>
                      <a:pt x="144" y="230"/>
                    </a:lnTo>
                    <a:lnTo>
                      <a:pt x="141" y="230"/>
                    </a:lnTo>
                    <a:lnTo>
                      <a:pt x="139" y="230"/>
                    </a:lnTo>
                    <a:lnTo>
                      <a:pt x="139" y="228"/>
                    </a:lnTo>
                    <a:lnTo>
                      <a:pt x="136" y="228"/>
                    </a:lnTo>
                    <a:lnTo>
                      <a:pt x="136" y="225"/>
                    </a:lnTo>
                    <a:lnTo>
                      <a:pt x="136" y="222"/>
                    </a:lnTo>
                    <a:lnTo>
                      <a:pt x="133" y="222"/>
                    </a:lnTo>
                    <a:lnTo>
                      <a:pt x="133" y="220"/>
                    </a:lnTo>
                    <a:lnTo>
                      <a:pt x="133" y="217"/>
                    </a:lnTo>
                    <a:lnTo>
                      <a:pt x="133" y="215"/>
                    </a:lnTo>
                    <a:lnTo>
                      <a:pt x="131" y="215"/>
                    </a:lnTo>
                    <a:lnTo>
                      <a:pt x="131" y="212"/>
                    </a:lnTo>
                    <a:lnTo>
                      <a:pt x="128" y="212"/>
                    </a:lnTo>
                    <a:lnTo>
                      <a:pt x="128" y="209"/>
                    </a:lnTo>
                    <a:lnTo>
                      <a:pt x="126" y="209"/>
                    </a:lnTo>
                    <a:lnTo>
                      <a:pt x="128" y="209"/>
                    </a:lnTo>
                    <a:lnTo>
                      <a:pt x="131" y="207"/>
                    </a:lnTo>
                    <a:lnTo>
                      <a:pt x="131" y="204"/>
                    </a:lnTo>
                    <a:lnTo>
                      <a:pt x="128" y="204"/>
                    </a:lnTo>
                    <a:lnTo>
                      <a:pt x="126" y="204"/>
                    </a:lnTo>
                    <a:lnTo>
                      <a:pt x="126" y="207"/>
                    </a:lnTo>
                    <a:lnTo>
                      <a:pt x="123" y="207"/>
                    </a:lnTo>
                    <a:lnTo>
                      <a:pt x="120" y="207"/>
                    </a:lnTo>
                    <a:lnTo>
                      <a:pt x="118" y="207"/>
                    </a:lnTo>
                    <a:lnTo>
                      <a:pt x="115" y="207"/>
                    </a:lnTo>
                    <a:lnTo>
                      <a:pt x="115" y="204"/>
                    </a:lnTo>
                    <a:lnTo>
                      <a:pt x="112" y="204"/>
                    </a:lnTo>
                    <a:lnTo>
                      <a:pt x="112" y="201"/>
                    </a:lnTo>
                    <a:lnTo>
                      <a:pt x="110" y="199"/>
                    </a:lnTo>
                    <a:lnTo>
                      <a:pt x="110" y="196"/>
                    </a:lnTo>
                    <a:lnTo>
                      <a:pt x="107" y="196"/>
                    </a:lnTo>
                    <a:lnTo>
                      <a:pt x="105" y="196"/>
                    </a:lnTo>
                    <a:lnTo>
                      <a:pt x="102" y="196"/>
                    </a:lnTo>
                    <a:lnTo>
                      <a:pt x="99" y="194"/>
                    </a:lnTo>
                    <a:lnTo>
                      <a:pt x="97" y="194"/>
                    </a:lnTo>
                    <a:lnTo>
                      <a:pt x="97" y="196"/>
                    </a:lnTo>
                    <a:lnTo>
                      <a:pt x="97" y="199"/>
                    </a:lnTo>
                    <a:lnTo>
                      <a:pt x="94" y="199"/>
                    </a:lnTo>
                    <a:lnTo>
                      <a:pt x="97" y="199"/>
                    </a:lnTo>
                    <a:lnTo>
                      <a:pt x="97" y="201"/>
                    </a:lnTo>
                    <a:lnTo>
                      <a:pt x="102" y="204"/>
                    </a:lnTo>
                    <a:lnTo>
                      <a:pt x="99" y="201"/>
                    </a:lnTo>
                    <a:lnTo>
                      <a:pt x="97" y="199"/>
                    </a:lnTo>
                    <a:lnTo>
                      <a:pt x="97" y="201"/>
                    </a:lnTo>
                    <a:lnTo>
                      <a:pt x="94" y="201"/>
                    </a:lnTo>
                    <a:lnTo>
                      <a:pt x="94" y="204"/>
                    </a:lnTo>
                    <a:lnTo>
                      <a:pt x="92" y="204"/>
                    </a:lnTo>
                    <a:lnTo>
                      <a:pt x="92" y="207"/>
                    </a:lnTo>
                    <a:lnTo>
                      <a:pt x="94" y="207"/>
                    </a:lnTo>
                    <a:lnTo>
                      <a:pt x="94" y="209"/>
                    </a:lnTo>
                    <a:lnTo>
                      <a:pt x="97" y="209"/>
                    </a:lnTo>
                    <a:lnTo>
                      <a:pt x="97" y="212"/>
                    </a:lnTo>
                    <a:lnTo>
                      <a:pt x="99" y="212"/>
                    </a:lnTo>
                    <a:lnTo>
                      <a:pt x="102" y="212"/>
                    </a:lnTo>
                    <a:lnTo>
                      <a:pt x="102" y="209"/>
                    </a:lnTo>
                    <a:lnTo>
                      <a:pt x="105" y="209"/>
                    </a:lnTo>
                    <a:lnTo>
                      <a:pt x="105" y="212"/>
                    </a:lnTo>
                    <a:lnTo>
                      <a:pt x="107" y="212"/>
                    </a:lnTo>
                    <a:lnTo>
                      <a:pt x="105" y="212"/>
                    </a:lnTo>
                    <a:lnTo>
                      <a:pt x="107" y="215"/>
                    </a:lnTo>
                    <a:lnTo>
                      <a:pt x="105" y="215"/>
                    </a:lnTo>
                    <a:lnTo>
                      <a:pt x="102" y="215"/>
                    </a:lnTo>
                    <a:lnTo>
                      <a:pt x="102" y="212"/>
                    </a:lnTo>
                    <a:lnTo>
                      <a:pt x="99" y="212"/>
                    </a:lnTo>
                    <a:lnTo>
                      <a:pt x="99" y="215"/>
                    </a:lnTo>
                    <a:lnTo>
                      <a:pt x="97" y="215"/>
                    </a:lnTo>
                    <a:lnTo>
                      <a:pt x="97" y="217"/>
                    </a:lnTo>
                    <a:lnTo>
                      <a:pt x="94" y="220"/>
                    </a:lnTo>
                    <a:lnTo>
                      <a:pt x="94" y="222"/>
                    </a:lnTo>
                    <a:lnTo>
                      <a:pt x="94" y="225"/>
                    </a:lnTo>
                    <a:lnTo>
                      <a:pt x="92" y="228"/>
                    </a:lnTo>
                    <a:lnTo>
                      <a:pt x="94" y="228"/>
                    </a:lnTo>
                    <a:lnTo>
                      <a:pt x="92" y="228"/>
                    </a:lnTo>
                    <a:lnTo>
                      <a:pt x="92" y="230"/>
                    </a:lnTo>
                    <a:lnTo>
                      <a:pt x="92" y="233"/>
                    </a:lnTo>
                    <a:lnTo>
                      <a:pt x="94" y="233"/>
                    </a:lnTo>
                    <a:lnTo>
                      <a:pt x="94" y="235"/>
                    </a:lnTo>
                    <a:lnTo>
                      <a:pt x="92" y="235"/>
                    </a:lnTo>
                    <a:lnTo>
                      <a:pt x="92" y="238"/>
                    </a:lnTo>
                    <a:lnTo>
                      <a:pt x="89" y="238"/>
                    </a:lnTo>
                    <a:lnTo>
                      <a:pt x="86" y="235"/>
                    </a:lnTo>
                    <a:lnTo>
                      <a:pt x="86" y="238"/>
                    </a:lnTo>
                    <a:lnTo>
                      <a:pt x="89" y="238"/>
                    </a:lnTo>
                    <a:lnTo>
                      <a:pt x="92" y="238"/>
                    </a:lnTo>
                    <a:lnTo>
                      <a:pt x="92" y="241"/>
                    </a:lnTo>
                    <a:lnTo>
                      <a:pt x="94" y="241"/>
                    </a:lnTo>
                    <a:lnTo>
                      <a:pt x="94" y="243"/>
                    </a:lnTo>
                    <a:lnTo>
                      <a:pt x="94" y="241"/>
                    </a:lnTo>
                    <a:lnTo>
                      <a:pt x="94" y="238"/>
                    </a:lnTo>
                    <a:lnTo>
                      <a:pt x="97" y="238"/>
                    </a:lnTo>
                    <a:lnTo>
                      <a:pt x="97" y="235"/>
                    </a:lnTo>
                    <a:lnTo>
                      <a:pt x="99" y="235"/>
                    </a:lnTo>
                    <a:lnTo>
                      <a:pt x="102" y="235"/>
                    </a:lnTo>
                    <a:lnTo>
                      <a:pt x="102" y="233"/>
                    </a:lnTo>
                    <a:lnTo>
                      <a:pt x="105" y="233"/>
                    </a:lnTo>
                    <a:lnTo>
                      <a:pt x="107" y="233"/>
                    </a:lnTo>
                    <a:lnTo>
                      <a:pt x="110" y="233"/>
                    </a:lnTo>
                    <a:lnTo>
                      <a:pt x="112" y="233"/>
                    </a:lnTo>
                    <a:lnTo>
                      <a:pt x="115" y="233"/>
                    </a:lnTo>
                    <a:lnTo>
                      <a:pt x="118" y="233"/>
                    </a:lnTo>
                    <a:lnTo>
                      <a:pt x="120" y="233"/>
                    </a:lnTo>
                    <a:lnTo>
                      <a:pt x="120" y="235"/>
                    </a:lnTo>
                    <a:lnTo>
                      <a:pt x="118" y="235"/>
                    </a:lnTo>
                    <a:lnTo>
                      <a:pt x="115" y="235"/>
                    </a:lnTo>
                    <a:lnTo>
                      <a:pt x="115" y="238"/>
                    </a:lnTo>
                    <a:lnTo>
                      <a:pt x="112" y="238"/>
                    </a:lnTo>
                    <a:lnTo>
                      <a:pt x="112" y="241"/>
                    </a:lnTo>
                    <a:lnTo>
                      <a:pt x="112" y="238"/>
                    </a:lnTo>
                    <a:lnTo>
                      <a:pt x="112" y="241"/>
                    </a:lnTo>
                    <a:lnTo>
                      <a:pt x="112" y="238"/>
                    </a:lnTo>
                    <a:lnTo>
                      <a:pt x="110" y="238"/>
                    </a:lnTo>
                    <a:lnTo>
                      <a:pt x="110" y="241"/>
                    </a:lnTo>
                    <a:lnTo>
                      <a:pt x="110" y="243"/>
                    </a:lnTo>
                    <a:lnTo>
                      <a:pt x="110" y="246"/>
                    </a:lnTo>
                    <a:lnTo>
                      <a:pt x="112" y="246"/>
                    </a:lnTo>
                    <a:lnTo>
                      <a:pt x="112" y="249"/>
                    </a:lnTo>
                    <a:lnTo>
                      <a:pt x="115" y="249"/>
                    </a:lnTo>
                    <a:lnTo>
                      <a:pt x="118" y="249"/>
                    </a:lnTo>
                    <a:lnTo>
                      <a:pt x="115" y="249"/>
                    </a:lnTo>
                    <a:lnTo>
                      <a:pt x="115" y="251"/>
                    </a:lnTo>
                    <a:lnTo>
                      <a:pt x="112" y="251"/>
                    </a:lnTo>
                    <a:lnTo>
                      <a:pt x="112" y="254"/>
                    </a:lnTo>
                    <a:lnTo>
                      <a:pt x="110" y="254"/>
                    </a:lnTo>
                    <a:lnTo>
                      <a:pt x="107" y="256"/>
                    </a:lnTo>
                    <a:lnTo>
                      <a:pt x="105" y="254"/>
                    </a:lnTo>
                    <a:lnTo>
                      <a:pt x="105" y="251"/>
                    </a:lnTo>
                    <a:lnTo>
                      <a:pt x="105" y="254"/>
                    </a:lnTo>
                    <a:lnTo>
                      <a:pt x="102" y="254"/>
                    </a:lnTo>
                    <a:lnTo>
                      <a:pt x="105" y="254"/>
                    </a:lnTo>
                    <a:lnTo>
                      <a:pt x="105" y="256"/>
                    </a:lnTo>
                    <a:lnTo>
                      <a:pt x="105" y="259"/>
                    </a:lnTo>
                    <a:lnTo>
                      <a:pt x="105" y="262"/>
                    </a:lnTo>
                    <a:lnTo>
                      <a:pt x="107" y="262"/>
                    </a:lnTo>
                    <a:lnTo>
                      <a:pt x="107" y="264"/>
                    </a:lnTo>
                    <a:lnTo>
                      <a:pt x="110" y="264"/>
                    </a:lnTo>
                    <a:lnTo>
                      <a:pt x="112" y="264"/>
                    </a:lnTo>
                    <a:lnTo>
                      <a:pt x="112" y="267"/>
                    </a:lnTo>
                    <a:lnTo>
                      <a:pt x="112" y="269"/>
                    </a:lnTo>
                    <a:lnTo>
                      <a:pt x="115" y="269"/>
                    </a:lnTo>
                    <a:lnTo>
                      <a:pt x="115" y="272"/>
                    </a:lnTo>
                    <a:lnTo>
                      <a:pt x="115" y="275"/>
                    </a:lnTo>
                    <a:lnTo>
                      <a:pt x="112" y="275"/>
                    </a:lnTo>
                    <a:lnTo>
                      <a:pt x="110" y="275"/>
                    </a:lnTo>
                    <a:lnTo>
                      <a:pt x="107" y="275"/>
                    </a:lnTo>
                    <a:lnTo>
                      <a:pt x="107" y="272"/>
                    </a:lnTo>
                    <a:lnTo>
                      <a:pt x="105" y="272"/>
                    </a:lnTo>
                    <a:lnTo>
                      <a:pt x="105" y="269"/>
                    </a:lnTo>
                    <a:lnTo>
                      <a:pt x="102" y="269"/>
                    </a:lnTo>
                    <a:lnTo>
                      <a:pt x="99" y="267"/>
                    </a:lnTo>
                    <a:lnTo>
                      <a:pt x="97" y="267"/>
                    </a:lnTo>
                    <a:lnTo>
                      <a:pt x="97" y="269"/>
                    </a:lnTo>
                    <a:lnTo>
                      <a:pt x="94" y="269"/>
                    </a:lnTo>
                    <a:lnTo>
                      <a:pt x="92" y="269"/>
                    </a:lnTo>
                    <a:lnTo>
                      <a:pt x="92" y="267"/>
                    </a:lnTo>
                    <a:lnTo>
                      <a:pt x="92" y="269"/>
                    </a:lnTo>
                    <a:lnTo>
                      <a:pt x="92" y="272"/>
                    </a:lnTo>
                    <a:lnTo>
                      <a:pt x="92" y="275"/>
                    </a:lnTo>
                    <a:lnTo>
                      <a:pt x="94" y="275"/>
                    </a:lnTo>
                    <a:lnTo>
                      <a:pt x="94" y="277"/>
                    </a:lnTo>
                    <a:lnTo>
                      <a:pt x="92" y="277"/>
                    </a:lnTo>
                    <a:lnTo>
                      <a:pt x="92" y="280"/>
                    </a:lnTo>
                    <a:lnTo>
                      <a:pt x="89" y="280"/>
                    </a:lnTo>
                    <a:lnTo>
                      <a:pt x="89" y="282"/>
                    </a:lnTo>
                    <a:lnTo>
                      <a:pt x="92" y="282"/>
                    </a:lnTo>
                    <a:lnTo>
                      <a:pt x="92" y="280"/>
                    </a:lnTo>
                    <a:lnTo>
                      <a:pt x="94" y="280"/>
                    </a:lnTo>
                    <a:lnTo>
                      <a:pt x="92" y="282"/>
                    </a:lnTo>
                    <a:lnTo>
                      <a:pt x="92" y="285"/>
                    </a:lnTo>
                    <a:lnTo>
                      <a:pt x="89" y="285"/>
                    </a:lnTo>
                    <a:lnTo>
                      <a:pt x="92" y="285"/>
                    </a:lnTo>
                    <a:lnTo>
                      <a:pt x="92" y="282"/>
                    </a:lnTo>
                    <a:lnTo>
                      <a:pt x="94" y="282"/>
                    </a:lnTo>
                    <a:lnTo>
                      <a:pt x="97" y="285"/>
                    </a:lnTo>
                    <a:lnTo>
                      <a:pt x="99" y="285"/>
                    </a:lnTo>
                    <a:lnTo>
                      <a:pt x="99" y="282"/>
                    </a:lnTo>
                    <a:lnTo>
                      <a:pt x="97" y="282"/>
                    </a:lnTo>
                    <a:lnTo>
                      <a:pt x="97" y="280"/>
                    </a:lnTo>
                    <a:lnTo>
                      <a:pt x="99" y="280"/>
                    </a:lnTo>
                    <a:lnTo>
                      <a:pt x="99" y="277"/>
                    </a:lnTo>
                    <a:lnTo>
                      <a:pt x="99" y="275"/>
                    </a:lnTo>
                    <a:lnTo>
                      <a:pt x="102" y="275"/>
                    </a:lnTo>
                    <a:lnTo>
                      <a:pt x="102" y="277"/>
                    </a:lnTo>
                    <a:lnTo>
                      <a:pt x="102" y="280"/>
                    </a:lnTo>
                    <a:lnTo>
                      <a:pt x="105" y="280"/>
                    </a:lnTo>
                    <a:lnTo>
                      <a:pt x="107" y="280"/>
                    </a:lnTo>
                    <a:lnTo>
                      <a:pt x="107" y="282"/>
                    </a:lnTo>
                    <a:lnTo>
                      <a:pt x="110" y="282"/>
                    </a:lnTo>
                    <a:lnTo>
                      <a:pt x="112" y="280"/>
                    </a:lnTo>
                    <a:lnTo>
                      <a:pt x="115" y="280"/>
                    </a:lnTo>
                    <a:lnTo>
                      <a:pt x="115" y="282"/>
                    </a:lnTo>
                    <a:lnTo>
                      <a:pt x="118" y="282"/>
                    </a:lnTo>
                    <a:lnTo>
                      <a:pt x="120" y="282"/>
                    </a:lnTo>
                    <a:lnTo>
                      <a:pt x="123" y="282"/>
                    </a:lnTo>
                    <a:lnTo>
                      <a:pt x="123" y="280"/>
                    </a:lnTo>
                    <a:lnTo>
                      <a:pt x="126" y="280"/>
                    </a:lnTo>
                    <a:lnTo>
                      <a:pt x="126" y="277"/>
                    </a:lnTo>
                    <a:lnTo>
                      <a:pt x="126" y="275"/>
                    </a:lnTo>
                    <a:lnTo>
                      <a:pt x="123" y="275"/>
                    </a:lnTo>
                    <a:lnTo>
                      <a:pt x="126" y="275"/>
                    </a:lnTo>
                    <a:lnTo>
                      <a:pt x="126" y="272"/>
                    </a:lnTo>
                    <a:lnTo>
                      <a:pt x="123" y="272"/>
                    </a:lnTo>
                    <a:lnTo>
                      <a:pt x="123" y="269"/>
                    </a:lnTo>
                    <a:lnTo>
                      <a:pt x="120" y="269"/>
                    </a:lnTo>
                    <a:lnTo>
                      <a:pt x="120" y="267"/>
                    </a:lnTo>
                    <a:lnTo>
                      <a:pt x="120" y="264"/>
                    </a:lnTo>
                    <a:lnTo>
                      <a:pt x="123" y="264"/>
                    </a:lnTo>
                    <a:lnTo>
                      <a:pt x="126" y="262"/>
                    </a:lnTo>
                    <a:lnTo>
                      <a:pt x="126" y="264"/>
                    </a:lnTo>
                    <a:lnTo>
                      <a:pt x="126" y="262"/>
                    </a:lnTo>
                    <a:lnTo>
                      <a:pt x="126" y="264"/>
                    </a:lnTo>
                    <a:lnTo>
                      <a:pt x="128" y="264"/>
                    </a:lnTo>
                    <a:lnTo>
                      <a:pt x="131" y="264"/>
                    </a:lnTo>
                    <a:lnTo>
                      <a:pt x="131" y="267"/>
                    </a:lnTo>
                    <a:lnTo>
                      <a:pt x="133" y="267"/>
                    </a:lnTo>
                    <a:lnTo>
                      <a:pt x="136" y="267"/>
                    </a:lnTo>
                    <a:lnTo>
                      <a:pt x="136" y="264"/>
                    </a:lnTo>
                    <a:lnTo>
                      <a:pt x="133" y="264"/>
                    </a:lnTo>
                    <a:lnTo>
                      <a:pt x="136" y="264"/>
                    </a:lnTo>
                    <a:lnTo>
                      <a:pt x="136" y="267"/>
                    </a:lnTo>
                    <a:lnTo>
                      <a:pt x="139" y="267"/>
                    </a:lnTo>
                    <a:lnTo>
                      <a:pt x="139" y="269"/>
                    </a:lnTo>
                    <a:lnTo>
                      <a:pt x="139" y="272"/>
                    </a:lnTo>
                    <a:lnTo>
                      <a:pt x="141" y="272"/>
                    </a:lnTo>
                    <a:lnTo>
                      <a:pt x="141" y="275"/>
                    </a:lnTo>
                    <a:lnTo>
                      <a:pt x="144" y="275"/>
                    </a:lnTo>
                    <a:lnTo>
                      <a:pt x="144" y="272"/>
                    </a:lnTo>
                    <a:lnTo>
                      <a:pt x="144" y="269"/>
                    </a:lnTo>
                    <a:lnTo>
                      <a:pt x="144" y="267"/>
                    </a:lnTo>
                    <a:lnTo>
                      <a:pt x="144" y="264"/>
                    </a:lnTo>
                    <a:lnTo>
                      <a:pt x="141" y="264"/>
                    </a:lnTo>
                    <a:lnTo>
                      <a:pt x="141" y="262"/>
                    </a:lnTo>
                    <a:lnTo>
                      <a:pt x="141" y="259"/>
                    </a:lnTo>
                    <a:lnTo>
                      <a:pt x="144" y="259"/>
                    </a:lnTo>
                    <a:lnTo>
                      <a:pt x="146" y="259"/>
                    </a:lnTo>
                    <a:lnTo>
                      <a:pt x="149" y="259"/>
                    </a:lnTo>
                    <a:lnTo>
                      <a:pt x="152" y="259"/>
                    </a:lnTo>
                    <a:lnTo>
                      <a:pt x="152" y="262"/>
                    </a:lnTo>
                    <a:lnTo>
                      <a:pt x="154" y="262"/>
                    </a:lnTo>
                    <a:lnTo>
                      <a:pt x="154" y="264"/>
                    </a:lnTo>
                    <a:lnTo>
                      <a:pt x="154" y="267"/>
                    </a:lnTo>
                    <a:lnTo>
                      <a:pt x="157" y="267"/>
                    </a:lnTo>
                    <a:lnTo>
                      <a:pt x="157" y="264"/>
                    </a:lnTo>
                    <a:lnTo>
                      <a:pt x="157" y="262"/>
                    </a:lnTo>
                    <a:lnTo>
                      <a:pt x="157" y="259"/>
                    </a:lnTo>
                    <a:lnTo>
                      <a:pt x="159" y="259"/>
                    </a:lnTo>
                    <a:lnTo>
                      <a:pt x="162" y="259"/>
                    </a:lnTo>
                    <a:lnTo>
                      <a:pt x="165" y="259"/>
                    </a:lnTo>
                    <a:lnTo>
                      <a:pt x="167" y="259"/>
                    </a:lnTo>
                    <a:lnTo>
                      <a:pt x="170" y="259"/>
                    </a:lnTo>
                    <a:lnTo>
                      <a:pt x="173" y="259"/>
                    </a:lnTo>
                    <a:lnTo>
                      <a:pt x="173" y="256"/>
                    </a:lnTo>
                    <a:lnTo>
                      <a:pt x="175" y="256"/>
                    </a:lnTo>
                    <a:lnTo>
                      <a:pt x="178" y="256"/>
                    </a:lnTo>
                    <a:lnTo>
                      <a:pt x="180" y="256"/>
                    </a:lnTo>
                    <a:lnTo>
                      <a:pt x="180" y="259"/>
                    </a:lnTo>
                    <a:lnTo>
                      <a:pt x="180" y="256"/>
                    </a:lnTo>
                    <a:lnTo>
                      <a:pt x="180" y="259"/>
                    </a:lnTo>
                    <a:lnTo>
                      <a:pt x="183" y="259"/>
                    </a:lnTo>
                    <a:lnTo>
                      <a:pt x="186" y="259"/>
                    </a:lnTo>
                    <a:lnTo>
                      <a:pt x="186" y="262"/>
                    </a:lnTo>
                    <a:lnTo>
                      <a:pt x="188" y="262"/>
                    </a:lnTo>
                    <a:lnTo>
                      <a:pt x="188" y="259"/>
                    </a:lnTo>
                    <a:lnTo>
                      <a:pt x="191" y="259"/>
                    </a:lnTo>
                    <a:lnTo>
                      <a:pt x="191" y="256"/>
                    </a:lnTo>
                    <a:lnTo>
                      <a:pt x="191" y="254"/>
                    </a:lnTo>
                    <a:lnTo>
                      <a:pt x="191" y="251"/>
                    </a:lnTo>
                    <a:lnTo>
                      <a:pt x="193" y="251"/>
                    </a:lnTo>
                    <a:lnTo>
                      <a:pt x="193" y="254"/>
                    </a:lnTo>
                    <a:lnTo>
                      <a:pt x="193" y="256"/>
                    </a:lnTo>
                    <a:lnTo>
                      <a:pt x="196" y="256"/>
                    </a:lnTo>
                    <a:lnTo>
                      <a:pt x="199" y="256"/>
                    </a:lnTo>
                    <a:lnTo>
                      <a:pt x="201" y="256"/>
                    </a:lnTo>
                    <a:lnTo>
                      <a:pt x="201" y="254"/>
                    </a:lnTo>
                    <a:lnTo>
                      <a:pt x="201" y="256"/>
                    </a:lnTo>
                    <a:lnTo>
                      <a:pt x="204" y="256"/>
                    </a:lnTo>
                    <a:lnTo>
                      <a:pt x="204" y="254"/>
                    </a:lnTo>
                    <a:lnTo>
                      <a:pt x="206" y="254"/>
                    </a:lnTo>
                    <a:lnTo>
                      <a:pt x="206" y="256"/>
                    </a:lnTo>
                    <a:lnTo>
                      <a:pt x="209" y="256"/>
                    </a:lnTo>
                    <a:lnTo>
                      <a:pt x="206" y="256"/>
                    </a:lnTo>
                    <a:lnTo>
                      <a:pt x="206" y="259"/>
                    </a:lnTo>
                    <a:lnTo>
                      <a:pt x="209" y="259"/>
                    </a:lnTo>
                    <a:lnTo>
                      <a:pt x="206" y="259"/>
                    </a:lnTo>
                    <a:lnTo>
                      <a:pt x="204" y="259"/>
                    </a:lnTo>
                    <a:lnTo>
                      <a:pt x="204" y="262"/>
                    </a:lnTo>
                    <a:lnTo>
                      <a:pt x="201" y="262"/>
                    </a:lnTo>
                    <a:lnTo>
                      <a:pt x="199" y="262"/>
                    </a:lnTo>
                    <a:lnTo>
                      <a:pt x="199" y="264"/>
                    </a:lnTo>
                    <a:lnTo>
                      <a:pt x="199" y="267"/>
                    </a:lnTo>
                    <a:lnTo>
                      <a:pt x="196" y="267"/>
                    </a:lnTo>
                    <a:lnTo>
                      <a:pt x="196" y="269"/>
                    </a:lnTo>
                    <a:lnTo>
                      <a:pt x="196" y="272"/>
                    </a:lnTo>
                    <a:lnTo>
                      <a:pt x="193" y="272"/>
                    </a:lnTo>
                    <a:lnTo>
                      <a:pt x="191" y="272"/>
                    </a:lnTo>
                    <a:lnTo>
                      <a:pt x="191" y="269"/>
                    </a:lnTo>
                    <a:lnTo>
                      <a:pt x="188" y="267"/>
                    </a:lnTo>
                    <a:lnTo>
                      <a:pt x="186" y="267"/>
                    </a:lnTo>
                    <a:lnTo>
                      <a:pt x="186" y="264"/>
                    </a:lnTo>
                    <a:lnTo>
                      <a:pt x="186" y="267"/>
                    </a:lnTo>
                    <a:lnTo>
                      <a:pt x="183" y="267"/>
                    </a:lnTo>
                    <a:lnTo>
                      <a:pt x="180" y="267"/>
                    </a:lnTo>
                    <a:lnTo>
                      <a:pt x="178" y="264"/>
                    </a:lnTo>
                    <a:lnTo>
                      <a:pt x="175" y="264"/>
                    </a:lnTo>
                    <a:lnTo>
                      <a:pt x="173" y="264"/>
                    </a:lnTo>
                    <a:lnTo>
                      <a:pt x="175" y="264"/>
                    </a:lnTo>
                    <a:lnTo>
                      <a:pt x="175" y="267"/>
                    </a:lnTo>
                    <a:lnTo>
                      <a:pt x="178" y="267"/>
                    </a:lnTo>
                    <a:lnTo>
                      <a:pt x="178" y="269"/>
                    </a:lnTo>
                    <a:lnTo>
                      <a:pt x="180" y="269"/>
                    </a:lnTo>
                    <a:lnTo>
                      <a:pt x="180" y="272"/>
                    </a:lnTo>
                    <a:lnTo>
                      <a:pt x="178" y="272"/>
                    </a:lnTo>
                    <a:lnTo>
                      <a:pt x="180" y="272"/>
                    </a:lnTo>
                    <a:lnTo>
                      <a:pt x="183" y="272"/>
                    </a:lnTo>
                    <a:lnTo>
                      <a:pt x="183" y="269"/>
                    </a:lnTo>
                    <a:lnTo>
                      <a:pt x="186" y="269"/>
                    </a:lnTo>
                    <a:lnTo>
                      <a:pt x="186" y="272"/>
                    </a:lnTo>
                    <a:lnTo>
                      <a:pt x="188" y="272"/>
                    </a:lnTo>
                    <a:lnTo>
                      <a:pt x="188" y="275"/>
                    </a:lnTo>
                    <a:lnTo>
                      <a:pt x="186" y="275"/>
                    </a:lnTo>
                    <a:lnTo>
                      <a:pt x="186" y="277"/>
                    </a:lnTo>
                    <a:lnTo>
                      <a:pt x="188" y="277"/>
                    </a:lnTo>
                    <a:lnTo>
                      <a:pt x="191" y="277"/>
                    </a:lnTo>
                    <a:lnTo>
                      <a:pt x="193" y="277"/>
                    </a:lnTo>
                    <a:lnTo>
                      <a:pt x="193" y="280"/>
                    </a:lnTo>
                    <a:lnTo>
                      <a:pt x="196" y="280"/>
                    </a:lnTo>
                    <a:lnTo>
                      <a:pt x="199" y="280"/>
                    </a:lnTo>
                    <a:lnTo>
                      <a:pt x="199" y="277"/>
                    </a:lnTo>
                    <a:lnTo>
                      <a:pt x="201" y="277"/>
                    </a:lnTo>
                    <a:lnTo>
                      <a:pt x="204" y="277"/>
                    </a:lnTo>
                    <a:lnTo>
                      <a:pt x="204" y="275"/>
                    </a:lnTo>
                    <a:lnTo>
                      <a:pt x="206" y="275"/>
                    </a:lnTo>
                    <a:lnTo>
                      <a:pt x="209" y="275"/>
                    </a:lnTo>
                    <a:lnTo>
                      <a:pt x="209" y="277"/>
                    </a:lnTo>
                    <a:lnTo>
                      <a:pt x="212" y="277"/>
                    </a:lnTo>
                    <a:lnTo>
                      <a:pt x="212" y="280"/>
                    </a:lnTo>
                    <a:lnTo>
                      <a:pt x="214" y="277"/>
                    </a:lnTo>
                    <a:lnTo>
                      <a:pt x="217" y="277"/>
                    </a:lnTo>
                    <a:lnTo>
                      <a:pt x="217" y="275"/>
                    </a:lnTo>
                    <a:lnTo>
                      <a:pt x="220" y="275"/>
                    </a:lnTo>
                    <a:lnTo>
                      <a:pt x="220" y="272"/>
                    </a:lnTo>
                    <a:lnTo>
                      <a:pt x="222" y="272"/>
                    </a:lnTo>
                    <a:lnTo>
                      <a:pt x="222" y="269"/>
                    </a:lnTo>
                    <a:lnTo>
                      <a:pt x="225" y="269"/>
                    </a:lnTo>
                    <a:lnTo>
                      <a:pt x="225" y="272"/>
                    </a:lnTo>
                    <a:lnTo>
                      <a:pt x="225" y="275"/>
                    </a:lnTo>
                    <a:lnTo>
                      <a:pt x="225" y="277"/>
                    </a:lnTo>
                    <a:lnTo>
                      <a:pt x="227" y="280"/>
                    </a:lnTo>
                    <a:lnTo>
                      <a:pt x="225" y="280"/>
                    </a:lnTo>
                    <a:lnTo>
                      <a:pt x="225" y="282"/>
                    </a:lnTo>
                    <a:lnTo>
                      <a:pt x="222" y="282"/>
                    </a:lnTo>
                    <a:lnTo>
                      <a:pt x="222" y="285"/>
                    </a:lnTo>
                    <a:lnTo>
                      <a:pt x="220" y="285"/>
                    </a:lnTo>
                    <a:lnTo>
                      <a:pt x="220" y="288"/>
                    </a:lnTo>
                    <a:lnTo>
                      <a:pt x="217" y="288"/>
                    </a:lnTo>
                    <a:lnTo>
                      <a:pt x="217" y="290"/>
                    </a:lnTo>
                    <a:lnTo>
                      <a:pt x="214" y="290"/>
                    </a:lnTo>
                    <a:lnTo>
                      <a:pt x="214" y="293"/>
                    </a:lnTo>
                    <a:lnTo>
                      <a:pt x="214" y="296"/>
                    </a:lnTo>
                    <a:lnTo>
                      <a:pt x="212" y="296"/>
                    </a:lnTo>
                    <a:lnTo>
                      <a:pt x="212" y="298"/>
                    </a:lnTo>
                    <a:lnTo>
                      <a:pt x="212" y="301"/>
                    </a:lnTo>
                    <a:lnTo>
                      <a:pt x="212" y="303"/>
                    </a:lnTo>
                    <a:lnTo>
                      <a:pt x="209" y="303"/>
                    </a:lnTo>
                    <a:lnTo>
                      <a:pt x="212" y="303"/>
                    </a:lnTo>
                    <a:lnTo>
                      <a:pt x="214" y="303"/>
                    </a:lnTo>
                    <a:lnTo>
                      <a:pt x="212" y="303"/>
                    </a:lnTo>
                    <a:lnTo>
                      <a:pt x="214" y="303"/>
                    </a:lnTo>
                    <a:lnTo>
                      <a:pt x="214" y="301"/>
                    </a:lnTo>
                    <a:lnTo>
                      <a:pt x="217" y="301"/>
                    </a:lnTo>
                    <a:lnTo>
                      <a:pt x="217" y="298"/>
                    </a:lnTo>
                    <a:lnTo>
                      <a:pt x="220" y="298"/>
                    </a:lnTo>
                    <a:lnTo>
                      <a:pt x="222" y="296"/>
                    </a:lnTo>
                    <a:lnTo>
                      <a:pt x="225" y="296"/>
                    </a:lnTo>
                    <a:lnTo>
                      <a:pt x="227" y="296"/>
                    </a:lnTo>
                    <a:lnTo>
                      <a:pt x="227" y="293"/>
                    </a:lnTo>
                    <a:lnTo>
                      <a:pt x="230" y="293"/>
                    </a:lnTo>
                    <a:lnTo>
                      <a:pt x="230" y="296"/>
                    </a:lnTo>
                    <a:lnTo>
                      <a:pt x="230" y="298"/>
                    </a:lnTo>
                    <a:lnTo>
                      <a:pt x="230" y="301"/>
                    </a:lnTo>
                    <a:lnTo>
                      <a:pt x="233" y="301"/>
                    </a:lnTo>
                    <a:lnTo>
                      <a:pt x="235" y="301"/>
                    </a:lnTo>
                    <a:lnTo>
                      <a:pt x="238" y="301"/>
                    </a:lnTo>
                    <a:lnTo>
                      <a:pt x="238" y="303"/>
                    </a:lnTo>
                    <a:lnTo>
                      <a:pt x="240" y="303"/>
                    </a:lnTo>
                    <a:lnTo>
                      <a:pt x="240" y="306"/>
                    </a:lnTo>
                    <a:lnTo>
                      <a:pt x="243" y="306"/>
                    </a:lnTo>
                    <a:lnTo>
                      <a:pt x="243" y="309"/>
                    </a:lnTo>
                    <a:lnTo>
                      <a:pt x="246" y="309"/>
                    </a:lnTo>
                    <a:lnTo>
                      <a:pt x="248" y="309"/>
                    </a:lnTo>
                    <a:lnTo>
                      <a:pt x="251" y="309"/>
                    </a:lnTo>
                    <a:lnTo>
                      <a:pt x="253" y="309"/>
                    </a:lnTo>
                    <a:lnTo>
                      <a:pt x="253" y="311"/>
                    </a:lnTo>
                    <a:lnTo>
                      <a:pt x="251" y="311"/>
                    </a:lnTo>
                    <a:lnTo>
                      <a:pt x="251" y="314"/>
                    </a:lnTo>
                    <a:lnTo>
                      <a:pt x="251" y="316"/>
                    </a:lnTo>
                    <a:lnTo>
                      <a:pt x="253" y="316"/>
                    </a:lnTo>
                    <a:lnTo>
                      <a:pt x="253" y="319"/>
                    </a:lnTo>
                    <a:lnTo>
                      <a:pt x="253" y="316"/>
                    </a:lnTo>
                    <a:lnTo>
                      <a:pt x="253" y="314"/>
                    </a:lnTo>
                    <a:lnTo>
                      <a:pt x="256" y="314"/>
                    </a:lnTo>
                    <a:lnTo>
                      <a:pt x="256" y="311"/>
                    </a:lnTo>
                    <a:lnTo>
                      <a:pt x="259" y="311"/>
                    </a:lnTo>
                    <a:lnTo>
                      <a:pt x="256" y="309"/>
                    </a:lnTo>
                    <a:lnTo>
                      <a:pt x="259" y="306"/>
                    </a:lnTo>
                    <a:lnTo>
                      <a:pt x="259" y="303"/>
                    </a:lnTo>
                    <a:lnTo>
                      <a:pt x="256" y="303"/>
                    </a:lnTo>
                    <a:lnTo>
                      <a:pt x="256" y="301"/>
                    </a:lnTo>
                    <a:lnTo>
                      <a:pt x="253" y="301"/>
                    </a:lnTo>
                    <a:lnTo>
                      <a:pt x="251" y="301"/>
                    </a:lnTo>
                    <a:lnTo>
                      <a:pt x="248" y="301"/>
                    </a:lnTo>
                    <a:lnTo>
                      <a:pt x="246" y="301"/>
                    </a:lnTo>
                    <a:lnTo>
                      <a:pt x="246" y="298"/>
                    </a:lnTo>
                    <a:lnTo>
                      <a:pt x="246" y="296"/>
                    </a:lnTo>
                    <a:lnTo>
                      <a:pt x="246" y="293"/>
                    </a:lnTo>
                    <a:lnTo>
                      <a:pt x="243" y="293"/>
                    </a:lnTo>
                    <a:lnTo>
                      <a:pt x="243" y="290"/>
                    </a:lnTo>
                    <a:lnTo>
                      <a:pt x="246" y="290"/>
                    </a:lnTo>
                    <a:lnTo>
                      <a:pt x="248" y="290"/>
                    </a:lnTo>
                    <a:lnTo>
                      <a:pt x="248" y="288"/>
                    </a:lnTo>
                    <a:lnTo>
                      <a:pt x="248" y="285"/>
                    </a:lnTo>
                    <a:lnTo>
                      <a:pt x="246" y="285"/>
                    </a:lnTo>
                    <a:lnTo>
                      <a:pt x="246" y="282"/>
                    </a:lnTo>
                    <a:lnTo>
                      <a:pt x="243" y="282"/>
                    </a:lnTo>
                    <a:lnTo>
                      <a:pt x="243" y="280"/>
                    </a:lnTo>
                    <a:lnTo>
                      <a:pt x="243" y="277"/>
                    </a:lnTo>
                    <a:lnTo>
                      <a:pt x="246" y="277"/>
                    </a:lnTo>
                    <a:lnTo>
                      <a:pt x="248" y="277"/>
                    </a:lnTo>
                    <a:lnTo>
                      <a:pt x="248" y="275"/>
                    </a:lnTo>
                    <a:lnTo>
                      <a:pt x="251" y="275"/>
                    </a:lnTo>
                    <a:lnTo>
                      <a:pt x="253" y="275"/>
                    </a:lnTo>
                    <a:lnTo>
                      <a:pt x="253" y="272"/>
                    </a:lnTo>
                    <a:lnTo>
                      <a:pt x="256" y="272"/>
                    </a:lnTo>
                    <a:lnTo>
                      <a:pt x="259" y="272"/>
                    </a:lnTo>
                    <a:lnTo>
                      <a:pt x="259" y="275"/>
                    </a:lnTo>
                    <a:lnTo>
                      <a:pt x="259" y="277"/>
                    </a:lnTo>
                    <a:lnTo>
                      <a:pt x="256" y="277"/>
                    </a:lnTo>
                    <a:lnTo>
                      <a:pt x="256" y="280"/>
                    </a:lnTo>
                    <a:lnTo>
                      <a:pt x="256" y="282"/>
                    </a:lnTo>
                    <a:lnTo>
                      <a:pt x="259" y="282"/>
                    </a:lnTo>
                    <a:lnTo>
                      <a:pt x="256" y="282"/>
                    </a:lnTo>
                    <a:lnTo>
                      <a:pt x="259" y="282"/>
                    </a:lnTo>
                    <a:lnTo>
                      <a:pt x="259" y="285"/>
                    </a:lnTo>
                    <a:lnTo>
                      <a:pt x="261" y="285"/>
                    </a:lnTo>
                    <a:lnTo>
                      <a:pt x="264" y="285"/>
                    </a:lnTo>
                    <a:lnTo>
                      <a:pt x="264" y="288"/>
                    </a:lnTo>
                    <a:lnTo>
                      <a:pt x="264" y="290"/>
                    </a:lnTo>
                    <a:lnTo>
                      <a:pt x="264" y="293"/>
                    </a:lnTo>
                    <a:lnTo>
                      <a:pt x="261" y="293"/>
                    </a:lnTo>
                    <a:lnTo>
                      <a:pt x="261" y="296"/>
                    </a:lnTo>
                    <a:lnTo>
                      <a:pt x="264" y="296"/>
                    </a:lnTo>
                    <a:lnTo>
                      <a:pt x="264" y="293"/>
                    </a:lnTo>
                    <a:lnTo>
                      <a:pt x="264" y="290"/>
                    </a:lnTo>
                    <a:lnTo>
                      <a:pt x="266" y="290"/>
                    </a:lnTo>
                    <a:lnTo>
                      <a:pt x="269" y="290"/>
                    </a:lnTo>
                    <a:lnTo>
                      <a:pt x="269" y="288"/>
                    </a:lnTo>
                    <a:lnTo>
                      <a:pt x="269" y="285"/>
                    </a:lnTo>
                    <a:lnTo>
                      <a:pt x="269" y="282"/>
                    </a:lnTo>
                    <a:lnTo>
                      <a:pt x="269" y="280"/>
                    </a:lnTo>
                    <a:lnTo>
                      <a:pt x="269" y="277"/>
                    </a:lnTo>
                    <a:lnTo>
                      <a:pt x="272" y="277"/>
                    </a:lnTo>
                    <a:lnTo>
                      <a:pt x="272" y="280"/>
                    </a:lnTo>
                    <a:lnTo>
                      <a:pt x="274" y="280"/>
                    </a:lnTo>
                    <a:lnTo>
                      <a:pt x="277" y="280"/>
                    </a:lnTo>
                    <a:lnTo>
                      <a:pt x="277" y="282"/>
                    </a:lnTo>
                    <a:lnTo>
                      <a:pt x="274" y="282"/>
                    </a:lnTo>
                    <a:lnTo>
                      <a:pt x="274" y="285"/>
                    </a:lnTo>
                    <a:lnTo>
                      <a:pt x="274" y="288"/>
                    </a:lnTo>
                    <a:lnTo>
                      <a:pt x="274" y="290"/>
                    </a:lnTo>
                    <a:lnTo>
                      <a:pt x="274" y="293"/>
                    </a:lnTo>
                    <a:lnTo>
                      <a:pt x="274" y="296"/>
                    </a:lnTo>
                    <a:lnTo>
                      <a:pt x="277" y="296"/>
                    </a:lnTo>
                    <a:lnTo>
                      <a:pt x="277" y="293"/>
                    </a:lnTo>
                    <a:lnTo>
                      <a:pt x="277" y="296"/>
                    </a:lnTo>
                    <a:lnTo>
                      <a:pt x="277" y="298"/>
                    </a:lnTo>
                    <a:lnTo>
                      <a:pt x="277" y="301"/>
                    </a:lnTo>
                    <a:lnTo>
                      <a:pt x="274" y="301"/>
                    </a:lnTo>
                    <a:lnTo>
                      <a:pt x="274" y="303"/>
                    </a:lnTo>
                    <a:lnTo>
                      <a:pt x="272" y="303"/>
                    </a:lnTo>
                    <a:lnTo>
                      <a:pt x="272" y="306"/>
                    </a:lnTo>
                    <a:lnTo>
                      <a:pt x="272" y="303"/>
                    </a:lnTo>
                    <a:lnTo>
                      <a:pt x="269" y="306"/>
                    </a:lnTo>
                    <a:lnTo>
                      <a:pt x="266" y="306"/>
                    </a:lnTo>
                    <a:lnTo>
                      <a:pt x="266" y="309"/>
                    </a:lnTo>
                    <a:lnTo>
                      <a:pt x="266" y="311"/>
                    </a:lnTo>
                    <a:lnTo>
                      <a:pt x="269" y="311"/>
                    </a:lnTo>
                    <a:lnTo>
                      <a:pt x="272" y="311"/>
                    </a:lnTo>
                    <a:lnTo>
                      <a:pt x="272" y="314"/>
                    </a:lnTo>
                    <a:lnTo>
                      <a:pt x="272" y="316"/>
                    </a:lnTo>
                    <a:lnTo>
                      <a:pt x="269" y="316"/>
                    </a:lnTo>
                    <a:lnTo>
                      <a:pt x="266" y="319"/>
                    </a:lnTo>
                    <a:lnTo>
                      <a:pt x="269" y="319"/>
                    </a:lnTo>
                    <a:lnTo>
                      <a:pt x="272" y="319"/>
                    </a:lnTo>
                    <a:lnTo>
                      <a:pt x="272" y="316"/>
                    </a:lnTo>
                    <a:lnTo>
                      <a:pt x="274" y="316"/>
                    </a:lnTo>
                    <a:lnTo>
                      <a:pt x="277" y="316"/>
                    </a:lnTo>
                    <a:lnTo>
                      <a:pt x="277" y="319"/>
                    </a:lnTo>
                    <a:lnTo>
                      <a:pt x="277" y="322"/>
                    </a:lnTo>
                    <a:lnTo>
                      <a:pt x="277" y="319"/>
                    </a:lnTo>
                    <a:lnTo>
                      <a:pt x="277" y="322"/>
                    </a:lnTo>
                    <a:lnTo>
                      <a:pt x="280" y="322"/>
                    </a:lnTo>
                    <a:lnTo>
                      <a:pt x="280" y="319"/>
                    </a:lnTo>
                    <a:lnTo>
                      <a:pt x="280" y="316"/>
                    </a:lnTo>
                    <a:lnTo>
                      <a:pt x="280" y="314"/>
                    </a:lnTo>
                    <a:lnTo>
                      <a:pt x="277" y="314"/>
                    </a:lnTo>
                    <a:lnTo>
                      <a:pt x="277" y="311"/>
                    </a:lnTo>
                    <a:lnTo>
                      <a:pt x="277" y="309"/>
                    </a:lnTo>
                    <a:lnTo>
                      <a:pt x="280" y="309"/>
                    </a:lnTo>
                    <a:lnTo>
                      <a:pt x="282" y="306"/>
                    </a:lnTo>
                    <a:lnTo>
                      <a:pt x="285" y="306"/>
                    </a:lnTo>
                    <a:lnTo>
                      <a:pt x="285" y="309"/>
                    </a:lnTo>
                    <a:lnTo>
                      <a:pt x="287" y="306"/>
                    </a:lnTo>
                    <a:lnTo>
                      <a:pt x="290" y="306"/>
                    </a:lnTo>
                    <a:lnTo>
                      <a:pt x="290" y="309"/>
                    </a:lnTo>
                    <a:lnTo>
                      <a:pt x="290" y="311"/>
                    </a:lnTo>
                    <a:lnTo>
                      <a:pt x="293" y="311"/>
                    </a:lnTo>
                    <a:lnTo>
                      <a:pt x="293" y="309"/>
                    </a:lnTo>
                    <a:lnTo>
                      <a:pt x="295" y="311"/>
                    </a:lnTo>
                    <a:lnTo>
                      <a:pt x="298" y="311"/>
                    </a:lnTo>
                    <a:lnTo>
                      <a:pt x="300" y="311"/>
                    </a:lnTo>
                    <a:lnTo>
                      <a:pt x="303" y="311"/>
                    </a:lnTo>
                    <a:lnTo>
                      <a:pt x="303" y="314"/>
                    </a:lnTo>
                    <a:lnTo>
                      <a:pt x="303" y="316"/>
                    </a:lnTo>
                    <a:lnTo>
                      <a:pt x="303" y="319"/>
                    </a:lnTo>
                    <a:lnTo>
                      <a:pt x="306" y="319"/>
                    </a:lnTo>
                    <a:lnTo>
                      <a:pt x="308" y="319"/>
                    </a:lnTo>
                    <a:lnTo>
                      <a:pt x="308" y="322"/>
                    </a:lnTo>
                    <a:lnTo>
                      <a:pt x="308" y="324"/>
                    </a:lnTo>
                    <a:lnTo>
                      <a:pt x="306" y="327"/>
                    </a:lnTo>
                    <a:lnTo>
                      <a:pt x="306" y="329"/>
                    </a:lnTo>
                    <a:lnTo>
                      <a:pt x="306" y="332"/>
                    </a:lnTo>
                    <a:lnTo>
                      <a:pt x="303" y="332"/>
                    </a:lnTo>
                    <a:lnTo>
                      <a:pt x="300" y="332"/>
                    </a:lnTo>
                    <a:lnTo>
                      <a:pt x="298" y="332"/>
                    </a:lnTo>
                    <a:lnTo>
                      <a:pt x="298" y="335"/>
                    </a:lnTo>
                    <a:lnTo>
                      <a:pt x="295" y="335"/>
                    </a:lnTo>
                    <a:lnTo>
                      <a:pt x="298" y="335"/>
                    </a:lnTo>
                    <a:lnTo>
                      <a:pt x="300" y="337"/>
                    </a:lnTo>
                    <a:lnTo>
                      <a:pt x="303" y="337"/>
                    </a:lnTo>
                    <a:lnTo>
                      <a:pt x="303" y="340"/>
                    </a:lnTo>
                    <a:lnTo>
                      <a:pt x="303" y="343"/>
                    </a:lnTo>
                    <a:lnTo>
                      <a:pt x="300" y="343"/>
                    </a:lnTo>
                    <a:lnTo>
                      <a:pt x="300" y="345"/>
                    </a:lnTo>
                    <a:lnTo>
                      <a:pt x="303" y="345"/>
                    </a:lnTo>
                    <a:lnTo>
                      <a:pt x="306" y="345"/>
                    </a:lnTo>
                    <a:lnTo>
                      <a:pt x="308" y="345"/>
                    </a:lnTo>
                    <a:lnTo>
                      <a:pt x="311" y="348"/>
                    </a:lnTo>
                    <a:lnTo>
                      <a:pt x="313" y="350"/>
                    </a:lnTo>
                    <a:lnTo>
                      <a:pt x="313" y="353"/>
                    </a:lnTo>
                    <a:lnTo>
                      <a:pt x="313" y="350"/>
                    </a:lnTo>
                    <a:lnTo>
                      <a:pt x="316" y="350"/>
                    </a:lnTo>
                    <a:lnTo>
                      <a:pt x="316" y="348"/>
                    </a:lnTo>
                    <a:lnTo>
                      <a:pt x="316" y="350"/>
                    </a:lnTo>
                    <a:lnTo>
                      <a:pt x="316" y="348"/>
                    </a:lnTo>
                    <a:lnTo>
                      <a:pt x="319" y="348"/>
                    </a:lnTo>
                    <a:lnTo>
                      <a:pt x="316" y="348"/>
                    </a:lnTo>
                    <a:lnTo>
                      <a:pt x="313" y="348"/>
                    </a:lnTo>
                    <a:lnTo>
                      <a:pt x="313" y="345"/>
                    </a:lnTo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275" name="Freeform 65"/>
              <p:cNvSpPr>
                <a:spLocks/>
              </p:cNvSpPr>
              <p:nvPr userDrawn="1"/>
            </p:nvSpPr>
            <p:spPr bwMode="auto">
              <a:xfrm>
                <a:off x="3062" y="711"/>
                <a:ext cx="1984" cy="415"/>
              </a:xfrm>
              <a:custGeom>
                <a:avLst/>
                <a:gdLst>
                  <a:gd name="T0" fmla="*/ 1681 w 1984"/>
                  <a:gd name="T1" fmla="*/ 81 h 415"/>
                  <a:gd name="T2" fmla="*/ 1689 w 1984"/>
                  <a:gd name="T3" fmla="*/ 94 h 415"/>
                  <a:gd name="T4" fmla="*/ 1712 w 1984"/>
                  <a:gd name="T5" fmla="*/ 115 h 415"/>
                  <a:gd name="T6" fmla="*/ 1718 w 1984"/>
                  <a:gd name="T7" fmla="*/ 115 h 415"/>
                  <a:gd name="T8" fmla="*/ 1741 w 1984"/>
                  <a:gd name="T9" fmla="*/ 92 h 415"/>
                  <a:gd name="T10" fmla="*/ 1762 w 1984"/>
                  <a:gd name="T11" fmla="*/ 97 h 415"/>
                  <a:gd name="T12" fmla="*/ 1775 w 1984"/>
                  <a:gd name="T13" fmla="*/ 78 h 415"/>
                  <a:gd name="T14" fmla="*/ 1796 w 1984"/>
                  <a:gd name="T15" fmla="*/ 73 h 415"/>
                  <a:gd name="T16" fmla="*/ 1814 w 1984"/>
                  <a:gd name="T17" fmla="*/ 68 h 415"/>
                  <a:gd name="T18" fmla="*/ 1846 w 1984"/>
                  <a:gd name="T19" fmla="*/ 68 h 415"/>
                  <a:gd name="T20" fmla="*/ 1864 w 1984"/>
                  <a:gd name="T21" fmla="*/ 60 h 415"/>
                  <a:gd name="T22" fmla="*/ 1900 w 1984"/>
                  <a:gd name="T23" fmla="*/ 50 h 415"/>
                  <a:gd name="T24" fmla="*/ 1919 w 1984"/>
                  <a:gd name="T25" fmla="*/ 31 h 415"/>
                  <a:gd name="T26" fmla="*/ 1940 w 1984"/>
                  <a:gd name="T27" fmla="*/ 16 h 415"/>
                  <a:gd name="T28" fmla="*/ 1963 w 1984"/>
                  <a:gd name="T29" fmla="*/ 0 h 415"/>
                  <a:gd name="T30" fmla="*/ 1971 w 1984"/>
                  <a:gd name="T31" fmla="*/ 21 h 415"/>
                  <a:gd name="T32" fmla="*/ 1903 w 1984"/>
                  <a:gd name="T33" fmla="*/ 76 h 415"/>
                  <a:gd name="T34" fmla="*/ 1859 w 1984"/>
                  <a:gd name="T35" fmla="*/ 94 h 415"/>
                  <a:gd name="T36" fmla="*/ 1814 w 1984"/>
                  <a:gd name="T37" fmla="*/ 133 h 415"/>
                  <a:gd name="T38" fmla="*/ 1772 w 1984"/>
                  <a:gd name="T39" fmla="*/ 154 h 415"/>
                  <a:gd name="T40" fmla="*/ 1715 w 1984"/>
                  <a:gd name="T41" fmla="*/ 186 h 415"/>
                  <a:gd name="T42" fmla="*/ 1660 w 1984"/>
                  <a:gd name="T43" fmla="*/ 186 h 415"/>
                  <a:gd name="T44" fmla="*/ 1605 w 1984"/>
                  <a:gd name="T45" fmla="*/ 159 h 415"/>
                  <a:gd name="T46" fmla="*/ 1527 w 1984"/>
                  <a:gd name="T47" fmla="*/ 128 h 415"/>
                  <a:gd name="T48" fmla="*/ 1451 w 1984"/>
                  <a:gd name="T49" fmla="*/ 141 h 415"/>
                  <a:gd name="T50" fmla="*/ 1394 w 1984"/>
                  <a:gd name="T51" fmla="*/ 141 h 415"/>
                  <a:gd name="T52" fmla="*/ 1365 w 1984"/>
                  <a:gd name="T53" fmla="*/ 167 h 415"/>
                  <a:gd name="T54" fmla="*/ 1329 w 1984"/>
                  <a:gd name="T55" fmla="*/ 165 h 415"/>
                  <a:gd name="T56" fmla="*/ 1284 w 1984"/>
                  <a:gd name="T57" fmla="*/ 165 h 415"/>
                  <a:gd name="T58" fmla="*/ 1237 w 1984"/>
                  <a:gd name="T59" fmla="*/ 133 h 415"/>
                  <a:gd name="T60" fmla="*/ 1203 w 1984"/>
                  <a:gd name="T61" fmla="*/ 89 h 415"/>
                  <a:gd name="T62" fmla="*/ 1172 w 1984"/>
                  <a:gd name="T63" fmla="*/ 71 h 415"/>
                  <a:gd name="T64" fmla="*/ 1133 w 1984"/>
                  <a:gd name="T65" fmla="*/ 112 h 415"/>
                  <a:gd name="T66" fmla="*/ 1099 w 1984"/>
                  <a:gd name="T67" fmla="*/ 144 h 415"/>
                  <a:gd name="T68" fmla="*/ 1049 w 1984"/>
                  <a:gd name="T69" fmla="*/ 191 h 415"/>
                  <a:gd name="T70" fmla="*/ 1034 w 1984"/>
                  <a:gd name="T71" fmla="*/ 220 h 415"/>
                  <a:gd name="T72" fmla="*/ 987 w 1984"/>
                  <a:gd name="T73" fmla="*/ 196 h 415"/>
                  <a:gd name="T74" fmla="*/ 919 w 1984"/>
                  <a:gd name="T75" fmla="*/ 193 h 415"/>
                  <a:gd name="T76" fmla="*/ 875 w 1984"/>
                  <a:gd name="T77" fmla="*/ 186 h 415"/>
                  <a:gd name="T78" fmla="*/ 822 w 1984"/>
                  <a:gd name="T79" fmla="*/ 167 h 415"/>
                  <a:gd name="T80" fmla="*/ 786 w 1984"/>
                  <a:gd name="T81" fmla="*/ 152 h 415"/>
                  <a:gd name="T82" fmla="*/ 741 w 1984"/>
                  <a:gd name="T83" fmla="*/ 149 h 415"/>
                  <a:gd name="T84" fmla="*/ 647 w 1984"/>
                  <a:gd name="T85" fmla="*/ 165 h 415"/>
                  <a:gd name="T86" fmla="*/ 619 w 1984"/>
                  <a:gd name="T87" fmla="*/ 196 h 415"/>
                  <a:gd name="T88" fmla="*/ 598 w 1984"/>
                  <a:gd name="T89" fmla="*/ 230 h 415"/>
                  <a:gd name="T90" fmla="*/ 582 w 1984"/>
                  <a:gd name="T91" fmla="*/ 238 h 415"/>
                  <a:gd name="T92" fmla="*/ 546 w 1984"/>
                  <a:gd name="T93" fmla="*/ 233 h 415"/>
                  <a:gd name="T94" fmla="*/ 535 w 1984"/>
                  <a:gd name="T95" fmla="*/ 204 h 415"/>
                  <a:gd name="T96" fmla="*/ 426 w 1984"/>
                  <a:gd name="T97" fmla="*/ 222 h 415"/>
                  <a:gd name="T98" fmla="*/ 439 w 1984"/>
                  <a:gd name="T99" fmla="*/ 259 h 415"/>
                  <a:gd name="T100" fmla="*/ 407 w 1984"/>
                  <a:gd name="T101" fmla="*/ 290 h 415"/>
                  <a:gd name="T102" fmla="*/ 373 w 1984"/>
                  <a:gd name="T103" fmla="*/ 334 h 415"/>
                  <a:gd name="T104" fmla="*/ 329 w 1984"/>
                  <a:gd name="T105" fmla="*/ 358 h 415"/>
                  <a:gd name="T106" fmla="*/ 295 w 1984"/>
                  <a:gd name="T107" fmla="*/ 384 h 415"/>
                  <a:gd name="T108" fmla="*/ 248 w 1984"/>
                  <a:gd name="T109" fmla="*/ 392 h 415"/>
                  <a:gd name="T110" fmla="*/ 191 w 1984"/>
                  <a:gd name="T111" fmla="*/ 410 h 415"/>
                  <a:gd name="T112" fmla="*/ 157 w 1984"/>
                  <a:gd name="T113" fmla="*/ 395 h 415"/>
                  <a:gd name="T114" fmla="*/ 112 w 1984"/>
                  <a:gd name="T115" fmla="*/ 363 h 415"/>
                  <a:gd name="T116" fmla="*/ 78 w 1984"/>
                  <a:gd name="T117" fmla="*/ 371 h 415"/>
                  <a:gd name="T118" fmla="*/ 11 w 1984"/>
                  <a:gd name="T119" fmla="*/ 381 h 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984" h="415">
                    <a:moveTo>
                      <a:pt x="1665" y="94"/>
                    </a:moveTo>
                    <a:lnTo>
                      <a:pt x="1665" y="92"/>
                    </a:lnTo>
                    <a:lnTo>
                      <a:pt x="1668" y="92"/>
                    </a:lnTo>
                    <a:lnTo>
                      <a:pt x="1671" y="92"/>
                    </a:lnTo>
                    <a:lnTo>
                      <a:pt x="1668" y="89"/>
                    </a:lnTo>
                    <a:lnTo>
                      <a:pt x="1668" y="86"/>
                    </a:lnTo>
                    <a:lnTo>
                      <a:pt x="1668" y="84"/>
                    </a:lnTo>
                    <a:lnTo>
                      <a:pt x="1665" y="84"/>
                    </a:lnTo>
                    <a:lnTo>
                      <a:pt x="1665" y="81"/>
                    </a:lnTo>
                    <a:lnTo>
                      <a:pt x="1668" y="81"/>
                    </a:lnTo>
                    <a:lnTo>
                      <a:pt x="1671" y="81"/>
                    </a:lnTo>
                    <a:lnTo>
                      <a:pt x="1673" y="81"/>
                    </a:lnTo>
                    <a:lnTo>
                      <a:pt x="1676" y="81"/>
                    </a:lnTo>
                    <a:lnTo>
                      <a:pt x="1676" y="78"/>
                    </a:lnTo>
                    <a:lnTo>
                      <a:pt x="1676" y="81"/>
                    </a:lnTo>
                    <a:lnTo>
                      <a:pt x="1679" y="81"/>
                    </a:lnTo>
                    <a:lnTo>
                      <a:pt x="1681" y="81"/>
                    </a:lnTo>
                    <a:lnTo>
                      <a:pt x="1684" y="81"/>
                    </a:lnTo>
                    <a:lnTo>
                      <a:pt x="1684" y="84"/>
                    </a:lnTo>
                    <a:lnTo>
                      <a:pt x="1686" y="84"/>
                    </a:lnTo>
                    <a:lnTo>
                      <a:pt x="1684" y="84"/>
                    </a:lnTo>
                    <a:lnTo>
                      <a:pt x="1686" y="84"/>
                    </a:lnTo>
                    <a:lnTo>
                      <a:pt x="1684" y="84"/>
                    </a:lnTo>
                    <a:lnTo>
                      <a:pt x="1684" y="86"/>
                    </a:lnTo>
                    <a:lnTo>
                      <a:pt x="1684" y="84"/>
                    </a:lnTo>
                    <a:lnTo>
                      <a:pt x="1686" y="84"/>
                    </a:lnTo>
                    <a:lnTo>
                      <a:pt x="1684" y="86"/>
                    </a:lnTo>
                    <a:lnTo>
                      <a:pt x="1686" y="86"/>
                    </a:lnTo>
                    <a:lnTo>
                      <a:pt x="1684" y="86"/>
                    </a:lnTo>
                    <a:lnTo>
                      <a:pt x="1681" y="89"/>
                    </a:lnTo>
                    <a:lnTo>
                      <a:pt x="1681" y="92"/>
                    </a:lnTo>
                    <a:lnTo>
                      <a:pt x="1684" y="94"/>
                    </a:lnTo>
                    <a:lnTo>
                      <a:pt x="1686" y="94"/>
                    </a:lnTo>
                    <a:lnTo>
                      <a:pt x="1689" y="94"/>
                    </a:lnTo>
                    <a:lnTo>
                      <a:pt x="1689" y="92"/>
                    </a:lnTo>
                    <a:lnTo>
                      <a:pt x="1692" y="92"/>
                    </a:lnTo>
                    <a:lnTo>
                      <a:pt x="1694" y="92"/>
                    </a:lnTo>
                    <a:lnTo>
                      <a:pt x="1694" y="94"/>
                    </a:lnTo>
                    <a:lnTo>
                      <a:pt x="1697" y="94"/>
                    </a:lnTo>
                    <a:lnTo>
                      <a:pt x="1697" y="97"/>
                    </a:lnTo>
                    <a:lnTo>
                      <a:pt x="1699" y="97"/>
                    </a:lnTo>
                    <a:lnTo>
                      <a:pt x="1699" y="99"/>
                    </a:lnTo>
                    <a:lnTo>
                      <a:pt x="1702" y="102"/>
                    </a:lnTo>
                    <a:lnTo>
                      <a:pt x="1705" y="102"/>
                    </a:lnTo>
                    <a:lnTo>
                      <a:pt x="1705" y="105"/>
                    </a:lnTo>
                    <a:lnTo>
                      <a:pt x="1707" y="105"/>
                    </a:lnTo>
                    <a:lnTo>
                      <a:pt x="1707" y="107"/>
                    </a:lnTo>
                    <a:lnTo>
                      <a:pt x="1707" y="110"/>
                    </a:lnTo>
                    <a:lnTo>
                      <a:pt x="1710" y="110"/>
                    </a:lnTo>
                    <a:lnTo>
                      <a:pt x="1710" y="112"/>
                    </a:lnTo>
                    <a:lnTo>
                      <a:pt x="1712" y="115"/>
                    </a:lnTo>
                    <a:lnTo>
                      <a:pt x="1712" y="118"/>
                    </a:lnTo>
                    <a:lnTo>
                      <a:pt x="1710" y="118"/>
                    </a:lnTo>
                    <a:lnTo>
                      <a:pt x="1710" y="120"/>
                    </a:lnTo>
                    <a:lnTo>
                      <a:pt x="1712" y="120"/>
                    </a:lnTo>
                    <a:lnTo>
                      <a:pt x="1715" y="120"/>
                    </a:lnTo>
                    <a:lnTo>
                      <a:pt x="1715" y="123"/>
                    </a:lnTo>
                    <a:lnTo>
                      <a:pt x="1718" y="123"/>
                    </a:lnTo>
                    <a:lnTo>
                      <a:pt x="1720" y="125"/>
                    </a:lnTo>
                    <a:lnTo>
                      <a:pt x="1720" y="128"/>
                    </a:lnTo>
                    <a:lnTo>
                      <a:pt x="1720" y="125"/>
                    </a:lnTo>
                    <a:lnTo>
                      <a:pt x="1720" y="123"/>
                    </a:lnTo>
                    <a:lnTo>
                      <a:pt x="1723" y="123"/>
                    </a:lnTo>
                    <a:lnTo>
                      <a:pt x="1723" y="120"/>
                    </a:lnTo>
                    <a:lnTo>
                      <a:pt x="1720" y="120"/>
                    </a:lnTo>
                    <a:lnTo>
                      <a:pt x="1720" y="118"/>
                    </a:lnTo>
                    <a:lnTo>
                      <a:pt x="1720" y="115"/>
                    </a:lnTo>
                    <a:lnTo>
                      <a:pt x="1718" y="115"/>
                    </a:lnTo>
                    <a:lnTo>
                      <a:pt x="1718" y="112"/>
                    </a:lnTo>
                    <a:lnTo>
                      <a:pt x="1718" y="110"/>
                    </a:lnTo>
                    <a:lnTo>
                      <a:pt x="1720" y="107"/>
                    </a:lnTo>
                    <a:lnTo>
                      <a:pt x="1723" y="107"/>
                    </a:lnTo>
                    <a:lnTo>
                      <a:pt x="1723" y="105"/>
                    </a:lnTo>
                    <a:lnTo>
                      <a:pt x="1723" y="102"/>
                    </a:lnTo>
                    <a:lnTo>
                      <a:pt x="1726" y="102"/>
                    </a:lnTo>
                    <a:lnTo>
                      <a:pt x="1728" y="102"/>
                    </a:lnTo>
                    <a:lnTo>
                      <a:pt x="1731" y="102"/>
                    </a:lnTo>
                    <a:lnTo>
                      <a:pt x="1731" y="99"/>
                    </a:lnTo>
                    <a:lnTo>
                      <a:pt x="1733" y="99"/>
                    </a:lnTo>
                    <a:lnTo>
                      <a:pt x="1733" y="97"/>
                    </a:lnTo>
                    <a:lnTo>
                      <a:pt x="1736" y="97"/>
                    </a:lnTo>
                    <a:lnTo>
                      <a:pt x="1736" y="94"/>
                    </a:lnTo>
                    <a:lnTo>
                      <a:pt x="1736" y="92"/>
                    </a:lnTo>
                    <a:lnTo>
                      <a:pt x="1739" y="92"/>
                    </a:lnTo>
                    <a:lnTo>
                      <a:pt x="1741" y="92"/>
                    </a:lnTo>
                    <a:lnTo>
                      <a:pt x="1744" y="92"/>
                    </a:lnTo>
                    <a:lnTo>
                      <a:pt x="1746" y="92"/>
                    </a:lnTo>
                    <a:lnTo>
                      <a:pt x="1746" y="89"/>
                    </a:lnTo>
                    <a:lnTo>
                      <a:pt x="1749" y="89"/>
                    </a:lnTo>
                    <a:lnTo>
                      <a:pt x="1752" y="89"/>
                    </a:lnTo>
                    <a:lnTo>
                      <a:pt x="1754" y="89"/>
                    </a:lnTo>
                    <a:lnTo>
                      <a:pt x="1752" y="89"/>
                    </a:lnTo>
                    <a:lnTo>
                      <a:pt x="1754" y="89"/>
                    </a:lnTo>
                    <a:lnTo>
                      <a:pt x="1754" y="92"/>
                    </a:lnTo>
                    <a:lnTo>
                      <a:pt x="1757" y="94"/>
                    </a:lnTo>
                    <a:lnTo>
                      <a:pt x="1757" y="97"/>
                    </a:lnTo>
                    <a:lnTo>
                      <a:pt x="1759" y="97"/>
                    </a:lnTo>
                    <a:lnTo>
                      <a:pt x="1759" y="99"/>
                    </a:lnTo>
                    <a:lnTo>
                      <a:pt x="1759" y="97"/>
                    </a:lnTo>
                    <a:lnTo>
                      <a:pt x="1762" y="97"/>
                    </a:lnTo>
                    <a:lnTo>
                      <a:pt x="1762" y="99"/>
                    </a:lnTo>
                    <a:lnTo>
                      <a:pt x="1762" y="97"/>
                    </a:lnTo>
                    <a:lnTo>
                      <a:pt x="1759" y="97"/>
                    </a:lnTo>
                    <a:lnTo>
                      <a:pt x="1759" y="94"/>
                    </a:lnTo>
                    <a:lnTo>
                      <a:pt x="1757" y="94"/>
                    </a:lnTo>
                    <a:lnTo>
                      <a:pt x="1757" y="92"/>
                    </a:lnTo>
                    <a:lnTo>
                      <a:pt x="1759" y="92"/>
                    </a:lnTo>
                    <a:lnTo>
                      <a:pt x="1757" y="92"/>
                    </a:lnTo>
                    <a:lnTo>
                      <a:pt x="1757" y="89"/>
                    </a:lnTo>
                    <a:lnTo>
                      <a:pt x="1759" y="86"/>
                    </a:lnTo>
                    <a:lnTo>
                      <a:pt x="1759" y="84"/>
                    </a:lnTo>
                    <a:lnTo>
                      <a:pt x="1762" y="84"/>
                    </a:lnTo>
                    <a:lnTo>
                      <a:pt x="1762" y="81"/>
                    </a:lnTo>
                    <a:lnTo>
                      <a:pt x="1765" y="81"/>
                    </a:lnTo>
                    <a:lnTo>
                      <a:pt x="1767" y="81"/>
                    </a:lnTo>
                    <a:lnTo>
                      <a:pt x="1770" y="78"/>
                    </a:lnTo>
                    <a:lnTo>
                      <a:pt x="1772" y="81"/>
                    </a:lnTo>
                    <a:lnTo>
                      <a:pt x="1772" y="78"/>
                    </a:lnTo>
                    <a:lnTo>
                      <a:pt x="1775" y="78"/>
                    </a:lnTo>
                    <a:lnTo>
                      <a:pt x="1775" y="81"/>
                    </a:lnTo>
                    <a:lnTo>
                      <a:pt x="1775" y="78"/>
                    </a:lnTo>
                    <a:lnTo>
                      <a:pt x="1775" y="81"/>
                    </a:lnTo>
                    <a:lnTo>
                      <a:pt x="1778" y="81"/>
                    </a:lnTo>
                    <a:lnTo>
                      <a:pt x="1778" y="78"/>
                    </a:lnTo>
                    <a:lnTo>
                      <a:pt x="1778" y="81"/>
                    </a:lnTo>
                    <a:lnTo>
                      <a:pt x="1780" y="81"/>
                    </a:lnTo>
                    <a:lnTo>
                      <a:pt x="1783" y="81"/>
                    </a:lnTo>
                    <a:lnTo>
                      <a:pt x="1783" y="78"/>
                    </a:lnTo>
                    <a:lnTo>
                      <a:pt x="1783" y="76"/>
                    </a:lnTo>
                    <a:lnTo>
                      <a:pt x="1786" y="76"/>
                    </a:lnTo>
                    <a:lnTo>
                      <a:pt x="1786" y="78"/>
                    </a:lnTo>
                    <a:lnTo>
                      <a:pt x="1788" y="78"/>
                    </a:lnTo>
                    <a:lnTo>
                      <a:pt x="1791" y="78"/>
                    </a:lnTo>
                    <a:lnTo>
                      <a:pt x="1793" y="78"/>
                    </a:lnTo>
                    <a:lnTo>
                      <a:pt x="1793" y="76"/>
                    </a:lnTo>
                    <a:lnTo>
                      <a:pt x="1796" y="73"/>
                    </a:lnTo>
                    <a:lnTo>
                      <a:pt x="1793" y="73"/>
                    </a:lnTo>
                    <a:lnTo>
                      <a:pt x="1796" y="73"/>
                    </a:lnTo>
                    <a:lnTo>
                      <a:pt x="1796" y="71"/>
                    </a:lnTo>
                    <a:lnTo>
                      <a:pt x="1799" y="71"/>
                    </a:lnTo>
                    <a:lnTo>
                      <a:pt x="1799" y="68"/>
                    </a:lnTo>
                    <a:lnTo>
                      <a:pt x="1801" y="68"/>
                    </a:lnTo>
                    <a:lnTo>
                      <a:pt x="1801" y="65"/>
                    </a:lnTo>
                    <a:lnTo>
                      <a:pt x="1804" y="65"/>
                    </a:lnTo>
                    <a:lnTo>
                      <a:pt x="1804" y="68"/>
                    </a:lnTo>
                    <a:lnTo>
                      <a:pt x="1804" y="65"/>
                    </a:lnTo>
                    <a:lnTo>
                      <a:pt x="1806" y="65"/>
                    </a:lnTo>
                    <a:lnTo>
                      <a:pt x="1809" y="65"/>
                    </a:lnTo>
                    <a:lnTo>
                      <a:pt x="1812" y="65"/>
                    </a:lnTo>
                    <a:lnTo>
                      <a:pt x="1814" y="65"/>
                    </a:lnTo>
                    <a:lnTo>
                      <a:pt x="1817" y="65"/>
                    </a:lnTo>
                    <a:lnTo>
                      <a:pt x="1817" y="68"/>
                    </a:lnTo>
                    <a:lnTo>
                      <a:pt x="1814" y="68"/>
                    </a:lnTo>
                    <a:lnTo>
                      <a:pt x="1817" y="68"/>
                    </a:lnTo>
                    <a:lnTo>
                      <a:pt x="1819" y="71"/>
                    </a:lnTo>
                    <a:lnTo>
                      <a:pt x="1819" y="68"/>
                    </a:lnTo>
                    <a:lnTo>
                      <a:pt x="1822" y="68"/>
                    </a:lnTo>
                    <a:lnTo>
                      <a:pt x="1822" y="65"/>
                    </a:lnTo>
                    <a:lnTo>
                      <a:pt x="1825" y="65"/>
                    </a:lnTo>
                    <a:lnTo>
                      <a:pt x="1825" y="63"/>
                    </a:lnTo>
                    <a:lnTo>
                      <a:pt x="1827" y="63"/>
                    </a:lnTo>
                    <a:lnTo>
                      <a:pt x="1827" y="65"/>
                    </a:lnTo>
                    <a:lnTo>
                      <a:pt x="1830" y="65"/>
                    </a:lnTo>
                    <a:lnTo>
                      <a:pt x="1830" y="68"/>
                    </a:lnTo>
                    <a:lnTo>
                      <a:pt x="1833" y="68"/>
                    </a:lnTo>
                    <a:lnTo>
                      <a:pt x="1835" y="68"/>
                    </a:lnTo>
                    <a:lnTo>
                      <a:pt x="1838" y="68"/>
                    </a:lnTo>
                    <a:lnTo>
                      <a:pt x="1840" y="68"/>
                    </a:lnTo>
                    <a:lnTo>
                      <a:pt x="1843" y="68"/>
                    </a:lnTo>
                    <a:lnTo>
                      <a:pt x="1846" y="68"/>
                    </a:lnTo>
                    <a:lnTo>
                      <a:pt x="1846" y="71"/>
                    </a:lnTo>
                    <a:lnTo>
                      <a:pt x="1848" y="71"/>
                    </a:lnTo>
                    <a:lnTo>
                      <a:pt x="1851" y="71"/>
                    </a:lnTo>
                    <a:lnTo>
                      <a:pt x="1853" y="68"/>
                    </a:lnTo>
                    <a:lnTo>
                      <a:pt x="1853" y="65"/>
                    </a:lnTo>
                    <a:lnTo>
                      <a:pt x="1851" y="65"/>
                    </a:lnTo>
                    <a:lnTo>
                      <a:pt x="1851" y="63"/>
                    </a:lnTo>
                    <a:lnTo>
                      <a:pt x="1851" y="60"/>
                    </a:lnTo>
                    <a:lnTo>
                      <a:pt x="1853" y="60"/>
                    </a:lnTo>
                    <a:lnTo>
                      <a:pt x="1853" y="63"/>
                    </a:lnTo>
                    <a:lnTo>
                      <a:pt x="1856" y="63"/>
                    </a:lnTo>
                    <a:lnTo>
                      <a:pt x="1856" y="60"/>
                    </a:lnTo>
                    <a:lnTo>
                      <a:pt x="1859" y="60"/>
                    </a:lnTo>
                    <a:lnTo>
                      <a:pt x="1861" y="60"/>
                    </a:lnTo>
                    <a:lnTo>
                      <a:pt x="1861" y="58"/>
                    </a:lnTo>
                    <a:lnTo>
                      <a:pt x="1861" y="60"/>
                    </a:lnTo>
                    <a:lnTo>
                      <a:pt x="1864" y="60"/>
                    </a:lnTo>
                    <a:lnTo>
                      <a:pt x="1866" y="60"/>
                    </a:lnTo>
                    <a:lnTo>
                      <a:pt x="1866" y="58"/>
                    </a:lnTo>
                    <a:lnTo>
                      <a:pt x="1869" y="55"/>
                    </a:lnTo>
                    <a:lnTo>
                      <a:pt x="1872" y="55"/>
                    </a:lnTo>
                    <a:lnTo>
                      <a:pt x="1872" y="52"/>
                    </a:lnTo>
                    <a:lnTo>
                      <a:pt x="1874" y="52"/>
                    </a:lnTo>
                    <a:lnTo>
                      <a:pt x="1877" y="52"/>
                    </a:lnTo>
                    <a:lnTo>
                      <a:pt x="1880" y="52"/>
                    </a:lnTo>
                    <a:lnTo>
                      <a:pt x="1880" y="50"/>
                    </a:lnTo>
                    <a:lnTo>
                      <a:pt x="1882" y="50"/>
                    </a:lnTo>
                    <a:lnTo>
                      <a:pt x="1885" y="50"/>
                    </a:lnTo>
                    <a:lnTo>
                      <a:pt x="1887" y="50"/>
                    </a:lnTo>
                    <a:lnTo>
                      <a:pt x="1890" y="50"/>
                    </a:lnTo>
                    <a:lnTo>
                      <a:pt x="1893" y="50"/>
                    </a:lnTo>
                    <a:lnTo>
                      <a:pt x="1895" y="50"/>
                    </a:lnTo>
                    <a:lnTo>
                      <a:pt x="1898" y="50"/>
                    </a:lnTo>
                    <a:lnTo>
                      <a:pt x="1900" y="50"/>
                    </a:lnTo>
                    <a:lnTo>
                      <a:pt x="1903" y="50"/>
                    </a:lnTo>
                    <a:lnTo>
                      <a:pt x="1906" y="50"/>
                    </a:lnTo>
                    <a:lnTo>
                      <a:pt x="1906" y="47"/>
                    </a:lnTo>
                    <a:lnTo>
                      <a:pt x="1908" y="47"/>
                    </a:lnTo>
                    <a:lnTo>
                      <a:pt x="1908" y="45"/>
                    </a:lnTo>
                    <a:lnTo>
                      <a:pt x="1911" y="45"/>
                    </a:lnTo>
                    <a:lnTo>
                      <a:pt x="1911" y="42"/>
                    </a:lnTo>
                    <a:lnTo>
                      <a:pt x="1913" y="42"/>
                    </a:lnTo>
                    <a:lnTo>
                      <a:pt x="1913" y="39"/>
                    </a:lnTo>
                    <a:lnTo>
                      <a:pt x="1916" y="37"/>
                    </a:lnTo>
                    <a:lnTo>
                      <a:pt x="1916" y="39"/>
                    </a:lnTo>
                    <a:lnTo>
                      <a:pt x="1916" y="37"/>
                    </a:lnTo>
                    <a:lnTo>
                      <a:pt x="1919" y="37"/>
                    </a:lnTo>
                    <a:lnTo>
                      <a:pt x="1916" y="37"/>
                    </a:lnTo>
                    <a:lnTo>
                      <a:pt x="1916" y="34"/>
                    </a:lnTo>
                    <a:lnTo>
                      <a:pt x="1919" y="34"/>
                    </a:lnTo>
                    <a:lnTo>
                      <a:pt x="1919" y="31"/>
                    </a:lnTo>
                    <a:lnTo>
                      <a:pt x="1921" y="31"/>
                    </a:lnTo>
                    <a:lnTo>
                      <a:pt x="1921" y="29"/>
                    </a:lnTo>
                    <a:lnTo>
                      <a:pt x="1921" y="31"/>
                    </a:lnTo>
                    <a:lnTo>
                      <a:pt x="1921" y="29"/>
                    </a:lnTo>
                    <a:lnTo>
                      <a:pt x="1924" y="29"/>
                    </a:lnTo>
                    <a:lnTo>
                      <a:pt x="1926" y="29"/>
                    </a:lnTo>
                    <a:lnTo>
                      <a:pt x="1926" y="26"/>
                    </a:lnTo>
                    <a:lnTo>
                      <a:pt x="1929" y="26"/>
                    </a:lnTo>
                    <a:lnTo>
                      <a:pt x="1929" y="24"/>
                    </a:lnTo>
                    <a:lnTo>
                      <a:pt x="1929" y="26"/>
                    </a:lnTo>
                    <a:lnTo>
                      <a:pt x="1929" y="24"/>
                    </a:lnTo>
                    <a:lnTo>
                      <a:pt x="1932" y="24"/>
                    </a:lnTo>
                    <a:lnTo>
                      <a:pt x="1934" y="21"/>
                    </a:lnTo>
                    <a:lnTo>
                      <a:pt x="1934" y="18"/>
                    </a:lnTo>
                    <a:lnTo>
                      <a:pt x="1937" y="18"/>
                    </a:lnTo>
                    <a:lnTo>
                      <a:pt x="1937" y="16"/>
                    </a:lnTo>
                    <a:lnTo>
                      <a:pt x="1940" y="16"/>
                    </a:lnTo>
                    <a:lnTo>
                      <a:pt x="1942" y="16"/>
                    </a:lnTo>
                    <a:lnTo>
                      <a:pt x="1945" y="16"/>
                    </a:lnTo>
                    <a:lnTo>
                      <a:pt x="1947" y="16"/>
                    </a:lnTo>
                    <a:lnTo>
                      <a:pt x="1947" y="13"/>
                    </a:lnTo>
                    <a:lnTo>
                      <a:pt x="1950" y="13"/>
                    </a:lnTo>
                    <a:lnTo>
                      <a:pt x="1950" y="11"/>
                    </a:lnTo>
                    <a:lnTo>
                      <a:pt x="1953" y="11"/>
                    </a:lnTo>
                    <a:lnTo>
                      <a:pt x="1953" y="8"/>
                    </a:lnTo>
                    <a:lnTo>
                      <a:pt x="1955" y="8"/>
                    </a:lnTo>
                    <a:lnTo>
                      <a:pt x="1958" y="8"/>
                    </a:lnTo>
                    <a:lnTo>
                      <a:pt x="1958" y="5"/>
                    </a:lnTo>
                    <a:lnTo>
                      <a:pt x="1960" y="5"/>
                    </a:lnTo>
                    <a:lnTo>
                      <a:pt x="1958" y="5"/>
                    </a:lnTo>
                    <a:lnTo>
                      <a:pt x="1958" y="3"/>
                    </a:lnTo>
                    <a:lnTo>
                      <a:pt x="1960" y="3"/>
                    </a:lnTo>
                    <a:lnTo>
                      <a:pt x="1963" y="3"/>
                    </a:lnTo>
                    <a:lnTo>
                      <a:pt x="1963" y="0"/>
                    </a:lnTo>
                    <a:lnTo>
                      <a:pt x="1966" y="0"/>
                    </a:lnTo>
                    <a:lnTo>
                      <a:pt x="1968" y="0"/>
                    </a:lnTo>
                    <a:lnTo>
                      <a:pt x="1968" y="3"/>
                    </a:lnTo>
                    <a:lnTo>
                      <a:pt x="1968" y="5"/>
                    </a:lnTo>
                    <a:lnTo>
                      <a:pt x="1968" y="3"/>
                    </a:lnTo>
                    <a:lnTo>
                      <a:pt x="1971" y="5"/>
                    </a:lnTo>
                    <a:lnTo>
                      <a:pt x="1968" y="5"/>
                    </a:lnTo>
                    <a:lnTo>
                      <a:pt x="1971" y="5"/>
                    </a:lnTo>
                    <a:lnTo>
                      <a:pt x="1971" y="8"/>
                    </a:lnTo>
                    <a:lnTo>
                      <a:pt x="1973" y="8"/>
                    </a:lnTo>
                    <a:lnTo>
                      <a:pt x="1973" y="11"/>
                    </a:lnTo>
                    <a:lnTo>
                      <a:pt x="1976" y="11"/>
                    </a:lnTo>
                    <a:lnTo>
                      <a:pt x="1979" y="11"/>
                    </a:lnTo>
                    <a:lnTo>
                      <a:pt x="1981" y="11"/>
                    </a:lnTo>
                    <a:lnTo>
                      <a:pt x="1984" y="11"/>
                    </a:lnTo>
                    <a:lnTo>
                      <a:pt x="1976" y="21"/>
                    </a:lnTo>
                    <a:lnTo>
                      <a:pt x="1971" y="21"/>
                    </a:lnTo>
                    <a:lnTo>
                      <a:pt x="1968" y="24"/>
                    </a:lnTo>
                    <a:lnTo>
                      <a:pt x="1963" y="26"/>
                    </a:lnTo>
                    <a:lnTo>
                      <a:pt x="1958" y="31"/>
                    </a:lnTo>
                    <a:lnTo>
                      <a:pt x="1950" y="42"/>
                    </a:lnTo>
                    <a:lnTo>
                      <a:pt x="1947" y="45"/>
                    </a:lnTo>
                    <a:lnTo>
                      <a:pt x="1945" y="47"/>
                    </a:lnTo>
                    <a:lnTo>
                      <a:pt x="1937" y="52"/>
                    </a:lnTo>
                    <a:lnTo>
                      <a:pt x="1934" y="58"/>
                    </a:lnTo>
                    <a:lnTo>
                      <a:pt x="1926" y="60"/>
                    </a:lnTo>
                    <a:lnTo>
                      <a:pt x="1924" y="63"/>
                    </a:lnTo>
                    <a:lnTo>
                      <a:pt x="1916" y="68"/>
                    </a:lnTo>
                    <a:lnTo>
                      <a:pt x="1913" y="68"/>
                    </a:lnTo>
                    <a:lnTo>
                      <a:pt x="1911" y="71"/>
                    </a:lnTo>
                    <a:lnTo>
                      <a:pt x="1908" y="73"/>
                    </a:lnTo>
                    <a:lnTo>
                      <a:pt x="1906" y="73"/>
                    </a:lnTo>
                    <a:lnTo>
                      <a:pt x="1906" y="76"/>
                    </a:lnTo>
                    <a:lnTo>
                      <a:pt x="1903" y="76"/>
                    </a:lnTo>
                    <a:lnTo>
                      <a:pt x="1900" y="76"/>
                    </a:lnTo>
                    <a:lnTo>
                      <a:pt x="1898" y="76"/>
                    </a:lnTo>
                    <a:lnTo>
                      <a:pt x="1898" y="73"/>
                    </a:lnTo>
                    <a:lnTo>
                      <a:pt x="1893" y="73"/>
                    </a:lnTo>
                    <a:lnTo>
                      <a:pt x="1890" y="73"/>
                    </a:lnTo>
                    <a:lnTo>
                      <a:pt x="1887" y="73"/>
                    </a:lnTo>
                    <a:lnTo>
                      <a:pt x="1885" y="73"/>
                    </a:lnTo>
                    <a:lnTo>
                      <a:pt x="1882" y="76"/>
                    </a:lnTo>
                    <a:lnTo>
                      <a:pt x="1880" y="78"/>
                    </a:lnTo>
                    <a:lnTo>
                      <a:pt x="1877" y="81"/>
                    </a:lnTo>
                    <a:lnTo>
                      <a:pt x="1874" y="81"/>
                    </a:lnTo>
                    <a:lnTo>
                      <a:pt x="1872" y="81"/>
                    </a:lnTo>
                    <a:lnTo>
                      <a:pt x="1869" y="81"/>
                    </a:lnTo>
                    <a:lnTo>
                      <a:pt x="1866" y="84"/>
                    </a:lnTo>
                    <a:lnTo>
                      <a:pt x="1866" y="86"/>
                    </a:lnTo>
                    <a:lnTo>
                      <a:pt x="1861" y="89"/>
                    </a:lnTo>
                    <a:lnTo>
                      <a:pt x="1859" y="94"/>
                    </a:lnTo>
                    <a:lnTo>
                      <a:pt x="1856" y="94"/>
                    </a:lnTo>
                    <a:lnTo>
                      <a:pt x="1851" y="97"/>
                    </a:lnTo>
                    <a:lnTo>
                      <a:pt x="1843" y="97"/>
                    </a:lnTo>
                    <a:lnTo>
                      <a:pt x="1840" y="99"/>
                    </a:lnTo>
                    <a:lnTo>
                      <a:pt x="1838" y="102"/>
                    </a:lnTo>
                    <a:lnTo>
                      <a:pt x="1835" y="102"/>
                    </a:lnTo>
                    <a:lnTo>
                      <a:pt x="1830" y="107"/>
                    </a:lnTo>
                    <a:lnTo>
                      <a:pt x="1825" y="110"/>
                    </a:lnTo>
                    <a:lnTo>
                      <a:pt x="1822" y="112"/>
                    </a:lnTo>
                    <a:lnTo>
                      <a:pt x="1819" y="112"/>
                    </a:lnTo>
                    <a:lnTo>
                      <a:pt x="1817" y="115"/>
                    </a:lnTo>
                    <a:lnTo>
                      <a:pt x="1817" y="120"/>
                    </a:lnTo>
                    <a:lnTo>
                      <a:pt x="1817" y="123"/>
                    </a:lnTo>
                    <a:lnTo>
                      <a:pt x="1817" y="125"/>
                    </a:lnTo>
                    <a:lnTo>
                      <a:pt x="1814" y="128"/>
                    </a:lnTo>
                    <a:lnTo>
                      <a:pt x="1814" y="131"/>
                    </a:lnTo>
                    <a:lnTo>
                      <a:pt x="1814" y="133"/>
                    </a:lnTo>
                    <a:lnTo>
                      <a:pt x="1812" y="136"/>
                    </a:lnTo>
                    <a:lnTo>
                      <a:pt x="1809" y="136"/>
                    </a:lnTo>
                    <a:lnTo>
                      <a:pt x="1806" y="136"/>
                    </a:lnTo>
                    <a:lnTo>
                      <a:pt x="1804" y="139"/>
                    </a:lnTo>
                    <a:lnTo>
                      <a:pt x="1799" y="144"/>
                    </a:lnTo>
                    <a:lnTo>
                      <a:pt x="1796" y="144"/>
                    </a:lnTo>
                    <a:lnTo>
                      <a:pt x="1793" y="144"/>
                    </a:lnTo>
                    <a:lnTo>
                      <a:pt x="1788" y="144"/>
                    </a:lnTo>
                    <a:lnTo>
                      <a:pt x="1786" y="144"/>
                    </a:lnTo>
                    <a:lnTo>
                      <a:pt x="1783" y="144"/>
                    </a:lnTo>
                    <a:lnTo>
                      <a:pt x="1780" y="146"/>
                    </a:lnTo>
                    <a:lnTo>
                      <a:pt x="1778" y="146"/>
                    </a:lnTo>
                    <a:lnTo>
                      <a:pt x="1778" y="149"/>
                    </a:lnTo>
                    <a:lnTo>
                      <a:pt x="1778" y="152"/>
                    </a:lnTo>
                    <a:lnTo>
                      <a:pt x="1775" y="152"/>
                    </a:lnTo>
                    <a:lnTo>
                      <a:pt x="1775" y="154"/>
                    </a:lnTo>
                    <a:lnTo>
                      <a:pt x="1772" y="154"/>
                    </a:lnTo>
                    <a:lnTo>
                      <a:pt x="1772" y="157"/>
                    </a:lnTo>
                    <a:lnTo>
                      <a:pt x="1770" y="157"/>
                    </a:lnTo>
                    <a:lnTo>
                      <a:pt x="1767" y="159"/>
                    </a:lnTo>
                    <a:lnTo>
                      <a:pt x="1765" y="159"/>
                    </a:lnTo>
                    <a:lnTo>
                      <a:pt x="1762" y="159"/>
                    </a:lnTo>
                    <a:lnTo>
                      <a:pt x="1759" y="162"/>
                    </a:lnTo>
                    <a:lnTo>
                      <a:pt x="1757" y="162"/>
                    </a:lnTo>
                    <a:lnTo>
                      <a:pt x="1754" y="162"/>
                    </a:lnTo>
                    <a:lnTo>
                      <a:pt x="1754" y="165"/>
                    </a:lnTo>
                    <a:lnTo>
                      <a:pt x="1752" y="165"/>
                    </a:lnTo>
                    <a:lnTo>
                      <a:pt x="1749" y="170"/>
                    </a:lnTo>
                    <a:lnTo>
                      <a:pt x="1746" y="170"/>
                    </a:lnTo>
                    <a:lnTo>
                      <a:pt x="1739" y="175"/>
                    </a:lnTo>
                    <a:lnTo>
                      <a:pt x="1726" y="183"/>
                    </a:lnTo>
                    <a:lnTo>
                      <a:pt x="1723" y="186"/>
                    </a:lnTo>
                    <a:lnTo>
                      <a:pt x="1720" y="186"/>
                    </a:lnTo>
                    <a:lnTo>
                      <a:pt x="1715" y="186"/>
                    </a:lnTo>
                    <a:lnTo>
                      <a:pt x="1712" y="186"/>
                    </a:lnTo>
                    <a:lnTo>
                      <a:pt x="1710" y="188"/>
                    </a:lnTo>
                    <a:lnTo>
                      <a:pt x="1702" y="191"/>
                    </a:lnTo>
                    <a:lnTo>
                      <a:pt x="1699" y="193"/>
                    </a:lnTo>
                    <a:lnTo>
                      <a:pt x="1694" y="193"/>
                    </a:lnTo>
                    <a:lnTo>
                      <a:pt x="1692" y="193"/>
                    </a:lnTo>
                    <a:lnTo>
                      <a:pt x="1689" y="193"/>
                    </a:lnTo>
                    <a:lnTo>
                      <a:pt x="1686" y="191"/>
                    </a:lnTo>
                    <a:lnTo>
                      <a:pt x="1686" y="188"/>
                    </a:lnTo>
                    <a:lnTo>
                      <a:pt x="1684" y="188"/>
                    </a:lnTo>
                    <a:lnTo>
                      <a:pt x="1681" y="188"/>
                    </a:lnTo>
                    <a:lnTo>
                      <a:pt x="1676" y="188"/>
                    </a:lnTo>
                    <a:lnTo>
                      <a:pt x="1671" y="188"/>
                    </a:lnTo>
                    <a:lnTo>
                      <a:pt x="1668" y="188"/>
                    </a:lnTo>
                    <a:lnTo>
                      <a:pt x="1665" y="188"/>
                    </a:lnTo>
                    <a:lnTo>
                      <a:pt x="1663" y="186"/>
                    </a:lnTo>
                    <a:lnTo>
                      <a:pt x="1660" y="186"/>
                    </a:lnTo>
                    <a:lnTo>
                      <a:pt x="1655" y="180"/>
                    </a:lnTo>
                    <a:lnTo>
                      <a:pt x="1652" y="180"/>
                    </a:lnTo>
                    <a:lnTo>
                      <a:pt x="1652" y="178"/>
                    </a:lnTo>
                    <a:lnTo>
                      <a:pt x="1650" y="175"/>
                    </a:lnTo>
                    <a:lnTo>
                      <a:pt x="1647" y="175"/>
                    </a:lnTo>
                    <a:lnTo>
                      <a:pt x="1645" y="175"/>
                    </a:lnTo>
                    <a:lnTo>
                      <a:pt x="1642" y="175"/>
                    </a:lnTo>
                    <a:lnTo>
                      <a:pt x="1632" y="178"/>
                    </a:lnTo>
                    <a:lnTo>
                      <a:pt x="1626" y="175"/>
                    </a:lnTo>
                    <a:lnTo>
                      <a:pt x="1626" y="173"/>
                    </a:lnTo>
                    <a:lnTo>
                      <a:pt x="1624" y="170"/>
                    </a:lnTo>
                    <a:lnTo>
                      <a:pt x="1621" y="170"/>
                    </a:lnTo>
                    <a:lnTo>
                      <a:pt x="1618" y="167"/>
                    </a:lnTo>
                    <a:lnTo>
                      <a:pt x="1613" y="162"/>
                    </a:lnTo>
                    <a:lnTo>
                      <a:pt x="1611" y="162"/>
                    </a:lnTo>
                    <a:lnTo>
                      <a:pt x="1608" y="159"/>
                    </a:lnTo>
                    <a:lnTo>
                      <a:pt x="1605" y="159"/>
                    </a:lnTo>
                    <a:lnTo>
                      <a:pt x="1603" y="159"/>
                    </a:lnTo>
                    <a:lnTo>
                      <a:pt x="1598" y="157"/>
                    </a:lnTo>
                    <a:lnTo>
                      <a:pt x="1592" y="154"/>
                    </a:lnTo>
                    <a:lnTo>
                      <a:pt x="1592" y="152"/>
                    </a:lnTo>
                    <a:lnTo>
                      <a:pt x="1590" y="152"/>
                    </a:lnTo>
                    <a:lnTo>
                      <a:pt x="1585" y="146"/>
                    </a:lnTo>
                    <a:lnTo>
                      <a:pt x="1582" y="144"/>
                    </a:lnTo>
                    <a:lnTo>
                      <a:pt x="1577" y="141"/>
                    </a:lnTo>
                    <a:lnTo>
                      <a:pt x="1572" y="139"/>
                    </a:lnTo>
                    <a:lnTo>
                      <a:pt x="1564" y="133"/>
                    </a:lnTo>
                    <a:lnTo>
                      <a:pt x="1561" y="133"/>
                    </a:lnTo>
                    <a:lnTo>
                      <a:pt x="1553" y="131"/>
                    </a:lnTo>
                    <a:lnTo>
                      <a:pt x="1551" y="131"/>
                    </a:lnTo>
                    <a:lnTo>
                      <a:pt x="1543" y="133"/>
                    </a:lnTo>
                    <a:lnTo>
                      <a:pt x="1535" y="131"/>
                    </a:lnTo>
                    <a:lnTo>
                      <a:pt x="1532" y="131"/>
                    </a:lnTo>
                    <a:lnTo>
                      <a:pt x="1527" y="128"/>
                    </a:lnTo>
                    <a:lnTo>
                      <a:pt x="1522" y="123"/>
                    </a:lnTo>
                    <a:lnTo>
                      <a:pt x="1519" y="120"/>
                    </a:lnTo>
                    <a:lnTo>
                      <a:pt x="1517" y="120"/>
                    </a:lnTo>
                    <a:lnTo>
                      <a:pt x="1514" y="120"/>
                    </a:lnTo>
                    <a:lnTo>
                      <a:pt x="1498" y="125"/>
                    </a:lnTo>
                    <a:lnTo>
                      <a:pt x="1496" y="128"/>
                    </a:lnTo>
                    <a:lnTo>
                      <a:pt x="1493" y="128"/>
                    </a:lnTo>
                    <a:lnTo>
                      <a:pt x="1485" y="131"/>
                    </a:lnTo>
                    <a:lnTo>
                      <a:pt x="1480" y="133"/>
                    </a:lnTo>
                    <a:lnTo>
                      <a:pt x="1475" y="136"/>
                    </a:lnTo>
                    <a:lnTo>
                      <a:pt x="1472" y="136"/>
                    </a:lnTo>
                    <a:lnTo>
                      <a:pt x="1470" y="136"/>
                    </a:lnTo>
                    <a:lnTo>
                      <a:pt x="1470" y="139"/>
                    </a:lnTo>
                    <a:lnTo>
                      <a:pt x="1467" y="139"/>
                    </a:lnTo>
                    <a:lnTo>
                      <a:pt x="1464" y="139"/>
                    </a:lnTo>
                    <a:lnTo>
                      <a:pt x="1454" y="139"/>
                    </a:lnTo>
                    <a:lnTo>
                      <a:pt x="1451" y="141"/>
                    </a:lnTo>
                    <a:lnTo>
                      <a:pt x="1444" y="141"/>
                    </a:lnTo>
                    <a:lnTo>
                      <a:pt x="1436" y="141"/>
                    </a:lnTo>
                    <a:lnTo>
                      <a:pt x="1433" y="141"/>
                    </a:lnTo>
                    <a:lnTo>
                      <a:pt x="1431" y="141"/>
                    </a:lnTo>
                    <a:lnTo>
                      <a:pt x="1428" y="139"/>
                    </a:lnTo>
                    <a:lnTo>
                      <a:pt x="1423" y="139"/>
                    </a:lnTo>
                    <a:lnTo>
                      <a:pt x="1420" y="139"/>
                    </a:lnTo>
                    <a:lnTo>
                      <a:pt x="1418" y="141"/>
                    </a:lnTo>
                    <a:lnTo>
                      <a:pt x="1415" y="141"/>
                    </a:lnTo>
                    <a:lnTo>
                      <a:pt x="1412" y="141"/>
                    </a:lnTo>
                    <a:lnTo>
                      <a:pt x="1410" y="144"/>
                    </a:lnTo>
                    <a:lnTo>
                      <a:pt x="1407" y="146"/>
                    </a:lnTo>
                    <a:lnTo>
                      <a:pt x="1404" y="146"/>
                    </a:lnTo>
                    <a:lnTo>
                      <a:pt x="1402" y="144"/>
                    </a:lnTo>
                    <a:lnTo>
                      <a:pt x="1399" y="144"/>
                    </a:lnTo>
                    <a:lnTo>
                      <a:pt x="1397" y="141"/>
                    </a:lnTo>
                    <a:lnTo>
                      <a:pt x="1394" y="141"/>
                    </a:lnTo>
                    <a:lnTo>
                      <a:pt x="1391" y="141"/>
                    </a:lnTo>
                    <a:lnTo>
                      <a:pt x="1391" y="144"/>
                    </a:lnTo>
                    <a:lnTo>
                      <a:pt x="1394" y="146"/>
                    </a:lnTo>
                    <a:lnTo>
                      <a:pt x="1394" y="149"/>
                    </a:lnTo>
                    <a:lnTo>
                      <a:pt x="1394" y="152"/>
                    </a:lnTo>
                    <a:lnTo>
                      <a:pt x="1394" y="154"/>
                    </a:lnTo>
                    <a:lnTo>
                      <a:pt x="1391" y="154"/>
                    </a:lnTo>
                    <a:lnTo>
                      <a:pt x="1389" y="157"/>
                    </a:lnTo>
                    <a:lnTo>
                      <a:pt x="1386" y="159"/>
                    </a:lnTo>
                    <a:lnTo>
                      <a:pt x="1381" y="162"/>
                    </a:lnTo>
                    <a:lnTo>
                      <a:pt x="1378" y="165"/>
                    </a:lnTo>
                    <a:lnTo>
                      <a:pt x="1376" y="167"/>
                    </a:lnTo>
                    <a:lnTo>
                      <a:pt x="1373" y="167"/>
                    </a:lnTo>
                    <a:lnTo>
                      <a:pt x="1371" y="167"/>
                    </a:lnTo>
                    <a:lnTo>
                      <a:pt x="1371" y="165"/>
                    </a:lnTo>
                    <a:lnTo>
                      <a:pt x="1368" y="167"/>
                    </a:lnTo>
                    <a:lnTo>
                      <a:pt x="1365" y="167"/>
                    </a:lnTo>
                    <a:lnTo>
                      <a:pt x="1363" y="170"/>
                    </a:lnTo>
                    <a:lnTo>
                      <a:pt x="1360" y="170"/>
                    </a:lnTo>
                    <a:lnTo>
                      <a:pt x="1357" y="167"/>
                    </a:lnTo>
                    <a:lnTo>
                      <a:pt x="1355" y="167"/>
                    </a:lnTo>
                    <a:lnTo>
                      <a:pt x="1352" y="167"/>
                    </a:lnTo>
                    <a:lnTo>
                      <a:pt x="1350" y="167"/>
                    </a:lnTo>
                    <a:lnTo>
                      <a:pt x="1350" y="165"/>
                    </a:lnTo>
                    <a:lnTo>
                      <a:pt x="1347" y="165"/>
                    </a:lnTo>
                    <a:lnTo>
                      <a:pt x="1344" y="165"/>
                    </a:lnTo>
                    <a:lnTo>
                      <a:pt x="1344" y="162"/>
                    </a:lnTo>
                    <a:lnTo>
                      <a:pt x="1342" y="162"/>
                    </a:lnTo>
                    <a:lnTo>
                      <a:pt x="1342" y="165"/>
                    </a:lnTo>
                    <a:lnTo>
                      <a:pt x="1339" y="165"/>
                    </a:lnTo>
                    <a:lnTo>
                      <a:pt x="1337" y="165"/>
                    </a:lnTo>
                    <a:lnTo>
                      <a:pt x="1334" y="165"/>
                    </a:lnTo>
                    <a:lnTo>
                      <a:pt x="1331" y="165"/>
                    </a:lnTo>
                    <a:lnTo>
                      <a:pt x="1329" y="165"/>
                    </a:lnTo>
                    <a:lnTo>
                      <a:pt x="1326" y="167"/>
                    </a:lnTo>
                    <a:lnTo>
                      <a:pt x="1324" y="167"/>
                    </a:lnTo>
                    <a:lnTo>
                      <a:pt x="1318" y="167"/>
                    </a:lnTo>
                    <a:lnTo>
                      <a:pt x="1316" y="167"/>
                    </a:lnTo>
                    <a:lnTo>
                      <a:pt x="1313" y="167"/>
                    </a:lnTo>
                    <a:lnTo>
                      <a:pt x="1310" y="170"/>
                    </a:lnTo>
                    <a:lnTo>
                      <a:pt x="1308" y="170"/>
                    </a:lnTo>
                    <a:lnTo>
                      <a:pt x="1305" y="170"/>
                    </a:lnTo>
                    <a:lnTo>
                      <a:pt x="1303" y="170"/>
                    </a:lnTo>
                    <a:lnTo>
                      <a:pt x="1300" y="167"/>
                    </a:lnTo>
                    <a:lnTo>
                      <a:pt x="1297" y="170"/>
                    </a:lnTo>
                    <a:lnTo>
                      <a:pt x="1295" y="167"/>
                    </a:lnTo>
                    <a:lnTo>
                      <a:pt x="1295" y="170"/>
                    </a:lnTo>
                    <a:lnTo>
                      <a:pt x="1292" y="167"/>
                    </a:lnTo>
                    <a:lnTo>
                      <a:pt x="1290" y="165"/>
                    </a:lnTo>
                    <a:lnTo>
                      <a:pt x="1287" y="165"/>
                    </a:lnTo>
                    <a:lnTo>
                      <a:pt x="1284" y="165"/>
                    </a:lnTo>
                    <a:lnTo>
                      <a:pt x="1282" y="165"/>
                    </a:lnTo>
                    <a:lnTo>
                      <a:pt x="1279" y="165"/>
                    </a:lnTo>
                    <a:lnTo>
                      <a:pt x="1277" y="165"/>
                    </a:lnTo>
                    <a:lnTo>
                      <a:pt x="1274" y="165"/>
                    </a:lnTo>
                    <a:lnTo>
                      <a:pt x="1271" y="165"/>
                    </a:lnTo>
                    <a:lnTo>
                      <a:pt x="1269" y="162"/>
                    </a:lnTo>
                    <a:lnTo>
                      <a:pt x="1261" y="157"/>
                    </a:lnTo>
                    <a:lnTo>
                      <a:pt x="1261" y="154"/>
                    </a:lnTo>
                    <a:lnTo>
                      <a:pt x="1256" y="154"/>
                    </a:lnTo>
                    <a:lnTo>
                      <a:pt x="1253" y="154"/>
                    </a:lnTo>
                    <a:lnTo>
                      <a:pt x="1250" y="152"/>
                    </a:lnTo>
                    <a:lnTo>
                      <a:pt x="1248" y="152"/>
                    </a:lnTo>
                    <a:lnTo>
                      <a:pt x="1245" y="146"/>
                    </a:lnTo>
                    <a:lnTo>
                      <a:pt x="1243" y="141"/>
                    </a:lnTo>
                    <a:lnTo>
                      <a:pt x="1240" y="139"/>
                    </a:lnTo>
                    <a:lnTo>
                      <a:pt x="1240" y="136"/>
                    </a:lnTo>
                    <a:lnTo>
                      <a:pt x="1237" y="133"/>
                    </a:lnTo>
                    <a:lnTo>
                      <a:pt x="1237" y="131"/>
                    </a:lnTo>
                    <a:lnTo>
                      <a:pt x="1237" y="128"/>
                    </a:lnTo>
                    <a:lnTo>
                      <a:pt x="1237" y="125"/>
                    </a:lnTo>
                    <a:lnTo>
                      <a:pt x="1237" y="123"/>
                    </a:lnTo>
                    <a:lnTo>
                      <a:pt x="1235" y="123"/>
                    </a:lnTo>
                    <a:lnTo>
                      <a:pt x="1232" y="120"/>
                    </a:lnTo>
                    <a:lnTo>
                      <a:pt x="1232" y="118"/>
                    </a:lnTo>
                    <a:lnTo>
                      <a:pt x="1230" y="115"/>
                    </a:lnTo>
                    <a:lnTo>
                      <a:pt x="1227" y="112"/>
                    </a:lnTo>
                    <a:lnTo>
                      <a:pt x="1224" y="107"/>
                    </a:lnTo>
                    <a:lnTo>
                      <a:pt x="1219" y="105"/>
                    </a:lnTo>
                    <a:lnTo>
                      <a:pt x="1214" y="97"/>
                    </a:lnTo>
                    <a:lnTo>
                      <a:pt x="1214" y="94"/>
                    </a:lnTo>
                    <a:lnTo>
                      <a:pt x="1211" y="92"/>
                    </a:lnTo>
                    <a:lnTo>
                      <a:pt x="1209" y="92"/>
                    </a:lnTo>
                    <a:lnTo>
                      <a:pt x="1206" y="92"/>
                    </a:lnTo>
                    <a:lnTo>
                      <a:pt x="1203" y="89"/>
                    </a:lnTo>
                    <a:lnTo>
                      <a:pt x="1201" y="89"/>
                    </a:lnTo>
                    <a:lnTo>
                      <a:pt x="1198" y="86"/>
                    </a:lnTo>
                    <a:lnTo>
                      <a:pt x="1198" y="84"/>
                    </a:lnTo>
                    <a:lnTo>
                      <a:pt x="1193" y="84"/>
                    </a:lnTo>
                    <a:lnTo>
                      <a:pt x="1193" y="81"/>
                    </a:lnTo>
                    <a:lnTo>
                      <a:pt x="1190" y="81"/>
                    </a:lnTo>
                    <a:lnTo>
                      <a:pt x="1193" y="71"/>
                    </a:lnTo>
                    <a:lnTo>
                      <a:pt x="1196" y="63"/>
                    </a:lnTo>
                    <a:lnTo>
                      <a:pt x="1188" y="60"/>
                    </a:lnTo>
                    <a:lnTo>
                      <a:pt x="1188" y="63"/>
                    </a:lnTo>
                    <a:lnTo>
                      <a:pt x="1188" y="65"/>
                    </a:lnTo>
                    <a:lnTo>
                      <a:pt x="1185" y="68"/>
                    </a:lnTo>
                    <a:lnTo>
                      <a:pt x="1183" y="68"/>
                    </a:lnTo>
                    <a:lnTo>
                      <a:pt x="1180" y="68"/>
                    </a:lnTo>
                    <a:lnTo>
                      <a:pt x="1177" y="71"/>
                    </a:lnTo>
                    <a:lnTo>
                      <a:pt x="1175" y="73"/>
                    </a:lnTo>
                    <a:lnTo>
                      <a:pt x="1172" y="71"/>
                    </a:lnTo>
                    <a:lnTo>
                      <a:pt x="1170" y="71"/>
                    </a:lnTo>
                    <a:lnTo>
                      <a:pt x="1167" y="71"/>
                    </a:lnTo>
                    <a:lnTo>
                      <a:pt x="1164" y="73"/>
                    </a:lnTo>
                    <a:lnTo>
                      <a:pt x="1162" y="73"/>
                    </a:lnTo>
                    <a:lnTo>
                      <a:pt x="1162" y="76"/>
                    </a:lnTo>
                    <a:lnTo>
                      <a:pt x="1159" y="76"/>
                    </a:lnTo>
                    <a:lnTo>
                      <a:pt x="1159" y="97"/>
                    </a:lnTo>
                    <a:lnTo>
                      <a:pt x="1156" y="99"/>
                    </a:lnTo>
                    <a:lnTo>
                      <a:pt x="1154" y="102"/>
                    </a:lnTo>
                    <a:lnTo>
                      <a:pt x="1151" y="102"/>
                    </a:lnTo>
                    <a:lnTo>
                      <a:pt x="1146" y="102"/>
                    </a:lnTo>
                    <a:lnTo>
                      <a:pt x="1143" y="102"/>
                    </a:lnTo>
                    <a:lnTo>
                      <a:pt x="1141" y="105"/>
                    </a:lnTo>
                    <a:lnTo>
                      <a:pt x="1138" y="107"/>
                    </a:lnTo>
                    <a:lnTo>
                      <a:pt x="1138" y="110"/>
                    </a:lnTo>
                    <a:lnTo>
                      <a:pt x="1136" y="110"/>
                    </a:lnTo>
                    <a:lnTo>
                      <a:pt x="1133" y="112"/>
                    </a:lnTo>
                    <a:lnTo>
                      <a:pt x="1136" y="115"/>
                    </a:lnTo>
                    <a:lnTo>
                      <a:pt x="1136" y="118"/>
                    </a:lnTo>
                    <a:lnTo>
                      <a:pt x="1128" y="123"/>
                    </a:lnTo>
                    <a:lnTo>
                      <a:pt x="1125" y="123"/>
                    </a:lnTo>
                    <a:lnTo>
                      <a:pt x="1123" y="123"/>
                    </a:lnTo>
                    <a:lnTo>
                      <a:pt x="1120" y="123"/>
                    </a:lnTo>
                    <a:lnTo>
                      <a:pt x="1117" y="123"/>
                    </a:lnTo>
                    <a:lnTo>
                      <a:pt x="1115" y="123"/>
                    </a:lnTo>
                    <a:lnTo>
                      <a:pt x="1115" y="120"/>
                    </a:lnTo>
                    <a:lnTo>
                      <a:pt x="1112" y="120"/>
                    </a:lnTo>
                    <a:lnTo>
                      <a:pt x="1110" y="120"/>
                    </a:lnTo>
                    <a:lnTo>
                      <a:pt x="1110" y="118"/>
                    </a:lnTo>
                    <a:lnTo>
                      <a:pt x="1104" y="125"/>
                    </a:lnTo>
                    <a:lnTo>
                      <a:pt x="1104" y="128"/>
                    </a:lnTo>
                    <a:lnTo>
                      <a:pt x="1099" y="136"/>
                    </a:lnTo>
                    <a:lnTo>
                      <a:pt x="1099" y="141"/>
                    </a:lnTo>
                    <a:lnTo>
                      <a:pt x="1099" y="144"/>
                    </a:lnTo>
                    <a:lnTo>
                      <a:pt x="1096" y="149"/>
                    </a:lnTo>
                    <a:lnTo>
                      <a:pt x="1091" y="157"/>
                    </a:lnTo>
                    <a:lnTo>
                      <a:pt x="1091" y="159"/>
                    </a:lnTo>
                    <a:lnTo>
                      <a:pt x="1089" y="162"/>
                    </a:lnTo>
                    <a:lnTo>
                      <a:pt x="1083" y="167"/>
                    </a:lnTo>
                    <a:lnTo>
                      <a:pt x="1083" y="170"/>
                    </a:lnTo>
                    <a:lnTo>
                      <a:pt x="1081" y="173"/>
                    </a:lnTo>
                    <a:lnTo>
                      <a:pt x="1078" y="175"/>
                    </a:lnTo>
                    <a:lnTo>
                      <a:pt x="1073" y="180"/>
                    </a:lnTo>
                    <a:lnTo>
                      <a:pt x="1068" y="183"/>
                    </a:lnTo>
                    <a:lnTo>
                      <a:pt x="1065" y="183"/>
                    </a:lnTo>
                    <a:lnTo>
                      <a:pt x="1065" y="186"/>
                    </a:lnTo>
                    <a:lnTo>
                      <a:pt x="1063" y="186"/>
                    </a:lnTo>
                    <a:lnTo>
                      <a:pt x="1060" y="188"/>
                    </a:lnTo>
                    <a:lnTo>
                      <a:pt x="1057" y="188"/>
                    </a:lnTo>
                    <a:lnTo>
                      <a:pt x="1055" y="188"/>
                    </a:lnTo>
                    <a:lnTo>
                      <a:pt x="1049" y="191"/>
                    </a:lnTo>
                    <a:lnTo>
                      <a:pt x="1044" y="193"/>
                    </a:lnTo>
                    <a:lnTo>
                      <a:pt x="1044" y="196"/>
                    </a:lnTo>
                    <a:lnTo>
                      <a:pt x="1044" y="199"/>
                    </a:lnTo>
                    <a:lnTo>
                      <a:pt x="1044" y="201"/>
                    </a:lnTo>
                    <a:lnTo>
                      <a:pt x="1044" y="204"/>
                    </a:lnTo>
                    <a:lnTo>
                      <a:pt x="1042" y="204"/>
                    </a:lnTo>
                    <a:lnTo>
                      <a:pt x="1042" y="206"/>
                    </a:lnTo>
                    <a:lnTo>
                      <a:pt x="1039" y="206"/>
                    </a:lnTo>
                    <a:lnTo>
                      <a:pt x="1039" y="209"/>
                    </a:lnTo>
                    <a:lnTo>
                      <a:pt x="1039" y="212"/>
                    </a:lnTo>
                    <a:lnTo>
                      <a:pt x="1039" y="214"/>
                    </a:lnTo>
                    <a:lnTo>
                      <a:pt x="1039" y="217"/>
                    </a:lnTo>
                    <a:lnTo>
                      <a:pt x="1039" y="220"/>
                    </a:lnTo>
                    <a:lnTo>
                      <a:pt x="1036" y="220"/>
                    </a:lnTo>
                    <a:lnTo>
                      <a:pt x="1036" y="222"/>
                    </a:lnTo>
                    <a:lnTo>
                      <a:pt x="1034" y="222"/>
                    </a:lnTo>
                    <a:lnTo>
                      <a:pt x="1034" y="220"/>
                    </a:lnTo>
                    <a:lnTo>
                      <a:pt x="1031" y="217"/>
                    </a:lnTo>
                    <a:lnTo>
                      <a:pt x="1029" y="217"/>
                    </a:lnTo>
                    <a:lnTo>
                      <a:pt x="1023" y="217"/>
                    </a:lnTo>
                    <a:lnTo>
                      <a:pt x="1021" y="217"/>
                    </a:lnTo>
                    <a:lnTo>
                      <a:pt x="1021" y="214"/>
                    </a:lnTo>
                    <a:lnTo>
                      <a:pt x="1018" y="214"/>
                    </a:lnTo>
                    <a:lnTo>
                      <a:pt x="1018" y="212"/>
                    </a:lnTo>
                    <a:lnTo>
                      <a:pt x="1016" y="209"/>
                    </a:lnTo>
                    <a:lnTo>
                      <a:pt x="1013" y="206"/>
                    </a:lnTo>
                    <a:lnTo>
                      <a:pt x="1010" y="204"/>
                    </a:lnTo>
                    <a:lnTo>
                      <a:pt x="1008" y="201"/>
                    </a:lnTo>
                    <a:lnTo>
                      <a:pt x="1002" y="204"/>
                    </a:lnTo>
                    <a:lnTo>
                      <a:pt x="1000" y="201"/>
                    </a:lnTo>
                    <a:lnTo>
                      <a:pt x="1000" y="204"/>
                    </a:lnTo>
                    <a:lnTo>
                      <a:pt x="995" y="201"/>
                    </a:lnTo>
                    <a:lnTo>
                      <a:pt x="989" y="199"/>
                    </a:lnTo>
                    <a:lnTo>
                      <a:pt x="987" y="196"/>
                    </a:lnTo>
                    <a:lnTo>
                      <a:pt x="984" y="196"/>
                    </a:lnTo>
                    <a:lnTo>
                      <a:pt x="976" y="193"/>
                    </a:lnTo>
                    <a:lnTo>
                      <a:pt x="974" y="193"/>
                    </a:lnTo>
                    <a:lnTo>
                      <a:pt x="971" y="193"/>
                    </a:lnTo>
                    <a:lnTo>
                      <a:pt x="969" y="193"/>
                    </a:lnTo>
                    <a:lnTo>
                      <a:pt x="966" y="193"/>
                    </a:lnTo>
                    <a:lnTo>
                      <a:pt x="963" y="196"/>
                    </a:lnTo>
                    <a:lnTo>
                      <a:pt x="958" y="196"/>
                    </a:lnTo>
                    <a:lnTo>
                      <a:pt x="950" y="193"/>
                    </a:lnTo>
                    <a:lnTo>
                      <a:pt x="948" y="191"/>
                    </a:lnTo>
                    <a:lnTo>
                      <a:pt x="942" y="193"/>
                    </a:lnTo>
                    <a:lnTo>
                      <a:pt x="940" y="193"/>
                    </a:lnTo>
                    <a:lnTo>
                      <a:pt x="937" y="191"/>
                    </a:lnTo>
                    <a:lnTo>
                      <a:pt x="932" y="191"/>
                    </a:lnTo>
                    <a:lnTo>
                      <a:pt x="927" y="191"/>
                    </a:lnTo>
                    <a:lnTo>
                      <a:pt x="924" y="193"/>
                    </a:lnTo>
                    <a:lnTo>
                      <a:pt x="919" y="193"/>
                    </a:lnTo>
                    <a:lnTo>
                      <a:pt x="916" y="193"/>
                    </a:lnTo>
                    <a:lnTo>
                      <a:pt x="914" y="193"/>
                    </a:lnTo>
                    <a:lnTo>
                      <a:pt x="911" y="193"/>
                    </a:lnTo>
                    <a:lnTo>
                      <a:pt x="909" y="196"/>
                    </a:lnTo>
                    <a:lnTo>
                      <a:pt x="906" y="196"/>
                    </a:lnTo>
                    <a:lnTo>
                      <a:pt x="901" y="199"/>
                    </a:lnTo>
                    <a:lnTo>
                      <a:pt x="898" y="199"/>
                    </a:lnTo>
                    <a:lnTo>
                      <a:pt x="895" y="199"/>
                    </a:lnTo>
                    <a:lnTo>
                      <a:pt x="895" y="196"/>
                    </a:lnTo>
                    <a:lnTo>
                      <a:pt x="893" y="196"/>
                    </a:lnTo>
                    <a:lnTo>
                      <a:pt x="890" y="196"/>
                    </a:lnTo>
                    <a:lnTo>
                      <a:pt x="888" y="193"/>
                    </a:lnTo>
                    <a:lnTo>
                      <a:pt x="885" y="191"/>
                    </a:lnTo>
                    <a:lnTo>
                      <a:pt x="882" y="188"/>
                    </a:lnTo>
                    <a:lnTo>
                      <a:pt x="880" y="188"/>
                    </a:lnTo>
                    <a:lnTo>
                      <a:pt x="877" y="186"/>
                    </a:lnTo>
                    <a:lnTo>
                      <a:pt x="875" y="186"/>
                    </a:lnTo>
                    <a:lnTo>
                      <a:pt x="872" y="183"/>
                    </a:lnTo>
                    <a:lnTo>
                      <a:pt x="867" y="178"/>
                    </a:lnTo>
                    <a:lnTo>
                      <a:pt x="862" y="175"/>
                    </a:lnTo>
                    <a:lnTo>
                      <a:pt x="859" y="173"/>
                    </a:lnTo>
                    <a:lnTo>
                      <a:pt x="856" y="173"/>
                    </a:lnTo>
                    <a:lnTo>
                      <a:pt x="851" y="170"/>
                    </a:lnTo>
                    <a:lnTo>
                      <a:pt x="846" y="170"/>
                    </a:lnTo>
                    <a:lnTo>
                      <a:pt x="843" y="170"/>
                    </a:lnTo>
                    <a:lnTo>
                      <a:pt x="841" y="170"/>
                    </a:lnTo>
                    <a:lnTo>
                      <a:pt x="841" y="167"/>
                    </a:lnTo>
                    <a:lnTo>
                      <a:pt x="838" y="167"/>
                    </a:lnTo>
                    <a:lnTo>
                      <a:pt x="835" y="170"/>
                    </a:lnTo>
                    <a:lnTo>
                      <a:pt x="833" y="170"/>
                    </a:lnTo>
                    <a:lnTo>
                      <a:pt x="833" y="167"/>
                    </a:lnTo>
                    <a:lnTo>
                      <a:pt x="830" y="167"/>
                    </a:lnTo>
                    <a:lnTo>
                      <a:pt x="825" y="167"/>
                    </a:lnTo>
                    <a:lnTo>
                      <a:pt x="822" y="167"/>
                    </a:lnTo>
                    <a:lnTo>
                      <a:pt x="820" y="167"/>
                    </a:lnTo>
                    <a:lnTo>
                      <a:pt x="817" y="167"/>
                    </a:lnTo>
                    <a:lnTo>
                      <a:pt x="815" y="167"/>
                    </a:lnTo>
                    <a:lnTo>
                      <a:pt x="812" y="167"/>
                    </a:lnTo>
                    <a:lnTo>
                      <a:pt x="812" y="165"/>
                    </a:lnTo>
                    <a:lnTo>
                      <a:pt x="807" y="167"/>
                    </a:lnTo>
                    <a:lnTo>
                      <a:pt x="801" y="165"/>
                    </a:lnTo>
                    <a:lnTo>
                      <a:pt x="799" y="167"/>
                    </a:lnTo>
                    <a:lnTo>
                      <a:pt x="799" y="165"/>
                    </a:lnTo>
                    <a:lnTo>
                      <a:pt x="796" y="165"/>
                    </a:lnTo>
                    <a:lnTo>
                      <a:pt x="796" y="162"/>
                    </a:lnTo>
                    <a:lnTo>
                      <a:pt x="794" y="159"/>
                    </a:lnTo>
                    <a:lnTo>
                      <a:pt x="791" y="159"/>
                    </a:lnTo>
                    <a:lnTo>
                      <a:pt x="791" y="157"/>
                    </a:lnTo>
                    <a:lnTo>
                      <a:pt x="788" y="157"/>
                    </a:lnTo>
                    <a:lnTo>
                      <a:pt x="786" y="154"/>
                    </a:lnTo>
                    <a:lnTo>
                      <a:pt x="786" y="152"/>
                    </a:lnTo>
                    <a:lnTo>
                      <a:pt x="783" y="149"/>
                    </a:lnTo>
                    <a:lnTo>
                      <a:pt x="781" y="149"/>
                    </a:lnTo>
                    <a:lnTo>
                      <a:pt x="778" y="152"/>
                    </a:lnTo>
                    <a:lnTo>
                      <a:pt x="773" y="152"/>
                    </a:lnTo>
                    <a:lnTo>
                      <a:pt x="770" y="152"/>
                    </a:lnTo>
                    <a:lnTo>
                      <a:pt x="768" y="152"/>
                    </a:lnTo>
                    <a:lnTo>
                      <a:pt x="768" y="154"/>
                    </a:lnTo>
                    <a:lnTo>
                      <a:pt x="765" y="154"/>
                    </a:lnTo>
                    <a:lnTo>
                      <a:pt x="762" y="154"/>
                    </a:lnTo>
                    <a:lnTo>
                      <a:pt x="762" y="152"/>
                    </a:lnTo>
                    <a:lnTo>
                      <a:pt x="762" y="149"/>
                    </a:lnTo>
                    <a:lnTo>
                      <a:pt x="757" y="149"/>
                    </a:lnTo>
                    <a:lnTo>
                      <a:pt x="752" y="149"/>
                    </a:lnTo>
                    <a:lnTo>
                      <a:pt x="749" y="146"/>
                    </a:lnTo>
                    <a:lnTo>
                      <a:pt x="747" y="146"/>
                    </a:lnTo>
                    <a:lnTo>
                      <a:pt x="744" y="149"/>
                    </a:lnTo>
                    <a:lnTo>
                      <a:pt x="741" y="149"/>
                    </a:lnTo>
                    <a:lnTo>
                      <a:pt x="739" y="149"/>
                    </a:lnTo>
                    <a:lnTo>
                      <a:pt x="739" y="146"/>
                    </a:lnTo>
                    <a:lnTo>
                      <a:pt x="734" y="146"/>
                    </a:lnTo>
                    <a:lnTo>
                      <a:pt x="731" y="146"/>
                    </a:lnTo>
                    <a:lnTo>
                      <a:pt x="726" y="144"/>
                    </a:lnTo>
                    <a:lnTo>
                      <a:pt x="723" y="144"/>
                    </a:lnTo>
                    <a:lnTo>
                      <a:pt x="718" y="144"/>
                    </a:lnTo>
                    <a:lnTo>
                      <a:pt x="694" y="144"/>
                    </a:lnTo>
                    <a:lnTo>
                      <a:pt x="674" y="149"/>
                    </a:lnTo>
                    <a:lnTo>
                      <a:pt x="661" y="154"/>
                    </a:lnTo>
                    <a:lnTo>
                      <a:pt x="658" y="154"/>
                    </a:lnTo>
                    <a:lnTo>
                      <a:pt x="658" y="157"/>
                    </a:lnTo>
                    <a:lnTo>
                      <a:pt x="655" y="157"/>
                    </a:lnTo>
                    <a:lnTo>
                      <a:pt x="653" y="162"/>
                    </a:lnTo>
                    <a:lnTo>
                      <a:pt x="650" y="162"/>
                    </a:lnTo>
                    <a:lnTo>
                      <a:pt x="650" y="165"/>
                    </a:lnTo>
                    <a:lnTo>
                      <a:pt x="647" y="165"/>
                    </a:lnTo>
                    <a:lnTo>
                      <a:pt x="645" y="165"/>
                    </a:lnTo>
                    <a:lnTo>
                      <a:pt x="642" y="167"/>
                    </a:lnTo>
                    <a:lnTo>
                      <a:pt x="642" y="170"/>
                    </a:lnTo>
                    <a:lnTo>
                      <a:pt x="642" y="173"/>
                    </a:lnTo>
                    <a:lnTo>
                      <a:pt x="640" y="173"/>
                    </a:lnTo>
                    <a:lnTo>
                      <a:pt x="640" y="175"/>
                    </a:lnTo>
                    <a:lnTo>
                      <a:pt x="637" y="175"/>
                    </a:lnTo>
                    <a:lnTo>
                      <a:pt x="637" y="178"/>
                    </a:lnTo>
                    <a:lnTo>
                      <a:pt x="634" y="178"/>
                    </a:lnTo>
                    <a:lnTo>
                      <a:pt x="629" y="183"/>
                    </a:lnTo>
                    <a:lnTo>
                      <a:pt x="627" y="183"/>
                    </a:lnTo>
                    <a:lnTo>
                      <a:pt x="627" y="186"/>
                    </a:lnTo>
                    <a:lnTo>
                      <a:pt x="624" y="188"/>
                    </a:lnTo>
                    <a:lnTo>
                      <a:pt x="621" y="188"/>
                    </a:lnTo>
                    <a:lnTo>
                      <a:pt x="621" y="191"/>
                    </a:lnTo>
                    <a:lnTo>
                      <a:pt x="621" y="193"/>
                    </a:lnTo>
                    <a:lnTo>
                      <a:pt x="619" y="196"/>
                    </a:lnTo>
                    <a:lnTo>
                      <a:pt x="619" y="199"/>
                    </a:lnTo>
                    <a:lnTo>
                      <a:pt x="616" y="201"/>
                    </a:lnTo>
                    <a:lnTo>
                      <a:pt x="616" y="204"/>
                    </a:lnTo>
                    <a:lnTo>
                      <a:pt x="614" y="204"/>
                    </a:lnTo>
                    <a:lnTo>
                      <a:pt x="614" y="206"/>
                    </a:lnTo>
                    <a:lnTo>
                      <a:pt x="614" y="209"/>
                    </a:lnTo>
                    <a:lnTo>
                      <a:pt x="614" y="212"/>
                    </a:lnTo>
                    <a:lnTo>
                      <a:pt x="611" y="212"/>
                    </a:lnTo>
                    <a:lnTo>
                      <a:pt x="611" y="214"/>
                    </a:lnTo>
                    <a:lnTo>
                      <a:pt x="606" y="214"/>
                    </a:lnTo>
                    <a:lnTo>
                      <a:pt x="606" y="217"/>
                    </a:lnTo>
                    <a:lnTo>
                      <a:pt x="603" y="217"/>
                    </a:lnTo>
                    <a:lnTo>
                      <a:pt x="603" y="220"/>
                    </a:lnTo>
                    <a:lnTo>
                      <a:pt x="601" y="220"/>
                    </a:lnTo>
                    <a:lnTo>
                      <a:pt x="601" y="222"/>
                    </a:lnTo>
                    <a:lnTo>
                      <a:pt x="601" y="225"/>
                    </a:lnTo>
                    <a:lnTo>
                      <a:pt x="598" y="230"/>
                    </a:lnTo>
                    <a:lnTo>
                      <a:pt x="598" y="233"/>
                    </a:lnTo>
                    <a:lnTo>
                      <a:pt x="598" y="238"/>
                    </a:lnTo>
                    <a:lnTo>
                      <a:pt x="598" y="243"/>
                    </a:lnTo>
                    <a:lnTo>
                      <a:pt x="598" y="246"/>
                    </a:lnTo>
                    <a:lnTo>
                      <a:pt x="598" y="248"/>
                    </a:lnTo>
                    <a:lnTo>
                      <a:pt x="595" y="251"/>
                    </a:lnTo>
                    <a:lnTo>
                      <a:pt x="595" y="248"/>
                    </a:lnTo>
                    <a:lnTo>
                      <a:pt x="595" y="246"/>
                    </a:lnTo>
                    <a:lnTo>
                      <a:pt x="593" y="246"/>
                    </a:lnTo>
                    <a:lnTo>
                      <a:pt x="590" y="246"/>
                    </a:lnTo>
                    <a:lnTo>
                      <a:pt x="587" y="243"/>
                    </a:lnTo>
                    <a:lnTo>
                      <a:pt x="582" y="243"/>
                    </a:lnTo>
                    <a:lnTo>
                      <a:pt x="580" y="243"/>
                    </a:lnTo>
                    <a:lnTo>
                      <a:pt x="577" y="243"/>
                    </a:lnTo>
                    <a:lnTo>
                      <a:pt x="577" y="240"/>
                    </a:lnTo>
                    <a:lnTo>
                      <a:pt x="580" y="240"/>
                    </a:lnTo>
                    <a:lnTo>
                      <a:pt x="582" y="238"/>
                    </a:lnTo>
                    <a:lnTo>
                      <a:pt x="580" y="238"/>
                    </a:lnTo>
                    <a:lnTo>
                      <a:pt x="580" y="235"/>
                    </a:lnTo>
                    <a:lnTo>
                      <a:pt x="580" y="233"/>
                    </a:lnTo>
                    <a:lnTo>
                      <a:pt x="577" y="233"/>
                    </a:lnTo>
                    <a:lnTo>
                      <a:pt x="577" y="227"/>
                    </a:lnTo>
                    <a:lnTo>
                      <a:pt x="574" y="225"/>
                    </a:lnTo>
                    <a:lnTo>
                      <a:pt x="572" y="222"/>
                    </a:lnTo>
                    <a:lnTo>
                      <a:pt x="572" y="225"/>
                    </a:lnTo>
                    <a:lnTo>
                      <a:pt x="569" y="227"/>
                    </a:lnTo>
                    <a:lnTo>
                      <a:pt x="567" y="227"/>
                    </a:lnTo>
                    <a:lnTo>
                      <a:pt x="564" y="227"/>
                    </a:lnTo>
                    <a:lnTo>
                      <a:pt x="561" y="230"/>
                    </a:lnTo>
                    <a:lnTo>
                      <a:pt x="556" y="230"/>
                    </a:lnTo>
                    <a:lnTo>
                      <a:pt x="554" y="230"/>
                    </a:lnTo>
                    <a:lnTo>
                      <a:pt x="551" y="230"/>
                    </a:lnTo>
                    <a:lnTo>
                      <a:pt x="548" y="233"/>
                    </a:lnTo>
                    <a:lnTo>
                      <a:pt x="546" y="233"/>
                    </a:lnTo>
                    <a:lnTo>
                      <a:pt x="543" y="235"/>
                    </a:lnTo>
                    <a:lnTo>
                      <a:pt x="540" y="235"/>
                    </a:lnTo>
                    <a:lnTo>
                      <a:pt x="538" y="233"/>
                    </a:lnTo>
                    <a:lnTo>
                      <a:pt x="538" y="230"/>
                    </a:lnTo>
                    <a:lnTo>
                      <a:pt x="535" y="230"/>
                    </a:lnTo>
                    <a:lnTo>
                      <a:pt x="535" y="233"/>
                    </a:lnTo>
                    <a:lnTo>
                      <a:pt x="533" y="233"/>
                    </a:lnTo>
                    <a:lnTo>
                      <a:pt x="533" y="230"/>
                    </a:lnTo>
                    <a:lnTo>
                      <a:pt x="530" y="230"/>
                    </a:lnTo>
                    <a:lnTo>
                      <a:pt x="533" y="230"/>
                    </a:lnTo>
                    <a:lnTo>
                      <a:pt x="533" y="227"/>
                    </a:lnTo>
                    <a:lnTo>
                      <a:pt x="533" y="222"/>
                    </a:lnTo>
                    <a:lnTo>
                      <a:pt x="530" y="220"/>
                    </a:lnTo>
                    <a:lnTo>
                      <a:pt x="527" y="217"/>
                    </a:lnTo>
                    <a:lnTo>
                      <a:pt x="530" y="214"/>
                    </a:lnTo>
                    <a:lnTo>
                      <a:pt x="533" y="206"/>
                    </a:lnTo>
                    <a:lnTo>
                      <a:pt x="535" y="204"/>
                    </a:lnTo>
                    <a:lnTo>
                      <a:pt x="533" y="201"/>
                    </a:lnTo>
                    <a:lnTo>
                      <a:pt x="533" y="199"/>
                    </a:lnTo>
                    <a:lnTo>
                      <a:pt x="530" y="196"/>
                    </a:lnTo>
                    <a:lnTo>
                      <a:pt x="527" y="196"/>
                    </a:lnTo>
                    <a:lnTo>
                      <a:pt x="525" y="196"/>
                    </a:lnTo>
                    <a:lnTo>
                      <a:pt x="525" y="199"/>
                    </a:lnTo>
                    <a:lnTo>
                      <a:pt x="493" y="209"/>
                    </a:lnTo>
                    <a:lnTo>
                      <a:pt x="449" y="209"/>
                    </a:lnTo>
                    <a:lnTo>
                      <a:pt x="439" y="209"/>
                    </a:lnTo>
                    <a:lnTo>
                      <a:pt x="433" y="212"/>
                    </a:lnTo>
                    <a:lnTo>
                      <a:pt x="426" y="212"/>
                    </a:lnTo>
                    <a:lnTo>
                      <a:pt x="423" y="212"/>
                    </a:lnTo>
                    <a:lnTo>
                      <a:pt x="428" y="217"/>
                    </a:lnTo>
                    <a:lnTo>
                      <a:pt x="428" y="220"/>
                    </a:lnTo>
                    <a:lnTo>
                      <a:pt x="426" y="217"/>
                    </a:lnTo>
                    <a:lnTo>
                      <a:pt x="426" y="220"/>
                    </a:lnTo>
                    <a:lnTo>
                      <a:pt x="426" y="222"/>
                    </a:lnTo>
                    <a:lnTo>
                      <a:pt x="426" y="225"/>
                    </a:lnTo>
                    <a:lnTo>
                      <a:pt x="426" y="227"/>
                    </a:lnTo>
                    <a:lnTo>
                      <a:pt x="426" y="230"/>
                    </a:lnTo>
                    <a:lnTo>
                      <a:pt x="428" y="230"/>
                    </a:lnTo>
                    <a:lnTo>
                      <a:pt x="428" y="233"/>
                    </a:lnTo>
                    <a:lnTo>
                      <a:pt x="428" y="235"/>
                    </a:lnTo>
                    <a:lnTo>
                      <a:pt x="428" y="238"/>
                    </a:lnTo>
                    <a:lnTo>
                      <a:pt x="431" y="238"/>
                    </a:lnTo>
                    <a:lnTo>
                      <a:pt x="431" y="240"/>
                    </a:lnTo>
                    <a:lnTo>
                      <a:pt x="431" y="243"/>
                    </a:lnTo>
                    <a:lnTo>
                      <a:pt x="433" y="243"/>
                    </a:lnTo>
                    <a:lnTo>
                      <a:pt x="433" y="246"/>
                    </a:lnTo>
                    <a:lnTo>
                      <a:pt x="436" y="251"/>
                    </a:lnTo>
                    <a:lnTo>
                      <a:pt x="436" y="253"/>
                    </a:lnTo>
                    <a:lnTo>
                      <a:pt x="436" y="256"/>
                    </a:lnTo>
                    <a:lnTo>
                      <a:pt x="436" y="259"/>
                    </a:lnTo>
                    <a:lnTo>
                      <a:pt x="439" y="259"/>
                    </a:lnTo>
                    <a:lnTo>
                      <a:pt x="439" y="261"/>
                    </a:lnTo>
                    <a:lnTo>
                      <a:pt x="439" y="264"/>
                    </a:lnTo>
                    <a:lnTo>
                      <a:pt x="439" y="267"/>
                    </a:lnTo>
                    <a:lnTo>
                      <a:pt x="436" y="267"/>
                    </a:lnTo>
                    <a:lnTo>
                      <a:pt x="439" y="267"/>
                    </a:lnTo>
                    <a:lnTo>
                      <a:pt x="439" y="269"/>
                    </a:lnTo>
                    <a:lnTo>
                      <a:pt x="439" y="272"/>
                    </a:lnTo>
                    <a:lnTo>
                      <a:pt x="439" y="274"/>
                    </a:lnTo>
                    <a:lnTo>
                      <a:pt x="439" y="277"/>
                    </a:lnTo>
                    <a:lnTo>
                      <a:pt x="439" y="280"/>
                    </a:lnTo>
                    <a:lnTo>
                      <a:pt x="436" y="285"/>
                    </a:lnTo>
                    <a:lnTo>
                      <a:pt x="426" y="285"/>
                    </a:lnTo>
                    <a:lnTo>
                      <a:pt x="423" y="285"/>
                    </a:lnTo>
                    <a:lnTo>
                      <a:pt x="423" y="282"/>
                    </a:lnTo>
                    <a:lnTo>
                      <a:pt x="420" y="282"/>
                    </a:lnTo>
                    <a:lnTo>
                      <a:pt x="410" y="287"/>
                    </a:lnTo>
                    <a:lnTo>
                      <a:pt x="407" y="290"/>
                    </a:lnTo>
                    <a:lnTo>
                      <a:pt x="405" y="290"/>
                    </a:lnTo>
                    <a:lnTo>
                      <a:pt x="402" y="287"/>
                    </a:lnTo>
                    <a:lnTo>
                      <a:pt x="400" y="303"/>
                    </a:lnTo>
                    <a:lnTo>
                      <a:pt x="400" y="306"/>
                    </a:lnTo>
                    <a:lnTo>
                      <a:pt x="400" y="308"/>
                    </a:lnTo>
                    <a:lnTo>
                      <a:pt x="400" y="311"/>
                    </a:lnTo>
                    <a:lnTo>
                      <a:pt x="397" y="314"/>
                    </a:lnTo>
                    <a:lnTo>
                      <a:pt x="397" y="316"/>
                    </a:lnTo>
                    <a:lnTo>
                      <a:pt x="394" y="319"/>
                    </a:lnTo>
                    <a:lnTo>
                      <a:pt x="392" y="321"/>
                    </a:lnTo>
                    <a:lnTo>
                      <a:pt x="386" y="324"/>
                    </a:lnTo>
                    <a:lnTo>
                      <a:pt x="386" y="327"/>
                    </a:lnTo>
                    <a:lnTo>
                      <a:pt x="384" y="327"/>
                    </a:lnTo>
                    <a:lnTo>
                      <a:pt x="381" y="329"/>
                    </a:lnTo>
                    <a:lnTo>
                      <a:pt x="379" y="332"/>
                    </a:lnTo>
                    <a:lnTo>
                      <a:pt x="376" y="334"/>
                    </a:lnTo>
                    <a:lnTo>
                      <a:pt x="373" y="334"/>
                    </a:lnTo>
                    <a:lnTo>
                      <a:pt x="371" y="334"/>
                    </a:lnTo>
                    <a:lnTo>
                      <a:pt x="366" y="334"/>
                    </a:lnTo>
                    <a:lnTo>
                      <a:pt x="363" y="334"/>
                    </a:lnTo>
                    <a:lnTo>
                      <a:pt x="360" y="334"/>
                    </a:lnTo>
                    <a:lnTo>
                      <a:pt x="360" y="340"/>
                    </a:lnTo>
                    <a:lnTo>
                      <a:pt x="358" y="342"/>
                    </a:lnTo>
                    <a:lnTo>
                      <a:pt x="358" y="345"/>
                    </a:lnTo>
                    <a:lnTo>
                      <a:pt x="355" y="345"/>
                    </a:lnTo>
                    <a:lnTo>
                      <a:pt x="347" y="345"/>
                    </a:lnTo>
                    <a:lnTo>
                      <a:pt x="345" y="345"/>
                    </a:lnTo>
                    <a:lnTo>
                      <a:pt x="345" y="348"/>
                    </a:lnTo>
                    <a:lnTo>
                      <a:pt x="342" y="350"/>
                    </a:lnTo>
                    <a:lnTo>
                      <a:pt x="342" y="353"/>
                    </a:lnTo>
                    <a:lnTo>
                      <a:pt x="337" y="355"/>
                    </a:lnTo>
                    <a:lnTo>
                      <a:pt x="334" y="355"/>
                    </a:lnTo>
                    <a:lnTo>
                      <a:pt x="332" y="355"/>
                    </a:lnTo>
                    <a:lnTo>
                      <a:pt x="329" y="358"/>
                    </a:lnTo>
                    <a:lnTo>
                      <a:pt x="326" y="358"/>
                    </a:lnTo>
                    <a:lnTo>
                      <a:pt x="324" y="361"/>
                    </a:lnTo>
                    <a:lnTo>
                      <a:pt x="321" y="361"/>
                    </a:lnTo>
                    <a:lnTo>
                      <a:pt x="319" y="361"/>
                    </a:lnTo>
                    <a:lnTo>
                      <a:pt x="316" y="363"/>
                    </a:lnTo>
                    <a:lnTo>
                      <a:pt x="313" y="363"/>
                    </a:lnTo>
                    <a:lnTo>
                      <a:pt x="313" y="366"/>
                    </a:lnTo>
                    <a:lnTo>
                      <a:pt x="316" y="366"/>
                    </a:lnTo>
                    <a:lnTo>
                      <a:pt x="313" y="368"/>
                    </a:lnTo>
                    <a:lnTo>
                      <a:pt x="311" y="371"/>
                    </a:lnTo>
                    <a:lnTo>
                      <a:pt x="308" y="371"/>
                    </a:lnTo>
                    <a:lnTo>
                      <a:pt x="308" y="374"/>
                    </a:lnTo>
                    <a:lnTo>
                      <a:pt x="308" y="376"/>
                    </a:lnTo>
                    <a:lnTo>
                      <a:pt x="306" y="376"/>
                    </a:lnTo>
                    <a:lnTo>
                      <a:pt x="303" y="379"/>
                    </a:lnTo>
                    <a:lnTo>
                      <a:pt x="300" y="381"/>
                    </a:lnTo>
                    <a:lnTo>
                      <a:pt x="295" y="384"/>
                    </a:lnTo>
                    <a:lnTo>
                      <a:pt x="295" y="387"/>
                    </a:lnTo>
                    <a:lnTo>
                      <a:pt x="293" y="387"/>
                    </a:lnTo>
                    <a:lnTo>
                      <a:pt x="293" y="392"/>
                    </a:lnTo>
                    <a:lnTo>
                      <a:pt x="290" y="392"/>
                    </a:lnTo>
                    <a:lnTo>
                      <a:pt x="287" y="392"/>
                    </a:lnTo>
                    <a:lnTo>
                      <a:pt x="285" y="395"/>
                    </a:lnTo>
                    <a:lnTo>
                      <a:pt x="282" y="395"/>
                    </a:lnTo>
                    <a:lnTo>
                      <a:pt x="277" y="397"/>
                    </a:lnTo>
                    <a:lnTo>
                      <a:pt x="272" y="397"/>
                    </a:lnTo>
                    <a:lnTo>
                      <a:pt x="269" y="397"/>
                    </a:lnTo>
                    <a:lnTo>
                      <a:pt x="266" y="397"/>
                    </a:lnTo>
                    <a:lnTo>
                      <a:pt x="266" y="395"/>
                    </a:lnTo>
                    <a:lnTo>
                      <a:pt x="261" y="395"/>
                    </a:lnTo>
                    <a:lnTo>
                      <a:pt x="256" y="389"/>
                    </a:lnTo>
                    <a:lnTo>
                      <a:pt x="253" y="389"/>
                    </a:lnTo>
                    <a:lnTo>
                      <a:pt x="251" y="389"/>
                    </a:lnTo>
                    <a:lnTo>
                      <a:pt x="248" y="392"/>
                    </a:lnTo>
                    <a:lnTo>
                      <a:pt x="243" y="392"/>
                    </a:lnTo>
                    <a:lnTo>
                      <a:pt x="240" y="397"/>
                    </a:lnTo>
                    <a:lnTo>
                      <a:pt x="238" y="400"/>
                    </a:lnTo>
                    <a:lnTo>
                      <a:pt x="235" y="400"/>
                    </a:lnTo>
                    <a:lnTo>
                      <a:pt x="232" y="400"/>
                    </a:lnTo>
                    <a:lnTo>
                      <a:pt x="232" y="402"/>
                    </a:lnTo>
                    <a:lnTo>
                      <a:pt x="227" y="405"/>
                    </a:lnTo>
                    <a:lnTo>
                      <a:pt x="225" y="408"/>
                    </a:lnTo>
                    <a:lnTo>
                      <a:pt x="214" y="413"/>
                    </a:lnTo>
                    <a:lnTo>
                      <a:pt x="209" y="415"/>
                    </a:lnTo>
                    <a:lnTo>
                      <a:pt x="206" y="415"/>
                    </a:lnTo>
                    <a:lnTo>
                      <a:pt x="204" y="413"/>
                    </a:lnTo>
                    <a:lnTo>
                      <a:pt x="201" y="413"/>
                    </a:lnTo>
                    <a:lnTo>
                      <a:pt x="199" y="413"/>
                    </a:lnTo>
                    <a:lnTo>
                      <a:pt x="196" y="413"/>
                    </a:lnTo>
                    <a:lnTo>
                      <a:pt x="193" y="413"/>
                    </a:lnTo>
                    <a:lnTo>
                      <a:pt x="191" y="410"/>
                    </a:lnTo>
                    <a:lnTo>
                      <a:pt x="188" y="410"/>
                    </a:lnTo>
                    <a:lnTo>
                      <a:pt x="188" y="413"/>
                    </a:lnTo>
                    <a:lnTo>
                      <a:pt x="185" y="413"/>
                    </a:lnTo>
                    <a:lnTo>
                      <a:pt x="185" y="415"/>
                    </a:lnTo>
                    <a:lnTo>
                      <a:pt x="180" y="415"/>
                    </a:lnTo>
                    <a:lnTo>
                      <a:pt x="178" y="415"/>
                    </a:lnTo>
                    <a:lnTo>
                      <a:pt x="172" y="415"/>
                    </a:lnTo>
                    <a:lnTo>
                      <a:pt x="170" y="413"/>
                    </a:lnTo>
                    <a:lnTo>
                      <a:pt x="167" y="410"/>
                    </a:lnTo>
                    <a:lnTo>
                      <a:pt x="165" y="410"/>
                    </a:lnTo>
                    <a:lnTo>
                      <a:pt x="165" y="408"/>
                    </a:lnTo>
                    <a:lnTo>
                      <a:pt x="165" y="405"/>
                    </a:lnTo>
                    <a:lnTo>
                      <a:pt x="162" y="402"/>
                    </a:lnTo>
                    <a:lnTo>
                      <a:pt x="162" y="400"/>
                    </a:lnTo>
                    <a:lnTo>
                      <a:pt x="162" y="397"/>
                    </a:lnTo>
                    <a:lnTo>
                      <a:pt x="159" y="397"/>
                    </a:lnTo>
                    <a:lnTo>
                      <a:pt x="157" y="395"/>
                    </a:lnTo>
                    <a:lnTo>
                      <a:pt x="154" y="395"/>
                    </a:lnTo>
                    <a:lnTo>
                      <a:pt x="152" y="395"/>
                    </a:lnTo>
                    <a:lnTo>
                      <a:pt x="149" y="395"/>
                    </a:lnTo>
                    <a:lnTo>
                      <a:pt x="136" y="387"/>
                    </a:lnTo>
                    <a:lnTo>
                      <a:pt x="133" y="384"/>
                    </a:lnTo>
                    <a:lnTo>
                      <a:pt x="131" y="381"/>
                    </a:lnTo>
                    <a:lnTo>
                      <a:pt x="128" y="381"/>
                    </a:lnTo>
                    <a:lnTo>
                      <a:pt x="125" y="381"/>
                    </a:lnTo>
                    <a:lnTo>
                      <a:pt x="125" y="379"/>
                    </a:lnTo>
                    <a:lnTo>
                      <a:pt x="125" y="376"/>
                    </a:lnTo>
                    <a:lnTo>
                      <a:pt x="125" y="374"/>
                    </a:lnTo>
                    <a:lnTo>
                      <a:pt x="123" y="371"/>
                    </a:lnTo>
                    <a:lnTo>
                      <a:pt x="120" y="368"/>
                    </a:lnTo>
                    <a:lnTo>
                      <a:pt x="118" y="368"/>
                    </a:lnTo>
                    <a:lnTo>
                      <a:pt x="118" y="366"/>
                    </a:lnTo>
                    <a:lnTo>
                      <a:pt x="115" y="363"/>
                    </a:lnTo>
                    <a:lnTo>
                      <a:pt x="112" y="363"/>
                    </a:lnTo>
                    <a:lnTo>
                      <a:pt x="112" y="366"/>
                    </a:lnTo>
                    <a:lnTo>
                      <a:pt x="110" y="368"/>
                    </a:lnTo>
                    <a:lnTo>
                      <a:pt x="107" y="368"/>
                    </a:lnTo>
                    <a:lnTo>
                      <a:pt x="107" y="366"/>
                    </a:lnTo>
                    <a:lnTo>
                      <a:pt x="105" y="366"/>
                    </a:lnTo>
                    <a:lnTo>
                      <a:pt x="102" y="366"/>
                    </a:lnTo>
                    <a:lnTo>
                      <a:pt x="99" y="366"/>
                    </a:lnTo>
                    <a:lnTo>
                      <a:pt x="97" y="366"/>
                    </a:lnTo>
                    <a:lnTo>
                      <a:pt x="94" y="366"/>
                    </a:lnTo>
                    <a:lnTo>
                      <a:pt x="92" y="366"/>
                    </a:lnTo>
                    <a:lnTo>
                      <a:pt x="92" y="368"/>
                    </a:lnTo>
                    <a:lnTo>
                      <a:pt x="89" y="368"/>
                    </a:lnTo>
                    <a:lnTo>
                      <a:pt x="89" y="371"/>
                    </a:lnTo>
                    <a:lnTo>
                      <a:pt x="86" y="371"/>
                    </a:lnTo>
                    <a:lnTo>
                      <a:pt x="84" y="371"/>
                    </a:lnTo>
                    <a:lnTo>
                      <a:pt x="81" y="371"/>
                    </a:lnTo>
                    <a:lnTo>
                      <a:pt x="78" y="371"/>
                    </a:lnTo>
                    <a:lnTo>
                      <a:pt x="76" y="374"/>
                    </a:lnTo>
                    <a:lnTo>
                      <a:pt x="73" y="374"/>
                    </a:lnTo>
                    <a:lnTo>
                      <a:pt x="71" y="374"/>
                    </a:lnTo>
                    <a:lnTo>
                      <a:pt x="68" y="376"/>
                    </a:lnTo>
                    <a:lnTo>
                      <a:pt x="68" y="379"/>
                    </a:lnTo>
                    <a:lnTo>
                      <a:pt x="65" y="381"/>
                    </a:lnTo>
                    <a:lnTo>
                      <a:pt x="65" y="384"/>
                    </a:lnTo>
                    <a:lnTo>
                      <a:pt x="63" y="384"/>
                    </a:lnTo>
                    <a:lnTo>
                      <a:pt x="60" y="384"/>
                    </a:lnTo>
                    <a:lnTo>
                      <a:pt x="52" y="381"/>
                    </a:lnTo>
                    <a:lnTo>
                      <a:pt x="37" y="379"/>
                    </a:lnTo>
                    <a:lnTo>
                      <a:pt x="29" y="376"/>
                    </a:lnTo>
                    <a:lnTo>
                      <a:pt x="24" y="376"/>
                    </a:lnTo>
                    <a:lnTo>
                      <a:pt x="21" y="379"/>
                    </a:lnTo>
                    <a:lnTo>
                      <a:pt x="18" y="381"/>
                    </a:lnTo>
                    <a:lnTo>
                      <a:pt x="13" y="381"/>
                    </a:lnTo>
                    <a:lnTo>
                      <a:pt x="11" y="381"/>
                    </a:lnTo>
                    <a:lnTo>
                      <a:pt x="8" y="384"/>
                    </a:lnTo>
                    <a:lnTo>
                      <a:pt x="5" y="389"/>
                    </a:lnTo>
                    <a:lnTo>
                      <a:pt x="3" y="389"/>
                    </a:lnTo>
                    <a:lnTo>
                      <a:pt x="0" y="389"/>
                    </a:lnTo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276" name="Freeform 66"/>
              <p:cNvSpPr>
                <a:spLocks/>
              </p:cNvSpPr>
              <p:nvPr/>
            </p:nvSpPr>
            <p:spPr bwMode="auto">
              <a:xfrm>
                <a:off x="2869" y="251"/>
                <a:ext cx="723" cy="873"/>
              </a:xfrm>
              <a:custGeom>
                <a:avLst/>
                <a:gdLst>
                  <a:gd name="T0" fmla="*/ 157 w 723"/>
                  <a:gd name="T1" fmla="*/ 865 h 873"/>
                  <a:gd name="T2" fmla="*/ 120 w 723"/>
                  <a:gd name="T3" fmla="*/ 870 h 873"/>
                  <a:gd name="T4" fmla="*/ 89 w 723"/>
                  <a:gd name="T5" fmla="*/ 873 h 873"/>
                  <a:gd name="T6" fmla="*/ 94 w 723"/>
                  <a:gd name="T7" fmla="*/ 805 h 873"/>
                  <a:gd name="T8" fmla="*/ 94 w 723"/>
                  <a:gd name="T9" fmla="*/ 768 h 873"/>
                  <a:gd name="T10" fmla="*/ 91 w 723"/>
                  <a:gd name="T11" fmla="*/ 737 h 873"/>
                  <a:gd name="T12" fmla="*/ 107 w 723"/>
                  <a:gd name="T13" fmla="*/ 708 h 873"/>
                  <a:gd name="T14" fmla="*/ 115 w 723"/>
                  <a:gd name="T15" fmla="*/ 690 h 873"/>
                  <a:gd name="T16" fmla="*/ 117 w 723"/>
                  <a:gd name="T17" fmla="*/ 656 h 873"/>
                  <a:gd name="T18" fmla="*/ 125 w 723"/>
                  <a:gd name="T19" fmla="*/ 638 h 873"/>
                  <a:gd name="T20" fmla="*/ 112 w 723"/>
                  <a:gd name="T21" fmla="*/ 622 h 873"/>
                  <a:gd name="T22" fmla="*/ 104 w 723"/>
                  <a:gd name="T23" fmla="*/ 606 h 873"/>
                  <a:gd name="T24" fmla="*/ 99 w 723"/>
                  <a:gd name="T25" fmla="*/ 591 h 873"/>
                  <a:gd name="T26" fmla="*/ 107 w 723"/>
                  <a:gd name="T27" fmla="*/ 565 h 873"/>
                  <a:gd name="T28" fmla="*/ 110 w 723"/>
                  <a:gd name="T29" fmla="*/ 544 h 873"/>
                  <a:gd name="T30" fmla="*/ 91 w 723"/>
                  <a:gd name="T31" fmla="*/ 523 h 873"/>
                  <a:gd name="T32" fmla="*/ 99 w 723"/>
                  <a:gd name="T33" fmla="*/ 497 h 873"/>
                  <a:gd name="T34" fmla="*/ 112 w 723"/>
                  <a:gd name="T35" fmla="*/ 484 h 873"/>
                  <a:gd name="T36" fmla="*/ 123 w 723"/>
                  <a:gd name="T37" fmla="*/ 465 h 873"/>
                  <a:gd name="T38" fmla="*/ 110 w 723"/>
                  <a:gd name="T39" fmla="*/ 447 h 873"/>
                  <a:gd name="T40" fmla="*/ 102 w 723"/>
                  <a:gd name="T41" fmla="*/ 426 h 873"/>
                  <a:gd name="T42" fmla="*/ 110 w 723"/>
                  <a:gd name="T43" fmla="*/ 405 h 873"/>
                  <a:gd name="T44" fmla="*/ 112 w 723"/>
                  <a:gd name="T45" fmla="*/ 379 h 873"/>
                  <a:gd name="T46" fmla="*/ 91 w 723"/>
                  <a:gd name="T47" fmla="*/ 358 h 873"/>
                  <a:gd name="T48" fmla="*/ 84 w 723"/>
                  <a:gd name="T49" fmla="*/ 366 h 873"/>
                  <a:gd name="T50" fmla="*/ 70 w 723"/>
                  <a:gd name="T51" fmla="*/ 384 h 873"/>
                  <a:gd name="T52" fmla="*/ 50 w 723"/>
                  <a:gd name="T53" fmla="*/ 377 h 873"/>
                  <a:gd name="T54" fmla="*/ 18 w 723"/>
                  <a:gd name="T55" fmla="*/ 322 h 873"/>
                  <a:gd name="T56" fmla="*/ 57 w 723"/>
                  <a:gd name="T57" fmla="*/ 269 h 873"/>
                  <a:gd name="T58" fmla="*/ 104 w 723"/>
                  <a:gd name="T59" fmla="*/ 228 h 873"/>
                  <a:gd name="T60" fmla="*/ 159 w 723"/>
                  <a:gd name="T61" fmla="*/ 254 h 873"/>
                  <a:gd name="T62" fmla="*/ 222 w 723"/>
                  <a:gd name="T63" fmla="*/ 246 h 873"/>
                  <a:gd name="T64" fmla="*/ 258 w 723"/>
                  <a:gd name="T65" fmla="*/ 280 h 873"/>
                  <a:gd name="T66" fmla="*/ 295 w 723"/>
                  <a:gd name="T67" fmla="*/ 293 h 873"/>
                  <a:gd name="T68" fmla="*/ 313 w 723"/>
                  <a:gd name="T69" fmla="*/ 259 h 873"/>
                  <a:gd name="T70" fmla="*/ 329 w 723"/>
                  <a:gd name="T71" fmla="*/ 243 h 873"/>
                  <a:gd name="T72" fmla="*/ 358 w 723"/>
                  <a:gd name="T73" fmla="*/ 235 h 873"/>
                  <a:gd name="T74" fmla="*/ 363 w 723"/>
                  <a:gd name="T75" fmla="*/ 222 h 873"/>
                  <a:gd name="T76" fmla="*/ 394 w 723"/>
                  <a:gd name="T77" fmla="*/ 202 h 873"/>
                  <a:gd name="T78" fmla="*/ 399 w 723"/>
                  <a:gd name="T79" fmla="*/ 194 h 873"/>
                  <a:gd name="T80" fmla="*/ 423 w 723"/>
                  <a:gd name="T81" fmla="*/ 199 h 873"/>
                  <a:gd name="T82" fmla="*/ 436 w 723"/>
                  <a:gd name="T83" fmla="*/ 178 h 873"/>
                  <a:gd name="T84" fmla="*/ 457 w 723"/>
                  <a:gd name="T85" fmla="*/ 181 h 873"/>
                  <a:gd name="T86" fmla="*/ 475 w 723"/>
                  <a:gd name="T87" fmla="*/ 183 h 873"/>
                  <a:gd name="T88" fmla="*/ 499 w 723"/>
                  <a:gd name="T89" fmla="*/ 165 h 873"/>
                  <a:gd name="T90" fmla="*/ 525 w 723"/>
                  <a:gd name="T91" fmla="*/ 173 h 873"/>
                  <a:gd name="T92" fmla="*/ 546 w 723"/>
                  <a:gd name="T93" fmla="*/ 181 h 873"/>
                  <a:gd name="T94" fmla="*/ 564 w 723"/>
                  <a:gd name="T95" fmla="*/ 188 h 873"/>
                  <a:gd name="T96" fmla="*/ 587 w 723"/>
                  <a:gd name="T97" fmla="*/ 183 h 873"/>
                  <a:gd name="T98" fmla="*/ 593 w 723"/>
                  <a:gd name="T99" fmla="*/ 162 h 873"/>
                  <a:gd name="T100" fmla="*/ 613 w 723"/>
                  <a:gd name="T101" fmla="*/ 141 h 873"/>
                  <a:gd name="T102" fmla="*/ 613 w 723"/>
                  <a:gd name="T103" fmla="*/ 126 h 873"/>
                  <a:gd name="T104" fmla="*/ 600 w 723"/>
                  <a:gd name="T105" fmla="*/ 128 h 873"/>
                  <a:gd name="T106" fmla="*/ 611 w 723"/>
                  <a:gd name="T107" fmla="*/ 100 h 873"/>
                  <a:gd name="T108" fmla="*/ 619 w 723"/>
                  <a:gd name="T109" fmla="*/ 81 h 873"/>
                  <a:gd name="T110" fmla="*/ 629 w 723"/>
                  <a:gd name="T111" fmla="*/ 63 h 873"/>
                  <a:gd name="T112" fmla="*/ 653 w 723"/>
                  <a:gd name="T113" fmla="*/ 66 h 873"/>
                  <a:gd name="T114" fmla="*/ 666 w 723"/>
                  <a:gd name="T115" fmla="*/ 47 h 873"/>
                  <a:gd name="T116" fmla="*/ 684 w 723"/>
                  <a:gd name="T117" fmla="*/ 13 h 873"/>
                  <a:gd name="T118" fmla="*/ 707 w 723"/>
                  <a:gd name="T119" fmla="*/ 3 h 8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723" h="873">
                    <a:moveTo>
                      <a:pt x="193" y="849"/>
                    </a:moveTo>
                    <a:lnTo>
                      <a:pt x="193" y="852"/>
                    </a:lnTo>
                    <a:lnTo>
                      <a:pt x="191" y="852"/>
                    </a:lnTo>
                    <a:lnTo>
                      <a:pt x="188" y="857"/>
                    </a:lnTo>
                    <a:lnTo>
                      <a:pt x="183" y="860"/>
                    </a:lnTo>
                    <a:lnTo>
                      <a:pt x="178" y="860"/>
                    </a:lnTo>
                    <a:lnTo>
                      <a:pt x="175" y="860"/>
                    </a:lnTo>
                    <a:lnTo>
                      <a:pt x="172" y="860"/>
                    </a:lnTo>
                    <a:lnTo>
                      <a:pt x="167" y="860"/>
                    </a:lnTo>
                    <a:lnTo>
                      <a:pt x="159" y="865"/>
                    </a:lnTo>
                    <a:lnTo>
                      <a:pt x="157" y="865"/>
                    </a:lnTo>
                    <a:lnTo>
                      <a:pt x="151" y="868"/>
                    </a:lnTo>
                    <a:lnTo>
                      <a:pt x="141" y="868"/>
                    </a:lnTo>
                    <a:lnTo>
                      <a:pt x="138" y="865"/>
                    </a:lnTo>
                    <a:lnTo>
                      <a:pt x="136" y="865"/>
                    </a:lnTo>
                    <a:lnTo>
                      <a:pt x="133" y="865"/>
                    </a:lnTo>
                    <a:lnTo>
                      <a:pt x="133" y="868"/>
                    </a:lnTo>
                    <a:lnTo>
                      <a:pt x="131" y="868"/>
                    </a:lnTo>
                    <a:lnTo>
                      <a:pt x="128" y="868"/>
                    </a:lnTo>
                    <a:lnTo>
                      <a:pt x="125" y="870"/>
                    </a:lnTo>
                    <a:lnTo>
                      <a:pt x="123" y="870"/>
                    </a:lnTo>
                    <a:lnTo>
                      <a:pt x="120" y="870"/>
                    </a:lnTo>
                    <a:lnTo>
                      <a:pt x="120" y="873"/>
                    </a:lnTo>
                    <a:lnTo>
                      <a:pt x="117" y="873"/>
                    </a:lnTo>
                    <a:lnTo>
                      <a:pt x="115" y="873"/>
                    </a:lnTo>
                    <a:lnTo>
                      <a:pt x="112" y="873"/>
                    </a:lnTo>
                    <a:lnTo>
                      <a:pt x="107" y="873"/>
                    </a:lnTo>
                    <a:lnTo>
                      <a:pt x="104" y="873"/>
                    </a:lnTo>
                    <a:lnTo>
                      <a:pt x="102" y="873"/>
                    </a:lnTo>
                    <a:lnTo>
                      <a:pt x="99" y="870"/>
                    </a:lnTo>
                    <a:lnTo>
                      <a:pt x="97" y="870"/>
                    </a:lnTo>
                    <a:lnTo>
                      <a:pt x="91" y="873"/>
                    </a:lnTo>
                    <a:lnTo>
                      <a:pt x="89" y="873"/>
                    </a:lnTo>
                    <a:lnTo>
                      <a:pt x="89" y="870"/>
                    </a:lnTo>
                    <a:lnTo>
                      <a:pt x="94" y="862"/>
                    </a:lnTo>
                    <a:lnTo>
                      <a:pt x="97" y="855"/>
                    </a:lnTo>
                    <a:lnTo>
                      <a:pt x="99" y="852"/>
                    </a:lnTo>
                    <a:lnTo>
                      <a:pt x="99" y="849"/>
                    </a:lnTo>
                    <a:lnTo>
                      <a:pt x="97" y="841"/>
                    </a:lnTo>
                    <a:lnTo>
                      <a:pt x="97" y="834"/>
                    </a:lnTo>
                    <a:lnTo>
                      <a:pt x="94" y="831"/>
                    </a:lnTo>
                    <a:lnTo>
                      <a:pt x="94" y="823"/>
                    </a:lnTo>
                    <a:lnTo>
                      <a:pt x="97" y="808"/>
                    </a:lnTo>
                    <a:lnTo>
                      <a:pt x="94" y="805"/>
                    </a:lnTo>
                    <a:lnTo>
                      <a:pt x="94" y="800"/>
                    </a:lnTo>
                    <a:lnTo>
                      <a:pt x="94" y="797"/>
                    </a:lnTo>
                    <a:lnTo>
                      <a:pt x="94" y="794"/>
                    </a:lnTo>
                    <a:lnTo>
                      <a:pt x="94" y="792"/>
                    </a:lnTo>
                    <a:lnTo>
                      <a:pt x="94" y="789"/>
                    </a:lnTo>
                    <a:lnTo>
                      <a:pt x="91" y="781"/>
                    </a:lnTo>
                    <a:lnTo>
                      <a:pt x="94" y="781"/>
                    </a:lnTo>
                    <a:lnTo>
                      <a:pt x="94" y="779"/>
                    </a:lnTo>
                    <a:lnTo>
                      <a:pt x="94" y="776"/>
                    </a:lnTo>
                    <a:lnTo>
                      <a:pt x="94" y="771"/>
                    </a:lnTo>
                    <a:lnTo>
                      <a:pt x="94" y="768"/>
                    </a:lnTo>
                    <a:lnTo>
                      <a:pt x="91" y="768"/>
                    </a:lnTo>
                    <a:lnTo>
                      <a:pt x="91" y="766"/>
                    </a:lnTo>
                    <a:lnTo>
                      <a:pt x="94" y="766"/>
                    </a:lnTo>
                    <a:lnTo>
                      <a:pt x="94" y="763"/>
                    </a:lnTo>
                    <a:lnTo>
                      <a:pt x="94" y="760"/>
                    </a:lnTo>
                    <a:lnTo>
                      <a:pt x="94" y="755"/>
                    </a:lnTo>
                    <a:lnTo>
                      <a:pt x="94" y="753"/>
                    </a:lnTo>
                    <a:lnTo>
                      <a:pt x="94" y="750"/>
                    </a:lnTo>
                    <a:lnTo>
                      <a:pt x="94" y="745"/>
                    </a:lnTo>
                    <a:lnTo>
                      <a:pt x="94" y="742"/>
                    </a:lnTo>
                    <a:lnTo>
                      <a:pt x="91" y="737"/>
                    </a:lnTo>
                    <a:lnTo>
                      <a:pt x="91" y="734"/>
                    </a:lnTo>
                    <a:lnTo>
                      <a:pt x="91" y="732"/>
                    </a:lnTo>
                    <a:lnTo>
                      <a:pt x="91" y="729"/>
                    </a:lnTo>
                    <a:lnTo>
                      <a:pt x="94" y="727"/>
                    </a:lnTo>
                    <a:lnTo>
                      <a:pt x="97" y="724"/>
                    </a:lnTo>
                    <a:lnTo>
                      <a:pt x="99" y="721"/>
                    </a:lnTo>
                    <a:lnTo>
                      <a:pt x="99" y="719"/>
                    </a:lnTo>
                    <a:lnTo>
                      <a:pt x="102" y="716"/>
                    </a:lnTo>
                    <a:lnTo>
                      <a:pt x="104" y="711"/>
                    </a:lnTo>
                    <a:lnTo>
                      <a:pt x="104" y="708"/>
                    </a:lnTo>
                    <a:lnTo>
                      <a:pt x="107" y="708"/>
                    </a:lnTo>
                    <a:lnTo>
                      <a:pt x="107" y="706"/>
                    </a:lnTo>
                    <a:lnTo>
                      <a:pt x="110" y="706"/>
                    </a:lnTo>
                    <a:lnTo>
                      <a:pt x="112" y="703"/>
                    </a:lnTo>
                    <a:lnTo>
                      <a:pt x="115" y="703"/>
                    </a:lnTo>
                    <a:lnTo>
                      <a:pt x="115" y="700"/>
                    </a:lnTo>
                    <a:lnTo>
                      <a:pt x="117" y="700"/>
                    </a:lnTo>
                    <a:lnTo>
                      <a:pt x="117" y="698"/>
                    </a:lnTo>
                    <a:lnTo>
                      <a:pt x="117" y="695"/>
                    </a:lnTo>
                    <a:lnTo>
                      <a:pt x="115" y="695"/>
                    </a:lnTo>
                    <a:lnTo>
                      <a:pt x="115" y="693"/>
                    </a:lnTo>
                    <a:lnTo>
                      <a:pt x="115" y="690"/>
                    </a:lnTo>
                    <a:lnTo>
                      <a:pt x="115" y="687"/>
                    </a:lnTo>
                    <a:lnTo>
                      <a:pt x="115" y="682"/>
                    </a:lnTo>
                    <a:lnTo>
                      <a:pt x="115" y="680"/>
                    </a:lnTo>
                    <a:lnTo>
                      <a:pt x="115" y="677"/>
                    </a:lnTo>
                    <a:lnTo>
                      <a:pt x="115" y="674"/>
                    </a:lnTo>
                    <a:lnTo>
                      <a:pt x="115" y="672"/>
                    </a:lnTo>
                    <a:lnTo>
                      <a:pt x="117" y="672"/>
                    </a:lnTo>
                    <a:lnTo>
                      <a:pt x="117" y="669"/>
                    </a:lnTo>
                    <a:lnTo>
                      <a:pt x="117" y="666"/>
                    </a:lnTo>
                    <a:lnTo>
                      <a:pt x="117" y="661"/>
                    </a:lnTo>
                    <a:lnTo>
                      <a:pt x="117" y="656"/>
                    </a:lnTo>
                    <a:lnTo>
                      <a:pt x="117" y="653"/>
                    </a:lnTo>
                    <a:lnTo>
                      <a:pt x="117" y="651"/>
                    </a:lnTo>
                    <a:lnTo>
                      <a:pt x="120" y="651"/>
                    </a:lnTo>
                    <a:lnTo>
                      <a:pt x="120" y="648"/>
                    </a:lnTo>
                    <a:lnTo>
                      <a:pt x="117" y="648"/>
                    </a:lnTo>
                    <a:lnTo>
                      <a:pt x="117" y="646"/>
                    </a:lnTo>
                    <a:lnTo>
                      <a:pt x="117" y="643"/>
                    </a:lnTo>
                    <a:lnTo>
                      <a:pt x="120" y="640"/>
                    </a:lnTo>
                    <a:lnTo>
                      <a:pt x="123" y="640"/>
                    </a:lnTo>
                    <a:lnTo>
                      <a:pt x="123" y="638"/>
                    </a:lnTo>
                    <a:lnTo>
                      <a:pt x="125" y="638"/>
                    </a:lnTo>
                    <a:lnTo>
                      <a:pt x="125" y="635"/>
                    </a:lnTo>
                    <a:lnTo>
                      <a:pt x="123" y="635"/>
                    </a:lnTo>
                    <a:lnTo>
                      <a:pt x="120" y="635"/>
                    </a:lnTo>
                    <a:lnTo>
                      <a:pt x="120" y="633"/>
                    </a:lnTo>
                    <a:lnTo>
                      <a:pt x="117" y="633"/>
                    </a:lnTo>
                    <a:lnTo>
                      <a:pt x="117" y="630"/>
                    </a:lnTo>
                    <a:lnTo>
                      <a:pt x="117" y="627"/>
                    </a:lnTo>
                    <a:lnTo>
                      <a:pt x="115" y="627"/>
                    </a:lnTo>
                    <a:lnTo>
                      <a:pt x="115" y="625"/>
                    </a:lnTo>
                    <a:lnTo>
                      <a:pt x="112" y="625"/>
                    </a:lnTo>
                    <a:lnTo>
                      <a:pt x="112" y="622"/>
                    </a:lnTo>
                    <a:lnTo>
                      <a:pt x="112" y="619"/>
                    </a:lnTo>
                    <a:lnTo>
                      <a:pt x="110" y="619"/>
                    </a:lnTo>
                    <a:lnTo>
                      <a:pt x="110" y="617"/>
                    </a:lnTo>
                    <a:lnTo>
                      <a:pt x="110" y="614"/>
                    </a:lnTo>
                    <a:lnTo>
                      <a:pt x="110" y="612"/>
                    </a:lnTo>
                    <a:lnTo>
                      <a:pt x="110" y="609"/>
                    </a:lnTo>
                    <a:lnTo>
                      <a:pt x="112" y="609"/>
                    </a:lnTo>
                    <a:lnTo>
                      <a:pt x="110" y="609"/>
                    </a:lnTo>
                    <a:lnTo>
                      <a:pt x="107" y="609"/>
                    </a:lnTo>
                    <a:lnTo>
                      <a:pt x="107" y="606"/>
                    </a:lnTo>
                    <a:lnTo>
                      <a:pt x="104" y="606"/>
                    </a:lnTo>
                    <a:lnTo>
                      <a:pt x="104" y="604"/>
                    </a:lnTo>
                    <a:lnTo>
                      <a:pt x="102" y="601"/>
                    </a:lnTo>
                    <a:lnTo>
                      <a:pt x="99" y="601"/>
                    </a:lnTo>
                    <a:lnTo>
                      <a:pt x="99" y="599"/>
                    </a:lnTo>
                    <a:lnTo>
                      <a:pt x="97" y="599"/>
                    </a:lnTo>
                    <a:lnTo>
                      <a:pt x="94" y="599"/>
                    </a:lnTo>
                    <a:lnTo>
                      <a:pt x="94" y="596"/>
                    </a:lnTo>
                    <a:lnTo>
                      <a:pt x="94" y="593"/>
                    </a:lnTo>
                    <a:lnTo>
                      <a:pt x="97" y="593"/>
                    </a:lnTo>
                    <a:lnTo>
                      <a:pt x="97" y="591"/>
                    </a:lnTo>
                    <a:lnTo>
                      <a:pt x="99" y="591"/>
                    </a:lnTo>
                    <a:lnTo>
                      <a:pt x="99" y="588"/>
                    </a:lnTo>
                    <a:lnTo>
                      <a:pt x="99" y="585"/>
                    </a:lnTo>
                    <a:lnTo>
                      <a:pt x="99" y="583"/>
                    </a:lnTo>
                    <a:lnTo>
                      <a:pt x="99" y="580"/>
                    </a:lnTo>
                    <a:lnTo>
                      <a:pt x="99" y="578"/>
                    </a:lnTo>
                    <a:lnTo>
                      <a:pt x="102" y="575"/>
                    </a:lnTo>
                    <a:lnTo>
                      <a:pt x="104" y="572"/>
                    </a:lnTo>
                    <a:lnTo>
                      <a:pt x="104" y="570"/>
                    </a:lnTo>
                    <a:lnTo>
                      <a:pt x="107" y="570"/>
                    </a:lnTo>
                    <a:lnTo>
                      <a:pt x="107" y="567"/>
                    </a:lnTo>
                    <a:lnTo>
                      <a:pt x="107" y="565"/>
                    </a:lnTo>
                    <a:lnTo>
                      <a:pt x="107" y="562"/>
                    </a:lnTo>
                    <a:lnTo>
                      <a:pt x="107" y="559"/>
                    </a:lnTo>
                    <a:lnTo>
                      <a:pt x="110" y="559"/>
                    </a:lnTo>
                    <a:lnTo>
                      <a:pt x="110" y="557"/>
                    </a:lnTo>
                    <a:lnTo>
                      <a:pt x="110" y="554"/>
                    </a:lnTo>
                    <a:lnTo>
                      <a:pt x="112" y="554"/>
                    </a:lnTo>
                    <a:lnTo>
                      <a:pt x="112" y="552"/>
                    </a:lnTo>
                    <a:lnTo>
                      <a:pt x="112" y="549"/>
                    </a:lnTo>
                    <a:lnTo>
                      <a:pt x="110" y="549"/>
                    </a:lnTo>
                    <a:lnTo>
                      <a:pt x="112" y="546"/>
                    </a:lnTo>
                    <a:lnTo>
                      <a:pt x="110" y="544"/>
                    </a:lnTo>
                    <a:lnTo>
                      <a:pt x="110" y="541"/>
                    </a:lnTo>
                    <a:lnTo>
                      <a:pt x="107" y="541"/>
                    </a:lnTo>
                    <a:lnTo>
                      <a:pt x="107" y="538"/>
                    </a:lnTo>
                    <a:lnTo>
                      <a:pt x="104" y="536"/>
                    </a:lnTo>
                    <a:lnTo>
                      <a:pt x="104" y="531"/>
                    </a:lnTo>
                    <a:lnTo>
                      <a:pt x="102" y="525"/>
                    </a:lnTo>
                    <a:lnTo>
                      <a:pt x="99" y="525"/>
                    </a:lnTo>
                    <a:lnTo>
                      <a:pt x="97" y="525"/>
                    </a:lnTo>
                    <a:lnTo>
                      <a:pt x="94" y="525"/>
                    </a:lnTo>
                    <a:lnTo>
                      <a:pt x="94" y="523"/>
                    </a:lnTo>
                    <a:lnTo>
                      <a:pt x="91" y="523"/>
                    </a:lnTo>
                    <a:lnTo>
                      <a:pt x="91" y="520"/>
                    </a:lnTo>
                    <a:lnTo>
                      <a:pt x="94" y="518"/>
                    </a:lnTo>
                    <a:lnTo>
                      <a:pt x="94" y="515"/>
                    </a:lnTo>
                    <a:lnTo>
                      <a:pt x="97" y="515"/>
                    </a:lnTo>
                    <a:lnTo>
                      <a:pt x="97" y="512"/>
                    </a:lnTo>
                    <a:lnTo>
                      <a:pt x="99" y="510"/>
                    </a:lnTo>
                    <a:lnTo>
                      <a:pt x="99" y="507"/>
                    </a:lnTo>
                    <a:lnTo>
                      <a:pt x="102" y="502"/>
                    </a:lnTo>
                    <a:lnTo>
                      <a:pt x="102" y="499"/>
                    </a:lnTo>
                    <a:lnTo>
                      <a:pt x="102" y="497"/>
                    </a:lnTo>
                    <a:lnTo>
                      <a:pt x="99" y="497"/>
                    </a:lnTo>
                    <a:lnTo>
                      <a:pt x="99" y="494"/>
                    </a:lnTo>
                    <a:lnTo>
                      <a:pt x="97" y="491"/>
                    </a:lnTo>
                    <a:lnTo>
                      <a:pt x="99" y="491"/>
                    </a:lnTo>
                    <a:lnTo>
                      <a:pt x="99" y="489"/>
                    </a:lnTo>
                    <a:lnTo>
                      <a:pt x="99" y="486"/>
                    </a:lnTo>
                    <a:lnTo>
                      <a:pt x="102" y="486"/>
                    </a:lnTo>
                    <a:lnTo>
                      <a:pt x="104" y="486"/>
                    </a:lnTo>
                    <a:lnTo>
                      <a:pt x="107" y="486"/>
                    </a:lnTo>
                    <a:lnTo>
                      <a:pt x="110" y="486"/>
                    </a:lnTo>
                    <a:lnTo>
                      <a:pt x="110" y="484"/>
                    </a:lnTo>
                    <a:lnTo>
                      <a:pt x="112" y="484"/>
                    </a:lnTo>
                    <a:lnTo>
                      <a:pt x="115" y="484"/>
                    </a:lnTo>
                    <a:lnTo>
                      <a:pt x="117" y="484"/>
                    </a:lnTo>
                    <a:lnTo>
                      <a:pt x="117" y="481"/>
                    </a:lnTo>
                    <a:lnTo>
                      <a:pt x="117" y="478"/>
                    </a:lnTo>
                    <a:lnTo>
                      <a:pt x="120" y="478"/>
                    </a:lnTo>
                    <a:lnTo>
                      <a:pt x="120" y="476"/>
                    </a:lnTo>
                    <a:lnTo>
                      <a:pt x="120" y="473"/>
                    </a:lnTo>
                    <a:lnTo>
                      <a:pt x="123" y="473"/>
                    </a:lnTo>
                    <a:lnTo>
                      <a:pt x="123" y="471"/>
                    </a:lnTo>
                    <a:lnTo>
                      <a:pt x="123" y="468"/>
                    </a:lnTo>
                    <a:lnTo>
                      <a:pt x="123" y="465"/>
                    </a:lnTo>
                    <a:lnTo>
                      <a:pt x="120" y="465"/>
                    </a:lnTo>
                    <a:lnTo>
                      <a:pt x="120" y="463"/>
                    </a:lnTo>
                    <a:lnTo>
                      <a:pt x="117" y="463"/>
                    </a:lnTo>
                    <a:lnTo>
                      <a:pt x="117" y="460"/>
                    </a:lnTo>
                    <a:lnTo>
                      <a:pt x="115" y="460"/>
                    </a:lnTo>
                    <a:lnTo>
                      <a:pt x="115" y="458"/>
                    </a:lnTo>
                    <a:lnTo>
                      <a:pt x="112" y="458"/>
                    </a:lnTo>
                    <a:lnTo>
                      <a:pt x="112" y="455"/>
                    </a:lnTo>
                    <a:lnTo>
                      <a:pt x="112" y="452"/>
                    </a:lnTo>
                    <a:lnTo>
                      <a:pt x="110" y="450"/>
                    </a:lnTo>
                    <a:lnTo>
                      <a:pt x="110" y="447"/>
                    </a:lnTo>
                    <a:lnTo>
                      <a:pt x="110" y="444"/>
                    </a:lnTo>
                    <a:lnTo>
                      <a:pt x="110" y="442"/>
                    </a:lnTo>
                    <a:lnTo>
                      <a:pt x="110" y="439"/>
                    </a:lnTo>
                    <a:lnTo>
                      <a:pt x="110" y="437"/>
                    </a:lnTo>
                    <a:lnTo>
                      <a:pt x="110" y="434"/>
                    </a:lnTo>
                    <a:lnTo>
                      <a:pt x="110" y="431"/>
                    </a:lnTo>
                    <a:lnTo>
                      <a:pt x="110" y="429"/>
                    </a:lnTo>
                    <a:lnTo>
                      <a:pt x="107" y="429"/>
                    </a:lnTo>
                    <a:lnTo>
                      <a:pt x="104" y="429"/>
                    </a:lnTo>
                    <a:lnTo>
                      <a:pt x="104" y="426"/>
                    </a:lnTo>
                    <a:lnTo>
                      <a:pt x="102" y="426"/>
                    </a:lnTo>
                    <a:lnTo>
                      <a:pt x="102" y="424"/>
                    </a:lnTo>
                    <a:lnTo>
                      <a:pt x="104" y="424"/>
                    </a:lnTo>
                    <a:lnTo>
                      <a:pt x="104" y="421"/>
                    </a:lnTo>
                    <a:lnTo>
                      <a:pt x="107" y="421"/>
                    </a:lnTo>
                    <a:lnTo>
                      <a:pt x="107" y="418"/>
                    </a:lnTo>
                    <a:lnTo>
                      <a:pt x="107" y="416"/>
                    </a:lnTo>
                    <a:lnTo>
                      <a:pt x="107" y="413"/>
                    </a:lnTo>
                    <a:lnTo>
                      <a:pt x="110" y="413"/>
                    </a:lnTo>
                    <a:lnTo>
                      <a:pt x="110" y="410"/>
                    </a:lnTo>
                    <a:lnTo>
                      <a:pt x="110" y="408"/>
                    </a:lnTo>
                    <a:lnTo>
                      <a:pt x="110" y="405"/>
                    </a:lnTo>
                    <a:lnTo>
                      <a:pt x="107" y="405"/>
                    </a:lnTo>
                    <a:lnTo>
                      <a:pt x="107" y="403"/>
                    </a:lnTo>
                    <a:lnTo>
                      <a:pt x="107" y="400"/>
                    </a:lnTo>
                    <a:lnTo>
                      <a:pt x="110" y="397"/>
                    </a:lnTo>
                    <a:lnTo>
                      <a:pt x="110" y="395"/>
                    </a:lnTo>
                    <a:lnTo>
                      <a:pt x="110" y="392"/>
                    </a:lnTo>
                    <a:lnTo>
                      <a:pt x="112" y="390"/>
                    </a:lnTo>
                    <a:lnTo>
                      <a:pt x="112" y="387"/>
                    </a:lnTo>
                    <a:lnTo>
                      <a:pt x="112" y="384"/>
                    </a:lnTo>
                    <a:lnTo>
                      <a:pt x="112" y="382"/>
                    </a:lnTo>
                    <a:lnTo>
                      <a:pt x="112" y="379"/>
                    </a:lnTo>
                    <a:lnTo>
                      <a:pt x="112" y="377"/>
                    </a:lnTo>
                    <a:lnTo>
                      <a:pt x="112" y="371"/>
                    </a:lnTo>
                    <a:lnTo>
                      <a:pt x="110" y="371"/>
                    </a:lnTo>
                    <a:lnTo>
                      <a:pt x="97" y="371"/>
                    </a:lnTo>
                    <a:lnTo>
                      <a:pt x="97" y="369"/>
                    </a:lnTo>
                    <a:lnTo>
                      <a:pt x="97" y="366"/>
                    </a:lnTo>
                    <a:lnTo>
                      <a:pt x="94" y="366"/>
                    </a:lnTo>
                    <a:lnTo>
                      <a:pt x="94" y="363"/>
                    </a:lnTo>
                    <a:lnTo>
                      <a:pt x="94" y="361"/>
                    </a:lnTo>
                    <a:lnTo>
                      <a:pt x="91" y="361"/>
                    </a:lnTo>
                    <a:lnTo>
                      <a:pt x="91" y="358"/>
                    </a:lnTo>
                    <a:lnTo>
                      <a:pt x="91" y="356"/>
                    </a:lnTo>
                    <a:lnTo>
                      <a:pt x="91" y="353"/>
                    </a:lnTo>
                    <a:lnTo>
                      <a:pt x="94" y="353"/>
                    </a:lnTo>
                    <a:lnTo>
                      <a:pt x="91" y="353"/>
                    </a:lnTo>
                    <a:lnTo>
                      <a:pt x="89" y="353"/>
                    </a:lnTo>
                    <a:lnTo>
                      <a:pt x="89" y="356"/>
                    </a:lnTo>
                    <a:lnTo>
                      <a:pt x="86" y="358"/>
                    </a:lnTo>
                    <a:lnTo>
                      <a:pt x="86" y="361"/>
                    </a:lnTo>
                    <a:lnTo>
                      <a:pt x="86" y="363"/>
                    </a:lnTo>
                    <a:lnTo>
                      <a:pt x="86" y="366"/>
                    </a:lnTo>
                    <a:lnTo>
                      <a:pt x="84" y="366"/>
                    </a:lnTo>
                    <a:lnTo>
                      <a:pt x="84" y="369"/>
                    </a:lnTo>
                    <a:lnTo>
                      <a:pt x="84" y="371"/>
                    </a:lnTo>
                    <a:lnTo>
                      <a:pt x="81" y="371"/>
                    </a:lnTo>
                    <a:lnTo>
                      <a:pt x="81" y="374"/>
                    </a:lnTo>
                    <a:lnTo>
                      <a:pt x="78" y="377"/>
                    </a:lnTo>
                    <a:lnTo>
                      <a:pt x="78" y="379"/>
                    </a:lnTo>
                    <a:lnTo>
                      <a:pt x="76" y="379"/>
                    </a:lnTo>
                    <a:lnTo>
                      <a:pt x="76" y="382"/>
                    </a:lnTo>
                    <a:lnTo>
                      <a:pt x="73" y="382"/>
                    </a:lnTo>
                    <a:lnTo>
                      <a:pt x="73" y="384"/>
                    </a:lnTo>
                    <a:lnTo>
                      <a:pt x="70" y="384"/>
                    </a:lnTo>
                    <a:lnTo>
                      <a:pt x="70" y="387"/>
                    </a:lnTo>
                    <a:lnTo>
                      <a:pt x="68" y="387"/>
                    </a:lnTo>
                    <a:lnTo>
                      <a:pt x="65" y="387"/>
                    </a:lnTo>
                    <a:lnTo>
                      <a:pt x="65" y="390"/>
                    </a:lnTo>
                    <a:lnTo>
                      <a:pt x="63" y="390"/>
                    </a:lnTo>
                    <a:lnTo>
                      <a:pt x="60" y="390"/>
                    </a:lnTo>
                    <a:lnTo>
                      <a:pt x="57" y="387"/>
                    </a:lnTo>
                    <a:lnTo>
                      <a:pt x="55" y="384"/>
                    </a:lnTo>
                    <a:lnTo>
                      <a:pt x="52" y="382"/>
                    </a:lnTo>
                    <a:lnTo>
                      <a:pt x="52" y="379"/>
                    </a:lnTo>
                    <a:lnTo>
                      <a:pt x="50" y="377"/>
                    </a:lnTo>
                    <a:lnTo>
                      <a:pt x="52" y="369"/>
                    </a:lnTo>
                    <a:lnTo>
                      <a:pt x="55" y="363"/>
                    </a:lnTo>
                    <a:lnTo>
                      <a:pt x="57" y="358"/>
                    </a:lnTo>
                    <a:lnTo>
                      <a:pt x="57" y="353"/>
                    </a:lnTo>
                    <a:lnTo>
                      <a:pt x="57" y="350"/>
                    </a:lnTo>
                    <a:lnTo>
                      <a:pt x="57" y="345"/>
                    </a:lnTo>
                    <a:lnTo>
                      <a:pt x="55" y="343"/>
                    </a:lnTo>
                    <a:lnTo>
                      <a:pt x="50" y="337"/>
                    </a:lnTo>
                    <a:lnTo>
                      <a:pt x="44" y="335"/>
                    </a:lnTo>
                    <a:lnTo>
                      <a:pt x="29" y="327"/>
                    </a:lnTo>
                    <a:lnTo>
                      <a:pt x="18" y="322"/>
                    </a:lnTo>
                    <a:lnTo>
                      <a:pt x="10" y="314"/>
                    </a:lnTo>
                    <a:lnTo>
                      <a:pt x="3" y="303"/>
                    </a:lnTo>
                    <a:lnTo>
                      <a:pt x="0" y="301"/>
                    </a:lnTo>
                    <a:lnTo>
                      <a:pt x="0" y="296"/>
                    </a:lnTo>
                    <a:lnTo>
                      <a:pt x="0" y="290"/>
                    </a:lnTo>
                    <a:lnTo>
                      <a:pt x="5" y="288"/>
                    </a:lnTo>
                    <a:lnTo>
                      <a:pt x="10" y="282"/>
                    </a:lnTo>
                    <a:lnTo>
                      <a:pt x="21" y="280"/>
                    </a:lnTo>
                    <a:lnTo>
                      <a:pt x="42" y="275"/>
                    </a:lnTo>
                    <a:lnTo>
                      <a:pt x="52" y="272"/>
                    </a:lnTo>
                    <a:lnTo>
                      <a:pt x="57" y="269"/>
                    </a:lnTo>
                    <a:lnTo>
                      <a:pt x="60" y="267"/>
                    </a:lnTo>
                    <a:lnTo>
                      <a:pt x="63" y="264"/>
                    </a:lnTo>
                    <a:lnTo>
                      <a:pt x="65" y="259"/>
                    </a:lnTo>
                    <a:lnTo>
                      <a:pt x="70" y="254"/>
                    </a:lnTo>
                    <a:lnTo>
                      <a:pt x="73" y="249"/>
                    </a:lnTo>
                    <a:lnTo>
                      <a:pt x="78" y="241"/>
                    </a:lnTo>
                    <a:lnTo>
                      <a:pt x="84" y="233"/>
                    </a:lnTo>
                    <a:lnTo>
                      <a:pt x="89" y="230"/>
                    </a:lnTo>
                    <a:lnTo>
                      <a:pt x="94" y="228"/>
                    </a:lnTo>
                    <a:lnTo>
                      <a:pt x="99" y="228"/>
                    </a:lnTo>
                    <a:lnTo>
                      <a:pt x="104" y="228"/>
                    </a:lnTo>
                    <a:lnTo>
                      <a:pt x="112" y="225"/>
                    </a:lnTo>
                    <a:lnTo>
                      <a:pt x="117" y="225"/>
                    </a:lnTo>
                    <a:lnTo>
                      <a:pt x="120" y="228"/>
                    </a:lnTo>
                    <a:lnTo>
                      <a:pt x="125" y="230"/>
                    </a:lnTo>
                    <a:lnTo>
                      <a:pt x="131" y="233"/>
                    </a:lnTo>
                    <a:lnTo>
                      <a:pt x="133" y="235"/>
                    </a:lnTo>
                    <a:lnTo>
                      <a:pt x="144" y="246"/>
                    </a:lnTo>
                    <a:lnTo>
                      <a:pt x="146" y="249"/>
                    </a:lnTo>
                    <a:lnTo>
                      <a:pt x="151" y="251"/>
                    </a:lnTo>
                    <a:lnTo>
                      <a:pt x="154" y="251"/>
                    </a:lnTo>
                    <a:lnTo>
                      <a:pt x="159" y="254"/>
                    </a:lnTo>
                    <a:lnTo>
                      <a:pt x="164" y="251"/>
                    </a:lnTo>
                    <a:lnTo>
                      <a:pt x="172" y="251"/>
                    </a:lnTo>
                    <a:lnTo>
                      <a:pt x="191" y="246"/>
                    </a:lnTo>
                    <a:lnTo>
                      <a:pt x="201" y="243"/>
                    </a:lnTo>
                    <a:lnTo>
                      <a:pt x="206" y="243"/>
                    </a:lnTo>
                    <a:lnTo>
                      <a:pt x="209" y="243"/>
                    </a:lnTo>
                    <a:lnTo>
                      <a:pt x="211" y="243"/>
                    </a:lnTo>
                    <a:lnTo>
                      <a:pt x="214" y="243"/>
                    </a:lnTo>
                    <a:lnTo>
                      <a:pt x="217" y="243"/>
                    </a:lnTo>
                    <a:lnTo>
                      <a:pt x="219" y="243"/>
                    </a:lnTo>
                    <a:lnTo>
                      <a:pt x="222" y="246"/>
                    </a:lnTo>
                    <a:lnTo>
                      <a:pt x="224" y="246"/>
                    </a:lnTo>
                    <a:lnTo>
                      <a:pt x="227" y="246"/>
                    </a:lnTo>
                    <a:lnTo>
                      <a:pt x="235" y="251"/>
                    </a:lnTo>
                    <a:lnTo>
                      <a:pt x="243" y="254"/>
                    </a:lnTo>
                    <a:lnTo>
                      <a:pt x="245" y="256"/>
                    </a:lnTo>
                    <a:lnTo>
                      <a:pt x="248" y="259"/>
                    </a:lnTo>
                    <a:lnTo>
                      <a:pt x="251" y="262"/>
                    </a:lnTo>
                    <a:lnTo>
                      <a:pt x="253" y="264"/>
                    </a:lnTo>
                    <a:lnTo>
                      <a:pt x="256" y="269"/>
                    </a:lnTo>
                    <a:lnTo>
                      <a:pt x="258" y="275"/>
                    </a:lnTo>
                    <a:lnTo>
                      <a:pt x="258" y="280"/>
                    </a:lnTo>
                    <a:lnTo>
                      <a:pt x="261" y="282"/>
                    </a:lnTo>
                    <a:lnTo>
                      <a:pt x="264" y="285"/>
                    </a:lnTo>
                    <a:lnTo>
                      <a:pt x="266" y="288"/>
                    </a:lnTo>
                    <a:lnTo>
                      <a:pt x="271" y="290"/>
                    </a:lnTo>
                    <a:lnTo>
                      <a:pt x="274" y="293"/>
                    </a:lnTo>
                    <a:lnTo>
                      <a:pt x="277" y="293"/>
                    </a:lnTo>
                    <a:lnTo>
                      <a:pt x="279" y="293"/>
                    </a:lnTo>
                    <a:lnTo>
                      <a:pt x="282" y="293"/>
                    </a:lnTo>
                    <a:lnTo>
                      <a:pt x="285" y="293"/>
                    </a:lnTo>
                    <a:lnTo>
                      <a:pt x="287" y="293"/>
                    </a:lnTo>
                    <a:lnTo>
                      <a:pt x="295" y="293"/>
                    </a:lnTo>
                    <a:lnTo>
                      <a:pt x="298" y="290"/>
                    </a:lnTo>
                    <a:lnTo>
                      <a:pt x="300" y="288"/>
                    </a:lnTo>
                    <a:lnTo>
                      <a:pt x="303" y="285"/>
                    </a:lnTo>
                    <a:lnTo>
                      <a:pt x="311" y="282"/>
                    </a:lnTo>
                    <a:lnTo>
                      <a:pt x="313" y="282"/>
                    </a:lnTo>
                    <a:lnTo>
                      <a:pt x="313" y="280"/>
                    </a:lnTo>
                    <a:lnTo>
                      <a:pt x="313" y="277"/>
                    </a:lnTo>
                    <a:lnTo>
                      <a:pt x="313" y="272"/>
                    </a:lnTo>
                    <a:lnTo>
                      <a:pt x="313" y="269"/>
                    </a:lnTo>
                    <a:lnTo>
                      <a:pt x="313" y="264"/>
                    </a:lnTo>
                    <a:lnTo>
                      <a:pt x="313" y="259"/>
                    </a:lnTo>
                    <a:lnTo>
                      <a:pt x="313" y="256"/>
                    </a:lnTo>
                    <a:lnTo>
                      <a:pt x="313" y="254"/>
                    </a:lnTo>
                    <a:lnTo>
                      <a:pt x="313" y="251"/>
                    </a:lnTo>
                    <a:lnTo>
                      <a:pt x="313" y="249"/>
                    </a:lnTo>
                    <a:lnTo>
                      <a:pt x="316" y="249"/>
                    </a:lnTo>
                    <a:lnTo>
                      <a:pt x="316" y="246"/>
                    </a:lnTo>
                    <a:lnTo>
                      <a:pt x="318" y="246"/>
                    </a:lnTo>
                    <a:lnTo>
                      <a:pt x="321" y="246"/>
                    </a:lnTo>
                    <a:lnTo>
                      <a:pt x="324" y="243"/>
                    </a:lnTo>
                    <a:lnTo>
                      <a:pt x="326" y="243"/>
                    </a:lnTo>
                    <a:lnTo>
                      <a:pt x="329" y="243"/>
                    </a:lnTo>
                    <a:lnTo>
                      <a:pt x="337" y="246"/>
                    </a:lnTo>
                    <a:lnTo>
                      <a:pt x="342" y="249"/>
                    </a:lnTo>
                    <a:lnTo>
                      <a:pt x="347" y="249"/>
                    </a:lnTo>
                    <a:lnTo>
                      <a:pt x="350" y="249"/>
                    </a:lnTo>
                    <a:lnTo>
                      <a:pt x="355" y="249"/>
                    </a:lnTo>
                    <a:lnTo>
                      <a:pt x="358" y="251"/>
                    </a:lnTo>
                    <a:lnTo>
                      <a:pt x="358" y="249"/>
                    </a:lnTo>
                    <a:lnTo>
                      <a:pt x="358" y="246"/>
                    </a:lnTo>
                    <a:lnTo>
                      <a:pt x="355" y="241"/>
                    </a:lnTo>
                    <a:lnTo>
                      <a:pt x="355" y="238"/>
                    </a:lnTo>
                    <a:lnTo>
                      <a:pt x="358" y="235"/>
                    </a:lnTo>
                    <a:lnTo>
                      <a:pt x="360" y="235"/>
                    </a:lnTo>
                    <a:lnTo>
                      <a:pt x="363" y="235"/>
                    </a:lnTo>
                    <a:lnTo>
                      <a:pt x="365" y="238"/>
                    </a:lnTo>
                    <a:lnTo>
                      <a:pt x="368" y="243"/>
                    </a:lnTo>
                    <a:lnTo>
                      <a:pt x="371" y="243"/>
                    </a:lnTo>
                    <a:lnTo>
                      <a:pt x="371" y="241"/>
                    </a:lnTo>
                    <a:lnTo>
                      <a:pt x="371" y="238"/>
                    </a:lnTo>
                    <a:lnTo>
                      <a:pt x="371" y="235"/>
                    </a:lnTo>
                    <a:lnTo>
                      <a:pt x="368" y="233"/>
                    </a:lnTo>
                    <a:lnTo>
                      <a:pt x="363" y="225"/>
                    </a:lnTo>
                    <a:lnTo>
                      <a:pt x="363" y="222"/>
                    </a:lnTo>
                    <a:lnTo>
                      <a:pt x="363" y="220"/>
                    </a:lnTo>
                    <a:lnTo>
                      <a:pt x="363" y="217"/>
                    </a:lnTo>
                    <a:lnTo>
                      <a:pt x="365" y="215"/>
                    </a:lnTo>
                    <a:lnTo>
                      <a:pt x="368" y="212"/>
                    </a:lnTo>
                    <a:lnTo>
                      <a:pt x="371" y="209"/>
                    </a:lnTo>
                    <a:lnTo>
                      <a:pt x="373" y="209"/>
                    </a:lnTo>
                    <a:lnTo>
                      <a:pt x="376" y="209"/>
                    </a:lnTo>
                    <a:lnTo>
                      <a:pt x="381" y="207"/>
                    </a:lnTo>
                    <a:lnTo>
                      <a:pt x="389" y="207"/>
                    </a:lnTo>
                    <a:lnTo>
                      <a:pt x="392" y="202"/>
                    </a:lnTo>
                    <a:lnTo>
                      <a:pt x="394" y="202"/>
                    </a:lnTo>
                    <a:lnTo>
                      <a:pt x="394" y="196"/>
                    </a:lnTo>
                    <a:lnTo>
                      <a:pt x="394" y="194"/>
                    </a:lnTo>
                    <a:lnTo>
                      <a:pt x="397" y="188"/>
                    </a:lnTo>
                    <a:lnTo>
                      <a:pt x="399" y="188"/>
                    </a:lnTo>
                    <a:lnTo>
                      <a:pt x="402" y="186"/>
                    </a:lnTo>
                    <a:lnTo>
                      <a:pt x="405" y="188"/>
                    </a:lnTo>
                    <a:lnTo>
                      <a:pt x="407" y="188"/>
                    </a:lnTo>
                    <a:lnTo>
                      <a:pt x="407" y="191"/>
                    </a:lnTo>
                    <a:lnTo>
                      <a:pt x="405" y="191"/>
                    </a:lnTo>
                    <a:lnTo>
                      <a:pt x="402" y="191"/>
                    </a:lnTo>
                    <a:lnTo>
                      <a:pt x="399" y="194"/>
                    </a:lnTo>
                    <a:lnTo>
                      <a:pt x="399" y="196"/>
                    </a:lnTo>
                    <a:lnTo>
                      <a:pt x="402" y="199"/>
                    </a:lnTo>
                    <a:lnTo>
                      <a:pt x="405" y="202"/>
                    </a:lnTo>
                    <a:lnTo>
                      <a:pt x="407" y="204"/>
                    </a:lnTo>
                    <a:lnTo>
                      <a:pt x="410" y="204"/>
                    </a:lnTo>
                    <a:lnTo>
                      <a:pt x="412" y="207"/>
                    </a:lnTo>
                    <a:lnTo>
                      <a:pt x="415" y="204"/>
                    </a:lnTo>
                    <a:lnTo>
                      <a:pt x="418" y="204"/>
                    </a:lnTo>
                    <a:lnTo>
                      <a:pt x="418" y="202"/>
                    </a:lnTo>
                    <a:lnTo>
                      <a:pt x="420" y="202"/>
                    </a:lnTo>
                    <a:lnTo>
                      <a:pt x="423" y="199"/>
                    </a:lnTo>
                    <a:lnTo>
                      <a:pt x="423" y="196"/>
                    </a:lnTo>
                    <a:lnTo>
                      <a:pt x="425" y="196"/>
                    </a:lnTo>
                    <a:lnTo>
                      <a:pt x="425" y="194"/>
                    </a:lnTo>
                    <a:lnTo>
                      <a:pt x="428" y="194"/>
                    </a:lnTo>
                    <a:lnTo>
                      <a:pt x="428" y="191"/>
                    </a:lnTo>
                    <a:lnTo>
                      <a:pt x="428" y="188"/>
                    </a:lnTo>
                    <a:lnTo>
                      <a:pt x="431" y="186"/>
                    </a:lnTo>
                    <a:lnTo>
                      <a:pt x="431" y="183"/>
                    </a:lnTo>
                    <a:lnTo>
                      <a:pt x="431" y="181"/>
                    </a:lnTo>
                    <a:lnTo>
                      <a:pt x="433" y="178"/>
                    </a:lnTo>
                    <a:lnTo>
                      <a:pt x="436" y="178"/>
                    </a:lnTo>
                    <a:lnTo>
                      <a:pt x="439" y="178"/>
                    </a:lnTo>
                    <a:lnTo>
                      <a:pt x="439" y="181"/>
                    </a:lnTo>
                    <a:lnTo>
                      <a:pt x="441" y="183"/>
                    </a:lnTo>
                    <a:lnTo>
                      <a:pt x="444" y="183"/>
                    </a:lnTo>
                    <a:lnTo>
                      <a:pt x="446" y="183"/>
                    </a:lnTo>
                    <a:lnTo>
                      <a:pt x="449" y="181"/>
                    </a:lnTo>
                    <a:lnTo>
                      <a:pt x="452" y="181"/>
                    </a:lnTo>
                    <a:lnTo>
                      <a:pt x="452" y="178"/>
                    </a:lnTo>
                    <a:lnTo>
                      <a:pt x="454" y="178"/>
                    </a:lnTo>
                    <a:lnTo>
                      <a:pt x="454" y="181"/>
                    </a:lnTo>
                    <a:lnTo>
                      <a:pt x="457" y="181"/>
                    </a:lnTo>
                    <a:lnTo>
                      <a:pt x="457" y="183"/>
                    </a:lnTo>
                    <a:lnTo>
                      <a:pt x="459" y="183"/>
                    </a:lnTo>
                    <a:lnTo>
                      <a:pt x="462" y="183"/>
                    </a:lnTo>
                    <a:lnTo>
                      <a:pt x="462" y="181"/>
                    </a:lnTo>
                    <a:lnTo>
                      <a:pt x="465" y="181"/>
                    </a:lnTo>
                    <a:lnTo>
                      <a:pt x="465" y="186"/>
                    </a:lnTo>
                    <a:lnTo>
                      <a:pt x="467" y="186"/>
                    </a:lnTo>
                    <a:lnTo>
                      <a:pt x="470" y="188"/>
                    </a:lnTo>
                    <a:lnTo>
                      <a:pt x="472" y="188"/>
                    </a:lnTo>
                    <a:lnTo>
                      <a:pt x="475" y="186"/>
                    </a:lnTo>
                    <a:lnTo>
                      <a:pt x="475" y="183"/>
                    </a:lnTo>
                    <a:lnTo>
                      <a:pt x="478" y="181"/>
                    </a:lnTo>
                    <a:lnTo>
                      <a:pt x="480" y="178"/>
                    </a:lnTo>
                    <a:lnTo>
                      <a:pt x="483" y="178"/>
                    </a:lnTo>
                    <a:lnTo>
                      <a:pt x="486" y="175"/>
                    </a:lnTo>
                    <a:lnTo>
                      <a:pt x="486" y="173"/>
                    </a:lnTo>
                    <a:lnTo>
                      <a:pt x="488" y="173"/>
                    </a:lnTo>
                    <a:lnTo>
                      <a:pt x="491" y="170"/>
                    </a:lnTo>
                    <a:lnTo>
                      <a:pt x="493" y="168"/>
                    </a:lnTo>
                    <a:lnTo>
                      <a:pt x="496" y="168"/>
                    </a:lnTo>
                    <a:lnTo>
                      <a:pt x="496" y="165"/>
                    </a:lnTo>
                    <a:lnTo>
                      <a:pt x="499" y="165"/>
                    </a:lnTo>
                    <a:lnTo>
                      <a:pt x="504" y="168"/>
                    </a:lnTo>
                    <a:lnTo>
                      <a:pt x="506" y="168"/>
                    </a:lnTo>
                    <a:lnTo>
                      <a:pt x="509" y="168"/>
                    </a:lnTo>
                    <a:lnTo>
                      <a:pt x="512" y="168"/>
                    </a:lnTo>
                    <a:lnTo>
                      <a:pt x="514" y="168"/>
                    </a:lnTo>
                    <a:lnTo>
                      <a:pt x="514" y="170"/>
                    </a:lnTo>
                    <a:lnTo>
                      <a:pt x="517" y="170"/>
                    </a:lnTo>
                    <a:lnTo>
                      <a:pt x="517" y="173"/>
                    </a:lnTo>
                    <a:lnTo>
                      <a:pt x="519" y="173"/>
                    </a:lnTo>
                    <a:lnTo>
                      <a:pt x="522" y="173"/>
                    </a:lnTo>
                    <a:lnTo>
                      <a:pt x="525" y="173"/>
                    </a:lnTo>
                    <a:lnTo>
                      <a:pt x="525" y="175"/>
                    </a:lnTo>
                    <a:lnTo>
                      <a:pt x="527" y="175"/>
                    </a:lnTo>
                    <a:lnTo>
                      <a:pt x="527" y="173"/>
                    </a:lnTo>
                    <a:lnTo>
                      <a:pt x="530" y="173"/>
                    </a:lnTo>
                    <a:lnTo>
                      <a:pt x="532" y="175"/>
                    </a:lnTo>
                    <a:lnTo>
                      <a:pt x="535" y="178"/>
                    </a:lnTo>
                    <a:lnTo>
                      <a:pt x="535" y="181"/>
                    </a:lnTo>
                    <a:lnTo>
                      <a:pt x="538" y="181"/>
                    </a:lnTo>
                    <a:lnTo>
                      <a:pt x="540" y="181"/>
                    </a:lnTo>
                    <a:lnTo>
                      <a:pt x="543" y="181"/>
                    </a:lnTo>
                    <a:lnTo>
                      <a:pt x="546" y="181"/>
                    </a:lnTo>
                    <a:lnTo>
                      <a:pt x="548" y="181"/>
                    </a:lnTo>
                    <a:lnTo>
                      <a:pt x="551" y="181"/>
                    </a:lnTo>
                    <a:lnTo>
                      <a:pt x="553" y="181"/>
                    </a:lnTo>
                    <a:lnTo>
                      <a:pt x="556" y="181"/>
                    </a:lnTo>
                    <a:lnTo>
                      <a:pt x="556" y="183"/>
                    </a:lnTo>
                    <a:lnTo>
                      <a:pt x="556" y="186"/>
                    </a:lnTo>
                    <a:lnTo>
                      <a:pt x="556" y="188"/>
                    </a:lnTo>
                    <a:lnTo>
                      <a:pt x="559" y="188"/>
                    </a:lnTo>
                    <a:lnTo>
                      <a:pt x="559" y="191"/>
                    </a:lnTo>
                    <a:lnTo>
                      <a:pt x="561" y="191"/>
                    </a:lnTo>
                    <a:lnTo>
                      <a:pt x="564" y="188"/>
                    </a:lnTo>
                    <a:lnTo>
                      <a:pt x="566" y="188"/>
                    </a:lnTo>
                    <a:lnTo>
                      <a:pt x="569" y="188"/>
                    </a:lnTo>
                    <a:lnTo>
                      <a:pt x="572" y="186"/>
                    </a:lnTo>
                    <a:lnTo>
                      <a:pt x="572" y="188"/>
                    </a:lnTo>
                    <a:lnTo>
                      <a:pt x="574" y="188"/>
                    </a:lnTo>
                    <a:lnTo>
                      <a:pt x="577" y="188"/>
                    </a:lnTo>
                    <a:lnTo>
                      <a:pt x="577" y="186"/>
                    </a:lnTo>
                    <a:lnTo>
                      <a:pt x="579" y="186"/>
                    </a:lnTo>
                    <a:lnTo>
                      <a:pt x="582" y="186"/>
                    </a:lnTo>
                    <a:lnTo>
                      <a:pt x="585" y="186"/>
                    </a:lnTo>
                    <a:lnTo>
                      <a:pt x="587" y="183"/>
                    </a:lnTo>
                    <a:lnTo>
                      <a:pt x="590" y="183"/>
                    </a:lnTo>
                    <a:lnTo>
                      <a:pt x="593" y="183"/>
                    </a:lnTo>
                    <a:lnTo>
                      <a:pt x="593" y="181"/>
                    </a:lnTo>
                    <a:lnTo>
                      <a:pt x="593" y="178"/>
                    </a:lnTo>
                    <a:lnTo>
                      <a:pt x="593" y="175"/>
                    </a:lnTo>
                    <a:lnTo>
                      <a:pt x="593" y="173"/>
                    </a:lnTo>
                    <a:lnTo>
                      <a:pt x="590" y="173"/>
                    </a:lnTo>
                    <a:lnTo>
                      <a:pt x="590" y="170"/>
                    </a:lnTo>
                    <a:lnTo>
                      <a:pt x="590" y="168"/>
                    </a:lnTo>
                    <a:lnTo>
                      <a:pt x="593" y="165"/>
                    </a:lnTo>
                    <a:lnTo>
                      <a:pt x="593" y="162"/>
                    </a:lnTo>
                    <a:lnTo>
                      <a:pt x="595" y="160"/>
                    </a:lnTo>
                    <a:lnTo>
                      <a:pt x="595" y="157"/>
                    </a:lnTo>
                    <a:lnTo>
                      <a:pt x="598" y="155"/>
                    </a:lnTo>
                    <a:lnTo>
                      <a:pt x="600" y="152"/>
                    </a:lnTo>
                    <a:lnTo>
                      <a:pt x="603" y="149"/>
                    </a:lnTo>
                    <a:lnTo>
                      <a:pt x="606" y="149"/>
                    </a:lnTo>
                    <a:lnTo>
                      <a:pt x="606" y="147"/>
                    </a:lnTo>
                    <a:lnTo>
                      <a:pt x="608" y="144"/>
                    </a:lnTo>
                    <a:lnTo>
                      <a:pt x="608" y="141"/>
                    </a:lnTo>
                    <a:lnTo>
                      <a:pt x="611" y="141"/>
                    </a:lnTo>
                    <a:lnTo>
                      <a:pt x="613" y="141"/>
                    </a:lnTo>
                    <a:lnTo>
                      <a:pt x="616" y="141"/>
                    </a:lnTo>
                    <a:lnTo>
                      <a:pt x="619" y="141"/>
                    </a:lnTo>
                    <a:lnTo>
                      <a:pt x="619" y="139"/>
                    </a:lnTo>
                    <a:lnTo>
                      <a:pt x="621" y="139"/>
                    </a:lnTo>
                    <a:lnTo>
                      <a:pt x="621" y="136"/>
                    </a:lnTo>
                    <a:lnTo>
                      <a:pt x="621" y="134"/>
                    </a:lnTo>
                    <a:lnTo>
                      <a:pt x="621" y="131"/>
                    </a:lnTo>
                    <a:lnTo>
                      <a:pt x="621" y="128"/>
                    </a:lnTo>
                    <a:lnTo>
                      <a:pt x="619" y="126"/>
                    </a:lnTo>
                    <a:lnTo>
                      <a:pt x="616" y="126"/>
                    </a:lnTo>
                    <a:lnTo>
                      <a:pt x="613" y="126"/>
                    </a:lnTo>
                    <a:lnTo>
                      <a:pt x="611" y="126"/>
                    </a:lnTo>
                    <a:lnTo>
                      <a:pt x="611" y="128"/>
                    </a:lnTo>
                    <a:lnTo>
                      <a:pt x="611" y="131"/>
                    </a:lnTo>
                    <a:lnTo>
                      <a:pt x="613" y="131"/>
                    </a:lnTo>
                    <a:lnTo>
                      <a:pt x="613" y="134"/>
                    </a:lnTo>
                    <a:lnTo>
                      <a:pt x="613" y="136"/>
                    </a:lnTo>
                    <a:lnTo>
                      <a:pt x="611" y="136"/>
                    </a:lnTo>
                    <a:lnTo>
                      <a:pt x="606" y="134"/>
                    </a:lnTo>
                    <a:lnTo>
                      <a:pt x="603" y="134"/>
                    </a:lnTo>
                    <a:lnTo>
                      <a:pt x="603" y="131"/>
                    </a:lnTo>
                    <a:lnTo>
                      <a:pt x="600" y="128"/>
                    </a:lnTo>
                    <a:lnTo>
                      <a:pt x="603" y="128"/>
                    </a:lnTo>
                    <a:lnTo>
                      <a:pt x="600" y="126"/>
                    </a:lnTo>
                    <a:lnTo>
                      <a:pt x="600" y="118"/>
                    </a:lnTo>
                    <a:lnTo>
                      <a:pt x="603" y="115"/>
                    </a:lnTo>
                    <a:lnTo>
                      <a:pt x="603" y="113"/>
                    </a:lnTo>
                    <a:lnTo>
                      <a:pt x="603" y="110"/>
                    </a:lnTo>
                    <a:lnTo>
                      <a:pt x="603" y="105"/>
                    </a:lnTo>
                    <a:lnTo>
                      <a:pt x="603" y="102"/>
                    </a:lnTo>
                    <a:lnTo>
                      <a:pt x="606" y="102"/>
                    </a:lnTo>
                    <a:lnTo>
                      <a:pt x="608" y="100"/>
                    </a:lnTo>
                    <a:lnTo>
                      <a:pt x="611" y="100"/>
                    </a:lnTo>
                    <a:lnTo>
                      <a:pt x="613" y="100"/>
                    </a:lnTo>
                    <a:lnTo>
                      <a:pt x="616" y="100"/>
                    </a:lnTo>
                    <a:lnTo>
                      <a:pt x="616" y="97"/>
                    </a:lnTo>
                    <a:lnTo>
                      <a:pt x="619" y="97"/>
                    </a:lnTo>
                    <a:lnTo>
                      <a:pt x="619" y="94"/>
                    </a:lnTo>
                    <a:lnTo>
                      <a:pt x="619" y="92"/>
                    </a:lnTo>
                    <a:lnTo>
                      <a:pt x="619" y="89"/>
                    </a:lnTo>
                    <a:lnTo>
                      <a:pt x="621" y="87"/>
                    </a:lnTo>
                    <a:lnTo>
                      <a:pt x="621" y="84"/>
                    </a:lnTo>
                    <a:lnTo>
                      <a:pt x="619" y="84"/>
                    </a:lnTo>
                    <a:lnTo>
                      <a:pt x="619" y="81"/>
                    </a:lnTo>
                    <a:lnTo>
                      <a:pt x="619" y="79"/>
                    </a:lnTo>
                    <a:lnTo>
                      <a:pt x="619" y="76"/>
                    </a:lnTo>
                    <a:lnTo>
                      <a:pt x="621" y="74"/>
                    </a:lnTo>
                    <a:lnTo>
                      <a:pt x="619" y="74"/>
                    </a:lnTo>
                    <a:lnTo>
                      <a:pt x="621" y="71"/>
                    </a:lnTo>
                    <a:lnTo>
                      <a:pt x="621" y="68"/>
                    </a:lnTo>
                    <a:lnTo>
                      <a:pt x="621" y="66"/>
                    </a:lnTo>
                    <a:lnTo>
                      <a:pt x="621" y="63"/>
                    </a:lnTo>
                    <a:lnTo>
                      <a:pt x="624" y="63"/>
                    </a:lnTo>
                    <a:lnTo>
                      <a:pt x="626" y="63"/>
                    </a:lnTo>
                    <a:lnTo>
                      <a:pt x="629" y="63"/>
                    </a:lnTo>
                    <a:lnTo>
                      <a:pt x="632" y="63"/>
                    </a:lnTo>
                    <a:lnTo>
                      <a:pt x="632" y="66"/>
                    </a:lnTo>
                    <a:lnTo>
                      <a:pt x="634" y="66"/>
                    </a:lnTo>
                    <a:lnTo>
                      <a:pt x="637" y="66"/>
                    </a:lnTo>
                    <a:lnTo>
                      <a:pt x="640" y="66"/>
                    </a:lnTo>
                    <a:lnTo>
                      <a:pt x="642" y="66"/>
                    </a:lnTo>
                    <a:lnTo>
                      <a:pt x="642" y="68"/>
                    </a:lnTo>
                    <a:lnTo>
                      <a:pt x="645" y="66"/>
                    </a:lnTo>
                    <a:lnTo>
                      <a:pt x="647" y="66"/>
                    </a:lnTo>
                    <a:lnTo>
                      <a:pt x="650" y="66"/>
                    </a:lnTo>
                    <a:lnTo>
                      <a:pt x="653" y="66"/>
                    </a:lnTo>
                    <a:lnTo>
                      <a:pt x="653" y="68"/>
                    </a:lnTo>
                    <a:lnTo>
                      <a:pt x="655" y="68"/>
                    </a:lnTo>
                    <a:lnTo>
                      <a:pt x="658" y="66"/>
                    </a:lnTo>
                    <a:lnTo>
                      <a:pt x="658" y="63"/>
                    </a:lnTo>
                    <a:lnTo>
                      <a:pt x="658" y="60"/>
                    </a:lnTo>
                    <a:lnTo>
                      <a:pt x="660" y="60"/>
                    </a:lnTo>
                    <a:lnTo>
                      <a:pt x="660" y="58"/>
                    </a:lnTo>
                    <a:lnTo>
                      <a:pt x="660" y="55"/>
                    </a:lnTo>
                    <a:lnTo>
                      <a:pt x="663" y="53"/>
                    </a:lnTo>
                    <a:lnTo>
                      <a:pt x="666" y="50"/>
                    </a:lnTo>
                    <a:lnTo>
                      <a:pt x="666" y="47"/>
                    </a:lnTo>
                    <a:lnTo>
                      <a:pt x="668" y="40"/>
                    </a:lnTo>
                    <a:lnTo>
                      <a:pt x="671" y="37"/>
                    </a:lnTo>
                    <a:lnTo>
                      <a:pt x="671" y="34"/>
                    </a:lnTo>
                    <a:lnTo>
                      <a:pt x="673" y="32"/>
                    </a:lnTo>
                    <a:lnTo>
                      <a:pt x="676" y="29"/>
                    </a:lnTo>
                    <a:lnTo>
                      <a:pt x="676" y="27"/>
                    </a:lnTo>
                    <a:lnTo>
                      <a:pt x="679" y="24"/>
                    </a:lnTo>
                    <a:lnTo>
                      <a:pt x="679" y="21"/>
                    </a:lnTo>
                    <a:lnTo>
                      <a:pt x="681" y="19"/>
                    </a:lnTo>
                    <a:lnTo>
                      <a:pt x="684" y="16"/>
                    </a:lnTo>
                    <a:lnTo>
                      <a:pt x="684" y="13"/>
                    </a:lnTo>
                    <a:lnTo>
                      <a:pt x="684" y="11"/>
                    </a:lnTo>
                    <a:lnTo>
                      <a:pt x="686" y="11"/>
                    </a:lnTo>
                    <a:lnTo>
                      <a:pt x="686" y="8"/>
                    </a:lnTo>
                    <a:lnTo>
                      <a:pt x="689" y="8"/>
                    </a:lnTo>
                    <a:lnTo>
                      <a:pt x="692" y="8"/>
                    </a:lnTo>
                    <a:lnTo>
                      <a:pt x="694" y="6"/>
                    </a:lnTo>
                    <a:lnTo>
                      <a:pt x="697" y="0"/>
                    </a:lnTo>
                    <a:lnTo>
                      <a:pt x="700" y="0"/>
                    </a:lnTo>
                    <a:lnTo>
                      <a:pt x="702" y="0"/>
                    </a:lnTo>
                    <a:lnTo>
                      <a:pt x="705" y="0"/>
                    </a:lnTo>
                    <a:lnTo>
                      <a:pt x="707" y="3"/>
                    </a:lnTo>
                    <a:lnTo>
                      <a:pt x="710" y="6"/>
                    </a:lnTo>
                    <a:lnTo>
                      <a:pt x="710" y="8"/>
                    </a:lnTo>
                    <a:lnTo>
                      <a:pt x="713" y="8"/>
                    </a:lnTo>
                    <a:lnTo>
                      <a:pt x="715" y="19"/>
                    </a:lnTo>
                    <a:lnTo>
                      <a:pt x="715" y="21"/>
                    </a:lnTo>
                    <a:lnTo>
                      <a:pt x="718" y="24"/>
                    </a:lnTo>
                    <a:lnTo>
                      <a:pt x="720" y="24"/>
                    </a:lnTo>
                    <a:lnTo>
                      <a:pt x="723" y="24"/>
                    </a:lnTo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277" name="Freeform 67"/>
              <p:cNvSpPr>
                <a:spLocks noEditPoints="1"/>
              </p:cNvSpPr>
              <p:nvPr/>
            </p:nvSpPr>
            <p:spPr bwMode="auto">
              <a:xfrm>
                <a:off x="804" y="2417"/>
                <a:ext cx="3997" cy="1554"/>
              </a:xfrm>
              <a:custGeom>
                <a:avLst/>
                <a:gdLst>
                  <a:gd name="T0" fmla="*/ 669 w 3997"/>
                  <a:gd name="T1" fmla="*/ 1491 h 1554"/>
                  <a:gd name="T2" fmla="*/ 551 w 3997"/>
                  <a:gd name="T3" fmla="*/ 1389 h 1554"/>
                  <a:gd name="T4" fmla="*/ 3655 w 3997"/>
                  <a:gd name="T5" fmla="*/ 1303 h 1554"/>
                  <a:gd name="T6" fmla="*/ 3689 w 3997"/>
                  <a:gd name="T7" fmla="*/ 1470 h 1554"/>
                  <a:gd name="T8" fmla="*/ 3574 w 3997"/>
                  <a:gd name="T9" fmla="*/ 1489 h 1554"/>
                  <a:gd name="T10" fmla="*/ 3608 w 3997"/>
                  <a:gd name="T11" fmla="*/ 1342 h 1554"/>
                  <a:gd name="T12" fmla="*/ 710 w 3997"/>
                  <a:gd name="T13" fmla="*/ 1308 h 1554"/>
                  <a:gd name="T14" fmla="*/ 3986 w 3997"/>
                  <a:gd name="T15" fmla="*/ 1269 h 1554"/>
                  <a:gd name="T16" fmla="*/ 3822 w 3997"/>
                  <a:gd name="T17" fmla="*/ 1251 h 1554"/>
                  <a:gd name="T18" fmla="*/ 3522 w 3997"/>
                  <a:gd name="T19" fmla="*/ 1227 h 1554"/>
                  <a:gd name="T20" fmla="*/ 1300 w 3997"/>
                  <a:gd name="T21" fmla="*/ 1222 h 1554"/>
                  <a:gd name="T22" fmla="*/ 0 w 3997"/>
                  <a:gd name="T23" fmla="*/ 969 h 1554"/>
                  <a:gd name="T24" fmla="*/ 1705 w 3997"/>
                  <a:gd name="T25" fmla="*/ 1058 h 1554"/>
                  <a:gd name="T26" fmla="*/ 1650 w 3997"/>
                  <a:gd name="T27" fmla="*/ 1110 h 1554"/>
                  <a:gd name="T28" fmla="*/ 1574 w 3997"/>
                  <a:gd name="T29" fmla="*/ 1120 h 1554"/>
                  <a:gd name="T30" fmla="*/ 2545 w 3997"/>
                  <a:gd name="T31" fmla="*/ 893 h 1554"/>
                  <a:gd name="T32" fmla="*/ 2441 w 3997"/>
                  <a:gd name="T33" fmla="*/ 880 h 1554"/>
                  <a:gd name="T34" fmla="*/ 2558 w 3997"/>
                  <a:gd name="T35" fmla="*/ 971 h 1554"/>
                  <a:gd name="T36" fmla="*/ 2514 w 3997"/>
                  <a:gd name="T37" fmla="*/ 1076 h 1554"/>
                  <a:gd name="T38" fmla="*/ 2746 w 3997"/>
                  <a:gd name="T39" fmla="*/ 1042 h 1554"/>
                  <a:gd name="T40" fmla="*/ 2634 w 3997"/>
                  <a:gd name="T41" fmla="*/ 1131 h 1554"/>
                  <a:gd name="T42" fmla="*/ 2665 w 3997"/>
                  <a:gd name="T43" fmla="*/ 1290 h 1554"/>
                  <a:gd name="T44" fmla="*/ 2564 w 3997"/>
                  <a:gd name="T45" fmla="*/ 1321 h 1554"/>
                  <a:gd name="T46" fmla="*/ 2381 w 3997"/>
                  <a:gd name="T47" fmla="*/ 1298 h 1554"/>
                  <a:gd name="T48" fmla="*/ 2433 w 3997"/>
                  <a:gd name="T49" fmla="*/ 1084 h 1554"/>
                  <a:gd name="T50" fmla="*/ 2274 w 3997"/>
                  <a:gd name="T51" fmla="*/ 1031 h 1554"/>
                  <a:gd name="T52" fmla="*/ 2297 w 3997"/>
                  <a:gd name="T53" fmla="*/ 830 h 1554"/>
                  <a:gd name="T54" fmla="*/ 1773 w 3997"/>
                  <a:gd name="T55" fmla="*/ 611 h 1554"/>
                  <a:gd name="T56" fmla="*/ 1705 w 3997"/>
                  <a:gd name="T57" fmla="*/ 671 h 1554"/>
                  <a:gd name="T58" fmla="*/ 1877 w 3997"/>
                  <a:gd name="T59" fmla="*/ 559 h 1554"/>
                  <a:gd name="T60" fmla="*/ 2073 w 3997"/>
                  <a:gd name="T61" fmla="*/ 355 h 1554"/>
                  <a:gd name="T62" fmla="*/ 1770 w 3997"/>
                  <a:gd name="T63" fmla="*/ 292 h 1554"/>
                  <a:gd name="T64" fmla="*/ 1760 w 3997"/>
                  <a:gd name="T65" fmla="*/ 399 h 1554"/>
                  <a:gd name="T66" fmla="*/ 1734 w 3997"/>
                  <a:gd name="T67" fmla="*/ 167 h 1554"/>
                  <a:gd name="T68" fmla="*/ 1569 w 3997"/>
                  <a:gd name="T69" fmla="*/ 203 h 1554"/>
                  <a:gd name="T70" fmla="*/ 1569 w 3997"/>
                  <a:gd name="T71" fmla="*/ 297 h 1554"/>
                  <a:gd name="T72" fmla="*/ 1587 w 3997"/>
                  <a:gd name="T73" fmla="*/ 525 h 1554"/>
                  <a:gd name="T74" fmla="*/ 1384 w 3997"/>
                  <a:gd name="T75" fmla="*/ 514 h 1554"/>
                  <a:gd name="T76" fmla="*/ 1436 w 3997"/>
                  <a:gd name="T77" fmla="*/ 684 h 1554"/>
                  <a:gd name="T78" fmla="*/ 1423 w 3997"/>
                  <a:gd name="T79" fmla="*/ 799 h 1554"/>
                  <a:gd name="T80" fmla="*/ 1517 w 3997"/>
                  <a:gd name="T81" fmla="*/ 906 h 1554"/>
                  <a:gd name="T82" fmla="*/ 1355 w 3997"/>
                  <a:gd name="T83" fmla="*/ 974 h 1554"/>
                  <a:gd name="T84" fmla="*/ 1253 w 3997"/>
                  <a:gd name="T85" fmla="*/ 903 h 1554"/>
                  <a:gd name="T86" fmla="*/ 1157 w 3997"/>
                  <a:gd name="T87" fmla="*/ 770 h 1554"/>
                  <a:gd name="T88" fmla="*/ 898 w 3997"/>
                  <a:gd name="T89" fmla="*/ 856 h 1554"/>
                  <a:gd name="T90" fmla="*/ 697 w 3997"/>
                  <a:gd name="T91" fmla="*/ 961 h 1554"/>
                  <a:gd name="T92" fmla="*/ 747 w 3997"/>
                  <a:gd name="T93" fmla="*/ 1060 h 1554"/>
                  <a:gd name="T94" fmla="*/ 569 w 3997"/>
                  <a:gd name="T95" fmla="*/ 1011 h 1554"/>
                  <a:gd name="T96" fmla="*/ 410 w 3997"/>
                  <a:gd name="T97" fmla="*/ 948 h 1554"/>
                  <a:gd name="T98" fmla="*/ 290 w 3997"/>
                  <a:gd name="T99" fmla="*/ 1073 h 1554"/>
                  <a:gd name="T100" fmla="*/ 133 w 3997"/>
                  <a:gd name="T101" fmla="*/ 1157 h 1554"/>
                  <a:gd name="T102" fmla="*/ 58 w 3997"/>
                  <a:gd name="T103" fmla="*/ 1029 h 1554"/>
                  <a:gd name="T104" fmla="*/ 115 w 3997"/>
                  <a:gd name="T105" fmla="*/ 838 h 1554"/>
                  <a:gd name="T106" fmla="*/ 225 w 3997"/>
                  <a:gd name="T107" fmla="*/ 634 h 1554"/>
                  <a:gd name="T108" fmla="*/ 243 w 3997"/>
                  <a:gd name="T109" fmla="*/ 595 h 1554"/>
                  <a:gd name="T110" fmla="*/ 441 w 3997"/>
                  <a:gd name="T111" fmla="*/ 465 h 1554"/>
                  <a:gd name="T112" fmla="*/ 548 w 3997"/>
                  <a:gd name="T113" fmla="*/ 303 h 1554"/>
                  <a:gd name="T114" fmla="*/ 760 w 3997"/>
                  <a:gd name="T115" fmla="*/ 318 h 1554"/>
                  <a:gd name="T116" fmla="*/ 862 w 3997"/>
                  <a:gd name="T117" fmla="*/ 308 h 1554"/>
                  <a:gd name="T118" fmla="*/ 843 w 3997"/>
                  <a:gd name="T119" fmla="*/ 0 h 1554"/>
                  <a:gd name="T120" fmla="*/ 883 w 3997"/>
                  <a:gd name="T121" fmla="*/ 193 h 1554"/>
                  <a:gd name="T122" fmla="*/ 590 w 3997"/>
                  <a:gd name="T123" fmla="*/ 264 h 1554"/>
                  <a:gd name="T124" fmla="*/ 582 w 3997"/>
                  <a:gd name="T125" fmla="*/ 86 h 15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3997" h="1554">
                    <a:moveTo>
                      <a:pt x="739" y="1554"/>
                    </a:moveTo>
                    <a:lnTo>
                      <a:pt x="739" y="1551"/>
                    </a:lnTo>
                    <a:lnTo>
                      <a:pt x="736" y="1551"/>
                    </a:lnTo>
                    <a:lnTo>
                      <a:pt x="739" y="1551"/>
                    </a:lnTo>
                    <a:lnTo>
                      <a:pt x="739" y="1554"/>
                    </a:lnTo>
                    <a:close/>
                    <a:moveTo>
                      <a:pt x="749" y="1530"/>
                    </a:moveTo>
                    <a:lnTo>
                      <a:pt x="752" y="1533"/>
                    </a:lnTo>
                    <a:lnTo>
                      <a:pt x="752" y="1536"/>
                    </a:lnTo>
                    <a:lnTo>
                      <a:pt x="755" y="1538"/>
                    </a:lnTo>
                    <a:lnTo>
                      <a:pt x="755" y="1541"/>
                    </a:lnTo>
                    <a:lnTo>
                      <a:pt x="752" y="1541"/>
                    </a:lnTo>
                    <a:lnTo>
                      <a:pt x="749" y="1541"/>
                    </a:lnTo>
                    <a:lnTo>
                      <a:pt x="749" y="1543"/>
                    </a:lnTo>
                    <a:lnTo>
                      <a:pt x="747" y="1543"/>
                    </a:lnTo>
                    <a:lnTo>
                      <a:pt x="744" y="1546"/>
                    </a:lnTo>
                    <a:lnTo>
                      <a:pt x="744" y="1549"/>
                    </a:lnTo>
                    <a:lnTo>
                      <a:pt x="742" y="1549"/>
                    </a:lnTo>
                    <a:lnTo>
                      <a:pt x="739" y="1551"/>
                    </a:lnTo>
                    <a:lnTo>
                      <a:pt x="739" y="1549"/>
                    </a:lnTo>
                    <a:lnTo>
                      <a:pt x="736" y="1549"/>
                    </a:lnTo>
                    <a:lnTo>
                      <a:pt x="736" y="1546"/>
                    </a:lnTo>
                    <a:lnTo>
                      <a:pt x="734" y="1546"/>
                    </a:lnTo>
                    <a:lnTo>
                      <a:pt x="736" y="1541"/>
                    </a:lnTo>
                    <a:lnTo>
                      <a:pt x="734" y="1541"/>
                    </a:lnTo>
                    <a:lnTo>
                      <a:pt x="736" y="1541"/>
                    </a:lnTo>
                    <a:lnTo>
                      <a:pt x="736" y="1538"/>
                    </a:lnTo>
                    <a:lnTo>
                      <a:pt x="736" y="1536"/>
                    </a:lnTo>
                    <a:lnTo>
                      <a:pt x="739" y="1536"/>
                    </a:lnTo>
                    <a:lnTo>
                      <a:pt x="739" y="1533"/>
                    </a:lnTo>
                    <a:lnTo>
                      <a:pt x="739" y="1530"/>
                    </a:lnTo>
                    <a:lnTo>
                      <a:pt x="742" y="1530"/>
                    </a:lnTo>
                    <a:lnTo>
                      <a:pt x="742" y="1533"/>
                    </a:lnTo>
                    <a:lnTo>
                      <a:pt x="744" y="1533"/>
                    </a:lnTo>
                    <a:lnTo>
                      <a:pt x="747" y="1533"/>
                    </a:lnTo>
                    <a:lnTo>
                      <a:pt x="749" y="1530"/>
                    </a:lnTo>
                    <a:close/>
                    <a:moveTo>
                      <a:pt x="3524" y="1483"/>
                    </a:moveTo>
                    <a:lnTo>
                      <a:pt x="3527" y="1483"/>
                    </a:lnTo>
                    <a:lnTo>
                      <a:pt x="3527" y="1486"/>
                    </a:lnTo>
                    <a:lnTo>
                      <a:pt x="3529" y="1486"/>
                    </a:lnTo>
                    <a:lnTo>
                      <a:pt x="3529" y="1489"/>
                    </a:lnTo>
                    <a:lnTo>
                      <a:pt x="3529" y="1491"/>
                    </a:lnTo>
                    <a:lnTo>
                      <a:pt x="3529" y="1494"/>
                    </a:lnTo>
                    <a:lnTo>
                      <a:pt x="3527" y="1494"/>
                    </a:lnTo>
                    <a:lnTo>
                      <a:pt x="3524" y="1494"/>
                    </a:lnTo>
                    <a:lnTo>
                      <a:pt x="3524" y="1496"/>
                    </a:lnTo>
                    <a:lnTo>
                      <a:pt x="3522" y="1496"/>
                    </a:lnTo>
                    <a:lnTo>
                      <a:pt x="3519" y="1496"/>
                    </a:lnTo>
                    <a:lnTo>
                      <a:pt x="3519" y="1494"/>
                    </a:lnTo>
                    <a:lnTo>
                      <a:pt x="3516" y="1494"/>
                    </a:lnTo>
                    <a:lnTo>
                      <a:pt x="3516" y="1496"/>
                    </a:lnTo>
                    <a:lnTo>
                      <a:pt x="3514" y="1496"/>
                    </a:lnTo>
                    <a:lnTo>
                      <a:pt x="3511" y="1496"/>
                    </a:lnTo>
                    <a:lnTo>
                      <a:pt x="3508" y="1496"/>
                    </a:lnTo>
                    <a:lnTo>
                      <a:pt x="3508" y="1494"/>
                    </a:lnTo>
                    <a:lnTo>
                      <a:pt x="3511" y="1494"/>
                    </a:lnTo>
                    <a:lnTo>
                      <a:pt x="3511" y="1491"/>
                    </a:lnTo>
                    <a:lnTo>
                      <a:pt x="3514" y="1491"/>
                    </a:lnTo>
                    <a:lnTo>
                      <a:pt x="3514" y="1489"/>
                    </a:lnTo>
                    <a:lnTo>
                      <a:pt x="3511" y="1489"/>
                    </a:lnTo>
                    <a:lnTo>
                      <a:pt x="3514" y="1489"/>
                    </a:lnTo>
                    <a:lnTo>
                      <a:pt x="3516" y="1486"/>
                    </a:lnTo>
                    <a:lnTo>
                      <a:pt x="3519" y="1486"/>
                    </a:lnTo>
                    <a:lnTo>
                      <a:pt x="3522" y="1486"/>
                    </a:lnTo>
                    <a:lnTo>
                      <a:pt x="3522" y="1483"/>
                    </a:lnTo>
                    <a:lnTo>
                      <a:pt x="3524" y="1483"/>
                    </a:lnTo>
                    <a:close/>
                    <a:moveTo>
                      <a:pt x="695" y="1473"/>
                    </a:moveTo>
                    <a:lnTo>
                      <a:pt x="695" y="1475"/>
                    </a:lnTo>
                    <a:lnTo>
                      <a:pt x="692" y="1475"/>
                    </a:lnTo>
                    <a:lnTo>
                      <a:pt x="689" y="1475"/>
                    </a:lnTo>
                    <a:lnTo>
                      <a:pt x="692" y="1475"/>
                    </a:lnTo>
                    <a:lnTo>
                      <a:pt x="689" y="1475"/>
                    </a:lnTo>
                    <a:lnTo>
                      <a:pt x="687" y="1475"/>
                    </a:lnTo>
                    <a:lnTo>
                      <a:pt x="687" y="1473"/>
                    </a:lnTo>
                    <a:lnTo>
                      <a:pt x="684" y="1473"/>
                    </a:lnTo>
                    <a:lnTo>
                      <a:pt x="687" y="1470"/>
                    </a:lnTo>
                    <a:lnTo>
                      <a:pt x="684" y="1470"/>
                    </a:lnTo>
                    <a:lnTo>
                      <a:pt x="684" y="1468"/>
                    </a:lnTo>
                    <a:lnTo>
                      <a:pt x="687" y="1465"/>
                    </a:lnTo>
                    <a:lnTo>
                      <a:pt x="687" y="1462"/>
                    </a:lnTo>
                    <a:lnTo>
                      <a:pt x="689" y="1462"/>
                    </a:lnTo>
                    <a:lnTo>
                      <a:pt x="692" y="1465"/>
                    </a:lnTo>
                    <a:lnTo>
                      <a:pt x="695" y="1465"/>
                    </a:lnTo>
                    <a:lnTo>
                      <a:pt x="695" y="1468"/>
                    </a:lnTo>
                    <a:lnTo>
                      <a:pt x="695" y="1470"/>
                    </a:lnTo>
                    <a:lnTo>
                      <a:pt x="697" y="1470"/>
                    </a:lnTo>
                    <a:lnTo>
                      <a:pt x="695" y="1473"/>
                    </a:lnTo>
                    <a:close/>
                    <a:moveTo>
                      <a:pt x="650" y="1402"/>
                    </a:moveTo>
                    <a:lnTo>
                      <a:pt x="653" y="1402"/>
                    </a:lnTo>
                    <a:lnTo>
                      <a:pt x="653" y="1405"/>
                    </a:lnTo>
                    <a:lnTo>
                      <a:pt x="655" y="1405"/>
                    </a:lnTo>
                    <a:lnTo>
                      <a:pt x="658" y="1405"/>
                    </a:lnTo>
                    <a:lnTo>
                      <a:pt x="661" y="1405"/>
                    </a:lnTo>
                    <a:lnTo>
                      <a:pt x="663" y="1408"/>
                    </a:lnTo>
                    <a:lnTo>
                      <a:pt x="666" y="1408"/>
                    </a:lnTo>
                    <a:lnTo>
                      <a:pt x="666" y="1410"/>
                    </a:lnTo>
                    <a:lnTo>
                      <a:pt x="669" y="1410"/>
                    </a:lnTo>
                    <a:lnTo>
                      <a:pt x="669" y="1408"/>
                    </a:lnTo>
                    <a:lnTo>
                      <a:pt x="671" y="1408"/>
                    </a:lnTo>
                    <a:lnTo>
                      <a:pt x="674" y="1408"/>
                    </a:lnTo>
                    <a:lnTo>
                      <a:pt x="674" y="1405"/>
                    </a:lnTo>
                    <a:lnTo>
                      <a:pt x="676" y="1408"/>
                    </a:lnTo>
                    <a:lnTo>
                      <a:pt x="679" y="1408"/>
                    </a:lnTo>
                    <a:lnTo>
                      <a:pt x="682" y="1408"/>
                    </a:lnTo>
                    <a:lnTo>
                      <a:pt x="682" y="1410"/>
                    </a:lnTo>
                    <a:lnTo>
                      <a:pt x="684" y="1410"/>
                    </a:lnTo>
                    <a:lnTo>
                      <a:pt x="687" y="1413"/>
                    </a:lnTo>
                    <a:lnTo>
                      <a:pt x="689" y="1413"/>
                    </a:lnTo>
                    <a:lnTo>
                      <a:pt x="689" y="1415"/>
                    </a:lnTo>
                    <a:lnTo>
                      <a:pt x="692" y="1415"/>
                    </a:lnTo>
                    <a:lnTo>
                      <a:pt x="692" y="1418"/>
                    </a:lnTo>
                    <a:lnTo>
                      <a:pt x="695" y="1418"/>
                    </a:lnTo>
                    <a:lnTo>
                      <a:pt x="697" y="1421"/>
                    </a:lnTo>
                    <a:lnTo>
                      <a:pt x="697" y="1423"/>
                    </a:lnTo>
                    <a:lnTo>
                      <a:pt x="700" y="1423"/>
                    </a:lnTo>
                    <a:lnTo>
                      <a:pt x="697" y="1426"/>
                    </a:lnTo>
                    <a:lnTo>
                      <a:pt x="695" y="1428"/>
                    </a:lnTo>
                    <a:lnTo>
                      <a:pt x="692" y="1428"/>
                    </a:lnTo>
                    <a:lnTo>
                      <a:pt x="692" y="1431"/>
                    </a:lnTo>
                    <a:lnTo>
                      <a:pt x="689" y="1431"/>
                    </a:lnTo>
                    <a:lnTo>
                      <a:pt x="689" y="1428"/>
                    </a:lnTo>
                    <a:lnTo>
                      <a:pt x="687" y="1428"/>
                    </a:lnTo>
                    <a:lnTo>
                      <a:pt x="687" y="1431"/>
                    </a:lnTo>
                    <a:lnTo>
                      <a:pt x="684" y="1431"/>
                    </a:lnTo>
                    <a:lnTo>
                      <a:pt x="684" y="1434"/>
                    </a:lnTo>
                    <a:lnTo>
                      <a:pt x="682" y="1434"/>
                    </a:lnTo>
                    <a:lnTo>
                      <a:pt x="682" y="1431"/>
                    </a:lnTo>
                    <a:lnTo>
                      <a:pt x="679" y="1431"/>
                    </a:lnTo>
                    <a:lnTo>
                      <a:pt x="679" y="1434"/>
                    </a:lnTo>
                    <a:lnTo>
                      <a:pt x="676" y="1434"/>
                    </a:lnTo>
                    <a:lnTo>
                      <a:pt x="674" y="1434"/>
                    </a:lnTo>
                    <a:lnTo>
                      <a:pt x="671" y="1434"/>
                    </a:lnTo>
                    <a:lnTo>
                      <a:pt x="669" y="1431"/>
                    </a:lnTo>
                    <a:lnTo>
                      <a:pt x="666" y="1431"/>
                    </a:lnTo>
                    <a:lnTo>
                      <a:pt x="663" y="1434"/>
                    </a:lnTo>
                    <a:lnTo>
                      <a:pt x="661" y="1436"/>
                    </a:lnTo>
                    <a:lnTo>
                      <a:pt x="661" y="1442"/>
                    </a:lnTo>
                    <a:lnTo>
                      <a:pt x="663" y="1444"/>
                    </a:lnTo>
                    <a:lnTo>
                      <a:pt x="661" y="1444"/>
                    </a:lnTo>
                    <a:lnTo>
                      <a:pt x="661" y="1447"/>
                    </a:lnTo>
                    <a:lnTo>
                      <a:pt x="661" y="1449"/>
                    </a:lnTo>
                    <a:lnTo>
                      <a:pt x="658" y="1455"/>
                    </a:lnTo>
                    <a:lnTo>
                      <a:pt x="658" y="1457"/>
                    </a:lnTo>
                    <a:lnTo>
                      <a:pt x="661" y="1457"/>
                    </a:lnTo>
                    <a:lnTo>
                      <a:pt x="661" y="1460"/>
                    </a:lnTo>
                    <a:lnTo>
                      <a:pt x="658" y="1460"/>
                    </a:lnTo>
                    <a:lnTo>
                      <a:pt x="658" y="1462"/>
                    </a:lnTo>
                    <a:lnTo>
                      <a:pt x="655" y="1462"/>
                    </a:lnTo>
                    <a:lnTo>
                      <a:pt x="655" y="1465"/>
                    </a:lnTo>
                    <a:lnTo>
                      <a:pt x="658" y="1465"/>
                    </a:lnTo>
                    <a:lnTo>
                      <a:pt x="658" y="1468"/>
                    </a:lnTo>
                    <a:lnTo>
                      <a:pt x="661" y="1468"/>
                    </a:lnTo>
                    <a:lnTo>
                      <a:pt x="663" y="1468"/>
                    </a:lnTo>
                    <a:lnTo>
                      <a:pt x="663" y="1465"/>
                    </a:lnTo>
                    <a:lnTo>
                      <a:pt x="666" y="1465"/>
                    </a:lnTo>
                    <a:lnTo>
                      <a:pt x="669" y="1465"/>
                    </a:lnTo>
                    <a:lnTo>
                      <a:pt x="671" y="1465"/>
                    </a:lnTo>
                    <a:lnTo>
                      <a:pt x="674" y="1465"/>
                    </a:lnTo>
                    <a:lnTo>
                      <a:pt x="676" y="1468"/>
                    </a:lnTo>
                    <a:lnTo>
                      <a:pt x="676" y="1470"/>
                    </a:lnTo>
                    <a:lnTo>
                      <a:pt x="676" y="1473"/>
                    </a:lnTo>
                    <a:lnTo>
                      <a:pt x="676" y="1475"/>
                    </a:lnTo>
                    <a:lnTo>
                      <a:pt x="679" y="1475"/>
                    </a:lnTo>
                    <a:lnTo>
                      <a:pt x="679" y="1481"/>
                    </a:lnTo>
                    <a:lnTo>
                      <a:pt x="679" y="1483"/>
                    </a:lnTo>
                    <a:lnTo>
                      <a:pt x="679" y="1486"/>
                    </a:lnTo>
                    <a:lnTo>
                      <a:pt x="679" y="1489"/>
                    </a:lnTo>
                    <a:lnTo>
                      <a:pt x="682" y="1489"/>
                    </a:lnTo>
                    <a:lnTo>
                      <a:pt x="682" y="1491"/>
                    </a:lnTo>
                    <a:lnTo>
                      <a:pt x="682" y="1494"/>
                    </a:lnTo>
                    <a:lnTo>
                      <a:pt x="682" y="1496"/>
                    </a:lnTo>
                    <a:lnTo>
                      <a:pt x="679" y="1496"/>
                    </a:lnTo>
                    <a:lnTo>
                      <a:pt x="676" y="1496"/>
                    </a:lnTo>
                    <a:lnTo>
                      <a:pt x="674" y="1496"/>
                    </a:lnTo>
                    <a:lnTo>
                      <a:pt x="674" y="1494"/>
                    </a:lnTo>
                    <a:lnTo>
                      <a:pt x="671" y="1494"/>
                    </a:lnTo>
                    <a:lnTo>
                      <a:pt x="669" y="1494"/>
                    </a:lnTo>
                    <a:lnTo>
                      <a:pt x="669" y="1491"/>
                    </a:lnTo>
                    <a:lnTo>
                      <a:pt x="666" y="1491"/>
                    </a:lnTo>
                    <a:lnTo>
                      <a:pt x="666" y="1494"/>
                    </a:lnTo>
                    <a:lnTo>
                      <a:pt x="663" y="1491"/>
                    </a:lnTo>
                    <a:lnTo>
                      <a:pt x="661" y="1491"/>
                    </a:lnTo>
                    <a:lnTo>
                      <a:pt x="658" y="1494"/>
                    </a:lnTo>
                    <a:lnTo>
                      <a:pt x="655" y="1494"/>
                    </a:lnTo>
                    <a:lnTo>
                      <a:pt x="655" y="1496"/>
                    </a:lnTo>
                    <a:lnTo>
                      <a:pt x="653" y="1499"/>
                    </a:lnTo>
                    <a:lnTo>
                      <a:pt x="650" y="1502"/>
                    </a:lnTo>
                    <a:lnTo>
                      <a:pt x="645" y="1504"/>
                    </a:lnTo>
                    <a:lnTo>
                      <a:pt x="642" y="1504"/>
                    </a:lnTo>
                    <a:lnTo>
                      <a:pt x="640" y="1504"/>
                    </a:lnTo>
                    <a:lnTo>
                      <a:pt x="637" y="1504"/>
                    </a:lnTo>
                    <a:lnTo>
                      <a:pt x="635" y="1504"/>
                    </a:lnTo>
                    <a:lnTo>
                      <a:pt x="635" y="1502"/>
                    </a:lnTo>
                    <a:lnTo>
                      <a:pt x="632" y="1502"/>
                    </a:lnTo>
                    <a:lnTo>
                      <a:pt x="629" y="1502"/>
                    </a:lnTo>
                    <a:lnTo>
                      <a:pt x="627" y="1502"/>
                    </a:lnTo>
                    <a:lnTo>
                      <a:pt x="624" y="1502"/>
                    </a:lnTo>
                    <a:lnTo>
                      <a:pt x="622" y="1502"/>
                    </a:lnTo>
                    <a:lnTo>
                      <a:pt x="619" y="1502"/>
                    </a:lnTo>
                    <a:lnTo>
                      <a:pt x="616" y="1504"/>
                    </a:lnTo>
                    <a:lnTo>
                      <a:pt x="614" y="1504"/>
                    </a:lnTo>
                    <a:lnTo>
                      <a:pt x="614" y="1502"/>
                    </a:lnTo>
                    <a:lnTo>
                      <a:pt x="611" y="1502"/>
                    </a:lnTo>
                    <a:lnTo>
                      <a:pt x="609" y="1502"/>
                    </a:lnTo>
                    <a:lnTo>
                      <a:pt x="606" y="1502"/>
                    </a:lnTo>
                    <a:lnTo>
                      <a:pt x="603" y="1502"/>
                    </a:lnTo>
                    <a:lnTo>
                      <a:pt x="601" y="1502"/>
                    </a:lnTo>
                    <a:lnTo>
                      <a:pt x="598" y="1502"/>
                    </a:lnTo>
                    <a:lnTo>
                      <a:pt x="598" y="1504"/>
                    </a:lnTo>
                    <a:lnTo>
                      <a:pt x="595" y="1504"/>
                    </a:lnTo>
                    <a:lnTo>
                      <a:pt x="595" y="1507"/>
                    </a:lnTo>
                    <a:lnTo>
                      <a:pt x="595" y="1509"/>
                    </a:lnTo>
                    <a:lnTo>
                      <a:pt x="595" y="1512"/>
                    </a:lnTo>
                    <a:lnTo>
                      <a:pt x="595" y="1515"/>
                    </a:lnTo>
                    <a:lnTo>
                      <a:pt x="593" y="1517"/>
                    </a:lnTo>
                    <a:lnTo>
                      <a:pt x="590" y="1520"/>
                    </a:lnTo>
                    <a:lnTo>
                      <a:pt x="588" y="1520"/>
                    </a:lnTo>
                    <a:lnTo>
                      <a:pt x="588" y="1523"/>
                    </a:lnTo>
                    <a:lnTo>
                      <a:pt x="585" y="1523"/>
                    </a:lnTo>
                    <a:lnTo>
                      <a:pt x="582" y="1525"/>
                    </a:lnTo>
                    <a:lnTo>
                      <a:pt x="582" y="1528"/>
                    </a:lnTo>
                    <a:lnTo>
                      <a:pt x="580" y="1528"/>
                    </a:lnTo>
                    <a:lnTo>
                      <a:pt x="577" y="1528"/>
                    </a:lnTo>
                    <a:lnTo>
                      <a:pt x="575" y="1528"/>
                    </a:lnTo>
                    <a:lnTo>
                      <a:pt x="575" y="1525"/>
                    </a:lnTo>
                    <a:lnTo>
                      <a:pt x="572" y="1525"/>
                    </a:lnTo>
                    <a:lnTo>
                      <a:pt x="569" y="1523"/>
                    </a:lnTo>
                    <a:lnTo>
                      <a:pt x="572" y="1523"/>
                    </a:lnTo>
                    <a:lnTo>
                      <a:pt x="572" y="1520"/>
                    </a:lnTo>
                    <a:lnTo>
                      <a:pt x="569" y="1517"/>
                    </a:lnTo>
                    <a:lnTo>
                      <a:pt x="567" y="1517"/>
                    </a:lnTo>
                    <a:lnTo>
                      <a:pt x="564" y="1515"/>
                    </a:lnTo>
                    <a:lnTo>
                      <a:pt x="562" y="1515"/>
                    </a:lnTo>
                    <a:lnTo>
                      <a:pt x="559" y="1515"/>
                    </a:lnTo>
                    <a:lnTo>
                      <a:pt x="559" y="1512"/>
                    </a:lnTo>
                    <a:lnTo>
                      <a:pt x="556" y="1512"/>
                    </a:lnTo>
                    <a:lnTo>
                      <a:pt x="556" y="1509"/>
                    </a:lnTo>
                    <a:lnTo>
                      <a:pt x="554" y="1509"/>
                    </a:lnTo>
                    <a:lnTo>
                      <a:pt x="554" y="1507"/>
                    </a:lnTo>
                    <a:lnTo>
                      <a:pt x="551" y="1507"/>
                    </a:lnTo>
                    <a:lnTo>
                      <a:pt x="548" y="1507"/>
                    </a:lnTo>
                    <a:lnTo>
                      <a:pt x="548" y="1504"/>
                    </a:lnTo>
                    <a:lnTo>
                      <a:pt x="546" y="1504"/>
                    </a:lnTo>
                    <a:lnTo>
                      <a:pt x="546" y="1502"/>
                    </a:lnTo>
                    <a:lnTo>
                      <a:pt x="543" y="1502"/>
                    </a:lnTo>
                    <a:lnTo>
                      <a:pt x="543" y="1499"/>
                    </a:lnTo>
                    <a:lnTo>
                      <a:pt x="543" y="1496"/>
                    </a:lnTo>
                    <a:lnTo>
                      <a:pt x="541" y="1494"/>
                    </a:lnTo>
                    <a:lnTo>
                      <a:pt x="543" y="1491"/>
                    </a:lnTo>
                    <a:lnTo>
                      <a:pt x="543" y="1489"/>
                    </a:lnTo>
                    <a:lnTo>
                      <a:pt x="543" y="1486"/>
                    </a:lnTo>
                    <a:lnTo>
                      <a:pt x="543" y="1483"/>
                    </a:lnTo>
                    <a:lnTo>
                      <a:pt x="546" y="1481"/>
                    </a:lnTo>
                    <a:lnTo>
                      <a:pt x="546" y="1478"/>
                    </a:lnTo>
                    <a:lnTo>
                      <a:pt x="548" y="1475"/>
                    </a:lnTo>
                    <a:lnTo>
                      <a:pt x="551" y="1475"/>
                    </a:lnTo>
                    <a:lnTo>
                      <a:pt x="551" y="1473"/>
                    </a:lnTo>
                    <a:lnTo>
                      <a:pt x="554" y="1473"/>
                    </a:lnTo>
                    <a:lnTo>
                      <a:pt x="556" y="1470"/>
                    </a:lnTo>
                    <a:lnTo>
                      <a:pt x="559" y="1468"/>
                    </a:lnTo>
                    <a:lnTo>
                      <a:pt x="562" y="1468"/>
                    </a:lnTo>
                    <a:lnTo>
                      <a:pt x="562" y="1465"/>
                    </a:lnTo>
                    <a:lnTo>
                      <a:pt x="564" y="1465"/>
                    </a:lnTo>
                    <a:lnTo>
                      <a:pt x="567" y="1465"/>
                    </a:lnTo>
                    <a:lnTo>
                      <a:pt x="567" y="1462"/>
                    </a:lnTo>
                    <a:lnTo>
                      <a:pt x="569" y="1462"/>
                    </a:lnTo>
                    <a:lnTo>
                      <a:pt x="572" y="1462"/>
                    </a:lnTo>
                    <a:lnTo>
                      <a:pt x="575" y="1460"/>
                    </a:lnTo>
                    <a:lnTo>
                      <a:pt x="577" y="1460"/>
                    </a:lnTo>
                    <a:lnTo>
                      <a:pt x="580" y="1460"/>
                    </a:lnTo>
                    <a:lnTo>
                      <a:pt x="582" y="1460"/>
                    </a:lnTo>
                    <a:lnTo>
                      <a:pt x="588" y="1460"/>
                    </a:lnTo>
                    <a:lnTo>
                      <a:pt x="590" y="1462"/>
                    </a:lnTo>
                    <a:lnTo>
                      <a:pt x="593" y="1465"/>
                    </a:lnTo>
                    <a:lnTo>
                      <a:pt x="595" y="1468"/>
                    </a:lnTo>
                    <a:lnTo>
                      <a:pt x="595" y="1470"/>
                    </a:lnTo>
                    <a:lnTo>
                      <a:pt x="595" y="1473"/>
                    </a:lnTo>
                    <a:lnTo>
                      <a:pt x="598" y="1473"/>
                    </a:lnTo>
                    <a:lnTo>
                      <a:pt x="601" y="1473"/>
                    </a:lnTo>
                    <a:lnTo>
                      <a:pt x="603" y="1473"/>
                    </a:lnTo>
                    <a:lnTo>
                      <a:pt x="606" y="1470"/>
                    </a:lnTo>
                    <a:lnTo>
                      <a:pt x="606" y="1468"/>
                    </a:lnTo>
                    <a:lnTo>
                      <a:pt x="609" y="1465"/>
                    </a:lnTo>
                    <a:lnTo>
                      <a:pt x="609" y="1462"/>
                    </a:lnTo>
                    <a:lnTo>
                      <a:pt x="609" y="1460"/>
                    </a:lnTo>
                    <a:lnTo>
                      <a:pt x="609" y="1457"/>
                    </a:lnTo>
                    <a:lnTo>
                      <a:pt x="611" y="1457"/>
                    </a:lnTo>
                    <a:lnTo>
                      <a:pt x="611" y="1455"/>
                    </a:lnTo>
                    <a:lnTo>
                      <a:pt x="611" y="1457"/>
                    </a:lnTo>
                    <a:lnTo>
                      <a:pt x="614" y="1457"/>
                    </a:lnTo>
                    <a:lnTo>
                      <a:pt x="616" y="1457"/>
                    </a:lnTo>
                    <a:lnTo>
                      <a:pt x="619" y="1457"/>
                    </a:lnTo>
                    <a:lnTo>
                      <a:pt x="622" y="1460"/>
                    </a:lnTo>
                    <a:lnTo>
                      <a:pt x="624" y="1457"/>
                    </a:lnTo>
                    <a:lnTo>
                      <a:pt x="624" y="1460"/>
                    </a:lnTo>
                    <a:lnTo>
                      <a:pt x="627" y="1460"/>
                    </a:lnTo>
                    <a:lnTo>
                      <a:pt x="627" y="1457"/>
                    </a:lnTo>
                    <a:lnTo>
                      <a:pt x="629" y="1457"/>
                    </a:lnTo>
                    <a:lnTo>
                      <a:pt x="629" y="1455"/>
                    </a:lnTo>
                    <a:lnTo>
                      <a:pt x="632" y="1452"/>
                    </a:lnTo>
                    <a:lnTo>
                      <a:pt x="629" y="1449"/>
                    </a:lnTo>
                    <a:lnTo>
                      <a:pt x="632" y="1449"/>
                    </a:lnTo>
                    <a:lnTo>
                      <a:pt x="632" y="1447"/>
                    </a:lnTo>
                    <a:lnTo>
                      <a:pt x="632" y="1444"/>
                    </a:lnTo>
                    <a:lnTo>
                      <a:pt x="635" y="1444"/>
                    </a:lnTo>
                    <a:lnTo>
                      <a:pt x="637" y="1444"/>
                    </a:lnTo>
                    <a:lnTo>
                      <a:pt x="637" y="1442"/>
                    </a:lnTo>
                    <a:lnTo>
                      <a:pt x="637" y="1439"/>
                    </a:lnTo>
                    <a:lnTo>
                      <a:pt x="635" y="1439"/>
                    </a:lnTo>
                    <a:lnTo>
                      <a:pt x="632" y="1436"/>
                    </a:lnTo>
                    <a:lnTo>
                      <a:pt x="629" y="1434"/>
                    </a:lnTo>
                    <a:lnTo>
                      <a:pt x="624" y="1431"/>
                    </a:lnTo>
                    <a:lnTo>
                      <a:pt x="622" y="1431"/>
                    </a:lnTo>
                    <a:lnTo>
                      <a:pt x="619" y="1428"/>
                    </a:lnTo>
                    <a:lnTo>
                      <a:pt x="616" y="1426"/>
                    </a:lnTo>
                    <a:lnTo>
                      <a:pt x="616" y="1423"/>
                    </a:lnTo>
                    <a:lnTo>
                      <a:pt x="622" y="1423"/>
                    </a:lnTo>
                    <a:lnTo>
                      <a:pt x="627" y="1423"/>
                    </a:lnTo>
                    <a:lnTo>
                      <a:pt x="627" y="1421"/>
                    </a:lnTo>
                    <a:lnTo>
                      <a:pt x="627" y="1418"/>
                    </a:lnTo>
                    <a:lnTo>
                      <a:pt x="629" y="1415"/>
                    </a:lnTo>
                    <a:lnTo>
                      <a:pt x="629" y="1413"/>
                    </a:lnTo>
                    <a:lnTo>
                      <a:pt x="627" y="1410"/>
                    </a:lnTo>
                    <a:lnTo>
                      <a:pt x="629" y="1408"/>
                    </a:lnTo>
                    <a:lnTo>
                      <a:pt x="632" y="1405"/>
                    </a:lnTo>
                    <a:lnTo>
                      <a:pt x="635" y="1402"/>
                    </a:lnTo>
                    <a:lnTo>
                      <a:pt x="635" y="1405"/>
                    </a:lnTo>
                    <a:lnTo>
                      <a:pt x="637" y="1402"/>
                    </a:lnTo>
                    <a:lnTo>
                      <a:pt x="640" y="1402"/>
                    </a:lnTo>
                    <a:lnTo>
                      <a:pt x="642" y="1402"/>
                    </a:lnTo>
                    <a:lnTo>
                      <a:pt x="645" y="1402"/>
                    </a:lnTo>
                    <a:lnTo>
                      <a:pt x="648" y="1400"/>
                    </a:lnTo>
                    <a:lnTo>
                      <a:pt x="650" y="1402"/>
                    </a:lnTo>
                    <a:close/>
                    <a:moveTo>
                      <a:pt x="569" y="1374"/>
                    </a:moveTo>
                    <a:lnTo>
                      <a:pt x="572" y="1374"/>
                    </a:lnTo>
                    <a:lnTo>
                      <a:pt x="572" y="1376"/>
                    </a:lnTo>
                    <a:lnTo>
                      <a:pt x="569" y="1376"/>
                    </a:lnTo>
                    <a:lnTo>
                      <a:pt x="572" y="1376"/>
                    </a:lnTo>
                    <a:lnTo>
                      <a:pt x="575" y="1379"/>
                    </a:lnTo>
                    <a:lnTo>
                      <a:pt x="575" y="1381"/>
                    </a:lnTo>
                    <a:lnTo>
                      <a:pt x="572" y="1381"/>
                    </a:lnTo>
                    <a:lnTo>
                      <a:pt x="569" y="1379"/>
                    </a:lnTo>
                    <a:lnTo>
                      <a:pt x="567" y="1381"/>
                    </a:lnTo>
                    <a:lnTo>
                      <a:pt x="569" y="1381"/>
                    </a:lnTo>
                    <a:lnTo>
                      <a:pt x="569" y="1384"/>
                    </a:lnTo>
                    <a:lnTo>
                      <a:pt x="567" y="1384"/>
                    </a:lnTo>
                    <a:lnTo>
                      <a:pt x="567" y="1387"/>
                    </a:lnTo>
                    <a:lnTo>
                      <a:pt x="564" y="1389"/>
                    </a:lnTo>
                    <a:lnTo>
                      <a:pt x="562" y="1389"/>
                    </a:lnTo>
                    <a:lnTo>
                      <a:pt x="562" y="1384"/>
                    </a:lnTo>
                    <a:lnTo>
                      <a:pt x="559" y="1384"/>
                    </a:lnTo>
                    <a:lnTo>
                      <a:pt x="556" y="1381"/>
                    </a:lnTo>
                    <a:lnTo>
                      <a:pt x="554" y="1384"/>
                    </a:lnTo>
                    <a:lnTo>
                      <a:pt x="551" y="1387"/>
                    </a:lnTo>
                    <a:lnTo>
                      <a:pt x="551" y="1389"/>
                    </a:lnTo>
                    <a:lnTo>
                      <a:pt x="548" y="1389"/>
                    </a:lnTo>
                    <a:lnTo>
                      <a:pt x="546" y="1389"/>
                    </a:lnTo>
                    <a:lnTo>
                      <a:pt x="546" y="1392"/>
                    </a:lnTo>
                    <a:lnTo>
                      <a:pt x="546" y="1395"/>
                    </a:lnTo>
                    <a:lnTo>
                      <a:pt x="543" y="1392"/>
                    </a:lnTo>
                    <a:lnTo>
                      <a:pt x="541" y="1392"/>
                    </a:lnTo>
                    <a:lnTo>
                      <a:pt x="538" y="1392"/>
                    </a:lnTo>
                    <a:lnTo>
                      <a:pt x="538" y="1389"/>
                    </a:lnTo>
                    <a:lnTo>
                      <a:pt x="535" y="1389"/>
                    </a:lnTo>
                    <a:lnTo>
                      <a:pt x="533" y="1389"/>
                    </a:lnTo>
                    <a:lnTo>
                      <a:pt x="533" y="1387"/>
                    </a:lnTo>
                    <a:lnTo>
                      <a:pt x="530" y="1387"/>
                    </a:lnTo>
                    <a:lnTo>
                      <a:pt x="530" y="1384"/>
                    </a:lnTo>
                    <a:lnTo>
                      <a:pt x="533" y="1384"/>
                    </a:lnTo>
                    <a:lnTo>
                      <a:pt x="535" y="1384"/>
                    </a:lnTo>
                    <a:lnTo>
                      <a:pt x="538" y="1384"/>
                    </a:lnTo>
                    <a:lnTo>
                      <a:pt x="541" y="1381"/>
                    </a:lnTo>
                    <a:lnTo>
                      <a:pt x="543" y="1381"/>
                    </a:lnTo>
                    <a:lnTo>
                      <a:pt x="543" y="1379"/>
                    </a:lnTo>
                    <a:lnTo>
                      <a:pt x="546" y="1379"/>
                    </a:lnTo>
                    <a:lnTo>
                      <a:pt x="546" y="1381"/>
                    </a:lnTo>
                    <a:lnTo>
                      <a:pt x="551" y="1379"/>
                    </a:lnTo>
                    <a:lnTo>
                      <a:pt x="554" y="1381"/>
                    </a:lnTo>
                    <a:lnTo>
                      <a:pt x="556" y="1381"/>
                    </a:lnTo>
                    <a:lnTo>
                      <a:pt x="559" y="1381"/>
                    </a:lnTo>
                    <a:lnTo>
                      <a:pt x="559" y="1379"/>
                    </a:lnTo>
                    <a:lnTo>
                      <a:pt x="562" y="1374"/>
                    </a:lnTo>
                    <a:lnTo>
                      <a:pt x="559" y="1374"/>
                    </a:lnTo>
                    <a:lnTo>
                      <a:pt x="562" y="1374"/>
                    </a:lnTo>
                    <a:lnTo>
                      <a:pt x="562" y="1371"/>
                    </a:lnTo>
                    <a:lnTo>
                      <a:pt x="564" y="1368"/>
                    </a:lnTo>
                    <a:lnTo>
                      <a:pt x="567" y="1371"/>
                    </a:lnTo>
                    <a:lnTo>
                      <a:pt x="569" y="1374"/>
                    </a:lnTo>
                    <a:close/>
                    <a:moveTo>
                      <a:pt x="611" y="1368"/>
                    </a:moveTo>
                    <a:lnTo>
                      <a:pt x="614" y="1368"/>
                    </a:lnTo>
                    <a:lnTo>
                      <a:pt x="614" y="1371"/>
                    </a:lnTo>
                    <a:lnTo>
                      <a:pt x="614" y="1374"/>
                    </a:lnTo>
                    <a:lnTo>
                      <a:pt x="611" y="1374"/>
                    </a:lnTo>
                    <a:lnTo>
                      <a:pt x="609" y="1374"/>
                    </a:lnTo>
                    <a:lnTo>
                      <a:pt x="611" y="1374"/>
                    </a:lnTo>
                    <a:lnTo>
                      <a:pt x="609" y="1374"/>
                    </a:lnTo>
                    <a:lnTo>
                      <a:pt x="609" y="1371"/>
                    </a:lnTo>
                    <a:lnTo>
                      <a:pt x="606" y="1371"/>
                    </a:lnTo>
                    <a:lnTo>
                      <a:pt x="606" y="1368"/>
                    </a:lnTo>
                    <a:lnTo>
                      <a:pt x="609" y="1368"/>
                    </a:lnTo>
                    <a:lnTo>
                      <a:pt x="609" y="1366"/>
                    </a:lnTo>
                    <a:lnTo>
                      <a:pt x="611" y="1368"/>
                    </a:lnTo>
                    <a:close/>
                    <a:moveTo>
                      <a:pt x="593" y="1358"/>
                    </a:moveTo>
                    <a:lnTo>
                      <a:pt x="595" y="1361"/>
                    </a:lnTo>
                    <a:lnTo>
                      <a:pt x="595" y="1363"/>
                    </a:lnTo>
                    <a:lnTo>
                      <a:pt x="598" y="1366"/>
                    </a:lnTo>
                    <a:lnTo>
                      <a:pt x="598" y="1368"/>
                    </a:lnTo>
                    <a:lnTo>
                      <a:pt x="601" y="1368"/>
                    </a:lnTo>
                    <a:lnTo>
                      <a:pt x="601" y="1371"/>
                    </a:lnTo>
                    <a:lnTo>
                      <a:pt x="598" y="1371"/>
                    </a:lnTo>
                    <a:lnTo>
                      <a:pt x="598" y="1374"/>
                    </a:lnTo>
                    <a:lnTo>
                      <a:pt x="593" y="1374"/>
                    </a:lnTo>
                    <a:lnTo>
                      <a:pt x="590" y="1374"/>
                    </a:lnTo>
                    <a:lnTo>
                      <a:pt x="590" y="1371"/>
                    </a:lnTo>
                    <a:lnTo>
                      <a:pt x="588" y="1371"/>
                    </a:lnTo>
                    <a:lnTo>
                      <a:pt x="585" y="1371"/>
                    </a:lnTo>
                    <a:lnTo>
                      <a:pt x="582" y="1368"/>
                    </a:lnTo>
                    <a:lnTo>
                      <a:pt x="582" y="1366"/>
                    </a:lnTo>
                    <a:lnTo>
                      <a:pt x="585" y="1366"/>
                    </a:lnTo>
                    <a:lnTo>
                      <a:pt x="585" y="1363"/>
                    </a:lnTo>
                    <a:lnTo>
                      <a:pt x="585" y="1361"/>
                    </a:lnTo>
                    <a:lnTo>
                      <a:pt x="585" y="1358"/>
                    </a:lnTo>
                    <a:lnTo>
                      <a:pt x="588" y="1358"/>
                    </a:lnTo>
                    <a:lnTo>
                      <a:pt x="590" y="1358"/>
                    </a:lnTo>
                    <a:lnTo>
                      <a:pt x="593" y="1358"/>
                    </a:lnTo>
                    <a:close/>
                    <a:moveTo>
                      <a:pt x="3407" y="1353"/>
                    </a:moveTo>
                    <a:lnTo>
                      <a:pt x="3409" y="1355"/>
                    </a:lnTo>
                    <a:lnTo>
                      <a:pt x="3412" y="1355"/>
                    </a:lnTo>
                    <a:lnTo>
                      <a:pt x="3412" y="1358"/>
                    </a:lnTo>
                    <a:lnTo>
                      <a:pt x="3409" y="1358"/>
                    </a:lnTo>
                    <a:lnTo>
                      <a:pt x="3407" y="1358"/>
                    </a:lnTo>
                    <a:lnTo>
                      <a:pt x="3404" y="1358"/>
                    </a:lnTo>
                    <a:lnTo>
                      <a:pt x="3404" y="1355"/>
                    </a:lnTo>
                    <a:lnTo>
                      <a:pt x="3401" y="1355"/>
                    </a:lnTo>
                    <a:lnTo>
                      <a:pt x="3404" y="1355"/>
                    </a:lnTo>
                    <a:lnTo>
                      <a:pt x="3404" y="1353"/>
                    </a:lnTo>
                    <a:lnTo>
                      <a:pt x="3407" y="1353"/>
                    </a:lnTo>
                    <a:close/>
                    <a:moveTo>
                      <a:pt x="768" y="1348"/>
                    </a:moveTo>
                    <a:lnTo>
                      <a:pt x="765" y="1350"/>
                    </a:lnTo>
                    <a:lnTo>
                      <a:pt x="765" y="1348"/>
                    </a:lnTo>
                    <a:lnTo>
                      <a:pt x="765" y="1345"/>
                    </a:lnTo>
                    <a:lnTo>
                      <a:pt x="765" y="1342"/>
                    </a:lnTo>
                    <a:lnTo>
                      <a:pt x="768" y="1342"/>
                    </a:lnTo>
                    <a:lnTo>
                      <a:pt x="768" y="1345"/>
                    </a:lnTo>
                    <a:lnTo>
                      <a:pt x="768" y="1348"/>
                    </a:lnTo>
                    <a:close/>
                    <a:moveTo>
                      <a:pt x="760" y="1337"/>
                    </a:moveTo>
                    <a:lnTo>
                      <a:pt x="760" y="1340"/>
                    </a:lnTo>
                    <a:lnTo>
                      <a:pt x="763" y="1340"/>
                    </a:lnTo>
                    <a:lnTo>
                      <a:pt x="763" y="1342"/>
                    </a:lnTo>
                    <a:lnTo>
                      <a:pt x="763" y="1345"/>
                    </a:lnTo>
                    <a:lnTo>
                      <a:pt x="760" y="1345"/>
                    </a:lnTo>
                    <a:lnTo>
                      <a:pt x="760" y="1342"/>
                    </a:lnTo>
                    <a:lnTo>
                      <a:pt x="757" y="1342"/>
                    </a:lnTo>
                    <a:lnTo>
                      <a:pt x="757" y="1340"/>
                    </a:lnTo>
                    <a:lnTo>
                      <a:pt x="760" y="1340"/>
                    </a:lnTo>
                    <a:lnTo>
                      <a:pt x="757" y="1340"/>
                    </a:lnTo>
                    <a:lnTo>
                      <a:pt x="755" y="1340"/>
                    </a:lnTo>
                    <a:lnTo>
                      <a:pt x="755" y="1337"/>
                    </a:lnTo>
                    <a:lnTo>
                      <a:pt x="757" y="1337"/>
                    </a:lnTo>
                    <a:lnTo>
                      <a:pt x="760" y="1337"/>
                    </a:lnTo>
                    <a:close/>
                    <a:moveTo>
                      <a:pt x="640" y="1332"/>
                    </a:moveTo>
                    <a:lnTo>
                      <a:pt x="637" y="1332"/>
                    </a:lnTo>
                    <a:lnTo>
                      <a:pt x="637" y="1329"/>
                    </a:lnTo>
                    <a:lnTo>
                      <a:pt x="640" y="1329"/>
                    </a:lnTo>
                    <a:lnTo>
                      <a:pt x="640" y="1332"/>
                    </a:lnTo>
                    <a:close/>
                    <a:moveTo>
                      <a:pt x="729" y="1311"/>
                    </a:moveTo>
                    <a:lnTo>
                      <a:pt x="729" y="1314"/>
                    </a:lnTo>
                    <a:lnTo>
                      <a:pt x="726" y="1314"/>
                    </a:lnTo>
                    <a:lnTo>
                      <a:pt x="723" y="1316"/>
                    </a:lnTo>
                    <a:lnTo>
                      <a:pt x="721" y="1316"/>
                    </a:lnTo>
                    <a:lnTo>
                      <a:pt x="721" y="1319"/>
                    </a:lnTo>
                    <a:lnTo>
                      <a:pt x="718" y="1319"/>
                    </a:lnTo>
                    <a:lnTo>
                      <a:pt x="718" y="1316"/>
                    </a:lnTo>
                    <a:lnTo>
                      <a:pt x="718" y="1319"/>
                    </a:lnTo>
                    <a:lnTo>
                      <a:pt x="716" y="1319"/>
                    </a:lnTo>
                    <a:lnTo>
                      <a:pt x="716" y="1321"/>
                    </a:lnTo>
                    <a:lnTo>
                      <a:pt x="713" y="1321"/>
                    </a:lnTo>
                    <a:lnTo>
                      <a:pt x="710" y="1321"/>
                    </a:lnTo>
                    <a:lnTo>
                      <a:pt x="710" y="1319"/>
                    </a:lnTo>
                    <a:lnTo>
                      <a:pt x="713" y="1319"/>
                    </a:lnTo>
                    <a:lnTo>
                      <a:pt x="713" y="1316"/>
                    </a:lnTo>
                    <a:lnTo>
                      <a:pt x="716" y="1316"/>
                    </a:lnTo>
                    <a:lnTo>
                      <a:pt x="716" y="1314"/>
                    </a:lnTo>
                    <a:lnTo>
                      <a:pt x="718" y="1311"/>
                    </a:lnTo>
                    <a:lnTo>
                      <a:pt x="721" y="1311"/>
                    </a:lnTo>
                    <a:lnTo>
                      <a:pt x="726" y="1311"/>
                    </a:lnTo>
                    <a:lnTo>
                      <a:pt x="729" y="1311"/>
                    </a:lnTo>
                    <a:close/>
                    <a:moveTo>
                      <a:pt x="755" y="1308"/>
                    </a:moveTo>
                    <a:lnTo>
                      <a:pt x="757" y="1308"/>
                    </a:lnTo>
                    <a:lnTo>
                      <a:pt x="757" y="1311"/>
                    </a:lnTo>
                    <a:lnTo>
                      <a:pt x="757" y="1314"/>
                    </a:lnTo>
                    <a:lnTo>
                      <a:pt x="760" y="1314"/>
                    </a:lnTo>
                    <a:lnTo>
                      <a:pt x="763" y="1316"/>
                    </a:lnTo>
                    <a:lnTo>
                      <a:pt x="765" y="1316"/>
                    </a:lnTo>
                    <a:lnTo>
                      <a:pt x="768" y="1316"/>
                    </a:lnTo>
                    <a:lnTo>
                      <a:pt x="770" y="1316"/>
                    </a:lnTo>
                    <a:lnTo>
                      <a:pt x="770" y="1319"/>
                    </a:lnTo>
                    <a:lnTo>
                      <a:pt x="770" y="1321"/>
                    </a:lnTo>
                    <a:lnTo>
                      <a:pt x="773" y="1321"/>
                    </a:lnTo>
                    <a:lnTo>
                      <a:pt x="773" y="1324"/>
                    </a:lnTo>
                    <a:lnTo>
                      <a:pt x="770" y="1324"/>
                    </a:lnTo>
                    <a:lnTo>
                      <a:pt x="770" y="1327"/>
                    </a:lnTo>
                    <a:lnTo>
                      <a:pt x="768" y="1327"/>
                    </a:lnTo>
                    <a:lnTo>
                      <a:pt x="768" y="1329"/>
                    </a:lnTo>
                    <a:lnTo>
                      <a:pt x="770" y="1327"/>
                    </a:lnTo>
                    <a:lnTo>
                      <a:pt x="773" y="1329"/>
                    </a:lnTo>
                    <a:lnTo>
                      <a:pt x="770" y="1329"/>
                    </a:lnTo>
                    <a:lnTo>
                      <a:pt x="770" y="1332"/>
                    </a:lnTo>
                    <a:lnTo>
                      <a:pt x="768" y="1332"/>
                    </a:lnTo>
                    <a:lnTo>
                      <a:pt x="768" y="1334"/>
                    </a:lnTo>
                    <a:lnTo>
                      <a:pt x="765" y="1334"/>
                    </a:lnTo>
                    <a:lnTo>
                      <a:pt x="763" y="1334"/>
                    </a:lnTo>
                    <a:lnTo>
                      <a:pt x="763" y="1332"/>
                    </a:lnTo>
                    <a:lnTo>
                      <a:pt x="763" y="1334"/>
                    </a:lnTo>
                    <a:lnTo>
                      <a:pt x="760" y="1332"/>
                    </a:lnTo>
                    <a:lnTo>
                      <a:pt x="757" y="1332"/>
                    </a:lnTo>
                    <a:lnTo>
                      <a:pt x="757" y="1329"/>
                    </a:lnTo>
                    <a:lnTo>
                      <a:pt x="755" y="1327"/>
                    </a:lnTo>
                    <a:lnTo>
                      <a:pt x="755" y="1324"/>
                    </a:lnTo>
                    <a:lnTo>
                      <a:pt x="755" y="1327"/>
                    </a:lnTo>
                    <a:lnTo>
                      <a:pt x="755" y="1324"/>
                    </a:lnTo>
                    <a:lnTo>
                      <a:pt x="752" y="1324"/>
                    </a:lnTo>
                    <a:lnTo>
                      <a:pt x="752" y="1321"/>
                    </a:lnTo>
                    <a:lnTo>
                      <a:pt x="752" y="1319"/>
                    </a:lnTo>
                    <a:lnTo>
                      <a:pt x="749" y="1319"/>
                    </a:lnTo>
                    <a:lnTo>
                      <a:pt x="749" y="1316"/>
                    </a:lnTo>
                    <a:lnTo>
                      <a:pt x="749" y="1314"/>
                    </a:lnTo>
                    <a:lnTo>
                      <a:pt x="749" y="1311"/>
                    </a:lnTo>
                    <a:lnTo>
                      <a:pt x="749" y="1308"/>
                    </a:lnTo>
                    <a:lnTo>
                      <a:pt x="752" y="1308"/>
                    </a:lnTo>
                    <a:lnTo>
                      <a:pt x="755" y="1308"/>
                    </a:lnTo>
                    <a:close/>
                    <a:moveTo>
                      <a:pt x="3655" y="1303"/>
                    </a:moveTo>
                    <a:lnTo>
                      <a:pt x="3655" y="1306"/>
                    </a:lnTo>
                    <a:lnTo>
                      <a:pt x="3655" y="1303"/>
                    </a:lnTo>
                    <a:lnTo>
                      <a:pt x="3655" y="1306"/>
                    </a:lnTo>
                    <a:lnTo>
                      <a:pt x="3657" y="1306"/>
                    </a:lnTo>
                    <a:lnTo>
                      <a:pt x="3655" y="1306"/>
                    </a:lnTo>
                    <a:lnTo>
                      <a:pt x="3657" y="1306"/>
                    </a:lnTo>
                    <a:lnTo>
                      <a:pt x="3657" y="1308"/>
                    </a:lnTo>
                    <a:lnTo>
                      <a:pt x="3660" y="1308"/>
                    </a:lnTo>
                    <a:lnTo>
                      <a:pt x="3660" y="1311"/>
                    </a:lnTo>
                    <a:lnTo>
                      <a:pt x="3660" y="1314"/>
                    </a:lnTo>
                    <a:lnTo>
                      <a:pt x="3660" y="1316"/>
                    </a:lnTo>
                    <a:lnTo>
                      <a:pt x="3662" y="1316"/>
                    </a:lnTo>
                    <a:lnTo>
                      <a:pt x="3662" y="1319"/>
                    </a:lnTo>
                    <a:lnTo>
                      <a:pt x="3662" y="1321"/>
                    </a:lnTo>
                    <a:lnTo>
                      <a:pt x="3662" y="1324"/>
                    </a:lnTo>
                    <a:lnTo>
                      <a:pt x="3662" y="1327"/>
                    </a:lnTo>
                    <a:lnTo>
                      <a:pt x="3665" y="1327"/>
                    </a:lnTo>
                    <a:lnTo>
                      <a:pt x="3665" y="1324"/>
                    </a:lnTo>
                    <a:lnTo>
                      <a:pt x="3668" y="1324"/>
                    </a:lnTo>
                    <a:lnTo>
                      <a:pt x="3670" y="1324"/>
                    </a:lnTo>
                    <a:lnTo>
                      <a:pt x="3670" y="1327"/>
                    </a:lnTo>
                    <a:lnTo>
                      <a:pt x="3673" y="1327"/>
                    </a:lnTo>
                    <a:lnTo>
                      <a:pt x="3670" y="1327"/>
                    </a:lnTo>
                    <a:lnTo>
                      <a:pt x="3673" y="1327"/>
                    </a:lnTo>
                    <a:lnTo>
                      <a:pt x="3673" y="1329"/>
                    </a:lnTo>
                    <a:lnTo>
                      <a:pt x="3670" y="1329"/>
                    </a:lnTo>
                    <a:lnTo>
                      <a:pt x="3673" y="1329"/>
                    </a:lnTo>
                    <a:lnTo>
                      <a:pt x="3670" y="1329"/>
                    </a:lnTo>
                    <a:lnTo>
                      <a:pt x="3673" y="1329"/>
                    </a:lnTo>
                    <a:lnTo>
                      <a:pt x="3670" y="1329"/>
                    </a:lnTo>
                    <a:lnTo>
                      <a:pt x="3673" y="1329"/>
                    </a:lnTo>
                    <a:lnTo>
                      <a:pt x="3673" y="1332"/>
                    </a:lnTo>
                    <a:lnTo>
                      <a:pt x="3670" y="1332"/>
                    </a:lnTo>
                    <a:lnTo>
                      <a:pt x="3673" y="1332"/>
                    </a:lnTo>
                    <a:lnTo>
                      <a:pt x="3673" y="1329"/>
                    </a:lnTo>
                    <a:lnTo>
                      <a:pt x="3676" y="1329"/>
                    </a:lnTo>
                    <a:lnTo>
                      <a:pt x="3678" y="1329"/>
                    </a:lnTo>
                    <a:lnTo>
                      <a:pt x="3676" y="1329"/>
                    </a:lnTo>
                    <a:lnTo>
                      <a:pt x="3678" y="1329"/>
                    </a:lnTo>
                    <a:lnTo>
                      <a:pt x="3681" y="1329"/>
                    </a:lnTo>
                    <a:lnTo>
                      <a:pt x="3681" y="1332"/>
                    </a:lnTo>
                    <a:lnTo>
                      <a:pt x="3683" y="1332"/>
                    </a:lnTo>
                    <a:lnTo>
                      <a:pt x="3683" y="1334"/>
                    </a:lnTo>
                    <a:lnTo>
                      <a:pt x="3683" y="1337"/>
                    </a:lnTo>
                    <a:lnTo>
                      <a:pt x="3686" y="1337"/>
                    </a:lnTo>
                    <a:lnTo>
                      <a:pt x="3686" y="1340"/>
                    </a:lnTo>
                    <a:lnTo>
                      <a:pt x="3686" y="1337"/>
                    </a:lnTo>
                    <a:lnTo>
                      <a:pt x="3686" y="1334"/>
                    </a:lnTo>
                    <a:lnTo>
                      <a:pt x="3686" y="1337"/>
                    </a:lnTo>
                    <a:lnTo>
                      <a:pt x="3689" y="1337"/>
                    </a:lnTo>
                    <a:lnTo>
                      <a:pt x="3689" y="1334"/>
                    </a:lnTo>
                    <a:lnTo>
                      <a:pt x="3689" y="1337"/>
                    </a:lnTo>
                    <a:lnTo>
                      <a:pt x="3691" y="1337"/>
                    </a:lnTo>
                    <a:lnTo>
                      <a:pt x="3691" y="1340"/>
                    </a:lnTo>
                    <a:lnTo>
                      <a:pt x="3694" y="1340"/>
                    </a:lnTo>
                    <a:lnTo>
                      <a:pt x="3696" y="1340"/>
                    </a:lnTo>
                    <a:lnTo>
                      <a:pt x="3696" y="1342"/>
                    </a:lnTo>
                    <a:lnTo>
                      <a:pt x="3696" y="1345"/>
                    </a:lnTo>
                    <a:lnTo>
                      <a:pt x="3696" y="1348"/>
                    </a:lnTo>
                    <a:lnTo>
                      <a:pt x="3699" y="1348"/>
                    </a:lnTo>
                    <a:lnTo>
                      <a:pt x="3699" y="1350"/>
                    </a:lnTo>
                    <a:lnTo>
                      <a:pt x="3702" y="1350"/>
                    </a:lnTo>
                    <a:lnTo>
                      <a:pt x="3702" y="1353"/>
                    </a:lnTo>
                    <a:lnTo>
                      <a:pt x="3702" y="1355"/>
                    </a:lnTo>
                    <a:lnTo>
                      <a:pt x="3702" y="1358"/>
                    </a:lnTo>
                    <a:lnTo>
                      <a:pt x="3702" y="1361"/>
                    </a:lnTo>
                    <a:lnTo>
                      <a:pt x="3702" y="1363"/>
                    </a:lnTo>
                    <a:lnTo>
                      <a:pt x="3702" y="1366"/>
                    </a:lnTo>
                    <a:lnTo>
                      <a:pt x="3702" y="1368"/>
                    </a:lnTo>
                    <a:lnTo>
                      <a:pt x="3702" y="1366"/>
                    </a:lnTo>
                    <a:lnTo>
                      <a:pt x="3702" y="1368"/>
                    </a:lnTo>
                    <a:lnTo>
                      <a:pt x="3702" y="1366"/>
                    </a:lnTo>
                    <a:lnTo>
                      <a:pt x="3702" y="1368"/>
                    </a:lnTo>
                    <a:lnTo>
                      <a:pt x="3704" y="1368"/>
                    </a:lnTo>
                    <a:lnTo>
                      <a:pt x="3702" y="1368"/>
                    </a:lnTo>
                    <a:lnTo>
                      <a:pt x="3704" y="1368"/>
                    </a:lnTo>
                    <a:lnTo>
                      <a:pt x="3707" y="1368"/>
                    </a:lnTo>
                    <a:lnTo>
                      <a:pt x="3704" y="1368"/>
                    </a:lnTo>
                    <a:lnTo>
                      <a:pt x="3704" y="1371"/>
                    </a:lnTo>
                    <a:lnTo>
                      <a:pt x="3707" y="1371"/>
                    </a:lnTo>
                    <a:lnTo>
                      <a:pt x="3707" y="1374"/>
                    </a:lnTo>
                    <a:lnTo>
                      <a:pt x="3709" y="1374"/>
                    </a:lnTo>
                    <a:lnTo>
                      <a:pt x="3709" y="1376"/>
                    </a:lnTo>
                    <a:lnTo>
                      <a:pt x="3709" y="1379"/>
                    </a:lnTo>
                    <a:lnTo>
                      <a:pt x="3709" y="1381"/>
                    </a:lnTo>
                    <a:lnTo>
                      <a:pt x="3709" y="1384"/>
                    </a:lnTo>
                    <a:lnTo>
                      <a:pt x="3709" y="1387"/>
                    </a:lnTo>
                    <a:lnTo>
                      <a:pt x="3707" y="1387"/>
                    </a:lnTo>
                    <a:lnTo>
                      <a:pt x="3707" y="1389"/>
                    </a:lnTo>
                    <a:lnTo>
                      <a:pt x="3707" y="1392"/>
                    </a:lnTo>
                    <a:lnTo>
                      <a:pt x="3704" y="1392"/>
                    </a:lnTo>
                    <a:lnTo>
                      <a:pt x="3704" y="1395"/>
                    </a:lnTo>
                    <a:lnTo>
                      <a:pt x="3702" y="1395"/>
                    </a:lnTo>
                    <a:lnTo>
                      <a:pt x="3702" y="1397"/>
                    </a:lnTo>
                    <a:lnTo>
                      <a:pt x="3699" y="1397"/>
                    </a:lnTo>
                    <a:lnTo>
                      <a:pt x="3699" y="1400"/>
                    </a:lnTo>
                    <a:lnTo>
                      <a:pt x="3702" y="1400"/>
                    </a:lnTo>
                    <a:lnTo>
                      <a:pt x="3699" y="1400"/>
                    </a:lnTo>
                    <a:lnTo>
                      <a:pt x="3699" y="1402"/>
                    </a:lnTo>
                    <a:lnTo>
                      <a:pt x="3699" y="1405"/>
                    </a:lnTo>
                    <a:lnTo>
                      <a:pt x="3699" y="1408"/>
                    </a:lnTo>
                    <a:lnTo>
                      <a:pt x="3699" y="1410"/>
                    </a:lnTo>
                    <a:lnTo>
                      <a:pt x="3699" y="1413"/>
                    </a:lnTo>
                    <a:lnTo>
                      <a:pt x="3699" y="1410"/>
                    </a:lnTo>
                    <a:lnTo>
                      <a:pt x="3702" y="1410"/>
                    </a:lnTo>
                    <a:lnTo>
                      <a:pt x="3702" y="1413"/>
                    </a:lnTo>
                    <a:lnTo>
                      <a:pt x="3702" y="1415"/>
                    </a:lnTo>
                    <a:lnTo>
                      <a:pt x="3702" y="1413"/>
                    </a:lnTo>
                    <a:lnTo>
                      <a:pt x="3704" y="1415"/>
                    </a:lnTo>
                    <a:lnTo>
                      <a:pt x="3707" y="1415"/>
                    </a:lnTo>
                    <a:lnTo>
                      <a:pt x="3707" y="1418"/>
                    </a:lnTo>
                    <a:lnTo>
                      <a:pt x="3707" y="1421"/>
                    </a:lnTo>
                    <a:lnTo>
                      <a:pt x="3709" y="1421"/>
                    </a:lnTo>
                    <a:lnTo>
                      <a:pt x="3709" y="1423"/>
                    </a:lnTo>
                    <a:lnTo>
                      <a:pt x="3712" y="1423"/>
                    </a:lnTo>
                    <a:lnTo>
                      <a:pt x="3712" y="1426"/>
                    </a:lnTo>
                    <a:lnTo>
                      <a:pt x="3715" y="1426"/>
                    </a:lnTo>
                    <a:lnTo>
                      <a:pt x="3715" y="1428"/>
                    </a:lnTo>
                    <a:lnTo>
                      <a:pt x="3712" y="1428"/>
                    </a:lnTo>
                    <a:lnTo>
                      <a:pt x="3709" y="1428"/>
                    </a:lnTo>
                    <a:lnTo>
                      <a:pt x="3709" y="1431"/>
                    </a:lnTo>
                    <a:lnTo>
                      <a:pt x="3712" y="1431"/>
                    </a:lnTo>
                    <a:lnTo>
                      <a:pt x="3712" y="1434"/>
                    </a:lnTo>
                    <a:lnTo>
                      <a:pt x="3712" y="1431"/>
                    </a:lnTo>
                    <a:lnTo>
                      <a:pt x="3712" y="1434"/>
                    </a:lnTo>
                    <a:lnTo>
                      <a:pt x="3712" y="1436"/>
                    </a:lnTo>
                    <a:lnTo>
                      <a:pt x="3715" y="1436"/>
                    </a:lnTo>
                    <a:lnTo>
                      <a:pt x="3712" y="1436"/>
                    </a:lnTo>
                    <a:lnTo>
                      <a:pt x="3712" y="1439"/>
                    </a:lnTo>
                    <a:lnTo>
                      <a:pt x="3715" y="1439"/>
                    </a:lnTo>
                    <a:lnTo>
                      <a:pt x="3717" y="1439"/>
                    </a:lnTo>
                    <a:lnTo>
                      <a:pt x="3720" y="1439"/>
                    </a:lnTo>
                    <a:lnTo>
                      <a:pt x="3720" y="1442"/>
                    </a:lnTo>
                    <a:lnTo>
                      <a:pt x="3720" y="1444"/>
                    </a:lnTo>
                    <a:lnTo>
                      <a:pt x="3720" y="1447"/>
                    </a:lnTo>
                    <a:lnTo>
                      <a:pt x="3720" y="1449"/>
                    </a:lnTo>
                    <a:lnTo>
                      <a:pt x="3722" y="1449"/>
                    </a:lnTo>
                    <a:lnTo>
                      <a:pt x="3720" y="1449"/>
                    </a:lnTo>
                    <a:lnTo>
                      <a:pt x="3720" y="1452"/>
                    </a:lnTo>
                    <a:lnTo>
                      <a:pt x="3720" y="1455"/>
                    </a:lnTo>
                    <a:lnTo>
                      <a:pt x="3720" y="1457"/>
                    </a:lnTo>
                    <a:lnTo>
                      <a:pt x="3717" y="1457"/>
                    </a:lnTo>
                    <a:lnTo>
                      <a:pt x="3717" y="1460"/>
                    </a:lnTo>
                    <a:lnTo>
                      <a:pt x="3720" y="1460"/>
                    </a:lnTo>
                    <a:lnTo>
                      <a:pt x="3722" y="1460"/>
                    </a:lnTo>
                    <a:lnTo>
                      <a:pt x="3722" y="1462"/>
                    </a:lnTo>
                    <a:lnTo>
                      <a:pt x="3725" y="1462"/>
                    </a:lnTo>
                    <a:lnTo>
                      <a:pt x="3722" y="1462"/>
                    </a:lnTo>
                    <a:lnTo>
                      <a:pt x="3725" y="1462"/>
                    </a:lnTo>
                    <a:lnTo>
                      <a:pt x="3725" y="1465"/>
                    </a:lnTo>
                    <a:lnTo>
                      <a:pt x="3725" y="1468"/>
                    </a:lnTo>
                    <a:lnTo>
                      <a:pt x="3725" y="1470"/>
                    </a:lnTo>
                    <a:lnTo>
                      <a:pt x="3722" y="1470"/>
                    </a:lnTo>
                    <a:lnTo>
                      <a:pt x="3722" y="1473"/>
                    </a:lnTo>
                    <a:lnTo>
                      <a:pt x="3720" y="1473"/>
                    </a:lnTo>
                    <a:lnTo>
                      <a:pt x="3717" y="1473"/>
                    </a:lnTo>
                    <a:lnTo>
                      <a:pt x="3717" y="1470"/>
                    </a:lnTo>
                    <a:lnTo>
                      <a:pt x="3717" y="1473"/>
                    </a:lnTo>
                    <a:lnTo>
                      <a:pt x="3717" y="1470"/>
                    </a:lnTo>
                    <a:lnTo>
                      <a:pt x="3717" y="1473"/>
                    </a:lnTo>
                    <a:lnTo>
                      <a:pt x="3715" y="1473"/>
                    </a:lnTo>
                    <a:lnTo>
                      <a:pt x="3712" y="1473"/>
                    </a:lnTo>
                    <a:lnTo>
                      <a:pt x="3709" y="1473"/>
                    </a:lnTo>
                    <a:lnTo>
                      <a:pt x="3707" y="1473"/>
                    </a:lnTo>
                    <a:lnTo>
                      <a:pt x="3704" y="1473"/>
                    </a:lnTo>
                    <a:lnTo>
                      <a:pt x="3707" y="1473"/>
                    </a:lnTo>
                    <a:lnTo>
                      <a:pt x="3704" y="1473"/>
                    </a:lnTo>
                    <a:lnTo>
                      <a:pt x="3704" y="1470"/>
                    </a:lnTo>
                    <a:lnTo>
                      <a:pt x="3702" y="1470"/>
                    </a:lnTo>
                    <a:lnTo>
                      <a:pt x="3702" y="1473"/>
                    </a:lnTo>
                    <a:lnTo>
                      <a:pt x="3699" y="1473"/>
                    </a:lnTo>
                    <a:lnTo>
                      <a:pt x="3696" y="1473"/>
                    </a:lnTo>
                    <a:lnTo>
                      <a:pt x="3696" y="1475"/>
                    </a:lnTo>
                    <a:lnTo>
                      <a:pt x="3694" y="1475"/>
                    </a:lnTo>
                    <a:lnTo>
                      <a:pt x="3694" y="1473"/>
                    </a:lnTo>
                    <a:lnTo>
                      <a:pt x="3691" y="1473"/>
                    </a:lnTo>
                    <a:lnTo>
                      <a:pt x="3689" y="1470"/>
                    </a:lnTo>
                    <a:lnTo>
                      <a:pt x="3689" y="1473"/>
                    </a:lnTo>
                    <a:lnTo>
                      <a:pt x="3686" y="1473"/>
                    </a:lnTo>
                    <a:lnTo>
                      <a:pt x="3686" y="1475"/>
                    </a:lnTo>
                    <a:lnTo>
                      <a:pt x="3683" y="1475"/>
                    </a:lnTo>
                    <a:lnTo>
                      <a:pt x="3681" y="1475"/>
                    </a:lnTo>
                    <a:lnTo>
                      <a:pt x="3678" y="1475"/>
                    </a:lnTo>
                    <a:lnTo>
                      <a:pt x="3681" y="1475"/>
                    </a:lnTo>
                    <a:lnTo>
                      <a:pt x="3678" y="1473"/>
                    </a:lnTo>
                    <a:lnTo>
                      <a:pt x="3681" y="1473"/>
                    </a:lnTo>
                    <a:lnTo>
                      <a:pt x="3678" y="1473"/>
                    </a:lnTo>
                    <a:lnTo>
                      <a:pt x="3678" y="1470"/>
                    </a:lnTo>
                    <a:lnTo>
                      <a:pt x="3678" y="1468"/>
                    </a:lnTo>
                    <a:lnTo>
                      <a:pt x="3676" y="1468"/>
                    </a:lnTo>
                    <a:lnTo>
                      <a:pt x="3676" y="1470"/>
                    </a:lnTo>
                    <a:lnTo>
                      <a:pt x="3673" y="1470"/>
                    </a:lnTo>
                    <a:lnTo>
                      <a:pt x="3673" y="1473"/>
                    </a:lnTo>
                    <a:lnTo>
                      <a:pt x="3670" y="1473"/>
                    </a:lnTo>
                    <a:lnTo>
                      <a:pt x="3668" y="1473"/>
                    </a:lnTo>
                    <a:lnTo>
                      <a:pt x="3665" y="1473"/>
                    </a:lnTo>
                    <a:lnTo>
                      <a:pt x="3665" y="1470"/>
                    </a:lnTo>
                    <a:lnTo>
                      <a:pt x="3665" y="1473"/>
                    </a:lnTo>
                    <a:lnTo>
                      <a:pt x="3662" y="1473"/>
                    </a:lnTo>
                    <a:lnTo>
                      <a:pt x="3662" y="1475"/>
                    </a:lnTo>
                    <a:lnTo>
                      <a:pt x="3662" y="1473"/>
                    </a:lnTo>
                    <a:lnTo>
                      <a:pt x="3660" y="1473"/>
                    </a:lnTo>
                    <a:lnTo>
                      <a:pt x="3657" y="1473"/>
                    </a:lnTo>
                    <a:lnTo>
                      <a:pt x="3660" y="1470"/>
                    </a:lnTo>
                    <a:lnTo>
                      <a:pt x="3657" y="1470"/>
                    </a:lnTo>
                    <a:lnTo>
                      <a:pt x="3657" y="1473"/>
                    </a:lnTo>
                    <a:lnTo>
                      <a:pt x="3657" y="1470"/>
                    </a:lnTo>
                    <a:lnTo>
                      <a:pt x="3657" y="1473"/>
                    </a:lnTo>
                    <a:lnTo>
                      <a:pt x="3655" y="1473"/>
                    </a:lnTo>
                    <a:lnTo>
                      <a:pt x="3655" y="1470"/>
                    </a:lnTo>
                    <a:lnTo>
                      <a:pt x="3655" y="1468"/>
                    </a:lnTo>
                    <a:lnTo>
                      <a:pt x="3657" y="1468"/>
                    </a:lnTo>
                    <a:lnTo>
                      <a:pt x="3657" y="1465"/>
                    </a:lnTo>
                    <a:lnTo>
                      <a:pt x="3657" y="1462"/>
                    </a:lnTo>
                    <a:lnTo>
                      <a:pt x="3657" y="1465"/>
                    </a:lnTo>
                    <a:lnTo>
                      <a:pt x="3655" y="1465"/>
                    </a:lnTo>
                    <a:lnTo>
                      <a:pt x="3655" y="1462"/>
                    </a:lnTo>
                    <a:lnTo>
                      <a:pt x="3655" y="1460"/>
                    </a:lnTo>
                    <a:lnTo>
                      <a:pt x="3655" y="1457"/>
                    </a:lnTo>
                    <a:lnTo>
                      <a:pt x="3655" y="1455"/>
                    </a:lnTo>
                    <a:lnTo>
                      <a:pt x="3657" y="1455"/>
                    </a:lnTo>
                    <a:lnTo>
                      <a:pt x="3655" y="1455"/>
                    </a:lnTo>
                    <a:lnTo>
                      <a:pt x="3655" y="1452"/>
                    </a:lnTo>
                    <a:lnTo>
                      <a:pt x="3652" y="1452"/>
                    </a:lnTo>
                    <a:lnTo>
                      <a:pt x="3652" y="1455"/>
                    </a:lnTo>
                    <a:lnTo>
                      <a:pt x="3649" y="1455"/>
                    </a:lnTo>
                    <a:lnTo>
                      <a:pt x="3649" y="1457"/>
                    </a:lnTo>
                    <a:lnTo>
                      <a:pt x="3647" y="1457"/>
                    </a:lnTo>
                    <a:lnTo>
                      <a:pt x="3644" y="1457"/>
                    </a:lnTo>
                    <a:lnTo>
                      <a:pt x="3644" y="1455"/>
                    </a:lnTo>
                    <a:lnTo>
                      <a:pt x="3644" y="1452"/>
                    </a:lnTo>
                    <a:lnTo>
                      <a:pt x="3642" y="1452"/>
                    </a:lnTo>
                    <a:lnTo>
                      <a:pt x="3642" y="1455"/>
                    </a:lnTo>
                    <a:lnTo>
                      <a:pt x="3642" y="1457"/>
                    </a:lnTo>
                    <a:lnTo>
                      <a:pt x="3639" y="1457"/>
                    </a:lnTo>
                    <a:lnTo>
                      <a:pt x="3639" y="1460"/>
                    </a:lnTo>
                    <a:lnTo>
                      <a:pt x="3636" y="1460"/>
                    </a:lnTo>
                    <a:lnTo>
                      <a:pt x="3636" y="1462"/>
                    </a:lnTo>
                    <a:lnTo>
                      <a:pt x="3634" y="1462"/>
                    </a:lnTo>
                    <a:lnTo>
                      <a:pt x="3634" y="1465"/>
                    </a:lnTo>
                    <a:lnTo>
                      <a:pt x="3634" y="1468"/>
                    </a:lnTo>
                    <a:lnTo>
                      <a:pt x="3631" y="1468"/>
                    </a:lnTo>
                    <a:lnTo>
                      <a:pt x="3631" y="1470"/>
                    </a:lnTo>
                    <a:lnTo>
                      <a:pt x="3629" y="1470"/>
                    </a:lnTo>
                    <a:lnTo>
                      <a:pt x="3629" y="1473"/>
                    </a:lnTo>
                    <a:lnTo>
                      <a:pt x="3629" y="1475"/>
                    </a:lnTo>
                    <a:lnTo>
                      <a:pt x="3626" y="1475"/>
                    </a:lnTo>
                    <a:lnTo>
                      <a:pt x="3626" y="1478"/>
                    </a:lnTo>
                    <a:lnTo>
                      <a:pt x="3623" y="1478"/>
                    </a:lnTo>
                    <a:lnTo>
                      <a:pt x="3623" y="1481"/>
                    </a:lnTo>
                    <a:lnTo>
                      <a:pt x="3621" y="1481"/>
                    </a:lnTo>
                    <a:lnTo>
                      <a:pt x="3621" y="1483"/>
                    </a:lnTo>
                    <a:lnTo>
                      <a:pt x="3618" y="1483"/>
                    </a:lnTo>
                    <a:lnTo>
                      <a:pt x="3618" y="1486"/>
                    </a:lnTo>
                    <a:lnTo>
                      <a:pt x="3615" y="1486"/>
                    </a:lnTo>
                    <a:lnTo>
                      <a:pt x="3613" y="1486"/>
                    </a:lnTo>
                    <a:lnTo>
                      <a:pt x="3613" y="1489"/>
                    </a:lnTo>
                    <a:lnTo>
                      <a:pt x="3613" y="1491"/>
                    </a:lnTo>
                    <a:lnTo>
                      <a:pt x="3610" y="1491"/>
                    </a:lnTo>
                    <a:lnTo>
                      <a:pt x="3608" y="1494"/>
                    </a:lnTo>
                    <a:lnTo>
                      <a:pt x="3605" y="1494"/>
                    </a:lnTo>
                    <a:lnTo>
                      <a:pt x="3602" y="1494"/>
                    </a:lnTo>
                    <a:lnTo>
                      <a:pt x="3602" y="1496"/>
                    </a:lnTo>
                    <a:lnTo>
                      <a:pt x="3605" y="1496"/>
                    </a:lnTo>
                    <a:lnTo>
                      <a:pt x="3608" y="1496"/>
                    </a:lnTo>
                    <a:lnTo>
                      <a:pt x="3610" y="1496"/>
                    </a:lnTo>
                    <a:lnTo>
                      <a:pt x="3610" y="1499"/>
                    </a:lnTo>
                    <a:lnTo>
                      <a:pt x="3613" y="1499"/>
                    </a:lnTo>
                    <a:lnTo>
                      <a:pt x="3613" y="1502"/>
                    </a:lnTo>
                    <a:lnTo>
                      <a:pt x="3615" y="1502"/>
                    </a:lnTo>
                    <a:lnTo>
                      <a:pt x="3615" y="1504"/>
                    </a:lnTo>
                    <a:lnTo>
                      <a:pt x="3613" y="1507"/>
                    </a:lnTo>
                    <a:lnTo>
                      <a:pt x="3613" y="1509"/>
                    </a:lnTo>
                    <a:lnTo>
                      <a:pt x="3610" y="1509"/>
                    </a:lnTo>
                    <a:lnTo>
                      <a:pt x="3610" y="1512"/>
                    </a:lnTo>
                    <a:lnTo>
                      <a:pt x="3608" y="1512"/>
                    </a:lnTo>
                    <a:lnTo>
                      <a:pt x="3605" y="1512"/>
                    </a:lnTo>
                    <a:lnTo>
                      <a:pt x="3605" y="1515"/>
                    </a:lnTo>
                    <a:lnTo>
                      <a:pt x="3602" y="1515"/>
                    </a:lnTo>
                    <a:lnTo>
                      <a:pt x="3602" y="1517"/>
                    </a:lnTo>
                    <a:lnTo>
                      <a:pt x="3600" y="1517"/>
                    </a:lnTo>
                    <a:lnTo>
                      <a:pt x="3597" y="1517"/>
                    </a:lnTo>
                    <a:lnTo>
                      <a:pt x="3597" y="1520"/>
                    </a:lnTo>
                    <a:lnTo>
                      <a:pt x="3595" y="1520"/>
                    </a:lnTo>
                    <a:lnTo>
                      <a:pt x="3592" y="1523"/>
                    </a:lnTo>
                    <a:lnTo>
                      <a:pt x="3592" y="1525"/>
                    </a:lnTo>
                    <a:lnTo>
                      <a:pt x="3589" y="1525"/>
                    </a:lnTo>
                    <a:lnTo>
                      <a:pt x="3589" y="1528"/>
                    </a:lnTo>
                    <a:lnTo>
                      <a:pt x="3587" y="1528"/>
                    </a:lnTo>
                    <a:lnTo>
                      <a:pt x="3584" y="1528"/>
                    </a:lnTo>
                    <a:lnTo>
                      <a:pt x="3584" y="1530"/>
                    </a:lnTo>
                    <a:lnTo>
                      <a:pt x="3582" y="1530"/>
                    </a:lnTo>
                    <a:lnTo>
                      <a:pt x="3579" y="1530"/>
                    </a:lnTo>
                    <a:lnTo>
                      <a:pt x="3576" y="1530"/>
                    </a:lnTo>
                    <a:lnTo>
                      <a:pt x="3574" y="1530"/>
                    </a:lnTo>
                    <a:lnTo>
                      <a:pt x="3571" y="1530"/>
                    </a:lnTo>
                    <a:lnTo>
                      <a:pt x="3574" y="1530"/>
                    </a:lnTo>
                    <a:lnTo>
                      <a:pt x="3574" y="1533"/>
                    </a:lnTo>
                    <a:lnTo>
                      <a:pt x="3571" y="1533"/>
                    </a:lnTo>
                    <a:lnTo>
                      <a:pt x="3571" y="1536"/>
                    </a:lnTo>
                    <a:lnTo>
                      <a:pt x="3568" y="1536"/>
                    </a:lnTo>
                    <a:lnTo>
                      <a:pt x="3566" y="1536"/>
                    </a:lnTo>
                    <a:lnTo>
                      <a:pt x="3566" y="1538"/>
                    </a:lnTo>
                    <a:lnTo>
                      <a:pt x="3563" y="1538"/>
                    </a:lnTo>
                    <a:lnTo>
                      <a:pt x="3561" y="1538"/>
                    </a:lnTo>
                    <a:lnTo>
                      <a:pt x="3561" y="1536"/>
                    </a:lnTo>
                    <a:lnTo>
                      <a:pt x="3558" y="1536"/>
                    </a:lnTo>
                    <a:lnTo>
                      <a:pt x="3561" y="1536"/>
                    </a:lnTo>
                    <a:lnTo>
                      <a:pt x="3561" y="1533"/>
                    </a:lnTo>
                    <a:lnTo>
                      <a:pt x="3563" y="1533"/>
                    </a:lnTo>
                    <a:lnTo>
                      <a:pt x="3563" y="1530"/>
                    </a:lnTo>
                    <a:lnTo>
                      <a:pt x="3566" y="1530"/>
                    </a:lnTo>
                    <a:lnTo>
                      <a:pt x="3566" y="1528"/>
                    </a:lnTo>
                    <a:lnTo>
                      <a:pt x="3568" y="1528"/>
                    </a:lnTo>
                    <a:lnTo>
                      <a:pt x="3566" y="1528"/>
                    </a:lnTo>
                    <a:lnTo>
                      <a:pt x="3566" y="1525"/>
                    </a:lnTo>
                    <a:lnTo>
                      <a:pt x="3568" y="1523"/>
                    </a:lnTo>
                    <a:lnTo>
                      <a:pt x="3566" y="1523"/>
                    </a:lnTo>
                    <a:lnTo>
                      <a:pt x="3568" y="1523"/>
                    </a:lnTo>
                    <a:lnTo>
                      <a:pt x="3568" y="1520"/>
                    </a:lnTo>
                    <a:lnTo>
                      <a:pt x="3571" y="1520"/>
                    </a:lnTo>
                    <a:lnTo>
                      <a:pt x="3571" y="1517"/>
                    </a:lnTo>
                    <a:lnTo>
                      <a:pt x="3568" y="1517"/>
                    </a:lnTo>
                    <a:lnTo>
                      <a:pt x="3571" y="1517"/>
                    </a:lnTo>
                    <a:lnTo>
                      <a:pt x="3571" y="1515"/>
                    </a:lnTo>
                    <a:lnTo>
                      <a:pt x="3574" y="1515"/>
                    </a:lnTo>
                    <a:lnTo>
                      <a:pt x="3576" y="1515"/>
                    </a:lnTo>
                    <a:lnTo>
                      <a:pt x="3574" y="1515"/>
                    </a:lnTo>
                    <a:lnTo>
                      <a:pt x="3574" y="1512"/>
                    </a:lnTo>
                    <a:lnTo>
                      <a:pt x="3576" y="1512"/>
                    </a:lnTo>
                    <a:lnTo>
                      <a:pt x="3576" y="1509"/>
                    </a:lnTo>
                    <a:lnTo>
                      <a:pt x="3576" y="1512"/>
                    </a:lnTo>
                    <a:lnTo>
                      <a:pt x="3576" y="1509"/>
                    </a:lnTo>
                    <a:lnTo>
                      <a:pt x="3579" y="1509"/>
                    </a:lnTo>
                    <a:lnTo>
                      <a:pt x="3579" y="1512"/>
                    </a:lnTo>
                    <a:lnTo>
                      <a:pt x="3579" y="1509"/>
                    </a:lnTo>
                    <a:lnTo>
                      <a:pt x="3579" y="1507"/>
                    </a:lnTo>
                    <a:lnTo>
                      <a:pt x="3582" y="1507"/>
                    </a:lnTo>
                    <a:lnTo>
                      <a:pt x="3582" y="1504"/>
                    </a:lnTo>
                    <a:lnTo>
                      <a:pt x="3582" y="1502"/>
                    </a:lnTo>
                    <a:lnTo>
                      <a:pt x="3584" y="1502"/>
                    </a:lnTo>
                    <a:lnTo>
                      <a:pt x="3584" y="1499"/>
                    </a:lnTo>
                    <a:lnTo>
                      <a:pt x="3587" y="1499"/>
                    </a:lnTo>
                    <a:lnTo>
                      <a:pt x="3589" y="1499"/>
                    </a:lnTo>
                    <a:lnTo>
                      <a:pt x="3589" y="1496"/>
                    </a:lnTo>
                    <a:lnTo>
                      <a:pt x="3587" y="1496"/>
                    </a:lnTo>
                    <a:lnTo>
                      <a:pt x="3584" y="1496"/>
                    </a:lnTo>
                    <a:lnTo>
                      <a:pt x="3582" y="1496"/>
                    </a:lnTo>
                    <a:lnTo>
                      <a:pt x="3582" y="1494"/>
                    </a:lnTo>
                    <a:lnTo>
                      <a:pt x="3582" y="1491"/>
                    </a:lnTo>
                    <a:lnTo>
                      <a:pt x="3582" y="1489"/>
                    </a:lnTo>
                    <a:lnTo>
                      <a:pt x="3579" y="1489"/>
                    </a:lnTo>
                    <a:lnTo>
                      <a:pt x="3576" y="1489"/>
                    </a:lnTo>
                    <a:lnTo>
                      <a:pt x="3574" y="1489"/>
                    </a:lnTo>
                    <a:lnTo>
                      <a:pt x="3571" y="1489"/>
                    </a:lnTo>
                    <a:lnTo>
                      <a:pt x="3571" y="1486"/>
                    </a:lnTo>
                    <a:lnTo>
                      <a:pt x="3568" y="1486"/>
                    </a:lnTo>
                    <a:lnTo>
                      <a:pt x="3566" y="1486"/>
                    </a:lnTo>
                    <a:lnTo>
                      <a:pt x="3563" y="1486"/>
                    </a:lnTo>
                    <a:lnTo>
                      <a:pt x="3561" y="1486"/>
                    </a:lnTo>
                    <a:lnTo>
                      <a:pt x="3561" y="1489"/>
                    </a:lnTo>
                    <a:lnTo>
                      <a:pt x="3561" y="1486"/>
                    </a:lnTo>
                    <a:lnTo>
                      <a:pt x="3558" y="1486"/>
                    </a:lnTo>
                    <a:lnTo>
                      <a:pt x="3555" y="1486"/>
                    </a:lnTo>
                    <a:lnTo>
                      <a:pt x="3555" y="1483"/>
                    </a:lnTo>
                    <a:lnTo>
                      <a:pt x="3553" y="1483"/>
                    </a:lnTo>
                    <a:lnTo>
                      <a:pt x="3553" y="1481"/>
                    </a:lnTo>
                    <a:lnTo>
                      <a:pt x="3553" y="1483"/>
                    </a:lnTo>
                    <a:lnTo>
                      <a:pt x="3550" y="1486"/>
                    </a:lnTo>
                    <a:lnTo>
                      <a:pt x="3548" y="1486"/>
                    </a:lnTo>
                    <a:lnTo>
                      <a:pt x="3548" y="1483"/>
                    </a:lnTo>
                    <a:lnTo>
                      <a:pt x="3548" y="1481"/>
                    </a:lnTo>
                    <a:lnTo>
                      <a:pt x="3545" y="1481"/>
                    </a:lnTo>
                    <a:lnTo>
                      <a:pt x="3545" y="1478"/>
                    </a:lnTo>
                    <a:lnTo>
                      <a:pt x="3542" y="1478"/>
                    </a:lnTo>
                    <a:lnTo>
                      <a:pt x="3540" y="1478"/>
                    </a:lnTo>
                    <a:lnTo>
                      <a:pt x="3540" y="1481"/>
                    </a:lnTo>
                    <a:lnTo>
                      <a:pt x="3542" y="1481"/>
                    </a:lnTo>
                    <a:lnTo>
                      <a:pt x="3540" y="1481"/>
                    </a:lnTo>
                    <a:lnTo>
                      <a:pt x="3537" y="1481"/>
                    </a:lnTo>
                    <a:lnTo>
                      <a:pt x="3535" y="1481"/>
                    </a:lnTo>
                    <a:lnTo>
                      <a:pt x="3535" y="1478"/>
                    </a:lnTo>
                    <a:lnTo>
                      <a:pt x="3535" y="1475"/>
                    </a:lnTo>
                    <a:lnTo>
                      <a:pt x="3537" y="1473"/>
                    </a:lnTo>
                    <a:lnTo>
                      <a:pt x="3535" y="1473"/>
                    </a:lnTo>
                    <a:lnTo>
                      <a:pt x="3535" y="1470"/>
                    </a:lnTo>
                    <a:lnTo>
                      <a:pt x="3537" y="1470"/>
                    </a:lnTo>
                    <a:lnTo>
                      <a:pt x="3535" y="1470"/>
                    </a:lnTo>
                    <a:lnTo>
                      <a:pt x="3537" y="1468"/>
                    </a:lnTo>
                    <a:lnTo>
                      <a:pt x="3537" y="1470"/>
                    </a:lnTo>
                    <a:lnTo>
                      <a:pt x="3540" y="1470"/>
                    </a:lnTo>
                    <a:lnTo>
                      <a:pt x="3540" y="1473"/>
                    </a:lnTo>
                    <a:lnTo>
                      <a:pt x="3542" y="1473"/>
                    </a:lnTo>
                    <a:lnTo>
                      <a:pt x="3545" y="1473"/>
                    </a:lnTo>
                    <a:lnTo>
                      <a:pt x="3545" y="1470"/>
                    </a:lnTo>
                    <a:lnTo>
                      <a:pt x="3548" y="1468"/>
                    </a:lnTo>
                    <a:lnTo>
                      <a:pt x="3545" y="1468"/>
                    </a:lnTo>
                    <a:lnTo>
                      <a:pt x="3548" y="1468"/>
                    </a:lnTo>
                    <a:lnTo>
                      <a:pt x="3548" y="1465"/>
                    </a:lnTo>
                    <a:lnTo>
                      <a:pt x="3542" y="1465"/>
                    </a:lnTo>
                    <a:lnTo>
                      <a:pt x="3545" y="1465"/>
                    </a:lnTo>
                    <a:lnTo>
                      <a:pt x="3548" y="1465"/>
                    </a:lnTo>
                    <a:lnTo>
                      <a:pt x="3550" y="1465"/>
                    </a:lnTo>
                    <a:lnTo>
                      <a:pt x="3550" y="1462"/>
                    </a:lnTo>
                    <a:lnTo>
                      <a:pt x="3548" y="1462"/>
                    </a:lnTo>
                    <a:lnTo>
                      <a:pt x="3550" y="1462"/>
                    </a:lnTo>
                    <a:lnTo>
                      <a:pt x="3550" y="1460"/>
                    </a:lnTo>
                    <a:lnTo>
                      <a:pt x="3550" y="1457"/>
                    </a:lnTo>
                    <a:lnTo>
                      <a:pt x="3553" y="1455"/>
                    </a:lnTo>
                    <a:lnTo>
                      <a:pt x="3553" y="1452"/>
                    </a:lnTo>
                    <a:lnTo>
                      <a:pt x="3555" y="1452"/>
                    </a:lnTo>
                    <a:lnTo>
                      <a:pt x="3553" y="1452"/>
                    </a:lnTo>
                    <a:lnTo>
                      <a:pt x="3553" y="1449"/>
                    </a:lnTo>
                    <a:lnTo>
                      <a:pt x="3550" y="1449"/>
                    </a:lnTo>
                    <a:lnTo>
                      <a:pt x="3550" y="1447"/>
                    </a:lnTo>
                    <a:lnTo>
                      <a:pt x="3548" y="1447"/>
                    </a:lnTo>
                    <a:lnTo>
                      <a:pt x="3548" y="1444"/>
                    </a:lnTo>
                    <a:lnTo>
                      <a:pt x="3548" y="1447"/>
                    </a:lnTo>
                    <a:lnTo>
                      <a:pt x="3545" y="1447"/>
                    </a:lnTo>
                    <a:lnTo>
                      <a:pt x="3545" y="1449"/>
                    </a:lnTo>
                    <a:lnTo>
                      <a:pt x="3542" y="1449"/>
                    </a:lnTo>
                    <a:lnTo>
                      <a:pt x="3545" y="1449"/>
                    </a:lnTo>
                    <a:lnTo>
                      <a:pt x="3542" y="1449"/>
                    </a:lnTo>
                    <a:lnTo>
                      <a:pt x="3540" y="1449"/>
                    </a:lnTo>
                    <a:lnTo>
                      <a:pt x="3540" y="1452"/>
                    </a:lnTo>
                    <a:lnTo>
                      <a:pt x="3540" y="1449"/>
                    </a:lnTo>
                    <a:lnTo>
                      <a:pt x="3537" y="1449"/>
                    </a:lnTo>
                    <a:lnTo>
                      <a:pt x="3537" y="1452"/>
                    </a:lnTo>
                    <a:lnTo>
                      <a:pt x="3535" y="1452"/>
                    </a:lnTo>
                    <a:lnTo>
                      <a:pt x="3535" y="1455"/>
                    </a:lnTo>
                    <a:lnTo>
                      <a:pt x="3532" y="1455"/>
                    </a:lnTo>
                    <a:lnTo>
                      <a:pt x="3529" y="1455"/>
                    </a:lnTo>
                    <a:lnTo>
                      <a:pt x="3529" y="1457"/>
                    </a:lnTo>
                    <a:lnTo>
                      <a:pt x="3527" y="1457"/>
                    </a:lnTo>
                    <a:lnTo>
                      <a:pt x="3527" y="1460"/>
                    </a:lnTo>
                    <a:lnTo>
                      <a:pt x="3524" y="1460"/>
                    </a:lnTo>
                    <a:lnTo>
                      <a:pt x="3524" y="1457"/>
                    </a:lnTo>
                    <a:lnTo>
                      <a:pt x="3522" y="1457"/>
                    </a:lnTo>
                    <a:lnTo>
                      <a:pt x="3522" y="1455"/>
                    </a:lnTo>
                    <a:lnTo>
                      <a:pt x="3519" y="1452"/>
                    </a:lnTo>
                    <a:lnTo>
                      <a:pt x="3522" y="1452"/>
                    </a:lnTo>
                    <a:lnTo>
                      <a:pt x="3522" y="1449"/>
                    </a:lnTo>
                    <a:lnTo>
                      <a:pt x="3522" y="1447"/>
                    </a:lnTo>
                    <a:lnTo>
                      <a:pt x="3519" y="1447"/>
                    </a:lnTo>
                    <a:lnTo>
                      <a:pt x="3519" y="1444"/>
                    </a:lnTo>
                    <a:lnTo>
                      <a:pt x="3519" y="1442"/>
                    </a:lnTo>
                    <a:lnTo>
                      <a:pt x="3516" y="1442"/>
                    </a:lnTo>
                    <a:lnTo>
                      <a:pt x="3516" y="1439"/>
                    </a:lnTo>
                    <a:lnTo>
                      <a:pt x="3519" y="1436"/>
                    </a:lnTo>
                    <a:lnTo>
                      <a:pt x="3519" y="1434"/>
                    </a:lnTo>
                    <a:lnTo>
                      <a:pt x="3522" y="1434"/>
                    </a:lnTo>
                    <a:lnTo>
                      <a:pt x="3522" y="1431"/>
                    </a:lnTo>
                    <a:lnTo>
                      <a:pt x="3524" y="1428"/>
                    </a:lnTo>
                    <a:lnTo>
                      <a:pt x="3524" y="1426"/>
                    </a:lnTo>
                    <a:lnTo>
                      <a:pt x="3524" y="1423"/>
                    </a:lnTo>
                    <a:lnTo>
                      <a:pt x="3524" y="1421"/>
                    </a:lnTo>
                    <a:lnTo>
                      <a:pt x="3527" y="1421"/>
                    </a:lnTo>
                    <a:lnTo>
                      <a:pt x="3527" y="1418"/>
                    </a:lnTo>
                    <a:lnTo>
                      <a:pt x="3529" y="1418"/>
                    </a:lnTo>
                    <a:lnTo>
                      <a:pt x="3529" y="1415"/>
                    </a:lnTo>
                    <a:lnTo>
                      <a:pt x="3532" y="1415"/>
                    </a:lnTo>
                    <a:lnTo>
                      <a:pt x="3532" y="1413"/>
                    </a:lnTo>
                    <a:lnTo>
                      <a:pt x="3532" y="1410"/>
                    </a:lnTo>
                    <a:lnTo>
                      <a:pt x="3535" y="1410"/>
                    </a:lnTo>
                    <a:lnTo>
                      <a:pt x="3535" y="1408"/>
                    </a:lnTo>
                    <a:lnTo>
                      <a:pt x="3535" y="1405"/>
                    </a:lnTo>
                    <a:lnTo>
                      <a:pt x="3535" y="1402"/>
                    </a:lnTo>
                    <a:lnTo>
                      <a:pt x="3535" y="1400"/>
                    </a:lnTo>
                    <a:lnTo>
                      <a:pt x="3537" y="1397"/>
                    </a:lnTo>
                    <a:lnTo>
                      <a:pt x="3537" y="1395"/>
                    </a:lnTo>
                    <a:lnTo>
                      <a:pt x="3540" y="1395"/>
                    </a:lnTo>
                    <a:lnTo>
                      <a:pt x="3540" y="1392"/>
                    </a:lnTo>
                    <a:lnTo>
                      <a:pt x="3540" y="1389"/>
                    </a:lnTo>
                    <a:lnTo>
                      <a:pt x="3540" y="1392"/>
                    </a:lnTo>
                    <a:lnTo>
                      <a:pt x="3540" y="1389"/>
                    </a:lnTo>
                    <a:lnTo>
                      <a:pt x="3542" y="1389"/>
                    </a:lnTo>
                    <a:lnTo>
                      <a:pt x="3542" y="1387"/>
                    </a:lnTo>
                    <a:lnTo>
                      <a:pt x="3545" y="1387"/>
                    </a:lnTo>
                    <a:lnTo>
                      <a:pt x="3548" y="1387"/>
                    </a:lnTo>
                    <a:lnTo>
                      <a:pt x="3548" y="1384"/>
                    </a:lnTo>
                    <a:lnTo>
                      <a:pt x="3550" y="1384"/>
                    </a:lnTo>
                    <a:lnTo>
                      <a:pt x="3550" y="1381"/>
                    </a:lnTo>
                    <a:lnTo>
                      <a:pt x="3553" y="1381"/>
                    </a:lnTo>
                    <a:lnTo>
                      <a:pt x="3553" y="1379"/>
                    </a:lnTo>
                    <a:lnTo>
                      <a:pt x="3555" y="1379"/>
                    </a:lnTo>
                    <a:lnTo>
                      <a:pt x="3558" y="1379"/>
                    </a:lnTo>
                    <a:lnTo>
                      <a:pt x="3558" y="1376"/>
                    </a:lnTo>
                    <a:lnTo>
                      <a:pt x="3558" y="1374"/>
                    </a:lnTo>
                    <a:lnTo>
                      <a:pt x="3561" y="1371"/>
                    </a:lnTo>
                    <a:lnTo>
                      <a:pt x="3561" y="1368"/>
                    </a:lnTo>
                    <a:lnTo>
                      <a:pt x="3563" y="1368"/>
                    </a:lnTo>
                    <a:lnTo>
                      <a:pt x="3563" y="1366"/>
                    </a:lnTo>
                    <a:lnTo>
                      <a:pt x="3563" y="1368"/>
                    </a:lnTo>
                    <a:lnTo>
                      <a:pt x="3563" y="1366"/>
                    </a:lnTo>
                    <a:lnTo>
                      <a:pt x="3566" y="1366"/>
                    </a:lnTo>
                    <a:lnTo>
                      <a:pt x="3563" y="1366"/>
                    </a:lnTo>
                    <a:lnTo>
                      <a:pt x="3563" y="1363"/>
                    </a:lnTo>
                    <a:lnTo>
                      <a:pt x="3563" y="1361"/>
                    </a:lnTo>
                    <a:lnTo>
                      <a:pt x="3566" y="1361"/>
                    </a:lnTo>
                    <a:lnTo>
                      <a:pt x="3566" y="1358"/>
                    </a:lnTo>
                    <a:lnTo>
                      <a:pt x="3568" y="1358"/>
                    </a:lnTo>
                    <a:lnTo>
                      <a:pt x="3571" y="1358"/>
                    </a:lnTo>
                    <a:lnTo>
                      <a:pt x="3571" y="1361"/>
                    </a:lnTo>
                    <a:lnTo>
                      <a:pt x="3571" y="1363"/>
                    </a:lnTo>
                    <a:lnTo>
                      <a:pt x="3574" y="1363"/>
                    </a:lnTo>
                    <a:lnTo>
                      <a:pt x="3574" y="1361"/>
                    </a:lnTo>
                    <a:lnTo>
                      <a:pt x="3576" y="1361"/>
                    </a:lnTo>
                    <a:lnTo>
                      <a:pt x="3576" y="1358"/>
                    </a:lnTo>
                    <a:lnTo>
                      <a:pt x="3576" y="1355"/>
                    </a:lnTo>
                    <a:lnTo>
                      <a:pt x="3579" y="1355"/>
                    </a:lnTo>
                    <a:lnTo>
                      <a:pt x="3579" y="1353"/>
                    </a:lnTo>
                    <a:lnTo>
                      <a:pt x="3582" y="1353"/>
                    </a:lnTo>
                    <a:lnTo>
                      <a:pt x="3582" y="1350"/>
                    </a:lnTo>
                    <a:lnTo>
                      <a:pt x="3584" y="1350"/>
                    </a:lnTo>
                    <a:lnTo>
                      <a:pt x="3584" y="1348"/>
                    </a:lnTo>
                    <a:lnTo>
                      <a:pt x="3587" y="1348"/>
                    </a:lnTo>
                    <a:lnTo>
                      <a:pt x="3587" y="1345"/>
                    </a:lnTo>
                    <a:lnTo>
                      <a:pt x="3589" y="1345"/>
                    </a:lnTo>
                    <a:lnTo>
                      <a:pt x="3592" y="1342"/>
                    </a:lnTo>
                    <a:lnTo>
                      <a:pt x="3595" y="1342"/>
                    </a:lnTo>
                    <a:lnTo>
                      <a:pt x="3597" y="1342"/>
                    </a:lnTo>
                    <a:lnTo>
                      <a:pt x="3597" y="1340"/>
                    </a:lnTo>
                    <a:lnTo>
                      <a:pt x="3597" y="1342"/>
                    </a:lnTo>
                    <a:lnTo>
                      <a:pt x="3600" y="1342"/>
                    </a:lnTo>
                    <a:lnTo>
                      <a:pt x="3600" y="1340"/>
                    </a:lnTo>
                    <a:lnTo>
                      <a:pt x="3602" y="1340"/>
                    </a:lnTo>
                    <a:lnTo>
                      <a:pt x="3605" y="1340"/>
                    </a:lnTo>
                    <a:lnTo>
                      <a:pt x="3608" y="1340"/>
                    </a:lnTo>
                    <a:lnTo>
                      <a:pt x="3605" y="1340"/>
                    </a:lnTo>
                    <a:lnTo>
                      <a:pt x="3608" y="1340"/>
                    </a:lnTo>
                    <a:lnTo>
                      <a:pt x="3608" y="1342"/>
                    </a:lnTo>
                    <a:lnTo>
                      <a:pt x="3608" y="1340"/>
                    </a:lnTo>
                    <a:lnTo>
                      <a:pt x="3610" y="1340"/>
                    </a:lnTo>
                    <a:lnTo>
                      <a:pt x="3613" y="1342"/>
                    </a:lnTo>
                    <a:lnTo>
                      <a:pt x="3615" y="1342"/>
                    </a:lnTo>
                    <a:lnTo>
                      <a:pt x="3615" y="1340"/>
                    </a:lnTo>
                    <a:lnTo>
                      <a:pt x="3615" y="1337"/>
                    </a:lnTo>
                    <a:lnTo>
                      <a:pt x="3618" y="1337"/>
                    </a:lnTo>
                    <a:lnTo>
                      <a:pt x="3618" y="1334"/>
                    </a:lnTo>
                    <a:lnTo>
                      <a:pt x="3621" y="1334"/>
                    </a:lnTo>
                    <a:lnTo>
                      <a:pt x="3621" y="1337"/>
                    </a:lnTo>
                    <a:lnTo>
                      <a:pt x="3623" y="1337"/>
                    </a:lnTo>
                    <a:lnTo>
                      <a:pt x="3626" y="1337"/>
                    </a:lnTo>
                    <a:lnTo>
                      <a:pt x="3626" y="1334"/>
                    </a:lnTo>
                    <a:lnTo>
                      <a:pt x="3626" y="1337"/>
                    </a:lnTo>
                    <a:lnTo>
                      <a:pt x="3629" y="1337"/>
                    </a:lnTo>
                    <a:lnTo>
                      <a:pt x="3629" y="1334"/>
                    </a:lnTo>
                    <a:lnTo>
                      <a:pt x="3631" y="1334"/>
                    </a:lnTo>
                    <a:lnTo>
                      <a:pt x="3629" y="1334"/>
                    </a:lnTo>
                    <a:lnTo>
                      <a:pt x="3631" y="1334"/>
                    </a:lnTo>
                    <a:lnTo>
                      <a:pt x="3631" y="1332"/>
                    </a:lnTo>
                    <a:lnTo>
                      <a:pt x="3634" y="1332"/>
                    </a:lnTo>
                    <a:lnTo>
                      <a:pt x="3636" y="1332"/>
                    </a:lnTo>
                    <a:lnTo>
                      <a:pt x="3636" y="1329"/>
                    </a:lnTo>
                    <a:lnTo>
                      <a:pt x="3634" y="1327"/>
                    </a:lnTo>
                    <a:lnTo>
                      <a:pt x="3634" y="1324"/>
                    </a:lnTo>
                    <a:lnTo>
                      <a:pt x="3636" y="1324"/>
                    </a:lnTo>
                    <a:lnTo>
                      <a:pt x="3634" y="1321"/>
                    </a:lnTo>
                    <a:lnTo>
                      <a:pt x="3636" y="1321"/>
                    </a:lnTo>
                    <a:lnTo>
                      <a:pt x="3636" y="1319"/>
                    </a:lnTo>
                    <a:lnTo>
                      <a:pt x="3634" y="1319"/>
                    </a:lnTo>
                    <a:lnTo>
                      <a:pt x="3634" y="1316"/>
                    </a:lnTo>
                    <a:lnTo>
                      <a:pt x="3636" y="1316"/>
                    </a:lnTo>
                    <a:lnTo>
                      <a:pt x="3636" y="1314"/>
                    </a:lnTo>
                    <a:lnTo>
                      <a:pt x="3636" y="1311"/>
                    </a:lnTo>
                    <a:lnTo>
                      <a:pt x="3639" y="1311"/>
                    </a:lnTo>
                    <a:lnTo>
                      <a:pt x="3639" y="1308"/>
                    </a:lnTo>
                    <a:lnTo>
                      <a:pt x="3642" y="1308"/>
                    </a:lnTo>
                    <a:lnTo>
                      <a:pt x="3644" y="1308"/>
                    </a:lnTo>
                    <a:lnTo>
                      <a:pt x="3647" y="1308"/>
                    </a:lnTo>
                    <a:lnTo>
                      <a:pt x="3647" y="1306"/>
                    </a:lnTo>
                    <a:lnTo>
                      <a:pt x="3647" y="1308"/>
                    </a:lnTo>
                    <a:lnTo>
                      <a:pt x="3647" y="1306"/>
                    </a:lnTo>
                    <a:lnTo>
                      <a:pt x="3649" y="1306"/>
                    </a:lnTo>
                    <a:lnTo>
                      <a:pt x="3652" y="1306"/>
                    </a:lnTo>
                    <a:lnTo>
                      <a:pt x="3649" y="1306"/>
                    </a:lnTo>
                    <a:lnTo>
                      <a:pt x="3649" y="1308"/>
                    </a:lnTo>
                    <a:lnTo>
                      <a:pt x="3649" y="1306"/>
                    </a:lnTo>
                    <a:lnTo>
                      <a:pt x="3652" y="1306"/>
                    </a:lnTo>
                    <a:lnTo>
                      <a:pt x="3652" y="1303"/>
                    </a:lnTo>
                    <a:lnTo>
                      <a:pt x="3655" y="1303"/>
                    </a:lnTo>
                    <a:lnTo>
                      <a:pt x="3655" y="1306"/>
                    </a:lnTo>
                    <a:lnTo>
                      <a:pt x="3655" y="1303"/>
                    </a:lnTo>
                    <a:close/>
                    <a:moveTo>
                      <a:pt x="3952" y="1293"/>
                    </a:moveTo>
                    <a:lnTo>
                      <a:pt x="3952" y="1290"/>
                    </a:lnTo>
                    <a:lnTo>
                      <a:pt x="3952" y="1293"/>
                    </a:lnTo>
                    <a:close/>
                    <a:moveTo>
                      <a:pt x="3976" y="1280"/>
                    </a:moveTo>
                    <a:lnTo>
                      <a:pt x="3978" y="1280"/>
                    </a:lnTo>
                    <a:lnTo>
                      <a:pt x="3978" y="1282"/>
                    </a:lnTo>
                    <a:lnTo>
                      <a:pt x="3981" y="1282"/>
                    </a:lnTo>
                    <a:lnTo>
                      <a:pt x="3981" y="1285"/>
                    </a:lnTo>
                    <a:lnTo>
                      <a:pt x="3978" y="1285"/>
                    </a:lnTo>
                    <a:lnTo>
                      <a:pt x="3981" y="1285"/>
                    </a:lnTo>
                    <a:lnTo>
                      <a:pt x="3981" y="1287"/>
                    </a:lnTo>
                    <a:lnTo>
                      <a:pt x="3978" y="1287"/>
                    </a:lnTo>
                    <a:lnTo>
                      <a:pt x="3981" y="1287"/>
                    </a:lnTo>
                    <a:lnTo>
                      <a:pt x="3978" y="1287"/>
                    </a:lnTo>
                    <a:lnTo>
                      <a:pt x="3981" y="1287"/>
                    </a:lnTo>
                    <a:lnTo>
                      <a:pt x="3978" y="1287"/>
                    </a:lnTo>
                    <a:lnTo>
                      <a:pt x="3978" y="1290"/>
                    </a:lnTo>
                    <a:lnTo>
                      <a:pt x="3978" y="1287"/>
                    </a:lnTo>
                    <a:lnTo>
                      <a:pt x="3978" y="1290"/>
                    </a:lnTo>
                    <a:lnTo>
                      <a:pt x="3978" y="1293"/>
                    </a:lnTo>
                    <a:lnTo>
                      <a:pt x="3976" y="1293"/>
                    </a:lnTo>
                    <a:lnTo>
                      <a:pt x="3976" y="1290"/>
                    </a:lnTo>
                    <a:lnTo>
                      <a:pt x="3973" y="1290"/>
                    </a:lnTo>
                    <a:lnTo>
                      <a:pt x="3973" y="1293"/>
                    </a:lnTo>
                    <a:lnTo>
                      <a:pt x="3976" y="1293"/>
                    </a:lnTo>
                    <a:lnTo>
                      <a:pt x="3976" y="1295"/>
                    </a:lnTo>
                    <a:lnTo>
                      <a:pt x="3973" y="1295"/>
                    </a:lnTo>
                    <a:lnTo>
                      <a:pt x="3976" y="1295"/>
                    </a:lnTo>
                    <a:lnTo>
                      <a:pt x="3973" y="1295"/>
                    </a:lnTo>
                    <a:lnTo>
                      <a:pt x="3973" y="1298"/>
                    </a:lnTo>
                    <a:lnTo>
                      <a:pt x="3970" y="1298"/>
                    </a:lnTo>
                    <a:lnTo>
                      <a:pt x="3970" y="1300"/>
                    </a:lnTo>
                    <a:lnTo>
                      <a:pt x="3968" y="1300"/>
                    </a:lnTo>
                    <a:lnTo>
                      <a:pt x="3968" y="1303"/>
                    </a:lnTo>
                    <a:lnTo>
                      <a:pt x="3968" y="1300"/>
                    </a:lnTo>
                    <a:lnTo>
                      <a:pt x="3970" y="1300"/>
                    </a:lnTo>
                    <a:lnTo>
                      <a:pt x="3968" y="1300"/>
                    </a:lnTo>
                    <a:lnTo>
                      <a:pt x="3968" y="1303"/>
                    </a:lnTo>
                    <a:lnTo>
                      <a:pt x="3965" y="1303"/>
                    </a:lnTo>
                    <a:lnTo>
                      <a:pt x="3963" y="1303"/>
                    </a:lnTo>
                    <a:lnTo>
                      <a:pt x="3960" y="1303"/>
                    </a:lnTo>
                    <a:lnTo>
                      <a:pt x="3960" y="1300"/>
                    </a:lnTo>
                    <a:lnTo>
                      <a:pt x="3960" y="1298"/>
                    </a:lnTo>
                    <a:lnTo>
                      <a:pt x="3960" y="1295"/>
                    </a:lnTo>
                    <a:lnTo>
                      <a:pt x="3960" y="1293"/>
                    </a:lnTo>
                    <a:lnTo>
                      <a:pt x="3960" y="1295"/>
                    </a:lnTo>
                    <a:lnTo>
                      <a:pt x="3960" y="1293"/>
                    </a:lnTo>
                    <a:lnTo>
                      <a:pt x="3960" y="1290"/>
                    </a:lnTo>
                    <a:lnTo>
                      <a:pt x="3960" y="1287"/>
                    </a:lnTo>
                    <a:lnTo>
                      <a:pt x="3963" y="1287"/>
                    </a:lnTo>
                    <a:lnTo>
                      <a:pt x="3963" y="1285"/>
                    </a:lnTo>
                    <a:lnTo>
                      <a:pt x="3965" y="1285"/>
                    </a:lnTo>
                    <a:lnTo>
                      <a:pt x="3963" y="1285"/>
                    </a:lnTo>
                    <a:lnTo>
                      <a:pt x="3965" y="1285"/>
                    </a:lnTo>
                    <a:lnTo>
                      <a:pt x="3968" y="1285"/>
                    </a:lnTo>
                    <a:lnTo>
                      <a:pt x="3968" y="1282"/>
                    </a:lnTo>
                    <a:lnTo>
                      <a:pt x="3970" y="1282"/>
                    </a:lnTo>
                    <a:lnTo>
                      <a:pt x="3970" y="1285"/>
                    </a:lnTo>
                    <a:lnTo>
                      <a:pt x="3970" y="1282"/>
                    </a:lnTo>
                    <a:lnTo>
                      <a:pt x="3973" y="1282"/>
                    </a:lnTo>
                    <a:lnTo>
                      <a:pt x="3973" y="1280"/>
                    </a:lnTo>
                    <a:lnTo>
                      <a:pt x="3976" y="1280"/>
                    </a:lnTo>
                    <a:close/>
                    <a:moveTo>
                      <a:pt x="611" y="1240"/>
                    </a:moveTo>
                    <a:lnTo>
                      <a:pt x="614" y="1240"/>
                    </a:lnTo>
                    <a:lnTo>
                      <a:pt x="616" y="1240"/>
                    </a:lnTo>
                    <a:lnTo>
                      <a:pt x="616" y="1243"/>
                    </a:lnTo>
                    <a:lnTo>
                      <a:pt x="619" y="1243"/>
                    </a:lnTo>
                    <a:lnTo>
                      <a:pt x="622" y="1243"/>
                    </a:lnTo>
                    <a:lnTo>
                      <a:pt x="622" y="1246"/>
                    </a:lnTo>
                    <a:lnTo>
                      <a:pt x="624" y="1246"/>
                    </a:lnTo>
                    <a:lnTo>
                      <a:pt x="627" y="1248"/>
                    </a:lnTo>
                    <a:lnTo>
                      <a:pt x="629" y="1253"/>
                    </a:lnTo>
                    <a:lnTo>
                      <a:pt x="632" y="1253"/>
                    </a:lnTo>
                    <a:lnTo>
                      <a:pt x="635" y="1253"/>
                    </a:lnTo>
                    <a:lnTo>
                      <a:pt x="635" y="1256"/>
                    </a:lnTo>
                    <a:lnTo>
                      <a:pt x="637" y="1256"/>
                    </a:lnTo>
                    <a:lnTo>
                      <a:pt x="637" y="1259"/>
                    </a:lnTo>
                    <a:lnTo>
                      <a:pt x="640" y="1259"/>
                    </a:lnTo>
                    <a:lnTo>
                      <a:pt x="640" y="1261"/>
                    </a:lnTo>
                    <a:lnTo>
                      <a:pt x="642" y="1264"/>
                    </a:lnTo>
                    <a:lnTo>
                      <a:pt x="645" y="1267"/>
                    </a:lnTo>
                    <a:lnTo>
                      <a:pt x="645" y="1269"/>
                    </a:lnTo>
                    <a:lnTo>
                      <a:pt x="648" y="1274"/>
                    </a:lnTo>
                    <a:lnTo>
                      <a:pt x="648" y="1277"/>
                    </a:lnTo>
                    <a:lnTo>
                      <a:pt x="650" y="1277"/>
                    </a:lnTo>
                    <a:lnTo>
                      <a:pt x="650" y="1280"/>
                    </a:lnTo>
                    <a:lnTo>
                      <a:pt x="653" y="1282"/>
                    </a:lnTo>
                    <a:lnTo>
                      <a:pt x="655" y="1282"/>
                    </a:lnTo>
                    <a:lnTo>
                      <a:pt x="658" y="1285"/>
                    </a:lnTo>
                    <a:lnTo>
                      <a:pt x="661" y="1285"/>
                    </a:lnTo>
                    <a:lnTo>
                      <a:pt x="663" y="1285"/>
                    </a:lnTo>
                    <a:lnTo>
                      <a:pt x="666" y="1285"/>
                    </a:lnTo>
                    <a:lnTo>
                      <a:pt x="666" y="1282"/>
                    </a:lnTo>
                    <a:lnTo>
                      <a:pt x="669" y="1280"/>
                    </a:lnTo>
                    <a:lnTo>
                      <a:pt x="671" y="1277"/>
                    </a:lnTo>
                    <a:lnTo>
                      <a:pt x="671" y="1274"/>
                    </a:lnTo>
                    <a:lnTo>
                      <a:pt x="674" y="1274"/>
                    </a:lnTo>
                    <a:lnTo>
                      <a:pt x="679" y="1277"/>
                    </a:lnTo>
                    <a:lnTo>
                      <a:pt x="682" y="1277"/>
                    </a:lnTo>
                    <a:lnTo>
                      <a:pt x="684" y="1277"/>
                    </a:lnTo>
                    <a:lnTo>
                      <a:pt x="687" y="1280"/>
                    </a:lnTo>
                    <a:lnTo>
                      <a:pt x="689" y="1280"/>
                    </a:lnTo>
                    <a:lnTo>
                      <a:pt x="689" y="1282"/>
                    </a:lnTo>
                    <a:lnTo>
                      <a:pt x="692" y="1285"/>
                    </a:lnTo>
                    <a:lnTo>
                      <a:pt x="692" y="1287"/>
                    </a:lnTo>
                    <a:lnTo>
                      <a:pt x="695" y="1290"/>
                    </a:lnTo>
                    <a:lnTo>
                      <a:pt x="697" y="1293"/>
                    </a:lnTo>
                    <a:lnTo>
                      <a:pt x="700" y="1293"/>
                    </a:lnTo>
                    <a:lnTo>
                      <a:pt x="702" y="1293"/>
                    </a:lnTo>
                    <a:lnTo>
                      <a:pt x="705" y="1293"/>
                    </a:lnTo>
                    <a:lnTo>
                      <a:pt x="708" y="1293"/>
                    </a:lnTo>
                    <a:lnTo>
                      <a:pt x="710" y="1293"/>
                    </a:lnTo>
                    <a:lnTo>
                      <a:pt x="713" y="1293"/>
                    </a:lnTo>
                    <a:lnTo>
                      <a:pt x="713" y="1295"/>
                    </a:lnTo>
                    <a:lnTo>
                      <a:pt x="716" y="1295"/>
                    </a:lnTo>
                    <a:lnTo>
                      <a:pt x="718" y="1298"/>
                    </a:lnTo>
                    <a:lnTo>
                      <a:pt x="721" y="1298"/>
                    </a:lnTo>
                    <a:lnTo>
                      <a:pt x="721" y="1300"/>
                    </a:lnTo>
                    <a:lnTo>
                      <a:pt x="721" y="1303"/>
                    </a:lnTo>
                    <a:lnTo>
                      <a:pt x="718" y="1306"/>
                    </a:lnTo>
                    <a:lnTo>
                      <a:pt x="718" y="1308"/>
                    </a:lnTo>
                    <a:lnTo>
                      <a:pt x="716" y="1308"/>
                    </a:lnTo>
                    <a:lnTo>
                      <a:pt x="713" y="1311"/>
                    </a:lnTo>
                    <a:lnTo>
                      <a:pt x="710" y="1311"/>
                    </a:lnTo>
                    <a:lnTo>
                      <a:pt x="710" y="1308"/>
                    </a:lnTo>
                    <a:lnTo>
                      <a:pt x="708" y="1308"/>
                    </a:lnTo>
                    <a:lnTo>
                      <a:pt x="708" y="1306"/>
                    </a:lnTo>
                    <a:lnTo>
                      <a:pt x="705" y="1306"/>
                    </a:lnTo>
                    <a:lnTo>
                      <a:pt x="702" y="1306"/>
                    </a:lnTo>
                    <a:lnTo>
                      <a:pt x="700" y="1306"/>
                    </a:lnTo>
                    <a:lnTo>
                      <a:pt x="697" y="1306"/>
                    </a:lnTo>
                    <a:lnTo>
                      <a:pt x="695" y="1308"/>
                    </a:lnTo>
                    <a:lnTo>
                      <a:pt x="695" y="1311"/>
                    </a:lnTo>
                    <a:lnTo>
                      <a:pt x="692" y="1311"/>
                    </a:lnTo>
                    <a:lnTo>
                      <a:pt x="689" y="1311"/>
                    </a:lnTo>
                    <a:lnTo>
                      <a:pt x="689" y="1314"/>
                    </a:lnTo>
                    <a:lnTo>
                      <a:pt x="692" y="1316"/>
                    </a:lnTo>
                    <a:lnTo>
                      <a:pt x="692" y="1319"/>
                    </a:lnTo>
                    <a:lnTo>
                      <a:pt x="692" y="1321"/>
                    </a:lnTo>
                    <a:lnTo>
                      <a:pt x="692" y="1324"/>
                    </a:lnTo>
                    <a:lnTo>
                      <a:pt x="695" y="1324"/>
                    </a:lnTo>
                    <a:lnTo>
                      <a:pt x="695" y="1327"/>
                    </a:lnTo>
                    <a:lnTo>
                      <a:pt x="695" y="1329"/>
                    </a:lnTo>
                    <a:lnTo>
                      <a:pt x="695" y="1332"/>
                    </a:lnTo>
                    <a:lnTo>
                      <a:pt x="692" y="1332"/>
                    </a:lnTo>
                    <a:lnTo>
                      <a:pt x="692" y="1329"/>
                    </a:lnTo>
                    <a:lnTo>
                      <a:pt x="692" y="1332"/>
                    </a:lnTo>
                    <a:lnTo>
                      <a:pt x="689" y="1332"/>
                    </a:lnTo>
                    <a:lnTo>
                      <a:pt x="687" y="1332"/>
                    </a:lnTo>
                    <a:lnTo>
                      <a:pt x="684" y="1329"/>
                    </a:lnTo>
                    <a:lnTo>
                      <a:pt x="682" y="1329"/>
                    </a:lnTo>
                    <a:lnTo>
                      <a:pt x="682" y="1327"/>
                    </a:lnTo>
                    <a:lnTo>
                      <a:pt x="682" y="1324"/>
                    </a:lnTo>
                    <a:lnTo>
                      <a:pt x="682" y="1319"/>
                    </a:lnTo>
                    <a:lnTo>
                      <a:pt x="679" y="1319"/>
                    </a:lnTo>
                    <a:lnTo>
                      <a:pt x="679" y="1316"/>
                    </a:lnTo>
                    <a:lnTo>
                      <a:pt x="679" y="1314"/>
                    </a:lnTo>
                    <a:lnTo>
                      <a:pt x="676" y="1314"/>
                    </a:lnTo>
                    <a:lnTo>
                      <a:pt x="676" y="1316"/>
                    </a:lnTo>
                    <a:lnTo>
                      <a:pt x="674" y="1316"/>
                    </a:lnTo>
                    <a:lnTo>
                      <a:pt x="676" y="1316"/>
                    </a:lnTo>
                    <a:lnTo>
                      <a:pt x="676" y="1319"/>
                    </a:lnTo>
                    <a:lnTo>
                      <a:pt x="674" y="1319"/>
                    </a:lnTo>
                    <a:lnTo>
                      <a:pt x="671" y="1319"/>
                    </a:lnTo>
                    <a:lnTo>
                      <a:pt x="674" y="1321"/>
                    </a:lnTo>
                    <a:lnTo>
                      <a:pt x="671" y="1321"/>
                    </a:lnTo>
                    <a:lnTo>
                      <a:pt x="671" y="1319"/>
                    </a:lnTo>
                    <a:lnTo>
                      <a:pt x="671" y="1321"/>
                    </a:lnTo>
                    <a:lnTo>
                      <a:pt x="669" y="1321"/>
                    </a:lnTo>
                    <a:lnTo>
                      <a:pt x="669" y="1324"/>
                    </a:lnTo>
                    <a:lnTo>
                      <a:pt x="666" y="1324"/>
                    </a:lnTo>
                    <a:lnTo>
                      <a:pt x="666" y="1327"/>
                    </a:lnTo>
                    <a:lnTo>
                      <a:pt x="663" y="1327"/>
                    </a:lnTo>
                    <a:lnTo>
                      <a:pt x="663" y="1324"/>
                    </a:lnTo>
                    <a:lnTo>
                      <a:pt x="661" y="1324"/>
                    </a:lnTo>
                    <a:lnTo>
                      <a:pt x="661" y="1321"/>
                    </a:lnTo>
                    <a:lnTo>
                      <a:pt x="661" y="1319"/>
                    </a:lnTo>
                    <a:lnTo>
                      <a:pt x="661" y="1316"/>
                    </a:lnTo>
                    <a:lnTo>
                      <a:pt x="658" y="1316"/>
                    </a:lnTo>
                    <a:lnTo>
                      <a:pt x="661" y="1316"/>
                    </a:lnTo>
                    <a:lnTo>
                      <a:pt x="658" y="1314"/>
                    </a:lnTo>
                    <a:lnTo>
                      <a:pt x="661" y="1314"/>
                    </a:lnTo>
                    <a:lnTo>
                      <a:pt x="658" y="1311"/>
                    </a:lnTo>
                    <a:lnTo>
                      <a:pt x="661" y="1311"/>
                    </a:lnTo>
                    <a:lnTo>
                      <a:pt x="663" y="1311"/>
                    </a:lnTo>
                    <a:lnTo>
                      <a:pt x="663" y="1308"/>
                    </a:lnTo>
                    <a:lnTo>
                      <a:pt x="663" y="1306"/>
                    </a:lnTo>
                    <a:lnTo>
                      <a:pt x="663" y="1303"/>
                    </a:lnTo>
                    <a:lnTo>
                      <a:pt x="663" y="1300"/>
                    </a:lnTo>
                    <a:lnTo>
                      <a:pt x="663" y="1298"/>
                    </a:lnTo>
                    <a:lnTo>
                      <a:pt x="661" y="1298"/>
                    </a:lnTo>
                    <a:lnTo>
                      <a:pt x="661" y="1295"/>
                    </a:lnTo>
                    <a:lnTo>
                      <a:pt x="658" y="1295"/>
                    </a:lnTo>
                    <a:lnTo>
                      <a:pt x="655" y="1293"/>
                    </a:lnTo>
                    <a:lnTo>
                      <a:pt x="653" y="1293"/>
                    </a:lnTo>
                    <a:lnTo>
                      <a:pt x="650" y="1293"/>
                    </a:lnTo>
                    <a:lnTo>
                      <a:pt x="645" y="1293"/>
                    </a:lnTo>
                    <a:lnTo>
                      <a:pt x="645" y="1290"/>
                    </a:lnTo>
                    <a:lnTo>
                      <a:pt x="642" y="1293"/>
                    </a:lnTo>
                    <a:lnTo>
                      <a:pt x="640" y="1293"/>
                    </a:lnTo>
                    <a:lnTo>
                      <a:pt x="637" y="1293"/>
                    </a:lnTo>
                    <a:lnTo>
                      <a:pt x="635" y="1293"/>
                    </a:lnTo>
                    <a:lnTo>
                      <a:pt x="632" y="1293"/>
                    </a:lnTo>
                    <a:lnTo>
                      <a:pt x="632" y="1295"/>
                    </a:lnTo>
                    <a:lnTo>
                      <a:pt x="629" y="1298"/>
                    </a:lnTo>
                    <a:lnTo>
                      <a:pt x="627" y="1298"/>
                    </a:lnTo>
                    <a:lnTo>
                      <a:pt x="627" y="1300"/>
                    </a:lnTo>
                    <a:lnTo>
                      <a:pt x="624" y="1303"/>
                    </a:lnTo>
                    <a:lnTo>
                      <a:pt x="624" y="1306"/>
                    </a:lnTo>
                    <a:lnTo>
                      <a:pt x="624" y="1311"/>
                    </a:lnTo>
                    <a:lnTo>
                      <a:pt x="624" y="1314"/>
                    </a:lnTo>
                    <a:lnTo>
                      <a:pt x="622" y="1314"/>
                    </a:lnTo>
                    <a:lnTo>
                      <a:pt x="619" y="1314"/>
                    </a:lnTo>
                    <a:lnTo>
                      <a:pt x="616" y="1314"/>
                    </a:lnTo>
                    <a:lnTo>
                      <a:pt x="616" y="1316"/>
                    </a:lnTo>
                    <a:lnTo>
                      <a:pt x="614" y="1316"/>
                    </a:lnTo>
                    <a:lnTo>
                      <a:pt x="614" y="1319"/>
                    </a:lnTo>
                    <a:lnTo>
                      <a:pt x="611" y="1319"/>
                    </a:lnTo>
                    <a:lnTo>
                      <a:pt x="609" y="1319"/>
                    </a:lnTo>
                    <a:lnTo>
                      <a:pt x="609" y="1316"/>
                    </a:lnTo>
                    <a:lnTo>
                      <a:pt x="606" y="1316"/>
                    </a:lnTo>
                    <a:lnTo>
                      <a:pt x="603" y="1316"/>
                    </a:lnTo>
                    <a:lnTo>
                      <a:pt x="601" y="1316"/>
                    </a:lnTo>
                    <a:lnTo>
                      <a:pt x="598" y="1316"/>
                    </a:lnTo>
                    <a:lnTo>
                      <a:pt x="601" y="1319"/>
                    </a:lnTo>
                    <a:lnTo>
                      <a:pt x="601" y="1321"/>
                    </a:lnTo>
                    <a:lnTo>
                      <a:pt x="598" y="1321"/>
                    </a:lnTo>
                    <a:lnTo>
                      <a:pt x="598" y="1319"/>
                    </a:lnTo>
                    <a:lnTo>
                      <a:pt x="595" y="1319"/>
                    </a:lnTo>
                    <a:lnTo>
                      <a:pt x="595" y="1316"/>
                    </a:lnTo>
                    <a:lnTo>
                      <a:pt x="595" y="1314"/>
                    </a:lnTo>
                    <a:lnTo>
                      <a:pt x="595" y="1311"/>
                    </a:lnTo>
                    <a:lnTo>
                      <a:pt x="595" y="1306"/>
                    </a:lnTo>
                    <a:lnTo>
                      <a:pt x="595" y="1303"/>
                    </a:lnTo>
                    <a:lnTo>
                      <a:pt x="598" y="1303"/>
                    </a:lnTo>
                    <a:lnTo>
                      <a:pt x="598" y="1300"/>
                    </a:lnTo>
                    <a:lnTo>
                      <a:pt x="598" y="1298"/>
                    </a:lnTo>
                    <a:lnTo>
                      <a:pt x="601" y="1298"/>
                    </a:lnTo>
                    <a:lnTo>
                      <a:pt x="601" y="1295"/>
                    </a:lnTo>
                    <a:lnTo>
                      <a:pt x="601" y="1293"/>
                    </a:lnTo>
                    <a:lnTo>
                      <a:pt x="601" y="1290"/>
                    </a:lnTo>
                    <a:lnTo>
                      <a:pt x="601" y="1287"/>
                    </a:lnTo>
                    <a:lnTo>
                      <a:pt x="603" y="1287"/>
                    </a:lnTo>
                    <a:lnTo>
                      <a:pt x="603" y="1285"/>
                    </a:lnTo>
                    <a:lnTo>
                      <a:pt x="603" y="1282"/>
                    </a:lnTo>
                    <a:lnTo>
                      <a:pt x="603" y="1280"/>
                    </a:lnTo>
                    <a:lnTo>
                      <a:pt x="601" y="1277"/>
                    </a:lnTo>
                    <a:lnTo>
                      <a:pt x="601" y="1274"/>
                    </a:lnTo>
                    <a:lnTo>
                      <a:pt x="601" y="1272"/>
                    </a:lnTo>
                    <a:lnTo>
                      <a:pt x="598" y="1272"/>
                    </a:lnTo>
                    <a:lnTo>
                      <a:pt x="598" y="1269"/>
                    </a:lnTo>
                    <a:lnTo>
                      <a:pt x="598" y="1267"/>
                    </a:lnTo>
                    <a:lnTo>
                      <a:pt x="598" y="1264"/>
                    </a:lnTo>
                    <a:lnTo>
                      <a:pt x="601" y="1264"/>
                    </a:lnTo>
                    <a:lnTo>
                      <a:pt x="603" y="1264"/>
                    </a:lnTo>
                    <a:lnTo>
                      <a:pt x="603" y="1261"/>
                    </a:lnTo>
                    <a:lnTo>
                      <a:pt x="603" y="1259"/>
                    </a:lnTo>
                    <a:lnTo>
                      <a:pt x="603" y="1256"/>
                    </a:lnTo>
                    <a:lnTo>
                      <a:pt x="603" y="1253"/>
                    </a:lnTo>
                    <a:lnTo>
                      <a:pt x="603" y="1251"/>
                    </a:lnTo>
                    <a:lnTo>
                      <a:pt x="603" y="1248"/>
                    </a:lnTo>
                    <a:lnTo>
                      <a:pt x="603" y="1246"/>
                    </a:lnTo>
                    <a:lnTo>
                      <a:pt x="603" y="1243"/>
                    </a:lnTo>
                    <a:lnTo>
                      <a:pt x="603" y="1240"/>
                    </a:lnTo>
                    <a:lnTo>
                      <a:pt x="606" y="1238"/>
                    </a:lnTo>
                    <a:lnTo>
                      <a:pt x="609" y="1238"/>
                    </a:lnTo>
                    <a:lnTo>
                      <a:pt x="609" y="1240"/>
                    </a:lnTo>
                    <a:lnTo>
                      <a:pt x="611" y="1240"/>
                    </a:lnTo>
                    <a:close/>
                    <a:moveTo>
                      <a:pt x="3994" y="1233"/>
                    </a:moveTo>
                    <a:lnTo>
                      <a:pt x="3997" y="1233"/>
                    </a:lnTo>
                    <a:lnTo>
                      <a:pt x="3994" y="1233"/>
                    </a:lnTo>
                    <a:lnTo>
                      <a:pt x="3994" y="1235"/>
                    </a:lnTo>
                    <a:lnTo>
                      <a:pt x="3994" y="1238"/>
                    </a:lnTo>
                    <a:lnTo>
                      <a:pt x="3991" y="1238"/>
                    </a:lnTo>
                    <a:lnTo>
                      <a:pt x="3991" y="1240"/>
                    </a:lnTo>
                    <a:lnTo>
                      <a:pt x="3994" y="1240"/>
                    </a:lnTo>
                    <a:lnTo>
                      <a:pt x="3994" y="1243"/>
                    </a:lnTo>
                    <a:lnTo>
                      <a:pt x="3991" y="1243"/>
                    </a:lnTo>
                    <a:lnTo>
                      <a:pt x="3994" y="1243"/>
                    </a:lnTo>
                    <a:lnTo>
                      <a:pt x="3994" y="1246"/>
                    </a:lnTo>
                    <a:lnTo>
                      <a:pt x="3994" y="1243"/>
                    </a:lnTo>
                    <a:lnTo>
                      <a:pt x="3997" y="1243"/>
                    </a:lnTo>
                    <a:lnTo>
                      <a:pt x="3997" y="1246"/>
                    </a:lnTo>
                    <a:lnTo>
                      <a:pt x="3997" y="1248"/>
                    </a:lnTo>
                    <a:lnTo>
                      <a:pt x="3994" y="1248"/>
                    </a:lnTo>
                    <a:lnTo>
                      <a:pt x="3994" y="1251"/>
                    </a:lnTo>
                    <a:lnTo>
                      <a:pt x="3994" y="1253"/>
                    </a:lnTo>
                    <a:lnTo>
                      <a:pt x="3991" y="1253"/>
                    </a:lnTo>
                    <a:lnTo>
                      <a:pt x="3991" y="1251"/>
                    </a:lnTo>
                    <a:lnTo>
                      <a:pt x="3991" y="1253"/>
                    </a:lnTo>
                    <a:lnTo>
                      <a:pt x="3991" y="1256"/>
                    </a:lnTo>
                    <a:lnTo>
                      <a:pt x="3994" y="1256"/>
                    </a:lnTo>
                    <a:lnTo>
                      <a:pt x="3994" y="1259"/>
                    </a:lnTo>
                    <a:lnTo>
                      <a:pt x="3994" y="1261"/>
                    </a:lnTo>
                    <a:lnTo>
                      <a:pt x="3991" y="1261"/>
                    </a:lnTo>
                    <a:lnTo>
                      <a:pt x="3991" y="1264"/>
                    </a:lnTo>
                    <a:lnTo>
                      <a:pt x="3989" y="1264"/>
                    </a:lnTo>
                    <a:lnTo>
                      <a:pt x="3989" y="1267"/>
                    </a:lnTo>
                    <a:lnTo>
                      <a:pt x="3989" y="1269"/>
                    </a:lnTo>
                    <a:lnTo>
                      <a:pt x="3989" y="1272"/>
                    </a:lnTo>
                    <a:lnTo>
                      <a:pt x="3986" y="1272"/>
                    </a:lnTo>
                    <a:lnTo>
                      <a:pt x="3986" y="1269"/>
                    </a:lnTo>
                    <a:lnTo>
                      <a:pt x="3986" y="1272"/>
                    </a:lnTo>
                    <a:lnTo>
                      <a:pt x="3986" y="1274"/>
                    </a:lnTo>
                    <a:lnTo>
                      <a:pt x="3984" y="1274"/>
                    </a:lnTo>
                    <a:lnTo>
                      <a:pt x="3984" y="1277"/>
                    </a:lnTo>
                    <a:lnTo>
                      <a:pt x="3986" y="1277"/>
                    </a:lnTo>
                    <a:lnTo>
                      <a:pt x="3984" y="1277"/>
                    </a:lnTo>
                    <a:lnTo>
                      <a:pt x="3986" y="1277"/>
                    </a:lnTo>
                    <a:lnTo>
                      <a:pt x="3984" y="1277"/>
                    </a:lnTo>
                    <a:lnTo>
                      <a:pt x="3984" y="1280"/>
                    </a:lnTo>
                    <a:lnTo>
                      <a:pt x="3986" y="1280"/>
                    </a:lnTo>
                    <a:lnTo>
                      <a:pt x="3984" y="1280"/>
                    </a:lnTo>
                    <a:lnTo>
                      <a:pt x="3984" y="1282"/>
                    </a:lnTo>
                    <a:lnTo>
                      <a:pt x="3984" y="1280"/>
                    </a:lnTo>
                    <a:lnTo>
                      <a:pt x="3981" y="1280"/>
                    </a:lnTo>
                    <a:lnTo>
                      <a:pt x="3978" y="1280"/>
                    </a:lnTo>
                    <a:lnTo>
                      <a:pt x="3978" y="1277"/>
                    </a:lnTo>
                    <a:lnTo>
                      <a:pt x="3976" y="1277"/>
                    </a:lnTo>
                    <a:lnTo>
                      <a:pt x="3976" y="1274"/>
                    </a:lnTo>
                    <a:lnTo>
                      <a:pt x="3978" y="1274"/>
                    </a:lnTo>
                    <a:lnTo>
                      <a:pt x="3978" y="1272"/>
                    </a:lnTo>
                    <a:lnTo>
                      <a:pt x="3981" y="1272"/>
                    </a:lnTo>
                    <a:lnTo>
                      <a:pt x="3981" y="1269"/>
                    </a:lnTo>
                    <a:lnTo>
                      <a:pt x="3984" y="1269"/>
                    </a:lnTo>
                    <a:lnTo>
                      <a:pt x="3981" y="1269"/>
                    </a:lnTo>
                    <a:lnTo>
                      <a:pt x="3981" y="1272"/>
                    </a:lnTo>
                    <a:lnTo>
                      <a:pt x="3978" y="1272"/>
                    </a:lnTo>
                    <a:lnTo>
                      <a:pt x="3981" y="1269"/>
                    </a:lnTo>
                    <a:lnTo>
                      <a:pt x="3981" y="1272"/>
                    </a:lnTo>
                    <a:lnTo>
                      <a:pt x="3981" y="1269"/>
                    </a:lnTo>
                    <a:lnTo>
                      <a:pt x="3981" y="1267"/>
                    </a:lnTo>
                    <a:lnTo>
                      <a:pt x="3981" y="1264"/>
                    </a:lnTo>
                    <a:lnTo>
                      <a:pt x="3984" y="1264"/>
                    </a:lnTo>
                    <a:lnTo>
                      <a:pt x="3984" y="1261"/>
                    </a:lnTo>
                    <a:lnTo>
                      <a:pt x="3984" y="1264"/>
                    </a:lnTo>
                    <a:lnTo>
                      <a:pt x="3984" y="1261"/>
                    </a:lnTo>
                    <a:lnTo>
                      <a:pt x="3984" y="1259"/>
                    </a:lnTo>
                    <a:lnTo>
                      <a:pt x="3986" y="1259"/>
                    </a:lnTo>
                    <a:lnTo>
                      <a:pt x="3984" y="1259"/>
                    </a:lnTo>
                    <a:lnTo>
                      <a:pt x="3986" y="1256"/>
                    </a:lnTo>
                    <a:lnTo>
                      <a:pt x="3984" y="1256"/>
                    </a:lnTo>
                    <a:lnTo>
                      <a:pt x="3986" y="1256"/>
                    </a:lnTo>
                    <a:lnTo>
                      <a:pt x="3984" y="1256"/>
                    </a:lnTo>
                    <a:lnTo>
                      <a:pt x="3986" y="1256"/>
                    </a:lnTo>
                    <a:lnTo>
                      <a:pt x="3986" y="1253"/>
                    </a:lnTo>
                    <a:lnTo>
                      <a:pt x="3986" y="1251"/>
                    </a:lnTo>
                    <a:lnTo>
                      <a:pt x="3986" y="1248"/>
                    </a:lnTo>
                    <a:lnTo>
                      <a:pt x="3984" y="1248"/>
                    </a:lnTo>
                    <a:lnTo>
                      <a:pt x="3984" y="1246"/>
                    </a:lnTo>
                    <a:lnTo>
                      <a:pt x="3986" y="1246"/>
                    </a:lnTo>
                    <a:lnTo>
                      <a:pt x="3986" y="1243"/>
                    </a:lnTo>
                    <a:lnTo>
                      <a:pt x="3989" y="1243"/>
                    </a:lnTo>
                    <a:lnTo>
                      <a:pt x="3989" y="1240"/>
                    </a:lnTo>
                    <a:lnTo>
                      <a:pt x="3986" y="1240"/>
                    </a:lnTo>
                    <a:lnTo>
                      <a:pt x="3986" y="1238"/>
                    </a:lnTo>
                    <a:lnTo>
                      <a:pt x="3989" y="1238"/>
                    </a:lnTo>
                    <a:lnTo>
                      <a:pt x="3986" y="1238"/>
                    </a:lnTo>
                    <a:lnTo>
                      <a:pt x="3986" y="1235"/>
                    </a:lnTo>
                    <a:lnTo>
                      <a:pt x="3989" y="1235"/>
                    </a:lnTo>
                    <a:lnTo>
                      <a:pt x="3989" y="1238"/>
                    </a:lnTo>
                    <a:lnTo>
                      <a:pt x="3989" y="1235"/>
                    </a:lnTo>
                    <a:lnTo>
                      <a:pt x="3991" y="1235"/>
                    </a:lnTo>
                    <a:lnTo>
                      <a:pt x="3991" y="1233"/>
                    </a:lnTo>
                    <a:lnTo>
                      <a:pt x="3994" y="1233"/>
                    </a:lnTo>
                    <a:lnTo>
                      <a:pt x="3994" y="1230"/>
                    </a:lnTo>
                    <a:lnTo>
                      <a:pt x="3994" y="1233"/>
                    </a:lnTo>
                    <a:close/>
                    <a:moveTo>
                      <a:pt x="3861" y="1227"/>
                    </a:moveTo>
                    <a:lnTo>
                      <a:pt x="3863" y="1227"/>
                    </a:lnTo>
                    <a:lnTo>
                      <a:pt x="3863" y="1225"/>
                    </a:lnTo>
                    <a:lnTo>
                      <a:pt x="3863" y="1227"/>
                    </a:lnTo>
                    <a:lnTo>
                      <a:pt x="3861" y="1230"/>
                    </a:lnTo>
                    <a:lnTo>
                      <a:pt x="3861" y="1233"/>
                    </a:lnTo>
                    <a:lnTo>
                      <a:pt x="3861" y="1235"/>
                    </a:lnTo>
                    <a:lnTo>
                      <a:pt x="3858" y="1240"/>
                    </a:lnTo>
                    <a:lnTo>
                      <a:pt x="3856" y="1240"/>
                    </a:lnTo>
                    <a:lnTo>
                      <a:pt x="3856" y="1238"/>
                    </a:lnTo>
                    <a:lnTo>
                      <a:pt x="3853" y="1238"/>
                    </a:lnTo>
                    <a:lnTo>
                      <a:pt x="3853" y="1235"/>
                    </a:lnTo>
                    <a:lnTo>
                      <a:pt x="3853" y="1233"/>
                    </a:lnTo>
                    <a:lnTo>
                      <a:pt x="3853" y="1230"/>
                    </a:lnTo>
                    <a:lnTo>
                      <a:pt x="3853" y="1227"/>
                    </a:lnTo>
                    <a:lnTo>
                      <a:pt x="3853" y="1225"/>
                    </a:lnTo>
                    <a:lnTo>
                      <a:pt x="3856" y="1225"/>
                    </a:lnTo>
                    <a:lnTo>
                      <a:pt x="3858" y="1225"/>
                    </a:lnTo>
                    <a:lnTo>
                      <a:pt x="3858" y="1222"/>
                    </a:lnTo>
                    <a:lnTo>
                      <a:pt x="3861" y="1222"/>
                    </a:lnTo>
                    <a:lnTo>
                      <a:pt x="3861" y="1225"/>
                    </a:lnTo>
                    <a:lnTo>
                      <a:pt x="3861" y="1227"/>
                    </a:lnTo>
                    <a:close/>
                    <a:moveTo>
                      <a:pt x="3843" y="1227"/>
                    </a:moveTo>
                    <a:lnTo>
                      <a:pt x="3845" y="1227"/>
                    </a:lnTo>
                    <a:lnTo>
                      <a:pt x="3845" y="1230"/>
                    </a:lnTo>
                    <a:lnTo>
                      <a:pt x="3845" y="1233"/>
                    </a:lnTo>
                    <a:lnTo>
                      <a:pt x="3848" y="1233"/>
                    </a:lnTo>
                    <a:lnTo>
                      <a:pt x="3850" y="1233"/>
                    </a:lnTo>
                    <a:lnTo>
                      <a:pt x="3850" y="1235"/>
                    </a:lnTo>
                    <a:lnTo>
                      <a:pt x="3853" y="1238"/>
                    </a:lnTo>
                    <a:lnTo>
                      <a:pt x="3853" y="1240"/>
                    </a:lnTo>
                    <a:lnTo>
                      <a:pt x="3853" y="1243"/>
                    </a:lnTo>
                    <a:lnTo>
                      <a:pt x="3853" y="1246"/>
                    </a:lnTo>
                    <a:lnTo>
                      <a:pt x="3850" y="1248"/>
                    </a:lnTo>
                    <a:lnTo>
                      <a:pt x="3853" y="1248"/>
                    </a:lnTo>
                    <a:lnTo>
                      <a:pt x="3853" y="1251"/>
                    </a:lnTo>
                    <a:lnTo>
                      <a:pt x="3853" y="1253"/>
                    </a:lnTo>
                    <a:lnTo>
                      <a:pt x="3850" y="1256"/>
                    </a:lnTo>
                    <a:lnTo>
                      <a:pt x="3850" y="1259"/>
                    </a:lnTo>
                    <a:lnTo>
                      <a:pt x="3850" y="1261"/>
                    </a:lnTo>
                    <a:lnTo>
                      <a:pt x="3848" y="1261"/>
                    </a:lnTo>
                    <a:lnTo>
                      <a:pt x="3845" y="1264"/>
                    </a:lnTo>
                    <a:lnTo>
                      <a:pt x="3845" y="1267"/>
                    </a:lnTo>
                    <a:lnTo>
                      <a:pt x="3845" y="1269"/>
                    </a:lnTo>
                    <a:lnTo>
                      <a:pt x="3848" y="1269"/>
                    </a:lnTo>
                    <a:lnTo>
                      <a:pt x="3845" y="1269"/>
                    </a:lnTo>
                    <a:lnTo>
                      <a:pt x="3848" y="1272"/>
                    </a:lnTo>
                    <a:lnTo>
                      <a:pt x="3848" y="1274"/>
                    </a:lnTo>
                    <a:lnTo>
                      <a:pt x="3848" y="1277"/>
                    </a:lnTo>
                    <a:lnTo>
                      <a:pt x="3850" y="1277"/>
                    </a:lnTo>
                    <a:lnTo>
                      <a:pt x="3850" y="1280"/>
                    </a:lnTo>
                    <a:lnTo>
                      <a:pt x="3850" y="1282"/>
                    </a:lnTo>
                    <a:lnTo>
                      <a:pt x="3850" y="1285"/>
                    </a:lnTo>
                    <a:lnTo>
                      <a:pt x="3850" y="1287"/>
                    </a:lnTo>
                    <a:lnTo>
                      <a:pt x="3850" y="1290"/>
                    </a:lnTo>
                    <a:lnTo>
                      <a:pt x="3850" y="1293"/>
                    </a:lnTo>
                    <a:lnTo>
                      <a:pt x="3850" y="1295"/>
                    </a:lnTo>
                    <a:lnTo>
                      <a:pt x="3850" y="1298"/>
                    </a:lnTo>
                    <a:lnTo>
                      <a:pt x="3848" y="1298"/>
                    </a:lnTo>
                    <a:lnTo>
                      <a:pt x="3845" y="1300"/>
                    </a:lnTo>
                    <a:lnTo>
                      <a:pt x="3845" y="1303"/>
                    </a:lnTo>
                    <a:lnTo>
                      <a:pt x="3843" y="1306"/>
                    </a:lnTo>
                    <a:lnTo>
                      <a:pt x="3840" y="1306"/>
                    </a:lnTo>
                    <a:lnTo>
                      <a:pt x="3837" y="1306"/>
                    </a:lnTo>
                    <a:lnTo>
                      <a:pt x="3835" y="1306"/>
                    </a:lnTo>
                    <a:lnTo>
                      <a:pt x="3832" y="1306"/>
                    </a:lnTo>
                    <a:lnTo>
                      <a:pt x="3827" y="1306"/>
                    </a:lnTo>
                    <a:lnTo>
                      <a:pt x="3824" y="1303"/>
                    </a:lnTo>
                    <a:lnTo>
                      <a:pt x="3822" y="1303"/>
                    </a:lnTo>
                    <a:lnTo>
                      <a:pt x="3819" y="1303"/>
                    </a:lnTo>
                    <a:lnTo>
                      <a:pt x="3819" y="1300"/>
                    </a:lnTo>
                    <a:lnTo>
                      <a:pt x="3816" y="1300"/>
                    </a:lnTo>
                    <a:lnTo>
                      <a:pt x="3814" y="1300"/>
                    </a:lnTo>
                    <a:lnTo>
                      <a:pt x="3811" y="1298"/>
                    </a:lnTo>
                    <a:lnTo>
                      <a:pt x="3809" y="1300"/>
                    </a:lnTo>
                    <a:lnTo>
                      <a:pt x="3806" y="1300"/>
                    </a:lnTo>
                    <a:lnTo>
                      <a:pt x="3806" y="1298"/>
                    </a:lnTo>
                    <a:lnTo>
                      <a:pt x="3806" y="1293"/>
                    </a:lnTo>
                    <a:lnTo>
                      <a:pt x="3809" y="1293"/>
                    </a:lnTo>
                    <a:lnTo>
                      <a:pt x="3809" y="1290"/>
                    </a:lnTo>
                    <a:lnTo>
                      <a:pt x="3806" y="1293"/>
                    </a:lnTo>
                    <a:lnTo>
                      <a:pt x="3803" y="1293"/>
                    </a:lnTo>
                    <a:lnTo>
                      <a:pt x="3803" y="1290"/>
                    </a:lnTo>
                    <a:lnTo>
                      <a:pt x="3806" y="1290"/>
                    </a:lnTo>
                    <a:lnTo>
                      <a:pt x="3806" y="1287"/>
                    </a:lnTo>
                    <a:lnTo>
                      <a:pt x="3801" y="1285"/>
                    </a:lnTo>
                    <a:lnTo>
                      <a:pt x="3801" y="1282"/>
                    </a:lnTo>
                    <a:lnTo>
                      <a:pt x="3803" y="1280"/>
                    </a:lnTo>
                    <a:lnTo>
                      <a:pt x="3803" y="1277"/>
                    </a:lnTo>
                    <a:lnTo>
                      <a:pt x="3803" y="1274"/>
                    </a:lnTo>
                    <a:lnTo>
                      <a:pt x="3801" y="1274"/>
                    </a:lnTo>
                    <a:lnTo>
                      <a:pt x="3801" y="1272"/>
                    </a:lnTo>
                    <a:lnTo>
                      <a:pt x="3803" y="1272"/>
                    </a:lnTo>
                    <a:lnTo>
                      <a:pt x="3801" y="1269"/>
                    </a:lnTo>
                    <a:lnTo>
                      <a:pt x="3798" y="1267"/>
                    </a:lnTo>
                    <a:lnTo>
                      <a:pt x="3798" y="1264"/>
                    </a:lnTo>
                    <a:lnTo>
                      <a:pt x="3796" y="1264"/>
                    </a:lnTo>
                    <a:lnTo>
                      <a:pt x="3796" y="1261"/>
                    </a:lnTo>
                    <a:lnTo>
                      <a:pt x="3798" y="1261"/>
                    </a:lnTo>
                    <a:lnTo>
                      <a:pt x="3798" y="1259"/>
                    </a:lnTo>
                    <a:lnTo>
                      <a:pt x="3801" y="1256"/>
                    </a:lnTo>
                    <a:lnTo>
                      <a:pt x="3801" y="1253"/>
                    </a:lnTo>
                    <a:lnTo>
                      <a:pt x="3801" y="1251"/>
                    </a:lnTo>
                    <a:lnTo>
                      <a:pt x="3803" y="1248"/>
                    </a:lnTo>
                    <a:lnTo>
                      <a:pt x="3806" y="1248"/>
                    </a:lnTo>
                    <a:lnTo>
                      <a:pt x="3809" y="1248"/>
                    </a:lnTo>
                    <a:lnTo>
                      <a:pt x="3809" y="1251"/>
                    </a:lnTo>
                    <a:lnTo>
                      <a:pt x="3811" y="1251"/>
                    </a:lnTo>
                    <a:lnTo>
                      <a:pt x="3814" y="1248"/>
                    </a:lnTo>
                    <a:lnTo>
                      <a:pt x="3816" y="1251"/>
                    </a:lnTo>
                    <a:lnTo>
                      <a:pt x="3819" y="1253"/>
                    </a:lnTo>
                    <a:lnTo>
                      <a:pt x="3822" y="1251"/>
                    </a:lnTo>
                    <a:lnTo>
                      <a:pt x="3824" y="1251"/>
                    </a:lnTo>
                    <a:lnTo>
                      <a:pt x="3824" y="1248"/>
                    </a:lnTo>
                    <a:lnTo>
                      <a:pt x="3824" y="1246"/>
                    </a:lnTo>
                    <a:lnTo>
                      <a:pt x="3822" y="1243"/>
                    </a:lnTo>
                    <a:lnTo>
                      <a:pt x="3822" y="1240"/>
                    </a:lnTo>
                    <a:lnTo>
                      <a:pt x="3822" y="1238"/>
                    </a:lnTo>
                    <a:lnTo>
                      <a:pt x="3824" y="1238"/>
                    </a:lnTo>
                    <a:lnTo>
                      <a:pt x="3824" y="1235"/>
                    </a:lnTo>
                    <a:lnTo>
                      <a:pt x="3822" y="1233"/>
                    </a:lnTo>
                    <a:lnTo>
                      <a:pt x="3824" y="1233"/>
                    </a:lnTo>
                    <a:lnTo>
                      <a:pt x="3824" y="1230"/>
                    </a:lnTo>
                    <a:lnTo>
                      <a:pt x="3824" y="1227"/>
                    </a:lnTo>
                    <a:lnTo>
                      <a:pt x="3827" y="1227"/>
                    </a:lnTo>
                    <a:lnTo>
                      <a:pt x="3827" y="1225"/>
                    </a:lnTo>
                    <a:lnTo>
                      <a:pt x="3830" y="1225"/>
                    </a:lnTo>
                    <a:lnTo>
                      <a:pt x="3830" y="1222"/>
                    </a:lnTo>
                    <a:lnTo>
                      <a:pt x="3832" y="1222"/>
                    </a:lnTo>
                    <a:lnTo>
                      <a:pt x="3832" y="1220"/>
                    </a:lnTo>
                    <a:lnTo>
                      <a:pt x="3835" y="1220"/>
                    </a:lnTo>
                    <a:lnTo>
                      <a:pt x="3835" y="1222"/>
                    </a:lnTo>
                    <a:lnTo>
                      <a:pt x="3837" y="1222"/>
                    </a:lnTo>
                    <a:lnTo>
                      <a:pt x="3837" y="1225"/>
                    </a:lnTo>
                    <a:lnTo>
                      <a:pt x="3840" y="1225"/>
                    </a:lnTo>
                    <a:lnTo>
                      <a:pt x="3843" y="1225"/>
                    </a:lnTo>
                    <a:lnTo>
                      <a:pt x="3843" y="1227"/>
                    </a:lnTo>
                    <a:close/>
                    <a:moveTo>
                      <a:pt x="3548" y="1220"/>
                    </a:moveTo>
                    <a:lnTo>
                      <a:pt x="3550" y="1222"/>
                    </a:lnTo>
                    <a:lnTo>
                      <a:pt x="3550" y="1220"/>
                    </a:lnTo>
                    <a:lnTo>
                      <a:pt x="3550" y="1222"/>
                    </a:lnTo>
                    <a:lnTo>
                      <a:pt x="3553" y="1222"/>
                    </a:lnTo>
                    <a:lnTo>
                      <a:pt x="3550" y="1222"/>
                    </a:lnTo>
                    <a:lnTo>
                      <a:pt x="3553" y="1222"/>
                    </a:lnTo>
                    <a:lnTo>
                      <a:pt x="3555" y="1222"/>
                    </a:lnTo>
                    <a:lnTo>
                      <a:pt x="3558" y="1222"/>
                    </a:lnTo>
                    <a:lnTo>
                      <a:pt x="3561" y="1222"/>
                    </a:lnTo>
                    <a:lnTo>
                      <a:pt x="3563" y="1225"/>
                    </a:lnTo>
                    <a:lnTo>
                      <a:pt x="3563" y="1227"/>
                    </a:lnTo>
                    <a:lnTo>
                      <a:pt x="3566" y="1227"/>
                    </a:lnTo>
                    <a:lnTo>
                      <a:pt x="3566" y="1230"/>
                    </a:lnTo>
                    <a:lnTo>
                      <a:pt x="3566" y="1233"/>
                    </a:lnTo>
                    <a:lnTo>
                      <a:pt x="3568" y="1233"/>
                    </a:lnTo>
                    <a:lnTo>
                      <a:pt x="3571" y="1235"/>
                    </a:lnTo>
                    <a:lnTo>
                      <a:pt x="3571" y="1238"/>
                    </a:lnTo>
                    <a:lnTo>
                      <a:pt x="3571" y="1240"/>
                    </a:lnTo>
                    <a:lnTo>
                      <a:pt x="3574" y="1243"/>
                    </a:lnTo>
                    <a:lnTo>
                      <a:pt x="3571" y="1246"/>
                    </a:lnTo>
                    <a:lnTo>
                      <a:pt x="3571" y="1248"/>
                    </a:lnTo>
                    <a:lnTo>
                      <a:pt x="3574" y="1248"/>
                    </a:lnTo>
                    <a:lnTo>
                      <a:pt x="3574" y="1251"/>
                    </a:lnTo>
                    <a:lnTo>
                      <a:pt x="3574" y="1253"/>
                    </a:lnTo>
                    <a:lnTo>
                      <a:pt x="3576" y="1256"/>
                    </a:lnTo>
                    <a:lnTo>
                      <a:pt x="3574" y="1259"/>
                    </a:lnTo>
                    <a:lnTo>
                      <a:pt x="3576" y="1259"/>
                    </a:lnTo>
                    <a:lnTo>
                      <a:pt x="3576" y="1261"/>
                    </a:lnTo>
                    <a:lnTo>
                      <a:pt x="3574" y="1264"/>
                    </a:lnTo>
                    <a:lnTo>
                      <a:pt x="3574" y="1267"/>
                    </a:lnTo>
                    <a:lnTo>
                      <a:pt x="3574" y="1269"/>
                    </a:lnTo>
                    <a:lnTo>
                      <a:pt x="3574" y="1274"/>
                    </a:lnTo>
                    <a:lnTo>
                      <a:pt x="3574" y="1277"/>
                    </a:lnTo>
                    <a:lnTo>
                      <a:pt x="3571" y="1285"/>
                    </a:lnTo>
                    <a:lnTo>
                      <a:pt x="3571" y="1287"/>
                    </a:lnTo>
                    <a:lnTo>
                      <a:pt x="3568" y="1287"/>
                    </a:lnTo>
                    <a:lnTo>
                      <a:pt x="3568" y="1290"/>
                    </a:lnTo>
                    <a:lnTo>
                      <a:pt x="3566" y="1293"/>
                    </a:lnTo>
                    <a:lnTo>
                      <a:pt x="3563" y="1295"/>
                    </a:lnTo>
                    <a:lnTo>
                      <a:pt x="3561" y="1295"/>
                    </a:lnTo>
                    <a:lnTo>
                      <a:pt x="3561" y="1298"/>
                    </a:lnTo>
                    <a:lnTo>
                      <a:pt x="3558" y="1300"/>
                    </a:lnTo>
                    <a:lnTo>
                      <a:pt x="3555" y="1303"/>
                    </a:lnTo>
                    <a:lnTo>
                      <a:pt x="3553" y="1303"/>
                    </a:lnTo>
                    <a:lnTo>
                      <a:pt x="3550" y="1306"/>
                    </a:lnTo>
                    <a:lnTo>
                      <a:pt x="3545" y="1308"/>
                    </a:lnTo>
                    <a:lnTo>
                      <a:pt x="3540" y="1314"/>
                    </a:lnTo>
                    <a:lnTo>
                      <a:pt x="3529" y="1316"/>
                    </a:lnTo>
                    <a:lnTo>
                      <a:pt x="3524" y="1319"/>
                    </a:lnTo>
                    <a:lnTo>
                      <a:pt x="3522" y="1319"/>
                    </a:lnTo>
                    <a:lnTo>
                      <a:pt x="3522" y="1316"/>
                    </a:lnTo>
                    <a:lnTo>
                      <a:pt x="3522" y="1314"/>
                    </a:lnTo>
                    <a:lnTo>
                      <a:pt x="3522" y="1311"/>
                    </a:lnTo>
                    <a:lnTo>
                      <a:pt x="3522" y="1308"/>
                    </a:lnTo>
                    <a:lnTo>
                      <a:pt x="3519" y="1308"/>
                    </a:lnTo>
                    <a:lnTo>
                      <a:pt x="3519" y="1306"/>
                    </a:lnTo>
                    <a:lnTo>
                      <a:pt x="3516" y="1306"/>
                    </a:lnTo>
                    <a:lnTo>
                      <a:pt x="3514" y="1306"/>
                    </a:lnTo>
                    <a:lnTo>
                      <a:pt x="3508" y="1306"/>
                    </a:lnTo>
                    <a:lnTo>
                      <a:pt x="3506" y="1306"/>
                    </a:lnTo>
                    <a:lnTo>
                      <a:pt x="3503" y="1306"/>
                    </a:lnTo>
                    <a:lnTo>
                      <a:pt x="3503" y="1303"/>
                    </a:lnTo>
                    <a:lnTo>
                      <a:pt x="3501" y="1303"/>
                    </a:lnTo>
                    <a:lnTo>
                      <a:pt x="3498" y="1303"/>
                    </a:lnTo>
                    <a:lnTo>
                      <a:pt x="3498" y="1300"/>
                    </a:lnTo>
                    <a:lnTo>
                      <a:pt x="3495" y="1300"/>
                    </a:lnTo>
                    <a:lnTo>
                      <a:pt x="3495" y="1298"/>
                    </a:lnTo>
                    <a:lnTo>
                      <a:pt x="3493" y="1298"/>
                    </a:lnTo>
                    <a:lnTo>
                      <a:pt x="3490" y="1298"/>
                    </a:lnTo>
                    <a:lnTo>
                      <a:pt x="3488" y="1298"/>
                    </a:lnTo>
                    <a:lnTo>
                      <a:pt x="3485" y="1298"/>
                    </a:lnTo>
                    <a:lnTo>
                      <a:pt x="3482" y="1298"/>
                    </a:lnTo>
                    <a:lnTo>
                      <a:pt x="3480" y="1298"/>
                    </a:lnTo>
                    <a:lnTo>
                      <a:pt x="3477" y="1298"/>
                    </a:lnTo>
                    <a:lnTo>
                      <a:pt x="3477" y="1300"/>
                    </a:lnTo>
                    <a:lnTo>
                      <a:pt x="3477" y="1303"/>
                    </a:lnTo>
                    <a:lnTo>
                      <a:pt x="3480" y="1308"/>
                    </a:lnTo>
                    <a:lnTo>
                      <a:pt x="3480" y="1314"/>
                    </a:lnTo>
                    <a:lnTo>
                      <a:pt x="3480" y="1316"/>
                    </a:lnTo>
                    <a:lnTo>
                      <a:pt x="3480" y="1319"/>
                    </a:lnTo>
                    <a:lnTo>
                      <a:pt x="3477" y="1321"/>
                    </a:lnTo>
                    <a:lnTo>
                      <a:pt x="3475" y="1324"/>
                    </a:lnTo>
                    <a:lnTo>
                      <a:pt x="3472" y="1324"/>
                    </a:lnTo>
                    <a:lnTo>
                      <a:pt x="3472" y="1327"/>
                    </a:lnTo>
                    <a:lnTo>
                      <a:pt x="3469" y="1324"/>
                    </a:lnTo>
                    <a:lnTo>
                      <a:pt x="3469" y="1321"/>
                    </a:lnTo>
                    <a:lnTo>
                      <a:pt x="3469" y="1319"/>
                    </a:lnTo>
                    <a:lnTo>
                      <a:pt x="3472" y="1311"/>
                    </a:lnTo>
                    <a:lnTo>
                      <a:pt x="3475" y="1306"/>
                    </a:lnTo>
                    <a:lnTo>
                      <a:pt x="3475" y="1303"/>
                    </a:lnTo>
                    <a:lnTo>
                      <a:pt x="3472" y="1303"/>
                    </a:lnTo>
                    <a:lnTo>
                      <a:pt x="3475" y="1303"/>
                    </a:lnTo>
                    <a:lnTo>
                      <a:pt x="3472" y="1303"/>
                    </a:lnTo>
                    <a:lnTo>
                      <a:pt x="3469" y="1303"/>
                    </a:lnTo>
                    <a:lnTo>
                      <a:pt x="3467" y="1303"/>
                    </a:lnTo>
                    <a:lnTo>
                      <a:pt x="3464" y="1300"/>
                    </a:lnTo>
                    <a:lnTo>
                      <a:pt x="3464" y="1298"/>
                    </a:lnTo>
                    <a:lnTo>
                      <a:pt x="3464" y="1295"/>
                    </a:lnTo>
                    <a:lnTo>
                      <a:pt x="3467" y="1293"/>
                    </a:lnTo>
                    <a:lnTo>
                      <a:pt x="3464" y="1293"/>
                    </a:lnTo>
                    <a:lnTo>
                      <a:pt x="3461" y="1290"/>
                    </a:lnTo>
                    <a:lnTo>
                      <a:pt x="3464" y="1287"/>
                    </a:lnTo>
                    <a:lnTo>
                      <a:pt x="3464" y="1285"/>
                    </a:lnTo>
                    <a:lnTo>
                      <a:pt x="3464" y="1282"/>
                    </a:lnTo>
                    <a:lnTo>
                      <a:pt x="3467" y="1282"/>
                    </a:lnTo>
                    <a:lnTo>
                      <a:pt x="3467" y="1280"/>
                    </a:lnTo>
                    <a:lnTo>
                      <a:pt x="3469" y="1280"/>
                    </a:lnTo>
                    <a:lnTo>
                      <a:pt x="3469" y="1277"/>
                    </a:lnTo>
                    <a:lnTo>
                      <a:pt x="3467" y="1277"/>
                    </a:lnTo>
                    <a:lnTo>
                      <a:pt x="3467" y="1274"/>
                    </a:lnTo>
                    <a:lnTo>
                      <a:pt x="3469" y="1272"/>
                    </a:lnTo>
                    <a:lnTo>
                      <a:pt x="3467" y="1272"/>
                    </a:lnTo>
                    <a:lnTo>
                      <a:pt x="3467" y="1267"/>
                    </a:lnTo>
                    <a:lnTo>
                      <a:pt x="3467" y="1264"/>
                    </a:lnTo>
                    <a:lnTo>
                      <a:pt x="3467" y="1259"/>
                    </a:lnTo>
                    <a:lnTo>
                      <a:pt x="3467" y="1256"/>
                    </a:lnTo>
                    <a:lnTo>
                      <a:pt x="3469" y="1256"/>
                    </a:lnTo>
                    <a:lnTo>
                      <a:pt x="3469" y="1253"/>
                    </a:lnTo>
                    <a:lnTo>
                      <a:pt x="3469" y="1251"/>
                    </a:lnTo>
                    <a:lnTo>
                      <a:pt x="3467" y="1251"/>
                    </a:lnTo>
                    <a:lnTo>
                      <a:pt x="3469" y="1251"/>
                    </a:lnTo>
                    <a:lnTo>
                      <a:pt x="3467" y="1248"/>
                    </a:lnTo>
                    <a:lnTo>
                      <a:pt x="3464" y="1246"/>
                    </a:lnTo>
                    <a:lnTo>
                      <a:pt x="3464" y="1243"/>
                    </a:lnTo>
                    <a:lnTo>
                      <a:pt x="3464" y="1240"/>
                    </a:lnTo>
                    <a:lnTo>
                      <a:pt x="3464" y="1238"/>
                    </a:lnTo>
                    <a:lnTo>
                      <a:pt x="3467" y="1238"/>
                    </a:lnTo>
                    <a:lnTo>
                      <a:pt x="3469" y="1235"/>
                    </a:lnTo>
                    <a:lnTo>
                      <a:pt x="3472" y="1235"/>
                    </a:lnTo>
                    <a:lnTo>
                      <a:pt x="3475" y="1235"/>
                    </a:lnTo>
                    <a:lnTo>
                      <a:pt x="3477" y="1235"/>
                    </a:lnTo>
                    <a:lnTo>
                      <a:pt x="3480" y="1235"/>
                    </a:lnTo>
                    <a:lnTo>
                      <a:pt x="3482" y="1235"/>
                    </a:lnTo>
                    <a:lnTo>
                      <a:pt x="3485" y="1235"/>
                    </a:lnTo>
                    <a:lnTo>
                      <a:pt x="3488" y="1235"/>
                    </a:lnTo>
                    <a:lnTo>
                      <a:pt x="3493" y="1235"/>
                    </a:lnTo>
                    <a:lnTo>
                      <a:pt x="3495" y="1233"/>
                    </a:lnTo>
                    <a:lnTo>
                      <a:pt x="3498" y="1233"/>
                    </a:lnTo>
                    <a:lnTo>
                      <a:pt x="3501" y="1233"/>
                    </a:lnTo>
                    <a:lnTo>
                      <a:pt x="3503" y="1233"/>
                    </a:lnTo>
                    <a:lnTo>
                      <a:pt x="3506" y="1230"/>
                    </a:lnTo>
                    <a:lnTo>
                      <a:pt x="3508" y="1230"/>
                    </a:lnTo>
                    <a:lnTo>
                      <a:pt x="3508" y="1233"/>
                    </a:lnTo>
                    <a:lnTo>
                      <a:pt x="3508" y="1230"/>
                    </a:lnTo>
                    <a:lnTo>
                      <a:pt x="3511" y="1230"/>
                    </a:lnTo>
                    <a:lnTo>
                      <a:pt x="3511" y="1233"/>
                    </a:lnTo>
                    <a:lnTo>
                      <a:pt x="3511" y="1230"/>
                    </a:lnTo>
                    <a:lnTo>
                      <a:pt x="3514" y="1230"/>
                    </a:lnTo>
                    <a:lnTo>
                      <a:pt x="3516" y="1227"/>
                    </a:lnTo>
                    <a:lnTo>
                      <a:pt x="3519" y="1227"/>
                    </a:lnTo>
                    <a:lnTo>
                      <a:pt x="3522" y="1227"/>
                    </a:lnTo>
                    <a:lnTo>
                      <a:pt x="3524" y="1227"/>
                    </a:lnTo>
                    <a:lnTo>
                      <a:pt x="3527" y="1227"/>
                    </a:lnTo>
                    <a:lnTo>
                      <a:pt x="3529" y="1227"/>
                    </a:lnTo>
                    <a:lnTo>
                      <a:pt x="3532" y="1227"/>
                    </a:lnTo>
                    <a:lnTo>
                      <a:pt x="3535" y="1227"/>
                    </a:lnTo>
                    <a:lnTo>
                      <a:pt x="3535" y="1225"/>
                    </a:lnTo>
                    <a:lnTo>
                      <a:pt x="3537" y="1225"/>
                    </a:lnTo>
                    <a:lnTo>
                      <a:pt x="3540" y="1225"/>
                    </a:lnTo>
                    <a:lnTo>
                      <a:pt x="3542" y="1225"/>
                    </a:lnTo>
                    <a:lnTo>
                      <a:pt x="3542" y="1222"/>
                    </a:lnTo>
                    <a:lnTo>
                      <a:pt x="3545" y="1222"/>
                    </a:lnTo>
                    <a:lnTo>
                      <a:pt x="3545" y="1220"/>
                    </a:lnTo>
                    <a:lnTo>
                      <a:pt x="3548" y="1222"/>
                    </a:lnTo>
                    <a:lnTo>
                      <a:pt x="3548" y="1220"/>
                    </a:lnTo>
                    <a:close/>
                    <a:moveTo>
                      <a:pt x="1292" y="1110"/>
                    </a:moveTo>
                    <a:lnTo>
                      <a:pt x="1292" y="1112"/>
                    </a:lnTo>
                    <a:lnTo>
                      <a:pt x="1295" y="1112"/>
                    </a:lnTo>
                    <a:lnTo>
                      <a:pt x="1292" y="1112"/>
                    </a:lnTo>
                    <a:lnTo>
                      <a:pt x="1295" y="1112"/>
                    </a:lnTo>
                    <a:lnTo>
                      <a:pt x="1298" y="1112"/>
                    </a:lnTo>
                    <a:lnTo>
                      <a:pt x="1300" y="1112"/>
                    </a:lnTo>
                    <a:lnTo>
                      <a:pt x="1300" y="1110"/>
                    </a:lnTo>
                    <a:lnTo>
                      <a:pt x="1300" y="1112"/>
                    </a:lnTo>
                    <a:lnTo>
                      <a:pt x="1303" y="1112"/>
                    </a:lnTo>
                    <a:lnTo>
                      <a:pt x="1303" y="1110"/>
                    </a:lnTo>
                    <a:lnTo>
                      <a:pt x="1303" y="1112"/>
                    </a:lnTo>
                    <a:lnTo>
                      <a:pt x="1303" y="1110"/>
                    </a:lnTo>
                    <a:lnTo>
                      <a:pt x="1303" y="1112"/>
                    </a:lnTo>
                    <a:lnTo>
                      <a:pt x="1303" y="1110"/>
                    </a:lnTo>
                    <a:lnTo>
                      <a:pt x="1303" y="1112"/>
                    </a:lnTo>
                    <a:lnTo>
                      <a:pt x="1303" y="1110"/>
                    </a:lnTo>
                    <a:lnTo>
                      <a:pt x="1305" y="1110"/>
                    </a:lnTo>
                    <a:lnTo>
                      <a:pt x="1305" y="1112"/>
                    </a:lnTo>
                    <a:lnTo>
                      <a:pt x="1308" y="1110"/>
                    </a:lnTo>
                    <a:lnTo>
                      <a:pt x="1308" y="1112"/>
                    </a:lnTo>
                    <a:lnTo>
                      <a:pt x="1311" y="1112"/>
                    </a:lnTo>
                    <a:lnTo>
                      <a:pt x="1311" y="1115"/>
                    </a:lnTo>
                    <a:lnTo>
                      <a:pt x="1313" y="1115"/>
                    </a:lnTo>
                    <a:lnTo>
                      <a:pt x="1316" y="1115"/>
                    </a:lnTo>
                    <a:lnTo>
                      <a:pt x="1316" y="1118"/>
                    </a:lnTo>
                    <a:lnTo>
                      <a:pt x="1318" y="1118"/>
                    </a:lnTo>
                    <a:lnTo>
                      <a:pt x="1321" y="1120"/>
                    </a:lnTo>
                    <a:lnTo>
                      <a:pt x="1321" y="1123"/>
                    </a:lnTo>
                    <a:lnTo>
                      <a:pt x="1321" y="1125"/>
                    </a:lnTo>
                    <a:lnTo>
                      <a:pt x="1321" y="1128"/>
                    </a:lnTo>
                    <a:lnTo>
                      <a:pt x="1318" y="1128"/>
                    </a:lnTo>
                    <a:lnTo>
                      <a:pt x="1321" y="1128"/>
                    </a:lnTo>
                    <a:lnTo>
                      <a:pt x="1318" y="1128"/>
                    </a:lnTo>
                    <a:lnTo>
                      <a:pt x="1318" y="1131"/>
                    </a:lnTo>
                    <a:lnTo>
                      <a:pt x="1321" y="1133"/>
                    </a:lnTo>
                    <a:lnTo>
                      <a:pt x="1324" y="1133"/>
                    </a:lnTo>
                    <a:lnTo>
                      <a:pt x="1326" y="1133"/>
                    </a:lnTo>
                    <a:lnTo>
                      <a:pt x="1326" y="1136"/>
                    </a:lnTo>
                    <a:lnTo>
                      <a:pt x="1329" y="1136"/>
                    </a:lnTo>
                    <a:lnTo>
                      <a:pt x="1332" y="1136"/>
                    </a:lnTo>
                    <a:lnTo>
                      <a:pt x="1332" y="1139"/>
                    </a:lnTo>
                    <a:lnTo>
                      <a:pt x="1332" y="1141"/>
                    </a:lnTo>
                    <a:lnTo>
                      <a:pt x="1329" y="1141"/>
                    </a:lnTo>
                    <a:lnTo>
                      <a:pt x="1329" y="1144"/>
                    </a:lnTo>
                    <a:lnTo>
                      <a:pt x="1329" y="1141"/>
                    </a:lnTo>
                    <a:lnTo>
                      <a:pt x="1329" y="1144"/>
                    </a:lnTo>
                    <a:lnTo>
                      <a:pt x="1329" y="1146"/>
                    </a:lnTo>
                    <a:lnTo>
                      <a:pt x="1332" y="1146"/>
                    </a:lnTo>
                    <a:lnTo>
                      <a:pt x="1332" y="1149"/>
                    </a:lnTo>
                    <a:lnTo>
                      <a:pt x="1332" y="1152"/>
                    </a:lnTo>
                    <a:lnTo>
                      <a:pt x="1332" y="1154"/>
                    </a:lnTo>
                    <a:lnTo>
                      <a:pt x="1334" y="1154"/>
                    </a:lnTo>
                    <a:lnTo>
                      <a:pt x="1334" y="1157"/>
                    </a:lnTo>
                    <a:lnTo>
                      <a:pt x="1332" y="1157"/>
                    </a:lnTo>
                    <a:lnTo>
                      <a:pt x="1329" y="1157"/>
                    </a:lnTo>
                    <a:lnTo>
                      <a:pt x="1329" y="1159"/>
                    </a:lnTo>
                    <a:lnTo>
                      <a:pt x="1329" y="1157"/>
                    </a:lnTo>
                    <a:lnTo>
                      <a:pt x="1329" y="1159"/>
                    </a:lnTo>
                    <a:lnTo>
                      <a:pt x="1326" y="1159"/>
                    </a:lnTo>
                    <a:lnTo>
                      <a:pt x="1329" y="1159"/>
                    </a:lnTo>
                    <a:lnTo>
                      <a:pt x="1326" y="1159"/>
                    </a:lnTo>
                    <a:lnTo>
                      <a:pt x="1326" y="1162"/>
                    </a:lnTo>
                    <a:lnTo>
                      <a:pt x="1324" y="1162"/>
                    </a:lnTo>
                    <a:lnTo>
                      <a:pt x="1326" y="1162"/>
                    </a:lnTo>
                    <a:lnTo>
                      <a:pt x="1326" y="1165"/>
                    </a:lnTo>
                    <a:lnTo>
                      <a:pt x="1326" y="1167"/>
                    </a:lnTo>
                    <a:lnTo>
                      <a:pt x="1326" y="1165"/>
                    </a:lnTo>
                    <a:lnTo>
                      <a:pt x="1326" y="1167"/>
                    </a:lnTo>
                    <a:lnTo>
                      <a:pt x="1326" y="1170"/>
                    </a:lnTo>
                    <a:lnTo>
                      <a:pt x="1324" y="1170"/>
                    </a:lnTo>
                    <a:lnTo>
                      <a:pt x="1324" y="1173"/>
                    </a:lnTo>
                    <a:lnTo>
                      <a:pt x="1324" y="1175"/>
                    </a:lnTo>
                    <a:lnTo>
                      <a:pt x="1326" y="1175"/>
                    </a:lnTo>
                    <a:lnTo>
                      <a:pt x="1329" y="1178"/>
                    </a:lnTo>
                    <a:lnTo>
                      <a:pt x="1329" y="1175"/>
                    </a:lnTo>
                    <a:lnTo>
                      <a:pt x="1329" y="1178"/>
                    </a:lnTo>
                    <a:lnTo>
                      <a:pt x="1332" y="1178"/>
                    </a:lnTo>
                    <a:lnTo>
                      <a:pt x="1332" y="1180"/>
                    </a:lnTo>
                    <a:lnTo>
                      <a:pt x="1334" y="1180"/>
                    </a:lnTo>
                    <a:lnTo>
                      <a:pt x="1334" y="1178"/>
                    </a:lnTo>
                    <a:lnTo>
                      <a:pt x="1337" y="1175"/>
                    </a:lnTo>
                    <a:lnTo>
                      <a:pt x="1334" y="1175"/>
                    </a:lnTo>
                    <a:lnTo>
                      <a:pt x="1337" y="1173"/>
                    </a:lnTo>
                    <a:lnTo>
                      <a:pt x="1337" y="1175"/>
                    </a:lnTo>
                    <a:lnTo>
                      <a:pt x="1339" y="1175"/>
                    </a:lnTo>
                    <a:lnTo>
                      <a:pt x="1339" y="1173"/>
                    </a:lnTo>
                    <a:lnTo>
                      <a:pt x="1342" y="1173"/>
                    </a:lnTo>
                    <a:lnTo>
                      <a:pt x="1342" y="1175"/>
                    </a:lnTo>
                    <a:lnTo>
                      <a:pt x="1342" y="1173"/>
                    </a:lnTo>
                    <a:lnTo>
                      <a:pt x="1342" y="1175"/>
                    </a:lnTo>
                    <a:lnTo>
                      <a:pt x="1342" y="1173"/>
                    </a:lnTo>
                    <a:lnTo>
                      <a:pt x="1345" y="1173"/>
                    </a:lnTo>
                    <a:lnTo>
                      <a:pt x="1345" y="1175"/>
                    </a:lnTo>
                    <a:lnTo>
                      <a:pt x="1347" y="1175"/>
                    </a:lnTo>
                    <a:lnTo>
                      <a:pt x="1350" y="1175"/>
                    </a:lnTo>
                    <a:lnTo>
                      <a:pt x="1350" y="1178"/>
                    </a:lnTo>
                    <a:lnTo>
                      <a:pt x="1352" y="1178"/>
                    </a:lnTo>
                    <a:lnTo>
                      <a:pt x="1352" y="1180"/>
                    </a:lnTo>
                    <a:lnTo>
                      <a:pt x="1355" y="1183"/>
                    </a:lnTo>
                    <a:lnTo>
                      <a:pt x="1355" y="1186"/>
                    </a:lnTo>
                    <a:lnTo>
                      <a:pt x="1355" y="1188"/>
                    </a:lnTo>
                    <a:lnTo>
                      <a:pt x="1355" y="1191"/>
                    </a:lnTo>
                    <a:lnTo>
                      <a:pt x="1352" y="1191"/>
                    </a:lnTo>
                    <a:lnTo>
                      <a:pt x="1352" y="1193"/>
                    </a:lnTo>
                    <a:lnTo>
                      <a:pt x="1352" y="1196"/>
                    </a:lnTo>
                    <a:lnTo>
                      <a:pt x="1350" y="1196"/>
                    </a:lnTo>
                    <a:lnTo>
                      <a:pt x="1350" y="1193"/>
                    </a:lnTo>
                    <a:lnTo>
                      <a:pt x="1350" y="1196"/>
                    </a:lnTo>
                    <a:lnTo>
                      <a:pt x="1350" y="1199"/>
                    </a:lnTo>
                    <a:lnTo>
                      <a:pt x="1352" y="1201"/>
                    </a:lnTo>
                    <a:lnTo>
                      <a:pt x="1352" y="1204"/>
                    </a:lnTo>
                    <a:lnTo>
                      <a:pt x="1352" y="1206"/>
                    </a:lnTo>
                    <a:lnTo>
                      <a:pt x="1350" y="1206"/>
                    </a:lnTo>
                    <a:lnTo>
                      <a:pt x="1350" y="1209"/>
                    </a:lnTo>
                    <a:lnTo>
                      <a:pt x="1350" y="1212"/>
                    </a:lnTo>
                    <a:lnTo>
                      <a:pt x="1350" y="1214"/>
                    </a:lnTo>
                    <a:lnTo>
                      <a:pt x="1347" y="1214"/>
                    </a:lnTo>
                    <a:lnTo>
                      <a:pt x="1347" y="1217"/>
                    </a:lnTo>
                    <a:lnTo>
                      <a:pt x="1345" y="1217"/>
                    </a:lnTo>
                    <a:lnTo>
                      <a:pt x="1347" y="1220"/>
                    </a:lnTo>
                    <a:lnTo>
                      <a:pt x="1345" y="1220"/>
                    </a:lnTo>
                    <a:lnTo>
                      <a:pt x="1345" y="1217"/>
                    </a:lnTo>
                    <a:lnTo>
                      <a:pt x="1345" y="1220"/>
                    </a:lnTo>
                    <a:lnTo>
                      <a:pt x="1342" y="1220"/>
                    </a:lnTo>
                    <a:lnTo>
                      <a:pt x="1339" y="1220"/>
                    </a:lnTo>
                    <a:lnTo>
                      <a:pt x="1339" y="1222"/>
                    </a:lnTo>
                    <a:lnTo>
                      <a:pt x="1337" y="1222"/>
                    </a:lnTo>
                    <a:lnTo>
                      <a:pt x="1334" y="1222"/>
                    </a:lnTo>
                    <a:lnTo>
                      <a:pt x="1334" y="1225"/>
                    </a:lnTo>
                    <a:lnTo>
                      <a:pt x="1334" y="1222"/>
                    </a:lnTo>
                    <a:lnTo>
                      <a:pt x="1334" y="1225"/>
                    </a:lnTo>
                    <a:lnTo>
                      <a:pt x="1332" y="1225"/>
                    </a:lnTo>
                    <a:lnTo>
                      <a:pt x="1329" y="1225"/>
                    </a:lnTo>
                    <a:lnTo>
                      <a:pt x="1329" y="1227"/>
                    </a:lnTo>
                    <a:lnTo>
                      <a:pt x="1326" y="1227"/>
                    </a:lnTo>
                    <a:lnTo>
                      <a:pt x="1324" y="1227"/>
                    </a:lnTo>
                    <a:lnTo>
                      <a:pt x="1326" y="1227"/>
                    </a:lnTo>
                    <a:lnTo>
                      <a:pt x="1324" y="1227"/>
                    </a:lnTo>
                    <a:lnTo>
                      <a:pt x="1324" y="1230"/>
                    </a:lnTo>
                    <a:lnTo>
                      <a:pt x="1321" y="1230"/>
                    </a:lnTo>
                    <a:lnTo>
                      <a:pt x="1321" y="1233"/>
                    </a:lnTo>
                    <a:lnTo>
                      <a:pt x="1318" y="1233"/>
                    </a:lnTo>
                    <a:lnTo>
                      <a:pt x="1321" y="1233"/>
                    </a:lnTo>
                    <a:lnTo>
                      <a:pt x="1318" y="1233"/>
                    </a:lnTo>
                    <a:lnTo>
                      <a:pt x="1316" y="1233"/>
                    </a:lnTo>
                    <a:lnTo>
                      <a:pt x="1316" y="1235"/>
                    </a:lnTo>
                    <a:lnTo>
                      <a:pt x="1316" y="1233"/>
                    </a:lnTo>
                    <a:lnTo>
                      <a:pt x="1316" y="1235"/>
                    </a:lnTo>
                    <a:lnTo>
                      <a:pt x="1313" y="1235"/>
                    </a:lnTo>
                    <a:lnTo>
                      <a:pt x="1311" y="1235"/>
                    </a:lnTo>
                    <a:lnTo>
                      <a:pt x="1313" y="1235"/>
                    </a:lnTo>
                    <a:lnTo>
                      <a:pt x="1311" y="1235"/>
                    </a:lnTo>
                    <a:lnTo>
                      <a:pt x="1308" y="1235"/>
                    </a:lnTo>
                    <a:lnTo>
                      <a:pt x="1308" y="1233"/>
                    </a:lnTo>
                    <a:lnTo>
                      <a:pt x="1305" y="1233"/>
                    </a:lnTo>
                    <a:lnTo>
                      <a:pt x="1305" y="1230"/>
                    </a:lnTo>
                    <a:lnTo>
                      <a:pt x="1305" y="1233"/>
                    </a:lnTo>
                    <a:lnTo>
                      <a:pt x="1305" y="1230"/>
                    </a:lnTo>
                    <a:lnTo>
                      <a:pt x="1305" y="1227"/>
                    </a:lnTo>
                    <a:lnTo>
                      <a:pt x="1303" y="1227"/>
                    </a:lnTo>
                    <a:lnTo>
                      <a:pt x="1300" y="1225"/>
                    </a:lnTo>
                    <a:lnTo>
                      <a:pt x="1300" y="1222"/>
                    </a:lnTo>
                    <a:lnTo>
                      <a:pt x="1298" y="1222"/>
                    </a:lnTo>
                    <a:lnTo>
                      <a:pt x="1300" y="1222"/>
                    </a:lnTo>
                    <a:lnTo>
                      <a:pt x="1298" y="1222"/>
                    </a:lnTo>
                    <a:lnTo>
                      <a:pt x="1298" y="1220"/>
                    </a:lnTo>
                    <a:lnTo>
                      <a:pt x="1295" y="1220"/>
                    </a:lnTo>
                    <a:lnTo>
                      <a:pt x="1295" y="1217"/>
                    </a:lnTo>
                    <a:lnTo>
                      <a:pt x="1292" y="1217"/>
                    </a:lnTo>
                    <a:lnTo>
                      <a:pt x="1295" y="1217"/>
                    </a:lnTo>
                    <a:lnTo>
                      <a:pt x="1292" y="1217"/>
                    </a:lnTo>
                    <a:lnTo>
                      <a:pt x="1292" y="1214"/>
                    </a:lnTo>
                    <a:lnTo>
                      <a:pt x="1292" y="1212"/>
                    </a:lnTo>
                    <a:lnTo>
                      <a:pt x="1290" y="1212"/>
                    </a:lnTo>
                    <a:lnTo>
                      <a:pt x="1290" y="1209"/>
                    </a:lnTo>
                    <a:lnTo>
                      <a:pt x="1290" y="1212"/>
                    </a:lnTo>
                    <a:lnTo>
                      <a:pt x="1292" y="1212"/>
                    </a:lnTo>
                    <a:lnTo>
                      <a:pt x="1292" y="1209"/>
                    </a:lnTo>
                    <a:lnTo>
                      <a:pt x="1290" y="1209"/>
                    </a:lnTo>
                    <a:lnTo>
                      <a:pt x="1292" y="1209"/>
                    </a:lnTo>
                    <a:lnTo>
                      <a:pt x="1290" y="1209"/>
                    </a:lnTo>
                    <a:lnTo>
                      <a:pt x="1290" y="1206"/>
                    </a:lnTo>
                    <a:lnTo>
                      <a:pt x="1290" y="1209"/>
                    </a:lnTo>
                    <a:lnTo>
                      <a:pt x="1287" y="1209"/>
                    </a:lnTo>
                    <a:lnTo>
                      <a:pt x="1287" y="1206"/>
                    </a:lnTo>
                    <a:lnTo>
                      <a:pt x="1285" y="1206"/>
                    </a:lnTo>
                    <a:lnTo>
                      <a:pt x="1285" y="1209"/>
                    </a:lnTo>
                    <a:lnTo>
                      <a:pt x="1282" y="1209"/>
                    </a:lnTo>
                    <a:lnTo>
                      <a:pt x="1282" y="1206"/>
                    </a:lnTo>
                    <a:lnTo>
                      <a:pt x="1279" y="1206"/>
                    </a:lnTo>
                    <a:lnTo>
                      <a:pt x="1279" y="1209"/>
                    </a:lnTo>
                    <a:lnTo>
                      <a:pt x="1277" y="1209"/>
                    </a:lnTo>
                    <a:lnTo>
                      <a:pt x="1277" y="1206"/>
                    </a:lnTo>
                    <a:lnTo>
                      <a:pt x="1274" y="1206"/>
                    </a:lnTo>
                    <a:lnTo>
                      <a:pt x="1274" y="1209"/>
                    </a:lnTo>
                    <a:lnTo>
                      <a:pt x="1274" y="1206"/>
                    </a:lnTo>
                    <a:lnTo>
                      <a:pt x="1274" y="1209"/>
                    </a:lnTo>
                    <a:lnTo>
                      <a:pt x="1274" y="1206"/>
                    </a:lnTo>
                    <a:lnTo>
                      <a:pt x="1274" y="1209"/>
                    </a:lnTo>
                    <a:lnTo>
                      <a:pt x="1274" y="1206"/>
                    </a:lnTo>
                    <a:lnTo>
                      <a:pt x="1272" y="1206"/>
                    </a:lnTo>
                    <a:lnTo>
                      <a:pt x="1274" y="1206"/>
                    </a:lnTo>
                    <a:lnTo>
                      <a:pt x="1272" y="1206"/>
                    </a:lnTo>
                    <a:lnTo>
                      <a:pt x="1272" y="1204"/>
                    </a:lnTo>
                    <a:lnTo>
                      <a:pt x="1269" y="1204"/>
                    </a:lnTo>
                    <a:lnTo>
                      <a:pt x="1272" y="1204"/>
                    </a:lnTo>
                    <a:lnTo>
                      <a:pt x="1269" y="1201"/>
                    </a:lnTo>
                    <a:lnTo>
                      <a:pt x="1269" y="1199"/>
                    </a:lnTo>
                    <a:lnTo>
                      <a:pt x="1266" y="1199"/>
                    </a:lnTo>
                    <a:lnTo>
                      <a:pt x="1269" y="1199"/>
                    </a:lnTo>
                    <a:lnTo>
                      <a:pt x="1266" y="1199"/>
                    </a:lnTo>
                    <a:lnTo>
                      <a:pt x="1266" y="1196"/>
                    </a:lnTo>
                    <a:lnTo>
                      <a:pt x="1269" y="1196"/>
                    </a:lnTo>
                    <a:lnTo>
                      <a:pt x="1266" y="1196"/>
                    </a:lnTo>
                    <a:lnTo>
                      <a:pt x="1266" y="1199"/>
                    </a:lnTo>
                    <a:lnTo>
                      <a:pt x="1266" y="1196"/>
                    </a:lnTo>
                    <a:lnTo>
                      <a:pt x="1264" y="1196"/>
                    </a:lnTo>
                    <a:lnTo>
                      <a:pt x="1264" y="1199"/>
                    </a:lnTo>
                    <a:lnTo>
                      <a:pt x="1261" y="1199"/>
                    </a:lnTo>
                    <a:lnTo>
                      <a:pt x="1261" y="1196"/>
                    </a:lnTo>
                    <a:lnTo>
                      <a:pt x="1258" y="1196"/>
                    </a:lnTo>
                    <a:lnTo>
                      <a:pt x="1258" y="1193"/>
                    </a:lnTo>
                    <a:lnTo>
                      <a:pt x="1256" y="1196"/>
                    </a:lnTo>
                    <a:lnTo>
                      <a:pt x="1256" y="1193"/>
                    </a:lnTo>
                    <a:lnTo>
                      <a:pt x="1256" y="1191"/>
                    </a:lnTo>
                    <a:lnTo>
                      <a:pt x="1253" y="1191"/>
                    </a:lnTo>
                    <a:lnTo>
                      <a:pt x="1256" y="1191"/>
                    </a:lnTo>
                    <a:lnTo>
                      <a:pt x="1253" y="1191"/>
                    </a:lnTo>
                    <a:lnTo>
                      <a:pt x="1253" y="1188"/>
                    </a:lnTo>
                    <a:lnTo>
                      <a:pt x="1251" y="1188"/>
                    </a:lnTo>
                    <a:lnTo>
                      <a:pt x="1251" y="1186"/>
                    </a:lnTo>
                    <a:lnTo>
                      <a:pt x="1251" y="1188"/>
                    </a:lnTo>
                    <a:lnTo>
                      <a:pt x="1251" y="1186"/>
                    </a:lnTo>
                    <a:lnTo>
                      <a:pt x="1248" y="1186"/>
                    </a:lnTo>
                    <a:lnTo>
                      <a:pt x="1248" y="1183"/>
                    </a:lnTo>
                    <a:lnTo>
                      <a:pt x="1248" y="1180"/>
                    </a:lnTo>
                    <a:lnTo>
                      <a:pt x="1248" y="1178"/>
                    </a:lnTo>
                    <a:lnTo>
                      <a:pt x="1248" y="1175"/>
                    </a:lnTo>
                    <a:lnTo>
                      <a:pt x="1251" y="1175"/>
                    </a:lnTo>
                    <a:lnTo>
                      <a:pt x="1248" y="1175"/>
                    </a:lnTo>
                    <a:lnTo>
                      <a:pt x="1248" y="1173"/>
                    </a:lnTo>
                    <a:lnTo>
                      <a:pt x="1248" y="1170"/>
                    </a:lnTo>
                    <a:lnTo>
                      <a:pt x="1248" y="1167"/>
                    </a:lnTo>
                    <a:lnTo>
                      <a:pt x="1251" y="1167"/>
                    </a:lnTo>
                    <a:lnTo>
                      <a:pt x="1248" y="1167"/>
                    </a:lnTo>
                    <a:lnTo>
                      <a:pt x="1251" y="1167"/>
                    </a:lnTo>
                    <a:lnTo>
                      <a:pt x="1251" y="1165"/>
                    </a:lnTo>
                    <a:lnTo>
                      <a:pt x="1251" y="1162"/>
                    </a:lnTo>
                    <a:lnTo>
                      <a:pt x="1253" y="1162"/>
                    </a:lnTo>
                    <a:lnTo>
                      <a:pt x="1251" y="1162"/>
                    </a:lnTo>
                    <a:lnTo>
                      <a:pt x="1251" y="1159"/>
                    </a:lnTo>
                    <a:lnTo>
                      <a:pt x="1253" y="1159"/>
                    </a:lnTo>
                    <a:lnTo>
                      <a:pt x="1253" y="1157"/>
                    </a:lnTo>
                    <a:lnTo>
                      <a:pt x="1253" y="1154"/>
                    </a:lnTo>
                    <a:lnTo>
                      <a:pt x="1253" y="1157"/>
                    </a:lnTo>
                    <a:lnTo>
                      <a:pt x="1253" y="1154"/>
                    </a:lnTo>
                    <a:lnTo>
                      <a:pt x="1253" y="1152"/>
                    </a:lnTo>
                    <a:lnTo>
                      <a:pt x="1253" y="1149"/>
                    </a:lnTo>
                    <a:lnTo>
                      <a:pt x="1253" y="1152"/>
                    </a:lnTo>
                    <a:lnTo>
                      <a:pt x="1253" y="1149"/>
                    </a:lnTo>
                    <a:lnTo>
                      <a:pt x="1256" y="1149"/>
                    </a:lnTo>
                    <a:lnTo>
                      <a:pt x="1253" y="1149"/>
                    </a:lnTo>
                    <a:lnTo>
                      <a:pt x="1256" y="1149"/>
                    </a:lnTo>
                    <a:lnTo>
                      <a:pt x="1256" y="1146"/>
                    </a:lnTo>
                    <a:lnTo>
                      <a:pt x="1258" y="1146"/>
                    </a:lnTo>
                    <a:lnTo>
                      <a:pt x="1258" y="1144"/>
                    </a:lnTo>
                    <a:lnTo>
                      <a:pt x="1258" y="1141"/>
                    </a:lnTo>
                    <a:lnTo>
                      <a:pt x="1261" y="1141"/>
                    </a:lnTo>
                    <a:lnTo>
                      <a:pt x="1261" y="1139"/>
                    </a:lnTo>
                    <a:lnTo>
                      <a:pt x="1264" y="1139"/>
                    </a:lnTo>
                    <a:lnTo>
                      <a:pt x="1266" y="1139"/>
                    </a:lnTo>
                    <a:lnTo>
                      <a:pt x="1266" y="1136"/>
                    </a:lnTo>
                    <a:lnTo>
                      <a:pt x="1269" y="1136"/>
                    </a:lnTo>
                    <a:lnTo>
                      <a:pt x="1269" y="1133"/>
                    </a:lnTo>
                    <a:lnTo>
                      <a:pt x="1269" y="1131"/>
                    </a:lnTo>
                    <a:lnTo>
                      <a:pt x="1269" y="1128"/>
                    </a:lnTo>
                    <a:lnTo>
                      <a:pt x="1272" y="1128"/>
                    </a:lnTo>
                    <a:lnTo>
                      <a:pt x="1272" y="1125"/>
                    </a:lnTo>
                    <a:lnTo>
                      <a:pt x="1274" y="1125"/>
                    </a:lnTo>
                    <a:lnTo>
                      <a:pt x="1274" y="1123"/>
                    </a:lnTo>
                    <a:lnTo>
                      <a:pt x="1277" y="1123"/>
                    </a:lnTo>
                    <a:lnTo>
                      <a:pt x="1279" y="1120"/>
                    </a:lnTo>
                    <a:lnTo>
                      <a:pt x="1282" y="1120"/>
                    </a:lnTo>
                    <a:lnTo>
                      <a:pt x="1285" y="1118"/>
                    </a:lnTo>
                    <a:lnTo>
                      <a:pt x="1285" y="1115"/>
                    </a:lnTo>
                    <a:lnTo>
                      <a:pt x="1285" y="1112"/>
                    </a:lnTo>
                    <a:lnTo>
                      <a:pt x="1287" y="1112"/>
                    </a:lnTo>
                    <a:lnTo>
                      <a:pt x="1287" y="1110"/>
                    </a:lnTo>
                    <a:lnTo>
                      <a:pt x="1290" y="1110"/>
                    </a:lnTo>
                    <a:lnTo>
                      <a:pt x="1292" y="1110"/>
                    </a:lnTo>
                    <a:close/>
                    <a:moveTo>
                      <a:pt x="6" y="966"/>
                    </a:moveTo>
                    <a:lnTo>
                      <a:pt x="8" y="966"/>
                    </a:lnTo>
                    <a:lnTo>
                      <a:pt x="11" y="966"/>
                    </a:lnTo>
                    <a:lnTo>
                      <a:pt x="13" y="966"/>
                    </a:lnTo>
                    <a:lnTo>
                      <a:pt x="16" y="966"/>
                    </a:lnTo>
                    <a:lnTo>
                      <a:pt x="16" y="969"/>
                    </a:lnTo>
                    <a:lnTo>
                      <a:pt x="19" y="969"/>
                    </a:lnTo>
                    <a:lnTo>
                      <a:pt x="19" y="971"/>
                    </a:lnTo>
                    <a:lnTo>
                      <a:pt x="21" y="971"/>
                    </a:lnTo>
                    <a:lnTo>
                      <a:pt x="24" y="971"/>
                    </a:lnTo>
                    <a:lnTo>
                      <a:pt x="24" y="969"/>
                    </a:lnTo>
                    <a:lnTo>
                      <a:pt x="26" y="969"/>
                    </a:lnTo>
                    <a:lnTo>
                      <a:pt x="26" y="971"/>
                    </a:lnTo>
                    <a:lnTo>
                      <a:pt x="26" y="969"/>
                    </a:lnTo>
                    <a:lnTo>
                      <a:pt x="26" y="971"/>
                    </a:lnTo>
                    <a:lnTo>
                      <a:pt x="29" y="971"/>
                    </a:lnTo>
                    <a:lnTo>
                      <a:pt x="29" y="974"/>
                    </a:lnTo>
                    <a:lnTo>
                      <a:pt x="29" y="977"/>
                    </a:lnTo>
                    <a:lnTo>
                      <a:pt x="26" y="977"/>
                    </a:lnTo>
                    <a:lnTo>
                      <a:pt x="29" y="977"/>
                    </a:lnTo>
                    <a:lnTo>
                      <a:pt x="29" y="979"/>
                    </a:lnTo>
                    <a:lnTo>
                      <a:pt x="26" y="979"/>
                    </a:lnTo>
                    <a:lnTo>
                      <a:pt x="26" y="982"/>
                    </a:lnTo>
                    <a:lnTo>
                      <a:pt x="24" y="982"/>
                    </a:lnTo>
                    <a:lnTo>
                      <a:pt x="24" y="984"/>
                    </a:lnTo>
                    <a:lnTo>
                      <a:pt x="24" y="987"/>
                    </a:lnTo>
                    <a:lnTo>
                      <a:pt x="24" y="990"/>
                    </a:lnTo>
                    <a:lnTo>
                      <a:pt x="21" y="990"/>
                    </a:lnTo>
                    <a:lnTo>
                      <a:pt x="19" y="990"/>
                    </a:lnTo>
                    <a:lnTo>
                      <a:pt x="19" y="992"/>
                    </a:lnTo>
                    <a:lnTo>
                      <a:pt x="16" y="992"/>
                    </a:lnTo>
                    <a:lnTo>
                      <a:pt x="13" y="992"/>
                    </a:lnTo>
                    <a:lnTo>
                      <a:pt x="13" y="990"/>
                    </a:lnTo>
                    <a:lnTo>
                      <a:pt x="11" y="990"/>
                    </a:lnTo>
                    <a:lnTo>
                      <a:pt x="11" y="987"/>
                    </a:lnTo>
                    <a:lnTo>
                      <a:pt x="8" y="987"/>
                    </a:lnTo>
                    <a:lnTo>
                      <a:pt x="8" y="984"/>
                    </a:lnTo>
                    <a:lnTo>
                      <a:pt x="6" y="984"/>
                    </a:lnTo>
                    <a:lnTo>
                      <a:pt x="8" y="984"/>
                    </a:lnTo>
                    <a:lnTo>
                      <a:pt x="8" y="982"/>
                    </a:lnTo>
                    <a:lnTo>
                      <a:pt x="8" y="984"/>
                    </a:lnTo>
                    <a:lnTo>
                      <a:pt x="6" y="984"/>
                    </a:lnTo>
                    <a:lnTo>
                      <a:pt x="6" y="982"/>
                    </a:lnTo>
                    <a:lnTo>
                      <a:pt x="3" y="979"/>
                    </a:lnTo>
                    <a:lnTo>
                      <a:pt x="3" y="977"/>
                    </a:lnTo>
                    <a:lnTo>
                      <a:pt x="0" y="977"/>
                    </a:lnTo>
                    <a:lnTo>
                      <a:pt x="0" y="974"/>
                    </a:lnTo>
                    <a:lnTo>
                      <a:pt x="0" y="971"/>
                    </a:lnTo>
                    <a:lnTo>
                      <a:pt x="0" y="969"/>
                    </a:lnTo>
                    <a:lnTo>
                      <a:pt x="0" y="966"/>
                    </a:lnTo>
                    <a:lnTo>
                      <a:pt x="3" y="966"/>
                    </a:lnTo>
                    <a:lnTo>
                      <a:pt x="0" y="966"/>
                    </a:lnTo>
                    <a:lnTo>
                      <a:pt x="3" y="966"/>
                    </a:lnTo>
                    <a:lnTo>
                      <a:pt x="6" y="966"/>
                    </a:lnTo>
                    <a:close/>
                    <a:moveTo>
                      <a:pt x="1689" y="917"/>
                    </a:moveTo>
                    <a:lnTo>
                      <a:pt x="1692" y="917"/>
                    </a:lnTo>
                    <a:lnTo>
                      <a:pt x="1692" y="919"/>
                    </a:lnTo>
                    <a:lnTo>
                      <a:pt x="1692" y="917"/>
                    </a:lnTo>
                    <a:lnTo>
                      <a:pt x="1692" y="919"/>
                    </a:lnTo>
                    <a:lnTo>
                      <a:pt x="1694" y="919"/>
                    </a:lnTo>
                    <a:lnTo>
                      <a:pt x="1694" y="922"/>
                    </a:lnTo>
                    <a:lnTo>
                      <a:pt x="1697" y="922"/>
                    </a:lnTo>
                    <a:lnTo>
                      <a:pt x="1697" y="924"/>
                    </a:lnTo>
                    <a:lnTo>
                      <a:pt x="1700" y="924"/>
                    </a:lnTo>
                    <a:lnTo>
                      <a:pt x="1700" y="927"/>
                    </a:lnTo>
                    <a:lnTo>
                      <a:pt x="1700" y="930"/>
                    </a:lnTo>
                    <a:lnTo>
                      <a:pt x="1700" y="932"/>
                    </a:lnTo>
                    <a:lnTo>
                      <a:pt x="1700" y="935"/>
                    </a:lnTo>
                    <a:lnTo>
                      <a:pt x="1700" y="937"/>
                    </a:lnTo>
                    <a:lnTo>
                      <a:pt x="1697" y="937"/>
                    </a:lnTo>
                    <a:lnTo>
                      <a:pt x="1700" y="937"/>
                    </a:lnTo>
                    <a:lnTo>
                      <a:pt x="1697" y="937"/>
                    </a:lnTo>
                    <a:lnTo>
                      <a:pt x="1697" y="940"/>
                    </a:lnTo>
                    <a:lnTo>
                      <a:pt x="1700" y="940"/>
                    </a:lnTo>
                    <a:lnTo>
                      <a:pt x="1697" y="940"/>
                    </a:lnTo>
                    <a:lnTo>
                      <a:pt x="1697" y="943"/>
                    </a:lnTo>
                    <a:lnTo>
                      <a:pt x="1697" y="945"/>
                    </a:lnTo>
                    <a:lnTo>
                      <a:pt x="1694" y="945"/>
                    </a:lnTo>
                    <a:lnTo>
                      <a:pt x="1694" y="948"/>
                    </a:lnTo>
                    <a:lnTo>
                      <a:pt x="1692" y="948"/>
                    </a:lnTo>
                    <a:lnTo>
                      <a:pt x="1692" y="945"/>
                    </a:lnTo>
                    <a:lnTo>
                      <a:pt x="1692" y="948"/>
                    </a:lnTo>
                    <a:lnTo>
                      <a:pt x="1689" y="948"/>
                    </a:lnTo>
                    <a:lnTo>
                      <a:pt x="1689" y="950"/>
                    </a:lnTo>
                    <a:lnTo>
                      <a:pt x="1687" y="950"/>
                    </a:lnTo>
                    <a:lnTo>
                      <a:pt x="1687" y="953"/>
                    </a:lnTo>
                    <a:lnTo>
                      <a:pt x="1684" y="953"/>
                    </a:lnTo>
                    <a:lnTo>
                      <a:pt x="1681" y="953"/>
                    </a:lnTo>
                    <a:lnTo>
                      <a:pt x="1684" y="953"/>
                    </a:lnTo>
                    <a:lnTo>
                      <a:pt x="1681" y="953"/>
                    </a:lnTo>
                    <a:lnTo>
                      <a:pt x="1681" y="956"/>
                    </a:lnTo>
                    <a:lnTo>
                      <a:pt x="1681" y="953"/>
                    </a:lnTo>
                    <a:lnTo>
                      <a:pt x="1679" y="953"/>
                    </a:lnTo>
                    <a:lnTo>
                      <a:pt x="1679" y="956"/>
                    </a:lnTo>
                    <a:lnTo>
                      <a:pt x="1679" y="953"/>
                    </a:lnTo>
                    <a:lnTo>
                      <a:pt x="1679" y="956"/>
                    </a:lnTo>
                    <a:lnTo>
                      <a:pt x="1676" y="956"/>
                    </a:lnTo>
                    <a:lnTo>
                      <a:pt x="1673" y="956"/>
                    </a:lnTo>
                    <a:lnTo>
                      <a:pt x="1671" y="958"/>
                    </a:lnTo>
                    <a:lnTo>
                      <a:pt x="1671" y="961"/>
                    </a:lnTo>
                    <a:lnTo>
                      <a:pt x="1671" y="964"/>
                    </a:lnTo>
                    <a:lnTo>
                      <a:pt x="1671" y="966"/>
                    </a:lnTo>
                    <a:lnTo>
                      <a:pt x="1673" y="966"/>
                    </a:lnTo>
                    <a:lnTo>
                      <a:pt x="1673" y="969"/>
                    </a:lnTo>
                    <a:lnTo>
                      <a:pt x="1676" y="969"/>
                    </a:lnTo>
                    <a:lnTo>
                      <a:pt x="1676" y="966"/>
                    </a:lnTo>
                    <a:lnTo>
                      <a:pt x="1676" y="969"/>
                    </a:lnTo>
                    <a:lnTo>
                      <a:pt x="1679" y="969"/>
                    </a:lnTo>
                    <a:lnTo>
                      <a:pt x="1681" y="969"/>
                    </a:lnTo>
                    <a:lnTo>
                      <a:pt x="1681" y="971"/>
                    </a:lnTo>
                    <a:lnTo>
                      <a:pt x="1684" y="971"/>
                    </a:lnTo>
                    <a:lnTo>
                      <a:pt x="1681" y="971"/>
                    </a:lnTo>
                    <a:lnTo>
                      <a:pt x="1681" y="969"/>
                    </a:lnTo>
                    <a:lnTo>
                      <a:pt x="1684" y="969"/>
                    </a:lnTo>
                    <a:lnTo>
                      <a:pt x="1684" y="966"/>
                    </a:lnTo>
                    <a:lnTo>
                      <a:pt x="1687" y="966"/>
                    </a:lnTo>
                    <a:lnTo>
                      <a:pt x="1687" y="969"/>
                    </a:lnTo>
                    <a:lnTo>
                      <a:pt x="1689" y="969"/>
                    </a:lnTo>
                    <a:lnTo>
                      <a:pt x="1689" y="966"/>
                    </a:lnTo>
                    <a:lnTo>
                      <a:pt x="1692" y="966"/>
                    </a:lnTo>
                    <a:lnTo>
                      <a:pt x="1694" y="966"/>
                    </a:lnTo>
                    <a:lnTo>
                      <a:pt x="1697" y="966"/>
                    </a:lnTo>
                    <a:lnTo>
                      <a:pt x="1697" y="969"/>
                    </a:lnTo>
                    <a:lnTo>
                      <a:pt x="1700" y="969"/>
                    </a:lnTo>
                    <a:lnTo>
                      <a:pt x="1700" y="971"/>
                    </a:lnTo>
                    <a:lnTo>
                      <a:pt x="1702" y="971"/>
                    </a:lnTo>
                    <a:lnTo>
                      <a:pt x="1702" y="974"/>
                    </a:lnTo>
                    <a:lnTo>
                      <a:pt x="1700" y="974"/>
                    </a:lnTo>
                    <a:lnTo>
                      <a:pt x="1697" y="974"/>
                    </a:lnTo>
                    <a:lnTo>
                      <a:pt x="1694" y="974"/>
                    </a:lnTo>
                    <a:lnTo>
                      <a:pt x="1694" y="977"/>
                    </a:lnTo>
                    <a:lnTo>
                      <a:pt x="1692" y="977"/>
                    </a:lnTo>
                    <a:lnTo>
                      <a:pt x="1689" y="977"/>
                    </a:lnTo>
                    <a:lnTo>
                      <a:pt x="1687" y="977"/>
                    </a:lnTo>
                    <a:lnTo>
                      <a:pt x="1687" y="974"/>
                    </a:lnTo>
                    <a:lnTo>
                      <a:pt x="1687" y="977"/>
                    </a:lnTo>
                    <a:lnTo>
                      <a:pt x="1684" y="977"/>
                    </a:lnTo>
                    <a:lnTo>
                      <a:pt x="1684" y="979"/>
                    </a:lnTo>
                    <a:lnTo>
                      <a:pt x="1684" y="982"/>
                    </a:lnTo>
                    <a:lnTo>
                      <a:pt x="1681" y="982"/>
                    </a:lnTo>
                    <a:lnTo>
                      <a:pt x="1681" y="979"/>
                    </a:lnTo>
                    <a:lnTo>
                      <a:pt x="1681" y="982"/>
                    </a:lnTo>
                    <a:lnTo>
                      <a:pt x="1679" y="982"/>
                    </a:lnTo>
                    <a:lnTo>
                      <a:pt x="1681" y="982"/>
                    </a:lnTo>
                    <a:lnTo>
                      <a:pt x="1679" y="982"/>
                    </a:lnTo>
                    <a:lnTo>
                      <a:pt x="1681" y="982"/>
                    </a:lnTo>
                    <a:lnTo>
                      <a:pt x="1679" y="982"/>
                    </a:lnTo>
                    <a:lnTo>
                      <a:pt x="1679" y="984"/>
                    </a:lnTo>
                    <a:lnTo>
                      <a:pt x="1676" y="984"/>
                    </a:lnTo>
                    <a:lnTo>
                      <a:pt x="1673" y="984"/>
                    </a:lnTo>
                    <a:lnTo>
                      <a:pt x="1671" y="984"/>
                    </a:lnTo>
                    <a:lnTo>
                      <a:pt x="1671" y="987"/>
                    </a:lnTo>
                    <a:lnTo>
                      <a:pt x="1671" y="984"/>
                    </a:lnTo>
                    <a:lnTo>
                      <a:pt x="1668" y="984"/>
                    </a:lnTo>
                    <a:lnTo>
                      <a:pt x="1668" y="987"/>
                    </a:lnTo>
                    <a:lnTo>
                      <a:pt x="1668" y="984"/>
                    </a:lnTo>
                    <a:lnTo>
                      <a:pt x="1666" y="984"/>
                    </a:lnTo>
                    <a:lnTo>
                      <a:pt x="1663" y="984"/>
                    </a:lnTo>
                    <a:lnTo>
                      <a:pt x="1663" y="987"/>
                    </a:lnTo>
                    <a:lnTo>
                      <a:pt x="1660" y="987"/>
                    </a:lnTo>
                    <a:lnTo>
                      <a:pt x="1658" y="987"/>
                    </a:lnTo>
                    <a:lnTo>
                      <a:pt x="1658" y="990"/>
                    </a:lnTo>
                    <a:lnTo>
                      <a:pt x="1655" y="990"/>
                    </a:lnTo>
                    <a:lnTo>
                      <a:pt x="1655" y="992"/>
                    </a:lnTo>
                    <a:lnTo>
                      <a:pt x="1653" y="992"/>
                    </a:lnTo>
                    <a:lnTo>
                      <a:pt x="1655" y="992"/>
                    </a:lnTo>
                    <a:lnTo>
                      <a:pt x="1653" y="992"/>
                    </a:lnTo>
                    <a:lnTo>
                      <a:pt x="1653" y="995"/>
                    </a:lnTo>
                    <a:lnTo>
                      <a:pt x="1650" y="995"/>
                    </a:lnTo>
                    <a:lnTo>
                      <a:pt x="1650" y="998"/>
                    </a:lnTo>
                    <a:lnTo>
                      <a:pt x="1647" y="998"/>
                    </a:lnTo>
                    <a:lnTo>
                      <a:pt x="1647" y="1000"/>
                    </a:lnTo>
                    <a:lnTo>
                      <a:pt x="1647" y="1003"/>
                    </a:lnTo>
                    <a:lnTo>
                      <a:pt x="1645" y="1003"/>
                    </a:lnTo>
                    <a:lnTo>
                      <a:pt x="1645" y="1005"/>
                    </a:lnTo>
                    <a:lnTo>
                      <a:pt x="1645" y="1008"/>
                    </a:lnTo>
                    <a:lnTo>
                      <a:pt x="1645" y="1011"/>
                    </a:lnTo>
                    <a:lnTo>
                      <a:pt x="1645" y="1013"/>
                    </a:lnTo>
                    <a:lnTo>
                      <a:pt x="1645" y="1016"/>
                    </a:lnTo>
                    <a:lnTo>
                      <a:pt x="1645" y="1018"/>
                    </a:lnTo>
                    <a:lnTo>
                      <a:pt x="1645" y="1021"/>
                    </a:lnTo>
                    <a:lnTo>
                      <a:pt x="1645" y="1024"/>
                    </a:lnTo>
                    <a:lnTo>
                      <a:pt x="1647" y="1026"/>
                    </a:lnTo>
                    <a:lnTo>
                      <a:pt x="1647" y="1029"/>
                    </a:lnTo>
                    <a:lnTo>
                      <a:pt x="1650" y="1031"/>
                    </a:lnTo>
                    <a:lnTo>
                      <a:pt x="1650" y="1034"/>
                    </a:lnTo>
                    <a:lnTo>
                      <a:pt x="1653" y="1034"/>
                    </a:lnTo>
                    <a:lnTo>
                      <a:pt x="1653" y="1037"/>
                    </a:lnTo>
                    <a:lnTo>
                      <a:pt x="1653" y="1039"/>
                    </a:lnTo>
                    <a:lnTo>
                      <a:pt x="1655" y="1039"/>
                    </a:lnTo>
                    <a:lnTo>
                      <a:pt x="1655" y="1042"/>
                    </a:lnTo>
                    <a:lnTo>
                      <a:pt x="1658" y="1042"/>
                    </a:lnTo>
                    <a:lnTo>
                      <a:pt x="1658" y="1045"/>
                    </a:lnTo>
                    <a:lnTo>
                      <a:pt x="1660" y="1045"/>
                    </a:lnTo>
                    <a:lnTo>
                      <a:pt x="1660" y="1047"/>
                    </a:lnTo>
                    <a:lnTo>
                      <a:pt x="1663" y="1050"/>
                    </a:lnTo>
                    <a:lnTo>
                      <a:pt x="1663" y="1052"/>
                    </a:lnTo>
                    <a:lnTo>
                      <a:pt x="1666" y="1052"/>
                    </a:lnTo>
                    <a:lnTo>
                      <a:pt x="1671" y="1058"/>
                    </a:lnTo>
                    <a:lnTo>
                      <a:pt x="1673" y="1058"/>
                    </a:lnTo>
                    <a:lnTo>
                      <a:pt x="1676" y="1058"/>
                    </a:lnTo>
                    <a:lnTo>
                      <a:pt x="1679" y="1058"/>
                    </a:lnTo>
                    <a:lnTo>
                      <a:pt x="1681" y="1058"/>
                    </a:lnTo>
                    <a:lnTo>
                      <a:pt x="1681" y="1055"/>
                    </a:lnTo>
                    <a:lnTo>
                      <a:pt x="1684" y="1055"/>
                    </a:lnTo>
                    <a:lnTo>
                      <a:pt x="1684" y="1058"/>
                    </a:lnTo>
                    <a:lnTo>
                      <a:pt x="1684" y="1060"/>
                    </a:lnTo>
                    <a:lnTo>
                      <a:pt x="1681" y="1060"/>
                    </a:lnTo>
                    <a:lnTo>
                      <a:pt x="1684" y="1063"/>
                    </a:lnTo>
                    <a:lnTo>
                      <a:pt x="1687" y="1063"/>
                    </a:lnTo>
                    <a:lnTo>
                      <a:pt x="1684" y="1063"/>
                    </a:lnTo>
                    <a:lnTo>
                      <a:pt x="1687" y="1063"/>
                    </a:lnTo>
                    <a:lnTo>
                      <a:pt x="1687" y="1065"/>
                    </a:lnTo>
                    <a:lnTo>
                      <a:pt x="1689" y="1065"/>
                    </a:lnTo>
                    <a:lnTo>
                      <a:pt x="1692" y="1065"/>
                    </a:lnTo>
                    <a:lnTo>
                      <a:pt x="1694" y="1065"/>
                    </a:lnTo>
                    <a:lnTo>
                      <a:pt x="1697" y="1068"/>
                    </a:lnTo>
                    <a:lnTo>
                      <a:pt x="1697" y="1065"/>
                    </a:lnTo>
                    <a:lnTo>
                      <a:pt x="1700" y="1065"/>
                    </a:lnTo>
                    <a:lnTo>
                      <a:pt x="1702" y="1065"/>
                    </a:lnTo>
                    <a:lnTo>
                      <a:pt x="1702" y="1063"/>
                    </a:lnTo>
                    <a:lnTo>
                      <a:pt x="1705" y="1063"/>
                    </a:lnTo>
                    <a:lnTo>
                      <a:pt x="1705" y="1060"/>
                    </a:lnTo>
                    <a:lnTo>
                      <a:pt x="1702" y="1060"/>
                    </a:lnTo>
                    <a:lnTo>
                      <a:pt x="1705" y="1060"/>
                    </a:lnTo>
                    <a:lnTo>
                      <a:pt x="1705" y="1058"/>
                    </a:lnTo>
                    <a:lnTo>
                      <a:pt x="1707" y="1058"/>
                    </a:lnTo>
                    <a:lnTo>
                      <a:pt x="1707" y="1055"/>
                    </a:lnTo>
                    <a:lnTo>
                      <a:pt x="1707" y="1058"/>
                    </a:lnTo>
                    <a:lnTo>
                      <a:pt x="1707" y="1055"/>
                    </a:lnTo>
                    <a:lnTo>
                      <a:pt x="1710" y="1055"/>
                    </a:lnTo>
                    <a:lnTo>
                      <a:pt x="1713" y="1055"/>
                    </a:lnTo>
                    <a:lnTo>
                      <a:pt x="1715" y="1055"/>
                    </a:lnTo>
                    <a:lnTo>
                      <a:pt x="1715" y="1052"/>
                    </a:lnTo>
                    <a:lnTo>
                      <a:pt x="1718" y="1052"/>
                    </a:lnTo>
                    <a:lnTo>
                      <a:pt x="1720" y="1052"/>
                    </a:lnTo>
                    <a:lnTo>
                      <a:pt x="1720" y="1050"/>
                    </a:lnTo>
                    <a:lnTo>
                      <a:pt x="1720" y="1052"/>
                    </a:lnTo>
                    <a:lnTo>
                      <a:pt x="1723" y="1052"/>
                    </a:lnTo>
                    <a:lnTo>
                      <a:pt x="1720" y="1052"/>
                    </a:lnTo>
                    <a:lnTo>
                      <a:pt x="1723" y="1052"/>
                    </a:lnTo>
                    <a:lnTo>
                      <a:pt x="1723" y="1055"/>
                    </a:lnTo>
                    <a:lnTo>
                      <a:pt x="1726" y="1055"/>
                    </a:lnTo>
                    <a:lnTo>
                      <a:pt x="1728" y="1055"/>
                    </a:lnTo>
                    <a:lnTo>
                      <a:pt x="1728" y="1058"/>
                    </a:lnTo>
                    <a:lnTo>
                      <a:pt x="1728" y="1055"/>
                    </a:lnTo>
                    <a:lnTo>
                      <a:pt x="1728" y="1058"/>
                    </a:lnTo>
                    <a:lnTo>
                      <a:pt x="1728" y="1055"/>
                    </a:lnTo>
                    <a:lnTo>
                      <a:pt x="1731" y="1055"/>
                    </a:lnTo>
                    <a:lnTo>
                      <a:pt x="1731" y="1058"/>
                    </a:lnTo>
                    <a:lnTo>
                      <a:pt x="1731" y="1055"/>
                    </a:lnTo>
                    <a:lnTo>
                      <a:pt x="1731" y="1058"/>
                    </a:lnTo>
                    <a:lnTo>
                      <a:pt x="1731" y="1055"/>
                    </a:lnTo>
                    <a:lnTo>
                      <a:pt x="1734" y="1055"/>
                    </a:lnTo>
                    <a:lnTo>
                      <a:pt x="1734" y="1058"/>
                    </a:lnTo>
                    <a:lnTo>
                      <a:pt x="1734" y="1060"/>
                    </a:lnTo>
                    <a:lnTo>
                      <a:pt x="1731" y="1060"/>
                    </a:lnTo>
                    <a:lnTo>
                      <a:pt x="1734" y="1060"/>
                    </a:lnTo>
                    <a:lnTo>
                      <a:pt x="1731" y="1060"/>
                    </a:lnTo>
                    <a:lnTo>
                      <a:pt x="1734" y="1063"/>
                    </a:lnTo>
                    <a:lnTo>
                      <a:pt x="1731" y="1063"/>
                    </a:lnTo>
                    <a:lnTo>
                      <a:pt x="1734" y="1063"/>
                    </a:lnTo>
                    <a:lnTo>
                      <a:pt x="1731" y="1063"/>
                    </a:lnTo>
                    <a:lnTo>
                      <a:pt x="1731" y="1065"/>
                    </a:lnTo>
                    <a:lnTo>
                      <a:pt x="1734" y="1065"/>
                    </a:lnTo>
                    <a:lnTo>
                      <a:pt x="1734" y="1068"/>
                    </a:lnTo>
                    <a:lnTo>
                      <a:pt x="1736" y="1068"/>
                    </a:lnTo>
                    <a:lnTo>
                      <a:pt x="1736" y="1071"/>
                    </a:lnTo>
                    <a:lnTo>
                      <a:pt x="1739" y="1071"/>
                    </a:lnTo>
                    <a:lnTo>
                      <a:pt x="1739" y="1073"/>
                    </a:lnTo>
                    <a:lnTo>
                      <a:pt x="1741" y="1073"/>
                    </a:lnTo>
                    <a:lnTo>
                      <a:pt x="1744" y="1073"/>
                    </a:lnTo>
                    <a:lnTo>
                      <a:pt x="1741" y="1073"/>
                    </a:lnTo>
                    <a:lnTo>
                      <a:pt x="1744" y="1076"/>
                    </a:lnTo>
                    <a:lnTo>
                      <a:pt x="1747" y="1076"/>
                    </a:lnTo>
                    <a:lnTo>
                      <a:pt x="1747" y="1078"/>
                    </a:lnTo>
                    <a:lnTo>
                      <a:pt x="1747" y="1076"/>
                    </a:lnTo>
                    <a:lnTo>
                      <a:pt x="1747" y="1078"/>
                    </a:lnTo>
                    <a:lnTo>
                      <a:pt x="1747" y="1081"/>
                    </a:lnTo>
                    <a:lnTo>
                      <a:pt x="1744" y="1081"/>
                    </a:lnTo>
                    <a:lnTo>
                      <a:pt x="1741" y="1081"/>
                    </a:lnTo>
                    <a:lnTo>
                      <a:pt x="1741" y="1084"/>
                    </a:lnTo>
                    <a:lnTo>
                      <a:pt x="1741" y="1081"/>
                    </a:lnTo>
                    <a:lnTo>
                      <a:pt x="1741" y="1084"/>
                    </a:lnTo>
                    <a:lnTo>
                      <a:pt x="1739" y="1084"/>
                    </a:lnTo>
                    <a:lnTo>
                      <a:pt x="1739" y="1081"/>
                    </a:lnTo>
                    <a:lnTo>
                      <a:pt x="1736" y="1081"/>
                    </a:lnTo>
                    <a:lnTo>
                      <a:pt x="1736" y="1084"/>
                    </a:lnTo>
                    <a:lnTo>
                      <a:pt x="1734" y="1084"/>
                    </a:lnTo>
                    <a:lnTo>
                      <a:pt x="1734" y="1086"/>
                    </a:lnTo>
                    <a:lnTo>
                      <a:pt x="1734" y="1089"/>
                    </a:lnTo>
                    <a:lnTo>
                      <a:pt x="1731" y="1089"/>
                    </a:lnTo>
                    <a:lnTo>
                      <a:pt x="1734" y="1089"/>
                    </a:lnTo>
                    <a:lnTo>
                      <a:pt x="1734" y="1092"/>
                    </a:lnTo>
                    <a:lnTo>
                      <a:pt x="1731" y="1092"/>
                    </a:lnTo>
                    <a:lnTo>
                      <a:pt x="1731" y="1094"/>
                    </a:lnTo>
                    <a:lnTo>
                      <a:pt x="1731" y="1092"/>
                    </a:lnTo>
                    <a:lnTo>
                      <a:pt x="1731" y="1094"/>
                    </a:lnTo>
                    <a:lnTo>
                      <a:pt x="1734" y="1094"/>
                    </a:lnTo>
                    <a:lnTo>
                      <a:pt x="1734" y="1097"/>
                    </a:lnTo>
                    <a:lnTo>
                      <a:pt x="1731" y="1097"/>
                    </a:lnTo>
                    <a:lnTo>
                      <a:pt x="1731" y="1099"/>
                    </a:lnTo>
                    <a:lnTo>
                      <a:pt x="1731" y="1102"/>
                    </a:lnTo>
                    <a:lnTo>
                      <a:pt x="1728" y="1102"/>
                    </a:lnTo>
                    <a:lnTo>
                      <a:pt x="1728" y="1105"/>
                    </a:lnTo>
                    <a:lnTo>
                      <a:pt x="1726" y="1105"/>
                    </a:lnTo>
                    <a:lnTo>
                      <a:pt x="1723" y="1105"/>
                    </a:lnTo>
                    <a:lnTo>
                      <a:pt x="1720" y="1105"/>
                    </a:lnTo>
                    <a:lnTo>
                      <a:pt x="1718" y="1105"/>
                    </a:lnTo>
                    <a:lnTo>
                      <a:pt x="1715" y="1105"/>
                    </a:lnTo>
                    <a:lnTo>
                      <a:pt x="1713" y="1105"/>
                    </a:lnTo>
                    <a:lnTo>
                      <a:pt x="1710" y="1105"/>
                    </a:lnTo>
                    <a:lnTo>
                      <a:pt x="1710" y="1107"/>
                    </a:lnTo>
                    <a:lnTo>
                      <a:pt x="1710" y="1110"/>
                    </a:lnTo>
                    <a:lnTo>
                      <a:pt x="1707" y="1110"/>
                    </a:lnTo>
                    <a:lnTo>
                      <a:pt x="1710" y="1110"/>
                    </a:lnTo>
                    <a:lnTo>
                      <a:pt x="1707" y="1110"/>
                    </a:lnTo>
                    <a:lnTo>
                      <a:pt x="1710" y="1110"/>
                    </a:lnTo>
                    <a:lnTo>
                      <a:pt x="1710" y="1112"/>
                    </a:lnTo>
                    <a:lnTo>
                      <a:pt x="1707" y="1112"/>
                    </a:lnTo>
                    <a:lnTo>
                      <a:pt x="1707" y="1115"/>
                    </a:lnTo>
                    <a:lnTo>
                      <a:pt x="1707" y="1118"/>
                    </a:lnTo>
                    <a:lnTo>
                      <a:pt x="1707" y="1120"/>
                    </a:lnTo>
                    <a:lnTo>
                      <a:pt x="1705" y="1120"/>
                    </a:lnTo>
                    <a:lnTo>
                      <a:pt x="1707" y="1120"/>
                    </a:lnTo>
                    <a:lnTo>
                      <a:pt x="1710" y="1120"/>
                    </a:lnTo>
                    <a:lnTo>
                      <a:pt x="1710" y="1123"/>
                    </a:lnTo>
                    <a:lnTo>
                      <a:pt x="1707" y="1123"/>
                    </a:lnTo>
                    <a:lnTo>
                      <a:pt x="1707" y="1125"/>
                    </a:lnTo>
                    <a:lnTo>
                      <a:pt x="1707" y="1128"/>
                    </a:lnTo>
                    <a:lnTo>
                      <a:pt x="1707" y="1125"/>
                    </a:lnTo>
                    <a:lnTo>
                      <a:pt x="1707" y="1128"/>
                    </a:lnTo>
                    <a:lnTo>
                      <a:pt x="1705" y="1128"/>
                    </a:lnTo>
                    <a:lnTo>
                      <a:pt x="1702" y="1128"/>
                    </a:lnTo>
                    <a:lnTo>
                      <a:pt x="1700" y="1128"/>
                    </a:lnTo>
                    <a:lnTo>
                      <a:pt x="1700" y="1125"/>
                    </a:lnTo>
                    <a:lnTo>
                      <a:pt x="1697" y="1125"/>
                    </a:lnTo>
                    <a:lnTo>
                      <a:pt x="1697" y="1123"/>
                    </a:lnTo>
                    <a:lnTo>
                      <a:pt x="1697" y="1120"/>
                    </a:lnTo>
                    <a:lnTo>
                      <a:pt x="1694" y="1120"/>
                    </a:lnTo>
                    <a:lnTo>
                      <a:pt x="1697" y="1120"/>
                    </a:lnTo>
                    <a:lnTo>
                      <a:pt x="1694" y="1120"/>
                    </a:lnTo>
                    <a:lnTo>
                      <a:pt x="1694" y="1118"/>
                    </a:lnTo>
                    <a:lnTo>
                      <a:pt x="1694" y="1120"/>
                    </a:lnTo>
                    <a:lnTo>
                      <a:pt x="1694" y="1118"/>
                    </a:lnTo>
                    <a:lnTo>
                      <a:pt x="1697" y="1118"/>
                    </a:lnTo>
                    <a:lnTo>
                      <a:pt x="1694" y="1118"/>
                    </a:lnTo>
                    <a:lnTo>
                      <a:pt x="1694" y="1115"/>
                    </a:lnTo>
                    <a:lnTo>
                      <a:pt x="1694" y="1112"/>
                    </a:lnTo>
                    <a:lnTo>
                      <a:pt x="1692" y="1112"/>
                    </a:lnTo>
                    <a:lnTo>
                      <a:pt x="1692" y="1110"/>
                    </a:lnTo>
                    <a:lnTo>
                      <a:pt x="1689" y="1110"/>
                    </a:lnTo>
                    <a:lnTo>
                      <a:pt x="1687" y="1110"/>
                    </a:lnTo>
                    <a:lnTo>
                      <a:pt x="1687" y="1107"/>
                    </a:lnTo>
                    <a:lnTo>
                      <a:pt x="1687" y="1105"/>
                    </a:lnTo>
                    <a:lnTo>
                      <a:pt x="1684" y="1105"/>
                    </a:lnTo>
                    <a:lnTo>
                      <a:pt x="1687" y="1105"/>
                    </a:lnTo>
                    <a:lnTo>
                      <a:pt x="1687" y="1102"/>
                    </a:lnTo>
                    <a:lnTo>
                      <a:pt x="1684" y="1102"/>
                    </a:lnTo>
                    <a:lnTo>
                      <a:pt x="1687" y="1102"/>
                    </a:lnTo>
                    <a:lnTo>
                      <a:pt x="1684" y="1102"/>
                    </a:lnTo>
                    <a:lnTo>
                      <a:pt x="1687" y="1102"/>
                    </a:lnTo>
                    <a:lnTo>
                      <a:pt x="1684" y="1102"/>
                    </a:lnTo>
                    <a:lnTo>
                      <a:pt x="1684" y="1099"/>
                    </a:lnTo>
                    <a:lnTo>
                      <a:pt x="1681" y="1099"/>
                    </a:lnTo>
                    <a:lnTo>
                      <a:pt x="1681" y="1102"/>
                    </a:lnTo>
                    <a:lnTo>
                      <a:pt x="1679" y="1102"/>
                    </a:lnTo>
                    <a:lnTo>
                      <a:pt x="1681" y="1102"/>
                    </a:lnTo>
                    <a:lnTo>
                      <a:pt x="1679" y="1102"/>
                    </a:lnTo>
                    <a:lnTo>
                      <a:pt x="1676" y="1102"/>
                    </a:lnTo>
                    <a:lnTo>
                      <a:pt x="1676" y="1099"/>
                    </a:lnTo>
                    <a:lnTo>
                      <a:pt x="1676" y="1102"/>
                    </a:lnTo>
                    <a:lnTo>
                      <a:pt x="1673" y="1102"/>
                    </a:lnTo>
                    <a:lnTo>
                      <a:pt x="1673" y="1099"/>
                    </a:lnTo>
                    <a:lnTo>
                      <a:pt x="1671" y="1102"/>
                    </a:lnTo>
                    <a:lnTo>
                      <a:pt x="1671" y="1105"/>
                    </a:lnTo>
                    <a:lnTo>
                      <a:pt x="1671" y="1107"/>
                    </a:lnTo>
                    <a:lnTo>
                      <a:pt x="1671" y="1105"/>
                    </a:lnTo>
                    <a:lnTo>
                      <a:pt x="1671" y="1107"/>
                    </a:lnTo>
                    <a:lnTo>
                      <a:pt x="1673" y="1107"/>
                    </a:lnTo>
                    <a:lnTo>
                      <a:pt x="1673" y="1110"/>
                    </a:lnTo>
                    <a:lnTo>
                      <a:pt x="1673" y="1112"/>
                    </a:lnTo>
                    <a:lnTo>
                      <a:pt x="1671" y="1112"/>
                    </a:lnTo>
                    <a:lnTo>
                      <a:pt x="1668" y="1112"/>
                    </a:lnTo>
                    <a:lnTo>
                      <a:pt x="1668" y="1110"/>
                    </a:lnTo>
                    <a:lnTo>
                      <a:pt x="1668" y="1112"/>
                    </a:lnTo>
                    <a:lnTo>
                      <a:pt x="1666" y="1110"/>
                    </a:lnTo>
                    <a:lnTo>
                      <a:pt x="1663" y="1110"/>
                    </a:lnTo>
                    <a:lnTo>
                      <a:pt x="1660" y="1110"/>
                    </a:lnTo>
                    <a:lnTo>
                      <a:pt x="1660" y="1107"/>
                    </a:lnTo>
                    <a:lnTo>
                      <a:pt x="1663" y="1107"/>
                    </a:lnTo>
                    <a:lnTo>
                      <a:pt x="1660" y="1107"/>
                    </a:lnTo>
                    <a:lnTo>
                      <a:pt x="1660" y="1110"/>
                    </a:lnTo>
                    <a:lnTo>
                      <a:pt x="1658" y="1110"/>
                    </a:lnTo>
                    <a:lnTo>
                      <a:pt x="1658" y="1107"/>
                    </a:lnTo>
                    <a:lnTo>
                      <a:pt x="1658" y="1105"/>
                    </a:lnTo>
                    <a:lnTo>
                      <a:pt x="1655" y="1105"/>
                    </a:lnTo>
                    <a:lnTo>
                      <a:pt x="1655" y="1107"/>
                    </a:lnTo>
                    <a:lnTo>
                      <a:pt x="1653" y="1107"/>
                    </a:lnTo>
                    <a:lnTo>
                      <a:pt x="1653" y="1110"/>
                    </a:lnTo>
                    <a:lnTo>
                      <a:pt x="1653" y="1107"/>
                    </a:lnTo>
                    <a:lnTo>
                      <a:pt x="1650" y="1107"/>
                    </a:lnTo>
                    <a:lnTo>
                      <a:pt x="1650" y="1110"/>
                    </a:lnTo>
                    <a:lnTo>
                      <a:pt x="1650" y="1112"/>
                    </a:lnTo>
                    <a:lnTo>
                      <a:pt x="1647" y="1112"/>
                    </a:lnTo>
                    <a:lnTo>
                      <a:pt x="1647" y="1115"/>
                    </a:lnTo>
                    <a:lnTo>
                      <a:pt x="1647" y="1118"/>
                    </a:lnTo>
                    <a:lnTo>
                      <a:pt x="1645" y="1118"/>
                    </a:lnTo>
                    <a:lnTo>
                      <a:pt x="1645" y="1120"/>
                    </a:lnTo>
                    <a:lnTo>
                      <a:pt x="1645" y="1123"/>
                    </a:lnTo>
                    <a:lnTo>
                      <a:pt x="1642" y="1123"/>
                    </a:lnTo>
                    <a:lnTo>
                      <a:pt x="1640" y="1123"/>
                    </a:lnTo>
                    <a:lnTo>
                      <a:pt x="1637" y="1123"/>
                    </a:lnTo>
                    <a:lnTo>
                      <a:pt x="1640" y="1123"/>
                    </a:lnTo>
                    <a:lnTo>
                      <a:pt x="1637" y="1123"/>
                    </a:lnTo>
                    <a:lnTo>
                      <a:pt x="1637" y="1125"/>
                    </a:lnTo>
                    <a:lnTo>
                      <a:pt x="1634" y="1125"/>
                    </a:lnTo>
                    <a:lnTo>
                      <a:pt x="1637" y="1125"/>
                    </a:lnTo>
                    <a:lnTo>
                      <a:pt x="1637" y="1128"/>
                    </a:lnTo>
                    <a:lnTo>
                      <a:pt x="1640" y="1128"/>
                    </a:lnTo>
                    <a:lnTo>
                      <a:pt x="1637" y="1128"/>
                    </a:lnTo>
                    <a:lnTo>
                      <a:pt x="1640" y="1128"/>
                    </a:lnTo>
                    <a:lnTo>
                      <a:pt x="1640" y="1131"/>
                    </a:lnTo>
                    <a:lnTo>
                      <a:pt x="1640" y="1133"/>
                    </a:lnTo>
                    <a:lnTo>
                      <a:pt x="1640" y="1136"/>
                    </a:lnTo>
                    <a:lnTo>
                      <a:pt x="1637" y="1136"/>
                    </a:lnTo>
                    <a:lnTo>
                      <a:pt x="1634" y="1136"/>
                    </a:lnTo>
                    <a:lnTo>
                      <a:pt x="1632" y="1136"/>
                    </a:lnTo>
                    <a:lnTo>
                      <a:pt x="1629" y="1136"/>
                    </a:lnTo>
                    <a:lnTo>
                      <a:pt x="1629" y="1133"/>
                    </a:lnTo>
                    <a:lnTo>
                      <a:pt x="1626" y="1133"/>
                    </a:lnTo>
                    <a:lnTo>
                      <a:pt x="1624" y="1133"/>
                    </a:lnTo>
                    <a:lnTo>
                      <a:pt x="1624" y="1136"/>
                    </a:lnTo>
                    <a:lnTo>
                      <a:pt x="1621" y="1136"/>
                    </a:lnTo>
                    <a:lnTo>
                      <a:pt x="1621" y="1139"/>
                    </a:lnTo>
                    <a:lnTo>
                      <a:pt x="1619" y="1139"/>
                    </a:lnTo>
                    <a:lnTo>
                      <a:pt x="1621" y="1139"/>
                    </a:lnTo>
                    <a:lnTo>
                      <a:pt x="1619" y="1139"/>
                    </a:lnTo>
                    <a:lnTo>
                      <a:pt x="1621" y="1139"/>
                    </a:lnTo>
                    <a:lnTo>
                      <a:pt x="1624" y="1139"/>
                    </a:lnTo>
                    <a:lnTo>
                      <a:pt x="1624" y="1141"/>
                    </a:lnTo>
                    <a:lnTo>
                      <a:pt x="1621" y="1141"/>
                    </a:lnTo>
                    <a:lnTo>
                      <a:pt x="1624" y="1141"/>
                    </a:lnTo>
                    <a:lnTo>
                      <a:pt x="1624" y="1144"/>
                    </a:lnTo>
                    <a:lnTo>
                      <a:pt x="1621" y="1144"/>
                    </a:lnTo>
                    <a:lnTo>
                      <a:pt x="1621" y="1141"/>
                    </a:lnTo>
                    <a:lnTo>
                      <a:pt x="1621" y="1144"/>
                    </a:lnTo>
                    <a:lnTo>
                      <a:pt x="1619" y="1144"/>
                    </a:lnTo>
                    <a:lnTo>
                      <a:pt x="1616" y="1144"/>
                    </a:lnTo>
                    <a:lnTo>
                      <a:pt x="1616" y="1146"/>
                    </a:lnTo>
                    <a:lnTo>
                      <a:pt x="1616" y="1144"/>
                    </a:lnTo>
                    <a:lnTo>
                      <a:pt x="1613" y="1144"/>
                    </a:lnTo>
                    <a:lnTo>
                      <a:pt x="1613" y="1146"/>
                    </a:lnTo>
                    <a:lnTo>
                      <a:pt x="1616" y="1146"/>
                    </a:lnTo>
                    <a:lnTo>
                      <a:pt x="1616" y="1149"/>
                    </a:lnTo>
                    <a:lnTo>
                      <a:pt x="1613" y="1152"/>
                    </a:lnTo>
                    <a:lnTo>
                      <a:pt x="1611" y="1154"/>
                    </a:lnTo>
                    <a:lnTo>
                      <a:pt x="1608" y="1154"/>
                    </a:lnTo>
                    <a:lnTo>
                      <a:pt x="1608" y="1157"/>
                    </a:lnTo>
                    <a:lnTo>
                      <a:pt x="1606" y="1157"/>
                    </a:lnTo>
                    <a:lnTo>
                      <a:pt x="1606" y="1159"/>
                    </a:lnTo>
                    <a:lnTo>
                      <a:pt x="1603" y="1159"/>
                    </a:lnTo>
                    <a:lnTo>
                      <a:pt x="1603" y="1157"/>
                    </a:lnTo>
                    <a:lnTo>
                      <a:pt x="1603" y="1159"/>
                    </a:lnTo>
                    <a:lnTo>
                      <a:pt x="1600" y="1159"/>
                    </a:lnTo>
                    <a:lnTo>
                      <a:pt x="1600" y="1162"/>
                    </a:lnTo>
                    <a:lnTo>
                      <a:pt x="1600" y="1159"/>
                    </a:lnTo>
                    <a:lnTo>
                      <a:pt x="1598" y="1159"/>
                    </a:lnTo>
                    <a:lnTo>
                      <a:pt x="1595" y="1159"/>
                    </a:lnTo>
                    <a:lnTo>
                      <a:pt x="1598" y="1159"/>
                    </a:lnTo>
                    <a:lnTo>
                      <a:pt x="1595" y="1159"/>
                    </a:lnTo>
                    <a:lnTo>
                      <a:pt x="1593" y="1159"/>
                    </a:lnTo>
                    <a:lnTo>
                      <a:pt x="1593" y="1162"/>
                    </a:lnTo>
                    <a:lnTo>
                      <a:pt x="1590" y="1162"/>
                    </a:lnTo>
                    <a:lnTo>
                      <a:pt x="1593" y="1159"/>
                    </a:lnTo>
                    <a:lnTo>
                      <a:pt x="1590" y="1159"/>
                    </a:lnTo>
                    <a:lnTo>
                      <a:pt x="1590" y="1162"/>
                    </a:lnTo>
                    <a:lnTo>
                      <a:pt x="1593" y="1162"/>
                    </a:lnTo>
                    <a:lnTo>
                      <a:pt x="1590" y="1162"/>
                    </a:lnTo>
                    <a:lnTo>
                      <a:pt x="1590" y="1159"/>
                    </a:lnTo>
                    <a:lnTo>
                      <a:pt x="1590" y="1162"/>
                    </a:lnTo>
                    <a:lnTo>
                      <a:pt x="1587" y="1162"/>
                    </a:lnTo>
                    <a:lnTo>
                      <a:pt x="1587" y="1165"/>
                    </a:lnTo>
                    <a:lnTo>
                      <a:pt x="1585" y="1165"/>
                    </a:lnTo>
                    <a:lnTo>
                      <a:pt x="1587" y="1165"/>
                    </a:lnTo>
                    <a:lnTo>
                      <a:pt x="1585" y="1165"/>
                    </a:lnTo>
                    <a:lnTo>
                      <a:pt x="1585" y="1167"/>
                    </a:lnTo>
                    <a:lnTo>
                      <a:pt x="1582" y="1167"/>
                    </a:lnTo>
                    <a:lnTo>
                      <a:pt x="1582" y="1170"/>
                    </a:lnTo>
                    <a:lnTo>
                      <a:pt x="1580" y="1170"/>
                    </a:lnTo>
                    <a:lnTo>
                      <a:pt x="1580" y="1167"/>
                    </a:lnTo>
                    <a:lnTo>
                      <a:pt x="1580" y="1165"/>
                    </a:lnTo>
                    <a:lnTo>
                      <a:pt x="1577" y="1165"/>
                    </a:lnTo>
                    <a:lnTo>
                      <a:pt x="1577" y="1162"/>
                    </a:lnTo>
                    <a:lnTo>
                      <a:pt x="1577" y="1159"/>
                    </a:lnTo>
                    <a:lnTo>
                      <a:pt x="1577" y="1162"/>
                    </a:lnTo>
                    <a:lnTo>
                      <a:pt x="1577" y="1159"/>
                    </a:lnTo>
                    <a:lnTo>
                      <a:pt x="1580" y="1159"/>
                    </a:lnTo>
                    <a:lnTo>
                      <a:pt x="1582" y="1159"/>
                    </a:lnTo>
                    <a:lnTo>
                      <a:pt x="1582" y="1157"/>
                    </a:lnTo>
                    <a:lnTo>
                      <a:pt x="1582" y="1159"/>
                    </a:lnTo>
                    <a:lnTo>
                      <a:pt x="1582" y="1157"/>
                    </a:lnTo>
                    <a:lnTo>
                      <a:pt x="1585" y="1157"/>
                    </a:lnTo>
                    <a:lnTo>
                      <a:pt x="1585" y="1154"/>
                    </a:lnTo>
                    <a:lnTo>
                      <a:pt x="1582" y="1152"/>
                    </a:lnTo>
                    <a:lnTo>
                      <a:pt x="1580" y="1152"/>
                    </a:lnTo>
                    <a:lnTo>
                      <a:pt x="1580" y="1149"/>
                    </a:lnTo>
                    <a:lnTo>
                      <a:pt x="1577" y="1149"/>
                    </a:lnTo>
                    <a:lnTo>
                      <a:pt x="1574" y="1149"/>
                    </a:lnTo>
                    <a:lnTo>
                      <a:pt x="1574" y="1152"/>
                    </a:lnTo>
                    <a:lnTo>
                      <a:pt x="1572" y="1152"/>
                    </a:lnTo>
                    <a:lnTo>
                      <a:pt x="1572" y="1154"/>
                    </a:lnTo>
                    <a:lnTo>
                      <a:pt x="1569" y="1154"/>
                    </a:lnTo>
                    <a:lnTo>
                      <a:pt x="1566" y="1154"/>
                    </a:lnTo>
                    <a:lnTo>
                      <a:pt x="1564" y="1154"/>
                    </a:lnTo>
                    <a:lnTo>
                      <a:pt x="1561" y="1154"/>
                    </a:lnTo>
                    <a:lnTo>
                      <a:pt x="1559" y="1154"/>
                    </a:lnTo>
                    <a:lnTo>
                      <a:pt x="1559" y="1152"/>
                    </a:lnTo>
                    <a:lnTo>
                      <a:pt x="1556" y="1152"/>
                    </a:lnTo>
                    <a:lnTo>
                      <a:pt x="1556" y="1149"/>
                    </a:lnTo>
                    <a:lnTo>
                      <a:pt x="1553" y="1149"/>
                    </a:lnTo>
                    <a:lnTo>
                      <a:pt x="1551" y="1149"/>
                    </a:lnTo>
                    <a:lnTo>
                      <a:pt x="1551" y="1146"/>
                    </a:lnTo>
                    <a:lnTo>
                      <a:pt x="1551" y="1144"/>
                    </a:lnTo>
                    <a:lnTo>
                      <a:pt x="1551" y="1141"/>
                    </a:lnTo>
                    <a:lnTo>
                      <a:pt x="1553" y="1141"/>
                    </a:lnTo>
                    <a:lnTo>
                      <a:pt x="1553" y="1144"/>
                    </a:lnTo>
                    <a:lnTo>
                      <a:pt x="1556" y="1144"/>
                    </a:lnTo>
                    <a:lnTo>
                      <a:pt x="1559" y="1144"/>
                    </a:lnTo>
                    <a:lnTo>
                      <a:pt x="1556" y="1144"/>
                    </a:lnTo>
                    <a:lnTo>
                      <a:pt x="1556" y="1141"/>
                    </a:lnTo>
                    <a:lnTo>
                      <a:pt x="1559" y="1141"/>
                    </a:lnTo>
                    <a:lnTo>
                      <a:pt x="1559" y="1139"/>
                    </a:lnTo>
                    <a:lnTo>
                      <a:pt x="1556" y="1141"/>
                    </a:lnTo>
                    <a:lnTo>
                      <a:pt x="1556" y="1139"/>
                    </a:lnTo>
                    <a:lnTo>
                      <a:pt x="1556" y="1141"/>
                    </a:lnTo>
                    <a:lnTo>
                      <a:pt x="1556" y="1139"/>
                    </a:lnTo>
                    <a:lnTo>
                      <a:pt x="1553" y="1139"/>
                    </a:lnTo>
                    <a:lnTo>
                      <a:pt x="1551" y="1139"/>
                    </a:lnTo>
                    <a:lnTo>
                      <a:pt x="1551" y="1136"/>
                    </a:lnTo>
                    <a:lnTo>
                      <a:pt x="1553" y="1136"/>
                    </a:lnTo>
                    <a:lnTo>
                      <a:pt x="1551" y="1136"/>
                    </a:lnTo>
                    <a:lnTo>
                      <a:pt x="1551" y="1133"/>
                    </a:lnTo>
                    <a:lnTo>
                      <a:pt x="1551" y="1131"/>
                    </a:lnTo>
                    <a:lnTo>
                      <a:pt x="1551" y="1133"/>
                    </a:lnTo>
                    <a:lnTo>
                      <a:pt x="1551" y="1131"/>
                    </a:lnTo>
                    <a:lnTo>
                      <a:pt x="1548" y="1131"/>
                    </a:lnTo>
                    <a:lnTo>
                      <a:pt x="1551" y="1131"/>
                    </a:lnTo>
                    <a:lnTo>
                      <a:pt x="1551" y="1128"/>
                    </a:lnTo>
                    <a:lnTo>
                      <a:pt x="1548" y="1128"/>
                    </a:lnTo>
                    <a:lnTo>
                      <a:pt x="1548" y="1131"/>
                    </a:lnTo>
                    <a:lnTo>
                      <a:pt x="1546" y="1131"/>
                    </a:lnTo>
                    <a:lnTo>
                      <a:pt x="1546" y="1128"/>
                    </a:lnTo>
                    <a:lnTo>
                      <a:pt x="1543" y="1128"/>
                    </a:lnTo>
                    <a:lnTo>
                      <a:pt x="1543" y="1125"/>
                    </a:lnTo>
                    <a:lnTo>
                      <a:pt x="1546" y="1125"/>
                    </a:lnTo>
                    <a:lnTo>
                      <a:pt x="1543" y="1125"/>
                    </a:lnTo>
                    <a:lnTo>
                      <a:pt x="1546" y="1125"/>
                    </a:lnTo>
                    <a:lnTo>
                      <a:pt x="1543" y="1125"/>
                    </a:lnTo>
                    <a:lnTo>
                      <a:pt x="1546" y="1125"/>
                    </a:lnTo>
                    <a:lnTo>
                      <a:pt x="1543" y="1125"/>
                    </a:lnTo>
                    <a:lnTo>
                      <a:pt x="1546" y="1123"/>
                    </a:lnTo>
                    <a:lnTo>
                      <a:pt x="1543" y="1123"/>
                    </a:lnTo>
                    <a:lnTo>
                      <a:pt x="1543" y="1120"/>
                    </a:lnTo>
                    <a:lnTo>
                      <a:pt x="1546" y="1120"/>
                    </a:lnTo>
                    <a:lnTo>
                      <a:pt x="1546" y="1118"/>
                    </a:lnTo>
                    <a:lnTo>
                      <a:pt x="1548" y="1118"/>
                    </a:lnTo>
                    <a:lnTo>
                      <a:pt x="1548" y="1120"/>
                    </a:lnTo>
                    <a:lnTo>
                      <a:pt x="1548" y="1118"/>
                    </a:lnTo>
                    <a:lnTo>
                      <a:pt x="1551" y="1118"/>
                    </a:lnTo>
                    <a:lnTo>
                      <a:pt x="1553" y="1118"/>
                    </a:lnTo>
                    <a:lnTo>
                      <a:pt x="1553" y="1115"/>
                    </a:lnTo>
                    <a:lnTo>
                      <a:pt x="1556" y="1115"/>
                    </a:lnTo>
                    <a:lnTo>
                      <a:pt x="1559" y="1115"/>
                    </a:lnTo>
                    <a:lnTo>
                      <a:pt x="1561" y="1115"/>
                    </a:lnTo>
                    <a:lnTo>
                      <a:pt x="1564" y="1115"/>
                    </a:lnTo>
                    <a:lnTo>
                      <a:pt x="1566" y="1115"/>
                    </a:lnTo>
                    <a:lnTo>
                      <a:pt x="1566" y="1118"/>
                    </a:lnTo>
                    <a:lnTo>
                      <a:pt x="1574" y="1118"/>
                    </a:lnTo>
                    <a:lnTo>
                      <a:pt x="1574" y="1120"/>
                    </a:lnTo>
                    <a:lnTo>
                      <a:pt x="1566" y="1120"/>
                    </a:lnTo>
                    <a:lnTo>
                      <a:pt x="1566" y="1123"/>
                    </a:lnTo>
                    <a:lnTo>
                      <a:pt x="1569" y="1123"/>
                    </a:lnTo>
                    <a:lnTo>
                      <a:pt x="1569" y="1125"/>
                    </a:lnTo>
                    <a:lnTo>
                      <a:pt x="1572" y="1125"/>
                    </a:lnTo>
                    <a:lnTo>
                      <a:pt x="1574" y="1125"/>
                    </a:lnTo>
                    <a:lnTo>
                      <a:pt x="1577" y="1125"/>
                    </a:lnTo>
                    <a:lnTo>
                      <a:pt x="1577" y="1123"/>
                    </a:lnTo>
                    <a:lnTo>
                      <a:pt x="1577" y="1118"/>
                    </a:lnTo>
                    <a:lnTo>
                      <a:pt x="1580" y="1115"/>
                    </a:lnTo>
                    <a:lnTo>
                      <a:pt x="1580" y="1112"/>
                    </a:lnTo>
                    <a:lnTo>
                      <a:pt x="1580" y="1110"/>
                    </a:lnTo>
                    <a:lnTo>
                      <a:pt x="1585" y="1099"/>
                    </a:lnTo>
                    <a:lnTo>
                      <a:pt x="1587" y="1097"/>
                    </a:lnTo>
                    <a:lnTo>
                      <a:pt x="1587" y="1092"/>
                    </a:lnTo>
                    <a:lnTo>
                      <a:pt x="1590" y="1086"/>
                    </a:lnTo>
                    <a:lnTo>
                      <a:pt x="1593" y="1086"/>
                    </a:lnTo>
                    <a:lnTo>
                      <a:pt x="1593" y="1084"/>
                    </a:lnTo>
                    <a:lnTo>
                      <a:pt x="1595" y="1084"/>
                    </a:lnTo>
                    <a:lnTo>
                      <a:pt x="1598" y="1081"/>
                    </a:lnTo>
                    <a:lnTo>
                      <a:pt x="1606" y="1081"/>
                    </a:lnTo>
                    <a:lnTo>
                      <a:pt x="1608" y="1081"/>
                    </a:lnTo>
                    <a:lnTo>
                      <a:pt x="1613" y="1081"/>
                    </a:lnTo>
                    <a:lnTo>
                      <a:pt x="1616" y="1081"/>
                    </a:lnTo>
                    <a:lnTo>
                      <a:pt x="1619" y="1081"/>
                    </a:lnTo>
                    <a:lnTo>
                      <a:pt x="1619" y="1078"/>
                    </a:lnTo>
                    <a:lnTo>
                      <a:pt x="1626" y="1078"/>
                    </a:lnTo>
                    <a:lnTo>
                      <a:pt x="1629" y="1078"/>
                    </a:lnTo>
                    <a:lnTo>
                      <a:pt x="1632" y="1078"/>
                    </a:lnTo>
                    <a:lnTo>
                      <a:pt x="1632" y="1076"/>
                    </a:lnTo>
                    <a:lnTo>
                      <a:pt x="1632" y="1073"/>
                    </a:lnTo>
                    <a:lnTo>
                      <a:pt x="1634" y="1068"/>
                    </a:lnTo>
                    <a:lnTo>
                      <a:pt x="1634" y="1065"/>
                    </a:lnTo>
                    <a:lnTo>
                      <a:pt x="1637" y="1065"/>
                    </a:lnTo>
                    <a:lnTo>
                      <a:pt x="1637" y="1063"/>
                    </a:lnTo>
                    <a:lnTo>
                      <a:pt x="1634" y="1060"/>
                    </a:lnTo>
                    <a:lnTo>
                      <a:pt x="1637" y="1060"/>
                    </a:lnTo>
                    <a:lnTo>
                      <a:pt x="1637" y="1063"/>
                    </a:lnTo>
                    <a:lnTo>
                      <a:pt x="1637" y="1060"/>
                    </a:lnTo>
                    <a:lnTo>
                      <a:pt x="1640" y="1060"/>
                    </a:lnTo>
                    <a:lnTo>
                      <a:pt x="1642" y="1060"/>
                    </a:lnTo>
                    <a:lnTo>
                      <a:pt x="1642" y="1058"/>
                    </a:lnTo>
                    <a:lnTo>
                      <a:pt x="1640" y="1058"/>
                    </a:lnTo>
                    <a:lnTo>
                      <a:pt x="1637" y="1058"/>
                    </a:lnTo>
                    <a:lnTo>
                      <a:pt x="1642" y="1058"/>
                    </a:lnTo>
                    <a:lnTo>
                      <a:pt x="1642" y="1055"/>
                    </a:lnTo>
                    <a:lnTo>
                      <a:pt x="1640" y="1052"/>
                    </a:lnTo>
                    <a:lnTo>
                      <a:pt x="1637" y="1052"/>
                    </a:lnTo>
                    <a:lnTo>
                      <a:pt x="1634" y="1050"/>
                    </a:lnTo>
                    <a:lnTo>
                      <a:pt x="1640" y="1050"/>
                    </a:lnTo>
                    <a:lnTo>
                      <a:pt x="1640" y="1042"/>
                    </a:lnTo>
                    <a:lnTo>
                      <a:pt x="1640" y="1039"/>
                    </a:lnTo>
                    <a:lnTo>
                      <a:pt x="1637" y="1039"/>
                    </a:lnTo>
                    <a:lnTo>
                      <a:pt x="1637" y="1034"/>
                    </a:lnTo>
                    <a:lnTo>
                      <a:pt x="1626" y="1026"/>
                    </a:lnTo>
                    <a:lnTo>
                      <a:pt x="1621" y="1021"/>
                    </a:lnTo>
                    <a:lnTo>
                      <a:pt x="1613" y="1024"/>
                    </a:lnTo>
                    <a:lnTo>
                      <a:pt x="1613" y="1026"/>
                    </a:lnTo>
                    <a:lnTo>
                      <a:pt x="1613" y="1024"/>
                    </a:lnTo>
                    <a:lnTo>
                      <a:pt x="1608" y="1024"/>
                    </a:lnTo>
                    <a:lnTo>
                      <a:pt x="1606" y="1024"/>
                    </a:lnTo>
                    <a:lnTo>
                      <a:pt x="1606" y="1026"/>
                    </a:lnTo>
                    <a:lnTo>
                      <a:pt x="1603" y="1026"/>
                    </a:lnTo>
                    <a:lnTo>
                      <a:pt x="1600" y="1026"/>
                    </a:lnTo>
                    <a:lnTo>
                      <a:pt x="1598" y="1026"/>
                    </a:lnTo>
                    <a:lnTo>
                      <a:pt x="1598" y="1024"/>
                    </a:lnTo>
                    <a:lnTo>
                      <a:pt x="1598" y="1021"/>
                    </a:lnTo>
                    <a:lnTo>
                      <a:pt x="1595" y="1021"/>
                    </a:lnTo>
                    <a:lnTo>
                      <a:pt x="1593" y="1021"/>
                    </a:lnTo>
                    <a:lnTo>
                      <a:pt x="1595" y="1021"/>
                    </a:lnTo>
                    <a:lnTo>
                      <a:pt x="1595" y="1018"/>
                    </a:lnTo>
                    <a:lnTo>
                      <a:pt x="1595" y="1016"/>
                    </a:lnTo>
                    <a:lnTo>
                      <a:pt x="1593" y="1016"/>
                    </a:lnTo>
                    <a:lnTo>
                      <a:pt x="1593" y="1013"/>
                    </a:lnTo>
                    <a:lnTo>
                      <a:pt x="1585" y="1011"/>
                    </a:lnTo>
                    <a:lnTo>
                      <a:pt x="1585" y="1008"/>
                    </a:lnTo>
                    <a:lnTo>
                      <a:pt x="1587" y="1005"/>
                    </a:lnTo>
                    <a:lnTo>
                      <a:pt x="1590" y="1003"/>
                    </a:lnTo>
                    <a:lnTo>
                      <a:pt x="1590" y="1000"/>
                    </a:lnTo>
                    <a:lnTo>
                      <a:pt x="1593" y="1003"/>
                    </a:lnTo>
                    <a:lnTo>
                      <a:pt x="1600" y="1005"/>
                    </a:lnTo>
                    <a:lnTo>
                      <a:pt x="1600" y="1008"/>
                    </a:lnTo>
                    <a:lnTo>
                      <a:pt x="1600" y="1005"/>
                    </a:lnTo>
                    <a:lnTo>
                      <a:pt x="1603" y="1005"/>
                    </a:lnTo>
                    <a:lnTo>
                      <a:pt x="1606" y="1005"/>
                    </a:lnTo>
                    <a:lnTo>
                      <a:pt x="1606" y="1003"/>
                    </a:lnTo>
                    <a:lnTo>
                      <a:pt x="1606" y="1000"/>
                    </a:lnTo>
                    <a:lnTo>
                      <a:pt x="1608" y="1000"/>
                    </a:lnTo>
                    <a:lnTo>
                      <a:pt x="1608" y="998"/>
                    </a:lnTo>
                    <a:lnTo>
                      <a:pt x="1611" y="998"/>
                    </a:lnTo>
                    <a:lnTo>
                      <a:pt x="1611" y="995"/>
                    </a:lnTo>
                    <a:lnTo>
                      <a:pt x="1613" y="995"/>
                    </a:lnTo>
                    <a:lnTo>
                      <a:pt x="1613" y="992"/>
                    </a:lnTo>
                    <a:lnTo>
                      <a:pt x="1613" y="990"/>
                    </a:lnTo>
                    <a:lnTo>
                      <a:pt x="1613" y="987"/>
                    </a:lnTo>
                    <a:lnTo>
                      <a:pt x="1613" y="984"/>
                    </a:lnTo>
                    <a:lnTo>
                      <a:pt x="1613" y="982"/>
                    </a:lnTo>
                    <a:lnTo>
                      <a:pt x="1616" y="982"/>
                    </a:lnTo>
                    <a:lnTo>
                      <a:pt x="1619" y="982"/>
                    </a:lnTo>
                    <a:lnTo>
                      <a:pt x="1621" y="982"/>
                    </a:lnTo>
                    <a:lnTo>
                      <a:pt x="1621" y="979"/>
                    </a:lnTo>
                    <a:lnTo>
                      <a:pt x="1621" y="977"/>
                    </a:lnTo>
                    <a:lnTo>
                      <a:pt x="1624" y="977"/>
                    </a:lnTo>
                    <a:lnTo>
                      <a:pt x="1624" y="974"/>
                    </a:lnTo>
                    <a:lnTo>
                      <a:pt x="1624" y="971"/>
                    </a:lnTo>
                    <a:lnTo>
                      <a:pt x="1624" y="969"/>
                    </a:lnTo>
                    <a:lnTo>
                      <a:pt x="1624" y="966"/>
                    </a:lnTo>
                    <a:lnTo>
                      <a:pt x="1621" y="966"/>
                    </a:lnTo>
                    <a:lnTo>
                      <a:pt x="1621" y="964"/>
                    </a:lnTo>
                    <a:lnTo>
                      <a:pt x="1621" y="966"/>
                    </a:lnTo>
                    <a:lnTo>
                      <a:pt x="1621" y="964"/>
                    </a:lnTo>
                    <a:lnTo>
                      <a:pt x="1619" y="964"/>
                    </a:lnTo>
                    <a:lnTo>
                      <a:pt x="1616" y="964"/>
                    </a:lnTo>
                    <a:lnTo>
                      <a:pt x="1613" y="961"/>
                    </a:lnTo>
                    <a:lnTo>
                      <a:pt x="1613" y="958"/>
                    </a:lnTo>
                    <a:lnTo>
                      <a:pt x="1613" y="956"/>
                    </a:lnTo>
                    <a:lnTo>
                      <a:pt x="1613" y="953"/>
                    </a:lnTo>
                    <a:lnTo>
                      <a:pt x="1616" y="953"/>
                    </a:lnTo>
                    <a:lnTo>
                      <a:pt x="1616" y="950"/>
                    </a:lnTo>
                    <a:lnTo>
                      <a:pt x="1616" y="948"/>
                    </a:lnTo>
                    <a:lnTo>
                      <a:pt x="1619" y="948"/>
                    </a:lnTo>
                    <a:lnTo>
                      <a:pt x="1619" y="945"/>
                    </a:lnTo>
                    <a:lnTo>
                      <a:pt x="1619" y="943"/>
                    </a:lnTo>
                    <a:lnTo>
                      <a:pt x="1621" y="943"/>
                    </a:lnTo>
                    <a:lnTo>
                      <a:pt x="1619" y="943"/>
                    </a:lnTo>
                    <a:lnTo>
                      <a:pt x="1621" y="940"/>
                    </a:lnTo>
                    <a:lnTo>
                      <a:pt x="1621" y="937"/>
                    </a:lnTo>
                    <a:lnTo>
                      <a:pt x="1624" y="937"/>
                    </a:lnTo>
                    <a:lnTo>
                      <a:pt x="1624" y="935"/>
                    </a:lnTo>
                    <a:lnTo>
                      <a:pt x="1624" y="932"/>
                    </a:lnTo>
                    <a:lnTo>
                      <a:pt x="1626" y="932"/>
                    </a:lnTo>
                    <a:lnTo>
                      <a:pt x="1626" y="935"/>
                    </a:lnTo>
                    <a:lnTo>
                      <a:pt x="1629" y="935"/>
                    </a:lnTo>
                    <a:lnTo>
                      <a:pt x="1632" y="935"/>
                    </a:lnTo>
                    <a:lnTo>
                      <a:pt x="1632" y="932"/>
                    </a:lnTo>
                    <a:lnTo>
                      <a:pt x="1634" y="932"/>
                    </a:lnTo>
                    <a:lnTo>
                      <a:pt x="1637" y="932"/>
                    </a:lnTo>
                    <a:lnTo>
                      <a:pt x="1637" y="930"/>
                    </a:lnTo>
                    <a:lnTo>
                      <a:pt x="1637" y="932"/>
                    </a:lnTo>
                    <a:lnTo>
                      <a:pt x="1640" y="932"/>
                    </a:lnTo>
                    <a:lnTo>
                      <a:pt x="1640" y="930"/>
                    </a:lnTo>
                    <a:lnTo>
                      <a:pt x="1642" y="930"/>
                    </a:lnTo>
                    <a:lnTo>
                      <a:pt x="1645" y="930"/>
                    </a:lnTo>
                    <a:lnTo>
                      <a:pt x="1647" y="930"/>
                    </a:lnTo>
                    <a:lnTo>
                      <a:pt x="1650" y="930"/>
                    </a:lnTo>
                    <a:lnTo>
                      <a:pt x="1653" y="930"/>
                    </a:lnTo>
                    <a:lnTo>
                      <a:pt x="1653" y="927"/>
                    </a:lnTo>
                    <a:lnTo>
                      <a:pt x="1655" y="927"/>
                    </a:lnTo>
                    <a:lnTo>
                      <a:pt x="1655" y="930"/>
                    </a:lnTo>
                    <a:lnTo>
                      <a:pt x="1658" y="930"/>
                    </a:lnTo>
                    <a:lnTo>
                      <a:pt x="1660" y="930"/>
                    </a:lnTo>
                    <a:lnTo>
                      <a:pt x="1663" y="930"/>
                    </a:lnTo>
                    <a:lnTo>
                      <a:pt x="1663" y="932"/>
                    </a:lnTo>
                    <a:lnTo>
                      <a:pt x="1666" y="932"/>
                    </a:lnTo>
                    <a:lnTo>
                      <a:pt x="1666" y="930"/>
                    </a:lnTo>
                    <a:lnTo>
                      <a:pt x="1666" y="932"/>
                    </a:lnTo>
                    <a:lnTo>
                      <a:pt x="1668" y="932"/>
                    </a:lnTo>
                    <a:lnTo>
                      <a:pt x="1671" y="930"/>
                    </a:lnTo>
                    <a:lnTo>
                      <a:pt x="1671" y="932"/>
                    </a:lnTo>
                    <a:lnTo>
                      <a:pt x="1671" y="930"/>
                    </a:lnTo>
                    <a:lnTo>
                      <a:pt x="1673" y="930"/>
                    </a:lnTo>
                    <a:lnTo>
                      <a:pt x="1673" y="927"/>
                    </a:lnTo>
                    <a:lnTo>
                      <a:pt x="1676" y="927"/>
                    </a:lnTo>
                    <a:lnTo>
                      <a:pt x="1676" y="924"/>
                    </a:lnTo>
                    <a:lnTo>
                      <a:pt x="1676" y="927"/>
                    </a:lnTo>
                    <a:lnTo>
                      <a:pt x="1676" y="924"/>
                    </a:lnTo>
                    <a:lnTo>
                      <a:pt x="1679" y="924"/>
                    </a:lnTo>
                    <a:lnTo>
                      <a:pt x="1679" y="922"/>
                    </a:lnTo>
                    <a:lnTo>
                      <a:pt x="1681" y="922"/>
                    </a:lnTo>
                    <a:lnTo>
                      <a:pt x="1681" y="919"/>
                    </a:lnTo>
                    <a:lnTo>
                      <a:pt x="1684" y="919"/>
                    </a:lnTo>
                    <a:lnTo>
                      <a:pt x="1687" y="919"/>
                    </a:lnTo>
                    <a:lnTo>
                      <a:pt x="1687" y="917"/>
                    </a:lnTo>
                    <a:lnTo>
                      <a:pt x="1689" y="917"/>
                    </a:lnTo>
                    <a:close/>
                    <a:moveTo>
                      <a:pt x="2543" y="890"/>
                    </a:moveTo>
                    <a:lnTo>
                      <a:pt x="2545" y="890"/>
                    </a:lnTo>
                    <a:lnTo>
                      <a:pt x="2545" y="893"/>
                    </a:lnTo>
                    <a:lnTo>
                      <a:pt x="2548" y="893"/>
                    </a:lnTo>
                    <a:lnTo>
                      <a:pt x="2551" y="893"/>
                    </a:lnTo>
                    <a:lnTo>
                      <a:pt x="2551" y="896"/>
                    </a:lnTo>
                    <a:lnTo>
                      <a:pt x="2551" y="898"/>
                    </a:lnTo>
                    <a:lnTo>
                      <a:pt x="2551" y="896"/>
                    </a:lnTo>
                    <a:lnTo>
                      <a:pt x="2553" y="896"/>
                    </a:lnTo>
                    <a:lnTo>
                      <a:pt x="2553" y="898"/>
                    </a:lnTo>
                    <a:lnTo>
                      <a:pt x="2551" y="898"/>
                    </a:lnTo>
                    <a:lnTo>
                      <a:pt x="2553" y="898"/>
                    </a:lnTo>
                    <a:lnTo>
                      <a:pt x="2551" y="898"/>
                    </a:lnTo>
                    <a:lnTo>
                      <a:pt x="2551" y="901"/>
                    </a:lnTo>
                    <a:lnTo>
                      <a:pt x="2553" y="901"/>
                    </a:lnTo>
                    <a:lnTo>
                      <a:pt x="2551" y="901"/>
                    </a:lnTo>
                    <a:lnTo>
                      <a:pt x="2553" y="901"/>
                    </a:lnTo>
                    <a:lnTo>
                      <a:pt x="2553" y="903"/>
                    </a:lnTo>
                    <a:lnTo>
                      <a:pt x="2551" y="906"/>
                    </a:lnTo>
                    <a:lnTo>
                      <a:pt x="2551" y="909"/>
                    </a:lnTo>
                    <a:lnTo>
                      <a:pt x="2551" y="911"/>
                    </a:lnTo>
                    <a:lnTo>
                      <a:pt x="2551" y="914"/>
                    </a:lnTo>
                    <a:lnTo>
                      <a:pt x="2551" y="917"/>
                    </a:lnTo>
                    <a:lnTo>
                      <a:pt x="2551" y="914"/>
                    </a:lnTo>
                    <a:lnTo>
                      <a:pt x="2548" y="914"/>
                    </a:lnTo>
                    <a:lnTo>
                      <a:pt x="2545" y="914"/>
                    </a:lnTo>
                    <a:lnTo>
                      <a:pt x="2545" y="917"/>
                    </a:lnTo>
                    <a:lnTo>
                      <a:pt x="2543" y="917"/>
                    </a:lnTo>
                    <a:lnTo>
                      <a:pt x="2540" y="917"/>
                    </a:lnTo>
                    <a:lnTo>
                      <a:pt x="2540" y="919"/>
                    </a:lnTo>
                    <a:lnTo>
                      <a:pt x="2537" y="919"/>
                    </a:lnTo>
                    <a:lnTo>
                      <a:pt x="2535" y="919"/>
                    </a:lnTo>
                    <a:lnTo>
                      <a:pt x="2532" y="919"/>
                    </a:lnTo>
                    <a:lnTo>
                      <a:pt x="2530" y="919"/>
                    </a:lnTo>
                    <a:lnTo>
                      <a:pt x="2530" y="922"/>
                    </a:lnTo>
                    <a:lnTo>
                      <a:pt x="2527" y="919"/>
                    </a:lnTo>
                    <a:lnTo>
                      <a:pt x="2530" y="919"/>
                    </a:lnTo>
                    <a:lnTo>
                      <a:pt x="2527" y="919"/>
                    </a:lnTo>
                    <a:lnTo>
                      <a:pt x="2530" y="919"/>
                    </a:lnTo>
                    <a:lnTo>
                      <a:pt x="2527" y="919"/>
                    </a:lnTo>
                    <a:lnTo>
                      <a:pt x="2527" y="917"/>
                    </a:lnTo>
                    <a:lnTo>
                      <a:pt x="2527" y="914"/>
                    </a:lnTo>
                    <a:lnTo>
                      <a:pt x="2527" y="911"/>
                    </a:lnTo>
                    <a:lnTo>
                      <a:pt x="2527" y="909"/>
                    </a:lnTo>
                    <a:lnTo>
                      <a:pt x="2527" y="906"/>
                    </a:lnTo>
                    <a:lnTo>
                      <a:pt x="2527" y="903"/>
                    </a:lnTo>
                    <a:lnTo>
                      <a:pt x="2527" y="901"/>
                    </a:lnTo>
                    <a:lnTo>
                      <a:pt x="2530" y="901"/>
                    </a:lnTo>
                    <a:lnTo>
                      <a:pt x="2532" y="901"/>
                    </a:lnTo>
                    <a:lnTo>
                      <a:pt x="2532" y="898"/>
                    </a:lnTo>
                    <a:lnTo>
                      <a:pt x="2535" y="898"/>
                    </a:lnTo>
                    <a:lnTo>
                      <a:pt x="2535" y="896"/>
                    </a:lnTo>
                    <a:lnTo>
                      <a:pt x="2537" y="896"/>
                    </a:lnTo>
                    <a:lnTo>
                      <a:pt x="2537" y="893"/>
                    </a:lnTo>
                    <a:lnTo>
                      <a:pt x="2540" y="893"/>
                    </a:lnTo>
                    <a:lnTo>
                      <a:pt x="2540" y="890"/>
                    </a:lnTo>
                    <a:lnTo>
                      <a:pt x="2543" y="890"/>
                    </a:lnTo>
                    <a:lnTo>
                      <a:pt x="2540" y="890"/>
                    </a:lnTo>
                    <a:lnTo>
                      <a:pt x="2543" y="890"/>
                    </a:lnTo>
                    <a:close/>
                    <a:moveTo>
                      <a:pt x="2399" y="755"/>
                    </a:moveTo>
                    <a:lnTo>
                      <a:pt x="2399" y="757"/>
                    </a:lnTo>
                    <a:lnTo>
                      <a:pt x="2402" y="757"/>
                    </a:lnTo>
                    <a:lnTo>
                      <a:pt x="2399" y="757"/>
                    </a:lnTo>
                    <a:lnTo>
                      <a:pt x="2402" y="757"/>
                    </a:lnTo>
                    <a:lnTo>
                      <a:pt x="2402" y="760"/>
                    </a:lnTo>
                    <a:lnTo>
                      <a:pt x="2399" y="760"/>
                    </a:lnTo>
                    <a:lnTo>
                      <a:pt x="2399" y="762"/>
                    </a:lnTo>
                    <a:lnTo>
                      <a:pt x="2402" y="762"/>
                    </a:lnTo>
                    <a:lnTo>
                      <a:pt x="2404" y="762"/>
                    </a:lnTo>
                    <a:lnTo>
                      <a:pt x="2404" y="765"/>
                    </a:lnTo>
                    <a:lnTo>
                      <a:pt x="2407" y="765"/>
                    </a:lnTo>
                    <a:lnTo>
                      <a:pt x="2407" y="768"/>
                    </a:lnTo>
                    <a:lnTo>
                      <a:pt x="2404" y="768"/>
                    </a:lnTo>
                    <a:lnTo>
                      <a:pt x="2407" y="768"/>
                    </a:lnTo>
                    <a:lnTo>
                      <a:pt x="2404" y="768"/>
                    </a:lnTo>
                    <a:lnTo>
                      <a:pt x="2404" y="770"/>
                    </a:lnTo>
                    <a:lnTo>
                      <a:pt x="2407" y="770"/>
                    </a:lnTo>
                    <a:lnTo>
                      <a:pt x="2404" y="770"/>
                    </a:lnTo>
                    <a:lnTo>
                      <a:pt x="2407" y="770"/>
                    </a:lnTo>
                    <a:lnTo>
                      <a:pt x="2407" y="773"/>
                    </a:lnTo>
                    <a:lnTo>
                      <a:pt x="2410" y="773"/>
                    </a:lnTo>
                    <a:lnTo>
                      <a:pt x="2410" y="775"/>
                    </a:lnTo>
                    <a:lnTo>
                      <a:pt x="2412" y="775"/>
                    </a:lnTo>
                    <a:lnTo>
                      <a:pt x="2415" y="775"/>
                    </a:lnTo>
                    <a:lnTo>
                      <a:pt x="2415" y="773"/>
                    </a:lnTo>
                    <a:lnTo>
                      <a:pt x="2417" y="773"/>
                    </a:lnTo>
                    <a:lnTo>
                      <a:pt x="2420" y="773"/>
                    </a:lnTo>
                    <a:lnTo>
                      <a:pt x="2423" y="773"/>
                    </a:lnTo>
                    <a:lnTo>
                      <a:pt x="2425" y="773"/>
                    </a:lnTo>
                    <a:lnTo>
                      <a:pt x="2425" y="775"/>
                    </a:lnTo>
                    <a:lnTo>
                      <a:pt x="2428" y="775"/>
                    </a:lnTo>
                    <a:lnTo>
                      <a:pt x="2430" y="775"/>
                    </a:lnTo>
                    <a:lnTo>
                      <a:pt x="2430" y="778"/>
                    </a:lnTo>
                    <a:lnTo>
                      <a:pt x="2433" y="778"/>
                    </a:lnTo>
                    <a:lnTo>
                      <a:pt x="2430" y="778"/>
                    </a:lnTo>
                    <a:lnTo>
                      <a:pt x="2433" y="778"/>
                    </a:lnTo>
                    <a:lnTo>
                      <a:pt x="2433" y="781"/>
                    </a:lnTo>
                    <a:lnTo>
                      <a:pt x="2433" y="778"/>
                    </a:lnTo>
                    <a:lnTo>
                      <a:pt x="2433" y="781"/>
                    </a:lnTo>
                    <a:lnTo>
                      <a:pt x="2433" y="778"/>
                    </a:lnTo>
                    <a:lnTo>
                      <a:pt x="2436" y="778"/>
                    </a:lnTo>
                    <a:lnTo>
                      <a:pt x="2436" y="781"/>
                    </a:lnTo>
                    <a:lnTo>
                      <a:pt x="2436" y="783"/>
                    </a:lnTo>
                    <a:lnTo>
                      <a:pt x="2438" y="783"/>
                    </a:lnTo>
                    <a:lnTo>
                      <a:pt x="2438" y="786"/>
                    </a:lnTo>
                    <a:lnTo>
                      <a:pt x="2438" y="789"/>
                    </a:lnTo>
                    <a:lnTo>
                      <a:pt x="2441" y="789"/>
                    </a:lnTo>
                    <a:lnTo>
                      <a:pt x="2438" y="789"/>
                    </a:lnTo>
                    <a:lnTo>
                      <a:pt x="2441" y="789"/>
                    </a:lnTo>
                    <a:lnTo>
                      <a:pt x="2441" y="791"/>
                    </a:lnTo>
                    <a:lnTo>
                      <a:pt x="2441" y="794"/>
                    </a:lnTo>
                    <a:lnTo>
                      <a:pt x="2441" y="791"/>
                    </a:lnTo>
                    <a:lnTo>
                      <a:pt x="2441" y="794"/>
                    </a:lnTo>
                    <a:lnTo>
                      <a:pt x="2441" y="796"/>
                    </a:lnTo>
                    <a:lnTo>
                      <a:pt x="2441" y="799"/>
                    </a:lnTo>
                    <a:lnTo>
                      <a:pt x="2441" y="802"/>
                    </a:lnTo>
                    <a:lnTo>
                      <a:pt x="2438" y="802"/>
                    </a:lnTo>
                    <a:lnTo>
                      <a:pt x="2438" y="804"/>
                    </a:lnTo>
                    <a:lnTo>
                      <a:pt x="2438" y="807"/>
                    </a:lnTo>
                    <a:lnTo>
                      <a:pt x="2436" y="807"/>
                    </a:lnTo>
                    <a:lnTo>
                      <a:pt x="2438" y="807"/>
                    </a:lnTo>
                    <a:lnTo>
                      <a:pt x="2436" y="807"/>
                    </a:lnTo>
                    <a:lnTo>
                      <a:pt x="2438" y="807"/>
                    </a:lnTo>
                    <a:lnTo>
                      <a:pt x="2436" y="807"/>
                    </a:lnTo>
                    <a:lnTo>
                      <a:pt x="2438" y="807"/>
                    </a:lnTo>
                    <a:lnTo>
                      <a:pt x="2438" y="809"/>
                    </a:lnTo>
                    <a:lnTo>
                      <a:pt x="2436" y="809"/>
                    </a:lnTo>
                    <a:lnTo>
                      <a:pt x="2438" y="809"/>
                    </a:lnTo>
                    <a:lnTo>
                      <a:pt x="2436" y="809"/>
                    </a:lnTo>
                    <a:lnTo>
                      <a:pt x="2436" y="812"/>
                    </a:lnTo>
                    <a:lnTo>
                      <a:pt x="2433" y="812"/>
                    </a:lnTo>
                    <a:lnTo>
                      <a:pt x="2433" y="815"/>
                    </a:lnTo>
                    <a:lnTo>
                      <a:pt x="2433" y="817"/>
                    </a:lnTo>
                    <a:lnTo>
                      <a:pt x="2433" y="820"/>
                    </a:lnTo>
                    <a:lnTo>
                      <a:pt x="2430" y="820"/>
                    </a:lnTo>
                    <a:lnTo>
                      <a:pt x="2428" y="820"/>
                    </a:lnTo>
                    <a:lnTo>
                      <a:pt x="2428" y="823"/>
                    </a:lnTo>
                    <a:lnTo>
                      <a:pt x="2425" y="823"/>
                    </a:lnTo>
                    <a:lnTo>
                      <a:pt x="2423" y="823"/>
                    </a:lnTo>
                    <a:lnTo>
                      <a:pt x="2423" y="825"/>
                    </a:lnTo>
                    <a:lnTo>
                      <a:pt x="2420" y="825"/>
                    </a:lnTo>
                    <a:lnTo>
                      <a:pt x="2420" y="828"/>
                    </a:lnTo>
                    <a:lnTo>
                      <a:pt x="2420" y="830"/>
                    </a:lnTo>
                    <a:lnTo>
                      <a:pt x="2417" y="830"/>
                    </a:lnTo>
                    <a:lnTo>
                      <a:pt x="2417" y="833"/>
                    </a:lnTo>
                    <a:lnTo>
                      <a:pt x="2420" y="833"/>
                    </a:lnTo>
                    <a:lnTo>
                      <a:pt x="2417" y="833"/>
                    </a:lnTo>
                    <a:lnTo>
                      <a:pt x="2417" y="836"/>
                    </a:lnTo>
                    <a:lnTo>
                      <a:pt x="2417" y="838"/>
                    </a:lnTo>
                    <a:lnTo>
                      <a:pt x="2420" y="838"/>
                    </a:lnTo>
                    <a:lnTo>
                      <a:pt x="2417" y="838"/>
                    </a:lnTo>
                    <a:lnTo>
                      <a:pt x="2417" y="841"/>
                    </a:lnTo>
                    <a:lnTo>
                      <a:pt x="2417" y="843"/>
                    </a:lnTo>
                    <a:lnTo>
                      <a:pt x="2417" y="846"/>
                    </a:lnTo>
                    <a:lnTo>
                      <a:pt x="2417" y="849"/>
                    </a:lnTo>
                    <a:lnTo>
                      <a:pt x="2417" y="851"/>
                    </a:lnTo>
                    <a:lnTo>
                      <a:pt x="2417" y="854"/>
                    </a:lnTo>
                    <a:lnTo>
                      <a:pt x="2417" y="856"/>
                    </a:lnTo>
                    <a:lnTo>
                      <a:pt x="2420" y="859"/>
                    </a:lnTo>
                    <a:lnTo>
                      <a:pt x="2420" y="862"/>
                    </a:lnTo>
                    <a:lnTo>
                      <a:pt x="2420" y="864"/>
                    </a:lnTo>
                    <a:lnTo>
                      <a:pt x="2423" y="864"/>
                    </a:lnTo>
                    <a:lnTo>
                      <a:pt x="2425" y="864"/>
                    </a:lnTo>
                    <a:lnTo>
                      <a:pt x="2425" y="867"/>
                    </a:lnTo>
                    <a:lnTo>
                      <a:pt x="2425" y="864"/>
                    </a:lnTo>
                    <a:lnTo>
                      <a:pt x="2425" y="867"/>
                    </a:lnTo>
                    <a:lnTo>
                      <a:pt x="2428" y="867"/>
                    </a:lnTo>
                    <a:lnTo>
                      <a:pt x="2430" y="867"/>
                    </a:lnTo>
                    <a:lnTo>
                      <a:pt x="2430" y="870"/>
                    </a:lnTo>
                    <a:lnTo>
                      <a:pt x="2430" y="867"/>
                    </a:lnTo>
                    <a:lnTo>
                      <a:pt x="2430" y="870"/>
                    </a:lnTo>
                    <a:lnTo>
                      <a:pt x="2433" y="870"/>
                    </a:lnTo>
                    <a:lnTo>
                      <a:pt x="2433" y="872"/>
                    </a:lnTo>
                    <a:lnTo>
                      <a:pt x="2436" y="872"/>
                    </a:lnTo>
                    <a:lnTo>
                      <a:pt x="2438" y="875"/>
                    </a:lnTo>
                    <a:lnTo>
                      <a:pt x="2438" y="877"/>
                    </a:lnTo>
                    <a:lnTo>
                      <a:pt x="2441" y="877"/>
                    </a:lnTo>
                    <a:lnTo>
                      <a:pt x="2443" y="877"/>
                    </a:lnTo>
                    <a:lnTo>
                      <a:pt x="2443" y="880"/>
                    </a:lnTo>
                    <a:lnTo>
                      <a:pt x="2441" y="880"/>
                    </a:lnTo>
                    <a:lnTo>
                      <a:pt x="2443" y="880"/>
                    </a:lnTo>
                    <a:lnTo>
                      <a:pt x="2443" y="883"/>
                    </a:lnTo>
                    <a:lnTo>
                      <a:pt x="2446" y="883"/>
                    </a:lnTo>
                    <a:lnTo>
                      <a:pt x="2446" y="885"/>
                    </a:lnTo>
                    <a:lnTo>
                      <a:pt x="2449" y="885"/>
                    </a:lnTo>
                    <a:lnTo>
                      <a:pt x="2451" y="885"/>
                    </a:lnTo>
                    <a:lnTo>
                      <a:pt x="2454" y="885"/>
                    </a:lnTo>
                    <a:lnTo>
                      <a:pt x="2454" y="888"/>
                    </a:lnTo>
                    <a:lnTo>
                      <a:pt x="2457" y="888"/>
                    </a:lnTo>
                    <a:lnTo>
                      <a:pt x="2454" y="888"/>
                    </a:lnTo>
                    <a:lnTo>
                      <a:pt x="2457" y="888"/>
                    </a:lnTo>
                    <a:lnTo>
                      <a:pt x="2457" y="890"/>
                    </a:lnTo>
                    <a:lnTo>
                      <a:pt x="2459" y="888"/>
                    </a:lnTo>
                    <a:lnTo>
                      <a:pt x="2459" y="890"/>
                    </a:lnTo>
                    <a:lnTo>
                      <a:pt x="2459" y="888"/>
                    </a:lnTo>
                    <a:lnTo>
                      <a:pt x="2462" y="888"/>
                    </a:lnTo>
                    <a:lnTo>
                      <a:pt x="2462" y="890"/>
                    </a:lnTo>
                    <a:lnTo>
                      <a:pt x="2464" y="890"/>
                    </a:lnTo>
                    <a:lnTo>
                      <a:pt x="2464" y="893"/>
                    </a:lnTo>
                    <a:lnTo>
                      <a:pt x="2467" y="893"/>
                    </a:lnTo>
                    <a:lnTo>
                      <a:pt x="2467" y="896"/>
                    </a:lnTo>
                    <a:lnTo>
                      <a:pt x="2464" y="896"/>
                    </a:lnTo>
                    <a:lnTo>
                      <a:pt x="2467" y="896"/>
                    </a:lnTo>
                    <a:lnTo>
                      <a:pt x="2464" y="896"/>
                    </a:lnTo>
                    <a:lnTo>
                      <a:pt x="2464" y="898"/>
                    </a:lnTo>
                    <a:lnTo>
                      <a:pt x="2464" y="896"/>
                    </a:lnTo>
                    <a:lnTo>
                      <a:pt x="2464" y="898"/>
                    </a:lnTo>
                    <a:lnTo>
                      <a:pt x="2462" y="898"/>
                    </a:lnTo>
                    <a:lnTo>
                      <a:pt x="2462" y="901"/>
                    </a:lnTo>
                    <a:lnTo>
                      <a:pt x="2462" y="903"/>
                    </a:lnTo>
                    <a:lnTo>
                      <a:pt x="2462" y="901"/>
                    </a:lnTo>
                    <a:lnTo>
                      <a:pt x="2462" y="903"/>
                    </a:lnTo>
                    <a:lnTo>
                      <a:pt x="2462" y="906"/>
                    </a:lnTo>
                    <a:lnTo>
                      <a:pt x="2462" y="909"/>
                    </a:lnTo>
                    <a:lnTo>
                      <a:pt x="2464" y="909"/>
                    </a:lnTo>
                    <a:lnTo>
                      <a:pt x="2462" y="909"/>
                    </a:lnTo>
                    <a:lnTo>
                      <a:pt x="2464" y="909"/>
                    </a:lnTo>
                    <a:lnTo>
                      <a:pt x="2467" y="909"/>
                    </a:lnTo>
                    <a:lnTo>
                      <a:pt x="2467" y="911"/>
                    </a:lnTo>
                    <a:lnTo>
                      <a:pt x="2467" y="914"/>
                    </a:lnTo>
                    <a:lnTo>
                      <a:pt x="2470" y="914"/>
                    </a:lnTo>
                    <a:lnTo>
                      <a:pt x="2472" y="914"/>
                    </a:lnTo>
                    <a:lnTo>
                      <a:pt x="2472" y="917"/>
                    </a:lnTo>
                    <a:lnTo>
                      <a:pt x="2472" y="919"/>
                    </a:lnTo>
                    <a:lnTo>
                      <a:pt x="2470" y="919"/>
                    </a:lnTo>
                    <a:lnTo>
                      <a:pt x="2472" y="919"/>
                    </a:lnTo>
                    <a:lnTo>
                      <a:pt x="2470" y="919"/>
                    </a:lnTo>
                    <a:lnTo>
                      <a:pt x="2470" y="917"/>
                    </a:lnTo>
                    <a:lnTo>
                      <a:pt x="2470" y="914"/>
                    </a:lnTo>
                    <a:lnTo>
                      <a:pt x="2467" y="914"/>
                    </a:lnTo>
                    <a:lnTo>
                      <a:pt x="2464" y="914"/>
                    </a:lnTo>
                    <a:lnTo>
                      <a:pt x="2462" y="914"/>
                    </a:lnTo>
                    <a:lnTo>
                      <a:pt x="2462" y="917"/>
                    </a:lnTo>
                    <a:lnTo>
                      <a:pt x="2459" y="919"/>
                    </a:lnTo>
                    <a:lnTo>
                      <a:pt x="2459" y="922"/>
                    </a:lnTo>
                    <a:lnTo>
                      <a:pt x="2459" y="924"/>
                    </a:lnTo>
                    <a:lnTo>
                      <a:pt x="2459" y="927"/>
                    </a:lnTo>
                    <a:lnTo>
                      <a:pt x="2462" y="927"/>
                    </a:lnTo>
                    <a:lnTo>
                      <a:pt x="2464" y="927"/>
                    </a:lnTo>
                    <a:lnTo>
                      <a:pt x="2464" y="930"/>
                    </a:lnTo>
                    <a:lnTo>
                      <a:pt x="2464" y="932"/>
                    </a:lnTo>
                    <a:lnTo>
                      <a:pt x="2467" y="932"/>
                    </a:lnTo>
                    <a:lnTo>
                      <a:pt x="2470" y="932"/>
                    </a:lnTo>
                    <a:lnTo>
                      <a:pt x="2470" y="935"/>
                    </a:lnTo>
                    <a:lnTo>
                      <a:pt x="2472" y="935"/>
                    </a:lnTo>
                    <a:lnTo>
                      <a:pt x="2472" y="937"/>
                    </a:lnTo>
                    <a:lnTo>
                      <a:pt x="2475" y="937"/>
                    </a:lnTo>
                    <a:lnTo>
                      <a:pt x="2475" y="940"/>
                    </a:lnTo>
                    <a:lnTo>
                      <a:pt x="2472" y="940"/>
                    </a:lnTo>
                    <a:lnTo>
                      <a:pt x="2475" y="940"/>
                    </a:lnTo>
                    <a:lnTo>
                      <a:pt x="2472" y="940"/>
                    </a:lnTo>
                    <a:lnTo>
                      <a:pt x="2472" y="943"/>
                    </a:lnTo>
                    <a:lnTo>
                      <a:pt x="2475" y="943"/>
                    </a:lnTo>
                    <a:lnTo>
                      <a:pt x="2477" y="940"/>
                    </a:lnTo>
                    <a:lnTo>
                      <a:pt x="2475" y="940"/>
                    </a:lnTo>
                    <a:lnTo>
                      <a:pt x="2477" y="940"/>
                    </a:lnTo>
                    <a:lnTo>
                      <a:pt x="2475" y="943"/>
                    </a:lnTo>
                    <a:lnTo>
                      <a:pt x="2475" y="945"/>
                    </a:lnTo>
                    <a:lnTo>
                      <a:pt x="2475" y="948"/>
                    </a:lnTo>
                    <a:lnTo>
                      <a:pt x="2475" y="950"/>
                    </a:lnTo>
                    <a:lnTo>
                      <a:pt x="2477" y="950"/>
                    </a:lnTo>
                    <a:lnTo>
                      <a:pt x="2480" y="950"/>
                    </a:lnTo>
                    <a:lnTo>
                      <a:pt x="2480" y="953"/>
                    </a:lnTo>
                    <a:lnTo>
                      <a:pt x="2483" y="953"/>
                    </a:lnTo>
                    <a:lnTo>
                      <a:pt x="2485" y="953"/>
                    </a:lnTo>
                    <a:lnTo>
                      <a:pt x="2485" y="956"/>
                    </a:lnTo>
                    <a:lnTo>
                      <a:pt x="2488" y="956"/>
                    </a:lnTo>
                    <a:lnTo>
                      <a:pt x="2490" y="956"/>
                    </a:lnTo>
                    <a:lnTo>
                      <a:pt x="2493" y="956"/>
                    </a:lnTo>
                    <a:lnTo>
                      <a:pt x="2493" y="958"/>
                    </a:lnTo>
                    <a:lnTo>
                      <a:pt x="2496" y="958"/>
                    </a:lnTo>
                    <a:lnTo>
                      <a:pt x="2496" y="961"/>
                    </a:lnTo>
                    <a:lnTo>
                      <a:pt x="2496" y="958"/>
                    </a:lnTo>
                    <a:lnTo>
                      <a:pt x="2496" y="961"/>
                    </a:lnTo>
                    <a:lnTo>
                      <a:pt x="2496" y="964"/>
                    </a:lnTo>
                    <a:lnTo>
                      <a:pt x="2498" y="964"/>
                    </a:lnTo>
                    <a:lnTo>
                      <a:pt x="2498" y="966"/>
                    </a:lnTo>
                    <a:lnTo>
                      <a:pt x="2498" y="969"/>
                    </a:lnTo>
                    <a:lnTo>
                      <a:pt x="2501" y="969"/>
                    </a:lnTo>
                    <a:lnTo>
                      <a:pt x="2504" y="969"/>
                    </a:lnTo>
                    <a:lnTo>
                      <a:pt x="2506" y="966"/>
                    </a:lnTo>
                    <a:lnTo>
                      <a:pt x="2506" y="964"/>
                    </a:lnTo>
                    <a:lnTo>
                      <a:pt x="2504" y="964"/>
                    </a:lnTo>
                    <a:lnTo>
                      <a:pt x="2506" y="961"/>
                    </a:lnTo>
                    <a:lnTo>
                      <a:pt x="2506" y="964"/>
                    </a:lnTo>
                    <a:lnTo>
                      <a:pt x="2509" y="964"/>
                    </a:lnTo>
                    <a:lnTo>
                      <a:pt x="2511" y="964"/>
                    </a:lnTo>
                    <a:lnTo>
                      <a:pt x="2509" y="964"/>
                    </a:lnTo>
                    <a:lnTo>
                      <a:pt x="2509" y="961"/>
                    </a:lnTo>
                    <a:lnTo>
                      <a:pt x="2511" y="961"/>
                    </a:lnTo>
                    <a:lnTo>
                      <a:pt x="2514" y="961"/>
                    </a:lnTo>
                    <a:lnTo>
                      <a:pt x="2514" y="958"/>
                    </a:lnTo>
                    <a:lnTo>
                      <a:pt x="2517" y="958"/>
                    </a:lnTo>
                    <a:lnTo>
                      <a:pt x="2517" y="956"/>
                    </a:lnTo>
                    <a:lnTo>
                      <a:pt x="2514" y="956"/>
                    </a:lnTo>
                    <a:lnTo>
                      <a:pt x="2514" y="953"/>
                    </a:lnTo>
                    <a:lnTo>
                      <a:pt x="2517" y="953"/>
                    </a:lnTo>
                    <a:lnTo>
                      <a:pt x="2517" y="950"/>
                    </a:lnTo>
                    <a:lnTo>
                      <a:pt x="2519" y="950"/>
                    </a:lnTo>
                    <a:lnTo>
                      <a:pt x="2519" y="948"/>
                    </a:lnTo>
                    <a:lnTo>
                      <a:pt x="2517" y="948"/>
                    </a:lnTo>
                    <a:lnTo>
                      <a:pt x="2519" y="948"/>
                    </a:lnTo>
                    <a:lnTo>
                      <a:pt x="2519" y="945"/>
                    </a:lnTo>
                    <a:lnTo>
                      <a:pt x="2522" y="945"/>
                    </a:lnTo>
                    <a:lnTo>
                      <a:pt x="2522" y="943"/>
                    </a:lnTo>
                    <a:lnTo>
                      <a:pt x="2519" y="943"/>
                    </a:lnTo>
                    <a:lnTo>
                      <a:pt x="2522" y="943"/>
                    </a:lnTo>
                    <a:lnTo>
                      <a:pt x="2524" y="943"/>
                    </a:lnTo>
                    <a:lnTo>
                      <a:pt x="2527" y="943"/>
                    </a:lnTo>
                    <a:lnTo>
                      <a:pt x="2527" y="940"/>
                    </a:lnTo>
                    <a:lnTo>
                      <a:pt x="2524" y="940"/>
                    </a:lnTo>
                    <a:lnTo>
                      <a:pt x="2527" y="940"/>
                    </a:lnTo>
                    <a:lnTo>
                      <a:pt x="2530" y="940"/>
                    </a:lnTo>
                    <a:lnTo>
                      <a:pt x="2530" y="937"/>
                    </a:lnTo>
                    <a:lnTo>
                      <a:pt x="2532" y="937"/>
                    </a:lnTo>
                    <a:lnTo>
                      <a:pt x="2532" y="935"/>
                    </a:lnTo>
                    <a:lnTo>
                      <a:pt x="2530" y="935"/>
                    </a:lnTo>
                    <a:lnTo>
                      <a:pt x="2527" y="935"/>
                    </a:lnTo>
                    <a:lnTo>
                      <a:pt x="2527" y="937"/>
                    </a:lnTo>
                    <a:lnTo>
                      <a:pt x="2527" y="935"/>
                    </a:lnTo>
                    <a:lnTo>
                      <a:pt x="2530" y="935"/>
                    </a:lnTo>
                    <a:lnTo>
                      <a:pt x="2532" y="935"/>
                    </a:lnTo>
                    <a:lnTo>
                      <a:pt x="2532" y="932"/>
                    </a:lnTo>
                    <a:lnTo>
                      <a:pt x="2532" y="935"/>
                    </a:lnTo>
                    <a:lnTo>
                      <a:pt x="2532" y="932"/>
                    </a:lnTo>
                    <a:lnTo>
                      <a:pt x="2532" y="935"/>
                    </a:lnTo>
                    <a:lnTo>
                      <a:pt x="2535" y="935"/>
                    </a:lnTo>
                    <a:lnTo>
                      <a:pt x="2535" y="937"/>
                    </a:lnTo>
                    <a:lnTo>
                      <a:pt x="2537" y="937"/>
                    </a:lnTo>
                    <a:lnTo>
                      <a:pt x="2537" y="940"/>
                    </a:lnTo>
                    <a:lnTo>
                      <a:pt x="2537" y="937"/>
                    </a:lnTo>
                    <a:lnTo>
                      <a:pt x="2540" y="937"/>
                    </a:lnTo>
                    <a:lnTo>
                      <a:pt x="2540" y="940"/>
                    </a:lnTo>
                    <a:lnTo>
                      <a:pt x="2543" y="940"/>
                    </a:lnTo>
                    <a:lnTo>
                      <a:pt x="2543" y="937"/>
                    </a:lnTo>
                    <a:lnTo>
                      <a:pt x="2543" y="940"/>
                    </a:lnTo>
                    <a:lnTo>
                      <a:pt x="2545" y="940"/>
                    </a:lnTo>
                    <a:lnTo>
                      <a:pt x="2548" y="940"/>
                    </a:lnTo>
                    <a:lnTo>
                      <a:pt x="2548" y="943"/>
                    </a:lnTo>
                    <a:lnTo>
                      <a:pt x="2551" y="943"/>
                    </a:lnTo>
                    <a:lnTo>
                      <a:pt x="2551" y="945"/>
                    </a:lnTo>
                    <a:lnTo>
                      <a:pt x="2551" y="948"/>
                    </a:lnTo>
                    <a:lnTo>
                      <a:pt x="2553" y="948"/>
                    </a:lnTo>
                    <a:lnTo>
                      <a:pt x="2551" y="948"/>
                    </a:lnTo>
                    <a:lnTo>
                      <a:pt x="2551" y="950"/>
                    </a:lnTo>
                    <a:lnTo>
                      <a:pt x="2553" y="950"/>
                    </a:lnTo>
                    <a:lnTo>
                      <a:pt x="2553" y="953"/>
                    </a:lnTo>
                    <a:lnTo>
                      <a:pt x="2556" y="953"/>
                    </a:lnTo>
                    <a:lnTo>
                      <a:pt x="2556" y="956"/>
                    </a:lnTo>
                    <a:lnTo>
                      <a:pt x="2556" y="958"/>
                    </a:lnTo>
                    <a:lnTo>
                      <a:pt x="2558" y="958"/>
                    </a:lnTo>
                    <a:lnTo>
                      <a:pt x="2558" y="961"/>
                    </a:lnTo>
                    <a:lnTo>
                      <a:pt x="2558" y="964"/>
                    </a:lnTo>
                    <a:lnTo>
                      <a:pt x="2556" y="964"/>
                    </a:lnTo>
                    <a:lnTo>
                      <a:pt x="2558" y="966"/>
                    </a:lnTo>
                    <a:lnTo>
                      <a:pt x="2558" y="969"/>
                    </a:lnTo>
                    <a:lnTo>
                      <a:pt x="2558" y="971"/>
                    </a:lnTo>
                    <a:lnTo>
                      <a:pt x="2558" y="974"/>
                    </a:lnTo>
                    <a:lnTo>
                      <a:pt x="2558" y="977"/>
                    </a:lnTo>
                    <a:lnTo>
                      <a:pt x="2561" y="977"/>
                    </a:lnTo>
                    <a:lnTo>
                      <a:pt x="2561" y="979"/>
                    </a:lnTo>
                    <a:lnTo>
                      <a:pt x="2558" y="979"/>
                    </a:lnTo>
                    <a:lnTo>
                      <a:pt x="2561" y="979"/>
                    </a:lnTo>
                    <a:lnTo>
                      <a:pt x="2558" y="979"/>
                    </a:lnTo>
                    <a:lnTo>
                      <a:pt x="2558" y="982"/>
                    </a:lnTo>
                    <a:lnTo>
                      <a:pt x="2558" y="984"/>
                    </a:lnTo>
                    <a:lnTo>
                      <a:pt x="2556" y="984"/>
                    </a:lnTo>
                    <a:lnTo>
                      <a:pt x="2556" y="987"/>
                    </a:lnTo>
                    <a:lnTo>
                      <a:pt x="2556" y="990"/>
                    </a:lnTo>
                    <a:lnTo>
                      <a:pt x="2553" y="990"/>
                    </a:lnTo>
                    <a:lnTo>
                      <a:pt x="2553" y="992"/>
                    </a:lnTo>
                    <a:lnTo>
                      <a:pt x="2553" y="995"/>
                    </a:lnTo>
                    <a:lnTo>
                      <a:pt x="2551" y="995"/>
                    </a:lnTo>
                    <a:lnTo>
                      <a:pt x="2553" y="995"/>
                    </a:lnTo>
                    <a:lnTo>
                      <a:pt x="2551" y="995"/>
                    </a:lnTo>
                    <a:lnTo>
                      <a:pt x="2551" y="998"/>
                    </a:lnTo>
                    <a:lnTo>
                      <a:pt x="2548" y="998"/>
                    </a:lnTo>
                    <a:lnTo>
                      <a:pt x="2545" y="998"/>
                    </a:lnTo>
                    <a:lnTo>
                      <a:pt x="2545" y="1000"/>
                    </a:lnTo>
                    <a:lnTo>
                      <a:pt x="2543" y="1000"/>
                    </a:lnTo>
                    <a:lnTo>
                      <a:pt x="2545" y="1000"/>
                    </a:lnTo>
                    <a:lnTo>
                      <a:pt x="2545" y="1003"/>
                    </a:lnTo>
                    <a:lnTo>
                      <a:pt x="2543" y="1003"/>
                    </a:lnTo>
                    <a:lnTo>
                      <a:pt x="2543" y="1005"/>
                    </a:lnTo>
                    <a:lnTo>
                      <a:pt x="2540" y="1005"/>
                    </a:lnTo>
                    <a:lnTo>
                      <a:pt x="2540" y="1008"/>
                    </a:lnTo>
                    <a:lnTo>
                      <a:pt x="2540" y="1011"/>
                    </a:lnTo>
                    <a:lnTo>
                      <a:pt x="2537" y="1011"/>
                    </a:lnTo>
                    <a:lnTo>
                      <a:pt x="2535" y="1011"/>
                    </a:lnTo>
                    <a:lnTo>
                      <a:pt x="2532" y="1013"/>
                    </a:lnTo>
                    <a:lnTo>
                      <a:pt x="2530" y="1016"/>
                    </a:lnTo>
                    <a:lnTo>
                      <a:pt x="2527" y="1016"/>
                    </a:lnTo>
                    <a:lnTo>
                      <a:pt x="2524" y="1018"/>
                    </a:lnTo>
                    <a:lnTo>
                      <a:pt x="2519" y="1021"/>
                    </a:lnTo>
                    <a:lnTo>
                      <a:pt x="2517" y="1024"/>
                    </a:lnTo>
                    <a:lnTo>
                      <a:pt x="2511" y="1026"/>
                    </a:lnTo>
                    <a:lnTo>
                      <a:pt x="2506" y="1031"/>
                    </a:lnTo>
                    <a:lnTo>
                      <a:pt x="2504" y="1031"/>
                    </a:lnTo>
                    <a:lnTo>
                      <a:pt x="2501" y="1037"/>
                    </a:lnTo>
                    <a:lnTo>
                      <a:pt x="2498" y="1037"/>
                    </a:lnTo>
                    <a:lnTo>
                      <a:pt x="2498" y="1039"/>
                    </a:lnTo>
                    <a:lnTo>
                      <a:pt x="2496" y="1039"/>
                    </a:lnTo>
                    <a:lnTo>
                      <a:pt x="2496" y="1042"/>
                    </a:lnTo>
                    <a:lnTo>
                      <a:pt x="2493" y="1042"/>
                    </a:lnTo>
                    <a:lnTo>
                      <a:pt x="2493" y="1045"/>
                    </a:lnTo>
                    <a:lnTo>
                      <a:pt x="2490" y="1045"/>
                    </a:lnTo>
                    <a:lnTo>
                      <a:pt x="2488" y="1045"/>
                    </a:lnTo>
                    <a:lnTo>
                      <a:pt x="2488" y="1042"/>
                    </a:lnTo>
                    <a:lnTo>
                      <a:pt x="2488" y="1045"/>
                    </a:lnTo>
                    <a:lnTo>
                      <a:pt x="2488" y="1042"/>
                    </a:lnTo>
                    <a:lnTo>
                      <a:pt x="2485" y="1042"/>
                    </a:lnTo>
                    <a:lnTo>
                      <a:pt x="2485" y="1045"/>
                    </a:lnTo>
                    <a:lnTo>
                      <a:pt x="2483" y="1045"/>
                    </a:lnTo>
                    <a:lnTo>
                      <a:pt x="2485" y="1042"/>
                    </a:lnTo>
                    <a:lnTo>
                      <a:pt x="2485" y="1039"/>
                    </a:lnTo>
                    <a:lnTo>
                      <a:pt x="2483" y="1039"/>
                    </a:lnTo>
                    <a:lnTo>
                      <a:pt x="2480" y="1039"/>
                    </a:lnTo>
                    <a:lnTo>
                      <a:pt x="2477" y="1039"/>
                    </a:lnTo>
                    <a:lnTo>
                      <a:pt x="2475" y="1042"/>
                    </a:lnTo>
                    <a:lnTo>
                      <a:pt x="2475" y="1045"/>
                    </a:lnTo>
                    <a:lnTo>
                      <a:pt x="2472" y="1045"/>
                    </a:lnTo>
                    <a:lnTo>
                      <a:pt x="2472" y="1047"/>
                    </a:lnTo>
                    <a:lnTo>
                      <a:pt x="2475" y="1047"/>
                    </a:lnTo>
                    <a:lnTo>
                      <a:pt x="2475" y="1050"/>
                    </a:lnTo>
                    <a:lnTo>
                      <a:pt x="2475" y="1052"/>
                    </a:lnTo>
                    <a:lnTo>
                      <a:pt x="2475" y="1055"/>
                    </a:lnTo>
                    <a:lnTo>
                      <a:pt x="2475" y="1058"/>
                    </a:lnTo>
                    <a:lnTo>
                      <a:pt x="2475" y="1060"/>
                    </a:lnTo>
                    <a:lnTo>
                      <a:pt x="2472" y="1060"/>
                    </a:lnTo>
                    <a:lnTo>
                      <a:pt x="2472" y="1063"/>
                    </a:lnTo>
                    <a:lnTo>
                      <a:pt x="2470" y="1063"/>
                    </a:lnTo>
                    <a:lnTo>
                      <a:pt x="2470" y="1065"/>
                    </a:lnTo>
                    <a:lnTo>
                      <a:pt x="2472" y="1065"/>
                    </a:lnTo>
                    <a:lnTo>
                      <a:pt x="2470" y="1065"/>
                    </a:lnTo>
                    <a:lnTo>
                      <a:pt x="2472" y="1065"/>
                    </a:lnTo>
                    <a:lnTo>
                      <a:pt x="2472" y="1068"/>
                    </a:lnTo>
                    <a:lnTo>
                      <a:pt x="2472" y="1071"/>
                    </a:lnTo>
                    <a:lnTo>
                      <a:pt x="2475" y="1071"/>
                    </a:lnTo>
                    <a:lnTo>
                      <a:pt x="2472" y="1071"/>
                    </a:lnTo>
                    <a:lnTo>
                      <a:pt x="2472" y="1073"/>
                    </a:lnTo>
                    <a:lnTo>
                      <a:pt x="2472" y="1076"/>
                    </a:lnTo>
                    <a:lnTo>
                      <a:pt x="2470" y="1076"/>
                    </a:lnTo>
                    <a:lnTo>
                      <a:pt x="2472" y="1076"/>
                    </a:lnTo>
                    <a:lnTo>
                      <a:pt x="2472" y="1078"/>
                    </a:lnTo>
                    <a:lnTo>
                      <a:pt x="2472" y="1081"/>
                    </a:lnTo>
                    <a:lnTo>
                      <a:pt x="2475" y="1081"/>
                    </a:lnTo>
                    <a:lnTo>
                      <a:pt x="2477" y="1081"/>
                    </a:lnTo>
                    <a:lnTo>
                      <a:pt x="2477" y="1078"/>
                    </a:lnTo>
                    <a:lnTo>
                      <a:pt x="2480" y="1081"/>
                    </a:lnTo>
                    <a:lnTo>
                      <a:pt x="2480" y="1078"/>
                    </a:lnTo>
                    <a:lnTo>
                      <a:pt x="2480" y="1081"/>
                    </a:lnTo>
                    <a:lnTo>
                      <a:pt x="2483" y="1081"/>
                    </a:lnTo>
                    <a:lnTo>
                      <a:pt x="2480" y="1081"/>
                    </a:lnTo>
                    <a:lnTo>
                      <a:pt x="2483" y="1081"/>
                    </a:lnTo>
                    <a:lnTo>
                      <a:pt x="2480" y="1081"/>
                    </a:lnTo>
                    <a:lnTo>
                      <a:pt x="2480" y="1084"/>
                    </a:lnTo>
                    <a:lnTo>
                      <a:pt x="2480" y="1081"/>
                    </a:lnTo>
                    <a:lnTo>
                      <a:pt x="2480" y="1084"/>
                    </a:lnTo>
                    <a:lnTo>
                      <a:pt x="2477" y="1081"/>
                    </a:lnTo>
                    <a:lnTo>
                      <a:pt x="2477" y="1084"/>
                    </a:lnTo>
                    <a:lnTo>
                      <a:pt x="2477" y="1081"/>
                    </a:lnTo>
                    <a:lnTo>
                      <a:pt x="2475" y="1081"/>
                    </a:lnTo>
                    <a:lnTo>
                      <a:pt x="2475" y="1084"/>
                    </a:lnTo>
                    <a:lnTo>
                      <a:pt x="2475" y="1086"/>
                    </a:lnTo>
                    <a:lnTo>
                      <a:pt x="2472" y="1086"/>
                    </a:lnTo>
                    <a:lnTo>
                      <a:pt x="2472" y="1084"/>
                    </a:lnTo>
                    <a:lnTo>
                      <a:pt x="2470" y="1084"/>
                    </a:lnTo>
                    <a:lnTo>
                      <a:pt x="2472" y="1084"/>
                    </a:lnTo>
                    <a:lnTo>
                      <a:pt x="2472" y="1086"/>
                    </a:lnTo>
                    <a:lnTo>
                      <a:pt x="2470" y="1086"/>
                    </a:lnTo>
                    <a:lnTo>
                      <a:pt x="2472" y="1086"/>
                    </a:lnTo>
                    <a:lnTo>
                      <a:pt x="2472" y="1084"/>
                    </a:lnTo>
                    <a:lnTo>
                      <a:pt x="2472" y="1086"/>
                    </a:lnTo>
                    <a:lnTo>
                      <a:pt x="2475" y="1086"/>
                    </a:lnTo>
                    <a:lnTo>
                      <a:pt x="2475" y="1084"/>
                    </a:lnTo>
                    <a:lnTo>
                      <a:pt x="2477" y="1084"/>
                    </a:lnTo>
                    <a:lnTo>
                      <a:pt x="2477" y="1086"/>
                    </a:lnTo>
                    <a:lnTo>
                      <a:pt x="2477" y="1089"/>
                    </a:lnTo>
                    <a:lnTo>
                      <a:pt x="2480" y="1089"/>
                    </a:lnTo>
                    <a:lnTo>
                      <a:pt x="2480" y="1092"/>
                    </a:lnTo>
                    <a:lnTo>
                      <a:pt x="2483" y="1092"/>
                    </a:lnTo>
                    <a:lnTo>
                      <a:pt x="2485" y="1092"/>
                    </a:lnTo>
                    <a:lnTo>
                      <a:pt x="2485" y="1094"/>
                    </a:lnTo>
                    <a:lnTo>
                      <a:pt x="2488" y="1094"/>
                    </a:lnTo>
                    <a:lnTo>
                      <a:pt x="2490" y="1094"/>
                    </a:lnTo>
                    <a:lnTo>
                      <a:pt x="2490" y="1097"/>
                    </a:lnTo>
                    <a:lnTo>
                      <a:pt x="2493" y="1097"/>
                    </a:lnTo>
                    <a:lnTo>
                      <a:pt x="2490" y="1097"/>
                    </a:lnTo>
                    <a:lnTo>
                      <a:pt x="2493" y="1099"/>
                    </a:lnTo>
                    <a:lnTo>
                      <a:pt x="2490" y="1099"/>
                    </a:lnTo>
                    <a:lnTo>
                      <a:pt x="2493" y="1099"/>
                    </a:lnTo>
                    <a:lnTo>
                      <a:pt x="2490" y="1099"/>
                    </a:lnTo>
                    <a:lnTo>
                      <a:pt x="2493" y="1099"/>
                    </a:lnTo>
                    <a:lnTo>
                      <a:pt x="2493" y="1102"/>
                    </a:lnTo>
                    <a:lnTo>
                      <a:pt x="2493" y="1105"/>
                    </a:lnTo>
                    <a:lnTo>
                      <a:pt x="2496" y="1105"/>
                    </a:lnTo>
                    <a:lnTo>
                      <a:pt x="2496" y="1107"/>
                    </a:lnTo>
                    <a:lnTo>
                      <a:pt x="2498" y="1107"/>
                    </a:lnTo>
                    <a:lnTo>
                      <a:pt x="2498" y="1110"/>
                    </a:lnTo>
                    <a:lnTo>
                      <a:pt x="2498" y="1112"/>
                    </a:lnTo>
                    <a:lnTo>
                      <a:pt x="2501" y="1112"/>
                    </a:lnTo>
                    <a:lnTo>
                      <a:pt x="2501" y="1115"/>
                    </a:lnTo>
                    <a:lnTo>
                      <a:pt x="2501" y="1118"/>
                    </a:lnTo>
                    <a:lnTo>
                      <a:pt x="2498" y="1118"/>
                    </a:lnTo>
                    <a:lnTo>
                      <a:pt x="2498" y="1120"/>
                    </a:lnTo>
                    <a:lnTo>
                      <a:pt x="2501" y="1120"/>
                    </a:lnTo>
                    <a:lnTo>
                      <a:pt x="2501" y="1118"/>
                    </a:lnTo>
                    <a:lnTo>
                      <a:pt x="2501" y="1115"/>
                    </a:lnTo>
                    <a:lnTo>
                      <a:pt x="2501" y="1112"/>
                    </a:lnTo>
                    <a:lnTo>
                      <a:pt x="2501" y="1110"/>
                    </a:lnTo>
                    <a:lnTo>
                      <a:pt x="2504" y="1110"/>
                    </a:lnTo>
                    <a:lnTo>
                      <a:pt x="2504" y="1107"/>
                    </a:lnTo>
                    <a:lnTo>
                      <a:pt x="2504" y="1105"/>
                    </a:lnTo>
                    <a:lnTo>
                      <a:pt x="2504" y="1102"/>
                    </a:lnTo>
                    <a:lnTo>
                      <a:pt x="2506" y="1102"/>
                    </a:lnTo>
                    <a:lnTo>
                      <a:pt x="2506" y="1099"/>
                    </a:lnTo>
                    <a:lnTo>
                      <a:pt x="2506" y="1097"/>
                    </a:lnTo>
                    <a:lnTo>
                      <a:pt x="2506" y="1094"/>
                    </a:lnTo>
                    <a:lnTo>
                      <a:pt x="2506" y="1092"/>
                    </a:lnTo>
                    <a:lnTo>
                      <a:pt x="2506" y="1089"/>
                    </a:lnTo>
                    <a:lnTo>
                      <a:pt x="2506" y="1092"/>
                    </a:lnTo>
                    <a:lnTo>
                      <a:pt x="2506" y="1089"/>
                    </a:lnTo>
                    <a:lnTo>
                      <a:pt x="2509" y="1089"/>
                    </a:lnTo>
                    <a:lnTo>
                      <a:pt x="2509" y="1086"/>
                    </a:lnTo>
                    <a:lnTo>
                      <a:pt x="2509" y="1084"/>
                    </a:lnTo>
                    <a:lnTo>
                      <a:pt x="2509" y="1081"/>
                    </a:lnTo>
                    <a:lnTo>
                      <a:pt x="2511" y="1081"/>
                    </a:lnTo>
                    <a:lnTo>
                      <a:pt x="2509" y="1081"/>
                    </a:lnTo>
                    <a:lnTo>
                      <a:pt x="2509" y="1078"/>
                    </a:lnTo>
                    <a:lnTo>
                      <a:pt x="2506" y="1078"/>
                    </a:lnTo>
                    <a:lnTo>
                      <a:pt x="2509" y="1078"/>
                    </a:lnTo>
                    <a:lnTo>
                      <a:pt x="2511" y="1078"/>
                    </a:lnTo>
                    <a:lnTo>
                      <a:pt x="2511" y="1076"/>
                    </a:lnTo>
                    <a:lnTo>
                      <a:pt x="2514" y="1076"/>
                    </a:lnTo>
                    <a:lnTo>
                      <a:pt x="2511" y="1073"/>
                    </a:lnTo>
                    <a:lnTo>
                      <a:pt x="2509" y="1073"/>
                    </a:lnTo>
                    <a:lnTo>
                      <a:pt x="2509" y="1071"/>
                    </a:lnTo>
                    <a:lnTo>
                      <a:pt x="2509" y="1073"/>
                    </a:lnTo>
                    <a:lnTo>
                      <a:pt x="2511" y="1073"/>
                    </a:lnTo>
                    <a:lnTo>
                      <a:pt x="2514" y="1076"/>
                    </a:lnTo>
                    <a:lnTo>
                      <a:pt x="2514" y="1073"/>
                    </a:lnTo>
                    <a:lnTo>
                      <a:pt x="2517" y="1073"/>
                    </a:lnTo>
                    <a:lnTo>
                      <a:pt x="2517" y="1071"/>
                    </a:lnTo>
                    <a:lnTo>
                      <a:pt x="2519" y="1071"/>
                    </a:lnTo>
                    <a:lnTo>
                      <a:pt x="2517" y="1071"/>
                    </a:lnTo>
                    <a:lnTo>
                      <a:pt x="2519" y="1071"/>
                    </a:lnTo>
                    <a:lnTo>
                      <a:pt x="2522" y="1068"/>
                    </a:lnTo>
                    <a:lnTo>
                      <a:pt x="2527" y="1065"/>
                    </a:lnTo>
                    <a:lnTo>
                      <a:pt x="2524" y="1065"/>
                    </a:lnTo>
                    <a:lnTo>
                      <a:pt x="2527" y="1065"/>
                    </a:lnTo>
                    <a:lnTo>
                      <a:pt x="2524" y="1065"/>
                    </a:lnTo>
                    <a:lnTo>
                      <a:pt x="2527" y="1065"/>
                    </a:lnTo>
                    <a:lnTo>
                      <a:pt x="2527" y="1063"/>
                    </a:lnTo>
                    <a:lnTo>
                      <a:pt x="2527" y="1060"/>
                    </a:lnTo>
                    <a:lnTo>
                      <a:pt x="2527" y="1063"/>
                    </a:lnTo>
                    <a:lnTo>
                      <a:pt x="2527" y="1065"/>
                    </a:lnTo>
                    <a:lnTo>
                      <a:pt x="2530" y="1065"/>
                    </a:lnTo>
                    <a:lnTo>
                      <a:pt x="2532" y="1065"/>
                    </a:lnTo>
                    <a:lnTo>
                      <a:pt x="2532" y="1063"/>
                    </a:lnTo>
                    <a:lnTo>
                      <a:pt x="2535" y="1060"/>
                    </a:lnTo>
                    <a:lnTo>
                      <a:pt x="2537" y="1058"/>
                    </a:lnTo>
                    <a:lnTo>
                      <a:pt x="2540" y="1058"/>
                    </a:lnTo>
                    <a:lnTo>
                      <a:pt x="2540" y="1055"/>
                    </a:lnTo>
                    <a:lnTo>
                      <a:pt x="2543" y="1055"/>
                    </a:lnTo>
                    <a:lnTo>
                      <a:pt x="2543" y="1058"/>
                    </a:lnTo>
                    <a:lnTo>
                      <a:pt x="2545" y="1058"/>
                    </a:lnTo>
                    <a:lnTo>
                      <a:pt x="2548" y="1058"/>
                    </a:lnTo>
                    <a:lnTo>
                      <a:pt x="2548" y="1055"/>
                    </a:lnTo>
                    <a:lnTo>
                      <a:pt x="2548" y="1052"/>
                    </a:lnTo>
                    <a:lnTo>
                      <a:pt x="2551" y="1052"/>
                    </a:lnTo>
                    <a:lnTo>
                      <a:pt x="2553" y="1052"/>
                    </a:lnTo>
                    <a:lnTo>
                      <a:pt x="2556" y="1052"/>
                    </a:lnTo>
                    <a:lnTo>
                      <a:pt x="2556" y="1050"/>
                    </a:lnTo>
                    <a:lnTo>
                      <a:pt x="2558" y="1050"/>
                    </a:lnTo>
                    <a:lnTo>
                      <a:pt x="2561" y="1052"/>
                    </a:lnTo>
                    <a:lnTo>
                      <a:pt x="2561" y="1050"/>
                    </a:lnTo>
                    <a:lnTo>
                      <a:pt x="2564" y="1050"/>
                    </a:lnTo>
                    <a:lnTo>
                      <a:pt x="2566" y="1050"/>
                    </a:lnTo>
                    <a:lnTo>
                      <a:pt x="2569" y="1050"/>
                    </a:lnTo>
                    <a:lnTo>
                      <a:pt x="2571" y="1050"/>
                    </a:lnTo>
                    <a:lnTo>
                      <a:pt x="2574" y="1050"/>
                    </a:lnTo>
                    <a:lnTo>
                      <a:pt x="2577" y="1050"/>
                    </a:lnTo>
                    <a:lnTo>
                      <a:pt x="2579" y="1050"/>
                    </a:lnTo>
                    <a:lnTo>
                      <a:pt x="2582" y="1047"/>
                    </a:lnTo>
                    <a:lnTo>
                      <a:pt x="2584" y="1047"/>
                    </a:lnTo>
                    <a:lnTo>
                      <a:pt x="2587" y="1050"/>
                    </a:lnTo>
                    <a:lnTo>
                      <a:pt x="2590" y="1050"/>
                    </a:lnTo>
                    <a:lnTo>
                      <a:pt x="2590" y="1047"/>
                    </a:lnTo>
                    <a:lnTo>
                      <a:pt x="2592" y="1047"/>
                    </a:lnTo>
                    <a:lnTo>
                      <a:pt x="2592" y="1050"/>
                    </a:lnTo>
                    <a:lnTo>
                      <a:pt x="2595" y="1050"/>
                    </a:lnTo>
                    <a:lnTo>
                      <a:pt x="2597" y="1050"/>
                    </a:lnTo>
                    <a:lnTo>
                      <a:pt x="2600" y="1050"/>
                    </a:lnTo>
                    <a:lnTo>
                      <a:pt x="2603" y="1050"/>
                    </a:lnTo>
                    <a:lnTo>
                      <a:pt x="2603" y="1052"/>
                    </a:lnTo>
                    <a:lnTo>
                      <a:pt x="2603" y="1050"/>
                    </a:lnTo>
                    <a:lnTo>
                      <a:pt x="2603" y="1052"/>
                    </a:lnTo>
                    <a:lnTo>
                      <a:pt x="2605" y="1052"/>
                    </a:lnTo>
                    <a:lnTo>
                      <a:pt x="2603" y="1052"/>
                    </a:lnTo>
                    <a:lnTo>
                      <a:pt x="2605" y="1052"/>
                    </a:lnTo>
                    <a:lnTo>
                      <a:pt x="2608" y="1052"/>
                    </a:lnTo>
                    <a:lnTo>
                      <a:pt x="2608" y="1055"/>
                    </a:lnTo>
                    <a:lnTo>
                      <a:pt x="2611" y="1055"/>
                    </a:lnTo>
                    <a:lnTo>
                      <a:pt x="2611" y="1058"/>
                    </a:lnTo>
                    <a:lnTo>
                      <a:pt x="2613" y="1058"/>
                    </a:lnTo>
                    <a:lnTo>
                      <a:pt x="2613" y="1060"/>
                    </a:lnTo>
                    <a:lnTo>
                      <a:pt x="2616" y="1060"/>
                    </a:lnTo>
                    <a:lnTo>
                      <a:pt x="2618" y="1060"/>
                    </a:lnTo>
                    <a:lnTo>
                      <a:pt x="2621" y="1060"/>
                    </a:lnTo>
                    <a:lnTo>
                      <a:pt x="2624" y="1060"/>
                    </a:lnTo>
                    <a:lnTo>
                      <a:pt x="2626" y="1060"/>
                    </a:lnTo>
                    <a:lnTo>
                      <a:pt x="2626" y="1058"/>
                    </a:lnTo>
                    <a:lnTo>
                      <a:pt x="2629" y="1058"/>
                    </a:lnTo>
                    <a:lnTo>
                      <a:pt x="2631" y="1058"/>
                    </a:lnTo>
                    <a:lnTo>
                      <a:pt x="2631" y="1055"/>
                    </a:lnTo>
                    <a:lnTo>
                      <a:pt x="2634" y="1055"/>
                    </a:lnTo>
                    <a:lnTo>
                      <a:pt x="2634" y="1052"/>
                    </a:lnTo>
                    <a:lnTo>
                      <a:pt x="2631" y="1052"/>
                    </a:lnTo>
                    <a:lnTo>
                      <a:pt x="2634" y="1052"/>
                    </a:lnTo>
                    <a:lnTo>
                      <a:pt x="2631" y="1052"/>
                    </a:lnTo>
                    <a:lnTo>
                      <a:pt x="2634" y="1050"/>
                    </a:lnTo>
                    <a:lnTo>
                      <a:pt x="2634" y="1047"/>
                    </a:lnTo>
                    <a:lnTo>
                      <a:pt x="2631" y="1047"/>
                    </a:lnTo>
                    <a:lnTo>
                      <a:pt x="2634" y="1047"/>
                    </a:lnTo>
                    <a:lnTo>
                      <a:pt x="2637" y="1047"/>
                    </a:lnTo>
                    <a:lnTo>
                      <a:pt x="2639" y="1047"/>
                    </a:lnTo>
                    <a:lnTo>
                      <a:pt x="2642" y="1047"/>
                    </a:lnTo>
                    <a:lnTo>
                      <a:pt x="2642" y="1045"/>
                    </a:lnTo>
                    <a:lnTo>
                      <a:pt x="2642" y="1042"/>
                    </a:lnTo>
                    <a:lnTo>
                      <a:pt x="2642" y="1039"/>
                    </a:lnTo>
                    <a:lnTo>
                      <a:pt x="2644" y="1039"/>
                    </a:lnTo>
                    <a:lnTo>
                      <a:pt x="2644" y="1037"/>
                    </a:lnTo>
                    <a:lnTo>
                      <a:pt x="2642" y="1037"/>
                    </a:lnTo>
                    <a:lnTo>
                      <a:pt x="2642" y="1034"/>
                    </a:lnTo>
                    <a:lnTo>
                      <a:pt x="2644" y="1037"/>
                    </a:lnTo>
                    <a:lnTo>
                      <a:pt x="2644" y="1034"/>
                    </a:lnTo>
                    <a:lnTo>
                      <a:pt x="2647" y="1034"/>
                    </a:lnTo>
                    <a:lnTo>
                      <a:pt x="2647" y="1031"/>
                    </a:lnTo>
                    <a:lnTo>
                      <a:pt x="2650" y="1031"/>
                    </a:lnTo>
                    <a:lnTo>
                      <a:pt x="2650" y="1029"/>
                    </a:lnTo>
                    <a:lnTo>
                      <a:pt x="2652" y="1029"/>
                    </a:lnTo>
                    <a:lnTo>
                      <a:pt x="2655" y="1029"/>
                    </a:lnTo>
                    <a:lnTo>
                      <a:pt x="2658" y="1029"/>
                    </a:lnTo>
                    <a:lnTo>
                      <a:pt x="2658" y="1031"/>
                    </a:lnTo>
                    <a:lnTo>
                      <a:pt x="2658" y="1029"/>
                    </a:lnTo>
                    <a:lnTo>
                      <a:pt x="2658" y="1031"/>
                    </a:lnTo>
                    <a:lnTo>
                      <a:pt x="2660" y="1031"/>
                    </a:lnTo>
                    <a:lnTo>
                      <a:pt x="2663" y="1031"/>
                    </a:lnTo>
                    <a:lnTo>
                      <a:pt x="2663" y="1029"/>
                    </a:lnTo>
                    <a:lnTo>
                      <a:pt x="2665" y="1029"/>
                    </a:lnTo>
                    <a:lnTo>
                      <a:pt x="2668" y="1029"/>
                    </a:lnTo>
                    <a:lnTo>
                      <a:pt x="2668" y="1026"/>
                    </a:lnTo>
                    <a:lnTo>
                      <a:pt x="2671" y="1024"/>
                    </a:lnTo>
                    <a:lnTo>
                      <a:pt x="2671" y="1021"/>
                    </a:lnTo>
                    <a:lnTo>
                      <a:pt x="2673" y="1021"/>
                    </a:lnTo>
                    <a:lnTo>
                      <a:pt x="2673" y="1024"/>
                    </a:lnTo>
                    <a:lnTo>
                      <a:pt x="2676" y="1024"/>
                    </a:lnTo>
                    <a:lnTo>
                      <a:pt x="2676" y="1021"/>
                    </a:lnTo>
                    <a:lnTo>
                      <a:pt x="2676" y="1024"/>
                    </a:lnTo>
                    <a:lnTo>
                      <a:pt x="2678" y="1024"/>
                    </a:lnTo>
                    <a:lnTo>
                      <a:pt x="2678" y="1021"/>
                    </a:lnTo>
                    <a:lnTo>
                      <a:pt x="2678" y="1024"/>
                    </a:lnTo>
                    <a:lnTo>
                      <a:pt x="2681" y="1024"/>
                    </a:lnTo>
                    <a:lnTo>
                      <a:pt x="2681" y="1021"/>
                    </a:lnTo>
                    <a:lnTo>
                      <a:pt x="2684" y="1021"/>
                    </a:lnTo>
                    <a:lnTo>
                      <a:pt x="2686" y="1021"/>
                    </a:lnTo>
                    <a:lnTo>
                      <a:pt x="2686" y="1024"/>
                    </a:lnTo>
                    <a:lnTo>
                      <a:pt x="2689" y="1024"/>
                    </a:lnTo>
                    <a:lnTo>
                      <a:pt x="2689" y="1026"/>
                    </a:lnTo>
                    <a:lnTo>
                      <a:pt x="2689" y="1029"/>
                    </a:lnTo>
                    <a:lnTo>
                      <a:pt x="2689" y="1031"/>
                    </a:lnTo>
                    <a:lnTo>
                      <a:pt x="2689" y="1034"/>
                    </a:lnTo>
                    <a:lnTo>
                      <a:pt x="2689" y="1037"/>
                    </a:lnTo>
                    <a:lnTo>
                      <a:pt x="2689" y="1039"/>
                    </a:lnTo>
                    <a:lnTo>
                      <a:pt x="2689" y="1042"/>
                    </a:lnTo>
                    <a:lnTo>
                      <a:pt x="2691" y="1042"/>
                    </a:lnTo>
                    <a:lnTo>
                      <a:pt x="2691" y="1045"/>
                    </a:lnTo>
                    <a:lnTo>
                      <a:pt x="2694" y="1045"/>
                    </a:lnTo>
                    <a:lnTo>
                      <a:pt x="2697" y="1045"/>
                    </a:lnTo>
                    <a:lnTo>
                      <a:pt x="2699" y="1045"/>
                    </a:lnTo>
                    <a:lnTo>
                      <a:pt x="2702" y="1045"/>
                    </a:lnTo>
                    <a:lnTo>
                      <a:pt x="2705" y="1045"/>
                    </a:lnTo>
                    <a:lnTo>
                      <a:pt x="2707" y="1045"/>
                    </a:lnTo>
                    <a:lnTo>
                      <a:pt x="2705" y="1045"/>
                    </a:lnTo>
                    <a:lnTo>
                      <a:pt x="2707" y="1045"/>
                    </a:lnTo>
                    <a:lnTo>
                      <a:pt x="2707" y="1047"/>
                    </a:lnTo>
                    <a:lnTo>
                      <a:pt x="2710" y="1047"/>
                    </a:lnTo>
                    <a:lnTo>
                      <a:pt x="2712" y="1047"/>
                    </a:lnTo>
                    <a:lnTo>
                      <a:pt x="2712" y="1045"/>
                    </a:lnTo>
                    <a:lnTo>
                      <a:pt x="2715" y="1045"/>
                    </a:lnTo>
                    <a:lnTo>
                      <a:pt x="2715" y="1042"/>
                    </a:lnTo>
                    <a:lnTo>
                      <a:pt x="2718" y="1042"/>
                    </a:lnTo>
                    <a:lnTo>
                      <a:pt x="2720" y="1042"/>
                    </a:lnTo>
                    <a:lnTo>
                      <a:pt x="2723" y="1042"/>
                    </a:lnTo>
                    <a:lnTo>
                      <a:pt x="2725" y="1039"/>
                    </a:lnTo>
                    <a:lnTo>
                      <a:pt x="2725" y="1042"/>
                    </a:lnTo>
                    <a:lnTo>
                      <a:pt x="2728" y="1039"/>
                    </a:lnTo>
                    <a:lnTo>
                      <a:pt x="2731" y="1039"/>
                    </a:lnTo>
                    <a:lnTo>
                      <a:pt x="2733" y="1039"/>
                    </a:lnTo>
                    <a:lnTo>
                      <a:pt x="2736" y="1039"/>
                    </a:lnTo>
                    <a:lnTo>
                      <a:pt x="2738" y="1039"/>
                    </a:lnTo>
                    <a:lnTo>
                      <a:pt x="2741" y="1039"/>
                    </a:lnTo>
                    <a:lnTo>
                      <a:pt x="2741" y="1037"/>
                    </a:lnTo>
                    <a:lnTo>
                      <a:pt x="2738" y="1037"/>
                    </a:lnTo>
                    <a:lnTo>
                      <a:pt x="2741" y="1037"/>
                    </a:lnTo>
                    <a:lnTo>
                      <a:pt x="2744" y="1037"/>
                    </a:lnTo>
                    <a:lnTo>
                      <a:pt x="2741" y="1037"/>
                    </a:lnTo>
                    <a:lnTo>
                      <a:pt x="2744" y="1037"/>
                    </a:lnTo>
                    <a:lnTo>
                      <a:pt x="2744" y="1039"/>
                    </a:lnTo>
                    <a:lnTo>
                      <a:pt x="2746" y="1039"/>
                    </a:lnTo>
                    <a:lnTo>
                      <a:pt x="2746" y="1042"/>
                    </a:lnTo>
                    <a:lnTo>
                      <a:pt x="2749" y="1042"/>
                    </a:lnTo>
                    <a:lnTo>
                      <a:pt x="2751" y="1042"/>
                    </a:lnTo>
                    <a:lnTo>
                      <a:pt x="2751" y="1045"/>
                    </a:lnTo>
                    <a:lnTo>
                      <a:pt x="2749" y="1045"/>
                    </a:lnTo>
                    <a:lnTo>
                      <a:pt x="2751" y="1045"/>
                    </a:lnTo>
                    <a:lnTo>
                      <a:pt x="2751" y="1047"/>
                    </a:lnTo>
                    <a:lnTo>
                      <a:pt x="2754" y="1047"/>
                    </a:lnTo>
                    <a:lnTo>
                      <a:pt x="2754" y="1050"/>
                    </a:lnTo>
                    <a:lnTo>
                      <a:pt x="2757" y="1050"/>
                    </a:lnTo>
                    <a:lnTo>
                      <a:pt x="2757" y="1052"/>
                    </a:lnTo>
                    <a:lnTo>
                      <a:pt x="2754" y="1052"/>
                    </a:lnTo>
                    <a:lnTo>
                      <a:pt x="2754" y="1055"/>
                    </a:lnTo>
                    <a:lnTo>
                      <a:pt x="2757" y="1055"/>
                    </a:lnTo>
                    <a:lnTo>
                      <a:pt x="2757" y="1058"/>
                    </a:lnTo>
                    <a:lnTo>
                      <a:pt x="2757" y="1055"/>
                    </a:lnTo>
                    <a:lnTo>
                      <a:pt x="2754" y="1055"/>
                    </a:lnTo>
                    <a:lnTo>
                      <a:pt x="2754" y="1058"/>
                    </a:lnTo>
                    <a:lnTo>
                      <a:pt x="2757" y="1058"/>
                    </a:lnTo>
                    <a:lnTo>
                      <a:pt x="2757" y="1060"/>
                    </a:lnTo>
                    <a:lnTo>
                      <a:pt x="2757" y="1063"/>
                    </a:lnTo>
                    <a:lnTo>
                      <a:pt x="2754" y="1063"/>
                    </a:lnTo>
                    <a:lnTo>
                      <a:pt x="2757" y="1063"/>
                    </a:lnTo>
                    <a:lnTo>
                      <a:pt x="2754" y="1063"/>
                    </a:lnTo>
                    <a:lnTo>
                      <a:pt x="2754" y="1065"/>
                    </a:lnTo>
                    <a:lnTo>
                      <a:pt x="2757" y="1065"/>
                    </a:lnTo>
                    <a:lnTo>
                      <a:pt x="2754" y="1065"/>
                    </a:lnTo>
                    <a:lnTo>
                      <a:pt x="2754" y="1068"/>
                    </a:lnTo>
                    <a:lnTo>
                      <a:pt x="2751" y="1068"/>
                    </a:lnTo>
                    <a:lnTo>
                      <a:pt x="2754" y="1068"/>
                    </a:lnTo>
                    <a:lnTo>
                      <a:pt x="2751" y="1068"/>
                    </a:lnTo>
                    <a:lnTo>
                      <a:pt x="2751" y="1071"/>
                    </a:lnTo>
                    <a:lnTo>
                      <a:pt x="2749" y="1071"/>
                    </a:lnTo>
                    <a:lnTo>
                      <a:pt x="2746" y="1071"/>
                    </a:lnTo>
                    <a:lnTo>
                      <a:pt x="2744" y="1071"/>
                    </a:lnTo>
                    <a:lnTo>
                      <a:pt x="2741" y="1071"/>
                    </a:lnTo>
                    <a:lnTo>
                      <a:pt x="2741" y="1073"/>
                    </a:lnTo>
                    <a:lnTo>
                      <a:pt x="2744" y="1073"/>
                    </a:lnTo>
                    <a:lnTo>
                      <a:pt x="2741" y="1073"/>
                    </a:lnTo>
                    <a:lnTo>
                      <a:pt x="2741" y="1076"/>
                    </a:lnTo>
                    <a:lnTo>
                      <a:pt x="2741" y="1073"/>
                    </a:lnTo>
                    <a:lnTo>
                      <a:pt x="2741" y="1076"/>
                    </a:lnTo>
                    <a:lnTo>
                      <a:pt x="2741" y="1073"/>
                    </a:lnTo>
                    <a:lnTo>
                      <a:pt x="2738" y="1073"/>
                    </a:lnTo>
                    <a:lnTo>
                      <a:pt x="2736" y="1076"/>
                    </a:lnTo>
                    <a:lnTo>
                      <a:pt x="2736" y="1078"/>
                    </a:lnTo>
                    <a:lnTo>
                      <a:pt x="2736" y="1081"/>
                    </a:lnTo>
                    <a:lnTo>
                      <a:pt x="2733" y="1081"/>
                    </a:lnTo>
                    <a:lnTo>
                      <a:pt x="2733" y="1084"/>
                    </a:lnTo>
                    <a:lnTo>
                      <a:pt x="2736" y="1084"/>
                    </a:lnTo>
                    <a:lnTo>
                      <a:pt x="2736" y="1086"/>
                    </a:lnTo>
                    <a:lnTo>
                      <a:pt x="2736" y="1089"/>
                    </a:lnTo>
                    <a:lnTo>
                      <a:pt x="2736" y="1092"/>
                    </a:lnTo>
                    <a:lnTo>
                      <a:pt x="2733" y="1092"/>
                    </a:lnTo>
                    <a:lnTo>
                      <a:pt x="2733" y="1094"/>
                    </a:lnTo>
                    <a:lnTo>
                      <a:pt x="2731" y="1094"/>
                    </a:lnTo>
                    <a:lnTo>
                      <a:pt x="2728" y="1094"/>
                    </a:lnTo>
                    <a:lnTo>
                      <a:pt x="2725" y="1094"/>
                    </a:lnTo>
                    <a:lnTo>
                      <a:pt x="2725" y="1097"/>
                    </a:lnTo>
                    <a:lnTo>
                      <a:pt x="2725" y="1094"/>
                    </a:lnTo>
                    <a:lnTo>
                      <a:pt x="2725" y="1097"/>
                    </a:lnTo>
                    <a:lnTo>
                      <a:pt x="2725" y="1094"/>
                    </a:lnTo>
                    <a:lnTo>
                      <a:pt x="2723" y="1097"/>
                    </a:lnTo>
                    <a:lnTo>
                      <a:pt x="2720" y="1097"/>
                    </a:lnTo>
                    <a:lnTo>
                      <a:pt x="2718" y="1097"/>
                    </a:lnTo>
                    <a:lnTo>
                      <a:pt x="2720" y="1097"/>
                    </a:lnTo>
                    <a:lnTo>
                      <a:pt x="2718" y="1097"/>
                    </a:lnTo>
                    <a:lnTo>
                      <a:pt x="2715" y="1097"/>
                    </a:lnTo>
                    <a:lnTo>
                      <a:pt x="2715" y="1094"/>
                    </a:lnTo>
                    <a:lnTo>
                      <a:pt x="2712" y="1094"/>
                    </a:lnTo>
                    <a:lnTo>
                      <a:pt x="2710" y="1094"/>
                    </a:lnTo>
                    <a:lnTo>
                      <a:pt x="2710" y="1092"/>
                    </a:lnTo>
                    <a:lnTo>
                      <a:pt x="2707" y="1092"/>
                    </a:lnTo>
                    <a:lnTo>
                      <a:pt x="2705" y="1092"/>
                    </a:lnTo>
                    <a:lnTo>
                      <a:pt x="2707" y="1092"/>
                    </a:lnTo>
                    <a:lnTo>
                      <a:pt x="2705" y="1092"/>
                    </a:lnTo>
                    <a:lnTo>
                      <a:pt x="2702" y="1089"/>
                    </a:lnTo>
                    <a:lnTo>
                      <a:pt x="2699" y="1089"/>
                    </a:lnTo>
                    <a:lnTo>
                      <a:pt x="2699" y="1086"/>
                    </a:lnTo>
                    <a:lnTo>
                      <a:pt x="2697" y="1086"/>
                    </a:lnTo>
                    <a:lnTo>
                      <a:pt x="2697" y="1084"/>
                    </a:lnTo>
                    <a:lnTo>
                      <a:pt x="2697" y="1081"/>
                    </a:lnTo>
                    <a:lnTo>
                      <a:pt x="2694" y="1081"/>
                    </a:lnTo>
                    <a:lnTo>
                      <a:pt x="2694" y="1078"/>
                    </a:lnTo>
                    <a:lnTo>
                      <a:pt x="2694" y="1076"/>
                    </a:lnTo>
                    <a:lnTo>
                      <a:pt x="2691" y="1076"/>
                    </a:lnTo>
                    <a:lnTo>
                      <a:pt x="2691" y="1073"/>
                    </a:lnTo>
                    <a:lnTo>
                      <a:pt x="2689" y="1073"/>
                    </a:lnTo>
                    <a:lnTo>
                      <a:pt x="2686" y="1073"/>
                    </a:lnTo>
                    <a:lnTo>
                      <a:pt x="2684" y="1073"/>
                    </a:lnTo>
                    <a:lnTo>
                      <a:pt x="2681" y="1073"/>
                    </a:lnTo>
                    <a:lnTo>
                      <a:pt x="2681" y="1076"/>
                    </a:lnTo>
                    <a:lnTo>
                      <a:pt x="2678" y="1076"/>
                    </a:lnTo>
                    <a:lnTo>
                      <a:pt x="2678" y="1078"/>
                    </a:lnTo>
                    <a:lnTo>
                      <a:pt x="2676" y="1078"/>
                    </a:lnTo>
                    <a:lnTo>
                      <a:pt x="2676" y="1081"/>
                    </a:lnTo>
                    <a:lnTo>
                      <a:pt x="2673" y="1081"/>
                    </a:lnTo>
                    <a:lnTo>
                      <a:pt x="2671" y="1081"/>
                    </a:lnTo>
                    <a:lnTo>
                      <a:pt x="2671" y="1078"/>
                    </a:lnTo>
                    <a:lnTo>
                      <a:pt x="2668" y="1078"/>
                    </a:lnTo>
                    <a:lnTo>
                      <a:pt x="2665" y="1078"/>
                    </a:lnTo>
                    <a:lnTo>
                      <a:pt x="2665" y="1081"/>
                    </a:lnTo>
                    <a:lnTo>
                      <a:pt x="2668" y="1081"/>
                    </a:lnTo>
                    <a:lnTo>
                      <a:pt x="2668" y="1084"/>
                    </a:lnTo>
                    <a:lnTo>
                      <a:pt x="2665" y="1084"/>
                    </a:lnTo>
                    <a:lnTo>
                      <a:pt x="2665" y="1086"/>
                    </a:lnTo>
                    <a:lnTo>
                      <a:pt x="2665" y="1084"/>
                    </a:lnTo>
                    <a:lnTo>
                      <a:pt x="2665" y="1081"/>
                    </a:lnTo>
                    <a:lnTo>
                      <a:pt x="2663" y="1084"/>
                    </a:lnTo>
                    <a:lnTo>
                      <a:pt x="2665" y="1084"/>
                    </a:lnTo>
                    <a:lnTo>
                      <a:pt x="2665" y="1086"/>
                    </a:lnTo>
                    <a:lnTo>
                      <a:pt x="2668" y="1089"/>
                    </a:lnTo>
                    <a:lnTo>
                      <a:pt x="2668" y="1092"/>
                    </a:lnTo>
                    <a:lnTo>
                      <a:pt x="2671" y="1092"/>
                    </a:lnTo>
                    <a:lnTo>
                      <a:pt x="2671" y="1094"/>
                    </a:lnTo>
                    <a:lnTo>
                      <a:pt x="2668" y="1094"/>
                    </a:lnTo>
                    <a:lnTo>
                      <a:pt x="2668" y="1097"/>
                    </a:lnTo>
                    <a:lnTo>
                      <a:pt x="2668" y="1094"/>
                    </a:lnTo>
                    <a:lnTo>
                      <a:pt x="2665" y="1094"/>
                    </a:lnTo>
                    <a:lnTo>
                      <a:pt x="2665" y="1097"/>
                    </a:lnTo>
                    <a:lnTo>
                      <a:pt x="2663" y="1097"/>
                    </a:lnTo>
                    <a:lnTo>
                      <a:pt x="2663" y="1099"/>
                    </a:lnTo>
                    <a:lnTo>
                      <a:pt x="2660" y="1099"/>
                    </a:lnTo>
                    <a:lnTo>
                      <a:pt x="2660" y="1097"/>
                    </a:lnTo>
                    <a:lnTo>
                      <a:pt x="2658" y="1097"/>
                    </a:lnTo>
                    <a:lnTo>
                      <a:pt x="2660" y="1097"/>
                    </a:lnTo>
                    <a:lnTo>
                      <a:pt x="2658" y="1097"/>
                    </a:lnTo>
                    <a:lnTo>
                      <a:pt x="2658" y="1099"/>
                    </a:lnTo>
                    <a:lnTo>
                      <a:pt x="2658" y="1097"/>
                    </a:lnTo>
                    <a:lnTo>
                      <a:pt x="2655" y="1099"/>
                    </a:lnTo>
                    <a:lnTo>
                      <a:pt x="2652" y="1099"/>
                    </a:lnTo>
                    <a:lnTo>
                      <a:pt x="2650" y="1099"/>
                    </a:lnTo>
                    <a:lnTo>
                      <a:pt x="2652" y="1099"/>
                    </a:lnTo>
                    <a:lnTo>
                      <a:pt x="2652" y="1102"/>
                    </a:lnTo>
                    <a:lnTo>
                      <a:pt x="2652" y="1105"/>
                    </a:lnTo>
                    <a:lnTo>
                      <a:pt x="2652" y="1102"/>
                    </a:lnTo>
                    <a:lnTo>
                      <a:pt x="2650" y="1102"/>
                    </a:lnTo>
                    <a:lnTo>
                      <a:pt x="2650" y="1105"/>
                    </a:lnTo>
                    <a:lnTo>
                      <a:pt x="2650" y="1102"/>
                    </a:lnTo>
                    <a:lnTo>
                      <a:pt x="2650" y="1105"/>
                    </a:lnTo>
                    <a:lnTo>
                      <a:pt x="2652" y="1105"/>
                    </a:lnTo>
                    <a:lnTo>
                      <a:pt x="2652" y="1107"/>
                    </a:lnTo>
                    <a:lnTo>
                      <a:pt x="2652" y="1105"/>
                    </a:lnTo>
                    <a:lnTo>
                      <a:pt x="2652" y="1107"/>
                    </a:lnTo>
                    <a:lnTo>
                      <a:pt x="2652" y="1105"/>
                    </a:lnTo>
                    <a:lnTo>
                      <a:pt x="2650" y="1105"/>
                    </a:lnTo>
                    <a:lnTo>
                      <a:pt x="2650" y="1107"/>
                    </a:lnTo>
                    <a:lnTo>
                      <a:pt x="2647" y="1107"/>
                    </a:lnTo>
                    <a:lnTo>
                      <a:pt x="2647" y="1105"/>
                    </a:lnTo>
                    <a:lnTo>
                      <a:pt x="2644" y="1105"/>
                    </a:lnTo>
                    <a:lnTo>
                      <a:pt x="2644" y="1107"/>
                    </a:lnTo>
                    <a:lnTo>
                      <a:pt x="2644" y="1110"/>
                    </a:lnTo>
                    <a:lnTo>
                      <a:pt x="2644" y="1112"/>
                    </a:lnTo>
                    <a:lnTo>
                      <a:pt x="2642" y="1112"/>
                    </a:lnTo>
                    <a:lnTo>
                      <a:pt x="2642" y="1115"/>
                    </a:lnTo>
                    <a:lnTo>
                      <a:pt x="2644" y="1115"/>
                    </a:lnTo>
                    <a:lnTo>
                      <a:pt x="2644" y="1118"/>
                    </a:lnTo>
                    <a:lnTo>
                      <a:pt x="2642" y="1118"/>
                    </a:lnTo>
                    <a:lnTo>
                      <a:pt x="2639" y="1118"/>
                    </a:lnTo>
                    <a:lnTo>
                      <a:pt x="2642" y="1118"/>
                    </a:lnTo>
                    <a:lnTo>
                      <a:pt x="2642" y="1120"/>
                    </a:lnTo>
                    <a:lnTo>
                      <a:pt x="2639" y="1120"/>
                    </a:lnTo>
                    <a:lnTo>
                      <a:pt x="2639" y="1123"/>
                    </a:lnTo>
                    <a:lnTo>
                      <a:pt x="2642" y="1123"/>
                    </a:lnTo>
                    <a:lnTo>
                      <a:pt x="2642" y="1125"/>
                    </a:lnTo>
                    <a:lnTo>
                      <a:pt x="2644" y="1125"/>
                    </a:lnTo>
                    <a:lnTo>
                      <a:pt x="2642" y="1125"/>
                    </a:lnTo>
                    <a:lnTo>
                      <a:pt x="2642" y="1128"/>
                    </a:lnTo>
                    <a:lnTo>
                      <a:pt x="2644" y="1128"/>
                    </a:lnTo>
                    <a:lnTo>
                      <a:pt x="2642" y="1128"/>
                    </a:lnTo>
                    <a:lnTo>
                      <a:pt x="2644" y="1128"/>
                    </a:lnTo>
                    <a:lnTo>
                      <a:pt x="2642" y="1128"/>
                    </a:lnTo>
                    <a:lnTo>
                      <a:pt x="2642" y="1131"/>
                    </a:lnTo>
                    <a:lnTo>
                      <a:pt x="2639" y="1131"/>
                    </a:lnTo>
                    <a:lnTo>
                      <a:pt x="2637" y="1131"/>
                    </a:lnTo>
                    <a:lnTo>
                      <a:pt x="2634" y="1131"/>
                    </a:lnTo>
                    <a:lnTo>
                      <a:pt x="2634" y="1133"/>
                    </a:lnTo>
                    <a:lnTo>
                      <a:pt x="2634" y="1131"/>
                    </a:lnTo>
                    <a:lnTo>
                      <a:pt x="2631" y="1131"/>
                    </a:lnTo>
                    <a:lnTo>
                      <a:pt x="2631" y="1133"/>
                    </a:lnTo>
                    <a:lnTo>
                      <a:pt x="2629" y="1133"/>
                    </a:lnTo>
                    <a:lnTo>
                      <a:pt x="2629" y="1131"/>
                    </a:lnTo>
                    <a:lnTo>
                      <a:pt x="2626" y="1131"/>
                    </a:lnTo>
                    <a:lnTo>
                      <a:pt x="2626" y="1128"/>
                    </a:lnTo>
                    <a:lnTo>
                      <a:pt x="2626" y="1131"/>
                    </a:lnTo>
                    <a:lnTo>
                      <a:pt x="2624" y="1131"/>
                    </a:lnTo>
                    <a:lnTo>
                      <a:pt x="2624" y="1133"/>
                    </a:lnTo>
                    <a:lnTo>
                      <a:pt x="2624" y="1136"/>
                    </a:lnTo>
                    <a:lnTo>
                      <a:pt x="2624" y="1133"/>
                    </a:lnTo>
                    <a:lnTo>
                      <a:pt x="2621" y="1133"/>
                    </a:lnTo>
                    <a:lnTo>
                      <a:pt x="2624" y="1133"/>
                    </a:lnTo>
                    <a:lnTo>
                      <a:pt x="2624" y="1131"/>
                    </a:lnTo>
                    <a:lnTo>
                      <a:pt x="2621" y="1131"/>
                    </a:lnTo>
                    <a:lnTo>
                      <a:pt x="2621" y="1133"/>
                    </a:lnTo>
                    <a:lnTo>
                      <a:pt x="2618" y="1133"/>
                    </a:lnTo>
                    <a:lnTo>
                      <a:pt x="2616" y="1133"/>
                    </a:lnTo>
                    <a:lnTo>
                      <a:pt x="2613" y="1133"/>
                    </a:lnTo>
                    <a:lnTo>
                      <a:pt x="2613" y="1136"/>
                    </a:lnTo>
                    <a:lnTo>
                      <a:pt x="2611" y="1136"/>
                    </a:lnTo>
                    <a:lnTo>
                      <a:pt x="2611" y="1139"/>
                    </a:lnTo>
                    <a:lnTo>
                      <a:pt x="2613" y="1139"/>
                    </a:lnTo>
                    <a:lnTo>
                      <a:pt x="2616" y="1139"/>
                    </a:lnTo>
                    <a:lnTo>
                      <a:pt x="2616" y="1141"/>
                    </a:lnTo>
                    <a:lnTo>
                      <a:pt x="2616" y="1139"/>
                    </a:lnTo>
                    <a:lnTo>
                      <a:pt x="2618" y="1139"/>
                    </a:lnTo>
                    <a:lnTo>
                      <a:pt x="2621" y="1141"/>
                    </a:lnTo>
                    <a:lnTo>
                      <a:pt x="2621" y="1144"/>
                    </a:lnTo>
                    <a:lnTo>
                      <a:pt x="2618" y="1144"/>
                    </a:lnTo>
                    <a:lnTo>
                      <a:pt x="2618" y="1146"/>
                    </a:lnTo>
                    <a:lnTo>
                      <a:pt x="2616" y="1146"/>
                    </a:lnTo>
                    <a:lnTo>
                      <a:pt x="2616" y="1144"/>
                    </a:lnTo>
                    <a:lnTo>
                      <a:pt x="2613" y="1144"/>
                    </a:lnTo>
                    <a:lnTo>
                      <a:pt x="2613" y="1146"/>
                    </a:lnTo>
                    <a:lnTo>
                      <a:pt x="2611" y="1146"/>
                    </a:lnTo>
                    <a:lnTo>
                      <a:pt x="2611" y="1144"/>
                    </a:lnTo>
                    <a:lnTo>
                      <a:pt x="2608" y="1144"/>
                    </a:lnTo>
                    <a:lnTo>
                      <a:pt x="2608" y="1141"/>
                    </a:lnTo>
                    <a:lnTo>
                      <a:pt x="2605" y="1139"/>
                    </a:lnTo>
                    <a:lnTo>
                      <a:pt x="2605" y="1141"/>
                    </a:lnTo>
                    <a:lnTo>
                      <a:pt x="2603" y="1141"/>
                    </a:lnTo>
                    <a:lnTo>
                      <a:pt x="2603" y="1144"/>
                    </a:lnTo>
                    <a:lnTo>
                      <a:pt x="2603" y="1141"/>
                    </a:lnTo>
                    <a:lnTo>
                      <a:pt x="2600" y="1141"/>
                    </a:lnTo>
                    <a:lnTo>
                      <a:pt x="2597" y="1141"/>
                    </a:lnTo>
                    <a:lnTo>
                      <a:pt x="2595" y="1141"/>
                    </a:lnTo>
                    <a:lnTo>
                      <a:pt x="2595" y="1139"/>
                    </a:lnTo>
                    <a:lnTo>
                      <a:pt x="2597" y="1139"/>
                    </a:lnTo>
                    <a:lnTo>
                      <a:pt x="2597" y="1136"/>
                    </a:lnTo>
                    <a:lnTo>
                      <a:pt x="2595" y="1136"/>
                    </a:lnTo>
                    <a:lnTo>
                      <a:pt x="2595" y="1139"/>
                    </a:lnTo>
                    <a:lnTo>
                      <a:pt x="2595" y="1141"/>
                    </a:lnTo>
                    <a:lnTo>
                      <a:pt x="2592" y="1139"/>
                    </a:lnTo>
                    <a:lnTo>
                      <a:pt x="2590" y="1139"/>
                    </a:lnTo>
                    <a:lnTo>
                      <a:pt x="2590" y="1141"/>
                    </a:lnTo>
                    <a:lnTo>
                      <a:pt x="2587" y="1141"/>
                    </a:lnTo>
                    <a:lnTo>
                      <a:pt x="2587" y="1144"/>
                    </a:lnTo>
                    <a:lnTo>
                      <a:pt x="2584" y="1144"/>
                    </a:lnTo>
                    <a:lnTo>
                      <a:pt x="2584" y="1146"/>
                    </a:lnTo>
                    <a:lnTo>
                      <a:pt x="2582" y="1146"/>
                    </a:lnTo>
                    <a:lnTo>
                      <a:pt x="2582" y="1149"/>
                    </a:lnTo>
                    <a:lnTo>
                      <a:pt x="2582" y="1152"/>
                    </a:lnTo>
                    <a:lnTo>
                      <a:pt x="2582" y="1154"/>
                    </a:lnTo>
                    <a:lnTo>
                      <a:pt x="2582" y="1157"/>
                    </a:lnTo>
                    <a:lnTo>
                      <a:pt x="2582" y="1159"/>
                    </a:lnTo>
                    <a:lnTo>
                      <a:pt x="2582" y="1162"/>
                    </a:lnTo>
                    <a:lnTo>
                      <a:pt x="2584" y="1159"/>
                    </a:lnTo>
                    <a:lnTo>
                      <a:pt x="2582" y="1162"/>
                    </a:lnTo>
                    <a:lnTo>
                      <a:pt x="2584" y="1162"/>
                    </a:lnTo>
                    <a:lnTo>
                      <a:pt x="2584" y="1165"/>
                    </a:lnTo>
                    <a:lnTo>
                      <a:pt x="2584" y="1167"/>
                    </a:lnTo>
                    <a:lnTo>
                      <a:pt x="2584" y="1170"/>
                    </a:lnTo>
                    <a:lnTo>
                      <a:pt x="2587" y="1170"/>
                    </a:lnTo>
                    <a:lnTo>
                      <a:pt x="2587" y="1173"/>
                    </a:lnTo>
                    <a:lnTo>
                      <a:pt x="2590" y="1173"/>
                    </a:lnTo>
                    <a:lnTo>
                      <a:pt x="2592" y="1173"/>
                    </a:lnTo>
                    <a:lnTo>
                      <a:pt x="2592" y="1175"/>
                    </a:lnTo>
                    <a:lnTo>
                      <a:pt x="2595" y="1175"/>
                    </a:lnTo>
                    <a:lnTo>
                      <a:pt x="2595" y="1173"/>
                    </a:lnTo>
                    <a:lnTo>
                      <a:pt x="2595" y="1170"/>
                    </a:lnTo>
                    <a:lnTo>
                      <a:pt x="2595" y="1173"/>
                    </a:lnTo>
                    <a:lnTo>
                      <a:pt x="2597" y="1173"/>
                    </a:lnTo>
                    <a:lnTo>
                      <a:pt x="2597" y="1170"/>
                    </a:lnTo>
                    <a:lnTo>
                      <a:pt x="2597" y="1173"/>
                    </a:lnTo>
                    <a:lnTo>
                      <a:pt x="2600" y="1173"/>
                    </a:lnTo>
                    <a:lnTo>
                      <a:pt x="2600" y="1175"/>
                    </a:lnTo>
                    <a:lnTo>
                      <a:pt x="2603" y="1175"/>
                    </a:lnTo>
                    <a:lnTo>
                      <a:pt x="2605" y="1175"/>
                    </a:lnTo>
                    <a:lnTo>
                      <a:pt x="2605" y="1178"/>
                    </a:lnTo>
                    <a:lnTo>
                      <a:pt x="2608" y="1178"/>
                    </a:lnTo>
                    <a:lnTo>
                      <a:pt x="2608" y="1180"/>
                    </a:lnTo>
                    <a:lnTo>
                      <a:pt x="2608" y="1183"/>
                    </a:lnTo>
                    <a:lnTo>
                      <a:pt x="2608" y="1186"/>
                    </a:lnTo>
                    <a:lnTo>
                      <a:pt x="2611" y="1186"/>
                    </a:lnTo>
                    <a:lnTo>
                      <a:pt x="2613" y="1186"/>
                    </a:lnTo>
                    <a:lnTo>
                      <a:pt x="2613" y="1188"/>
                    </a:lnTo>
                    <a:lnTo>
                      <a:pt x="2616" y="1188"/>
                    </a:lnTo>
                    <a:lnTo>
                      <a:pt x="2616" y="1191"/>
                    </a:lnTo>
                    <a:lnTo>
                      <a:pt x="2618" y="1191"/>
                    </a:lnTo>
                    <a:lnTo>
                      <a:pt x="2618" y="1193"/>
                    </a:lnTo>
                    <a:lnTo>
                      <a:pt x="2618" y="1196"/>
                    </a:lnTo>
                    <a:lnTo>
                      <a:pt x="2618" y="1199"/>
                    </a:lnTo>
                    <a:lnTo>
                      <a:pt x="2618" y="1201"/>
                    </a:lnTo>
                    <a:lnTo>
                      <a:pt x="2618" y="1204"/>
                    </a:lnTo>
                    <a:lnTo>
                      <a:pt x="2618" y="1206"/>
                    </a:lnTo>
                    <a:lnTo>
                      <a:pt x="2616" y="1206"/>
                    </a:lnTo>
                    <a:lnTo>
                      <a:pt x="2616" y="1209"/>
                    </a:lnTo>
                    <a:lnTo>
                      <a:pt x="2613" y="1209"/>
                    </a:lnTo>
                    <a:lnTo>
                      <a:pt x="2613" y="1212"/>
                    </a:lnTo>
                    <a:lnTo>
                      <a:pt x="2611" y="1212"/>
                    </a:lnTo>
                    <a:lnTo>
                      <a:pt x="2611" y="1214"/>
                    </a:lnTo>
                    <a:lnTo>
                      <a:pt x="2613" y="1214"/>
                    </a:lnTo>
                    <a:lnTo>
                      <a:pt x="2613" y="1217"/>
                    </a:lnTo>
                    <a:lnTo>
                      <a:pt x="2616" y="1220"/>
                    </a:lnTo>
                    <a:lnTo>
                      <a:pt x="2618" y="1220"/>
                    </a:lnTo>
                    <a:lnTo>
                      <a:pt x="2621" y="1220"/>
                    </a:lnTo>
                    <a:lnTo>
                      <a:pt x="2624" y="1220"/>
                    </a:lnTo>
                    <a:lnTo>
                      <a:pt x="2626" y="1220"/>
                    </a:lnTo>
                    <a:lnTo>
                      <a:pt x="2629" y="1220"/>
                    </a:lnTo>
                    <a:lnTo>
                      <a:pt x="2629" y="1222"/>
                    </a:lnTo>
                    <a:lnTo>
                      <a:pt x="2629" y="1220"/>
                    </a:lnTo>
                    <a:lnTo>
                      <a:pt x="2631" y="1220"/>
                    </a:lnTo>
                    <a:lnTo>
                      <a:pt x="2631" y="1222"/>
                    </a:lnTo>
                    <a:lnTo>
                      <a:pt x="2634" y="1222"/>
                    </a:lnTo>
                    <a:lnTo>
                      <a:pt x="2634" y="1225"/>
                    </a:lnTo>
                    <a:lnTo>
                      <a:pt x="2631" y="1225"/>
                    </a:lnTo>
                    <a:lnTo>
                      <a:pt x="2634" y="1225"/>
                    </a:lnTo>
                    <a:lnTo>
                      <a:pt x="2634" y="1227"/>
                    </a:lnTo>
                    <a:lnTo>
                      <a:pt x="2634" y="1230"/>
                    </a:lnTo>
                    <a:lnTo>
                      <a:pt x="2637" y="1230"/>
                    </a:lnTo>
                    <a:lnTo>
                      <a:pt x="2634" y="1230"/>
                    </a:lnTo>
                    <a:lnTo>
                      <a:pt x="2634" y="1233"/>
                    </a:lnTo>
                    <a:lnTo>
                      <a:pt x="2637" y="1233"/>
                    </a:lnTo>
                    <a:lnTo>
                      <a:pt x="2637" y="1235"/>
                    </a:lnTo>
                    <a:lnTo>
                      <a:pt x="2637" y="1233"/>
                    </a:lnTo>
                    <a:lnTo>
                      <a:pt x="2637" y="1235"/>
                    </a:lnTo>
                    <a:lnTo>
                      <a:pt x="2639" y="1235"/>
                    </a:lnTo>
                    <a:lnTo>
                      <a:pt x="2637" y="1235"/>
                    </a:lnTo>
                    <a:lnTo>
                      <a:pt x="2637" y="1238"/>
                    </a:lnTo>
                    <a:lnTo>
                      <a:pt x="2639" y="1238"/>
                    </a:lnTo>
                    <a:lnTo>
                      <a:pt x="2639" y="1240"/>
                    </a:lnTo>
                    <a:lnTo>
                      <a:pt x="2642" y="1240"/>
                    </a:lnTo>
                    <a:lnTo>
                      <a:pt x="2642" y="1243"/>
                    </a:lnTo>
                    <a:lnTo>
                      <a:pt x="2639" y="1243"/>
                    </a:lnTo>
                    <a:lnTo>
                      <a:pt x="2642" y="1243"/>
                    </a:lnTo>
                    <a:lnTo>
                      <a:pt x="2642" y="1246"/>
                    </a:lnTo>
                    <a:lnTo>
                      <a:pt x="2644" y="1246"/>
                    </a:lnTo>
                    <a:lnTo>
                      <a:pt x="2644" y="1248"/>
                    </a:lnTo>
                    <a:lnTo>
                      <a:pt x="2644" y="1251"/>
                    </a:lnTo>
                    <a:lnTo>
                      <a:pt x="2644" y="1253"/>
                    </a:lnTo>
                    <a:lnTo>
                      <a:pt x="2644" y="1256"/>
                    </a:lnTo>
                    <a:lnTo>
                      <a:pt x="2644" y="1259"/>
                    </a:lnTo>
                    <a:lnTo>
                      <a:pt x="2644" y="1261"/>
                    </a:lnTo>
                    <a:lnTo>
                      <a:pt x="2647" y="1261"/>
                    </a:lnTo>
                    <a:lnTo>
                      <a:pt x="2647" y="1264"/>
                    </a:lnTo>
                    <a:lnTo>
                      <a:pt x="2647" y="1267"/>
                    </a:lnTo>
                    <a:lnTo>
                      <a:pt x="2650" y="1267"/>
                    </a:lnTo>
                    <a:lnTo>
                      <a:pt x="2650" y="1269"/>
                    </a:lnTo>
                    <a:lnTo>
                      <a:pt x="2647" y="1269"/>
                    </a:lnTo>
                    <a:lnTo>
                      <a:pt x="2647" y="1272"/>
                    </a:lnTo>
                    <a:lnTo>
                      <a:pt x="2650" y="1272"/>
                    </a:lnTo>
                    <a:lnTo>
                      <a:pt x="2652" y="1272"/>
                    </a:lnTo>
                    <a:lnTo>
                      <a:pt x="2652" y="1274"/>
                    </a:lnTo>
                    <a:lnTo>
                      <a:pt x="2655" y="1274"/>
                    </a:lnTo>
                    <a:lnTo>
                      <a:pt x="2655" y="1277"/>
                    </a:lnTo>
                    <a:lnTo>
                      <a:pt x="2658" y="1277"/>
                    </a:lnTo>
                    <a:lnTo>
                      <a:pt x="2658" y="1280"/>
                    </a:lnTo>
                    <a:lnTo>
                      <a:pt x="2660" y="1280"/>
                    </a:lnTo>
                    <a:lnTo>
                      <a:pt x="2660" y="1282"/>
                    </a:lnTo>
                    <a:lnTo>
                      <a:pt x="2663" y="1282"/>
                    </a:lnTo>
                    <a:lnTo>
                      <a:pt x="2663" y="1285"/>
                    </a:lnTo>
                    <a:lnTo>
                      <a:pt x="2660" y="1285"/>
                    </a:lnTo>
                    <a:lnTo>
                      <a:pt x="2660" y="1287"/>
                    </a:lnTo>
                    <a:lnTo>
                      <a:pt x="2660" y="1290"/>
                    </a:lnTo>
                    <a:lnTo>
                      <a:pt x="2663" y="1290"/>
                    </a:lnTo>
                    <a:lnTo>
                      <a:pt x="2665" y="1290"/>
                    </a:lnTo>
                    <a:lnTo>
                      <a:pt x="2665" y="1293"/>
                    </a:lnTo>
                    <a:lnTo>
                      <a:pt x="2665" y="1295"/>
                    </a:lnTo>
                    <a:lnTo>
                      <a:pt x="2665" y="1298"/>
                    </a:lnTo>
                    <a:lnTo>
                      <a:pt x="2665" y="1300"/>
                    </a:lnTo>
                    <a:lnTo>
                      <a:pt x="2663" y="1300"/>
                    </a:lnTo>
                    <a:lnTo>
                      <a:pt x="2663" y="1303"/>
                    </a:lnTo>
                    <a:lnTo>
                      <a:pt x="2660" y="1303"/>
                    </a:lnTo>
                    <a:lnTo>
                      <a:pt x="2658" y="1303"/>
                    </a:lnTo>
                    <a:lnTo>
                      <a:pt x="2658" y="1300"/>
                    </a:lnTo>
                    <a:lnTo>
                      <a:pt x="2655" y="1300"/>
                    </a:lnTo>
                    <a:lnTo>
                      <a:pt x="2652" y="1300"/>
                    </a:lnTo>
                    <a:lnTo>
                      <a:pt x="2652" y="1298"/>
                    </a:lnTo>
                    <a:lnTo>
                      <a:pt x="2652" y="1295"/>
                    </a:lnTo>
                    <a:lnTo>
                      <a:pt x="2652" y="1293"/>
                    </a:lnTo>
                    <a:lnTo>
                      <a:pt x="2655" y="1293"/>
                    </a:lnTo>
                    <a:lnTo>
                      <a:pt x="2652" y="1293"/>
                    </a:lnTo>
                    <a:lnTo>
                      <a:pt x="2655" y="1293"/>
                    </a:lnTo>
                    <a:lnTo>
                      <a:pt x="2655" y="1290"/>
                    </a:lnTo>
                    <a:lnTo>
                      <a:pt x="2652" y="1290"/>
                    </a:lnTo>
                    <a:lnTo>
                      <a:pt x="2652" y="1287"/>
                    </a:lnTo>
                    <a:lnTo>
                      <a:pt x="2652" y="1285"/>
                    </a:lnTo>
                    <a:lnTo>
                      <a:pt x="2650" y="1285"/>
                    </a:lnTo>
                    <a:lnTo>
                      <a:pt x="2650" y="1287"/>
                    </a:lnTo>
                    <a:lnTo>
                      <a:pt x="2650" y="1285"/>
                    </a:lnTo>
                    <a:lnTo>
                      <a:pt x="2650" y="1287"/>
                    </a:lnTo>
                    <a:lnTo>
                      <a:pt x="2650" y="1285"/>
                    </a:lnTo>
                    <a:lnTo>
                      <a:pt x="2650" y="1287"/>
                    </a:lnTo>
                    <a:lnTo>
                      <a:pt x="2650" y="1285"/>
                    </a:lnTo>
                    <a:lnTo>
                      <a:pt x="2647" y="1285"/>
                    </a:lnTo>
                    <a:lnTo>
                      <a:pt x="2644" y="1285"/>
                    </a:lnTo>
                    <a:lnTo>
                      <a:pt x="2644" y="1282"/>
                    </a:lnTo>
                    <a:lnTo>
                      <a:pt x="2642" y="1282"/>
                    </a:lnTo>
                    <a:lnTo>
                      <a:pt x="2639" y="1282"/>
                    </a:lnTo>
                    <a:lnTo>
                      <a:pt x="2639" y="1280"/>
                    </a:lnTo>
                    <a:lnTo>
                      <a:pt x="2637" y="1280"/>
                    </a:lnTo>
                    <a:lnTo>
                      <a:pt x="2634" y="1280"/>
                    </a:lnTo>
                    <a:lnTo>
                      <a:pt x="2634" y="1282"/>
                    </a:lnTo>
                    <a:lnTo>
                      <a:pt x="2634" y="1280"/>
                    </a:lnTo>
                    <a:lnTo>
                      <a:pt x="2634" y="1282"/>
                    </a:lnTo>
                    <a:lnTo>
                      <a:pt x="2631" y="1282"/>
                    </a:lnTo>
                    <a:lnTo>
                      <a:pt x="2629" y="1282"/>
                    </a:lnTo>
                    <a:lnTo>
                      <a:pt x="2626" y="1282"/>
                    </a:lnTo>
                    <a:lnTo>
                      <a:pt x="2629" y="1282"/>
                    </a:lnTo>
                    <a:lnTo>
                      <a:pt x="2629" y="1280"/>
                    </a:lnTo>
                    <a:lnTo>
                      <a:pt x="2626" y="1280"/>
                    </a:lnTo>
                    <a:lnTo>
                      <a:pt x="2624" y="1280"/>
                    </a:lnTo>
                    <a:lnTo>
                      <a:pt x="2624" y="1282"/>
                    </a:lnTo>
                    <a:lnTo>
                      <a:pt x="2621" y="1282"/>
                    </a:lnTo>
                    <a:lnTo>
                      <a:pt x="2621" y="1280"/>
                    </a:lnTo>
                    <a:lnTo>
                      <a:pt x="2618" y="1280"/>
                    </a:lnTo>
                    <a:lnTo>
                      <a:pt x="2618" y="1277"/>
                    </a:lnTo>
                    <a:lnTo>
                      <a:pt x="2616" y="1274"/>
                    </a:lnTo>
                    <a:lnTo>
                      <a:pt x="2613" y="1274"/>
                    </a:lnTo>
                    <a:lnTo>
                      <a:pt x="2613" y="1272"/>
                    </a:lnTo>
                    <a:lnTo>
                      <a:pt x="2616" y="1272"/>
                    </a:lnTo>
                    <a:lnTo>
                      <a:pt x="2613" y="1272"/>
                    </a:lnTo>
                    <a:lnTo>
                      <a:pt x="2613" y="1269"/>
                    </a:lnTo>
                    <a:lnTo>
                      <a:pt x="2613" y="1267"/>
                    </a:lnTo>
                    <a:lnTo>
                      <a:pt x="2613" y="1264"/>
                    </a:lnTo>
                    <a:lnTo>
                      <a:pt x="2611" y="1264"/>
                    </a:lnTo>
                    <a:lnTo>
                      <a:pt x="2611" y="1261"/>
                    </a:lnTo>
                    <a:lnTo>
                      <a:pt x="2608" y="1261"/>
                    </a:lnTo>
                    <a:lnTo>
                      <a:pt x="2608" y="1259"/>
                    </a:lnTo>
                    <a:lnTo>
                      <a:pt x="2605" y="1259"/>
                    </a:lnTo>
                    <a:lnTo>
                      <a:pt x="2605" y="1256"/>
                    </a:lnTo>
                    <a:lnTo>
                      <a:pt x="2603" y="1256"/>
                    </a:lnTo>
                    <a:lnTo>
                      <a:pt x="2600" y="1256"/>
                    </a:lnTo>
                    <a:lnTo>
                      <a:pt x="2600" y="1253"/>
                    </a:lnTo>
                    <a:lnTo>
                      <a:pt x="2597" y="1253"/>
                    </a:lnTo>
                    <a:lnTo>
                      <a:pt x="2597" y="1251"/>
                    </a:lnTo>
                    <a:lnTo>
                      <a:pt x="2595" y="1251"/>
                    </a:lnTo>
                    <a:lnTo>
                      <a:pt x="2595" y="1248"/>
                    </a:lnTo>
                    <a:lnTo>
                      <a:pt x="2595" y="1251"/>
                    </a:lnTo>
                    <a:lnTo>
                      <a:pt x="2592" y="1248"/>
                    </a:lnTo>
                    <a:lnTo>
                      <a:pt x="2592" y="1246"/>
                    </a:lnTo>
                    <a:lnTo>
                      <a:pt x="2590" y="1246"/>
                    </a:lnTo>
                    <a:lnTo>
                      <a:pt x="2590" y="1243"/>
                    </a:lnTo>
                    <a:lnTo>
                      <a:pt x="2587" y="1243"/>
                    </a:lnTo>
                    <a:lnTo>
                      <a:pt x="2587" y="1240"/>
                    </a:lnTo>
                    <a:lnTo>
                      <a:pt x="2584" y="1240"/>
                    </a:lnTo>
                    <a:lnTo>
                      <a:pt x="2582" y="1240"/>
                    </a:lnTo>
                    <a:lnTo>
                      <a:pt x="2579" y="1240"/>
                    </a:lnTo>
                    <a:lnTo>
                      <a:pt x="2582" y="1240"/>
                    </a:lnTo>
                    <a:lnTo>
                      <a:pt x="2579" y="1240"/>
                    </a:lnTo>
                    <a:lnTo>
                      <a:pt x="2577" y="1240"/>
                    </a:lnTo>
                    <a:lnTo>
                      <a:pt x="2577" y="1238"/>
                    </a:lnTo>
                    <a:lnTo>
                      <a:pt x="2574" y="1238"/>
                    </a:lnTo>
                    <a:lnTo>
                      <a:pt x="2574" y="1235"/>
                    </a:lnTo>
                    <a:lnTo>
                      <a:pt x="2571" y="1238"/>
                    </a:lnTo>
                    <a:lnTo>
                      <a:pt x="2571" y="1235"/>
                    </a:lnTo>
                    <a:lnTo>
                      <a:pt x="2569" y="1235"/>
                    </a:lnTo>
                    <a:lnTo>
                      <a:pt x="2569" y="1233"/>
                    </a:lnTo>
                    <a:lnTo>
                      <a:pt x="2569" y="1230"/>
                    </a:lnTo>
                    <a:lnTo>
                      <a:pt x="2569" y="1227"/>
                    </a:lnTo>
                    <a:lnTo>
                      <a:pt x="2569" y="1230"/>
                    </a:lnTo>
                    <a:lnTo>
                      <a:pt x="2566" y="1227"/>
                    </a:lnTo>
                    <a:lnTo>
                      <a:pt x="2564" y="1227"/>
                    </a:lnTo>
                    <a:lnTo>
                      <a:pt x="2561" y="1227"/>
                    </a:lnTo>
                    <a:lnTo>
                      <a:pt x="2561" y="1225"/>
                    </a:lnTo>
                    <a:lnTo>
                      <a:pt x="2561" y="1222"/>
                    </a:lnTo>
                    <a:lnTo>
                      <a:pt x="2540" y="1214"/>
                    </a:lnTo>
                    <a:lnTo>
                      <a:pt x="2537" y="1214"/>
                    </a:lnTo>
                    <a:lnTo>
                      <a:pt x="2537" y="1217"/>
                    </a:lnTo>
                    <a:lnTo>
                      <a:pt x="2537" y="1220"/>
                    </a:lnTo>
                    <a:lnTo>
                      <a:pt x="2537" y="1222"/>
                    </a:lnTo>
                    <a:lnTo>
                      <a:pt x="2535" y="1222"/>
                    </a:lnTo>
                    <a:lnTo>
                      <a:pt x="2537" y="1222"/>
                    </a:lnTo>
                    <a:lnTo>
                      <a:pt x="2537" y="1225"/>
                    </a:lnTo>
                    <a:lnTo>
                      <a:pt x="2537" y="1227"/>
                    </a:lnTo>
                    <a:lnTo>
                      <a:pt x="2537" y="1230"/>
                    </a:lnTo>
                    <a:lnTo>
                      <a:pt x="2537" y="1233"/>
                    </a:lnTo>
                    <a:lnTo>
                      <a:pt x="2537" y="1235"/>
                    </a:lnTo>
                    <a:lnTo>
                      <a:pt x="2535" y="1235"/>
                    </a:lnTo>
                    <a:lnTo>
                      <a:pt x="2537" y="1235"/>
                    </a:lnTo>
                    <a:lnTo>
                      <a:pt x="2537" y="1238"/>
                    </a:lnTo>
                    <a:lnTo>
                      <a:pt x="2537" y="1240"/>
                    </a:lnTo>
                    <a:lnTo>
                      <a:pt x="2537" y="1243"/>
                    </a:lnTo>
                    <a:lnTo>
                      <a:pt x="2535" y="1243"/>
                    </a:lnTo>
                    <a:lnTo>
                      <a:pt x="2535" y="1246"/>
                    </a:lnTo>
                    <a:lnTo>
                      <a:pt x="2535" y="1248"/>
                    </a:lnTo>
                    <a:lnTo>
                      <a:pt x="2535" y="1251"/>
                    </a:lnTo>
                    <a:lnTo>
                      <a:pt x="2537" y="1251"/>
                    </a:lnTo>
                    <a:lnTo>
                      <a:pt x="2540" y="1251"/>
                    </a:lnTo>
                    <a:lnTo>
                      <a:pt x="2543" y="1251"/>
                    </a:lnTo>
                    <a:lnTo>
                      <a:pt x="2543" y="1253"/>
                    </a:lnTo>
                    <a:lnTo>
                      <a:pt x="2545" y="1253"/>
                    </a:lnTo>
                    <a:lnTo>
                      <a:pt x="2548" y="1253"/>
                    </a:lnTo>
                    <a:lnTo>
                      <a:pt x="2548" y="1256"/>
                    </a:lnTo>
                    <a:lnTo>
                      <a:pt x="2548" y="1259"/>
                    </a:lnTo>
                    <a:lnTo>
                      <a:pt x="2551" y="1259"/>
                    </a:lnTo>
                    <a:lnTo>
                      <a:pt x="2551" y="1261"/>
                    </a:lnTo>
                    <a:lnTo>
                      <a:pt x="2548" y="1261"/>
                    </a:lnTo>
                    <a:lnTo>
                      <a:pt x="2548" y="1264"/>
                    </a:lnTo>
                    <a:lnTo>
                      <a:pt x="2551" y="1264"/>
                    </a:lnTo>
                    <a:lnTo>
                      <a:pt x="2551" y="1267"/>
                    </a:lnTo>
                    <a:lnTo>
                      <a:pt x="2551" y="1269"/>
                    </a:lnTo>
                    <a:lnTo>
                      <a:pt x="2553" y="1269"/>
                    </a:lnTo>
                    <a:lnTo>
                      <a:pt x="2551" y="1269"/>
                    </a:lnTo>
                    <a:lnTo>
                      <a:pt x="2553" y="1272"/>
                    </a:lnTo>
                    <a:lnTo>
                      <a:pt x="2551" y="1272"/>
                    </a:lnTo>
                    <a:lnTo>
                      <a:pt x="2553" y="1272"/>
                    </a:lnTo>
                    <a:lnTo>
                      <a:pt x="2553" y="1274"/>
                    </a:lnTo>
                    <a:lnTo>
                      <a:pt x="2556" y="1274"/>
                    </a:lnTo>
                    <a:lnTo>
                      <a:pt x="2556" y="1277"/>
                    </a:lnTo>
                    <a:lnTo>
                      <a:pt x="2556" y="1280"/>
                    </a:lnTo>
                    <a:lnTo>
                      <a:pt x="2558" y="1280"/>
                    </a:lnTo>
                    <a:lnTo>
                      <a:pt x="2558" y="1282"/>
                    </a:lnTo>
                    <a:lnTo>
                      <a:pt x="2558" y="1285"/>
                    </a:lnTo>
                    <a:lnTo>
                      <a:pt x="2561" y="1285"/>
                    </a:lnTo>
                    <a:lnTo>
                      <a:pt x="2558" y="1285"/>
                    </a:lnTo>
                    <a:lnTo>
                      <a:pt x="2558" y="1287"/>
                    </a:lnTo>
                    <a:lnTo>
                      <a:pt x="2561" y="1287"/>
                    </a:lnTo>
                    <a:lnTo>
                      <a:pt x="2561" y="1290"/>
                    </a:lnTo>
                    <a:lnTo>
                      <a:pt x="2561" y="1293"/>
                    </a:lnTo>
                    <a:lnTo>
                      <a:pt x="2561" y="1295"/>
                    </a:lnTo>
                    <a:lnTo>
                      <a:pt x="2561" y="1293"/>
                    </a:lnTo>
                    <a:lnTo>
                      <a:pt x="2561" y="1295"/>
                    </a:lnTo>
                    <a:lnTo>
                      <a:pt x="2564" y="1295"/>
                    </a:lnTo>
                    <a:lnTo>
                      <a:pt x="2564" y="1298"/>
                    </a:lnTo>
                    <a:lnTo>
                      <a:pt x="2564" y="1300"/>
                    </a:lnTo>
                    <a:lnTo>
                      <a:pt x="2564" y="1303"/>
                    </a:lnTo>
                    <a:lnTo>
                      <a:pt x="2564" y="1300"/>
                    </a:lnTo>
                    <a:lnTo>
                      <a:pt x="2564" y="1303"/>
                    </a:lnTo>
                    <a:lnTo>
                      <a:pt x="2566" y="1303"/>
                    </a:lnTo>
                    <a:lnTo>
                      <a:pt x="2566" y="1306"/>
                    </a:lnTo>
                    <a:lnTo>
                      <a:pt x="2564" y="1306"/>
                    </a:lnTo>
                    <a:lnTo>
                      <a:pt x="2566" y="1308"/>
                    </a:lnTo>
                    <a:lnTo>
                      <a:pt x="2566" y="1311"/>
                    </a:lnTo>
                    <a:lnTo>
                      <a:pt x="2566" y="1314"/>
                    </a:lnTo>
                    <a:lnTo>
                      <a:pt x="2566" y="1316"/>
                    </a:lnTo>
                    <a:lnTo>
                      <a:pt x="2564" y="1316"/>
                    </a:lnTo>
                    <a:lnTo>
                      <a:pt x="2564" y="1319"/>
                    </a:lnTo>
                    <a:lnTo>
                      <a:pt x="2564" y="1316"/>
                    </a:lnTo>
                    <a:lnTo>
                      <a:pt x="2564" y="1319"/>
                    </a:lnTo>
                    <a:lnTo>
                      <a:pt x="2561" y="1319"/>
                    </a:lnTo>
                    <a:lnTo>
                      <a:pt x="2564" y="1319"/>
                    </a:lnTo>
                    <a:lnTo>
                      <a:pt x="2564" y="1321"/>
                    </a:lnTo>
                    <a:lnTo>
                      <a:pt x="2564" y="1324"/>
                    </a:lnTo>
                    <a:lnTo>
                      <a:pt x="2564" y="1327"/>
                    </a:lnTo>
                    <a:lnTo>
                      <a:pt x="2564" y="1329"/>
                    </a:lnTo>
                    <a:lnTo>
                      <a:pt x="2564" y="1332"/>
                    </a:lnTo>
                    <a:lnTo>
                      <a:pt x="2561" y="1332"/>
                    </a:lnTo>
                    <a:lnTo>
                      <a:pt x="2561" y="1334"/>
                    </a:lnTo>
                    <a:lnTo>
                      <a:pt x="2558" y="1334"/>
                    </a:lnTo>
                    <a:lnTo>
                      <a:pt x="2558" y="1332"/>
                    </a:lnTo>
                    <a:lnTo>
                      <a:pt x="2556" y="1332"/>
                    </a:lnTo>
                    <a:lnTo>
                      <a:pt x="2556" y="1329"/>
                    </a:lnTo>
                    <a:lnTo>
                      <a:pt x="2553" y="1329"/>
                    </a:lnTo>
                    <a:lnTo>
                      <a:pt x="2553" y="1327"/>
                    </a:lnTo>
                    <a:lnTo>
                      <a:pt x="2551" y="1327"/>
                    </a:lnTo>
                    <a:lnTo>
                      <a:pt x="2551" y="1324"/>
                    </a:lnTo>
                    <a:lnTo>
                      <a:pt x="2548" y="1324"/>
                    </a:lnTo>
                    <a:lnTo>
                      <a:pt x="2548" y="1321"/>
                    </a:lnTo>
                    <a:lnTo>
                      <a:pt x="2548" y="1324"/>
                    </a:lnTo>
                    <a:lnTo>
                      <a:pt x="2548" y="1321"/>
                    </a:lnTo>
                    <a:lnTo>
                      <a:pt x="2545" y="1321"/>
                    </a:lnTo>
                    <a:lnTo>
                      <a:pt x="2543" y="1321"/>
                    </a:lnTo>
                    <a:lnTo>
                      <a:pt x="2543" y="1319"/>
                    </a:lnTo>
                    <a:lnTo>
                      <a:pt x="2540" y="1319"/>
                    </a:lnTo>
                    <a:lnTo>
                      <a:pt x="2540" y="1316"/>
                    </a:lnTo>
                    <a:lnTo>
                      <a:pt x="2540" y="1319"/>
                    </a:lnTo>
                    <a:lnTo>
                      <a:pt x="2540" y="1316"/>
                    </a:lnTo>
                    <a:lnTo>
                      <a:pt x="2537" y="1316"/>
                    </a:lnTo>
                    <a:lnTo>
                      <a:pt x="2535" y="1316"/>
                    </a:lnTo>
                    <a:lnTo>
                      <a:pt x="2535" y="1314"/>
                    </a:lnTo>
                    <a:lnTo>
                      <a:pt x="2535" y="1311"/>
                    </a:lnTo>
                    <a:lnTo>
                      <a:pt x="2535" y="1308"/>
                    </a:lnTo>
                    <a:lnTo>
                      <a:pt x="2532" y="1308"/>
                    </a:lnTo>
                    <a:lnTo>
                      <a:pt x="2532" y="1306"/>
                    </a:lnTo>
                    <a:lnTo>
                      <a:pt x="2532" y="1303"/>
                    </a:lnTo>
                    <a:lnTo>
                      <a:pt x="2530" y="1303"/>
                    </a:lnTo>
                    <a:lnTo>
                      <a:pt x="2530" y="1300"/>
                    </a:lnTo>
                    <a:lnTo>
                      <a:pt x="2527" y="1300"/>
                    </a:lnTo>
                    <a:lnTo>
                      <a:pt x="2530" y="1300"/>
                    </a:lnTo>
                    <a:lnTo>
                      <a:pt x="2527" y="1300"/>
                    </a:lnTo>
                    <a:lnTo>
                      <a:pt x="2527" y="1298"/>
                    </a:lnTo>
                    <a:lnTo>
                      <a:pt x="2527" y="1295"/>
                    </a:lnTo>
                    <a:lnTo>
                      <a:pt x="2524" y="1295"/>
                    </a:lnTo>
                    <a:lnTo>
                      <a:pt x="2524" y="1293"/>
                    </a:lnTo>
                    <a:lnTo>
                      <a:pt x="2527" y="1293"/>
                    </a:lnTo>
                    <a:lnTo>
                      <a:pt x="2524" y="1293"/>
                    </a:lnTo>
                    <a:lnTo>
                      <a:pt x="2524" y="1290"/>
                    </a:lnTo>
                    <a:lnTo>
                      <a:pt x="2524" y="1287"/>
                    </a:lnTo>
                    <a:lnTo>
                      <a:pt x="2524" y="1285"/>
                    </a:lnTo>
                    <a:lnTo>
                      <a:pt x="2522" y="1285"/>
                    </a:lnTo>
                    <a:lnTo>
                      <a:pt x="2522" y="1282"/>
                    </a:lnTo>
                    <a:lnTo>
                      <a:pt x="2519" y="1282"/>
                    </a:lnTo>
                    <a:lnTo>
                      <a:pt x="2517" y="1282"/>
                    </a:lnTo>
                    <a:lnTo>
                      <a:pt x="2517" y="1285"/>
                    </a:lnTo>
                    <a:lnTo>
                      <a:pt x="2514" y="1285"/>
                    </a:lnTo>
                    <a:lnTo>
                      <a:pt x="2514" y="1287"/>
                    </a:lnTo>
                    <a:lnTo>
                      <a:pt x="2511" y="1287"/>
                    </a:lnTo>
                    <a:lnTo>
                      <a:pt x="2509" y="1287"/>
                    </a:lnTo>
                    <a:lnTo>
                      <a:pt x="2509" y="1290"/>
                    </a:lnTo>
                    <a:lnTo>
                      <a:pt x="2506" y="1290"/>
                    </a:lnTo>
                    <a:lnTo>
                      <a:pt x="2504" y="1293"/>
                    </a:lnTo>
                    <a:lnTo>
                      <a:pt x="2501" y="1293"/>
                    </a:lnTo>
                    <a:lnTo>
                      <a:pt x="2504" y="1293"/>
                    </a:lnTo>
                    <a:lnTo>
                      <a:pt x="2504" y="1295"/>
                    </a:lnTo>
                    <a:lnTo>
                      <a:pt x="2501" y="1295"/>
                    </a:lnTo>
                    <a:lnTo>
                      <a:pt x="2501" y="1298"/>
                    </a:lnTo>
                    <a:lnTo>
                      <a:pt x="2498" y="1298"/>
                    </a:lnTo>
                    <a:lnTo>
                      <a:pt x="2498" y="1300"/>
                    </a:lnTo>
                    <a:lnTo>
                      <a:pt x="2498" y="1303"/>
                    </a:lnTo>
                    <a:lnTo>
                      <a:pt x="2496" y="1303"/>
                    </a:lnTo>
                    <a:lnTo>
                      <a:pt x="2493" y="1303"/>
                    </a:lnTo>
                    <a:lnTo>
                      <a:pt x="2493" y="1306"/>
                    </a:lnTo>
                    <a:lnTo>
                      <a:pt x="2496" y="1306"/>
                    </a:lnTo>
                    <a:lnTo>
                      <a:pt x="2493" y="1306"/>
                    </a:lnTo>
                    <a:lnTo>
                      <a:pt x="2496" y="1306"/>
                    </a:lnTo>
                    <a:lnTo>
                      <a:pt x="2493" y="1306"/>
                    </a:lnTo>
                    <a:lnTo>
                      <a:pt x="2493" y="1308"/>
                    </a:lnTo>
                    <a:lnTo>
                      <a:pt x="2493" y="1311"/>
                    </a:lnTo>
                    <a:lnTo>
                      <a:pt x="2490" y="1311"/>
                    </a:lnTo>
                    <a:lnTo>
                      <a:pt x="2488" y="1311"/>
                    </a:lnTo>
                    <a:lnTo>
                      <a:pt x="2485" y="1311"/>
                    </a:lnTo>
                    <a:lnTo>
                      <a:pt x="2485" y="1314"/>
                    </a:lnTo>
                    <a:lnTo>
                      <a:pt x="2483" y="1314"/>
                    </a:lnTo>
                    <a:lnTo>
                      <a:pt x="2485" y="1314"/>
                    </a:lnTo>
                    <a:lnTo>
                      <a:pt x="2483" y="1316"/>
                    </a:lnTo>
                    <a:lnTo>
                      <a:pt x="2485" y="1316"/>
                    </a:lnTo>
                    <a:lnTo>
                      <a:pt x="2485" y="1319"/>
                    </a:lnTo>
                    <a:lnTo>
                      <a:pt x="2483" y="1319"/>
                    </a:lnTo>
                    <a:lnTo>
                      <a:pt x="2483" y="1321"/>
                    </a:lnTo>
                    <a:lnTo>
                      <a:pt x="2483" y="1324"/>
                    </a:lnTo>
                    <a:lnTo>
                      <a:pt x="2480" y="1327"/>
                    </a:lnTo>
                    <a:lnTo>
                      <a:pt x="2480" y="1324"/>
                    </a:lnTo>
                    <a:lnTo>
                      <a:pt x="2477" y="1324"/>
                    </a:lnTo>
                    <a:lnTo>
                      <a:pt x="2477" y="1327"/>
                    </a:lnTo>
                    <a:lnTo>
                      <a:pt x="2475" y="1327"/>
                    </a:lnTo>
                    <a:lnTo>
                      <a:pt x="2472" y="1327"/>
                    </a:lnTo>
                    <a:lnTo>
                      <a:pt x="2470" y="1327"/>
                    </a:lnTo>
                    <a:lnTo>
                      <a:pt x="2467" y="1327"/>
                    </a:lnTo>
                    <a:lnTo>
                      <a:pt x="2464" y="1327"/>
                    </a:lnTo>
                    <a:lnTo>
                      <a:pt x="2464" y="1329"/>
                    </a:lnTo>
                    <a:lnTo>
                      <a:pt x="2462" y="1329"/>
                    </a:lnTo>
                    <a:lnTo>
                      <a:pt x="2462" y="1327"/>
                    </a:lnTo>
                    <a:lnTo>
                      <a:pt x="2462" y="1324"/>
                    </a:lnTo>
                    <a:lnTo>
                      <a:pt x="2459" y="1324"/>
                    </a:lnTo>
                    <a:lnTo>
                      <a:pt x="2459" y="1321"/>
                    </a:lnTo>
                    <a:lnTo>
                      <a:pt x="2462" y="1321"/>
                    </a:lnTo>
                    <a:lnTo>
                      <a:pt x="2462" y="1319"/>
                    </a:lnTo>
                    <a:lnTo>
                      <a:pt x="2462" y="1316"/>
                    </a:lnTo>
                    <a:lnTo>
                      <a:pt x="2462" y="1319"/>
                    </a:lnTo>
                    <a:lnTo>
                      <a:pt x="2459" y="1319"/>
                    </a:lnTo>
                    <a:lnTo>
                      <a:pt x="2459" y="1316"/>
                    </a:lnTo>
                    <a:lnTo>
                      <a:pt x="2459" y="1319"/>
                    </a:lnTo>
                    <a:lnTo>
                      <a:pt x="2459" y="1316"/>
                    </a:lnTo>
                    <a:lnTo>
                      <a:pt x="2457" y="1316"/>
                    </a:lnTo>
                    <a:lnTo>
                      <a:pt x="2457" y="1314"/>
                    </a:lnTo>
                    <a:lnTo>
                      <a:pt x="2454" y="1314"/>
                    </a:lnTo>
                    <a:lnTo>
                      <a:pt x="2451" y="1314"/>
                    </a:lnTo>
                    <a:lnTo>
                      <a:pt x="2454" y="1314"/>
                    </a:lnTo>
                    <a:lnTo>
                      <a:pt x="2451" y="1314"/>
                    </a:lnTo>
                    <a:lnTo>
                      <a:pt x="2451" y="1311"/>
                    </a:lnTo>
                    <a:lnTo>
                      <a:pt x="2451" y="1308"/>
                    </a:lnTo>
                    <a:lnTo>
                      <a:pt x="2449" y="1308"/>
                    </a:lnTo>
                    <a:lnTo>
                      <a:pt x="2449" y="1306"/>
                    </a:lnTo>
                    <a:lnTo>
                      <a:pt x="2446" y="1306"/>
                    </a:lnTo>
                    <a:lnTo>
                      <a:pt x="2446" y="1303"/>
                    </a:lnTo>
                    <a:lnTo>
                      <a:pt x="2443" y="1303"/>
                    </a:lnTo>
                    <a:lnTo>
                      <a:pt x="2446" y="1303"/>
                    </a:lnTo>
                    <a:lnTo>
                      <a:pt x="2443" y="1303"/>
                    </a:lnTo>
                    <a:lnTo>
                      <a:pt x="2443" y="1300"/>
                    </a:lnTo>
                    <a:lnTo>
                      <a:pt x="2443" y="1303"/>
                    </a:lnTo>
                    <a:lnTo>
                      <a:pt x="2443" y="1300"/>
                    </a:lnTo>
                    <a:lnTo>
                      <a:pt x="2443" y="1303"/>
                    </a:lnTo>
                    <a:lnTo>
                      <a:pt x="2443" y="1300"/>
                    </a:lnTo>
                    <a:lnTo>
                      <a:pt x="2441" y="1300"/>
                    </a:lnTo>
                    <a:lnTo>
                      <a:pt x="2441" y="1303"/>
                    </a:lnTo>
                    <a:lnTo>
                      <a:pt x="2438" y="1303"/>
                    </a:lnTo>
                    <a:lnTo>
                      <a:pt x="2436" y="1303"/>
                    </a:lnTo>
                    <a:lnTo>
                      <a:pt x="2436" y="1306"/>
                    </a:lnTo>
                    <a:lnTo>
                      <a:pt x="2436" y="1308"/>
                    </a:lnTo>
                    <a:lnTo>
                      <a:pt x="2433" y="1308"/>
                    </a:lnTo>
                    <a:lnTo>
                      <a:pt x="2433" y="1311"/>
                    </a:lnTo>
                    <a:lnTo>
                      <a:pt x="2433" y="1314"/>
                    </a:lnTo>
                    <a:lnTo>
                      <a:pt x="2430" y="1314"/>
                    </a:lnTo>
                    <a:lnTo>
                      <a:pt x="2428" y="1314"/>
                    </a:lnTo>
                    <a:lnTo>
                      <a:pt x="2425" y="1314"/>
                    </a:lnTo>
                    <a:lnTo>
                      <a:pt x="2423" y="1314"/>
                    </a:lnTo>
                    <a:lnTo>
                      <a:pt x="2420" y="1314"/>
                    </a:lnTo>
                    <a:lnTo>
                      <a:pt x="2417" y="1314"/>
                    </a:lnTo>
                    <a:lnTo>
                      <a:pt x="2417" y="1316"/>
                    </a:lnTo>
                    <a:lnTo>
                      <a:pt x="2417" y="1314"/>
                    </a:lnTo>
                    <a:lnTo>
                      <a:pt x="2415" y="1314"/>
                    </a:lnTo>
                    <a:lnTo>
                      <a:pt x="2412" y="1314"/>
                    </a:lnTo>
                    <a:lnTo>
                      <a:pt x="2415" y="1314"/>
                    </a:lnTo>
                    <a:lnTo>
                      <a:pt x="2412" y="1314"/>
                    </a:lnTo>
                    <a:lnTo>
                      <a:pt x="2410" y="1314"/>
                    </a:lnTo>
                    <a:lnTo>
                      <a:pt x="2407" y="1314"/>
                    </a:lnTo>
                    <a:lnTo>
                      <a:pt x="2404" y="1314"/>
                    </a:lnTo>
                    <a:lnTo>
                      <a:pt x="2404" y="1311"/>
                    </a:lnTo>
                    <a:lnTo>
                      <a:pt x="2404" y="1314"/>
                    </a:lnTo>
                    <a:lnTo>
                      <a:pt x="2402" y="1314"/>
                    </a:lnTo>
                    <a:lnTo>
                      <a:pt x="2402" y="1311"/>
                    </a:lnTo>
                    <a:lnTo>
                      <a:pt x="2402" y="1314"/>
                    </a:lnTo>
                    <a:lnTo>
                      <a:pt x="2399" y="1314"/>
                    </a:lnTo>
                    <a:lnTo>
                      <a:pt x="2399" y="1311"/>
                    </a:lnTo>
                    <a:lnTo>
                      <a:pt x="2397" y="1311"/>
                    </a:lnTo>
                    <a:lnTo>
                      <a:pt x="2397" y="1308"/>
                    </a:lnTo>
                    <a:lnTo>
                      <a:pt x="2394" y="1308"/>
                    </a:lnTo>
                    <a:lnTo>
                      <a:pt x="2394" y="1306"/>
                    </a:lnTo>
                    <a:lnTo>
                      <a:pt x="2394" y="1303"/>
                    </a:lnTo>
                    <a:lnTo>
                      <a:pt x="2391" y="1300"/>
                    </a:lnTo>
                    <a:lnTo>
                      <a:pt x="2389" y="1300"/>
                    </a:lnTo>
                    <a:lnTo>
                      <a:pt x="2386" y="1300"/>
                    </a:lnTo>
                    <a:lnTo>
                      <a:pt x="2386" y="1298"/>
                    </a:lnTo>
                    <a:lnTo>
                      <a:pt x="2386" y="1300"/>
                    </a:lnTo>
                    <a:lnTo>
                      <a:pt x="2383" y="1300"/>
                    </a:lnTo>
                    <a:lnTo>
                      <a:pt x="2383" y="1298"/>
                    </a:lnTo>
                    <a:lnTo>
                      <a:pt x="2383" y="1300"/>
                    </a:lnTo>
                    <a:lnTo>
                      <a:pt x="2381" y="1300"/>
                    </a:lnTo>
                    <a:lnTo>
                      <a:pt x="2381" y="1298"/>
                    </a:lnTo>
                    <a:lnTo>
                      <a:pt x="2378" y="1298"/>
                    </a:lnTo>
                    <a:lnTo>
                      <a:pt x="2376" y="1298"/>
                    </a:lnTo>
                    <a:lnTo>
                      <a:pt x="2376" y="1295"/>
                    </a:lnTo>
                    <a:lnTo>
                      <a:pt x="2376" y="1298"/>
                    </a:lnTo>
                    <a:lnTo>
                      <a:pt x="2376" y="1295"/>
                    </a:lnTo>
                    <a:lnTo>
                      <a:pt x="2373" y="1295"/>
                    </a:lnTo>
                    <a:lnTo>
                      <a:pt x="2373" y="1293"/>
                    </a:lnTo>
                    <a:lnTo>
                      <a:pt x="2373" y="1290"/>
                    </a:lnTo>
                    <a:lnTo>
                      <a:pt x="2370" y="1290"/>
                    </a:lnTo>
                    <a:lnTo>
                      <a:pt x="2370" y="1287"/>
                    </a:lnTo>
                    <a:lnTo>
                      <a:pt x="2370" y="1285"/>
                    </a:lnTo>
                    <a:lnTo>
                      <a:pt x="2370" y="1282"/>
                    </a:lnTo>
                    <a:lnTo>
                      <a:pt x="2370" y="1285"/>
                    </a:lnTo>
                    <a:lnTo>
                      <a:pt x="2368" y="1285"/>
                    </a:lnTo>
                    <a:lnTo>
                      <a:pt x="2368" y="1282"/>
                    </a:lnTo>
                    <a:lnTo>
                      <a:pt x="2365" y="1282"/>
                    </a:lnTo>
                    <a:lnTo>
                      <a:pt x="2365" y="1280"/>
                    </a:lnTo>
                    <a:lnTo>
                      <a:pt x="2365" y="1277"/>
                    </a:lnTo>
                    <a:lnTo>
                      <a:pt x="2363" y="1277"/>
                    </a:lnTo>
                    <a:lnTo>
                      <a:pt x="2365" y="1277"/>
                    </a:lnTo>
                    <a:lnTo>
                      <a:pt x="2363" y="1277"/>
                    </a:lnTo>
                    <a:lnTo>
                      <a:pt x="2363" y="1274"/>
                    </a:lnTo>
                    <a:lnTo>
                      <a:pt x="2365" y="1274"/>
                    </a:lnTo>
                    <a:lnTo>
                      <a:pt x="2363" y="1274"/>
                    </a:lnTo>
                    <a:lnTo>
                      <a:pt x="2363" y="1272"/>
                    </a:lnTo>
                    <a:lnTo>
                      <a:pt x="2365" y="1274"/>
                    </a:lnTo>
                    <a:lnTo>
                      <a:pt x="2365" y="1272"/>
                    </a:lnTo>
                    <a:lnTo>
                      <a:pt x="2363" y="1272"/>
                    </a:lnTo>
                    <a:lnTo>
                      <a:pt x="2365" y="1272"/>
                    </a:lnTo>
                    <a:lnTo>
                      <a:pt x="2363" y="1272"/>
                    </a:lnTo>
                    <a:lnTo>
                      <a:pt x="2365" y="1272"/>
                    </a:lnTo>
                    <a:lnTo>
                      <a:pt x="2365" y="1269"/>
                    </a:lnTo>
                    <a:lnTo>
                      <a:pt x="2365" y="1267"/>
                    </a:lnTo>
                    <a:lnTo>
                      <a:pt x="2368" y="1267"/>
                    </a:lnTo>
                    <a:lnTo>
                      <a:pt x="2365" y="1264"/>
                    </a:lnTo>
                    <a:lnTo>
                      <a:pt x="2365" y="1267"/>
                    </a:lnTo>
                    <a:lnTo>
                      <a:pt x="2365" y="1264"/>
                    </a:lnTo>
                    <a:lnTo>
                      <a:pt x="2363" y="1264"/>
                    </a:lnTo>
                    <a:lnTo>
                      <a:pt x="2363" y="1261"/>
                    </a:lnTo>
                    <a:lnTo>
                      <a:pt x="2365" y="1261"/>
                    </a:lnTo>
                    <a:lnTo>
                      <a:pt x="2363" y="1261"/>
                    </a:lnTo>
                    <a:lnTo>
                      <a:pt x="2365" y="1261"/>
                    </a:lnTo>
                    <a:lnTo>
                      <a:pt x="2368" y="1261"/>
                    </a:lnTo>
                    <a:lnTo>
                      <a:pt x="2365" y="1261"/>
                    </a:lnTo>
                    <a:lnTo>
                      <a:pt x="2365" y="1259"/>
                    </a:lnTo>
                    <a:lnTo>
                      <a:pt x="2365" y="1256"/>
                    </a:lnTo>
                    <a:lnTo>
                      <a:pt x="2368" y="1256"/>
                    </a:lnTo>
                    <a:lnTo>
                      <a:pt x="2365" y="1256"/>
                    </a:lnTo>
                    <a:lnTo>
                      <a:pt x="2368" y="1256"/>
                    </a:lnTo>
                    <a:lnTo>
                      <a:pt x="2368" y="1253"/>
                    </a:lnTo>
                    <a:lnTo>
                      <a:pt x="2368" y="1251"/>
                    </a:lnTo>
                    <a:lnTo>
                      <a:pt x="2370" y="1251"/>
                    </a:lnTo>
                    <a:lnTo>
                      <a:pt x="2368" y="1251"/>
                    </a:lnTo>
                    <a:lnTo>
                      <a:pt x="2370" y="1251"/>
                    </a:lnTo>
                    <a:lnTo>
                      <a:pt x="2370" y="1248"/>
                    </a:lnTo>
                    <a:lnTo>
                      <a:pt x="2370" y="1246"/>
                    </a:lnTo>
                    <a:lnTo>
                      <a:pt x="2370" y="1243"/>
                    </a:lnTo>
                    <a:lnTo>
                      <a:pt x="2373" y="1243"/>
                    </a:lnTo>
                    <a:lnTo>
                      <a:pt x="2376" y="1243"/>
                    </a:lnTo>
                    <a:lnTo>
                      <a:pt x="2376" y="1240"/>
                    </a:lnTo>
                    <a:lnTo>
                      <a:pt x="2378" y="1240"/>
                    </a:lnTo>
                    <a:lnTo>
                      <a:pt x="2376" y="1240"/>
                    </a:lnTo>
                    <a:lnTo>
                      <a:pt x="2378" y="1240"/>
                    </a:lnTo>
                    <a:lnTo>
                      <a:pt x="2378" y="1238"/>
                    </a:lnTo>
                    <a:lnTo>
                      <a:pt x="2381" y="1238"/>
                    </a:lnTo>
                    <a:lnTo>
                      <a:pt x="2383" y="1238"/>
                    </a:lnTo>
                    <a:lnTo>
                      <a:pt x="2386" y="1238"/>
                    </a:lnTo>
                    <a:lnTo>
                      <a:pt x="2386" y="1235"/>
                    </a:lnTo>
                    <a:lnTo>
                      <a:pt x="2386" y="1238"/>
                    </a:lnTo>
                    <a:lnTo>
                      <a:pt x="2389" y="1238"/>
                    </a:lnTo>
                    <a:lnTo>
                      <a:pt x="2391" y="1238"/>
                    </a:lnTo>
                    <a:lnTo>
                      <a:pt x="2391" y="1235"/>
                    </a:lnTo>
                    <a:lnTo>
                      <a:pt x="2394" y="1235"/>
                    </a:lnTo>
                    <a:lnTo>
                      <a:pt x="2397" y="1235"/>
                    </a:lnTo>
                    <a:lnTo>
                      <a:pt x="2397" y="1233"/>
                    </a:lnTo>
                    <a:lnTo>
                      <a:pt x="2399" y="1233"/>
                    </a:lnTo>
                    <a:lnTo>
                      <a:pt x="2399" y="1230"/>
                    </a:lnTo>
                    <a:lnTo>
                      <a:pt x="2402" y="1230"/>
                    </a:lnTo>
                    <a:lnTo>
                      <a:pt x="2399" y="1230"/>
                    </a:lnTo>
                    <a:lnTo>
                      <a:pt x="2402" y="1230"/>
                    </a:lnTo>
                    <a:lnTo>
                      <a:pt x="2402" y="1227"/>
                    </a:lnTo>
                    <a:lnTo>
                      <a:pt x="2402" y="1225"/>
                    </a:lnTo>
                    <a:lnTo>
                      <a:pt x="2404" y="1225"/>
                    </a:lnTo>
                    <a:lnTo>
                      <a:pt x="2404" y="1222"/>
                    </a:lnTo>
                    <a:lnTo>
                      <a:pt x="2404" y="1220"/>
                    </a:lnTo>
                    <a:lnTo>
                      <a:pt x="2407" y="1220"/>
                    </a:lnTo>
                    <a:lnTo>
                      <a:pt x="2410" y="1220"/>
                    </a:lnTo>
                    <a:lnTo>
                      <a:pt x="2410" y="1217"/>
                    </a:lnTo>
                    <a:lnTo>
                      <a:pt x="2412" y="1217"/>
                    </a:lnTo>
                    <a:lnTo>
                      <a:pt x="2415" y="1217"/>
                    </a:lnTo>
                    <a:lnTo>
                      <a:pt x="2415" y="1214"/>
                    </a:lnTo>
                    <a:lnTo>
                      <a:pt x="2417" y="1214"/>
                    </a:lnTo>
                    <a:lnTo>
                      <a:pt x="2420" y="1214"/>
                    </a:lnTo>
                    <a:lnTo>
                      <a:pt x="2420" y="1212"/>
                    </a:lnTo>
                    <a:lnTo>
                      <a:pt x="2420" y="1209"/>
                    </a:lnTo>
                    <a:lnTo>
                      <a:pt x="2417" y="1209"/>
                    </a:lnTo>
                    <a:lnTo>
                      <a:pt x="2420" y="1209"/>
                    </a:lnTo>
                    <a:lnTo>
                      <a:pt x="2417" y="1209"/>
                    </a:lnTo>
                    <a:lnTo>
                      <a:pt x="2417" y="1206"/>
                    </a:lnTo>
                    <a:lnTo>
                      <a:pt x="2417" y="1209"/>
                    </a:lnTo>
                    <a:lnTo>
                      <a:pt x="2417" y="1206"/>
                    </a:lnTo>
                    <a:lnTo>
                      <a:pt x="2417" y="1204"/>
                    </a:lnTo>
                    <a:lnTo>
                      <a:pt x="2420" y="1204"/>
                    </a:lnTo>
                    <a:lnTo>
                      <a:pt x="2417" y="1204"/>
                    </a:lnTo>
                    <a:lnTo>
                      <a:pt x="2417" y="1201"/>
                    </a:lnTo>
                    <a:lnTo>
                      <a:pt x="2420" y="1201"/>
                    </a:lnTo>
                    <a:lnTo>
                      <a:pt x="2417" y="1201"/>
                    </a:lnTo>
                    <a:lnTo>
                      <a:pt x="2417" y="1199"/>
                    </a:lnTo>
                    <a:lnTo>
                      <a:pt x="2415" y="1199"/>
                    </a:lnTo>
                    <a:lnTo>
                      <a:pt x="2417" y="1199"/>
                    </a:lnTo>
                    <a:lnTo>
                      <a:pt x="2415" y="1199"/>
                    </a:lnTo>
                    <a:lnTo>
                      <a:pt x="2417" y="1199"/>
                    </a:lnTo>
                    <a:lnTo>
                      <a:pt x="2420" y="1199"/>
                    </a:lnTo>
                    <a:lnTo>
                      <a:pt x="2420" y="1196"/>
                    </a:lnTo>
                    <a:lnTo>
                      <a:pt x="2420" y="1193"/>
                    </a:lnTo>
                    <a:lnTo>
                      <a:pt x="2423" y="1193"/>
                    </a:lnTo>
                    <a:lnTo>
                      <a:pt x="2423" y="1191"/>
                    </a:lnTo>
                    <a:lnTo>
                      <a:pt x="2423" y="1188"/>
                    </a:lnTo>
                    <a:lnTo>
                      <a:pt x="2423" y="1186"/>
                    </a:lnTo>
                    <a:lnTo>
                      <a:pt x="2423" y="1183"/>
                    </a:lnTo>
                    <a:lnTo>
                      <a:pt x="2423" y="1180"/>
                    </a:lnTo>
                    <a:lnTo>
                      <a:pt x="2423" y="1178"/>
                    </a:lnTo>
                    <a:lnTo>
                      <a:pt x="2423" y="1175"/>
                    </a:lnTo>
                    <a:lnTo>
                      <a:pt x="2423" y="1173"/>
                    </a:lnTo>
                    <a:lnTo>
                      <a:pt x="2423" y="1170"/>
                    </a:lnTo>
                    <a:lnTo>
                      <a:pt x="2423" y="1167"/>
                    </a:lnTo>
                    <a:lnTo>
                      <a:pt x="2420" y="1167"/>
                    </a:lnTo>
                    <a:lnTo>
                      <a:pt x="2420" y="1165"/>
                    </a:lnTo>
                    <a:lnTo>
                      <a:pt x="2423" y="1165"/>
                    </a:lnTo>
                    <a:lnTo>
                      <a:pt x="2423" y="1162"/>
                    </a:lnTo>
                    <a:lnTo>
                      <a:pt x="2423" y="1159"/>
                    </a:lnTo>
                    <a:lnTo>
                      <a:pt x="2423" y="1157"/>
                    </a:lnTo>
                    <a:lnTo>
                      <a:pt x="2423" y="1154"/>
                    </a:lnTo>
                    <a:lnTo>
                      <a:pt x="2425" y="1154"/>
                    </a:lnTo>
                    <a:lnTo>
                      <a:pt x="2425" y="1152"/>
                    </a:lnTo>
                    <a:lnTo>
                      <a:pt x="2428" y="1152"/>
                    </a:lnTo>
                    <a:lnTo>
                      <a:pt x="2428" y="1149"/>
                    </a:lnTo>
                    <a:lnTo>
                      <a:pt x="2428" y="1146"/>
                    </a:lnTo>
                    <a:lnTo>
                      <a:pt x="2428" y="1144"/>
                    </a:lnTo>
                    <a:lnTo>
                      <a:pt x="2428" y="1141"/>
                    </a:lnTo>
                    <a:lnTo>
                      <a:pt x="2428" y="1139"/>
                    </a:lnTo>
                    <a:lnTo>
                      <a:pt x="2428" y="1136"/>
                    </a:lnTo>
                    <a:lnTo>
                      <a:pt x="2428" y="1133"/>
                    </a:lnTo>
                    <a:lnTo>
                      <a:pt x="2428" y="1131"/>
                    </a:lnTo>
                    <a:lnTo>
                      <a:pt x="2428" y="1128"/>
                    </a:lnTo>
                    <a:lnTo>
                      <a:pt x="2428" y="1125"/>
                    </a:lnTo>
                    <a:lnTo>
                      <a:pt x="2430" y="1125"/>
                    </a:lnTo>
                    <a:lnTo>
                      <a:pt x="2428" y="1125"/>
                    </a:lnTo>
                    <a:lnTo>
                      <a:pt x="2428" y="1123"/>
                    </a:lnTo>
                    <a:lnTo>
                      <a:pt x="2430" y="1123"/>
                    </a:lnTo>
                    <a:lnTo>
                      <a:pt x="2430" y="1120"/>
                    </a:lnTo>
                    <a:lnTo>
                      <a:pt x="2433" y="1120"/>
                    </a:lnTo>
                    <a:lnTo>
                      <a:pt x="2433" y="1118"/>
                    </a:lnTo>
                    <a:lnTo>
                      <a:pt x="2433" y="1115"/>
                    </a:lnTo>
                    <a:lnTo>
                      <a:pt x="2433" y="1112"/>
                    </a:lnTo>
                    <a:lnTo>
                      <a:pt x="2433" y="1110"/>
                    </a:lnTo>
                    <a:lnTo>
                      <a:pt x="2430" y="1110"/>
                    </a:lnTo>
                    <a:lnTo>
                      <a:pt x="2430" y="1107"/>
                    </a:lnTo>
                    <a:lnTo>
                      <a:pt x="2433" y="1107"/>
                    </a:lnTo>
                    <a:lnTo>
                      <a:pt x="2433" y="1105"/>
                    </a:lnTo>
                    <a:lnTo>
                      <a:pt x="2433" y="1102"/>
                    </a:lnTo>
                    <a:lnTo>
                      <a:pt x="2430" y="1102"/>
                    </a:lnTo>
                    <a:lnTo>
                      <a:pt x="2433" y="1102"/>
                    </a:lnTo>
                    <a:lnTo>
                      <a:pt x="2430" y="1102"/>
                    </a:lnTo>
                    <a:lnTo>
                      <a:pt x="2430" y="1099"/>
                    </a:lnTo>
                    <a:lnTo>
                      <a:pt x="2433" y="1099"/>
                    </a:lnTo>
                    <a:lnTo>
                      <a:pt x="2430" y="1099"/>
                    </a:lnTo>
                    <a:lnTo>
                      <a:pt x="2430" y="1097"/>
                    </a:lnTo>
                    <a:lnTo>
                      <a:pt x="2433" y="1097"/>
                    </a:lnTo>
                    <a:lnTo>
                      <a:pt x="2436" y="1097"/>
                    </a:lnTo>
                    <a:lnTo>
                      <a:pt x="2438" y="1094"/>
                    </a:lnTo>
                    <a:lnTo>
                      <a:pt x="2438" y="1092"/>
                    </a:lnTo>
                    <a:lnTo>
                      <a:pt x="2438" y="1089"/>
                    </a:lnTo>
                    <a:lnTo>
                      <a:pt x="2438" y="1086"/>
                    </a:lnTo>
                    <a:lnTo>
                      <a:pt x="2436" y="1086"/>
                    </a:lnTo>
                    <a:lnTo>
                      <a:pt x="2436" y="1084"/>
                    </a:lnTo>
                    <a:lnTo>
                      <a:pt x="2433" y="1084"/>
                    </a:lnTo>
                    <a:lnTo>
                      <a:pt x="2430" y="1081"/>
                    </a:lnTo>
                    <a:lnTo>
                      <a:pt x="2428" y="1081"/>
                    </a:lnTo>
                    <a:lnTo>
                      <a:pt x="2425" y="1081"/>
                    </a:lnTo>
                    <a:lnTo>
                      <a:pt x="2423" y="1078"/>
                    </a:lnTo>
                    <a:lnTo>
                      <a:pt x="2420" y="1078"/>
                    </a:lnTo>
                    <a:lnTo>
                      <a:pt x="2420" y="1076"/>
                    </a:lnTo>
                    <a:lnTo>
                      <a:pt x="2417" y="1076"/>
                    </a:lnTo>
                    <a:lnTo>
                      <a:pt x="2417" y="1073"/>
                    </a:lnTo>
                    <a:lnTo>
                      <a:pt x="2415" y="1073"/>
                    </a:lnTo>
                    <a:lnTo>
                      <a:pt x="2415" y="1071"/>
                    </a:lnTo>
                    <a:lnTo>
                      <a:pt x="2412" y="1071"/>
                    </a:lnTo>
                    <a:lnTo>
                      <a:pt x="2412" y="1068"/>
                    </a:lnTo>
                    <a:lnTo>
                      <a:pt x="2415" y="1068"/>
                    </a:lnTo>
                    <a:lnTo>
                      <a:pt x="2415" y="1065"/>
                    </a:lnTo>
                    <a:lnTo>
                      <a:pt x="2412" y="1065"/>
                    </a:lnTo>
                    <a:lnTo>
                      <a:pt x="2415" y="1065"/>
                    </a:lnTo>
                    <a:lnTo>
                      <a:pt x="2412" y="1065"/>
                    </a:lnTo>
                    <a:lnTo>
                      <a:pt x="2412" y="1063"/>
                    </a:lnTo>
                    <a:lnTo>
                      <a:pt x="2415" y="1063"/>
                    </a:lnTo>
                    <a:lnTo>
                      <a:pt x="2415" y="1060"/>
                    </a:lnTo>
                    <a:lnTo>
                      <a:pt x="2417" y="1060"/>
                    </a:lnTo>
                    <a:lnTo>
                      <a:pt x="2417" y="1058"/>
                    </a:lnTo>
                    <a:lnTo>
                      <a:pt x="2420" y="1058"/>
                    </a:lnTo>
                    <a:lnTo>
                      <a:pt x="2423" y="1058"/>
                    </a:lnTo>
                    <a:lnTo>
                      <a:pt x="2425" y="1058"/>
                    </a:lnTo>
                    <a:lnTo>
                      <a:pt x="2425" y="1055"/>
                    </a:lnTo>
                    <a:lnTo>
                      <a:pt x="2428" y="1052"/>
                    </a:lnTo>
                    <a:lnTo>
                      <a:pt x="2428" y="1050"/>
                    </a:lnTo>
                    <a:lnTo>
                      <a:pt x="2425" y="1047"/>
                    </a:lnTo>
                    <a:lnTo>
                      <a:pt x="2425" y="1045"/>
                    </a:lnTo>
                    <a:lnTo>
                      <a:pt x="2423" y="1042"/>
                    </a:lnTo>
                    <a:lnTo>
                      <a:pt x="2423" y="1039"/>
                    </a:lnTo>
                    <a:lnTo>
                      <a:pt x="2425" y="1039"/>
                    </a:lnTo>
                    <a:lnTo>
                      <a:pt x="2428" y="1039"/>
                    </a:lnTo>
                    <a:lnTo>
                      <a:pt x="2430" y="1037"/>
                    </a:lnTo>
                    <a:lnTo>
                      <a:pt x="2430" y="1034"/>
                    </a:lnTo>
                    <a:lnTo>
                      <a:pt x="2430" y="1031"/>
                    </a:lnTo>
                    <a:lnTo>
                      <a:pt x="2430" y="1029"/>
                    </a:lnTo>
                    <a:lnTo>
                      <a:pt x="2430" y="1026"/>
                    </a:lnTo>
                    <a:lnTo>
                      <a:pt x="2430" y="1024"/>
                    </a:lnTo>
                    <a:lnTo>
                      <a:pt x="2428" y="1024"/>
                    </a:lnTo>
                    <a:lnTo>
                      <a:pt x="2428" y="1021"/>
                    </a:lnTo>
                    <a:lnTo>
                      <a:pt x="2428" y="1018"/>
                    </a:lnTo>
                    <a:lnTo>
                      <a:pt x="2425" y="1018"/>
                    </a:lnTo>
                    <a:lnTo>
                      <a:pt x="2425" y="1016"/>
                    </a:lnTo>
                    <a:lnTo>
                      <a:pt x="2423" y="1016"/>
                    </a:lnTo>
                    <a:lnTo>
                      <a:pt x="2420" y="1016"/>
                    </a:lnTo>
                    <a:lnTo>
                      <a:pt x="2420" y="1013"/>
                    </a:lnTo>
                    <a:lnTo>
                      <a:pt x="2420" y="1011"/>
                    </a:lnTo>
                    <a:lnTo>
                      <a:pt x="2420" y="1008"/>
                    </a:lnTo>
                    <a:lnTo>
                      <a:pt x="2423" y="1008"/>
                    </a:lnTo>
                    <a:lnTo>
                      <a:pt x="2423" y="1005"/>
                    </a:lnTo>
                    <a:lnTo>
                      <a:pt x="2425" y="1005"/>
                    </a:lnTo>
                    <a:lnTo>
                      <a:pt x="2425" y="1003"/>
                    </a:lnTo>
                    <a:lnTo>
                      <a:pt x="2425" y="1000"/>
                    </a:lnTo>
                    <a:lnTo>
                      <a:pt x="2425" y="998"/>
                    </a:lnTo>
                    <a:lnTo>
                      <a:pt x="2423" y="998"/>
                    </a:lnTo>
                    <a:lnTo>
                      <a:pt x="2423" y="995"/>
                    </a:lnTo>
                    <a:lnTo>
                      <a:pt x="2420" y="995"/>
                    </a:lnTo>
                    <a:lnTo>
                      <a:pt x="2423" y="995"/>
                    </a:lnTo>
                    <a:lnTo>
                      <a:pt x="2423" y="992"/>
                    </a:lnTo>
                    <a:lnTo>
                      <a:pt x="2420" y="992"/>
                    </a:lnTo>
                    <a:lnTo>
                      <a:pt x="2423" y="992"/>
                    </a:lnTo>
                    <a:lnTo>
                      <a:pt x="2423" y="990"/>
                    </a:lnTo>
                    <a:lnTo>
                      <a:pt x="2420" y="990"/>
                    </a:lnTo>
                    <a:lnTo>
                      <a:pt x="2417" y="990"/>
                    </a:lnTo>
                    <a:lnTo>
                      <a:pt x="2417" y="987"/>
                    </a:lnTo>
                    <a:lnTo>
                      <a:pt x="2420" y="987"/>
                    </a:lnTo>
                    <a:lnTo>
                      <a:pt x="2417" y="987"/>
                    </a:lnTo>
                    <a:lnTo>
                      <a:pt x="2420" y="987"/>
                    </a:lnTo>
                    <a:lnTo>
                      <a:pt x="2420" y="984"/>
                    </a:lnTo>
                    <a:lnTo>
                      <a:pt x="2420" y="982"/>
                    </a:lnTo>
                    <a:lnTo>
                      <a:pt x="2420" y="979"/>
                    </a:lnTo>
                    <a:lnTo>
                      <a:pt x="2417" y="979"/>
                    </a:lnTo>
                    <a:lnTo>
                      <a:pt x="2417" y="977"/>
                    </a:lnTo>
                    <a:lnTo>
                      <a:pt x="2420" y="977"/>
                    </a:lnTo>
                    <a:lnTo>
                      <a:pt x="2417" y="977"/>
                    </a:lnTo>
                    <a:lnTo>
                      <a:pt x="2417" y="974"/>
                    </a:lnTo>
                    <a:lnTo>
                      <a:pt x="2417" y="977"/>
                    </a:lnTo>
                    <a:lnTo>
                      <a:pt x="2417" y="974"/>
                    </a:lnTo>
                    <a:lnTo>
                      <a:pt x="2417" y="971"/>
                    </a:lnTo>
                    <a:lnTo>
                      <a:pt x="2417" y="974"/>
                    </a:lnTo>
                    <a:lnTo>
                      <a:pt x="2417" y="971"/>
                    </a:lnTo>
                    <a:lnTo>
                      <a:pt x="2417" y="969"/>
                    </a:lnTo>
                    <a:lnTo>
                      <a:pt x="2415" y="969"/>
                    </a:lnTo>
                    <a:lnTo>
                      <a:pt x="2415" y="966"/>
                    </a:lnTo>
                    <a:lnTo>
                      <a:pt x="2415" y="964"/>
                    </a:lnTo>
                    <a:lnTo>
                      <a:pt x="2412" y="964"/>
                    </a:lnTo>
                    <a:lnTo>
                      <a:pt x="2412" y="961"/>
                    </a:lnTo>
                    <a:lnTo>
                      <a:pt x="2410" y="961"/>
                    </a:lnTo>
                    <a:lnTo>
                      <a:pt x="2412" y="961"/>
                    </a:lnTo>
                    <a:lnTo>
                      <a:pt x="2410" y="961"/>
                    </a:lnTo>
                    <a:lnTo>
                      <a:pt x="2407" y="961"/>
                    </a:lnTo>
                    <a:lnTo>
                      <a:pt x="2407" y="958"/>
                    </a:lnTo>
                    <a:lnTo>
                      <a:pt x="2410" y="958"/>
                    </a:lnTo>
                    <a:lnTo>
                      <a:pt x="2407" y="958"/>
                    </a:lnTo>
                    <a:lnTo>
                      <a:pt x="2407" y="961"/>
                    </a:lnTo>
                    <a:lnTo>
                      <a:pt x="2404" y="961"/>
                    </a:lnTo>
                    <a:lnTo>
                      <a:pt x="2402" y="961"/>
                    </a:lnTo>
                    <a:lnTo>
                      <a:pt x="2404" y="961"/>
                    </a:lnTo>
                    <a:lnTo>
                      <a:pt x="2402" y="961"/>
                    </a:lnTo>
                    <a:lnTo>
                      <a:pt x="2399" y="961"/>
                    </a:lnTo>
                    <a:lnTo>
                      <a:pt x="2399" y="964"/>
                    </a:lnTo>
                    <a:lnTo>
                      <a:pt x="2399" y="961"/>
                    </a:lnTo>
                    <a:lnTo>
                      <a:pt x="2399" y="958"/>
                    </a:lnTo>
                    <a:lnTo>
                      <a:pt x="2397" y="958"/>
                    </a:lnTo>
                    <a:lnTo>
                      <a:pt x="2397" y="956"/>
                    </a:lnTo>
                    <a:lnTo>
                      <a:pt x="2394" y="953"/>
                    </a:lnTo>
                    <a:lnTo>
                      <a:pt x="2394" y="950"/>
                    </a:lnTo>
                    <a:lnTo>
                      <a:pt x="2391" y="950"/>
                    </a:lnTo>
                    <a:lnTo>
                      <a:pt x="2389" y="950"/>
                    </a:lnTo>
                    <a:lnTo>
                      <a:pt x="2386" y="950"/>
                    </a:lnTo>
                    <a:lnTo>
                      <a:pt x="2386" y="948"/>
                    </a:lnTo>
                    <a:lnTo>
                      <a:pt x="2381" y="948"/>
                    </a:lnTo>
                    <a:lnTo>
                      <a:pt x="2378" y="948"/>
                    </a:lnTo>
                    <a:lnTo>
                      <a:pt x="2376" y="945"/>
                    </a:lnTo>
                    <a:lnTo>
                      <a:pt x="2373" y="945"/>
                    </a:lnTo>
                    <a:lnTo>
                      <a:pt x="2370" y="945"/>
                    </a:lnTo>
                    <a:lnTo>
                      <a:pt x="2368" y="945"/>
                    </a:lnTo>
                    <a:lnTo>
                      <a:pt x="2365" y="945"/>
                    </a:lnTo>
                    <a:lnTo>
                      <a:pt x="2363" y="948"/>
                    </a:lnTo>
                    <a:lnTo>
                      <a:pt x="2360" y="948"/>
                    </a:lnTo>
                    <a:lnTo>
                      <a:pt x="2360" y="950"/>
                    </a:lnTo>
                    <a:lnTo>
                      <a:pt x="2363" y="979"/>
                    </a:lnTo>
                    <a:lnTo>
                      <a:pt x="2363" y="982"/>
                    </a:lnTo>
                    <a:lnTo>
                      <a:pt x="2360" y="984"/>
                    </a:lnTo>
                    <a:lnTo>
                      <a:pt x="2360" y="987"/>
                    </a:lnTo>
                    <a:lnTo>
                      <a:pt x="2360" y="990"/>
                    </a:lnTo>
                    <a:lnTo>
                      <a:pt x="2360" y="992"/>
                    </a:lnTo>
                    <a:lnTo>
                      <a:pt x="2363" y="995"/>
                    </a:lnTo>
                    <a:lnTo>
                      <a:pt x="2363" y="998"/>
                    </a:lnTo>
                    <a:lnTo>
                      <a:pt x="2363" y="1000"/>
                    </a:lnTo>
                    <a:lnTo>
                      <a:pt x="2360" y="1000"/>
                    </a:lnTo>
                    <a:lnTo>
                      <a:pt x="2360" y="1003"/>
                    </a:lnTo>
                    <a:lnTo>
                      <a:pt x="2357" y="1003"/>
                    </a:lnTo>
                    <a:lnTo>
                      <a:pt x="2357" y="1005"/>
                    </a:lnTo>
                    <a:lnTo>
                      <a:pt x="2355" y="1005"/>
                    </a:lnTo>
                    <a:lnTo>
                      <a:pt x="2352" y="1008"/>
                    </a:lnTo>
                    <a:lnTo>
                      <a:pt x="2350" y="1008"/>
                    </a:lnTo>
                    <a:lnTo>
                      <a:pt x="2347" y="1011"/>
                    </a:lnTo>
                    <a:lnTo>
                      <a:pt x="2344" y="1011"/>
                    </a:lnTo>
                    <a:lnTo>
                      <a:pt x="2342" y="1011"/>
                    </a:lnTo>
                    <a:lnTo>
                      <a:pt x="2339" y="1011"/>
                    </a:lnTo>
                    <a:lnTo>
                      <a:pt x="2336" y="1011"/>
                    </a:lnTo>
                    <a:lnTo>
                      <a:pt x="2334" y="1011"/>
                    </a:lnTo>
                    <a:lnTo>
                      <a:pt x="2331" y="1011"/>
                    </a:lnTo>
                    <a:lnTo>
                      <a:pt x="2331" y="1008"/>
                    </a:lnTo>
                    <a:lnTo>
                      <a:pt x="2329" y="1008"/>
                    </a:lnTo>
                    <a:lnTo>
                      <a:pt x="2326" y="1005"/>
                    </a:lnTo>
                    <a:lnTo>
                      <a:pt x="2326" y="1003"/>
                    </a:lnTo>
                    <a:lnTo>
                      <a:pt x="2326" y="1000"/>
                    </a:lnTo>
                    <a:lnTo>
                      <a:pt x="2326" y="998"/>
                    </a:lnTo>
                    <a:lnTo>
                      <a:pt x="2326" y="995"/>
                    </a:lnTo>
                    <a:lnTo>
                      <a:pt x="2326" y="992"/>
                    </a:lnTo>
                    <a:lnTo>
                      <a:pt x="2326" y="990"/>
                    </a:lnTo>
                    <a:lnTo>
                      <a:pt x="2326" y="987"/>
                    </a:lnTo>
                    <a:lnTo>
                      <a:pt x="2326" y="984"/>
                    </a:lnTo>
                    <a:lnTo>
                      <a:pt x="2321" y="984"/>
                    </a:lnTo>
                    <a:lnTo>
                      <a:pt x="2316" y="984"/>
                    </a:lnTo>
                    <a:lnTo>
                      <a:pt x="2292" y="984"/>
                    </a:lnTo>
                    <a:lnTo>
                      <a:pt x="2292" y="990"/>
                    </a:lnTo>
                    <a:lnTo>
                      <a:pt x="2292" y="992"/>
                    </a:lnTo>
                    <a:lnTo>
                      <a:pt x="2295" y="992"/>
                    </a:lnTo>
                    <a:lnTo>
                      <a:pt x="2313" y="992"/>
                    </a:lnTo>
                    <a:lnTo>
                      <a:pt x="2316" y="992"/>
                    </a:lnTo>
                    <a:lnTo>
                      <a:pt x="2316" y="995"/>
                    </a:lnTo>
                    <a:lnTo>
                      <a:pt x="2318" y="995"/>
                    </a:lnTo>
                    <a:lnTo>
                      <a:pt x="2318" y="998"/>
                    </a:lnTo>
                    <a:lnTo>
                      <a:pt x="2318" y="1021"/>
                    </a:lnTo>
                    <a:lnTo>
                      <a:pt x="2318" y="1024"/>
                    </a:lnTo>
                    <a:lnTo>
                      <a:pt x="2318" y="1026"/>
                    </a:lnTo>
                    <a:lnTo>
                      <a:pt x="2318" y="1029"/>
                    </a:lnTo>
                    <a:lnTo>
                      <a:pt x="2316" y="1029"/>
                    </a:lnTo>
                    <a:lnTo>
                      <a:pt x="2316" y="1031"/>
                    </a:lnTo>
                    <a:lnTo>
                      <a:pt x="2313" y="1031"/>
                    </a:lnTo>
                    <a:lnTo>
                      <a:pt x="2282" y="1031"/>
                    </a:lnTo>
                    <a:lnTo>
                      <a:pt x="2274" y="1031"/>
                    </a:lnTo>
                    <a:lnTo>
                      <a:pt x="2271" y="1031"/>
                    </a:lnTo>
                    <a:lnTo>
                      <a:pt x="2271" y="1029"/>
                    </a:lnTo>
                    <a:lnTo>
                      <a:pt x="2269" y="1029"/>
                    </a:lnTo>
                    <a:lnTo>
                      <a:pt x="2269" y="1026"/>
                    </a:lnTo>
                    <a:lnTo>
                      <a:pt x="2269" y="982"/>
                    </a:lnTo>
                    <a:lnTo>
                      <a:pt x="2261" y="984"/>
                    </a:lnTo>
                    <a:lnTo>
                      <a:pt x="2258" y="984"/>
                    </a:lnTo>
                    <a:lnTo>
                      <a:pt x="2261" y="992"/>
                    </a:lnTo>
                    <a:lnTo>
                      <a:pt x="2263" y="1013"/>
                    </a:lnTo>
                    <a:lnTo>
                      <a:pt x="2261" y="1013"/>
                    </a:lnTo>
                    <a:lnTo>
                      <a:pt x="2253" y="961"/>
                    </a:lnTo>
                    <a:lnTo>
                      <a:pt x="2253" y="958"/>
                    </a:lnTo>
                    <a:lnTo>
                      <a:pt x="2256" y="961"/>
                    </a:lnTo>
                    <a:lnTo>
                      <a:pt x="2269" y="961"/>
                    </a:lnTo>
                    <a:lnTo>
                      <a:pt x="2266" y="961"/>
                    </a:lnTo>
                    <a:lnTo>
                      <a:pt x="2269" y="956"/>
                    </a:lnTo>
                    <a:lnTo>
                      <a:pt x="2271" y="956"/>
                    </a:lnTo>
                    <a:lnTo>
                      <a:pt x="2271" y="953"/>
                    </a:lnTo>
                    <a:lnTo>
                      <a:pt x="2274" y="950"/>
                    </a:lnTo>
                    <a:lnTo>
                      <a:pt x="2271" y="950"/>
                    </a:lnTo>
                    <a:lnTo>
                      <a:pt x="2271" y="948"/>
                    </a:lnTo>
                    <a:lnTo>
                      <a:pt x="2271" y="945"/>
                    </a:lnTo>
                    <a:lnTo>
                      <a:pt x="2274" y="945"/>
                    </a:lnTo>
                    <a:lnTo>
                      <a:pt x="2274" y="943"/>
                    </a:lnTo>
                    <a:lnTo>
                      <a:pt x="2271" y="940"/>
                    </a:lnTo>
                    <a:lnTo>
                      <a:pt x="2271" y="937"/>
                    </a:lnTo>
                    <a:lnTo>
                      <a:pt x="2274" y="937"/>
                    </a:lnTo>
                    <a:lnTo>
                      <a:pt x="2274" y="935"/>
                    </a:lnTo>
                    <a:lnTo>
                      <a:pt x="2274" y="932"/>
                    </a:lnTo>
                    <a:lnTo>
                      <a:pt x="2276" y="932"/>
                    </a:lnTo>
                    <a:lnTo>
                      <a:pt x="2276" y="930"/>
                    </a:lnTo>
                    <a:lnTo>
                      <a:pt x="2276" y="932"/>
                    </a:lnTo>
                    <a:lnTo>
                      <a:pt x="2279" y="932"/>
                    </a:lnTo>
                    <a:lnTo>
                      <a:pt x="2279" y="935"/>
                    </a:lnTo>
                    <a:lnTo>
                      <a:pt x="2284" y="935"/>
                    </a:lnTo>
                    <a:lnTo>
                      <a:pt x="2287" y="935"/>
                    </a:lnTo>
                    <a:lnTo>
                      <a:pt x="2287" y="937"/>
                    </a:lnTo>
                    <a:lnTo>
                      <a:pt x="2289" y="937"/>
                    </a:lnTo>
                    <a:lnTo>
                      <a:pt x="2289" y="935"/>
                    </a:lnTo>
                    <a:lnTo>
                      <a:pt x="2292" y="932"/>
                    </a:lnTo>
                    <a:lnTo>
                      <a:pt x="2292" y="935"/>
                    </a:lnTo>
                    <a:lnTo>
                      <a:pt x="2292" y="932"/>
                    </a:lnTo>
                    <a:lnTo>
                      <a:pt x="2292" y="930"/>
                    </a:lnTo>
                    <a:lnTo>
                      <a:pt x="2295" y="930"/>
                    </a:lnTo>
                    <a:lnTo>
                      <a:pt x="2292" y="930"/>
                    </a:lnTo>
                    <a:lnTo>
                      <a:pt x="2292" y="927"/>
                    </a:lnTo>
                    <a:lnTo>
                      <a:pt x="2295" y="927"/>
                    </a:lnTo>
                    <a:lnTo>
                      <a:pt x="2295" y="924"/>
                    </a:lnTo>
                    <a:lnTo>
                      <a:pt x="2297" y="924"/>
                    </a:lnTo>
                    <a:lnTo>
                      <a:pt x="2297" y="922"/>
                    </a:lnTo>
                    <a:lnTo>
                      <a:pt x="2297" y="919"/>
                    </a:lnTo>
                    <a:lnTo>
                      <a:pt x="2300" y="919"/>
                    </a:lnTo>
                    <a:lnTo>
                      <a:pt x="2300" y="922"/>
                    </a:lnTo>
                    <a:lnTo>
                      <a:pt x="2300" y="919"/>
                    </a:lnTo>
                    <a:lnTo>
                      <a:pt x="2300" y="922"/>
                    </a:lnTo>
                    <a:lnTo>
                      <a:pt x="2300" y="919"/>
                    </a:lnTo>
                    <a:lnTo>
                      <a:pt x="2303" y="919"/>
                    </a:lnTo>
                    <a:lnTo>
                      <a:pt x="2303" y="922"/>
                    </a:lnTo>
                    <a:lnTo>
                      <a:pt x="2303" y="919"/>
                    </a:lnTo>
                    <a:lnTo>
                      <a:pt x="2303" y="922"/>
                    </a:lnTo>
                    <a:lnTo>
                      <a:pt x="2303" y="919"/>
                    </a:lnTo>
                    <a:lnTo>
                      <a:pt x="2305" y="919"/>
                    </a:lnTo>
                    <a:lnTo>
                      <a:pt x="2305" y="917"/>
                    </a:lnTo>
                    <a:lnTo>
                      <a:pt x="2308" y="917"/>
                    </a:lnTo>
                    <a:lnTo>
                      <a:pt x="2308" y="914"/>
                    </a:lnTo>
                    <a:lnTo>
                      <a:pt x="2308" y="911"/>
                    </a:lnTo>
                    <a:lnTo>
                      <a:pt x="2308" y="909"/>
                    </a:lnTo>
                    <a:lnTo>
                      <a:pt x="2310" y="909"/>
                    </a:lnTo>
                    <a:lnTo>
                      <a:pt x="2310" y="911"/>
                    </a:lnTo>
                    <a:lnTo>
                      <a:pt x="2310" y="909"/>
                    </a:lnTo>
                    <a:lnTo>
                      <a:pt x="2310" y="911"/>
                    </a:lnTo>
                    <a:lnTo>
                      <a:pt x="2313" y="911"/>
                    </a:lnTo>
                    <a:lnTo>
                      <a:pt x="2316" y="909"/>
                    </a:lnTo>
                    <a:lnTo>
                      <a:pt x="2318" y="909"/>
                    </a:lnTo>
                    <a:lnTo>
                      <a:pt x="2321" y="906"/>
                    </a:lnTo>
                    <a:lnTo>
                      <a:pt x="2323" y="903"/>
                    </a:lnTo>
                    <a:lnTo>
                      <a:pt x="2326" y="903"/>
                    </a:lnTo>
                    <a:lnTo>
                      <a:pt x="2329" y="903"/>
                    </a:lnTo>
                    <a:lnTo>
                      <a:pt x="2331" y="903"/>
                    </a:lnTo>
                    <a:lnTo>
                      <a:pt x="2334" y="903"/>
                    </a:lnTo>
                    <a:lnTo>
                      <a:pt x="2334" y="906"/>
                    </a:lnTo>
                    <a:lnTo>
                      <a:pt x="2334" y="903"/>
                    </a:lnTo>
                    <a:lnTo>
                      <a:pt x="2336" y="903"/>
                    </a:lnTo>
                    <a:lnTo>
                      <a:pt x="2334" y="901"/>
                    </a:lnTo>
                    <a:lnTo>
                      <a:pt x="2336" y="901"/>
                    </a:lnTo>
                    <a:lnTo>
                      <a:pt x="2336" y="903"/>
                    </a:lnTo>
                    <a:lnTo>
                      <a:pt x="2336" y="901"/>
                    </a:lnTo>
                    <a:lnTo>
                      <a:pt x="2339" y="901"/>
                    </a:lnTo>
                    <a:lnTo>
                      <a:pt x="2339" y="903"/>
                    </a:lnTo>
                    <a:lnTo>
                      <a:pt x="2342" y="903"/>
                    </a:lnTo>
                    <a:lnTo>
                      <a:pt x="2342" y="901"/>
                    </a:lnTo>
                    <a:lnTo>
                      <a:pt x="2342" y="898"/>
                    </a:lnTo>
                    <a:lnTo>
                      <a:pt x="2342" y="896"/>
                    </a:lnTo>
                    <a:lnTo>
                      <a:pt x="2336" y="896"/>
                    </a:lnTo>
                    <a:lnTo>
                      <a:pt x="2342" y="896"/>
                    </a:lnTo>
                    <a:lnTo>
                      <a:pt x="2342" y="893"/>
                    </a:lnTo>
                    <a:lnTo>
                      <a:pt x="2344" y="893"/>
                    </a:lnTo>
                    <a:lnTo>
                      <a:pt x="2342" y="890"/>
                    </a:lnTo>
                    <a:lnTo>
                      <a:pt x="2342" y="888"/>
                    </a:lnTo>
                    <a:lnTo>
                      <a:pt x="2342" y="885"/>
                    </a:lnTo>
                    <a:lnTo>
                      <a:pt x="2339" y="885"/>
                    </a:lnTo>
                    <a:lnTo>
                      <a:pt x="2336" y="885"/>
                    </a:lnTo>
                    <a:lnTo>
                      <a:pt x="2334" y="885"/>
                    </a:lnTo>
                    <a:lnTo>
                      <a:pt x="2334" y="888"/>
                    </a:lnTo>
                    <a:lnTo>
                      <a:pt x="2334" y="885"/>
                    </a:lnTo>
                    <a:lnTo>
                      <a:pt x="2331" y="885"/>
                    </a:lnTo>
                    <a:lnTo>
                      <a:pt x="2321" y="890"/>
                    </a:lnTo>
                    <a:lnTo>
                      <a:pt x="2318" y="893"/>
                    </a:lnTo>
                    <a:lnTo>
                      <a:pt x="2316" y="893"/>
                    </a:lnTo>
                    <a:lnTo>
                      <a:pt x="2321" y="890"/>
                    </a:lnTo>
                    <a:lnTo>
                      <a:pt x="2323" y="888"/>
                    </a:lnTo>
                    <a:lnTo>
                      <a:pt x="2329" y="885"/>
                    </a:lnTo>
                    <a:lnTo>
                      <a:pt x="2326" y="885"/>
                    </a:lnTo>
                    <a:lnTo>
                      <a:pt x="2326" y="883"/>
                    </a:lnTo>
                    <a:lnTo>
                      <a:pt x="2326" y="880"/>
                    </a:lnTo>
                    <a:lnTo>
                      <a:pt x="2323" y="880"/>
                    </a:lnTo>
                    <a:lnTo>
                      <a:pt x="2323" y="877"/>
                    </a:lnTo>
                    <a:lnTo>
                      <a:pt x="2323" y="875"/>
                    </a:lnTo>
                    <a:lnTo>
                      <a:pt x="2321" y="875"/>
                    </a:lnTo>
                    <a:lnTo>
                      <a:pt x="2321" y="877"/>
                    </a:lnTo>
                    <a:lnTo>
                      <a:pt x="2321" y="880"/>
                    </a:lnTo>
                    <a:lnTo>
                      <a:pt x="2323" y="880"/>
                    </a:lnTo>
                    <a:lnTo>
                      <a:pt x="2321" y="880"/>
                    </a:lnTo>
                    <a:lnTo>
                      <a:pt x="2318" y="880"/>
                    </a:lnTo>
                    <a:lnTo>
                      <a:pt x="2318" y="877"/>
                    </a:lnTo>
                    <a:lnTo>
                      <a:pt x="2316" y="877"/>
                    </a:lnTo>
                    <a:lnTo>
                      <a:pt x="2316" y="875"/>
                    </a:lnTo>
                    <a:lnTo>
                      <a:pt x="2318" y="875"/>
                    </a:lnTo>
                    <a:lnTo>
                      <a:pt x="2321" y="875"/>
                    </a:lnTo>
                    <a:lnTo>
                      <a:pt x="2321" y="872"/>
                    </a:lnTo>
                    <a:lnTo>
                      <a:pt x="2323" y="872"/>
                    </a:lnTo>
                    <a:lnTo>
                      <a:pt x="2323" y="870"/>
                    </a:lnTo>
                    <a:lnTo>
                      <a:pt x="2323" y="867"/>
                    </a:lnTo>
                    <a:lnTo>
                      <a:pt x="2323" y="864"/>
                    </a:lnTo>
                    <a:lnTo>
                      <a:pt x="2326" y="864"/>
                    </a:lnTo>
                    <a:lnTo>
                      <a:pt x="2329" y="864"/>
                    </a:lnTo>
                    <a:lnTo>
                      <a:pt x="2329" y="862"/>
                    </a:lnTo>
                    <a:lnTo>
                      <a:pt x="2331" y="862"/>
                    </a:lnTo>
                    <a:lnTo>
                      <a:pt x="2331" y="859"/>
                    </a:lnTo>
                    <a:lnTo>
                      <a:pt x="2334" y="859"/>
                    </a:lnTo>
                    <a:lnTo>
                      <a:pt x="2334" y="856"/>
                    </a:lnTo>
                    <a:lnTo>
                      <a:pt x="2334" y="854"/>
                    </a:lnTo>
                    <a:lnTo>
                      <a:pt x="2334" y="851"/>
                    </a:lnTo>
                    <a:lnTo>
                      <a:pt x="2334" y="849"/>
                    </a:lnTo>
                    <a:lnTo>
                      <a:pt x="2331" y="849"/>
                    </a:lnTo>
                    <a:lnTo>
                      <a:pt x="2331" y="846"/>
                    </a:lnTo>
                    <a:lnTo>
                      <a:pt x="2331" y="843"/>
                    </a:lnTo>
                    <a:lnTo>
                      <a:pt x="2329" y="843"/>
                    </a:lnTo>
                    <a:lnTo>
                      <a:pt x="2326" y="843"/>
                    </a:lnTo>
                    <a:lnTo>
                      <a:pt x="2323" y="843"/>
                    </a:lnTo>
                    <a:lnTo>
                      <a:pt x="2323" y="841"/>
                    </a:lnTo>
                    <a:lnTo>
                      <a:pt x="2321" y="841"/>
                    </a:lnTo>
                    <a:lnTo>
                      <a:pt x="2318" y="841"/>
                    </a:lnTo>
                    <a:lnTo>
                      <a:pt x="2321" y="841"/>
                    </a:lnTo>
                    <a:lnTo>
                      <a:pt x="2318" y="841"/>
                    </a:lnTo>
                    <a:lnTo>
                      <a:pt x="2321" y="841"/>
                    </a:lnTo>
                    <a:lnTo>
                      <a:pt x="2321" y="843"/>
                    </a:lnTo>
                    <a:lnTo>
                      <a:pt x="2318" y="843"/>
                    </a:lnTo>
                    <a:lnTo>
                      <a:pt x="2318" y="841"/>
                    </a:lnTo>
                    <a:lnTo>
                      <a:pt x="2316" y="841"/>
                    </a:lnTo>
                    <a:lnTo>
                      <a:pt x="2313" y="841"/>
                    </a:lnTo>
                    <a:lnTo>
                      <a:pt x="2313" y="838"/>
                    </a:lnTo>
                    <a:lnTo>
                      <a:pt x="2310" y="838"/>
                    </a:lnTo>
                    <a:lnTo>
                      <a:pt x="2310" y="836"/>
                    </a:lnTo>
                    <a:lnTo>
                      <a:pt x="2310" y="833"/>
                    </a:lnTo>
                    <a:lnTo>
                      <a:pt x="2308" y="833"/>
                    </a:lnTo>
                    <a:lnTo>
                      <a:pt x="2308" y="836"/>
                    </a:lnTo>
                    <a:lnTo>
                      <a:pt x="2305" y="836"/>
                    </a:lnTo>
                    <a:lnTo>
                      <a:pt x="2308" y="836"/>
                    </a:lnTo>
                    <a:lnTo>
                      <a:pt x="2305" y="836"/>
                    </a:lnTo>
                    <a:lnTo>
                      <a:pt x="2308" y="836"/>
                    </a:lnTo>
                    <a:lnTo>
                      <a:pt x="2305" y="836"/>
                    </a:lnTo>
                    <a:lnTo>
                      <a:pt x="2303" y="836"/>
                    </a:lnTo>
                    <a:lnTo>
                      <a:pt x="2303" y="833"/>
                    </a:lnTo>
                    <a:lnTo>
                      <a:pt x="2300" y="833"/>
                    </a:lnTo>
                    <a:lnTo>
                      <a:pt x="2300" y="830"/>
                    </a:lnTo>
                    <a:lnTo>
                      <a:pt x="2297" y="830"/>
                    </a:lnTo>
                    <a:lnTo>
                      <a:pt x="2297" y="828"/>
                    </a:lnTo>
                    <a:lnTo>
                      <a:pt x="2295" y="828"/>
                    </a:lnTo>
                    <a:lnTo>
                      <a:pt x="2295" y="825"/>
                    </a:lnTo>
                    <a:lnTo>
                      <a:pt x="2295" y="823"/>
                    </a:lnTo>
                    <a:lnTo>
                      <a:pt x="2295" y="820"/>
                    </a:lnTo>
                    <a:lnTo>
                      <a:pt x="2297" y="820"/>
                    </a:lnTo>
                    <a:lnTo>
                      <a:pt x="2297" y="817"/>
                    </a:lnTo>
                    <a:lnTo>
                      <a:pt x="2300" y="817"/>
                    </a:lnTo>
                    <a:lnTo>
                      <a:pt x="2300" y="815"/>
                    </a:lnTo>
                    <a:lnTo>
                      <a:pt x="2303" y="815"/>
                    </a:lnTo>
                    <a:lnTo>
                      <a:pt x="2305" y="815"/>
                    </a:lnTo>
                    <a:lnTo>
                      <a:pt x="2305" y="812"/>
                    </a:lnTo>
                    <a:lnTo>
                      <a:pt x="2308" y="812"/>
                    </a:lnTo>
                    <a:lnTo>
                      <a:pt x="2308" y="809"/>
                    </a:lnTo>
                    <a:lnTo>
                      <a:pt x="2310" y="809"/>
                    </a:lnTo>
                    <a:lnTo>
                      <a:pt x="2308" y="809"/>
                    </a:lnTo>
                    <a:lnTo>
                      <a:pt x="2310" y="809"/>
                    </a:lnTo>
                    <a:lnTo>
                      <a:pt x="2310" y="807"/>
                    </a:lnTo>
                    <a:lnTo>
                      <a:pt x="2313" y="807"/>
                    </a:lnTo>
                    <a:lnTo>
                      <a:pt x="2310" y="807"/>
                    </a:lnTo>
                    <a:lnTo>
                      <a:pt x="2313" y="807"/>
                    </a:lnTo>
                    <a:lnTo>
                      <a:pt x="2313" y="804"/>
                    </a:lnTo>
                    <a:lnTo>
                      <a:pt x="2310" y="804"/>
                    </a:lnTo>
                    <a:lnTo>
                      <a:pt x="2313" y="804"/>
                    </a:lnTo>
                    <a:lnTo>
                      <a:pt x="2316" y="804"/>
                    </a:lnTo>
                    <a:lnTo>
                      <a:pt x="2316" y="807"/>
                    </a:lnTo>
                    <a:lnTo>
                      <a:pt x="2316" y="809"/>
                    </a:lnTo>
                    <a:lnTo>
                      <a:pt x="2318" y="809"/>
                    </a:lnTo>
                    <a:lnTo>
                      <a:pt x="2321" y="809"/>
                    </a:lnTo>
                    <a:lnTo>
                      <a:pt x="2321" y="807"/>
                    </a:lnTo>
                    <a:lnTo>
                      <a:pt x="2323" y="807"/>
                    </a:lnTo>
                    <a:lnTo>
                      <a:pt x="2323" y="804"/>
                    </a:lnTo>
                    <a:lnTo>
                      <a:pt x="2326" y="804"/>
                    </a:lnTo>
                    <a:lnTo>
                      <a:pt x="2326" y="802"/>
                    </a:lnTo>
                    <a:lnTo>
                      <a:pt x="2329" y="802"/>
                    </a:lnTo>
                    <a:lnTo>
                      <a:pt x="2329" y="799"/>
                    </a:lnTo>
                    <a:lnTo>
                      <a:pt x="2331" y="799"/>
                    </a:lnTo>
                    <a:lnTo>
                      <a:pt x="2329" y="799"/>
                    </a:lnTo>
                    <a:lnTo>
                      <a:pt x="2329" y="796"/>
                    </a:lnTo>
                    <a:lnTo>
                      <a:pt x="2331" y="796"/>
                    </a:lnTo>
                    <a:lnTo>
                      <a:pt x="2334" y="796"/>
                    </a:lnTo>
                    <a:lnTo>
                      <a:pt x="2336" y="796"/>
                    </a:lnTo>
                    <a:lnTo>
                      <a:pt x="2339" y="796"/>
                    </a:lnTo>
                    <a:lnTo>
                      <a:pt x="2339" y="794"/>
                    </a:lnTo>
                    <a:lnTo>
                      <a:pt x="2342" y="794"/>
                    </a:lnTo>
                    <a:lnTo>
                      <a:pt x="2344" y="794"/>
                    </a:lnTo>
                    <a:lnTo>
                      <a:pt x="2347" y="794"/>
                    </a:lnTo>
                    <a:lnTo>
                      <a:pt x="2347" y="791"/>
                    </a:lnTo>
                    <a:lnTo>
                      <a:pt x="2347" y="794"/>
                    </a:lnTo>
                    <a:lnTo>
                      <a:pt x="2347" y="791"/>
                    </a:lnTo>
                    <a:lnTo>
                      <a:pt x="2350" y="791"/>
                    </a:lnTo>
                    <a:lnTo>
                      <a:pt x="2350" y="794"/>
                    </a:lnTo>
                    <a:lnTo>
                      <a:pt x="2352" y="794"/>
                    </a:lnTo>
                    <a:lnTo>
                      <a:pt x="2352" y="791"/>
                    </a:lnTo>
                    <a:lnTo>
                      <a:pt x="2355" y="791"/>
                    </a:lnTo>
                    <a:lnTo>
                      <a:pt x="2355" y="789"/>
                    </a:lnTo>
                    <a:lnTo>
                      <a:pt x="2357" y="789"/>
                    </a:lnTo>
                    <a:lnTo>
                      <a:pt x="2357" y="786"/>
                    </a:lnTo>
                    <a:lnTo>
                      <a:pt x="2360" y="786"/>
                    </a:lnTo>
                    <a:lnTo>
                      <a:pt x="2360" y="783"/>
                    </a:lnTo>
                    <a:lnTo>
                      <a:pt x="2363" y="783"/>
                    </a:lnTo>
                    <a:lnTo>
                      <a:pt x="2365" y="783"/>
                    </a:lnTo>
                    <a:lnTo>
                      <a:pt x="2365" y="786"/>
                    </a:lnTo>
                    <a:lnTo>
                      <a:pt x="2368" y="786"/>
                    </a:lnTo>
                    <a:lnTo>
                      <a:pt x="2370" y="786"/>
                    </a:lnTo>
                    <a:lnTo>
                      <a:pt x="2370" y="783"/>
                    </a:lnTo>
                    <a:lnTo>
                      <a:pt x="2370" y="781"/>
                    </a:lnTo>
                    <a:lnTo>
                      <a:pt x="2373" y="781"/>
                    </a:lnTo>
                    <a:lnTo>
                      <a:pt x="2370" y="781"/>
                    </a:lnTo>
                    <a:lnTo>
                      <a:pt x="2373" y="781"/>
                    </a:lnTo>
                    <a:lnTo>
                      <a:pt x="2373" y="783"/>
                    </a:lnTo>
                    <a:lnTo>
                      <a:pt x="2373" y="781"/>
                    </a:lnTo>
                    <a:lnTo>
                      <a:pt x="2373" y="783"/>
                    </a:lnTo>
                    <a:lnTo>
                      <a:pt x="2376" y="783"/>
                    </a:lnTo>
                    <a:lnTo>
                      <a:pt x="2378" y="783"/>
                    </a:lnTo>
                    <a:lnTo>
                      <a:pt x="2381" y="783"/>
                    </a:lnTo>
                    <a:lnTo>
                      <a:pt x="2381" y="781"/>
                    </a:lnTo>
                    <a:lnTo>
                      <a:pt x="2383" y="781"/>
                    </a:lnTo>
                    <a:lnTo>
                      <a:pt x="2386" y="781"/>
                    </a:lnTo>
                    <a:lnTo>
                      <a:pt x="2389" y="781"/>
                    </a:lnTo>
                    <a:lnTo>
                      <a:pt x="2389" y="778"/>
                    </a:lnTo>
                    <a:lnTo>
                      <a:pt x="2391" y="778"/>
                    </a:lnTo>
                    <a:lnTo>
                      <a:pt x="2391" y="775"/>
                    </a:lnTo>
                    <a:lnTo>
                      <a:pt x="2394" y="775"/>
                    </a:lnTo>
                    <a:lnTo>
                      <a:pt x="2394" y="773"/>
                    </a:lnTo>
                    <a:lnTo>
                      <a:pt x="2391" y="773"/>
                    </a:lnTo>
                    <a:lnTo>
                      <a:pt x="2391" y="770"/>
                    </a:lnTo>
                    <a:lnTo>
                      <a:pt x="2389" y="770"/>
                    </a:lnTo>
                    <a:lnTo>
                      <a:pt x="2389" y="768"/>
                    </a:lnTo>
                    <a:lnTo>
                      <a:pt x="2391" y="768"/>
                    </a:lnTo>
                    <a:lnTo>
                      <a:pt x="2391" y="765"/>
                    </a:lnTo>
                    <a:lnTo>
                      <a:pt x="2394" y="765"/>
                    </a:lnTo>
                    <a:lnTo>
                      <a:pt x="2394" y="762"/>
                    </a:lnTo>
                    <a:lnTo>
                      <a:pt x="2397" y="762"/>
                    </a:lnTo>
                    <a:lnTo>
                      <a:pt x="2394" y="762"/>
                    </a:lnTo>
                    <a:lnTo>
                      <a:pt x="2394" y="760"/>
                    </a:lnTo>
                    <a:lnTo>
                      <a:pt x="2397" y="760"/>
                    </a:lnTo>
                    <a:lnTo>
                      <a:pt x="2394" y="760"/>
                    </a:lnTo>
                    <a:lnTo>
                      <a:pt x="2397" y="760"/>
                    </a:lnTo>
                    <a:lnTo>
                      <a:pt x="2397" y="757"/>
                    </a:lnTo>
                    <a:lnTo>
                      <a:pt x="2399" y="755"/>
                    </a:lnTo>
                    <a:lnTo>
                      <a:pt x="2397" y="755"/>
                    </a:lnTo>
                    <a:lnTo>
                      <a:pt x="2399" y="755"/>
                    </a:lnTo>
                    <a:close/>
                    <a:moveTo>
                      <a:pt x="196" y="687"/>
                    </a:moveTo>
                    <a:lnTo>
                      <a:pt x="193" y="687"/>
                    </a:lnTo>
                    <a:lnTo>
                      <a:pt x="193" y="684"/>
                    </a:lnTo>
                    <a:lnTo>
                      <a:pt x="191" y="681"/>
                    </a:lnTo>
                    <a:lnTo>
                      <a:pt x="191" y="679"/>
                    </a:lnTo>
                    <a:lnTo>
                      <a:pt x="188" y="658"/>
                    </a:lnTo>
                    <a:lnTo>
                      <a:pt x="188" y="655"/>
                    </a:lnTo>
                    <a:lnTo>
                      <a:pt x="188" y="653"/>
                    </a:lnTo>
                    <a:lnTo>
                      <a:pt x="188" y="650"/>
                    </a:lnTo>
                    <a:lnTo>
                      <a:pt x="191" y="650"/>
                    </a:lnTo>
                    <a:lnTo>
                      <a:pt x="193" y="650"/>
                    </a:lnTo>
                    <a:lnTo>
                      <a:pt x="193" y="653"/>
                    </a:lnTo>
                    <a:lnTo>
                      <a:pt x="193" y="655"/>
                    </a:lnTo>
                    <a:lnTo>
                      <a:pt x="193" y="658"/>
                    </a:lnTo>
                    <a:lnTo>
                      <a:pt x="196" y="679"/>
                    </a:lnTo>
                    <a:lnTo>
                      <a:pt x="199" y="679"/>
                    </a:lnTo>
                    <a:lnTo>
                      <a:pt x="199" y="681"/>
                    </a:lnTo>
                    <a:lnTo>
                      <a:pt x="199" y="684"/>
                    </a:lnTo>
                    <a:lnTo>
                      <a:pt x="199" y="687"/>
                    </a:lnTo>
                    <a:lnTo>
                      <a:pt x="196" y="687"/>
                    </a:lnTo>
                    <a:close/>
                    <a:moveTo>
                      <a:pt x="1679" y="595"/>
                    </a:moveTo>
                    <a:lnTo>
                      <a:pt x="1681" y="595"/>
                    </a:lnTo>
                    <a:lnTo>
                      <a:pt x="1684" y="595"/>
                    </a:lnTo>
                    <a:lnTo>
                      <a:pt x="1687" y="595"/>
                    </a:lnTo>
                    <a:lnTo>
                      <a:pt x="1689" y="595"/>
                    </a:lnTo>
                    <a:lnTo>
                      <a:pt x="1692" y="595"/>
                    </a:lnTo>
                    <a:lnTo>
                      <a:pt x="1694" y="595"/>
                    </a:lnTo>
                    <a:lnTo>
                      <a:pt x="1694" y="598"/>
                    </a:lnTo>
                    <a:lnTo>
                      <a:pt x="1694" y="595"/>
                    </a:lnTo>
                    <a:lnTo>
                      <a:pt x="1694" y="598"/>
                    </a:lnTo>
                    <a:lnTo>
                      <a:pt x="1697" y="598"/>
                    </a:lnTo>
                    <a:lnTo>
                      <a:pt x="1700" y="598"/>
                    </a:lnTo>
                    <a:lnTo>
                      <a:pt x="1702" y="598"/>
                    </a:lnTo>
                    <a:lnTo>
                      <a:pt x="1705" y="598"/>
                    </a:lnTo>
                    <a:lnTo>
                      <a:pt x="1707" y="598"/>
                    </a:lnTo>
                    <a:lnTo>
                      <a:pt x="1707" y="600"/>
                    </a:lnTo>
                    <a:lnTo>
                      <a:pt x="1710" y="600"/>
                    </a:lnTo>
                    <a:lnTo>
                      <a:pt x="1710" y="598"/>
                    </a:lnTo>
                    <a:lnTo>
                      <a:pt x="1707" y="598"/>
                    </a:lnTo>
                    <a:lnTo>
                      <a:pt x="1710" y="598"/>
                    </a:lnTo>
                    <a:lnTo>
                      <a:pt x="1713" y="598"/>
                    </a:lnTo>
                    <a:lnTo>
                      <a:pt x="1715" y="598"/>
                    </a:lnTo>
                    <a:lnTo>
                      <a:pt x="1718" y="598"/>
                    </a:lnTo>
                    <a:lnTo>
                      <a:pt x="1718" y="600"/>
                    </a:lnTo>
                    <a:lnTo>
                      <a:pt x="1720" y="600"/>
                    </a:lnTo>
                    <a:lnTo>
                      <a:pt x="1723" y="603"/>
                    </a:lnTo>
                    <a:lnTo>
                      <a:pt x="1726" y="603"/>
                    </a:lnTo>
                    <a:lnTo>
                      <a:pt x="1728" y="603"/>
                    </a:lnTo>
                    <a:lnTo>
                      <a:pt x="1731" y="603"/>
                    </a:lnTo>
                    <a:lnTo>
                      <a:pt x="1734" y="603"/>
                    </a:lnTo>
                    <a:lnTo>
                      <a:pt x="1736" y="603"/>
                    </a:lnTo>
                    <a:lnTo>
                      <a:pt x="1739" y="603"/>
                    </a:lnTo>
                    <a:lnTo>
                      <a:pt x="1739" y="600"/>
                    </a:lnTo>
                    <a:lnTo>
                      <a:pt x="1741" y="600"/>
                    </a:lnTo>
                    <a:lnTo>
                      <a:pt x="1744" y="600"/>
                    </a:lnTo>
                    <a:lnTo>
                      <a:pt x="1747" y="600"/>
                    </a:lnTo>
                    <a:lnTo>
                      <a:pt x="1749" y="600"/>
                    </a:lnTo>
                    <a:lnTo>
                      <a:pt x="1749" y="598"/>
                    </a:lnTo>
                    <a:lnTo>
                      <a:pt x="1752" y="598"/>
                    </a:lnTo>
                    <a:lnTo>
                      <a:pt x="1754" y="598"/>
                    </a:lnTo>
                    <a:lnTo>
                      <a:pt x="1754" y="600"/>
                    </a:lnTo>
                    <a:lnTo>
                      <a:pt x="1757" y="600"/>
                    </a:lnTo>
                    <a:lnTo>
                      <a:pt x="1760" y="600"/>
                    </a:lnTo>
                    <a:lnTo>
                      <a:pt x="1760" y="603"/>
                    </a:lnTo>
                    <a:lnTo>
                      <a:pt x="1762" y="603"/>
                    </a:lnTo>
                    <a:lnTo>
                      <a:pt x="1765" y="603"/>
                    </a:lnTo>
                    <a:lnTo>
                      <a:pt x="1765" y="606"/>
                    </a:lnTo>
                    <a:lnTo>
                      <a:pt x="1765" y="603"/>
                    </a:lnTo>
                    <a:lnTo>
                      <a:pt x="1765" y="606"/>
                    </a:lnTo>
                    <a:lnTo>
                      <a:pt x="1767" y="606"/>
                    </a:lnTo>
                    <a:lnTo>
                      <a:pt x="1767" y="608"/>
                    </a:lnTo>
                    <a:lnTo>
                      <a:pt x="1770" y="608"/>
                    </a:lnTo>
                    <a:lnTo>
                      <a:pt x="1770" y="611"/>
                    </a:lnTo>
                    <a:lnTo>
                      <a:pt x="1773" y="611"/>
                    </a:lnTo>
                    <a:lnTo>
                      <a:pt x="1775" y="611"/>
                    </a:lnTo>
                    <a:lnTo>
                      <a:pt x="1778" y="611"/>
                    </a:lnTo>
                    <a:lnTo>
                      <a:pt x="1780" y="611"/>
                    </a:lnTo>
                    <a:lnTo>
                      <a:pt x="1780" y="614"/>
                    </a:lnTo>
                    <a:lnTo>
                      <a:pt x="1780" y="616"/>
                    </a:lnTo>
                    <a:lnTo>
                      <a:pt x="1783" y="616"/>
                    </a:lnTo>
                    <a:lnTo>
                      <a:pt x="1783" y="619"/>
                    </a:lnTo>
                    <a:lnTo>
                      <a:pt x="1783" y="621"/>
                    </a:lnTo>
                    <a:lnTo>
                      <a:pt x="1780" y="621"/>
                    </a:lnTo>
                    <a:lnTo>
                      <a:pt x="1783" y="621"/>
                    </a:lnTo>
                    <a:lnTo>
                      <a:pt x="1783" y="624"/>
                    </a:lnTo>
                    <a:lnTo>
                      <a:pt x="1783" y="627"/>
                    </a:lnTo>
                    <a:lnTo>
                      <a:pt x="1783" y="629"/>
                    </a:lnTo>
                    <a:lnTo>
                      <a:pt x="1783" y="632"/>
                    </a:lnTo>
                    <a:lnTo>
                      <a:pt x="1783" y="634"/>
                    </a:lnTo>
                    <a:lnTo>
                      <a:pt x="1783" y="637"/>
                    </a:lnTo>
                    <a:lnTo>
                      <a:pt x="1783" y="640"/>
                    </a:lnTo>
                    <a:lnTo>
                      <a:pt x="1780" y="640"/>
                    </a:lnTo>
                    <a:lnTo>
                      <a:pt x="1780" y="642"/>
                    </a:lnTo>
                    <a:lnTo>
                      <a:pt x="1780" y="645"/>
                    </a:lnTo>
                    <a:lnTo>
                      <a:pt x="1780" y="648"/>
                    </a:lnTo>
                    <a:lnTo>
                      <a:pt x="1778" y="648"/>
                    </a:lnTo>
                    <a:lnTo>
                      <a:pt x="1778" y="650"/>
                    </a:lnTo>
                    <a:lnTo>
                      <a:pt x="1775" y="650"/>
                    </a:lnTo>
                    <a:lnTo>
                      <a:pt x="1775" y="653"/>
                    </a:lnTo>
                    <a:lnTo>
                      <a:pt x="1775" y="655"/>
                    </a:lnTo>
                    <a:lnTo>
                      <a:pt x="1775" y="658"/>
                    </a:lnTo>
                    <a:lnTo>
                      <a:pt x="1773" y="661"/>
                    </a:lnTo>
                    <a:lnTo>
                      <a:pt x="1773" y="663"/>
                    </a:lnTo>
                    <a:lnTo>
                      <a:pt x="1773" y="666"/>
                    </a:lnTo>
                    <a:lnTo>
                      <a:pt x="1770" y="666"/>
                    </a:lnTo>
                    <a:lnTo>
                      <a:pt x="1770" y="668"/>
                    </a:lnTo>
                    <a:lnTo>
                      <a:pt x="1773" y="668"/>
                    </a:lnTo>
                    <a:lnTo>
                      <a:pt x="1770" y="668"/>
                    </a:lnTo>
                    <a:lnTo>
                      <a:pt x="1770" y="671"/>
                    </a:lnTo>
                    <a:lnTo>
                      <a:pt x="1773" y="671"/>
                    </a:lnTo>
                    <a:lnTo>
                      <a:pt x="1773" y="674"/>
                    </a:lnTo>
                    <a:lnTo>
                      <a:pt x="1775" y="674"/>
                    </a:lnTo>
                    <a:lnTo>
                      <a:pt x="1775" y="676"/>
                    </a:lnTo>
                    <a:lnTo>
                      <a:pt x="1778" y="676"/>
                    </a:lnTo>
                    <a:lnTo>
                      <a:pt x="1778" y="679"/>
                    </a:lnTo>
                    <a:lnTo>
                      <a:pt x="1780" y="679"/>
                    </a:lnTo>
                    <a:lnTo>
                      <a:pt x="1780" y="681"/>
                    </a:lnTo>
                    <a:lnTo>
                      <a:pt x="1783" y="681"/>
                    </a:lnTo>
                    <a:lnTo>
                      <a:pt x="1783" y="684"/>
                    </a:lnTo>
                    <a:lnTo>
                      <a:pt x="1783" y="681"/>
                    </a:lnTo>
                    <a:lnTo>
                      <a:pt x="1783" y="684"/>
                    </a:lnTo>
                    <a:lnTo>
                      <a:pt x="1786" y="684"/>
                    </a:lnTo>
                    <a:lnTo>
                      <a:pt x="1783" y="684"/>
                    </a:lnTo>
                    <a:lnTo>
                      <a:pt x="1786" y="684"/>
                    </a:lnTo>
                    <a:lnTo>
                      <a:pt x="1783" y="684"/>
                    </a:lnTo>
                    <a:lnTo>
                      <a:pt x="1786" y="684"/>
                    </a:lnTo>
                    <a:lnTo>
                      <a:pt x="1783" y="684"/>
                    </a:lnTo>
                    <a:lnTo>
                      <a:pt x="1786" y="687"/>
                    </a:lnTo>
                    <a:lnTo>
                      <a:pt x="1786" y="689"/>
                    </a:lnTo>
                    <a:lnTo>
                      <a:pt x="1786" y="692"/>
                    </a:lnTo>
                    <a:lnTo>
                      <a:pt x="1788" y="692"/>
                    </a:lnTo>
                    <a:lnTo>
                      <a:pt x="1788" y="695"/>
                    </a:lnTo>
                    <a:lnTo>
                      <a:pt x="1791" y="695"/>
                    </a:lnTo>
                    <a:lnTo>
                      <a:pt x="1788" y="695"/>
                    </a:lnTo>
                    <a:lnTo>
                      <a:pt x="1791" y="695"/>
                    </a:lnTo>
                    <a:lnTo>
                      <a:pt x="1791" y="697"/>
                    </a:lnTo>
                    <a:lnTo>
                      <a:pt x="1791" y="700"/>
                    </a:lnTo>
                    <a:lnTo>
                      <a:pt x="1791" y="702"/>
                    </a:lnTo>
                    <a:lnTo>
                      <a:pt x="1794" y="702"/>
                    </a:lnTo>
                    <a:lnTo>
                      <a:pt x="1796" y="702"/>
                    </a:lnTo>
                    <a:lnTo>
                      <a:pt x="1794" y="702"/>
                    </a:lnTo>
                    <a:lnTo>
                      <a:pt x="1794" y="705"/>
                    </a:lnTo>
                    <a:lnTo>
                      <a:pt x="1796" y="702"/>
                    </a:lnTo>
                    <a:lnTo>
                      <a:pt x="1796" y="705"/>
                    </a:lnTo>
                    <a:lnTo>
                      <a:pt x="1796" y="708"/>
                    </a:lnTo>
                    <a:lnTo>
                      <a:pt x="1799" y="708"/>
                    </a:lnTo>
                    <a:lnTo>
                      <a:pt x="1799" y="710"/>
                    </a:lnTo>
                    <a:lnTo>
                      <a:pt x="1799" y="713"/>
                    </a:lnTo>
                    <a:lnTo>
                      <a:pt x="1796" y="713"/>
                    </a:lnTo>
                    <a:lnTo>
                      <a:pt x="1796" y="715"/>
                    </a:lnTo>
                    <a:lnTo>
                      <a:pt x="1794" y="715"/>
                    </a:lnTo>
                    <a:lnTo>
                      <a:pt x="1794" y="718"/>
                    </a:lnTo>
                    <a:lnTo>
                      <a:pt x="1794" y="721"/>
                    </a:lnTo>
                    <a:lnTo>
                      <a:pt x="1794" y="718"/>
                    </a:lnTo>
                    <a:lnTo>
                      <a:pt x="1791" y="718"/>
                    </a:lnTo>
                    <a:lnTo>
                      <a:pt x="1791" y="721"/>
                    </a:lnTo>
                    <a:lnTo>
                      <a:pt x="1791" y="718"/>
                    </a:lnTo>
                    <a:lnTo>
                      <a:pt x="1791" y="721"/>
                    </a:lnTo>
                    <a:lnTo>
                      <a:pt x="1788" y="721"/>
                    </a:lnTo>
                    <a:lnTo>
                      <a:pt x="1788" y="723"/>
                    </a:lnTo>
                    <a:lnTo>
                      <a:pt x="1788" y="726"/>
                    </a:lnTo>
                    <a:lnTo>
                      <a:pt x="1788" y="728"/>
                    </a:lnTo>
                    <a:lnTo>
                      <a:pt x="1788" y="731"/>
                    </a:lnTo>
                    <a:lnTo>
                      <a:pt x="1791" y="731"/>
                    </a:lnTo>
                    <a:lnTo>
                      <a:pt x="1791" y="734"/>
                    </a:lnTo>
                    <a:lnTo>
                      <a:pt x="1788" y="734"/>
                    </a:lnTo>
                    <a:lnTo>
                      <a:pt x="1788" y="736"/>
                    </a:lnTo>
                    <a:lnTo>
                      <a:pt x="1788" y="739"/>
                    </a:lnTo>
                    <a:lnTo>
                      <a:pt x="1786" y="739"/>
                    </a:lnTo>
                    <a:lnTo>
                      <a:pt x="1786" y="742"/>
                    </a:lnTo>
                    <a:lnTo>
                      <a:pt x="1783" y="742"/>
                    </a:lnTo>
                    <a:lnTo>
                      <a:pt x="1783" y="744"/>
                    </a:lnTo>
                    <a:lnTo>
                      <a:pt x="1780" y="744"/>
                    </a:lnTo>
                    <a:lnTo>
                      <a:pt x="1780" y="747"/>
                    </a:lnTo>
                    <a:lnTo>
                      <a:pt x="1780" y="749"/>
                    </a:lnTo>
                    <a:lnTo>
                      <a:pt x="1780" y="752"/>
                    </a:lnTo>
                    <a:lnTo>
                      <a:pt x="1778" y="755"/>
                    </a:lnTo>
                    <a:lnTo>
                      <a:pt x="1775" y="755"/>
                    </a:lnTo>
                    <a:lnTo>
                      <a:pt x="1773" y="755"/>
                    </a:lnTo>
                    <a:lnTo>
                      <a:pt x="1770" y="755"/>
                    </a:lnTo>
                    <a:lnTo>
                      <a:pt x="1770" y="757"/>
                    </a:lnTo>
                    <a:lnTo>
                      <a:pt x="1767" y="757"/>
                    </a:lnTo>
                    <a:lnTo>
                      <a:pt x="1767" y="755"/>
                    </a:lnTo>
                    <a:lnTo>
                      <a:pt x="1765" y="755"/>
                    </a:lnTo>
                    <a:lnTo>
                      <a:pt x="1762" y="755"/>
                    </a:lnTo>
                    <a:lnTo>
                      <a:pt x="1762" y="752"/>
                    </a:lnTo>
                    <a:lnTo>
                      <a:pt x="1762" y="755"/>
                    </a:lnTo>
                    <a:lnTo>
                      <a:pt x="1762" y="752"/>
                    </a:lnTo>
                    <a:lnTo>
                      <a:pt x="1760" y="752"/>
                    </a:lnTo>
                    <a:lnTo>
                      <a:pt x="1760" y="749"/>
                    </a:lnTo>
                    <a:lnTo>
                      <a:pt x="1760" y="747"/>
                    </a:lnTo>
                    <a:lnTo>
                      <a:pt x="1757" y="747"/>
                    </a:lnTo>
                    <a:lnTo>
                      <a:pt x="1757" y="744"/>
                    </a:lnTo>
                    <a:lnTo>
                      <a:pt x="1754" y="744"/>
                    </a:lnTo>
                    <a:lnTo>
                      <a:pt x="1752" y="744"/>
                    </a:lnTo>
                    <a:lnTo>
                      <a:pt x="1749" y="744"/>
                    </a:lnTo>
                    <a:lnTo>
                      <a:pt x="1749" y="742"/>
                    </a:lnTo>
                    <a:lnTo>
                      <a:pt x="1747" y="742"/>
                    </a:lnTo>
                    <a:lnTo>
                      <a:pt x="1744" y="742"/>
                    </a:lnTo>
                    <a:lnTo>
                      <a:pt x="1744" y="739"/>
                    </a:lnTo>
                    <a:lnTo>
                      <a:pt x="1741" y="739"/>
                    </a:lnTo>
                    <a:lnTo>
                      <a:pt x="1741" y="736"/>
                    </a:lnTo>
                    <a:lnTo>
                      <a:pt x="1741" y="734"/>
                    </a:lnTo>
                    <a:lnTo>
                      <a:pt x="1739" y="734"/>
                    </a:lnTo>
                    <a:lnTo>
                      <a:pt x="1739" y="731"/>
                    </a:lnTo>
                    <a:lnTo>
                      <a:pt x="1739" y="728"/>
                    </a:lnTo>
                    <a:lnTo>
                      <a:pt x="1739" y="726"/>
                    </a:lnTo>
                    <a:lnTo>
                      <a:pt x="1739" y="723"/>
                    </a:lnTo>
                    <a:lnTo>
                      <a:pt x="1739" y="721"/>
                    </a:lnTo>
                    <a:lnTo>
                      <a:pt x="1739" y="718"/>
                    </a:lnTo>
                    <a:lnTo>
                      <a:pt x="1736" y="718"/>
                    </a:lnTo>
                    <a:lnTo>
                      <a:pt x="1736" y="715"/>
                    </a:lnTo>
                    <a:lnTo>
                      <a:pt x="1736" y="713"/>
                    </a:lnTo>
                    <a:lnTo>
                      <a:pt x="1734" y="713"/>
                    </a:lnTo>
                    <a:lnTo>
                      <a:pt x="1736" y="713"/>
                    </a:lnTo>
                    <a:lnTo>
                      <a:pt x="1734" y="713"/>
                    </a:lnTo>
                    <a:lnTo>
                      <a:pt x="1734" y="710"/>
                    </a:lnTo>
                    <a:lnTo>
                      <a:pt x="1734" y="708"/>
                    </a:lnTo>
                    <a:lnTo>
                      <a:pt x="1731" y="708"/>
                    </a:lnTo>
                    <a:lnTo>
                      <a:pt x="1731" y="705"/>
                    </a:lnTo>
                    <a:lnTo>
                      <a:pt x="1728" y="705"/>
                    </a:lnTo>
                    <a:lnTo>
                      <a:pt x="1728" y="702"/>
                    </a:lnTo>
                    <a:lnTo>
                      <a:pt x="1726" y="702"/>
                    </a:lnTo>
                    <a:lnTo>
                      <a:pt x="1726" y="700"/>
                    </a:lnTo>
                    <a:lnTo>
                      <a:pt x="1723" y="700"/>
                    </a:lnTo>
                    <a:lnTo>
                      <a:pt x="1723" y="697"/>
                    </a:lnTo>
                    <a:lnTo>
                      <a:pt x="1723" y="695"/>
                    </a:lnTo>
                    <a:lnTo>
                      <a:pt x="1723" y="692"/>
                    </a:lnTo>
                    <a:lnTo>
                      <a:pt x="1723" y="689"/>
                    </a:lnTo>
                    <a:lnTo>
                      <a:pt x="1723" y="692"/>
                    </a:lnTo>
                    <a:lnTo>
                      <a:pt x="1723" y="689"/>
                    </a:lnTo>
                    <a:lnTo>
                      <a:pt x="1726" y="689"/>
                    </a:lnTo>
                    <a:lnTo>
                      <a:pt x="1726" y="687"/>
                    </a:lnTo>
                    <a:lnTo>
                      <a:pt x="1726" y="689"/>
                    </a:lnTo>
                    <a:lnTo>
                      <a:pt x="1726" y="687"/>
                    </a:lnTo>
                    <a:lnTo>
                      <a:pt x="1728" y="687"/>
                    </a:lnTo>
                    <a:lnTo>
                      <a:pt x="1728" y="684"/>
                    </a:lnTo>
                    <a:lnTo>
                      <a:pt x="1728" y="681"/>
                    </a:lnTo>
                    <a:lnTo>
                      <a:pt x="1726" y="681"/>
                    </a:lnTo>
                    <a:lnTo>
                      <a:pt x="1726" y="679"/>
                    </a:lnTo>
                    <a:lnTo>
                      <a:pt x="1723" y="679"/>
                    </a:lnTo>
                    <a:lnTo>
                      <a:pt x="1723" y="676"/>
                    </a:lnTo>
                    <a:lnTo>
                      <a:pt x="1720" y="676"/>
                    </a:lnTo>
                    <a:lnTo>
                      <a:pt x="1718" y="676"/>
                    </a:lnTo>
                    <a:lnTo>
                      <a:pt x="1715" y="676"/>
                    </a:lnTo>
                    <a:lnTo>
                      <a:pt x="1715" y="674"/>
                    </a:lnTo>
                    <a:lnTo>
                      <a:pt x="1713" y="674"/>
                    </a:lnTo>
                    <a:lnTo>
                      <a:pt x="1713" y="671"/>
                    </a:lnTo>
                    <a:lnTo>
                      <a:pt x="1710" y="671"/>
                    </a:lnTo>
                    <a:lnTo>
                      <a:pt x="1707" y="671"/>
                    </a:lnTo>
                    <a:lnTo>
                      <a:pt x="1705" y="671"/>
                    </a:lnTo>
                    <a:lnTo>
                      <a:pt x="1705" y="674"/>
                    </a:lnTo>
                    <a:lnTo>
                      <a:pt x="1702" y="674"/>
                    </a:lnTo>
                    <a:lnTo>
                      <a:pt x="1700" y="674"/>
                    </a:lnTo>
                    <a:lnTo>
                      <a:pt x="1702" y="674"/>
                    </a:lnTo>
                    <a:lnTo>
                      <a:pt x="1700" y="674"/>
                    </a:lnTo>
                    <a:lnTo>
                      <a:pt x="1702" y="674"/>
                    </a:lnTo>
                    <a:lnTo>
                      <a:pt x="1700" y="676"/>
                    </a:lnTo>
                    <a:lnTo>
                      <a:pt x="1702" y="676"/>
                    </a:lnTo>
                    <a:lnTo>
                      <a:pt x="1700" y="676"/>
                    </a:lnTo>
                    <a:lnTo>
                      <a:pt x="1700" y="679"/>
                    </a:lnTo>
                    <a:lnTo>
                      <a:pt x="1700" y="681"/>
                    </a:lnTo>
                    <a:lnTo>
                      <a:pt x="1697" y="681"/>
                    </a:lnTo>
                    <a:lnTo>
                      <a:pt x="1694" y="681"/>
                    </a:lnTo>
                    <a:lnTo>
                      <a:pt x="1694" y="679"/>
                    </a:lnTo>
                    <a:lnTo>
                      <a:pt x="1697" y="679"/>
                    </a:lnTo>
                    <a:lnTo>
                      <a:pt x="1694" y="679"/>
                    </a:lnTo>
                    <a:lnTo>
                      <a:pt x="1694" y="676"/>
                    </a:lnTo>
                    <a:lnTo>
                      <a:pt x="1697" y="676"/>
                    </a:lnTo>
                    <a:lnTo>
                      <a:pt x="1697" y="674"/>
                    </a:lnTo>
                    <a:lnTo>
                      <a:pt x="1697" y="671"/>
                    </a:lnTo>
                    <a:lnTo>
                      <a:pt x="1694" y="671"/>
                    </a:lnTo>
                    <a:lnTo>
                      <a:pt x="1694" y="668"/>
                    </a:lnTo>
                    <a:lnTo>
                      <a:pt x="1694" y="666"/>
                    </a:lnTo>
                    <a:lnTo>
                      <a:pt x="1692" y="666"/>
                    </a:lnTo>
                    <a:lnTo>
                      <a:pt x="1692" y="663"/>
                    </a:lnTo>
                    <a:lnTo>
                      <a:pt x="1692" y="661"/>
                    </a:lnTo>
                    <a:lnTo>
                      <a:pt x="1689" y="661"/>
                    </a:lnTo>
                    <a:lnTo>
                      <a:pt x="1689" y="658"/>
                    </a:lnTo>
                    <a:lnTo>
                      <a:pt x="1687" y="658"/>
                    </a:lnTo>
                    <a:lnTo>
                      <a:pt x="1687" y="655"/>
                    </a:lnTo>
                    <a:lnTo>
                      <a:pt x="1687" y="653"/>
                    </a:lnTo>
                    <a:lnTo>
                      <a:pt x="1684" y="653"/>
                    </a:lnTo>
                    <a:lnTo>
                      <a:pt x="1684" y="650"/>
                    </a:lnTo>
                    <a:lnTo>
                      <a:pt x="1687" y="650"/>
                    </a:lnTo>
                    <a:lnTo>
                      <a:pt x="1687" y="648"/>
                    </a:lnTo>
                    <a:lnTo>
                      <a:pt x="1684" y="648"/>
                    </a:lnTo>
                    <a:lnTo>
                      <a:pt x="1681" y="648"/>
                    </a:lnTo>
                    <a:lnTo>
                      <a:pt x="1681" y="645"/>
                    </a:lnTo>
                    <a:lnTo>
                      <a:pt x="1681" y="648"/>
                    </a:lnTo>
                    <a:lnTo>
                      <a:pt x="1681" y="645"/>
                    </a:lnTo>
                    <a:lnTo>
                      <a:pt x="1679" y="645"/>
                    </a:lnTo>
                    <a:lnTo>
                      <a:pt x="1679" y="642"/>
                    </a:lnTo>
                    <a:lnTo>
                      <a:pt x="1679" y="645"/>
                    </a:lnTo>
                    <a:lnTo>
                      <a:pt x="1676" y="645"/>
                    </a:lnTo>
                    <a:lnTo>
                      <a:pt x="1676" y="642"/>
                    </a:lnTo>
                    <a:lnTo>
                      <a:pt x="1676" y="645"/>
                    </a:lnTo>
                    <a:lnTo>
                      <a:pt x="1676" y="642"/>
                    </a:lnTo>
                    <a:lnTo>
                      <a:pt x="1676" y="645"/>
                    </a:lnTo>
                    <a:lnTo>
                      <a:pt x="1676" y="642"/>
                    </a:lnTo>
                    <a:lnTo>
                      <a:pt x="1673" y="642"/>
                    </a:lnTo>
                    <a:lnTo>
                      <a:pt x="1673" y="640"/>
                    </a:lnTo>
                    <a:lnTo>
                      <a:pt x="1676" y="640"/>
                    </a:lnTo>
                    <a:lnTo>
                      <a:pt x="1676" y="637"/>
                    </a:lnTo>
                    <a:lnTo>
                      <a:pt x="1676" y="634"/>
                    </a:lnTo>
                    <a:lnTo>
                      <a:pt x="1673" y="634"/>
                    </a:lnTo>
                    <a:lnTo>
                      <a:pt x="1671" y="634"/>
                    </a:lnTo>
                    <a:lnTo>
                      <a:pt x="1668" y="634"/>
                    </a:lnTo>
                    <a:lnTo>
                      <a:pt x="1668" y="637"/>
                    </a:lnTo>
                    <a:lnTo>
                      <a:pt x="1666" y="637"/>
                    </a:lnTo>
                    <a:lnTo>
                      <a:pt x="1663" y="637"/>
                    </a:lnTo>
                    <a:lnTo>
                      <a:pt x="1660" y="637"/>
                    </a:lnTo>
                    <a:lnTo>
                      <a:pt x="1658" y="637"/>
                    </a:lnTo>
                    <a:lnTo>
                      <a:pt x="1658" y="640"/>
                    </a:lnTo>
                    <a:lnTo>
                      <a:pt x="1655" y="640"/>
                    </a:lnTo>
                    <a:lnTo>
                      <a:pt x="1655" y="637"/>
                    </a:lnTo>
                    <a:lnTo>
                      <a:pt x="1653" y="637"/>
                    </a:lnTo>
                    <a:lnTo>
                      <a:pt x="1650" y="637"/>
                    </a:lnTo>
                    <a:lnTo>
                      <a:pt x="1647" y="637"/>
                    </a:lnTo>
                    <a:lnTo>
                      <a:pt x="1645" y="637"/>
                    </a:lnTo>
                    <a:lnTo>
                      <a:pt x="1645" y="634"/>
                    </a:lnTo>
                    <a:lnTo>
                      <a:pt x="1645" y="637"/>
                    </a:lnTo>
                    <a:lnTo>
                      <a:pt x="1645" y="640"/>
                    </a:lnTo>
                    <a:lnTo>
                      <a:pt x="1642" y="640"/>
                    </a:lnTo>
                    <a:lnTo>
                      <a:pt x="1642" y="637"/>
                    </a:lnTo>
                    <a:lnTo>
                      <a:pt x="1640" y="640"/>
                    </a:lnTo>
                    <a:lnTo>
                      <a:pt x="1640" y="637"/>
                    </a:lnTo>
                    <a:lnTo>
                      <a:pt x="1637" y="637"/>
                    </a:lnTo>
                    <a:lnTo>
                      <a:pt x="1634" y="637"/>
                    </a:lnTo>
                    <a:lnTo>
                      <a:pt x="1632" y="637"/>
                    </a:lnTo>
                    <a:lnTo>
                      <a:pt x="1634" y="637"/>
                    </a:lnTo>
                    <a:lnTo>
                      <a:pt x="1634" y="634"/>
                    </a:lnTo>
                    <a:lnTo>
                      <a:pt x="1632" y="634"/>
                    </a:lnTo>
                    <a:lnTo>
                      <a:pt x="1632" y="632"/>
                    </a:lnTo>
                    <a:lnTo>
                      <a:pt x="1632" y="629"/>
                    </a:lnTo>
                    <a:lnTo>
                      <a:pt x="1629" y="629"/>
                    </a:lnTo>
                    <a:lnTo>
                      <a:pt x="1629" y="627"/>
                    </a:lnTo>
                    <a:lnTo>
                      <a:pt x="1629" y="624"/>
                    </a:lnTo>
                    <a:lnTo>
                      <a:pt x="1626" y="624"/>
                    </a:lnTo>
                    <a:lnTo>
                      <a:pt x="1626" y="621"/>
                    </a:lnTo>
                    <a:lnTo>
                      <a:pt x="1626" y="624"/>
                    </a:lnTo>
                    <a:lnTo>
                      <a:pt x="1624" y="624"/>
                    </a:lnTo>
                    <a:lnTo>
                      <a:pt x="1624" y="621"/>
                    </a:lnTo>
                    <a:lnTo>
                      <a:pt x="1624" y="619"/>
                    </a:lnTo>
                    <a:lnTo>
                      <a:pt x="1624" y="616"/>
                    </a:lnTo>
                    <a:lnTo>
                      <a:pt x="1624" y="619"/>
                    </a:lnTo>
                    <a:lnTo>
                      <a:pt x="1624" y="616"/>
                    </a:lnTo>
                    <a:lnTo>
                      <a:pt x="1626" y="616"/>
                    </a:lnTo>
                    <a:lnTo>
                      <a:pt x="1626" y="614"/>
                    </a:lnTo>
                    <a:lnTo>
                      <a:pt x="1624" y="614"/>
                    </a:lnTo>
                    <a:lnTo>
                      <a:pt x="1626" y="611"/>
                    </a:lnTo>
                    <a:lnTo>
                      <a:pt x="1626" y="614"/>
                    </a:lnTo>
                    <a:lnTo>
                      <a:pt x="1629" y="616"/>
                    </a:lnTo>
                    <a:lnTo>
                      <a:pt x="1629" y="614"/>
                    </a:lnTo>
                    <a:lnTo>
                      <a:pt x="1632" y="614"/>
                    </a:lnTo>
                    <a:lnTo>
                      <a:pt x="1634" y="614"/>
                    </a:lnTo>
                    <a:lnTo>
                      <a:pt x="1637" y="614"/>
                    </a:lnTo>
                    <a:lnTo>
                      <a:pt x="1637" y="611"/>
                    </a:lnTo>
                    <a:lnTo>
                      <a:pt x="1640" y="611"/>
                    </a:lnTo>
                    <a:lnTo>
                      <a:pt x="1640" y="608"/>
                    </a:lnTo>
                    <a:lnTo>
                      <a:pt x="1637" y="608"/>
                    </a:lnTo>
                    <a:lnTo>
                      <a:pt x="1637" y="606"/>
                    </a:lnTo>
                    <a:lnTo>
                      <a:pt x="1637" y="603"/>
                    </a:lnTo>
                    <a:lnTo>
                      <a:pt x="1634" y="603"/>
                    </a:lnTo>
                    <a:lnTo>
                      <a:pt x="1634" y="600"/>
                    </a:lnTo>
                    <a:lnTo>
                      <a:pt x="1640" y="603"/>
                    </a:lnTo>
                    <a:lnTo>
                      <a:pt x="1640" y="600"/>
                    </a:lnTo>
                    <a:lnTo>
                      <a:pt x="1637" y="600"/>
                    </a:lnTo>
                    <a:lnTo>
                      <a:pt x="1637" y="598"/>
                    </a:lnTo>
                    <a:lnTo>
                      <a:pt x="1634" y="598"/>
                    </a:lnTo>
                    <a:lnTo>
                      <a:pt x="1637" y="595"/>
                    </a:lnTo>
                    <a:lnTo>
                      <a:pt x="1640" y="595"/>
                    </a:lnTo>
                    <a:lnTo>
                      <a:pt x="1642" y="595"/>
                    </a:lnTo>
                    <a:lnTo>
                      <a:pt x="1645" y="595"/>
                    </a:lnTo>
                    <a:lnTo>
                      <a:pt x="1647" y="595"/>
                    </a:lnTo>
                    <a:lnTo>
                      <a:pt x="1645" y="595"/>
                    </a:lnTo>
                    <a:lnTo>
                      <a:pt x="1647" y="595"/>
                    </a:lnTo>
                    <a:lnTo>
                      <a:pt x="1650" y="595"/>
                    </a:lnTo>
                    <a:lnTo>
                      <a:pt x="1650" y="598"/>
                    </a:lnTo>
                    <a:lnTo>
                      <a:pt x="1650" y="595"/>
                    </a:lnTo>
                    <a:lnTo>
                      <a:pt x="1653" y="595"/>
                    </a:lnTo>
                    <a:lnTo>
                      <a:pt x="1653" y="598"/>
                    </a:lnTo>
                    <a:lnTo>
                      <a:pt x="1655" y="598"/>
                    </a:lnTo>
                    <a:lnTo>
                      <a:pt x="1655" y="600"/>
                    </a:lnTo>
                    <a:lnTo>
                      <a:pt x="1655" y="598"/>
                    </a:lnTo>
                    <a:lnTo>
                      <a:pt x="1658" y="598"/>
                    </a:lnTo>
                    <a:lnTo>
                      <a:pt x="1655" y="598"/>
                    </a:lnTo>
                    <a:lnTo>
                      <a:pt x="1655" y="600"/>
                    </a:lnTo>
                    <a:lnTo>
                      <a:pt x="1658" y="600"/>
                    </a:lnTo>
                    <a:lnTo>
                      <a:pt x="1660" y="600"/>
                    </a:lnTo>
                    <a:lnTo>
                      <a:pt x="1660" y="603"/>
                    </a:lnTo>
                    <a:lnTo>
                      <a:pt x="1663" y="603"/>
                    </a:lnTo>
                    <a:lnTo>
                      <a:pt x="1666" y="603"/>
                    </a:lnTo>
                    <a:lnTo>
                      <a:pt x="1668" y="603"/>
                    </a:lnTo>
                    <a:lnTo>
                      <a:pt x="1671" y="600"/>
                    </a:lnTo>
                    <a:lnTo>
                      <a:pt x="1671" y="598"/>
                    </a:lnTo>
                    <a:lnTo>
                      <a:pt x="1673" y="598"/>
                    </a:lnTo>
                    <a:lnTo>
                      <a:pt x="1673" y="595"/>
                    </a:lnTo>
                    <a:lnTo>
                      <a:pt x="1676" y="595"/>
                    </a:lnTo>
                    <a:lnTo>
                      <a:pt x="1679" y="595"/>
                    </a:lnTo>
                    <a:close/>
                    <a:moveTo>
                      <a:pt x="1864" y="538"/>
                    </a:moveTo>
                    <a:lnTo>
                      <a:pt x="1864" y="540"/>
                    </a:lnTo>
                    <a:lnTo>
                      <a:pt x="1861" y="540"/>
                    </a:lnTo>
                    <a:lnTo>
                      <a:pt x="1864" y="540"/>
                    </a:lnTo>
                    <a:lnTo>
                      <a:pt x="1867" y="540"/>
                    </a:lnTo>
                    <a:lnTo>
                      <a:pt x="1867" y="543"/>
                    </a:lnTo>
                    <a:lnTo>
                      <a:pt x="1867" y="546"/>
                    </a:lnTo>
                    <a:lnTo>
                      <a:pt x="1867" y="548"/>
                    </a:lnTo>
                    <a:lnTo>
                      <a:pt x="1869" y="548"/>
                    </a:lnTo>
                    <a:lnTo>
                      <a:pt x="1869" y="551"/>
                    </a:lnTo>
                    <a:lnTo>
                      <a:pt x="1869" y="548"/>
                    </a:lnTo>
                    <a:lnTo>
                      <a:pt x="1869" y="551"/>
                    </a:lnTo>
                    <a:lnTo>
                      <a:pt x="1869" y="548"/>
                    </a:lnTo>
                    <a:lnTo>
                      <a:pt x="1872" y="548"/>
                    </a:lnTo>
                    <a:lnTo>
                      <a:pt x="1872" y="551"/>
                    </a:lnTo>
                    <a:lnTo>
                      <a:pt x="1872" y="548"/>
                    </a:lnTo>
                    <a:lnTo>
                      <a:pt x="1872" y="551"/>
                    </a:lnTo>
                    <a:lnTo>
                      <a:pt x="1872" y="548"/>
                    </a:lnTo>
                    <a:lnTo>
                      <a:pt x="1872" y="551"/>
                    </a:lnTo>
                    <a:lnTo>
                      <a:pt x="1874" y="551"/>
                    </a:lnTo>
                    <a:lnTo>
                      <a:pt x="1872" y="551"/>
                    </a:lnTo>
                    <a:lnTo>
                      <a:pt x="1872" y="553"/>
                    </a:lnTo>
                    <a:lnTo>
                      <a:pt x="1872" y="556"/>
                    </a:lnTo>
                    <a:lnTo>
                      <a:pt x="1874" y="556"/>
                    </a:lnTo>
                    <a:lnTo>
                      <a:pt x="1877" y="556"/>
                    </a:lnTo>
                    <a:lnTo>
                      <a:pt x="1877" y="559"/>
                    </a:lnTo>
                    <a:lnTo>
                      <a:pt x="1874" y="559"/>
                    </a:lnTo>
                    <a:lnTo>
                      <a:pt x="1877" y="559"/>
                    </a:lnTo>
                    <a:lnTo>
                      <a:pt x="1874" y="559"/>
                    </a:lnTo>
                    <a:lnTo>
                      <a:pt x="1874" y="561"/>
                    </a:lnTo>
                    <a:lnTo>
                      <a:pt x="1874" y="564"/>
                    </a:lnTo>
                    <a:lnTo>
                      <a:pt x="1872" y="564"/>
                    </a:lnTo>
                    <a:lnTo>
                      <a:pt x="1869" y="564"/>
                    </a:lnTo>
                    <a:lnTo>
                      <a:pt x="1867" y="564"/>
                    </a:lnTo>
                    <a:lnTo>
                      <a:pt x="1867" y="567"/>
                    </a:lnTo>
                    <a:lnTo>
                      <a:pt x="1867" y="569"/>
                    </a:lnTo>
                    <a:lnTo>
                      <a:pt x="1869" y="569"/>
                    </a:lnTo>
                    <a:lnTo>
                      <a:pt x="1869" y="572"/>
                    </a:lnTo>
                    <a:lnTo>
                      <a:pt x="1867" y="572"/>
                    </a:lnTo>
                    <a:lnTo>
                      <a:pt x="1867" y="574"/>
                    </a:lnTo>
                    <a:lnTo>
                      <a:pt x="1867" y="572"/>
                    </a:lnTo>
                    <a:lnTo>
                      <a:pt x="1867" y="574"/>
                    </a:lnTo>
                    <a:lnTo>
                      <a:pt x="1864" y="574"/>
                    </a:lnTo>
                    <a:lnTo>
                      <a:pt x="1864" y="577"/>
                    </a:lnTo>
                    <a:lnTo>
                      <a:pt x="1867" y="577"/>
                    </a:lnTo>
                    <a:lnTo>
                      <a:pt x="1864" y="577"/>
                    </a:lnTo>
                    <a:lnTo>
                      <a:pt x="1864" y="580"/>
                    </a:lnTo>
                    <a:lnTo>
                      <a:pt x="1864" y="582"/>
                    </a:lnTo>
                    <a:lnTo>
                      <a:pt x="1861" y="582"/>
                    </a:lnTo>
                    <a:lnTo>
                      <a:pt x="1859" y="582"/>
                    </a:lnTo>
                    <a:lnTo>
                      <a:pt x="1859" y="585"/>
                    </a:lnTo>
                    <a:lnTo>
                      <a:pt x="1861" y="585"/>
                    </a:lnTo>
                    <a:lnTo>
                      <a:pt x="1859" y="585"/>
                    </a:lnTo>
                    <a:lnTo>
                      <a:pt x="1859" y="587"/>
                    </a:lnTo>
                    <a:lnTo>
                      <a:pt x="1856" y="590"/>
                    </a:lnTo>
                    <a:lnTo>
                      <a:pt x="1854" y="590"/>
                    </a:lnTo>
                    <a:lnTo>
                      <a:pt x="1854" y="593"/>
                    </a:lnTo>
                    <a:lnTo>
                      <a:pt x="1851" y="593"/>
                    </a:lnTo>
                    <a:lnTo>
                      <a:pt x="1854" y="593"/>
                    </a:lnTo>
                    <a:lnTo>
                      <a:pt x="1851" y="593"/>
                    </a:lnTo>
                    <a:lnTo>
                      <a:pt x="1851" y="595"/>
                    </a:lnTo>
                    <a:lnTo>
                      <a:pt x="1851" y="593"/>
                    </a:lnTo>
                    <a:lnTo>
                      <a:pt x="1848" y="593"/>
                    </a:lnTo>
                    <a:lnTo>
                      <a:pt x="1848" y="595"/>
                    </a:lnTo>
                    <a:lnTo>
                      <a:pt x="1848" y="593"/>
                    </a:lnTo>
                    <a:lnTo>
                      <a:pt x="1846" y="593"/>
                    </a:lnTo>
                    <a:lnTo>
                      <a:pt x="1846" y="595"/>
                    </a:lnTo>
                    <a:lnTo>
                      <a:pt x="1846" y="593"/>
                    </a:lnTo>
                    <a:lnTo>
                      <a:pt x="1846" y="595"/>
                    </a:lnTo>
                    <a:lnTo>
                      <a:pt x="1843" y="595"/>
                    </a:lnTo>
                    <a:lnTo>
                      <a:pt x="1841" y="595"/>
                    </a:lnTo>
                    <a:lnTo>
                      <a:pt x="1841" y="598"/>
                    </a:lnTo>
                    <a:lnTo>
                      <a:pt x="1841" y="600"/>
                    </a:lnTo>
                    <a:lnTo>
                      <a:pt x="1838" y="600"/>
                    </a:lnTo>
                    <a:lnTo>
                      <a:pt x="1838" y="598"/>
                    </a:lnTo>
                    <a:lnTo>
                      <a:pt x="1838" y="600"/>
                    </a:lnTo>
                    <a:lnTo>
                      <a:pt x="1835" y="600"/>
                    </a:lnTo>
                    <a:lnTo>
                      <a:pt x="1835" y="603"/>
                    </a:lnTo>
                    <a:lnTo>
                      <a:pt x="1835" y="606"/>
                    </a:lnTo>
                    <a:lnTo>
                      <a:pt x="1835" y="603"/>
                    </a:lnTo>
                    <a:lnTo>
                      <a:pt x="1833" y="603"/>
                    </a:lnTo>
                    <a:lnTo>
                      <a:pt x="1833" y="606"/>
                    </a:lnTo>
                    <a:lnTo>
                      <a:pt x="1830" y="606"/>
                    </a:lnTo>
                    <a:lnTo>
                      <a:pt x="1830" y="608"/>
                    </a:lnTo>
                    <a:lnTo>
                      <a:pt x="1827" y="608"/>
                    </a:lnTo>
                    <a:lnTo>
                      <a:pt x="1827" y="611"/>
                    </a:lnTo>
                    <a:lnTo>
                      <a:pt x="1827" y="608"/>
                    </a:lnTo>
                    <a:lnTo>
                      <a:pt x="1825" y="608"/>
                    </a:lnTo>
                    <a:lnTo>
                      <a:pt x="1825" y="611"/>
                    </a:lnTo>
                    <a:lnTo>
                      <a:pt x="1825" y="608"/>
                    </a:lnTo>
                    <a:lnTo>
                      <a:pt x="1822" y="608"/>
                    </a:lnTo>
                    <a:lnTo>
                      <a:pt x="1822" y="611"/>
                    </a:lnTo>
                    <a:lnTo>
                      <a:pt x="1822" y="608"/>
                    </a:lnTo>
                    <a:lnTo>
                      <a:pt x="1820" y="608"/>
                    </a:lnTo>
                    <a:lnTo>
                      <a:pt x="1817" y="608"/>
                    </a:lnTo>
                    <a:lnTo>
                      <a:pt x="1814" y="608"/>
                    </a:lnTo>
                    <a:lnTo>
                      <a:pt x="1812" y="608"/>
                    </a:lnTo>
                    <a:lnTo>
                      <a:pt x="1812" y="606"/>
                    </a:lnTo>
                    <a:lnTo>
                      <a:pt x="1812" y="603"/>
                    </a:lnTo>
                    <a:lnTo>
                      <a:pt x="1809" y="603"/>
                    </a:lnTo>
                    <a:lnTo>
                      <a:pt x="1809" y="600"/>
                    </a:lnTo>
                    <a:lnTo>
                      <a:pt x="1807" y="600"/>
                    </a:lnTo>
                    <a:lnTo>
                      <a:pt x="1804" y="600"/>
                    </a:lnTo>
                    <a:lnTo>
                      <a:pt x="1801" y="600"/>
                    </a:lnTo>
                    <a:lnTo>
                      <a:pt x="1799" y="600"/>
                    </a:lnTo>
                    <a:lnTo>
                      <a:pt x="1799" y="598"/>
                    </a:lnTo>
                    <a:lnTo>
                      <a:pt x="1796" y="598"/>
                    </a:lnTo>
                    <a:lnTo>
                      <a:pt x="1796" y="595"/>
                    </a:lnTo>
                    <a:lnTo>
                      <a:pt x="1796" y="593"/>
                    </a:lnTo>
                    <a:lnTo>
                      <a:pt x="1794" y="593"/>
                    </a:lnTo>
                    <a:lnTo>
                      <a:pt x="1794" y="590"/>
                    </a:lnTo>
                    <a:lnTo>
                      <a:pt x="1794" y="587"/>
                    </a:lnTo>
                    <a:lnTo>
                      <a:pt x="1796" y="587"/>
                    </a:lnTo>
                    <a:lnTo>
                      <a:pt x="1799" y="585"/>
                    </a:lnTo>
                    <a:lnTo>
                      <a:pt x="1801" y="585"/>
                    </a:lnTo>
                    <a:lnTo>
                      <a:pt x="1801" y="582"/>
                    </a:lnTo>
                    <a:lnTo>
                      <a:pt x="1801" y="580"/>
                    </a:lnTo>
                    <a:lnTo>
                      <a:pt x="1801" y="577"/>
                    </a:lnTo>
                    <a:lnTo>
                      <a:pt x="1801" y="574"/>
                    </a:lnTo>
                    <a:lnTo>
                      <a:pt x="1799" y="574"/>
                    </a:lnTo>
                    <a:lnTo>
                      <a:pt x="1799" y="572"/>
                    </a:lnTo>
                    <a:lnTo>
                      <a:pt x="1799" y="569"/>
                    </a:lnTo>
                    <a:lnTo>
                      <a:pt x="1799" y="567"/>
                    </a:lnTo>
                    <a:lnTo>
                      <a:pt x="1801" y="567"/>
                    </a:lnTo>
                    <a:lnTo>
                      <a:pt x="1801" y="564"/>
                    </a:lnTo>
                    <a:lnTo>
                      <a:pt x="1804" y="564"/>
                    </a:lnTo>
                    <a:lnTo>
                      <a:pt x="1804" y="561"/>
                    </a:lnTo>
                    <a:lnTo>
                      <a:pt x="1807" y="561"/>
                    </a:lnTo>
                    <a:lnTo>
                      <a:pt x="1809" y="561"/>
                    </a:lnTo>
                    <a:lnTo>
                      <a:pt x="1809" y="559"/>
                    </a:lnTo>
                    <a:lnTo>
                      <a:pt x="1812" y="559"/>
                    </a:lnTo>
                    <a:lnTo>
                      <a:pt x="1814" y="556"/>
                    </a:lnTo>
                    <a:lnTo>
                      <a:pt x="1817" y="556"/>
                    </a:lnTo>
                    <a:lnTo>
                      <a:pt x="1817" y="553"/>
                    </a:lnTo>
                    <a:lnTo>
                      <a:pt x="1820" y="553"/>
                    </a:lnTo>
                    <a:lnTo>
                      <a:pt x="1820" y="551"/>
                    </a:lnTo>
                    <a:lnTo>
                      <a:pt x="1822" y="548"/>
                    </a:lnTo>
                    <a:lnTo>
                      <a:pt x="1822" y="546"/>
                    </a:lnTo>
                    <a:lnTo>
                      <a:pt x="1825" y="546"/>
                    </a:lnTo>
                    <a:lnTo>
                      <a:pt x="1827" y="546"/>
                    </a:lnTo>
                    <a:lnTo>
                      <a:pt x="1830" y="546"/>
                    </a:lnTo>
                    <a:lnTo>
                      <a:pt x="1827" y="546"/>
                    </a:lnTo>
                    <a:lnTo>
                      <a:pt x="1830" y="546"/>
                    </a:lnTo>
                    <a:lnTo>
                      <a:pt x="1833" y="546"/>
                    </a:lnTo>
                    <a:lnTo>
                      <a:pt x="1835" y="546"/>
                    </a:lnTo>
                    <a:lnTo>
                      <a:pt x="1838" y="546"/>
                    </a:lnTo>
                    <a:lnTo>
                      <a:pt x="1838" y="543"/>
                    </a:lnTo>
                    <a:lnTo>
                      <a:pt x="1841" y="543"/>
                    </a:lnTo>
                    <a:lnTo>
                      <a:pt x="1843" y="543"/>
                    </a:lnTo>
                    <a:lnTo>
                      <a:pt x="1843" y="540"/>
                    </a:lnTo>
                    <a:lnTo>
                      <a:pt x="1846" y="540"/>
                    </a:lnTo>
                    <a:lnTo>
                      <a:pt x="1848" y="540"/>
                    </a:lnTo>
                    <a:lnTo>
                      <a:pt x="1851" y="540"/>
                    </a:lnTo>
                    <a:lnTo>
                      <a:pt x="1851" y="538"/>
                    </a:lnTo>
                    <a:lnTo>
                      <a:pt x="1854" y="538"/>
                    </a:lnTo>
                    <a:lnTo>
                      <a:pt x="1856" y="538"/>
                    </a:lnTo>
                    <a:lnTo>
                      <a:pt x="1856" y="540"/>
                    </a:lnTo>
                    <a:lnTo>
                      <a:pt x="1859" y="540"/>
                    </a:lnTo>
                    <a:lnTo>
                      <a:pt x="1861" y="540"/>
                    </a:lnTo>
                    <a:lnTo>
                      <a:pt x="1861" y="538"/>
                    </a:lnTo>
                    <a:lnTo>
                      <a:pt x="1861" y="540"/>
                    </a:lnTo>
                    <a:lnTo>
                      <a:pt x="1861" y="538"/>
                    </a:lnTo>
                    <a:lnTo>
                      <a:pt x="1864" y="538"/>
                    </a:lnTo>
                    <a:close/>
                    <a:moveTo>
                      <a:pt x="1603" y="496"/>
                    </a:moveTo>
                    <a:lnTo>
                      <a:pt x="1603" y="499"/>
                    </a:lnTo>
                    <a:lnTo>
                      <a:pt x="1603" y="496"/>
                    </a:lnTo>
                    <a:lnTo>
                      <a:pt x="1603" y="499"/>
                    </a:lnTo>
                    <a:lnTo>
                      <a:pt x="1600" y="499"/>
                    </a:lnTo>
                    <a:lnTo>
                      <a:pt x="1603" y="499"/>
                    </a:lnTo>
                    <a:lnTo>
                      <a:pt x="1600" y="499"/>
                    </a:lnTo>
                    <a:lnTo>
                      <a:pt x="1603" y="499"/>
                    </a:lnTo>
                    <a:lnTo>
                      <a:pt x="1600" y="499"/>
                    </a:lnTo>
                    <a:lnTo>
                      <a:pt x="1603" y="499"/>
                    </a:lnTo>
                    <a:lnTo>
                      <a:pt x="1603" y="501"/>
                    </a:lnTo>
                    <a:lnTo>
                      <a:pt x="1600" y="501"/>
                    </a:lnTo>
                    <a:lnTo>
                      <a:pt x="1598" y="501"/>
                    </a:lnTo>
                    <a:lnTo>
                      <a:pt x="1598" y="504"/>
                    </a:lnTo>
                    <a:lnTo>
                      <a:pt x="1595" y="504"/>
                    </a:lnTo>
                    <a:lnTo>
                      <a:pt x="1598" y="504"/>
                    </a:lnTo>
                    <a:lnTo>
                      <a:pt x="1595" y="504"/>
                    </a:lnTo>
                    <a:lnTo>
                      <a:pt x="1595" y="501"/>
                    </a:lnTo>
                    <a:lnTo>
                      <a:pt x="1598" y="501"/>
                    </a:lnTo>
                    <a:lnTo>
                      <a:pt x="1598" y="499"/>
                    </a:lnTo>
                    <a:lnTo>
                      <a:pt x="1600" y="499"/>
                    </a:lnTo>
                    <a:lnTo>
                      <a:pt x="1600" y="496"/>
                    </a:lnTo>
                    <a:lnTo>
                      <a:pt x="1603" y="496"/>
                    </a:lnTo>
                    <a:close/>
                    <a:moveTo>
                      <a:pt x="1812" y="368"/>
                    </a:moveTo>
                    <a:lnTo>
                      <a:pt x="1814" y="368"/>
                    </a:lnTo>
                    <a:lnTo>
                      <a:pt x="1814" y="371"/>
                    </a:lnTo>
                    <a:lnTo>
                      <a:pt x="1812" y="371"/>
                    </a:lnTo>
                    <a:lnTo>
                      <a:pt x="1809" y="371"/>
                    </a:lnTo>
                    <a:lnTo>
                      <a:pt x="1809" y="368"/>
                    </a:lnTo>
                    <a:lnTo>
                      <a:pt x="1812" y="368"/>
                    </a:lnTo>
                    <a:close/>
                    <a:moveTo>
                      <a:pt x="2068" y="339"/>
                    </a:moveTo>
                    <a:lnTo>
                      <a:pt x="2070" y="339"/>
                    </a:lnTo>
                    <a:lnTo>
                      <a:pt x="2073" y="339"/>
                    </a:lnTo>
                    <a:lnTo>
                      <a:pt x="2075" y="342"/>
                    </a:lnTo>
                    <a:lnTo>
                      <a:pt x="2075" y="345"/>
                    </a:lnTo>
                    <a:lnTo>
                      <a:pt x="2075" y="347"/>
                    </a:lnTo>
                    <a:lnTo>
                      <a:pt x="2073" y="347"/>
                    </a:lnTo>
                    <a:lnTo>
                      <a:pt x="2073" y="350"/>
                    </a:lnTo>
                    <a:lnTo>
                      <a:pt x="2073" y="352"/>
                    </a:lnTo>
                    <a:lnTo>
                      <a:pt x="2075" y="352"/>
                    </a:lnTo>
                    <a:lnTo>
                      <a:pt x="2073" y="352"/>
                    </a:lnTo>
                    <a:lnTo>
                      <a:pt x="2073" y="355"/>
                    </a:lnTo>
                    <a:lnTo>
                      <a:pt x="2070" y="355"/>
                    </a:lnTo>
                    <a:lnTo>
                      <a:pt x="2068" y="355"/>
                    </a:lnTo>
                    <a:lnTo>
                      <a:pt x="2068" y="358"/>
                    </a:lnTo>
                    <a:lnTo>
                      <a:pt x="2068" y="360"/>
                    </a:lnTo>
                    <a:lnTo>
                      <a:pt x="2068" y="363"/>
                    </a:lnTo>
                    <a:lnTo>
                      <a:pt x="2068" y="365"/>
                    </a:lnTo>
                    <a:lnTo>
                      <a:pt x="2070" y="365"/>
                    </a:lnTo>
                    <a:lnTo>
                      <a:pt x="2070" y="368"/>
                    </a:lnTo>
                    <a:lnTo>
                      <a:pt x="2073" y="368"/>
                    </a:lnTo>
                    <a:lnTo>
                      <a:pt x="2073" y="371"/>
                    </a:lnTo>
                    <a:lnTo>
                      <a:pt x="2075" y="371"/>
                    </a:lnTo>
                    <a:lnTo>
                      <a:pt x="2075" y="373"/>
                    </a:lnTo>
                    <a:lnTo>
                      <a:pt x="2075" y="376"/>
                    </a:lnTo>
                    <a:lnTo>
                      <a:pt x="2073" y="376"/>
                    </a:lnTo>
                    <a:lnTo>
                      <a:pt x="2073" y="378"/>
                    </a:lnTo>
                    <a:lnTo>
                      <a:pt x="2073" y="381"/>
                    </a:lnTo>
                    <a:lnTo>
                      <a:pt x="2070" y="381"/>
                    </a:lnTo>
                    <a:lnTo>
                      <a:pt x="2068" y="381"/>
                    </a:lnTo>
                    <a:lnTo>
                      <a:pt x="2070" y="381"/>
                    </a:lnTo>
                    <a:lnTo>
                      <a:pt x="2068" y="381"/>
                    </a:lnTo>
                    <a:lnTo>
                      <a:pt x="2065" y="381"/>
                    </a:lnTo>
                    <a:lnTo>
                      <a:pt x="2062" y="381"/>
                    </a:lnTo>
                    <a:lnTo>
                      <a:pt x="2060" y="381"/>
                    </a:lnTo>
                    <a:lnTo>
                      <a:pt x="2057" y="381"/>
                    </a:lnTo>
                    <a:lnTo>
                      <a:pt x="2057" y="378"/>
                    </a:lnTo>
                    <a:lnTo>
                      <a:pt x="2055" y="378"/>
                    </a:lnTo>
                    <a:lnTo>
                      <a:pt x="2055" y="381"/>
                    </a:lnTo>
                    <a:lnTo>
                      <a:pt x="2052" y="381"/>
                    </a:lnTo>
                    <a:lnTo>
                      <a:pt x="2055" y="381"/>
                    </a:lnTo>
                    <a:lnTo>
                      <a:pt x="2055" y="384"/>
                    </a:lnTo>
                    <a:lnTo>
                      <a:pt x="2052" y="384"/>
                    </a:lnTo>
                    <a:lnTo>
                      <a:pt x="2052" y="381"/>
                    </a:lnTo>
                    <a:lnTo>
                      <a:pt x="2052" y="378"/>
                    </a:lnTo>
                    <a:lnTo>
                      <a:pt x="2052" y="381"/>
                    </a:lnTo>
                    <a:lnTo>
                      <a:pt x="2049" y="381"/>
                    </a:lnTo>
                    <a:lnTo>
                      <a:pt x="2047" y="381"/>
                    </a:lnTo>
                    <a:lnTo>
                      <a:pt x="2049" y="381"/>
                    </a:lnTo>
                    <a:lnTo>
                      <a:pt x="2049" y="378"/>
                    </a:lnTo>
                    <a:lnTo>
                      <a:pt x="2047" y="378"/>
                    </a:lnTo>
                    <a:lnTo>
                      <a:pt x="2047" y="381"/>
                    </a:lnTo>
                    <a:lnTo>
                      <a:pt x="2047" y="378"/>
                    </a:lnTo>
                    <a:lnTo>
                      <a:pt x="2044" y="378"/>
                    </a:lnTo>
                    <a:lnTo>
                      <a:pt x="2042" y="378"/>
                    </a:lnTo>
                    <a:lnTo>
                      <a:pt x="2042" y="381"/>
                    </a:lnTo>
                    <a:lnTo>
                      <a:pt x="2039" y="381"/>
                    </a:lnTo>
                    <a:lnTo>
                      <a:pt x="2036" y="381"/>
                    </a:lnTo>
                    <a:lnTo>
                      <a:pt x="2034" y="381"/>
                    </a:lnTo>
                    <a:lnTo>
                      <a:pt x="2031" y="381"/>
                    </a:lnTo>
                    <a:lnTo>
                      <a:pt x="2031" y="384"/>
                    </a:lnTo>
                    <a:lnTo>
                      <a:pt x="2031" y="381"/>
                    </a:lnTo>
                    <a:lnTo>
                      <a:pt x="2031" y="378"/>
                    </a:lnTo>
                    <a:lnTo>
                      <a:pt x="2034" y="378"/>
                    </a:lnTo>
                    <a:lnTo>
                      <a:pt x="2031" y="378"/>
                    </a:lnTo>
                    <a:lnTo>
                      <a:pt x="2031" y="376"/>
                    </a:lnTo>
                    <a:lnTo>
                      <a:pt x="2028" y="376"/>
                    </a:lnTo>
                    <a:lnTo>
                      <a:pt x="2028" y="378"/>
                    </a:lnTo>
                    <a:lnTo>
                      <a:pt x="2028" y="376"/>
                    </a:lnTo>
                    <a:lnTo>
                      <a:pt x="2028" y="373"/>
                    </a:lnTo>
                    <a:lnTo>
                      <a:pt x="2028" y="371"/>
                    </a:lnTo>
                    <a:lnTo>
                      <a:pt x="2026" y="371"/>
                    </a:lnTo>
                    <a:lnTo>
                      <a:pt x="2026" y="368"/>
                    </a:lnTo>
                    <a:lnTo>
                      <a:pt x="2026" y="365"/>
                    </a:lnTo>
                    <a:lnTo>
                      <a:pt x="2026" y="363"/>
                    </a:lnTo>
                    <a:lnTo>
                      <a:pt x="2028" y="360"/>
                    </a:lnTo>
                    <a:lnTo>
                      <a:pt x="2028" y="358"/>
                    </a:lnTo>
                    <a:lnTo>
                      <a:pt x="2031" y="358"/>
                    </a:lnTo>
                    <a:lnTo>
                      <a:pt x="2031" y="355"/>
                    </a:lnTo>
                    <a:lnTo>
                      <a:pt x="2031" y="358"/>
                    </a:lnTo>
                    <a:lnTo>
                      <a:pt x="2031" y="355"/>
                    </a:lnTo>
                    <a:lnTo>
                      <a:pt x="2034" y="355"/>
                    </a:lnTo>
                    <a:lnTo>
                      <a:pt x="2034" y="352"/>
                    </a:lnTo>
                    <a:lnTo>
                      <a:pt x="2036" y="352"/>
                    </a:lnTo>
                    <a:lnTo>
                      <a:pt x="2036" y="350"/>
                    </a:lnTo>
                    <a:lnTo>
                      <a:pt x="2039" y="350"/>
                    </a:lnTo>
                    <a:lnTo>
                      <a:pt x="2036" y="350"/>
                    </a:lnTo>
                    <a:lnTo>
                      <a:pt x="2039" y="350"/>
                    </a:lnTo>
                    <a:lnTo>
                      <a:pt x="2042" y="350"/>
                    </a:lnTo>
                    <a:lnTo>
                      <a:pt x="2042" y="347"/>
                    </a:lnTo>
                    <a:lnTo>
                      <a:pt x="2044" y="347"/>
                    </a:lnTo>
                    <a:lnTo>
                      <a:pt x="2047" y="347"/>
                    </a:lnTo>
                    <a:lnTo>
                      <a:pt x="2049" y="347"/>
                    </a:lnTo>
                    <a:lnTo>
                      <a:pt x="2049" y="345"/>
                    </a:lnTo>
                    <a:lnTo>
                      <a:pt x="2052" y="345"/>
                    </a:lnTo>
                    <a:lnTo>
                      <a:pt x="2055" y="345"/>
                    </a:lnTo>
                    <a:lnTo>
                      <a:pt x="2055" y="342"/>
                    </a:lnTo>
                    <a:lnTo>
                      <a:pt x="2055" y="345"/>
                    </a:lnTo>
                    <a:lnTo>
                      <a:pt x="2057" y="345"/>
                    </a:lnTo>
                    <a:lnTo>
                      <a:pt x="2057" y="342"/>
                    </a:lnTo>
                    <a:lnTo>
                      <a:pt x="2060" y="342"/>
                    </a:lnTo>
                    <a:lnTo>
                      <a:pt x="2062" y="342"/>
                    </a:lnTo>
                    <a:lnTo>
                      <a:pt x="2065" y="342"/>
                    </a:lnTo>
                    <a:lnTo>
                      <a:pt x="2065" y="339"/>
                    </a:lnTo>
                    <a:lnTo>
                      <a:pt x="2068" y="339"/>
                    </a:lnTo>
                    <a:close/>
                    <a:moveTo>
                      <a:pt x="1895" y="313"/>
                    </a:moveTo>
                    <a:lnTo>
                      <a:pt x="1898" y="313"/>
                    </a:lnTo>
                    <a:lnTo>
                      <a:pt x="1901" y="313"/>
                    </a:lnTo>
                    <a:lnTo>
                      <a:pt x="1901" y="316"/>
                    </a:lnTo>
                    <a:lnTo>
                      <a:pt x="1903" y="316"/>
                    </a:lnTo>
                    <a:lnTo>
                      <a:pt x="1906" y="316"/>
                    </a:lnTo>
                    <a:lnTo>
                      <a:pt x="1906" y="318"/>
                    </a:lnTo>
                    <a:lnTo>
                      <a:pt x="1908" y="318"/>
                    </a:lnTo>
                    <a:lnTo>
                      <a:pt x="1911" y="318"/>
                    </a:lnTo>
                    <a:lnTo>
                      <a:pt x="1911" y="321"/>
                    </a:lnTo>
                    <a:lnTo>
                      <a:pt x="1908" y="321"/>
                    </a:lnTo>
                    <a:lnTo>
                      <a:pt x="1911" y="321"/>
                    </a:lnTo>
                    <a:lnTo>
                      <a:pt x="1911" y="324"/>
                    </a:lnTo>
                    <a:lnTo>
                      <a:pt x="1914" y="324"/>
                    </a:lnTo>
                    <a:lnTo>
                      <a:pt x="1911" y="324"/>
                    </a:lnTo>
                    <a:lnTo>
                      <a:pt x="1911" y="326"/>
                    </a:lnTo>
                    <a:lnTo>
                      <a:pt x="1911" y="324"/>
                    </a:lnTo>
                    <a:lnTo>
                      <a:pt x="1908" y="324"/>
                    </a:lnTo>
                    <a:lnTo>
                      <a:pt x="1908" y="326"/>
                    </a:lnTo>
                    <a:lnTo>
                      <a:pt x="1906" y="326"/>
                    </a:lnTo>
                    <a:lnTo>
                      <a:pt x="1903" y="326"/>
                    </a:lnTo>
                    <a:lnTo>
                      <a:pt x="1906" y="326"/>
                    </a:lnTo>
                    <a:lnTo>
                      <a:pt x="1903" y="326"/>
                    </a:lnTo>
                    <a:lnTo>
                      <a:pt x="1903" y="329"/>
                    </a:lnTo>
                    <a:lnTo>
                      <a:pt x="1901" y="329"/>
                    </a:lnTo>
                    <a:lnTo>
                      <a:pt x="1901" y="331"/>
                    </a:lnTo>
                    <a:lnTo>
                      <a:pt x="1898" y="331"/>
                    </a:lnTo>
                    <a:lnTo>
                      <a:pt x="1895" y="331"/>
                    </a:lnTo>
                    <a:lnTo>
                      <a:pt x="1893" y="331"/>
                    </a:lnTo>
                    <a:lnTo>
                      <a:pt x="1893" y="329"/>
                    </a:lnTo>
                    <a:lnTo>
                      <a:pt x="1890" y="329"/>
                    </a:lnTo>
                    <a:lnTo>
                      <a:pt x="1888" y="329"/>
                    </a:lnTo>
                    <a:lnTo>
                      <a:pt x="1888" y="331"/>
                    </a:lnTo>
                    <a:lnTo>
                      <a:pt x="1888" y="329"/>
                    </a:lnTo>
                    <a:lnTo>
                      <a:pt x="1888" y="326"/>
                    </a:lnTo>
                    <a:lnTo>
                      <a:pt x="1890" y="326"/>
                    </a:lnTo>
                    <a:lnTo>
                      <a:pt x="1890" y="324"/>
                    </a:lnTo>
                    <a:lnTo>
                      <a:pt x="1888" y="324"/>
                    </a:lnTo>
                    <a:lnTo>
                      <a:pt x="1888" y="321"/>
                    </a:lnTo>
                    <a:lnTo>
                      <a:pt x="1885" y="321"/>
                    </a:lnTo>
                    <a:lnTo>
                      <a:pt x="1882" y="321"/>
                    </a:lnTo>
                    <a:lnTo>
                      <a:pt x="1882" y="318"/>
                    </a:lnTo>
                    <a:lnTo>
                      <a:pt x="1882" y="316"/>
                    </a:lnTo>
                    <a:lnTo>
                      <a:pt x="1885" y="316"/>
                    </a:lnTo>
                    <a:lnTo>
                      <a:pt x="1885" y="318"/>
                    </a:lnTo>
                    <a:lnTo>
                      <a:pt x="1888" y="318"/>
                    </a:lnTo>
                    <a:lnTo>
                      <a:pt x="1890" y="318"/>
                    </a:lnTo>
                    <a:lnTo>
                      <a:pt x="1893" y="318"/>
                    </a:lnTo>
                    <a:lnTo>
                      <a:pt x="1893" y="316"/>
                    </a:lnTo>
                    <a:lnTo>
                      <a:pt x="1895" y="316"/>
                    </a:lnTo>
                    <a:lnTo>
                      <a:pt x="1895" y="313"/>
                    </a:lnTo>
                    <a:close/>
                    <a:moveTo>
                      <a:pt x="1681" y="311"/>
                    </a:moveTo>
                    <a:lnTo>
                      <a:pt x="1684" y="311"/>
                    </a:lnTo>
                    <a:lnTo>
                      <a:pt x="1684" y="313"/>
                    </a:lnTo>
                    <a:lnTo>
                      <a:pt x="1684" y="316"/>
                    </a:lnTo>
                    <a:lnTo>
                      <a:pt x="1687" y="316"/>
                    </a:lnTo>
                    <a:lnTo>
                      <a:pt x="1687" y="318"/>
                    </a:lnTo>
                    <a:lnTo>
                      <a:pt x="1684" y="318"/>
                    </a:lnTo>
                    <a:lnTo>
                      <a:pt x="1684" y="324"/>
                    </a:lnTo>
                    <a:lnTo>
                      <a:pt x="1681" y="318"/>
                    </a:lnTo>
                    <a:lnTo>
                      <a:pt x="1681" y="321"/>
                    </a:lnTo>
                    <a:lnTo>
                      <a:pt x="1679" y="321"/>
                    </a:lnTo>
                    <a:lnTo>
                      <a:pt x="1676" y="321"/>
                    </a:lnTo>
                    <a:lnTo>
                      <a:pt x="1673" y="321"/>
                    </a:lnTo>
                    <a:lnTo>
                      <a:pt x="1671" y="318"/>
                    </a:lnTo>
                    <a:lnTo>
                      <a:pt x="1668" y="318"/>
                    </a:lnTo>
                    <a:lnTo>
                      <a:pt x="1668" y="316"/>
                    </a:lnTo>
                    <a:lnTo>
                      <a:pt x="1671" y="316"/>
                    </a:lnTo>
                    <a:lnTo>
                      <a:pt x="1671" y="313"/>
                    </a:lnTo>
                    <a:lnTo>
                      <a:pt x="1671" y="316"/>
                    </a:lnTo>
                    <a:lnTo>
                      <a:pt x="1671" y="313"/>
                    </a:lnTo>
                    <a:lnTo>
                      <a:pt x="1673" y="313"/>
                    </a:lnTo>
                    <a:lnTo>
                      <a:pt x="1673" y="311"/>
                    </a:lnTo>
                    <a:lnTo>
                      <a:pt x="1676" y="311"/>
                    </a:lnTo>
                    <a:lnTo>
                      <a:pt x="1679" y="311"/>
                    </a:lnTo>
                    <a:lnTo>
                      <a:pt x="1679" y="308"/>
                    </a:lnTo>
                    <a:lnTo>
                      <a:pt x="1676" y="308"/>
                    </a:lnTo>
                    <a:lnTo>
                      <a:pt x="1679" y="305"/>
                    </a:lnTo>
                    <a:lnTo>
                      <a:pt x="1679" y="308"/>
                    </a:lnTo>
                    <a:lnTo>
                      <a:pt x="1681" y="308"/>
                    </a:lnTo>
                    <a:lnTo>
                      <a:pt x="1681" y="311"/>
                    </a:lnTo>
                    <a:close/>
                    <a:moveTo>
                      <a:pt x="1767" y="290"/>
                    </a:moveTo>
                    <a:lnTo>
                      <a:pt x="1770" y="290"/>
                    </a:lnTo>
                    <a:lnTo>
                      <a:pt x="1770" y="292"/>
                    </a:lnTo>
                    <a:lnTo>
                      <a:pt x="1770" y="295"/>
                    </a:lnTo>
                    <a:lnTo>
                      <a:pt x="1773" y="295"/>
                    </a:lnTo>
                    <a:lnTo>
                      <a:pt x="1773" y="292"/>
                    </a:lnTo>
                    <a:lnTo>
                      <a:pt x="1775" y="292"/>
                    </a:lnTo>
                    <a:lnTo>
                      <a:pt x="1775" y="295"/>
                    </a:lnTo>
                    <a:lnTo>
                      <a:pt x="1778" y="295"/>
                    </a:lnTo>
                    <a:lnTo>
                      <a:pt x="1775" y="295"/>
                    </a:lnTo>
                    <a:lnTo>
                      <a:pt x="1778" y="295"/>
                    </a:lnTo>
                    <a:lnTo>
                      <a:pt x="1775" y="295"/>
                    </a:lnTo>
                    <a:lnTo>
                      <a:pt x="1775" y="297"/>
                    </a:lnTo>
                    <a:lnTo>
                      <a:pt x="1775" y="300"/>
                    </a:lnTo>
                    <a:lnTo>
                      <a:pt x="1778" y="300"/>
                    </a:lnTo>
                    <a:lnTo>
                      <a:pt x="1780" y="300"/>
                    </a:lnTo>
                    <a:lnTo>
                      <a:pt x="1783" y="300"/>
                    </a:lnTo>
                    <a:lnTo>
                      <a:pt x="1786" y="300"/>
                    </a:lnTo>
                    <a:lnTo>
                      <a:pt x="1788" y="300"/>
                    </a:lnTo>
                    <a:lnTo>
                      <a:pt x="1788" y="303"/>
                    </a:lnTo>
                    <a:lnTo>
                      <a:pt x="1786" y="303"/>
                    </a:lnTo>
                    <a:lnTo>
                      <a:pt x="1783" y="303"/>
                    </a:lnTo>
                    <a:lnTo>
                      <a:pt x="1780" y="303"/>
                    </a:lnTo>
                    <a:lnTo>
                      <a:pt x="1780" y="305"/>
                    </a:lnTo>
                    <a:lnTo>
                      <a:pt x="1780" y="308"/>
                    </a:lnTo>
                    <a:lnTo>
                      <a:pt x="1778" y="308"/>
                    </a:lnTo>
                    <a:lnTo>
                      <a:pt x="1780" y="308"/>
                    </a:lnTo>
                    <a:lnTo>
                      <a:pt x="1780" y="311"/>
                    </a:lnTo>
                    <a:lnTo>
                      <a:pt x="1778" y="311"/>
                    </a:lnTo>
                    <a:lnTo>
                      <a:pt x="1778" y="313"/>
                    </a:lnTo>
                    <a:lnTo>
                      <a:pt x="1775" y="313"/>
                    </a:lnTo>
                    <a:lnTo>
                      <a:pt x="1773" y="313"/>
                    </a:lnTo>
                    <a:lnTo>
                      <a:pt x="1770" y="313"/>
                    </a:lnTo>
                    <a:lnTo>
                      <a:pt x="1770" y="316"/>
                    </a:lnTo>
                    <a:lnTo>
                      <a:pt x="1767" y="316"/>
                    </a:lnTo>
                    <a:lnTo>
                      <a:pt x="1765" y="316"/>
                    </a:lnTo>
                    <a:lnTo>
                      <a:pt x="1765" y="318"/>
                    </a:lnTo>
                    <a:lnTo>
                      <a:pt x="1762" y="318"/>
                    </a:lnTo>
                    <a:lnTo>
                      <a:pt x="1760" y="318"/>
                    </a:lnTo>
                    <a:lnTo>
                      <a:pt x="1760" y="321"/>
                    </a:lnTo>
                    <a:lnTo>
                      <a:pt x="1760" y="318"/>
                    </a:lnTo>
                    <a:lnTo>
                      <a:pt x="1757" y="318"/>
                    </a:lnTo>
                    <a:lnTo>
                      <a:pt x="1757" y="321"/>
                    </a:lnTo>
                    <a:lnTo>
                      <a:pt x="1754" y="321"/>
                    </a:lnTo>
                    <a:lnTo>
                      <a:pt x="1754" y="324"/>
                    </a:lnTo>
                    <a:lnTo>
                      <a:pt x="1754" y="321"/>
                    </a:lnTo>
                    <a:lnTo>
                      <a:pt x="1754" y="324"/>
                    </a:lnTo>
                    <a:lnTo>
                      <a:pt x="1754" y="321"/>
                    </a:lnTo>
                    <a:lnTo>
                      <a:pt x="1754" y="324"/>
                    </a:lnTo>
                    <a:lnTo>
                      <a:pt x="1752" y="324"/>
                    </a:lnTo>
                    <a:lnTo>
                      <a:pt x="1754" y="324"/>
                    </a:lnTo>
                    <a:lnTo>
                      <a:pt x="1752" y="324"/>
                    </a:lnTo>
                    <a:lnTo>
                      <a:pt x="1752" y="326"/>
                    </a:lnTo>
                    <a:lnTo>
                      <a:pt x="1754" y="326"/>
                    </a:lnTo>
                    <a:lnTo>
                      <a:pt x="1752" y="326"/>
                    </a:lnTo>
                    <a:lnTo>
                      <a:pt x="1752" y="329"/>
                    </a:lnTo>
                    <a:lnTo>
                      <a:pt x="1752" y="326"/>
                    </a:lnTo>
                    <a:lnTo>
                      <a:pt x="1752" y="329"/>
                    </a:lnTo>
                    <a:lnTo>
                      <a:pt x="1749" y="329"/>
                    </a:lnTo>
                    <a:lnTo>
                      <a:pt x="1749" y="331"/>
                    </a:lnTo>
                    <a:lnTo>
                      <a:pt x="1747" y="331"/>
                    </a:lnTo>
                    <a:lnTo>
                      <a:pt x="1744" y="331"/>
                    </a:lnTo>
                    <a:lnTo>
                      <a:pt x="1744" y="329"/>
                    </a:lnTo>
                    <a:lnTo>
                      <a:pt x="1741" y="329"/>
                    </a:lnTo>
                    <a:lnTo>
                      <a:pt x="1741" y="331"/>
                    </a:lnTo>
                    <a:lnTo>
                      <a:pt x="1739" y="331"/>
                    </a:lnTo>
                    <a:lnTo>
                      <a:pt x="1739" y="334"/>
                    </a:lnTo>
                    <a:lnTo>
                      <a:pt x="1739" y="337"/>
                    </a:lnTo>
                    <a:lnTo>
                      <a:pt x="1739" y="339"/>
                    </a:lnTo>
                    <a:lnTo>
                      <a:pt x="1736" y="339"/>
                    </a:lnTo>
                    <a:lnTo>
                      <a:pt x="1736" y="342"/>
                    </a:lnTo>
                    <a:lnTo>
                      <a:pt x="1736" y="345"/>
                    </a:lnTo>
                    <a:lnTo>
                      <a:pt x="1739" y="347"/>
                    </a:lnTo>
                    <a:lnTo>
                      <a:pt x="1739" y="352"/>
                    </a:lnTo>
                    <a:lnTo>
                      <a:pt x="1741" y="352"/>
                    </a:lnTo>
                    <a:lnTo>
                      <a:pt x="1741" y="355"/>
                    </a:lnTo>
                    <a:lnTo>
                      <a:pt x="1744" y="355"/>
                    </a:lnTo>
                    <a:lnTo>
                      <a:pt x="1744" y="358"/>
                    </a:lnTo>
                    <a:lnTo>
                      <a:pt x="1747" y="358"/>
                    </a:lnTo>
                    <a:lnTo>
                      <a:pt x="1749" y="358"/>
                    </a:lnTo>
                    <a:lnTo>
                      <a:pt x="1752" y="358"/>
                    </a:lnTo>
                    <a:lnTo>
                      <a:pt x="1754" y="358"/>
                    </a:lnTo>
                    <a:lnTo>
                      <a:pt x="1757" y="358"/>
                    </a:lnTo>
                    <a:lnTo>
                      <a:pt x="1757" y="355"/>
                    </a:lnTo>
                    <a:lnTo>
                      <a:pt x="1754" y="355"/>
                    </a:lnTo>
                    <a:lnTo>
                      <a:pt x="1757" y="355"/>
                    </a:lnTo>
                    <a:lnTo>
                      <a:pt x="1754" y="355"/>
                    </a:lnTo>
                    <a:lnTo>
                      <a:pt x="1754" y="352"/>
                    </a:lnTo>
                    <a:lnTo>
                      <a:pt x="1754" y="350"/>
                    </a:lnTo>
                    <a:lnTo>
                      <a:pt x="1757" y="350"/>
                    </a:lnTo>
                    <a:lnTo>
                      <a:pt x="1757" y="347"/>
                    </a:lnTo>
                    <a:lnTo>
                      <a:pt x="1760" y="347"/>
                    </a:lnTo>
                    <a:lnTo>
                      <a:pt x="1760" y="345"/>
                    </a:lnTo>
                    <a:lnTo>
                      <a:pt x="1762" y="345"/>
                    </a:lnTo>
                    <a:lnTo>
                      <a:pt x="1762" y="342"/>
                    </a:lnTo>
                    <a:lnTo>
                      <a:pt x="1762" y="339"/>
                    </a:lnTo>
                    <a:lnTo>
                      <a:pt x="1765" y="339"/>
                    </a:lnTo>
                    <a:lnTo>
                      <a:pt x="1767" y="339"/>
                    </a:lnTo>
                    <a:lnTo>
                      <a:pt x="1770" y="339"/>
                    </a:lnTo>
                    <a:lnTo>
                      <a:pt x="1770" y="337"/>
                    </a:lnTo>
                    <a:lnTo>
                      <a:pt x="1773" y="337"/>
                    </a:lnTo>
                    <a:lnTo>
                      <a:pt x="1775" y="337"/>
                    </a:lnTo>
                    <a:lnTo>
                      <a:pt x="1778" y="337"/>
                    </a:lnTo>
                    <a:lnTo>
                      <a:pt x="1780" y="337"/>
                    </a:lnTo>
                    <a:lnTo>
                      <a:pt x="1780" y="339"/>
                    </a:lnTo>
                    <a:lnTo>
                      <a:pt x="1783" y="339"/>
                    </a:lnTo>
                    <a:lnTo>
                      <a:pt x="1786" y="339"/>
                    </a:lnTo>
                    <a:lnTo>
                      <a:pt x="1788" y="339"/>
                    </a:lnTo>
                    <a:lnTo>
                      <a:pt x="1788" y="342"/>
                    </a:lnTo>
                    <a:lnTo>
                      <a:pt x="1791" y="342"/>
                    </a:lnTo>
                    <a:lnTo>
                      <a:pt x="1788" y="342"/>
                    </a:lnTo>
                    <a:lnTo>
                      <a:pt x="1788" y="345"/>
                    </a:lnTo>
                    <a:lnTo>
                      <a:pt x="1788" y="347"/>
                    </a:lnTo>
                    <a:lnTo>
                      <a:pt x="1788" y="350"/>
                    </a:lnTo>
                    <a:lnTo>
                      <a:pt x="1791" y="350"/>
                    </a:lnTo>
                    <a:lnTo>
                      <a:pt x="1788" y="350"/>
                    </a:lnTo>
                    <a:lnTo>
                      <a:pt x="1788" y="352"/>
                    </a:lnTo>
                    <a:lnTo>
                      <a:pt x="1788" y="355"/>
                    </a:lnTo>
                    <a:lnTo>
                      <a:pt x="1788" y="358"/>
                    </a:lnTo>
                    <a:lnTo>
                      <a:pt x="1791" y="358"/>
                    </a:lnTo>
                    <a:lnTo>
                      <a:pt x="1794" y="358"/>
                    </a:lnTo>
                    <a:lnTo>
                      <a:pt x="1796" y="358"/>
                    </a:lnTo>
                    <a:lnTo>
                      <a:pt x="1796" y="360"/>
                    </a:lnTo>
                    <a:lnTo>
                      <a:pt x="1796" y="358"/>
                    </a:lnTo>
                    <a:lnTo>
                      <a:pt x="1796" y="360"/>
                    </a:lnTo>
                    <a:lnTo>
                      <a:pt x="1796" y="358"/>
                    </a:lnTo>
                    <a:lnTo>
                      <a:pt x="1796" y="360"/>
                    </a:lnTo>
                    <a:lnTo>
                      <a:pt x="1796" y="358"/>
                    </a:lnTo>
                    <a:lnTo>
                      <a:pt x="1799" y="358"/>
                    </a:lnTo>
                    <a:lnTo>
                      <a:pt x="1799" y="360"/>
                    </a:lnTo>
                    <a:lnTo>
                      <a:pt x="1799" y="363"/>
                    </a:lnTo>
                    <a:lnTo>
                      <a:pt x="1801" y="363"/>
                    </a:lnTo>
                    <a:lnTo>
                      <a:pt x="1801" y="365"/>
                    </a:lnTo>
                    <a:lnTo>
                      <a:pt x="1799" y="365"/>
                    </a:lnTo>
                    <a:lnTo>
                      <a:pt x="1801" y="365"/>
                    </a:lnTo>
                    <a:lnTo>
                      <a:pt x="1799" y="365"/>
                    </a:lnTo>
                    <a:lnTo>
                      <a:pt x="1799" y="368"/>
                    </a:lnTo>
                    <a:lnTo>
                      <a:pt x="1796" y="368"/>
                    </a:lnTo>
                    <a:lnTo>
                      <a:pt x="1796" y="371"/>
                    </a:lnTo>
                    <a:lnTo>
                      <a:pt x="1799" y="371"/>
                    </a:lnTo>
                    <a:lnTo>
                      <a:pt x="1799" y="373"/>
                    </a:lnTo>
                    <a:lnTo>
                      <a:pt x="1796" y="373"/>
                    </a:lnTo>
                    <a:lnTo>
                      <a:pt x="1794" y="373"/>
                    </a:lnTo>
                    <a:lnTo>
                      <a:pt x="1796" y="373"/>
                    </a:lnTo>
                    <a:lnTo>
                      <a:pt x="1796" y="376"/>
                    </a:lnTo>
                    <a:lnTo>
                      <a:pt x="1794" y="376"/>
                    </a:lnTo>
                    <a:lnTo>
                      <a:pt x="1794" y="378"/>
                    </a:lnTo>
                    <a:lnTo>
                      <a:pt x="1794" y="381"/>
                    </a:lnTo>
                    <a:lnTo>
                      <a:pt x="1791" y="381"/>
                    </a:lnTo>
                    <a:lnTo>
                      <a:pt x="1791" y="384"/>
                    </a:lnTo>
                    <a:lnTo>
                      <a:pt x="1791" y="386"/>
                    </a:lnTo>
                    <a:lnTo>
                      <a:pt x="1788" y="386"/>
                    </a:lnTo>
                    <a:lnTo>
                      <a:pt x="1788" y="389"/>
                    </a:lnTo>
                    <a:lnTo>
                      <a:pt x="1788" y="386"/>
                    </a:lnTo>
                    <a:lnTo>
                      <a:pt x="1788" y="389"/>
                    </a:lnTo>
                    <a:lnTo>
                      <a:pt x="1786" y="389"/>
                    </a:lnTo>
                    <a:lnTo>
                      <a:pt x="1786" y="392"/>
                    </a:lnTo>
                    <a:lnTo>
                      <a:pt x="1783" y="392"/>
                    </a:lnTo>
                    <a:lnTo>
                      <a:pt x="1783" y="394"/>
                    </a:lnTo>
                    <a:lnTo>
                      <a:pt x="1783" y="392"/>
                    </a:lnTo>
                    <a:lnTo>
                      <a:pt x="1780" y="392"/>
                    </a:lnTo>
                    <a:lnTo>
                      <a:pt x="1778" y="392"/>
                    </a:lnTo>
                    <a:lnTo>
                      <a:pt x="1778" y="394"/>
                    </a:lnTo>
                    <a:lnTo>
                      <a:pt x="1775" y="394"/>
                    </a:lnTo>
                    <a:lnTo>
                      <a:pt x="1775" y="397"/>
                    </a:lnTo>
                    <a:lnTo>
                      <a:pt x="1778" y="397"/>
                    </a:lnTo>
                    <a:lnTo>
                      <a:pt x="1775" y="397"/>
                    </a:lnTo>
                    <a:lnTo>
                      <a:pt x="1778" y="397"/>
                    </a:lnTo>
                    <a:lnTo>
                      <a:pt x="1778" y="399"/>
                    </a:lnTo>
                    <a:lnTo>
                      <a:pt x="1775" y="399"/>
                    </a:lnTo>
                    <a:lnTo>
                      <a:pt x="1773" y="399"/>
                    </a:lnTo>
                    <a:lnTo>
                      <a:pt x="1770" y="399"/>
                    </a:lnTo>
                    <a:lnTo>
                      <a:pt x="1767" y="399"/>
                    </a:lnTo>
                    <a:lnTo>
                      <a:pt x="1765" y="399"/>
                    </a:lnTo>
                    <a:lnTo>
                      <a:pt x="1767" y="399"/>
                    </a:lnTo>
                    <a:lnTo>
                      <a:pt x="1765" y="399"/>
                    </a:lnTo>
                    <a:lnTo>
                      <a:pt x="1762" y="399"/>
                    </a:lnTo>
                    <a:lnTo>
                      <a:pt x="1762" y="402"/>
                    </a:lnTo>
                    <a:lnTo>
                      <a:pt x="1762" y="399"/>
                    </a:lnTo>
                    <a:lnTo>
                      <a:pt x="1760" y="399"/>
                    </a:lnTo>
                    <a:lnTo>
                      <a:pt x="1757" y="399"/>
                    </a:lnTo>
                    <a:lnTo>
                      <a:pt x="1757" y="402"/>
                    </a:lnTo>
                    <a:lnTo>
                      <a:pt x="1754" y="402"/>
                    </a:lnTo>
                    <a:lnTo>
                      <a:pt x="1752" y="402"/>
                    </a:lnTo>
                    <a:lnTo>
                      <a:pt x="1749" y="402"/>
                    </a:lnTo>
                    <a:lnTo>
                      <a:pt x="1749" y="405"/>
                    </a:lnTo>
                    <a:lnTo>
                      <a:pt x="1747" y="405"/>
                    </a:lnTo>
                    <a:lnTo>
                      <a:pt x="1747" y="402"/>
                    </a:lnTo>
                    <a:lnTo>
                      <a:pt x="1744" y="402"/>
                    </a:lnTo>
                    <a:lnTo>
                      <a:pt x="1747" y="402"/>
                    </a:lnTo>
                    <a:lnTo>
                      <a:pt x="1747" y="399"/>
                    </a:lnTo>
                    <a:lnTo>
                      <a:pt x="1744" y="399"/>
                    </a:lnTo>
                    <a:lnTo>
                      <a:pt x="1741" y="399"/>
                    </a:lnTo>
                    <a:lnTo>
                      <a:pt x="1741" y="397"/>
                    </a:lnTo>
                    <a:lnTo>
                      <a:pt x="1739" y="397"/>
                    </a:lnTo>
                    <a:lnTo>
                      <a:pt x="1739" y="399"/>
                    </a:lnTo>
                    <a:lnTo>
                      <a:pt x="1739" y="402"/>
                    </a:lnTo>
                    <a:lnTo>
                      <a:pt x="1741" y="402"/>
                    </a:lnTo>
                    <a:lnTo>
                      <a:pt x="1739" y="402"/>
                    </a:lnTo>
                    <a:lnTo>
                      <a:pt x="1736" y="402"/>
                    </a:lnTo>
                    <a:lnTo>
                      <a:pt x="1736" y="399"/>
                    </a:lnTo>
                    <a:lnTo>
                      <a:pt x="1736" y="397"/>
                    </a:lnTo>
                    <a:lnTo>
                      <a:pt x="1734" y="394"/>
                    </a:lnTo>
                    <a:lnTo>
                      <a:pt x="1734" y="392"/>
                    </a:lnTo>
                    <a:lnTo>
                      <a:pt x="1731" y="394"/>
                    </a:lnTo>
                    <a:lnTo>
                      <a:pt x="1728" y="394"/>
                    </a:lnTo>
                    <a:lnTo>
                      <a:pt x="1726" y="394"/>
                    </a:lnTo>
                    <a:lnTo>
                      <a:pt x="1723" y="394"/>
                    </a:lnTo>
                    <a:lnTo>
                      <a:pt x="1723" y="392"/>
                    </a:lnTo>
                    <a:lnTo>
                      <a:pt x="1720" y="392"/>
                    </a:lnTo>
                    <a:lnTo>
                      <a:pt x="1720" y="389"/>
                    </a:lnTo>
                    <a:lnTo>
                      <a:pt x="1718" y="389"/>
                    </a:lnTo>
                    <a:lnTo>
                      <a:pt x="1715" y="384"/>
                    </a:lnTo>
                    <a:lnTo>
                      <a:pt x="1715" y="381"/>
                    </a:lnTo>
                    <a:lnTo>
                      <a:pt x="1715" y="378"/>
                    </a:lnTo>
                    <a:lnTo>
                      <a:pt x="1715" y="376"/>
                    </a:lnTo>
                    <a:lnTo>
                      <a:pt x="1718" y="376"/>
                    </a:lnTo>
                    <a:lnTo>
                      <a:pt x="1720" y="371"/>
                    </a:lnTo>
                    <a:lnTo>
                      <a:pt x="1723" y="368"/>
                    </a:lnTo>
                    <a:lnTo>
                      <a:pt x="1723" y="365"/>
                    </a:lnTo>
                    <a:lnTo>
                      <a:pt x="1723" y="363"/>
                    </a:lnTo>
                    <a:lnTo>
                      <a:pt x="1718" y="363"/>
                    </a:lnTo>
                    <a:lnTo>
                      <a:pt x="1720" y="363"/>
                    </a:lnTo>
                    <a:lnTo>
                      <a:pt x="1723" y="363"/>
                    </a:lnTo>
                    <a:lnTo>
                      <a:pt x="1720" y="360"/>
                    </a:lnTo>
                    <a:lnTo>
                      <a:pt x="1718" y="358"/>
                    </a:lnTo>
                    <a:lnTo>
                      <a:pt x="1715" y="358"/>
                    </a:lnTo>
                    <a:lnTo>
                      <a:pt x="1715" y="360"/>
                    </a:lnTo>
                    <a:lnTo>
                      <a:pt x="1713" y="360"/>
                    </a:lnTo>
                    <a:lnTo>
                      <a:pt x="1710" y="360"/>
                    </a:lnTo>
                    <a:lnTo>
                      <a:pt x="1707" y="350"/>
                    </a:lnTo>
                    <a:lnTo>
                      <a:pt x="1707" y="345"/>
                    </a:lnTo>
                    <a:lnTo>
                      <a:pt x="1705" y="342"/>
                    </a:lnTo>
                    <a:lnTo>
                      <a:pt x="1705" y="339"/>
                    </a:lnTo>
                    <a:lnTo>
                      <a:pt x="1702" y="337"/>
                    </a:lnTo>
                    <a:lnTo>
                      <a:pt x="1702" y="334"/>
                    </a:lnTo>
                    <a:lnTo>
                      <a:pt x="1702" y="331"/>
                    </a:lnTo>
                    <a:lnTo>
                      <a:pt x="1700" y="329"/>
                    </a:lnTo>
                    <a:lnTo>
                      <a:pt x="1700" y="326"/>
                    </a:lnTo>
                    <a:lnTo>
                      <a:pt x="1700" y="324"/>
                    </a:lnTo>
                    <a:lnTo>
                      <a:pt x="1697" y="321"/>
                    </a:lnTo>
                    <a:lnTo>
                      <a:pt x="1697" y="318"/>
                    </a:lnTo>
                    <a:lnTo>
                      <a:pt x="1697" y="316"/>
                    </a:lnTo>
                    <a:lnTo>
                      <a:pt x="1700" y="316"/>
                    </a:lnTo>
                    <a:lnTo>
                      <a:pt x="1702" y="316"/>
                    </a:lnTo>
                    <a:lnTo>
                      <a:pt x="1702" y="313"/>
                    </a:lnTo>
                    <a:lnTo>
                      <a:pt x="1705" y="313"/>
                    </a:lnTo>
                    <a:lnTo>
                      <a:pt x="1705" y="311"/>
                    </a:lnTo>
                    <a:lnTo>
                      <a:pt x="1707" y="311"/>
                    </a:lnTo>
                    <a:lnTo>
                      <a:pt x="1710" y="311"/>
                    </a:lnTo>
                    <a:lnTo>
                      <a:pt x="1710" y="308"/>
                    </a:lnTo>
                    <a:lnTo>
                      <a:pt x="1713" y="308"/>
                    </a:lnTo>
                    <a:lnTo>
                      <a:pt x="1710" y="308"/>
                    </a:lnTo>
                    <a:lnTo>
                      <a:pt x="1710" y="305"/>
                    </a:lnTo>
                    <a:lnTo>
                      <a:pt x="1713" y="305"/>
                    </a:lnTo>
                    <a:lnTo>
                      <a:pt x="1715" y="305"/>
                    </a:lnTo>
                    <a:lnTo>
                      <a:pt x="1715" y="303"/>
                    </a:lnTo>
                    <a:lnTo>
                      <a:pt x="1715" y="305"/>
                    </a:lnTo>
                    <a:lnTo>
                      <a:pt x="1715" y="303"/>
                    </a:lnTo>
                    <a:lnTo>
                      <a:pt x="1718" y="303"/>
                    </a:lnTo>
                    <a:lnTo>
                      <a:pt x="1720" y="303"/>
                    </a:lnTo>
                    <a:lnTo>
                      <a:pt x="1720" y="300"/>
                    </a:lnTo>
                    <a:lnTo>
                      <a:pt x="1720" y="303"/>
                    </a:lnTo>
                    <a:lnTo>
                      <a:pt x="1720" y="300"/>
                    </a:lnTo>
                    <a:lnTo>
                      <a:pt x="1720" y="303"/>
                    </a:lnTo>
                    <a:lnTo>
                      <a:pt x="1720" y="300"/>
                    </a:lnTo>
                    <a:lnTo>
                      <a:pt x="1723" y="300"/>
                    </a:lnTo>
                    <a:lnTo>
                      <a:pt x="1723" y="303"/>
                    </a:lnTo>
                    <a:lnTo>
                      <a:pt x="1726" y="303"/>
                    </a:lnTo>
                    <a:lnTo>
                      <a:pt x="1728" y="303"/>
                    </a:lnTo>
                    <a:lnTo>
                      <a:pt x="1731" y="303"/>
                    </a:lnTo>
                    <a:lnTo>
                      <a:pt x="1734" y="303"/>
                    </a:lnTo>
                    <a:lnTo>
                      <a:pt x="1736" y="303"/>
                    </a:lnTo>
                    <a:lnTo>
                      <a:pt x="1736" y="300"/>
                    </a:lnTo>
                    <a:lnTo>
                      <a:pt x="1736" y="297"/>
                    </a:lnTo>
                    <a:lnTo>
                      <a:pt x="1739" y="297"/>
                    </a:lnTo>
                    <a:lnTo>
                      <a:pt x="1741" y="297"/>
                    </a:lnTo>
                    <a:lnTo>
                      <a:pt x="1744" y="297"/>
                    </a:lnTo>
                    <a:lnTo>
                      <a:pt x="1744" y="295"/>
                    </a:lnTo>
                    <a:lnTo>
                      <a:pt x="1747" y="295"/>
                    </a:lnTo>
                    <a:lnTo>
                      <a:pt x="1749" y="295"/>
                    </a:lnTo>
                    <a:lnTo>
                      <a:pt x="1752" y="295"/>
                    </a:lnTo>
                    <a:lnTo>
                      <a:pt x="1754" y="295"/>
                    </a:lnTo>
                    <a:lnTo>
                      <a:pt x="1754" y="292"/>
                    </a:lnTo>
                    <a:lnTo>
                      <a:pt x="1757" y="292"/>
                    </a:lnTo>
                    <a:lnTo>
                      <a:pt x="1757" y="290"/>
                    </a:lnTo>
                    <a:lnTo>
                      <a:pt x="1757" y="292"/>
                    </a:lnTo>
                    <a:lnTo>
                      <a:pt x="1760" y="292"/>
                    </a:lnTo>
                    <a:lnTo>
                      <a:pt x="1762" y="292"/>
                    </a:lnTo>
                    <a:lnTo>
                      <a:pt x="1765" y="292"/>
                    </a:lnTo>
                    <a:lnTo>
                      <a:pt x="1767" y="290"/>
                    </a:lnTo>
                    <a:close/>
                    <a:moveTo>
                      <a:pt x="1483" y="86"/>
                    </a:moveTo>
                    <a:lnTo>
                      <a:pt x="1483" y="89"/>
                    </a:lnTo>
                    <a:lnTo>
                      <a:pt x="1483" y="91"/>
                    </a:lnTo>
                    <a:lnTo>
                      <a:pt x="1488" y="91"/>
                    </a:lnTo>
                    <a:lnTo>
                      <a:pt x="1543" y="91"/>
                    </a:lnTo>
                    <a:lnTo>
                      <a:pt x="1546" y="91"/>
                    </a:lnTo>
                    <a:lnTo>
                      <a:pt x="1616" y="91"/>
                    </a:lnTo>
                    <a:lnTo>
                      <a:pt x="1681" y="94"/>
                    </a:lnTo>
                    <a:lnTo>
                      <a:pt x="1710" y="94"/>
                    </a:lnTo>
                    <a:lnTo>
                      <a:pt x="1869" y="96"/>
                    </a:lnTo>
                    <a:lnTo>
                      <a:pt x="1869" y="102"/>
                    </a:lnTo>
                    <a:lnTo>
                      <a:pt x="1869" y="120"/>
                    </a:lnTo>
                    <a:lnTo>
                      <a:pt x="1835" y="138"/>
                    </a:lnTo>
                    <a:lnTo>
                      <a:pt x="1833" y="138"/>
                    </a:lnTo>
                    <a:lnTo>
                      <a:pt x="1830" y="141"/>
                    </a:lnTo>
                    <a:lnTo>
                      <a:pt x="1827" y="141"/>
                    </a:lnTo>
                    <a:lnTo>
                      <a:pt x="1827" y="143"/>
                    </a:lnTo>
                    <a:lnTo>
                      <a:pt x="1825" y="143"/>
                    </a:lnTo>
                    <a:lnTo>
                      <a:pt x="1822" y="143"/>
                    </a:lnTo>
                    <a:lnTo>
                      <a:pt x="1822" y="146"/>
                    </a:lnTo>
                    <a:lnTo>
                      <a:pt x="1820" y="146"/>
                    </a:lnTo>
                    <a:lnTo>
                      <a:pt x="1807" y="151"/>
                    </a:lnTo>
                    <a:lnTo>
                      <a:pt x="1807" y="154"/>
                    </a:lnTo>
                    <a:lnTo>
                      <a:pt x="1807" y="156"/>
                    </a:lnTo>
                    <a:lnTo>
                      <a:pt x="1807" y="154"/>
                    </a:lnTo>
                    <a:lnTo>
                      <a:pt x="1804" y="154"/>
                    </a:lnTo>
                    <a:lnTo>
                      <a:pt x="1801" y="154"/>
                    </a:lnTo>
                    <a:lnTo>
                      <a:pt x="1799" y="154"/>
                    </a:lnTo>
                    <a:lnTo>
                      <a:pt x="1796" y="154"/>
                    </a:lnTo>
                    <a:lnTo>
                      <a:pt x="1794" y="154"/>
                    </a:lnTo>
                    <a:lnTo>
                      <a:pt x="1791" y="154"/>
                    </a:lnTo>
                    <a:lnTo>
                      <a:pt x="1788" y="154"/>
                    </a:lnTo>
                    <a:lnTo>
                      <a:pt x="1786" y="154"/>
                    </a:lnTo>
                    <a:lnTo>
                      <a:pt x="1791" y="154"/>
                    </a:lnTo>
                    <a:lnTo>
                      <a:pt x="1791" y="162"/>
                    </a:lnTo>
                    <a:lnTo>
                      <a:pt x="1791" y="167"/>
                    </a:lnTo>
                    <a:lnTo>
                      <a:pt x="1788" y="167"/>
                    </a:lnTo>
                    <a:lnTo>
                      <a:pt x="1788" y="162"/>
                    </a:lnTo>
                    <a:lnTo>
                      <a:pt x="1788" y="156"/>
                    </a:lnTo>
                    <a:lnTo>
                      <a:pt x="1786" y="156"/>
                    </a:lnTo>
                    <a:lnTo>
                      <a:pt x="1783" y="156"/>
                    </a:lnTo>
                    <a:lnTo>
                      <a:pt x="1783" y="162"/>
                    </a:lnTo>
                    <a:lnTo>
                      <a:pt x="1783" y="154"/>
                    </a:lnTo>
                    <a:lnTo>
                      <a:pt x="1786" y="154"/>
                    </a:lnTo>
                    <a:lnTo>
                      <a:pt x="1783" y="154"/>
                    </a:lnTo>
                    <a:lnTo>
                      <a:pt x="1780" y="154"/>
                    </a:lnTo>
                    <a:lnTo>
                      <a:pt x="1778" y="154"/>
                    </a:lnTo>
                    <a:lnTo>
                      <a:pt x="1775" y="154"/>
                    </a:lnTo>
                    <a:lnTo>
                      <a:pt x="1775" y="156"/>
                    </a:lnTo>
                    <a:lnTo>
                      <a:pt x="1770" y="159"/>
                    </a:lnTo>
                    <a:lnTo>
                      <a:pt x="1767" y="159"/>
                    </a:lnTo>
                    <a:lnTo>
                      <a:pt x="1765" y="159"/>
                    </a:lnTo>
                    <a:lnTo>
                      <a:pt x="1765" y="162"/>
                    </a:lnTo>
                    <a:lnTo>
                      <a:pt x="1762" y="162"/>
                    </a:lnTo>
                    <a:lnTo>
                      <a:pt x="1760" y="162"/>
                    </a:lnTo>
                    <a:lnTo>
                      <a:pt x="1757" y="162"/>
                    </a:lnTo>
                    <a:lnTo>
                      <a:pt x="1757" y="164"/>
                    </a:lnTo>
                    <a:lnTo>
                      <a:pt x="1754" y="164"/>
                    </a:lnTo>
                    <a:lnTo>
                      <a:pt x="1752" y="164"/>
                    </a:lnTo>
                    <a:lnTo>
                      <a:pt x="1749" y="164"/>
                    </a:lnTo>
                    <a:lnTo>
                      <a:pt x="1744" y="164"/>
                    </a:lnTo>
                    <a:lnTo>
                      <a:pt x="1741" y="164"/>
                    </a:lnTo>
                    <a:lnTo>
                      <a:pt x="1739" y="164"/>
                    </a:lnTo>
                    <a:lnTo>
                      <a:pt x="1736" y="164"/>
                    </a:lnTo>
                    <a:lnTo>
                      <a:pt x="1734" y="164"/>
                    </a:lnTo>
                    <a:lnTo>
                      <a:pt x="1734" y="167"/>
                    </a:lnTo>
                    <a:lnTo>
                      <a:pt x="1734" y="170"/>
                    </a:lnTo>
                    <a:lnTo>
                      <a:pt x="1731" y="170"/>
                    </a:lnTo>
                    <a:lnTo>
                      <a:pt x="1731" y="167"/>
                    </a:lnTo>
                    <a:lnTo>
                      <a:pt x="1734" y="167"/>
                    </a:lnTo>
                    <a:lnTo>
                      <a:pt x="1734" y="164"/>
                    </a:lnTo>
                    <a:lnTo>
                      <a:pt x="1731" y="164"/>
                    </a:lnTo>
                    <a:lnTo>
                      <a:pt x="1728" y="164"/>
                    </a:lnTo>
                    <a:lnTo>
                      <a:pt x="1726" y="164"/>
                    </a:lnTo>
                    <a:lnTo>
                      <a:pt x="1723" y="164"/>
                    </a:lnTo>
                    <a:lnTo>
                      <a:pt x="1720" y="164"/>
                    </a:lnTo>
                    <a:lnTo>
                      <a:pt x="1718" y="167"/>
                    </a:lnTo>
                    <a:lnTo>
                      <a:pt x="1718" y="164"/>
                    </a:lnTo>
                    <a:lnTo>
                      <a:pt x="1720" y="164"/>
                    </a:lnTo>
                    <a:lnTo>
                      <a:pt x="1720" y="162"/>
                    </a:lnTo>
                    <a:lnTo>
                      <a:pt x="1718" y="162"/>
                    </a:lnTo>
                    <a:lnTo>
                      <a:pt x="1715" y="162"/>
                    </a:lnTo>
                    <a:lnTo>
                      <a:pt x="1713" y="159"/>
                    </a:lnTo>
                    <a:lnTo>
                      <a:pt x="1710" y="159"/>
                    </a:lnTo>
                    <a:lnTo>
                      <a:pt x="1707" y="159"/>
                    </a:lnTo>
                    <a:lnTo>
                      <a:pt x="1707" y="156"/>
                    </a:lnTo>
                    <a:lnTo>
                      <a:pt x="1705" y="156"/>
                    </a:lnTo>
                    <a:lnTo>
                      <a:pt x="1702" y="154"/>
                    </a:lnTo>
                    <a:lnTo>
                      <a:pt x="1700" y="154"/>
                    </a:lnTo>
                    <a:lnTo>
                      <a:pt x="1697" y="151"/>
                    </a:lnTo>
                    <a:lnTo>
                      <a:pt x="1694" y="151"/>
                    </a:lnTo>
                    <a:lnTo>
                      <a:pt x="1694" y="149"/>
                    </a:lnTo>
                    <a:lnTo>
                      <a:pt x="1692" y="149"/>
                    </a:lnTo>
                    <a:lnTo>
                      <a:pt x="1692" y="146"/>
                    </a:lnTo>
                    <a:lnTo>
                      <a:pt x="1689" y="146"/>
                    </a:lnTo>
                    <a:lnTo>
                      <a:pt x="1689" y="143"/>
                    </a:lnTo>
                    <a:lnTo>
                      <a:pt x="1687" y="143"/>
                    </a:lnTo>
                    <a:lnTo>
                      <a:pt x="1681" y="138"/>
                    </a:lnTo>
                    <a:lnTo>
                      <a:pt x="1681" y="136"/>
                    </a:lnTo>
                    <a:lnTo>
                      <a:pt x="1681" y="133"/>
                    </a:lnTo>
                    <a:lnTo>
                      <a:pt x="1679" y="133"/>
                    </a:lnTo>
                    <a:lnTo>
                      <a:pt x="1676" y="128"/>
                    </a:lnTo>
                    <a:lnTo>
                      <a:pt x="1673" y="125"/>
                    </a:lnTo>
                    <a:lnTo>
                      <a:pt x="1673" y="122"/>
                    </a:lnTo>
                    <a:lnTo>
                      <a:pt x="1673" y="120"/>
                    </a:lnTo>
                    <a:lnTo>
                      <a:pt x="1673" y="117"/>
                    </a:lnTo>
                    <a:lnTo>
                      <a:pt x="1673" y="115"/>
                    </a:lnTo>
                    <a:lnTo>
                      <a:pt x="1671" y="115"/>
                    </a:lnTo>
                    <a:lnTo>
                      <a:pt x="1671" y="112"/>
                    </a:lnTo>
                    <a:lnTo>
                      <a:pt x="1668" y="112"/>
                    </a:lnTo>
                    <a:lnTo>
                      <a:pt x="1666" y="112"/>
                    </a:lnTo>
                    <a:lnTo>
                      <a:pt x="1666" y="109"/>
                    </a:lnTo>
                    <a:lnTo>
                      <a:pt x="1666" y="112"/>
                    </a:lnTo>
                    <a:lnTo>
                      <a:pt x="1666" y="109"/>
                    </a:lnTo>
                    <a:lnTo>
                      <a:pt x="1663" y="109"/>
                    </a:lnTo>
                    <a:lnTo>
                      <a:pt x="1663" y="107"/>
                    </a:lnTo>
                    <a:lnTo>
                      <a:pt x="1660" y="107"/>
                    </a:lnTo>
                    <a:lnTo>
                      <a:pt x="1658" y="107"/>
                    </a:lnTo>
                    <a:lnTo>
                      <a:pt x="1658" y="104"/>
                    </a:lnTo>
                    <a:lnTo>
                      <a:pt x="1655" y="104"/>
                    </a:lnTo>
                    <a:lnTo>
                      <a:pt x="1655" y="102"/>
                    </a:lnTo>
                    <a:lnTo>
                      <a:pt x="1653" y="102"/>
                    </a:lnTo>
                    <a:lnTo>
                      <a:pt x="1650" y="102"/>
                    </a:lnTo>
                    <a:lnTo>
                      <a:pt x="1647" y="99"/>
                    </a:lnTo>
                    <a:lnTo>
                      <a:pt x="1645" y="99"/>
                    </a:lnTo>
                    <a:lnTo>
                      <a:pt x="1645" y="102"/>
                    </a:lnTo>
                    <a:lnTo>
                      <a:pt x="1642" y="102"/>
                    </a:lnTo>
                    <a:lnTo>
                      <a:pt x="1642" y="104"/>
                    </a:lnTo>
                    <a:lnTo>
                      <a:pt x="1640" y="104"/>
                    </a:lnTo>
                    <a:lnTo>
                      <a:pt x="1640" y="107"/>
                    </a:lnTo>
                    <a:lnTo>
                      <a:pt x="1640" y="109"/>
                    </a:lnTo>
                    <a:lnTo>
                      <a:pt x="1637" y="109"/>
                    </a:lnTo>
                    <a:lnTo>
                      <a:pt x="1634" y="109"/>
                    </a:lnTo>
                    <a:lnTo>
                      <a:pt x="1634" y="112"/>
                    </a:lnTo>
                    <a:lnTo>
                      <a:pt x="1632" y="112"/>
                    </a:lnTo>
                    <a:lnTo>
                      <a:pt x="1632" y="115"/>
                    </a:lnTo>
                    <a:lnTo>
                      <a:pt x="1629" y="115"/>
                    </a:lnTo>
                    <a:lnTo>
                      <a:pt x="1629" y="117"/>
                    </a:lnTo>
                    <a:lnTo>
                      <a:pt x="1632" y="117"/>
                    </a:lnTo>
                    <a:lnTo>
                      <a:pt x="1629" y="117"/>
                    </a:lnTo>
                    <a:lnTo>
                      <a:pt x="1626" y="117"/>
                    </a:lnTo>
                    <a:lnTo>
                      <a:pt x="1626" y="120"/>
                    </a:lnTo>
                    <a:lnTo>
                      <a:pt x="1624" y="122"/>
                    </a:lnTo>
                    <a:lnTo>
                      <a:pt x="1621" y="122"/>
                    </a:lnTo>
                    <a:lnTo>
                      <a:pt x="1619" y="122"/>
                    </a:lnTo>
                    <a:lnTo>
                      <a:pt x="1619" y="125"/>
                    </a:lnTo>
                    <a:lnTo>
                      <a:pt x="1616" y="125"/>
                    </a:lnTo>
                    <a:lnTo>
                      <a:pt x="1616" y="128"/>
                    </a:lnTo>
                    <a:lnTo>
                      <a:pt x="1613" y="128"/>
                    </a:lnTo>
                    <a:lnTo>
                      <a:pt x="1611" y="128"/>
                    </a:lnTo>
                    <a:lnTo>
                      <a:pt x="1608" y="128"/>
                    </a:lnTo>
                    <a:lnTo>
                      <a:pt x="1606" y="128"/>
                    </a:lnTo>
                    <a:lnTo>
                      <a:pt x="1603" y="128"/>
                    </a:lnTo>
                    <a:lnTo>
                      <a:pt x="1600" y="128"/>
                    </a:lnTo>
                    <a:lnTo>
                      <a:pt x="1598" y="128"/>
                    </a:lnTo>
                    <a:lnTo>
                      <a:pt x="1595" y="128"/>
                    </a:lnTo>
                    <a:lnTo>
                      <a:pt x="1593" y="128"/>
                    </a:lnTo>
                    <a:lnTo>
                      <a:pt x="1590" y="125"/>
                    </a:lnTo>
                    <a:lnTo>
                      <a:pt x="1587" y="125"/>
                    </a:lnTo>
                    <a:lnTo>
                      <a:pt x="1585" y="125"/>
                    </a:lnTo>
                    <a:lnTo>
                      <a:pt x="1585" y="122"/>
                    </a:lnTo>
                    <a:lnTo>
                      <a:pt x="1582" y="122"/>
                    </a:lnTo>
                    <a:lnTo>
                      <a:pt x="1580" y="122"/>
                    </a:lnTo>
                    <a:lnTo>
                      <a:pt x="1580" y="125"/>
                    </a:lnTo>
                    <a:lnTo>
                      <a:pt x="1577" y="125"/>
                    </a:lnTo>
                    <a:lnTo>
                      <a:pt x="1574" y="125"/>
                    </a:lnTo>
                    <a:lnTo>
                      <a:pt x="1572" y="125"/>
                    </a:lnTo>
                    <a:lnTo>
                      <a:pt x="1569" y="125"/>
                    </a:lnTo>
                    <a:lnTo>
                      <a:pt x="1566" y="125"/>
                    </a:lnTo>
                    <a:lnTo>
                      <a:pt x="1564" y="125"/>
                    </a:lnTo>
                    <a:lnTo>
                      <a:pt x="1561" y="122"/>
                    </a:lnTo>
                    <a:lnTo>
                      <a:pt x="1559" y="122"/>
                    </a:lnTo>
                    <a:lnTo>
                      <a:pt x="1559" y="120"/>
                    </a:lnTo>
                    <a:lnTo>
                      <a:pt x="1556" y="120"/>
                    </a:lnTo>
                    <a:lnTo>
                      <a:pt x="1556" y="117"/>
                    </a:lnTo>
                    <a:lnTo>
                      <a:pt x="1556" y="120"/>
                    </a:lnTo>
                    <a:lnTo>
                      <a:pt x="1559" y="120"/>
                    </a:lnTo>
                    <a:lnTo>
                      <a:pt x="1559" y="122"/>
                    </a:lnTo>
                    <a:lnTo>
                      <a:pt x="1556" y="122"/>
                    </a:lnTo>
                    <a:lnTo>
                      <a:pt x="1553" y="122"/>
                    </a:lnTo>
                    <a:lnTo>
                      <a:pt x="1551" y="122"/>
                    </a:lnTo>
                    <a:lnTo>
                      <a:pt x="1551" y="125"/>
                    </a:lnTo>
                    <a:lnTo>
                      <a:pt x="1548" y="125"/>
                    </a:lnTo>
                    <a:lnTo>
                      <a:pt x="1548" y="128"/>
                    </a:lnTo>
                    <a:lnTo>
                      <a:pt x="1546" y="128"/>
                    </a:lnTo>
                    <a:lnTo>
                      <a:pt x="1546" y="130"/>
                    </a:lnTo>
                    <a:lnTo>
                      <a:pt x="1546" y="133"/>
                    </a:lnTo>
                    <a:lnTo>
                      <a:pt x="1546" y="136"/>
                    </a:lnTo>
                    <a:lnTo>
                      <a:pt x="1546" y="138"/>
                    </a:lnTo>
                    <a:lnTo>
                      <a:pt x="1546" y="141"/>
                    </a:lnTo>
                    <a:lnTo>
                      <a:pt x="1546" y="143"/>
                    </a:lnTo>
                    <a:lnTo>
                      <a:pt x="1546" y="146"/>
                    </a:lnTo>
                    <a:lnTo>
                      <a:pt x="1546" y="151"/>
                    </a:lnTo>
                    <a:lnTo>
                      <a:pt x="1546" y="154"/>
                    </a:lnTo>
                    <a:lnTo>
                      <a:pt x="1546" y="156"/>
                    </a:lnTo>
                    <a:lnTo>
                      <a:pt x="1543" y="156"/>
                    </a:lnTo>
                    <a:lnTo>
                      <a:pt x="1543" y="159"/>
                    </a:lnTo>
                    <a:lnTo>
                      <a:pt x="1543" y="162"/>
                    </a:lnTo>
                    <a:lnTo>
                      <a:pt x="1543" y="164"/>
                    </a:lnTo>
                    <a:lnTo>
                      <a:pt x="1538" y="167"/>
                    </a:lnTo>
                    <a:lnTo>
                      <a:pt x="1535" y="162"/>
                    </a:lnTo>
                    <a:lnTo>
                      <a:pt x="1533" y="162"/>
                    </a:lnTo>
                    <a:lnTo>
                      <a:pt x="1530" y="162"/>
                    </a:lnTo>
                    <a:lnTo>
                      <a:pt x="1530" y="164"/>
                    </a:lnTo>
                    <a:lnTo>
                      <a:pt x="1533" y="164"/>
                    </a:lnTo>
                    <a:lnTo>
                      <a:pt x="1533" y="167"/>
                    </a:lnTo>
                    <a:lnTo>
                      <a:pt x="1533" y="170"/>
                    </a:lnTo>
                    <a:lnTo>
                      <a:pt x="1533" y="172"/>
                    </a:lnTo>
                    <a:lnTo>
                      <a:pt x="1533" y="175"/>
                    </a:lnTo>
                    <a:lnTo>
                      <a:pt x="1533" y="177"/>
                    </a:lnTo>
                    <a:lnTo>
                      <a:pt x="1533" y="180"/>
                    </a:lnTo>
                    <a:lnTo>
                      <a:pt x="1533" y="183"/>
                    </a:lnTo>
                    <a:lnTo>
                      <a:pt x="1533" y="185"/>
                    </a:lnTo>
                    <a:lnTo>
                      <a:pt x="1535" y="185"/>
                    </a:lnTo>
                    <a:lnTo>
                      <a:pt x="1538" y="185"/>
                    </a:lnTo>
                    <a:lnTo>
                      <a:pt x="1538" y="188"/>
                    </a:lnTo>
                    <a:lnTo>
                      <a:pt x="1540" y="188"/>
                    </a:lnTo>
                    <a:lnTo>
                      <a:pt x="1543" y="188"/>
                    </a:lnTo>
                    <a:lnTo>
                      <a:pt x="1546" y="188"/>
                    </a:lnTo>
                    <a:lnTo>
                      <a:pt x="1548" y="190"/>
                    </a:lnTo>
                    <a:lnTo>
                      <a:pt x="1551" y="190"/>
                    </a:lnTo>
                    <a:lnTo>
                      <a:pt x="1551" y="193"/>
                    </a:lnTo>
                    <a:lnTo>
                      <a:pt x="1553" y="193"/>
                    </a:lnTo>
                    <a:lnTo>
                      <a:pt x="1556" y="193"/>
                    </a:lnTo>
                    <a:lnTo>
                      <a:pt x="1559" y="193"/>
                    </a:lnTo>
                    <a:lnTo>
                      <a:pt x="1561" y="193"/>
                    </a:lnTo>
                    <a:lnTo>
                      <a:pt x="1561" y="190"/>
                    </a:lnTo>
                    <a:lnTo>
                      <a:pt x="1564" y="190"/>
                    </a:lnTo>
                    <a:lnTo>
                      <a:pt x="1564" y="193"/>
                    </a:lnTo>
                    <a:lnTo>
                      <a:pt x="1566" y="193"/>
                    </a:lnTo>
                    <a:lnTo>
                      <a:pt x="1569" y="193"/>
                    </a:lnTo>
                    <a:lnTo>
                      <a:pt x="1566" y="193"/>
                    </a:lnTo>
                    <a:lnTo>
                      <a:pt x="1566" y="196"/>
                    </a:lnTo>
                    <a:lnTo>
                      <a:pt x="1564" y="196"/>
                    </a:lnTo>
                    <a:lnTo>
                      <a:pt x="1561" y="196"/>
                    </a:lnTo>
                    <a:lnTo>
                      <a:pt x="1561" y="198"/>
                    </a:lnTo>
                    <a:lnTo>
                      <a:pt x="1561" y="201"/>
                    </a:lnTo>
                    <a:lnTo>
                      <a:pt x="1561" y="203"/>
                    </a:lnTo>
                    <a:lnTo>
                      <a:pt x="1564" y="203"/>
                    </a:lnTo>
                    <a:lnTo>
                      <a:pt x="1564" y="206"/>
                    </a:lnTo>
                    <a:lnTo>
                      <a:pt x="1566" y="206"/>
                    </a:lnTo>
                    <a:lnTo>
                      <a:pt x="1569" y="206"/>
                    </a:lnTo>
                    <a:lnTo>
                      <a:pt x="1569" y="203"/>
                    </a:lnTo>
                    <a:lnTo>
                      <a:pt x="1572" y="203"/>
                    </a:lnTo>
                    <a:lnTo>
                      <a:pt x="1574" y="206"/>
                    </a:lnTo>
                    <a:lnTo>
                      <a:pt x="1574" y="209"/>
                    </a:lnTo>
                    <a:lnTo>
                      <a:pt x="1572" y="209"/>
                    </a:lnTo>
                    <a:lnTo>
                      <a:pt x="1572" y="206"/>
                    </a:lnTo>
                    <a:lnTo>
                      <a:pt x="1569" y="206"/>
                    </a:lnTo>
                    <a:lnTo>
                      <a:pt x="1566" y="206"/>
                    </a:lnTo>
                    <a:lnTo>
                      <a:pt x="1566" y="209"/>
                    </a:lnTo>
                    <a:lnTo>
                      <a:pt x="1564" y="209"/>
                    </a:lnTo>
                    <a:lnTo>
                      <a:pt x="1561" y="209"/>
                    </a:lnTo>
                    <a:lnTo>
                      <a:pt x="1561" y="211"/>
                    </a:lnTo>
                    <a:lnTo>
                      <a:pt x="1559" y="211"/>
                    </a:lnTo>
                    <a:lnTo>
                      <a:pt x="1556" y="211"/>
                    </a:lnTo>
                    <a:lnTo>
                      <a:pt x="1556" y="214"/>
                    </a:lnTo>
                    <a:lnTo>
                      <a:pt x="1553" y="214"/>
                    </a:lnTo>
                    <a:lnTo>
                      <a:pt x="1551" y="214"/>
                    </a:lnTo>
                    <a:lnTo>
                      <a:pt x="1548" y="214"/>
                    </a:lnTo>
                    <a:lnTo>
                      <a:pt x="1548" y="217"/>
                    </a:lnTo>
                    <a:lnTo>
                      <a:pt x="1546" y="217"/>
                    </a:lnTo>
                    <a:lnTo>
                      <a:pt x="1543" y="217"/>
                    </a:lnTo>
                    <a:lnTo>
                      <a:pt x="1540" y="217"/>
                    </a:lnTo>
                    <a:lnTo>
                      <a:pt x="1538" y="217"/>
                    </a:lnTo>
                    <a:lnTo>
                      <a:pt x="1535" y="217"/>
                    </a:lnTo>
                    <a:lnTo>
                      <a:pt x="1535" y="214"/>
                    </a:lnTo>
                    <a:lnTo>
                      <a:pt x="1535" y="217"/>
                    </a:lnTo>
                    <a:lnTo>
                      <a:pt x="1533" y="217"/>
                    </a:lnTo>
                    <a:lnTo>
                      <a:pt x="1530" y="217"/>
                    </a:lnTo>
                    <a:lnTo>
                      <a:pt x="1530" y="219"/>
                    </a:lnTo>
                    <a:lnTo>
                      <a:pt x="1530" y="222"/>
                    </a:lnTo>
                    <a:lnTo>
                      <a:pt x="1530" y="224"/>
                    </a:lnTo>
                    <a:lnTo>
                      <a:pt x="1530" y="227"/>
                    </a:lnTo>
                    <a:lnTo>
                      <a:pt x="1530" y="230"/>
                    </a:lnTo>
                    <a:lnTo>
                      <a:pt x="1530" y="232"/>
                    </a:lnTo>
                    <a:lnTo>
                      <a:pt x="1530" y="235"/>
                    </a:lnTo>
                    <a:lnTo>
                      <a:pt x="1530" y="237"/>
                    </a:lnTo>
                    <a:lnTo>
                      <a:pt x="1530" y="240"/>
                    </a:lnTo>
                    <a:lnTo>
                      <a:pt x="1533" y="240"/>
                    </a:lnTo>
                    <a:lnTo>
                      <a:pt x="1533" y="243"/>
                    </a:lnTo>
                    <a:lnTo>
                      <a:pt x="1533" y="245"/>
                    </a:lnTo>
                    <a:lnTo>
                      <a:pt x="1533" y="248"/>
                    </a:lnTo>
                    <a:lnTo>
                      <a:pt x="1535" y="248"/>
                    </a:lnTo>
                    <a:lnTo>
                      <a:pt x="1535" y="250"/>
                    </a:lnTo>
                    <a:lnTo>
                      <a:pt x="1538" y="250"/>
                    </a:lnTo>
                    <a:lnTo>
                      <a:pt x="1540" y="248"/>
                    </a:lnTo>
                    <a:lnTo>
                      <a:pt x="1543" y="248"/>
                    </a:lnTo>
                    <a:lnTo>
                      <a:pt x="1546" y="248"/>
                    </a:lnTo>
                    <a:lnTo>
                      <a:pt x="1548" y="248"/>
                    </a:lnTo>
                    <a:lnTo>
                      <a:pt x="1551" y="245"/>
                    </a:lnTo>
                    <a:lnTo>
                      <a:pt x="1551" y="248"/>
                    </a:lnTo>
                    <a:lnTo>
                      <a:pt x="1553" y="245"/>
                    </a:lnTo>
                    <a:lnTo>
                      <a:pt x="1553" y="248"/>
                    </a:lnTo>
                    <a:lnTo>
                      <a:pt x="1548" y="248"/>
                    </a:lnTo>
                    <a:lnTo>
                      <a:pt x="1548" y="256"/>
                    </a:lnTo>
                    <a:lnTo>
                      <a:pt x="1551" y="256"/>
                    </a:lnTo>
                    <a:lnTo>
                      <a:pt x="1561" y="253"/>
                    </a:lnTo>
                    <a:lnTo>
                      <a:pt x="1566" y="258"/>
                    </a:lnTo>
                    <a:lnTo>
                      <a:pt x="1569" y="258"/>
                    </a:lnTo>
                    <a:lnTo>
                      <a:pt x="1572" y="256"/>
                    </a:lnTo>
                    <a:lnTo>
                      <a:pt x="1572" y="253"/>
                    </a:lnTo>
                    <a:lnTo>
                      <a:pt x="1574" y="253"/>
                    </a:lnTo>
                    <a:lnTo>
                      <a:pt x="1577" y="250"/>
                    </a:lnTo>
                    <a:lnTo>
                      <a:pt x="1580" y="248"/>
                    </a:lnTo>
                    <a:lnTo>
                      <a:pt x="1582" y="245"/>
                    </a:lnTo>
                    <a:lnTo>
                      <a:pt x="1585" y="245"/>
                    </a:lnTo>
                    <a:lnTo>
                      <a:pt x="1585" y="243"/>
                    </a:lnTo>
                    <a:lnTo>
                      <a:pt x="1587" y="243"/>
                    </a:lnTo>
                    <a:lnTo>
                      <a:pt x="1590" y="243"/>
                    </a:lnTo>
                    <a:lnTo>
                      <a:pt x="1593" y="243"/>
                    </a:lnTo>
                    <a:lnTo>
                      <a:pt x="1593" y="240"/>
                    </a:lnTo>
                    <a:lnTo>
                      <a:pt x="1595" y="240"/>
                    </a:lnTo>
                    <a:lnTo>
                      <a:pt x="1595" y="237"/>
                    </a:lnTo>
                    <a:lnTo>
                      <a:pt x="1595" y="235"/>
                    </a:lnTo>
                    <a:lnTo>
                      <a:pt x="1598" y="235"/>
                    </a:lnTo>
                    <a:lnTo>
                      <a:pt x="1598" y="232"/>
                    </a:lnTo>
                    <a:lnTo>
                      <a:pt x="1600" y="232"/>
                    </a:lnTo>
                    <a:lnTo>
                      <a:pt x="1600" y="230"/>
                    </a:lnTo>
                    <a:lnTo>
                      <a:pt x="1603" y="230"/>
                    </a:lnTo>
                    <a:lnTo>
                      <a:pt x="1603" y="227"/>
                    </a:lnTo>
                    <a:lnTo>
                      <a:pt x="1606" y="227"/>
                    </a:lnTo>
                    <a:lnTo>
                      <a:pt x="1606" y="230"/>
                    </a:lnTo>
                    <a:lnTo>
                      <a:pt x="1606" y="232"/>
                    </a:lnTo>
                    <a:lnTo>
                      <a:pt x="1606" y="235"/>
                    </a:lnTo>
                    <a:lnTo>
                      <a:pt x="1608" y="235"/>
                    </a:lnTo>
                    <a:lnTo>
                      <a:pt x="1608" y="237"/>
                    </a:lnTo>
                    <a:lnTo>
                      <a:pt x="1611" y="237"/>
                    </a:lnTo>
                    <a:lnTo>
                      <a:pt x="1611" y="240"/>
                    </a:lnTo>
                    <a:lnTo>
                      <a:pt x="1611" y="237"/>
                    </a:lnTo>
                    <a:lnTo>
                      <a:pt x="1613" y="237"/>
                    </a:lnTo>
                    <a:lnTo>
                      <a:pt x="1613" y="240"/>
                    </a:lnTo>
                    <a:lnTo>
                      <a:pt x="1616" y="240"/>
                    </a:lnTo>
                    <a:lnTo>
                      <a:pt x="1616" y="243"/>
                    </a:lnTo>
                    <a:lnTo>
                      <a:pt x="1619" y="243"/>
                    </a:lnTo>
                    <a:lnTo>
                      <a:pt x="1619" y="245"/>
                    </a:lnTo>
                    <a:lnTo>
                      <a:pt x="1616" y="245"/>
                    </a:lnTo>
                    <a:lnTo>
                      <a:pt x="1619" y="245"/>
                    </a:lnTo>
                    <a:lnTo>
                      <a:pt x="1619" y="248"/>
                    </a:lnTo>
                    <a:lnTo>
                      <a:pt x="1616" y="248"/>
                    </a:lnTo>
                    <a:lnTo>
                      <a:pt x="1619" y="248"/>
                    </a:lnTo>
                    <a:lnTo>
                      <a:pt x="1616" y="250"/>
                    </a:lnTo>
                    <a:lnTo>
                      <a:pt x="1616" y="253"/>
                    </a:lnTo>
                    <a:lnTo>
                      <a:pt x="1616" y="256"/>
                    </a:lnTo>
                    <a:lnTo>
                      <a:pt x="1616" y="258"/>
                    </a:lnTo>
                    <a:lnTo>
                      <a:pt x="1616" y="261"/>
                    </a:lnTo>
                    <a:lnTo>
                      <a:pt x="1613" y="261"/>
                    </a:lnTo>
                    <a:lnTo>
                      <a:pt x="1616" y="261"/>
                    </a:lnTo>
                    <a:lnTo>
                      <a:pt x="1613" y="261"/>
                    </a:lnTo>
                    <a:lnTo>
                      <a:pt x="1613" y="264"/>
                    </a:lnTo>
                    <a:lnTo>
                      <a:pt x="1616" y="264"/>
                    </a:lnTo>
                    <a:lnTo>
                      <a:pt x="1616" y="266"/>
                    </a:lnTo>
                    <a:lnTo>
                      <a:pt x="1619" y="266"/>
                    </a:lnTo>
                    <a:lnTo>
                      <a:pt x="1621" y="266"/>
                    </a:lnTo>
                    <a:lnTo>
                      <a:pt x="1621" y="269"/>
                    </a:lnTo>
                    <a:lnTo>
                      <a:pt x="1621" y="271"/>
                    </a:lnTo>
                    <a:lnTo>
                      <a:pt x="1624" y="271"/>
                    </a:lnTo>
                    <a:lnTo>
                      <a:pt x="1621" y="271"/>
                    </a:lnTo>
                    <a:lnTo>
                      <a:pt x="1621" y="274"/>
                    </a:lnTo>
                    <a:lnTo>
                      <a:pt x="1621" y="277"/>
                    </a:lnTo>
                    <a:lnTo>
                      <a:pt x="1624" y="277"/>
                    </a:lnTo>
                    <a:lnTo>
                      <a:pt x="1624" y="279"/>
                    </a:lnTo>
                    <a:lnTo>
                      <a:pt x="1626" y="279"/>
                    </a:lnTo>
                    <a:lnTo>
                      <a:pt x="1626" y="282"/>
                    </a:lnTo>
                    <a:lnTo>
                      <a:pt x="1626" y="284"/>
                    </a:lnTo>
                    <a:lnTo>
                      <a:pt x="1629" y="284"/>
                    </a:lnTo>
                    <a:lnTo>
                      <a:pt x="1629" y="287"/>
                    </a:lnTo>
                    <a:lnTo>
                      <a:pt x="1632" y="287"/>
                    </a:lnTo>
                    <a:lnTo>
                      <a:pt x="1632" y="290"/>
                    </a:lnTo>
                    <a:lnTo>
                      <a:pt x="1632" y="292"/>
                    </a:lnTo>
                    <a:lnTo>
                      <a:pt x="1634" y="292"/>
                    </a:lnTo>
                    <a:lnTo>
                      <a:pt x="1634" y="295"/>
                    </a:lnTo>
                    <a:lnTo>
                      <a:pt x="1634" y="297"/>
                    </a:lnTo>
                    <a:lnTo>
                      <a:pt x="1632" y="297"/>
                    </a:lnTo>
                    <a:lnTo>
                      <a:pt x="1632" y="300"/>
                    </a:lnTo>
                    <a:lnTo>
                      <a:pt x="1629" y="300"/>
                    </a:lnTo>
                    <a:lnTo>
                      <a:pt x="1629" y="303"/>
                    </a:lnTo>
                    <a:lnTo>
                      <a:pt x="1629" y="300"/>
                    </a:lnTo>
                    <a:lnTo>
                      <a:pt x="1626" y="300"/>
                    </a:lnTo>
                    <a:lnTo>
                      <a:pt x="1624" y="300"/>
                    </a:lnTo>
                    <a:lnTo>
                      <a:pt x="1621" y="300"/>
                    </a:lnTo>
                    <a:lnTo>
                      <a:pt x="1616" y="300"/>
                    </a:lnTo>
                    <a:lnTo>
                      <a:pt x="1613" y="300"/>
                    </a:lnTo>
                    <a:lnTo>
                      <a:pt x="1611" y="297"/>
                    </a:lnTo>
                    <a:lnTo>
                      <a:pt x="1600" y="297"/>
                    </a:lnTo>
                    <a:lnTo>
                      <a:pt x="1600" y="295"/>
                    </a:lnTo>
                    <a:lnTo>
                      <a:pt x="1598" y="295"/>
                    </a:lnTo>
                    <a:lnTo>
                      <a:pt x="1595" y="292"/>
                    </a:lnTo>
                    <a:lnTo>
                      <a:pt x="1587" y="284"/>
                    </a:lnTo>
                    <a:lnTo>
                      <a:pt x="1585" y="284"/>
                    </a:lnTo>
                    <a:lnTo>
                      <a:pt x="1585" y="282"/>
                    </a:lnTo>
                    <a:lnTo>
                      <a:pt x="1582" y="282"/>
                    </a:lnTo>
                    <a:lnTo>
                      <a:pt x="1580" y="279"/>
                    </a:lnTo>
                    <a:lnTo>
                      <a:pt x="1577" y="279"/>
                    </a:lnTo>
                    <a:lnTo>
                      <a:pt x="1577" y="277"/>
                    </a:lnTo>
                    <a:lnTo>
                      <a:pt x="1574" y="277"/>
                    </a:lnTo>
                    <a:lnTo>
                      <a:pt x="1574" y="274"/>
                    </a:lnTo>
                    <a:lnTo>
                      <a:pt x="1572" y="274"/>
                    </a:lnTo>
                    <a:lnTo>
                      <a:pt x="1572" y="271"/>
                    </a:lnTo>
                    <a:lnTo>
                      <a:pt x="1569" y="271"/>
                    </a:lnTo>
                    <a:lnTo>
                      <a:pt x="1569" y="274"/>
                    </a:lnTo>
                    <a:lnTo>
                      <a:pt x="1566" y="274"/>
                    </a:lnTo>
                    <a:lnTo>
                      <a:pt x="1566" y="277"/>
                    </a:lnTo>
                    <a:lnTo>
                      <a:pt x="1564" y="277"/>
                    </a:lnTo>
                    <a:lnTo>
                      <a:pt x="1564" y="279"/>
                    </a:lnTo>
                    <a:lnTo>
                      <a:pt x="1564" y="282"/>
                    </a:lnTo>
                    <a:lnTo>
                      <a:pt x="1566" y="282"/>
                    </a:lnTo>
                    <a:lnTo>
                      <a:pt x="1569" y="282"/>
                    </a:lnTo>
                    <a:lnTo>
                      <a:pt x="1566" y="282"/>
                    </a:lnTo>
                    <a:lnTo>
                      <a:pt x="1564" y="282"/>
                    </a:lnTo>
                    <a:lnTo>
                      <a:pt x="1561" y="282"/>
                    </a:lnTo>
                    <a:lnTo>
                      <a:pt x="1561" y="284"/>
                    </a:lnTo>
                    <a:lnTo>
                      <a:pt x="1561" y="287"/>
                    </a:lnTo>
                    <a:lnTo>
                      <a:pt x="1561" y="290"/>
                    </a:lnTo>
                    <a:lnTo>
                      <a:pt x="1561" y="292"/>
                    </a:lnTo>
                    <a:lnTo>
                      <a:pt x="1561" y="295"/>
                    </a:lnTo>
                    <a:lnTo>
                      <a:pt x="1564" y="295"/>
                    </a:lnTo>
                    <a:lnTo>
                      <a:pt x="1564" y="297"/>
                    </a:lnTo>
                    <a:lnTo>
                      <a:pt x="1566" y="297"/>
                    </a:lnTo>
                    <a:lnTo>
                      <a:pt x="1569" y="297"/>
                    </a:lnTo>
                    <a:lnTo>
                      <a:pt x="1569" y="300"/>
                    </a:lnTo>
                    <a:lnTo>
                      <a:pt x="1572" y="300"/>
                    </a:lnTo>
                    <a:lnTo>
                      <a:pt x="1574" y="300"/>
                    </a:lnTo>
                    <a:lnTo>
                      <a:pt x="1574" y="303"/>
                    </a:lnTo>
                    <a:lnTo>
                      <a:pt x="1577" y="303"/>
                    </a:lnTo>
                    <a:lnTo>
                      <a:pt x="1577" y="305"/>
                    </a:lnTo>
                    <a:lnTo>
                      <a:pt x="1580" y="305"/>
                    </a:lnTo>
                    <a:lnTo>
                      <a:pt x="1577" y="305"/>
                    </a:lnTo>
                    <a:lnTo>
                      <a:pt x="1577" y="303"/>
                    </a:lnTo>
                    <a:lnTo>
                      <a:pt x="1574" y="303"/>
                    </a:lnTo>
                    <a:lnTo>
                      <a:pt x="1572" y="303"/>
                    </a:lnTo>
                    <a:lnTo>
                      <a:pt x="1572" y="305"/>
                    </a:lnTo>
                    <a:lnTo>
                      <a:pt x="1572" y="303"/>
                    </a:lnTo>
                    <a:lnTo>
                      <a:pt x="1572" y="305"/>
                    </a:lnTo>
                    <a:lnTo>
                      <a:pt x="1572" y="303"/>
                    </a:lnTo>
                    <a:lnTo>
                      <a:pt x="1569" y="303"/>
                    </a:lnTo>
                    <a:lnTo>
                      <a:pt x="1566" y="303"/>
                    </a:lnTo>
                    <a:lnTo>
                      <a:pt x="1566" y="305"/>
                    </a:lnTo>
                    <a:lnTo>
                      <a:pt x="1564" y="305"/>
                    </a:lnTo>
                    <a:lnTo>
                      <a:pt x="1564" y="308"/>
                    </a:lnTo>
                    <a:lnTo>
                      <a:pt x="1564" y="311"/>
                    </a:lnTo>
                    <a:lnTo>
                      <a:pt x="1561" y="311"/>
                    </a:lnTo>
                    <a:lnTo>
                      <a:pt x="1561" y="313"/>
                    </a:lnTo>
                    <a:lnTo>
                      <a:pt x="1561" y="316"/>
                    </a:lnTo>
                    <a:lnTo>
                      <a:pt x="1559" y="316"/>
                    </a:lnTo>
                    <a:lnTo>
                      <a:pt x="1559" y="318"/>
                    </a:lnTo>
                    <a:lnTo>
                      <a:pt x="1559" y="321"/>
                    </a:lnTo>
                    <a:lnTo>
                      <a:pt x="1559" y="324"/>
                    </a:lnTo>
                    <a:lnTo>
                      <a:pt x="1559" y="326"/>
                    </a:lnTo>
                    <a:lnTo>
                      <a:pt x="1559" y="329"/>
                    </a:lnTo>
                    <a:lnTo>
                      <a:pt x="1559" y="331"/>
                    </a:lnTo>
                    <a:lnTo>
                      <a:pt x="1559" y="334"/>
                    </a:lnTo>
                    <a:lnTo>
                      <a:pt x="1561" y="334"/>
                    </a:lnTo>
                    <a:lnTo>
                      <a:pt x="1561" y="337"/>
                    </a:lnTo>
                    <a:lnTo>
                      <a:pt x="1561" y="339"/>
                    </a:lnTo>
                    <a:lnTo>
                      <a:pt x="1561" y="342"/>
                    </a:lnTo>
                    <a:lnTo>
                      <a:pt x="1564" y="345"/>
                    </a:lnTo>
                    <a:lnTo>
                      <a:pt x="1564" y="347"/>
                    </a:lnTo>
                    <a:lnTo>
                      <a:pt x="1564" y="350"/>
                    </a:lnTo>
                    <a:lnTo>
                      <a:pt x="1566" y="350"/>
                    </a:lnTo>
                    <a:lnTo>
                      <a:pt x="1569" y="350"/>
                    </a:lnTo>
                    <a:lnTo>
                      <a:pt x="1569" y="352"/>
                    </a:lnTo>
                    <a:lnTo>
                      <a:pt x="1572" y="352"/>
                    </a:lnTo>
                    <a:lnTo>
                      <a:pt x="1572" y="355"/>
                    </a:lnTo>
                    <a:lnTo>
                      <a:pt x="1574" y="355"/>
                    </a:lnTo>
                    <a:lnTo>
                      <a:pt x="1574" y="358"/>
                    </a:lnTo>
                    <a:lnTo>
                      <a:pt x="1577" y="358"/>
                    </a:lnTo>
                    <a:lnTo>
                      <a:pt x="1577" y="360"/>
                    </a:lnTo>
                    <a:lnTo>
                      <a:pt x="1577" y="358"/>
                    </a:lnTo>
                    <a:lnTo>
                      <a:pt x="1580" y="360"/>
                    </a:lnTo>
                    <a:lnTo>
                      <a:pt x="1580" y="358"/>
                    </a:lnTo>
                    <a:lnTo>
                      <a:pt x="1580" y="360"/>
                    </a:lnTo>
                    <a:lnTo>
                      <a:pt x="1580" y="358"/>
                    </a:lnTo>
                    <a:lnTo>
                      <a:pt x="1582" y="358"/>
                    </a:lnTo>
                    <a:lnTo>
                      <a:pt x="1585" y="358"/>
                    </a:lnTo>
                    <a:lnTo>
                      <a:pt x="1587" y="358"/>
                    </a:lnTo>
                    <a:lnTo>
                      <a:pt x="1590" y="358"/>
                    </a:lnTo>
                    <a:lnTo>
                      <a:pt x="1593" y="358"/>
                    </a:lnTo>
                    <a:lnTo>
                      <a:pt x="1593" y="360"/>
                    </a:lnTo>
                    <a:lnTo>
                      <a:pt x="1593" y="363"/>
                    </a:lnTo>
                    <a:lnTo>
                      <a:pt x="1595" y="363"/>
                    </a:lnTo>
                    <a:lnTo>
                      <a:pt x="1593" y="363"/>
                    </a:lnTo>
                    <a:lnTo>
                      <a:pt x="1593" y="365"/>
                    </a:lnTo>
                    <a:lnTo>
                      <a:pt x="1595" y="365"/>
                    </a:lnTo>
                    <a:lnTo>
                      <a:pt x="1595" y="368"/>
                    </a:lnTo>
                    <a:lnTo>
                      <a:pt x="1593" y="368"/>
                    </a:lnTo>
                    <a:lnTo>
                      <a:pt x="1593" y="371"/>
                    </a:lnTo>
                    <a:lnTo>
                      <a:pt x="1590" y="373"/>
                    </a:lnTo>
                    <a:lnTo>
                      <a:pt x="1590" y="376"/>
                    </a:lnTo>
                    <a:lnTo>
                      <a:pt x="1590" y="378"/>
                    </a:lnTo>
                    <a:lnTo>
                      <a:pt x="1587" y="378"/>
                    </a:lnTo>
                    <a:lnTo>
                      <a:pt x="1587" y="381"/>
                    </a:lnTo>
                    <a:lnTo>
                      <a:pt x="1590" y="381"/>
                    </a:lnTo>
                    <a:lnTo>
                      <a:pt x="1590" y="384"/>
                    </a:lnTo>
                    <a:lnTo>
                      <a:pt x="1590" y="386"/>
                    </a:lnTo>
                    <a:lnTo>
                      <a:pt x="1593" y="386"/>
                    </a:lnTo>
                    <a:lnTo>
                      <a:pt x="1590" y="386"/>
                    </a:lnTo>
                    <a:lnTo>
                      <a:pt x="1590" y="389"/>
                    </a:lnTo>
                    <a:lnTo>
                      <a:pt x="1587" y="389"/>
                    </a:lnTo>
                    <a:lnTo>
                      <a:pt x="1587" y="392"/>
                    </a:lnTo>
                    <a:lnTo>
                      <a:pt x="1585" y="392"/>
                    </a:lnTo>
                    <a:lnTo>
                      <a:pt x="1585" y="394"/>
                    </a:lnTo>
                    <a:lnTo>
                      <a:pt x="1587" y="394"/>
                    </a:lnTo>
                    <a:lnTo>
                      <a:pt x="1587" y="397"/>
                    </a:lnTo>
                    <a:lnTo>
                      <a:pt x="1590" y="397"/>
                    </a:lnTo>
                    <a:lnTo>
                      <a:pt x="1590" y="399"/>
                    </a:lnTo>
                    <a:lnTo>
                      <a:pt x="1590" y="402"/>
                    </a:lnTo>
                    <a:lnTo>
                      <a:pt x="1593" y="402"/>
                    </a:lnTo>
                    <a:lnTo>
                      <a:pt x="1593" y="405"/>
                    </a:lnTo>
                    <a:lnTo>
                      <a:pt x="1595" y="405"/>
                    </a:lnTo>
                    <a:lnTo>
                      <a:pt x="1593" y="405"/>
                    </a:lnTo>
                    <a:lnTo>
                      <a:pt x="1595" y="405"/>
                    </a:lnTo>
                    <a:lnTo>
                      <a:pt x="1595" y="407"/>
                    </a:lnTo>
                    <a:lnTo>
                      <a:pt x="1598" y="407"/>
                    </a:lnTo>
                    <a:lnTo>
                      <a:pt x="1598" y="410"/>
                    </a:lnTo>
                    <a:lnTo>
                      <a:pt x="1598" y="412"/>
                    </a:lnTo>
                    <a:lnTo>
                      <a:pt x="1600" y="412"/>
                    </a:lnTo>
                    <a:lnTo>
                      <a:pt x="1603" y="412"/>
                    </a:lnTo>
                    <a:lnTo>
                      <a:pt x="1600" y="412"/>
                    </a:lnTo>
                    <a:lnTo>
                      <a:pt x="1603" y="412"/>
                    </a:lnTo>
                    <a:lnTo>
                      <a:pt x="1600" y="412"/>
                    </a:lnTo>
                    <a:lnTo>
                      <a:pt x="1603" y="412"/>
                    </a:lnTo>
                    <a:lnTo>
                      <a:pt x="1603" y="415"/>
                    </a:lnTo>
                    <a:lnTo>
                      <a:pt x="1600" y="415"/>
                    </a:lnTo>
                    <a:lnTo>
                      <a:pt x="1600" y="418"/>
                    </a:lnTo>
                    <a:lnTo>
                      <a:pt x="1598" y="418"/>
                    </a:lnTo>
                    <a:lnTo>
                      <a:pt x="1595" y="418"/>
                    </a:lnTo>
                    <a:lnTo>
                      <a:pt x="1593" y="418"/>
                    </a:lnTo>
                    <a:lnTo>
                      <a:pt x="1590" y="418"/>
                    </a:lnTo>
                    <a:lnTo>
                      <a:pt x="1587" y="418"/>
                    </a:lnTo>
                    <a:lnTo>
                      <a:pt x="1587" y="420"/>
                    </a:lnTo>
                    <a:lnTo>
                      <a:pt x="1587" y="423"/>
                    </a:lnTo>
                    <a:lnTo>
                      <a:pt x="1585" y="423"/>
                    </a:lnTo>
                    <a:lnTo>
                      <a:pt x="1587" y="423"/>
                    </a:lnTo>
                    <a:lnTo>
                      <a:pt x="1585" y="423"/>
                    </a:lnTo>
                    <a:lnTo>
                      <a:pt x="1585" y="425"/>
                    </a:lnTo>
                    <a:lnTo>
                      <a:pt x="1585" y="428"/>
                    </a:lnTo>
                    <a:lnTo>
                      <a:pt x="1585" y="431"/>
                    </a:lnTo>
                    <a:lnTo>
                      <a:pt x="1582" y="431"/>
                    </a:lnTo>
                    <a:lnTo>
                      <a:pt x="1582" y="433"/>
                    </a:lnTo>
                    <a:lnTo>
                      <a:pt x="1582" y="436"/>
                    </a:lnTo>
                    <a:lnTo>
                      <a:pt x="1582" y="439"/>
                    </a:lnTo>
                    <a:lnTo>
                      <a:pt x="1582" y="441"/>
                    </a:lnTo>
                    <a:lnTo>
                      <a:pt x="1582" y="444"/>
                    </a:lnTo>
                    <a:lnTo>
                      <a:pt x="1585" y="444"/>
                    </a:lnTo>
                    <a:lnTo>
                      <a:pt x="1587" y="444"/>
                    </a:lnTo>
                    <a:lnTo>
                      <a:pt x="1587" y="446"/>
                    </a:lnTo>
                    <a:lnTo>
                      <a:pt x="1587" y="444"/>
                    </a:lnTo>
                    <a:lnTo>
                      <a:pt x="1587" y="446"/>
                    </a:lnTo>
                    <a:lnTo>
                      <a:pt x="1590" y="446"/>
                    </a:lnTo>
                    <a:lnTo>
                      <a:pt x="1587" y="446"/>
                    </a:lnTo>
                    <a:lnTo>
                      <a:pt x="1590" y="446"/>
                    </a:lnTo>
                    <a:lnTo>
                      <a:pt x="1590" y="449"/>
                    </a:lnTo>
                    <a:lnTo>
                      <a:pt x="1587" y="449"/>
                    </a:lnTo>
                    <a:lnTo>
                      <a:pt x="1587" y="452"/>
                    </a:lnTo>
                    <a:lnTo>
                      <a:pt x="1590" y="452"/>
                    </a:lnTo>
                    <a:lnTo>
                      <a:pt x="1590" y="454"/>
                    </a:lnTo>
                    <a:lnTo>
                      <a:pt x="1590" y="457"/>
                    </a:lnTo>
                    <a:lnTo>
                      <a:pt x="1587" y="457"/>
                    </a:lnTo>
                    <a:lnTo>
                      <a:pt x="1587" y="462"/>
                    </a:lnTo>
                    <a:lnTo>
                      <a:pt x="1587" y="465"/>
                    </a:lnTo>
                    <a:lnTo>
                      <a:pt x="1587" y="467"/>
                    </a:lnTo>
                    <a:lnTo>
                      <a:pt x="1587" y="473"/>
                    </a:lnTo>
                    <a:lnTo>
                      <a:pt x="1587" y="483"/>
                    </a:lnTo>
                    <a:lnTo>
                      <a:pt x="1585" y="483"/>
                    </a:lnTo>
                    <a:lnTo>
                      <a:pt x="1587" y="483"/>
                    </a:lnTo>
                    <a:lnTo>
                      <a:pt x="1587" y="486"/>
                    </a:lnTo>
                    <a:lnTo>
                      <a:pt x="1585" y="486"/>
                    </a:lnTo>
                    <a:lnTo>
                      <a:pt x="1585" y="488"/>
                    </a:lnTo>
                    <a:lnTo>
                      <a:pt x="1585" y="491"/>
                    </a:lnTo>
                    <a:lnTo>
                      <a:pt x="1582" y="491"/>
                    </a:lnTo>
                    <a:lnTo>
                      <a:pt x="1585" y="491"/>
                    </a:lnTo>
                    <a:lnTo>
                      <a:pt x="1585" y="493"/>
                    </a:lnTo>
                    <a:lnTo>
                      <a:pt x="1585" y="496"/>
                    </a:lnTo>
                    <a:lnTo>
                      <a:pt x="1587" y="496"/>
                    </a:lnTo>
                    <a:lnTo>
                      <a:pt x="1587" y="499"/>
                    </a:lnTo>
                    <a:lnTo>
                      <a:pt x="1590" y="499"/>
                    </a:lnTo>
                    <a:lnTo>
                      <a:pt x="1590" y="501"/>
                    </a:lnTo>
                    <a:lnTo>
                      <a:pt x="1593" y="501"/>
                    </a:lnTo>
                    <a:lnTo>
                      <a:pt x="1593" y="504"/>
                    </a:lnTo>
                    <a:lnTo>
                      <a:pt x="1593" y="506"/>
                    </a:lnTo>
                    <a:lnTo>
                      <a:pt x="1590" y="506"/>
                    </a:lnTo>
                    <a:lnTo>
                      <a:pt x="1590" y="509"/>
                    </a:lnTo>
                    <a:lnTo>
                      <a:pt x="1590" y="506"/>
                    </a:lnTo>
                    <a:lnTo>
                      <a:pt x="1587" y="506"/>
                    </a:lnTo>
                    <a:lnTo>
                      <a:pt x="1585" y="506"/>
                    </a:lnTo>
                    <a:lnTo>
                      <a:pt x="1585" y="509"/>
                    </a:lnTo>
                    <a:lnTo>
                      <a:pt x="1582" y="509"/>
                    </a:lnTo>
                    <a:lnTo>
                      <a:pt x="1582" y="512"/>
                    </a:lnTo>
                    <a:lnTo>
                      <a:pt x="1580" y="514"/>
                    </a:lnTo>
                    <a:lnTo>
                      <a:pt x="1580" y="517"/>
                    </a:lnTo>
                    <a:lnTo>
                      <a:pt x="1582" y="517"/>
                    </a:lnTo>
                    <a:lnTo>
                      <a:pt x="1582" y="520"/>
                    </a:lnTo>
                    <a:lnTo>
                      <a:pt x="1582" y="522"/>
                    </a:lnTo>
                    <a:lnTo>
                      <a:pt x="1582" y="525"/>
                    </a:lnTo>
                    <a:lnTo>
                      <a:pt x="1585" y="525"/>
                    </a:lnTo>
                    <a:lnTo>
                      <a:pt x="1587" y="525"/>
                    </a:lnTo>
                    <a:lnTo>
                      <a:pt x="1587" y="522"/>
                    </a:lnTo>
                    <a:lnTo>
                      <a:pt x="1590" y="522"/>
                    </a:lnTo>
                    <a:lnTo>
                      <a:pt x="1587" y="522"/>
                    </a:lnTo>
                    <a:lnTo>
                      <a:pt x="1587" y="525"/>
                    </a:lnTo>
                    <a:lnTo>
                      <a:pt x="1585" y="525"/>
                    </a:lnTo>
                    <a:lnTo>
                      <a:pt x="1582" y="525"/>
                    </a:lnTo>
                    <a:lnTo>
                      <a:pt x="1585" y="525"/>
                    </a:lnTo>
                    <a:lnTo>
                      <a:pt x="1585" y="527"/>
                    </a:lnTo>
                    <a:lnTo>
                      <a:pt x="1587" y="527"/>
                    </a:lnTo>
                    <a:lnTo>
                      <a:pt x="1590" y="527"/>
                    </a:lnTo>
                    <a:lnTo>
                      <a:pt x="1593" y="527"/>
                    </a:lnTo>
                    <a:lnTo>
                      <a:pt x="1593" y="525"/>
                    </a:lnTo>
                    <a:lnTo>
                      <a:pt x="1595" y="525"/>
                    </a:lnTo>
                    <a:lnTo>
                      <a:pt x="1598" y="525"/>
                    </a:lnTo>
                    <a:lnTo>
                      <a:pt x="1598" y="527"/>
                    </a:lnTo>
                    <a:lnTo>
                      <a:pt x="1598" y="530"/>
                    </a:lnTo>
                    <a:lnTo>
                      <a:pt x="1595" y="530"/>
                    </a:lnTo>
                    <a:lnTo>
                      <a:pt x="1593" y="530"/>
                    </a:lnTo>
                    <a:lnTo>
                      <a:pt x="1593" y="527"/>
                    </a:lnTo>
                    <a:lnTo>
                      <a:pt x="1590" y="527"/>
                    </a:lnTo>
                    <a:lnTo>
                      <a:pt x="1587" y="527"/>
                    </a:lnTo>
                    <a:lnTo>
                      <a:pt x="1587" y="530"/>
                    </a:lnTo>
                    <a:lnTo>
                      <a:pt x="1587" y="527"/>
                    </a:lnTo>
                    <a:lnTo>
                      <a:pt x="1587" y="530"/>
                    </a:lnTo>
                    <a:lnTo>
                      <a:pt x="1587" y="527"/>
                    </a:lnTo>
                    <a:lnTo>
                      <a:pt x="1585" y="527"/>
                    </a:lnTo>
                    <a:lnTo>
                      <a:pt x="1585" y="530"/>
                    </a:lnTo>
                    <a:lnTo>
                      <a:pt x="1585" y="527"/>
                    </a:lnTo>
                    <a:lnTo>
                      <a:pt x="1582" y="527"/>
                    </a:lnTo>
                    <a:lnTo>
                      <a:pt x="1580" y="527"/>
                    </a:lnTo>
                    <a:lnTo>
                      <a:pt x="1580" y="530"/>
                    </a:lnTo>
                    <a:lnTo>
                      <a:pt x="1577" y="530"/>
                    </a:lnTo>
                    <a:lnTo>
                      <a:pt x="1574" y="530"/>
                    </a:lnTo>
                    <a:lnTo>
                      <a:pt x="1574" y="527"/>
                    </a:lnTo>
                    <a:lnTo>
                      <a:pt x="1574" y="525"/>
                    </a:lnTo>
                    <a:lnTo>
                      <a:pt x="1572" y="525"/>
                    </a:lnTo>
                    <a:lnTo>
                      <a:pt x="1569" y="525"/>
                    </a:lnTo>
                    <a:lnTo>
                      <a:pt x="1566" y="525"/>
                    </a:lnTo>
                    <a:lnTo>
                      <a:pt x="1564" y="525"/>
                    </a:lnTo>
                    <a:lnTo>
                      <a:pt x="1564" y="527"/>
                    </a:lnTo>
                    <a:lnTo>
                      <a:pt x="1564" y="525"/>
                    </a:lnTo>
                    <a:lnTo>
                      <a:pt x="1564" y="527"/>
                    </a:lnTo>
                    <a:lnTo>
                      <a:pt x="1561" y="527"/>
                    </a:lnTo>
                    <a:lnTo>
                      <a:pt x="1559" y="527"/>
                    </a:lnTo>
                    <a:lnTo>
                      <a:pt x="1556" y="527"/>
                    </a:lnTo>
                    <a:lnTo>
                      <a:pt x="1556" y="530"/>
                    </a:lnTo>
                    <a:lnTo>
                      <a:pt x="1553" y="530"/>
                    </a:lnTo>
                    <a:lnTo>
                      <a:pt x="1551" y="533"/>
                    </a:lnTo>
                    <a:lnTo>
                      <a:pt x="1548" y="533"/>
                    </a:lnTo>
                    <a:lnTo>
                      <a:pt x="1546" y="533"/>
                    </a:lnTo>
                    <a:lnTo>
                      <a:pt x="1546" y="535"/>
                    </a:lnTo>
                    <a:lnTo>
                      <a:pt x="1546" y="533"/>
                    </a:lnTo>
                    <a:lnTo>
                      <a:pt x="1546" y="535"/>
                    </a:lnTo>
                    <a:lnTo>
                      <a:pt x="1543" y="535"/>
                    </a:lnTo>
                    <a:lnTo>
                      <a:pt x="1540" y="535"/>
                    </a:lnTo>
                    <a:lnTo>
                      <a:pt x="1540" y="533"/>
                    </a:lnTo>
                    <a:lnTo>
                      <a:pt x="1538" y="533"/>
                    </a:lnTo>
                    <a:lnTo>
                      <a:pt x="1535" y="533"/>
                    </a:lnTo>
                    <a:lnTo>
                      <a:pt x="1533" y="533"/>
                    </a:lnTo>
                    <a:lnTo>
                      <a:pt x="1533" y="535"/>
                    </a:lnTo>
                    <a:lnTo>
                      <a:pt x="1530" y="535"/>
                    </a:lnTo>
                    <a:lnTo>
                      <a:pt x="1527" y="535"/>
                    </a:lnTo>
                    <a:lnTo>
                      <a:pt x="1525" y="535"/>
                    </a:lnTo>
                    <a:lnTo>
                      <a:pt x="1522" y="535"/>
                    </a:lnTo>
                    <a:lnTo>
                      <a:pt x="1519" y="535"/>
                    </a:lnTo>
                    <a:lnTo>
                      <a:pt x="1517" y="535"/>
                    </a:lnTo>
                    <a:lnTo>
                      <a:pt x="1517" y="533"/>
                    </a:lnTo>
                    <a:lnTo>
                      <a:pt x="1514" y="533"/>
                    </a:lnTo>
                    <a:lnTo>
                      <a:pt x="1514" y="530"/>
                    </a:lnTo>
                    <a:lnTo>
                      <a:pt x="1514" y="527"/>
                    </a:lnTo>
                    <a:lnTo>
                      <a:pt x="1512" y="527"/>
                    </a:lnTo>
                    <a:lnTo>
                      <a:pt x="1509" y="527"/>
                    </a:lnTo>
                    <a:lnTo>
                      <a:pt x="1506" y="527"/>
                    </a:lnTo>
                    <a:lnTo>
                      <a:pt x="1504" y="527"/>
                    </a:lnTo>
                    <a:lnTo>
                      <a:pt x="1504" y="525"/>
                    </a:lnTo>
                    <a:lnTo>
                      <a:pt x="1501" y="525"/>
                    </a:lnTo>
                    <a:lnTo>
                      <a:pt x="1499" y="525"/>
                    </a:lnTo>
                    <a:lnTo>
                      <a:pt x="1499" y="522"/>
                    </a:lnTo>
                    <a:lnTo>
                      <a:pt x="1496" y="522"/>
                    </a:lnTo>
                    <a:lnTo>
                      <a:pt x="1496" y="525"/>
                    </a:lnTo>
                    <a:lnTo>
                      <a:pt x="1496" y="522"/>
                    </a:lnTo>
                    <a:lnTo>
                      <a:pt x="1493" y="522"/>
                    </a:lnTo>
                    <a:lnTo>
                      <a:pt x="1491" y="522"/>
                    </a:lnTo>
                    <a:lnTo>
                      <a:pt x="1488" y="522"/>
                    </a:lnTo>
                    <a:lnTo>
                      <a:pt x="1491" y="522"/>
                    </a:lnTo>
                    <a:lnTo>
                      <a:pt x="1488" y="522"/>
                    </a:lnTo>
                    <a:lnTo>
                      <a:pt x="1488" y="520"/>
                    </a:lnTo>
                    <a:lnTo>
                      <a:pt x="1486" y="520"/>
                    </a:lnTo>
                    <a:lnTo>
                      <a:pt x="1486" y="517"/>
                    </a:lnTo>
                    <a:lnTo>
                      <a:pt x="1488" y="517"/>
                    </a:lnTo>
                    <a:lnTo>
                      <a:pt x="1488" y="514"/>
                    </a:lnTo>
                    <a:lnTo>
                      <a:pt x="1488" y="512"/>
                    </a:lnTo>
                    <a:lnTo>
                      <a:pt x="1488" y="509"/>
                    </a:lnTo>
                    <a:lnTo>
                      <a:pt x="1488" y="506"/>
                    </a:lnTo>
                    <a:lnTo>
                      <a:pt x="1486" y="506"/>
                    </a:lnTo>
                    <a:lnTo>
                      <a:pt x="1486" y="504"/>
                    </a:lnTo>
                    <a:lnTo>
                      <a:pt x="1483" y="504"/>
                    </a:lnTo>
                    <a:lnTo>
                      <a:pt x="1483" y="501"/>
                    </a:lnTo>
                    <a:lnTo>
                      <a:pt x="1480" y="501"/>
                    </a:lnTo>
                    <a:lnTo>
                      <a:pt x="1478" y="501"/>
                    </a:lnTo>
                    <a:lnTo>
                      <a:pt x="1478" y="504"/>
                    </a:lnTo>
                    <a:lnTo>
                      <a:pt x="1475" y="504"/>
                    </a:lnTo>
                    <a:lnTo>
                      <a:pt x="1475" y="501"/>
                    </a:lnTo>
                    <a:lnTo>
                      <a:pt x="1472" y="501"/>
                    </a:lnTo>
                    <a:lnTo>
                      <a:pt x="1470" y="501"/>
                    </a:lnTo>
                    <a:lnTo>
                      <a:pt x="1467" y="501"/>
                    </a:lnTo>
                    <a:lnTo>
                      <a:pt x="1467" y="499"/>
                    </a:lnTo>
                    <a:lnTo>
                      <a:pt x="1465" y="499"/>
                    </a:lnTo>
                    <a:lnTo>
                      <a:pt x="1462" y="499"/>
                    </a:lnTo>
                    <a:lnTo>
                      <a:pt x="1462" y="496"/>
                    </a:lnTo>
                    <a:lnTo>
                      <a:pt x="1459" y="496"/>
                    </a:lnTo>
                    <a:lnTo>
                      <a:pt x="1459" y="499"/>
                    </a:lnTo>
                    <a:lnTo>
                      <a:pt x="1459" y="496"/>
                    </a:lnTo>
                    <a:lnTo>
                      <a:pt x="1459" y="499"/>
                    </a:lnTo>
                    <a:lnTo>
                      <a:pt x="1457" y="499"/>
                    </a:lnTo>
                    <a:lnTo>
                      <a:pt x="1457" y="496"/>
                    </a:lnTo>
                    <a:lnTo>
                      <a:pt x="1459" y="496"/>
                    </a:lnTo>
                    <a:lnTo>
                      <a:pt x="1457" y="496"/>
                    </a:lnTo>
                    <a:lnTo>
                      <a:pt x="1454" y="496"/>
                    </a:lnTo>
                    <a:lnTo>
                      <a:pt x="1452" y="496"/>
                    </a:lnTo>
                    <a:lnTo>
                      <a:pt x="1452" y="493"/>
                    </a:lnTo>
                    <a:lnTo>
                      <a:pt x="1452" y="491"/>
                    </a:lnTo>
                    <a:lnTo>
                      <a:pt x="1449" y="491"/>
                    </a:lnTo>
                    <a:lnTo>
                      <a:pt x="1446" y="491"/>
                    </a:lnTo>
                    <a:lnTo>
                      <a:pt x="1449" y="491"/>
                    </a:lnTo>
                    <a:lnTo>
                      <a:pt x="1446" y="491"/>
                    </a:lnTo>
                    <a:lnTo>
                      <a:pt x="1449" y="491"/>
                    </a:lnTo>
                    <a:lnTo>
                      <a:pt x="1446" y="488"/>
                    </a:lnTo>
                    <a:lnTo>
                      <a:pt x="1444" y="488"/>
                    </a:lnTo>
                    <a:lnTo>
                      <a:pt x="1444" y="486"/>
                    </a:lnTo>
                    <a:lnTo>
                      <a:pt x="1444" y="483"/>
                    </a:lnTo>
                    <a:lnTo>
                      <a:pt x="1444" y="480"/>
                    </a:lnTo>
                    <a:lnTo>
                      <a:pt x="1441" y="480"/>
                    </a:lnTo>
                    <a:lnTo>
                      <a:pt x="1439" y="480"/>
                    </a:lnTo>
                    <a:lnTo>
                      <a:pt x="1436" y="480"/>
                    </a:lnTo>
                    <a:lnTo>
                      <a:pt x="1433" y="480"/>
                    </a:lnTo>
                    <a:lnTo>
                      <a:pt x="1433" y="478"/>
                    </a:lnTo>
                    <a:lnTo>
                      <a:pt x="1431" y="478"/>
                    </a:lnTo>
                    <a:lnTo>
                      <a:pt x="1431" y="475"/>
                    </a:lnTo>
                    <a:lnTo>
                      <a:pt x="1431" y="473"/>
                    </a:lnTo>
                    <a:lnTo>
                      <a:pt x="1431" y="470"/>
                    </a:lnTo>
                    <a:lnTo>
                      <a:pt x="1428" y="470"/>
                    </a:lnTo>
                    <a:lnTo>
                      <a:pt x="1426" y="470"/>
                    </a:lnTo>
                    <a:lnTo>
                      <a:pt x="1423" y="467"/>
                    </a:lnTo>
                    <a:lnTo>
                      <a:pt x="1420" y="467"/>
                    </a:lnTo>
                    <a:lnTo>
                      <a:pt x="1418" y="470"/>
                    </a:lnTo>
                    <a:lnTo>
                      <a:pt x="1415" y="470"/>
                    </a:lnTo>
                    <a:lnTo>
                      <a:pt x="1412" y="470"/>
                    </a:lnTo>
                    <a:lnTo>
                      <a:pt x="1410" y="473"/>
                    </a:lnTo>
                    <a:lnTo>
                      <a:pt x="1407" y="473"/>
                    </a:lnTo>
                    <a:lnTo>
                      <a:pt x="1410" y="473"/>
                    </a:lnTo>
                    <a:lnTo>
                      <a:pt x="1410" y="475"/>
                    </a:lnTo>
                    <a:lnTo>
                      <a:pt x="1407" y="475"/>
                    </a:lnTo>
                    <a:lnTo>
                      <a:pt x="1405" y="475"/>
                    </a:lnTo>
                    <a:lnTo>
                      <a:pt x="1402" y="475"/>
                    </a:lnTo>
                    <a:lnTo>
                      <a:pt x="1402" y="478"/>
                    </a:lnTo>
                    <a:lnTo>
                      <a:pt x="1399" y="478"/>
                    </a:lnTo>
                    <a:lnTo>
                      <a:pt x="1399" y="480"/>
                    </a:lnTo>
                    <a:lnTo>
                      <a:pt x="1397" y="480"/>
                    </a:lnTo>
                    <a:lnTo>
                      <a:pt x="1397" y="483"/>
                    </a:lnTo>
                    <a:lnTo>
                      <a:pt x="1394" y="486"/>
                    </a:lnTo>
                    <a:lnTo>
                      <a:pt x="1392" y="488"/>
                    </a:lnTo>
                    <a:lnTo>
                      <a:pt x="1392" y="491"/>
                    </a:lnTo>
                    <a:lnTo>
                      <a:pt x="1389" y="493"/>
                    </a:lnTo>
                    <a:lnTo>
                      <a:pt x="1389" y="496"/>
                    </a:lnTo>
                    <a:lnTo>
                      <a:pt x="1389" y="499"/>
                    </a:lnTo>
                    <a:lnTo>
                      <a:pt x="1389" y="501"/>
                    </a:lnTo>
                    <a:lnTo>
                      <a:pt x="1386" y="501"/>
                    </a:lnTo>
                    <a:lnTo>
                      <a:pt x="1386" y="504"/>
                    </a:lnTo>
                    <a:lnTo>
                      <a:pt x="1386" y="501"/>
                    </a:lnTo>
                    <a:lnTo>
                      <a:pt x="1384" y="501"/>
                    </a:lnTo>
                    <a:lnTo>
                      <a:pt x="1384" y="504"/>
                    </a:lnTo>
                    <a:lnTo>
                      <a:pt x="1386" y="504"/>
                    </a:lnTo>
                    <a:lnTo>
                      <a:pt x="1386" y="506"/>
                    </a:lnTo>
                    <a:lnTo>
                      <a:pt x="1386" y="509"/>
                    </a:lnTo>
                    <a:lnTo>
                      <a:pt x="1384" y="512"/>
                    </a:lnTo>
                    <a:lnTo>
                      <a:pt x="1384" y="514"/>
                    </a:lnTo>
                    <a:lnTo>
                      <a:pt x="1384" y="517"/>
                    </a:lnTo>
                    <a:lnTo>
                      <a:pt x="1384" y="520"/>
                    </a:lnTo>
                    <a:lnTo>
                      <a:pt x="1386" y="520"/>
                    </a:lnTo>
                    <a:lnTo>
                      <a:pt x="1384" y="520"/>
                    </a:lnTo>
                    <a:lnTo>
                      <a:pt x="1384" y="522"/>
                    </a:lnTo>
                    <a:lnTo>
                      <a:pt x="1379" y="522"/>
                    </a:lnTo>
                    <a:lnTo>
                      <a:pt x="1376" y="525"/>
                    </a:lnTo>
                    <a:lnTo>
                      <a:pt x="1373" y="525"/>
                    </a:lnTo>
                    <a:lnTo>
                      <a:pt x="1368" y="525"/>
                    </a:lnTo>
                    <a:lnTo>
                      <a:pt x="1368" y="527"/>
                    </a:lnTo>
                    <a:lnTo>
                      <a:pt x="1365" y="527"/>
                    </a:lnTo>
                    <a:lnTo>
                      <a:pt x="1365" y="530"/>
                    </a:lnTo>
                    <a:lnTo>
                      <a:pt x="1363" y="530"/>
                    </a:lnTo>
                    <a:lnTo>
                      <a:pt x="1360" y="530"/>
                    </a:lnTo>
                    <a:lnTo>
                      <a:pt x="1358" y="530"/>
                    </a:lnTo>
                    <a:lnTo>
                      <a:pt x="1355" y="530"/>
                    </a:lnTo>
                    <a:lnTo>
                      <a:pt x="1355" y="533"/>
                    </a:lnTo>
                    <a:lnTo>
                      <a:pt x="1358" y="533"/>
                    </a:lnTo>
                    <a:lnTo>
                      <a:pt x="1360" y="533"/>
                    </a:lnTo>
                    <a:lnTo>
                      <a:pt x="1363" y="533"/>
                    </a:lnTo>
                    <a:lnTo>
                      <a:pt x="1365" y="533"/>
                    </a:lnTo>
                    <a:lnTo>
                      <a:pt x="1373" y="527"/>
                    </a:lnTo>
                    <a:lnTo>
                      <a:pt x="1379" y="525"/>
                    </a:lnTo>
                    <a:lnTo>
                      <a:pt x="1384" y="522"/>
                    </a:lnTo>
                    <a:lnTo>
                      <a:pt x="1386" y="522"/>
                    </a:lnTo>
                    <a:lnTo>
                      <a:pt x="1389" y="522"/>
                    </a:lnTo>
                    <a:lnTo>
                      <a:pt x="1392" y="522"/>
                    </a:lnTo>
                    <a:lnTo>
                      <a:pt x="1394" y="522"/>
                    </a:lnTo>
                    <a:lnTo>
                      <a:pt x="1397" y="525"/>
                    </a:lnTo>
                    <a:lnTo>
                      <a:pt x="1399" y="525"/>
                    </a:lnTo>
                    <a:lnTo>
                      <a:pt x="1402" y="525"/>
                    </a:lnTo>
                    <a:lnTo>
                      <a:pt x="1405" y="527"/>
                    </a:lnTo>
                    <a:lnTo>
                      <a:pt x="1410" y="530"/>
                    </a:lnTo>
                    <a:lnTo>
                      <a:pt x="1410" y="533"/>
                    </a:lnTo>
                    <a:lnTo>
                      <a:pt x="1412" y="533"/>
                    </a:lnTo>
                    <a:lnTo>
                      <a:pt x="1412" y="530"/>
                    </a:lnTo>
                    <a:lnTo>
                      <a:pt x="1415" y="530"/>
                    </a:lnTo>
                    <a:lnTo>
                      <a:pt x="1412" y="530"/>
                    </a:lnTo>
                    <a:lnTo>
                      <a:pt x="1412" y="533"/>
                    </a:lnTo>
                    <a:lnTo>
                      <a:pt x="1415" y="533"/>
                    </a:lnTo>
                    <a:lnTo>
                      <a:pt x="1415" y="535"/>
                    </a:lnTo>
                    <a:lnTo>
                      <a:pt x="1420" y="535"/>
                    </a:lnTo>
                    <a:lnTo>
                      <a:pt x="1420" y="538"/>
                    </a:lnTo>
                    <a:lnTo>
                      <a:pt x="1418" y="538"/>
                    </a:lnTo>
                    <a:lnTo>
                      <a:pt x="1415" y="538"/>
                    </a:lnTo>
                    <a:lnTo>
                      <a:pt x="1415" y="540"/>
                    </a:lnTo>
                    <a:lnTo>
                      <a:pt x="1415" y="538"/>
                    </a:lnTo>
                    <a:lnTo>
                      <a:pt x="1418" y="540"/>
                    </a:lnTo>
                    <a:lnTo>
                      <a:pt x="1415" y="540"/>
                    </a:lnTo>
                    <a:lnTo>
                      <a:pt x="1418" y="556"/>
                    </a:lnTo>
                    <a:lnTo>
                      <a:pt x="1420" y="556"/>
                    </a:lnTo>
                    <a:lnTo>
                      <a:pt x="1418" y="556"/>
                    </a:lnTo>
                    <a:lnTo>
                      <a:pt x="1410" y="559"/>
                    </a:lnTo>
                    <a:lnTo>
                      <a:pt x="1410" y="561"/>
                    </a:lnTo>
                    <a:lnTo>
                      <a:pt x="1426" y="561"/>
                    </a:lnTo>
                    <a:lnTo>
                      <a:pt x="1428" y="561"/>
                    </a:lnTo>
                    <a:lnTo>
                      <a:pt x="1431" y="564"/>
                    </a:lnTo>
                    <a:lnTo>
                      <a:pt x="1436" y="567"/>
                    </a:lnTo>
                    <a:lnTo>
                      <a:pt x="1439" y="567"/>
                    </a:lnTo>
                    <a:lnTo>
                      <a:pt x="1444" y="569"/>
                    </a:lnTo>
                    <a:lnTo>
                      <a:pt x="1452" y="574"/>
                    </a:lnTo>
                    <a:lnTo>
                      <a:pt x="1452" y="572"/>
                    </a:lnTo>
                    <a:lnTo>
                      <a:pt x="1454" y="574"/>
                    </a:lnTo>
                    <a:lnTo>
                      <a:pt x="1452" y="580"/>
                    </a:lnTo>
                    <a:lnTo>
                      <a:pt x="1452" y="582"/>
                    </a:lnTo>
                    <a:lnTo>
                      <a:pt x="1452" y="580"/>
                    </a:lnTo>
                    <a:lnTo>
                      <a:pt x="1452" y="582"/>
                    </a:lnTo>
                    <a:lnTo>
                      <a:pt x="1454" y="582"/>
                    </a:lnTo>
                    <a:lnTo>
                      <a:pt x="1457" y="582"/>
                    </a:lnTo>
                    <a:lnTo>
                      <a:pt x="1457" y="585"/>
                    </a:lnTo>
                    <a:lnTo>
                      <a:pt x="1457" y="587"/>
                    </a:lnTo>
                    <a:lnTo>
                      <a:pt x="1457" y="590"/>
                    </a:lnTo>
                    <a:lnTo>
                      <a:pt x="1459" y="590"/>
                    </a:lnTo>
                    <a:lnTo>
                      <a:pt x="1462" y="593"/>
                    </a:lnTo>
                    <a:lnTo>
                      <a:pt x="1462" y="595"/>
                    </a:lnTo>
                    <a:lnTo>
                      <a:pt x="1459" y="595"/>
                    </a:lnTo>
                    <a:lnTo>
                      <a:pt x="1462" y="595"/>
                    </a:lnTo>
                    <a:lnTo>
                      <a:pt x="1462" y="598"/>
                    </a:lnTo>
                    <a:lnTo>
                      <a:pt x="1462" y="600"/>
                    </a:lnTo>
                    <a:lnTo>
                      <a:pt x="1465" y="600"/>
                    </a:lnTo>
                    <a:lnTo>
                      <a:pt x="1462" y="600"/>
                    </a:lnTo>
                    <a:lnTo>
                      <a:pt x="1462" y="603"/>
                    </a:lnTo>
                    <a:lnTo>
                      <a:pt x="1462" y="606"/>
                    </a:lnTo>
                    <a:lnTo>
                      <a:pt x="1465" y="606"/>
                    </a:lnTo>
                    <a:lnTo>
                      <a:pt x="1467" y="606"/>
                    </a:lnTo>
                    <a:lnTo>
                      <a:pt x="1467" y="608"/>
                    </a:lnTo>
                    <a:lnTo>
                      <a:pt x="1470" y="608"/>
                    </a:lnTo>
                    <a:lnTo>
                      <a:pt x="1470" y="611"/>
                    </a:lnTo>
                    <a:lnTo>
                      <a:pt x="1467" y="611"/>
                    </a:lnTo>
                    <a:lnTo>
                      <a:pt x="1467" y="614"/>
                    </a:lnTo>
                    <a:lnTo>
                      <a:pt x="1467" y="616"/>
                    </a:lnTo>
                    <a:lnTo>
                      <a:pt x="1467" y="619"/>
                    </a:lnTo>
                    <a:lnTo>
                      <a:pt x="1470" y="619"/>
                    </a:lnTo>
                    <a:lnTo>
                      <a:pt x="1470" y="621"/>
                    </a:lnTo>
                    <a:lnTo>
                      <a:pt x="1472" y="621"/>
                    </a:lnTo>
                    <a:lnTo>
                      <a:pt x="1475" y="621"/>
                    </a:lnTo>
                    <a:lnTo>
                      <a:pt x="1475" y="619"/>
                    </a:lnTo>
                    <a:lnTo>
                      <a:pt x="1475" y="621"/>
                    </a:lnTo>
                    <a:lnTo>
                      <a:pt x="1475" y="619"/>
                    </a:lnTo>
                    <a:lnTo>
                      <a:pt x="1475" y="621"/>
                    </a:lnTo>
                    <a:lnTo>
                      <a:pt x="1472" y="621"/>
                    </a:lnTo>
                    <a:lnTo>
                      <a:pt x="1475" y="621"/>
                    </a:lnTo>
                    <a:lnTo>
                      <a:pt x="1475" y="624"/>
                    </a:lnTo>
                    <a:lnTo>
                      <a:pt x="1475" y="621"/>
                    </a:lnTo>
                    <a:lnTo>
                      <a:pt x="1478" y="621"/>
                    </a:lnTo>
                    <a:lnTo>
                      <a:pt x="1478" y="624"/>
                    </a:lnTo>
                    <a:lnTo>
                      <a:pt x="1475" y="624"/>
                    </a:lnTo>
                    <a:lnTo>
                      <a:pt x="1478" y="624"/>
                    </a:lnTo>
                    <a:lnTo>
                      <a:pt x="1480" y="624"/>
                    </a:lnTo>
                    <a:lnTo>
                      <a:pt x="1480" y="627"/>
                    </a:lnTo>
                    <a:lnTo>
                      <a:pt x="1483" y="627"/>
                    </a:lnTo>
                    <a:lnTo>
                      <a:pt x="1483" y="629"/>
                    </a:lnTo>
                    <a:lnTo>
                      <a:pt x="1486" y="629"/>
                    </a:lnTo>
                    <a:lnTo>
                      <a:pt x="1488" y="629"/>
                    </a:lnTo>
                    <a:lnTo>
                      <a:pt x="1491" y="629"/>
                    </a:lnTo>
                    <a:lnTo>
                      <a:pt x="1491" y="632"/>
                    </a:lnTo>
                    <a:lnTo>
                      <a:pt x="1493" y="632"/>
                    </a:lnTo>
                    <a:lnTo>
                      <a:pt x="1493" y="634"/>
                    </a:lnTo>
                    <a:lnTo>
                      <a:pt x="1496" y="634"/>
                    </a:lnTo>
                    <a:lnTo>
                      <a:pt x="1496" y="637"/>
                    </a:lnTo>
                    <a:lnTo>
                      <a:pt x="1496" y="640"/>
                    </a:lnTo>
                    <a:lnTo>
                      <a:pt x="1496" y="642"/>
                    </a:lnTo>
                    <a:lnTo>
                      <a:pt x="1493" y="642"/>
                    </a:lnTo>
                    <a:lnTo>
                      <a:pt x="1493" y="645"/>
                    </a:lnTo>
                    <a:lnTo>
                      <a:pt x="1496" y="645"/>
                    </a:lnTo>
                    <a:lnTo>
                      <a:pt x="1496" y="648"/>
                    </a:lnTo>
                    <a:lnTo>
                      <a:pt x="1499" y="648"/>
                    </a:lnTo>
                    <a:lnTo>
                      <a:pt x="1501" y="648"/>
                    </a:lnTo>
                    <a:lnTo>
                      <a:pt x="1501" y="650"/>
                    </a:lnTo>
                    <a:lnTo>
                      <a:pt x="1501" y="653"/>
                    </a:lnTo>
                    <a:lnTo>
                      <a:pt x="1501" y="655"/>
                    </a:lnTo>
                    <a:lnTo>
                      <a:pt x="1499" y="655"/>
                    </a:lnTo>
                    <a:lnTo>
                      <a:pt x="1496" y="655"/>
                    </a:lnTo>
                    <a:lnTo>
                      <a:pt x="1493" y="655"/>
                    </a:lnTo>
                    <a:lnTo>
                      <a:pt x="1491" y="655"/>
                    </a:lnTo>
                    <a:lnTo>
                      <a:pt x="1488" y="655"/>
                    </a:lnTo>
                    <a:lnTo>
                      <a:pt x="1488" y="653"/>
                    </a:lnTo>
                    <a:lnTo>
                      <a:pt x="1486" y="653"/>
                    </a:lnTo>
                    <a:lnTo>
                      <a:pt x="1483" y="653"/>
                    </a:lnTo>
                    <a:lnTo>
                      <a:pt x="1483" y="655"/>
                    </a:lnTo>
                    <a:lnTo>
                      <a:pt x="1480" y="655"/>
                    </a:lnTo>
                    <a:lnTo>
                      <a:pt x="1480" y="658"/>
                    </a:lnTo>
                    <a:lnTo>
                      <a:pt x="1478" y="658"/>
                    </a:lnTo>
                    <a:lnTo>
                      <a:pt x="1478" y="661"/>
                    </a:lnTo>
                    <a:lnTo>
                      <a:pt x="1475" y="661"/>
                    </a:lnTo>
                    <a:lnTo>
                      <a:pt x="1475" y="663"/>
                    </a:lnTo>
                    <a:lnTo>
                      <a:pt x="1475" y="661"/>
                    </a:lnTo>
                    <a:lnTo>
                      <a:pt x="1475" y="663"/>
                    </a:lnTo>
                    <a:lnTo>
                      <a:pt x="1472" y="663"/>
                    </a:lnTo>
                    <a:lnTo>
                      <a:pt x="1472" y="666"/>
                    </a:lnTo>
                    <a:lnTo>
                      <a:pt x="1470" y="666"/>
                    </a:lnTo>
                    <a:lnTo>
                      <a:pt x="1467" y="666"/>
                    </a:lnTo>
                    <a:lnTo>
                      <a:pt x="1470" y="666"/>
                    </a:lnTo>
                    <a:lnTo>
                      <a:pt x="1470" y="668"/>
                    </a:lnTo>
                    <a:lnTo>
                      <a:pt x="1467" y="668"/>
                    </a:lnTo>
                    <a:lnTo>
                      <a:pt x="1465" y="668"/>
                    </a:lnTo>
                    <a:lnTo>
                      <a:pt x="1462" y="668"/>
                    </a:lnTo>
                    <a:lnTo>
                      <a:pt x="1462" y="671"/>
                    </a:lnTo>
                    <a:lnTo>
                      <a:pt x="1459" y="671"/>
                    </a:lnTo>
                    <a:lnTo>
                      <a:pt x="1462" y="671"/>
                    </a:lnTo>
                    <a:lnTo>
                      <a:pt x="1459" y="671"/>
                    </a:lnTo>
                    <a:lnTo>
                      <a:pt x="1457" y="671"/>
                    </a:lnTo>
                    <a:lnTo>
                      <a:pt x="1457" y="674"/>
                    </a:lnTo>
                    <a:lnTo>
                      <a:pt x="1454" y="674"/>
                    </a:lnTo>
                    <a:lnTo>
                      <a:pt x="1454" y="671"/>
                    </a:lnTo>
                    <a:lnTo>
                      <a:pt x="1454" y="674"/>
                    </a:lnTo>
                    <a:lnTo>
                      <a:pt x="1452" y="674"/>
                    </a:lnTo>
                    <a:lnTo>
                      <a:pt x="1449" y="674"/>
                    </a:lnTo>
                    <a:lnTo>
                      <a:pt x="1449" y="676"/>
                    </a:lnTo>
                    <a:lnTo>
                      <a:pt x="1449" y="679"/>
                    </a:lnTo>
                    <a:lnTo>
                      <a:pt x="1449" y="681"/>
                    </a:lnTo>
                    <a:lnTo>
                      <a:pt x="1446" y="681"/>
                    </a:lnTo>
                    <a:lnTo>
                      <a:pt x="1446" y="684"/>
                    </a:lnTo>
                    <a:lnTo>
                      <a:pt x="1444" y="684"/>
                    </a:lnTo>
                    <a:lnTo>
                      <a:pt x="1441" y="684"/>
                    </a:lnTo>
                    <a:lnTo>
                      <a:pt x="1439" y="684"/>
                    </a:lnTo>
                    <a:lnTo>
                      <a:pt x="1436" y="684"/>
                    </a:lnTo>
                    <a:lnTo>
                      <a:pt x="1436" y="681"/>
                    </a:lnTo>
                    <a:lnTo>
                      <a:pt x="1433" y="681"/>
                    </a:lnTo>
                    <a:lnTo>
                      <a:pt x="1431" y="681"/>
                    </a:lnTo>
                    <a:lnTo>
                      <a:pt x="1428" y="684"/>
                    </a:lnTo>
                    <a:lnTo>
                      <a:pt x="1428" y="687"/>
                    </a:lnTo>
                    <a:lnTo>
                      <a:pt x="1426" y="687"/>
                    </a:lnTo>
                    <a:lnTo>
                      <a:pt x="1426" y="689"/>
                    </a:lnTo>
                    <a:lnTo>
                      <a:pt x="1423" y="689"/>
                    </a:lnTo>
                    <a:lnTo>
                      <a:pt x="1423" y="687"/>
                    </a:lnTo>
                    <a:lnTo>
                      <a:pt x="1426" y="687"/>
                    </a:lnTo>
                    <a:lnTo>
                      <a:pt x="1423" y="687"/>
                    </a:lnTo>
                    <a:lnTo>
                      <a:pt x="1423" y="689"/>
                    </a:lnTo>
                    <a:lnTo>
                      <a:pt x="1423" y="687"/>
                    </a:lnTo>
                    <a:lnTo>
                      <a:pt x="1420" y="687"/>
                    </a:lnTo>
                    <a:lnTo>
                      <a:pt x="1418" y="687"/>
                    </a:lnTo>
                    <a:lnTo>
                      <a:pt x="1415" y="687"/>
                    </a:lnTo>
                    <a:lnTo>
                      <a:pt x="1415" y="684"/>
                    </a:lnTo>
                    <a:lnTo>
                      <a:pt x="1415" y="681"/>
                    </a:lnTo>
                    <a:lnTo>
                      <a:pt x="1412" y="681"/>
                    </a:lnTo>
                    <a:lnTo>
                      <a:pt x="1410" y="681"/>
                    </a:lnTo>
                    <a:lnTo>
                      <a:pt x="1412" y="681"/>
                    </a:lnTo>
                    <a:lnTo>
                      <a:pt x="1412" y="684"/>
                    </a:lnTo>
                    <a:lnTo>
                      <a:pt x="1410" y="684"/>
                    </a:lnTo>
                    <a:lnTo>
                      <a:pt x="1407" y="687"/>
                    </a:lnTo>
                    <a:lnTo>
                      <a:pt x="1405" y="687"/>
                    </a:lnTo>
                    <a:lnTo>
                      <a:pt x="1405" y="689"/>
                    </a:lnTo>
                    <a:lnTo>
                      <a:pt x="1405" y="692"/>
                    </a:lnTo>
                    <a:lnTo>
                      <a:pt x="1405" y="695"/>
                    </a:lnTo>
                    <a:lnTo>
                      <a:pt x="1405" y="697"/>
                    </a:lnTo>
                    <a:lnTo>
                      <a:pt x="1402" y="697"/>
                    </a:lnTo>
                    <a:lnTo>
                      <a:pt x="1402" y="700"/>
                    </a:lnTo>
                    <a:lnTo>
                      <a:pt x="1405" y="700"/>
                    </a:lnTo>
                    <a:lnTo>
                      <a:pt x="1402" y="700"/>
                    </a:lnTo>
                    <a:lnTo>
                      <a:pt x="1405" y="700"/>
                    </a:lnTo>
                    <a:lnTo>
                      <a:pt x="1402" y="700"/>
                    </a:lnTo>
                    <a:lnTo>
                      <a:pt x="1402" y="702"/>
                    </a:lnTo>
                    <a:lnTo>
                      <a:pt x="1399" y="702"/>
                    </a:lnTo>
                    <a:lnTo>
                      <a:pt x="1399" y="705"/>
                    </a:lnTo>
                    <a:lnTo>
                      <a:pt x="1397" y="705"/>
                    </a:lnTo>
                    <a:lnTo>
                      <a:pt x="1394" y="705"/>
                    </a:lnTo>
                    <a:lnTo>
                      <a:pt x="1394" y="708"/>
                    </a:lnTo>
                    <a:lnTo>
                      <a:pt x="1394" y="710"/>
                    </a:lnTo>
                    <a:lnTo>
                      <a:pt x="1394" y="713"/>
                    </a:lnTo>
                    <a:lnTo>
                      <a:pt x="1394" y="715"/>
                    </a:lnTo>
                    <a:lnTo>
                      <a:pt x="1397" y="715"/>
                    </a:lnTo>
                    <a:lnTo>
                      <a:pt x="1394" y="715"/>
                    </a:lnTo>
                    <a:lnTo>
                      <a:pt x="1392" y="715"/>
                    </a:lnTo>
                    <a:lnTo>
                      <a:pt x="1392" y="718"/>
                    </a:lnTo>
                    <a:lnTo>
                      <a:pt x="1392" y="715"/>
                    </a:lnTo>
                    <a:lnTo>
                      <a:pt x="1392" y="718"/>
                    </a:lnTo>
                    <a:lnTo>
                      <a:pt x="1392" y="715"/>
                    </a:lnTo>
                    <a:lnTo>
                      <a:pt x="1389" y="715"/>
                    </a:lnTo>
                    <a:lnTo>
                      <a:pt x="1386" y="715"/>
                    </a:lnTo>
                    <a:lnTo>
                      <a:pt x="1386" y="718"/>
                    </a:lnTo>
                    <a:lnTo>
                      <a:pt x="1386" y="721"/>
                    </a:lnTo>
                    <a:lnTo>
                      <a:pt x="1384" y="721"/>
                    </a:lnTo>
                    <a:lnTo>
                      <a:pt x="1386" y="721"/>
                    </a:lnTo>
                    <a:lnTo>
                      <a:pt x="1384" y="721"/>
                    </a:lnTo>
                    <a:lnTo>
                      <a:pt x="1381" y="721"/>
                    </a:lnTo>
                    <a:lnTo>
                      <a:pt x="1381" y="723"/>
                    </a:lnTo>
                    <a:lnTo>
                      <a:pt x="1379" y="723"/>
                    </a:lnTo>
                    <a:lnTo>
                      <a:pt x="1376" y="723"/>
                    </a:lnTo>
                    <a:lnTo>
                      <a:pt x="1376" y="726"/>
                    </a:lnTo>
                    <a:lnTo>
                      <a:pt x="1373" y="726"/>
                    </a:lnTo>
                    <a:lnTo>
                      <a:pt x="1373" y="728"/>
                    </a:lnTo>
                    <a:lnTo>
                      <a:pt x="1373" y="726"/>
                    </a:lnTo>
                    <a:lnTo>
                      <a:pt x="1373" y="728"/>
                    </a:lnTo>
                    <a:lnTo>
                      <a:pt x="1371" y="728"/>
                    </a:lnTo>
                    <a:lnTo>
                      <a:pt x="1368" y="728"/>
                    </a:lnTo>
                    <a:lnTo>
                      <a:pt x="1365" y="728"/>
                    </a:lnTo>
                    <a:lnTo>
                      <a:pt x="1365" y="731"/>
                    </a:lnTo>
                    <a:lnTo>
                      <a:pt x="1363" y="731"/>
                    </a:lnTo>
                    <a:lnTo>
                      <a:pt x="1363" y="734"/>
                    </a:lnTo>
                    <a:lnTo>
                      <a:pt x="1360" y="734"/>
                    </a:lnTo>
                    <a:lnTo>
                      <a:pt x="1360" y="736"/>
                    </a:lnTo>
                    <a:lnTo>
                      <a:pt x="1358" y="736"/>
                    </a:lnTo>
                    <a:lnTo>
                      <a:pt x="1355" y="736"/>
                    </a:lnTo>
                    <a:lnTo>
                      <a:pt x="1352" y="736"/>
                    </a:lnTo>
                    <a:lnTo>
                      <a:pt x="1350" y="736"/>
                    </a:lnTo>
                    <a:lnTo>
                      <a:pt x="1350" y="739"/>
                    </a:lnTo>
                    <a:lnTo>
                      <a:pt x="1347" y="739"/>
                    </a:lnTo>
                    <a:lnTo>
                      <a:pt x="1347" y="742"/>
                    </a:lnTo>
                    <a:lnTo>
                      <a:pt x="1345" y="742"/>
                    </a:lnTo>
                    <a:lnTo>
                      <a:pt x="1345" y="744"/>
                    </a:lnTo>
                    <a:lnTo>
                      <a:pt x="1345" y="747"/>
                    </a:lnTo>
                    <a:lnTo>
                      <a:pt x="1342" y="747"/>
                    </a:lnTo>
                    <a:lnTo>
                      <a:pt x="1342" y="749"/>
                    </a:lnTo>
                    <a:lnTo>
                      <a:pt x="1345" y="752"/>
                    </a:lnTo>
                    <a:lnTo>
                      <a:pt x="1345" y="755"/>
                    </a:lnTo>
                    <a:lnTo>
                      <a:pt x="1345" y="757"/>
                    </a:lnTo>
                    <a:lnTo>
                      <a:pt x="1347" y="757"/>
                    </a:lnTo>
                    <a:lnTo>
                      <a:pt x="1347" y="760"/>
                    </a:lnTo>
                    <a:lnTo>
                      <a:pt x="1350" y="762"/>
                    </a:lnTo>
                    <a:lnTo>
                      <a:pt x="1352" y="765"/>
                    </a:lnTo>
                    <a:lnTo>
                      <a:pt x="1355" y="765"/>
                    </a:lnTo>
                    <a:lnTo>
                      <a:pt x="1355" y="768"/>
                    </a:lnTo>
                    <a:lnTo>
                      <a:pt x="1352" y="768"/>
                    </a:lnTo>
                    <a:lnTo>
                      <a:pt x="1350" y="768"/>
                    </a:lnTo>
                    <a:lnTo>
                      <a:pt x="1347" y="768"/>
                    </a:lnTo>
                    <a:lnTo>
                      <a:pt x="1347" y="770"/>
                    </a:lnTo>
                    <a:lnTo>
                      <a:pt x="1350" y="770"/>
                    </a:lnTo>
                    <a:lnTo>
                      <a:pt x="1352" y="770"/>
                    </a:lnTo>
                    <a:lnTo>
                      <a:pt x="1352" y="768"/>
                    </a:lnTo>
                    <a:lnTo>
                      <a:pt x="1355" y="768"/>
                    </a:lnTo>
                    <a:lnTo>
                      <a:pt x="1358" y="768"/>
                    </a:lnTo>
                    <a:lnTo>
                      <a:pt x="1358" y="765"/>
                    </a:lnTo>
                    <a:lnTo>
                      <a:pt x="1358" y="762"/>
                    </a:lnTo>
                    <a:lnTo>
                      <a:pt x="1360" y="762"/>
                    </a:lnTo>
                    <a:lnTo>
                      <a:pt x="1360" y="765"/>
                    </a:lnTo>
                    <a:lnTo>
                      <a:pt x="1363" y="765"/>
                    </a:lnTo>
                    <a:lnTo>
                      <a:pt x="1365" y="765"/>
                    </a:lnTo>
                    <a:lnTo>
                      <a:pt x="1365" y="768"/>
                    </a:lnTo>
                    <a:lnTo>
                      <a:pt x="1368" y="768"/>
                    </a:lnTo>
                    <a:lnTo>
                      <a:pt x="1371" y="768"/>
                    </a:lnTo>
                    <a:lnTo>
                      <a:pt x="1368" y="768"/>
                    </a:lnTo>
                    <a:lnTo>
                      <a:pt x="1371" y="768"/>
                    </a:lnTo>
                    <a:lnTo>
                      <a:pt x="1371" y="770"/>
                    </a:lnTo>
                    <a:lnTo>
                      <a:pt x="1373" y="770"/>
                    </a:lnTo>
                    <a:lnTo>
                      <a:pt x="1376" y="770"/>
                    </a:lnTo>
                    <a:lnTo>
                      <a:pt x="1376" y="768"/>
                    </a:lnTo>
                    <a:lnTo>
                      <a:pt x="1379" y="765"/>
                    </a:lnTo>
                    <a:lnTo>
                      <a:pt x="1381" y="762"/>
                    </a:lnTo>
                    <a:lnTo>
                      <a:pt x="1384" y="760"/>
                    </a:lnTo>
                    <a:lnTo>
                      <a:pt x="1386" y="760"/>
                    </a:lnTo>
                    <a:lnTo>
                      <a:pt x="1386" y="757"/>
                    </a:lnTo>
                    <a:lnTo>
                      <a:pt x="1389" y="757"/>
                    </a:lnTo>
                    <a:lnTo>
                      <a:pt x="1389" y="760"/>
                    </a:lnTo>
                    <a:lnTo>
                      <a:pt x="1389" y="762"/>
                    </a:lnTo>
                    <a:lnTo>
                      <a:pt x="1392" y="762"/>
                    </a:lnTo>
                    <a:lnTo>
                      <a:pt x="1392" y="765"/>
                    </a:lnTo>
                    <a:lnTo>
                      <a:pt x="1392" y="768"/>
                    </a:lnTo>
                    <a:lnTo>
                      <a:pt x="1392" y="770"/>
                    </a:lnTo>
                    <a:lnTo>
                      <a:pt x="1394" y="770"/>
                    </a:lnTo>
                    <a:lnTo>
                      <a:pt x="1399" y="768"/>
                    </a:lnTo>
                    <a:lnTo>
                      <a:pt x="1402" y="768"/>
                    </a:lnTo>
                    <a:lnTo>
                      <a:pt x="1399" y="770"/>
                    </a:lnTo>
                    <a:lnTo>
                      <a:pt x="1399" y="768"/>
                    </a:lnTo>
                    <a:lnTo>
                      <a:pt x="1397" y="770"/>
                    </a:lnTo>
                    <a:lnTo>
                      <a:pt x="1394" y="770"/>
                    </a:lnTo>
                    <a:lnTo>
                      <a:pt x="1394" y="773"/>
                    </a:lnTo>
                    <a:lnTo>
                      <a:pt x="1392" y="773"/>
                    </a:lnTo>
                    <a:lnTo>
                      <a:pt x="1392" y="775"/>
                    </a:lnTo>
                    <a:lnTo>
                      <a:pt x="1394" y="778"/>
                    </a:lnTo>
                    <a:lnTo>
                      <a:pt x="1397" y="781"/>
                    </a:lnTo>
                    <a:lnTo>
                      <a:pt x="1399" y="783"/>
                    </a:lnTo>
                    <a:lnTo>
                      <a:pt x="1399" y="781"/>
                    </a:lnTo>
                    <a:lnTo>
                      <a:pt x="1402" y="781"/>
                    </a:lnTo>
                    <a:lnTo>
                      <a:pt x="1405" y="781"/>
                    </a:lnTo>
                    <a:lnTo>
                      <a:pt x="1405" y="778"/>
                    </a:lnTo>
                    <a:lnTo>
                      <a:pt x="1407" y="778"/>
                    </a:lnTo>
                    <a:lnTo>
                      <a:pt x="1407" y="781"/>
                    </a:lnTo>
                    <a:lnTo>
                      <a:pt x="1407" y="778"/>
                    </a:lnTo>
                    <a:lnTo>
                      <a:pt x="1407" y="781"/>
                    </a:lnTo>
                    <a:lnTo>
                      <a:pt x="1410" y="781"/>
                    </a:lnTo>
                    <a:lnTo>
                      <a:pt x="1410" y="783"/>
                    </a:lnTo>
                    <a:lnTo>
                      <a:pt x="1410" y="786"/>
                    </a:lnTo>
                    <a:lnTo>
                      <a:pt x="1412" y="786"/>
                    </a:lnTo>
                    <a:lnTo>
                      <a:pt x="1412" y="789"/>
                    </a:lnTo>
                    <a:lnTo>
                      <a:pt x="1415" y="789"/>
                    </a:lnTo>
                    <a:lnTo>
                      <a:pt x="1412" y="789"/>
                    </a:lnTo>
                    <a:lnTo>
                      <a:pt x="1415" y="789"/>
                    </a:lnTo>
                    <a:lnTo>
                      <a:pt x="1418" y="789"/>
                    </a:lnTo>
                    <a:lnTo>
                      <a:pt x="1415" y="789"/>
                    </a:lnTo>
                    <a:lnTo>
                      <a:pt x="1418" y="789"/>
                    </a:lnTo>
                    <a:lnTo>
                      <a:pt x="1418" y="791"/>
                    </a:lnTo>
                    <a:lnTo>
                      <a:pt x="1418" y="794"/>
                    </a:lnTo>
                    <a:lnTo>
                      <a:pt x="1420" y="794"/>
                    </a:lnTo>
                    <a:lnTo>
                      <a:pt x="1420" y="796"/>
                    </a:lnTo>
                    <a:lnTo>
                      <a:pt x="1420" y="794"/>
                    </a:lnTo>
                    <a:lnTo>
                      <a:pt x="1423" y="796"/>
                    </a:lnTo>
                    <a:lnTo>
                      <a:pt x="1423" y="794"/>
                    </a:lnTo>
                    <a:lnTo>
                      <a:pt x="1423" y="796"/>
                    </a:lnTo>
                    <a:lnTo>
                      <a:pt x="1423" y="794"/>
                    </a:lnTo>
                    <a:lnTo>
                      <a:pt x="1423" y="796"/>
                    </a:lnTo>
                    <a:lnTo>
                      <a:pt x="1426" y="796"/>
                    </a:lnTo>
                    <a:lnTo>
                      <a:pt x="1423" y="796"/>
                    </a:lnTo>
                    <a:lnTo>
                      <a:pt x="1423" y="799"/>
                    </a:lnTo>
                    <a:lnTo>
                      <a:pt x="1426" y="799"/>
                    </a:lnTo>
                    <a:lnTo>
                      <a:pt x="1428" y="799"/>
                    </a:lnTo>
                    <a:lnTo>
                      <a:pt x="1428" y="802"/>
                    </a:lnTo>
                    <a:lnTo>
                      <a:pt x="1431" y="802"/>
                    </a:lnTo>
                    <a:lnTo>
                      <a:pt x="1428" y="802"/>
                    </a:lnTo>
                    <a:lnTo>
                      <a:pt x="1431" y="802"/>
                    </a:lnTo>
                    <a:lnTo>
                      <a:pt x="1431" y="804"/>
                    </a:lnTo>
                    <a:lnTo>
                      <a:pt x="1431" y="807"/>
                    </a:lnTo>
                    <a:lnTo>
                      <a:pt x="1428" y="807"/>
                    </a:lnTo>
                    <a:lnTo>
                      <a:pt x="1431" y="807"/>
                    </a:lnTo>
                    <a:lnTo>
                      <a:pt x="1428" y="807"/>
                    </a:lnTo>
                    <a:lnTo>
                      <a:pt x="1428" y="809"/>
                    </a:lnTo>
                    <a:lnTo>
                      <a:pt x="1428" y="812"/>
                    </a:lnTo>
                    <a:lnTo>
                      <a:pt x="1428" y="815"/>
                    </a:lnTo>
                    <a:lnTo>
                      <a:pt x="1428" y="817"/>
                    </a:lnTo>
                    <a:lnTo>
                      <a:pt x="1426" y="817"/>
                    </a:lnTo>
                    <a:lnTo>
                      <a:pt x="1428" y="817"/>
                    </a:lnTo>
                    <a:lnTo>
                      <a:pt x="1431" y="820"/>
                    </a:lnTo>
                    <a:lnTo>
                      <a:pt x="1433" y="820"/>
                    </a:lnTo>
                    <a:lnTo>
                      <a:pt x="1433" y="823"/>
                    </a:lnTo>
                    <a:lnTo>
                      <a:pt x="1436" y="823"/>
                    </a:lnTo>
                    <a:lnTo>
                      <a:pt x="1436" y="825"/>
                    </a:lnTo>
                    <a:lnTo>
                      <a:pt x="1439" y="825"/>
                    </a:lnTo>
                    <a:lnTo>
                      <a:pt x="1441" y="825"/>
                    </a:lnTo>
                    <a:lnTo>
                      <a:pt x="1441" y="828"/>
                    </a:lnTo>
                    <a:lnTo>
                      <a:pt x="1444" y="828"/>
                    </a:lnTo>
                    <a:lnTo>
                      <a:pt x="1446" y="828"/>
                    </a:lnTo>
                    <a:lnTo>
                      <a:pt x="1449" y="828"/>
                    </a:lnTo>
                    <a:lnTo>
                      <a:pt x="1449" y="825"/>
                    </a:lnTo>
                    <a:lnTo>
                      <a:pt x="1452" y="825"/>
                    </a:lnTo>
                    <a:lnTo>
                      <a:pt x="1454" y="825"/>
                    </a:lnTo>
                    <a:lnTo>
                      <a:pt x="1457" y="825"/>
                    </a:lnTo>
                    <a:lnTo>
                      <a:pt x="1459" y="825"/>
                    </a:lnTo>
                    <a:lnTo>
                      <a:pt x="1462" y="825"/>
                    </a:lnTo>
                    <a:lnTo>
                      <a:pt x="1462" y="828"/>
                    </a:lnTo>
                    <a:lnTo>
                      <a:pt x="1459" y="828"/>
                    </a:lnTo>
                    <a:lnTo>
                      <a:pt x="1462" y="828"/>
                    </a:lnTo>
                    <a:lnTo>
                      <a:pt x="1462" y="825"/>
                    </a:lnTo>
                    <a:lnTo>
                      <a:pt x="1465" y="825"/>
                    </a:lnTo>
                    <a:lnTo>
                      <a:pt x="1467" y="825"/>
                    </a:lnTo>
                    <a:lnTo>
                      <a:pt x="1470" y="825"/>
                    </a:lnTo>
                    <a:lnTo>
                      <a:pt x="1470" y="823"/>
                    </a:lnTo>
                    <a:lnTo>
                      <a:pt x="1470" y="820"/>
                    </a:lnTo>
                    <a:lnTo>
                      <a:pt x="1470" y="817"/>
                    </a:lnTo>
                    <a:lnTo>
                      <a:pt x="1470" y="815"/>
                    </a:lnTo>
                    <a:lnTo>
                      <a:pt x="1472" y="815"/>
                    </a:lnTo>
                    <a:lnTo>
                      <a:pt x="1472" y="812"/>
                    </a:lnTo>
                    <a:lnTo>
                      <a:pt x="1475" y="812"/>
                    </a:lnTo>
                    <a:lnTo>
                      <a:pt x="1478" y="812"/>
                    </a:lnTo>
                    <a:lnTo>
                      <a:pt x="1480" y="809"/>
                    </a:lnTo>
                    <a:lnTo>
                      <a:pt x="1483" y="809"/>
                    </a:lnTo>
                    <a:lnTo>
                      <a:pt x="1486" y="809"/>
                    </a:lnTo>
                    <a:lnTo>
                      <a:pt x="1486" y="807"/>
                    </a:lnTo>
                    <a:lnTo>
                      <a:pt x="1488" y="807"/>
                    </a:lnTo>
                    <a:lnTo>
                      <a:pt x="1488" y="809"/>
                    </a:lnTo>
                    <a:lnTo>
                      <a:pt x="1491" y="809"/>
                    </a:lnTo>
                    <a:lnTo>
                      <a:pt x="1491" y="812"/>
                    </a:lnTo>
                    <a:lnTo>
                      <a:pt x="1491" y="815"/>
                    </a:lnTo>
                    <a:lnTo>
                      <a:pt x="1491" y="817"/>
                    </a:lnTo>
                    <a:lnTo>
                      <a:pt x="1491" y="820"/>
                    </a:lnTo>
                    <a:lnTo>
                      <a:pt x="1491" y="817"/>
                    </a:lnTo>
                    <a:lnTo>
                      <a:pt x="1488" y="817"/>
                    </a:lnTo>
                    <a:lnTo>
                      <a:pt x="1488" y="820"/>
                    </a:lnTo>
                    <a:lnTo>
                      <a:pt x="1491" y="823"/>
                    </a:lnTo>
                    <a:lnTo>
                      <a:pt x="1488" y="823"/>
                    </a:lnTo>
                    <a:lnTo>
                      <a:pt x="1488" y="825"/>
                    </a:lnTo>
                    <a:lnTo>
                      <a:pt x="1491" y="825"/>
                    </a:lnTo>
                    <a:lnTo>
                      <a:pt x="1491" y="828"/>
                    </a:lnTo>
                    <a:lnTo>
                      <a:pt x="1493" y="828"/>
                    </a:lnTo>
                    <a:lnTo>
                      <a:pt x="1493" y="830"/>
                    </a:lnTo>
                    <a:lnTo>
                      <a:pt x="1493" y="833"/>
                    </a:lnTo>
                    <a:lnTo>
                      <a:pt x="1496" y="836"/>
                    </a:lnTo>
                    <a:lnTo>
                      <a:pt x="1499" y="836"/>
                    </a:lnTo>
                    <a:lnTo>
                      <a:pt x="1501" y="836"/>
                    </a:lnTo>
                    <a:lnTo>
                      <a:pt x="1501" y="838"/>
                    </a:lnTo>
                    <a:lnTo>
                      <a:pt x="1504" y="838"/>
                    </a:lnTo>
                    <a:lnTo>
                      <a:pt x="1506" y="838"/>
                    </a:lnTo>
                    <a:lnTo>
                      <a:pt x="1506" y="836"/>
                    </a:lnTo>
                    <a:lnTo>
                      <a:pt x="1509" y="836"/>
                    </a:lnTo>
                    <a:lnTo>
                      <a:pt x="1512" y="836"/>
                    </a:lnTo>
                    <a:lnTo>
                      <a:pt x="1514" y="836"/>
                    </a:lnTo>
                    <a:lnTo>
                      <a:pt x="1517" y="836"/>
                    </a:lnTo>
                    <a:lnTo>
                      <a:pt x="1519" y="836"/>
                    </a:lnTo>
                    <a:lnTo>
                      <a:pt x="1522" y="836"/>
                    </a:lnTo>
                    <a:lnTo>
                      <a:pt x="1522" y="838"/>
                    </a:lnTo>
                    <a:lnTo>
                      <a:pt x="1525" y="838"/>
                    </a:lnTo>
                    <a:lnTo>
                      <a:pt x="1527" y="841"/>
                    </a:lnTo>
                    <a:lnTo>
                      <a:pt x="1527" y="843"/>
                    </a:lnTo>
                    <a:lnTo>
                      <a:pt x="1527" y="846"/>
                    </a:lnTo>
                    <a:lnTo>
                      <a:pt x="1530" y="846"/>
                    </a:lnTo>
                    <a:lnTo>
                      <a:pt x="1533" y="846"/>
                    </a:lnTo>
                    <a:lnTo>
                      <a:pt x="1533" y="849"/>
                    </a:lnTo>
                    <a:lnTo>
                      <a:pt x="1535" y="849"/>
                    </a:lnTo>
                    <a:lnTo>
                      <a:pt x="1538" y="849"/>
                    </a:lnTo>
                    <a:lnTo>
                      <a:pt x="1538" y="846"/>
                    </a:lnTo>
                    <a:lnTo>
                      <a:pt x="1540" y="843"/>
                    </a:lnTo>
                    <a:lnTo>
                      <a:pt x="1543" y="843"/>
                    </a:lnTo>
                    <a:lnTo>
                      <a:pt x="1546" y="843"/>
                    </a:lnTo>
                    <a:lnTo>
                      <a:pt x="1548" y="843"/>
                    </a:lnTo>
                    <a:lnTo>
                      <a:pt x="1551" y="841"/>
                    </a:lnTo>
                    <a:lnTo>
                      <a:pt x="1551" y="843"/>
                    </a:lnTo>
                    <a:lnTo>
                      <a:pt x="1551" y="841"/>
                    </a:lnTo>
                    <a:lnTo>
                      <a:pt x="1551" y="843"/>
                    </a:lnTo>
                    <a:lnTo>
                      <a:pt x="1553" y="843"/>
                    </a:lnTo>
                    <a:lnTo>
                      <a:pt x="1556" y="843"/>
                    </a:lnTo>
                    <a:lnTo>
                      <a:pt x="1556" y="846"/>
                    </a:lnTo>
                    <a:lnTo>
                      <a:pt x="1559" y="846"/>
                    </a:lnTo>
                    <a:lnTo>
                      <a:pt x="1561" y="849"/>
                    </a:lnTo>
                    <a:lnTo>
                      <a:pt x="1561" y="846"/>
                    </a:lnTo>
                    <a:lnTo>
                      <a:pt x="1564" y="846"/>
                    </a:lnTo>
                    <a:lnTo>
                      <a:pt x="1564" y="849"/>
                    </a:lnTo>
                    <a:lnTo>
                      <a:pt x="1566" y="849"/>
                    </a:lnTo>
                    <a:lnTo>
                      <a:pt x="1566" y="851"/>
                    </a:lnTo>
                    <a:lnTo>
                      <a:pt x="1569" y="851"/>
                    </a:lnTo>
                    <a:lnTo>
                      <a:pt x="1569" y="854"/>
                    </a:lnTo>
                    <a:lnTo>
                      <a:pt x="1572" y="854"/>
                    </a:lnTo>
                    <a:lnTo>
                      <a:pt x="1572" y="856"/>
                    </a:lnTo>
                    <a:lnTo>
                      <a:pt x="1572" y="859"/>
                    </a:lnTo>
                    <a:lnTo>
                      <a:pt x="1572" y="856"/>
                    </a:lnTo>
                    <a:lnTo>
                      <a:pt x="1569" y="856"/>
                    </a:lnTo>
                    <a:lnTo>
                      <a:pt x="1569" y="859"/>
                    </a:lnTo>
                    <a:lnTo>
                      <a:pt x="1569" y="856"/>
                    </a:lnTo>
                    <a:lnTo>
                      <a:pt x="1566" y="856"/>
                    </a:lnTo>
                    <a:lnTo>
                      <a:pt x="1564" y="856"/>
                    </a:lnTo>
                    <a:lnTo>
                      <a:pt x="1561" y="856"/>
                    </a:lnTo>
                    <a:lnTo>
                      <a:pt x="1561" y="859"/>
                    </a:lnTo>
                    <a:lnTo>
                      <a:pt x="1559" y="859"/>
                    </a:lnTo>
                    <a:lnTo>
                      <a:pt x="1559" y="862"/>
                    </a:lnTo>
                    <a:lnTo>
                      <a:pt x="1556" y="862"/>
                    </a:lnTo>
                    <a:lnTo>
                      <a:pt x="1553" y="862"/>
                    </a:lnTo>
                    <a:lnTo>
                      <a:pt x="1551" y="864"/>
                    </a:lnTo>
                    <a:lnTo>
                      <a:pt x="1548" y="867"/>
                    </a:lnTo>
                    <a:lnTo>
                      <a:pt x="1548" y="870"/>
                    </a:lnTo>
                    <a:lnTo>
                      <a:pt x="1548" y="872"/>
                    </a:lnTo>
                    <a:lnTo>
                      <a:pt x="1551" y="872"/>
                    </a:lnTo>
                    <a:lnTo>
                      <a:pt x="1551" y="875"/>
                    </a:lnTo>
                    <a:lnTo>
                      <a:pt x="1548" y="875"/>
                    </a:lnTo>
                    <a:lnTo>
                      <a:pt x="1551" y="875"/>
                    </a:lnTo>
                    <a:lnTo>
                      <a:pt x="1551" y="877"/>
                    </a:lnTo>
                    <a:lnTo>
                      <a:pt x="1553" y="877"/>
                    </a:lnTo>
                    <a:lnTo>
                      <a:pt x="1553" y="880"/>
                    </a:lnTo>
                    <a:lnTo>
                      <a:pt x="1553" y="877"/>
                    </a:lnTo>
                    <a:lnTo>
                      <a:pt x="1551" y="880"/>
                    </a:lnTo>
                    <a:lnTo>
                      <a:pt x="1551" y="883"/>
                    </a:lnTo>
                    <a:lnTo>
                      <a:pt x="1548" y="883"/>
                    </a:lnTo>
                    <a:lnTo>
                      <a:pt x="1551" y="883"/>
                    </a:lnTo>
                    <a:lnTo>
                      <a:pt x="1551" y="885"/>
                    </a:lnTo>
                    <a:lnTo>
                      <a:pt x="1548" y="885"/>
                    </a:lnTo>
                    <a:lnTo>
                      <a:pt x="1548" y="888"/>
                    </a:lnTo>
                    <a:lnTo>
                      <a:pt x="1548" y="890"/>
                    </a:lnTo>
                    <a:lnTo>
                      <a:pt x="1546" y="890"/>
                    </a:lnTo>
                    <a:lnTo>
                      <a:pt x="1548" y="890"/>
                    </a:lnTo>
                    <a:lnTo>
                      <a:pt x="1546" y="890"/>
                    </a:lnTo>
                    <a:lnTo>
                      <a:pt x="1546" y="893"/>
                    </a:lnTo>
                    <a:lnTo>
                      <a:pt x="1548" y="893"/>
                    </a:lnTo>
                    <a:lnTo>
                      <a:pt x="1546" y="893"/>
                    </a:lnTo>
                    <a:lnTo>
                      <a:pt x="1548" y="893"/>
                    </a:lnTo>
                    <a:lnTo>
                      <a:pt x="1546" y="893"/>
                    </a:lnTo>
                    <a:lnTo>
                      <a:pt x="1546" y="896"/>
                    </a:lnTo>
                    <a:lnTo>
                      <a:pt x="1543" y="898"/>
                    </a:lnTo>
                    <a:lnTo>
                      <a:pt x="1543" y="896"/>
                    </a:lnTo>
                    <a:lnTo>
                      <a:pt x="1543" y="898"/>
                    </a:lnTo>
                    <a:lnTo>
                      <a:pt x="1540" y="898"/>
                    </a:lnTo>
                    <a:lnTo>
                      <a:pt x="1538" y="898"/>
                    </a:lnTo>
                    <a:lnTo>
                      <a:pt x="1535" y="898"/>
                    </a:lnTo>
                    <a:lnTo>
                      <a:pt x="1535" y="901"/>
                    </a:lnTo>
                    <a:lnTo>
                      <a:pt x="1535" y="898"/>
                    </a:lnTo>
                    <a:lnTo>
                      <a:pt x="1535" y="901"/>
                    </a:lnTo>
                    <a:lnTo>
                      <a:pt x="1533" y="901"/>
                    </a:lnTo>
                    <a:lnTo>
                      <a:pt x="1530" y="901"/>
                    </a:lnTo>
                    <a:lnTo>
                      <a:pt x="1530" y="903"/>
                    </a:lnTo>
                    <a:lnTo>
                      <a:pt x="1527" y="903"/>
                    </a:lnTo>
                    <a:lnTo>
                      <a:pt x="1525" y="903"/>
                    </a:lnTo>
                    <a:lnTo>
                      <a:pt x="1525" y="906"/>
                    </a:lnTo>
                    <a:lnTo>
                      <a:pt x="1522" y="906"/>
                    </a:lnTo>
                    <a:lnTo>
                      <a:pt x="1519" y="906"/>
                    </a:lnTo>
                    <a:lnTo>
                      <a:pt x="1517" y="906"/>
                    </a:lnTo>
                    <a:lnTo>
                      <a:pt x="1514" y="906"/>
                    </a:lnTo>
                    <a:lnTo>
                      <a:pt x="1512" y="903"/>
                    </a:lnTo>
                    <a:lnTo>
                      <a:pt x="1512" y="906"/>
                    </a:lnTo>
                    <a:lnTo>
                      <a:pt x="1512" y="903"/>
                    </a:lnTo>
                    <a:lnTo>
                      <a:pt x="1509" y="903"/>
                    </a:lnTo>
                    <a:lnTo>
                      <a:pt x="1509" y="906"/>
                    </a:lnTo>
                    <a:lnTo>
                      <a:pt x="1506" y="906"/>
                    </a:lnTo>
                    <a:lnTo>
                      <a:pt x="1504" y="906"/>
                    </a:lnTo>
                    <a:lnTo>
                      <a:pt x="1504" y="903"/>
                    </a:lnTo>
                    <a:lnTo>
                      <a:pt x="1504" y="906"/>
                    </a:lnTo>
                    <a:lnTo>
                      <a:pt x="1504" y="909"/>
                    </a:lnTo>
                    <a:lnTo>
                      <a:pt x="1501" y="909"/>
                    </a:lnTo>
                    <a:lnTo>
                      <a:pt x="1501" y="906"/>
                    </a:lnTo>
                    <a:lnTo>
                      <a:pt x="1501" y="903"/>
                    </a:lnTo>
                    <a:lnTo>
                      <a:pt x="1501" y="906"/>
                    </a:lnTo>
                    <a:lnTo>
                      <a:pt x="1499" y="906"/>
                    </a:lnTo>
                    <a:lnTo>
                      <a:pt x="1499" y="909"/>
                    </a:lnTo>
                    <a:lnTo>
                      <a:pt x="1499" y="911"/>
                    </a:lnTo>
                    <a:lnTo>
                      <a:pt x="1499" y="914"/>
                    </a:lnTo>
                    <a:lnTo>
                      <a:pt x="1499" y="917"/>
                    </a:lnTo>
                    <a:lnTo>
                      <a:pt x="1496" y="917"/>
                    </a:lnTo>
                    <a:lnTo>
                      <a:pt x="1496" y="919"/>
                    </a:lnTo>
                    <a:lnTo>
                      <a:pt x="1493" y="919"/>
                    </a:lnTo>
                    <a:lnTo>
                      <a:pt x="1493" y="922"/>
                    </a:lnTo>
                    <a:lnTo>
                      <a:pt x="1491" y="922"/>
                    </a:lnTo>
                    <a:lnTo>
                      <a:pt x="1491" y="924"/>
                    </a:lnTo>
                    <a:lnTo>
                      <a:pt x="1491" y="927"/>
                    </a:lnTo>
                    <a:lnTo>
                      <a:pt x="1488" y="927"/>
                    </a:lnTo>
                    <a:lnTo>
                      <a:pt x="1488" y="930"/>
                    </a:lnTo>
                    <a:lnTo>
                      <a:pt x="1486" y="930"/>
                    </a:lnTo>
                    <a:lnTo>
                      <a:pt x="1483" y="930"/>
                    </a:lnTo>
                    <a:lnTo>
                      <a:pt x="1483" y="932"/>
                    </a:lnTo>
                    <a:lnTo>
                      <a:pt x="1483" y="935"/>
                    </a:lnTo>
                    <a:lnTo>
                      <a:pt x="1486" y="935"/>
                    </a:lnTo>
                    <a:lnTo>
                      <a:pt x="1483" y="935"/>
                    </a:lnTo>
                    <a:lnTo>
                      <a:pt x="1483" y="937"/>
                    </a:lnTo>
                    <a:lnTo>
                      <a:pt x="1486" y="937"/>
                    </a:lnTo>
                    <a:lnTo>
                      <a:pt x="1486" y="940"/>
                    </a:lnTo>
                    <a:lnTo>
                      <a:pt x="1488" y="940"/>
                    </a:lnTo>
                    <a:lnTo>
                      <a:pt x="1486" y="940"/>
                    </a:lnTo>
                    <a:lnTo>
                      <a:pt x="1488" y="940"/>
                    </a:lnTo>
                    <a:lnTo>
                      <a:pt x="1488" y="943"/>
                    </a:lnTo>
                    <a:lnTo>
                      <a:pt x="1488" y="945"/>
                    </a:lnTo>
                    <a:lnTo>
                      <a:pt x="1486" y="945"/>
                    </a:lnTo>
                    <a:lnTo>
                      <a:pt x="1488" y="945"/>
                    </a:lnTo>
                    <a:lnTo>
                      <a:pt x="1488" y="948"/>
                    </a:lnTo>
                    <a:lnTo>
                      <a:pt x="1488" y="950"/>
                    </a:lnTo>
                    <a:lnTo>
                      <a:pt x="1486" y="948"/>
                    </a:lnTo>
                    <a:lnTo>
                      <a:pt x="1486" y="950"/>
                    </a:lnTo>
                    <a:lnTo>
                      <a:pt x="1483" y="950"/>
                    </a:lnTo>
                    <a:lnTo>
                      <a:pt x="1480" y="950"/>
                    </a:lnTo>
                    <a:lnTo>
                      <a:pt x="1483" y="950"/>
                    </a:lnTo>
                    <a:lnTo>
                      <a:pt x="1480" y="950"/>
                    </a:lnTo>
                    <a:lnTo>
                      <a:pt x="1478" y="950"/>
                    </a:lnTo>
                    <a:lnTo>
                      <a:pt x="1480" y="950"/>
                    </a:lnTo>
                    <a:lnTo>
                      <a:pt x="1478" y="953"/>
                    </a:lnTo>
                    <a:lnTo>
                      <a:pt x="1478" y="956"/>
                    </a:lnTo>
                    <a:lnTo>
                      <a:pt x="1475" y="956"/>
                    </a:lnTo>
                    <a:lnTo>
                      <a:pt x="1472" y="956"/>
                    </a:lnTo>
                    <a:lnTo>
                      <a:pt x="1470" y="956"/>
                    </a:lnTo>
                    <a:lnTo>
                      <a:pt x="1470" y="953"/>
                    </a:lnTo>
                    <a:lnTo>
                      <a:pt x="1467" y="953"/>
                    </a:lnTo>
                    <a:lnTo>
                      <a:pt x="1465" y="953"/>
                    </a:lnTo>
                    <a:lnTo>
                      <a:pt x="1462" y="953"/>
                    </a:lnTo>
                    <a:lnTo>
                      <a:pt x="1459" y="953"/>
                    </a:lnTo>
                    <a:lnTo>
                      <a:pt x="1457" y="953"/>
                    </a:lnTo>
                    <a:lnTo>
                      <a:pt x="1454" y="956"/>
                    </a:lnTo>
                    <a:lnTo>
                      <a:pt x="1454" y="958"/>
                    </a:lnTo>
                    <a:lnTo>
                      <a:pt x="1452" y="958"/>
                    </a:lnTo>
                    <a:lnTo>
                      <a:pt x="1449" y="958"/>
                    </a:lnTo>
                    <a:lnTo>
                      <a:pt x="1449" y="961"/>
                    </a:lnTo>
                    <a:lnTo>
                      <a:pt x="1449" y="958"/>
                    </a:lnTo>
                    <a:lnTo>
                      <a:pt x="1446" y="958"/>
                    </a:lnTo>
                    <a:lnTo>
                      <a:pt x="1446" y="961"/>
                    </a:lnTo>
                    <a:lnTo>
                      <a:pt x="1449" y="961"/>
                    </a:lnTo>
                    <a:lnTo>
                      <a:pt x="1446" y="961"/>
                    </a:lnTo>
                    <a:lnTo>
                      <a:pt x="1444" y="961"/>
                    </a:lnTo>
                    <a:lnTo>
                      <a:pt x="1441" y="961"/>
                    </a:lnTo>
                    <a:lnTo>
                      <a:pt x="1439" y="961"/>
                    </a:lnTo>
                    <a:lnTo>
                      <a:pt x="1439" y="964"/>
                    </a:lnTo>
                    <a:lnTo>
                      <a:pt x="1439" y="966"/>
                    </a:lnTo>
                    <a:lnTo>
                      <a:pt x="1439" y="964"/>
                    </a:lnTo>
                    <a:lnTo>
                      <a:pt x="1439" y="966"/>
                    </a:lnTo>
                    <a:lnTo>
                      <a:pt x="1439" y="969"/>
                    </a:lnTo>
                    <a:lnTo>
                      <a:pt x="1441" y="969"/>
                    </a:lnTo>
                    <a:lnTo>
                      <a:pt x="1441" y="971"/>
                    </a:lnTo>
                    <a:lnTo>
                      <a:pt x="1439" y="971"/>
                    </a:lnTo>
                    <a:lnTo>
                      <a:pt x="1439" y="974"/>
                    </a:lnTo>
                    <a:lnTo>
                      <a:pt x="1441" y="977"/>
                    </a:lnTo>
                    <a:lnTo>
                      <a:pt x="1439" y="977"/>
                    </a:lnTo>
                    <a:lnTo>
                      <a:pt x="1439" y="979"/>
                    </a:lnTo>
                    <a:lnTo>
                      <a:pt x="1436" y="979"/>
                    </a:lnTo>
                    <a:lnTo>
                      <a:pt x="1436" y="982"/>
                    </a:lnTo>
                    <a:lnTo>
                      <a:pt x="1433" y="982"/>
                    </a:lnTo>
                    <a:lnTo>
                      <a:pt x="1433" y="984"/>
                    </a:lnTo>
                    <a:lnTo>
                      <a:pt x="1431" y="984"/>
                    </a:lnTo>
                    <a:lnTo>
                      <a:pt x="1431" y="987"/>
                    </a:lnTo>
                    <a:lnTo>
                      <a:pt x="1433" y="987"/>
                    </a:lnTo>
                    <a:lnTo>
                      <a:pt x="1436" y="987"/>
                    </a:lnTo>
                    <a:lnTo>
                      <a:pt x="1436" y="990"/>
                    </a:lnTo>
                    <a:lnTo>
                      <a:pt x="1436" y="992"/>
                    </a:lnTo>
                    <a:lnTo>
                      <a:pt x="1433" y="992"/>
                    </a:lnTo>
                    <a:lnTo>
                      <a:pt x="1433" y="995"/>
                    </a:lnTo>
                    <a:lnTo>
                      <a:pt x="1433" y="992"/>
                    </a:lnTo>
                    <a:lnTo>
                      <a:pt x="1431" y="992"/>
                    </a:lnTo>
                    <a:lnTo>
                      <a:pt x="1431" y="995"/>
                    </a:lnTo>
                    <a:lnTo>
                      <a:pt x="1431" y="992"/>
                    </a:lnTo>
                    <a:lnTo>
                      <a:pt x="1428" y="992"/>
                    </a:lnTo>
                    <a:lnTo>
                      <a:pt x="1426" y="992"/>
                    </a:lnTo>
                    <a:lnTo>
                      <a:pt x="1426" y="990"/>
                    </a:lnTo>
                    <a:lnTo>
                      <a:pt x="1423" y="990"/>
                    </a:lnTo>
                    <a:lnTo>
                      <a:pt x="1423" y="992"/>
                    </a:lnTo>
                    <a:lnTo>
                      <a:pt x="1423" y="990"/>
                    </a:lnTo>
                    <a:lnTo>
                      <a:pt x="1420" y="990"/>
                    </a:lnTo>
                    <a:lnTo>
                      <a:pt x="1420" y="992"/>
                    </a:lnTo>
                    <a:lnTo>
                      <a:pt x="1418" y="992"/>
                    </a:lnTo>
                    <a:lnTo>
                      <a:pt x="1415" y="992"/>
                    </a:lnTo>
                    <a:lnTo>
                      <a:pt x="1412" y="992"/>
                    </a:lnTo>
                    <a:lnTo>
                      <a:pt x="1412" y="995"/>
                    </a:lnTo>
                    <a:lnTo>
                      <a:pt x="1410" y="995"/>
                    </a:lnTo>
                    <a:lnTo>
                      <a:pt x="1412" y="995"/>
                    </a:lnTo>
                    <a:lnTo>
                      <a:pt x="1412" y="992"/>
                    </a:lnTo>
                    <a:lnTo>
                      <a:pt x="1410" y="992"/>
                    </a:lnTo>
                    <a:lnTo>
                      <a:pt x="1410" y="995"/>
                    </a:lnTo>
                    <a:lnTo>
                      <a:pt x="1407" y="995"/>
                    </a:lnTo>
                    <a:lnTo>
                      <a:pt x="1405" y="995"/>
                    </a:lnTo>
                    <a:lnTo>
                      <a:pt x="1402" y="995"/>
                    </a:lnTo>
                    <a:lnTo>
                      <a:pt x="1402" y="992"/>
                    </a:lnTo>
                    <a:lnTo>
                      <a:pt x="1402" y="990"/>
                    </a:lnTo>
                    <a:lnTo>
                      <a:pt x="1402" y="987"/>
                    </a:lnTo>
                    <a:lnTo>
                      <a:pt x="1399" y="984"/>
                    </a:lnTo>
                    <a:lnTo>
                      <a:pt x="1402" y="984"/>
                    </a:lnTo>
                    <a:lnTo>
                      <a:pt x="1402" y="982"/>
                    </a:lnTo>
                    <a:lnTo>
                      <a:pt x="1402" y="979"/>
                    </a:lnTo>
                    <a:lnTo>
                      <a:pt x="1402" y="977"/>
                    </a:lnTo>
                    <a:lnTo>
                      <a:pt x="1399" y="977"/>
                    </a:lnTo>
                    <a:lnTo>
                      <a:pt x="1402" y="977"/>
                    </a:lnTo>
                    <a:lnTo>
                      <a:pt x="1399" y="977"/>
                    </a:lnTo>
                    <a:lnTo>
                      <a:pt x="1399" y="974"/>
                    </a:lnTo>
                    <a:lnTo>
                      <a:pt x="1397" y="974"/>
                    </a:lnTo>
                    <a:lnTo>
                      <a:pt x="1397" y="977"/>
                    </a:lnTo>
                    <a:lnTo>
                      <a:pt x="1394" y="977"/>
                    </a:lnTo>
                    <a:lnTo>
                      <a:pt x="1397" y="977"/>
                    </a:lnTo>
                    <a:lnTo>
                      <a:pt x="1394" y="977"/>
                    </a:lnTo>
                    <a:lnTo>
                      <a:pt x="1394" y="974"/>
                    </a:lnTo>
                    <a:lnTo>
                      <a:pt x="1397" y="974"/>
                    </a:lnTo>
                    <a:lnTo>
                      <a:pt x="1397" y="971"/>
                    </a:lnTo>
                    <a:lnTo>
                      <a:pt x="1394" y="971"/>
                    </a:lnTo>
                    <a:lnTo>
                      <a:pt x="1397" y="971"/>
                    </a:lnTo>
                    <a:lnTo>
                      <a:pt x="1394" y="971"/>
                    </a:lnTo>
                    <a:lnTo>
                      <a:pt x="1394" y="969"/>
                    </a:lnTo>
                    <a:lnTo>
                      <a:pt x="1394" y="971"/>
                    </a:lnTo>
                    <a:lnTo>
                      <a:pt x="1394" y="969"/>
                    </a:lnTo>
                    <a:lnTo>
                      <a:pt x="1394" y="966"/>
                    </a:lnTo>
                    <a:lnTo>
                      <a:pt x="1392" y="966"/>
                    </a:lnTo>
                    <a:lnTo>
                      <a:pt x="1392" y="964"/>
                    </a:lnTo>
                    <a:lnTo>
                      <a:pt x="1389" y="964"/>
                    </a:lnTo>
                    <a:lnTo>
                      <a:pt x="1386" y="964"/>
                    </a:lnTo>
                    <a:lnTo>
                      <a:pt x="1384" y="964"/>
                    </a:lnTo>
                    <a:lnTo>
                      <a:pt x="1381" y="964"/>
                    </a:lnTo>
                    <a:lnTo>
                      <a:pt x="1379" y="964"/>
                    </a:lnTo>
                    <a:lnTo>
                      <a:pt x="1376" y="964"/>
                    </a:lnTo>
                    <a:lnTo>
                      <a:pt x="1373" y="964"/>
                    </a:lnTo>
                    <a:lnTo>
                      <a:pt x="1371" y="964"/>
                    </a:lnTo>
                    <a:lnTo>
                      <a:pt x="1371" y="966"/>
                    </a:lnTo>
                    <a:lnTo>
                      <a:pt x="1371" y="964"/>
                    </a:lnTo>
                    <a:lnTo>
                      <a:pt x="1371" y="966"/>
                    </a:lnTo>
                    <a:lnTo>
                      <a:pt x="1368" y="966"/>
                    </a:lnTo>
                    <a:lnTo>
                      <a:pt x="1365" y="966"/>
                    </a:lnTo>
                    <a:lnTo>
                      <a:pt x="1363" y="966"/>
                    </a:lnTo>
                    <a:lnTo>
                      <a:pt x="1363" y="969"/>
                    </a:lnTo>
                    <a:lnTo>
                      <a:pt x="1360" y="969"/>
                    </a:lnTo>
                    <a:lnTo>
                      <a:pt x="1358" y="971"/>
                    </a:lnTo>
                    <a:lnTo>
                      <a:pt x="1355" y="971"/>
                    </a:lnTo>
                    <a:lnTo>
                      <a:pt x="1355" y="974"/>
                    </a:lnTo>
                    <a:lnTo>
                      <a:pt x="1358" y="974"/>
                    </a:lnTo>
                    <a:lnTo>
                      <a:pt x="1355" y="974"/>
                    </a:lnTo>
                    <a:lnTo>
                      <a:pt x="1358" y="974"/>
                    </a:lnTo>
                    <a:lnTo>
                      <a:pt x="1358" y="977"/>
                    </a:lnTo>
                    <a:lnTo>
                      <a:pt x="1358" y="979"/>
                    </a:lnTo>
                    <a:lnTo>
                      <a:pt x="1355" y="979"/>
                    </a:lnTo>
                    <a:lnTo>
                      <a:pt x="1352" y="979"/>
                    </a:lnTo>
                    <a:lnTo>
                      <a:pt x="1350" y="979"/>
                    </a:lnTo>
                    <a:lnTo>
                      <a:pt x="1352" y="979"/>
                    </a:lnTo>
                    <a:lnTo>
                      <a:pt x="1350" y="979"/>
                    </a:lnTo>
                    <a:lnTo>
                      <a:pt x="1350" y="982"/>
                    </a:lnTo>
                    <a:lnTo>
                      <a:pt x="1352" y="982"/>
                    </a:lnTo>
                    <a:lnTo>
                      <a:pt x="1350" y="984"/>
                    </a:lnTo>
                    <a:lnTo>
                      <a:pt x="1352" y="982"/>
                    </a:lnTo>
                    <a:lnTo>
                      <a:pt x="1352" y="984"/>
                    </a:lnTo>
                    <a:lnTo>
                      <a:pt x="1350" y="984"/>
                    </a:lnTo>
                    <a:lnTo>
                      <a:pt x="1350" y="987"/>
                    </a:lnTo>
                    <a:lnTo>
                      <a:pt x="1347" y="987"/>
                    </a:lnTo>
                    <a:lnTo>
                      <a:pt x="1347" y="990"/>
                    </a:lnTo>
                    <a:lnTo>
                      <a:pt x="1345" y="990"/>
                    </a:lnTo>
                    <a:lnTo>
                      <a:pt x="1345" y="992"/>
                    </a:lnTo>
                    <a:lnTo>
                      <a:pt x="1345" y="990"/>
                    </a:lnTo>
                    <a:lnTo>
                      <a:pt x="1345" y="992"/>
                    </a:lnTo>
                    <a:lnTo>
                      <a:pt x="1342" y="992"/>
                    </a:lnTo>
                    <a:lnTo>
                      <a:pt x="1339" y="992"/>
                    </a:lnTo>
                    <a:lnTo>
                      <a:pt x="1337" y="992"/>
                    </a:lnTo>
                    <a:lnTo>
                      <a:pt x="1337" y="990"/>
                    </a:lnTo>
                    <a:lnTo>
                      <a:pt x="1337" y="992"/>
                    </a:lnTo>
                    <a:lnTo>
                      <a:pt x="1334" y="992"/>
                    </a:lnTo>
                    <a:lnTo>
                      <a:pt x="1332" y="990"/>
                    </a:lnTo>
                    <a:lnTo>
                      <a:pt x="1329" y="990"/>
                    </a:lnTo>
                    <a:lnTo>
                      <a:pt x="1329" y="987"/>
                    </a:lnTo>
                    <a:lnTo>
                      <a:pt x="1326" y="987"/>
                    </a:lnTo>
                    <a:lnTo>
                      <a:pt x="1326" y="990"/>
                    </a:lnTo>
                    <a:lnTo>
                      <a:pt x="1324" y="990"/>
                    </a:lnTo>
                    <a:lnTo>
                      <a:pt x="1324" y="992"/>
                    </a:lnTo>
                    <a:lnTo>
                      <a:pt x="1321" y="992"/>
                    </a:lnTo>
                    <a:lnTo>
                      <a:pt x="1318" y="992"/>
                    </a:lnTo>
                    <a:lnTo>
                      <a:pt x="1318" y="995"/>
                    </a:lnTo>
                    <a:lnTo>
                      <a:pt x="1316" y="995"/>
                    </a:lnTo>
                    <a:lnTo>
                      <a:pt x="1313" y="995"/>
                    </a:lnTo>
                    <a:lnTo>
                      <a:pt x="1313" y="998"/>
                    </a:lnTo>
                    <a:lnTo>
                      <a:pt x="1311" y="998"/>
                    </a:lnTo>
                    <a:lnTo>
                      <a:pt x="1311" y="1000"/>
                    </a:lnTo>
                    <a:lnTo>
                      <a:pt x="1308" y="1000"/>
                    </a:lnTo>
                    <a:lnTo>
                      <a:pt x="1308" y="1003"/>
                    </a:lnTo>
                    <a:lnTo>
                      <a:pt x="1308" y="1005"/>
                    </a:lnTo>
                    <a:lnTo>
                      <a:pt x="1311" y="1005"/>
                    </a:lnTo>
                    <a:lnTo>
                      <a:pt x="1311" y="1008"/>
                    </a:lnTo>
                    <a:lnTo>
                      <a:pt x="1313" y="1008"/>
                    </a:lnTo>
                    <a:lnTo>
                      <a:pt x="1313" y="1011"/>
                    </a:lnTo>
                    <a:lnTo>
                      <a:pt x="1313" y="1008"/>
                    </a:lnTo>
                    <a:lnTo>
                      <a:pt x="1311" y="1008"/>
                    </a:lnTo>
                    <a:lnTo>
                      <a:pt x="1313" y="1008"/>
                    </a:lnTo>
                    <a:lnTo>
                      <a:pt x="1311" y="1011"/>
                    </a:lnTo>
                    <a:lnTo>
                      <a:pt x="1313" y="1013"/>
                    </a:lnTo>
                    <a:lnTo>
                      <a:pt x="1311" y="1013"/>
                    </a:lnTo>
                    <a:lnTo>
                      <a:pt x="1313" y="1013"/>
                    </a:lnTo>
                    <a:lnTo>
                      <a:pt x="1311" y="1013"/>
                    </a:lnTo>
                    <a:lnTo>
                      <a:pt x="1311" y="1016"/>
                    </a:lnTo>
                    <a:lnTo>
                      <a:pt x="1311" y="1013"/>
                    </a:lnTo>
                    <a:lnTo>
                      <a:pt x="1311" y="1016"/>
                    </a:lnTo>
                    <a:lnTo>
                      <a:pt x="1308" y="1016"/>
                    </a:lnTo>
                    <a:lnTo>
                      <a:pt x="1305" y="1016"/>
                    </a:lnTo>
                    <a:lnTo>
                      <a:pt x="1303" y="1016"/>
                    </a:lnTo>
                    <a:lnTo>
                      <a:pt x="1300" y="1016"/>
                    </a:lnTo>
                    <a:lnTo>
                      <a:pt x="1298" y="1016"/>
                    </a:lnTo>
                    <a:lnTo>
                      <a:pt x="1295" y="1016"/>
                    </a:lnTo>
                    <a:lnTo>
                      <a:pt x="1292" y="1016"/>
                    </a:lnTo>
                    <a:lnTo>
                      <a:pt x="1292" y="1018"/>
                    </a:lnTo>
                    <a:lnTo>
                      <a:pt x="1290" y="1016"/>
                    </a:lnTo>
                    <a:lnTo>
                      <a:pt x="1290" y="1018"/>
                    </a:lnTo>
                    <a:lnTo>
                      <a:pt x="1287" y="1018"/>
                    </a:lnTo>
                    <a:lnTo>
                      <a:pt x="1287" y="1016"/>
                    </a:lnTo>
                    <a:lnTo>
                      <a:pt x="1287" y="1013"/>
                    </a:lnTo>
                    <a:lnTo>
                      <a:pt x="1287" y="1011"/>
                    </a:lnTo>
                    <a:lnTo>
                      <a:pt x="1287" y="1008"/>
                    </a:lnTo>
                    <a:lnTo>
                      <a:pt x="1287" y="1005"/>
                    </a:lnTo>
                    <a:lnTo>
                      <a:pt x="1287" y="1003"/>
                    </a:lnTo>
                    <a:lnTo>
                      <a:pt x="1287" y="1000"/>
                    </a:lnTo>
                    <a:lnTo>
                      <a:pt x="1287" y="998"/>
                    </a:lnTo>
                    <a:lnTo>
                      <a:pt x="1287" y="1000"/>
                    </a:lnTo>
                    <a:lnTo>
                      <a:pt x="1285" y="1000"/>
                    </a:lnTo>
                    <a:lnTo>
                      <a:pt x="1285" y="998"/>
                    </a:lnTo>
                    <a:lnTo>
                      <a:pt x="1285" y="1000"/>
                    </a:lnTo>
                    <a:lnTo>
                      <a:pt x="1287" y="1000"/>
                    </a:lnTo>
                    <a:lnTo>
                      <a:pt x="1287" y="998"/>
                    </a:lnTo>
                    <a:lnTo>
                      <a:pt x="1285" y="998"/>
                    </a:lnTo>
                    <a:lnTo>
                      <a:pt x="1282" y="998"/>
                    </a:lnTo>
                    <a:lnTo>
                      <a:pt x="1282" y="995"/>
                    </a:lnTo>
                    <a:lnTo>
                      <a:pt x="1279" y="995"/>
                    </a:lnTo>
                    <a:lnTo>
                      <a:pt x="1282" y="995"/>
                    </a:lnTo>
                    <a:lnTo>
                      <a:pt x="1279" y="995"/>
                    </a:lnTo>
                    <a:lnTo>
                      <a:pt x="1279" y="992"/>
                    </a:lnTo>
                    <a:lnTo>
                      <a:pt x="1279" y="990"/>
                    </a:lnTo>
                    <a:lnTo>
                      <a:pt x="1279" y="987"/>
                    </a:lnTo>
                    <a:lnTo>
                      <a:pt x="1277" y="987"/>
                    </a:lnTo>
                    <a:lnTo>
                      <a:pt x="1274" y="987"/>
                    </a:lnTo>
                    <a:lnTo>
                      <a:pt x="1272" y="987"/>
                    </a:lnTo>
                    <a:lnTo>
                      <a:pt x="1272" y="990"/>
                    </a:lnTo>
                    <a:lnTo>
                      <a:pt x="1272" y="987"/>
                    </a:lnTo>
                    <a:lnTo>
                      <a:pt x="1272" y="990"/>
                    </a:lnTo>
                    <a:lnTo>
                      <a:pt x="1269" y="990"/>
                    </a:lnTo>
                    <a:lnTo>
                      <a:pt x="1269" y="987"/>
                    </a:lnTo>
                    <a:lnTo>
                      <a:pt x="1269" y="990"/>
                    </a:lnTo>
                    <a:lnTo>
                      <a:pt x="1269" y="987"/>
                    </a:lnTo>
                    <a:lnTo>
                      <a:pt x="1266" y="987"/>
                    </a:lnTo>
                    <a:lnTo>
                      <a:pt x="1264" y="987"/>
                    </a:lnTo>
                    <a:lnTo>
                      <a:pt x="1264" y="990"/>
                    </a:lnTo>
                    <a:lnTo>
                      <a:pt x="1264" y="987"/>
                    </a:lnTo>
                    <a:lnTo>
                      <a:pt x="1264" y="990"/>
                    </a:lnTo>
                    <a:lnTo>
                      <a:pt x="1264" y="987"/>
                    </a:lnTo>
                    <a:lnTo>
                      <a:pt x="1264" y="990"/>
                    </a:lnTo>
                    <a:lnTo>
                      <a:pt x="1261" y="990"/>
                    </a:lnTo>
                    <a:lnTo>
                      <a:pt x="1261" y="987"/>
                    </a:lnTo>
                    <a:lnTo>
                      <a:pt x="1258" y="987"/>
                    </a:lnTo>
                    <a:lnTo>
                      <a:pt x="1258" y="984"/>
                    </a:lnTo>
                    <a:lnTo>
                      <a:pt x="1256" y="984"/>
                    </a:lnTo>
                    <a:lnTo>
                      <a:pt x="1256" y="982"/>
                    </a:lnTo>
                    <a:lnTo>
                      <a:pt x="1253" y="982"/>
                    </a:lnTo>
                    <a:lnTo>
                      <a:pt x="1251" y="982"/>
                    </a:lnTo>
                    <a:lnTo>
                      <a:pt x="1248" y="982"/>
                    </a:lnTo>
                    <a:lnTo>
                      <a:pt x="1245" y="982"/>
                    </a:lnTo>
                    <a:lnTo>
                      <a:pt x="1243" y="982"/>
                    </a:lnTo>
                    <a:lnTo>
                      <a:pt x="1243" y="979"/>
                    </a:lnTo>
                    <a:lnTo>
                      <a:pt x="1240" y="977"/>
                    </a:lnTo>
                    <a:lnTo>
                      <a:pt x="1240" y="974"/>
                    </a:lnTo>
                    <a:lnTo>
                      <a:pt x="1238" y="974"/>
                    </a:lnTo>
                    <a:lnTo>
                      <a:pt x="1238" y="977"/>
                    </a:lnTo>
                    <a:lnTo>
                      <a:pt x="1235" y="974"/>
                    </a:lnTo>
                    <a:lnTo>
                      <a:pt x="1235" y="971"/>
                    </a:lnTo>
                    <a:lnTo>
                      <a:pt x="1232" y="971"/>
                    </a:lnTo>
                    <a:lnTo>
                      <a:pt x="1232" y="974"/>
                    </a:lnTo>
                    <a:lnTo>
                      <a:pt x="1232" y="971"/>
                    </a:lnTo>
                    <a:lnTo>
                      <a:pt x="1232" y="969"/>
                    </a:lnTo>
                    <a:lnTo>
                      <a:pt x="1232" y="966"/>
                    </a:lnTo>
                    <a:lnTo>
                      <a:pt x="1232" y="964"/>
                    </a:lnTo>
                    <a:lnTo>
                      <a:pt x="1235" y="964"/>
                    </a:lnTo>
                    <a:lnTo>
                      <a:pt x="1235" y="961"/>
                    </a:lnTo>
                    <a:lnTo>
                      <a:pt x="1238" y="961"/>
                    </a:lnTo>
                    <a:lnTo>
                      <a:pt x="1240" y="961"/>
                    </a:lnTo>
                    <a:lnTo>
                      <a:pt x="1243" y="961"/>
                    </a:lnTo>
                    <a:lnTo>
                      <a:pt x="1243" y="958"/>
                    </a:lnTo>
                    <a:lnTo>
                      <a:pt x="1243" y="961"/>
                    </a:lnTo>
                    <a:lnTo>
                      <a:pt x="1243" y="958"/>
                    </a:lnTo>
                    <a:lnTo>
                      <a:pt x="1245" y="958"/>
                    </a:lnTo>
                    <a:lnTo>
                      <a:pt x="1245" y="956"/>
                    </a:lnTo>
                    <a:lnTo>
                      <a:pt x="1248" y="956"/>
                    </a:lnTo>
                    <a:lnTo>
                      <a:pt x="1248" y="953"/>
                    </a:lnTo>
                    <a:lnTo>
                      <a:pt x="1248" y="950"/>
                    </a:lnTo>
                    <a:lnTo>
                      <a:pt x="1251" y="950"/>
                    </a:lnTo>
                    <a:lnTo>
                      <a:pt x="1251" y="948"/>
                    </a:lnTo>
                    <a:lnTo>
                      <a:pt x="1251" y="945"/>
                    </a:lnTo>
                    <a:lnTo>
                      <a:pt x="1251" y="943"/>
                    </a:lnTo>
                    <a:lnTo>
                      <a:pt x="1251" y="940"/>
                    </a:lnTo>
                    <a:lnTo>
                      <a:pt x="1253" y="940"/>
                    </a:lnTo>
                    <a:lnTo>
                      <a:pt x="1253" y="937"/>
                    </a:lnTo>
                    <a:lnTo>
                      <a:pt x="1256" y="937"/>
                    </a:lnTo>
                    <a:lnTo>
                      <a:pt x="1256" y="935"/>
                    </a:lnTo>
                    <a:lnTo>
                      <a:pt x="1258" y="935"/>
                    </a:lnTo>
                    <a:lnTo>
                      <a:pt x="1258" y="932"/>
                    </a:lnTo>
                    <a:lnTo>
                      <a:pt x="1261" y="932"/>
                    </a:lnTo>
                    <a:lnTo>
                      <a:pt x="1258" y="932"/>
                    </a:lnTo>
                    <a:lnTo>
                      <a:pt x="1261" y="932"/>
                    </a:lnTo>
                    <a:lnTo>
                      <a:pt x="1261" y="930"/>
                    </a:lnTo>
                    <a:lnTo>
                      <a:pt x="1261" y="927"/>
                    </a:lnTo>
                    <a:lnTo>
                      <a:pt x="1264" y="927"/>
                    </a:lnTo>
                    <a:lnTo>
                      <a:pt x="1261" y="924"/>
                    </a:lnTo>
                    <a:lnTo>
                      <a:pt x="1264" y="924"/>
                    </a:lnTo>
                    <a:lnTo>
                      <a:pt x="1264" y="922"/>
                    </a:lnTo>
                    <a:lnTo>
                      <a:pt x="1264" y="919"/>
                    </a:lnTo>
                    <a:lnTo>
                      <a:pt x="1261" y="917"/>
                    </a:lnTo>
                    <a:lnTo>
                      <a:pt x="1261" y="914"/>
                    </a:lnTo>
                    <a:lnTo>
                      <a:pt x="1258" y="914"/>
                    </a:lnTo>
                    <a:lnTo>
                      <a:pt x="1258" y="911"/>
                    </a:lnTo>
                    <a:lnTo>
                      <a:pt x="1256" y="909"/>
                    </a:lnTo>
                    <a:lnTo>
                      <a:pt x="1256" y="906"/>
                    </a:lnTo>
                    <a:lnTo>
                      <a:pt x="1253" y="906"/>
                    </a:lnTo>
                    <a:lnTo>
                      <a:pt x="1253" y="903"/>
                    </a:lnTo>
                    <a:lnTo>
                      <a:pt x="1253" y="901"/>
                    </a:lnTo>
                    <a:lnTo>
                      <a:pt x="1251" y="901"/>
                    </a:lnTo>
                    <a:lnTo>
                      <a:pt x="1251" y="903"/>
                    </a:lnTo>
                    <a:lnTo>
                      <a:pt x="1248" y="903"/>
                    </a:lnTo>
                    <a:lnTo>
                      <a:pt x="1248" y="901"/>
                    </a:lnTo>
                    <a:lnTo>
                      <a:pt x="1245" y="901"/>
                    </a:lnTo>
                    <a:lnTo>
                      <a:pt x="1248" y="901"/>
                    </a:lnTo>
                    <a:lnTo>
                      <a:pt x="1245" y="901"/>
                    </a:lnTo>
                    <a:lnTo>
                      <a:pt x="1245" y="898"/>
                    </a:lnTo>
                    <a:lnTo>
                      <a:pt x="1243" y="898"/>
                    </a:lnTo>
                    <a:lnTo>
                      <a:pt x="1243" y="896"/>
                    </a:lnTo>
                    <a:lnTo>
                      <a:pt x="1240" y="896"/>
                    </a:lnTo>
                    <a:lnTo>
                      <a:pt x="1240" y="893"/>
                    </a:lnTo>
                    <a:lnTo>
                      <a:pt x="1240" y="890"/>
                    </a:lnTo>
                    <a:lnTo>
                      <a:pt x="1238" y="890"/>
                    </a:lnTo>
                    <a:lnTo>
                      <a:pt x="1238" y="888"/>
                    </a:lnTo>
                    <a:lnTo>
                      <a:pt x="1235" y="888"/>
                    </a:lnTo>
                    <a:lnTo>
                      <a:pt x="1235" y="885"/>
                    </a:lnTo>
                    <a:lnTo>
                      <a:pt x="1232" y="885"/>
                    </a:lnTo>
                    <a:lnTo>
                      <a:pt x="1232" y="883"/>
                    </a:lnTo>
                    <a:lnTo>
                      <a:pt x="1230" y="883"/>
                    </a:lnTo>
                    <a:lnTo>
                      <a:pt x="1230" y="880"/>
                    </a:lnTo>
                    <a:lnTo>
                      <a:pt x="1227" y="880"/>
                    </a:lnTo>
                    <a:lnTo>
                      <a:pt x="1227" y="877"/>
                    </a:lnTo>
                    <a:lnTo>
                      <a:pt x="1225" y="877"/>
                    </a:lnTo>
                    <a:lnTo>
                      <a:pt x="1222" y="877"/>
                    </a:lnTo>
                    <a:lnTo>
                      <a:pt x="1222" y="875"/>
                    </a:lnTo>
                    <a:lnTo>
                      <a:pt x="1219" y="875"/>
                    </a:lnTo>
                    <a:lnTo>
                      <a:pt x="1222" y="875"/>
                    </a:lnTo>
                    <a:lnTo>
                      <a:pt x="1219" y="875"/>
                    </a:lnTo>
                    <a:lnTo>
                      <a:pt x="1222" y="875"/>
                    </a:lnTo>
                    <a:lnTo>
                      <a:pt x="1219" y="875"/>
                    </a:lnTo>
                    <a:lnTo>
                      <a:pt x="1219" y="872"/>
                    </a:lnTo>
                    <a:lnTo>
                      <a:pt x="1219" y="875"/>
                    </a:lnTo>
                    <a:lnTo>
                      <a:pt x="1217" y="875"/>
                    </a:lnTo>
                    <a:lnTo>
                      <a:pt x="1214" y="872"/>
                    </a:lnTo>
                    <a:lnTo>
                      <a:pt x="1211" y="872"/>
                    </a:lnTo>
                    <a:lnTo>
                      <a:pt x="1209" y="872"/>
                    </a:lnTo>
                    <a:lnTo>
                      <a:pt x="1209" y="870"/>
                    </a:lnTo>
                    <a:lnTo>
                      <a:pt x="1209" y="867"/>
                    </a:lnTo>
                    <a:lnTo>
                      <a:pt x="1211" y="867"/>
                    </a:lnTo>
                    <a:lnTo>
                      <a:pt x="1211" y="864"/>
                    </a:lnTo>
                    <a:lnTo>
                      <a:pt x="1211" y="862"/>
                    </a:lnTo>
                    <a:lnTo>
                      <a:pt x="1214" y="859"/>
                    </a:lnTo>
                    <a:lnTo>
                      <a:pt x="1214" y="856"/>
                    </a:lnTo>
                    <a:lnTo>
                      <a:pt x="1214" y="854"/>
                    </a:lnTo>
                    <a:lnTo>
                      <a:pt x="1217" y="854"/>
                    </a:lnTo>
                    <a:lnTo>
                      <a:pt x="1217" y="851"/>
                    </a:lnTo>
                    <a:lnTo>
                      <a:pt x="1219" y="851"/>
                    </a:lnTo>
                    <a:lnTo>
                      <a:pt x="1217" y="851"/>
                    </a:lnTo>
                    <a:lnTo>
                      <a:pt x="1219" y="851"/>
                    </a:lnTo>
                    <a:lnTo>
                      <a:pt x="1219" y="849"/>
                    </a:lnTo>
                    <a:lnTo>
                      <a:pt x="1217" y="849"/>
                    </a:lnTo>
                    <a:lnTo>
                      <a:pt x="1219" y="849"/>
                    </a:lnTo>
                    <a:lnTo>
                      <a:pt x="1219" y="846"/>
                    </a:lnTo>
                    <a:lnTo>
                      <a:pt x="1219" y="849"/>
                    </a:lnTo>
                    <a:lnTo>
                      <a:pt x="1219" y="846"/>
                    </a:lnTo>
                    <a:lnTo>
                      <a:pt x="1219" y="843"/>
                    </a:lnTo>
                    <a:lnTo>
                      <a:pt x="1222" y="843"/>
                    </a:lnTo>
                    <a:lnTo>
                      <a:pt x="1222" y="841"/>
                    </a:lnTo>
                    <a:lnTo>
                      <a:pt x="1222" y="838"/>
                    </a:lnTo>
                    <a:lnTo>
                      <a:pt x="1222" y="836"/>
                    </a:lnTo>
                    <a:lnTo>
                      <a:pt x="1225" y="836"/>
                    </a:lnTo>
                    <a:lnTo>
                      <a:pt x="1225" y="833"/>
                    </a:lnTo>
                    <a:lnTo>
                      <a:pt x="1222" y="833"/>
                    </a:lnTo>
                    <a:lnTo>
                      <a:pt x="1225" y="833"/>
                    </a:lnTo>
                    <a:lnTo>
                      <a:pt x="1225" y="830"/>
                    </a:lnTo>
                    <a:lnTo>
                      <a:pt x="1222" y="830"/>
                    </a:lnTo>
                    <a:lnTo>
                      <a:pt x="1222" y="828"/>
                    </a:lnTo>
                    <a:lnTo>
                      <a:pt x="1225" y="828"/>
                    </a:lnTo>
                    <a:lnTo>
                      <a:pt x="1225" y="825"/>
                    </a:lnTo>
                    <a:lnTo>
                      <a:pt x="1225" y="823"/>
                    </a:lnTo>
                    <a:lnTo>
                      <a:pt x="1225" y="820"/>
                    </a:lnTo>
                    <a:lnTo>
                      <a:pt x="1227" y="820"/>
                    </a:lnTo>
                    <a:lnTo>
                      <a:pt x="1230" y="820"/>
                    </a:lnTo>
                    <a:lnTo>
                      <a:pt x="1227" y="820"/>
                    </a:lnTo>
                    <a:lnTo>
                      <a:pt x="1227" y="817"/>
                    </a:lnTo>
                    <a:lnTo>
                      <a:pt x="1230" y="817"/>
                    </a:lnTo>
                    <a:lnTo>
                      <a:pt x="1232" y="815"/>
                    </a:lnTo>
                    <a:lnTo>
                      <a:pt x="1235" y="815"/>
                    </a:lnTo>
                    <a:lnTo>
                      <a:pt x="1235" y="812"/>
                    </a:lnTo>
                    <a:lnTo>
                      <a:pt x="1238" y="812"/>
                    </a:lnTo>
                    <a:lnTo>
                      <a:pt x="1238" y="809"/>
                    </a:lnTo>
                    <a:lnTo>
                      <a:pt x="1240" y="809"/>
                    </a:lnTo>
                    <a:lnTo>
                      <a:pt x="1243" y="809"/>
                    </a:lnTo>
                    <a:lnTo>
                      <a:pt x="1245" y="809"/>
                    </a:lnTo>
                    <a:lnTo>
                      <a:pt x="1245" y="807"/>
                    </a:lnTo>
                    <a:lnTo>
                      <a:pt x="1248" y="807"/>
                    </a:lnTo>
                    <a:lnTo>
                      <a:pt x="1248" y="804"/>
                    </a:lnTo>
                    <a:lnTo>
                      <a:pt x="1245" y="804"/>
                    </a:lnTo>
                    <a:lnTo>
                      <a:pt x="1245" y="802"/>
                    </a:lnTo>
                    <a:lnTo>
                      <a:pt x="1245" y="799"/>
                    </a:lnTo>
                    <a:lnTo>
                      <a:pt x="1243" y="799"/>
                    </a:lnTo>
                    <a:lnTo>
                      <a:pt x="1245" y="799"/>
                    </a:lnTo>
                    <a:lnTo>
                      <a:pt x="1243" y="796"/>
                    </a:lnTo>
                    <a:lnTo>
                      <a:pt x="1243" y="794"/>
                    </a:lnTo>
                    <a:lnTo>
                      <a:pt x="1243" y="791"/>
                    </a:lnTo>
                    <a:lnTo>
                      <a:pt x="1245" y="791"/>
                    </a:lnTo>
                    <a:lnTo>
                      <a:pt x="1245" y="789"/>
                    </a:lnTo>
                    <a:lnTo>
                      <a:pt x="1245" y="786"/>
                    </a:lnTo>
                    <a:lnTo>
                      <a:pt x="1245" y="783"/>
                    </a:lnTo>
                    <a:lnTo>
                      <a:pt x="1248" y="783"/>
                    </a:lnTo>
                    <a:lnTo>
                      <a:pt x="1248" y="781"/>
                    </a:lnTo>
                    <a:lnTo>
                      <a:pt x="1248" y="778"/>
                    </a:lnTo>
                    <a:lnTo>
                      <a:pt x="1251" y="778"/>
                    </a:lnTo>
                    <a:lnTo>
                      <a:pt x="1248" y="778"/>
                    </a:lnTo>
                    <a:lnTo>
                      <a:pt x="1248" y="775"/>
                    </a:lnTo>
                    <a:lnTo>
                      <a:pt x="1245" y="775"/>
                    </a:lnTo>
                    <a:lnTo>
                      <a:pt x="1243" y="775"/>
                    </a:lnTo>
                    <a:lnTo>
                      <a:pt x="1240" y="775"/>
                    </a:lnTo>
                    <a:lnTo>
                      <a:pt x="1238" y="775"/>
                    </a:lnTo>
                    <a:lnTo>
                      <a:pt x="1238" y="773"/>
                    </a:lnTo>
                    <a:lnTo>
                      <a:pt x="1235" y="770"/>
                    </a:lnTo>
                    <a:lnTo>
                      <a:pt x="1235" y="768"/>
                    </a:lnTo>
                    <a:lnTo>
                      <a:pt x="1235" y="765"/>
                    </a:lnTo>
                    <a:lnTo>
                      <a:pt x="1232" y="765"/>
                    </a:lnTo>
                    <a:lnTo>
                      <a:pt x="1232" y="762"/>
                    </a:lnTo>
                    <a:lnTo>
                      <a:pt x="1230" y="760"/>
                    </a:lnTo>
                    <a:lnTo>
                      <a:pt x="1227" y="760"/>
                    </a:lnTo>
                    <a:lnTo>
                      <a:pt x="1227" y="762"/>
                    </a:lnTo>
                    <a:lnTo>
                      <a:pt x="1227" y="765"/>
                    </a:lnTo>
                    <a:lnTo>
                      <a:pt x="1230" y="768"/>
                    </a:lnTo>
                    <a:lnTo>
                      <a:pt x="1227" y="768"/>
                    </a:lnTo>
                    <a:lnTo>
                      <a:pt x="1227" y="770"/>
                    </a:lnTo>
                    <a:lnTo>
                      <a:pt x="1227" y="773"/>
                    </a:lnTo>
                    <a:lnTo>
                      <a:pt x="1225" y="773"/>
                    </a:lnTo>
                    <a:lnTo>
                      <a:pt x="1225" y="775"/>
                    </a:lnTo>
                    <a:lnTo>
                      <a:pt x="1227" y="775"/>
                    </a:lnTo>
                    <a:lnTo>
                      <a:pt x="1230" y="775"/>
                    </a:lnTo>
                    <a:lnTo>
                      <a:pt x="1232" y="778"/>
                    </a:lnTo>
                    <a:lnTo>
                      <a:pt x="1235" y="781"/>
                    </a:lnTo>
                    <a:lnTo>
                      <a:pt x="1238" y="781"/>
                    </a:lnTo>
                    <a:lnTo>
                      <a:pt x="1238" y="783"/>
                    </a:lnTo>
                    <a:lnTo>
                      <a:pt x="1240" y="783"/>
                    </a:lnTo>
                    <a:lnTo>
                      <a:pt x="1240" y="786"/>
                    </a:lnTo>
                    <a:lnTo>
                      <a:pt x="1243" y="786"/>
                    </a:lnTo>
                    <a:lnTo>
                      <a:pt x="1243" y="789"/>
                    </a:lnTo>
                    <a:lnTo>
                      <a:pt x="1240" y="789"/>
                    </a:lnTo>
                    <a:lnTo>
                      <a:pt x="1238" y="789"/>
                    </a:lnTo>
                    <a:lnTo>
                      <a:pt x="1235" y="789"/>
                    </a:lnTo>
                    <a:lnTo>
                      <a:pt x="1235" y="786"/>
                    </a:lnTo>
                    <a:lnTo>
                      <a:pt x="1232" y="786"/>
                    </a:lnTo>
                    <a:lnTo>
                      <a:pt x="1232" y="783"/>
                    </a:lnTo>
                    <a:lnTo>
                      <a:pt x="1230" y="783"/>
                    </a:lnTo>
                    <a:lnTo>
                      <a:pt x="1227" y="781"/>
                    </a:lnTo>
                    <a:lnTo>
                      <a:pt x="1225" y="781"/>
                    </a:lnTo>
                    <a:lnTo>
                      <a:pt x="1225" y="778"/>
                    </a:lnTo>
                    <a:lnTo>
                      <a:pt x="1222" y="778"/>
                    </a:lnTo>
                    <a:lnTo>
                      <a:pt x="1219" y="775"/>
                    </a:lnTo>
                    <a:lnTo>
                      <a:pt x="1214" y="773"/>
                    </a:lnTo>
                    <a:lnTo>
                      <a:pt x="1211" y="773"/>
                    </a:lnTo>
                    <a:lnTo>
                      <a:pt x="1209" y="770"/>
                    </a:lnTo>
                    <a:lnTo>
                      <a:pt x="1206" y="770"/>
                    </a:lnTo>
                    <a:lnTo>
                      <a:pt x="1204" y="768"/>
                    </a:lnTo>
                    <a:lnTo>
                      <a:pt x="1198" y="768"/>
                    </a:lnTo>
                    <a:lnTo>
                      <a:pt x="1196" y="768"/>
                    </a:lnTo>
                    <a:lnTo>
                      <a:pt x="1196" y="765"/>
                    </a:lnTo>
                    <a:lnTo>
                      <a:pt x="1193" y="765"/>
                    </a:lnTo>
                    <a:lnTo>
                      <a:pt x="1191" y="765"/>
                    </a:lnTo>
                    <a:lnTo>
                      <a:pt x="1188" y="762"/>
                    </a:lnTo>
                    <a:lnTo>
                      <a:pt x="1185" y="762"/>
                    </a:lnTo>
                    <a:lnTo>
                      <a:pt x="1183" y="762"/>
                    </a:lnTo>
                    <a:lnTo>
                      <a:pt x="1180" y="762"/>
                    </a:lnTo>
                    <a:lnTo>
                      <a:pt x="1178" y="760"/>
                    </a:lnTo>
                    <a:lnTo>
                      <a:pt x="1175" y="760"/>
                    </a:lnTo>
                    <a:lnTo>
                      <a:pt x="1175" y="757"/>
                    </a:lnTo>
                    <a:lnTo>
                      <a:pt x="1175" y="760"/>
                    </a:lnTo>
                    <a:lnTo>
                      <a:pt x="1172" y="760"/>
                    </a:lnTo>
                    <a:lnTo>
                      <a:pt x="1170" y="760"/>
                    </a:lnTo>
                    <a:lnTo>
                      <a:pt x="1167" y="760"/>
                    </a:lnTo>
                    <a:lnTo>
                      <a:pt x="1167" y="762"/>
                    </a:lnTo>
                    <a:lnTo>
                      <a:pt x="1164" y="765"/>
                    </a:lnTo>
                    <a:lnTo>
                      <a:pt x="1162" y="765"/>
                    </a:lnTo>
                    <a:lnTo>
                      <a:pt x="1162" y="768"/>
                    </a:lnTo>
                    <a:lnTo>
                      <a:pt x="1159" y="768"/>
                    </a:lnTo>
                    <a:lnTo>
                      <a:pt x="1159" y="770"/>
                    </a:lnTo>
                    <a:lnTo>
                      <a:pt x="1157" y="770"/>
                    </a:lnTo>
                    <a:lnTo>
                      <a:pt x="1157" y="768"/>
                    </a:lnTo>
                    <a:lnTo>
                      <a:pt x="1154" y="768"/>
                    </a:lnTo>
                    <a:lnTo>
                      <a:pt x="1151" y="768"/>
                    </a:lnTo>
                    <a:lnTo>
                      <a:pt x="1149" y="768"/>
                    </a:lnTo>
                    <a:lnTo>
                      <a:pt x="1149" y="770"/>
                    </a:lnTo>
                    <a:lnTo>
                      <a:pt x="1146" y="770"/>
                    </a:lnTo>
                    <a:lnTo>
                      <a:pt x="1146" y="773"/>
                    </a:lnTo>
                    <a:lnTo>
                      <a:pt x="1144" y="773"/>
                    </a:lnTo>
                    <a:lnTo>
                      <a:pt x="1144" y="775"/>
                    </a:lnTo>
                    <a:lnTo>
                      <a:pt x="1141" y="775"/>
                    </a:lnTo>
                    <a:lnTo>
                      <a:pt x="1138" y="778"/>
                    </a:lnTo>
                    <a:lnTo>
                      <a:pt x="1136" y="781"/>
                    </a:lnTo>
                    <a:lnTo>
                      <a:pt x="1133" y="781"/>
                    </a:lnTo>
                    <a:lnTo>
                      <a:pt x="1133" y="783"/>
                    </a:lnTo>
                    <a:lnTo>
                      <a:pt x="1133" y="786"/>
                    </a:lnTo>
                    <a:lnTo>
                      <a:pt x="1131" y="786"/>
                    </a:lnTo>
                    <a:lnTo>
                      <a:pt x="1128" y="786"/>
                    </a:lnTo>
                    <a:lnTo>
                      <a:pt x="1131" y="786"/>
                    </a:lnTo>
                    <a:lnTo>
                      <a:pt x="1131" y="789"/>
                    </a:lnTo>
                    <a:lnTo>
                      <a:pt x="1128" y="789"/>
                    </a:lnTo>
                    <a:lnTo>
                      <a:pt x="1125" y="789"/>
                    </a:lnTo>
                    <a:lnTo>
                      <a:pt x="1125" y="786"/>
                    </a:lnTo>
                    <a:lnTo>
                      <a:pt x="1125" y="789"/>
                    </a:lnTo>
                    <a:lnTo>
                      <a:pt x="1128" y="789"/>
                    </a:lnTo>
                    <a:lnTo>
                      <a:pt x="1125" y="789"/>
                    </a:lnTo>
                    <a:lnTo>
                      <a:pt x="1125" y="791"/>
                    </a:lnTo>
                    <a:lnTo>
                      <a:pt x="1123" y="791"/>
                    </a:lnTo>
                    <a:lnTo>
                      <a:pt x="1120" y="794"/>
                    </a:lnTo>
                    <a:lnTo>
                      <a:pt x="1118" y="794"/>
                    </a:lnTo>
                    <a:lnTo>
                      <a:pt x="1115" y="796"/>
                    </a:lnTo>
                    <a:lnTo>
                      <a:pt x="1112" y="796"/>
                    </a:lnTo>
                    <a:lnTo>
                      <a:pt x="1110" y="796"/>
                    </a:lnTo>
                    <a:lnTo>
                      <a:pt x="1107" y="796"/>
                    </a:lnTo>
                    <a:lnTo>
                      <a:pt x="1104" y="796"/>
                    </a:lnTo>
                    <a:lnTo>
                      <a:pt x="1102" y="796"/>
                    </a:lnTo>
                    <a:lnTo>
                      <a:pt x="1099" y="799"/>
                    </a:lnTo>
                    <a:lnTo>
                      <a:pt x="1097" y="799"/>
                    </a:lnTo>
                    <a:lnTo>
                      <a:pt x="1094" y="799"/>
                    </a:lnTo>
                    <a:lnTo>
                      <a:pt x="1094" y="802"/>
                    </a:lnTo>
                    <a:lnTo>
                      <a:pt x="1091" y="802"/>
                    </a:lnTo>
                    <a:lnTo>
                      <a:pt x="1091" y="804"/>
                    </a:lnTo>
                    <a:lnTo>
                      <a:pt x="1089" y="804"/>
                    </a:lnTo>
                    <a:lnTo>
                      <a:pt x="1086" y="802"/>
                    </a:lnTo>
                    <a:lnTo>
                      <a:pt x="1086" y="804"/>
                    </a:lnTo>
                    <a:lnTo>
                      <a:pt x="1084" y="804"/>
                    </a:lnTo>
                    <a:lnTo>
                      <a:pt x="1081" y="804"/>
                    </a:lnTo>
                    <a:lnTo>
                      <a:pt x="1081" y="807"/>
                    </a:lnTo>
                    <a:lnTo>
                      <a:pt x="1081" y="809"/>
                    </a:lnTo>
                    <a:lnTo>
                      <a:pt x="1084" y="809"/>
                    </a:lnTo>
                    <a:lnTo>
                      <a:pt x="1081" y="809"/>
                    </a:lnTo>
                    <a:lnTo>
                      <a:pt x="1081" y="812"/>
                    </a:lnTo>
                    <a:lnTo>
                      <a:pt x="1081" y="815"/>
                    </a:lnTo>
                    <a:lnTo>
                      <a:pt x="1081" y="817"/>
                    </a:lnTo>
                    <a:lnTo>
                      <a:pt x="1084" y="817"/>
                    </a:lnTo>
                    <a:lnTo>
                      <a:pt x="1081" y="817"/>
                    </a:lnTo>
                    <a:lnTo>
                      <a:pt x="1081" y="820"/>
                    </a:lnTo>
                    <a:lnTo>
                      <a:pt x="1081" y="823"/>
                    </a:lnTo>
                    <a:lnTo>
                      <a:pt x="1081" y="825"/>
                    </a:lnTo>
                    <a:lnTo>
                      <a:pt x="1081" y="828"/>
                    </a:lnTo>
                    <a:lnTo>
                      <a:pt x="1078" y="828"/>
                    </a:lnTo>
                    <a:lnTo>
                      <a:pt x="1076" y="828"/>
                    </a:lnTo>
                    <a:lnTo>
                      <a:pt x="1076" y="825"/>
                    </a:lnTo>
                    <a:lnTo>
                      <a:pt x="1073" y="825"/>
                    </a:lnTo>
                    <a:lnTo>
                      <a:pt x="1071" y="825"/>
                    </a:lnTo>
                    <a:lnTo>
                      <a:pt x="1071" y="828"/>
                    </a:lnTo>
                    <a:lnTo>
                      <a:pt x="1068" y="828"/>
                    </a:lnTo>
                    <a:lnTo>
                      <a:pt x="1065" y="828"/>
                    </a:lnTo>
                    <a:lnTo>
                      <a:pt x="1065" y="825"/>
                    </a:lnTo>
                    <a:lnTo>
                      <a:pt x="1063" y="825"/>
                    </a:lnTo>
                    <a:lnTo>
                      <a:pt x="1063" y="828"/>
                    </a:lnTo>
                    <a:lnTo>
                      <a:pt x="1060" y="828"/>
                    </a:lnTo>
                    <a:lnTo>
                      <a:pt x="1057" y="828"/>
                    </a:lnTo>
                    <a:lnTo>
                      <a:pt x="1057" y="830"/>
                    </a:lnTo>
                    <a:lnTo>
                      <a:pt x="1055" y="830"/>
                    </a:lnTo>
                    <a:lnTo>
                      <a:pt x="1052" y="830"/>
                    </a:lnTo>
                    <a:lnTo>
                      <a:pt x="1052" y="833"/>
                    </a:lnTo>
                    <a:lnTo>
                      <a:pt x="1050" y="833"/>
                    </a:lnTo>
                    <a:lnTo>
                      <a:pt x="1047" y="836"/>
                    </a:lnTo>
                    <a:lnTo>
                      <a:pt x="1050" y="836"/>
                    </a:lnTo>
                    <a:lnTo>
                      <a:pt x="1050" y="838"/>
                    </a:lnTo>
                    <a:lnTo>
                      <a:pt x="1047" y="838"/>
                    </a:lnTo>
                    <a:lnTo>
                      <a:pt x="1044" y="838"/>
                    </a:lnTo>
                    <a:lnTo>
                      <a:pt x="1044" y="841"/>
                    </a:lnTo>
                    <a:lnTo>
                      <a:pt x="1042" y="841"/>
                    </a:lnTo>
                    <a:lnTo>
                      <a:pt x="1042" y="838"/>
                    </a:lnTo>
                    <a:lnTo>
                      <a:pt x="1039" y="838"/>
                    </a:lnTo>
                    <a:lnTo>
                      <a:pt x="1039" y="841"/>
                    </a:lnTo>
                    <a:lnTo>
                      <a:pt x="1037" y="841"/>
                    </a:lnTo>
                    <a:lnTo>
                      <a:pt x="1037" y="838"/>
                    </a:lnTo>
                    <a:lnTo>
                      <a:pt x="1037" y="841"/>
                    </a:lnTo>
                    <a:lnTo>
                      <a:pt x="1037" y="838"/>
                    </a:lnTo>
                    <a:lnTo>
                      <a:pt x="1037" y="836"/>
                    </a:lnTo>
                    <a:lnTo>
                      <a:pt x="1034" y="836"/>
                    </a:lnTo>
                    <a:lnTo>
                      <a:pt x="1034" y="833"/>
                    </a:lnTo>
                    <a:lnTo>
                      <a:pt x="1034" y="836"/>
                    </a:lnTo>
                    <a:lnTo>
                      <a:pt x="1034" y="833"/>
                    </a:lnTo>
                    <a:lnTo>
                      <a:pt x="1037" y="833"/>
                    </a:lnTo>
                    <a:lnTo>
                      <a:pt x="1039" y="833"/>
                    </a:lnTo>
                    <a:lnTo>
                      <a:pt x="1039" y="830"/>
                    </a:lnTo>
                    <a:lnTo>
                      <a:pt x="1039" y="828"/>
                    </a:lnTo>
                    <a:lnTo>
                      <a:pt x="1037" y="828"/>
                    </a:lnTo>
                    <a:lnTo>
                      <a:pt x="1037" y="825"/>
                    </a:lnTo>
                    <a:lnTo>
                      <a:pt x="1034" y="825"/>
                    </a:lnTo>
                    <a:lnTo>
                      <a:pt x="1034" y="823"/>
                    </a:lnTo>
                    <a:lnTo>
                      <a:pt x="1031" y="823"/>
                    </a:lnTo>
                    <a:lnTo>
                      <a:pt x="1029" y="823"/>
                    </a:lnTo>
                    <a:lnTo>
                      <a:pt x="1029" y="820"/>
                    </a:lnTo>
                    <a:lnTo>
                      <a:pt x="1026" y="820"/>
                    </a:lnTo>
                    <a:lnTo>
                      <a:pt x="1024" y="820"/>
                    </a:lnTo>
                    <a:lnTo>
                      <a:pt x="1021" y="820"/>
                    </a:lnTo>
                    <a:lnTo>
                      <a:pt x="1018" y="820"/>
                    </a:lnTo>
                    <a:lnTo>
                      <a:pt x="1016" y="820"/>
                    </a:lnTo>
                    <a:lnTo>
                      <a:pt x="1016" y="817"/>
                    </a:lnTo>
                    <a:lnTo>
                      <a:pt x="1013" y="817"/>
                    </a:lnTo>
                    <a:lnTo>
                      <a:pt x="1010" y="817"/>
                    </a:lnTo>
                    <a:lnTo>
                      <a:pt x="1008" y="817"/>
                    </a:lnTo>
                    <a:lnTo>
                      <a:pt x="1005" y="817"/>
                    </a:lnTo>
                    <a:lnTo>
                      <a:pt x="1003" y="817"/>
                    </a:lnTo>
                    <a:lnTo>
                      <a:pt x="1003" y="820"/>
                    </a:lnTo>
                    <a:lnTo>
                      <a:pt x="1000" y="820"/>
                    </a:lnTo>
                    <a:lnTo>
                      <a:pt x="997" y="820"/>
                    </a:lnTo>
                    <a:lnTo>
                      <a:pt x="995" y="820"/>
                    </a:lnTo>
                    <a:lnTo>
                      <a:pt x="995" y="817"/>
                    </a:lnTo>
                    <a:lnTo>
                      <a:pt x="992" y="817"/>
                    </a:lnTo>
                    <a:lnTo>
                      <a:pt x="990" y="817"/>
                    </a:lnTo>
                    <a:lnTo>
                      <a:pt x="987" y="817"/>
                    </a:lnTo>
                    <a:lnTo>
                      <a:pt x="987" y="820"/>
                    </a:lnTo>
                    <a:lnTo>
                      <a:pt x="984" y="820"/>
                    </a:lnTo>
                    <a:lnTo>
                      <a:pt x="982" y="820"/>
                    </a:lnTo>
                    <a:lnTo>
                      <a:pt x="979" y="820"/>
                    </a:lnTo>
                    <a:lnTo>
                      <a:pt x="977" y="820"/>
                    </a:lnTo>
                    <a:lnTo>
                      <a:pt x="977" y="823"/>
                    </a:lnTo>
                    <a:lnTo>
                      <a:pt x="974" y="823"/>
                    </a:lnTo>
                    <a:lnTo>
                      <a:pt x="971" y="823"/>
                    </a:lnTo>
                    <a:lnTo>
                      <a:pt x="969" y="823"/>
                    </a:lnTo>
                    <a:lnTo>
                      <a:pt x="966" y="823"/>
                    </a:lnTo>
                    <a:lnTo>
                      <a:pt x="966" y="825"/>
                    </a:lnTo>
                    <a:lnTo>
                      <a:pt x="963" y="825"/>
                    </a:lnTo>
                    <a:lnTo>
                      <a:pt x="961" y="825"/>
                    </a:lnTo>
                    <a:lnTo>
                      <a:pt x="958" y="825"/>
                    </a:lnTo>
                    <a:lnTo>
                      <a:pt x="961" y="825"/>
                    </a:lnTo>
                    <a:lnTo>
                      <a:pt x="961" y="828"/>
                    </a:lnTo>
                    <a:lnTo>
                      <a:pt x="958" y="828"/>
                    </a:lnTo>
                    <a:lnTo>
                      <a:pt x="956" y="828"/>
                    </a:lnTo>
                    <a:lnTo>
                      <a:pt x="953" y="828"/>
                    </a:lnTo>
                    <a:lnTo>
                      <a:pt x="953" y="830"/>
                    </a:lnTo>
                    <a:lnTo>
                      <a:pt x="950" y="830"/>
                    </a:lnTo>
                    <a:lnTo>
                      <a:pt x="948" y="830"/>
                    </a:lnTo>
                    <a:lnTo>
                      <a:pt x="945" y="830"/>
                    </a:lnTo>
                    <a:lnTo>
                      <a:pt x="945" y="833"/>
                    </a:lnTo>
                    <a:lnTo>
                      <a:pt x="943" y="833"/>
                    </a:lnTo>
                    <a:lnTo>
                      <a:pt x="940" y="833"/>
                    </a:lnTo>
                    <a:lnTo>
                      <a:pt x="937" y="833"/>
                    </a:lnTo>
                    <a:lnTo>
                      <a:pt x="937" y="836"/>
                    </a:lnTo>
                    <a:lnTo>
                      <a:pt x="935" y="836"/>
                    </a:lnTo>
                    <a:lnTo>
                      <a:pt x="932" y="836"/>
                    </a:lnTo>
                    <a:lnTo>
                      <a:pt x="932" y="838"/>
                    </a:lnTo>
                    <a:lnTo>
                      <a:pt x="930" y="838"/>
                    </a:lnTo>
                    <a:lnTo>
                      <a:pt x="927" y="838"/>
                    </a:lnTo>
                    <a:lnTo>
                      <a:pt x="927" y="841"/>
                    </a:lnTo>
                    <a:lnTo>
                      <a:pt x="924" y="841"/>
                    </a:lnTo>
                    <a:lnTo>
                      <a:pt x="922" y="841"/>
                    </a:lnTo>
                    <a:lnTo>
                      <a:pt x="922" y="843"/>
                    </a:lnTo>
                    <a:lnTo>
                      <a:pt x="919" y="843"/>
                    </a:lnTo>
                    <a:lnTo>
                      <a:pt x="917" y="843"/>
                    </a:lnTo>
                    <a:lnTo>
                      <a:pt x="917" y="846"/>
                    </a:lnTo>
                    <a:lnTo>
                      <a:pt x="914" y="846"/>
                    </a:lnTo>
                    <a:lnTo>
                      <a:pt x="911" y="846"/>
                    </a:lnTo>
                    <a:lnTo>
                      <a:pt x="911" y="849"/>
                    </a:lnTo>
                    <a:lnTo>
                      <a:pt x="909" y="849"/>
                    </a:lnTo>
                    <a:lnTo>
                      <a:pt x="906" y="849"/>
                    </a:lnTo>
                    <a:lnTo>
                      <a:pt x="906" y="851"/>
                    </a:lnTo>
                    <a:lnTo>
                      <a:pt x="903" y="851"/>
                    </a:lnTo>
                    <a:lnTo>
                      <a:pt x="903" y="854"/>
                    </a:lnTo>
                    <a:lnTo>
                      <a:pt x="901" y="854"/>
                    </a:lnTo>
                    <a:lnTo>
                      <a:pt x="898" y="854"/>
                    </a:lnTo>
                    <a:lnTo>
                      <a:pt x="898" y="856"/>
                    </a:lnTo>
                    <a:lnTo>
                      <a:pt x="896" y="856"/>
                    </a:lnTo>
                    <a:lnTo>
                      <a:pt x="893" y="856"/>
                    </a:lnTo>
                    <a:lnTo>
                      <a:pt x="893" y="859"/>
                    </a:lnTo>
                    <a:lnTo>
                      <a:pt x="890" y="859"/>
                    </a:lnTo>
                    <a:lnTo>
                      <a:pt x="890" y="862"/>
                    </a:lnTo>
                    <a:lnTo>
                      <a:pt x="890" y="864"/>
                    </a:lnTo>
                    <a:lnTo>
                      <a:pt x="890" y="867"/>
                    </a:lnTo>
                    <a:lnTo>
                      <a:pt x="888" y="867"/>
                    </a:lnTo>
                    <a:lnTo>
                      <a:pt x="888" y="864"/>
                    </a:lnTo>
                    <a:lnTo>
                      <a:pt x="885" y="864"/>
                    </a:lnTo>
                    <a:lnTo>
                      <a:pt x="885" y="867"/>
                    </a:lnTo>
                    <a:lnTo>
                      <a:pt x="883" y="867"/>
                    </a:lnTo>
                    <a:lnTo>
                      <a:pt x="880" y="867"/>
                    </a:lnTo>
                    <a:lnTo>
                      <a:pt x="880" y="864"/>
                    </a:lnTo>
                    <a:lnTo>
                      <a:pt x="877" y="864"/>
                    </a:lnTo>
                    <a:lnTo>
                      <a:pt x="877" y="867"/>
                    </a:lnTo>
                    <a:lnTo>
                      <a:pt x="875" y="867"/>
                    </a:lnTo>
                    <a:lnTo>
                      <a:pt x="872" y="867"/>
                    </a:lnTo>
                    <a:lnTo>
                      <a:pt x="870" y="867"/>
                    </a:lnTo>
                    <a:lnTo>
                      <a:pt x="867" y="867"/>
                    </a:lnTo>
                    <a:lnTo>
                      <a:pt x="864" y="867"/>
                    </a:lnTo>
                    <a:lnTo>
                      <a:pt x="862" y="867"/>
                    </a:lnTo>
                    <a:lnTo>
                      <a:pt x="859" y="870"/>
                    </a:lnTo>
                    <a:lnTo>
                      <a:pt x="856" y="870"/>
                    </a:lnTo>
                    <a:lnTo>
                      <a:pt x="854" y="870"/>
                    </a:lnTo>
                    <a:lnTo>
                      <a:pt x="854" y="872"/>
                    </a:lnTo>
                    <a:lnTo>
                      <a:pt x="851" y="872"/>
                    </a:lnTo>
                    <a:lnTo>
                      <a:pt x="851" y="875"/>
                    </a:lnTo>
                    <a:lnTo>
                      <a:pt x="849" y="875"/>
                    </a:lnTo>
                    <a:lnTo>
                      <a:pt x="849" y="877"/>
                    </a:lnTo>
                    <a:lnTo>
                      <a:pt x="846" y="877"/>
                    </a:lnTo>
                    <a:lnTo>
                      <a:pt x="843" y="877"/>
                    </a:lnTo>
                    <a:lnTo>
                      <a:pt x="841" y="877"/>
                    </a:lnTo>
                    <a:lnTo>
                      <a:pt x="841" y="880"/>
                    </a:lnTo>
                    <a:lnTo>
                      <a:pt x="838" y="880"/>
                    </a:lnTo>
                    <a:lnTo>
                      <a:pt x="838" y="883"/>
                    </a:lnTo>
                    <a:lnTo>
                      <a:pt x="838" y="885"/>
                    </a:lnTo>
                    <a:lnTo>
                      <a:pt x="841" y="885"/>
                    </a:lnTo>
                    <a:lnTo>
                      <a:pt x="841" y="888"/>
                    </a:lnTo>
                    <a:lnTo>
                      <a:pt x="841" y="890"/>
                    </a:lnTo>
                    <a:lnTo>
                      <a:pt x="841" y="893"/>
                    </a:lnTo>
                    <a:lnTo>
                      <a:pt x="838" y="893"/>
                    </a:lnTo>
                    <a:lnTo>
                      <a:pt x="838" y="896"/>
                    </a:lnTo>
                    <a:lnTo>
                      <a:pt x="838" y="893"/>
                    </a:lnTo>
                    <a:lnTo>
                      <a:pt x="841" y="893"/>
                    </a:lnTo>
                    <a:lnTo>
                      <a:pt x="841" y="896"/>
                    </a:lnTo>
                    <a:lnTo>
                      <a:pt x="838" y="896"/>
                    </a:lnTo>
                    <a:lnTo>
                      <a:pt x="838" y="893"/>
                    </a:lnTo>
                    <a:lnTo>
                      <a:pt x="838" y="896"/>
                    </a:lnTo>
                    <a:lnTo>
                      <a:pt x="838" y="893"/>
                    </a:lnTo>
                    <a:lnTo>
                      <a:pt x="838" y="896"/>
                    </a:lnTo>
                    <a:lnTo>
                      <a:pt x="838" y="893"/>
                    </a:lnTo>
                    <a:lnTo>
                      <a:pt x="836" y="893"/>
                    </a:lnTo>
                    <a:lnTo>
                      <a:pt x="838" y="893"/>
                    </a:lnTo>
                    <a:lnTo>
                      <a:pt x="836" y="893"/>
                    </a:lnTo>
                    <a:lnTo>
                      <a:pt x="838" y="893"/>
                    </a:lnTo>
                    <a:lnTo>
                      <a:pt x="836" y="893"/>
                    </a:lnTo>
                    <a:lnTo>
                      <a:pt x="836" y="896"/>
                    </a:lnTo>
                    <a:lnTo>
                      <a:pt x="833" y="896"/>
                    </a:lnTo>
                    <a:lnTo>
                      <a:pt x="833" y="898"/>
                    </a:lnTo>
                    <a:lnTo>
                      <a:pt x="830" y="898"/>
                    </a:lnTo>
                    <a:lnTo>
                      <a:pt x="828" y="898"/>
                    </a:lnTo>
                    <a:lnTo>
                      <a:pt x="825" y="898"/>
                    </a:lnTo>
                    <a:lnTo>
                      <a:pt x="823" y="898"/>
                    </a:lnTo>
                    <a:lnTo>
                      <a:pt x="820" y="898"/>
                    </a:lnTo>
                    <a:lnTo>
                      <a:pt x="817" y="898"/>
                    </a:lnTo>
                    <a:lnTo>
                      <a:pt x="815" y="898"/>
                    </a:lnTo>
                    <a:lnTo>
                      <a:pt x="812" y="901"/>
                    </a:lnTo>
                    <a:lnTo>
                      <a:pt x="809" y="901"/>
                    </a:lnTo>
                    <a:lnTo>
                      <a:pt x="807" y="901"/>
                    </a:lnTo>
                    <a:lnTo>
                      <a:pt x="807" y="903"/>
                    </a:lnTo>
                    <a:lnTo>
                      <a:pt x="804" y="903"/>
                    </a:lnTo>
                    <a:lnTo>
                      <a:pt x="802" y="903"/>
                    </a:lnTo>
                    <a:lnTo>
                      <a:pt x="802" y="906"/>
                    </a:lnTo>
                    <a:lnTo>
                      <a:pt x="799" y="906"/>
                    </a:lnTo>
                    <a:lnTo>
                      <a:pt x="796" y="906"/>
                    </a:lnTo>
                    <a:lnTo>
                      <a:pt x="794" y="906"/>
                    </a:lnTo>
                    <a:lnTo>
                      <a:pt x="794" y="909"/>
                    </a:lnTo>
                    <a:lnTo>
                      <a:pt x="791" y="909"/>
                    </a:lnTo>
                    <a:lnTo>
                      <a:pt x="789" y="909"/>
                    </a:lnTo>
                    <a:lnTo>
                      <a:pt x="786" y="909"/>
                    </a:lnTo>
                    <a:lnTo>
                      <a:pt x="783" y="909"/>
                    </a:lnTo>
                    <a:lnTo>
                      <a:pt x="786" y="909"/>
                    </a:lnTo>
                    <a:lnTo>
                      <a:pt x="786" y="906"/>
                    </a:lnTo>
                    <a:lnTo>
                      <a:pt x="789" y="906"/>
                    </a:lnTo>
                    <a:lnTo>
                      <a:pt x="786" y="903"/>
                    </a:lnTo>
                    <a:lnTo>
                      <a:pt x="783" y="903"/>
                    </a:lnTo>
                    <a:lnTo>
                      <a:pt x="783" y="906"/>
                    </a:lnTo>
                    <a:lnTo>
                      <a:pt x="783" y="903"/>
                    </a:lnTo>
                    <a:lnTo>
                      <a:pt x="781" y="903"/>
                    </a:lnTo>
                    <a:lnTo>
                      <a:pt x="778" y="903"/>
                    </a:lnTo>
                    <a:lnTo>
                      <a:pt x="778" y="901"/>
                    </a:lnTo>
                    <a:lnTo>
                      <a:pt x="778" y="898"/>
                    </a:lnTo>
                    <a:lnTo>
                      <a:pt x="776" y="898"/>
                    </a:lnTo>
                    <a:lnTo>
                      <a:pt x="776" y="896"/>
                    </a:lnTo>
                    <a:lnTo>
                      <a:pt x="773" y="896"/>
                    </a:lnTo>
                    <a:lnTo>
                      <a:pt x="773" y="893"/>
                    </a:lnTo>
                    <a:lnTo>
                      <a:pt x="770" y="893"/>
                    </a:lnTo>
                    <a:lnTo>
                      <a:pt x="770" y="890"/>
                    </a:lnTo>
                    <a:lnTo>
                      <a:pt x="768" y="890"/>
                    </a:lnTo>
                    <a:lnTo>
                      <a:pt x="765" y="890"/>
                    </a:lnTo>
                    <a:lnTo>
                      <a:pt x="765" y="888"/>
                    </a:lnTo>
                    <a:lnTo>
                      <a:pt x="763" y="888"/>
                    </a:lnTo>
                    <a:lnTo>
                      <a:pt x="760" y="888"/>
                    </a:lnTo>
                    <a:lnTo>
                      <a:pt x="757" y="888"/>
                    </a:lnTo>
                    <a:lnTo>
                      <a:pt x="757" y="890"/>
                    </a:lnTo>
                    <a:lnTo>
                      <a:pt x="755" y="890"/>
                    </a:lnTo>
                    <a:lnTo>
                      <a:pt x="752" y="890"/>
                    </a:lnTo>
                    <a:lnTo>
                      <a:pt x="752" y="893"/>
                    </a:lnTo>
                    <a:lnTo>
                      <a:pt x="752" y="890"/>
                    </a:lnTo>
                    <a:lnTo>
                      <a:pt x="749" y="890"/>
                    </a:lnTo>
                    <a:lnTo>
                      <a:pt x="749" y="893"/>
                    </a:lnTo>
                    <a:lnTo>
                      <a:pt x="747" y="893"/>
                    </a:lnTo>
                    <a:lnTo>
                      <a:pt x="747" y="896"/>
                    </a:lnTo>
                    <a:lnTo>
                      <a:pt x="747" y="898"/>
                    </a:lnTo>
                    <a:lnTo>
                      <a:pt x="744" y="898"/>
                    </a:lnTo>
                    <a:lnTo>
                      <a:pt x="744" y="901"/>
                    </a:lnTo>
                    <a:lnTo>
                      <a:pt x="744" y="903"/>
                    </a:lnTo>
                    <a:lnTo>
                      <a:pt x="742" y="903"/>
                    </a:lnTo>
                    <a:lnTo>
                      <a:pt x="742" y="906"/>
                    </a:lnTo>
                    <a:lnTo>
                      <a:pt x="744" y="906"/>
                    </a:lnTo>
                    <a:lnTo>
                      <a:pt x="744" y="909"/>
                    </a:lnTo>
                    <a:lnTo>
                      <a:pt x="742" y="909"/>
                    </a:lnTo>
                    <a:lnTo>
                      <a:pt x="742" y="911"/>
                    </a:lnTo>
                    <a:lnTo>
                      <a:pt x="742" y="914"/>
                    </a:lnTo>
                    <a:lnTo>
                      <a:pt x="739" y="914"/>
                    </a:lnTo>
                    <a:lnTo>
                      <a:pt x="739" y="917"/>
                    </a:lnTo>
                    <a:lnTo>
                      <a:pt x="739" y="919"/>
                    </a:lnTo>
                    <a:lnTo>
                      <a:pt x="736" y="919"/>
                    </a:lnTo>
                    <a:lnTo>
                      <a:pt x="736" y="922"/>
                    </a:lnTo>
                    <a:lnTo>
                      <a:pt x="736" y="924"/>
                    </a:lnTo>
                    <a:lnTo>
                      <a:pt x="734" y="924"/>
                    </a:lnTo>
                    <a:lnTo>
                      <a:pt x="734" y="927"/>
                    </a:lnTo>
                    <a:lnTo>
                      <a:pt x="734" y="930"/>
                    </a:lnTo>
                    <a:lnTo>
                      <a:pt x="731" y="932"/>
                    </a:lnTo>
                    <a:lnTo>
                      <a:pt x="734" y="932"/>
                    </a:lnTo>
                    <a:lnTo>
                      <a:pt x="731" y="932"/>
                    </a:lnTo>
                    <a:lnTo>
                      <a:pt x="729" y="932"/>
                    </a:lnTo>
                    <a:lnTo>
                      <a:pt x="729" y="930"/>
                    </a:lnTo>
                    <a:lnTo>
                      <a:pt x="726" y="930"/>
                    </a:lnTo>
                    <a:lnTo>
                      <a:pt x="726" y="932"/>
                    </a:lnTo>
                    <a:lnTo>
                      <a:pt x="723" y="932"/>
                    </a:lnTo>
                    <a:lnTo>
                      <a:pt x="721" y="932"/>
                    </a:lnTo>
                    <a:lnTo>
                      <a:pt x="718" y="932"/>
                    </a:lnTo>
                    <a:lnTo>
                      <a:pt x="718" y="935"/>
                    </a:lnTo>
                    <a:lnTo>
                      <a:pt x="716" y="935"/>
                    </a:lnTo>
                    <a:lnTo>
                      <a:pt x="713" y="935"/>
                    </a:lnTo>
                    <a:lnTo>
                      <a:pt x="710" y="935"/>
                    </a:lnTo>
                    <a:lnTo>
                      <a:pt x="710" y="937"/>
                    </a:lnTo>
                    <a:lnTo>
                      <a:pt x="710" y="940"/>
                    </a:lnTo>
                    <a:lnTo>
                      <a:pt x="708" y="940"/>
                    </a:lnTo>
                    <a:lnTo>
                      <a:pt x="708" y="943"/>
                    </a:lnTo>
                    <a:lnTo>
                      <a:pt x="708" y="945"/>
                    </a:lnTo>
                    <a:lnTo>
                      <a:pt x="708" y="948"/>
                    </a:lnTo>
                    <a:lnTo>
                      <a:pt x="708" y="950"/>
                    </a:lnTo>
                    <a:lnTo>
                      <a:pt x="710" y="950"/>
                    </a:lnTo>
                    <a:lnTo>
                      <a:pt x="710" y="953"/>
                    </a:lnTo>
                    <a:lnTo>
                      <a:pt x="710" y="956"/>
                    </a:lnTo>
                    <a:lnTo>
                      <a:pt x="710" y="958"/>
                    </a:lnTo>
                    <a:lnTo>
                      <a:pt x="713" y="958"/>
                    </a:lnTo>
                    <a:lnTo>
                      <a:pt x="713" y="961"/>
                    </a:lnTo>
                    <a:lnTo>
                      <a:pt x="716" y="961"/>
                    </a:lnTo>
                    <a:lnTo>
                      <a:pt x="718" y="961"/>
                    </a:lnTo>
                    <a:lnTo>
                      <a:pt x="716" y="961"/>
                    </a:lnTo>
                    <a:lnTo>
                      <a:pt x="713" y="961"/>
                    </a:lnTo>
                    <a:lnTo>
                      <a:pt x="713" y="964"/>
                    </a:lnTo>
                    <a:lnTo>
                      <a:pt x="710" y="964"/>
                    </a:lnTo>
                    <a:lnTo>
                      <a:pt x="708" y="964"/>
                    </a:lnTo>
                    <a:lnTo>
                      <a:pt x="708" y="961"/>
                    </a:lnTo>
                    <a:lnTo>
                      <a:pt x="705" y="961"/>
                    </a:lnTo>
                    <a:lnTo>
                      <a:pt x="705" y="958"/>
                    </a:lnTo>
                    <a:lnTo>
                      <a:pt x="702" y="958"/>
                    </a:lnTo>
                    <a:lnTo>
                      <a:pt x="705" y="958"/>
                    </a:lnTo>
                    <a:lnTo>
                      <a:pt x="705" y="961"/>
                    </a:lnTo>
                    <a:lnTo>
                      <a:pt x="702" y="961"/>
                    </a:lnTo>
                    <a:lnTo>
                      <a:pt x="700" y="961"/>
                    </a:lnTo>
                    <a:lnTo>
                      <a:pt x="697" y="961"/>
                    </a:lnTo>
                    <a:lnTo>
                      <a:pt x="697" y="958"/>
                    </a:lnTo>
                    <a:lnTo>
                      <a:pt x="695" y="958"/>
                    </a:lnTo>
                    <a:lnTo>
                      <a:pt x="695" y="956"/>
                    </a:lnTo>
                    <a:lnTo>
                      <a:pt x="695" y="958"/>
                    </a:lnTo>
                    <a:lnTo>
                      <a:pt x="697" y="958"/>
                    </a:lnTo>
                    <a:lnTo>
                      <a:pt x="697" y="961"/>
                    </a:lnTo>
                    <a:lnTo>
                      <a:pt x="700" y="961"/>
                    </a:lnTo>
                    <a:lnTo>
                      <a:pt x="702" y="961"/>
                    </a:lnTo>
                    <a:lnTo>
                      <a:pt x="705" y="964"/>
                    </a:lnTo>
                    <a:lnTo>
                      <a:pt x="708" y="964"/>
                    </a:lnTo>
                    <a:lnTo>
                      <a:pt x="710" y="964"/>
                    </a:lnTo>
                    <a:lnTo>
                      <a:pt x="713" y="964"/>
                    </a:lnTo>
                    <a:lnTo>
                      <a:pt x="713" y="966"/>
                    </a:lnTo>
                    <a:lnTo>
                      <a:pt x="716" y="966"/>
                    </a:lnTo>
                    <a:lnTo>
                      <a:pt x="718" y="966"/>
                    </a:lnTo>
                    <a:lnTo>
                      <a:pt x="721" y="966"/>
                    </a:lnTo>
                    <a:lnTo>
                      <a:pt x="723" y="966"/>
                    </a:lnTo>
                    <a:lnTo>
                      <a:pt x="726" y="966"/>
                    </a:lnTo>
                    <a:lnTo>
                      <a:pt x="726" y="969"/>
                    </a:lnTo>
                    <a:lnTo>
                      <a:pt x="729" y="969"/>
                    </a:lnTo>
                    <a:lnTo>
                      <a:pt x="731" y="969"/>
                    </a:lnTo>
                    <a:lnTo>
                      <a:pt x="731" y="971"/>
                    </a:lnTo>
                    <a:lnTo>
                      <a:pt x="734" y="971"/>
                    </a:lnTo>
                    <a:lnTo>
                      <a:pt x="736" y="969"/>
                    </a:lnTo>
                    <a:lnTo>
                      <a:pt x="736" y="971"/>
                    </a:lnTo>
                    <a:lnTo>
                      <a:pt x="739" y="971"/>
                    </a:lnTo>
                    <a:lnTo>
                      <a:pt x="739" y="974"/>
                    </a:lnTo>
                    <a:lnTo>
                      <a:pt x="742" y="974"/>
                    </a:lnTo>
                    <a:lnTo>
                      <a:pt x="742" y="971"/>
                    </a:lnTo>
                    <a:lnTo>
                      <a:pt x="744" y="971"/>
                    </a:lnTo>
                    <a:lnTo>
                      <a:pt x="747" y="971"/>
                    </a:lnTo>
                    <a:lnTo>
                      <a:pt x="749" y="971"/>
                    </a:lnTo>
                    <a:lnTo>
                      <a:pt x="752" y="971"/>
                    </a:lnTo>
                    <a:lnTo>
                      <a:pt x="752" y="969"/>
                    </a:lnTo>
                    <a:lnTo>
                      <a:pt x="752" y="971"/>
                    </a:lnTo>
                    <a:lnTo>
                      <a:pt x="755" y="971"/>
                    </a:lnTo>
                    <a:lnTo>
                      <a:pt x="757" y="971"/>
                    </a:lnTo>
                    <a:lnTo>
                      <a:pt x="757" y="969"/>
                    </a:lnTo>
                    <a:lnTo>
                      <a:pt x="760" y="969"/>
                    </a:lnTo>
                    <a:lnTo>
                      <a:pt x="757" y="969"/>
                    </a:lnTo>
                    <a:lnTo>
                      <a:pt x="760" y="969"/>
                    </a:lnTo>
                    <a:lnTo>
                      <a:pt x="760" y="966"/>
                    </a:lnTo>
                    <a:lnTo>
                      <a:pt x="757" y="966"/>
                    </a:lnTo>
                    <a:lnTo>
                      <a:pt x="760" y="966"/>
                    </a:lnTo>
                    <a:lnTo>
                      <a:pt x="763" y="966"/>
                    </a:lnTo>
                    <a:lnTo>
                      <a:pt x="765" y="966"/>
                    </a:lnTo>
                    <a:lnTo>
                      <a:pt x="765" y="964"/>
                    </a:lnTo>
                    <a:lnTo>
                      <a:pt x="768" y="961"/>
                    </a:lnTo>
                    <a:lnTo>
                      <a:pt x="770" y="961"/>
                    </a:lnTo>
                    <a:lnTo>
                      <a:pt x="770" y="958"/>
                    </a:lnTo>
                    <a:lnTo>
                      <a:pt x="770" y="956"/>
                    </a:lnTo>
                    <a:lnTo>
                      <a:pt x="773" y="956"/>
                    </a:lnTo>
                    <a:lnTo>
                      <a:pt x="773" y="958"/>
                    </a:lnTo>
                    <a:lnTo>
                      <a:pt x="773" y="956"/>
                    </a:lnTo>
                    <a:lnTo>
                      <a:pt x="773" y="958"/>
                    </a:lnTo>
                    <a:lnTo>
                      <a:pt x="776" y="958"/>
                    </a:lnTo>
                    <a:lnTo>
                      <a:pt x="778" y="958"/>
                    </a:lnTo>
                    <a:lnTo>
                      <a:pt x="781" y="958"/>
                    </a:lnTo>
                    <a:lnTo>
                      <a:pt x="783" y="958"/>
                    </a:lnTo>
                    <a:lnTo>
                      <a:pt x="786" y="961"/>
                    </a:lnTo>
                    <a:lnTo>
                      <a:pt x="789" y="961"/>
                    </a:lnTo>
                    <a:lnTo>
                      <a:pt x="791" y="961"/>
                    </a:lnTo>
                    <a:lnTo>
                      <a:pt x="789" y="961"/>
                    </a:lnTo>
                    <a:lnTo>
                      <a:pt x="791" y="961"/>
                    </a:lnTo>
                    <a:lnTo>
                      <a:pt x="791" y="964"/>
                    </a:lnTo>
                    <a:lnTo>
                      <a:pt x="794" y="964"/>
                    </a:lnTo>
                    <a:lnTo>
                      <a:pt x="791" y="964"/>
                    </a:lnTo>
                    <a:lnTo>
                      <a:pt x="794" y="964"/>
                    </a:lnTo>
                    <a:lnTo>
                      <a:pt x="794" y="966"/>
                    </a:lnTo>
                    <a:lnTo>
                      <a:pt x="794" y="969"/>
                    </a:lnTo>
                    <a:lnTo>
                      <a:pt x="796" y="969"/>
                    </a:lnTo>
                    <a:lnTo>
                      <a:pt x="799" y="969"/>
                    </a:lnTo>
                    <a:lnTo>
                      <a:pt x="802" y="969"/>
                    </a:lnTo>
                    <a:lnTo>
                      <a:pt x="802" y="971"/>
                    </a:lnTo>
                    <a:lnTo>
                      <a:pt x="804" y="971"/>
                    </a:lnTo>
                    <a:lnTo>
                      <a:pt x="804" y="974"/>
                    </a:lnTo>
                    <a:lnTo>
                      <a:pt x="807" y="974"/>
                    </a:lnTo>
                    <a:lnTo>
                      <a:pt x="807" y="977"/>
                    </a:lnTo>
                    <a:lnTo>
                      <a:pt x="809" y="977"/>
                    </a:lnTo>
                    <a:lnTo>
                      <a:pt x="809" y="979"/>
                    </a:lnTo>
                    <a:lnTo>
                      <a:pt x="812" y="979"/>
                    </a:lnTo>
                    <a:lnTo>
                      <a:pt x="812" y="982"/>
                    </a:lnTo>
                    <a:lnTo>
                      <a:pt x="812" y="984"/>
                    </a:lnTo>
                    <a:lnTo>
                      <a:pt x="815" y="984"/>
                    </a:lnTo>
                    <a:lnTo>
                      <a:pt x="815" y="987"/>
                    </a:lnTo>
                    <a:lnTo>
                      <a:pt x="815" y="990"/>
                    </a:lnTo>
                    <a:lnTo>
                      <a:pt x="812" y="990"/>
                    </a:lnTo>
                    <a:lnTo>
                      <a:pt x="815" y="990"/>
                    </a:lnTo>
                    <a:lnTo>
                      <a:pt x="815" y="992"/>
                    </a:lnTo>
                    <a:lnTo>
                      <a:pt x="815" y="995"/>
                    </a:lnTo>
                    <a:lnTo>
                      <a:pt x="812" y="995"/>
                    </a:lnTo>
                    <a:lnTo>
                      <a:pt x="815" y="995"/>
                    </a:lnTo>
                    <a:lnTo>
                      <a:pt x="815" y="998"/>
                    </a:lnTo>
                    <a:lnTo>
                      <a:pt x="812" y="998"/>
                    </a:lnTo>
                    <a:lnTo>
                      <a:pt x="815" y="998"/>
                    </a:lnTo>
                    <a:lnTo>
                      <a:pt x="812" y="998"/>
                    </a:lnTo>
                    <a:lnTo>
                      <a:pt x="812" y="1000"/>
                    </a:lnTo>
                    <a:lnTo>
                      <a:pt x="815" y="1000"/>
                    </a:lnTo>
                    <a:lnTo>
                      <a:pt x="812" y="1000"/>
                    </a:lnTo>
                    <a:lnTo>
                      <a:pt x="812" y="1003"/>
                    </a:lnTo>
                    <a:lnTo>
                      <a:pt x="812" y="1000"/>
                    </a:lnTo>
                    <a:lnTo>
                      <a:pt x="812" y="1003"/>
                    </a:lnTo>
                    <a:lnTo>
                      <a:pt x="809" y="1003"/>
                    </a:lnTo>
                    <a:lnTo>
                      <a:pt x="812" y="1003"/>
                    </a:lnTo>
                    <a:lnTo>
                      <a:pt x="812" y="1005"/>
                    </a:lnTo>
                    <a:lnTo>
                      <a:pt x="809" y="1005"/>
                    </a:lnTo>
                    <a:lnTo>
                      <a:pt x="807" y="1005"/>
                    </a:lnTo>
                    <a:lnTo>
                      <a:pt x="807" y="1008"/>
                    </a:lnTo>
                    <a:lnTo>
                      <a:pt x="809" y="1008"/>
                    </a:lnTo>
                    <a:lnTo>
                      <a:pt x="807" y="1008"/>
                    </a:lnTo>
                    <a:lnTo>
                      <a:pt x="807" y="1011"/>
                    </a:lnTo>
                    <a:lnTo>
                      <a:pt x="807" y="1013"/>
                    </a:lnTo>
                    <a:lnTo>
                      <a:pt x="807" y="1016"/>
                    </a:lnTo>
                    <a:lnTo>
                      <a:pt x="809" y="1016"/>
                    </a:lnTo>
                    <a:lnTo>
                      <a:pt x="807" y="1016"/>
                    </a:lnTo>
                    <a:lnTo>
                      <a:pt x="807" y="1018"/>
                    </a:lnTo>
                    <a:lnTo>
                      <a:pt x="809" y="1018"/>
                    </a:lnTo>
                    <a:lnTo>
                      <a:pt x="807" y="1018"/>
                    </a:lnTo>
                    <a:lnTo>
                      <a:pt x="809" y="1018"/>
                    </a:lnTo>
                    <a:lnTo>
                      <a:pt x="809" y="1021"/>
                    </a:lnTo>
                    <a:lnTo>
                      <a:pt x="809" y="1024"/>
                    </a:lnTo>
                    <a:lnTo>
                      <a:pt x="809" y="1026"/>
                    </a:lnTo>
                    <a:lnTo>
                      <a:pt x="809" y="1029"/>
                    </a:lnTo>
                    <a:lnTo>
                      <a:pt x="809" y="1031"/>
                    </a:lnTo>
                    <a:lnTo>
                      <a:pt x="809" y="1034"/>
                    </a:lnTo>
                    <a:lnTo>
                      <a:pt x="812" y="1034"/>
                    </a:lnTo>
                    <a:lnTo>
                      <a:pt x="809" y="1034"/>
                    </a:lnTo>
                    <a:lnTo>
                      <a:pt x="809" y="1037"/>
                    </a:lnTo>
                    <a:lnTo>
                      <a:pt x="809" y="1039"/>
                    </a:lnTo>
                    <a:lnTo>
                      <a:pt x="807" y="1039"/>
                    </a:lnTo>
                    <a:lnTo>
                      <a:pt x="804" y="1039"/>
                    </a:lnTo>
                    <a:lnTo>
                      <a:pt x="802" y="1039"/>
                    </a:lnTo>
                    <a:lnTo>
                      <a:pt x="802" y="1042"/>
                    </a:lnTo>
                    <a:lnTo>
                      <a:pt x="802" y="1039"/>
                    </a:lnTo>
                    <a:lnTo>
                      <a:pt x="799" y="1039"/>
                    </a:lnTo>
                    <a:lnTo>
                      <a:pt x="796" y="1039"/>
                    </a:lnTo>
                    <a:lnTo>
                      <a:pt x="796" y="1042"/>
                    </a:lnTo>
                    <a:lnTo>
                      <a:pt x="794" y="1042"/>
                    </a:lnTo>
                    <a:lnTo>
                      <a:pt x="794" y="1039"/>
                    </a:lnTo>
                    <a:lnTo>
                      <a:pt x="791" y="1039"/>
                    </a:lnTo>
                    <a:lnTo>
                      <a:pt x="791" y="1042"/>
                    </a:lnTo>
                    <a:lnTo>
                      <a:pt x="789" y="1042"/>
                    </a:lnTo>
                    <a:lnTo>
                      <a:pt x="786" y="1042"/>
                    </a:lnTo>
                    <a:lnTo>
                      <a:pt x="786" y="1045"/>
                    </a:lnTo>
                    <a:lnTo>
                      <a:pt x="783" y="1045"/>
                    </a:lnTo>
                    <a:lnTo>
                      <a:pt x="783" y="1042"/>
                    </a:lnTo>
                    <a:lnTo>
                      <a:pt x="781" y="1042"/>
                    </a:lnTo>
                    <a:lnTo>
                      <a:pt x="781" y="1045"/>
                    </a:lnTo>
                    <a:lnTo>
                      <a:pt x="778" y="1045"/>
                    </a:lnTo>
                    <a:lnTo>
                      <a:pt x="778" y="1042"/>
                    </a:lnTo>
                    <a:lnTo>
                      <a:pt x="778" y="1045"/>
                    </a:lnTo>
                    <a:lnTo>
                      <a:pt x="776" y="1045"/>
                    </a:lnTo>
                    <a:lnTo>
                      <a:pt x="773" y="1045"/>
                    </a:lnTo>
                    <a:lnTo>
                      <a:pt x="770" y="1045"/>
                    </a:lnTo>
                    <a:lnTo>
                      <a:pt x="770" y="1047"/>
                    </a:lnTo>
                    <a:lnTo>
                      <a:pt x="770" y="1045"/>
                    </a:lnTo>
                    <a:lnTo>
                      <a:pt x="770" y="1047"/>
                    </a:lnTo>
                    <a:lnTo>
                      <a:pt x="768" y="1047"/>
                    </a:lnTo>
                    <a:lnTo>
                      <a:pt x="765" y="1047"/>
                    </a:lnTo>
                    <a:lnTo>
                      <a:pt x="763" y="1047"/>
                    </a:lnTo>
                    <a:lnTo>
                      <a:pt x="763" y="1050"/>
                    </a:lnTo>
                    <a:lnTo>
                      <a:pt x="760" y="1050"/>
                    </a:lnTo>
                    <a:lnTo>
                      <a:pt x="763" y="1050"/>
                    </a:lnTo>
                    <a:lnTo>
                      <a:pt x="760" y="1050"/>
                    </a:lnTo>
                    <a:lnTo>
                      <a:pt x="757" y="1050"/>
                    </a:lnTo>
                    <a:lnTo>
                      <a:pt x="757" y="1052"/>
                    </a:lnTo>
                    <a:lnTo>
                      <a:pt x="755" y="1052"/>
                    </a:lnTo>
                    <a:lnTo>
                      <a:pt x="752" y="1052"/>
                    </a:lnTo>
                    <a:lnTo>
                      <a:pt x="749" y="1052"/>
                    </a:lnTo>
                    <a:lnTo>
                      <a:pt x="749" y="1055"/>
                    </a:lnTo>
                    <a:lnTo>
                      <a:pt x="747" y="1055"/>
                    </a:lnTo>
                    <a:lnTo>
                      <a:pt x="747" y="1058"/>
                    </a:lnTo>
                    <a:lnTo>
                      <a:pt x="747" y="1060"/>
                    </a:lnTo>
                    <a:lnTo>
                      <a:pt x="749" y="1060"/>
                    </a:lnTo>
                    <a:lnTo>
                      <a:pt x="747" y="1060"/>
                    </a:lnTo>
                    <a:lnTo>
                      <a:pt x="749" y="1060"/>
                    </a:lnTo>
                    <a:lnTo>
                      <a:pt x="747" y="1060"/>
                    </a:lnTo>
                    <a:lnTo>
                      <a:pt x="749" y="1060"/>
                    </a:lnTo>
                    <a:lnTo>
                      <a:pt x="747" y="1063"/>
                    </a:lnTo>
                    <a:lnTo>
                      <a:pt x="747" y="1060"/>
                    </a:lnTo>
                    <a:lnTo>
                      <a:pt x="747" y="1063"/>
                    </a:lnTo>
                    <a:lnTo>
                      <a:pt x="744" y="1063"/>
                    </a:lnTo>
                    <a:lnTo>
                      <a:pt x="742" y="1063"/>
                    </a:lnTo>
                    <a:lnTo>
                      <a:pt x="742" y="1060"/>
                    </a:lnTo>
                    <a:lnTo>
                      <a:pt x="744" y="1060"/>
                    </a:lnTo>
                    <a:lnTo>
                      <a:pt x="742" y="1060"/>
                    </a:lnTo>
                    <a:lnTo>
                      <a:pt x="742" y="1058"/>
                    </a:lnTo>
                    <a:lnTo>
                      <a:pt x="739" y="1058"/>
                    </a:lnTo>
                    <a:lnTo>
                      <a:pt x="736" y="1058"/>
                    </a:lnTo>
                    <a:lnTo>
                      <a:pt x="736" y="1055"/>
                    </a:lnTo>
                    <a:lnTo>
                      <a:pt x="734" y="1055"/>
                    </a:lnTo>
                    <a:lnTo>
                      <a:pt x="734" y="1058"/>
                    </a:lnTo>
                    <a:lnTo>
                      <a:pt x="734" y="1055"/>
                    </a:lnTo>
                    <a:lnTo>
                      <a:pt x="734" y="1058"/>
                    </a:lnTo>
                    <a:lnTo>
                      <a:pt x="731" y="1058"/>
                    </a:lnTo>
                    <a:lnTo>
                      <a:pt x="729" y="1058"/>
                    </a:lnTo>
                    <a:lnTo>
                      <a:pt x="729" y="1060"/>
                    </a:lnTo>
                    <a:lnTo>
                      <a:pt x="726" y="1060"/>
                    </a:lnTo>
                    <a:lnTo>
                      <a:pt x="723" y="1060"/>
                    </a:lnTo>
                    <a:lnTo>
                      <a:pt x="723" y="1058"/>
                    </a:lnTo>
                    <a:lnTo>
                      <a:pt x="721" y="1058"/>
                    </a:lnTo>
                    <a:lnTo>
                      <a:pt x="721" y="1055"/>
                    </a:lnTo>
                    <a:lnTo>
                      <a:pt x="718" y="1055"/>
                    </a:lnTo>
                    <a:lnTo>
                      <a:pt x="718" y="1052"/>
                    </a:lnTo>
                    <a:lnTo>
                      <a:pt x="721" y="1052"/>
                    </a:lnTo>
                    <a:lnTo>
                      <a:pt x="721" y="1050"/>
                    </a:lnTo>
                    <a:lnTo>
                      <a:pt x="721" y="1047"/>
                    </a:lnTo>
                    <a:lnTo>
                      <a:pt x="721" y="1045"/>
                    </a:lnTo>
                    <a:lnTo>
                      <a:pt x="718" y="1045"/>
                    </a:lnTo>
                    <a:lnTo>
                      <a:pt x="716" y="1045"/>
                    </a:lnTo>
                    <a:lnTo>
                      <a:pt x="713" y="1045"/>
                    </a:lnTo>
                    <a:lnTo>
                      <a:pt x="713" y="1047"/>
                    </a:lnTo>
                    <a:lnTo>
                      <a:pt x="713" y="1050"/>
                    </a:lnTo>
                    <a:lnTo>
                      <a:pt x="710" y="1050"/>
                    </a:lnTo>
                    <a:lnTo>
                      <a:pt x="710" y="1047"/>
                    </a:lnTo>
                    <a:lnTo>
                      <a:pt x="710" y="1045"/>
                    </a:lnTo>
                    <a:lnTo>
                      <a:pt x="710" y="1042"/>
                    </a:lnTo>
                    <a:lnTo>
                      <a:pt x="710" y="1039"/>
                    </a:lnTo>
                    <a:lnTo>
                      <a:pt x="710" y="1037"/>
                    </a:lnTo>
                    <a:lnTo>
                      <a:pt x="708" y="1037"/>
                    </a:lnTo>
                    <a:lnTo>
                      <a:pt x="708" y="1034"/>
                    </a:lnTo>
                    <a:lnTo>
                      <a:pt x="705" y="1034"/>
                    </a:lnTo>
                    <a:lnTo>
                      <a:pt x="705" y="1031"/>
                    </a:lnTo>
                    <a:lnTo>
                      <a:pt x="702" y="1031"/>
                    </a:lnTo>
                    <a:lnTo>
                      <a:pt x="702" y="1029"/>
                    </a:lnTo>
                    <a:lnTo>
                      <a:pt x="700" y="1029"/>
                    </a:lnTo>
                    <a:lnTo>
                      <a:pt x="697" y="1029"/>
                    </a:lnTo>
                    <a:lnTo>
                      <a:pt x="700" y="1029"/>
                    </a:lnTo>
                    <a:lnTo>
                      <a:pt x="697" y="1029"/>
                    </a:lnTo>
                    <a:lnTo>
                      <a:pt x="697" y="1026"/>
                    </a:lnTo>
                    <a:lnTo>
                      <a:pt x="695" y="1026"/>
                    </a:lnTo>
                    <a:lnTo>
                      <a:pt x="695" y="1024"/>
                    </a:lnTo>
                    <a:lnTo>
                      <a:pt x="692" y="1024"/>
                    </a:lnTo>
                    <a:lnTo>
                      <a:pt x="692" y="1026"/>
                    </a:lnTo>
                    <a:lnTo>
                      <a:pt x="692" y="1024"/>
                    </a:lnTo>
                    <a:lnTo>
                      <a:pt x="689" y="1024"/>
                    </a:lnTo>
                    <a:lnTo>
                      <a:pt x="689" y="1026"/>
                    </a:lnTo>
                    <a:lnTo>
                      <a:pt x="687" y="1026"/>
                    </a:lnTo>
                    <a:lnTo>
                      <a:pt x="687" y="1024"/>
                    </a:lnTo>
                    <a:lnTo>
                      <a:pt x="684" y="1024"/>
                    </a:lnTo>
                    <a:lnTo>
                      <a:pt x="682" y="1024"/>
                    </a:lnTo>
                    <a:lnTo>
                      <a:pt x="679" y="1024"/>
                    </a:lnTo>
                    <a:lnTo>
                      <a:pt x="679" y="1026"/>
                    </a:lnTo>
                    <a:lnTo>
                      <a:pt x="676" y="1026"/>
                    </a:lnTo>
                    <a:lnTo>
                      <a:pt x="674" y="1026"/>
                    </a:lnTo>
                    <a:lnTo>
                      <a:pt x="674" y="1029"/>
                    </a:lnTo>
                    <a:lnTo>
                      <a:pt x="671" y="1029"/>
                    </a:lnTo>
                    <a:lnTo>
                      <a:pt x="671" y="1031"/>
                    </a:lnTo>
                    <a:lnTo>
                      <a:pt x="671" y="1034"/>
                    </a:lnTo>
                    <a:lnTo>
                      <a:pt x="671" y="1037"/>
                    </a:lnTo>
                    <a:lnTo>
                      <a:pt x="674" y="1037"/>
                    </a:lnTo>
                    <a:lnTo>
                      <a:pt x="671" y="1037"/>
                    </a:lnTo>
                    <a:lnTo>
                      <a:pt x="671" y="1039"/>
                    </a:lnTo>
                    <a:lnTo>
                      <a:pt x="671" y="1042"/>
                    </a:lnTo>
                    <a:lnTo>
                      <a:pt x="671" y="1045"/>
                    </a:lnTo>
                    <a:lnTo>
                      <a:pt x="671" y="1047"/>
                    </a:lnTo>
                    <a:lnTo>
                      <a:pt x="671" y="1050"/>
                    </a:lnTo>
                    <a:lnTo>
                      <a:pt x="669" y="1050"/>
                    </a:lnTo>
                    <a:lnTo>
                      <a:pt x="669" y="1052"/>
                    </a:lnTo>
                    <a:lnTo>
                      <a:pt x="666" y="1052"/>
                    </a:lnTo>
                    <a:lnTo>
                      <a:pt x="666" y="1055"/>
                    </a:lnTo>
                    <a:lnTo>
                      <a:pt x="663" y="1055"/>
                    </a:lnTo>
                    <a:lnTo>
                      <a:pt x="663" y="1058"/>
                    </a:lnTo>
                    <a:lnTo>
                      <a:pt x="663" y="1060"/>
                    </a:lnTo>
                    <a:lnTo>
                      <a:pt x="661" y="1060"/>
                    </a:lnTo>
                    <a:lnTo>
                      <a:pt x="658" y="1060"/>
                    </a:lnTo>
                    <a:lnTo>
                      <a:pt x="658" y="1063"/>
                    </a:lnTo>
                    <a:lnTo>
                      <a:pt x="655" y="1063"/>
                    </a:lnTo>
                    <a:lnTo>
                      <a:pt x="655" y="1065"/>
                    </a:lnTo>
                    <a:lnTo>
                      <a:pt x="658" y="1065"/>
                    </a:lnTo>
                    <a:lnTo>
                      <a:pt x="658" y="1068"/>
                    </a:lnTo>
                    <a:lnTo>
                      <a:pt x="655" y="1068"/>
                    </a:lnTo>
                    <a:lnTo>
                      <a:pt x="655" y="1071"/>
                    </a:lnTo>
                    <a:lnTo>
                      <a:pt x="653" y="1071"/>
                    </a:lnTo>
                    <a:lnTo>
                      <a:pt x="650" y="1071"/>
                    </a:lnTo>
                    <a:lnTo>
                      <a:pt x="650" y="1068"/>
                    </a:lnTo>
                    <a:lnTo>
                      <a:pt x="648" y="1068"/>
                    </a:lnTo>
                    <a:lnTo>
                      <a:pt x="648" y="1071"/>
                    </a:lnTo>
                    <a:lnTo>
                      <a:pt x="648" y="1068"/>
                    </a:lnTo>
                    <a:lnTo>
                      <a:pt x="645" y="1068"/>
                    </a:lnTo>
                    <a:lnTo>
                      <a:pt x="645" y="1065"/>
                    </a:lnTo>
                    <a:lnTo>
                      <a:pt x="642" y="1065"/>
                    </a:lnTo>
                    <a:lnTo>
                      <a:pt x="640" y="1065"/>
                    </a:lnTo>
                    <a:lnTo>
                      <a:pt x="637" y="1065"/>
                    </a:lnTo>
                    <a:lnTo>
                      <a:pt x="637" y="1063"/>
                    </a:lnTo>
                    <a:lnTo>
                      <a:pt x="635" y="1063"/>
                    </a:lnTo>
                    <a:lnTo>
                      <a:pt x="637" y="1063"/>
                    </a:lnTo>
                    <a:lnTo>
                      <a:pt x="635" y="1063"/>
                    </a:lnTo>
                    <a:lnTo>
                      <a:pt x="632" y="1063"/>
                    </a:lnTo>
                    <a:lnTo>
                      <a:pt x="632" y="1060"/>
                    </a:lnTo>
                    <a:lnTo>
                      <a:pt x="629" y="1060"/>
                    </a:lnTo>
                    <a:lnTo>
                      <a:pt x="627" y="1060"/>
                    </a:lnTo>
                    <a:lnTo>
                      <a:pt x="627" y="1058"/>
                    </a:lnTo>
                    <a:lnTo>
                      <a:pt x="624" y="1060"/>
                    </a:lnTo>
                    <a:lnTo>
                      <a:pt x="627" y="1060"/>
                    </a:lnTo>
                    <a:lnTo>
                      <a:pt x="624" y="1060"/>
                    </a:lnTo>
                    <a:lnTo>
                      <a:pt x="622" y="1060"/>
                    </a:lnTo>
                    <a:lnTo>
                      <a:pt x="622" y="1058"/>
                    </a:lnTo>
                    <a:lnTo>
                      <a:pt x="622" y="1055"/>
                    </a:lnTo>
                    <a:lnTo>
                      <a:pt x="619" y="1055"/>
                    </a:lnTo>
                    <a:lnTo>
                      <a:pt x="622" y="1055"/>
                    </a:lnTo>
                    <a:lnTo>
                      <a:pt x="619" y="1055"/>
                    </a:lnTo>
                    <a:lnTo>
                      <a:pt x="619" y="1052"/>
                    </a:lnTo>
                    <a:lnTo>
                      <a:pt x="616" y="1052"/>
                    </a:lnTo>
                    <a:lnTo>
                      <a:pt x="616" y="1050"/>
                    </a:lnTo>
                    <a:lnTo>
                      <a:pt x="616" y="1052"/>
                    </a:lnTo>
                    <a:lnTo>
                      <a:pt x="614" y="1050"/>
                    </a:lnTo>
                    <a:lnTo>
                      <a:pt x="614" y="1052"/>
                    </a:lnTo>
                    <a:lnTo>
                      <a:pt x="614" y="1050"/>
                    </a:lnTo>
                    <a:lnTo>
                      <a:pt x="614" y="1052"/>
                    </a:lnTo>
                    <a:lnTo>
                      <a:pt x="614" y="1050"/>
                    </a:lnTo>
                    <a:lnTo>
                      <a:pt x="611" y="1050"/>
                    </a:lnTo>
                    <a:lnTo>
                      <a:pt x="611" y="1047"/>
                    </a:lnTo>
                    <a:lnTo>
                      <a:pt x="609" y="1047"/>
                    </a:lnTo>
                    <a:lnTo>
                      <a:pt x="611" y="1047"/>
                    </a:lnTo>
                    <a:lnTo>
                      <a:pt x="609" y="1047"/>
                    </a:lnTo>
                    <a:lnTo>
                      <a:pt x="609" y="1045"/>
                    </a:lnTo>
                    <a:lnTo>
                      <a:pt x="609" y="1042"/>
                    </a:lnTo>
                    <a:lnTo>
                      <a:pt x="609" y="1039"/>
                    </a:lnTo>
                    <a:lnTo>
                      <a:pt x="606" y="1039"/>
                    </a:lnTo>
                    <a:lnTo>
                      <a:pt x="606" y="1037"/>
                    </a:lnTo>
                    <a:lnTo>
                      <a:pt x="603" y="1037"/>
                    </a:lnTo>
                    <a:lnTo>
                      <a:pt x="603" y="1034"/>
                    </a:lnTo>
                    <a:lnTo>
                      <a:pt x="603" y="1031"/>
                    </a:lnTo>
                    <a:lnTo>
                      <a:pt x="601" y="1031"/>
                    </a:lnTo>
                    <a:lnTo>
                      <a:pt x="598" y="1031"/>
                    </a:lnTo>
                    <a:lnTo>
                      <a:pt x="595" y="1031"/>
                    </a:lnTo>
                    <a:lnTo>
                      <a:pt x="595" y="1029"/>
                    </a:lnTo>
                    <a:lnTo>
                      <a:pt x="593" y="1029"/>
                    </a:lnTo>
                    <a:lnTo>
                      <a:pt x="593" y="1026"/>
                    </a:lnTo>
                    <a:lnTo>
                      <a:pt x="590" y="1024"/>
                    </a:lnTo>
                    <a:lnTo>
                      <a:pt x="588" y="1024"/>
                    </a:lnTo>
                    <a:lnTo>
                      <a:pt x="588" y="1026"/>
                    </a:lnTo>
                    <a:lnTo>
                      <a:pt x="585" y="1026"/>
                    </a:lnTo>
                    <a:lnTo>
                      <a:pt x="582" y="1026"/>
                    </a:lnTo>
                    <a:lnTo>
                      <a:pt x="582" y="1029"/>
                    </a:lnTo>
                    <a:lnTo>
                      <a:pt x="580" y="1029"/>
                    </a:lnTo>
                    <a:lnTo>
                      <a:pt x="580" y="1026"/>
                    </a:lnTo>
                    <a:lnTo>
                      <a:pt x="577" y="1026"/>
                    </a:lnTo>
                    <a:lnTo>
                      <a:pt x="577" y="1024"/>
                    </a:lnTo>
                    <a:lnTo>
                      <a:pt x="575" y="1024"/>
                    </a:lnTo>
                    <a:lnTo>
                      <a:pt x="575" y="1021"/>
                    </a:lnTo>
                    <a:lnTo>
                      <a:pt x="577" y="1021"/>
                    </a:lnTo>
                    <a:lnTo>
                      <a:pt x="580" y="1021"/>
                    </a:lnTo>
                    <a:lnTo>
                      <a:pt x="580" y="1018"/>
                    </a:lnTo>
                    <a:lnTo>
                      <a:pt x="577" y="1018"/>
                    </a:lnTo>
                    <a:lnTo>
                      <a:pt x="577" y="1016"/>
                    </a:lnTo>
                    <a:lnTo>
                      <a:pt x="575" y="1016"/>
                    </a:lnTo>
                    <a:lnTo>
                      <a:pt x="575" y="1013"/>
                    </a:lnTo>
                    <a:lnTo>
                      <a:pt x="572" y="1013"/>
                    </a:lnTo>
                    <a:lnTo>
                      <a:pt x="569" y="1013"/>
                    </a:lnTo>
                    <a:lnTo>
                      <a:pt x="569" y="1011"/>
                    </a:lnTo>
                    <a:lnTo>
                      <a:pt x="567" y="1011"/>
                    </a:lnTo>
                    <a:lnTo>
                      <a:pt x="569" y="1011"/>
                    </a:lnTo>
                    <a:lnTo>
                      <a:pt x="569" y="1008"/>
                    </a:lnTo>
                    <a:lnTo>
                      <a:pt x="567" y="1008"/>
                    </a:lnTo>
                    <a:lnTo>
                      <a:pt x="564" y="1008"/>
                    </a:lnTo>
                    <a:lnTo>
                      <a:pt x="564" y="1005"/>
                    </a:lnTo>
                    <a:lnTo>
                      <a:pt x="562" y="1005"/>
                    </a:lnTo>
                    <a:lnTo>
                      <a:pt x="562" y="1003"/>
                    </a:lnTo>
                    <a:lnTo>
                      <a:pt x="559" y="1003"/>
                    </a:lnTo>
                    <a:lnTo>
                      <a:pt x="559" y="1000"/>
                    </a:lnTo>
                    <a:lnTo>
                      <a:pt x="559" y="1003"/>
                    </a:lnTo>
                    <a:lnTo>
                      <a:pt x="556" y="1003"/>
                    </a:lnTo>
                    <a:lnTo>
                      <a:pt x="554" y="1003"/>
                    </a:lnTo>
                    <a:lnTo>
                      <a:pt x="554" y="1005"/>
                    </a:lnTo>
                    <a:lnTo>
                      <a:pt x="551" y="1005"/>
                    </a:lnTo>
                    <a:lnTo>
                      <a:pt x="551" y="1003"/>
                    </a:lnTo>
                    <a:lnTo>
                      <a:pt x="551" y="1000"/>
                    </a:lnTo>
                    <a:lnTo>
                      <a:pt x="551" y="1003"/>
                    </a:lnTo>
                    <a:lnTo>
                      <a:pt x="548" y="1003"/>
                    </a:lnTo>
                    <a:lnTo>
                      <a:pt x="548" y="1000"/>
                    </a:lnTo>
                    <a:lnTo>
                      <a:pt x="546" y="1000"/>
                    </a:lnTo>
                    <a:lnTo>
                      <a:pt x="546" y="998"/>
                    </a:lnTo>
                    <a:lnTo>
                      <a:pt x="543" y="998"/>
                    </a:lnTo>
                    <a:lnTo>
                      <a:pt x="541" y="998"/>
                    </a:lnTo>
                    <a:lnTo>
                      <a:pt x="541" y="995"/>
                    </a:lnTo>
                    <a:lnTo>
                      <a:pt x="541" y="992"/>
                    </a:lnTo>
                    <a:lnTo>
                      <a:pt x="538" y="992"/>
                    </a:lnTo>
                    <a:lnTo>
                      <a:pt x="541" y="992"/>
                    </a:lnTo>
                    <a:lnTo>
                      <a:pt x="538" y="992"/>
                    </a:lnTo>
                    <a:lnTo>
                      <a:pt x="538" y="990"/>
                    </a:lnTo>
                    <a:lnTo>
                      <a:pt x="535" y="990"/>
                    </a:lnTo>
                    <a:lnTo>
                      <a:pt x="538" y="990"/>
                    </a:lnTo>
                    <a:lnTo>
                      <a:pt x="538" y="987"/>
                    </a:lnTo>
                    <a:lnTo>
                      <a:pt x="535" y="987"/>
                    </a:lnTo>
                    <a:lnTo>
                      <a:pt x="535" y="990"/>
                    </a:lnTo>
                    <a:lnTo>
                      <a:pt x="535" y="987"/>
                    </a:lnTo>
                    <a:lnTo>
                      <a:pt x="535" y="984"/>
                    </a:lnTo>
                    <a:lnTo>
                      <a:pt x="535" y="982"/>
                    </a:lnTo>
                    <a:lnTo>
                      <a:pt x="533" y="982"/>
                    </a:lnTo>
                    <a:lnTo>
                      <a:pt x="535" y="982"/>
                    </a:lnTo>
                    <a:lnTo>
                      <a:pt x="535" y="979"/>
                    </a:lnTo>
                    <a:lnTo>
                      <a:pt x="538" y="979"/>
                    </a:lnTo>
                    <a:lnTo>
                      <a:pt x="535" y="979"/>
                    </a:lnTo>
                    <a:lnTo>
                      <a:pt x="535" y="977"/>
                    </a:lnTo>
                    <a:lnTo>
                      <a:pt x="535" y="974"/>
                    </a:lnTo>
                    <a:lnTo>
                      <a:pt x="533" y="974"/>
                    </a:lnTo>
                    <a:lnTo>
                      <a:pt x="533" y="971"/>
                    </a:lnTo>
                    <a:lnTo>
                      <a:pt x="533" y="969"/>
                    </a:lnTo>
                    <a:lnTo>
                      <a:pt x="530" y="969"/>
                    </a:lnTo>
                    <a:lnTo>
                      <a:pt x="530" y="966"/>
                    </a:lnTo>
                    <a:lnTo>
                      <a:pt x="528" y="966"/>
                    </a:lnTo>
                    <a:lnTo>
                      <a:pt x="525" y="966"/>
                    </a:lnTo>
                    <a:lnTo>
                      <a:pt x="525" y="964"/>
                    </a:lnTo>
                    <a:lnTo>
                      <a:pt x="525" y="961"/>
                    </a:lnTo>
                    <a:lnTo>
                      <a:pt x="525" y="958"/>
                    </a:lnTo>
                    <a:lnTo>
                      <a:pt x="525" y="956"/>
                    </a:lnTo>
                    <a:lnTo>
                      <a:pt x="528" y="956"/>
                    </a:lnTo>
                    <a:lnTo>
                      <a:pt x="528" y="953"/>
                    </a:lnTo>
                    <a:lnTo>
                      <a:pt x="530" y="953"/>
                    </a:lnTo>
                    <a:lnTo>
                      <a:pt x="530" y="950"/>
                    </a:lnTo>
                    <a:lnTo>
                      <a:pt x="533" y="950"/>
                    </a:lnTo>
                    <a:lnTo>
                      <a:pt x="533" y="948"/>
                    </a:lnTo>
                    <a:lnTo>
                      <a:pt x="530" y="948"/>
                    </a:lnTo>
                    <a:lnTo>
                      <a:pt x="533" y="948"/>
                    </a:lnTo>
                    <a:lnTo>
                      <a:pt x="533" y="950"/>
                    </a:lnTo>
                    <a:lnTo>
                      <a:pt x="533" y="948"/>
                    </a:lnTo>
                    <a:lnTo>
                      <a:pt x="535" y="948"/>
                    </a:lnTo>
                    <a:lnTo>
                      <a:pt x="535" y="945"/>
                    </a:lnTo>
                    <a:lnTo>
                      <a:pt x="538" y="945"/>
                    </a:lnTo>
                    <a:lnTo>
                      <a:pt x="538" y="943"/>
                    </a:lnTo>
                    <a:lnTo>
                      <a:pt x="538" y="940"/>
                    </a:lnTo>
                    <a:lnTo>
                      <a:pt x="538" y="937"/>
                    </a:lnTo>
                    <a:lnTo>
                      <a:pt x="535" y="937"/>
                    </a:lnTo>
                    <a:lnTo>
                      <a:pt x="535" y="935"/>
                    </a:lnTo>
                    <a:lnTo>
                      <a:pt x="535" y="932"/>
                    </a:lnTo>
                    <a:lnTo>
                      <a:pt x="535" y="930"/>
                    </a:lnTo>
                    <a:lnTo>
                      <a:pt x="535" y="927"/>
                    </a:lnTo>
                    <a:lnTo>
                      <a:pt x="533" y="927"/>
                    </a:lnTo>
                    <a:lnTo>
                      <a:pt x="530" y="927"/>
                    </a:lnTo>
                    <a:lnTo>
                      <a:pt x="528" y="927"/>
                    </a:lnTo>
                    <a:lnTo>
                      <a:pt x="528" y="924"/>
                    </a:lnTo>
                    <a:lnTo>
                      <a:pt x="525" y="924"/>
                    </a:lnTo>
                    <a:lnTo>
                      <a:pt x="522" y="924"/>
                    </a:lnTo>
                    <a:lnTo>
                      <a:pt x="522" y="927"/>
                    </a:lnTo>
                    <a:lnTo>
                      <a:pt x="520" y="927"/>
                    </a:lnTo>
                    <a:lnTo>
                      <a:pt x="517" y="927"/>
                    </a:lnTo>
                    <a:lnTo>
                      <a:pt x="515" y="927"/>
                    </a:lnTo>
                    <a:lnTo>
                      <a:pt x="515" y="930"/>
                    </a:lnTo>
                    <a:lnTo>
                      <a:pt x="515" y="932"/>
                    </a:lnTo>
                    <a:lnTo>
                      <a:pt x="501" y="945"/>
                    </a:lnTo>
                    <a:lnTo>
                      <a:pt x="501" y="943"/>
                    </a:lnTo>
                    <a:lnTo>
                      <a:pt x="515" y="932"/>
                    </a:lnTo>
                    <a:lnTo>
                      <a:pt x="512" y="927"/>
                    </a:lnTo>
                    <a:lnTo>
                      <a:pt x="509" y="927"/>
                    </a:lnTo>
                    <a:lnTo>
                      <a:pt x="507" y="927"/>
                    </a:lnTo>
                    <a:lnTo>
                      <a:pt x="504" y="927"/>
                    </a:lnTo>
                    <a:lnTo>
                      <a:pt x="501" y="927"/>
                    </a:lnTo>
                    <a:lnTo>
                      <a:pt x="501" y="930"/>
                    </a:lnTo>
                    <a:lnTo>
                      <a:pt x="499" y="930"/>
                    </a:lnTo>
                    <a:lnTo>
                      <a:pt x="499" y="927"/>
                    </a:lnTo>
                    <a:lnTo>
                      <a:pt x="499" y="924"/>
                    </a:lnTo>
                    <a:lnTo>
                      <a:pt x="501" y="924"/>
                    </a:lnTo>
                    <a:lnTo>
                      <a:pt x="501" y="922"/>
                    </a:lnTo>
                    <a:lnTo>
                      <a:pt x="501" y="919"/>
                    </a:lnTo>
                    <a:lnTo>
                      <a:pt x="499" y="919"/>
                    </a:lnTo>
                    <a:lnTo>
                      <a:pt x="496" y="919"/>
                    </a:lnTo>
                    <a:lnTo>
                      <a:pt x="496" y="917"/>
                    </a:lnTo>
                    <a:lnTo>
                      <a:pt x="494" y="917"/>
                    </a:lnTo>
                    <a:lnTo>
                      <a:pt x="491" y="917"/>
                    </a:lnTo>
                    <a:lnTo>
                      <a:pt x="488" y="917"/>
                    </a:lnTo>
                    <a:lnTo>
                      <a:pt x="486" y="917"/>
                    </a:lnTo>
                    <a:lnTo>
                      <a:pt x="483" y="919"/>
                    </a:lnTo>
                    <a:lnTo>
                      <a:pt x="481" y="919"/>
                    </a:lnTo>
                    <a:lnTo>
                      <a:pt x="478" y="919"/>
                    </a:lnTo>
                    <a:lnTo>
                      <a:pt x="478" y="922"/>
                    </a:lnTo>
                    <a:lnTo>
                      <a:pt x="475" y="922"/>
                    </a:lnTo>
                    <a:lnTo>
                      <a:pt x="475" y="924"/>
                    </a:lnTo>
                    <a:lnTo>
                      <a:pt x="475" y="927"/>
                    </a:lnTo>
                    <a:lnTo>
                      <a:pt x="478" y="927"/>
                    </a:lnTo>
                    <a:lnTo>
                      <a:pt x="478" y="930"/>
                    </a:lnTo>
                    <a:lnTo>
                      <a:pt x="478" y="932"/>
                    </a:lnTo>
                    <a:lnTo>
                      <a:pt x="478" y="935"/>
                    </a:lnTo>
                    <a:lnTo>
                      <a:pt x="481" y="935"/>
                    </a:lnTo>
                    <a:lnTo>
                      <a:pt x="481" y="937"/>
                    </a:lnTo>
                    <a:lnTo>
                      <a:pt x="478" y="937"/>
                    </a:lnTo>
                    <a:lnTo>
                      <a:pt x="478" y="940"/>
                    </a:lnTo>
                    <a:lnTo>
                      <a:pt x="478" y="937"/>
                    </a:lnTo>
                    <a:lnTo>
                      <a:pt x="478" y="940"/>
                    </a:lnTo>
                    <a:lnTo>
                      <a:pt x="475" y="940"/>
                    </a:lnTo>
                    <a:lnTo>
                      <a:pt x="473" y="940"/>
                    </a:lnTo>
                    <a:lnTo>
                      <a:pt x="473" y="937"/>
                    </a:lnTo>
                    <a:lnTo>
                      <a:pt x="473" y="940"/>
                    </a:lnTo>
                    <a:lnTo>
                      <a:pt x="473" y="937"/>
                    </a:lnTo>
                    <a:lnTo>
                      <a:pt x="470" y="937"/>
                    </a:lnTo>
                    <a:lnTo>
                      <a:pt x="470" y="940"/>
                    </a:lnTo>
                    <a:lnTo>
                      <a:pt x="468" y="940"/>
                    </a:lnTo>
                    <a:lnTo>
                      <a:pt x="470" y="940"/>
                    </a:lnTo>
                    <a:lnTo>
                      <a:pt x="470" y="943"/>
                    </a:lnTo>
                    <a:lnTo>
                      <a:pt x="468" y="943"/>
                    </a:lnTo>
                    <a:lnTo>
                      <a:pt x="465" y="943"/>
                    </a:lnTo>
                    <a:lnTo>
                      <a:pt x="465" y="945"/>
                    </a:lnTo>
                    <a:lnTo>
                      <a:pt x="468" y="945"/>
                    </a:lnTo>
                    <a:lnTo>
                      <a:pt x="465" y="945"/>
                    </a:lnTo>
                    <a:lnTo>
                      <a:pt x="465" y="948"/>
                    </a:lnTo>
                    <a:lnTo>
                      <a:pt x="462" y="948"/>
                    </a:lnTo>
                    <a:lnTo>
                      <a:pt x="465" y="948"/>
                    </a:lnTo>
                    <a:lnTo>
                      <a:pt x="462" y="948"/>
                    </a:lnTo>
                    <a:lnTo>
                      <a:pt x="460" y="948"/>
                    </a:lnTo>
                    <a:lnTo>
                      <a:pt x="462" y="948"/>
                    </a:lnTo>
                    <a:lnTo>
                      <a:pt x="460" y="948"/>
                    </a:lnTo>
                    <a:lnTo>
                      <a:pt x="457" y="948"/>
                    </a:lnTo>
                    <a:lnTo>
                      <a:pt x="457" y="945"/>
                    </a:lnTo>
                    <a:lnTo>
                      <a:pt x="455" y="945"/>
                    </a:lnTo>
                    <a:lnTo>
                      <a:pt x="455" y="943"/>
                    </a:lnTo>
                    <a:lnTo>
                      <a:pt x="455" y="945"/>
                    </a:lnTo>
                    <a:lnTo>
                      <a:pt x="452" y="945"/>
                    </a:lnTo>
                    <a:lnTo>
                      <a:pt x="452" y="943"/>
                    </a:lnTo>
                    <a:lnTo>
                      <a:pt x="455" y="943"/>
                    </a:lnTo>
                    <a:lnTo>
                      <a:pt x="452" y="943"/>
                    </a:lnTo>
                    <a:lnTo>
                      <a:pt x="452" y="940"/>
                    </a:lnTo>
                    <a:lnTo>
                      <a:pt x="452" y="937"/>
                    </a:lnTo>
                    <a:lnTo>
                      <a:pt x="449" y="937"/>
                    </a:lnTo>
                    <a:lnTo>
                      <a:pt x="447" y="937"/>
                    </a:lnTo>
                    <a:lnTo>
                      <a:pt x="444" y="937"/>
                    </a:lnTo>
                    <a:lnTo>
                      <a:pt x="441" y="937"/>
                    </a:lnTo>
                    <a:lnTo>
                      <a:pt x="439" y="937"/>
                    </a:lnTo>
                    <a:lnTo>
                      <a:pt x="436" y="937"/>
                    </a:lnTo>
                    <a:lnTo>
                      <a:pt x="434" y="937"/>
                    </a:lnTo>
                    <a:lnTo>
                      <a:pt x="431" y="937"/>
                    </a:lnTo>
                    <a:lnTo>
                      <a:pt x="428" y="937"/>
                    </a:lnTo>
                    <a:lnTo>
                      <a:pt x="426" y="937"/>
                    </a:lnTo>
                    <a:lnTo>
                      <a:pt x="426" y="940"/>
                    </a:lnTo>
                    <a:lnTo>
                      <a:pt x="423" y="940"/>
                    </a:lnTo>
                    <a:lnTo>
                      <a:pt x="421" y="943"/>
                    </a:lnTo>
                    <a:lnTo>
                      <a:pt x="418" y="945"/>
                    </a:lnTo>
                    <a:lnTo>
                      <a:pt x="418" y="948"/>
                    </a:lnTo>
                    <a:lnTo>
                      <a:pt x="415" y="948"/>
                    </a:lnTo>
                    <a:lnTo>
                      <a:pt x="413" y="948"/>
                    </a:lnTo>
                    <a:lnTo>
                      <a:pt x="410" y="948"/>
                    </a:lnTo>
                    <a:lnTo>
                      <a:pt x="410" y="950"/>
                    </a:lnTo>
                    <a:lnTo>
                      <a:pt x="408" y="950"/>
                    </a:lnTo>
                    <a:lnTo>
                      <a:pt x="405" y="950"/>
                    </a:lnTo>
                    <a:lnTo>
                      <a:pt x="408" y="950"/>
                    </a:lnTo>
                    <a:lnTo>
                      <a:pt x="408" y="953"/>
                    </a:lnTo>
                    <a:lnTo>
                      <a:pt x="408" y="956"/>
                    </a:lnTo>
                    <a:lnTo>
                      <a:pt x="408" y="953"/>
                    </a:lnTo>
                    <a:lnTo>
                      <a:pt x="405" y="953"/>
                    </a:lnTo>
                    <a:lnTo>
                      <a:pt x="405" y="956"/>
                    </a:lnTo>
                    <a:lnTo>
                      <a:pt x="402" y="956"/>
                    </a:lnTo>
                    <a:lnTo>
                      <a:pt x="400" y="956"/>
                    </a:lnTo>
                    <a:lnTo>
                      <a:pt x="400" y="958"/>
                    </a:lnTo>
                    <a:lnTo>
                      <a:pt x="397" y="958"/>
                    </a:lnTo>
                    <a:lnTo>
                      <a:pt x="397" y="961"/>
                    </a:lnTo>
                    <a:lnTo>
                      <a:pt x="397" y="964"/>
                    </a:lnTo>
                    <a:lnTo>
                      <a:pt x="394" y="964"/>
                    </a:lnTo>
                    <a:lnTo>
                      <a:pt x="397" y="964"/>
                    </a:lnTo>
                    <a:lnTo>
                      <a:pt x="394" y="964"/>
                    </a:lnTo>
                    <a:lnTo>
                      <a:pt x="397" y="964"/>
                    </a:lnTo>
                    <a:lnTo>
                      <a:pt x="397" y="966"/>
                    </a:lnTo>
                    <a:lnTo>
                      <a:pt x="394" y="966"/>
                    </a:lnTo>
                    <a:lnTo>
                      <a:pt x="394" y="969"/>
                    </a:lnTo>
                    <a:lnTo>
                      <a:pt x="394" y="966"/>
                    </a:lnTo>
                    <a:lnTo>
                      <a:pt x="394" y="969"/>
                    </a:lnTo>
                    <a:lnTo>
                      <a:pt x="394" y="971"/>
                    </a:lnTo>
                    <a:lnTo>
                      <a:pt x="392" y="971"/>
                    </a:lnTo>
                    <a:lnTo>
                      <a:pt x="394" y="971"/>
                    </a:lnTo>
                    <a:lnTo>
                      <a:pt x="392" y="971"/>
                    </a:lnTo>
                    <a:lnTo>
                      <a:pt x="392" y="974"/>
                    </a:lnTo>
                    <a:lnTo>
                      <a:pt x="389" y="974"/>
                    </a:lnTo>
                    <a:lnTo>
                      <a:pt x="392" y="974"/>
                    </a:lnTo>
                    <a:lnTo>
                      <a:pt x="389" y="974"/>
                    </a:lnTo>
                    <a:lnTo>
                      <a:pt x="389" y="977"/>
                    </a:lnTo>
                    <a:lnTo>
                      <a:pt x="387" y="977"/>
                    </a:lnTo>
                    <a:lnTo>
                      <a:pt x="389" y="977"/>
                    </a:lnTo>
                    <a:lnTo>
                      <a:pt x="387" y="979"/>
                    </a:lnTo>
                    <a:lnTo>
                      <a:pt x="387" y="982"/>
                    </a:lnTo>
                    <a:lnTo>
                      <a:pt x="387" y="984"/>
                    </a:lnTo>
                    <a:lnTo>
                      <a:pt x="384" y="984"/>
                    </a:lnTo>
                    <a:lnTo>
                      <a:pt x="384" y="987"/>
                    </a:lnTo>
                    <a:lnTo>
                      <a:pt x="381" y="987"/>
                    </a:lnTo>
                    <a:lnTo>
                      <a:pt x="381" y="990"/>
                    </a:lnTo>
                    <a:lnTo>
                      <a:pt x="379" y="990"/>
                    </a:lnTo>
                    <a:lnTo>
                      <a:pt x="376" y="990"/>
                    </a:lnTo>
                    <a:lnTo>
                      <a:pt x="376" y="992"/>
                    </a:lnTo>
                    <a:lnTo>
                      <a:pt x="374" y="992"/>
                    </a:lnTo>
                    <a:lnTo>
                      <a:pt x="376" y="992"/>
                    </a:lnTo>
                    <a:lnTo>
                      <a:pt x="374" y="992"/>
                    </a:lnTo>
                    <a:lnTo>
                      <a:pt x="376" y="992"/>
                    </a:lnTo>
                    <a:lnTo>
                      <a:pt x="374" y="992"/>
                    </a:lnTo>
                    <a:lnTo>
                      <a:pt x="374" y="995"/>
                    </a:lnTo>
                    <a:lnTo>
                      <a:pt x="371" y="995"/>
                    </a:lnTo>
                    <a:lnTo>
                      <a:pt x="368" y="995"/>
                    </a:lnTo>
                    <a:lnTo>
                      <a:pt x="366" y="995"/>
                    </a:lnTo>
                    <a:lnTo>
                      <a:pt x="366" y="998"/>
                    </a:lnTo>
                    <a:lnTo>
                      <a:pt x="363" y="998"/>
                    </a:lnTo>
                    <a:lnTo>
                      <a:pt x="363" y="1000"/>
                    </a:lnTo>
                    <a:lnTo>
                      <a:pt x="363" y="1003"/>
                    </a:lnTo>
                    <a:lnTo>
                      <a:pt x="366" y="1003"/>
                    </a:lnTo>
                    <a:lnTo>
                      <a:pt x="366" y="1005"/>
                    </a:lnTo>
                    <a:lnTo>
                      <a:pt x="368" y="1008"/>
                    </a:lnTo>
                    <a:lnTo>
                      <a:pt x="368" y="1011"/>
                    </a:lnTo>
                    <a:lnTo>
                      <a:pt x="366" y="1011"/>
                    </a:lnTo>
                    <a:lnTo>
                      <a:pt x="366" y="1013"/>
                    </a:lnTo>
                    <a:lnTo>
                      <a:pt x="368" y="1013"/>
                    </a:lnTo>
                    <a:lnTo>
                      <a:pt x="368" y="1016"/>
                    </a:lnTo>
                    <a:lnTo>
                      <a:pt x="371" y="1016"/>
                    </a:lnTo>
                    <a:lnTo>
                      <a:pt x="371" y="1018"/>
                    </a:lnTo>
                    <a:lnTo>
                      <a:pt x="374" y="1018"/>
                    </a:lnTo>
                    <a:lnTo>
                      <a:pt x="374" y="1016"/>
                    </a:lnTo>
                    <a:lnTo>
                      <a:pt x="374" y="1018"/>
                    </a:lnTo>
                    <a:lnTo>
                      <a:pt x="376" y="1018"/>
                    </a:lnTo>
                    <a:lnTo>
                      <a:pt x="376" y="1021"/>
                    </a:lnTo>
                    <a:lnTo>
                      <a:pt x="376" y="1024"/>
                    </a:lnTo>
                    <a:lnTo>
                      <a:pt x="379" y="1024"/>
                    </a:lnTo>
                    <a:lnTo>
                      <a:pt x="376" y="1024"/>
                    </a:lnTo>
                    <a:lnTo>
                      <a:pt x="379" y="1024"/>
                    </a:lnTo>
                    <a:lnTo>
                      <a:pt x="376" y="1024"/>
                    </a:lnTo>
                    <a:lnTo>
                      <a:pt x="376" y="1026"/>
                    </a:lnTo>
                    <a:lnTo>
                      <a:pt x="379" y="1026"/>
                    </a:lnTo>
                    <a:lnTo>
                      <a:pt x="376" y="1026"/>
                    </a:lnTo>
                    <a:lnTo>
                      <a:pt x="376" y="1029"/>
                    </a:lnTo>
                    <a:lnTo>
                      <a:pt x="376" y="1026"/>
                    </a:lnTo>
                    <a:lnTo>
                      <a:pt x="376" y="1029"/>
                    </a:lnTo>
                    <a:lnTo>
                      <a:pt x="374" y="1029"/>
                    </a:lnTo>
                    <a:lnTo>
                      <a:pt x="374" y="1031"/>
                    </a:lnTo>
                    <a:lnTo>
                      <a:pt x="374" y="1029"/>
                    </a:lnTo>
                    <a:lnTo>
                      <a:pt x="371" y="1029"/>
                    </a:lnTo>
                    <a:lnTo>
                      <a:pt x="371" y="1031"/>
                    </a:lnTo>
                    <a:lnTo>
                      <a:pt x="371" y="1029"/>
                    </a:lnTo>
                    <a:lnTo>
                      <a:pt x="368" y="1029"/>
                    </a:lnTo>
                    <a:lnTo>
                      <a:pt x="366" y="1029"/>
                    </a:lnTo>
                    <a:lnTo>
                      <a:pt x="366" y="1031"/>
                    </a:lnTo>
                    <a:lnTo>
                      <a:pt x="363" y="1031"/>
                    </a:lnTo>
                    <a:lnTo>
                      <a:pt x="363" y="1029"/>
                    </a:lnTo>
                    <a:lnTo>
                      <a:pt x="361" y="1029"/>
                    </a:lnTo>
                    <a:lnTo>
                      <a:pt x="363" y="1029"/>
                    </a:lnTo>
                    <a:lnTo>
                      <a:pt x="363" y="1026"/>
                    </a:lnTo>
                    <a:lnTo>
                      <a:pt x="361" y="1026"/>
                    </a:lnTo>
                    <a:lnTo>
                      <a:pt x="361" y="1024"/>
                    </a:lnTo>
                    <a:lnTo>
                      <a:pt x="358" y="1024"/>
                    </a:lnTo>
                    <a:lnTo>
                      <a:pt x="355" y="1024"/>
                    </a:lnTo>
                    <a:lnTo>
                      <a:pt x="353" y="1024"/>
                    </a:lnTo>
                    <a:lnTo>
                      <a:pt x="355" y="1024"/>
                    </a:lnTo>
                    <a:lnTo>
                      <a:pt x="355" y="1021"/>
                    </a:lnTo>
                    <a:lnTo>
                      <a:pt x="353" y="1021"/>
                    </a:lnTo>
                    <a:lnTo>
                      <a:pt x="355" y="1021"/>
                    </a:lnTo>
                    <a:lnTo>
                      <a:pt x="353" y="1021"/>
                    </a:lnTo>
                    <a:lnTo>
                      <a:pt x="350" y="1021"/>
                    </a:lnTo>
                    <a:lnTo>
                      <a:pt x="347" y="1021"/>
                    </a:lnTo>
                    <a:lnTo>
                      <a:pt x="347" y="1024"/>
                    </a:lnTo>
                    <a:lnTo>
                      <a:pt x="350" y="1024"/>
                    </a:lnTo>
                    <a:lnTo>
                      <a:pt x="347" y="1024"/>
                    </a:lnTo>
                    <a:lnTo>
                      <a:pt x="347" y="1021"/>
                    </a:lnTo>
                    <a:lnTo>
                      <a:pt x="347" y="1024"/>
                    </a:lnTo>
                    <a:lnTo>
                      <a:pt x="345" y="1024"/>
                    </a:lnTo>
                    <a:lnTo>
                      <a:pt x="342" y="1024"/>
                    </a:lnTo>
                    <a:lnTo>
                      <a:pt x="342" y="1026"/>
                    </a:lnTo>
                    <a:lnTo>
                      <a:pt x="340" y="1026"/>
                    </a:lnTo>
                    <a:lnTo>
                      <a:pt x="340" y="1024"/>
                    </a:lnTo>
                    <a:lnTo>
                      <a:pt x="337" y="1024"/>
                    </a:lnTo>
                    <a:lnTo>
                      <a:pt x="334" y="1024"/>
                    </a:lnTo>
                    <a:lnTo>
                      <a:pt x="334" y="1026"/>
                    </a:lnTo>
                    <a:lnTo>
                      <a:pt x="332" y="1026"/>
                    </a:lnTo>
                    <a:lnTo>
                      <a:pt x="329" y="1026"/>
                    </a:lnTo>
                    <a:lnTo>
                      <a:pt x="327" y="1026"/>
                    </a:lnTo>
                    <a:lnTo>
                      <a:pt x="327" y="1029"/>
                    </a:lnTo>
                    <a:lnTo>
                      <a:pt x="329" y="1029"/>
                    </a:lnTo>
                    <a:lnTo>
                      <a:pt x="329" y="1031"/>
                    </a:lnTo>
                    <a:lnTo>
                      <a:pt x="329" y="1029"/>
                    </a:lnTo>
                    <a:lnTo>
                      <a:pt x="329" y="1031"/>
                    </a:lnTo>
                    <a:lnTo>
                      <a:pt x="327" y="1031"/>
                    </a:lnTo>
                    <a:lnTo>
                      <a:pt x="324" y="1031"/>
                    </a:lnTo>
                    <a:lnTo>
                      <a:pt x="327" y="1031"/>
                    </a:lnTo>
                    <a:lnTo>
                      <a:pt x="324" y="1031"/>
                    </a:lnTo>
                    <a:lnTo>
                      <a:pt x="327" y="1031"/>
                    </a:lnTo>
                    <a:lnTo>
                      <a:pt x="324" y="1031"/>
                    </a:lnTo>
                    <a:lnTo>
                      <a:pt x="324" y="1034"/>
                    </a:lnTo>
                    <a:lnTo>
                      <a:pt x="321" y="1034"/>
                    </a:lnTo>
                    <a:lnTo>
                      <a:pt x="319" y="1034"/>
                    </a:lnTo>
                    <a:lnTo>
                      <a:pt x="321" y="1034"/>
                    </a:lnTo>
                    <a:lnTo>
                      <a:pt x="319" y="1034"/>
                    </a:lnTo>
                    <a:lnTo>
                      <a:pt x="321" y="1034"/>
                    </a:lnTo>
                    <a:lnTo>
                      <a:pt x="321" y="1037"/>
                    </a:lnTo>
                    <a:lnTo>
                      <a:pt x="319" y="1037"/>
                    </a:lnTo>
                    <a:lnTo>
                      <a:pt x="321" y="1037"/>
                    </a:lnTo>
                    <a:lnTo>
                      <a:pt x="319" y="1037"/>
                    </a:lnTo>
                    <a:lnTo>
                      <a:pt x="316" y="1037"/>
                    </a:lnTo>
                    <a:lnTo>
                      <a:pt x="316" y="1039"/>
                    </a:lnTo>
                    <a:lnTo>
                      <a:pt x="314" y="1039"/>
                    </a:lnTo>
                    <a:lnTo>
                      <a:pt x="314" y="1042"/>
                    </a:lnTo>
                    <a:lnTo>
                      <a:pt x="311" y="1042"/>
                    </a:lnTo>
                    <a:lnTo>
                      <a:pt x="308" y="1042"/>
                    </a:lnTo>
                    <a:lnTo>
                      <a:pt x="306" y="1042"/>
                    </a:lnTo>
                    <a:lnTo>
                      <a:pt x="306" y="1045"/>
                    </a:lnTo>
                    <a:lnTo>
                      <a:pt x="308" y="1045"/>
                    </a:lnTo>
                    <a:lnTo>
                      <a:pt x="308" y="1047"/>
                    </a:lnTo>
                    <a:lnTo>
                      <a:pt x="306" y="1047"/>
                    </a:lnTo>
                    <a:lnTo>
                      <a:pt x="306" y="1050"/>
                    </a:lnTo>
                    <a:lnTo>
                      <a:pt x="303" y="1050"/>
                    </a:lnTo>
                    <a:lnTo>
                      <a:pt x="303" y="1052"/>
                    </a:lnTo>
                    <a:lnTo>
                      <a:pt x="303" y="1050"/>
                    </a:lnTo>
                    <a:lnTo>
                      <a:pt x="303" y="1052"/>
                    </a:lnTo>
                    <a:lnTo>
                      <a:pt x="301" y="1055"/>
                    </a:lnTo>
                    <a:lnTo>
                      <a:pt x="301" y="1058"/>
                    </a:lnTo>
                    <a:lnTo>
                      <a:pt x="298" y="1058"/>
                    </a:lnTo>
                    <a:lnTo>
                      <a:pt x="298" y="1060"/>
                    </a:lnTo>
                    <a:lnTo>
                      <a:pt x="295" y="1060"/>
                    </a:lnTo>
                    <a:lnTo>
                      <a:pt x="295" y="1063"/>
                    </a:lnTo>
                    <a:lnTo>
                      <a:pt x="295" y="1065"/>
                    </a:lnTo>
                    <a:lnTo>
                      <a:pt x="293" y="1065"/>
                    </a:lnTo>
                    <a:lnTo>
                      <a:pt x="293" y="1068"/>
                    </a:lnTo>
                    <a:lnTo>
                      <a:pt x="295" y="1068"/>
                    </a:lnTo>
                    <a:lnTo>
                      <a:pt x="293" y="1068"/>
                    </a:lnTo>
                    <a:lnTo>
                      <a:pt x="293" y="1071"/>
                    </a:lnTo>
                    <a:lnTo>
                      <a:pt x="290" y="1071"/>
                    </a:lnTo>
                    <a:lnTo>
                      <a:pt x="290" y="1073"/>
                    </a:lnTo>
                    <a:lnTo>
                      <a:pt x="287" y="1073"/>
                    </a:lnTo>
                    <a:lnTo>
                      <a:pt x="285" y="1073"/>
                    </a:lnTo>
                    <a:lnTo>
                      <a:pt x="285" y="1076"/>
                    </a:lnTo>
                    <a:lnTo>
                      <a:pt x="282" y="1076"/>
                    </a:lnTo>
                    <a:lnTo>
                      <a:pt x="282" y="1078"/>
                    </a:lnTo>
                    <a:lnTo>
                      <a:pt x="282" y="1081"/>
                    </a:lnTo>
                    <a:lnTo>
                      <a:pt x="282" y="1084"/>
                    </a:lnTo>
                    <a:lnTo>
                      <a:pt x="285" y="1084"/>
                    </a:lnTo>
                    <a:lnTo>
                      <a:pt x="285" y="1086"/>
                    </a:lnTo>
                    <a:lnTo>
                      <a:pt x="285" y="1089"/>
                    </a:lnTo>
                    <a:lnTo>
                      <a:pt x="282" y="1089"/>
                    </a:lnTo>
                    <a:lnTo>
                      <a:pt x="282" y="1092"/>
                    </a:lnTo>
                    <a:lnTo>
                      <a:pt x="280" y="1092"/>
                    </a:lnTo>
                    <a:lnTo>
                      <a:pt x="280" y="1094"/>
                    </a:lnTo>
                    <a:lnTo>
                      <a:pt x="277" y="1094"/>
                    </a:lnTo>
                    <a:lnTo>
                      <a:pt x="280" y="1094"/>
                    </a:lnTo>
                    <a:lnTo>
                      <a:pt x="280" y="1097"/>
                    </a:lnTo>
                    <a:lnTo>
                      <a:pt x="277" y="1097"/>
                    </a:lnTo>
                    <a:lnTo>
                      <a:pt x="280" y="1097"/>
                    </a:lnTo>
                    <a:lnTo>
                      <a:pt x="277" y="1097"/>
                    </a:lnTo>
                    <a:lnTo>
                      <a:pt x="277" y="1099"/>
                    </a:lnTo>
                    <a:lnTo>
                      <a:pt x="277" y="1102"/>
                    </a:lnTo>
                    <a:lnTo>
                      <a:pt x="274" y="1102"/>
                    </a:lnTo>
                    <a:lnTo>
                      <a:pt x="277" y="1102"/>
                    </a:lnTo>
                    <a:lnTo>
                      <a:pt x="274" y="1102"/>
                    </a:lnTo>
                    <a:lnTo>
                      <a:pt x="274" y="1105"/>
                    </a:lnTo>
                    <a:lnTo>
                      <a:pt x="272" y="1105"/>
                    </a:lnTo>
                    <a:lnTo>
                      <a:pt x="274" y="1105"/>
                    </a:lnTo>
                    <a:lnTo>
                      <a:pt x="274" y="1102"/>
                    </a:lnTo>
                    <a:lnTo>
                      <a:pt x="272" y="1102"/>
                    </a:lnTo>
                    <a:lnTo>
                      <a:pt x="272" y="1105"/>
                    </a:lnTo>
                    <a:lnTo>
                      <a:pt x="269" y="1105"/>
                    </a:lnTo>
                    <a:lnTo>
                      <a:pt x="267" y="1105"/>
                    </a:lnTo>
                    <a:lnTo>
                      <a:pt x="267" y="1102"/>
                    </a:lnTo>
                    <a:lnTo>
                      <a:pt x="264" y="1102"/>
                    </a:lnTo>
                    <a:lnTo>
                      <a:pt x="261" y="1102"/>
                    </a:lnTo>
                    <a:lnTo>
                      <a:pt x="259" y="1102"/>
                    </a:lnTo>
                    <a:lnTo>
                      <a:pt x="256" y="1102"/>
                    </a:lnTo>
                    <a:lnTo>
                      <a:pt x="256" y="1105"/>
                    </a:lnTo>
                    <a:lnTo>
                      <a:pt x="254" y="1105"/>
                    </a:lnTo>
                    <a:lnTo>
                      <a:pt x="254" y="1107"/>
                    </a:lnTo>
                    <a:lnTo>
                      <a:pt x="251" y="1107"/>
                    </a:lnTo>
                    <a:lnTo>
                      <a:pt x="251" y="1110"/>
                    </a:lnTo>
                    <a:lnTo>
                      <a:pt x="248" y="1110"/>
                    </a:lnTo>
                    <a:lnTo>
                      <a:pt x="246" y="1110"/>
                    </a:lnTo>
                    <a:lnTo>
                      <a:pt x="246" y="1107"/>
                    </a:lnTo>
                    <a:lnTo>
                      <a:pt x="246" y="1105"/>
                    </a:lnTo>
                    <a:lnTo>
                      <a:pt x="248" y="1105"/>
                    </a:lnTo>
                    <a:lnTo>
                      <a:pt x="246" y="1105"/>
                    </a:lnTo>
                    <a:lnTo>
                      <a:pt x="248" y="1105"/>
                    </a:lnTo>
                    <a:lnTo>
                      <a:pt x="246" y="1105"/>
                    </a:lnTo>
                    <a:lnTo>
                      <a:pt x="248" y="1105"/>
                    </a:lnTo>
                    <a:lnTo>
                      <a:pt x="248" y="1102"/>
                    </a:lnTo>
                    <a:lnTo>
                      <a:pt x="246" y="1102"/>
                    </a:lnTo>
                    <a:lnTo>
                      <a:pt x="248" y="1102"/>
                    </a:lnTo>
                    <a:lnTo>
                      <a:pt x="246" y="1102"/>
                    </a:lnTo>
                    <a:lnTo>
                      <a:pt x="248" y="1102"/>
                    </a:lnTo>
                    <a:lnTo>
                      <a:pt x="248" y="1099"/>
                    </a:lnTo>
                    <a:lnTo>
                      <a:pt x="248" y="1097"/>
                    </a:lnTo>
                    <a:lnTo>
                      <a:pt x="251" y="1097"/>
                    </a:lnTo>
                    <a:lnTo>
                      <a:pt x="251" y="1094"/>
                    </a:lnTo>
                    <a:lnTo>
                      <a:pt x="251" y="1092"/>
                    </a:lnTo>
                    <a:lnTo>
                      <a:pt x="248" y="1092"/>
                    </a:lnTo>
                    <a:lnTo>
                      <a:pt x="248" y="1089"/>
                    </a:lnTo>
                    <a:lnTo>
                      <a:pt x="246" y="1089"/>
                    </a:lnTo>
                    <a:lnTo>
                      <a:pt x="246" y="1086"/>
                    </a:lnTo>
                    <a:lnTo>
                      <a:pt x="246" y="1084"/>
                    </a:lnTo>
                    <a:lnTo>
                      <a:pt x="246" y="1081"/>
                    </a:lnTo>
                    <a:lnTo>
                      <a:pt x="246" y="1084"/>
                    </a:lnTo>
                    <a:lnTo>
                      <a:pt x="246" y="1086"/>
                    </a:lnTo>
                    <a:lnTo>
                      <a:pt x="246" y="1089"/>
                    </a:lnTo>
                    <a:lnTo>
                      <a:pt x="246" y="1092"/>
                    </a:lnTo>
                    <a:lnTo>
                      <a:pt x="248" y="1092"/>
                    </a:lnTo>
                    <a:lnTo>
                      <a:pt x="248" y="1094"/>
                    </a:lnTo>
                    <a:lnTo>
                      <a:pt x="251" y="1094"/>
                    </a:lnTo>
                    <a:lnTo>
                      <a:pt x="248" y="1094"/>
                    </a:lnTo>
                    <a:lnTo>
                      <a:pt x="246" y="1094"/>
                    </a:lnTo>
                    <a:lnTo>
                      <a:pt x="246" y="1092"/>
                    </a:lnTo>
                    <a:lnTo>
                      <a:pt x="243" y="1092"/>
                    </a:lnTo>
                    <a:lnTo>
                      <a:pt x="240" y="1092"/>
                    </a:lnTo>
                    <a:lnTo>
                      <a:pt x="240" y="1089"/>
                    </a:lnTo>
                    <a:lnTo>
                      <a:pt x="238" y="1089"/>
                    </a:lnTo>
                    <a:lnTo>
                      <a:pt x="235" y="1089"/>
                    </a:lnTo>
                    <a:lnTo>
                      <a:pt x="233" y="1089"/>
                    </a:lnTo>
                    <a:lnTo>
                      <a:pt x="230" y="1089"/>
                    </a:lnTo>
                    <a:lnTo>
                      <a:pt x="227" y="1089"/>
                    </a:lnTo>
                    <a:lnTo>
                      <a:pt x="225" y="1089"/>
                    </a:lnTo>
                    <a:lnTo>
                      <a:pt x="222" y="1089"/>
                    </a:lnTo>
                    <a:lnTo>
                      <a:pt x="220" y="1089"/>
                    </a:lnTo>
                    <a:lnTo>
                      <a:pt x="217" y="1089"/>
                    </a:lnTo>
                    <a:lnTo>
                      <a:pt x="217" y="1092"/>
                    </a:lnTo>
                    <a:lnTo>
                      <a:pt x="214" y="1092"/>
                    </a:lnTo>
                    <a:lnTo>
                      <a:pt x="212" y="1092"/>
                    </a:lnTo>
                    <a:lnTo>
                      <a:pt x="212" y="1094"/>
                    </a:lnTo>
                    <a:lnTo>
                      <a:pt x="209" y="1094"/>
                    </a:lnTo>
                    <a:lnTo>
                      <a:pt x="212" y="1094"/>
                    </a:lnTo>
                    <a:lnTo>
                      <a:pt x="212" y="1097"/>
                    </a:lnTo>
                    <a:lnTo>
                      <a:pt x="209" y="1097"/>
                    </a:lnTo>
                    <a:lnTo>
                      <a:pt x="207" y="1097"/>
                    </a:lnTo>
                    <a:lnTo>
                      <a:pt x="204" y="1097"/>
                    </a:lnTo>
                    <a:lnTo>
                      <a:pt x="201" y="1094"/>
                    </a:lnTo>
                    <a:lnTo>
                      <a:pt x="201" y="1097"/>
                    </a:lnTo>
                    <a:lnTo>
                      <a:pt x="199" y="1097"/>
                    </a:lnTo>
                    <a:lnTo>
                      <a:pt x="199" y="1094"/>
                    </a:lnTo>
                    <a:lnTo>
                      <a:pt x="196" y="1094"/>
                    </a:lnTo>
                    <a:lnTo>
                      <a:pt x="196" y="1097"/>
                    </a:lnTo>
                    <a:lnTo>
                      <a:pt x="193" y="1097"/>
                    </a:lnTo>
                    <a:lnTo>
                      <a:pt x="191" y="1097"/>
                    </a:lnTo>
                    <a:lnTo>
                      <a:pt x="188" y="1097"/>
                    </a:lnTo>
                    <a:lnTo>
                      <a:pt x="186" y="1097"/>
                    </a:lnTo>
                    <a:lnTo>
                      <a:pt x="186" y="1099"/>
                    </a:lnTo>
                    <a:lnTo>
                      <a:pt x="183" y="1099"/>
                    </a:lnTo>
                    <a:lnTo>
                      <a:pt x="180" y="1099"/>
                    </a:lnTo>
                    <a:lnTo>
                      <a:pt x="180" y="1102"/>
                    </a:lnTo>
                    <a:lnTo>
                      <a:pt x="178" y="1102"/>
                    </a:lnTo>
                    <a:lnTo>
                      <a:pt x="175" y="1102"/>
                    </a:lnTo>
                    <a:lnTo>
                      <a:pt x="173" y="1102"/>
                    </a:lnTo>
                    <a:lnTo>
                      <a:pt x="173" y="1105"/>
                    </a:lnTo>
                    <a:lnTo>
                      <a:pt x="170" y="1105"/>
                    </a:lnTo>
                    <a:lnTo>
                      <a:pt x="167" y="1105"/>
                    </a:lnTo>
                    <a:lnTo>
                      <a:pt x="167" y="1107"/>
                    </a:lnTo>
                    <a:lnTo>
                      <a:pt x="165" y="1107"/>
                    </a:lnTo>
                    <a:lnTo>
                      <a:pt x="162" y="1107"/>
                    </a:lnTo>
                    <a:lnTo>
                      <a:pt x="162" y="1110"/>
                    </a:lnTo>
                    <a:lnTo>
                      <a:pt x="160" y="1110"/>
                    </a:lnTo>
                    <a:lnTo>
                      <a:pt x="160" y="1112"/>
                    </a:lnTo>
                    <a:lnTo>
                      <a:pt x="157" y="1112"/>
                    </a:lnTo>
                    <a:lnTo>
                      <a:pt x="157" y="1115"/>
                    </a:lnTo>
                    <a:lnTo>
                      <a:pt x="154" y="1115"/>
                    </a:lnTo>
                    <a:lnTo>
                      <a:pt x="154" y="1118"/>
                    </a:lnTo>
                    <a:lnTo>
                      <a:pt x="152" y="1118"/>
                    </a:lnTo>
                    <a:lnTo>
                      <a:pt x="152" y="1120"/>
                    </a:lnTo>
                    <a:lnTo>
                      <a:pt x="152" y="1123"/>
                    </a:lnTo>
                    <a:lnTo>
                      <a:pt x="149" y="1125"/>
                    </a:lnTo>
                    <a:lnTo>
                      <a:pt x="149" y="1128"/>
                    </a:lnTo>
                    <a:lnTo>
                      <a:pt x="149" y="1131"/>
                    </a:lnTo>
                    <a:lnTo>
                      <a:pt x="149" y="1133"/>
                    </a:lnTo>
                    <a:lnTo>
                      <a:pt x="149" y="1136"/>
                    </a:lnTo>
                    <a:lnTo>
                      <a:pt x="149" y="1139"/>
                    </a:lnTo>
                    <a:lnTo>
                      <a:pt x="152" y="1139"/>
                    </a:lnTo>
                    <a:lnTo>
                      <a:pt x="152" y="1141"/>
                    </a:lnTo>
                    <a:lnTo>
                      <a:pt x="154" y="1141"/>
                    </a:lnTo>
                    <a:lnTo>
                      <a:pt x="157" y="1141"/>
                    </a:lnTo>
                    <a:lnTo>
                      <a:pt x="160" y="1141"/>
                    </a:lnTo>
                    <a:lnTo>
                      <a:pt x="160" y="1144"/>
                    </a:lnTo>
                    <a:lnTo>
                      <a:pt x="162" y="1144"/>
                    </a:lnTo>
                    <a:lnTo>
                      <a:pt x="162" y="1146"/>
                    </a:lnTo>
                    <a:lnTo>
                      <a:pt x="165" y="1146"/>
                    </a:lnTo>
                    <a:lnTo>
                      <a:pt x="162" y="1146"/>
                    </a:lnTo>
                    <a:lnTo>
                      <a:pt x="162" y="1149"/>
                    </a:lnTo>
                    <a:lnTo>
                      <a:pt x="162" y="1152"/>
                    </a:lnTo>
                    <a:lnTo>
                      <a:pt x="160" y="1152"/>
                    </a:lnTo>
                    <a:lnTo>
                      <a:pt x="162" y="1152"/>
                    </a:lnTo>
                    <a:lnTo>
                      <a:pt x="160" y="1152"/>
                    </a:lnTo>
                    <a:lnTo>
                      <a:pt x="160" y="1154"/>
                    </a:lnTo>
                    <a:lnTo>
                      <a:pt x="160" y="1152"/>
                    </a:lnTo>
                    <a:lnTo>
                      <a:pt x="157" y="1149"/>
                    </a:lnTo>
                    <a:lnTo>
                      <a:pt x="154" y="1149"/>
                    </a:lnTo>
                    <a:lnTo>
                      <a:pt x="152" y="1149"/>
                    </a:lnTo>
                    <a:lnTo>
                      <a:pt x="152" y="1152"/>
                    </a:lnTo>
                    <a:lnTo>
                      <a:pt x="149" y="1152"/>
                    </a:lnTo>
                    <a:lnTo>
                      <a:pt x="149" y="1154"/>
                    </a:lnTo>
                    <a:lnTo>
                      <a:pt x="149" y="1157"/>
                    </a:lnTo>
                    <a:lnTo>
                      <a:pt x="147" y="1157"/>
                    </a:lnTo>
                    <a:lnTo>
                      <a:pt x="147" y="1159"/>
                    </a:lnTo>
                    <a:lnTo>
                      <a:pt x="147" y="1157"/>
                    </a:lnTo>
                    <a:lnTo>
                      <a:pt x="147" y="1159"/>
                    </a:lnTo>
                    <a:lnTo>
                      <a:pt x="144" y="1159"/>
                    </a:lnTo>
                    <a:lnTo>
                      <a:pt x="147" y="1159"/>
                    </a:lnTo>
                    <a:lnTo>
                      <a:pt x="144" y="1159"/>
                    </a:lnTo>
                    <a:lnTo>
                      <a:pt x="141" y="1159"/>
                    </a:lnTo>
                    <a:lnTo>
                      <a:pt x="139" y="1159"/>
                    </a:lnTo>
                    <a:lnTo>
                      <a:pt x="139" y="1157"/>
                    </a:lnTo>
                    <a:lnTo>
                      <a:pt x="136" y="1157"/>
                    </a:lnTo>
                    <a:lnTo>
                      <a:pt x="133" y="1157"/>
                    </a:lnTo>
                    <a:lnTo>
                      <a:pt x="131" y="1157"/>
                    </a:lnTo>
                    <a:lnTo>
                      <a:pt x="133" y="1157"/>
                    </a:lnTo>
                    <a:lnTo>
                      <a:pt x="131" y="1157"/>
                    </a:lnTo>
                    <a:lnTo>
                      <a:pt x="131" y="1154"/>
                    </a:lnTo>
                    <a:lnTo>
                      <a:pt x="128" y="1154"/>
                    </a:lnTo>
                    <a:lnTo>
                      <a:pt x="126" y="1154"/>
                    </a:lnTo>
                    <a:lnTo>
                      <a:pt x="126" y="1152"/>
                    </a:lnTo>
                    <a:lnTo>
                      <a:pt x="123" y="1152"/>
                    </a:lnTo>
                    <a:lnTo>
                      <a:pt x="123" y="1149"/>
                    </a:lnTo>
                    <a:lnTo>
                      <a:pt x="120" y="1149"/>
                    </a:lnTo>
                    <a:lnTo>
                      <a:pt x="120" y="1152"/>
                    </a:lnTo>
                    <a:lnTo>
                      <a:pt x="118" y="1152"/>
                    </a:lnTo>
                    <a:lnTo>
                      <a:pt x="118" y="1154"/>
                    </a:lnTo>
                    <a:lnTo>
                      <a:pt x="118" y="1152"/>
                    </a:lnTo>
                    <a:lnTo>
                      <a:pt x="115" y="1152"/>
                    </a:lnTo>
                    <a:lnTo>
                      <a:pt x="113" y="1152"/>
                    </a:lnTo>
                    <a:lnTo>
                      <a:pt x="110" y="1152"/>
                    </a:lnTo>
                    <a:lnTo>
                      <a:pt x="107" y="1152"/>
                    </a:lnTo>
                    <a:lnTo>
                      <a:pt x="107" y="1154"/>
                    </a:lnTo>
                    <a:lnTo>
                      <a:pt x="107" y="1157"/>
                    </a:lnTo>
                    <a:lnTo>
                      <a:pt x="105" y="1157"/>
                    </a:lnTo>
                    <a:lnTo>
                      <a:pt x="105" y="1159"/>
                    </a:lnTo>
                    <a:lnTo>
                      <a:pt x="107" y="1159"/>
                    </a:lnTo>
                    <a:lnTo>
                      <a:pt x="107" y="1162"/>
                    </a:lnTo>
                    <a:lnTo>
                      <a:pt x="105" y="1162"/>
                    </a:lnTo>
                    <a:lnTo>
                      <a:pt x="107" y="1162"/>
                    </a:lnTo>
                    <a:lnTo>
                      <a:pt x="107" y="1165"/>
                    </a:lnTo>
                    <a:lnTo>
                      <a:pt x="110" y="1165"/>
                    </a:lnTo>
                    <a:lnTo>
                      <a:pt x="110" y="1167"/>
                    </a:lnTo>
                    <a:lnTo>
                      <a:pt x="107" y="1167"/>
                    </a:lnTo>
                    <a:lnTo>
                      <a:pt x="105" y="1167"/>
                    </a:lnTo>
                    <a:lnTo>
                      <a:pt x="105" y="1165"/>
                    </a:lnTo>
                    <a:lnTo>
                      <a:pt x="102" y="1165"/>
                    </a:lnTo>
                    <a:lnTo>
                      <a:pt x="100" y="1165"/>
                    </a:lnTo>
                    <a:lnTo>
                      <a:pt x="100" y="1167"/>
                    </a:lnTo>
                    <a:lnTo>
                      <a:pt x="97" y="1167"/>
                    </a:lnTo>
                    <a:lnTo>
                      <a:pt x="97" y="1170"/>
                    </a:lnTo>
                    <a:lnTo>
                      <a:pt x="94" y="1170"/>
                    </a:lnTo>
                    <a:lnTo>
                      <a:pt x="92" y="1170"/>
                    </a:lnTo>
                    <a:lnTo>
                      <a:pt x="92" y="1167"/>
                    </a:lnTo>
                    <a:lnTo>
                      <a:pt x="89" y="1167"/>
                    </a:lnTo>
                    <a:lnTo>
                      <a:pt x="86" y="1167"/>
                    </a:lnTo>
                    <a:lnTo>
                      <a:pt x="84" y="1167"/>
                    </a:lnTo>
                    <a:lnTo>
                      <a:pt x="84" y="1165"/>
                    </a:lnTo>
                    <a:lnTo>
                      <a:pt x="84" y="1162"/>
                    </a:lnTo>
                    <a:lnTo>
                      <a:pt x="84" y="1159"/>
                    </a:lnTo>
                    <a:lnTo>
                      <a:pt x="84" y="1162"/>
                    </a:lnTo>
                    <a:lnTo>
                      <a:pt x="84" y="1159"/>
                    </a:lnTo>
                    <a:lnTo>
                      <a:pt x="81" y="1159"/>
                    </a:lnTo>
                    <a:lnTo>
                      <a:pt x="84" y="1159"/>
                    </a:lnTo>
                    <a:lnTo>
                      <a:pt x="84" y="1157"/>
                    </a:lnTo>
                    <a:lnTo>
                      <a:pt x="86" y="1157"/>
                    </a:lnTo>
                    <a:lnTo>
                      <a:pt x="86" y="1154"/>
                    </a:lnTo>
                    <a:lnTo>
                      <a:pt x="89" y="1154"/>
                    </a:lnTo>
                    <a:lnTo>
                      <a:pt x="89" y="1152"/>
                    </a:lnTo>
                    <a:lnTo>
                      <a:pt x="89" y="1154"/>
                    </a:lnTo>
                    <a:lnTo>
                      <a:pt x="89" y="1152"/>
                    </a:lnTo>
                    <a:lnTo>
                      <a:pt x="92" y="1152"/>
                    </a:lnTo>
                    <a:lnTo>
                      <a:pt x="94" y="1152"/>
                    </a:lnTo>
                    <a:lnTo>
                      <a:pt x="94" y="1149"/>
                    </a:lnTo>
                    <a:lnTo>
                      <a:pt x="94" y="1146"/>
                    </a:lnTo>
                    <a:lnTo>
                      <a:pt x="94" y="1144"/>
                    </a:lnTo>
                    <a:lnTo>
                      <a:pt x="97" y="1144"/>
                    </a:lnTo>
                    <a:lnTo>
                      <a:pt x="100" y="1144"/>
                    </a:lnTo>
                    <a:lnTo>
                      <a:pt x="100" y="1141"/>
                    </a:lnTo>
                    <a:lnTo>
                      <a:pt x="100" y="1139"/>
                    </a:lnTo>
                    <a:lnTo>
                      <a:pt x="102" y="1139"/>
                    </a:lnTo>
                    <a:lnTo>
                      <a:pt x="102" y="1136"/>
                    </a:lnTo>
                    <a:lnTo>
                      <a:pt x="102" y="1133"/>
                    </a:lnTo>
                    <a:lnTo>
                      <a:pt x="102" y="1131"/>
                    </a:lnTo>
                    <a:lnTo>
                      <a:pt x="100" y="1131"/>
                    </a:lnTo>
                    <a:lnTo>
                      <a:pt x="100" y="1128"/>
                    </a:lnTo>
                    <a:lnTo>
                      <a:pt x="100" y="1125"/>
                    </a:lnTo>
                    <a:lnTo>
                      <a:pt x="100" y="1123"/>
                    </a:lnTo>
                    <a:lnTo>
                      <a:pt x="97" y="1123"/>
                    </a:lnTo>
                    <a:lnTo>
                      <a:pt x="100" y="1123"/>
                    </a:lnTo>
                    <a:lnTo>
                      <a:pt x="100" y="1120"/>
                    </a:lnTo>
                    <a:lnTo>
                      <a:pt x="100" y="1123"/>
                    </a:lnTo>
                    <a:lnTo>
                      <a:pt x="100" y="1120"/>
                    </a:lnTo>
                    <a:lnTo>
                      <a:pt x="102" y="1120"/>
                    </a:lnTo>
                    <a:lnTo>
                      <a:pt x="102" y="1118"/>
                    </a:lnTo>
                    <a:lnTo>
                      <a:pt x="102" y="1115"/>
                    </a:lnTo>
                    <a:lnTo>
                      <a:pt x="100" y="1115"/>
                    </a:lnTo>
                    <a:lnTo>
                      <a:pt x="100" y="1112"/>
                    </a:lnTo>
                    <a:lnTo>
                      <a:pt x="102" y="1112"/>
                    </a:lnTo>
                    <a:lnTo>
                      <a:pt x="105" y="1112"/>
                    </a:lnTo>
                    <a:lnTo>
                      <a:pt x="107" y="1112"/>
                    </a:lnTo>
                    <a:lnTo>
                      <a:pt x="107" y="1115"/>
                    </a:lnTo>
                    <a:lnTo>
                      <a:pt x="110" y="1115"/>
                    </a:lnTo>
                    <a:lnTo>
                      <a:pt x="110" y="1112"/>
                    </a:lnTo>
                    <a:lnTo>
                      <a:pt x="113" y="1112"/>
                    </a:lnTo>
                    <a:lnTo>
                      <a:pt x="115" y="1110"/>
                    </a:lnTo>
                    <a:lnTo>
                      <a:pt x="115" y="1107"/>
                    </a:lnTo>
                    <a:lnTo>
                      <a:pt x="118" y="1107"/>
                    </a:lnTo>
                    <a:lnTo>
                      <a:pt x="118" y="1105"/>
                    </a:lnTo>
                    <a:lnTo>
                      <a:pt x="118" y="1102"/>
                    </a:lnTo>
                    <a:lnTo>
                      <a:pt x="118" y="1099"/>
                    </a:lnTo>
                    <a:lnTo>
                      <a:pt x="118" y="1097"/>
                    </a:lnTo>
                    <a:lnTo>
                      <a:pt x="118" y="1094"/>
                    </a:lnTo>
                    <a:lnTo>
                      <a:pt x="118" y="1092"/>
                    </a:lnTo>
                    <a:lnTo>
                      <a:pt x="118" y="1089"/>
                    </a:lnTo>
                    <a:lnTo>
                      <a:pt x="118" y="1086"/>
                    </a:lnTo>
                    <a:lnTo>
                      <a:pt x="115" y="1086"/>
                    </a:lnTo>
                    <a:lnTo>
                      <a:pt x="115" y="1084"/>
                    </a:lnTo>
                    <a:lnTo>
                      <a:pt x="113" y="1084"/>
                    </a:lnTo>
                    <a:lnTo>
                      <a:pt x="113" y="1086"/>
                    </a:lnTo>
                    <a:lnTo>
                      <a:pt x="113" y="1084"/>
                    </a:lnTo>
                    <a:lnTo>
                      <a:pt x="113" y="1081"/>
                    </a:lnTo>
                    <a:lnTo>
                      <a:pt x="110" y="1081"/>
                    </a:lnTo>
                    <a:lnTo>
                      <a:pt x="107" y="1081"/>
                    </a:lnTo>
                    <a:lnTo>
                      <a:pt x="105" y="1081"/>
                    </a:lnTo>
                    <a:lnTo>
                      <a:pt x="107" y="1081"/>
                    </a:lnTo>
                    <a:lnTo>
                      <a:pt x="105" y="1081"/>
                    </a:lnTo>
                    <a:lnTo>
                      <a:pt x="102" y="1081"/>
                    </a:lnTo>
                    <a:lnTo>
                      <a:pt x="100" y="1081"/>
                    </a:lnTo>
                    <a:lnTo>
                      <a:pt x="100" y="1084"/>
                    </a:lnTo>
                    <a:lnTo>
                      <a:pt x="97" y="1084"/>
                    </a:lnTo>
                    <a:lnTo>
                      <a:pt x="94" y="1084"/>
                    </a:lnTo>
                    <a:lnTo>
                      <a:pt x="94" y="1081"/>
                    </a:lnTo>
                    <a:lnTo>
                      <a:pt x="92" y="1081"/>
                    </a:lnTo>
                    <a:lnTo>
                      <a:pt x="94" y="1081"/>
                    </a:lnTo>
                    <a:lnTo>
                      <a:pt x="94" y="1078"/>
                    </a:lnTo>
                    <a:lnTo>
                      <a:pt x="92" y="1078"/>
                    </a:lnTo>
                    <a:lnTo>
                      <a:pt x="89" y="1078"/>
                    </a:lnTo>
                    <a:lnTo>
                      <a:pt x="89" y="1076"/>
                    </a:lnTo>
                    <a:lnTo>
                      <a:pt x="89" y="1078"/>
                    </a:lnTo>
                    <a:lnTo>
                      <a:pt x="89" y="1076"/>
                    </a:lnTo>
                    <a:lnTo>
                      <a:pt x="86" y="1076"/>
                    </a:lnTo>
                    <a:lnTo>
                      <a:pt x="86" y="1078"/>
                    </a:lnTo>
                    <a:lnTo>
                      <a:pt x="89" y="1078"/>
                    </a:lnTo>
                    <a:lnTo>
                      <a:pt x="86" y="1078"/>
                    </a:lnTo>
                    <a:lnTo>
                      <a:pt x="86" y="1076"/>
                    </a:lnTo>
                    <a:lnTo>
                      <a:pt x="84" y="1076"/>
                    </a:lnTo>
                    <a:lnTo>
                      <a:pt x="81" y="1076"/>
                    </a:lnTo>
                    <a:lnTo>
                      <a:pt x="81" y="1073"/>
                    </a:lnTo>
                    <a:lnTo>
                      <a:pt x="79" y="1073"/>
                    </a:lnTo>
                    <a:lnTo>
                      <a:pt x="79" y="1076"/>
                    </a:lnTo>
                    <a:lnTo>
                      <a:pt x="79" y="1073"/>
                    </a:lnTo>
                    <a:lnTo>
                      <a:pt x="79" y="1071"/>
                    </a:lnTo>
                    <a:lnTo>
                      <a:pt x="79" y="1068"/>
                    </a:lnTo>
                    <a:lnTo>
                      <a:pt x="76" y="1068"/>
                    </a:lnTo>
                    <a:lnTo>
                      <a:pt x="79" y="1068"/>
                    </a:lnTo>
                    <a:lnTo>
                      <a:pt x="76" y="1068"/>
                    </a:lnTo>
                    <a:lnTo>
                      <a:pt x="76" y="1065"/>
                    </a:lnTo>
                    <a:lnTo>
                      <a:pt x="73" y="1065"/>
                    </a:lnTo>
                    <a:lnTo>
                      <a:pt x="71" y="1065"/>
                    </a:lnTo>
                    <a:lnTo>
                      <a:pt x="68" y="1065"/>
                    </a:lnTo>
                    <a:lnTo>
                      <a:pt x="68" y="1063"/>
                    </a:lnTo>
                    <a:lnTo>
                      <a:pt x="68" y="1060"/>
                    </a:lnTo>
                    <a:lnTo>
                      <a:pt x="66" y="1060"/>
                    </a:lnTo>
                    <a:lnTo>
                      <a:pt x="66" y="1058"/>
                    </a:lnTo>
                    <a:lnTo>
                      <a:pt x="63" y="1058"/>
                    </a:lnTo>
                    <a:lnTo>
                      <a:pt x="63" y="1055"/>
                    </a:lnTo>
                    <a:lnTo>
                      <a:pt x="60" y="1055"/>
                    </a:lnTo>
                    <a:lnTo>
                      <a:pt x="63" y="1055"/>
                    </a:lnTo>
                    <a:lnTo>
                      <a:pt x="60" y="1055"/>
                    </a:lnTo>
                    <a:lnTo>
                      <a:pt x="60" y="1052"/>
                    </a:lnTo>
                    <a:lnTo>
                      <a:pt x="58" y="1052"/>
                    </a:lnTo>
                    <a:lnTo>
                      <a:pt x="58" y="1050"/>
                    </a:lnTo>
                    <a:lnTo>
                      <a:pt x="58" y="1052"/>
                    </a:lnTo>
                    <a:lnTo>
                      <a:pt x="58" y="1050"/>
                    </a:lnTo>
                    <a:lnTo>
                      <a:pt x="60" y="1050"/>
                    </a:lnTo>
                    <a:lnTo>
                      <a:pt x="58" y="1050"/>
                    </a:lnTo>
                    <a:lnTo>
                      <a:pt x="60" y="1050"/>
                    </a:lnTo>
                    <a:lnTo>
                      <a:pt x="58" y="1050"/>
                    </a:lnTo>
                    <a:lnTo>
                      <a:pt x="58" y="1047"/>
                    </a:lnTo>
                    <a:lnTo>
                      <a:pt x="58" y="1045"/>
                    </a:lnTo>
                    <a:lnTo>
                      <a:pt x="58" y="1042"/>
                    </a:lnTo>
                    <a:lnTo>
                      <a:pt x="60" y="1042"/>
                    </a:lnTo>
                    <a:lnTo>
                      <a:pt x="60" y="1039"/>
                    </a:lnTo>
                    <a:lnTo>
                      <a:pt x="58" y="1039"/>
                    </a:lnTo>
                    <a:lnTo>
                      <a:pt x="60" y="1039"/>
                    </a:lnTo>
                    <a:lnTo>
                      <a:pt x="60" y="1037"/>
                    </a:lnTo>
                    <a:lnTo>
                      <a:pt x="58" y="1037"/>
                    </a:lnTo>
                    <a:lnTo>
                      <a:pt x="58" y="1034"/>
                    </a:lnTo>
                    <a:lnTo>
                      <a:pt x="55" y="1034"/>
                    </a:lnTo>
                    <a:lnTo>
                      <a:pt x="55" y="1031"/>
                    </a:lnTo>
                    <a:lnTo>
                      <a:pt x="58" y="1031"/>
                    </a:lnTo>
                    <a:lnTo>
                      <a:pt x="58" y="1029"/>
                    </a:lnTo>
                    <a:lnTo>
                      <a:pt x="55" y="1029"/>
                    </a:lnTo>
                    <a:lnTo>
                      <a:pt x="55" y="1026"/>
                    </a:lnTo>
                    <a:lnTo>
                      <a:pt x="55" y="1024"/>
                    </a:lnTo>
                    <a:lnTo>
                      <a:pt x="55" y="1021"/>
                    </a:lnTo>
                    <a:lnTo>
                      <a:pt x="55" y="1018"/>
                    </a:lnTo>
                    <a:lnTo>
                      <a:pt x="58" y="1018"/>
                    </a:lnTo>
                    <a:lnTo>
                      <a:pt x="60" y="1018"/>
                    </a:lnTo>
                    <a:lnTo>
                      <a:pt x="63" y="1018"/>
                    </a:lnTo>
                    <a:lnTo>
                      <a:pt x="66" y="1018"/>
                    </a:lnTo>
                    <a:lnTo>
                      <a:pt x="68" y="1018"/>
                    </a:lnTo>
                    <a:lnTo>
                      <a:pt x="68" y="1016"/>
                    </a:lnTo>
                    <a:lnTo>
                      <a:pt x="71" y="1013"/>
                    </a:lnTo>
                    <a:lnTo>
                      <a:pt x="71" y="1011"/>
                    </a:lnTo>
                    <a:lnTo>
                      <a:pt x="71" y="1008"/>
                    </a:lnTo>
                    <a:lnTo>
                      <a:pt x="71" y="1005"/>
                    </a:lnTo>
                    <a:lnTo>
                      <a:pt x="71" y="1003"/>
                    </a:lnTo>
                    <a:lnTo>
                      <a:pt x="73" y="1000"/>
                    </a:lnTo>
                    <a:lnTo>
                      <a:pt x="73" y="998"/>
                    </a:lnTo>
                    <a:lnTo>
                      <a:pt x="73" y="995"/>
                    </a:lnTo>
                    <a:lnTo>
                      <a:pt x="76" y="995"/>
                    </a:lnTo>
                    <a:lnTo>
                      <a:pt x="76" y="992"/>
                    </a:lnTo>
                    <a:lnTo>
                      <a:pt x="73" y="992"/>
                    </a:lnTo>
                    <a:lnTo>
                      <a:pt x="73" y="990"/>
                    </a:lnTo>
                    <a:lnTo>
                      <a:pt x="76" y="990"/>
                    </a:lnTo>
                    <a:lnTo>
                      <a:pt x="76" y="987"/>
                    </a:lnTo>
                    <a:lnTo>
                      <a:pt x="76" y="984"/>
                    </a:lnTo>
                    <a:lnTo>
                      <a:pt x="73" y="984"/>
                    </a:lnTo>
                    <a:lnTo>
                      <a:pt x="73" y="982"/>
                    </a:lnTo>
                    <a:lnTo>
                      <a:pt x="71" y="982"/>
                    </a:lnTo>
                    <a:lnTo>
                      <a:pt x="71" y="979"/>
                    </a:lnTo>
                    <a:lnTo>
                      <a:pt x="71" y="977"/>
                    </a:lnTo>
                    <a:lnTo>
                      <a:pt x="68" y="977"/>
                    </a:lnTo>
                    <a:lnTo>
                      <a:pt x="68" y="974"/>
                    </a:lnTo>
                    <a:lnTo>
                      <a:pt x="66" y="974"/>
                    </a:lnTo>
                    <a:lnTo>
                      <a:pt x="66" y="971"/>
                    </a:lnTo>
                    <a:lnTo>
                      <a:pt x="63" y="971"/>
                    </a:lnTo>
                    <a:lnTo>
                      <a:pt x="63" y="969"/>
                    </a:lnTo>
                    <a:lnTo>
                      <a:pt x="60" y="969"/>
                    </a:lnTo>
                    <a:lnTo>
                      <a:pt x="58" y="969"/>
                    </a:lnTo>
                    <a:lnTo>
                      <a:pt x="58" y="966"/>
                    </a:lnTo>
                    <a:lnTo>
                      <a:pt x="55" y="966"/>
                    </a:lnTo>
                    <a:lnTo>
                      <a:pt x="53" y="964"/>
                    </a:lnTo>
                    <a:lnTo>
                      <a:pt x="50" y="964"/>
                    </a:lnTo>
                    <a:lnTo>
                      <a:pt x="47" y="964"/>
                    </a:lnTo>
                    <a:lnTo>
                      <a:pt x="45" y="964"/>
                    </a:lnTo>
                    <a:lnTo>
                      <a:pt x="45" y="961"/>
                    </a:lnTo>
                    <a:lnTo>
                      <a:pt x="42" y="961"/>
                    </a:lnTo>
                    <a:lnTo>
                      <a:pt x="42" y="958"/>
                    </a:lnTo>
                    <a:lnTo>
                      <a:pt x="42" y="956"/>
                    </a:lnTo>
                    <a:lnTo>
                      <a:pt x="39" y="956"/>
                    </a:lnTo>
                    <a:lnTo>
                      <a:pt x="42" y="956"/>
                    </a:lnTo>
                    <a:lnTo>
                      <a:pt x="42" y="953"/>
                    </a:lnTo>
                    <a:lnTo>
                      <a:pt x="42" y="950"/>
                    </a:lnTo>
                    <a:lnTo>
                      <a:pt x="42" y="948"/>
                    </a:lnTo>
                    <a:lnTo>
                      <a:pt x="42" y="945"/>
                    </a:lnTo>
                    <a:lnTo>
                      <a:pt x="42" y="943"/>
                    </a:lnTo>
                    <a:lnTo>
                      <a:pt x="39" y="943"/>
                    </a:lnTo>
                    <a:lnTo>
                      <a:pt x="39" y="940"/>
                    </a:lnTo>
                    <a:lnTo>
                      <a:pt x="42" y="940"/>
                    </a:lnTo>
                    <a:lnTo>
                      <a:pt x="42" y="937"/>
                    </a:lnTo>
                    <a:lnTo>
                      <a:pt x="39" y="937"/>
                    </a:lnTo>
                    <a:lnTo>
                      <a:pt x="39" y="935"/>
                    </a:lnTo>
                    <a:lnTo>
                      <a:pt x="39" y="932"/>
                    </a:lnTo>
                    <a:lnTo>
                      <a:pt x="42" y="932"/>
                    </a:lnTo>
                    <a:lnTo>
                      <a:pt x="42" y="930"/>
                    </a:lnTo>
                    <a:lnTo>
                      <a:pt x="39" y="930"/>
                    </a:lnTo>
                    <a:lnTo>
                      <a:pt x="39" y="927"/>
                    </a:lnTo>
                    <a:lnTo>
                      <a:pt x="39" y="924"/>
                    </a:lnTo>
                    <a:lnTo>
                      <a:pt x="39" y="922"/>
                    </a:lnTo>
                    <a:lnTo>
                      <a:pt x="42" y="922"/>
                    </a:lnTo>
                    <a:lnTo>
                      <a:pt x="42" y="919"/>
                    </a:lnTo>
                    <a:lnTo>
                      <a:pt x="39" y="919"/>
                    </a:lnTo>
                    <a:lnTo>
                      <a:pt x="39" y="917"/>
                    </a:lnTo>
                    <a:lnTo>
                      <a:pt x="42" y="917"/>
                    </a:lnTo>
                    <a:lnTo>
                      <a:pt x="42" y="914"/>
                    </a:lnTo>
                    <a:lnTo>
                      <a:pt x="42" y="911"/>
                    </a:lnTo>
                    <a:lnTo>
                      <a:pt x="42" y="909"/>
                    </a:lnTo>
                    <a:lnTo>
                      <a:pt x="42" y="906"/>
                    </a:lnTo>
                    <a:lnTo>
                      <a:pt x="42" y="903"/>
                    </a:lnTo>
                    <a:lnTo>
                      <a:pt x="42" y="901"/>
                    </a:lnTo>
                    <a:lnTo>
                      <a:pt x="42" y="898"/>
                    </a:lnTo>
                    <a:lnTo>
                      <a:pt x="42" y="896"/>
                    </a:lnTo>
                    <a:lnTo>
                      <a:pt x="45" y="896"/>
                    </a:lnTo>
                    <a:lnTo>
                      <a:pt x="45" y="893"/>
                    </a:lnTo>
                    <a:lnTo>
                      <a:pt x="45" y="890"/>
                    </a:lnTo>
                    <a:lnTo>
                      <a:pt x="45" y="888"/>
                    </a:lnTo>
                    <a:lnTo>
                      <a:pt x="42" y="888"/>
                    </a:lnTo>
                    <a:lnTo>
                      <a:pt x="45" y="888"/>
                    </a:lnTo>
                    <a:lnTo>
                      <a:pt x="45" y="885"/>
                    </a:lnTo>
                    <a:lnTo>
                      <a:pt x="42" y="885"/>
                    </a:lnTo>
                    <a:lnTo>
                      <a:pt x="42" y="883"/>
                    </a:lnTo>
                    <a:lnTo>
                      <a:pt x="39" y="883"/>
                    </a:lnTo>
                    <a:lnTo>
                      <a:pt x="37" y="880"/>
                    </a:lnTo>
                    <a:lnTo>
                      <a:pt x="37" y="883"/>
                    </a:lnTo>
                    <a:lnTo>
                      <a:pt x="37" y="880"/>
                    </a:lnTo>
                    <a:lnTo>
                      <a:pt x="37" y="877"/>
                    </a:lnTo>
                    <a:lnTo>
                      <a:pt x="34" y="877"/>
                    </a:lnTo>
                    <a:lnTo>
                      <a:pt x="34" y="875"/>
                    </a:lnTo>
                    <a:lnTo>
                      <a:pt x="37" y="875"/>
                    </a:lnTo>
                    <a:lnTo>
                      <a:pt x="37" y="872"/>
                    </a:lnTo>
                    <a:lnTo>
                      <a:pt x="39" y="872"/>
                    </a:lnTo>
                    <a:lnTo>
                      <a:pt x="39" y="870"/>
                    </a:lnTo>
                    <a:lnTo>
                      <a:pt x="39" y="867"/>
                    </a:lnTo>
                    <a:lnTo>
                      <a:pt x="42" y="867"/>
                    </a:lnTo>
                    <a:lnTo>
                      <a:pt x="45" y="867"/>
                    </a:lnTo>
                    <a:lnTo>
                      <a:pt x="45" y="864"/>
                    </a:lnTo>
                    <a:lnTo>
                      <a:pt x="47" y="864"/>
                    </a:lnTo>
                    <a:lnTo>
                      <a:pt x="47" y="862"/>
                    </a:lnTo>
                    <a:lnTo>
                      <a:pt x="47" y="859"/>
                    </a:lnTo>
                    <a:lnTo>
                      <a:pt x="47" y="856"/>
                    </a:lnTo>
                    <a:lnTo>
                      <a:pt x="50" y="854"/>
                    </a:lnTo>
                    <a:lnTo>
                      <a:pt x="50" y="851"/>
                    </a:lnTo>
                    <a:lnTo>
                      <a:pt x="50" y="849"/>
                    </a:lnTo>
                    <a:lnTo>
                      <a:pt x="50" y="846"/>
                    </a:lnTo>
                    <a:lnTo>
                      <a:pt x="53" y="846"/>
                    </a:lnTo>
                    <a:lnTo>
                      <a:pt x="53" y="843"/>
                    </a:lnTo>
                    <a:lnTo>
                      <a:pt x="53" y="841"/>
                    </a:lnTo>
                    <a:lnTo>
                      <a:pt x="53" y="838"/>
                    </a:lnTo>
                    <a:lnTo>
                      <a:pt x="53" y="836"/>
                    </a:lnTo>
                    <a:lnTo>
                      <a:pt x="55" y="836"/>
                    </a:lnTo>
                    <a:lnTo>
                      <a:pt x="55" y="833"/>
                    </a:lnTo>
                    <a:lnTo>
                      <a:pt x="55" y="830"/>
                    </a:lnTo>
                    <a:lnTo>
                      <a:pt x="55" y="828"/>
                    </a:lnTo>
                    <a:lnTo>
                      <a:pt x="55" y="825"/>
                    </a:lnTo>
                    <a:lnTo>
                      <a:pt x="55" y="823"/>
                    </a:lnTo>
                    <a:lnTo>
                      <a:pt x="55" y="820"/>
                    </a:lnTo>
                    <a:lnTo>
                      <a:pt x="55" y="817"/>
                    </a:lnTo>
                    <a:lnTo>
                      <a:pt x="58" y="817"/>
                    </a:lnTo>
                    <a:lnTo>
                      <a:pt x="58" y="815"/>
                    </a:lnTo>
                    <a:lnTo>
                      <a:pt x="60" y="815"/>
                    </a:lnTo>
                    <a:lnTo>
                      <a:pt x="58" y="812"/>
                    </a:lnTo>
                    <a:lnTo>
                      <a:pt x="60" y="812"/>
                    </a:lnTo>
                    <a:lnTo>
                      <a:pt x="60" y="815"/>
                    </a:lnTo>
                    <a:lnTo>
                      <a:pt x="63" y="812"/>
                    </a:lnTo>
                    <a:lnTo>
                      <a:pt x="63" y="809"/>
                    </a:lnTo>
                    <a:lnTo>
                      <a:pt x="66" y="809"/>
                    </a:lnTo>
                    <a:lnTo>
                      <a:pt x="66" y="807"/>
                    </a:lnTo>
                    <a:lnTo>
                      <a:pt x="68" y="807"/>
                    </a:lnTo>
                    <a:lnTo>
                      <a:pt x="66" y="807"/>
                    </a:lnTo>
                    <a:lnTo>
                      <a:pt x="68" y="807"/>
                    </a:lnTo>
                    <a:lnTo>
                      <a:pt x="71" y="807"/>
                    </a:lnTo>
                    <a:lnTo>
                      <a:pt x="73" y="807"/>
                    </a:lnTo>
                    <a:lnTo>
                      <a:pt x="73" y="809"/>
                    </a:lnTo>
                    <a:lnTo>
                      <a:pt x="76" y="809"/>
                    </a:lnTo>
                    <a:lnTo>
                      <a:pt x="76" y="807"/>
                    </a:lnTo>
                    <a:lnTo>
                      <a:pt x="79" y="807"/>
                    </a:lnTo>
                    <a:lnTo>
                      <a:pt x="79" y="809"/>
                    </a:lnTo>
                    <a:lnTo>
                      <a:pt x="79" y="807"/>
                    </a:lnTo>
                    <a:lnTo>
                      <a:pt x="81" y="809"/>
                    </a:lnTo>
                    <a:lnTo>
                      <a:pt x="84" y="809"/>
                    </a:lnTo>
                    <a:lnTo>
                      <a:pt x="84" y="807"/>
                    </a:lnTo>
                    <a:lnTo>
                      <a:pt x="86" y="807"/>
                    </a:lnTo>
                    <a:lnTo>
                      <a:pt x="86" y="804"/>
                    </a:lnTo>
                    <a:lnTo>
                      <a:pt x="89" y="804"/>
                    </a:lnTo>
                    <a:lnTo>
                      <a:pt x="92" y="804"/>
                    </a:lnTo>
                    <a:lnTo>
                      <a:pt x="94" y="804"/>
                    </a:lnTo>
                    <a:lnTo>
                      <a:pt x="94" y="807"/>
                    </a:lnTo>
                    <a:lnTo>
                      <a:pt x="97" y="807"/>
                    </a:lnTo>
                    <a:lnTo>
                      <a:pt x="97" y="809"/>
                    </a:lnTo>
                    <a:lnTo>
                      <a:pt x="97" y="812"/>
                    </a:lnTo>
                    <a:lnTo>
                      <a:pt x="100" y="812"/>
                    </a:lnTo>
                    <a:lnTo>
                      <a:pt x="100" y="815"/>
                    </a:lnTo>
                    <a:lnTo>
                      <a:pt x="102" y="815"/>
                    </a:lnTo>
                    <a:lnTo>
                      <a:pt x="105" y="815"/>
                    </a:lnTo>
                    <a:lnTo>
                      <a:pt x="105" y="817"/>
                    </a:lnTo>
                    <a:lnTo>
                      <a:pt x="107" y="817"/>
                    </a:lnTo>
                    <a:lnTo>
                      <a:pt x="107" y="820"/>
                    </a:lnTo>
                    <a:lnTo>
                      <a:pt x="110" y="820"/>
                    </a:lnTo>
                    <a:lnTo>
                      <a:pt x="110" y="823"/>
                    </a:lnTo>
                    <a:lnTo>
                      <a:pt x="113" y="823"/>
                    </a:lnTo>
                    <a:lnTo>
                      <a:pt x="113" y="825"/>
                    </a:lnTo>
                    <a:lnTo>
                      <a:pt x="113" y="828"/>
                    </a:lnTo>
                    <a:lnTo>
                      <a:pt x="115" y="828"/>
                    </a:lnTo>
                    <a:lnTo>
                      <a:pt x="115" y="830"/>
                    </a:lnTo>
                    <a:lnTo>
                      <a:pt x="115" y="833"/>
                    </a:lnTo>
                    <a:lnTo>
                      <a:pt x="115" y="836"/>
                    </a:lnTo>
                    <a:lnTo>
                      <a:pt x="115" y="838"/>
                    </a:lnTo>
                    <a:lnTo>
                      <a:pt x="115" y="841"/>
                    </a:lnTo>
                    <a:lnTo>
                      <a:pt x="115" y="846"/>
                    </a:lnTo>
                    <a:lnTo>
                      <a:pt x="118" y="846"/>
                    </a:lnTo>
                    <a:lnTo>
                      <a:pt x="118" y="849"/>
                    </a:lnTo>
                    <a:lnTo>
                      <a:pt x="115" y="849"/>
                    </a:lnTo>
                    <a:lnTo>
                      <a:pt x="115" y="851"/>
                    </a:lnTo>
                    <a:lnTo>
                      <a:pt x="115" y="854"/>
                    </a:lnTo>
                    <a:lnTo>
                      <a:pt x="118" y="854"/>
                    </a:lnTo>
                    <a:lnTo>
                      <a:pt x="118" y="851"/>
                    </a:lnTo>
                    <a:lnTo>
                      <a:pt x="118" y="854"/>
                    </a:lnTo>
                    <a:lnTo>
                      <a:pt x="118" y="851"/>
                    </a:lnTo>
                    <a:lnTo>
                      <a:pt x="118" y="849"/>
                    </a:lnTo>
                    <a:lnTo>
                      <a:pt x="120" y="849"/>
                    </a:lnTo>
                    <a:lnTo>
                      <a:pt x="123" y="849"/>
                    </a:lnTo>
                    <a:lnTo>
                      <a:pt x="126" y="849"/>
                    </a:lnTo>
                    <a:lnTo>
                      <a:pt x="128" y="849"/>
                    </a:lnTo>
                    <a:lnTo>
                      <a:pt x="131" y="849"/>
                    </a:lnTo>
                    <a:lnTo>
                      <a:pt x="133" y="849"/>
                    </a:lnTo>
                    <a:lnTo>
                      <a:pt x="136" y="849"/>
                    </a:lnTo>
                    <a:lnTo>
                      <a:pt x="136" y="846"/>
                    </a:lnTo>
                    <a:lnTo>
                      <a:pt x="136" y="843"/>
                    </a:lnTo>
                    <a:lnTo>
                      <a:pt x="136" y="841"/>
                    </a:lnTo>
                    <a:lnTo>
                      <a:pt x="139" y="841"/>
                    </a:lnTo>
                    <a:lnTo>
                      <a:pt x="141" y="838"/>
                    </a:lnTo>
                    <a:lnTo>
                      <a:pt x="141" y="836"/>
                    </a:lnTo>
                    <a:lnTo>
                      <a:pt x="139" y="836"/>
                    </a:lnTo>
                    <a:lnTo>
                      <a:pt x="139" y="833"/>
                    </a:lnTo>
                    <a:lnTo>
                      <a:pt x="141" y="833"/>
                    </a:lnTo>
                    <a:lnTo>
                      <a:pt x="144" y="836"/>
                    </a:lnTo>
                    <a:lnTo>
                      <a:pt x="144" y="833"/>
                    </a:lnTo>
                    <a:lnTo>
                      <a:pt x="144" y="830"/>
                    </a:lnTo>
                    <a:lnTo>
                      <a:pt x="147" y="830"/>
                    </a:lnTo>
                    <a:lnTo>
                      <a:pt x="147" y="828"/>
                    </a:lnTo>
                    <a:lnTo>
                      <a:pt x="144" y="828"/>
                    </a:lnTo>
                    <a:lnTo>
                      <a:pt x="147" y="828"/>
                    </a:lnTo>
                    <a:lnTo>
                      <a:pt x="149" y="828"/>
                    </a:lnTo>
                    <a:lnTo>
                      <a:pt x="149" y="825"/>
                    </a:lnTo>
                    <a:lnTo>
                      <a:pt x="149" y="823"/>
                    </a:lnTo>
                    <a:lnTo>
                      <a:pt x="149" y="820"/>
                    </a:lnTo>
                    <a:lnTo>
                      <a:pt x="149" y="817"/>
                    </a:lnTo>
                    <a:lnTo>
                      <a:pt x="152" y="817"/>
                    </a:lnTo>
                    <a:lnTo>
                      <a:pt x="149" y="817"/>
                    </a:lnTo>
                    <a:lnTo>
                      <a:pt x="149" y="815"/>
                    </a:lnTo>
                    <a:lnTo>
                      <a:pt x="152" y="815"/>
                    </a:lnTo>
                    <a:lnTo>
                      <a:pt x="152" y="812"/>
                    </a:lnTo>
                    <a:lnTo>
                      <a:pt x="149" y="812"/>
                    </a:lnTo>
                    <a:lnTo>
                      <a:pt x="149" y="809"/>
                    </a:lnTo>
                    <a:lnTo>
                      <a:pt x="149" y="807"/>
                    </a:lnTo>
                    <a:lnTo>
                      <a:pt x="149" y="804"/>
                    </a:lnTo>
                    <a:lnTo>
                      <a:pt x="147" y="804"/>
                    </a:lnTo>
                    <a:lnTo>
                      <a:pt x="149" y="804"/>
                    </a:lnTo>
                    <a:lnTo>
                      <a:pt x="149" y="807"/>
                    </a:lnTo>
                    <a:lnTo>
                      <a:pt x="149" y="804"/>
                    </a:lnTo>
                    <a:lnTo>
                      <a:pt x="149" y="802"/>
                    </a:lnTo>
                    <a:lnTo>
                      <a:pt x="149" y="799"/>
                    </a:lnTo>
                    <a:lnTo>
                      <a:pt x="152" y="796"/>
                    </a:lnTo>
                    <a:lnTo>
                      <a:pt x="149" y="796"/>
                    </a:lnTo>
                    <a:lnTo>
                      <a:pt x="149" y="794"/>
                    </a:lnTo>
                    <a:lnTo>
                      <a:pt x="149" y="791"/>
                    </a:lnTo>
                    <a:lnTo>
                      <a:pt x="149" y="789"/>
                    </a:lnTo>
                    <a:lnTo>
                      <a:pt x="147" y="789"/>
                    </a:lnTo>
                    <a:lnTo>
                      <a:pt x="147" y="786"/>
                    </a:lnTo>
                    <a:lnTo>
                      <a:pt x="147" y="783"/>
                    </a:lnTo>
                    <a:lnTo>
                      <a:pt x="147" y="786"/>
                    </a:lnTo>
                    <a:lnTo>
                      <a:pt x="147" y="783"/>
                    </a:lnTo>
                    <a:lnTo>
                      <a:pt x="147" y="781"/>
                    </a:lnTo>
                    <a:lnTo>
                      <a:pt x="147" y="778"/>
                    </a:lnTo>
                    <a:lnTo>
                      <a:pt x="147" y="775"/>
                    </a:lnTo>
                    <a:lnTo>
                      <a:pt x="147" y="773"/>
                    </a:lnTo>
                    <a:lnTo>
                      <a:pt x="144" y="773"/>
                    </a:lnTo>
                    <a:lnTo>
                      <a:pt x="144" y="770"/>
                    </a:lnTo>
                    <a:lnTo>
                      <a:pt x="144" y="768"/>
                    </a:lnTo>
                    <a:lnTo>
                      <a:pt x="141" y="768"/>
                    </a:lnTo>
                    <a:lnTo>
                      <a:pt x="141" y="765"/>
                    </a:lnTo>
                    <a:lnTo>
                      <a:pt x="139" y="765"/>
                    </a:lnTo>
                    <a:lnTo>
                      <a:pt x="139" y="762"/>
                    </a:lnTo>
                    <a:lnTo>
                      <a:pt x="139" y="760"/>
                    </a:lnTo>
                    <a:lnTo>
                      <a:pt x="136" y="760"/>
                    </a:lnTo>
                    <a:lnTo>
                      <a:pt x="136" y="757"/>
                    </a:lnTo>
                    <a:lnTo>
                      <a:pt x="136" y="755"/>
                    </a:lnTo>
                    <a:lnTo>
                      <a:pt x="136" y="752"/>
                    </a:lnTo>
                    <a:lnTo>
                      <a:pt x="136" y="749"/>
                    </a:lnTo>
                    <a:lnTo>
                      <a:pt x="133" y="749"/>
                    </a:lnTo>
                    <a:lnTo>
                      <a:pt x="133" y="747"/>
                    </a:lnTo>
                    <a:lnTo>
                      <a:pt x="136" y="747"/>
                    </a:lnTo>
                    <a:lnTo>
                      <a:pt x="133" y="747"/>
                    </a:lnTo>
                    <a:lnTo>
                      <a:pt x="133" y="744"/>
                    </a:lnTo>
                    <a:lnTo>
                      <a:pt x="133" y="742"/>
                    </a:lnTo>
                    <a:lnTo>
                      <a:pt x="136" y="742"/>
                    </a:lnTo>
                    <a:lnTo>
                      <a:pt x="136" y="739"/>
                    </a:lnTo>
                    <a:lnTo>
                      <a:pt x="136" y="736"/>
                    </a:lnTo>
                    <a:lnTo>
                      <a:pt x="139" y="736"/>
                    </a:lnTo>
                    <a:lnTo>
                      <a:pt x="139" y="734"/>
                    </a:lnTo>
                    <a:lnTo>
                      <a:pt x="141" y="734"/>
                    </a:lnTo>
                    <a:lnTo>
                      <a:pt x="141" y="731"/>
                    </a:lnTo>
                    <a:lnTo>
                      <a:pt x="144" y="731"/>
                    </a:lnTo>
                    <a:lnTo>
                      <a:pt x="144" y="728"/>
                    </a:lnTo>
                    <a:lnTo>
                      <a:pt x="147" y="728"/>
                    </a:lnTo>
                    <a:lnTo>
                      <a:pt x="149" y="728"/>
                    </a:lnTo>
                    <a:lnTo>
                      <a:pt x="149" y="726"/>
                    </a:lnTo>
                    <a:lnTo>
                      <a:pt x="152" y="726"/>
                    </a:lnTo>
                    <a:lnTo>
                      <a:pt x="152" y="723"/>
                    </a:lnTo>
                    <a:lnTo>
                      <a:pt x="154" y="723"/>
                    </a:lnTo>
                    <a:lnTo>
                      <a:pt x="157" y="723"/>
                    </a:lnTo>
                    <a:lnTo>
                      <a:pt x="160" y="723"/>
                    </a:lnTo>
                    <a:lnTo>
                      <a:pt x="160" y="721"/>
                    </a:lnTo>
                    <a:lnTo>
                      <a:pt x="160" y="723"/>
                    </a:lnTo>
                    <a:lnTo>
                      <a:pt x="160" y="721"/>
                    </a:lnTo>
                    <a:lnTo>
                      <a:pt x="162" y="721"/>
                    </a:lnTo>
                    <a:lnTo>
                      <a:pt x="165" y="721"/>
                    </a:lnTo>
                    <a:lnTo>
                      <a:pt x="167" y="721"/>
                    </a:lnTo>
                    <a:lnTo>
                      <a:pt x="170" y="718"/>
                    </a:lnTo>
                    <a:lnTo>
                      <a:pt x="173" y="718"/>
                    </a:lnTo>
                    <a:lnTo>
                      <a:pt x="175" y="718"/>
                    </a:lnTo>
                    <a:lnTo>
                      <a:pt x="178" y="718"/>
                    </a:lnTo>
                    <a:lnTo>
                      <a:pt x="180" y="715"/>
                    </a:lnTo>
                    <a:lnTo>
                      <a:pt x="183" y="715"/>
                    </a:lnTo>
                    <a:lnTo>
                      <a:pt x="186" y="715"/>
                    </a:lnTo>
                    <a:lnTo>
                      <a:pt x="188" y="715"/>
                    </a:lnTo>
                    <a:lnTo>
                      <a:pt x="191" y="715"/>
                    </a:lnTo>
                    <a:lnTo>
                      <a:pt x="193" y="715"/>
                    </a:lnTo>
                    <a:lnTo>
                      <a:pt x="196" y="715"/>
                    </a:lnTo>
                    <a:lnTo>
                      <a:pt x="199" y="715"/>
                    </a:lnTo>
                    <a:lnTo>
                      <a:pt x="201" y="715"/>
                    </a:lnTo>
                    <a:lnTo>
                      <a:pt x="204" y="715"/>
                    </a:lnTo>
                    <a:lnTo>
                      <a:pt x="204" y="713"/>
                    </a:lnTo>
                    <a:lnTo>
                      <a:pt x="207" y="713"/>
                    </a:lnTo>
                    <a:lnTo>
                      <a:pt x="209" y="713"/>
                    </a:lnTo>
                    <a:lnTo>
                      <a:pt x="212" y="710"/>
                    </a:lnTo>
                    <a:lnTo>
                      <a:pt x="214" y="710"/>
                    </a:lnTo>
                    <a:lnTo>
                      <a:pt x="217" y="710"/>
                    </a:lnTo>
                    <a:lnTo>
                      <a:pt x="217" y="708"/>
                    </a:lnTo>
                    <a:lnTo>
                      <a:pt x="220" y="708"/>
                    </a:lnTo>
                    <a:lnTo>
                      <a:pt x="217" y="708"/>
                    </a:lnTo>
                    <a:lnTo>
                      <a:pt x="220" y="708"/>
                    </a:lnTo>
                    <a:lnTo>
                      <a:pt x="222" y="705"/>
                    </a:lnTo>
                    <a:lnTo>
                      <a:pt x="222" y="702"/>
                    </a:lnTo>
                    <a:lnTo>
                      <a:pt x="225" y="702"/>
                    </a:lnTo>
                    <a:lnTo>
                      <a:pt x="227" y="702"/>
                    </a:lnTo>
                    <a:lnTo>
                      <a:pt x="227" y="700"/>
                    </a:lnTo>
                    <a:lnTo>
                      <a:pt x="230" y="700"/>
                    </a:lnTo>
                    <a:lnTo>
                      <a:pt x="230" y="697"/>
                    </a:lnTo>
                    <a:lnTo>
                      <a:pt x="227" y="697"/>
                    </a:lnTo>
                    <a:lnTo>
                      <a:pt x="225" y="697"/>
                    </a:lnTo>
                    <a:lnTo>
                      <a:pt x="222" y="697"/>
                    </a:lnTo>
                    <a:lnTo>
                      <a:pt x="222" y="695"/>
                    </a:lnTo>
                    <a:lnTo>
                      <a:pt x="222" y="689"/>
                    </a:lnTo>
                    <a:lnTo>
                      <a:pt x="222" y="687"/>
                    </a:lnTo>
                    <a:lnTo>
                      <a:pt x="220" y="687"/>
                    </a:lnTo>
                    <a:lnTo>
                      <a:pt x="220" y="684"/>
                    </a:lnTo>
                    <a:lnTo>
                      <a:pt x="220" y="681"/>
                    </a:lnTo>
                    <a:lnTo>
                      <a:pt x="220" y="679"/>
                    </a:lnTo>
                    <a:lnTo>
                      <a:pt x="220" y="676"/>
                    </a:lnTo>
                    <a:lnTo>
                      <a:pt x="220" y="674"/>
                    </a:lnTo>
                    <a:lnTo>
                      <a:pt x="220" y="671"/>
                    </a:lnTo>
                    <a:lnTo>
                      <a:pt x="217" y="671"/>
                    </a:lnTo>
                    <a:lnTo>
                      <a:pt x="217" y="668"/>
                    </a:lnTo>
                    <a:lnTo>
                      <a:pt x="217" y="666"/>
                    </a:lnTo>
                    <a:lnTo>
                      <a:pt x="217" y="663"/>
                    </a:lnTo>
                    <a:lnTo>
                      <a:pt x="217" y="661"/>
                    </a:lnTo>
                    <a:lnTo>
                      <a:pt x="217" y="658"/>
                    </a:lnTo>
                    <a:lnTo>
                      <a:pt x="217" y="655"/>
                    </a:lnTo>
                    <a:lnTo>
                      <a:pt x="217" y="653"/>
                    </a:lnTo>
                    <a:lnTo>
                      <a:pt x="217" y="650"/>
                    </a:lnTo>
                    <a:lnTo>
                      <a:pt x="214" y="648"/>
                    </a:lnTo>
                    <a:lnTo>
                      <a:pt x="217" y="648"/>
                    </a:lnTo>
                    <a:lnTo>
                      <a:pt x="217" y="650"/>
                    </a:lnTo>
                    <a:lnTo>
                      <a:pt x="222" y="648"/>
                    </a:lnTo>
                    <a:lnTo>
                      <a:pt x="225" y="648"/>
                    </a:lnTo>
                    <a:lnTo>
                      <a:pt x="225" y="645"/>
                    </a:lnTo>
                    <a:lnTo>
                      <a:pt x="227" y="645"/>
                    </a:lnTo>
                    <a:lnTo>
                      <a:pt x="225" y="642"/>
                    </a:lnTo>
                    <a:lnTo>
                      <a:pt x="227" y="642"/>
                    </a:lnTo>
                    <a:lnTo>
                      <a:pt x="225" y="642"/>
                    </a:lnTo>
                    <a:lnTo>
                      <a:pt x="225" y="640"/>
                    </a:lnTo>
                    <a:lnTo>
                      <a:pt x="225" y="637"/>
                    </a:lnTo>
                    <a:lnTo>
                      <a:pt x="225" y="634"/>
                    </a:lnTo>
                    <a:lnTo>
                      <a:pt x="222" y="634"/>
                    </a:lnTo>
                    <a:lnTo>
                      <a:pt x="220" y="634"/>
                    </a:lnTo>
                    <a:lnTo>
                      <a:pt x="220" y="632"/>
                    </a:lnTo>
                    <a:lnTo>
                      <a:pt x="217" y="632"/>
                    </a:lnTo>
                    <a:lnTo>
                      <a:pt x="214" y="632"/>
                    </a:lnTo>
                    <a:lnTo>
                      <a:pt x="212" y="632"/>
                    </a:lnTo>
                    <a:lnTo>
                      <a:pt x="209" y="632"/>
                    </a:lnTo>
                    <a:lnTo>
                      <a:pt x="207" y="632"/>
                    </a:lnTo>
                    <a:lnTo>
                      <a:pt x="204" y="632"/>
                    </a:lnTo>
                    <a:lnTo>
                      <a:pt x="204" y="629"/>
                    </a:lnTo>
                    <a:lnTo>
                      <a:pt x="201" y="629"/>
                    </a:lnTo>
                    <a:lnTo>
                      <a:pt x="199" y="629"/>
                    </a:lnTo>
                    <a:lnTo>
                      <a:pt x="199" y="627"/>
                    </a:lnTo>
                    <a:lnTo>
                      <a:pt x="196" y="627"/>
                    </a:lnTo>
                    <a:lnTo>
                      <a:pt x="196" y="624"/>
                    </a:lnTo>
                    <a:lnTo>
                      <a:pt x="193" y="624"/>
                    </a:lnTo>
                    <a:lnTo>
                      <a:pt x="191" y="624"/>
                    </a:lnTo>
                    <a:lnTo>
                      <a:pt x="191" y="621"/>
                    </a:lnTo>
                    <a:lnTo>
                      <a:pt x="188" y="621"/>
                    </a:lnTo>
                    <a:lnTo>
                      <a:pt x="186" y="621"/>
                    </a:lnTo>
                    <a:lnTo>
                      <a:pt x="186" y="624"/>
                    </a:lnTo>
                    <a:lnTo>
                      <a:pt x="186" y="627"/>
                    </a:lnTo>
                    <a:lnTo>
                      <a:pt x="183" y="627"/>
                    </a:lnTo>
                    <a:lnTo>
                      <a:pt x="183" y="629"/>
                    </a:lnTo>
                    <a:lnTo>
                      <a:pt x="183" y="632"/>
                    </a:lnTo>
                    <a:lnTo>
                      <a:pt x="186" y="632"/>
                    </a:lnTo>
                    <a:lnTo>
                      <a:pt x="188" y="632"/>
                    </a:lnTo>
                    <a:lnTo>
                      <a:pt x="186" y="632"/>
                    </a:lnTo>
                    <a:lnTo>
                      <a:pt x="188" y="632"/>
                    </a:lnTo>
                    <a:lnTo>
                      <a:pt x="188" y="634"/>
                    </a:lnTo>
                    <a:lnTo>
                      <a:pt x="186" y="634"/>
                    </a:lnTo>
                    <a:lnTo>
                      <a:pt x="183" y="634"/>
                    </a:lnTo>
                    <a:lnTo>
                      <a:pt x="183" y="637"/>
                    </a:lnTo>
                    <a:lnTo>
                      <a:pt x="180" y="637"/>
                    </a:lnTo>
                    <a:lnTo>
                      <a:pt x="180" y="640"/>
                    </a:lnTo>
                    <a:lnTo>
                      <a:pt x="178" y="640"/>
                    </a:lnTo>
                    <a:lnTo>
                      <a:pt x="175" y="640"/>
                    </a:lnTo>
                    <a:lnTo>
                      <a:pt x="173" y="642"/>
                    </a:lnTo>
                    <a:lnTo>
                      <a:pt x="170" y="642"/>
                    </a:lnTo>
                    <a:lnTo>
                      <a:pt x="170" y="645"/>
                    </a:lnTo>
                    <a:lnTo>
                      <a:pt x="170" y="648"/>
                    </a:lnTo>
                    <a:lnTo>
                      <a:pt x="170" y="645"/>
                    </a:lnTo>
                    <a:lnTo>
                      <a:pt x="167" y="645"/>
                    </a:lnTo>
                    <a:lnTo>
                      <a:pt x="162" y="645"/>
                    </a:lnTo>
                    <a:lnTo>
                      <a:pt x="154" y="648"/>
                    </a:lnTo>
                    <a:lnTo>
                      <a:pt x="152" y="650"/>
                    </a:lnTo>
                    <a:lnTo>
                      <a:pt x="149" y="650"/>
                    </a:lnTo>
                    <a:lnTo>
                      <a:pt x="149" y="648"/>
                    </a:lnTo>
                    <a:lnTo>
                      <a:pt x="152" y="648"/>
                    </a:lnTo>
                    <a:lnTo>
                      <a:pt x="154" y="645"/>
                    </a:lnTo>
                    <a:lnTo>
                      <a:pt x="152" y="645"/>
                    </a:lnTo>
                    <a:lnTo>
                      <a:pt x="154" y="645"/>
                    </a:lnTo>
                    <a:lnTo>
                      <a:pt x="154" y="642"/>
                    </a:lnTo>
                    <a:lnTo>
                      <a:pt x="152" y="642"/>
                    </a:lnTo>
                    <a:lnTo>
                      <a:pt x="152" y="640"/>
                    </a:lnTo>
                    <a:lnTo>
                      <a:pt x="149" y="640"/>
                    </a:lnTo>
                    <a:lnTo>
                      <a:pt x="149" y="637"/>
                    </a:lnTo>
                    <a:lnTo>
                      <a:pt x="149" y="634"/>
                    </a:lnTo>
                    <a:lnTo>
                      <a:pt x="149" y="632"/>
                    </a:lnTo>
                    <a:lnTo>
                      <a:pt x="147" y="632"/>
                    </a:lnTo>
                    <a:lnTo>
                      <a:pt x="147" y="629"/>
                    </a:lnTo>
                    <a:lnTo>
                      <a:pt x="144" y="629"/>
                    </a:lnTo>
                    <a:lnTo>
                      <a:pt x="144" y="627"/>
                    </a:lnTo>
                    <a:lnTo>
                      <a:pt x="144" y="624"/>
                    </a:lnTo>
                    <a:lnTo>
                      <a:pt x="144" y="621"/>
                    </a:lnTo>
                    <a:lnTo>
                      <a:pt x="141" y="619"/>
                    </a:lnTo>
                    <a:lnTo>
                      <a:pt x="141" y="616"/>
                    </a:lnTo>
                    <a:lnTo>
                      <a:pt x="144" y="616"/>
                    </a:lnTo>
                    <a:lnTo>
                      <a:pt x="144" y="614"/>
                    </a:lnTo>
                    <a:lnTo>
                      <a:pt x="147" y="614"/>
                    </a:lnTo>
                    <a:lnTo>
                      <a:pt x="147" y="611"/>
                    </a:lnTo>
                    <a:lnTo>
                      <a:pt x="144" y="611"/>
                    </a:lnTo>
                    <a:lnTo>
                      <a:pt x="147" y="611"/>
                    </a:lnTo>
                    <a:lnTo>
                      <a:pt x="149" y="611"/>
                    </a:lnTo>
                    <a:lnTo>
                      <a:pt x="149" y="608"/>
                    </a:lnTo>
                    <a:lnTo>
                      <a:pt x="152" y="608"/>
                    </a:lnTo>
                    <a:lnTo>
                      <a:pt x="149" y="608"/>
                    </a:lnTo>
                    <a:lnTo>
                      <a:pt x="152" y="608"/>
                    </a:lnTo>
                    <a:lnTo>
                      <a:pt x="154" y="606"/>
                    </a:lnTo>
                    <a:lnTo>
                      <a:pt x="157" y="606"/>
                    </a:lnTo>
                    <a:lnTo>
                      <a:pt x="157" y="603"/>
                    </a:lnTo>
                    <a:lnTo>
                      <a:pt x="160" y="603"/>
                    </a:lnTo>
                    <a:lnTo>
                      <a:pt x="160" y="600"/>
                    </a:lnTo>
                    <a:lnTo>
                      <a:pt x="162" y="600"/>
                    </a:lnTo>
                    <a:lnTo>
                      <a:pt x="165" y="600"/>
                    </a:lnTo>
                    <a:lnTo>
                      <a:pt x="162" y="600"/>
                    </a:lnTo>
                    <a:lnTo>
                      <a:pt x="165" y="600"/>
                    </a:lnTo>
                    <a:lnTo>
                      <a:pt x="165" y="598"/>
                    </a:lnTo>
                    <a:lnTo>
                      <a:pt x="167" y="598"/>
                    </a:lnTo>
                    <a:lnTo>
                      <a:pt x="167" y="595"/>
                    </a:lnTo>
                    <a:lnTo>
                      <a:pt x="170" y="595"/>
                    </a:lnTo>
                    <a:lnTo>
                      <a:pt x="170" y="593"/>
                    </a:lnTo>
                    <a:lnTo>
                      <a:pt x="173" y="590"/>
                    </a:lnTo>
                    <a:lnTo>
                      <a:pt x="170" y="590"/>
                    </a:lnTo>
                    <a:lnTo>
                      <a:pt x="173" y="590"/>
                    </a:lnTo>
                    <a:lnTo>
                      <a:pt x="173" y="587"/>
                    </a:lnTo>
                    <a:lnTo>
                      <a:pt x="173" y="585"/>
                    </a:lnTo>
                    <a:lnTo>
                      <a:pt x="175" y="585"/>
                    </a:lnTo>
                    <a:lnTo>
                      <a:pt x="178" y="585"/>
                    </a:lnTo>
                    <a:lnTo>
                      <a:pt x="180" y="585"/>
                    </a:lnTo>
                    <a:lnTo>
                      <a:pt x="178" y="585"/>
                    </a:lnTo>
                    <a:lnTo>
                      <a:pt x="180" y="585"/>
                    </a:lnTo>
                    <a:lnTo>
                      <a:pt x="180" y="582"/>
                    </a:lnTo>
                    <a:lnTo>
                      <a:pt x="183" y="582"/>
                    </a:lnTo>
                    <a:lnTo>
                      <a:pt x="183" y="580"/>
                    </a:lnTo>
                    <a:lnTo>
                      <a:pt x="183" y="582"/>
                    </a:lnTo>
                    <a:lnTo>
                      <a:pt x="183" y="580"/>
                    </a:lnTo>
                    <a:lnTo>
                      <a:pt x="186" y="580"/>
                    </a:lnTo>
                    <a:lnTo>
                      <a:pt x="188" y="580"/>
                    </a:lnTo>
                    <a:lnTo>
                      <a:pt x="188" y="577"/>
                    </a:lnTo>
                    <a:lnTo>
                      <a:pt x="191" y="577"/>
                    </a:lnTo>
                    <a:lnTo>
                      <a:pt x="193" y="577"/>
                    </a:lnTo>
                    <a:lnTo>
                      <a:pt x="196" y="577"/>
                    </a:lnTo>
                    <a:lnTo>
                      <a:pt x="196" y="574"/>
                    </a:lnTo>
                    <a:lnTo>
                      <a:pt x="199" y="574"/>
                    </a:lnTo>
                    <a:lnTo>
                      <a:pt x="201" y="574"/>
                    </a:lnTo>
                    <a:lnTo>
                      <a:pt x="201" y="572"/>
                    </a:lnTo>
                    <a:lnTo>
                      <a:pt x="201" y="574"/>
                    </a:lnTo>
                    <a:lnTo>
                      <a:pt x="201" y="572"/>
                    </a:lnTo>
                    <a:lnTo>
                      <a:pt x="204" y="572"/>
                    </a:lnTo>
                    <a:lnTo>
                      <a:pt x="204" y="574"/>
                    </a:lnTo>
                    <a:lnTo>
                      <a:pt x="207" y="574"/>
                    </a:lnTo>
                    <a:lnTo>
                      <a:pt x="207" y="572"/>
                    </a:lnTo>
                    <a:lnTo>
                      <a:pt x="209" y="572"/>
                    </a:lnTo>
                    <a:lnTo>
                      <a:pt x="207" y="572"/>
                    </a:lnTo>
                    <a:lnTo>
                      <a:pt x="209" y="572"/>
                    </a:lnTo>
                    <a:lnTo>
                      <a:pt x="209" y="569"/>
                    </a:lnTo>
                    <a:lnTo>
                      <a:pt x="212" y="569"/>
                    </a:lnTo>
                    <a:lnTo>
                      <a:pt x="212" y="572"/>
                    </a:lnTo>
                    <a:lnTo>
                      <a:pt x="212" y="569"/>
                    </a:lnTo>
                    <a:lnTo>
                      <a:pt x="214" y="569"/>
                    </a:lnTo>
                    <a:lnTo>
                      <a:pt x="214" y="572"/>
                    </a:lnTo>
                    <a:lnTo>
                      <a:pt x="214" y="569"/>
                    </a:lnTo>
                    <a:lnTo>
                      <a:pt x="217" y="569"/>
                    </a:lnTo>
                    <a:lnTo>
                      <a:pt x="217" y="572"/>
                    </a:lnTo>
                    <a:lnTo>
                      <a:pt x="214" y="572"/>
                    </a:lnTo>
                    <a:lnTo>
                      <a:pt x="217" y="572"/>
                    </a:lnTo>
                    <a:lnTo>
                      <a:pt x="220" y="572"/>
                    </a:lnTo>
                    <a:lnTo>
                      <a:pt x="222" y="572"/>
                    </a:lnTo>
                    <a:lnTo>
                      <a:pt x="222" y="574"/>
                    </a:lnTo>
                    <a:lnTo>
                      <a:pt x="225" y="574"/>
                    </a:lnTo>
                    <a:lnTo>
                      <a:pt x="227" y="574"/>
                    </a:lnTo>
                    <a:lnTo>
                      <a:pt x="230" y="574"/>
                    </a:lnTo>
                    <a:lnTo>
                      <a:pt x="230" y="572"/>
                    </a:lnTo>
                    <a:lnTo>
                      <a:pt x="233" y="572"/>
                    </a:lnTo>
                    <a:lnTo>
                      <a:pt x="233" y="569"/>
                    </a:lnTo>
                    <a:lnTo>
                      <a:pt x="233" y="572"/>
                    </a:lnTo>
                    <a:lnTo>
                      <a:pt x="233" y="569"/>
                    </a:lnTo>
                    <a:lnTo>
                      <a:pt x="233" y="572"/>
                    </a:lnTo>
                    <a:lnTo>
                      <a:pt x="233" y="574"/>
                    </a:lnTo>
                    <a:lnTo>
                      <a:pt x="233" y="577"/>
                    </a:lnTo>
                    <a:lnTo>
                      <a:pt x="233" y="580"/>
                    </a:lnTo>
                    <a:lnTo>
                      <a:pt x="230" y="580"/>
                    </a:lnTo>
                    <a:lnTo>
                      <a:pt x="230" y="582"/>
                    </a:lnTo>
                    <a:lnTo>
                      <a:pt x="233" y="582"/>
                    </a:lnTo>
                    <a:lnTo>
                      <a:pt x="230" y="582"/>
                    </a:lnTo>
                    <a:lnTo>
                      <a:pt x="233" y="582"/>
                    </a:lnTo>
                    <a:lnTo>
                      <a:pt x="235" y="582"/>
                    </a:lnTo>
                    <a:lnTo>
                      <a:pt x="238" y="582"/>
                    </a:lnTo>
                    <a:lnTo>
                      <a:pt x="238" y="585"/>
                    </a:lnTo>
                    <a:lnTo>
                      <a:pt x="240" y="585"/>
                    </a:lnTo>
                    <a:lnTo>
                      <a:pt x="240" y="587"/>
                    </a:lnTo>
                    <a:lnTo>
                      <a:pt x="238" y="587"/>
                    </a:lnTo>
                    <a:lnTo>
                      <a:pt x="238" y="590"/>
                    </a:lnTo>
                    <a:lnTo>
                      <a:pt x="235" y="590"/>
                    </a:lnTo>
                    <a:lnTo>
                      <a:pt x="233" y="590"/>
                    </a:lnTo>
                    <a:lnTo>
                      <a:pt x="233" y="593"/>
                    </a:lnTo>
                    <a:lnTo>
                      <a:pt x="233" y="595"/>
                    </a:lnTo>
                    <a:lnTo>
                      <a:pt x="233" y="600"/>
                    </a:lnTo>
                    <a:lnTo>
                      <a:pt x="230" y="600"/>
                    </a:lnTo>
                    <a:lnTo>
                      <a:pt x="233" y="600"/>
                    </a:lnTo>
                    <a:lnTo>
                      <a:pt x="235" y="600"/>
                    </a:lnTo>
                    <a:lnTo>
                      <a:pt x="235" y="598"/>
                    </a:lnTo>
                    <a:lnTo>
                      <a:pt x="235" y="595"/>
                    </a:lnTo>
                    <a:lnTo>
                      <a:pt x="238" y="595"/>
                    </a:lnTo>
                    <a:lnTo>
                      <a:pt x="240" y="595"/>
                    </a:lnTo>
                    <a:lnTo>
                      <a:pt x="243" y="595"/>
                    </a:lnTo>
                    <a:lnTo>
                      <a:pt x="246" y="595"/>
                    </a:lnTo>
                    <a:lnTo>
                      <a:pt x="246" y="593"/>
                    </a:lnTo>
                    <a:lnTo>
                      <a:pt x="248" y="593"/>
                    </a:lnTo>
                    <a:lnTo>
                      <a:pt x="251" y="593"/>
                    </a:lnTo>
                    <a:lnTo>
                      <a:pt x="251" y="590"/>
                    </a:lnTo>
                    <a:lnTo>
                      <a:pt x="254" y="590"/>
                    </a:lnTo>
                    <a:lnTo>
                      <a:pt x="256" y="590"/>
                    </a:lnTo>
                    <a:lnTo>
                      <a:pt x="256" y="587"/>
                    </a:lnTo>
                    <a:lnTo>
                      <a:pt x="259" y="587"/>
                    </a:lnTo>
                    <a:lnTo>
                      <a:pt x="259" y="585"/>
                    </a:lnTo>
                    <a:lnTo>
                      <a:pt x="259" y="582"/>
                    </a:lnTo>
                    <a:lnTo>
                      <a:pt x="259" y="580"/>
                    </a:lnTo>
                    <a:lnTo>
                      <a:pt x="261" y="580"/>
                    </a:lnTo>
                    <a:lnTo>
                      <a:pt x="261" y="577"/>
                    </a:lnTo>
                    <a:lnTo>
                      <a:pt x="261" y="574"/>
                    </a:lnTo>
                    <a:lnTo>
                      <a:pt x="264" y="574"/>
                    </a:lnTo>
                    <a:lnTo>
                      <a:pt x="264" y="572"/>
                    </a:lnTo>
                    <a:lnTo>
                      <a:pt x="264" y="569"/>
                    </a:lnTo>
                    <a:lnTo>
                      <a:pt x="267" y="569"/>
                    </a:lnTo>
                    <a:lnTo>
                      <a:pt x="267" y="567"/>
                    </a:lnTo>
                    <a:lnTo>
                      <a:pt x="269" y="567"/>
                    </a:lnTo>
                    <a:lnTo>
                      <a:pt x="269" y="564"/>
                    </a:lnTo>
                    <a:lnTo>
                      <a:pt x="272" y="564"/>
                    </a:lnTo>
                    <a:lnTo>
                      <a:pt x="272" y="561"/>
                    </a:lnTo>
                    <a:lnTo>
                      <a:pt x="274" y="561"/>
                    </a:lnTo>
                    <a:lnTo>
                      <a:pt x="274" y="559"/>
                    </a:lnTo>
                    <a:lnTo>
                      <a:pt x="274" y="556"/>
                    </a:lnTo>
                    <a:lnTo>
                      <a:pt x="277" y="556"/>
                    </a:lnTo>
                    <a:lnTo>
                      <a:pt x="277" y="553"/>
                    </a:lnTo>
                    <a:lnTo>
                      <a:pt x="280" y="553"/>
                    </a:lnTo>
                    <a:lnTo>
                      <a:pt x="280" y="551"/>
                    </a:lnTo>
                    <a:lnTo>
                      <a:pt x="282" y="548"/>
                    </a:lnTo>
                    <a:lnTo>
                      <a:pt x="282" y="546"/>
                    </a:lnTo>
                    <a:lnTo>
                      <a:pt x="282" y="543"/>
                    </a:lnTo>
                    <a:lnTo>
                      <a:pt x="285" y="543"/>
                    </a:lnTo>
                    <a:lnTo>
                      <a:pt x="285" y="540"/>
                    </a:lnTo>
                    <a:lnTo>
                      <a:pt x="287" y="540"/>
                    </a:lnTo>
                    <a:lnTo>
                      <a:pt x="287" y="538"/>
                    </a:lnTo>
                    <a:lnTo>
                      <a:pt x="290" y="535"/>
                    </a:lnTo>
                    <a:lnTo>
                      <a:pt x="290" y="533"/>
                    </a:lnTo>
                    <a:lnTo>
                      <a:pt x="293" y="533"/>
                    </a:lnTo>
                    <a:lnTo>
                      <a:pt x="293" y="530"/>
                    </a:lnTo>
                    <a:lnTo>
                      <a:pt x="293" y="527"/>
                    </a:lnTo>
                    <a:lnTo>
                      <a:pt x="293" y="525"/>
                    </a:lnTo>
                    <a:lnTo>
                      <a:pt x="293" y="522"/>
                    </a:lnTo>
                    <a:lnTo>
                      <a:pt x="293" y="520"/>
                    </a:lnTo>
                    <a:lnTo>
                      <a:pt x="295" y="517"/>
                    </a:lnTo>
                    <a:lnTo>
                      <a:pt x="295" y="514"/>
                    </a:lnTo>
                    <a:lnTo>
                      <a:pt x="298" y="514"/>
                    </a:lnTo>
                    <a:lnTo>
                      <a:pt x="298" y="512"/>
                    </a:lnTo>
                    <a:lnTo>
                      <a:pt x="301" y="512"/>
                    </a:lnTo>
                    <a:lnTo>
                      <a:pt x="301" y="509"/>
                    </a:lnTo>
                    <a:lnTo>
                      <a:pt x="298" y="509"/>
                    </a:lnTo>
                    <a:lnTo>
                      <a:pt x="301" y="509"/>
                    </a:lnTo>
                    <a:lnTo>
                      <a:pt x="301" y="506"/>
                    </a:lnTo>
                    <a:lnTo>
                      <a:pt x="303" y="506"/>
                    </a:lnTo>
                    <a:lnTo>
                      <a:pt x="306" y="506"/>
                    </a:lnTo>
                    <a:lnTo>
                      <a:pt x="306" y="504"/>
                    </a:lnTo>
                    <a:lnTo>
                      <a:pt x="308" y="504"/>
                    </a:lnTo>
                    <a:lnTo>
                      <a:pt x="308" y="501"/>
                    </a:lnTo>
                    <a:lnTo>
                      <a:pt x="311" y="501"/>
                    </a:lnTo>
                    <a:lnTo>
                      <a:pt x="311" y="499"/>
                    </a:lnTo>
                    <a:lnTo>
                      <a:pt x="314" y="499"/>
                    </a:lnTo>
                    <a:lnTo>
                      <a:pt x="316" y="499"/>
                    </a:lnTo>
                    <a:lnTo>
                      <a:pt x="319" y="499"/>
                    </a:lnTo>
                    <a:lnTo>
                      <a:pt x="319" y="501"/>
                    </a:lnTo>
                    <a:lnTo>
                      <a:pt x="321" y="501"/>
                    </a:lnTo>
                    <a:lnTo>
                      <a:pt x="324" y="501"/>
                    </a:lnTo>
                    <a:lnTo>
                      <a:pt x="327" y="501"/>
                    </a:lnTo>
                    <a:lnTo>
                      <a:pt x="329" y="501"/>
                    </a:lnTo>
                    <a:lnTo>
                      <a:pt x="329" y="504"/>
                    </a:lnTo>
                    <a:lnTo>
                      <a:pt x="332" y="504"/>
                    </a:lnTo>
                    <a:lnTo>
                      <a:pt x="334" y="504"/>
                    </a:lnTo>
                    <a:lnTo>
                      <a:pt x="337" y="504"/>
                    </a:lnTo>
                    <a:lnTo>
                      <a:pt x="340" y="504"/>
                    </a:lnTo>
                    <a:lnTo>
                      <a:pt x="340" y="501"/>
                    </a:lnTo>
                    <a:lnTo>
                      <a:pt x="342" y="501"/>
                    </a:lnTo>
                    <a:lnTo>
                      <a:pt x="345" y="501"/>
                    </a:lnTo>
                    <a:lnTo>
                      <a:pt x="347" y="501"/>
                    </a:lnTo>
                    <a:lnTo>
                      <a:pt x="347" y="499"/>
                    </a:lnTo>
                    <a:lnTo>
                      <a:pt x="350" y="499"/>
                    </a:lnTo>
                    <a:lnTo>
                      <a:pt x="353" y="499"/>
                    </a:lnTo>
                    <a:lnTo>
                      <a:pt x="353" y="496"/>
                    </a:lnTo>
                    <a:lnTo>
                      <a:pt x="355" y="496"/>
                    </a:lnTo>
                    <a:lnTo>
                      <a:pt x="358" y="496"/>
                    </a:lnTo>
                    <a:lnTo>
                      <a:pt x="361" y="496"/>
                    </a:lnTo>
                    <a:lnTo>
                      <a:pt x="361" y="493"/>
                    </a:lnTo>
                    <a:lnTo>
                      <a:pt x="363" y="493"/>
                    </a:lnTo>
                    <a:lnTo>
                      <a:pt x="363" y="491"/>
                    </a:lnTo>
                    <a:lnTo>
                      <a:pt x="366" y="491"/>
                    </a:lnTo>
                    <a:lnTo>
                      <a:pt x="366" y="488"/>
                    </a:lnTo>
                    <a:lnTo>
                      <a:pt x="368" y="488"/>
                    </a:lnTo>
                    <a:lnTo>
                      <a:pt x="371" y="488"/>
                    </a:lnTo>
                    <a:lnTo>
                      <a:pt x="374" y="488"/>
                    </a:lnTo>
                    <a:lnTo>
                      <a:pt x="376" y="488"/>
                    </a:lnTo>
                    <a:lnTo>
                      <a:pt x="379" y="488"/>
                    </a:lnTo>
                    <a:lnTo>
                      <a:pt x="381" y="488"/>
                    </a:lnTo>
                    <a:lnTo>
                      <a:pt x="381" y="486"/>
                    </a:lnTo>
                    <a:lnTo>
                      <a:pt x="384" y="486"/>
                    </a:lnTo>
                    <a:lnTo>
                      <a:pt x="387" y="486"/>
                    </a:lnTo>
                    <a:lnTo>
                      <a:pt x="387" y="483"/>
                    </a:lnTo>
                    <a:lnTo>
                      <a:pt x="389" y="483"/>
                    </a:lnTo>
                    <a:lnTo>
                      <a:pt x="392" y="483"/>
                    </a:lnTo>
                    <a:lnTo>
                      <a:pt x="392" y="480"/>
                    </a:lnTo>
                    <a:lnTo>
                      <a:pt x="394" y="480"/>
                    </a:lnTo>
                    <a:lnTo>
                      <a:pt x="394" y="478"/>
                    </a:lnTo>
                    <a:lnTo>
                      <a:pt x="397" y="478"/>
                    </a:lnTo>
                    <a:lnTo>
                      <a:pt x="397" y="475"/>
                    </a:lnTo>
                    <a:lnTo>
                      <a:pt x="400" y="475"/>
                    </a:lnTo>
                    <a:lnTo>
                      <a:pt x="400" y="473"/>
                    </a:lnTo>
                    <a:lnTo>
                      <a:pt x="400" y="470"/>
                    </a:lnTo>
                    <a:lnTo>
                      <a:pt x="402" y="470"/>
                    </a:lnTo>
                    <a:lnTo>
                      <a:pt x="405" y="470"/>
                    </a:lnTo>
                    <a:lnTo>
                      <a:pt x="405" y="467"/>
                    </a:lnTo>
                    <a:lnTo>
                      <a:pt x="405" y="465"/>
                    </a:lnTo>
                    <a:lnTo>
                      <a:pt x="405" y="467"/>
                    </a:lnTo>
                    <a:lnTo>
                      <a:pt x="408" y="467"/>
                    </a:lnTo>
                    <a:lnTo>
                      <a:pt x="408" y="465"/>
                    </a:lnTo>
                    <a:lnTo>
                      <a:pt x="408" y="467"/>
                    </a:lnTo>
                    <a:lnTo>
                      <a:pt x="410" y="467"/>
                    </a:lnTo>
                    <a:lnTo>
                      <a:pt x="410" y="465"/>
                    </a:lnTo>
                    <a:lnTo>
                      <a:pt x="410" y="467"/>
                    </a:lnTo>
                    <a:lnTo>
                      <a:pt x="410" y="465"/>
                    </a:lnTo>
                    <a:lnTo>
                      <a:pt x="410" y="467"/>
                    </a:lnTo>
                    <a:lnTo>
                      <a:pt x="413" y="467"/>
                    </a:lnTo>
                    <a:lnTo>
                      <a:pt x="413" y="470"/>
                    </a:lnTo>
                    <a:lnTo>
                      <a:pt x="415" y="470"/>
                    </a:lnTo>
                    <a:lnTo>
                      <a:pt x="415" y="473"/>
                    </a:lnTo>
                    <a:lnTo>
                      <a:pt x="418" y="473"/>
                    </a:lnTo>
                    <a:lnTo>
                      <a:pt x="418" y="475"/>
                    </a:lnTo>
                    <a:lnTo>
                      <a:pt x="418" y="478"/>
                    </a:lnTo>
                    <a:lnTo>
                      <a:pt x="415" y="480"/>
                    </a:lnTo>
                    <a:lnTo>
                      <a:pt x="415" y="483"/>
                    </a:lnTo>
                    <a:lnTo>
                      <a:pt x="415" y="486"/>
                    </a:lnTo>
                    <a:lnTo>
                      <a:pt x="415" y="488"/>
                    </a:lnTo>
                    <a:lnTo>
                      <a:pt x="418" y="488"/>
                    </a:lnTo>
                    <a:lnTo>
                      <a:pt x="418" y="491"/>
                    </a:lnTo>
                    <a:lnTo>
                      <a:pt x="421" y="491"/>
                    </a:lnTo>
                    <a:lnTo>
                      <a:pt x="421" y="493"/>
                    </a:lnTo>
                    <a:lnTo>
                      <a:pt x="423" y="493"/>
                    </a:lnTo>
                    <a:lnTo>
                      <a:pt x="426" y="493"/>
                    </a:lnTo>
                    <a:lnTo>
                      <a:pt x="426" y="496"/>
                    </a:lnTo>
                    <a:lnTo>
                      <a:pt x="428" y="496"/>
                    </a:lnTo>
                    <a:lnTo>
                      <a:pt x="431" y="496"/>
                    </a:lnTo>
                    <a:lnTo>
                      <a:pt x="431" y="499"/>
                    </a:lnTo>
                    <a:lnTo>
                      <a:pt x="434" y="499"/>
                    </a:lnTo>
                    <a:lnTo>
                      <a:pt x="434" y="501"/>
                    </a:lnTo>
                    <a:lnTo>
                      <a:pt x="436" y="501"/>
                    </a:lnTo>
                    <a:lnTo>
                      <a:pt x="436" y="504"/>
                    </a:lnTo>
                    <a:lnTo>
                      <a:pt x="439" y="504"/>
                    </a:lnTo>
                    <a:lnTo>
                      <a:pt x="439" y="501"/>
                    </a:lnTo>
                    <a:lnTo>
                      <a:pt x="441" y="501"/>
                    </a:lnTo>
                    <a:lnTo>
                      <a:pt x="444" y="501"/>
                    </a:lnTo>
                    <a:lnTo>
                      <a:pt x="444" y="504"/>
                    </a:lnTo>
                    <a:lnTo>
                      <a:pt x="447" y="504"/>
                    </a:lnTo>
                    <a:lnTo>
                      <a:pt x="444" y="504"/>
                    </a:lnTo>
                    <a:lnTo>
                      <a:pt x="444" y="501"/>
                    </a:lnTo>
                    <a:lnTo>
                      <a:pt x="444" y="499"/>
                    </a:lnTo>
                    <a:lnTo>
                      <a:pt x="447" y="499"/>
                    </a:lnTo>
                    <a:lnTo>
                      <a:pt x="447" y="496"/>
                    </a:lnTo>
                    <a:lnTo>
                      <a:pt x="447" y="493"/>
                    </a:lnTo>
                    <a:lnTo>
                      <a:pt x="447" y="491"/>
                    </a:lnTo>
                    <a:lnTo>
                      <a:pt x="447" y="488"/>
                    </a:lnTo>
                    <a:lnTo>
                      <a:pt x="447" y="486"/>
                    </a:lnTo>
                    <a:lnTo>
                      <a:pt x="447" y="483"/>
                    </a:lnTo>
                    <a:lnTo>
                      <a:pt x="447" y="480"/>
                    </a:lnTo>
                    <a:lnTo>
                      <a:pt x="449" y="483"/>
                    </a:lnTo>
                    <a:lnTo>
                      <a:pt x="449" y="480"/>
                    </a:lnTo>
                    <a:lnTo>
                      <a:pt x="449" y="478"/>
                    </a:lnTo>
                    <a:lnTo>
                      <a:pt x="449" y="475"/>
                    </a:lnTo>
                    <a:lnTo>
                      <a:pt x="449" y="473"/>
                    </a:lnTo>
                    <a:lnTo>
                      <a:pt x="447" y="473"/>
                    </a:lnTo>
                    <a:lnTo>
                      <a:pt x="447" y="470"/>
                    </a:lnTo>
                    <a:lnTo>
                      <a:pt x="447" y="467"/>
                    </a:lnTo>
                    <a:lnTo>
                      <a:pt x="444" y="467"/>
                    </a:lnTo>
                    <a:lnTo>
                      <a:pt x="441" y="467"/>
                    </a:lnTo>
                    <a:lnTo>
                      <a:pt x="441" y="465"/>
                    </a:lnTo>
                    <a:lnTo>
                      <a:pt x="439" y="462"/>
                    </a:lnTo>
                    <a:lnTo>
                      <a:pt x="436" y="462"/>
                    </a:lnTo>
                    <a:lnTo>
                      <a:pt x="436" y="459"/>
                    </a:lnTo>
                    <a:lnTo>
                      <a:pt x="434" y="459"/>
                    </a:lnTo>
                    <a:lnTo>
                      <a:pt x="434" y="457"/>
                    </a:lnTo>
                    <a:lnTo>
                      <a:pt x="431" y="457"/>
                    </a:lnTo>
                    <a:lnTo>
                      <a:pt x="431" y="454"/>
                    </a:lnTo>
                    <a:lnTo>
                      <a:pt x="431" y="452"/>
                    </a:lnTo>
                    <a:lnTo>
                      <a:pt x="428" y="452"/>
                    </a:lnTo>
                    <a:lnTo>
                      <a:pt x="428" y="449"/>
                    </a:lnTo>
                    <a:lnTo>
                      <a:pt x="428" y="446"/>
                    </a:lnTo>
                    <a:lnTo>
                      <a:pt x="428" y="444"/>
                    </a:lnTo>
                    <a:lnTo>
                      <a:pt x="428" y="441"/>
                    </a:lnTo>
                    <a:lnTo>
                      <a:pt x="431" y="441"/>
                    </a:lnTo>
                    <a:lnTo>
                      <a:pt x="431" y="439"/>
                    </a:lnTo>
                    <a:lnTo>
                      <a:pt x="431" y="436"/>
                    </a:lnTo>
                    <a:lnTo>
                      <a:pt x="428" y="436"/>
                    </a:lnTo>
                    <a:lnTo>
                      <a:pt x="431" y="436"/>
                    </a:lnTo>
                    <a:lnTo>
                      <a:pt x="431" y="433"/>
                    </a:lnTo>
                    <a:lnTo>
                      <a:pt x="431" y="431"/>
                    </a:lnTo>
                    <a:lnTo>
                      <a:pt x="434" y="431"/>
                    </a:lnTo>
                    <a:lnTo>
                      <a:pt x="434" y="428"/>
                    </a:lnTo>
                    <a:lnTo>
                      <a:pt x="434" y="425"/>
                    </a:lnTo>
                    <a:lnTo>
                      <a:pt x="436" y="425"/>
                    </a:lnTo>
                    <a:lnTo>
                      <a:pt x="434" y="425"/>
                    </a:lnTo>
                    <a:lnTo>
                      <a:pt x="434" y="423"/>
                    </a:lnTo>
                    <a:lnTo>
                      <a:pt x="436" y="423"/>
                    </a:lnTo>
                    <a:lnTo>
                      <a:pt x="434" y="423"/>
                    </a:lnTo>
                    <a:lnTo>
                      <a:pt x="436" y="423"/>
                    </a:lnTo>
                    <a:lnTo>
                      <a:pt x="436" y="420"/>
                    </a:lnTo>
                    <a:lnTo>
                      <a:pt x="436" y="418"/>
                    </a:lnTo>
                    <a:lnTo>
                      <a:pt x="439" y="418"/>
                    </a:lnTo>
                    <a:lnTo>
                      <a:pt x="439" y="415"/>
                    </a:lnTo>
                    <a:lnTo>
                      <a:pt x="439" y="418"/>
                    </a:lnTo>
                    <a:lnTo>
                      <a:pt x="441" y="418"/>
                    </a:lnTo>
                    <a:lnTo>
                      <a:pt x="441" y="415"/>
                    </a:lnTo>
                    <a:lnTo>
                      <a:pt x="444" y="415"/>
                    </a:lnTo>
                    <a:lnTo>
                      <a:pt x="447" y="415"/>
                    </a:lnTo>
                    <a:lnTo>
                      <a:pt x="449" y="415"/>
                    </a:lnTo>
                    <a:lnTo>
                      <a:pt x="449" y="412"/>
                    </a:lnTo>
                    <a:lnTo>
                      <a:pt x="452" y="412"/>
                    </a:lnTo>
                    <a:lnTo>
                      <a:pt x="455" y="412"/>
                    </a:lnTo>
                    <a:lnTo>
                      <a:pt x="457" y="410"/>
                    </a:lnTo>
                    <a:lnTo>
                      <a:pt x="460" y="410"/>
                    </a:lnTo>
                    <a:lnTo>
                      <a:pt x="460" y="407"/>
                    </a:lnTo>
                    <a:lnTo>
                      <a:pt x="462" y="407"/>
                    </a:lnTo>
                    <a:lnTo>
                      <a:pt x="465" y="407"/>
                    </a:lnTo>
                    <a:lnTo>
                      <a:pt x="465" y="405"/>
                    </a:lnTo>
                    <a:lnTo>
                      <a:pt x="468" y="405"/>
                    </a:lnTo>
                    <a:lnTo>
                      <a:pt x="470" y="405"/>
                    </a:lnTo>
                    <a:lnTo>
                      <a:pt x="470" y="402"/>
                    </a:lnTo>
                    <a:lnTo>
                      <a:pt x="473" y="399"/>
                    </a:lnTo>
                    <a:lnTo>
                      <a:pt x="475" y="399"/>
                    </a:lnTo>
                    <a:lnTo>
                      <a:pt x="478" y="399"/>
                    </a:lnTo>
                    <a:lnTo>
                      <a:pt x="481" y="399"/>
                    </a:lnTo>
                    <a:lnTo>
                      <a:pt x="481" y="397"/>
                    </a:lnTo>
                    <a:lnTo>
                      <a:pt x="483" y="397"/>
                    </a:lnTo>
                    <a:lnTo>
                      <a:pt x="486" y="397"/>
                    </a:lnTo>
                    <a:lnTo>
                      <a:pt x="486" y="394"/>
                    </a:lnTo>
                    <a:lnTo>
                      <a:pt x="488" y="394"/>
                    </a:lnTo>
                    <a:lnTo>
                      <a:pt x="488" y="392"/>
                    </a:lnTo>
                    <a:lnTo>
                      <a:pt x="491" y="392"/>
                    </a:lnTo>
                    <a:lnTo>
                      <a:pt x="491" y="389"/>
                    </a:lnTo>
                    <a:lnTo>
                      <a:pt x="494" y="386"/>
                    </a:lnTo>
                    <a:lnTo>
                      <a:pt x="494" y="389"/>
                    </a:lnTo>
                    <a:lnTo>
                      <a:pt x="494" y="392"/>
                    </a:lnTo>
                    <a:lnTo>
                      <a:pt x="496" y="392"/>
                    </a:lnTo>
                    <a:lnTo>
                      <a:pt x="496" y="394"/>
                    </a:lnTo>
                    <a:lnTo>
                      <a:pt x="496" y="392"/>
                    </a:lnTo>
                    <a:lnTo>
                      <a:pt x="494" y="392"/>
                    </a:lnTo>
                    <a:lnTo>
                      <a:pt x="494" y="389"/>
                    </a:lnTo>
                    <a:lnTo>
                      <a:pt x="494" y="386"/>
                    </a:lnTo>
                    <a:lnTo>
                      <a:pt x="496" y="384"/>
                    </a:lnTo>
                    <a:lnTo>
                      <a:pt x="499" y="384"/>
                    </a:lnTo>
                    <a:lnTo>
                      <a:pt x="499" y="381"/>
                    </a:lnTo>
                    <a:lnTo>
                      <a:pt x="501" y="381"/>
                    </a:lnTo>
                    <a:lnTo>
                      <a:pt x="501" y="378"/>
                    </a:lnTo>
                    <a:lnTo>
                      <a:pt x="501" y="376"/>
                    </a:lnTo>
                    <a:lnTo>
                      <a:pt x="501" y="373"/>
                    </a:lnTo>
                    <a:lnTo>
                      <a:pt x="499" y="373"/>
                    </a:lnTo>
                    <a:lnTo>
                      <a:pt x="501" y="373"/>
                    </a:lnTo>
                    <a:lnTo>
                      <a:pt x="501" y="371"/>
                    </a:lnTo>
                    <a:lnTo>
                      <a:pt x="504" y="371"/>
                    </a:lnTo>
                    <a:lnTo>
                      <a:pt x="504" y="368"/>
                    </a:lnTo>
                    <a:lnTo>
                      <a:pt x="501" y="368"/>
                    </a:lnTo>
                    <a:lnTo>
                      <a:pt x="504" y="368"/>
                    </a:lnTo>
                    <a:lnTo>
                      <a:pt x="504" y="365"/>
                    </a:lnTo>
                    <a:lnTo>
                      <a:pt x="501" y="365"/>
                    </a:lnTo>
                    <a:lnTo>
                      <a:pt x="501" y="363"/>
                    </a:lnTo>
                    <a:lnTo>
                      <a:pt x="499" y="363"/>
                    </a:lnTo>
                    <a:lnTo>
                      <a:pt x="501" y="363"/>
                    </a:lnTo>
                    <a:lnTo>
                      <a:pt x="499" y="363"/>
                    </a:lnTo>
                    <a:lnTo>
                      <a:pt x="499" y="360"/>
                    </a:lnTo>
                    <a:lnTo>
                      <a:pt x="501" y="360"/>
                    </a:lnTo>
                    <a:lnTo>
                      <a:pt x="499" y="360"/>
                    </a:lnTo>
                    <a:lnTo>
                      <a:pt x="499" y="358"/>
                    </a:lnTo>
                    <a:lnTo>
                      <a:pt x="499" y="355"/>
                    </a:lnTo>
                    <a:lnTo>
                      <a:pt x="499" y="352"/>
                    </a:lnTo>
                    <a:lnTo>
                      <a:pt x="501" y="352"/>
                    </a:lnTo>
                    <a:lnTo>
                      <a:pt x="501" y="350"/>
                    </a:lnTo>
                    <a:lnTo>
                      <a:pt x="504" y="350"/>
                    </a:lnTo>
                    <a:lnTo>
                      <a:pt x="504" y="347"/>
                    </a:lnTo>
                    <a:lnTo>
                      <a:pt x="504" y="345"/>
                    </a:lnTo>
                    <a:lnTo>
                      <a:pt x="504" y="342"/>
                    </a:lnTo>
                    <a:lnTo>
                      <a:pt x="504" y="339"/>
                    </a:lnTo>
                    <a:lnTo>
                      <a:pt x="507" y="339"/>
                    </a:lnTo>
                    <a:lnTo>
                      <a:pt x="504" y="339"/>
                    </a:lnTo>
                    <a:lnTo>
                      <a:pt x="507" y="339"/>
                    </a:lnTo>
                    <a:lnTo>
                      <a:pt x="507" y="337"/>
                    </a:lnTo>
                    <a:lnTo>
                      <a:pt x="507" y="334"/>
                    </a:lnTo>
                    <a:lnTo>
                      <a:pt x="507" y="331"/>
                    </a:lnTo>
                    <a:lnTo>
                      <a:pt x="504" y="331"/>
                    </a:lnTo>
                    <a:lnTo>
                      <a:pt x="504" y="334"/>
                    </a:lnTo>
                    <a:lnTo>
                      <a:pt x="504" y="331"/>
                    </a:lnTo>
                    <a:lnTo>
                      <a:pt x="501" y="331"/>
                    </a:lnTo>
                    <a:lnTo>
                      <a:pt x="504" y="331"/>
                    </a:lnTo>
                    <a:lnTo>
                      <a:pt x="504" y="329"/>
                    </a:lnTo>
                    <a:lnTo>
                      <a:pt x="501" y="329"/>
                    </a:lnTo>
                    <a:lnTo>
                      <a:pt x="504" y="329"/>
                    </a:lnTo>
                    <a:lnTo>
                      <a:pt x="504" y="326"/>
                    </a:lnTo>
                    <a:lnTo>
                      <a:pt x="507" y="326"/>
                    </a:lnTo>
                    <a:lnTo>
                      <a:pt x="507" y="324"/>
                    </a:lnTo>
                    <a:lnTo>
                      <a:pt x="504" y="324"/>
                    </a:lnTo>
                    <a:lnTo>
                      <a:pt x="507" y="324"/>
                    </a:lnTo>
                    <a:lnTo>
                      <a:pt x="507" y="321"/>
                    </a:lnTo>
                    <a:lnTo>
                      <a:pt x="507" y="318"/>
                    </a:lnTo>
                    <a:lnTo>
                      <a:pt x="509" y="318"/>
                    </a:lnTo>
                    <a:lnTo>
                      <a:pt x="512" y="316"/>
                    </a:lnTo>
                    <a:lnTo>
                      <a:pt x="515" y="316"/>
                    </a:lnTo>
                    <a:lnTo>
                      <a:pt x="517" y="316"/>
                    </a:lnTo>
                    <a:lnTo>
                      <a:pt x="517" y="313"/>
                    </a:lnTo>
                    <a:lnTo>
                      <a:pt x="520" y="313"/>
                    </a:lnTo>
                    <a:lnTo>
                      <a:pt x="520" y="311"/>
                    </a:lnTo>
                    <a:lnTo>
                      <a:pt x="522" y="311"/>
                    </a:lnTo>
                    <a:lnTo>
                      <a:pt x="522" y="308"/>
                    </a:lnTo>
                    <a:lnTo>
                      <a:pt x="522" y="305"/>
                    </a:lnTo>
                    <a:lnTo>
                      <a:pt x="522" y="303"/>
                    </a:lnTo>
                    <a:lnTo>
                      <a:pt x="520" y="303"/>
                    </a:lnTo>
                    <a:lnTo>
                      <a:pt x="522" y="303"/>
                    </a:lnTo>
                    <a:lnTo>
                      <a:pt x="520" y="303"/>
                    </a:lnTo>
                    <a:lnTo>
                      <a:pt x="520" y="300"/>
                    </a:lnTo>
                    <a:lnTo>
                      <a:pt x="520" y="297"/>
                    </a:lnTo>
                    <a:lnTo>
                      <a:pt x="520" y="295"/>
                    </a:lnTo>
                    <a:lnTo>
                      <a:pt x="522" y="295"/>
                    </a:lnTo>
                    <a:lnTo>
                      <a:pt x="522" y="292"/>
                    </a:lnTo>
                    <a:lnTo>
                      <a:pt x="525" y="292"/>
                    </a:lnTo>
                    <a:lnTo>
                      <a:pt x="525" y="295"/>
                    </a:lnTo>
                    <a:lnTo>
                      <a:pt x="528" y="295"/>
                    </a:lnTo>
                    <a:lnTo>
                      <a:pt x="528" y="297"/>
                    </a:lnTo>
                    <a:lnTo>
                      <a:pt x="530" y="297"/>
                    </a:lnTo>
                    <a:lnTo>
                      <a:pt x="530" y="300"/>
                    </a:lnTo>
                    <a:lnTo>
                      <a:pt x="533" y="300"/>
                    </a:lnTo>
                    <a:lnTo>
                      <a:pt x="535" y="300"/>
                    </a:lnTo>
                    <a:lnTo>
                      <a:pt x="538" y="300"/>
                    </a:lnTo>
                    <a:lnTo>
                      <a:pt x="538" y="297"/>
                    </a:lnTo>
                    <a:lnTo>
                      <a:pt x="541" y="297"/>
                    </a:lnTo>
                    <a:lnTo>
                      <a:pt x="543" y="297"/>
                    </a:lnTo>
                    <a:lnTo>
                      <a:pt x="543" y="295"/>
                    </a:lnTo>
                    <a:lnTo>
                      <a:pt x="546" y="295"/>
                    </a:lnTo>
                    <a:lnTo>
                      <a:pt x="546" y="292"/>
                    </a:lnTo>
                    <a:lnTo>
                      <a:pt x="546" y="295"/>
                    </a:lnTo>
                    <a:lnTo>
                      <a:pt x="548" y="295"/>
                    </a:lnTo>
                    <a:lnTo>
                      <a:pt x="551" y="295"/>
                    </a:lnTo>
                    <a:lnTo>
                      <a:pt x="548" y="295"/>
                    </a:lnTo>
                    <a:lnTo>
                      <a:pt x="548" y="297"/>
                    </a:lnTo>
                    <a:lnTo>
                      <a:pt x="551" y="297"/>
                    </a:lnTo>
                    <a:lnTo>
                      <a:pt x="548" y="297"/>
                    </a:lnTo>
                    <a:lnTo>
                      <a:pt x="548" y="300"/>
                    </a:lnTo>
                    <a:lnTo>
                      <a:pt x="551" y="300"/>
                    </a:lnTo>
                    <a:lnTo>
                      <a:pt x="551" y="297"/>
                    </a:lnTo>
                    <a:lnTo>
                      <a:pt x="554" y="297"/>
                    </a:lnTo>
                    <a:lnTo>
                      <a:pt x="551" y="297"/>
                    </a:lnTo>
                    <a:lnTo>
                      <a:pt x="551" y="300"/>
                    </a:lnTo>
                    <a:lnTo>
                      <a:pt x="548" y="300"/>
                    </a:lnTo>
                    <a:lnTo>
                      <a:pt x="548" y="303"/>
                    </a:lnTo>
                    <a:lnTo>
                      <a:pt x="551" y="303"/>
                    </a:lnTo>
                    <a:lnTo>
                      <a:pt x="548" y="303"/>
                    </a:lnTo>
                    <a:lnTo>
                      <a:pt x="548" y="305"/>
                    </a:lnTo>
                    <a:lnTo>
                      <a:pt x="551" y="305"/>
                    </a:lnTo>
                    <a:lnTo>
                      <a:pt x="551" y="308"/>
                    </a:lnTo>
                    <a:lnTo>
                      <a:pt x="551" y="311"/>
                    </a:lnTo>
                    <a:lnTo>
                      <a:pt x="554" y="311"/>
                    </a:lnTo>
                    <a:lnTo>
                      <a:pt x="556" y="311"/>
                    </a:lnTo>
                    <a:lnTo>
                      <a:pt x="554" y="311"/>
                    </a:lnTo>
                    <a:lnTo>
                      <a:pt x="556" y="311"/>
                    </a:lnTo>
                    <a:lnTo>
                      <a:pt x="556" y="313"/>
                    </a:lnTo>
                    <a:lnTo>
                      <a:pt x="559" y="313"/>
                    </a:lnTo>
                    <a:lnTo>
                      <a:pt x="562" y="313"/>
                    </a:lnTo>
                    <a:lnTo>
                      <a:pt x="564" y="313"/>
                    </a:lnTo>
                    <a:lnTo>
                      <a:pt x="564" y="316"/>
                    </a:lnTo>
                    <a:lnTo>
                      <a:pt x="567" y="316"/>
                    </a:lnTo>
                    <a:lnTo>
                      <a:pt x="569" y="316"/>
                    </a:lnTo>
                    <a:lnTo>
                      <a:pt x="567" y="316"/>
                    </a:lnTo>
                    <a:lnTo>
                      <a:pt x="567" y="313"/>
                    </a:lnTo>
                    <a:lnTo>
                      <a:pt x="569" y="313"/>
                    </a:lnTo>
                    <a:lnTo>
                      <a:pt x="569" y="311"/>
                    </a:lnTo>
                    <a:lnTo>
                      <a:pt x="572" y="311"/>
                    </a:lnTo>
                    <a:lnTo>
                      <a:pt x="575" y="311"/>
                    </a:lnTo>
                    <a:lnTo>
                      <a:pt x="575" y="308"/>
                    </a:lnTo>
                    <a:lnTo>
                      <a:pt x="575" y="305"/>
                    </a:lnTo>
                    <a:lnTo>
                      <a:pt x="572" y="305"/>
                    </a:lnTo>
                    <a:lnTo>
                      <a:pt x="575" y="305"/>
                    </a:lnTo>
                    <a:lnTo>
                      <a:pt x="575" y="303"/>
                    </a:lnTo>
                    <a:lnTo>
                      <a:pt x="575" y="300"/>
                    </a:lnTo>
                    <a:lnTo>
                      <a:pt x="577" y="300"/>
                    </a:lnTo>
                    <a:lnTo>
                      <a:pt x="580" y="300"/>
                    </a:lnTo>
                    <a:lnTo>
                      <a:pt x="580" y="297"/>
                    </a:lnTo>
                    <a:lnTo>
                      <a:pt x="582" y="297"/>
                    </a:lnTo>
                    <a:lnTo>
                      <a:pt x="582" y="295"/>
                    </a:lnTo>
                    <a:lnTo>
                      <a:pt x="585" y="295"/>
                    </a:lnTo>
                    <a:lnTo>
                      <a:pt x="585" y="292"/>
                    </a:lnTo>
                    <a:lnTo>
                      <a:pt x="588" y="292"/>
                    </a:lnTo>
                    <a:lnTo>
                      <a:pt x="588" y="290"/>
                    </a:lnTo>
                    <a:lnTo>
                      <a:pt x="585" y="290"/>
                    </a:lnTo>
                    <a:lnTo>
                      <a:pt x="585" y="287"/>
                    </a:lnTo>
                    <a:lnTo>
                      <a:pt x="588" y="287"/>
                    </a:lnTo>
                    <a:lnTo>
                      <a:pt x="585" y="287"/>
                    </a:lnTo>
                    <a:lnTo>
                      <a:pt x="585" y="284"/>
                    </a:lnTo>
                    <a:lnTo>
                      <a:pt x="585" y="282"/>
                    </a:lnTo>
                    <a:lnTo>
                      <a:pt x="588" y="282"/>
                    </a:lnTo>
                    <a:lnTo>
                      <a:pt x="585" y="274"/>
                    </a:lnTo>
                    <a:lnTo>
                      <a:pt x="588" y="274"/>
                    </a:lnTo>
                    <a:lnTo>
                      <a:pt x="585" y="274"/>
                    </a:lnTo>
                    <a:lnTo>
                      <a:pt x="588" y="279"/>
                    </a:lnTo>
                    <a:lnTo>
                      <a:pt x="588" y="282"/>
                    </a:lnTo>
                    <a:lnTo>
                      <a:pt x="588" y="279"/>
                    </a:lnTo>
                    <a:lnTo>
                      <a:pt x="590" y="279"/>
                    </a:lnTo>
                    <a:lnTo>
                      <a:pt x="593" y="279"/>
                    </a:lnTo>
                    <a:lnTo>
                      <a:pt x="595" y="279"/>
                    </a:lnTo>
                    <a:lnTo>
                      <a:pt x="593" y="279"/>
                    </a:lnTo>
                    <a:lnTo>
                      <a:pt x="593" y="282"/>
                    </a:lnTo>
                    <a:lnTo>
                      <a:pt x="595" y="282"/>
                    </a:lnTo>
                    <a:lnTo>
                      <a:pt x="595" y="284"/>
                    </a:lnTo>
                    <a:lnTo>
                      <a:pt x="598" y="284"/>
                    </a:lnTo>
                    <a:lnTo>
                      <a:pt x="598" y="287"/>
                    </a:lnTo>
                    <a:lnTo>
                      <a:pt x="598" y="284"/>
                    </a:lnTo>
                    <a:lnTo>
                      <a:pt x="598" y="287"/>
                    </a:lnTo>
                    <a:lnTo>
                      <a:pt x="601" y="287"/>
                    </a:lnTo>
                    <a:lnTo>
                      <a:pt x="603" y="284"/>
                    </a:lnTo>
                    <a:lnTo>
                      <a:pt x="606" y="284"/>
                    </a:lnTo>
                    <a:lnTo>
                      <a:pt x="609" y="284"/>
                    </a:lnTo>
                    <a:lnTo>
                      <a:pt x="606" y="284"/>
                    </a:lnTo>
                    <a:lnTo>
                      <a:pt x="609" y="284"/>
                    </a:lnTo>
                    <a:lnTo>
                      <a:pt x="609" y="287"/>
                    </a:lnTo>
                    <a:lnTo>
                      <a:pt x="609" y="284"/>
                    </a:lnTo>
                    <a:lnTo>
                      <a:pt x="609" y="287"/>
                    </a:lnTo>
                    <a:lnTo>
                      <a:pt x="611" y="287"/>
                    </a:lnTo>
                    <a:lnTo>
                      <a:pt x="611" y="284"/>
                    </a:lnTo>
                    <a:lnTo>
                      <a:pt x="614" y="284"/>
                    </a:lnTo>
                    <a:lnTo>
                      <a:pt x="614" y="287"/>
                    </a:lnTo>
                    <a:lnTo>
                      <a:pt x="616" y="287"/>
                    </a:lnTo>
                    <a:lnTo>
                      <a:pt x="616" y="290"/>
                    </a:lnTo>
                    <a:lnTo>
                      <a:pt x="619" y="290"/>
                    </a:lnTo>
                    <a:lnTo>
                      <a:pt x="622" y="290"/>
                    </a:lnTo>
                    <a:lnTo>
                      <a:pt x="624" y="290"/>
                    </a:lnTo>
                    <a:lnTo>
                      <a:pt x="624" y="292"/>
                    </a:lnTo>
                    <a:lnTo>
                      <a:pt x="624" y="295"/>
                    </a:lnTo>
                    <a:lnTo>
                      <a:pt x="624" y="297"/>
                    </a:lnTo>
                    <a:lnTo>
                      <a:pt x="622" y="297"/>
                    </a:lnTo>
                    <a:lnTo>
                      <a:pt x="624" y="297"/>
                    </a:lnTo>
                    <a:lnTo>
                      <a:pt x="624" y="300"/>
                    </a:lnTo>
                    <a:lnTo>
                      <a:pt x="624" y="297"/>
                    </a:lnTo>
                    <a:lnTo>
                      <a:pt x="624" y="300"/>
                    </a:lnTo>
                    <a:lnTo>
                      <a:pt x="624" y="303"/>
                    </a:lnTo>
                    <a:lnTo>
                      <a:pt x="624" y="305"/>
                    </a:lnTo>
                    <a:lnTo>
                      <a:pt x="627" y="305"/>
                    </a:lnTo>
                    <a:lnTo>
                      <a:pt x="629" y="305"/>
                    </a:lnTo>
                    <a:lnTo>
                      <a:pt x="629" y="308"/>
                    </a:lnTo>
                    <a:lnTo>
                      <a:pt x="632" y="308"/>
                    </a:lnTo>
                    <a:lnTo>
                      <a:pt x="632" y="311"/>
                    </a:lnTo>
                    <a:lnTo>
                      <a:pt x="635" y="311"/>
                    </a:lnTo>
                    <a:lnTo>
                      <a:pt x="635" y="308"/>
                    </a:lnTo>
                    <a:lnTo>
                      <a:pt x="637" y="308"/>
                    </a:lnTo>
                    <a:lnTo>
                      <a:pt x="640" y="308"/>
                    </a:lnTo>
                    <a:lnTo>
                      <a:pt x="642" y="308"/>
                    </a:lnTo>
                    <a:lnTo>
                      <a:pt x="642" y="305"/>
                    </a:lnTo>
                    <a:lnTo>
                      <a:pt x="645" y="305"/>
                    </a:lnTo>
                    <a:lnTo>
                      <a:pt x="645" y="303"/>
                    </a:lnTo>
                    <a:lnTo>
                      <a:pt x="648" y="303"/>
                    </a:lnTo>
                    <a:lnTo>
                      <a:pt x="648" y="300"/>
                    </a:lnTo>
                    <a:lnTo>
                      <a:pt x="648" y="297"/>
                    </a:lnTo>
                    <a:lnTo>
                      <a:pt x="650" y="297"/>
                    </a:lnTo>
                    <a:lnTo>
                      <a:pt x="653" y="297"/>
                    </a:lnTo>
                    <a:lnTo>
                      <a:pt x="655" y="297"/>
                    </a:lnTo>
                    <a:lnTo>
                      <a:pt x="655" y="295"/>
                    </a:lnTo>
                    <a:lnTo>
                      <a:pt x="655" y="292"/>
                    </a:lnTo>
                    <a:lnTo>
                      <a:pt x="655" y="290"/>
                    </a:lnTo>
                    <a:lnTo>
                      <a:pt x="658" y="290"/>
                    </a:lnTo>
                    <a:lnTo>
                      <a:pt x="661" y="290"/>
                    </a:lnTo>
                    <a:lnTo>
                      <a:pt x="661" y="292"/>
                    </a:lnTo>
                    <a:lnTo>
                      <a:pt x="663" y="292"/>
                    </a:lnTo>
                    <a:lnTo>
                      <a:pt x="663" y="290"/>
                    </a:lnTo>
                    <a:lnTo>
                      <a:pt x="666" y="290"/>
                    </a:lnTo>
                    <a:lnTo>
                      <a:pt x="669" y="290"/>
                    </a:lnTo>
                    <a:lnTo>
                      <a:pt x="669" y="287"/>
                    </a:lnTo>
                    <a:lnTo>
                      <a:pt x="671" y="287"/>
                    </a:lnTo>
                    <a:lnTo>
                      <a:pt x="671" y="284"/>
                    </a:lnTo>
                    <a:lnTo>
                      <a:pt x="674" y="284"/>
                    </a:lnTo>
                    <a:lnTo>
                      <a:pt x="676" y="284"/>
                    </a:lnTo>
                    <a:lnTo>
                      <a:pt x="679" y="284"/>
                    </a:lnTo>
                    <a:lnTo>
                      <a:pt x="682" y="284"/>
                    </a:lnTo>
                    <a:lnTo>
                      <a:pt x="684" y="284"/>
                    </a:lnTo>
                    <a:lnTo>
                      <a:pt x="687" y="284"/>
                    </a:lnTo>
                    <a:lnTo>
                      <a:pt x="689" y="284"/>
                    </a:lnTo>
                    <a:lnTo>
                      <a:pt x="692" y="284"/>
                    </a:lnTo>
                    <a:lnTo>
                      <a:pt x="692" y="287"/>
                    </a:lnTo>
                    <a:lnTo>
                      <a:pt x="695" y="287"/>
                    </a:lnTo>
                    <a:lnTo>
                      <a:pt x="697" y="287"/>
                    </a:lnTo>
                    <a:lnTo>
                      <a:pt x="700" y="287"/>
                    </a:lnTo>
                    <a:lnTo>
                      <a:pt x="702" y="287"/>
                    </a:lnTo>
                    <a:lnTo>
                      <a:pt x="702" y="290"/>
                    </a:lnTo>
                    <a:lnTo>
                      <a:pt x="702" y="287"/>
                    </a:lnTo>
                    <a:lnTo>
                      <a:pt x="705" y="287"/>
                    </a:lnTo>
                    <a:lnTo>
                      <a:pt x="705" y="290"/>
                    </a:lnTo>
                    <a:lnTo>
                      <a:pt x="708" y="290"/>
                    </a:lnTo>
                    <a:lnTo>
                      <a:pt x="708" y="292"/>
                    </a:lnTo>
                    <a:lnTo>
                      <a:pt x="708" y="290"/>
                    </a:lnTo>
                    <a:lnTo>
                      <a:pt x="710" y="292"/>
                    </a:lnTo>
                    <a:lnTo>
                      <a:pt x="710" y="295"/>
                    </a:lnTo>
                    <a:lnTo>
                      <a:pt x="713" y="295"/>
                    </a:lnTo>
                    <a:lnTo>
                      <a:pt x="716" y="295"/>
                    </a:lnTo>
                    <a:lnTo>
                      <a:pt x="716" y="297"/>
                    </a:lnTo>
                    <a:lnTo>
                      <a:pt x="713" y="297"/>
                    </a:lnTo>
                    <a:lnTo>
                      <a:pt x="716" y="297"/>
                    </a:lnTo>
                    <a:lnTo>
                      <a:pt x="716" y="300"/>
                    </a:lnTo>
                    <a:lnTo>
                      <a:pt x="718" y="300"/>
                    </a:lnTo>
                    <a:lnTo>
                      <a:pt x="721" y="300"/>
                    </a:lnTo>
                    <a:lnTo>
                      <a:pt x="723" y="300"/>
                    </a:lnTo>
                    <a:lnTo>
                      <a:pt x="726" y="300"/>
                    </a:lnTo>
                    <a:lnTo>
                      <a:pt x="729" y="300"/>
                    </a:lnTo>
                    <a:lnTo>
                      <a:pt x="729" y="297"/>
                    </a:lnTo>
                    <a:lnTo>
                      <a:pt x="731" y="297"/>
                    </a:lnTo>
                    <a:lnTo>
                      <a:pt x="734" y="297"/>
                    </a:lnTo>
                    <a:lnTo>
                      <a:pt x="734" y="295"/>
                    </a:lnTo>
                    <a:lnTo>
                      <a:pt x="736" y="295"/>
                    </a:lnTo>
                    <a:lnTo>
                      <a:pt x="736" y="297"/>
                    </a:lnTo>
                    <a:lnTo>
                      <a:pt x="739" y="297"/>
                    </a:lnTo>
                    <a:lnTo>
                      <a:pt x="742" y="297"/>
                    </a:lnTo>
                    <a:lnTo>
                      <a:pt x="742" y="300"/>
                    </a:lnTo>
                    <a:lnTo>
                      <a:pt x="744" y="300"/>
                    </a:lnTo>
                    <a:lnTo>
                      <a:pt x="744" y="303"/>
                    </a:lnTo>
                    <a:lnTo>
                      <a:pt x="747" y="303"/>
                    </a:lnTo>
                    <a:lnTo>
                      <a:pt x="749" y="303"/>
                    </a:lnTo>
                    <a:lnTo>
                      <a:pt x="752" y="303"/>
                    </a:lnTo>
                    <a:lnTo>
                      <a:pt x="752" y="305"/>
                    </a:lnTo>
                    <a:lnTo>
                      <a:pt x="755" y="308"/>
                    </a:lnTo>
                    <a:lnTo>
                      <a:pt x="757" y="308"/>
                    </a:lnTo>
                    <a:lnTo>
                      <a:pt x="757" y="311"/>
                    </a:lnTo>
                    <a:lnTo>
                      <a:pt x="755" y="311"/>
                    </a:lnTo>
                    <a:lnTo>
                      <a:pt x="755" y="313"/>
                    </a:lnTo>
                    <a:lnTo>
                      <a:pt x="757" y="313"/>
                    </a:lnTo>
                    <a:lnTo>
                      <a:pt x="757" y="316"/>
                    </a:lnTo>
                    <a:lnTo>
                      <a:pt x="757" y="318"/>
                    </a:lnTo>
                    <a:lnTo>
                      <a:pt x="760" y="318"/>
                    </a:lnTo>
                    <a:lnTo>
                      <a:pt x="763" y="318"/>
                    </a:lnTo>
                    <a:lnTo>
                      <a:pt x="765" y="316"/>
                    </a:lnTo>
                    <a:lnTo>
                      <a:pt x="765" y="318"/>
                    </a:lnTo>
                    <a:lnTo>
                      <a:pt x="765" y="316"/>
                    </a:lnTo>
                    <a:lnTo>
                      <a:pt x="763" y="318"/>
                    </a:lnTo>
                    <a:lnTo>
                      <a:pt x="760" y="318"/>
                    </a:lnTo>
                    <a:lnTo>
                      <a:pt x="760" y="321"/>
                    </a:lnTo>
                    <a:lnTo>
                      <a:pt x="763" y="321"/>
                    </a:lnTo>
                    <a:lnTo>
                      <a:pt x="760" y="324"/>
                    </a:lnTo>
                    <a:lnTo>
                      <a:pt x="760" y="326"/>
                    </a:lnTo>
                    <a:lnTo>
                      <a:pt x="760" y="329"/>
                    </a:lnTo>
                    <a:lnTo>
                      <a:pt x="763" y="329"/>
                    </a:lnTo>
                    <a:lnTo>
                      <a:pt x="763" y="331"/>
                    </a:lnTo>
                    <a:lnTo>
                      <a:pt x="760" y="334"/>
                    </a:lnTo>
                    <a:lnTo>
                      <a:pt x="760" y="337"/>
                    </a:lnTo>
                    <a:lnTo>
                      <a:pt x="760" y="339"/>
                    </a:lnTo>
                    <a:lnTo>
                      <a:pt x="760" y="342"/>
                    </a:lnTo>
                    <a:lnTo>
                      <a:pt x="760" y="345"/>
                    </a:lnTo>
                    <a:lnTo>
                      <a:pt x="760" y="347"/>
                    </a:lnTo>
                    <a:lnTo>
                      <a:pt x="763" y="347"/>
                    </a:lnTo>
                    <a:lnTo>
                      <a:pt x="763" y="350"/>
                    </a:lnTo>
                    <a:lnTo>
                      <a:pt x="765" y="350"/>
                    </a:lnTo>
                    <a:lnTo>
                      <a:pt x="765" y="352"/>
                    </a:lnTo>
                    <a:lnTo>
                      <a:pt x="768" y="352"/>
                    </a:lnTo>
                    <a:lnTo>
                      <a:pt x="768" y="355"/>
                    </a:lnTo>
                    <a:lnTo>
                      <a:pt x="770" y="355"/>
                    </a:lnTo>
                    <a:lnTo>
                      <a:pt x="770" y="358"/>
                    </a:lnTo>
                    <a:lnTo>
                      <a:pt x="773" y="358"/>
                    </a:lnTo>
                    <a:lnTo>
                      <a:pt x="773" y="360"/>
                    </a:lnTo>
                    <a:lnTo>
                      <a:pt x="776" y="360"/>
                    </a:lnTo>
                    <a:lnTo>
                      <a:pt x="776" y="363"/>
                    </a:lnTo>
                    <a:lnTo>
                      <a:pt x="778" y="363"/>
                    </a:lnTo>
                    <a:lnTo>
                      <a:pt x="778" y="365"/>
                    </a:lnTo>
                    <a:lnTo>
                      <a:pt x="781" y="365"/>
                    </a:lnTo>
                    <a:lnTo>
                      <a:pt x="781" y="368"/>
                    </a:lnTo>
                    <a:lnTo>
                      <a:pt x="781" y="371"/>
                    </a:lnTo>
                    <a:lnTo>
                      <a:pt x="783" y="371"/>
                    </a:lnTo>
                    <a:lnTo>
                      <a:pt x="783" y="373"/>
                    </a:lnTo>
                    <a:lnTo>
                      <a:pt x="783" y="376"/>
                    </a:lnTo>
                    <a:lnTo>
                      <a:pt x="783" y="378"/>
                    </a:lnTo>
                    <a:lnTo>
                      <a:pt x="786" y="378"/>
                    </a:lnTo>
                    <a:lnTo>
                      <a:pt x="786" y="381"/>
                    </a:lnTo>
                    <a:lnTo>
                      <a:pt x="786" y="384"/>
                    </a:lnTo>
                    <a:lnTo>
                      <a:pt x="786" y="386"/>
                    </a:lnTo>
                    <a:lnTo>
                      <a:pt x="786" y="389"/>
                    </a:lnTo>
                    <a:lnTo>
                      <a:pt x="786" y="392"/>
                    </a:lnTo>
                    <a:lnTo>
                      <a:pt x="786" y="394"/>
                    </a:lnTo>
                    <a:lnTo>
                      <a:pt x="783" y="394"/>
                    </a:lnTo>
                    <a:lnTo>
                      <a:pt x="786" y="394"/>
                    </a:lnTo>
                    <a:lnTo>
                      <a:pt x="786" y="397"/>
                    </a:lnTo>
                    <a:lnTo>
                      <a:pt x="786" y="399"/>
                    </a:lnTo>
                    <a:lnTo>
                      <a:pt x="789" y="399"/>
                    </a:lnTo>
                    <a:lnTo>
                      <a:pt x="791" y="399"/>
                    </a:lnTo>
                    <a:lnTo>
                      <a:pt x="791" y="402"/>
                    </a:lnTo>
                    <a:lnTo>
                      <a:pt x="794" y="402"/>
                    </a:lnTo>
                    <a:lnTo>
                      <a:pt x="794" y="399"/>
                    </a:lnTo>
                    <a:lnTo>
                      <a:pt x="794" y="397"/>
                    </a:lnTo>
                    <a:lnTo>
                      <a:pt x="794" y="399"/>
                    </a:lnTo>
                    <a:lnTo>
                      <a:pt x="796" y="399"/>
                    </a:lnTo>
                    <a:lnTo>
                      <a:pt x="796" y="397"/>
                    </a:lnTo>
                    <a:lnTo>
                      <a:pt x="799" y="397"/>
                    </a:lnTo>
                    <a:lnTo>
                      <a:pt x="799" y="399"/>
                    </a:lnTo>
                    <a:lnTo>
                      <a:pt x="802" y="402"/>
                    </a:lnTo>
                    <a:lnTo>
                      <a:pt x="804" y="402"/>
                    </a:lnTo>
                    <a:lnTo>
                      <a:pt x="804" y="399"/>
                    </a:lnTo>
                    <a:lnTo>
                      <a:pt x="804" y="397"/>
                    </a:lnTo>
                    <a:lnTo>
                      <a:pt x="807" y="397"/>
                    </a:lnTo>
                    <a:lnTo>
                      <a:pt x="807" y="394"/>
                    </a:lnTo>
                    <a:lnTo>
                      <a:pt x="809" y="394"/>
                    </a:lnTo>
                    <a:lnTo>
                      <a:pt x="812" y="394"/>
                    </a:lnTo>
                    <a:lnTo>
                      <a:pt x="815" y="394"/>
                    </a:lnTo>
                    <a:lnTo>
                      <a:pt x="817" y="394"/>
                    </a:lnTo>
                    <a:lnTo>
                      <a:pt x="817" y="392"/>
                    </a:lnTo>
                    <a:lnTo>
                      <a:pt x="820" y="392"/>
                    </a:lnTo>
                    <a:lnTo>
                      <a:pt x="823" y="392"/>
                    </a:lnTo>
                    <a:lnTo>
                      <a:pt x="825" y="392"/>
                    </a:lnTo>
                    <a:lnTo>
                      <a:pt x="825" y="389"/>
                    </a:lnTo>
                    <a:lnTo>
                      <a:pt x="828" y="389"/>
                    </a:lnTo>
                    <a:lnTo>
                      <a:pt x="830" y="389"/>
                    </a:lnTo>
                    <a:lnTo>
                      <a:pt x="830" y="392"/>
                    </a:lnTo>
                    <a:lnTo>
                      <a:pt x="828" y="394"/>
                    </a:lnTo>
                    <a:lnTo>
                      <a:pt x="828" y="397"/>
                    </a:lnTo>
                    <a:lnTo>
                      <a:pt x="828" y="399"/>
                    </a:lnTo>
                    <a:lnTo>
                      <a:pt x="830" y="399"/>
                    </a:lnTo>
                    <a:lnTo>
                      <a:pt x="830" y="402"/>
                    </a:lnTo>
                    <a:lnTo>
                      <a:pt x="833" y="402"/>
                    </a:lnTo>
                    <a:lnTo>
                      <a:pt x="833" y="399"/>
                    </a:lnTo>
                    <a:lnTo>
                      <a:pt x="836" y="399"/>
                    </a:lnTo>
                    <a:lnTo>
                      <a:pt x="836" y="402"/>
                    </a:lnTo>
                    <a:lnTo>
                      <a:pt x="836" y="399"/>
                    </a:lnTo>
                    <a:lnTo>
                      <a:pt x="836" y="397"/>
                    </a:lnTo>
                    <a:lnTo>
                      <a:pt x="836" y="394"/>
                    </a:lnTo>
                    <a:lnTo>
                      <a:pt x="838" y="394"/>
                    </a:lnTo>
                    <a:lnTo>
                      <a:pt x="841" y="392"/>
                    </a:lnTo>
                    <a:lnTo>
                      <a:pt x="838" y="392"/>
                    </a:lnTo>
                    <a:lnTo>
                      <a:pt x="838" y="389"/>
                    </a:lnTo>
                    <a:lnTo>
                      <a:pt x="841" y="389"/>
                    </a:lnTo>
                    <a:lnTo>
                      <a:pt x="838" y="389"/>
                    </a:lnTo>
                    <a:lnTo>
                      <a:pt x="838" y="386"/>
                    </a:lnTo>
                    <a:lnTo>
                      <a:pt x="836" y="386"/>
                    </a:lnTo>
                    <a:lnTo>
                      <a:pt x="836" y="384"/>
                    </a:lnTo>
                    <a:lnTo>
                      <a:pt x="836" y="381"/>
                    </a:lnTo>
                    <a:lnTo>
                      <a:pt x="833" y="381"/>
                    </a:lnTo>
                    <a:lnTo>
                      <a:pt x="833" y="378"/>
                    </a:lnTo>
                    <a:lnTo>
                      <a:pt x="833" y="376"/>
                    </a:lnTo>
                    <a:lnTo>
                      <a:pt x="833" y="373"/>
                    </a:lnTo>
                    <a:lnTo>
                      <a:pt x="836" y="373"/>
                    </a:lnTo>
                    <a:lnTo>
                      <a:pt x="833" y="373"/>
                    </a:lnTo>
                    <a:lnTo>
                      <a:pt x="833" y="371"/>
                    </a:lnTo>
                    <a:lnTo>
                      <a:pt x="836" y="371"/>
                    </a:lnTo>
                    <a:lnTo>
                      <a:pt x="838" y="371"/>
                    </a:lnTo>
                    <a:lnTo>
                      <a:pt x="836" y="371"/>
                    </a:lnTo>
                    <a:lnTo>
                      <a:pt x="836" y="368"/>
                    </a:lnTo>
                    <a:lnTo>
                      <a:pt x="836" y="365"/>
                    </a:lnTo>
                    <a:lnTo>
                      <a:pt x="838" y="365"/>
                    </a:lnTo>
                    <a:lnTo>
                      <a:pt x="841" y="365"/>
                    </a:lnTo>
                    <a:lnTo>
                      <a:pt x="843" y="365"/>
                    </a:lnTo>
                    <a:lnTo>
                      <a:pt x="843" y="363"/>
                    </a:lnTo>
                    <a:lnTo>
                      <a:pt x="841" y="363"/>
                    </a:lnTo>
                    <a:lnTo>
                      <a:pt x="843" y="363"/>
                    </a:lnTo>
                    <a:lnTo>
                      <a:pt x="843" y="360"/>
                    </a:lnTo>
                    <a:lnTo>
                      <a:pt x="846" y="360"/>
                    </a:lnTo>
                    <a:lnTo>
                      <a:pt x="849" y="360"/>
                    </a:lnTo>
                    <a:lnTo>
                      <a:pt x="846" y="358"/>
                    </a:lnTo>
                    <a:lnTo>
                      <a:pt x="849" y="355"/>
                    </a:lnTo>
                    <a:lnTo>
                      <a:pt x="849" y="352"/>
                    </a:lnTo>
                    <a:lnTo>
                      <a:pt x="849" y="355"/>
                    </a:lnTo>
                    <a:lnTo>
                      <a:pt x="849" y="358"/>
                    </a:lnTo>
                    <a:lnTo>
                      <a:pt x="851" y="358"/>
                    </a:lnTo>
                    <a:lnTo>
                      <a:pt x="851" y="355"/>
                    </a:lnTo>
                    <a:lnTo>
                      <a:pt x="851" y="352"/>
                    </a:lnTo>
                    <a:lnTo>
                      <a:pt x="851" y="355"/>
                    </a:lnTo>
                    <a:lnTo>
                      <a:pt x="854" y="352"/>
                    </a:lnTo>
                    <a:lnTo>
                      <a:pt x="851" y="352"/>
                    </a:lnTo>
                    <a:lnTo>
                      <a:pt x="854" y="352"/>
                    </a:lnTo>
                    <a:lnTo>
                      <a:pt x="849" y="350"/>
                    </a:lnTo>
                    <a:lnTo>
                      <a:pt x="849" y="347"/>
                    </a:lnTo>
                    <a:lnTo>
                      <a:pt x="849" y="350"/>
                    </a:lnTo>
                    <a:lnTo>
                      <a:pt x="846" y="347"/>
                    </a:lnTo>
                    <a:lnTo>
                      <a:pt x="846" y="345"/>
                    </a:lnTo>
                    <a:lnTo>
                      <a:pt x="846" y="347"/>
                    </a:lnTo>
                    <a:lnTo>
                      <a:pt x="846" y="345"/>
                    </a:lnTo>
                    <a:lnTo>
                      <a:pt x="843" y="345"/>
                    </a:lnTo>
                    <a:lnTo>
                      <a:pt x="843" y="347"/>
                    </a:lnTo>
                    <a:lnTo>
                      <a:pt x="843" y="350"/>
                    </a:lnTo>
                    <a:lnTo>
                      <a:pt x="843" y="352"/>
                    </a:lnTo>
                    <a:lnTo>
                      <a:pt x="843" y="350"/>
                    </a:lnTo>
                    <a:lnTo>
                      <a:pt x="843" y="347"/>
                    </a:lnTo>
                    <a:lnTo>
                      <a:pt x="843" y="345"/>
                    </a:lnTo>
                    <a:lnTo>
                      <a:pt x="846" y="345"/>
                    </a:lnTo>
                    <a:lnTo>
                      <a:pt x="843" y="345"/>
                    </a:lnTo>
                    <a:lnTo>
                      <a:pt x="841" y="345"/>
                    </a:lnTo>
                    <a:lnTo>
                      <a:pt x="841" y="342"/>
                    </a:lnTo>
                    <a:lnTo>
                      <a:pt x="843" y="342"/>
                    </a:lnTo>
                    <a:lnTo>
                      <a:pt x="846" y="342"/>
                    </a:lnTo>
                    <a:lnTo>
                      <a:pt x="846" y="339"/>
                    </a:lnTo>
                    <a:lnTo>
                      <a:pt x="846" y="337"/>
                    </a:lnTo>
                    <a:lnTo>
                      <a:pt x="849" y="337"/>
                    </a:lnTo>
                    <a:lnTo>
                      <a:pt x="849" y="334"/>
                    </a:lnTo>
                    <a:lnTo>
                      <a:pt x="851" y="334"/>
                    </a:lnTo>
                    <a:lnTo>
                      <a:pt x="851" y="331"/>
                    </a:lnTo>
                    <a:lnTo>
                      <a:pt x="849" y="331"/>
                    </a:lnTo>
                    <a:lnTo>
                      <a:pt x="851" y="331"/>
                    </a:lnTo>
                    <a:lnTo>
                      <a:pt x="851" y="329"/>
                    </a:lnTo>
                    <a:lnTo>
                      <a:pt x="854" y="326"/>
                    </a:lnTo>
                    <a:lnTo>
                      <a:pt x="856" y="326"/>
                    </a:lnTo>
                    <a:lnTo>
                      <a:pt x="856" y="324"/>
                    </a:lnTo>
                    <a:lnTo>
                      <a:pt x="859" y="324"/>
                    </a:lnTo>
                    <a:lnTo>
                      <a:pt x="859" y="321"/>
                    </a:lnTo>
                    <a:lnTo>
                      <a:pt x="859" y="318"/>
                    </a:lnTo>
                    <a:lnTo>
                      <a:pt x="862" y="318"/>
                    </a:lnTo>
                    <a:lnTo>
                      <a:pt x="862" y="316"/>
                    </a:lnTo>
                    <a:lnTo>
                      <a:pt x="859" y="316"/>
                    </a:lnTo>
                    <a:lnTo>
                      <a:pt x="859" y="313"/>
                    </a:lnTo>
                    <a:lnTo>
                      <a:pt x="859" y="311"/>
                    </a:lnTo>
                    <a:lnTo>
                      <a:pt x="859" y="308"/>
                    </a:lnTo>
                    <a:lnTo>
                      <a:pt x="862" y="308"/>
                    </a:lnTo>
                    <a:lnTo>
                      <a:pt x="862" y="305"/>
                    </a:lnTo>
                    <a:lnTo>
                      <a:pt x="867" y="297"/>
                    </a:lnTo>
                    <a:lnTo>
                      <a:pt x="877" y="290"/>
                    </a:lnTo>
                    <a:lnTo>
                      <a:pt x="885" y="282"/>
                    </a:lnTo>
                    <a:lnTo>
                      <a:pt x="888" y="279"/>
                    </a:lnTo>
                    <a:lnTo>
                      <a:pt x="890" y="277"/>
                    </a:lnTo>
                    <a:lnTo>
                      <a:pt x="890" y="274"/>
                    </a:lnTo>
                    <a:lnTo>
                      <a:pt x="896" y="274"/>
                    </a:lnTo>
                    <a:lnTo>
                      <a:pt x="898" y="274"/>
                    </a:lnTo>
                    <a:lnTo>
                      <a:pt x="924" y="271"/>
                    </a:lnTo>
                    <a:lnTo>
                      <a:pt x="935" y="258"/>
                    </a:lnTo>
                    <a:lnTo>
                      <a:pt x="930" y="253"/>
                    </a:lnTo>
                    <a:lnTo>
                      <a:pt x="930" y="250"/>
                    </a:lnTo>
                    <a:lnTo>
                      <a:pt x="932" y="250"/>
                    </a:lnTo>
                    <a:lnTo>
                      <a:pt x="935" y="256"/>
                    </a:lnTo>
                    <a:lnTo>
                      <a:pt x="937" y="253"/>
                    </a:lnTo>
                    <a:lnTo>
                      <a:pt x="932" y="250"/>
                    </a:lnTo>
                    <a:lnTo>
                      <a:pt x="932" y="248"/>
                    </a:lnTo>
                    <a:lnTo>
                      <a:pt x="935" y="248"/>
                    </a:lnTo>
                    <a:lnTo>
                      <a:pt x="940" y="253"/>
                    </a:lnTo>
                    <a:lnTo>
                      <a:pt x="945" y="250"/>
                    </a:lnTo>
                    <a:lnTo>
                      <a:pt x="945" y="248"/>
                    </a:lnTo>
                    <a:lnTo>
                      <a:pt x="948" y="248"/>
                    </a:lnTo>
                    <a:lnTo>
                      <a:pt x="948" y="245"/>
                    </a:lnTo>
                    <a:lnTo>
                      <a:pt x="950" y="245"/>
                    </a:lnTo>
                    <a:lnTo>
                      <a:pt x="953" y="245"/>
                    </a:lnTo>
                    <a:lnTo>
                      <a:pt x="956" y="245"/>
                    </a:lnTo>
                    <a:lnTo>
                      <a:pt x="958" y="245"/>
                    </a:lnTo>
                    <a:lnTo>
                      <a:pt x="961" y="245"/>
                    </a:lnTo>
                    <a:lnTo>
                      <a:pt x="963" y="245"/>
                    </a:lnTo>
                    <a:lnTo>
                      <a:pt x="966" y="245"/>
                    </a:lnTo>
                    <a:lnTo>
                      <a:pt x="992" y="243"/>
                    </a:lnTo>
                    <a:lnTo>
                      <a:pt x="1000" y="243"/>
                    </a:lnTo>
                    <a:lnTo>
                      <a:pt x="1008" y="243"/>
                    </a:lnTo>
                    <a:lnTo>
                      <a:pt x="1013" y="243"/>
                    </a:lnTo>
                    <a:lnTo>
                      <a:pt x="1018" y="243"/>
                    </a:lnTo>
                    <a:lnTo>
                      <a:pt x="1021" y="245"/>
                    </a:lnTo>
                    <a:lnTo>
                      <a:pt x="1024" y="245"/>
                    </a:lnTo>
                    <a:lnTo>
                      <a:pt x="1026" y="245"/>
                    </a:lnTo>
                    <a:lnTo>
                      <a:pt x="1029" y="243"/>
                    </a:lnTo>
                    <a:lnTo>
                      <a:pt x="1034" y="243"/>
                    </a:lnTo>
                    <a:lnTo>
                      <a:pt x="1034" y="248"/>
                    </a:lnTo>
                    <a:lnTo>
                      <a:pt x="1037" y="248"/>
                    </a:lnTo>
                    <a:lnTo>
                      <a:pt x="1039" y="245"/>
                    </a:lnTo>
                    <a:lnTo>
                      <a:pt x="1042" y="245"/>
                    </a:lnTo>
                    <a:lnTo>
                      <a:pt x="1044" y="245"/>
                    </a:lnTo>
                    <a:lnTo>
                      <a:pt x="1044" y="243"/>
                    </a:lnTo>
                    <a:lnTo>
                      <a:pt x="1047" y="243"/>
                    </a:lnTo>
                    <a:lnTo>
                      <a:pt x="1050" y="243"/>
                    </a:lnTo>
                    <a:lnTo>
                      <a:pt x="1052" y="240"/>
                    </a:lnTo>
                    <a:lnTo>
                      <a:pt x="1052" y="243"/>
                    </a:lnTo>
                    <a:lnTo>
                      <a:pt x="1052" y="240"/>
                    </a:lnTo>
                    <a:lnTo>
                      <a:pt x="1055" y="240"/>
                    </a:lnTo>
                    <a:lnTo>
                      <a:pt x="1057" y="240"/>
                    </a:lnTo>
                    <a:lnTo>
                      <a:pt x="1057" y="237"/>
                    </a:lnTo>
                    <a:lnTo>
                      <a:pt x="1060" y="237"/>
                    </a:lnTo>
                    <a:lnTo>
                      <a:pt x="1063" y="237"/>
                    </a:lnTo>
                    <a:lnTo>
                      <a:pt x="1065" y="237"/>
                    </a:lnTo>
                    <a:lnTo>
                      <a:pt x="1065" y="235"/>
                    </a:lnTo>
                    <a:lnTo>
                      <a:pt x="1068" y="235"/>
                    </a:lnTo>
                    <a:lnTo>
                      <a:pt x="1071" y="235"/>
                    </a:lnTo>
                    <a:lnTo>
                      <a:pt x="1073" y="235"/>
                    </a:lnTo>
                    <a:lnTo>
                      <a:pt x="1076" y="235"/>
                    </a:lnTo>
                    <a:lnTo>
                      <a:pt x="1078" y="235"/>
                    </a:lnTo>
                    <a:lnTo>
                      <a:pt x="1081" y="232"/>
                    </a:lnTo>
                    <a:lnTo>
                      <a:pt x="1084" y="232"/>
                    </a:lnTo>
                    <a:lnTo>
                      <a:pt x="1086" y="232"/>
                    </a:lnTo>
                    <a:lnTo>
                      <a:pt x="1089" y="232"/>
                    </a:lnTo>
                    <a:lnTo>
                      <a:pt x="1091" y="232"/>
                    </a:lnTo>
                    <a:lnTo>
                      <a:pt x="1094" y="232"/>
                    </a:lnTo>
                    <a:lnTo>
                      <a:pt x="1094" y="230"/>
                    </a:lnTo>
                    <a:lnTo>
                      <a:pt x="1097" y="230"/>
                    </a:lnTo>
                    <a:lnTo>
                      <a:pt x="1099" y="230"/>
                    </a:lnTo>
                    <a:lnTo>
                      <a:pt x="1102" y="230"/>
                    </a:lnTo>
                    <a:lnTo>
                      <a:pt x="1102" y="227"/>
                    </a:lnTo>
                    <a:lnTo>
                      <a:pt x="1104" y="227"/>
                    </a:lnTo>
                    <a:lnTo>
                      <a:pt x="1107" y="227"/>
                    </a:lnTo>
                    <a:lnTo>
                      <a:pt x="1110" y="227"/>
                    </a:lnTo>
                    <a:lnTo>
                      <a:pt x="1112" y="227"/>
                    </a:lnTo>
                    <a:lnTo>
                      <a:pt x="1112" y="224"/>
                    </a:lnTo>
                    <a:lnTo>
                      <a:pt x="1115" y="224"/>
                    </a:lnTo>
                    <a:lnTo>
                      <a:pt x="1118" y="224"/>
                    </a:lnTo>
                    <a:lnTo>
                      <a:pt x="1120" y="224"/>
                    </a:lnTo>
                    <a:lnTo>
                      <a:pt x="1118" y="222"/>
                    </a:lnTo>
                    <a:lnTo>
                      <a:pt x="1120" y="222"/>
                    </a:lnTo>
                    <a:lnTo>
                      <a:pt x="1120" y="224"/>
                    </a:lnTo>
                    <a:lnTo>
                      <a:pt x="1120" y="222"/>
                    </a:lnTo>
                    <a:lnTo>
                      <a:pt x="1123" y="222"/>
                    </a:lnTo>
                    <a:lnTo>
                      <a:pt x="1125" y="224"/>
                    </a:lnTo>
                    <a:lnTo>
                      <a:pt x="1125" y="222"/>
                    </a:lnTo>
                    <a:lnTo>
                      <a:pt x="1128" y="222"/>
                    </a:lnTo>
                    <a:lnTo>
                      <a:pt x="1131" y="222"/>
                    </a:lnTo>
                    <a:lnTo>
                      <a:pt x="1133" y="222"/>
                    </a:lnTo>
                    <a:lnTo>
                      <a:pt x="1133" y="219"/>
                    </a:lnTo>
                    <a:lnTo>
                      <a:pt x="1136" y="219"/>
                    </a:lnTo>
                    <a:lnTo>
                      <a:pt x="1138" y="219"/>
                    </a:lnTo>
                    <a:lnTo>
                      <a:pt x="1141" y="219"/>
                    </a:lnTo>
                    <a:lnTo>
                      <a:pt x="1141" y="217"/>
                    </a:lnTo>
                    <a:lnTo>
                      <a:pt x="1144" y="217"/>
                    </a:lnTo>
                    <a:lnTo>
                      <a:pt x="1146" y="217"/>
                    </a:lnTo>
                    <a:lnTo>
                      <a:pt x="1149" y="217"/>
                    </a:lnTo>
                    <a:lnTo>
                      <a:pt x="1149" y="214"/>
                    </a:lnTo>
                    <a:lnTo>
                      <a:pt x="1151" y="214"/>
                    </a:lnTo>
                    <a:lnTo>
                      <a:pt x="1154" y="214"/>
                    </a:lnTo>
                    <a:lnTo>
                      <a:pt x="1157" y="211"/>
                    </a:lnTo>
                    <a:lnTo>
                      <a:pt x="1159" y="211"/>
                    </a:lnTo>
                    <a:lnTo>
                      <a:pt x="1159" y="209"/>
                    </a:lnTo>
                    <a:lnTo>
                      <a:pt x="1164" y="209"/>
                    </a:lnTo>
                    <a:lnTo>
                      <a:pt x="1167" y="206"/>
                    </a:lnTo>
                    <a:lnTo>
                      <a:pt x="1170" y="206"/>
                    </a:lnTo>
                    <a:lnTo>
                      <a:pt x="1172" y="203"/>
                    </a:lnTo>
                    <a:lnTo>
                      <a:pt x="1178" y="201"/>
                    </a:lnTo>
                    <a:lnTo>
                      <a:pt x="1180" y="201"/>
                    </a:lnTo>
                    <a:lnTo>
                      <a:pt x="1180" y="198"/>
                    </a:lnTo>
                    <a:lnTo>
                      <a:pt x="1183" y="198"/>
                    </a:lnTo>
                    <a:lnTo>
                      <a:pt x="1185" y="198"/>
                    </a:lnTo>
                    <a:lnTo>
                      <a:pt x="1185" y="196"/>
                    </a:lnTo>
                    <a:lnTo>
                      <a:pt x="1188" y="196"/>
                    </a:lnTo>
                    <a:lnTo>
                      <a:pt x="1193" y="190"/>
                    </a:lnTo>
                    <a:lnTo>
                      <a:pt x="1204" y="185"/>
                    </a:lnTo>
                    <a:lnTo>
                      <a:pt x="1206" y="185"/>
                    </a:lnTo>
                    <a:lnTo>
                      <a:pt x="1206" y="183"/>
                    </a:lnTo>
                    <a:lnTo>
                      <a:pt x="1211" y="177"/>
                    </a:lnTo>
                    <a:lnTo>
                      <a:pt x="1211" y="175"/>
                    </a:lnTo>
                    <a:lnTo>
                      <a:pt x="1214" y="170"/>
                    </a:lnTo>
                    <a:lnTo>
                      <a:pt x="1219" y="162"/>
                    </a:lnTo>
                    <a:lnTo>
                      <a:pt x="1225" y="154"/>
                    </a:lnTo>
                    <a:lnTo>
                      <a:pt x="1227" y="154"/>
                    </a:lnTo>
                    <a:lnTo>
                      <a:pt x="1227" y="151"/>
                    </a:lnTo>
                    <a:lnTo>
                      <a:pt x="1230" y="149"/>
                    </a:lnTo>
                    <a:lnTo>
                      <a:pt x="1245" y="141"/>
                    </a:lnTo>
                    <a:lnTo>
                      <a:pt x="1248" y="141"/>
                    </a:lnTo>
                    <a:lnTo>
                      <a:pt x="1248" y="138"/>
                    </a:lnTo>
                    <a:lnTo>
                      <a:pt x="1264" y="128"/>
                    </a:lnTo>
                    <a:lnTo>
                      <a:pt x="1266" y="128"/>
                    </a:lnTo>
                    <a:lnTo>
                      <a:pt x="1269" y="128"/>
                    </a:lnTo>
                    <a:lnTo>
                      <a:pt x="1272" y="125"/>
                    </a:lnTo>
                    <a:lnTo>
                      <a:pt x="1277" y="122"/>
                    </a:lnTo>
                    <a:lnTo>
                      <a:pt x="1277" y="120"/>
                    </a:lnTo>
                    <a:lnTo>
                      <a:pt x="1285" y="117"/>
                    </a:lnTo>
                    <a:lnTo>
                      <a:pt x="1287" y="117"/>
                    </a:lnTo>
                    <a:lnTo>
                      <a:pt x="1305" y="115"/>
                    </a:lnTo>
                    <a:lnTo>
                      <a:pt x="1316" y="112"/>
                    </a:lnTo>
                    <a:lnTo>
                      <a:pt x="1318" y="112"/>
                    </a:lnTo>
                    <a:lnTo>
                      <a:pt x="1321" y="112"/>
                    </a:lnTo>
                    <a:lnTo>
                      <a:pt x="1324" y="112"/>
                    </a:lnTo>
                    <a:lnTo>
                      <a:pt x="1326" y="112"/>
                    </a:lnTo>
                    <a:lnTo>
                      <a:pt x="1326" y="109"/>
                    </a:lnTo>
                    <a:lnTo>
                      <a:pt x="1329" y="109"/>
                    </a:lnTo>
                    <a:lnTo>
                      <a:pt x="1334" y="107"/>
                    </a:lnTo>
                    <a:lnTo>
                      <a:pt x="1334" y="104"/>
                    </a:lnTo>
                    <a:lnTo>
                      <a:pt x="1337" y="104"/>
                    </a:lnTo>
                    <a:lnTo>
                      <a:pt x="1337" y="102"/>
                    </a:lnTo>
                    <a:lnTo>
                      <a:pt x="1339" y="102"/>
                    </a:lnTo>
                    <a:lnTo>
                      <a:pt x="1347" y="94"/>
                    </a:lnTo>
                    <a:lnTo>
                      <a:pt x="1350" y="94"/>
                    </a:lnTo>
                    <a:lnTo>
                      <a:pt x="1350" y="91"/>
                    </a:lnTo>
                    <a:lnTo>
                      <a:pt x="1352" y="91"/>
                    </a:lnTo>
                    <a:lnTo>
                      <a:pt x="1352" y="89"/>
                    </a:lnTo>
                    <a:lnTo>
                      <a:pt x="1355" y="89"/>
                    </a:lnTo>
                    <a:lnTo>
                      <a:pt x="1418" y="89"/>
                    </a:lnTo>
                    <a:lnTo>
                      <a:pt x="1457" y="89"/>
                    </a:lnTo>
                    <a:lnTo>
                      <a:pt x="1459" y="89"/>
                    </a:lnTo>
                    <a:lnTo>
                      <a:pt x="1462" y="86"/>
                    </a:lnTo>
                    <a:lnTo>
                      <a:pt x="1465" y="86"/>
                    </a:lnTo>
                    <a:lnTo>
                      <a:pt x="1467" y="86"/>
                    </a:lnTo>
                    <a:lnTo>
                      <a:pt x="1470" y="86"/>
                    </a:lnTo>
                    <a:lnTo>
                      <a:pt x="1472" y="86"/>
                    </a:lnTo>
                    <a:lnTo>
                      <a:pt x="1475" y="86"/>
                    </a:lnTo>
                    <a:lnTo>
                      <a:pt x="1475" y="83"/>
                    </a:lnTo>
                    <a:lnTo>
                      <a:pt x="1480" y="81"/>
                    </a:lnTo>
                    <a:lnTo>
                      <a:pt x="1480" y="83"/>
                    </a:lnTo>
                    <a:lnTo>
                      <a:pt x="1483" y="83"/>
                    </a:lnTo>
                    <a:lnTo>
                      <a:pt x="1483" y="86"/>
                    </a:lnTo>
                    <a:close/>
                    <a:moveTo>
                      <a:pt x="838" y="0"/>
                    </a:moveTo>
                    <a:lnTo>
                      <a:pt x="841" y="0"/>
                    </a:lnTo>
                    <a:lnTo>
                      <a:pt x="843" y="0"/>
                    </a:lnTo>
                    <a:lnTo>
                      <a:pt x="843" y="2"/>
                    </a:lnTo>
                    <a:lnTo>
                      <a:pt x="846" y="2"/>
                    </a:lnTo>
                    <a:lnTo>
                      <a:pt x="846" y="5"/>
                    </a:lnTo>
                    <a:lnTo>
                      <a:pt x="846" y="8"/>
                    </a:lnTo>
                    <a:lnTo>
                      <a:pt x="849" y="8"/>
                    </a:lnTo>
                    <a:lnTo>
                      <a:pt x="849" y="10"/>
                    </a:lnTo>
                    <a:lnTo>
                      <a:pt x="849" y="13"/>
                    </a:lnTo>
                    <a:lnTo>
                      <a:pt x="849" y="15"/>
                    </a:lnTo>
                    <a:lnTo>
                      <a:pt x="851" y="15"/>
                    </a:lnTo>
                    <a:lnTo>
                      <a:pt x="851" y="18"/>
                    </a:lnTo>
                    <a:lnTo>
                      <a:pt x="851" y="21"/>
                    </a:lnTo>
                    <a:lnTo>
                      <a:pt x="851" y="23"/>
                    </a:lnTo>
                    <a:lnTo>
                      <a:pt x="854" y="23"/>
                    </a:lnTo>
                    <a:lnTo>
                      <a:pt x="854" y="26"/>
                    </a:lnTo>
                    <a:lnTo>
                      <a:pt x="854" y="28"/>
                    </a:lnTo>
                    <a:lnTo>
                      <a:pt x="856" y="28"/>
                    </a:lnTo>
                    <a:lnTo>
                      <a:pt x="859" y="28"/>
                    </a:lnTo>
                    <a:lnTo>
                      <a:pt x="862" y="28"/>
                    </a:lnTo>
                    <a:lnTo>
                      <a:pt x="862" y="26"/>
                    </a:lnTo>
                    <a:lnTo>
                      <a:pt x="864" y="26"/>
                    </a:lnTo>
                    <a:lnTo>
                      <a:pt x="867" y="26"/>
                    </a:lnTo>
                    <a:lnTo>
                      <a:pt x="870" y="26"/>
                    </a:lnTo>
                    <a:lnTo>
                      <a:pt x="870" y="23"/>
                    </a:lnTo>
                    <a:lnTo>
                      <a:pt x="872" y="23"/>
                    </a:lnTo>
                    <a:lnTo>
                      <a:pt x="875" y="23"/>
                    </a:lnTo>
                    <a:lnTo>
                      <a:pt x="877" y="23"/>
                    </a:lnTo>
                    <a:lnTo>
                      <a:pt x="877" y="21"/>
                    </a:lnTo>
                    <a:lnTo>
                      <a:pt x="880" y="21"/>
                    </a:lnTo>
                    <a:lnTo>
                      <a:pt x="883" y="21"/>
                    </a:lnTo>
                    <a:lnTo>
                      <a:pt x="885" y="21"/>
                    </a:lnTo>
                    <a:lnTo>
                      <a:pt x="885" y="18"/>
                    </a:lnTo>
                    <a:lnTo>
                      <a:pt x="888" y="18"/>
                    </a:lnTo>
                    <a:lnTo>
                      <a:pt x="890" y="18"/>
                    </a:lnTo>
                    <a:lnTo>
                      <a:pt x="893" y="18"/>
                    </a:lnTo>
                    <a:lnTo>
                      <a:pt x="896" y="18"/>
                    </a:lnTo>
                    <a:lnTo>
                      <a:pt x="896" y="15"/>
                    </a:lnTo>
                    <a:lnTo>
                      <a:pt x="898" y="15"/>
                    </a:lnTo>
                    <a:lnTo>
                      <a:pt x="901" y="15"/>
                    </a:lnTo>
                    <a:lnTo>
                      <a:pt x="903" y="15"/>
                    </a:lnTo>
                    <a:lnTo>
                      <a:pt x="906" y="15"/>
                    </a:lnTo>
                    <a:lnTo>
                      <a:pt x="909" y="15"/>
                    </a:lnTo>
                    <a:lnTo>
                      <a:pt x="911" y="15"/>
                    </a:lnTo>
                    <a:lnTo>
                      <a:pt x="911" y="13"/>
                    </a:lnTo>
                    <a:lnTo>
                      <a:pt x="914" y="13"/>
                    </a:lnTo>
                    <a:lnTo>
                      <a:pt x="917" y="13"/>
                    </a:lnTo>
                    <a:lnTo>
                      <a:pt x="919" y="13"/>
                    </a:lnTo>
                    <a:lnTo>
                      <a:pt x="922" y="13"/>
                    </a:lnTo>
                    <a:lnTo>
                      <a:pt x="922" y="10"/>
                    </a:lnTo>
                    <a:lnTo>
                      <a:pt x="924" y="8"/>
                    </a:lnTo>
                    <a:lnTo>
                      <a:pt x="927" y="8"/>
                    </a:lnTo>
                    <a:lnTo>
                      <a:pt x="927" y="5"/>
                    </a:lnTo>
                    <a:lnTo>
                      <a:pt x="930" y="5"/>
                    </a:lnTo>
                    <a:lnTo>
                      <a:pt x="930" y="2"/>
                    </a:lnTo>
                    <a:lnTo>
                      <a:pt x="932" y="2"/>
                    </a:lnTo>
                    <a:lnTo>
                      <a:pt x="935" y="2"/>
                    </a:lnTo>
                    <a:lnTo>
                      <a:pt x="935" y="5"/>
                    </a:lnTo>
                    <a:lnTo>
                      <a:pt x="937" y="5"/>
                    </a:lnTo>
                    <a:lnTo>
                      <a:pt x="940" y="5"/>
                    </a:lnTo>
                    <a:lnTo>
                      <a:pt x="940" y="8"/>
                    </a:lnTo>
                    <a:lnTo>
                      <a:pt x="940" y="10"/>
                    </a:lnTo>
                    <a:lnTo>
                      <a:pt x="943" y="10"/>
                    </a:lnTo>
                    <a:lnTo>
                      <a:pt x="943" y="13"/>
                    </a:lnTo>
                    <a:lnTo>
                      <a:pt x="940" y="13"/>
                    </a:lnTo>
                    <a:lnTo>
                      <a:pt x="940" y="15"/>
                    </a:lnTo>
                    <a:lnTo>
                      <a:pt x="940" y="18"/>
                    </a:lnTo>
                    <a:lnTo>
                      <a:pt x="940" y="21"/>
                    </a:lnTo>
                    <a:lnTo>
                      <a:pt x="940" y="23"/>
                    </a:lnTo>
                    <a:lnTo>
                      <a:pt x="940" y="26"/>
                    </a:lnTo>
                    <a:lnTo>
                      <a:pt x="940" y="28"/>
                    </a:lnTo>
                    <a:lnTo>
                      <a:pt x="943" y="28"/>
                    </a:lnTo>
                    <a:lnTo>
                      <a:pt x="943" y="31"/>
                    </a:lnTo>
                    <a:lnTo>
                      <a:pt x="943" y="34"/>
                    </a:lnTo>
                    <a:lnTo>
                      <a:pt x="943" y="36"/>
                    </a:lnTo>
                    <a:lnTo>
                      <a:pt x="943" y="39"/>
                    </a:lnTo>
                    <a:lnTo>
                      <a:pt x="943" y="42"/>
                    </a:lnTo>
                    <a:lnTo>
                      <a:pt x="940" y="42"/>
                    </a:lnTo>
                    <a:lnTo>
                      <a:pt x="943" y="42"/>
                    </a:lnTo>
                    <a:lnTo>
                      <a:pt x="943" y="39"/>
                    </a:lnTo>
                    <a:lnTo>
                      <a:pt x="943" y="34"/>
                    </a:lnTo>
                    <a:lnTo>
                      <a:pt x="943" y="31"/>
                    </a:lnTo>
                    <a:lnTo>
                      <a:pt x="940" y="31"/>
                    </a:lnTo>
                    <a:lnTo>
                      <a:pt x="937" y="31"/>
                    </a:lnTo>
                    <a:lnTo>
                      <a:pt x="935" y="31"/>
                    </a:lnTo>
                    <a:lnTo>
                      <a:pt x="932" y="31"/>
                    </a:lnTo>
                    <a:lnTo>
                      <a:pt x="932" y="34"/>
                    </a:lnTo>
                    <a:lnTo>
                      <a:pt x="932" y="36"/>
                    </a:lnTo>
                    <a:lnTo>
                      <a:pt x="935" y="36"/>
                    </a:lnTo>
                    <a:lnTo>
                      <a:pt x="935" y="39"/>
                    </a:lnTo>
                    <a:lnTo>
                      <a:pt x="932" y="39"/>
                    </a:lnTo>
                    <a:lnTo>
                      <a:pt x="930" y="39"/>
                    </a:lnTo>
                    <a:lnTo>
                      <a:pt x="930" y="42"/>
                    </a:lnTo>
                    <a:lnTo>
                      <a:pt x="930" y="44"/>
                    </a:lnTo>
                    <a:lnTo>
                      <a:pt x="930" y="42"/>
                    </a:lnTo>
                    <a:lnTo>
                      <a:pt x="930" y="44"/>
                    </a:lnTo>
                    <a:lnTo>
                      <a:pt x="927" y="44"/>
                    </a:lnTo>
                    <a:lnTo>
                      <a:pt x="927" y="47"/>
                    </a:lnTo>
                    <a:lnTo>
                      <a:pt x="927" y="49"/>
                    </a:lnTo>
                    <a:lnTo>
                      <a:pt x="932" y="49"/>
                    </a:lnTo>
                    <a:lnTo>
                      <a:pt x="930" y="49"/>
                    </a:lnTo>
                    <a:lnTo>
                      <a:pt x="927" y="49"/>
                    </a:lnTo>
                    <a:lnTo>
                      <a:pt x="927" y="52"/>
                    </a:lnTo>
                    <a:lnTo>
                      <a:pt x="924" y="57"/>
                    </a:lnTo>
                    <a:lnTo>
                      <a:pt x="924" y="60"/>
                    </a:lnTo>
                    <a:lnTo>
                      <a:pt x="924" y="62"/>
                    </a:lnTo>
                    <a:lnTo>
                      <a:pt x="922" y="68"/>
                    </a:lnTo>
                    <a:lnTo>
                      <a:pt x="922" y="70"/>
                    </a:lnTo>
                    <a:lnTo>
                      <a:pt x="922" y="73"/>
                    </a:lnTo>
                    <a:lnTo>
                      <a:pt x="919" y="75"/>
                    </a:lnTo>
                    <a:lnTo>
                      <a:pt x="919" y="78"/>
                    </a:lnTo>
                    <a:lnTo>
                      <a:pt x="917" y="78"/>
                    </a:lnTo>
                    <a:lnTo>
                      <a:pt x="917" y="81"/>
                    </a:lnTo>
                    <a:lnTo>
                      <a:pt x="911" y="86"/>
                    </a:lnTo>
                    <a:lnTo>
                      <a:pt x="911" y="89"/>
                    </a:lnTo>
                    <a:lnTo>
                      <a:pt x="909" y="91"/>
                    </a:lnTo>
                    <a:lnTo>
                      <a:pt x="909" y="94"/>
                    </a:lnTo>
                    <a:lnTo>
                      <a:pt x="906" y="94"/>
                    </a:lnTo>
                    <a:lnTo>
                      <a:pt x="906" y="96"/>
                    </a:lnTo>
                    <a:lnTo>
                      <a:pt x="903" y="99"/>
                    </a:lnTo>
                    <a:lnTo>
                      <a:pt x="903" y="102"/>
                    </a:lnTo>
                    <a:lnTo>
                      <a:pt x="901" y="102"/>
                    </a:lnTo>
                    <a:lnTo>
                      <a:pt x="901" y="104"/>
                    </a:lnTo>
                    <a:lnTo>
                      <a:pt x="901" y="107"/>
                    </a:lnTo>
                    <a:lnTo>
                      <a:pt x="898" y="107"/>
                    </a:lnTo>
                    <a:lnTo>
                      <a:pt x="898" y="109"/>
                    </a:lnTo>
                    <a:lnTo>
                      <a:pt x="896" y="109"/>
                    </a:lnTo>
                    <a:lnTo>
                      <a:pt x="896" y="112"/>
                    </a:lnTo>
                    <a:lnTo>
                      <a:pt x="893" y="112"/>
                    </a:lnTo>
                    <a:lnTo>
                      <a:pt x="893" y="115"/>
                    </a:lnTo>
                    <a:lnTo>
                      <a:pt x="890" y="115"/>
                    </a:lnTo>
                    <a:lnTo>
                      <a:pt x="890" y="117"/>
                    </a:lnTo>
                    <a:lnTo>
                      <a:pt x="888" y="120"/>
                    </a:lnTo>
                    <a:lnTo>
                      <a:pt x="888" y="122"/>
                    </a:lnTo>
                    <a:lnTo>
                      <a:pt x="888" y="120"/>
                    </a:lnTo>
                    <a:lnTo>
                      <a:pt x="888" y="122"/>
                    </a:lnTo>
                    <a:lnTo>
                      <a:pt x="888" y="125"/>
                    </a:lnTo>
                    <a:lnTo>
                      <a:pt x="888" y="128"/>
                    </a:lnTo>
                    <a:lnTo>
                      <a:pt x="888" y="130"/>
                    </a:lnTo>
                    <a:lnTo>
                      <a:pt x="888" y="133"/>
                    </a:lnTo>
                    <a:lnTo>
                      <a:pt x="885" y="133"/>
                    </a:lnTo>
                    <a:lnTo>
                      <a:pt x="885" y="136"/>
                    </a:lnTo>
                    <a:lnTo>
                      <a:pt x="883" y="136"/>
                    </a:lnTo>
                    <a:lnTo>
                      <a:pt x="883" y="138"/>
                    </a:lnTo>
                    <a:lnTo>
                      <a:pt x="883" y="141"/>
                    </a:lnTo>
                    <a:lnTo>
                      <a:pt x="880" y="141"/>
                    </a:lnTo>
                    <a:lnTo>
                      <a:pt x="883" y="143"/>
                    </a:lnTo>
                    <a:lnTo>
                      <a:pt x="883" y="146"/>
                    </a:lnTo>
                    <a:lnTo>
                      <a:pt x="883" y="149"/>
                    </a:lnTo>
                    <a:lnTo>
                      <a:pt x="883" y="151"/>
                    </a:lnTo>
                    <a:lnTo>
                      <a:pt x="883" y="154"/>
                    </a:lnTo>
                    <a:lnTo>
                      <a:pt x="880" y="154"/>
                    </a:lnTo>
                    <a:lnTo>
                      <a:pt x="880" y="156"/>
                    </a:lnTo>
                    <a:lnTo>
                      <a:pt x="880" y="159"/>
                    </a:lnTo>
                    <a:lnTo>
                      <a:pt x="883" y="159"/>
                    </a:lnTo>
                    <a:lnTo>
                      <a:pt x="883" y="162"/>
                    </a:lnTo>
                    <a:lnTo>
                      <a:pt x="883" y="164"/>
                    </a:lnTo>
                    <a:lnTo>
                      <a:pt x="880" y="164"/>
                    </a:lnTo>
                    <a:lnTo>
                      <a:pt x="880" y="167"/>
                    </a:lnTo>
                    <a:lnTo>
                      <a:pt x="880" y="170"/>
                    </a:lnTo>
                    <a:lnTo>
                      <a:pt x="883" y="170"/>
                    </a:lnTo>
                    <a:lnTo>
                      <a:pt x="883" y="172"/>
                    </a:lnTo>
                    <a:lnTo>
                      <a:pt x="885" y="172"/>
                    </a:lnTo>
                    <a:lnTo>
                      <a:pt x="888" y="172"/>
                    </a:lnTo>
                    <a:lnTo>
                      <a:pt x="888" y="175"/>
                    </a:lnTo>
                    <a:lnTo>
                      <a:pt x="890" y="175"/>
                    </a:lnTo>
                    <a:lnTo>
                      <a:pt x="890" y="177"/>
                    </a:lnTo>
                    <a:lnTo>
                      <a:pt x="888" y="177"/>
                    </a:lnTo>
                    <a:lnTo>
                      <a:pt x="890" y="177"/>
                    </a:lnTo>
                    <a:lnTo>
                      <a:pt x="890" y="180"/>
                    </a:lnTo>
                    <a:lnTo>
                      <a:pt x="890" y="183"/>
                    </a:lnTo>
                    <a:lnTo>
                      <a:pt x="893" y="183"/>
                    </a:lnTo>
                    <a:lnTo>
                      <a:pt x="893" y="185"/>
                    </a:lnTo>
                    <a:lnTo>
                      <a:pt x="893" y="188"/>
                    </a:lnTo>
                    <a:lnTo>
                      <a:pt x="890" y="188"/>
                    </a:lnTo>
                    <a:lnTo>
                      <a:pt x="890" y="190"/>
                    </a:lnTo>
                    <a:lnTo>
                      <a:pt x="888" y="190"/>
                    </a:lnTo>
                    <a:lnTo>
                      <a:pt x="885" y="193"/>
                    </a:lnTo>
                    <a:lnTo>
                      <a:pt x="883" y="193"/>
                    </a:lnTo>
                    <a:lnTo>
                      <a:pt x="880" y="193"/>
                    </a:lnTo>
                    <a:lnTo>
                      <a:pt x="877" y="193"/>
                    </a:lnTo>
                    <a:lnTo>
                      <a:pt x="877" y="196"/>
                    </a:lnTo>
                    <a:lnTo>
                      <a:pt x="875" y="196"/>
                    </a:lnTo>
                    <a:lnTo>
                      <a:pt x="872" y="196"/>
                    </a:lnTo>
                    <a:lnTo>
                      <a:pt x="872" y="198"/>
                    </a:lnTo>
                    <a:lnTo>
                      <a:pt x="870" y="198"/>
                    </a:lnTo>
                    <a:lnTo>
                      <a:pt x="867" y="198"/>
                    </a:lnTo>
                    <a:lnTo>
                      <a:pt x="867" y="201"/>
                    </a:lnTo>
                    <a:lnTo>
                      <a:pt x="864" y="201"/>
                    </a:lnTo>
                    <a:lnTo>
                      <a:pt x="864" y="203"/>
                    </a:lnTo>
                    <a:lnTo>
                      <a:pt x="862" y="203"/>
                    </a:lnTo>
                    <a:lnTo>
                      <a:pt x="862" y="206"/>
                    </a:lnTo>
                    <a:lnTo>
                      <a:pt x="862" y="209"/>
                    </a:lnTo>
                    <a:lnTo>
                      <a:pt x="864" y="209"/>
                    </a:lnTo>
                    <a:lnTo>
                      <a:pt x="864" y="211"/>
                    </a:lnTo>
                    <a:lnTo>
                      <a:pt x="864" y="214"/>
                    </a:lnTo>
                    <a:lnTo>
                      <a:pt x="864" y="217"/>
                    </a:lnTo>
                    <a:lnTo>
                      <a:pt x="862" y="217"/>
                    </a:lnTo>
                    <a:lnTo>
                      <a:pt x="862" y="219"/>
                    </a:lnTo>
                    <a:lnTo>
                      <a:pt x="862" y="222"/>
                    </a:lnTo>
                    <a:lnTo>
                      <a:pt x="862" y="224"/>
                    </a:lnTo>
                    <a:lnTo>
                      <a:pt x="864" y="224"/>
                    </a:lnTo>
                    <a:lnTo>
                      <a:pt x="864" y="227"/>
                    </a:lnTo>
                    <a:lnTo>
                      <a:pt x="864" y="230"/>
                    </a:lnTo>
                    <a:lnTo>
                      <a:pt x="867" y="230"/>
                    </a:lnTo>
                    <a:lnTo>
                      <a:pt x="867" y="232"/>
                    </a:lnTo>
                    <a:lnTo>
                      <a:pt x="867" y="235"/>
                    </a:lnTo>
                    <a:lnTo>
                      <a:pt x="867" y="237"/>
                    </a:lnTo>
                    <a:lnTo>
                      <a:pt x="867" y="240"/>
                    </a:lnTo>
                    <a:lnTo>
                      <a:pt x="867" y="243"/>
                    </a:lnTo>
                    <a:lnTo>
                      <a:pt x="867" y="245"/>
                    </a:lnTo>
                    <a:lnTo>
                      <a:pt x="870" y="245"/>
                    </a:lnTo>
                    <a:lnTo>
                      <a:pt x="870" y="248"/>
                    </a:lnTo>
                    <a:lnTo>
                      <a:pt x="870" y="250"/>
                    </a:lnTo>
                    <a:lnTo>
                      <a:pt x="870" y="253"/>
                    </a:lnTo>
                    <a:lnTo>
                      <a:pt x="872" y="253"/>
                    </a:lnTo>
                    <a:lnTo>
                      <a:pt x="872" y="256"/>
                    </a:lnTo>
                    <a:lnTo>
                      <a:pt x="872" y="258"/>
                    </a:lnTo>
                    <a:lnTo>
                      <a:pt x="875" y="258"/>
                    </a:lnTo>
                    <a:lnTo>
                      <a:pt x="875" y="261"/>
                    </a:lnTo>
                    <a:lnTo>
                      <a:pt x="875" y="264"/>
                    </a:lnTo>
                    <a:lnTo>
                      <a:pt x="877" y="264"/>
                    </a:lnTo>
                    <a:lnTo>
                      <a:pt x="877" y="266"/>
                    </a:lnTo>
                    <a:lnTo>
                      <a:pt x="875" y="266"/>
                    </a:lnTo>
                    <a:lnTo>
                      <a:pt x="875" y="269"/>
                    </a:lnTo>
                    <a:lnTo>
                      <a:pt x="872" y="269"/>
                    </a:lnTo>
                    <a:lnTo>
                      <a:pt x="872" y="271"/>
                    </a:lnTo>
                    <a:lnTo>
                      <a:pt x="870" y="271"/>
                    </a:lnTo>
                    <a:lnTo>
                      <a:pt x="870" y="274"/>
                    </a:lnTo>
                    <a:lnTo>
                      <a:pt x="867" y="274"/>
                    </a:lnTo>
                    <a:lnTo>
                      <a:pt x="867" y="277"/>
                    </a:lnTo>
                    <a:lnTo>
                      <a:pt x="864" y="277"/>
                    </a:lnTo>
                    <a:lnTo>
                      <a:pt x="864" y="279"/>
                    </a:lnTo>
                    <a:lnTo>
                      <a:pt x="862" y="279"/>
                    </a:lnTo>
                    <a:lnTo>
                      <a:pt x="862" y="282"/>
                    </a:lnTo>
                    <a:lnTo>
                      <a:pt x="859" y="282"/>
                    </a:lnTo>
                    <a:lnTo>
                      <a:pt x="856" y="282"/>
                    </a:lnTo>
                    <a:lnTo>
                      <a:pt x="856" y="284"/>
                    </a:lnTo>
                    <a:lnTo>
                      <a:pt x="854" y="287"/>
                    </a:lnTo>
                    <a:lnTo>
                      <a:pt x="854" y="290"/>
                    </a:lnTo>
                    <a:lnTo>
                      <a:pt x="851" y="290"/>
                    </a:lnTo>
                    <a:lnTo>
                      <a:pt x="851" y="292"/>
                    </a:lnTo>
                    <a:lnTo>
                      <a:pt x="849" y="292"/>
                    </a:lnTo>
                    <a:lnTo>
                      <a:pt x="849" y="295"/>
                    </a:lnTo>
                    <a:lnTo>
                      <a:pt x="846" y="295"/>
                    </a:lnTo>
                    <a:lnTo>
                      <a:pt x="846" y="297"/>
                    </a:lnTo>
                    <a:lnTo>
                      <a:pt x="843" y="297"/>
                    </a:lnTo>
                    <a:lnTo>
                      <a:pt x="843" y="300"/>
                    </a:lnTo>
                    <a:lnTo>
                      <a:pt x="841" y="300"/>
                    </a:lnTo>
                    <a:lnTo>
                      <a:pt x="841" y="303"/>
                    </a:lnTo>
                    <a:lnTo>
                      <a:pt x="838" y="303"/>
                    </a:lnTo>
                    <a:lnTo>
                      <a:pt x="838" y="305"/>
                    </a:lnTo>
                    <a:lnTo>
                      <a:pt x="836" y="305"/>
                    </a:lnTo>
                    <a:lnTo>
                      <a:pt x="833" y="305"/>
                    </a:lnTo>
                    <a:lnTo>
                      <a:pt x="830" y="305"/>
                    </a:lnTo>
                    <a:lnTo>
                      <a:pt x="828" y="305"/>
                    </a:lnTo>
                    <a:lnTo>
                      <a:pt x="828" y="308"/>
                    </a:lnTo>
                    <a:lnTo>
                      <a:pt x="825" y="305"/>
                    </a:lnTo>
                    <a:lnTo>
                      <a:pt x="823" y="305"/>
                    </a:lnTo>
                    <a:lnTo>
                      <a:pt x="823" y="303"/>
                    </a:lnTo>
                    <a:lnTo>
                      <a:pt x="820" y="303"/>
                    </a:lnTo>
                    <a:lnTo>
                      <a:pt x="820" y="300"/>
                    </a:lnTo>
                    <a:lnTo>
                      <a:pt x="815" y="300"/>
                    </a:lnTo>
                    <a:lnTo>
                      <a:pt x="812" y="300"/>
                    </a:lnTo>
                    <a:lnTo>
                      <a:pt x="809" y="297"/>
                    </a:lnTo>
                    <a:lnTo>
                      <a:pt x="807" y="297"/>
                    </a:lnTo>
                    <a:lnTo>
                      <a:pt x="802" y="295"/>
                    </a:lnTo>
                    <a:lnTo>
                      <a:pt x="799" y="295"/>
                    </a:lnTo>
                    <a:lnTo>
                      <a:pt x="796" y="295"/>
                    </a:lnTo>
                    <a:lnTo>
                      <a:pt x="794" y="295"/>
                    </a:lnTo>
                    <a:lnTo>
                      <a:pt x="791" y="295"/>
                    </a:lnTo>
                    <a:lnTo>
                      <a:pt x="791" y="292"/>
                    </a:lnTo>
                    <a:lnTo>
                      <a:pt x="789" y="292"/>
                    </a:lnTo>
                    <a:lnTo>
                      <a:pt x="786" y="292"/>
                    </a:lnTo>
                    <a:lnTo>
                      <a:pt x="783" y="292"/>
                    </a:lnTo>
                    <a:lnTo>
                      <a:pt x="783" y="290"/>
                    </a:lnTo>
                    <a:lnTo>
                      <a:pt x="781" y="290"/>
                    </a:lnTo>
                    <a:lnTo>
                      <a:pt x="778" y="290"/>
                    </a:lnTo>
                    <a:lnTo>
                      <a:pt x="776" y="290"/>
                    </a:lnTo>
                    <a:lnTo>
                      <a:pt x="776" y="287"/>
                    </a:lnTo>
                    <a:lnTo>
                      <a:pt x="773" y="287"/>
                    </a:lnTo>
                    <a:lnTo>
                      <a:pt x="770" y="287"/>
                    </a:lnTo>
                    <a:lnTo>
                      <a:pt x="768" y="287"/>
                    </a:lnTo>
                    <a:lnTo>
                      <a:pt x="768" y="284"/>
                    </a:lnTo>
                    <a:lnTo>
                      <a:pt x="765" y="284"/>
                    </a:lnTo>
                    <a:lnTo>
                      <a:pt x="763" y="284"/>
                    </a:lnTo>
                    <a:lnTo>
                      <a:pt x="760" y="284"/>
                    </a:lnTo>
                    <a:lnTo>
                      <a:pt x="760" y="282"/>
                    </a:lnTo>
                    <a:lnTo>
                      <a:pt x="757" y="282"/>
                    </a:lnTo>
                    <a:lnTo>
                      <a:pt x="755" y="282"/>
                    </a:lnTo>
                    <a:lnTo>
                      <a:pt x="752" y="282"/>
                    </a:lnTo>
                    <a:lnTo>
                      <a:pt x="752" y="279"/>
                    </a:lnTo>
                    <a:lnTo>
                      <a:pt x="752" y="282"/>
                    </a:lnTo>
                    <a:lnTo>
                      <a:pt x="752" y="279"/>
                    </a:lnTo>
                    <a:lnTo>
                      <a:pt x="749" y="279"/>
                    </a:lnTo>
                    <a:lnTo>
                      <a:pt x="747" y="279"/>
                    </a:lnTo>
                    <a:lnTo>
                      <a:pt x="744" y="279"/>
                    </a:lnTo>
                    <a:lnTo>
                      <a:pt x="744" y="277"/>
                    </a:lnTo>
                    <a:lnTo>
                      <a:pt x="742" y="277"/>
                    </a:lnTo>
                    <a:lnTo>
                      <a:pt x="739" y="277"/>
                    </a:lnTo>
                    <a:lnTo>
                      <a:pt x="736" y="277"/>
                    </a:lnTo>
                    <a:lnTo>
                      <a:pt x="734" y="274"/>
                    </a:lnTo>
                    <a:lnTo>
                      <a:pt x="731" y="274"/>
                    </a:lnTo>
                    <a:lnTo>
                      <a:pt x="729" y="274"/>
                    </a:lnTo>
                    <a:lnTo>
                      <a:pt x="726" y="271"/>
                    </a:lnTo>
                    <a:lnTo>
                      <a:pt x="723" y="271"/>
                    </a:lnTo>
                    <a:lnTo>
                      <a:pt x="721" y="271"/>
                    </a:lnTo>
                    <a:lnTo>
                      <a:pt x="718" y="271"/>
                    </a:lnTo>
                    <a:lnTo>
                      <a:pt x="718" y="269"/>
                    </a:lnTo>
                    <a:lnTo>
                      <a:pt x="716" y="269"/>
                    </a:lnTo>
                    <a:lnTo>
                      <a:pt x="713" y="269"/>
                    </a:lnTo>
                    <a:lnTo>
                      <a:pt x="710" y="269"/>
                    </a:lnTo>
                    <a:lnTo>
                      <a:pt x="710" y="266"/>
                    </a:lnTo>
                    <a:lnTo>
                      <a:pt x="708" y="266"/>
                    </a:lnTo>
                    <a:lnTo>
                      <a:pt x="705" y="266"/>
                    </a:lnTo>
                    <a:lnTo>
                      <a:pt x="702" y="266"/>
                    </a:lnTo>
                    <a:lnTo>
                      <a:pt x="702" y="264"/>
                    </a:lnTo>
                    <a:lnTo>
                      <a:pt x="700" y="264"/>
                    </a:lnTo>
                    <a:lnTo>
                      <a:pt x="697" y="264"/>
                    </a:lnTo>
                    <a:lnTo>
                      <a:pt x="695" y="264"/>
                    </a:lnTo>
                    <a:lnTo>
                      <a:pt x="695" y="261"/>
                    </a:lnTo>
                    <a:lnTo>
                      <a:pt x="692" y="261"/>
                    </a:lnTo>
                    <a:lnTo>
                      <a:pt x="689" y="261"/>
                    </a:lnTo>
                    <a:lnTo>
                      <a:pt x="687" y="261"/>
                    </a:lnTo>
                    <a:lnTo>
                      <a:pt x="674" y="261"/>
                    </a:lnTo>
                    <a:lnTo>
                      <a:pt x="671" y="261"/>
                    </a:lnTo>
                    <a:lnTo>
                      <a:pt x="663" y="261"/>
                    </a:lnTo>
                    <a:lnTo>
                      <a:pt x="661" y="261"/>
                    </a:lnTo>
                    <a:lnTo>
                      <a:pt x="658" y="261"/>
                    </a:lnTo>
                    <a:lnTo>
                      <a:pt x="655" y="261"/>
                    </a:lnTo>
                    <a:lnTo>
                      <a:pt x="653" y="261"/>
                    </a:lnTo>
                    <a:lnTo>
                      <a:pt x="650" y="261"/>
                    </a:lnTo>
                    <a:lnTo>
                      <a:pt x="648" y="261"/>
                    </a:lnTo>
                    <a:lnTo>
                      <a:pt x="645" y="261"/>
                    </a:lnTo>
                    <a:lnTo>
                      <a:pt x="642" y="261"/>
                    </a:lnTo>
                    <a:lnTo>
                      <a:pt x="640" y="261"/>
                    </a:lnTo>
                    <a:lnTo>
                      <a:pt x="637" y="261"/>
                    </a:lnTo>
                    <a:lnTo>
                      <a:pt x="635" y="261"/>
                    </a:lnTo>
                    <a:lnTo>
                      <a:pt x="632" y="261"/>
                    </a:lnTo>
                    <a:lnTo>
                      <a:pt x="629" y="261"/>
                    </a:lnTo>
                    <a:lnTo>
                      <a:pt x="627" y="261"/>
                    </a:lnTo>
                    <a:lnTo>
                      <a:pt x="624" y="261"/>
                    </a:lnTo>
                    <a:lnTo>
                      <a:pt x="622" y="261"/>
                    </a:lnTo>
                    <a:lnTo>
                      <a:pt x="619" y="261"/>
                    </a:lnTo>
                    <a:lnTo>
                      <a:pt x="616" y="261"/>
                    </a:lnTo>
                    <a:lnTo>
                      <a:pt x="614" y="261"/>
                    </a:lnTo>
                    <a:lnTo>
                      <a:pt x="611" y="261"/>
                    </a:lnTo>
                    <a:lnTo>
                      <a:pt x="609" y="261"/>
                    </a:lnTo>
                    <a:lnTo>
                      <a:pt x="606" y="261"/>
                    </a:lnTo>
                    <a:lnTo>
                      <a:pt x="603" y="261"/>
                    </a:lnTo>
                    <a:lnTo>
                      <a:pt x="603" y="264"/>
                    </a:lnTo>
                    <a:lnTo>
                      <a:pt x="601" y="264"/>
                    </a:lnTo>
                    <a:lnTo>
                      <a:pt x="598" y="264"/>
                    </a:lnTo>
                    <a:lnTo>
                      <a:pt x="595" y="264"/>
                    </a:lnTo>
                    <a:lnTo>
                      <a:pt x="593" y="264"/>
                    </a:lnTo>
                    <a:lnTo>
                      <a:pt x="590" y="264"/>
                    </a:lnTo>
                    <a:lnTo>
                      <a:pt x="588" y="264"/>
                    </a:lnTo>
                    <a:lnTo>
                      <a:pt x="585" y="264"/>
                    </a:lnTo>
                    <a:lnTo>
                      <a:pt x="582" y="264"/>
                    </a:lnTo>
                    <a:lnTo>
                      <a:pt x="580" y="266"/>
                    </a:lnTo>
                    <a:lnTo>
                      <a:pt x="577" y="266"/>
                    </a:lnTo>
                    <a:lnTo>
                      <a:pt x="575" y="266"/>
                    </a:lnTo>
                    <a:lnTo>
                      <a:pt x="572" y="266"/>
                    </a:lnTo>
                    <a:lnTo>
                      <a:pt x="569" y="269"/>
                    </a:lnTo>
                    <a:lnTo>
                      <a:pt x="569" y="266"/>
                    </a:lnTo>
                    <a:lnTo>
                      <a:pt x="569" y="269"/>
                    </a:lnTo>
                    <a:lnTo>
                      <a:pt x="567" y="269"/>
                    </a:lnTo>
                    <a:lnTo>
                      <a:pt x="564" y="269"/>
                    </a:lnTo>
                    <a:lnTo>
                      <a:pt x="562" y="269"/>
                    </a:lnTo>
                    <a:lnTo>
                      <a:pt x="559" y="269"/>
                    </a:lnTo>
                    <a:lnTo>
                      <a:pt x="559" y="271"/>
                    </a:lnTo>
                    <a:lnTo>
                      <a:pt x="556" y="271"/>
                    </a:lnTo>
                    <a:lnTo>
                      <a:pt x="554" y="271"/>
                    </a:lnTo>
                    <a:lnTo>
                      <a:pt x="551" y="271"/>
                    </a:lnTo>
                    <a:lnTo>
                      <a:pt x="551" y="274"/>
                    </a:lnTo>
                    <a:lnTo>
                      <a:pt x="548" y="274"/>
                    </a:lnTo>
                    <a:lnTo>
                      <a:pt x="546" y="274"/>
                    </a:lnTo>
                    <a:lnTo>
                      <a:pt x="543" y="274"/>
                    </a:lnTo>
                    <a:lnTo>
                      <a:pt x="543" y="277"/>
                    </a:lnTo>
                    <a:lnTo>
                      <a:pt x="543" y="274"/>
                    </a:lnTo>
                    <a:lnTo>
                      <a:pt x="541" y="274"/>
                    </a:lnTo>
                    <a:lnTo>
                      <a:pt x="541" y="277"/>
                    </a:lnTo>
                    <a:lnTo>
                      <a:pt x="541" y="274"/>
                    </a:lnTo>
                    <a:lnTo>
                      <a:pt x="538" y="274"/>
                    </a:lnTo>
                    <a:lnTo>
                      <a:pt x="538" y="277"/>
                    </a:lnTo>
                    <a:lnTo>
                      <a:pt x="538" y="274"/>
                    </a:lnTo>
                    <a:lnTo>
                      <a:pt x="535" y="274"/>
                    </a:lnTo>
                    <a:lnTo>
                      <a:pt x="535" y="277"/>
                    </a:lnTo>
                    <a:lnTo>
                      <a:pt x="533" y="277"/>
                    </a:lnTo>
                    <a:lnTo>
                      <a:pt x="533" y="274"/>
                    </a:lnTo>
                    <a:lnTo>
                      <a:pt x="530" y="274"/>
                    </a:lnTo>
                    <a:lnTo>
                      <a:pt x="528" y="277"/>
                    </a:lnTo>
                    <a:lnTo>
                      <a:pt x="528" y="274"/>
                    </a:lnTo>
                    <a:lnTo>
                      <a:pt x="525" y="274"/>
                    </a:lnTo>
                    <a:lnTo>
                      <a:pt x="522" y="274"/>
                    </a:lnTo>
                    <a:lnTo>
                      <a:pt x="520" y="274"/>
                    </a:lnTo>
                    <a:lnTo>
                      <a:pt x="517" y="277"/>
                    </a:lnTo>
                    <a:lnTo>
                      <a:pt x="517" y="274"/>
                    </a:lnTo>
                    <a:lnTo>
                      <a:pt x="515" y="274"/>
                    </a:lnTo>
                    <a:lnTo>
                      <a:pt x="512" y="274"/>
                    </a:lnTo>
                    <a:lnTo>
                      <a:pt x="509" y="274"/>
                    </a:lnTo>
                    <a:lnTo>
                      <a:pt x="507" y="271"/>
                    </a:lnTo>
                    <a:lnTo>
                      <a:pt x="504" y="271"/>
                    </a:lnTo>
                    <a:lnTo>
                      <a:pt x="504" y="269"/>
                    </a:lnTo>
                    <a:lnTo>
                      <a:pt x="501" y="266"/>
                    </a:lnTo>
                    <a:lnTo>
                      <a:pt x="501" y="264"/>
                    </a:lnTo>
                    <a:lnTo>
                      <a:pt x="501" y="261"/>
                    </a:lnTo>
                    <a:lnTo>
                      <a:pt x="499" y="261"/>
                    </a:lnTo>
                    <a:lnTo>
                      <a:pt x="499" y="258"/>
                    </a:lnTo>
                    <a:lnTo>
                      <a:pt x="499" y="256"/>
                    </a:lnTo>
                    <a:lnTo>
                      <a:pt x="501" y="253"/>
                    </a:lnTo>
                    <a:lnTo>
                      <a:pt x="501" y="250"/>
                    </a:lnTo>
                    <a:lnTo>
                      <a:pt x="501" y="248"/>
                    </a:lnTo>
                    <a:lnTo>
                      <a:pt x="504" y="248"/>
                    </a:lnTo>
                    <a:lnTo>
                      <a:pt x="504" y="245"/>
                    </a:lnTo>
                    <a:lnTo>
                      <a:pt x="507" y="243"/>
                    </a:lnTo>
                    <a:lnTo>
                      <a:pt x="509" y="240"/>
                    </a:lnTo>
                    <a:lnTo>
                      <a:pt x="509" y="237"/>
                    </a:lnTo>
                    <a:lnTo>
                      <a:pt x="512" y="237"/>
                    </a:lnTo>
                    <a:lnTo>
                      <a:pt x="512" y="235"/>
                    </a:lnTo>
                    <a:lnTo>
                      <a:pt x="515" y="235"/>
                    </a:lnTo>
                    <a:lnTo>
                      <a:pt x="515" y="232"/>
                    </a:lnTo>
                    <a:lnTo>
                      <a:pt x="517" y="230"/>
                    </a:lnTo>
                    <a:lnTo>
                      <a:pt x="517" y="227"/>
                    </a:lnTo>
                    <a:lnTo>
                      <a:pt x="520" y="227"/>
                    </a:lnTo>
                    <a:lnTo>
                      <a:pt x="520" y="224"/>
                    </a:lnTo>
                    <a:lnTo>
                      <a:pt x="522" y="224"/>
                    </a:lnTo>
                    <a:lnTo>
                      <a:pt x="522" y="222"/>
                    </a:lnTo>
                    <a:lnTo>
                      <a:pt x="522" y="219"/>
                    </a:lnTo>
                    <a:lnTo>
                      <a:pt x="525" y="219"/>
                    </a:lnTo>
                    <a:lnTo>
                      <a:pt x="525" y="217"/>
                    </a:lnTo>
                    <a:lnTo>
                      <a:pt x="528" y="217"/>
                    </a:lnTo>
                    <a:lnTo>
                      <a:pt x="528" y="214"/>
                    </a:lnTo>
                    <a:lnTo>
                      <a:pt x="530" y="211"/>
                    </a:lnTo>
                    <a:lnTo>
                      <a:pt x="530" y="209"/>
                    </a:lnTo>
                    <a:lnTo>
                      <a:pt x="533" y="209"/>
                    </a:lnTo>
                    <a:lnTo>
                      <a:pt x="533" y="206"/>
                    </a:lnTo>
                    <a:lnTo>
                      <a:pt x="535" y="206"/>
                    </a:lnTo>
                    <a:lnTo>
                      <a:pt x="535" y="203"/>
                    </a:lnTo>
                    <a:lnTo>
                      <a:pt x="535" y="201"/>
                    </a:lnTo>
                    <a:lnTo>
                      <a:pt x="535" y="198"/>
                    </a:lnTo>
                    <a:lnTo>
                      <a:pt x="535" y="196"/>
                    </a:lnTo>
                    <a:lnTo>
                      <a:pt x="533" y="185"/>
                    </a:lnTo>
                    <a:lnTo>
                      <a:pt x="530" y="180"/>
                    </a:lnTo>
                    <a:lnTo>
                      <a:pt x="530" y="177"/>
                    </a:lnTo>
                    <a:lnTo>
                      <a:pt x="528" y="177"/>
                    </a:lnTo>
                    <a:lnTo>
                      <a:pt x="528" y="180"/>
                    </a:lnTo>
                    <a:lnTo>
                      <a:pt x="525" y="177"/>
                    </a:lnTo>
                    <a:lnTo>
                      <a:pt x="525" y="175"/>
                    </a:lnTo>
                    <a:lnTo>
                      <a:pt x="525" y="172"/>
                    </a:lnTo>
                    <a:lnTo>
                      <a:pt x="522" y="170"/>
                    </a:lnTo>
                    <a:lnTo>
                      <a:pt x="525" y="170"/>
                    </a:lnTo>
                    <a:lnTo>
                      <a:pt x="525" y="167"/>
                    </a:lnTo>
                    <a:lnTo>
                      <a:pt x="525" y="164"/>
                    </a:lnTo>
                    <a:lnTo>
                      <a:pt x="522" y="164"/>
                    </a:lnTo>
                    <a:lnTo>
                      <a:pt x="522" y="162"/>
                    </a:lnTo>
                    <a:lnTo>
                      <a:pt x="522" y="159"/>
                    </a:lnTo>
                    <a:lnTo>
                      <a:pt x="522" y="156"/>
                    </a:lnTo>
                    <a:lnTo>
                      <a:pt x="520" y="156"/>
                    </a:lnTo>
                    <a:lnTo>
                      <a:pt x="520" y="154"/>
                    </a:lnTo>
                    <a:lnTo>
                      <a:pt x="520" y="151"/>
                    </a:lnTo>
                    <a:lnTo>
                      <a:pt x="517" y="151"/>
                    </a:lnTo>
                    <a:lnTo>
                      <a:pt x="517" y="149"/>
                    </a:lnTo>
                    <a:lnTo>
                      <a:pt x="515" y="149"/>
                    </a:lnTo>
                    <a:lnTo>
                      <a:pt x="512" y="149"/>
                    </a:lnTo>
                    <a:lnTo>
                      <a:pt x="512" y="146"/>
                    </a:lnTo>
                    <a:lnTo>
                      <a:pt x="509" y="146"/>
                    </a:lnTo>
                    <a:lnTo>
                      <a:pt x="507" y="146"/>
                    </a:lnTo>
                    <a:lnTo>
                      <a:pt x="504" y="146"/>
                    </a:lnTo>
                    <a:lnTo>
                      <a:pt x="501" y="146"/>
                    </a:lnTo>
                    <a:lnTo>
                      <a:pt x="501" y="143"/>
                    </a:lnTo>
                    <a:lnTo>
                      <a:pt x="499" y="143"/>
                    </a:lnTo>
                    <a:lnTo>
                      <a:pt x="496" y="143"/>
                    </a:lnTo>
                    <a:lnTo>
                      <a:pt x="494" y="143"/>
                    </a:lnTo>
                    <a:lnTo>
                      <a:pt x="494" y="141"/>
                    </a:lnTo>
                    <a:lnTo>
                      <a:pt x="491" y="141"/>
                    </a:lnTo>
                    <a:lnTo>
                      <a:pt x="491" y="138"/>
                    </a:lnTo>
                    <a:lnTo>
                      <a:pt x="488" y="138"/>
                    </a:lnTo>
                    <a:lnTo>
                      <a:pt x="488" y="136"/>
                    </a:lnTo>
                    <a:lnTo>
                      <a:pt x="488" y="133"/>
                    </a:lnTo>
                    <a:lnTo>
                      <a:pt x="488" y="130"/>
                    </a:lnTo>
                    <a:lnTo>
                      <a:pt x="488" y="128"/>
                    </a:lnTo>
                    <a:lnTo>
                      <a:pt x="488" y="125"/>
                    </a:lnTo>
                    <a:lnTo>
                      <a:pt x="488" y="122"/>
                    </a:lnTo>
                    <a:lnTo>
                      <a:pt x="491" y="122"/>
                    </a:lnTo>
                    <a:lnTo>
                      <a:pt x="491" y="120"/>
                    </a:lnTo>
                    <a:lnTo>
                      <a:pt x="494" y="120"/>
                    </a:lnTo>
                    <a:lnTo>
                      <a:pt x="494" y="117"/>
                    </a:lnTo>
                    <a:lnTo>
                      <a:pt x="496" y="117"/>
                    </a:lnTo>
                    <a:lnTo>
                      <a:pt x="499" y="117"/>
                    </a:lnTo>
                    <a:lnTo>
                      <a:pt x="499" y="115"/>
                    </a:lnTo>
                    <a:lnTo>
                      <a:pt x="501" y="115"/>
                    </a:lnTo>
                    <a:lnTo>
                      <a:pt x="504" y="115"/>
                    </a:lnTo>
                    <a:lnTo>
                      <a:pt x="507" y="115"/>
                    </a:lnTo>
                    <a:lnTo>
                      <a:pt x="507" y="112"/>
                    </a:lnTo>
                    <a:lnTo>
                      <a:pt x="509" y="112"/>
                    </a:lnTo>
                    <a:lnTo>
                      <a:pt x="512" y="112"/>
                    </a:lnTo>
                    <a:lnTo>
                      <a:pt x="515" y="112"/>
                    </a:lnTo>
                    <a:lnTo>
                      <a:pt x="515" y="109"/>
                    </a:lnTo>
                    <a:lnTo>
                      <a:pt x="517" y="109"/>
                    </a:lnTo>
                    <a:lnTo>
                      <a:pt x="520" y="109"/>
                    </a:lnTo>
                    <a:lnTo>
                      <a:pt x="522" y="109"/>
                    </a:lnTo>
                    <a:lnTo>
                      <a:pt x="522" y="107"/>
                    </a:lnTo>
                    <a:lnTo>
                      <a:pt x="525" y="107"/>
                    </a:lnTo>
                    <a:lnTo>
                      <a:pt x="528" y="107"/>
                    </a:lnTo>
                    <a:lnTo>
                      <a:pt x="530" y="107"/>
                    </a:lnTo>
                    <a:lnTo>
                      <a:pt x="530" y="104"/>
                    </a:lnTo>
                    <a:lnTo>
                      <a:pt x="533" y="104"/>
                    </a:lnTo>
                    <a:lnTo>
                      <a:pt x="535" y="104"/>
                    </a:lnTo>
                    <a:lnTo>
                      <a:pt x="538" y="104"/>
                    </a:lnTo>
                    <a:lnTo>
                      <a:pt x="538" y="102"/>
                    </a:lnTo>
                    <a:lnTo>
                      <a:pt x="541" y="102"/>
                    </a:lnTo>
                    <a:lnTo>
                      <a:pt x="543" y="102"/>
                    </a:lnTo>
                    <a:lnTo>
                      <a:pt x="546" y="99"/>
                    </a:lnTo>
                    <a:lnTo>
                      <a:pt x="548" y="99"/>
                    </a:lnTo>
                    <a:lnTo>
                      <a:pt x="551" y="99"/>
                    </a:lnTo>
                    <a:lnTo>
                      <a:pt x="551" y="96"/>
                    </a:lnTo>
                    <a:lnTo>
                      <a:pt x="554" y="96"/>
                    </a:lnTo>
                    <a:lnTo>
                      <a:pt x="556" y="96"/>
                    </a:lnTo>
                    <a:lnTo>
                      <a:pt x="559" y="96"/>
                    </a:lnTo>
                    <a:lnTo>
                      <a:pt x="559" y="94"/>
                    </a:lnTo>
                    <a:lnTo>
                      <a:pt x="562" y="94"/>
                    </a:lnTo>
                    <a:lnTo>
                      <a:pt x="564" y="94"/>
                    </a:lnTo>
                    <a:lnTo>
                      <a:pt x="567" y="94"/>
                    </a:lnTo>
                    <a:lnTo>
                      <a:pt x="567" y="91"/>
                    </a:lnTo>
                    <a:lnTo>
                      <a:pt x="569" y="91"/>
                    </a:lnTo>
                    <a:lnTo>
                      <a:pt x="572" y="91"/>
                    </a:lnTo>
                    <a:lnTo>
                      <a:pt x="575" y="91"/>
                    </a:lnTo>
                    <a:lnTo>
                      <a:pt x="575" y="89"/>
                    </a:lnTo>
                    <a:lnTo>
                      <a:pt x="577" y="89"/>
                    </a:lnTo>
                    <a:lnTo>
                      <a:pt x="580" y="89"/>
                    </a:lnTo>
                    <a:lnTo>
                      <a:pt x="582" y="89"/>
                    </a:lnTo>
                    <a:lnTo>
                      <a:pt x="582" y="86"/>
                    </a:lnTo>
                    <a:lnTo>
                      <a:pt x="585" y="86"/>
                    </a:lnTo>
                    <a:lnTo>
                      <a:pt x="588" y="86"/>
                    </a:lnTo>
                    <a:lnTo>
                      <a:pt x="590" y="86"/>
                    </a:lnTo>
                    <a:lnTo>
                      <a:pt x="590" y="83"/>
                    </a:lnTo>
                    <a:lnTo>
                      <a:pt x="593" y="83"/>
                    </a:lnTo>
                    <a:lnTo>
                      <a:pt x="595" y="83"/>
                    </a:lnTo>
                    <a:lnTo>
                      <a:pt x="598" y="83"/>
                    </a:lnTo>
                    <a:lnTo>
                      <a:pt x="598" y="81"/>
                    </a:lnTo>
                    <a:lnTo>
                      <a:pt x="601" y="81"/>
                    </a:lnTo>
                    <a:lnTo>
                      <a:pt x="603" y="81"/>
                    </a:lnTo>
                    <a:lnTo>
                      <a:pt x="606" y="81"/>
                    </a:lnTo>
                    <a:lnTo>
                      <a:pt x="606" y="78"/>
                    </a:lnTo>
                    <a:lnTo>
                      <a:pt x="609" y="78"/>
                    </a:lnTo>
                    <a:lnTo>
                      <a:pt x="611" y="78"/>
                    </a:lnTo>
                    <a:lnTo>
                      <a:pt x="614" y="78"/>
                    </a:lnTo>
                    <a:lnTo>
                      <a:pt x="614" y="75"/>
                    </a:lnTo>
                    <a:lnTo>
                      <a:pt x="616" y="75"/>
                    </a:lnTo>
                    <a:lnTo>
                      <a:pt x="619" y="75"/>
                    </a:lnTo>
                    <a:lnTo>
                      <a:pt x="622" y="75"/>
                    </a:lnTo>
                    <a:lnTo>
                      <a:pt x="622" y="73"/>
                    </a:lnTo>
                    <a:lnTo>
                      <a:pt x="624" y="73"/>
                    </a:lnTo>
                    <a:lnTo>
                      <a:pt x="627" y="73"/>
                    </a:lnTo>
                    <a:lnTo>
                      <a:pt x="629" y="70"/>
                    </a:lnTo>
                    <a:lnTo>
                      <a:pt x="632" y="70"/>
                    </a:lnTo>
                    <a:lnTo>
                      <a:pt x="635" y="70"/>
                    </a:lnTo>
                    <a:lnTo>
                      <a:pt x="635" y="68"/>
                    </a:lnTo>
                    <a:lnTo>
                      <a:pt x="637" y="68"/>
                    </a:lnTo>
                    <a:lnTo>
                      <a:pt x="640" y="68"/>
                    </a:lnTo>
                    <a:lnTo>
                      <a:pt x="642" y="68"/>
                    </a:lnTo>
                    <a:lnTo>
                      <a:pt x="642" y="65"/>
                    </a:lnTo>
                    <a:lnTo>
                      <a:pt x="645" y="65"/>
                    </a:lnTo>
                    <a:lnTo>
                      <a:pt x="648" y="65"/>
                    </a:lnTo>
                    <a:lnTo>
                      <a:pt x="650" y="65"/>
                    </a:lnTo>
                    <a:lnTo>
                      <a:pt x="650" y="62"/>
                    </a:lnTo>
                    <a:lnTo>
                      <a:pt x="653" y="62"/>
                    </a:lnTo>
                    <a:lnTo>
                      <a:pt x="655" y="62"/>
                    </a:lnTo>
                    <a:lnTo>
                      <a:pt x="658" y="62"/>
                    </a:lnTo>
                    <a:lnTo>
                      <a:pt x="658" y="60"/>
                    </a:lnTo>
                    <a:lnTo>
                      <a:pt x="661" y="60"/>
                    </a:lnTo>
                    <a:lnTo>
                      <a:pt x="663" y="60"/>
                    </a:lnTo>
                    <a:lnTo>
                      <a:pt x="666" y="60"/>
                    </a:lnTo>
                    <a:lnTo>
                      <a:pt x="666" y="57"/>
                    </a:lnTo>
                    <a:lnTo>
                      <a:pt x="669" y="57"/>
                    </a:lnTo>
                    <a:lnTo>
                      <a:pt x="671" y="57"/>
                    </a:lnTo>
                    <a:lnTo>
                      <a:pt x="674" y="57"/>
                    </a:lnTo>
                    <a:lnTo>
                      <a:pt x="674" y="55"/>
                    </a:lnTo>
                    <a:lnTo>
                      <a:pt x="676" y="55"/>
                    </a:lnTo>
                    <a:lnTo>
                      <a:pt x="679" y="55"/>
                    </a:lnTo>
                    <a:lnTo>
                      <a:pt x="682" y="55"/>
                    </a:lnTo>
                    <a:lnTo>
                      <a:pt x="682" y="52"/>
                    </a:lnTo>
                    <a:lnTo>
                      <a:pt x="684" y="52"/>
                    </a:lnTo>
                    <a:lnTo>
                      <a:pt x="687" y="52"/>
                    </a:lnTo>
                    <a:lnTo>
                      <a:pt x="689" y="52"/>
                    </a:lnTo>
                    <a:lnTo>
                      <a:pt x="689" y="49"/>
                    </a:lnTo>
                    <a:lnTo>
                      <a:pt x="692" y="49"/>
                    </a:lnTo>
                    <a:lnTo>
                      <a:pt x="695" y="49"/>
                    </a:lnTo>
                    <a:lnTo>
                      <a:pt x="697" y="49"/>
                    </a:lnTo>
                    <a:lnTo>
                      <a:pt x="697" y="47"/>
                    </a:lnTo>
                    <a:lnTo>
                      <a:pt x="700" y="47"/>
                    </a:lnTo>
                    <a:lnTo>
                      <a:pt x="702" y="47"/>
                    </a:lnTo>
                    <a:lnTo>
                      <a:pt x="705" y="47"/>
                    </a:lnTo>
                    <a:lnTo>
                      <a:pt x="705" y="44"/>
                    </a:lnTo>
                    <a:lnTo>
                      <a:pt x="708" y="44"/>
                    </a:lnTo>
                    <a:lnTo>
                      <a:pt x="710" y="44"/>
                    </a:lnTo>
                    <a:lnTo>
                      <a:pt x="713" y="42"/>
                    </a:lnTo>
                    <a:lnTo>
                      <a:pt x="716" y="42"/>
                    </a:lnTo>
                    <a:lnTo>
                      <a:pt x="718" y="42"/>
                    </a:lnTo>
                    <a:lnTo>
                      <a:pt x="718" y="39"/>
                    </a:lnTo>
                    <a:lnTo>
                      <a:pt x="721" y="39"/>
                    </a:lnTo>
                    <a:lnTo>
                      <a:pt x="723" y="39"/>
                    </a:lnTo>
                    <a:lnTo>
                      <a:pt x="726" y="39"/>
                    </a:lnTo>
                    <a:lnTo>
                      <a:pt x="729" y="36"/>
                    </a:lnTo>
                    <a:lnTo>
                      <a:pt x="731" y="36"/>
                    </a:lnTo>
                    <a:lnTo>
                      <a:pt x="734" y="36"/>
                    </a:lnTo>
                    <a:lnTo>
                      <a:pt x="734" y="34"/>
                    </a:lnTo>
                    <a:lnTo>
                      <a:pt x="736" y="34"/>
                    </a:lnTo>
                    <a:lnTo>
                      <a:pt x="739" y="34"/>
                    </a:lnTo>
                    <a:lnTo>
                      <a:pt x="742" y="34"/>
                    </a:lnTo>
                    <a:lnTo>
                      <a:pt x="742" y="31"/>
                    </a:lnTo>
                    <a:lnTo>
                      <a:pt x="744" y="31"/>
                    </a:lnTo>
                    <a:lnTo>
                      <a:pt x="747" y="31"/>
                    </a:lnTo>
                    <a:lnTo>
                      <a:pt x="749" y="31"/>
                    </a:lnTo>
                    <a:lnTo>
                      <a:pt x="749" y="28"/>
                    </a:lnTo>
                    <a:lnTo>
                      <a:pt x="752" y="28"/>
                    </a:lnTo>
                    <a:lnTo>
                      <a:pt x="755" y="28"/>
                    </a:lnTo>
                    <a:lnTo>
                      <a:pt x="757" y="28"/>
                    </a:lnTo>
                    <a:lnTo>
                      <a:pt x="757" y="26"/>
                    </a:lnTo>
                    <a:lnTo>
                      <a:pt x="760" y="26"/>
                    </a:lnTo>
                    <a:lnTo>
                      <a:pt x="763" y="26"/>
                    </a:lnTo>
                    <a:lnTo>
                      <a:pt x="765" y="26"/>
                    </a:lnTo>
                    <a:lnTo>
                      <a:pt x="765" y="23"/>
                    </a:lnTo>
                    <a:lnTo>
                      <a:pt x="768" y="23"/>
                    </a:lnTo>
                    <a:lnTo>
                      <a:pt x="770" y="23"/>
                    </a:lnTo>
                    <a:lnTo>
                      <a:pt x="773" y="23"/>
                    </a:lnTo>
                    <a:lnTo>
                      <a:pt x="773" y="21"/>
                    </a:lnTo>
                    <a:lnTo>
                      <a:pt x="776" y="21"/>
                    </a:lnTo>
                    <a:lnTo>
                      <a:pt x="778" y="21"/>
                    </a:lnTo>
                    <a:lnTo>
                      <a:pt x="781" y="21"/>
                    </a:lnTo>
                    <a:lnTo>
                      <a:pt x="781" y="18"/>
                    </a:lnTo>
                    <a:lnTo>
                      <a:pt x="783" y="18"/>
                    </a:lnTo>
                    <a:lnTo>
                      <a:pt x="786" y="18"/>
                    </a:lnTo>
                    <a:lnTo>
                      <a:pt x="789" y="15"/>
                    </a:lnTo>
                    <a:lnTo>
                      <a:pt x="791" y="15"/>
                    </a:lnTo>
                    <a:lnTo>
                      <a:pt x="794" y="15"/>
                    </a:lnTo>
                    <a:lnTo>
                      <a:pt x="796" y="13"/>
                    </a:lnTo>
                    <a:lnTo>
                      <a:pt x="799" y="13"/>
                    </a:lnTo>
                    <a:lnTo>
                      <a:pt x="802" y="13"/>
                    </a:lnTo>
                    <a:lnTo>
                      <a:pt x="802" y="10"/>
                    </a:lnTo>
                    <a:lnTo>
                      <a:pt x="804" y="10"/>
                    </a:lnTo>
                    <a:lnTo>
                      <a:pt x="807" y="10"/>
                    </a:lnTo>
                    <a:lnTo>
                      <a:pt x="809" y="10"/>
                    </a:lnTo>
                    <a:lnTo>
                      <a:pt x="809" y="8"/>
                    </a:lnTo>
                    <a:lnTo>
                      <a:pt x="812" y="8"/>
                    </a:lnTo>
                    <a:lnTo>
                      <a:pt x="815" y="8"/>
                    </a:lnTo>
                    <a:lnTo>
                      <a:pt x="817" y="8"/>
                    </a:lnTo>
                    <a:lnTo>
                      <a:pt x="817" y="5"/>
                    </a:lnTo>
                    <a:lnTo>
                      <a:pt x="820" y="5"/>
                    </a:lnTo>
                    <a:lnTo>
                      <a:pt x="823" y="5"/>
                    </a:lnTo>
                    <a:lnTo>
                      <a:pt x="825" y="5"/>
                    </a:lnTo>
                    <a:lnTo>
                      <a:pt x="825" y="2"/>
                    </a:lnTo>
                    <a:lnTo>
                      <a:pt x="828" y="2"/>
                    </a:lnTo>
                    <a:lnTo>
                      <a:pt x="830" y="2"/>
                    </a:lnTo>
                    <a:lnTo>
                      <a:pt x="833" y="2"/>
                    </a:lnTo>
                    <a:lnTo>
                      <a:pt x="833" y="0"/>
                    </a:lnTo>
                    <a:lnTo>
                      <a:pt x="836" y="0"/>
                    </a:lnTo>
                    <a:lnTo>
                      <a:pt x="838" y="0"/>
                    </a:lnTo>
                    <a:close/>
                  </a:path>
                </a:pathLst>
              </a:custGeom>
              <a:no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278" name="Freeform 68"/>
              <p:cNvSpPr>
                <a:spLocks/>
              </p:cNvSpPr>
              <p:nvPr/>
            </p:nvSpPr>
            <p:spPr bwMode="auto">
              <a:xfrm>
                <a:off x="1540" y="3968"/>
                <a:ext cx="3" cy="3"/>
              </a:xfrm>
              <a:custGeom>
                <a:avLst/>
                <a:gdLst>
                  <a:gd name="T0" fmla="*/ 3 w 3"/>
                  <a:gd name="T1" fmla="*/ 3 h 3"/>
                  <a:gd name="T2" fmla="*/ 3 w 3"/>
                  <a:gd name="T3" fmla="*/ 0 h 3"/>
                  <a:gd name="T4" fmla="*/ 0 w 3"/>
                  <a:gd name="T5" fmla="*/ 0 h 3"/>
                  <a:gd name="T6" fmla="*/ 3 w 3"/>
                  <a:gd name="T7" fmla="*/ 0 h 3"/>
                  <a:gd name="T8" fmla="*/ 3 w 3"/>
                  <a:gd name="T9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3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0"/>
                    </a:lnTo>
                    <a:lnTo>
                      <a:pt x="3" y="3"/>
                    </a:lnTo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279" name="Freeform 69"/>
              <p:cNvSpPr>
                <a:spLocks/>
              </p:cNvSpPr>
              <p:nvPr/>
            </p:nvSpPr>
            <p:spPr bwMode="auto">
              <a:xfrm>
                <a:off x="1538" y="3947"/>
                <a:ext cx="21" cy="21"/>
              </a:xfrm>
              <a:custGeom>
                <a:avLst/>
                <a:gdLst>
                  <a:gd name="T0" fmla="*/ 15 w 21"/>
                  <a:gd name="T1" fmla="*/ 0 h 21"/>
                  <a:gd name="T2" fmla="*/ 18 w 21"/>
                  <a:gd name="T3" fmla="*/ 3 h 21"/>
                  <a:gd name="T4" fmla="*/ 18 w 21"/>
                  <a:gd name="T5" fmla="*/ 6 h 21"/>
                  <a:gd name="T6" fmla="*/ 21 w 21"/>
                  <a:gd name="T7" fmla="*/ 8 h 21"/>
                  <a:gd name="T8" fmla="*/ 21 w 21"/>
                  <a:gd name="T9" fmla="*/ 11 h 21"/>
                  <a:gd name="T10" fmla="*/ 18 w 21"/>
                  <a:gd name="T11" fmla="*/ 11 h 21"/>
                  <a:gd name="T12" fmla="*/ 15 w 21"/>
                  <a:gd name="T13" fmla="*/ 11 h 21"/>
                  <a:gd name="T14" fmla="*/ 15 w 21"/>
                  <a:gd name="T15" fmla="*/ 13 h 21"/>
                  <a:gd name="T16" fmla="*/ 13 w 21"/>
                  <a:gd name="T17" fmla="*/ 13 h 21"/>
                  <a:gd name="T18" fmla="*/ 10 w 21"/>
                  <a:gd name="T19" fmla="*/ 16 h 21"/>
                  <a:gd name="T20" fmla="*/ 10 w 21"/>
                  <a:gd name="T21" fmla="*/ 19 h 21"/>
                  <a:gd name="T22" fmla="*/ 8 w 21"/>
                  <a:gd name="T23" fmla="*/ 19 h 21"/>
                  <a:gd name="T24" fmla="*/ 5 w 21"/>
                  <a:gd name="T25" fmla="*/ 21 h 21"/>
                  <a:gd name="T26" fmla="*/ 5 w 21"/>
                  <a:gd name="T27" fmla="*/ 19 h 21"/>
                  <a:gd name="T28" fmla="*/ 2 w 21"/>
                  <a:gd name="T29" fmla="*/ 19 h 21"/>
                  <a:gd name="T30" fmla="*/ 2 w 21"/>
                  <a:gd name="T31" fmla="*/ 16 h 21"/>
                  <a:gd name="T32" fmla="*/ 0 w 21"/>
                  <a:gd name="T33" fmla="*/ 16 h 21"/>
                  <a:gd name="T34" fmla="*/ 2 w 21"/>
                  <a:gd name="T35" fmla="*/ 11 h 21"/>
                  <a:gd name="T36" fmla="*/ 0 w 21"/>
                  <a:gd name="T37" fmla="*/ 11 h 21"/>
                  <a:gd name="T38" fmla="*/ 2 w 21"/>
                  <a:gd name="T39" fmla="*/ 11 h 21"/>
                  <a:gd name="T40" fmla="*/ 2 w 21"/>
                  <a:gd name="T41" fmla="*/ 8 h 21"/>
                  <a:gd name="T42" fmla="*/ 2 w 21"/>
                  <a:gd name="T43" fmla="*/ 6 h 21"/>
                  <a:gd name="T44" fmla="*/ 5 w 21"/>
                  <a:gd name="T45" fmla="*/ 6 h 21"/>
                  <a:gd name="T46" fmla="*/ 5 w 21"/>
                  <a:gd name="T47" fmla="*/ 3 h 21"/>
                  <a:gd name="T48" fmla="*/ 5 w 21"/>
                  <a:gd name="T49" fmla="*/ 0 h 21"/>
                  <a:gd name="T50" fmla="*/ 8 w 21"/>
                  <a:gd name="T51" fmla="*/ 0 h 21"/>
                  <a:gd name="T52" fmla="*/ 8 w 21"/>
                  <a:gd name="T53" fmla="*/ 3 h 21"/>
                  <a:gd name="T54" fmla="*/ 10 w 21"/>
                  <a:gd name="T55" fmla="*/ 3 h 21"/>
                  <a:gd name="T56" fmla="*/ 13 w 21"/>
                  <a:gd name="T57" fmla="*/ 3 h 21"/>
                  <a:gd name="T58" fmla="*/ 15 w 21"/>
                  <a:gd name="T59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1" h="21">
                    <a:moveTo>
                      <a:pt x="15" y="0"/>
                    </a:moveTo>
                    <a:lnTo>
                      <a:pt x="18" y="3"/>
                    </a:lnTo>
                    <a:lnTo>
                      <a:pt x="18" y="6"/>
                    </a:lnTo>
                    <a:lnTo>
                      <a:pt x="21" y="8"/>
                    </a:lnTo>
                    <a:lnTo>
                      <a:pt x="21" y="11"/>
                    </a:lnTo>
                    <a:lnTo>
                      <a:pt x="18" y="11"/>
                    </a:lnTo>
                    <a:lnTo>
                      <a:pt x="15" y="11"/>
                    </a:lnTo>
                    <a:lnTo>
                      <a:pt x="15" y="13"/>
                    </a:lnTo>
                    <a:lnTo>
                      <a:pt x="13" y="13"/>
                    </a:lnTo>
                    <a:lnTo>
                      <a:pt x="10" y="16"/>
                    </a:lnTo>
                    <a:lnTo>
                      <a:pt x="10" y="19"/>
                    </a:lnTo>
                    <a:lnTo>
                      <a:pt x="8" y="19"/>
                    </a:lnTo>
                    <a:lnTo>
                      <a:pt x="5" y="21"/>
                    </a:lnTo>
                    <a:lnTo>
                      <a:pt x="5" y="19"/>
                    </a:lnTo>
                    <a:lnTo>
                      <a:pt x="2" y="19"/>
                    </a:lnTo>
                    <a:lnTo>
                      <a:pt x="2" y="16"/>
                    </a:lnTo>
                    <a:lnTo>
                      <a:pt x="0" y="16"/>
                    </a:lnTo>
                    <a:lnTo>
                      <a:pt x="2" y="11"/>
                    </a:lnTo>
                    <a:lnTo>
                      <a:pt x="0" y="11"/>
                    </a:lnTo>
                    <a:lnTo>
                      <a:pt x="2" y="11"/>
                    </a:lnTo>
                    <a:lnTo>
                      <a:pt x="2" y="8"/>
                    </a:lnTo>
                    <a:lnTo>
                      <a:pt x="2" y="6"/>
                    </a:lnTo>
                    <a:lnTo>
                      <a:pt x="5" y="6"/>
                    </a:lnTo>
                    <a:lnTo>
                      <a:pt x="5" y="3"/>
                    </a:lnTo>
                    <a:lnTo>
                      <a:pt x="5" y="0"/>
                    </a:lnTo>
                    <a:lnTo>
                      <a:pt x="8" y="0"/>
                    </a:lnTo>
                    <a:lnTo>
                      <a:pt x="8" y="3"/>
                    </a:lnTo>
                    <a:lnTo>
                      <a:pt x="10" y="3"/>
                    </a:lnTo>
                    <a:lnTo>
                      <a:pt x="13" y="3"/>
                    </a:lnTo>
                    <a:lnTo>
                      <a:pt x="15" y="0"/>
                    </a:lnTo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280" name="Freeform 70"/>
              <p:cNvSpPr>
                <a:spLocks/>
              </p:cNvSpPr>
              <p:nvPr/>
            </p:nvSpPr>
            <p:spPr bwMode="auto">
              <a:xfrm>
                <a:off x="4312" y="3900"/>
                <a:ext cx="21" cy="13"/>
              </a:xfrm>
              <a:custGeom>
                <a:avLst/>
                <a:gdLst>
                  <a:gd name="T0" fmla="*/ 16 w 21"/>
                  <a:gd name="T1" fmla="*/ 0 h 13"/>
                  <a:gd name="T2" fmla="*/ 19 w 21"/>
                  <a:gd name="T3" fmla="*/ 0 h 13"/>
                  <a:gd name="T4" fmla="*/ 19 w 21"/>
                  <a:gd name="T5" fmla="*/ 3 h 13"/>
                  <a:gd name="T6" fmla="*/ 21 w 21"/>
                  <a:gd name="T7" fmla="*/ 3 h 13"/>
                  <a:gd name="T8" fmla="*/ 21 w 21"/>
                  <a:gd name="T9" fmla="*/ 6 h 13"/>
                  <a:gd name="T10" fmla="*/ 21 w 21"/>
                  <a:gd name="T11" fmla="*/ 8 h 13"/>
                  <a:gd name="T12" fmla="*/ 21 w 21"/>
                  <a:gd name="T13" fmla="*/ 11 h 13"/>
                  <a:gd name="T14" fmla="*/ 19 w 21"/>
                  <a:gd name="T15" fmla="*/ 11 h 13"/>
                  <a:gd name="T16" fmla="*/ 16 w 21"/>
                  <a:gd name="T17" fmla="*/ 11 h 13"/>
                  <a:gd name="T18" fmla="*/ 16 w 21"/>
                  <a:gd name="T19" fmla="*/ 13 h 13"/>
                  <a:gd name="T20" fmla="*/ 14 w 21"/>
                  <a:gd name="T21" fmla="*/ 13 h 13"/>
                  <a:gd name="T22" fmla="*/ 11 w 21"/>
                  <a:gd name="T23" fmla="*/ 13 h 13"/>
                  <a:gd name="T24" fmla="*/ 11 w 21"/>
                  <a:gd name="T25" fmla="*/ 11 h 13"/>
                  <a:gd name="T26" fmla="*/ 8 w 21"/>
                  <a:gd name="T27" fmla="*/ 11 h 13"/>
                  <a:gd name="T28" fmla="*/ 8 w 21"/>
                  <a:gd name="T29" fmla="*/ 13 h 13"/>
                  <a:gd name="T30" fmla="*/ 6 w 21"/>
                  <a:gd name="T31" fmla="*/ 13 h 13"/>
                  <a:gd name="T32" fmla="*/ 3 w 21"/>
                  <a:gd name="T33" fmla="*/ 13 h 13"/>
                  <a:gd name="T34" fmla="*/ 0 w 21"/>
                  <a:gd name="T35" fmla="*/ 13 h 13"/>
                  <a:gd name="T36" fmla="*/ 0 w 21"/>
                  <a:gd name="T37" fmla="*/ 11 h 13"/>
                  <a:gd name="T38" fmla="*/ 3 w 21"/>
                  <a:gd name="T39" fmla="*/ 11 h 13"/>
                  <a:gd name="T40" fmla="*/ 3 w 21"/>
                  <a:gd name="T41" fmla="*/ 8 h 13"/>
                  <a:gd name="T42" fmla="*/ 6 w 21"/>
                  <a:gd name="T43" fmla="*/ 8 h 13"/>
                  <a:gd name="T44" fmla="*/ 6 w 21"/>
                  <a:gd name="T45" fmla="*/ 6 h 13"/>
                  <a:gd name="T46" fmla="*/ 3 w 21"/>
                  <a:gd name="T47" fmla="*/ 6 h 13"/>
                  <a:gd name="T48" fmla="*/ 6 w 21"/>
                  <a:gd name="T49" fmla="*/ 6 h 13"/>
                  <a:gd name="T50" fmla="*/ 8 w 21"/>
                  <a:gd name="T51" fmla="*/ 3 h 13"/>
                  <a:gd name="T52" fmla="*/ 11 w 21"/>
                  <a:gd name="T53" fmla="*/ 3 h 13"/>
                  <a:gd name="T54" fmla="*/ 14 w 21"/>
                  <a:gd name="T55" fmla="*/ 3 h 13"/>
                  <a:gd name="T56" fmla="*/ 14 w 21"/>
                  <a:gd name="T57" fmla="*/ 0 h 13"/>
                  <a:gd name="T58" fmla="*/ 16 w 21"/>
                  <a:gd name="T59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1" h="13">
                    <a:moveTo>
                      <a:pt x="16" y="0"/>
                    </a:moveTo>
                    <a:lnTo>
                      <a:pt x="19" y="0"/>
                    </a:lnTo>
                    <a:lnTo>
                      <a:pt x="19" y="3"/>
                    </a:lnTo>
                    <a:lnTo>
                      <a:pt x="21" y="3"/>
                    </a:lnTo>
                    <a:lnTo>
                      <a:pt x="21" y="6"/>
                    </a:lnTo>
                    <a:lnTo>
                      <a:pt x="21" y="8"/>
                    </a:lnTo>
                    <a:lnTo>
                      <a:pt x="21" y="11"/>
                    </a:lnTo>
                    <a:lnTo>
                      <a:pt x="19" y="11"/>
                    </a:lnTo>
                    <a:lnTo>
                      <a:pt x="16" y="11"/>
                    </a:lnTo>
                    <a:lnTo>
                      <a:pt x="16" y="13"/>
                    </a:lnTo>
                    <a:lnTo>
                      <a:pt x="14" y="13"/>
                    </a:lnTo>
                    <a:lnTo>
                      <a:pt x="11" y="13"/>
                    </a:lnTo>
                    <a:lnTo>
                      <a:pt x="11" y="11"/>
                    </a:lnTo>
                    <a:lnTo>
                      <a:pt x="8" y="11"/>
                    </a:lnTo>
                    <a:lnTo>
                      <a:pt x="8" y="13"/>
                    </a:lnTo>
                    <a:lnTo>
                      <a:pt x="6" y="13"/>
                    </a:lnTo>
                    <a:lnTo>
                      <a:pt x="3" y="13"/>
                    </a:lnTo>
                    <a:lnTo>
                      <a:pt x="0" y="13"/>
                    </a:lnTo>
                    <a:lnTo>
                      <a:pt x="0" y="11"/>
                    </a:lnTo>
                    <a:lnTo>
                      <a:pt x="3" y="11"/>
                    </a:lnTo>
                    <a:lnTo>
                      <a:pt x="3" y="8"/>
                    </a:lnTo>
                    <a:lnTo>
                      <a:pt x="6" y="8"/>
                    </a:lnTo>
                    <a:lnTo>
                      <a:pt x="6" y="6"/>
                    </a:lnTo>
                    <a:lnTo>
                      <a:pt x="3" y="6"/>
                    </a:lnTo>
                    <a:lnTo>
                      <a:pt x="6" y="6"/>
                    </a:lnTo>
                    <a:lnTo>
                      <a:pt x="8" y="3"/>
                    </a:lnTo>
                    <a:lnTo>
                      <a:pt x="11" y="3"/>
                    </a:lnTo>
                    <a:lnTo>
                      <a:pt x="14" y="3"/>
                    </a:lnTo>
                    <a:lnTo>
                      <a:pt x="14" y="0"/>
                    </a:lnTo>
                    <a:lnTo>
                      <a:pt x="16" y="0"/>
                    </a:lnTo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281" name="Freeform 71"/>
              <p:cNvSpPr>
                <a:spLocks/>
              </p:cNvSpPr>
              <p:nvPr/>
            </p:nvSpPr>
            <p:spPr bwMode="auto">
              <a:xfrm>
                <a:off x="1488" y="3879"/>
                <a:ext cx="13" cy="13"/>
              </a:xfrm>
              <a:custGeom>
                <a:avLst/>
                <a:gdLst>
                  <a:gd name="T0" fmla="*/ 11 w 13"/>
                  <a:gd name="T1" fmla="*/ 11 h 13"/>
                  <a:gd name="T2" fmla="*/ 11 w 13"/>
                  <a:gd name="T3" fmla="*/ 13 h 13"/>
                  <a:gd name="T4" fmla="*/ 8 w 13"/>
                  <a:gd name="T5" fmla="*/ 13 h 13"/>
                  <a:gd name="T6" fmla="*/ 5 w 13"/>
                  <a:gd name="T7" fmla="*/ 13 h 13"/>
                  <a:gd name="T8" fmla="*/ 8 w 13"/>
                  <a:gd name="T9" fmla="*/ 13 h 13"/>
                  <a:gd name="T10" fmla="*/ 5 w 13"/>
                  <a:gd name="T11" fmla="*/ 13 h 13"/>
                  <a:gd name="T12" fmla="*/ 3 w 13"/>
                  <a:gd name="T13" fmla="*/ 13 h 13"/>
                  <a:gd name="T14" fmla="*/ 3 w 13"/>
                  <a:gd name="T15" fmla="*/ 11 h 13"/>
                  <a:gd name="T16" fmla="*/ 0 w 13"/>
                  <a:gd name="T17" fmla="*/ 11 h 13"/>
                  <a:gd name="T18" fmla="*/ 3 w 13"/>
                  <a:gd name="T19" fmla="*/ 8 h 13"/>
                  <a:gd name="T20" fmla="*/ 0 w 13"/>
                  <a:gd name="T21" fmla="*/ 8 h 13"/>
                  <a:gd name="T22" fmla="*/ 0 w 13"/>
                  <a:gd name="T23" fmla="*/ 6 h 13"/>
                  <a:gd name="T24" fmla="*/ 3 w 13"/>
                  <a:gd name="T25" fmla="*/ 3 h 13"/>
                  <a:gd name="T26" fmla="*/ 3 w 13"/>
                  <a:gd name="T27" fmla="*/ 0 h 13"/>
                  <a:gd name="T28" fmla="*/ 5 w 13"/>
                  <a:gd name="T29" fmla="*/ 0 h 13"/>
                  <a:gd name="T30" fmla="*/ 8 w 13"/>
                  <a:gd name="T31" fmla="*/ 3 h 13"/>
                  <a:gd name="T32" fmla="*/ 11 w 13"/>
                  <a:gd name="T33" fmla="*/ 3 h 13"/>
                  <a:gd name="T34" fmla="*/ 11 w 13"/>
                  <a:gd name="T35" fmla="*/ 6 h 13"/>
                  <a:gd name="T36" fmla="*/ 11 w 13"/>
                  <a:gd name="T37" fmla="*/ 8 h 13"/>
                  <a:gd name="T38" fmla="*/ 13 w 13"/>
                  <a:gd name="T39" fmla="*/ 8 h 13"/>
                  <a:gd name="T40" fmla="*/ 11 w 13"/>
                  <a:gd name="T41" fmla="*/ 1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3" h="13">
                    <a:moveTo>
                      <a:pt x="11" y="11"/>
                    </a:moveTo>
                    <a:lnTo>
                      <a:pt x="11" y="13"/>
                    </a:lnTo>
                    <a:lnTo>
                      <a:pt x="8" y="13"/>
                    </a:lnTo>
                    <a:lnTo>
                      <a:pt x="5" y="13"/>
                    </a:lnTo>
                    <a:lnTo>
                      <a:pt x="8" y="13"/>
                    </a:lnTo>
                    <a:lnTo>
                      <a:pt x="5" y="13"/>
                    </a:lnTo>
                    <a:lnTo>
                      <a:pt x="3" y="13"/>
                    </a:lnTo>
                    <a:lnTo>
                      <a:pt x="3" y="11"/>
                    </a:lnTo>
                    <a:lnTo>
                      <a:pt x="0" y="11"/>
                    </a:lnTo>
                    <a:lnTo>
                      <a:pt x="3" y="8"/>
                    </a:lnTo>
                    <a:lnTo>
                      <a:pt x="0" y="8"/>
                    </a:lnTo>
                    <a:lnTo>
                      <a:pt x="0" y="6"/>
                    </a:lnTo>
                    <a:lnTo>
                      <a:pt x="3" y="3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8" y="3"/>
                    </a:lnTo>
                    <a:lnTo>
                      <a:pt x="11" y="3"/>
                    </a:lnTo>
                    <a:lnTo>
                      <a:pt x="11" y="6"/>
                    </a:lnTo>
                    <a:lnTo>
                      <a:pt x="11" y="8"/>
                    </a:lnTo>
                    <a:lnTo>
                      <a:pt x="13" y="8"/>
                    </a:lnTo>
                    <a:lnTo>
                      <a:pt x="11" y="11"/>
                    </a:lnTo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282" name="Freeform 72"/>
              <p:cNvSpPr>
                <a:spLocks/>
              </p:cNvSpPr>
              <p:nvPr/>
            </p:nvSpPr>
            <p:spPr bwMode="auto">
              <a:xfrm>
                <a:off x="1345" y="3817"/>
                <a:ext cx="159" cy="128"/>
              </a:xfrm>
              <a:custGeom>
                <a:avLst/>
                <a:gdLst>
                  <a:gd name="T0" fmla="*/ 114 w 159"/>
                  <a:gd name="T1" fmla="*/ 5 h 128"/>
                  <a:gd name="T2" fmla="*/ 125 w 159"/>
                  <a:gd name="T3" fmla="*/ 8 h 128"/>
                  <a:gd name="T4" fmla="*/ 130 w 159"/>
                  <a:gd name="T5" fmla="*/ 8 h 128"/>
                  <a:gd name="T6" fmla="*/ 138 w 159"/>
                  <a:gd name="T7" fmla="*/ 8 h 128"/>
                  <a:gd name="T8" fmla="*/ 146 w 159"/>
                  <a:gd name="T9" fmla="*/ 13 h 128"/>
                  <a:gd name="T10" fmla="*/ 151 w 159"/>
                  <a:gd name="T11" fmla="*/ 18 h 128"/>
                  <a:gd name="T12" fmla="*/ 159 w 159"/>
                  <a:gd name="T13" fmla="*/ 23 h 128"/>
                  <a:gd name="T14" fmla="*/ 151 w 159"/>
                  <a:gd name="T15" fmla="*/ 31 h 128"/>
                  <a:gd name="T16" fmla="*/ 146 w 159"/>
                  <a:gd name="T17" fmla="*/ 31 h 128"/>
                  <a:gd name="T18" fmla="*/ 141 w 159"/>
                  <a:gd name="T19" fmla="*/ 31 h 128"/>
                  <a:gd name="T20" fmla="*/ 133 w 159"/>
                  <a:gd name="T21" fmla="*/ 34 h 128"/>
                  <a:gd name="T22" fmla="*/ 122 w 159"/>
                  <a:gd name="T23" fmla="*/ 34 h 128"/>
                  <a:gd name="T24" fmla="*/ 120 w 159"/>
                  <a:gd name="T25" fmla="*/ 44 h 128"/>
                  <a:gd name="T26" fmla="*/ 117 w 159"/>
                  <a:gd name="T27" fmla="*/ 57 h 128"/>
                  <a:gd name="T28" fmla="*/ 117 w 159"/>
                  <a:gd name="T29" fmla="*/ 62 h 128"/>
                  <a:gd name="T30" fmla="*/ 117 w 159"/>
                  <a:gd name="T31" fmla="*/ 68 h 128"/>
                  <a:gd name="T32" fmla="*/ 125 w 159"/>
                  <a:gd name="T33" fmla="*/ 65 h 128"/>
                  <a:gd name="T34" fmla="*/ 135 w 159"/>
                  <a:gd name="T35" fmla="*/ 68 h 128"/>
                  <a:gd name="T36" fmla="*/ 138 w 159"/>
                  <a:gd name="T37" fmla="*/ 75 h 128"/>
                  <a:gd name="T38" fmla="*/ 138 w 159"/>
                  <a:gd name="T39" fmla="*/ 89 h 128"/>
                  <a:gd name="T40" fmla="*/ 141 w 159"/>
                  <a:gd name="T41" fmla="*/ 96 h 128"/>
                  <a:gd name="T42" fmla="*/ 133 w 159"/>
                  <a:gd name="T43" fmla="*/ 94 h 128"/>
                  <a:gd name="T44" fmla="*/ 125 w 159"/>
                  <a:gd name="T45" fmla="*/ 91 h 128"/>
                  <a:gd name="T46" fmla="*/ 117 w 159"/>
                  <a:gd name="T47" fmla="*/ 94 h 128"/>
                  <a:gd name="T48" fmla="*/ 109 w 159"/>
                  <a:gd name="T49" fmla="*/ 102 h 128"/>
                  <a:gd name="T50" fmla="*/ 96 w 159"/>
                  <a:gd name="T51" fmla="*/ 104 h 128"/>
                  <a:gd name="T52" fmla="*/ 88 w 159"/>
                  <a:gd name="T53" fmla="*/ 102 h 128"/>
                  <a:gd name="T54" fmla="*/ 78 w 159"/>
                  <a:gd name="T55" fmla="*/ 102 h 128"/>
                  <a:gd name="T56" fmla="*/ 70 w 159"/>
                  <a:gd name="T57" fmla="*/ 102 h 128"/>
                  <a:gd name="T58" fmla="*/ 60 w 159"/>
                  <a:gd name="T59" fmla="*/ 102 h 128"/>
                  <a:gd name="T60" fmla="*/ 54 w 159"/>
                  <a:gd name="T61" fmla="*/ 107 h 128"/>
                  <a:gd name="T62" fmla="*/ 52 w 159"/>
                  <a:gd name="T63" fmla="*/ 117 h 128"/>
                  <a:gd name="T64" fmla="*/ 44 w 159"/>
                  <a:gd name="T65" fmla="*/ 123 h 128"/>
                  <a:gd name="T66" fmla="*/ 36 w 159"/>
                  <a:gd name="T67" fmla="*/ 128 h 128"/>
                  <a:gd name="T68" fmla="*/ 28 w 159"/>
                  <a:gd name="T69" fmla="*/ 123 h 128"/>
                  <a:gd name="T70" fmla="*/ 26 w 159"/>
                  <a:gd name="T71" fmla="*/ 117 h 128"/>
                  <a:gd name="T72" fmla="*/ 18 w 159"/>
                  <a:gd name="T73" fmla="*/ 112 h 128"/>
                  <a:gd name="T74" fmla="*/ 13 w 159"/>
                  <a:gd name="T75" fmla="*/ 107 h 128"/>
                  <a:gd name="T76" fmla="*/ 5 w 159"/>
                  <a:gd name="T77" fmla="*/ 104 h 128"/>
                  <a:gd name="T78" fmla="*/ 2 w 159"/>
                  <a:gd name="T79" fmla="*/ 96 h 128"/>
                  <a:gd name="T80" fmla="*/ 2 w 159"/>
                  <a:gd name="T81" fmla="*/ 86 h 128"/>
                  <a:gd name="T82" fmla="*/ 7 w 159"/>
                  <a:gd name="T83" fmla="*/ 75 h 128"/>
                  <a:gd name="T84" fmla="*/ 15 w 159"/>
                  <a:gd name="T85" fmla="*/ 70 h 128"/>
                  <a:gd name="T86" fmla="*/ 23 w 159"/>
                  <a:gd name="T87" fmla="*/ 65 h 128"/>
                  <a:gd name="T88" fmla="*/ 31 w 159"/>
                  <a:gd name="T89" fmla="*/ 62 h 128"/>
                  <a:gd name="T90" fmla="*/ 41 w 159"/>
                  <a:gd name="T91" fmla="*/ 60 h 128"/>
                  <a:gd name="T92" fmla="*/ 54 w 159"/>
                  <a:gd name="T93" fmla="*/ 68 h 128"/>
                  <a:gd name="T94" fmla="*/ 60 w 159"/>
                  <a:gd name="T95" fmla="*/ 73 h 128"/>
                  <a:gd name="T96" fmla="*/ 68 w 159"/>
                  <a:gd name="T97" fmla="*/ 65 h 128"/>
                  <a:gd name="T98" fmla="*/ 70 w 159"/>
                  <a:gd name="T99" fmla="*/ 57 h 128"/>
                  <a:gd name="T100" fmla="*/ 75 w 159"/>
                  <a:gd name="T101" fmla="*/ 57 h 128"/>
                  <a:gd name="T102" fmla="*/ 83 w 159"/>
                  <a:gd name="T103" fmla="*/ 60 h 128"/>
                  <a:gd name="T104" fmla="*/ 88 w 159"/>
                  <a:gd name="T105" fmla="*/ 55 h 128"/>
                  <a:gd name="T106" fmla="*/ 91 w 159"/>
                  <a:gd name="T107" fmla="*/ 47 h 128"/>
                  <a:gd name="T108" fmla="*/ 96 w 159"/>
                  <a:gd name="T109" fmla="*/ 42 h 128"/>
                  <a:gd name="T110" fmla="*/ 88 w 159"/>
                  <a:gd name="T111" fmla="*/ 34 h 128"/>
                  <a:gd name="T112" fmla="*/ 75 w 159"/>
                  <a:gd name="T113" fmla="*/ 26 h 128"/>
                  <a:gd name="T114" fmla="*/ 86 w 159"/>
                  <a:gd name="T115" fmla="*/ 21 h 128"/>
                  <a:gd name="T116" fmla="*/ 86 w 159"/>
                  <a:gd name="T117" fmla="*/ 10 h 128"/>
                  <a:gd name="T118" fmla="*/ 94 w 159"/>
                  <a:gd name="T119" fmla="*/ 5 h 128"/>
                  <a:gd name="T120" fmla="*/ 104 w 159"/>
                  <a:gd name="T121" fmla="*/ 2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59" h="128">
                    <a:moveTo>
                      <a:pt x="109" y="2"/>
                    </a:moveTo>
                    <a:lnTo>
                      <a:pt x="112" y="2"/>
                    </a:lnTo>
                    <a:lnTo>
                      <a:pt x="112" y="5"/>
                    </a:lnTo>
                    <a:lnTo>
                      <a:pt x="114" y="5"/>
                    </a:lnTo>
                    <a:lnTo>
                      <a:pt x="117" y="5"/>
                    </a:lnTo>
                    <a:lnTo>
                      <a:pt x="120" y="5"/>
                    </a:lnTo>
                    <a:lnTo>
                      <a:pt x="122" y="8"/>
                    </a:lnTo>
                    <a:lnTo>
                      <a:pt x="125" y="8"/>
                    </a:lnTo>
                    <a:lnTo>
                      <a:pt x="125" y="10"/>
                    </a:lnTo>
                    <a:lnTo>
                      <a:pt x="128" y="10"/>
                    </a:lnTo>
                    <a:lnTo>
                      <a:pt x="128" y="8"/>
                    </a:lnTo>
                    <a:lnTo>
                      <a:pt x="130" y="8"/>
                    </a:lnTo>
                    <a:lnTo>
                      <a:pt x="133" y="8"/>
                    </a:lnTo>
                    <a:lnTo>
                      <a:pt x="133" y="5"/>
                    </a:lnTo>
                    <a:lnTo>
                      <a:pt x="135" y="8"/>
                    </a:lnTo>
                    <a:lnTo>
                      <a:pt x="138" y="8"/>
                    </a:lnTo>
                    <a:lnTo>
                      <a:pt x="141" y="8"/>
                    </a:lnTo>
                    <a:lnTo>
                      <a:pt x="141" y="10"/>
                    </a:lnTo>
                    <a:lnTo>
                      <a:pt x="143" y="10"/>
                    </a:lnTo>
                    <a:lnTo>
                      <a:pt x="146" y="13"/>
                    </a:lnTo>
                    <a:lnTo>
                      <a:pt x="148" y="13"/>
                    </a:lnTo>
                    <a:lnTo>
                      <a:pt x="148" y="15"/>
                    </a:lnTo>
                    <a:lnTo>
                      <a:pt x="151" y="15"/>
                    </a:lnTo>
                    <a:lnTo>
                      <a:pt x="151" y="18"/>
                    </a:lnTo>
                    <a:lnTo>
                      <a:pt x="154" y="18"/>
                    </a:lnTo>
                    <a:lnTo>
                      <a:pt x="156" y="21"/>
                    </a:lnTo>
                    <a:lnTo>
                      <a:pt x="156" y="23"/>
                    </a:lnTo>
                    <a:lnTo>
                      <a:pt x="159" y="23"/>
                    </a:lnTo>
                    <a:lnTo>
                      <a:pt x="156" y="26"/>
                    </a:lnTo>
                    <a:lnTo>
                      <a:pt x="154" y="28"/>
                    </a:lnTo>
                    <a:lnTo>
                      <a:pt x="151" y="28"/>
                    </a:lnTo>
                    <a:lnTo>
                      <a:pt x="151" y="31"/>
                    </a:lnTo>
                    <a:lnTo>
                      <a:pt x="148" y="31"/>
                    </a:lnTo>
                    <a:lnTo>
                      <a:pt x="148" y="28"/>
                    </a:lnTo>
                    <a:lnTo>
                      <a:pt x="146" y="28"/>
                    </a:lnTo>
                    <a:lnTo>
                      <a:pt x="146" y="31"/>
                    </a:lnTo>
                    <a:lnTo>
                      <a:pt x="143" y="31"/>
                    </a:lnTo>
                    <a:lnTo>
                      <a:pt x="143" y="34"/>
                    </a:lnTo>
                    <a:lnTo>
                      <a:pt x="141" y="34"/>
                    </a:lnTo>
                    <a:lnTo>
                      <a:pt x="141" y="31"/>
                    </a:lnTo>
                    <a:lnTo>
                      <a:pt x="138" y="31"/>
                    </a:lnTo>
                    <a:lnTo>
                      <a:pt x="138" y="34"/>
                    </a:lnTo>
                    <a:lnTo>
                      <a:pt x="135" y="34"/>
                    </a:lnTo>
                    <a:lnTo>
                      <a:pt x="133" y="34"/>
                    </a:lnTo>
                    <a:lnTo>
                      <a:pt x="130" y="34"/>
                    </a:lnTo>
                    <a:lnTo>
                      <a:pt x="128" y="31"/>
                    </a:lnTo>
                    <a:lnTo>
                      <a:pt x="125" y="31"/>
                    </a:lnTo>
                    <a:lnTo>
                      <a:pt x="122" y="34"/>
                    </a:lnTo>
                    <a:lnTo>
                      <a:pt x="120" y="36"/>
                    </a:lnTo>
                    <a:lnTo>
                      <a:pt x="120" y="42"/>
                    </a:lnTo>
                    <a:lnTo>
                      <a:pt x="122" y="44"/>
                    </a:lnTo>
                    <a:lnTo>
                      <a:pt x="120" y="44"/>
                    </a:lnTo>
                    <a:lnTo>
                      <a:pt x="120" y="47"/>
                    </a:lnTo>
                    <a:lnTo>
                      <a:pt x="120" y="49"/>
                    </a:lnTo>
                    <a:lnTo>
                      <a:pt x="117" y="55"/>
                    </a:lnTo>
                    <a:lnTo>
                      <a:pt x="117" y="57"/>
                    </a:lnTo>
                    <a:lnTo>
                      <a:pt x="120" y="57"/>
                    </a:lnTo>
                    <a:lnTo>
                      <a:pt x="120" y="60"/>
                    </a:lnTo>
                    <a:lnTo>
                      <a:pt x="117" y="60"/>
                    </a:lnTo>
                    <a:lnTo>
                      <a:pt x="117" y="62"/>
                    </a:lnTo>
                    <a:lnTo>
                      <a:pt x="114" y="62"/>
                    </a:lnTo>
                    <a:lnTo>
                      <a:pt x="114" y="65"/>
                    </a:lnTo>
                    <a:lnTo>
                      <a:pt x="117" y="65"/>
                    </a:lnTo>
                    <a:lnTo>
                      <a:pt x="117" y="68"/>
                    </a:lnTo>
                    <a:lnTo>
                      <a:pt x="120" y="68"/>
                    </a:lnTo>
                    <a:lnTo>
                      <a:pt x="122" y="68"/>
                    </a:lnTo>
                    <a:lnTo>
                      <a:pt x="122" y="65"/>
                    </a:lnTo>
                    <a:lnTo>
                      <a:pt x="125" y="65"/>
                    </a:lnTo>
                    <a:lnTo>
                      <a:pt x="128" y="65"/>
                    </a:lnTo>
                    <a:lnTo>
                      <a:pt x="130" y="65"/>
                    </a:lnTo>
                    <a:lnTo>
                      <a:pt x="133" y="65"/>
                    </a:lnTo>
                    <a:lnTo>
                      <a:pt x="135" y="68"/>
                    </a:lnTo>
                    <a:lnTo>
                      <a:pt x="135" y="70"/>
                    </a:lnTo>
                    <a:lnTo>
                      <a:pt x="135" y="73"/>
                    </a:lnTo>
                    <a:lnTo>
                      <a:pt x="135" y="75"/>
                    </a:lnTo>
                    <a:lnTo>
                      <a:pt x="138" y="75"/>
                    </a:lnTo>
                    <a:lnTo>
                      <a:pt x="138" y="81"/>
                    </a:lnTo>
                    <a:lnTo>
                      <a:pt x="138" y="83"/>
                    </a:lnTo>
                    <a:lnTo>
                      <a:pt x="138" y="86"/>
                    </a:lnTo>
                    <a:lnTo>
                      <a:pt x="138" y="89"/>
                    </a:lnTo>
                    <a:lnTo>
                      <a:pt x="141" y="89"/>
                    </a:lnTo>
                    <a:lnTo>
                      <a:pt x="141" y="91"/>
                    </a:lnTo>
                    <a:lnTo>
                      <a:pt x="141" y="94"/>
                    </a:lnTo>
                    <a:lnTo>
                      <a:pt x="141" y="96"/>
                    </a:lnTo>
                    <a:lnTo>
                      <a:pt x="138" y="96"/>
                    </a:lnTo>
                    <a:lnTo>
                      <a:pt x="135" y="96"/>
                    </a:lnTo>
                    <a:lnTo>
                      <a:pt x="133" y="96"/>
                    </a:lnTo>
                    <a:lnTo>
                      <a:pt x="133" y="94"/>
                    </a:lnTo>
                    <a:lnTo>
                      <a:pt x="130" y="94"/>
                    </a:lnTo>
                    <a:lnTo>
                      <a:pt x="128" y="94"/>
                    </a:lnTo>
                    <a:lnTo>
                      <a:pt x="128" y="91"/>
                    </a:lnTo>
                    <a:lnTo>
                      <a:pt x="125" y="91"/>
                    </a:lnTo>
                    <a:lnTo>
                      <a:pt x="125" y="94"/>
                    </a:lnTo>
                    <a:lnTo>
                      <a:pt x="122" y="91"/>
                    </a:lnTo>
                    <a:lnTo>
                      <a:pt x="120" y="91"/>
                    </a:lnTo>
                    <a:lnTo>
                      <a:pt x="117" y="94"/>
                    </a:lnTo>
                    <a:lnTo>
                      <a:pt x="114" y="94"/>
                    </a:lnTo>
                    <a:lnTo>
                      <a:pt x="114" y="96"/>
                    </a:lnTo>
                    <a:lnTo>
                      <a:pt x="112" y="99"/>
                    </a:lnTo>
                    <a:lnTo>
                      <a:pt x="109" y="102"/>
                    </a:lnTo>
                    <a:lnTo>
                      <a:pt x="104" y="104"/>
                    </a:lnTo>
                    <a:lnTo>
                      <a:pt x="101" y="104"/>
                    </a:lnTo>
                    <a:lnTo>
                      <a:pt x="99" y="104"/>
                    </a:lnTo>
                    <a:lnTo>
                      <a:pt x="96" y="104"/>
                    </a:lnTo>
                    <a:lnTo>
                      <a:pt x="94" y="104"/>
                    </a:lnTo>
                    <a:lnTo>
                      <a:pt x="94" y="102"/>
                    </a:lnTo>
                    <a:lnTo>
                      <a:pt x="91" y="102"/>
                    </a:lnTo>
                    <a:lnTo>
                      <a:pt x="88" y="102"/>
                    </a:lnTo>
                    <a:lnTo>
                      <a:pt x="86" y="102"/>
                    </a:lnTo>
                    <a:lnTo>
                      <a:pt x="83" y="102"/>
                    </a:lnTo>
                    <a:lnTo>
                      <a:pt x="81" y="102"/>
                    </a:lnTo>
                    <a:lnTo>
                      <a:pt x="78" y="102"/>
                    </a:lnTo>
                    <a:lnTo>
                      <a:pt x="75" y="104"/>
                    </a:lnTo>
                    <a:lnTo>
                      <a:pt x="73" y="104"/>
                    </a:lnTo>
                    <a:lnTo>
                      <a:pt x="73" y="102"/>
                    </a:lnTo>
                    <a:lnTo>
                      <a:pt x="70" y="102"/>
                    </a:lnTo>
                    <a:lnTo>
                      <a:pt x="68" y="102"/>
                    </a:lnTo>
                    <a:lnTo>
                      <a:pt x="65" y="102"/>
                    </a:lnTo>
                    <a:lnTo>
                      <a:pt x="62" y="102"/>
                    </a:lnTo>
                    <a:lnTo>
                      <a:pt x="60" y="102"/>
                    </a:lnTo>
                    <a:lnTo>
                      <a:pt x="57" y="102"/>
                    </a:lnTo>
                    <a:lnTo>
                      <a:pt x="57" y="104"/>
                    </a:lnTo>
                    <a:lnTo>
                      <a:pt x="54" y="104"/>
                    </a:lnTo>
                    <a:lnTo>
                      <a:pt x="54" y="107"/>
                    </a:lnTo>
                    <a:lnTo>
                      <a:pt x="54" y="109"/>
                    </a:lnTo>
                    <a:lnTo>
                      <a:pt x="54" y="112"/>
                    </a:lnTo>
                    <a:lnTo>
                      <a:pt x="54" y="115"/>
                    </a:lnTo>
                    <a:lnTo>
                      <a:pt x="52" y="117"/>
                    </a:lnTo>
                    <a:lnTo>
                      <a:pt x="49" y="120"/>
                    </a:lnTo>
                    <a:lnTo>
                      <a:pt x="47" y="120"/>
                    </a:lnTo>
                    <a:lnTo>
                      <a:pt x="47" y="123"/>
                    </a:lnTo>
                    <a:lnTo>
                      <a:pt x="44" y="123"/>
                    </a:lnTo>
                    <a:lnTo>
                      <a:pt x="41" y="125"/>
                    </a:lnTo>
                    <a:lnTo>
                      <a:pt x="41" y="128"/>
                    </a:lnTo>
                    <a:lnTo>
                      <a:pt x="39" y="128"/>
                    </a:lnTo>
                    <a:lnTo>
                      <a:pt x="36" y="128"/>
                    </a:lnTo>
                    <a:lnTo>
                      <a:pt x="34" y="128"/>
                    </a:lnTo>
                    <a:lnTo>
                      <a:pt x="34" y="125"/>
                    </a:lnTo>
                    <a:lnTo>
                      <a:pt x="31" y="125"/>
                    </a:lnTo>
                    <a:lnTo>
                      <a:pt x="28" y="123"/>
                    </a:lnTo>
                    <a:lnTo>
                      <a:pt x="31" y="123"/>
                    </a:lnTo>
                    <a:lnTo>
                      <a:pt x="31" y="120"/>
                    </a:lnTo>
                    <a:lnTo>
                      <a:pt x="28" y="117"/>
                    </a:lnTo>
                    <a:lnTo>
                      <a:pt x="26" y="117"/>
                    </a:lnTo>
                    <a:lnTo>
                      <a:pt x="23" y="115"/>
                    </a:lnTo>
                    <a:lnTo>
                      <a:pt x="21" y="115"/>
                    </a:lnTo>
                    <a:lnTo>
                      <a:pt x="18" y="115"/>
                    </a:lnTo>
                    <a:lnTo>
                      <a:pt x="18" y="112"/>
                    </a:lnTo>
                    <a:lnTo>
                      <a:pt x="15" y="112"/>
                    </a:lnTo>
                    <a:lnTo>
                      <a:pt x="15" y="109"/>
                    </a:lnTo>
                    <a:lnTo>
                      <a:pt x="13" y="109"/>
                    </a:lnTo>
                    <a:lnTo>
                      <a:pt x="13" y="107"/>
                    </a:lnTo>
                    <a:lnTo>
                      <a:pt x="10" y="107"/>
                    </a:lnTo>
                    <a:lnTo>
                      <a:pt x="7" y="107"/>
                    </a:lnTo>
                    <a:lnTo>
                      <a:pt x="7" y="104"/>
                    </a:lnTo>
                    <a:lnTo>
                      <a:pt x="5" y="104"/>
                    </a:lnTo>
                    <a:lnTo>
                      <a:pt x="5" y="102"/>
                    </a:lnTo>
                    <a:lnTo>
                      <a:pt x="2" y="102"/>
                    </a:lnTo>
                    <a:lnTo>
                      <a:pt x="2" y="99"/>
                    </a:lnTo>
                    <a:lnTo>
                      <a:pt x="2" y="96"/>
                    </a:lnTo>
                    <a:lnTo>
                      <a:pt x="0" y="94"/>
                    </a:lnTo>
                    <a:lnTo>
                      <a:pt x="2" y="91"/>
                    </a:lnTo>
                    <a:lnTo>
                      <a:pt x="2" y="89"/>
                    </a:lnTo>
                    <a:lnTo>
                      <a:pt x="2" y="86"/>
                    </a:lnTo>
                    <a:lnTo>
                      <a:pt x="2" y="83"/>
                    </a:lnTo>
                    <a:lnTo>
                      <a:pt x="5" y="81"/>
                    </a:lnTo>
                    <a:lnTo>
                      <a:pt x="5" y="78"/>
                    </a:lnTo>
                    <a:lnTo>
                      <a:pt x="7" y="75"/>
                    </a:lnTo>
                    <a:lnTo>
                      <a:pt x="10" y="75"/>
                    </a:lnTo>
                    <a:lnTo>
                      <a:pt x="10" y="73"/>
                    </a:lnTo>
                    <a:lnTo>
                      <a:pt x="13" y="73"/>
                    </a:lnTo>
                    <a:lnTo>
                      <a:pt x="15" y="70"/>
                    </a:lnTo>
                    <a:lnTo>
                      <a:pt x="18" y="68"/>
                    </a:lnTo>
                    <a:lnTo>
                      <a:pt x="21" y="68"/>
                    </a:lnTo>
                    <a:lnTo>
                      <a:pt x="21" y="65"/>
                    </a:lnTo>
                    <a:lnTo>
                      <a:pt x="23" y="65"/>
                    </a:lnTo>
                    <a:lnTo>
                      <a:pt x="26" y="65"/>
                    </a:lnTo>
                    <a:lnTo>
                      <a:pt x="26" y="62"/>
                    </a:lnTo>
                    <a:lnTo>
                      <a:pt x="28" y="62"/>
                    </a:lnTo>
                    <a:lnTo>
                      <a:pt x="31" y="62"/>
                    </a:lnTo>
                    <a:lnTo>
                      <a:pt x="34" y="60"/>
                    </a:lnTo>
                    <a:lnTo>
                      <a:pt x="36" y="60"/>
                    </a:lnTo>
                    <a:lnTo>
                      <a:pt x="39" y="60"/>
                    </a:lnTo>
                    <a:lnTo>
                      <a:pt x="41" y="60"/>
                    </a:lnTo>
                    <a:lnTo>
                      <a:pt x="47" y="60"/>
                    </a:lnTo>
                    <a:lnTo>
                      <a:pt x="49" y="62"/>
                    </a:lnTo>
                    <a:lnTo>
                      <a:pt x="52" y="65"/>
                    </a:lnTo>
                    <a:lnTo>
                      <a:pt x="54" y="68"/>
                    </a:lnTo>
                    <a:lnTo>
                      <a:pt x="54" y="70"/>
                    </a:lnTo>
                    <a:lnTo>
                      <a:pt x="54" y="73"/>
                    </a:lnTo>
                    <a:lnTo>
                      <a:pt x="57" y="73"/>
                    </a:lnTo>
                    <a:lnTo>
                      <a:pt x="60" y="73"/>
                    </a:lnTo>
                    <a:lnTo>
                      <a:pt x="62" y="73"/>
                    </a:lnTo>
                    <a:lnTo>
                      <a:pt x="65" y="70"/>
                    </a:lnTo>
                    <a:lnTo>
                      <a:pt x="65" y="68"/>
                    </a:lnTo>
                    <a:lnTo>
                      <a:pt x="68" y="65"/>
                    </a:lnTo>
                    <a:lnTo>
                      <a:pt x="68" y="62"/>
                    </a:lnTo>
                    <a:lnTo>
                      <a:pt x="68" y="60"/>
                    </a:lnTo>
                    <a:lnTo>
                      <a:pt x="68" y="57"/>
                    </a:lnTo>
                    <a:lnTo>
                      <a:pt x="70" y="57"/>
                    </a:lnTo>
                    <a:lnTo>
                      <a:pt x="70" y="55"/>
                    </a:lnTo>
                    <a:lnTo>
                      <a:pt x="70" y="57"/>
                    </a:lnTo>
                    <a:lnTo>
                      <a:pt x="73" y="57"/>
                    </a:lnTo>
                    <a:lnTo>
                      <a:pt x="75" y="57"/>
                    </a:lnTo>
                    <a:lnTo>
                      <a:pt x="78" y="57"/>
                    </a:lnTo>
                    <a:lnTo>
                      <a:pt x="81" y="60"/>
                    </a:lnTo>
                    <a:lnTo>
                      <a:pt x="83" y="57"/>
                    </a:lnTo>
                    <a:lnTo>
                      <a:pt x="83" y="60"/>
                    </a:lnTo>
                    <a:lnTo>
                      <a:pt x="86" y="60"/>
                    </a:lnTo>
                    <a:lnTo>
                      <a:pt x="86" y="57"/>
                    </a:lnTo>
                    <a:lnTo>
                      <a:pt x="88" y="57"/>
                    </a:lnTo>
                    <a:lnTo>
                      <a:pt x="88" y="55"/>
                    </a:lnTo>
                    <a:lnTo>
                      <a:pt x="91" y="52"/>
                    </a:lnTo>
                    <a:lnTo>
                      <a:pt x="88" y="49"/>
                    </a:lnTo>
                    <a:lnTo>
                      <a:pt x="91" y="49"/>
                    </a:lnTo>
                    <a:lnTo>
                      <a:pt x="91" y="47"/>
                    </a:lnTo>
                    <a:lnTo>
                      <a:pt x="91" y="44"/>
                    </a:lnTo>
                    <a:lnTo>
                      <a:pt x="94" y="44"/>
                    </a:lnTo>
                    <a:lnTo>
                      <a:pt x="96" y="44"/>
                    </a:lnTo>
                    <a:lnTo>
                      <a:pt x="96" y="42"/>
                    </a:lnTo>
                    <a:lnTo>
                      <a:pt x="96" y="39"/>
                    </a:lnTo>
                    <a:lnTo>
                      <a:pt x="94" y="39"/>
                    </a:lnTo>
                    <a:lnTo>
                      <a:pt x="91" y="36"/>
                    </a:lnTo>
                    <a:lnTo>
                      <a:pt x="88" y="34"/>
                    </a:lnTo>
                    <a:lnTo>
                      <a:pt x="83" y="31"/>
                    </a:lnTo>
                    <a:lnTo>
                      <a:pt x="81" y="31"/>
                    </a:lnTo>
                    <a:lnTo>
                      <a:pt x="78" y="28"/>
                    </a:lnTo>
                    <a:lnTo>
                      <a:pt x="75" y="26"/>
                    </a:lnTo>
                    <a:lnTo>
                      <a:pt x="75" y="23"/>
                    </a:lnTo>
                    <a:lnTo>
                      <a:pt x="81" y="23"/>
                    </a:lnTo>
                    <a:lnTo>
                      <a:pt x="86" y="23"/>
                    </a:lnTo>
                    <a:lnTo>
                      <a:pt x="86" y="21"/>
                    </a:lnTo>
                    <a:lnTo>
                      <a:pt x="86" y="18"/>
                    </a:lnTo>
                    <a:lnTo>
                      <a:pt x="88" y="15"/>
                    </a:lnTo>
                    <a:lnTo>
                      <a:pt x="88" y="13"/>
                    </a:lnTo>
                    <a:lnTo>
                      <a:pt x="86" y="10"/>
                    </a:lnTo>
                    <a:lnTo>
                      <a:pt x="88" y="8"/>
                    </a:lnTo>
                    <a:lnTo>
                      <a:pt x="91" y="5"/>
                    </a:lnTo>
                    <a:lnTo>
                      <a:pt x="94" y="2"/>
                    </a:lnTo>
                    <a:lnTo>
                      <a:pt x="94" y="5"/>
                    </a:lnTo>
                    <a:lnTo>
                      <a:pt x="96" y="2"/>
                    </a:lnTo>
                    <a:lnTo>
                      <a:pt x="99" y="2"/>
                    </a:lnTo>
                    <a:lnTo>
                      <a:pt x="101" y="2"/>
                    </a:lnTo>
                    <a:lnTo>
                      <a:pt x="104" y="2"/>
                    </a:lnTo>
                    <a:lnTo>
                      <a:pt x="107" y="0"/>
                    </a:lnTo>
                    <a:lnTo>
                      <a:pt x="109" y="2"/>
                    </a:lnTo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283" name="Freeform 73"/>
              <p:cNvSpPr>
                <a:spLocks/>
              </p:cNvSpPr>
              <p:nvPr/>
            </p:nvSpPr>
            <p:spPr bwMode="auto">
              <a:xfrm>
                <a:off x="1334" y="3785"/>
                <a:ext cx="45" cy="27"/>
              </a:xfrm>
              <a:custGeom>
                <a:avLst/>
                <a:gdLst>
                  <a:gd name="T0" fmla="*/ 39 w 45"/>
                  <a:gd name="T1" fmla="*/ 6 h 27"/>
                  <a:gd name="T2" fmla="*/ 42 w 45"/>
                  <a:gd name="T3" fmla="*/ 6 h 27"/>
                  <a:gd name="T4" fmla="*/ 42 w 45"/>
                  <a:gd name="T5" fmla="*/ 8 h 27"/>
                  <a:gd name="T6" fmla="*/ 39 w 45"/>
                  <a:gd name="T7" fmla="*/ 8 h 27"/>
                  <a:gd name="T8" fmla="*/ 42 w 45"/>
                  <a:gd name="T9" fmla="*/ 8 h 27"/>
                  <a:gd name="T10" fmla="*/ 45 w 45"/>
                  <a:gd name="T11" fmla="*/ 11 h 27"/>
                  <a:gd name="T12" fmla="*/ 45 w 45"/>
                  <a:gd name="T13" fmla="*/ 13 h 27"/>
                  <a:gd name="T14" fmla="*/ 42 w 45"/>
                  <a:gd name="T15" fmla="*/ 13 h 27"/>
                  <a:gd name="T16" fmla="*/ 39 w 45"/>
                  <a:gd name="T17" fmla="*/ 11 h 27"/>
                  <a:gd name="T18" fmla="*/ 37 w 45"/>
                  <a:gd name="T19" fmla="*/ 13 h 27"/>
                  <a:gd name="T20" fmla="*/ 39 w 45"/>
                  <a:gd name="T21" fmla="*/ 13 h 27"/>
                  <a:gd name="T22" fmla="*/ 39 w 45"/>
                  <a:gd name="T23" fmla="*/ 16 h 27"/>
                  <a:gd name="T24" fmla="*/ 37 w 45"/>
                  <a:gd name="T25" fmla="*/ 16 h 27"/>
                  <a:gd name="T26" fmla="*/ 37 w 45"/>
                  <a:gd name="T27" fmla="*/ 19 h 27"/>
                  <a:gd name="T28" fmla="*/ 34 w 45"/>
                  <a:gd name="T29" fmla="*/ 21 h 27"/>
                  <a:gd name="T30" fmla="*/ 32 w 45"/>
                  <a:gd name="T31" fmla="*/ 21 h 27"/>
                  <a:gd name="T32" fmla="*/ 32 w 45"/>
                  <a:gd name="T33" fmla="*/ 16 h 27"/>
                  <a:gd name="T34" fmla="*/ 29 w 45"/>
                  <a:gd name="T35" fmla="*/ 16 h 27"/>
                  <a:gd name="T36" fmla="*/ 26 w 45"/>
                  <a:gd name="T37" fmla="*/ 13 h 27"/>
                  <a:gd name="T38" fmla="*/ 24 w 45"/>
                  <a:gd name="T39" fmla="*/ 16 h 27"/>
                  <a:gd name="T40" fmla="*/ 21 w 45"/>
                  <a:gd name="T41" fmla="*/ 19 h 27"/>
                  <a:gd name="T42" fmla="*/ 21 w 45"/>
                  <a:gd name="T43" fmla="*/ 21 h 27"/>
                  <a:gd name="T44" fmla="*/ 18 w 45"/>
                  <a:gd name="T45" fmla="*/ 21 h 27"/>
                  <a:gd name="T46" fmla="*/ 16 w 45"/>
                  <a:gd name="T47" fmla="*/ 21 h 27"/>
                  <a:gd name="T48" fmla="*/ 16 w 45"/>
                  <a:gd name="T49" fmla="*/ 24 h 27"/>
                  <a:gd name="T50" fmla="*/ 16 w 45"/>
                  <a:gd name="T51" fmla="*/ 27 h 27"/>
                  <a:gd name="T52" fmla="*/ 13 w 45"/>
                  <a:gd name="T53" fmla="*/ 24 h 27"/>
                  <a:gd name="T54" fmla="*/ 11 w 45"/>
                  <a:gd name="T55" fmla="*/ 24 h 27"/>
                  <a:gd name="T56" fmla="*/ 8 w 45"/>
                  <a:gd name="T57" fmla="*/ 24 h 27"/>
                  <a:gd name="T58" fmla="*/ 8 w 45"/>
                  <a:gd name="T59" fmla="*/ 21 h 27"/>
                  <a:gd name="T60" fmla="*/ 5 w 45"/>
                  <a:gd name="T61" fmla="*/ 21 h 27"/>
                  <a:gd name="T62" fmla="*/ 3 w 45"/>
                  <a:gd name="T63" fmla="*/ 21 h 27"/>
                  <a:gd name="T64" fmla="*/ 3 w 45"/>
                  <a:gd name="T65" fmla="*/ 19 h 27"/>
                  <a:gd name="T66" fmla="*/ 0 w 45"/>
                  <a:gd name="T67" fmla="*/ 19 h 27"/>
                  <a:gd name="T68" fmla="*/ 0 w 45"/>
                  <a:gd name="T69" fmla="*/ 16 h 27"/>
                  <a:gd name="T70" fmla="*/ 3 w 45"/>
                  <a:gd name="T71" fmla="*/ 16 h 27"/>
                  <a:gd name="T72" fmla="*/ 5 w 45"/>
                  <a:gd name="T73" fmla="*/ 16 h 27"/>
                  <a:gd name="T74" fmla="*/ 8 w 45"/>
                  <a:gd name="T75" fmla="*/ 16 h 27"/>
                  <a:gd name="T76" fmla="*/ 11 w 45"/>
                  <a:gd name="T77" fmla="*/ 13 h 27"/>
                  <a:gd name="T78" fmla="*/ 13 w 45"/>
                  <a:gd name="T79" fmla="*/ 13 h 27"/>
                  <a:gd name="T80" fmla="*/ 13 w 45"/>
                  <a:gd name="T81" fmla="*/ 11 h 27"/>
                  <a:gd name="T82" fmla="*/ 16 w 45"/>
                  <a:gd name="T83" fmla="*/ 11 h 27"/>
                  <a:gd name="T84" fmla="*/ 16 w 45"/>
                  <a:gd name="T85" fmla="*/ 13 h 27"/>
                  <a:gd name="T86" fmla="*/ 21 w 45"/>
                  <a:gd name="T87" fmla="*/ 11 h 27"/>
                  <a:gd name="T88" fmla="*/ 24 w 45"/>
                  <a:gd name="T89" fmla="*/ 13 h 27"/>
                  <a:gd name="T90" fmla="*/ 26 w 45"/>
                  <a:gd name="T91" fmla="*/ 13 h 27"/>
                  <a:gd name="T92" fmla="*/ 29 w 45"/>
                  <a:gd name="T93" fmla="*/ 13 h 27"/>
                  <a:gd name="T94" fmla="*/ 29 w 45"/>
                  <a:gd name="T95" fmla="*/ 11 h 27"/>
                  <a:gd name="T96" fmla="*/ 32 w 45"/>
                  <a:gd name="T97" fmla="*/ 6 h 27"/>
                  <a:gd name="T98" fmla="*/ 29 w 45"/>
                  <a:gd name="T99" fmla="*/ 6 h 27"/>
                  <a:gd name="T100" fmla="*/ 32 w 45"/>
                  <a:gd name="T101" fmla="*/ 6 h 27"/>
                  <a:gd name="T102" fmla="*/ 32 w 45"/>
                  <a:gd name="T103" fmla="*/ 3 h 27"/>
                  <a:gd name="T104" fmla="*/ 34 w 45"/>
                  <a:gd name="T105" fmla="*/ 0 h 27"/>
                  <a:gd name="T106" fmla="*/ 37 w 45"/>
                  <a:gd name="T107" fmla="*/ 3 h 27"/>
                  <a:gd name="T108" fmla="*/ 39 w 45"/>
                  <a:gd name="T109" fmla="*/ 6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45" h="27">
                    <a:moveTo>
                      <a:pt x="39" y="6"/>
                    </a:moveTo>
                    <a:lnTo>
                      <a:pt x="42" y="6"/>
                    </a:lnTo>
                    <a:lnTo>
                      <a:pt x="42" y="8"/>
                    </a:lnTo>
                    <a:lnTo>
                      <a:pt x="39" y="8"/>
                    </a:lnTo>
                    <a:lnTo>
                      <a:pt x="42" y="8"/>
                    </a:lnTo>
                    <a:lnTo>
                      <a:pt x="45" y="11"/>
                    </a:lnTo>
                    <a:lnTo>
                      <a:pt x="45" y="13"/>
                    </a:lnTo>
                    <a:lnTo>
                      <a:pt x="42" y="13"/>
                    </a:lnTo>
                    <a:lnTo>
                      <a:pt x="39" y="11"/>
                    </a:lnTo>
                    <a:lnTo>
                      <a:pt x="37" y="13"/>
                    </a:lnTo>
                    <a:lnTo>
                      <a:pt x="39" y="13"/>
                    </a:lnTo>
                    <a:lnTo>
                      <a:pt x="39" y="16"/>
                    </a:lnTo>
                    <a:lnTo>
                      <a:pt x="37" y="16"/>
                    </a:lnTo>
                    <a:lnTo>
                      <a:pt x="37" y="19"/>
                    </a:lnTo>
                    <a:lnTo>
                      <a:pt x="34" y="21"/>
                    </a:lnTo>
                    <a:lnTo>
                      <a:pt x="32" y="21"/>
                    </a:lnTo>
                    <a:lnTo>
                      <a:pt x="32" y="16"/>
                    </a:lnTo>
                    <a:lnTo>
                      <a:pt x="29" y="16"/>
                    </a:lnTo>
                    <a:lnTo>
                      <a:pt x="26" y="13"/>
                    </a:lnTo>
                    <a:lnTo>
                      <a:pt x="24" y="16"/>
                    </a:lnTo>
                    <a:lnTo>
                      <a:pt x="21" y="19"/>
                    </a:lnTo>
                    <a:lnTo>
                      <a:pt x="21" y="21"/>
                    </a:lnTo>
                    <a:lnTo>
                      <a:pt x="18" y="21"/>
                    </a:lnTo>
                    <a:lnTo>
                      <a:pt x="16" y="21"/>
                    </a:lnTo>
                    <a:lnTo>
                      <a:pt x="16" y="24"/>
                    </a:lnTo>
                    <a:lnTo>
                      <a:pt x="16" y="27"/>
                    </a:lnTo>
                    <a:lnTo>
                      <a:pt x="13" y="24"/>
                    </a:lnTo>
                    <a:lnTo>
                      <a:pt x="11" y="24"/>
                    </a:lnTo>
                    <a:lnTo>
                      <a:pt x="8" y="24"/>
                    </a:lnTo>
                    <a:lnTo>
                      <a:pt x="8" y="21"/>
                    </a:lnTo>
                    <a:lnTo>
                      <a:pt x="5" y="21"/>
                    </a:lnTo>
                    <a:lnTo>
                      <a:pt x="3" y="21"/>
                    </a:lnTo>
                    <a:lnTo>
                      <a:pt x="3" y="19"/>
                    </a:lnTo>
                    <a:lnTo>
                      <a:pt x="0" y="19"/>
                    </a:lnTo>
                    <a:lnTo>
                      <a:pt x="0" y="16"/>
                    </a:lnTo>
                    <a:lnTo>
                      <a:pt x="3" y="16"/>
                    </a:lnTo>
                    <a:lnTo>
                      <a:pt x="5" y="16"/>
                    </a:lnTo>
                    <a:lnTo>
                      <a:pt x="8" y="16"/>
                    </a:lnTo>
                    <a:lnTo>
                      <a:pt x="11" y="13"/>
                    </a:lnTo>
                    <a:lnTo>
                      <a:pt x="13" y="13"/>
                    </a:lnTo>
                    <a:lnTo>
                      <a:pt x="13" y="11"/>
                    </a:lnTo>
                    <a:lnTo>
                      <a:pt x="16" y="11"/>
                    </a:lnTo>
                    <a:lnTo>
                      <a:pt x="16" y="13"/>
                    </a:lnTo>
                    <a:lnTo>
                      <a:pt x="21" y="11"/>
                    </a:lnTo>
                    <a:lnTo>
                      <a:pt x="24" y="13"/>
                    </a:lnTo>
                    <a:lnTo>
                      <a:pt x="26" y="13"/>
                    </a:lnTo>
                    <a:lnTo>
                      <a:pt x="29" y="13"/>
                    </a:lnTo>
                    <a:lnTo>
                      <a:pt x="29" y="11"/>
                    </a:lnTo>
                    <a:lnTo>
                      <a:pt x="32" y="6"/>
                    </a:lnTo>
                    <a:lnTo>
                      <a:pt x="29" y="6"/>
                    </a:lnTo>
                    <a:lnTo>
                      <a:pt x="32" y="6"/>
                    </a:lnTo>
                    <a:lnTo>
                      <a:pt x="32" y="3"/>
                    </a:lnTo>
                    <a:lnTo>
                      <a:pt x="34" y="0"/>
                    </a:lnTo>
                    <a:lnTo>
                      <a:pt x="37" y="3"/>
                    </a:lnTo>
                    <a:lnTo>
                      <a:pt x="39" y="6"/>
                    </a:lnTo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284" name="Freeform 74"/>
              <p:cNvSpPr>
                <a:spLocks/>
              </p:cNvSpPr>
              <p:nvPr/>
            </p:nvSpPr>
            <p:spPr bwMode="auto">
              <a:xfrm>
                <a:off x="1410" y="3783"/>
                <a:ext cx="8" cy="8"/>
              </a:xfrm>
              <a:custGeom>
                <a:avLst/>
                <a:gdLst>
                  <a:gd name="T0" fmla="*/ 5 w 8"/>
                  <a:gd name="T1" fmla="*/ 2 h 8"/>
                  <a:gd name="T2" fmla="*/ 8 w 8"/>
                  <a:gd name="T3" fmla="*/ 2 h 8"/>
                  <a:gd name="T4" fmla="*/ 8 w 8"/>
                  <a:gd name="T5" fmla="*/ 5 h 8"/>
                  <a:gd name="T6" fmla="*/ 8 w 8"/>
                  <a:gd name="T7" fmla="*/ 8 h 8"/>
                  <a:gd name="T8" fmla="*/ 5 w 8"/>
                  <a:gd name="T9" fmla="*/ 8 h 8"/>
                  <a:gd name="T10" fmla="*/ 3 w 8"/>
                  <a:gd name="T11" fmla="*/ 8 h 8"/>
                  <a:gd name="T12" fmla="*/ 5 w 8"/>
                  <a:gd name="T13" fmla="*/ 8 h 8"/>
                  <a:gd name="T14" fmla="*/ 3 w 8"/>
                  <a:gd name="T15" fmla="*/ 8 h 8"/>
                  <a:gd name="T16" fmla="*/ 3 w 8"/>
                  <a:gd name="T17" fmla="*/ 5 h 8"/>
                  <a:gd name="T18" fmla="*/ 0 w 8"/>
                  <a:gd name="T19" fmla="*/ 5 h 8"/>
                  <a:gd name="T20" fmla="*/ 0 w 8"/>
                  <a:gd name="T21" fmla="*/ 2 h 8"/>
                  <a:gd name="T22" fmla="*/ 3 w 8"/>
                  <a:gd name="T23" fmla="*/ 2 h 8"/>
                  <a:gd name="T24" fmla="*/ 3 w 8"/>
                  <a:gd name="T25" fmla="*/ 0 h 8"/>
                  <a:gd name="T26" fmla="*/ 5 w 8"/>
                  <a:gd name="T27" fmla="*/ 2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8" h="8">
                    <a:moveTo>
                      <a:pt x="5" y="2"/>
                    </a:moveTo>
                    <a:lnTo>
                      <a:pt x="8" y="2"/>
                    </a:lnTo>
                    <a:lnTo>
                      <a:pt x="8" y="5"/>
                    </a:lnTo>
                    <a:lnTo>
                      <a:pt x="8" y="8"/>
                    </a:lnTo>
                    <a:lnTo>
                      <a:pt x="5" y="8"/>
                    </a:lnTo>
                    <a:lnTo>
                      <a:pt x="3" y="8"/>
                    </a:lnTo>
                    <a:lnTo>
                      <a:pt x="5" y="8"/>
                    </a:lnTo>
                    <a:lnTo>
                      <a:pt x="3" y="8"/>
                    </a:lnTo>
                    <a:lnTo>
                      <a:pt x="3" y="5"/>
                    </a:lnTo>
                    <a:lnTo>
                      <a:pt x="0" y="5"/>
                    </a:lnTo>
                    <a:lnTo>
                      <a:pt x="0" y="2"/>
                    </a:lnTo>
                    <a:lnTo>
                      <a:pt x="3" y="2"/>
                    </a:lnTo>
                    <a:lnTo>
                      <a:pt x="3" y="0"/>
                    </a:lnTo>
                    <a:lnTo>
                      <a:pt x="5" y="2"/>
                    </a:lnTo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285" name="Freeform 75"/>
              <p:cNvSpPr>
                <a:spLocks/>
              </p:cNvSpPr>
              <p:nvPr/>
            </p:nvSpPr>
            <p:spPr bwMode="auto">
              <a:xfrm>
                <a:off x="1386" y="3775"/>
                <a:ext cx="19" cy="16"/>
              </a:xfrm>
              <a:custGeom>
                <a:avLst/>
                <a:gdLst>
                  <a:gd name="T0" fmla="*/ 11 w 19"/>
                  <a:gd name="T1" fmla="*/ 0 h 16"/>
                  <a:gd name="T2" fmla="*/ 13 w 19"/>
                  <a:gd name="T3" fmla="*/ 3 h 16"/>
                  <a:gd name="T4" fmla="*/ 13 w 19"/>
                  <a:gd name="T5" fmla="*/ 5 h 16"/>
                  <a:gd name="T6" fmla="*/ 16 w 19"/>
                  <a:gd name="T7" fmla="*/ 8 h 16"/>
                  <a:gd name="T8" fmla="*/ 16 w 19"/>
                  <a:gd name="T9" fmla="*/ 10 h 16"/>
                  <a:gd name="T10" fmla="*/ 19 w 19"/>
                  <a:gd name="T11" fmla="*/ 10 h 16"/>
                  <a:gd name="T12" fmla="*/ 19 w 19"/>
                  <a:gd name="T13" fmla="*/ 13 h 16"/>
                  <a:gd name="T14" fmla="*/ 16 w 19"/>
                  <a:gd name="T15" fmla="*/ 13 h 16"/>
                  <a:gd name="T16" fmla="*/ 16 w 19"/>
                  <a:gd name="T17" fmla="*/ 16 h 16"/>
                  <a:gd name="T18" fmla="*/ 11 w 19"/>
                  <a:gd name="T19" fmla="*/ 16 h 16"/>
                  <a:gd name="T20" fmla="*/ 8 w 19"/>
                  <a:gd name="T21" fmla="*/ 16 h 16"/>
                  <a:gd name="T22" fmla="*/ 8 w 19"/>
                  <a:gd name="T23" fmla="*/ 13 h 16"/>
                  <a:gd name="T24" fmla="*/ 6 w 19"/>
                  <a:gd name="T25" fmla="*/ 13 h 16"/>
                  <a:gd name="T26" fmla="*/ 3 w 19"/>
                  <a:gd name="T27" fmla="*/ 13 h 16"/>
                  <a:gd name="T28" fmla="*/ 0 w 19"/>
                  <a:gd name="T29" fmla="*/ 10 h 16"/>
                  <a:gd name="T30" fmla="*/ 0 w 19"/>
                  <a:gd name="T31" fmla="*/ 8 h 16"/>
                  <a:gd name="T32" fmla="*/ 3 w 19"/>
                  <a:gd name="T33" fmla="*/ 8 h 16"/>
                  <a:gd name="T34" fmla="*/ 3 w 19"/>
                  <a:gd name="T35" fmla="*/ 5 h 16"/>
                  <a:gd name="T36" fmla="*/ 3 w 19"/>
                  <a:gd name="T37" fmla="*/ 3 h 16"/>
                  <a:gd name="T38" fmla="*/ 3 w 19"/>
                  <a:gd name="T39" fmla="*/ 0 h 16"/>
                  <a:gd name="T40" fmla="*/ 6 w 19"/>
                  <a:gd name="T41" fmla="*/ 0 h 16"/>
                  <a:gd name="T42" fmla="*/ 8 w 19"/>
                  <a:gd name="T43" fmla="*/ 0 h 16"/>
                  <a:gd name="T44" fmla="*/ 11 w 19"/>
                  <a:gd name="T45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9" h="16">
                    <a:moveTo>
                      <a:pt x="11" y="0"/>
                    </a:moveTo>
                    <a:lnTo>
                      <a:pt x="13" y="3"/>
                    </a:lnTo>
                    <a:lnTo>
                      <a:pt x="13" y="5"/>
                    </a:lnTo>
                    <a:lnTo>
                      <a:pt x="16" y="8"/>
                    </a:lnTo>
                    <a:lnTo>
                      <a:pt x="16" y="10"/>
                    </a:lnTo>
                    <a:lnTo>
                      <a:pt x="19" y="10"/>
                    </a:lnTo>
                    <a:lnTo>
                      <a:pt x="19" y="13"/>
                    </a:lnTo>
                    <a:lnTo>
                      <a:pt x="16" y="13"/>
                    </a:lnTo>
                    <a:lnTo>
                      <a:pt x="16" y="16"/>
                    </a:lnTo>
                    <a:lnTo>
                      <a:pt x="11" y="16"/>
                    </a:lnTo>
                    <a:lnTo>
                      <a:pt x="8" y="16"/>
                    </a:lnTo>
                    <a:lnTo>
                      <a:pt x="8" y="13"/>
                    </a:lnTo>
                    <a:lnTo>
                      <a:pt x="6" y="13"/>
                    </a:lnTo>
                    <a:lnTo>
                      <a:pt x="3" y="13"/>
                    </a:lnTo>
                    <a:lnTo>
                      <a:pt x="0" y="10"/>
                    </a:lnTo>
                    <a:lnTo>
                      <a:pt x="0" y="8"/>
                    </a:lnTo>
                    <a:lnTo>
                      <a:pt x="3" y="8"/>
                    </a:lnTo>
                    <a:lnTo>
                      <a:pt x="3" y="5"/>
                    </a:lnTo>
                    <a:lnTo>
                      <a:pt x="3" y="3"/>
                    </a:lnTo>
                    <a:lnTo>
                      <a:pt x="3" y="0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1" y="0"/>
                    </a:lnTo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286" name="Freeform 76"/>
              <p:cNvSpPr>
                <a:spLocks/>
              </p:cNvSpPr>
              <p:nvPr/>
            </p:nvSpPr>
            <p:spPr bwMode="auto">
              <a:xfrm>
                <a:off x="4205" y="3770"/>
                <a:ext cx="11" cy="5"/>
              </a:xfrm>
              <a:custGeom>
                <a:avLst/>
                <a:gdLst>
                  <a:gd name="T0" fmla="*/ 6 w 11"/>
                  <a:gd name="T1" fmla="*/ 0 h 5"/>
                  <a:gd name="T2" fmla="*/ 8 w 11"/>
                  <a:gd name="T3" fmla="*/ 2 h 5"/>
                  <a:gd name="T4" fmla="*/ 11 w 11"/>
                  <a:gd name="T5" fmla="*/ 2 h 5"/>
                  <a:gd name="T6" fmla="*/ 11 w 11"/>
                  <a:gd name="T7" fmla="*/ 5 h 5"/>
                  <a:gd name="T8" fmla="*/ 8 w 11"/>
                  <a:gd name="T9" fmla="*/ 5 h 5"/>
                  <a:gd name="T10" fmla="*/ 6 w 11"/>
                  <a:gd name="T11" fmla="*/ 5 h 5"/>
                  <a:gd name="T12" fmla="*/ 3 w 11"/>
                  <a:gd name="T13" fmla="*/ 5 h 5"/>
                  <a:gd name="T14" fmla="*/ 3 w 11"/>
                  <a:gd name="T15" fmla="*/ 2 h 5"/>
                  <a:gd name="T16" fmla="*/ 0 w 11"/>
                  <a:gd name="T17" fmla="*/ 2 h 5"/>
                  <a:gd name="T18" fmla="*/ 3 w 11"/>
                  <a:gd name="T19" fmla="*/ 2 h 5"/>
                  <a:gd name="T20" fmla="*/ 3 w 11"/>
                  <a:gd name="T21" fmla="*/ 0 h 5"/>
                  <a:gd name="T22" fmla="*/ 6 w 11"/>
                  <a:gd name="T2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1" h="5">
                    <a:moveTo>
                      <a:pt x="6" y="0"/>
                    </a:moveTo>
                    <a:lnTo>
                      <a:pt x="8" y="2"/>
                    </a:lnTo>
                    <a:lnTo>
                      <a:pt x="11" y="2"/>
                    </a:lnTo>
                    <a:lnTo>
                      <a:pt x="11" y="5"/>
                    </a:lnTo>
                    <a:lnTo>
                      <a:pt x="8" y="5"/>
                    </a:lnTo>
                    <a:lnTo>
                      <a:pt x="6" y="5"/>
                    </a:lnTo>
                    <a:lnTo>
                      <a:pt x="3" y="5"/>
                    </a:lnTo>
                    <a:lnTo>
                      <a:pt x="3" y="2"/>
                    </a:lnTo>
                    <a:lnTo>
                      <a:pt x="0" y="2"/>
                    </a:lnTo>
                    <a:lnTo>
                      <a:pt x="3" y="2"/>
                    </a:lnTo>
                    <a:lnTo>
                      <a:pt x="3" y="0"/>
                    </a:lnTo>
                    <a:lnTo>
                      <a:pt x="6" y="0"/>
                    </a:lnTo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287" name="Freeform 77"/>
              <p:cNvSpPr>
                <a:spLocks/>
              </p:cNvSpPr>
              <p:nvPr/>
            </p:nvSpPr>
            <p:spPr bwMode="auto">
              <a:xfrm>
                <a:off x="1569" y="3759"/>
                <a:ext cx="3" cy="8"/>
              </a:xfrm>
              <a:custGeom>
                <a:avLst/>
                <a:gdLst>
                  <a:gd name="T0" fmla="*/ 3 w 3"/>
                  <a:gd name="T1" fmla="*/ 6 h 8"/>
                  <a:gd name="T2" fmla="*/ 0 w 3"/>
                  <a:gd name="T3" fmla="*/ 8 h 8"/>
                  <a:gd name="T4" fmla="*/ 0 w 3"/>
                  <a:gd name="T5" fmla="*/ 6 h 8"/>
                  <a:gd name="T6" fmla="*/ 0 w 3"/>
                  <a:gd name="T7" fmla="*/ 3 h 8"/>
                  <a:gd name="T8" fmla="*/ 0 w 3"/>
                  <a:gd name="T9" fmla="*/ 0 h 8"/>
                  <a:gd name="T10" fmla="*/ 3 w 3"/>
                  <a:gd name="T11" fmla="*/ 0 h 8"/>
                  <a:gd name="T12" fmla="*/ 3 w 3"/>
                  <a:gd name="T13" fmla="*/ 3 h 8"/>
                  <a:gd name="T14" fmla="*/ 3 w 3"/>
                  <a:gd name="T15" fmla="*/ 6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" h="8">
                    <a:moveTo>
                      <a:pt x="3" y="6"/>
                    </a:moveTo>
                    <a:lnTo>
                      <a:pt x="0" y="8"/>
                    </a:lnTo>
                    <a:lnTo>
                      <a:pt x="0" y="6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3" y="0"/>
                    </a:lnTo>
                    <a:lnTo>
                      <a:pt x="3" y="3"/>
                    </a:lnTo>
                    <a:lnTo>
                      <a:pt x="3" y="6"/>
                    </a:lnTo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288" name="Freeform 78"/>
              <p:cNvSpPr>
                <a:spLocks/>
              </p:cNvSpPr>
              <p:nvPr/>
            </p:nvSpPr>
            <p:spPr bwMode="auto">
              <a:xfrm>
                <a:off x="1559" y="3754"/>
                <a:ext cx="8" cy="8"/>
              </a:xfrm>
              <a:custGeom>
                <a:avLst/>
                <a:gdLst>
                  <a:gd name="T0" fmla="*/ 5 w 8"/>
                  <a:gd name="T1" fmla="*/ 0 h 8"/>
                  <a:gd name="T2" fmla="*/ 5 w 8"/>
                  <a:gd name="T3" fmla="*/ 3 h 8"/>
                  <a:gd name="T4" fmla="*/ 8 w 8"/>
                  <a:gd name="T5" fmla="*/ 3 h 8"/>
                  <a:gd name="T6" fmla="*/ 8 w 8"/>
                  <a:gd name="T7" fmla="*/ 5 h 8"/>
                  <a:gd name="T8" fmla="*/ 8 w 8"/>
                  <a:gd name="T9" fmla="*/ 8 h 8"/>
                  <a:gd name="T10" fmla="*/ 5 w 8"/>
                  <a:gd name="T11" fmla="*/ 8 h 8"/>
                  <a:gd name="T12" fmla="*/ 5 w 8"/>
                  <a:gd name="T13" fmla="*/ 5 h 8"/>
                  <a:gd name="T14" fmla="*/ 2 w 8"/>
                  <a:gd name="T15" fmla="*/ 5 h 8"/>
                  <a:gd name="T16" fmla="*/ 2 w 8"/>
                  <a:gd name="T17" fmla="*/ 3 h 8"/>
                  <a:gd name="T18" fmla="*/ 5 w 8"/>
                  <a:gd name="T19" fmla="*/ 3 h 8"/>
                  <a:gd name="T20" fmla="*/ 2 w 8"/>
                  <a:gd name="T21" fmla="*/ 3 h 8"/>
                  <a:gd name="T22" fmla="*/ 0 w 8"/>
                  <a:gd name="T23" fmla="*/ 3 h 8"/>
                  <a:gd name="T24" fmla="*/ 0 w 8"/>
                  <a:gd name="T25" fmla="*/ 0 h 8"/>
                  <a:gd name="T26" fmla="*/ 2 w 8"/>
                  <a:gd name="T27" fmla="*/ 0 h 8"/>
                  <a:gd name="T28" fmla="*/ 5 w 8"/>
                  <a:gd name="T2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8" h="8">
                    <a:moveTo>
                      <a:pt x="5" y="0"/>
                    </a:moveTo>
                    <a:lnTo>
                      <a:pt x="5" y="3"/>
                    </a:lnTo>
                    <a:lnTo>
                      <a:pt x="8" y="3"/>
                    </a:lnTo>
                    <a:lnTo>
                      <a:pt x="8" y="5"/>
                    </a:lnTo>
                    <a:lnTo>
                      <a:pt x="8" y="8"/>
                    </a:lnTo>
                    <a:lnTo>
                      <a:pt x="5" y="8"/>
                    </a:lnTo>
                    <a:lnTo>
                      <a:pt x="5" y="5"/>
                    </a:lnTo>
                    <a:lnTo>
                      <a:pt x="2" y="5"/>
                    </a:lnTo>
                    <a:lnTo>
                      <a:pt x="2" y="3"/>
                    </a:lnTo>
                    <a:lnTo>
                      <a:pt x="5" y="3"/>
                    </a:lnTo>
                    <a:lnTo>
                      <a:pt x="2" y="3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5" y="0"/>
                    </a:lnTo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289" name="Rectangle 79"/>
              <p:cNvSpPr>
                <a:spLocks noChangeArrowheads="1"/>
              </p:cNvSpPr>
              <p:nvPr/>
            </p:nvSpPr>
            <p:spPr bwMode="auto">
              <a:xfrm>
                <a:off x="1441" y="3746"/>
                <a:ext cx="3" cy="3"/>
              </a:xfrm>
              <a:prstGeom prst="rect">
                <a:avLst/>
              </a:prstGeom>
              <a:noFill/>
              <a:ln w="4763">
                <a:solidFill>
                  <a:srgbClr val="6E6E6E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290" name="Freeform 80"/>
              <p:cNvSpPr>
                <a:spLocks/>
              </p:cNvSpPr>
              <p:nvPr/>
            </p:nvSpPr>
            <p:spPr bwMode="auto">
              <a:xfrm>
                <a:off x="1514" y="3728"/>
                <a:ext cx="19" cy="10"/>
              </a:xfrm>
              <a:custGeom>
                <a:avLst/>
                <a:gdLst>
                  <a:gd name="T0" fmla="*/ 19 w 19"/>
                  <a:gd name="T1" fmla="*/ 0 h 10"/>
                  <a:gd name="T2" fmla="*/ 19 w 19"/>
                  <a:gd name="T3" fmla="*/ 3 h 10"/>
                  <a:gd name="T4" fmla="*/ 16 w 19"/>
                  <a:gd name="T5" fmla="*/ 3 h 10"/>
                  <a:gd name="T6" fmla="*/ 13 w 19"/>
                  <a:gd name="T7" fmla="*/ 5 h 10"/>
                  <a:gd name="T8" fmla="*/ 11 w 19"/>
                  <a:gd name="T9" fmla="*/ 5 h 10"/>
                  <a:gd name="T10" fmla="*/ 11 w 19"/>
                  <a:gd name="T11" fmla="*/ 8 h 10"/>
                  <a:gd name="T12" fmla="*/ 8 w 19"/>
                  <a:gd name="T13" fmla="*/ 8 h 10"/>
                  <a:gd name="T14" fmla="*/ 8 w 19"/>
                  <a:gd name="T15" fmla="*/ 5 h 10"/>
                  <a:gd name="T16" fmla="*/ 8 w 19"/>
                  <a:gd name="T17" fmla="*/ 8 h 10"/>
                  <a:gd name="T18" fmla="*/ 6 w 19"/>
                  <a:gd name="T19" fmla="*/ 8 h 10"/>
                  <a:gd name="T20" fmla="*/ 6 w 19"/>
                  <a:gd name="T21" fmla="*/ 10 h 10"/>
                  <a:gd name="T22" fmla="*/ 3 w 19"/>
                  <a:gd name="T23" fmla="*/ 10 h 10"/>
                  <a:gd name="T24" fmla="*/ 0 w 19"/>
                  <a:gd name="T25" fmla="*/ 10 h 10"/>
                  <a:gd name="T26" fmla="*/ 0 w 19"/>
                  <a:gd name="T27" fmla="*/ 8 h 10"/>
                  <a:gd name="T28" fmla="*/ 3 w 19"/>
                  <a:gd name="T29" fmla="*/ 8 h 10"/>
                  <a:gd name="T30" fmla="*/ 3 w 19"/>
                  <a:gd name="T31" fmla="*/ 5 h 10"/>
                  <a:gd name="T32" fmla="*/ 6 w 19"/>
                  <a:gd name="T33" fmla="*/ 5 h 10"/>
                  <a:gd name="T34" fmla="*/ 6 w 19"/>
                  <a:gd name="T35" fmla="*/ 3 h 10"/>
                  <a:gd name="T36" fmla="*/ 8 w 19"/>
                  <a:gd name="T37" fmla="*/ 0 h 10"/>
                  <a:gd name="T38" fmla="*/ 11 w 19"/>
                  <a:gd name="T39" fmla="*/ 0 h 10"/>
                  <a:gd name="T40" fmla="*/ 16 w 19"/>
                  <a:gd name="T41" fmla="*/ 0 h 10"/>
                  <a:gd name="T42" fmla="*/ 19 w 19"/>
                  <a:gd name="T4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9" h="10">
                    <a:moveTo>
                      <a:pt x="19" y="0"/>
                    </a:moveTo>
                    <a:lnTo>
                      <a:pt x="19" y="3"/>
                    </a:lnTo>
                    <a:lnTo>
                      <a:pt x="16" y="3"/>
                    </a:lnTo>
                    <a:lnTo>
                      <a:pt x="13" y="5"/>
                    </a:lnTo>
                    <a:lnTo>
                      <a:pt x="11" y="5"/>
                    </a:lnTo>
                    <a:lnTo>
                      <a:pt x="11" y="8"/>
                    </a:lnTo>
                    <a:lnTo>
                      <a:pt x="8" y="8"/>
                    </a:lnTo>
                    <a:lnTo>
                      <a:pt x="8" y="5"/>
                    </a:lnTo>
                    <a:lnTo>
                      <a:pt x="8" y="8"/>
                    </a:lnTo>
                    <a:lnTo>
                      <a:pt x="6" y="8"/>
                    </a:lnTo>
                    <a:lnTo>
                      <a:pt x="6" y="10"/>
                    </a:lnTo>
                    <a:lnTo>
                      <a:pt x="3" y="10"/>
                    </a:lnTo>
                    <a:lnTo>
                      <a:pt x="0" y="10"/>
                    </a:lnTo>
                    <a:lnTo>
                      <a:pt x="0" y="8"/>
                    </a:lnTo>
                    <a:lnTo>
                      <a:pt x="3" y="8"/>
                    </a:lnTo>
                    <a:lnTo>
                      <a:pt x="3" y="5"/>
                    </a:lnTo>
                    <a:lnTo>
                      <a:pt x="6" y="5"/>
                    </a:lnTo>
                    <a:lnTo>
                      <a:pt x="6" y="3"/>
                    </a:lnTo>
                    <a:lnTo>
                      <a:pt x="8" y="0"/>
                    </a:lnTo>
                    <a:lnTo>
                      <a:pt x="11" y="0"/>
                    </a:lnTo>
                    <a:lnTo>
                      <a:pt x="16" y="0"/>
                    </a:lnTo>
                    <a:lnTo>
                      <a:pt x="19" y="0"/>
                    </a:lnTo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291" name="Freeform 81"/>
              <p:cNvSpPr>
                <a:spLocks/>
              </p:cNvSpPr>
              <p:nvPr/>
            </p:nvSpPr>
            <p:spPr bwMode="auto">
              <a:xfrm>
                <a:off x="1553" y="3725"/>
                <a:ext cx="24" cy="26"/>
              </a:xfrm>
              <a:custGeom>
                <a:avLst/>
                <a:gdLst>
                  <a:gd name="T0" fmla="*/ 6 w 24"/>
                  <a:gd name="T1" fmla="*/ 0 h 26"/>
                  <a:gd name="T2" fmla="*/ 8 w 24"/>
                  <a:gd name="T3" fmla="*/ 0 h 26"/>
                  <a:gd name="T4" fmla="*/ 8 w 24"/>
                  <a:gd name="T5" fmla="*/ 3 h 26"/>
                  <a:gd name="T6" fmla="*/ 8 w 24"/>
                  <a:gd name="T7" fmla="*/ 6 h 26"/>
                  <a:gd name="T8" fmla="*/ 11 w 24"/>
                  <a:gd name="T9" fmla="*/ 6 h 26"/>
                  <a:gd name="T10" fmla="*/ 14 w 24"/>
                  <a:gd name="T11" fmla="*/ 8 h 26"/>
                  <a:gd name="T12" fmla="*/ 16 w 24"/>
                  <a:gd name="T13" fmla="*/ 8 h 26"/>
                  <a:gd name="T14" fmla="*/ 19 w 24"/>
                  <a:gd name="T15" fmla="*/ 8 h 26"/>
                  <a:gd name="T16" fmla="*/ 21 w 24"/>
                  <a:gd name="T17" fmla="*/ 8 h 26"/>
                  <a:gd name="T18" fmla="*/ 21 w 24"/>
                  <a:gd name="T19" fmla="*/ 11 h 26"/>
                  <a:gd name="T20" fmla="*/ 21 w 24"/>
                  <a:gd name="T21" fmla="*/ 13 h 26"/>
                  <a:gd name="T22" fmla="*/ 24 w 24"/>
                  <a:gd name="T23" fmla="*/ 13 h 26"/>
                  <a:gd name="T24" fmla="*/ 24 w 24"/>
                  <a:gd name="T25" fmla="*/ 16 h 26"/>
                  <a:gd name="T26" fmla="*/ 21 w 24"/>
                  <a:gd name="T27" fmla="*/ 16 h 26"/>
                  <a:gd name="T28" fmla="*/ 21 w 24"/>
                  <a:gd name="T29" fmla="*/ 19 h 26"/>
                  <a:gd name="T30" fmla="*/ 19 w 24"/>
                  <a:gd name="T31" fmla="*/ 19 h 26"/>
                  <a:gd name="T32" fmla="*/ 19 w 24"/>
                  <a:gd name="T33" fmla="*/ 21 h 26"/>
                  <a:gd name="T34" fmla="*/ 21 w 24"/>
                  <a:gd name="T35" fmla="*/ 19 h 26"/>
                  <a:gd name="T36" fmla="*/ 24 w 24"/>
                  <a:gd name="T37" fmla="*/ 21 h 26"/>
                  <a:gd name="T38" fmla="*/ 21 w 24"/>
                  <a:gd name="T39" fmla="*/ 21 h 26"/>
                  <a:gd name="T40" fmla="*/ 21 w 24"/>
                  <a:gd name="T41" fmla="*/ 24 h 26"/>
                  <a:gd name="T42" fmla="*/ 19 w 24"/>
                  <a:gd name="T43" fmla="*/ 24 h 26"/>
                  <a:gd name="T44" fmla="*/ 19 w 24"/>
                  <a:gd name="T45" fmla="*/ 26 h 26"/>
                  <a:gd name="T46" fmla="*/ 16 w 24"/>
                  <a:gd name="T47" fmla="*/ 26 h 26"/>
                  <a:gd name="T48" fmla="*/ 14 w 24"/>
                  <a:gd name="T49" fmla="*/ 26 h 26"/>
                  <a:gd name="T50" fmla="*/ 14 w 24"/>
                  <a:gd name="T51" fmla="*/ 24 h 26"/>
                  <a:gd name="T52" fmla="*/ 14 w 24"/>
                  <a:gd name="T53" fmla="*/ 26 h 26"/>
                  <a:gd name="T54" fmla="*/ 11 w 24"/>
                  <a:gd name="T55" fmla="*/ 24 h 26"/>
                  <a:gd name="T56" fmla="*/ 8 w 24"/>
                  <a:gd name="T57" fmla="*/ 24 h 26"/>
                  <a:gd name="T58" fmla="*/ 8 w 24"/>
                  <a:gd name="T59" fmla="*/ 21 h 26"/>
                  <a:gd name="T60" fmla="*/ 6 w 24"/>
                  <a:gd name="T61" fmla="*/ 19 h 26"/>
                  <a:gd name="T62" fmla="*/ 6 w 24"/>
                  <a:gd name="T63" fmla="*/ 16 h 26"/>
                  <a:gd name="T64" fmla="*/ 6 w 24"/>
                  <a:gd name="T65" fmla="*/ 19 h 26"/>
                  <a:gd name="T66" fmla="*/ 6 w 24"/>
                  <a:gd name="T67" fmla="*/ 16 h 26"/>
                  <a:gd name="T68" fmla="*/ 3 w 24"/>
                  <a:gd name="T69" fmla="*/ 16 h 26"/>
                  <a:gd name="T70" fmla="*/ 3 w 24"/>
                  <a:gd name="T71" fmla="*/ 13 h 26"/>
                  <a:gd name="T72" fmla="*/ 3 w 24"/>
                  <a:gd name="T73" fmla="*/ 11 h 26"/>
                  <a:gd name="T74" fmla="*/ 0 w 24"/>
                  <a:gd name="T75" fmla="*/ 11 h 26"/>
                  <a:gd name="T76" fmla="*/ 0 w 24"/>
                  <a:gd name="T77" fmla="*/ 8 h 26"/>
                  <a:gd name="T78" fmla="*/ 0 w 24"/>
                  <a:gd name="T79" fmla="*/ 6 h 26"/>
                  <a:gd name="T80" fmla="*/ 0 w 24"/>
                  <a:gd name="T81" fmla="*/ 3 h 26"/>
                  <a:gd name="T82" fmla="*/ 0 w 24"/>
                  <a:gd name="T83" fmla="*/ 0 h 26"/>
                  <a:gd name="T84" fmla="*/ 3 w 24"/>
                  <a:gd name="T85" fmla="*/ 0 h 26"/>
                  <a:gd name="T86" fmla="*/ 6 w 24"/>
                  <a:gd name="T87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4" h="26">
                    <a:moveTo>
                      <a:pt x="6" y="0"/>
                    </a:moveTo>
                    <a:lnTo>
                      <a:pt x="8" y="0"/>
                    </a:lnTo>
                    <a:lnTo>
                      <a:pt x="8" y="3"/>
                    </a:lnTo>
                    <a:lnTo>
                      <a:pt x="8" y="6"/>
                    </a:lnTo>
                    <a:lnTo>
                      <a:pt x="11" y="6"/>
                    </a:lnTo>
                    <a:lnTo>
                      <a:pt x="14" y="8"/>
                    </a:lnTo>
                    <a:lnTo>
                      <a:pt x="16" y="8"/>
                    </a:lnTo>
                    <a:lnTo>
                      <a:pt x="19" y="8"/>
                    </a:lnTo>
                    <a:lnTo>
                      <a:pt x="21" y="8"/>
                    </a:lnTo>
                    <a:lnTo>
                      <a:pt x="21" y="11"/>
                    </a:lnTo>
                    <a:lnTo>
                      <a:pt x="21" y="13"/>
                    </a:lnTo>
                    <a:lnTo>
                      <a:pt x="24" y="13"/>
                    </a:lnTo>
                    <a:lnTo>
                      <a:pt x="24" y="16"/>
                    </a:lnTo>
                    <a:lnTo>
                      <a:pt x="21" y="16"/>
                    </a:lnTo>
                    <a:lnTo>
                      <a:pt x="21" y="19"/>
                    </a:lnTo>
                    <a:lnTo>
                      <a:pt x="19" y="19"/>
                    </a:lnTo>
                    <a:lnTo>
                      <a:pt x="19" y="21"/>
                    </a:lnTo>
                    <a:lnTo>
                      <a:pt x="21" y="19"/>
                    </a:lnTo>
                    <a:lnTo>
                      <a:pt x="24" y="21"/>
                    </a:lnTo>
                    <a:lnTo>
                      <a:pt x="21" y="21"/>
                    </a:lnTo>
                    <a:lnTo>
                      <a:pt x="21" y="24"/>
                    </a:lnTo>
                    <a:lnTo>
                      <a:pt x="19" y="24"/>
                    </a:lnTo>
                    <a:lnTo>
                      <a:pt x="19" y="26"/>
                    </a:lnTo>
                    <a:lnTo>
                      <a:pt x="16" y="26"/>
                    </a:lnTo>
                    <a:lnTo>
                      <a:pt x="14" y="26"/>
                    </a:lnTo>
                    <a:lnTo>
                      <a:pt x="14" y="24"/>
                    </a:lnTo>
                    <a:lnTo>
                      <a:pt x="14" y="26"/>
                    </a:lnTo>
                    <a:lnTo>
                      <a:pt x="11" y="24"/>
                    </a:lnTo>
                    <a:lnTo>
                      <a:pt x="8" y="24"/>
                    </a:lnTo>
                    <a:lnTo>
                      <a:pt x="8" y="21"/>
                    </a:lnTo>
                    <a:lnTo>
                      <a:pt x="6" y="19"/>
                    </a:lnTo>
                    <a:lnTo>
                      <a:pt x="6" y="16"/>
                    </a:lnTo>
                    <a:lnTo>
                      <a:pt x="6" y="19"/>
                    </a:lnTo>
                    <a:lnTo>
                      <a:pt x="6" y="16"/>
                    </a:lnTo>
                    <a:lnTo>
                      <a:pt x="3" y="16"/>
                    </a:lnTo>
                    <a:lnTo>
                      <a:pt x="3" y="13"/>
                    </a:lnTo>
                    <a:lnTo>
                      <a:pt x="3" y="11"/>
                    </a:lnTo>
                    <a:lnTo>
                      <a:pt x="0" y="11"/>
                    </a:lnTo>
                    <a:lnTo>
                      <a:pt x="0" y="8"/>
                    </a:lnTo>
                    <a:lnTo>
                      <a:pt x="0" y="6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3" y="0"/>
                    </a:lnTo>
                    <a:lnTo>
                      <a:pt x="6" y="0"/>
                    </a:lnTo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292" name="Freeform 82"/>
              <p:cNvSpPr>
                <a:spLocks/>
              </p:cNvSpPr>
              <p:nvPr/>
            </p:nvSpPr>
            <p:spPr bwMode="auto">
              <a:xfrm>
                <a:off x="4320" y="3720"/>
                <a:ext cx="209" cy="235"/>
              </a:xfrm>
              <a:custGeom>
                <a:avLst/>
                <a:gdLst>
                  <a:gd name="T0" fmla="*/ 144 w 209"/>
                  <a:gd name="T1" fmla="*/ 8 h 235"/>
                  <a:gd name="T2" fmla="*/ 152 w 209"/>
                  <a:gd name="T3" fmla="*/ 21 h 235"/>
                  <a:gd name="T4" fmla="*/ 157 w 209"/>
                  <a:gd name="T5" fmla="*/ 26 h 235"/>
                  <a:gd name="T6" fmla="*/ 162 w 209"/>
                  <a:gd name="T7" fmla="*/ 26 h 235"/>
                  <a:gd name="T8" fmla="*/ 170 w 209"/>
                  <a:gd name="T9" fmla="*/ 34 h 235"/>
                  <a:gd name="T10" fmla="*/ 180 w 209"/>
                  <a:gd name="T11" fmla="*/ 45 h 235"/>
                  <a:gd name="T12" fmla="*/ 186 w 209"/>
                  <a:gd name="T13" fmla="*/ 65 h 235"/>
                  <a:gd name="T14" fmla="*/ 188 w 209"/>
                  <a:gd name="T15" fmla="*/ 68 h 235"/>
                  <a:gd name="T16" fmla="*/ 191 w 209"/>
                  <a:gd name="T17" fmla="*/ 86 h 235"/>
                  <a:gd name="T18" fmla="*/ 183 w 209"/>
                  <a:gd name="T19" fmla="*/ 99 h 235"/>
                  <a:gd name="T20" fmla="*/ 188 w 209"/>
                  <a:gd name="T21" fmla="*/ 112 h 235"/>
                  <a:gd name="T22" fmla="*/ 196 w 209"/>
                  <a:gd name="T23" fmla="*/ 125 h 235"/>
                  <a:gd name="T24" fmla="*/ 196 w 209"/>
                  <a:gd name="T25" fmla="*/ 136 h 235"/>
                  <a:gd name="T26" fmla="*/ 204 w 209"/>
                  <a:gd name="T27" fmla="*/ 149 h 235"/>
                  <a:gd name="T28" fmla="*/ 209 w 209"/>
                  <a:gd name="T29" fmla="*/ 159 h 235"/>
                  <a:gd name="T30" fmla="*/ 201 w 209"/>
                  <a:gd name="T31" fmla="*/ 167 h 235"/>
                  <a:gd name="T32" fmla="*/ 186 w 209"/>
                  <a:gd name="T33" fmla="*/ 167 h 235"/>
                  <a:gd name="T34" fmla="*/ 170 w 209"/>
                  <a:gd name="T35" fmla="*/ 170 h 235"/>
                  <a:gd name="T36" fmla="*/ 162 w 209"/>
                  <a:gd name="T37" fmla="*/ 165 h 235"/>
                  <a:gd name="T38" fmla="*/ 146 w 209"/>
                  <a:gd name="T39" fmla="*/ 170 h 235"/>
                  <a:gd name="T40" fmla="*/ 139 w 209"/>
                  <a:gd name="T41" fmla="*/ 170 h 235"/>
                  <a:gd name="T42" fmla="*/ 139 w 209"/>
                  <a:gd name="T43" fmla="*/ 154 h 235"/>
                  <a:gd name="T44" fmla="*/ 128 w 209"/>
                  <a:gd name="T45" fmla="*/ 154 h 235"/>
                  <a:gd name="T46" fmla="*/ 118 w 209"/>
                  <a:gd name="T47" fmla="*/ 159 h 235"/>
                  <a:gd name="T48" fmla="*/ 107 w 209"/>
                  <a:gd name="T49" fmla="*/ 175 h 235"/>
                  <a:gd name="T50" fmla="*/ 94 w 209"/>
                  <a:gd name="T51" fmla="*/ 188 h 235"/>
                  <a:gd name="T52" fmla="*/ 97 w 209"/>
                  <a:gd name="T53" fmla="*/ 199 h 235"/>
                  <a:gd name="T54" fmla="*/ 86 w 209"/>
                  <a:gd name="T55" fmla="*/ 212 h 235"/>
                  <a:gd name="T56" fmla="*/ 71 w 209"/>
                  <a:gd name="T57" fmla="*/ 225 h 235"/>
                  <a:gd name="T58" fmla="*/ 55 w 209"/>
                  <a:gd name="T59" fmla="*/ 230 h 235"/>
                  <a:gd name="T60" fmla="*/ 45 w 209"/>
                  <a:gd name="T61" fmla="*/ 230 h 235"/>
                  <a:gd name="T62" fmla="*/ 52 w 209"/>
                  <a:gd name="T63" fmla="*/ 220 h 235"/>
                  <a:gd name="T64" fmla="*/ 58 w 209"/>
                  <a:gd name="T65" fmla="*/ 209 h 235"/>
                  <a:gd name="T66" fmla="*/ 66 w 209"/>
                  <a:gd name="T67" fmla="*/ 201 h 235"/>
                  <a:gd name="T68" fmla="*/ 66 w 209"/>
                  <a:gd name="T69" fmla="*/ 191 h 235"/>
                  <a:gd name="T70" fmla="*/ 47 w 209"/>
                  <a:gd name="T71" fmla="*/ 183 h 235"/>
                  <a:gd name="T72" fmla="*/ 34 w 209"/>
                  <a:gd name="T73" fmla="*/ 183 h 235"/>
                  <a:gd name="T74" fmla="*/ 24 w 209"/>
                  <a:gd name="T75" fmla="*/ 178 h 235"/>
                  <a:gd name="T76" fmla="*/ 21 w 209"/>
                  <a:gd name="T77" fmla="*/ 165 h 235"/>
                  <a:gd name="T78" fmla="*/ 32 w 209"/>
                  <a:gd name="T79" fmla="*/ 162 h 235"/>
                  <a:gd name="T80" fmla="*/ 37 w 209"/>
                  <a:gd name="T81" fmla="*/ 152 h 235"/>
                  <a:gd name="T82" fmla="*/ 29 w 209"/>
                  <a:gd name="T83" fmla="*/ 144 h 235"/>
                  <a:gd name="T84" fmla="*/ 19 w 209"/>
                  <a:gd name="T85" fmla="*/ 149 h 235"/>
                  <a:gd name="T86" fmla="*/ 6 w 209"/>
                  <a:gd name="T87" fmla="*/ 152 h 235"/>
                  <a:gd name="T88" fmla="*/ 3 w 209"/>
                  <a:gd name="T89" fmla="*/ 133 h 235"/>
                  <a:gd name="T90" fmla="*/ 13 w 209"/>
                  <a:gd name="T91" fmla="*/ 115 h 235"/>
                  <a:gd name="T92" fmla="*/ 21 w 209"/>
                  <a:gd name="T93" fmla="*/ 94 h 235"/>
                  <a:gd name="T94" fmla="*/ 32 w 209"/>
                  <a:gd name="T95" fmla="*/ 84 h 235"/>
                  <a:gd name="T96" fmla="*/ 45 w 209"/>
                  <a:gd name="T97" fmla="*/ 68 h 235"/>
                  <a:gd name="T98" fmla="*/ 50 w 209"/>
                  <a:gd name="T99" fmla="*/ 58 h 235"/>
                  <a:gd name="T100" fmla="*/ 60 w 209"/>
                  <a:gd name="T101" fmla="*/ 52 h 235"/>
                  <a:gd name="T102" fmla="*/ 76 w 209"/>
                  <a:gd name="T103" fmla="*/ 39 h 235"/>
                  <a:gd name="T104" fmla="*/ 89 w 209"/>
                  <a:gd name="T105" fmla="*/ 37 h 235"/>
                  <a:gd name="T106" fmla="*/ 102 w 209"/>
                  <a:gd name="T107" fmla="*/ 31 h 235"/>
                  <a:gd name="T108" fmla="*/ 113 w 209"/>
                  <a:gd name="T109" fmla="*/ 31 h 235"/>
                  <a:gd name="T110" fmla="*/ 120 w 209"/>
                  <a:gd name="T111" fmla="*/ 18 h 235"/>
                  <a:gd name="T112" fmla="*/ 128 w 209"/>
                  <a:gd name="T113" fmla="*/ 5 h 235"/>
                  <a:gd name="T114" fmla="*/ 136 w 209"/>
                  <a:gd name="T115" fmla="*/ 3 h 2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09" h="235">
                    <a:moveTo>
                      <a:pt x="139" y="0"/>
                    </a:moveTo>
                    <a:lnTo>
                      <a:pt x="139" y="3"/>
                    </a:lnTo>
                    <a:lnTo>
                      <a:pt x="139" y="0"/>
                    </a:lnTo>
                    <a:lnTo>
                      <a:pt x="139" y="3"/>
                    </a:lnTo>
                    <a:lnTo>
                      <a:pt x="141" y="3"/>
                    </a:lnTo>
                    <a:lnTo>
                      <a:pt x="139" y="3"/>
                    </a:lnTo>
                    <a:lnTo>
                      <a:pt x="141" y="3"/>
                    </a:lnTo>
                    <a:lnTo>
                      <a:pt x="141" y="5"/>
                    </a:lnTo>
                    <a:lnTo>
                      <a:pt x="144" y="5"/>
                    </a:lnTo>
                    <a:lnTo>
                      <a:pt x="144" y="8"/>
                    </a:lnTo>
                    <a:lnTo>
                      <a:pt x="144" y="11"/>
                    </a:lnTo>
                    <a:lnTo>
                      <a:pt x="144" y="13"/>
                    </a:lnTo>
                    <a:lnTo>
                      <a:pt x="146" y="13"/>
                    </a:lnTo>
                    <a:lnTo>
                      <a:pt x="146" y="16"/>
                    </a:lnTo>
                    <a:lnTo>
                      <a:pt x="146" y="18"/>
                    </a:lnTo>
                    <a:lnTo>
                      <a:pt x="146" y="21"/>
                    </a:lnTo>
                    <a:lnTo>
                      <a:pt x="146" y="24"/>
                    </a:lnTo>
                    <a:lnTo>
                      <a:pt x="149" y="24"/>
                    </a:lnTo>
                    <a:lnTo>
                      <a:pt x="149" y="21"/>
                    </a:lnTo>
                    <a:lnTo>
                      <a:pt x="152" y="21"/>
                    </a:lnTo>
                    <a:lnTo>
                      <a:pt x="154" y="21"/>
                    </a:lnTo>
                    <a:lnTo>
                      <a:pt x="154" y="24"/>
                    </a:lnTo>
                    <a:lnTo>
                      <a:pt x="157" y="24"/>
                    </a:lnTo>
                    <a:lnTo>
                      <a:pt x="154" y="24"/>
                    </a:lnTo>
                    <a:lnTo>
                      <a:pt x="157" y="24"/>
                    </a:lnTo>
                    <a:lnTo>
                      <a:pt x="157" y="26"/>
                    </a:lnTo>
                    <a:lnTo>
                      <a:pt x="154" y="26"/>
                    </a:lnTo>
                    <a:lnTo>
                      <a:pt x="157" y="26"/>
                    </a:lnTo>
                    <a:lnTo>
                      <a:pt x="154" y="26"/>
                    </a:lnTo>
                    <a:lnTo>
                      <a:pt x="157" y="26"/>
                    </a:lnTo>
                    <a:lnTo>
                      <a:pt x="154" y="26"/>
                    </a:lnTo>
                    <a:lnTo>
                      <a:pt x="157" y="26"/>
                    </a:lnTo>
                    <a:lnTo>
                      <a:pt x="157" y="29"/>
                    </a:lnTo>
                    <a:lnTo>
                      <a:pt x="154" y="29"/>
                    </a:lnTo>
                    <a:lnTo>
                      <a:pt x="157" y="29"/>
                    </a:lnTo>
                    <a:lnTo>
                      <a:pt x="157" y="26"/>
                    </a:lnTo>
                    <a:lnTo>
                      <a:pt x="160" y="26"/>
                    </a:lnTo>
                    <a:lnTo>
                      <a:pt x="162" y="26"/>
                    </a:lnTo>
                    <a:lnTo>
                      <a:pt x="160" y="26"/>
                    </a:lnTo>
                    <a:lnTo>
                      <a:pt x="162" y="26"/>
                    </a:lnTo>
                    <a:lnTo>
                      <a:pt x="165" y="26"/>
                    </a:lnTo>
                    <a:lnTo>
                      <a:pt x="165" y="29"/>
                    </a:lnTo>
                    <a:lnTo>
                      <a:pt x="167" y="29"/>
                    </a:lnTo>
                    <a:lnTo>
                      <a:pt x="167" y="31"/>
                    </a:lnTo>
                    <a:lnTo>
                      <a:pt x="167" y="34"/>
                    </a:lnTo>
                    <a:lnTo>
                      <a:pt x="170" y="34"/>
                    </a:lnTo>
                    <a:lnTo>
                      <a:pt x="170" y="37"/>
                    </a:lnTo>
                    <a:lnTo>
                      <a:pt x="170" y="34"/>
                    </a:lnTo>
                    <a:lnTo>
                      <a:pt x="170" y="31"/>
                    </a:lnTo>
                    <a:lnTo>
                      <a:pt x="170" y="34"/>
                    </a:lnTo>
                    <a:lnTo>
                      <a:pt x="173" y="34"/>
                    </a:lnTo>
                    <a:lnTo>
                      <a:pt x="173" y="31"/>
                    </a:lnTo>
                    <a:lnTo>
                      <a:pt x="173" y="34"/>
                    </a:lnTo>
                    <a:lnTo>
                      <a:pt x="175" y="34"/>
                    </a:lnTo>
                    <a:lnTo>
                      <a:pt x="175" y="37"/>
                    </a:lnTo>
                    <a:lnTo>
                      <a:pt x="178" y="37"/>
                    </a:lnTo>
                    <a:lnTo>
                      <a:pt x="180" y="37"/>
                    </a:lnTo>
                    <a:lnTo>
                      <a:pt x="180" y="39"/>
                    </a:lnTo>
                    <a:lnTo>
                      <a:pt x="180" y="42"/>
                    </a:lnTo>
                    <a:lnTo>
                      <a:pt x="180" y="45"/>
                    </a:lnTo>
                    <a:lnTo>
                      <a:pt x="183" y="45"/>
                    </a:lnTo>
                    <a:lnTo>
                      <a:pt x="183" y="47"/>
                    </a:lnTo>
                    <a:lnTo>
                      <a:pt x="186" y="47"/>
                    </a:lnTo>
                    <a:lnTo>
                      <a:pt x="186" y="50"/>
                    </a:lnTo>
                    <a:lnTo>
                      <a:pt x="186" y="52"/>
                    </a:lnTo>
                    <a:lnTo>
                      <a:pt x="186" y="55"/>
                    </a:lnTo>
                    <a:lnTo>
                      <a:pt x="186" y="58"/>
                    </a:lnTo>
                    <a:lnTo>
                      <a:pt x="186" y="60"/>
                    </a:lnTo>
                    <a:lnTo>
                      <a:pt x="186" y="63"/>
                    </a:lnTo>
                    <a:lnTo>
                      <a:pt x="186" y="65"/>
                    </a:lnTo>
                    <a:lnTo>
                      <a:pt x="186" y="63"/>
                    </a:lnTo>
                    <a:lnTo>
                      <a:pt x="186" y="65"/>
                    </a:lnTo>
                    <a:lnTo>
                      <a:pt x="186" y="63"/>
                    </a:lnTo>
                    <a:lnTo>
                      <a:pt x="186" y="65"/>
                    </a:lnTo>
                    <a:lnTo>
                      <a:pt x="188" y="65"/>
                    </a:lnTo>
                    <a:lnTo>
                      <a:pt x="186" y="65"/>
                    </a:lnTo>
                    <a:lnTo>
                      <a:pt x="188" y="65"/>
                    </a:lnTo>
                    <a:lnTo>
                      <a:pt x="191" y="65"/>
                    </a:lnTo>
                    <a:lnTo>
                      <a:pt x="188" y="65"/>
                    </a:lnTo>
                    <a:lnTo>
                      <a:pt x="188" y="68"/>
                    </a:lnTo>
                    <a:lnTo>
                      <a:pt x="191" y="68"/>
                    </a:lnTo>
                    <a:lnTo>
                      <a:pt x="191" y="71"/>
                    </a:lnTo>
                    <a:lnTo>
                      <a:pt x="193" y="71"/>
                    </a:lnTo>
                    <a:lnTo>
                      <a:pt x="193" y="73"/>
                    </a:lnTo>
                    <a:lnTo>
                      <a:pt x="193" y="76"/>
                    </a:lnTo>
                    <a:lnTo>
                      <a:pt x="193" y="78"/>
                    </a:lnTo>
                    <a:lnTo>
                      <a:pt x="193" y="81"/>
                    </a:lnTo>
                    <a:lnTo>
                      <a:pt x="193" y="84"/>
                    </a:lnTo>
                    <a:lnTo>
                      <a:pt x="191" y="84"/>
                    </a:lnTo>
                    <a:lnTo>
                      <a:pt x="191" y="86"/>
                    </a:lnTo>
                    <a:lnTo>
                      <a:pt x="191" y="89"/>
                    </a:lnTo>
                    <a:lnTo>
                      <a:pt x="188" y="89"/>
                    </a:lnTo>
                    <a:lnTo>
                      <a:pt x="188" y="92"/>
                    </a:lnTo>
                    <a:lnTo>
                      <a:pt x="186" y="92"/>
                    </a:lnTo>
                    <a:lnTo>
                      <a:pt x="186" y="94"/>
                    </a:lnTo>
                    <a:lnTo>
                      <a:pt x="183" y="94"/>
                    </a:lnTo>
                    <a:lnTo>
                      <a:pt x="183" y="97"/>
                    </a:lnTo>
                    <a:lnTo>
                      <a:pt x="186" y="97"/>
                    </a:lnTo>
                    <a:lnTo>
                      <a:pt x="183" y="97"/>
                    </a:lnTo>
                    <a:lnTo>
                      <a:pt x="183" y="99"/>
                    </a:lnTo>
                    <a:lnTo>
                      <a:pt x="183" y="102"/>
                    </a:lnTo>
                    <a:lnTo>
                      <a:pt x="183" y="105"/>
                    </a:lnTo>
                    <a:lnTo>
                      <a:pt x="183" y="107"/>
                    </a:lnTo>
                    <a:lnTo>
                      <a:pt x="183" y="110"/>
                    </a:lnTo>
                    <a:lnTo>
                      <a:pt x="183" y="107"/>
                    </a:lnTo>
                    <a:lnTo>
                      <a:pt x="186" y="107"/>
                    </a:lnTo>
                    <a:lnTo>
                      <a:pt x="186" y="110"/>
                    </a:lnTo>
                    <a:lnTo>
                      <a:pt x="186" y="112"/>
                    </a:lnTo>
                    <a:lnTo>
                      <a:pt x="186" y="110"/>
                    </a:lnTo>
                    <a:lnTo>
                      <a:pt x="188" y="112"/>
                    </a:lnTo>
                    <a:lnTo>
                      <a:pt x="191" y="112"/>
                    </a:lnTo>
                    <a:lnTo>
                      <a:pt x="191" y="115"/>
                    </a:lnTo>
                    <a:lnTo>
                      <a:pt x="191" y="118"/>
                    </a:lnTo>
                    <a:lnTo>
                      <a:pt x="193" y="118"/>
                    </a:lnTo>
                    <a:lnTo>
                      <a:pt x="193" y="120"/>
                    </a:lnTo>
                    <a:lnTo>
                      <a:pt x="196" y="120"/>
                    </a:lnTo>
                    <a:lnTo>
                      <a:pt x="196" y="123"/>
                    </a:lnTo>
                    <a:lnTo>
                      <a:pt x="199" y="123"/>
                    </a:lnTo>
                    <a:lnTo>
                      <a:pt x="199" y="125"/>
                    </a:lnTo>
                    <a:lnTo>
                      <a:pt x="196" y="125"/>
                    </a:lnTo>
                    <a:lnTo>
                      <a:pt x="193" y="125"/>
                    </a:lnTo>
                    <a:lnTo>
                      <a:pt x="193" y="128"/>
                    </a:lnTo>
                    <a:lnTo>
                      <a:pt x="196" y="128"/>
                    </a:lnTo>
                    <a:lnTo>
                      <a:pt x="196" y="131"/>
                    </a:lnTo>
                    <a:lnTo>
                      <a:pt x="196" y="128"/>
                    </a:lnTo>
                    <a:lnTo>
                      <a:pt x="196" y="131"/>
                    </a:lnTo>
                    <a:lnTo>
                      <a:pt x="196" y="133"/>
                    </a:lnTo>
                    <a:lnTo>
                      <a:pt x="199" y="133"/>
                    </a:lnTo>
                    <a:lnTo>
                      <a:pt x="196" y="133"/>
                    </a:lnTo>
                    <a:lnTo>
                      <a:pt x="196" y="136"/>
                    </a:lnTo>
                    <a:lnTo>
                      <a:pt x="199" y="136"/>
                    </a:lnTo>
                    <a:lnTo>
                      <a:pt x="201" y="136"/>
                    </a:lnTo>
                    <a:lnTo>
                      <a:pt x="204" y="136"/>
                    </a:lnTo>
                    <a:lnTo>
                      <a:pt x="204" y="139"/>
                    </a:lnTo>
                    <a:lnTo>
                      <a:pt x="204" y="141"/>
                    </a:lnTo>
                    <a:lnTo>
                      <a:pt x="204" y="144"/>
                    </a:lnTo>
                    <a:lnTo>
                      <a:pt x="204" y="146"/>
                    </a:lnTo>
                    <a:lnTo>
                      <a:pt x="206" y="146"/>
                    </a:lnTo>
                    <a:lnTo>
                      <a:pt x="204" y="146"/>
                    </a:lnTo>
                    <a:lnTo>
                      <a:pt x="204" y="149"/>
                    </a:lnTo>
                    <a:lnTo>
                      <a:pt x="204" y="152"/>
                    </a:lnTo>
                    <a:lnTo>
                      <a:pt x="204" y="154"/>
                    </a:lnTo>
                    <a:lnTo>
                      <a:pt x="201" y="154"/>
                    </a:lnTo>
                    <a:lnTo>
                      <a:pt x="201" y="157"/>
                    </a:lnTo>
                    <a:lnTo>
                      <a:pt x="204" y="157"/>
                    </a:lnTo>
                    <a:lnTo>
                      <a:pt x="206" y="157"/>
                    </a:lnTo>
                    <a:lnTo>
                      <a:pt x="206" y="159"/>
                    </a:lnTo>
                    <a:lnTo>
                      <a:pt x="209" y="159"/>
                    </a:lnTo>
                    <a:lnTo>
                      <a:pt x="206" y="159"/>
                    </a:lnTo>
                    <a:lnTo>
                      <a:pt x="209" y="159"/>
                    </a:lnTo>
                    <a:lnTo>
                      <a:pt x="209" y="162"/>
                    </a:lnTo>
                    <a:lnTo>
                      <a:pt x="209" y="165"/>
                    </a:lnTo>
                    <a:lnTo>
                      <a:pt x="209" y="167"/>
                    </a:lnTo>
                    <a:lnTo>
                      <a:pt x="206" y="167"/>
                    </a:lnTo>
                    <a:lnTo>
                      <a:pt x="206" y="170"/>
                    </a:lnTo>
                    <a:lnTo>
                      <a:pt x="204" y="170"/>
                    </a:lnTo>
                    <a:lnTo>
                      <a:pt x="201" y="170"/>
                    </a:lnTo>
                    <a:lnTo>
                      <a:pt x="201" y="167"/>
                    </a:lnTo>
                    <a:lnTo>
                      <a:pt x="201" y="170"/>
                    </a:lnTo>
                    <a:lnTo>
                      <a:pt x="201" y="167"/>
                    </a:lnTo>
                    <a:lnTo>
                      <a:pt x="201" y="170"/>
                    </a:lnTo>
                    <a:lnTo>
                      <a:pt x="199" y="170"/>
                    </a:lnTo>
                    <a:lnTo>
                      <a:pt x="196" y="170"/>
                    </a:lnTo>
                    <a:lnTo>
                      <a:pt x="193" y="170"/>
                    </a:lnTo>
                    <a:lnTo>
                      <a:pt x="191" y="170"/>
                    </a:lnTo>
                    <a:lnTo>
                      <a:pt x="188" y="170"/>
                    </a:lnTo>
                    <a:lnTo>
                      <a:pt x="191" y="170"/>
                    </a:lnTo>
                    <a:lnTo>
                      <a:pt x="188" y="170"/>
                    </a:lnTo>
                    <a:lnTo>
                      <a:pt x="188" y="167"/>
                    </a:lnTo>
                    <a:lnTo>
                      <a:pt x="186" y="167"/>
                    </a:lnTo>
                    <a:lnTo>
                      <a:pt x="186" y="170"/>
                    </a:lnTo>
                    <a:lnTo>
                      <a:pt x="183" y="170"/>
                    </a:lnTo>
                    <a:lnTo>
                      <a:pt x="180" y="170"/>
                    </a:lnTo>
                    <a:lnTo>
                      <a:pt x="180" y="172"/>
                    </a:lnTo>
                    <a:lnTo>
                      <a:pt x="178" y="172"/>
                    </a:lnTo>
                    <a:lnTo>
                      <a:pt x="178" y="170"/>
                    </a:lnTo>
                    <a:lnTo>
                      <a:pt x="175" y="170"/>
                    </a:lnTo>
                    <a:lnTo>
                      <a:pt x="173" y="167"/>
                    </a:lnTo>
                    <a:lnTo>
                      <a:pt x="173" y="170"/>
                    </a:lnTo>
                    <a:lnTo>
                      <a:pt x="170" y="170"/>
                    </a:lnTo>
                    <a:lnTo>
                      <a:pt x="170" y="172"/>
                    </a:lnTo>
                    <a:lnTo>
                      <a:pt x="167" y="172"/>
                    </a:lnTo>
                    <a:lnTo>
                      <a:pt x="165" y="172"/>
                    </a:lnTo>
                    <a:lnTo>
                      <a:pt x="162" y="172"/>
                    </a:lnTo>
                    <a:lnTo>
                      <a:pt x="165" y="172"/>
                    </a:lnTo>
                    <a:lnTo>
                      <a:pt x="162" y="170"/>
                    </a:lnTo>
                    <a:lnTo>
                      <a:pt x="165" y="170"/>
                    </a:lnTo>
                    <a:lnTo>
                      <a:pt x="162" y="170"/>
                    </a:lnTo>
                    <a:lnTo>
                      <a:pt x="162" y="167"/>
                    </a:lnTo>
                    <a:lnTo>
                      <a:pt x="162" y="165"/>
                    </a:lnTo>
                    <a:lnTo>
                      <a:pt x="160" y="165"/>
                    </a:lnTo>
                    <a:lnTo>
                      <a:pt x="160" y="167"/>
                    </a:lnTo>
                    <a:lnTo>
                      <a:pt x="157" y="167"/>
                    </a:lnTo>
                    <a:lnTo>
                      <a:pt x="157" y="170"/>
                    </a:lnTo>
                    <a:lnTo>
                      <a:pt x="154" y="170"/>
                    </a:lnTo>
                    <a:lnTo>
                      <a:pt x="152" y="170"/>
                    </a:lnTo>
                    <a:lnTo>
                      <a:pt x="149" y="170"/>
                    </a:lnTo>
                    <a:lnTo>
                      <a:pt x="149" y="167"/>
                    </a:lnTo>
                    <a:lnTo>
                      <a:pt x="149" y="170"/>
                    </a:lnTo>
                    <a:lnTo>
                      <a:pt x="146" y="170"/>
                    </a:lnTo>
                    <a:lnTo>
                      <a:pt x="146" y="172"/>
                    </a:lnTo>
                    <a:lnTo>
                      <a:pt x="146" y="170"/>
                    </a:lnTo>
                    <a:lnTo>
                      <a:pt x="144" y="170"/>
                    </a:lnTo>
                    <a:lnTo>
                      <a:pt x="141" y="170"/>
                    </a:lnTo>
                    <a:lnTo>
                      <a:pt x="144" y="167"/>
                    </a:lnTo>
                    <a:lnTo>
                      <a:pt x="141" y="167"/>
                    </a:lnTo>
                    <a:lnTo>
                      <a:pt x="141" y="170"/>
                    </a:lnTo>
                    <a:lnTo>
                      <a:pt x="141" y="167"/>
                    </a:lnTo>
                    <a:lnTo>
                      <a:pt x="141" y="170"/>
                    </a:lnTo>
                    <a:lnTo>
                      <a:pt x="139" y="170"/>
                    </a:lnTo>
                    <a:lnTo>
                      <a:pt x="139" y="167"/>
                    </a:lnTo>
                    <a:lnTo>
                      <a:pt x="139" y="165"/>
                    </a:lnTo>
                    <a:lnTo>
                      <a:pt x="141" y="165"/>
                    </a:lnTo>
                    <a:lnTo>
                      <a:pt x="141" y="162"/>
                    </a:lnTo>
                    <a:lnTo>
                      <a:pt x="141" y="159"/>
                    </a:lnTo>
                    <a:lnTo>
                      <a:pt x="141" y="162"/>
                    </a:lnTo>
                    <a:lnTo>
                      <a:pt x="139" y="162"/>
                    </a:lnTo>
                    <a:lnTo>
                      <a:pt x="139" y="159"/>
                    </a:lnTo>
                    <a:lnTo>
                      <a:pt x="139" y="157"/>
                    </a:lnTo>
                    <a:lnTo>
                      <a:pt x="139" y="154"/>
                    </a:lnTo>
                    <a:lnTo>
                      <a:pt x="139" y="152"/>
                    </a:lnTo>
                    <a:lnTo>
                      <a:pt x="141" y="152"/>
                    </a:lnTo>
                    <a:lnTo>
                      <a:pt x="139" y="152"/>
                    </a:lnTo>
                    <a:lnTo>
                      <a:pt x="139" y="149"/>
                    </a:lnTo>
                    <a:lnTo>
                      <a:pt x="136" y="149"/>
                    </a:lnTo>
                    <a:lnTo>
                      <a:pt x="136" y="152"/>
                    </a:lnTo>
                    <a:lnTo>
                      <a:pt x="133" y="152"/>
                    </a:lnTo>
                    <a:lnTo>
                      <a:pt x="133" y="154"/>
                    </a:lnTo>
                    <a:lnTo>
                      <a:pt x="131" y="154"/>
                    </a:lnTo>
                    <a:lnTo>
                      <a:pt x="128" y="154"/>
                    </a:lnTo>
                    <a:lnTo>
                      <a:pt x="128" y="152"/>
                    </a:lnTo>
                    <a:lnTo>
                      <a:pt x="128" y="149"/>
                    </a:lnTo>
                    <a:lnTo>
                      <a:pt x="126" y="149"/>
                    </a:lnTo>
                    <a:lnTo>
                      <a:pt x="126" y="152"/>
                    </a:lnTo>
                    <a:lnTo>
                      <a:pt x="126" y="154"/>
                    </a:lnTo>
                    <a:lnTo>
                      <a:pt x="123" y="154"/>
                    </a:lnTo>
                    <a:lnTo>
                      <a:pt x="123" y="157"/>
                    </a:lnTo>
                    <a:lnTo>
                      <a:pt x="120" y="157"/>
                    </a:lnTo>
                    <a:lnTo>
                      <a:pt x="120" y="159"/>
                    </a:lnTo>
                    <a:lnTo>
                      <a:pt x="118" y="159"/>
                    </a:lnTo>
                    <a:lnTo>
                      <a:pt x="118" y="162"/>
                    </a:lnTo>
                    <a:lnTo>
                      <a:pt x="118" y="165"/>
                    </a:lnTo>
                    <a:lnTo>
                      <a:pt x="115" y="165"/>
                    </a:lnTo>
                    <a:lnTo>
                      <a:pt x="115" y="167"/>
                    </a:lnTo>
                    <a:lnTo>
                      <a:pt x="113" y="167"/>
                    </a:lnTo>
                    <a:lnTo>
                      <a:pt x="113" y="170"/>
                    </a:lnTo>
                    <a:lnTo>
                      <a:pt x="113" y="172"/>
                    </a:lnTo>
                    <a:lnTo>
                      <a:pt x="110" y="172"/>
                    </a:lnTo>
                    <a:lnTo>
                      <a:pt x="110" y="175"/>
                    </a:lnTo>
                    <a:lnTo>
                      <a:pt x="107" y="175"/>
                    </a:lnTo>
                    <a:lnTo>
                      <a:pt x="107" y="178"/>
                    </a:lnTo>
                    <a:lnTo>
                      <a:pt x="105" y="178"/>
                    </a:lnTo>
                    <a:lnTo>
                      <a:pt x="105" y="180"/>
                    </a:lnTo>
                    <a:lnTo>
                      <a:pt x="102" y="180"/>
                    </a:lnTo>
                    <a:lnTo>
                      <a:pt x="102" y="183"/>
                    </a:lnTo>
                    <a:lnTo>
                      <a:pt x="99" y="183"/>
                    </a:lnTo>
                    <a:lnTo>
                      <a:pt x="97" y="183"/>
                    </a:lnTo>
                    <a:lnTo>
                      <a:pt x="97" y="186"/>
                    </a:lnTo>
                    <a:lnTo>
                      <a:pt x="97" y="188"/>
                    </a:lnTo>
                    <a:lnTo>
                      <a:pt x="94" y="188"/>
                    </a:lnTo>
                    <a:lnTo>
                      <a:pt x="92" y="191"/>
                    </a:lnTo>
                    <a:lnTo>
                      <a:pt x="89" y="191"/>
                    </a:lnTo>
                    <a:lnTo>
                      <a:pt x="86" y="191"/>
                    </a:lnTo>
                    <a:lnTo>
                      <a:pt x="86" y="193"/>
                    </a:lnTo>
                    <a:lnTo>
                      <a:pt x="89" y="193"/>
                    </a:lnTo>
                    <a:lnTo>
                      <a:pt x="92" y="193"/>
                    </a:lnTo>
                    <a:lnTo>
                      <a:pt x="94" y="193"/>
                    </a:lnTo>
                    <a:lnTo>
                      <a:pt x="94" y="196"/>
                    </a:lnTo>
                    <a:lnTo>
                      <a:pt x="97" y="196"/>
                    </a:lnTo>
                    <a:lnTo>
                      <a:pt x="97" y="199"/>
                    </a:lnTo>
                    <a:lnTo>
                      <a:pt x="99" y="199"/>
                    </a:lnTo>
                    <a:lnTo>
                      <a:pt x="99" y="201"/>
                    </a:lnTo>
                    <a:lnTo>
                      <a:pt x="97" y="204"/>
                    </a:lnTo>
                    <a:lnTo>
                      <a:pt x="97" y="206"/>
                    </a:lnTo>
                    <a:lnTo>
                      <a:pt x="94" y="206"/>
                    </a:lnTo>
                    <a:lnTo>
                      <a:pt x="94" y="209"/>
                    </a:lnTo>
                    <a:lnTo>
                      <a:pt x="92" y="209"/>
                    </a:lnTo>
                    <a:lnTo>
                      <a:pt x="89" y="209"/>
                    </a:lnTo>
                    <a:lnTo>
                      <a:pt x="89" y="212"/>
                    </a:lnTo>
                    <a:lnTo>
                      <a:pt x="86" y="212"/>
                    </a:lnTo>
                    <a:lnTo>
                      <a:pt x="86" y="214"/>
                    </a:lnTo>
                    <a:lnTo>
                      <a:pt x="84" y="214"/>
                    </a:lnTo>
                    <a:lnTo>
                      <a:pt x="81" y="214"/>
                    </a:lnTo>
                    <a:lnTo>
                      <a:pt x="81" y="217"/>
                    </a:lnTo>
                    <a:lnTo>
                      <a:pt x="79" y="217"/>
                    </a:lnTo>
                    <a:lnTo>
                      <a:pt x="76" y="220"/>
                    </a:lnTo>
                    <a:lnTo>
                      <a:pt x="76" y="222"/>
                    </a:lnTo>
                    <a:lnTo>
                      <a:pt x="73" y="222"/>
                    </a:lnTo>
                    <a:lnTo>
                      <a:pt x="73" y="225"/>
                    </a:lnTo>
                    <a:lnTo>
                      <a:pt x="71" y="225"/>
                    </a:lnTo>
                    <a:lnTo>
                      <a:pt x="68" y="225"/>
                    </a:lnTo>
                    <a:lnTo>
                      <a:pt x="68" y="227"/>
                    </a:lnTo>
                    <a:lnTo>
                      <a:pt x="66" y="227"/>
                    </a:lnTo>
                    <a:lnTo>
                      <a:pt x="63" y="227"/>
                    </a:lnTo>
                    <a:lnTo>
                      <a:pt x="60" y="227"/>
                    </a:lnTo>
                    <a:lnTo>
                      <a:pt x="58" y="227"/>
                    </a:lnTo>
                    <a:lnTo>
                      <a:pt x="55" y="227"/>
                    </a:lnTo>
                    <a:lnTo>
                      <a:pt x="58" y="227"/>
                    </a:lnTo>
                    <a:lnTo>
                      <a:pt x="58" y="230"/>
                    </a:lnTo>
                    <a:lnTo>
                      <a:pt x="55" y="230"/>
                    </a:lnTo>
                    <a:lnTo>
                      <a:pt x="55" y="233"/>
                    </a:lnTo>
                    <a:lnTo>
                      <a:pt x="52" y="233"/>
                    </a:lnTo>
                    <a:lnTo>
                      <a:pt x="50" y="233"/>
                    </a:lnTo>
                    <a:lnTo>
                      <a:pt x="50" y="235"/>
                    </a:lnTo>
                    <a:lnTo>
                      <a:pt x="47" y="235"/>
                    </a:lnTo>
                    <a:lnTo>
                      <a:pt x="45" y="235"/>
                    </a:lnTo>
                    <a:lnTo>
                      <a:pt x="45" y="233"/>
                    </a:lnTo>
                    <a:lnTo>
                      <a:pt x="42" y="233"/>
                    </a:lnTo>
                    <a:lnTo>
                      <a:pt x="45" y="233"/>
                    </a:lnTo>
                    <a:lnTo>
                      <a:pt x="45" y="230"/>
                    </a:lnTo>
                    <a:lnTo>
                      <a:pt x="47" y="230"/>
                    </a:lnTo>
                    <a:lnTo>
                      <a:pt x="47" y="227"/>
                    </a:lnTo>
                    <a:lnTo>
                      <a:pt x="50" y="227"/>
                    </a:lnTo>
                    <a:lnTo>
                      <a:pt x="50" y="225"/>
                    </a:lnTo>
                    <a:lnTo>
                      <a:pt x="52" y="225"/>
                    </a:lnTo>
                    <a:lnTo>
                      <a:pt x="50" y="225"/>
                    </a:lnTo>
                    <a:lnTo>
                      <a:pt x="50" y="222"/>
                    </a:lnTo>
                    <a:lnTo>
                      <a:pt x="52" y="220"/>
                    </a:lnTo>
                    <a:lnTo>
                      <a:pt x="50" y="220"/>
                    </a:lnTo>
                    <a:lnTo>
                      <a:pt x="52" y="220"/>
                    </a:lnTo>
                    <a:lnTo>
                      <a:pt x="52" y="217"/>
                    </a:lnTo>
                    <a:lnTo>
                      <a:pt x="55" y="217"/>
                    </a:lnTo>
                    <a:lnTo>
                      <a:pt x="55" y="214"/>
                    </a:lnTo>
                    <a:lnTo>
                      <a:pt x="52" y="214"/>
                    </a:lnTo>
                    <a:lnTo>
                      <a:pt x="55" y="214"/>
                    </a:lnTo>
                    <a:lnTo>
                      <a:pt x="55" y="212"/>
                    </a:lnTo>
                    <a:lnTo>
                      <a:pt x="58" y="212"/>
                    </a:lnTo>
                    <a:lnTo>
                      <a:pt x="60" y="212"/>
                    </a:lnTo>
                    <a:lnTo>
                      <a:pt x="58" y="212"/>
                    </a:lnTo>
                    <a:lnTo>
                      <a:pt x="58" y="209"/>
                    </a:lnTo>
                    <a:lnTo>
                      <a:pt x="60" y="209"/>
                    </a:lnTo>
                    <a:lnTo>
                      <a:pt x="60" y="206"/>
                    </a:lnTo>
                    <a:lnTo>
                      <a:pt x="60" y="209"/>
                    </a:lnTo>
                    <a:lnTo>
                      <a:pt x="60" y="206"/>
                    </a:lnTo>
                    <a:lnTo>
                      <a:pt x="63" y="206"/>
                    </a:lnTo>
                    <a:lnTo>
                      <a:pt x="63" y="209"/>
                    </a:lnTo>
                    <a:lnTo>
                      <a:pt x="63" y="206"/>
                    </a:lnTo>
                    <a:lnTo>
                      <a:pt x="63" y="204"/>
                    </a:lnTo>
                    <a:lnTo>
                      <a:pt x="66" y="204"/>
                    </a:lnTo>
                    <a:lnTo>
                      <a:pt x="66" y="201"/>
                    </a:lnTo>
                    <a:lnTo>
                      <a:pt x="66" y="199"/>
                    </a:lnTo>
                    <a:lnTo>
                      <a:pt x="68" y="199"/>
                    </a:lnTo>
                    <a:lnTo>
                      <a:pt x="68" y="196"/>
                    </a:lnTo>
                    <a:lnTo>
                      <a:pt x="71" y="196"/>
                    </a:lnTo>
                    <a:lnTo>
                      <a:pt x="73" y="196"/>
                    </a:lnTo>
                    <a:lnTo>
                      <a:pt x="73" y="193"/>
                    </a:lnTo>
                    <a:lnTo>
                      <a:pt x="71" y="193"/>
                    </a:lnTo>
                    <a:lnTo>
                      <a:pt x="68" y="193"/>
                    </a:lnTo>
                    <a:lnTo>
                      <a:pt x="66" y="193"/>
                    </a:lnTo>
                    <a:lnTo>
                      <a:pt x="66" y="191"/>
                    </a:lnTo>
                    <a:lnTo>
                      <a:pt x="66" y="188"/>
                    </a:lnTo>
                    <a:lnTo>
                      <a:pt x="66" y="186"/>
                    </a:lnTo>
                    <a:lnTo>
                      <a:pt x="63" y="186"/>
                    </a:lnTo>
                    <a:lnTo>
                      <a:pt x="60" y="186"/>
                    </a:lnTo>
                    <a:lnTo>
                      <a:pt x="58" y="186"/>
                    </a:lnTo>
                    <a:lnTo>
                      <a:pt x="55" y="186"/>
                    </a:lnTo>
                    <a:lnTo>
                      <a:pt x="55" y="183"/>
                    </a:lnTo>
                    <a:lnTo>
                      <a:pt x="52" y="183"/>
                    </a:lnTo>
                    <a:lnTo>
                      <a:pt x="50" y="183"/>
                    </a:lnTo>
                    <a:lnTo>
                      <a:pt x="47" y="183"/>
                    </a:lnTo>
                    <a:lnTo>
                      <a:pt x="45" y="183"/>
                    </a:lnTo>
                    <a:lnTo>
                      <a:pt x="45" y="186"/>
                    </a:lnTo>
                    <a:lnTo>
                      <a:pt x="45" y="183"/>
                    </a:lnTo>
                    <a:lnTo>
                      <a:pt x="42" y="183"/>
                    </a:lnTo>
                    <a:lnTo>
                      <a:pt x="39" y="183"/>
                    </a:lnTo>
                    <a:lnTo>
                      <a:pt x="39" y="180"/>
                    </a:lnTo>
                    <a:lnTo>
                      <a:pt x="37" y="180"/>
                    </a:lnTo>
                    <a:lnTo>
                      <a:pt x="37" y="178"/>
                    </a:lnTo>
                    <a:lnTo>
                      <a:pt x="37" y="180"/>
                    </a:lnTo>
                    <a:lnTo>
                      <a:pt x="34" y="183"/>
                    </a:lnTo>
                    <a:lnTo>
                      <a:pt x="32" y="183"/>
                    </a:lnTo>
                    <a:lnTo>
                      <a:pt x="32" y="180"/>
                    </a:lnTo>
                    <a:lnTo>
                      <a:pt x="32" y="178"/>
                    </a:lnTo>
                    <a:lnTo>
                      <a:pt x="29" y="178"/>
                    </a:lnTo>
                    <a:lnTo>
                      <a:pt x="29" y="175"/>
                    </a:lnTo>
                    <a:lnTo>
                      <a:pt x="26" y="175"/>
                    </a:lnTo>
                    <a:lnTo>
                      <a:pt x="24" y="175"/>
                    </a:lnTo>
                    <a:lnTo>
                      <a:pt x="24" y="178"/>
                    </a:lnTo>
                    <a:lnTo>
                      <a:pt x="26" y="178"/>
                    </a:lnTo>
                    <a:lnTo>
                      <a:pt x="24" y="178"/>
                    </a:lnTo>
                    <a:lnTo>
                      <a:pt x="21" y="178"/>
                    </a:lnTo>
                    <a:lnTo>
                      <a:pt x="19" y="178"/>
                    </a:lnTo>
                    <a:lnTo>
                      <a:pt x="19" y="175"/>
                    </a:lnTo>
                    <a:lnTo>
                      <a:pt x="19" y="172"/>
                    </a:lnTo>
                    <a:lnTo>
                      <a:pt x="21" y="170"/>
                    </a:lnTo>
                    <a:lnTo>
                      <a:pt x="19" y="170"/>
                    </a:lnTo>
                    <a:lnTo>
                      <a:pt x="19" y="167"/>
                    </a:lnTo>
                    <a:lnTo>
                      <a:pt x="21" y="167"/>
                    </a:lnTo>
                    <a:lnTo>
                      <a:pt x="19" y="167"/>
                    </a:lnTo>
                    <a:lnTo>
                      <a:pt x="21" y="165"/>
                    </a:lnTo>
                    <a:lnTo>
                      <a:pt x="21" y="167"/>
                    </a:lnTo>
                    <a:lnTo>
                      <a:pt x="24" y="167"/>
                    </a:lnTo>
                    <a:lnTo>
                      <a:pt x="24" y="170"/>
                    </a:lnTo>
                    <a:lnTo>
                      <a:pt x="26" y="170"/>
                    </a:lnTo>
                    <a:lnTo>
                      <a:pt x="29" y="170"/>
                    </a:lnTo>
                    <a:lnTo>
                      <a:pt x="29" y="167"/>
                    </a:lnTo>
                    <a:lnTo>
                      <a:pt x="32" y="165"/>
                    </a:lnTo>
                    <a:lnTo>
                      <a:pt x="29" y="165"/>
                    </a:lnTo>
                    <a:lnTo>
                      <a:pt x="32" y="165"/>
                    </a:lnTo>
                    <a:lnTo>
                      <a:pt x="32" y="162"/>
                    </a:lnTo>
                    <a:lnTo>
                      <a:pt x="26" y="162"/>
                    </a:lnTo>
                    <a:lnTo>
                      <a:pt x="29" y="162"/>
                    </a:lnTo>
                    <a:lnTo>
                      <a:pt x="32" y="162"/>
                    </a:lnTo>
                    <a:lnTo>
                      <a:pt x="34" y="162"/>
                    </a:lnTo>
                    <a:lnTo>
                      <a:pt x="34" y="159"/>
                    </a:lnTo>
                    <a:lnTo>
                      <a:pt x="32" y="159"/>
                    </a:lnTo>
                    <a:lnTo>
                      <a:pt x="34" y="159"/>
                    </a:lnTo>
                    <a:lnTo>
                      <a:pt x="34" y="157"/>
                    </a:lnTo>
                    <a:lnTo>
                      <a:pt x="34" y="154"/>
                    </a:lnTo>
                    <a:lnTo>
                      <a:pt x="37" y="152"/>
                    </a:lnTo>
                    <a:lnTo>
                      <a:pt x="37" y="149"/>
                    </a:lnTo>
                    <a:lnTo>
                      <a:pt x="39" y="149"/>
                    </a:lnTo>
                    <a:lnTo>
                      <a:pt x="37" y="149"/>
                    </a:lnTo>
                    <a:lnTo>
                      <a:pt x="37" y="146"/>
                    </a:lnTo>
                    <a:lnTo>
                      <a:pt x="34" y="146"/>
                    </a:lnTo>
                    <a:lnTo>
                      <a:pt x="34" y="144"/>
                    </a:lnTo>
                    <a:lnTo>
                      <a:pt x="32" y="144"/>
                    </a:lnTo>
                    <a:lnTo>
                      <a:pt x="32" y="141"/>
                    </a:lnTo>
                    <a:lnTo>
                      <a:pt x="32" y="144"/>
                    </a:lnTo>
                    <a:lnTo>
                      <a:pt x="29" y="144"/>
                    </a:lnTo>
                    <a:lnTo>
                      <a:pt x="29" y="146"/>
                    </a:lnTo>
                    <a:lnTo>
                      <a:pt x="26" y="146"/>
                    </a:lnTo>
                    <a:lnTo>
                      <a:pt x="29" y="146"/>
                    </a:lnTo>
                    <a:lnTo>
                      <a:pt x="26" y="146"/>
                    </a:lnTo>
                    <a:lnTo>
                      <a:pt x="24" y="146"/>
                    </a:lnTo>
                    <a:lnTo>
                      <a:pt x="24" y="149"/>
                    </a:lnTo>
                    <a:lnTo>
                      <a:pt x="24" y="146"/>
                    </a:lnTo>
                    <a:lnTo>
                      <a:pt x="21" y="146"/>
                    </a:lnTo>
                    <a:lnTo>
                      <a:pt x="21" y="149"/>
                    </a:lnTo>
                    <a:lnTo>
                      <a:pt x="19" y="149"/>
                    </a:lnTo>
                    <a:lnTo>
                      <a:pt x="19" y="152"/>
                    </a:lnTo>
                    <a:lnTo>
                      <a:pt x="16" y="152"/>
                    </a:lnTo>
                    <a:lnTo>
                      <a:pt x="13" y="152"/>
                    </a:lnTo>
                    <a:lnTo>
                      <a:pt x="13" y="154"/>
                    </a:lnTo>
                    <a:lnTo>
                      <a:pt x="11" y="154"/>
                    </a:lnTo>
                    <a:lnTo>
                      <a:pt x="11" y="157"/>
                    </a:lnTo>
                    <a:lnTo>
                      <a:pt x="8" y="157"/>
                    </a:lnTo>
                    <a:lnTo>
                      <a:pt x="8" y="154"/>
                    </a:lnTo>
                    <a:lnTo>
                      <a:pt x="6" y="154"/>
                    </a:lnTo>
                    <a:lnTo>
                      <a:pt x="6" y="152"/>
                    </a:lnTo>
                    <a:lnTo>
                      <a:pt x="3" y="149"/>
                    </a:lnTo>
                    <a:lnTo>
                      <a:pt x="6" y="149"/>
                    </a:lnTo>
                    <a:lnTo>
                      <a:pt x="6" y="146"/>
                    </a:lnTo>
                    <a:lnTo>
                      <a:pt x="6" y="144"/>
                    </a:lnTo>
                    <a:lnTo>
                      <a:pt x="3" y="144"/>
                    </a:lnTo>
                    <a:lnTo>
                      <a:pt x="3" y="141"/>
                    </a:lnTo>
                    <a:lnTo>
                      <a:pt x="3" y="139"/>
                    </a:lnTo>
                    <a:lnTo>
                      <a:pt x="0" y="139"/>
                    </a:lnTo>
                    <a:lnTo>
                      <a:pt x="0" y="136"/>
                    </a:lnTo>
                    <a:lnTo>
                      <a:pt x="3" y="133"/>
                    </a:lnTo>
                    <a:lnTo>
                      <a:pt x="3" y="131"/>
                    </a:lnTo>
                    <a:lnTo>
                      <a:pt x="6" y="131"/>
                    </a:lnTo>
                    <a:lnTo>
                      <a:pt x="6" y="128"/>
                    </a:lnTo>
                    <a:lnTo>
                      <a:pt x="8" y="125"/>
                    </a:lnTo>
                    <a:lnTo>
                      <a:pt x="8" y="123"/>
                    </a:lnTo>
                    <a:lnTo>
                      <a:pt x="8" y="120"/>
                    </a:lnTo>
                    <a:lnTo>
                      <a:pt x="8" y="118"/>
                    </a:lnTo>
                    <a:lnTo>
                      <a:pt x="11" y="118"/>
                    </a:lnTo>
                    <a:lnTo>
                      <a:pt x="11" y="115"/>
                    </a:lnTo>
                    <a:lnTo>
                      <a:pt x="13" y="115"/>
                    </a:lnTo>
                    <a:lnTo>
                      <a:pt x="13" y="112"/>
                    </a:lnTo>
                    <a:lnTo>
                      <a:pt x="16" y="112"/>
                    </a:lnTo>
                    <a:lnTo>
                      <a:pt x="16" y="110"/>
                    </a:lnTo>
                    <a:lnTo>
                      <a:pt x="16" y="107"/>
                    </a:lnTo>
                    <a:lnTo>
                      <a:pt x="19" y="107"/>
                    </a:lnTo>
                    <a:lnTo>
                      <a:pt x="19" y="105"/>
                    </a:lnTo>
                    <a:lnTo>
                      <a:pt x="19" y="102"/>
                    </a:lnTo>
                    <a:lnTo>
                      <a:pt x="19" y="99"/>
                    </a:lnTo>
                    <a:lnTo>
                      <a:pt x="19" y="97"/>
                    </a:lnTo>
                    <a:lnTo>
                      <a:pt x="21" y="94"/>
                    </a:lnTo>
                    <a:lnTo>
                      <a:pt x="21" y="92"/>
                    </a:lnTo>
                    <a:lnTo>
                      <a:pt x="24" y="92"/>
                    </a:lnTo>
                    <a:lnTo>
                      <a:pt x="24" y="89"/>
                    </a:lnTo>
                    <a:lnTo>
                      <a:pt x="24" y="86"/>
                    </a:lnTo>
                    <a:lnTo>
                      <a:pt x="24" y="89"/>
                    </a:lnTo>
                    <a:lnTo>
                      <a:pt x="24" y="86"/>
                    </a:lnTo>
                    <a:lnTo>
                      <a:pt x="26" y="86"/>
                    </a:lnTo>
                    <a:lnTo>
                      <a:pt x="26" y="84"/>
                    </a:lnTo>
                    <a:lnTo>
                      <a:pt x="29" y="84"/>
                    </a:lnTo>
                    <a:lnTo>
                      <a:pt x="32" y="84"/>
                    </a:lnTo>
                    <a:lnTo>
                      <a:pt x="32" y="81"/>
                    </a:lnTo>
                    <a:lnTo>
                      <a:pt x="34" y="81"/>
                    </a:lnTo>
                    <a:lnTo>
                      <a:pt x="34" y="78"/>
                    </a:lnTo>
                    <a:lnTo>
                      <a:pt x="37" y="78"/>
                    </a:lnTo>
                    <a:lnTo>
                      <a:pt x="37" y="76"/>
                    </a:lnTo>
                    <a:lnTo>
                      <a:pt x="39" y="76"/>
                    </a:lnTo>
                    <a:lnTo>
                      <a:pt x="42" y="76"/>
                    </a:lnTo>
                    <a:lnTo>
                      <a:pt x="42" y="73"/>
                    </a:lnTo>
                    <a:lnTo>
                      <a:pt x="42" y="71"/>
                    </a:lnTo>
                    <a:lnTo>
                      <a:pt x="45" y="68"/>
                    </a:lnTo>
                    <a:lnTo>
                      <a:pt x="45" y="65"/>
                    </a:lnTo>
                    <a:lnTo>
                      <a:pt x="47" y="65"/>
                    </a:lnTo>
                    <a:lnTo>
                      <a:pt x="47" y="63"/>
                    </a:lnTo>
                    <a:lnTo>
                      <a:pt x="47" y="65"/>
                    </a:lnTo>
                    <a:lnTo>
                      <a:pt x="47" y="63"/>
                    </a:lnTo>
                    <a:lnTo>
                      <a:pt x="50" y="63"/>
                    </a:lnTo>
                    <a:lnTo>
                      <a:pt x="47" y="63"/>
                    </a:lnTo>
                    <a:lnTo>
                      <a:pt x="47" y="60"/>
                    </a:lnTo>
                    <a:lnTo>
                      <a:pt x="47" y="58"/>
                    </a:lnTo>
                    <a:lnTo>
                      <a:pt x="50" y="58"/>
                    </a:lnTo>
                    <a:lnTo>
                      <a:pt x="50" y="55"/>
                    </a:lnTo>
                    <a:lnTo>
                      <a:pt x="52" y="55"/>
                    </a:lnTo>
                    <a:lnTo>
                      <a:pt x="55" y="55"/>
                    </a:lnTo>
                    <a:lnTo>
                      <a:pt x="55" y="58"/>
                    </a:lnTo>
                    <a:lnTo>
                      <a:pt x="55" y="60"/>
                    </a:lnTo>
                    <a:lnTo>
                      <a:pt x="58" y="60"/>
                    </a:lnTo>
                    <a:lnTo>
                      <a:pt x="58" y="58"/>
                    </a:lnTo>
                    <a:lnTo>
                      <a:pt x="60" y="58"/>
                    </a:lnTo>
                    <a:lnTo>
                      <a:pt x="60" y="55"/>
                    </a:lnTo>
                    <a:lnTo>
                      <a:pt x="60" y="52"/>
                    </a:lnTo>
                    <a:lnTo>
                      <a:pt x="63" y="52"/>
                    </a:lnTo>
                    <a:lnTo>
                      <a:pt x="63" y="50"/>
                    </a:lnTo>
                    <a:lnTo>
                      <a:pt x="66" y="50"/>
                    </a:lnTo>
                    <a:lnTo>
                      <a:pt x="66" y="47"/>
                    </a:lnTo>
                    <a:lnTo>
                      <a:pt x="68" y="47"/>
                    </a:lnTo>
                    <a:lnTo>
                      <a:pt x="68" y="45"/>
                    </a:lnTo>
                    <a:lnTo>
                      <a:pt x="71" y="45"/>
                    </a:lnTo>
                    <a:lnTo>
                      <a:pt x="71" y="42"/>
                    </a:lnTo>
                    <a:lnTo>
                      <a:pt x="73" y="42"/>
                    </a:lnTo>
                    <a:lnTo>
                      <a:pt x="76" y="39"/>
                    </a:lnTo>
                    <a:lnTo>
                      <a:pt x="79" y="39"/>
                    </a:lnTo>
                    <a:lnTo>
                      <a:pt x="81" y="39"/>
                    </a:lnTo>
                    <a:lnTo>
                      <a:pt x="81" y="37"/>
                    </a:lnTo>
                    <a:lnTo>
                      <a:pt x="81" y="39"/>
                    </a:lnTo>
                    <a:lnTo>
                      <a:pt x="84" y="39"/>
                    </a:lnTo>
                    <a:lnTo>
                      <a:pt x="84" y="37"/>
                    </a:lnTo>
                    <a:lnTo>
                      <a:pt x="86" y="37"/>
                    </a:lnTo>
                    <a:lnTo>
                      <a:pt x="89" y="37"/>
                    </a:lnTo>
                    <a:lnTo>
                      <a:pt x="92" y="37"/>
                    </a:lnTo>
                    <a:lnTo>
                      <a:pt x="89" y="37"/>
                    </a:lnTo>
                    <a:lnTo>
                      <a:pt x="92" y="37"/>
                    </a:lnTo>
                    <a:lnTo>
                      <a:pt x="92" y="39"/>
                    </a:lnTo>
                    <a:lnTo>
                      <a:pt x="92" y="37"/>
                    </a:lnTo>
                    <a:lnTo>
                      <a:pt x="94" y="37"/>
                    </a:lnTo>
                    <a:lnTo>
                      <a:pt x="97" y="39"/>
                    </a:lnTo>
                    <a:lnTo>
                      <a:pt x="99" y="39"/>
                    </a:lnTo>
                    <a:lnTo>
                      <a:pt x="99" y="37"/>
                    </a:lnTo>
                    <a:lnTo>
                      <a:pt x="99" y="34"/>
                    </a:lnTo>
                    <a:lnTo>
                      <a:pt x="102" y="34"/>
                    </a:lnTo>
                    <a:lnTo>
                      <a:pt x="102" y="31"/>
                    </a:lnTo>
                    <a:lnTo>
                      <a:pt x="105" y="31"/>
                    </a:lnTo>
                    <a:lnTo>
                      <a:pt x="105" y="34"/>
                    </a:lnTo>
                    <a:lnTo>
                      <a:pt x="107" y="34"/>
                    </a:lnTo>
                    <a:lnTo>
                      <a:pt x="110" y="34"/>
                    </a:lnTo>
                    <a:lnTo>
                      <a:pt x="110" y="31"/>
                    </a:lnTo>
                    <a:lnTo>
                      <a:pt x="110" y="34"/>
                    </a:lnTo>
                    <a:lnTo>
                      <a:pt x="113" y="34"/>
                    </a:lnTo>
                    <a:lnTo>
                      <a:pt x="113" y="31"/>
                    </a:lnTo>
                    <a:lnTo>
                      <a:pt x="115" y="31"/>
                    </a:lnTo>
                    <a:lnTo>
                      <a:pt x="113" y="31"/>
                    </a:lnTo>
                    <a:lnTo>
                      <a:pt x="115" y="31"/>
                    </a:lnTo>
                    <a:lnTo>
                      <a:pt x="115" y="29"/>
                    </a:lnTo>
                    <a:lnTo>
                      <a:pt x="118" y="29"/>
                    </a:lnTo>
                    <a:lnTo>
                      <a:pt x="120" y="29"/>
                    </a:lnTo>
                    <a:lnTo>
                      <a:pt x="120" y="26"/>
                    </a:lnTo>
                    <a:lnTo>
                      <a:pt x="118" y="24"/>
                    </a:lnTo>
                    <a:lnTo>
                      <a:pt x="118" y="21"/>
                    </a:lnTo>
                    <a:lnTo>
                      <a:pt x="120" y="21"/>
                    </a:lnTo>
                    <a:lnTo>
                      <a:pt x="118" y="18"/>
                    </a:lnTo>
                    <a:lnTo>
                      <a:pt x="120" y="18"/>
                    </a:lnTo>
                    <a:lnTo>
                      <a:pt x="120" y="16"/>
                    </a:lnTo>
                    <a:lnTo>
                      <a:pt x="118" y="16"/>
                    </a:lnTo>
                    <a:lnTo>
                      <a:pt x="118" y="13"/>
                    </a:lnTo>
                    <a:lnTo>
                      <a:pt x="120" y="13"/>
                    </a:lnTo>
                    <a:lnTo>
                      <a:pt x="120" y="11"/>
                    </a:lnTo>
                    <a:lnTo>
                      <a:pt x="120" y="8"/>
                    </a:lnTo>
                    <a:lnTo>
                      <a:pt x="123" y="8"/>
                    </a:lnTo>
                    <a:lnTo>
                      <a:pt x="123" y="5"/>
                    </a:lnTo>
                    <a:lnTo>
                      <a:pt x="126" y="5"/>
                    </a:lnTo>
                    <a:lnTo>
                      <a:pt x="128" y="5"/>
                    </a:lnTo>
                    <a:lnTo>
                      <a:pt x="131" y="5"/>
                    </a:lnTo>
                    <a:lnTo>
                      <a:pt x="131" y="3"/>
                    </a:lnTo>
                    <a:lnTo>
                      <a:pt x="131" y="5"/>
                    </a:lnTo>
                    <a:lnTo>
                      <a:pt x="131" y="3"/>
                    </a:lnTo>
                    <a:lnTo>
                      <a:pt x="133" y="3"/>
                    </a:lnTo>
                    <a:lnTo>
                      <a:pt x="136" y="3"/>
                    </a:lnTo>
                    <a:lnTo>
                      <a:pt x="133" y="3"/>
                    </a:lnTo>
                    <a:lnTo>
                      <a:pt x="133" y="5"/>
                    </a:lnTo>
                    <a:lnTo>
                      <a:pt x="133" y="3"/>
                    </a:lnTo>
                    <a:lnTo>
                      <a:pt x="136" y="3"/>
                    </a:lnTo>
                    <a:lnTo>
                      <a:pt x="136" y="0"/>
                    </a:lnTo>
                    <a:lnTo>
                      <a:pt x="139" y="0"/>
                    </a:lnTo>
                    <a:lnTo>
                      <a:pt x="139" y="3"/>
                    </a:lnTo>
                    <a:lnTo>
                      <a:pt x="139" y="0"/>
                    </a:lnTo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293" name="Freeform 83"/>
              <p:cNvSpPr>
                <a:spLocks/>
              </p:cNvSpPr>
              <p:nvPr/>
            </p:nvSpPr>
            <p:spPr bwMode="auto">
              <a:xfrm>
                <a:off x="4756" y="3707"/>
                <a:ext cx="0" cy="3"/>
              </a:xfrm>
              <a:custGeom>
                <a:avLst/>
                <a:gdLst>
                  <a:gd name="T0" fmla="*/ 3 h 3"/>
                  <a:gd name="T1" fmla="*/ 0 h 3"/>
                  <a:gd name="T2" fmla="*/ 3 h 3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3">
                    <a:moveTo>
                      <a:pt x="0" y="3"/>
                    </a:moveTo>
                    <a:lnTo>
                      <a:pt x="0" y="0"/>
                    </a:lnTo>
                    <a:lnTo>
                      <a:pt x="0" y="3"/>
                    </a:lnTo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294" name="Freeform 84"/>
              <p:cNvSpPr>
                <a:spLocks/>
              </p:cNvSpPr>
              <p:nvPr/>
            </p:nvSpPr>
            <p:spPr bwMode="auto">
              <a:xfrm>
                <a:off x="4764" y="3697"/>
                <a:ext cx="21" cy="23"/>
              </a:xfrm>
              <a:custGeom>
                <a:avLst/>
                <a:gdLst>
                  <a:gd name="T0" fmla="*/ 16 w 21"/>
                  <a:gd name="T1" fmla="*/ 0 h 23"/>
                  <a:gd name="T2" fmla="*/ 18 w 21"/>
                  <a:gd name="T3" fmla="*/ 0 h 23"/>
                  <a:gd name="T4" fmla="*/ 18 w 21"/>
                  <a:gd name="T5" fmla="*/ 2 h 23"/>
                  <a:gd name="T6" fmla="*/ 21 w 21"/>
                  <a:gd name="T7" fmla="*/ 2 h 23"/>
                  <a:gd name="T8" fmla="*/ 21 w 21"/>
                  <a:gd name="T9" fmla="*/ 5 h 23"/>
                  <a:gd name="T10" fmla="*/ 18 w 21"/>
                  <a:gd name="T11" fmla="*/ 5 h 23"/>
                  <a:gd name="T12" fmla="*/ 21 w 21"/>
                  <a:gd name="T13" fmla="*/ 5 h 23"/>
                  <a:gd name="T14" fmla="*/ 21 w 21"/>
                  <a:gd name="T15" fmla="*/ 7 h 23"/>
                  <a:gd name="T16" fmla="*/ 18 w 21"/>
                  <a:gd name="T17" fmla="*/ 7 h 23"/>
                  <a:gd name="T18" fmla="*/ 21 w 21"/>
                  <a:gd name="T19" fmla="*/ 7 h 23"/>
                  <a:gd name="T20" fmla="*/ 18 w 21"/>
                  <a:gd name="T21" fmla="*/ 7 h 23"/>
                  <a:gd name="T22" fmla="*/ 21 w 21"/>
                  <a:gd name="T23" fmla="*/ 7 h 23"/>
                  <a:gd name="T24" fmla="*/ 18 w 21"/>
                  <a:gd name="T25" fmla="*/ 7 h 23"/>
                  <a:gd name="T26" fmla="*/ 18 w 21"/>
                  <a:gd name="T27" fmla="*/ 10 h 23"/>
                  <a:gd name="T28" fmla="*/ 18 w 21"/>
                  <a:gd name="T29" fmla="*/ 7 h 23"/>
                  <a:gd name="T30" fmla="*/ 18 w 21"/>
                  <a:gd name="T31" fmla="*/ 10 h 23"/>
                  <a:gd name="T32" fmla="*/ 18 w 21"/>
                  <a:gd name="T33" fmla="*/ 13 h 23"/>
                  <a:gd name="T34" fmla="*/ 16 w 21"/>
                  <a:gd name="T35" fmla="*/ 13 h 23"/>
                  <a:gd name="T36" fmla="*/ 16 w 21"/>
                  <a:gd name="T37" fmla="*/ 10 h 23"/>
                  <a:gd name="T38" fmla="*/ 13 w 21"/>
                  <a:gd name="T39" fmla="*/ 10 h 23"/>
                  <a:gd name="T40" fmla="*/ 13 w 21"/>
                  <a:gd name="T41" fmla="*/ 13 h 23"/>
                  <a:gd name="T42" fmla="*/ 16 w 21"/>
                  <a:gd name="T43" fmla="*/ 13 h 23"/>
                  <a:gd name="T44" fmla="*/ 16 w 21"/>
                  <a:gd name="T45" fmla="*/ 15 h 23"/>
                  <a:gd name="T46" fmla="*/ 13 w 21"/>
                  <a:gd name="T47" fmla="*/ 15 h 23"/>
                  <a:gd name="T48" fmla="*/ 16 w 21"/>
                  <a:gd name="T49" fmla="*/ 15 h 23"/>
                  <a:gd name="T50" fmla="*/ 13 w 21"/>
                  <a:gd name="T51" fmla="*/ 15 h 23"/>
                  <a:gd name="T52" fmla="*/ 13 w 21"/>
                  <a:gd name="T53" fmla="*/ 18 h 23"/>
                  <a:gd name="T54" fmla="*/ 10 w 21"/>
                  <a:gd name="T55" fmla="*/ 18 h 23"/>
                  <a:gd name="T56" fmla="*/ 10 w 21"/>
                  <a:gd name="T57" fmla="*/ 20 h 23"/>
                  <a:gd name="T58" fmla="*/ 8 w 21"/>
                  <a:gd name="T59" fmla="*/ 20 h 23"/>
                  <a:gd name="T60" fmla="*/ 8 w 21"/>
                  <a:gd name="T61" fmla="*/ 23 h 23"/>
                  <a:gd name="T62" fmla="*/ 8 w 21"/>
                  <a:gd name="T63" fmla="*/ 20 h 23"/>
                  <a:gd name="T64" fmla="*/ 10 w 21"/>
                  <a:gd name="T65" fmla="*/ 20 h 23"/>
                  <a:gd name="T66" fmla="*/ 8 w 21"/>
                  <a:gd name="T67" fmla="*/ 20 h 23"/>
                  <a:gd name="T68" fmla="*/ 8 w 21"/>
                  <a:gd name="T69" fmla="*/ 23 h 23"/>
                  <a:gd name="T70" fmla="*/ 5 w 21"/>
                  <a:gd name="T71" fmla="*/ 23 h 23"/>
                  <a:gd name="T72" fmla="*/ 3 w 21"/>
                  <a:gd name="T73" fmla="*/ 23 h 23"/>
                  <a:gd name="T74" fmla="*/ 0 w 21"/>
                  <a:gd name="T75" fmla="*/ 23 h 23"/>
                  <a:gd name="T76" fmla="*/ 0 w 21"/>
                  <a:gd name="T77" fmla="*/ 20 h 23"/>
                  <a:gd name="T78" fmla="*/ 0 w 21"/>
                  <a:gd name="T79" fmla="*/ 18 h 23"/>
                  <a:gd name="T80" fmla="*/ 0 w 21"/>
                  <a:gd name="T81" fmla="*/ 15 h 23"/>
                  <a:gd name="T82" fmla="*/ 0 w 21"/>
                  <a:gd name="T83" fmla="*/ 13 h 23"/>
                  <a:gd name="T84" fmla="*/ 0 w 21"/>
                  <a:gd name="T85" fmla="*/ 15 h 23"/>
                  <a:gd name="T86" fmla="*/ 0 w 21"/>
                  <a:gd name="T87" fmla="*/ 13 h 23"/>
                  <a:gd name="T88" fmla="*/ 0 w 21"/>
                  <a:gd name="T89" fmla="*/ 10 h 23"/>
                  <a:gd name="T90" fmla="*/ 0 w 21"/>
                  <a:gd name="T91" fmla="*/ 7 h 23"/>
                  <a:gd name="T92" fmla="*/ 3 w 21"/>
                  <a:gd name="T93" fmla="*/ 7 h 23"/>
                  <a:gd name="T94" fmla="*/ 3 w 21"/>
                  <a:gd name="T95" fmla="*/ 5 h 23"/>
                  <a:gd name="T96" fmla="*/ 5 w 21"/>
                  <a:gd name="T97" fmla="*/ 5 h 23"/>
                  <a:gd name="T98" fmla="*/ 3 w 21"/>
                  <a:gd name="T99" fmla="*/ 5 h 23"/>
                  <a:gd name="T100" fmla="*/ 5 w 21"/>
                  <a:gd name="T101" fmla="*/ 5 h 23"/>
                  <a:gd name="T102" fmla="*/ 8 w 21"/>
                  <a:gd name="T103" fmla="*/ 5 h 23"/>
                  <a:gd name="T104" fmla="*/ 8 w 21"/>
                  <a:gd name="T105" fmla="*/ 2 h 23"/>
                  <a:gd name="T106" fmla="*/ 10 w 21"/>
                  <a:gd name="T107" fmla="*/ 2 h 23"/>
                  <a:gd name="T108" fmla="*/ 10 w 21"/>
                  <a:gd name="T109" fmla="*/ 5 h 23"/>
                  <a:gd name="T110" fmla="*/ 10 w 21"/>
                  <a:gd name="T111" fmla="*/ 2 h 23"/>
                  <a:gd name="T112" fmla="*/ 13 w 21"/>
                  <a:gd name="T113" fmla="*/ 2 h 23"/>
                  <a:gd name="T114" fmla="*/ 13 w 21"/>
                  <a:gd name="T115" fmla="*/ 0 h 23"/>
                  <a:gd name="T116" fmla="*/ 16 w 21"/>
                  <a:gd name="T117" fmla="*/ 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1" h="23">
                    <a:moveTo>
                      <a:pt x="16" y="0"/>
                    </a:moveTo>
                    <a:lnTo>
                      <a:pt x="18" y="0"/>
                    </a:lnTo>
                    <a:lnTo>
                      <a:pt x="18" y="2"/>
                    </a:lnTo>
                    <a:lnTo>
                      <a:pt x="21" y="2"/>
                    </a:lnTo>
                    <a:lnTo>
                      <a:pt x="21" y="5"/>
                    </a:lnTo>
                    <a:lnTo>
                      <a:pt x="18" y="5"/>
                    </a:lnTo>
                    <a:lnTo>
                      <a:pt x="21" y="5"/>
                    </a:lnTo>
                    <a:lnTo>
                      <a:pt x="21" y="7"/>
                    </a:lnTo>
                    <a:lnTo>
                      <a:pt x="18" y="7"/>
                    </a:lnTo>
                    <a:lnTo>
                      <a:pt x="21" y="7"/>
                    </a:lnTo>
                    <a:lnTo>
                      <a:pt x="18" y="7"/>
                    </a:lnTo>
                    <a:lnTo>
                      <a:pt x="21" y="7"/>
                    </a:lnTo>
                    <a:lnTo>
                      <a:pt x="18" y="7"/>
                    </a:lnTo>
                    <a:lnTo>
                      <a:pt x="18" y="10"/>
                    </a:lnTo>
                    <a:lnTo>
                      <a:pt x="18" y="7"/>
                    </a:lnTo>
                    <a:lnTo>
                      <a:pt x="18" y="10"/>
                    </a:lnTo>
                    <a:lnTo>
                      <a:pt x="18" y="13"/>
                    </a:lnTo>
                    <a:lnTo>
                      <a:pt x="16" y="13"/>
                    </a:lnTo>
                    <a:lnTo>
                      <a:pt x="16" y="10"/>
                    </a:lnTo>
                    <a:lnTo>
                      <a:pt x="13" y="10"/>
                    </a:lnTo>
                    <a:lnTo>
                      <a:pt x="13" y="13"/>
                    </a:lnTo>
                    <a:lnTo>
                      <a:pt x="16" y="13"/>
                    </a:lnTo>
                    <a:lnTo>
                      <a:pt x="16" y="15"/>
                    </a:lnTo>
                    <a:lnTo>
                      <a:pt x="13" y="15"/>
                    </a:lnTo>
                    <a:lnTo>
                      <a:pt x="16" y="15"/>
                    </a:lnTo>
                    <a:lnTo>
                      <a:pt x="13" y="15"/>
                    </a:lnTo>
                    <a:lnTo>
                      <a:pt x="13" y="18"/>
                    </a:lnTo>
                    <a:lnTo>
                      <a:pt x="10" y="18"/>
                    </a:lnTo>
                    <a:lnTo>
                      <a:pt x="10" y="20"/>
                    </a:lnTo>
                    <a:lnTo>
                      <a:pt x="8" y="20"/>
                    </a:lnTo>
                    <a:lnTo>
                      <a:pt x="8" y="23"/>
                    </a:lnTo>
                    <a:lnTo>
                      <a:pt x="8" y="20"/>
                    </a:lnTo>
                    <a:lnTo>
                      <a:pt x="10" y="20"/>
                    </a:lnTo>
                    <a:lnTo>
                      <a:pt x="8" y="20"/>
                    </a:lnTo>
                    <a:lnTo>
                      <a:pt x="8" y="23"/>
                    </a:lnTo>
                    <a:lnTo>
                      <a:pt x="5" y="23"/>
                    </a:lnTo>
                    <a:lnTo>
                      <a:pt x="3" y="23"/>
                    </a:lnTo>
                    <a:lnTo>
                      <a:pt x="0" y="23"/>
                    </a:lnTo>
                    <a:lnTo>
                      <a:pt x="0" y="20"/>
                    </a:lnTo>
                    <a:lnTo>
                      <a:pt x="0" y="18"/>
                    </a:lnTo>
                    <a:lnTo>
                      <a:pt x="0" y="15"/>
                    </a:lnTo>
                    <a:lnTo>
                      <a:pt x="0" y="13"/>
                    </a:lnTo>
                    <a:lnTo>
                      <a:pt x="0" y="15"/>
                    </a:lnTo>
                    <a:lnTo>
                      <a:pt x="0" y="13"/>
                    </a:lnTo>
                    <a:lnTo>
                      <a:pt x="0" y="10"/>
                    </a:lnTo>
                    <a:lnTo>
                      <a:pt x="0" y="7"/>
                    </a:lnTo>
                    <a:lnTo>
                      <a:pt x="3" y="7"/>
                    </a:lnTo>
                    <a:lnTo>
                      <a:pt x="3" y="5"/>
                    </a:lnTo>
                    <a:lnTo>
                      <a:pt x="5" y="5"/>
                    </a:lnTo>
                    <a:lnTo>
                      <a:pt x="3" y="5"/>
                    </a:lnTo>
                    <a:lnTo>
                      <a:pt x="5" y="5"/>
                    </a:lnTo>
                    <a:lnTo>
                      <a:pt x="8" y="5"/>
                    </a:lnTo>
                    <a:lnTo>
                      <a:pt x="8" y="2"/>
                    </a:lnTo>
                    <a:lnTo>
                      <a:pt x="10" y="2"/>
                    </a:lnTo>
                    <a:lnTo>
                      <a:pt x="10" y="5"/>
                    </a:lnTo>
                    <a:lnTo>
                      <a:pt x="10" y="2"/>
                    </a:lnTo>
                    <a:lnTo>
                      <a:pt x="13" y="2"/>
                    </a:lnTo>
                    <a:lnTo>
                      <a:pt x="13" y="0"/>
                    </a:lnTo>
                    <a:lnTo>
                      <a:pt x="16" y="0"/>
                    </a:lnTo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295" name="Freeform 85"/>
              <p:cNvSpPr>
                <a:spLocks/>
              </p:cNvSpPr>
              <p:nvPr/>
            </p:nvSpPr>
            <p:spPr bwMode="auto">
              <a:xfrm>
                <a:off x="1399" y="3655"/>
                <a:ext cx="126" cy="94"/>
              </a:xfrm>
              <a:custGeom>
                <a:avLst/>
                <a:gdLst>
                  <a:gd name="T0" fmla="*/ 21 w 126"/>
                  <a:gd name="T1" fmla="*/ 5 h 94"/>
                  <a:gd name="T2" fmla="*/ 29 w 126"/>
                  <a:gd name="T3" fmla="*/ 8 h 94"/>
                  <a:gd name="T4" fmla="*/ 40 w 126"/>
                  <a:gd name="T5" fmla="*/ 15 h 94"/>
                  <a:gd name="T6" fmla="*/ 45 w 126"/>
                  <a:gd name="T7" fmla="*/ 21 h 94"/>
                  <a:gd name="T8" fmla="*/ 50 w 126"/>
                  <a:gd name="T9" fmla="*/ 31 h 94"/>
                  <a:gd name="T10" fmla="*/ 55 w 126"/>
                  <a:gd name="T11" fmla="*/ 42 h 94"/>
                  <a:gd name="T12" fmla="*/ 66 w 126"/>
                  <a:gd name="T13" fmla="*/ 47 h 94"/>
                  <a:gd name="T14" fmla="*/ 74 w 126"/>
                  <a:gd name="T15" fmla="*/ 42 h 94"/>
                  <a:gd name="T16" fmla="*/ 84 w 126"/>
                  <a:gd name="T17" fmla="*/ 39 h 94"/>
                  <a:gd name="T18" fmla="*/ 94 w 126"/>
                  <a:gd name="T19" fmla="*/ 42 h 94"/>
                  <a:gd name="T20" fmla="*/ 100 w 126"/>
                  <a:gd name="T21" fmla="*/ 52 h 94"/>
                  <a:gd name="T22" fmla="*/ 110 w 126"/>
                  <a:gd name="T23" fmla="*/ 55 h 94"/>
                  <a:gd name="T24" fmla="*/ 118 w 126"/>
                  <a:gd name="T25" fmla="*/ 57 h 94"/>
                  <a:gd name="T26" fmla="*/ 126 w 126"/>
                  <a:gd name="T27" fmla="*/ 62 h 94"/>
                  <a:gd name="T28" fmla="*/ 121 w 126"/>
                  <a:gd name="T29" fmla="*/ 70 h 94"/>
                  <a:gd name="T30" fmla="*/ 113 w 126"/>
                  <a:gd name="T31" fmla="*/ 70 h 94"/>
                  <a:gd name="T32" fmla="*/ 105 w 126"/>
                  <a:gd name="T33" fmla="*/ 68 h 94"/>
                  <a:gd name="T34" fmla="*/ 97 w 126"/>
                  <a:gd name="T35" fmla="*/ 73 h 94"/>
                  <a:gd name="T36" fmla="*/ 97 w 126"/>
                  <a:gd name="T37" fmla="*/ 81 h 94"/>
                  <a:gd name="T38" fmla="*/ 100 w 126"/>
                  <a:gd name="T39" fmla="*/ 89 h 94"/>
                  <a:gd name="T40" fmla="*/ 97 w 126"/>
                  <a:gd name="T41" fmla="*/ 91 h 94"/>
                  <a:gd name="T42" fmla="*/ 89 w 126"/>
                  <a:gd name="T43" fmla="*/ 91 h 94"/>
                  <a:gd name="T44" fmla="*/ 87 w 126"/>
                  <a:gd name="T45" fmla="*/ 81 h 94"/>
                  <a:gd name="T46" fmla="*/ 81 w 126"/>
                  <a:gd name="T47" fmla="*/ 76 h 94"/>
                  <a:gd name="T48" fmla="*/ 81 w 126"/>
                  <a:gd name="T49" fmla="*/ 81 h 94"/>
                  <a:gd name="T50" fmla="*/ 76 w 126"/>
                  <a:gd name="T51" fmla="*/ 83 h 94"/>
                  <a:gd name="T52" fmla="*/ 74 w 126"/>
                  <a:gd name="T53" fmla="*/ 86 h 94"/>
                  <a:gd name="T54" fmla="*/ 68 w 126"/>
                  <a:gd name="T55" fmla="*/ 86 h 94"/>
                  <a:gd name="T56" fmla="*/ 66 w 126"/>
                  <a:gd name="T57" fmla="*/ 78 h 94"/>
                  <a:gd name="T58" fmla="*/ 66 w 126"/>
                  <a:gd name="T59" fmla="*/ 76 h 94"/>
                  <a:gd name="T60" fmla="*/ 68 w 126"/>
                  <a:gd name="T61" fmla="*/ 70 h 94"/>
                  <a:gd name="T62" fmla="*/ 68 w 126"/>
                  <a:gd name="T63" fmla="*/ 60 h 94"/>
                  <a:gd name="T64" fmla="*/ 60 w 126"/>
                  <a:gd name="T65" fmla="*/ 55 h 94"/>
                  <a:gd name="T66" fmla="*/ 50 w 126"/>
                  <a:gd name="T67" fmla="*/ 52 h 94"/>
                  <a:gd name="T68" fmla="*/ 40 w 126"/>
                  <a:gd name="T69" fmla="*/ 55 h 94"/>
                  <a:gd name="T70" fmla="*/ 32 w 126"/>
                  <a:gd name="T71" fmla="*/ 60 h 94"/>
                  <a:gd name="T72" fmla="*/ 29 w 126"/>
                  <a:gd name="T73" fmla="*/ 73 h 94"/>
                  <a:gd name="T74" fmla="*/ 21 w 126"/>
                  <a:gd name="T75" fmla="*/ 76 h 94"/>
                  <a:gd name="T76" fmla="*/ 16 w 126"/>
                  <a:gd name="T77" fmla="*/ 81 h 94"/>
                  <a:gd name="T78" fmla="*/ 8 w 126"/>
                  <a:gd name="T79" fmla="*/ 78 h 94"/>
                  <a:gd name="T80" fmla="*/ 6 w 126"/>
                  <a:gd name="T81" fmla="*/ 83 h 94"/>
                  <a:gd name="T82" fmla="*/ 0 w 126"/>
                  <a:gd name="T83" fmla="*/ 78 h 94"/>
                  <a:gd name="T84" fmla="*/ 0 w 126"/>
                  <a:gd name="T85" fmla="*/ 65 h 94"/>
                  <a:gd name="T86" fmla="*/ 6 w 126"/>
                  <a:gd name="T87" fmla="*/ 60 h 94"/>
                  <a:gd name="T88" fmla="*/ 6 w 126"/>
                  <a:gd name="T89" fmla="*/ 49 h 94"/>
                  <a:gd name="T90" fmla="*/ 8 w 126"/>
                  <a:gd name="T91" fmla="*/ 42 h 94"/>
                  <a:gd name="T92" fmla="*/ 3 w 126"/>
                  <a:gd name="T93" fmla="*/ 34 h 94"/>
                  <a:gd name="T94" fmla="*/ 6 w 126"/>
                  <a:gd name="T95" fmla="*/ 26 h 94"/>
                  <a:gd name="T96" fmla="*/ 8 w 126"/>
                  <a:gd name="T97" fmla="*/ 18 h 94"/>
                  <a:gd name="T98" fmla="*/ 8 w 126"/>
                  <a:gd name="T99" fmla="*/ 8 h 94"/>
                  <a:gd name="T100" fmla="*/ 14 w 126"/>
                  <a:gd name="T101" fmla="*/ 0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26" h="94">
                    <a:moveTo>
                      <a:pt x="16" y="2"/>
                    </a:moveTo>
                    <a:lnTo>
                      <a:pt x="19" y="2"/>
                    </a:lnTo>
                    <a:lnTo>
                      <a:pt x="21" y="2"/>
                    </a:lnTo>
                    <a:lnTo>
                      <a:pt x="21" y="5"/>
                    </a:lnTo>
                    <a:lnTo>
                      <a:pt x="24" y="5"/>
                    </a:lnTo>
                    <a:lnTo>
                      <a:pt x="27" y="5"/>
                    </a:lnTo>
                    <a:lnTo>
                      <a:pt x="27" y="8"/>
                    </a:lnTo>
                    <a:lnTo>
                      <a:pt x="29" y="8"/>
                    </a:lnTo>
                    <a:lnTo>
                      <a:pt x="32" y="10"/>
                    </a:lnTo>
                    <a:lnTo>
                      <a:pt x="34" y="15"/>
                    </a:lnTo>
                    <a:lnTo>
                      <a:pt x="37" y="15"/>
                    </a:lnTo>
                    <a:lnTo>
                      <a:pt x="40" y="15"/>
                    </a:lnTo>
                    <a:lnTo>
                      <a:pt x="40" y="18"/>
                    </a:lnTo>
                    <a:lnTo>
                      <a:pt x="42" y="18"/>
                    </a:lnTo>
                    <a:lnTo>
                      <a:pt x="42" y="21"/>
                    </a:lnTo>
                    <a:lnTo>
                      <a:pt x="45" y="21"/>
                    </a:lnTo>
                    <a:lnTo>
                      <a:pt x="45" y="23"/>
                    </a:lnTo>
                    <a:lnTo>
                      <a:pt x="47" y="26"/>
                    </a:lnTo>
                    <a:lnTo>
                      <a:pt x="50" y="29"/>
                    </a:lnTo>
                    <a:lnTo>
                      <a:pt x="50" y="31"/>
                    </a:lnTo>
                    <a:lnTo>
                      <a:pt x="53" y="36"/>
                    </a:lnTo>
                    <a:lnTo>
                      <a:pt x="53" y="39"/>
                    </a:lnTo>
                    <a:lnTo>
                      <a:pt x="55" y="39"/>
                    </a:lnTo>
                    <a:lnTo>
                      <a:pt x="55" y="42"/>
                    </a:lnTo>
                    <a:lnTo>
                      <a:pt x="58" y="44"/>
                    </a:lnTo>
                    <a:lnTo>
                      <a:pt x="60" y="44"/>
                    </a:lnTo>
                    <a:lnTo>
                      <a:pt x="63" y="47"/>
                    </a:lnTo>
                    <a:lnTo>
                      <a:pt x="66" y="47"/>
                    </a:lnTo>
                    <a:lnTo>
                      <a:pt x="68" y="47"/>
                    </a:lnTo>
                    <a:lnTo>
                      <a:pt x="71" y="47"/>
                    </a:lnTo>
                    <a:lnTo>
                      <a:pt x="71" y="44"/>
                    </a:lnTo>
                    <a:lnTo>
                      <a:pt x="74" y="42"/>
                    </a:lnTo>
                    <a:lnTo>
                      <a:pt x="76" y="39"/>
                    </a:lnTo>
                    <a:lnTo>
                      <a:pt x="76" y="36"/>
                    </a:lnTo>
                    <a:lnTo>
                      <a:pt x="79" y="36"/>
                    </a:lnTo>
                    <a:lnTo>
                      <a:pt x="84" y="39"/>
                    </a:lnTo>
                    <a:lnTo>
                      <a:pt x="87" y="39"/>
                    </a:lnTo>
                    <a:lnTo>
                      <a:pt x="89" y="39"/>
                    </a:lnTo>
                    <a:lnTo>
                      <a:pt x="92" y="42"/>
                    </a:lnTo>
                    <a:lnTo>
                      <a:pt x="94" y="42"/>
                    </a:lnTo>
                    <a:lnTo>
                      <a:pt x="94" y="44"/>
                    </a:lnTo>
                    <a:lnTo>
                      <a:pt x="97" y="47"/>
                    </a:lnTo>
                    <a:lnTo>
                      <a:pt x="97" y="49"/>
                    </a:lnTo>
                    <a:lnTo>
                      <a:pt x="100" y="52"/>
                    </a:lnTo>
                    <a:lnTo>
                      <a:pt x="102" y="55"/>
                    </a:lnTo>
                    <a:lnTo>
                      <a:pt x="105" y="55"/>
                    </a:lnTo>
                    <a:lnTo>
                      <a:pt x="107" y="55"/>
                    </a:lnTo>
                    <a:lnTo>
                      <a:pt x="110" y="55"/>
                    </a:lnTo>
                    <a:lnTo>
                      <a:pt x="113" y="55"/>
                    </a:lnTo>
                    <a:lnTo>
                      <a:pt x="115" y="55"/>
                    </a:lnTo>
                    <a:lnTo>
                      <a:pt x="118" y="55"/>
                    </a:lnTo>
                    <a:lnTo>
                      <a:pt x="118" y="57"/>
                    </a:lnTo>
                    <a:lnTo>
                      <a:pt x="121" y="57"/>
                    </a:lnTo>
                    <a:lnTo>
                      <a:pt x="123" y="60"/>
                    </a:lnTo>
                    <a:lnTo>
                      <a:pt x="126" y="60"/>
                    </a:lnTo>
                    <a:lnTo>
                      <a:pt x="126" y="62"/>
                    </a:lnTo>
                    <a:lnTo>
                      <a:pt x="126" y="65"/>
                    </a:lnTo>
                    <a:lnTo>
                      <a:pt x="123" y="68"/>
                    </a:lnTo>
                    <a:lnTo>
                      <a:pt x="123" y="70"/>
                    </a:lnTo>
                    <a:lnTo>
                      <a:pt x="121" y="70"/>
                    </a:lnTo>
                    <a:lnTo>
                      <a:pt x="118" y="73"/>
                    </a:lnTo>
                    <a:lnTo>
                      <a:pt x="115" y="73"/>
                    </a:lnTo>
                    <a:lnTo>
                      <a:pt x="115" y="70"/>
                    </a:lnTo>
                    <a:lnTo>
                      <a:pt x="113" y="70"/>
                    </a:lnTo>
                    <a:lnTo>
                      <a:pt x="113" y="68"/>
                    </a:lnTo>
                    <a:lnTo>
                      <a:pt x="110" y="68"/>
                    </a:lnTo>
                    <a:lnTo>
                      <a:pt x="107" y="68"/>
                    </a:lnTo>
                    <a:lnTo>
                      <a:pt x="105" y="68"/>
                    </a:lnTo>
                    <a:lnTo>
                      <a:pt x="102" y="68"/>
                    </a:lnTo>
                    <a:lnTo>
                      <a:pt x="100" y="70"/>
                    </a:lnTo>
                    <a:lnTo>
                      <a:pt x="100" y="73"/>
                    </a:lnTo>
                    <a:lnTo>
                      <a:pt x="97" y="73"/>
                    </a:lnTo>
                    <a:lnTo>
                      <a:pt x="94" y="73"/>
                    </a:lnTo>
                    <a:lnTo>
                      <a:pt x="94" y="76"/>
                    </a:lnTo>
                    <a:lnTo>
                      <a:pt x="97" y="78"/>
                    </a:lnTo>
                    <a:lnTo>
                      <a:pt x="97" y="81"/>
                    </a:lnTo>
                    <a:lnTo>
                      <a:pt x="97" y="83"/>
                    </a:lnTo>
                    <a:lnTo>
                      <a:pt x="97" y="86"/>
                    </a:lnTo>
                    <a:lnTo>
                      <a:pt x="100" y="86"/>
                    </a:lnTo>
                    <a:lnTo>
                      <a:pt x="100" y="89"/>
                    </a:lnTo>
                    <a:lnTo>
                      <a:pt x="100" y="91"/>
                    </a:lnTo>
                    <a:lnTo>
                      <a:pt x="100" y="94"/>
                    </a:lnTo>
                    <a:lnTo>
                      <a:pt x="97" y="94"/>
                    </a:lnTo>
                    <a:lnTo>
                      <a:pt x="97" y="91"/>
                    </a:lnTo>
                    <a:lnTo>
                      <a:pt x="97" y="94"/>
                    </a:lnTo>
                    <a:lnTo>
                      <a:pt x="94" y="94"/>
                    </a:lnTo>
                    <a:lnTo>
                      <a:pt x="92" y="94"/>
                    </a:lnTo>
                    <a:lnTo>
                      <a:pt x="89" y="91"/>
                    </a:lnTo>
                    <a:lnTo>
                      <a:pt x="87" y="91"/>
                    </a:lnTo>
                    <a:lnTo>
                      <a:pt x="87" y="89"/>
                    </a:lnTo>
                    <a:lnTo>
                      <a:pt x="87" y="86"/>
                    </a:lnTo>
                    <a:lnTo>
                      <a:pt x="87" y="81"/>
                    </a:lnTo>
                    <a:lnTo>
                      <a:pt x="84" y="81"/>
                    </a:lnTo>
                    <a:lnTo>
                      <a:pt x="84" y="78"/>
                    </a:lnTo>
                    <a:lnTo>
                      <a:pt x="84" y="76"/>
                    </a:lnTo>
                    <a:lnTo>
                      <a:pt x="81" y="76"/>
                    </a:lnTo>
                    <a:lnTo>
                      <a:pt x="81" y="78"/>
                    </a:lnTo>
                    <a:lnTo>
                      <a:pt x="79" y="78"/>
                    </a:lnTo>
                    <a:lnTo>
                      <a:pt x="81" y="78"/>
                    </a:lnTo>
                    <a:lnTo>
                      <a:pt x="81" y="81"/>
                    </a:lnTo>
                    <a:lnTo>
                      <a:pt x="79" y="81"/>
                    </a:lnTo>
                    <a:lnTo>
                      <a:pt x="76" y="81"/>
                    </a:lnTo>
                    <a:lnTo>
                      <a:pt x="79" y="83"/>
                    </a:lnTo>
                    <a:lnTo>
                      <a:pt x="76" y="83"/>
                    </a:lnTo>
                    <a:lnTo>
                      <a:pt x="76" y="81"/>
                    </a:lnTo>
                    <a:lnTo>
                      <a:pt x="76" y="83"/>
                    </a:lnTo>
                    <a:lnTo>
                      <a:pt x="74" y="83"/>
                    </a:lnTo>
                    <a:lnTo>
                      <a:pt x="74" y="86"/>
                    </a:lnTo>
                    <a:lnTo>
                      <a:pt x="71" y="86"/>
                    </a:lnTo>
                    <a:lnTo>
                      <a:pt x="71" y="89"/>
                    </a:lnTo>
                    <a:lnTo>
                      <a:pt x="68" y="89"/>
                    </a:lnTo>
                    <a:lnTo>
                      <a:pt x="68" y="86"/>
                    </a:lnTo>
                    <a:lnTo>
                      <a:pt x="66" y="86"/>
                    </a:lnTo>
                    <a:lnTo>
                      <a:pt x="66" y="83"/>
                    </a:lnTo>
                    <a:lnTo>
                      <a:pt x="66" y="81"/>
                    </a:lnTo>
                    <a:lnTo>
                      <a:pt x="66" y="78"/>
                    </a:lnTo>
                    <a:lnTo>
                      <a:pt x="63" y="78"/>
                    </a:lnTo>
                    <a:lnTo>
                      <a:pt x="66" y="78"/>
                    </a:lnTo>
                    <a:lnTo>
                      <a:pt x="63" y="76"/>
                    </a:lnTo>
                    <a:lnTo>
                      <a:pt x="66" y="76"/>
                    </a:lnTo>
                    <a:lnTo>
                      <a:pt x="63" y="73"/>
                    </a:lnTo>
                    <a:lnTo>
                      <a:pt x="66" y="73"/>
                    </a:lnTo>
                    <a:lnTo>
                      <a:pt x="68" y="73"/>
                    </a:lnTo>
                    <a:lnTo>
                      <a:pt x="68" y="70"/>
                    </a:lnTo>
                    <a:lnTo>
                      <a:pt x="68" y="68"/>
                    </a:lnTo>
                    <a:lnTo>
                      <a:pt x="68" y="65"/>
                    </a:lnTo>
                    <a:lnTo>
                      <a:pt x="68" y="62"/>
                    </a:lnTo>
                    <a:lnTo>
                      <a:pt x="68" y="60"/>
                    </a:lnTo>
                    <a:lnTo>
                      <a:pt x="66" y="60"/>
                    </a:lnTo>
                    <a:lnTo>
                      <a:pt x="66" y="57"/>
                    </a:lnTo>
                    <a:lnTo>
                      <a:pt x="63" y="57"/>
                    </a:lnTo>
                    <a:lnTo>
                      <a:pt x="60" y="55"/>
                    </a:lnTo>
                    <a:lnTo>
                      <a:pt x="58" y="55"/>
                    </a:lnTo>
                    <a:lnTo>
                      <a:pt x="55" y="55"/>
                    </a:lnTo>
                    <a:lnTo>
                      <a:pt x="50" y="55"/>
                    </a:lnTo>
                    <a:lnTo>
                      <a:pt x="50" y="52"/>
                    </a:lnTo>
                    <a:lnTo>
                      <a:pt x="47" y="55"/>
                    </a:lnTo>
                    <a:lnTo>
                      <a:pt x="45" y="55"/>
                    </a:lnTo>
                    <a:lnTo>
                      <a:pt x="42" y="55"/>
                    </a:lnTo>
                    <a:lnTo>
                      <a:pt x="40" y="55"/>
                    </a:lnTo>
                    <a:lnTo>
                      <a:pt x="37" y="55"/>
                    </a:lnTo>
                    <a:lnTo>
                      <a:pt x="37" y="57"/>
                    </a:lnTo>
                    <a:lnTo>
                      <a:pt x="34" y="60"/>
                    </a:lnTo>
                    <a:lnTo>
                      <a:pt x="32" y="60"/>
                    </a:lnTo>
                    <a:lnTo>
                      <a:pt x="32" y="62"/>
                    </a:lnTo>
                    <a:lnTo>
                      <a:pt x="29" y="65"/>
                    </a:lnTo>
                    <a:lnTo>
                      <a:pt x="29" y="68"/>
                    </a:lnTo>
                    <a:lnTo>
                      <a:pt x="29" y="73"/>
                    </a:lnTo>
                    <a:lnTo>
                      <a:pt x="29" y="76"/>
                    </a:lnTo>
                    <a:lnTo>
                      <a:pt x="27" y="76"/>
                    </a:lnTo>
                    <a:lnTo>
                      <a:pt x="24" y="76"/>
                    </a:lnTo>
                    <a:lnTo>
                      <a:pt x="21" y="76"/>
                    </a:lnTo>
                    <a:lnTo>
                      <a:pt x="21" y="78"/>
                    </a:lnTo>
                    <a:lnTo>
                      <a:pt x="19" y="78"/>
                    </a:lnTo>
                    <a:lnTo>
                      <a:pt x="19" y="81"/>
                    </a:lnTo>
                    <a:lnTo>
                      <a:pt x="16" y="81"/>
                    </a:lnTo>
                    <a:lnTo>
                      <a:pt x="14" y="81"/>
                    </a:lnTo>
                    <a:lnTo>
                      <a:pt x="14" y="78"/>
                    </a:lnTo>
                    <a:lnTo>
                      <a:pt x="11" y="78"/>
                    </a:lnTo>
                    <a:lnTo>
                      <a:pt x="8" y="78"/>
                    </a:lnTo>
                    <a:lnTo>
                      <a:pt x="6" y="78"/>
                    </a:lnTo>
                    <a:lnTo>
                      <a:pt x="3" y="78"/>
                    </a:lnTo>
                    <a:lnTo>
                      <a:pt x="6" y="81"/>
                    </a:lnTo>
                    <a:lnTo>
                      <a:pt x="6" y="83"/>
                    </a:lnTo>
                    <a:lnTo>
                      <a:pt x="3" y="83"/>
                    </a:lnTo>
                    <a:lnTo>
                      <a:pt x="3" y="81"/>
                    </a:lnTo>
                    <a:lnTo>
                      <a:pt x="0" y="81"/>
                    </a:lnTo>
                    <a:lnTo>
                      <a:pt x="0" y="78"/>
                    </a:lnTo>
                    <a:lnTo>
                      <a:pt x="0" y="76"/>
                    </a:lnTo>
                    <a:lnTo>
                      <a:pt x="0" y="73"/>
                    </a:lnTo>
                    <a:lnTo>
                      <a:pt x="0" y="68"/>
                    </a:lnTo>
                    <a:lnTo>
                      <a:pt x="0" y="65"/>
                    </a:lnTo>
                    <a:lnTo>
                      <a:pt x="3" y="65"/>
                    </a:lnTo>
                    <a:lnTo>
                      <a:pt x="3" y="62"/>
                    </a:lnTo>
                    <a:lnTo>
                      <a:pt x="3" y="60"/>
                    </a:lnTo>
                    <a:lnTo>
                      <a:pt x="6" y="60"/>
                    </a:lnTo>
                    <a:lnTo>
                      <a:pt x="6" y="57"/>
                    </a:lnTo>
                    <a:lnTo>
                      <a:pt x="6" y="55"/>
                    </a:lnTo>
                    <a:lnTo>
                      <a:pt x="6" y="52"/>
                    </a:lnTo>
                    <a:lnTo>
                      <a:pt x="6" y="49"/>
                    </a:lnTo>
                    <a:lnTo>
                      <a:pt x="8" y="49"/>
                    </a:lnTo>
                    <a:lnTo>
                      <a:pt x="8" y="47"/>
                    </a:lnTo>
                    <a:lnTo>
                      <a:pt x="8" y="44"/>
                    </a:lnTo>
                    <a:lnTo>
                      <a:pt x="8" y="42"/>
                    </a:lnTo>
                    <a:lnTo>
                      <a:pt x="6" y="39"/>
                    </a:lnTo>
                    <a:lnTo>
                      <a:pt x="6" y="36"/>
                    </a:lnTo>
                    <a:lnTo>
                      <a:pt x="6" y="34"/>
                    </a:lnTo>
                    <a:lnTo>
                      <a:pt x="3" y="34"/>
                    </a:lnTo>
                    <a:lnTo>
                      <a:pt x="3" y="31"/>
                    </a:lnTo>
                    <a:lnTo>
                      <a:pt x="3" y="29"/>
                    </a:lnTo>
                    <a:lnTo>
                      <a:pt x="3" y="26"/>
                    </a:lnTo>
                    <a:lnTo>
                      <a:pt x="6" y="26"/>
                    </a:lnTo>
                    <a:lnTo>
                      <a:pt x="8" y="26"/>
                    </a:lnTo>
                    <a:lnTo>
                      <a:pt x="8" y="23"/>
                    </a:lnTo>
                    <a:lnTo>
                      <a:pt x="8" y="21"/>
                    </a:lnTo>
                    <a:lnTo>
                      <a:pt x="8" y="18"/>
                    </a:lnTo>
                    <a:lnTo>
                      <a:pt x="8" y="15"/>
                    </a:lnTo>
                    <a:lnTo>
                      <a:pt x="8" y="13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8" y="5"/>
                    </a:lnTo>
                    <a:lnTo>
                      <a:pt x="8" y="2"/>
                    </a:lnTo>
                    <a:lnTo>
                      <a:pt x="11" y="0"/>
                    </a:lnTo>
                    <a:lnTo>
                      <a:pt x="14" y="0"/>
                    </a:lnTo>
                    <a:lnTo>
                      <a:pt x="14" y="2"/>
                    </a:lnTo>
                    <a:lnTo>
                      <a:pt x="16" y="2"/>
                    </a:lnTo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296" name="Freeform 86"/>
              <p:cNvSpPr>
                <a:spLocks/>
              </p:cNvSpPr>
              <p:nvPr/>
            </p:nvSpPr>
            <p:spPr bwMode="auto">
              <a:xfrm>
                <a:off x="4780" y="3647"/>
                <a:ext cx="21" cy="52"/>
              </a:xfrm>
              <a:custGeom>
                <a:avLst/>
                <a:gdLst>
                  <a:gd name="T0" fmla="*/ 21 w 21"/>
                  <a:gd name="T1" fmla="*/ 3 h 52"/>
                  <a:gd name="T2" fmla="*/ 18 w 21"/>
                  <a:gd name="T3" fmla="*/ 5 h 52"/>
                  <a:gd name="T4" fmla="*/ 15 w 21"/>
                  <a:gd name="T5" fmla="*/ 8 h 52"/>
                  <a:gd name="T6" fmla="*/ 18 w 21"/>
                  <a:gd name="T7" fmla="*/ 10 h 52"/>
                  <a:gd name="T8" fmla="*/ 15 w 21"/>
                  <a:gd name="T9" fmla="*/ 13 h 52"/>
                  <a:gd name="T10" fmla="*/ 18 w 21"/>
                  <a:gd name="T11" fmla="*/ 16 h 52"/>
                  <a:gd name="T12" fmla="*/ 21 w 21"/>
                  <a:gd name="T13" fmla="*/ 13 h 52"/>
                  <a:gd name="T14" fmla="*/ 21 w 21"/>
                  <a:gd name="T15" fmla="*/ 18 h 52"/>
                  <a:gd name="T16" fmla="*/ 18 w 21"/>
                  <a:gd name="T17" fmla="*/ 21 h 52"/>
                  <a:gd name="T18" fmla="*/ 15 w 21"/>
                  <a:gd name="T19" fmla="*/ 23 h 52"/>
                  <a:gd name="T20" fmla="*/ 15 w 21"/>
                  <a:gd name="T21" fmla="*/ 23 h 52"/>
                  <a:gd name="T22" fmla="*/ 18 w 21"/>
                  <a:gd name="T23" fmla="*/ 26 h 52"/>
                  <a:gd name="T24" fmla="*/ 18 w 21"/>
                  <a:gd name="T25" fmla="*/ 31 h 52"/>
                  <a:gd name="T26" fmla="*/ 15 w 21"/>
                  <a:gd name="T27" fmla="*/ 34 h 52"/>
                  <a:gd name="T28" fmla="*/ 13 w 21"/>
                  <a:gd name="T29" fmla="*/ 37 h 52"/>
                  <a:gd name="T30" fmla="*/ 13 w 21"/>
                  <a:gd name="T31" fmla="*/ 42 h 52"/>
                  <a:gd name="T32" fmla="*/ 10 w 21"/>
                  <a:gd name="T33" fmla="*/ 39 h 52"/>
                  <a:gd name="T34" fmla="*/ 10 w 21"/>
                  <a:gd name="T35" fmla="*/ 44 h 52"/>
                  <a:gd name="T36" fmla="*/ 8 w 21"/>
                  <a:gd name="T37" fmla="*/ 47 h 52"/>
                  <a:gd name="T38" fmla="*/ 8 w 21"/>
                  <a:gd name="T39" fmla="*/ 47 h 52"/>
                  <a:gd name="T40" fmla="*/ 8 w 21"/>
                  <a:gd name="T41" fmla="*/ 47 h 52"/>
                  <a:gd name="T42" fmla="*/ 10 w 21"/>
                  <a:gd name="T43" fmla="*/ 50 h 52"/>
                  <a:gd name="T44" fmla="*/ 8 w 21"/>
                  <a:gd name="T45" fmla="*/ 52 h 52"/>
                  <a:gd name="T46" fmla="*/ 5 w 21"/>
                  <a:gd name="T47" fmla="*/ 50 h 52"/>
                  <a:gd name="T48" fmla="*/ 2 w 21"/>
                  <a:gd name="T49" fmla="*/ 47 h 52"/>
                  <a:gd name="T50" fmla="*/ 0 w 21"/>
                  <a:gd name="T51" fmla="*/ 44 h 52"/>
                  <a:gd name="T52" fmla="*/ 2 w 21"/>
                  <a:gd name="T53" fmla="*/ 42 h 52"/>
                  <a:gd name="T54" fmla="*/ 5 w 21"/>
                  <a:gd name="T55" fmla="*/ 39 h 52"/>
                  <a:gd name="T56" fmla="*/ 5 w 21"/>
                  <a:gd name="T57" fmla="*/ 39 h 52"/>
                  <a:gd name="T58" fmla="*/ 2 w 21"/>
                  <a:gd name="T59" fmla="*/ 42 h 52"/>
                  <a:gd name="T60" fmla="*/ 5 w 21"/>
                  <a:gd name="T61" fmla="*/ 42 h 52"/>
                  <a:gd name="T62" fmla="*/ 5 w 21"/>
                  <a:gd name="T63" fmla="*/ 37 h 52"/>
                  <a:gd name="T64" fmla="*/ 8 w 21"/>
                  <a:gd name="T65" fmla="*/ 34 h 52"/>
                  <a:gd name="T66" fmla="*/ 8 w 21"/>
                  <a:gd name="T67" fmla="*/ 34 h 52"/>
                  <a:gd name="T68" fmla="*/ 8 w 21"/>
                  <a:gd name="T69" fmla="*/ 29 h 52"/>
                  <a:gd name="T70" fmla="*/ 8 w 21"/>
                  <a:gd name="T71" fmla="*/ 29 h 52"/>
                  <a:gd name="T72" fmla="*/ 8 w 21"/>
                  <a:gd name="T73" fmla="*/ 26 h 52"/>
                  <a:gd name="T74" fmla="*/ 8 w 21"/>
                  <a:gd name="T75" fmla="*/ 26 h 52"/>
                  <a:gd name="T76" fmla="*/ 10 w 21"/>
                  <a:gd name="T77" fmla="*/ 23 h 52"/>
                  <a:gd name="T78" fmla="*/ 10 w 21"/>
                  <a:gd name="T79" fmla="*/ 18 h 52"/>
                  <a:gd name="T80" fmla="*/ 8 w 21"/>
                  <a:gd name="T81" fmla="*/ 16 h 52"/>
                  <a:gd name="T82" fmla="*/ 10 w 21"/>
                  <a:gd name="T83" fmla="*/ 13 h 52"/>
                  <a:gd name="T84" fmla="*/ 13 w 21"/>
                  <a:gd name="T85" fmla="*/ 10 h 52"/>
                  <a:gd name="T86" fmla="*/ 10 w 21"/>
                  <a:gd name="T87" fmla="*/ 8 h 52"/>
                  <a:gd name="T88" fmla="*/ 10 w 21"/>
                  <a:gd name="T89" fmla="*/ 8 h 52"/>
                  <a:gd name="T90" fmla="*/ 13 w 21"/>
                  <a:gd name="T91" fmla="*/ 5 h 52"/>
                  <a:gd name="T92" fmla="*/ 13 w 21"/>
                  <a:gd name="T93" fmla="*/ 5 h 52"/>
                  <a:gd name="T94" fmla="*/ 15 w 21"/>
                  <a:gd name="T95" fmla="*/ 3 h 52"/>
                  <a:gd name="T96" fmla="*/ 18 w 21"/>
                  <a:gd name="T97" fmla="*/ 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21" h="52">
                    <a:moveTo>
                      <a:pt x="18" y="3"/>
                    </a:moveTo>
                    <a:lnTo>
                      <a:pt x="21" y="3"/>
                    </a:lnTo>
                    <a:lnTo>
                      <a:pt x="18" y="3"/>
                    </a:lnTo>
                    <a:lnTo>
                      <a:pt x="18" y="5"/>
                    </a:lnTo>
                    <a:lnTo>
                      <a:pt x="18" y="8"/>
                    </a:lnTo>
                    <a:lnTo>
                      <a:pt x="15" y="8"/>
                    </a:lnTo>
                    <a:lnTo>
                      <a:pt x="15" y="10"/>
                    </a:lnTo>
                    <a:lnTo>
                      <a:pt x="18" y="10"/>
                    </a:lnTo>
                    <a:lnTo>
                      <a:pt x="18" y="13"/>
                    </a:lnTo>
                    <a:lnTo>
                      <a:pt x="15" y="13"/>
                    </a:lnTo>
                    <a:lnTo>
                      <a:pt x="18" y="13"/>
                    </a:lnTo>
                    <a:lnTo>
                      <a:pt x="18" y="16"/>
                    </a:lnTo>
                    <a:lnTo>
                      <a:pt x="18" y="13"/>
                    </a:lnTo>
                    <a:lnTo>
                      <a:pt x="21" y="13"/>
                    </a:lnTo>
                    <a:lnTo>
                      <a:pt x="21" y="16"/>
                    </a:lnTo>
                    <a:lnTo>
                      <a:pt x="21" y="18"/>
                    </a:lnTo>
                    <a:lnTo>
                      <a:pt x="18" y="18"/>
                    </a:lnTo>
                    <a:lnTo>
                      <a:pt x="18" y="21"/>
                    </a:lnTo>
                    <a:lnTo>
                      <a:pt x="18" y="23"/>
                    </a:lnTo>
                    <a:lnTo>
                      <a:pt x="15" y="23"/>
                    </a:lnTo>
                    <a:lnTo>
                      <a:pt x="15" y="21"/>
                    </a:lnTo>
                    <a:lnTo>
                      <a:pt x="15" y="23"/>
                    </a:lnTo>
                    <a:lnTo>
                      <a:pt x="15" y="26"/>
                    </a:lnTo>
                    <a:lnTo>
                      <a:pt x="18" y="26"/>
                    </a:lnTo>
                    <a:lnTo>
                      <a:pt x="18" y="29"/>
                    </a:lnTo>
                    <a:lnTo>
                      <a:pt x="18" y="31"/>
                    </a:lnTo>
                    <a:lnTo>
                      <a:pt x="15" y="31"/>
                    </a:lnTo>
                    <a:lnTo>
                      <a:pt x="15" y="34"/>
                    </a:lnTo>
                    <a:lnTo>
                      <a:pt x="13" y="34"/>
                    </a:lnTo>
                    <a:lnTo>
                      <a:pt x="13" y="37"/>
                    </a:lnTo>
                    <a:lnTo>
                      <a:pt x="13" y="39"/>
                    </a:lnTo>
                    <a:lnTo>
                      <a:pt x="13" y="42"/>
                    </a:lnTo>
                    <a:lnTo>
                      <a:pt x="10" y="42"/>
                    </a:lnTo>
                    <a:lnTo>
                      <a:pt x="10" y="39"/>
                    </a:lnTo>
                    <a:lnTo>
                      <a:pt x="10" y="42"/>
                    </a:lnTo>
                    <a:lnTo>
                      <a:pt x="10" y="44"/>
                    </a:lnTo>
                    <a:lnTo>
                      <a:pt x="8" y="44"/>
                    </a:lnTo>
                    <a:lnTo>
                      <a:pt x="8" y="47"/>
                    </a:lnTo>
                    <a:lnTo>
                      <a:pt x="10" y="47"/>
                    </a:lnTo>
                    <a:lnTo>
                      <a:pt x="8" y="47"/>
                    </a:lnTo>
                    <a:lnTo>
                      <a:pt x="10" y="47"/>
                    </a:lnTo>
                    <a:lnTo>
                      <a:pt x="8" y="47"/>
                    </a:lnTo>
                    <a:lnTo>
                      <a:pt x="8" y="50"/>
                    </a:lnTo>
                    <a:lnTo>
                      <a:pt x="10" y="50"/>
                    </a:lnTo>
                    <a:lnTo>
                      <a:pt x="8" y="50"/>
                    </a:lnTo>
                    <a:lnTo>
                      <a:pt x="8" y="52"/>
                    </a:lnTo>
                    <a:lnTo>
                      <a:pt x="8" y="50"/>
                    </a:lnTo>
                    <a:lnTo>
                      <a:pt x="5" y="50"/>
                    </a:lnTo>
                    <a:lnTo>
                      <a:pt x="2" y="50"/>
                    </a:lnTo>
                    <a:lnTo>
                      <a:pt x="2" y="47"/>
                    </a:lnTo>
                    <a:lnTo>
                      <a:pt x="0" y="47"/>
                    </a:lnTo>
                    <a:lnTo>
                      <a:pt x="0" y="44"/>
                    </a:lnTo>
                    <a:lnTo>
                      <a:pt x="2" y="44"/>
                    </a:lnTo>
                    <a:lnTo>
                      <a:pt x="2" y="42"/>
                    </a:lnTo>
                    <a:lnTo>
                      <a:pt x="5" y="42"/>
                    </a:lnTo>
                    <a:lnTo>
                      <a:pt x="5" y="39"/>
                    </a:lnTo>
                    <a:lnTo>
                      <a:pt x="8" y="39"/>
                    </a:lnTo>
                    <a:lnTo>
                      <a:pt x="5" y="39"/>
                    </a:lnTo>
                    <a:lnTo>
                      <a:pt x="5" y="42"/>
                    </a:lnTo>
                    <a:lnTo>
                      <a:pt x="2" y="42"/>
                    </a:lnTo>
                    <a:lnTo>
                      <a:pt x="5" y="39"/>
                    </a:lnTo>
                    <a:lnTo>
                      <a:pt x="5" y="42"/>
                    </a:lnTo>
                    <a:lnTo>
                      <a:pt x="5" y="39"/>
                    </a:lnTo>
                    <a:lnTo>
                      <a:pt x="5" y="37"/>
                    </a:lnTo>
                    <a:lnTo>
                      <a:pt x="5" y="34"/>
                    </a:lnTo>
                    <a:lnTo>
                      <a:pt x="8" y="34"/>
                    </a:lnTo>
                    <a:lnTo>
                      <a:pt x="8" y="31"/>
                    </a:lnTo>
                    <a:lnTo>
                      <a:pt x="8" y="34"/>
                    </a:lnTo>
                    <a:lnTo>
                      <a:pt x="8" y="31"/>
                    </a:lnTo>
                    <a:lnTo>
                      <a:pt x="8" y="29"/>
                    </a:lnTo>
                    <a:lnTo>
                      <a:pt x="10" y="29"/>
                    </a:lnTo>
                    <a:lnTo>
                      <a:pt x="8" y="29"/>
                    </a:lnTo>
                    <a:lnTo>
                      <a:pt x="10" y="26"/>
                    </a:lnTo>
                    <a:lnTo>
                      <a:pt x="8" y="26"/>
                    </a:lnTo>
                    <a:lnTo>
                      <a:pt x="10" y="26"/>
                    </a:lnTo>
                    <a:lnTo>
                      <a:pt x="8" y="26"/>
                    </a:lnTo>
                    <a:lnTo>
                      <a:pt x="10" y="26"/>
                    </a:lnTo>
                    <a:lnTo>
                      <a:pt x="10" y="23"/>
                    </a:lnTo>
                    <a:lnTo>
                      <a:pt x="10" y="21"/>
                    </a:lnTo>
                    <a:lnTo>
                      <a:pt x="10" y="18"/>
                    </a:lnTo>
                    <a:lnTo>
                      <a:pt x="8" y="18"/>
                    </a:lnTo>
                    <a:lnTo>
                      <a:pt x="8" y="16"/>
                    </a:lnTo>
                    <a:lnTo>
                      <a:pt x="10" y="16"/>
                    </a:lnTo>
                    <a:lnTo>
                      <a:pt x="10" y="13"/>
                    </a:lnTo>
                    <a:lnTo>
                      <a:pt x="13" y="13"/>
                    </a:lnTo>
                    <a:lnTo>
                      <a:pt x="13" y="10"/>
                    </a:lnTo>
                    <a:lnTo>
                      <a:pt x="10" y="10"/>
                    </a:lnTo>
                    <a:lnTo>
                      <a:pt x="10" y="8"/>
                    </a:lnTo>
                    <a:lnTo>
                      <a:pt x="13" y="8"/>
                    </a:lnTo>
                    <a:lnTo>
                      <a:pt x="10" y="8"/>
                    </a:lnTo>
                    <a:lnTo>
                      <a:pt x="10" y="5"/>
                    </a:lnTo>
                    <a:lnTo>
                      <a:pt x="13" y="5"/>
                    </a:lnTo>
                    <a:lnTo>
                      <a:pt x="13" y="8"/>
                    </a:lnTo>
                    <a:lnTo>
                      <a:pt x="13" y="5"/>
                    </a:lnTo>
                    <a:lnTo>
                      <a:pt x="15" y="5"/>
                    </a:lnTo>
                    <a:lnTo>
                      <a:pt x="15" y="3"/>
                    </a:lnTo>
                    <a:lnTo>
                      <a:pt x="18" y="3"/>
                    </a:lnTo>
                    <a:lnTo>
                      <a:pt x="18" y="0"/>
                    </a:lnTo>
                    <a:lnTo>
                      <a:pt x="18" y="3"/>
                    </a:lnTo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297" name="Freeform 87"/>
              <p:cNvSpPr>
                <a:spLocks/>
              </p:cNvSpPr>
              <p:nvPr/>
            </p:nvSpPr>
            <p:spPr bwMode="auto">
              <a:xfrm>
                <a:off x="4657" y="3639"/>
                <a:ext cx="10" cy="18"/>
              </a:xfrm>
              <a:custGeom>
                <a:avLst/>
                <a:gdLst>
                  <a:gd name="T0" fmla="*/ 8 w 10"/>
                  <a:gd name="T1" fmla="*/ 5 h 18"/>
                  <a:gd name="T2" fmla="*/ 10 w 10"/>
                  <a:gd name="T3" fmla="*/ 5 h 18"/>
                  <a:gd name="T4" fmla="*/ 10 w 10"/>
                  <a:gd name="T5" fmla="*/ 3 h 18"/>
                  <a:gd name="T6" fmla="*/ 10 w 10"/>
                  <a:gd name="T7" fmla="*/ 5 h 18"/>
                  <a:gd name="T8" fmla="*/ 8 w 10"/>
                  <a:gd name="T9" fmla="*/ 8 h 18"/>
                  <a:gd name="T10" fmla="*/ 8 w 10"/>
                  <a:gd name="T11" fmla="*/ 11 h 18"/>
                  <a:gd name="T12" fmla="*/ 8 w 10"/>
                  <a:gd name="T13" fmla="*/ 13 h 18"/>
                  <a:gd name="T14" fmla="*/ 5 w 10"/>
                  <a:gd name="T15" fmla="*/ 18 h 18"/>
                  <a:gd name="T16" fmla="*/ 3 w 10"/>
                  <a:gd name="T17" fmla="*/ 18 h 18"/>
                  <a:gd name="T18" fmla="*/ 3 w 10"/>
                  <a:gd name="T19" fmla="*/ 16 h 18"/>
                  <a:gd name="T20" fmla="*/ 0 w 10"/>
                  <a:gd name="T21" fmla="*/ 16 h 18"/>
                  <a:gd name="T22" fmla="*/ 0 w 10"/>
                  <a:gd name="T23" fmla="*/ 13 h 18"/>
                  <a:gd name="T24" fmla="*/ 0 w 10"/>
                  <a:gd name="T25" fmla="*/ 11 h 18"/>
                  <a:gd name="T26" fmla="*/ 0 w 10"/>
                  <a:gd name="T27" fmla="*/ 8 h 18"/>
                  <a:gd name="T28" fmla="*/ 0 w 10"/>
                  <a:gd name="T29" fmla="*/ 5 h 18"/>
                  <a:gd name="T30" fmla="*/ 0 w 10"/>
                  <a:gd name="T31" fmla="*/ 3 h 18"/>
                  <a:gd name="T32" fmla="*/ 3 w 10"/>
                  <a:gd name="T33" fmla="*/ 3 h 18"/>
                  <a:gd name="T34" fmla="*/ 5 w 10"/>
                  <a:gd name="T35" fmla="*/ 3 h 18"/>
                  <a:gd name="T36" fmla="*/ 5 w 10"/>
                  <a:gd name="T37" fmla="*/ 0 h 18"/>
                  <a:gd name="T38" fmla="*/ 8 w 10"/>
                  <a:gd name="T39" fmla="*/ 0 h 18"/>
                  <a:gd name="T40" fmla="*/ 8 w 10"/>
                  <a:gd name="T41" fmla="*/ 3 h 18"/>
                  <a:gd name="T42" fmla="*/ 8 w 10"/>
                  <a:gd name="T43" fmla="*/ 5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0" h="18">
                    <a:moveTo>
                      <a:pt x="8" y="5"/>
                    </a:moveTo>
                    <a:lnTo>
                      <a:pt x="10" y="5"/>
                    </a:lnTo>
                    <a:lnTo>
                      <a:pt x="10" y="3"/>
                    </a:lnTo>
                    <a:lnTo>
                      <a:pt x="10" y="5"/>
                    </a:lnTo>
                    <a:lnTo>
                      <a:pt x="8" y="8"/>
                    </a:lnTo>
                    <a:lnTo>
                      <a:pt x="8" y="11"/>
                    </a:lnTo>
                    <a:lnTo>
                      <a:pt x="8" y="13"/>
                    </a:lnTo>
                    <a:lnTo>
                      <a:pt x="5" y="18"/>
                    </a:lnTo>
                    <a:lnTo>
                      <a:pt x="3" y="18"/>
                    </a:lnTo>
                    <a:lnTo>
                      <a:pt x="3" y="16"/>
                    </a:lnTo>
                    <a:lnTo>
                      <a:pt x="0" y="16"/>
                    </a:lnTo>
                    <a:lnTo>
                      <a:pt x="0" y="13"/>
                    </a:lnTo>
                    <a:lnTo>
                      <a:pt x="0" y="11"/>
                    </a:lnTo>
                    <a:lnTo>
                      <a:pt x="0" y="8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3" y="3"/>
                    </a:lnTo>
                    <a:lnTo>
                      <a:pt x="5" y="3"/>
                    </a:lnTo>
                    <a:lnTo>
                      <a:pt x="5" y="0"/>
                    </a:lnTo>
                    <a:lnTo>
                      <a:pt x="8" y="0"/>
                    </a:lnTo>
                    <a:lnTo>
                      <a:pt x="8" y="3"/>
                    </a:lnTo>
                    <a:lnTo>
                      <a:pt x="8" y="5"/>
                    </a:lnTo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298" name="Freeform 88"/>
              <p:cNvSpPr>
                <a:spLocks/>
              </p:cNvSpPr>
              <p:nvPr/>
            </p:nvSpPr>
            <p:spPr bwMode="auto">
              <a:xfrm>
                <a:off x="4600" y="3637"/>
                <a:ext cx="57" cy="86"/>
              </a:xfrm>
              <a:custGeom>
                <a:avLst/>
                <a:gdLst>
                  <a:gd name="T0" fmla="*/ 49 w 57"/>
                  <a:gd name="T1" fmla="*/ 7 h 86"/>
                  <a:gd name="T2" fmla="*/ 49 w 57"/>
                  <a:gd name="T3" fmla="*/ 13 h 86"/>
                  <a:gd name="T4" fmla="*/ 54 w 57"/>
                  <a:gd name="T5" fmla="*/ 13 h 86"/>
                  <a:gd name="T6" fmla="*/ 57 w 57"/>
                  <a:gd name="T7" fmla="*/ 18 h 86"/>
                  <a:gd name="T8" fmla="*/ 57 w 57"/>
                  <a:gd name="T9" fmla="*/ 23 h 86"/>
                  <a:gd name="T10" fmla="*/ 54 w 57"/>
                  <a:gd name="T11" fmla="*/ 28 h 86"/>
                  <a:gd name="T12" fmla="*/ 57 w 57"/>
                  <a:gd name="T13" fmla="*/ 31 h 86"/>
                  <a:gd name="T14" fmla="*/ 54 w 57"/>
                  <a:gd name="T15" fmla="*/ 36 h 86"/>
                  <a:gd name="T16" fmla="*/ 54 w 57"/>
                  <a:gd name="T17" fmla="*/ 41 h 86"/>
                  <a:gd name="T18" fmla="*/ 49 w 57"/>
                  <a:gd name="T19" fmla="*/ 44 h 86"/>
                  <a:gd name="T20" fmla="*/ 49 w 57"/>
                  <a:gd name="T21" fmla="*/ 49 h 86"/>
                  <a:gd name="T22" fmla="*/ 49 w 57"/>
                  <a:gd name="T23" fmla="*/ 49 h 86"/>
                  <a:gd name="T24" fmla="*/ 52 w 57"/>
                  <a:gd name="T25" fmla="*/ 54 h 86"/>
                  <a:gd name="T26" fmla="*/ 54 w 57"/>
                  <a:gd name="T27" fmla="*/ 57 h 86"/>
                  <a:gd name="T28" fmla="*/ 54 w 57"/>
                  <a:gd name="T29" fmla="*/ 62 h 86"/>
                  <a:gd name="T30" fmla="*/ 54 w 57"/>
                  <a:gd name="T31" fmla="*/ 67 h 86"/>
                  <a:gd name="T32" fmla="*/ 54 w 57"/>
                  <a:gd name="T33" fmla="*/ 73 h 86"/>
                  <a:gd name="T34" fmla="*/ 54 w 57"/>
                  <a:gd name="T35" fmla="*/ 78 h 86"/>
                  <a:gd name="T36" fmla="*/ 49 w 57"/>
                  <a:gd name="T37" fmla="*/ 80 h 86"/>
                  <a:gd name="T38" fmla="*/ 47 w 57"/>
                  <a:gd name="T39" fmla="*/ 86 h 86"/>
                  <a:gd name="T40" fmla="*/ 41 w 57"/>
                  <a:gd name="T41" fmla="*/ 86 h 86"/>
                  <a:gd name="T42" fmla="*/ 36 w 57"/>
                  <a:gd name="T43" fmla="*/ 86 h 86"/>
                  <a:gd name="T44" fmla="*/ 28 w 57"/>
                  <a:gd name="T45" fmla="*/ 83 h 86"/>
                  <a:gd name="T46" fmla="*/ 23 w 57"/>
                  <a:gd name="T47" fmla="*/ 83 h 86"/>
                  <a:gd name="T48" fmla="*/ 20 w 57"/>
                  <a:gd name="T49" fmla="*/ 80 h 86"/>
                  <a:gd name="T50" fmla="*/ 15 w 57"/>
                  <a:gd name="T51" fmla="*/ 78 h 86"/>
                  <a:gd name="T52" fmla="*/ 10 w 57"/>
                  <a:gd name="T53" fmla="*/ 80 h 86"/>
                  <a:gd name="T54" fmla="*/ 10 w 57"/>
                  <a:gd name="T55" fmla="*/ 73 h 86"/>
                  <a:gd name="T56" fmla="*/ 13 w 57"/>
                  <a:gd name="T57" fmla="*/ 70 h 86"/>
                  <a:gd name="T58" fmla="*/ 7 w 57"/>
                  <a:gd name="T59" fmla="*/ 73 h 86"/>
                  <a:gd name="T60" fmla="*/ 10 w 57"/>
                  <a:gd name="T61" fmla="*/ 70 h 86"/>
                  <a:gd name="T62" fmla="*/ 5 w 57"/>
                  <a:gd name="T63" fmla="*/ 65 h 86"/>
                  <a:gd name="T64" fmla="*/ 7 w 57"/>
                  <a:gd name="T65" fmla="*/ 60 h 86"/>
                  <a:gd name="T66" fmla="*/ 7 w 57"/>
                  <a:gd name="T67" fmla="*/ 54 h 86"/>
                  <a:gd name="T68" fmla="*/ 5 w 57"/>
                  <a:gd name="T69" fmla="*/ 52 h 86"/>
                  <a:gd name="T70" fmla="*/ 5 w 57"/>
                  <a:gd name="T71" fmla="*/ 49 h 86"/>
                  <a:gd name="T72" fmla="*/ 2 w 57"/>
                  <a:gd name="T73" fmla="*/ 44 h 86"/>
                  <a:gd name="T74" fmla="*/ 0 w 57"/>
                  <a:gd name="T75" fmla="*/ 41 h 86"/>
                  <a:gd name="T76" fmla="*/ 2 w 57"/>
                  <a:gd name="T77" fmla="*/ 39 h 86"/>
                  <a:gd name="T78" fmla="*/ 5 w 57"/>
                  <a:gd name="T79" fmla="*/ 33 h 86"/>
                  <a:gd name="T80" fmla="*/ 7 w 57"/>
                  <a:gd name="T81" fmla="*/ 28 h 86"/>
                  <a:gd name="T82" fmla="*/ 13 w 57"/>
                  <a:gd name="T83" fmla="*/ 28 h 86"/>
                  <a:gd name="T84" fmla="*/ 15 w 57"/>
                  <a:gd name="T85" fmla="*/ 31 h 86"/>
                  <a:gd name="T86" fmla="*/ 20 w 57"/>
                  <a:gd name="T87" fmla="*/ 31 h 86"/>
                  <a:gd name="T88" fmla="*/ 26 w 57"/>
                  <a:gd name="T89" fmla="*/ 31 h 86"/>
                  <a:gd name="T90" fmla="*/ 28 w 57"/>
                  <a:gd name="T91" fmla="*/ 28 h 86"/>
                  <a:gd name="T92" fmla="*/ 26 w 57"/>
                  <a:gd name="T93" fmla="*/ 23 h 86"/>
                  <a:gd name="T94" fmla="*/ 26 w 57"/>
                  <a:gd name="T95" fmla="*/ 18 h 86"/>
                  <a:gd name="T96" fmla="*/ 28 w 57"/>
                  <a:gd name="T97" fmla="*/ 15 h 86"/>
                  <a:gd name="T98" fmla="*/ 28 w 57"/>
                  <a:gd name="T99" fmla="*/ 13 h 86"/>
                  <a:gd name="T100" fmla="*/ 28 w 57"/>
                  <a:gd name="T101" fmla="*/ 7 h 86"/>
                  <a:gd name="T102" fmla="*/ 31 w 57"/>
                  <a:gd name="T103" fmla="*/ 5 h 86"/>
                  <a:gd name="T104" fmla="*/ 34 w 57"/>
                  <a:gd name="T105" fmla="*/ 2 h 86"/>
                  <a:gd name="T106" fmla="*/ 36 w 57"/>
                  <a:gd name="T107" fmla="*/ 0 h 86"/>
                  <a:gd name="T108" fmla="*/ 39 w 57"/>
                  <a:gd name="T109" fmla="*/ 2 h 86"/>
                  <a:gd name="T110" fmla="*/ 41 w 57"/>
                  <a:gd name="T111" fmla="*/ 5 h 86"/>
                  <a:gd name="T112" fmla="*/ 47 w 57"/>
                  <a:gd name="T113" fmla="*/ 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57" h="86">
                    <a:moveTo>
                      <a:pt x="47" y="7"/>
                    </a:moveTo>
                    <a:lnTo>
                      <a:pt x="49" y="7"/>
                    </a:lnTo>
                    <a:lnTo>
                      <a:pt x="49" y="10"/>
                    </a:lnTo>
                    <a:lnTo>
                      <a:pt x="49" y="13"/>
                    </a:lnTo>
                    <a:lnTo>
                      <a:pt x="52" y="13"/>
                    </a:lnTo>
                    <a:lnTo>
                      <a:pt x="54" y="13"/>
                    </a:lnTo>
                    <a:lnTo>
                      <a:pt x="54" y="15"/>
                    </a:lnTo>
                    <a:lnTo>
                      <a:pt x="57" y="18"/>
                    </a:lnTo>
                    <a:lnTo>
                      <a:pt x="57" y="20"/>
                    </a:lnTo>
                    <a:lnTo>
                      <a:pt x="57" y="23"/>
                    </a:lnTo>
                    <a:lnTo>
                      <a:pt x="57" y="26"/>
                    </a:lnTo>
                    <a:lnTo>
                      <a:pt x="54" y="28"/>
                    </a:lnTo>
                    <a:lnTo>
                      <a:pt x="57" y="28"/>
                    </a:lnTo>
                    <a:lnTo>
                      <a:pt x="57" y="31"/>
                    </a:lnTo>
                    <a:lnTo>
                      <a:pt x="57" y="33"/>
                    </a:lnTo>
                    <a:lnTo>
                      <a:pt x="54" y="36"/>
                    </a:lnTo>
                    <a:lnTo>
                      <a:pt x="54" y="39"/>
                    </a:lnTo>
                    <a:lnTo>
                      <a:pt x="54" y="41"/>
                    </a:lnTo>
                    <a:lnTo>
                      <a:pt x="52" y="41"/>
                    </a:lnTo>
                    <a:lnTo>
                      <a:pt x="49" y="44"/>
                    </a:lnTo>
                    <a:lnTo>
                      <a:pt x="49" y="47"/>
                    </a:lnTo>
                    <a:lnTo>
                      <a:pt x="49" y="49"/>
                    </a:lnTo>
                    <a:lnTo>
                      <a:pt x="52" y="49"/>
                    </a:lnTo>
                    <a:lnTo>
                      <a:pt x="49" y="49"/>
                    </a:lnTo>
                    <a:lnTo>
                      <a:pt x="52" y="52"/>
                    </a:lnTo>
                    <a:lnTo>
                      <a:pt x="52" y="54"/>
                    </a:lnTo>
                    <a:lnTo>
                      <a:pt x="52" y="57"/>
                    </a:lnTo>
                    <a:lnTo>
                      <a:pt x="54" y="57"/>
                    </a:lnTo>
                    <a:lnTo>
                      <a:pt x="54" y="60"/>
                    </a:lnTo>
                    <a:lnTo>
                      <a:pt x="54" y="62"/>
                    </a:lnTo>
                    <a:lnTo>
                      <a:pt x="54" y="65"/>
                    </a:lnTo>
                    <a:lnTo>
                      <a:pt x="54" y="67"/>
                    </a:lnTo>
                    <a:lnTo>
                      <a:pt x="54" y="70"/>
                    </a:lnTo>
                    <a:lnTo>
                      <a:pt x="54" y="73"/>
                    </a:lnTo>
                    <a:lnTo>
                      <a:pt x="54" y="75"/>
                    </a:lnTo>
                    <a:lnTo>
                      <a:pt x="54" y="78"/>
                    </a:lnTo>
                    <a:lnTo>
                      <a:pt x="52" y="78"/>
                    </a:lnTo>
                    <a:lnTo>
                      <a:pt x="49" y="80"/>
                    </a:lnTo>
                    <a:lnTo>
                      <a:pt x="49" y="83"/>
                    </a:lnTo>
                    <a:lnTo>
                      <a:pt x="47" y="86"/>
                    </a:lnTo>
                    <a:lnTo>
                      <a:pt x="44" y="86"/>
                    </a:lnTo>
                    <a:lnTo>
                      <a:pt x="41" y="86"/>
                    </a:lnTo>
                    <a:lnTo>
                      <a:pt x="39" y="86"/>
                    </a:lnTo>
                    <a:lnTo>
                      <a:pt x="36" y="86"/>
                    </a:lnTo>
                    <a:lnTo>
                      <a:pt x="31" y="86"/>
                    </a:lnTo>
                    <a:lnTo>
                      <a:pt x="28" y="83"/>
                    </a:lnTo>
                    <a:lnTo>
                      <a:pt x="26" y="83"/>
                    </a:lnTo>
                    <a:lnTo>
                      <a:pt x="23" y="83"/>
                    </a:lnTo>
                    <a:lnTo>
                      <a:pt x="23" y="80"/>
                    </a:lnTo>
                    <a:lnTo>
                      <a:pt x="20" y="80"/>
                    </a:lnTo>
                    <a:lnTo>
                      <a:pt x="18" y="80"/>
                    </a:lnTo>
                    <a:lnTo>
                      <a:pt x="15" y="78"/>
                    </a:lnTo>
                    <a:lnTo>
                      <a:pt x="13" y="80"/>
                    </a:lnTo>
                    <a:lnTo>
                      <a:pt x="10" y="80"/>
                    </a:lnTo>
                    <a:lnTo>
                      <a:pt x="10" y="78"/>
                    </a:lnTo>
                    <a:lnTo>
                      <a:pt x="10" y="73"/>
                    </a:lnTo>
                    <a:lnTo>
                      <a:pt x="13" y="73"/>
                    </a:lnTo>
                    <a:lnTo>
                      <a:pt x="13" y="70"/>
                    </a:lnTo>
                    <a:lnTo>
                      <a:pt x="10" y="73"/>
                    </a:lnTo>
                    <a:lnTo>
                      <a:pt x="7" y="73"/>
                    </a:lnTo>
                    <a:lnTo>
                      <a:pt x="7" y="70"/>
                    </a:lnTo>
                    <a:lnTo>
                      <a:pt x="10" y="70"/>
                    </a:lnTo>
                    <a:lnTo>
                      <a:pt x="10" y="67"/>
                    </a:lnTo>
                    <a:lnTo>
                      <a:pt x="5" y="65"/>
                    </a:lnTo>
                    <a:lnTo>
                      <a:pt x="5" y="62"/>
                    </a:lnTo>
                    <a:lnTo>
                      <a:pt x="7" y="60"/>
                    </a:lnTo>
                    <a:lnTo>
                      <a:pt x="7" y="57"/>
                    </a:lnTo>
                    <a:lnTo>
                      <a:pt x="7" y="54"/>
                    </a:lnTo>
                    <a:lnTo>
                      <a:pt x="5" y="54"/>
                    </a:lnTo>
                    <a:lnTo>
                      <a:pt x="5" y="52"/>
                    </a:lnTo>
                    <a:lnTo>
                      <a:pt x="7" y="52"/>
                    </a:lnTo>
                    <a:lnTo>
                      <a:pt x="5" y="49"/>
                    </a:lnTo>
                    <a:lnTo>
                      <a:pt x="2" y="47"/>
                    </a:lnTo>
                    <a:lnTo>
                      <a:pt x="2" y="44"/>
                    </a:lnTo>
                    <a:lnTo>
                      <a:pt x="0" y="44"/>
                    </a:lnTo>
                    <a:lnTo>
                      <a:pt x="0" y="41"/>
                    </a:lnTo>
                    <a:lnTo>
                      <a:pt x="2" y="41"/>
                    </a:lnTo>
                    <a:lnTo>
                      <a:pt x="2" y="39"/>
                    </a:lnTo>
                    <a:lnTo>
                      <a:pt x="5" y="36"/>
                    </a:lnTo>
                    <a:lnTo>
                      <a:pt x="5" y="33"/>
                    </a:lnTo>
                    <a:lnTo>
                      <a:pt x="5" y="31"/>
                    </a:lnTo>
                    <a:lnTo>
                      <a:pt x="7" y="28"/>
                    </a:lnTo>
                    <a:lnTo>
                      <a:pt x="10" y="28"/>
                    </a:lnTo>
                    <a:lnTo>
                      <a:pt x="13" y="28"/>
                    </a:lnTo>
                    <a:lnTo>
                      <a:pt x="13" y="31"/>
                    </a:lnTo>
                    <a:lnTo>
                      <a:pt x="15" y="31"/>
                    </a:lnTo>
                    <a:lnTo>
                      <a:pt x="18" y="28"/>
                    </a:lnTo>
                    <a:lnTo>
                      <a:pt x="20" y="31"/>
                    </a:lnTo>
                    <a:lnTo>
                      <a:pt x="23" y="33"/>
                    </a:lnTo>
                    <a:lnTo>
                      <a:pt x="26" y="31"/>
                    </a:lnTo>
                    <a:lnTo>
                      <a:pt x="28" y="31"/>
                    </a:lnTo>
                    <a:lnTo>
                      <a:pt x="28" y="28"/>
                    </a:lnTo>
                    <a:lnTo>
                      <a:pt x="28" y="26"/>
                    </a:lnTo>
                    <a:lnTo>
                      <a:pt x="26" y="23"/>
                    </a:lnTo>
                    <a:lnTo>
                      <a:pt x="26" y="20"/>
                    </a:lnTo>
                    <a:lnTo>
                      <a:pt x="26" y="18"/>
                    </a:lnTo>
                    <a:lnTo>
                      <a:pt x="28" y="18"/>
                    </a:lnTo>
                    <a:lnTo>
                      <a:pt x="28" y="15"/>
                    </a:lnTo>
                    <a:lnTo>
                      <a:pt x="26" y="13"/>
                    </a:lnTo>
                    <a:lnTo>
                      <a:pt x="28" y="13"/>
                    </a:lnTo>
                    <a:lnTo>
                      <a:pt x="28" y="10"/>
                    </a:lnTo>
                    <a:lnTo>
                      <a:pt x="28" y="7"/>
                    </a:lnTo>
                    <a:lnTo>
                      <a:pt x="31" y="7"/>
                    </a:lnTo>
                    <a:lnTo>
                      <a:pt x="31" y="5"/>
                    </a:lnTo>
                    <a:lnTo>
                      <a:pt x="34" y="5"/>
                    </a:lnTo>
                    <a:lnTo>
                      <a:pt x="34" y="2"/>
                    </a:lnTo>
                    <a:lnTo>
                      <a:pt x="36" y="2"/>
                    </a:lnTo>
                    <a:lnTo>
                      <a:pt x="36" y="0"/>
                    </a:lnTo>
                    <a:lnTo>
                      <a:pt x="39" y="0"/>
                    </a:lnTo>
                    <a:lnTo>
                      <a:pt x="39" y="2"/>
                    </a:lnTo>
                    <a:lnTo>
                      <a:pt x="41" y="2"/>
                    </a:lnTo>
                    <a:lnTo>
                      <a:pt x="41" y="5"/>
                    </a:lnTo>
                    <a:lnTo>
                      <a:pt x="44" y="5"/>
                    </a:lnTo>
                    <a:lnTo>
                      <a:pt x="47" y="5"/>
                    </a:lnTo>
                    <a:lnTo>
                      <a:pt x="47" y="7"/>
                    </a:lnTo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299" name="Freeform 89"/>
              <p:cNvSpPr>
                <a:spLocks/>
              </p:cNvSpPr>
              <p:nvPr/>
            </p:nvSpPr>
            <p:spPr bwMode="auto">
              <a:xfrm>
                <a:off x="4265" y="3637"/>
                <a:ext cx="115" cy="107"/>
              </a:xfrm>
              <a:custGeom>
                <a:avLst/>
                <a:gdLst>
                  <a:gd name="T0" fmla="*/ 89 w 115"/>
                  <a:gd name="T1" fmla="*/ 0 h 107"/>
                  <a:gd name="T2" fmla="*/ 89 w 115"/>
                  <a:gd name="T3" fmla="*/ 2 h 107"/>
                  <a:gd name="T4" fmla="*/ 97 w 115"/>
                  <a:gd name="T5" fmla="*/ 2 h 107"/>
                  <a:gd name="T6" fmla="*/ 102 w 115"/>
                  <a:gd name="T7" fmla="*/ 7 h 107"/>
                  <a:gd name="T8" fmla="*/ 105 w 115"/>
                  <a:gd name="T9" fmla="*/ 13 h 107"/>
                  <a:gd name="T10" fmla="*/ 110 w 115"/>
                  <a:gd name="T11" fmla="*/ 18 h 107"/>
                  <a:gd name="T12" fmla="*/ 110 w 115"/>
                  <a:gd name="T13" fmla="*/ 26 h 107"/>
                  <a:gd name="T14" fmla="*/ 113 w 115"/>
                  <a:gd name="T15" fmla="*/ 31 h 107"/>
                  <a:gd name="T16" fmla="*/ 113 w 115"/>
                  <a:gd name="T17" fmla="*/ 39 h 107"/>
                  <a:gd name="T18" fmla="*/ 113 w 115"/>
                  <a:gd name="T19" fmla="*/ 44 h 107"/>
                  <a:gd name="T20" fmla="*/ 113 w 115"/>
                  <a:gd name="T21" fmla="*/ 54 h 107"/>
                  <a:gd name="T22" fmla="*/ 110 w 115"/>
                  <a:gd name="T23" fmla="*/ 67 h 107"/>
                  <a:gd name="T24" fmla="*/ 105 w 115"/>
                  <a:gd name="T25" fmla="*/ 73 h 107"/>
                  <a:gd name="T26" fmla="*/ 100 w 115"/>
                  <a:gd name="T27" fmla="*/ 78 h 107"/>
                  <a:gd name="T28" fmla="*/ 92 w 115"/>
                  <a:gd name="T29" fmla="*/ 83 h 107"/>
                  <a:gd name="T30" fmla="*/ 79 w 115"/>
                  <a:gd name="T31" fmla="*/ 94 h 107"/>
                  <a:gd name="T32" fmla="*/ 61 w 115"/>
                  <a:gd name="T33" fmla="*/ 99 h 107"/>
                  <a:gd name="T34" fmla="*/ 61 w 115"/>
                  <a:gd name="T35" fmla="*/ 91 h 107"/>
                  <a:gd name="T36" fmla="*/ 58 w 115"/>
                  <a:gd name="T37" fmla="*/ 86 h 107"/>
                  <a:gd name="T38" fmla="*/ 47 w 115"/>
                  <a:gd name="T39" fmla="*/ 86 h 107"/>
                  <a:gd name="T40" fmla="*/ 42 w 115"/>
                  <a:gd name="T41" fmla="*/ 83 h 107"/>
                  <a:gd name="T42" fmla="*/ 37 w 115"/>
                  <a:gd name="T43" fmla="*/ 80 h 107"/>
                  <a:gd name="T44" fmla="*/ 32 w 115"/>
                  <a:gd name="T45" fmla="*/ 78 h 107"/>
                  <a:gd name="T46" fmla="*/ 24 w 115"/>
                  <a:gd name="T47" fmla="*/ 78 h 107"/>
                  <a:gd name="T48" fmla="*/ 16 w 115"/>
                  <a:gd name="T49" fmla="*/ 78 h 107"/>
                  <a:gd name="T50" fmla="*/ 19 w 115"/>
                  <a:gd name="T51" fmla="*/ 88 h 107"/>
                  <a:gd name="T52" fmla="*/ 19 w 115"/>
                  <a:gd name="T53" fmla="*/ 99 h 107"/>
                  <a:gd name="T54" fmla="*/ 11 w 115"/>
                  <a:gd name="T55" fmla="*/ 104 h 107"/>
                  <a:gd name="T56" fmla="*/ 8 w 115"/>
                  <a:gd name="T57" fmla="*/ 101 h 107"/>
                  <a:gd name="T58" fmla="*/ 14 w 115"/>
                  <a:gd name="T59" fmla="*/ 86 h 107"/>
                  <a:gd name="T60" fmla="*/ 14 w 115"/>
                  <a:gd name="T61" fmla="*/ 83 h 107"/>
                  <a:gd name="T62" fmla="*/ 6 w 115"/>
                  <a:gd name="T63" fmla="*/ 83 h 107"/>
                  <a:gd name="T64" fmla="*/ 3 w 115"/>
                  <a:gd name="T65" fmla="*/ 75 h 107"/>
                  <a:gd name="T66" fmla="*/ 0 w 115"/>
                  <a:gd name="T67" fmla="*/ 70 h 107"/>
                  <a:gd name="T68" fmla="*/ 3 w 115"/>
                  <a:gd name="T69" fmla="*/ 62 h 107"/>
                  <a:gd name="T70" fmla="*/ 8 w 115"/>
                  <a:gd name="T71" fmla="*/ 60 h 107"/>
                  <a:gd name="T72" fmla="*/ 6 w 115"/>
                  <a:gd name="T73" fmla="*/ 54 h 107"/>
                  <a:gd name="T74" fmla="*/ 6 w 115"/>
                  <a:gd name="T75" fmla="*/ 47 h 107"/>
                  <a:gd name="T76" fmla="*/ 6 w 115"/>
                  <a:gd name="T77" fmla="*/ 36 h 107"/>
                  <a:gd name="T78" fmla="*/ 8 w 115"/>
                  <a:gd name="T79" fmla="*/ 31 h 107"/>
                  <a:gd name="T80" fmla="*/ 6 w 115"/>
                  <a:gd name="T81" fmla="*/ 28 h 107"/>
                  <a:gd name="T82" fmla="*/ 3 w 115"/>
                  <a:gd name="T83" fmla="*/ 20 h 107"/>
                  <a:gd name="T84" fmla="*/ 8 w 115"/>
                  <a:gd name="T85" fmla="*/ 15 h 107"/>
                  <a:gd name="T86" fmla="*/ 16 w 115"/>
                  <a:gd name="T87" fmla="*/ 15 h 107"/>
                  <a:gd name="T88" fmla="*/ 24 w 115"/>
                  <a:gd name="T89" fmla="*/ 15 h 107"/>
                  <a:gd name="T90" fmla="*/ 34 w 115"/>
                  <a:gd name="T91" fmla="*/ 13 h 107"/>
                  <a:gd name="T92" fmla="*/ 42 w 115"/>
                  <a:gd name="T93" fmla="*/ 13 h 107"/>
                  <a:gd name="T94" fmla="*/ 47 w 115"/>
                  <a:gd name="T95" fmla="*/ 13 h 107"/>
                  <a:gd name="T96" fmla="*/ 50 w 115"/>
                  <a:gd name="T97" fmla="*/ 13 h 107"/>
                  <a:gd name="T98" fmla="*/ 55 w 115"/>
                  <a:gd name="T99" fmla="*/ 7 h 107"/>
                  <a:gd name="T100" fmla="*/ 63 w 115"/>
                  <a:gd name="T101" fmla="*/ 7 h 107"/>
                  <a:gd name="T102" fmla="*/ 71 w 115"/>
                  <a:gd name="T103" fmla="*/ 7 h 107"/>
                  <a:gd name="T104" fmla="*/ 76 w 115"/>
                  <a:gd name="T105" fmla="*/ 5 h 107"/>
                  <a:gd name="T106" fmla="*/ 81 w 115"/>
                  <a:gd name="T107" fmla="*/ 2 h 107"/>
                  <a:gd name="T108" fmla="*/ 87 w 115"/>
                  <a:gd name="T109" fmla="*/ 2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15" h="107">
                    <a:moveTo>
                      <a:pt x="87" y="0"/>
                    </a:moveTo>
                    <a:lnTo>
                      <a:pt x="89" y="2"/>
                    </a:lnTo>
                    <a:lnTo>
                      <a:pt x="89" y="0"/>
                    </a:lnTo>
                    <a:lnTo>
                      <a:pt x="89" y="2"/>
                    </a:lnTo>
                    <a:lnTo>
                      <a:pt x="92" y="2"/>
                    </a:lnTo>
                    <a:lnTo>
                      <a:pt x="89" y="2"/>
                    </a:lnTo>
                    <a:lnTo>
                      <a:pt x="92" y="2"/>
                    </a:lnTo>
                    <a:lnTo>
                      <a:pt x="94" y="2"/>
                    </a:lnTo>
                    <a:lnTo>
                      <a:pt x="97" y="2"/>
                    </a:lnTo>
                    <a:lnTo>
                      <a:pt x="100" y="2"/>
                    </a:lnTo>
                    <a:lnTo>
                      <a:pt x="102" y="5"/>
                    </a:lnTo>
                    <a:lnTo>
                      <a:pt x="102" y="7"/>
                    </a:lnTo>
                    <a:lnTo>
                      <a:pt x="105" y="7"/>
                    </a:lnTo>
                    <a:lnTo>
                      <a:pt x="105" y="10"/>
                    </a:lnTo>
                    <a:lnTo>
                      <a:pt x="105" y="13"/>
                    </a:lnTo>
                    <a:lnTo>
                      <a:pt x="107" y="13"/>
                    </a:lnTo>
                    <a:lnTo>
                      <a:pt x="110" y="15"/>
                    </a:lnTo>
                    <a:lnTo>
                      <a:pt x="110" y="18"/>
                    </a:lnTo>
                    <a:lnTo>
                      <a:pt x="110" y="20"/>
                    </a:lnTo>
                    <a:lnTo>
                      <a:pt x="113" y="23"/>
                    </a:lnTo>
                    <a:lnTo>
                      <a:pt x="110" y="26"/>
                    </a:lnTo>
                    <a:lnTo>
                      <a:pt x="110" y="28"/>
                    </a:lnTo>
                    <a:lnTo>
                      <a:pt x="113" y="28"/>
                    </a:lnTo>
                    <a:lnTo>
                      <a:pt x="113" y="31"/>
                    </a:lnTo>
                    <a:lnTo>
                      <a:pt x="113" y="33"/>
                    </a:lnTo>
                    <a:lnTo>
                      <a:pt x="115" y="36"/>
                    </a:lnTo>
                    <a:lnTo>
                      <a:pt x="113" y="39"/>
                    </a:lnTo>
                    <a:lnTo>
                      <a:pt x="115" y="39"/>
                    </a:lnTo>
                    <a:lnTo>
                      <a:pt x="115" y="41"/>
                    </a:lnTo>
                    <a:lnTo>
                      <a:pt x="113" y="44"/>
                    </a:lnTo>
                    <a:lnTo>
                      <a:pt x="113" y="47"/>
                    </a:lnTo>
                    <a:lnTo>
                      <a:pt x="113" y="49"/>
                    </a:lnTo>
                    <a:lnTo>
                      <a:pt x="113" y="54"/>
                    </a:lnTo>
                    <a:lnTo>
                      <a:pt x="113" y="57"/>
                    </a:lnTo>
                    <a:lnTo>
                      <a:pt x="110" y="65"/>
                    </a:lnTo>
                    <a:lnTo>
                      <a:pt x="110" y="67"/>
                    </a:lnTo>
                    <a:lnTo>
                      <a:pt x="107" y="67"/>
                    </a:lnTo>
                    <a:lnTo>
                      <a:pt x="107" y="70"/>
                    </a:lnTo>
                    <a:lnTo>
                      <a:pt x="105" y="73"/>
                    </a:lnTo>
                    <a:lnTo>
                      <a:pt x="102" y="75"/>
                    </a:lnTo>
                    <a:lnTo>
                      <a:pt x="100" y="75"/>
                    </a:lnTo>
                    <a:lnTo>
                      <a:pt x="100" y="78"/>
                    </a:lnTo>
                    <a:lnTo>
                      <a:pt x="97" y="80"/>
                    </a:lnTo>
                    <a:lnTo>
                      <a:pt x="94" y="83"/>
                    </a:lnTo>
                    <a:lnTo>
                      <a:pt x="92" y="83"/>
                    </a:lnTo>
                    <a:lnTo>
                      <a:pt x="89" y="86"/>
                    </a:lnTo>
                    <a:lnTo>
                      <a:pt x="84" y="88"/>
                    </a:lnTo>
                    <a:lnTo>
                      <a:pt x="79" y="94"/>
                    </a:lnTo>
                    <a:lnTo>
                      <a:pt x="68" y="96"/>
                    </a:lnTo>
                    <a:lnTo>
                      <a:pt x="63" y="99"/>
                    </a:lnTo>
                    <a:lnTo>
                      <a:pt x="61" y="99"/>
                    </a:lnTo>
                    <a:lnTo>
                      <a:pt x="61" y="96"/>
                    </a:lnTo>
                    <a:lnTo>
                      <a:pt x="61" y="94"/>
                    </a:lnTo>
                    <a:lnTo>
                      <a:pt x="61" y="91"/>
                    </a:lnTo>
                    <a:lnTo>
                      <a:pt x="61" y="88"/>
                    </a:lnTo>
                    <a:lnTo>
                      <a:pt x="58" y="88"/>
                    </a:lnTo>
                    <a:lnTo>
                      <a:pt x="58" y="86"/>
                    </a:lnTo>
                    <a:lnTo>
                      <a:pt x="55" y="86"/>
                    </a:lnTo>
                    <a:lnTo>
                      <a:pt x="53" y="86"/>
                    </a:lnTo>
                    <a:lnTo>
                      <a:pt x="47" y="86"/>
                    </a:lnTo>
                    <a:lnTo>
                      <a:pt x="45" y="86"/>
                    </a:lnTo>
                    <a:lnTo>
                      <a:pt x="42" y="86"/>
                    </a:lnTo>
                    <a:lnTo>
                      <a:pt x="42" y="83"/>
                    </a:lnTo>
                    <a:lnTo>
                      <a:pt x="40" y="83"/>
                    </a:lnTo>
                    <a:lnTo>
                      <a:pt x="37" y="83"/>
                    </a:lnTo>
                    <a:lnTo>
                      <a:pt x="37" y="80"/>
                    </a:lnTo>
                    <a:lnTo>
                      <a:pt x="34" y="80"/>
                    </a:lnTo>
                    <a:lnTo>
                      <a:pt x="34" y="78"/>
                    </a:lnTo>
                    <a:lnTo>
                      <a:pt x="32" y="78"/>
                    </a:lnTo>
                    <a:lnTo>
                      <a:pt x="29" y="78"/>
                    </a:lnTo>
                    <a:lnTo>
                      <a:pt x="27" y="78"/>
                    </a:lnTo>
                    <a:lnTo>
                      <a:pt x="24" y="78"/>
                    </a:lnTo>
                    <a:lnTo>
                      <a:pt x="21" y="78"/>
                    </a:lnTo>
                    <a:lnTo>
                      <a:pt x="19" y="78"/>
                    </a:lnTo>
                    <a:lnTo>
                      <a:pt x="16" y="78"/>
                    </a:lnTo>
                    <a:lnTo>
                      <a:pt x="16" y="80"/>
                    </a:lnTo>
                    <a:lnTo>
                      <a:pt x="16" y="83"/>
                    </a:lnTo>
                    <a:lnTo>
                      <a:pt x="19" y="88"/>
                    </a:lnTo>
                    <a:lnTo>
                      <a:pt x="19" y="94"/>
                    </a:lnTo>
                    <a:lnTo>
                      <a:pt x="19" y="96"/>
                    </a:lnTo>
                    <a:lnTo>
                      <a:pt x="19" y="99"/>
                    </a:lnTo>
                    <a:lnTo>
                      <a:pt x="16" y="101"/>
                    </a:lnTo>
                    <a:lnTo>
                      <a:pt x="14" y="104"/>
                    </a:lnTo>
                    <a:lnTo>
                      <a:pt x="11" y="104"/>
                    </a:lnTo>
                    <a:lnTo>
                      <a:pt x="11" y="107"/>
                    </a:lnTo>
                    <a:lnTo>
                      <a:pt x="8" y="104"/>
                    </a:lnTo>
                    <a:lnTo>
                      <a:pt x="8" y="101"/>
                    </a:lnTo>
                    <a:lnTo>
                      <a:pt x="8" y="99"/>
                    </a:lnTo>
                    <a:lnTo>
                      <a:pt x="11" y="91"/>
                    </a:lnTo>
                    <a:lnTo>
                      <a:pt x="14" y="86"/>
                    </a:lnTo>
                    <a:lnTo>
                      <a:pt x="14" y="83"/>
                    </a:lnTo>
                    <a:lnTo>
                      <a:pt x="11" y="83"/>
                    </a:lnTo>
                    <a:lnTo>
                      <a:pt x="14" y="83"/>
                    </a:lnTo>
                    <a:lnTo>
                      <a:pt x="11" y="83"/>
                    </a:lnTo>
                    <a:lnTo>
                      <a:pt x="8" y="83"/>
                    </a:lnTo>
                    <a:lnTo>
                      <a:pt x="6" y="83"/>
                    </a:lnTo>
                    <a:lnTo>
                      <a:pt x="3" y="80"/>
                    </a:lnTo>
                    <a:lnTo>
                      <a:pt x="3" y="78"/>
                    </a:lnTo>
                    <a:lnTo>
                      <a:pt x="3" y="75"/>
                    </a:lnTo>
                    <a:lnTo>
                      <a:pt x="6" y="73"/>
                    </a:lnTo>
                    <a:lnTo>
                      <a:pt x="3" y="73"/>
                    </a:lnTo>
                    <a:lnTo>
                      <a:pt x="0" y="70"/>
                    </a:lnTo>
                    <a:lnTo>
                      <a:pt x="3" y="67"/>
                    </a:lnTo>
                    <a:lnTo>
                      <a:pt x="3" y="65"/>
                    </a:lnTo>
                    <a:lnTo>
                      <a:pt x="3" y="62"/>
                    </a:lnTo>
                    <a:lnTo>
                      <a:pt x="6" y="62"/>
                    </a:lnTo>
                    <a:lnTo>
                      <a:pt x="6" y="60"/>
                    </a:lnTo>
                    <a:lnTo>
                      <a:pt x="8" y="60"/>
                    </a:lnTo>
                    <a:lnTo>
                      <a:pt x="8" y="57"/>
                    </a:lnTo>
                    <a:lnTo>
                      <a:pt x="6" y="57"/>
                    </a:lnTo>
                    <a:lnTo>
                      <a:pt x="6" y="54"/>
                    </a:lnTo>
                    <a:lnTo>
                      <a:pt x="8" y="52"/>
                    </a:lnTo>
                    <a:lnTo>
                      <a:pt x="6" y="52"/>
                    </a:lnTo>
                    <a:lnTo>
                      <a:pt x="6" y="47"/>
                    </a:lnTo>
                    <a:lnTo>
                      <a:pt x="6" y="44"/>
                    </a:lnTo>
                    <a:lnTo>
                      <a:pt x="6" y="39"/>
                    </a:lnTo>
                    <a:lnTo>
                      <a:pt x="6" y="36"/>
                    </a:lnTo>
                    <a:lnTo>
                      <a:pt x="8" y="36"/>
                    </a:lnTo>
                    <a:lnTo>
                      <a:pt x="8" y="33"/>
                    </a:lnTo>
                    <a:lnTo>
                      <a:pt x="8" y="31"/>
                    </a:lnTo>
                    <a:lnTo>
                      <a:pt x="6" y="31"/>
                    </a:lnTo>
                    <a:lnTo>
                      <a:pt x="8" y="31"/>
                    </a:lnTo>
                    <a:lnTo>
                      <a:pt x="6" y="28"/>
                    </a:lnTo>
                    <a:lnTo>
                      <a:pt x="3" y="26"/>
                    </a:lnTo>
                    <a:lnTo>
                      <a:pt x="3" y="23"/>
                    </a:lnTo>
                    <a:lnTo>
                      <a:pt x="3" y="20"/>
                    </a:lnTo>
                    <a:lnTo>
                      <a:pt x="3" y="18"/>
                    </a:lnTo>
                    <a:lnTo>
                      <a:pt x="6" y="18"/>
                    </a:lnTo>
                    <a:lnTo>
                      <a:pt x="8" y="15"/>
                    </a:lnTo>
                    <a:lnTo>
                      <a:pt x="11" y="15"/>
                    </a:lnTo>
                    <a:lnTo>
                      <a:pt x="14" y="15"/>
                    </a:lnTo>
                    <a:lnTo>
                      <a:pt x="16" y="15"/>
                    </a:lnTo>
                    <a:lnTo>
                      <a:pt x="19" y="15"/>
                    </a:lnTo>
                    <a:lnTo>
                      <a:pt x="21" y="15"/>
                    </a:lnTo>
                    <a:lnTo>
                      <a:pt x="24" y="15"/>
                    </a:lnTo>
                    <a:lnTo>
                      <a:pt x="27" y="15"/>
                    </a:lnTo>
                    <a:lnTo>
                      <a:pt x="32" y="15"/>
                    </a:lnTo>
                    <a:lnTo>
                      <a:pt x="34" y="13"/>
                    </a:lnTo>
                    <a:lnTo>
                      <a:pt x="37" y="13"/>
                    </a:lnTo>
                    <a:lnTo>
                      <a:pt x="40" y="13"/>
                    </a:lnTo>
                    <a:lnTo>
                      <a:pt x="42" y="13"/>
                    </a:lnTo>
                    <a:lnTo>
                      <a:pt x="45" y="10"/>
                    </a:lnTo>
                    <a:lnTo>
                      <a:pt x="47" y="10"/>
                    </a:lnTo>
                    <a:lnTo>
                      <a:pt x="47" y="13"/>
                    </a:lnTo>
                    <a:lnTo>
                      <a:pt x="47" y="10"/>
                    </a:lnTo>
                    <a:lnTo>
                      <a:pt x="50" y="10"/>
                    </a:lnTo>
                    <a:lnTo>
                      <a:pt x="50" y="13"/>
                    </a:lnTo>
                    <a:lnTo>
                      <a:pt x="50" y="10"/>
                    </a:lnTo>
                    <a:lnTo>
                      <a:pt x="53" y="10"/>
                    </a:lnTo>
                    <a:lnTo>
                      <a:pt x="55" y="7"/>
                    </a:lnTo>
                    <a:lnTo>
                      <a:pt x="58" y="7"/>
                    </a:lnTo>
                    <a:lnTo>
                      <a:pt x="61" y="7"/>
                    </a:lnTo>
                    <a:lnTo>
                      <a:pt x="63" y="7"/>
                    </a:lnTo>
                    <a:lnTo>
                      <a:pt x="66" y="7"/>
                    </a:lnTo>
                    <a:lnTo>
                      <a:pt x="68" y="7"/>
                    </a:lnTo>
                    <a:lnTo>
                      <a:pt x="71" y="7"/>
                    </a:lnTo>
                    <a:lnTo>
                      <a:pt x="74" y="7"/>
                    </a:lnTo>
                    <a:lnTo>
                      <a:pt x="74" y="5"/>
                    </a:lnTo>
                    <a:lnTo>
                      <a:pt x="76" y="5"/>
                    </a:lnTo>
                    <a:lnTo>
                      <a:pt x="79" y="5"/>
                    </a:lnTo>
                    <a:lnTo>
                      <a:pt x="81" y="5"/>
                    </a:lnTo>
                    <a:lnTo>
                      <a:pt x="81" y="2"/>
                    </a:lnTo>
                    <a:lnTo>
                      <a:pt x="84" y="2"/>
                    </a:lnTo>
                    <a:lnTo>
                      <a:pt x="84" y="0"/>
                    </a:lnTo>
                    <a:lnTo>
                      <a:pt x="87" y="2"/>
                    </a:lnTo>
                    <a:lnTo>
                      <a:pt x="87" y="0"/>
                    </a:lnTo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300" name="Freeform 90"/>
              <p:cNvSpPr>
                <a:spLocks/>
              </p:cNvSpPr>
              <p:nvPr/>
            </p:nvSpPr>
            <p:spPr bwMode="auto">
              <a:xfrm>
                <a:off x="2052" y="3527"/>
                <a:ext cx="107" cy="125"/>
              </a:xfrm>
              <a:custGeom>
                <a:avLst/>
                <a:gdLst>
                  <a:gd name="T0" fmla="*/ 47 w 107"/>
                  <a:gd name="T1" fmla="*/ 2 h 125"/>
                  <a:gd name="T2" fmla="*/ 55 w 107"/>
                  <a:gd name="T3" fmla="*/ 2 h 125"/>
                  <a:gd name="T4" fmla="*/ 55 w 107"/>
                  <a:gd name="T5" fmla="*/ 0 h 125"/>
                  <a:gd name="T6" fmla="*/ 60 w 107"/>
                  <a:gd name="T7" fmla="*/ 0 h 125"/>
                  <a:gd name="T8" fmla="*/ 68 w 107"/>
                  <a:gd name="T9" fmla="*/ 5 h 125"/>
                  <a:gd name="T10" fmla="*/ 73 w 107"/>
                  <a:gd name="T11" fmla="*/ 15 h 125"/>
                  <a:gd name="T12" fmla="*/ 70 w 107"/>
                  <a:gd name="T13" fmla="*/ 21 h 125"/>
                  <a:gd name="T14" fmla="*/ 81 w 107"/>
                  <a:gd name="T15" fmla="*/ 26 h 125"/>
                  <a:gd name="T16" fmla="*/ 81 w 107"/>
                  <a:gd name="T17" fmla="*/ 34 h 125"/>
                  <a:gd name="T18" fmla="*/ 84 w 107"/>
                  <a:gd name="T19" fmla="*/ 39 h 125"/>
                  <a:gd name="T20" fmla="*/ 84 w 107"/>
                  <a:gd name="T21" fmla="*/ 47 h 125"/>
                  <a:gd name="T22" fmla="*/ 78 w 107"/>
                  <a:gd name="T23" fmla="*/ 49 h 125"/>
                  <a:gd name="T24" fmla="*/ 78 w 107"/>
                  <a:gd name="T25" fmla="*/ 52 h 125"/>
                  <a:gd name="T26" fmla="*/ 78 w 107"/>
                  <a:gd name="T27" fmla="*/ 60 h 125"/>
                  <a:gd name="T28" fmla="*/ 81 w 107"/>
                  <a:gd name="T29" fmla="*/ 68 h 125"/>
                  <a:gd name="T30" fmla="*/ 86 w 107"/>
                  <a:gd name="T31" fmla="*/ 70 h 125"/>
                  <a:gd name="T32" fmla="*/ 89 w 107"/>
                  <a:gd name="T33" fmla="*/ 65 h 125"/>
                  <a:gd name="T34" fmla="*/ 94 w 107"/>
                  <a:gd name="T35" fmla="*/ 63 h 125"/>
                  <a:gd name="T36" fmla="*/ 99 w 107"/>
                  <a:gd name="T37" fmla="*/ 65 h 125"/>
                  <a:gd name="T38" fmla="*/ 107 w 107"/>
                  <a:gd name="T39" fmla="*/ 73 h 125"/>
                  <a:gd name="T40" fmla="*/ 104 w 107"/>
                  <a:gd name="T41" fmla="*/ 83 h 125"/>
                  <a:gd name="T42" fmla="*/ 102 w 107"/>
                  <a:gd name="T43" fmla="*/ 89 h 125"/>
                  <a:gd name="T44" fmla="*/ 102 w 107"/>
                  <a:gd name="T45" fmla="*/ 99 h 125"/>
                  <a:gd name="T46" fmla="*/ 97 w 107"/>
                  <a:gd name="T47" fmla="*/ 107 h 125"/>
                  <a:gd name="T48" fmla="*/ 94 w 107"/>
                  <a:gd name="T49" fmla="*/ 110 h 125"/>
                  <a:gd name="T50" fmla="*/ 86 w 107"/>
                  <a:gd name="T51" fmla="*/ 115 h 125"/>
                  <a:gd name="T52" fmla="*/ 81 w 107"/>
                  <a:gd name="T53" fmla="*/ 117 h 125"/>
                  <a:gd name="T54" fmla="*/ 76 w 107"/>
                  <a:gd name="T55" fmla="*/ 120 h 125"/>
                  <a:gd name="T56" fmla="*/ 70 w 107"/>
                  <a:gd name="T57" fmla="*/ 123 h 125"/>
                  <a:gd name="T58" fmla="*/ 65 w 107"/>
                  <a:gd name="T59" fmla="*/ 125 h 125"/>
                  <a:gd name="T60" fmla="*/ 60 w 107"/>
                  <a:gd name="T61" fmla="*/ 123 h 125"/>
                  <a:gd name="T62" fmla="*/ 57 w 107"/>
                  <a:gd name="T63" fmla="*/ 117 h 125"/>
                  <a:gd name="T64" fmla="*/ 52 w 107"/>
                  <a:gd name="T65" fmla="*/ 112 h 125"/>
                  <a:gd name="T66" fmla="*/ 44 w 107"/>
                  <a:gd name="T67" fmla="*/ 107 h 125"/>
                  <a:gd name="T68" fmla="*/ 42 w 107"/>
                  <a:gd name="T69" fmla="*/ 102 h 125"/>
                  <a:gd name="T70" fmla="*/ 42 w 107"/>
                  <a:gd name="T71" fmla="*/ 99 h 125"/>
                  <a:gd name="T72" fmla="*/ 39 w 107"/>
                  <a:gd name="T73" fmla="*/ 99 h 125"/>
                  <a:gd name="T74" fmla="*/ 34 w 107"/>
                  <a:gd name="T75" fmla="*/ 96 h 125"/>
                  <a:gd name="T76" fmla="*/ 26 w 107"/>
                  <a:gd name="T77" fmla="*/ 96 h 125"/>
                  <a:gd name="T78" fmla="*/ 26 w 107"/>
                  <a:gd name="T79" fmla="*/ 99 h 125"/>
                  <a:gd name="T80" fmla="*/ 24 w 107"/>
                  <a:gd name="T81" fmla="*/ 94 h 125"/>
                  <a:gd name="T82" fmla="*/ 18 w 107"/>
                  <a:gd name="T83" fmla="*/ 89 h 125"/>
                  <a:gd name="T84" fmla="*/ 18 w 107"/>
                  <a:gd name="T85" fmla="*/ 86 h 125"/>
                  <a:gd name="T86" fmla="*/ 13 w 107"/>
                  <a:gd name="T87" fmla="*/ 89 h 125"/>
                  <a:gd name="T88" fmla="*/ 8 w 107"/>
                  <a:gd name="T89" fmla="*/ 83 h 125"/>
                  <a:gd name="T90" fmla="*/ 5 w 107"/>
                  <a:gd name="T91" fmla="*/ 78 h 125"/>
                  <a:gd name="T92" fmla="*/ 0 w 107"/>
                  <a:gd name="T93" fmla="*/ 76 h 125"/>
                  <a:gd name="T94" fmla="*/ 3 w 107"/>
                  <a:gd name="T95" fmla="*/ 65 h 125"/>
                  <a:gd name="T96" fmla="*/ 3 w 107"/>
                  <a:gd name="T97" fmla="*/ 57 h 125"/>
                  <a:gd name="T98" fmla="*/ 5 w 107"/>
                  <a:gd name="T99" fmla="*/ 52 h 125"/>
                  <a:gd name="T100" fmla="*/ 5 w 107"/>
                  <a:gd name="T101" fmla="*/ 44 h 125"/>
                  <a:gd name="T102" fmla="*/ 5 w 107"/>
                  <a:gd name="T103" fmla="*/ 42 h 125"/>
                  <a:gd name="T104" fmla="*/ 8 w 107"/>
                  <a:gd name="T105" fmla="*/ 36 h 125"/>
                  <a:gd name="T106" fmla="*/ 13 w 107"/>
                  <a:gd name="T107" fmla="*/ 29 h 125"/>
                  <a:gd name="T108" fmla="*/ 21 w 107"/>
                  <a:gd name="T109" fmla="*/ 23 h 125"/>
                  <a:gd name="T110" fmla="*/ 26 w 107"/>
                  <a:gd name="T111" fmla="*/ 15 h 125"/>
                  <a:gd name="T112" fmla="*/ 37 w 107"/>
                  <a:gd name="T113" fmla="*/ 8 h 125"/>
                  <a:gd name="T114" fmla="*/ 42 w 107"/>
                  <a:gd name="T115" fmla="*/ 0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07" h="125">
                    <a:moveTo>
                      <a:pt x="44" y="0"/>
                    </a:moveTo>
                    <a:lnTo>
                      <a:pt x="44" y="2"/>
                    </a:lnTo>
                    <a:lnTo>
                      <a:pt x="47" y="2"/>
                    </a:lnTo>
                    <a:lnTo>
                      <a:pt x="44" y="2"/>
                    </a:lnTo>
                    <a:lnTo>
                      <a:pt x="47" y="2"/>
                    </a:lnTo>
                    <a:lnTo>
                      <a:pt x="50" y="2"/>
                    </a:lnTo>
                    <a:lnTo>
                      <a:pt x="52" y="2"/>
                    </a:lnTo>
                    <a:lnTo>
                      <a:pt x="52" y="0"/>
                    </a:lnTo>
                    <a:lnTo>
                      <a:pt x="52" y="2"/>
                    </a:lnTo>
                    <a:lnTo>
                      <a:pt x="55" y="2"/>
                    </a:lnTo>
                    <a:lnTo>
                      <a:pt x="55" y="0"/>
                    </a:lnTo>
                    <a:lnTo>
                      <a:pt x="55" y="2"/>
                    </a:lnTo>
                    <a:lnTo>
                      <a:pt x="55" y="0"/>
                    </a:lnTo>
                    <a:lnTo>
                      <a:pt x="55" y="2"/>
                    </a:lnTo>
                    <a:lnTo>
                      <a:pt x="55" y="0"/>
                    </a:lnTo>
                    <a:lnTo>
                      <a:pt x="55" y="2"/>
                    </a:lnTo>
                    <a:lnTo>
                      <a:pt x="55" y="0"/>
                    </a:lnTo>
                    <a:lnTo>
                      <a:pt x="57" y="0"/>
                    </a:lnTo>
                    <a:lnTo>
                      <a:pt x="57" y="2"/>
                    </a:lnTo>
                    <a:lnTo>
                      <a:pt x="60" y="0"/>
                    </a:lnTo>
                    <a:lnTo>
                      <a:pt x="60" y="2"/>
                    </a:lnTo>
                    <a:lnTo>
                      <a:pt x="63" y="2"/>
                    </a:lnTo>
                    <a:lnTo>
                      <a:pt x="63" y="5"/>
                    </a:lnTo>
                    <a:lnTo>
                      <a:pt x="65" y="5"/>
                    </a:lnTo>
                    <a:lnTo>
                      <a:pt x="68" y="5"/>
                    </a:lnTo>
                    <a:lnTo>
                      <a:pt x="68" y="8"/>
                    </a:lnTo>
                    <a:lnTo>
                      <a:pt x="70" y="8"/>
                    </a:lnTo>
                    <a:lnTo>
                      <a:pt x="73" y="10"/>
                    </a:lnTo>
                    <a:lnTo>
                      <a:pt x="73" y="13"/>
                    </a:lnTo>
                    <a:lnTo>
                      <a:pt x="73" y="15"/>
                    </a:lnTo>
                    <a:lnTo>
                      <a:pt x="73" y="18"/>
                    </a:lnTo>
                    <a:lnTo>
                      <a:pt x="70" y="18"/>
                    </a:lnTo>
                    <a:lnTo>
                      <a:pt x="73" y="18"/>
                    </a:lnTo>
                    <a:lnTo>
                      <a:pt x="70" y="18"/>
                    </a:lnTo>
                    <a:lnTo>
                      <a:pt x="70" y="21"/>
                    </a:lnTo>
                    <a:lnTo>
                      <a:pt x="73" y="23"/>
                    </a:lnTo>
                    <a:lnTo>
                      <a:pt x="76" y="23"/>
                    </a:lnTo>
                    <a:lnTo>
                      <a:pt x="78" y="23"/>
                    </a:lnTo>
                    <a:lnTo>
                      <a:pt x="78" y="26"/>
                    </a:lnTo>
                    <a:lnTo>
                      <a:pt x="81" y="26"/>
                    </a:lnTo>
                    <a:lnTo>
                      <a:pt x="84" y="26"/>
                    </a:lnTo>
                    <a:lnTo>
                      <a:pt x="84" y="29"/>
                    </a:lnTo>
                    <a:lnTo>
                      <a:pt x="84" y="31"/>
                    </a:lnTo>
                    <a:lnTo>
                      <a:pt x="81" y="31"/>
                    </a:lnTo>
                    <a:lnTo>
                      <a:pt x="81" y="34"/>
                    </a:lnTo>
                    <a:lnTo>
                      <a:pt x="81" y="31"/>
                    </a:lnTo>
                    <a:lnTo>
                      <a:pt x="81" y="34"/>
                    </a:lnTo>
                    <a:lnTo>
                      <a:pt x="81" y="36"/>
                    </a:lnTo>
                    <a:lnTo>
                      <a:pt x="84" y="36"/>
                    </a:lnTo>
                    <a:lnTo>
                      <a:pt x="84" y="39"/>
                    </a:lnTo>
                    <a:lnTo>
                      <a:pt x="84" y="42"/>
                    </a:lnTo>
                    <a:lnTo>
                      <a:pt x="84" y="44"/>
                    </a:lnTo>
                    <a:lnTo>
                      <a:pt x="86" y="44"/>
                    </a:lnTo>
                    <a:lnTo>
                      <a:pt x="86" y="47"/>
                    </a:lnTo>
                    <a:lnTo>
                      <a:pt x="84" y="47"/>
                    </a:lnTo>
                    <a:lnTo>
                      <a:pt x="81" y="47"/>
                    </a:lnTo>
                    <a:lnTo>
                      <a:pt x="81" y="49"/>
                    </a:lnTo>
                    <a:lnTo>
                      <a:pt x="81" y="47"/>
                    </a:lnTo>
                    <a:lnTo>
                      <a:pt x="81" y="49"/>
                    </a:lnTo>
                    <a:lnTo>
                      <a:pt x="78" y="49"/>
                    </a:lnTo>
                    <a:lnTo>
                      <a:pt x="81" y="49"/>
                    </a:lnTo>
                    <a:lnTo>
                      <a:pt x="78" y="49"/>
                    </a:lnTo>
                    <a:lnTo>
                      <a:pt x="78" y="52"/>
                    </a:lnTo>
                    <a:lnTo>
                      <a:pt x="76" y="52"/>
                    </a:lnTo>
                    <a:lnTo>
                      <a:pt x="78" y="52"/>
                    </a:lnTo>
                    <a:lnTo>
                      <a:pt x="78" y="55"/>
                    </a:lnTo>
                    <a:lnTo>
                      <a:pt x="78" y="57"/>
                    </a:lnTo>
                    <a:lnTo>
                      <a:pt x="78" y="55"/>
                    </a:lnTo>
                    <a:lnTo>
                      <a:pt x="78" y="57"/>
                    </a:lnTo>
                    <a:lnTo>
                      <a:pt x="78" y="60"/>
                    </a:lnTo>
                    <a:lnTo>
                      <a:pt x="76" y="60"/>
                    </a:lnTo>
                    <a:lnTo>
                      <a:pt x="76" y="63"/>
                    </a:lnTo>
                    <a:lnTo>
                      <a:pt x="76" y="65"/>
                    </a:lnTo>
                    <a:lnTo>
                      <a:pt x="78" y="65"/>
                    </a:lnTo>
                    <a:lnTo>
                      <a:pt x="81" y="68"/>
                    </a:lnTo>
                    <a:lnTo>
                      <a:pt x="81" y="65"/>
                    </a:lnTo>
                    <a:lnTo>
                      <a:pt x="81" y="68"/>
                    </a:lnTo>
                    <a:lnTo>
                      <a:pt x="84" y="68"/>
                    </a:lnTo>
                    <a:lnTo>
                      <a:pt x="84" y="70"/>
                    </a:lnTo>
                    <a:lnTo>
                      <a:pt x="86" y="70"/>
                    </a:lnTo>
                    <a:lnTo>
                      <a:pt x="86" y="68"/>
                    </a:lnTo>
                    <a:lnTo>
                      <a:pt x="89" y="65"/>
                    </a:lnTo>
                    <a:lnTo>
                      <a:pt x="86" y="65"/>
                    </a:lnTo>
                    <a:lnTo>
                      <a:pt x="89" y="63"/>
                    </a:lnTo>
                    <a:lnTo>
                      <a:pt x="89" y="65"/>
                    </a:lnTo>
                    <a:lnTo>
                      <a:pt x="91" y="65"/>
                    </a:lnTo>
                    <a:lnTo>
                      <a:pt x="91" y="63"/>
                    </a:lnTo>
                    <a:lnTo>
                      <a:pt x="94" y="63"/>
                    </a:lnTo>
                    <a:lnTo>
                      <a:pt x="94" y="65"/>
                    </a:lnTo>
                    <a:lnTo>
                      <a:pt x="94" y="63"/>
                    </a:lnTo>
                    <a:lnTo>
                      <a:pt x="94" y="65"/>
                    </a:lnTo>
                    <a:lnTo>
                      <a:pt x="94" y="63"/>
                    </a:lnTo>
                    <a:lnTo>
                      <a:pt x="97" y="63"/>
                    </a:lnTo>
                    <a:lnTo>
                      <a:pt x="97" y="65"/>
                    </a:lnTo>
                    <a:lnTo>
                      <a:pt x="99" y="65"/>
                    </a:lnTo>
                    <a:lnTo>
                      <a:pt x="102" y="65"/>
                    </a:lnTo>
                    <a:lnTo>
                      <a:pt x="102" y="68"/>
                    </a:lnTo>
                    <a:lnTo>
                      <a:pt x="104" y="68"/>
                    </a:lnTo>
                    <a:lnTo>
                      <a:pt x="104" y="70"/>
                    </a:lnTo>
                    <a:lnTo>
                      <a:pt x="107" y="73"/>
                    </a:lnTo>
                    <a:lnTo>
                      <a:pt x="107" y="76"/>
                    </a:lnTo>
                    <a:lnTo>
                      <a:pt x="107" y="78"/>
                    </a:lnTo>
                    <a:lnTo>
                      <a:pt x="107" y="81"/>
                    </a:lnTo>
                    <a:lnTo>
                      <a:pt x="104" y="81"/>
                    </a:lnTo>
                    <a:lnTo>
                      <a:pt x="104" y="83"/>
                    </a:lnTo>
                    <a:lnTo>
                      <a:pt x="104" y="86"/>
                    </a:lnTo>
                    <a:lnTo>
                      <a:pt x="102" y="86"/>
                    </a:lnTo>
                    <a:lnTo>
                      <a:pt x="102" y="83"/>
                    </a:lnTo>
                    <a:lnTo>
                      <a:pt x="102" y="86"/>
                    </a:lnTo>
                    <a:lnTo>
                      <a:pt x="102" y="89"/>
                    </a:lnTo>
                    <a:lnTo>
                      <a:pt x="104" y="91"/>
                    </a:lnTo>
                    <a:lnTo>
                      <a:pt x="104" y="94"/>
                    </a:lnTo>
                    <a:lnTo>
                      <a:pt x="104" y="96"/>
                    </a:lnTo>
                    <a:lnTo>
                      <a:pt x="102" y="96"/>
                    </a:lnTo>
                    <a:lnTo>
                      <a:pt x="102" y="99"/>
                    </a:lnTo>
                    <a:lnTo>
                      <a:pt x="102" y="102"/>
                    </a:lnTo>
                    <a:lnTo>
                      <a:pt x="102" y="104"/>
                    </a:lnTo>
                    <a:lnTo>
                      <a:pt x="99" y="104"/>
                    </a:lnTo>
                    <a:lnTo>
                      <a:pt x="99" y="107"/>
                    </a:lnTo>
                    <a:lnTo>
                      <a:pt x="97" y="107"/>
                    </a:lnTo>
                    <a:lnTo>
                      <a:pt x="99" y="110"/>
                    </a:lnTo>
                    <a:lnTo>
                      <a:pt x="97" y="110"/>
                    </a:lnTo>
                    <a:lnTo>
                      <a:pt x="97" y="107"/>
                    </a:lnTo>
                    <a:lnTo>
                      <a:pt x="97" y="110"/>
                    </a:lnTo>
                    <a:lnTo>
                      <a:pt x="94" y="110"/>
                    </a:lnTo>
                    <a:lnTo>
                      <a:pt x="91" y="110"/>
                    </a:lnTo>
                    <a:lnTo>
                      <a:pt x="91" y="112"/>
                    </a:lnTo>
                    <a:lnTo>
                      <a:pt x="89" y="112"/>
                    </a:lnTo>
                    <a:lnTo>
                      <a:pt x="86" y="112"/>
                    </a:lnTo>
                    <a:lnTo>
                      <a:pt x="86" y="115"/>
                    </a:lnTo>
                    <a:lnTo>
                      <a:pt x="86" y="112"/>
                    </a:lnTo>
                    <a:lnTo>
                      <a:pt x="86" y="115"/>
                    </a:lnTo>
                    <a:lnTo>
                      <a:pt x="84" y="115"/>
                    </a:lnTo>
                    <a:lnTo>
                      <a:pt x="81" y="115"/>
                    </a:lnTo>
                    <a:lnTo>
                      <a:pt x="81" y="117"/>
                    </a:lnTo>
                    <a:lnTo>
                      <a:pt x="78" y="117"/>
                    </a:lnTo>
                    <a:lnTo>
                      <a:pt x="76" y="117"/>
                    </a:lnTo>
                    <a:lnTo>
                      <a:pt x="78" y="117"/>
                    </a:lnTo>
                    <a:lnTo>
                      <a:pt x="76" y="117"/>
                    </a:lnTo>
                    <a:lnTo>
                      <a:pt x="76" y="120"/>
                    </a:lnTo>
                    <a:lnTo>
                      <a:pt x="73" y="120"/>
                    </a:lnTo>
                    <a:lnTo>
                      <a:pt x="73" y="123"/>
                    </a:lnTo>
                    <a:lnTo>
                      <a:pt x="70" y="123"/>
                    </a:lnTo>
                    <a:lnTo>
                      <a:pt x="73" y="123"/>
                    </a:lnTo>
                    <a:lnTo>
                      <a:pt x="70" y="123"/>
                    </a:lnTo>
                    <a:lnTo>
                      <a:pt x="68" y="123"/>
                    </a:lnTo>
                    <a:lnTo>
                      <a:pt x="68" y="125"/>
                    </a:lnTo>
                    <a:lnTo>
                      <a:pt x="68" y="123"/>
                    </a:lnTo>
                    <a:lnTo>
                      <a:pt x="68" y="125"/>
                    </a:lnTo>
                    <a:lnTo>
                      <a:pt x="65" y="125"/>
                    </a:lnTo>
                    <a:lnTo>
                      <a:pt x="63" y="125"/>
                    </a:lnTo>
                    <a:lnTo>
                      <a:pt x="65" y="125"/>
                    </a:lnTo>
                    <a:lnTo>
                      <a:pt x="63" y="125"/>
                    </a:lnTo>
                    <a:lnTo>
                      <a:pt x="60" y="125"/>
                    </a:lnTo>
                    <a:lnTo>
                      <a:pt x="60" y="123"/>
                    </a:lnTo>
                    <a:lnTo>
                      <a:pt x="57" y="123"/>
                    </a:lnTo>
                    <a:lnTo>
                      <a:pt x="57" y="120"/>
                    </a:lnTo>
                    <a:lnTo>
                      <a:pt x="57" y="123"/>
                    </a:lnTo>
                    <a:lnTo>
                      <a:pt x="57" y="120"/>
                    </a:lnTo>
                    <a:lnTo>
                      <a:pt x="57" y="117"/>
                    </a:lnTo>
                    <a:lnTo>
                      <a:pt x="55" y="117"/>
                    </a:lnTo>
                    <a:lnTo>
                      <a:pt x="52" y="115"/>
                    </a:lnTo>
                    <a:lnTo>
                      <a:pt x="52" y="112"/>
                    </a:lnTo>
                    <a:lnTo>
                      <a:pt x="50" y="112"/>
                    </a:lnTo>
                    <a:lnTo>
                      <a:pt x="52" y="112"/>
                    </a:lnTo>
                    <a:lnTo>
                      <a:pt x="50" y="112"/>
                    </a:lnTo>
                    <a:lnTo>
                      <a:pt x="50" y="110"/>
                    </a:lnTo>
                    <a:lnTo>
                      <a:pt x="47" y="110"/>
                    </a:lnTo>
                    <a:lnTo>
                      <a:pt x="47" y="107"/>
                    </a:lnTo>
                    <a:lnTo>
                      <a:pt x="44" y="107"/>
                    </a:lnTo>
                    <a:lnTo>
                      <a:pt x="47" y="107"/>
                    </a:lnTo>
                    <a:lnTo>
                      <a:pt x="44" y="107"/>
                    </a:lnTo>
                    <a:lnTo>
                      <a:pt x="44" y="104"/>
                    </a:lnTo>
                    <a:lnTo>
                      <a:pt x="44" y="102"/>
                    </a:lnTo>
                    <a:lnTo>
                      <a:pt x="42" y="102"/>
                    </a:lnTo>
                    <a:lnTo>
                      <a:pt x="42" y="99"/>
                    </a:lnTo>
                    <a:lnTo>
                      <a:pt x="42" y="102"/>
                    </a:lnTo>
                    <a:lnTo>
                      <a:pt x="44" y="102"/>
                    </a:lnTo>
                    <a:lnTo>
                      <a:pt x="44" y="99"/>
                    </a:lnTo>
                    <a:lnTo>
                      <a:pt x="42" y="99"/>
                    </a:lnTo>
                    <a:lnTo>
                      <a:pt x="44" y="99"/>
                    </a:lnTo>
                    <a:lnTo>
                      <a:pt x="42" y="99"/>
                    </a:lnTo>
                    <a:lnTo>
                      <a:pt x="42" y="96"/>
                    </a:lnTo>
                    <a:lnTo>
                      <a:pt x="42" y="99"/>
                    </a:lnTo>
                    <a:lnTo>
                      <a:pt x="39" y="99"/>
                    </a:lnTo>
                    <a:lnTo>
                      <a:pt x="39" y="96"/>
                    </a:lnTo>
                    <a:lnTo>
                      <a:pt x="37" y="96"/>
                    </a:lnTo>
                    <a:lnTo>
                      <a:pt x="37" y="99"/>
                    </a:lnTo>
                    <a:lnTo>
                      <a:pt x="34" y="99"/>
                    </a:lnTo>
                    <a:lnTo>
                      <a:pt x="34" y="96"/>
                    </a:lnTo>
                    <a:lnTo>
                      <a:pt x="31" y="96"/>
                    </a:lnTo>
                    <a:lnTo>
                      <a:pt x="31" y="99"/>
                    </a:lnTo>
                    <a:lnTo>
                      <a:pt x="29" y="99"/>
                    </a:lnTo>
                    <a:lnTo>
                      <a:pt x="29" y="96"/>
                    </a:lnTo>
                    <a:lnTo>
                      <a:pt x="26" y="96"/>
                    </a:lnTo>
                    <a:lnTo>
                      <a:pt x="26" y="99"/>
                    </a:lnTo>
                    <a:lnTo>
                      <a:pt x="26" y="96"/>
                    </a:lnTo>
                    <a:lnTo>
                      <a:pt x="26" y="99"/>
                    </a:lnTo>
                    <a:lnTo>
                      <a:pt x="26" y="96"/>
                    </a:lnTo>
                    <a:lnTo>
                      <a:pt x="26" y="99"/>
                    </a:lnTo>
                    <a:lnTo>
                      <a:pt x="26" y="96"/>
                    </a:lnTo>
                    <a:lnTo>
                      <a:pt x="24" y="96"/>
                    </a:lnTo>
                    <a:lnTo>
                      <a:pt x="26" y="96"/>
                    </a:lnTo>
                    <a:lnTo>
                      <a:pt x="24" y="96"/>
                    </a:lnTo>
                    <a:lnTo>
                      <a:pt x="24" y="94"/>
                    </a:lnTo>
                    <a:lnTo>
                      <a:pt x="21" y="94"/>
                    </a:lnTo>
                    <a:lnTo>
                      <a:pt x="24" y="94"/>
                    </a:lnTo>
                    <a:lnTo>
                      <a:pt x="21" y="91"/>
                    </a:lnTo>
                    <a:lnTo>
                      <a:pt x="21" y="89"/>
                    </a:lnTo>
                    <a:lnTo>
                      <a:pt x="18" y="89"/>
                    </a:lnTo>
                    <a:lnTo>
                      <a:pt x="21" y="89"/>
                    </a:lnTo>
                    <a:lnTo>
                      <a:pt x="18" y="89"/>
                    </a:lnTo>
                    <a:lnTo>
                      <a:pt x="18" y="86"/>
                    </a:lnTo>
                    <a:lnTo>
                      <a:pt x="21" y="86"/>
                    </a:lnTo>
                    <a:lnTo>
                      <a:pt x="18" y="86"/>
                    </a:lnTo>
                    <a:lnTo>
                      <a:pt x="18" y="89"/>
                    </a:lnTo>
                    <a:lnTo>
                      <a:pt x="18" y="86"/>
                    </a:lnTo>
                    <a:lnTo>
                      <a:pt x="16" y="86"/>
                    </a:lnTo>
                    <a:lnTo>
                      <a:pt x="16" y="89"/>
                    </a:lnTo>
                    <a:lnTo>
                      <a:pt x="13" y="89"/>
                    </a:lnTo>
                    <a:lnTo>
                      <a:pt x="13" y="86"/>
                    </a:lnTo>
                    <a:lnTo>
                      <a:pt x="10" y="86"/>
                    </a:lnTo>
                    <a:lnTo>
                      <a:pt x="10" y="83"/>
                    </a:lnTo>
                    <a:lnTo>
                      <a:pt x="8" y="86"/>
                    </a:lnTo>
                    <a:lnTo>
                      <a:pt x="8" y="83"/>
                    </a:lnTo>
                    <a:lnTo>
                      <a:pt x="8" y="81"/>
                    </a:lnTo>
                    <a:lnTo>
                      <a:pt x="5" y="81"/>
                    </a:lnTo>
                    <a:lnTo>
                      <a:pt x="8" y="81"/>
                    </a:lnTo>
                    <a:lnTo>
                      <a:pt x="5" y="81"/>
                    </a:lnTo>
                    <a:lnTo>
                      <a:pt x="5" y="78"/>
                    </a:lnTo>
                    <a:lnTo>
                      <a:pt x="3" y="78"/>
                    </a:lnTo>
                    <a:lnTo>
                      <a:pt x="3" y="76"/>
                    </a:lnTo>
                    <a:lnTo>
                      <a:pt x="3" y="78"/>
                    </a:lnTo>
                    <a:lnTo>
                      <a:pt x="3" y="76"/>
                    </a:lnTo>
                    <a:lnTo>
                      <a:pt x="0" y="76"/>
                    </a:lnTo>
                    <a:lnTo>
                      <a:pt x="0" y="73"/>
                    </a:lnTo>
                    <a:lnTo>
                      <a:pt x="0" y="70"/>
                    </a:lnTo>
                    <a:lnTo>
                      <a:pt x="0" y="68"/>
                    </a:lnTo>
                    <a:lnTo>
                      <a:pt x="0" y="65"/>
                    </a:lnTo>
                    <a:lnTo>
                      <a:pt x="3" y="65"/>
                    </a:lnTo>
                    <a:lnTo>
                      <a:pt x="0" y="65"/>
                    </a:lnTo>
                    <a:lnTo>
                      <a:pt x="0" y="63"/>
                    </a:lnTo>
                    <a:lnTo>
                      <a:pt x="0" y="60"/>
                    </a:lnTo>
                    <a:lnTo>
                      <a:pt x="0" y="57"/>
                    </a:lnTo>
                    <a:lnTo>
                      <a:pt x="3" y="57"/>
                    </a:lnTo>
                    <a:lnTo>
                      <a:pt x="0" y="57"/>
                    </a:lnTo>
                    <a:lnTo>
                      <a:pt x="3" y="57"/>
                    </a:lnTo>
                    <a:lnTo>
                      <a:pt x="3" y="55"/>
                    </a:lnTo>
                    <a:lnTo>
                      <a:pt x="3" y="52"/>
                    </a:lnTo>
                    <a:lnTo>
                      <a:pt x="5" y="52"/>
                    </a:lnTo>
                    <a:lnTo>
                      <a:pt x="3" y="52"/>
                    </a:lnTo>
                    <a:lnTo>
                      <a:pt x="3" y="49"/>
                    </a:lnTo>
                    <a:lnTo>
                      <a:pt x="5" y="49"/>
                    </a:lnTo>
                    <a:lnTo>
                      <a:pt x="5" y="47"/>
                    </a:lnTo>
                    <a:lnTo>
                      <a:pt x="5" y="44"/>
                    </a:lnTo>
                    <a:lnTo>
                      <a:pt x="5" y="47"/>
                    </a:lnTo>
                    <a:lnTo>
                      <a:pt x="5" y="44"/>
                    </a:lnTo>
                    <a:lnTo>
                      <a:pt x="5" y="42"/>
                    </a:lnTo>
                    <a:lnTo>
                      <a:pt x="5" y="39"/>
                    </a:lnTo>
                    <a:lnTo>
                      <a:pt x="5" y="42"/>
                    </a:lnTo>
                    <a:lnTo>
                      <a:pt x="5" y="39"/>
                    </a:lnTo>
                    <a:lnTo>
                      <a:pt x="8" y="39"/>
                    </a:lnTo>
                    <a:lnTo>
                      <a:pt x="5" y="39"/>
                    </a:lnTo>
                    <a:lnTo>
                      <a:pt x="8" y="39"/>
                    </a:lnTo>
                    <a:lnTo>
                      <a:pt x="8" y="36"/>
                    </a:lnTo>
                    <a:lnTo>
                      <a:pt x="10" y="36"/>
                    </a:lnTo>
                    <a:lnTo>
                      <a:pt x="10" y="34"/>
                    </a:lnTo>
                    <a:lnTo>
                      <a:pt x="10" y="31"/>
                    </a:lnTo>
                    <a:lnTo>
                      <a:pt x="13" y="31"/>
                    </a:lnTo>
                    <a:lnTo>
                      <a:pt x="13" y="29"/>
                    </a:lnTo>
                    <a:lnTo>
                      <a:pt x="16" y="29"/>
                    </a:lnTo>
                    <a:lnTo>
                      <a:pt x="18" y="29"/>
                    </a:lnTo>
                    <a:lnTo>
                      <a:pt x="18" y="26"/>
                    </a:lnTo>
                    <a:lnTo>
                      <a:pt x="21" y="26"/>
                    </a:lnTo>
                    <a:lnTo>
                      <a:pt x="21" y="23"/>
                    </a:lnTo>
                    <a:lnTo>
                      <a:pt x="21" y="21"/>
                    </a:lnTo>
                    <a:lnTo>
                      <a:pt x="21" y="18"/>
                    </a:lnTo>
                    <a:lnTo>
                      <a:pt x="24" y="18"/>
                    </a:lnTo>
                    <a:lnTo>
                      <a:pt x="24" y="15"/>
                    </a:lnTo>
                    <a:lnTo>
                      <a:pt x="26" y="15"/>
                    </a:lnTo>
                    <a:lnTo>
                      <a:pt x="26" y="13"/>
                    </a:lnTo>
                    <a:lnTo>
                      <a:pt x="29" y="13"/>
                    </a:lnTo>
                    <a:lnTo>
                      <a:pt x="31" y="10"/>
                    </a:lnTo>
                    <a:lnTo>
                      <a:pt x="34" y="10"/>
                    </a:lnTo>
                    <a:lnTo>
                      <a:pt x="37" y="8"/>
                    </a:lnTo>
                    <a:lnTo>
                      <a:pt x="37" y="5"/>
                    </a:lnTo>
                    <a:lnTo>
                      <a:pt x="37" y="2"/>
                    </a:lnTo>
                    <a:lnTo>
                      <a:pt x="39" y="2"/>
                    </a:lnTo>
                    <a:lnTo>
                      <a:pt x="39" y="0"/>
                    </a:lnTo>
                    <a:lnTo>
                      <a:pt x="42" y="0"/>
                    </a:lnTo>
                    <a:lnTo>
                      <a:pt x="44" y="0"/>
                    </a:lnTo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301" name="Freeform 91"/>
              <p:cNvSpPr>
                <a:spLocks/>
              </p:cNvSpPr>
              <p:nvPr/>
            </p:nvSpPr>
            <p:spPr bwMode="auto">
              <a:xfrm>
                <a:off x="804" y="3383"/>
                <a:ext cx="29" cy="26"/>
              </a:xfrm>
              <a:custGeom>
                <a:avLst/>
                <a:gdLst>
                  <a:gd name="T0" fmla="*/ 6 w 29"/>
                  <a:gd name="T1" fmla="*/ 0 h 26"/>
                  <a:gd name="T2" fmla="*/ 8 w 29"/>
                  <a:gd name="T3" fmla="*/ 0 h 26"/>
                  <a:gd name="T4" fmla="*/ 11 w 29"/>
                  <a:gd name="T5" fmla="*/ 0 h 26"/>
                  <a:gd name="T6" fmla="*/ 13 w 29"/>
                  <a:gd name="T7" fmla="*/ 0 h 26"/>
                  <a:gd name="T8" fmla="*/ 16 w 29"/>
                  <a:gd name="T9" fmla="*/ 0 h 26"/>
                  <a:gd name="T10" fmla="*/ 16 w 29"/>
                  <a:gd name="T11" fmla="*/ 3 h 26"/>
                  <a:gd name="T12" fmla="*/ 19 w 29"/>
                  <a:gd name="T13" fmla="*/ 3 h 26"/>
                  <a:gd name="T14" fmla="*/ 19 w 29"/>
                  <a:gd name="T15" fmla="*/ 5 h 26"/>
                  <a:gd name="T16" fmla="*/ 21 w 29"/>
                  <a:gd name="T17" fmla="*/ 5 h 26"/>
                  <a:gd name="T18" fmla="*/ 24 w 29"/>
                  <a:gd name="T19" fmla="*/ 5 h 26"/>
                  <a:gd name="T20" fmla="*/ 24 w 29"/>
                  <a:gd name="T21" fmla="*/ 3 h 26"/>
                  <a:gd name="T22" fmla="*/ 26 w 29"/>
                  <a:gd name="T23" fmla="*/ 3 h 26"/>
                  <a:gd name="T24" fmla="*/ 26 w 29"/>
                  <a:gd name="T25" fmla="*/ 5 h 26"/>
                  <a:gd name="T26" fmla="*/ 26 w 29"/>
                  <a:gd name="T27" fmla="*/ 3 h 26"/>
                  <a:gd name="T28" fmla="*/ 26 w 29"/>
                  <a:gd name="T29" fmla="*/ 5 h 26"/>
                  <a:gd name="T30" fmla="*/ 29 w 29"/>
                  <a:gd name="T31" fmla="*/ 5 h 26"/>
                  <a:gd name="T32" fmla="*/ 29 w 29"/>
                  <a:gd name="T33" fmla="*/ 8 h 26"/>
                  <a:gd name="T34" fmla="*/ 29 w 29"/>
                  <a:gd name="T35" fmla="*/ 11 h 26"/>
                  <a:gd name="T36" fmla="*/ 26 w 29"/>
                  <a:gd name="T37" fmla="*/ 11 h 26"/>
                  <a:gd name="T38" fmla="*/ 29 w 29"/>
                  <a:gd name="T39" fmla="*/ 11 h 26"/>
                  <a:gd name="T40" fmla="*/ 29 w 29"/>
                  <a:gd name="T41" fmla="*/ 13 h 26"/>
                  <a:gd name="T42" fmla="*/ 26 w 29"/>
                  <a:gd name="T43" fmla="*/ 13 h 26"/>
                  <a:gd name="T44" fmla="*/ 26 w 29"/>
                  <a:gd name="T45" fmla="*/ 16 h 26"/>
                  <a:gd name="T46" fmla="*/ 24 w 29"/>
                  <a:gd name="T47" fmla="*/ 16 h 26"/>
                  <a:gd name="T48" fmla="*/ 24 w 29"/>
                  <a:gd name="T49" fmla="*/ 18 h 26"/>
                  <a:gd name="T50" fmla="*/ 24 w 29"/>
                  <a:gd name="T51" fmla="*/ 21 h 26"/>
                  <a:gd name="T52" fmla="*/ 24 w 29"/>
                  <a:gd name="T53" fmla="*/ 24 h 26"/>
                  <a:gd name="T54" fmla="*/ 21 w 29"/>
                  <a:gd name="T55" fmla="*/ 24 h 26"/>
                  <a:gd name="T56" fmla="*/ 19 w 29"/>
                  <a:gd name="T57" fmla="*/ 24 h 26"/>
                  <a:gd name="T58" fmla="*/ 19 w 29"/>
                  <a:gd name="T59" fmla="*/ 26 h 26"/>
                  <a:gd name="T60" fmla="*/ 16 w 29"/>
                  <a:gd name="T61" fmla="*/ 26 h 26"/>
                  <a:gd name="T62" fmla="*/ 13 w 29"/>
                  <a:gd name="T63" fmla="*/ 26 h 26"/>
                  <a:gd name="T64" fmla="*/ 13 w 29"/>
                  <a:gd name="T65" fmla="*/ 24 h 26"/>
                  <a:gd name="T66" fmla="*/ 11 w 29"/>
                  <a:gd name="T67" fmla="*/ 24 h 26"/>
                  <a:gd name="T68" fmla="*/ 11 w 29"/>
                  <a:gd name="T69" fmla="*/ 21 h 26"/>
                  <a:gd name="T70" fmla="*/ 8 w 29"/>
                  <a:gd name="T71" fmla="*/ 21 h 26"/>
                  <a:gd name="T72" fmla="*/ 8 w 29"/>
                  <a:gd name="T73" fmla="*/ 18 h 26"/>
                  <a:gd name="T74" fmla="*/ 6 w 29"/>
                  <a:gd name="T75" fmla="*/ 18 h 26"/>
                  <a:gd name="T76" fmla="*/ 8 w 29"/>
                  <a:gd name="T77" fmla="*/ 18 h 26"/>
                  <a:gd name="T78" fmla="*/ 8 w 29"/>
                  <a:gd name="T79" fmla="*/ 16 h 26"/>
                  <a:gd name="T80" fmla="*/ 8 w 29"/>
                  <a:gd name="T81" fmla="*/ 18 h 26"/>
                  <a:gd name="T82" fmla="*/ 6 w 29"/>
                  <a:gd name="T83" fmla="*/ 18 h 26"/>
                  <a:gd name="T84" fmla="*/ 6 w 29"/>
                  <a:gd name="T85" fmla="*/ 16 h 26"/>
                  <a:gd name="T86" fmla="*/ 3 w 29"/>
                  <a:gd name="T87" fmla="*/ 13 h 26"/>
                  <a:gd name="T88" fmla="*/ 3 w 29"/>
                  <a:gd name="T89" fmla="*/ 11 h 26"/>
                  <a:gd name="T90" fmla="*/ 0 w 29"/>
                  <a:gd name="T91" fmla="*/ 11 h 26"/>
                  <a:gd name="T92" fmla="*/ 0 w 29"/>
                  <a:gd name="T93" fmla="*/ 8 h 26"/>
                  <a:gd name="T94" fmla="*/ 0 w 29"/>
                  <a:gd name="T95" fmla="*/ 5 h 26"/>
                  <a:gd name="T96" fmla="*/ 0 w 29"/>
                  <a:gd name="T97" fmla="*/ 3 h 26"/>
                  <a:gd name="T98" fmla="*/ 0 w 29"/>
                  <a:gd name="T99" fmla="*/ 0 h 26"/>
                  <a:gd name="T100" fmla="*/ 3 w 29"/>
                  <a:gd name="T101" fmla="*/ 0 h 26"/>
                  <a:gd name="T102" fmla="*/ 0 w 29"/>
                  <a:gd name="T103" fmla="*/ 0 h 26"/>
                  <a:gd name="T104" fmla="*/ 3 w 29"/>
                  <a:gd name="T105" fmla="*/ 0 h 26"/>
                  <a:gd name="T106" fmla="*/ 6 w 29"/>
                  <a:gd name="T107" fmla="*/ 0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9" h="26">
                    <a:moveTo>
                      <a:pt x="6" y="0"/>
                    </a:moveTo>
                    <a:lnTo>
                      <a:pt x="8" y="0"/>
                    </a:lnTo>
                    <a:lnTo>
                      <a:pt x="11" y="0"/>
                    </a:lnTo>
                    <a:lnTo>
                      <a:pt x="13" y="0"/>
                    </a:lnTo>
                    <a:lnTo>
                      <a:pt x="16" y="0"/>
                    </a:lnTo>
                    <a:lnTo>
                      <a:pt x="16" y="3"/>
                    </a:lnTo>
                    <a:lnTo>
                      <a:pt x="19" y="3"/>
                    </a:lnTo>
                    <a:lnTo>
                      <a:pt x="19" y="5"/>
                    </a:lnTo>
                    <a:lnTo>
                      <a:pt x="21" y="5"/>
                    </a:lnTo>
                    <a:lnTo>
                      <a:pt x="24" y="5"/>
                    </a:lnTo>
                    <a:lnTo>
                      <a:pt x="24" y="3"/>
                    </a:lnTo>
                    <a:lnTo>
                      <a:pt x="26" y="3"/>
                    </a:lnTo>
                    <a:lnTo>
                      <a:pt x="26" y="5"/>
                    </a:lnTo>
                    <a:lnTo>
                      <a:pt x="26" y="3"/>
                    </a:lnTo>
                    <a:lnTo>
                      <a:pt x="26" y="5"/>
                    </a:lnTo>
                    <a:lnTo>
                      <a:pt x="29" y="5"/>
                    </a:lnTo>
                    <a:lnTo>
                      <a:pt x="29" y="8"/>
                    </a:lnTo>
                    <a:lnTo>
                      <a:pt x="29" y="11"/>
                    </a:lnTo>
                    <a:lnTo>
                      <a:pt x="26" y="11"/>
                    </a:lnTo>
                    <a:lnTo>
                      <a:pt x="29" y="11"/>
                    </a:lnTo>
                    <a:lnTo>
                      <a:pt x="29" y="13"/>
                    </a:lnTo>
                    <a:lnTo>
                      <a:pt x="26" y="13"/>
                    </a:lnTo>
                    <a:lnTo>
                      <a:pt x="26" y="16"/>
                    </a:lnTo>
                    <a:lnTo>
                      <a:pt x="24" y="16"/>
                    </a:lnTo>
                    <a:lnTo>
                      <a:pt x="24" y="18"/>
                    </a:lnTo>
                    <a:lnTo>
                      <a:pt x="24" y="21"/>
                    </a:lnTo>
                    <a:lnTo>
                      <a:pt x="24" y="24"/>
                    </a:lnTo>
                    <a:lnTo>
                      <a:pt x="21" y="24"/>
                    </a:lnTo>
                    <a:lnTo>
                      <a:pt x="19" y="24"/>
                    </a:lnTo>
                    <a:lnTo>
                      <a:pt x="19" y="26"/>
                    </a:lnTo>
                    <a:lnTo>
                      <a:pt x="16" y="26"/>
                    </a:lnTo>
                    <a:lnTo>
                      <a:pt x="13" y="26"/>
                    </a:lnTo>
                    <a:lnTo>
                      <a:pt x="13" y="24"/>
                    </a:lnTo>
                    <a:lnTo>
                      <a:pt x="11" y="24"/>
                    </a:lnTo>
                    <a:lnTo>
                      <a:pt x="11" y="21"/>
                    </a:lnTo>
                    <a:lnTo>
                      <a:pt x="8" y="21"/>
                    </a:lnTo>
                    <a:lnTo>
                      <a:pt x="8" y="18"/>
                    </a:lnTo>
                    <a:lnTo>
                      <a:pt x="6" y="18"/>
                    </a:lnTo>
                    <a:lnTo>
                      <a:pt x="8" y="18"/>
                    </a:lnTo>
                    <a:lnTo>
                      <a:pt x="8" y="16"/>
                    </a:lnTo>
                    <a:lnTo>
                      <a:pt x="8" y="18"/>
                    </a:lnTo>
                    <a:lnTo>
                      <a:pt x="6" y="18"/>
                    </a:lnTo>
                    <a:lnTo>
                      <a:pt x="6" y="16"/>
                    </a:lnTo>
                    <a:lnTo>
                      <a:pt x="3" y="13"/>
                    </a:lnTo>
                    <a:lnTo>
                      <a:pt x="3" y="11"/>
                    </a:lnTo>
                    <a:lnTo>
                      <a:pt x="0" y="11"/>
                    </a:lnTo>
                    <a:lnTo>
                      <a:pt x="0" y="8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3" y="0"/>
                    </a:lnTo>
                    <a:lnTo>
                      <a:pt x="6" y="0"/>
                    </a:lnTo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302" name="Freeform 92"/>
              <p:cNvSpPr>
                <a:spLocks/>
              </p:cNvSpPr>
              <p:nvPr/>
            </p:nvSpPr>
            <p:spPr bwMode="auto">
              <a:xfrm>
                <a:off x="2347" y="3334"/>
                <a:ext cx="204" cy="253"/>
              </a:xfrm>
              <a:custGeom>
                <a:avLst/>
                <a:gdLst>
                  <a:gd name="T0" fmla="*/ 157 w 204"/>
                  <a:gd name="T1" fmla="*/ 10 h 253"/>
                  <a:gd name="T2" fmla="*/ 154 w 204"/>
                  <a:gd name="T3" fmla="*/ 26 h 253"/>
                  <a:gd name="T4" fmla="*/ 141 w 204"/>
                  <a:gd name="T5" fmla="*/ 36 h 253"/>
                  <a:gd name="T6" fmla="*/ 130 w 204"/>
                  <a:gd name="T7" fmla="*/ 39 h 253"/>
                  <a:gd name="T8" fmla="*/ 138 w 204"/>
                  <a:gd name="T9" fmla="*/ 52 h 253"/>
                  <a:gd name="T10" fmla="*/ 149 w 204"/>
                  <a:gd name="T11" fmla="*/ 49 h 253"/>
                  <a:gd name="T12" fmla="*/ 151 w 204"/>
                  <a:gd name="T13" fmla="*/ 60 h 253"/>
                  <a:gd name="T14" fmla="*/ 138 w 204"/>
                  <a:gd name="T15" fmla="*/ 65 h 253"/>
                  <a:gd name="T16" fmla="*/ 128 w 204"/>
                  <a:gd name="T17" fmla="*/ 67 h 253"/>
                  <a:gd name="T18" fmla="*/ 112 w 204"/>
                  <a:gd name="T19" fmla="*/ 75 h 253"/>
                  <a:gd name="T20" fmla="*/ 102 w 204"/>
                  <a:gd name="T21" fmla="*/ 88 h 253"/>
                  <a:gd name="T22" fmla="*/ 107 w 204"/>
                  <a:gd name="T23" fmla="*/ 117 h 253"/>
                  <a:gd name="T24" fmla="*/ 120 w 204"/>
                  <a:gd name="T25" fmla="*/ 135 h 253"/>
                  <a:gd name="T26" fmla="*/ 138 w 204"/>
                  <a:gd name="T27" fmla="*/ 143 h 253"/>
                  <a:gd name="T28" fmla="*/ 157 w 204"/>
                  <a:gd name="T29" fmla="*/ 148 h 253"/>
                  <a:gd name="T30" fmla="*/ 164 w 204"/>
                  <a:gd name="T31" fmla="*/ 138 h 253"/>
                  <a:gd name="T32" fmla="*/ 180 w 204"/>
                  <a:gd name="T33" fmla="*/ 135 h 253"/>
                  <a:gd name="T34" fmla="*/ 188 w 204"/>
                  <a:gd name="T35" fmla="*/ 141 h 253"/>
                  <a:gd name="T36" fmla="*/ 188 w 204"/>
                  <a:gd name="T37" fmla="*/ 146 h 253"/>
                  <a:gd name="T38" fmla="*/ 201 w 204"/>
                  <a:gd name="T39" fmla="*/ 159 h 253"/>
                  <a:gd name="T40" fmla="*/ 196 w 204"/>
                  <a:gd name="T41" fmla="*/ 167 h 253"/>
                  <a:gd name="T42" fmla="*/ 188 w 204"/>
                  <a:gd name="T43" fmla="*/ 177 h 253"/>
                  <a:gd name="T44" fmla="*/ 180 w 204"/>
                  <a:gd name="T45" fmla="*/ 188 h 253"/>
                  <a:gd name="T46" fmla="*/ 167 w 204"/>
                  <a:gd name="T47" fmla="*/ 193 h 253"/>
                  <a:gd name="T48" fmla="*/ 164 w 204"/>
                  <a:gd name="T49" fmla="*/ 208 h 253"/>
                  <a:gd name="T50" fmla="*/ 151 w 204"/>
                  <a:gd name="T51" fmla="*/ 203 h 253"/>
                  <a:gd name="T52" fmla="*/ 149 w 204"/>
                  <a:gd name="T53" fmla="*/ 193 h 253"/>
                  <a:gd name="T54" fmla="*/ 144 w 204"/>
                  <a:gd name="T55" fmla="*/ 185 h 253"/>
                  <a:gd name="T56" fmla="*/ 130 w 204"/>
                  <a:gd name="T57" fmla="*/ 185 h 253"/>
                  <a:gd name="T58" fmla="*/ 125 w 204"/>
                  <a:gd name="T59" fmla="*/ 195 h 253"/>
                  <a:gd name="T60" fmla="*/ 115 w 204"/>
                  <a:gd name="T61" fmla="*/ 190 h 253"/>
                  <a:gd name="T62" fmla="*/ 104 w 204"/>
                  <a:gd name="T63" fmla="*/ 198 h 253"/>
                  <a:gd name="T64" fmla="*/ 91 w 204"/>
                  <a:gd name="T65" fmla="*/ 208 h 253"/>
                  <a:gd name="T66" fmla="*/ 89 w 204"/>
                  <a:gd name="T67" fmla="*/ 219 h 253"/>
                  <a:gd name="T68" fmla="*/ 78 w 204"/>
                  <a:gd name="T69" fmla="*/ 222 h 253"/>
                  <a:gd name="T70" fmla="*/ 73 w 204"/>
                  <a:gd name="T71" fmla="*/ 229 h 253"/>
                  <a:gd name="T72" fmla="*/ 63 w 204"/>
                  <a:gd name="T73" fmla="*/ 242 h 253"/>
                  <a:gd name="T74" fmla="*/ 50 w 204"/>
                  <a:gd name="T75" fmla="*/ 242 h 253"/>
                  <a:gd name="T76" fmla="*/ 44 w 204"/>
                  <a:gd name="T77" fmla="*/ 248 h 253"/>
                  <a:gd name="T78" fmla="*/ 34 w 204"/>
                  <a:gd name="T79" fmla="*/ 245 h 253"/>
                  <a:gd name="T80" fmla="*/ 39 w 204"/>
                  <a:gd name="T81" fmla="*/ 235 h 253"/>
                  <a:gd name="T82" fmla="*/ 18 w 204"/>
                  <a:gd name="T83" fmla="*/ 237 h 253"/>
                  <a:gd name="T84" fmla="*/ 10 w 204"/>
                  <a:gd name="T85" fmla="*/ 227 h 253"/>
                  <a:gd name="T86" fmla="*/ 10 w 204"/>
                  <a:gd name="T87" fmla="*/ 222 h 253"/>
                  <a:gd name="T88" fmla="*/ 8 w 204"/>
                  <a:gd name="T89" fmla="*/ 211 h 253"/>
                  <a:gd name="T90" fmla="*/ 3 w 204"/>
                  <a:gd name="T91" fmla="*/ 208 h 253"/>
                  <a:gd name="T92" fmla="*/ 10 w 204"/>
                  <a:gd name="T93" fmla="*/ 201 h 253"/>
                  <a:gd name="T94" fmla="*/ 23 w 204"/>
                  <a:gd name="T95" fmla="*/ 206 h 253"/>
                  <a:gd name="T96" fmla="*/ 42 w 204"/>
                  <a:gd name="T97" fmla="*/ 182 h 253"/>
                  <a:gd name="T98" fmla="*/ 73 w 204"/>
                  <a:gd name="T99" fmla="*/ 164 h 253"/>
                  <a:gd name="T100" fmla="*/ 94 w 204"/>
                  <a:gd name="T101" fmla="*/ 146 h 253"/>
                  <a:gd name="T102" fmla="*/ 99 w 204"/>
                  <a:gd name="T103" fmla="*/ 138 h 253"/>
                  <a:gd name="T104" fmla="*/ 70 w 204"/>
                  <a:gd name="T105" fmla="*/ 107 h 253"/>
                  <a:gd name="T106" fmla="*/ 52 w 204"/>
                  <a:gd name="T107" fmla="*/ 104 h 253"/>
                  <a:gd name="T108" fmla="*/ 47 w 204"/>
                  <a:gd name="T109" fmla="*/ 83 h 253"/>
                  <a:gd name="T110" fmla="*/ 68 w 204"/>
                  <a:gd name="T111" fmla="*/ 81 h 253"/>
                  <a:gd name="T112" fmla="*/ 78 w 204"/>
                  <a:gd name="T113" fmla="*/ 62 h 253"/>
                  <a:gd name="T114" fmla="*/ 76 w 204"/>
                  <a:gd name="T115" fmla="*/ 47 h 253"/>
                  <a:gd name="T116" fmla="*/ 76 w 204"/>
                  <a:gd name="T117" fmla="*/ 26 h 253"/>
                  <a:gd name="T118" fmla="*/ 89 w 204"/>
                  <a:gd name="T119" fmla="*/ 18 h 253"/>
                  <a:gd name="T120" fmla="*/ 107 w 204"/>
                  <a:gd name="T121" fmla="*/ 13 h 253"/>
                  <a:gd name="T122" fmla="*/ 123 w 204"/>
                  <a:gd name="T123" fmla="*/ 15 h 253"/>
                  <a:gd name="T124" fmla="*/ 136 w 204"/>
                  <a:gd name="T125" fmla="*/ 7 h 2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04" h="253">
                    <a:moveTo>
                      <a:pt x="146" y="0"/>
                    </a:moveTo>
                    <a:lnTo>
                      <a:pt x="149" y="0"/>
                    </a:lnTo>
                    <a:lnTo>
                      <a:pt x="149" y="2"/>
                    </a:lnTo>
                    <a:lnTo>
                      <a:pt x="149" y="0"/>
                    </a:lnTo>
                    <a:lnTo>
                      <a:pt x="149" y="2"/>
                    </a:lnTo>
                    <a:lnTo>
                      <a:pt x="151" y="2"/>
                    </a:lnTo>
                    <a:lnTo>
                      <a:pt x="151" y="5"/>
                    </a:lnTo>
                    <a:lnTo>
                      <a:pt x="154" y="5"/>
                    </a:lnTo>
                    <a:lnTo>
                      <a:pt x="154" y="7"/>
                    </a:lnTo>
                    <a:lnTo>
                      <a:pt x="157" y="7"/>
                    </a:lnTo>
                    <a:lnTo>
                      <a:pt x="157" y="10"/>
                    </a:lnTo>
                    <a:lnTo>
                      <a:pt x="157" y="13"/>
                    </a:lnTo>
                    <a:lnTo>
                      <a:pt x="157" y="15"/>
                    </a:lnTo>
                    <a:lnTo>
                      <a:pt x="157" y="18"/>
                    </a:lnTo>
                    <a:lnTo>
                      <a:pt x="157" y="20"/>
                    </a:lnTo>
                    <a:lnTo>
                      <a:pt x="154" y="20"/>
                    </a:lnTo>
                    <a:lnTo>
                      <a:pt x="157" y="20"/>
                    </a:lnTo>
                    <a:lnTo>
                      <a:pt x="154" y="20"/>
                    </a:lnTo>
                    <a:lnTo>
                      <a:pt x="154" y="23"/>
                    </a:lnTo>
                    <a:lnTo>
                      <a:pt x="157" y="23"/>
                    </a:lnTo>
                    <a:lnTo>
                      <a:pt x="154" y="23"/>
                    </a:lnTo>
                    <a:lnTo>
                      <a:pt x="154" y="26"/>
                    </a:lnTo>
                    <a:lnTo>
                      <a:pt x="154" y="28"/>
                    </a:lnTo>
                    <a:lnTo>
                      <a:pt x="151" y="28"/>
                    </a:lnTo>
                    <a:lnTo>
                      <a:pt x="151" y="31"/>
                    </a:lnTo>
                    <a:lnTo>
                      <a:pt x="149" y="31"/>
                    </a:lnTo>
                    <a:lnTo>
                      <a:pt x="149" y="28"/>
                    </a:lnTo>
                    <a:lnTo>
                      <a:pt x="149" y="31"/>
                    </a:lnTo>
                    <a:lnTo>
                      <a:pt x="146" y="31"/>
                    </a:lnTo>
                    <a:lnTo>
                      <a:pt x="146" y="33"/>
                    </a:lnTo>
                    <a:lnTo>
                      <a:pt x="144" y="33"/>
                    </a:lnTo>
                    <a:lnTo>
                      <a:pt x="144" y="36"/>
                    </a:lnTo>
                    <a:lnTo>
                      <a:pt x="141" y="36"/>
                    </a:lnTo>
                    <a:lnTo>
                      <a:pt x="138" y="36"/>
                    </a:lnTo>
                    <a:lnTo>
                      <a:pt x="141" y="36"/>
                    </a:lnTo>
                    <a:lnTo>
                      <a:pt x="138" y="36"/>
                    </a:lnTo>
                    <a:lnTo>
                      <a:pt x="138" y="39"/>
                    </a:lnTo>
                    <a:lnTo>
                      <a:pt x="138" y="36"/>
                    </a:lnTo>
                    <a:lnTo>
                      <a:pt x="136" y="36"/>
                    </a:lnTo>
                    <a:lnTo>
                      <a:pt x="136" y="39"/>
                    </a:lnTo>
                    <a:lnTo>
                      <a:pt x="136" y="36"/>
                    </a:lnTo>
                    <a:lnTo>
                      <a:pt x="136" y="39"/>
                    </a:lnTo>
                    <a:lnTo>
                      <a:pt x="133" y="39"/>
                    </a:lnTo>
                    <a:lnTo>
                      <a:pt x="130" y="39"/>
                    </a:lnTo>
                    <a:lnTo>
                      <a:pt x="128" y="41"/>
                    </a:lnTo>
                    <a:lnTo>
                      <a:pt x="128" y="44"/>
                    </a:lnTo>
                    <a:lnTo>
                      <a:pt x="128" y="47"/>
                    </a:lnTo>
                    <a:lnTo>
                      <a:pt x="128" y="49"/>
                    </a:lnTo>
                    <a:lnTo>
                      <a:pt x="130" y="49"/>
                    </a:lnTo>
                    <a:lnTo>
                      <a:pt x="130" y="52"/>
                    </a:lnTo>
                    <a:lnTo>
                      <a:pt x="133" y="52"/>
                    </a:lnTo>
                    <a:lnTo>
                      <a:pt x="133" y="49"/>
                    </a:lnTo>
                    <a:lnTo>
                      <a:pt x="133" y="52"/>
                    </a:lnTo>
                    <a:lnTo>
                      <a:pt x="136" y="52"/>
                    </a:lnTo>
                    <a:lnTo>
                      <a:pt x="138" y="52"/>
                    </a:lnTo>
                    <a:lnTo>
                      <a:pt x="138" y="54"/>
                    </a:lnTo>
                    <a:lnTo>
                      <a:pt x="141" y="54"/>
                    </a:lnTo>
                    <a:lnTo>
                      <a:pt x="138" y="54"/>
                    </a:lnTo>
                    <a:lnTo>
                      <a:pt x="138" y="52"/>
                    </a:lnTo>
                    <a:lnTo>
                      <a:pt x="141" y="52"/>
                    </a:lnTo>
                    <a:lnTo>
                      <a:pt x="141" y="49"/>
                    </a:lnTo>
                    <a:lnTo>
                      <a:pt x="144" y="49"/>
                    </a:lnTo>
                    <a:lnTo>
                      <a:pt x="144" y="52"/>
                    </a:lnTo>
                    <a:lnTo>
                      <a:pt x="146" y="52"/>
                    </a:lnTo>
                    <a:lnTo>
                      <a:pt x="146" y="49"/>
                    </a:lnTo>
                    <a:lnTo>
                      <a:pt x="149" y="49"/>
                    </a:lnTo>
                    <a:lnTo>
                      <a:pt x="151" y="49"/>
                    </a:lnTo>
                    <a:lnTo>
                      <a:pt x="154" y="49"/>
                    </a:lnTo>
                    <a:lnTo>
                      <a:pt x="154" y="52"/>
                    </a:lnTo>
                    <a:lnTo>
                      <a:pt x="157" y="52"/>
                    </a:lnTo>
                    <a:lnTo>
                      <a:pt x="157" y="54"/>
                    </a:lnTo>
                    <a:lnTo>
                      <a:pt x="159" y="54"/>
                    </a:lnTo>
                    <a:lnTo>
                      <a:pt x="159" y="57"/>
                    </a:lnTo>
                    <a:lnTo>
                      <a:pt x="157" y="57"/>
                    </a:lnTo>
                    <a:lnTo>
                      <a:pt x="154" y="57"/>
                    </a:lnTo>
                    <a:lnTo>
                      <a:pt x="151" y="57"/>
                    </a:lnTo>
                    <a:lnTo>
                      <a:pt x="151" y="60"/>
                    </a:lnTo>
                    <a:lnTo>
                      <a:pt x="149" y="60"/>
                    </a:lnTo>
                    <a:lnTo>
                      <a:pt x="146" y="60"/>
                    </a:lnTo>
                    <a:lnTo>
                      <a:pt x="144" y="60"/>
                    </a:lnTo>
                    <a:lnTo>
                      <a:pt x="144" y="57"/>
                    </a:lnTo>
                    <a:lnTo>
                      <a:pt x="144" y="60"/>
                    </a:lnTo>
                    <a:lnTo>
                      <a:pt x="141" y="60"/>
                    </a:lnTo>
                    <a:lnTo>
                      <a:pt x="141" y="62"/>
                    </a:lnTo>
                    <a:lnTo>
                      <a:pt x="141" y="65"/>
                    </a:lnTo>
                    <a:lnTo>
                      <a:pt x="138" y="65"/>
                    </a:lnTo>
                    <a:lnTo>
                      <a:pt x="138" y="62"/>
                    </a:lnTo>
                    <a:lnTo>
                      <a:pt x="138" y="65"/>
                    </a:lnTo>
                    <a:lnTo>
                      <a:pt x="136" y="65"/>
                    </a:lnTo>
                    <a:lnTo>
                      <a:pt x="138" y="65"/>
                    </a:lnTo>
                    <a:lnTo>
                      <a:pt x="136" y="65"/>
                    </a:lnTo>
                    <a:lnTo>
                      <a:pt x="138" y="65"/>
                    </a:lnTo>
                    <a:lnTo>
                      <a:pt x="136" y="65"/>
                    </a:lnTo>
                    <a:lnTo>
                      <a:pt x="136" y="67"/>
                    </a:lnTo>
                    <a:lnTo>
                      <a:pt x="133" y="67"/>
                    </a:lnTo>
                    <a:lnTo>
                      <a:pt x="130" y="67"/>
                    </a:lnTo>
                    <a:lnTo>
                      <a:pt x="128" y="67"/>
                    </a:lnTo>
                    <a:lnTo>
                      <a:pt x="128" y="70"/>
                    </a:lnTo>
                    <a:lnTo>
                      <a:pt x="128" y="67"/>
                    </a:lnTo>
                    <a:lnTo>
                      <a:pt x="125" y="67"/>
                    </a:lnTo>
                    <a:lnTo>
                      <a:pt x="125" y="70"/>
                    </a:lnTo>
                    <a:lnTo>
                      <a:pt x="125" y="67"/>
                    </a:lnTo>
                    <a:lnTo>
                      <a:pt x="123" y="67"/>
                    </a:lnTo>
                    <a:lnTo>
                      <a:pt x="120" y="67"/>
                    </a:lnTo>
                    <a:lnTo>
                      <a:pt x="120" y="70"/>
                    </a:lnTo>
                    <a:lnTo>
                      <a:pt x="117" y="70"/>
                    </a:lnTo>
                    <a:lnTo>
                      <a:pt x="115" y="70"/>
                    </a:lnTo>
                    <a:lnTo>
                      <a:pt x="115" y="73"/>
                    </a:lnTo>
                    <a:lnTo>
                      <a:pt x="112" y="73"/>
                    </a:lnTo>
                    <a:lnTo>
                      <a:pt x="112" y="75"/>
                    </a:lnTo>
                    <a:lnTo>
                      <a:pt x="110" y="75"/>
                    </a:lnTo>
                    <a:lnTo>
                      <a:pt x="112" y="75"/>
                    </a:lnTo>
                    <a:lnTo>
                      <a:pt x="110" y="75"/>
                    </a:lnTo>
                    <a:lnTo>
                      <a:pt x="110" y="78"/>
                    </a:lnTo>
                    <a:lnTo>
                      <a:pt x="107" y="78"/>
                    </a:lnTo>
                    <a:lnTo>
                      <a:pt x="107" y="81"/>
                    </a:lnTo>
                    <a:lnTo>
                      <a:pt x="104" y="81"/>
                    </a:lnTo>
                    <a:lnTo>
                      <a:pt x="104" y="83"/>
                    </a:lnTo>
                    <a:lnTo>
                      <a:pt x="104" y="86"/>
                    </a:lnTo>
                    <a:lnTo>
                      <a:pt x="102" y="86"/>
                    </a:lnTo>
                    <a:lnTo>
                      <a:pt x="102" y="88"/>
                    </a:lnTo>
                    <a:lnTo>
                      <a:pt x="102" y="91"/>
                    </a:lnTo>
                    <a:lnTo>
                      <a:pt x="102" y="94"/>
                    </a:lnTo>
                    <a:lnTo>
                      <a:pt x="102" y="96"/>
                    </a:lnTo>
                    <a:lnTo>
                      <a:pt x="102" y="99"/>
                    </a:lnTo>
                    <a:lnTo>
                      <a:pt x="102" y="101"/>
                    </a:lnTo>
                    <a:lnTo>
                      <a:pt x="102" y="104"/>
                    </a:lnTo>
                    <a:lnTo>
                      <a:pt x="102" y="107"/>
                    </a:lnTo>
                    <a:lnTo>
                      <a:pt x="104" y="109"/>
                    </a:lnTo>
                    <a:lnTo>
                      <a:pt x="104" y="112"/>
                    </a:lnTo>
                    <a:lnTo>
                      <a:pt x="107" y="114"/>
                    </a:lnTo>
                    <a:lnTo>
                      <a:pt x="107" y="117"/>
                    </a:lnTo>
                    <a:lnTo>
                      <a:pt x="110" y="117"/>
                    </a:lnTo>
                    <a:lnTo>
                      <a:pt x="110" y="120"/>
                    </a:lnTo>
                    <a:lnTo>
                      <a:pt x="110" y="122"/>
                    </a:lnTo>
                    <a:lnTo>
                      <a:pt x="112" y="122"/>
                    </a:lnTo>
                    <a:lnTo>
                      <a:pt x="112" y="125"/>
                    </a:lnTo>
                    <a:lnTo>
                      <a:pt x="115" y="125"/>
                    </a:lnTo>
                    <a:lnTo>
                      <a:pt x="115" y="128"/>
                    </a:lnTo>
                    <a:lnTo>
                      <a:pt x="117" y="128"/>
                    </a:lnTo>
                    <a:lnTo>
                      <a:pt x="117" y="130"/>
                    </a:lnTo>
                    <a:lnTo>
                      <a:pt x="120" y="133"/>
                    </a:lnTo>
                    <a:lnTo>
                      <a:pt x="120" y="135"/>
                    </a:lnTo>
                    <a:lnTo>
                      <a:pt x="123" y="135"/>
                    </a:lnTo>
                    <a:lnTo>
                      <a:pt x="128" y="141"/>
                    </a:lnTo>
                    <a:lnTo>
                      <a:pt x="130" y="141"/>
                    </a:lnTo>
                    <a:lnTo>
                      <a:pt x="133" y="141"/>
                    </a:lnTo>
                    <a:lnTo>
                      <a:pt x="136" y="141"/>
                    </a:lnTo>
                    <a:lnTo>
                      <a:pt x="138" y="141"/>
                    </a:lnTo>
                    <a:lnTo>
                      <a:pt x="138" y="138"/>
                    </a:lnTo>
                    <a:lnTo>
                      <a:pt x="141" y="138"/>
                    </a:lnTo>
                    <a:lnTo>
                      <a:pt x="141" y="141"/>
                    </a:lnTo>
                    <a:lnTo>
                      <a:pt x="141" y="143"/>
                    </a:lnTo>
                    <a:lnTo>
                      <a:pt x="138" y="143"/>
                    </a:lnTo>
                    <a:lnTo>
                      <a:pt x="141" y="146"/>
                    </a:lnTo>
                    <a:lnTo>
                      <a:pt x="144" y="146"/>
                    </a:lnTo>
                    <a:lnTo>
                      <a:pt x="141" y="146"/>
                    </a:lnTo>
                    <a:lnTo>
                      <a:pt x="144" y="146"/>
                    </a:lnTo>
                    <a:lnTo>
                      <a:pt x="144" y="148"/>
                    </a:lnTo>
                    <a:lnTo>
                      <a:pt x="146" y="148"/>
                    </a:lnTo>
                    <a:lnTo>
                      <a:pt x="149" y="148"/>
                    </a:lnTo>
                    <a:lnTo>
                      <a:pt x="151" y="148"/>
                    </a:lnTo>
                    <a:lnTo>
                      <a:pt x="154" y="151"/>
                    </a:lnTo>
                    <a:lnTo>
                      <a:pt x="154" y="148"/>
                    </a:lnTo>
                    <a:lnTo>
                      <a:pt x="157" y="148"/>
                    </a:lnTo>
                    <a:lnTo>
                      <a:pt x="159" y="148"/>
                    </a:lnTo>
                    <a:lnTo>
                      <a:pt x="159" y="146"/>
                    </a:lnTo>
                    <a:lnTo>
                      <a:pt x="162" y="146"/>
                    </a:lnTo>
                    <a:lnTo>
                      <a:pt x="162" y="143"/>
                    </a:lnTo>
                    <a:lnTo>
                      <a:pt x="159" y="143"/>
                    </a:lnTo>
                    <a:lnTo>
                      <a:pt x="162" y="143"/>
                    </a:lnTo>
                    <a:lnTo>
                      <a:pt x="162" y="141"/>
                    </a:lnTo>
                    <a:lnTo>
                      <a:pt x="164" y="141"/>
                    </a:lnTo>
                    <a:lnTo>
                      <a:pt x="164" y="138"/>
                    </a:lnTo>
                    <a:lnTo>
                      <a:pt x="164" y="141"/>
                    </a:lnTo>
                    <a:lnTo>
                      <a:pt x="164" y="138"/>
                    </a:lnTo>
                    <a:lnTo>
                      <a:pt x="167" y="138"/>
                    </a:lnTo>
                    <a:lnTo>
                      <a:pt x="170" y="138"/>
                    </a:lnTo>
                    <a:lnTo>
                      <a:pt x="172" y="138"/>
                    </a:lnTo>
                    <a:lnTo>
                      <a:pt x="172" y="135"/>
                    </a:lnTo>
                    <a:lnTo>
                      <a:pt x="175" y="135"/>
                    </a:lnTo>
                    <a:lnTo>
                      <a:pt x="177" y="135"/>
                    </a:lnTo>
                    <a:lnTo>
                      <a:pt x="177" y="133"/>
                    </a:lnTo>
                    <a:lnTo>
                      <a:pt x="177" y="135"/>
                    </a:lnTo>
                    <a:lnTo>
                      <a:pt x="180" y="135"/>
                    </a:lnTo>
                    <a:lnTo>
                      <a:pt x="177" y="135"/>
                    </a:lnTo>
                    <a:lnTo>
                      <a:pt x="180" y="135"/>
                    </a:lnTo>
                    <a:lnTo>
                      <a:pt x="180" y="138"/>
                    </a:lnTo>
                    <a:lnTo>
                      <a:pt x="183" y="138"/>
                    </a:lnTo>
                    <a:lnTo>
                      <a:pt x="185" y="138"/>
                    </a:lnTo>
                    <a:lnTo>
                      <a:pt x="185" y="141"/>
                    </a:lnTo>
                    <a:lnTo>
                      <a:pt x="185" y="138"/>
                    </a:lnTo>
                    <a:lnTo>
                      <a:pt x="185" y="141"/>
                    </a:lnTo>
                    <a:lnTo>
                      <a:pt x="185" y="138"/>
                    </a:lnTo>
                    <a:lnTo>
                      <a:pt x="188" y="138"/>
                    </a:lnTo>
                    <a:lnTo>
                      <a:pt x="188" y="141"/>
                    </a:lnTo>
                    <a:lnTo>
                      <a:pt x="188" y="138"/>
                    </a:lnTo>
                    <a:lnTo>
                      <a:pt x="188" y="141"/>
                    </a:lnTo>
                    <a:lnTo>
                      <a:pt x="188" y="138"/>
                    </a:lnTo>
                    <a:lnTo>
                      <a:pt x="191" y="138"/>
                    </a:lnTo>
                    <a:lnTo>
                      <a:pt x="191" y="141"/>
                    </a:lnTo>
                    <a:lnTo>
                      <a:pt x="191" y="143"/>
                    </a:lnTo>
                    <a:lnTo>
                      <a:pt x="188" y="143"/>
                    </a:lnTo>
                    <a:lnTo>
                      <a:pt x="191" y="143"/>
                    </a:lnTo>
                    <a:lnTo>
                      <a:pt x="188" y="143"/>
                    </a:lnTo>
                    <a:lnTo>
                      <a:pt x="191" y="146"/>
                    </a:lnTo>
                    <a:lnTo>
                      <a:pt x="188" y="146"/>
                    </a:lnTo>
                    <a:lnTo>
                      <a:pt x="191" y="146"/>
                    </a:lnTo>
                    <a:lnTo>
                      <a:pt x="188" y="146"/>
                    </a:lnTo>
                    <a:lnTo>
                      <a:pt x="188" y="148"/>
                    </a:lnTo>
                    <a:lnTo>
                      <a:pt x="191" y="148"/>
                    </a:lnTo>
                    <a:lnTo>
                      <a:pt x="191" y="151"/>
                    </a:lnTo>
                    <a:lnTo>
                      <a:pt x="193" y="151"/>
                    </a:lnTo>
                    <a:lnTo>
                      <a:pt x="193" y="154"/>
                    </a:lnTo>
                    <a:lnTo>
                      <a:pt x="196" y="154"/>
                    </a:lnTo>
                    <a:lnTo>
                      <a:pt x="196" y="156"/>
                    </a:lnTo>
                    <a:lnTo>
                      <a:pt x="198" y="156"/>
                    </a:lnTo>
                    <a:lnTo>
                      <a:pt x="201" y="156"/>
                    </a:lnTo>
                    <a:lnTo>
                      <a:pt x="198" y="156"/>
                    </a:lnTo>
                    <a:lnTo>
                      <a:pt x="201" y="159"/>
                    </a:lnTo>
                    <a:lnTo>
                      <a:pt x="204" y="159"/>
                    </a:lnTo>
                    <a:lnTo>
                      <a:pt x="204" y="161"/>
                    </a:lnTo>
                    <a:lnTo>
                      <a:pt x="204" y="159"/>
                    </a:lnTo>
                    <a:lnTo>
                      <a:pt x="204" y="161"/>
                    </a:lnTo>
                    <a:lnTo>
                      <a:pt x="204" y="164"/>
                    </a:lnTo>
                    <a:lnTo>
                      <a:pt x="201" y="164"/>
                    </a:lnTo>
                    <a:lnTo>
                      <a:pt x="198" y="164"/>
                    </a:lnTo>
                    <a:lnTo>
                      <a:pt x="198" y="167"/>
                    </a:lnTo>
                    <a:lnTo>
                      <a:pt x="198" y="164"/>
                    </a:lnTo>
                    <a:lnTo>
                      <a:pt x="198" y="167"/>
                    </a:lnTo>
                    <a:lnTo>
                      <a:pt x="196" y="167"/>
                    </a:lnTo>
                    <a:lnTo>
                      <a:pt x="196" y="164"/>
                    </a:lnTo>
                    <a:lnTo>
                      <a:pt x="193" y="164"/>
                    </a:lnTo>
                    <a:lnTo>
                      <a:pt x="193" y="167"/>
                    </a:lnTo>
                    <a:lnTo>
                      <a:pt x="191" y="167"/>
                    </a:lnTo>
                    <a:lnTo>
                      <a:pt x="191" y="169"/>
                    </a:lnTo>
                    <a:lnTo>
                      <a:pt x="191" y="172"/>
                    </a:lnTo>
                    <a:lnTo>
                      <a:pt x="188" y="172"/>
                    </a:lnTo>
                    <a:lnTo>
                      <a:pt x="191" y="172"/>
                    </a:lnTo>
                    <a:lnTo>
                      <a:pt x="191" y="175"/>
                    </a:lnTo>
                    <a:lnTo>
                      <a:pt x="188" y="175"/>
                    </a:lnTo>
                    <a:lnTo>
                      <a:pt x="188" y="177"/>
                    </a:lnTo>
                    <a:lnTo>
                      <a:pt x="188" y="175"/>
                    </a:lnTo>
                    <a:lnTo>
                      <a:pt x="188" y="177"/>
                    </a:lnTo>
                    <a:lnTo>
                      <a:pt x="191" y="177"/>
                    </a:lnTo>
                    <a:lnTo>
                      <a:pt x="191" y="180"/>
                    </a:lnTo>
                    <a:lnTo>
                      <a:pt x="188" y="180"/>
                    </a:lnTo>
                    <a:lnTo>
                      <a:pt x="188" y="182"/>
                    </a:lnTo>
                    <a:lnTo>
                      <a:pt x="188" y="185"/>
                    </a:lnTo>
                    <a:lnTo>
                      <a:pt x="185" y="185"/>
                    </a:lnTo>
                    <a:lnTo>
                      <a:pt x="185" y="188"/>
                    </a:lnTo>
                    <a:lnTo>
                      <a:pt x="183" y="188"/>
                    </a:lnTo>
                    <a:lnTo>
                      <a:pt x="180" y="188"/>
                    </a:lnTo>
                    <a:lnTo>
                      <a:pt x="177" y="188"/>
                    </a:lnTo>
                    <a:lnTo>
                      <a:pt x="175" y="188"/>
                    </a:lnTo>
                    <a:lnTo>
                      <a:pt x="172" y="188"/>
                    </a:lnTo>
                    <a:lnTo>
                      <a:pt x="170" y="188"/>
                    </a:lnTo>
                    <a:lnTo>
                      <a:pt x="167" y="188"/>
                    </a:lnTo>
                    <a:lnTo>
                      <a:pt x="167" y="190"/>
                    </a:lnTo>
                    <a:lnTo>
                      <a:pt x="167" y="193"/>
                    </a:lnTo>
                    <a:lnTo>
                      <a:pt x="164" y="193"/>
                    </a:lnTo>
                    <a:lnTo>
                      <a:pt x="167" y="193"/>
                    </a:lnTo>
                    <a:lnTo>
                      <a:pt x="164" y="193"/>
                    </a:lnTo>
                    <a:lnTo>
                      <a:pt x="167" y="193"/>
                    </a:lnTo>
                    <a:lnTo>
                      <a:pt x="167" y="195"/>
                    </a:lnTo>
                    <a:lnTo>
                      <a:pt x="164" y="195"/>
                    </a:lnTo>
                    <a:lnTo>
                      <a:pt x="164" y="198"/>
                    </a:lnTo>
                    <a:lnTo>
                      <a:pt x="164" y="201"/>
                    </a:lnTo>
                    <a:lnTo>
                      <a:pt x="164" y="203"/>
                    </a:lnTo>
                    <a:lnTo>
                      <a:pt x="162" y="203"/>
                    </a:lnTo>
                    <a:lnTo>
                      <a:pt x="164" y="203"/>
                    </a:lnTo>
                    <a:lnTo>
                      <a:pt x="167" y="203"/>
                    </a:lnTo>
                    <a:lnTo>
                      <a:pt x="167" y="206"/>
                    </a:lnTo>
                    <a:lnTo>
                      <a:pt x="164" y="206"/>
                    </a:lnTo>
                    <a:lnTo>
                      <a:pt x="164" y="208"/>
                    </a:lnTo>
                    <a:lnTo>
                      <a:pt x="164" y="211"/>
                    </a:lnTo>
                    <a:lnTo>
                      <a:pt x="164" y="208"/>
                    </a:lnTo>
                    <a:lnTo>
                      <a:pt x="164" y="211"/>
                    </a:lnTo>
                    <a:lnTo>
                      <a:pt x="162" y="211"/>
                    </a:lnTo>
                    <a:lnTo>
                      <a:pt x="159" y="211"/>
                    </a:lnTo>
                    <a:lnTo>
                      <a:pt x="157" y="211"/>
                    </a:lnTo>
                    <a:lnTo>
                      <a:pt x="157" y="208"/>
                    </a:lnTo>
                    <a:lnTo>
                      <a:pt x="154" y="208"/>
                    </a:lnTo>
                    <a:lnTo>
                      <a:pt x="154" y="206"/>
                    </a:lnTo>
                    <a:lnTo>
                      <a:pt x="154" y="203"/>
                    </a:lnTo>
                    <a:lnTo>
                      <a:pt x="151" y="203"/>
                    </a:lnTo>
                    <a:lnTo>
                      <a:pt x="154" y="203"/>
                    </a:lnTo>
                    <a:lnTo>
                      <a:pt x="151" y="203"/>
                    </a:lnTo>
                    <a:lnTo>
                      <a:pt x="151" y="201"/>
                    </a:lnTo>
                    <a:lnTo>
                      <a:pt x="151" y="203"/>
                    </a:lnTo>
                    <a:lnTo>
                      <a:pt x="151" y="201"/>
                    </a:lnTo>
                    <a:lnTo>
                      <a:pt x="154" y="201"/>
                    </a:lnTo>
                    <a:lnTo>
                      <a:pt x="151" y="201"/>
                    </a:lnTo>
                    <a:lnTo>
                      <a:pt x="151" y="198"/>
                    </a:lnTo>
                    <a:lnTo>
                      <a:pt x="151" y="195"/>
                    </a:lnTo>
                    <a:lnTo>
                      <a:pt x="149" y="195"/>
                    </a:lnTo>
                    <a:lnTo>
                      <a:pt x="149" y="193"/>
                    </a:lnTo>
                    <a:lnTo>
                      <a:pt x="146" y="193"/>
                    </a:lnTo>
                    <a:lnTo>
                      <a:pt x="144" y="193"/>
                    </a:lnTo>
                    <a:lnTo>
                      <a:pt x="144" y="190"/>
                    </a:lnTo>
                    <a:lnTo>
                      <a:pt x="144" y="188"/>
                    </a:lnTo>
                    <a:lnTo>
                      <a:pt x="141" y="188"/>
                    </a:lnTo>
                    <a:lnTo>
                      <a:pt x="144" y="188"/>
                    </a:lnTo>
                    <a:lnTo>
                      <a:pt x="144" y="185"/>
                    </a:lnTo>
                    <a:lnTo>
                      <a:pt x="141" y="185"/>
                    </a:lnTo>
                    <a:lnTo>
                      <a:pt x="144" y="185"/>
                    </a:lnTo>
                    <a:lnTo>
                      <a:pt x="141" y="185"/>
                    </a:lnTo>
                    <a:lnTo>
                      <a:pt x="144" y="185"/>
                    </a:lnTo>
                    <a:lnTo>
                      <a:pt x="141" y="185"/>
                    </a:lnTo>
                    <a:lnTo>
                      <a:pt x="141" y="182"/>
                    </a:lnTo>
                    <a:lnTo>
                      <a:pt x="138" y="182"/>
                    </a:lnTo>
                    <a:lnTo>
                      <a:pt x="138" y="185"/>
                    </a:lnTo>
                    <a:lnTo>
                      <a:pt x="136" y="185"/>
                    </a:lnTo>
                    <a:lnTo>
                      <a:pt x="138" y="185"/>
                    </a:lnTo>
                    <a:lnTo>
                      <a:pt x="136" y="185"/>
                    </a:lnTo>
                    <a:lnTo>
                      <a:pt x="133" y="185"/>
                    </a:lnTo>
                    <a:lnTo>
                      <a:pt x="133" y="182"/>
                    </a:lnTo>
                    <a:lnTo>
                      <a:pt x="133" y="185"/>
                    </a:lnTo>
                    <a:lnTo>
                      <a:pt x="130" y="185"/>
                    </a:lnTo>
                    <a:lnTo>
                      <a:pt x="130" y="182"/>
                    </a:lnTo>
                    <a:lnTo>
                      <a:pt x="128" y="185"/>
                    </a:lnTo>
                    <a:lnTo>
                      <a:pt x="128" y="188"/>
                    </a:lnTo>
                    <a:lnTo>
                      <a:pt x="128" y="190"/>
                    </a:lnTo>
                    <a:lnTo>
                      <a:pt x="128" y="188"/>
                    </a:lnTo>
                    <a:lnTo>
                      <a:pt x="128" y="190"/>
                    </a:lnTo>
                    <a:lnTo>
                      <a:pt x="130" y="190"/>
                    </a:lnTo>
                    <a:lnTo>
                      <a:pt x="130" y="193"/>
                    </a:lnTo>
                    <a:lnTo>
                      <a:pt x="130" y="195"/>
                    </a:lnTo>
                    <a:lnTo>
                      <a:pt x="128" y="195"/>
                    </a:lnTo>
                    <a:lnTo>
                      <a:pt x="125" y="195"/>
                    </a:lnTo>
                    <a:lnTo>
                      <a:pt x="125" y="193"/>
                    </a:lnTo>
                    <a:lnTo>
                      <a:pt x="125" y="195"/>
                    </a:lnTo>
                    <a:lnTo>
                      <a:pt x="123" y="193"/>
                    </a:lnTo>
                    <a:lnTo>
                      <a:pt x="120" y="193"/>
                    </a:lnTo>
                    <a:lnTo>
                      <a:pt x="117" y="193"/>
                    </a:lnTo>
                    <a:lnTo>
                      <a:pt x="117" y="190"/>
                    </a:lnTo>
                    <a:lnTo>
                      <a:pt x="120" y="190"/>
                    </a:lnTo>
                    <a:lnTo>
                      <a:pt x="117" y="190"/>
                    </a:lnTo>
                    <a:lnTo>
                      <a:pt x="117" y="193"/>
                    </a:lnTo>
                    <a:lnTo>
                      <a:pt x="115" y="193"/>
                    </a:lnTo>
                    <a:lnTo>
                      <a:pt x="115" y="190"/>
                    </a:lnTo>
                    <a:lnTo>
                      <a:pt x="115" y="188"/>
                    </a:lnTo>
                    <a:lnTo>
                      <a:pt x="112" y="188"/>
                    </a:lnTo>
                    <a:lnTo>
                      <a:pt x="112" y="190"/>
                    </a:lnTo>
                    <a:lnTo>
                      <a:pt x="110" y="190"/>
                    </a:lnTo>
                    <a:lnTo>
                      <a:pt x="110" y="193"/>
                    </a:lnTo>
                    <a:lnTo>
                      <a:pt x="110" y="190"/>
                    </a:lnTo>
                    <a:lnTo>
                      <a:pt x="107" y="190"/>
                    </a:lnTo>
                    <a:lnTo>
                      <a:pt x="107" y="193"/>
                    </a:lnTo>
                    <a:lnTo>
                      <a:pt x="107" y="195"/>
                    </a:lnTo>
                    <a:lnTo>
                      <a:pt x="104" y="195"/>
                    </a:lnTo>
                    <a:lnTo>
                      <a:pt x="104" y="198"/>
                    </a:lnTo>
                    <a:lnTo>
                      <a:pt x="104" y="201"/>
                    </a:lnTo>
                    <a:lnTo>
                      <a:pt x="102" y="201"/>
                    </a:lnTo>
                    <a:lnTo>
                      <a:pt x="102" y="203"/>
                    </a:lnTo>
                    <a:lnTo>
                      <a:pt x="102" y="206"/>
                    </a:lnTo>
                    <a:lnTo>
                      <a:pt x="99" y="206"/>
                    </a:lnTo>
                    <a:lnTo>
                      <a:pt x="97" y="206"/>
                    </a:lnTo>
                    <a:lnTo>
                      <a:pt x="94" y="206"/>
                    </a:lnTo>
                    <a:lnTo>
                      <a:pt x="97" y="206"/>
                    </a:lnTo>
                    <a:lnTo>
                      <a:pt x="94" y="206"/>
                    </a:lnTo>
                    <a:lnTo>
                      <a:pt x="94" y="208"/>
                    </a:lnTo>
                    <a:lnTo>
                      <a:pt x="91" y="208"/>
                    </a:lnTo>
                    <a:lnTo>
                      <a:pt x="94" y="208"/>
                    </a:lnTo>
                    <a:lnTo>
                      <a:pt x="94" y="211"/>
                    </a:lnTo>
                    <a:lnTo>
                      <a:pt x="97" y="211"/>
                    </a:lnTo>
                    <a:lnTo>
                      <a:pt x="94" y="211"/>
                    </a:lnTo>
                    <a:lnTo>
                      <a:pt x="97" y="211"/>
                    </a:lnTo>
                    <a:lnTo>
                      <a:pt x="97" y="214"/>
                    </a:lnTo>
                    <a:lnTo>
                      <a:pt x="97" y="216"/>
                    </a:lnTo>
                    <a:lnTo>
                      <a:pt x="97" y="219"/>
                    </a:lnTo>
                    <a:lnTo>
                      <a:pt x="94" y="219"/>
                    </a:lnTo>
                    <a:lnTo>
                      <a:pt x="91" y="219"/>
                    </a:lnTo>
                    <a:lnTo>
                      <a:pt x="89" y="219"/>
                    </a:lnTo>
                    <a:lnTo>
                      <a:pt x="86" y="219"/>
                    </a:lnTo>
                    <a:lnTo>
                      <a:pt x="86" y="216"/>
                    </a:lnTo>
                    <a:lnTo>
                      <a:pt x="83" y="216"/>
                    </a:lnTo>
                    <a:lnTo>
                      <a:pt x="81" y="216"/>
                    </a:lnTo>
                    <a:lnTo>
                      <a:pt x="81" y="219"/>
                    </a:lnTo>
                    <a:lnTo>
                      <a:pt x="78" y="219"/>
                    </a:lnTo>
                    <a:lnTo>
                      <a:pt x="78" y="222"/>
                    </a:lnTo>
                    <a:lnTo>
                      <a:pt x="76" y="222"/>
                    </a:lnTo>
                    <a:lnTo>
                      <a:pt x="78" y="222"/>
                    </a:lnTo>
                    <a:lnTo>
                      <a:pt x="76" y="222"/>
                    </a:lnTo>
                    <a:lnTo>
                      <a:pt x="78" y="222"/>
                    </a:lnTo>
                    <a:lnTo>
                      <a:pt x="81" y="222"/>
                    </a:lnTo>
                    <a:lnTo>
                      <a:pt x="81" y="224"/>
                    </a:lnTo>
                    <a:lnTo>
                      <a:pt x="78" y="224"/>
                    </a:lnTo>
                    <a:lnTo>
                      <a:pt x="81" y="224"/>
                    </a:lnTo>
                    <a:lnTo>
                      <a:pt x="81" y="227"/>
                    </a:lnTo>
                    <a:lnTo>
                      <a:pt x="78" y="227"/>
                    </a:lnTo>
                    <a:lnTo>
                      <a:pt x="78" y="224"/>
                    </a:lnTo>
                    <a:lnTo>
                      <a:pt x="78" y="227"/>
                    </a:lnTo>
                    <a:lnTo>
                      <a:pt x="76" y="227"/>
                    </a:lnTo>
                    <a:lnTo>
                      <a:pt x="73" y="227"/>
                    </a:lnTo>
                    <a:lnTo>
                      <a:pt x="73" y="229"/>
                    </a:lnTo>
                    <a:lnTo>
                      <a:pt x="73" y="227"/>
                    </a:lnTo>
                    <a:lnTo>
                      <a:pt x="70" y="227"/>
                    </a:lnTo>
                    <a:lnTo>
                      <a:pt x="70" y="229"/>
                    </a:lnTo>
                    <a:lnTo>
                      <a:pt x="73" y="229"/>
                    </a:lnTo>
                    <a:lnTo>
                      <a:pt x="73" y="232"/>
                    </a:lnTo>
                    <a:lnTo>
                      <a:pt x="70" y="235"/>
                    </a:lnTo>
                    <a:lnTo>
                      <a:pt x="68" y="237"/>
                    </a:lnTo>
                    <a:lnTo>
                      <a:pt x="65" y="237"/>
                    </a:lnTo>
                    <a:lnTo>
                      <a:pt x="65" y="240"/>
                    </a:lnTo>
                    <a:lnTo>
                      <a:pt x="63" y="240"/>
                    </a:lnTo>
                    <a:lnTo>
                      <a:pt x="63" y="242"/>
                    </a:lnTo>
                    <a:lnTo>
                      <a:pt x="60" y="242"/>
                    </a:lnTo>
                    <a:lnTo>
                      <a:pt x="60" y="240"/>
                    </a:lnTo>
                    <a:lnTo>
                      <a:pt x="60" y="242"/>
                    </a:lnTo>
                    <a:lnTo>
                      <a:pt x="57" y="242"/>
                    </a:lnTo>
                    <a:lnTo>
                      <a:pt x="57" y="245"/>
                    </a:lnTo>
                    <a:lnTo>
                      <a:pt x="57" y="242"/>
                    </a:lnTo>
                    <a:lnTo>
                      <a:pt x="55" y="242"/>
                    </a:lnTo>
                    <a:lnTo>
                      <a:pt x="52" y="242"/>
                    </a:lnTo>
                    <a:lnTo>
                      <a:pt x="55" y="242"/>
                    </a:lnTo>
                    <a:lnTo>
                      <a:pt x="52" y="242"/>
                    </a:lnTo>
                    <a:lnTo>
                      <a:pt x="50" y="242"/>
                    </a:lnTo>
                    <a:lnTo>
                      <a:pt x="50" y="245"/>
                    </a:lnTo>
                    <a:lnTo>
                      <a:pt x="47" y="245"/>
                    </a:lnTo>
                    <a:lnTo>
                      <a:pt x="50" y="242"/>
                    </a:lnTo>
                    <a:lnTo>
                      <a:pt x="47" y="242"/>
                    </a:lnTo>
                    <a:lnTo>
                      <a:pt x="47" y="245"/>
                    </a:lnTo>
                    <a:lnTo>
                      <a:pt x="50" y="245"/>
                    </a:lnTo>
                    <a:lnTo>
                      <a:pt x="47" y="245"/>
                    </a:lnTo>
                    <a:lnTo>
                      <a:pt x="47" y="242"/>
                    </a:lnTo>
                    <a:lnTo>
                      <a:pt x="47" y="245"/>
                    </a:lnTo>
                    <a:lnTo>
                      <a:pt x="44" y="245"/>
                    </a:lnTo>
                    <a:lnTo>
                      <a:pt x="44" y="248"/>
                    </a:lnTo>
                    <a:lnTo>
                      <a:pt x="42" y="248"/>
                    </a:lnTo>
                    <a:lnTo>
                      <a:pt x="44" y="248"/>
                    </a:lnTo>
                    <a:lnTo>
                      <a:pt x="42" y="248"/>
                    </a:lnTo>
                    <a:lnTo>
                      <a:pt x="42" y="250"/>
                    </a:lnTo>
                    <a:lnTo>
                      <a:pt x="39" y="250"/>
                    </a:lnTo>
                    <a:lnTo>
                      <a:pt x="39" y="253"/>
                    </a:lnTo>
                    <a:lnTo>
                      <a:pt x="37" y="253"/>
                    </a:lnTo>
                    <a:lnTo>
                      <a:pt x="37" y="250"/>
                    </a:lnTo>
                    <a:lnTo>
                      <a:pt x="37" y="248"/>
                    </a:lnTo>
                    <a:lnTo>
                      <a:pt x="34" y="248"/>
                    </a:lnTo>
                    <a:lnTo>
                      <a:pt x="34" y="245"/>
                    </a:lnTo>
                    <a:lnTo>
                      <a:pt x="34" y="242"/>
                    </a:lnTo>
                    <a:lnTo>
                      <a:pt x="34" y="245"/>
                    </a:lnTo>
                    <a:lnTo>
                      <a:pt x="34" y="242"/>
                    </a:lnTo>
                    <a:lnTo>
                      <a:pt x="37" y="242"/>
                    </a:lnTo>
                    <a:lnTo>
                      <a:pt x="39" y="242"/>
                    </a:lnTo>
                    <a:lnTo>
                      <a:pt x="39" y="240"/>
                    </a:lnTo>
                    <a:lnTo>
                      <a:pt x="39" y="242"/>
                    </a:lnTo>
                    <a:lnTo>
                      <a:pt x="39" y="240"/>
                    </a:lnTo>
                    <a:lnTo>
                      <a:pt x="42" y="240"/>
                    </a:lnTo>
                    <a:lnTo>
                      <a:pt x="42" y="237"/>
                    </a:lnTo>
                    <a:lnTo>
                      <a:pt x="39" y="235"/>
                    </a:lnTo>
                    <a:lnTo>
                      <a:pt x="37" y="235"/>
                    </a:lnTo>
                    <a:lnTo>
                      <a:pt x="37" y="232"/>
                    </a:lnTo>
                    <a:lnTo>
                      <a:pt x="34" y="232"/>
                    </a:lnTo>
                    <a:lnTo>
                      <a:pt x="31" y="232"/>
                    </a:lnTo>
                    <a:lnTo>
                      <a:pt x="31" y="235"/>
                    </a:lnTo>
                    <a:lnTo>
                      <a:pt x="29" y="235"/>
                    </a:lnTo>
                    <a:lnTo>
                      <a:pt x="29" y="237"/>
                    </a:lnTo>
                    <a:lnTo>
                      <a:pt x="26" y="237"/>
                    </a:lnTo>
                    <a:lnTo>
                      <a:pt x="23" y="237"/>
                    </a:lnTo>
                    <a:lnTo>
                      <a:pt x="21" y="237"/>
                    </a:lnTo>
                    <a:lnTo>
                      <a:pt x="18" y="237"/>
                    </a:lnTo>
                    <a:lnTo>
                      <a:pt x="16" y="237"/>
                    </a:lnTo>
                    <a:lnTo>
                      <a:pt x="16" y="235"/>
                    </a:lnTo>
                    <a:lnTo>
                      <a:pt x="13" y="235"/>
                    </a:lnTo>
                    <a:lnTo>
                      <a:pt x="13" y="232"/>
                    </a:lnTo>
                    <a:lnTo>
                      <a:pt x="10" y="232"/>
                    </a:lnTo>
                    <a:lnTo>
                      <a:pt x="8" y="232"/>
                    </a:lnTo>
                    <a:lnTo>
                      <a:pt x="8" y="229"/>
                    </a:lnTo>
                    <a:lnTo>
                      <a:pt x="8" y="227"/>
                    </a:lnTo>
                    <a:lnTo>
                      <a:pt x="8" y="224"/>
                    </a:lnTo>
                    <a:lnTo>
                      <a:pt x="10" y="224"/>
                    </a:lnTo>
                    <a:lnTo>
                      <a:pt x="10" y="227"/>
                    </a:lnTo>
                    <a:lnTo>
                      <a:pt x="13" y="227"/>
                    </a:lnTo>
                    <a:lnTo>
                      <a:pt x="16" y="227"/>
                    </a:lnTo>
                    <a:lnTo>
                      <a:pt x="13" y="227"/>
                    </a:lnTo>
                    <a:lnTo>
                      <a:pt x="13" y="224"/>
                    </a:lnTo>
                    <a:lnTo>
                      <a:pt x="16" y="224"/>
                    </a:lnTo>
                    <a:lnTo>
                      <a:pt x="16" y="222"/>
                    </a:lnTo>
                    <a:lnTo>
                      <a:pt x="13" y="224"/>
                    </a:lnTo>
                    <a:lnTo>
                      <a:pt x="13" y="222"/>
                    </a:lnTo>
                    <a:lnTo>
                      <a:pt x="13" y="224"/>
                    </a:lnTo>
                    <a:lnTo>
                      <a:pt x="13" y="222"/>
                    </a:lnTo>
                    <a:lnTo>
                      <a:pt x="10" y="222"/>
                    </a:lnTo>
                    <a:lnTo>
                      <a:pt x="8" y="222"/>
                    </a:lnTo>
                    <a:lnTo>
                      <a:pt x="8" y="219"/>
                    </a:lnTo>
                    <a:lnTo>
                      <a:pt x="10" y="219"/>
                    </a:lnTo>
                    <a:lnTo>
                      <a:pt x="8" y="219"/>
                    </a:lnTo>
                    <a:lnTo>
                      <a:pt x="8" y="216"/>
                    </a:lnTo>
                    <a:lnTo>
                      <a:pt x="8" y="214"/>
                    </a:lnTo>
                    <a:lnTo>
                      <a:pt x="8" y="216"/>
                    </a:lnTo>
                    <a:lnTo>
                      <a:pt x="8" y="214"/>
                    </a:lnTo>
                    <a:lnTo>
                      <a:pt x="5" y="214"/>
                    </a:lnTo>
                    <a:lnTo>
                      <a:pt x="8" y="214"/>
                    </a:lnTo>
                    <a:lnTo>
                      <a:pt x="8" y="211"/>
                    </a:lnTo>
                    <a:lnTo>
                      <a:pt x="5" y="211"/>
                    </a:lnTo>
                    <a:lnTo>
                      <a:pt x="5" y="214"/>
                    </a:lnTo>
                    <a:lnTo>
                      <a:pt x="3" y="214"/>
                    </a:lnTo>
                    <a:lnTo>
                      <a:pt x="3" y="211"/>
                    </a:lnTo>
                    <a:lnTo>
                      <a:pt x="0" y="211"/>
                    </a:lnTo>
                    <a:lnTo>
                      <a:pt x="0" y="208"/>
                    </a:lnTo>
                    <a:lnTo>
                      <a:pt x="3" y="208"/>
                    </a:lnTo>
                    <a:lnTo>
                      <a:pt x="0" y="208"/>
                    </a:lnTo>
                    <a:lnTo>
                      <a:pt x="3" y="208"/>
                    </a:lnTo>
                    <a:lnTo>
                      <a:pt x="0" y="208"/>
                    </a:lnTo>
                    <a:lnTo>
                      <a:pt x="3" y="208"/>
                    </a:lnTo>
                    <a:lnTo>
                      <a:pt x="0" y="208"/>
                    </a:lnTo>
                    <a:lnTo>
                      <a:pt x="3" y="206"/>
                    </a:lnTo>
                    <a:lnTo>
                      <a:pt x="0" y="206"/>
                    </a:lnTo>
                    <a:lnTo>
                      <a:pt x="0" y="203"/>
                    </a:lnTo>
                    <a:lnTo>
                      <a:pt x="3" y="203"/>
                    </a:lnTo>
                    <a:lnTo>
                      <a:pt x="3" y="201"/>
                    </a:lnTo>
                    <a:lnTo>
                      <a:pt x="5" y="201"/>
                    </a:lnTo>
                    <a:lnTo>
                      <a:pt x="5" y="203"/>
                    </a:lnTo>
                    <a:lnTo>
                      <a:pt x="5" y="201"/>
                    </a:lnTo>
                    <a:lnTo>
                      <a:pt x="8" y="201"/>
                    </a:lnTo>
                    <a:lnTo>
                      <a:pt x="10" y="201"/>
                    </a:lnTo>
                    <a:lnTo>
                      <a:pt x="10" y="198"/>
                    </a:lnTo>
                    <a:lnTo>
                      <a:pt x="13" y="198"/>
                    </a:lnTo>
                    <a:lnTo>
                      <a:pt x="16" y="198"/>
                    </a:lnTo>
                    <a:lnTo>
                      <a:pt x="18" y="198"/>
                    </a:lnTo>
                    <a:lnTo>
                      <a:pt x="21" y="198"/>
                    </a:lnTo>
                    <a:lnTo>
                      <a:pt x="23" y="198"/>
                    </a:lnTo>
                    <a:lnTo>
                      <a:pt x="23" y="201"/>
                    </a:lnTo>
                    <a:lnTo>
                      <a:pt x="31" y="201"/>
                    </a:lnTo>
                    <a:lnTo>
                      <a:pt x="31" y="203"/>
                    </a:lnTo>
                    <a:lnTo>
                      <a:pt x="23" y="203"/>
                    </a:lnTo>
                    <a:lnTo>
                      <a:pt x="23" y="206"/>
                    </a:lnTo>
                    <a:lnTo>
                      <a:pt x="26" y="206"/>
                    </a:lnTo>
                    <a:lnTo>
                      <a:pt x="26" y="208"/>
                    </a:lnTo>
                    <a:lnTo>
                      <a:pt x="29" y="208"/>
                    </a:lnTo>
                    <a:lnTo>
                      <a:pt x="31" y="208"/>
                    </a:lnTo>
                    <a:lnTo>
                      <a:pt x="34" y="208"/>
                    </a:lnTo>
                    <a:lnTo>
                      <a:pt x="34" y="206"/>
                    </a:lnTo>
                    <a:lnTo>
                      <a:pt x="34" y="201"/>
                    </a:lnTo>
                    <a:lnTo>
                      <a:pt x="37" y="198"/>
                    </a:lnTo>
                    <a:lnTo>
                      <a:pt x="37" y="195"/>
                    </a:lnTo>
                    <a:lnTo>
                      <a:pt x="37" y="193"/>
                    </a:lnTo>
                    <a:lnTo>
                      <a:pt x="42" y="182"/>
                    </a:lnTo>
                    <a:lnTo>
                      <a:pt x="44" y="180"/>
                    </a:lnTo>
                    <a:lnTo>
                      <a:pt x="44" y="175"/>
                    </a:lnTo>
                    <a:lnTo>
                      <a:pt x="47" y="169"/>
                    </a:lnTo>
                    <a:lnTo>
                      <a:pt x="50" y="169"/>
                    </a:lnTo>
                    <a:lnTo>
                      <a:pt x="50" y="167"/>
                    </a:lnTo>
                    <a:lnTo>
                      <a:pt x="52" y="167"/>
                    </a:lnTo>
                    <a:lnTo>
                      <a:pt x="55" y="164"/>
                    </a:lnTo>
                    <a:lnTo>
                      <a:pt x="63" y="164"/>
                    </a:lnTo>
                    <a:lnTo>
                      <a:pt x="65" y="164"/>
                    </a:lnTo>
                    <a:lnTo>
                      <a:pt x="70" y="164"/>
                    </a:lnTo>
                    <a:lnTo>
                      <a:pt x="73" y="164"/>
                    </a:lnTo>
                    <a:lnTo>
                      <a:pt x="76" y="164"/>
                    </a:lnTo>
                    <a:lnTo>
                      <a:pt x="76" y="161"/>
                    </a:lnTo>
                    <a:lnTo>
                      <a:pt x="83" y="161"/>
                    </a:lnTo>
                    <a:lnTo>
                      <a:pt x="86" y="161"/>
                    </a:lnTo>
                    <a:lnTo>
                      <a:pt x="89" y="161"/>
                    </a:lnTo>
                    <a:lnTo>
                      <a:pt x="89" y="159"/>
                    </a:lnTo>
                    <a:lnTo>
                      <a:pt x="89" y="156"/>
                    </a:lnTo>
                    <a:lnTo>
                      <a:pt x="91" y="151"/>
                    </a:lnTo>
                    <a:lnTo>
                      <a:pt x="91" y="148"/>
                    </a:lnTo>
                    <a:lnTo>
                      <a:pt x="94" y="148"/>
                    </a:lnTo>
                    <a:lnTo>
                      <a:pt x="94" y="146"/>
                    </a:lnTo>
                    <a:lnTo>
                      <a:pt x="91" y="143"/>
                    </a:lnTo>
                    <a:lnTo>
                      <a:pt x="94" y="143"/>
                    </a:lnTo>
                    <a:lnTo>
                      <a:pt x="94" y="146"/>
                    </a:lnTo>
                    <a:lnTo>
                      <a:pt x="94" y="143"/>
                    </a:lnTo>
                    <a:lnTo>
                      <a:pt x="97" y="143"/>
                    </a:lnTo>
                    <a:lnTo>
                      <a:pt x="99" y="143"/>
                    </a:lnTo>
                    <a:lnTo>
                      <a:pt x="99" y="141"/>
                    </a:lnTo>
                    <a:lnTo>
                      <a:pt x="97" y="141"/>
                    </a:lnTo>
                    <a:lnTo>
                      <a:pt x="94" y="141"/>
                    </a:lnTo>
                    <a:lnTo>
                      <a:pt x="99" y="141"/>
                    </a:lnTo>
                    <a:lnTo>
                      <a:pt x="99" y="138"/>
                    </a:lnTo>
                    <a:lnTo>
                      <a:pt x="97" y="135"/>
                    </a:lnTo>
                    <a:lnTo>
                      <a:pt x="94" y="135"/>
                    </a:lnTo>
                    <a:lnTo>
                      <a:pt x="91" y="133"/>
                    </a:lnTo>
                    <a:lnTo>
                      <a:pt x="97" y="133"/>
                    </a:lnTo>
                    <a:lnTo>
                      <a:pt x="97" y="125"/>
                    </a:lnTo>
                    <a:lnTo>
                      <a:pt x="97" y="122"/>
                    </a:lnTo>
                    <a:lnTo>
                      <a:pt x="94" y="122"/>
                    </a:lnTo>
                    <a:lnTo>
                      <a:pt x="94" y="117"/>
                    </a:lnTo>
                    <a:lnTo>
                      <a:pt x="83" y="109"/>
                    </a:lnTo>
                    <a:lnTo>
                      <a:pt x="78" y="104"/>
                    </a:lnTo>
                    <a:lnTo>
                      <a:pt x="70" y="107"/>
                    </a:lnTo>
                    <a:lnTo>
                      <a:pt x="70" y="109"/>
                    </a:lnTo>
                    <a:lnTo>
                      <a:pt x="70" y="107"/>
                    </a:lnTo>
                    <a:lnTo>
                      <a:pt x="65" y="107"/>
                    </a:lnTo>
                    <a:lnTo>
                      <a:pt x="63" y="107"/>
                    </a:lnTo>
                    <a:lnTo>
                      <a:pt x="63" y="109"/>
                    </a:lnTo>
                    <a:lnTo>
                      <a:pt x="60" y="109"/>
                    </a:lnTo>
                    <a:lnTo>
                      <a:pt x="57" y="109"/>
                    </a:lnTo>
                    <a:lnTo>
                      <a:pt x="55" y="109"/>
                    </a:lnTo>
                    <a:lnTo>
                      <a:pt x="55" y="107"/>
                    </a:lnTo>
                    <a:lnTo>
                      <a:pt x="55" y="104"/>
                    </a:lnTo>
                    <a:lnTo>
                      <a:pt x="52" y="104"/>
                    </a:lnTo>
                    <a:lnTo>
                      <a:pt x="50" y="104"/>
                    </a:lnTo>
                    <a:lnTo>
                      <a:pt x="52" y="104"/>
                    </a:lnTo>
                    <a:lnTo>
                      <a:pt x="52" y="101"/>
                    </a:lnTo>
                    <a:lnTo>
                      <a:pt x="52" y="99"/>
                    </a:lnTo>
                    <a:lnTo>
                      <a:pt x="50" y="99"/>
                    </a:lnTo>
                    <a:lnTo>
                      <a:pt x="50" y="96"/>
                    </a:lnTo>
                    <a:lnTo>
                      <a:pt x="42" y="94"/>
                    </a:lnTo>
                    <a:lnTo>
                      <a:pt x="42" y="91"/>
                    </a:lnTo>
                    <a:lnTo>
                      <a:pt x="44" y="88"/>
                    </a:lnTo>
                    <a:lnTo>
                      <a:pt x="47" y="86"/>
                    </a:lnTo>
                    <a:lnTo>
                      <a:pt x="47" y="83"/>
                    </a:lnTo>
                    <a:lnTo>
                      <a:pt x="50" y="86"/>
                    </a:lnTo>
                    <a:lnTo>
                      <a:pt x="57" y="88"/>
                    </a:lnTo>
                    <a:lnTo>
                      <a:pt x="57" y="91"/>
                    </a:lnTo>
                    <a:lnTo>
                      <a:pt x="57" y="88"/>
                    </a:lnTo>
                    <a:lnTo>
                      <a:pt x="60" y="88"/>
                    </a:lnTo>
                    <a:lnTo>
                      <a:pt x="63" y="88"/>
                    </a:lnTo>
                    <a:lnTo>
                      <a:pt x="63" y="86"/>
                    </a:lnTo>
                    <a:lnTo>
                      <a:pt x="63" y="83"/>
                    </a:lnTo>
                    <a:lnTo>
                      <a:pt x="65" y="83"/>
                    </a:lnTo>
                    <a:lnTo>
                      <a:pt x="65" y="81"/>
                    </a:lnTo>
                    <a:lnTo>
                      <a:pt x="68" y="81"/>
                    </a:lnTo>
                    <a:lnTo>
                      <a:pt x="68" y="78"/>
                    </a:lnTo>
                    <a:lnTo>
                      <a:pt x="70" y="78"/>
                    </a:lnTo>
                    <a:lnTo>
                      <a:pt x="70" y="75"/>
                    </a:lnTo>
                    <a:lnTo>
                      <a:pt x="70" y="73"/>
                    </a:lnTo>
                    <a:lnTo>
                      <a:pt x="70" y="70"/>
                    </a:lnTo>
                    <a:lnTo>
                      <a:pt x="70" y="67"/>
                    </a:lnTo>
                    <a:lnTo>
                      <a:pt x="70" y="65"/>
                    </a:lnTo>
                    <a:lnTo>
                      <a:pt x="73" y="65"/>
                    </a:lnTo>
                    <a:lnTo>
                      <a:pt x="76" y="65"/>
                    </a:lnTo>
                    <a:lnTo>
                      <a:pt x="78" y="65"/>
                    </a:lnTo>
                    <a:lnTo>
                      <a:pt x="78" y="62"/>
                    </a:lnTo>
                    <a:lnTo>
                      <a:pt x="78" y="60"/>
                    </a:lnTo>
                    <a:lnTo>
                      <a:pt x="81" y="60"/>
                    </a:lnTo>
                    <a:lnTo>
                      <a:pt x="81" y="57"/>
                    </a:lnTo>
                    <a:lnTo>
                      <a:pt x="81" y="54"/>
                    </a:lnTo>
                    <a:lnTo>
                      <a:pt x="81" y="52"/>
                    </a:lnTo>
                    <a:lnTo>
                      <a:pt x="81" y="49"/>
                    </a:lnTo>
                    <a:lnTo>
                      <a:pt x="78" y="49"/>
                    </a:lnTo>
                    <a:lnTo>
                      <a:pt x="78" y="47"/>
                    </a:lnTo>
                    <a:lnTo>
                      <a:pt x="78" y="49"/>
                    </a:lnTo>
                    <a:lnTo>
                      <a:pt x="78" y="47"/>
                    </a:lnTo>
                    <a:lnTo>
                      <a:pt x="76" y="47"/>
                    </a:lnTo>
                    <a:lnTo>
                      <a:pt x="73" y="47"/>
                    </a:lnTo>
                    <a:lnTo>
                      <a:pt x="70" y="44"/>
                    </a:lnTo>
                    <a:lnTo>
                      <a:pt x="70" y="41"/>
                    </a:lnTo>
                    <a:lnTo>
                      <a:pt x="70" y="39"/>
                    </a:lnTo>
                    <a:lnTo>
                      <a:pt x="70" y="36"/>
                    </a:lnTo>
                    <a:lnTo>
                      <a:pt x="73" y="36"/>
                    </a:lnTo>
                    <a:lnTo>
                      <a:pt x="73" y="33"/>
                    </a:lnTo>
                    <a:lnTo>
                      <a:pt x="73" y="31"/>
                    </a:lnTo>
                    <a:lnTo>
                      <a:pt x="76" y="31"/>
                    </a:lnTo>
                    <a:lnTo>
                      <a:pt x="76" y="28"/>
                    </a:lnTo>
                    <a:lnTo>
                      <a:pt x="76" y="26"/>
                    </a:lnTo>
                    <a:lnTo>
                      <a:pt x="78" y="26"/>
                    </a:lnTo>
                    <a:lnTo>
                      <a:pt x="76" y="26"/>
                    </a:lnTo>
                    <a:lnTo>
                      <a:pt x="78" y="23"/>
                    </a:lnTo>
                    <a:lnTo>
                      <a:pt x="78" y="20"/>
                    </a:lnTo>
                    <a:lnTo>
                      <a:pt x="81" y="20"/>
                    </a:lnTo>
                    <a:lnTo>
                      <a:pt x="81" y="18"/>
                    </a:lnTo>
                    <a:lnTo>
                      <a:pt x="81" y="15"/>
                    </a:lnTo>
                    <a:lnTo>
                      <a:pt x="83" y="15"/>
                    </a:lnTo>
                    <a:lnTo>
                      <a:pt x="83" y="18"/>
                    </a:lnTo>
                    <a:lnTo>
                      <a:pt x="86" y="18"/>
                    </a:lnTo>
                    <a:lnTo>
                      <a:pt x="89" y="18"/>
                    </a:lnTo>
                    <a:lnTo>
                      <a:pt x="89" y="15"/>
                    </a:lnTo>
                    <a:lnTo>
                      <a:pt x="91" y="15"/>
                    </a:lnTo>
                    <a:lnTo>
                      <a:pt x="94" y="15"/>
                    </a:lnTo>
                    <a:lnTo>
                      <a:pt x="94" y="13"/>
                    </a:lnTo>
                    <a:lnTo>
                      <a:pt x="94" y="15"/>
                    </a:lnTo>
                    <a:lnTo>
                      <a:pt x="97" y="15"/>
                    </a:lnTo>
                    <a:lnTo>
                      <a:pt x="97" y="13"/>
                    </a:lnTo>
                    <a:lnTo>
                      <a:pt x="99" y="13"/>
                    </a:lnTo>
                    <a:lnTo>
                      <a:pt x="102" y="13"/>
                    </a:lnTo>
                    <a:lnTo>
                      <a:pt x="104" y="13"/>
                    </a:lnTo>
                    <a:lnTo>
                      <a:pt x="107" y="13"/>
                    </a:lnTo>
                    <a:lnTo>
                      <a:pt x="110" y="13"/>
                    </a:lnTo>
                    <a:lnTo>
                      <a:pt x="110" y="10"/>
                    </a:lnTo>
                    <a:lnTo>
                      <a:pt x="112" y="10"/>
                    </a:lnTo>
                    <a:lnTo>
                      <a:pt x="112" y="13"/>
                    </a:lnTo>
                    <a:lnTo>
                      <a:pt x="115" y="13"/>
                    </a:lnTo>
                    <a:lnTo>
                      <a:pt x="117" y="13"/>
                    </a:lnTo>
                    <a:lnTo>
                      <a:pt x="120" y="13"/>
                    </a:lnTo>
                    <a:lnTo>
                      <a:pt x="120" y="15"/>
                    </a:lnTo>
                    <a:lnTo>
                      <a:pt x="123" y="15"/>
                    </a:lnTo>
                    <a:lnTo>
                      <a:pt x="123" y="13"/>
                    </a:lnTo>
                    <a:lnTo>
                      <a:pt x="123" y="15"/>
                    </a:lnTo>
                    <a:lnTo>
                      <a:pt x="125" y="15"/>
                    </a:lnTo>
                    <a:lnTo>
                      <a:pt x="128" y="13"/>
                    </a:lnTo>
                    <a:lnTo>
                      <a:pt x="128" y="15"/>
                    </a:lnTo>
                    <a:lnTo>
                      <a:pt x="128" y="13"/>
                    </a:lnTo>
                    <a:lnTo>
                      <a:pt x="130" y="13"/>
                    </a:lnTo>
                    <a:lnTo>
                      <a:pt x="130" y="10"/>
                    </a:lnTo>
                    <a:lnTo>
                      <a:pt x="133" y="10"/>
                    </a:lnTo>
                    <a:lnTo>
                      <a:pt x="133" y="7"/>
                    </a:lnTo>
                    <a:lnTo>
                      <a:pt x="133" y="10"/>
                    </a:lnTo>
                    <a:lnTo>
                      <a:pt x="133" y="7"/>
                    </a:lnTo>
                    <a:lnTo>
                      <a:pt x="136" y="7"/>
                    </a:lnTo>
                    <a:lnTo>
                      <a:pt x="136" y="5"/>
                    </a:lnTo>
                    <a:lnTo>
                      <a:pt x="138" y="5"/>
                    </a:lnTo>
                    <a:lnTo>
                      <a:pt x="138" y="2"/>
                    </a:lnTo>
                    <a:lnTo>
                      <a:pt x="141" y="2"/>
                    </a:lnTo>
                    <a:lnTo>
                      <a:pt x="144" y="2"/>
                    </a:lnTo>
                    <a:lnTo>
                      <a:pt x="144" y="0"/>
                    </a:lnTo>
                    <a:lnTo>
                      <a:pt x="146" y="0"/>
                    </a:lnTo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303" name="Freeform 93"/>
              <p:cNvSpPr>
                <a:spLocks/>
              </p:cNvSpPr>
              <p:nvPr/>
            </p:nvSpPr>
            <p:spPr bwMode="auto">
              <a:xfrm>
                <a:off x="3331" y="3307"/>
                <a:ext cx="26" cy="32"/>
              </a:xfrm>
              <a:custGeom>
                <a:avLst/>
                <a:gdLst>
                  <a:gd name="T0" fmla="*/ 16 w 26"/>
                  <a:gd name="T1" fmla="*/ 0 h 32"/>
                  <a:gd name="T2" fmla="*/ 18 w 26"/>
                  <a:gd name="T3" fmla="*/ 0 h 32"/>
                  <a:gd name="T4" fmla="*/ 18 w 26"/>
                  <a:gd name="T5" fmla="*/ 3 h 32"/>
                  <a:gd name="T6" fmla="*/ 21 w 26"/>
                  <a:gd name="T7" fmla="*/ 3 h 32"/>
                  <a:gd name="T8" fmla="*/ 24 w 26"/>
                  <a:gd name="T9" fmla="*/ 3 h 32"/>
                  <a:gd name="T10" fmla="*/ 24 w 26"/>
                  <a:gd name="T11" fmla="*/ 6 h 32"/>
                  <a:gd name="T12" fmla="*/ 24 w 26"/>
                  <a:gd name="T13" fmla="*/ 8 h 32"/>
                  <a:gd name="T14" fmla="*/ 24 w 26"/>
                  <a:gd name="T15" fmla="*/ 6 h 32"/>
                  <a:gd name="T16" fmla="*/ 26 w 26"/>
                  <a:gd name="T17" fmla="*/ 6 h 32"/>
                  <a:gd name="T18" fmla="*/ 26 w 26"/>
                  <a:gd name="T19" fmla="*/ 8 h 32"/>
                  <a:gd name="T20" fmla="*/ 24 w 26"/>
                  <a:gd name="T21" fmla="*/ 8 h 32"/>
                  <a:gd name="T22" fmla="*/ 26 w 26"/>
                  <a:gd name="T23" fmla="*/ 8 h 32"/>
                  <a:gd name="T24" fmla="*/ 24 w 26"/>
                  <a:gd name="T25" fmla="*/ 8 h 32"/>
                  <a:gd name="T26" fmla="*/ 24 w 26"/>
                  <a:gd name="T27" fmla="*/ 11 h 32"/>
                  <a:gd name="T28" fmla="*/ 26 w 26"/>
                  <a:gd name="T29" fmla="*/ 11 h 32"/>
                  <a:gd name="T30" fmla="*/ 24 w 26"/>
                  <a:gd name="T31" fmla="*/ 11 h 32"/>
                  <a:gd name="T32" fmla="*/ 26 w 26"/>
                  <a:gd name="T33" fmla="*/ 11 h 32"/>
                  <a:gd name="T34" fmla="*/ 26 w 26"/>
                  <a:gd name="T35" fmla="*/ 13 h 32"/>
                  <a:gd name="T36" fmla="*/ 24 w 26"/>
                  <a:gd name="T37" fmla="*/ 16 h 32"/>
                  <a:gd name="T38" fmla="*/ 24 w 26"/>
                  <a:gd name="T39" fmla="*/ 19 h 32"/>
                  <a:gd name="T40" fmla="*/ 24 w 26"/>
                  <a:gd name="T41" fmla="*/ 21 h 32"/>
                  <a:gd name="T42" fmla="*/ 24 w 26"/>
                  <a:gd name="T43" fmla="*/ 24 h 32"/>
                  <a:gd name="T44" fmla="*/ 24 w 26"/>
                  <a:gd name="T45" fmla="*/ 27 h 32"/>
                  <a:gd name="T46" fmla="*/ 24 w 26"/>
                  <a:gd name="T47" fmla="*/ 24 h 32"/>
                  <a:gd name="T48" fmla="*/ 21 w 26"/>
                  <a:gd name="T49" fmla="*/ 24 h 32"/>
                  <a:gd name="T50" fmla="*/ 18 w 26"/>
                  <a:gd name="T51" fmla="*/ 24 h 32"/>
                  <a:gd name="T52" fmla="*/ 18 w 26"/>
                  <a:gd name="T53" fmla="*/ 27 h 32"/>
                  <a:gd name="T54" fmla="*/ 16 w 26"/>
                  <a:gd name="T55" fmla="*/ 27 h 32"/>
                  <a:gd name="T56" fmla="*/ 13 w 26"/>
                  <a:gd name="T57" fmla="*/ 27 h 32"/>
                  <a:gd name="T58" fmla="*/ 13 w 26"/>
                  <a:gd name="T59" fmla="*/ 29 h 32"/>
                  <a:gd name="T60" fmla="*/ 10 w 26"/>
                  <a:gd name="T61" fmla="*/ 29 h 32"/>
                  <a:gd name="T62" fmla="*/ 8 w 26"/>
                  <a:gd name="T63" fmla="*/ 29 h 32"/>
                  <a:gd name="T64" fmla="*/ 5 w 26"/>
                  <a:gd name="T65" fmla="*/ 29 h 32"/>
                  <a:gd name="T66" fmla="*/ 3 w 26"/>
                  <a:gd name="T67" fmla="*/ 29 h 32"/>
                  <a:gd name="T68" fmla="*/ 3 w 26"/>
                  <a:gd name="T69" fmla="*/ 32 h 32"/>
                  <a:gd name="T70" fmla="*/ 0 w 26"/>
                  <a:gd name="T71" fmla="*/ 29 h 32"/>
                  <a:gd name="T72" fmla="*/ 3 w 26"/>
                  <a:gd name="T73" fmla="*/ 29 h 32"/>
                  <a:gd name="T74" fmla="*/ 0 w 26"/>
                  <a:gd name="T75" fmla="*/ 29 h 32"/>
                  <a:gd name="T76" fmla="*/ 3 w 26"/>
                  <a:gd name="T77" fmla="*/ 29 h 32"/>
                  <a:gd name="T78" fmla="*/ 0 w 26"/>
                  <a:gd name="T79" fmla="*/ 29 h 32"/>
                  <a:gd name="T80" fmla="*/ 0 w 26"/>
                  <a:gd name="T81" fmla="*/ 27 h 32"/>
                  <a:gd name="T82" fmla="*/ 0 w 26"/>
                  <a:gd name="T83" fmla="*/ 24 h 32"/>
                  <a:gd name="T84" fmla="*/ 0 w 26"/>
                  <a:gd name="T85" fmla="*/ 21 h 32"/>
                  <a:gd name="T86" fmla="*/ 0 w 26"/>
                  <a:gd name="T87" fmla="*/ 19 h 32"/>
                  <a:gd name="T88" fmla="*/ 0 w 26"/>
                  <a:gd name="T89" fmla="*/ 16 h 32"/>
                  <a:gd name="T90" fmla="*/ 0 w 26"/>
                  <a:gd name="T91" fmla="*/ 13 h 32"/>
                  <a:gd name="T92" fmla="*/ 0 w 26"/>
                  <a:gd name="T93" fmla="*/ 11 h 32"/>
                  <a:gd name="T94" fmla="*/ 3 w 26"/>
                  <a:gd name="T95" fmla="*/ 11 h 32"/>
                  <a:gd name="T96" fmla="*/ 5 w 26"/>
                  <a:gd name="T97" fmla="*/ 11 h 32"/>
                  <a:gd name="T98" fmla="*/ 5 w 26"/>
                  <a:gd name="T99" fmla="*/ 8 h 32"/>
                  <a:gd name="T100" fmla="*/ 8 w 26"/>
                  <a:gd name="T101" fmla="*/ 8 h 32"/>
                  <a:gd name="T102" fmla="*/ 8 w 26"/>
                  <a:gd name="T103" fmla="*/ 6 h 32"/>
                  <a:gd name="T104" fmla="*/ 10 w 26"/>
                  <a:gd name="T105" fmla="*/ 6 h 32"/>
                  <a:gd name="T106" fmla="*/ 10 w 26"/>
                  <a:gd name="T107" fmla="*/ 3 h 32"/>
                  <a:gd name="T108" fmla="*/ 13 w 26"/>
                  <a:gd name="T109" fmla="*/ 3 h 32"/>
                  <a:gd name="T110" fmla="*/ 13 w 26"/>
                  <a:gd name="T111" fmla="*/ 0 h 32"/>
                  <a:gd name="T112" fmla="*/ 16 w 26"/>
                  <a:gd name="T113" fmla="*/ 0 h 32"/>
                  <a:gd name="T114" fmla="*/ 13 w 26"/>
                  <a:gd name="T115" fmla="*/ 0 h 32"/>
                  <a:gd name="T116" fmla="*/ 16 w 26"/>
                  <a:gd name="T117" fmla="*/ 0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26" h="32">
                    <a:moveTo>
                      <a:pt x="16" y="0"/>
                    </a:moveTo>
                    <a:lnTo>
                      <a:pt x="18" y="0"/>
                    </a:lnTo>
                    <a:lnTo>
                      <a:pt x="18" y="3"/>
                    </a:lnTo>
                    <a:lnTo>
                      <a:pt x="21" y="3"/>
                    </a:lnTo>
                    <a:lnTo>
                      <a:pt x="24" y="3"/>
                    </a:lnTo>
                    <a:lnTo>
                      <a:pt x="24" y="6"/>
                    </a:lnTo>
                    <a:lnTo>
                      <a:pt x="24" y="8"/>
                    </a:lnTo>
                    <a:lnTo>
                      <a:pt x="24" y="6"/>
                    </a:lnTo>
                    <a:lnTo>
                      <a:pt x="26" y="6"/>
                    </a:lnTo>
                    <a:lnTo>
                      <a:pt x="26" y="8"/>
                    </a:lnTo>
                    <a:lnTo>
                      <a:pt x="24" y="8"/>
                    </a:lnTo>
                    <a:lnTo>
                      <a:pt x="26" y="8"/>
                    </a:lnTo>
                    <a:lnTo>
                      <a:pt x="24" y="8"/>
                    </a:lnTo>
                    <a:lnTo>
                      <a:pt x="24" y="11"/>
                    </a:lnTo>
                    <a:lnTo>
                      <a:pt x="26" y="11"/>
                    </a:lnTo>
                    <a:lnTo>
                      <a:pt x="24" y="11"/>
                    </a:lnTo>
                    <a:lnTo>
                      <a:pt x="26" y="11"/>
                    </a:lnTo>
                    <a:lnTo>
                      <a:pt x="26" y="13"/>
                    </a:lnTo>
                    <a:lnTo>
                      <a:pt x="24" y="16"/>
                    </a:lnTo>
                    <a:lnTo>
                      <a:pt x="24" y="19"/>
                    </a:lnTo>
                    <a:lnTo>
                      <a:pt x="24" y="21"/>
                    </a:lnTo>
                    <a:lnTo>
                      <a:pt x="24" y="24"/>
                    </a:lnTo>
                    <a:lnTo>
                      <a:pt x="24" y="27"/>
                    </a:lnTo>
                    <a:lnTo>
                      <a:pt x="24" y="24"/>
                    </a:lnTo>
                    <a:lnTo>
                      <a:pt x="21" y="24"/>
                    </a:lnTo>
                    <a:lnTo>
                      <a:pt x="18" y="24"/>
                    </a:lnTo>
                    <a:lnTo>
                      <a:pt x="18" y="27"/>
                    </a:lnTo>
                    <a:lnTo>
                      <a:pt x="16" y="27"/>
                    </a:lnTo>
                    <a:lnTo>
                      <a:pt x="13" y="27"/>
                    </a:lnTo>
                    <a:lnTo>
                      <a:pt x="13" y="29"/>
                    </a:lnTo>
                    <a:lnTo>
                      <a:pt x="10" y="29"/>
                    </a:lnTo>
                    <a:lnTo>
                      <a:pt x="8" y="29"/>
                    </a:lnTo>
                    <a:lnTo>
                      <a:pt x="5" y="29"/>
                    </a:lnTo>
                    <a:lnTo>
                      <a:pt x="3" y="29"/>
                    </a:lnTo>
                    <a:lnTo>
                      <a:pt x="3" y="32"/>
                    </a:lnTo>
                    <a:lnTo>
                      <a:pt x="0" y="29"/>
                    </a:lnTo>
                    <a:lnTo>
                      <a:pt x="3" y="29"/>
                    </a:lnTo>
                    <a:lnTo>
                      <a:pt x="0" y="29"/>
                    </a:lnTo>
                    <a:lnTo>
                      <a:pt x="3" y="29"/>
                    </a:lnTo>
                    <a:lnTo>
                      <a:pt x="0" y="29"/>
                    </a:lnTo>
                    <a:lnTo>
                      <a:pt x="0" y="27"/>
                    </a:lnTo>
                    <a:lnTo>
                      <a:pt x="0" y="24"/>
                    </a:lnTo>
                    <a:lnTo>
                      <a:pt x="0" y="21"/>
                    </a:lnTo>
                    <a:lnTo>
                      <a:pt x="0" y="19"/>
                    </a:lnTo>
                    <a:lnTo>
                      <a:pt x="0" y="16"/>
                    </a:lnTo>
                    <a:lnTo>
                      <a:pt x="0" y="13"/>
                    </a:lnTo>
                    <a:lnTo>
                      <a:pt x="0" y="11"/>
                    </a:lnTo>
                    <a:lnTo>
                      <a:pt x="3" y="11"/>
                    </a:lnTo>
                    <a:lnTo>
                      <a:pt x="5" y="11"/>
                    </a:lnTo>
                    <a:lnTo>
                      <a:pt x="5" y="8"/>
                    </a:lnTo>
                    <a:lnTo>
                      <a:pt x="8" y="8"/>
                    </a:lnTo>
                    <a:lnTo>
                      <a:pt x="8" y="6"/>
                    </a:lnTo>
                    <a:lnTo>
                      <a:pt x="10" y="6"/>
                    </a:lnTo>
                    <a:lnTo>
                      <a:pt x="10" y="3"/>
                    </a:lnTo>
                    <a:lnTo>
                      <a:pt x="13" y="3"/>
                    </a:lnTo>
                    <a:lnTo>
                      <a:pt x="13" y="0"/>
                    </a:lnTo>
                    <a:lnTo>
                      <a:pt x="16" y="0"/>
                    </a:lnTo>
                    <a:lnTo>
                      <a:pt x="13" y="0"/>
                    </a:lnTo>
                    <a:lnTo>
                      <a:pt x="16" y="0"/>
                    </a:lnTo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304" name="Freeform 94"/>
              <p:cNvSpPr>
                <a:spLocks/>
              </p:cNvSpPr>
              <p:nvPr/>
            </p:nvSpPr>
            <p:spPr bwMode="auto">
              <a:xfrm>
                <a:off x="3203" y="3172"/>
                <a:ext cx="358" cy="548"/>
              </a:xfrm>
              <a:custGeom>
                <a:avLst/>
                <a:gdLst>
                  <a:gd name="T0" fmla="*/ 5 w 358"/>
                  <a:gd name="T1" fmla="*/ 15 h 548"/>
                  <a:gd name="T2" fmla="*/ 31 w 358"/>
                  <a:gd name="T3" fmla="*/ 23 h 548"/>
                  <a:gd name="T4" fmla="*/ 42 w 358"/>
                  <a:gd name="T5" fmla="*/ 36 h 548"/>
                  <a:gd name="T6" fmla="*/ 37 w 358"/>
                  <a:gd name="T7" fmla="*/ 54 h 548"/>
                  <a:gd name="T8" fmla="*/ 18 w 358"/>
                  <a:gd name="T9" fmla="*/ 75 h 548"/>
                  <a:gd name="T10" fmla="*/ 21 w 358"/>
                  <a:gd name="T11" fmla="*/ 109 h 548"/>
                  <a:gd name="T12" fmla="*/ 44 w 358"/>
                  <a:gd name="T13" fmla="*/ 122 h 548"/>
                  <a:gd name="T14" fmla="*/ 60 w 358"/>
                  <a:gd name="T15" fmla="*/ 133 h 548"/>
                  <a:gd name="T16" fmla="*/ 63 w 358"/>
                  <a:gd name="T17" fmla="*/ 148 h 548"/>
                  <a:gd name="T18" fmla="*/ 71 w 358"/>
                  <a:gd name="T19" fmla="*/ 159 h 548"/>
                  <a:gd name="T20" fmla="*/ 73 w 358"/>
                  <a:gd name="T21" fmla="*/ 182 h 548"/>
                  <a:gd name="T22" fmla="*/ 81 w 358"/>
                  <a:gd name="T23" fmla="*/ 198 h 548"/>
                  <a:gd name="T24" fmla="*/ 105 w 358"/>
                  <a:gd name="T25" fmla="*/ 214 h 548"/>
                  <a:gd name="T26" fmla="*/ 118 w 358"/>
                  <a:gd name="T27" fmla="*/ 198 h 548"/>
                  <a:gd name="T28" fmla="*/ 131 w 358"/>
                  <a:gd name="T29" fmla="*/ 182 h 548"/>
                  <a:gd name="T30" fmla="*/ 138 w 358"/>
                  <a:gd name="T31" fmla="*/ 182 h 548"/>
                  <a:gd name="T32" fmla="*/ 157 w 358"/>
                  <a:gd name="T33" fmla="*/ 198 h 548"/>
                  <a:gd name="T34" fmla="*/ 159 w 358"/>
                  <a:gd name="T35" fmla="*/ 227 h 548"/>
                  <a:gd name="T36" fmla="*/ 146 w 358"/>
                  <a:gd name="T37" fmla="*/ 248 h 548"/>
                  <a:gd name="T38" fmla="*/ 102 w 358"/>
                  <a:gd name="T39" fmla="*/ 282 h 548"/>
                  <a:gd name="T40" fmla="*/ 84 w 358"/>
                  <a:gd name="T41" fmla="*/ 284 h 548"/>
                  <a:gd name="T42" fmla="*/ 73 w 358"/>
                  <a:gd name="T43" fmla="*/ 310 h 548"/>
                  <a:gd name="T44" fmla="*/ 81 w 358"/>
                  <a:gd name="T45" fmla="*/ 323 h 548"/>
                  <a:gd name="T46" fmla="*/ 71 w 358"/>
                  <a:gd name="T47" fmla="*/ 329 h 548"/>
                  <a:gd name="T48" fmla="*/ 89 w 358"/>
                  <a:gd name="T49" fmla="*/ 339 h 548"/>
                  <a:gd name="T50" fmla="*/ 102 w 358"/>
                  <a:gd name="T51" fmla="*/ 357 h 548"/>
                  <a:gd name="T52" fmla="*/ 107 w 358"/>
                  <a:gd name="T53" fmla="*/ 339 h 548"/>
                  <a:gd name="T54" fmla="*/ 112 w 358"/>
                  <a:gd name="T55" fmla="*/ 318 h 548"/>
                  <a:gd name="T56" fmla="*/ 128 w 358"/>
                  <a:gd name="T57" fmla="*/ 310 h 548"/>
                  <a:gd name="T58" fmla="*/ 149 w 358"/>
                  <a:gd name="T59" fmla="*/ 297 h 548"/>
                  <a:gd name="T60" fmla="*/ 188 w 358"/>
                  <a:gd name="T61" fmla="*/ 295 h 548"/>
                  <a:gd name="T62" fmla="*/ 212 w 358"/>
                  <a:gd name="T63" fmla="*/ 300 h 548"/>
                  <a:gd name="T64" fmla="*/ 232 w 358"/>
                  <a:gd name="T65" fmla="*/ 297 h 548"/>
                  <a:gd name="T66" fmla="*/ 248 w 358"/>
                  <a:gd name="T67" fmla="*/ 279 h 548"/>
                  <a:gd name="T68" fmla="*/ 272 w 358"/>
                  <a:gd name="T69" fmla="*/ 266 h 548"/>
                  <a:gd name="T70" fmla="*/ 290 w 358"/>
                  <a:gd name="T71" fmla="*/ 276 h 548"/>
                  <a:gd name="T72" fmla="*/ 313 w 358"/>
                  <a:gd name="T73" fmla="*/ 292 h 548"/>
                  <a:gd name="T74" fmla="*/ 342 w 358"/>
                  <a:gd name="T75" fmla="*/ 282 h 548"/>
                  <a:gd name="T76" fmla="*/ 355 w 358"/>
                  <a:gd name="T77" fmla="*/ 297 h 548"/>
                  <a:gd name="T78" fmla="*/ 352 w 358"/>
                  <a:gd name="T79" fmla="*/ 313 h 548"/>
                  <a:gd name="T80" fmla="*/ 337 w 358"/>
                  <a:gd name="T81" fmla="*/ 323 h 548"/>
                  <a:gd name="T82" fmla="*/ 324 w 358"/>
                  <a:gd name="T83" fmla="*/ 342 h 548"/>
                  <a:gd name="T84" fmla="*/ 298 w 358"/>
                  <a:gd name="T85" fmla="*/ 331 h 548"/>
                  <a:gd name="T86" fmla="*/ 274 w 358"/>
                  <a:gd name="T87" fmla="*/ 326 h 548"/>
                  <a:gd name="T88" fmla="*/ 272 w 358"/>
                  <a:gd name="T89" fmla="*/ 337 h 548"/>
                  <a:gd name="T90" fmla="*/ 253 w 358"/>
                  <a:gd name="T91" fmla="*/ 344 h 548"/>
                  <a:gd name="T92" fmla="*/ 248 w 358"/>
                  <a:gd name="T93" fmla="*/ 352 h 548"/>
                  <a:gd name="T94" fmla="*/ 243 w 358"/>
                  <a:gd name="T95" fmla="*/ 370 h 548"/>
                  <a:gd name="T96" fmla="*/ 230 w 358"/>
                  <a:gd name="T97" fmla="*/ 376 h 548"/>
                  <a:gd name="T98" fmla="*/ 212 w 358"/>
                  <a:gd name="T99" fmla="*/ 381 h 548"/>
                  <a:gd name="T100" fmla="*/ 209 w 358"/>
                  <a:gd name="T101" fmla="*/ 389 h 548"/>
                  <a:gd name="T102" fmla="*/ 191 w 358"/>
                  <a:gd name="T103" fmla="*/ 384 h 548"/>
                  <a:gd name="T104" fmla="*/ 185 w 358"/>
                  <a:gd name="T105" fmla="*/ 412 h 548"/>
                  <a:gd name="T106" fmla="*/ 206 w 358"/>
                  <a:gd name="T107" fmla="*/ 420 h 548"/>
                  <a:gd name="T108" fmla="*/ 219 w 358"/>
                  <a:gd name="T109" fmla="*/ 451 h 548"/>
                  <a:gd name="T110" fmla="*/ 232 w 358"/>
                  <a:gd name="T111" fmla="*/ 465 h 548"/>
                  <a:gd name="T112" fmla="*/ 238 w 358"/>
                  <a:gd name="T113" fmla="*/ 483 h 548"/>
                  <a:gd name="T114" fmla="*/ 248 w 358"/>
                  <a:gd name="T115" fmla="*/ 512 h 548"/>
                  <a:gd name="T116" fmla="*/ 261 w 358"/>
                  <a:gd name="T117" fmla="*/ 532 h 548"/>
                  <a:gd name="T118" fmla="*/ 253 w 358"/>
                  <a:gd name="T119" fmla="*/ 538 h 5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58" h="548">
                    <a:moveTo>
                      <a:pt x="0" y="0"/>
                    </a:moveTo>
                    <a:lnTo>
                      <a:pt x="0" y="2"/>
                    </a:lnTo>
                    <a:lnTo>
                      <a:pt x="3" y="2"/>
                    </a:lnTo>
                    <a:lnTo>
                      <a:pt x="0" y="2"/>
                    </a:lnTo>
                    <a:lnTo>
                      <a:pt x="3" y="2"/>
                    </a:lnTo>
                    <a:lnTo>
                      <a:pt x="3" y="5"/>
                    </a:lnTo>
                    <a:lnTo>
                      <a:pt x="0" y="5"/>
                    </a:lnTo>
                    <a:lnTo>
                      <a:pt x="0" y="7"/>
                    </a:lnTo>
                    <a:lnTo>
                      <a:pt x="3" y="7"/>
                    </a:lnTo>
                    <a:lnTo>
                      <a:pt x="5" y="7"/>
                    </a:lnTo>
                    <a:lnTo>
                      <a:pt x="5" y="10"/>
                    </a:lnTo>
                    <a:lnTo>
                      <a:pt x="8" y="10"/>
                    </a:lnTo>
                    <a:lnTo>
                      <a:pt x="8" y="13"/>
                    </a:lnTo>
                    <a:lnTo>
                      <a:pt x="5" y="13"/>
                    </a:lnTo>
                    <a:lnTo>
                      <a:pt x="8" y="13"/>
                    </a:lnTo>
                    <a:lnTo>
                      <a:pt x="5" y="13"/>
                    </a:lnTo>
                    <a:lnTo>
                      <a:pt x="5" y="15"/>
                    </a:lnTo>
                    <a:lnTo>
                      <a:pt x="8" y="15"/>
                    </a:lnTo>
                    <a:lnTo>
                      <a:pt x="5" y="15"/>
                    </a:lnTo>
                    <a:lnTo>
                      <a:pt x="8" y="15"/>
                    </a:lnTo>
                    <a:lnTo>
                      <a:pt x="8" y="18"/>
                    </a:lnTo>
                    <a:lnTo>
                      <a:pt x="11" y="18"/>
                    </a:lnTo>
                    <a:lnTo>
                      <a:pt x="11" y="20"/>
                    </a:lnTo>
                    <a:lnTo>
                      <a:pt x="13" y="20"/>
                    </a:lnTo>
                    <a:lnTo>
                      <a:pt x="16" y="20"/>
                    </a:lnTo>
                    <a:lnTo>
                      <a:pt x="16" y="18"/>
                    </a:lnTo>
                    <a:lnTo>
                      <a:pt x="18" y="18"/>
                    </a:lnTo>
                    <a:lnTo>
                      <a:pt x="21" y="18"/>
                    </a:lnTo>
                    <a:lnTo>
                      <a:pt x="24" y="18"/>
                    </a:lnTo>
                    <a:lnTo>
                      <a:pt x="26" y="18"/>
                    </a:lnTo>
                    <a:lnTo>
                      <a:pt x="26" y="20"/>
                    </a:lnTo>
                    <a:lnTo>
                      <a:pt x="29" y="20"/>
                    </a:lnTo>
                    <a:lnTo>
                      <a:pt x="31" y="20"/>
                    </a:lnTo>
                    <a:lnTo>
                      <a:pt x="31" y="23"/>
                    </a:lnTo>
                    <a:lnTo>
                      <a:pt x="34" y="23"/>
                    </a:lnTo>
                    <a:lnTo>
                      <a:pt x="31" y="23"/>
                    </a:lnTo>
                    <a:lnTo>
                      <a:pt x="34" y="23"/>
                    </a:lnTo>
                    <a:lnTo>
                      <a:pt x="34" y="26"/>
                    </a:lnTo>
                    <a:lnTo>
                      <a:pt x="34" y="23"/>
                    </a:lnTo>
                    <a:lnTo>
                      <a:pt x="34" y="26"/>
                    </a:lnTo>
                    <a:lnTo>
                      <a:pt x="34" y="23"/>
                    </a:lnTo>
                    <a:lnTo>
                      <a:pt x="37" y="23"/>
                    </a:lnTo>
                    <a:lnTo>
                      <a:pt x="37" y="26"/>
                    </a:lnTo>
                    <a:lnTo>
                      <a:pt x="37" y="28"/>
                    </a:lnTo>
                    <a:lnTo>
                      <a:pt x="39" y="28"/>
                    </a:lnTo>
                    <a:lnTo>
                      <a:pt x="39" y="31"/>
                    </a:lnTo>
                    <a:lnTo>
                      <a:pt x="39" y="34"/>
                    </a:lnTo>
                    <a:lnTo>
                      <a:pt x="42" y="34"/>
                    </a:lnTo>
                    <a:lnTo>
                      <a:pt x="39" y="34"/>
                    </a:lnTo>
                    <a:lnTo>
                      <a:pt x="42" y="34"/>
                    </a:lnTo>
                    <a:lnTo>
                      <a:pt x="42" y="36"/>
                    </a:lnTo>
                    <a:lnTo>
                      <a:pt x="42" y="39"/>
                    </a:lnTo>
                    <a:lnTo>
                      <a:pt x="42" y="36"/>
                    </a:lnTo>
                    <a:lnTo>
                      <a:pt x="42" y="39"/>
                    </a:lnTo>
                    <a:lnTo>
                      <a:pt x="42" y="41"/>
                    </a:lnTo>
                    <a:lnTo>
                      <a:pt x="42" y="44"/>
                    </a:lnTo>
                    <a:lnTo>
                      <a:pt x="42" y="47"/>
                    </a:lnTo>
                    <a:lnTo>
                      <a:pt x="39" y="47"/>
                    </a:lnTo>
                    <a:lnTo>
                      <a:pt x="39" y="49"/>
                    </a:lnTo>
                    <a:lnTo>
                      <a:pt x="39" y="52"/>
                    </a:lnTo>
                    <a:lnTo>
                      <a:pt x="37" y="52"/>
                    </a:lnTo>
                    <a:lnTo>
                      <a:pt x="39" y="52"/>
                    </a:lnTo>
                    <a:lnTo>
                      <a:pt x="37" y="52"/>
                    </a:lnTo>
                    <a:lnTo>
                      <a:pt x="39" y="52"/>
                    </a:lnTo>
                    <a:lnTo>
                      <a:pt x="37" y="52"/>
                    </a:lnTo>
                    <a:lnTo>
                      <a:pt x="39" y="52"/>
                    </a:lnTo>
                    <a:lnTo>
                      <a:pt x="39" y="54"/>
                    </a:lnTo>
                    <a:lnTo>
                      <a:pt x="37" y="54"/>
                    </a:lnTo>
                    <a:lnTo>
                      <a:pt x="39" y="54"/>
                    </a:lnTo>
                    <a:lnTo>
                      <a:pt x="37" y="54"/>
                    </a:lnTo>
                    <a:lnTo>
                      <a:pt x="37" y="57"/>
                    </a:lnTo>
                    <a:lnTo>
                      <a:pt x="34" y="57"/>
                    </a:lnTo>
                    <a:lnTo>
                      <a:pt x="34" y="60"/>
                    </a:lnTo>
                    <a:lnTo>
                      <a:pt x="34" y="62"/>
                    </a:lnTo>
                    <a:lnTo>
                      <a:pt x="34" y="65"/>
                    </a:lnTo>
                    <a:lnTo>
                      <a:pt x="31" y="65"/>
                    </a:lnTo>
                    <a:lnTo>
                      <a:pt x="29" y="65"/>
                    </a:lnTo>
                    <a:lnTo>
                      <a:pt x="29" y="68"/>
                    </a:lnTo>
                    <a:lnTo>
                      <a:pt x="26" y="68"/>
                    </a:lnTo>
                    <a:lnTo>
                      <a:pt x="24" y="68"/>
                    </a:lnTo>
                    <a:lnTo>
                      <a:pt x="24" y="70"/>
                    </a:lnTo>
                    <a:lnTo>
                      <a:pt x="21" y="70"/>
                    </a:lnTo>
                    <a:lnTo>
                      <a:pt x="21" y="73"/>
                    </a:lnTo>
                    <a:lnTo>
                      <a:pt x="21" y="75"/>
                    </a:lnTo>
                    <a:lnTo>
                      <a:pt x="18" y="75"/>
                    </a:lnTo>
                    <a:lnTo>
                      <a:pt x="18" y="78"/>
                    </a:lnTo>
                    <a:lnTo>
                      <a:pt x="21" y="78"/>
                    </a:lnTo>
                    <a:lnTo>
                      <a:pt x="18" y="78"/>
                    </a:lnTo>
                    <a:lnTo>
                      <a:pt x="18" y="81"/>
                    </a:lnTo>
                    <a:lnTo>
                      <a:pt x="18" y="83"/>
                    </a:lnTo>
                    <a:lnTo>
                      <a:pt x="21" y="83"/>
                    </a:lnTo>
                    <a:lnTo>
                      <a:pt x="18" y="83"/>
                    </a:lnTo>
                    <a:lnTo>
                      <a:pt x="18" y="86"/>
                    </a:lnTo>
                    <a:lnTo>
                      <a:pt x="18" y="88"/>
                    </a:lnTo>
                    <a:lnTo>
                      <a:pt x="18" y="91"/>
                    </a:lnTo>
                    <a:lnTo>
                      <a:pt x="18" y="94"/>
                    </a:lnTo>
                    <a:lnTo>
                      <a:pt x="18" y="96"/>
                    </a:lnTo>
                    <a:lnTo>
                      <a:pt x="18" y="99"/>
                    </a:lnTo>
                    <a:lnTo>
                      <a:pt x="18" y="101"/>
                    </a:lnTo>
                    <a:lnTo>
                      <a:pt x="21" y="104"/>
                    </a:lnTo>
                    <a:lnTo>
                      <a:pt x="21" y="107"/>
                    </a:lnTo>
                    <a:lnTo>
                      <a:pt x="21" y="109"/>
                    </a:lnTo>
                    <a:lnTo>
                      <a:pt x="24" y="109"/>
                    </a:lnTo>
                    <a:lnTo>
                      <a:pt x="26" y="109"/>
                    </a:lnTo>
                    <a:lnTo>
                      <a:pt x="26" y="112"/>
                    </a:lnTo>
                    <a:lnTo>
                      <a:pt x="26" y="109"/>
                    </a:lnTo>
                    <a:lnTo>
                      <a:pt x="26" y="112"/>
                    </a:lnTo>
                    <a:lnTo>
                      <a:pt x="29" y="112"/>
                    </a:lnTo>
                    <a:lnTo>
                      <a:pt x="31" y="112"/>
                    </a:lnTo>
                    <a:lnTo>
                      <a:pt x="31" y="115"/>
                    </a:lnTo>
                    <a:lnTo>
                      <a:pt x="31" y="112"/>
                    </a:lnTo>
                    <a:lnTo>
                      <a:pt x="31" y="115"/>
                    </a:lnTo>
                    <a:lnTo>
                      <a:pt x="34" y="115"/>
                    </a:lnTo>
                    <a:lnTo>
                      <a:pt x="34" y="117"/>
                    </a:lnTo>
                    <a:lnTo>
                      <a:pt x="37" y="117"/>
                    </a:lnTo>
                    <a:lnTo>
                      <a:pt x="39" y="120"/>
                    </a:lnTo>
                    <a:lnTo>
                      <a:pt x="39" y="122"/>
                    </a:lnTo>
                    <a:lnTo>
                      <a:pt x="42" y="122"/>
                    </a:lnTo>
                    <a:lnTo>
                      <a:pt x="44" y="122"/>
                    </a:lnTo>
                    <a:lnTo>
                      <a:pt x="44" y="125"/>
                    </a:lnTo>
                    <a:lnTo>
                      <a:pt x="42" y="125"/>
                    </a:lnTo>
                    <a:lnTo>
                      <a:pt x="44" y="125"/>
                    </a:lnTo>
                    <a:lnTo>
                      <a:pt x="44" y="128"/>
                    </a:lnTo>
                    <a:lnTo>
                      <a:pt x="47" y="128"/>
                    </a:lnTo>
                    <a:lnTo>
                      <a:pt x="47" y="130"/>
                    </a:lnTo>
                    <a:lnTo>
                      <a:pt x="50" y="130"/>
                    </a:lnTo>
                    <a:lnTo>
                      <a:pt x="52" y="130"/>
                    </a:lnTo>
                    <a:lnTo>
                      <a:pt x="55" y="130"/>
                    </a:lnTo>
                    <a:lnTo>
                      <a:pt x="55" y="133"/>
                    </a:lnTo>
                    <a:lnTo>
                      <a:pt x="58" y="133"/>
                    </a:lnTo>
                    <a:lnTo>
                      <a:pt x="55" y="133"/>
                    </a:lnTo>
                    <a:lnTo>
                      <a:pt x="58" y="133"/>
                    </a:lnTo>
                    <a:lnTo>
                      <a:pt x="58" y="135"/>
                    </a:lnTo>
                    <a:lnTo>
                      <a:pt x="60" y="133"/>
                    </a:lnTo>
                    <a:lnTo>
                      <a:pt x="60" y="135"/>
                    </a:lnTo>
                    <a:lnTo>
                      <a:pt x="60" y="133"/>
                    </a:lnTo>
                    <a:lnTo>
                      <a:pt x="63" y="133"/>
                    </a:lnTo>
                    <a:lnTo>
                      <a:pt x="63" y="135"/>
                    </a:lnTo>
                    <a:lnTo>
                      <a:pt x="65" y="135"/>
                    </a:lnTo>
                    <a:lnTo>
                      <a:pt x="65" y="138"/>
                    </a:lnTo>
                    <a:lnTo>
                      <a:pt x="68" y="138"/>
                    </a:lnTo>
                    <a:lnTo>
                      <a:pt x="68" y="141"/>
                    </a:lnTo>
                    <a:lnTo>
                      <a:pt x="65" y="141"/>
                    </a:lnTo>
                    <a:lnTo>
                      <a:pt x="68" y="141"/>
                    </a:lnTo>
                    <a:lnTo>
                      <a:pt x="65" y="141"/>
                    </a:lnTo>
                    <a:lnTo>
                      <a:pt x="65" y="143"/>
                    </a:lnTo>
                    <a:lnTo>
                      <a:pt x="65" y="141"/>
                    </a:lnTo>
                    <a:lnTo>
                      <a:pt x="65" y="143"/>
                    </a:lnTo>
                    <a:lnTo>
                      <a:pt x="63" y="143"/>
                    </a:lnTo>
                    <a:lnTo>
                      <a:pt x="63" y="146"/>
                    </a:lnTo>
                    <a:lnTo>
                      <a:pt x="63" y="148"/>
                    </a:lnTo>
                    <a:lnTo>
                      <a:pt x="63" y="146"/>
                    </a:lnTo>
                    <a:lnTo>
                      <a:pt x="63" y="148"/>
                    </a:lnTo>
                    <a:lnTo>
                      <a:pt x="63" y="151"/>
                    </a:lnTo>
                    <a:lnTo>
                      <a:pt x="63" y="154"/>
                    </a:lnTo>
                    <a:lnTo>
                      <a:pt x="65" y="154"/>
                    </a:lnTo>
                    <a:lnTo>
                      <a:pt x="63" y="154"/>
                    </a:lnTo>
                    <a:lnTo>
                      <a:pt x="65" y="154"/>
                    </a:lnTo>
                    <a:lnTo>
                      <a:pt x="68" y="154"/>
                    </a:lnTo>
                    <a:lnTo>
                      <a:pt x="68" y="156"/>
                    </a:lnTo>
                    <a:lnTo>
                      <a:pt x="68" y="159"/>
                    </a:lnTo>
                    <a:lnTo>
                      <a:pt x="71" y="159"/>
                    </a:lnTo>
                    <a:lnTo>
                      <a:pt x="73" y="159"/>
                    </a:lnTo>
                    <a:lnTo>
                      <a:pt x="73" y="162"/>
                    </a:lnTo>
                    <a:lnTo>
                      <a:pt x="73" y="164"/>
                    </a:lnTo>
                    <a:lnTo>
                      <a:pt x="71" y="164"/>
                    </a:lnTo>
                    <a:lnTo>
                      <a:pt x="73" y="164"/>
                    </a:lnTo>
                    <a:lnTo>
                      <a:pt x="71" y="164"/>
                    </a:lnTo>
                    <a:lnTo>
                      <a:pt x="71" y="162"/>
                    </a:lnTo>
                    <a:lnTo>
                      <a:pt x="71" y="159"/>
                    </a:lnTo>
                    <a:lnTo>
                      <a:pt x="68" y="159"/>
                    </a:lnTo>
                    <a:lnTo>
                      <a:pt x="65" y="159"/>
                    </a:lnTo>
                    <a:lnTo>
                      <a:pt x="63" y="159"/>
                    </a:lnTo>
                    <a:lnTo>
                      <a:pt x="63" y="162"/>
                    </a:lnTo>
                    <a:lnTo>
                      <a:pt x="60" y="164"/>
                    </a:lnTo>
                    <a:lnTo>
                      <a:pt x="60" y="167"/>
                    </a:lnTo>
                    <a:lnTo>
                      <a:pt x="60" y="169"/>
                    </a:lnTo>
                    <a:lnTo>
                      <a:pt x="60" y="172"/>
                    </a:lnTo>
                    <a:lnTo>
                      <a:pt x="63" y="172"/>
                    </a:lnTo>
                    <a:lnTo>
                      <a:pt x="65" y="172"/>
                    </a:lnTo>
                    <a:lnTo>
                      <a:pt x="65" y="175"/>
                    </a:lnTo>
                    <a:lnTo>
                      <a:pt x="65" y="177"/>
                    </a:lnTo>
                    <a:lnTo>
                      <a:pt x="68" y="177"/>
                    </a:lnTo>
                    <a:lnTo>
                      <a:pt x="71" y="177"/>
                    </a:lnTo>
                    <a:lnTo>
                      <a:pt x="71" y="180"/>
                    </a:lnTo>
                    <a:lnTo>
                      <a:pt x="73" y="180"/>
                    </a:lnTo>
                    <a:lnTo>
                      <a:pt x="73" y="182"/>
                    </a:lnTo>
                    <a:lnTo>
                      <a:pt x="76" y="182"/>
                    </a:lnTo>
                    <a:lnTo>
                      <a:pt x="76" y="185"/>
                    </a:lnTo>
                    <a:lnTo>
                      <a:pt x="73" y="185"/>
                    </a:lnTo>
                    <a:lnTo>
                      <a:pt x="76" y="185"/>
                    </a:lnTo>
                    <a:lnTo>
                      <a:pt x="73" y="185"/>
                    </a:lnTo>
                    <a:lnTo>
                      <a:pt x="73" y="188"/>
                    </a:lnTo>
                    <a:lnTo>
                      <a:pt x="76" y="188"/>
                    </a:lnTo>
                    <a:lnTo>
                      <a:pt x="78" y="185"/>
                    </a:lnTo>
                    <a:lnTo>
                      <a:pt x="76" y="185"/>
                    </a:lnTo>
                    <a:lnTo>
                      <a:pt x="78" y="185"/>
                    </a:lnTo>
                    <a:lnTo>
                      <a:pt x="76" y="188"/>
                    </a:lnTo>
                    <a:lnTo>
                      <a:pt x="76" y="190"/>
                    </a:lnTo>
                    <a:lnTo>
                      <a:pt x="76" y="193"/>
                    </a:lnTo>
                    <a:lnTo>
                      <a:pt x="76" y="195"/>
                    </a:lnTo>
                    <a:lnTo>
                      <a:pt x="78" y="195"/>
                    </a:lnTo>
                    <a:lnTo>
                      <a:pt x="81" y="195"/>
                    </a:lnTo>
                    <a:lnTo>
                      <a:pt x="81" y="198"/>
                    </a:lnTo>
                    <a:lnTo>
                      <a:pt x="84" y="198"/>
                    </a:lnTo>
                    <a:lnTo>
                      <a:pt x="86" y="198"/>
                    </a:lnTo>
                    <a:lnTo>
                      <a:pt x="86" y="201"/>
                    </a:lnTo>
                    <a:lnTo>
                      <a:pt x="89" y="201"/>
                    </a:lnTo>
                    <a:lnTo>
                      <a:pt x="91" y="201"/>
                    </a:lnTo>
                    <a:lnTo>
                      <a:pt x="94" y="201"/>
                    </a:lnTo>
                    <a:lnTo>
                      <a:pt x="94" y="203"/>
                    </a:lnTo>
                    <a:lnTo>
                      <a:pt x="97" y="203"/>
                    </a:lnTo>
                    <a:lnTo>
                      <a:pt x="97" y="206"/>
                    </a:lnTo>
                    <a:lnTo>
                      <a:pt x="97" y="203"/>
                    </a:lnTo>
                    <a:lnTo>
                      <a:pt x="97" y="206"/>
                    </a:lnTo>
                    <a:lnTo>
                      <a:pt x="97" y="209"/>
                    </a:lnTo>
                    <a:lnTo>
                      <a:pt x="99" y="209"/>
                    </a:lnTo>
                    <a:lnTo>
                      <a:pt x="99" y="211"/>
                    </a:lnTo>
                    <a:lnTo>
                      <a:pt x="99" y="214"/>
                    </a:lnTo>
                    <a:lnTo>
                      <a:pt x="102" y="214"/>
                    </a:lnTo>
                    <a:lnTo>
                      <a:pt x="105" y="214"/>
                    </a:lnTo>
                    <a:lnTo>
                      <a:pt x="107" y="211"/>
                    </a:lnTo>
                    <a:lnTo>
                      <a:pt x="107" y="209"/>
                    </a:lnTo>
                    <a:lnTo>
                      <a:pt x="105" y="209"/>
                    </a:lnTo>
                    <a:lnTo>
                      <a:pt x="107" y="206"/>
                    </a:lnTo>
                    <a:lnTo>
                      <a:pt x="107" y="209"/>
                    </a:lnTo>
                    <a:lnTo>
                      <a:pt x="110" y="209"/>
                    </a:lnTo>
                    <a:lnTo>
                      <a:pt x="112" y="209"/>
                    </a:lnTo>
                    <a:lnTo>
                      <a:pt x="110" y="209"/>
                    </a:lnTo>
                    <a:lnTo>
                      <a:pt x="110" y="206"/>
                    </a:lnTo>
                    <a:lnTo>
                      <a:pt x="112" y="206"/>
                    </a:lnTo>
                    <a:lnTo>
                      <a:pt x="115" y="206"/>
                    </a:lnTo>
                    <a:lnTo>
                      <a:pt x="115" y="203"/>
                    </a:lnTo>
                    <a:lnTo>
                      <a:pt x="118" y="203"/>
                    </a:lnTo>
                    <a:lnTo>
                      <a:pt x="118" y="201"/>
                    </a:lnTo>
                    <a:lnTo>
                      <a:pt x="115" y="201"/>
                    </a:lnTo>
                    <a:lnTo>
                      <a:pt x="115" y="198"/>
                    </a:lnTo>
                    <a:lnTo>
                      <a:pt x="118" y="198"/>
                    </a:lnTo>
                    <a:lnTo>
                      <a:pt x="118" y="195"/>
                    </a:lnTo>
                    <a:lnTo>
                      <a:pt x="120" y="195"/>
                    </a:lnTo>
                    <a:lnTo>
                      <a:pt x="120" y="193"/>
                    </a:lnTo>
                    <a:lnTo>
                      <a:pt x="118" y="193"/>
                    </a:lnTo>
                    <a:lnTo>
                      <a:pt x="120" y="193"/>
                    </a:lnTo>
                    <a:lnTo>
                      <a:pt x="120" y="190"/>
                    </a:lnTo>
                    <a:lnTo>
                      <a:pt x="123" y="190"/>
                    </a:lnTo>
                    <a:lnTo>
                      <a:pt x="123" y="188"/>
                    </a:lnTo>
                    <a:lnTo>
                      <a:pt x="120" y="188"/>
                    </a:lnTo>
                    <a:lnTo>
                      <a:pt x="123" y="188"/>
                    </a:lnTo>
                    <a:lnTo>
                      <a:pt x="125" y="188"/>
                    </a:lnTo>
                    <a:lnTo>
                      <a:pt x="128" y="188"/>
                    </a:lnTo>
                    <a:lnTo>
                      <a:pt x="128" y="185"/>
                    </a:lnTo>
                    <a:lnTo>
                      <a:pt x="125" y="185"/>
                    </a:lnTo>
                    <a:lnTo>
                      <a:pt x="128" y="185"/>
                    </a:lnTo>
                    <a:lnTo>
                      <a:pt x="131" y="185"/>
                    </a:lnTo>
                    <a:lnTo>
                      <a:pt x="131" y="182"/>
                    </a:lnTo>
                    <a:lnTo>
                      <a:pt x="133" y="182"/>
                    </a:lnTo>
                    <a:lnTo>
                      <a:pt x="133" y="180"/>
                    </a:lnTo>
                    <a:lnTo>
                      <a:pt x="131" y="180"/>
                    </a:lnTo>
                    <a:lnTo>
                      <a:pt x="128" y="180"/>
                    </a:lnTo>
                    <a:lnTo>
                      <a:pt x="128" y="182"/>
                    </a:lnTo>
                    <a:lnTo>
                      <a:pt x="128" y="180"/>
                    </a:lnTo>
                    <a:lnTo>
                      <a:pt x="131" y="180"/>
                    </a:lnTo>
                    <a:lnTo>
                      <a:pt x="133" y="180"/>
                    </a:lnTo>
                    <a:lnTo>
                      <a:pt x="133" y="177"/>
                    </a:lnTo>
                    <a:lnTo>
                      <a:pt x="133" y="180"/>
                    </a:lnTo>
                    <a:lnTo>
                      <a:pt x="133" y="177"/>
                    </a:lnTo>
                    <a:lnTo>
                      <a:pt x="133" y="180"/>
                    </a:lnTo>
                    <a:lnTo>
                      <a:pt x="136" y="180"/>
                    </a:lnTo>
                    <a:lnTo>
                      <a:pt x="136" y="182"/>
                    </a:lnTo>
                    <a:lnTo>
                      <a:pt x="138" y="182"/>
                    </a:lnTo>
                    <a:lnTo>
                      <a:pt x="138" y="185"/>
                    </a:lnTo>
                    <a:lnTo>
                      <a:pt x="138" y="182"/>
                    </a:lnTo>
                    <a:lnTo>
                      <a:pt x="141" y="182"/>
                    </a:lnTo>
                    <a:lnTo>
                      <a:pt x="141" y="185"/>
                    </a:lnTo>
                    <a:lnTo>
                      <a:pt x="144" y="185"/>
                    </a:lnTo>
                    <a:lnTo>
                      <a:pt x="144" y="182"/>
                    </a:lnTo>
                    <a:lnTo>
                      <a:pt x="144" y="185"/>
                    </a:lnTo>
                    <a:lnTo>
                      <a:pt x="146" y="185"/>
                    </a:lnTo>
                    <a:lnTo>
                      <a:pt x="149" y="185"/>
                    </a:lnTo>
                    <a:lnTo>
                      <a:pt x="149" y="188"/>
                    </a:lnTo>
                    <a:lnTo>
                      <a:pt x="152" y="188"/>
                    </a:lnTo>
                    <a:lnTo>
                      <a:pt x="152" y="190"/>
                    </a:lnTo>
                    <a:lnTo>
                      <a:pt x="152" y="193"/>
                    </a:lnTo>
                    <a:lnTo>
                      <a:pt x="154" y="193"/>
                    </a:lnTo>
                    <a:lnTo>
                      <a:pt x="152" y="193"/>
                    </a:lnTo>
                    <a:lnTo>
                      <a:pt x="152" y="195"/>
                    </a:lnTo>
                    <a:lnTo>
                      <a:pt x="154" y="195"/>
                    </a:lnTo>
                    <a:lnTo>
                      <a:pt x="154" y="198"/>
                    </a:lnTo>
                    <a:lnTo>
                      <a:pt x="157" y="198"/>
                    </a:lnTo>
                    <a:lnTo>
                      <a:pt x="157" y="201"/>
                    </a:lnTo>
                    <a:lnTo>
                      <a:pt x="157" y="203"/>
                    </a:lnTo>
                    <a:lnTo>
                      <a:pt x="159" y="203"/>
                    </a:lnTo>
                    <a:lnTo>
                      <a:pt x="159" y="206"/>
                    </a:lnTo>
                    <a:lnTo>
                      <a:pt x="159" y="209"/>
                    </a:lnTo>
                    <a:lnTo>
                      <a:pt x="157" y="209"/>
                    </a:lnTo>
                    <a:lnTo>
                      <a:pt x="159" y="211"/>
                    </a:lnTo>
                    <a:lnTo>
                      <a:pt x="159" y="214"/>
                    </a:lnTo>
                    <a:lnTo>
                      <a:pt x="159" y="216"/>
                    </a:lnTo>
                    <a:lnTo>
                      <a:pt x="159" y="219"/>
                    </a:lnTo>
                    <a:lnTo>
                      <a:pt x="159" y="222"/>
                    </a:lnTo>
                    <a:lnTo>
                      <a:pt x="162" y="222"/>
                    </a:lnTo>
                    <a:lnTo>
                      <a:pt x="162" y="224"/>
                    </a:lnTo>
                    <a:lnTo>
                      <a:pt x="159" y="224"/>
                    </a:lnTo>
                    <a:lnTo>
                      <a:pt x="162" y="224"/>
                    </a:lnTo>
                    <a:lnTo>
                      <a:pt x="159" y="224"/>
                    </a:lnTo>
                    <a:lnTo>
                      <a:pt x="159" y="227"/>
                    </a:lnTo>
                    <a:lnTo>
                      <a:pt x="159" y="229"/>
                    </a:lnTo>
                    <a:lnTo>
                      <a:pt x="157" y="229"/>
                    </a:lnTo>
                    <a:lnTo>
                      <a:pt x="157" y="232"/>
                    </a:lnTo>
                    <a:lnTo>
                      <a:pt x="157" y="235"/>
                    </a:lnTo>
                    <a:lnTo>
                      <a:pt x="154" y="235"/>
                    </a:lnTo>
                    <a:lnTo>
                      <a:pt x="154" y="237"/>
                    </a:lnTo>
                    <a:lnTo>
                      <a:pt x="154" y="240"/>
                    </a:lnTo>
                    <a:lnTo>
                      <a:pt x="152" y="240"/>
                    </a:lnTo>
                    <a:lnTo>
                      <a:pt x="154" y="240"/>
                    </a:lnTo>
                    <a:lnTo>
                      <a:pt x="152" y="240"/>
                    </a:lnTo>
                    <a:lnTo>
                      <a:pt x="152" y="243"/>
                    </a:lnTo>
                    <a:lnTo>
                      <a:pt x="149" y="243"/>
                    </a:lnTo>
                    <a:lnTo>
                      <a:pt x="146" y="243"/>
                    </a:lnTo>
                    <a:lnTo>
                      <a:pt x="146" y="245"/>
                    </a:lnTo>
                    <a:lnTo>
                      <a:pt x="144" y="245"/>
                    </a:lnTo>
                    <a:lnTo>
                      <a:pt x="146" y="245"/>
                    </a:lnTo>
                    <a:lnTo>
                      <a:pt x="146" y="248"/>
                    </a:lnTo>
                    <a:lnTo>
                      <a:pt x="144" y="248"/>
                    </a:lnTo>
                    <a:lnTo>
                      <a:pt x="144" y="250"/>
                    </a:lnTo>
                    <a:lnTo>
                      <a:pt x="141" y="250"/>
                    </a:lnTo>
                    <a:lnTo>
                      <a:pt x="141" y="253"/>
                    </a:lnTo>
                    <a:lnTo>
                      <a:pt x="141" y="256"/>
                    </a:lnTo>
                    <a:lnTo>
                      <a:pt x="138" y="256"/>
                    </a:lnTo>
                    <a:lnTo>
                      <a:pt x="136" y="256"/>
                    </a:lnTo>
                    <a:lnTo>
                      <a:pt x="133" y="258"/>
                    </a:lnTo>
                    <a:lnTo>
                      <a:pt x="131" y="261"/>
                    </a:lnTo>
                    <a:lnTo>
                      <a:pt x="128" y="261"/>
                    </a:lnTo>
                    <a:lnTo>
                      <a:pt x="125" y="263"/>
                    </a:lnTo>
                    <a:lnTo>
                      <a:pt x="120" y="266"/>
                    </a:lnTo>
                    <a:lnTo>
                      <a:pt x="118" y="269"/>
                    </a:lnTo>
                    <a:lnTo>
                      <a:pt x="112" y="271"/>
                    </a:lnTo>
                    <a:lnTo>
                      <a:pt x="107" y="276"/>
                    </a:lnTo>
                    <a:lnTo>
                      <a:pt x="105" y="276"/>
                    </a:lnTo>
                    <a:lnTo>
                      <a:pt x="102" y="282"/>
                    </a:lnTo>
                    <a:lnTo>
                      <a:pt x="99" y="282"/>
                    </a:lnTo>
                    <a:lnTo>
                      <a:pt x="99" y="284"/>
                    </a:lnTo>
                    <a:lnTo>
                      <a:pt x="97" y="284"/>
                    </a:lnTo>
                    <a:lnTo>
                      <a:pt x="97" y="287"/>
                    </a:lnTo>
                    <a:lnTo>
                      <a:pt x="94" y="287"/>
                    </a:lnTo>
                    <a:lnTo>
                      <a:pt x="94" y="290"/>
                    </a:lnTo>
                    <a:lnTo>
                      <a:pt x="91" y="290"/>
                    </a:lnTo>
                    <a:lnTo>
                      <a:pt x="89" y="290"/>
                    </a:lnTo>
                    <a:lnTo>
                      <a:pt x="89" y="287"/>
                    </a:lnTo>
                    <a:lnTo>
                      <a:pt x="89" y="290"/>
                    </a:lnTo>
                    <a:lnTo>
                      <a:pt x="89" y="287"/>
                    </a:lnTo>
                    <a:lnTo>
                      <a:pt x="86" y="287"/>
                    </a:lnTo>
                    <a:lnTo>
                      <a:pt x="86" y="290"/>
                    </a:lnTo>
                    <a:lnTo>
                      <a:pt x="84" y="290"/>
                    </a:lnTo>
                    <a:lnTo>
                      <a:pt x="86" y="287"/>
                    </a:lnTo>
                    <a:lnTo>
                      <a:pt x="86" y="284"/>
                    </a:lnTo>
                    <a:lnTo>
                      <a:pt x="84" y="284"/>
                    </a:lnTo>
                    <a:lnTo>
                      <a:pt x="81" y="284"/>
                    </a:lnTo>
                    <a:lnTo>
                      <a:pt x="78" y="284"/>
                    </a:lnTo>
                    <a:lnTo>
                      <a:pt x="76" y="287"/>
                    </a:lnTo>
                    <a:lnTo>
                      <a:pt x="76" y="290"/>
                    </a:lnTo>
                    <a:lnTo>
                      <a:pt x="73" y="290"/>
                    </a:lnTo>
                    <a:lnTo>
                      <a:pt x="73" y="292"/>
                    </a:lnTo>
                    <a:lnTo>
                      <a:pt x="76" y="292"/>
                    </a:lnTo>
                    <a:lnTo>
                      <a:pt x="76" y="295"/>
                    </a:lnTo>
                    <a:lnTo>
                      <a:pt x="76" y="297"/>
                    </a:lnTo>
                    <a:lnTo>
                      <a:pt x="76" y="300"/>
                    </a:lnTo>
                    <a:lnTo>
                      <a:pt x="76" y="303"/>
                    </a:lnTo>
                    <a:lnTo>
                      <a:pt x="76" y="305"/>
                    </a:lnTo>
                    <a:lnTo>
                      <a:pt x="73" y="305"/>
                    </a:lnTo>
                    <a:lnTo>
                      <a:pt x="73" y="308"/>
                    </a:lnTo>
                    <a:lnTo>
                      <a:pt x="71" y="308"/>
                    </a:lnTo>
                    <a:lnTo>
                      <a:pt x="71" y="310"/>
                    </a:lnTo>
                    <a:lnTo>
                      <a:pt x="73" y="310"/>
                    </a:lnTo>
                    <a:lnTo>
                      <a:pt x="71" y="310"/>
                    </a:lnTo>
                    <a:lnTo>
                      <a:pt x="73" y="310"/>
                    </a:lnTo>
                    <a:lnTo>
                      <a:pt x="73" y="313"/>
                    </a:lnTo>
                    <a:lnTo>
                      <a:pt x="73" y="316"/>
                    </a:lnTo>
                    <a:lnTo>
                      <a:pt x="76" y="316"/>
                    </a:lnTo>
                    <a:lnTo>
                      <a:pt x="73" y="316"/>
                    </a:lnTo>
                    <a:lnTo>
                      <a:pt x="73" y="318"/>
                    </a:lnTo>
                    <a:lnTo>
                      <a:pt x="73" y="321"/>
                    </a:lnTo>
                    <a:lnTo>
                      <a:pt x="71" y="321"/>
                    </a:lnTo>
                    <a:lnTo>
                      <a:pt x="73" y="321"/>
                    </a:lnTo>
                    <a:lnTo>
                      <a:pt x="73" y="323"/>
                    </a:lnTo>
                    <a:lnTo>
                      <a:pt x="73" y="326"/>
                    </a:lnTo>
                    <a:lnTo>
                      <a:pt x="76" y="326"/>
                    </a:lnTo>
                    <a:lnTo>
                      <a:pt x="78" y="326"/>
                    </a:lnTo>
                    <a:lnTo>
                      <a:pt x="78" y="323"/>
                    </a:lnTo>
                    <a:lnTo>
                      <a:pt x="81" y="326"/>
                    </a:lnTo>
                    <a:lnTo>
                      <a:pt x="81" y="323"/>
                    </a:lnTo>
                    <a:lnTo>
                      <a:pt x="81" y="326"/>
                    </a:lnTo>
                    <a:lnTo>
                      <a:pt x="84" y="326"/>
                    </a:lnTo>
                    <a:lnTo>
                      <a:pt x="81" y="326"/>
                    </a:lnTo>
                    <a:lnTo>
                      <a:pt x="84" y="326"/>
                    </a:lnTo>
                    <a:lnTo>
                      <a:pt x="81" y="326"/>
                    </a:lnTo>
                    <a:lnTo>
                      <a:pt x="81" y="329"/>
                    </a:lnTo>
                    <a:lnTo>
                      <a:pt x="81" y="326"/>
                    </a:lnTo>
                    <a:lnTo>
                      <a:pt x="81" y="329"/>
                    </a:lnTo>
                    <a:lnTo>
                      <a:pt x="78" y="326"/>
                    </a:lnTo>
                    <a:lnTo>
                      <a:pt x="78" y="329"/>
                    </a:lnTo>
                    <a:lnTo>
                      <a:pt x="78" y="326"/>
                    </a:lnTo>
                    <a:lnTo>
                      <a:pt x="76" y="326"/>
                    </a:lnTo>
                    <a:lnTo>
                      <a:pt x="76" y="329"/>
                    </a:lnTo>
                    <a:lnTo>
                      <a:pt x="76" y="331"/>
                    </a:lnTo>
                    <a:lnTo>
                      <a:pt x="73" y="331"/>
                    </a:lnTo>
                    <a:lnTo>
                      <a:pt x="73" y="329"/>
                    </a:lnTo>
                    <a:lnTo>
                      <a:pt x="71" y="329"/>
                    </a:lnTo>
                    <a:lnTo>
                      <a:pt x="73" y="329"/>
                    </a:lnTo>
                    <a:lnTo>
                      <a:pt x="73" y="331"/>
                    </a:lnTo>
                    <a:lnTo>
                      <a:pt x="71" y="331"/>
                    </a:lnTo>
                    <a:lnTo>
                      <a:pt x="73" y="331"/>
                    </a:lnTo>
                    <a:lnTo>
                      <a:pt x="73" y="329"/>
                    </a:lnTo>
                    <a:lnTo>
                      <a:pt x="73" y="331"/>
                    </a:lnTo>
                    <a:lnTo>
                      <a:pt x="76" y="331"/>
                    </a:lnTo>
                    <a:lnTo>
                      <a:pt x="76" y="329"/>
                    </a:lnTo>
                    <a:lnTo>
                      <a:pt x="78" y="329"/>
                    </a:lnTo>
                    <a:lnTo>
                      <a:pt x="78" y="331"/>
                    </a:lnTo>
                    <a:lnTo>
                      <a:pt x="78" y="334"/>
                    </a:lnTo>
                    <a:lnTo>
                      <a:pt x="81" y="334"/>
                    </a:lnTo>
                    <a:lnTo>
                      <a:pt x="81" y="337"/>
                    </a:lnTo>
                    <a:lnTo>
                      <a:pt x="84" y="337"/>
                    </a:lnTo>
                    <a:lnTo>
                      <a:pt x="86" y="337"/>
                    </a:lnTo>
                    <a:lnTo>
                      <a:pt x="86" y="339"/>
                    </a:lnTo>
                    <a:lnTo>
                      <a:pt x="89" y="339"/>
                    </a:lnTo>
                    <a:lnTo>
                      <a:pt x="91" y="339"/>
                    </a:lnTo>
                    <a:lnTo>
                      <a:pt x="91" y="342"/>
                    </a:lnTo>
                    <a:lnTo>
                      <a:pt x="94" y="342"/>
                    </a:lnTo>
                    <a:lnTo>
                      <a:pt x="91" y="342"/>
                    </a:lnTo>
                    <a:lnTo>
                      <a:pt x="94" y="344"/>
                    </a:lnTo>
                    <a:lnTo>
                      <a:pt x="91" y="344"/>
                    </a:lnTo>
                    <a:lnTo>
                      <a:pt x="94" y="344"/>
                    </a:lnTo>
                    <a:lnTo>
                      <a:pt x="91" y="344"/>
                    </a:lnTo>
                    <a:lnTo>
                      <a:pt x="94" y="344"/>
                    </a:lnTo>
                    <a:lnTo>
                      <a:pt x="94" y="347"/>
                    </a:lnTo>
                    <a:lnTo>
                      <a:pt x="94" y="350"/>
                    </a:lnTo>
                    <a:lnTo>
                      <a:pt x="97" y="350"/>
                    </a:lnTo>
                    <a:lnTo>
                      <a:pt x="97" y="352"/>
                    </a:lnTo>
                    <a:lnTo>
                      <a:pt x="99" y="352"/>
                    </a:lnTo>
                    <a:lnTo>
                      <a:pt x="99" y="355"/>
                    </a:lnTo>
                    <a:lnTo>
                      <a:pt x="99" y="357"/>
                    </a:lnTo>
                    <a:lnTo>
                      <a:pt x="102" y="357"/>
                    </a:lnTo>
                    <a:lnTo>
                      <a:pt x="102" y="360"/>
                    </a:lnTo>
                    <a:lnTo>
                      <a:pt x="102" y="363"/>
                    </a:lnTo>
                    <a:lnTo>
                      <a:pt x="99" y="363"/>
                    </a:lnTo>
                    <a:lnTo>
                      <a:pt x="99" y="365"/>
                    </a:lnTo>
                    <a:lnTo>
                      <a:pt x="102" y="365"/>
                    </a:lnTo>
                    <a:lnTo>
                      <a:pt x="102" y="363"/>
                    </a:lnTo>
                    <a:lnTo>
                      <a:pt x="102" y="360"/>
                    </a:lnTo>
                    <a:lnTo>
                      <a:pt x="102" y="357"/>
                    </a:lnTo>
                    <a:lnTo>
                      <a:pt x="102" y="355"/>
                    </a:lnTo>
                    <a:lnTo>
                      <a:pt x="105" y="355"/>
                    </a:lnTo>
                    <a:lnTo>
                      <a:pt x="105" y="352"/>
                    </a:lnTo>
                    <a:lnTo>
                      <a:pt x="105" y="350"/>
                    </a:lnTo>
                    <a:lnTo>
                      <a:pt x="105" y="347"/>
                    </a:lnTo>
                    <a:lnTo>
                      <a:pt x="107" y="347"/>
                    </a:lnTo>
                    <a:lnTo>
                      <a:pt x="107" y="344"/>
                    </a:lnTo>
                    <a:lnTo>
                      <a:pt x="107" y="342"/>
                    </a:lnTo>
                    <a:lnTo>
                      <a:pt x="107" y="339"/>
                    </a:lnTo>
                    <a:lnTo>
                      <a:pt x="107" y="337"/>
                    </a:lnTo>
                    <a:lnTo>
                      <a:pt x="107" y="334"/>
                    </a:lnTo>
                    <a:lnTo>
                      <a:pt x="107" y="337"/>
                    </a:lnTo>
                    <a:lnTo>
                      <a:pt x="107" y="334"/>
                    </a:lnTo>
                    <a:lnTo>
                      <a:pt x="110" y="334"/>
                    </a:lnTo>
                    <a:lnTo>
                      <a:pt x="110" y="331"/>
                    </a:lnTo>
                    <a:lnTo>
                      <a:pt x="110" y="329"/>
                    </a:lnTo>
                    <a:lnTo>
                      <a:pt x="110" y="326"/>
                    </a:lnTo>
                    <a:lnTo>
                      <a:pt x="112" y="326"/>
                    </a:lnTo>
                    <a:lnTo>
                      <a:pt x="110" y="326"/>
                    </a:lnTo>
                    <a:lnTo>
                      <a:pt x="110" y="323"/>
                    </a:lnTo>
                    <a:lnTo>
                      <a:pt x="107" y="323"/>
                    </a:lnTo>
                    <a:lnTo>
                      <a:pt x="110" y="323"/>
                    </a:lnTo>
                    <a:lnTo>
                      <a:pt x="112" y="323"/>
                    </a:lnTo>
                    <a:lnTo>
                      <a:pt x="112" y="321"/>
                    </a:lnTo>
                    <a:lnTo>
                      <a:pt x="115" y="321"/>
                    </a:lnTo>
                    <a:lnTo>
                      <a:pt x="112" y="318"/>
                    </a:lnTo>
                    <a:lnTo>
                      <a:pt x="110" y="318"/>
                    </a:lnTo>
                    <a:lnTo>
                      <a:pt x="110" y="316"/>
                    </a:lnTo>
                    <a:lnTo>
                      <a:pt x="110" y="318"/>
                    </a:lnTo>
                    <a:lnTo>
                      <a:pt x="112" y="318"/>
                    </a:lnTo>
                    <a:lnTo>
                      <a:pt x="115" y="321"/>
                    </a:lnTo>
                    <a:lnTo>
                      <a:pt x="115" y="318"/>
                    </a:lnTo>
                    <a:lnTo>
                      <a:pt x="118" y="318"/>
                    </a:lnTo>
                    <a:lnTo>
                      <a:pt x="118" y="316"/>
                    </a:lnTo>
                    <a:lnTo>
                      <a:pt x="120" y="316"/>
                    </a:lnTo>
                    <a:lnTo>
                      <a:pt x="118" y="316"/>
                    </a:lnTo>
                    <a:lnTo>
                      <a:pt x="120" y="316"/>
                    </a:lnTo>
                    <a:lnTo>
                      <a:pt x="123" y="313"/>
                    </a:lnTo>
                    <a:lnTo>
                      <a:pt x="128" y="310"/>
                    </a:lnTo>
                    <a:lnTo>
                      <a:pt x="125" y="310"/>
                    </a:lnTo>
                    <a:lnTo>
                      <a:pt x="128" y="310"/>
                    </a:lnTo>
                    <a:lnTo>
                      <a:pt x="125" y="310"/>
                    </a:lnTo>
                    <a:lnTo>
                      <a:pt x="128" y="310"/>
                    </a:lnTo>
                    <a:lnTo>
                      <a:pt x="128" y="308"/>
                    </a:lnTo>
                    <a:lnTo>
                      <a:pt x="128" y="305"/>
                    </a:lnTo>
                    <a:lnTo>
                      <a:pt x="128" y="308"/>
                    </a:lnTo>
                    <a:lnTo>
                      <a:pt x="128" y="310"/>
                    </a:lnTo>
                    <a:lnTo>
                      <a:pt x="131" y="310"/>
                    </a:lnTo>
                    <a:lnTo>
                      <a:pt x="133" y="310"/>
                    </a:lnTo>
                    <a:lnTo>
                      <a:pt x="133" y="308"/>
                    </a:lnTo>
                    <a:lnTo>
                      <a:pt x="136" y="305"/>
                    </a:lnTo>
                    <a:lnTo>
                      <a:pt x="138" y="303"/>
                    </a:lnTo>
                    <a:lnTo>
                      <a:pt x="141" y="303"/>
                    </a:lnTo>
                    <a:lnTo>
                      <a:pt x="141" y="300"/>
                    </a:lnTo>
                    <a:lnTo>
                      <a:pt x="144" y="300"/>
                    </a:lnTo>
                    <a:lnTo>
                      <a:pt x="144" y="303"/>
                    </a:lnTo>
                    <a:lnTo>
                      <a:pt x="146" y="303"/>
                    </a:lnTo>
                    <a:lnTo>
                      <a:pt x="149" y="303"/>
                    </a:lnTo>
                    <a:lnTo>
                      <a:pt x="149" y="300"/>
                    </a:lnTo>
                    <a:lnTo>
                      <a:pt x="149" y="297"/>
                    </a:lnTo>
                    <a:lnTo>
                      <a:pt x="152" y="297"/>
                    </a:lnTo>
                    <a:lnTo>
                      <a:pt x="154" y="297"/>
                    </a:lnTo>
                    <a:lnTo>
                      <a:pt x="157" y="297"/>
                    </a:lnTo>
                    <a:lnTo>
                      <a:pt x="157" y="295"/>
                    </a:lnTo>
                    <a:lnTo>
                      <a:pt x="159" y="295"/>
                    </a:lnTo>
                    <a:lnTo>
                      <a:pt x="162" y="297"/>
                    </a:lnTo>
                    <a:lnTo>
                      <a:pt x="162" y="295"/>
                    </a:lnTo>
                    <a:lnTo>
                      <a:pt x="165" y="295"/>
                    </a:lnTo>
                    <a:lnTo>
                      <a:pt x="167" y="295"/>
                    </a:lnTo>
                    <a:lnTo>
                      <a:pt x="170" y="295"/>
                    </a:lnTo>
                    <a:lnTo>
                      <a:pt x="172" y="295"/>
                    </a:lnTo>
                    <a:lnTo>
                      <a:pt x="175" y="295"/>
                    </a:lnTo>
                    <a:lnTo>
                      <a:pt x="178" y="295"/>
                    </a:lnTo>
                    <a:lnTo>
                      <a:pt x="180" y="295"/>
                    </a:lnTo>
                    <a:lnTo>
                      <a:pt x="183" y="292"/>
                    </a:lnTo>
                    <a:lnTo>
                      <a:pt x="185" y="292"/>
                    </a:lnTo>
                    <a:lnTo>
                      <a:pt x="188" y="295"/>
                    </a:lnTo>
                    <a:lnTo>
                      <a:pt x="191" y="295"/>
                    </a:lnTo>
                    <a:lnTo>
                      <a:pt x="191" y="292"/>
                    </a:lnTo>
                    <a:lnTo>
                      <a:pt x="193" y="292"/>
                    </a:lnTo>
                    <a:lnTo>
                      <a:pt x="193" y="295"/>
                    </a:lnTo>
                    <a:lnTo>
                      <a:pt x="196" y="295"/>
                    </a:lnTo>
                    <a:lnTo>
                      <a:pt x="198" y="295"/>
                    </a:lnTo>
                    <a:lnTo>
                      <a:pt x="201" y="295"/>
                    </a:lnTo>
                    <a:lnTo>
                      <a:pt x="204" y="295"/>
                    </a:lnTo>
                    <a:lnTo>
                      <a:pt x="204" y="297"/>
                    </a:lnTo>
                    <a:lnTo>
                      <a:pt x="204" y="295"/>
                    </a:lnTo>
                    <a:lnTo>
                      <a:pt x="204" y="297"/>
                    </a:lnTo>
                    <a:lnTo>
                      <a:pt x="206" y="297"/>
                    </a:lnTo>
                    <a:lnTo>
                      <a:pt x="204" y="297"/>
                    </a:lnTo>
                    <a:lnTo>
                      <a:pt x="206" y="297"/>
                    </a:lnTo>
                    <a:lnTo>
                      <a:pt x="209" y="297"/>
                    </a:lnTo>
                    <a:lnTo>
                      <a:pt x="209" y="300"/>
                    </a:lnTo>
                    <a:lnTo>
                      <a:pt x="212" y="300"/>
                    </a:lnTo>
                    <a:lnTo>
                      <a:pt x="212" y="303"/>
                    </a:lnTo>
                    <a:lnTo>
                      <a:pt x="214" y="303"/>
                    </a:lnTo>
                    <a:lnTo>
                      <a:pt x="214" y="305"/>
                    </a:lnTo>
                    <a:lnTo>
                      <a:pt x="217" y="305"/>
                    </a:lnTo>
                    <a:lnTo>
                      <a:pt x="219" y="305"/>
                    </a:lnTo>
                    <a:lnTo>
                      <a:pt x="222" y="305"/>
                    </a:lnTo>
                    <a:lnTo>
                      <a:pt x="225" y="305"/>
                    </a:lnTo>
                    <a:lnTo>
                      <a:pt x="227" y="305"/>
                    </a:lnTo>
                    <a:lnTo>
                      <a:pt x="227" y="303"/>
                    </a:lnTo>
                    <a:lnTo>
                      <a:pt x="230" y="303"/>
                    </a:lnTo>
                    <a:lnTo>
                      <a:pt x="232" y="303"/>
                    </a:lnTo>
                    <a:lnTo>
                      <a:pt x="232" y="300"/>
                    </a:lnTo>
                    <a:lnTo>
                      <a:pt x="235" y="300"/>
                    </a:lnTo>
                    <a:lnTo>
                      <a:pt x="235" y="297"/>
                    </a:lnTo>
                    <a:lnTo>
                      <a:pt x="232" y="297"/>
                    </a:lnTo>
                    <a:lnTo>
                      <a:pt x="235" y="297"/>
                    </a:lnTo>
                    <a:lnTo>
                      <a:pt x="232" y="297"/>
                    </a:lnTo>
                    <a:lnTo>
                      <a:pt x="235" y="295"/>
                    </a:lnTo>
                    <a:lnTo>
                      <a:pt x="235" y="292"/>
                    </a:lnTo>
                    <a:lnTo>
                      <a:pt x="232" y="292"/>
                    </a:lnTo>
                    <a:lnTo>
                      <a:pt x="235" y="292"/>
                    </a:lnTo>
                    <a:lnTo>
                      <a:pt x="238" y="292"/>
                    </a:lnTo>
                    <a:lnTo>
                      <a:pt x="240" y="292"/>
                    </a:lnTo>
                    <a:lnTo>
                      <a:pt x="243" y="292"/>
                    </a:lnTo>
                    <a:lnTo>
                      <a:pt x="243" y="290"/>
                    </a:lnTo>
                    <a:lnTo>
                      <a:pt x="243" y="287"/>
                    </a:lnTo>
                    <a:lnTo>
                      <a:pt x="243" y="284"/>
                    </a:lnTo>
                    <a:lnTo>
                      <a:pt x="245" y="284"/>
                    </a:lnTo>
                    <a:lnTo>
                      <a:pt x="245" y="282"/>
                    </a:lnTo>
                    <a:lnTo>
                      <a:pt x="243" y="282"/>
                    </a:lnTo>
                    <a:lnTo>
                      <a:pt x="243" y="279"/>
                    </a:lnTo>
                    <a:lnTo>
                      <a:pt x="245" y="282"/>
                    </a:lnTo>
                    <a:lnTo>
                      <a:pt x="245" y="279"/>
                    </a:lnTo>
                    <a:lnTo>
                      <a:pt x="248" y="279"/>
                    </a:lnTo>
                    <a:lnTo>
                      <a:pt x="248" y="276"/>
                    </a:lnTo>
                    <a:lnTo>
                      <a:pt x="251" y="276"/>
                    </a:lnTo>
                    <a:lnTo>
                      <a:pt x="251" y="274"/>
                    </a:lnTo>
                    <a:lnTo>
                      <a:pt x="253" y="274"/>
                    </a:lnTo>
                    <a:lnTo>
                      <a:pt x="256" y="274"/>
                    </a:lnTo>
                    <a:lnTo>
                      <a:pt x="259" y="274"/>
                    </a:lnTo>
                    <a:lnTo>
                      <a:pt x="259" y="276"/>
                    </a:lnTo>
                    <a:lnTo>
                      <a:pt x="259" y="274"/>
                    </a:lnTo>
                    <a:lnTo>
                      <a:pt x="259" y="276"/>
                    </a:lnTo>
                    <a:lnTo>
                      <a:pt x="261" y="276"/>
                    </a:lnTo>
                    <a:lnTo>
                      <a:pt x="264" y="276"/>
                    </a:lnTo>
                    <a:lnTo>
                      <a:pt x="264" y="274"/>
                    </a:lnTo>
                    <a:lnTo>
                      <a:pt x="266" y="274"/>
                    </a:lnTo>
                    <a:lnTo>
                      <a:pt x="269" y="274"/>
                    </a:lnTo>
                    <a:lnTo>
                      <a:pt x="269" y="271"/>
                    </a:lnTo>
                    <a:lnTo>
                      <a:pt x="272" y="269"/>
                    </a:lnTo>
                    <a:lnTo>
                      <a:pt x="272" y="266"/>
                    </a:lnTo>
                    <a:lnTo>
                      <a:pt x="274" y="266"/>
                    </a:lnTo>
                    <a:lnTo>
                      <a:pt x="274" y="269"/>
                    </a:lnTo>
                    <a:lnTo>
                      <a:pt x="277" y="269"/>
                    </a:lnTo>
                    <a:lnTo>
                      <a:pt x="277" y="266"/>
                    </a:lnTo>
                    <a:lnTo>
                      <a:pt x="277" y="269"/>
                    </a:lnTo>
                    <a:lnTo>
                      <a:pt x="279" y="269"/>
                    </a:lnTo>
                    <a:lnTo>
                      <a:pt x="279" y="266"/>
                    </a:lnTo>
                    <a:lnTo>
                      <a:pt x="279" y="269"/>
                    </a:lnTo>
                    <a:lnTo>
                      <a:pt x="282" y="269"/>
                    </a:lnTo>
                    <a:lnTo>
                      <a:pt x="282" y="266"/>
                    </a:lnTo>
                    <a:lnTo>
                      <a:pt x="285" y="266"/>
                    </a:lnTo>
                    <a:lnTo>
                      <a:pt x="287" y="266"/>
                    </a:lnTo>
                    <a:lnTo>
                      <a:pt x="287" y="269"/>
                    </a:lnTo>
                    <a:lnTo>
                      <a:pt x="290" y="269"/>
                    </a:lnTo>
                    <a:lnTo>
                      <a:pt x="290" y="271"/>
                    </a:lnTo>
                    <a:lnTo>
                      <a:pt x="290" y="274"/>
                    </a:lnTo>
                    <a:lnTo>
                      <a:pt x="290" y="276"/>
                    </a:lnTo>
                    <a:lnTo>
                      <a:pt x="290" y="279"/>
                    </a:lnTo>
                    <a:lnTo>
                      <a:pt x="290" y="282"/>
                    </a:lnTo>
                    <a:lnTo>
                      <a:pt x="290" y="284"/>
                    </a:lnTo>
                    <a:lnTo>
                      <a:pt x="290" y="287"/>
                    </a:lnTo>
                    <a:lnTo>
                      <a:pt x="292" y="287"/>
                    </a:lnTo>
                    <a:lnTo>
                      <a:pt x="292" y="290"/>
                    </a:lnTo>
                    <a:lnTo>
                      <a:pt x="295" y="290"/>
                    </a:lnTo>
                    <a:lnTo>
                      <a:pt x="298" y="290"/>
                    </a:lnTo>
                    <a:lnTo>
                      <a:pt x="300" y="290"/>
                    </a:lnTo>
                    <a:lnTo>
                      <a:pt x="303" y="290"/>
                    </a:lnTo>
                    <a:lnTo>
                      <a:pt x="306" y="290"/>
                    </a:lnTo>
                    <a:lnTo>
                      <a:pt x="308" y="290"/>
                    </a:lnTo>
                    <a:lnTo>
                      <a:pt x="306" y="290"/>
                    </a:lnTo>
                    <a:lnTo>
                      <a:pt x="308" y="290"/>
                    </a:lnTo>
                    <a:lnTo>
                      <a:pt x="308" y="292"/>
                    </a:lnTo>
                    <a:lnTo>
                      <a:pt x="311" y="292"/>
                    </a:lnTo>
                    <a:lnTo>
                      <a:pt x="313" y="292"/>
                    </a:lnTo>
                    <a:lnTo>
                      <a:pt x="313" y="290"/>
                    </a:lnTo>
                    <a:lnTo>
                      <a:pt x="316" y="290"/>
                    </a:lnTo>
                    <a:lnTo>
                      <a:pt x="316" y="287"/>
                    </a:lnTo>
                    <a:lnTo>
                      <a:pt x="319" y="287"/>
                    </a:lnTo>
                    <a:lnTo>
                      <a:pt x="321" y="287"/>
                    </a:lnTo>
                    <a:lnTo>
                      <a:pt x="324" y="287"/>
                    </a:lnTo>
                    <a:lnTo>
                      <a:pt x="326" y="284"/>
                    </a:lnTo>
                    <a:lnTo>
                      <a:pt x="326" y="287"/>
                    </a:lnTo>
                    <a:lnTo>
                      <a:pt x="329" y="284"/>
                    </a:lnTo>
                    <a:lnTo>
                      <a:pt x="332" y="284"/>
                    </a:lnTo>
                    <a:lnTo>
                      <a:pt x="334" y="284"/>
                    </a:lnTo>
                    <a:lnTo>
                      <a:pt x="337" y="284"/>
                    </a:lnTo>
                    <a:lnTo>
                      <a:pt x="339" y="284"/>
                    </a:lnTo>
                    <a:lnTo>
                      <a:pt x="342" y="284"/>
                    </a:lnTo>
                    <a:lnTo>
                      <a:pt x="342" y="282"/>
                    </a:lnTo>
                    <a:lnTo>
                      <a:pt x="339" y="282"/>
                    </a:lnTo>
                    <a:lnTo>
                      <a:pt x="342" y="282"/>
                    </a:lnTo>
                    <a:lnTo>
                      <a:pt x="345" y="282"/>
                    </a:lnTo>
                    <a:lnTo>
                      <a:pt x="342" y="282"/>
                    </a:lnTo>
                    <a:lnTo>
                      <a:pt x="345" y="282"/>
                    </a:lnTo>
                    <a:lnTo>
                      <a:pt x="345" y="284"/>
                    </a:lnTo>
                    <a:lnTo>
                      <a:pt x="347" y="284"/>
                    </a:lnTo>
                    <a:lnTo>
                      <a:pt x="347" y="287"/>
                    </a:lnTo>
                    <a:lnTo>
                      <a:pt x="350" y="287"/>
                    </a:lnTo>
                    <a:lnTo>
                      <a:pt x="352" y="287"/>
                    </a:lnTo>
                    <a:lnTo>
                      <a:pt x="352" y="290"/>
                    </a:lnTo>
                    <a:lnTo>
                      <a:pt x="350" y="290"/>
                    </a:lnTo>
                    <a:lnTo>
                      <a:pt x="352" y="290"/>
                    </a:lnTo>
                    <a:lnTo>
                      <a:pt x="352" y="292"/>
                    </a:lnTo>
                    <a:lnTo>
                      <a:pt x="355" y="292"/>
                    </a:lnTo>
                    <a:lnTo>
                      <a:pt x="355" y="295"/>
                    </a:lnTo>
                    <a:lnTo>
                      <a:pt x="358" y="295"/>
                    </a:lnTo>
                    <a:lnTo>
                      <a:pt x="358" y="297"/>
                    </a:lnTo>
                    <a:lnTo>
                      <a:pt x="355" y="297"/>
                    </a:lnTo>
                    <a:lnTo>
                      <a:pt x="355" y="300"/>
                    </a:lnTo>
                    <a:lnTo>
                      <a:pt x="358" y="300"/>
                    </a:lnTo>
                    <a:lnTo>
                      <a:pt x="358" y="303"/>
                    </a:lnTo>
                    <a:lnTo>
                      <a:pt x="358" y="300"/>
                    </a:lnTo>
                    <a:lnTo>
                      <a:pt x="355" y="300"/>
                    </a:lnTo>
                    <a:lnTo>
                      <a:pt x="355" y="303"/>
                    </a:lnTo>
                    <a:lnTo>
                      <a:pt x="358" y="303"/>
                    </a:lnTo>
                    <a:lnTo>
                      <a:pt x="358" y="305"/>
                    </a:lnTo>
                    <a:lnTo>
                      <a:pt x="358" y="308"/>
                    </a:lnTo>
                    <a:lnTo>
                      <a:pt x="355" y="308"/>
                    </a:lnTo>
                    <a:lnTo>
                      <a:pt x="358" y="308"/>
                    </a:lnTo>
                    <a:lnTo>
                      <a:pt x="355" y="308"/>
                    </a:lnTo>
                    <a:lnTo>
                      <a:pt x="355" y="310"/>
                    </a:lnTo>
                    <a:lnTo>
                      <a:pt x="358" y="310"/>
                    </a:lnTo>
                    <a:lnTo>
                      <a:pt x="355" y="310"/>
                    </a:lnTo>
                    <a:lnTo>
                      <a:pt x="355" y="313"/>
                    </a:lnTo>
                    <a:lnTo>
                      <a:pt x="352" y="313"/>
                    </a:lnTo>
                    <a:lnTo>
                      <a:pt x="355" y="313"/>
                    </a:lnTo>
                    <a:lnTo>
                      <a:pt x="352" y="313"/>
                    </a:lnTo>
                    <a:lnTo>
                      <a:pt x="352" y="316"/>
                    </a:lnTo>
                    <a:lnTo>
                      <a:pt x="350" y="316"/>
                    </a:lnTo>
                    <a:lnTo>
                      <a:pt x="347" y="316"/>
                    </a:lnTo>
                    <a:lnTo>
                      <a:pt x="345" y="316"/>
                    </a:lnTo>
                    <a:lnTo>
                      <a:pt x="342" y="316"/>
                    </a:lnTo>
                    <a:lnTo>
                      <a:pt x="342" y="318"/>
                    </a:lnTo>
                    <a:lnTo>
                      <a:pt x="345" y="318"/>
                    </a:lnTo>
                    <a:lnTo>
                      <a:pt x="342" y="318"/>
                    </a:lnTo>
                    <a:lnTo>
                      <a:pt x="342" y="321"/>
                    </a:lnTo>
                    <a:lnTo>
                      <a:pt x="342" y="318"/>
                    </a:lnTo>
                    <a:lnTo>
                      <a:pt x="342" y="321"/>
                    </a:lnTo>
                    <a:lnTo>
                      <a:pt x="342" y="318"/>
                    </a:lnTo>
                    <a:lnTo>
                      <a:pt x="339" y="318"/>
                    </a:lnTo>
                    <a:lnTo>
                      <a:pt x="337" y="321"/>
                    </a:lnTo>
                    <a:lnTo>
                      <a:pt x="337" y="323"/>
                    </a:lnTo>
                    <a:lnTo>
                      <a:pt x="337" y="326"/>
                    </a:lnTo>
                    <a:lnTo>
                      <a:pt x="334" y="326"/>
                    </a:lnTo>
                    <a:lnTo>
                      <a:pt x="334" y="329"/>
                    </a:lnTo>
                    <a:lnTo>
                      <a:pt x="337" y="329"/>
                    </a:lnTo>
                    <a:lnTo>
                      <a:pt x="337" y="331"/>
                    </a:lnTo>
                    <a:lnTo>
                      <a:pt x="337" y="334"/>
                    </a:lnTo>
                    <a:lnTo>
                      <a:pt x="337" y="337"/>
                    </a:lnTo>
                    <a:lnTo>
                      <a:pt x="334" y="337"/>
                    </a:lnTo>
                    <a:lnTo>
                      <a:pt x="334" y="339"/>
                    </a:lnTo>
                    <a:lnTo>
                      <a:pt x="332" y="339"/>
                    </a:lnTo>
                    <a:lnTo>
                      <a:pt x="329" y="339"/>
                    </a:lnTo>
                    <a:lnTo>
                      <a:pt x="326" y="339"/>
                    </a:lnTo>
                    <a:lnTo>
                      <a:pt x="326" y="342"/>
                    </a:lnTo>
                    <a:lnTo>
                      <a:pt x="326" y="339"/>
                    </a:lnTo>
                    <a:lnTo>
                      <a:pt x="326" y="342"/>
                    </a:lnTo>
                    <a:lnTo>
                      <a:pt x="326" y="339"/>
                    </a:lnTo>
                    <a:lnTo>
                      <a:pt x="324" y="342"/>
                    </a:lnTo>
                    <a:lnTo>
                      <a:pt x="321" y="342"/>
                    </a:lnTo>
                    <a:lnTo>
                      <a:pt x="319" y="342"/>
                    </a:lnTo>
                    <a:lnTo>
                      <a:pt x="321" y="342"/>
                    </a:lnTo>
                    <a:lnTo>
                      <a:pt x="319" y="342"/>
                    </a:lnTo>
                    <a:lnTo>
                      <a:pt x="316" y="342"/>
                    </a:lnTo>
                    <a:lnTo>
                      <a:pt x="316" y="339"/>
                    </a:lnTo>
                    <a:lnTo>
                      <a:pt x="313" y="339"/>
                    </a:lnTo>
                    <a:lnTo>
                      <a:pt x="311" y="339"/>
                    </a:lnTo>
                    <a:lnTo>
                      <a:pt x="311" y="337"/>
                    </a:lnTo>
                    <a:lnTo>
                      <a:pt x="308" y="337"/>
                    </a:lnTo>
                    <a:lnTo>
                      <a:pt x="306" y="337"/>
                    </a:lnTo>
                    <a:lnTo>
                      <a:pt x="308" y="337"/>
                    </a:lnTo>
                    <a:lnTo>
                      <a:pt x="306" y="337"/>
                    </a:lnTo>
                    <a:lnTo>
                      <a:pt x="303" y="334"/>
                    </a:lnTo>
                    <a:lnTo>
                      <a:pt x="300" y="334"/>
                    </a:lnTo>
                    <a:lnTo>
                      <a:pt x="300" y="331"/>
                    </a:lnTo>
                    <a:lnTo>
                      <a:pt x="298" y="331"/>
                    </a:lnTo>
                    <a:lnTo>
                      <a:pt x="298" y="329"/>
                    </a:lnTo>
                    <a:lnTo>
                      <a:pt x="298" y="326"/>
                    </a:lnTo>
                    <a:lnTo>
                      <a:pt x="295" y="326"/>
                    </a:lnTo>
                    <a:lnTo>
                      <a:pt x="295" y="323"/>
                    </a:lnTo>
                    <a:lnTo>
                      <a:pt x="295" y="321"/>
                    </a:lnTo>
                    <a:lnTo>
                      <a:pt x="292" y="321"/>
                    </a:lnTo>
                    <a:lnTo>
                      <a:pt x="292" y="318"/>
                    </a:lnTo>
                    <a:lnTo>
                      <a:pt x="290" y="318"/>
                    </a:lnTo>
                    <a:lnTo>
                      <a:pt x="287" y="318"/>
                    </a:lnTo>
                    <a:lnTo>
                      <a:pt x="285" y="318"/>
                    </a:lnTo>
                    <a:lnTo>
                      <a:pt x="282" y="318"/>
                    </a:lnTo>
                    <a:lnTo>
                      <a:pt x="282" y="321"/>
                    </a:lnTo>
                    <a:lnTo>
                      <a:pt x="279" y="321"/>
                    </a:lnTo>
                    <a:lnTo>
                      <a:pt x="279" y="323"/>
                    </a:lnTo>
                    <a:lnTo>
                      <a:pt x="277" y="323"/>
                    </a:lnTo>
                    <a:lnTo>
                      <a:pt x="277" y="326"/>
                    </a:lnTo>
                    <a:lnTo>
                      <a:pt x="274" y="326"/>
                    </a:lnTo>
                    <a:lnTo>
                      <a:pt x="272" y="326"/>
                    </a:lnTo>
                    <a:lnTo>
                      <a:pt x="272" y="323"/>
                    </a:lnTo>
                    <a:lnTo>
                      <a:pt x="269" y="323"/>
                    </a:lnTo>
                    <a:lnTo>
                      <a:pt x="266" y="323"/>
                    </a:lnTo>
                    <a:lnTo>
                      <a:pt x="266" y="326"/>
                    </a:lnTo>
                    <a:lnTo>
                      <a:pt x="269" y="326"/>
                    </a:lnTo>
                    <a:lnTo>
                      <a:pt x="269" y="329"/>
                    </a:lnTo>
                    <a:lnTo>
                      <a:pt x="266" y="329"/>
                    </a:lnTo>
                    <a:lnTo>
                      <a:pt x="266" y="331"/>
                    </a:lnTo>
                    <a:lnTo>
                      <a:pt x="266" y="329"/>
                    </a:lnTo>
                    <a:lnTo>
                      <a:pt x="266" y="326"/>
                    </a:lnTo>
                    <a:lnTo>
                      <a:pt x="264" y="329"/>
                    </a:lnTo>
                    <a:lnTo>
                      <a:pt x="266" y="329"/>
                    </a:lnTo>
                    <a:lnTo>
                      <a:pt x="266" y="331"/>
                    </a:lnTo>
                    <a:lnTo>
                      <a:pt x="269" y="334"/>
                    </a:lnTo>
                    <a:lnTo>
                      <a:pt x="269" y="337"/>
                    </a:lnTo>
                    <a:lnTo>
                      <a:pt x="272" y="337"/>
                    </a:lnTo>
                    <a:lnTo>
                      <a:pt x="272" y="339"/>
                    </a:lnTo>
                    <a:lnTo>
                      <a:pt x="269" y="339"/>
                    </a:lnTo>
                    <a:lnTo>
                      <a:pt x="269" y="342"/>
                    </a:lnTo>
                    <a:lnTo>
                      <a:pt x="269" y="339"/>
                    </a:lnTo>
                    <a:lnTo>
                      <a:pt x="266" y="339"/>
                    </a:lnTo>
                    <a:lnTo>
                      <a:pt x="266" y="342"/>
                    </a:lnTo>
                    <a:lnTo>
                      <a:pt x="264" y="342"/>
                    </a:lnTo>
                    <a:lnTo>
                      <a:pt x="264" y="344"/>
                    </a:lnTo>
                    <a:lnTo>
                      <a:pt x="261" y="344"/>
                    </a:lnTo>
                    <a:lnTo>
                      <a:pt x="261" y="342"/>
                    </a:lnTo>
                    <a:lnTo>
                      <a:pt x="259" y="342"/>
                    </a:lnTo>
                    <a:lnTo>
                      <a:pt x="261" y="342"/>
                    </a:lnTo>
                    <a:lnTo>
                      <a:pt x="259" y="342"/>
                    </a:lnTo>
                    <a:lnTo>
                      <a:pt x="259" y="344"/>
                    </a:lnTo>
                    <a:lnTo>
                      <a:pt x="259" y="342"/>
                    </a:lnTo>
                    <a:lnTo>
                      <a:pt x="256" y="344"/>
                    </a:lnTo>
                    <a:lnTo>
                      <a:pt x="253" y="344"/>
                    </a:lnTo>
                    <a:lnTo>
                      <a:pt x="251" y="344"/>
                    </a:lnTo>
                    <a:lnTo>
                      <a:pt x="253" y="344"/>
                    </a:lnTo>
                    <a:lnTo>
                      <a:pt x="253" y="347"/>
                    </a:lnTo>
                    <a:lnTo>
                      <a:pt x="253" y="350"/>
                    </a:lnTo>
                    <a:lnTo>
                      <a:pt x="253" y="347"/>
                    </a:lnTo>
                    <a:lnTo>
                      <a:pt x="251" y="347"/>
                    </a:lnTo>
                    <a:lnTo>
                      <a:pt x="251" y="350"/>
                    </a:lnTo>
                    <a:lnTo>
                      <a:pt x="251" y="347"/>
                    </a:lnTo>
                    <a:lnTo>
                      <a:pt x="251" y="350"/>
                    </a:lnTo>
                    <a:lnTo>
                      <a:pt x="253" y="350"/>
                    </a:lnTo>
                    <a:lnTo>
                      <a:pt x="253" y="352"/>
                    </a:lnTo>
                    <a:lnTo>
                      <a:pt x="253" y="350"/>
                    </a:lnTo>
                    <a:lnTo>
                      <a:pt x="253" y="352"/>
                    </a:lnTo>
                    <a:lnTo>
                      <a:pt x="253" y="350"/>
                    </a:lnTo>
                    <a:lnTo>
                      <a:pt x="251" y="350"/>
                    </a:lnTo>
                    <a:lnTo>
                      <a:pt x="251" y="352"/>
                    </a:lnTo>
                    <a:lnTo>
                      <a:pt x="248" y="352"/>
                    </a:lnTo>
                    <a:lnTo>
                      <a:pt x="248" y="350"/>
                    </a:lnTo>
                    <a:lnTo>
                      <a:pt x="245" y="350"/>
                    </a:lnTo>
                    <a:lnTo>
                      <a:pt x="245" y="352"/>
                    </a:lnTo>
                    <a:lnTo>
                      <a:pt x="245" y="355"/>
                    </a:lnTo>
                    <a:lnTo>
                      <a:pt x="245" y="357"/>
                    </a:lnTo>
                    <a:lnTo>
                      <a:pt x="243" y="357"/>
                    </a:lnTo>
                    <a:lnTo>
                      <a:pt x="243" y="360"/>
                    </a:lnTo>
                    <a:lnTo>
                      <a:pt x="245" y="360"/>
                    </a:lnTo>
                    <a:lnTo>
                      <a:pt x="245" y="363"/>
                    </a:lnTo>
                    <a:lnTo>
                      <a:pt x="243" y="363"/>
                    </a:lnTo>
                    <a:lnTo>
                      <a:pt x="240" y="363"/>
                    </a:lnTo>
                    <a:lnTo>
                      <a:pt x="243" y="363"/>
                    </a:lnTo>
                    <a:lnTo>
                      <a:pt x="243" y="365"/>
                    </a:lnTo>
                    <a:lnTo>
                      <a:pt x="240" y="365"/>
                    </a:lnTo>
                    <a:lnTo>
                      <a:pt x="240" y="368"/>
                    </a:lnTo>
                    <a:lnTo>
                      <a:pt x="243" y="368"/>
                    </a:lnTo>
                    <a:lnTo>
                      <a:pt x="243" y="370"/>
                    </a:lnTo>
                    <a:lnTo>
                      <a:pt x="245" y="370"/>
                    </a:lnTo>
                    <a:lnTo>
                      <a:pt x="243" y="370"/>
                    </a:lnTo>
                    <a:lnTo>
                      <a:pt x="243" y="373"/>
                    </a:lnTo>
                    <a:lnTo>
                      <a:pt x="245" y="373"/>
                    </a:lnTo>
                    <a:lnTo>
                      <a:pt x="243" y="373"/>
                    </a:lnTo>
                    <a:lnTo>
                      <a:pt x="245" y="373"/>
                    </a:lnTo>
                    <a:lnTo>
                      <a:pt x="243" y="373"/>
                    </a:lnTo>
                    <a:lnTo>
                      <a:pt x="243" y="376"/>
                    </a:lnTo>
                    <a:lnTo>
                      <a:pt x="240" y="376"/>
                    </a:lnTo>
                    <a:lnTo>
                      <a:pt x="238" y="376"/>
                    </a:lnTo>
                    <a:lnTo>
                      <a:pt x="235" y="376"/>
                    </a:lnTo>
                    <a:lnTo>
                      <a:pt x="235" y="378"/>
                    </a:lnTo>
                    <a:lnTo>
                      <a:pt x="235" y="376"/>
                    </a:lnTo>
                    <a:lnTo>
                      <a:pt x="232" y="376"/>
                    </a:lnTo>
                    <a:lnTo>
                      <a:pt x="232" y="378"/>
                    </a:lnTo>
                    <a:lnTo>
                      <a:pt x="230" y="378"/>
                    </a:lnTo>
                    <a:lnTo>
                      <a:pt x="230" y="376"/>
                    </a:lnTo>
                    <a:lnTo>
                      <a:pt x="227" y="376"/>
                    </a:lnTo>
                    <a:lnTo>
                      <a:pt x="227" y="373"/>
                    </a:lnTo>
                    <a:lnTo>
                      <a:pt x="227" y="376"/>
                    </a:lnTo>
                    <a:lnTo>
                      <a:pt x="225" y="376"/>
                    </a:lnTo>
                    <a:lnTo>
                      <a:pt x="225" y="378"/>
                    </a:lnTo>
                    <a:lnTo>
                      <a:pt x="225" y="381"/>
                    </a:lnTo>
                    <a:lnTo>
                      <a:pt x="225" y="378"/>
                    </a:lnTo>
                    <a:lnTo>
                      <a:pt x="222" y="378"/>
                    </a:lnTo>
                    <a:lnTo>
                      <a:pt x="225" y="378"/>
                    </a:lnTo>
                    <a:lnTo>
                      <a:pt x="225" y="376"/>
                    </a:lnTo>
                    <a:lnTo>
                      <a:pt x="222" y="376"/>
                    </a:lnTo>
                    <a:lnTo>
                      <a:pt x="222" y="378"/>
                    </a:lnTo>
                    <a:lnTo>
                      <a:pt x="219" y="378"/>
                    </a:lnTo>
                    <a:lnTo>
                      <a:pt x="217" y="378"/>
                    </a:lnTo>
                    <a:lnTo>
                      <a:pt x="214" y="378"/>
                    </a:lnTo>
                    <a:lnTo>
                      <a:pt x="214" y="381"/>
                    </a:lnTo>
                    <a:lnTo>
                      <a:pt x="212" y="381"/>
                    </a:lnTo>
                    <a:lnTo>
                      <a:pt x="212" y="384"/>
                    </a:lnTo>
                    <a:lnTo>
                      <a:pt x="214" y="384"/>
                    </a:lnTo>
                    <a:lnTo>
                      <a:pt x="217" y="384"/>
                    </a:lnTo>
                    <a:lnTo>
                      <a:pt x="217" y="386"/>
                    </a:lnTo>
                    <a:lnTo>
                      <a:pt x="217" y="384"/>
                    </a:lnTo>
                    <a:lnTo>
                      <a:pt x="219" y="384"/>
                    </a:lnTo>
                    <a:lnTo>
                      <a:pt x="222" y="386"/>
                    </a:lnTo>
                    <a:lnTo>
                      <a:pt x="222" y="389"/>
                    </a:lnTo>
                    <a:lnTo>
                      <a:pt x="219" y="389"/>
                    </a:lnTo>
                    <a:lnTo>
                      <a:pt x="219" y="391"/>
                    </a:lnTo>
                    <a:lnTo>
                      <a:pt x="217" y="391"/>
                    </a:lnTo>
                    <a:lnTo>
                      <a:pt x="217" y="389"/>
                    </a:lnTo>
                    <a:lnTo>
                      <a:pt x="214" y="389"/>
                    </a:lnTo>
                    <a:lnTo>
                      <a:pt x="214" y="391"/>
                    </a:lnTo>
                    <a:lnTo>
                      <a:pt x="212" y="391"/>
                    </a:lnTo>
                    <a:lnTo>
                      <a:pt x="212" y="389"/>
                    </a:lnTo>
                    <a:lnTo>
                      <a:pt x="209" y="389"/>
                    </a:lnTo>
                    <a:lnTo>
                      <a:pt x="209" y="386"/>
                    </a:lnTo>
                    <a:lnTo>
                      <a:pt x="206" y="384"/>
                    </a:lnTo>
                    <a:lnTo>
                      <a:pt x="206" y="386"/>
                    </a:lnTo>
                    <a:lnTo>
                      <a:pt x="204" y="386"/>
                    </a:lnTo>
                    <a:lnTo>
                      <a:pt x="204" y="389"/>
                    </a:lnTo>
                    <a:lnTo>
                      <a:pt x="204" y="386"/>
                    </a:lnTo>
                    <a:lnTo>
                      <a:pt x="201" y="386"/>
                    </a:lnTo>
                    <a:lnTo>
                      <a:pt x="198" y="386"/>
                    </a:lnTo>
                    <a:lnTo>
                      <a:pt x="196" y="386"/>
                    </a:lnTo>
                    <a:lnTo>
                      <a:pt x="196" y="384"/>
                    </a:lnTo>
                    <a:lnTo>
                      <a:pt x="198" y="384"/>
                    </a:lnTo>
                    <a:lnTo>
                      <a:pt x="198" y="381"/>
                    </a:lnTo>
                    <a:lnTo>
                      <a:pt x="196" y="381"/>
                    </a:lnTo>
                    <a:lnTo>
                      <a:pt x="196" y="384"/>
                    </a:lnTo>
                    <a:lnTo>
                      <a:pt x="196" y="386"/>
                    </a:lnTo>
                    <a:lnTo>
                      <a:pt x="193" y="384"/>
                    </a:lnTo>
                    <a:lnTo>
                      <a:pt x="191" y="384"/>
                    </a:lnTo>
                    <a:lnTo>
                      <a:pt x="191" y="386"/>
                    </a:lnTo>
                    <a:lnTo>
                      <a:pt x="188" y="386"/>
                    </a:lnTo>
                    <a:lnTo>
                      <a:pt x="188" y="389"/>
                    </a:lnTo>
                    <a:lnTo>
                      <a:pt x="185" y="389"/>
                    </a:lnTo>
                    <a:lnTo>
                      <a:pt x="185" y="391"/>
                    </a:lnTo>
                    <a:lnTo>
                      <a:pt x="183" y="391"/>
                    </a:lnTo>
                    <a:lnTo>
                      <a:pt x="183" y="394"/>
                    </a:lnTo>
                    <a:lnTo>
                      <a:pt x="183" y="397"/>
                    </a:lnTo>
                    <a:lnTo>
                      <a:pt x="183" y="399"/>
                    </a:lnTo>
                    <a:lnTo>
                      <a:pt x="183" y="402"/>
                    </a:lnTo>
                    <a:lnTo>
                      <a:pt x="183" y="404"/>
                    </a:lnTo>
                    <a:lnTo>
                      <a:pt x="183" y="407"/>
                    </a:lnTo>
                    <a:lnTo>
                      <a:pt x="185" y="404"/>
                    </a:lnTo>
                    <a:lnTo>
                      <a:pt x="183" y="407"/>
                    </a:lnTo>
                    <a:lnTo>
                      <a:pt x="185" y="407"/>
                    </a:lnTo>
                    <a:lnTo>
                      <a:pt x="185" y="410"/>
                    </a:lnTo>
                    <a:lnTo>
                      <a:pt x="185" y="412"/>
                    </a:lnTo>
                    <a:lnTo>
                      <a:pt x="185" y="415"/>
                    </a:lnTo>
                    <a:lnTo>
                      <a:pt x="188" y="415"/>
                    </a:lnTo>
                    <a:lnTo>
                      <a:pt x="188" y="418"/>
                    </a:lnTo>
                    <a:lnTo>
                      <a:pt x="191" y="418"/>
                    </a:lnTo>
                    <a:lnTo>
                      <a:pt x="193" y="418"/>
                    </a:lnTo>
                    <a:lnTo>
                      <a:pt x="193" y="420"/>
                    </a:lnTo>
                    <a:lnTo>
                      <a:pt x="196" y="420"/>
                    </a:lnTo>
                    <a:lnTo>
                      <a:pt x="196" y="418"/>
                    </a:lnTo>
                    <a:lnTo>
                      <a:pt x="196" y="415"/>
                    </a:lnTo>
                    <a:lnTo>
                      <a:pt x="196" y="418"/>
                    </a:lnTo>
                    <a:lnTo>
                      <a:pt x="198" y="418"/>
                    </a:lnTo>
                    <a:lnTo>
                      <a:pt x="198" y="415"/>
                    </a:lnTo>
                    <a:lnTo>
                      <a:pt x="198" y="418"/>
                    </a:lnTo>
                    <a:lnTo>
                      <a:pt x="201" y="418"/>
                    </a:lnTo>
                    <a:lnTo>
                      <a:pt x="201" y="420"/>
                    </a:lnTo>
                    <a:lnTo>
                      <a:pt x="204" y="420"/>
                    </a:lnTo>
                    <a:lnTo>
                      <a:pt x="206" y="420"/>
                    </a:lnTo>
                    <a:lnTo>
                      <a:pt x="206" y="423"/>
                    </a:lnTo>
                    <a:lnTo>
                      <a:pt x="209" y="423"/>
                    </a:lnTo>
                    <a:lnTo>
                      <a:pt x="209" y="425"/>
                    </a:lnTo>
                    <a:lnTo>
                      <a:pt x="209" y="428"/>
                    </a:lnTo>
                    <a:lnTo>
                      <a:pt x="209" y="431"/>
                    </a:lnTo>
                    <a:lnTo>
                      <a:pt x="212" y="431"/>
                    </a:lnTo>
                    <a:lnTo>
                      <a:pt x="214" y="431"/>
                    </a:lnTo>
                    <a:lnTo>
                      <a:pt x="214" y="433"/>
                    </a:lnTo>
                    <a:lnTo>
                      <a:pt x="217" y="433"/>
                    </a:lnTo>
                    <a:lnTo>
                      <a:pt x="217" y="436"/>
                    </a:lnTo>
                    <a:lnTo>
                      <a:pt x="219" y="436"/>
                    </a:lnTo>
                    <a:lnTo>
                      <a:pt x="219" y="438"/>
                    </a:lnTo>
                    <a:lnTo>
                      <a:pt x="219" y="441"/>
                    </a:lnTo>
                    <a:lnTo>
                      <a:pt x="219" y="444"/>
                    </a:lnTo>
                    <a:lnTo>
                      <a:pt x="219" y="446"/>
                    </a:lnTo>
                    <a:lnTo>
                      <a:pt x="219" y="449"/>
                    </a:lnTo>
                    <a:lnTo>
                      <a:pt x="219" y="451"/>
                    </a:lnTo>
                    <a:lnTo>
                      <a:pt x="217" y="451"/>
                    </a:lnTo>
                    <a:lnTo>
                      <a:pt x="217" y="454"/>
                    </a:lnTo>
                    <a:lnTo>
                      <a:pt x="214" y="454"/>
                    </a:lnTo>
                    <a:lnTo>
                      <a:pt x="214" y="457"/>
                    </a:lnTo>
                    <a:lnTo>
                      <a:pt x="212" y="457"/>
                    </a:lnTo>
                    <a:lnTo>
                      <a:pt x="212" y="459"/>
                    </a:lnTo>
                    <a:lnTo>
                      <a:pt x="214" y="459"/>
                    </a:lnTo>
                    <a:lnTo>
                      <a:pt x="214" y="462"/>
                    </a:lnTo>
                    <a:lnTo>
                      <a:pt x="217" y="465"/>
                    </a:lnTo>
                    <a:lnTo>
                      <a:pt x="219" y="465"/>
                    </a:lnTo>
                    <a:lnTo>
                      <a:pt x="222" y="465"/>
                    </a:lnTo>
                    <a:lnTo>
                      <a:pt x="225" y="465"/>
                    </a:lnTo>
                    <a:lnTo>
                      <a:pt x="227" y="465"/>
                    </a:lnTo>
                    <a:lnTo>
                      <a:pt x="230" y="465"/>
                    </a:lnTo>
                    <a:lnTo>
                      <a:pt x="230" y="467"/>
                    </a:lnTo>
                    <a:lnTo>
                      <a:pt x="230" y="465"/>
                    </a:lnTo>
                    <a:lnTo>
                      <a:pt x="232" y="465"/>
                    </a:lnTo>
                    <a:lnTo>
                      <a:pt x="232" y="467"/>
                    </a:lnTo>
                    <a:lnTo>
                      <a:pt x="235" y="467"/>
                    </a:lnTo>
                    <a:lnTo>
                      <a:pt x="235" y="470"/>
                    </a:lnTo>
                    <a:lnTo>
                      <a:pt x="232" y="470"/>
                    </a:lnTo>
                    <a:lnTo>
                      <a:pt x="235" y="470"/>
                    </a:lnTo>
                    <a:lnTo>
                      <a:pt x="235" y="472"/>
                    </a:lnTo>
                    <a:lnTo>
                      <a:pt x="235" y="475"/>
                    </a:lnTo>
                    <a:lnTo>
                      <a:pt x="238" y="475"/>
                    </a:lnTo>
                    <a:lnTo>
                      <a:pt x="235" y="475"/>
                    </a:lnTo>
                    <a:lnTo>
                      <a:pt x="235" y="478"/>
                    </a:lnTo>
                    <a:lnTo>
                      <a:pt x="238" y="478"/>
                    </a:lnTo>
                    <a:lnTo>
                      <a:pt x="238" y="480"/>
                    </a:lnTo>
                    <a:lnTo>
                      <a:pt x="238" y="478"/>
                    </a:lnTo>
                    <a:lnTo>
                      <a:pt x="238" y="480"/>
                    </a:lnTo>
                    <a:lnTo>
                      <a:pt x="240" y="480"/>
                    </a:lnTo>
                    <a:lnTo>
                      <a:pt x="238" y="480"/>
                    </a:lnTo>
                    <a:lnTo>
                      <a:pt x="238" y="483"/>
                    </a:lnTo>
                    <a:lnTo>
                      <a:pt x="240" y="483"/>
                    </a:lnTo>
                    <a:lnTo>
                      <a:pt x="240" y="485"/>
                    </a:lnTo>
                    <a:lnTo>
                      <a:pt x="243" y="485"/>
                    </a:lnTo>
                    <a:lnTo>
                      <a:pt x="243" y="488"/>
                    </a:lnTo>
                    <a:lnTo>
                      <a:pt x="240" y="488"/>
                    </a:lnTo>
                    <a:lnTo>
                      <a:pt x="243" y="488"/>
                    </a:lnTo>
                    <a:lnTo>
                      <a:pt x="243" y="491"/>
                    </a:lnTo>
                    <a:lnTo>
                      <a:pt x="245" y="491"/>
                    </a:lnTo>
                    <a:lnTo>
                      <a:pt x="245" y="493"/>
                    </a:lnTo>
                    <a:lnTo>
                      <a:pt x="245" y="496"/>
                    </a:lnTo>
                    <a:lnTo>
                      <a:pt x="245" y="498"/>
                    </a:lnTo>
                    <a:lnTo>
                      <a:pt x="245" y="501"/>
                    </a:lnTo>
                    <a:lnTo>
                      <a:pt x="245" y="504"/>
                    </a:lnTo>
                    <a:lnTo>
                      <a:pt x="245" y="506"/>
                    </a:lnTo>
                    <a:lnTo>
                      <a:pt x="248" y="506"/>
                    </a:lnTo>
                    <a:lnTo>
                      <a:pt x="248" y="509"/>
                    </a:lnTo>
                    <a:lnTo>
                      <a:pt x="248" y="512"/>
                    </a:lnTo>
                    <a:lnTo>
                      <a:pt x="251" y="512"/>
                    </a:lnTo>
                    <a:lnTo>
                      <a:pt x="251" y="514"/>
                    </a:lnTo>
                    <a:lnTo>
                      <a:pt x="248" y="514"/>
                    </a:lnTo>
                    <a:lnTo>
                      <a:pt x="248" y="517"/>
                    </a:lnTo>
                    <a:lnTo>
                      <a:pt x="251" y="517"/>
                    </a:lnTo>
                    <a:lnTo>
                      <a:pt x="253" y="517"/>
                    </a:lnTo>
                    <a:lnTo>
                      <a:pt x="253" y="519"/>
                    </a:lnTo>
                    <a:lnTo>
                      <a:pt x="256" y="519"/>
                    </a:lnTo>
                    <a:lnTo>
                      <a:pt x="256" y="522"/>
                    </a:lnTo>
                    <a:lnTo>
                      <a:pt x="259" y="522"/>
                    </a:lnTo>
                    <a:lnTo>
                      <a:pt x="259" y="525"/>
                    </a:lnTo>
                    <a:lnTo>
                      <a:pt x="261" y="525"/>
                    </a:lnTo>
                    <a:lnTo>
                      <a:pt x="261" y="527"/>
                    </a:lnTo>
                    <a:lnTo>
                      <a:pt x="264" y="527"/>
                    </a:lnTo>
                    <a:lnTo>
                      <a:pt x="264" y="530"/>
                    </a:lnTo>
                    <a:lnTo>
                      <a:pt x="261" y="530"/>
                    </a:lnTo>
                    <a:lnTo>
                      <a:pt x="261" y="532"/>
                    </a:lnTo>
                    <a:lnTo>
                      <a:pt x="261" y="535"/>
                    </a:lnTo>
                    <a:lnTo>
                      <a:pt x="264" y="535"/>
                    </a:lnTo>
                    <a:lnTo>
                      <a:pt x="266" y="535"/>
                    </a:lnTo>
                    <a:lnTo>
                      <a:pt x="266" y="538"/>
                    </a:lnTo>
                    <a:lnTo>
                      <a:pt x="266" y="540"/>
                    </a:lnTo>
                    <a:lnTo>
                      <a:pt x="266" y="543"/>
                    </a:lnTo>
                    <a:lnTo>
                      <a:pt x="266" y="545"/>
                    </a:lnTo>
                    <a:lnTo>
                      <a:pt x="264" y="545"/>
                    </a:lnTo>
                    <a:lnTo>
                      <a:pt x="264" y="548"/>
                    </a:lnTo>
                    <a:lnTo>
                      <a:pt x="261" y="548"/>
                    </a:lnTo>
                    <a:lnTo>
                      <a:pt x="259" y="548"/>
                    </a:lnTo>
                    <a:lnTo>
                      <a:pt x="259" y="545"/>
                    </a:lnTo>
                    <a:lnTo>
                      <a:pt x="256" y="545"/>
                    </a:lnTo>
                    <a:lnTo>
                      <a:pt x="253" y="545"/>
                    </a:lnTo>
                    <a:lnTo>
                      <a:pt x="253" y="543"/>
                    </a:lnTo>
                    <a:lnTo>
                      <a:pt x="253" y="540"/>
                    </a:lnTo>
                    <a:lnTo>
                      <a:pt x="253" y="538"/>
                    </a:lnTo>
                    <a:lnTo>
                      <a:pt x="256" y="538"/>
                    </a:lnTo>
                    <a:lnTo>
                      <a:pt x="253" y="538"/>
                    </a:lnTo>
                    <a:lnTo>
                      <a:pt x="256" y="538"/>
                    </a:lnTo>
                    <a:lnTo>
                      <a:pt x="256" y="535"/>
                    </a:lnTo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305" name="Freeform 95"/>
              <p:cNvSpPr>
                <a:spLocks/>
              </p:cNvSpPr>
              <p:nvPr/>
            </p:nvSpPr>
            <p:spPr bwMode="auto">
              <a:xfrm>
                <a:off x="3057" y="3172"/>
                <a:ext cx="402" cy="579"/>
              </a:xfrm>
              <a:custGeom>
                <a:avLst/>
                <a:gdLst>
                  <a:gd name="T0" fmla="*/ 386 w 402"/>
                  <a:gd name="T1" fmla="*/ 527 h 579"/>
                  <a:gd name="T2" fmla="*/ 368 w 402"/>
                  <a:gd name="T3" fmla="*/ 525 h 579"/>
                  <a:gd name="T4" fmla="*/ 352 w 402"/>
                  <a:gd name="T5" fmla="*/ 501 h 579"/>
                  <a:gd name="T6" fmla="*/ 329 w 402"/>
                  <a:gd name="T7" fmla="*/ 485 h 579"/>
                  <a:gd name="T8" fmla="*/ 311 w 402"/>
                  <a:gd name="T9" fmla="*/ 472 h 579"/>
                  <a:gd name="T10" fmla="*/ 282 w 402"/>
                  <a:gd name="T11" fmla="*/ 480 h 579"/>
                  <a:gd name="T12" fmla="*/ 295 w 402"/>
                  <a:gd name="T13" fmla="*/ 504 h 579"/>
                  <a:gd name="T14" fmla="*/ 303 w 402"/>
                  <a:gd name="T15" fmla="*/ 525 h 579"/>
                  <a:gd name="T16" fmla="*/ 311 w 402"/>
                  <a:gd name="T17" fmla="*/ 548 h 579"/>
                  <a:gd name="T18" fmla="*/ 311 w 402"/>
                  <a:gd name="T19" fmla="*/ 566 h 579"/>
                  <a:gd name="T20" fmla="*/ 295 w 402"/>
                  <a:gd name="T21" fmla="*/ 566 h 579"/>
                  <a:gd name="T22" fmla="*/ 279 w 402"/>
                  <a:gd name="T23" fmla="*/ 551 h 579"/>
                  <a:gd name="T24" fmla="*/ 269 w 402"/>
                  <a:gd name="T25" fmla="*/ 530 h 579"/>
                  <a:gd name="T26" fmla="*/ 248 w 402"/>
                  <a:gd name="T27" fmla="*/ 543 h 579"/>
                  <a:gd name="T28" fmla="*/ 232 w 402"/>
                  <a:gd name="T29" fmla="*/ 559 h 579"/>
                  <a:gd name="T30" fmla="*/ 214 w 402"/>
                  <a:gd name="T31" fmla="*/ 572 h 579"/>
                  <a:gd name="T32" fmla="*/ 204 w 402"/>
                  <a:gd name="T33" fmla="*/ 561 h 579"/>
                  <a:gd name="T34" fmla="*/ 190 w 402"/>
                  <a:gd name="T35" fmla="*/ 548 h 579"/>
                  <a:gd name="T36" fmla="*/ 170 w 402"/>
                  <a:gd name="T37" fmla="*/ 559 h 579"/>
                  <a:gd name="T38" fmla="*/ 149 w 402"/>
                  <a:gd name="T39" fmla="*/ 559 h 579"/>
                  <a:gd name="T40" fmla="*/ 128 w 402"/>
                  <a:gd name="T41" fmla="*/ 545 h 579"/>
                  <a:gd name="T42" fmla="*/ 115 w 402"/>
                  <a:gd name="T43" fmla="*/ 527 h 579"/>
                  <a:gd name="T44" fmla="*/ 112 w 402"/>
                  <a:gd name="T45" fmla="*/ 517 h 579"/>
                  <a:gd name="T46" fmla="*/ 115 w 402"/>
                  <a:gd name="T47" fmla="*/ 501 h 579"/>
                  <a:gd name="T48" fmla="*/ 125 w 402"/>
                  <a:gd name="T49" fmla="*/ 485 h 579"/>
                  <a:gd name="T50" fmla="*/ 146 w 402"/>
                  <a:gd name="T51" fmla="*/ 475 h 579"/>
                  <a:gd name="T52" fmla="*/ 167 w 402"/>
                  <a:gd name="T53" fmla="*/ 454 h 579"/>
                  <a:gd name="T54" fmla="*/ 162 w 402"/>
                  <a:gd name="T55" fmla="*/ 444 h 579"/>
                  <a:gd name="T56" fmla="*/ 167 w 402"/>
                  <a:gd name="T57" fmla="*/ 412 h 579"/>
                  <a:gd name="T58" fmla="*/ 175 w 402"/>
                  <a:gd name="T59" fmla="*/ 378 h 579"/>
                  <a:gd name="T60" fmla="*/ 180 w 402"/>
                  <a:gd name="T61" fmla="*/ 352 h 579"/>
                  <a:gd name="T62" fmla="*/ 183 w 402"/>
                  <a:gd name="T63" fmla="*/ 331 h 579"/>
                  <a:gd name="T64" fmla="*/ 162 w 402"/>
                  <a:gd name="T65" fmla="*/ 310 h 579"/>
                  <a:gd name="T66" fmla="*/ 172 w 402"/>
                  <a:gd name="T67" fmla="*/ 290 h 579"/>
                  <a:gd name="T68" fmla="*/ 170 w 402"/>
                  <a:gd name="T69" fmla="*/ 261 h 579"/>
                  <a:gd name="T70" fmla="*/ 167 w 402"/>
                  <a:gd name="T71" fmla="*/ 237 h 579"/>
                  <a:gd name="T72" fmla="*/ 164 w 402"/>
                  <a:gd name="T73" fmla="*/ 219 h 579"/>
                  <a:gd name="T74" fmla="*/ 154 w 402"/>
                  <a:gd name="T75" fmla="*/ 203 h 579"/>
                  <a:gd name="T76" fmla="*/ 138 w 402"/>
                  <a:gd name="T77" fmla="*/ 195 h 579"/>
                  <a:gd name="T78" fmla="*/ 107 w 402"/>
                  <a:gd name="T79" fmla="*/ 229 h 579"/>
                  <a:gd name="T80" fmla="*/ 89 w 402"/>
                  <a:gd name="T81" fmla="*/ 256 h 579"/>
                  <a:gd name="T82" fmla="*/ 68 w 402"/>
                  <a:gd name="T83" fmla="*/ 229 h 579"/>
                  <a:gd name="T84" fmla="*/ 63 w 402"/>
                  <a:gd name="T85" fmla="*/ 276 h 579"/>
                  <a:gd name="T86" fmla="*/ 3 w 402"/>
                  <a:gd name="T87" fmla="*/ 206 h 579"/>
                  <a:gd name="T88" fmla="*/ 21 w 402"/>
                  <a:gd name="T89" fmla="*/ 177 h 579"/>
                  <a:gd name="T90" fmla="*/ 39 w 402"/>
                  <a:gd name="T91" fmla="*/ 175 h 579"/>
                  <a:gd name="T92" fmla="*/ 50 w 402"/>
                  <a:gd name="T93" fmla="*/ 164 h 579"/>
                  <a:gd name="T94" fmla="*/ 73 w 402"/>
                  <a:gd name="T95" fmla="*/ 148 h 579"/>
                  <a:gd name="T96" fmla="*/ 89 w 402"/>
                  <a:gd name="T97" fmla="*/ 141 h 579"/>
                  <a:gd name="T98" fmla="*/ 63 w 402"/>
                  <a:gd name="T99" fmla="*/ 138 h 579"/>
                  <a:gd name="T100" fmla="*/ 65 w 402"/>
                  <a:gd name="T101" fmla="*/ 122 h 579"/>
                  <a:gd name="T102" fmla="*/ 81 w 402"/>
                  <a:gd name="T103" fmla="*/ 101 h 579"/>
                  <a:gd name="T104" fmla="*/ 68 w 402"/>
                  <a:gd name="T105" fmla="*/ 88 h 579"/>
                  <a:gd name="T106" fmla="*/ 50 w 402"/>
                  <a:gd name="T107" fmla="*/ 81 h 579"/>
                  <a:gd name="T108" fmla="*/ 52 w 402"/>
                  <a:gd name="T109" fmla="*/ 57 h 579"/>
                  <a:gd name="T110" fmla="*/ 65 w 402"/>
                  <a:gd name="T111" fmla="*/ 54 h 579"/>
                  <a:gd name="T112" fmla="*/ 86 w 402"/>
                  <a:gd name="T113" fmla="*/ 39 h 579"/>
                  <a:gd name="T114" fmla="*/ 107 w 402"/>
                  <a:gd name="T115" fmla="*/ 28 h 579"/>
                  <a:gd name="T116" fmla="*/ 128 w 402"/>
                  <a:gd name="T117" fmla="*/ 28 h 579"/>
                  <a:gd name="T118" fmla="*/ 141 w 402"/>
                  <a:gd name="T119" fmla="*/ 10 h 5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402" h="579">
                    <a:moveTo>
                      <a:pt x="402" y="535"/>
                    </a:moveTo>
                    <a:lnTo>
                      <a:pt x="399" y="535"/>
                    </a:lnTo>
                    <a:lnTo>
                      <a:pt x="399" y="532"/>
                    </a:lnTo>
                    <a:lnTo>
                      <a:pt x="399" y="530"/>
                    </a:lnTo>
                    <a:lnTo>
                      <a:pt x="397" y="530"/>
                    </a:lnTo>
                    <a:lnTo>
                      <a:pt x="397" y="532"/>
                    </a:lnTo>
                    <a:lnTo>
                      <a:pt x="397" y="530"/>
                    </a:lnTo>
                    <a:lnTo>
                      <a:pt x="397" y="532"/>
                    </a:lnTo>
                    <a:lnTo>
                      <a:pt x="397" y="530"/>
                    </a:lnTo>
                    <a:lnTo>
                      <a:pt x="397" y="532"/>
                    </a:lnTo>
                    <a:lnTo>
                      <a:pt x="397" y="530"/>
                    </a:lnTo>
                    <a:lnTo>
                      <a:pt x="394" y="530"/>
                    </a:lnTo>
                    <a:lnTo>
                      <a:pt x="391" y="530"/>
                    </a:lnTo>
                    <a:lnTo>
                      <a:pt x="391" y="527"/>
                    </a:lnTo>
                    <a:lnTo>
                      <a:pt x="389" y="527"/>
                    </a:lnTo>
                    <a:lnTo>
                      <a:pt x="386" y="527"/>
                    </a:lnTo>
                    <a:lnTo>
                      <a:pt x="386" y="525"/>
                    </a:lnTo>
                    <a:lnTo>
                      <a:pt x="384" y="525"/>
                    </a:lnTo>
                    <a:lnTo>
                      <a:pt x="381" y="525"/>
                    </a:lnTo>
                    <a:lnTo>
                      <a:pt x="381" y="527"/>
                    </a:lnTo>
                    <a:lnTo>
                      <a:pt x="381" y="525"/>
                    </a:lnTo>
                    <a:lnTo>
                      <a:pt x="381" y="527"/>
                    </a:lnTo>
                    <a:lnTo>
                      <a:pt x="378" y="527"/>
                    </a:lnTo>
                    <a:lnTo>
                      <a:pt x="376" y="527"/>
                    </a:lnTo>
                    <a:lnTo>
                      <a:pt x="373" y="527"/>
                    </a:lnTo>
                    <a:lnTo>
                      <a:pt x="376" y="527"/>
                    </a:lnTo>
                    <a:lnTo>
                      <a:pt x="376" y="525"/>
                    </a:lnTo>
                    <a:lnTo>
                      <a:pt x="373" y="525"/>
                    </a:lnTo>
                    <a:lnTo>
                      <a:pt x="371" y="525"/>
                    </a:lnTo>
                    <a:lnTo>
                      <a:pt x="371" y="527"/>
                    </a:lnTo>
                    <a:lnTo>
                      <a:pt x="368" y="527"/>
                    </a:lnTo>
                    <a:lnTo>
                      <a:pt x="368" y="525"/>
                    </a:lnTo>
                    <a:lnTo>
                      <a:pt x="365" y="525"/>
                    </a:lnTo>
                    <a:lnTo>
                      <a:pt x="365" y="522"/>
                    </a:lnTo>
                    <a:lnTo>
                      <a:pt x="363" y="519"/>
                    </a:lnTo>
                    <a:lnTo>
                      <a:pt x="360" y="519"/>
                    </a:lnTo>
                    <a:lnTo>
                      <a:pt x="360" y="517"/>
                    </a:lnTo>
                    <a:lnTo>
                      <a:pt x="363" y="517"/>
                    </a:lnTo>
                    <a:lnTo>
                      <a:pt x="360" y="517"/>
                    </a:lnTo>
                    <a:lnTo>
                      <a:pt x="360" y="514"/>
                    </a:lnTo>
                    <a:lnTo>
                      <a:pt x="360" y="512"/>
                    </a:lnTo>
                    <a:lnTo>
                      <a:pt x="360" y="509"/>
                    </a:lnTo>
                    <a:lnTo>
                      <a:pt x="358" y="509"/>
                    </a:lnTo>
                    <a:lnTo>
                      <a:pt x="358" y="506"/>
                    </a:lnTo>
                    <a:lnTo>
                      <a:pt x="355" y="506"/>
                    </a:lnTo>
                    <a:lnTo>
                      <a:pt x="355" y="504"/>
                    </a:lnTo>
                    <a:lnTo>
                      <a:pt x="352" y="504"/>
                    </a:lnTo>
                    <a:lnTo>
                      <a:pt x="352" y="501"/>
                    </a:lnTo>
                    <a:lnTo>
                      <a:pt x="350" y="501"/>
                    </a:lnTo>
                    <a:lnTo>
                      <a:pt x="347" y="501"/>
                    </a:lnTo>
                    <a:lnTo>
                      <a:pt x="347" y="498"/>
                    </a:lnTo>
                    <a:lnTo>
                      <a:pt x="344" y="498"/>
                    </a:lnTo>
                    <a:lnTo>
                      <a:pt x="344" y="496"/>
                    </a:lnTo>
                    <a:lnTo>
                      <a:pt x="342" y="496"/>
                    </a:lnTo>
                    <a:lnTo>
                      <a:pt x="342" y="493"/>
                    </a:lnTo>
                    <a:lnTo>
                      <a:pt x="342" y="496"/>
                    </a:lnTo>
                    <a:lnTo>
                      <a:pt x="339" y="493"/>
                    </a:lnTo>
                    <a:lnTo>
                      <a:pt x="339" y="491"/>
                    </a:lnTo>
                    <a:lnTo>
                      <a:pt x="337" y="491"/>
                    </a:lnTo>
                    <a:lnTo>
                      <a:pt x="337" y="488"/>
                    </a:lnTo>
                    <a:lnTo>
                      <a:pt x="334" y="488"/>
                    </a:lnTo>
                    <a:lnTo>
                      <a:pt x="334" y="485"/>
                    </a:lnTo>
                    <a:lnTo>
                      <a:pt x="331" y="485"/>
                    </a:lnTo>
                    <a:lnTo>
                      <a:pt x="329" y="485"/>
                    </a:lnTo>
                    <a:lnTo>
                      <a:pt x="326" y="485"/>
                    </a:lnTo>
                    <a:lnTo>
                      <a:pt x="329" y="485"/>
                    </a:lnTo>
                    <a:lnTo>
                      <a:pt x="326" y="485"/>
                    </a:lnTo>
                    <a:lnTo>
                      <a:pt x="324" y="485"/>
                    </a:lnTo>
                    <a:lnTo>
                      <a:pt x="324" y="483"/>
                    </a:lnTo>
                    <a:lnTo>
                      <a:pt x="321" y="483"/>
                    </a:lnTo>
                    <a:lnTo>
                      <a:pt x="321" y="480"/>
                    </a:lnTo>
                    <a:lnTo>
                      <a:pt x="318" y="483"/>
                    </a:lnTo>
                    <a:lnTo>
                      <a:pt x="318" y="480"/>
                    </a:lnTo>
                    <a:lnTo>
                      <a:pt x="316" y="480"/>
                    </a:lnTo>
                    <a:lnTo>
                      <a:pt x="316" y="478"/>
                    </a:lnTo>
                    <a:lnTo>
                      <a:pt x="316" y="475"/>
                    </a:lnTo>
                    <a:lnTo>
                      <a:pt x="316" y="472"/>
                    </a:lnTo>
                    <a:lnTo>
                      <a:pt x="316" y="475"/>
                    </a:lnTo>
                    <a:lnTo>
                      <a:pt x="313" y="472"/>
                    </a:lnTo>
                    <a:lnTo>
                      <a:pt x="311" y="472"/>
                    </a:lnTo>
                    <a:lnTo>
                      <a:pt x="308" y="472"/>
                    </a:lnTo>
                    <a:lnTo>
                      <a:pt x="308" y="470"/>
                    </a:lnTo>
                    <a:lnTo>
                      <a:pt x="308" y="467"/>
                    </a:lnTo>
                    <a:lnTo>
                      <a:pt x="287" y="459"/>
                    </a:lnTo>
                    <a:lnTo>
                      <a:pt x="284" y="459"/>
                    </a:lnTo>
                    <a:lnTo>
                      <a:pt x="284" y="462"/>
                    </a:lnTo>
                    <a:lnTo>
                      <a:pt x="284" y="465"/>
                    </a:lnTo>
                    <a:lnTo>
                      <a:pt x="284" y="467"/>
                    </a:lnTo>
                    <a:lnTo>
                      <a:pt x="282" y="467"/>
                    </a:lnTo>
                    <a:lnTo>
                      <a:pt x="284" y="467"/>
                    </a:lnTo>
                    <a:lnTo>
                      <a:pt x="284" y="470"/>
                    </a:lnTo>
                    <a:lnTo>
                      <a:pt x="284" y="472"/>
                    </a:lnTo>
                    <a:lnTo>
                      <a:pt x="284" y="475"/>
                    </a:lnTo>
                    <a:lnTo>
                      <a:pt x="284" y="478"/>
                    </a:lnTo>
                    <a:lnTo>
                      <a:pt x="284" y="480"/>
                    </a:lnTo>
                    <a:lnTo>
                      <a:pt x="282" y="480"/>
                    </a:lnTo>
                    <a:lnTo>
                      <a:pt x="284" y="480"/>
                    </a:lnTo>
                    <a:lnTo>
                      <a:pt x="284" y="483"/>
                    </a:lnTo>
                    <a:lnTo>
                      <a:pt x="284" y="485"/>
                    </a:lnTo>
                    <a:lnTo>
                      <a:pt x="284" y="488"/>
                    </a:lnTo>
                    <a:lnTo>
                      <a:pt x="282" y="488"/>
                    </a:lnTo>
                    <a:lnTo>
                      <a:pt x="282" y="491"/>
                    </a:lnTo>
                    <a:lnTo>
                      <a:pt x="282" y="493"/>
                    </a:lnTo>
                    <a:lnTo>
                      <a:pt x="282" y="496"/>
                    </a:lnTo>
                    <a:lnTo>
                      <a:pt x="284" y="496"/>
                    </a:lnTo>
                    <a:lnTo>
                      <a:pt x="287" y="496"/>
                    </a:lnTo>
                    <a:lnTo>
                      <a:pt x="290" y="496"/>
                    </a:lnTo>
                    <a:lnTo>
                      <a:pt x="290" y="498"/>
                    </a:lnTo>
                    <a:lnTo>
                      <a:pt x="292" y="498"/>
                    </a:lnTo>
                    <a:lnTo>
                      <a:pt x="295" y="498"/>
                    </a:lnTo>
                    <a:lnTo>
                      <a:pt x="295" y="501"/>
                    </a:lnTo>
                    <a:lnTo>
                      <a:pt x="295" y="504"/>
                    </a:lnTo>
                    <a:lnTo>
                      <a:pt x="298" y="504"/>
                    </a:lnTo>
                    <a:lnTo>
                      <a:pt x="298" y="506"/>
                    </a:lnTo>
                    <a:lnTo>
                      <a:pt x="295" y="506"/>
                    </a:lnTo>
                    <a:lnTo>
                      <a:pt x="295" y="509"/>
                    </a:lnTo>
                    <a:lnTo>
                      <a:pt x="298" y="509"/>
                    </a:lnTo>
                    <a:lnTo>
                      <a:pt x="298" y="512"/>
                    </a:lnTo>
                    <a:lnTo>
                      <a:pt x="298" y="514"/>
                    </a:lnTo>
                    <a:lnTo>
                      <a:pt x="300" y="514"/>
                    </a:lnTo>
                    <a:lnTo>
                      <a:pt x="298" y="514"/>
                    </a:lnTo>
                    <a:lnTo>
                      <a:pt x="300" y="517"/>
                    </a:lnTo>
                    <a:lnTo>
                      <a:pt x="298" y="517"/>
                    </a:lnTo>
                    <a:lnTo>
                      <a:pt x="300" y="517"/>
                    </a:lnTo>
                    <a:lnTo>
                      <a:pt x="300" y="519"/>
                    </a:lnTo>
                    <a:lnTo>
                      <a:pt x="303" y="519"/>
                    </a:lnTo>
                    <a:lnTo>
                      <a:pt x="303" y="522"/>
                    </a:lnTo>
                    <a:lnTo>
                      <a:pt x="303" y="525"/>
                    </a:lnTo>
                    <a:lnTo>
                      <a:pt x="305" y="525"/>
                    </a:lnTo>
                    <a:lnTo>
                      <a:pt x="305" y="527"/>
                    </a:lnTo>
                    <a:lnTo>
                      <a:pt x="305" y="530"/>
                    </a:lnTo>
                    <a:lnTo>
                      <a:pt x="308" y="530"/>
                    </a:lnTo>
                    <a:lnTo>
                      <a:pt x="305" y="530"/>
                    </a:lnTo>
                    <a:lnTo>
                      <a:pt x="305" y="532"/>
                    </a:lnTo>
                    <a:lnTo>
                      <a:pt x="308" y="532"/>
                    </a:lnTo>
                    <a:lnTo>
                      <a:pt x="308" y="535"/>
                    </a:lnTo>
                    <a:lnTo>
                      <a:pt x="308" y="538"/>
                    </a:lnTo>
                    <a:lnTo>
                      <a:pt x="308" y="540"/>
                    </a:lnTo>
                    <a:lnTo>
                      <a:pt x="308" y="538"/>
                    </a:lnTo>
                    <a:lnTo>
                      <a:pt x="308" y="540"/>
                    </a:lnTo>
                    <a:lnTo>
                      <a:pt x="311" y="540"/>
                    </a:lnTo>
                    <a:lnTo>
                      <a:pt x="311" y="543"/>
                    </a:lnTo>
                    <a:lnTo>
                      <a:pt x="311" y="545"/>
                    </a:lnTo>
                    <a:lnTo>
                      <a:pt x="311" y="548"/>
                    </a:lnTo>
                    <a:lnTo>
                      <a:pt x="311" y="545"/>
                    </a:lnTo>
                    <a:lnTo>
                      <a:pt x="311" y="548"/>
                    </a:lnTo>
                    <a:lnTo>
                      <a:pt x="313" y="548"/>
                    </a:lnTo>
                    <a:lnTo>
                      <a:pt x="313" y="551"/>
                    </a:lnTo>
                    <a:lnTo>
                      <a:pt x="311" y="551"/>
                    </a:lnTo>
                    <a:lnTo>
                      <a:pt x="313" y="553"/>
                    </a:lnTo>
                    <a:lnTo>
                      <a:pt x="313" y="556"/>
                    </a:lnTo>
                    <a:lnTo>
                      <a:pt x="313" y="559"/>
                    </a:lnTo>
                    <a:lnTo>
                      <a:pt x="313" y="561"/>
                    </a:lnTo>
                    <a:lnTo>
                      <a:pt x="311" y="561"/>
                    </a:lnTo>
                    <a:lnTo>
                      <a:pt x="311" y="564"/>
                    </a:lnTo>
                    <a:lnTo>
                      <a:pt x="311" y="561"/>
                    </a:lnTo>
                    <a:lnTo>
                      <a:pt x="311" y="564"/>
                    </a:lnTo>
                    <a:lnTo>
                      <a:pt x="308" y="564"/>
                    </a:lnTo>
                    <a:lnTo>
                      <a:pt x="311" y="564"/>
                    </a:lnTo>
                    <a:lnTo>
                      <a:pt x="311" y="566"/>
                    </a:lnTo>
                    <a:lnTo>
                      <a:pt x="311" y="569"/>
                    </a:lnTo>
                    <a:lnTo>
                      <a:pt x="311" y="572"/>
                    </a:lnTo>
                    <a:lnTo>
                      <a:pt x="311" y="574"/>
                    </a:lnTo>
                    <a:lnTo>
                      <a:pt x="311" y="577"/>
                    </a:lnTo>
                    <a:lnTo>
                      <a:pt x="308" y="577"/>
                    </a:lnTo>
                    <a:lnTo>
                      <a:pt x="308" y="579"/>
                    </a:lnTo>
                    <a:lnTo>
                      <a:pt x="305" y="579"/>
                    </a:lnTo>
                    <a:lnTo>
                      <a:pt x="305" y="577"/>
                    </a:lnTo>
                    <a:lnTo>
                      <a:pt x="303" y="577"/>
                    </a:lnTo>
                    <a:lnTo>
                      <a:pt x="303" y="574"/>
                    </a:lnTo>
                    <a:lnTo>
                      <a:pt x="300" y="574"/>
                    </a:lnTo>
                    <a:lnTo>
                      <a:pt x="300" y="572"/>
                    </a:lnTo>
                    <a:lnTo>
                      <a:pt x="298" y="572"/>
                    </a:lnTo>
                    <a:lnTo>
                      <a:pt x="298" y="569"/>
                    </a:lnTo>
                    <a:lnTo>
                      <a:pt x="295" y="569"/>
                    </a:lnTo>
                    <a:lnTo>
                      <a:pt x="295" y="566"/>
                    </a:lnTo>
                    <a:lnTo>
                      <a:pt x="295" y="569"/>
                    </a:lnTo>
                    <a:lnTo>
                      <a:pt x="295" y="566"/>
                    </a:lnTo>
                    <a:lnTo>
                      <a:pt x="292" y="566"/>
                    </a:lnTo>
                    <a:lnTo>
                      <a:pt x="290" y="566"/>
                    </a:lnTo>
                    <a:lnTo>
                      <a:pt x="290" y="564"/>
                    </a:lnTo>
                    <a:lnTo>
                      <a:pt x="287" y="564"/>
                    </a:lnTo>
                    <a:lnTo>
                      <a:pt x="287" y="561"/>
                    </a:lnTo>
                    <a:lnTo>
                      <a:pt x="287" y="564"/>
                    </a:lnTo>
                    <a:lnTo>
                      <a:pt x="287" y="561"/>
                    </a:lnTo>
                    <a:lnTo>
                      <a:pt x="284" y="561"/>
                    </a:lnTo>
                    <a:lnTo>
                      <a:pt x="282" y="561"/>
                    </a:lnTo>
                    <a:lnTo>
                      <a:pt x="282" y="559"/>
                    </a:lnTo>
                    <a:lnTo>
                      <a:pt x="282" y="556"/>
                    </a:lnTo>
                    <a:lnTo>
                      <a:pt x="282" y="553"/>
                    </a:lnTo>
                    <a:lnTo>
                      <a:pt x="279" y="553"/>
                    </a:lnTo>
                    <a:lnTo>
                      <a:pt x="279" y="551"/>
                    </a:lnTo>
                    <a:lnTo>
                      <a:pt x="279" y="548"/>
                    </a:lnTo>
                    <a:lnTo>
                      <a:pt x="277" y="548"/>
                    </a:lnTo>
                    <a:lnTo>
                      <a:pt x="277" y="545"/>
                    </a:lnTo>
                    <a:lnTo>
                      <a:pt x="274" y="545"/>
                    </a:lnTo>
                    <a:lnTo>
                      <a:pt x="277" y="545"/>
                    </a:lnTo>
                    <a:lnTo>
                      <a:pt x="274" y="545"/>
                    </a:lnTo>
                    <a:lnTo>
                      <a:pt x="274" y="543"/>
                    </a:lnTo>
                    <a:lnTo>
                      <a:pt x="274" y="540"/>
                    </a:lnTo>
                    <a:lnTo>
                      <a:pt x="271" y="540"/>
                    </a:lnTo>
                    <a:lnTo>
                      <a:pt x="271" y="538"/>
                    </a:lnTo>
                    <a:lnTo>
                      <a:pt x="274" y="538"/>
                    </a:lnTo>
                    <a:lnTo>
                      <a:pt x="271" y="538"/>
                    </a:lnTo>
                    <a:lnTo>
                      <a:pt x="271" y="535"/>
                    </a:lnTo>
                    <a:lnTo>
                      <a:pt x="271" y="532"/>
                    </a:lnTo>
                    <a:lnTo>
                      <a:pt x="271" y="530"/>
                    </a:lnTo>
                    <a:lnTo>
                      <a:pt x="269" y="530"/>
                    </a:lnTo>
                    <a:lnTo>
                      <a:pt x="269" y="527"/>
                    </a:lnTo>
                    <a:lnTo>
                      <a:pt x="266" y="527"/>
                    </a:lnTo>
                    <a:lnTo>
                      <a:pt x="264" y="527"/>
                    </a:lnTo>
                    <a:lnTo>
                      <a:pt x="264" y="530"/>
                    </a:lnTo>
                    <a:lnTo>
                      <a:pt x="261" y="530"/>
                    </a:lnTo>
                    <a:lnTo>
                      <a:pt x="261" y="532"/>
                    </a:lnTo>
                    <a:lnTo>
                      <a:pt x="258" y="532"/>
                    </a:lnTo>
                    <a:lnTo>
                      <a:pt x="256" y="532"/>
                    </a:lnTo>
                    <a:lnTo>
                      <a:pt x="256" y="535"/>
                    </a:lnTo>
                    <a:lnTo>
                      <a:pt x="253" y="535"/>
                    </a:lnTo>
                    <a:lnTo>
                      <a:pt x="251" y="538"/>
                    </a:lnTo>
                    <a:lnTo>
                      <a:pt x="248" y="538"/>
                    </a:lnTo>
                    <a:lnTo>
                      <a:pt x="251" y="538"/>
                    </a:lnTo>
                    <a:lnTo>
                      <a:pt x="251" y="540"/>
                    </a:lnTo>
                    <a:lnTo>
                      <a:pt x="248" y="540"/>
                    </a:lnTo>
                    <a:lnTo>
                      <a:pt x="248" y="543"/>
                    </a:lnTo>
                    <a:lnTo>
                      <a:pt x="245" y="543"/>
                    </a:lnTo>
                    <a:lnTo>
                      <a:pt x="245" y="545"/>
                    </a:lnTo>
                    <a:lnTo>
                      <a:pt x="245" y="548"/>
                    </a:lnTo>
                    <a:lnTo>
                      <a:pt x="243" y="548"/>
                    </a:lnTo>
                    <a:lnTo>
                      <a:pt x="240" y="548"/>
                    </a:lnTo>
                    <a:lnTo>
                      <a:pt x="240" y="551"/>
                    </a:lnTo>
                    <a:lnTo>
                      <a:pt x="243" y="551"/>
                    </a:lnTo>
                    <a:lnTo>
                      <a:pt x="240" y="551"/>
                    </a:lnTo>
                    <a:lnTo>
                      <a:pt x="243" y="551"/>
                    </a:lnTo>
                    <a:lnTo>
                      <a:pt x="240" y="551"/>
                    </a:lnTo>
                    <a:lnTo>
                      <a:pt x="240" y="553"/>
                    </a:lnTo>
                    <a:lnTo>
                      <a:pt x="240" y="556"/>
                    </a:lnTo>
                    <a:lnTo>
                      <a:pt x="237" y="556"/>
                    </a:lnTo>
                    <a:lnTo>
                      <a:pt x="235" y="556"/>
                    </a:lnTo>
                    <a:lnTo>
                      <a:pt x="232" y="556"/>
                    </a:lnTo>
                    <a:lnTo>
                      <a:pt x="232" y="559"/>
                    </a:lnTo>
                    <a:lnTo>
                      <a:pt x="230" y="559"/>
                    </a:lnTo>
                    <a:lnTo>
                      <a:pt x="232" y="559"/>
                    </a:lnTo>
                    <a:lnTo>
                      <a:pt x="230" y="561"/>
                    </a:lnTo>
                    <a:lnTo>
                      <a:pt x="232" y="561"/>
                    </a:lnTo>
                    <a:lnTo>
                      <a:pt x="232" y="564"/>
                    </a:lnTo>
                    <a:lnTo>
                      <a:pt x="230" y="564"/>
                    </a:lnTo>
                    <a:lnTo>
                      <a:pt x="230" y="566"/>
                    </a:lnTo>
                    <a:lnTo>
                      <a:pt x="230" y="569"/>
                    </a:lnTo>
                    <a:lnTo>
                      <a:pt x="227" y="572"/>
                    </a:lnTo>
                    <a:lnTo>
                      <a:pt x="227" y="569"/>
                    </a:lnTo>
                    <a:lnTo>
                      <a:pt x="224" y="569"/>
                    </a:lnTo>
                    <a:lnTo>
                      <a:pt x="224" y="572"/>
                    </a:lnTo>
                    <a:lnTo>
                      <a:pt x="222" y="572"/>
                    </a:lnTo>
                    <a:lnTo>
                      <a:pt x="219" y="572"/>
                    </a:lnTo>
                    <a:lnTo>
                      <a:pt x="217" y="572"/>
                    </a:lnTo>
                    <a:lnTo>
                      <a:pt x="214" y="572"/>
                    </a:lnTo>
                    <a:lnTo>
                      <a:pt x="211" y="572"/>
                    </a:lnTo>
                    <a:lnTo>
                      <a:pt x="211" y="574"/>
                    </a:lnTo>
                    <a:lnTo>
                      <a:pt x="209" y="574"/>
                    </a:lnTo>
                    <a:lnTo>
                      <a:pt x="209" y="572"/>
                    </a:lnTo>
                    <a:lnTo>
                      <a:pt x="209" y="569"/>
                    </a:lnTo>
                    <a:lnTo>
                      <a:pt x="206" y="569"/>
                    </a:lnTo>
                    <a:lnTo>
                      <a:pt x="206" y="566"/>
                    </a:lnTo>
                    <a:lnTo>
                      <a:pt x="209" y="566"/>
                    </a:lnTo>
                    <a:lnTo>
                      <a:pt x="209" y="564"/>
                    </a:lnTo>
                    <a:lnTo>
                      <a:pt x="209" y="561"/>
                    </a:lnTo>
                    <a:lnTo>
                      <a:pt x="209" y="564"/>
                    </a:lnTo>
                    <a:lnTo>
                      <a:pt x="206" y="564"/>
                    </a:lnTo>
                    <a:lnTo>
                      <a:pt x="206" y="561"/>
                    </a:lnTo>
                    <a:lnTo>
                      <a:pt x="206" y="564"/>
                    </a:lnTo>
                    <a:lnTo>
                      <a:pt x="206" y="561"/>
                    </a:lnTo>
                    <a:lnTo>
                      <a:pt x="204" y="561"/>
                    </a:lnTo>
                    <a:lnTo>
                      <a:pt x="204" y="559"/>
                    </a:lnTo>
                    <a:lnTo>
                      <a:pt x="201" y="559"/>
                    </a:lnTo>
                    <a:lnTo>
                      <a:pt x="198" y="559"/>
                    </a:lnTo>
                    <a:lnTo>
                      <a:pt x="201" y="559"/>
                    </a:lnTo>
                    <a:lnTo>
                      <a:pt x="198" y="559"/>
                    </a:lnTo>
                    <a:lnTo>
                      <a:pt x="198" y="556"/>
                    </a:lnTo>
                    <a:lnTo>
                      <a:pt x="198" y="553"/>
                    </a:lnTo>
                    <a:lnTo>
                      <a:pt x="196" y="553"/>
                    </a:lnTo>
                    <a:lnTo>
                      <a:pt x="196" y="551"/>
                    </a:lnTo>
                    <a:lnTo>
                      <a:pt x="193" y="551"/>
                    </a:lnTo>
                    <a:lnTo>
                      <a:pt x="193" y="548"/>
                    </a:lnTo>
                    <a:lnTo>
                      <a:pt x="190" y="548"/>
                    </a:lnTo>
                    <a:lnTo>
                      <a:pt x="193" y="548"/>
                    </a:lnTo>
                    <a:lnTo>
                      <a:pt x="190" y="548"/>
                    </a:lnTo>
                    <a:lnTo>
                      <a:pt x="190" y="545"/>
                    </a:lnTo>
                    <a:lnTo>
                      <a:pt x="190" y="548"/>
                    </a:lnTo>
                    <a:lnTo>
                      <a:pt x="190" y="545"/>
                    </a:lnTo>
                    <a:lnTo>
                      <a:pt x="190" y="548"/>
                    </a:lnTo>
                    <a:lnTo>
                      <a:pt x="190" y="545"/>
                    </a:lnTo>
                    <a:lnTo>
                      <a:pt x="188" y="545"/>
                    </a:lnTo>
                    <a:lnTo>
                      <a:pt x="188" y="548"/>
                    </a:lnTo>
                    <a:lnTo>
                      <a:pt x="185" y="548"/>
                    </a:lnTo>
                    <a:lnTo>
                      <a:pt x="183" y="548"/>
                    </a:lnTo>
                    <a:lnTo>
                      <a:pt x="183" y="551"/>
                    </a:lnTo>
                    <a:lnTo>
                      <a:pt x="183" y="553"/>
                    </a:lnTo>
                    <a:lnTo>
                      <a:pt x="180" y="553"/>
                    </a:lnTo>
                    <a:lnTo>
                      <a:pt x="180" y="556"/>
                    </a:lnTo>
                    <a:lnTo>
                      <a:pt x="180" y="559"/>
                    </a:lnTo>
                    <a:lnTo>
                      <a:pt x="177" y="559"/>
                    </a:lnTo>
                    <a:lnTo>
                      <a:pt x="175" y="559"/>
                    </a:lnTo>
                    <a:lnTo>
                      <a:pt x="172" y="559"/>
                    </a:lnTo>
                    <a:lnTo>
                      <a:pt x="170" y="559"/>
                    </a:lnTo>
                    <a:lnTo>
                      <a:pt x="167" y="559"/>
                    </a:lnTo>
                    <a:lnTo>
                      <a:pt x="164" y="559"/>
                    </a:lnTo>
                    <a:lnTo>
                      <a:pt x="164" y="561"/>
                    </a:lnTo>
                    <a:lnTo>
                      <a:pt x="164" y="559"/>
                    </a:lnTo>
                    <a:lnTo>
                      <a:pt x="162" y="559"/>
                    </a:lnTo>
                    <a:lnTo>
                      <a:pt x="159" y="559"/>
                    </a:lnTo>
                    <a:lnTo>
                      <a:pt x="162" y="559"/>
                    </a:lnTo>
                    <a:lnTo>
                      <a:pt x="159" y="559"/>
                    </a:lnTo>
                    <a:lnTo>
                      <a:pt x="157" y="559"/>
                    </a:lnTo>
                    <a:lnTo>
                      <a:pt x="154" y="559"/>
                    </a:lnTo>
                    <a:lnTo>
                      <a:pt x="151" y="559"/>
                    </a:lnTo>
                    <a:lnTo>
                      <a:pt x="151" y="556"/>
                    </a:lnTo>
                    <a:lnTo>
                      <a:pt x="151" y="559"/>
                    </a:lnTo>
                    <a:lnTo>
                      <a:pt x="149" y="559"/>
                    </a:lnTo>
                    <a:lnTo>
                      <a:pt x="149" y="556"/>
                    </a:lnTo>
                    <a:lnTo>
                      <a:pt x="149" y="559"/>
                    </a:lnTo>
                    <a:lnTo>
                      <a:pt x="146" y="559"/>
                    </a:lnTo>
                    <a:lnTo>
                      <a:pt x="146" y="556"/>
                    </a:lnTo>
                    <a:lnTo>
                      <a:pt x="144" y="556"/>
                    </a:lnTo>
                    <a:lnTo>
                      <a:pt x="144" y="553"/>
                    </a:lnTo>
                    <a:lnTo>
                      <a:pt x="141" y="553"/>
                    </a:lnTo>
                    <a:lnTo>
                      <a:pt x="141" y="551"/>
                    </a:lnTo>
                    <a:lnTo>
                      <a:pt x="141" y="548"/>
                    </a:lnTo>
                    <a:lnTo>
                      <a:pt x="138" y="545"/>
                    </a:lnTo>
                    <a:lnTo>
                      <a:pt x="136" y="545"/>
                    </a:lnTo>
                    <a:lnTo>
                      <a:pt x="133" y="545"/>
                    </a:lnTo>
                    <a:lnTo>
                      <a:pt x="133" y="543"/>
                    </a:lnTo>
                    <a:lnTo>
                      <a:pt x="133" y="545"/>
                    </a:lnTo>
                    <a:lnTo>
                      <a:pt x="130" y="545"/>
                    </a:lnTo>
                    <a:lnTo>
                      <a:pt x="130" y="543"/>
                    </a:lnTo>
                    <a:lnTo>
                      <a:pt x="130" y="545"/>
                    </a:lnTo>
                    <a:lnTo>
                      <a:pt x="128" y="545"/>
                    </a:lnTo>
                    <a:lnTo>
                      <a:pt x="128" y="543"/>
                    </a:lnTo>
                    <a:lnTo>
                      <a:pt x="125" y="543"/>
                    </a:lnTo>
                    <a:lnTo>
                      <a:pt x="123" y="543"/>
                    </a:lnTo>
                    <a:lnTo>
                      <a:pt x="123" y="540"/>
                    </a:lnTo>
                    <a:lnTo>
                      <a:pt x="123" y="543"/>
                    </a:lnTo>
                    <a:lnTo>
                      <a:pt x="123" y="540"/>
                    </a:lnTo>
                    <a:lnTo>
                      <a:pt x="120" y="540"/>
                    </a:lnTo>
                    <a:lnTo>
                      <a:pt x="120" y="538"/>
                    </a:lnTo>
                    <a:lnTo>
                      <a:pt x="120" y="535"/>
                    </a:lnTo>
                    <a:lnTo>
                      <a:pt x="117" y="535"/>
                    </a:lnTo>
                    <a:lnTo>
                      <a:pt x="117" y="532"/>
                    </a:lnTo>
                    <a:lnTo>
                      <a:pt x="117" y="530"/>
                    </a:lnTo>
                    <a:lnTo>
                      <a:pt x="117" y="527"/>
                    </a:lnTo>
                    <a:lnTo>
                      <a:pt x="117" y="530"/>
                    </a:lnTo>
                    <a:lnTo>
                      <a:pt x="115" y="530"/>
                    </a:lnTo>
                    <a:lnTo>
                      <a:pt x="115" y="527"/>
                    </a:lnTo>
                    <a:lnTo>
                      <a:pt x="112" y="527"/>
                    </a:lnTo>
                    <a:lnTo>
                      <a:pt x="112" y="525"/>
                    </a:lnTo>
                    <a:lnTo>
                      <a:pt x="112" y="522"/>
                    </a:lnTo>
                    <a:lnTo>
                      <a:pt x="110" y="522"/>
                    </a:lnTo>
                    <a:lnTo>
                      <a:pt x="112" y="522"/>
                    </a:lnTo>
                    <a:lnTo>
                      <a:pt x="110" y="522"/>
                    </a:lnTo>
                    <a:lnTo>
                      <a:pt x="110" y="519"/>
                    </a:lnTo>
                    <a:lnTo>
                      <a:pt x="112" y="519"/>
                    </a:lnTo>
                    <a:lnTo>
                      <a:pt x="110" y="519"/>
                    </a:lnTo>
                    <a:lnTo>
                      <a:pt x="110" y="517"/>
                    </a:lnTo>
                    <a:lnTo>
                      <a:pt x="112" y="519"/>
                    </a:lnTo>
                    <a:lnTo>
                      <a:pt x="112" y="517"/>
                    </a:lnTo>
                    <a:lnTo>
                      <a:pt x="110" y="517"/>
                    </a:lnTo>
                    <a:lnTo>
                      <a:pt x="112" y="517"/>
                    </a:lnTo>
                    <a:lnTo>
                      <a:pt x="110" y="517"/>
                    </a:lnTo>
                    <a:lnTo>
                      <a:pt x="112" y="517"/>
                    </a:lnTo>
                    <a:lnTo>
                      <a:pt x="112" y="514"/>
                    </a:lnTo>
                    <a:lnTo>
                      <a:pt x="112" y="512"/>
                    </a:lnTo>
                    <a:lnTo>
                      <a:pt x="115" y="512"/>
                    </a:lnTo>
                    <a:lnTo>
                      <a:pt x="112" y="509"/>
                    </a:lnTo>
                    <a:lnTo>
                      <a:pt x="112" y="512"/>
                    </a:lnTo>
                    <a:lnTo>
                      <a:pt x="112" y="509"/>
                    </a:lnTo>
                    <a:lnTo>
                      <a:pt x="110" y="509"/>
                    </a:lnTo>
                    <a:lnTo>
                      <a:pt x="110" y="506"/>
                    </a:lnTo>
                    <a:lnTo>
                      <a:pt x="112" y="506"/>
                    </a:lnTo>
                    <a:lnTo>
                      <a:pt x="110" y="506"/>
                    </a:lnTo>
                    <a:lnTo>
                      <a:pt x="112" y="506"/>
                    </a:lnTo>
                    <a:lnTo>
                      <a:pt x="115" y="506"/>
                    </a:lnTo>
                    <a:lnTo>
                      <a:pt x="112" y="506"/>
                    </a:lnTo>
                    <a:lnTo>
                      <a:pt x="112" y="504"/>
                    </a:lnTo>
                    <a:lnTo>
                      <a:pt x="112" y="501"/>
                    </a:lnTo>
                    <a:lnTo>
                      <a:pt x="115" y="501"/>
                    </a:lnTo>
                    <a:lnTo>
                      <a:pt x="112" y="501"/>
                    </a:lnTo>
                    <a:lnTo>
                      <a:pt x="115" y="501"/>
                    </a:lnTo>
                    <a:lnTo>
                      <a:pt x="115" y="498"/>
                    </a:lnTo>
                    <a:lnTo>
                      <a:pt x="115" y="496"/>
                    </a:lnTo>
                    <a:lnTo>
                      <a:pt x="117" y="496"/>
                    </a:lnTo>
                    <a:lnTo>
                      <a:pt x="115" y="496"/>
                    </a:lnTo>
                    <a:lnTo>
                      <a:pt x="117" y="496"/>
                    </a:lnTo>
                    <a:lnTo>
                      <a:pt x="117" y="493"/>
                    </a:lnTo>
                    <a:lnTo>
                      <a:pt x="117" y="491"/>
                    </a:lnTo>
                    <a:lnTo>
                      <a:pt x="117" y="488"/>
                    </a:lnTo>
                    <a:lnTo>
                      <a:pt x="120" y="488"/>
                    </a:lnTo>
                    <a:lnTo>
                      <a:pt x="123" y="488"/>
                    </a:lnTo>
                    <a:lnTo>
                      <a:pt x="123" y="485"/>
                    </a:lnTo>
                    <a:lnTo>
                      <a:pt x="125" y="485"/>
                    </a:lnTo>
                    <a:lnTo>
                      <a:pt x="123" y="485"/>
                    </a:lnTo>
                    <a:lnTo>
                      <a:pt x="125" y="485"/>
                    </a:lnTo>
                    <a:lnTo>
                      <a:pt x="125" y="483"/>
                    </a:lnTo>
                    <a:lnTo>
                      <a:pt x="128" y="483"/>
                    </a:lnTo>
                    <a:lnTo>
                      <a:pt x="130" y="483"/>
                    </a:lnTo>
                    <a:lnTo>
                      <a:pt x="133" y="483"/>
                    </a:lnTo>
                    <a:lnTo>
                      <a:pt x="133" y="480"/>
                    </a:lnTo>
                    <a:lnTo>
                      <a:pt x="133" y="483"/>
                    </a:lnTo>
                    <a:lnTo>
                      <a:pt x="136" y="483"/>
                    </a:lnTo>
                    <a:lnTo>
                      <a:pt x="138" y="483"/>
                    </a:lnTo>
                    <a:lnTo>
                      <a:pt x="138" y="480"/>
                    </a:lnTo>
                    <a:lnTo>
                      <a:pt x="141" y="480"/>
                    </a:lnTo>
                    <a:lnTo>
                      <a:pt x="144" y="480"/>
                    </a:lnTo>
                    <a:lnTo>
                      <a:pt x="144" y="478"/>
                    </a:lnTo>
                    <a:lnTo>
                      <a:pt x="146" y="478"/>
                    </a:lnTo>
                    <a:lnTo>
                      <a:pt x="146" y="475"/>
                    </a:lnTo>
                    <a:lnTo>
                      <a:pt x="149" y="475"/>
                    </a:lnTo>
                    <a:lnTo>
                      <a:pt x="146" y="475"/>
                    </a:lnTo>
                    <a:lnTo>
                      <a:pt x="149" y="475"/>
                    </a:lnTo>
                    <a:lnTo>
                      <a:pt x="149" y="472"/>
                    </a:lnTo>
                    <a:lnTo>
                      <a:pt x="149" y="470"/>
                    </a:lnTo>
                    <a:lnTo>
                      <a:pt x="151" y="470"/>
                    </a:lnTo>
                    <a:lnTo>
                      <a:pt x="151" y="467"/>
                    </a:lnTo>
                    <a:lnTo>
                      <a:pt x="151" y="465"/>
                    </a:lnTo>
                    <a:lnTo>
                      <a:pt x="154" y="465"/>
                    </a:lnTo>
                    <a:lnTo>
                      <a:pt x="157" y="465"/>
                    </a:lnTo>
                    <a:lnTo>
                      <a:pt x="157" y="462"/>
                    </a:lnTo>
                    <a:lnTo>
                      <a:pt x="159" y="462"/>
                    </a:lnTo>
                    <a:lnTo>
                      <a:pt x="162" y="462"/>
                    </a:lnTo>
                    <a:lnTo>
                      <a:pt x="162" y="459"/>
                    </a:lnTo>
                    <a:lnTo>
                      <a:pt x="164" y="459"/>
                    </a:lnTo>
                    <a:lnTo>
                      <a:pt x="167" y="459"/>
                    </a:lnTo>
                    <a:lnTo>
                      <a:pt x="167" y="457"/>
                    </a:lnTo>
                    <a:lnTo>
                      <a:pt x="167" y="454"/>
                    </a:lnTo>
                    <a:lnTo>
                      <a:pt x="164" y="454"/>
                    </a:lnTo>
                    <a:lnTo>
                      <a:pt x="167" y="454"/>
                    </a:lnTo>
                    <a:lnTo>
                      <a:pt x="164" y="454"/>
                    </a:lnTo>
                    <a:lnTo>
                      <a:pt x="164" y="451"/>
                    </a:lnTo>
                    <a:lnTo>
                      <a:pt x="164" y="454"/>
                    </a:lnTo>
                    <a:lnTo>
                      <a:pt x="164" y="451"/>
                    </a:lnTo>
                    <a:lnTo>
                      <a:pt x="164" y="449"/>
                    </a:lnTo>
                    <a:lnTo>
                      <a:pt x="167" y="449"/>
                    </a:lnTo>
                    <a:lnTo>
                      <a:pt x="164" y="449"/>
                    </a:lnTo>
                    <a:lnTo>
                      <a:pt x="164" y="446"/>
                    </a:lnTo>
                    <a:lnTo>
                      <a:pt x="167" y="446"/>
                    </a:lnTo>
                    <a:lnTo>
                      <a:pt x="164" y="446"/>
                    </a:lnTo>
                    <a:lnTo>
                      <a:pt x="164" y="444"/>
                    </a:lnTo>
                    <a:lnTo>
                      <a:pt x="162" y="444"/>
                    </a:lnTo>
                    <a:lnTo>
                      <a:pt x="164" y="444"/>
                    </a:lnTo>
                    <a:lnTo>
                      <a:pt x="162" y="444"/>
                    </a:lnTo>
                    <a:lnTo>
                      <a:pt x="164" y="444"/>
                    </a:lnTo>
                    <a:lnTo>
                      <a:pt x="167" y="444"/>
                    </a:lnTo>
                    <a:lnTo>
                      <a:pt x="167" y="441"/>
                    </a:lnTo>
                    <a:lnTo>
                      <a:pt x="167" y="438"/>
                    </a:lnTo>
                    <a:lnTo>
                      <a:pt x="170" y="438"/>
                    </a:lnTo>
                    <a:lnTo>
                      <a:pt x="170" y="436"/>
                    </a:lnTo>
                    <a:lnTo>
                      <a:pt x="170" y="433"/>
                    </a:lnTo>
                    <a:lnTo>
                      <a:pt x="170" y="431"/>
                    </a:lnTo>
                    <a:lnTo>
                      <a:pt x="170" y="428"/>
                    </a:lnTo>
                    <a:lnTo>
                      <a:pt x="170" y="425"/>
                    </a:lnTo>
                    <a:lnTo>
                      <a:pt x="170" y="423"/>
                    </a:lnTo>
                    <a:lnTo>
                      <a:pt x="170" y="420"/>
                    </a:lnTo>
                    <a:lnTo>
                      <a:pt x="170" y="418"/>
                    </a:lnTo>
                    <a:lnTo>
                      <a:pt x="170" y="415"/>
                    </a:lnTo>
                    <a:lnTo>
                      <a:pt x="170" y="412"/>
                    </a:lnTo>
                    <a:lnTo>
                      <a:pt x="167" y="412"/>
                    </a:lnTo>
                    <a:lnTo>
                      <a:pt x="167" y="410"/>
                    </a:lnTo>
                    <a:lnTo>
                      <a:pt x="170" y="410"/>
                    </a:lnTo>
                    <a:lnTo>
                      <a:pt x="170" y="407"/>
                    </a:lnTo>
                    <a:lnTo>
                      <a:pt x="170" y="404"/>
                    </a:lnTo>
                    <a:lnTo>
                      <a:pt x="170" y="402"/>
                    </a:lnTo>
                    <a:lnTo>
                      <a:pt x="170" y="399"/>
                    </a:lnTo>
                    <a:lnTo>
                      <a:pt x="172" y="399"/>
                    </a:lnTo>
                    <a:lnTo>
                      <a:pt x="172" y="397"/>
                    </a:lnTo>
                    <a:lnTo>
                      <a:pt x="175" y="397"/>
                    </a:lnTo>
                    <a:lnTo>
                      <a:pt x="175" y="394"/>
                    </a:lnTo>
                    <a:lnTo>
                      <a:pt x="175" y="391"/>
                    </a:lnTo>
                    <a:lnTo>
                      <a:pt x="175" y="389"/>
                    </a:lnTo>
                    <a:lnTo>
                      <a:pt x="175" y="386"/>
                    </a:lnTo>
                    <a:lnTo>
                      <a:pt x="175" y="384"/>
                    </a:lnTo>
                    <a:lnTo>
                      <a:pt x="175" y="381"/>
                    </a:lnTo>
                    <a:lnTo>
                      <a:pt x="175" y="378"/>
                    </a:lnTo>
                    <a:lnTo>
                      <a:pt x="175" y="376"/>
                    </a:lnTo>
                    <a:lnTo>
                      <a:pt x="175" y="373"/>
                    </a:lnTo>
                    <a:lnTo>
                      <a:pt x="175" y="370"/>
                    </a:lnTo>
                    <a:lnTo>
                      <a:pt x="177" y="370"/>
                    </a:lnTo>
                    <a:lnTo>
                      <a:pt x="175" y="370"/>
                    </a:lnTo>
                    <a:lnTo>
                      <a:pt x="175" y="368"/>
                    </a:lnTo>
                    <a:lnTo>
                      <a:pt x="177" y="368"/>
                    </a:lnTo>
                    <a:lnTo>
                      <a:pt x="177" y="365"/>
                    </a:lnTo>
                    <a:lnTo>
                      <a:pt x="180" y="365"/>
                    </a:lnTo>
                    <a:lnTo>
                      <a:pt x="180" y="363"/>
                    </a:lnTo>
                    <a:lnTo>
                      <a:pt x="180" y="360"/>
                    </a:lnTo>
                    <a:lnTo>
                      <a:pt x="180" y="357"/>
                    </a:lnTo>
                    <a:lnTo>
                      <a:pt x="180" y="355"/>
                    </a:lnTo>
                    <a:lnTo>
                      <a:pt x="177" y="355"/>
                    </a:lnTo>
                    <a:lnTo>
                      <a:pt x="177" y="352"/>
                    </a:lnTo>
                    <a:lnTo>
                      <a:pt x="180" y="352"/>
                    </a:lnTo>
                    <a:lnTo>
                      <a:pt x="180" y="350"/>
                    </a:lnTo>
                    <a:lnTo>
                      <a:pt x="180" y="347"/>
                    </a:lnTo>
                    <a:lnTo>
                      <a:pt x="177" y="347"/>
                    </a:lnTo>
                    <a:lnTo>
                      <a:pt x="180" y="347"/>
                    </a:lnTo>
                    <a:lnTo>
                      <a:pt x="177" y="347"/>
                    </a:lnTo>
                    <a:lnTo>
                      <a:pt x="177" y="344"/>
                    </a:lnTo>
                    <a:lnTo>
                      <a:pt x="180" y="344"/>
                    </a:lnTo>
                    <a:lnTo>
                      <a:pt x="177" y="344"/>
                    </a:lnTo>
                    <a:lnTo>
                      <a:pt x="177" y="342"/>
                    </a:lnTo>
                    <a:lnTo>
                      <a:pt x="180" y="342"/>
                    </a:lnTo>
                    <a:lnTo>
                      <a:pt x="183" y="342"/>
                    </a:lnTo>
                    <a:lnTo>
                      <a:pt x="185" y="339"/>
                    </a:lnTo>
                    <a:lnTo>
                      <a:pt x="185" y="337"/>
                    </a:lnTo>
                    <a:lnTo>
                      <a:pt x="185" y="334"/>
                    </a:lnTo>
                    <a:lnTo>
                      <a:pt x="185" y="331"/>
                    </a:lnTo>
                    <a:lnTo>
                      <a:pt x="183" y="331"/>
                    </a:lnTo>
                    <a:lnTo>
                      <a:pt x="183" y="329"/>
                    </a:lnTo>
                    <a:lnTo>
                      <a:pt x="180" y="329"/>
                    </a:lnTo>
                    <a:lnTo>
                      <a:pt x="177" y="326"/>
                    </a:lnTo>
                    <a:lnTo>
                      <a:pt x="175" y="326"/>
                    </a:lnTo>
                    <a:lnTo>
                      <a:pt x="172" y="326"/>
                    </a:lnTo>
                    <a:lnTo>
                      <a:pt x="170" y="323"/>
                    </a:lnTo>
                    <a:lnTo>
                      <a:pt x="167" y="323"/>
                    </a:lnTo>
                    <a:lnTo>
                      <a:pt x="167" y="321"/>
                    </a:lnTo>
                    <a:lnTo>
                      <a:pt x="164" y="321"/>
                    </a:lnTo>
                    <a:lnTo>
                      <a:pt x="164" y="318"/>
                    </a:lnTo>
                    <a:lnTo>
                      <a:pt x="162" y="318"/>
                    </a:lnTo>
                    <a:lnTo>
                      <a:pt x="162" y="316"/>
                    </a:lnTo>
                    <a:lnTo>
                      <a:pt x="159" y="316"/>
                    </a:lnTo>
                    <a:lnTo>
                      <a:pt x="159" y="313"/>
                    </a:lnTo>
                    <a:lnTo>
                      <a:pt x="162" y="313"/>
                    </a:lnTo>
                    <a:lnTo>
                      <a:pt x="162" y="310"/>
                    </a:lnTo>
                    <a:lnTo>
                      <a:pt x="159" y="310"/>
                    </a:lnTo>
                    <a:lnTo>
                      <a:pt x="162" y="310"/>
                    </a:lnTo>
                    <a:lnTo>
                      <a:pt x="159" y="310"/>
                    </a:lnTo>
                    <a:lnTo>
                      <a:pt x="159" y="308"/>
                    </a:lnTo>
                    <a:lnTo>
                      <a:pt x="162" y="308"/>
                    </a:lnTo>
                    <a:lnTo>
                      <a:pt x="162" y="305"/>
                    </a:lnTo>
                    <a:lnTo>
                      <a:pt x="164" y="305"/>
                    </a:lnTo>
                    <a:lnTo>
                      <a:pt x="164" y="303"/>
                    </a:lnTo>
                    <a:lnTo>
                      <a:pt x="167" y="303"/>
                    </a:lnTo>
                    <a:lnTo>
                      <a:pt x="170" y="303"/>
                    </a:lnTo>
                    <a:lnTo>
                      <a:pt x="172" y="303"/>
                    </a:lnTo>
                    <a:lnTo>
                      <a:pt x="172" y="300"/>
                    </a:lnTo>
                    <a:lnTo>
                      <a:pt x="175" y="297"/>
                    </a:lnTo>
                    <a:lnTo>
                      <a:pt x="175" y="295"/>
                    </a:lnTo>
                    <a:lnTo>
                      <a:pt x="172" y="292"/>
                    </a:lnTo>
                    <a:lnTo>
                      <a:pt x="172" y="290"/>
                    </a:lnTo>
                    <a:lnTo>
                      <a:pt x="170" y="287"/>
                    </a:lnTo>
                    <a:lnTo>
                      <a:pt x="170" y="284"/>
                    </a:lnTo>
                    <a:lnTo>
                      <a:pt x="172" y="284"/>
                    </a:lnTo>
                    <a:lnTo>
                      <a:pt x="175" y="284"/>
                    </a:lnTo>
                    <a:lnTo>
                      <a:pt x="177" y="282"/>
                    </a:lnTo>
                    <a:lnTo>
                      <a:pt x="177" y="279"/>
                    </a:lnTo>
                    <a:lnTo>
                      <a:pt x="177" y="276"/>
                    </a:lnTo>
                    <a:lnTo>
                      <a:pt x="177" y="274"/>
                    </a:lnTo>
                    <a:lnTo>
                      <a:pt x="177" y="271"/>
                    </a:lnTo>
                    <a:lnTo>
                      <a:pt x="177" y="269"/>
                    </a:lnTo>
                    <a:lnTo>
                      <a:pt x="175" y="269"/>
                    </a:lnTo>
                    <a:lnTo>
                      <a:pt x="175" y="266"/>
                    </a:lnTo>
                    <a:lnTo>
                      <a:pt x="175" y="263"/>
                    </a:lnTo>
                    <a:lnTo>
                      <a:pt x="172" y="263"/>
                    </a:lnTo>
                    <a:lnTo>
                      <a:pt x="172" y="261"/>
                    </a:lnTo>
                    <a:lnTo>
                      <a:pt x="170" y="261"/>
                    </a:lnTo>
                    <a:lnTo>
                      <a:pt x="167" y="261"/>
                    </a:lnTo>
                    <a:lnTo>
                      <a:pt x="167" y="258"/>
                    </a:lnTo>
                    <a:lnTo>
                      <a:pt x="167" y="256"/>
                    </a:lnTo>
                    <a:lnTo>
                      <a:pt x="167" y="253"/>
                    </a:lnTo>
                    <a:lnTo>
                      <a:pt x="170" y="253"/>
                    </a:lnTo>
                    <a:lnTo>
                      <a:pt x="170" y="250"/>
                    </a:lnTo>
                    <a:lnTo>
                      <a:pt x="172" y="250"/>
                    </a:lnTo>
                    <a:lnTo>
                      <a:pt x="172" y="248"/>
                    </a:lnTo>
                    <a:lnTo>
                      <a:pt x="172" y="245"/>
                    </a:lnTo>
                    <a:lnTo>
                      <a:pt x="172" y="243"/>
                    </a:lnTo>
                    <a:lnTo>
                      <a:pt x="170" y="243"/>
                    </a:lnTo>
                    <a:lnTo>
                      <a:pt x="170" y="240"/>
                    </a:lnTo>
                    <a:lnTo>
                      <a:pt x="167" y="240"/>
                    </a:lnTo>
                    <a:lnTo>
                      <a:pt x="170" y="240"/>
                    </a:lnTo>
                    <a:lnTo>
                      <a:pt x="170" y="237"/>
                    </a:lnTo>
                    <a:lnTo>
                      <a:pt x="167" y="237"/>
                    </a:lnTo>
                    <a:lnTo>
                      <a:pt x="170" y="237"/>
                    </a:lnTo>
                    <a:lnTo>
                      <a:pt x="170" y="235"/>
                    </a:lnTo>
                    <a:lnTo>
                      <a:pt x="167" y="235"/>
                    </a:lnTo>
                    <a:lnTo>
                      <a:pt x="164" y="235"/>
                    </a:lnTo>
                    <a:lnTo>
                      <a:pt x="164" y="232"/>
                    </a:lnTo>
                    <a:lnTo>
                      <a:pt x="167" y="232"/>
                    </a:lnTo>
                    <a:lnTo>
                      <a:pt x="164" y="232"/>
                    </a:lnTo>
                    <a:lnTo>
                      <a:pt x="167" y="232"/>
                    </a:lnTo>
                    <a:lnTo>
                      <a:pt x="167" y="229"/>
                    </a:lnTo>
                    <a:lnTo>
                      <a:pt x="167" y="227"/>
                    </a:lnTo>
                    <a:lnTo>
                      <a:pt x="167" y="224"/>
                    </a:lnTo>
                    <a:lnTo>
                      <a:pt x="164" y="224"/>
                    </a:lnTo>
                    <a:lnTo>
                      <a:pt x="164" y="222"/>
                    </a:lnTo>
                    <a:lnTo>
                      <a:pt x="167" y="222"/>
                    </a:lnTo>
                    <a:lnTo>
                      <a:pt x="164" y="222"/>
                    </a:lnTo>
                    <a:lnTo>
                      <a:pt x="164" y="219"/>
                    </a:lnTo>
                    <a:lnTo>
                      <a:pt x="164" y="222"/>
                    </a:lnTo>
                    <a:lnTo>
                      <a:pt x="164" y="219"/>
                    </a:lnTo>
                    <a:lnTo>
                      <a:pt x="164" y="216"/>
                    </a:lnTo>
                    <a:lnTo>
                      <a:pt x="164" y="219"/>
                    </a:lnTo>
                    <a:lnTo>
                      <a:pt x="164" y="216"/>
                    </a:lnTo>
                    <a:lnTo>
                      <a:pt x="164" y="214"/>
                    </a:lnTo>
                    <a:lnTo>
                      <a:pt x="162" y="214"/>
                    </a:lnTo>
                    <a:lnTo>
                      <a:pt x="162" y="211"/>
                    </a:lnTo>
                    <a:lnTo>
                      <a:pt x="162" y="209"/>
                    </a:lnTo>
                    <a:lnTo>
                      <a:pt x="159" y="209"/>
                    </a:lnTo>
                    <a:lnTo>
                      <a:pt x="159" y="206"/>
                    </a:lnTo>
                    <a:lnTo>
                      <a:pt x="157" y="206"/>
                    </a:lnTo>
                    <a:lnTo>
                      <a:pt x="159" y="206"/>
                    </a:lnTo>
                    <a:lnTo>
                      <a:pt x="157" y="206"/>
                    </a:lnTo>
                    <a:lnTo>
                      <a:pt x="154" y="206"/>
                    </a:lnTo>
                    <a:lnTo>
                      <a:pt x="154" y="203"/>
                    </a:lnTo>
                    <a:lnTo>
                      <a:pt x="157" y="203"/>
                    </a:lnTo>
                    <a:lnTo>
                      <a:pt x="154" y="203"/>
                    </a:lnTo>
                    <a:lnTo>
                      <a:pt x="154" y="206"/>
                    </a:lnTo>
                    <a:lnTo>
                      <a:pt x="151" y="206"/>
                    </a:lnTo>
                    <a:lnTo>
                      <a:pt x="149" y="206"/>
                    </a:lnTo>
                    <a:lnTo>
                      <a:pt x="151" y="206"/>
                    </a:lnTo>
                    <a:lnTo>
                      <a:pt x="149" y="206"/>
                    </a:lnTo>
                    <a:lnTo>
                      <a:pt x="146" y="206"/>
                    </a:lnTo>
                    <a:lnTo>
                      <a:pt x="146" y="209"/>
                    </a:lnTo>
                    <a:lnTo>
                      <a:pt x="146" y="206"/>
                    </a:lnTo>
                    <a:lnTo>
                      <a:pt x="146" y="203"/>
                    </a:lnTo>
                    <a:lnTo>
                      <a:pt x="144" y="203"/>
                    </a:lnTo>
                    <a:lnTo>
                      <a:pt x="144" y="201"/>
                    </a:lnTo>
                    <a:lnTo>
                      <a:pt x="141" y="198"/>
                    </a:lnTo>
                    <a:lnTo>
                      <a:pt x="141" y="195"/>
                    </a:lnTo>
                    <a:lnTo>
                      <a:pt x="138" y="195"/>
                    </a:lnTo>
                    <a:lnTo>
                      <a:pt x="136" y="195"/>
                    </a:lnTo>
                    <a:lnTo>
                      <a:pt x="133" y="195"/>
                    </a:lnTo>
                    <a:lnTo>
                      <a:pt x="133" y="193"/>
                    </a:lnTo>
                    <a:lnTo>
                      <a:pt x="128" y="193"/>
                    </a:lnTo>
                    <a:lnTo>
                      <a:pt x="125" y="193"/>
                    </a:lnTo>
                    <a:lnTo>
                      <a:pt x="123" y="190"/>
                    </a:lnTo>
                    <a:lnTo>
                      <a:pt x="120" y="190"/>
                    </a:lnTo>
                    <a:lnTo>
                      <a:pt x="117" y="190"/>
                    </a:lnTo>
                    <a:lnTo>
                      <a:pt x="115" y="190"/>
                    </a:lnTo>
                    <a:lnTo>
                      <a:pt x="112" y="190"/>
                    </a:lnTo>
                    <a:lnTo>
                      <a:pt x="110" y="193"/>
                    </a:lnTo>
                    <a:lnTo>
                      <a:pt x="107" y="193"/>
                    </a:lnTo>
                    <a:lnTo>
                      <a:pt x="107" y="195"/>
                    </a:lnTo>
                    <a:lnTo>
                      <a:pt x="110" y="224"/>
                    </a:lnTo>
                    <a:lnTo>
                      <a:pt x="110" y="227"/>
                    </a:lnTo>
                    <a:lnTo>
                      <a:pt x="107" y="229"/>
                    </a:lnTo>
                    <a:lnTo>
                      <a:pt x="107" y="232"/>
                    </a:lnTo>
                    <a:lnTo>
                      <a:pt x="107" y="235"/>
                    </a:lnTo>
                    <a:lnTo>
                      <a:pt x="107" y="237"/>
                    </a:lnTo>
                    <a:lnTo>
                      <a:pt x="110" y="240"/>
                    </a:lnTo>
                    <a:lnTo>
                      <a:pt x="110" y="243"/>
                    </a:lnTo>
                    <a:lnTo>
                      <a:pt x="110" y="245"/>
                    </a:lnTo>
                    <a:lnTo>
                      <a:pt x="107" y="245"/>
                    </a:lnTo>
                    <a:lnTo>
                      <a:pt x="107" y="248"/>
                    </a:lnTo>
                    <a:lnTo>
                      <a:pt x="104" y="248"/>
                    </a:lnTo>
                    <a:lnTo>
                      <a:pt x="104" y="250"/>
                    </a:lnTo>
                    <a:lnTo>
                      <a:pt x="102" y="250"/>
                    </a:lnTo>
                    <a:lnTo>
                      <a:pt x="99" y="253"/>
                    </a:lnTo>
                    <a:lnTo>
                      <a:pt x="97" y="253"/>
                    </a:lnTo>
                    <a:lnTo>
                      <a:pt x="94" y="256"/>
                    </a:lnTo>
                    <a:lnTo>
                      <a:pt x="91" y="256"/>
                    </a:lnTo>
                    <a:lnTo>
                      <a:pt x="89" y="256"/>
                    </a:lnTo>
                    <a:lnTo>
                      <a:pt x="86" y="256"/>
                    </a:lnTo>
                    <a:lnTo>
                      <a:pt x="83" y="256"/>
                    </a:lnTo>
                    <a:lnTo>
                      <a:pt x="81" y="256"/>
                    </a:lnTo>
                    <a:lnTo>
                      <a:pt x="78" y="256"/>
                    </a:lnTo>
                    <a:lnTo>
                      <a:pt x="78" y="253"/>
                    </a:lnTo>
                    <a:lnTo>
                      <a:pt x="76" y="253"/>
                    </a:lnTo>
                    <a:lnTo>
                      <a:pt x="73" y="250"/>
                    </a:lnTo>
                    <a:lnTo>
                      <a:pt x="73" y="248"/>
                    </a:lnTo>
                    <a:lnTo>
                      <a:pt x="73" y="245"/>
                    </a:lnTo>
                    <a:lnTo>
                      <a:pt x="73" y="243"/>
                    </a:lnTo>
                    <a:lnTo>
                      <a:pt x="73" y="240"/>
                    </a:lnTo>
                    <a:lnTo>
                      <a:pt x="73" y="237"/>
                    </a:lnTo>
                    <a:lnTo>
                      <a:pt x="73" y="235"/>
                    </a:lnTo>
                    <a:lnTo>
                      <a:pt x="73" y="232"/>
                    </a:lnTo>
                    <a:lnTo>
                      <a:pt x="73" y="229"/>
                    </a:lnTo>
                    <a:lnTo>
                      <a:pt x="68" y="229"/>
                    </a:lnTo>
                    <a:lnTo>
                      <a:pt x="63" y="229"/>
                    </a:lnTo>
                    <a:lnTo>
                      <a:pt x="39" y="229"/>
                    </a:lnTo>
                    <a:lnTo>
                      <a:pt x="39" y="235"/>
                    </a:lnTo>
                    <a:lnTo>
                      <a:pt x="39" y="237"/>
                    </a:lnTo>
                    <a:lnTo>
                      <a:pt x="42" y="237"/>
                    </a:lnTo>
                    <a:lnTo>
                      <a:pt x="60" y="237"/>
                    </a:lnTo>
                    <a:lnTo>
                      <a:pt x="63" y="237"/>
                    </a:lnTo>
                    <a:lnTo>
                      <a:pt x="63" y="240"/>
                    </a:lnTo>
                    <a:lnTo>
                      <a:pt x="65" y="240"/>
                    </a:lnTo>
                    <a:lnTo>
                      <a:pt x="65" y="243"/>
                    </a:lnTo>
                    <a:lnTo>
                      <a:pt x="65" y="266"/>
                    </a:lnTo>
                    <a:lnTo>
                      <a:pt x="65" y="269"/>
                    </a:lnTo>
                    <a:lnTo>
                      <a:pt x="65" y="271"/>
                    </a:lnTo>
                    <a:lnTo>
                      <a:pt x="65" y="274"/>
                    </a:lnTo>
                    <a:lnTo>
                      <a:pt x="63" y="274"/>
                    </a:lnTo>
                    <a:lnTo>
                      <a:pt x="63" y="276"/>
                    </a:lnTo>
                    <a:lnTo>
                      <a:pt x="60" y="276"/>
                    </a:lnTo>
                    <a:lnTo>
                      <a:pt x="29" y="276"/>
                    </a:lnTo>
                    <a:lnTo>
                      <a:pt x="21" y="276"/>
                    </a:lnTo>
                    <a:lnTo>
                      <a:pt x="18" y="276"/>
                    </a:lnTo>
                    <a:lnTo>
                      <a:pt x="18" y="274"/>
                    </a:lnTo>
                    <a:lnTo>
                      <a:pt x="16" y="274"/>
                    </a:lnTo>
                    <a:lnTo>
                      <a:pt x="16" y="271"/>
                    </a:lnTo>
                    <a:lnTo>
                      <a:pt x="16" y="227"/>
                    </a:lnTo>
                    <a:lnTo>
                      <a:pt x="8" y="229"/>
                    </a:lnTo>
                    <a:lnTo>
                      <a:pt x="5" y="229"/>
                    </a:lnTo>
                    <a:lnTo>
                      <a:pt x="8" y="237"/>
                    </a:lnTo>
                    <a:lnTo>
                      <a:pt x="10" y="258"/>
                    </a:lnTo>
                    <a:lnTo>
                      <a:pt x="8" y="258"/>
                    </a:lnTo>
                    <a:lnTo>
                      <a:pt x="0" y="206"/>
                    </a:lnTo>
                    <a:lnTo>
                      <a:pt x="0" y="203"/>
                    </a:lnTo>
                    <a:lnTo>
                      <a:pt x="3" y="206"/>
                    </a:lnTo>
                    <a:lnTo>
                      <a:pt x="16" y="206"/>
                    </a:lnTo>
                    <a:lnTo>
                      <a:pt x="13" y="206"/>
                    </a:lnTo>
                    <a:lnTo>
                      <a:pt x="16" y="201"/>
                    </a:lnTo>
                    <a:lnTo>
                      <a:pt x="18" y="201"/>
                    </a:lnTo>
                    <a:lnTo>
                      <a:pt x="18" y="198"/>
                    </a:lnTo>
                    <a:lnTo>
                      <a:pt x="21" y="195"/>
                    </a:lnTo>
                    <a:lnTo>
                      <a:pt x="18" y="195"/>
                    </a:lnTo>
                    <a:lnTo>
                      <a:pt x="18" y="193"/>
                    </a:lnTo>
                    <a:lnTo>
                      <a:pt x="18" y="190"/>
                    </a:lnTo>
                    <a:lnTo>
                      <a:pt x="21" y="190"/>
                    </a:lnTo>
                    <a:lnTo>
                      <a:pt x="21" y="188"/>
                    </a:lnTo>
                    <a:lnTo>
                      <a:pt x="18" y="185"/>
                    </a:lnTo>
                    <a:lnTo>
                      <a:pt x="18" y="182"/>
                    </a:lnTo>
                    <a:lnTo>
                      <a:pt x="21" y="182"/>
                    </a:lnTo>
                    <a:lnTo>
                      <a:pt x="21" y="180"/>
                    </a:lnTo>
                    <a:lnTo>
                      <a:pt x="21" y="177"/>
                    </a:lnTo>
                    <a:lnTo>
                      <a:pt x="23" y="177"/>
                    </a:lnTo>
                    <a:lnTo>
                      <a:pt x="23" y="175"/>
                    </a:lnTo>
                    <a:lnTo>
                      <a:pt x="23" y="177"/>
                    </a:lnTo>
                    <a:lnTo>
                      <a:pt x="26" y="177"/>
                    </a:lnTo>
                    <a:lnTo>
                      <a:pt x="26" y="180"/>
                    </a:lnTo>
                    <a:lnTo>
                      <a:pt x="31" y="180"/>
                    </a:lnTo>
                    <a:lnTo>
                      <a:pt x="34" y="180"/>
                    </a:lnTo>
                    <a:lnTo>
                      <a:pt x="34" y="182"/>
                    </a:lnTo>
                    <a:lnTo>
                      <a:pt x="36" y="182"/>
                    </a:lnTo>
                    <a:lnTo>
                      <a:pt x="36" y="180"/>
                    </a:lnTo>
                    <a:lnTo>
                      <a:pt x="39" y="177"/>
                    </a:lnTo>
                    <a:lnTo>
                      <a:pt x="39" y="180"/>
                    </a:lnTo>
                    <a:lnTo>
                      <a:pt x="39" y="177"/>
                    </a:lnTo>
                    <a:lnTo>
                      <a:pt x="39" y="175"/>
                    </a:lnTo>
                    <a:lnTo>
                      <a:pt x="42" y="175"/>
                    </a:lnTo>
                    <a:lnTo>
                      <a:pt x="39" y="175"/>
                    </a:lnTo>
                    <a:lnTo>
                      <a:pt x="39" y="172"/>
                    </a:lnTo>
                    <a:lnTo>
                      <a:pt x="42" y="172"/>
                    </a:lnTo>
                    <a:lnTo>
                      <a:pt x="42" y="169"/>
                    </a:lnTo>
                    <a:lnTo>
                      <a:pt x="44" y="169"/>
                    </a:lnTo>
                    <a:lnTo>
                      <a:pt x="44" y="167"/>
                    </a:lnTo>
                    <a:lnTo>
                      <a:pt x="44" y="164"/>
                    </a:lnTo>
                    <a:lnTo>
                      <a:pt x="47" y="164"/>
                    </a:lnTo>
                    <a:lnTo>
                      <a:pt x="47" y="167"/>
                    </a:lnTo>
                    <a:lnTo>
                      <a:pt x="47" y="164"/>
                    </a:lnTo>
                    <a:lnTo>
                      <a:pt x="47" y="167"/>
                    </a:lnTo>
                    <a:lnTo>
                      <a:pt x="47" y="164"/>
                    </a:lnTo>
                    <a:lnTo>
                      <a:pt x="50" y="164"/>
                    </a:lnTo>
                    <a:lnTo>
                      <a:pt x="50" y="167"/>
                    </a:lnTo>
                    <a:lnTo>
                      <a:pt x="50" y="164"/>
                    </a:lnTo>
                    <a:lnTo>
                      <a:pt x="50" y="167"/>
                    </a:lnTo>
                    <a:lnTo>
                      <a:pt x="50" y="164"/>
                    </a:lnTo>
                    <a:lnTo>
                      <a:pt x="52" y="164"/>
                    </a:lnTo>
                    <a:lnTo>
                      <a:pt x="52" y="162"/>
                    </a:lnTo>
                    <a:lnTo>
                      <a:pt x="55" y="162"/>
                    </a:lnTo>
                    <a:lnTo>
                      <a:pt x="55" y="159"/>
                    </a:lnTo>
                    <a:lnTo>
                      <a:pt x="55" y="156"/>
                    </a:lnTo>
                    <a:lnTo>
                      <a:pt x="55" y="154"/>
                    </a:lnTo>
                    <a:lnTo>
                      <a:pt x="57" y="154"/>
                    </a:lnTo>
                    <a:lnTo>
                      <a:pt x="57" y="156"/>
                    </a:lnTo>
                    <a:lnTo>
                      <a:pt x="57" y="154"/>
                    </a:lnTo>
                    <a:lnTo>
                      <a:pt x="57" y="156"/>
                    </a:lnTo>
                    <a:lnTo>
                      <a:pt x="60" y="156"/>
                    </a:lnTo>
                    <a:lnTo>
                      <a:pt x="63" y="154"/>
                    </a:lnTo>
                    <a:lnTo>
                      <a:pt x="65" y="154"/>
                    </a:lnTo>
                    <a:lnTo>
                      <a:pt x="68" y="151"/>
                    </a:lnTo>
                    <a:lnTo>
                      <a:pt x="70" y="148"/>
                    </a:lnTo>
                    <a:lnTo>
                      <a:pt x="73" y="148"/>
                    </a:lnTo>
                    <a:lnTo>
                      <a:pt x="76" y="148"/>
                    </a:lnTo>
                    <a:lnTo>
                      <a:pt x="78" y="148"/>
                    </a:lnTo>
                    <a:lnTo>
                      <a:pt x="81" y="148"/>
                    </a:lnTo>
                    <a:lnTo>
                      <a:pt x="81" y="151"/>
                    </a:lnTo>
                    <a:lnTo>
                      <a:pt x="81" y="148"/>
                    </a:lnTo>
                    <a:lnTo>
                      <a:pt x="83" y="148"/>
                    </a:lnTo>
                    <a:lnTo>
                      <a:pt x="81" y="146"/>
                    </a:lnTo>
                    <a:lnTo>
                      <a:pt x="83" y="146"/>
                    </a:lnTo>
                    <a:lnTo>
                      <a:pt x="83" y="148"/>
                    </a:lnTo>
                    <a:lnTo>
                      <a:pt x="83" y="146"/>
                    </a:lnTo>
                    <a:lnTo>
                      <a:pt x="86" y="146"/>
                    </a:lnTo>
                    <a:lnTo>
                      <a:pt x="86" y="148"/>
                    </a:lnTo>
                    <a:lnTo>
                      <a:pt x="89" y="148"/>
                    </a:lnTo>
                    <a:lnTo>
                      <a:pt x="89" y="146"/>
                    </a:lnTo>
                    <a:lnTo>
                      <a:pt x="89" y="143"/>
                    </a:lnTo>
                    <a:lnTo>
                      <a:pt x="89" y="141"/>
                    </a:lnTo>
                    <a:lnTo>
                      <a:pt x="83" y="141"/>
                    </a:lnTo>
                    <a:lnTo>
                      <a:pt x="89" y="141"/>
                    </a:lnTo>
                    <a:lnTo>
                      <a:pt x="89" y="138"/>
                    </a:lnTo>
                    <a:lnTo>
                      <a:pt x="91" y="138"/>
                    </a:lnTo>
                    <a:lnTo>
                      <a:pt x="89" y="135"/>
                    </a:lnTo>
                    <a:lnTo>
                      <a:pt x="89" y="133"/>
                    </a:lnTo>
                    <a:lnTo>
                      <a:pt x="89" y="130"/>
                    </a:lnTo>
                    <a:lnTo>
                      <a:pt x="86" y="130"/>
                    </a:lnTo>
                    <a:lnTo>
                      <a:pt x="83" y="130"/>
                    </a:lnTo>
                    <a:lnTo>
                      <a:pt x="81" y="130"/>
                    </a:lnTo>
                    <a:lnTo>
                      <a:pt x="81" y="133"/>
                    </a:lnTo>
                    <a:lnTo>
                      <a:pt x="81" y="130"/>
                    </a:lnTo>
                    <a:lnTo>
                      <a:pt x="78" y="130"/>
                    </a:lnTo>
                    <a:lnTo>
                      <a:pt x="68" y="135"/>
                    </a:lnTo>
                    <a:lnTo>
                      <a:pt x="65" y="138"/>
                    </a:lnTo>
                    <a:lnTo>
                      <a:pt x="63" y="138"/>
                    </a:lnTo>
                    <a:lnTo>
                      <a:pt x="68" y="135"/>
                    </a:lnTo>
                    <a:lnTo>
                      <a:pt x="70" y="133"/>
                    </a:lnTo>
                    <a:lnTo>
                      <a:pt x="76" y="130"/>
                    </a:lnTo>
                    <a:lnTo>
                      <a:pt x="73" y="130"/>
                    </a:lnTo>
                    <a:lnTo>
                      <a:pt x="73" y="128"/>
                    </a:lnTo>
                    <a:lnTo>
                      <a:pt x="73" y="125"/>
                    </a:lnTo>
                    <a:lnTo>
                      <a:pt x="70" y="125"/>
                    </a:lnTo>
                    <a:lnTo>
                      <a:pt x="70" y="122"/>
                    </a:lnTo>
                    <a:lnTo>
                      <a:pt x="70" y="120"/>
                    </a:lnTo>
                    <a:lnTo>
                      <a:pt x="68" y="120"/>
                    </a:lnTo>
                    <a:lnTo>
                      <a:pt x="68" y="122"/>
                    </a:lnTo>
                    <a:lnTo>
                      <a:pt x="68" y="125"/>
                    </a:lnTo>
                    <a:lnTo>
                      <a:pt x="70" y="125"/>
                    </a:lnTo>
                    <a:lnTo>
                      <a:pt x="68" y="125"/>
                    </a:lnTo>
                    <a:lnTo>
                      <a:pt x="65" y="125"/>
                    </a:lnTo>
                    <a:lnTo>
                      <a:pt x="65" y="122"/>
                    </a:lnTo>
                    <a:lnTo>
                      <a:pt x="63" y="122"/>
                    </a:lnTo>
                    <a:lnTo>
                      <a:pt x="63" y="120"/>
                    </a:lnTo>
                    <a:lnTo>
                      <a:pt x="65" y="120"/>
                    </a:lnTo>
                    <a:lnTo>
                      <a:pt x="68" y="120"/>
                    </a:lnTo>
                    <a:lnTo>
                      <a:pt x="68" y="117"/>
                    </a:lnTo>
                    <a:lnTo>
                      <a:pt x="70" y="117"/>
                    </a:lnTo>
                    <a:lnTo>
                      <a:pt x="70" y="115"/>
                    </a:lnTo>
                    <a:lnTo>
                      <a:pt x="70" y="112"/>
                    </a:lnTo>
                    <a:lnTo>
                      <a:pt x="70" y="109"/>
                    </a:lnTo>
                    <a:lnTo>
                      <a:pt x="73" y="109"/>
                    </a:lnTo>
                    <a:lnTo>
                      <a:pt x="76" y="109"/>
                    </a:lnTo>
                    <a:lnTo>
                      <a:pt x="76" y="107"/>
                    </a:lnTo>
                    <a:lnTo>
                      <a:pt x="78" y="107"/>
                    </a:lnTo>
                    <a:lnTo>
                      <a:pt x="78" y="104"/>
                    </a:lnTo>
                    <a:lnTo>
                      <a:pt x="81" y="104"/>
                    </a:lnTo>
                    <a:lnTo>
                      <a:pt x="81" y="101"/>
                    </a:lnTo>
                    <a:lnTo>
                      <a:pt x="81" y="99"/>
                    </a:lnTo>
                    <a:lnTo>
                      <a:pt x="81" y="96"/>
                    </a:lnTo>
                    <a:lnTo>
                      <a:pt x="81" y="94"/>
                    </a:lnTo>
                    <a:lnTo>
                      <a:pt x="78" y="94"/>
                    </a:lnTo>
                    <a:lnTo>
                      <a:pt x="78" y="91"/>
                    </a:lnTo>
                    <a:lnTo>
                      <a:pt x="78" y="88"/>
                    </a:lnTo>
                    <a:lnTo>
                      <a:pt x="76" y="88"/>
                    </a:lnTo>
                    <a:lnTo>
                      <a:pt x="73" y="88"/>
                    </a:lnTo>
                    <a:lnTo>
                      <a:pt x="70" y="88"/>
                    </a:lnTo>
                    <a:lnTo>
                      <a:pt x="70" y="86"/>
                    </a:lnTo>
                    <a:lnTo>
                      <a:pt x="68" y="86"/>
                    </a:lnTo>
                    <a:lnTo>
                      <a:pt x="65" y="86"/>
                    </a:lnTo>
                    <a:lnTo>
                      <a:pt x="68" y="86"/>
                    </a:lnTo>
                    <a:lnTo>
                      <a:pt x="65" y="86"/>
                    </a:lnTo>
                    <a:lnTo>
                      <a:pt x="68" y="86"/>
                    </a:lnTo>
                    <a:lnTo>
                      <a:pt x="68" y="88"/>
                    </a:lnTo>
                    <a:lnTo>
                      <a:pt x="65" y="88"/>
                    </a:lnTo>
                    <a:lnTo>
                      <a:pt x="65" y="86"/>
                    </a:lnTo>
                    <a:lnTo>
                      <a:pt x="63" y="86"/>
                    </a:lnTo>
                    <a:lnTo>
                      <a:pt x="60" y="86"/>
                    </a:lnTo>
                    <a:lnTo>
                      <a:pt x="60" y="83"/>
                    </a:lnTo>
                    <a:lnTo>
                      <a:pt x="57" y="83"/>
                    </a:lnTo>
                    <a:lnTo>
                      <a:pt x="57" y="81"/>
                    </a:lnTo>
                    <a:lnTo>
                      <a:pt x="57" y="78"/>
                    </a:lnTo>
                    <a:lnTo>
                      <a:pt x="55" y="78"/>
                    </a:lnTo>
                    <a:lnTo>
                      <a:pt x="55" y="81"/>
                    </a:lnTo>
                    <a:lnTo>
                      <a:pt x="52" y="81"/>
                    </a:lnTo>
                    <a:lnTo>
                      <a:pt x="55" y="81"/>
                    </a:lnTo>
                    <a:lnTo>
                      <a:pt x="52" y="81"/>
                    </a:lnTo>
                    <a:lnTo>
                      <a:pt x="55" y="81"/>
                    </a:lnTo>
                    <a:lnTo>
                      <a:pt x="52" y="81"/>
                    </a:lnTo>
                    <a:lnTo>
                      <a:pt x="50" y="81"/>
                    </a:lnTo>
                    <a:lnTo>
                      <a:pt x="50" y="78"/>
                    </a:lnTo>
                    <a:lnTo>
                      <a:pt x="47" y="78"/>
                    </a:lnTo>
                    <a:lnTo>
                      <a:pt x="47" y="75"/>
                    </a:lnTo>
                    <a:lnTo>
                      <a:pt x="44" y="75"/>
                    </a:lnTo>
                    <a:lnTo>
                      <a:pt x="44" y="73"/>
                    </a:lnTo>
                    <a:lnTo>
                      <a:pt x="42" y="73"/>
                    </a:lnTo>
                    <a:lnTo>
                      <a:pt x="42" y="70"/>
                    </a:lnTo>
                    <a:lnTo>
                      <a:pt x="42" y="68"/>
                    </a:lnTo>
                    <a:lnTo>
                      <a:pt x="42" y="65"/>
                    </a:lnTo>
                    <a:lnTo>
                      <a:pt x="44" y="65"/>
                    </a:lnTo>
                    <a:lnTo>
                      <a:pt x="44" y="62"/>
                    </a:lnTo>
                    <a:lnTo>
                      <a:pt x="47" y="62"/>
                    </a:lnTo>
                    <a:lnTo>
                      <a:pt x="47" y="60"/>
                    </a:lnTo>
                    <a:lnTo>
                      <a:pt x="50" y="60"/>
                    </a:lnTo>
                    <a:lnTo>
                      <a:pt x="52" y="60"/>
                    </a:lnTo>
                    <a:lnTo>
                      <a:pt x="52" y="57"/>
                    </a:lnTo>
                    <a:lnTo>
                      <a:pt x="55" y="57"/>
                    </a:lnTo>
                    <a:lnTo>
                      <a:pt x="55" y="54"/>
                    </a:lnTo>
                    <a:lnTo>
                      <a:pt x="57" y="54"/>
                    </a:lnTo>
                    <a:lnTo>
                      <a:pt x="55" y="54"/>
                    </a:lnTo>
                    <a:lnTo>
                      <a:pt x="57" y="54"/>
                    </a:lnTo>
                    <a:lnTo>
                      <a:pt x="57" y="52"/>
                    </a:lnTo>
                    <a:lnTo>
                      <a:pt x="60" y="52"/>
                    </a:lnTo>
                    <a:lnTo>
                      <a:pt x="57" y="52"/>
                    </a:lnTo>
                    <a:lnTo>
                      <a:pt x="60" y="52"/>
                    </a:lnTo>
                    <a:lnTo>
                      <a:pt x="60" y="49"/>
                    </a:lnTo>
                    <a:lnTo>
                      <a:pt x="57" y="49"/>
                    </a:lnTo>
                    <a:lnTo>
                      <a:pt x="60" y="49"/>
                    </a:lnTo>
                    <a:lnTo>
                      <a:pt x="63" y="49"/>
                    </a:lnTo>
                    <a:lnTo>
                      <a:pt x="63" y="52"/>
                    </a:lnTo>
                    <a:lnTo>
                      <a:pt x="63" y="54"/>
                    </a:lnTo>
                    <a:lnTo>
                      <a:pt x="65" y="54"/>
                    </a:lnTo>
                    <a:lnTo>
                      <a:pt x="68" y="54"/>
                    </a:lnTo>
                    <a:lnTo>
                      <a:pt x="68" y="52"/>
                    </a:lnTo>
                    <a:lnTo>
                      <a:pt x="70" y="52"/>
                    </a:lnTo>
                    <a:lnTo>
                      <a:pt x="70" y="49"/>
                    </a:lnTo>
                    <a:lnTo>
                      <a:pt x="73" y="49"/>
                    </a:lnTo>
                    <a:lnTo>
                      <a:pt x="73" y="47"/>
                    </a:lnTo>
                    <a:lnTo>
                      <a:pt x="76" y="47"/>
                    </a:lnTo>
                    <a:lnTo>
                      <a:pt x="76" y="44"/>
                    </a:lnTo>
                    <a:lnTo>
                      <a:pt x="78" y="44"/>
                    </a:lnTo>
                    <a:lnTo>
                      <a:pt x="76" y="44"/>
                    </a:lnTo>
                    <a:lnTo>
                      <a:pt x="76" y="41"/>
                    </a:lnTo>
                    <a:lnTo>
                      <a:pt x="78" y="41"/>
                    </a:lnTo>
                    <a:lnTo>
                      <a:pt x="81" y="41"/>
                    </a:lnTo>
                    <a:lnTo>
                      <a:pt x="83" y="41"/>
                    </a:lnTo>
                    <a:lnTo>
                      <a:pt x="86" y="41"/>
                    </a:lnTo>
                    <a:lnTo>
                      <a:pt x="86" y="39"/>
                    </a:lnTo>
                    <a:lnTo>
                      <a:pt x="89" y="39"/>
                    </a:lnTo>
                    <a:lnTo>
                      <a:pt x="91" y="39"/>
                    </a:lnTo>
                    <a:lnTo>
                      <a:pt x="94" y="39"/>
                    </a:lnTo>
                    <a:lnTo>
                      <a:pt x="94" y="36"/>
                    </a:lnTo>
                    <a:lnTo>
                      <a:pt x="94" y="39"/>
                    </a:lnTo>
                    <a:lnTo>
                      <a:pt x="94" y="36"/>
                    </a:lnTo>
                    <a:lnTo>
                      <a:pt x="97" y="36"/>
                    </a:lnTo>
                    <a:lnTo>
                      <a:pt x="97" y="39"/>
                    </a:lnTo>
                    <a:lnTo>
                      <a:pt x="99" y="39"/>
                    </a:lnTo>
                    <a:lnTo>
                      <a:pt x="99" y="36"/>
                    </a:lnTo>
                    <a:lnTo>
                      <a:pt x="102" y="36"/>
                    </a:lnTo>
                    <a:lnTo>
                      <a:pt x="102" y="34"/>
                    </a:lnTo>
                    <a:lnTo>
                      <a:pt x="104" y="34"/>
                    </a:lnTo>
                    <a:lnTo>
                      <a:pt x="104" y="31"/>
                    </a:lnTo>
                    <a:lnTo>
                      <a:pt x="107" y="31"/>
                    </a:lnTo>
                    <a:lnTo>
                      <a:pt x="107" y="28"/>
                    </a:lnTo>
                    <a:lnTo>
                      <a:pt x="110" y="28"/>
                    </a:lnTo>
                    <a:lnTo>
                      <a:pt x="112" y="28"/>
                    </a:lnTo>
                    <a:lnTo>
                      <a:pt x="112" y="31"/>
                    </a:lnTo>
                    <a:lnTo>
                      <a:pt x="115" y="31"/>
                    </a:lnTo>
                    <a:lnTo>
                      <a:pt x="117" y="31"/>
                    </a:lnTo>
                    <a:lnTo>
                      <a:pt x="117" y="28"/>
                    </a:lnTo>
                    <a:lnTo>
                      <a:pt x="117" y="26"/>
                    </a:lnTo>
                    <a:lnTo>
                      <a:pt x="120" y="26"/>
                    </a:lnTo>
                    <a:lnTo>
                      <a:pt x="117" y="26"/>
                    </a:lnTo>
                    <a:lnTo>
                      <a:pt x="120" y="26"/>
                    </a:lnTo>
                    <a:lnTo>
                      <a:pt x="120" y="28"/>
                    </a:lnTo>
                    <a:lnTo>
                      <a:pt x="120" y="26"/>
                    </a:lnTo>
                    <a:lnTo>
                      <a:pt x="120" y="28"/>
                    </a:lnTo>
                    <a:lnTo>
                      <a:pt x="123" y="28"/>
                    </a:lnTo>
                    <a:lnTo>
                      <a:pt x="125" y="28"/>
                    </a:lnTo>
                    <a:lnTo>
                      <a:pt x="128" y="28"/>
                    </a:lnTo>
                    <a:lnTo>
                      <a:pt x="128" y="26"/>
                    </a:lnTo>
                    <a:lnTo>
                      <a:pt x="130" y="26"/>
                    </a:lnTo>
                    <a:lnTo>
                      <a:pt x="133" y="26"/>
                    </a:lnTo>
                    <a:lnTo>
                      <a:pt x="136" y="26"/>
                    </a:lnTo>
                    <a:lnTo>
                      <a:pt x="136" y="23"/>
                    </a:lnTo>
                    <a:lnTo>
                      <a:pt x="138" y="23"/>
                    </a:lnTo>
                    <a:lnTo>
                      <a:pt x="138" y="20"/>
                    </a:lnTo>
                    <a:lnTo>
                      <a:pt x="141" y="20"/>
                    </a:lnTo>
                    <a:lnTo>
                      <a:pt x="141" y="18"/>
                    </a:lnTo>
                    <a:lnTo>
                      <a:pt x="138" y="18"/>
                    </a:lnTo>
                    <a:lnTo>
                      <a:pt x="138" y="15"/>
                    </a:lnTo>
                    <a:lnTo>
                      <a:pt x="136" y="15"/>
                    </a:lnTo>
                    <a:lnTo>
                      <a:pt x="136" y="13"/>
                    </a:lnTo>
                    <a:lnTo>
                      <a:pt x="138" y="13"/>
                    </a:lnTo>
                    <a:lnTo>
                      <a:pt x="138" y="10"/>
                    </a:lnTo>
                    <a:lnTo>
                      <a:pt x="141" y="10"/>
                    </a:lnTo>
                    <a:lnTo>
                      <a:pt x="141" y="7"/>
                    </a:lnTo>
                    <a:lnTo>
                      <a:pt x="144" y="7"/>
                    </a:lnTo>
                    <a:lnTo>
                      <a:pt x="141" y="7"/>
                    </a:lnTo>
                    <a:lnTo>
                      <a:pt x="141" y="5"/>
                    </a:lnTo>
                    <a:lnTo>
                      <a:pt x="144" y="5"/>
                    </a:lnTo>
                    <a:lnTo>
                      <a:pt x="141" y="5"/>
                    </a:lnTo>
                    <a:lnTo>
                      <a:pt x="144" y="5"/>
                    </a:lnTo>
                    <a:lnTo>
                      <a:pt x="144" y="2"/>
                    </a:lnTo>
                    <a:lnTo>
                      <a:pt x="146" y="0"/>
                    </a:lnTo>
                    <a:lnTo>
                      <a:pt x="144" y="0"/>
                    </a:lnTo>
                    <a:lnTo>
                      <a:pt x="146" y="0"/>
                    </a:lnTo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306" name="Freeform 96"/>
              <p:cNvSpPr>
                <a:spLocks/>
              </p:cNvSpPr>
              <p:nvPr/>
            </p:nvSpPr>
            <p:spPr bwMode="auto">
              <a:xfrm>
                <a:off x="992" y="3067"/>
                <a:ext cx="11" cy="37"/>
              </a:xfrm>
              <a:custGeom>
                <a:avLst/>
                <a:gdLst>
                  <a:gd name="T0" fmla="*/ 8 w 11"/>
                  <a:gd name="T1" fmla="*/ 37 h 37"/>
                  <a:gd name="T2" fmla="*/ 5 w 11"/>
                  <a:gd name="T3" fmla="*/ 37 h 37"/>
                  <a:gd name="T4" fmla="*/ 5 w 11"/>
                  <a:gd name="T5" fmla="*/ 34 h 37"/>
                  <a:gd name="T6" fmla="*/ 3 w 11"/>
                  <a:gd name="T7" fmla="*/ 31 h 37"/>
                  <a:gd name="T8" fmla="*/ 3 w 11"/>
                  <a:gd name="T9" fmla="*/ 29 h 37"/>
                  <a:gd name="T10" fmla="*/ 0 w 11"/>
                  <a:gd name="T11" fmla="*/ 8 h 37"/>
                  <a:gd name="T12" fmla="*/ 0 w 11"/>
                  <a:gd name="T13" fmla="*/ 5 h 37"/>
                  <a:gd name="T14" fmla="*/ 0 w 11"/>
                  <a:gd name="T15" fmla="*/ 3 h 37"/>
                  <a:gd name="T16" fmla="*/ 0 w 11"/>
                  <a:gd name="T17" fmla="*/ 0 h 37"/>
                  <a:gd name="T18" fmla="*/ 3 w 11"/>
                  <a:gd name="T19" fmla="*/ 0 h 37"/>
                  <a:gd name="T20" fmla="*/ 5 w 11"/>
                  <a:gd name="T21" fmla="*/ 0 h 37"/>
                  <a:gd name="T22" fmla="*/ 5 w 11"/>
                  <a:gd name="T23" fmla="*/ 3 h 37"/>
                  <a:gd name="T24" fmla="*/ 5 w 11"/>
                  <a:gd name="T25" fmla="*/ 5 h 37"/>
                  <a:gd name="T26" fmla="*/ 5 w 11"/>
                  <a:gd name="T27" fmla="*/ 8 h 37"/>
                  <a:gd name="T28" fmla="*/ 8 w 11"/>
                  <a:gd name="T29" fmla="*/ 29 h 37"/>
                  <a:gd name="T30" fmla="*/ 11 w 11"/>
                  <a:gd name="T31" fmla="*/ 29 h 37"/>
                  <a:gd name="T32" fmla="*/ 11 w 11"/>
                  <a:gd name="T33" fmla="*/ 31 h 37"/>
                  <a:gd name="T34" fmla="*/ 11 w 11"/>
                  <a:gd name="T35" fmla="*/ 34 h 37"/>
                  <a:gd name="T36" fmla="*/ 11 w 11"/>
                  <a:gd name="T37" fmla="*/ 37 h 37"/>
                  <a:gd name="T38" fmla="*/ 8 w 11"/>
                  <a:gd name="T39" fmla="*/ 3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1" h="37">
                    <a:moveTo>
                      <a:pt x="8" y="37"/>
                    </a:moveTo>
                    <a:lnTo>
                      <a:pt x="5" y="37"/>
                    </a:lnTo>
                    <a:lnTo>
                      <a:pt x="5" y="34"/>
                    </a:lnTo>
                    <a:lnTo>
                      <a:pt x="3" y="31"/>
                    </a:lnTo>
                    <a:lnTo>
                      <a:pt x="3" y="29"/>
                    </a:lnTo>
                    <a:lnTo>
                      <a:pt x="0" y="8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5" y="3"/>
                    </a:lnTo>
                    <a:lnTo>
                      <a:pt x="5" y="5"/>
                    </a:lnTo>
                    <a:lnTo>
                      <a:pt x="5" y="8"/>
                    </a:lnTo>
                    <a:lnTo>
                      <a:pt x="8" y="29"/>
                    </a:lnTo>
                    <a:lnTo>
                      <a:pt x="11" y="29"/>
                    </a:lnTo>
                    <a:lnTo>
                      <a:pt x="11" y="31"/>
                    </a:lnTo>
                    <a:lnTo>
                      <a:pt x="11" y="34"/>
                    </a:lnTo>
                    <a:lnTo>
                      <a:pt x="11" y="37"/>
                    </a:lnTo>
                    <a:lnTo>
                      <a:pt x="8" y="37"/>
                    </a:lnTo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307" name="Freeform 97"/>
              <p:cNvSpPr>
                <a:spLocks/>
              </p:cNvSpPr>
              <p:nvPr/>
            </p:nvSpPr>
            <p:spPr bwMode="auto">
              <a:xfrm>
                <a:off x="2428" y="3012"/>
                <a:ext cx="175" cy="162"/>
              </a:xfrm>
              <a:custGeom>
                <a:avLst/>
                <a:gdLst>
                  <a:gd name="T0" fmla="*/ 68 w 175"/>
                  <a:gd name="T1" fmla="*/ 0 h 162"/>
                  <a:gd name="T2" fmla="*/ 76 w 175"/>
                  <a:gd name="T3" fmla="*/ 3 h 162"/>
                  <a:gd name="T4" fmla="*/ 86 w 175"/>
                  <a:gd name="T5" fmla="*/ 3 h 162"/>
                  <a:gd name="T6" fmla="*/ 94 w 175"/>
                  <a:gd name="T7" fmla="*/ 5 h 162"/>
                  <a:gd name="T8" fmla="*/ 110 w 175"/>
                  <a:gd name="T9" fmla="*/ 8 h 162"/>
                  <a:gd name="T10" fmla="*/ 123 w 175"/>
                  <a:gd name="T11" fmla="*/ 5 h 162"/>
                  <a:gd name="T12" fmla="*/ 133 w 175"/>
                  <a:gd name="T13" fmla="*/ 5 h 162"/>
                  <a:gd name="T14" fmla="*/ 141 w 175"/>
                  <a:gd name="T15" fmla="*/ 8 h 162"/>
                  <a:gd name="T16" fmla="*/ 149 w 175"/>
                  <a:gd name="T17" fmla="*/ 16 h 162"/>
                  <a:gd name="T18" fmla="*/ 159 w 175"/>
                  <a:gd name="T19" fmla="*/ 21 h 162"/>
                  <a:gd name="T20" fmla="*/ 159 w 175"/>
                  <a:gd name="T21" fmla="*/ 32 h 162"/>
                  <a:gd name="T22" fmla="*/ 156 w 175"/>
                  <a:gd name="T23" fmla="*/ 45 h 162"/>
                  <a:gd name="T24" fmla="*/ 151 w 175"/>
                  <a:gd name="T25" fmla="*/ 55 h 162"/>
                  <a:gd name="T26" fmla="*/ 149 w 175"/>
                  <a:gd name="T27" fmla="*/ 71 h 162"/>
                  <a:gd name="T28" fmla="*/ 149 w 175"/>
                  <a:gd name="T29" fmla="*/ 76 h 162"/>
                  <a:gd name="T30" fmla="*/ 156 w 175"/>
                  <a:gd name="T31" fmla="*/ 84 h 162"/>
                  <a:gd name="T32" fmla="*/ 162 w 175"/>
                  <a:gd name="T33" fmla="*/ 89 h 162"/>
                  <a:gd name="T34" fmla="*/ 162 w 175"/>
                  <a:gd name="T35" fmla="*/ 92 h 162"/>
                  <a:gd name="T36" fmla="*/ 164 w 175"/>
                  <a:gd name="T37" fmla="*/ 100 h 162"/>
                  <a:gd name="T38" fmla="*/ 172 w 175"/>
                  <a:gd name="T39" fmla="*/ 107 h 162"/>
                  <a:gd name="T40" fmla="*/ 175 w 175"/>
                  <a:gd name="T41" fmla="*/ 113 h 162"/>
                  <a:gd name="T42" fmla="*/ 170 w 175"/>
                  <a:gd name="T43" fmla="*/ 123 h 162"/>
                  <a:gd name="T44" fmla="*/ 167 w 175"/>
                  <a:gd name="T45" fmla="*/ 126 h 162"/>
                  <a:gd name="T46" fmla="*/ 167 w 175"/>
                  <a:gd name="T47" fmla="*/ 136 h 162"/>
                  <a:gd name="T48" fmla="*/ 162 w 175"/>
                  <a:gd name="T49" fmla="*/ 147 h 162"/>
                  <a:gd name="T50" fmla="*/ 156 w 175"/>
                  <a:gd name="T51" fmla="*/ 157 h 162"/>
                  <a:gd name="T52" fmla="*/ 143 w 175"/>
                  <a:gd name="T53" fmla="*/ 162 h 162"/>
                  <a:gd name="T54" fmla="*/ 138 w 175"/>
                  <a:gd name="T55" fmla="*/ 157 h 162"/>
                  <a:gd name="T56" fmla="*/ 130 w 175"/>
                  <a:gd name="T57" fmla="*/ 149 h 162"/>
                  <a:gd name="T58" fmla="*/ 120 w 175"/>
                  <a:gd name="T59" fmla="*/ 144 h 162"/>
                  <a:gd name="T60" fmla="*/ 115 w 175"/>
                  <a:gd name="T61" fmla="*/ 133 h 162"/>
                  <a:gd name="T62" fmla="*/ 112 w 175"/>
                  <a:gd name="T63" fmla="*/ 120 h 162"/>
                  <a:gd name="T64" fmla="*/ 110 w 175"/>
                  <a:gd name="T65" fmla="*/ 113 h 162"/>
                  <a:gd name="T66" fmla="*/ 102 w 175"/>
                  <a:gd name="T67" fmla="*/ 105 h 162"/>
                  <a:gd name="T68" fmla="*/ 99 w 175"/>
                  <a:gd name="T69" fmla="*/ 97 h 162"/>
                  <a:gd name="T70" fmla="*/ 104 w 175"/>
                  <a:gd name="T71" fmla="*/ 92 h 162"/>
                  <a:gd name="T72" fmla="*/ 99 w 175"/>
                  <a:gd name="T73" fmla="*/ 81 h 162"/>
                  <a:gd name="T74" fmla="*/ 89 w 175"/>
                  <a:gd name="T75" fmla="*/ 76 h 162"/>
                  <a:gd name="T76" fmla="*/ 76 w 175"/>
                  <a:gd name="T77" fmla="*/ 79 h 162"/>
                  <a:gd name="T78" fmla="*/ 76 w 175"/>
                  <a:gd name="T79" fmla="*/ 81 h 162"/>
                  <a:gd name="T80" fmla="*/ 73 w 175"/>
                  <a:gd name="T81" fmla="*/ 84 h 162"/>
                  <a:gd name="T82" fmla="*/ 70 w 175"/>
                  <a:gd name="T83" fmla="*/ 76 h 162"/>
                  <a:gd name="T84" fmla="*/ 65 w 175"/>
                  <a:gd name="T85" fmla="*/ 66 h 162"/>
                  <a:gd name="T86" fmla="*/ 60 w 175"/>
                  <a:gd name="T87" fmla="*/ 55 h 162"/>
                  <a:gd name="T88" fmla="*/ 57 w 175"/>
                  <a:gd name="T89" fmla="*/ 53 h 162"/>
                  <a:gd name="T90" fmla="*/ 52 w 175"/>
                  <a:gd name="T91" fmla="*/ 47 h 162"/>
                  <a:gd name="T92" fmla="*/ 49 w 175"/>
                  <a:gd name="T93" fmla="*/ 45 h 162"/>
                  <a:gd name="T94" fmla="*/ 44 w 175"/>
                  <a:gd name="T95" fmla="*/ 39 h 162"/>
                  <a:gd name="T96" fmla="*/ 34 w 175"/>
                  <a:gd name="T97" fmla="*/ 45 h 162"/>
                  <a:gd name="T98" fmla="*/ 21 w 175"/>
                  <a:gd name="T99" fmla="*/ 42 h 162"/>
                  <a:gd name="T100" fmla="*/ 16 w 175"/>
                  <a:gd name="T101" fmla="*/ 45 h 162"/>
                  <a:gd name="T102" fmla="*/ 10 w 175"/>
                  <a:gd name="T103" fmla="*/ 39 h 162"/>
                  <a:gd name="T104" fmla="*/ 5 w 175"/>
                  <a:gd name="T105" fmla="*/ 29 h 162"/>
                  <a:gd name="T106" fmla="*/ 0 w 175"/>
                  <a:gd name="T107" fmla="*/ 24 h 162"/>
                  <a:gd name="T108" fmla="*/ 0 w 175"/>
                  <a:gd name="T109" fmla="*/ 19 h 162"/>
                  <a:gd name="T110" fmla="*/ 10 w 175"/>
                  <a:gd name="T111" fmla="*/ 19 h 162"/>
                  <a:gd name="T112" fmla="*/ 13 w 175"/>
                  <a:gd name="T113" fmla="*/ 11 h 162"/>
                  <a:gd name="T114" fmla="*/ 13 w 175"/>
                  <a:gd name="T115" fmla="*/ 5 h 162"/>
                  <a:gd name="T116" fmla="*/ 21 w 175"/>
                  <a:gd name="T117" fmla="*/ 0 h 162"/>
                  <a:gd name="T118" fmla="*/ 26 w 175"/>
                  <a:gd name="T119" fmla="*/ 0 h 162"/>
                  <a:gd name="T120" fmla="*/ 34 w 175"/>
                  <a:gd name="T121" fmla="*/ 3 h 162"/>
                  <a:gd name="T122" fmla="*/ 39 w 175"/>
                  <a:gd name="T123" fmla="*/ 8 h 162"/>
                  <a:gd name="T124" fmla="*/ 49 w 175"/>
                  <a:gd name="T125" fmla="*/ 0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75" h="162">
                    <a:moveTo>
                      <a:pt x="55" y="0"/>
                    </a:moveTo>
                    <a:lnTo>
                      <a:pt x="57" y="0"/>
                    </a:lnTo>
                    <a:lnTo>
                      <a:pt x="60" y="0"/>
                    </a:lnTo>
                    <a:lnTo>
                      <a:pt x="63" y="0"/>
                    </a:lnTo>
                    <a:lnTo>
                      <a:pt x="65" y="0"/>
                    </a:lnTo>
                    <a:lnTo>
                      <a:pt x="68" y="0"/>
                    </a:lnTo>
                    <a:lnTo>
                      <a:pt x="70" y="0"/>
                    </a:lnTo>
                    <a:lnTo>
                      <a:pt x="70" y="3"/>
                    </a:lnTo>
                    <a:lnTo>
                      <a:pt x="70" y="0"/>
                    </a:lnTo>
                    <a:lnTo>
                      <a:pt x="70" y="3"/>
                    </a:lnTo>
                    <a:lnTo>
                      <a:pt x="73" y="3"/>
                    </a:lnTo>
                    <a:lnTo>
                      <a:pt x="76" y="3"/>
                    </a:lnTo>
                    <a:lnTo>
                      <a:pt x="78" y="3"/>
                    </a:lnTo>
                    <a:lnTo>
                      <a:pt x="81" y="3"/>
                    </a:lnTo>
                    <a:lnTo>
                      <a:pt x="83" y="3"/>
                    </a:lnTo>
                    <a:lnTo>
                      <a:pt x="83" y="5"/>
                    </a:lnTo>
                    <a:lnTo>
                      <a:pt x="86" y="5"/>
                    </a:lnTo>
                    <a:lnTo>
                      <a:pt x="86" y="3"/>
                    </a:lnTo>
                    <a:lnTo>
                      <a:pt x="83" y="3"/>
                    </a:lnTo>
                    <a:lnTo>
                      <a:pt x="86" y="3"/>
                    </a:lnTo>
                    <a:lnTo>
                      <a:pt x="89" y="3"/>
                    </a:lnTo>
                    <a:lnTo>
                      <a:pt x="91" y="3"/>
                    </a:lnTo>
                    <a:lnTo>
                      <a:pt x="94" y="3"/>
                    </a:lnTo>
                    <a:lnTo>
                      <a:pt x="94" y="5"/>
                    </a:lnTo>
                    <a:lnTo>
                      <a:pt x="96" y="5"/>
                    </a:lnTo>
                    <a:lnTo>
                      <a:pt x="99" y="8"/>
                    </a:lnTo>
                    <a:lnTo>
                      <a:pt x="102" y="8"/>
                    </a:lnTo>
                    <a:lnTo>
                      <a:pt x="104" y="8"/>
                    </a:lnTo>
                    <a:lnTo>
                      <a:pt x="107" y="8"/>
                    </a:lnTo>
                    <a:lnTo>
                      <a:pt x="110" y="8"/>
                    </a:lnTo>
                    <a:lnTo>
                      <a:pt x="112" y="8"/>
                    </a:lnTo>
                    <a:lnTo>
                      <a:pt x="115" y="8"/>
                    </a:lnTo>
                    <a:lnTo>
                      <a:pt x="115" y="5"/>
                    </a:lnTo>
                    <a:lnTo>
                      <a:pt x="117" y="5"/>
                    </a:lnTo>
                    <a:lnTo>
                      <a:pt x="120" y="5"/>
                    </a:lnTo>
                    <a:lnTo>
                      <a:pt x="123" y="5"/>
                    </a:lnTo>
                    <a:lnTo>
                      <a:pt x="125" y="5"/>
                    </a:lnTo>
                    <a:lnTo>
                      <a:pt x="125" y="3"/>
                    </a:lnTo>
                    <a:lnTo>
                      <a:pt x="128" y="3"/>
                    </a:lnTo>
                    <a:lnTo>
                      <a:pt x="130" y="3"/>
                    </a:lnTo>
                    <a:lnTo>
                      <a:pt x="130" y="5"/>
                    </a:lnTo>
                    <a:lnTo>
                      <a:pt x="133" y="5"/>
                    </a:lnTo>
                    <a:lnTo>
                      <a:pt x="136" y="5"/>
                    </a:lnTo>
                    <a:lnTo>
                      <a:pt x="136" y="8"/>
                    </a:lnTo>
                    <a:lnTo>
                      <a:pt x="138" y="8"/>
                    </a:lnTo>
                    <a:lnTo>
                      <a:pt x="141" y="8"/>
                    </a:lnTo>
                    <a:lnTo>
                      <a:pt x="141" y="11"/>
                    </a:lnTo>
                    <a:lnTo>
                      <a:pt x="141" y="8"/>
                    </a:lnTo>
                    <a:lnTo>
                      <a:pt x="141" y="11"/>
                    </a:lnTo>
                    <a:lnTo>
                      <a:pt x="143" y="11"/>
                    </a:lnTo>
                    <a:lnTo>
                      <a:pt x="143" y="13"/>
                    </a:lnTo>
                    <a:lnTo>
                      <a:pt x="146" y="13"/>
                    </a:lnTo>
                    <a:lnTo>
                      <a:pt x="146" y="16"/>
                    </a:lnTo>
                    <a:lnTo>
                      <a:pt x="149" y="16"/>
                    </a:lnTo>
                    <a:lnTo>
                      <a:pt x="151" y="16"/>
                    </a:lnTo>
                    <a:lnTo>
                      <a:pt x="154" y="16"/>
                    </a:lnTo>
                    <a:lnTo>
                      <a:pt x="156" y="16"/>
                    </a:lnTo>
                    <a:lnTo>
                      <a:pt x="156" y="19"/>
                    </a:lnTo>
                    <a:lnTo>
                      <a:pt x="156" y="21"/>
                    </a:lnTo>
                    <a:lnTo>
                      <a:pt x="159" y="21"/>
                    </a:lnTo>
                    <a:lnTo>
                      <a:pt x="159" y="24"/>
                    </a:lnTo>
                    <a:lnTo>
                      <a:pt x="159" y="26"/>
                    </a:lnTo>
                    <a:lnTo>
                      <a:pt x="156" y="26"/>
                    </a:lnTo>
                    <a:lnTo>
                      <a:pt x="159" y="26"/>
                    </a:lnTo>
                    <a:lnTo>
                      <a:pt x="159" y="29"/>
                    </a:lnTo>
                    <a:lnTo>
                      <a:pt x="159" y="32"/>
                    </a:lnTo>
                    <a:lnTo>
                      <a:pt x="159" y="34"/>
                    </a:lnTo>
                    <a:lnTo>
                      <a:pt x="159" y="37"/>
                    </a:lnTo>
                    <a:lnTo>
                      <a:pt x="159" y="39"/>
                    </a:lnTo>
                    <a:lnTo>
                      <a:pt x="159" y="42"/>
                    </a:lnTo>
                    <a:lnTo>
                      <a:pt x="159" y="45"/>
                    </a:lnTo>
                    <a:lnTo>
                      <a:pt x="156" y="45"/>
                    </a:lnTo>
                    <a:lnTo>
                      <a:pt x="156" y="47"/>
                    </a:lnTo>
                    <a:lnTo>
                      <a:pt x="156" y="50"/>
                    </a:lnTo>
                    <a:lnTo>
                      <a:pt x="156" y="53"/>
                    </a:lnTo>
                    <a:lnTo>
                      <a:pt x="154" y="53"/>
                    </a:lnTo>
                    <a:lnTo>
                      <a:pt x="154" y="55"/>
                    </a:lnTo>
                    <a:lnTo>
                      <a:pt x="151" y="55"/>
                    </a:lnTo>
                    <a:lnTo>
                      <a:pt x="151" y="58"/>
                    </a:lnTo>
                    <a:lnTo>
                      <a:pt x="151" y="60"/>
                    </a:lnTo>
                    <a:lnTo>
                      <a:pt x="151" y="63"/>
                    </a:lnTo>
                    <a:lnTo>
                      <a:pt x="149" y="66"/>
                    </a:lnTo>
                    <a:lnTo>
                      <a:pt x="149" y="68"/>
                    </a:lnTo>
                    <a:lnTo>
                      <a:pt x="149" y="71"/>
                    </a:lnTo>
                    <a:lnTo>
                      <a:pt x="146" y="71"/>
                    </a:lnTo>
                    <a:lnTo>
                      <a:pt x="146" y="73"/>
                    </a:lnTo>
                    <a:lnTo>
                      <a:pt x="149" y="73"/>
                    </a:lnTo>
                    <a:lnTo>
                      <a:pt x="146" y="73"/>
                    </a:lnTo>
                    <a:lnTo>
                      <a:pt x="146" y="76"/>
                    </a:lnTo>
                    <a:lnTo>
                      <a:pt x="149" y="76"/>
                    </a:lnTo>
                    <a:lnTo>
                      <a:pt x="149" y="79"/>
                    </a:lnTo>
                    <a:lnTo>
                      <a:pt x="151" y="79"/>
                    </a:lnTo>
                    <a:lnTo>
                      <a:pt x="151" y="81"/>
                    </a:lnTo>
                    <a:lnTo>
                      <a:pt x="154" y="81"/>
                    </a:lnTo>
                    <a:lnTo>
                      <a:pt x="154" y="84"/>
                    </a:lnTo>
                    <a:lnTo>
                      <a:pt x="156" y="84"/>
                    </a:lnTo>
                    <a:lnTo>
                      <a:pt x="156" y="86"/>
                    </a:lnTo>
                    <a:lnTo>
                      <a:pt x="159" y="86"/>
                    </a:lnTo>
                    <a:lnTo>
                      <a:pt x="159" y="89"/>
                    </a:lnTo>
                    <a:lnTo>
                      <a:pt x="159" y="86"/>
                    </a:lnTo>
                    <a:lnTo>
                      <a:pt x="159" y="89"/>
                    </a:lnTo>
                    <a:lnTo>
                      <a:pt x="162" y="89"/>
                    </a:lnTo>
                    <a:lnTo>
                      <a:pt x="159" y="89"/>
                    </a:lnTo>
                    <a:lnTo>
                      <a:pt x="162" y="89"/>
                    </a:lnTo>
                    <a:lnTo>
                      <a:pt x="159" y="89"/>
                    </a:lnTo>
                    <a:lnTo>
                      <a:pt x="162" y="89"/>
                    </a:lnTo>
                    <a:lnTo>
                      <a:pt x="159" y="89"/>
                    </a:lnTo>
                    <a:lnTo>
                      <a:pt x="162" y="92"/>
                    </a:lnTo>
                    <a:lnTo>
                      <a:pt x="162" y="94"/>
                    </a:lnTo>
                    <a:lnTo>
                      <a:pt x="162" y="97"/>
                    </a:lnTo>
                    <a:lnTo>
                      <a:pt x="164" y="97"/>
                    </a:lnTo>
                    <a:lnTo>
                      <a:pt x="164" y="100"/>
                    </a:lnTo>
                    <a:lnTo>
                      <a:pt x="167" y="100"/>
                    </a:lnTo>
                    <a:lnTo>
                      <a:pt x="164" y="100"/>
                    </a:lnTo>
                    <a:lnTo>
                      <a:pt x="167" y="100"/>
                    </a:lnTo>
                    <a:lnTo>
                      <a:pt x="167" y="102"/>
                    </a:lnTo>
                    <a:lnTo>
                      <a:pt x="167" y="105"/>
                    </a:lnTo>
                    <a:lnTo>
                      <a:pt x="167" y="107"/>
                    </a:lnTo>
                    <a:lnTo>
                      <a:pt x="170" y="107"/>
                    </a:lnTo>
                    <a:lnTo>
                      <a:pt x="172" y="107"/>
                    </a:lnTo>
                    <a:lnTo>
                      <a:pt x="170" y="107"/>
                    </a:lnTo>
                    <a:lnTo>
                      <a:pt x="170" y="110"/>
                    </a:lnTo>
                    <a:lnTo>
                      <a:pt x="172" y="107"/>
                    </a:lnTo>
                    <a:lnTo>
                      <a:pt x="172" y="110"/>
                    </a:lnTo>
                    <a:lnTo>
                      <a:pt x="172" y="113"/>
                    </a:lnTo>
                    <a:lnTo>
                      <a:pt x="175" y="113"/>
                    </a:lnTo>
                    <a:lnTo>
                      <a:pt x="175" y="115"/>
                    </a:lnTo>
                    <a:lnTo>
                      <a:pt x="175" y="118"/>
                    </a:lnTo>
                    <a:lnTo>
                      <a:pt x="172" y="118"/>
                    </a:lnTo>
                    <a:lnTo>
                      <a:pt x="172" y="120"/>
                    </a:lnTo>
                    <a:lnTo>
                      <a:pt x="170" y="120"/>
                    </a:lnTo>
                    <a:lnTo>
                      <a:pt x="170" y="123"/>
                    </a:lnTo>
                    <a:lnTo>
                      <a:pt x="170" y="126"/>
                    </a:lnTo>
                    <a:lnTo>
                      <a:pt x="170" y="123"/>
                    </a:lnTo>
                    <a:lnTo>
                      <a:pt x="167" y="123"/>
                    </a:lnTo>
                    <a:lnTo>
                      <a:pt x="167" y="126"/>
                    </a:lnTo>
                    <a:lnTo>
                      <a:pt x="167" y="123"/>
                    </a:lnTo>
                    <a:lnTo>
                      <a:pt x="167" y="126"/>
                    </a:lnTo>
                    <a:lnTo>
                      <a:pt x="164" y="126"/>
                    </a:lnTo>
                    <a:lnTo>
                      <a:pt x="164" y="128"/>
                    </a:lnTo>
                    <a:lnTo>
                      <a:pt x="164" y="131"/>
                    </a:lnTo>
                    <a:lnTo>
                      <a:pt x="164" y="133"/>
                    </a:lnTo>
                    <a:lnTo>
                      <a:pt x="164" y="136"/>
                    </a:lnTo>
                    <a:lnTo>
                      <a:pt x="167" y="136"/>
                    </a:lnTo>
                    <a:lnTo>
                      <a:pt x="167" y="139"/>
                    </a:lnTo>
                    <a:lnTo>
                      <a:pt x="164" y="139"/>
                    </a:lnTo>
                    <a:lnTo>
                      <a:pt x="164" y="141"/>
                    </a:lnTo>
                    <a:lnTo>
                      <a:pt x="164" y="144"/>
                    </a:lnTo>
                    <a:lnTo>
                      <a:pt x="162" y="144"/>
                    </a:lnTo>
                    <a:lnTo>
                      <a:pt x="162" y="147"/>
                    </a:lnTo>
                    <a:lnTo>
                      <a:pt x="159" y="147"/>
                    </a:lnTo>
                    <a:lnTo>
                      <a:pt x="159" y="149"/>
                    </a:lnTo>
                    <a:lnTo>
                      <a:pt x="156" y="149"/>
                    </a:lnTo>
                    <a:lnTo>
                      <a:pt x="156" y="152"/>
                    </a:lnTo>
                    <a:lnTo>
                      <a:pt x="156" y="154"/>
                    </a:lnTo>
                    <a:lnTo>
                      <a:pt x="156" y="157"/>
                    </a:lnTo>
                    <a:lnTo>
                      <a:pt x="154" y="160"/>
                    </a:lnTo>
                    <a:lnTo>
                      <a:pt x="151" y="160"/>
                    </a:lnTo>
                    <a:lnTo>
                      <a:pt x="149" y="160"/>
                    </a:lnTo>
                    <a:lnTo>
                      <a:pt x="146" y="160"/>
                    </a:lnTo>
                    <a:lnTo>
                      <a:pt x="146" y="162"/>
                    </a:lnTo>
                    <a:lnTo>
                      <a:pt x="143" y="162"/>
                    </a:lnTo>
                    <a:lnTo>
                      <a:pt x="143" y="160"/>
                    </a:lnTo>
                    <a:lnTo>
                      <a:pt x="141" y="160"/>
                    </a:lnTo>
                    <a:lnTo>
                      <a:pt x="138" y="160"/>
                    </a:lnTo>
                    <a:lnTo>
                      <a:pt x="138" y="157"/>
                    </a:lnTo>
                    <a:lnTo>
                      <a:pt x="138" y="160"/>
                    </a:lnTo>
                    <a:lnTo>
                      <a:pt x="138" y="157"/>
                    </a:lnTo>
                    <a:lnTo>
                      <a:pt x="136" y="157"/>
                    </a:lnTo>
                    <a:lnTo>
                      <a:pt x="136" y="154"/>
                    </a:lnTo>
                    <a:lnTo>
                      <a:pt x="136" y="152"/>
                    </a:lnTo>
                    <a:lnTo>
                      <a:pt x="133" y="152"/>
                    </a:lnTo>
                    <a:lnTo>
                      <a:pt x="133" y="149"/>
                    </a:lnTo>
                    <a:lnTo>
                      <a:pt x="130" y="149"/>
                    </a:lnTo>
                    <a:lnTo>
                      <a:pt x="128" y="149"/>
                    </a:lnTo>
                    <a:lnTo>
                      <a:pt x="125" y="149"/>
                    </a:lnTo>
                    <a:lnTo>
                      <a:pt x="125" y="147"/>
                    </a:lnTo>
                    <a:lnTo>
                      <a:pt x="123" y="147"/>
                    </a:lnTo>
                    <a:lnTo>
                      <a:pt x="120" y="147"/>
                    </a:lnTo>
                    <a:lnTo>
                      <a:pt x="120" y="144"/>
                    </a:lnTo>
                    <a:lnTo>
                      <a:pt x="117" y="144"/>
                    </a:lnTo>
                    <a:lnTo>
                      <a:pt x="117" y="141"/>
                    </a:lnTo>
                    <a:lnTo>
                      <a:pt x="117" y="139"/>
                    </a:lnTo>
                    <a:lnTo>
                      <a:pt x="115" y="139"/>
                    </a:lnTo>
                    <a:lnTo>
                      <a:pt x="115" y="136"/>
                    </a:lnTo>
                    <a:lnTo>
                      <a:pt x="115" y="133"/>
                    </a:lnTo>
                    <a:lnTo>
                      <a:pt x="115" y="131"/>
                    </a:lnTo>
                    <a:lnTo>
                      <a:pt x="115" y="128"/>
                    </a:lnTo>
                    <a:lnTo>
                      <a:pt x="115" y="126"/>
                    </a:lnTo>
                    <a:lnTo>
                      <a:pt x="115" y="123"/>
                    </a:lnTo>
                    <a:lnTo>
                      <a:pt x="112" y="123"/>
                    </a:lnTo>
                    <a:lnTo>
                      <a:pt x="112" y="120"/>
                    </a:lnTo>
                    <a:lnTo>
                      <a:pt x="112" y="118"/>
                    </a:lnTo>
                    <a:lnTo>
                      <a:pt x="110" y="118"/>
                    </a:lnTo>
                    <a:lnTo>
                      <a:pt x="112" y="118"/>
                    </a:lnTo>
                    <a:lnTo>
                      <a:pt x="110" y="118"/>
                    </a:lnTo>
                    <a:lnTo>
                      <a:pt x="110" y="115"/>
                    </a:lnTo>
                    <a:lnTo>
                      <a:pt x="110" y="113"/>
                    </a:lnTo>
                    <a:lnTo>
                      <a:pt x="107" y="113"/>
                    </a:lnTo>
                    <a:lnTo>
                      <a:pt x="107" y="110"/>
                    </a:lnTo>
                    <a:lnTo>
                      <a:pt x="104" y="110"/>
                    </a:lnTo>
                    <a:lnTo>
                      <a:pt x="104" y="107"/>
                    </a:lnTo>
                    <a:lnTo>
                      <a:pt x="102" y="107"/>
                    </a:lnTo>
                    <a:lnTo>
                      <a:pt x="102" y="105"/>
                    </a:lnTo>
                    <a:lnTo>
                      <a:pt x="99" y="105"/>
                    </a:lnTo>
                    <a:lnTo>
                      <a:pt x="99" y="102"/>
                    </a:lnTo>
                    <a:lnTo>
                      <a:pt x="99" y="100"/>
                    </a:lnTo>
                    <a:lnTo>
                      <a:pt x="99" y="97"/>
                    </a:lnTo>
                    <a:lnTo>
                      <a:pt x="99" y="94"/>
                    </a:lnTo>
                    <a:lnTo>
                      <a:pt x="99" y="97"/>
                    </a:lnTo>
                    <a:lnTo>
                      <a:pt x="99" y="94"/>
                    </a:lnTo>
                    <a:lnTo>
                      <a:pt x="102" y="94"/>
                    </a:lnTo>
                    <a:lnTo>
                      <a:pt x="102" y="92"/>
                    </a:lnTo>
                    <a:lnTo>
                      <a:pt x="102" y="94"/>
                    </a:lnTo>
                    <a:lnTo>
                      <a:pt x="102" y="92"/>
                    </a:lnTo>
                    <a:lnTo>
                      <a:pt x="104" y="92"/>
                    </a:lnTo>
                    <a:lnTo>
                      <a:pt x="104" y="89"/>
                    </a:lnTo>
                    <a:lnTo>
                      <a:pt x="104" y="86"/>
                    </a:lnTo>
                    <a:lnTo>
                      <a:pt x="102" y="86"/>
                    </a:lnTo>
                    <a:lnTo>
                      <a:pt x="102" y="84"/>
                    </a:lnTo>
                    <a:lnTo>
                      <a:pt x="99" y="84"/>
                    </a:lnTo>
                    <a:lnTo>
                      <a:pt x="99" y="81"/>
                    </a:lnTo>
                    <a:lnTo>
                      <a:pt x="96" y="81"/>
                    </a:lnTo>
                    <a:lnTo>
                      <a:pt x="94" y="81"/>
                    </a:lnTo>
                    <a:lnTo>
                      <a:pt x="91" y="81"/>
                    </a:lnTo>
                    <a:lnTo>
                      <a:pt x="91" y="79"/>
                    </a:lnTo>
                    <a:lnTo>
                      <a:pt x="89" y="79"/>
                    </a:lnTo>
                    <a:lnTo>
                      <a:pt x="89" y="76"/>
                    </a:lnTo>
                    <a:lnTo>
                      <a:pt x="86" y="76"/>
                    </a:lnTo>
                    <a:lnTo>
                      <a:pt x="83" y="76"/>
                    </a:lnTo>
                    <a:lnTo>
                      <a:pt x="81" y="76"/>
                    </a:lnTo>
                    <a:lnTo>
                      <a:pt x="81" y="79"/>
                    </a:lnTo>
                    <a:lnTo>
                      <a:pt x="78" y="79"/>
                    </a:lnTo>
                    <a:lnTo>
                      <a:pt x="76" y="79"/>
                    </a:lnTo>
                    <a:lnTo>
                      <a:pt x="78" y="79"/>
                    </a:lnTo>
                    <a:lnTo>
                      <a:pt x="76" y="79"/>
                    </a:lnTo>
                    <a:lnTo>
                      <a:pt x="78" y="79"/>
                    </a:lnTo>
                    <a:lnTo>
                      <a:pt x="76" y="81"/>
                    </a:lnTo>
                    <a:lnTo>
                      <a:pt x="78" y="81"/>
                    </a:lnTo>
                    <a:lnTo>
                      <a:pt x="76" y="81"/>
                    </a:lnTo>
                    <a:lnTo>
                      <a:pt x="76" y="84"/>
                    </a:lnTo>
                    <a:lnTo>
                      <a:pt x="76" y="86"/>
                    </a:lnTo>
                    <a:lnTo>
                      <a:pt x="73" y="86"/>
                    </a:lnTo>
                    <a:lnTo>
                      <a:pt x="70" y="86"/>
                    </a:lnTo>
                    <a:lnTo>
                      <a:pt x="70" y="84"/>
                    </a:lnTo>
                    <a:lnTo>
                      <a:pt x="73" y="84"/>
                    </a:lnTo>
                    <a:lnTo>
                      <a:pt x="70" y="84"/>
                    </a:lnTo>
                    <a:lnTo>
                      <a:pt x="70" y="81"/>
                    </a:lnTo>
                    <a:lnTo>
                      <a:pt x="73" y="81"/>
                    </a:lnTo>
                    <a:lnTo>
                      <a:pt x="73" y="79"/>
                    </a:lnTo>
                    <a:lnTo>
                      <a:pt x="73" y="76"/>
                    </a:lnTo>
                    <a:lnTo>
                      <a:pt x="70" y="76"/>
                    </a:lnTo>
                    <a:lnTo>
                      <a:pt x="70" y="73"/>
                    </a:lnTo>
                    <a:lnTo>
                      <a:pt x="70" y="71"/>
                    </a:lnTo>
                    <a:lnTo>
                      <a:pt x="68" y="71"/>
                    </a:lnTo>
                    <a:lnTo>
                      <a:pt x="68" y="68"/>
                    </a:lnTo>
                    <a:lnTo>
                      <a:pt x="68" y="66"/>
                    </a:lnTo>
                    <a:lnTo>
                      <a:pt x="65" y="66"/>
                    </a:lnTo>
                    <a:lnTo>
                      <a:pt x="65" y="63"/>
                    </a:lnTo>
                    <a:lnTo>
                      <a:pt x="63" y="63"/>
                    </a:lnTo>
                    <a:lnTo>
                      <a:pt x="63" y="60"/>
                    </a:lnTo>
                    <a:lnTo>
                      <a:pt x="63" y="58"/>
                    </a:lnTo>
                    <a:lnTo>
                      <a:pt x="60" y="58"/>
                    </a:lnTo>
                    <a:lnTo>
                      <a:pt x="60" y="55"/>
                    </a:lnTo>
                    <a:lnTo>
                      <a:pt x="63" y="55"/>
                    </a:lnTo>
                    <a:lnTo>
                      <a:pt x="63" y="53"/>
                    </a:lnTo>
                    <a:lnTo>
                      <a:pt x="60" y="53"/>
                    </a:lnTo>
                    <a:lnTo>
                      <a:pt x="57" y="53"/>
                    </a:lnTo>
                    <a:lnTo>
                      <a:pt x="57" y="50"/>
                    </a:lnTo>
                    <a:lnTo>
                      <a:pt x="57" y="53"/>
                    </a:lnTo>
                    <a:lnTo>
                      <a:pt x="57" y="50"/>
                    </a:lnTo>
                    <a:lnTo>
                      <a:pt x="55" y="50"/>
                    </a:lnTo>
                    <a:lnTo>
                      <a:pt x="55" y="47"/>
                    </a:lnTo>
                    <a:lnTo>
                      <a:pt x="55" y="50"/>
                    </a:lnTo>
                    <a:lnTo>
                      <a:pt x="52" y="50"/>
                    </a:lnTo>
                    <a:lnTo>
                      <a:pt x="52" y="47"/>
                    </a:lnTo>
                    <a:lnTo>
                      <a:pt x="52" y="50"/>
                    </a:lnTo>
                    <a:lnTo>
                      <a:pt x="52" y="47"/>
                    </a:lnTo>
                    <a:lnTo>
                      <a:pt x="52" y="50"/>
                    </a:lnTo>
                    <a:lnTo>
                      <a:pt x="52" y="47"/>
                    </a:lnTo>
                    <a:lnTo>
                      <a:pt x="49" y="47"/>
                    </a:lnTo>
                    <a:lnTo>
                      <a:pt x="49" y="45"/>
                    </a:lnTo>
                    <a:lnTo>
                      <a:pt x="52" y="45"/>
                    </a:lnTo>
                    <a:lnTo>
                      <a:pt x="52" y="42"/>
                    </a:lnTo>
                    <a:lnTo>
                      <a:pt x="52" y="39"/>
                    </a:lnTo>
                    <a:lnTo>
                      <a:pt x="49" y="39"/>
                    </a:lnTo>
                    <a:lnTo>
                      <a:pt x="47" y="39"/>
                    </a:lnTo>
                    <a:lnTo>
                      <a:pt x="44" y="39"/>
                    </a:lnTo>
                    <a:lnTo>
                      <a:pt x="44" y="42"/>
                    </a:lnTo>
                    <a:lnTo>
                      <a:pt x="42" y="42"/>
                    </a:lnTo>
                    <a:lnTo>
                      <a:pt x="39" y="42"/>
                    </a:lnTo>
                    <a:lnTo>
                      <a:pt x="36" y="42"/>
                    </a:lnTo>
                    <a:lnTo>
                      <a:pt x="34" y="42"/>
                    </a:lnTo>
                    <a:lnTo>
                      <a:pt x="34" y="45"/>
                    </a:lnTo>
                    <a:lnTo>
                      <a:pt x="31" y="45"/>
                    </a:lnTo>
                    <a:lnTo>
                      <a:pt x="31" y="42"/>
                    </a:lnTo>
                    <a:lnTo>
                      <a:pt x="29" y="42"/>
                    </a:lnTo>
                    <a:lnTo>
                      <a:pt x="26" y="42"/>
                    </a:lnTo>
                    <a:lnTo>
                      <a:pt x="23" y="42"/>
                    </a:lnTo>
                    <a:lnTo>
                      <a:pt x="21" y="42"/>
                    </a:lnTo>
                    <a:lnTo>
                      <a:pt x="21" y="39"/>
                    </a:lnTo>
                    <a:lnTo>
                      <a:pt x="21" y="42"/>
                    </a:lnTo>
                    <a:lnTo>
                      <a:pt x="21" y="45"/>
                    </a:lnTo>
                    <a:lnTo>
                      <a:pt x="18" y="45"/>
                    </a:lnTo>
                    <a:lnTo>
                      <a:pt x="18" y="42"/>
                    </a:lnTo>
                    <a:lnTo>
                      <a:pt x="16" y="45"/>
                    </a:lnTo>
                    <a:lnTo>
                      <a:pt x="16" y="42"/>
                    </a:lnTo>
                    <a:lnTo>
                      <a:pt x="13" y="42"/>
                    </a:lnTo>
                    <a:lnTo>
                      <a:pt x="10" y="42"/>
                    </a:lnTo>
                    <a:lnTo>
                      <a:pt x="8" y="42"/>
                    </a:lnTo>
                    <a:lnTo>
                      <a:pt x="10" y="42"/>
                    </a:lnTo>
                    <a:lnTo>
                      <a:pt x="10" y="39"/>
                    </a:lnTo>
                    <a:lnTo>
                      <a:pt x="8" y="39"/>
                    </a:lnTo>
                    <a:lnTo>
                      <a:pt x="8" y="37"/>
                    </a:lnTo>
                    <a:lnTo>
                      <a:pt x="8" y="34"/>
                    </a:lnTo>
                    <a:lnTo>
                      <a:pt x="5" y="34"/>
                    </a:lnTo>
                    <a:lnTo>
                      <a:pt x="5" y="32"/>
                    </a:lnTo>
                    <a:lnTo>
                      <a:pt x="5" y="29"/>
                    </a:lnTo>
                    <a:lnTo>
                      <a:pt x="2" y="29"/>
                    </a:lnTo>
                    <a:lnTo>
                      <a:pt x="2" y="26"/>
                    </a:lnTo>
                    <a:lnTo>
                      <a:pt x="2" y="29"/>
                    </a:lnTo>
                    <a:lnTo>
                      <a:pt x="0" y="29"/>
                    </a:lnTo>
                    <a:lnTo>
                      <a:pt x="0" y="26"/>
                    </a:lnTo>
                    <a:lnTo>
                      <a:pt x="0" y="24"/>
                    </a:lnTo>
                    <a:lnTo>
                      <a:pt x="0" y="21"/>
                    </a:lnTo>
                    <a:lnTo>
                      <a:pt x="0" y="24"/>
                    </a:lnTo>
                    <a:lnTo>
                      <a:pt x="0" y="21"/>
                    </a:lnTo>
                    <a:lnTo>
                      <a:pt x="2" y="21"/>
                    </a:lnTo>
                    <a:lnTo>
                      <a:pt x="2" y="19"/>
                    </a:lnTo>
                    <a:lnTo>
                      <a:pt x="0" y="19"/>
                    </a:lnTo>
                    <a:lnTo>
                      <a:pt x="2" y="16"/>
                    </a:lnTo>
                    <a:lnTo>
                      <a:pt x="2" y="19"/>
                    </a:lnTo>
                    <a:lnTo>
                      <a:pt x="5" y="21"/>
                    </a:lnTo>
                    <a:lnTo>
                      <a:pt x="5" y="19"/>
                    </a:lnTo>
                    <a:lnTo>
                      <a:pt x="8" y="19"/>
                    </a:lnTo>
                    <a:lnTo>
                      <a:pt x="10" y="19"/>
                    </a:lnTo>
                    <a:lnTo>
                      <a:pt x="13" y="19"/>
                    </a:lnTo>
                    <a:lnTo>
                      <a:pt x="13" y="16"/>
                    </a:lnTo>
                    <a:lnTo>
                      <a:pt x="16" y="16"/>
                    </a:lnTo>
                    <a:lnTo>
                      <a:pt x="16" y="13"/>
                    </a:lnTo>
                    <a:lnTo>
                      <a:pt x="13" y="13"/>
                    </a:lnTo>
                    <a:lnTo>
                      <a:pt x="13" y="11"/>
                    </a:lnTo>
                    <a:lnTo>
                      <a:pt x="13" y="8"/>
                    </a:lnTo>
                    <a:lnTo>
                      <a:pt x="10" y="8"/>
                    </a:lnTo>
                    <a:lnTo>
                      <a:pt x="10" y="5"/>
                    </a:lnTo>
                    <a:lnTo>
                      <a:pt x="16" y="8"/>
                    </a:lnTo>
                    <a:lnTo>
                      <a:pt x="16" y="5"/>
                    </a:lnTo>
                    <a:lnTo>
                      <a:pt x="13" y="5"/>
                    </a:lnTo>
                    <a:lnTo>
                      <a:pt x="13" y="3"/>
                    </a:lnTo>
                    <a:lnTo>
                      <a:pt x="10" y="3"/>
                    </a:lnTo>
                    <a:lnTo>
                      <a:pt x="13" y="0"/>
                    </a:lnTo>
                    <a:lnTo>
                      <a:pt x="16" y="0"/>
                    </a:lnTo>
                    <a:lnTo>
                      <a:pt x="18" y="0"/>
                    </a:lnTo>
                    <a:lnTo>
                      <a:pt x="21" y="0"/>
                    </a:lnTo>
                    <a:lnTo>
                      <a:pt x="23" y="0"/>
                    </a:lnTo>
                    <a:lnTo>
                      <a:pt x="21" y="0"/>
                    </a:lnTo>
                    <a:lnTo>
                      <a:pt x="23" y="0"/>
                    </a:lnTo>
                    <a:lnTo>
                      <a:pt x="26" y="0"/>
                    </a:lnTo>
                    <a:lnTo>
                      <a:pt x="26" y="3"/>
                    </a:lnTo>
                    <a:lnTo>
                      <a:pt x="26" y="0"/>
                    </a:lnTo>
                    <a:lnTo>
                      <a:pt x="29" y="0"/>
                    </a:lnTo>
                    <a:lnTo>
                      <a:pt x="29" y="3"/>
                    </a:lnTo>
                    <a:lnTo>
                      <a:pt x="31" y="3"/>
                    </a:lnTo>
                    <a:lnTo>
                      <a:pt x="31" y="5"/>
                    </a:lnTo>
                    <a:lnTo>
                      <a:pt x="31" y="3"/>
                    </a:lnTo>
                    <a:lnTo>
                      <a:pt x="34" y="3"/>
                    </a:lnTo>
                    <a:lnTo>
                      <a:pt x="31" y="3"/>
                    </a:lnTo>
                    <a:lnTo>
                      <a:pt x="31" y="5"/>
                    </a:lnTo>
                    <a:lnTo>
                      <a:pt x="34" y="5"/>
                    </a:lnTo>
                    <a:lnTo>
                      <a:pt x="36" y="5"/>
                    </a:lnTo>
                    <a:lnTo>
                      <a:pt x="36" y="8"/>
                    </a:lnTo>
                    <a:lnTo>
                      <a:pt x="39" y="8"/>
                    </a:lnTo>
                    <a:lnTo>
                      <a:pt x="42" y="8"/>
                    </a:lnTo>
                    <a:lnTo>
                      <a:pt x="44" y="8"/>
                    </a:lnTo>
                    <a:lnTo>
                      <a:pt x="47" y="5"/>
                    </a:lnTo>
                    <a:lnTo>
                      <a:pt x="47" y="3"/>
                    </a:lnTo>
                    <a:lnTo>
                      <a:pt x="49" y="3"/>
                    </a:lnTo>
                    <a:lnTo>
                      <a:pt x="49" y="0"/>
                    </a:lnTo>
                    <a:lnTo>
                      <a:pt x="52" y="0"/>
                    </a:lnTo>
                    <a:lnTo>
                      <a:pt x="55" y="0"/>
                    </a:lnTo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308" name="Freeform 98"/>
              <p:cNvSpPr>
                <a:spLocks/>
              </p:cNvSpPr>
              <p:nvPr/>
            </p:nvSpPr>
            <p:spPr bwMode="auto">
              <a:xfrm>
                <a:off x="2598" y="2955"/>
                <a:ext cx="83" cy="73"/>
              </a:xfrm>
              <a:custGeom>
                <a:avLst/>
                <a:gdLst>
                  <a:gd name="T0" fmla="*/ 67 w 83"/>
                  <a:gd name="T1" fmla="*/ 2 h 73"/>
                  <a:gd name="T2" fmla="*/ 73 w 83"/>
                  <a:gd name="T3" fmla="*/ 5 h 73"/>
                  <a:gd name="T4" fmla="*/ 75 w 83"/>
                  <a:gd name="T5" fmla="*/ 10 h 73"/>
                  <a:gd name="T6" fmla="*/ 75 w 83"/>
                  <a:gd name="T7" fmla="*/ 13 h 73"/>
                  <a:gd name="T8" fmla="*/ 78 w 83"/>
                  <a:gd name="T9" fmla="*/ 13 h 73"/>
                  <a:gd name="T10" fmla="*/ 78 w 83"/>
                  <a:gd name="T11" fmla="*/ 10 h 73"/>
                  <a:gd name="T12" fmla="*/ 78 w 83"/>
                  <a:gd name="T13" fmla="*/ 13 h 73"/>
                  <a:gd name="T14" fmla="*/ 80 w 83"/>
                  <a:gd name="T15" fmla="*/ 18 h 73"/>
                  <a:gd name="T16" fmla="*/ 80 w 83"/>
                  <a:gd name="T17" fmla="*/ 21 h 73"/>
                  <a:gd name="T18" fmla="*/ 80 w 83"/>
                  <a:gd name="T19" fmla="*/ 23 h 73"/>
                  <a:gd name="T20" fmla="*/ 75 w 83"/>
                  <a:gd name="T21" fmla="*/ 26 h 73"/>
                  <a:gd name="T22" fmla="*/ 73 w 83"/>
                  <a:gd name="T23" fmla="*/ 31 h 73"/>
                  <a:gd name="T24" fmla="*/ 73 w 83"/>
                  <a:gd name="T25" fmla="*/ 34 h 73"/>
                  <a:gd name="T26" fmla="*/ 73 w 83"/>
                  <a:gd name="T27" fmla="*/ 36 h 73"/>
                  <a:gd name="T28" fmla="*/ 73 w 83"/>
                  <a:gd name="T29" fmla="*/ 39 h 73"/>
                  <a:gd name="T30" fmla="*/ 70 w 83"/>
                  <a:gd name="T31" fmla="*/ 44 h 73"/>
                  <a:gd name="T32" fmla="*/ 65 w 83"/>
                  <a:gd name="T33" fmla="*/ 47 h 73"/>
                  <a:gd name="T34" fmla="*/ 65 w 83"/>
                  <a:gd name="T35" fmla="*/ 49 h 73"/>
                  <a:gd name="T36" fmla="*/ 60 w 83"/>
                  <a:gd name="T37" fmla="*/ 55 h 73"/>
                  <a:gd name="T38" fmla="*/ 57 w 83"/>
                  <a:gd name="T39" fmla="*/ 55 h 73"/>
                  <a:gd name="T40" fmla="*/ 54 w 83"/>
                  <a:gd name="T41" fmla="*/ 55 h 73"/>
                  <a:gd name="T42" fmla="*/ 52 w 83"/>
                  <a:gd name="T43" fmla="*/ 55 h 73"/>
                  <a:gd name="T44" fmla="*/ 52 w 83"/>
                  <a:gd name="T45" fmla="*/ 57 h 73"/>
                  <a:gd name="T46" fmla="*/ 47 w 83"/>
                  <a:gd name="T47" fmla="*/ 60 h 73"/>
                  <a:gd name="T48" fmla="*/ 44 w 83"/>
                  <a:gd name="T49" fmla="*/ 60 h 73"/>
                  <a:gd name="T50" fmla="*/ 41 w 83"/>
                  <a:gd name="T51" fmla="*/ 65 h 73"/>
                  <a:gd name="T52" fmla="*/ 39 w 83"/>
                  <a:gd name="T53" fmla="*/ 65 h 73"/>
                  <a:gd name="T54" fmla="*/ 36 w 83"/>
                  <a:gd name="T55" fmla="*/ 70 h 73"/>
                  <a:gd name="T56" fmla="*/ 33 w 83"/>
                  <a:gd name="T57" fmla="*/ 70 h 73"/>
                  <a:gd name="T58" fmla="*/ 31 w 83"/>
                  <a:gd name="T59" fmla="*/ 70 h 73"/>
                  <a:gd name="T60" fmla="*/ 28 w 83"/>
                  <a:gd name="T61" fmla="*/ 70 h 73"/>
                  <a:gd name="T62" fmla="*/ 20 w 83"/>
                  <a:gd name="T63" fmla="*/ 70 h 73"/>
                  <a:gd name="T64" fmla="*/ 18 w 83"/>
                  <a:gd name="T65" fmla="*/ 65 h 73"/>
                  <a:gd name="T66" fmla="*/ 13 w 83"/>
                  <a:gd name="T67" fmla="*/ 62 h 73"/>
                  <a:gd name="T68" fmla="*/ 5 w 83"/>
                  <a:gd name="T69" fmla="*/ 62 h 73"/>
                  <a:gd name="T70" fmla="*/ 2 w 83"/>
                  <a:gd name="T71" fmla="*/ 57 h 73"/>
                  <a:gd name="T72" fmla="*/ 0 w 83"/>
                  <a:gd name="T73" fmla="*/ 52 h 73"/>
                  <a:gd name="T74" fmla="*/ 5 w 83"/>
                  <a:gd name="T75" fmla="*/ 47 h 73"/>
                  <a:gd name="T76" fmla="*/ 7 w 83"/>
                  <a:gd name="T77" fmla="*/ 42 h 73"/>
                  <a:gd name="T78" fmla="*/ 5 w 83"/>
                  <a:gd name="T79" fmla="*/ 36 h 73"/>
                  <a:gd name="T80" fmla="*/ 5 w 83"/>
                  <a:gd name="T81" fmla="*/ 29 h 73"/>
                  <a:gd name="T82" fmla="*/ 10 w 83"/>
                  <a:gd name="T83" fmla="*/ 26 h 73"/>
                  <a:gd name="T84" fmla="*/ 15 w 83"/>
                  <a:gd name="T85" fmla="*/ 23 h 73"/>
                  <a:gd name="T86" fmla="*/ 20 w 83"/>
                  <a:gd name="T87" fmla="*/ 18 h 73"/>
                  <a:gd name="T88" fmla="*/ 26 w 83"/>
                  <a:gd name="T89" fmla="*/ 15 h 73"/>
                  <a:gd name="T90" fmla="*/ 28 w 83"/>
                  <a:gd name="T91" fmla="*/ 8 h 73"/>
                  <a:gd name="T92" fmla="*/ 36 w 83"/>
                  <a:gd name="T93" fmla="*/ 8 h 73"/>
                  <a:gd name="T94" fmla="*/ 39 w 83"/>
                  <a:gd name="T95" fmla="*/ 8 h 73"/>
                  <a:gd name="T96" fmla="*/ 44 w 83"/>
                  <a:gd name="T97" fmla="*/ 5 h 73"/>
                  <a:gd name="T98" fmla="*/ 49 w 83"/>
                  <a:gd name="T99" fmla="*/ 2 h 73"/>
                  <a:gd name="T100" fmla="*/ 57 w 83"/>
                  <a:gd name="T101" fmla="*/ 2 h 73"/>
                  <a:gd name="T102" fmla="*/ 62 w 83"/>
                  <a:gd name="T103" fmla="*/ 0 h 73"/>
                  <a:gd name="T104" fmla="*/ 67 w 83"/>
                  <a:gd name="T105" fmla="*/ 2 h 73"/>
                  <a:gd name="T106" fmla="*/ 67 w 83"/>
                  <a:gd name="T107" fmla="*/ 0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83" h="73">
                    <a:moveTo>
                      <a:pt x="70" y="0"/>
                    </a:moveTo>
                    <a:lnTo>
                      <a:pt x="70" y="2"/>
                    </a:lnTo>
                    <a:lnTo>
                      <a:pt x="67" y="2"/>
                    </a:lnTo>
                    <a:lnTo>
                      <a:pt x="70" y="2"/>
                    </a:lnTo>
                    <a:lnTo>
                      <a:pt x="73" y="2"/>
                    </a:lnTo>
                    <a:lnTo>
                      <a:pt x="73" y="5"/>
                    </a:lnTo>
                    <a:lnTo>
                      <a:pt x="73" y="8"/>
                    </a:lnTo>
                    <a:lnTo>
                      <a:pt x="73" y="10"/>
                    </a:lnTo>
                    <a:lnTo>
                      <a:pt x="75" y="10"/>
                    </a:lnTo>
                    <a:lnTo>
                      <a:pt x="75" y="13"/>
                    </a:lnTo>
                    <a:lnTo>
                      <a:pt x="75" y="10"/>
                    </a:lnTo>
                    <a:lnTo>
                      <a:pt x="75" y="13"/>
                    </a:lnTo>
                    <a:lnTo>
                      <a:pt x="75" y="10"/>
                    </a:lnTo>
                    <a:lnTo>
                      <a:pt x="78" y="10"/>
                    </a:lnTo>
                    <a:lnTo>
                      <a:pt x="78" y="13"/>
                    </a:lnTo>
                    <a:lnTo>
                      <a:pt x="78" y="10"/>
                    </a:lnTo>
                    <a:lnTo>
                      <a:pt x="78" y="13"/>
                    </a:lnTo>
                    <a:lnTo>
                      <a:pt x="78" y="10"/>
                    </a:lnTo>
                    <a:lnTo>
                      <a:pt x="78" y="13"/>
                    </a:lnTo>
                    <a:lnTo>
                      <a:pt x="80" y="13"/>
                    </a:lnTo>
                    <a:lnTo>
                      <a:pt x="78" y="13"/>
                    </a:lnTo>
                    <a:lnTo>
                      <a:pt x="78" y="15"/>
                    </a:lnTo>
                    <a:lnTo>
                      <a:pt x="78" y="18"/>
                    </a:lnTo>
                    <a:lnTo>
                      <a:pt x="80" y="18"/>
                    </a:lnTo>
                    <a:lnTo>
                      <a:pt x="83" y="18"/>
                    </a:lnTo>
                    <a:lnTo>
                      <a:pt x="83" y="21"/>
                    </a:lnTo>
                    <a:lnTo>
                      <a:pt x="80" y="21"/>
                    </a:lnTo>
                    <a:lnTo>
                      <a:pt x="83" y="21"/>
                    </a:lnTo>
                    <a:lnTo>
                      <a:pt x="80" y="21"/>
                    </a:lnTo>
                    <a:lnTo>
                      <a:pt x="80" y="23"/>
                    </a:lnTo>
                    <a:lnTo>
                      <a:pt x="80" y="26"/>
                    </a:lnTo>
                    <a:lnTo>
                      <a:pt x="78" y="26"/>
                    </a:lnTo>
                    <a:lnTo>
                      <a:pt x="75" y="26"/>
                    </a:lnTo>
                    <a:lnTo>
                      <a:pt x="73" y="26"/>
                    </a:lnTo>
                    <a:lnTo>
                      <a:pt x="73" y="29"/>
                    </a:lnTo>
                    <a:lnTo>
                      <a:pt x="73" y="31"/>
                    </a:lnTo>
                    <a:lnTo>
                      <a:pt x="75" y="31"/>
                    </a:lnTo>
                    <a:lnTo>
                      <a:pt x="75" y="34"/>
                    </a:lnTo>
                    <a:lnTo>
                      <a:pt x="73" y="34"/>
                    </a:lnTo>
                    <a:lnTo>
                      <a:pt x="73" y="36"/>
                    </a:lnTo>
                    <a:lnTo>
                      <a:pt x="73" y="34"/>
                    </a:lnTo>
                    <a:lnTo>
                      <a:pt x="73" y="36"/>
                    </a:lnTo>
                    <a:lnTo>
                      <a:pt x="70" y="36"/>
                    </a:lnTo>
                    <a:lnTo>
                      <a:pt x="70" y="39"/>
                    </a:lnTo>
                    <a:lnTo>
                      <a:pt x="73" y="39"/>
                    </a:lnTo>
                    <a:lnTo>
                      <a:pt x="70" y="39"/>
                    </a:lnTo>
                    <a:lnTo>
                      <a:pt x="70" y="42"/>
                    </a:lnTo>
                    <a:lnTo>
                      <a:pt x="70" y="44"/>
                    </a:lnTo>
                    <a:lnTo>
                      <a:pt x="67" y="44"/>
                    </a:lnTo>
                    <a:lnTo>
                      <a:pt x="65" y="44"/>
                    </a:lnTo>
                    <a:lnTo>
                      <a:pt x="65" y="47"/>
                    </a:lnTo>
                    <a:lnTo>
                      <a:pt x="67" y="47"/>
                    </a:lnTo>
                    <a:lnTo>
                      <a:pt x="65" y="47"/>
                    </a:lnTo>
                    <a:lnTo>
                      <a:pt x="65" y="49"/>
                    </a:lnTo>
                    <a:lnTo>
                      <a:pt x="62" y="52"/>
                    </a:lnTo>
                    <a:lnTo>
                      <a:pt x="60" y="52"/>
                    </a:lnTo>
                    <a:lnTo>
                      <a:pt x="60" y="55"/>
                    </a:lnTo>
                    <a:lnTo>
                      <a:pt x="57" y="55"/>
                    </a:lnTo>
                    <a:lnTo>
                      <a:pt x="60" y="55"/>
                    </a:lnTo>
                    <a:lnTo>
                      <a:pt x="57" y="55"/>
                    </a:lnTo>
                    <a:lnTo>
                      <a:pt x="57" y="57"/>
                    </a:lnTo>
                    <a:lnTo>
                      <a:pt x="57" y="55"/>
                    </a:lnTo>
                    <a:lnTo>
                      <a:pt x="54" y="55"/>
                    </a:lnTo>
                    <a:lnTo>
                      <a:pt x="54" y="57"/>
                    </a:lnTo>
                    <a:lnTo>
                      <a:pt x="54" y="55"/>
                    </a:lnTo>
                    <a:lnTo>
                      <a:pt x="52" y="55"/>
                    </a:lnTo>
                    <a:lnTo>
                      <a:pt x="52" y="57"/>
                    </a:lnTo>
                    <a:lnTo>
                      <a:pt x="52" y="55"/>
                    </a:lnTo>
                    <a:lnTo>
                      <a:pt x="52" y="57"/>
                    </a:lnTo>
                    <a:lnTo>
                      <a:pt x="49" y="57"/>
                    </a:lnTo>
                    <a:lnTo>
                      <a:pt x="47" y="57"/>
                    </a:lnTo>
                    <a:lnTo>
                      <a:pt x="47" y="60"/>
                    </a:lnTo>
                    <a:lnTo>
                      <a:pt x="47" y="62"/>
                    </a:lnTo>
                    <a:lnTo>
                      <a:pt x="44" y="62"/>
                    </a:lnTo>
                    <a:lnTo>
                      <a:pt x="44" y="60"/>
                    </a:lnTo>
                    <a:lnTo>
                      <a:pt x="44" y="62"/>
                    </a:lnTo>
                    <a:lnTo>
                      <a:pt x="41" y="62"/>
                    </a:lnTo>
                    <a:lnTo>
                      <a:pt x="41" y="65"/>
                    </a:lnTo>
                    <a:lnTo>
                      <a:pt x="41" y="68"/>
                    </a:lnTo>
                    <a:lnTo>
                      <a:pt x="41" y="65"/>
                    </a:lnTo>
                    <a:lnTo>
                      <a:pt x="39" y="65"/>
                    </a:lnTo>
                    <a:lnTo>
                      <a:pt x="39" y="68"/>
                    </a:lnTo>
                    <a:lnTo>
                      <a:pt x="36" y="68"/>
                    </a:lnTo>
                    <a:lnTo>
                      <a:pt x="36" y="70"/>
                    </a:lnTo>
                    <a:lnTo>
                      <a:pt x="33" y="70"/>
                    </a:lnTo>
                    <a:lnTo>
                      <a:pt x="33" y="73"/>
                    </a:lnTo>
                    <a:lnTo>
                      <a:pt x="33" y="70"/>
                    </a:lnTo>
                    <a:lnTo>
                      <a:pt x="31" y="70"/>
                    </a:lnTo>
                    <a:lnTo>
                      <a:pt x="31" y="73"/>
                    </a:lnTo>
                    <a:lnTo>
                      <a:pt x="31" y="70"/>
                    </a:lnTo>
                    <a:lnTo>
                      <a:pt x="28" y="70"/>
                    </a:lnTo>
                    <a:lnTo>
                      <a:pt x="28" y="73"/>
                    </a:lnTo>
                    <a:lnTo>
                      <a:pt x="28" y="70"/>
                    </a:lnTo>
                    <a:lnTo>
                      <a:pt x="26" y="70"/>
                    </a:lnTo>
                    <a:lnTo>
                      <a:pt x="23" y="70"/>
                    </a:lnTo>
                    <a:lnTo>
                      <a:pt x="20" y="70"/>
                    </a:lnTo>
                    <a:lnTo>
                      <a:pt x="18" y="70"/>
                    </a:lnTo>
                    <a:lnTo>
                      <a:pt x="18" y="68"/>
                    </a:lnTo>
                    <a:lnTo>
                      <a:pt x="18" y="65"/>
                    </a:lnTo>
                    <a:lnTo>
                      <a:pt x="15" y="65"/>
                    </a:lnTo>
                    <a:lnTo>
                      <a:pt x="15" y="62"/>
                    </a:lnTo>
                    <a:lnTo>
                      <a:pt x="13" y="62"/>
                    </a:lnTo>
                    <a:lnTo>
                      <a:pt x="10" y="62"/>
                    </a:lnTo>
                    <a:lnTo>
                      <a:pt x="7" y="62"/>
                    </a:lnTo>
                    <a:lnTo>
                      <a:pt x="5" y="62"/>
                    </a:lnTo>
                    <a:lnTo>
                      <a:pt x="5" y="60"/>
                    </a:lnTo>
                    <a:lnTo>
                      <a:pt x="2" y="60"/>
                    </a:lnTo>
                    <a:lnTo>
                      <a:pt x="2" y="57"/>
                    </a:lnTo>
                    <a:lnTo>
                      <a:pt x="2" y="55"/>
                    </a:lnTo>
                    <a:lnTo>
                      <a:pt x="0" y="55"/>
                    </a:lnTo>
                    <a:lnTo>
                      <a:pt x="0" y="52"/>
                    </a:lnTo>
                    <a:lnTo>
                      <a:pt x="0" y="49"/>
                    </a:lnTo>
                    <a:lnTo>
                      <a:pt x="2" y="49"/>
                    </a:lnTo>
                    <a:lnTo>
                      <a:pt x="5" y="47"/>
                    </a:lnTo>
                    <a:lnTo>
                      <a:pt x="7" y="47"/>
                    </a:lnTo>
                    <a:lnTo>
                      <a:pt x="7" y="44"/>
                    </a:lnTo>
                    <a:lnTo>
                      <a:pt x="7" y="42"/>
                    </a:lnTo>
                    <a:lnTo>
                      <a:pt x="7" y="39"/>
                    </a:lnTo>
                    <a:lnTo>
                      <a:pt x="7" y="36"/>
                    </a:lnTo>
                    <a:lnTo>
                      <a:pt x="5" y="36"/>
                    </a:lnTo>
                    <a:lnTo>
                      <a:pt x="5" y="34"/>
                    </a:lnTo>
                    <a:lnTo>
                      <a:pt x="5" y="31"/>
                    </a:lnTo>
                    <a:lnTo>
                      <a:pt x="5" y="29"/>
                    </a:lnTo>
                    <a:lnTo>
                      <a:pt x="7" y="29"/>
                    </a:lnTo>
                    <a:lnTo>
                      <a:pt x="7" y="26"/>
                    </a:lnTo>
                    <a:lnTo>
                      <a:pt x="10" y="26"/>
                    </a:lnTo>
                    <a:lnTo>
                      <a:pt x="10" y="23"/>
                    </a:lnTo>
                    <a:lnTo>
                      <a:pt x="13" y="23"/>
                    </a:lnTo>
                    <a:lnTo>
                      <a:pt x="15" y="23"/>
                    </a:lnTo>
                    <a:lnTo>
                      <a:pt x="15" y="21"/>
                    </a:lnTo>
                    <a:lnTo>
                      <a:pt x="18" y="21"/>
                    </a:lnTo>
                    <a:lnTo>
                      <a:pt x="20" y="18"/>
                    </a:lnTo>
                    <a:lnTo>
                      <a:pt x="23" y="18"/>
                    </a:lnTo>
                    <a:lnTo>
                      <a:pt x="23" y="15"/>
                    </a:lnTo>
                    <a:lnTo>
                      <a:pt x="26" y="15"/>
                    </a:lnTo>
                    <a:lnTo>
                      <a:pt x="26" y="13"/>
                    </a:lnTo>
                    <a:lnTo>
                      <a:pt x="28" y="10"/>
                    </a:lnTo>
                    <a:lnTo>
                      <a:pt x="28" y="8"/>
                    </a:lnTo>
                    <a:lnTo>
                      <a:pt x="31" y="8"/>
                    </a:lnTo>
                    <a:lnTo>
                      <a:pt x="33" y="8"/>
                    </a:lnTo>
                    <a:lnTo>
                      <a:pt x="36" y="8"/>
                    </a:lnTo>
                    <a:lnTo>
                      <a:pt x="33" y="8"/>
                    </a:lnTo>
                    <a:lnTo>
                      <a:pt x="36" y="8"/>
                    </a:lnTo>
                    <a:lnTo>
                      <a:pt x="39" y="8"/>
                    </a:lnTo>
                    <a:lnTo>
                      <a:pt x="41" y="8"/>
                    </a:lnTo>
                    <a:lnTo>
                      <a:pt x="44" y="8"/>
                    </a:lnTo>
                    <a:lnTo>
                      <a:pt x="44" y="5"/>
                    </a:lnTo>
                    <a:lnTo>
                      <a:pt x="47" y="5"/>
                    </a:lnTo>
                    <a:lnTo>
                      <a:pt x="49" y="5"/>
                    </a:lnTo>
                    <a:lnTo>
                      <a:pt x="49" y="2"/>
                    </a:lnTo>
                    <a:lnTo>
                      <a:pt x="52" y="2"/>
                    </a:lnTo>
                    <a:lnTo>
                      <a:pt x="54" y="2"/>
                    </a:lnTo>
                    <a:lnTo>
                      <a:pt x="57" y="2"/>
                    </a:lnTo>
                    <a:lnTo>
                      <a:pt x="57" y="0"/>
                    </a:lnTo>
                    <a:lnTo>
                      <a:pt x="60" y="0"/>
                    </a:lnTo>
                    <a:lnTo>
                      <a:pt x="62" y="0"/>
                    </a:lnTo>
                    <a:lnTo>
                      <a:pt x="62" y="2"/>
                    </a:lnTo>
                    <a:lnTo>
                      <a:pt x="65" y="2"/>
                    </a:lnTo>
                    <a:lnTo>
                      <a:pt x="67" y="2"/>
                    </a:lnTo>
                    <a:lnTo>
                      <a:pt x="67" y="0"/>
                    </a:lnTo>
                    <a:lnTo>
                      <a:pt x="67" y="2"/>
                    </a:lnTo>
                    <a:lnTo>
                      <a:pt x="67" y="0"/>
                    </a:lnTo>
                    <a:lnTo>
                      <a:pt x="70" y="0"/>
                    </a:lnTo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309" name="Freeform 99"/>
              <p:cNvSpPr>
                <a:spLocks/>
              </p:cNvSpPr>
              <p:nvPr/>
            </p:nvSpPr>
            <p:spPr bwMode="auto">
              <a:xfrm>
                <a:off x="2399" y="2913"/>
                <a:ext cx="8" cy="8"/>
              </a:xfrm>
              <a:custGeom>
                <a:avLst/>
                <a:gdLst>
                  <a:gd name="T0" fmla="*/ 8 w 8"/>
                  <a:gd name="T1" fmla="*/ 0 h 8"/>
                  <a:gd name="T2" fmla="*/ 8 w 8"/>
                  <a:gd name="T3" fmla="*/ 3 h 8"/>
                  <a:gd name="T4" fmla="*/ 8 w 8"/>
                  <a:gd name="T5" fmla="*/ 0 h 8"/>
                  <a:gd name="T6" fmla="*/ 8 w 8"/>
                  <a:gd name="T7" fmla="*/ 3 h 8"/>
                  <a:gd name="T8" fmla="*/ 5 w 8"/>
                  <a:gd name="T9" fmla="*/ 3 h 8"/>
                  <a:gd name="T10" fmla="*/ 8 w 8"/>
                  <a:gd name="T11" fmla="*/ 3 h 8"/>
                  <a:gd name="T12" fmla="*/ 5 w 8"/>
                  <a:gd name="T13" fmla="*/ 3 h 8"/>
                  <a:gd name="T14" fmla="*/ 8 w 8"/>
                  <a:gd name="T15" fmla="*/ 3 h 8"/>
                  <a:gd name="T16" fmla="*/ 5 w 8"/>
                  <a:gd name="T17" fmla="*/ 3 h 8"/>
                  <a:gd name="T18" fmla="*/ 8 w 8"/>
                  <a:gd name="T19" fmla="*/ 3 h 8"/>
                  <a:gd name="T20" fmla="*/ 8 w 8"/>
                  <a:gd name="T21" fmla="*/ 5 h 8"/>
                  <a:gd name="T22" fmla="*/ 5 w 8"/>
                  <a:gd name="T23" fmla="*/ 5 h 8"/>
                  <a:gd name="T24" fmla="*/ 3 w 8"/>
                  <a:gd name="T25" fmla="*/ 5 h 8"/>
                  <a:gd name="T26" fmla="*/ 3 w 8"/>
                  <a:gd name="T27" fmla="*/ 8 h 8"/>
                  <a:gd name="T28" fmla="*/ 0 w 8"/>
                  <a:gd name="T29" fmla="*/ 8 h 8"/>
                  <a:gd name="T30" fmla="*/ 3 w 8"/>
                  <a:gd name="T31" fmla="*/ 8 h 8"/>
                  <a:gd name="T32" fmla="*/ 0 w 8"/>
                  <a:gd name="T33" fmla="*/ 8 h 8"/>
                  <a:gd name="T34" fmla="*/ 0 w 8"/>
                  <a:gd name="T35" fmla="*/ 5 h 8"/>
                  <a:gd name="T36" fmla="*/ 3 w 8"/>
                  <a:gd name="T37" fmla="*/ 5 h 8"/>
                  <a:gd name="T38" fmla="*/ 3 w 8"/>
                  <a:gd name="T39" fmla="*/ 3 h 8"/>
                  <a:gd name="T40" fmla="*/ 5 w 8"/>
                  <a:gd name="T41" fmla="*/ 3 h 8"/>
                  <a:gd name="T42" fmla="*/ 5 w 8"/>
                  <a:gd name="T43" fmla="*/ 0 h 8"/>
                  <a:gd name="T44" fmla="*/ 8 w 8"/>
                  <a:gd name="T4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8" h="8">
                    <a:moveTo>
                      <a:pt x="8" y="0"/>
                    </a:moveTo>
                    <a:lnTo>
                      <a:pt x="8" y="3"/>
                    </a:lnTo>
                    <a:lnTo>
                      <a:pt x="8" y="0"/>
                    </a:lnTo>
                    <a:lnTo>
                      <a:pt x="8" y="3"/>
                    </a:lnTo>
                    <a:lnTo>
                      <a:pt x="5" y="3"/>
                    </a:lnTo>
                    <a:lnTo>
                      <a:pt x="8" y="3"/>
                    </a:lnTo>
                    <a:lnTo>
                      <a:pt x="5" y="3"/>
                    </a:lnTo>
                    <a:lnTo>
                      <a:pt x="8" y="3"/>
                    </a:lnTo>
                    <a:lnTo>
                      <a:pt x="5" y="3"/>
                    </a:lnTo>
                    <a:lnTo>
                      <a:pt x="8" y="3"/>
                    </a:lnTo>
                    <a:lnTo>
                      <a:pt x="8" y="5"/>
                    </a:lnTo>
                    <a:lnTo>
                      <a:pt x="5" y="5"/>
                    </a:lnTo>
                    <a:lnTo>
                      <a:pt x="3" y="5"/>
                    </a:lnTo>
                    <a:lnTo>
                      <a:pt x="3" y="8"/>
                    </a:lnTo>
                    <a:lnTo>
                      <a:pt x="0" y="8"/>
                    </a:lnTo>
                    <a:lnTo>
                      <a:pt x="3" y="8"/>
                    </a:lnTo>
                    <a:lnTo>
                      <a:pt x="0" y="8"/>
                    </a:lnTo>
                    <a:lnTo>
                      <a:pt x="0" y="5"/>
                    </a:lnTo>
                    <a:lnTo>
                      <a:pt x="3" y="5"/>
                    </a:lnTo>
                    <a:lnTo>
                      <a:pt x="3" y="3"/>
                    </a:lnTo>
                    <a:lnTo>
                      <a:pt x="5" y="3"/>
                    </a:lnTo>
                    <a:lnTo>
                      <a:pt x="5" y="0"/>
                    </a:lnTo>
                    <a:lnTo>
                      <a:pt x="8" y="0"/>
                    </a:lnTo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310" name="Freeform 100"/>
              <p:cNvSpPr>
                <a:spLocks/>
              </p:cNvSpPr>
              <p:nvPr/>
            </p:nvSpPr>
            <p:spPr bwMode="auto">
              <a:xfrm>
                <a:off x="2613" y="2785"/>
                <a:ext cx="5" cy="3"/>
              </a:xfrm>
              <a:custGeom>
                <a:avLst/>
                <a:gdLst>
                  <a:gd name="T0" fmla="*/ 3 w 5"/>
                  <a:gd name="T1" fmla="*/ 0 h 3"/>
                  <a:gd name="T2" fmla="*/ 5 w 5"/>
                  <a:gd name="T3" fmla="*/ 0 h 3"/>
                  <a:gd name="T4" fmla="*/ 5 w 5"/>
                  <a:gd name="T5" fmla="*/ 3 h 3"/>
                  <a:gd name="T6" fmla="*/ 3 w 5"/>
                  <a:gd name="T7" fmla="*/ 3 h 3"/>
                  <a:gd name="T8" fmla="*/ 0 w 5"/>
                  <a:gd name="T9" fmla="*/ 3 h 3"/>
                  <a:gd name="T10" fmla="*/ 0 w 5"/>
                  <a:gd name="T11" fmla="*/ 0 h 3"/>
                  <a:gd name="T12" fmla="*/ 3 w 5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3">
                    <a:moveTo>
                      <a:pt x="3" y="0"/>
                    </a:moveTo>
                    <a:lnTo>
                      <a:pt x="5" y="0"/>
                    </a:lnTo>
                    <a:lnTo>
                      <a:pt x="5" y="3"/>
                    </a:lnTo>
                    <a:lnTo>
                      <a:pt x="3" y="3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3" y="0"/>
                    </a:lnTo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311" name="Freeform 101"/>
              <p:cNvSpPr>
                <a:spLocks/>
              </p:cNvSpPr>
              <p:nvPr/>
            </p:nvSpPr>
            <p:spPr bwMode="auto">
              <a:xfrm>
                <a:off x="2830" y="2756"/>
                <a:ext cx="49" cy="45"/>
              </a:xfrm>
              <a:custGeom>
                <a:avLst/>
                <a:gdLst>
                  <a:gd name="T0" fmla="*/ 44 w 49"/>
                  <a:gd name="T1" fmla="*/ 0 h 45"/>
                  <a:gd name="T2" fmla="*/ 49 w 49"/>
                  <a:gd name="T3" fmla="*/ 3 h 45"/>
                  <a:gd name="T4" fmla="*/ 49 w 49"/>
                  <a:gd name="T5" fmla="*/ 8 h 45"/>
                  <a:gd name="T6" fmla="*/ 47 w 49"/>
                  <a:gd name="T7" fmla="*/ 11 h 45"/>
                  <a:gd name="T8" fmla="*/ 49 w 49"/>
                  <a:gd name="T9" fmla="*/ 13 h 45"/>
                  <a:gd name="T10" fmla="*/ 47 w 49"/>
                  <a:gd name="T11" fmla="*/ 16 h 45"/>
                  <a:gd name="T12" fmla="*/ 42 w 49"/>
                  <a:gd name="T13" fmla="*/ 16 h 45"/>
                  <a:gd name="T14" fmla="*/ 42 w 49"/>
                  <a:gd name="T15" fmla="*/ 21 h 45"/>
                  <a:gd name="T16" fmla="*/ 42 w 49"/>
                  <a:gd name="T17" fmla="*/ 26 h 45"/>
                  <a:gd name="T18" fmla="*/ 44 w 49"/>
                  <a:gd name="T19" fmla="*/ 29 h 45"/>
                  <a:gd name="T20" fmla="*/ 47 w 49"/>
                  <a:gd name="T21" fmla="*/ 32 h 45"/>
                  <a:gd name="T22" fmla="*/ 49 w 49"/>
                  <a:gd name="T23" fmla="*/ 34 h 45"/>
                  <a:gd name="T24" fmla="*/ 47 w 49"/>
                  <a:gd name="T25" fmla="*/ 37 h 45"/>
                  <a:gd name="T26" fmla="*/ 47 w 49"/>
                  <a:gd name="T27" fmla="*/ 42 h 45"/>
                  <a:gd name="T28" fmla="*/ 42 w 49"/>
                  <a:gd name="T29" fmla="*/ 42 h 45"/>
                  <a:gd name="T30" fmla="*/ 42 w 49"/>
                  <a:gd name="T31" fmla="*/ 42 h 45"/>
                  <a:gd name="T32" fmla="*/ 36 w 49"/>
                  <a:gd name="T33" fmla="*/ 42 h 45"/>
                  <a:gd name="T34" fmla="*/ 31 w 49"/>
                  <a:gd name="T35" fmla="*/ 42 h 45"/>
                  <a:gd name="T36" fmla="*/ 29 w 49"/>
                  <a:gd name="T37" fmla="*/ 39 h 45"/>
                  <a:gd name="T38" fmla="*/ 26 w 49"/>
                  <a:gd name="T39" fmla="*/ 42 h 45"/>
                  <a:gd name="T40" fmla="*/ 29 w 49"/>
                  <a:gd name="T41" fmla="*/ 45 h 45"/>
                  <a:gd name="T42" fmla="*/ 26 w 49"/>
                  <a:gd name="T43" fmla="*/ 42 h 45"/>
                  <a:gd name="T44" fmla="*/ 26 w 49"/>
                  <a:gd name="T45" fmla="*/ 42 h 45"/>
                  <a:gd name="T46" fmla="*/ 21 w 49"/>
                  <a:gd name="T47" fmla="*/ 42 h 45"/>
                  <a:gd name="T48" fmla="*/ 23 w 49"/>
                  <a:gd name="T49" fmla="*/ 39 h 45"/>
                  <a:gd name="T50" fmla="*/ 21 w 49"/>
                  <a:gd name="T51" fmla="*/ 42 h 45"/>
                  <a:gd name="T52" fmla="*/ 18 w 49"/>
                  <a:gd name="T53" fmla="*/ 39 h 45"/>
                  <a:gd name="T54" fmla="*/ 16 w 49"/>
                  <a:gd name="T55" fmla="*/ 42 h 45"/>
                  <a:gd name="T56" fmla="*/ 10 w 49"/>
                  <a:gd name="T57" fmla="*/ 42 h 45"/>
                  <a:gd name="T58" fmla="*/ 5 w 49"/>
                  <a:gd name="T59" fmla="*/ 42 h 45"/>
                  <a:gd name="T60" fmla="*/ 5 w 49"/>
                  <a:gd name="T61" fmla="*/ 42 h 45"/>
                  <a:gd name="T62" fmla="*/ 8 w 49"/>
                  <a:gd name="T63" fmla="*/ 39 h 45"/>
                  <a:gd name="T64" fmla="*/ 5 w 49"/>
                  <a:gd name="T65" fmla="*/ 37 h 45"/>
                  <a:gd name="T66" fmla="*/ 2 w 49"/>
                  <a:gd name="T67" fmla="*/ 39 h 45"/>
                  <a:gd name="T68" fmla="*/ 2 w 49"/>
                  <a:gd name="T69" fmla="*/ 34 h 45"/>
                  <a:gd name="T70" fmla="*/ 0 w 49"/>
                  <a:gd name="T71" fmla="*/ 32 h 45"/>
                  <a:gd name="T72" fmla="*/ 0 w 49"/>
                  <a:gd name="T73" fmla="*/ 26 h 45"/>
                  <a:gd name="T74" fmla="*/ 2 w 49"/>
                  <a:gd name="T75" fmla="*/ 21 h 45"/>
                  <a:gd name="T76" fmla="*/ 5 w 49"/>
                  <a:gd name="T77" fmla="*/ 19 h 45"/>
                  <a:gd name="T78" fmla="*/ 5 w 49"/>
                  <a:gd name="T79" fmla="*/ 19 h 45"/>
                  <a:gd name="T80" fmla="*/ 8 w 49"/>
                  <a:gd name="T81" fmla="*/ 16 h 45"/>
                  <a:gd name="T82" fmla="*/ 10 w 49"/>
                  <a:gd name="T83" fmla="*/ 13 h 45"/>
                  <a:gd name="T84" fmla="*/ 13 w 49"/>
                  <a:gd name="T85" fmla="*/ 11 h 45"/>
                  <a:gd name="T86" fmla="*/ 13 w 49"/>
                  <a:gd name="T87" fmla="*/ 11 h 45"/>
                  <a:gd name="T88" fmla="*/ 16 w 49"/>
                  <a:gd name="T89" fmla="*/ 8 h 45"/>
                  <a:gd name="T90" fmla="*/ 21 w 49"/>
                  <a:gd name="T91" fmla="*/ 8 h 45"/>
                  <a:gd name="T92" fmla="*/ 23 w 49"/>
                  <a:gd name="T93" fmla="*/ 6 h 45"/>
                  <a:gd name="T94" fmla="*/ 29 w 49"/>
                  <a:gd name="T95" fmla="*/ 6 h 45"/>
                  <a:gd name="T96" fmla="*/ 29 w 49"/>
                  <a:gd name="T97" fmla="*/ 6 h 45"/>
                  <a:gd name="T98" fmla="*/ 31 w 49"/>
                  <a:gd name="T99" fmla="*/ 3 h 45"/>
                  <a:gd name="T100" fmla="*/ 36 w 49"/>
                  <a:gd name="T101" fmla="*/ 3 h 45"/>
                  <a:gd name="T102" fmla="*/ 39 w 49"/>
                  <a:gd name="T103" fmla="*/ 0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49" h="45">
                    <a:moveTo>
                      <a:pt x="42" y="0"/>
                    </a:moveTo>
                    <a:lnTo>
                      <a:pt x="44" y="0"/>
                    </a:lnTo>
                    <a:lnTo>
                      <a:pt x="47" y="0"/>
                    </a:lnTo>
                    <a:lnTo>
                      <a:pt x="49" y="3"/>
                    </a:lnTo>
                    <a:lnTo>
                      <a:pt x="49" y="6"/>
                    </a:lnTo>
                    <a:lnTo>
                      <a:pt x="49" y="8"/>
                    </a:lnTo>
                    <a:lnTo>
                      <a:pt x="47" y="8"/>
                    </a:lnTo>
                    <a:lnTo>
                      <a:pt x="47" y="11"/>
                    </a:lnTo>
                    <a:lnTo>
                      <a:pt x="47" y="13"/>
                    </a:lnTo>
                    <a:lnTo>
                      <a:pt x="49" y="13"/>
                    </a:lnTo>
                    <a:lnTo>
                      <a:pt x="47" y="13"/>
                    </a:lnTo>
                    <a:lnTo>
                      <a:pt x="47" y="16"/>
                    </a:lnTo>
                    <a:lnTo>
                      <a:pt x="44" y="16"/>
                    </a:lnTo>
                    <a:lnTo>
                      <a:pt x="42" y="16"/>
                    </a:lnTo>
                    <a:lnTo>
                      <a:pt x="42" y="19"/>
                    </a:lnTo>
                    <a:lnTo>
                      <a:pt x="42" y="21"/>
                    </a:lnTo>
                    <a:lnTo>
                      <a:pt x="42" y="24"/>
                    </a:lnTo>
                    <a:lnTo>
                      <a:pt x="42" y="26"/>
                    </a:lnTo>
                    <a:lnTo>
                      <a:pt x="44" y="26"/>
                    </a:lnTo>
                    <a:lnTo>
                      <a:pt x="44" y="29"/>
                    </a:lnTo>
                    <a:lnTo>
                      <a:pt x="47" y="29"/>
                    </a:lnTo>
                    <a:lnTo>
                      <a:pt x="47" y="32"/>
                    </a:lnTo>
                    <a:lnTo>
                      <a:pt x="49" y="32"/>
                    </a:lnTo>
                    <a:lnTo>
                      <a:pt x="49" y="34"/>
                    </a:lnTo>
                    <a:lnTo>
                      <a:pt x="49" y="37"/>
                    </a:lnTo>
                    <a:lnTo>
                      <a:pt x="47" y="37"/>
                    </a:lnTo>
                    <a:lnTo>
                      <a:pt x="47" y="39"/>
                    </a:lnTo>
                    <a:lnTo>
                      <a:pt x="47" y="42"/>
                    </a:lnTo>
                    <a:lnTo>
                      <a:pt x="44" y="42"/>
                    </a:lnTo>
                    <a:lnTo>
                      <a:pt x="42" y="42"/>
                    </a:lnTo>
                    <a:lnTo>
                      <a:pt x="44" y="42"/>
                    </a:lnTo>
                    <a:lnTo>
                      <a:pt x="42" y="42"/>
                    </a:lnTo>
                    <a:lnTo>
                      <a:pt x="39" y="42"/>
                    </a:lnTo>
                    <a:lnTo>
                      <a:pt x="36" y="42"/>
                    </a:lnTo>
                    <a:lnTo>
                      <a:pt x="34" y="42"/>
                    </a:lnTo>
                    <a:lnTo>
                      <a:pt x="31" y="42"/>
                    </a:lnTo>
                    <a:lnTo>
                      <a:pt x="31" y="39"/>
                    </a:lnTo>
                    <a:lnTo>
                      <a:pt x="29" y="39"/>
                    </a:lnTo>
                    <a:lnTo>
                      <a:pt x="29" y="42"/>
                    </a:lnTo>
                    <a:lnTo>
                      <a:pt x="26" y="42"/>
                    </a:lnTo>
                    <a:lnTo>
                      <a:pt x="29" y="42"/>
                    </a:lnTo>
                    <a:lnTo>
                      <a:pt x="29" y="45"/>
                    </a:lnTo>
                    <a:lnTo>
                      <a:pt x="26" y="45"/>
                    </a:lnTo>
                    <a:lnTo>
                      <a:pt x="26" y="42"/>
                    </a:lnTo>
                    <a:lnTo>
                      <a:pt x="26" y="39"/>
                    </a:lnTo>
                    <a:lnTo>
                      <a:pt x="26" y="42"/>
                    </a:lnTo>
                    <a:lnTo>
                      <a:pt x="23" y="42"/>
                    </a:lnTo>
                    <a:lnTo>
                      <a:pt x="21" y="42"/>
                    </a:lnTo>
                    <a:lnTo>
                      <a:pt x="23" y="42"/>
                    </a:lnTo>
                    <a:lnTo>
                      <a:pt x="23" y="39"/>
                    </a:lnTo>
                    <a:lnTo>
                      <a:pt x="21" y="39"/>
                    </a:lnTo>
                    <a:lnTo>
                      <a:pt x="21" y="42"/>
                    </a:lnTo>
                    <a:lnTo>
                      <a:pt x="21" y="39"/>
                    </a:lnTo>
                    <a:lnTo>
                      <a:pt x="18" y="39"/>
                    </a:lnTo>
                    <a:lnTo>
                      <a:pt x="16" y="39"/>
                    </a:lnTo>
                    <a:lnTo>
                      <a:pt x="16" y="42"/>
                    </a:lnTo>
                    <a:lnTo>
                      <a:pt x="13" y="42"/>
                    </a:lnTo>
                    <a:lnTo>
                      <a:pt x="10" y="42"/>
                    </a:lnTo>
                    <a:lnTo>
                      <a:pt x="8" y="42"/>
                    </a:lnTo>
                    <a:lnTo>
                      <a:pt x="5" y="42"/>
                    </a:lnTo>
                    <a:lnTo>
                      <a:pt x="5" y="45"/>
                    </a:lnTo>
                    <a:lnTo>
                      <a:pt x="5" y="42"/>
                    </a:lnTo>
                    <a:lnTo>
                      <a:pt x="5" y="39"/>
                    </a:lnTo>
                    <a:lnTo>
                      <a:pt x="8" y="39"/>
                    </a:lnTo>
                    <a:lnTo>
                      <a:pt x="5" y="39"/>
                    </a:lnTo>
                    <a:lnTo>
                      <a:pt x="5" y="37"/>
                    </a:lnTo>
                    <a:lnTo>
                      <a:pt x="2" y="37"/>
                    </a:lnTo>
                    <a:lnTo>
                      <a:pt x="2" y="39"/>
                    </a:lnTo>
                    <a:lnTo>
                      <a:pt x="2" y="37"/>
                    </a:lnTo>
                    <a:lnTo>
                      <a:pt x="2" y="34"/>
                    </a:lnTo>
                    <a:lnTo>
                      <a:pt x="2" y="32"/>
                    </a:lnTo>
                    <a:lnTo>
                      <a:pt x="0" y="32"/>
                    </a:lnTo>
                    <a:lnTo>
                      <a:pt x="0" y="29"/>
                    </a:lnTo>
                    <a:lnTo>
                      <a:pt x="0" y="26"/>
                    </a:lnTo>
                    <a:lnTo>
                      <a:pt x="0" y="24"/>
                    </a:lnTo>
                    <a:lnTo>
                      <a:pt x="2" y="21"/>
                    </a:lnTo>
                    <a:lnTo>
                      <a:pt x="2" y="19"/>
                    </a:lnTo>
                    <a:lnTo>
                      <a:pt x="5" y="19"/>
                    </a:lnTo>
                    <a:lnTo>
                      <a:pt x="5" y="16"/>
                    </a:lnTo>
                    <a:lnTo>
                      <a:pt x="5" y="19"/>
                    </a:lnTo>
                    <a:lnTo>
                      <a:pt x="5" y="16"/>
                    </a:lnTo>
                    <a:lnTo>
                      <a:pt x="8" y="16"/>
                    </a:lnTo>
                    <a:lnTo>
                      <a:pt x="8" y="13"/>
                    </a:lnTo>
                    <a:lnTo>
                      <a:pt x="10" y="13"/>
                    </a:lnTo>
                    <a:lnTo>
                      <a:pt x="10" y="11"/>
                    </a:lnTo>
                    <a:lnTo>
                      <a:pt x="13" y="11"/>
                    </a:lnTo>
                    <a:lnTo>
                      <a:pt x="10" y="11"/>
                    </a:lnTo>
                    <a:lnTo>
                      <a:pt x="13" y="11"/>
                    </a:lnTo>
                    <a:lnTo>
                      <a:pt x="16" y="11"/>
                    </a:lnTo>
                    <a:lnTo>
                      <a:pt x="16" y="8"/>
                    </a:lnTo>
                    <a:lnTo>
                      <a:pt x="18" y="8"/>
                    </a:lnTo>
                    <a:lnTo>
                      <a:pt x="21" y="8"/>
                    </a:lnTo>
                    <a:lnTo>
                      <a:pt x="23" y="8"/>
                    </a:lnTo>
                    <a:lnTo>
                      <a:pt x="23" y="6"/>
                    </a:lnTo>
                    <a:lnTo>
                      <a:pt x="26" y="6"/>
                    </a:lnTo>
                    <a:lnTo>
                      <a:pt x="29" y="6"/>
                    </a:lnTo>
                    <a:lnTo>
                      <a:pt x="29" y="3"/>
                    </a:lnTo>
                    <a:lnTo>
                      <a:pt x="29" y="6"/>
                    </a:lnTo>
                    <a:lnTo>
                      <a:pt x="31" y="6"/>
                    </a:lnTo>
                    <a:lnTo>
                      <a:pt x="31" y="3"/>
                    </a:lnTo>
                    <a:lnTo>
                      <a:pt x="34" y="3"/>
                    </a:lnTo>
                    <a:lnTo>
                      <a:pt x="36" y="3"/>
                    </a:lnTo>
                    <a:lnTo>
                      <a:pt x="39" y="3"/>
                    </a:lnTo>
                    <a:lnTo>
                      <a:pt x="39" y="0"/>
                    </a:lnTo>
                    <a:lnTo>
                      <a:pt x="42" y="0"/>
                    </a:lnTo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312" name="Freeform 102"/>
              <p:cNvSpPr>
                <a:spLocks/>
              </p:cNvSpPr>
              <p:nvPr/>
            </p:nvSpPr>
            <p:spPr bwMode="auto">
              <a:xfrm>
                <a:off x="2686" y="2730"/>
                <a:ext cx="32" cy="18"/>
              </a:xfrm>
              <a:custGeom>
                <a:avLst/>
                <a:gdLst>
                  <a:gd name="T0" fmla="*/ 13 w 32"/>
                  <a:gd name="T1" fmla="*/ 0 h 18"/>
                  <a:gd name="T2" fmla="*/ 16 w 32"/>
                  <a:gd name="T3" fmla="*/ 0 h 18"/>
                  <a:gd name="T4" fmla="*/ 19 w 32"/>
                  <a:gd name="T5" fmla="*/ 0 h 18"/>
                  <a:gd name="T6" fmla="*/ 19 w 32"/>
                  <a:gd name="T7" fmla="*/ 3 h 18"/>
                  <a:gd name="T8" fmla="*/ 21 w 32"/>
                  <a:gd name="T9" fmla="*/ 3 h 18"/>
                  <a:gd name="T10" fmla="*/ 24 w 32"/>
                  <a:gd name="T11" fmla="*/ 3 h 18"/>
                  <a:gd name="T12" fmla="*/ 24 w 32"/>
                  <a:gd name="T13" fmla="*/ 5 h 18"/>
                  <a:gd name="T14" fmla="*/ 26 w 32"/>
                  <a:gd name="T15" fmla="*/ 5 h 18"/>
                  <a:gd name="T16" fmla="*/ 29 w 32"/>
                  <a:gd name="T17" fmla="*/ 5 h 18"/>
                  <a:gd name="T18" fmla="*/ 29 w 32"/>
                  <a:gd name="T19" fmla="*/ 8 h 18"/>
                  <a:gd name="T20" fmla="*/ 26 w 32"/>
                  <a:gd name="T21" fmla="*/ 8 h 18"/>
                  <a:gd name="T22" fmla="*/ 29 w 32"/>
                  <a:gd name="T23" fmla="*/ 8 h 18"/>
                  <a:gd name="T24" fmla="*/ 29 w 32"/>
                  <a:gd name="T25" fmla="*/ 11 h 18"/>
                  <a:gd name="T26" fmla="*/ 32 w 32"/>
                  <a:gd name="T27" fmla="*/ 11 h 18"/>
                  <a:gd name="T28" fmla="*/ 29 w 32"/>
                  <a:gd name="T29" fmla="*/ 11 h 18"/>
                  <a:gd name="T30" fmla="*/ 29 w 32"/>
                  <a:gd name="T31" fmla="*/ 13 h 18"/>
                  <a:gd name="T32" fmla="*/ 29 w 32"/>
                  <a:gd name="T33" fmla="*/ 11 h 18"/>
                  <a:gd name="T34" fmla="*/ 26 w 32"/>
                  <a:gd name="T35" fmla="*/ 11 h 18"/>
                  <a:gd name="T36" fmla="*/ 26 w 32"/>
                  <a:gd name="T37" fmla="*/ 13 h 18"/>
                  <a:gd name="T38" fmla="*/ 24 w 32"/>
                  <a:gd name="T39" fmla="*/ 13 h 18"/>
                  <a:gd name="T40" fmla="*/ 21 w 32"/>
                  <a:gd name="T41" fmla="*/ 13 h 18"/>
                  <a:gd name="T42" fmla="*/ 24 w 32"/>
                  <a:gd name="T43" fmla="*/ 13 h 18"/>
                  <a:gd name="T44" fmla="*/ 21 w 32"/>
                  <a:gd name="T45" fmla="*/ 13 h 18"/>
                  <a:gd name="T46" fmla="*/ 21 w 32"/>
                  <a:gd name="T47" fmla="*/ 16 h 18"/>
                  <a:gd name="T48" fmla="*/ 19 w 32"/>
                  <a:gd name="T49" fmla="*/ 16 h 18"/>
                  <a:gd name="T50" fmla="*/ 19 w 32"/>
                  <a:gd name="T51" fmla="*/ 18 h 18"/>
                  <a:gd name="T52" fmla="*/ 16 w 32"/>
                  <a:gd name="T53" fmla="*/ 18 h 18"/>
                  <a:gd name="T54" fmla="*/ 13 w 32"/>
                  <a:gd name="T55" fmla="*/ 18 h 18"/>
                  <a:gd name="T56" fmla="*/ 11 w 32"/>
                  <a:gd name="T57" fmla="*/ 18 h 18"/>
                  <a:gd name="T58" fmla="*/ 11 w 32"/>
                  <a:gd name="T59" fmla="*/ 16 h 18"/>
                  <a:gd name="T60" fmla="*/ 8 w 32"/>
                  <a:gd name="T61" fmla="*/ 16 h 18"/>
                  <a:gd name="T62" fmla="*/ 6 w 32"/>
                  <a:gd name="T63" fmla="*/ 16 h 18"/>
                  <a:gd name="T64" fmla="*/ 6 w 32"/>
                  <a:gd name="T65" fmla="*/ 18 h 18"/>
                  <a:gd name="T66" fmla="*/ 6 w 32"/>
                  <a:gd name="T67" fmla="*/ 16 h 18"/>
                  <a:gd name="T68" fmla="*/ 6 w 32"/>
                  <a:gd name="T69" fmla="*/ 13 h 18"/>
                  <a:gd name="T70" fmla="*/ 8 w 32"/>
                  <a:gd name="T71" fmla="*/ 13 h 18"/>
                  <a:gd name="T72" fmla="*/ 8 w 32"/>
                  <a:gd name="T73" fmla="*/ 11 h 18"/>
                  <a:gd name="T74" fmla="*/ 6 w 32"/>
                  <a:gd name="T75" fmla="*/ 11 h 18"/>
                  <a:gd name="T76" fmla="*/ 6 w 32"/>
                  <a:gd name="T77" fmla="*/ 8 h 18"/>
                  <a:gd name="T78" fmla="*/ 3 w 32"/>
                  <a:gd name="T79" fmla="*/ 8 h 18"/>
                  <a:gd name="T80" fmla="*/ 0 w 32"/>
                  <a:gd name="T81" fmla="*/ 8 h 18"/>
                  <a:gd name="T82" fmla="*/ 0 w 32"/>
                  <a:gd name="T83" fmla="*/ 5 h 18"/>
                  <a:gd name="T84" fmla="*/ 0 w 32"/>
                  <a:gd name="T85" fmla="*/ 3 h 18"/>
                  <a:gd name="T86" fmla="*/ 3 w 32"/>
                  <a:gd name="T87" fmla="*/ 3 h 18"/>
                  <a:gd name="T88" fmla="*/ 3 w 32"/>
                  <a:gd name="T89" fmla="*/ 5 h 18"/>
                  <a:gd name="T90" fmla="*/ 6 w 32"/>
                  <a:gd name="T91" fmla="*/ 5 h 18"/>
                  <a:gd name="T92" fmla="*/ 8 w 32"/>
                  <a:gd name="T93" fmla="*/ 5 h 18"/>
                  <a:gd name="T94" fmla="*/ 11 w 32"/>
                  <a:gd name="T95" fmla="*/ 5 h 18"/>
                  <a:gd name="T96" fmla="*/ 11 w 32"/>
                  <a:gd name="T97" fmla="*/ 3 h 18"/>
                  <a:gd name="T98" fmla="*/ 13 w 32"/>
                  <a:gd name="T99" fmla="*/ 3 h 18"/>
                  <a:gd name="T100" fmla="*/ 13 w 32"/>
                  <a:gd name="T101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32" h="18">
                    <a:moveTo>
                      <a:pt x="13" y="0"/>
                    </a:moveTo>
                    <a:lnTo>
                      <a:pt x="16" y="0"/>
                    </a:lnTo>
                    <a:lnTo>
                      <a:pt x="19" y="0"/>
                    </a:lnTo>
                    <a:lnTo>
                      <a:pt x="19" y="3"/>
                    </a:lnTo>
                    <a:lnTo>
                      <a:pt x="21" y="3"/>
                    </a:lnTo>
                    <a:lnTo>
                      <a:pt x="24" y="3"/>
                    </a:lnTo>
                    <a:lnTo>
                      <a:pt x="24" y="5"/>
                    </a:lnTo>
                    <a:lnTo>
                      <a:pt x="26" y="5"/>
                    </a:lnTo>
                    <a:lnTo>
                      <a:pt x="29" y="5"/>
                    </a:lnTo>
                    <a:lnTo>
                      <a:pt x="29" y="8"/>
                    </a:lnTo>
                    <a:lnTo>
                      <a:pt x="26" y="8"/>
                    </a:lnTo>
                    <a:lnTo>
                      <a:pt x="29" y="8"/>
                    </a:lnTo>
                    <a:lnTo>
                      <a:pt x="29" y="11"/>
                    </a:lnTo>
                    <a:lnTo>
                      <a:pt x="32" y="11"/>
                    </a:lnTo>
                    <a:lnTo>
                      <a:pt x="29" y="11"/>
                    </a:lnTo>
                    <a:lnTo>
                      <a:pt x="29" y="13"/>
                    </a:lnTo>
                    <a:lnTo>
                      <a:pt x="29" y="11"/>
                    </a:lnTo>
                    <a:lnTo>
                      <a:pt x="26" y="11"/>
                    </a:lnTo>
                    <a:lnTo>
                      <a:pt x="26" y="13"/>
                    </a:lnTo>
                    <a:lnTo>
                      <a:pt x="24" y="13"/>
                    </a:lnTo>
                    <a:lnTo>
                      <a:pt x="21" y="13"/>
                    </a:lnTo>
                    <a:lnTo>
                      <a:pt x="24" y="13"/>
                    </a:lnTo>
                    <a:lnTo>
                      <a:pt x="21" y="13"/>
                    </a:lnTo>
                    <a:lnTo>
                      <a:pt x="21" y="16"/>
                    </a:lnTo>
                    <a:lnTo>
                      <a:pt x="19" y="16"/>
                    </a:lnTo>
                    <a:lnTo>
                      <a:pt x="19" y="18"/>
                    </a:lnTo>
                    <a:lnTo>
                      <a:pt x="16" y="18"/>
                    </a:lnTo>
                    <a:lnTo>
                      <a:pt x="13" y="18"/>
                    </a:lnTo>
                    <a:lnTo>
                      <a:pt x="11" y="18"/>
                    </a:lnTo>
                    <a:lnTo>
                      <a:pt x="11" y="16"/>
                    </a:lnTo>
                    <a:lnTo>
                      <a:pt x="8" y="16"/>
                    </a:lnTo>
                    <a:lnTo>
                      <a:pt x="6" y="16"/>
                    </a:lnTo>
                    <a:lnTo>
                      <a:pt x="6" y="18"/>
                    </a:lnTo>
                    <a:lnTo>
                      <a:pt x="6" y="16"/>
                    </a:lnTo>
                    <a:lnTo>
                      <a:pt x="6" y="13"/>
                    </a:lnTo>
                    <a:lnTo>
                      <a:pt x="8" y="13"/>
                    </a:lnTo>
                    <a:lnTo>
                      <a:pt x="8" y="11"/>
                    </a:lnTo>
                    <a:lnTo>
                      <a:pt x="6" y="11"/>
                    </a:lnTo>
                    <a:lnTo>
                      <a:pt x="6" y="8"/>
                    </a:lnTo>
                    <a:lnTo>
                      <a:pt x="3" y="8"/>
                    </a:lnTo>
                    <a:lnTo>
                      <a:pt x="0" y="8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3" y="3"/>
                    </a:lnTo>
                    <a:lnTo>
                      <a:pt x="3" y="5"/>
                    </a:lnTo>
                    <a:lnTo>
                      <a:pt x="6" y="5"/>
                    </a:lnTo>
                    <a:lnTo>
                      <a:pt x="8" y="5"/>
                    </a:lnTo>
                    <a:lnTo>
                      <a:pt x="11" y="5"/>
                    </a:lnTo>
                    <a:lnTo>
                      <a:pt x="11" y="3"/>
                    </a:lnTo>
                    <a:lnTo>
                      <a:pt x="13" y="3"/>
                    </a:lnTo>
                    <a:lnTo>
                      <a:pt x="13" y="0"/>
                    </a:lnTo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313" name="Freeform 103"/>
              <p:cNvSpPr>
                <a:spLocks/>
              </p:cNvSpPr>
              <p:nvPr/>
            </p:nvSpPr>
            <p:spPr bwMode="auto">
              <a:xfrm>
                <a:off x="2472" y="2722"/>
                <a:ext cx="19" cy="19"/>
              </a:xfrm>
              <a:custGeom>
                <a:avLst/>
                <a:gdLst>
                  <a:gd name="T0" fmla="*/ 13 w 19"/>
                  <a:gd name="T1" fmla="*/ 6 h 19"/>
                  <a:gd name="T2" fmla="*/ 16 w 19"/>
                  <a:gd name="T3" fmla="*/ 6 h 19"/>
                  <a:gd name="T4" fmla="*/ 16 w 19"/>
                  <a:gd name="T5" fmla="*/ 8 h 19"/>
                  <a:gd name="T6" fmla="*/ 16 w 19"/>
                  <a:gd name="T7" fmla="*/ 11 h 19"/>
                  <a:gd name="T8" fmla="*/ 19 w 19"/>
                  <a:gd name="T9" fmla="*/ 11 h 19"/>
                  <a:gd name="T10" fmla="*/ 19 w 19"/>
                  <a:gd name="T11" fmla="*/ 13 h 19"/>
                  <a:gd name="T12" fmla="*/ 16 w 19"/>
                  <a:gd name="T13" fmla="*/ 13 h 19"/>
                  <a:gd name="T14" fmla="*/ 16 w 19"/>
                  <a:gd name="T15" fmla="*/ 19 h 19"/>
                  <a:gd name="T16" fmla="*/ 13 w 19"/>
                  <a:gd name="T17" fmla="*/ 13 h 19"/>
                  <a:gd name="T18" fmla="*/ 13 w 19"/>
                  <a:gd name="T19" fmla="*/ 16 h 19"/>
                  <a:gd name="T20" fmla="*/ 11 w 19"/>
                  <a:gd name="T21" fmla="*/ 16 h 19"/>
                  <a:gd name="T22" fmla="*/ 8 w 19"/>
                  <a:gd name="T23" fmla="*/ 16 h 19"/>
                  <a:gd name="T24" fmla="*/ 5 w 19"/>
                  <a:gd name="T25" fmla="*/ 16 h 19"/>
                  <a:gd name="T26" fmla="*/ 3 w 19"/>
                  <a:gd name="T27" fmla="*/ 13 h 19"/>
                  <a:gd name="T28" fmla="*/ 0 w 19"/>
                  <a:gd name="T29" fmla="*/ 13 h 19"/>
                  <a:gd name="T30" fmla="*/ 0 w 19"/>
                  <a:gd name="T31" fmla="*/ 11 h 19"/>
                  <a:gd name="T32" fmla="*/ 3 w 19"/>
                  <a:gd name="T33" fmla="*/ 11 h 19"/>
                  <a:gd name="T34" fmla="*/ 3 w 19"/>
                  <a:gd name="T35" fmla="*/ 8 h 19"/>
                  <a:gd name="T36" fmla="*/ 3 w 19"/>
                  <a:gd name="T37" fmla="*/ 11 h 19"/>
                  <a:gd name="T38" fmla="*/ 3 w 19"/>
                  <a:gd name="T39" fmla="*/ 8 h 19"/>
                  <a:gd name="T40" fmla="*/ 5 w 19"/>
                  <a:gd name="T41" fmla="*/ 8 h 19"/>
                  <a:gd name="T42" fmla="*/ 5 w 19"/>
                  <a:gd name="T43" fmla="*/ 6 h 19"/>
                  <a:gd name="T44" fmla="*/ 8 w 19"/>
                  <a:gd name="T45" fmla="*/ 6 h 19"/>
                  <a:gd name="T46" fmla="*/ 11 w 19"/>
                  <a:gd name="T47" fmla="*/ 6 h 19"/>
                  <a:gd name="T48" fmla="*/ 11 w 19"/>
                  <a:gd name="T49" fmla="*/ 3 h 19"/>
                  <a:gd name="T50" fmla="*/ 8 w 19"/>
                  <a:gd name="T51" fmla="*/ 3 h 19"/>
                  <a:gd name="T52" fmla="*/ 11 w 19"/>
                  <a:gd name="T53" fmla="*/ 0 h 19"/>
                  <a:gd name="T54" fmla="*/ 11 w 19"/>
                  <a:gd name="T55" fmla="*/ 3 h 19"/>
                  <a:gd name="T56" fmla="*/ 13 w 19"/>
                  <a:gd name="T57" fmla="*/ 3 h 19"/>
                  <a:gd name="T58" fmla="*/ 13 w 19"/>
                  <a:gd name="T59" fmla="*/ 6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9" h="19">
                    <a:moveTo>
                      <a:pt x="13" y="6"/>
                    </a:moveTo>
                    <a:lnTo>
                      <a:pt x="16" y="6"/>
                    </a:lnTo>
                    <a:lnTo>
                      <a:pt x="16" y="8"/>
                    </a:lnTo>
                    <a:lnTo>
                      <a:pt x="16" y="11"/>
                    </a:lnTo>
                    <a:lnTo>
                      <a:pt x="19" y="11"/>
                    </a:lnTo>
                    <a:lnTo>
                      <a:pt x="19" y="13"/>
                    </a:lnTo>
                    <a:lnTo>
                      <a:pt x="16" y="13"/>
                    </a:lnTo>
                    <a:lnTo>
                      <a:pt x="16" y="19"/>
                    </a:lnTo>
                    <a:lnTo>
                      <a:pt x="13" y="13"/>
                    </a:lnTo>
                    <a:lnTo>
                      <a:pt x="13" y="16"/>
                    </a:lnTo>
                    <a:lnTo>
                      <a:pt x="11" y="16"/>
                    </a:lnTo>
                    <a:lnTo>
                      <a:pt x="8" y="16"/>
                    </a:lnTo>
                    <a:lnTo>
                      <a:pt x="5" y="16"/>
                    </a:lnTo>
                    <a:lnTo>
                      <a:pt x="3" y="13"/>
                    </a:lnTo>
                    <a:lnTo>
                      <a:pt x="0" y="13"/>
                    </a:lnTo>
                    <a:lnTo>
                      <a:pt x="0" y="11"/>
                    </a:lnTo>
                    <a:lnTo>
                      <a:pt x="3" y="11"/>
                    </a:lnTo>
                    <a:lnTo>
                      <a:pt x="3" y="8"/>
                    </a:lnTo>
                    <a:lnTo>
                      <a:pt x="3" y="11"/>
                    </a:lnTo>
                    <a:lnTo>
                      <a:pt x="3" y="8"/>
                    </a:lnTo>
                    <a:lnTo>
                      <a:pt x="5" y="8"/>
                    </a:lnTo>
                    <a:lnTo>
                      <a:pt x="5" y="6"/>
                    </a:lnTo>
                    <a:lnTo>
                      <a:pt x="8" y="6"/>
                    </a:lnTo>
                    <a:lnTo>
                      <a:pt x="11" y="6"/>
                    </a:lnTo>
                    <a:lnTo>
                      <a:pt x="11" y="3"/>
                    </a:lnTo>
                    <a:lnTo>
                      <a:pt x="8" y="3"/>
                    </a:lnTo>
                    <a:lnTo>
                      <a:pt x="11" y="0"/>
                    </a:lnTo>
                    <a:lnTo>
                      <a:pt x="11" y="3"/>
                    </a:lnTo>
                    <a:lnTo>
                      <a:pt x="13" y="3"/>
                    </a:lnTo>
                    <a:lnTo>
                      <a:pt x="13" y="6"/>
                    </a:lnTo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314" name="Freeform 104"/>
              <p:cNvSpPr>
                <a:spLocks/>
              </p:cNvSpPr>
              <p:nvPr/>
            </p:nvSpPr>
            <p:spPr bwMode="auto">
              <a:xfrm>
                <a:off x="2501" y="2707"/>
                <a:ext cx="104" cy="115"/>
              </a:xfrm>
              <a:custGeom>
                <a:avLst/>
                <a:gdLst>
                  <a:gd name="T0" fmla="*/ 76 w 104"/>
                  <a:gd name="T1" fmla="*/ 5 h 115"/>
                  <a:gd name="T2" fmla="*/ 78 w 104"/>
                  <a:gd name="T3" fmla="*/ 5 h 115"/>
                  <a:gd name="T4" fmla="*/ 81 w 104"/>
                  <a:gd name="T5" fmla="*/ 10 h 115"/>
                  <a:gd name="T6" fmla="*/ 91 w 104"/>
                  <a:gd name="T7" fmla="*/ 13 h 115"/>
                  <a:gd name="T8" fmla="*/ 83 w 104"/>
                  <a:gd name="T9" fmla="*/ 18 h 115"/>
                  <a:gd name="T10" fmla="*/ 81 w 104"/>
                  <a:gd name="T11" fmla="*/ 23 h 115"/>
                  <a:gd name="T12" fmla="*/ 70 w 104"/>
                  <a:gd name="T13" fmla="*/ 26 h 115"/>
                  <a:gd name="T14" fmla="*/ 63 w 104"/>
                  <a:gd name="T15" fmla="*/ 31 h 115"/>
                  <a:gd name="T16" fmla="*/ 57 w 104"/>
                  <a:gd name="T17" fmla="*/ 34 h 115"/>
                  <a:gd name="T18" fmla="*/ 55 w 104"/>
                  <a:gd name="T19" fmla="*/ 34 h 115"/>
                  <a:gd name="T20" fmla="*/ 55 w 104"/>
                  <a:gd name="T21" fmla="*/ 36 h 115"/>
                  <a:gd name="T22" fmla="*/ 52 w 104"/>
                  <a:gd name="T23" fmla="*/ 41 h 115"/>
                  <a:gd name="T24" fmla="*/ 44 w 104"/>
                  <a:gd name="T25" fmla="*/ 41 h 115"/>
                  <a:gd name="T26" fmla="*/ 39 w 104"/>
                  <a:gd name="T27" fmla="*/ 49 h 115"/>
                  <a:gd name="T28" fmla="*/ 44 w 104"/>
                  <a:gd name="T29" fmla="*/ 62 h 115"/>
                  <a:gd name="T30" fmla="*/ 52 w 104"/>
                  <a:gd name="T31" fmla="*/ 68 h 115"/>
                  <a:gd name="T32" fmla="*/ 57 w 104"/>
                  <a:gd name="T33" fmla="*/ 65 h 115"/>
                  <a:gd name="T34" fmla="*/ 60 w 104"/>
                  <a:gd name="T35" fmla="*/ 60 h 115"/>
                  <a:gd name="T36" fmla="*/ 65 w 104"/>
                  <a:gd name="T37" fmla="*/ 52 h 115"/>
                  <a:gd name="T38" fmla="*/ 73 w 104"/>
                  <a:gd name="T39" fmla="*/ 47 h 115"/>
                  <a:gd name="T40" fmla="*/ 83 w 104"/>
                  <a:gd name="T41" fmla="*/ 49 h 115"/>
                  <a:gd name="T42" fmla="*/ 94 w 104"/>
                  <a:gd name="T43" fmla="*/ 52 h 115"/>
                  <a:gd name="T44" fmla="*/ 94 w 104"/>
                  <a:gd name="T45" fmla="*/ 60 h 115"/>
                  <a:gd name="T46" fmla="*/ 94 w 104"/>
                  <a:gd name="T47" fmla="*/ 68 h 115"/>
                  <a:gd name="T48" fmla="*/ 99 w 104"/>
                  <a:gd name="T49" fmla="*/ 70 h 115"/>
                  <a:gd name="T50" fmla="*/ 102 w 104"/>
                  <a:gd name="T51" fmla="*/ 70 h 115"/>
                  <a:gd name="T52" fmla="*/ 104 w 104"/>
                  <a:gd name="T53" fmla="*/ 75 h 115"/>
                  <a:gd name="T54" fmla="*/ 102 w 104"/>
                  <a:gd name="T55" fmla="*/ 81 h 115"/>
                  <a:gd name="T56" fmla="*/ 99 w 104"/>
                  <a:gd name="T57" fmla="*/ 86 h 115"/>
                  <a:gd name="T58" fmla="*/ 94 w 104"/>
                  <a:gd name="T59" fmla="*/ 94 h 115"/>
                  <a:gd name="T60" fmla="*/ 91 w 104"/>
                  <a:gd name="T61" fmla="*/ 99 h 115"/>
                  <a:gd name="T62" fmla="*/ 86 w 104"/>
                  <a:gd name="T63" fmla="*/ 102 h 115"/>
                  <a:gd name="T64" fmla="*/ 78 w 104"/>
                  <a:gd name="T65" fmla="*/ 107 h 115"/>
                  <a:gd name="T66" fmla="*/ 78 w 104"/>
                  <a:gd name="T67" fmla="*/ 109 h 115"/>
                  <a:gd name="T68" fmla="*/ 70 w 104"/>
                  <a:gd name="T69" fmla="*/ 109 h 115"/>
                  <a:gd name="T70" fmla="*/ 63 w 104"/>
                  <a:gd name="T71" fmla="*/ 109 h 115"/>
                  <a:gd name="T72" fmla="*/ 52 w 104"/>
                  <a:gd name="T73" fmla="*/ 112 h 115"/>
                  <a:gd name="T74" fmla="*/ 50 w 104"/>
                  <a:gd name="T75" fmla="*/ 112 h 115"/>
                  <a:gd name="T76" fmla="*/ 42 w 104"/>
                  <a:gd name="T77" fmla="*/ 107 h 115"/>
                  <a:gd name="T78" fmla="*/ 39 w 104"/>
                  <a:gd name="T79" fmla="*/ 112 h 115"/>
                  <a:gd name="T80" fmla="*/ 34 w 104"/>
                  <a:gd name="T81" fmla="*/ 104 h 115"/>
                  <a:gd name="T82" fmla="*/ 23 w 104"/>
                  <a:gd name="T83" fmla="*/ 102 h 115"/>
                  <a:gd name="T84" fmla="*/ 18 w 104"/>
                  <a:gd name="T85" fmla="*/ 88 h 115"/>
                  <a:gd name="T86" fmla="*/ 26 w 104"/>
                  <a:gd name="T87" fmla="*/ 75 h 115"/>
                  <a:gd name="T88" fmla="*/ 23 w 104"/>
                  <a:gd name="T89" fmla="*/ 70 h 115"/>
                  <a:gd name="T90" fmla="*/ 13 w 104"/>
                  <a:gd name="T91" fmla="*/ 70 h 115"/>
                  <a:gd name="T92" fmla="*/ 5 w 104"/>
                  <a:gd name="T93" fmla="*/ 47 h 115"/>
                  <a:gd name="T94" fmla="*/ 3 w 104"/>
                  <a:gd name="T95" fmla="*/ 34 h 115"/>
                  <a:gd name="T96" fmla="*/ 5 w 104"/>
                  <a:gd name="T97" fmla="*/ 26 h 115"/>
                  <a:gd name="T98" fmla="*/ 13 w 104"/>
                  <a:gd name="T99" fmla="*/ 21 h 115"/>
                  <a:gd name="T100" fmla="*/ 16 w 104"/>
                  <a:gd name="T101" fmla="*/ 15 h 115"/>
                  <a:gd name="T102" fmla="*/ 21 w 104"/>
                  <a:gd name="T103" fmla="*/ 13 h 115"/>
                  <a:gd name="T104" fmla="*/ 23 w 104"/>
                  <a:gd name="T105" fmla="*/ 13 h 115"/>
                  <a:gd name="T106" fmla="*/ 31 w 104"/>
                  <a:gd name="T107" fmla="*/ 13 h 115"/>
                  <a:gd name="T108" fmla="*/ 39 w 104"/>
                  <a:gd name="T109" fmla="*/ 7 h 115"/>
                  <a:gd name="T110" fmla="*/ 50 w 104"/>
                  <a:gd name="T111" fmla="*/ 5 h 115"/>
                  <a:gd name="T112" fmla="*/ 60 w 104"/>
                  <a:gd name="T113" fmla="*/ 2 h 115"/>
                  <a:gd name="T114" fmla="*/ 68 w 104"/>
                  <a:gd name="T115" fmla="*/ 2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04" h="115">
                    <a:moveTo>
                      <a:pt x="70" y="0"/>
                    </a:moveTo>
                    <a:lnTo>
                      <a:pt x="73" y="0"/>
                    </a:lnTo>
                    <a:lnTo>
                      <a:pt x="73" y="2"/>
                    </a:lnTo>
                    <a:lnTo>
                      <a:pt x="73" y="5"/>
                    </a:lnTo>
                    <a:lnTo>
                      <a:pt x="76" y="5"/>
                    </a:lnTo>
                    <a:lnTo>
                      <a:pt x="76" y="2"/>
                    </a:lnTo>
                    <a:lnTo>
                      <a:pt x="78" y="2"/>
                    </a:lnTo>
                    <a:lnTo>
                      <a:pt x="78" y="5"/>
                    </a:lnTo>
                    <a:lnTo>
                      <a:pt x="81" y="5"/>
                    </a:lnTo>
                    <a:lnTo>
                      <a:pt x="78" y="5"/>
                    </a:lnTo>
                    <a:lnTo>
                      <a:pt x="81" y="5"/>
                    </a:lnTo>
                    <a:lnTo>
                      <a:pt x="78" y="5"/>
                    </a:lnTo>
                    <a:lnTo>
                      <a:pt x="78" y="7"/>
                    </a:lnTo>
                    <a:lnTo>
                      <a:pt x="78" y="10"/>
                    </a:lnTo>
                    <a:lnTo>
                      <a:pt x="81" y="10"/>
                    </a:lnTo>
                    <a:lnTo>
                      <a:pt x="83" y="10"/>
                    </a:lnTo>
                    <a:lnTo>
                      <a:pt x="86" y="10"/>
                    </a:lnTo>
                    <a:lnTo>
                      <a:pt x="89" y="10"/>
                    </a:lnTo>
                    <a:lnTo>
                      <a:pt x="91" y="10"/>
                    </a:lnTo>
                    <a:lnTo>
                      <a:pt x="91" y="13"/>
                    </a:lnTo>
                    <a:lnTo>
                      <a:pt x="89" y="13"/>
                    </a:lnTo>
                    <a:lnTo>
                      <a:pt x="86" y="13"/>
                    </a:lnTo>
                    <a:lnTo>
                      <a:pt x="83" y="13"/>
                    </a:lnTo>
                    <a:lnTo>
                      <a:pt x="83" y="15"/>
                    </a:lnTo>
                    <a:lnTo>
                      <a:pt x="83" y="18"/>
                    </a:lnTo>
                    <a:lnTo>
                      <a:pt x="81" y="18"/>
                    </a:lnTo>
                    <a:lnTo>
                      <a:pt x="83" y="18"/>
                    </a:lnTo>
                    <a:lnTo>
                      <a:pt x="83" y="21"/>
                    </a:lnTo>
                    <a:lnTo>
                      <a:pt x="81" y="21"/>
                    </a:lnTo>
                    <a:lnTo>
                      <a:pt x="81" y="23"/>
                    </a:lnTo>
                    <a:lnTo>
                      <a:pt x="78" y="23"/>
                    </a:lnTo>
                    <a:lnTo>
                      <a:pt x="76" y="23"/>
                    </a:lnTo>
                    <a:lnTo>
                      <a:pt x="73" y="23"/>
                    </a:lnTo>
                    <a:lnTo>
                      <a:pt x="73" y="26"/>
                    </a:lnTo>
                    <a:lnTo>
                      <a:pt x="70" y="26"/>
                    </a:lnTo>
                    <a:lnTo>
                      <a:pt x="68" y="26"/>
                    </a:lnTo>
                    <a:lnTo>
                      <a:pt x="68" y="28"/>
                    </a:lnTo>
                    <a:lnTo>
                      <a:pt x="65" y="28"/>
                    </a:lnTo>
                    <a:lnTo>
                      <a:pt x="63" y="28"/>
                    </a:lnTo>
                    <a:lnTo>
                      <a:pt x="63" y="31"/>
                    </a:lnTo>
                    <a:lnTo>
                      <a:pt x="63" y="28"/>
                    </a:lnTo>
                    <a:lnTo>
                      <a:pt x="60" y="28"/>
                    </a:lnTo>
                    <a:lnTo>
                      <a:pt x="60" y="31"/>
                    </a:lnTo>
                    <a:lnTo>
                      <a:pt x="57" y="31"/>
                    </a:lnTo>
                    <a:lnTo>
                      <a:pt x="57" y="34"/>
                    </a:lnTo>
                    <a:lnTo>
                      <a:pt x="57" y="31"/>
                    </a:lnTo>
                    <a:lnTo>
                      <a:pt x="57" y="34"/>
                    </a:lnTo>
                    <a:lnTo>
                      <a:pt x="57" y="31"/>
                    </a:lnTo>
                    <a:lnTo>
                      <a:pt x="57" y="34"/>
                    </a:lnTo>
                    <a:lnTo>
                      <a:pt x="55" y="34"/>
                    </a:lnTo>
                    <a:lnTo>
                      <a:pt x="57" y="34"/>
                    </a:lnTo>
                    <a:lnTo>
                      <a:pt x="55" y="34"/>
                    </a:lnTo>
                    <a:lnTo>
                      <a:pt x="55" y="36"/>
                    </a:lnTo>
                    <a:lnTo>
                      <a:pt x="57" y="36"/>
                    </a:lnTo>
                    <a:lnTo>
                      <a:pt x="55" y="36"/>
                    </a:lnTo>
                    <a:lnTo>
                      <a:pt x="55" y="39"/>
                    </a:lnTo>
                    <a:lnTo>
                      <a:pt x="55" y="36"/>
                    </a:lnTo>
                    <a:lnTo>
                      <a:pt x="55" y="39"/>
                    </a:lnTo>
                    <a:lnTo>
                      <a:pt x="52" y="39"/>
                    </a:lnTo>
                    <a:lnTo>
                      <a:pt x="52" y="41"/>
                    </a:lnTo>
                    <a:lnTo>
                      <a:pt x="50" y="41"/>
                    </a:lnTo>
                    <a:lnTo>
                      <a:pt x="47" y="41"/>
                    </a:lnTo>
                    <a:lnTo>
                      <a:pt x="47" y="39"/>
                    </a:lnTo>
                    <a:lnTo>
                      <a:pt x="44" y="39"/>
                    </a:lnTo>
                    <a:lnTo>
                      <a:pt x="44" y="41"/>
                    </a:lnTo>
                    <a:lnTo>
                      <a:pt x="42" y="41"/>
                    </a:lnTo>
                    <a:lnTo>
                      <a:pt x="42" y="44"/>
                    </a:lnTo>
                    <a:lnTo>
                      <a:pt x="42" y="47"/>
                    </a:lnTo>
                    <a:lnTo>
                      <a:pt x="42" y="49"/>
                    </a:lnTo>
                    <a:lnTo>
                      <a:pt x="39" y="49"/>
                    </a:lnTo>
                    <a:lnTo>
                      <a:pt x="39" y="52"/>
                    </a:lnTo>
                    <a:lnTo>
                      <a:pt x="39" y="55"/>
                    </a:lnTo>
                    <a:lnTo>
                      <a:pt x="42" y="57"/>
                    </a:lnTo>
                    <a:lnTo>
                      <a:pt x="42" y="62"/>
                    </a:lnTo>
                    <a:lnTo>
                      <a:pt x="44" y="62"/>
                    </a:lnTo>
                    <a:lnTo>
                      <a:pt x="44" y="65"/>
                    </a:lnTo>
                    <a:lnTo>
                      <a:pt x="47" y="65"/>
                    </a:lnTo>
                    <a:lnTo>
                      <a:pt x="47" y="68"/>
                    </a:lnTo>
                    <a:lnTo>
                      <a:pt x="50" y="68"/>
                    </a:lnTo>
                    <a:lnTo>
                      <a:pt x="52" y="68"/>
                    </a:lnTo>
                    <a:lnTo>
                      <a:pt x="55" y="68"/>
                    </a:lnTo>
                    <a:lnTo>
                      <a:pt x="57" y="68"/>
                    </a:lnTo>
                    <a:lnTo>
                      <a:pt x="60" y="68"/>
                    </a:lnTo>
                    <a:lnTo>
                      <a:pt x="60" y="65"/>
                    </a:lnTo>
                    <a:lnTo>
                      <a:pt x="57" y="65"/>
                    </a:lnTo>
                    <a:lnTo>
                      <a:pt x="60" y="65"/>
                    </a:lnTo>
                    <a:lnTo>
                      <a:pt x="57" y="65"/>
                    </a:lnTo>
                    <a:lnTo>
                      <a:pt x="57" y="62"/>
                    </a:lnTo>
                    <a:lnTo>
                      <a:pt x="57" y="60"/>
                    </a:lnTo>
                    <a:lnTo>
                      <a:pt x="60" y="60"/>
                    </a:lnTo>
                    <a:lnTo>
                      <a:pt x="60" y="57"/>
                    </a:lnTo>
                    <a:lnTo>
                      <a:pt x="63" y="57"/>
                    </a:lnTo>
                    <a:lnTo>
                      <a:pt x="63" y="55"/>
                    </a:lnTo>
                    <a:lnTo>
                      <a:pt x="65" y="55"/>
                    </a:lnTo>
                    <a:lnTo>
                      <a:pt x="65" y="52"/>
                    </a:lnTo>
                    <a:lnTo>
                      <a:pt x="65" y="49"/>
                    </a:lnTo>
                    <a:lnTo>
                      <a:pt x="68" y="49"/>
                    </a:lnTo>
                    <a:lnTo>
                      <a:pt x="70" y="49"/>
                    </a:lnTo>
                    <a:lnTo>
                      <a:pt x="73" y="49"/>
                    </a:lnTo>
                    <a:lnTo>
                      <a:pt x="73" y="47"/>
                    </a:lnTo>
                    <a:lnTo>
                      <a:pt x="76" y="47"/>
                    </a:lnTo>
                    <a:lnTo>
                      <a:pt x="78" y="47"/>
                    </a:lnTo>
                    <a:lnTo>
                      <a:pt x="81" y="47"/>
                    </a:lnTo>
                    <a:lnTo>
                      <a:pt x="83" y="47"/>
                    </a:lnTo>
                    <a:lnTo>
                      <a:pt x="83" y="49"/>
                    </a:lnTo>
                    <a:lnTo>
                      <a:pt x="86" y="49"/>
                    </a:lnTo>
                    <a:lnTo>
                      <a:pt x="89" y="49"/>
                    </a:lnTo>
                    <a:lnTo>
                      <a:pt x="91" y="49"/>
                    </a:lnTo>
                    <a:lnTo>
                      <a:pt x="91" y="52"/>
                    </a:lnTo>
                    <a:lnTo>
                      <a:pt x="94" y="52"/>
                    </a:lnTo>
                    <a:lnTo>
                      <a:pt x="91" y="52"/>
                    </a:lnTo>
                    <a:lnTo>
                      <a:pt x="91" y="55"/>
                    </a:lnTo>
                    <a:lnTo>
                      <a:pt x="91" y="57"/>
                    </a:lnTo>
                    <a:lnTo>
                      <a:pt x="91" y="60"/>
                    </a:lnTo>
                    <a:lnTo>
                      <a:pt x="94" y="60"/>
                    </a:lnTo>
                    <a:lnTo>
                      <a:pt x="91" y="60"/>
                    </a:lnTo>
                    <a:lnTo>
                      <a:pt x="91" y="62"/>
                    </a:lnTo>
                    <a:lnTo>
                      <a:pt x="91" y="65"/>
                    </a:lnTo>
                    <a:lnTo>
                      <a:pt x="91" y="68"/>
                    </a:lnTo>
                    <a:lnTo>
                      <a:pt x="94" y="68"/>
                    </a:lnTo>
                    <a:lnTo>
                      <a:pt x="97" y="68"/>
                    </a:lnTo>
                    <a:lnTo>
                      <a:pt x="99" y="68"/>
                    </a:lnTo>
                    <a:lnTo>
                      <a:pt x="99" y="70"/>
                    </a:lnTo>
                    <a:lnTo>
                      <a:pt x="99" y="68"/>
                    </a:lnTo>
                    <a:lnTo>
                      <a:pt x="99" y="70"/>
                    </a:lnTo>
                    <a:lnTo>
                      <a:pt x="99" y="68"/>
                    </a:lnTo>
                    <a:lnTo>
                      <a:pt x="99" y="70"/>
                    </a:lnTo>
                    <a:lnTo>
                      <a:pt x="99" y="68"/>
                    </a:lnTo>
                    <a:lnTo>
                      <a:pt x="102" y="68"/>
                    </a:lnTo>
                    <a:lnTo>
                      <a:pt x="102" y="70"/>
                    </a:lnTo>
                    <a:lnTo>
                      <a:pt x="102" y="73"/>
                    </a:lnTo>
                    <a:lnTo>
                      <a:pt x="104" y="73"/>
                    </a:lnTo>
                    <a:lnTo>
                      <a:pt x="104" y="75"/>
                    </a:lnTo>
                    <a:lnTo>
                      <a:pt x="102" y="75"/>
                    </a:lnTo>
                    <a:lnTo>
                      <a:pt x="104" y="75"/>
                    </a:lnTo>
                    <a:lnTo>
                      <a:pt x="102" y="75"/>
                    </a:lnTo>
                    <a:lnTo>
                      <a:pt x="102" y="78"/>
                    </a:lnTo>
                    <a:lnTo>
                      <a:pt x="99" y="78"/>
                    </a:lnTo>
                    <a:lnTo>
                      <a:pt x="99" y="81"/>
                    </a:lnTo>
                    <a:lnTo>
                      <a:pt x="102" y="81"/>
                    </a:lnTo>
                    <a:lnTo>
                      <a:pt x="102" y="83"/>
                    </a:lnTo>
                    <a:lnTo>
                      <a:pt x="99" y="83"/>
                    </a:lnTo>
                    <a:lnTo>
                      <a:pt x="97" y="83"/>
                    </a:lnTo>
                    <a:lnTo>
                      <a:pt x="99" y="83"/>
                    </a:lnTo>
                    <a:lnTo>
                      <a:pt x="99" y="86"/>
                    </a:lnTo>
                    <a:lnTo>
                      <a:pt x="97" y="86"/>
                    </a:lnTo>
                    <a:lnTo>
                      <a:pt x="97" y="88"/>
                    </a:lnTo>
                    <a:lnTo>
                      <a:pt x="97" y="91"/>
                    </a:lnTo>
                    <a:lnTo>
                      <a:pt x="94" y="91"/>
                    </a:lnTo>
                    <a:lnTo>
                      <a:pt x="94" y="94"/>
                    </a:lnTo>
                    <a:lnTo>
                      <a:pt x="94" y="96"/>
                    </a:lnTo>
                    <a:lnTo>
                      <a:pt x="91" y="96"/>
                    </a:lnTo>
                    <a:lnTo>
                      <a:pt x="91" y="99"/>
                    </a:lnTo>
                    <a:lnTo>
                      <a:pt x="91" y="96"/>
                    </a:lnTo>
                    <a:lnTo>
                      <a:pt x="91" y="99"/>
                    </a:lnTo>
                    <a:lnTo>
                      <a:pt x="89" y="99"/>
                    </a:lnTo>
                    <a:lnTo>
                      <a:pt x="89" y="102"/>
                    </a:lnTo>
                    <a:lnTo>
                      <a:pt x="86" y="102"/>
                    </a:lnTo>
                    <a:lnTo>
                      <a:pt x="86" y="104"/>
                    </a:lnTo>
                    <a:lnTo>
                      <a:pt x="86" y="102"/>
                    </a:lnTo>
                    <a:lnTo>
                      <a:pt x="83" y="102"/>
                    </a:lnTo>
                    <a:lnTo>
                      <a:pt x="81" y="102"/>
                    </a:lnTo>
                    <a:lnTo>
                      <a:pt x="81" y="104"/>
                    </a:lnTo>
                    <a:lnTo>
                      <a:pt x="78" y="104"/>
                    </a:lnTo>
                    <a:lnTo>
                      <a:pt x="78" y="107"/>
                    </a:lnTo>
                    <a:lnTo>
                      <a:pt x="81" y="107"/>
                    </a:lnTo>
                    <a:lnTo>
                      <a:pt x="78" y="107"/>
                    </a:lnTo>
                    <a:lnTo>
                      <a:pt x="81" y="107"/>
                    </a:lnTo>
                    <a:lnTo>
                      <a:pt x="81" y="109"/>
                    </a:lnTo>
                    <a:lnTo>
                      <a:pt x="78" y="109"/>
                    </a:lnTo>
                    <a:lnTo>
                      <a:pt x="76" y="109"/>
                    </a:lnTo>
                    <a:lnTo>
                      <a:pt x="73" y="109"/>
                    </a:lnTo>
                    <a:lnTo>
                      <a:pt x="70" y="109"/>
                    </a:lnTo>
                    <a:lnTo>
                      <a:pt x="68" y="109"/>
                    </a:lnTo>
                    <a:lnTo>
                      <a:pt x="70" y="109"/>
                    </a:lnTo>
                    <a:lnTo>
                      <a:pt x="68" y="109"/>
                    </a:lnTo>
                    <a:lnTo>
                      <a:pt x="65" y="109"/>
                    </a:lnTo>
                    <a:lnTo>
                      <a:pt x="65" y="112"/>
                    </a:lnTo>
                    <a:lnTo>
                      <a:pt x="65" y="109"/>
                    </a:lnTo>
                    <a:lnTo>
                      <a:pt x="63" y="109"/>
                    </a:lnTo>
                    <a:lnTo>
                      <a:pt x="60" y="109"/>
                    </a:lnTo>
                    <a:lnTo>
                      <a:pt x="60" y="112"/>
                    </a:lnTo>
                    <a:lnTo>
                      <a:pt x="57" y="112"/>
                    </a:lnTo>
                    <a:lnTo>
                      <a:pt x="55" y="112"/>
                    </a:lnTo>
                    <a:lnTo>
                      <a:pt x="52" y="112"/>
                    </a:lnTo>
                    <a:lnTo>
                      <a:pt x="52" y="115"/>
                    </a:lnTo>
                    <a:lnTo>
                      <a:pt x="50" y="115"/>
                    </a:lnTo>
                    <a:lnTo>
                      <a:pt x="50" y="112"/>
                    </a:lnTo>
                    <a:lnTo>
                      <a:pt x="47" y="112"/>
                    </a:lnTo>
                    <a:lnTo>
                      <a:pt x="50" y="112"/>
                    </a:lnTo>
                    <a:lnTo>
                      <a:pt x="50" y="109"/>
                    </a:lnTo>
                    <a:lnTo>
                      <a:pt x="47" y="109"/>
                    </a:lnTo>
                    <a:lnTo>
                      <a:pt x="44" y="109"/>
                    </a:lnTo>
                    <a:lnTo>
                      <a:pt x="44" y="107"/>
                    </a:lnTo>
                    <a:lnTo>
                      <a:pt x="42" y="107"/>
                    </a:lnTo>
                    <a:lnTo>
                      <a:pt x="42" y="109"/>
                    </a:lnTo>
                    <a:lnTo>
                      <a:pt x="42" y="112"/>
                    </a:lnTo>
                    <a:lnTo>
                      <a:pt x="44" y="112"/>
                    </a:lnTo>
                    <a:lnTo>
                      <a:pt x="42" y="112"/>
                    </a:lnTo>
                    <a:lnTo>
                      <a:pt x="39" y="112"/>
                    </a:lnTo>
                    <a:lnTo>
                      <a:pt x="39" y="109"/>
                    </a:lnTo>
                    <a:lnTo>
                      <a:pt x="39" y="107"/>
                    </a:lnTo>
                    <a:lnTo>
                      <a:pt x="37" y="104"/>
                    </a:lnTo>
                    <a:lnTo>
                      <a:pt x="37" y="102"/>
                    </a:lnTo>
                    <a:lnTo>
                      <a:pt x="34" y="104"/>
                    </a:lnTo>
                    <a:lnTo>
                      <a:pt x="31" y="104"/>
                    </a:lnTo>
                    <a:lnTo>
                      <a:pt x="29" y="104"/>
                    </a:lnTo>
                    <a:lnTo>
                      <a:pt x="26" y="104"/>
                    </a:lnTo>
                    <a:lnTo>
                      <a:pt x="26" y="102"/>
                    </a:lnTo>
                    <a:lnTo>
                      <a:pt x="23" y="102"/>
                    </a:lnTo>
                    <a:lnTo>
                      <a:pt x="23" y="99"/>
                    </a:lnTo>
                    <a:lnTo>
                      <a:pt x="21" y="99"/>
                    </a:lnTo>
                    <a:lnTo>
                      <a:pt x="18" y="94"/>
                    </a:lnTo>
                    <a:lnTo>
                      <a:pt x="18" y="91"/>
                    </a:lnTo>
                    <a:lnTo>
                      <a:pt x="18" y="88"/>
                    </a:lnTo>
                    <a:lnTo>
                      <a:pt x="18" y="86"/>
                    </a:lnTo>
                    <a:lnTo>
                      <a:pt x="21" y="86"/>
                    </a:lnTo>
                    <a:lnTo>
                      <a:pt x="23" y="81"/>
                    </a:lnTo>
                    <a:lnTo>
                      <a:pt x="26" y="78"/>
                    </a:lnTo>
                    <a:lnTo>
                      <a:pt x="26" y="75"/>
                    </a:lnTo>
                    <a:lnTo>
                      <a:pt x="26" y="73"/>
                    </a:lnTo>
                    <a:lnTo>
                      <a:pt x="21" y="73"/>
                    </a:lnTo>
                    <a:lnTo>
                      <a:pt x="23" y="73"/>
                    </a:lnTo>
                    <a:lnTo>
                      <a:pt x="26" y="73"/>
                    </a:lnTo>
                    <a:lnTo>
                      <a:pt x="23" y="70"/>
                    </a:lnTo>
                    <a:lnTo>
                      <a:pt x="21" y="68"/>
                    </a:lnTo>
                    <a:lnTo>
                      <a:pt x="18" y="68"/>
                    </a:lnTo>
                    <a:lnTo>
                      <a:pt x="18" y="70"/>
                    </a:lnTo>
                    <a:lnTo>
                      <a:pt x="16" y="70"/>
                    </a:lnTo>
                    <a:lnTo>
                      <a:pt x="13" y="70"/>
                    </a:lnTo>
                    <a:lnTo>
                      <a:pt x="10" y="60"/>
                    </a:lnTo>
                    <a:lnTo>
                      <a:pt x="10" y="55"/>
                    </a:lnTo>
                    <a:lnTo>
                      <a:pt x="8" y="52"/>
                    </a:lnTo>
                    <a:lnTo>
                      <a:pt x="8" y="49"/>
                    </a:lnTo>
                    <a:lnTo>
                      <a:pt x="5" y="47"/>
                    </a:lnTo>
                    <a:lnTo>
                      <a:pt x="5" y="44"/>
                    </a:lnTo>
                    <a:lnTo>
                      <a:pt x="5" y="41"/>
                    </a:lnTo>
                    <a:lnTo>
                      <a:pt x="3" y="39"/>
                    </a:lnTo>
                    <a:lnTo>
                      <a:pt x="3" y="36"/>
                    </a:lnTo>
                    <a:lnTo>
                      <a:pt x="3" y="34"/>
                    </a:lnTo>
                    <a:lnTo>
                      <a:pt x="0" y="31"/>
                    </a:lnTo>
                    <a:lnTo>
                      <a:pt x="0" y="28"/>
                    </a:lnTo>
                    <a:lnTo>
                      <a:pt x="0" y="26"/>
                    </a:lnTo>
                    <a:lnTo>
                      <a:pt x="3" y="26"/>
                    </a:lnTo>
                    <a:lnTo>
                      <a:pt x="5" y="26"/>
                    </a:lnTo>
                    <a:lnTo>
                      <a:pt x="5" y="23"/>
                    </a:lnTo>
                    <a:lnTo>
                      <a:pt x="8" y="23"/>
                    </a:lnTo>
                    <a:lnTo>
                      <a:pt x="8" y="21"/>
                    </a:lnTo>
                    <a:lnTo>
                      <a:pt x="10" y="21"/>
                    </a:lnTo>
                    <a:lnTo>
                      <a:pt x="13" y="21"/>
                    </a:lnTo>
                    <a:lnTo>
                      <a:pt x="13" y="18"/>
                    </a:lnTo>
                    <a:lnTo>
                      <a:pt x="16" y="18"/>
                    </a:lnTo>
                    <a:lnTo>
                      <a:pt x="13" y="18"/>
                    </a:lnTo>
                    <a:lnTo>
                      <a:pt x="13" y="15"/>
                    </a:lnTo>
                    <a:lnTo>
                      <a:pt x="16" y="15"/>
                    </a:lnTo>
                    <a:lnTo>
                      <a:pt x="18" y="15"/>
                    </a:lnTo>
                    <a:lnTo>
                      <a:pt x="18" y="13"/>
                    </a:lnTo>
                    <a:lnTo>
                      <a:pt x="18" y="15"/>
                    </a:lnTo>
                    <a:lnTo>
                      <a:pt x="18" y="13"/>
                    </a:lnTo>
                    <a:lnTo>
                      <a:pt x="21" y="13"/>
                    </a:lnTo>
                    <a:lnTo>
                      <a:pt x="23" y="13"/>
                    </a:lnTo>
                    <a:lnTo>
                      <a:pt x="23" y="10"/>
                    </a:lnTo>
                    <a:lnTo>
                      <a:pt x="23" y="13"/>
                    </a:lnTo>
                    <a:lnTo>
                      <a:pt x="23" y="10"/>
                    </a:lnTo>
                    <a:lnTo>
                      <a:pt x="23" y="13"/>
                    </a:lnTo>
                    <a:lnTo>
                      <a:pt x="23" y="10"/>
                    </a:lnTo>
                    <a:lnTo>
                      <a:pt x="26" y="10"/>
                    </a:lnTo>
                    <a:lnTo>
                      <a:pt x="26" y="13"/>
                    </a:lnTo>
                    <a:lnTo>
                      <a:pt x="29" y="13"/>
                    </a:lnTo>
                    <a:lnTo>
                      <a:pt x="31" y="13"/>
                    </a:lnTo>
                    <a:lnTo>
                      <a:pt x="34" y="13"/>
                    </a:lnTo>
                    <a:lnTo>
                      <a:pt x="37" y="13"/>
                    </a:lnTo>
                    <a:lnTo>
                      <a:pt x="39" y="13"/>
                    </a:lnTo>
                    <a:lnTo>
                      <a:pt x="39" y="10"/>
                    </a:lnTo>
                    <a:lnTo>
                      <a:pt x="39" y="7"/>
                    </a:lnTo>
                    <a:lnTo>
                      <a:pt x="42" y="7"/>
                    </a:lnTo>
                    <a:lnTo>
                      <a:pt x="44" y="7"/>
                    </a:lnTo>
                    <a:lnTo>
                      <a:pt x="47" y="7"/>
                    </a:lnTo>
                    <a:lnTo>
                      <a:pt x="47" y="5"/>
                    </a:lnTo>
                    <a:lnTo>
                      <a:pt x="50" y="5"/>
                    </a:lnTo>
                    <a:lnTo>
                      <a:pt x="52" y="5"/>
                    </a:lnTo>
                    <a:lnTo>
                      <a:pt x="55" y="5"/>
                    </a:lnTo>
                    <a:lnTo>
                      <a:pt x="57" y="5"/>
                    </a:lnTo>
                    <a:lnTo>
                      <a:pt x="57" y="2"/>
                    </a:lnTo>
                    <a:lnTo>
                      <a:pt x="60" y="2"/>
                    </a:lnTo>
                    <a:lnTo>
                      <a:pt x="60" y="0"/>
                    </a:lnTo>
                    <a:lnTo>
                      <a:pt x="60" y="2"/>
                    </a:lnTo>
                    <a:lnTo>
                      <a:pt x="63" y="2"/>
                    </a:lnTo>
                    <a:lnTo>
                      <a:pt x="65" y="2"/>
                    </a:lnTo>
                    <a:lnTo>
                      <a:pt x="68" y="2"/>
                    </a:lnTo>
                    <a:lnTo>
                      <a:pt x="70" y="0"/>
                    </a:lnTo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315" name="Freeform 105"/>
              <p:cNvSpPr>
                <a:spLocks/>
              </p:cNvSpPr>
              <p:nvPr/>
            </p:nvSpPr>
            <p:spPr bwMode="auto">
              <a:xfrm>
                <a:off x="2159" y="2503"/>
                <a:ext cx="514" cy="648"/>
              </a:xfrm>
              <a:custGeom>
                <a:avLst/>
                <a:gdLst>
                  <a:gd name="T0" fmla="*/ 472 w 514"/>
                  <a:gd name="T1" fmla="*/ 57 h 648"/>
                  <a:gd name="T2" fmla="*/ 436 w 514"/>
                  <a:gd name="T3" fmla="*/ 68 h 648"/>
                  <a:gd name="T4" fmla="*/ 412 w 514"/>
                  <a:gd name="T5" fmla="*/ 73 h 648"/>
                  <a:gd name="T6" fmla="*/ 376 w 514"/>
                  <a:gd name="T7" fmla="*/ 84 h 648"/>
                  <a:gd name="T8" fmla="*/ 352 w 514"/>
                  <a:gd name="T9" fmla="*/ 73 h 648"/>
                  <a:gd name="T10" fmla="*/ 321 w 514"/>
                  <a:gd name="T11" fmla="*/ 42 h 648"/>
                  <a:gd name="T12" fmla="*/ 303 w 514"/>
                  <a:gd name="T13" fmla="*/ 18 h 648"/>
                  <a:gd name="T14" fmla="*/ 277 w 514"/>
                  <a:gd name="T15" fmla="*/ 29 h 648"/>
                  <a:gd name="T16" fmla="*/ 248 w 514"/>
                  <a:gd name="T17" fmla="*/ 42 h 648"/>
                  <a:gd name="T18" fmla="*/ 209 w 514"/>
                  <a:gd name="T19" fmla="*/ 39 h 648"/>
                  <a:gd name="T20" fmla="*/ 191 w 514"/>
                  <a:gd name="T21" fmla="*/ 47 h 648"/>
                  <a:gd name="T22" fmla="*/ 175 w 514"/>
                  <a:gd name="T23" fmla="*/ 78 h 648"/>
                  <a:gd name="T24" fmla="*/ 196 w 514"/>
                  <a:gd name="T25" fmla="*/ 104 h 648"/>
                  <a:gd name="T26" fmla="*/ 206 w 514"/>
                  <a:gd name="T27" fmla="*/ 117 h 648"/>
                  <a:gd name="T28" fmla="*/ 204 w 514"/>
                  <a:gd name="T29" fmla="*/ 125 h 648"/>
                  <a:gd name="T30" fmla="*/ 175 w 514"/>
                  <a:gd name="T31" fmla="*/ 136 h 648"/>
                  <a:gd name="T32" fmla="*/ 191 w 514"/>
                  <a:gd name="T33" fmla="*/ 162 h 648"/>
                  <a:gd name="T34" fmla="*/ 227 w 514"/>
                  <a:gd name="T35" fmla="*/ 159 h 648"/>
                  <a:gd name="T36" fmla="*/ 251 w 514"/>
                  <a:gd name="T37" fmla="*/ 144 h 648"/>
                  <a:gd name="T38" fmla="*/ 261 w 514"/>
                  <a:gd name="T39" fmla="*/ 162 h 648"/>
                  <a:gd name="T40" fmla="*/ 269 w 514"/>
                  <a:gd name="T41" fmla="*/ 185 h 648"/>
                  <a:gd name="T42" fmla="*/ 277 w 514"/>
                  <a:gd name="T43" fmla="*/ 211 h 648"/>
                  <a:gd name="T44" fmla="*/ 230 w 514"/>
                  <a:gd name="T45" fmla="*/ 196 h 648"/>
                  <a:gd name="T46" fmla="*/ 214 w 514"/>
                  <a:gd name="T47" fmla="*/ 196 h 648"/>
                  <a:gd name="T48" fmla="*/ 222 w 514"/>
                  <a:gd name="T49" fmla="*/ 217 h 648"/>
                  <a:gd name="T50" fmla="*/ 206 w 514"/>
                  <a:gd name="T51" fmla="*/ 225 h 648"/>
                  <a:gd name="T52" fmla="*/ 209 w 514"/>
                  <a:gd name="T53" fmla="*/ 264 h 648"/>
                  <a:gd name="T54" fmla="*/ 232 w 514"/>
                  <a:gd name="T55" fmla="*/ 272 h 648"/>
                  <a:gd name="T56" fmla="*/ 235 w 514"/>
                  <a:gd name="T57" fmla="*/ 295 h 648"/>
                  <a:gd name="T58" fmla="*/ 240 w 514"/>
                  <a:gd name="T59" fmla="*/ 319 h 648"/>
                  <a:gd name="T60" fmla="*/ 240 w 514"/>
                  <a:gd name="T61" fmla="*/ 332 h 648"/>
                  <a:gd name="T62" fmla="*/ 227 w 514"/>
                  <a:gd name="T63" fmla="*/ 358 h 648"/>
                  <a:gd name="T64" fmla="*/ 232 w 514"/>
                  <a:gd name="T65" fmla="*/ 379 h 648"/>
                  <a:gd name="T66" fmla="*/ 235 w 514"/>
                  <a:gd name="T67" fmla="*/ 415 h 648"/>
                  <a:gd name="T68" fmla="*/ 227 w 514"/>
                  <a:gd name="T69" fmla="*/ 439 h 648"/>
                  <a:gd name="T70" fmla="*/ 243 w 514"/>
                  <a:gd name="T71" fmla="*/ 441 h 648"/>
                  <a:gd name="T72" fmla="*/ 222 w 514"/>
                  <a:gd name="T73" fmla="*/ 444 h 648"/>
                  <a:gd name="T74" fmla="*/ 193 w 514"/>
                  <a:gd name="T75" fmla="*/ 447 h 648"/>
                  <a:gd name="T76" fmla="*/ 162 w 514"/>
                  <a:gd name="T77" fmla="*/ 449 h 648"/>
                  <a:gd name="T78" fmla="*/ 136 w 514"/>
                  <a:gd name="T79" fmla="*/ 436 h 648"/>
                  <a:gd name="T80" fmla="*/ 123 w 514"/>
                  <a:gd name="T81" fmla="*/ 415 h 648"/>
                  <a:gd name="T82" fmla="*/ 104 w 514"/>
                  <a:gd name="T83" fmla="*/ 410 h 648"/>
                  <a:gd name="T84" fmla="*/ 84 w 514"/>
                  <a:gd name="T85" fmla="*/ 394 h 648"/>
                  <a:gd name="T86" fmla="*/ 55 w 514"/>
                  <a:gd name="T87" fmla="*/ 387 h 648"/>
                  <a:gd name="T88" fmla="*/ 31 w 514"/>
                  <a:gd name="T89" fmla="*/ 415 h 648"/>
                  <a:gd name="T90" fmla="*/ 18 w 514"/>
                  <a:gd name="T91" fmla="*/ 439 h 648"/>
                  <a:gd name="T92" fmla="*/ 31 w 514"/>
                  <a:gd name="T93" fmla="*/ 436 h 648"/>
                  <a:gd name="T94" fmla="*/ 65 w 514"/>
                  <a:gd name="T95" fmla="*/ 449 h 648"/>
                  <a:gd name="T96" fmla="*/ 84 w 514"/>
                  <a:gd name="T97" fmla="*/ 481 h 648"/>
                  <a:gd name="T98" fmla="*/ 104 w 514"/>
                  <a:gd name="T99" fmla="*/ 509 h 648"/>
                  <a:gd name="T100" fmla="*/ 115 w 514"/>
                  <a:gd name="T101" fmla="*/ 533 h 648"/>
                  <a:gd name="T102" fmla="*/ 125 w 514"/>
                  <a:gd name="T103" fmla="*/ 541 h 648"/>
                  <a:gd name="T104" fmla="*/ 144 w 514"/>
                  <a:gd name="T105" fmla="*/ 562 h 648"/>
                  <a:gd name="T106" fmla="*/ 123 w 514"/>
                  <a:gd name="T107" fmla="*/ 575 h 648"/>
                  <a:gd name="T108" fmla="*/ 104 w 514"/>
                  <a:gd name="T109" fmla="*/ 585 h 648"/>
                  <a:gd name="T110" fmla="*/ 81 w 514"/>
                  <a:gd name="T111" fmla="*/ 595 h 648"/>
                  <a:gd name="T112" fmla="*/ 60 w 514"/>
                  <a:gd name="T113" fmla="*/ 595 h 648"/>
                  <a:gd name="T114" fmla="*/ 47 w 514"/>
                  <a:gd name="T115" fmla="*/ 614 h 648"/>
                  <a:gd name="T116" fmla="*/ 34 w 514"/>
                  <a:gd name="T117" fmla="*/ 629 h 648"/>
                  <a:gd name="T118" fmla="*/ 13 w 514"/>
                  <a:gd name="T119" fmla="*/ 642 h 6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514" h="648">
                    <a:moveTo>
                      <a:pt x="128" y="0"/>
                    </a:moveTo>
                    <a:lnTo>
                      <a:pt x="128" y="3"/>
                    </a:lnTo>
                    <a:lnTo>
                      <a:pt x="128" y="5"/>
                    </a:lnTo>
                    <a:lnTo>
                      <a:pt x="133" y="5"/>
                    </a:lnTo>
                    <a:lnTo>
                      <a:pt x="188" y="5"/>
                    </a:lnTo>
                    <a:lnTo>
                      <a:pt x="191" y="5"/>
                    </a:lnTo>
                    <a:lnTo>
                      <a:pt x="261" y="5"/>
                    </a:lnTo>
                    <a:lnTo>
                      <a:pt x="326" y="8"/>
                    </a:lnTo>
                    <a:lnTo>
                      <a:pt x="355" y="8"/>
                    </a:lnTo>
                    <a:lnTo>
                      <a:pt x="514" y="10"/>
                    </a:lnTo>
                    <a:lnTo>
                      <a:pt x="514" y="16"/>
                    </a:lnTo>
                    <a:lnTo>
                      <a:pt x="514" y="34"/>
                    </a:lnTo>
                    <a:lnTo>
                      <a:pt x="480" y="52"/>
                    </a:lnTo>
                    <a:lnTo>
                      <a:pt x="478" y="52"/>
                    </a:lnTo>
                    <a:lnTo>
                      <a:pt x="475" y="55"/>
                    </a:lnTo>
                    <a:lnTo>
                      <a:pt x="472" y="55"/>
                    </a:lnTo>
                    <a:lnTo>
                      <a:pt x="472" y="57"/>
                    </a:lnTo>
                    <a:lnTo>
                      <a:pt x="470" y="57"/>
                    </a:lnTo>
                    <a:lnTo>
                      <a:pt x="467" y="57"/>
                    </a:lnTo>
                    <a:lnTo>
                      <a:pt x="467" y="60"/>
                    </a:lnTo>
                    <a:lnTo>
                      <a:pt x="465" y="60"/>
                    </a:lnTo>
                    <a:lnTo>
                      <a:pt x="452" y="65"/>
                    </a:lnTo>
                    <a:lnTo>
                      <a:pt x="452" y="68"/>
                    </a:lnTo>
                    <a:lnTo>
                      <a:pt x="452" y="70"/>
                    </a:lnTo>
                    <a:lnTo>
                      <a:pt x="452" y="68"/>
                    </a:lnTo>
                    <a:lnTo>
                      <a:pt x="449" y="68"/>
                    </a:lnTo>
                    <a:lnTo>
                      <a:pt x="446" y="68"/>
                    </a:lnTo>
                    <a:lnTo>
                      <a:pt x="444" y="68"/>
                    </a:lnTo>
                    <a:lnTo>
                      <a:pt x="441" y="68"/>
                    </a:lnTo>
                    <a:lnTo>
                      <a:pt x="439" y="68"/>
                    </a:lnTo>
                    <a:lnTo>
                      <a:pt x="436" y="68"/>
                    </a:lnTo>
                    <a:lnTo>
                      <a:pt x="433" y="68"/>
                    </a:lnTo>
                    <a:lnTo>
                      <a:pt x="431" y="68"/>
                    </a:lnTo>
                    <a:lnTo>
                      <a:pt x="436" y="68"/>
                    </a:lnTo>
                    <a:lnTo>
                      <a:pt x="436" y="76"/>
                    </a:lnTo>
                    <a:lnTo>
                      <a:pt x="436" y="81"/>
                    </a:lnTo>
                    <a:lnTo>
                      <a:pt x="433" y="81"/>
                    </a:lnTo>
                    <a:lnTo>
                      <a:pt x="433" y="76"/>
                    </a:lnTo>
                    <a:lnTo>
                      <a:pt x="433" y="70"/>
                    </a:lnTo>
                    <a:lnTo>
                      <a:pt x="431" y="70"/>
                    </a:lnTo>
                    <a:lnTo>
                      <a:pt x="428" y="70"/>
                    </a:lnTo>
                    <a:lnTo>
                      <a:pt x="428" y="76"/>
                    </a:lnTo>
                    <a:lnTo>
                      <a:pt x="428" y="68"/>
                    </a:lnTo>
                    <a:lnTo>
                      <a:pt x="431" y="68"/>
                    </a:lnTo>
                    <a:lnTo>
                      <a:pt x="428" y="68"/>
                    </a:lnTo>
                    <a:lnTo>
                      <a:pt x="425" y="68"/>
                    </a:lnTo>
                    <a:lnTo>
                      <a:pt x="423" y="68"/>
                    </a:lnTo>
                    <a:lnTo>
                      <a:pt x="420" y="68"/>
                    </a:lnTo>
                    <a:lnTo>
                      <a:pt x="420" y="70"/>
                    </a:lnTo>
                    <a:lnTo>
                      <a:pt x="415" y="73"/>
                    </a:lnTo>
                    <a:lnTo>
                      <a:pt x="412" y="73"/>
                    </a:lnTo>
                    <a:lnTo>
                      <a:pt x="410" y="73"/>
                    </a:lnTo>
                    <a:lnTo>
                      <a:pt x="410" y="76"/>
                    </a:lnTo>
                    <a:lnTo>
                      <a:pt x="407" y="76"/>
                    </a:lnTo>
                    <a:lnTo>
                      <a:pt x="405" y="76"/>
                    </a:lnTo>
                    <a:lnTo>
                      <a:pt x="402" y="76"/>
                    </a:lnTo>
                    <a:lnTo>
                      <a:pt x="402" y="78"/>
                    </a:lnTo>
                    <a:lnTo>
                      <a:pt x="399" y="78"/>
                    </a:lnTo>
                    <a:lnTo>
                      <a:pt x="397" y="78"/>
                    </a:lnTo>
                    <a:lnTo>
                      <a:pt x="394" y="78"/>
                    </a:lnTo>
                    <a:lnTo>
                      <a:pt x="389" y="78"/>
                    </a:lnTo>
                    <a:lnTo>
                      <a:pt x="386" y="78"/>
                    </a:lnTo>
                    <a:lnTo>
                      <a:pt x="384" y="78"/>
                    </a:lnTo>
                    <a:lnTo>
                      <a:pt x="381" y="78"/>
                    </a:lnTo>
                    <a:lnTo>
                      <a:pt x="379" y="78"/>
                    </a:lnTo>
                    <a:lnTo>
                      <a:pt x="379" y="81"/>
                    </a:lnTo>
                    <a:lnTo>
                      <a:pt x="379" y="84"/>
                    </a:lnTo>
                    <a:lnTo>
                      <a:pt x="376" y="84"/>
                    </a:lnTo>
                    <a:lnTo>
                      <a:pt x="376" y="81"/>
                    </a:lnTo>
                    <a:lnTo>
                      <a:pt x="379" y="81"/>
                    </a:lnTo>
                    <a:lnTo>
                      <a:pt x="379" y="78"/>
                    </a:lnTo>
                    <a:lnTo>
                      <a:pt x="376" y="78"/>
                    </a:lnTo>
                    <a:lnTo>
                      <a:pt x="373" y="78"/>
                    </a:lnTo>
                    <a:lnTo>
                      <a:pt x="371" y="78"/>
                    </a:lnTo>
                    <a:lnTo>
                      <a:pt x="368" y="78"/>
                    </a:lnTo>
                    <a:lnTo>
                      <a:pt x="365" y="78"/>
                    </a:lnTo>
                    <a:lnTo>
                      <a:pt x="363" y="81"/>
                    </a:lnTo>
                    <a:lnTo>
                      <a:pt x="363" y="78"/>
                    </a:lnTo>
                    <a:lnTo>
                      <a:pt x="365" y="78"/>
                    </a:lnTo>
                    <a:lnTo>
                      <a:pt x="365" y="76"/>
                    </a:lnTo>
                    <a:lnTo>
                      <a:pt x="363" y="76"/>
                    </a:lnTo>
                    <a:lnTo>
                      <a:pt x="360" y="76"/>
                    </a:lnTo>
                    <a:lnTo>
                      <a:pt x="358" y="73"/>
                    </a:lnTo>
                    <a:lnTo>
                      <a:pt x="355" y="73"/>
                    </a:lnTo>
                    <a:lnTo>
                      <a:pt x="352" y="73"/>
                    </a:lnTo>
                    <a:lnTo>
                      <a:pt x="352" y="70"/>
                    </a:lnTo>
                    <a:lnTo>
                      <a:pt x="350" y="70"/>
                    </a:lnTo>
                    <a:lnTo>
                      <a:pt x="347" y="68"/>
                    </a:lnTo>
                    <a:lnTo>
                      <a:pt x="345" y="68"/>
                    </a:lnTo>
                    <a:lnTo>
                      <a:pt x="342" y="65"/>
                    </a:lnTo>
                    <a:lnTo>
                      <a:pt x="339" y="65"/>
                    </a:lnTo>
                    <a:lnTo>
                      <a:pt x="339" y="63"/>
                    </a:lnTo>
                    <a:lnTo>
                      <a:pt x="337" y="63"/>
                    </a:lnTo>
                    <a:lnTo>
                      <a:pt x="337" y="60"/>
                    </a:lnTo>
                    <a:lnTo>
                      <a:pt x="334" y="60"/>
                    </a:lnTo>
                    <a:lnTo>
                      <a:pt x="334" y="57"/>
                    </a:lnTo>
                    <a:lnTo>
                      <a:pt x="332" y="57"/>
                    </a:lnTo>
                    <a:lnTo>
                      <a:pt x="326" y="52"/>
                    </a:lnTo>
                    <a:lnTo>
                      <a:pt x="326" y="50"/>
                    </a:lnTo>
                    <a:lnTo>
                      <a:pt x="326" y="47"/>
                    </a:lnTo>
                    <a:lnTo>
                      <a:pt x="324" y="47"/>
                    </a:lnTo>
                    <a:lnTo>
                      <a:pt x="321" y="42"/>
                    </a:lnTo>
                    <a:lnTo>
                      <a:pt x="318" y="39"/>
                    </a:lnTo>
                    <a:lnTo>
                      <a:pt x="318" y="36"/>
                    </a:lnTo>
                    <a:lnTo>
                      <a:pt x="318" y="34"/>
                    </a:lnTo>
                    <a:lnTo>
                      <a:pt x="318" y="31"/>
                    </a:lnTo>
                    <a:lnTo>
                      <a:pt x="318" y="29"/>
                    </a:lnTo>
                    <a:lnTo>
                      <a:pt x="316" y="29"/>
                    </a:lnTo>
                    <a:lnTo>
                      <a:pt x="316" y="26"/>
                    </a:lnTo>
                    <a:lnTo>
                      <a:pt x="313" y="26"/>
                    </a:lnTo>
                    <a:lnTo>
                      <a:pt x="311" y="26"/>
                    </a:lnTo>
                    <a:lnTo>
                      <a:pt x="311" y="23"/>
                    </a:lnTo>
                    <a:lnTo>
                      <a:pt x="311" y="26"/>
                    </a:lnTo>
                    <a:lnTo>
                      <a:pt x="311" y="23"/>
                    </a:lnTo>
                    <a:lnTo>
                      <a:pt x="308" y="23"/>
                    </a:lnTo>
                    <a:lnTo>
                      <a:pt x="308" y="21"/>
                    </a:lnTo>
                    <a:lnTo>
                      <a:pt x="305" y="21"/>
                    </a:lnTo>
                    <a:lnTo>
                      <a:pt x="303" y="21"/>
                    </a:lnTo>
                    <a:lnTo>
                      <a:pt x="303" y="18"/>
                    </a:lnTo>
                    <a:lnTo>
                      <a:pt x="300" y="18"/>
                    </a:lnTo>
                    <a:lnTo>
                      <a:pt x="300" y="16"/>
                    </a:lnTo>
                    <a:lnTo>
                      <a:pt x="298" y="16"/>
                    </a:lnTo>
                    <a:lnTo>
                      <a:pt x="295" y="16"/>
                    </a:lnTo>
                    <a:lnTo>
                      <a:pt x="292" y="13"/>
                    </a:lnTo>
                    <a:lnTo>
                      <a:pt x="290" y="13"/>
                    </a:lnTo>
                    <a:lnTo>
                      <a:pt x="290" y="16"/>
                    </a:lnTo>
                    <a:lnTo>
                      <a:pt x="287" y="16"/>
                    </a:lnTo>
                    <a:lnTo>
                      <a:pt x="287" y="18"/>
                    </a:lnTo>
                    <a:lnTo>
                      <a:pt x="285" y="18"/>
                    </a:lnTo>
                    <a:lnTo>
                      <a:pt x="285" y="21"/>
                    </a:lnTo>
                    <a:lnTo>
                      <a:pt x="285" y="23"/>
                    </a:lnTo>
                    <a:lnTo>
                      <a:pt x="282" y="23"/>
                    </a:lnTo>
                    <a:lnTo>
                      <a:pt x="279" y="23"/>
                    </a:lnTo>
                    <a:lnTo>
                      <a:pt x="279" y="26"/>
                    </a:lnTo>
                    <a:lnTo>
                      <a:pt x="277" y="26"/>
                    </a:lnTo>
                    <a:lnTo>
                      <a:pt x="277" y="29"/>
                    </a:lnTo>
                    <a:lnTo>
                      <a:pt x="274" y="29"/>
                    </a:lnTo>
                    <a:lnTo>
                      <a:pt x="274" y="31"/>
                    </a:lnTo>
                    <a:lnTo>
                      <a:pt x="277" y="31"/>
                    </a:lnTo>
                    <a:lnTo>
                      <a:pt x="274" y="31"/>
                    </a:lnTo>
                    <a:lnTo>
                      <a:pt x="271" y="31"/>
                    </a:lnTo>
                    <a:lnTo>
                      <a:pt x="271" y="34"/>
                    </a:lnTo>
                    <a:lnTo>
                      <a:pt x="269" y="36"/>
                    </a:lnTo>
                    <a:lnTo>
                      <a:pt x="266" y="36"/>
                    </a:lnTo>
                    <a:lnTo>
                      <a:pt x="264" y="36"/>
                    </a:lnTo>
                    <a:lnTo>
                      <a:pt x="264" y="39"/>
                    </a:lnTo>
                    <a:lnTo>
                      <a:pt x="261" y="39"/>
                    </a:lnTo>
                    <a:lnTo>
                      <a:pt x="261" y="42"/>
                    </a:lnTo>
                    <a:lnTo>
                      <a:pt x="258" y="42"/>
                    </a:lnTo>
                    <a:lnTo>
                      <a:pt x="256" y="42"/>
                    </a:lnTo>
                    <a:lnTo>
                      <a:pt x="253" y="42"/>
                    </a:lnTo>
                    <a:lnTo>
                      <a:pt x="251" y="42"/>
                    </a:lnTo>
                    <a:lnTo>
                      <a:pt x="248" y="42"/>
                    </a:lnTo>
                    <a:lnTo>
                      <a:pt x="245" y="42"/>
                    </a:lnTo>
                    <a:lnTo>
                      <a:pt x="243" y="42"/>
                    </a:lnTo>
                    <a:lnTo>
                      <a:pt x="240" y="42"/>
                    </a:lnTo>
                    <a:lnTo>
                      <a:pt x="238" y="42"/>
                    </a:lnTo>
                    <a:lnTo>
                      <a:pt x="235" y="39"/>
                    </a:lnTo>
                    <a:lnTo>
                      <a:pt x="232" y="39"/>
                    </a:lnTo>
                    <a:lnTo>
                      <a:pt x="230" y="39"/>
                    </a:lnTo>
                    <a:lnTo>
                      <a:pt x="230" y="36"/>
                    </a:lnTo>
                    <a:lnTo>
                      <a:pt x="227" y="36"/>
                    </a:lnTo>
                    <a:lnTo>
                      <a:pt x="225" y="36"/>
                    </a:lnTo>
                    <a:lnTo>
                      <a:pt x="225" y="39"/>
                    </a:lnTo>
                    <a:lnTo>
                      <a:pt x="222" y="39"/>
                    </a:lnTo>
                    <a:lnTo>
                      <a:pt x="219" y="39"/>
                    </a:lnTo>
                    <a:lnTo>
                      <a:pt x="217" y="39"/>
                    </a:lnTo>
                    <a:lnTo>
                      <a:pt x="214" y="39"/>
                    </a:lnTo>
                    <a:lnTo>
                      <a:pt x="211" y="39"/>
                    </a:lnTo>
                    <a:lnTo>
                      <a:pt x="209" y="39"/>
                    </a:lnTo>
                    <a:lnTo>
                      <a:pt x="206" y="36"/>
                    </a:lnTo>
                    <a:lnTo>
                      <a:pt x="204" y="36"/>
                    </a:lnTo>
                    <a:lnTo>
                      <a:pt x="204" y="34"/>
                    </a:lnTo>
                    <a:lnTo>
                      <a:pt x="201" y="34"/>
                    </a:lnTo>
                    <a:lnTo>
                      <a:pt x="201" y="31"/>
                    </a:lnTo>
                    <a:lnTo>
                      <a:pt x="201" y="34"/>
                    </a:lnTo>
                    <a:lnTo>
                      <a:pt x="204" y="34"/>
                    </a:lnTo>
                    <a:lnTo>
                      <a:pt x="204" y="36"/>
                    </a:lnTo>
                    <a:lnTo>
                      <a:pt x="201" y="36"/>
                    </a:lnTo>
                    <a:lnTo>
                      <a:pt x="198" y="36"/>
                    </a:lnTo>
                    <a:lnTo>
                      <a:pt x="196" y="36"/>
                    </a:lnTo>
                    <a:lnTo>
                      <a:pt x="196" y="39"/>
                    </a:lnTo>
                    <a:lnTo>
                      <a:pt x="193" y="39"/>
                    </a:lnTo>
                    <a:lnTo>
                      <a:pt x="193" y="42"/>
                    </a:lnTo>
                    <a:lnTo>
                      <a:pt x="191" y="42"/>
                    </a:lnTo>
                    <a:lnTo>
                      <a:pt x="191" y="44"/>
                    </a:lnTo>
                    <a:lnTo>
                      <a:pt x="191" y="47"/>
                    </a:lnTo>
                    <a:lnTo>
                      <a:pt x="191" y="50"/>
                    </a:lnTo>
                    <a:lnTo>
                      <a:pt x="191" y="52"/>
                    </a:lnTo>
                    <a:lnTo>
                      <a:pt x="191" y="55"/>
                    </a:lnTo>
                    <a:lnTo>
                      <a:pt x="191" y="57"/>
                    </a:lnTo>
                    <a:lnTo>
                      <a:pt x="191" y="60"/>
                    </a:lnTo>
                    <a:lnTo>
                      <a:pt x="191" y="65"/>
                    </a:lnTo>
                    <a:lnTo>
                      <a:pt x="191" y="68"/>
                    </a:lnTo>
                    <a:lnTo>
                      <a:pt x="191" y="70"/>
                    </a:lnTo>
                    <a:lnTo>
                      <a:pt x="188" y="70"/>
                    </a:lnTo>
                    <a:lnTo>
                      <a:pt x="188" y="73"/>
                    </a:lnTo>
                    <a:lnTo>
                      <a:pt x="188" y="76"/>
                    </a:lnTo>
                    <a:lnTo>
                      <a:pt x="188" y="78"/>
                    </a:lnTo>
                    <a:lnTo>
                      <a:pt x="183" y="81"/>
                    </a:lnTo>
                    <a:lnTo>
                      <a:pt x="180" y="76"/>
                    </a:lnTo>
                    <a:lnTo>
                      <a:pt x="178" y="76"/>
                    </a:lnTo>
                    <a:lnTo>
                      <a:pt x="175" y="76"/>
                    </a:lnTo>
                    <a:lnTo>
                      <a:pt x="175" y="78"/>
                    </a:lnTo>
                    <a:lnTo>
                      <a:pt x="178" y="78"/>
                    </a:lnTo>
                    <a:lnTo>
                      <a:pt x="178" y="81"/>
                    </a:lnTo>
                    <a:lnTo>
                      <a:pt x="178" y="84"/>
                    </a:lnTo>
                    <a:lnTo>
                      <a:pt x="178" y="86"/>
                    </a:lnTo>
                    <a:lnTo>
                      <a:pt x="178" y="89"/>
                    </a:lnTo>
                    <a:lnTo>
                      <a:pt x="178" y="91"/>
                    </a:lnTo>
                    <a:lnTo>
                      <a:pt x="178" y="94"/>
                    </a:lnTo>
                    <a:lnTo>
                      <a:pt x="178" y="97"/>
                    </a:lnTo>
                    <a:lnTo>
                      <a:pt x="178" y="99"/>
                    </a:lnTo>
                    <a:lnTo>
                      <a:pt x="180" y="99"/>
                    </a:lnTo>
                    <a:lnTo>
                      <a:pt x="183" y="99"/>
                    </a:lnTo>
                    <a:lnTo>
                      <a:pt x="183" y="102"/>
                    </a:lnTo>
                    <a:lnTo>
                      <a:pt x="185" y="102"/>
                    </a:lnTo>
                    <a:lnTo>
                      <a:pt x="188" y="102"/>
                    </a:lnTo>
                    <a:lnTo>
                      <a:pt x="191" y="102"/>
                    </a:lnTo>
                    <a:lnTo>
                      <a:pt x="193" y="104"/>
                    </a:lnTo>
                    <a:lnTo>
                      <a:pt x="196" y="104"/>
                    </a:lnTo>
                    <a:lnTo>
                      <a:pt x="196" y="107"/>
                    </a:lnTo>
                    <a:lnTo>
                      <a:pt x="198" y="107"/>
                    </a:lnTo>
                    <a:lnTo>
                      <a:pt x="201" y="107"/>
                    </a:lnTo>
                    <a:lnTo>
                      <a:pt x="204" y="107"/>
                    </a:lnTo>
                    <a:lnTo>
                      <a:pt x="206" y="107"/>
                    </a:lnTo>
                    <a:lnTo>
                      <a:pt x="206" y="104"/>
                    </a:lnTo>
                    <a:lnTo>
                      <a:pt x="209" y="104"/>
                    </a:lnTo>
                    <a:lnTo>
                      <a:pt x="209" y="107"/>
                    </a:lnTo>
                    <a:lnTo>
                      <a:pt x="211" y="107"/>
                    </a:lnTo>
                    <a:lnTo>
                      <a:pt x="214" y="107"/>
                    </a:lnTo>
                    <a:lnTo>
                      <a:pt x="211" y="107"/>
                    </a:lnTo>
                    <a:lnTo>
                      <a:pt x="211" y="110"/>
                    </a:lnTo>
                    <a:lnTo>
                      <a:pt x="209" y="110"/>
                    </a:lnTo>
                    <a:lnTo>
                      <a:pt x="206" y="110"/>
                    </a:lnTo>
                    <a:lnTo>
                      <a:pt x="206" y="112"/>
                    </a:lnTo>
                    <a:lnTo>
                      <a:pt x="206" y="115"/>
                    </a:lnTo>
                    <a:lnTo>
                      <a:pt x="206" y="117"/>
                    </a:lnTo>
                    <a:lnTo>
                      <a:pt x="209" y="117"/>
                    </a:lnTo>
                    <a:lnTo>
                      <a:pt x="209" y="120"/>
                    </a:lnTo>
                    <a:lnTo>
                      <a:pt x="211" y="120"/>
                    </a:lnTo>
                    <a:lnTo>
                      <a:pt x="214" y="120"/>
                    </a:lnTo>
                    <a:lnTo>
                      <a:pt x="214" y="117"/>
                    </a:lnTo>
                    <a:lnTo>
                      <a:pt x="217" y="117"/>
                    </a:lnTo>
                    <a:lnTo>
                      <a:pt x="219" y="120"/>
                    </a:lnTo>
                    <a:lnTo>
                      <a:pt x="219" y="123"/>
                    </a:lnTo>
                    <a:lnTo>
                      <a:pt x="217" y="123"/>
                    </a:lnTo>
                    <a:lnTo>
                      <a:pt x="217" y="120"/>
                    </a:lnTo>
                    <a:lnTo>
                      <a:pt x="214" y="120"/>
                    </a:lnTo>
                    <a:lnTo>
                      <a:pt x="211" y="120"/>
                    </a:lnTo>
                    <a:lnTo>
                      <a:pt x="211" y="123"/>
                    </a:lnTo>
                    <a:lnTo>
                      <a:pt x="209" y="123"/>
                    </a:lnTo>
                    <a:lnTo>
                      <a:pt x="206" y="123"/>
                    </a:lnTo>
                    <a:lnTo>
                      <a:pt x="206" y="125"/>
                    </a:lnTo>
                    <a:lnTo>
                      <a:pt x="204" y="125"/>
                    </a:lnTo>
                    <a:lnTo>
                      <a:pt x="201" y="125"/>
                    </a:lnTo>
                    <a:lnTo>
                      <a:pt x="201" y="128"/>
                    </a:lnTo>
                    <a:lnTo>
                      <a:pt x="198" y="128"/>
                    </a:lnTo>
                    <a:lnTo>
                      <a:pt x="196" y="128"/>
                    </a:lnTo>
                    <a:lnTo>
                      <a:pt x="193" y="128"/>
                    </a:lnTo>
                    <a:lnTo>
                      <a:pt x="193" y="131"/>
                    </a:lnTo>
                    <a:lnTo>
                      <a:pt x="191" y="131"/>
                    </a:lnTo>
                    <a:lnTo>
                      <a:pt x="188" y="131"/>
                    </a:lnTo>
                    <a:lnTo>
                      <a:pt x="185" y="131"/>
                    </a:lnTo>
                    <a:lnTo>
                      <a:pt x="183" y="131"/>
                    </a:lnTo>
                    <a:lnTo>
                      <a:pt x="180" y="131"/>
                    </a:lnTo>
                    <a:lnTo>
                      <a:pt x="180" y="128"/>
                    </a:lnTo>
                    <a:lnTo>
                      <a:pt x="180" y="131"/>
                    </a:lnTo>
                    <a:lnTo>
                      <a:pt x="178" y="131"/>
                    </a:lnTo>
                    <a:lnTo>
                      <a:pt x="175" y="131"/>
                    </a:lnTo>
                    <a:lnTo>
                      <a:pt x="175" y="133"/>
                    </a:lnTo>
                    <a:lnTo>
                      <a:pt x="175" y="136"/>
                    </a:lnTo>
                    <a:lnTo>
                      <a:pt x="175" y="138"/>
                    </a:lnTo>
                    <a:lnTo>
                      <a:pt x="175" y="141"/>
                    </a:lnTo>
                    <a:lnTo>
                      <a:pt x="175" y="144"/>
                    </a:lnTo>
                    <a:lnTo>
                      <a:pt x="175" y="146"/>
                    </a:lnTo>
                    <a:lnTo>
                      <a:pt x="175" y="149"/>
                    </a:lnTo>
                    <a:lnTo>
                      <a:pt x="175" y="151"/>
                    </a:lnTo>
                    <a:lnTo>
                      <a:pt x="175" y="154"/>
                    </a:lnTo>
                    <a:lnTo>
                      <a:pt x="178" y="154"/>
                    </a:lnTo>
                    <a:lnTo>
                      <a:pt x="178" y="157"/>
                    </a:lnTo>
                    <a:lnTo>
                      <a:pt x="178" y="159"/>
                    </a:lnTo>
                    <a:lnTo>
                      <a:pt x="178" y="162"/>
                    </a:lnTo>
                    <a:lnTo>
                      <a:pt x="180" y="162"/>
                    </a:lnTo>
                    <a:lnTo>
                      <a:pt x="180" y="164"/>
                    </a:lnTo>
                    <a:lnTo>
                      <a:pt x="183" y="164"/>
                    </a:lnTo>
                    <a:lnTo>
                      <a:pt x="185" y="162"/>
                    </a:lnTo>
                    <a:lnTo>
                      <a:pt x="188" y="162"/>
                    </a:lnTo>
                    <a:lnTo>
                      <a:pt x="191" y="162"/>
                    </a:lnTo>
                    <a:lnTo>
                      <a:pt x="193" y="162"/>
                    </a:lnTo>
                    <a:lnTo>
                      <a:pt x="196" y="159"/>
                    </a:lnTo>
                    <a:lnTo>
                      <a:pt x="196" y="162"/>
                    </a:lnTo>
                    <a:lnTo>
                      <a:pt x="198" y="159"/>
                    </a:lnTo>
                    <a:lnTo>
                      <a:pt x="198" y="162"/>
                    </a:lnTo>
                    <a:lnTo>
                      <a:pt x="193" y="162"/>
                    </a:lnTo>
                    <a:lnTo>
                      <a:pt x="193" y="170"/>
                    </a:lnTo>
                    <a:lnTo>
                      <a:pt x="196" y="170"/>
                    </a:lnTo>
                    <a:lnTo>
                      <a:pt x="206" y="167"/>
                    </a:lnTo>
                    <a:lnTo>
                      <a:pt x="211" y="172"/>
                    </a:lnTo>
                    <a:lnTo>
                      <a:pt x="214" y="172"/>
                    </a:lnTo>
                    <a:lnTo>
                      <a:pt x="217" y="170"/>
                    </a:lnTo>
                    <a:lnTo>
                      <a:pt x="217" y="167"/>
                    </a:lnTo>
                    <a:lnTo>
                      <a:pt x="219" y="167"/>
                    </a:lnTo>
                    <a:lnTo>
                      <a:pt x="222" y="164"/>
                    </a:lnTo>
                    <a:lnTo>
                      <a:pt x="225" y="162"/>
                    </a:lnTo>
                    <a:lnTo>
                      <a:pt x="227" y="159"/>
                    </a:lnTo>
                    <a:lnTo>
                      <a:pt x="230" y="159"/>
                    </a:lnTo>
                    <a:lnTo>
                      <a:pt x="230" y="157"/>
                    </a:lnTo>
                    <a:lnTo>
                      <a:pt x="232" y="157"/>
                    </a:lnTo>
                    <a:lnTo>
                      <a:pt x="235" y="157"/>
                    </a:lnTo>
                    <a:lnTo>
                      <a:pt x="238" y="157"/>
                    </a:lnTo>
                    <a:lnTo>
                      <a:pt x="238" y="154"/>
                    </a:lnTo>
                    <a:lnTo>
                      <a:pt x="240" y="154"/>
                    </a:lnTo>
                    <a:lnTo>
                      <a:pt x="240" y="151"/>
                    </a:lnTo>
                    <a:lnTo>
                      <a:pt x="240" y="149"/>
                    </a:lnTo>
                    <a:lnTo>
                      <a:pt x="243" y="149"/>
                    </a:lnTo>
                    <a:lnTo>
                      <a:pt x="243" y="146"/>
                    </a:lnTo>
                    <a:lnTo>
                      <a:pt x="245" y="146"/>
                    </a:lnTo>
                    <a:lnTo>
                      <a:pt x="245" y="144"/>
                    </a:lnTo>
                    <a:lnTo>
                      <a:pt x="248" y="144"/>
                    </a:lnTo>
                    <a:lnTo>
                      <a:pt x="248" y="141"/>
                    </a:lnTo>
                    <a:lnTo>
                      <a:pt x="251" y="141"/>
                    </a:lnTo>
                    <a:lnTo>
                      <a:pt x="251" y="144"/>
                    </a:lnTo>
                    <a:lnTo>
                      <a:pt x="251" y="146"/>
                    </a:lnTo>
                    <a:lnTo>
                      <a:pt x="251" y="149"/>
                    </a:lnTo>
                    <a:lnTo>
                      <a:pt x="253" y="149"/>
                    </a:lnTo>
                    <a:lnTo>
                      <a:pt x="253" y="151"/>
                    </a:lnTo>
                    <a:lnTo>
                      <a:pt x="256" y="151"/>
                    </a:lnTo>
                    <a:lnTo>
                      <a:pt x="256" y="154"/>
                    </a:lnTo>
                    <a:lnTo>
                      <a:pt x="256" y="151"/>
                    </a:lnTo>
                    <a:lnTo>
                      <a:pt x="258" y="151"/>
                    </a:lnTo>
                    <a:lnTo>
                      <a:pt x="258" y="154"/>
                    </a:lnTo>
                    <a:lnTo>
                      <a:pt x="261" y="154"/>
                    </a:lnTo>
                    <a:lnTo>
                      <a:pt x="261" y="157"/>
                    </a:lnTo>
                    <a:lnTo>
                      <a:pt x="264" y="157"/>
                    </a:lnTo>
                    <a:lnTo>
                      <a:pt x="264" y="159"/>
                    </a:lnTo>
                    <a:lnTo>
                      <a:pt x="261" y="159"/>
                    </a:lnTo>
                    <a:lnTo>
                      <a:pt x="264" y="159"/>
                    </a:lnTo>
                    <a:lnTo>
                      <a:pt x="264" y="162"/>
                    </a:lnTo>
                    <a:lnTo>
                      <a:pt x="261" y="162"/>
                    </a:lnTo>
                    <a:lnTo>
                      <a:pt x="264" y="162"/>
                    </a:lnTo>
                    <a:lnTo>
                      <a:pt x="261" y="164"/>
                    </a:lnTo>
                    <a:lnTo>
                      <a:pt x="261" y="167"/>
                    </a:lnTo>
                    <a:lnTo>
                      <a:pt x="261" y="170"/>
                    </a:lnTo>
                    <a:lnTo>
                      <a:pt x="261" y="172"/>
                    </a:lnTo>
                    <a:lnTo>
                      <a:pt x="261" y="175"/>
                    </a:lnTo>
                    <a:lnTo>
                      <a:pt x="258" y="175"/>
                    </a:lnTo>
                    <a:lnTo>
                      <a:pt x="261" y="175"/>
                    </a:lnTo>
                    <a:lnTo>
                      <a:pt x="258" y="175"/>
                    </a:lnTo>
                    <a:lnTo>
                      <a:pt x="258" y="178"/>
                    </a:lnTo>
                    <a:lnTo>
                      <a:pt x="261" y="178"/>
                    </a:lnTo>
                    <a:lnTo>
                      <a:pt x="261" y="180"/>
                    </a:lnTo>
                    <a:lnTo>
                      <a:pt x="264" y="180"/>
                    </a:lnTo>
                    <a:lnTo>
                      <a:pt x="266" y="180"/>
                    </a:lnTo>
                    <a:lnTo>
                      <a:pt x="266" y="183"/>
                    </a:lnTo>
                    <a:lnTo>
                      <a:pt x="266" y="185"/>
                    </a:lnTo>
                    <a:lnTo>
                      <a:pt x="269" y="185"/>
                    </a:lnTo>
                    <a:lnTo>
                      <a:pt x="266" y="185"/>
                    </a:lnTo>
                    <a:lnTo>
                      <a:pt x="266" y="188"/>
                    </a:lnTo>
                    <a:lnTo>
                      <a:pt x="266" y="191"/>
                    </a:lnTo>
                    <a:lnTo>
                      <a:pt x="269" y="191"/>
                    </a:lnTo>
                    <a:lnTo>
                      <a:pt x="269" y="193"/>
                    </a:lnTo>
                    <a:lnTo>
                      <a:pt x="271" y="193"/>
                    </a:lnTo>
                    <a:lnTo>
                      <a:pt x="271" y="196"/>
                    </a:lnTo>
                    <a:lnTo>
                      <a:pt x="271" y="198"/>
                    </a:lnTo>
                    <a:lnTo>
                      <a:pt x="274" y="198"/>
                    </a:lnTo>
                    <a:lnTo>
                      <a:pt x="274" y="201"/>
                    </a:lnTo>
                    <a:lnTo>
                      <a:pt x="277" y="201"/>
                    </a:lnTo>
                    <a:lnTo>
                      <a:pt x="277" y="204"/>
                    </a:lnTo>
                    <a:lnTo>
                      <a:pt x="277" y="206"/>
                    </a:lnTo>
                    <a:lnTo>
                      <a:pt x="279" y="206"/>
                    </a:lnTo>
                    <a:lnTo>
                      <a:pt x="279" y="209"/>
                    </a:lnTo>
                    <a:lnTo>
                      <a:pt x="279" y="211"/>
                    </a:lnTo>
                    <a:lnTo>
                      <a:pt x="277" y="211"/>
                    </a:lnTo>
                    <a:lnTo>
                      <a:pt x="277" y="214"/>
                    </a:lnTo>
                    <a:lnTo>
                      <a:pt x="274" y="214"/>
                    </a:lnTo>
                    <a:lnTo>
                      <a:pt x="274" y="217"/>
                    </a:lnTo>
                    <a:lnTo>
                      <a:pt x="274" y="214"/>
                    </a:lnTo>
                    <a:lnTo>
                      <a:pt x="271" y="214"/>
                    </a:lnTo>
                    <a:lnTo>
                      <a:pt x="269" y="214"/>
                    </a:lnTo>
                    <a:lnTo>
                      <a:pt x="266" y="214"/>
                    </a:lnTo>
                    <a:lnTo>
                      <a:pt x="261" y="214"/>
                    </a:lnTo>
                    <a:lnTo>
                      <a:pt x="258" y="214"/>
                    </a:lnTo>
                    <a:lnTo>
                      <a:pt x="256" y="211"/>
                    </a:lnTo>
                    <a:lnTo>
                      <a:pt x="245" y="211"/>
                    </a:lnTo>
                    <a:lnTo>
                      <a:pt x="245" y="209"/>
                    </a:lnTo>
                    <a:lnTo>
                      <a:pt x="243" y="209"/>
                    </a:lnTo>
                    <a:lnTo>
                      <a:pt x="240" y="206"/>
                    </a:lnTo>
                    <a:lnTo>
                      <a:pt x="232" y="198"/>
                    </a:lnTo>
                    <a:lnTo>
                      <a:pt x="230" y="198"/>
                    </a:lnTo>
                    <a:lnTo>
                      <a:pt x="230" y="196"/>
                    </a:lnTo>
                    <a:lnTo>
                      <a:pt x="227" y="196"/>
                    </a:lnTo>
                    <a:lnTo>
                      <a:pt x="225" y="193"/>
                    </a:lnTo>
                    <a:lnTo>
                      <a:pt x="222" y="193"/>
                    </a:lnTo>
                    <a:lnTo>
                      <a:pt x="222" y="191"/>
                    </a:lnTo>
                    <a:lnTo>
                      <a:pt x="219" y="191"/>
                    </a:lnTo>
                    <a:lnTo>
                      <a:pt x="219" y="188"/>
                    </a:lnTo>
                    <a:lnTo>
                      <a:pt x="217" y="188"/>
                    </a:lnTo>
                    <a:lnTo>
                      <a:pt x="217" y="185"/>
                    </a:lnTo>
                    <a:lnTo>
                      <a:pt x="214" y="185"/>
                    </a:lnTo>
                    <a:lnTo>
                      <a:pt x="214" y="188"/>
                    </a:lnTo>
                    <a:lnTo>
                      <a:pt x="211" y="188"/>
                    </a:lnTo>
                    <a:lnTo>
                      <a:pt x="211" y="191"/>
                    </a:lnTo>
                    <a:lnTo>
                      <a:pt x="209" y="191"/>
                    </a:lnTo>
                    <a:lnTo>
                      <a:pt x="209" y="193"/>
                    </a:lnTo>
                    <a:lnTo>
                      <a:pt x="209" y="196"/>
                    </a:lnTo>
                    <a:lnTo>
                      <a:pt x="211" y="196"/>
                    </a:lnTo>
                    <a:lnTo>
                      <a:pt x="214" y="196"/>
                    </a:lnTo>
                    <a:lnTo>
                      <a:pt x="211" y="196"/>
                    </a:lnTo>
                    <a:lnTo>
                      <a:pt x="209" y="196"/>
                    </a:lnTo>
                    <a:lnTo>
                      <a:pt x="206" y="196"/>
                    </a:lnTo>
                    <a:lnTo>
                      <a:pt x="206" y="198"/>
                    </a:lnTo>
                    <a:lnTo>
                      <a:pt x="206" y="201"/>
                    </a:lnTo>
                    <a:lnTo>
                      <a:pt x="206" y="204"/>
                    </a:lnTo>
                    <a:lnTo>
                      <a:pt x="206" y="206"/>
                    </a:lnTo>
                    <a:lnTo>
                      <a:pt x="206" y="209"/>
                    </a:lnTo>
                    <a:lnTo>
                      <a:pt x="209" y="209"/>
                    </a:lnTo>
                    <a:lnTo>
                      <a:pt x="209" y="211"/>
                    </a:lnTo>
                    <a:lnTo>
                      <a:pt x="211" y="211"/>
                    </a:lnTo>
                    <a:lnTo>
                      <a:pt x="214" y="211"/>
                    </a:lnTo>
                    <a:lnTo>
                      <a:pt x="214" y="214"/>
                    </a:lnTo>
                    <a:lnTo>
                      <a:pt x="217" y="214"/>
                    </a:lnTo>
                    <a:lnTo>
                      <a:pt x="219" y="214"/>
                    </a:lnTo>
                    <a:lnTo>
                      <a:pt x="219" y="217"/>
                    </a:lnTo>
                    <a:lnTo>
                      <a:pt x="222" y="217"/>
                    </a:lnTo>
                    <a:lnTo>
                      <a:pt x="222" y="219"/>
                    </a:lnTo>
                    <a:lnTo>
                      <a:pt x="225" y="219"/>
                    </a:lnTo>
                    <a:lnTo>
                      <a:pt x="222" y="219"/>
                    </a:lnTo>
                    <a:lnTo>
                      <a:pt x="222" y="217"/>
                    </a:lnTo>
                    <a:lnTo>
                      <a:pt x="219" y="217"/>
                    </a:lnTo>
                    <a:lnTo>
                      <a:pt x="217" y="217"/>
                    </a:lnTo>
                    <a:lnTo>
                      <a:pt x="217" y="219"/>
                    </a:lnTo>
                    <a:lnTo>
                      <a:pt x="217" y="217"/>
                    </a:lnTo>
                    <a:lnTo>
                      <a:pt x="217" y="219"/>
                    </a:lnTo>
                    <a:lnTo>
                      <a:pt x="217" y="217"/>
                    </a:lnTo>
                    <a:lnTo>
                      <a:pt x="214" y="217"/>
                    </a:lnTo>
                    <a:lnTo>
                      <a:pt x="211" y="217"/>
                    </a:lnTo>
                    <a:lnTo>
                      <a:pt x="211" y="219"/>
                    </a:lnTo>
                    <a:lnTo>
                      <a:pt x="209" y="219"/>
                    </a:lnTo>
                    <a:lnTo>
                      <a:pt x="209" y="222"/>
                    </a:lnTo>
                    <a:lnTo>
                      <a:pt x="209" y="225"/>
                    </a:lnTo>
                    <a:lnTo>
                      <a:pt x="206" y="225"/>
                    </a:lnTo>
                    <a:lnTo>
                      <a:pt x="206" y="227"/>
                    </a:lnTo>
                    <a:lnTo>
                      <a:pt x="206" y="230"/>
                    </a:lnTo>
                    <a:lnTo>
                      <a:pt x="204" y="230"/>
                    </a:lnTo>
                    <a:lnTo>
                      <a:pt x="204" y="232"/>
                    </a:lnTo>
                    <a:lnTo>
                      <a:pt x="204" y="235"/>
                    </a:lnTo>
                    <a:lnTo>
                      <a:pt x="204" y="238"/>
                    </a:lnTo>
                    <a:lnTo>
                      <a:pt x="204" y="240"/>
                    </a:lnTo>
                    <a:lnTo>
                      <a:pt x="204" y="243"/>
                    </a:lnTo>
                    <a:lnTo>
                      <a:pt x="204" y="245"/>
                    </a:lnTo>
                    <a:lnTo>
                      <a:pt x="204" y="248"/>
                    </a:lnTo>
                    <a:lnTo>
                      <a:pt x="206" y="248"/>
                    </a:lnTo>
                    <a:lnTo>
                      <a:pt x="206" y="251"/>
                    </a:lnTo>
                    <a:lnTo>
                      <a:pt x="206" y="253"/>
                    </a:lnTo>
                    <a:lnTo>
                      <a:pt x="206" y="256"/>
                    </a:lnTo>
                    <a:lnTo>
                      <a:pt x="209" y="259"/>
                    </a:lnTo>
                    <a:lnTo>
                      <a:pt x="209" y="261"/>
                    </a:lnTo>
                    <a:lnTo>
                      <a:pt x="209" y="264"/>
                    </a:lnTo>
                    <a:lnTo>
                      <a:pt x="211" y="264"/>
                    </a:lnTo>
                    <a:lnTo>
                      <a:pt x="214" y="264"/>
                    </a:lnTo>
                    <a:lnTo>
                      <a:pt x="214" y="266"/>
                    </a:lnTo>
                    <a:lnTo>
                      <a:pt x="217" y="266"/>
                    </a:lnTo>
                    <a:lnTo>
                      <a:pt x="217" y="269"/>
                    </a:lnTo>
                    <a:lnTo>
                      <a:pt x="219" y="269"/>
                    </a:lnTo>
                    <a:lnTo>
                      <a:pt x="219" y="272"/>
                    </a:lnTo>
                    <a:lnTo>
                      <a:pt x="222" y="272"/>
                    </a:lnTo>
                    <a:lnTo>
                      <a:pt x="222" y="274"/>
                    </a:lnTo>
                    <a:lnTo>
                      <a:pt x="222" y="272"/>
                    </a:lnTo>
                    <a:lnTo>
                      <a:pt x="225" y="274"/>
                    </a:lnTo>
                    <a:lnTo>
                      <a:pt x="225" y="272"/>
                    </a:lnTo>
                    <a:lnTo>
                      <a:pt x="225" y="274"/>
                    </a:lnTo>
                    <a:lnTo>
                      <a:pt x="225" y="272"/>
                    </a:lnTo>
                    <a:lnTo>
                      <a:pt x="227" y="272"/>
                    </a:lnTo>
                    <a:lnTo>
                      <a:pt x="230" y="272"/>
                    </a:lnTo>
                    <a:lnTo>
                      <a:pt x="232" y="272"/>
                    </a:lnTo>
                    <a:lnTo>
                      <a:pt x="235" y="272"/>
                    </a:lnTo>
                    <a:lnTo>
                      <a:pt x="238" y="272"/>
                    </a:lnTo>
                    <a:lnTo>
                      <a:pt x="238" y="274"/>
                    </a:lnTo>
                    <a:lnTo>
                      <a:pt x="238" y="277"/>
                    </a:lnTo>
                    <a:lnTo>
                      <a:pt x="240" y="277"/>
                    </a:lnTo>
                    <a:lnTo>
                      <a:pt x="238" y="277"/>
                    </a:lnTo>
                    <a:lnTo>
                      <a:pt x="238" y="279"/>
                    </a:lnTo>
                    <a:lnTo>
                      <a:pt x="240" y="279"/>
                    </a:lnTo>
                    <a:lnTo>
                      <a:pt x="240" y="282"/>
                    </a:lnTo>
                    <a:lnTo>
                      <a:pt x="238" y="282"/>
                    </a:lnTo>
                    <a:lnTo>
                      <a:pt x="238" y="285"/>
                    </a:lnTo>
                    <a:lnTo>
                      <a:pt x="235" y="287"/>
                    </a:lnTo>
                    <a:lnTo>
                      <a:pt x="235" y="290"/>
                    </a:lnTo>
                    <a:lnTo>
                      <a:pt x="235" y="292"/>
                    </a:lnTo>
                    <a:lnTo>
                      <a:pt x="232" y="292"/>
                    </a:lnTo>
                    <a:lnTo>
                      <a:pt x="232" y="295"/>
                    </a:lnTo>
                    <a:lnTo>
                      <a:pt x="235" y="295"/>
                    </a:lnTo>
                    <a:lnTo>
                      <a:pt x="235" y="298"/>
                    </a:lnTo>
                    <a:lnTo>
                      <a:pt x="235" y="300"/>
                    </a:lnTo>
                    <a:lnTo>
                      <a:pt x="238" y="300"/>
                    </a:lnTo>
                    <a:lnTo>
                      <a:pt x="235" y="300"/>
                    </a:lnTo>
                    <a:lnTo>
                      <a:pt x="235" y="303"/>
                    </a:lnTo>
                    <a:lnTo>
                      <a:pt x="232" y="303"/>
                    </a:lnTo>
                    <a:lnTo>
                      <a:pt x="232" y="306"/>
                    </a:lnTo>
                    <a:lnTo>
                      <a:pt x="230" y="306"/>
                    </a:lnTo>
                    <a:lnTo>
                      <a:pt x="230" y="308"/>
                    </a:lnTo>
                    <a:lnTo>
                      <a:pt x="232" y="308"/>
                    </a:lnTo>
                    <a:lnTo>
                      <a:pt x="232" y="311"/>
                    </a:lnTo>
                    <a:lnTo>
                      <a:pt x="235" y="311"/>
                    </a:lnTo>
                    <a:lnTo>
                      <a:pt x="235" y="313"/>
                    </a:lnTo>
                    <a:lnTo>
                      <a:pt x="235" y="316"/>
                    </a:lnTo>
                    <a:lnTo>
                      <a:pt x="238" y="316"/>
                    </a:lnTo>
                    <a:lnTo>
                      <a:pt x="238" y="319"/>
                    </a:lnTo>
                    <a:lnTo>
                      <a:pt x="240" y="319"/>
                    </a:lnTo>
                    <a:lnTo>
                      <a:pt x="238" y="319"/>
                    </a:lnTo>
                    <a:lnTo>
                      <a:pt x="240" y="319"/>
                    </a:lnTo>
                    <a:lnTo>
                      <a:pt x="240" y="321"/>
                    </a:lnTo>
                    <a:lnTo>
                      <a:pt x="243" y="321"/>
                    </a:lnTo>
                    <a:lnTo>
                      <a:pt x="243" y="324"/>
                    </a:lnTo>
                    <a:lnTo>
                      <a:pt x="243" y="326"/>
                    </a:lnTo>
                    <a:lnTo>
                      <a:pt x="245" y="326"/>
                    </a:lnTo>
                    <a:lnTo>
                      <a:pt x="248" y="326"/>
                    </a:lnTo>
                    <a:lnTo>
                      <a:pt x="245" y="326"/>
                    </a:lnTo>
                    <a:lnTo>
                      <a:pt x="248" y="326"/>
                    </a:lnTo>
                    <a:lnTo>
                      <a:pt x="245" y="326"/>
                    </a:lnTo>
                    <a:lnTo>
                      <a:pt x="248" y="326"/>
                    </a:lnTo>
                    <a:lnTo>
                      <a:pt x="248" y="329"/>
                    </a:lnTo>
                    <a:lnTo>
                      <a:pt x="245" y="329"/>
                    </a:lnTo>
                    <a:lnTo>
                      <a:pt x="245" y="332"/>
                    </a:lnTo>
                    <a:lnTo>
                      <a:pt x="243" y="332"/>
                    </a:lnTo>
                    <a:lnTo>
                      <a:pt x="240" y="332"/>
                    </a:lnTo>
                    <a:lnTo>
                      <a:pt x="238" y="332"/>
                    </a:lnTo>
                    <a:lnTo>
                      <a:pt x="235" y="332"/>
                    </a:lnTo>
                    <a:lnTo>
                      <a:pt x="232" y="332"/>
                    </a:lnTo>
                    <a:lnTo>
                      <a:pt x="232" y="334"/>
                    </a:lnTo>
                    <a:lnTo>
                      <a:pt x="232" y="337"/>
                    </a:lnTo>
                    <a:lnTo>
                      <a:pt x="230" y="337"/>
                    </a:lnTo>
                    <a:lnTo>
                      <a:pt x="232" y="337"/>
                    </a:lnTo>
                    <a:lnTo>
                      <a:pt x="230" y="337"/>
                    </a:lnTo>
                    <a:lnTo>
                      <a:pt x="230" y="339"/>
                    </a:lnTo>
                    <a:lnTo>
                      <a:pt x="230" y="342"/>
                    </a:lnTo>
                    <a:lnTo>
                      <a:pt x="230" y="345"/>
                    </a:lnTo>
                    <a:lnTo>
                      <a:pt x="227" y="345"/>
                    </a:lnTo>
                    <a:lnTo>
                      <a:pt x="227" y="347"/>
                    </a:lnTo>
                    <a:lnTo>
                      <a:pt x="227" y="350"/>
                    </a:lnTo>
                    <a:lnTo>
                      <a:pt x="227" y="353"/>
                    </a:lnTo>
                    <a:lnTo>
                      <a:pt x="227" y="355"/>
                    </a:lnTo>
                    <a:lnTo>
                      <a:pt x="227" y="358"/>
                    </a:lnTo>
                    <a:lnTo>
                      <a:pt x="230" y="358"/>
                    </a:lnTo>
                    <a:lnTo>
                      <a:pt x="232" y="358"/>
                    </a:lnTo>
                    <a:lnTo>
                      <a:pt x="232" y="360"/>
                    </a:lnTo>
                    <a:lnTo>
                      <a:pt x="232" y="358"/>
                    </a:lnTo>
                    <a:lnTo>
                      <a:pt x="232" y="360"/>
                    </a:lnTo>
                    <a:lnTo>
                      <a:pt x="235" y="360"/>
                    </a:lnTo>
                    <a:lnTo>
                      <a:pt x="232" y="360"/>
                    </a:lnTo>
                    <a:lnTo>
                      <a:pt x="235" y="360"/>
                    </a:lnTo>
                    <a:lnTo>
                      <a:pt x="235" y="363"/>
                    </a:lnTo>
                    <a:lnTo>
                      <a:pt x="232" y="363"/>
                    </a:lnTo>
                    <a:lnTo>
                      <a:pt x="232" y="366"/>
                    </a:lnTo>
                    <a:lnTo>
                      <a:pt x="235" y="366"/>
                    </a:lnTo>
                    <a:lnTo>
                      <a:pt x="235" y="368"/>
                    </a:lnTo>
                    <a:lnTo>
                      <a:pt x="235" y="371"/>
                    </a:lnTo>
                    <a:lnTo>
                      <a:pt x="232" y="371"/>
                    </a:lnTo>
                    <a:lnTo>
                      <a:pt x="232" y="376"/>
                    </a:lnTo>
                    <a:lnTo>
                      <a:pt x="232" y="379"/>
                    </a:lnTo>
                    <a:lnTo>
                      <a:pt x="232" y="381"/>
                    </a:lnTo>
                    <a:lnTo>
                      <a:pt x="232" y="387"/>
                    </a:lnTo>
                    <a:lnTo>
                      <a:pt x="232" y="397"/>
                    </a:lnTo>
                    <a:lnTo>
                      <a:pt x="230" y="397"/>
                    </a:lnTo>
                    <a:lnTo>
                      <a:pt x="232" y="397"/>
                    </a:lnTo>
                    <a:lnTo>
                      <a:pt x="232" y="400"/>
                    </a:lnTo>
                    <a:lnTo>
                      <a:pt x="230" y="400"/>
                    </a:lnTo>
                    <a:lnTo>
                      <a:pt x="230" y="402"/>
                    </a:lnTo>
                    <a:lnTo>
                      <a:pt x="230" y="405"/>
                    </a:lnTo>
                    <a:lnTo>
                      <a:pt x="227" y="405"/>
                    </a:lnTo>
                    <a:lnTo>
                      <a:pt x="230" y="405"/>
                    </a:lnTo>
                    <a:lnTo>
                      <a:pt x="230" y="407"/>
                    </a:lnTo>
                    <a:lnTo>
                      <a:pt x="230" y="410"/>
                    </a:lnTo>
                    <a:lnTo>
                      <a:pt x="232" y="410"/>
                    </a:lnTo>
                    <a:lnTo>
                      <a:pt x="232" y="413"/>
                    </a:lnTo>
                    <a:lnTo>
                      <a:pt x="235" y="413"/>
                    </a:lnTo>
                    <a:lnTo>
                      <a:pt x="235" y="415"/>
                    </a:lnTo>
                    <a:lnTo>
                      <a:pt x="238" y="415"/>
                    </a:lnTo>
                    <a:lnTo>
                      <a:pt x="238" y="418"/>
                    </a:lnTo>
                    <a:lnTo>
                      <a:pt x="238" y="420"/>
                    </a:lnTo>
                    <a:lnTo>
                      <a:pt x="235" y="420"/>
                    </a:lnTo>
                    <a:lnTo>
                      <a:pt x="235" y="423"/>
                    </a:lnTo>
                    <a:lnTo>
                      <a:pt x="235" y="420"/>
                    </a:lnTo>
                    <a:lnTo>
                      <a:pt x="232" y="420"/>
                    </a:lnTo>
                    <a:lnTo>
                      <a:pt x="230" y="420"/>
                    </a:lnTo>
                    <a:lnTo>
                      <a:pt x="230" y="423"/>
                    </a:lnTo>
                    <a:lnTo>
                      <a:pt x="227" y="423"/>
                    </a:lnTo>
                    <a:lnTo>
                      <a:pt x="227" y="426"/>
                    </a:lnTo>
                    <a:lnTo>
                      <a:pt x="225" y="428"/>
                    </a:lnTo>
                    <a:lnTo>
                      <a:pt x="225" y="431"/>
                    </a:lnTo>
                    <a:lnTo>
                      <a:pt x="227" y="431"/>
                    </a:lnTo>
                    <a:lnTo>
                      <a:pt x="227" y="434"/>
                    </a:lnTo>
                    <a:lnTo>
                      <a:pt x="227" y="436"/>
                    </a:lnTo>
                    <a:lnTo>
                      <a:pt x="227" y="439"/>
                    </a:lnTo>
                    <a:lnTo>
                      <a:pt x="230" y="439"/>
                    </a:lnTo>
                    <a:lnTo>
                      <a:pt x="232" y="439"/>
                    </a:lnTo>
                    <a:lnTo>
                      <a:pt x="232" y="436"/>
                    </a:lnTo>
                    <a:lnTo>
                      <a:pt x="235" y="436"/>
                    </a:lnTo>
                    <a:lnTo>
                      <a:pt x="232" y="436"/>
                    </a:lnTo>
                    <a:lnTo>
                      <a:pt x="232" y="439"/>
                    </a:lnTo>
                    <a:lnTo>
                      <a:pt x="230" y="439"/>
                    </a:lnTo>
                    <a:lnTo>
                      <a:pt x="227" y="439"/>
                    </a:lnTo>
                    <a:lnTo>
                      <a:pt x="230" y="439"/>
                    </a:lnTo>
                    <a:lnTo>
                      <a:pt x="230" y="441"/>
                    </a:lnTo>
                    <a:lnTo>
                      <a:pt x="232" y="441"/>
                    </a:lnTo>
                    <a:lnTo>
                      <a:pt x="235" y="441"/>
                    </a:lnTo>
                    <a:lnTo>
                      <a:pt x="238" y="441"/>
                    </a:lnTo>
                    <a:lnTo>
                      <a:pt x="238" y="439"/>
                    </a:lnTo>
                    <a:lnTo>
                      <a:pt x="240" y="439"/>
                    </a:lnTo>
                    <a:lnTo>
                      <a:pt x="243" y="439"/>
                    </a:lnTo>
                    <a:lnTo>
                      <a:pt x="243" y="441"/>
                    </a:lnTo>
                    <a:lnTo>
                      <a:pt x="243" y="444"/>
                    </a:lnTo>
                    <a:lnTo>
                      <a:pt x="240" y="444"/>
                    </a:lnTo>
                    <a:lnTo>
                      <a:pt x="238" y="444"/>
                    </a:lnTo>
                    <a:lnTo>
                      <a:pt x="238" y="441"/>
                    </a:lnTo>
                    <a:lnTo>
                      <a:pt x="235" y="441"/>
                    </a:lnTo>
                    <a:lnTo>
                      <a:pt x="232" y="441"/>
                    </a:lnTo>
                    <a:lnTo>
                      <a:pt x="232" y="444"/>
                    </a:lnTo>
                    <a:lnTo>
                      <a:pt x="232" y="441"/>
                    </a:lnTo>
                    <a:lnTo>
                      <a:pt x="232" y="444"/>
                    </a:lnTo>
                    <a:lnTo>
                      <a:pt x="232" y="441"/>
                    </a:lnTo>
                    <a:lnTo>
                      <a:pt x="230" y="441"/>
                    </a:lnTo>
                    <a:lnTo>
                      <a:pt x="230" y="444"/>
                    </a:lnTo>
                    <a:lnTo>
                      <a:pt x="230" y="441"/>
                    </a:lnTo>
                    <a:lnTo>
                      <a:pt x="227" y="441"/>
                    </a:lnTo>
                    <a:lnTo>
                      <a:pt x="225" y="441"/>
                    </a:lnTo>
                    <a:lnTo>
                      <a:pt x="225" y="444"/>
                    </a:lnTo>
                    <a:lnTo>
                      <a:pt x="222" y="444"/>
                    </a:lnTo>
                    <a:lnTo>
                      <a:pt x="219" y="444"/>
                    </a:lnTo>
                    <a:lnTo>
                      <a:pt x="219" y="441"/>
                    </a:lnTo>
                    <a:lnTo>
                      <a:pt x="219" y="439"/>
                    </a:lnTo>
                    <a:lnTo>
                      <a:pt x="217" y="439"/>
                    </a:lnTo>
                    <a:lnTo>
                      <a:pt x="214" y="439"/>
                    </a:lnTo>
                    <a:lnTo>
                      <a:pt x="211" y="439"/>
                    </a:lnTo>
                    <a:lnTo>
                      <a:pt x="209" y="439"/>
                    </a:lnTo>
                    <a:lnTo>
                      <a:pt x="209" y="441"/>
                    </a:lnTo>
                    <a:lnTo>
                      <a:pt x="209" y="439"/>
                    </a:lnTo>
                    <a:lnTo>
                      <a:pt x="209" y="441"/>
                    </a:lnTo>
                    <a:lnTo>
                      <a:pt x="206" y="441"/>
                    </a:lnTo>
                    <a:lnTo>
                      <a:pt x="204" y="441"/>
                    </a:lnTo>
                    <a:lnTo>
                      <a:pt x="201" y="441"/>
                    </a:lnTo>
                    <a:lnTo>
                      <a:pt x="201" y="444"/>
                    </a:lnTo>
                    <a:lnTo>
                      <a:pt x="198" y="444"/>
                    </a:lnTo>
                    <a:lnTo>
                      <a:pt x="196" y="447"/>
                    </a:lnTo>
                    <a:lnTo>
                      <a:pt x="193" y="447"/>
                    </a:lnTo>
                    <a:lnTo>
                      <a:pt x="191" y="447"/>
                    </a:lnTo>
                    <a:lnTo>
                      <a:pt x="191" y="449"/>
                    </a:lnTo>
                    <a:lnTo>
                      <a:pt x="191" y="447"/>
                    </a:lnTo>
                    <a:lnTo>
                      <a:pt x="191" y="449"/>
                    </a:lnTo>
                    <a:lnTo>
                      <a:pt x="188" y="449"/>
                    </a:lnTo>
                    <a:lnTo>
                      <a:pt x="185" y="449"/>
                    </a:lnTo>
                    <a:lnTo>
                      <a:pt x="185" y="447"/>
                    </a:lnTo>
                    <a:lnTo>
                      <a:pt x="183" y="447"/>
                    </a:lnTo>
                    <a:lnTo>
                      <a:pt x="180" y="447"/>
                    </a:lnTo>
                    <a:lnTo>
                      <a:pt x="178" y="447"/>
                    </a:lnTo>
                    <a:lnTo>
                      <a:pt x="178" y="449"/>
                    </a:lnTo>
                    <a:lnTo>
                      <a:pt x="175" y="449"/>
                    </a:lnTo>
                    <a:lnTo>
                      <a:pt x="172" y="449"/>
                    </a:lnTo>
                    <a:lnTo>
                      <a:pt x="170" y="449"/>
                    </a:lnTo>
                    <a:lnTo>
                      <a:pt x="167" y="449"/>
                    </a:lnTo>
                    <a:lnTo>
                      <a:pt x="164" y="449"/>
                    </a:lnTo>
                    <a:lnTo>
                      <a:pt x="162" y="449"/>
                    </a:lnTo>
                    <a:lnTo>
                      <a:pt x="162" y="447"/>
                    </a:lnTo>
                    <a:lnTo>
                      <a:pt x="159" y="447"/>
                    </a:lnTo>
                    <a:lnTo>
                      <a:pt x="159" y="444"/>
                    </a:lnTo>
                    <a:lnTo>
                      <a:pt x="159" y="441"/>
                    </a:lnTo>
                    <a:lnTo>
                      <a:pt x="157" y="441"/>
                    </a:lnTo>
                    <a:lnTo>
                      <a:pt x="154" y="441"/>
                    </a:lnTo>
                    <a:lnTo>
                      <a:pt x="151" y="441"/>
                    </a:lnTo>
                    <a:lnTo>
                      <a:pt x="149" y="441"/>
                    </a:lnTo>
                    <a:lnTo>
                      <a:pt x="149" y="439"/>
                    </a:lnTo>
                    <a:lnTo>
                      <a:pt x="146" y="439"/>
                    </a:lnTo>
                    <a:lnTo>
                      <a:pt x="144" y="439"/>
                    </a:lnTo>
                    <a:lnTo>
                      <a:pt x="144" y="436"/>
                    </a:lnTo>
                    <a:lnTo>
                      <a:pt x="141" y="436"/>
                    </a:lnTo>
                    <a:lnTo>
                      <a:pt x="141" y="439"/>
                    </a:lnTo>
                    <a:lnTo>
                      <a:pt x="141" y="436"/>
                    </a:lnTo>
                    <a:lnTo>
                      <a:pt x="138" y="436"/>
                    </a:lnTo>
                    <a:lnTo>
                      <a:pt x="136" y="436"/>
                    </a:lnTo>
                    <a:lnTo>
                      <a:pt x="133" y="436"/>
                    </a:lnTo>
                    <a:lnTo>
                      <a:pt x="136" y="436"/>
                    </a:lnTo>
                    <a:lnTo>
                      <a:pt x="133" y="436"/>
                    </a:lnTo>
                    <a:lnTo>
                      <a:pt x="133" y="434"/>
                    </a:lnTo>
                    <a:lnTo>
                      <a:pt x="131" y="434"/>
                    </a:lnTo>
                    <a:lnTo>
                      <a:pt x="131" y="431"/>
                    </a:lnTo>
                    <a:lnTo>
                      <a:pt x="133" y="431"/>
                    </a:lnTo>
                    <a:lnTo>
                      <a:pt x="133" y="428"/>
                    </a:lnTo>
                    <a:lnTo>
                      <a:pt x="133" y="426"/>
                    </a:lnTo>
                    <a:lnTo>
                      <a:pt x="133" y="423"/>
                    </a:lnTo>
                    <a:lnTo>
                      <a:pt x="133" y="420"/>
                    </a:lnTo>
                    <a:lnTo>
                      <a:pt x="131" y="420"/>
                    </a:lnTo>
                    <a:lnTo>
                      <a:pt x="131" y="418"/>
                    </a:lnTo>
                    <a:lnTo>
                      <a:pt x="128" y="418"/>
                    </a:lnTo>
                    <a:lnTo>
                      <a:pt x="128" y="415"/>
                    </a:lnTo>
                    <a:lnTo>
                      <a:pt x="125" y="415"/>
                    </a:lnTo>
                    <a:lnTo>
                      <a:pt x="123" y="415"/>
                    </a:lnTo>
                    <a:lnTo>
                      <a:pt x="123" y="418"/>
                    </a:lnTo>
                    <a:lnTo>
                      <a:pt x="120" y="418"/>
                    </a:lnTo>
                    <a:lnTo>
                      <a:pt x="120" y="415"/>
                    </a:lnTo>
                    <a:lnTo>
                      <a:pt x="117" y="415"/>
                    </a:lnTo>
                    <a:lnTo>
                      <a:pt x="115" y="415"/>
                    </a:lnTo>
                    <a:lnTo>
                      <a:pt x="112" y="415"/>
                    </a:lnTo>
                    <a:lnTo>
                      <a:pt x="112" y="413"/>
                    </a:lnTo>
                    <a:lnTo>
                      <a:pt x="110" y="413"/>
                    </a:lnTo>
                    <a:lnTo>
                      <a:pt x="107" y="413"/>
                    </a:lnTo>
                    <a:lnTo>
                      <a:pt x="107" y="410"/>
                    </a:lnTo>
                    <a:lnTo>
                      <a:pt x="104" y="410"/>
                    </a:lnTo>
                    <a:lnTo>
                      <a:pt x="104" y="413"/>
                    </a:lnTo>
                    <a:lnTo>
                      <a:pt x="104" y="410"/>
                    </a:lnTo>
                    <a:lnTo>
                      <a:pt x="104" y="413"/>
                    </a:lnTo>
                    <a:lnTo>
                      <a:pt x="102" y="413"/>
                    </a:lnTo>
                    <a:lnTo>
                      <a:pt x="102" y="410"/>
                    </a:lnTo>
                    <a:lnTo>
                      <a:pt x="104" y="410"/>
                    </a:lnTo>
                    <a:lnTo>
                      <a:pt x="102" y="410"/>
                    </a:lnTo>
                    <a:lnTo>
                      <a:pt x="99" y="410"/>
                    </a:lnTo>
                    <a:lnTo>
                      <a:pt x="97" y="410"/>
                    </a:lnTo>
                    <a:lnTo>
                      <a:pt x="97" y="407"/>
                    </a:lnTo>
                    <a:lnTo>
                      <a:pt x="97" y="405"/>
                    </a:lnTo>
                    <a:lnTo>
                      <a:pt x="94" y="405"/>
                    </a:lnTo>
                    <a:lnTo>
                      <a:pt x="91" y="405"/>
                    </a:lnTo>
                    <a:lnTo>
                      <a:pt x="94" y="405"/>
                    </a:lnTo>
                    <a:lnTo>
                      <a:pt x="91" y="405"/>
                    </a:lnTo>
                    <a:lnTo>
                      <a:pt x="94" y="405"/>
                    </a:lnTo>
                    <a:lnTo>
                      <a:pt x="91" y="402"/>
                    </a:lnTo>
                    <a:lnTo>
                      <a:pt x="89" y="402"/>
                    </a:lnTo>
                    <a:lnTo>
                      <a:pt x="89" y="400"/>
                    </a:lnTo>
                    <a:lnTo>
                      <a:pt x="89" y="397"/>
                    </a:lnTo>
                    <a:lnTo>
                      <a:pt x="89" y="394"/>
                    </a:lnTo>
                    <a:lnTo>
                      <a:pt x="86" y="394"/>
                    </a:lnTo>
                    <a:lnTo>
                      <a:pt x="84" y="394"/>
                    </a:lnTo>
                    <a:lnTo>
                      <a:pt x="81" y="394"/>
                    </a:lnTo>
                    <a:lnTo>
                      <a:pt x="78" y="394"/>
                    </a:lnTo>
                    <a:lnTo>
                      <a:pt x="78" y="392"/>
                    </a:lnTo>
                    <a:lnTo>
                      <a:pt x="76" y="392"/>
                    </a:lnTo>
                    <a:lnTo>
                      <a:pt x="76" y="389"/>
                    </a:lnTo>
                    <a:lnTo>
                      <a:pt x="76" y="387"/>
                    </a:lnTo>
                    <a:lnTo>
                      <a:pt x="76" y="384"/>
                    </a:lnTo>
                    <a:lnTo>
                      <a:pt x="73" y="384"/>
                    </a:lnTo>
                    <a:lnTo>
                      <a:pt x="71" y="384"/>
                    </a:lnTo>
                    <a:lnTo>
                      <a:pt x="68" y="381"/>
                    </a:lnTo>
                    <a:lnTo>
                      <a:pt x="65" y="381"/>
                    </a:lnTo>
                    <a:lnTo>
                      <a:pt x="63" y="384"/>
                    </a:lnTo>
                    <a:lnTo>
                      <a:pt x="60" y="384"/>
                    </a:lnTo>
                    <a:lnTo>
                      <a:pt x="57" y="384"/>
                    </a:lnTo>
                    <a:lnTo>
                      <a:pt x="55" y="387"/>
                    </a:lnTo>
                    <a:lnTo>
                      <a:pt x="52" y="387"/>
                    </a:lnTo>
                    <a:lnTo>
                      <a:pt x="55" y="387"/>
                    </a:lnTo>
                    <a:lnTo>
                      <a:pt x="55" y="389"/>
                    </a:lnTo>
                    <a:lnTo>
                      <a:pt x="52" y="389"/>
                    </a:lnTo>
                    <a:lnTo>
                      <a:pt x="50" y="389"/>
                    </a:lnTo>
                    <a:lnTo>
                      <a:pt x="47" y="389"/>
                    </a:lnTo>
                    <a:lnTo>
                      <a:pt x="47" y="392"/>
                    </a:lnTo>
                    <a:lnTo>
                      <a:pt x="44" y="392"/>
                    </a:lnTo>
                    <a:lnTo>
                      <a:pt x="44" y="394"/>
                    </a:lnTo>
                    <a:lnTo>
                      <a:pt x="42" y="394"/>
                    </a:lnTo>
                    <a:lnTo>
                      <a:pt x="42" y="397"/>
                    </a:lnTo>
                    <a:lnTo>
                      <a:pt x="39" y="400"/>
                    </a:lnTo>
                    <a:lnTo>
                      <a:pt x="37" y="402"/>
                    </a:lnTo>
                    <a:lnTo>
                      <a:pt x="37" y="405"/>
                    </a:lnTo>
                    <a:lnTo>
                      <a:pt x="34" y="407"/>
                    </a:lnTo>
                    <a:lnTo>
                      <a:pt x="34" y="410"/>
                    </a:lnTo>
                    <a:lnTo>
                      <a:pt x="34" y="413"/>
                    </a:lnTo>
                    <a:lnTo>
                      <a:pt x="34" y="415"/>
                    </a:lnTo>
                    <a:lnTo>
                      <a:pt x="31" y="415"/>
                    </a:lnTo>
                    <a:lnTo>
                      <a:pt x="31" y="418"/>
                    </a:lnTo>
                    <a:lnTo>
                      <a:pt x="31" y="415"/>
                    </a:lnTo>
                    <a:lnTo>
                      <a:pt x="29" y="415"/>
                    </a:lnTo>
                    <a:lnTo>
                      <a:pt x="29" y="418"/>
                    </a:lnTo>
                    <a:lnTo>
                      <a:pt x="31" y="418"/>
                    </a:lnTo>
                    <a:lnTo>
                      <a:pt x="31" y="420"/>
                    </a:lnTo>
                    <a:lnTo>
                      <a:pt x="31" y="423"/>
                    </a:lnTo>
                    <a:lnTo>
                      <a:pt x="29" y="426"/>
                    </a:lnTo>
                    <a:lnTo>
                      <a:pt x="29" y="428"/>
                    </a:lnTo>
                    <a:lnTo>
                      <a:pt x="29" y="431"/>
                    </a:lnTo>
                    <a:lnTo>
                      <a:pt x="29" y="434"/>
                    </a:lnTo>
                    <a:lnTo>
                      <a:pt x="31" y="434"/>
                    </a:lnTo>
                    <a:lnTo>
                      <a:pt x="29" y="434"/>
                    </a:lnTo>
                    <a:lnTo>
                      <a:pt x="29" y="436"/>
                    </a:lnTo>
                    <a:lnTo>
                      <a:pt x="24" y="436"/>
                    </a:lnTo>
                    <a:lnTo>
                      <a:pt x="21" y="439"/>
                    </a:lnTo>
                    <a:lnTo>
                      <a:pt x="18" y="439"/>
                    </a:lnTo>
                    <a:lnTo>
                      <a:pt x="13" y="439"/>
                    </a:lnTo>
                    <a:lnTo>
                      <a:pt x="13" y="441"/>
                    </a:lnTo>
                    <a:lnTo>
                      <a:pt x="10" y="441"/>
                    </a:lnTo>
                    <a:lnTo>
                      <a:pt x="10" y="444"/>
                    </a:lnTo>
                    <a:lnTo>
                      <a:pt x="8" y="444"/>
                    </a:lnTo>
                    <a:lnTo>
                      <a:pt x="5" y="444"/>
                    </a:lnTo>
                    <a:lnTo>
                      <a:pt x="3" y="444"/>
                    </a:lnTo>
                    <a:lnTo>
                      <a:pt x="0" y="444"/>
                    </a:lnTo>
                    <a:lnTo>
                      <a:pt x="0" y="447"/>
                    </a:lnTo>
                    <a:lnTo>
                      <a:pt x="3" y="447"/>
                    </a:lnTo>
                    <a:lnTo>
                      <a:pt x="5" y="447"/>
                    </a:lnTo>
                    <a:lnTo>
                      <a:pt x="8" y="447"/>
                    </a:lnTo>
                    <a:lnTo>
                      <a:pt x="10" y="447"/>
                    </a:lnTo>
                    <a:lnTo>
                      <a:pt x="18" y="441"/>
                    </a:lnTo>
                    <a:lnTo>
                      <a:pt x="24" y="439"/>
                    </a:lnTo>
                    <a:lnTo>
                      <a:pt x="29" y="436"/>
                    </a:lnTo>
                    <a:lnTo>
                      <a:pt x="31" y="436"/>
                    </a:lnTo>
                    <a:lnTo>
                      <a:pt x="34" y="436"/>
                    </a:lnTo>
                    <a:lnTo>
                      <a:pt x="37" y="436"/>
                    </a:lnTo>
                    <a:lnTo>
                      <a:pt x="39" y="436"/>
                    </a:lnTo>
                    <a:lnTo>
                      <a:pt x="42" y="439"/>
                    </a:lnTo>
                    <a:lnTo>
                      <a:pt x="44" y="439"/>
                    </a:lnTo>
                    <a:lnTo>
                      <a:pt x="47" y="439"/>
                    </a:lnTo>
                    <a:lnTo>
                      <a:pt x="50" y="441"/>
                    </a:lnTo>
                    <a:lnTo>
                      <a:pt x="55" y="444"/>
                    </a:lnTo>
                    <a:lnTo>
                      <a:pt x="55" y="447"/>
                    </a:lnTo>
                    <a:lnTo>
                      <a:pt x="57" y="447"/>
                    </a:lnTo>
                    <a:lnTo>
                      <a:pt x="57" y="444"/>
                    </a:lnTo>
                    <a:lnTo>
                      <a:pt x="60" y="444"/>
                    </a:lnTo>
                    <a:lnTo>
                      <a:pt x="57" y="444"/>
                    </a:lnTo>
                    <a:lnTo>
                      <a:pt x="57" y="447"/>
                    </a:lnTo>
                    <a:lnTo>
                      <a:pt x="60" y="447"/>
                    </a:lnTo>
                    <a:lnTo>
                      <a:pt x="60" y="449"/>
                    </a:lnTo>
                    <a:lnTo>
                      <a:pt x="65" y="449"/>
                    </a:lnTo>
                    <a:lnTo>
                      <a:pt x="65" y="452"/>
                    </a:lnTo>
                    <a:lnTo>
                      <a:pt x="63" y="452"/>
                    </a:lnTo>
                    <a:lnTo>
                      <a:pt x="60" y="452"/>
                    </a:lnTo>
                    <a:lnTo>
                      <a:pt x="60" y="454"/>
                    </a:lnTo>
                    <a:lnTo>
                      <a:pt x="60" y="452"/>
                    </a:lnTo>
                    <a:lnTo>
                      <a:pt x="63" y="454"/>
                    </a:lnTo>
                    <a:lnTo>
                      <a:pt x="60" y="454"/>
                    </a:lnTo>
                    <a:lnTo>
                      <a:pt x="63" y="470"/>
                    </a:lnTo>
                    <a:lnTo>
                      <a:pt x="65" y="470"/>
                    </a:lnTo>
                    <a:lnTo>
                      <a:pt x="63" y="470"/>
                    </a:lnTo>
                    <a:lnTo>
                      <a:pt x="55" y="473"/>
                    </a:lnTo>
                    <a:lnTo>
                      <a:pt x="55" y="475"/>
                    </a:lnTo>
                    <a:lnTo>
                      <a:pt x="71" y="475"/>
                    </a:lnTo>
                    <a:lnTo>
                      <a:pt x="73" y="475"/>
                    </a:lnTo>
                    <a:lnTo>
                      <a:pt x="76" y="478"/>
                    </a:lnTo>
                    <a:lnTo>
                      <a:pt x="81" y="481"/>
                    </a:lnTo>
                    <a:lnTo>
                      <a:pt x="84" y="481"/>
                    </a:lnTo>
                    <a:lnTo>
                      <a:pt x="89" y="483"/>
                    </a:lnTo>
                    <a:lnTo>
                      <a:pt x="97" y="488"/>
                    </a:lnTo>
                    <a:lnTo>
                      <a:pt x="97" y="486"/>
                    </a:lnTo>
                    <a:lnTo>
                      <a:pt x="99" y="488"/>
                    </a:lnTo>
                    <a:lnTo>
                      <a:pt x="97" y="494"/>
                    </a:lnTo>
                    <a:lnTo>
                      <a:pt x="97" y="496"/>
                    </a:lnTo>
                    <a:lnTo>
                      <a:pt x="97" y="494"/>
                    </a:lnTo>
                    <a:lnTo>
                      <a:pt x="97" y="496"/>
                    </a:lnTo>
                    <a:lnTo>
                      <a:pt x="99" y="496"/>
                    </a:lnTo>
                    <a:lnTo>
                      <a:pt x="102" y="496"/>
                    </a:lnTo>
                    <a:lnTo>
                      <a:pt x="102" y="499"/>
                    </a:lnTo>
                    <a:lnTo>
                      <a:pt x="102" y="501"/>
                    </a:lnTo>
                    <a:lnTo>
                      <a:pt x="102" y="504"/>
                    </a:lnTo>
                    <a:lnTo>
                      <a:pt x="104" y="504"/>
                    </a:lnTo>
                    <a:lnTo>
                      <a:pt x="107" y="507"/>
                    </a:lnTo>
                    <a:lnTo>
                      <a:pt x="107" y="509"/>
                    </a:lnTo>
                    <a:lnTo>
                      <a:pt x="104" y="509"/>
                    </a:lnTo>
                    <a:lnTo>
                      <a:pt x="107" y="509"/>
                    </a:lnTo>
                    <a:lnTo>
                      <a:pt x="107" y="512"/>
                    </a:lnTo>
                    <a:lnTo>
                      <a:pt x="107" y="514"/>
                    </a:lnTo>
                    <a:lnTo>
                      <a:pt x="110" y="514"/>
                    </a:lnTo>
                    <a:lnTo>
                      <a:pt x="107" y="514"/>
                    </a:lnTo>
                    <a:lnTo>
                      <a:pt x="107" y="517"/>
                    </a:lnTo>
                    <a:lnTo>
                      <a:pt x="107" y="520"/>
                    </a:lnTo>
                    <a:lnTo>
                      <a:pt x="110" y="520"/>
                    </a:lnTo>
                    <a:lnTo>
                      <a:pt x="112" y="520"/>
                    </a:lnTo>
                    <a:lnTo>
                      <a:pt x="112" y="522"/>
                    </a:lnTo>
                    <a:lnTo>
                      <a:pt x="115" y="522"/>
                    </a:lnTo>
                    <a:lnTo>
                      <a:pt x="115" y="525"/>
                    </a:lnTo>
                    <a:lnTo>
                      <a:pt x="112" y="525"/>
                    </a:lnTo>
                    <a:lnTo>
                      <a:pt x="112" y="528"/>
                    </a:lnTo>
                    <a:lnTo>
                      <a:pt x="112" y="530"/>
                    </a:lnTo>
                    <a:lnTo>
                      <a:pt x="112" y="533"/>
                    </a:lnTo>
                    <a:lnTo>
                      <a:pt x="115" y="533"/>
                    </a:lnTo>
                    <a:lnTo>
                      <a:pt x="115" y="535"/>
                    </a:lnTo>
                    <a:lnTo>
                      <a:pt x="117" y="535"/>
                    </a:lnTo>
                    <a:lnTo>
                      <a:pt x="120" y="535"/>
                    </a:lnTo>
                    <a:lnTo>
                      <a:pt x="120" y="533"/>
                    </a:lnTo>
                    <a:lnTo>
                      <a:pt x="120" y="535"/>
                    </a:lnTo>
                    <a:lnTo>
                      <a:pt x="120" y="533"/>
                    </a:lnTo>
                    <a:lnTo>
                      <a:pt x="120" y="535"/>
                    </a:lnTo>
                    <a:lnTo>
                      <a:pt x="117" y="535"/>
                    </a:lnTo>
                    <a:lnTo>
                      <a:pt x="120" y="535"/>
                    </a:lnTo>
                    <a:lnTo>
                      <a:pt x="120" y="538"/>
                    </a:lnTo>
                    <a:lnTo>
                      <a:pt x="120" y="535"/>
                    </a:lnTo>
                    <a:lnTo>
                      <a:pt x="123" y="535"/>
                    </a:lnTo>
                    <a:lnTo>
                      <a:pt x="123" y="538"/>
                    </a:lnTo>
                    <a:lnTo>
                      <a:pt x="120" y="538"/>
                    </a:lnTo>
                    <a:lnTo>
                      <a:pt x="123" y="538"/>
                    </a:lnTo>
                    <a:lnTo>
                      <a:pt x="125" y="538"/>
                    </a:lnTo>
                    <a:lnTo>
                      <a:pt x="125" y="541"/>
                    </a:lnTo>
                    <a:lnTo>
                      <a:pt x="128" y="541"/>
                    </a:lnTo>
                    <a:lnTo>
                      <a:pt x="128" y="543"/>
                    </a:lnTo>
                    <a:lnTo>
                      <a:pt x="131" y="543"/>
                    </a:lnTo>
                    <a:lnTo>
                      <a:pt x="133" y="543"/>
                    </a:lnTo>
                    <a:lnTo>
                      <a:pt x="136" y="543"/>
                    </a:lnTo>
                    <a:lnTo>
                      <a:pt x="136" y="546"/>
                    </a:lnTo>
                    <a:lnTo>
                      <a:pt x="138" y="546"/>
                    </a:lnTo>
                    <a:lnTo>
                      <a:pt x="138" y="548"/>
                    </a:lnTo>
                    <a:lnTo>
                      <a:pt x="141" y="548"/>
                    </a:lnTo>
                    <a:lnTo>
                      <a:pt x="141" y="551"/>
                    </a:lnTo>
                    <a:lnTo>
                      <a:pt x="141" y="554"/>
                    </a:lnTo>
                    <a:lnTo>
                      <a:pt x="141" y="556"/>
                    </a:lnTo>
                    <a:lnTo>
                      <a:pt x="138" y="556"/>
                    </a:lnTo>
                    <a:lnTo>
                      <a:pt x="138" y="559"/>
                    </a:lnTo>
                    <a:lnTo>
                      <a:pt x="141" y="559"/>
                    </a:lnTo>
                    <a:lnTo>
                      <a:pt x="141" y="562"/>
                    </a:lnTo>
                    <a:lnTo>
                      <a:pt x="144" y="562"/>
                    </a:lnTo>
                    <a:lnTo>
                      <a:pt x="146" y="562"/>
                    </a:lnTo>
                    <a:lnTo>
                      <a:pt x="146" y="564"/>
                    </a:lnTo>
                    <a:lnTo>
                      <a:pt x="146" y="567"/>
                    </a:lnTo>
                    <a:lnTo>
                      <a:pt x="146" y="569"/>
                    </a:lnTo>
                    <a:lnTo>
                      <a:pt x="144" y="569"/>
                    </a:lnTo>
                    <a:lnTo>
                      <a:pt x="141" y="569"/>
                    </a:lnTo>
                    <a:lnTo>
                      <a:pt x="138" y="569"/>
                    </a:lnTo>
                    <a:lnTo>
                      <a:pt x="136" y="569"/>
                    </a:lnTo>
                    <a:lnTo>
                      <a:pt x="133" y="569"/>
                    </a:lnTo>
                    <a:lnTo>
                      <a:pt x="133" y="567"/>
                    </a:lnTo>
                    <a:lnTo>
                      <a:pt x="131" y="567"/>
                    </a:lnTo>
                    <a:lnTo>
                      <a:pt x="128" y="567"/>
                    </a:lnTo>
                    <a:lnTo>
                      <a:pt x="128" y="569"/>
                    </a:lnTo>
                    <a:lnTo>
                      <a:pt x="125" y="569"/>
                    </a:lnTo>
                    <a:lnTo>
                      <a:pt x="125" y="572"/>
                    </a:lnTo>
                    <a:lnTo>
                      <a:pt x="123" y="572"/>
                    </a:lnTo>
                    <a:lnTo>
                      <a:pt x="123" y="575"/>
                    </a:lnTo>
                    <a:lnTo>
                      <a:pt x="120" y="575"/>
                    </a:lnTo>
                    <a:lnTo>
                      <a:pt x="120" y="577"/>
                    </a:lnTo>
                    <a:lnTo>
                      <a:pt x="120" y="575"/>
                    </a:lnTo>
                    <a:lnTo>
                      <a:pt x="120" y="577"/>
                    </a:lnTo>
                    <a:lnTo>
                      <a:pt x="117" y="577"/>
                    </a:lnTo>
                    <a:lnTo>
                      <a:pt x="117" y="580"/>
                    </a:lnTo>
                    <a:lnTo>
                      <a:pt x="115" y="580"/>
                    </a:lnTo>
                    <a:lnTo>
                      <a:pt x="112" y="580"/>
                    </a:lnTo>
                    <a:lnTo>
                      <a:pt x="115" y="580"/>
                    </a:lnTo>
                    <a:lnTo>
                      <a:pt x="115" y="582"/>
                    </a:lnTo>
                    <a:lnTo>
                      <a:pt x="112" y="582"/>
                    </a:lnTo>
                    <a:lnTo>
                      <a:pt x="110" y="582"/>
                    </a:lnTo>
                    <a:lnTo>
                      <a:pt x="107" y="582"/>
                    </a:lnTo>
                    <a:lnTo>
                      <a:pt x="107" y="585"/>
                    </a:lnTo>
                    <a:lnTo>
                      <a:pt x="104" y="585"/>
                    </a:lnTo>
                    <a:lnTo>
                      <a:pt x="107" y="585"/>
                    </a:lnTo>
                    <a:lnTo>
                      <a:pt x="104" y="585"/>
                    </a:lnTo>
                    <a:lnTo>
                      <a:pt x="102" y="585"/>
                    </a:lnTo>
                    <a:lnTo>
                      <a:pt x="102" y="588"/>
                    </a:lnTo>
                    <a:lnTo>
                      <a:pt x="99" y="588"/>
                    </a:lnTo>
                    <a:lnTo>
                      <a:pt x="99" y="585"/>
                    </a:lnTo>
                    <a:lnTo>
                      <a:pt x="99" y="588"/>
                    </a:lnTo>
                    <a:lnTo>
                      <a:pt x="97" y="588"/>
                    </a:lnTo>
                    <a:lnTo>
                      <a:pt x="94" y="588"/>
                    </a:lnTo>
                    <a:lnTo>
                      <a:pt x="94" y="590"/>
                    </a:lnTo>
                    <a:lnTo>
                      <a:pt x="94" y="593"/>
                    </a:lnTo>
                    <a:lnTo>
                      <a:pt x="94" y="595"/>
                    </a:lnTo>
                    <a:lnTo>
                      <a:pt x="91" y="595"/>
                    </a:lnTo>
                    <a:lnTo>
                      <a:pt x="91" y="598"/>
                    </a:lnTo>
                    <a:lnTo>
                      <a:pt x="89" y="598"/>
                    </a:lnTo>
                    <a:lnTo>
                      <a:pt x="86" y="598"/>
                    </a:lnTo>
                    <a:lnTo>
                      <a:pt x="84" y="598"/>
                    </a:lnTo>
                    <a:lnTo>
                      <a:pt x="81" y="598"/>
                    </a:lnTo>
                    <a:lnTo>
                      <a:pt x="81" y="595"/>
                    </a:lnTo>
                    <a:lnTo>
                      <a:pt x="78" y="595"/>
                    </a:lnTo>
                    <a:lnTo>
                      <a:pt x="76" y="595"/>
                    </a:lnTo>
                    <a:lnTo>
                      <a:pt x="73" y="598"/>
                    </a:lnTo>
                    <a:lnTo>
                      <a:pt x="73" y="601"/>
                    </a:lnTo>
                    <a:lnTo>
                      <a:pt x="71" y="601"/>
                    </a:lnTo>
                    <a:lnTo>
                      <a:pt x="71" y="603"/>
                    </a:lnTo>
                    <a:lnTo>
                      <a:pt x="68" y="603"/>
                    </a:lnTo>
                    <a:lnTo>
                      <a:pt x="68" y="601"/>
                    </a:lnTo>
                    <a:lnTo>
                      <a:pt x="71" y="601"/>
                    </a:lnTo>
                    <a:lnTo>
                      <a:pt x="68" y="601"/>
                    </a:lnTo>
                    <a:lnTo>
                      <a:pt x="68" y="603"/>
                    </a:lnTo>
                    <a:lnTo>
                      <a:pt x="68" y="601"/>
                    </a:lnTo>
                    <a:lnTo>
                      <a:pt x="65" y="601"/>
                    </a:lnTo>
                    <a:lnTo>
                      <a:pt x="63" y="601"/>
                    </a:lnTo>
                    <a:lnTo>
                      <a:pt x="60" y="601"/>
                    </a:lnTo>
                    <a:lnTo>
                      <a:pt x="60" y="598"/>
                    </a:lnTo>
                    <a:lnTo>
                      <a:pt x="60" y="595"/>
                    </a:lnTo>
                    <a:lnTo>
                      <a:pt x="57" y="595"/>
                    </a:lnTo>
                    <a:lnTo>
                      <a:pt x="55" y="595"/>
                    </a:lnTo>
                    <a:lnTo>
                      <a:pt x="57" y="595"/>
                    </a:lnTo>
                    <a:lnTo>
                      <a:pt x="57" y="598"/>
                    </a:lnTo>
                    <a:lnTo>
                      <a:pt x="55" y="598"/>
                    </a:lnTo>
                    <a:lnTo>
                      <a:pt x="52" y="601"/>
                    </a:lnTo>
                    <a:lnTo>
                      <a:pt x="50" y="601"/>
                    </a:lnTo>
                    <a:lnTo>
                      <a:pt x="50" y="603"/>
                    </a:lnTo>
                    <a:lnTo>
                      <a:pt x="50" y="606"/>
                    </a:lnTo>
                    <a:lnTo>
                      <a:pt x="50" y="609"/>
                    </a:lnTo>
                    <a:lnTo>
                      <a:pt x="50" y="611"/>
                    </a:lnTo>
                    <a:lnTo>
                      <a:pt x="47" y="611"/>
                    </a:lnTo>
                    <a:lnTo>
                      <a:pt x="47" y="614"/>
                    </a:lnTo>
                    <a:lnTo>
                      <a:pt x="50" y="614"/>
                    </a:lnTo>
                    <a:lnTo>
                      <a:pt x="47" y="614"/>
                    </a:lnTo>
                    <a:lnTo>
                      <a:pt x="50" y="614"/>
                    </a:lnTo>
                    <a:lnTo>
                      <a:pt x="47" y="614"/>
                    </a:lnTo>
                    <a:lnTo>
                      <a:pt x="47" y="616"/>
                    </a:lnTo>
                    <a:lnTo>
                      <a:pt x="44" y="616"/>
                    </a:lnTo>
                    <a:lnTo>
                      <a:pt x="44" y="619"/>
                    </a:lnTo>
                    <a:lnTo>
                      <a:pt x="42" y="619"/>
                    </a:lnTo>
                    <a:lnTo>
                      <a:pt x="39" y="619"/>
                    </a:lnTo>
                    <a:lnTo>
                      <a:pt x="39" y="622"/>
                    </a:lnTo>
                    <a:lnTo>
                      <a:pt x="39" y="624"/>
                    </a:lnTo>
                    <a:lnTo>
                      <a:pt x="39" y="627"/>
                    </a:lnTo>
                    <a:lnTo>
                      <a:pt x="39" y="629"/>
                    </a:lnTo>
                    <a:lnTo>
                      <a:pt x="42" y="629"/>
                    </a:lnTo>
                    <a:lnTo>
                      <a:pt x="39" y="629"/>
                    </a:lnTo>
                    <a:lnTo>
                      <a:pt x="37" y="629"/>
                    </a:lnTo>
                    <a:lnTo>
                      <a:pt x="37" y="632"/>
                    </a:lnTo>
                    <a:lnTo>
                      <a:pt x="37" y="629"/>
                    </a:lnTo>
                    <a:lnTo>
                      <a:pt x="37" y="632"/>
                    </a:lnTo>
                    <a:lnTo>
                      <a:pt x="37" y="629"/>
                    </a:lnTo>
                    <a:lnTo>
                      <a:pt x="34" y="629"/>
                    </a:lnTo>
                    <a:lnTo>
                      <a:pt x="31" y="629"/>
                    </a:lnTo>
                    <a:lnTo>
                      <a:pt x="31" y="632"/>
                    </a:lnTo>
                    <a:lnTo>
                      <a:pt x="31" y="635"/>
                    </a:lnTo>
                    <a:lnTo>
                      <a:pt x="29" y="635"/>
                    </a:lnTo>
                    <a:lnTo>
                      <a:pt x="31" y="635"/>
                    </a:lnTo>
                    <a:lnTo>
                      <a:pt x="29" y="635"/>
                    </a:lnTo>
                    <a:lnTo>
                      <a:pt x="26" y="635"/>
                    </a:lnTo>
                    <a:lnTo>
                      <a:pt x="26" y="637"/>
                    </a:lnTo>
                    <a:lnTo>
                      <a:pt x="24" y="637"/>
                    </a:lnTo>
                    <a:lnTo>
                      <a:pt x="21" y="637"/>
                    </a:lnTo>
                    <a:lnTo>
                      <a:pt x="21" y="640"/>
                    </a:lnTo>
                    <a:lnTo>
                      <a:pt x="18" y="640"/>
                    </a:lnTo>
                    <a:lnTo>
                      <a:pt x="18" y="642"/>
                    </a:lnTo>
                    <a:lnTo>
                      <a:pt x="18" y="640"/>
                    </a:lnTo>
                    <a:lnTo>
                      <a:pt x="18" y="642"/>
                    </a:lnTo>
                    <a:lnTo>
                      <a:pt x="16" y="642"/>
                    </a:lnTo>
                    <a:lnTo>
                      <a:pt x="13" y="642"/>
                    </a:lnTo>
                    <a:lnTo>
                      <a:pt x="10" y="642"/>
                    </a:lnTo>
                    <a:lnTo>
                      <a:pt x="10" y="645"/>
                    </a:lnTo>
                    <a:lnTo>
                      <a:pt x="8" y="645"/>
                    </a:lnTo>
                    <a:lnTo>
                      <a:pt x="8" y="648"/>
                    </a:lnTo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316" name="Freeform 106"/>
              <p:cNvSpPr>
                <a:spLocks/>
              </p:cNvSpPr>
              <p:nvPr/>
            </p:nvSpPr>
            <p:spPr bwMode="auto">
              <a:xfrm>
                <a:off x="1645" y="3151"/>
                <a:ext cx="731" cy="284"/>
              </a:xfrm>
              <a:custGeom>
                <a:avLst/>
                <a:gdLst>
                  <a:gd name="T0" fmla="*/ 504 w 731"/>
                  <a:gd name="T1" fmla="*/ 21 h 284"/>
                  <a:gd name="T2" fmla="*/ 517 w 731"/>
                  <a:gd name="T3" fmla="*/ 31 h 284"/>
                  <a:gd name="T4" fmla="*/ 543 w 731"/>
                  <a:gd name="T5" fmla="*/ 26 h 284"/>
                  <a:gd name="T6" fmla="*/ 553 w 731"/>
                  <a:gd name="T7" fmla="*/ 39 h 284"/>
                  <a:gd name="T8" fmla="*/ 571 w 731"/>
                  <a:gd name="T9" fmla="*/ 52 h 284"/>
                  <a:gd name="T10" fmla="*/ 582 w 731"/>
                  <a:gd name="T11" fmla="*/ 62 h 284"/>
                  <a:gd name="T12" fmla="*/ 587 w 731"/>
                  <a:gd name="T13" fmla="*/ 81 h 284"/>
                  <a:gd name="T14" fmla="*/ 613 w 731"/>
                  <a:gd name="T15" fmla="*/ 91 h 284"/>
                  <a:gd name="T16" fmla="*/ 634 w 731"/>
                  <a:gd name="T17" fmla="*/ 78 h 284"/>
                  <a:gd name="T18" fmla="*/ 647 w 731"/>
                  <a:gd name="T19" fmla="*/ 89 h 284"/>
                  <a:gd name="T20" fmla="*/ 676 w 731"/>
                  <a:gd name="T21" fmla="*/ 102 h 284"/>
                  <a:gd name="T22" fmla="*/ 707 w 731"/>
                  <a:gd name="T23" fmla="*/ 109 h 284"/>
                  <a:gd name="T24" fmla="*/ 731 w 731"/>
                  <a:gd name="T25" fmla="*/ 120 h 284"/>
                  <a:gd name="T26" fmla="*/ 707 w 731"/>
                  <a:gd name="T27" fmla="*/ 136 h 284"/>
                  <a:gd name="T28" fmla="*/ 707 w 731"/>
                  <a:gd name="T29" fmla="*/ 156 h 284"/>
                  <a:gd name="T30" fmla="*/ 694 w 731"/>
                  <a:gd name="T31" fmla="*/ 164 h 284"/>
                  <a:gd name="T32" fmla="*/ 665 w 731"/>
                  <a:gd name="T33" fmla="*/ 172 h 284"/>
                  <a:gd name="T34" fmla="*/ 652 w 731"/>
                  <a:gd name="T35" fmla="*/ 188 h 284"/>
                  <a:gd name="T36" fmla="*/ 647 w 731"/>
                  <a:gd name="T37" fmla="*/ 206 h 284"/>
                  <a:gd name="T38" fmla="*/ 634 w 731"/>
                  <a:gd name="T39" fmla="*/ 222 h 284"/>
                  <a:gd name="T40" fmla="*/ 608 w 731"/>
                  <a:gd name="T41" fmla="*/ 227 h 284"/>
                  <a:gd name="T42" fmla="*/ 595 w 731"/>
                  <a:gd name="T43" fmla="*/ 245 h 284"/>
                  <a:gd name="T44" fmla="*/ 585 w 731"/>
                  <a:gd name="T45" fmla="*/ 258 h 284"/>
                  <a:gd name="T46" fmla="*/ 564 w 731"/>
                  <a:gd name="T47" fmla="*/ 261 h 284"/>
                  <a:gd name="T48" fmla="*/ 556 w 731"/>
                  <a:gd name="T49" fmla="*/ 243 h 284"/>
                  <a:gd name="T50" fmla="*/ 540 w 731"/>
                  <a:gd name="T51" fmla="*/ 230 h 284"/>
                  <a:gd name="T52" fmla="*/ 514 w 731"/>
                  <a:gd name="T53" fmla="*/ 240 h 284"/>
                  <a:gd name="T54" fmla="*/ 506 w 731"/>
                  <a:gd name="T55" fmla="*/ 256 h 284"/>
                  <a:gd name="T56" fmla="*/ 483 w 731"/>
                  <a:gd name="T57" fmla="*/ 258 h 284"/>
                  <a:gd name="T58" fmla="*/ 470 w 731"/>
                  <a:gd name="T59" fmla="*/ 274 h 284"/>
                  <a:gd name="T60" fmla="*/ 451 w 731"/>
                  <a:gd name="T61" fmla="*/ 284 h 284"/>
                  <a:gd name="T62" fmla="*/ 446 w 731"/>
                  <a:gd name="T63" fmla="*/ 264 h 284"/>
                  <a:gd name="T64" fmla="*/ 428 w 731"/>
                  <a:gd name="T65" fmla="*/ 253 h 284"/>
                  <a:gd name="T66" fmla="*/ 410 w 731"/>
                  <a:gd name="T67" fmla="*/ 248 h 284"/>
                  <a:gd name="T68" fmla="*/ 394 w 731"/>
                  <a:gd name="T69" fmla="*/ 230 h 284"/>
                  <a:gd name="T70" fmla="*/ 410 w 731"/>
                  <a:gd name="T71" fmla="*/ 206 h 284"/>
                  <a:gd name="T72" fmla="*/ 420 w 731"/>
                  <a:gd name="T73" fmla="*/ 183 h 284"/>
                  <a:gd name="T74" fmla="*/ 402 w 731"/>
                  <a:gd name="T75" fmla="*/ 164 h 284"/>
                  <a:gd name="T76" fmla="*/ 381 w 731"/>
                  <a:gd name="T77" fmla="*/ 141 h 284"/>
                  <a:gd name="T78" fmla="*/ 373 w 731"/>
                  <a:gd name="T79" fmla="*/ 125 h 284"/>
                  <a:gd name="T80" fmla="*/ 381 w 731"/>
                  <a:gd name="T81" fmla="*/ 104 h 284"/>
                  <a:gd name="T82" fmla="*/ 389 w 731"/>
                  <a:gd name="T83" fmla="*/ 83 h 284"/>
                  <a:gd name="T84" fmla="*/ 402 w 731"/>
                  <a:gd name="T85" fmla="*/ 62 h 284"/>
                  <a:gd name="T86" fmla="*/ 397 w 731"/>
                  <a:gd name="T87" fmla="*/ 39 h 284"/>
                  <a:gd name="T88" fmla="*/ 389 w 731"/>
                  <a:gd name="T89" fmla="*/ 41 h 284"/>
                  <a:gd name="T90" fmla="*/ 384 w 731"/>
                  <a:gd name="T91" fmla="*/ 47 h 284"/>
                  <a:gd name="T92" fmla="*/ 339 w 731"/>
                  <a:gd name="T93" fmla="*/ 28 h 284"/>
                  <a:gd name="T94" fmla="*/ 310 w 731"/>
                  <a:gd name="T95" fmla="*/ 34 h 284"/>
                  <a:gd name="T96" fmla="*/ 287 w 731"/>
                  <a:gd name="T97" fmla="*/ 55 h 284"/>
                  <a:gd name="T98" fmla="*/ 256 w 731"/>
                  <a:gd name="T99" fmla="*/ 65 h 284"/>
                  <a:gd name="T100" fmla="*/ 243 w 731"/>
                  <a:gd name="T101" fmla="*/ 83 h 284"/>
                  <a:gd name="T102" fmla="*/ 219 w 731"/>
                  <a:gd name="T103" fmla="*/ 94 h 284"/>
                  <a:gd name="T104" fmla="*/ 196 w 731"/>
                  <a:gd name="T105" fmla="*/ 107 h 284"/>
                  <a:gd name="T106" fmla="*/ 190 w 731"/>
                  <a:gd name="T107" fmla="*/ 89 h 284"/>
                  <a:gd name="T108" fmla="*/ 154 w 731"/>
                  <a:gd name="T109" fmla="*/ 86 h 284"/>
                  <a:gd name="T110" fmla="*/ 120 w 731"/>
                  <a:gd name="T111" fmla="*/ 91 h 284"/>
                  <a:gd name="T112" fmla="*/ 91 w 731"/>
                  <a:gd name="T113" fmla="*/ 102 h 284"/>
                  <a:gd name="T114" fmla="*/ 62 w 731"/>
                  <a:gd name="T115" fmla="*/ 117 h 284"/>
                  <a:gd name="T116" fmla="*/ 39 w 731"/>
                  <a:gd name="T117" fmla="*/ 133 h 284"/>
                  <a:gd name="T118" fmla="*/ 8 w 731"/>
                  <a:gd name="T119" fmla="*/ 143 h 2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731" h="284">
                    <a:moveTo>
                      <a:pt x="522" y="0"/>
                    </a:moveTo>
                    <a:lnTo>
                      <a:pt x="519" y="0"/>
                    </a:lnTo>
                    <a:lnTo>
                      <a:pt x="519" y="2"/>
                    </a:lnTo>
                    <a:lnTo>
                      <a:pt x="517" y="2"/>
                    </a:lnTo>
                    <a:lnTo>
                      <a:pt x="514" y="2"/>
                    </a:lnTo>
                    <a:lnTo>
                      <a:pt x="511" y="2"/>
                    </a:lnTo>
                    <a:lnTo>
                      <a:pt x="509" y="2"/>
                    </a:lnTo>
                    <a:lnTo>
                      <a:pt x="509" y="5"/>
                    </a:lnTo>
                    <a:lnTo>
                      <a:pt x="506" y="5"/>
                    </a:lnTo>
                    <a:lnTo>
                      <a:pt x="506" y="8"/>
                    </a:lnTo>
                    <a:lnTo>
                      <a:pt x="504" y="8"/>
                    </a:lnTo>
                    <a:lnTo>
                      <a:pt x="504" y="10"/>
                    </a:lnTo>
                    <a:lnTo>
                      <a:pt x="504" y="13"/>
                    </a:lnTo>
                    <a:lnTo>
                      <a:pt x="501" y="13"/>
                    </a:lnTo>
                    <a:lnTo>
                      <a:pt x="501" y="15"/>
                    </a:lnTo>
                    <a:lnTo>
                      <a:pt x="504" y="18"/>
                    </a:lnTo>
                    <a:lnTo>
                      <a:pt x="504" y="21"/>
                    </a:lnTo>
                    <a:lnTo>
                      <a:pt x="504" y="23"/>
                    </a:lnTo>
                    <a:lnTo>
                      <a:pt x="506" y="23"/>
                    </a:lnTo>
                    <a:lnTo>
                      <a:pt x="506" y="26"/>
                    </a:lnTo>
                    <a:lnTo>
                      <a:pt x="509" y="28"/>
                    </a:lnTo>
                    <a:lnTo>
                      <a:pt x="511" y="31"/>
                    </a:lnTo>
                    <a:lnTo>
                      <a:pt x="514" y="31"/>
                    </a:lnTo>
                    <a:lnTo>
                      <a:pt x="514" y="34"/>
                    </a:lnTo>
                    <a:lnTo>
                      <a:pt x="511" y="34"/>
                    </a:lnTo>
                    <a:lnTo>
                      <a:pt x="509" y="34"/>
                    </a:lnTo>
                    <a:lnTo>
                      <a:pt x="506" y="34"/>
                    </a:lnTo>
                    <a:lnTo>
                      <a:pt x="506" y="36"/>
                    </a:lnTo>
                    <a:lnTo>
                      <a:pt x="509" y="36"/>
                    </a:lnTo>
                    <a:lnTo>
                      <a:pt x="511" y="36"/>
                    </a:lnTo>
                    <a:lnTo>
                      <a:pt x="511" y="34"/>
                    </a:lnTo>
                    <a:lnTo>
                      <a:pt x="514" y="34"/>
                    </a:lnTo>
                    <a:lnTo>
                      <a:pt x="517" y="34"/>
                    </a:lnTo>
                    <a:lnTo>
                      <a:pt x="517" y="31"/>
                    </a:lnTo>
                    <a:lnTo>
                      <a:pt x="517" y="28"/>
                    </a:lnTo>
                    <a:lnTo>
                      <a:pt x="519" y="28"/>
                    </a:lnTo>
                    <a:lnTo>
                      <a:pt x="519" y="31"/>
                    </a:lnTo>
                    <a:lnTo>
                      <a:pt x="522" y="31"/>
                    </a:lnTo>
                    <a:lnTo>
                      <a:pt x="524" y="31"/>
                    </a:lnTo>
                    <a:lnTo>
                      <a:pt x="524" y="34"/>
                    </a:lnTo>
                    <a:lnTo>
                      <a:pt x="527" y="34"/>
                    </a:lnTo>
                    <a:lnTo>
                      <a:pt x="530" y="34"/>
                    </a:lnTo>
                    <a:lnTo>
                      <a:pt x="527" y="34"/>
                    </a:lnTo>
                    <a:lnTo>
                      <a:pt x="530" y="34"/>
                    </a:lnTo>
                    <a:lnTo>
                      <a:pt x="530" y="36"/>
                    </a:lnTo>
                    <a:lnTo>
                      <a:pt x="532" y="36"/>
                    </a:lnTo>
                    <a:lnTo>
                      <a:pt x="535" y="36"/>
                    </a:lnTo>
                    <a:lnTo>
                      <a:pt x="535" y="34"/>
                    </a:lnTo>
                    <a:lnTo>
                      <a:pt x="538" y="31"/>
                    </a:lnTo>
                    <a:lnTo>
                      <a:pt x="540" y="28"/>
                    </a:lnTo>
                    <a:lnTo>
                      <a:pt x="543" y="26"/>
                    </a:lnTo>
                    <a:lnTo>
                      <a:pt x="545" y="26"/>
                    </a:lnTo>
                    <a:lnTo>
                      <a:pt x="545" y="23"/>
                    </a:lnTo>
                    <a:lnTo>
                      <a:pt x="548" y="23"/>
                    </a:lnTo>
                    <a:lnTo>
                      <a:pt x="548" y="26"/>
                    </a:lnTo>
                    <a:lnTo>
                      <a:pt x="548" y="28"/>
                    </a:lnTo>
                    <a:lnTo>
                      <a:pt x="551" y="28"/>
                    </a:lnTo>
                    <a:lnTo>
                      <a:pt x="551" y="31"/>
                    </a:lnTo>
                    <a:lnTo>
                      <a:pt x="551" y="34"/>
                    </a:lnTo>
                    <a:lnTo>
                      <a:pt x="551" y="36"/>
                    </a:lnTo>
                    <a:lnTo>
                      <a:pt x="553" y="36"/>
                    </a:lnTo>
                    <a:lnTo>
                      <a:pt x="558" y="34"/>
                    </a:lnTo>
                    <a:lnTo>
                      <a:pt x="561" y="34"/>
                    </a:lnTo>
                    <a:lnTo>
                      <a:pt x="558" y="36"/>
                    </a:lnTo>
                    <a:lnTo>
                      <a:pt x="558" y="34"/>
                    </a:lnTo>
                    <a:lnTo>
                      <a:pt x="556" y="36"/>
                    </a:lnTo>
                    <a:lnTo>
                      <a:pt x="553" y="36"/>
                    </a:lnTo>
                    <a:lnTo>
                      <a:pt x="553" y="39"/>
                    </a:lnTo>
                    <a:lnTo>
                      <a:pt x="551" y="39"/>
                    </a:lnTo>
                    <a:lnTo>
                      <a:pt x="551" y="41"/>
                    </a:lnTo>
                    <a:lnTo>
                      <a:pt x="553" y="44"/>
                    </a:lnTo>
                    <a:lnTo>
                      <a:pt x="556" y="47"/>
                    </a:lnTo>
                    <a:lnTo>
                      <a:pt x="558" y="49"/>
                    </a:lnTo>
                    <a:lnTo>
                      <a:pt x="558" y="47"/>
                    </a:lnTo>
                    <a:lnTo>
                      <a:pt x="561" y="47"/>
                    </a:lnTo>
                    <a:lnTo>
                      <a:pt x="564" y="47"/>
                    </a:lnTo>
                    <a:lnTo>
                      <a:pt x="564" y="44"/>
                    </a:lnTo>
                    <a:lnTo>
                      <a:pt x="566" y="44"/>
                    </a:lnTo>
                    <a:lnTo>
                      <a:pt x="566" y="47"/>
                    </a:lnTo>
                    <a:lnTo>
                      <a:pt x="566" y="44"/>
                    </a:lnTo>
                    <a:lnTo>
                      <a:pt x="566" y="47"/>
                    </a:lnTo>
                    <a:lnTo>
                      <a:pt x="569" y="47"/>
                    </a:lnTo>
                    <a:lnTo>
                      <a:pt x="569" y="49"/>
                    </a:lnTo>
                    <a:lnTo>
                      <a:pt x="569" y="52"/>
                    </a:lnTo>
                    <a:lnTo>
                      <a:pt x="571" y="52"/>
                    </a:lnTo>
                    <a:lnTo>
                      <a:pt x="571" y="55"/>
                    </a:lnTo>
                    <a:lnTo>
                      <a:pt x="574" y="55"/>
                    </a:lnTo>
                    <a:lnTo>
                      <a:pt x="571" y="55"/>
                    </a:lnTo>
                    <a:lnTo>
                      <a:pt x="574" y="55"/>
                    </a:lnTo>
                    <a:lnTo>
                      <a:pt x="577" y="55"/>
                    </a:lnTo>
                    <a:lnTo>
                      <a:pt x="574" y="55"/>
                    </a:lnTo>
                    <a:lnTo>
                      <a:pt x="577" y="55"/>
                    </a:lnTo>
                    <a:lnTo>
                      <a:pt x="577" y="57"/>
                    </a:lnTo>
                    <a:lnTo>
                      <a:pt x="577" y="60"/>
                    </a:lnTo>
                    <a:lnTo>
                      <a:pt x="579" y="60"/>
                    </a:lnTo>
                    <a:lnTo>
                      <a:pt x="579" y="62"/>
                    </a:lnTo>
                    <a:lnTo>
                      <a:pt x="579" y="60"/>
                    </a:lnTo>
                    <a:lnTo>
                      <a:pt x="582" y="62"/>
                    </a:lnTo>
                    <a:lnTo>
                      <a:pt x="582" y="60"/>
                    </a:lnTo>
                    <a:lnTo>
                      <a:pt x="582" y="62"/>
                    </a:lnTo>
                    <a:lnTo>
                      <a:pt x="582" y="60"/>
                    </a:lnTo>
                    <a:lnTo>
                      <a:pt x="582" y="62"/>
                    </a:lnTo>
                    <a:lnTo>
                      <a:pt x="585" y="62"/>
                    </a:lnTo>
                    <a:lnTo>
                      <a:pt x="582" y="62"/>
                    </a:lnTo>
                    <a:lnTo>
                      <a:pt x="582" y="65"/>
                    </a:lnTo>
                    <a:lnTo>
                      <a:pt x="585" y="65"/>
                    </a:lnTo>
                    <a:lnTo>
                      <a:pt x="587" y="65"/>
                    </a:lnTo>
                    <a:lnTo>
                      <a:pt x="587" y="68"/>
                    </a:lnTo>
                    <a:lnTo>
                      <a:pt x="590" y="68"/>
                    </a:lnTo>
                    <a:lnTo>
                      <a:pt x="587" y="68"/>
                    </a:lnTo>
                    <a:lnTo>
                      <a:pt x="590" y="68"/>
                    </a:lnTo>
                    <a:lnTo>
                      <a:pt x="590" y="70"/>
                    </a:lnTo>
                    <a:lnTo>
                      <a:pt x="590" y="73"/>
                    </a:lnTo>
                    <a:lnTo>
                      <a:pt x="587" y="73"/>
                    </a:lnTo>
                    <a:lnTo>
                      <a:pt x="590" y="73"/>
                    </a:lnTo>
                    <a:lnTo>
                      <a:pt x="587" y="73"/>
                    </a:lnTo>
                    <a:lnTo>
                      <a:pt x="587" y="75"/>
                    </a:lnTo>
                    <a:lnTo>
                      <a:pt x="587" y="78"/>
                    </a:lnTo>
                    <a:lnTo>
                      <a:pt x="587" y="81"/>
                    </a:lnTo>
                    <a:lnTo>
                      <a:pt x="587" y="83"/>
                    </a:lnTo>
                    <a:lnTo>
                      <a:pt x="585" y="83"/>
                    </a:lnTo>
                    <a:lnTo>
                      <a:pt x="587" y="83"/>
                    </a:lnTo>
                    <a:lnTo>
                      <a:pt x="590" y="86"/>
                    </a:lnTo>
                    <a:lnTo>
                      <a:pt x="592" y="86"/>
                    </a:lnTo>
                    <a:lnTo>
                      <a:pt x="592" y="89"/>
                    </a:lnTo>
                    <a:lnTo>
                      <a:pt x="595" y="89"/>
                    </a:lnTo>
                    <a:lnTo>
                      <a:pt x="595" y="91"/>
                    </a:lnTo>
                    <a:lnTo>
                      <a:pt x="598" y="91"/>
                    </a:lnTo>
                    <a:lnTo>
                      <a:pt x="600" y="91"/>
                    </a:lnTo>
                    <a:lnTo>
                      <a:pt x="600" y="94"/>
                    </a:lnTo>
                    <a:lnTo>
                      <a:pt x="603" y="94"/>
                    </a:lnTo>
                    <a:lnTo>
                      <a:pt x="605" y="94"/>
                    </a:lnTo>
                    <a:lnTo>
                      <a:pt x="608" y="94"/>
                    </a:lnTo>
                    <a:lnTo>
                      <a:pt x="608" y="91"/>
                    </a:lnTo>
                    <a:lnTo>
                      <a:pt x="611" y="91"/>
                    </a:lnTo>
                    <a:lnTo>
                      <a:pt x="613" y="91"/>
                    </a:lnTo>
                    <a:lnTo>
                      <a:pt x="616" y="91"/>
                    </a:lnTo>
                    <a:lnTo>
                      <a:pt x="618" y="91"/>
                    </a:lnTo>
                    <a:lnTo>
                      <a:pt x="621" y="91"/>
                    </a:lnTo>
                    <a:lnTo>
                      <a:pt x="621" y="94"/>
                    </a:lnTo>
                    <a:lnTo>
                      <a:pt x="618" y="94"/>
                    </a:lnTo>
                    <a:lnTo>
                      <a:pt x="621" y="94"/>
                    </a:lnTo>
                    <a:lnTo>
                      <a:pt x="621" y="91"/>
                    </a:lnTo>
                    <a:lnTo>
                      <a:pt x="624" y="91"/>
                    </a:lnTo>
                    <a:lnTo>
                      <a:pt x="626" y="91"/>
                    </a:lnTo>
                    <a:lnTo>
                      <a:pt x="629" y="91"/>
                    </a:lnTo>
                    <a:lnTo>
                      <a:pt x="629" y="89"/>
                    </a:lnTo>
                    <a:lnTo>
                      <a:pt x="629" y="86"/>
                    </a:lnTo>
                    <a:lnTo>
                      <a:pt x="629" y="83"/>
                    </a:lnTo>
                    <a:lnTo>
                      <a:pt x="629" y="81"/>
                    </a:lnTo>
                    <a:lnTo>
                      <a:pt x="631" y="81"/>
                    </a:lnTo>
                    <a:lnTo>
                      <a:pt x="631" y="78"/>
                    </a:lnTo>
                    <a:lnTo>
                      <a:pt x="634" y="78"/>
                    </a:lnTo>
                    <a:lnTo>
                      <a:pt x="637" y="78"/>
                    </a:lnTo>
                    <a:lnTo>
                      <a:pt x="639" y="75"/>
                    </a:lnTo>
                    <a:lnTo>
                      <a:pt x="642" y="75"/>
                    </a:lnTo>
                    <a:lnTo>
                      <a:pt x="645" y="75"/>
                    </a:lnTo>
                    <a:lnTo>
                      <a:pt x="645" y="73"/>
                    </a:lnTo>
                    <a:lnTo>
                      <a:pt x="647" y="73"/>
                    </a:lnTo>
                    <a:lnTo>
                      <a:pt x="647" y="75"/>
                    </a:lnTo>
                    <a:lnTo>
                      <a:pt x="650" y="75"/>
                    </a:lnTo>
                    <a:lnTo>
                      <a:pt x="650" y="78"/>
                    </a:lnTo>
                    <a:lnTo>
                      <a:pt x="650" y="81"/>
                    </a:lnTo>
                    <a:lnTo>
                      <a:pt x="650" y="83"/>
                    </a:lnTo>
                    <a:lnTo>
                      <a:pt x="650" y="86"/>
                    </a:lnTo>
                    <a:lnTo>
                      <a:pt x="650" y="83"/>
                    </a:lnTo>
                    <a:lnTo>
                      <a:pt x="647" y="83"/>
                    </a:lnTo>
                    <a:lnTo>
                      <a:pt x="647" y="86"/>
                    </a:lnTo>
                    <a:lnTo>
                      <a:pt x="650" y="89"/>
                    </a:lnTo>
                    <a:lnTo>
                      <a:pt x="647" y="89"/>
                    </a:lnTo>
                    <a:lnTo>
                      <a:pt x="647" y="91"/>
                    </a:lnTo>
                    <a:lnTo>
                      <a:pt x="650" y="91"/>
                    </a:lnTo>
                    <a:lnTo>
                      <a:pt x="650" y="94"/>
                    </a:lnTo>
                    <a:lnTo>
                      <a:pt x="652" y="94"/>
                    </a:lnTo>
                    <a:lnTo>
                      <a:pt x="652" y="96"/>
                    </a:lnTo>
                    <a:lnTo>
                      <a:pt x="652" y="99"/>
                    </a:lnTo>
                    <a:lnTo>
                      <a:pt x="655" y="102"/>
                    </a:lnTo>
                    <a:lnTo>
                      <a:pt x="658" y="102"/>
                    </a:lnTo>
                    <a:lnTo>
                      <a:pt x="660" y="102"/>
                    </a:lnTo>
                    <a:lnTo>
                      <a:pt x="660" y="104"/>
                    </a:lnTo>
                    <a:lnTo>
                      <a:pt x="663" y="104"/>
                    </a:lnTo>
                    <a:lnTo>
                      <a:pt x="665" y="104"/>
                    </a:lnTo>
                    <a:lnTo>
                      <a:pt x="665" y="102"/>
                    </a:lnTo>
                    <a:lnTo>
                      <a:pt x="668" y="102"/>
                    </a:lnTo>
                    <a:lnTo>
                      <a:pt x="671" y="102"/>
                    </a:lnTo>
                    <a:lnTo>
                      <a:pt x="673" y="102"/>
                    </a:lnTo>
                    <a:lnTo>
                      <a:pt x="676" y="102"/>
                    </a:lnTo>
                    <a:lnTo>
                      <a:pt x="678" y="102"/>
                    </a:lnTo>
                    <a:lnTo>
                      <a:pt x="681" y="102"/>
                    </a:lnTo>
                    <a:lnTo>
                      <a:pt x="681" y="104"/>
                    </a:lnTo>
                    <a:lnTo>
                      <a:pt x="684" y="104"/>
                    </a:lnTo>
                    <a:lnTo>
                      <a:pt x="686" y="107"/>
                    </a:lnTo>
                    <a:lnTo>
                      <a:pt x="686" y="109"/>
                    </a:lnTo>
                    <a:lnTo>
                      <a:pt x="686" y="112"/>
                    </a:lnTo>
                    <a:lnTo>
                      <a:pt x="689" y="112"/>
                    </a:lnTo>
                    <a:lnTo>
                      <a:pt x="692" y="112"/>
                    </a:lnTo>
                    <a:lnTo>
                      <a:pt x="692" y="115"/>
                    </a:lnTo>
                    <a:lnTo>
                      <a:pt x="694" y="115"/>
                    </a:lnTo>
                    <a:lnTo>
                      <a:pt x="697" y="115"/>
                    </a:lnTo>
                    <a:lnTo>
                      <a:pt x="697" y="112"/>
                    </a:lnTo>
                    <a:lnTo>
                      <a:pt x="699" y="109"/>
                    </a:lnTo>
                    <a:lnTo>
                      <a:pt x="702" y="109"/>
                    </a:lnTo>
                    <a:lnTo>
                      <a:pt x="705" y="109"/>
                    </a:lnTo>
                    <a:lnTo>
                      <a:pt x="707" y="109"/>
                    </a:lnTo>
                    <a:lnTo>
                      <a:pt x="710" y="107"/>
                    </a:lnTo>
                    <a:lnTo>
                      <a:pt x="710" y="109"/>
                    </a:lnTo>
                    <a:lnTo>
                      <a:pt x="710" y="107"/>
                    </a:lnTo>
                    <a:lnTo>
                      <a:pt x="710" y="109"/>
                    </a:lnTo>
                    <a:lnTo>
                      <a:pt x="712" y="109"/>
                    </a:lnTo>
                    <a:lnTo>
                      <a:pt x="715" y="109"/>
                    </a:lnTo>
                    <a:lnTo>
                      <a:pt x="715" y="112"/>
                    </a:lnTo>
                    <a:lnTo>
                      <a:pt x="718" y="112"/>
                    </a:lnTo>
                    <a:lnTo>
                      <a:pt x="720" y="115"/>
                    </a:lnTo>
                    <a:lnTo>
                      <a:pt x="720" y="112"/>
                    </a:lnTo>
                    <a:lnTo>
                      <a:pt x="723" y="112"/>
                    </a:lnTo>
                    <a:lnTo>
                      <a:pt x="723" y="115"/>
                    </a:lnTo>
                    <a:lnTo>
                      <a:pt x="725" y="115"/>
                    </a:lnTo>
                    <a:lnTo>
                      <a:pt x="725" y="117"/>
                    </a:lnTo>
                    <a:lnTo>
                      <a:pt x="728" y="117"/>
                    </a:lnTo>
                    <a:lnTo>
                      <a:pt x="728" y="120"/>
                    </a:lnTo>
                    <a:lnTo>
                      <a:pt x="731" y="120"/>
                    </a:lnTo>
                    <a:lnTo>
                      <a:pt x="731" y="122"/>
                    </a:lnTo>
                    <a:lnTo>
                      <a:pt x="731" y="125"/>
                    </a:lnTo>
                    <a:lnTo>
                      <a:pt x="731" y="122"/>
                    </a:lnTo>
                    <a:lnTo>
                      <a:pt x="728" y="122"/>
                    </a:lnTo>
                    <a:lnTo>
                      <a:pt x="728" y="125"/>
                    </a:lnTo>
                    <a:lnTo>
                      <a:pt x="728" y="122"/>
                    </a:lnTo>
                    <a:lnTo>
                      <a:pt x="725" y="122"/>
                    </a:lnTo>
                    <a:lnTo>
                      <a:pt x="723" y="122"/>
                    </a:lnTo>
                    <a:lnTo>
                      <a:pt x="720" y="122"/>
                    </a:lnTo>
                    <a:lnTo>
                      <a:pt x="720" y="125"/>
                    </a:lnTo>
                    <a:lnTo>
                      <a:pt x="718" y="125"/>
                    </a:lnTo>
                    <a:lnTo>
                      <a:pt x="718" y="128"/>
                    </a:lnTo>
                    <a:lnTo>
                      <a:pt x="715" y="128"/>
                    </a:lnTo>
                    <a:lnTo>
                      <a:pt x="712" y="128"/>
                    </a:lnTo>
                    <a:lnTo>
                      <a:pt x="710" y="130"/>
                    </a:lnTo>
                    <a:lnTo>
                      <a:pt x="707" y="133"/>
                    </a:lnTo>
                    <a:lnTo>
                      <a:pt x="707" y="136"/>
                    </a:lnTo>
                    <a:lnTo>
                      <a:pt x="707" y="138"/>
                    </a:lnTo>
                    <a:lnTo>
                      <a:pt x="710" y="138"/>
                    </a:lnTo>
                    <a:lnTo>
                      <a:pt x="710" y="141"/>
                    </a:lnTo>
                    <a:lnTo>
                      <a:pt x="707" y="141"/>
                    </a:lnTo>
                    <a:lnTo>
                      <a:pt x="710" y="141"/>
                    </a:lnTo>
                    <a:lnTo>
                      <a:pt x="710" y="143"/>
                    </a:lnTo>
                    <a:lnTo>
                      <a:pt x="712" y="143"/>
                    </a:lnTo>
                    <a:lnTo>
                      <a:pt x="712" y="146"/>
                    </a:lnTo>
                    <a:lnTo>
                      <a:pt x="712" y="143"/>
                    </a:lnTo>
                    <a:lnTo>
                      <a:pt x="710" y="146"/>
                    </a:lnTo>
                    <a:lnTo>
                      <a:pt x="710" y="149"/>
                    </a:lnTo>
                    <a:lnTo>
                      <a:pt x="707" y="149"/>
                    </a:lnTo>
                    <a:lnTo>
                      <a:pt x="710" y="149"/>
                    </a:lnTo>
                    <a:lnTo>
                      <a:pt x="710" y="151"/>
                    </a:lnTo>
                    <a:lnTo>
                      <a:pt x="707" y="151"/>
                    </a:lnTo>
                    <a:lnTo>
                      <a:pt x="707" y="154"/>
                    </a:lnTo>
                    <a:lnTo>
                      <a:pt x="707" y="156"/>
                    </a:lnTo>
                    <a:lnTo>
                      <a:pt x="705" y="156"/>
                    </a:lnTo>
                    <a:lnTo>
                      <a:pt x="707" y="156"/>
                    </a:lnTo>
                    <a:lnTo>
                      <a:pt x="705" y="156"/>
                    </a:lnTo>
                    <a:lnTo>
                      <a:pt x="705" y="159"/>
                    </a:lnTo>
                    <a:lnTo>
                      <a:pt x="707" y="159"/>
                    </a:lnTo>
                    <a:lnTo>
                      <a:pt x="705" y="159"/>
                    </a:lnTo>
                    <a:lnTo>
                      <a:pt x="707" y="159"/>
                    </a:lnTo>
                    <a:lnTo>
                      <a:pt x="705" y="159"/>
                    </a:lnTo>
                    <a:lnTo>
                      <a:pt x="705" y="162"/>
                    </a:lnTo>
                    <a:lnTo>
                      <a:pt x="702" y="164"/>
                    </a:lnTo>
                    <a:lnTo>
                      <a:pt x="702" y="162"/>
                    </a:lnTo>
                    <a:lnTo>
                      <a:pt x="702" y="164"/>
                    </a:lnTo>
                    <a:lnTo>
                      <a:pt x="699" y="164"/>
                    </a:lnTo>
                    <a:lnTo>
                      <a:pt x="697" y="164"/>
                    </a:lnTo>
                    <a:lnTo>
                      <a:pt x="694" y="164"/>
                    </a:lnTo>
                    <a:lnTo>
                      <a:pt x="694" y="167"/>
                    </a:lnTo>
                    <a:lnTo>
                      <a:pt x="694" y="164"/>
                    </a:lnTo>
                    <a:lnTo>
                      <a:pt x="694" y="167"/>
                    </a:lnTo>
                    <a:lnTo>
                      <a:pt x="692" y="167"/>
                    </a:lnTo>
                    <a:lnTo>
                      <a:pt x="689" y="167"/>
                    </a:lnTo>
                    <a:lnTo>
                      <a:pt x="689" y="169"/>
                    </a:lnTo>
                    <a:lnTo>
                      <a:pt x="686" y="169"/>
                    </a:lnTo>
                    <a:lnTo>
                      <a:pt x="684" y="169"/>
                    </a:lnTo>
                    <a:lnTo>
                      <a:pt x="684" y="172"/>
                    </a:lnTo>
                    <a:lnTo>
                      <a:pt x="681" y="172"/>
                    </a:lnTo>
                    <a:lnTo>
                      <a:pt x="678" y="172"/>
                    </a:lnTo>
                    <a:lnTo>
                      <a:pt x="676" y="172"/>
                    </a:lnTo>
                    <a:lnTo>
                      <a:pt x="673" y="172"/>
                    </a:lnTo>
                    <a:lnTo>
                      <a:pt x="671" y="169"/>
                    </a:lnTo>
                    <a:lnTo>
                      <a:pt x="671" y="172"/>
                    </a:lnTo>
                    <a:lnTo>
                      <a:pt x="671" y="169"/>
                    </a:lnTo>
                    <a:lnTo>
                      <a:pt x="668" y="169"/>
                    </a:lnTo>
                    <a:lnTo>
                      <a:pt x="668" y="172"/>
                    </a:lnTo>
                    <a:lnTo>
                      <a:pt x="665" y="172"/>
                    </a:lnTo>
                    <a:lnTo>
                      <a:pt x="663" y="172"/>
                    </a:lnTo>
                    <a:lnTo>
                      <a:pt x="663" y="169"/>
                    </a:lnTo>
                    <a:lnTo>
                      <a:pt x="663" y="172"/>
                    </a:lnTo>
                    <a:lnTo>
                      <a:pt x="663" y="175"/>
                    </a:lnTo>
                    <a:lnTo>
                      <a:pt x="660" y="175"/>
                    </a:lnTo>
                    <a:lnTo>
                      <a:pt x="660" y="172"/>
                    </a:lnTo>
                    <a:lnTo>
                      <a:pt x="660" y="169"/>
                    </a:lnTo>
                    <a:lnTo>
                      <a:pt x="660" y="172"/>
                    </a:lnTo>
                    <a:lnTo>
                      <a:pt x="658" y="172"/>
                    </a:lnTo>
                    <a:lnTo>
                      <a:pt x="658" y="175"/>
                    </a:lnTo>
                    <a:lnTo>
                      <a:pt x="658" y="177"/>
                    </a:lnTo>
                    <a:lnTo>
                      <a:pt x="658" y="180"/>
                    </a:lnTo>
                    <a:lnTo>
                      <a:pt x="658" y="183"/>
                    </a:lnTo>
                    <a:lnTo>
                      <a:pt x="655" y="183"/>
                    </a:lnTo>
                    <a:lnTo>
                      <a:pt x="655" y="185"/>
                    </a:lnTo>
                    <a:lnTo>
                      <a:pt x="652" y="185"/>
                    </a:lnTo>
                    <a:lnTo>
                      <a:pt x="652" y="188"/>
                    </a:lnTo>
                    <a:lnTo>
                      <a:pt x="650" y="188"/>
                    </a:lnTo>
                    <a:lnTo>
                      <a:pt x="650" y="190"/>
                    </a:lnTo>
                    <a:lnTo>
                      <a:pt x="650" y="193"/>
                    </a:lnTo>
                    <a:lnTo>
                      <a:pt x="647" y="193"/>
                    </a:lnTo>
                    <a:lnTo>
                      <a:pt x="647" y="196"/>
                    </a:lnTo>
                    <a:lnTo>
                      <a:pt x="645" y="196"/>
                    </a:lnTo>
                    <a:lnTo>
                      <a:pt x="642" y="196"/>
                    </a:lnTo>
                    <a:lnTo>
                      <a:pt x="642" y="198"/>
                    </a:lnTo>
                    <a:lnTo>
                      <a:pt x="642" y="201"/>
                    </a:lnTo>
                    <a:lnTo>
                      <a:pt x="645" y="201"/>
                    </a:lnTo>
                    <a:lnTo>
                      <a:pt x="642" y="201"/>
                    </a:lnTo>
                    <a:lnTo>
                      <a:pt x="642" y="203"/>
                    </a:lnTo>
                    <a:lnTo>
                      <a:pt x="645" y="203"/>
                    </a:lnTo>
                    <a:lnTo>
                      <a:pt x="645" y="206"/>
                    </a:lnTo>
                    <a:lnTo>
                      <a:pt x="647" y="206"/>
                    </a:lnTo>
                    <a:lnTo>
                      <a:pt x="645" y="206"/>
                    </a:lnTo>
                    <a:lnTo>
                      <a:pt x="647" y="206"/>
                    </a:lnTo>
                    <a:lnTo>
                      <a:pt x="647" y="209"/>
                    </a:lnTo>
                    <a:lnTo>
                      <a:pt x="647" y="211"/>
                    </a:lnTo>
                    <a:lnTo>
                      <a:pt x="645" y="211"/>
                    </a:lnTo>
                    <a:lnTo>
                      <a:pt x="647" y="211"/>
                    </a:lnTo>
                    <a:lnTo>
                      <a:pt x="647" y="214"/>
                    </a:lnTo>
                    <a:lnTo>
                      <a:pt x="647" y="216"/>
                    </a:lnTo>
                    <a:lnTo>
                      <a:pt x="645" y="214"/>
                    </a:lnTo>
                    <a:lnTo>
                      <a:pt x="645" y="216"/>
                    </a:lnTo>
                    <a:lnTo>
                      <a:pt x="642" y="216"/>
                    </a:lnTo>
                    <a:lnTo>
                      <a:pt x="639" y="216"/>
                    </a:lnTo>
                    <a:lnTo>
                      <a:pt x="642" y="216"/>
                    </a:lnTo>
                    <a:lnTo>
                      <a:pt x="639" y="216"/>
                    </a:lnTo>
                    <a:lnTo>
                      <a:pt x="637" y="216"/>
                    </a:lnTo>
                    <a:lnTo>
                      <a:pt x="639" y="216"/>
                    </a:lnTo>
                    <a:lnTo>
                      <a:pt x="637" y="219"/>
                    </a:lnTo>
                    <a:lnTo>
                      <a:pt x="637" y="222"/>
                    </a:lnTo>
                    <a:lnTo>
                      <a:pt x="634" y="222"/>
                    </a:lnTo>
                    <a:lnTo>
                      <a:pt x="631" y="222"/>
                    </a:lnTo>
                    <a:lnTo>
                      <a:pt x="629" y="222"/>
                    </a:lnTo>
                    <a:lnTo>
                      <a:pt x="629" y="219"/>
                    </a:lnTo>
                    <a:lnTo>
                      <a:pt x="626" y="219"/>
                    </a:lnTo>
                    <a:lnTo>
                      <a:pt x="624" y="219"/>
                    </a:lnTo>
                    <a:lnTo>
                      <a:pt x="621" y="219"/>
                    </a:lnTo>
                    <a:lnTo>
                      <a:pt x="618" y="219"/>
                    </a:lnTo>
                    <a:lnTo>
                      <a:pt x="616" y="219"/>
                    </a:lnTo>
                    <a:lnTo>
                      <a:pt x="613" y="222"/>
                    </a:lnTo>
                    <a:lnTo>
                      <a:pt x="613" y="224"/>
                    </a:lnTo>
                    <a:lnTo>
                      <a:pt x="611" y="224"/>
                    </a:lnTo>
                    <a:lnTo>
                      <a:pt x="608" y="224"/>
                    </a:lnTo>
                    <a:lnTo>
                      <a:pt x="608" y="227"/>
                    </a:lnTo>
                    <a:lnTo>
                      <a:pt x="608" y="224"/>
                    </a:lnTo>
                    <a:lnTo>
                      <a:pt x="605" y="224"/>
                    </a:lnTo>
                    <a:lnTo>
                      <a:pt x="605" y="227"/>
                    </a:lnTo>
                    <a:lnTo>
                      <a:pt x="608" y="227"/>
                    </a:lnTo>
                    <a:lnTo>
                      <a:pt x="605" y="227"/>
                    </a:lnTo>
                    <a:lnTo>
                      <a:pt x="603" y="227"/>
                    </a:lnTo>
                    <a:lnTo>
                      <a:pt x="600" y="227"/>
                    </a:lnTo>
                    <a:lnTo>
                      <a:pt x="598" y="227"/>
                    </a:lnTo>
                    <a:lnTo>
                      <a:pt x="598" y="230"/>
                    </a:lnTo>
                    <a:lnTo>
                      <a:pt x="598" y="232"/>
                    </a:lnTo>
                    <a:lnTo>
                      <a:pt x="598" y="230"/>
                    </a:lnTo>
                    <a:lnTo>
                      <a:pt x="598" y="232"/>
                    </a:lnTo>
                    <a:lnTo>
                      <a:pt x="598" y="235"/>
                    </a:lnTo>
                    <a:lnTo>
                      <a:pt x="600" y="235"/>
                    </a:lnTo>
                    <a:lnTo>
                      <a:pt x="600" y="237"/>
                    </a:lnTo>
                    <a:lnTo>
                      <a:pt x="598" y="237"/>
                    </a:lnTo>
                    <a:lnTo>
                      <a:pt x="598" y="240"/>
                    </a:lnTo>
                    <a:lnTo>
                      <a:pt x="600" y="243"/>
                    </a:lnTo>
                    <a:lnTo>
                      <a:pt x="598" y="243"/>
                    </a:lnTo>
                    <a:lnTo>
                      <a:pt x="598" y="245"/>
                    </a:lnTo>
                    <a:lnTo>
                      <a:pt x="595" y="245"/>
                    </a:lnTo>
                    <a:lnTo>
                      <a:pt x="595" y="248"/>
                    </a:lnTo>
                    <a:lnTo>
                      <a:pt x="592" y="248"/>
                    </a:lnTo>
                    <a:lnTo>
                      <a:pt x="592" y="250"/>
                    </a:lnTo>
                    <a:lnTo>
                      <a:pt x="590" y="250"/>
                    </a:lnTo>
                    <a:lnTo>
                      <a:pt x="590" y="253"/>
                    </a:lnTo>
                    <a:lnTo>
                      <a:pt x="592" y="253"/>
                    </a:lnTo>
                    <a:lnTo>
                      <a:pt x="595" y="253"/>
                    </a:lnTo>
                    <a:lnTo>
                      <a:pt x="595" y="256"/>
                    </a:lnTo>
                    <a:lnTo>
                      <a:pt x="595" y="258"/>
                    </a:lnTo>
                    <a:lnTo>
                      <a:pt x="592" y="258"/>
                    </a:lnTo>
                    <a:lnTo>
                      <a:pt x="592" y="261"/>
                    </a:lnTo>
                    <a:lnTo>
                      <a:pt x="592" y="258"/>
                    </a:lnTo>
                    <a:lnTo>
                      <a:pt x="590" y="258"/>
                    </a:lnTo>
                    <a:lnTo>
                      <a:pt x="590" y="261"/>
                    </a:lnTo>
                    <a:lnTo>
                      <a:pt x="590" y="258"/>
                    </a:lnTo>
                    <a:lnTo>
                      <a:pt x="587" y="258"/>
                    </a:lnTo>
                    <a:lnTo>
                      <a:pt x="585" y="258"/>
                    </a:lnTo>
                    <a:lnTo>
                      <a:pt x="585" y="256"/>
                    </a:lnTo>
                    <a:lnTo>
                      <a:pt x="582" y="256"/>
                    </a:lnTo>
                    <a:lnTo>
                      <a:pt x="582" y="258"/>
                    </a:lnTo>
                    <a:lnTo>
                      <a:pt x="582" y="256"/>
                    </a:lnTo>
                    <a:lnTo>
                      <a:pt x="579" y="256"/>
                    </a:lnTo>
                    <a:lnTo>
                      <a:pt x="579" y="258"/>
                    </a:lnTo>
                    <a:lnTo>
                      <a:pt x="577" y="258"/>
                    </a:lnTo>
                    <a:lnTo>
                      <a:pt x="574" y="258"/>
                    </a:lnTo>
                    <a:lnTo>
                      <a:pt x="571" y="258"/>
                    </a:lnTo>
                    <a:lnTo>
                      <a:pt x="571" y="261"/>
                    </a:lnTo>
                    <a:lnTo>
                      <a:pt x="569" y="261"/>
                    </a:lnTo>
                    <a:lnTo>
                      <a:pt x="571" y="261"/>
                    </a:lnTo>
                    <a:lnTo>
                      <a:pt x="571" y="258"/>
                    </a:lnTo>
                    <a:lnTo>
                      <a:pt x="569" y="258"/>
                    </a:lnTo>
                    <a:lnTo>
                      <a:pt x="569" y="261"/>
                    </a:lnTo>
                    <a:lnTo>
                      <a:pt x="566" y="261"/>
                    </a:lnTo>
                    <a:lnTo>
                      <a:pt x="564" y="261"/>
                    </a:lnTo>
                    <a:lnTo>
                      <a:pt x="561" y="261"/>
                    </a:lnTo>
                    <a:lnTo>
                      <a:pt x="561" y="258"/>
                    </a:lnTo>
                    <a:lnTo>
                      <a:pt x="561" y="256"/>
                    </a:lnTo>
                    <a:lnTo>
                      <a:pt x="561" y="253"/>
                    </a:lnTo>
                    <a:lnTo>
                      <a:pt x="558" y="250"/>
                    </a:lnTo>
                    <a:lnTo>
                      <a:pt x="561" y="250"/>
                    </a:lnTo>
                    <a:lnTo>
                      <a:pt x="561" y="248"/>
                    </a:lnTo>
                    <a:lnTo>
                      <a:pt x="561" y="245"/>
                    </a:lnTo>
                    <a:lnTo>
                      <a:pt x="561" y="243"/>
                    </a:lnTo>
                    <a:lnTo>
                      <a:pt x="558" y="243"/>
                    </a:lnTo>
                    <a:lnTo>
                      <a:pt x="561" y="243"/>
                    </a:lnTo>
                    <a:lnTo>
                      <a:pt x="558" y="243"/>
                    </a:lnTo>
                    <a:lnTo>
                      <a:pt x="558" y="240"/>
                    </a:lnTo>
                    <a:lnTo>
                      <a:pt x="556" y="240"/>
                    </a:lnTo>
                    <a:lnTo>
                      <a:pt x="556" y="243"/>
                    </a:lnTo>
                    <a:lnTo>
                      <a:pt x="553" y="243"/>
                    </a:lnTo>
                    <a:lnTo>
                      <a:pt x="556" y="243"/>
                    </a:lnTo>
                    <a:lnTo>
                      <a:pt x="553" y="243"/>
                    </a:lnTo>
                    <a:lnTo>
                      <a:pt x="553" y="240"/>
                    </a:lnTo>
                    <a:lnTo>
                      <a:pt x="556" y="240"/>
                    </a:lnTo>
                    <a:lnTo>
                      <a:pt x="556" y="237"/>
                    </a:lnTo>
                    <a:lnTo>
                      <a:pt x="553" y="237"/>
                    </a:lnTo>
                    <a:lnTo>
                      <a:pt x="556" y="237"/>
                    </a:lnTo>
                    <a:lnTo>
                      <a:pt x="553" y="237"/>
                    </a:lnTo>
                    <a:lnTo>
                      <a:pt x="553" y="235"/>
                    </a:lnTo>
                    <a:lnTo>
                      <a:pt x="553" y="237"/>
                    </a:lnTo>
                    <a:lnTo>
                      <a:pt x="553" y="235"/>
                    </a:lnTo>
                    <a:lnTo>
                      <a:pt x="553" y="232"/>
                    </a:lnTo>
                    <a:lnTo>
                      <a:pt x="551" y="232"/>
                    </a:lnTo>
                    <a:lnTo>
                      <a:pt x="551" y="230"/>
                    </a:lnTo>
                    <a:lnTo>
                      <a:pt x="548" y="230"/>
                    </a:lnTo>
                    <a:lnTo>
                      <a:pt x="545" y="230"/>
                    </a:lnTo>
                    <a:lnTo>
                      <a:pt x="543" y="230"/>
                    </a:lnTo>
                    <a:lnTo>
                      <a:pt x="540" y="230"/>
                    </a:lnTo>
                    <a:lnTo>
                      <a:pt x="538" y="230"/>
                    </a:lnTo>
                    <a:lnTo>
                      <a:pt x="535" y="230"/>
                    </a:lnTo>
                    <a:lnTo>
                      <a:pt x="532" y="230"/>
                    </a:lnTo>
                    <a:lnTo>
                      <a:pt x="530" y="230"/>
                    </a:lnTo>
                    <a:lnTo>
                      <a:pt x="530" y="232"/>
                    </a:lnTo>
                    <a:lnTo>
                      <a:pt x="530" y="230"/>
                    </a:lnTo>
                    <a:lnTo>
                      <a:pt x="530" y="232"/>
                    </a:lnTo>
                    <a:lnTo>
                      <a:pt x="527" y="232"/>
                    </a:lnTo>
                    <a:lnTo>
                      <a:pt x="524" y="232"/>
                    </a:lnTo>
                    <a:lnTo>
                      <a:pt x="522" y="232"/>
                    </a:lnTo>
                    <a:lnTo>
                      <a:pt x="522" y="235"/>
                    </a:lnTo>
                    <a:lnTo>
                      <a:pt x="519" y="235"/>
                    </a:lnTo>
                    <a:lnTo>
                      <a:pt x="517" y="237"/>
                    </a:lnTo>
                    <a:lnTo>
                      <a:pt x="514" y="237"/>
                    </a:lnTo>
                    <a:lnTo>
                      <a:pt x="514" y="240"/>
                    </a:lnTo>
                    <a:lnTo>
                      <a:pt x="517" y="240"/>
                    </a:lnTo>
                    <a:lnTo>
                      <a:pt x="514" y="240"/>
                    </a:lnTo>
                    <a:lnTo>
                      <a:pt x="517" y="240"/>
                    </a:lnTo>
                    <a:lnTo>
                      <a:pt x="517" y="243"/>
                    </a:lnTo>
                    <a:lnTo>
                      <a:pt x="517" y="245"/>
                    </a:lnTo>
                    <a:lnTo>
                      <a:pt x="514" y="245"/>
                    </a:lnTo>
                    <a:lnTo>
                      <a:pt x="511" y="245"/>
                    </a:lnTo>
                    <a:lnTo>
                      <a:pt x="509" y="245"/>
                    </a:lnTo>
                    <a:lnTo>
                      <a:pt x="511" y="245"/>
                    </a:lnTo>
                    <a:lnTo>
                      <a:pt x="509" y="245"/>
                    </a:lnTo>
                    <a:lnTo>
                      <a:pt x="509" y="248"/>
                    </a:lnTo>
                    <a:lnTo>
                      <a:pt x="511" y="248"/>
                    </a:lnTo>
                    <a:lnTo>
                      <a:pt x="509" y="250"/>
                    </a:lnTo>
                    <a:lnTo>
                      <a:pt x="511" y="248"/>
                    </a:lnTo>
                    <a:lnTo>
                      <a:pt x="511" y="250"/>
                    </a:lnTo>
                    <a:lnTo>
                      <a:pt x="509" y="250"/>
                    </a:lnTo>
                    <a:lnTo>
                      <a:pt x="509" y="253"/>
                    </a:lnTo>
                    <a:lnTo>
                      <a:pt x="506" y="253"/>
                    </a:lnTo>
                    <a:lnTo>
                      <a:pt x="506" y="256"/>
                    </a:lnTo>
                    <a:lnTo>
                      <a:pt x="504" y="256"/>
                    </a:lnTo>
                    <a:lnTo>
                      <a:pt x="504" y="258"/>
                    </a:lnTo>
                    <a:lnTo>
                      <a:pt x="504" y="256"/>
                    </a:lnTo>
                    <a:lnTo>
                      <a:pt x="504" y="258"/>
                    </a:lnTo>
                    <a:lnTo>
                      <a:pt x="501" y="258"/>
                    </a:lnTo>
                    <a:lnTo>
                      <a:pt x="498" y="258"/>
                    </a:lnTo>
                    <a:lnTo>
                      <a:pt x="496" y="258"/>
                    </a:lnTo>
                    <a:lnTo>
                      <a:pt x="496" y="256"/>
                    </a:lnTo>
                    <a:lnTo>
                      <a:pt x="496" y="258"/>
                    </a:lnTo>
                    <a:lnTo>
                      <a:pt x="493" y="258"/>
                    </a:lnTo>
                    <a:lnTo>
                      <a:pt x="491" y="256"/>
                    </a:lnTo>
                    <a:lnTo>
                      <a:pt x="488" y="256"/>
                    </a:lnTo>
                    <a:lnTo>
                      <a:pt x="488" y="253"/>
                    </a:lnTo>
                    <a:lnTo>
                      <a:pt x="485" y="253"/>
                    </a:lnTo>
                    <a:lnTo>
                      <a:pt x="485" y="256"/>
                    </a:lnTo>
                    <a:lnTo>
                      <a:pt x="483" y="256"/>
                    </a:lnTo>
                    <a:lnTo>
                      <a:pt x="483" y="258"/>
                    </a:lnTo>
                    <a:lnTo>
                      <a:pt x="480" y="258"/>
                    </a:lnTo>
                    <a:lnTo>
                      <a:pt x="477" y="258"/>
                    </a:lnTo>
                    <a:lnTo>
                      <a:pt x="477" y="261"/>
                    </a:lnTo>
                    <a:lnTo>
                      <a:pt x="475" y="261"/>
                    </a:lnTo>
                    <a:lnTo>
                      <a:pt x="472" y="261"/>
                    </a:lnTo>
                    <a:lnTo>
                      <a:pt x="472" y="264"/>
                    </a:lnTo>
                    <a:lnTo>
                      <a:pt x="470" y="264"/>
                    </a:lnTo>
                    <a:lnTo>
                      <a:pt x="470" y="266"/>
                    </a:lnTo>
                    <a:lnTo>
                      <a:pt x="467" y="266"/>
                    </a:lnTo>
                    <a:lnTo>
                      <a:pt x="467" y="269"/>
                    </a:lnTo>
                    <a:lnTo>
                      <a:pt x="467" y="271"/>
                    </a:lnTo>
                    <a:lnTo>
                      <a:pt x="470" y="271"/>
                    </a:lnTo>
                    <a:lnTo>
                      <a:pt x="470" y="274"/>
                    </a:lnTo>
                    <a:lnTo>
                      <a:pt x="472" y="274"/>
                    </a:lnTo>
                    <a:lnTo>
                      <a:pt x="472" y="277"/>
                    </a:lnTo>
                    <a:lnTo>
                      <a:pt x="472" y="274"/>
                    </a:lnTo>
                    <a:lnTo>
                      <a:pt x="470" y="274"/>
                    </a:lnTo>
                    <a:lnTo>
                      <a:pt x="472" y="274"/>
                    </a:lnTo>
                    <a:lnTo>
                      <a:pt x="470" y="277"/>
                    </a:lnTo>
                    <a:lnTo>
                      <a:pt x="472" y="279"/>
                    </a:lnTo>
                    <a:lnTo>
                      <a:pt x="470" y="279"/>
                    </a:lnTo>
                    <a:lnTo>
                      <a:pt x="472" y="279"/>
                    </a:lnTo>
                    <a:lnTo>
                      <a:pt x="470" y="279"/>
                    </a:lnTo>
                    <a:lnTo>
                      <a:pt x="470" y="282"/>
                    </a:lnTo>
                    <a:lnTo>
                      <a:pt x="470" y="279"/>
                    </a:lnTo>
                    <a:lnTo>
                      <a:pt x="470" y="282"/>
                    </a:lnTo>
                    <a:lnTo>
                      <a:pt x="467" y="282"/>
                    </a:lnTo>
                    <a:lnTo>
                      <a:pt x="464" y="282"/>
                    </a:lnTo>
                    <a:lnTo>
                      <a:pt x="462" y="282"/>
                    </a:lnTo>
                    <a:lnTo>
                      <a:pt x="459" y="282"/>
                    </a:lnTo>
                    <a:lnTo>
                      <a:pt x="457" y="282"/>
                    </a:lnTo>
                    <a:lnTo>
                      <a:pt x="454" y="282"/>
                    </a:lnTo>
                    <a:lnTo>
                      <a:pt x="451" y="282"/>
                    </a:lnTo>
                    <a:lnTo>
                      <a:pt x="451" y="284"/>
                    </a:lnTo>
                    <a:lnTo>
                      <a:pt x="449" y="282"/>
                    </a:lnTo>
                    <a:lnTo>
                      <a:pt x="449" y="284"/>
                    </a:lnTo>
                    <a:lnTo>
                      <a:pt x="446" y="284"/>
                    </a:lnTo>
                    <a:lnTo>
                      <a:pt x="446" y="282"/>
                    </a:lnTo>
                    <a:lnTo>
                      <a:pt x="446" y="279"/>
                    </a:lnTo>
                    <a:lnTo>
                      <a:pt x="446" y="277"/>
                    </a:lnTo>
                    <a:lnTo>
                      <a:pt x="446" y="274"/>
                    </a:lnTo>
                    <a:lnTo>
                      <a:pt x="446" y="271"/>
                    </a:lnTo>
                    <a:lnTo>
                      <a:pt x="446" y="269"/>
                    </a:lnTo>
                    <a:lnTo>
                      <a:pt x="446" y="266"/>
                    </a:lnTo>
                    <a:lnTo>
                      <a:pt x="446" y="264"/>
                    </a:lnTo>
                    <a:lnTo>
                      <a:pt x="446" y="266"/>
                    </a:lnTo>
                    <a:lnTo>
                      <a:pt x="444" y="266"/>
                    </a:lnTo>
                    <a:lnTo>
                      <a:pt x="444" y="264"/>
                    </a:lnTo>
                    <a:lnTo>
                      <a:pt x="444" y="266"/>
                    </a:lnTo>
                    <a:lnTo>
                      <a:pt x="446" y="266"/>
                    </a:lnTo>
                    <a:lnTo>
                      <a:pt x="446" y="264"/>
                    </a:lnTo>
                    <a:lnTo>
                      <a:pt x="444" y="264"/>
                    </a:lnTo>
                    <a:lnTo>
                      <a:pt x="441" y="264"/>
                    </a:lnTo>
                    <a:lnTo>
                      <a:pt x="441" y="261"/>
                    </a:lnTo>
                    <a:lnTo>
                      <a:pt x="438" y="261"/>
                    </a:lnTo>
                    <a:lnTo>
                      <a:pt x="441" y="261"/>
                    </a:lnTo>
                    <a:lnTo>
                      <a:pt x="438" y="261"/>
                    </a:lnTo>
                    <a:lnTo>
                      <a:pt x="438" y="258"/>
                    </a:lnTo>
                    <a:lnTo>
                      <a:pt x="438" y="256"/>
                    </a:lnTo>
                    <a:lnTo>
                      <a:pt x="438" y="253"/>
                    </a:lnTo>
                    <a:lnTo>
                      <a:pt x="436" y="253"/>
                    </a:lnTo>
                    <a:lnTo>
                      <a:pt x="433" y="253"/>
                    </a:lnTo>
                    <a:lnTo>
                      <a:pt x="431" y="253"/>
                    </a:lnTo>
                    <a:lnTo>
                      <a:pt x="431" y="256"/>
                    </a:lnTo>
                    <a:lnTo>
                      <a:pt x="431" y="253"/>
                    </a:lnTo>
                    <a:lnTo>
                      <a:pt x="431" y="256"/>
                    </a:lnTo>
                    <a:lnTo>
                      <a:pt x="428" y="256"/>
                    </a:lnTo>
                    <a:lnTo>
                      <a:pt x="428" y="253"/>
                    </a:lnTo>
                    <a:lnTo>
                      <a:pt x="428" y="256"/>
                    </a:lnTo>
                    <a:lnTo>
                      <a:pt x="428" y="253"/>
                    </a:lnTo>
                    <a:lnTo>
                      <a:pt x="425" y="253"/>
                    </a:lnTo>
                    <a:lnTo>
                      <a:pt x="423" y="253"/>
                    </a:lnTo>
                    <a:lnTo>
                      <a:pt x="423" y="256"/>
                    </a:lnTo>
                    <a:lnTo>
                      <a:pt x="423" y="253"/>
                    </a:lnTo>
                    <a:lnTo>
                      <a:pt x="423" y="256"/>
                    </a:lnTo>
                    <a:lnTo>
                      <a:pt x="423" y="253"/>
                    </a:lnTo>
                    <a:lnTo>
                      <a:pt x="423" y="256"/>
                    </a:lnTo>
                    <a:lnTo>
                      <a:pt x="420" y="256"/>
                    </a:lnTo>
                    <a:lnTo>
                      <a:pt x="420" y="253"/>
                    </a:lnTo>
                    <a:lnTo>
                      <a:pt x="417" y="253"/>
                    </a:lnTo>
                    <a:lnTo>
                      <a:pt x="417" y="250"/>
                    </a:lnTo>
                    <a:lnTo>
                      <a:pt x="415" y="250"/>
                    </a:lnTo>
                    <a:lnTo>
                      <a:pt x="415" y="248"/>
                    </a:lnTo>
                    <a:lnTo>
                      <a:pt x="412" y="248"/>
                    </a:lnTo>
                    <a:lnTo>
                      <a:pt x="410" y="248"/>
                    </a:lnTo>
                    <a:lnTo>
                      <a:pt x="407" y="248"/>
                    </a:lnTo>
                    <a:lnTo>
                      <a:pt x="404" y="248"/>
                    </a:lnTo>
                    <a:lnTo>
                      <a:pt x="402" y="248"/>
                    </a:lnTo>
                    <a:lnTo>
                      <a:pt x="402" y="245"/>
                    </a:lnTo>
                    <a:lnTo>
                      <a:pt x="399" y="243"/>
                    </a:lnTo>
                    <a:lnTo>
                      <a:pt x="399" y="240"/>
                    </a:lnTo>
                    <a:lnTo>
                      <a:pt x="397" y="240"/>
                    </a:lnTo>
                    <a:lnTo>
                      <a:pt x="397" y="243"/>
                    </a:lnTo>
                    <a:lnTo>
                      <a:pt x="394" y="240"/>
                    </a:lnTo>
                    <a:lnTo>
                      <a:pt x="394" y="237"/>
                    </a:lnTo>
                    <a:lnTo>
                      <a:pt x="391" y="237"/>
                    </a:lnTo>
                    <a:lnTo>
                      <a:pt x="391" y="240"/>
                    </a:lnTo>
                    <a:lnTo>
                      <a:pt x="391" y="237"/>
                    </a:lnTo>
                    <a:lnTo>
                      <a:pt x="391" y="235"/>
                    </a:lnTo>
                    <a:lnTo>
                      <a:pt x="391" y="232"/>
                    </a:lnTo>
                    <a:lnTo>
                      <a:pt x="391" y="230"/>
                    </a:lnTo>
                    <a:lnTo>
                      <a:pt x="394" y="230"/>
                    </a:lnTo>
                    <a:lnTo>
                      <a:pt x="394" y="227"/>
                    </a:lnTo>
                    <a:lnTo>
                      <a:pt x="397" y="227"/>
                    </a:lnTo>
                    <a:lnTo>
                      <a:pt x="399" y="227"/>
                    </a:lnTo>
                    <a:lnTo>
                      <a:pt x="402" y="227"/>
                    </a:lnTo>
                    <a:lnTo>
                      <a:pt x="402" y="224"/>
                    </a:lnTo>
                    <a:lnTo>
                      <a:pt x="402" y="227"/>
                    </a:lnTo>
                    <a:lnTo>
                      <a:pt x="402" y="224"/>
                    </a:lnTo>
                    <a:lnTo>
                      <a:pt x="404" y="224"/>
                    </a:lnTo>
                    <a:lnTo>
                      <a:pt x="404" y="222"/>
                    </a:lnTo>
                    <a:lnTo>
                      <a:pt x="407" y="222"/>
                    </a:lnTo>
                    <a:lnTo>
                      <a:pt x="407" y="219"/>
                    </a:lnTo>
                    <a:lnTo>
                      <a:pt x="407" y="216"/>
                    </a:lnTo>
                    <a:lnTo>
                      <a:pt x="410" y="216"/>
                    </a:lnTo>
                    <a:lnTo>
                      <a:pt x="410" y="214"/>
                    </a:lnTo>
                    <a:lnTo>
                      <a:pt x="410" y="211"/>
                    </a:lnTo>
                    <a:lnTo>
                      <a:pt x="410" y="209"/>
                    </a:lnTo>
                    <a:lnTo>
                      <a:pt x="410" y="206"/>
                    </a:lnTo>
                    <a:lnTo>
                      <a:pt x="412" y="206"/>
                    </a:lnTo>
                    <a:lnTo>
                      <a:pt x="412" y="203"/>
                    </a:lnTo>
                    <a:lnTo>
                      <a:pt x="415" y="203"/>
                    </a:lnTo>
                    <a:lnTo>
                      <a:pt x="415" y="201"/>
                    </a:lnTo>
                    <a:lnTo>
                      <a:pt x="417" y="201"/>
                    </a:lnTo>
                    <a:lnTo>
                      <a:pt x="417" y="198"/>
                    </a:lnTo>
                    <a:lnTo>
                      <a:pt x="420" y="198"/>
                    </a:lnTo>
                    <a:lnTo>
                      <a:pt x="417" y="198"/>
                    </a:lnTo>
                    <a:lnTo>
                      <a:pt x="420" y="198"/>
                    </a:lnTo>
                    <a:lnTo>
                      <a:pt x="420" y="196"/>
                    </a:lnTo>
                    <a:lnTo>
                      <a:pt x="420" y="193"/>
                    </a:lnTo>
                    <a:lnTo>
                      <a:pt x="423" y="193"/>
                    </a:lnTo>
                    <a:lnTo>
                      <a:pt x="420" y="190"/>
                    </a:lnTo>
                    <a:lnTo>
                      <a:pt x="423" y="190"/>
                    </a:lnTo>
                    <a:lnTo>
                      <a:pt x="423" y="188"/>
                    </a:lnTo>
                    <a:lnTo>
                      <a:pt x="423" y="185"/>
                    </a:lnTo>
                    <a:lnTo>
                      <a:pt x="420" y="183"/>
                    </a:lnTo>
                    <a:lnTo>
                      <a:pt x="420" y="180"/>
                    </a:lnTo>
                    <a:lnTo>
                      <a:pt x="417" y="180"/>
                    </a:lnTo>
                    <a:lnTo>
                      <a:pt x="417" y="177"/>
                    </a:lnTo>
                    <a:lnTo>
                      <a:pt x="415" y="175"/>
                    </a:lnTo>
                    <a:lnTo>
                      <a:pt x="415" y="172"/>
                    </a:lnTo>
                    <a:lnTo>
                      <a:pt x="412" y="172"/>
                    </a:lnTo>
                    <a:lnTo>
                      <a:pt x="412" y="169"/>
                    </a:lnTo>
                    <a:lnTo>
                      <a:pt x="412" y="167"/>
                    </a:lnTo>
                    <a:lnTo>
                      <a:pt x="410" y="167"/>
                    </a:lnTo>
                    <a:lnTo>
                      <a:pt x="410" y="169"/>
                    </a:lnTo>
                    <a:lnTo>
                      <a:pt x="407" y="169"/>
                    </a:lnTo>
                    <a:lnTo>
                      <a:pt x="407" y="167"/>
                    </a:lnTo>
                    <a:lnTo>
                      <a:pt x="404" y="167"/>
                    </a:lnTo>
                    <a:lnTo>
                      <a:pt x="407" y="167"/>
                    </a:lnTo>
                    <a:lnTo>
                      <a:pt x="404" y="167"/>
                    </a:lnTo>
                    <a:lnTo>
                      <a:pt x="404" y="164"/>
                    </a:lnTo>
                    <a:lnTo>
                      <a:pt x="402" y="164"/>
                    </a:lnTo>
                    <a:lnTo>
                      <a:pt x="402" y="162"/>
                    </a:lnTo>
                    <a:lnTo>
                      <a:pt x="399" y="162"/>
                    </a:lnTo>
                    <a:lnTo>
                      <a:pt x="399" y="159"/>
                    </a:lnTo>
                    <a:lnTo>
                      <a:pt x="399" y="156"/>
                    </a:lnTo>
                    <a:lnTo>
                      <a:pt x="397" y="156"/>
                    </a:lnTo>
                    <a:lnTo>
                      <a:pt x="397" y="154"/>
                    </a:lnTo>
                    <a:lnTo>
                      <a:pt x="394" y="154"/>
                    </a:lnTo>
                    <a:lnTo>
                      <a:pt x="394" y="151"/>
                    </a:lnTo>
                    <a:lnTo>
                      <a:pt x="391" y="151"/>
                    </a:lnTo>
                    <a:lnTo>
                      <a:pt x="391" y="149"/>
                    </a:lnTo>
                    <a:lnTo>
                      <a:pt x="389" y="149"/>
                    </a:lnTo>
                    <a:lnTo>
                      <a:pt x="389" y="146"/>
                    </a:lnTo>
                    <a:lnTo>
                      <a:pt x="386" y="146"/>
                    </a:lnTo>
                    <a:lnTo>
                      <a:pt x="386" y="143"/>
                    </a:lnTo>
                    <a:lnTo>
                      <a:pt x="384" y="143"/>
                    </a:lnTo>
                    <a:lnTo>
                      <a:pt x="381" y="143"/>
                    </a:lnTo>
                    <a:lnTo>
                      <a:pt x="381" y="141"/>
                    </a:lnTo>
                    <a:lnTo>
                      <a:pt x="378" y="141"/>
                    </a:lnTo>
                    <a:lnTo>
                      <a:pt x="381" y="141"/>
                    </a:lnTo>
                    <a:lnTo>
                      <a:pt x="378" y="141"/>
                    </a:lnTo>
                    <a:lnTo>
                      <a:pt x="381" y="141"/>
                    </a:lnTo>
                    <a:lnTo>
                      <a:pt x="378" y="141"/>
                    </a:lnTo>
                    <a:lnTo>
                      <a:pt x="378" y="138"/>
                    </a:lnTo>
                    <a:lnTo>
                      <a:pt x="378" y="141"/>
                    </a:lnTo>
                    <a:lnTo>
                      <a:pt x="376" y="141"/>
                    </a:lnTo>
                    <a:lnTo>
                      <a:pt x="373" y="138"/>
                    </a:lnTo>
                    <a:lnTo>
                      <a:pt x="370" y="138"/>
                    </a:lnTo>
                    <a:lnTo>
                      <a:pt x="368" y="138"/>
                    </a:lnTo>
                    <a:lnTo>
                      <a:pt x="368" y="136"/>
                    </a:lnTo>
                    <a:lnTo>
                      <a:pt x="368" y="133"/>
                    </a:lnTo>
                    <a:lnTo>
                      <a:pt x="370" y="133"/>
                    </a:lnTo>
                    <a:lnTo>
                      <a:pt x="370" y="130"/>
                    </a:lnTo>
                    <a:lnTo>
                      <a:pt x="370" y="128"/>
                    </a:lnTo>
                    <a:lnTo>
                      <a:pt x="373" y="125"/>
                    </a:lnTo>
                    <a:lnTo>
                      <a:pt x="373" y="122"/>
                    </a:lnTo>
                    <a:lnTo>
                      <a:pt x="373" y="120"/>
                    </a:lnTo>
                    <a:lnTo>
                      <a:pt x="376" y="120"/>
                    </a:lnTo>
                    <a:lnTo>
                      <a:pt x="376" y="117"/>
                    </a:lnTo>
                    <a:lnTo>
                      <a:pt x="378" y="117"/>
                    </a:lnTo>
                    <a:lnTo>
                      <a:pt x="376" y="117"/>
                    </a:lnTo>
                    <a:lnTo>
                      <a:pt x="378" y="117"/>
                    </a:lnTo>
                    <a:lnTo>
                      <a:pt x="378" y="115"/>
                    </a:lnTo>
                    <a:lnTo>
                      <a:pt x="376" y="115"/>
                    </a:lnTo>
                    <a:lnTo>
                      <a:pt x="378" y="115"/>
                    </a:lnTo>
                    <a:lnTo>
                      <a:pt x="378" y="112"/>
                    </a:lnTo>
                    <a:lnTo>
                      <a:pt x="378" y="115"/>
                    </a:lnTo>
                    <a:lnTo>
                      <a:pt x="378" y="112"/>
                    </a:lnTo>
                    <a:lnTo>
                      <a:pt x="378" y="109"/>
                    </a:lnTo>
                    <a:lnTo>
                      <a:pt x="381" y="109"/>
                    </a:lnTo>
                    <a:lnTo>
                      <a:pt x="381" y="107"/>
                    </a:lnTo>
                    <a:lnTo>
                      <a:pt x="381" y="104"/>
                    </a:lnTo>
                    <a:lnTo>
                      <a:pt x="381" y="102"/>
                    </a:lnTo>
                    <a:lnTo>
                      <a:pt x="384" y="102"/>
                    </a:lnTo>
                    <a:lnTo>
                      <a:pt x="384" y="99"/>
                    </a:lnTo>
                    <a:lnTo>
                      <a:pt x="381" y="99"/>
                    </a:lnTo>
                    <a:lnTo>
                      <a:pt x="384" y="99"/>
                    </a:lnTo>
                    <a:lnTo>
                      <a:pt x="384" y="96"/>
                    </a:lnTo>
                    <a:lnTo>
                      <a:pt x="381" y="96"/>
                    </a:lnTo>
                    <a:lnTo>
                      <a:pt x="381" y="94"/>
                    </a:lnTo>
                    <a:lnTo>
                      <a:pt x="384" y="94"/>
                    </a:lnTo>
                    <a:lnTo>
                      <a:pt x="384" y="91"/>
                    </a:lnTo>
                    <a:lnTo>
                      <a:pt x="384" y="89"/>
                    </a:lnTo>
                    <a:lnTo>
                      <a:pt x="384" y="86"/>
                    </a:lnTo>
                    <a:lnTo>
                      <a:pt x="386" y="86"/>
                    </a:lnTo>
                    <a:lnTo>
                      <a:pt x="389" y="86"/>
                    </a:lnTo>
                    <a:lnTo>
                      <a:pt x="386" y="86"/>
                    </a:lnTo>
                    <a:lnTo>
                      <a:pt x="386" y="83"/>
                    </a:lnTo>
                    <a:lnTo>
                      <a:pt x="389" y="83"/>
                    </a:lnTo>
                    <a:lnTo>
                      <a:pt x="391" y="81"/>
                    </a:lnTo>
                    <a:lnTo>
                      <a:pt x="394" y="81"/>
                    </a:lnTo>
                    <a:lnTo>
                      <a:pt x="394" y="78"/>
                    </a:lnTo>
                    <a:lnTo>
                      <a:pt x="397" y="78"/>
                    </a:lnTo>
                    <a:lnTo>
                      <a:pt x="397" y="75"/>
                    </a:lnTo>
                    <a:lnTo>
                      <a:pt x="399" y="75"/>
                    </a:lnTo>
                    <a:lnTo>
                      <a:pt x="402" y="75"/>
                    </a:lnTo>
                    <a:lnTo>
                      <a:pt x="404" y="75"/>
                    </a:lnTo>
                    <a:lnTo>
                      <a:pt x="404" y="73"/>
                    </a:lnTo>
                    <a:lnTo>
                      <a:pt x="407" y="73"/>
                    </a:lnTo>
                    <a:lnTo>
                      <a:pt x="407" y="70"/>
                    </a:lnTo>
                    <a:lnTo>
                      <a:pt x="404" y="70"/>
                    </a:lnTo>
                    <a:lnTo>
                      <a:pt x="404" y="68"/>
                    </a:lnTo>
                    <a:lnTo>
                      <a:pt x="404" y="65"/>
                    </a:lnTo>
                    <a:lnTo>
                      <a:pt x="402" y="65"/>
                    </a:lnTo>
                    <a:lnTo>
                      <a:pt x="404" y="65"/>
                    </a:lnTo>
                    <a:lnTo>
                      <a:pt x="402" y="62"/>
                    </a:lnTo>
                    <a:lnTo>
                      <a:pt x="402" y="60"/>
                    </a:lnTo>
                    <a:lnTo>
                      <a:pt x="402" y="57"/>
                    </a:lnTo>
                    <a:lnTo>
                      <a:pt x="404" y="57"/>
                    </a:lnTo>
                    <a:lnTo>
                      <a:pt x="404" y="55"/>
                    </a:lnTo>
                    <a:lnTo>
                      <a:pt x="404" y="52"/>
                    </a:lnTo>
                    <a:lnTo>
                      <a:pt x="404" y="49"/>
                    </a:lnTo>
                    <a:lnTo>
                      <a:pt x="407" y="49"/>
                    </a:lnTo>
                    <a:lnTo>
                      <a:pt x="407" y="47"/>
                    </a:lnTo>
                    <a:lnTo>
                      <a:pt x="407" y="44"/>
                    </a:lnTo>
                    <a:lnTo>
                      <a:pt x="410" y="44"/>
                    </a:lnTo>
                    <a:lnTo>
                      <a:pt x="407" y="44"/>
                    </a:lnTo>
                    <a:lnTo>
                      <a:pt x="407" y="41"/>
                    </a:lnTo>
                    <a:lnTo>
                      <a:pt x="404" y="41"/>
                    </a:lnTo>
                    <a:lnTo>
                      <a:pt x="402" y="41"/>
                    </a:lnTo>
                    <a:lnTo>
                      <a:pt x="399" y="41"/>
                    </a:lnTo>
                    <a:lnTo>
                      <a:pt x="397" y="41"/>
                    </a:lnTo>
                    <a:lnTo>
                      <a:pt x="397" y="39"/>
                    </a:lnTo>
                    <a:lnTo>
                      <a:pt x="394" y="36"/>
                    </a:lnTo>
                    <a:lnTo>
                      <a:pt x="394" y="34"/>
                    </a:lnTo>
                    <a:lnTo>
                      <a:pt x="394" y="31"/>
                    </a:lnTo>
                    <a:lnTo>
                      <a:pt x="391" y="31"/>
                    </a:lnTo>
                    <a:lnTo>
                      <a:pt x="391" y="28"/>
                    </a:lnTo>
                    <a:lnTo>
                      <a:pt x="389" y="26"/>
                    </a:lnTo>
                    <a:lnTo>
                      <a:pt x="386" y="26"/>
                    </a:lnTo>
                    <a:lnTo>
                      <a:pt x="386" y="28"/>
                    </a:lnTo>
                    <a:lnTo>
                      <a:pt x="386" y="31"/>
                    </a:lnTo>
                    <a:lnTo>
                      <a:pt x="389" y="34"/>
                    </a:lnTo>
                    <a:lnTo>
                      <a:pt x="386" y="34"/>
                    </a:lnTo>
                    <a:lnTo>
                      <a:pt x="386" y="36"/>
                    </a:lnTo>
                    <a:lnTo>
                      <a:pt x="386" y="39"/>
                    </a:lnTo>
                    <a:lnTo>
                      <a:pt x="384" y="39"/>
                    </a:lnTo>
                    <a:lnTo>
                      <a:pt x="384" y="41"/>
                    </a:lnTo>
                    <a:lnTo>
                      <a:pt x="386" y="41"/>
                    </a:lnTo>
                    <a:lnTo>
                      <a:pt x="389" y="41"/>
                    </a:lnTo>
                    <a:lnTo>
                      <a:pt x="391" y="44"/>
                    </a:lnTo>
                    <a:lnTo>
                      <a:pt x="394" y="47"/>
                    </a:lnTo>
                    <a:lnTo>
                      <a:pt x="397" y="47"/>
                    </a:lnTo>
                    <a:lnTo>
                      <a:pt x="397" y="49"/>
                    </a:lnTo>
                    <a:lnTo>
                      <a:pt x="399" y="49"/>
                    </a:lnTo>
                    <a:lnTo>
                      <a:pt x="399" y="52"/>
                    </a:lnTo>
                    <a:lnTo>
                      <a:pt x="402" y="52"/>
                    </a:lnTo>
                    <a:lnTo>
                      <a:pt x="402" y="55"/>
                    </a:lnTo>
                    <a:lnTo>
                      <a:pt x="399" y="55"/>
                    </a:lnTo>
                    <a:lnTo>
                      <a:pt x="397" y="55"/>
                    </a:lnTo>
                    <a:lnTo>
                      <a:pt x="394" y="55"/>
                    </a:lnTo>
                    <a:lnTo>
                      <a:pt x="394" y="52"/>
                    </a:lnTo>
                    <a:lnTo>
                      <a:pt x="391" y="52"/>
                    </a:lnTo>
                    <a:lnTo>
                      <a:pt x="391" y="49"/>
                    </a:lnTo>
                    <a:lnTo>
                      <a:pt x="389" y="49"/>
                    </a:lnTo>
                    <a:lnTo>
                      <a:pt x="386" y="47"/>
                    </a:lnTo>
                    <a:lnTo>
                      <a:pt x="384" y="47"/>
                    </a:lnTo>
                    <a:lnTo>
                      <a:pt x="384" y="44"/>
                    </a:lnTo>
                    <a:lnTo>
                      <a:pt x="381" y="44"/>
                    </a:lnTo>
                    <a:lnTo>
                      <a:pt x="378" y="41"/>
                    </a:lnTo>
                    <a:lnTo>
                      <a:pt x="373" y="39"/>
                    </a:lnTo>
                    <a:lnTo>
                      <a:pt x="370" y="39"/>
                    </a:lnTo>
                    <a:lnTo>
                      <a:pt x="368" y="36"/>
                    </a:lnTo>
                    <a:lnTo>
                      <a:pt x="365" y="36"/>
                    </a:lnTo>
                    <a:lnTo>
                      <a:pt x="363" y="34"/>
                    </a:lnTo>
                    <a:lnTo>
                      <a:pt x="357" y="34"/>
                    </a:lnTo>
                    <a:lnTo>
                      <a:pt x="355" y="34"/>
                    </a:lnTo>
                    <a:lnTo>
                      <a:pt x="355" y="31"/>
                    </a:lnTo>
                    <a:lnTo>
                      <a:pt x="352" y="31"/>
                    </a:lnTo>
                    <a:lnTo>
                      <a:pt x="350" y="31"/>
                    </a:lnTo>
                    <a:lnTo>
                      <a:pt x="347" y="28"/>
                    </a:lnTo>
                    <a:lnTo>
                      <a:pt x="344" y="28"/>
                    </a:lnTo>
                    <a:lnTo>
                      <a:pt x="342" y="28"/>
                    </a:lnTo>
                    <a:lnTo>
                      <a:pt x="339" y="28"/>
                    </a:lnTo>
                    <a:lnTo>
                      <a:pt x="337" y="26"/>
                    </a:lnTo>
                    <a:lnTo>
                      <a:pt x="334" y="26"/>
                    </a:lnTo>
                    <a:lnTo>
                      <a:pt x="334" y="23"/>
                    </a:lnTo>
                    <a:lnTo>
                      <a:pt x="334" y="26"/>
                    </a:lnTo>
                    <a:lnTo>
                      <a:pt x="331" y="26"/>
                    </a:lnTo>
                    <a:lnTo>
                      <a:pt x="329" y="26"/>
                    </a:lnTo>
                    <a:lnTo>
                      <a:pt x="326" y="26"/>
                    </a:lnTo>
                    <a:lnTo>
                      <a:pt x="326" y="28"/>
                    </a:lnTo>
                    <a:lnTo>
                      <a:pt x="323" y="31"/>
                    </a:lnTo>
                    <a:lnTo>
                      <a:pt x="321" y="31"/>
                    </a:lnTo>
                    <a:lnTo>
                      <a:pt x="321" y="34"/>
                    </a:lnTo>
                    <a:lnTo>
                      <a:pt x="318" y="34"/>
                    </a:lnTo>
                    <a:lnTo>
                      <a:pt x="318" y="36"/>
                    </a:lnTo>
                    <a:lnTo>
                      <a:pt x="316" y="36"/>
                    </a:lnTo>
                    <a:lnTo>
                      <a:pt x="316" y="34"/>
                    </a:lnTo>
                    <a:lnTo>
                      <a:pt x="313" y="34"/>
                    </a:lnTo>
                    <a:lnTo>
                      <a:pt x="310" y="34"/>
                    </a:lnTo>
                    <a:lnTo>
                      <a:pt x="308" y="34"/>
                    </a:lnTo>
                    <a:lnTo>
                      <a:pt x="308" y="36"/>
                    </a:lnTo>
                    <a:lnTo>
                      <a:pt x="305" y="36"/>
                    </a:lnTo>
                    <a:lnTo>
                      <a:pt x="305" y="39"/>
                    </a:lnTo>
                    <a:lnTo>
                      <a:pt x="303" y="39"/>
                    </a:lnTo>
                    <a:lnTo>
                      <a:pt x="303" y="41"/>
                    </a:lnTo>
                    <a:lnTo>
                      <a:pt x="300" y="41"/>
                    </a:lnTo>
                    <a:lnTo>
                      <a:pt x="297" y="44"/>
                    </a:lnTo>
                    <a:lnTo>
                      <a:pt x="295" y="47"/>
                    </a:lnTo>
                    <a:lnTo>
                      <a:pt x="292" y="47"/>
                    </a:lnTo>
                    <a:lnTo>
                      <a:pt x="292" y="49"/>
                    </a:lnTo>
                    <a:lnTo>
                      <a:pt x="292" y="52"/>
                    </a:lnTo>
                    <a:lnTo>
                      <a:pt x="290" y="52"/>
                    </a:lnTo>
                    <a:lnTo>
                      <a:pt x="287" y="52"/>
                    </a:lnTo>
                    <a:lnTo>
                      <a:pt x="290" y="52"/>
                    </a:lnTo>
                    <a:lnTo>
                      <a:pt x="290" y="55"/>
                    </a:lnTo>
                    <a:lnTo>
                      <a:pt x="287" y="55"/>
                    </a:lnTo>
                    <a:lnTo>
                      <a:pt x="284" y="55"/>
                    </a:lnTo>
                    <a:lnTo>
                      <a:pt x="284" y="52"/>
                    </a:lnTo>
                    <a:lnTo>
                      <a:pt x="284" y="55"/>
                    </a:lnTo>
                    <a:lnTo>
                      <a:pt x="287" y="55"/>
                    </a:lnTo>
                    <a:lnTo>
                      <a:pt x="284" y="55"/>
                    </a:lnTo>
                    <a:lnTo>
                      <a:pt x="284" y="57"/>
                    </a:lnTo>
                    <a:lnTo>
                      <a:pt x="282" y="57"/>
                    </a:lnTo>
                    <a:lnTo>
                      <a:pt x="279" y="60"/>
                    </a:lnTo>
                    <a:lnTo>
                      <a:pt x="277" y="60"/>
                    </a:lnTo>
                    <a:lnTo>
                      <a:pt x="274" y="62"/>
                    </a:lnTo>
                    <a:lnTo>
                      <a:pt x="271" y="62"/>
                    </a:lnTo>
                    <a:lnTo>
                      <a:pt x="269" y="62"/>
                    </a:lnTo>
                    <a:lnTo>
                      <a:pt x="266" y="62"/>
                    </a:lnTo>
                    <a:lnTo>
                      <a:pt x="263" y="62"/>
                    </a:lnTo>
                    <a:lnTo>
                      <a:pt x="261" y="62"/>
                    </a:lnTo>
                    <a:lnTo>
                      <a:pt x="258" y="65"/>
                    </a:lnTo>
                    <a:lnTo>
                      <a:pt x="256" y="65"/>
                    </a:lnTo>
                    <a:lnTo>
                      <a:pt x="253" y="65"/>
                    </a:lnTo>
                    <a:lnTo>
                      <a:pt x="253" y="68"/>
                    </a:lnTo>
                    <a:lnTo>
                      <a:pt x="250" y="68"/>
                    </a:lnTo>
                    <a:lnTo>
                      <a:pt x="250" y="70"/>
                    </a:lnTo>
                    <a:lnTo>
                      <a:pt x="248" y="70"/>
                    </a:lnTo>
                    <a:lnTo>
                      <a:pt x="245" y="68"/>
                    </a:lnTo>
                    <a:lnTo>
                      <a:pt x="245" y="70"/>
                    </a:lnTo>
                    <a:lnTo>
                      <a:pt x="243" y="70"/>
                    </a:lnTo>
                    <a:lnTo>
                      <a:pt x="240" y="70"/>
                    </a:lnTo>
                    <a:lnTo>
                      <a:pt x="240" y="73"/>
                    </a:lnTo>
                    <a:lnTo>
                      <a:pt x="240" y="75"/>
                    </a:lnTo>
                    <a:lnTo>
                      <a:pt x="243" y="75"/>
                    </a:lnTo>
                    <a:lnTo>
                      <a:pt x="240" y="75"/>
                    </a:lnTo>
                    <a:lnTo>
                      <a:pt x="240" y="78"/>
                    </a:lnTo>
                    <a:lnTo>
                      <a:pt x="240" y="81"/>
                    </a:lnTo>
                    <a:lnTo>
                      <a:pt x="240" y="83"/>
                    </a:lnTo>
                    <a:lnTo>
                      <a:pt x="243" y="83"/>
                    </a:lnTo>
                    <a:lnTo>
                      <a:pt x="240" y="83"/>
                    </a:lnTo>
                    <a:lnTo>
                      <a:pt x="240" y="86"/>
                    </a:lnTo>
                    <a:lnTo>
                      <a:pt x="240" y="89"/>
                    </a:lnTo>
                    <a:lnTo>
                      <a:pt x="240" y="91"/>
                    </a:lnTo>
                    <a:lnTo>
                      <a:pt x="240" y="94"/>
                    </a:lnTo>
                    <a:lnTo>
                      <a:pt x="237" y="94"/>
                    </a:lnTo>
                    <a:lnTo>
                      <a:pt x="235" y="94"/>
                    </a:lnTo>
                    <a:lnTo>
                      <a:pt x="235" y="91"/>
                    </a:lnTo>
                    <a:lnTo>
                      <a:pt x="232" y="91"/>
                    </a:lnTo>
                    <a:lnTo>
                      <a:pt x="230" y="91"/>
                    </a:lnTo>
                    <a:lnTo>
                      <a:pt x="230" y="94"/>
                    </a:lnTo>
                    <a:lnTo>
                      <a:pt x="227" y="94"/>
                    </a:lnTo>
                    <a:lnTo>
                      <a:pt x="224" y="94"/>
                    </a:lnTo>
                    <a:lnTo>
                      <a:pt x="224" y="91"/>
                    </a:lnTo>
                    <a:lnTo>
                      <a:pt x="222" y="91"/>
                    </a:lnTo>
                    <a:lnTo>
                      <a:pt x="222" y="94"/>
                    </a:lnTo>
                    <a:lnTo>
                      <a:pt x="219" y="94"/>
                    </a:lnTo>
                    <a:lnTo>
                      <a:pt x="216" y="94"/>
                    </a:lnTo>
                    <a:lnTo>
                      <a:pt x="216" y="96"/>
                    </a:lnTo>
                    <a:lnTo>
                      <a:pt x="214" y="96"/>
                    </a:lnTo>
                    <a:lnTo>
                      <a:pt x="211" y="96"/>
                    </a:lnTo>
                    <a:lnTo>
                      <a:pt x="211" y="99"/>
                    </a:lnTo>
                    <a:lnTo>
                      <a:pt x="209" y="99"/>
                    </a:lnTo>
                    <a:lnTo>
                      <a:pt x="206" y="102"/>
                    </a:lnTo>
                    <a:lnTo>
                      <a:pt x="209" y="102"/>
                    </a:lnTo>
                    <a:lnTo>
                      <a:pt x="209" y="104"/>
                    </a:lnTo>
                    <a:lnTo>
                      <a:pt x="206" y="104"/>
                    </a:lnTo>
                    <a:lnTo>
                      <a:pt x="203" y="104"/>
                    </a:lnTo>
                    <a:lnTo>
                      <a:pt x="203" y="107"/>
                    </a:lnTo>
                    <a:lnTo>
                      <a:pt x="201" y="107"/>
                    </a:lnTo>
                    <a:lnTo>
                      <a:pt x="201" y="104"/>
                    </a:lnTo>
                    <a:lnTo>
                      <a:pt x="198" y="104"/>
                    </a:lnTo>
                    <a:lnTo>
                      <a:pt x="198" y="107"/>
                    </a:lnTo>
                    <a:lnTo>
                      <a:pt x="196" y="107"/>
                    </a:lnTo>
                    <a:lnTo>
                      <a:pt x="196" y="104"/>
                    </a:lnTo>
                    <a:lnTo>
                      <a:pt x="196" y="107"/>
                    </a:lnTo>
                    <a:lnTo>
                      <a:pt x="196" y="104"/>
                    </a:lnTo>
                    <a:lnTo>
                      <a:pt x="196" y="102"/>
                    </a:lnTo>
                    <a:lnTo>
                      <a:pt x="193" y="102"/>
                    </a:lnTo>
                    <a:lnTo>
                      <a:pt x="193" y="99"/>
                    </a:lnTo>
                    <a:lnTo>
                      <a:pt x="193" y="102"/>
                    </a:lnTo>
                    <a:lnTo>
                      <a:pt x="193" y="99"/>
                    </a:lnTo>
                    <a:lnTo>
                      <a:pt x="196" y="99"/>
                    </a:lnTo>
                    <a:lnTo>
                      <a:pt x="198" y="99"/>
                    </a:lnTo>
                    <a:lnTo>
                      <a:pt x="198" y="96"/>
                    </a:lnTo>
                    <a:lnTo>
                      <a:pt x="198" y="94"/>
                    </a:lnTo>
                    <a:lnTo>
                      <a:pt x="196" y="94"/>
                    </a:lnTo>
                    <a:lnTo>
                      <a:pt x="196" y="91"/>
                    </a:lnTo>
                    <a:lnTo>
                      <a:pt x="193" y="91"/>
                    </a:lnTo>
                    <a:lnTo>
                      <a:pt x="193" y="89"/>
                    </a:lnTo>
                    <a:lnTo>
                      <a:pt x="190" y="89"/>
                    </a:lnTo>
                    <a:lnTo>
                      <a:pt x="188" y="89"/>
                    </a:lnTo>
                    <a:lnTo>
                      <a:pt x="188" y="86"/>
                    </a:lnTo>
                    <a:lnTo>
                      <a:pt x="185" y="86"/>
                    </a:lnTo>
                    <a:lnTo>
                      <a:pt x="183" y="86"/>
                    </a:lnTo>
                    <a:lnTo>
                      <a:pt x="180" y="86"/>
                    </a:lnTo>
                    <a:lnTo>
                      <a:pt x="177" y="86"/>
                    </a:lnTo>
                    <a:lnTo>
                      <a:pt x="175" y="86"/>
                    </a:lnTo>
                    <a:lnTo>
                      <a:pt x="175" y="83"/>
                    </a:lnTo>
                    <a:lnTo>
                      <a:pt x="172" y="83"/>
                    </a:lnTo>
                    <a:lnTo>
                      <a:pt x="169" y="83"/>
                    </a:lnTo>
                    <a:lnTo>
                      <a:pt x="167" y="83"/>
                    </a:lnTo>
                    <a:lnTo>
                      <a:pt x="164" y="83"/>
                    </a:lnTo>
                    <a:lnTo>
                      <a:pt x="162" y="83"/>
                    </a:lnTo>
                    <a:lnTo>
                      <a:pt x="162" y="86"/>
                    </a:lnTo>
                    <a:lnTo>
                      <a:pt x="159" y="86"/>
                    </a:lnTo>
                    <a:lnTo>
                      <a:pt x="156" y="86"/>
                    </a:lnTo>
                    <a:lnTo>
                      <a:pt x="154" y="86"/>
                    </a:lnTo>
                    <a:lnTo>
                      <a:pt x="154" y="83"/>
                    </a:lnTo>
                    <a:lnTo>
                      <a:pt x="151" y="83"/>
                    </a:lnTo>
                    <a:lnTo>
                      <a:pt x="149" y="83"/>
                    </a:lnTo>
                    <a:lnTo>
                      <a:pt x="146" y="83"/>
                    </a:lnTo>
                    <a:lnTo>
                      <a:pt x="146" y="86"/>
                    </a:lnTo>
                    <a:lnTo>
                      <a:pt x="143" y="86"/>
                    </a:lnTo>
                    <a:lnTo>
                      <a:pt x="141" y="86"/>
                    </a:lnTo>
                    <a:lnTo>
                      <a:pt x="138" y="86"/>
                    </a:lnTo>
                    <a:lnTo>
                      <a:pt x="136" y="86"/>
                    </a:lnTo>
                    <a:lnTo>
                      <a:pt x="136" y="89"/>
                    </a:lnTo>
                    <a:lnTo>
                      <a:pt x="133" y="89"/>
                    </a:lnTo>
                    <a:lnTo>
                      <a:pt x="130" y="89"/>
                    </a:lnTo>
                    <a:lnTo>
                      <a:pt x="128" y="89"/>
                    </a:lnTo>
                    <a:lnTo>
                      <a:pt x="125" y="89"/>
                    </a:lnTo>
                    <a:lnTo>
                      <a:pt x="125" y="91"/>
                    </a:lnTo>
                    <a:lnTo>
                      <a:pt x="122" y="91"/>
                    </a:lnTo>
                    <a:lnTo>
                      <a:pt x="120" y="91"/>
                    </a:lnTo>
                    <a:lnTo>
                      <a:pt x="117" y="91"/>
                    </a:lnTo>
                    <a:lnTo>
                      <a:pt x="120" y="91"/>
                    </a:lnTo>
                    <a:lnTo>
                      <a:pt x="120" y="94"/>
                    </a:lnTo>
                    <a:lnTo>
                      <a:pt x="117" y="94"/>
                    </a:lnTo>
                    <a:lnTo>
                      <a:pt x="115" y="94"/>
                    </a:lnTo>
                    <a:lnTo>
                      <a:pt x="112" y="94"/>
                    </a:lnTo>
                    <a:lnTo>
                      <a:pt x="112" y="96"/>
                    </a:lnTo>
                    <a:lnTo>
                      <a:pt x="109" y="96"/>
                    </a:lnTo>
                    <a:lnTo>
                      <a:pt x="107" y="96"/>
                    </a:lnTo>
                    <a:lnTo>
                      <a:pt x="104" y="96"/>
                    </a:lnTo>
                    <a:lnTo>
                      <a:pt x="104" y="99"/>
                    </a:lnTo>
                    <a:lnTo>
                      <a:pt x="102" y="99"/>
                    </a:lnTo>
                    <a:lnTo>
                      <a:pt x="99" y="99"/>
                    </a:lnTo>
                    <a:lnTo>
                      <a:pt x="96" y="99"/>
                    </a:lnTo>
                    <a:lnTo>
                      <a:pt x="96" y="102"/>
                    </a:lnTo>
                    <a:lnTo>
                      <a:pt x="94" y="102"/>
                    </a:lnTo>
                    <a:lnTo>
                      <a:pt x="91" y="102"/>
                    </a:lnTo>
                    <a:lnTo>
                      <a:pt x="91" y="104"/>
                    </a:lnTo>
                    <a:lnTo>
                      <a:pt x="89" y="104"/>
                    </a:lnTo>
                    <a:lnTo>
                      <a:pt x="86" y="104"/>
                    </a:lnTo>
                    <a:lnTo>
                      <a:pt x="86" y="107"/>
                    </a:lnTo>
                    <a:lnTo>
                      <a:pt x="83" y="107"/>
                    </a:lnTo>
                    <a:lnTo>
                      <a:pt x="81" y="107"/>
                    </a:lnTo>
                    <a:lnTo>
                      <a:pt x="81" y="109"/>
                    </a:lnTo>
                    <a:lnTo>
                      <a:pt x="78" y="109"/>
                    </a:lnTo>
                    <a:lnTo>
                      <a:pt x="76" y="109"/>
                    </a:lnTo>
                    <a:lnTo>
                      <a:pt x="76" y="112"/>
                    </a:lnTo>
                    <a:lnTo>
                      <a:pt x="73" y="112"/>
                    </a:lnTo>
                    <a:lnTo>
                      <a:pt x="70" y="112"/>
                    </a:lnTo>
                    <a:lnTo>
                      <a:pt x="70" y="115"/>
                    </a:lnTo>
                    <a:lnTo>
                      <a:pt x="68" y="115"/>
                    </a:lnTo>
                    <a:lnTo>
                      <a:pt x="65" y="115"/>
                    </a:lnTo>
                    <a:lnTo>
                      <a:pt x="65" y="117"/>
                    </a:lnTo>
                    <a:lnTo>
                      <a:pt x="62" y="117"/>
                    </a:lnTo>
                    <a:lnTo>
                      <a:pt x="62" y="120"/>
                    </a:lnTo>
                    <a:lnTo>
                      <a:pt x="60" y="120"/>
                    </a:lnTo>
                    <a:lnTo>
                      <a:pt x="57" y="120"/>
                    </a:lnTo>
                    <a:lnTo>
                      <a:pt x="57" y="122"/>
                    </a:lnTo>
                    <a:lnTo>
                      <a:pt x="55" y="122"/>
                    </a:lnTo>
                    <a:lnTo>
                      <a:pt x="52" y="122"/>
                    </a:lnTo>
                    <a:lnTo>
                      <a:pt x="52" y="125"/>
                    </a:lnTo>
                    <a:lnTo>
                      <a:pt x="49" y="125"/>
                    </a:lnTo>
                    <a:lnTo>
                      <a:pt x="49" y="128"/>
                    </a:lnTo>
                    <a:lnTo>
                      <a:pt x="49" y="130"/>
                    </a:lnTo>
                    <a:lnTo>
                      <a:pt x="49" y="133"/>
                    </a:lnTo>
                    <a:lnTo>
                      <a:pt x="47" y="133"/>
                    </a:lnTo>
                    <a:lnTo>
                      <a:pt x="47" y="130"/>
                    </a:lnTo>
                    <a:lnTo>
                      <a:pt x="44" y="130"/>
                    </a:lnTo>
                    <a:lnTo>
                      <a:pt x="44" y="133"/>
                    </a:lnTo>
                    <a:lnTo>
                      <a:pt x="42" y="133"/>
                    </a:lnTo>
                    <a:lnTo>
                      <a:pt x="39" y="133"/>
                    </a:lnTo>
                    <a:lnTo>
                      <a:pt x="39" y="130"/>
                    </a:lnTo>
                    <a:lnTo>
                      <a:pt x="36" y="130"/>
                    </a:lnTo>
                    <a:lnTo>
                      <a:pt x="36" y="133"/>
                    </a:lnTo>
                    <a:lnTo>
                      <a:pt x="34" y="133"/>
                    </a:lnTo>
                    <a:lnTo>
                      <a:pt x="31" y="133"/>
                    </a:lnTo>
                    <a:lnTo>
                      <a:pt x="29" y="133"/>
                    </a:lnTo>
                    <a:lnTo>
                      <a:pt x="26" y="133"/>
                    </a:lnTo>
                    <a:lnTo>
                      <a:pt x="23" y="133"/>
                    </a:lnTo>
                    <a:lnTo>
                      <a:pt x="21" y="133"/>
                    </a:lnTo>
                    <a:lnTo>
                      <a:pt x="18" y="136"/>
                    </a:lnTo>
                    <a:lnTo>
                      <a:pt x="15" y="136"/>
                    </a:lnTo>
                    <a:lnTo>
                      <a:pt x="13" y="136"/>
                    </a:lnTo>
                    <a:lnTo>
                      <a:pt x="13" y="138"/>
                    </a:lnTo>
                    <a:lnTo>
                      <a:pt x="10" y="138"/>
                    </a:lnTo>
                    <a:lnTo>
                      <a:pt x="10" y="141"/>
                    </a:lnTo>
                    <a:lnTo>
                      <a:pt x="8" y="141"/>
                    </a:lnTo>
                    <a:lnTo>
                      <a:pt x="8" y="143"/>
                    </a:lnTo>
                    <a:lnTo>
                      <a:pt x="5" y="143"/>
                    </a:lnTo>
                    <a:lnTo>
                      <a:pt x="2" y="143"/>
                    </a:lnTo>
                    <a:lnTo>
                      <a:pt x="0" y="143"/>
                    </a:lnTo>
                    <a:lnTo>
                      <a:pt x="0" y="146"/>
                    </a:lnTo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317" name="Freeform 107"/>
              <p:cNvSpPr>
                <a:spLocks/>
              </p:cNvSpPr>
              <p:nvPr/>
            </p:nvSpPr>
            <p:spPr bwMode="auto">
              <a:xfrm>
                <a:off x="943" y="3297"/>
                <a:ext cx="702" cy="279"/>
              </a:xfrm>
              <a:custGeom>
                <a:avLst/>
                <a:gdLst>
                  <a:gd name="T0" fmla="*/ 699 w 702"/>
                  <a:gd name="T1" fmla="*/ 13 h 279"/>
                  <a:gd name="T2" fmla="*/ 676 w 702"/>
                  <a:gd name="T3" fmla="*/ 18 h 279"/>
                  <a:gd name="T4" fmla="*/ 647 w 702"/>
                  <a:gd name="T5" fmla="*/ 26 h 279"/>
                  <a:gd name="T6" fmla="*/ 626 w 702"/>
                  <a:gd name="T7" fmla="*/ 10 h 279"/>
                  <a:gd name="T8" fmla="*/ 605 w 702"/>
                  <a:gd name="T9" fmla="*/ 23 h 279"/>
                  <a:gd name="T10" fmla="*/ 592 w 702"/>
                  <a:gd name="T11" fmla="*/ 52 h 279"/>
                  <a:gd name="T12" fmla="*/ 569 w 702"/>
                  <a:gd name="T13" fmla="*/ 63 h 279"/>
                  <a:gd name="T14" fmla="*/ 569 w 702"/>
                  <a:gd name="T15" fmla="*/ 81 h 279"/>
                  <a:gd name="T16" fmla="*/ 566 w 702"/>
                  <a:gd name="T17" fmla="*/ 84 h 279"/>
                  <a:gd name="T18" fmla="*/ 600 w 702"/>
                  <a:gd name="T19" fmla="*/ 91 h 279"/>
                  <a:gd name="T20" fmla="*/ 618 w 702"/>
                  <a:gd name="T21" fmla="*/ 86 h 279"/>
                  <a:gd name="T22" fmla="*/ 647 w 702"/>
                  <a:gd name="T23" fmla="*/ 81 h 279"/>
                  <a:gd name="T24" fmla="*/ 668 w 702"/>
                  <a:gd name="T25" fmla="*/ 94 h 279"/>
                  <a:gd name="T26" fmla="*/ 673 w 702"/>
                  <a:gd name="T27" fmla="*/ 118 h 279"/>
                  <a:gd name="T28" fmla="*/ 668 w 702"/>
                  <a:gd name="T29" fmla="*/ 131 h 279"/>
                  <a:gd name="T30" fmla="*/ 670 w 702"/>
                  <a:gd name="T31" fmla="*/ 157 h 279"/>
                  <a:gd name="T32" fmla="*/ 644 w 702"/>
                  <a:gd name="T33" fmla="*/ 165 h 279"/>
                  <a:gd name="T34" fmla="*/ 621 w 702"/>
                  <a:gd name="T35" fmla="*/ 170 h 279"/>
                  <a:gd name="T36" fmla="*/ 608 w 702"/>
                  <a:gd name="T37" fmla="*/ 183 h 279"/>
                  <a:gd name="T38" fmla="*/ 590 w 702"/>
                  <a:gd name="T39" fmla="*/ 178 h 279"/>
                  <a:gd name="T40" fmla="*/ 574 w 702"/>
                  <a:gd name="T41" fmla="*/ 170 h 279"/>
                  <a:gd name="T42" fmla="*/ 558 w 702"/>
                  <a:gd name="T43" fmla="*/ 146 h 279"/>
                  <a:gd name="T44" fmla="*/ 532 w 702"/>
                  <a:gd name="T45" fmla="*/ 149 h 279"/>
                  <a:gd name="T46" fmla="*/ 524 w 702"/>
                  <a:gd name="T47" fmla="*/ 180 h 279"/>
                  <a:gd name="T48" fmla="*/ 506 w 702"/>
                  <a:gd name="T49" fmla="*/ 185 h 279"/>
                  <a:gd name="T50" fmla="*/ 483 w 702"/>
                  <a:gd name="T51" fmla="*/ 178 h 279"/>
                  <a:gd name="T52" fmla="*/ 472 w 702"/>
                  <a:gd name="T53" fmla="*/ 167 h 279"/>
                  <a:gd name="T54" fmla="*/ 449 w 702"/>
                  <a:gd name="T55" fmla="*/ 144 h 279"/>
                  <a:gd name="T56" fmla="*/ 436 w 702"/>
                  <a:gd name="T57" fmla="*/ 133 h 279"/>
                  <a:gd name="T58" fmla="*/ 415 w 702"/>
                  <a:gd name="T59" fmla="*/ 125 h 279"/>
                  <a:gd name="T60" fmla="*/ 396 w 702"/>
                  <a:gd name="T61" fmla="*/ 110 h 279"/>
                  <a:gd name="T62" fmla="*/ 394 w 702"/>
                  <a:gd name="T63" fmla="*/ 89 h 279"/>
                  <a:gd name="T64" fmla="*/ 394 w 702"/>
                  <a:gd name="T65" fmla="*/ 70 h 279"/>
                  <a:gd name="T66" fmla="*/ 386 w 702"/>
                  <a:gd name="T67" fmla="*/ 44 h 279"/>
                  <a:gd name="T68" fmla="*/ 360 w 702"/>
                  <a:gd name="T69" fmla="*/ 50 h 279"/>
                  <a:gd name="T70" fmla="*/ 336 w 702"/>
                  <a:gd name="T71" fmla="*/ 42 h 279"/>
                  <a:gd name="T72" fmla="*/ 334 w 702"/>
                  <a:gd name="T73" fmla="*/ 57 h 279"/>
                  <a:gd name="T74" fmla="*/ 321 w 702"/>
                  <a:gd name="T75" fmla="*/ 68 h 279"/>
                  <a:gd name="T76" fmla="*/ 297 w 702"/>
                  <a:gd name="T77" fmla="*/ 57 h 279"/>
                  <a:gd name="T78" fmla="*/ 269 w 702"/>
                  <a:gd name="T79" fmla="*/ 73 h 279"/>
                  <a:gd name="T80" fmla="*/ 255 w 702"/>
                  <a:gd name="T81" fmla="*/ 89 h 279"/>
                  <a:gd name="T82" fmla="*/ 245 w 702"/>
                  <a:gd name="T83" fmla="*/ 104 h 279"/>
                  <a:gd name="T84" fmla="*/ 224 w 702"/>
                  <a:gd name="T85" fmla="*/ 118 h 279"/>
                  <a:gd name="T86" fmla="*/ 237 w 702"/>
                  <a:gd name="T87" fmla="*/ 141 h 279"/>
                  <a:gd name="T88" fmla="*/ 232 w 702"/>
                  <a:gd name="T89" fmla="*/ 149 h 279"/>
                  <a:gd name="T90" fmla="*/ 216 w 702"/>
                  <a:gd name="T91" fmla="*/ 141 h 279"/>
                  <a:gd name="T92" fmla="*/ 193 w 702"/>
                  <a:gd name="T93" fmla="*/ 146 h 279"/>
                  <a:gd name="T94" fmla="*/ 182 w 702"/>
                  <a:gd name="T95" fmla="*/ 154 h 279"/>
                  <a:gd name="T96" fmla="*/ 167 w 702"/>
                  <a:gd name="T97" fmla="*/ 167 h 279"/>
                  <a:gd name="T98" fmla="*/ 154 w 702"/>
                  <a:gd name="T99" fmla="*/ 191 h 279"/>
                  <a:gd name="T100" fmla="*/ 138 w 702"/>
                  <a:gd name="T101" fmla="*/ 214 h 279"/>
                  <a:gd name="T102" fmla="*/ 130 w 702"/>
                  <a:gd name="T103" fmla="*/ 225 h 279"/>
                  <a:gd name="T104" fmla="*/ 107 w 702"/>
                  <a:gd name="T105" fmla="*/ 225 h 279"/>
                  <a:gd name="T106" fmla="*/ 107 w 702"/>
                  <a:gd name="T107" fmla="*/ 206 h 279"/>
                  <a:gd name="T108" fmla="*/ 96 w 702"/>
                  <a:gd name="T109" fmla="*/ 209 h 279"/>
                  <a:gd name="T110" fmla="*/ 65 w 702"/>
                  <a:gd name="T111" fmla="*/ 217 h 279"/>
                  <a:gd name="T112" fmla="*/ 34 w 702"/>
                  <a:gd name="T113" fmla="*/ 222 h 279"/>
                  <a:gd name="T114" fmla="*/ 10 w 702"/>
                  <a:gd name="T115" fmla="*/ 245 h 279"/>
                  <a:gd name="T116" fmla="*/ 23 w 702"/>
                  <a:gd name="T117" fmla="*/ 272 h 279"/>
                  <a:gd name="T118" fmla="*/ 5 w 702"/>
                  <a:gd name="T119" fmla="*/ 279 h 2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702" h="279">
                    <a:moveTo>
                      <a:pt x="702" y="0"/>
                    </a:moveTo>
                    <a:lnTo>
                      <a:pt x="699" y="0"/>
                    </a:lnTo>
                    <a:lnTo>
                      <a:pt x="699" y="3"/>
                    </a:lnTo>
                    <a:lnTo>
                      <a:pt x="699" y="5"/>
                    </a:lnTo>
                    <a:lnTo>
                      <a:pt x="702" y="5"/>
                    </a:lnTo>
                    <a:lnTo>
                      <a:pt x="702" y="8"/>
                    </a:lnTo>
                    <a:lnTo>
                      <a:pt x="702" y="10"/>
                    </a:lnTo>
                    <a:lnTo>
                      <a:pt x="702" y="13"/>
                    </a:lnTo>
                    <a:lnTo>
                      <a:pt x="699" y="13"/>
                    </a:lnTo>
                    <a:lnTo>
                      <a:pt x="699" y="16"/>
                    </a:lnTo>
                    <a:lnTo>
                      <a:pt x="699" y="13"/>
                    </a:lnTo>
                    <a:lnTo>
                      <a:pt x="702" y="13"/>
                    </a:lnTo>
                    <a:lnTo>
                      <a:pt x="702" y="16"/>
                    </a:lnTo>
                    <a:lnTo>
                      <a:pt x="699" y="16"/>
                    </a:lnTo>
                    <a:lnTo>
                      <a:pt x="699" y="13"/>
                    </a:lnTo>
                    <a:lnTo>
                      <a:pt x="699" y="16"/>
                    </a:lnTo>
                    <a:lnTo>
                      <a:pt x="699" y="13"/>
                    </a:lnTo>
                    <a:lnTo>
                      <a:pt x="699" y="16"/>
                    </a:lnTo>
                    <a:lnTo>
                      <a:pt x="699" y="13"/>
                    </a:lnTo>
                    <a:lnTo>
                      <a:pt x="697" y="13"/>
                    </a:lnTo>
                    <a:lnTo>
                      <a:pt x="699" y="13"/>
                    </a:lnTo>
                    <a:lnTo>
                      <a:pt x="697" y="13"/>
                    </a:lnTo>
                    <a:lnTo>
                      <a:pt x="699" y="13"/>
                    </a:lnTo>
                    <a:lnTo>
                      <a:pt x="697" y="13"/>
                    </a:lnTo>
                    <a:lnTo>
                      <a:pt x="697" y="16"/>
                    </a:lnTo>
                    <a:lnTo>
                      <a:pt x="694" y="16"/>
                    </a:lnTo>
                    <a:lnTo>
                      <a:pt x="694" y="18"/>
                    </a:lnTo>
                    <a:lnTo>
                      <a:pt x="691" y="18"/>
                    </a:lnTo>
                    <a:lnTo>
                      <a:pt x="689" y="18"/>
                    </a:lnTo>
                    <a:lnTo>
                      <a:pt x="686" y="18"/>
                    </a:lnTo>
                    <a:lnTo>
                      <a:pt x="684" y="18"/>
                    </a:lnTo>
                    <a:lnTo>
                      <a:pt x="681" y="18"/>
                    </a:lnTo>
                    <a:lnTo>
                      <a:pt x="678" y="18"/>
                    </a:lnTo>
                    <a:lnTo>
                      <a:pt x="676" y="18"/>
                    </a:lnTo>
                    <a:lnTo>
                      <a:pt x="673" y="21"/>
                    </a:lnTo>
                    <a:lnTo>
                      <a:pt x="670" y="21"/>
                    </a:lnTo>
                    <a:lnTo>
                      <a:pt x="668" y="21"/>
                    </a:lnTo>
                    <a:lnTo>
                      <a:pt x="668" y="23"/>
                    </a:lnTo>
                    <a:lnTo>
                      <a:pt x="665" y="23"/>
                    </a:lnTo>
                    <a:lnTo>
                      <a:pt x="663" y="23"/>
                    </a:lnTo>
                    <a:lnTo>
                      <a:pt x="663" y="26"/>
                    </a:lnTo>
                    <a:lnTo>
                      <a:pt x="660" y="26"/>
                    </a:lnTo>
                    <a:lnTo>
                      <a:pt x="657" y="26"/>
                    </a:lnTo>
                    <a:lnTo>
                      <a:pt x="655" y="26"/>
                    </a:lnTo>
                    <a:lnTo>
                      <a:pt x="655" y="29"/>
                    </a:lnTo>
                    <a:lnTo>
                      <a:pt x="652" y="29"/>
                    </a:lnTo>
                    <a:lnTo>
                      <a:pt x="650" y="29"/>
                    </a:lnTo>
                    <a:lnTo>
                      <a:pt x="647" y="29"/>
                    </a:lnTo>
                    <a:lnTo>
                      <a:pt x="644" y="29"/>
                    </a:lnTo>
                    <a:lnTo>
                      <a:pt x="647" y="29"/>
                    </a:lnTo>
                    <a:lnTo>
                      <a:pt x="647" y="26"/>
                    </a:lnTo>
                    <a:lnTo>
                      <a:pt x="650" y="26"/>
                    </a:lnTo>
                    <a:lnTo>
                      <a:pt x="647" y="23"/>
                    </a:lnTo>
                    <a:lnTo>
                      <a:pt x="644" y="23"/>
                    </a:lnTo>
                    <a:lnTo>
                      <a:pt x="644" y="26"/>
                    </a:lnTo>
                    <a:lnTo>
                      <a:pt x="644" y="23"/>
                    </a:lnTo>
                    <a:lnTo>
                      <a:pt x="642" y="23"/>
                    </a:lnTo>
                    <a:lnTo>
                      <a:pt x="639" y="23"/>
                    </a:lnTo>
                    <a:lnTo>
                      <a:pt x="639" y="21"/>
                    </a:lnTo>
                    <a:lnTo>
                      <a:pt x="639" y="18"/>
                    </a:lnTo>
                    <a:lnTo>
                      <a:pt x="637" y="18"/>
                    </a:lnTo>
                    <a:lnTo>
                      <a:pt x="637" y="16"/>
                    </a:lnTo>
                    <a:lnTo>
                      <a:pt x="634" y="16"/>
                    </a:lnTo>
                    <a:lnTo>
                      <a:pt x="634" y="13"/>
                    </a:lnTo>
                    <a:lnTo>
                      <a:pt x="631" y="13"/>
                    </a:lnTo>
                    <a:lnTo>
                      <a:pt x="631" y="10"/>
                    </a:lnTo>
                    <a:lnTo>
                      <a:pt x="629" y="10"/>
                    </a:lnTo>
                    <a:lnTo>
                      <a:pt x="626" y="10"/>
                    </a:lnTo>
                    <a:lnTo>
                      <a:pt x="626" y="8"/>
                    </a:lnTo>
                    <a:lnTo>
                      <a:pt x="624" y="8"/>
                    </a:lnTo>
                    <a:lnTo>
                      <a:pt x="621" y="8"/>
                    </a:lnTo>
                    <a:lnTo>
                      <a:pt x="618" y="8"/>
                    </a:lnTo>
                    <a:lnTo>
                      <a:pt x="618" y="10"/>
                    </a:lnTo>
                    <a:lnTo>
                      <a:pt x="616" y="10"/>
                    </a:lnTo>
                    <a:lnTo>
                      <a:pt x="613" y="10"/>
                    </a:lnTo>
                    <a:lnTo>
                      <a:pt x="613" y="13"/>
                    </a:lnTo>
                    <a:lnTo>
                      <a:pt x="613" y="10"/>
                    </a:lnTo>
                    <a:lnTo>
                      <a:pt x="610" y="10"/>
                    </a:lnTo>
                    <a:lnTo>
                      <a:pt x="610" y="13"/>
                    </a:lnTo>
                    <a:lnTo>
                      <a:pt x="608" y="13"/>
                    </a:lnTo>
                    <a:lnTo>
                      <a:pt x="608" y="16"/>
                    </a:lnTo>
                    <a:lnTo>
                      <a:pt x="608" y="18"/>
                    </a:lnTo>
                    <a:lnTo>
                      <a:pt x="605" y="18"/>
                    </a:lnTo>
                    <a:lnTo>
                      <a:pt x="605" y="21"/>
                    </a:lnTo>
                    <a:lnTo>
                      <a:pt x="605" y="23"/>
                    </a:lnTo>
                    <a:lnTo>
                      <a:pt x="603" y="23"/>
                    </a:lnTo>
                    <a:lnTo>
                      <a:pt x="603" y="26"/>
                    </a:lnTo>
                    <a:lnTo>
                      <a:pt x="605" y="26"/>
                    </a:lnTo>
                    <a:lnTo>
                      <a:pt x="605" y="29"/>
                    </a:lnTo>
                    <a:lnTo>
                      <a:pt x="603" y="29"/>
                    </a:lnTo>
                    <a:lnTo>
                      <a:pt x="603" y="31"/>
                    </a:lnTo>
                    <a:lnTo>
                      <a:pt x="603" y="34"/>
                    </a:lnTo>
                    <a:lnTo>
                      <a:pt x="600" y="34"/>
                    </a:lnTo>
                    <a:lnTo>
                      <a:pt x="600" y="37"/>
                    </a:lnTo>
                    <a:lnTo>
                      <a:pt x="600" y="39"/>
                    </a:lnTo>
                    <a:lnTo>
                      <a:pt x="597" y="39"/>
                    </a:lnTo>
                    <a:lnTo>
                      <a:pt x="597" y="42"/>
                    </a:lnTo>
                    <a:lnTo>
                      <a:pt x="597" y="44"/>
                    </a:lnTo>
                    <a:lnTo>
                      <a:pt x="595" y="44"/>
                    </a:lnTo>
                    <a:lnTo>
                      <a:pt x="595" y="47"/>
                    </a:lnTo>
                    <a:lnTo>
                      <a:pt x="595" y="50"/>
                    </a:lnTo>
                    <a:lnTo>
                      <a:pt x="592" y="52"/>
                    </a:lnTo>
                    <a:lnTo>
                      <a:pt x="595" y="52"/>
                    </a:lnTo>
                    <a:lnTo>
                      <a:pt x="592" y="52"/>
                    </a:lnTo>
                    <a:lnTo>
                      <a:pt x="590" y="52"/>
                    </a:lnTo>
                    <a:lnTo>
                      <a:pt x="590" y="50"/>
                    </a:lnTo>
                    <a:lnTo>
                      <a:pt x="587" y="50"/>
                    </a:lnTo>
                    <a:lnTo>
                      <a:pt x="587" y="52"/>
                    </a:lnTo>
                    <a:lnTo>
                      <a:pt x="584" y="52"/>
                    </a:lnTo>
                    <a:lnTo>
                      <a:pt x="582" y="52"/>
                    </a:lnTo>
                    <a:lnTo>
                      <a:pt x="579" y="52"/>
                    </a:lnTo>
                    <a:lnTo>
                      <a:pt x="579" y="55"/>
                    </a:lnTo>
                    <a:lnTo>
                      <a:pt x="577" y="55"/>
                    </a:lnTo>
                    <a:lnTo>
                      <a:pt x="574" y="55"/>
                    </a:lnTo>
                    <a:lnTo>
                      <a:pt x="571" y="55"/>
                    </a:lnTo>
                    <a:lnTo>
                      <a:pt x="571" y="57"/>
                    </a:lnTo>
                    <a:lnTo>
                      <a:pt x="571" y="60"/>
                    </a:lnTo>
                    <a:lnTo>
                      <a:pt x="569" y="60"/>
                    </a:lnTo>
                    <a:lnTo>
                      <a:pt x="569" y="63"/>
                    </a:lnTo>
                    <a:lnTo>
                      <a:pt x="569" y="65"/>
                    </a:lnTo>
                    <a:lnTo>
                      <a:pt x="569" y="68"/>
                    </a:lnTo>
                    <a:lnTo>
                      <a:pt x="569" y="70"/>
                    </a:lnTo>
                    <a:lnTo>
                      <a:pt x="571" y="70"/>
                    </a:lnTo>
                    <a:lnTo>
                      <a:pt x="571" y="73"/>
                    </a:lnTo>
                    <a:lnTo>
                      <a:pt x="571" y="76"/>
                    </a:lnTo>
                    <a:lnTo>
                      <a:pt x="571" y="78"/>
                    </a:lnTo>
                    <a:lnTo>
                      <a:pt x="574" y="78"/>
                    </a:lnTo>
                    <a:lnTo>
                      <a:pt x="574" y="81"/>
                    </a:lnTo>
                    <a:lnTo>
                      <a:pt x="577" y="81"/>
                    </a:lnTo>
                    <a:lnTo>
                      <a:pt x="579" y="81"/>
                    </a:lnTo>
                    <a:lnTo>
                      <a:pt x="577" y="81"/>
                    </a:lnTo>
                    <a:lnTo>
                      <a:pt x="574" y="81"/>
                    </a:lnTo>
                    <a:lnTo>
                      <a:pt x="574" y="84"/>
                    </a:lnTo>
                    <a:lnTo>
                      <a:pt x="571" y="84"/>
                    </a:lnTo>
                    <a:lnTo>
                      <a:pt x="569" y="84"/>
                    </a:lnTo>
                    <a:lnTo>
                      <a:pt x="569" y="81"/>
                    </a:lnTo>
                    <a:lnTo>
                      <a:pt x="566" y="81"/>
                    </a:lnTo>
                    <a:lnTo>
                      <a:pt x="566" y="78"/>
                    </a:lnTo>
                    <a:lnTo>
                      <a:pt x="563" y="78"/>
                    </a:lnTo>
                    <a:lnTo>
                      <a:pt x="566" y="78"/>
                    </a:lnTo>
                    <a:lnTo>
                      <a:pt x="566" y="81"/>
                    </a:lnTo>
                    <a:lnTo>
                      <a:pt x="563" y="81"/>
                    </a:lnTo>
                    <a:lnTo>
                      <a:pt x="561" y="81"/>
                    </a:lnTo>
                    <a:lnTo>
                      <a:pt x="558" y="81"/>
                    </a:lnTo>
                    <a:lnTo>
                      <a:pt x="558" y="78"/>
                    </a:lnTo>
                    <a:lnTo>
                      <a:pt x="556" y="78"/>
                    </a:lnTo>
                    <a:lnTo>
                      <a:pt x="556" y="76"/>
                    </a:lnTo>
                    <a:lnTo>
                      <a:pt x="556" y="78"/>
                    </a:lnTo>
                    <a:lnTo>
                      <a:pt x="558" y="78"/>
                    </a:lnTo>
                    <a:lnTo>
                      <a:pt x="558" y="81"/>
                    </a:lnTo>
                    <a:lnTo>
                      <a:pt x="561" y="81"/>
                    </a:lnTo>
                    <a:lnTo>
                      <a:pt x="563" y="81"/>
                    </a:lnTo>
                    <a:lnTo>
                      <a:pt x="566" y="84"/>
                    </a:lnTo>
                    <a:lnTo>
                      <a:pt x="569" y="84"/>
                    </a:lnTo>
                    <a:lnTo>
                      <a:pt x="571" y="84"/>
                    </a:lnTo>
                    <a:lnTo>
                      <a:pt x="574" y="84"/>
                    </a:lnTo>
                    <a:lnTo>
                      <a:pt x="574" y="86"/>
                    </a:lnTo>
                    <a:lnTo>
                      <a:pt x="577" y="86"/>
                    </a:lnTo>
                    <a:lnTo>
                      <a:pt x="579" y="86"/>
                    </a:lnTo>
                    <a:lnTo>
                      <a:pt x="582" y="86"/>
                    </a:lnTo>
                    <a:lnTo>
                      <a:pt x="584" y="86"/>
                    </a:lnTo>
                    <a:lnTo>
                      <a:pt x="587" y="86"/>
                    </a:lnTo>
                    <a:lnTo>
                      <a:pt x="587" y="89"/>
                    </a:lnTo>
                    <a:lnTo>
                      <a:pt x="590" y="89"/>
                    </a:lnTo>
                    <a:lnTo>
                      <a:pt x="592" y="89"/>
                    </a:lnTo>
                    <a:lnTo>
                      <a:pt x="592" y="91"/>
                    </a:lnTo>
                    <a:lnTo>
                      <a:pt x="595" y="91"/>
                    </a:lnTo>
                    <a:lnTo>
                      <a:pt x="597" y="89"/>
                    </a:lnTo>
                    <a:lnTo>
                      <a:pt x="597" y="91"/>
                    </a:lnTo>
                    <a:lnTo>
                      <a:pt x="600" y="91"/>
                    </a:lnTo>
                    <a:lnTo>
                      <a:pt x="600" y="94"/>
                    </a:lnTo>
                    <a:lnTo>
                      <a:pt x="603" y="94"/>
                    </a:lnTo>
                    <a:lnTo>
                      <a:pt x="603" y="91"/>
                    </a:lnTo>
                    <a:lnTo>
                      <a:pt x="605" y="91"/>
                    </a:lnTo>
                    <a:lnTo>
                      <a:pt x="608" y="91"/>
                    </a:lnTo>
                    <a:lnTo>
                      <a:pt x="610" y="91"/>
                    </a:lnTo>
                    <a:lnTo>
                      <a:pt x="613" y="91"/>
                    </a:lnTo>
                    <a:lnTo>
                      <a:pt x="613" y="89"/>
                    </a:lnTo>
                    <a:lnTo>
                      <a:pt x="613" y="91"/>
                    </a:lnTo>
                    <a:lnTo>
                      <a:pt x="616" y="91"/>
                    </a:lnTo>
                    <a:lnTo>
                      <a:pt x="618" y="91"/>
                    </a:lnTo>
                    <a:lnTo>
                      <a:pt x="618" y="89"/>
                    </a:lnTo>
                    <a:lnTo>
                      <a:pt x="621" y="89"/>
                    </a:lnTo>
                    <a:lnTo>
                      <a:pt x="618" y="89"/>
                    </a:lnTo>
                    <a:lnTo>
                      <a:pt x="621" y="89"/>
                    </a:lnTo>
                    <a:lnTo>
                      <a:pt x="621" y="86"/>
                    </a:lnTo>
                    <a:lnTo>
                      <a:pt x="618" y="86"/>
                    </a:lnTo>
                    <a:lnTo>
                      <a:pt x="621" y="86"/>
                    </a:lnTo>
                    <a:lnTo>
                      <a:pt x="624" y="86"/>
                    </a:lnTo>
                    <a:lnTo>
                      <a:pt x="626" y="86"/>
                    </a:lnTo>
                    <a:lnTo>
                      <a:pt x="626" y="84"/>
                    </a:lnTo>
                    <a:lnTo>
                      <a:pt x="629" y="81"/>
                    </a:lnTo>
                    <a:lnTo>
                      <a:pt x="631" y="81"/>
                    </a:lnTo>
                    <a:lnTo>
                      <a:pt x="631" y="78"/>
                    </a:lnTo>
                    <a:lnTo>
                      <a:pt x="631" y="76"/>
                    </a:lnTo>
                    <a:lnTo>
                      <a:pt x="634" y="76"/>
                    </a:lnTo>
                    <a:lnTo>
                      <a:pt x="634" y="78"/>
                    </a:lnTo>
                    <a:lnTo>
                      <a:pt x="634" y="76"/>
                    </a:lnTo>
                    <a:lnTo>
                      <a:pt x="634" y="78"/>
                    </a:lnTo>
                    <a:lnTo>
                      <a:pt x="637" y="78"/>
                    </a:lnTo>
                    <a:lnTo>
                      <a:pt x="639" y="78"/>
                    </a:lnTo>
                    <a:lnTo>
                      <a:pt x="642" y="78"/>
                    </a:lnTo>
                    <a:lnTo>
                      <a:pt x="644" y="78"/>
                    </a:lnTo>
                    <a:lnTo>
                      <a:pt x="647" y="81"/>
                    </a:lnTo>
                    <a:lnTo>
                      <a:pt x="650" y="81"/>
                    </a:lnTo>
                    <a:lnTo>
                      <a:pt x="652" y="81"/>
                    </a:lnTo>
                    <a:lnTo>
                      <a:pt x="650" y="81"/>
                    </a:lnTo>
                    <a:lnTo>
                      <a:pt x="652" y="81"/>
                    </a:lnTo>
                    <a:lnTo>
                      <a:pt x="652" y="84"/>
                    </a:lnTo>
                    <a:lnTo>
                      <a:pt x="655" y="84"/>
                    </a:lnTo>
                    <a:lnTo>
                      <a:pt x="652" y="84"/>
                    </a:lnTo>
                    <a:lnTo>
                      <a:pt x="655" y="84"/>
                    </a:lnTo>
                    <a:lnTo>
                      <a:pt x="655" y="86"/>
                    </a:lnTo>
                    <a:lnTo>
                      <a:pt x="655" y="89"/>
                    </a:lnTo>
                    <a:lnTo>
                      <a:pt x="657" y="89"/>
                    </a:lnTo>
                    <a:lnTo>
                      <a:pt x="660" y="89"/>
                    </a:lnTo>
                    <a:lnTo>
                      <a:pt x="663" y="89"/>
                    </a:lnTo>
                    <a:lnTo>
                      <a:pt x="663" y="91"/>
                    </a:lnTo>
                    <a:lnTo>
                      <a:pt x="665" y="91"/>
                    </a:lnTo>
                    <a:lnTo>
                      <a:pt x="665" y="94"/>
                    </a:lnTo>
                    <a:lnTo>
                      <a:pt x="668" y="94"/>
                    </a:lnTo>
                    <a:lnTo>
                      <a:pt x="668" y="97"/>
                    </a:lnTo>
                    <a:lnTo>
                      <a:pt x="670" y="97"/>
                    </a:lnTo>
                    <a:lnTo>
                      <a:pt x="670" y="99"/>
                    </a:lnTo>
                    <a:lnTo>
                      <a:pt x="673" y="99"/>
                    </a:lnTo>
                    <a:lnTo>
                      <a:pt x="673" y="102"/>
                    </a:lnTo>
                    <a:lnTo>
                      <a:pt x="673" y="104"/>
                    </a:lnTo>
                    <a:lnTo>
                      <a:pt x="676" y="104"/>
                    </a:lnTo>
                    <a:lnTo>
                      <a:pt x="676" y="107"/>
                    </a:lnTo>
                    <a:lnTo>
                      <a:pt x="676" y="110"/>
                    </a:lnTo>
                    <a:lnTo>
                      <a:pt x="673" y="110"/>
                    </a:lnTo>
                    <a:lnTo>
                      <a:pt x="676" y="110"/>
                    </a:lnTo>
                    <a:lnTo>
                      <a:pt x="676" y="112"/>
                    </a:lnTo>
                    <a:lnTo>
                      <a:pt x="676" y="115"/>
                    </a:lnTo>
                    <a:lnTo>
                      <a:pt x="673" y="115"/>
                    </a:lnTo>
                    <a:lnTo>
                      <a:pt x="676" y="115"/>
                    </a:lnTo>
                    <a:lnTo>
                      <a:pt x="676" y="118"/>
                    </a:lnTo>
                    <a:lnTo>
                      <a:pt x="673" y="118"/>
                    </a:lnTo>
                    <a:lnTo>
                      <a:pt x="676" y="118"/>
                    </a:lnTo>
                    <a:lnTo>
                      <a:pt x="673" y="118"/>
                    </a:lnTo>
                    <a:lnTo>
                      <a:pt x="673" y="120"/>
                    </a:lnTo>
                    <a:lnTo>
                      <a:pt x="676" y="120"/>
                    </a:lnTo>
                    <a:lnTo>
                      <a:pt x="673" y="120"/>
                    </a:lnTo>
                    <a:lnTo>
                      <a:pt x="673" y="123"/>
                    </a:lnTo>
                    <a:lnTo>
                      <a:pt x="673" y="120"/>
                    </a:lnTo>
                    <a:lnTo>
                      <a:pt x="673" y="123"/>
                    </a:lnTo>
                    <a:lnTo>
                      <a:pt x="670" y="123"/>
                    </a:lnTo>
                    <a:lnTo>
                      <a:pt x="673" y="123"/>
                    </a:lnTo>
                    <a:lnTo>
                      <a:pt x="673" y="125"/>
                    </a:lnTo>
                    <a:lnTo>
                      <a:pt x="670" y="125"/>
                    </a:lnTo>
                    <a:lnTo>
                      <a:pt x="668" y="125"/>
                    </a:lnTo>
                    <a:lnTo>
                      <a:pt x="668" y="128"/>
                    </a:lnTo>
                    <a:lnTo>
                      <a:pt x="670" y="128"/>
                    </a:lnTo>
                    <a:lnTo>
                      <a:pt x="668" y="128"/>
                    </a:lnTo>
                    <a:lnTo>
                      <a:pt x="668" y="131"/>
                    </a:lnTo>
                    <a:lnTo>
                      <a:pt x="668" y="133"/>
                    </a:lnTo>
                    <a:lnTo>
                      <a:pt x="668" y="136"/>
                    </a:lnTo>
                    <a:lnTo>
                      <a:pt x="670" y="136"/>
                    </a:lnTo>
                    <a:lnTo>
                      <a:pt x="668" y="136"/>
                    </a:lnTo>
                    <a:lnTo>
                      <a:pt x="668" y="138"/>
                    </a:lnTo>
                    <a:lnTo>
                      <a:pt x="670" y="138"/>
                    </a:lnTo>
                    <a:lnTo>
                      <a:pt x="668" y="138"/>
                    </a:lnTo>
                    <a:lnTo>
                      <a:pt x="670" y="138"/>
                    </a:lnTo>
                    <a:lnTo>
                      <a:pt x="670" y="141"/>
                    </a:lnTo>
                    <a:lnTo>
                      <a:pt x="670" y="144"/>
                    </a:lnTo>
                    <a:lnTo>
                      <a:pt x="670" y="146"/>
                    </a:lnTo>
                    <a:lnTo>
                      <a:pt x="670" y="149"/>
                    </a:lnTo>
                    <a:lnTo>
                      <a:pt x="670" y="151"/>
                    </a:lnTo>
                    <a:lnTo>
                      <a:pt x="670" y="154"/>
                    </a:lnTo>
                    <a:lnTo>
                      <a:pt x="673" y="154"/>
                    </a:lnTo>
                    <a:lnTo>
                      <a:pt x="670" y="154"/>
                    </a:lnTo>
                    <a:lnTo>
                      <a:pt x="670" y="157"/>
                    </a:lnTo>
                    <a:lnTo>
                      <a:pt x="670" y="159"/>
                    </a:lnTo>
                    <a:lnTo>
                      <a:pt x="668" y="159"/>
                    </a:lnTo>
                    <a:lnTo>
                      <a:pt x="665" y="159"/>
                    </a:lnTo>
                    <a:lnTo>
                      <a:pt x="663" y="159"/>
                    </a:lnTo>
                    <a:lnTo>
                      <a:pt x="663" y="162"/>
                    </a:lnTo>
                    <a:lnTo>
                      <a:pt x="663" y="159"/>
                    </a:lnTo>
                    <a:lnTo>
                      <a:pt x="660" y="159"/>
                    </a:lnTo>
                    <a:lnTo>
                      <a:pt x="657" y="159"/>
                    </a:lnTo>
                    <a:lnTo>
                      <a:pt x="657" y="162"/>
                    </a:lnTo>
                    <a:lnTo>
                      <a:pt x="655" y="162"/>
                    </a:lnTo>
                    <a:lnTo>
                      <a:pt x="655" y="159"/>
                    </a:lnTo>
                    <a:lnTo>
                      <a:pt x="652" y="159"/>
                    </a:lnTo>
                    <a:lnTo>
                      <a:pt x="652" y="162"/>
                    </a:lnTo>
                    <a:lnTo>
                      <a:pt x="650" y="162"/>
                    </a:lnTo>
                    <a:lnTo>
                      <a:pt x="647" y="162"/>
                    </a:lnTo>
                    <a:lnTo>
                      <a:pt x="647" y="165"/>
                    </a:lnTo>
                    <a:lnTo>
                      <a:pt x="644" y="165"/>
                    </a:lnTo>
                    <a:lnTo>
                      <a:pt x="644" y="162"/>
                    </a:lnTo>
                    <a:lnTo>
                      <a:pt x="642" y="162"/>
                    </a:lnTo>
                    <a:lnTo>
                      <a:pt x="642" y="165"/>
                    </a:lnTo>
                    <a:lnTo>
                      <a:pt x="639" y="165"/>
                    </a:lnTo>
                    <a:lnTo>
                      <a:pt x="639" y="162"/>
                    </a:lnTo>
                    <a:lnTo>
                      <a:pt x="639" y="165"/>
                    </a:lnTo>
                    <a:lnTo>
                      <a:pt x="637" y="165"/>
                    </a:lnTo>
                    <a:lnTo>
                      <a:pt x="634" y="165"/>
                    </a:lnTo>
                    <a:lnTo>
                      <a:pt x="631" y="165"/>
                    </a:lnTo>
                    <a:lnTo>
                      <a:pt x="631" y="167"/>
                    </a:lnTo>
                    <a:lnTo>
                      <a:pt x="631" y="165"/>
                    </a:lnTo>
                    <a:lnTo>
                      <a:pt x="631" y="167"/>
                    </a:lnTo>
                    <a:lnTo>
                      <a:pt x="629" y="167"/>
                    </a:lnTo>
                    <a:lnTo>
                      <a:pt x="626" y="167"/>
                    </a:lnTo>
                    <a:lnTo>
                      <a:pt x="624" y="167"/>
                    </a:lnTo>
                    <a:lnTo>
                      <a:pt x="624" y="170"/>
                    </a:lnTo>
                    <a:lnTo>
                      <a:pt x="621" y="170"/>
                    </a:lnTo>
                    <a:lnTo>
                      <a:pt x="624" y="170"/>
                    </a:lnTo>
                    <a:lnTo>
                      <a:pt x="621" y="170"/>
                    </a:lnTo>
                    <a:lnTo>
                      <a:pt x="618" y="170"/>
                    </a:lnTo>
                    <a:lnTo>
                      <a:pt x="618" y="172"/>
                    </a:lnTo>
                    <a:lnTo>
                      <a:pt x="616" y="172"/>
                    </a:lnTo>
                    <a:lnTo>
                      <a:pt x="613" y="172"/>
                    </a:lnTo>
                    <a:lnTo>
                      <a:pt x="610" y="172"/>
                    </a:lnTo>
                    <a:lnTo>
                      <a:pt x="610" y="175"/>
                    </a:lnTo>
                    <a:lnTo>
                      <a:pt x="608" y="175"/>
                    </a:lnTo>
                    <a:lnTo>
                      <a:pt x="608" y="178"/>
                    </a:lnTo>
                    <a:lnTo>
                      <a:pt x="608" y="180"/>
                    </a:lnTo>
                    <a:lnTo>
                      <a:pt x="610" y="180"/>
                    </a:lnTo>
                    <a:lnTo>
                      <a:pt x="608" y="180"/>
                    </a:lnTo>
                    <a:lnTo>
                      <a:pt x="610" y="180"/>
                    </a:lnTo>
                    <a:lnTo>
                      <a:pt x="608" y="180"/>
                    </a:lnTo>
                    <a:lnTo>
                      <a:pt x="610" y="180"/>
                    </a:lnTo>
                    <a:lnTo>
                      <a:pt x="608" y="183"/>
                    </a:lnTo>
                    <a:lnTo>
                      <a:pt x="608" y="180"/>
                    </a:lnTo>
                    <a:lnTo>
                      <a:pt x="608" y="183"/>
                    </a:lnTo>
                    <a:lnTo>
                      <a:pt x="605" y="183"/>
                    </a:lnTo>
                    <a:lnTo>
                      <a:pt x="603" y="183"/>
                    </a:lnTo>
                    <a:lnTo>
                      <a:pt x="603" y="180"/>
                    </a:lnTo>
                    <a:lnTo>
                      <a:pt x="605" y="180"/>
                    </a:lnTo>
                    <a:lnTo>
                      <a:pt x="603" y="180"/>
                    </a:lnTo>
                    <a:lnTo>
                      <a:pt x="603" y="178"/>
                    </a:lnTo>
                    <a:lnTo>
                      <a:pt x="600" y="178"/>
                    </a:lnTo>
                    <a:lnTo>
                      <a:pt x="597" y="178"/>
                    </a:lnTo>
                    <a:lnTo>
                      <a:pt x="597" y="175"/>
                    </a:lnTo>
                    <a:lnTo>
                      <a:pt x="595" y="175"/>
                    </a:lnTo>
                    <a:lnTo>
                      <a:pt x="595" y="178"/>
                    </a:lnTo>
                    <a:lnTo>
                      <a:pt x="595" y="175"/>
                    </a:lnTo>
                    <a:lnTo>
                      <a:pt x="595" y="178"/>
                    </a:lnTo>
                    <a:lnTo>
                      <a:pt x="592" y="178"/>
                    </a:lnTo>
                    <a:lnTo>
                      <a:pt x="590" y="178"/>
                    </a:lnTo>
                    <a:lnTo>
                      <a:pt x="590" y="180"/>
                    </a:lnTo>
                    <a:lnTo>
                      <a:pt x="587" y="180"/>
                    </a:lnTo>
                    <a:lnTo>
                      <a:pt x="584" y="180"/>
                    </a:lnTo>
                    <a:lnTo>
                      <a:pt x="584" y="178"/>
                    </a:lnTo>
                    <a:lnTo>
                      <a:pt x="582" y="178"/>
                    </a:lnTo>
                    <a:lnTo>
                      <a:pt x="582" y="175"/>
                    </a:lnTo>
                    <a:lnTo>
                      <a:pt x="579" y="175"/>
                    </a:lnTo>
                    <a:lnTo>
                      <a:pt x="579" y="172"/>
                    </a:lnTo>
                    <a:lnTo>
                      <a:pt x="582" y="172"/>
                    </a:lnTo>
                    <a:lnTo>
                      <a:pt x="582" y="170"/>
                    </a:lnTo>
                    <a:lnTo>
                      <a:pt x="582" y="167"/>
                    </a:lnTo>
                    <a:lnTo>
                      <a:pt x="582" y="165"/>
                    </a:lnTo>
                    <a:lnTo>
                      <a:pt x="579" y="165"/>
                    </a:lnTo>
                    <a:lnTo>
                      <a:pt x="577" y="165"/>
                    </a:lnTo>
                    <a:lnTo>
                      <a:pt x="574" y="165"/>
                    </a:lnTo>
                    <a:lnTo>
                      <a:pt x="574" y="167"/>
                    </a:lnTo>
                    <a:lnTo>
                      <a:pt x="574" y="170"/>
                    </a:lnTo>
                    <a:lnTo>
                      <a:pt x="571" y="170"/>
                    </a:lnTo>
                    <a:lnTo>
                      <a:pt x="571" y="167"/>
                    </a:lnTo>
                    <a:lnTo>
                      <a:pt x="571" y="165"/>
                    </a:lnTo>
                    <a:lnTo>
                      <a:pt x="571" y="162"/>
                    </a:lnTo>
                    <a:lnTo>
                      <a:pt x="571" y="159"/>
                    </a:lnTo>
                    <a:lnTo>
                      <a:pt x="571" y="157"/>
                    </a:lnTo>
                    <a:lnTo>
                      <a:pt x="569" y="157"/>
                    </a:lnTo>
                    <a:lnTo>
                      <a:pt x="569" y="154"/>
                    </a:lnTo>
                    <a:lnTo>
                      <a:pt x="566" y="154"/>
                    </a:lnTo>
                    <a:lnTo>
                      <a:pt x="566" y="151"/>
                    </a:lnTo>
                    <a:lnTo>
                      <a:pt x="563" y="151"/>
                    </a:lnTo>
                    <a:lnTo>
                      <a:pt x="563" y="149"/>
                    </a:lnTo>
                    <a:lnTo>
                      <a:pt x="561" y="149"/>
                    </a:lnTo>
                    <a:lnTo>
                      <a:pt x="558" y="149"/>
                    </a:lnTo>
                    <a:lnTo>
                      <a:pt x="561" y="149"/>
                    </a:lnTo>
                    <a:lnTo>
                      <a:pt x="558" y="149"/>
                    </a:lnTo>
                    <a:lnTo>
                      <a:pt x="558" y="146"/>
                    </a:lnTo>
                    <a:lnTo>
                      <a:pt x="556" y="146"/>
                    </a:lnTo>
                    <a:lnTo>
                      <a:pt x="556" y="144"/>
                    </a:lnTo>
                    <a:lnTo>
                      <a:pt x="553" y="144"/>
                    </a:lnTo>
                    <a:lnTo>
                      <a:pt x="553" y="146"/>
                    </a:lnTo>
                    <a:lnTo>
                      <a:pt x="553" y="144"/>
                    </a:lnTo>
                    <a:lnTo>
                      <a:pt x="550" y="144"/>
                    </a:lnTo>
                    <a:lnTo>
                      <a:pt x="550" y="146"/>
                    </a:lnTo>
                    <a:lnTo>
                      <a:pt x="548" y="146"/>
                    </a:lnTo>
                    <a:lnTo>
                      <a:pt x="548" y="144"/>
                    </a:lnTo>
                    <a:lnTo>
                      <a:pt x="545" y="144"/>
                    </a:lnTo>
                    <a:lnTo>
                      <a:pt x="543" y="144"/>
                    </a:lnTo>
                    <a:lnTo>
                      <a:pt x="540" y="144"/>
                    </a:lnTo>
                    <a:lnTo>
                      <a:pt x="540" y="146"/>
                    </a:lnTo>
                    <a:lnTo>
                      <a:pt x="537" y="146"/>
                    </a:lnTo>
                    <a:lnTo>
                      <a:pt x="535" y="146"/>
                    </a:lnTo>
                    <a:lnTo>
                      <a:pt x="535" y="149"/>
                    </a:lnTo>
                    <a:lnTo>
                      <a:pt x="532" y="149"/>
                    </a:lnTo>
                    <a:lnTo>
                      <a:pt x="532" y="151"/>
                    </a:lnTo>
                    <a:lnTo>
                      <a:pt x="532" y="154"/>
                    </a:lnTo>
                    <a:lnTo>
                      <a:pt x="532" y="157"/>
                    </a:lnTo>
                    <a:lnTo>
                      <a:pt x="535" y="157"/>
                    </a:lnTo>
                    <a:lnTo>
                      <a:pt x="532" y="157"/>
                    </a:lnTo>
                    <a:lnTo>
                      <a:pt x="532" y="159"/>
                    </a:lnTo>
                    <a:lnTo>
                      <a:pt x="532" y="162"/>
                    </a:lnTo>
                    <a:lnTo>
                      <a:pt x="532" y="165"/>
                    </a:lnTo>
                    <a:lnTo>
                      <a:pt x="532" y="167"/>
                    </a:lnTo>
                    <a:lnTo>
                      <a:pt x="532" y="170"/>
                    </a:lnTo>
                    <a:lnTo>
                      <a:pt x="530" y="170"/>
                    </a:lnTo>
                    <a:lnTo>
                      <a:pt x="530" y="172"/>
                    </a:lnTo>
                    <a:lnTo>
                      <a:pt x="527" y="172"/>
                    </a:lnTo>
                    <a:lnTo>
                      <a:pt x="527" y="175"/>
                    </a:lnTo>
                    <a:lnTo>
                      <a:pt x="524" y="175"/>
                    </a:lnTo>
                    <a:lnTo>
                      <a:pt x="524" y="178"/>
                    </a:lnTo>
                    <a:lnTo>
                      <a:pt x="524" y="180"/>
                    </a:lnTo>
                    <a:lnTo>
                      <a:pt x="522" y="180"/>
                    </a:lnTo>
                    <a:lnTo>
                      <a:pt x="519" y="180"/>
                    </a:lnTo>
                    <a:lnTo>
                      <a:pt x="519" y="183"/>
                    </a:lnTo>
                    <a:lnTo>
                      <a:pt x="516" y="183"/>
                    </a:lnTo>
                    <a:lnTo>
                      <a:pt x="516" y="185"/>
                    </a:lnTo>
                    <a:lnTo>
                      <a:pt x="519" y="185"/>
                    </a:lnTo>
                    <a:lnTo>
                      <a:pt x="519" y="188"/>
                    </a:lnTo>
                    <a:lnTo>
                      <a:pt x="516" y="188"/>
                    </a:lnTo>
                    <a:lnTo>
                      <a:pt x="516" y="191"/>
                    </a:lnTo>
                    <a:lnTo>
                      <a:pt x="514" y="191"/>
                    </a:lnTo>
                    <a:lnTo>
                      <a:pt x="511" y="191"/>
                    </a:lnTo>
                    <a:lnTo>
                      <a:pt x="511" y="188"/>
                    </a:lnTo>
                    <a:lnTo>
                      <a:pt x="509" y="188"/>
                    </a:lnTo>
                    <a:lnTo>
                      <a:pt x="509" y="191"/>
                    </a:lnTo>
                    <a:lnTo>
                      <a:pt x="509" y="188"/>
                    </a:lnTo>
                    <a:lnTo>
                      <a:pt x="506" y="188"/>
                    </a:lnTo>
                    <a:lnTo>
                      <a:pt x="506" y="185"/>
                    </a:lnTo>
                    <a:lnTo>
                      <a:pt x="503" y="185"/>
                    </a:lnTo>
                    <a:lnTo>
                      <a:pt x="501" y="185"/>
                    </a:lnTo>
                    <a:lnTo>
                      <a:pt x="498" y="185"/>
                    </a:lnTo>
                    <a:lnTo>
                      <a:pt x="498" y="183"/>
                    </a:lnTo>
                    <a:lnTo>
                      <a:pt x="496" y="183"/>
                    </a:lnTo>
                    <a:lnTo>
                      <a:pt x="498" y="183"/>
                    </a:lnTo>
                    <a:lnTo>
                      <a:pt x="496" y="183"/>
                    </a:lnTo>
                    <a:lnTo>
                      <a:pt x="493" y="183"/>
                    </a:lnTo>
                    <a:lnTo>
                      <a:pt x="493" y="180"/>
                    </a:lnTo>
                    <a:lnTo>
                      <a:pt x="490" y="180"/>
                    </a:lnTo>
                    <a:lnTo>
                      <a:pt x="488" y="180"/>
                    </a:lnTo>
                    <a:lnTo>
                      <a:pt x="488" y="178"/>
                    </a:lnTo>
                    <a:lnTo>
                      <a:pt x="485" y="180"/>
                    </a:lnTo>
                    <a:lnTo>
                      <a:pt x="488" y="180"/>
                    </a:lnTo>
                    <a:lnTo>
                      <a:pt x="485" y="180"/>
                    </a:lnTo>
                    <a:lnTo>
                      <a:pt x="483" y="180"/>
                    </a:lnTo>
                    <a:lnTo>
                      <a:pt x="483" y="178"/>
                    </a:lnTo>
                    <a:lnTo>
                      <a:pt x="483" y="175"/>
                    </a:lnTo>
                    <a:lnTo>
                      <a:pt x="480" y="175"/>
                    </a:lnTo>
                    <a:lnTo>
                      <a:pt x="483" y="175"/>
                    </a:lnTo>
                    <a:lnTo>
                      <a:pt x="480" y="175"/>
                    </a:lnTo>
                    <a:lnTo>
                      <a:pt x="480" y="172"/>
                    </a:lnTo>
                    <a:lnTo>
                      <a:pt x="477" y="172"/>
                    </a:lnTo>
                    <a:lnTo>
                      <a:pt x="477" y="170"/>
                    </a:lnTo>
                    <a:lnTo>
                      <a:pt x="477" y="172"/>
                    </a:lnTo>
                    <a:lnTo>
                      <a:pt x="475" y="170"/>
                    </a:lnTo>
                    <a:lnTo>
                      <a:pt x="475" y="172"/>
                    </a:lnTo>
                    <a:lnTo>
                      <a:pt x="475" y="170"/>
                    </a:lnTo>
                    <a:lnTo>
                      <a:pt x="475" y="172"/>
                    </a:lnTo>
                    <a:lnTo>
                      <a:pt x="475" y="170"/>
                    </a:lnTo>
                    <a:lnTo>
                      <a:pt x="472" y="170"/>
                    </a:lnTo>
                    <a:lnTo>
                      <a:pt x="472" y="167"/>
                    </a:lnTo>
                    <a:lnTo>
                      <a:pt x="470" y="167"/>
                    </a:lnTo>
                    <a:lnTo>
                      <a:pt x="472" y="167"/>
                    </a:lnTo>
                    <a:lnTo>
                      <a:pt x="470" y="167"/>
                    </a:lnTo>
                    <a:lnTo>
                      <a:pt x="470" y="165"/>
                    </a:lnTo>
                    <a:lnTo>
                      <a:pt x="470" y="162"/>
                    </a:lnTo>
                    <a:lnTo>
                      <a:pt x="470" y="159"/>
                    </a:lnTo>
                    <a:lnTo>
                      <a:pt x="467" y="159"/>
                    </a:lnTo>
                    <a:lnTo>
                      <a:pt x="467" y="157"/>
                    </a:lnTo>
                    <a:lnTo>
                      <a:pt x="464" y="157"/>
                    </a:lnTo>
                    <a:lnTo>
                      <a:pt x="464" y="154"/>
                    </a:lnTo>
                    <a:lnTo>
                      <a:pt x="464" y="151"/>
                    </a:lnTo>
                    <a:lnTo>
                      <a:pt x="462" y="151"/>
                    </a:lnTo>
                    <a:lnTo>
                      <a:pt x="459" y="151"/>
                    </a:lnTo>
                    <a:lnTo>
                      <a:pt x="456" y="151"/>
                    </a:lnTo>
                    <a:lnTo>
                      <a:pt x="456" y="149"/>
                    </a:lnTo>
                    <a:lnTo>
                      <a:pt x="454" y="149"/>
                    </a:lnTo>
                    <a:lnTo>
                      <a:pt x="454" y="146"/>
                    </a:lnTo>
                    <a:lnTo>
                      <a:pt x="451" y="144"/>
                    </a:lnTo>
                    <a:lnTo>
                      <a:pt x="449" y="144"/>
                    </a:lnTo>
                    <a:lnTo>
                      <a:pt x="449" y="146"/>
                    </a:lnTo>
                    <a:lnTo>
                      <a:pt x="446" y="146"/>
                    </a:lnTo>
                    <a:lnTo>
                      <a:pt x="443" y="146"/>
                    </a:lnTo>
                    <a:lnTo>
                      <a:pt x="443" y="149"/>
                    </a:lnTo>
                    <a:lnTo>
                      <a:pt x="441" y="149"/>
                    </a:lnTo>
                    <a:lnTo>
                      <a:pt x="441" y="146"/>
                    </a:lnTo>
                    <a:lnTo>
                      <a:pt x="438" y="146"/>
                    </a:lnTo>
                    <a:lnTo>
                      <a:pt x="438" y="144"/>
                    </a:lnTo>
                    <a:lnTo>
                      <a:pt x="436" y="144"/>
                    </a:lnTo>
                    <a:lnTo>
                      <a:pt x="436" y="141"/>
                    </a:lnTo>
                    <a:lnTo>
                      <a:pt x="438" y="141"/>
                    </a:lnTo>
                    <a:lnTo>
                      <a:pt x="441" y="141"/>
                    </a:lnTo>
                    <a:lnTo>
                      <a:pt x="441" y="138"/>
                    </a:lnTo>
                    <a:lnTo>
                      <a:pt x="438" y="138"/>
                    </a:lnTo>
                    <a:lnTo>
                      <a:pt x="438" y="136"/>
                    </a:lnTo>
                    <a:lnTo>
                      <a:pt x="436" y="136"/>
                    </a:lnTo>
                    <a:lnTo>
                      <a:pt x="436" y="133"/>
                    </a:lnTo>
                    <a:lnTo>
                      <a:pt x="433" y="133"/>
                    </a:lnTo>
                    <a:lnTo>
                      <a:pt x="430" y="133"/>
                    </a:lnTo>
                    <a:lnTo>
                      <a:pt x="430" y="131"/>
                    </a:lnTo>
                    <a:lnTo>
                      <a:pt x="428" y="131"/>
                    </a:lnTo>
                    <a:lnTo>
                      <a:pt x="430" y="131"/>
                    </a:lnTo>
                    <a:lnTo>
                      <a:pt x="430" y="128"/>
                    </a:lnTo>
                    <a:lnTo>
                      <a:pt x="428" y="128"/>
                    </a:lnTo>
                    <a:lnTo>
                      <a:pt x="425" y="128"/>
                    </a:lnTo>
                    <a:lnTo>
                      <a:pt x="425" y="125"/>
                    </a:lnTo>
                    <a:lnTo>
                      <a:pt x="423" y="125"/>
                    </a:lnTo>
                    <a:lnTo>
                      <a:pt x="423" y="123"/>
                    </a:lnTo>
                    <a:lnTo>
                      <a:pt x="420" y="123"/>
                    </a:lnTo>
                    <a:lnTo>
                      <a:pt x="420" y="120"/>
                    </a:lnTo>
                    <a:lnTo>
                      <a:pt x="420" y="123"/>
                    </a:lnTo>
                    <a:lnTo>
                      <a:pt x="417" y="123"/>
                    </a:lnTo>
                    <a:lnTo>
                      <a:pt x="415" y="123"/>
                    </a:lnTo>
                    <a:lnTo>
                      <a:pt x="415" y="125"/>
                    </a:lnTo>
                    <a:lnTo>
                      <a:pt x="412" y="125"/>
                    </a:lnTo>
                    <a:lnTo>
                      <a:pt x="412" y="123"/>
                    </a:lnTo>
                    <a:lnTo>
                      <a:pt x="412" y="120"/>
                    </a:lnTo>
                    <a:lnTo>
                      <a:pt x="412" y="123"/>
                    </a:lnTo>
                    <a:lnTo>
                      <a:pt x="409" y="123"/>
                    </a:lnTo>
                    <a:lnTo>
                      <a:pt x="409" y="120"/>
                    </a:lnTo>
                    <a:lnTo>
                      <a:pt x="407" y="120"/>
                    </a:lnTo>
                    <a:lnTo>
                      <a:pt x="407" y="118"/>
                    </a:lnTo>
                    <a:lnTo>
                      <a:pt x="404" y="118"/>
                    </a:lnTo>
                    <a:lnTo>
                      <a:pt x="402" y="118"/>
                    </a:lnTo>
                    <a:lnTo>
                      <a:pt x="402" y="115"/>
                    </a:lnTo>
                    <a:lnTo>
                      <a:pt x="402" y="112"/>
                    </a:lnTo>
                    <a:lnTo>
                      <a:pt x="399" y="112"/>
                    </a:lnTo>
                    <a:lnTo>
                      <a:pt x="402" y="112"/>
                    </a:lnTo>
                    <a:lnTo>
                      <a:pt x="399" y="112"/>
                    </a:lnTo>
                    <a:lnTo>
                      <a:pt x="399" y="110"/>
                    </a:lnTo>
                    <a:lnTo>
                      <a:pt x="396" y="110"/>
                    </a:lnTo>
                    <a:lnTo>
                      <a:pt x="399" y="110"/>
                    </a:lnTo>
                    <a:lnTo>
                      <a:pt x="399" y="107"/>
                    </a:lnTo>
                    <a:lnTo>
                      <a:pt x="396" y="107"/>
                    </a:lnTo>
                    <a:lnTo>
                      <a:pt x="396" y="110"/>
                    </a:lnTo>
                    <a:lnTo>
                      <a:pt x="396" y="107"/>
                    </a:lnTo>
                    <a:lnTo>
                      <a:pt x="396" y="104"/>
                    </a:lnTo>
                    <a:lnTo>
                      <a:pt x="396" y="102"/>
                    </a:lnTo>
                    <a:lnTo>
                      <a:pt x="394" y="102"/>
                    </a:lnTo>
                    <a:lnTo>
                      <a:pt x="396" y="102"/>
                    </a:lnTo>
                    <a:lnTo>
                      <a:pt x="396" y="99"/>
                    </a:lnTo>
                    <a:lnTo>
                      <a:pt x="399" y="99"/>
                    </a:lnTo>
                    <a:lnTo>
                      <a:pt x="396" y="99"/>
                    </a:lnTo>
                    <a:lnTo>
                      <a:pt x="396" y="97"/>
                    </a:lnTo>
                    <a:lnTo>
                      <a:pt x="396" y="94"/>
                    </a:lnTo>
                    <a:lnTo>
                      <a:pt x="394" y="94"/>
                    </a:lnTo>
                    <a:lnTo>
                      <a:pt x="394" y="91"/>
                    </a:lnTo>
                    <a:lnTo>
                      <a:pt x="394" y="89"/>
                    </a:lnTo>
                    <a:lnTo>
                      <a:pt x="391" y="89"/>
                    </a:lnTo>
                    <a:lnTo>
                      <a:pt x="391" y="86"/>
                    </a:lnTo>
                    <a:lnTo>
                      <a:pt x="389" y="86"/>
                    </a:lnTo>
                    <a:lnTo>
                      <a:pt x="386" y="86"/>
                    </a:lnTo>
                    <a:lnTo>
                      <a:pt x="386" y="84"/>
                    </a:lnTo>
                    <a:lnTo>
                      <a:pt x="386" y="81"/>
                    </a:lnTo>
                    <a:lnTo>
                      <a:pt x="386" y="78"/>
                    </a:lnTo>
                    <a:lnTo>
                      <a:pt x="386" y="76"/>
                    </a:lnTo>
                    <a:lnTo>
                      <a:pt x="389" y="76"/>
                    </a:lnTo>
                    <a:lnTo>
                      <a:pt x="389" y="73"/>
                    </a:lnTo>
                    <a:lnTo>
                      <a:pt x="391" y="73"/>
                    </a:lnTo>
                    <a:lnTo>
                      <a:pt x="391" y="70"/>
                    </a:lnTo>
                    <a:lnTo>
                      <a:pt x="394" y="70"/>
                    </a:lnTo>
                    <a:lnTo>
                      <a:pt x="394" y="68"/>
                    </a:lnTo>
                    <a:lnTo>
                      <a:pt x="391" y="68"/>
                    </a:lnTo>
                    <a:lnTo>
                      <a:pt x="394" y="68"/>
                    </a:lnTo>
                    <a:lnTo>
                      <a:pt x="394" y="70"/>
                    </a:lnTo>
                    <a:lnTo>
                      <a:pt x="394" y="68"/>
                    </a:lnTo>
                    <a:lnTo>
                      <a:pt x="396" y="68"/>
                    </a:lnTo>
                    <a:lnTo>
                      <a:pt x="396" y="65"/>
                    </a:lnTo>
                    <a:lnTo>
                      <a:pt x="399" y="65"/>
                    </a:lnTo>
                    <a:lnTo>
                      <a:pt x="399" y="63"/>
                    </a:lnTo>
                    <a:lnTo>
                      <a:pt x="399" y="60"/>
                    </a:lnTo>
                    <a:lnTo>
                      <a:pt x="399" y="57"/>
                    </a:lnTo>
                    <a:lnTo>
                      <a:pt x="396" y="57"/>
                    </a:lnTo>
                    <a:lnTo>
                      <a:pt x="396" y="55"/>
                    </a:lnTo>
                    <a:lnTo>
                      <a:pt x="396" y="52"/>
                    </a:lnTo>
                    <a:lnTo>
                      <a:pt x="396" y="50"/>
                    </a:lnTo>
                    <a:lnTo>
                      <a:pt x="396" y="47"/>
                    </a:lnTo>
                    <a:lnTo>
                      <a:pt x="394" y="47"/>
                    </a:lnTo>
                    <a:lnTo>
                      <a:pt x="391" y="47"/>
                    </a:lnTo>
                    <a:lnTo>
                      <a:pt x="389" y="47"/>
                    </a:lnTo>
                    <a:lnTo>
                      <a:pt x="389" y="44"/>
                    </a:lnTo>
                    <a:lnTo>
                      <a:pt x="386" y="44"/>
                    </a:lnTo>
                    <a:lnTo>
                      <a:pt x="383" y="44"/>
                    </a:lnTo>
                    <a:lnTo>
                      <a:pt x="383" y="47"/>
                    </a:lnTo>
                    <a:lnTo>
                      <a:pt x="381" y="47"/>
                    </a:lnTo>
                    <a:lnTo>
                      <a:pt x="378" y="47"/>
                    </a:lnTo>
                    <a:lnTo>
                      <a:pt x="376" y="47"/>
                    </a:lnTo>
                    <a:lnTo>
                      <a:pt x="376" y="50"/>
                    </a:lnTo>
                    <a:lnTo>
                      <a:pt x="376" y="52"/>
                    </a:lnTo>
                    <a:lnTo>
                      <a:pt x="362" y="65"/>
                    </a:lnTo>
                    <a:lnTo>
                      <a:pt x="362" y="63"/>
                    </a:lnTo>
                    <a:lnTo>
                      <a:pt x="376" y="52"/>
                    </a:lnTo>
                    <a:lnTo>
                      <a:pt x="373" y="47"/>
                    </a:lnTo>
                    <a:lnTo>
                      <a:pt x="370" y="47"/>
                    </a:lnTo>
                    <a:lnTo>
                      <a:pt x="368" y="47"/>
                    </a:lnTo>
                    <a:lnTo>
                      <a:pt x="365" y="47"/>
                    </a:lnTo>
                    <a:lnTo>
                      <a:pt x="362" y="47"/>
                    </a:lnTo>
                    <a:lnTo>
                      <a:pt x="362" y="50"/>
                    </a:lnTo>
                    <a:lnTo>
                      <a:pt x="360" y="50"/>
                    </a:lnTo>
                    <a:lnTo>
                      <a:pt x="360" y="47"/>
                    </a:lnTo>
                    <a:lnTo>
                      <a:pt x="360" y="44"/>
                    </a:lnTo>
                    <a:lnTo>
                      <a:pt x="362" y="44"/>
                    </a:lnTo>
                    <a:lnTo>
                      <a:pt x="362" y="42"/>
                    </a:lnTo>
                    <a:lnTo>
                      <a:pt x="362" y="39"/>
                    </a:lnTo>
                    <a:lnTo>
                      <a:pt x="360" y="39"/>
                    </a:lnTo>
                    <a:lnTo>
                      <a:pt x="357" y="39"/>
                    </a:lnTo>
                    <a:lnTo>
                      <a:pt x="357" y="37"/>
                    </a:lnTo>
                    <a:lnTo>
                      <a:pt x="355" y="37"/>
                    </a:lnTo>
                    <a:lnTo>
                      <a:pt x="352" y="37"/>
                    </a:lnTo>
                    <a:lnTo>
                      <a:pt x="349" y="37"/>
                    </a:lnTo>
                    <a:lnTo>
                      <a:pt x="347" y="37"/>
                    </a:lnTo>
                    <a:lnTo>
                      <a:pt x="344" y="39"/>
                    </a:lnTo>
                    <a:lnTo>
                      <a:pt x="342" y="39"/>
                    </a:lnTo>
                    <a:lnTo>
                      <a:pt x="339" y="39"/>
                    </a:lnTo>
                    <a:lnTo>
                      <a:pt x="339" y="42"/>
                    </a:lnTo>
                    <a:lnTo>
                      <a:pt x="336" y="42"/>
                    </a:lnTo>
                    <a:lnTo>
                      <a:pt x="336" y="44"/>
                    </a:lnTo>
                    <a:lnTo>
                      <a:pt x="336" y="47"/>
                    </a:lnTo>
                    <a:lnTo>
                      <a:pt x="339" y="47"/>
                    </a:lnTo>
                    <a:lnTo>
                      <a:pt x="339" y="50"/>
                    </a:lnTo>
                    <a:lnTo>
                      <a:pt x="339" y="52"/>
                    </a:lnTo>
                    <a:lnTo>
                      <a:pt x="339" y="55"/>
                    </a:lnTo>
                    <a:lnTo>
                      <a:pt x="342" y="55"/>
                    </a:lnTo>
                    <a:lnTo>
                      <a:pt x="342" y="57"/>
                    </a:lnTo>
                    <a:lnTo>
                      <a:pt x="339" y="57"/>
                    </a:lnTo>
                    <a:lnTo>
                      <a:pt x="339" y="60"/>
                    </a:lnTo>
                    <a:lnTo>
                      <a:pt x="339" y="57"/>
                    </a:lnTo>
                    <a:lnTo>
                      <a:pt x="339" y="60"/>
                    </a:lnTo>
                    <a:lnTo>
                      <a:pt x="336" y="60"/>
                    </a:lnTo>
                    <a:lnTo>
                      <a:pt x="334" y="60"/>
                    </a:lnTo>
                    <a:lnTo>
                      <a:pt x="334" y="57"/>
                    </a:lnTo>
                    <a:lnTo>
                      <a:pt x="334" y="60"/>
                    </a:lnTo>
                    <a:lnTo>
                      <a:pt x="334" y="57"/>
                    </a:lnTo>
                    <a:lnTo>
                      <a:pt x="331" y="57"/>
                    </a:lnTo>
                    <a:lnTo>
                      <a:pt x="331" y="60"/>
                    </a:lnTo>
                    <a:lnTo>
                      <a:pt x="329" y="60"/>
                    </a:lnTo>
                    <a:lnTo>
                      <a:pt x="331" y="60"/>
                    </a:lnTo>
                    <a:lnTo>
                      <a:pt x="331" y="63"/>
                    </a:lnTo>
                    <a:lnTo>
                      <a:pt x="329" y="63"/>
                    </a:lnTo>
                    <a:lnTo>
                      <a:pt x="326" y="63"/>
                    </a:lnTo>
                    <a:lnTo>
                      <a:pt x="326" y="65"/>
                    </a:lnTo>
                    <a:lnTo>
                      <a:pt x="329" y="65"/>
                    </a:lnTo>
                    <a:lnTo>
                      <a:pt x="326" y="65"/>
                    </a:lnTo>
                    <a:lnTo>
                      <a:pt x="326" y="68"/>
                    </a:lnTo>
                    <a:lnTo>
                      <a:pt x="323" y="68"/>
                    </a:lnTo>
                    <a:lnTo>
                      <a:pt x="326" y="68"/>
                    </a:lnTo>
                    <a:lnTo>
                      <a:pt x="323" y="68"/>
                    </a:lnTo>
                    <a:lnTo>
                      <a:pt x="321" y="68"/>
                    </a:lnTo>
                    <a:lnTo>
                      <a:pt x="323" y="68"/>
                    </a:lnTo>
                    <a:lnTo>
                      <a:pt x="321" y="68"/>
                    </a:lnTo>
                    <a:lnTo>
                      <a:pt x="318" y="68"/>
                    </a:lnTo>
                    <a:lnTo>
                      <a:pt x="318" y="65"/>
                    </a:lnTo>
                    <a:lnTo>
                      <a:pt x="316" y="65"/>
                    </a:lnTo>
                    <a:lnTo>
                      <a:pt x="316" y="63"/>
                    </a:lnTo>
                    <a:lnTo>
                      <a:pt x="316" y="65"/>
                    </a:lnTo>
                    <a:lnTo>
                      <a:pt x="313" y="65"/>
                    </a:lnTo>
                    <a:lnTo>
                      <a:pt x="313" y="63"/>
                    </a:lnTo>
                    <a:lnTo>
                      <a:pt x="316" y="63"/>
                    </a:lnTo>
                    <a:lnTo>
                      <a:pt x="313" y="63"/>
                    </a:lnTo>
                    <a:lnTo>
                      <a:pt x="313" y="60"/>
                    </a:lnTo>
                    <a:lnTo>
                      <a:pt x="313" y="57"/>
                    </a:lnTo>
                    <a:lnTo>
                      <a:pt x="310" y="57"/>
                    </a:lnTo>
                    <a:lnTo>
                      <a:pt x="308" y="57"/>
                    </a:lnTo>
                    <a:lnTo>
                      <a:pt x="305" y="57"/>
                    </a:lnTo>
                    <a:lnTo>
                      <a:pt x="302" y="57"/>
                    </a:lnTo>
                    <a:lnTo>
                      <a:pt x="300" y="57"/>
                    </a:lnTo>
                    <a:lnTo>
                      <a:pt x="297" y="57"/>
                    </a:lnTo>
                    <a:lnTo>
                      <a:pt x="295" y="57"/>
                    </a:lnTo>
                    <a:lnTo>
                      <a:pt x="292" y="57"/>
                    </a:lnTo>
                    <a:lnTo>
                      <a:pt x="289" y="57"/>
                    </a:lnTo>
                    <a:lnTo>
                      <a:pt x="287" y="57"/>
                    </a:lnTo>
                    <a:lnTo>
                      <a:pt x="287" y="60"/>
                    </a:lnTo>
                    <a:lnTo>
                      <a:pt x="284" y="60"/>
                    </a:lnTo>
                    <a:lnTo>
                      <a:pt x="282" y="63"/>
                    </a:lnTo>
                    <a:lnTo>
                      <a:pt x="279" y="65"/>
                    </a:lnTo>
                    <a:lnTo>
                      <a:pt x="279" y="68"/>
                    </a:lnTo>
                    <a:lnTo>
                      <a:pt x="276" y="68"/>
                    </a:lnTo>
                    <a:lnTo>
                      <a:pt x="274" y="68"/>
                    </a:lnTo>
                    <a:lnTo>
                      <a:pt x="271" y="68"/>
                    </a:lnTo>
                    <a:lnTo>
                      <a:pt x="271" y="70"/>
                    </a:lnTo>
                    <a:lnTo>
                      <a:pt x="269" y="70"/>
                    </a:lnTo>
                    <a:lnTo>
                      <a:pt x="266" y="70"/>
                    </a:lnTo>
                    <a:lnTo>
                      <a:pt x="269" y="70"/>
                    </a:lnTo>
                    <a:lnTo>
                      <a:pt x="269" y="73"/>
                    </a:lnTo>
                    <a:lnTo>
                      <a:pt x="269" y="76"/>
                    </a:lnTo>
                    <a:lnTo>
                      <a:pt x="269" y="73"/>
                    </a:lnTo>
                    <a:lnTo>
                      <a:pt x="266" y="73"/>
                    </a:lnTo>
                    <a:lnTo>
                      <a:pt x="266" y="76"/>
                    </a:lnTo>
                    <a:lnTo>
                      <a:pt x="263" y="76"/>
                    </a:lnTo>
                    <a:lnTo>
                      <a:pt x="261" y="76"/>
                    </a:lnTo>
                    <a:lnTo>
                      <a:pt x="261" y="78"/>
                    </a:lnTo>
                    <a:lnTo>
                      <a:pt x="258" y="78"/>
                    </a:lnTo>
                    <a:lnTo>
                      <a:pt x="258" y="81"/>
                    </a:lnTo>
                    <a:lnTo>
                      <a:pt x="258" y="84"/>
                    </a:lnTo>
                    <a:lnTo>
                      <a:pt x="255" y="84"/>
                    </a:lnTo>
                    <a:lnTo>
                      <a:pt x="258" y="84"/>
                    </a:lnTo>
                    <a:lnTo>
                      <a:pt x="255" y="84"/>
                    </a:lnTo>
                    <a:lnTo>
                      <a:pt x="258" y="84"/>
                    </a:lnTo>
                    <a:lnTo>
                      <a:pt x="258" y="86"/>
                    </a:lnTo>
                    <a:lnTo>
                      <a:pt x="255" y="86"/>
                    </a:lnTo>
                    <a:lnTo>
                      <a:pt x="255" y="89"/>
                    </a:lnTo>
                    <a:lnTo>
                      <a:pt x="255" y="86"/>
                    </a:lnTo>
                    <a:lnTo>
                      <a:pt x="255" y="89"/>
                    </a:lnTo>
                    <a:lnTo>
                      <a:pt x="255" y="91"/>
                    </a:lnTo>
                    <a:lnTo>
                      <a:pt x="253" y="91"/>
                    </a:lnTo>
                    <a:lnTo>
                      <a:pt x="255" y="91"/>
                    </a:lnTo>
                    <a:lnTo>
                      <a:pt x="253" y="91"/>
                    </a:lnTo>
                    <a:lnTo>
                      <a:pt x="253" y="94"/>
                    </a:lnTo>
                    <a:lnTo>
                      <a:pt x="250" y="94"/>
                    </a:lnTo>
                    <a:lnTo>
                      <a:pt x="253" y="94"/>
                    </a:lnTo>
                    <a:lnTo>
                      <a:pt x="250" y="94"/>
                    </a:lnTo>
                    <a:lnTo>
                      <a:pt x="250" y="97"/>
                    </a:lnTo>
                    <a:lnTo>
                      <a:pt x="248" y="97"/>
                    </a:lnTo>
                    <a:lnTo>
                      <a:pt x="250" y="97"/>
                    </a:lnTo>
                    <a:lnTo>
                      <a:pt x="248" y="99"/>
                    </a:lnTo>
                    <a:lnTo>
                      <a:pt x="248" y="102"/>
                    </a:lnTo>
                    <a:lnTo>
                      <a:pt x="248" y="104"/>
                    </a:lnTo>
                    <a:lnTo>
                      <a:pt x="245" y="104"/>
                    </a:lnTo>
                    <a:lnTo>
                      <a:pt x="245" y="107"/>
                    </a:lnTo>
                    <a:lnTo>
                      <a:pt x="242" y="107"/>
                    </a:lnTo>
                    <a:lnTo>
                      <a:pt x="242" y="110"/>
                    </a:lnTo>
                    <a:lnTo>
                      <a:pt x="240" y="110"/>
                    </a:lnTo>
                    <a:lnTo>
                      <a:pt x="237" y="110"/>
                    </a:lnTo>
                    <a:lnTo>
                      <a:pt x="237" y="112"/>
                    </a:lnTo>
                    <a:lnTo>
                      <a:pt x="235" y="112"/>
                    </a:lnTo>
                    <a:lnTo>
                      <a:pt x="237" y="112"/>
                    </a:lnTo>
                    <a:lnTo>
                      <a:pt x="235" y="112"/>
                    </a:lnTo>
                    <a:lnTo>
                      <a:pt x="237" y="112"/>
                    </a:lnTo>
                    <a:lnTo>
                      <a:pt x="235" y="112"/>
                    </a:lnTo>
                    <a:lnTo>
                      <a:pt x="235" y="115"/>
                    </a:lnTo>
                    <a:lnTo>
                      <a:pt x="232" y="115"/>
                    </a:lnTo>
                    <a:lnTo>
                      <a:pt x="229" y="115"/>
                    </a:lnTo>
                    <a:lnTo>
                      <a:pt x="227" y="115"/>
                    </a:lnTo>
                    <a:lnTo>
                      <a:pt x="227" y="118"/>
                    </a:lnTo>
                    <a:lnTo>
                      <a:pt x="224" y="118"/>
                    </a:lnTo>
                    <a:lnTo>
                      <a:pt x="224" y="120"/>
                    </a:lnTo>
                    <a:lnTo>
                      <a:pt x="224" y="123"/>
                    </a:lnTo>
                    <a:lnTo>
                      <a:pt x="227" y="123"/>
                    </a:lnTo>
                    <a:lnTo>
                      <a:pt x="227" y="125"/>
                    </a:lnTo>
                    <a:lnTo>
                      <a:pt x="229" y="128"/>
                    </a:lnTo>
                    <a:lnTo>
                      <a:pt x="229" y="131"/>
                    </a:lnTo>
                    <a:lnTo>
                      <a:pt x="227" y="131"/>
                    </a:lnTo>
                    <a:lnTo>
                      <a:pt x="227" y="133"/>
                    </a:lnTo>
                    <a:lnTo>
                      <a:pt x="229" y="133"/>
                    </a:lnTo>
                    <a:lnTo>
                      <a:pt x="229" y="136"/>
                    </a:lnTo>
                    <a:lnTo>
                      <a:pt x="232" y="136"/>
                    </a:lnTo>
                    <a:lnTo>
                      <a:pt x="232" y="138"/>
                    </a:lnTo>
                    <a:lnTo>
                      <a:pt x="235" y="138"/>
                    </a:lnTo>
                    <a:lnTo>
                      <a:pt x="235" y="136"/>
                    </a:lnTo>
                    <a:lnTo>
                      <a:pt x="235" y="138"/>
                    </a:lnTo>
                    <a:lnTo>
                      <a:pt x="237" y="138"/>
                    </a:lnTo>
                    <a:lnTo>
                      <a:pt x="237" y="141"/>
                    </a:lnTo>
                    <a:lnTo>
                      <a:pt x="237" y="144"/>
                    </a:lnTo>
                    <a:lnTo>
                      <a:pt x="240" y="144"/>
                    </a:lnTo>
                    <a:lnTo>
                      <a:pt x="237" y="144"/>
                    </a:lnTo>
                    <a:lnTo>
                      <a:pt x="240" y="144"/>
                    </a:lnTo>
                    <a:lnTo>
                      <a:pt x="237" y="144"/>
                    </a:lnTo>
                    <a:lnTo>
                      <a:pt x="237" y="146"/>
                    </a:lnTo>
                    <a:lnTo>
                      <a:pt x="240" y="146"/>
                    </a:lnTo>
                    <a:lnTo>
                      <a:pt x="237" y="146"/>
                    </a:lnTo>
                    <a:lnTo>
                      <a:pt x="237" y="149"/>
                    </a:lnTo>
                    <a:lnTo>
                      <a:pt x="237" y="146"/>
                    </a:lnTo>
                    <a:lnTo>
                      <a:pt x="237" y="149"/>
                    </a:lnTo>
                    <a:lnTo>
                      <a:pt x="235" y="149"/>
                    </a:lnTo>
                    <a:lnTo>
                      <a:pt x="235" y="151"/>
                    </a:lnTo>
                    <a:lnTo>
                      <a:pt x="235" y="149"/>
                    </a:lnTo>
                    <a:lnTo>
                      <a:pt x="232" y="149"/>
                    </a:lnTo>
                    <a:lnTo>
                      <a:pt x="232" y="151"/>
                    </a:lnTo>
                    <a:lnTo>
                      <a:pt x="232" y="149"/>
                    </a:lnTo>
                    <a:lnTo>
                      <a:pt x="229" y="149"/>
                    </a:lnTo>
                    <a:lnTo>
                      <a:pt x="227" y="149"/>
                    </a:lnTo>
                    <a:lnTo>
                      <a:pt x="227" y="151"/>
                    </a:lnTo>
                    <a:lnTo>
                      <a:pt x="224" y="151"/>
                    </a:lnTo>
                    <a:lnTo>
                      <a:pt x="224" y="149"/>
                    </a:lnTo>
                    <a:lnTo>
                      <a:pt x="222" y="149"/>
                    </a:lnTo>
                    <a:lnTo>
                      <a:pt x="224" y="149"/>
                    </a:lnTo>
                    <a:lnTo>
                      <a:pt x="224" y="146"/>
                    </a:lnTo>
                    <a:lnTo>
                      <a:pt x="222" y="146"/>
                    </a:lnTo>
                    <a:lnTo>
                      <a:pt x="222" y="144"/>
                    </a:lnTo>
                    <a:lnTo>
                      <a:pt x="219" y="144"/>
                    </a:lnTo>
                    <a:lnTo>
                      <a:pt x="216" y="144"/>
                    </a:lnTo>
                    <a:lnTo>
                      <a:pt x="214" y="144"/>
                    </a:lnTo>
                    <a:lnTo>
                      <a:pt x="216" y="144"/>
                    </a:lnTo>
                    <a:lnTo>
                      <a:pt x="216" y="141"/>
                    </a:lnTo>
                    <a:lnTo>
                      <a:pt x="214" y="141"/>
                    </a:lnTo>
                    <a:lnTo>
                      <a:pt x="216" y="141"/>
                    </a:lnTo>
                    <a:lnTo>
                      <a:pt x="214" y="141"/>
                    </a:lnTo>
                    <a:lnTo>
                      <a:pt x="211" y="141"/>
                    </a:lnTo>
                    <a:lnTo>
                      <a:pt x="208" y="141"/>
                    </a:lnTo>
                    <a:lnTo>
                      <a:pt x="208" y="144"/>
                    </a:lnTo>
                    <a:lnTo>
                      <a:pt x="211" y="144"/>
                    </a:lnTo>
                    <a:lnTo>
                      <a:pt x="208" y="144"/>
                    </a:lnTo>
                    <a:lnTo>
                      <a:pt x="208" y="141"/>
                    </a:lnTo>
                    <a:lnTo>
                      <a:pt x="208" y="144"/>
                    </a:lnTo>
                    <a:lnTo>
                      <a:pt x="206" y="144"/>
                    </a:lnTo>
                    <a:lnTo>
                      <a:pt x="203" y="144"/>
                    </a:lnTo>
                    <a:lnTo>
                      <a:pt x="203" y="146"/>
                    </a:lnTo>
                    <a:lnTo>
                      <a:pt x="201" y="146"/>
                    </a:lnTo>
                    <a:lnTo>
                      <a:pt x="201" y="144"/>
                    </a:lnTo>
                    <a:lnTo>
                      <a:pt x="198" y="144"/>
                    </a:lnTo>
                    <a:lnTo>
                      <a:pt x="195" y="144"/>
                    </a:lnTo>
                    <a:lnTo>
                      <a:pt x="195" y="146"/>
                    </a:lnTo>
                    <a:lnTo>
                      <a:pt x="193" y="146"/>
                    </a:lnTo>
                    <a:lnTo>
                      <a:pt x="190" y="146"/>
                    </a:lnTo>
                    <a:lnTo>
                      <a:pt x="188" y="146"/>
                    </a:lnTo>
                    <a:lnTo>
                      <a:pt x="188" y="149"/>
                    </a:lnTo>
                    <a:lnTo>
                      <a:pt x="190" y="149"/>
                    </a:lnTo>
                    <a:lnTo>
                      <a:pt x="190" y="151"/>
                    </a:lnTo>
                    <a:lnTo>
                      <a:pt x="190" y="149"/>
                    </a:lnTo>
                    <a:lnTo>
                      <a:pt x="190" y="151"/>
                    </a:lnTo>
                    <a:lnTo>
                      <a:pt x="188" y="151"/>
                    </a:lnTo>
                    <a:lnTo>
                      <a:pt x="185" y="151"/>
                    </a:lnTo>
                    <a:lnTo>
                      <a:pt x="188" y="151"/>
                    </a:lnTo>
                    <a:lnTo>
                      <a:pt x="185" y="151"/>
                    </a:lnTo>
                    <a:lnTo>
                      <a:pt x="188" y="151"/>
                    </a:lnTo>
                    <a:lnTo>
                      <a:pt x="185" y="151"/>
                    </a:lnTo>
                    <a:lnTo>
                      <a:pt x="185" y="154"/>
                    </a:lnTo>
                    <a:lnTo>
                      <a:pt x="182" y="154"/>
                    </a:lnTo>
                    <a:lnTo>
                      <a:pt x="180" y="154"/>
                    </a:lnTo>
                    <a:lnTo>
                      <a:pt x="182" y="154"/>
                    </a:lnTo>
                    <a:lnTo>
                      <a:pt x="180" y="154"/>
                    </a:lnTo>
                    <a:lnTo>
                      <a:pt x="182" y="154"/>
                    </a:lnTo>
                    <a:lnTo>
                      <a:pt x="182" y="157"/>
                    </a:lnTo>
                    <a:lnTo>
                      <a:pt x="180" y="157"/>
                    </a:lnTo>
                    <a:lnTo>
                      <a:pt x="182" y="157"/>
                    </a:lnTo>
                    <a:lnTo>
                      <a:pt x="180" y="157"/>
                    </a:lnTo>
                    <a:lnTo>
                      <a:pt x="177" y="157"/>
                    </a:lnTo>
                    <a:lnTo>
                      <a:pt x="177" y="159"/>
                    </a:lnTo>
                    <a:lnTo>
                      <a:pt x="175" y="159"/>
                    </a:lnTo>
                    <a:lnTo>
                      <a:pt x="175" y="162"/>
                    </a:lnTo>
                    <a:lnTo>
                      <a:pt x="172" y="162"/>
                    </a:lnTo>
                    <a:lnTo>
                      <a:pt x="169" y="162"/>
                    </a:lnTo>
                    <a:lnTo>
                      <a:pt x="167" y="162"/>
                    </a:lnTo>
                    <a:lnTo>
                      <a:pt x="167" y="165"/>
                    </a:lnTo>
                    <a:lnTo>
                      <a:pt x="169" y="165"/>
                    </a:lnTo>
                    <a:lnTo>
                      <a:pt x="169" y="167"/>
                    </a:lnTo>
                    <a:lnTo>
                      <a:pt x="167" y="167"/>
                    </a:lnTo>
                    <a:lnTo>
                      <a:pt x="167" y="170"/>
                    </a:lnTo>
                    <a:lnTo>
                      <a:pt x="164" y="170"/>
                    </a:lnTo>
                    <a:lnTo>
                      <a:pt x="164" y="172"/>
                    </a:lnTo>
                    <a:lnTo>
                      <a:pt x="164" y="170"/>
                    </a:lnTo>
                    <a:lnTo>
                      <a:pt x="164" y="172"/>
                    </a:lnTo>
                    <a:lnTo>
                      <a:pt x="162" y="175"/>
                    </a:lnTo>
                    <a:lnTo>
                      <a:pt x="162" y="178"/>
                    </a:lnTo>
                    <a:lnTo>
                      <a:pt x="159" y="178"/>
                    </a:lnTo>
                    <a:lnTo>
                      <a:pt x="159" y="180"/>
                    </a:lnTo>
                    <a:lnTo>
                      <a:pt x="156" y="180"/>
                    </a:lnTo>
                    <a:lnTo>
                      <a:pt x="156" y="183"/>
                    </a:lnTo>
                    <a:lnTo>
                      <a:pt x="156" y="185"/>
                    </a:lnTo>
                    <a:lnTo>
                      <a:pt x="154" y="185"/>
                    </a:lnTo>
                    <a:lnTo>
                      <a:pt x="154" y="188"/>
                    </a:lnTo>
                    <a:lnTo>
                      <a:pt x="156" y="188"/>
                    </a:lnTo>
                    <a:lnTo>
                      <a:pt x="154" y="188"/>
                    </a:lnTo>
                    <a:lnTo>
                      <a:pt x="154" y="191"/>
                    </a:lnTo>
                    <a:lnTo>
                      <a:pt x="151" y="191"/>
                    </a:lnTo>
                    <a:lnTo>
                      <a:pt x="151" y="193"/>
                    </a:lnTo>
                    <a:lnTo>
                      <a:pt x="148" y="193"/>
                    </a:lnTo>
                    <a:lnTo>
                      <a:pt x="146" y="193"/>
                    </a:lnTo>
                    <a:lnTo>
                      <a:pt x="146" y="196"/>
                    </a:lnTo>
                    <a:lnTo>
                      <a:pt x="143" y="196"/>
                    </a:lnTo>
                    <a:lnTo>
                      <a:pt x="143" y="198"/>
                    </a:lnTo>
                    <a:lnTo>
                      <a:pt x="143" y="201"/>
                    </a:lnTo>
                    <a:lnTo>
                      <a:pt x="143" y="204"/>
                    </a:lnTo>
                    <a:lnTo>
                      <a:pt x="146" y="204"/>
                    </a:lnTo>
                    <a:lnTo>
                      <a:pt x="146" y="206"/>
                    </a:lnTo>
                    <a:lnTo>
                      <a:pt x="146" y="209"/>
                    </a:lnTo>
                    <a:lnTo>
                      <a:pt x="143" y="209"/>
                    </a:lnTo>
                    <a:lnTo>
                      <a:pt x="143" y="212"/>
                    </a:lnTo>
                    <a:lnTo>
                      <a:pt x="141" y="212"/>
                    </a:lnTo>
                    <a:lnTo>
                      <a:pt x="141" y="214"/>
                    </a:lnTo>
                    <a:lnTo>
                      <a:pt x="138" y="214"/>
                    </a:lnTo>
                    <a:lnTo>
                      <a:pt x="141" y="214"/>
                    </a:lnTo>
                    <a:lnTo>
                      <a:pt x="141" y="217"/>
                    </a:lnTo>
                    <a:lnTo>
                      <a:pt x="138" y="217"/>
                    </a:lnTo>
                    <a:lnTo>
                      <a:pt x="141" y="217"/>
                    </a:lnTo>
                    <a:lnTo>
                      <a:pt x="138" y="217"/>
                    </a:lnTo>
                    <a:lnTo>
                      <a:pt x="138" y="219"/>
                    </a:lnTo>
                    <a:lnTo>
                      <a:pt x="138" y="222"/>
                    </a:lnTo>
                    <a:lnTo>
                      <a:pt x="135" y="222"/>
                    </a:lnTo>
                    <a:lnTo>
                      <a:pt x="138" y="222"/>
                    </a:lnTo>
                    <a:lnTo>
                      <a:pt x="135" y="222"/>
                    </a:lnTo>
                    <a:lnTo>
                      <a:pt x="135" y="225"/>
                    </a:lnTo>
                    <a:lnTo>
                      <a:pt x="133" y="225"/>
                    </a:lnTo>
                    <a:lnTo>
                      <a:pt x="135" y="225"/>
                    </a:lnTo>
                    <a:lnTo>
                      <a:pt x="135" y="222"/>
                    </a:lnTo>
                    <a:lnTo>
                      <a:pt x="133" y="222"/>
                    </a:lnTo>
                    <a:lnTo>
                      <a:pt x="133" y="225"/>
                    </a:lnTo>
                    <a:lnTo>
                      <a:pt x="130" y="225"/>
                    </a:lnTo>
                    <a:lnTo>
                      <a:pt x="128" y="225"/>
                    </a:lnTo>
                    <a:lnTo>
                      <a:pt x="128" y="222"/>
                    </a:lnTo>
                    <a:lnTo>
                      <a:pt x="125" y="222"/>
                    </a:lnTo>
                    <a:lnTo>
                      <a:pt x="122" y="222"/>
                    </a:lnTo>
                    <a:lnTo>
                      <a:pt x="120" y="222"/>
                    </a:lnTo>
                    <a:lnTo>
                      <a:pt x="117" y="222"/>
                    </a:lnTo>
                    <a:lnTo>
                      <a:pt x="117" y="225"/>
                    </a:lnTo>
                    <a:lnTo>
                      <a:pt x="115" y="225"/>
                    </a:lnTo>
                    <a:lnTo>
                      <a:pt x="115" y="227"/>
                    </a:lnTo>
                    <a:lnTo>
                      <a:pt x="112" y="227"/>
                    </a:lnTo>
                    <a:lnTo>
                      <a:pt x="112" y="230"/>
                    </a:lnTo>
                    <a:lnTo>
                      <a:pt x="109" y="230"/>
                    </a:lnTo>
                    <a:lnTo>
                      <a:pt x="107" y="230"/>
                    </a:lnTo>
                    <a:lnTo>
                      <a:pt x="107" y="227"/>
                    </a:lnTo>
                    <a:lnTo>
                      <a:pt x="107" y="225"/>
                    </a:lnTo>
                    <a:lnTo>
                      <a:pt x="109" y="225"/>
                    </a:lnTo>
                    <a:lnTo>
                      <a:pt x="107" y="225"/>
                    </a:lnTo>
                    <a:lnTo>
                      <a:pt x="109" y="225"/>
                    </a:lnTo>
                    <a:lnTo>
                      <a:pt x="107" y="225"/>
                    </a:lnTo>
                    <a:lnTo>
                      <a:pt x="109" y="225"/>
                    </a:lnTo>
                    <a:lnTo>
                      <a:pt x="109" y="222"/>
                    </a:lnTo>
                    <a:lnTo>
                      <a:pt x="107" y="222"/>
                    </a:lnTo>
                    <a:lnTo>
                      <a:pt x="109" y="222"/>
                    </a:lnTo>
                    <a:lnTo>
                      <a:pt x="107" y="222"/>
                    </a:lnTo>
                    <a:lnTo>
                      <a:pt x="109" y="222"/>
                    </a:lnTo>
                    <a:lnTo>
                      <a:pt x="109" y="219"/>
                    </a:lnTo>
                    <a:lnTo>
                      <a:pt x="109" y="217"/>
                    </a:lnTo>
                    <a:lnTo>
                      <a:pt x="112" y="217"/>
                    </a:lnTo>
                    <a:lnTo>
                      <a:pt x="112" y="214"/>
                    </a:lnTo>
                    <a:lnTo>
                      <a:pt x="112" y="212"/>
                    </a:lnTo>
                    <a:lnTo>
                      <a:pt x="109" y="212"/>
                    </a:lnTo>
                    <a:lnTo>
                      <a:pt x="109" y="209"/>
                    </a:lnTo>
                    <a:lnTo>
                      <a:pt x="107" y="209"/>
                    </a:lnTo>
                    <a:lnTo>
                      <a:pt x="107" y="206"/>
                    </a:lnTo>
                    <a:lnTo>
                      <a:pt x="107" y="204"/>
                    </a:lnTo>
                    <a:lnTo>
                      <a:pt x="107" y="201"/>
                    </a:lnTo>
                    <a:lnTo>
                      <a:pt x="107" y="204"/>
                    </a:lnTo>
                    <a:lnTo>
                      <a:pt x="107" y="206"/>
                    </a:lnTo>
                    <a:lnTo>
                      <a:pt x="107" y="209"/>
                    </a:lnTo>
                    <a:lnTo>
                      <a:pt x="107" y="212"/>
                    </a:lnTo>
                    <a:lnTo>
                      <a:pt x="109" y="212"/>
                    </a:lnTo>
                    <a:lnTo>
                      <a:pt x="109" y="214"/>
                    </a:lnTo>
                    <a:lnTo>
                      <a:pt x="112" y="214"/>
                    </a:lnTo>
                    <a:lnTo>
                      <a:pt x="109" y="214"/>
                    </a:lnTo>
                    <a:lnTo>
                      <a:pt x="107" y="214"/>
                    </a:lnTo>
                    <a:lnTo>
                      <a:pt x="107" y="212"/>
                    </a:lnTo>
                    <a:lnTo>
                      <a:pt x="104" y="212"/>
                    </a:lnTo>
                    <a:lnTo>
                      <a:pt x="101" y="212"/>
                    </a:lnTo>
                    <a:lnTo>
                      <a:pt x="101" y="209"/>
                    </a:lnTo>
                    <a:lnTo>
                      <a:pt x="99" y="209"/>
                    </a:lnTo>
                    <a:lnTo>
                      <a:pt x="96" y="209"/>
                    </a:lnTo>
                    <a:lnTo>
                      <a:pt x="94" y="209"/>
                    </a:lnTo>
                    <a:lnTo>
                      <a:pt x="91" y="209"/>
                    </a:lnTo>
                    <a:lnTo>
                      <a:pt x="88" y="209"/>
                    </a:lnTo>
                    <a:lnTo>
                      <a:pt x="86" y="209"/>
                    </a:lnTo>
                    <a:lnTo>
                      <a:pt x="83" y="209"/>
                    </a:lnTo>
                    <a:lnTo>
                      <a:pt x="81" y="209"/>
                    </a:lnTo>
                    <a:lnTo>
                      <a:pt x="78" y="209"/>
                    </a:lnTo>
                    <a:lnTo>
                      <a:pt x="78" y="212"/>
                    </a:lnTo>
                    <a:lnTo>
                      <a:pt x="75" y="212"/>
                    </a:lnTo>
                    <a:lnTo>
                      <a:pt x="73" y="212"/>
                    </a:lnTo>
                    <a:lnTo>
                      <a:pt x="73" y="214"/>
                    </a:lnTo>
                    <a:lnTo>
                      <a:pt x="70" y="214"/>
                    </a:lnTo>
                    <a:lnTo>
                      <a:pt x="73" y="214"/>
                    </a:lnTo>
                    <a:lnTo>
                      <a:pt x="73" y="217"/>
                    </a:lnTo>
                    <a:lnTo>
                      <a:pt x="70" y="217"/>
                    </a:lnTo>
                    <a:lnTo>
                      <a:pt x="68" y="217"/>
                    </a:lnTo>
                    <a:lnTo>
                      <a:pt x="65" y="217"/>
                    </a:lnTo>
                    <a:lnTo>
                      <a:pt x="62" y="214"/>
                    </a:lnTo>
                    <a:lnTo>
                      <a:pt x="62" y="217"/>
                    </a:lnTo>
                    <a:lnTo>
                      <a:pt x="60" y="217"/>
                    </a:lnTo>
                    <a:lnTo>
                      <a:pt x="60" y="214"/>
                    </a:lnTo>
                    <a:lnTo>
                      <a:pt x="57" y="214"/>
                    </a:lnTo>
                    <a:lnTo>
                      <a:pt x="57" y="217"/>
                    </a:lnTo>
                    <a:lnTo>
                      <a:pt x="54" y="217"/>
                    </a:lnTo>
                    <a:lnTo>
                      <a:pt x="52" y="217"/>
                    </a:lnTo>
                    <a:lnTo>
                      <a:pt x="49" y="217"/>
                    </a:lnTo>
                    <a:lnTo>
                      <a:pt x="47" y="217"/>
                    </a:lnTo>
                    <a:lnTo>
                      <a:pt x="47" y="219"/>
                    </a:lnTo>
                    <a:lnTo>
                      <a:pt x="44" y="219"/>
                    </a:lnTo>
                    <a:lnTo>
                      <a:pt x="41" y="219"/>
                    </a:lnTo>
                    <a:lnTo>
                      <a:pt x="41" y="222"/>
                    </a:lnTo>
                    <a:lnTo>
                      <a:pt x="39" y="222"/>
                    </a:lnTo>
                    <a:lnTo>
                      <a:pt x="36" y="222"/>
                    </a:lnTo>
                    <a:lnTo>
                      <a:pt x="34" y="222"/>
                    </a:lnTo>
                    <a:lnTo>
                      <a:pt x="34" y="225"/>
                    </a:lnTo>
                    <a:lnTo>
                      <a:pt x="31" y="225"/>
                    </a:lnTo>
                    <a:lnTo>
                      <a:pt x="28" y="225"/>
                    </a:lnTo>
                    <a:lnTo>
                      <a:pt x="28" y="227"/>
                    </a:lnTo>
                    <a:lnTo>
                      <a:pt x="26" y="227"/>
                    </a:lnTo>
                    <a:lnTo>
                      <a:pt x="23" y="227"/>
                    </a:lnTo>
                    <a:lnTo>
                      <a:pt x="23" y="230"/>
                    </a:lnTo>
                    <a:lnTo>
                      <a:pt x="21" y="230"/>
                    </a:lnTo>
                    <a:lnTo>
                      <a:pt x="21" y="232"/>
                    </a:lnTo>
                    <a:lnTo>
                      <a:pt x="18" y="232"/>
                    </a:lnTo>
                    <a:lnTo>
                      <a:pt x="18" y="235"/>
                    </a:lnTo>
                    <a:lnTo>
                      <a:pt x="15" y="235"/>
                    </a:lnTo>
                    <a:lnTo>
                      <a:pt x="15" y="238"/>
                    </a:lnTo>
                    <a:lnTo>
                      <a:pt x="13" y="238"/>
                    </a:lnTo>
                    <a:lnTo>
                      <a:pt x="13" y="240"/>
                    </a:lnTo>
                    <a:lnTo>
                      <a:pt x="13" y="243"/>
                    </a:lnTo>
                    <a:lnTo>
                      <a:pt x="10" y="245"/>
                    </a:lnTo>
                    <a:lnTo>
                      <a:pt x="10" y="248"/>
                    </a:lnTo>
                    <a:lnTo>
                      <a:pt x="10" y="251"/>
                    </a:lnTo>
                    <a:lnTo>
                      <a:pt x="10" y="253"/>
                    </a:lnTo>
                    <a:lnTo>
                      <a:pt x="10" y="256"/>
                    </a:lnTo>
                    <a:lnTo>
                      <a:pt x="10" y="259"/>
                    </a:lnTo>
                    <a:lnTo>
                      <a:pt x="13" y="259"/>
                    </a:lnTo>
                    <a:lnTo>
                      <a:pt x="13" y="261"/>
                    </a:lnTo>
                    <a:lnTo>
                      <a:pt x="15" y="261"/>
                    </a:lnTo>
                    <a:lnTo>
                      <a:pt x="18" y="261"/>
                    </a:lnTo>
                    <a:lnTo>
                      <a:pt x="21" y="261"/>
                    </a:lnTo>
                    <a:lnTo>
                      <a:pt x="21" y="264"/>
                    </a:lnTo>
                    <a:lnTo>
                      <a:pt x="23" y="264"/>
                    </a:lnTo>
                    <a:lnTo>
                      <a:pt x="23" y="266"/>
                    </a:lnTo>
                    <a:lnTo>
                      <a:pt x="26" y="266"/>
                    </a:lnTo>
                    <a:lnTo>
                      <a:pt x="23" y="266"/>
                    </a:lnTo>
                    <a:lnTo>
                      <a:pt x="23" y="269"/>
                    </a:lnTo>
                    <a:lnTo>
                      <a:pt x="23" y="272"/>
                    </a:lnTo>
                    <a:lnTo>
                      <a:pt x="21" y="272"/>
                    </a:lnTo>
                    <a:lnTo>
                      <a:pt x="23" y="272"/>
                    </a:lnTo>
                    <a:lnTo>
                      <a:pt x="21" y="272"/>
                    </a:lnTo>
                    <a:lnTo>
                      <a:pt x="21" y="274"/>
                    </a:lnTo>
                    <a:lnTo>
                      <a:pt x="21" y="272"/>
                    </a:lnTo>
                    <a:lnTo>
                      <a:pt x="18" y="269"/>
                    </a:lnTo>
                    <a:lnTo>
                      <a:pt x="15" y="269"/>
                    </a:lnTo>
                    <a:lnTo>
                      <a:pt x="13" y="269"/>
                    </a:lnTo>
                    <a:lnTo>
                      <a:pt x="13" y="272"/>
                    </a:lnTo>
                    <a:lnTo>
                      <a:pt x="10" y="272"/>
                    </a:lnTo>
                    <a:lnTo>
                      <a:pt x="10" y="274"/>
                    </a:lnTo>
                    <a:lnTo>
                      <a:pt x="10" y="277"/>
                    </a:lnTo>
                    <a:lnTo>
                      <a:pt x="8" y="277"/>
                    </a:lnTo>
                    <a:lnTo>
                      <a:pt x="8" y="279"/>
                    </a:lnTo>
                    <a:lnTo>
                      <a:pt x="8" y="277"/>
                    </a:lnTo>
                    <a:lnTo>
                      <a:pt x="8" y="279"/>
                    </a:lnTo>
                    <a:lnTo>
                      <a:pt x="5" y="279"/>
                    </a:lnTo>
                    <a:lnTo>
                      <a:pt x="8" y="279"/>
                    </a:lnTo>
                    <a:lnTo>
                      <a:pt x="5" y="279"/>
                    </a:lnTo>
                    <a:lnTo>
                      <a:pt x="2" y="279"/>
                    </a:lnTo>
                    <a:lnTo>
                      <a:pt x="0" y="279"/>
                    </a:lnTo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318" name="Freeform 108"/>
              <p:cNvSpPr>
                <a:spLocks/>
              </p:cNvSpPr>
              <p:nvPr/>
            </p:nvSpPr>
            <p:spPr bwMode="auto">
              <a:xfrm>
                <a:off x="838" y="2728"/>
                <a:ext cx="486" cy="859"/>
              </a:xfrm>
              <a:custGeom>
                <a:avLst/>
                <a:gdLst>
                  <a:gd name="T0" fmla="*/ 84 w 486"/>
                  <a:gd name="T1" fmla="*/ 843 h 859"/>
                  <a:gd name="T2" fmla="*/ 73 w 486"/>
                  <a:gd name="T3" fmla="*/ 856 h 859"/>
                  <a:gd name="T4" fmla="*/ 50 w 486"/>
                  <a:gd name="T5" fmla="*/ 851 h 859"/>
                  <a:gd name="T6" fmla="*/ 66 w 486"/>
                  <a:gd name="T7" fmla="*/ 833 h 859"/>
                  <a:gd name="T8" fmla="*/ 68 w 486"/>
                  <a:gd name="T9" fmla="*/ 807 h 859"/>
                  <a:gd name="T10" fmla="*/ 84 w 486"/>
                  <a:gd name="T11" fmla="*/ 786 h 859"/>
                  <a:gd name="T12" fmla="*/ 66 w 486"/>
                  <a:gd name="T13" fmla="*/ 770 h 859"/>
                  <a:gd name="T14" fmla="*/ 52 w 486"/>
                  <a:gd name="T15" fmla="*/ 765 h 859"/>
                  <a:gd name="T16" fmla="*/ 34 w 486"/>
                  <a:gd name="T17" fmla="*/ 749 h 859"/>
                  <a:gd name="T18" fmla="*/ 24 w 486"/>
                  <a:gd name="T19" fmla="*/ 736 h 859"/>
                  <a:gd name="T20" fmla="*/ 21 w 486"/>
                  <a:gd name="T21" fmla="*/ 710 h 859"/>
                  <a:gd name="T22" fmla="*/ 42 w 486"/>
                  <a:gd name="T23" fmla="*/ 681 h 859"/>
                  <a:gd name="T24" fmla="*/ 26 w 486"/>
                  <a:gd name="T25" fmla="*/ 658 h 859"/>
                  <a:gd name="T26" fmla="*/ 8 w 486"/>
                  <a:gd name="T27" fmla="*/ 634 h 859"/>
                  <a:gd name="T28" fmla="*/ 5 w 486"/>
                  <a:gd name="T29" fmla="*/ 608 h 859"/>
                  <a:gd name="T30" fmla="*/ 11 w 486"/>
                  <a:gd name="T31" fmla="*/ 574 h 859"/>
                  <a:gd name="T32" fmla="*/ 11 w 486"/>
                  <a:gd name="T33" fmla="*/ 553 h 859"/>
                  <a:gd name="T34" fmla="*/ 21 w 486"/>
                  <a:gd name="T35" fmla="*/ 517 h 859"/>
                  <a:gd name="T36" fmla="*/ 34 w 486"/>
                  <a:gd name="T37" fmla="*/ 496 h 859"/>
                  <a:gd name="T38" fmla="*/ 60 w 486"/>
                  <a:gd name="T39" fmla="*/ 496 h 859"/>
                  <a:gd name="T40" fmla="*/ 81 w 486"/>
                  <a:gd name="T41" fmla="*/ 519 h 859"/>
                  <a:gd name="T42" fmla="*/ 89 w 486"/>
                  <a:gd name="T43" fmla="*/ 538 h 859"/>
                  <a:gd name="T44" fmla="*/ 110 w 486"/>
                  <a:gd name="T45" fmla="*/ 519 h 859"/>
                  <a:gd name="T46" fmla="*/ 115 w 486"/>
                  <a:gd name="T47" fmla="*/ 496 h 859"/>
                  <a:gd name="T48" fmla="*/ 113 w 486"/>
                  <a:gd name="T49" fmla="*/ 472 h 859"/>
                  <a:gd name="T50" fmla="*/ 102 w 486"/>
                  <a:gd name="T51" fmla="*/ 438 h 859"/>
                  <a:gd name="T52" fmla="*/ 115 w 486"/>
                  <a:gd name="T53" fmla="*/ 417 h 859"/>
                  <a:gd name="T54" fmla="*/ 146 w 486"/>
                  <a:gd name="T55" fmla="*/ 404 h 859"/>
                  <a:gd name="T56" fmla="*/ 186 w 486"/>
                  <a:gd name="T57" fmla="*/ 397 h 859"/>
                  <a:gd name="T58" fmla="*/ 186 w 486"/>
                  <a:gd name="T59" fmla="*/ 373 h 859"/>
                  <a:gd name="T60" fmla="*/ 183 w 486"/>
                  <a:gd name="T61" fmla="*/ 339 h 859"/>
                  <a:gd name="T62" fmla="*/ 175 w 486"/>
                  <a:gd name="T63" fmla="*/ 321 h 859"/>
                  <a:gd name="T64" fmla="*/ 149 w 486"/>
                  <a:gd name="T65" fmla="*/ 318 h 859"/>
                  <a:gd name="T66" fmla="*/ 136 w 486"/>
                  <a:gd name="T67" fmla="*/ 337 h 859"/>
                  <a:gd name="T68" fmla="*/ 115 w 486"/>
                  <a:gd name="T69" fmla="*/ 323 h 859"/>
                  <a:gd name="T70" fmla="*/ 115 w 486"/>
                  <a:gd name="T71" fmla="*/ 297 h 859"/>
                  <a:gd name="T72" fmla="*/ 136 w 486"/>
                  <a:gd name="T73" fmla="*/ 282 h 859"/>
                  <a:gd name="T74" fmla="*/ 154 w 486"/>
                  <a:gd name="T75" fmla="*/ 269 h 859"/>
                  <a:gd name="T76" fmla="*/ 175 w 486"/>
                  <a:gd name="T77" fmla="*/ 261 h 859"/>
                  <a:gd name="T78" fmla="*/ 196 w 486"/>
                  <a:gd name="T79" fmla="*/ 263 h 859"/>
                  <a:gd name="T80" fmla="*/ 204 w 486"/>
                  <a:gd name="T81" fmla="*/ 274 h 859"/>
                  <a:gd name="T82" fmla="*/ 209 w 486"/>
                  <a:gd name="T83" fmla="*/ 284 h 859"/>
                  <a:gd name="T84" fmla="*/ 230 w 486"/>
                  <a:gd name="T85" fmla="*/ 261 h 859"/>
                  <a:gd name="T86" fmla="*/ 248 w 486"/>
                  <a:gd name="T87" fmla="*/ 232 h 859"/>
                  <a:gd name="T88" fmla="*/ 267 w 486"/>
                  <a:gd name="T89" fmla="*/ 201 h 859"/>
                  <a:gd name="T90" fmla="*/ 290 w 486"/>
                  <a:gd name="T91" fmla="*/ 190 h 859"/>
                  <a:gd name="T92" fmla="*/ 324 w 486"/>
                  <a:gd name="T93" fmla="*/ 185 h 859"/>
                  <a:gd name="T94" fmla="*/ 355 w 486"/>
                  <a:gd name="T95" fmla="*/ 172 h 859"/>
                  <a:gd name="T96" fmla="*/ 374 w 486"/>
                  <a:gd name="T97" fmla="*/ 156 h 859"/>
                  <a:gd name="T98" fmla="*/ 384 w 486"/>
                  <a:gd name="T99" fmla="*/ 177 h 859"/>
                  <a:gd name="T100" fmla="*/ 410 w 486"/>
                  <a:gd name="T101" fmla="*/ 190 h 859"/>
                  <a:gd name="T102" fmla="*/ 415 w 486"/>
                  <a:gd name="T103" fmla="*/ 164 h 859"/>
                  <a:gd name="T104" fmla="*/ 394 w 486"/>
                  <a:gd name="T105" fmla="*/ 138 h 859"/>
                  <a:gd name="T106" fmla="*/ 402 w 486"/>
                  <a:gd name="T107" fmla="*/ 112 h 859"/>
                  <a:gd name="T108" fmla="*/ 426 w 486"/>
                  <a:gd name="T109" fmla="*/ 99 h 859"/>
                  <a:gd name="T110" fmla="*/ 454 w 486"/>
                  <a:gd name="T111" fmla="*/ 81 h 859"/>
                  <a:gd name="T112" fmla="*/ 467 w 486"/>
                  <a:gd name="T113" fmla="*/ 65 h 859"/>
                  <a:gd name="T114" fmla="*/ 465 w 486"/>
                  <a:gd name="T115" fmla="*/ 49 h 859"/>
                  <a:gd name="T116" fmla="*/ 470 w 486"/>
                  <a:gd name="T117" fmla="*/ 20 h 859"/>
                  <a:gd name="T118" fmla="*/ 481 w 486"/>
                  <a:gd name="T119" fmla="*/ 5 h 8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486" h="859">
                    <a:moveTo>
                      <a:pt x="105" y="848"/>
                    </a:moveTo>
                    <a:lnTo>
                      <a:pt x="105" y="846"/>
                    </a:lnTo>
                    <a:lnTo>
                      <a:pt x="102" y="846"/>
                    </a:lnTo>
                    <a:lnTo>
                      <a:pt x="99" y="846"/>
                    </a:lnTo>
                    <a:lnTo>
                      <a:pt x="97" y="846"/>
                    </a:lnTo>
                    <a:lnTo>
                      <a:pt x="99" y="846"/>
                    </a:lnTo>
                    <a:lnTo>
                      <a:pt x="97" y="846"/>
                    </a:lnTo>
                    <a:lnTo>
                      <a:pt x="97" y="843"/>
                    </a:lnTo>
                    <a:lnTo>
                      <a:pt x="94" y="843"/>
                    </a:lnTo>
                    <a:lnTo>
                      <a:pt x="92" y="843"/>
                    </a:lnTo>
                    <a:lnTo>
                      <a:pt x="92" y="841"/>
                    </a:lnTo>
                    <a:lnTo>
                      <a:pt x="89" y="841"/>
                    </a:lnTo>
                    <a:lnTo>
                      <a:pt x="89" y="838"/>
                    </a:lnTo>
                    <a:lnTo>
                      <a:pt x="86" y="838"/>
                    </a:lnTo>
                    <a:lnTo>
                      <a:pt x="86" y="841"/>
                    </a:lnTo>
                    <a:lnTo>
                      <a:pt x="84" y="841"/>
                    </a:lnTo>
                    <a:lnTo>
                      <a:pt x="84" y="843"/>
                    </a:lnTo>
                    <a:lnTo>
                      <a:pt x="84" y="841"/>
                    </a:lnTo>
                    <a:lnTo>
                      <a:pt x="81" y="841"/>
                    </a:lnTo>
                    <a:lnTo>
                      <a:pt x="79" y="841"/>
                    </a:lnTo>
                    <a:lnTo>
                      <a:pt x="76" y="841"/>
                    </a:lnTo>
                    <a:lnTo>
                      <a:pt x="73" y="841"/>
                    </a:lnTo>
                    <a:lnTo>
                      <a:pt x="73" y="843"/>
                    </a:lnTo>
                    <a:lnTo>
                      <a:pt x="73" y="846"/>
                    </a:lnTo>
                    <a:lnTo>
                      <a:pt x="71" y="846"/>
                    </a:lnTo>
                    <a:lnTo>
                      <a:pt x="71" y="848"/>
                    </a:lnTo>
                    <a:lnTo>
                      <a:pt x="73" y="848"/>
                    </a:lnTo>
                    <a:lnTo>
                      <a:pt x="73" y="851"/>
                    </a:lnTo>
                    <a:lnTo>
                      <a:pt x="71" y="851"/>
                    </a:lnTo>
                    <a:lnTo>
                      <a:pt x="73" y="851"/>
                    </a:lnTo>
                    <a:lnTo>
                      <a:pt x="73" y="854"/>
                    </a:lnTo>
                    <a:lnTo>
                      <a:pt x="76" y="854"/>
                    </a:lnTo>
                    <a:lnTo>
                      <a:pt x="76" y="856"/>
                    </a:lnTo>
                    <a:lnTo>
                      <a:pt x="73" y="856"/>
                    </a:lnTo>
                    <a:lnTo>
                      <a:pt x="71" y="856"/>
                    </a:lnTo>
                    <a:lnTo>
                      <a:pt x="71" y="854"/>
                    </a:lnTo>
                    <a:lnTo>
                      <a:pt x="68" y="854"/>
                    </a:lnTo>
                    <a:lnTo>
                      <a:pt x="66" y="854"/>
                    </a:lnTo>
                    <a:lnTo>
                      <a:pt x="66" y="856"/>
                    </a:lnTo>
                    <a:lnTo>
                      <a:pt x="63" y="856"/>
                    </a:lnTo>
                    <a:lnTo>
                      <a:pt x="63" y="859"/>
                    </a:lnTo>
                    <a:lnTo>
                      <a:pt x="60" y="859"/>
                    </a:lnTo>
                    <a:lnTo>
                      <a:pt x="58" y="859"/>
                    </a:lnTo>
                    <a:lnTo>
                      <a:pt x="58" y="856"/>
                    </a:lnTo>
                    <a:lnTo>
                      <a:pt x="55" y="856"/>
                    </a:lnTo>
                    <a:lnTo>
                      <a:pt x="52" y="856"/>
                    </a:lnTo>
                    <a:lnTo>
                      <a:pt x="50" y="856"/>
                    </a:lnTo>
                    <a:lnTo>
                      <a:pt x="50" y="854"/>
                    </a:lnTo>
                    <a:lnTo>
                      <a:pt x="50" y="851"/>
                    </a:lnTo>
                    <a:lnTo>
                      <a:pt x="50" y="848"/>
                    </a:lnTo>
                    <a:lnTo>
                      <a:pt x="50" y="851"/>
                    </a:lnTo>
                    <a:lnTo>
                      <a:pt x="50" y="848"/>
                    </a:lnTo>
                    <a:lnTo>
                      <a:pt x="47" y="848"/>
                    </a:lnTo>
                    <a:lnTo>
                      <a:pt x="50" y="848"/>
                    </a:lnTo>
                    <a:lnTo>
                      <a:pt x="50" y="846"/>
                    </a:lnTo>
                    <a:lnTo>
                      <a:pt x="52" y="846"/>
                    </a:lnTo>
                    <a:lnTo>
                      <a:pt x="52" y="843"/>
                    </a:lnTo>
                    <a:lnTo>
                      <a:pt x="55" y="843"/>
                    </a:lnTo>
                    <a:lnTo>
                      <a:pt x="55" y="841"/>
                    </a:lnTo>
                    <a:lnTo>
                      <a:pt x="55" y="843"/>
                    </a:lnTo>
                    <a:lnTo>
                      <a:pt x="55" y="841"/>
                    </a:lnTo>
                    <a:lnTo>
                      <a:pt x="58" y="841"/>
                    </a:lnTo>
                    <a:lnTo>
                      <a:pt x="60" y="841"/>
                    </a:lnTo>
                    <a:lnTo>
                      <a:pt x="60" y="838"/>
                    </a:lnTo>
                    <a:lnTo>
                      <a:pt x="60" y="835"/>
                    </a:lnTo>
                    <a:lnTo>
                      <a:pt x="60" y="833"/>
                    </a:lnTo>
                    <a:lnTo>
                      <a:pt x="63" y="833"/>
                    </a:lnTo>
                    <a:lnTo>
                      <a:pt x="66" y="833"/>
                    </a:lnTo>
                    <a:lnTo>
                      <a:pt x="66" y="830"/>
                    </a:lnTo>
                    <a:lnTo>
                      <a:pt x="66" y="828"/>
                    </a:lnTo>
                    <a:lnTo>
                      <a:pt x="68" y="828"/>
                    </a:lnTo>
                    <a:lnTo>
                      <a:pt x="68" y="825"/>
                    </a:lnTo>
                    <a:lnTo>
                      <a:pt x="68" y="822"/>
                    </a:lnTo>
                    <a:lnTo>
                      <a:pt x="68" y="820"/>
                    </a:lnTo>
                    <a:lnTo>
                      <a:pt x="66" y="820"/>
                    </a:lnTo>
                    <a:lnTo>
                      <a:pt x="66" y="817"/>
                    </a:lnTo>
                    <a:lnTo>
                      <a:pt x="66" y="814"/>
                    </a:lnTo>
                    <a:lnTo>
                      <a:pt x="66" y="812"/>
                    </a:lnTo>
                    <a:lnTo>
                      <a:pt x="63" y="812"/>
                    </a:lnTo>
                    <a:lnTo>
                      <a:pt x="66" y="812"/>
                    </a:lnTo>
                    <a:lnTo>
                      <a:pt x="66" y="809"/>
                    </a:lnTo>
                    <a:lnTo>
                      <a:pt x="66" y="812"/>
                    </a:lnTo>
                    <a:lnTo>
                      <a:pt x="66" y="809"/>
                    </a:lnTo>
                    <a:lnTo>
                      <a:pt x="68" y="809"/>
                    </a:lnTo>
                    <a:lnTo>
                      <a:pt x="68" y="807"/>
                    </a:lnTo>
                    <a:lnTo>
                      <a:pt x="68" y="804"/>
                    </a:lnTo>
                    <a:lnTo>
                      <a:pt x="66" y="804"/>
                    </a:lnTo>
                    <a:lnTo>
                      <a:pt x="66" y="801"/>
                    </a:lnTo>
                    <a:lnTo>
                      <a:pt x="68" y="801"/>
                    </a:lnTo>
                    <a:lnTo>
                      <a:pt x="71" y="801"/>
                    </a:lnTo>
                    <a:lnTo>
                      <a:pt x="73" y="801"/>
                    </a:lnTo>
                    <a:lnTo>
                      <a:pt x="73" y="804"/>
                    </a:lnTo>
                    <a:lnTo>
                      <a:pt x="76" y="804"/>
                    </a:lnTo>
                    <a:lnTo>
                      <a:pt x="76" y="801"/>
                    </a:lnTo>
                    <a:lnTo>
                      <a:pt x="79" y="801"/>
                    </a:lnTo>
                    <a:lnTo>
                      <a:pt x="81" y="799"/>
                    </a:lnTo>
                    <a:lnTo>
                      <a:pt x="81" y="796"/>
                    </a:lnTo>
                    <a:lnTo>
                      <a:pt x="84" y="796"/>
                    </a:lnTo>
                    <a:lnTo>
                      <a:pt x="84" y="794"/>
                    </a:lnTo>
                    <a:lnTo>
                      <a:pt x="84" y="791"/>
                    </a:lnTo>
                    <a:lnTo>
                      <a:pt x="84" y="788"/>
                    </a:lnTo>
                    <a:lnTo>
                      <a:pt x="84" y="786"/>
                    </a:lnTo>
                    <a:lnTo>
                      <a:pt x="84" y="783"/>
                    </a:lnTo>
                    <a:lnTo>
                      <a:pt x="84" y="781"/>
                    </a:lnTo>
                    <a:lnTo>
                      <a:pt x="84" y="778"/>
                    </a:lnTo>
                    <a:lnTo>
                      <a:pt x="84" y="775"/>
                    </a:lnTo>
                    <a:lnTo>
                      <a:pt x="81" y="775"/>
                    </a:lnTo>
                    <a:lnTo>
                      <a:pt x="81" y="773"/>
                    </a:lnTo>
                    <a:lnTo>
                      <a:pt x="79" y="773"/>
                    </a:lnTo>
                    <a:lnTo>
                      <a:pt x="79" y="775"/>
                    </a:lnTo>
                    <a:lnTo>
                      <a:pt x="79" y="773"/>
                    </a:lnTo>
                    <a:lnTo>
                      <a:pt x="79" y="770"/>
                    </a:lnTo>
                    <a:lnTo>
                      <a:pt x="76" y="770"/>
                    </a:lnTo>
                    <a:lnTo>
                      <a:pt x="73" y="770"/>
                    </a:lnTo>
                    <a:lnTo>
                      <a:pt x="71" y="770"/>
                    </a:lnTo>
                    <a:lnTo>
                      <a:pt x="73" y="770"/>
                    </a:lnTo>
                    <a:lnTo>
                      <a:pt x="71" y="770"/>
                    </a:lnTo>
                    <a:lnTo>
                      <a:pt x="68" y="770"/>
                    </a:lnTo>
                    <a:lnTo>
                      <a:pt x="66" y="770"/>
                    </a:lnTo>
                    <a:lnTo>
                      <a:pt x="66" y="773"/>
                    </a:lnTo>
                    <a:lnTo>
                      <a:pt x="63" y="773"/>
                    </a:lnTo>
                    <a:lnTo>
                      <a:pt x="60" y="773"/>
                    </a:lnTo>
                    <a:lnTo>
                      <a:pt x="60" y="770"/>
                    </a:lnTo>
                    <a:lnTo>
                      <a:pt x="58" y="770"/>
                    </a:lnTo>
                    <a:lnTo>
                      <a:pt x="60" y="770"/>
                    </a:lnTo>
                    <a:lnTo>
                      <a:pt x="60" y="767"/>
                    </a:lnTo>
                    <a:lnTo>
                      <a:pt x="58" y="767"/>
                    </a:lnTo>
                    <a:lnTo>
                      <a:pt x="55" y="767"/>
                    </a:lnTo>
                    <a:lnTo>
                      <a:pt x="55" y="765"/>
                    </a:lnTo>
                    <a:lnTo>
                      <a:pt x="55" y="767"/>
                    </a:lnTo>
                    <a:lnTo>
                      <a:pt x="55" y="765"/>
                    </a:lnTo>
                    <a:lnTo>
                      <a:pt x="52" y="765"/>
                    </a:lnTo>
                    <a:lnTo>
                      <a:pt x="52" y="767"/>
                    </a:lnTo>
                    <a:lnTo>
                      <a:pt x="55" y="767"/>
                    </a:lnTo>
                    <a:lnTo>
                      <a:pt x="52" y="767"/>
                    </a:lnTo>
                    <a:lnTo>
                      <a:pt x="52" y="765"/>
                    </a:lnTo>
                    <a:lnTo>
                      <a:pt x="50" y="765"/>
                    </a:lnTo>
                    <a:lnTo>
                      <a:pt x="47" y="765"/>
                    </a:lnTo>
                    <a:lnTo>
                      <a:pt x="47" y="762"/>
                    </a:lnTo>
                    <a:lnTo>
                      <a:pt x="45" y="762"/>
                    </a:lnTo>
                    <a:lnTo>
                      <a:pt x="45" y="765"/>
                    </a:lnTo>
                    <a:lnTo>
                      <a:pt x="45" y="762"/>
                    </a:lnTo>
                    <a:lnTo>
                      <a:pt x="45" y="760"/>
                    </a:lnTo>
                    <a:lnTo>
                      <a:pt x="45" y="757"/>
                    </a:lnTo>
                    <a:lnTo>
                      <a:pt x="42" y="757"/>
                    </a:lnTo>
                    <a:lnTo>
                      <a:pt x="45" y="757"/>
                    </a:lnTo>
                    <a:lnTo>
                      <a:pt x="42" y="757"/>
                    </a:lnTo>
                    <a:lnTo>
                      <a:pt x="42" y="754"/>
                    </a:lnTo>
                    <a:lnTo>
                      <a:pt x="39" y="754"/>
                    </a:lnTo>
                    <a:lnTo>
                      <a:pt x="37" y="754"/>
                    </a:lnTo>
                    <a:lnTo>
                      <a:pt x="34" y="754"/>
                    </a:lnTo>
                    <a:lnTo>
                      <a:pt x="34" y="752"/>
                    </a:lnTo>
                    <a:lnTo>
                      <a:pt x="34" y="749"/>
                    </a:lnTo>
                    <a:lnTo>
                      <a:pt x="32" y="749"/>
                    </a:lnTo>
                    <a:lnTo>
                      <a:pt x="32" y="747"/>
                    </a:lnTo>
                    <a:lnTo>
                      <a:pt x="29" y="747"/>
                    </a:lnTo>
                    <a:lnTo>
                      <a:pt x="29" y="744"/>
                    </a:lnTo>
                    <a:lnTo>
                      <a:pt x="26" y="744"/>
                    </a:lnTo>
                    <a:lnTo>
                      <a:pt x="29" y="744"/>
                    </a:lnTo>
                    <a:lnTo>
                      <a:pt x="26" y="744"/>
                    </a:lnTo>
                    <a:lnTo>
                      <a:pt x="26" y="741"/>
                    </a:lnTo>
                    <a:lnTo>
                      <a:pt x="24" y="741"/>
                    </a:lnTo>
                    <a:lnTo>
                      <a:pt x="24" y="739"/>
                    </a:lnTo>
                    <a:lnTo>
                      <a:pt x="24" y="741"/>
                    </a:lnTo>
                    <a:lnTo>
                      <a:pt x="24" y="739"/>
                    </a:lnTo>
                    <a:lnTo>
                      <a:pt x="26" y="739"/>
                    </a:lnTo>
                    <a:lnTo>
                      <a:pt x="24" y="739"/>
                    </a:lnTo>
                    <a:lnTo>
                      <a:pt x="26" y="739"/>
                    </a:lnTo>
                    <a:lnTo>
                      <a:pt x="24" y="739"/>
                    </a:lnTo>
                    <a:lnTo>
                      <a:pt x="24" y="736"/>
                    </a:lnTo>
                    <a:lnTo>
                      <a:pt x="24" y="734"/>
                    </a:lnTo>
                    <a:lnTo>
                      <a:pt x="24" y="731"/>
                    </a:lnTo>
                    <a:lnTo>
                      <a:pt x="26" y="731"/>
                    </a:lnTo>
                    <a:lnTo>
                      <a:pt x="26" y="728"/>
                    </a:lnTo>
                    <a:lnTo>
                      <a:pt x="24" y="728"/>
                    </a:lnTo>
                    <a:lnTo>
                      <a:pt x="26" y="728"/>
                    </a:lnTo>
                    <a:lnTo>
                      <a:pt x="26" y="726"/>
                    </a:lnTo>
                    <a:lnTo>
                      <a:pt x="24" y="726"/>
                    </a:lnTo>
                    <a:lnTo>
                      <a:pt x="24" y="723"/>
                    </a:lnTo>
                    <a:lnTo>
                      <a:pt x="21" y="723"/>
                    </a:lnTo>
                    <a:lnTo>
                      <a:pt x="21" y="720"/>
                    </a:lnTo>
                    <a:lnTo>
                      <a:pt x="24" y="720"/>
                    </a:lnTo>
                    <a:lnTo>
                      <a:pt x="24" y="718"/>
                    </a:lnTo>
                    <a:lnTo>
                      <a:pt x="21" y="718"/>
                    </a:lnTo>
                    <a:lnTo>
                      <a:pt x="21" y="715"/>
                    </a:lnTo>
                    <a:lnTo>
                      <a:pt x="21" y="713"/>
                    </a:lnTo>
                    <a:lnTo>
                      <a:pt x="21" y="710"/>
                    </a:lnTo>
                    <a:lnTo>
                      <a:pt x="21" y="707"/>
                    </a:lnTo>
                    <a:lnTo>
                      <a:pt x="24" y="707"/>
                    </a:lnTo>
                    <a:lnTo>
                      <a:pt x="26" y="707"/>
                    </a:lnTo>
                    <a:lnTo>
                      <a:pt x="29" y="707"/>
                    </a:lnTo>
                    <a:lnTo>
                      <a:pt x="32" y="707"/>
                    </a:lnTo>
                    <a:lnTo>
                      <a:pt x="34" y="707"/>
                    </a:lnTo>
                    <a:lnTo>
                      <a:pt x="34" y="705"/>
                    </a:lnTo>
                    <a:lnTo>
                      <a:pt x="37" y="702"/>
                    </a:lnTo>
                    <a:lnTo>
                      <a:pt x="37" y="700"/>
                    </a:lnTo>
                    <a:lnTo>
                      <a:pt x="37" y="697"/>
                    </a:lnTo>
                    <a:lnTo>
                      <a:pt x="37" y="694"/>
                    </a:lnTo>
                    <a:lnTo>
                      <a:pt x="37" y="692"/>
                    </a:lnTo>
                    <a:lnTo>
                      <a:pt x="39" y="689"/>
                    </a:lnTo>
                    <a:lnTo>
                      <a:pt x="39" y="687"/>
                    </a:lnTo>
                    <a:lnTo>
                      <a:pt x="39" y="684"/>
                    </a:lnTo>
                    <a:lnTo>
                      <a:pt x="42" y="684"/>
                    </a:lnTo>
                    <a:lnTo>
                      <a:pt x="42" y="681"/>
                    </a:lnTo>
                    <a:lnTo>
                      <a:pt x="39" y="681"/>
                    </a:lnTo>
                    <a:lnTo>
                      <a:pt x="39" y="679"/>
                    </a:lnTo>
                    <a:lnTo>
                      <a:pt x="42" y="679"/>
                    </a:lnTo>
                    <a:lnTo>
                      <a:pt x="42" y="676"/>
                    </a:lnTo>
                    <a:lnTo>
                      <a:pt x="42" y="673"/>
                    </a:lnTo>
                    <a:lnTo>
                      <a:pt x="39" y="673"/>
                    </a:lnTo>
                    <a:lnTo>
                      <a:pt x="39" y="671"/>
                    </a:lnTo>
                    <a:lnTo>
                      <a:pt x="37" y="671"/>
                    </a:lnTo>
                    <a:lnTo>
                      <a:pt x="37" y="668"/>
                    </a:lnTo>
                    <a:lnTo>
                      <a:pt x="37" y="666"/>
                    </a:lnTo>
                    <a:lnTo>
                      <a:pt x="34" y="666"/>
                    </a:lnTo>
                    <a:lnTo>
                      <a:pt x="34" y="663"/>
                    </a:lnTo>
                    <a:lnTo>
                      <a:pt x="32" y="663"/>
                    </a:lnTo>
                    <a:lnTo>
                      <a:pt x="32" y="660"/>
                    </a:lnTo>
                    <a:lnTo>
                      <a:pt x="29" y="660"/>
                    </a:lnTo>
                    <a:lnTo>
                      <a:pt x="29" y="658"/>
                    </a:lnTo>
                    <a:lnTo>
                      <a:pt x="26" y="658"/>
                    </a:lnTo>
                    <a:lnTo>
                      <a:pt x="24" y="658"/>
                    </a:lnTo>
                    <a:lnTo>
                      <a:pt x="24" y="655"/>
                    </a:lnTo>
                    <a:lnTo>
                      <a:pt x="21" y="655"/>
                    </a:lnTo>
                    <a:lnTo>
                      <a:pt x="19" y="653"/>
                    </a:lnTo>
                    <a:lnTo>
                      <a:pt x="16" y="653"/>
                    </a:lnTo>
                    <a:lnTo>
                      <a:pt x="13" y="653"/>
                    </a:lnTo>
                    <a:lnTo>
                      <a:pt x="11" y="653"/>
                    </a:lnTo>
                    <a:lnTo>
                      <a:pt x="11" y="650"/>
                    </a:lnTo>
                    <a:lnTo>
                      <a:pt x="8" y="650"/>
                    </a:lnTo>
                    <a:lnTo>
                      <a:pt x="8" y="647"/>
                    </a:lnTo>
                    <a:lnTo>
                      <a:pt x="8" y="645"/>
                    </a:lnTo>
                    <a:lnTo>
                      <a:pt x="5" y="645"/>
                    </a:lnTo>
                    <a:lnTo>
                      <a:pt x="8" y="645"/>
                    </a:lnTo>
                    <a:lnTo>
                      <a:pt x="8" y="642"/>
                    </a:lnTo>
                    <a:lnTo>
                      <a:pt x="8" y="639"/>
                    </a:lnTo>
                    <a:lnTo>
                      <a:pt x="8" y="637"/>
                    </a:lnTo>
                    <a:lnTo>
                      <a:pt x="8" y="634"/>
                    </a:lnTo>
                    <a:lnTo>
                      <a:pt x="8" y="632"/>
                    </a:lnTo>
                    <a:lnTo>
                      <a:pt x="5" y="632"/>
                    </a:lnTo>
                    <a:lnTo>
                      <a:pt x="5" y="629"/>
                    </a:lnTo>
                    <a:lnTo>
                      <a:pt x="8" y="629"/>
                    </a:lnTo>
                    <a:lnTo>
                      <a:pt x="8" y="626"/>
                    </a:lnTo>
                    <a:lnTo>
                      <a:pt x="5" y="626"/>
                    </a:lnTo>
                    <a:lnTo>
                      <a:pt x="5" y="624"/>
                    </a:lnTo>
                    <a:lnTo>
                      <a:pt x="5" y="621"/>
                    </a:lnTo>
                    <a:lnTo>
                      <a:pt x="8" y="621"/>
                    </a:lnTo>
                    <a:lnTo>
                      <a:pt x="8" y="619"/>
                    </a:lnTo>
                    <a:lnTo>
                      <a:pt x="5" y="619"/>
                    </a:lnTo>
                    <a:lnTo>
                      <a:pt x="5" y="616"/>
                    </a:lnTo>
                    <a:lnTo>
                      <a:pt x="5" y="613"/>
                    </a:lnTo>
                    <a:lnTo>
                      <a:pt x="5" y="611"/>
                    </a:lnTo>
                    <a:lnTo>
                      <a:pt x="8" y="611"/>
                    </a:lnTo>
                    <a:lnTo>
                      <a:pt x="8" y="608"/>
                    </a:lnTo>
                    <a:lnTo>
                      <a:pt x="5" y="608"/>
                    </a:lnTo>
                    <a:lnTo>
                      <a:pt x="5" y="606"/>
                    </a:lnTo>
                    <a:lnTo>
                      <a:pt x="8" y="606"/>
                    </a:lnTo>
                    <a:lnTo>
                      <a:pt x="8" y="603"/>
                    </a:lnTo>
                    <a:lnTo>
                      <a:pt x="8" y="600"/>
                    </a:lnTo>
                    <a:lnTo>
                      <a:pt x="8" y="598"/>
                    </a:lnTo>
                    <a:lnTo>
                      <a:pt x="8" y="595"/>
                    </a:lnTo>
                    <a:lnTo>
                      <a:pt x="8" y="592"/>
                    </a:lnTo>
                    <a:lnTo>
                      <a:pt x="8" y="590"/>
                    </a:lnTo>
                    <a:lnTo>
                      <a:pt x="8" y="587"/>
                    </a:lnTo>
                    <a:lnTo>
                      <a:pt x="8" y="585"/>
                    </a:lnTo>
                    <a:lnTo>
                      <a:pt x="11" y="585"/>
                    </a:lnTo>
                    <a:lnTo>
                      <a:pt x="11" y="582"/>
                    </a:lnTo>
                    <a:lnTo>
                      <a:pt x="11" y="579"/>
                    </a:lnTo>
                    <a:lnTo>
                      <a:pt x="11" y="577"/>
                    </a:lnTo>
                    <a:lnTo>
                      <a:pt x="8" y="577"/>
                    </a:lnTo>
                    <a:lnTo>
                      <a:pt x="11" y="577"/>
                    </a:lnTo>
                    <a:lnTo>
                      <a:pt x="11" y="574"/>
                    </a:lnTo>
                    <a:lnTo>
                      <a:pt x="8" y="574"/>
                    </a:lnTo>
                    <a:lnTo>
                      <a:pt x="8" y="572"/>
                    </a:lnTo>
                    <a:lnTo>
                      <a:pt x="5" y="572"/>
                    </a:lnTo>
                    <a:lnTo>
                      <a:pt x="3" y="569"/>
                    </a:lnTo>
                    <a:lnTo>
                      <a:pt x="3" y="572"/>
                    </a:lnTo>
                    <a:lnTo>
                      <a:pt x="3" y="569"/>
                    </a:lnTo>
                    <a:lnTo>
                      <a:pt x="3" y="566"/>
                    </a:lnTo>
                    <a:lnTo>
                      <a:pt x="0" y="566"/>
                    </a:lnTo>
                    <a:lnTo>
                      <a:pt x="0" y="564"/>
                    </a:lnTo>
                    <a:lnTo>
                      <a:pt x="3" y="564"/>
                    </a:lnTo>
                    <a:lnTo>
                      <a:pt x="3" y="561"/>
                    </a:lnTo>
                    <a:lnTo>
                      <a:pt x="5" y="561"/>
                    </a:lnTo>
                    <a:lnTo>
                      <a:pt x="5" y="559"/>
                    </a:lnTo>
                    <a:lnTo>
                      <a:pt x="5" y="556"/>
                    </a:lnTo>
                    <a:lnTo>
                      <a:pt x="8" y="556"/>
                    </a:lnTo>
                    <a:lnTo>
                      <a:pt x="11" y="556"/>
                    </a:lnTo>
                    <a:lnTo>
                      <a:pt x="11" y="553"/>
                    </a:lnTo>
                    <a:lnTo>
                      <a:pt x="13" y="553"/>
                    </a:lnTo>
                    <a:lnTo>
                      <a:pt x="13" y="551"/>
                    </a:lnTo>
                    <a:lnTo>
                      <a:pt x="13" y="548"/>
                    </a:lnTo>
                    <a:lnTo>
                      <a:pt x="13" y="545"/>
                    </a:lnTo>
                    <a:lnTo>
                      <a:pt x="16" y="543"/>
                    </a:lnTo>
                    <a:lnTo>
                      <a:pt x="16" y="540"/>
                    </a:lnTo>
                    <a:lnTo>
                      <a:pt x="16" y="538"/>
                    </a:lnTo>
                    <a:lnTo>
                      <a:pt x="16" y="535"/>
                    </a:lnTo>
                    <a:lnTo>
                      <a:pt x="19" y="535"/>
                    </a:lnTo>
                    <a:lnTo>
                      <a:pt x="19" y="532"/>
                    </a:lnTo>
                    <a:lnTo>
                      <a:pt x="19" y="530"/>
                    </a:lnTo>
                    <a:lnTo>
                      <a:pt x="19" y="527"/>
                    </a:lnTo>
                    <a:lnTo>
                      <a:pt x="19" y="525"/>
                    </a:lnTo>
                    <a:lnTo>
                      <a:pt x="21" y="525"/>
                    </a:lnTo>
                    <a:lnTo>
                      <a:pt x="21" y="522"/>
                    </a:lnTo>
                    <a:lnTo>
                      <a:pt x="21" y="519"/>
                    </a:lnTo>
                    <a:lnTo>
                      <a:pt x="21" y="517"/>
                    </a:lnTo>
                    <a:lnTo>
                      <a:pt x="21" y="514"/>
                    </a:lnTo>
                    <a:lnTo>
                      <a:pt x="21" y="512"/>
                    </a:lnTo>
                    <a:lnTo>
                      <a:pt x="21" y="509"/>
                    </a:lnTo>
                    <a:lnTo>
                      <a:pt x="21" y="506"/>
                    </a:lnTo>
                    <a:lnTo>
                      <a:pt x="24" y="506"/>
                    </a:lnTo>
                    <a:lnTo>
                      <a:pt x="24" y="504"/>
                    </a:lnTo>
                    <a:lnTo>
                      <a:pt x="26" y="504"/>
                    </a:lnTo>
                    <a:lnTo>
                      <a:pt x="24" y="501"/>
                    </a:lnTo>
                    <a:lnTo>
                      <a:pt x="26" y="501"/>
                    </a:lnTo>
                    <a:lnTo>
                      <a:pt x="26" y="504"/>
                    </a:lnTo>
                    <a:lnTo>
                      <a:pt x="29" y="501"/>
                    </a:lnTo>
                    <a:lnTo>
                      <a:pt x="29" y="498"/>
                    </a:lnTo>
                    <a:lnTo>
                      <a:pt x="32" y="498"/>
                    </a:lnTo>
                    <a:lnTo>
                      <a:pt x="32" y="496"/>
                    </a:lnTo>
                    <a:lnTo>
                      <a:pt x="34" y="496"/>
                    </a:lnTo>
                    <a:lnTo>
                      <a:pt x="32" y="496"/>
                    </a:lnTo>
                    <a:lnTo>
                      <a:pt x="34" y="496"/>
                    </a:lnTo>
                    <a:lnTo>
                      <a:pt x="37" y="496"/>
                    </a:lnTo>
                    <a:lnTo>
                      <a:pt x="39" y="496"/>
                    </a:lnTo>
                    <a:lnTo>
                      <a:pt x="39" y="498"/>
                    </a:lnTo>
                    <a:lnTo>
                      <a:pt x="42" y="498"/>
                    </a:lnTo>
                    <a:lnTo>
                      <a:pt x="42" y="496"/>
                    </a:lnTo>
                    <a:lnTo>
                      <a:pt x="45" y="496"/>
                    </a:lnTo>
                    <a:lnTo>
                      <a:pt x="45" y="498"/>
                    </a:lnTo>
                    <a:lnTo>
                      <a:pt x="45" y="496"/>
                    </a:lnTo>
                    <a:lnTo>
                      <a:pt x="47" y="498"/>
                    </a:lnTo>
                    <a:lnTo>
                      <a:pt x="50" y="498"/>
                    </a:lnTo>
                    <a:lnTo>
                      <a:pt x="50" y="496"/>
                    </a:lnTo>
                    <a:lnTo>
                      <a:pt x="52" y="496"/>
                    </a:lnTo>
                    <a:lnTo>
                      <a:pt x="52" y="493"/>
                    </a:lnTo>
                    <a:lnTo>
                      <a:pt x="55" y="493"/>
                    </a:lnTo>
                    <a:lnTo>
                      <a:pt x="58" y="493"/>
                    </a:lnTo>
                    <a:lnTo>
                      <a:pt x="60" y="493"/>
                    </a:lnTo>
                    <a:lnTo>
                      <a:pt x="60" y="496"/>
                    </a:lnTo>
                    <a:lnTo>
                      <a:pt x="63" y="496"/>
                    </a:lnTo>
                    <a:lnTo>
                      <a:pt x="63" y="498"/>
                    </a:lnTo>
                    <a:lnTo>
                      <a:pt x="63" y="501"/>
                    </a:lnTo>
                    <a:lnTo>
                      <a:pt x="66" y="501"/>
                    </a:lnTo>
                    <a:lnTo>
                      <a:pt x="66" y="504"/>
                    </a:lnTo>
                    <a:lnTo>
                      <a:pt x="68" y="504"/>
                    </a:lnTo>
                    <a:lnTo>
                      <a:pt x="71" y="504"/>
                    </a:lnTo>
                    <a:lnTo>
                      <a:pt x="71" y="506"/>
                    </a:lnTo>
                    <a:lnTo>
                      <a:pt x="73" y="506"/>
                    </a:lnTo>
                    <a:lnTo>
                      <a:pt x="73" y="509"/>
                    </a:lnTo>
                    <a:lnTo>
                      <a:pt x="76" y="509"/>
                    </a:lnTo>
                    <a:lnTo>
                      <a:pt x="76" y="512"/>
                    </a:lnTo>
                    <a:lnTo>
                      <a:pt x="79" y="512"/>
                    </a:lnTo>
                    <a:lnTo>
                      <a:pt x="79" y="514"/>
                    </a:lnTo>
                    <a:lnTo>
                      <a:pt x="79" y="517"/>
                    </a:lnTo>
                    <a:lnTo>
                      <a:pt x="81" y="517"/>
                    </a:lnTo>
                    <a:lnTo>
                      <a:pt x="81" y="519"/>
                    </a:lnTo>
                    <a:lnTo>
                      <a:pt x="81" y="522"/>
                    </a:lnTo>
                    <a:lnTo>
                      <a:pt x="81" y="525"/>
                    </a:lnTo>
                    <a:lnTo>
                      <a:pt x="81" y="527"/>
                    </a:lnTo>
                    <a:lnTo>
                      <a:pt x="81" y="530"/>
                    </a:lnTo>
                    <a:lnTo>
                      <a:pt x="81" y="535"/>
                    </a:lnTo>
                    <a:lnTo>
                      <a:pt x="84" y="535"/>
                    </a:lnTo>
                    <a:lnTo>
                      <a:pt x="84" y="538"/>
                    </a:lnTo>
                    <a:lnTo>
                      <a:pt x="81" y="538"/>
                    </a:lnTo>
                    <a:lnTo>
                      <a:pt x="81" y="540"/>
                    </a:lnTo>
                    <a:lnTo>
                      <a:pt x="81" y="543"/>
                    </a:lnTo>
                    <a:lnTo>
                      <a:pt x="84" y="543"/>
                    </a:lnTo>
                    <a:lnTo>
                      <a:pt x="84" y="540"/>
                    </a:lnTo>
                    <a:lnTo>
                      <a:pt x="84" y="543"/>
                    </a:lnTo>
                    <a:lnTo>
                      <a:pt x="84" y="540"/>
                    </a:lnTo>
                    <a:lnTo>
                      <a:pt x="84" y="538"/>
                    </a:lnTo>
                    <a:lnTo>
                      <a:pt x="86" y="538"/>
                    </a:lnTo>
                    <a:lnTo>
                      <a:pt x="89" y="538"/>
                    </a:lnTo>
                    <a:lnTo>
                      <a:pt x="92" y="538"/>
                    </a:lnTo>
                    <a:lnTo>
                      <a:pt x="94" y="538"/>
                    </a:lnTo>
                    <a:lnTo>
                      <a:pt x="97" y="538"/>
                    </a:lnTo>
                    <a:lnTo>
                      <a:pt x="99" y="538"/>
                    </a:lnTo>
                    <a:lnTo>
                      <a:pt x="102" y="538"/>
                    </a:lnTo>
                    <a:lnTo>
                      <a:pt x="102" y="535"/>
                    </a:lnTo>
                    <a:lnTo>
                      <a:pt x="102" y="532"/>
                    </a:lnTo>
                    <a:lnTo>
                      <a:pt x="102" y="530"/>
                    </a:lnTo>
                    <a:lnTo>
                      <a:pt x="105" y="530"/>
                    </a:lnTo>
                    <a:lnTo>
                      <a:pt x="107" y="527"/>
                    </a:lnTo>
                    <a:lnTo>
                      <a:pt x="107" y="525"/>
                    </a:lnTo>
                    <a:lnTo>
                      <a:pt x="105" y="525"/>
                    </a:lnTo>
                    <a:lnTo>
                      <a:pt x="105" y="522"/>
                    </a:lnTo>
                    <a:lnTo>
                      <a:pt x="107" y="522"/>
                    </a:lnTo>
                    <a:lnTo>
                      <a:pt x="110" y="525"/>
                    </a:lnTo>
                    <a:lnTo>
                      <a:pt x="110" y="522"/>
                    </a:lnTo>
                    <a:lnTo>
                      <a:pt x="110" y="519"/>
                    </a:lnTo>
                    <a:lnTo>
                      <a:pt x="113" y="519"/>
                    </a:lnTo>
                    <a:lnTo>
                      <a:pt x="113" y="517"/>
                    </a:lnTo>
                    <a:lnTo>
                      <a:pt x="110" y="517"/>
                    </a:lnTo>
                    <a:lnTo>
                      <a:pt x="113" y="517"/>
                    </a:lnTo>
                    <a:lnTo>
                      <a:pt x="115" y="517"/>
                    </a:lnTo>
                    <a:lnTo>
                      <a:pt x="115" y="514"/>
                    </a:lnTo>
                    <a:lnTo>
                      <a:pt x="115" y="512"/>
                    </a:lnTo>
                    <a:lnTo>
                      <a:pt x="115" y="509"/>
                    </a:lnTo>
                    <a:lnTo>
                      <a:pt x="115" y="506"/>
                    </a:lnTo>
                    <a:lnTo>
                      <a:pt x="118" y="506"/>
                    </a:lnTo>
                    <a:lnTo>
                      <a:pt x="115" y="506"/>
                    </a:lnTo>
                    <a:lnTo>
                      <a:pt x="115" y="504"/>
                    </a:lnTo>
                    <a:lnTo>
                      <a:pt x="118" y="504"/>
                    </a:lnTo>
                    <a:lnTo>
                      <a:pt x="118" y="501"/>
                    </a:lnTo>
                    <a:lnTo>
                      <a:pt x="115" y="501"/>
                    </a:lnTo>
                    <a:lnTo>
                      <a:pt x="115" y="498"/>
                    </a:lnTo>
                    <a:lnTo>
                      <a:pt x="115" y="496"/>
                    </a:lnTo>
                    <a:lnTo>
                      <a:pt x="115" y="493"/>
                    </a:lnTo>
                    <a:lnTo>
                      <a:pt x="113" y="493"/>
                    </a:lnTo>
                    <a:lnTo>
                      <a:pt x="115" y="493"/>
                    </a:lnTo>
                    <a:lnTo>
                      <a:pt x="115" y="496"/>
                    </a:lnTo>
                    <a:lnTo>
                      <a:pt x="115" y="493"/>
                    </a:lnTo>
                    <a:lnTo>
                      <a:pt x="115" y="491"/>
                    </a:lnTo>
                    <a:lnTo>
                      <a:pt x="115" y="488"/>
                    </a:lnTo>
                    <a:lnTo>
                      <a:pt x="118" y="485"/>
                    </a:lnTo>
                    <a:lnTo>
                      <a:pt x="115" y="485"/>
                    </a:lnTo>
                    <a:lnTo>
                      <a:pt x="115" y="483"/>
                    </a:lnTo>
                    <a:lnTo>
                      <a:pt x="115" y="480"/>
                    </a:lnTo>
                    <a:lnTo>
                      <a:pt x="115" y="478"/>
                    </a:lnTo>
                    <a:lnTo>
                      <a:pt x="113" y="478"/>
                    </a:lnTo>
                    <a:lnTo>
                      <a:pt x="113" y="475"/>
                    </a:lnTo>
                    <a:lnTo>
                      <a:pt x="113" y="472"/>
                    </a:lnTo>
                    <a:lnTo>
                      <a:pt x="113" y="475"/>
                    </a:lnTo>
                    <a:lnTo>
                      <a:pt x="113" y="472"/>
                    </a:lnTo>
                    <a:lnTo>
                      <a:pt x="113" y="470"/>
                    </a:lnTo>
                    <a:lnTo>
                      <a:pt x="113" y="467"/>
                    </a:lnTo>
                    <a:lnTo>
                      <a:pt x="113" y="464"/>
                    </a:lnTo>
                    <a:lnTo>
                      <a:pt x="113" y="462"/>
                    </a:lnTo>
                    <a:lnTo>
                      <a:pt x="110" y="462"/>
                    </a:lnTo>
                    <a:lnTo>
                      <a:pt x="110" y="459"/>
                    </a:lnTo>
                    <a:lnTo>
                      <a:pt x="110" y="457"/>
                    </a:lnTo>
                    <a:lnTo>
                      <a:pt x="107" y="457"/>
                    </a:lnTo>
                    <a:lnTo>
                      <a:pt x="107" y="454"/>
                    </a:lnTo>
                    <a:lnTo>
                      <a:pt x="105" y="454"/>
                    </a:lnTo>
                    <a:lnTo>
                      <a:pt x="105" y="451"/>
                    </a:lnTo>
                    <a:lnTo>
                      <a:pt x="105" y="449"/>
                    </a:lnTo>
                    <a:lnTo>
                      <a:pt x="102" y="449"/>
                    </a:lnTo>
                    <a:lnTo>
                      <a:pt x="102" y="446"/>
                    </a:lnTo>
                    <a:lnTo>
                      <a:pt x="102" y="444"/>
                    </a:lnTo>
                    <a:lnTo>
                      <a:pt x="102" y="441"/>
                    </a:lnTo>
                    <a:lnTo>
                      <a:pt x="102" y="438"/>
                    </a:lnTo>
                    <a:lnTo>
                      <a:pt x="99" y="438"/>
                    </a:lnTo>
                    <a:lnTo>
                      <a:pt x="99" y="436"/>
                    </a:lnTo>
                    <a:lnTo>
                      <a:pt x="102" y="436"/>
                    </a:lnTo>
                    <a:lnTo>
                      <a:pt x="99" y="436"/>
                    </a:lnTo>
                    <a:lnTo>
                      <a:pt x="99" y="433"/>
                    </a:lnTo>
                    <a:lnTo>
                      <a:pt x="99" y="431"/>
                    </a:lnTo>
                    <a:lnTo>
                      <a:pt x="102" y="431"/>
                    </a:lnTo>
                    <a:lnTo>
                      <a:pt x="102" y="428"/>
                    </a:lnTo>
                    <a:lnTo>
                      <a:pt x="102" y="425"/>
                    </a:lnTo>
                    <a:lnTo>
                      <a:pt x="105" y="425"/>
                    </a:lnTo>
                    <a:lnTo>
                      <a:pt x="105" y="423"/>
                    </a:lnTo>
                    <a:lnTo>
                      <a:pt x="107" y="423"/>
                    </a:lnTo>
                    <a:lnTo>
                      <a:pt x="107" y="420"/>
                    </a:lnTo>
                    <a:lnTo>
                      <a:pt x="110" y="420"/>
                    </a:lnTo>
                    <a:lnTo>
                      <a:pt x="110" y="417"/>
                    </a:lnTo>
                    <a:lnTo>
                      <a:pt x="113" y="417"/>
                    </a:lnTo>
                    <a:lnTo>
                      <a:pt x="115" y="417"/>
                    </a:lnTo>
                    <a:lnTo>
                      <a:pt x="115" y="415"/>
                    </a:lnTo>
                    <a:lnTo>
                      <a:pt x="118" y="415"/>
                    </a:lnTo>
                    <a:lnTo>
                      <a:pt x="118" y="412"/>
                    </a:lnTo>
                    <a:lnTo>
                      <a:pt x="120" y="412"/>
                    </a:lnTo>
                    <a:lnTo>
                      <a:pt x="123" y="412"/>
                    </a:lnTo>
                    <a:lnTo>
                      <a:pt x="126" y="412"/>
                    </a:lnTo>
                    <a:lnTo>
                      <a:pt x="126" y="410"/>
                    </a:lnTo>
                    <a:lnTo>
                      <a:pt x="126" y="412"/>
                    </a:lnTo>
                    <a:lnTo>
                      <a:pt x="126" y="410"/>
                    </a:lnTo>
                    <a:lnTo>
                      <a:pt x="128" y="410"/>
                    </a:lnTo>
                    <a:lnTo>
                      <a:pt x="131" y="410"/>
                    </a:lnTo>
                    <a:lnTo>
                      <a:pt x="133" y="410"/>
                    </a:lnTo>
                    <a:lnTo>
                      <a:pt x="136" y="407"/>
                    </a:lnTo>
                    <a:lnTo>
                      <a:pt x="139" y="407"/>
                    </a:lnTo>
                    <a:lnTo>
                      <a:pt x="141" y="407"/>
                    </a:lnTo>
                    <a:lnTo>
                      <a:pt x="144" y="407"/>
                    </a:lnTo>
                    <a:lnTo>
                      <a:pt x="146" y="404"/>
                    </a:lnTo>
                    <a:lnTo>
                      <a:pt x="149" y="404"/>
                    </a:lnTo>
                    <a:lnTo>
                      <a:pt x="152" y="404"/>
                    </a:lnTo>
                    <a:lnTo>
                      <a:pt x="154" y="404"/>
                    </a:lnTo>
                    <a:lnTo>
                      <a:pt x="157" y="404"/>
                    </a:lnTo>
                    <a:lnTo>
                      <a:pt x="159" y="404"/>
                    </a:lnTo>
                    <a:lnTo>
                      <a:pt x="162" y="404"/>
                    </a:lnTo>
                    <a:lnTo>
                      <a:pt x="165" y="404"/>
                    </a:lnTo>
                    <a:lnTo>
                      <a:pt x="167" y="404"/>
                    </a:lnTo>
                    <a:lnTo>
                      <a:pt x="170" y="404"/>
                    </a:lnTo>
                    <a:lnTo>
                      <a:pt x="170" y="402"/>
                    </a:lnTo>
                    <a:lnTo>
                      <a:pt x="173" y="402"/>
                    </a:lnTo>
                    <a:lnTo>
                      <a:pt x="175" y="402"/>
                    </a:lnTo>
                    <a:lnTo>
                      <a:pt x="178" y="399"/>
                    </a:lnTo>
                    <a:lnTo>
                      <a:pt x="180" y="399"/>
                    </a:lnTo>
                    <a:lnTo>
                      <a:pt x="183" y="399"/>
                    </a:lnTo>
                    <a:lnTo>
                      <a:pt x="183" y="397"/>
                    </a:lnTo>
                    <a:lnTo>
                      <a:pt x="186" y="397"/>
                    </a:lnTo>
                    <a:lnTo>
                      <a:pt x="183" y="397"/>
                    </a:lnTo>
                    <a:lnTo>
                      <a:pt x="186" y="397"/>
                    </a:lnTo>
                    <a:lnTo>
                      <a:pt x="188" y="394"/>
                    </a:lnTo>
                    <a:lnTo>
                      <a:pt x="188" y="391"/>
                    </a:lnTo>
                    <a:lnTo>
                      <a:pt x="191" y="391"/>
                    </a:lnTo>
                    <a:lnTo>
                      <a:pt x="193" y="391"/>
                    </a:lnTo>
                    <a:lnTo>
                      <a:pt x="193" y="389"/>
                    </a:lnTo>
                    <a:lnTo>
                      <a:pt x="196" y="389"/>
                    </a:lnTo>
                    <a:lnTo>
                      <a:pt x="196" y="386"/>
                    </a:lnTo>
                    <a:lnTo>
                      <a:pt x="193" y="386"/>
                    </a:lnTo>
                    <a:lnTo>
                      <a:pt x="191" y="386"/>
                    </a:lnTo>
                    <a:lnTo>
                      <a:pt x="188" y="386"/>
                    </a:lnTo>
                    <a:lnTo>
                      <a:pt x="188" y="384"/>
                    </a:lnTo>
                    <a:lnTo>
                      <a:pt x="188" y="378"/>
                    </a:lnTo>
                    <a:lnTo>
                      <a:pt x="188" y="376"/>
                    </a:lnTo>
                    <a:lnTo>
                      <a:pt x="186" y="376"/>
                    </a:lnTo>
                    <a:lnTo>
                      <a:pt x="186" y="373"/>
                    </a:lnTo>
                    <a:lnTo>
                      <a:pt x="186" y="370"/>
                    </a:lnTo>
                    <a:lnTo>
                      <a:pt x="186" y="368"/>
                    </a:lnTo>
                    <a:lnTo>
                      <a:pt x="186" y="365"/>
                    </a:lnTo>
                    <a:lnTo>
                      <a:pt x="186" y="363"/>
                    </a:lnTo>
                    <a:lnTo>
                      <a:pt x="186" y="360"/>
                    </a:lnTo>
                    <a:lnTo>
                      <a:pt x="183" y="360"/>
                    </a:lnTo>
                    <a:lnTo>
                      <a:pt x="183" y="357"/>
                    </a:lnTo>
                    <a:lnTo>
                      <a:pt x="183" y="355"/>
                    </a:lnTo>
                    <a:lnTo>
                      <a:pt x="183" y="352"/>
                    </a:lnTo>
                    <a:lnTo>
                      <a:pt x="183" y="350"/>
                    </a:lnTo>
                    <a:lnTo>
                      <a:pt x="183" y="347"/>
                    </a:lnTo>
                    <a:lnTo>
                      <a:pt x="183" y="344"/>
                    </a:lnTo>
                    <a:lnTo>
                      <a:pt x="183" y="342"/>
                    </a:lnTo>
                    <a:lnTo>
                      <a:pt x="183" y="339"/>
                    </a:lnTo>
                    <a:lnTo>
                      <a:pt x="180" y="337"/>
                    </a:lnTo>
                    <a:lnTo>
                      <a:pt x="183" y="337"/>
                    </a:lnTo>
                    <a:lnTo>
                      <a:pt x="183" y="339"/>
                    </a:lnTo>
                    <a:lnTo>
                      <a:pt x="188" y="337"/>
                    </a:lnTo>
                    <a:lnTo>
                      <a:pt x="191" y="337"/>
                    </a:lnTo>
                    <a:lnTo>
                      <a:pt x="191" y="334"/>
                    </a:lnTo>
                    <a:lnTo>
                      <a:pt x="193" y="334"/>
                    </a:lnTo>
                    <a:lnTo>
                      <a:pt x="191" y="331"/>
                    </a:lnTo>
                    <a:lnTo>
                      <a:pt x="193" y="331"/>
                    </a:lnTo>
                    <a:lnTo>
                      <a:pt x="191" y="331"/>
                    </a:lnTo>
                    <a:lnTo>
                      <a:pt x="191" y="329"/>
                    </a:lnTo>
                    <a:lnTo>
                      <a:pt x="191" y="326"/>
                    </a:lnTo>
                    <a:lnTo>
                      <a:pt x="191" y="323"/>
                    </a:lnTo>
                    <a:lnTo>
                      <a:pt x="188" y="323"/>
                    </a:lnTo>
                    <a:lnTo>
                      <a:pt x="186" y="323"/>
                    </a:lnTo>
                    <a:lnTo>
                      <a:pt x="186" y="321"/>
                    </a:lnTo>
                    <a:lnTo>
                      <a:pt x="183" y="321"/>
                    </a:lnTo>
                    <a:lnTo>
                      <a:pt x="180" y="321"/>
                    </a:lnTo>
                    <a:lnTo>
                      <a:pt x="178" y="321"/>
                    </a:lnTo>
                    <a:lnTo>
                      <a:pt x="175" y="321"/>
                    </a:lnTo>
                    <a:lnTo>
                      <a:pt x="173" y="321"/>
                    </a:lnTo>
                    <a:lnTo>
                      <a:pt x="170" y="321"/>
                    </a:lnTo>
                    <a:lnTo>
                      <a:pt x="170" y="318"/>
                    </a:lnTo>
                    <a:lnTo>
                      <a:pt x="167" y="318"/>
                    </a:lnTo>
                    <a:lnTo>
                      <a:pt x="165" y="318"/>
                    </a:lnTo>
                    <a:lnTo>
                      <a:pt x="165" y="316"/>
                    </a:lnTo>
                    <a:lnTo>
                      <a:pt x="162" y="316"/>
                    </a:lnTo>
                    <a:lnTo>
                      <a:pt x="162" y="313"/>
                    </a:lnTo>
                    <a:lnTo>
                      <a:pt x="159" y="313"/>
                    </a:lnTo>
                    <a:lnTo>
                      <a:pt x="157" y="313"/>
                    </a:lnTo>
                    <a:lnTo>
                      <a:pt x="157" y="310"/>
                    </a:lnTo>
                    <a:lnTo>
                      <a:pt x="154" y="310"/>
                    </a:lnTo>
                    <a:lnTo>
                      <a:pt x="152" y="310"/>
                    </a:lnTo>
                    <a:lnTo>
                      <a:pt x="152" y="313"/>
                    </a:lnTo>
                    <a:lnTo>
                      <a:pt x="152" y="316"/>
                    </a:lnTo>
                    <a:lnTo>
                      <a:pt x="149" y="316"/>
                    </a:lnTo>
                    <a:lnTo>
                      <a:pt x="149" y="318"/>
                    </a:lnTo>
                    <a:lnTo>
                      <a:pt x="149" y="321"/>
                    </a:lnTo>
                    <a:lnTo>
                      <a:pt x="152" y="321"/>
                    </a:lnTo>
                    <a:lnTo>
                      <a:pt x="154" y="321"/>
                    </a:lnTo>
                    <a:lnTo>
                      <a:pt x="152" y="321"/>
                    </a:lnTo>
                    <a:lnTo>
                      <a:pt x="154" y="321"/>
                    </a:lnTo>
                    <a:lnTo>
                      <a:pt x="154" y="323"/>
                    </a:lnTo>
                    <a:lnTo>
                      <a:pt x="152" y="323"/>
                    </a:lnTo>
                    <a:lnTo>
                      <a:pt x="149" y="323"/>
                    </a:lnTo>
                    <a:lnTo>
                      <a:pt x="149" y="326"/>
                    </a:lnTo>
                    <a:lnTo>
                      <a:pt x="146" y="326"/>
                    </a:lnTo>
                    <a:lnTo>
                      <a:pt x="146" y="329"/>
                    </a:lnTo>
                    <a:lnTo>
                      <a:pt x="144" y="329"/>
                    </a:lnTo>
                    <a:lnTo>
                      <a:pt x="141" y="329"/>
                    </a:lnTo>
                    <a:lnTo>
                      <a:pt x="139" y="331"/>
                    </a:lnTo>
                    <a:lnTo>
                      <a:pt x="136" y="331"/>
                    </a:lnTo>
                    <a:lnTo>
                      <a:pt x="136" y="334"/>
                    </a:lnTo>
                    <a:lnTo>
                      <a:pt x="136" y="337"/>
                    </a:lnTo>
                    <a:lnTo>
                      <a:pt x="136" y="334"/>
                    </a:lnTo>
                    <a:lnTo>
                      <a:pt x="133" y="334"/>
                    </a:lnTo>
                    <a:lnTo>
                      <a:pt x="128" y="334"/>
                    </a:lnTo>
                    <a:lnTo>
                      <a:pt x="120" y="337"/>
                    </a:lnTo>
                    <a:lnTo>
                      <a:pt x="118" y="339"/>
                    </a:lnTo>
                    <a:lnTo>
                      <a:pt x="115" y="339"/>
                    </a:lnTo>
                    <a:lnTo>
                      <a:pt x="115" y="337"/>
                    </a:lnTo>
                    <a:lnTo>
                      <a:pt x="118" y="337"/>
                    </a:lnTo>
                    <a:lnTo>
                      <a:pt x="120" y="334"/>
                    </a:lnTo>
                    <a:lnTo>
                      <a:pt x="118" y="334"/>
                    </a:lnTo>
                    <a:lnTo>
                      <a:pt x="120" y="334"/>
                    </a:lnTo>
                    <a:lnTo>
                      <a:pt x="120" y="331"/>
                    </a:lnTo>
                    <a:lnTo>
                      <a:pt x="118" y="331"/>
                    </a:lnTo>
                    <a:lnTo>
                      <a:pt x="118" y="329"/>
                    </a:lnTo>
                    <a:lnTo>
                      <a:pt x="115" y="329"/>
                    </a:lnTo>
                    <a:lnTo>
                      <a:pt x="115" y="326"/>
                    </a:lnTo>
                    <a:lnTo>
                      <a:pt x="115" y="323"/>
                    </a:lnTo>
                    <a:lnTo>
                      <a:pt x="115" y="321"/>
                    </a:lnTo>
                    <a:lnTo>
                      <a:pt x="113" y="321"/>
                    </a:lnTo>
                    <a:lnTo>
                      <a:pt x="113" y="318"/>
                    </a:lnTo>
                    <a:lnTo>
                      <a:pt x="110" y="318"/>
                    </a:lnTo>
                    <a:lnTo>
                      <a:pt x="110" y="316"/>
                    </a:lnTo>
                    <a:lnTo>
                      <a:pt x="110" y="313"/>
                    </a:lnTo>
                    <a:lnTo>
                      <a:pt x="110" y="310"/>
                    </a:lnTo>
                    <a:lnTo>
                      <a:pt x="107" y="308"/>
                    </a:lnTo>
                    <a:lnTo>
                      <a:pt x="107" y="305"/>
                    </a:lnTo>
                    <a:lnTo>
                      <a:pt x="110" y="305"/>
                    </a:lnTo>
                    <a:lnTo>
                      <a:pt x="110" y="303"/>
                    </a:lnTo>
                    <a:lnTo>
                      <a:pt x="113" y="303"/>
                    </a:lnTo>
                    <a:lnTo>
                      <a:pt x="113" y="300"/>
                    </a:lnTo>
                    <a:lnTo>
                      <a:pt x="110" y="300"/>
                    </a:lnTo>
                    <a:lnTo>
                      <a:pt x="113" y="300"/>
                    </a:lnTo>
                    <a:lnTo>
                      <a:pt x="115" y="300"/>
                    </a:lnTo>
                    <a:lnTo>
                      <a:pt x="115" y="297"/>
                    </a:lnTo>
                    <a:lnTo>
                      <a:pt x="118" y="297"/>
                    </a:lnTo>
                    <a:lnTo>
                      <a:pt x="115" y="297"/>
                    </a:lnTo>
                    <a:lnTo>
                      <a:pt x="118" y="297"/>
                    </a:lnTo>
                    <a:lnTo>
                      <a:pt x="120" y="295"/>
                    </a:lnTo>
                    <a:lnTo>
                      <a:pt x="123" y="295"/>
                    </a:lnTo>
                    <a:lnTo>
                      <a:pt x="123" y="292"/>
                    </a:lnTo>
                    <a:lnTo>
                      <a:pt x="126" y="292"/>
                    </a:lnTo>
                    <a:lnTo>
                      <a:pt x="126" y="289"/>
                    </a:lnTo>
                    <a:lnTo>
                      <a:pt x="128" y="289"/>
                    </a:lnTo>
                    <a:lnTo>
                      <a:pt x="131" y="289"/>
                    </a:lnTo>
                    <a:lnTo>
                      <a:pt x="128" y="289"/>
                    </a:lnTo>
                    <a:lnTo>
                      <a:pt x="131" y="289"/>
                    </a:lnTo>
                    <a:lnTo>
                      <a:pt x="131" y="287"/>
                    </a:lnTo>
                    <a:lnTo>
                      <a:pt x="133" y="287"/>
                    </a:lnTo>
                    <a:lnTo>
                      <a:pt x="133" y="284"/>
                    </a:lnTo>
                    <a:lnTo>
                      <a:pt x="136" y="284"/>
                    </a:lnTo>
                    <a:lnTo>
                      <a:pt x="136" y="282"/>
                    </a:lnTo>
                    <a:lnTo>
                      <a:pt x="139" y="279"/>
                    </a:lnTo>
                    <a:lnTo>
                      <a:pt x="136" y="279"/>
                    </a:lnTo>
                    <a:lnTo>
                      <a:pt x="139" y="279"/>
                    </a:lnTo>
                    <a:lnTo>
                      <a:pt x="139" y="276"/>
                    </a:lnTo>
                    <a:lnTo>
                      <a:pt x="139" y="274"/>
                    </a:lnTo>
                    <a:lnTo>
                      <a:pt x="141" y="274"/>
                    </a:lnTo>
                    <a:lnTo>
                      <a:pt x="144" y="274"/>
                    </a:lnTo>
                    <a:lnTo>
                      <a:pt x="146" y="274"/>
                    </a:lnTo>
                    <a:lnTo>
                      <a:pt x="144" y="274"/>
                    </a:lnTo>
                    <a:lnTo>
                      <a:pt x="146" y="274"/>
                    </a:lnTo>
                    <a:lnTo>
                      <a:pt x="146" y="271"/>
                    </a:lnTo>
                    <a:lnTo>
                      <a:pt x="149" y="271"/>
                    </a:lnTo>
                    <a:lnTo>
                      <a:pt x="149" y="269"/>
                    </a:lnTo>
                    <a:lnTo>
                      <a:pt x="149" y="271"/>
                    </a:lnTo>
                    <a:lnTo>
                      <a:pt x="149" y="269"/>
                    </a:lnTo>
                    <a:lnTo>
                      <a:pt x="152" y="269"/>
                    </a:lnTo>
                    <a:lnTo>
                      <a:pt x="154" y="269"/>
                    </a:lnTo>
                    <a:lnTo>
                      <a:pt x="154" y="266"/>
                    </a:lnTo>
                    <a:lnTo>
                      <a:pt x="157" y="266"/>
                    </a:lnTo>
                    <a:lnTo>
                      <a:pt x="159" y="266"/>
                    </a:lnTo>
                    <a:lnTo>
                      <a:pt x="162" y="266"/>
                    </a:lnTo>
                    <a:lnTo>
                      <a:pt x="162" y="263"/>
                    </a:lnTo>
                    <a:lnTo>
                      <a:pt x="165" y="263"/>
                    </a:lnTo>
                    <a:lnTo>
                      <a:pt x="167" y="263"/>
                    </a:lnTo>
                    <a:lnTo>
                      <a:pt x="167" y="261"/>
                    </a:lnTo>
                    <a:lnTo>
                      <a:pt x="167" y="263"/>
                    </a:lnTo>
                    <a:lnTo>
                      <a:pt x="167" y="261"/>
                    </a:lnTo>
                    <a:lnTo>
                      <a:pt x="170" y="261"/>
                    </a:lnTo>
                    <a:lnTo>
                      <a:pt x="170" y="263"/>
                    </a:lnTo>
                    <a:lnTo>
                      <a:pt x="173" y="263"/>
                    </a:lnTo>
                    <a:lnTo>
                      <a:pt x="173" y="261"/>
                    </a:lnTo>
                    <a:lnTo>
                      <a:pt x="175" y="261"/>
                    </a:lnTo>
                    <a:lnTo>
                      <a:pt x="173" y="261"/>
                    </a:lnTo>
                    <a:lnTo>
                      <a:pt x="175" y="261"/>
                    </a:lnTo>
                    <a:lnTo>
                      <a:pt x="175" y="258"/>
                    </a:lnTo>
                    <a:lnTo>
                      <a:pt x="178" y="258"/>
                    </a:lnTo>
                    <a:lnTo>
                      <a:pt x="178" y="261"/>
                    </a:lnTo>
                    <a:lnTo>
                      <a:pt x="178" y="258"/>
                    </a:lnTo>
                    <a:lnTo>
                      <a:pt x="180" y="258"/>
                    </a:lnTo>
                    <a:lnTo>
                      <a:pt x="180" y="261"/>
                    </a:lnTo>
                    <a:lnTo>
                      <a:pt x="180" y="258"/>
                    </a:lnTo>
                    <a:lnTo>
                      <a:pt x="183" y="258"/>
                    </a:lnTo>
                    <a:lnTo>
                      <a:pt x="183" y="261"/>
                    </a:lnTo>
                    <a:lnTo>
                      <a:pt x="180" y="261"/>
                    </a:lnTo>
                    <a:lnTo>
                      <a:pt x="183" y="261"/>
                    </a:lnTo>
                    <a:lnTo>
                      <a:pt x="186" y="261"/>
                    </a:lnTo>
                    <a:lnTo>
                      <a:pt x="188" y="261"/>
                    </a:lnTo>
                    <a:lnTo>
                      <a:pt x="188" y="263"/>
                    </a:lnTo>
                    <a:lnTo>
                      <a:pt x="191" y="263"/>
                    </a:lnTo>
                    <a:lnTo>
                      <a:pt x="193" y="263"/>
                    </a:lnTo>
                    <a:lnTo>
                      <a:pt x="196" y="263"/>
                    </a:lnTo>
                    <a:lnTo>
                      <a:pt x="196" y="261"/>
                    </a:lnTo>
                    <a:lnTo>
                      <a:pt x="199" y="261"/>
                    </a:lnTo>
                    <a:lnTo>
                      <a:pt x="199" y="258"/>
                    </a:lnTo>
                    <a:lnTo>
                      <a:pt x="199" y="261"/>
                    </a:lnTo>
                    <a:lnTo>
                      <a:pt x="199" y="258"/>
                    </a:lnTo>
                    <a:lnTo>
                      <a:pt x="199" y="261"/>
                    </a:lnTo>
                    <a:lnTo>
                      <a:pt x="199" y="263"/>
                    </a:lnTo>
                    <a:lnTo>
                      <a:pt x="199" y="266"/>
                    </a:lnTo>
                    <a:lnTo>
                      <a:pt x="199" y="269"/>
                    </a:lnTo>
                    <a:lnTo>
                      <a:pt x="196" y="269"/>
                    </a:lnTo>
                    <a:lnTo>
                      <a:pt x="196" y="271"/>
                    </a:lnTo>
                    <a:lnTo>
                      <a:pt x="199" y="271"/>
                    </a:lnTo>
                    <a:lnTo>
                      <a:pt x="196" y="271"/>
                    </a:lnTo>
                    <a:lnTo>
                      <a:pt x="199" y="271"/>
                    </a:lnTo>
                    <a:lnTo>
                      <a:pt x="201" y="271"/>
                    </a:lnTo>
                    <a:lnTo>
                      <a:pt x="204" y="271"/>
                    </a:lnTo>
                    <a:lnTo>
                      <a:pt x="204" y="274"/>
                    </a:lnTo>
                    <a:lnTo>
                      <a:pt x="206" y="274"/>
                    </a:lnTo>
                    <a:lnTo>
                      <a:pt x="206" y="276"/>
                    </a:lnTo>
                    <a:lnTo>
                      <a:pt x="204" y="276"/>
                    </a:lnTo>
                    <a:lnTo>
                      <a:pt x="204" y="279"/>
                    </a:lnTo>
                    <a:lnTo>
                      <a:pt x="201" y="279"/>
                    </a:lnTo>
                    <a:lnTo>
                      <a:pt x="199" y="279"/>
                    </a:lnTo>
                    <a:lnTo>
                      <a:pt x="199" y="282"/>
                    </a:lnTo>
                    <a:lnTo>
                      <a:pt x="199" y="284"/>
                    </a:lnTo>
                    <a:lnTo>
                      <a:pt x="199" y="289"/>
                    </a:lnTo>
                    <a:lnTo>
                      <a:pt x="196" y="289"/>
                    </a:lnTo>
                    <a:lnTo>
                      <a:pt x="199" y="289"/>
                    </a:lnTo>
                    <a:lnTo>
                      <a:pt x="201" y="289"/>
                    </a:lnTo>
                    <a:lnTo>
                      <a:pt x="201" y="287"/>
                    </a:lnTo>
                    <a:lnTo>
                      <a:pt x="201" y="284"/>
                    </a:lnTo>
                    <a:lnTo>
                      <a:pt x="204" y="284"/>
                    </a:lnTo>
                    <a:lnTo>
                      <a:pt x="206" y="284"/>
                    </a:lnTo>
                    <a:lnTo>
                      <a:pt x="209" y="284"/>
                    </a:lnTo>
                    <a:lnTo>
                      <a:pt x="212" y="284"/>
                    </a:lnTo>
                    <a:lnTo>
                      <a:pt x="212" y="282"/>
                    </a:lnTo>
                    <a:lnTo>
                      <a:pt x="214" y="282"/>
                    </a:lnTo>
                    <a:lnTo>
                      <a:pt x="217" y="282"/>
                    </a:lnTo>
                    <a:lnTo>
                      <a:pt x="217" y="279"/>
                    </a:lnTo>
                    <a:lnTo>
                      <a:pt x="220" y="279"/>
                    </a:lnTo>
                    <a:lnTo>
                      <a:pt x="222" y="279"/>
                    </a:lnTo>
                    <a:lnTo>
                      <a:pt x="222" y="276"/>
                    </a:lnTo>
                    <a:lnTo>
                      <a:pt x="225" y="276"/>
                    </a:lnTo>
                    <a:lnTo>
                      <a:pt x="225" y="274"/>
                    </a:lnTo>
                    <a:lnTo>
                      <a:pt x="225" y="271"/>
                    </a:lnTo>
                    <a:lnTo>
                      <a:pt x="225" y="269"/>
                    </a:lnTo>
                    <a:lnTo>
                      <a:pt x="227" y="269"/>
                    </a:lnTo>
                    <a:lnTo>
                      <a:pt x="227" y="266"/>
                    </a:lnTo>
                    <a:lnTo>
                      <a:pt x="227" y="263"/>
                    </a:lnTo>
                    <a:lnTo>
                      <a:pt x="230" y="263"/>
                    </a:lnTo>
                    <a:lnTo>
                      <a:pt x="230" y="261"/>
                    </a:lnTo>
                    <a:lnTo>
                      <a:pt x="230" y="258"/>
                    </a:lnTo>
                    <a:lnTo>
                      <a:pt x="233" y="258"/>
                    </a:lnTo>
                    <a:lnTo>
                      <a:pt x="233" y="256"/>
                    </a:lnTo>
                    <a:lnTo>
                      <a:pt x="235" y="256"/>
                    </a:lnTo>
                    <a:lnTo>
                      <a:pt x="235" y="253"/>
                    </a:lnTo>
                    <a:lnTo>
                      <a:pt x="238" y="253"/>
                    </a:lnTo>
                    <a:lnTo>
                      <a:pt x="238" y="250"/>
                    </a:lnTo>
                    <a:lnTo>
                      <a:pt x="240" y="250"/>
                    </a:lnTo>
                    <a:lnTo>
                      <a:pt x="240" y="248"/>
                    </a:lnTo>
                    <a:lnTo>
                      <a:pt x="240" y="245"/>
                    </a:lnTo>
                    <a:lnTo>
                      <a:pt x="243" y="245"/>
                    </a:lnTo>
                    <a:lnTo>
                      <a:pt x="243" y="242"/>
                    </a:lnTo>
                    <a:lnTo>
                      <a:pt x="246" y="242"/>
                    </a:lnTo>
                    <a:lnTo>
                      <a:pt x="246" y="240"/>
                    </a:lnTo>
                    <a:lnTo>
                      <a:pt x="248" y="237"/>
                    </a:lnTo>
                    <a:lnTo>
                      <a:pt x="248" y="235"/>
                    </a:lnTo>
                    <a:lnTo>
                      <a:pt x="248" y="232"/>
                    </a:lnTo>
                    <a:lnTo>
                      <a:pt x="251" y="232"/>
                    </a:lnTo>
                    <a:lnTo>
                      <a:pt x="251" y="229"/>
                    </a:lnTo>
                    <a:lnTo>
                      <a:pt x="253" y="229"/>
                    </a:lnTo>
                    <a:lnTo>
                      <a:pt x="253" y="227"/>
                    </a:lnTo>
                    <a:lnTo>
                      <a:pt x="256" y="224"/>
                    </a:lnTo>
                    <a:lnTo>
                      <a:pt x="256" y="222"/>
                    </a:lnTo>
                    <a:lnTo>
                      <a:pt x="259" y="222"/>
                    </a:lnTo>
                    <a:lnTo>
                      <a:pt x="259" y="219"/>
                    </a:lnTo>
                    <a:lnTo>
                      <a:pt x="259" y="216"/>
                    </a:lnTo>
                    <a:lnTo>
                      <a:pt x="259" y="214"/>
                    </a:lnTo>
                    <a:lnTo>
                      <a:pt x="259" y="211"/>
                    </a:lnTo>
                    <a:lnTo>
                      <a:pt x="259" y="209"/>
                    </a:lnTo>
                    <a:lnTo>
                      <a:pt x="261" y="206"/>
                    </a:lnTo>
                    <a:lnTo>
                      <a:pt x="261" y="203"/>
                    </a:lnTo>
                    <a:lnTo>
                      <a:pt x="264" y="203"/>
                    </a:lnTo>
                    <a:lnTo>
                      <a:pt x="264" y="201"/>
                    </a:lnTo>
                    <a:lnTo>
                      <a:pt x="267" y="201"/>
                    </a:lnTo>
                    <a:lnTo>
                      <a:pt x="267" y="198"/>
                    </a:lnTo>
                    <a:lnTo>
                      <a:pt x="264" y="198"/>
                    </a:lnTo>
                    <a:lnTo>
                      <a:pt x="267" y="198"/>
                    </a:lnTo>
                    <a:lnTo>
                      <a:pt x="267" y="195"/>
                    </a:lnTo>
                    <a:lnTo>
                      <a:pt x="269" y="195"/>
                    </a:lnTo>
                    <a:lnTo>
                      <a:pt x="272" y="195"/>
                    </a:lnTo>
                    <a:lnTo>
                      <a:pt x="272" y="193"/>
                    </a:lnTo>
                    <a:lnTo>
                      <a:pt x="274" y="193"/>
                    </a:lnTo>
                    <a:lnTo>
                      <a:pt x="274" y="190"/>
                    </a:lnTo>
                    <a:lnTo>
                      <a:pt x="277" y="190"/>
                    </a:lnTo>
                    <a:lnTo>
                      <a:pt x="277" y="188"/>
                    </a:lnTo>
                    <a:lnTo>
                      <a:pt x="280" y="188"/>
                    </a:lnTo>
                    <a:lnTo>
                      <a:pt x="282" y="188"/>
                    </a:lnTo>
                    <a:lnTo>
                      <a:pt x="285" y="188"/>
                    </a:lnTo>
                    <a:lnTo>
                      <a:pt x="285" y="190"/>
                    </a:lnTo>
                    <a:lnTo>
                      <a:pt x="287" y="190"/>
                    </a:lnTo>
                    <a:lnTo>
                      <a:pt x="290" y="190"/>
                    </a:lnTo>
                    <a:lnTo>
                      <a:pt x="293" y="190"/>
                    </a:lnTo>
                    <a:lnTo>
                      <a:pt x="295" y="190"/>
                    </a:lnTo>
                    <a:lnTo>
                      <a:pt x="295" y="193"/>
                    </a:lnTo>
                    <a:lnTo>
                      <a:pt x="298" y="193"/>
                    </a:lnTo>
                    <a:lnTo>
                      <a:pt x="300" y="193"/>
                    </a:lnTo>
                    <a:lnTo>
                      <a:pt x="303" y="193"/>
                    </a:lnTo>
                    <a:lnTo>
                      <a:pt x="306" y="193"/>
                    </a:lnTo>
                    <a:lnTo>
                      <a:pt x="306" y="190"/>
                    </a:lnTo>
                    <a:lnTo>
                      <a:pt x="308" y="190"/>
                    </a:lnTo>
                    <a:lnTo>
                      <a:pt x="311" y="190"/>
                    </a:lnTo>
                    <a:lnTo>
                      <a:pt x="313" y="190"/>
                    </a:lnTo>
                    <a:lnTo>
                      <a:pt x="313" y="188"/>
                    </a:lnTo>
                    <a:lnTo>
                      <a:pt x="316" y="188"/>
                    </a:lnTo>
                    <a:lnTo>
                      <a:pt x="319" y="188"/>
                    </a:lnTo>
                    <a:lnTo>
                      <a:pt x="319" y="185"/>
                    </a:lnTo>
                    <a:lnTo>
                      <a:pt x="321" y="185"/>
                    </a:lnTo>
                    <a:lnTo>
                      <a:pt x="324" y="185"/>
                    </a:lnTo>
                    <a:lnTo>
                      <a:pt x="327" y="185"/>
                    </a:lnTo>
                    <a:lnTo>
                      <a:pt x="327" y="182"/>
                    </a:lnTo>
                    <a:lnTo>
                      <a:pt x="329" y="182"/>
                    </a:lnTo>
                    <a:lnTo>
                      <a:pt x="329" y="180"/>
                    </a:lnTo>
                    <a:lnTo>
                      <a:pt x="332" y="180"/>
                    </a:lnTo>
                    <a:lnTo>
                      <a:pt x="332" y="177"/>
                    </a:lnTo>
                    <a:lnTo>
                      <a:pt x="334" y="177"/>
                    </a:lnTo>
                    <a:lnTo>
                      <a:pt x="337" y="177"/>
                    </a:lnTo>
                    <a:lnTo>
                      <a:pt x="340" y="177"/>
                    </a:lnTo>
                    <a:lnTo>
                      <a:pt x="342" y="177"/>
                    </a:lnTo>
                    <a:lnTo>
                      <a:pt x="345" y="177"/>
                    </a:lnTo>
                    <a:lnTo>
                      <a:pt x="347" y="177"/>
                    </a:lnTo>
                    <a:lnTo>
                      <a:pt x="347" y="175"/>
                    </a:lnTo>
                    <a:lnTo>
                      <a:pt x="350" y="175"/>
                    </a:lnTo>
                    <a:lnTo>
                      <a:pt x="353" y="175"/>
                    </a:lnTo>
                    <a:lnTo>
                      <a:pt x="353" y="172"/>
                    </a:lnTo>
                    <a:lnTo>
                      <a:pt x="355" y="172"/>
                    </a:lnTo>
                    <a:lnTo>
                      <a:pt x="358" y="172"/>
                    </a:lnTo>
                    <a:lnTo>
                      <a:pt x="358" y="169"/>
                    </a:lnTo>
                    <a:lnTo>
                      <a:pt x="360" y="169"/>
                    </a:lnTo>
                    <a:lnTo>
                      <a:pt x="360" y="167"/>
                    </a:lnTo>
                    <a:lnTo>
                      <a:pt x="363" y="167"/>
                    </a:lnTo>
                    <a:lnTo>
                      <a:pt x="363" y="164"/>
                    </a:lnTo>
                    <a:lnTo>
                      <a:pt x="366" y="164"/>
                    </a:lnTo>
                    <a:lnTo>
                      <a:pt x="366" y="162"/>
                    </a:lnTo>
                    <a:lnTo>
                      <a:pt x="366" y="159"/>
                    </a:lnTo>
                    <a:lnTo>
                      <a:pt x="368" y="159"/>
                    </a:lnTo>
                    <a:lnTo>
                      <a:pt x="371" y="159"/>
                    </a:lnTo>
                    <a:lnTo>
                      <a:pt x="371" y="156"/>
                    </a:lnTo>
                    <a:lnTo>
                      <a:pt x="371" y="154"/>
                    </a:lnTo>
                    <a:lnTo>
                      <a:pt x="371" y="156"/>
                    </a:lnTo>
                    <a:lnTo>
                      <a:pt x="374" y="156"/>
                    </a:lnTo>
                    <a:lnTo>
                      <a:pt x="374" y="154"/>
                    </a:lnTo>
                    <a:lnTo>
                      <a:pt x="374" y="156"/>
                    </a:lnTo>
                    <a:lnTo>
                      <a:pt x="376" y="156"/>
                    </a:lnTo>
                    <a:lnTo>
                      <a:pt x="376" y="154"/>
                    </a:lnTo>
                    <a:lnTo>
                      <a:pt x="376" y="156"/>
                    </a:lnTo>
                    <a:lnTo>
                      <a:pt x="376" y="154"/>
                    </a:lnTo>
                    <a:lnTo>
                      <a:pt x="376" y="156"/>
                    </a:lnTo>
                    <a:lnTo>
                      <a:pt x="379" y="156"/>
                    </a:lnTo>
                    <a:lnTo>
                      <a:pt x="379" y="159"/>
                    </a:lnTo>
                    <a:lnTo>
                      <a:pt x="381" y="159"/>
                    </a:lnTo>
                    <a:lnTo>
                      <a:pt x="381" y="162"/>
                    </a:lnTo>
                    <a:lnTo>
                      <a:pt x="384" y="162"/>
                    </a:lnTo>
                    <a:lnTo>
                      <a:pt x="384" y="164"/>
                    </a:lnTo>
                    <a:lnTo>
                      <a:pt x="384" y="167"/>
                    </a:lnTo>
                    <a:lnTo>
                      <a:pt x="381" y="169"/>
                    </a:lnTo>
                    <a:lnTo>
                      <a:pt x="381" y="172"/>
                    </a:lnTo>
                    <a:lnTo>
                      <a:pt x="381" y="175"/>
                    </a:lnTo>
                    <a:lnTo>
                      <a:pt x="381" y="177"/>
                    </a:lnTo>
                    <a:lnTo>
                      <a:pt x="384" y="177"/>
                    </a:lnTo>
                    <a:lnTo>
                      <a:pt x="384" y="180"/>
                    </a:lnTo>
                    <a:lnTo>
                      <a:pt x="387" y="180"/>
                    </a:lnTo>
                    <a:lnTo>
                      <a:pt x="387" y="182"/>
                    </a:lnTo>
                    <a:lnTo>
                      <a:pt x="389" y="182"/>
                    </a:lnTo>
                    <a:lnTo>
                      <a:pt x="392" y="182"/>
                    </a:lnTo>
                    <a:lnTo>
                      <a:pt x="392" y="185"/>
                    </a:lnTo>
                    <a:lnTo>
                      <a:pt x="394" y="185"/>
                    </a:lnTo>
                    <a:lnTo>
                      <a:pt x="397" y="185"/>
                    </a:lnTo>
                    <a:lnTo>
                      <a:pt x="397" y="188"/>
                    </a:lnTo>
                    <a:lnTo>
                      <a:pt x="400" y="188"/>
                    </a:lnTo>
                    <a:lnTo>
                      <a:pt x="400" y="190"/>
                    </a:lnTo>
                    <a:lnTo>
                      <a:pt x="402" y="190"/>
                    </a:lnTo>
                    <a:lnTo>
                      <a:pt x="402" y="193"/>
                    </a:lnTo>
                    <a:lnTo>
                      <a:pt x="405" y="193"/>
                    </a:lnTo>
                    <a:lnTo>
                      <a:pt x="405" y="190"/>
                    </a:lnTo>
                    <a:lnTo>
                      <a:pt x="407" y="190"/>
                    </a:lnTo>
                    <a:lnTo>
                      <a:pt x="410" y="190"/>
                    </a:lnTo>
                    <a:lnTo>
                      <a:pt x="410" y="193"/>
                    </a:lnTo>
                    <a:lnTo>
                      <a:pt x="413" y="193"/>
                    </a:lnTo>
                    <a:lnTo>
                      <a:pt x="410" y="193"/>
                    </a:lnTo>
                    <a:lnTo>
                      <a:pt x="410" y="190"/>
                    </a:lnTo>
                    <a:lnTo>
                      <a:pt x="410" y="188"/>
                    </a:lnTo>
                    <a:lnTo>
                      <a:pt x="413" y="188"/>
                    </a:lnTo>
                    <a:lnTo>
                      <a:pt x="413" y="185"/>
                    </a:lnTo>
                    <a:lnTo>
                      <a:pt x="413" y="182"/>
                    </a:lnTo>
                    <a:lnTo>
                      <a:pt x="413" y="180"/>
                    </a:lnTo>
                    <a:lnTo>
                      <a:pt x="413" y="177"/>
                    </a:lnTo>
                    <a:lnTo>
                      <a:pt x="413" y="175"/>
                    </a:lnTo>
                    <a:lnTo>
                      <a:pt x="413" y="172"/>
                    </a:lnTo>
                    <a:lnTo>
                      <a:pt x="413" y="169"/>
                    </a:lnTo>
                    <a:lnTo>
                      <a:pt x="415" y="172"/>
                    </a:lnTo>
                    <a:lnTo>
                      <a:pt x="415" y="169"/>
                    </a:lnTo>
                    <a:lnTo>
                      <a:pt x="415" y="167"/>
                    </a:lnTo>
                    <a:lnTo>
                      <a:pt x="415" y="164"/>
                    </a:lnTo>
                    <a:lnTo>
                      <a:pt x="415" y="162"/>
                    </a:lnTo>
                    <a:lnTo>
                      <a:pt x="413" y="162"/>
                    </a:lnTo>
                    <a:lnTo>
                      <a:pt x="413" y="159"/>
                    </a:lnTo>
                    <a:lnTo>
                      <a:pt x="413" y="156"/>
                    </a:lnTo>
                    <a:lnTo>
                      <a:pt x="410" y="156"/>
                    </a:lnTo>
                    <a:lnTo>
                      <a:pt x="407" y="156"/>
                    </a:lnTo>
                    <a:lnTo>
                      <a:pt x="407" y="154"/>
                    </a:lnTo>
                    <a:lnTo>
                      <a:pt x="405" y="151"/>
                    </a:lnTo>
                    <a:lnTo>
                      <a:pt x="402" y="151"/>
                    </a:lnTo>
                    <a:lnTo>
                      <a:pt x="402" y="148"/>
                    </a:lnTo>
                    <a:lnTo>
                      <a:pt x="400" y="148"/>
                    </a:lnTo>
                    <a:lnTo>
                      <a:pt x="400" y="146"/>
                    </a:lnTo>
                    <a:lnTo>
                      <a:pt x="397" y="146"/>
                    </a:lnTo>
                    <a:lnTo>
                      <a:pt x="397" y="143"/>
                    </a:lnTo>
                    <a:lnTo>
                      <a:pt x="397" y="141"/>
                    </a:lnTo>
                    <a:lnTo>
                      <a:pt x="394" y="141"/>
                    </a:lnTo>
                    <a:lnTo>
                      <a:pt x="394" y="138"/>
                    </a:lnTo>
                    <a:lnTo>
                      <a:pt x="394" y="135"/>
                    </a:lnTo>
                    <a:lnTo>
                      <a:pt x="394" y="133"/>
                    </a:lnTo>
                    <a:lnTo>
                      <a:pt x="394" y="130"/>
                    </a:lnTo>
                    <a:lnTo>
                      <a:pt x="397" y="130"/>
                    </a:lnTo>
                    <a:lnTo>
                      <a:pt x="397" y="128"/>
                    </a:lnTo>
                    <a:lnTo>
                      <a:pt x="397" y="125"/>
                    </a:lnTo>
                    <a:lnTo>
                      <a:pt x="394" y="125"/>
                    </a:lnTo>
                    <a:lnTo>
                      <a:pt x="397" y="125"/>
                    </a:lnTo>
                    <a:lnTo>
                      <a:pt x="397" y="122"/>
                    </a:lnTo>
                    <a:lnTo>
                      <a:pt x="397" y="120"/>
                    </a:lnTo>
                    <a:lnTo>
                      <a:pt x="400" y="120"/>
                    </a:lnTo>
                    <a:lnTo>
                      <a:pt x="400" y="117"/>
                    </a:lnTo>
                    <a:lnTo>
                      <a:pt x="400" y="114"/>
                    </a:lnTo>
                    <a:lnTo>
                      <a:pt x="402" y="114"/>
                    </a:lnTo>
                    <a:lnTo>
                      <a:pt x="400" y="114"/>
                    </a:lnTo>
                    <a:lnTo>
                      <a:pt x="400" y="112"/>
                    </a:lnTo>
                    <a:lnTo>
                      <a:pt x="402" y="112"/>
                    </a:lnTo>
                    <a:lnTo>
                      <a:pt x="400" y="112"/>
                    </a:lnTo>
                    <a:lnTo>
                      <a:pt x="402" y="112"/>
                    </a:lnTo>
                    <a:lnTo>
                      <a:pt x="402" y="109"/>
                    </a:lnTo>
                    <a:lnTo>
                      <a:pt x="402" y="107"/>
                    </a:lnTo>
                    <a:lnTo>
                      <a:pt x="405" y="107"/>
                    </a:lnTo>
                    <a:lnTo>
                      <a:pt x="405" y="104"/>
                    </a:lnTo>
                    <a:lnTo>
                      <a:pt x="405" y="107"/>
                    </a:lnTo>
                    <a:lnTo>
                      <a:pt x="407" y="107"/>
                    </a:lnTo>
                    <a:lnTo>
                      <a:pt x="407" y="104"/>
                    </a:lnTo>
                    <a:lnTo>
                      <a:pt x="410" y="104"/>
                    </a:lnTo>
                    <a:lnTo>
                      <a:pt x="413" y="104"/>
                    </a:lnTo>
                    <a:lnTo>
                      <a:pt x="415" y="104"/>
                    </a:lnTo>
                    <a:lnTo>
                      <a:pt x="415" y="101"/>
                    </a:lnTo>
                    <a:lnTo>
                      <a:pt x="418" y="101"/>
                    </a:lnTo>
                    <a:lnTo>
                      <a:pt x="421" y="101"/>
                    </a:lnTo>
                    <a:lnTo>
                      <a:pt x="423" y="99"/>
                    </a:lnTo>
                    <a:lnTo>
                      <a:pt x="426" y="99"/>
                    </a:lnTo>
                    <a:lnTo>
                      <a:pt x="426" y="96"/>
                    </a:lnTo>
                    <a:lnTo>
                      <a:pt x="428" y="96"/>
                    </a:lnTo>
                    <a:lnTo>
                      <a:pt x="431" y="96"/>
                    </a:lnTo>
                    <a:lnTo>
                      <a:pt x="431" y="94"/>
                    </a:lnTo>
                    <a:lnTo>
                      <a:pt x="434" y="94"/>
                    </a:lnTo>
                    <a:lnTo>
                      <a:pt x="436" y="94"/>
                    </a:lnTo>
                    <a:lnTo>
                      <a:pt x="436" y="91"/>
                    </a:lnTo>
                    <a:lnTo>
                      <a:pt x="439" y="88"/>
                    </a:lnTo>
                    <a:lnTo>
                      <a:pt x="441" y="88"/>
                    </a:lnTo>
                    <a:lnTo>
                      <a:pt x="444" y="88"/>
                    </a:lnTo>
                    <a:lnTo>
                      <a:pt x="447" y="88"/>
                    </a:lnTo>
                    <a:lnTo>
                      <a:pt x="447" y="86"/>
                    </a:lnTo>
                    <a:lnTo>
                      <a:pt x="449" y="86"/>
                    </a:lnTo>
                    <a:lnTo>
                      <a:pt x="452" y="86"/>
                    </a:lnTo>
                    <a:lnTo>
                      <a:pt x="452" y="83"/>
                    </a:lnTo>
                    <a:lnTo>
                      <a:pt x="454" y="83"/>
                    </a:lnTo>
                    <a:lnTo>
                      <a:pt x="454" y="81"/>
                    </a:lnTo>
                    <a:lnTo>
                      <a:pt x="457" y="81"/>
                    </a:lnTo>
                    <a:lnTo>
                      <a:pt x="457" y="78"/>
                    </a:lnTo>
                    <a:lnTo>
                      <a:pt x="460" y="75"/>
                    </a:lnTo>
                    <a:lnTo>
                      <a:pt x="460" y="78"/>
                    </a:lnTo>
                    <a:lnTo>
                      <a:pt x="460" y="81"/>
                    </a:lnTo>
                    <a:lnTo>
                      <a:pt x="462" y="81"/>
                    </a:lnTo>
                    <a:lnTo>
                      <a:pt x="462" y="83"/>
                    </a:lnTo>
                    <a:lnTo>
                      <a:pt x="462" y="81"/>
                    </a:lnTo>
                    <a:lnTo>
                      <a:pt x="460" y="81"/>
                    </a:lnTo>
                    <a:lnTo>
                      <a:pt x="460" y="78"/>
                    </a:lnTo>
                    <a:lnTo>
                      <a:pt x="460" y="75"/>
                    </a:lnTo>
                    <a:lnTo>
                      <a:pt x="462" y="73"/>
                    </a:lnTo>
                    <a:lnTo>
                      <a:pt x="465" y="73"/>
                    </a:lnTo>
                    <a:lnTo>
                      <a:pt x="465" y="70"/>
                    </a:lnTo>
                    <a:lnTo>
                      <a:pt x="467" y="70"/>
                    </a:lnTo>
                    <a:lnTo>
                      <a:pt x="467" y="67"/>
                    </a:lnTo>
                    <a:lnTo>
                      <a:pt x="467" y="65"/>
                    </a:lnTo>
                    <a:lnTo>
                      <a:pt x="467" y="62"/>
                    </a:lnTo>
                    <a:lnTo>
                      <a:pt x="465" y="62"/>
                    </a:lnTo>
                    <a:lnTo>
                      <a:pt x="467" y="62"/>
                    </a:lnTo>
                    <a:lnTo>
                      <a:pt x="467" y="60"/>
                    </a:lnTo>
                    <a:lnTo>
                      <a:pt x="470" y="60"/>
                    </a:lnTo>
                    <a:lnTo>
                      <a:pt x="470" y="57"/>
                    </a:lnTo>
                    <a:lnTo>
                      <a:pt x="467" y="57"/>
                    </a:lnTo>
                    <a:lnTo>
                      <a:pt x="470" y="57"/>
                    </a:lnTo>
                    <a:lnTo>
                      <a:pt x="470" y="54"/>
                    </a:lnTo>
                    <a:lnTo>
                      <a:pt x="467" y="54"/>
                    </a:lnTo>
                    <a:lnTo>
                      <a:pt x="467" y="52"/>
                    </a:lnTo>
                    <a:lnTo>
                      <a:pt x="465" y="52"/>
                    </a:lnTo>
                    <a:lnTo>
                      <a:pt x="467" y="52"/>
                    </a:lnTo>
                    <a:lnTo>
                      <a:pt x="465" y="52"/>
                    </a:lnTo>
                    <a:lnTo>
                      <a:pt x="465" y="49"/>
                    </a:lnTo>
                    <a:lnTo>
                      <a:pt x="467" y="49"/>
                    </a:lnTo>
                    <a:lnTo>
                      <a:pt x="465" y="49"/>
                    </a:lnTo>
                    <a:lnTo>
                      <a:pt x="465" y="47"/>
                    </a:lnTo>
                    <a:lnTo>
                      <a:pt x="465" y="44"/>
                    </a:lnTo>
                    <a:lnTo>
                      <a:pt x="465" y="41"/>
                    </a:lnTo>
                    <a:lnTo>
                      <a:pt x="467" y="41"/>
                    </a:lnTo>
                    <a:lnTo>
                      <a:pt x="467" y="39"/>
                    </a:lnTo>
                    <a:lnTo>
                      <a:pt x="470" y="39"/>
                    </a:lnTo>
                    <a:lnTo>
                      <a:pt x="470" y="36"/>
                    </a:lnTo>
                    <a:lnTo>
                      <a:pt x="470" y="34"/>
                    </a:lnTo>
                    <a:lnTo>
                      <a:pt x="470" y="31"/>
                    </a:lnTo>
                    <a:lnTo>
                      <a:pt x="470" y="28"/>
                    </a:lnTo>
                    <a:lnTo>
                      <a:pt x="473" y="28"/>
                    </a:lnTo>
                    <a:lnTo>
                      <a:pt x="470" y="28"/>
                    </a:lnTo>
                    <a:lnTo>
                      <a:pt x="473" y="28"/>
                    </a:lnTo>
                    <a:lnTo>
                      <a:pt x="473" y="26"/>
                    </a:lnTo>
                    <a:lnTo>
                      <a:pt x="473" y="23"/>
                    </a:lnTo>
                    <a:lnTo>
                      <a:pt x="473" y="20"/>
                    </a:lnTo>
                    <a:lnTo>
                      <a:pt x="470" y="20"/>
                    </a:lnTo>
                    <a:lnTo>
                      <a:pt x="470" y="23"/>
                    </a:lnTo>
                    <a:lnTo>
                      <a:pt x="470" y="20"/>
                    </a:lnTo>
                    <a:lnTo>
                      <a:pt x="467" y="20"/>
                    </a:lnTo>
                    <a:lnTo>
                      <a:pt x="470" y="20"/>
                    </a:lnTo>
                    <a:lnTo>
                      <a:pt x="470" y="18"/>
                    </a:lnTo>
                    <a:lnTo>
                      <a:pt x="467" y="18"/>
                    </a:lnTo>
                    <a:lnTo>
                      <a:pt x="470" y="18"/>
                    </a:lnTo>
                    <a:lnTo>
                      <a:pt x="470" y="15"/>
                    </a:lnTo>
                    <a:lnTo>
                      <a:pt x="473" y="15"/>
                    </a:lnTo>
                    <a:lnTo>
                      <a:pt x="473" y="13"/>
                    </a:lnTo>
                    <a:lnTo>
                      <a:pt x="470" y="13"/>
                    </a:lnTo>
                    <a:lnTo>
                      <a:pt x="473" y="13"/>
                    </a:lnTo>
                    <a:lnTo>
                      <a:pt x="473" y="10"/>
                    </a:lnTo>
                    <a:lnTo>
                      <a:pt x="473" y="7"/>
                    </a:lnTo>
                    <a:lnTo>
                      <a:pt x="475" y="7"/>
                    </a:lnTo>
                    <a:lnTo>
                      <a:pt x="478" y="5"/>
                    </a:lnTo>
                    <a:lnTo>
                      <a:pt x="481" y="5"/>
                    </a:lnTo>
                    <a:lnTo>
                      <a:pt x="483" y="5"/>
                    </a:lnTo>
                    <a:lnTo>
                      <a:pt x="483" y="2"/>
                    </a:lnTo>
                    <a:lnTo>
                      <a:pt x="486" y="2"/>
                    </a:lnTo>
                    <a:lnTo>
                      <a:pt x="486" y="0"/>
                    </a:lnTo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319" name="Freeform 109"/>
              <p:cNvSpPr>
                <a:spLocks/>
              </p:cNvSpPr>
              <p:nvPr/>
            </p:nvSpPr>
            <p:spPr bwMode="auto">
              <a:xfrm>
                <a:off x="1324" y="2498"/>
                <a:ext cx="963" cy="321"/>
              </a:xfrm>
              <a:custGeom>
                <a:avLst/>
                <a:gdLst>
                  <a:gd name="T0" fmla="*/ 0 w 963"/>
                  <a:gd name="T1" fmla="*/ 219 h 321"/>
                  <a:gd name="T2" fmla="*/ 10 w 963"/>
                  <a:gd name="T3" fmla="*/ 216 h 321"/>
                  <a:gd name="T4" fmla="*/ 26 w 963"/>
                  <a:gd name="T5" fmla="*/ 214 h 321"/>
                  <a:gd name="T6" fmla="*/ 28 w 963"/>
                  <a:gd name="T7" fmla="*/ 219 h 321"/>
                  <a:gd name="T8" fmla="*/ 28 w 963"/>
                  <a:gd name="T9" fmla="*/ 222 h 321"/>
                  <a:gd name="T10" fmla="*/ 36 w 963"/>
                  <a:gd name="T11" fmla="*/ 232 h 321"/>
                  <a:gd name="T12" fmla="*/ 49 w 963"/>
                  <a:gd name="T13" fmla="*/ 232 h 321"/>
                  <a:gd name="T14" fmla="*/ 55 w 963"/>
                  <a:gd name="T15" fmla="*/ 219 h 321"/>
                  <a:gd name="T16" fmla="*/ 68 w 963"/>
                  <a:gd name="T17" fmla="*/ 209 h 321"/>
                  <a:gd name="T18" fmla="*/ 68 w 963"/>
                  <a:gd name="T19" fmla="*/ 193 h 321"/>
                  <a:gd name="T20" fmla="*/ 73 w 963"/>
                  <a:gd name="T21" fmla="*/ 201 h 321"/>
                  <a:gd name="T22" fmla="*/ 86 w 963"/>
                  <a:gd name="T23" fmla="*/ 203 h 321"/>
                  <a:gd name="T24" fmla="*/ 94 w 963"/>
                  <a:gd name="T25" fmla="*/ 203 h 321"/>
                  <a:gd name="T26" fmla="*/ 104 w 963"/>
                  <a:gd name="T27" fmla="*/ 216 h 321"/>
                  <a:gd name="T28" fmla="*/ 109 w 963"/>
                  <a:gd name="T29" fmla="*/ 224 h 321"/>
                  <a:gd name="T30" fmla="*/ 122 w 963"/>
                  <a:gd name="T31" fmla="*/ 224 h 321"/>
                  <a:gd name="T32" fmla="*/ 135 w 963"/>
                  <a:gd name="T33" fmla="*/ 214 h 321"/>
                  <a:gd name="T34" fmla="*/ 149 w 963"/>
                  <a:gd name="T35" fmla="*/ 209 h 321"/>
                  <a:gd name="T36" fmla="*/ 167 w 963"/>
                  <a:gd name="T37" fmla="*/ 203 h 321"/>
                  <a:gd name="T38" fmla="*/ 182 w 963"/>
                  <a:gd name="T39" fmla="*/ 206 h 321"/>
                  <a:gd name="T40" fmla="*/ 196 w 963"/>
                  <a:gd name="T41" fmla="*/ 214 h 321"/>
                  <a:gd name="T42" fmla="*/ 209 w 963"/>
                  <a:gd name="T43" fmla="*/ 219 h 321"/>
                  <a:gd name="T44" fmla="*/ 222 w 963"/>
                  <a:gd name="T45" fmla="*/ 219 h 321"/>
                  <a:gd name="T46" fmla="*/ 237 w 963"/>
                  <a:gd name="T47" fmla="*/ 230 h 321"/>
                  <a:gd name="T48" fmla="*/ 245 w 963"/>
                  <a:gd name="T49" fmla="*/ 237 h 321"/>
                  <a:gd name="T50" fmla="*/ 243 w 963"/>
                  <a:gd name="T51" fmla="*/ 248 h 321"/>
                  <a:gd name="T52" fmla="*/ 243 w 963"/>
                  <a:gd name="T53" fmla="*/ 269 h 321"/>
                  <a:gd name="T54" fmla="*/ 256 w 963"/>
                  <a:gd name="T55" fmla="*/ 279 h 321"/>
                  <a:gd name="T56" fmla="*/ 263 w 963"/>
                  <a:gd name="T57" fmla="*/ 295 h 321"/>
                  <a:gd name="T58" fmla="*/ 263 w 963"/>
                  <a:gd name="T59" fmla="*/ 313 h 321"/>
                  <a:gd name="T60" fmla="*/ 274 w 963"/>
                  <a:gd name="T61" fmla="*/ 316 h 321"/>
                  <a:gd name="T62" fmla="*/ 284 w 963"/>
                  <a:gd name="T63" fmla="*/ 316 h 321"/>
                  <a:gd name="T64" fmla="*/ 303 w 963"/>
                  <a:gd name="T65" fmla="*/ 311 h 321"/>
                  <a:gd name="T66" fmla="*/ 310 w 963"/>
                  <a:gd name="T67" fmla="*/ 318 h 321"/>
                  <a:gd name="T68" fmla="*/ 318 w 963"/>
                  <a:gd name="T69" fmla="*/ 313 h 321"/>
                  <a:gd name="T70" fmla="*/ 316 w 963"/>
                  <a:gd name="T71" fmla="*/ 300 h 321"/>
                  <a:gd name="T72" fmla="*/ 318 w 963"/>
                  <a:gd name="T73" fmla="*/ 290 h 321"/>
                  <a:gd name="T74" fmla="*/ 323 w 963"/>
                  <a:gd name="T75" fmla="*/ 282 h 321"/>
                  <a:gd name="T76" fmla="*/ 331 w 963"/>
                  <a:gd name="T77" fmla="*/ 277 h 321"/>
                  <a:gd name="T78" fmla="*/ 329 w 963"/>
                  <a:gd name="T79" fmla="*/ 269 h 321"/>
                  <a:gd name="T80" fmla="*/ 323 w 963"/>
                  <a:gd name="T81" fmla="*/ 269 h 321"/>
                  <a:gd name="T82" fmla="*/ 326 w 963"/>
                  <a:gd name="T83" fmla="*/ 258 h 321"/>
                  <a:gd name="T84" fmla="*/ 334 w 963"/>
                  <a:gd name="T85" fmla="*/ 245 h 321"/>
                  <a:gd name="T86" fmla="*/ 339 w 963"/>
                  <a:gd name="T87" fmla="*/ 232 h 321"/>
                  <a:gd name="T88" fmla="*/ 370 w 963"/>
                  <a:gd name="T89" fmla="*/ 196 h 321"/>
                  <a:gd name="T90" fmla="*/ 415 w 963"/>
                  <a:gd name="T91" fmla="*/ 175 h 321"/>
                  <a:gd name="T92" fmla="*/ 428 w 963"/>
                  <a:gd name="T93" fmla="*/ 164 h 321"/>
                  <a:gd name="T94" fmla="*/ 480 w 963"/>
                  <a:gd name="T95" fmla="*/ 162 h 321"/>
                  <a:gd name="T96" fmla="*/ 514 w 963"/>
                  <a:gd name="T97" fmla="*/ 167 h 321"/>
                  <a:gd name="T98" fmla="*/ 532 w 963"/>
                  <a:gd name="T99" fmla="*/ 162 h 321"/>
                  <a:gd name="T100" fmla="*/ 548 w 963"/>
                  <a:gd name="T101" fmla="*/ 154 h 321"/>
                  <a:gd name="T102" fmla="*/ 571 w 963"/>
                  <a:gd name="T103" fmla="*/ 151 h 321"/>
                  <a:gd name="T104" fmla="*/ 590 w 963"/>
                  <a:gd name="T105" fmla="*/ 146 h 321"/>
                  <a:gd name="T106" fmla="*/ 600 w 963"/>
                  <a:gd name="T107" fmla="*/ 141 h 321"/>
                  <a:gd name="T108" fmla="*/ 618 w 963"/>
                  <a:gd name="T109" fmla="*/ 138 h 321"/>
                  <a:gd name="T110" fmla="*/ 637 w 963"/>
                  <a:gd name="T111" fmla="*/ 130 h 321"/>
                  <a:gd name="T112" fmla="*/ 660 w 963"/>
                  <a:gd name="T113" fmla="*/ 117 h 321"/>
                  <a:gd name="T114" fmla="*/ 691 w 963"/>
                  <a:gd name="T115" fmla="*/ 96 h 321"/>
                  <a:gd name="T116" fmla="*/ 728 w 963"/>
                  <a:gd name="T117" fmla="*/ 60 h 321"/>
                  <a:gd name="T118" fmla="*/ 767 w 963"/>
                  <a:gd name="T119" fmla="*/ 36 h 321"/>
                  <a:gd name="T120" fmla="*/ 814 w 963"/>
                  <a:gd name="T121" fmla="*/ 26 h 321"/>
                  <a:gd name="T122" fmla="*/ 832 w 963"/>
                  <a:gd name="T123" fmla="*/ 8 h 321"/>
                  <a:gd name="T124" fmla="*/ 952 w 963"/>
                  <a:gd name="T125" fmla="*/ 5 h 3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963" h="321">
                    <a:moveTo>
                      <a:pt x="0" y="230"/>
                    </a:moveTo>
                    <a:lnTo>
                      <a:pt x="2" y="230"/>
                    </a:lnTo>
                    <a:lnTo>
                      <a:pt x="2" y="227"/>
                    </a:lnTo>
                    <a:lnTo>
                      <a:pt x="2" y="224"/>
                    </a:lnTo>
                    <a:lnTo>
                      <a:pt x="2" y="222"/>
                    </a:lnTo>
                    <a:lnTo>
                      <a:pt x="0" y="222"/>
                    </a:lnTo>
                    <a:lnTo>
                      <a:pt x="2" y="222"/>
                    </a:lnTo>
                    <a:lnTo>
                      <a:pt x="0" y="222"/>
                    </a:lnTo>
                    <a:lnTo>
                      <a:pt x="0" y="219"/>
                    </a:lnTo>
                    <a:lnTo>
                      <a:pt x="0" y="216"/>
                    </a:lnTo>
                    <a:lnTo>
                      <a:pt x="0" y="214"/>
                    </a:lnTo>
                    <a:lnTo>
                      <a:pt x="2" y="214"/>
                    </a:lnTo>
                    <a:lnTo>
                      <a:pt x="2" y="211"/>
                    </a:lnTo>
                    <a:lnTo>
                      <a:pt x="5" y="211"/>
                    </a:lnTo>
                    <a:lnTo>
                      <a:pt x="5" y="214"/>
                    </a:lnTo>
                    <a:lnTo>
                      <a:pt x="8" y="214"/>
                    </a:lnTo>
                    <a:lnTo>
                      <a:pt x="8" y="216"/>
                    </a:lnTo>
                    <a:lnTo>
                      <a:pt x="10" y="216"/>
                    </a:lnTo>
                    <a:lnTo>
                      <a:pt x="10" y="219"/>
                    </a:lnTo>
                    <a:lnTo>
                      <a:pt x="13" y="219"/>
                    </a:lnTo>
                    <a:lnTo>
                      <a:pt x="15" y="219"/>
                    </a:lnTo>
                    <a:lnTo>
                      <a:pt x="18" y="219"/>
                    </a:lnTo>
                    <a:lnTo>
                      <a:pt x="18" y="216"/>
                    </a:lnTo>
                    <a:lnTo>
                      <a:pt x="21" y="216"/>
                    </a:lnTo>
                    <a:lnTo>
                      <a:pt x="23" y="216"/>
                    </a:lnTo>
                    <a:lnTo>
                      <a:pt x="23" y="214"/>
                    </a:lnTo>
                    <a:lnTo>
                      <a:pt x="26" y="214"/>
                    </a:lnTo>
                    <a:lnTo>
                      <a:pt x="26" y="211"/>
                    </a:lnTo>
                    <a:lnTo>
                      <a:pt x="26" y="214"/>
                    </a:lnTo>
                    <a:lnTo>
                      <a:pt x="28" y="214"/>
                    </a:lnTo>
                    <a:lnTo>
                      <a:pt x="31" y="214"/>
                    </a:lnTo>
                    <a:lnTo>
                      <a:pt x="28" y="214"/>
                    </a:lnTo>
                    <a:lnTo>
                      <a:pt x="28" y="216"/>
                    </a:lnTo>
                    <a:lnTo>
                      <a:pt x="31" y="216"/>
                    </a:lnTo>
                    <a:lnTo>
                      <a:pt x="28" y="216"/>
                    </a:lnTo>
                    <a:lnTo>
                      <a:pt x="28" y="219"/>
                    </a:lnTo>
                    <a:lnTo>
                      <a:pt x="31" y="219"/>
                    </a:lnTo>
                    <a:lnTo>
                      <a:pt x="31" y="216"/>
                    </a:lnTo>
                    <a:lnTo>
                      <a:pt x="34" y="216"/>
                    </a:lnTo>
                    <a:lnTo>
                      <a:pt x="31" y="216"/>
                    </a:lnTo>
                    <a:lnTo>
                      <a:pt x="31" y="219"/>
                    </a:lnTo>
                    <a:lnTo>
                      <a:pt x="28" y="219"/>
                    </a:lnTo>
                    <a:lnTo>
                      <a:pt x="28" y="222"/>
                    </a:lnTo>
                    <a:lnTo>
                      <a:pt x="31" y="222"/>
                    </a:lnTo>
                    <a:lnTo>
                      <a:pt x="28" y="222"/>
                    </a:lnTo>
                    <a:lnTo>
                      <a:pt x="28" y="224"/>
                    </a:lnTo>
                    <a:lnTo>
                      <a:pt x="31" y="224"/>
                    </a:lnTo>
                    <a:lnTo>
                      <a:pt x="31" y="227"/>
                    </a:lnTo>
                    <a:lnTo>
                      <a:pt x="31" y="230"/>
                    </a:lnTo>
                    <a:lnTo>
                      <a:pt x="34" y="230"/>
                    </a:lnTo>
                    <a:lnTo>
                      <a:pt x="36" y="230"/>
                    </a:lnTo>
                    <a:lnTo>
                      <a:pt x="34" y="230"/>
                    </a:lnTo>
                    <a:lnTo>
                      <a:pt x="36" y="230"/>
                    </a:lnTo>
                    <a:lnTo>
                      <a:pt x="36" y="232"/>
                    </a:lnTo>
                    <a:lnTo>
                      <a:pt x="39" y="232"/>
                    </a:lnTo>
                    <a:lnTo>
                      <a:pt x="42" y="232"/>
                    </a:lnTo>
                    <a:lnTo>
                      <a:pt x="44" y="232"/>
                    </a:lnTo>
                    <a:lnTo>
                      <a:pt x="44" y="235"/>
                    </a:lnTo>
                    <a:lnTo>
                      <a:pt x="47" y="235"/>
                    </a:lnTo>
                    <a:lnTo>
                      <a:pt x="49" y="235"/>
                    </a:lnTo>
                    <a:lnTo>
                      <a:pt x="47" y="235"/>
                    </a:lnTo>
                    <a:lnTo>
                      <a:pt x="47" y="232"/>
                    </a:lnTo>
                    <a:lnTo>
                      <a:pt x="49" y="232"/>
                    </a:lnTo>
                    <a:lnTo>
                      <a:pt x="49" y="230"/>
                    </a:lnTo>
                    <a:lnTo>
                      <a:pt x="52" y="230"/>
                    </a:lnTo>
                    <a:lnTo>
                      <a:pt x="55" y="230"/>
                    </a:lnTo>
                    <a:lnTo>
                      <a:pt x="55" y="227"/>
                    </a:lnTo>
                    <a:lnTo>
                      <a:pt x="55" y="224"/>
                    </a:lnTo>
                    <a:lnTo>
                      <a:pt x="52" y="224"/>
                    </a:lnTo>
                    <a:lnTo>
                      <a:pt x="55" y="224"/>
                    </a:lnTo>
                    <a:lnTo>
                      <a:pt x="55" y="222"/>
                    </a:lnTo>
                    <a:lnTo>
                      <a:pt x="55" y="219"/>
                    </a:lnTo>
                    <a:lnTo>
                      <a:pt x="57" y="219"/>
                    </a:lnTo>
                    <a:lnTo>
                      <a:pt x="60" y="219"/>
                    </a:lnTo>
                    <a:lnTo>
                      <a:pt x="60" y="216"/>
                    </a:lnTo>
                    <a:lnTo>
                      <a:pt x="62" y="216"/>
                    </a:lnTo>
                    <a:lnTo>
                      <a:pt x="62" y="214"/>
                    </a:lnTo>
                    <a:lnTo>
                      <a:pt x="65" y="214"/>
                    </a:lnTo>
                    <a:lnTo>
                      <a:pt x="65" y="211"/>
                    </a:lnTo>
                    <a:lnTo>
                      <a:pt x="68" y="211"/>
                    </a:lnTo>
                    <a:lnTo>
                      <a:pt x="68" y="209"/>
                    </a:lnTo>
                    <a:lnTo>
                      <a:pt x="65" y="209"/>
                    </a:lnTo>
                    <a:lnTo>
                      <a:pt x="65" y="206"/>
                    </a:lnTo>
                    <a:lnTo>
                      <a:pt x="68" y="206"/>
                    </a:lnTo>
                    <a:lnTo>
                      <a:pt x="65" y="206"/>
                    </a:lnTo>
                    <a:lnTo>
                      <a:pt x="65" y="203"/>
                    </a:lnTo>
                    <a:lnTo>
                      <a:pt x="65" y="201"/>
                    </a:lnTo>
                    <a:lnTo>
                      <a:pt x="68" y="201"/>
                    </a:lnTo>
                    <a:lnTo>
                      <a:pt x="65" y="193"/>
                    </a:lnTo>
                    <a:lnTo>
                      <a:pt x="68" y="193"/>
                    </a:lnTo>
                    <a:lnTo>
                      <a:pt x="65" y="193"/>
                    </a:lnTo>
                    <a:lnTo>
                      <a:pt x="68" y="198"/>
                    </a:lnTo>
                    <a:lnTo>
                      <a:pt x="68" y="201"/>
                    </a:lnTo>
                    <a:lnTo>
                      <a:pt x="68" y="198"/>
                    </a:lnTo>
                    <a:lnTo>
                      <a:pt x="70" y="198"/>
                    </a:lnTo>
                    <a:lnTo>
                      <a:pt x="73" y="198"/>
                    </a:lnTo>
                    <a:lnTo>
                      <a:pt x="75" y="198"/>
                    </a:lnTo>
                    <a:lnTo>
                      <a:pt x="73" y="198"/>
                    </a:lnTo>
                    <a:lnTo>
                      <a:pt x="73" y="201"/>
                    </a:lnTo>
                    <a:lnTo>
                      <a:pt x="75" y="201"/>
                    </a:lnTo>
                    <a:lnTo>
                      <a:pt x="75" y="203"/>
                    </a:lnTo>
                    <a:lnTo>
                      <a:pt x="78" y="203"/>
                    </a:lnTo>
                    <a:lnTo>
                      <a:pt x="78" y="206"/>
                    </a:lnTo>
                    <a:lnTo>
                      <a:pt x="78" y="203"/>
                    </a:lnTo>
                    <a:lnTo>
                      <a:pt x="78" y="206"/>
                    </a:lnTo>
                    <a:lnTo>
                      <a:pt x="81" y="206"/>
                    </a:lnTo>
                    <a:lnTo>
                      <a:pt x="83" y="203"/>
                    </a:lnTo>
                    <a:lnTo>
                      <a:pt x="86" y="203"/>
                    </a:lnTo>
                    <a:lnTo>
                      <a:pt x="89" y="203"/>
                    </a:lnTo>
                    <a:lnTo>
                      <a:pt x="86" y="203"/>
                    </a:lnTo>
                    <a:lnTo>
                      <a:pt x="89" y="203"/>
                    </a:lnTo>
                    <a:lnTo>
                      <a:pt x="89" y="206"/>
                    </a:lnTo>
                    <a:lnTo>
                      <a:pt x="89" y="203"/>
                    </a:lnTo>
                    <a:lnTo>
                      <a:pt x="89" y="206"/>
                    </a:lnTo>
                    <a:lnTo>
                      <a:pt x="91" y="206"/>
                    </a:lnTo>
                    <a:lnTo>
                      <a:pt x="91" y="203"/>
                    </a:lnTo>
                    <a:lnTo>
                      <a:pt x="94" y="203"/>
                    </a:lnTo>
                    <a:lnTo>
                      <a:pt x="94" y="206"/>
                    </a:lnTo>
                    <a:lnTo>
                      <a:pt x="96" y="206"/>
                    </a:lnTo>
                    <a:lnTo>
                      <a:pt x="96" y="209"/>
                    </a:lnTo>
                    <a:lnTo>
                      <a:pt x="99" y="209"/>
                    </a:lnTo>
                    <a:lnTo>
                      <a:pt x="102" y="209"/>
                    </a:lnTo>
                    <a:lnTo>
                      <a:pt x="104" y="209"/>
                    </a:lnTo>
                    <a:lnTo>
                      <a:pt x="104" y="211"/>
                    </a:lnTo>
                    <a:lnTo>
                      <a:pt x="104" y="214"/>
                    </a:lnTo>
                    <a:lnTo>
                      <a:pt x="104" y="216"/>
                    </a:lnTo>
                    <a:lnTo>
                      <a:pt x="102" y="216"/>
                    </a:lnTo>
                    <a:lnTo>
                      <a:pt x="104" y="216"/>
                    </a:lnTo>
                    <a:lnTo>
                      <a:pt x="104" y="219"/>
                    </a:lnTo>
                    <a:lnTo>
                      <a:pt x="104" y="216"/>
                    </a:lnTo>
                    <a:lnTo>
                      <a:pt x="104" y="219"/>
                    </a:lnTo>
                    <a:lnTo>
                      <a:pt x="104" y="222"/>
                    </a:lnTo>
                    <a:lnTo>
                      <a:pt x="104" y="224"/>
                    </a:lnTo>
                    <a:lnTo>
                      <a:pt x="107" y="224"/>
                    </a:lnTo>
                    <a:lnTo>
                      <a:pt x="109" y="224"/>
                    </a:lnTo>
                    <a:lnTo>
                      <a:pt x="109" y="227"/>
                    </a:lnTo>
                    <a:lnTo>
                      <a:pt x="112" y="227"/>
                    </a:lnTo>
                    <a:lnTo>
                      <a:pt x="112" y="230"/>
                    </a:lnTo>
                    <a:lnTo>
                      <a:pt x="115" y="230"/>
                    </a:lnTo>
                    <a:lnTo>
                      <a:pt x="115" y="227"/>
                    </a:lnTo>
                    <a:lnTo>
                      <a:pt x="117" y="227"/>
                    </a:lnTo>
                    <a:lnTo>
                      <a:pt x="120" y="227"/>
                    </a:lnTo>
                    <a:lnTo>
                      <a:pt x="122" y="227"/>
                    </a:lnTo>
                    <a:lnTo>
                      <a:pt x="122" y="224"/>
                    </a:lnTo>
                    <a:lnTo>
                      <a:pt x="125" y="224"/>
                    </a:lnTo>
                    <a:lnTo>
                      <a:pt x="125" y="222"/>
                    </a:lnTo>
                    <a:lnTo>
                      <a:pt x="128" y="222"/>
                    </a:lnTo>
                    <a:lnTo>
                      <a:pt x="128" y="219"/>
                    </a:lnTo>
                    <a:lnTo>
                      <a:pt x="128" y="216"/>
                    </a:lnTo>
                    <a:lnTo>
                      <a:pt x="130" y="216"/>
                    </a:lnTo>
                    <a:lnTo>
                      <a:pt x="133" y="216"/>
                    </a:lnTo>
                    <a:lnTo>
                      <a:pt x="135" y="216"/>
                    </a:lnTo>
                    <a:lnTo>
                      <a:pt x="135" y="214"/>
                    </a:lnTo>
                    <a:lnTo>
                      <a:pt x="135" y="211"/>
                    </a:lnTo>
                    <a:lnTo>
                      <a:pt x="135" y="209"/>
                    </a:lnTo>
                    <a:lnTo>
                      <a:pt x="138" y="209"/>
                    </a:lnTo>
                    <a:lnTo>
                      <a:pt x="141" y="209"/>
                    </a:lnTo>
                    <a:lnTo>
                      <a:pt x="141" y="211"/>
                    </a:lnTo>
                    <a:lnTo>
                      <a:pt x="143" y="211"/>
                    </a:lnTo>
                    <a:lnTo>
                      <a:pt x="143" y="209"/>
                    </a:lnTo>
                    <a:lnTo>
                      <a:pt x="146" y="209"/>
                    </a:lnTo>
                    <a:lnTo>
                      <a:pt x="149" y="209"/>
                    </a:lnTo>
                    <a:lnTo>
                      <a:pt x="149" y="206"/>
                    </a:lnTo>
                    <a:lnTo>
                      <a:pt x="151" y="206"/>
                    </a:lnTo>
                    <a:lnTo>
                      <a:pt x="151" y="203"/>
                    </a:lnTo>
                    <a:lnTo>
                      <a:pt x="154" y="203"/>
                    </a:lnTo>
                    <a:lnTo>
                      <a:pt x="156" y="203"/>
                    </a:lnTo>
                    <a:lnTo>
                      <a:pt x="159" y="203"/>
                    </a:lnTo>
                    <a:lnTo>
                      <a:pt x="162" y="203"/>
                    </a:lnTo>
                    <a:lnTo>
                      <a:pt x="164" y="203"/>
                    </a:lnTo>
                    <a:lnTo>
                      <a:pt x="167" y="203"/>
                    </a:lnTo>
                    <a:lnTo>
                      <a:pt x="169" y="203"/>
                    </a:lnTo>
                    <a:lnTo>
                      <a:pt x="172" y="203"/>
                    </a:lnTo>
                    <a:lnTo>
                      <a:pt x="172" y="206"/>
                    </a:lnTo>
                    <a:lnTo>
                      <a:pt x="175" y="206"/>
                    </a:lnTo>
                    <a:lnTo>
                      <a:pt x="177" y="206"/>
                    </a:lnTo>
                    <a:lnTo>
                      <a:pt x="180" y="206"/>
                    </a:lnTo>
                    <a:lnTo>
                      <a:pt x="182" y="206"/>
                    </a:lnTo>
                    <a:lnTo>
                      <a:pt x="182" y="209"/>
                    </a:lnTo>
                    <a:lnTo>
                      <a:pt x="182" y="206"/>
                    </a:lnTo>
                    <a:lnTo>
                      <a:pt x="185" y="206"/>
                    </a:lnTo>
                    <a:lnTo>
                      <a:pt x="185" y="209"/>
                    </a:lnTo>
                    <a:lnTo>
                      <a:pt x="188" y="209"/>
                    </a:lnTo>
                    <a:lnTo>
                      <a:pt x="188" y="211"/>
                    </a:lnTo>
                    <a:lnTo>
                      <a:pt x="188" y="209"/>
                    </a:lnTo>
                    <a:lnTo>
                      <a:pt x="190" y="211"/>
                    </a:lnTo>
                    <a:lnTo>
                      <a:pt x="190" y="214"/>
                    </a:lnTo>
                    <a:lnTo>
                      <a:pt x="193" y="214"/>
                    </a:lnTo>
                    <a:lnTo>
                      <a:pt x="196" y="214"/>
                    </a:lnTo>
                    <a:lnTo>
                      <a:pt x="196" y="216"/>
                    </a:lnTo>
                    <a:lnTo>
                      <a:pt x="193" y="216"/>
                    </a:lnTo>
                    <a:lnTo>
                      <a:pt x="196" y="216"/>
                    </a:lnTo>
                    <a:lnTo>
                      <a:pt x="196" y="219"/>
                    </a:lnTo>
                    <a:lnTo>
                      <a:pt x="198" y="219"/>
                    </a:lnTo>
                    <a:lnTo>
                      <a:pt x="201" y="219"/>
                    </a:lnTo>
                    <a:lnTo>
                      <a:pt x="203" y="219"/>
                    </a:lnTo>
                    <a:lnTo>
                      <a:pt x="206" y="219"/>
                    </a:lnTo>
                    <a:lnTo>
                      <a:pt x="209" y="219"/>
                    </a:lnTo>
                    <a:lnTo>
                      <a:pt x="209" y="216"/>
                    </a:lnTo>
                    <a:lnTo>
                      <a:pt x="211" y="216"/>
                    </a:lnTo>
                    <a:lnTo>
                      <a:pt x="214" y="216"/>
                    </a:lnTo>
                    <a:lnTo>
                      <a:pt x="214" y="214"/>
                    </a:lnTo>
                    <a:lnTo>
                      <a:pt x="216" y="214"/>
                    </a:lnTo>
                    <a:lnTo>
                      <a:pt x="216" y="216"/>
                    </a:lnTo>
                    <a:lnTo>
                      <a:pt x="219" y="216"/>
                    </a:lnTo>
                    <a:lnTo>
                      <a:pt x="222" y="216"/>
                    </a:lnTo>
                    <a:lnTo>
                      <a:pt x="222" y="219"/>
                    </a:lnTo>
                    <a:lnTo>
                      <a:pt x="224" y="219"/>
                    </a:lnTo>
                    <a:lnTo>
                      <a:pt x="224" y="222"/>
                    </a:lnTo>
                    <a:lnTo>
                      <a:pt x="227" y="222"/>
                    </a:lnTo>
                    <a:lnTo>
                      <a:pt x="229" y="222"/>
                    </a:lnTo>
                    <a:lnTo>
                      <a:pt x="232" y="222"/>
                    </a:lnTo>
                    <a:lnTo>
                      <a:pt x="232" y="224"/>
                    </a:lnTo>
                    <a:lnTo>
                      <a:pt x="235" y="227"/>
                    </a:lnTo>
                    <a:lnTo>
                      <a:pt x="237" y="227"/>
                    </a:lnTo>
                    <a:lnTo>
                      <a:pt x="237" y="230"/>
                    </a:lnTo>
                    <a:lnTo>
                      <a:pt x="235" y="230"/>
                    </a:lnTo>
                    <a:lnTo>
                      <a:pt x="235" y="232"/>
                    </a:lnTo>
                    <a:lnTo>
                      <a:pt x="237" y="232"/>
                    </a:lnTo>
                    <a:lnTo>
                      <a:pt x="237" y="235"/>
                    </a:lnTo>
                    <a:lnTo>
                      <a:pt x="237" y="237"/>
                    </a:lnTo>
                    <a:lnTo>
                      <a:pt x="240" y="237"/>
                    </a:lnTo>
                    <a:lnTo>
                      <a:pt x="243" y="237"/>
                    </a:lnTo>
                    <a:lnTo>
                      <a:pt x="245" y="235"/>
                    </a:lnTo>
                    <a:lnTo>
                      <a:pt x="245" y="237"/>
                    </a:lnTo>
                    <a:lnTo>
                      <a:pt x="245" y="235"/>
                    </a:lnTo>
                    <a:lnTo>
                      <a:pt x="243" y="237"/>
                    </a:lnTo>
                    <a:lnTo>
                      <a:pt x="240" y="237"/>
                    </a:lnTo>
                    <a:lnTo>
                      <a:pt x="240" y="240"/>
                    </a:lnTo>
                    <a:lnTo>
                      <a:pt x="243" y="240"/>
                    </a:lnTo>
                    <a:lnTo>
                      <a:pt x="240" y="243"/>
                    </a:lnTo>
                    <a:lnTo>
                      <a:pt x="240" y="245"/>
                    </a:lnTo>
                    <a:lnTo>
                      <a:pt x="240" y="248"/>
                    </a:lnTo>
                    <a:lnTo>
                      <a:pt x="243" y="248"/>
                    </a:lnTo>
                    <a:lnTo>
                      <a:pt x="243" y="250"/>
                    </a:lnTo>
                    <a:lnTo>
                      <a:pt x="240" y="253"/>
                    </a:lnTo>
                    <a:lnTo>
                      <a:pt x="240" y="256"/>
                    </a:lnTo>
                    <a:lnTo>
                      <a:pt x="240" y="258"/>
                    </a:lnTo>
                    <a:lnTo>
                      <a:pt x="240" y="261"/>
                    </a:lnTo>
                    <a:lnTo>
                      <a:pt x="240" y="264"/>
                    </a:lnTo>
                    <a:lnTo>
                      <a:pt x="240" y="266"/>
                    </a:lnTo>
                    <a:lnTo>
                      <a:pt x="243" y="266"/>
                    </a:lnTo>
                    <a:lnTo>
                      <a:pt x="243" y="269"/>
                    </a:lnTo>
                    <a:lnTo>
                      <a:pt x="245" y="269"/>
                    </a:lnTo>
                    <a:lnTo>
                      <a:pt x="245" y="271"/>
                    </a:lnTo>
                    <a:lnTo>
                      <a:pt x="248" y="271"/>
                    </a:lnTo>
                    <a:lnTo>
                      <a:pt x="248" y="274"/>
                    </a:lnTo>
                    <a:lnTo>
                      <a:pt x="250" y="274"/>
                    </a:lnTo>
                    <a:lnTo>
                      <a:pt x="250" y="277"/>
                    </a:lnTo>
                    <a:lnTo>
                      <a:pt x="253" y="277"/>
                    </a:lnTo>
                    <a:lnTo>
                      <a:pt x="253" y="279"/>
                    </a:lnTo>
                    <a:lnTo>
                      <a:pt x="256" y="279"/>
                    </a:lnTo>
                    <a:lnTo>
                      <a:pt x="256" y="282"/>
                    </a:lnTo>
                    <a:lnTo>
                      <a:pt x="258" y="282"/>
                    </a:lnTo>
                    <a:lnTo>
                      <a:pt x="258" y="284"/>
                    </a:lnTo>
                    <a:lnTo>
                      <a:pt x="261" y="284"/>
                    </a:lnTo>
                    <a:lnTo>
                      <a:pt x="261" y="287"/>
                    </a:lnTo>
                    <a:lnTo>
                      <a:pt x="261" y="290"/>
                    </a:lnTo>
                    <a:lnTo>
                      <a:pt x="263" y="290"/>
                    </a:lnTo>
                    <a:lnTo>
                      <a:pt x="263" y="292"/>
                    </a:lnTo>
                    <a:lnTo>
                      <a:pt x="263" y="295"/>
                    </a:lnTo>
                    <a:lnTo>
                      <a:pt x="263" y="297"/>
                    </a:lnTo>
                    <a:lnTo>
                      <a:pt x="266" y="297"/>
                    </a:lnTo>
                    <a:lnTo>
                      <a:pt x="266" y="300"/>
                    </a:lnTo>
                    <a:lnTo>
                      <a:pt x="266" y="303"/>
                    </a:lnTo>
                    <a:lnTo>
                      <a:pt x="266" y="305"/>
                    </a:lnTo>
                    <a:lnTo>
                      <a:pt x="266" y="308"/>
                    </a:lnTo>
                    <a:lnTo>
                      <a:pt x="266" y="311"/>
                    </a:lnTo>
                    <a:lnTo>
                      <a:pt x="266" y="313"/>
                    </a:lnTo>
                    <a:lnTo>
                      <a:pt x="263" y="313"/>
                    </a:lnTo>
                    <a:lnTo>
                      <a:pt x="266" y="313"/>
                    </a:lnTo>
                    <a:lnTo>
                      <a:pt x="266" y="316"/>
                    </a:lnTo>
                    <a:lnTo>
                      <a:pt x="266" y="318"/>
                    </a:lnTo>
                    <a:lnTo>
                      <a:pt x="269" y="318"/>
                    </a:lnTo>
                    <a:lnTo>
                      <a:pt x="271" y="318"/>
                    </a:lnTo>
                    <a:lnTo>
                      <a:pt x="271" y="321"/>
                    </a:lnTo>
                    <a:lnTo>
                      <a:pt x="274" y="321"/>
                    </a:lnTo>
                    <a:lnTo>
                      <a:pt x="274" y="318"/>
                    </a:lnTo>
                    <a:lnTo>
                      <a:pt x="274" y="316"/>
                    </a:lnTo>
                    <a:lnTo>
                      <a:pt x="274" y="318"/>
                    </a:lnTo>
                    <a:lnTo>
                      <a:pt x="276" y="318"/>
                    </a:lnTo>
                    <a:lnTo>
                      <a:pt x="276" y="316"/>
                    </a:lnTo>
                    <a:lnTo>
                      <a:pt x="279" y="316"/>
                    </a:lnTo>
                    <a:lnTo>
                      <a:pt x="279" y="318"/>
                    </a:lnTo>
                    <a:lnTo>
                      <a:pt x="282" y="321"/>
                    </a:lnTo>
                    <a:lnTo>
                      <a:pt x="284" y="321"/>
                    </a:lnTo>
                    <a:lnTo>
                      <a:pt x="284" y="318"/>
                    </a:lnTo>
                    <a:lnTo>
                      <a:pt x="284" y="316"/>
                    </a:lnTo>
                    <a:lnTo>
                      <a:pt x="287" y="316"/>
                    </a:lnTo>
                    <a:lnTo>
                      <a:pt x="287" y="313"/>
                    </a:lnTo>
                    <a:lnTo>
                      <a:pt x="289" y="313"/>
                    </a:lnTo>
                    <a:lnTo>
                      <a:pt x="292" y="313"/>
                    </a:lnTo>
                    <a:lnTo>
                      <a:pt x="295" y="313"/>
                    </a:lnTo>
                    <a:lnTo>
                      <a:pt x="297" y="313"/>
                    </a:lnTo>
                    <a:lnTo>
                      <a:pt x="297" y="311"/>
                    </a:lnTo>
                    <a:lnTo>
                      <a:pt x="300" y="311"/>
                    </a:lnTo>
                    <a:lnTo>
                      <a:pt x="303" y="311"/>
                    </a:lnTo>
                    <a:lnTo>
                      <a:pt x="305" y="311"/>
                    </a:lnTo>
                    <a:lnTo>
                      <a:pt x="305" y="308"/>
                    </a:lnTo>
                    <a:lnTo>
                      <a:pt x="308" y="308"/>
                    </a:lnTo>
                    <a:lnTo>
                      <a:pt x="310" y="308"/>
                    </a:lnTo>
                    <a:lnTo>
                      <a:pt x="310" y="311"/>
                    </a:lnTo>
                    <a:lnTo>
                      <a:pt x="308" y="313"/>
                    </a:lnTo>
                    <a:lnTo>
                      <a:pt x="308" y="316"/>
                    </a:lnTo>
                    <a:lnTo>
                      <a:pt x="308" y="318"/>
                    </a:lnTo>
                    <a:lnTo>
                      <a:pt x="310" y="318"/>
                    </a:lnTo>
                    <a:lnTo>
                      <a:pt x="310" y="321"/>
                    </a:lnTo>
                    <a:lnTo>
                      <a:pt x="313" y="321"/>
                    </a:lnTo>
                    <a:lnTo>
                      <a:pt x="313" y="318"/>
                    </a:lnTo>
                    <a:lnTo>
                      <a:pt x="316" y="318"/>
                    </a:lnTo>
                    <a:lnTo>
                      <a:pt x="316" y="321"/>
                    </a:lnTo>
                    <a:lnTo>
                      <a:pt x="316" y="318"/>
                    </a:lnTo>
                    <a:lnTo>
                      <a:pt x="316" y="316"/>
                    </a:lnTo>
                    <a:lnTo>
                      <a:pt x="316" y="313"/>
                    </a:lnTo>
                    <a:lnTo>
                      <a:pt x="318" y="313"/>
                    </a:lnTo>
                    <a:lnTo>
                      <a:pt x="321" y="311"/>
                    </a:lnTo>
                    <a:lnTo>
                      <a:pt x="318" y="311"/>
                    </a:lnTo>
                    <a:lnTo>
                      <a:pt x="318" y="308"/>
                    </a:lnTo>
                    <a:lnTo>
                      <a:pt x="321" y="308"/>
                    </a:lnTo>
                    <a:lnTo>
                      <a:pt x="318" y="308"/>
                    </a:lnTo>
                    <a:lnTo>
                      <a:pt x="318" y="305"/>
                    </a:lnTo>
                    <a:lnTo>
                      <a:pt x="316" y="305"/>
                    </a:lnTo>
                    <a:lnTo>
                      <a:pt x="316" y="303"/>
                    </a:lnTo>
                    <a:lnTo>
                      <a:pt x="316" y="300"/>
                    </a:lnTo>
                    <a:lnTo>
                      <a:pt x="313" y="300"/>
                    </a:lnTo>
                    <a:lnTo>
                      <a:pt x="313" y="297"/>
                    </a:lnTo>
                    <a:lnTo>
                      <a:pt x="313" y="295"/>
                    </a:lnTo>
                    <a:lnTo>
                      <a:pt x="313" y="292"/>
                    </a:lnTo>
                    <a:lnTo>
                      <a:pt x="316" y="292"/>
                    </a:lnTo>
                    <a:lnTo>
                      <a:pt x="313" y="292"/>
                    </a:lnTo>
                    <a:lnTo>
                      <a:pt x="313" y="290"/>
                    </a:lnTo>
                    <a:lnTo>
                      <a:pt x="316" y="290"/>
                    </a:lnTo>
                    <a:lnTo>
                      <a:pt x="318" y="290"/>
                    </a:lnTo>
                    <a:lnTo>
                      <a:pt x="316" y="290"/>
                    </a:lnTo>
                    <a:lnTo>
                      <a:pt x="316" y="287"/>
                    </a:lnTo>
                    <a:lnTo>
                      <a:pt x="316" y="284"/>
                    </a:lnTo>
                    <a:lnTo>
                      <a:pt x="318" y="284"/>
                    </a:lnTo>
                    <a:lnTo>
                      <a:pt x="321" y="284"/>
                    </a:lnTo>
                    <a:lnTo>
                      <a:pt x="323" y="284"/>
                    </a:lnTo>
                    <a:lnTo>
                      <a:pt x="323" y="282"/>
                    </a:lnTo>
                    <a:lnTo>
                      <a:pt x="321" y="282"/>
                    </a:lnTo>
                    <a:lnTo>
                      <a:pt x="323" y="282"/>
                    </a:lnTo>
                    <a:lnTo>
                      <a:pt x="323" y="279"/>
                    </a:lnTo>
                    <a:lnTo>
                      <a:pt x="326" y="279"/>
                    </a:lnTo>
                    <a:lnTo>
                      <a:pt x="329" y="279"/>
                    </a:lnTo>
                    <a:lnTo>
                      <a:pt x="326" y="277"/>
                    </a:lnTo>
                    <a:lnTo>
                      <a:pt x="329" y="274"/>
                    </a:lnTo>
                    <a:lnTo>
                      <a:pt x="329" y="271"/>
                    </a:lnTo>
                    <a:lnTo>
                      <a:pt x="329" y="274"/>
                    </a:lnTo>
                    <a:lnTo>
                      <a:pt x="329" y="277"/>
                    </a:lnTo>
                    <a:lnTo>
                      <a:pt x="331" y="277"/>
                    </a:lnTo>
                    <a:lnTo>
                      <a:pt x="331" y="274"/>
                    </a:lnTo>
                    <a:lnTo>
                      <a:pt x="331" y="271"/>
                    </a:lnTo>
                    <a:lnTo>
                      <a:pt x="331" y="274"/>
                    </a:lnTo>
                    <a:lnTo>
                      <a:pt x="334" y="271"/>
                    </a:lnTo>
                    <a:lnTo>
                      <a:pt x="331" y="271"/>
                    </a:lnTo>
                    <a:lnTo>
                      <a:pt x="334" y="271"/>
                    </a:lnTo>
                    <a:lnTo>
                      <a:pt x="329" y="269"/>
                    </a:lnTo>
                    <a:lnTo>
                      <a:pt x="329" y="266"/>
                    </a:lnTo>
                    <a:lnTo>
                      <a:pt x="329" y="269"/>
                    </a:lnTo>
                    <a:lnTo>
                      <a:pt x="326" y="266"/>
                    </a:lnTo>
                    <a:lnTo>
                      <a:pt x="326" y="264"/>
                    </a:lnTo>
                    <a:lnTo>
                      <a:pt x="326" y="266"/>
                    </a:lnTo>
                    <a:lnTo>
                      <a:pt x="326" y="264"/>
                    </a:lnTo>
                    <a:lnTo>
                      <a:pt x="323" y="264"/>
                    </a:lnTo>
                    <a:lnTo>
                      <a:pt x="323" y="266"/>
                    </a:lnTo>
                    <a:lnTo>
                      <a:pt x="323" y="269"/>
                    </a:lnTo>
                    <a:lnTo>
                      <a:pt x="323" y="271"/>
                    </a:lnTo>
                    <a:lnTo>
                      <a:pt x="323" y="269"/>
                    </a:lnTo>
                    <a:lnTo>
                      <a:pt x="323" y="266"/>
                    </a:lnTo>
                    <a:lnTo>
                      <a:pt x="323" y="264"/>
                    </a:lnTo>
                    <a:lnTo>
                      <a:pt x="326" y="264"/>
                    </a:lnTo>
                    <a:lnTo>
                      <a:pt x="323" y="264"/>
                    </a:lnTo>
                    <a:lnTo>
                      <a:pt x="321" y="264"/>
                    </a:lnTo>
                    <a:lnTo>
                      <a:pt x="321" y="261"/>
                    </a:lnTo>
                    <a:lnTo>
                      <a:pt x="323" y="261"/>
                    </a:lnTo>
                    <a:lnTo>
                      <a:pt x="326" y="261"/>
                    </a:lnTo>
                    <a:lnTo>
                      <a:pt x="326" y="258"/>
                    </a:lnTo>
                    <a:lnTo>
                      <a:pt x="326" y="256"/>
                    </a:lnTo>
                    <a:lnTo>
                      <a:pt x="329" y="256"/>
                    </a:lnTo>
                    <a:lnTo>
                      <a:pt x="329" y="253"/>
                    </a:lnTo>
                    <a:lnTo>
                      <a:pt x="331" y="253"/>
                    </a:lnTo>
                    <a:lnTo>
                      <a:pt x="331" y="250"/>
                    </a:lnTo>
                    <a:lnTo>
                      <a:pt x="329" y="250"/>
                    </a:lnTo>
                    <a:lnTo>
                      <a:pt x="331" y="250"/>
                    </a:lnTo>
                    <a:lnTo>
                      <a:pt x="331" y="248"/>
                    </a:lnTo>
                    <a:lnTo>
                      <a:pt x="334" y="245"/>
                    </a:lnTo>
                    <a:lnTo>
                      <a:pt x="336" y="245"/>
                    </a:lnTo>
                    <a:lnTo>
                      <a:pt x="336" y="243"/>
                    </a:lnTo>
                    <a:lnTo>
                      <a:pt x="339" y="243"/>
                    </a:lnTo>
                    <a:lnTo>
                      <a:pt x="339" y="240"/>
                    </a:lnTo>
                    <a:lnTo>
                      <a:pt x="339" y="237"/>
                    </a:lnTo>
                    <a:lnTo>
                      <a:pt x="342" y="237"/>
                    </a:lnTo>
                    <a:lnTo>
                      <a:pt x="342" y="235"/>
                    </a:lnTo>
                    <a:lnTo>
                      <a:pt x="339" y="235"/>
                    </a:lnTo>
                    <a:lnTo>
                      <a:pt x="339" y="232"/>
                    </a:lnTo>
                    <a:lnTo>
                      <a:pt x="339" y="230"/>
                    </a:lnTo>
                    <a:lnTo>
                      <a:pt x="339" y="227"/>
                    </a:lnTo>
                    <a:lnTo>
                      <a:pt x="342" y="227"/>
                    </a:lnTo>
                    <a:lnTo>
                      <a:pt x="342" y="224"/>
                    </a:lnTo>
                    <a:lnTo>
                      <a:pt x="347" y="216"/>
                    </a:lnTo>
                    <a:lnTo>
                      <a:pt x="357" y="209"/>
                    </a:lnTo>
                    <a:lnTo>
                      <a:pt x="365" y="201"/>
                    </a:lnTo>
                    <a:lnTo>
                      <a:pt x="368" y="198"/>
                    </a:lnTo>
                    <a:lnTo>
                      <a:pt x="370" y="196"/>
                    </a:lnTo>
                    <a:lnTo>
                      <a:pt x="370" y="193"/>
                    </a:lnTo>
                    <a:lnTo>
                      <a:pt x="376" y="193"/>
                    </a:lnTo>
                    <a:lnTo>
                      <a:pt x="378" y="193"/>
                    </a:lnTo>
                    <a:lnTo>
                      <a:pt x="404" y="190"/>
                    </a:lnTo>
                    <a:lnTo>
                      <a:pt x="415" y="177"/>
                    </a:lnTo>
                    <a:lnTo>
                      <a:pt x="410" y="172"/>
                    </a:lnTo>
                    <a:lnTo>
                      <a:pt x="410" y="169"/>
                    </a:lnTo>
                    <a:lnTo>
                      <a:pt x="412" y="169"/>
                    </a:lnTo>
                    <a:lnTo>
                      <a:pt x="415" y="175"/>
                    </a:lnTo>
                    <a:lnTo>
                      <a:pt x="417" y="172"/>
                    </a:lnTo>
                    <a:lnTo>
                      <a:pt x="412" y="169"/>
                    </a:lnTo>
                    <a:lnTo>
                      <a:pt x="412" y="167"/>
                    </a:lnTo>
                    <a:lnTo>
                      <a:pt x="415" y="167"/>
                    </a:lnTo>
                    <a:lnTo>
                      <a:pt x="420" y="172"/>
                    </a:lnTo>
                    <a:lnTo>
                      <a:pt x="425" y="169"/>
                    </a:lnTo>
                    <a:lnTo>
                      <a:pt x="425" y="167"/>
                    </a:lnTo>
                    <a:lnTo>
                      <a:pt x="428" y="167"/>
                    </a:lnTo>
                    <a:lnTo>
                      <a:pt x="428" y="164"/>
                    </a:lnTo>
                    <a:lnTo>
                      <a:pt x="430" y="164"/>
                    </a:lnTo>
                    <a:lnTo>
                      <a:pt x="433" y="164"/>
                    </a:lnTo>
                    <a:lnTo>
                      <a:pt x="436" y="164"/>
                    </a:lnTo>
                    <a:lnTo>
                      <a:pt x="438" y="164"/>
                    </a:lnTo>
                    <a:lnTo>
                      <a:pt x="441" y="164"/>
                    </a:lnTo>
                    <a:lnTo>
                      <a:pt x="443" y="164"/>
                    </a:lnTo>
                    <a:lnTo>
                      <a:pt x="446" y="164"/>
                    </a:lnTo>
                    <a:lnTo>
                      <a:pt x="472" y="162"/>
                    </a:lnTo>
                    <a:lnTo>
                      <a:pt x="480" y="162"/>
                    </a:lnTo>
                    <a:lnTo>
                      <a:pt x="488" y="162"/>
                    </a:lnTo>
                    <a:lnTo>
                      <a:pt x="493" y="162"/>
                    </a:lnTo>
                    <a:lnTo>
                      <a:pt x="498" y="162"/>
                    </a:lnTo>
                    <a:lnTo>
                      <a:pt x="501" y="164"/>
                    </a:lnTo>
                    <a:lnTo>
                      <a:pt x="504" y="164"/>
                    </a:lnTo>
                    <a:lnTo>
                      <a:pt x="506" y="164"/>
                    </a:lnTo>
                    <a:lnTo>
                      <a:pt x="509" y="162"/>
                    </a:lnTo>
                    <a:lnTo>
                      <a:pt x="514" y="162"/>
                    </a:lnTo>
                    <a:lnTo>
                      <a:pt x="514" y="167"/>
                    </a:lnTo>
                    <a:lnTo>
                      <a:pt x="517" y="167"/>
                    </a:lnTo>
                    <a:lnTo>
                      <a:pt x="519" y="164"/>
                    </a:lnTo>
                    <a:lnTo>
                      <a:pt x="522" y="164"/>
                    </a:lnTo>
                    <a:lnTo>
                      <a:pt x="524" y="164"/>
                    </a:lnTo>
                    <a:lnTo>
                      <a:pt x="524" y="162"/>
                    </a:lnTo>
                    <a:lnTo>
                      <a:pt x="527" y="162"/>
                    </a:lnTo>
                    <a:lnTo>
                      <a:pt x="530" y="162"/>
                    </a:lnTo>
                    <a:lnTo>
                      <a:pt x="532" y="159"/>
                    </a:lnTo>
                    <a:lnTo>
                      <a:pt x="532" y="162"/>
                    </a:lnTo>
                    <a:lnTo>
                      <a:pt x="532" y="159"/>
                    </a:lnTo>
                    <a:lnTo>
                      <a:pt x="535" y="159"/>
                    </a:lnTo>
                    <a:lnTo>
                      <a:pt x="537" y="159"/>
                    </a:lnTo>
                    <a:lnTo>
                      <a:pt x="537" y="156"/>
                    </a:lnTo>
                    <a:lnTo>
                      <a:pt x="540" y="156"/>
                    </a:lnTo>
                    <a:lnTo>
                      <a:pt x="543" y="156"/>
                    </a:lnTo>
                    <a:lnTo>
                      <a:pt x="545" y="156"/>
                    </a:lnTo>
                    <a:lnTo>
                      <a:pt x="545" y="154"/>
                    </a:lnTo>
                    <a:lnTo>
                      <a:pt x="548" y="154"/>
                    </a:lnTo>
                    <a:lnTo>
                      <a:pt x="551" y="154"/>
                    </a:lnTo>
                    <a:lnTo>
                      <a:pt x="553" y="154"/>
                    </a:lnTo>
                    <a:lnTo>
                      <a:pt x="556" y="154"/>
                    </a:lnTo>
                    <a:lnTo>
                      <a:pt x="558" y="154"/>
                    </a:lnTo>
                    <a:lnTo>
                      <a:pt x="561" y="151"/>
                    </a:lnTo>
                    <a:lnTo>
                      <a:pt x="564" y="151"/>
                    </a:lnTo>
                    <a:lnTo>
                      <a:pt x="566" y="151"/>
                    </a:lnTo>
                    <a:lnTo>
                      <a:pt x="569" y="151"/>
                    </a:lnTo>
                    <a:lnTo>
                      <a:pt x="571" y="151"/>
                    </a:lnTo>
                    <a:lnTo>
                      <a:pt x="574" y="151"/>
                    </a:lnTo>
                    <a:lnTo>
                      <a:pt x="574" y="149"/>
                    </a:lnTo>
                    <a:lnTo>
                      <a:pt x="577" y="149"/>
                    </a:lnTo>
                    <a:lnTo>
                      <a:pt x="579" y="149"/>
                    </a:lnTo>
                    <a:lnTo>
                      <a:pt x="582" y="149"/>
                    </a:lnTo>
                    <a:lnTo>
                      <a:pt x="582" y="146"/>
                    </a:lnTo>
                    <a:lnTo>
                      <a:pt x="584" y="146"/>
                    </a:lnTo>
                    <a:lnTo>
                      <a:pt x="587" y="146"/>
                    </a:lnTo>
                    <a:lnTo>
                      <a:pt x="590" y="146"/>
                    </a:lnTo>
                    <a:lnTo>
                      <a:pt x="592" y="146"/>
                    </a:lnTo>
                    <a:lnTo>
                      <a:pt x="592" y="143"/>
                    </a:lnTo>
                    <a:lnTo>
                      <a:pt x="595" y="143"/>
                    </a:lnTo>
                    <a:lnTo>
                      <a:pt x="598" y="143"/>
                    </a:lnTo>
                    <a:lnTo>
                      <a:pt x="600" y="143"/>
                    </a:lnTo>
                    <a:lnTo>
                      <a:pt x="598" y="141"/>
                    </a:lnTo>
                    <a:lnTo>
                      <a:pt x="600" y="141"/>
                    </a:lnTo>
                    <a:lnTo>
                      <a:pt x="600" y="143"/>
                    </a:lnTo>
                    <a:lnTo>
                      <a:pt x="600" y="141"/>
                    </a:lnTo>
                    <a:lnTo>
                      <a:pt x="603" y="141"/>
                    </a:lnTo>
                    <a:lnTo>
                      <a:pt x="605" y="143"/>
                    </a:lnTo>
                    <a:lnTo>
                      <a:pt x="605" y="141"/>
                    </a:lnTo>
                    <a:lnTo>
                      <a:pt x="608" y="141"/>
                    </a:lnTo>
                    <a:lnTo>
                      <a:pt x="611" y="141"/>
                    </a:lnTo>
                    <a:lnTo>
                      <a:pt x="613" y="141"/>
                    </a:lnTo>
                    <a:lnTo>
                      <a:pt x="613" y="138"/>
                    </a:lnTo>
                    <a:lnTo>
                      <a:pt x="616" y="138"/>
                    </a:lnTo>
                    <a:lnTo>
                      <a:pt x="618" y="138"/>
                    </a:lnTo>
                    <a:lnTo>
                      <a:pt x="621" y="138"/>
                    </a:lnTo>
                    <a:lnTo>
                      <a:pt x="621" y="136"/>
                    </a:lnTo>
                    <a:lnTo>
                      <a:pt x="624" y="136"/>
                    </a:lnTo>
                    <a:lnTo>
                      <a:pt x="626" y="136"/>
                    </a:lnTo>
                    <a:lnTo>
                      <a:pt x="629" y="136"/>
                    </a:lnTo>
                    <a:lnTo>
                      <a:pt x="629" y="133"/>
                    </a:lnTo>
                    <a:lnTo>
                      <a:pt x="631" y="133"/>
                    </a:lnTo>
                    <a:lnTo>
                      <a:pt x="634" y="133"/>
                    </a:lnTo>
                    <a:lnTo>
                      <a:pt x="637" y="130"/>
                    </a:lnTo>
                    <a:lnTo>
                      <a:pt x="639" y="130"/>
                    </a:lnTo>
                    <a:lnTo>
                      <a:pt x="639" y="128"/>
                    </a:lnTo>
                    <a:lnTo>
                      <a:pt x="644" y="128"/>
                    </a:lnTo>
                    <a:lnTo>
                      <a:pt x="647" y="125"/>
                    </a:lnTo>
                    <a:lnTo>
                      <a:pt x="650" y="125"/>
                    </a:lnTo>
                    <a:lnTo>
                      <a:pt x="652" y="122"/>
                    </a:lnTo>
                    <a:lnTo>
                      <a:pt x="658" y="120"/>
                    </a:lnTo>
                    <a:lnTo>
                      <a:pt x="660" y="120"/>
                    </a:lnTo>
                    <a:lnTo>
                      <a:pt x="660" y="117"/>
                    </a:lnTo>
                    <a:lnTo>
                      <a:pt x="663" y="117"/>
                    </a:lnTo>
                    <a:lnTo>
                      <a:pt x="665" y="117"/>
                    </a:lnTo>
                    <a:lnTo>
                      <a:pt x="665" y="115"/>
                    </a:lnTo>
                    <a:lnTo>
                      <a:pt x="668" y="115"/>
                    </a:lnTo>
                    <a:lnTo>
                      <a:pt x="673" y="109"/>
                    </a:lnTo>
                    <a:lnTo>
                      <a:pt x="684" y="104"/>
                    </a:lnTo>
                    <a:lnTo>
                      <a:pt x="686" y="104"/>
                    </a:lnTo>
                    <a:lnTo>
                      <a:pt x="686" y="102"/>
                    </a:lnTo>
                    <a:lnTo>
                      <a:pt x="691" y="96"/>
                    </a:lnTo>
                    <a:lnTo>
                      <a:pt x="691" y="94"/>
                    </a:lnTo>
                    <a:lnTo>
                      <a:pt x="694" y="89"/>
                    </a:lnTo>
                    <a:lnTo>
                      <a:pt x="699" y="81"/>
                    </a:lnTo>
                    <a:lnTo>
                      <a:pt x="705" y="73"/>
                    </a:lnTo>
                    <a:lnTo>
                      <a:pt x="707" y="73"/>
                    </a:lnTo>
                    <a:lnTo>
                      <a:pt x="707" y="70"/>
                    </a:lnTo>
                    <a:lnTo>
                      <a:pt x="710" y="68"/>
                    </a:lnTo>
                    <a:lnTo>
                      <a:pt x="725" y="60"/>
                    </a:lnTo>
                    <a:lnTo>
                      <a:pt x="728" y="60"/>
                    </a:lnTo>
                    <a:lnTo>
                      <a:pt x="728" y="57"/>
                    </a:lnTo>
                    <a:lnTo>
                      <a:pt x="744" y="47"/>
                    </a:lnTo>
                    <a:lnTo>
                      <a:pt x="746" y="47"/>
                    </a:lnTo>
                    <a:lnTo>
                      <a:pt x="749" y="47"/>
                    </a:lnTo>
                    <a:lnTo>
                      <a:pt x="752" y="44"/>
                    </a:lnTo>
                    <a:lnTo>
                      <a:pt x="757" y="41"/>
                    </a:lnTo>
                    <a:lnTo>
                      <a:pt x="757" y="39"/>
                    </a:lnTo>
                    <a:lnTo>
                      <a:pt x="765" y="36"/>
                    </a:lnTo>
                    <a:lnTo>
                      <a:pt x="767" y="36"/>
                    </a:lnTo>
                    <a:lnTo>
                      <a:pt x="785" y="34"/>
                    </a:lnTo>
                    <a:lnTo>
                      <a:pt x="796" y="31"/>
                    </a:lnTo>
                    <a:lnTo>
                      <a:pt x="798" y="31"/>
                    </a:lnTo>
                    <a:lnTo>
                      <a:pt x="801" y="31"/>
                    </a:lnTo>
                    <a:lnTo>
                      <a:pt x="804" y="31"/>
                    </a:lnTo>
                    <a:lnTo>
                      <a:pt x="806" y="31"/>
                    </a:lnTo>
                    <a:lnTo>
                      <a:pt x="806" y="28"/>
                    </a:lnTo>
                    <a:lnTo>
                      <a:pt x="809" y="28"/>
                    </a:lnTo>
                    <a:lnTo>
                      <a:pt x="814" y="26"/>
                    </a:lnTo>
                    <a:lnTo>
                      <a:pt x="814" y="23"/>
                    </a:lnTo>
                    <a:lnTo>
                      <a:pt x="817" y="23"/>
                    </a:lnTo>
                    <a:lnTo>
                      <a:pt x="817" y="21"/>
                    </a:lnTo>
                    <a:lnTo>
                      <a:pt x="819" y="21"/>
                    </a:lnTo>
                    <a:lnTo>
                      <a:pt x="827" y="13"/>
                    </a:lnTo>
                    <a:lnTo>
                      <a:pt x="830" y="13"/>
                    </a:lnTo>
                    <a:lnTo>
                      <a:pt x="830" y="10"/>
                    </a:lnTo>
                    <a:lnTo>
                      <a:pt x="832" y="10"/>
                    </a:lnTo>
                    <a:lnTo>
                      <a:pt x="832" y="8"/>
                    </a:lnTo>
                    <a:lnTo>
                      <a:pt x="835" y="8"/>
                    </a:lnTo>
                    <a:lnTo>
                      <a:pt x="898" y="8"/>
                    </a:lnTo>
                    <a:lnTo>
                      <a:pt x="937" y="8"/>
                    </a:lnTo>
                    <a:lnTo>
                      <a:pt x="939" y="8"/>
                    </a:lnTo>
                    <a:lnTo>
                      <a:pt x="942" y="5"/>
                    </a:lnTo>
                    <a:lnTo>
                      <a:pt x="945" y="5"/>
                    </a:lnTo>
                    <a:lnTo>
                      <a:pt x="947" y="5"/>
                    </a:lnTo>
                    <a:lnTo>
                      <a:pt x="950" y="5"/>
                    </a:lnTo>
                    <a:lnTo>
                      <a:pt x="952" y="5"/>
                    </a:lnTo>
                    <a:lnTo>
                      <a:pt x="955" y="5"/>
                    </a:lnTo>
                    <a:lnTo>
                      <a:pt x="955" y="2"/>
                    </a:lnTo>
                    <a:lnTo>
                      <a:pt x="960" y="0"/>
                    </a:lnTo>
                    <a:lnTo>
                      <a:pt x="960" y="2"/>
                    </a:lnTo>
                    <a:lnTo>
                      <a:pt x="963" y="2"/>
                    </a:lnTo>
                    <a:lnTo>
                      <a:pt x="963" y="5"/>
                    </a:lnTo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320" name="Freeform 110"/>
              <p:cNvSpPr>
                <a:spLocks/>
              </p:cNvSpPr>
              <p:nvPr/>
            </p:nvSpPr>
            <p:spPr bwMode="auto">
              <a:xfrm>
                <a:off x="1292" y="2417"/>
                <a:ext cx="455" cy="308"/>
              </a:xfrm>
              <a:custGeom>
                <a:avLst/>
                <a:gdLst>
                  <a:gd name="T0" fmla="*/ 361 w 455"/>
                  <a:gd name="T1" fmla="*/ 15 h 308"/>
                  <a:gd name="T2" fmla="*/ 374 w 455"/>
                  <a:gd name="T3" fmla="*/ 26 h 308"/>
                  <a:gd name="T4" fmla="*/ 397 w 455"/>
                  <a:gd name="T5" fmla="*/ 21 h 308"/>
                  <a:gd name="T6" fmla="*/ 421 w 455"/>
                  <a:gd name="T7" fmla="*/ 15 h 308"/>
                  <a:gd name="T8" fmla="*/ 442 w 455"/>
                  <a:gd name="T9" fmla="*/ 5 h 308"/>
                  <a:gd name="T10" fmla="*/ 452 w 455"/>
                  <a:gd name="T11" fmla="*/ 13 h 308"/>
                  <a:gd name="T12" fmla="*/ 455 w 455"/>
                  <a:gd name="T13" fmla="*/ 39 h 308"/>
                  <a:gd name="T14" fmla="*/ 444 w 455"/>
                  <a:gd name="T15" fmla="*/ 34 h 308"/>
                  <a:gd name="T16" fmla="*/ 439 w 455"/>
                  <a:gd name="T17" fmla="*/ 47 h 308"/>
                  <a:gd name="T18" fmla="*/ 434 w 455"/>
                  <a:gd name="T19" fmla="*/ 73 h 308"/>
                  <a:gd name="T20" fmla="*/ 415 w 455"/>
                  <a:gd name="T21" fmla="*/ 99 h 308"/>
                  <a:gd name="T22" fmla="*/ 402 w 455"/>
                  <a:gd name="T23" fmla="*/ 115 h 308"/>
                  <a:gd name="T24" fmla="*/ 397 w 455"/>
                  <a:gd name="T25" fmla="*/ 136 h 308"/>
                  <a:gd name="T26" fmla="*/ 392 w 455"/>
                  <a:gd name="T27" fmla="*/ 156 h 308"/>
                  <a:gd name="T28" fmla="*/ 400 w 455"/>
                  <a:gd name="T29" fmla="*/ 172 h 308"/>
                  <a:gd name="T30" fmla="*/ 402 w 455"/>
                  <a:gd name="T31" fmla="*/ 188 h 308"/>
                  <a:gd name="T32" fmla="*/ 382 w 455"/>
                  <a:gd name="T33" fmla="*/ 198 h 308"/>
                  <a:gd name="T34" fmla="*/ 376 w 455"/>
                  <a:gd name="T35" fmla="*/ 217 h 308"/>
                  <a:gd name="T36" fmla="*/ 379 w 455"/>
                  <a:gd name="T37" fmla="*/ 237 h 308"/>
                  <a:gd name="T38" fmla="*/ 387 w 455"/>
                  <a:gd name="T39" fmla="*/ 258 h 308"/>
                  <a:gd name="T40" fmla="*/ 379 w 455"/>
                  <a:gd name="T41" fmla="*/ 274 h 308"/>
                  <a:gd name="T42" fmla="*/ 363 w 455"/>
                  <a:gd name="T43" fmla="*/ 290 h 308"/>
                  <a:gd name="T44" fmla="*/ 350 w 455"/>
                  <a:gd name="T45" fmla="*/ 305 h 308"/>
                  <a:gd name="T46" fmla="*/ 327 w 455"/>
                  <a:gd name="T47" fmla="*/ 300 h 308"/>
                  <a:gd name="T48" fmla="*/ 298 w 455"/>
                  <a:gd name="T49" fmla="*/ 292 h 308"/>
                  <a:gd name="T50" fmla="*/ 277 w 455"/>
                  <a:gd name="T51" fmla="*/ 284 h 308"/>
                  <a:gd name="T52" fmla="*/ 259 w 455"/>
                  <a:gd name="T53" fmla="*/ 279 h 308"/>
                  <a:gd name="T54" fmla="*/ 233 w 455"/>
                  <a:gd name="T55" fmla="*/ 271 h 308"/>
                  <a:gd name="T56" fmla="*/ 212 w 455"/>
                  <a:gd name="T57" fmla="*/ 264 h 308"/>
                  <a:gd name="T58" fmla="*/ 170 w 455"/>
                  <a:gd name="T59" fmla="*/ 261 h 308"/>
                  <a:gd name="T60" fmla="*/ 141 w 455"/>
                  <a:gd name="T61" fmla="*/ 261 h 308"/>
                  <a:gd name="T62" fmla="*/ 115 w 455"/>
                  <a:gd name="T63" fmla="*/ 264 h 308"/>
                  <a:gd name="T64" fmla="*/ 87 w 455"/>
                  <a:gd name="T65" fmla="*/ 266 h 308"/>
                  <a:gd name="T66" fmla="*/ 66 w 455"/>
                  <a:gd name="T67" fmla="*/ 271 h 308"/>
                  <a:gd name="T68" fmla="*/ 50 w 455"/>
                  <a:gd name="T69" fmla="*/ 274 h 308"/>
                  <a:gd name="T70" fmla="*/ 34 w 455"/>
                  <a:gd name="T71" fmla="*/ 274 h 308"/>
                  <a:gd name="T72" fmla="*/ 13 w 455"/>
                  <a:gd name="T73" fmla="*/ 264 h 308"/>
                  <a:gd name="T74" fmla="*/ 21 w 455"/>
                  <a:gd name="T75" fmla="*/ 240 h 308"/>
                  <a:gd name="T76" fmla="*/ 34 w 455"/>
                  <a:gd name="T77" fmla="*/ 222 h 308"/>
                  <a:gd name="T78" fmla="*/ 47 w 455"/>
                  <a:gd name="T79" fmla="*/ 203 h 308"/>
                  <a:gd name="T80" fmla="*/ 37 w 455"/>
                  <a:gd name="T81" fmla="*/ 172 h 308"/>
                  <a:gd name="T82" fmla="*/ 32 w 455"/>
                  <a:gd name="T83" fmla="*/ 151 h 308"/>
                  <a:gd name="T84" fmla="*/ 11 w 455"/>
                  <a:gd name="T85" fmla="*/ 143 h 308"/>
                  <a:gd name="T86" fmla="*/ 0 w 455"/>
                  <a:gd name="T87" fmla="*/ 125 h 308"/>
                  <a:gd name="T88" fmla="*/ 19 w 455"/>
                  <a:gd name="T89" fmla="*/ 115 h 308"/>
                  <a:gd name="T90" fmla="*/ 40 w 455"/>
                  <a:gd name="T91" fmla="*/ 107 h 308"/>
                  <a:gd name="T92" fmla="*/ 63 w 455"/>
                  <a:gd name="T93" fmla="*/ 99 h 308"/>
                  <a:gd name="T94" fmla="*/ 84 w 455"/>
                  <a:gd name="T95" fmla="*/ 91 h 308"/>
                  <a:gd name="T96" fmla="*/ 105 w 455"/>
                  <a:gd name="T97" fmla="*/ 83 h 308"/>
                  <a:gd name="T98" fmla="*/ 126 w 455"/>
                  <a:gd name="T99" fmla="*/ 75 h 308"/>
                  <a:gd name="T100" fmla="*/ 149 w 455"/>
                  <a:gd name="T101" fmla="*/ 68 h 308"/>
                  <a:gd name="T102" fmla="*/ 170 w 455"/>
                  <a:gd name="T103" fmla="*/ 60 h 308"/>
                  <a:gd name="T104" fmla="*/ 194 w 455"/>
                  <a:gd name="T105" fmla="*/ 55 h 308"/>
                  <a:gd name="T106" fmla="*/ 214 w 455"/>
                  <a:gd name="T107" fmla="*/ 47 h 308"/>
                  <a:gd name="T108" fmla="*/ 238 w 455"/>
                  <a:gd name="T109" fmla="*/ 39 h 308"/>
                  <a:gd name="T110" fmla="*/ 261 w 455"/>
                  <a:gd name="T111" fmla="*/ 31 h 308"/>
                  <a:gd name="T112" fmla="*/ 282 w 455"/>
                  <a:gd name="T113" fmla="*/ 23 h 308"/>
                  <a:gd name="T114" fmla="*/ 306 w 455"/>
                  <a:gd name="T115" fmla="*/ 15 h 308"/>
                  <a:gd name="T116" fmla="*/ 329 w 455"/>
                  <a:gd name="T117" fmla="*/ 8 h 308"/>
                  <a:gd name="T118" fmla="*/ 350 w 455"/>
                  <a:gd name="T119" fmla="*/ 0 h 3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455" h="308">
                    <a:moveTo>
                      <a:pt x="350" y="0"/>
                    </a:moveTo>
                    <a:lnTo>
                      <a:pt x="353" y="0"/>
                    </a:lnTo>
                    <a:lnTo>
                      <a:pt x="355" y="0"/>
                    </a:lnTo>
                    <a:lnTo>
                      <a:pt x="355" y="2"/>
                    </a:lnTo>
                    <a:lnTo>
                      <a:pt x="358" y="2"/>
                    </a:lnTo>
                    <a:lnTo>
                      <a:pt x="358" y="5"/>
                    </a:lnTo>
                    <a:lnTo>
                      <a:pt x="358" y="8"/>
                    </a:lnTo>
                    <a:lnTo>
                      <a:pt x="361" y="8"/>
                    </a:lnTo>
                    <a:lnTo>
                      <a:pt x="361" y="10"/>
                    </a:lnTo>
                    <a:lnTo>
                      <a:pt x="361" y="13"/>
                    </a:lnTo>
                    <a:lnTo>
                      <a:pt x="361" y="15"/>
                    </a:lnTo>
                    <a:lnTo>
                      <a:pt x="363" y="15"/>
                    </a:lnTo>
                    <a:lnTo>
                      <a:pt x="363" y="18"/>
                    </a:lnTo>
                    <a:lnTo>
                      <a:pt x="363" y="21"/>
                    </a:lnTo>
                    <a:lnTo>
                      <a:pt x="363" y="23"/>
                    </a:lnTo>
                    <a:lnTo>
                      <a:pt x="366" y="23"/>
                    </a:lnTo>
                    <a:lnTo>
                      <a:pt x="366" y="26"/>
                    </a:lnTo>
                    <a:lnTo>
                      <a:pt x="366" y="28"/>
                    </a:lnTo>
                    <a:lnTo>
                      <a:pt x="368" y="28"/>
                    </a:lnTo>
                    <a:lnTo>
                      <a:pt x="371" y="28"/>
                    </a:lnTo>
                    <a:lnTo>
                      <a:pt x="374" y="28"/>
                    </a:lnTo>
                    <a:lnTo>
                      <a:pt x="374" y="26"/>
                    </a:lnTo>
                    <a:lnTo>
                      <a:pt x="376" y="26"/>
                    </a:lnTo>
                    <a:lnTo>
                      <a:pt x="379" y="26"/>
                    </a:lnTo>
                    <a:lnTo>
                      <a:pt x="382" y="26"/>
                    </a:lnTo>
                    <a:lnTo>
                      <a:pt x="382" y="23"/>
                    </a:lnTo>
                    <a:lnTo>
                      <a:pt x="384" y="23"/>
                    </a:lnTo>
                    <a:lnTo>
                      <a:pt x="387" y="23"/>
                    </a:lnTo>
                    <a:lnTo>
                      <a:pt x="389" y="23"/>
                    </a:lnTo>
                    <a:lnTo>
                      <a:pt x="389" y="21"/>
                    </a:lnTo>
                    <a:lnTo>
                      <a:pt x="392" y="21"/>
                    </a:lnTo>
                    <a:lnTo>
                      <a:pt x="395" y="21"/>
                    </a:lnTo>
                    <a:lnTo>
                      <a:pt x="397" y="21"/>
                    </a:lnTo>
                    <a:lnTo>
                      <a:pt x="397" y="18"/>
                    </a:lnTo>
                    <a:lnTo>
                      <a:pt x="400" y="18"/>
                    </a:lnTo>
                    <a:lnTo>
                      <a:pt x="402" y="18"/>
                    </a:lnTo>
                    <a:lnTo>
                      <a:pt x="405" y="18"/>
                    </a:lnTo>
                    <a:lnTo>
                      <a:pt x="408" y="18"/>
                    </a:lnTo>
                    <a:lnTo>
                      <a:pt x="408" y="15"/>
                    </a:lnTo>
                    <a:lnTo>
                      <a:pt x="410" y="15"/>
                    </a:lnTo>
                    <a:lnTo>
                      <a:pt x="413" y="15"/>
                    </a:lnTo>
                    <a:lnTo>
                      <a:pt x="415" y="15"/>
                    </a:lnTo>
                    <a:lnTo>
                      <a:pt x="418" y="15"/>
                    </a:lnTo>
                    <a:lnTo>
                      <a:pt x="421" y="15"/>
                    </a:lnTo>
                    <a:lnTo>
                      <a:pt x="423" y="15"/>
                    </a:lnTo>
                    <a:lnTo>
                      <a:pt x="423" y="13"/>
                    </a:lnTo>
                    <a:lnTo>
                      <a:pt x="426" y="13"/>
                    </a:lnTo>
                    <a:lnTo>
                      <a:pt x="429" y="13"/>
                    </a:lnTo>
                    <a:lnTo>
                      <a:pt x="431" y="13"/>
                    </a:lnTo>
                    <a:lnTo>
                      <a:pt x="434" y="13"/>
                    </a:lnTo>
                    <a:lnTo>
                      <a:pt x="434" y="10"/>
                    </a:lnTo>
                    <a:lnTo>
                      <a:pt x="436" y="8"/>
                    </a:lnTo>
                    <a:lnTo>
                      <a:pt x="439" y="8"/>
                    </a:lnTo>
                    <a:lnTo>
                      <a:pt x="439" y="5"/>
                    </a:lnTo>
                    <a:lnTo>
                      <a:pt x="442" y="5"/>
                    </a:lnTo>
                    <a:lnTo>
                      <a:pt x="442" y="2"/>
                    </a:lnTo>
                    <a:lnTo>
                      <a:pt x="444" y="2"/>
                    </a:lnTo>
                    <a:lnTo>
                      <a:pt x="447" y="2"/>
                    </a:lnTo>
                    <a:lnTo>
                      <a:pt x="447" y="5"/>
                    </a:lnTo>
                    <a:lnTo>
                      <a:pt x="449" y="5"/>
                    </a:lnTo>
                    <a:lnTo>
                      <a:pt x="452" y="5"/>
                    </a:lnTo>
                    <a:lnTo>
                      <a:pt x="452" y="8"/>
                    </a:lnTo>
                    <a:lnTo>
                      <a:pt x="452" y="10"/>
                    </a:lnTo>
                    <a:lnTo>
                      <a:pt x="455" y="10"/>
                    </a:lnTo>
                    <a:lnTo>
                      <a:pt x="455" y="13"/>
                    </a:lnTo>
                    <a:lnTo>
                      <a:pt x="452" y="13"/>
                    </a:lnTo>
                    <a:lnTo>
                      <a:pt x="452" y="15"/>
                    </a:lnTo>
                    <a:lnTo>
                      <a:pt x="452" y="18"/>
                    </a:lnTo>
                    <a:lnTo>
                      <a:pt x="452" y="21"/>
                    </a:lnTo>
                    <a:lnTo>
                      <a:pt x="452" y="23"/>
                    </a:lnTo>
                    <a:lnTo>
                      <a:pt x="452" y="26"/>
                    </a:lnTo>
                    <a:lnTo>
                      <a:pt x="452" y="28"/>
                    </a:lnTo>
                    <a:lnTo>
                      <a:pt x="455" y="28"/>
                    </a:lnTo>
                    <a:lnTo>
                      <a:pt x="455" y="31"/>
                    </a:lnTo>
                    <a:lnTo>
                      <a:pt x="455" y="34"/>
                    </a:lnTo>
                    <a:lnTo>
                      <a:pt x="455" y="36"/>
                    </a:lnTo>
                    <a:lnTo>
                      <a:pt x="455" y="39"/>
                    </a:lnTo>
                    <a:lnTo>
                      <a:pt x="455" y="42"/>
                    </a:lnTo>
                    <a:lnTo>
                      <a:pt x="452" y="42"/>
                    </a:lnTo>
                    <a:lnTo>
                      <a:pt x="455" y="42"/>
                    </a:lnTo>
                    <a:lnTo>
                      <a:pt x="455" y="39"/>
                    </a:lnTo>
                    <a:lnTo>
                      <a:pt x="455" y="34"/>
                    </a:lnTo>
                    <a:lnTo>
                      <a:pt x="455" y="31"/>
                    </a:lnTo>
                    <a:lnTo>
                      <a:pt x="452" y="31"/>
                    </a:lnTo>
                    <a:lnTo>
                      <a:pt x="449" y="31"/>
                    </a:lnTo>
                    <a:lnTo>
                      <a:pt x="447" y="31"/>
                    </a:lnTo>
                    <a:lnTo>
                      <a:pt x="444" y="31"/>
                    </a:lnTo>
                    <a:lnTo>
                      <a:pt x="444" y="34"/>
                    </a:lnTo>
                    <a:lnTo>
                      <a:pt x="444" y="36"/>
                    </a:lnTo>
                    <a:lnTo>
                      <a:pt x="447" y="36"/>
                    </a:lnTo>
                    <a:lnTo>
                      <a:pt x="447" y="39"/>
                    </a:lnTo>
                    <a:lnTo>
                      <a:pt x="444" y="39"/>
                    </a:lnTo>
                    <a:lnTo>
                      <a:pt x="442" y="39"/>
                    </a:lnTo>
                    <a:lnTo>
                      <a:pt x="442" y="42"/>
                    </a:lnTo>
                    <a:lnTo>
                      <a:pt x="442" y="44"/>
                    </a:lnTo>
                    <a:lnTo>
                      <a:pt x="442" y="42"/>
                    </a:lnTo>
                    <a:lnTo>
                      <a:pt x="442" y="44"/>
                    </a:lnTo>
                    <a:lnTo>
                      <a:pt x="439" y="44"/>
                    </a:lnTo>
                    <a:lnTo>
                      <a:pt x="439" y="47"/>
                    </a:lnTo>
                    <a:lnTo>
                      <a:pt x="439" y="49"/>
                    </a:lnTo>
                    <a:lnTo>
                      <a:pt x="444" y="49"/>
                    </a:lnTo>
                    <a:lnTo>
                      <a:pt x="442" y="49"/>
                    </a:lnTo>
                    <a:lnTo>
                      <a:pt x="439" y="49"/>
                    </a:lnTo>
                    <a:lnTo>
                      <a:pt x="439" y="52"/>
                    </a:lnTo>
                    <a:lnTo>
                      <a:pt x="436" y="57"/>
                    </a:lnTo>
                    <a:lnTo>
                      <a:pt x="436" y="60"/>
                    </a:lnTo>
                    <a:lnTo>
                      <a:pt x="436" y="62"/>
                    </a:lnTo>
                    <a:lnTo>
                      <a:pt x="434" y="68"/>
                    </a:lnTo>
                    <a:lnTo>
                      <a:pt x="434" y="70"/>
                    </a:lnTo>
                    <a:lnTo>
                      <a:pt x="434" y="73"/>
                    </a:lnTo>
                    <a:lnTo>
                      <a:pt x="431" y="75"/>
                    </a:lnTo>
                    <a:lnTo>
                      <a:pt x="431" y="78"/>
                    </a:lnTo>
                    <a:lnTo>
                      <a:pt x="429" y="78"/>
                    </a:lnTo>
                    <a:lnTo>
                      <a:pt x="429" y="81"/>
                    </a:lnTo>
                    <a:lnTo>
                      <a:pt x="423" y="86"/>
                    </a:lnTo>
                    <a:lnTo>
                      <a:pt x="423" y="89"/>
                    </a:lnTo>
                    <a:lnTo>
                      <a:pt x="421" y="91"/>
                    </a:lnTo>
                    <a:lnTo>
                      <a:pt x="421" y="94"/>
                    </a:lnTo>
                    <a:lnTo>
                      <a:pt x="418" y="94"/>
                    </a:lnTo>
                    <a:lnTo>
                      <a:pt x="418" y="96"/>
                    </a:lnTo>
                    <a:lnTo>
                      <a:pt x="415" y="99"/>
                    </a:lnTo>
                    <a:lnTo>
                      <a:pt x="415" y="102"/>
                    </a:lnTo>
                    <a:lnTo>
                      <a:pt x="413" y="102"/>
                    </a:lnTo>
                    <a:lnTo>
                      <a:pt x="413" y="104"/>
                    </a:lnTo>
                    <a:lnTo>
                      <a:pt x="413" y="107"/>
                    </a:lnTo>
                    <a:lnTo>
                      <a:pt x="410" y="107"/>
                    </a:lnTo>
                    <a:lnTo>
                      <a:pt x="410" y="109"/>
                    </a:lnTo>
                    <a:lnTo>
                      <a:pt x="408" y="109"/>
                    </a:lnTo>
                    <a:lnTo>
                      <a:pt x="408" y="112"/>
                    </a:lnTo>
                    <a:lnTo>
                      <a:pt x="405" y="112"/>
                    </a:lnTo>
                    <a:lnTo>
                      <a:pt x="405" y="115"/>
                    </a:lnTo>
                    <a:lnTo>
                      <a:pt x="402" y="115"/>
                    </a:lnTo>
                    <a:lnTo>
                      <a:pt x="402" y="117"/>
                    </a:lnTo>
                    <a:lnTo>
                      <a:pt x="400" y="120"/>
                    </a:lnTo>
                    <a:lnTo>
                      <a:pt x="400" y="122"/>
                    </a:lnTo>
                    <a:lnTo>
                      <a:pt x="400" y="120"/>
                    </a:lnTo>
                    <a:lnTo>
                      <a:pt x="400" y="122"/>
                    </a:lnTo>
                    <a:lnTo>
                      <a:pt x="400" y="125"/>
                    </a:lnTo>
                    <a:lnTo>
                      <a:pt x="400" y="128"/>
                    </a:lnTo>
                    <a:lnTo>
                      <a:pt x="400" y="130"/>
                    </a:lnTo>
                    <a:lnTo>
                      <a:pt x="400" y="133"/>
                    </a:lnTo>
                    <a:lnTo>
                      <a:pt x="397" y="133"/>
                    </a:lnTo>
                    <a:lnTo>
                      <a:pt x="397" y="136"/>
                    </a:lnTo>
                    <a:lnTo>
                      <a:pt x="395" y="136"/>
                    </a:lnTo>
                    <a:lnTo>
                      <a:pt x="395" y="138"/>
                    </a:lnTo>
                    <a:lnTo>
                      <a:pt x="395" y="141"/>
                    </a:lnTo>
                    <a:lnTo>
                      <a:pt x="392" y="141"/>
                    </a:lnTo>
                    <a:lnTo>
                      <a:pt x="395" y="143"/>
                    </a:lnTo>
                    <a:lnTo>
                      <a:pt x="395" y="146"/>
                    </a:lnTo>
                    <a:lnTo>
                      <a:pt x="395" y="149"/>
                    </a:lnTo>
                    <a:lnTo>
                      <a:pt x="395" y="151"/>
                    </a:lnTo>
                    <a:lnTo>
                      <a:pt x="395" y="154"/>
                    </a:lnTo>
                    <a:lnTo>
                      <a:pt x="392" y="154"/>
                    </a:lnTo>
                    <a:lnTo>
                      <a:pt x="392" y="156"/>
                    </a:lnTo>
                    <a:lnTo>
                      <a:pt x="392" y="159"/>
                    </a:lnTo>
                    <a:lnTo>
                      <a:pt x="395" y="159"/>
                    </a:lnTo>
                    <a:lnTo>
                      <a:pt x="395" y="162"/>
                    </a:lnTo>
                    <a:lnTo>
                      <a:pt x="395" y="164"/>
                    </a:lnTo>
                    <a:lnTo>
                      <a:pt x="392" y="164"/>
                    </a:lnTo>
                    <a:lnTo>
                      <a:pt x="392" y="167"/>
                    </a:lnTo>
                    <a:lnTo>
                      <a:pt x="392" y="170"/>
                    </a:lnTo>
                    <a:lnTo>
                      <a:pt x="395" y="170"/>
                    </a:lnTo>
                    <a:lnTo>
                      <a:pt x="395" y="172"/>
                    </a:lnTo>
                    <a:lnTo>
                      <a:pt x="397" y="172"/>
                    </a:lnTo>
                    <a:lnTo>
                      <a:pt x="400" y="172"/>
                    </a:lnTo>
                    <a:lnTo>
                      <a:pt x="400" y="175"/>
                    </a:lnTo>
                    <a:lnTo>
                      <a:pt x="402" y="175"/>
                    </a:lnTo>
                    <a:lnTo>
                      <a:pt x="402" y="177"/>
                    </a:lnTo>
                    <a:lnTo>
                      <a:pt x="400" y="177"/>
                    </a:lnTo>
                    <a:lnTo>
                      <a:pt x="402" y="177"/>
                    </a:lnTo>
                    <a:lnTo>
                      <a:pt x="402" y="180"/>
                    </a:lnTo>
                    <a:lnTo>
                      <a:pt x="402" y="183"/>
                    </a:lnTo>
                    <a:lnTo>
                      <a:pt x="405" y="183"/>
                    </a:lnTo>
                    <a:lnTo>
                      <a:pt x="405" y="185"/>
                    </a:lnTo>
                    <a:lnTo>
                      <a:pt x="405" y="188"/>
                    </a:lnTo>
                    <a:lnTo>
                      <a:pt x="402" y="188"/>
                    </a:lnTo>
                    <a:lnTo>
                      <a:pt x="402" y="190"/>
                    </a:lnTo>
                    <a:lnTo>
                      <a:pt x="400" y="190"/>
                    </a:lnTo>
                    <a:lnTo>
                      <a:pt x="397" y="193"/>
                    </a:lnTo>
                    <a:lnTo>
                      <a:pt x="395" y="193"/>
                    </a:lnTo>
                    <a:lnTo>
                      <a:pt x="392" y="193"/>
                    </a:lnTo>
                    <a:lnTo>
                      <a:pt x="389" y="193"/>
                    </a:lnTo>
                    <a:lnTo>
                      <a:pt x="389" y="196"/>
                    </a:lnTo>
                    <a:lnTo>
                      <a:pt x="387" y="196"/>
                    </a:lnTo>
                    <a:lnTo>
                      <a:pt x="384" y="196"/>
                    </a:lnTo>
                    <a:lnTo>
                      <a:pt x="384" y="198"/>
                    </a:lnTo>
                    <a:lnTo>
                      <a:pt x="382" y="198"/>
                    </a:lnTo>
                    <a:lnTo>
                      <a:pt x="379" y="198"/>
                    </a:lnTo>
                    <a:lnTo>
                      <a:pt x="379" y="201"/>
                    </a:lnTo>
                    <a:lnTo>
                      <a:pt x="376" y="201"/>
                    </a:lnTo>
                    <a:lnTo>
                      <a:pt x="376" y="203"/>
                    </a:lnTo>
                    <a:lnTo>
                      <a:pt x="374" y="203"/>
                    </a:lnTo>
                    <a:lnTo>
                      <a:pt x="374" y="206"/>
                    </a:lnTo>
                    <a:lnTo>
                      <a:pt x="374" y="209"/>
                    </a:lnTo>
                    <a:lnTo>
                      <a:pt x="376" y="209"/>
                    </a:lnTo>
                    <a:lnTo>
                      <a:pt x="376" y="211"/>
                    </a:lnTo>
                    <a:lnTo>
                      <a:pt x="376" y="214"/>
                    </a:lnTo>
                    <a:lnTo>
                      <a:pt x="376" y="217"/>
                    </a:lnTo>
                    <a:lnTo>
                      <a:pt x="374" y="217"/>
                    </a:lnTo>
                    <a:lnTo>
                      <a:pt x="374" y="219"/>
                    </a:lnTo>
                    <a:lnTo>
                      <a:pt x="374" y="222"/>
                    </a:lnTo>
                    <a:lnTo>
                      <a:pt x="374" y="224"/>
                    </a:lnTo>
                    <a:lnTo>
                      <a:pt x="376" y="224"/>
                    </a:lnTo>
                    <a:lnTo>
                      <a:pt x="376" y="227"/>
                    </a:lnTo>
                    <a:lnTo>
                      <a:pt x="376" y="230"/>
                    </a:lnTo>
                    <a:lnTo>
                      <a:pt x="379" y="230"/>
                    </a:lnTo>
                    <a:lnTo>
                      <a:pt x="379" y="232"/>
                    </a:lnTo>
                    <a:lnTo>
                      <a:pt x="379" y="235"/>
                    </a:lnTo>
                    <a:lnTo>
                      <a:pt x="379" y="237"/>
                    </a:lnTo>
                    <a:lnTo>
                      <a:pt x="379" y="240"/>
                    </a:lnTo>
                    <a:lnTo>
                      <a:pt x="379" y="243"/>
                    </a:lnTo>
                    <a:lnTo>
                      <a:pt x="379" y="245"/>
                    </a:lnTo>
                    <a:lnTo>
                      <a:pt x="382" y="245"/>
                    </a:lnTo>
                    <a:lnTo>
                      <a:pt x="382" y="248"/>
                    </a:lnTo>
                    <a:lnTo>
                      <a:pt x="382" y="250"/>
                    </a:lnTo>
                    <a:lnTo>
                      <a:pt x="382" y="253"/>
                    </a:lnTo>
                    <a:lnTo>
                      <a:pt x="384" y="253"/>
                    </a:lnTo>
                    <a:lnTo>
                      <a:pt x="384" y="256"/>
                    </a:lnTo>
                    <a:lnTo>
                      <a:pt x="384" y="258"/>
                    </a:lnTo>
                    <a:lnTo>
                      <a:pt x="387" y="258"/>
                    </a:lnTo>
                    <a:lnTo>
                      <a:pt x="387" y="261"/>
                    </a:lnTo>
                    <a:lnTo>
                      <a:pt x="387" y="264"/>
                    </a:lnTo>
                    <a:lnTo>
                      <a:pt x="389" y="264"/>
                    </a:lnTo>
                    <a:lnTo>
                      <a:pt x="389" y="266"/>
                    </a:lnTo>
                    <a:lnTo>
                      <a:pt x="387" y="266"/>
                    </a:lnTo>
                    <a:lnTo>
                      <a:pt x="387" y="269"/>
                    </a:lnTo>
                    <a:lnTo>
                      <a:pt x="384" y="269"/>
                    </a:lnTo>
                    <a:lnTo>
                      <a:pt x="384" y="271"/>
                    </a:lnTo>
                    <a:lnTo>
                      <a:pt x="382" y="271"/>
                    </a:lnTo>
                    <a:lnTo>
                      <a:pt x="382" y="274"/>
                    </a:lnTo>
                    <a:lnTo>
                      <a:pt x="379" y="274"/>
                    </a:lnTo>
                    <a:lnTo>
                      <a:pt x="379" y="277"/>
                    </a:lnTo>
                    <a:lnTo>
                      <a:pt x="376" y="277"/>
                    </a:lnTo>
                    <a:lnTo>
                      <a:pt x="376" y="279"/>
                    </a:lnTo>
                    <a:lnTo>
                      <a:pt x="374" y="279"/>
                    </a:lnTo>
                    <a:lnTo>
                      <a:pt x="374" y="282"/>
                    </a:lnTo>
                    <a:lnTo>
                      <a:pt x="371" y="282"/>
                    </a:lnTo>
                    <a:lnTo>
                      <a:pt x="368" y="282"/>
                    </a:lnTo>
                    <a:lnTo>
                      <a:pt x="368" y="284"/>
                    </a:lnTo>
                    <a:lnTo>
                      <a:pt x="366" y="287"/>
                    </a:lnTo>
                    <a:lnTo>
                      <a:pt x="366" y="290"/>
                    </a:lnTo>
                    <a:lnTo>
                      <a:pt x="363" y="290"/>
                    </a:lnTo>
                    <a:lnTo>
                      <a:pt x="363" y="292"/>
                    </a:lnTo>
                    <a:lnTo>
                      <a:pt x="361" y="292"/>
                    </a:lnTo>
                    <a:lnTo>
                      <a:pt x="361" y="295"/>
                    </a:lnTo>
                    <a:lnTo>
                      <a:pt x="358" y="295"/>
                    </a:lnTo>
                    <a:lnTo>
                      <a:pt x="358" y="297"/>
                    </a:lnTo>
                    <a:lnTo>
                      <a:pt x="355" y="297"/>
                    </a:lnTo>
                    <a:lnTo>
                      <a:pt x="355" y="300"/>
                    </a:lnTo>
                    <a:lnTo>
                      <a:pt x="353" y="300"/>
                    </a:lnTo>
                    <a:lnTo>
                      <a:pt x="353" y="303"/>
                    </a:lnTo>
                    <a:lnTo>
                      <a:pt x="350" y="303"/>
                    </a:lnTo>
                    <a:lnTo>
                      <a:pt x="350" y="305"/>
                    </a:lnTo>
                    <a:lnTo>
                      <a:pt x="348" y="305"/>
                    </a:lnTo>
                    <a:lnTo>
                      <a:pt x="345" y="305"/>
                    </a:lnTo>
                    <a:lnTo>
                      <a:pt x="342" y="305"/>
                    </a:lnTo>
                    <a:lnTo>
                      <a:pt x="340" y="305"/>
                    </a:lnTo>
                    <a:lnTo>
                      <a:pt x="340" y="308"/>
                    </a:lnTo>
                    <a:lnTo>
                      <a:pt x="337" y="305"/>
                    </a:lnTo>
                    <a:lnTo>
                      <a:pt x="335" y="305"/>
                    </a:lnTo>
                    <a:lnTo>
                      <a:pt x="335" y="303"/>
                    </a:lnTo>
                    <a:lnTo>
                      <a:pt x="332" y="303"/>
                    </a:lnTo>
                    <a:lnTo>
                      <a:pt x="332" y="300"/>
                    </a:lnTo>
                    <a:lnTo>
                      <a:pt x="327" y="300"/>
                    </a:lnTo>
                    <a:lnTo>
                      <a:pt x="324" y="300"/>
                    </a:lnTo>
                    <a:lnTo>
                      <a:pt x="321" y="297"/>
                    </a:lnTo>
                    <a:lnTo>
                      <a:pt x="319" y="297"/>
                    </a:lnTo>
                    <a:lnTo>
                      <a:pt x="314" y="295"/>
                    </a:lnTo>
                    <a:lnTo>
                      <a:pt x="311" y="295"/>
                    </a:lnTo>
                    <a:lnTo>
                      <a:pt x="308" y="295"/>
                    </a:lnTo>
                    <a:lnTo>
                      <a:pt x="306" y="295"/>
                    </a:lnTo>
                    <a:lnTo>
                      <a:pt x="303" y="295"/>
                    </a:lnTo>
                    <a:lnTo>
                      <a:pt x="303" y="292"/>
                    </a:lnTo>
                    <a:lnTo>
                      <a:pt x="301" y="292"/>
                    </a:lnTo>
                    <a:lnTo>
                      <a:pt x="298" y="292"/>
                    </a:lnTo>
                    <a:lnTo>
                      <a:pt x="295" y="292"/>
                    </a:lnTo>
                    <a:lnTo>
                      <a:pt x="295" y="290"/>
                    </a:lnTo>
                    <a:lnTo>
                      <a:pt x="293" y="290"/>
                    </a:lnTo>
                    <a:lnTo>
                      <a:pt x="290" y="290"/>
                    </a:lnTo>
                    <a:lnTo>
                      <a:pt x="288" y="290"/>
                    </a:lnTo>
                    <a:lnTo>
                      <a:pt x="288" y="287"/>
                    </a:lnTo>
                    <a:lnTo>
                      <a:pt x="285" y="287"/>
                    </a:lnTo>
                    <a:lnTo>
                      <a:pt x="282" y="287"/>
                    </a:lnTo>
                    <a:lnTo>
                      <a:pt x="280" y="287"/>
                    </a:lnTo>
                    <a:lnTo>
                      <a:pt x="280" y="284"/>
                    </a:lnTo>
                    <a:lnTo>
                      <a:pt x="277" y="284"/>
                    </a:lnTo>
                    <a:lnTo>
                      <a:pt x="275" y="284"/>
                    </a:lnTo>
                    <a:lnTo>
                      <a:pt x="272" y="284"/>
                    </a:lnTo>
                    <a:lnTo>
                      <a:pt x="272" y="282"/>
                    </a:lnTo>
                    <a:lnTo>
                      <a:pt x="269" y="282"/>
                    </a:lnTo>
                    <a:lnTo>
                      <a:pt x="267" y="282"/>
                    </a:lnTo>
                    <a:lnTo>
                      <a:pt x="264" y="282"/>
                    </a:lnTo>
                    <a:lnTo>
                      <a:pt x="264" y="279"/>
                    </a:lnTo>
                    <a:lnTo>
                      <a:pt x="264" y="282"/>
                    </a:lnTo>
                    <a:lnTo>
                      <a:pt x="264" y="279"/>
                    </a:lnTo>
                    <a:lnTo>
                      <a:pt x="261" y="279"/>
                    </a:lnTo>
                    <a:lnTo>
                      <a:pt x="259" y="279"/>
                    </a:lnTo>
                    <a:lnTo>
                      <a:pt x="256" y="279"/>
                    </a:lnTo>
                    <a:lnTo>
                      <a:pt x="256" y="277"/>
                    </a:lnTo>
                    <a:lnTo>
                      <a:pt x="254" y="277"/>
                    </a:lnTo>
                    <a:lnTo>
                      <a:pt x="251" y="277"/>
                    </a:lnTo>
                    <a:lnTo>
                      <a:pt x="248" y="277"/>
                    </a:lnTo>
                    <a:lnTo>
                      <a:pt x="246" y="274"/>
                    </a:lnTo>
                    <a:lnTo>
                      <a:pt x="243" y="274"/>
                    </a:lnTo>
                    <a:lnTo>
                      <a:pt x="241" y="274"/>
                    </a:lnTo>
                    <a:lnTo>
                      <a:pt x="238" y="271"/>
                    </a:lnTo>
                    <a:lnTo>
                      <a:pt x="235" y="271"/>
                    </a:lnTo>
                    <a:lnTo>
                      <a:pt x="233" y="271"/>
                    </a:lnTo>
                    <a:lnTo>
                      <a:pt x="230" y="271"/>
                    </a:lnTo>
                    <a:lnTo>
                      <a:pt x="230" y="269"/>
                    </a:lnTo>
                    <a:lnTo>
                      <a:pt x="228" y="269"/>
                    </a:lnTo>
                    <a:lnTo>
                      <a:pt x="225" y="269"/>
                    </a:lnTo>
                    <a:lnTo>
                      <a:pt x="222" y="269"/>
                    </a:lnTo>
                    <a:lnTo>
                      <a:pt x="222" y="266"/>
                    </a:lnTo>
                    <a:lnTo>
                      <a:pt x="220" y="266"/>
                    </a:lnTo>
                    <a:lnTo>
                      <a:pt x="217" y="266"/>
                    </a:lnTo>
                    <a:lnTo>
                      <a:pt x="214" y="266"/>
                    </a:lnTo>
                    <a:lnTo>
                      <a:pt x="214" y="264"/>
                    </a:lnTo>
                    <a:lnTo>
                      <a:pt x="212" y="264"/>
                    </a:lnTo>
                    <a:lnTo>
                      <a:pt x="209" y="264"/>
                    </a:lnTo>
                    <a:lnTo>
                      <a:pt x="207" y="264"/>
                    </a:lnTo>
                    <a:lnTo>
                      <a:pt x="207" y="261"/>
                    </a:lnTo>
                    <a:lnTo>
                      <a:pt x="204" y="261"/>
                    </a:lnTo>
                    <a:lnTo>
                      <a:pt x="201" y="261"/>
                    </a:lnTo>
                    <a:lnTo>
                      <a:pt x="199" y="261"/>
                    </a:lnTo>
                    <a:lnTo>
                      <a:pt x="186" y="261"/>
                    </a:lnTo>
                    <a:lnTo>
                      <a:pt x="183" y="261"/>
                    </a:lnTo>
                    <a:lnTo>
                      <a:pt x="175" y="261"/>
                    </a:lnTo>
                    <a:lnTo>
                      <a:pt x="173" y="261"/>
                    </a:lnTo>
                    <a:lnTo>
                      <a:pt x="170" y="261"/>
                    </a:lnTo>
                    <a:lnTo>
                      <a:pt x="167" y="261"/>
                    </a:lnTo>
                    <a:lnTo>
                      <a:pt x="165" y="261"/>
                    </a:lnTo>
                    <a:lnTo>
                      <a:pt x="162" y="261"/>
                    </a:lnTo>
                    <a:lnTo>
                      <a:pt x="160" y="261"/>
                    </a:lnTo>
                    <a:lnTo>
                      <a:pt x="157" y="261"/>
                    </a:lnTo>
                    <a:lnTo>
                      <a:pt x="154" y="261"/>
                    </a:lnTo>
                    <a:lnTo>
                      <a:pt x="152" y="261"/>
                    </a:lnTo>
                    <a:lnTo>
                      <a:pt x="149" y="261"/>
                    </a:lnTo>
                    <a:lnTo>
                      <a:pt x="147" y="261"/>
                    </a:lnTo>
                    <a:lnTo>
                      <a:pt x="144" y="261"/>
                    </a:lnTo>
                    <a:lnTo>
                      <a:pt x="141" y="261"/>
                    </a:lnTo>
                    <a:lnTo>
                      <a:pt x="139" y="261"/>
                    </a:lnTo>
                    <a:lnTo>
                      <a:pt x="136" y="261"/>
                    </a:lnTo>
                    <a:lnTo>
                      <a:pt x="134" y="261"/>
                    </a:lnTo>
                    <a:lnTo>
                      <a:pt x="131" y="261"/>
                    </a:lnTo>
                    <a:lnTo>
                      <a:pt x="128" y="261"/>
                    </a:lnTo>
                    <a:lnTo>
                      <a:pt x="126" y="261"/>
                    </a:lnTo>
                    <a:lnTo>
                      <a:pt x="123" y="261"/>
                    </a:lnTo>
                    <a:lnTo>
                      <a:pt x="121" y="261"/>
                    </a:lnTo>
                    <a:lnTo>
                      <a:pt x="118" y="261"/>
                    </a:lnTo>
                    <a:lnTo>
                      <a:pt x="115" y="261"/>
                    </a:lnTo>
                    <a:lnTo>
                      <a:pt x="115" y="264"/>
                    </a:lnTo>
                    <a:lnTo>
                      <a:pt x="113" y="264"/>
                    </a:lnTo>
                    <a:lnTo>
                      <a:pt x="110" y="264"/>
                    </a:lnTo>
                    <a:lnTo>
                      <a:pt x="107" y="264"/>
                    </a:lnTo>
                    <a:lnTo>
                      <a:pt x="105" y="264"/>
                    </a:lnTo>
                    <a:lnTo>
                      <a:pt x="102" y="264"/>
                    </a:lnTo>
                    <a:lnTo>
                      <a:pt x="100" y="264"/>
                    </a:lnTo>
                    <a:lnTo>
                      <a:pt x="97" y="264"/>
                    </a:lnTo>
                    <a:lnTo>
                      <a:pt x="94" y="264"/>
                    </a:lnTo>
                    <a:lnTo>
                      <a:pt x="92" y="266"/>
                    </a:lnTo>
                    <a:lnTo>
                      <a:pt x="89" y="266"/>
                    </a:lnTo>
                    <a:lnTo>
                      <a:pt x="87" y="266"/>
                    </a:lnTo>
                    <a:lnTo>
                      <a:pt x="84" y="266"/>
                    </a:lnTo>
                    <a:lnTo>
                      <a:pt x="81" y="269"/>
                    </a:lnTo>
                    <a:lnTo>
                      <a:pt x="81" y="266"/>
                    </a:lnTo>
                    <a:lnTo>
                      <a:pt x="81" y="269"/>
                    </a:lnTo>
                    <a:lnTo>
                      <a:pt x="79" y="269"/>
                    </a:lnTo>
                    <a:lnTo>
                      <a:pt x="76" y="269"/>
                    </a:lnTo>
                    <a:lnTo>
                      <a:pt x="74" y="269"/>
                    </a:lnTo>
                    <a:lnTo>
                      <a:pt x="71" y="269"/>
                    </a:lnTo>
                    <a:lnTo>
                      <a:pt x="71" y="271"/>
                    </a:lnTo>
                    <a:lnTo>
                      <a:pt x="68" y="271"/>
                    </a:lnTo>
                    <a:lnTo>
                      <a:pt x="66" y="271"/>
                    </a:lnTo>
                    <a:lnTo>
                      <a:pt x="63" y="271"/>
                    </a:lnTo>
                    <a:lnTo>
                      <a:pt x="63" y="274"/>
                    </a:lnTo>
                    <a:lnTo>
                      <a:pt x="60" y="274"/>
                    </a:lnTo>
                    <a:lnTo>
                      <a:pt x="58" y="274"/>
                    </a:lnTo>
                    <a:lnTo>
                      <a:pt x="55" y="274"/>
                    </a:lnTo>
                    <a:lnTo>
                      <a:pt x="55" y="277"/>
                    </a:lnTo>
                    <a:lnTo>
                      <a:pt x="55" y="274"/>
                    </a:lnTo>
                    <a:lnTo>
                      <a:pt x="53" y="274"/>
                    </a:lnTo>
                    <a:lnTo>
                      <a:pt x="53" y="277"/>
                    </a:lnTo>
                    <a:lnTo>
                      <a:pt x="53" y="274"/>
                    </a:lnTo>
                    <a:lnTo>
                      <a:pt x="50" y="274"/>
                    </a:lnTo>
                    <a:lnTo>
                      <a:pt x="50" y="277"/>
                    </a:lnTo>
                    <a:lnTo>
                      <a:pt x="50" y="274"/>
                    </a:lnTo>
                    <a:lnTo>
                      <a:pt x="47" y="274"/>
                    </a:lnTo>
                    <a:lnTo>
                      <a:pt x="47" y="277"/>
                    </a:lnTo>
                    <a:lnTo>
                      <a:pt x="45" y="277"/>
                    </a:lnTo>
                    <a:lnTo>
                      <a:pt x="45" y="274"/>
                    </a:lnTo>
                    <a:lnTo>
                      <a:pt x="42" y="274"/>
                    </a:lnTo>
                    <a:lnTo>
                      <a:pt x="40" y="277"/>
                    </a:lnTo>
                    <a:lnTo>
                      <a:pt x="40" y="274"/>
                    </a:lnTo>
                    <a:lnTo>
                      <a:pt x="37" y="274"/>
                    </a:lnTo>
                    <a:lnTo>
                      <a:pt x="34" y="274"/>
                    </a:lnTo>
                    <a:lnTo>
                      <a:pt x="32" y="274"/>
                    </a:lnTo>
                    <a:lnTo>
                      <a:pt x="29" y="277"/>
                    </a:lnTo>
                    <a:lnTo>
                      <a:pt x="29" y="274"/>
                    </a:lnTo>
                    <a:lnTo>
                      <a:pt x="27" y="274"/>
                    </a:lnTo>
                    <a:lnTo>
                      <a:pt x="24" y="274"/>
                    </a:lnTo>
                    <a:lnTo>
                      <a:pt x="21" y="274"/>
                    </a:lnTo>
                    <a:lnTo>
                      <a:pt x="19" y="271"/>
                    </a:lnTo>
                    <a:lnTo>
                      <a:pt x="16" y="271"/>
                    </a:lnTo>
                    <a:lnTo>
                      <a:pt x="16" y="269"/>
                    </a:lnTo>
                    <a:lnTo>
                      <a:pt x="13" y="266"/>
                    </a:lnTo>
                    <a:lnTo>
                      <a:pt x="13" y="264"/>
                    </a:lnTo>
                    <a:lnTo>
                      <a:pt x="13" y="261"/>
                    </a:lnTo>
                    <a:lnTo>
                      <a:pt x="11" y="261"/>
                    </a:lnTo>
                    <a:lnTo>
                      <a:pt x="11" y="258"/>
                    </a:lnTo>
                    <a:lnTo>
                      <a:pt x="11" y="256"/>
                    </a:lnTo>
                    <a:lnTo>
                      <a:pt x="13" y="253"/>
                    </a:lnTo>
                    <a:lnTo>
                      <a:pt x="13" y="250"/>
                    </a:lnTo>
                    <a:lnTo>
                      <a:pt x="13" y="248"/>
                    </a:lnTo>
                    <a:lnTo>
                      <a:pt x="16" y="248"/>
                    </a:lnTo>
                    <a:lnTo>
                      <a:pt x="16" y="245"/>
                    </a:lnTo>
                    <a:lnTo>
                      <a:pt x="19" y="243"/>
                    </a:lnTo>
                    <a:lnTo>
                      <a:pt x="21" y="240"/>
                    </a:lnTo>
                    <a:lnTo>
                      <a:pt x="21" y="237"/>
                    </a:lnTo>
                    <a:lnTo>
                      <a:pt x="24" y="237"/>
                    </a:lnTo>
                    <a:lnTo>
                      <a:pt x="24" y="235"/>
                    </a:lnTo>
                    <a:lnTo>
                      <a:pt x="27" y="235"/>
                    </a:lnTo>
                    <a:lnTo>
                      <a:pt x="27" y="232"/>
                    </a:lnTo>
                    <a:lnTo>
                      <a:pt x="29" y="230"/>
                    </a:lnTo>
                    <a:lnTo>
                      <a:pt x="29" y="227"/>
                    </a:lnTo>
                    <a:lnTo>
                      <a:pt x="32" y="227"/>
                    </a:lnTo>
                    <a:lnTo>
                      <a:pt x="32" y="224"/>
                    </a:lnTo>
                    <a:lnTo>
                      <a:pt x="34" y="224"/>
                    </a:lnTo>
                    <a:lnTo>
                      <a:pt x="34" y="222"/>
                    </a:lnTo>
                    <a:lnTo>
                      <a:pt x="34" y="219"/>
                    </a:lnTo>
                    <a:lnTo>
                      <a:pt x="37" y="219"/>
                    </a:lnTo>
                    <a:lnTo>
                      <a:pt x="37" y="217"/>
                    </a:lnTo>
                    <a:lnTo>
                      <a:pt x="40" y="217"/>
                    </a:lnTo>
                    <a:lnTo>
                      <a:pt x="40" y="214"/>
                    </a:lnTo>
                    <a:lnTo>
                      <a:pt x="42" y="211"/>
                    </a:lnTo>
                    <a:lnTo>
                      <a:pt x="42" y="209"/>
                    </a:lnTo>
                    <a:lnTo>
                      <a:pt x="45" y="209"/>
                    </a:lnTo>
                    <a:lnTo>
                      <a:pt x="45" y="206"/>
                    </a:lnTo>
                    <a:lnTo>
                      <a:pt x="47" y="206"/>
                    </a:lnTo>
                    <a:lnTo>
                      <a:pt x="47" y="203"/>
                    </a:lnTo>
                    <a:lnTo>
                      <a:pt x="47" y="201"/>
                    </a:lnTo>
                    <a:lnTo>
                      <a:pt x="47" y="198"/>
                    </a:lnTo>
                    <a:lnTo>
                      <a:pt x="47" y="196"/>
                    </a:lnTo>
                    <a:lnTo>
                      <a:pt x="45" y="185"/>
                    </a:lnTo>
                    <a:lnTo>
                      <a:pt x="42" y="180"/>
                    </a:lnTo>
                    <a:lnTo>
                      <a:pt x="42" y="177"/>
                    </a:lnTo>
                    <a:lnTo>
                      <a:pt x="40" y="177"/>
                    </a:lnTo>
                    <a:lnTo>
                      <a:pt x="40" y="180"/>
                    </a:lnTo>
                    <a:lnTo>
                      <a:pt x="37" y="177"/>
                    </a:lnTo>
                    <a:lnTo>
                      <a:pt x="37" y="175"/>
                    </a:lnTo>
                    <a:lnTo>
                      <a:pt x="37" y="172"/>
                    </a:lnTo>
                    <a:lnTo>
                      <a:pt x="34" y="170"/>
                    </a:lnTo>
                    <a:lnTo>
                      <a:pt x="37" y="170"/>
                    </a:lnTo>
                    <a:lnTo>
                      <a:pt x="37" y="167"/>
                    </a:lnTo>
                    <a:lnTo>
                      <a:pt x="37" y="164"/>
                    </a:lnTo>
                    <a:lnTo>
                      <a:pt x="34" y="164"/>
                    </a:lnTo>
                    <a:lnTo>
                      <a:pt x="34" y="162"/>
                    </a:lnTo>
                    <a:lnTo>
                      <a:pt x="34" y="159"/>
                    </a:lnTo>
                    <a:lnTo>
                      <a:pt x="34" y="156"/>
                    </a:lnTo>
                    <a:lnTo>
                      <a:pt x="32" y="156"/>
                    </a:lnTo>
                    <a:lnTo>
                      <a:pt x="32" y="154"/>
                    </a:lnTo>
                    <a:lnTo>
                      <a:pt x="32" y="151"/>
                    </a:lnTo>
                    <a:lnTo>
                      <a:pt x="29" y="151"/>
                    </a:lnTo>
                    <a:lnTo>
                      <a:pt x="29" y="149"/>
                    </a:lnTo>
                    <a:lnTo>
                      <a:pt x="27" y="149"/>
                    </a:lnTo>
                    <a:lnTo>
                      <a:pt x="24" y="149"/>
                    </a:lnTo>
                    <a:lnTo>
                      <a:pt x="24" y="146"/>
                    </a:lnTo>
                    <a:lnTo>
                      <a:pt x="21" y="146"/>
                    </a:lnTo>
                    <a:lnTo>
                      <a:pt x="19" y="146"/>
                    </a:lnTo>
                    <a:lnTo>
                      <a:pt x="16" y="146"/>
                    </a:lnTo>
                    <a:lnTo>
                      <a:pt x="13" y="146"/>
                    </a:lnTo>
                    <a:lnTo>
                      <a:pt x="13" y="143"/>
                    </a:lnTo>
                    <a:lnTo>
                      <a:pt x="11" y="143"/>
                    </a:lnTo>
                    <a:lnTo>
                      <a:pt x="8" y="143"/>
                    </a:lnTo>
                    <a:lnTo>
                      <a:pt x="6" y="143"/>
                    </a:lnTo>
                    <a:lnTo>
                      <a:pt x="6" y="141"/>
                    </a:lnTo>
                    <a:lnTo>
                      <a:pt x="3" y="141"/>
                    </a:lnTo>
                    <a:lnTo>
                      <a:pt x="3" y="138"/>
                    </a:lnTo>
                    <a:lnTo>
                      <a:pt x="0" y="138"/>
                    </a:lnTo>
                    <a:lnTo>
                      <a:pt x="0" y="136"/>
                    </a:lnTo>
                    <a:lnTo>
                      <a:pt x="0" y="133"/>
                    </a:lnTo>
                    <a:lnTo>
                      <a:pt x="0" y="130"/>
                    </a:lnTo>
                    <a:lnTo>
                      <a:pt x="0" y="128"/>
                    </a:lnTo>
                    <a:lnTo>
                      <a:pt x="0" y="125"/>
                    </a:lnTo>
                    <a:lnTo>
                      <a:pt x="0" y="122"/>
                    </a:lnTo>
                    <a:lnTo>
                      <a:pt x="3" y="122"/>
                    </a:lnTo>
                    <a:lnTo>
                      <a:pt x="3" y="120"/>
                    </a:lnTo>
                    <a:lnTo>
                      <a:pt x="6" y="120"/>
                    </a:lnTo>
                    <a:lnTo>
                      <a:pt x="6" y="117"/>
                    </a:lnTo>
                    <a:lnTo>
                      <a:pt x="8" y="117"/>
                    </a:lnTo>
                    <a:lnTo>
                      <a:pt x="11" y="117"/>
                    </a:lnTo>
                    <a:lnTo>
                      <a:pt x="11" y="115"/>
                    </a:lnTo>
                    <a:lnTo>
                      <a:pt x="13" y="115"/>
                    </a:lnTo>
                    <a:lnTo>
                      <a:pt x="16" y="115"/>
                    </a:lnTo>
                    <a:lnTo>
                      <a:pt x="19" y="115"/>
                    </a:lnTo>
                    <a:lnTo>
                      <a:pt x="19" y="112"/>
                    </a:lnTo>
                    <a:lnTo>
                      <a:pt x="21" y="112"/>
                    </a:lnTo>
                    <a:lnTo>
                      <a:pt x="24" y="112"/>
                    </a:lnTo>
                    <a:lnTo>
                      <a:pt x="27" y="112"/>
                    </a:lnTo>
                    <a:lnTo>
                      <a:pt x="27" y="109"/>
                    </a:lnTo>
                    <a:lnTo>
                      <a:pt x="29" y="109"/>
                    </a:lnTo>
                    <a:lnTo>
                      <a:pt x="32" y="109"/>
                    </a:lnTo>
                    <a:lnTo>
                      <a:pt x="34" y="109"/>
                    </a:lnTo>
                    <a:lnTo>
                      <a:pt x="34" y="107"/>
                    </a:lnTo>
                    <a:lnTo>
                      <a:pt x="37" y="107"/>
                    </a:lnTo>
                    <a:lnTo>
                      <a:pt x="40" y="107"/>
                    </a:lnTo>
                    <a:lnTo>
                      <a:pt x="42" y="107"/>
                    </a:lnTo>
                    <a:lnTo>
                      <a:pt x="42" y="104"/>
                    </a:lnTo>
                    <a:lnTo>
                      <a:pt x="45" y="104"/>
                    </a:lnTo>
                    <a:lnTo>
                      <a:pt x="47" y="104"/>
                    </a:lnTo>
                    <a:lnTo>
                      <a:pt x="50" y="104"/>
                    </a:lnTo>
                    <a:lnTo>
                      <a:pt x="50" y="102"/>
                    </a:lnTo>
                    <a:lnTo>
                      <a:pt x="53" y="102"/>
                    </a:lnTo>
                    <a:lnTo>
                      <a:pt x="55" y="102"/>
                    </a:lnTo>
                    <a:lnTo>
                      <a:pt x="58" y="99"/>
                    </a:lnTo>
                    <a:lnTo>
                      <a:pt x="60" y="99"/>
                    </a:lnTo>
                    <a:lnTo>
                      <a:pt x="63" y="99"/>
                    </a:lnTo>
                    <a:lnTo>
                      <a:pt x="63" y="96"/>
                    </a:lnTo>
                    <a:lnTo>
                      <a:pt x="66" y="96"/>
                    </a:lnTo>
                    <a:lnTo>
                      <a:pt x="68" y="96"/>
                    </a:lnTo>
                    <a:lnTo>
                      <a:pt x="71" y="96"/>
                    </a:lnTo>
                    <a:lnTo>
                      <a:pt x="71" y="94"/>
                    </a:lnTo>
                    <a:lnTo>
                      <a:pt x="74" y="94"/>
                    </a:lnTo>
                    <a:lnTo>
                      <a:pt x="76" y="94"/>
                    </a:lnTo>
                    <a:lnTo>
                      <a:pt x="79" y="94"/>
                    </a:lnTo>
                    <a:lnTo>
                      <a:pt x="79" y="91"/>
                    </a:lnTo>
                    <a:lnTo>
                      <a:pt x="81" y="91"/>
                    </a:lnTo>
                    <a:lnTo>
                      <a:pt x="84" y="91"/>
                    </a:lnTo>
                    <a:lnTo>
                      <a:pt x="87" y="91"/>
                    </a:lnTo>
                    <a:lnTo>
                      <a:pt x="87" y="89"/>
                    </a:lnTo>
                    <a:lnTo>
                      <a:pt x="89" y="89"/>
                    </a:lnTo>
                    <a:lnTo>
                      <a:pt x="92" y="89"/>
                    </a:lnTo>
                    <a:lnTo>
                      <a:pt x="94" y="89"/>
                    </a:lnTo>
                    <a:lnTo>
                      <a:pt x="94" y="86"/>
                    </a:lnTo>
                    <a:lnTo>
                      <a:pt x="97" y="86"/>
                    </a:lnTo>
                    <a:lnTo>
                      <a:pt x="100" y="86"/>
                    </a:lnTo>
                    <a:lnTo>
                      <a:pt x="102" y="86"/>
                    </a:lnTo>
                    <a:lnTo>
                      <a:pt x="102" y="83"/>
                    </a:lnTo>
                    <a:lnTo>
                      <a:pt x="105" y="83"/>
                    </a:lnTo>
                    <a:lnTo>
                      <a:pt x="107" y="83"/>
                    </a:lnTo>
                    <a:lnTo>
                      <a:pt x="110" y="83"/>
                    </a:lnTo>
                    <a:lnTo>
                      <a:pt x="110" y="81"/>
                    </a:lnTo>
                    <a:lnTo>
                      <a:pt x="113" y="81"/>
                    </a:lnTo>
                    <a:lnTo>
                      <a:pt x="115" y="81"/>
                    </a:lnTo>
                    <a:lnTo>
                      <a:pt x="118" y="81"/>
                    </a:lnTo>
                    <a:lnTo>
                      <a:pt x="118" y="78"/>
                    </a:lnTo>
                    <a:lnTo>
                      <a:pt x="121" y="78"/>
                    </a:lnTo>
                    <a:lnTo>
                      <a:pt x="123" y="78"/>
                    </a:lnTo>
                    <a:lnTo>
                      <a:pt x="126" y="78"/>
                    </a:lnTo>
                    <a:lnTo>
                      <a:pt x="126" y="75"/>
                    </a:lnTo>
                    <a:lnTo>
                      <a:pt x="128" y="75"/>
                    </a:lnTo>
                    <a:lnTo>
                      <a:pt x="131" y="75"/>
                    </a:lnTo>
                    <a:lnTo>
                      <a:pt x="134" y="75"/>
                    </a:lnTo>
                    <a:lnTo>
                      <a:pt x="134" y="73"/>
                    </a:lnTo>
                    <a:lnTo>
                      <a:pt x="136" y="73"/>
                    </a:lnTo>
                    <a:lnTo>
                      <a:pt x="139" y="73"/>
                    </a:lnTo>
                    <a:lnTo>
                      <a:pt x="141" y="70"/>
                    </a:lnTo>
                    <a:lnTo>
                      <a:pt x="144" y="70"/>
                    </a:lnTo>
                    <a:lnTo>
                      <a:pt x="147" y="70"/>
                    </a:lnTo>
                    <a:lnTo>
                      <a:pt x="147" y="68"/>
                    </a:lnTo>
                    <a:lnTo>
                      <a:pt x="149" y="68"/>
                    </a:lnTo>
                    <a:lnTo>
                      <a:pt x="152" y="68"/>
                    </a:lnTo>
                    <a:lnTo>
                      <a:pt x="154" y="68"/>
                    </a:lnTo>
                    <a:lnTo>
                      <a:pt x="154" y="65"/>
                    </a:lnTo>
                    <a:lnTo>
                      <a:pt x="157" y="65"/>
                    </a:lnTo>
                    <a:lnTo>
                      <a:pt x="160" y="65"/>
                    </a:lnTo>
                    <a:lnTo>
                      <a:pt x="162" y="65"/>
                    </a:lnTo>
                    <a:lnTo>
                      <a:pt x="162" y="62"/>
                    </a:lnTo>
                    <a:lnTo>
                      <a:pt x="165" y="62"/>
                    </a:lnTo>
                    <a:lnTo>
                      <a:pt x="167" y="62"/>
                    </a:lnTo>
                    <a:lnTo>
                      <a:pt x="170" y="62"/>
                    </a:lnTo>
                    <a:lnTo>
                      <a:pt x="170" y="60"/>
                    </a:lnTo>
                    <a:lnTo>
                      <a:pt x="173" y="60"/>
                    </a:lnTo>
                    <a:lnTo>
                      <a:pt x="175" y="60"/>
                    </a:lnTo>
                    <a:lnTo>
                      <a:pt x="178" y="60"/>
                    </a:lnTo>
                    <a:lnTo>
                      <a:pt x="178" y="57"/>
                    </a:lnTo>
                    <a:lnTo>
                      <a:pt x="181" y="57"/>
                    </a:lnTo>
                    <a:lnTo>
                      <a:pt x="183" y="57"/>
                    </a:lnTo>
                    <a:lnTo>
                      <a:pt x="186" y="57"/>
                    </a:lnTo>
                    <a:lnTo>
                      <a:pt x="186" y="55"/>
                    </a:lnTo>
                    <a:lnTo>
                      <a:pt x="188" y="55"/>
                    </a:lnTo>
                    <a:lnTo>
                      <a:pt x="191" y="55"/>
                    </a:lnTo>
                    <a:lnTo>
                      <a:pt x="194" y="55"/>
                    </a:lnTo>
                    <a:lnTo>
                      <a:pt x="194" y="52"/>
                    </a:lnTo>
                    <a:lnTo>
                      <a:pt x="196" y="52"/>
                    </a:lnTo>
                    <a:lnTo>
                      <a:pt x="199" y="52"/>
                    </a:lnTo>
                    <a:lnTo>
                      <a:pt x="201" y="52"/>
                    </a:lnTo>
                    <a:lnTo>
                      <a:pt x="201" y="49"/>
                    </a:lnTo>
                    <a:lnTo>
                      <a:pt x="204" y="49"/>
                    </a:lnTo>
                    <a:lnTo>
                      <a:pt x="207" y="49"/>
                    </a:lnTo>
                    <a:lnTo>
                      <a:pt x="209" y="49"/>
                    </a:lnTo>
                    <a:lnTo>
                      <a:pt x="209" y="47"/>
                    </a:lnTo>
                    <a:lnTo>
                      <a:pt x="212" y="47"/>
                    </a:lnTo>
                    <a:lnTo>
                      <a:pt x="214" y="47"/>
                    </a:lnTo>
                    <a:lnTo>
                      <a:pt x="217" y="47"/>
                    </a:lnTo>
                    <a:lnTo>
                      <a:pt x="217" y="44"/>
                    </a:lnTo>
                    <a:lnTo>
                      <a:pt x="220" y="44"/>
                    </a:lnTo>
                    <a:lnTo>
                      <a:pt x="222" y="44"/>
                    </a:lnTo>
                    <a:lnTo>
                      <a:pt x="225" y="42"/>
                    </a:lnTo>
                    <a:lnTo>
                      <a:pt x="228" y="42"/>
                    </a:lnTo>
                    <a:lnTo>
                      <a:pt x="230" y="42"/>
                    </a:lnTo>
                    <a:lnTo>
                      <a:pt x="230" y="39"/>
                    </a:lnTo>
                    <a:lnTo>
                      <a:pt x="233" y="39"/>
                    </a:lnTo>
                    <a:lnTo>
                      <a:pt x="235" y="39"/>
                    </a:lnTo>
                    <a:lnTo>
                      <a:pt x="238" y="39"/>
                    </a:lnTo>
                    <a:lnTo>
                      <a:pt x="241" y="36"/>
                    </a:lnTo>
                    <a:lnTo>
                      <a:pt x="243" y="36"/>
                    </a:lnTo>
                    <a:lnTo>
                      <a:pt x="246" y="36"/>
                    </a:lnTo>
                    <a:lnTo>
                      <a:pt x="246" y="34"/>
                    </a:lnTo>
                    <a:lnTo>
                      <a:pt x="248" y="34"/>
                    </a:lnTo>
                    <a:lnTo>
                      <a:pt x="251" y="34"/>
                    </a:lnTo>
                    <a:lnTo>
                      <a:pt x="254" y="34"/>
                    </a:lnTo>
                    <a:lnTo>
                      <a:pt x="254" y="31"/>
                    </a:lnTo>
                    <a:lnTo>
                      <a:pt x="256" y="31"/>
                    </a:lnTo>
                    <a:lnTo>
                      <a:pt x="259" y="31"/>
                    </a:lnTo>
                    <a:lnTo>
                      <a:pt x="261" y="31"/>
                    </a:lnTo>
                    <a:lnTo>
                      <a:pt x="261" y="28"/>
                    </a:lnTo>
                    <a:lnTo>
                      <a:pt x="264" y="28"/>
                    </a:lnTo>
                    <a:lnTo>
                      <a:pt x="267" y="28"/>
                    </a:lnTo>
                    <a:lnTo>
                      <a:pt x="269" y="28"/>
                    </a:lnTo>
                    <a:lnTo>
                      <a:pt x="269" y="26"/>
                    </a:lnTo>
                    <a:lnTo>
                      <a:pt x="272" y="26"/>
                    </a:lnTo>
                    <a:lnTo>
                      <a:pt x="275" y="26"/>
                    </a:lnTo>
                    <a:lnTo>
                      <a:pt x="277" y="26"/>
                    </a:lnTo>
                    <a:lnTo>
                      <a:pt x="277" y="23"/>
                    </a:lnTo>
                    <a:lnTo>
                      <a:pt x="280" y="23"/>
                    </a:lnTo>
                    <a:lnTo>
                      <a:pt x="282" y="23"/>
                    </a:lnTo>
                    <a:lnTo>
                      <a:pt x="285" y="23"/>
                    </a:lnTo>
                    <a:lnTo>
                      <a:pt x="285" y="21"/>
                    </a:lnTo>
                    <a:lnTo>
                      <a:pt x="288" y="21"/>
                    </a:lnTo>
                    <a:lnTo>
                      <a:pt x="290" y="21"/>
                    </a:lnTo>
                    <a:lnTo>
                      <a:pt x="293" y="21"/>
                    </a:lnTo>
                    <a:lnTo>
                      <a:pt x="293" y="18"/>
                    </a:lnTo>
                    <a:lnTo>
                      <a:pt x="295" y="18"/>
                    </a:lnTo>
                    <a:lnTo>
                      <a:pt x="298" y="18"/>
                    </a:lnTo>
                    <a:lnTo>
                      <a:pt x="301" y="15"/>
                    </a:lnTo>
                    <a:lnTo>
                      <a:pt x="303" y="15"/>
                    </a:lnTo>
                    <a:lnTo>
                      <a:pt x="306" y="15"/>
                    </a:lnTo>
                    <a:lnTo>
                      <a:pt x="308" y="13"/>
                    </a:lnTo>
                    <a:lnTo>
                      <a:pt x="311" y="13"/>
                    </a:lnTo>
                    <a:lnTo>
                      <a:pt x="314" y="13"/>
                    </a:lnTo>
                    <a:lnTo>
                      <a:pt x="314" y="10"/>
                    </a:lnTo>
                    <a:lnTo>
                      <a:pt x="316" y="10"/>
                    </a:lnTo>
                    <a:lnTo>
                      <a:pt x="319" y="10"/>
                    </a:lnTo>
                    <a:lnTo>
                      <a:pt x="321" y="10"/>
                    </a:lnTo>
                    <a:lnTo>
                      <a:pt x="321" y="8"/>
                    </a:lnTo>
                    <a:lnTo>
                      <a:pt x="324" y="8"/>
                    </a:lnTo>
                    <a:lnTo>
                      <a:pt x="327" y="8"/>
                    </a:lnTo>
                    <a:lnTo>
                      <a:pt x="329" y="8"/>
                    </a:lnTo>
                    <a:lnTo>
                      <a:pt x="329" y="5"/>
                    </a:lnTo>
                    <a:lnTo>
                      <a:pt x="332" y="5"/>
                    </a:lnTo>
                    <a:lnTo>
                      <a:pt x="335" y="5"/>
                    </a:lnTo>
                    <a:lnTo>
                      <a:pt x="337" y="5"/>
                    </a:lnTo>
                    <a:lnTo>
                      <a:pt x="337" y="2"/>
                    </a:lnTo>
                    <a:lnTo>
                      <a:pt x="340" y="2"/>
                    </a:lnTo>
                    <a:lnTo>
                      <a:pt x="342" y="2"/>
                    </a:lnTo>
                    <a:lnTo>
                      <a:pt x="345" y="2"/>
                    </a:lnTo>
                    <a:lnTo>
                      <a:pt x="345" y="0"/>
                    </a:lnTo>
                    <a:lnTo>
                      <a:pt x="348" y="0"/>
                    </a:lnTo>
                    <a:lnTo>
                      <a:pt x="350" y="0"/>
                    </a:lnTo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321" name="Freeform 111"/>
              <p:cNvSpPr>
                <a:spLocks noEditPoints="1"/>
              </p:cNvSpPr>
              <p:nvPr/>
            </p:nvSpPr>
            <p:spPr bwMode="auto">
              <a:xfrm>
                <a:off x="4075" y="1275"/>
                <a:ext cx="1563" cy="1931"/>
              </a:xfrm>
              <a:custGeom>
                <a:avLst/>
                <a:gdLst>
                  <a:gd name="T0" fmla="*/ 650 w 1563"/>
                  <a:gd name="T1" fmla="*/ 1839 h 1931"/>
                  <a:gd name="T2" fmla="*/ 566 w 1563"/>
                  <a:gd name="T3" fmla="*/ 1891 h 1931"/>
                  <a:gd name="T4" fmla="*/ 1109 w 1563"/>
                  <a:gd name="T5" fmla="*/ 1724 h 1931"/>
                  <a:gd name="T6" fmla="*/ 1054 w 1563"/>
                  <a:gd name="T7" fmla="*/ 1698 h 1931"/>
                  <a:gd name="T8" fmla="*/ 1075 w 1563"/>
                  <a:gd name="T9" fmla="*/ 1648 h 1931"/>
                  <a:gd name="T10" fmla="*/ 765 w 1563"/>
                  <a:gd name="T11" fmla="*/ 1340 h 1931"/>
                  <a:gd name="T12" fmla="*/ 1232 w 1563"/>
                  <a:gd name="T13" fmla="*/ 1186 h 1931"/>
                  <a:gd name="T14" fmla="*/ 1201 w 1563"/>
                  <a:gd name="T15" fmla="*/ 1246 h 1931"/>
                  <a:gd name="T16" fmla="*/ 1143 w 1563"/>
                  <a:gd name="T17" fmla="*/ 1144 h 1931"/>
                  <a:gd name="T18" fmla="*/ 1083 w 1563"/>
                  <a:gd name="T19" fmla="*/ 1144 h 1931"/>
                  <a:gd name="T20" fmla="*/ 676 w 1563"/>
                  <a:gd name="T21" fmla="*/ 1142 h 1931"/>
                  <a:gd name="T22" fmla="*/ 1305 w 1563"/>
                  <a:gd name="T23" fmla="*/ 1108 h 1931"/>
                  <a:gd name="T24" fmla="*/ 1302 w 1563"/>
                  <a:gd name="T25" fmla="*/ 1001 h 1931"/>
                  <a:gd name="T26" fmla="*/ 1185 w 1563"/>
                  <a:gd name="T27" fmla="*/ 1045 h 1931"/>
                  <a:gd name="T28" fmla="*/ 903 w 1563"/>
                  <a:gd name="T29" fmla="*/ 1113 h 1931"/>
                  <a:gd name="T30" fmla="*/ 814 w 1563"/>
                  <a:gd name="T31" fmla="*/ 990 h 1931"/>
                  <a:gd name="T32" fmla="*/ 1441 w 1563"/>
                  <a:gd name="T33" fmla="*/ 784 h 1931"/>
                  <a:gd name="T34" fmla="*/ 650 w 1563"/>
                  <a:gd name="T35" fmla="*/ 768 h 1931"/>
                  <a:gd name="T36" fmla="*/ 561 w 1563"/>
                  <a:gd name="T37" fmla="*/ 779 h 1931"/>
                  <a:gd name="T38" fmla="*/ 540 w 1563"/>
                  <a:gd name="T39" fmla="*/ 677 h 1931"/>
                  <a:gd name="T40" fmla="*/ 846 w 1563"/>
                  <a:gd name="T41" fmla="*/ 687 h 1931"/>
                  <a:gd name="T42" fmla="*/ 770 w 1563"/>
                  <a:gd name="T43" fmla="*/ 695 h 1931"/>
                  <a:gd name="T44" fmla="*/ 861 w 1563"/>
                  <a:gd name="T45" fmla="*/ 823 h 1931"/>
                  <a:gd name="T46" fmla="*/ 788 w 1563"/>
                  <a:gd name="T47" fmla="*/ 941 h 1931"/>
                  <a:gd name="T48" fmla="*/ 715 w 1563"/>
                  <a:gd name="T49" fmla="*/ 776 h 1931"/>
                  <a:gd name="T50" fmla="*/ 710 w 1563"/>
                  <a:gd name="T51" fmla="*/ 677 h 1931"/>
                  <a:gd name="T52" fmla="*/ 801 w 1563"/>
                  <a:gd name="T53" fmla="*/ 593 h 1931"/>
                  <a:gd name="T54" fmla="*/ 1420 w 1563"/>
                  <a:gd name="T55" fmla="*/ 97 h 1931"/>
                  <a:gd name="T56" fmla="*/ 1498 w 1563"/>
                  <a:gd name="T57" fmla="*/ 170 h 1931"/>
                  <a:gd name="T58" fmla="*/ 1550 w 1563"/>
                  <a:gd name="T59" fmla="*/ 327 h 1931"/>
                  <a:gd name="T60" fmla="*/ 1368 w 1563"/>
                  <a:gd name="T61" fmla="*/ 290 h 1931"/>
                  <a:gd name="T62" fmla="*/ 1300 w 1563"/>
                  <a:gd name="T63" fmla="*/ 418 h 1931"/>
                  <a:gd name="T64" fmla="*/ 1360 w 1563"/>
                  <a:gd name="T65" fmla="*/ 515 h 1931"/>
                  <a:gd name="T66" fmla="*/ 1430 w 1563"/>
                  <a:gd name="T67" fmla="*/ 664 h 1931"/>
                  <a:gd name="T68" fmla="*/ 1396 w 1563"/>
                  <a:gd name="T69" fmla="*/ 742 h 1931"/>
                  <a:gd name="T70" fmla="*/ 1339 w 1563"/>
                  <a:gd name="T71" fmla="*/ 787 h 1931"/>
                  <a:gd name="T72" fmla="*/ 1232 w 1563"/>
                  <a:gd name="T73" fmla="*/ 862 h 1931"/>
                  <a:gd name="T74" fmla="*/ 1175 w 1563"/>
                  <a:gd name="T75" fmla="*/ 954 h 1931"/>
                  <a:gd name="T76" fmla="*/ 1112 w 1563"/>
                  <a:gd name="T77" fmla="*/ 933 h 1931"/>
                  <a:gd name="T78" fmla="*/ 1021 w 1563"/>
                  <a:gd name="T79" fmla="*/ 917 h 1931"/>
                  <a:gd name="T80" fmla="*/ 940 w 1563"/>
                  <a:gd name="T81" fmla="*/ 768 h 1931"/>
                  <a:gd name="T82" fmla="*/ 825 w 1563"/>
                  <a:gd name="T83" fmla="*/ 614 h 1931"/>
                  <a:gd name="T84" fmla="*/ 741 w 1563"/>
                  <a:gd name="T85" fmla="*/ 557 h 1931"/>
                  <a:gd name="T86" fmla="*/ 611 w 1563"/>
                  <a:gd name="T87" fmla="*/ 559 h 1931"/>
                  <a:gd name="T88" fmla="*/ 436 w 1563"/>
                  <a:gd name="T89" fmla="*/ 653 h 1931"/>
                  <a:gd name="T90" fmla="*/ 459 w 1563"/>
                  <a:gd name="T91" fmla="*/ 899 h 1931"/>
                  <a:gd name="T92" fmla="*/ 410 w 1563"/>
                  <a:gd name="T93" fmla="*/ 750 h 1931"/>
                  <a:gd name="T94" fmla="*/ 300 w 1563"/>
                  <a:gd name="T95" fmla="*/ 852 h 1931"/>
                  <a:gd name="T96" fmla="*/ 386 w 1563"/>
                  <a:gd name="T97" fmla="*/ 1003 h 1931"/>
                  <a:gd name="T98" fmla="*/ 564 w 1563"/>
                  <a:gd name="T99" fmla="*/ 1181 h 1931"/>
                  <a:gd name="T100" fmla="*/ 642 w 1563"/>
                  <a:gd name="T101" fmla="*/ 1283 h 1931"/>
                  <a:gd name="T102" fmla="*/ 736 w 1563"/>
                  <a:gd name="T103" fmla="*/ 1429 h 1931"/>
                  <a:gd name="T104" fmla="*/ 590 w 1563"/>
                  <a:gd name="T105" fmla="*/ 1494 h 1931"/>
                  <a:gd name="T106" fmla="*/ 689 w 1563"/>
                  <a:gd name="T107" fmla="*/ 1544 h 1931"/>
                  <a:gd name="T108" fmla="*/ 692 w 1563"/>
                  <a:gd name="T109" fmla="*/ 1672 h 1931"/>
                  <a:gd name="T110" fmla="*/ 519 w 1563"/>
                  <a:gd name="T111" fmla="*/ 1620 h 1931"/>
                  <a:gd name="T112" fmla="*/ 384 w 1563"/>
                  <a:gd name="T113" fmla="*/ 1549 h 1931"/>
                  <a:gd name="T114" fmla="*/ 331 w 1563"/>
                  <a:gd name="T115" fmla="*/ 1345 h 1931"/>
                  <a:gd name="T116" fmla="*/ 185 w 1563"/>
                  <a:gd name="T117" fmla="*/ 1413 h 1931"/>
                  <a:gd name="T118" fmla="*/ 115 w 1563"/>
                  <a:gd name="T119" fmla="*/ 1160 h 1931"/>
                  <a:gd name="T120" fmla="*/ 130 w 1563"/>
                  <a:gd name="T121" fmla="*/ 695 h 1931"/>
                  <a:gd name="T122" fmla="*/ 592 w 1563"/>
                  <a:gd name="T123" fmla="*/ 298 h 1931"/>
                  <a:gd name="T124" fmla="*/ 1099 w 1563"/>
                  <a:gd name="T125" fmla="*/ 395 h 19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563" h="1931">
                    <a:moveTo>
                      <a:pt x="590" y="1897"/>
                    </a:moveTo>
                    <a:lnTo>
                      <a:pt x="592" y="1897"/>
                    </a:lnTo>
                    <a:lnTo>
                      <a:pt x="592" y="1899"/>
                    </a:lnTo>
                    <a:lnTo>
                      <a:pt x="590" y="1899"/>
                    </a:lnTo>
                    <a:lnTo>
                      <a:pt x="590" y="1897"/>
                    </a:lnTo>
                    <a:lnTo>
                      <a:pt x="587" y="1897"/>
                    </a:lnTo>
                    <a:lnTo>
                      <a:pt x="590" y="1897"/>
                    </a:lnTo>
                    <a:close/>
                    <a:moveTo>
                      <a:pt x="506" y="1881"/>
                    </a:moveTo>
                    <a:lnTo>
                      <a:pt x="506" y="1884"/>
                    </a:lnTo>
                    <a:lnTo>
                      <a:pt x="509" y="1884"/>
                    </a:lnTo>
                    <a:lnTo>
                      <a:pt x="509" y="1886"/>
                    </a:lnTo>
                    <a:lnTo>
                      <a:pt x="506" y="1886"/>
                    </a:lnTo>
                    <a:lnTo>
                      <a:pt x="504" y="1884"/>
                    </a:lnTo>
                    <a:lnTo>
                      <a:pt x="504" y="1881"/>
                    </a:lnTo>
                    <a:lnTo>
                      <a:pt x="506" y="1881"/>
                    </a:lnTo>
                    <a:close/>
                    <a:moveTo>
                      <a:pt x="517" y="1884"/>
                    </a:moveTo>
                    <a:lnTo>
                      <a:pt x="517" y="1881"/>
                    </a:lnTo>
                    <a:lnTo>
                      <a:pt x="517" y="1878"/>
                    </a:lnTo>
                    <a:lnTo>
                      <a:pt x="517" y="1881"/>
                    </a:lnTo>
                    <a:lnTo>
                      <a:pt x="517" y="1884"/>
                    </a:lnTo>
                    <a:close/>
                    <a:moveTo>
                      <a:pt x="517" y="1878"/>
                    </a:moveTo>
                    <a:lnTo>
                      <a:pt x="517" y="1876"/>
                    </a:lnTo>
                    <a:lnTo>
                      <a:pt x="517" y="1878"/>
                    </a:lnTo>
                    <a:close/>
                    <a:moveTo>
                      <a:pt x="1065" y="1769"/>
                    </a:moveTo>
                    <a:lnTo>
                      <a:pt x="1065" y="1771"/>
                    </a:lnTo>
                    <a:lnTo>
                      <a:pt x="1068" y="1771"/>
                    </a:lnTo>
                    <a:lnTo>
                      <a:pt x="1070" y="1774"/>
                    </a:lnTo>
                    <a:lnTo>
                      <a:pt x="1070" y="1776"/>
                    </a:lnTo>
                    <a:lnTo>
                      <a:pt x="1070" y="1779"/>
                    </a:lnTo>
                    <a:lnTo>
                      <a:pt x="1073" y="1779"/>
                    </a:lnTo>
                    <a:lnTo>
                      <a:pt x="1073" y="1782"/>
                    </a:lnTo>
                    <a:lnTo>
                      <a:pt x="1073" y="1784"/>
                    </a:lnTo>
                    <a:lnTo>
                      <a:pt x="1070" y="1784"/>
                    </a:lnTo>
                    <a:lnTo>
                      <a:pt x="1068" y="1784"/>
                    </a:lnTo>
                    <a:lnTo>
                      <a:pt x="1065" y="1784"/>
                    </a:lnTo>
                    <a:lnTo>
                      <a:pt x="1062" y="1782"/>
                    </a:lnTo>
                    <a:lnTo>
                      <a:pt x="1060" y="1782"/>
                    </a:lnTo>
                    <a:lnTo>
                      <a:pt x="1057" y="1779"/>
                    </a:lnTo>
                    <a:lnTo>
                      <a:pt x="1054" y="1779"/>
                    </a:lnTo>
                    <a:lnTo>
                      <a:pt x="1054" y="1776"/>
                    </a:lnTo>
                    <a:lnTo>
                      <a:pt x="1057" y="1776"/>
                    </a:lnTo>
                    <a:lnTo>
                      <a:pt x="1054" y="1776"/>
                    </a:lnTo>
                    <a:lnTo>
                      <a:pt x="1054" y="1774"/>
                    </a:lnTo>
                    <a:lnTo>
                      <a:pt x="1057" y="1774"/>
                    </a:lnTo>
                    <a:lnTo>
                      <a:pt x="1054" y="1774"/>
                    </a:lnTo>
                    <a:lnTo>
                      <a:pt x="1054" y="1771"/>
                    </a:lnTo>
                    <a:lnTo>
                      <a:pt x="1054" y="1769"/>
                    </a:lnTo>
                    <a:lnTo>
                      <a:pt x="1057" y="1769"/>
                    </a:lnTo>
                    <a:lnTo>
                      <a:pt x="1060" y="1769"/>
                    </a:lnTo>
                    <a:lnTo>
                      <a:pt x="1062" y="1769"/>
                    </a:lnTo>
                    <a:lnTo>
                      <a:pt x="1065" y="1769"/>
                    </a:lnTo>
                    <a:close/>
                    <a:moveTo>
                      <a:pt x="1117" y="1761"/>
                    </a:moveTo>
                    <a:lnTo>
                      <a:pt x="1114" y="1761"/>
                    </a:lnTo>
                    <a:lnTo>
                      <a:pt x="1117" y="1761"/>
                    </a:lnTo>
                    <a:lnTo>
                      <a:pt x="1117" y="1758"/>
                    </a:lnTo>
                    <a:lnTo>
                      <a:pt x="1120" y="1758"/>
                    </a:lnTo>
                    <a:lnTo>
                      <a:pt x="1120" y="1761"/>
                    </a:lnTo>
                    <a:lnTo>
                      <a:pt x="1117" y="1761"/>
                    </a:lnTo>
                    <a:close/>
                    <a:moveTo>
                      <a:pt x="1120" y="1742"/>
                    </a:moveTo>
                    <a:lnTo>
                      <a:pt x="1120" y="1745"/>
                    </a:lnTo>
                    <a:lnTo>
                      <a:pt x="1122" y="1745"/>
                    </a:lnTo>
                    <a:lnTo>
                      <a:pt x="1122" y="1748"/>
                    </a:lnTo>
                    <a:lnTo>
                      <a:pt x="1120" y="1750"/>
                    </a:lnTo>
                    <a:lnTo>
                      <a:pt x="1120" y="1748"/>
                    </a:lnTo>
                    <a:lnTo>
                      <a:pt x="1117" y="1748"/>
                    </a:lnTo>
                    <a:lnTo>
                      <a:pt x="1117" y="1745"/>
                    </a:lnTo>
                    <a:lnTo>
                      <a:pt x="1114" y="1745"/>
                    </a:lnTo>
                    <a:lnTo>
                      <a:pt x="1114" y="1742"/>
                    </a:lnTo>
                    <a:lnTo>
                      <a:pt x="1117" y="1742"/>
                    </a:lnTo>
                    <a:lnTo>
                      <a:pt x="1120" y="1742"/>
                    </a:lnTo>
                    <a:close/>
                    <a:moveTo>
                      <a:pt x="632" y="1737"/>
                    </a:moveTo>
                    <a:lnTo>
                      <a:pt x="634" y="1737"/>
                    </a:lnTo>
                    <a:lnTo>
                      <a:pt x="637" y="1737"/>
                    </a:lnTo>
                    <a:lnTo>
                      <a:pt x="637" y="1740"/>
                    </a:lnTo>
                    <a:lnTo>
                      <a:pt x="637" y="1742"/>
                    </a:lnTo>
                    <a:lnTo>
                      <a:pt x="634" y="1742"/>
                    </a:lnTo>
                    <a:lnTo>
                      <a:pt x="634" y="1745"/>
                    </a:lnTo>
                    <a:lnTo>
                      <a:pt x="637" y="1745"/>
                    </a:lnTo>
                    <a:lnTo>
                      <a:pt x="634" y="1745"/>
                    </a:lnTo>
                    <a:lnTo>
                      <a:pt x="632" y="1745"/>
                    </a:lnTo>
                    <a:lnTo>
                      <a:pt x="629" y="1745"/>
                    </a:lnTo>
                    <a:lnTo>
                      <a:pt x="629" y="1748"/>
                    </a:lnTo>
                    <a:lnTo>
                      <a:pt x="632" y="1748"/>
                    </a:lnTo>
                    <a:lnTo>
                      <a:pt x="632" y="1750"/>
                    </a:lnTo>
                    <a:lnTo>
                      <a:pt x="629" y="1750"/>
                    </a:lnTo>
                    <a:lnTo>
                      <a:pt x="629" y="1753"/>
                    </a:lnTo>
                    <a:lnTo>
                      <a:pt x="629" y="1756"/>
                    </a:lnTo>
                    <a:lnTo>
                      <a:pt x="632" y="1756"/>
                    </a:lnTo>
                    <a:lnTo>
                      <a:pt x="632" y="1758"/>
                    </a:lnTo>
                    <a:lnTo>
                      <a:pt x="634" y="1758"/>
                    </a:lnTo>
                    <a:lnTo>
                      <a:pt x="634" y="1756"/>
                    </a:lnTo>
                    <a:lnTo>
                      <a:pt x="634" y="1758"/>
                    </a:lnTo>
                    <a:lnTo>
                      <a:pt x="637" y="1758"/>
                    </a:lnTo>
                    <a:lnTo>
                      <a:pt x="637" y="1761"/>
                    </a:lnTo>
                    <a:lnTo>
                      <a:pt x="639" y="1761"/>
                    </a:lnTo>
                    <a:lnTo>
                      <a:pt x="639" y="1763"/>
                    </a:lnTo>
                    <a:lnTo>
                      <a:pt x="639" y="1761"/>
                    </a:lnTo>
                    <a:lnTo>
                      <a:pt x="639" y="1763"/>
                    </a:lnTo>
                    <a:lnTo>
                      <a:pt x="639" y="1761"/>
                    </a:lnTo>
                    <a:lnTo>
                      <a:pt x="639" y="1763"/>
                    </a:lnTo>
                    <a:lnTo>
                      <a:pt x="642" y="1763"/>
                    </a:lnTo>
                    <a:lnTo>
                      <a:pt x="645" y="1763"/>
                    </a:lnTo>
                    <a:lnTo>
                      <a:pt x="647" y="1763"/>
                    </a:lnTo>
                    <a:lnTo>
                      <a:pt x="647" y="1766"/>
                    </a:lnTo>
                    <a:lnTo>
                      <a:pt x="647" y="1769"/>
                    </a:lnTo>
                    <a:lnTo>
                      <a:pt x="650" y="1769"/>
                    </a:lnTo>
                    <a:lnTo>
                      <a:pt x="650" y="1771"/>
                    </a:lnTo>
                    <a:lnTo>
                      <a:pt x="650" y="1774"/>
                    </a:lnTo>
                    <a:lnTo>
                      <a:pt x="647" y="1774"/>
                    </a:lnTo>
                    <a:lnTo>
                      <a:pt x="647" y="1776"/>
                    </a:lnTo>
                    <a:lnTo>
                      <a:pt x="645" y="1776"/>
                    </a:lnTo>
                    <a:lnTo>
                      <a:pt x="642" y="1776"/>
                    </a:lnTo>
                    <a:lnTo>
                      <a:pt x="639" y="1776"/>
                    </a:lnTo>
                    <a:lnTo>
                      <a:pt x="639" y="1774"/>
                    </a:lnTo>
                    <a:lnTo>
                      <a:pt x="637" y="1774"/>
                    </a:lnTo>
                    <a:lnTo>
                      <a:pt x="637" y="1771"/>
                    </a:lnTo>
                    <a:lnTo>
                      <a:pt x="634" y="1771"/>
                    </a:lnTo>
                    <a:lnTo>
                      <a:pt x="632" y="1771"/>
                    </a:lnTo>
                    <a:lnTo>
                      <a:pt x="632" y="1774"/>
                    </a:lnTo>
                    <a:lnTo>
                      <a:pt x="634" y="1774"/>
                    </a:lnTo>
                    <a:lnTo>
                      <a:pt x="637" y="1774"/>
                    </a:lnTo>
                    <a:lnTo>
                      <a:pt x="637" y="1776"/>
                    </a:lnTo>
                    <a:lnTo>
                      <a:pt x="637" y="1779"/>
                    </a:lnTo>
                    <a:lnTo>
                      <a:pt x="639" y="1779"/>
                    </a:lnTo>
                    <a:lnTo>
                      <a:pt x="637" y="1779"/>
                    </a:lnTo>
                    <a:lnTo>
                      <a:pt x="637" y="1782"/>
                    </a:lnTo>
                    <a:lnTo>
                      <a:pt x="639" y="1782"/>
                    </a:lnTo>
                    <a:lnTo>
                      <a:pt x="639" y="1784"/>
                    </a:lnTo>
                    <a:lnTo>
                      <a:pt x="637" y="1784"/>
                    </a:lnTo>
                    <a:lnTo>
                      <a:pt x="634" y="1784"/>
                    </a:lnTo>
                    <a:lnTo>
                      <a:pt x="634" y="1782"/>
                    </a:lnTo>
                    <a:lnTo>
                      <a:pt x="632" y="1782"/>
                    </a:lnTo>
                    <a:lnTo>
                      <a:pt x="634" y="1782"/>
                    </a:lnTo>
                    <a:lnTo>
                      <a:pt x="634" y="1784"/>
                    </a:lnTo>
                    <a:lnTo>
                      <a:pt x="634" y="1787"/>
                    </a:lnTo>
                    <a:lnTo>
                      <a:pt x="634" y="1790"/>
                    </a:lnTo>
                    <a:lnTo>
                      <a:pt x="634" y="1792"/>
                    </a:lnTo>
                    <a:lnTo>
                      <a:pt x="637" y="1792"/>
                    </a:lnTo>
                    <a:lnTo>
                      <a:pt x="634" y="1792"/>
                    </a:lnTo>
                    <a:lnTo>
                      <a:pt x="632" y="1792"/>
                    </a:lnTo>
                    <a:lnTo>
                      <a:pt x="634" y="1792"/>
                    </a:lnTo>
                    <a:lnTo>
                      <a:pt x="634" y="1795"/>
                    </a:lnTo>
                    <a:lnTo>
                      <a:pt x="637" y="1795"/>
                    </a:lnTo>
                    <a:lnTo>
                      <a:pt x="637" y="1797"/>
                    </a:lnTo>
                    <a:lnTo>
                      <a:pt x="637" y="1795"/>
                    </a:lnTo>
                    <a:lnTo>
                      <a:pt x="639" y="1795"/>
                    </a:lnTo>
                    <a:lnTo>
                      <a:pt x="639" y="1797"/>
                    </a:lnTo>
                    <a:lnTo>
                      <a:pt x="639" y="1800"/>
                    </a:lnTo>
                    <a:lnTo>
                      <a:pt x="642" y="1800"/>
                    </a:lnTo>
                    <a:lnTo>
                      <a:pt x="639" y="1800"/>
                    </a:lnTo>
                    <a:lnTo>
                      <a:pt x="642" y="1800"/>
                    </a:lnTo>
                    <a:lnTo>
                      <a:pt x="642" y="1803"/>
                    </a:lnTo>
                    <a:lnTo>
                      <a:pt x="639" y="1803"/>
                    </a:lnTo>
                    <a:lnTo>
                      <a:pt x="642" y="1803"/>
                    </a:lnTo>
                    <a:lnTo>
                      <a:pt x="639" y="1803"/>
                    </a:lnTo>
                    <a:lnTo>
                      <a:pt x="639" y="1805"/>
                    </a:lnTo>
                    <a:lnTo>
                      <a:pt x="639" y="1803"/>
                    </a:lnTo>
                    <a:lnTo>
                      <a:pt x="637" y="1803"/>
                    </a:lnTo>
                    <a:lnTo>
                      <a:pt x="637" y="1805"/>
                    </a:lnTo>
                    <a:lnTo>
                      <a:pt x="637" y="1808"/>
                    </a:lnTo>
                    <a:lnTo>
                      <a:pt x="639" y="1808"/>
                    </a:lnTo>
                    <a:lnTo>
                      <a:pt x="639" y="1810"/>
                    </a:lnTo>
                    <a:lnTo>
                      <a:pt x="642" y="1810"/>
                    </a:lnTo>
                    <a:lnTo>
                      <a:pt x="645" y="1810"/>
                    </a:lnTo>
                    <a:lnTo>
                      <a:pt x="647" y="1810"/>
                    </a:lnTo>
                    <a:lnTo>
                      <a:pt x="647" y="1813"/>
                    </a:lnTo>
                    <a:lnTo>
                      <a:pt x="650" y="1813"/>
                    </a:lnTo>
                    <a:lnTo>
                      <a:pt x="650" y="1810"/>
                    </a:lnTo>
                    <a:lnTo>
                      <a:pt x="652" y="1810"/>
                    </a:lnTo>
                    <a:lnTo>
                      <a:pt x="652" y="1813"/>
                    </a:lnTo>
                    <a:lnTo>
                      <a:pt x="655" y="1813"/>
                    </a:lnTo>
                    <a:lnTo>
                      <a:pt x="655" y="1816"/>
                    </a:lnTo>
                    <a:lnTo>
                      <a:pt x="658" y="1816"/>
                    </a:lnTo>
                    <a:lnTo>
                      <a:pt x="655" y="1816"/>
                    </a:lnTo>
                    <a:lnTo>
                      <a:pt x="655" y="1818"/>
                    </a:lnTo>
                    <a:lnTo>
                      <a:pt x="655" y="1821"/>
                    </a:lnTo>
                    <a:lnTo>
                      <a:pt x="658" y="1821"/>
                    </a:lnTo>
                    <a:lnTo>
                      <a:pt x="655" y="1821"/>
                    </a:lnTo>
                    <a:lnTo>
                      <a:pt x="658" y="1821"/>
                    </a:lnTo>
                    <a:lnTo>
                      <a:pt x="658" y="1823"/>
                    </a:lnTo>
                    <a:lnTo>
                      <a:pt x="655" y="1823"/>
                    </a:lnTo>
                    <a:lnTo>
                      <a:pt x="655" y="1821"/>
                    </a:lnTo>
                    <a:lnTo>
                      <a:pt x="655" y="1823"/>
                    </a:lnTo>
                    <a:lnTo>
                      <a:pt x="652" y="1823"/>
                    </a:lnTo>
                    <a:lnTo>
                      <a:pt x="655" y="1823"/>
                    </a:lnTo>
                    <a:lnTo>
                      <a:pt x="655" y="1826"/>
                    </a:lnTo>
                    <a:lnTo>
                      <a:pt x="655" y="1829"/>
                    </a:lnTo>
                    <a:lnTo>
                      <a:pt x="655" y="1831"/>
                    </a:lnTo>
                    <a:lnTo>
                      <a:pt x="655" y="1834"/>
                    </a:lnTo>
                    <a:lnTo>
                      <a:pt x="655" y="1837"/>
                    </a:lnTo>
                    <a:lnTo>
                      <a:pt x="655" y="1839"/>
                    </a:lnTo>
                    <a:lnTo>
                      <a:pt x="652" y="1839"/>
                    </a:lnTo>
                    <a:lnTo>
                      <a:pt x="650" y="1839"/>
                    </a:lnTo>
                    <a:lnTo>
                      <a:pt x="650" y="1837"/>
                    </a:lnTo>
                    <a:lnTo>
                      <a:pt x="647" y="1837"/>
                    </a:lnTo>
                    <a:lnTo>
                      <a:pt x="645" y="1837"/>
                    </a:lnTo>
                    <a:lnTo>
                      <a:pt x="642" y="1837"/>
                    </a:lnTo>
                    <a:lnTo>
                      <a:pt x="642" y="1834"/>
                    </a:lnTo>
                    <a:lnTo>
                      <a:pt x="639" y="1834"/>
                    </a:lnTo>
                    <a:lnTo>
                      <a:pt x="639" y="1837"/>
                    </a:lnTo>
                    <a:lnTo>
                      <a:pt x="637" y="1837"/>
                    </a:lnTo>
                    <a:lnTo>
                      <a:pt x="637" y="1839"/>
                    </a:lnTo>
                    <a:lnTo>
                      <a:pt x="634" y="1839"/>
                    </a:lnTo>
                    <a:lnTo>
                      <a:pt x="634" y="1842"/>
                    </a:lnTo>
                    <a:lnTo>
                      <a:pt x="637" y="1842"/>
                    </a:lnTo>
                    <a:lnTo>
                      <a:pt x="634" y="1842"/>
                    </a:lnTo>
                    <a:lnTo>
                      <a:pt x="634" y="1844"/>
                    </a:lnTo>
                    <a:lnTo>
                      <a:pt x="634" y="1847"/>
                    </a:lnTo>
                    <a:lnTo>
                      <a:pt x="632" y="1847"/>
                    </a:lnTo>
                    <a:lnTo>
                      <a:pt x="632" y="1850"/>
                    </a:lnTo>
                    <a:lnTo>
                      <a:pt x="634" y="1850"/>
                    </a:lnTo>
                    <a:lnTo>
                      <a:pt x="637" y="1850"/>
                    </a:lnTo>
                    <a:lnTo>
                      <a:pt x="637" y="1852"/>
                    </a:lnTo>
                    <a:lnTo>
                      <a:pt x="639" y="1852"/>
                    </a:lnTo>
                    <a:lnTo>
                      <a:pt x="639" y="1855"/>
                    </a:lnTo>
                    <a:lnTo>
                      <a:pt x="639" y="1857"/>
                    </a:lnTo>
                    <a:lnTo>
                      <a:pt x="639" y="1860"/>
                    </a:lnTo>
                    <a:lnTo>
                      <a:pt x="639" y="1863"/>
                    </a:lnTo>
                    <a:lnTo>
                      <a:pt x="639" y="1865"/>
                    </a:lnTo>
                    <a:lnTo>
                      <a:pt x="642" y="1865"/>
                    </a:lnTo>
                    <a:lnTo>
                      <a:pt x="642" y="1868"/>
                    </a:lnTo>
                    <a:lnTo>
                      <a:pt x="639" y="1868"/>
                    </a:lnTo>
                    <a:lnTo>
                      <a:pt x="639" y="1870"/>
                    </a:lnTo>
                    <a:lnTo>
                      <a:pt x="637" y="1870"/>
                    </a:lnTo>
                    <a:lnTo>
                      <a:pt x="637" y="1873"/>
                    </a:lnTo>
                    <a:lnTo>
                      <a:pt x="637" y="1876"/>
                    </a:lnTo>
                    <a:lnTo>
                      <a:pt x="637" y="1878"/>
                    </a:lnTo>
                    <a:lnTo>
                      <a:pt x="634" y="1878"/>
                    </a:lnTo>
                    <a:lnTo>
                      <a:pt x="634" y="1881"/>
                    </a:lnTo>
                    <a:lnTo>
                      <a:pt x="632" y="1881"/>
                    </a:lnTo>
                    <a:lnTo>
                      <a:pt x="632" y="1884"/>
                    </a:lnTo>
                    <a:lnTo>
                      <a:pt x="632" y="1886"/>
                    </a:lnTo>
                    <a:lnTo>
                      <a:pt x="634" y="1886"/>
                    </a:lnTo>
                    <a:lnTo>
                      <a:pt x="632" y="1886"/>
                    </a:lnTo>
                    <a:lnTo>
                      <a:pt x="632" y="1889"/>
                    </a:lnTo>
                    <a:lnTo>
                      <a:pt x="634" y="1889"/>
                    </a:lnTo>
                    <a:lnTo>
                      <a:pt x="634" y="1886"/>
                    </a:lnTo>
                    <a:lnTo>
                      <a:pt x="634" y="1884"/>
                    </a:lnTo>
                    <a:lnTo>
                      <a:pt x="634" y="1886"/>
                    </a:lnTo>
                    <a:lnTo>
                      <a:pt x="637" y="1886"/>
                    </a:lnTo>
                    <a:lnTo>
                      <a:pt x="637" y="1889"/>
                    </a:lnTo>
                    <a:lnTo>
                      <a:pt x="634" y="1889"/>
                    </a:lnTo>
                    <a:lnTo>
                      <a:pt x="634" y="1891"/>
                    </a:lnTo>
                    <a:lnTo>
                      <a:pt x="634" y="1894"/>
                    </a:lnTo>
                    <a:lnTo>
                      <a:pt x="632" y="1894"/>
                    </a:lnTo>
                    <a:lnTo>
                      <a:pt x="629" y="1894"/>
                    </a:lnTo>
                    <a:lnTo>
                      <a:pt x="629" y="1897"/>
                    </a:lnTo>
                    <a:lnTo>
                      <a:pt x="629" y="1894"/>
                    </a:lnTo>
                    <a:lnTo>
                      <a:pt x="629" y="1891"/>
                    </a:lnTo>
                    <a:lnTo>
                      <a:pt x="629" y="1894"/>
                    </a:lnTo>
                    <a:lnTo>
                      <a:pt x="626" y="1894"/>
                    </a:lnTo>
                    <a:lnTo>
                      <a:pt x="624" y="1894"/>
                    </a:lnTo>
                    <a:lnTo>
                      <a:pt x="624" y="1891"/>
                    </a:lnTo>
                    <a:lnTo>
                      <a:pt x="621" y="1891"/>
                    </a:lnTo>
                    <a:lnTo>
                      <a:pt x="621" y="1894"/>
                    </a:lnTo>
                    <a:lnTo>
                      <a:pt x="621" y="1891"/>
                    </a:lnTo>
                    <a:lnTo>
                      <a:pt x="619" y="1891"/>
                    </a:lnTo>
                    <a:lnTo>
                      <a:pt x="619" y="1889"/>
                    </a:lnTo>
                    <a:lnTo>
                      <a:pt x="616" y="1889"/>
                    </a:lnTo>
                    <a:lnTo>
                      <a:pt x="613" y="1889"/>
                    </a:lnTo>
                    <a:lnTo>
                      <a:pt x="613" y="1886"/>
                    </a:lnTo>
                    <a:lnTo>
                      <a:pt x="613" y="1884"/>
                    </a:lnTo>
                    <a:lnTo>
                      <a:pt x="611" y="1884"/>
                    </a:lnTo>
                    <a:lnTo>
                      <a:pt x="611" y="1886"/>
                    </a:lnTo>
                    <a:lnTo>
                      <a:pt x="608" y="1886"/>
                    </a:lnTo>
                    <a:lnTo>
                      <a:pt x="608" y="1889"/>
                    </a:lnTo>
                    <a:lnTo>
                      <a:pt x="605" y="1889"/>
                    </a:lnTo>
                    <a:lnTo>
                      <a:pt x="605" y="1886"/>
                    </a:lnTo>
                    <a:lnTo>
                      <a:pt x="603" y="1886"/>
                    </a:lnTo>
                    <a:lnTo>
                      <a:pt x="603" y="1884"/>
                    </a:lnTo>
                    <a:lnTo>
                      <a:pt x="600" y="1884"/>
                    </a:lnTo>
                    <a:lnTo>
                      <a:pt x="600" y="1881"/>
                    </a:lnTo>
                    <a:lnTo>
                      <a:pt x="600" y="1884"/>
                    </a:lnTo>
                    <a:lnTo>
                      <a:pt x="600" y="1886"/>
                    </a:lnTo>
                    <a:lnTo>
                      <a:pt x="600" y="1889"/>
                    </a:lnTo>
                    <a:lnTo>
                      <a:pt x="598" y="1889"/>
                    </a:lnTo>
                    <a:lnTo>
                      <a:pt x="598" y="1886"/>
                    </a:lnTo>
                    <a:lnTo>
                      <a:pt x="598" y="1889"/>
                    </a:lnTo>
                    <a:lnTo>
                      <a:pt x="595" y="1886"/>
                    </a:lnTo>
                    <a:lnTo>
                      <a:pt x="598" y="1886"/>
                    </a:lnTo>
                    <a:lnTo>
                      <a:pt x="595" y="1886"/>
                    </a:lnTo>
                    <a:lnTo>
                      <a:pt x="595" y="1884"/>
                    </a:lnTo>
                    <a:lnTo>
                      <a:pt x="598" y="1884"/>
                    </a:lnTo>
                    <a:lnTo>
                      <a:pt x="595" y="1884"/>
                    </a:lnTo>
                    <a:lnTo>
                      <a:pt x="595" y="1881"/>
                    </a:lnTo>
                    <a:lnTo>
                      <a:pt x="598" y="1881"/>
                    </a:lnTo>
                    <a:lnTo>
                      <a:pt x="595" y="1881"/>
                    </a:lnTo>
                    <a:lnTo>
                      <a:pt x="598" y="1881"/>
                    </a:lnTo>
                    <a:lnTo>
                      <a:pt x="595" y="1881"/>
                    </a:lnTo>
                    <a:lnTo>
                      <a:pt x="592" y="1881"/>
                    </a:lnTo>
                    <a:lnTo>
                      <a:pt x="590" y="1881"/>
                    </a:lnTo>
                    <a:lnTo>
                      <a:pt x="587" y="1881"/>
                    </a:lnTo>
                    <a:lnTo>
                      <a:pt x="587" y="1884"/>
                    </a:lnTo>
                    <a:lnTo>
                      <a:pt x="585" y="1884"/>
                    </a:lnTo>
                    <a:lnTo>
                      <a:pt x="585" y="1886"/>
                    </a:lnTo>
                    <a:lnTo>
                      <a:pt x="585" y="1889"/>
                    </a:lnTo>
                    <a:lnTo>
                      <a:pt x="587" y="1889"/>
                    </a:lnTo>
                    <a:lnTo>
                      <a:pt x="587" y="1891"/>
                    </a:lnTo>
                    <a:lnTo>
                      <a:pt x="587" y="1894"/>
                    </a:lnTo>
                    <a:lnTo>
                      <a:pt x="585" y="1894"/>
                    </a:lnTo>
                    <a:lnTo>
                      <a:pt x="585" y="1891"/>
                    </a:lnTo>
                    <a:lnTo>
                      <a:pt x="582" y="1891"/>
                    </a:lnTo>
                    <a:lnTo>
                      <a:pt x="582" y="1889"/>
                    </a:lnTo>
                    <a:lnTo>
                      <a:pt x="582" y="1891"/>
                    </a:lnTo>
                    <a:lnTo>
                      <a:pt x="582" y="1894"/>
                    </a:lnTo>
                    <a:lnTo>
                      <a:pt x="579" y="1894"/>
                    </a:lnTo>
                    <a:lnTo>
                      <a:pt x="577" y="1894"/>
                    </a:lnTo>
                    <a:lnTo>
                      <a:pt x="574" y="1894"/>
                    </a:lnTo>
                    <a:lnTo>
                      <a:pt x="574" y="1897"/>
                    </a:lnTo>
                    <a:lnTo>
                      <a:pt x="574" y="1899"/>
                    </a:lnTo>
                    <a:lnTo>
                      <a:pt x="574" y="1897"/>
                    </a:lnTo>
                    <a:lnTo>
                      <a:pt x="577" y="1899"/>
                    </a:lnTo>
                    <a:lnTo>
                      <a:pt x="577" y="1897"/>
                    </a:lnTo>
                    <a:lnTo>
                      <a:pt x="577" y="1899"/>
                    </a:lnTo>
                    <a:lnTo>
                      <a:pt x="579" y="1899"/>
                    </a:lnTo>
                    <a:lnTo>
                      <a:pt x="579" y="1902"/>
                    </a:lnTo>
                    <a:lnTo>
                      <a:pt x="582" y="1902"/>
                    </a:lnTo>
                    <a:lnTo>
                      <a:pt x="582" y="1904"/>
                    </a:lnTo>
                    <a:lnTo>
                      <a:pt x="582" y="1907"/>
                    </a:lnTo>
                    <a:lnTo>
                      <a:pt x="585" y="1907"/>
                    </a:lnTo>
                    <a:lnTo>
                      <a:pt x="582" y="1907"/>
                    </a:lnTo>
                    <a:lnTo>
                      <a:pt x="585" y="1907"/>
                    </a:lnTo>
                    <a:lnTo>
                      <a:pt x="585" y="1910"/>
                    </a:lnTo>
                    <a:lnTo>
                      <a:pt x="585" y="1912"/>
                    </a:lnTo>
                    <a:lnTo>
                      <a:pt x="585" y="1915"/>
                    </a:lnTo>
                    <a:lnTo>
                      <a:pt x="585" y="1917"/>
                    </a:lnTo>
                    <a:lnTo>
                      <a:pt x="582" y="1917"/>
                    </a:lnTo>
                    <a:lnTo>
                      <a:pt x="582" y="1920"/>
                    </a:lnTo>
                    <a:lnTo>
                      <a:pt x="579" y="1920"/>
                    </a:lnTo>
                    <a:lnTo>
                      <a:pt x="577" y="1920"/>
                    </a:lnTo>
                    <a:lnTo>
                      <a:pt x="579" y="1920"/>
                    </a:lnTo>
                    <a:lnTo>
                      <a:pt x="577" y="1920"/>
                    </a:lnTo>
                    <a:lnTo>
                      <a:pt x="577" y="1923"/>
                    </a:lnTo>
                    <a:lnTo>
                      <a:pt x="579" y="1923"/>
                    </a:lnTo>
                    <a:lnTo>
                      <a:pt x="579" y="1925"/>
                    </a:lnTo>
                    <a:lnTo>
                      <a:pt x="577" y="1925"/>
                    </a:lnTo>
                    <a:lnTo>
                      <a:pt x="579" y="1925"/>
                    </a:lnTo>
                    <a:lnTo>
                      <a:pt x="579" y="1928"/>
                    </a:lnTo>
                    <a:lnTo>
                      <a:pt x="577" y="1928"/>
                    </a:lnTo>
                    <a:lnTo>
                      <a:pt x="574" y="1928"/>
                    </a:lnTo>
                    <a:lnTo>
                      <a:pt x="574" y="1931"/>
                    </a:lnTo>
                    <a:lnTo>
                      <a:pt x="572" y="1931"/>
                    </a:lnTo>
                    <a:lnTo>
                      <a:pt x="574" y="1928"/>
                    </a:lnTo>
                    <a:lnTo>
                      <a:pt x="572" y="1928"/>
                    </a:lnTo>
                    <a:lnTo>
                      <a:pt x="569" y="1928"/>
                    </a:lnTo>
                    <a:lnTo>
                      <a:pt x="569" y="1931"/>
                    </a:lnTo>
                    <a:lnTo>
                      <a:pt x="566" y="1931"/>
                    </a:lnTo>
                    <a:lnTo>
                      <a:pt x="566" y="1928"/>
                    </a:lnTo>
                    <a:lnTo>
                      <a:pt x="566" y="1925"/>
                    </a:lnTo>
                    <a:lnTo>
                      <a:pt x="569" y="1925"/>
                    </a:lnTo>
                    <a:lnTo>
                      <a:pt x="566" y="1925"/>
                    </a:lnTo>
                    <a:lnTo>
                      <a:pt x="566" y="1923"/>
                    </a:lnTo>
                    <a:lnTo>
                      <a:pt x="564" y="1923"/>
                    </a:lnTo>
                    <a:lnTo>
                      <a:pt x="566" y="1923"/>
                    </a:lnTo>
                    <a:lnTo>
                      <a:pt x="566" y="1925"/>
                    </a:lnTo>
                    <a:lnTo>
                      <a:pt x="564" y="1925"/>
                    </a:lnTo>
                    <a:lnTo>
                      <a:pt x="561" y="1925"/>
                    </a:lnTo>
                    <a:lnTo>
                      <a:pt x="561" y="1923"/>
                    </a:lnTo>
                    <a:lnTo>
                      <a:pt x="564" y="1923"/>
                    </a:lnTo>
                    <a:lnTo>
                      <a:pt x="564" y="1925"/>
                    </a:lnTo>
                    <a:lnTo>
                      <a:pt x="564" y="1923"/>
                    </a:lnTo>
                    <a:lnTo>
                      <a:pt x="561" y="1923"/>
                    </a:lnTo>
                    <a:lnTo>
                      <a:pt x="561" y="1920"/>
                    </a:lnTo>
                    <a:lnTo>
                      <a:pt x="561" y="1923"/>
                    </a:lnTo>
                    <a:lnTo>
                      <a:pt x="559" y="1923"/>
                    </a:lnTo>
                    <a:lnTo>
                      <a:pt x="559" y="1920"/>
                    </a:lnTo>
                    <a:lnTo>
                      <a:pt x="556" y="1920"/>
                    </a:lnTo>
                    <a:lnTo>
                      <a:pt x="556" y="1917"/>
                    </a:lnTo>
                    <a:lnTo>
                      <a:pt x="559" y="1917"/>
                    </a:lnTo>
                    <a:lnTo>
                      <a:pt x="559" y="1915"/>
                    </a:lnTo>
                    <a:lnTo>
                      <a:pt x="559" y="1912"/>
                    </a:lnTo>
                    <a:lnTo>
                      <a:pt x="559" y="1910"/>
                    </a:lnTo>
                    <a:lnTo>
                      <a:pt x="561" y="1910"/>
                    </a:lnTo>
                    <a:lnTo>
                      <a:pt x="561" y="1907"/>
                    </a:lnTo>
                    <a:lnTo>
                      <a:pt x="564" y="1907"/>
                    </a:lnTo>
                    <a:lnTo>
                      <a:pt x="564" y="1904"/>
                    </a:lnTo>
                    <a:lnTo>
                      <a:pt x="566" y="1904"/>
                    </a:lnTo>
                    <a:lnTo>
                      <a:pt x="566" y="1902"/>
                    </a:lnTo>
                    <a:lnTo>
                      <a:pt x="569" y="1902"/>
                    </a:lnTo>
                    <a:lnTo>
                      <a:pt x="569" y="1899"/>
                    </a:lnTo>
                    <a:lnTo>
                      <a:pt x="569" y="1897"/>
                    </a:lnTo>
                    <a:lnTo>
                      <a:pt x="569" y="1894"/>
                    </a:lnTo>
                    <a:lnTo>
                      <a:pt x="566" y="1894"/>
                    </a:lnTo>
                    <a:lnTo>
                      <a:pt x="566" y="1891"/>
                    </a:lnTo>
                    <a:lnTo>
                      <a:pt x="564" y="1891"/>
                    </a:lnTo>
                    <a:lnTo>
                      <a:pt x="566" y="1891"/>
                    </a:lnTo>
                    <a:lnTo>
                      <a:pt x="564" y="1891"/>
                    </a:lnTo>
                    <a:lnTo>
                      <a:pt x="564" y="1889"/>
                    </a:lnTo>
                    <a:lnTo>
                      <a:pt x="561" y="1889"/>
                    </a:lnTo>
                    <a:lnTo>
                      <a:pt x="561" y="1891"/>
                    </a:lnTo>
                    <a:lnTo>
                      <a:pt x="559" y="1891"/>
                    </a:lnTo>
                    <a:lnTo>
                      <a:pt x="559" y="1889"/>
                    </a:lnTo>
                    <a:lnTo>
                      <a:pt x="556" y="1889"/>
                    </a:lnTo>
                    <a:lnTo>
                      <a:pt x="559" y="1889"/>
                    </a:lnTo>
                    <a:lnTo>
                      <a:pt x="559" y="1886"/>
                    </a:lnTo>
                    <a:lnTo>
                      <a:pt x="556" y="1886"/>
                    </a:lnTo>
                    <a:lnTo>
                      <a:pt x="553" y="1886"/>
                    </a:lnTo>
                    <a:lnTo>
                      <a:pt x="551" y="1886"/>
                    </a:lnTo>
                    <a:lnTo>
                      <a:pt x="548" y="1886"/>
                    </a:lnTo>
                    <a:lnTo>
                      <a:pt x="548" y="1889"/>
                    </a:lnTo>
                    <a:lnTo>
                      <a:pt x="548" y="1886"/>
                    </a:lnTo>
                    <a:lnTo>
                      <a:pt x="551" y="1886"/>
                    </a:lnTo>
                    <a:lnTo>
                      <a:pt x="548" y="1886"/>
                    </a:lnTo>
                    <a:lnTo>
                      <a:pt x="545" y="1886"/>
                    </a:lnTo>
                    <a:lnTo>
                      <a:pt x="545" y="1884"/>
                    </a:lnTo>
                    <a:lnTo>
                      <a:pt x="545" y="1886"/>
                    </a:lnTo>
                    <a:lnTo>
                      <a:pt x="543" y="1886"/>
                    </a:lnTo>
                    <a:lnTo>
                      <a:pt x="543" y="1884"/>
                    </a:lnTo>
                    <a:lnTo>
                      <a:pt x="540" y="1884"/>
                    </a:lnTo>
                    <a:lnTo>
                      <a:pt x="540" y="1881"/>
                    </a:lnTo>
                    <a:lnTo>
                      <a:pt x="540" y="1884"/>
                    </a:lnTo>
                    <a:lnTo>
                      <a:pt x="538" y="1884"/>
                    </a:lnTo>
                    <a:lnTo>
                      <a:pt x="538" y="1881"/>
                    </a:lnTo>
                    <a:lnTo>
                      <a:pt x="538" y="1884"/>
                    </a:lnTo>
                    <a:lnTo>
                      <a:pt x="535" y="1884"/>
                    </a:lnTo>
                    <a:lnTo>
                      <a:pt x="535" y="1881"/>
                    </a:lnTo>
                    <a:lnTo>
                      <a:pt x="532" y="1881"/>
                    </a:lnTo>
                    <a:lnTo>
                      <a:pt x="530" y="1881"/>
                    </a:lnTo>
                    <a:lnTo>
                      <a:pt x="530" y="1878"/>
                    </a:lnTo>
                    <a:lnTo>
                      <a:pt x="527" y="1878"/>
                    </a:lnTo>
                    <a:lnTo>
                      <a:pt x="525" y="1878"/>
                    </a:lnTo>
                    <a:lnTo>
                      <a:pt x="525" y="1876"/>
                    </a:lnTo>
                    <a:lnTo>
                      <a:pt x="522" y="1876"/>
                    </a:lnTo>
                    <a:lnTo>
                      <a:pt x="522" y="1878"/>
                    </a:lnTo>
                    <a:lnTo>
                      <a:pt x="519" y="1878"/>
                    </a:lnTo>
                    <a:lnTo>
                      <a:pt x="519" y="1876"/>
                    </a:lnTo>
                    <a:lnTo>
                      <a:pt x="519" y="1873"/>
                    </a:lnTo>
                    <a:lnTo>
                      <a:pt x="517" y="1873"/>
                    </a:lnTo>
                    <a:lnTo>
                      <a:pt x="519" y="1873"/>
                    </a:lnTo>
                    <a:lnTo>
                      <a:pt x="517" y="1873"/>
                    </a:lnTo>
                    <a:lnTo>
                      <a:pt x="517" y="1870"/>
                    </a:lnTo>
                    <a:lnTo>
                      <a:pt x="514" y="1870"/>
                    </a:lnTo>
                    <a:lnTo>
                      <a:pt x="512" y="1870"/>
                    </a:lnTo>
                    <a:lnTo>
                      <a:pt x="512" y="1868"/>
                    </a:lnTo>
                    <a:lnTo>
                      <a:pt x="514" y="1868"/>
                    </a:lnTo>
                    <a:lnTo>
                      <a:pt x="512" y="1868"/>
                    </a:lnTo>
                    <a:lnTo>
                      <a:pt x="509" y="1868"/>
                    </a:lnTo>
                    <a:lnTo>
                      <a:pt x="509" y="1865"/>
                    </a:lnTo>
                    <a:lnTo>
                      <a:pt x="506" y="1865"/>
                    </a:lnTo>
                    <a:lnTo>
                      <a:pt x="506" y="1863"/>
                    </a:lnTo>
                    <a:lnTo>
                      <a:pt x="504" y="1863"/>
                    </a:lnTo>
                    <a:lnTo>
                      <a:pt x="504" y="1860"/>
                    </a:lnTo>
                    <a:lnTo>
                      <a:pt x="501" y="1860"/>
                    </a:lnTo>
                    <a:lnTo>
                      <a:pt x="501" y="1857"/>
                    </a:lnTo>
                    <a:lnTo>
                      <a:pt x="501" y="1855"/>
                    </a:lnTo>
                    <a:lnTo>
                      <a:pt x="504" y="1855"/>
                    </a:lnTo>
                    <a:lnTo>
                      <a:pt x="506" y="1855"/>
                    </a:lnTo>
                    <a:lnTo>
                      <a:pt x="506" y="1852"/>
                    </a:lnTo>
                    <a:lnTo>
                      <a:pt x="509" y="1850"/>
                    </a:lnTo>
                    <a:lnTo>
                      <a:pt x="509" y="1847"/>
                    </a:lnTo>
                    <a:lnTo>
                      <a:pt x="506" y="1847"/>
                    </a:lnTo>
                    <a:lnTo>
                      <a:pt x="509" y="1847"/>
                    </a:lnTo>
                    <a:lnTo>
                      <a:pt x="509" y="1844"/>
                    </a:lnTo>
                    <a:lnTo>
                      <a:pt x="506" y="1844"/>
                    </a:lnTo>
                    <a:lnTo>
                      <a:pt x="509" y="1844"/>
                    </a:lnTo>
                    <a:lnTo>
                      <a:pt x="509" y="1842"/>
                    </a:lnTo>
                    <a:lnTo>
                      <a:pt x="509" y="1839"/>
                    </a:lnTo>
                    <a:lnTo>
                      <a:pt x="506" y="1839"/>
                    </a:lnTo>
                    <a:lnTo>
                      <a:pt x="506" y="1837"/>
                    </a:lnTo>
                    <a:lnTo>
                      <a:pt x="506" y="1834"/>
                    </a:lnTo>
                    <a:lnTo>
                      <a:pt x="506" y="1831"/>
                    </a:lnTo>
                    <a:lnTo>
                      <a:pt x="506" y="1829"/>
                    </a:lnTo>
                    <a:lnTo>
                      <a:pt x="506" y="1826"/>
                    </a:lnTo>
                    <a:lnTo>
                      <a:pt x="504" y="1826"/>
                    </a:lnTo>
                    <a:lnTo>
                      <a:pt x="504" y="1823"/>
                    </a:lnTo>
                    <a:lnTo>
                      <a:pt x="504" y="1821"/>
                    </a:lnTo>
                    <a:lnTo>
                      <a:pt x="504" y="1823"/>
                    </a:lnTo>
                    <a:lnTo>
                      <a:pt x="504" y="1821"/>
                    </a:lnTo>
                    <a:lnTo>
                      <a:pt x="504" y="1818"/>
                    </a:lnTo>
                    <a:lnTo>
                      <a:pt x="506" y="1818"/>
                    </a:lnTo>
                    <a:lnTo>
                      <a:pt x="506" y="1816"/>
                    </a:lnTo>
                    <a:lnTo>
                      <a:pt x="506" y="1813"/>
                    </a:lnTo>
                    <a:lnTo>
                      <a:pt x="509" y="1813"/>
                    </a:lnTo>
                    <a:lnTo>
                      <a:pt x="509" y="1810"/>
                    </a:lnTo>
                    <a:lnTo>
                      <a:pt x="509" y="1813"/>
                    </a:lnTo>
                    <a:lnTo>
                      <a:pt x="509" y="1810"/>
                    </a:lnTo>
                    <a:lnTo>
                      <a:pt x="512" y="1810"/>
                    </a:lnTo>
                    <a:lnTo>
                      <a:pt x="512" y="1808"/>
                    </a:lnTo>
                    <a:lnTo>
                      <a:pt x="512" y="1805"/>
                    </a:lnTo>
                    <a:lnTo>
                      <a:pt x="514" y="1805"/>
                    </a:lnTo>
                    <a:lnTo>
                      <a:pt x="514" y="1803"/>
                    </a:lnTo>
                    <a:lnTo>
                      <a:pt x="517" y="1803"/>
                    </a:lnTo>
                    <a:lnTo>
                      <a:pt x="517" y="1800"/>
                    </a:lnTo>
                    <a:lnTo>
                      <a:pt x="519" y="1800"/>
                    </a:lnTo>
                    <a:lnTo>
                      <a:pt x="517" y="1800"/>
                    </a:lnTo>
                    <a:lnTo>
                      <a:pt x="517" y="1797"/>
                    </a:lnTo>
                    <a:lnTo>
                      <a:pt x="519" y="1797"/>
                    </a:lnTo>
                    <a:lnTo>
                      <a:pt x="519" y="1795"/>
                    </a:lnTo>
                    <a:lnTo>
                      <a:pt x="522" y="1795"/>
                    </a:lnTo>
                    <a:lnTo>
                      <a:pt x="522" y="1792"/>
                    </a:lnTo>
                    <a:lnTo>
                      <a:pt x="519" y="1792"/>
                    </a:lnTo>
                    <a:lnTo>
                      <a:pt x="522" y="1792"/>
                    </a:lnTo>
                    <a:lnTo>
                      <a:pt x="522" y="1790"/>
                    </a:lnTo>
                    <a:lnTo>
                      <a:pt x="525" y="1790"/>
                    </a:lnTo>
                    <a:lnTo>
                      <a:pt x="525" y="1787"/>
                    </a:lnTo>
                    <a:lnTo>
                      <a:pt x="527" y="1787"/>
                    </a:lnTo>
                    <a:lnTo>
                      <a:pt x="527" y="1784"/>
                    </a:lnTo>
                    <a:lnTo>
                      <a:pt x="530" y="1784"/>
                    </a:lnTo>
                    <a:lnTo>
                      <a:pt x="530" y="1782"/>
                    </a:lnTo>
                    <a:lnTo>
                      <a:pt x="532" y="1782"/>
                    </a:lnTo>
                    <a:lnTo>
                      <a:pt x="532" y="1779"/>
                    </a:lnTo>
                    <a:lnTo>
                      <a:pt x="535" y="1779"/>
                    </a:lnTo>
                    <a:lnTo>
                      <a:pt x="538" y="1779"/>
                    </a:lnTo>
                    <a:lnTo>
                      <a:pt x="538" y="1776"/>
                    </a:lnTo>
                    <a:lnTo>
                      <a:pt x="540" y="1776"/>
                    </a:lnTo>
                    <a:lnTo>
                      <a:pt x="540" y="1774"/>
                    </a:lnTo>
                    <a:lnTo>
                      <a:pt x="543" y="1774"/>
                    </a:lnTo>
                    <a:lnTo>
                      <a:pt x="545" y="1774"/>
                    </a:lnTo>
                    <a:lnTo>
                      <a:pt x="545" y="1771"/>
                    </a:lnTo>
                    <a:lnTo>
                      <a:pt x="548" y="1771"/>
                    </a:lnTo>
                    <a:lnTo>
                      <a:pt x="548" y="1774"/>
                    </a:lnTo>
                    <a:lnTo>
                      <a:pt x="551" y="1774"/>
                    </a:lnTo>
                    <a:lnTo>
                      <a:pt x="551" y="1776"/>
                    </a:lnTo>
                    <a:lnTo>
                      <a:pt x="553" y="1776"/>
                    </a:lnTo>
                    <a:lnTo>
                      <a:pt x="553" y="1779"/>
                    </a:lnTo>
                    <a:lnTo>
                      <a:pt x="556" y="1779"/>
                    </a:lnTo>
                    <a:lnTo>
                      <a:pt x="556" y="1782"/>
                    </a:lnTo>
                    <a:lnTo>
                      <a:pt x="559" y="1782"/>
                    </a:lnTo>
                    <a:lnTo>
                      <a:pt x="559" y="1784"/>
                    </a:lnTo>
                    <a:lnTo>
                      <a:pt x="559" y="1782"/>
                    </a:lnTo>
                    <a:lnTo>
                      <a:pt x="561" y="1782"/>
                    </a:lnTo>
                    <a:lnTo>
                      <a:pt x="564" y="1782"/>
                    </a:lnTo>
                    <a:lnTo>
                      <a:pt x="566" y="1782"/>
                    </a:lnTo>
                    <a:lnTo>
                      <a:pt x="569" y="1782"/>
                    </a:lnTo>
                    <a:lnTo>
                      <a:pt x="572" y="1782"/>
                    </a:lnTo>
                    <a:lnTo>
                      <a:pt x="572" y="1779"/>
                    </a:lnTo>
                    <a:lnTo>
                      <a:pt x="574" y="1779"/>
                    </a:lnTo>
                    <a:lnTo>
                      <a:pt x="577" y="1779"/>
                    </a:lnTo>
                    <a:lnTo>
                      <a:pt x="577" y="1776"/>
                    </a:lnTo>
                    <a:lnTo>
                      <a:pt x="574" y="1776"/>
                    </a:lnTo>
                    <a:lnTo>
                      <a:pt x="574" y="1774"/>
                    </a:lnTo>
                    <a:lnTo>
                      <a:pt x="574" y="1776"/>
                    </a:lnTo>
                    <a:lnTo>
                      <a:pt x="577" y="1776"/>
                    </a:lnTo>
                    <a:lnTo>
                      <a:pt x="579" y="1776"/>
                    </a:lnTo>
                    <a:lnTo>
                      <a:pt x="579" y="1774"/>
                    </a:lnTo>
                    <a:lnTo>
                      <a:pt x="579" y="1771"/>
                    </a:lnTo>
                    <a:lnTo>
                      <a:pt x="579" y="1769"/>
                    </a:lnTo>
                    <a:lnTo>
                      <a:pt x="579" y="1766"/>
                    </a:lnTo>
                    <a:lnTo>
                      <a:pt x="582" y="1766"/>
                    </a:lnTo>
                    <a:lnTo>
                      <a:pt x="585" y="1766"/>
                    </a:lnTo>
                    <a:lnTo>
                      <a:pt x="585" y="1763"/>
                    </a:lnTo>
                    <a:lnTo>
                      <a:pt x="585" y="1766"/>
                    </a:lnTo>
                    <a:lnTo>
                      <a:pt x="585" y="1763"/>
                    </a:lnTo>
                    <a:lnTo>
                      <a:pt x="587" y="1763"/>
                    </a:lnTo>
                    <a:lnTo>
                      <a:pt x="587" y="1761"/>
                    </a:lnTo>
                    <a:lnTo>
                      <a:pt x="590" y="1761"/>
                    </a:lnTo>
                    <a:lnTo>
                      <a:pt x="590" y="1758"/>
                    </a:lnTo>
                    <a:lnTo>
                      <a:pt x="592" y="1758"/>
                    </a:lnTo>
                    <a:lnTo>
                      <a:pt x="592" y="1756"/>
                    </a:lnTo>
                    <a:lnTo>
                      <a:pt x="595" y="1756"/>
                    </a:lnTo>
                    <a:lnTo>
                      <a:pt x="595" y="1753"/>
                    </a:lnTo>
                    <a:lnTo>
                      <a:pt x="598" y="1753"/>
                    </a:lnTo>
                    <a:lnTo>
                      <a:pt x="598" y="1750"/>
                    </a:lnTo>
                    <a:lnTo>
                      <a:pt x="600" y="1750"/>
                    </a:lnTo>
                    <a:lnTo>
                      <a:pt x="603" y="1750"/>
                    </a:lnTo>
                    <a:lnTo>
                      <a:pt x="605" y="1750"/>
                    </a:lnTo>
                    <a:lnTo>
                      <a:pt x="605" y="1748"/>
                    </a:lnTo>
                    <a:lnTo>
                      <a:pt x="608" y="1748"/>
                    </a:lnTo>
                    <a:lnTo>
                      <a:pt x="608" y="1745"/>
                    </a:lnTo>
                    <a:lnTo>
                      <a:pt x="611" y="1745"/>
                    </a:lnTo>
                    <a:lnTo>
                      <a:pt x="613" y="1745"/>
                    </a:lnTo>
                    <a:lnTo>
                      <a:pt x="613" y="1742"/>
                    </a:lnTo>
                    <a:lnTo>
                      <a:pt x="613" y="1745"/>
                    </a:lnTo>
                    <a:lnTo>
                      <a:pt x="616" y="1748"/>
                    </a:lnTo>
                    <a:lnTo>
                      <a:pt x="619" y="1748"/>
                    </a:lnTo>
                    <a:lnTo>
                      <a:pt x="621" y="1745"/>
                    </a:lnTo>
                    <a:lnTo>
                      <a:pt x="624" y="1745"/>
                    </a:lnTo>
                    <a:lnTo>
                      <a:pt x="624" y="1742"/>
                    </a:lnTo>
                    <a:lnTo>
                      <a:pt x="624" y="1740"/>
                    </a:lnTo>
                    <a:lnTo>
                      <a:pt x="626" y="1740"/>
                    </a:lnTo>
                    <a:lnTo>
                      <a:pt x="626" y="1737"/>
                    </a:lnTo>
                    <a:lnTo>
                      <a:pt x="629" y="1737"/>
                    </a:lnTo>
                    <a:lnTo>
                      <a:pt x="632" y="1737"/>
                    </a:lnTo>
                    <a:close/>
                    <a:moveTo>
                      <a:pt x="1120" y="1729"/>
                    </a:moveTo>
                    <a:lnTo>
                      <a:pt x="1117" y="1729"/>
                    </a:lnTo>
                    <a:lnTo>
                      <a:pt x="1117" y="1727"/>
                    </a:lnTo>
                    <a:lnTo>
                      <a:pt x="1120" y="1727"/>
                    </a:lnTo>
                    <a:lnTo>
                      <a:pt x="1120" y="1729"/>
                    </a:lnTo>
                    <a:close/>
                    <a:moveTo>
                      <a:pt x="1109" y="1724"/>
                    </a:moveTo>
                    <a:lnTo>
                      <a:pt x="1109" y="1722"/>
                    </a:lnTo>
                    <a:lnTo>
                      <a:pt x="1109" y="1724"/>
                    </a:lnTo>
                    <a:lnTo>
                      <a:pt x="1112" y="1724"/>
                    </a:lnTo>
                    <a:lnTo>
                      <a:pt x="1112" y="1727"/>
                    </a:lnTo>
                    <a:lnTo>
                      <a:pt x="1112" y="1729"/>
                    </a:lnTo>
                    <a:lnTo>
                      <a:pt x="1109" y="1729"/>
                    </a:lnTo>
                    <a:lnTo>
                      <a:pt x="1109" y="1732"/>
                    </a:lnTo>
                    <a:lnTo>
                      <a:pt x="1112" y="1735"/>
                    </a:lnTo>
                    <a:lnTo>
                      <a:pt x="1112" y="1737"/>
                    </a:lnTo>
                    <a:lnTo>
                      <a:pt x="1112" y="1740"/>
                    </a:lnTo>
                    <a:lnTo>
                      <a:pt x="1109" y="1740"/>
                    </a:lnTo>
                    <a:lnTo>
                      <a:pt x="1109" y="1742"/>
                    </a:lnTo>
                    <a:lnTo>
                      <a:pt x="1112" y="1742"/>
                    </a:lnTo>
                    <a:lnTo>
                      <a:pt x="1114" y="1745"/>
                    </a:lnTo>
                    <a:lnTo>
                      <a:pt x="1114" y="1748"/>
                    </a:lnTo>
                    <a:lnTo>
                      <a:pt x="1114" y="1750"/>
                    </a:lnTo>
                    <a:lnTo>
                      <a:pt x="1117" y="1750"/>
                    </a:lnTo>
                    <a:lnTo>
                      <a:pt x="1117" y="1753"/>
                    </a:lnTo>
                    <a:lnTo>
                      <a:pt x="1114" y="1753"/>
                    </a:lnTo>
                    <a:lnTo>
                      <a:pt x="1112" y="1753"/>
                    </a:lnTo>
                    <a:lnTo>
                      <a:pt x="1109" y="1753"/>
                    </a:lnTo>
                    <a:lnTo>
                      <a:pt x="1112" y="1753"/>
                    </a:lnTo>
                    <a:lnTo>
                      <a:pt x="1114" y="1753"/>
                    </a:lnTo>
                    <a:lnTo>
                      <a:pt x="1114" y="1756"/>
                    </a:lnTo>
                    <a:lnTo>
                      <a:pt x="1117" y="1756"/>
                    </a:lnTo>
                    <a:lnTo>
                      <a:pt x="1117" y="1758"/>
                    </a:lnTo>
                    <a:lnTo>
                      <a:pt x="1117" y="1761"/>
                    </a:lnTo>
                    <a:lnTo>
                      <a:pt x="1114" y="1761"/>
                    </a:lnTo>
                    <a:lnTo>
                      <a:pt x="1112" y="1761"/>
                    </a:lnTo>
                    <a:lnTo>
                      <a:pt x="1112" y="1758"/>
                    </a:lnTo>
                    <a:lnTo>
                      <a:pt x="1109" y="1761"/>
                    </a:lnTo>
                    <a:lnTo>
                      <a:pt x="1112" y="1761"/>
                    </a:lnTo>
                    <a:lnTo>
                      <a:pt x="1112" y="1763"/>
                    </a:lnTo>
                    <a:lnTo>
                      <a:pt x="1109" y="1763"/>
                    </a:lnTo>
                    <a:lnTo>
                      <a:pt x="1109" y="1761"/>
                    </a:lnTo>
                    <a:lnTo>
                      <a:pt x="1107" y="1761"/>
                    </a:lnTo>
                    <a:lnTo>
                      <a:pt x="1107" y="1758"/>
                    </a:lnTo>
                    <a:lnTo>
                      <a:pt x="1107" y="1761"/>
                    </a:lnTo>
                    <a:lnTo>
                      <a:pt x="1107" y="1763"/>
                    </a:lnTo>
                    <a:lnTo>
                      <a:pt x="1109" y="1763"/>
                    </a:lnTo>
                    <a:lnTo>
                      <a:pt x="1109" y="1766"/>
                    </a:lnTo>
                    <a:lnTo>
                      <a:pt x="1112" y="1766"/>
                    </a:lnTo>
                    <a:lnTo>
                      <a:pt x="1112" y="1769"/>
                    </a:lnTo>
                    <a:lnTo>
                      <a:pt x="1112" y="1771"/>
                    </a:lnTo>
                    <a:lnTo>
                      <a:pt x="1114" y="1771"/>
                    </a:lnTo>
                    <a:lnTo>
                      <a:pt x="1114" y="1774"/>
                    </a:lnTo>
                    <a:lnTo>
                      <a:pt x="1114" y="1776"/>
                    </a:lnTo>
                    <a:lnTo>
                      <a:pt x="1117" y="1776"/>
                    </a:lnTo>
                    <a:lnTo>
                      <a:pt x="1117" y="1779"/>
                    </a:lnTo>
                    <a:lnTo>
                      <a:pt x="1114" y="1779"/>
                    </a:lnTo>
                    <a:lnTo>
                      <a:pt x="1117" y="1779"/>
                    </a:lnTo>
                    <a:lnTo>
                      <a:pt x="1114" y="1779"/>
                    </a:lnTo>
                    <a:lnTo>
                      <a:pt x="1114" y="1782"/>
                    </a:lnTo>
                    <a:lnTo>
                      <a:pt x="1112" y="1782"/>
                    </a:lnTo>
                    <a:lnTo>
                      <a:pt x="1109" y="1782"/>
                    </a:lnTo>
                    <a:lnTo>
                      <a:pt x="1107" y="1782"/>
                    </a:lnTo>
                    <a:lnTo>
                      <a:pt x="1104" y="1782"/>
                    </a:lnTo>
                    <a:lnTo>
                      <a:pt x="1101" y="1779"/>
                    </a:lnTo>
                    <a:lnTo>
                      <a:pt x="1099" y="1779"/>
                    </a:lnTo>
                    <a:lnTo>
                      <a:pt x="1099" y="1776"/>
                    </a:lnTo>
                    <a:lnTo>
                      <a:pt x="1096" y="1776"/>
                    </a:lnTo>
                    <a:lnTo>
                      <a:pt x="1094" y="1776"/>
                    </a:lnTo>
                    <a:lnTo>
                      <a:pt x="1091" y="1774"/>
                    </a:lnTo>
                    <a:lnTo>
                      <a:pt x="1088" y="1774"/>
                    </a:lnTo>
                    <a:lnTo>
                      <a:pt x="1091" y="1776"/>
                    </a:lnTo>
                    <a:lnTo>
                      <a:pt x="1094" y="1776"/>
                    </a:lnTo>
                    <a:lnTo>
                      <a:pt x="1091" y="1776"/>
                    </a:lnTo>
                    <a:lnTo>
                      <a:pt x="1088" y="1776"/>
                    </a:lnTo>
                    <a:lnTo>
                      <a:pt x="1088" y="1779"/>
                    </a:lnTo>
                    <a:lnTo>
                      <a:pt x="1091" y="1779"/>
                    </a:lnTo>
                    <a:lnTo>
                      <a:pt x="1091" y="1782"/>
                    </a:lnTo>
                    <a:lnTo>
                      <a:pt x="1088" y="1782"/>
                    </a:lnTo>
                    <a:lnTo>
                      <a:pt x="1088" y="1784"/>
                    </a:lnTo>
                    <a:lnTo>
                      <a:pt x="1091" y="1784"/>
                    </a:lnTo>
                    <a:lnTo>
                      <a:pt x="1091" y="1787"/>
                    </a:lnTo>
                    <a:lnTo>
                      <a:pt x="1091" y="1790"/>
                    </a:lnTo>
                    <a:lnTo>
                      <a:pt x="1091" y="1787"/>
                    </a:lnTo>
                    <a:lnTo>
                      <a:pt x="1088" y="1787"/>
                    </a:lnTo>
                    <a:lnTo>
                      <a:pt x="1086" y="1787"/>
                    </a:lnTo>
                    <a:lnTo>
                      <a:pt x="1086" y="1784"/>
                    </a:lnTo>
                    <a:lnTo>
                      <a:pt x="1083" y="1784"/>
                    </a:lnTo>
                    <a:lnTo>
                      <a:pt x="1081" y="1782"/>
                    </a:lnTo>
                    <a:lnTo>
                      <a:pt x="1081" y="1779"/>
                    </a:lnTo>
                    <a:lnTo>
                      <a:pt x="1078" y="1779"/>
                    </a:lnTo>
                    <a:lnTo>
                      <a:pt x="1078" y="1776"/>
                    </a:lnTo>
                    <a:lnTo>
                      <a:pt x="1081" y="1776"/>
                    </a:lnTo>
                    <a:lnTo>
                      <a:pt x="1081" y="1774"/>
                    </a:lnTo>
                    <a:lnTo>
                      <a:pt x="1081" y="1771"/>
                    </a:lnTo>
                    <a:lnTo>
                      <a:pt x="1083" y="1771"/>
                    </a:lnTo>
                    <a:lnTo>
                      <a:pt x="1083" y="1769"/>
                    </a:lnTo>
                    <a:lnTo>
                      <a:pt x="1081" y="1769"/>
                    </a:lnTo>
                    <a:lnTo>
                      <a:pt x="1081" y="1766"/>
                    </a:lnTo>
                    <a:lnTo>
                      <a:pt x="1078" y="1766"/>
                    </a:lnTo>
                    <a:lnTo>
                      <a:pt x="1078" y="1763"/>
                    </a:lnTo>
                    <a:lnTo>
                      <a:pt x="1075" y="1763"/>
                    </a:lnTo>
                    <a:lnTo>
                      <a:pt x="1075" y="1761"/>
                    </a:lnTo>
                    <a:lnTo>
                      <a:pt x="1075" y="1758"/>
                    </a:lnTo>
                    <a:lnTo>
                      <a:pt x="1075" y="1756"/>
                    </a:lnTo>
                    <a:lnTo>
                      <a:pt x="1078" y="1756"/>
                    </a:lnTo>
                    <a:lnTo>
                      <a:pt x="1075" y="1753"/>
                    </a:lnTo>
                    <a:lnTo>
                      <a:pt x="1075" y="1750"/>
                    </a:lnTo>
                    <a:lnTo>
                      <a:pt x="1078" y="1750"/>
                    </a:lnTo>
                    <a:lnTo>
                      <a:pt x="1078" y="1748"/>
                    </a:lnTo>
                    <a:lnTo>
                      <a:pt x="1075" y="1748"/>
                    </a:lnTo>
                    <a:lnTo>
                      <a:pt x="1075" y="1745"/>
                    </a:lnTo>
                    <a:lnTo>
                      <a:pt x="1078" y="1745"/>
                    </a:lnTo>
                    <a:lnTo>
                      <a:pt x="1075" y="1745"/>
                    </a:lnTo>
                    <a:lnTo>
                      <a:pt x="1075" y="1742"/>
                    </a:lnTo>
                    <a:lnTo>
                      <a:pt x="1078" y="1742"/>
                    </a:lnTo>
                    <a:lnTo>
                      <a:pt x="1081" y="1742"/>
                    </a:lnTo>
                    <a:lnTo>
                      <a:pt x="1083" y="1742"/>
                    </a:lnTo>
                    <a:lnTo>
                      <a:pt x="1086" y="1742"/>
                    </a:lnTo>
                    <a:lnTo>
                      <a:pt x="1088" y="1742"/>
                    </a:lnTo>
                    <a:lnTo>
                      <a:pt x="1088" y="1745"/>
                    </a:lnTo>
                    <a:lnTo>
                      <a:pt x="1091" y="1745"/>
                    </a:lnTo>
                    <a:lnTo>
                      <a:pt x="1094" y="1745"/>
                    </a:lnTo>
                    <a:lnTo>
                      <a:pt x="1094" y="1748"/>
                    </a:lnTo>
                    <a:lnTo>
                      <a:pt x="1096" y="1748"/>
                    </a:lnTo>
                    <a:lnTo>
                      <a:pt x="1096" y="1750"/>
                    </a:lnTo>
                    <a:lnTo>
                      <a:pt x="1099" y="1750"/>
                    </a:lnTo>
                    <a:lnTo>
                      <a:pt x="1101" y="1750"/>
                    </a:lnTo>
                    <a:lnTo>
                      <a:pt x="1104" y="1750"/>
                    </a:lnTo>
                    <a:lnTo>
                      <a:pt x="1101" y="1750"/>
                    </a:lnTo>
                    <a:lnTo>
                      <a:pt x="1101" y="1748"/>
                    </a:lnTo>
                    <a:lnTo>
                      <a:pt x="1101" y="1745"/>
                    </a:lnTo>
                    <a:lnTo>
                      <a:pt x="1101" y="1742"/>
                    </a:lnTo>
                    <a:lnTo>
                      <a:pt x="1104" y="1745"/>
                    </a:lnTo>
                    <a:lnTo>
                      <a:pt x="1104" y="1742"/>
                    </a:lnTo>
                    <a:lnTo>
                      <a:pt x="1107" y="1742"/>
                    </a:lnTo>
                    <a:lnTo>
                      <a:pt x="1104" y="1742"/>
                    </a:lnTo>
                    <a:lnTo>
                      <a:pt x="1104" y="1740"/>
                    </a:lnTo>
                    <a:lnTo>
                      <a:pt x="1107" y="1740"/>
                    </a:lnTo>
                    <a:lnTo>
                      <a:pt x="1104" y="1737"/>
                    </a:lnTo>
                    <a:lnTo>
                      <a:pt x="1107" y="1737"/>
                    </a:lnTo>
                    <a:lnTo>
                      <a:pt x="1107" y="1735"/>
                    </a:lnTo>
                    <a:lnTo>
                      <a:pt x="1104" y="1735"/>
                    </a:lnTo>
                    <a:lnTo>
                      <a:pt x="1104" y="1732"/>
                    </a:lnTo>
                    <a:lnTo>
                      <a:pt x="1107" y="1735"/>
                    </a:lnTo>
                    <a:lnTo>
                      <a:pt x="1107" y="1732"/>
                    </a:lnTo>
                    <a:lnTo>
                      <a:pt x="1107" y="1729"/>
                    </a:lnTo>
                    <a:lnTo>
                      <a:pt x="1104" y="1729"/>
                    </a:lnTo>
                    <a:lnTo>
                      <a:pt x="1107" y="1729"/>
                    </a:lnTo>
                    <a:lnTo>
                      <a:pt x="1104" y="1727"/>
                    </a:lnTo>
                    <a:lnTo>
                      <a:pt x="1107" y="1727"/>
                    </a:lnTo>
                    <a:lnTo>
                      <a:pt x="1107" y="1724"/>
                    </a:lnTo>
                    <a:lnTo>
                      <a:pt x="1107" y="1727"/>
                    </a:lnTo>
                    <a:lnTo>
                      <a:pt x="1104" y="1724"/>
                    </a:lnTo>
                    <a:lnTo>
                      <a:pt x="1101" y="1724"/>
                    </a:lnTo>
                    <a:lnTo>
                      <a:pt x="1101" y="1722"/>
                    </a:lnTo>
                    <a:lnTo>
                      <a:pt x="1104" y="1722"/>
                    </a:lnTo>
                    <a:lnTo>
                      <a:pt x="1104" y="1719"/>
                    </a:lnTo>
                    <a:lnTo>
                      <a:pt x="1104" y="1722"/>
                    </a:lnTo>
                    <a:lnTo>
                      <a:pt x="1107" y="1722"/>
                    </a:lnTo>
                    <a:lnTo>
                      <a:pt x="1107" y="1724"/>
                    </a:lnTo>
                    <a:lnTo>
                      <a:pt x="1109" y="1724"/>
                    </a:lnTo>
                    <a:close/>
                    <a:moveTo>
                      <a:pt x="1109" y="1722"/>
                    </a:moveTo>
                    <a:lnTo>
                      <a:pt x="1107" y="1722"/>
                    </a:lnTo>
                    <a:lnTo>
                      <a:pt x="1107" y="1719"/>
                    </a:lnTo>
                    <a:lnTo>
                      <a:pt x="1109" y="1719"/>
                    </a:lnTo>
                    <a:lnTo>
                      <a:pt x="1109" y="1722"/>
                    </a:lnTo>
                    <a:close/>
                    <a:moveTo>
                      <a:pt x="1112" y="1719"/>
                    </a:moveTo>
                    <a:lnTo>
                      <a:pt x="1114" y="1719"/>
                    </a:lnTo>
                    <a:lnTo>
                      <a:pt x="1112" y="1722"/>
                    </a:lnTo>
                    <a:lnTo>
                      <a:pt x="1112" y="1719"/>
                    </a:lnTo>
                    <a:lnTo>
                      <a:pt x="1109" y="1719"/>
                    </a:lnTo>
                    <a:lnTo>
                      <a:pt x="1109" y="1716"/>
                    </a:lnTo>
                    <a:lnTo>
                      <a:pt x="1112" y="1716"/>
                    </a:lnTo>
                    <a:lnTo>
                      <a:pt x="1112" y="1719"/>
                    </a:lnTo>
                    <a:close/>
                    <a:moveTo>
                      <a:pt x="1107" y="1716"/>
                    </a:moveTo>
                    <a:lnTo>
                      <a:pt x="1107" y="1719"/>
                    </a:lnTo>
                    <a:lnTo>
                      <a:pt x="1104" y="1719"/>
                    </a:lnTo>
                    <a:lnTo>
                      <a:pt x="1101" y="1719"/>
                    </a:lnTo>
                    <a:lnTo>
                      <a:pt x="1101" y="1716"/>
                    </a:lnTo>
                    <a:lnTo>
                      <a:pt x="1104" y="1716"/>
                    </a:lnTo>
                    <a:lnTo>
                      <a:pt x="1107" y="1716"/>
                    </a:lnTo>
                    <a:close/>
                    <a:moveTo>
                      <a:pt x="1112" y="1711"/>
                    </a:moveTo>
                    <a:lnTo>
                      <a:pt x="1112" y="1714"/>
                    </a:lnTo>
                    <a:lnTo>
                      <a:pt x="1112" y="1711"/>
                    </a:lnTo>
                    <a:lnTo>
                      <a:pt x="1109" y="1711"/>
                    </a:lnTo>
                    <a:lnTo>
                      <a:pt x="1109" y="1714"/>
                    </a:lnTo>
                    <a:lnTo>
                      <a:pt x="1107" y="1714"/>
                    </a:lnTo>
                    <a:lnTo>
                      <a:pt x="1107" y="1711"/>
                    </a:lnTo>
                    <a:lnTo>
                      <a:pt x="1109" y="1711"/>
                    </a:lnTo>
                    <a:lnTo>
                      <a:pt x="1109" y="1709"/>
                    </a:lnTo>
                    <a:lnTo>
                      <a:pt x="1112" y="1709"/>
                    </a:lnTo>
                    <a:lnTo>
                      <a:pt x="1112" y="1711"/>
                    </a:lnTo>
                    <a:close/>
                    <a:moveTo>
                      <a:pt x="1117" y="1709"/>
                    </a:moveTo>
                    <a:lnTo>
                      <a:pt x="1117" y="1711"/>
                    </a:lnTo>
                    <a:lnTo>
                      <a:pt x="1117" y="1709"/>
                    </a:lnTo>
                    <a:lnTo>
                      <a:pt x="1114" y="1709"/>
                    </a:lnTo>
                    <a:lnTo>
                      <a:pt x="1117" y="1709"/>
                    </a:lnTo>
                    <a:close/>
                    <a:moveTo>
                      <a:pt x="1054" y="1695"/>
                    </a:moveTo>
                    <a:lnTo>
                      <a:pt x="1054" y="1698"/>
                    </a:lnTo>
                    <a:lnTo>
                      <a:pt x="1057" y="1698"/>
                    </a:lnTo>
                    <a:lnTo>
                      <a:pt x="1054" y="1698"/>
                    </a:lnTo>
                    <a:lnTo>
                      <a:pt x="1054" y="1701"/>
                    </a:lnTo>
                    <a:lnTo>
                      <a:pt x="1054" y="1703"/>
                    </a:lnTo>
                    <a:lnTo>
                      <a:pt x="1052" y="1703"/>
                    </a:lnTo>
                    <a:lnTo>
                      <a:pt x="1052" y="1701"/>
                    </a:lnTo>
                    <a:lnTo>
                      <a:pt x="1049" y="1701"/>
                    </a:lnTo>
                    <a:lnTo>
                      <a:pt x="1049" y="1698"/>
                    </a:lnTo>
                    <a:lnTo>
                      <a:pt x="1052" y="1698"/>
                    </a:lnTo>
                    <a:lnTo>
                      <a:pt x="1052" y="1695"/>
                    </a:lnTo>
                    <a:lnTo>
                      <a:pt x="1054" y="1695"/>
                    </a:lnTo>
                    <a:close/>
                    <a:moveTo>
                      <a:pt x="1245" y="1685"/>
                    </a:moveTo>
                    <a:lnTo>
                      <a:pt x="1242" y="1685"/>
                    </a:lnTo>
                    <a:lnTo>
                      <a:pt x="1242" y="1682"/>
                    </a:lnTo>
                    <a:lnTo>
                      <a:pt x="1245" y="1682"/>
                    </a:lnTo>
                    <a:lnTo>
                      <a:pt x="1245" y="1685"/>
                    </a:lnTo>
                    <a:close/>
                    <a:moveTo>
                      <a:pt x="496" y="1677"/>
                    </a:moveTo>
                    <a:lnTo>
                      <a:pt x="498" y="1677"/>
                    </a:lnTo>
                    <a:lnTo>
                      <a:pt x="501" y="1677"/>
                    </a:lnTo>
                    <a:lnTo>
                      <a:pt x="501" y="1680"/>
                    </a:lnTo>
                    <a:lnTo>
                      <a:pt x="498" y="1680"/>
                    </a:lnTo>
                    <a:lnTo>
                      <a:pt x="501" y="1680"/>
                    </a:lnTo>
                    <a:lnTo>
                      <a:pt x="501" y="1682"/>
                    </a:lnTo>
                    <a:lnTo>
                      <a:pt x="498" y="1682"/>
                    </a:lnTo>
                    <a:lnTo>
                      <a:pt x="496" y="1682"/>
                    </a:lnTo>
                    <a:lnTo>
                      <a:pt x="493" y="1682"/>
                    </a:lnTo>
                    <a:lnTo>
                      <a:pt x="493" y="1680"/>
                    </a:lnTo>
                    <a:lnTo>
                      <a:pt x="496" y="1680"/>
                    </a:lnTo>
                    <a:lnTo>
                      <a:pt x="496" y="1677"/>
                    </a:lnTo>
                    <a:close/>
                    <a:moveTo>
                      <a:pt x="1263" y="1675"/>
                    </a:moveTo>
                    <a:lnTo>
                      <a:pt x="1266" y="1675"/>
                    </a:lnTo>
                    <a:lnTo>
                      <a:pt x="1266" y="1677"/>
                    </a:lnTo>
                    <a:lnTo>
                      <a:pt x="1268" y="1677"/>
                    </a:lnTo>
                    <a:lnTo>
                      <a:pt x="1268" y="1680"/>
                    </a:lnTo>
                    <a:lnTo>
                      <a:pt x="1268" y="1682"/>
                    </a:lnTo>
                    <a:lnTo>
                      <a:pt x="1266" y="1682"/>
                    </a:lnTo>
                    <a:lnTo>
                      <a:pt x="1263" y="1682"/>
                    </a:lnTo>
                    <a:lnTo>
                      <a:pt x="1261" y="1682"/>
                    </a:lnTo>
                    <a:lnTo>
                      <a:pt x="1261" y="1680"/>
                    </a:lnTo>
                    <a:lnTo>
                      <a:pt x="1261" y="1677"/>
                    </a:lnTo>
                    <a:lnTo>
                      <a:pt x="1258" y="1677"/>
                    </a:lnTo>
                    <a:lnTo>
                      <a:pt x="1258" y="1675"/>
                    </a:lnTo>
                    <a:lnTo>
                      <a:pt x="1255" y="1675"/>
                    </a:lnTo>
                    <a:lnTo>
                      <a:pt x="1255" y="1672"/>
                    </a:lnTo>
                    <a:lnTo>
                      <a:pt x="1255" y="1669"/>
                    </a:lnTo>
                    <a:lnTo>
                      <a:pt x="1258" y="1669"/>
                    </a:lnTo>
                    <a:lnTo>
                      <a:pt x="1261" y="1669"/>
                    </a:lnTo>
                    <a:lnTo>
                      <a:pt x="1261" y="1672"/>
                    </a:lnTo>
                    <a:lnTo>
                      <a:pt x="1263" y="1672"/>
                    </a:lnTo>
                    <a:lnTo>
                      <a:pt x="1263" y="1675"/>
                    </a:lnTo>
                    <a:close/>
                    <a:moveTo>
                      <a:pt x="1261" y="1669"/>
                    </a:moveTo>
                    <a:lnTo>
                      <a:pt x="1263" y="1669"/>
                    </a:lnTo>
                    <a:lnTo>
                      <a:pt x="1263" y="1672"/>
                    </a:lnTo>
                    <a:lnTo>
                      <a:pt x="1263" y="1669"/>
                    </a:lnTo>
                    <a:lnTo>
                      <a:pt x="1261" y="1669"/>
                    </a:lnTo>
                    <a:close/>
                    <a:moveTo>
                      <a:pt x="1237" y="1659"/>
                    </a:moveTo>
                    <a:lnTo>
                      <a:pt x="1240" y="1659"/>
                    </a:lnTo>
                    <a:lnTo>
                      <a:pt x="1240" y="1662"/>
                    </a:lnTo>
                    <a:lnTo>
                      <a:pt x="1240" y="1664"/>
                    </a:lnTo>
                    <a:lnTo>
                      <a:pt x="1240" y="1667"/>
                    </a:lnTo>
                    <a:lnTo>
                      <a:pt x="1237" y="1667"/>
                    </a:lnTo>
                    <a:lnTo>
                      <a:pt x="1235" y="1667"/>
                    </a:lnTo>
                    <a:lnTo>
                      <a:pt x="1235" y="1664"/>
                    </a:lnTo>
                    <a:lnTo>
                      <a:pt x="1232" y="1664"/>
                    </a:lnTo>
                    <a:lnTo>
                      <a:pt x="1235" y="1664"/>
                    </a:lnTo>
                    <a:lnTo>
                      <a:pt x="1235" y="1662"/>
                    </a:lnTo>
                    <a:lnTo>
                      <a:pt x="1235" y="1659"/>
                    </a:lnTo>
                    <a:lnTo>
                      <a:pt x="1237" y="1659"/>
                    </a:lnTo>
                    <a:close/>
                    <a:moveTo>
                      <a:pt x="1094" y="1625"/>
                    </a:moveTo>
                    <a:lnTo>
                      <a:pt x="1096" y="1625"/>
                    </a:lnTo>
                    <a:lnTo>
                      <a:pt x="1096" y="1628"/>
                    </a:lnTo>
                    <a:lnTo>
                      <a:pt x="1099" y="1628"/>
                    </a:lnTo>
                    <a:lnTo>
                      <a:pt x="1099" y="1630"/>
                    </a:lnTo>
                    <a:lnTo>
                      <a:pt x="1101" y="1630"/>
                    </a:lnTo>
                    <a:lnTo>
                      <a:pt x="1101" y="1633"/>
                    </a:lnTo>
                    <a:lnTo>
                      <a:pt x="1104" y="1633"/>
                    </a:lnTo>
                    <a:lnTo>
                      <a:pt x="1104" y="1635"/>
                    </a:lnTo>
                    <a:lnTo>
                      <a:pt x="1104" y="1638"/>
                    </a:lnTo>
                    <a:lnTo>
                      <a:pt x="1101" y="1638"/>
                    </a:lnTo>
                    <a:lnTo>
                      <a:pt x="1101" y="1641"/>
                    </a:lnTo>
                    <a:lnTo>
                      <a:pt x="1099" y="1641"/>
                    </a:lnTo>
                    <a:lnTo>
                      <a:pt x="1099" y="1643"/>
                    </a:lnTo>
                    <a:lnTo>
                      <a:pt x="1096" y="1643"/>
                    </a:lnTo>
                    <a:lnTo>
                      <a:pt x="1094" y="1643"/>
                    </a:lnTo>
                    <a:lnTo>
                      <a:pt x="1091" y="1643"/>
                    </a:lnTo>
                    <a:lnTo>
                      <a:pt x="1091" y="1641"/>
                    </a:lnTo>
                    <a:lnTo>
                      <a:pt x="1088" y="1641"/>
                    </a:lnTo>
                    <a:lnTo>
                      <a:pt x="1088" y="1643"/>
                    </a:lnTo>
                    <a:lnTo>
                      <a:pt x="1091" y="1643"/>
                    </a:lnTo>
                    <a:lnTo>
                      <a:pt x="1091" y="1646"/>
                    </a:lnTo>
                    <a:lnTo>
                      <a:pt x="1094" y="1646"/>
                    </a:lnTo>
                    <a:lnTo>
                      <a:pt x="1096" y="1646"/>
                    </a:lnTo>
                    <a:lnTo>
                      <a:pt x="1096" y="1648"/>
                    </a:lnTo>
                    <a:lnTo>
                      <a:pt x="1094" y="1648"/>
                    </a:lnTo>
                    <a:lnTo>
                      <a:pt x="1096" y="1648"/>
                    </a:lnTo>
                    <a:lnTo>
                      <a:pt x="1096" y="1651"/>
                    </a:lnTo>
                    <a:lnTo>
                      <a:pt x="1099" y="1651"/>
                    </a:lnTo>
                    <a:lnTo>
                      <a:pt x="1099" y="1654"/>
                    </a:lnTo>
                    <a:lnTo>
                      <a:pt x="1096" y="1654"/>
                    </a:lnTo>
                    <a:lnTo>
                      <a:pt x="1096" y="1651"/>
                    </a:lnTo>
                    <a:lnTo>
                      <a:pt x="1096" y="1654"/>
                    </a:lnTo>
                    <a:lnTo>
                      <a:pt x="1094" y="1654"/>
                    </a:lnTo>
                    <a:lnTo>
                      <a:pt x="1094" y="1656"/>
                    </a:lnTo>
                    <a:lnTo>
                      <a:pt x="1096" y="1656"/>
                    </a:lnTo>
                    <a:lnTo>
                      <a:pt x="1096" y="1659"/>
                    </a:lnTo>
                    <a:lnTo>
                      <a:pt x="1094" y="1659"/>
                    </a:lnTo>
                    <a:lnTo>
                      <a:pt x="1091" y="1659"/>
                    </a:lnTo>
                    <a:lnTo>
                      <a:pt x="1088" y="1659"/>
                    </a:lnTo>
                    <a:lnTo>
                      <a:pt x="1091" y="1659"/>
                    </a:lnTo>
                    <a:lnTo>
                      <a:pt x="1088" y="1659"/>
                    </a:lnTo>
                    <a:lnTo>
                      <a:pt x="1088" y="1662"/>
                    </a:lnTo>
                    <a:lnTo>
                      <a:pt x="1086" y="1662"/>
                    </a:lnTo>
                    <a:lnTo>
                      <a:pt x="1086" y="1664"/>
                    </a:lnTo>
                    <a:lnTo>
                      <a:pt x="1088" y="1664"/>
                    </a:lnTo>
                    <a:lnTo>
                      <a:pt x="1086" y="1664"/>
                    </a:lnTo>
                    <a:lnTo>
                      <a:pt x="1086" y="1667"/>
                    </a:lnTo>
                    <a:lnTo>
                      <a:pt x="1088" y="1667"/>
                    </a:lnTo>
                    <a:lnTo>
                      <a:pt x="1086" y="1667"/>
                    </a:lnTo>
                    <a:lnTo>
                      <a:pt x="1088" y="1667"/>
                    </a:lnTo>
                    <a:lnTo>
                      <a:pt x="1086" y="1667"/>
                    </a:lnTo>
                    <a:lnTo>
                      <a:pt x="1083" y="1667"/>
                    </a:lnTo>
                    <a:lnTo>
                      <a:pt x="1083" y="1669"/>
                    </a:lnTo>
                    <a:lnTo>
                      <a:pt x="1086" y="1669"/>
                    </a:lnTo>
                    <a:lnTo>
                      <a:pt x="1088" y="1669"/>
                    </a:lnTo>
                    <a:lnTo>
                      <a:pt x="1086" y="1669"/>
                    </a:lnTo>
                    <a:lnTo>
                      <a:pt x="1086" y="1672"/>
                    </a:lnTo>
                    <a:lnTo>
                      <a:pt x="1083" y="1672"/>
                    </a:lnTo>
                    <a:lnTo>
                      <a:pt x="1081" y="1672"/>
                    </a:lnTo>
                    <a:lnTo>
                      <a:pt x="1081" y="1675"/>
                    </a:lnTo>
                    <a:lnTo>
                      <a:pt x="1081" y="1677"/>
                    </a:lnTo>
                    <a:lnTo>
                      <a:pt x="1083" y="1677"/>
                    </a:lnTo>
                    <a:lnTo>
                      <a:pt x="1086" y="1677"/>
                    </a:lnTo>
                    <a:lnTo>
                      <a:pt x="1086" y="1680"/>
                    </a:lnTo>
                    <a:lnTo>
                      <a:pt x="1086" y="1682"/>
                    </a:lnTo>
                    <a:lnTo>
                      <a:pt x="1086" y="1685"/>
                    </a:lnTo>
                    <a:lnTo>
                      <a:pt x="1086" y="1688"/>
                    </a:lnTo>
                    <a:lnTo>
                      <a:pt x="1083" y="1688"/>
                    </a:lnTo>
                    <a:lnTo>
                      <a:pt x="1083" y="1690"/>
                    </a:lnTo>
                    <a:lnTo>
                      <a:pt x="1083" y="1693"/>
                    </a:lnTo>
                    <a:lnTo>
                      <a:pt x="1081" y="1693"/>
                    </a:lnTo>
                    <a:lnTo>
                      <a:pt x="1081" y="1695"/>
                    </a:lnTo>
                    <a:lnTo>
                      <a:pt x="1078" y="1695"/>
                    </a:lnTo>
                    <a:lnTo>
                      <a:pt x="1075" y="1695"/>
                    </a:lnTo>
                    <a:lnTo>
                      <a:pt x="1073" y="1695"/>
                    </a:lnTo>
                    <a:lnTo>
                      <a:pt x="1073" y="1693"/>
                    </a:lnTo>
                    <a:lnTo>
                      <a:pt x="1073" y="1695"/>
                    </a:lnTo>
                    <a:lnTo>
                      <a:pt x="1073" y="1698"/>
                    </a:lnTo>
                    <a:lnTo>
                      <a:pt x="1070" y="1698"/>
                    </a:lnTo>
                    <a:lnTo>
                      <a:pt x="1070" y="1701"/>
                    </a:lnTo>
                    <a:lnTo>
                      <a:pt x="1070" y="1698"/>
                    </a:lnTo>
                    <a:lnTo>
                      <a:pt x="1068" y="1698"/>
                    </a:lnTo>
                    <a:lnTo>
                      <a:pt x="1068" y="1701"/>
                    </a:lnTo>
                    <a:lnTo>
                      <a:pt x="1068" y="1698"/>
                    </a:lnTo>
                    <a:lnTo>
                      <a:pt x="1065" y="1698"/>
                    </a:lnTo>
                    <a:lnTo>
                      <a:pt x="1062" y="1698"/>
                    </a:lnTo>
                    <a:lnTo>
                      <a:pt x="1060" y="1698"/>
                    </a:lnTo>
                    <a:lnTo>
                      <a:pt x="1060" y="1695"/>
                    </a:lnTo>
                    <a:lnTo>
                      <a:pt x="1060" y="1693"/>
                    </a:lnTo>
                    <a:lnTo>
                      <a:pt x="1060" y="1690"/>
                    </a:lnTo>
                    <a:lnTo>
                      <a:pt x="1057" y="1690"/>
                    </a:lnTo>
                    <a:lnTo>
                      <a:pt x="1057" y="1688"/>
                    </a:lnTo>
                    <a:lnTo>
                      <a:pt x="1060" y="1688"/>
                    </a:lnTo>
                    <a:lnTo>
                      <a:pt x="1060" y="1690"/>
                    </a:lnTo>
                    <a:lnTo>
                      <a:pt x="1060" y="1688"/>
                    </a:lnTo>
                    <a:lnTo>
                      <a:pt x="1060" y="1685"/>
                    </a:lnTo>
                    <a:lnTo>
                      <a:pt x="1062" y="1685"/>
                    </a:lnTo>
                    <a:lnTo>
                      <a:pt x="1060" y="1685"/>
                    </a:lnTo>
                    <a:lnTo>
                      <a:pt x="1060" y="1682"/>
                    </a:lnTo>
                    <a:lnTo>
                      <a:pt x="1060" y="1680"/>
                    </a:lnTo>
                    <a:lnTo>
                      <a:pt x="1062" y="1680"/>
                    </a:lnTo>
                    <a:lnTo>
                      <a:pt x="1062" y="1677"/>
                    </a:lnTo>
                    <a:lnTo>
                      <a:pt x="1060" y="1677"/>
                    </a:lnTo>
                    <a:lnTo>
                      <a:pt x="1060" y="1675"/>
                    </a:lnTo>
                    <a:lnTo>
                      <a:pt x="1062" y="1675"/>
                    </a:lnTo>
                    <a:lnTo>
                      <a:pt x="1062" y="1672"/>
                    </a:lnTo>
                    <a:lnTo>
                      <a:pt x="1062" y="1669"/>
                    </a:lnTo>
                    <a:lnTo>
                      <a:pt x="1065" y="1669"/>
                    </a:lnTo>
                    <a:lnTo>
                      <a:pt x="1065" y="1667"/>
                    </a:lnTo>
                    <a:lnTo>
                      <a:pt x="1062" y="1667"/>
                    </a:lnTo>
                    <a:lnTo>
                      <a:pt x="1062" y="1664"/>
                    </a:lnTo>
                    <a:lnTo>
                      <a:pt x="1062" y="1662"/>
                    </a:lnTo>
                    <a:lnTo>
                      <a:pt x="1062" y="1659"/>
                    </a:lnTo>
                    <a:lnTo>
                      <a:pt x="1060" y="1659"/>
                    </a:lnTo>
                    <a:lnTo>
                      <a:pt x="1060" y="1656"/>
                    </a:lnTo>
                    <a:lnTo>
                      <a:pt x="1062" y="1656"/>
                    </a:lnTo>
                    <a:lnTo>
                      <a:pt x="1062" y="1654"/>
                    </a:lnTo>
                    <a:lnTo>
                      <a:pt x="1065" y="1654"/>
                    </a:lnTo>
                    <a:lnTo>
                      <a:pt x="1068" y="1654"/>
                    </a:lnTo>
                    <a:lnTo>
                      <a:pt x="1068" y="1651"/>
                    </a:lnTo>
                    <a:lnTo>
                      <a:pt x="1070" y="1651"/>
                    </a:lnTo>
                    <a:lnTo>
                      <a:pt x="1070" y="1648"/>
                    </a:lnTo>
                    <a:lnTo>
                      <a:pt x="1073" y="1648"/>
                    </a:lnTo>
                    <a:lnTo>
                      <a:pt x="1075" y="1648"/>
                    </a:lnTo>
                    <a:lnTo>
                      <a:pt x="1075" y="1646"/>
                    </a:lnTo>
                    <a:lnTo>
                      <a:pt x="1078" y="1646"/>
                    </a:lnTo>
                    <a:lnTo>
                      <a:pt x="1078" y="1643"/>
                    </a:lnTo>
                    <a:lnTo>
                      <a:pt x="1081" y="1643"/>
                    </a:lnTo>
                    <a:lnTo>
                      <a:pt x="1081" y="1641"/>
                    </a:lnTo>
                    <a:lnTo>
                      <a:pt x="1083" y="1641"/>
                    </a:lnTo>
                    <a:lnTo>
                      <a:pt x="1086" y="1641"/>
                    </a:lnTo>
                    <a:lnTo>
                      <a:pt x="1086" y="1638"/>
                    </a:lnTo>
                    <a:lnTo>
                      <a:pt x="1083" y="1638"/>
                    </a:lnTo>
                    <a:lnTo>
                      <a:pt x="1083" y="1635"/>
                    </a:lnTo>
                    <a:lnTo>
                      <a:pt x="1083" y="1633"/>
                    </a:lnTo>
                    <a:lnTo>
                      <a:pt x="1083" y="1630"/>
                    </a:lnTo>
                    <a:lnTo>
                      <a:pt x="1083" y="1628"/>
                    </a:lnTo>
                    <a:lnTo>
                      <a:pt x="1083" y="1625"/>
                    </a:lnTo>
                    <a:lnTo>
                      <a:pt x="1086" y="1625"/>
                    </a:lnTo>
                    <a:lnTo>
                      <a:pt x="1086" y="1628"/>
                    </a:lnTo>
                    <a:lnTo>
                      <a:pt x="1088" y="1628"/>
                    </a:lnTo>
                    <a:lnTo>
                      <a:pt x="1088" y="1625"/>
                    </a:lnTo>
                    <a:lnTo>
                      <a:pt x="1091" y="1625"/>
                    </a:lnTo>
                    <a:lnTo>
                      <a:pt x="1094" y="1625"/>
                    </a:lnTo>
                    <a:close/>
                    <a:moveTo>
                      <a:pt x="1104" y="1615"/>
                    </a:moveTo>
                    <a:lnTo>
                      <a:pt x="1104" y="1617"/>
                    </a:lnTo>
                    <a:lnTo>
                      <a:pt x="1104" y="1615"/>
                    </a:lnTo>
                    <a:close/>
                    <a:moveTo>
                      <a:pt x="1099" y="1615"/>
                    </a:moveTo>
                    <a:lnTo>
                      <a:pt x="1101" y="1615"/>
                    </a:lnTo>
                    <a:lnTo>
                      <a:pt x="1101" y="1617"/>
                    </a:lnTo>
                    <a:lnTo>
                      <a:pt x="1099" y="1617"/>
                    </a:lnTo>
                    <a:lnTo>
                      <a:pt x="1099" y="1620"/>
                    </a:lnTo>
                    <a:lnTo>
                      <a:pt x="1101" y="1620"/>
                    </a:lnTo>
                    <a:lnTo>
                      <a:pt x="1104" y="1620"/>
                    </a:lnTo>
                    <a:lnTo>
                      <a:pt x="1104" y="1622"/>
                    </a:lnTo>
                    <a:lnTo>
                      <a:pt x="1104" y="1625"/>
                    </a:lnTo>
                    <a:lnTo>
                      <a:pt x="1101" y="1625"/>
                    </a:lnTo>
                    <a:lnTo>
                      <a:pt x="1101" y="1622"/>
                    </a:lnTo>
                    <a:lnTo>
                      <a:pt x="1099" y="1622"/>
                    </a:lnTo>
                    <a:lnTo>
                      <a:pt x="1096" y="1622"/>
                    </a:lnTo>
                    <a:lnTo>
                      <a:pt x="1096" y="1620"/>
                    </a:lnTo>
                    <a:lnTo>
                      <a:pt x="1096" y="1617"/>
                    </a:lnTo>
                    <a:lnTo>
                      <a:pt x="1096" y="1615"/>
                    </a:lnTo>
                    <a:lnTo>
                      <a:pt x="1099" y="1615"/>
                    </a:lnTo>
                    <a:close/>
                    <a:moveTo>
                      <a:pt x="793" y="1562"/>
                    </a:moveTo>
                    <a:lnTo>
                      <a:pt x="796" y="1562"/>
                    </a:lnTo>
                    <a:lnTo>
                      <a:pt x="796" y="1565"/>
                    </a:lnTo>
                    <a:lnTo>
                      <a:pt x="799" y="1565"/>
                    </a:lnTo>
                    <a:lnTo>
                      <a:pt x="799" y="1567"/>
                    </a:lnTo>
                    <a:lnTo>
                      <a:pt x="799" y="1570"/>
                    </a:lnTo>
                    <a:lnTo>
                      <a:pt x="801" y="1570"/>
                    </a:lnTo>
                    <a:lnTo>
                      <a:pt x="801" y="1573"/>
                    </a:lnTo>
                    <a:lnTo>
                      <a:pt x="801" y="1575"/>
                    </a:lnTo>
                    <a:lnTo>
                      <a:pt x="801" y="1578"/>
                    </a:lnTo>
                    <a:lnTo>
                      <a:pt x="801" y="1581"/>
                    </a:lnTo>
                    <a:lnTo>
                      <a:pt x="804" y="1581"/>
                    </a:lnTo>
                    <a:lnTo>
                      <a:pt x="804" y="1583"/>
                    </a:lnTo>
                    <a:lnTo>
                      <a:pt x="804" y="1586"/>
                    </a:lnTo>
                    <a:lnTo>
                      <a:pt x="804" y="1588"/>
                    </a:lnTo>
                    <a:lnTo>
                      <a:pt x="804" y="1591"/>
                    </a:lnTo>
                    <a:lnTo>
                      <a:pt x="804" y="1594"/>
                    </a:lnTo>
                    <a:lnTo>
                      <a:pt x="801" y="1594"/>
                    </a:lnTo>
                    <a:lnTo>
                      <a:pt x="801" y="1596"/>
                    </a:lnTo>
                    <a:lnTo>
                      <a:pt x="799" y="1596"/>
                    </a:lnTo>
                    <a:lnTo>
                      <a:pt x="796" y="1596"/>
                    </a:lnTo>
                    <a:lnTo>
                      <a:pt x="796" y="1594"/>
                    </a:lnTo>
                    <a:lnTo>
                      <a:pt x="793" y="1594"/>
                    </a:lnTo>
                    <a:lnTo>
                      <a:pt x="793" y="1596"/>
                    </a:lnTo>
                    <a:lnTo>
                      <a:pt x="793" y="1599"/>
                    </a:lnTo>
                    <a:lnTo>
                      <a:pt x="791" y="1599"/>
                    </a:lnTo>
                    <a:lnTo>
                      <a:pt x="791" y="1596"/>
                    </a:lnTo>
                    <a:lnTo>
                      <a:pt x="791" y="1594"/>
                    </a:lnTo>
                    <a:lnTo>
                      <a:pt x="791" y="1591"/>
                    </a:lnTo>
                    <a:lnTo>
                      <a:pt x="788" y="1591"/>
                    </a:lnTo>
                    <a:lnTo>
                      <a:pt x="788" y="1594"/>
                    </a:lnTo>
                    <a:lnTo>
                      <a:pt x="788" y="1591"/>
                    </a:lnTo>
                    <a:lnTo>
                      <a:pt x="788" y="1594"/>
                    </a:lnTo>
                    <a:lnTo>
                      <a:pt x="788" y="1591"/>
                    </a:lnTo>
                    <a:lnTo>
                      <a:pt x="786" y="1591"/>
                    </a:lnTo>
                    <a:lnTo>
                      <a:pt x="786" y="1594"/>
                    </a:lnTo>
                    <a:lnTo>
                      <a:pt x="783" y="1594"/>
                    </a:lnTo>
                    <a:lnTo>
                      <a:pt x="783" y="1591"/>
                    </a:lnTo>
                    <a:lnTo>
                      <a:pt x="783" y="1588"/>
                    </a:lnTo>
                    <a:lnTo>
                      <a:pt x="780" y="1588"/>
                    </a:lnTo>
                    <a:lnTo>
                      <a:pt x="780" y="1586"/>
                    </a:lnTo>
                    <a:lnTo>
                      <a:pt x="780" y="1583"/>
                    </a:lnTo>
                    <a:lnTo>
                      <a:pt x="780" y="1581"/>
                    </a:lnTo>
                    <a:lnTo>
                      <a:pt x="778" y="1581"/>
                    </a:lnTo>
                    <a:lnTo>
                      <a:pt x="778" y="1583"/>
                    </a:lnTo>
                    <a:lnTo>
                      <a:pt x="778" y="1586"/>
                    </a:lnTo>
                    <a:lnTo>
                      <a:pt x="775" y="1586"/>
                    </a:lnTo>
                    <a:lnTo>
                      <a:pt x="775" y="1583"/>
                    </a:lnTo>
                    <a:lnTo>
                      <a:pt x="775" y="1581"/>
                    </a:lnTo>
                    <a:lnTo>
                      <a:pt x="775" y="1583"/>
                    </a:lnTo>
                    <a:lnTo>
                      <a:pt x="775" y="1586"/>
                    </a:lnTo>
                    <a:lnTo>
                      <a:pt x="775" y="1583"/>
                    </a:lnTo>
                    <a:lnTo>
                      <a:pt x="773" y="1583"/>
                    </a:lnTo>
                    <a:lnTo>
                      <a:pt x="773" y="1581"/>
                    </a:lnTo>
                    <a:lnTo>
                      <a:pt x="775" y="1581"/>
                    </a:lnTo>
                    <a:lnTo>
                      <a:pt x="773" y="1581"/>
                    </a:lnTo>
                    <a:lnTo>
                      <a:pt x="773" y="1578"/>
                    </a:lnTo>
                    <a:lnTo>
                      <a:pt x="775" y="1578"/>
                    </a:lnTo>
                    <a:lnTo>
                      <a:pt x="775" y="1575"/>
                    </a:lnTo>
                    <a:lnTo>
                      <a:pt x="778" y="1575"/>
                    </a:lnTo>
                    <a:lnTo>
                      <a:pt x="775" y="1575"/>
                    </a:lnTo>
                    <a:lnTo>
                      <a:pt x="778" y="1575"/>
                    </a:lnTo>
                    <a:lnTo>
                      <a:pt x="778" y="1573"/>
                    </a:lnTo>
                    <a:lnTo>
                      <a:pt x="780" y="1573"/>
                    </a:lnTo>
                    <a:lnTo>
                      <a:pt x="780" y="1570"/>
                    </a:lnTo>
                    <a:lnTo>
                      <a:pt x="783" y="1570"/>
                    </a:lnTo>
                    <a:lnTo>
                      <a:pt x="783" y="1567"/>
                    </a:lnTo>
                    <a:lnTo>
                      <a:pt x="786" y="1567"/>
                    </a:lnTo>
                    <a:lnTo>
                      <a:pt x="786" y="1565"/>
                    </a:lnTo>
                    <a:lnTo>
                      <a:pt x="786" y="1567"/>
                    </a:lnTo>
                    <a:lnTo>
                      <a:pt x="788" y="1567"/>
                    </a:lnTo>
                    <a:lnTo>
                      <a:pt x="788" y="1565"/>
                    </a:lnTo>
                    <a:lnTo>
                      <a:pt x="791" y="1565"/>
                    </a:lnTo>
                    <a:lnTo>
                      <a:pt x="788" y="1565"/>
                    </a:lnTo>
                    <a:lnTo>
                      <a:pt x="788" y="1562"/>
                    </a:lnTo>
                    <a:lnTo>
                      <a:pt x="791" y="1562"/>
                    </a:lnTo>
                    <a:lnTo>
                      <a:pt x="791" y="1565"/>
                    </a:lnTo>
                    <a:lnTo>
                      <a:pt x="793" y="1565"/>
                    </a:lnTo>
                    <a:lnTo>
                      <a:pt x="793" y="1562"/>
                    </a:lnTo>
                    <a:close/>
                    <a:moveTo>
                      <a:pt x="825" y="1356"/>
                    </a:moveTo>
                    <a:lnTo>
                      <a:pt x="825" y="1359"/>
                    </a:lnTo>
                    <a:lnTo>
                      <a:pt x="825" y="1356"/>
                    </a:lnTo>
                    <a:lnTo>
                      <a:pt x="827" y="1359"/>
                    </a:lnTo>
                    <a:lnTo>
                      <a:pt x="830" y="1359"/>
                    </a:lnTo>
                    <a:lnTo>
                      <a:pt x="827" y="1361"/>
                    </a:lnTo>
                    <a:lnTo>
                      <a:pt x="827" y="1359"/>
                    </a:lnTo>
                    <a:lnTo>
                      <a:pt x="825" y="1359"/>
                    </a:lnTo>
                    <a:lnTo>
                      <a:pt x="825" y="1361"/>
                    </a:lnTo>
                    <a:lnTo>
                      <a:pt x="822" y="1361"/>
                    </a:lnTo>
                    <a:lnTo>
                      <a:pt x="822" y="1364"/>
                    </a:lnTo>
                    <a:lnTo>
                      <a:pt x="825" y="1364"/>
                    </a:lnTo>
                    <a:lnTo>
                      <a:pt x="822" y="1364"/>
                    </a:lnTo>
                    <a:lnTo>
                      <a:pt x="820" y="1364"/>
                    </a:lnTo>
                    <a:lnTo>
                      <a:pt x="820" y="1361"/>
                    </a:lnTo>
                    <a:lnTo>
                      <a:pt x="822" y="1361"/>
                    </a:lnTo>
                    <a:lnTo>
                      <a:pt x="822" y="1359"/>
                    </a:lnTo>
                    <a:lnTo>
                      <a:pt x="822" y="1356"/>
                    </a:lnTo>
                    <a:lnTo>
                      <a:pt x="825" y="1356"/>
                    </a:lnTo>
                    <a:close/>
                    <a:moveTo>
                      <a:pt x="830" y="1356"/>
                    </a:moveTo>
                    <a:lnTo>
                      <a:pt x="830" y="1353"/>
                    </a:lnTo>
                    <a:lnTo>
                      <a:pt x="833" y="1353"/>
                    </a:lnTo>
                    <a:lnTo>
                      <a:pt x="833" y="1356"/>
                    </a:lnTo>
                    <a:lnTo>
                      <a:pt x="830" y="1356"/>
                    </a:lnTo>
                    <a:close/>
                    <a:moveTo>
                      <a:pt x="773" y="1353"/>
                    </a:moveTo>
                    <a:lnTo>
                      <a:pt x="773" y="1351"/>
                    </a:lnTo>
                    <a:lnTo>
                      <a:pt x="775" y="1351"/>
                    </a:lnTo>
                    <a:lnTo>
                      <a:pt x="775" y="1353"/>
                    </a:lnTo>
                    <a:lnTo>
                      <a:pt x="773" y="1353"/>
                    </a:lnTo>
                    <a:close/>
                    <a:moveTo>
                      <a:pt x="840" y="1345"/>
                    </a:moveTo>
                    <a:lnTo>
                      <a:pt x="843" y="1345"/>
                    </a:lnTo>
                    <a:lnTo>
                      <a:pt x="843" y="1348"/>
                    </a:lnTo>
                    <a:lnTo>
                      <a:pt x="846" y="1348"/>
                    </a:lnTo>
                    <a:lnTo>
                      <a:pt x="846" y="1351"/>
                    </a:lnTo>
                    <a:lnTo>
                      <a:pt x="843" y="1351"/>
                    </a:lnTo>
                    <a:lnTo>
                      <a:pt x="846" y="1351"/>
                    </a:lnTo>
                    <a:lnTo>
                      <a:pt x="846" y="1353"/>
                    </a:lnTo>
                    <a:lnTo>
                      <a:pt x="848" y="1353"/>
                    </a:lnTo>
                    <a:lnTo>
                      <a:pt x="848" y="1356"/>
                    </a:lnTo>
                    <a:lnTo>
                      <a:pt x="851" y="1356"/>
                    </a:lnTo>
                    <a:lnTo>
                      <a:pt x="848" y="1356"/>
                    </a:lnTo>
                    <a:lnTo>
                      <a:pt x="846" y="1356"/>
                    </a:lnTo>
                    <a:lnTo>
                      <a:pt x="843" y="1356"/>
                    </a:lnTo>
                    <a:lnTo>
                      <a:pt x="840" y="1356"/>
                    </a:lnTo>
                    <a:lnTo>
                      <a:pt x="838" y="1356"/>
                    </a:lnTo>
                    <a:lnTo>
                      <a:pt x="835" y="1356"/>
                    </a:lnTo>
                    <a:lnTo>
                      <a:pt x="835" y="1353"/>
                    </a:lnTo>
                    <a:lnTo>
                      <a:pt x="833" y="1353"/>
                    </a:lnTo>
                    <a:lnTo>
                      <a:pt x="833" y="1351"/>
                    </a:lnTo>
                    <a:lnTo>
                      <a:pt x="835" y="1351"/>
                    </a:lnTo>
                    <a:lnTo>
                      <a:pt x="833" y="1351"/>
                    </a:lnTo>
                    <a:lnTo>
                      <a:pt x="833" y="1348"/>
                    </a:lnTo>
                    <a:lnTo>
                      <a:pt x="835" y="1348"/>
                    </a:lnTo>
                    <a:lnTo>
                      <a:pt x="838" y="1348"/>
                    </a:lnTo>
                    <a:lnTo>
                      <a:pt x="838" y="1345"/>
                    </a:lnTo>
                    <a:lnTo>
                      <a:pt x="840" y="1345"/>
                    </a:lnTo>
                    <a:close/>
                    <a:moveTo>
                      <a:pt x="765" y="1338"/>
                    </a:moveTo>
                    <a:lnTo>
                      <a:pt x="767" y="1338"/>
                    </a:lnTo>
                    <a:lnTo>
                      <a:pt x="765" y="1340"/>
                    </a:lnTo>
                    <a:lnTo>
                      <a:pt x="767" y="1340"/>
                    </a:lnTo>
                    <a:lnTo>
                      <a:pt x="767" y="1343"/>
                    </a:lnTo>
                    <a:lnTo>
                      <a:pt x="767" y="1340"/>
                    </a:lnTo>
                    <a:lnTo>
                      <a:pt x="770" y="1340"/>
                    </a:lnTo>
                    <a:lnTo>
                      <a:pt x="773" y="1343"/>
                    </a:lnTo>
                    <a:lnTo>
                      <a:pt x="773" y="1345"/>
                    </a:lnTo>
                    <a:lnTo>
                      <a:pt x="770" y="1345"/>
                    </a:lnTo>
                    <a:lnTo>
                      <a:pt x="770" y="1348"/>
                    </a:lnTo>
                    <a:lnTo>
                      <a:pt x="767" y="1348"/>
                    </a:lnTo>
                    <a:lnTo>
                      <a:pt x="767" y="1345"/>
                    </a:lnTo>
                    <a:lnTo>
                      <a:pt x="767" y="1343"/>
                    </a:lnTo>
                    <a:lnTo>
                      <a:pt x="765" y="1343"/>
                    </a:lnTo>
                    <a:lnTo>
                      <a:pt x="765" y="1345"/>
                    </a:lnTo>
                    <a:lnTo>
                      <a:pt x="765" y="1343"/>
                    </a:lnTo>
                    <a:lnTo>
                      <a:pt x="765" y="1340"/>
                    </a:lnTo>
                    <a:lnTo>
                      <a:pt x="765" y="1338"/>
                    </a:lnTo>
                    <a:lnTo>
                      <a:pt x="765" y="1335"/>
                    </a:lnTo>
                    <a:lnTo>
                      <a:pt x="765" y="1338"/>
                    </a:lnTo>
                    <a:close/>
                    <a:moveTo>
                      <a:pt x="817" y="1330"/>
                    </a:moveTo>
                    <a:lnTo>
                      <a:pt x="814" y="1330"/>
                    </a:lnTo>
                    <a:lnTo>
                      <a:pt x="814" y="1327"/>
                    </a:lnTo>
                    <a:lnTo>
                      <a:pt x="814" y="1325"/>
                    </a:lnTo>
                    <a:lnTo>
                      <a:pt x="817" y="1325"/>
                    </a:lnTo>
                    <a:lnTo>
                      <a:pt x="817" y="1327"/>
                    </a:lnTo>
                    <a:lnTo>
                      <a:pt x="817" y="1330"/>
                    </a:lnTo>
                    <a:close/>
                    <a:moveTo>
                      <a:pt x="812" y="1325"/>
                    </a:moveTo>
                    <a:lnTo>
                      <a:pt x="812" y="1327"/>
                    </a:lnTo>
                    <a:lnTo>
                      <a:pt x="814" y="1327"/>
                    </a:lnTo>
                    <a:lnTo>
                      <a:pt x="814" y="1330"/>
                    </a:lnTo>
                    <a:lnTo>
                      <a:pt x="812" y="1330"/>
                    </a:lnTo>
                    <a:lnTo>
                      <a:pt x="812" y="1327"/>
                    </a:lnTo>
                    <a:lnTo>
                      <a:pt x="809" y="1327"/>
                    </a:lnTo>
                    <a:lnTo>
                      <a:pt x="812" y="1327"/>
                    </a:lnTo>
                    <a:lnTo>
                      <a:pt x="812" y="1325"/>
                    </a:lnTo>
                    <a:close/>
                    <a:moveTo>
                      <a:pt x="767" y="1327"/>
                    </a:moveTo>
                    <a:lnTo>
                      <a:pt x="767" y="1330"/>
                    </a:lnTo>
                    <a:lnTo>
                      <a:pt x="765" y="1330"/>
                    </a:lnTo>
                    <a:lnTo>
                      <a:pt x="767" y="1330"/>
                    </a:lnTo>
                    <a:lnTo>
                      <a:pt x="767" y="1332"/>
                    </a:lnTo>
                    <a:lnTo>
                      <a:pt x="765" y="1332"/>
                    </a:lnTo>
                    <a:lnTo>
                      <a:pt x="762" y="1332"/>
                    </a:lnTo>
                    <a:lnTo>
                      <a:pt x="762" y="1330"/>
                    </a:lnTo>
                    <a:lnTo>
                      <a:pt x="762" y="1327"/>
                    </a:lnTo>
                    <a:lnTo>
                      <a:pt x="762" y="1325"/>
                    </a:lnTo>
                    <a:lnTo>
                      <a:pt x="759" y="1325"/>
                    </a:lnTo>
                    <a:lnTo>
                      <a:pt x="759" y="1322"/>
                    </a:lnTo>
                    <a:lnTo>
                      <a:pt x="759" y="1319"/>
                    </a:lnTo>
                    <a:lnTo>
                      <a:pt x="762" y="1319"/>
                    </a:lnTo>
                    <a:lnTo>
                      <a:pt x="765" y="1319"/>
                    </a:lnTo>
                    <a:lnTo>
                      <a:pt x="765" y="1322"/>
                    </a:lnTo>
                    <a:lnTo>
                      <a:pt x="765" y="1325"/>
                    </a:lnTo>
                    <a:lnTo>
                      <a:pt x="767" y="1325"/>
                    </a:lnTo>
                    <a:lnTo>
                      <a:pt x="767" y="1327"/>
                    </a:lnTo>
                    <a:close/>
                    <a:moveTo>
                      <a:pt x="744" y="1317"/>
                    </a:moveTo>
                    <a:lnTo>
                      <a:pt x="744" y="1319"/>
                    </a:lnTo>
                    <a:lnTo>
                      <a:pt x="741" y="1319"/>
                    </a:lnTo>
                    <a:lnTo>
                      <a:pt x="741" y="1317"/>
                    </a:lnTo>
                    <a:lnTo>
                      <a:pt x="744" y="1317"/>
                    </a:lnTo>
                    <a:close/>
                    <a:moveTo>
                      <a:pt x="757" y="1317"/>
                    </a:moveTo>
                    <a:lnTo>
                      <a:pt x="757" y="1319"/>
                    </a:lnTo>
                    <a:lnTo>
                      <a:pt x="754" y="1319"/>
                    </a:lnTo>
                    <a:lnTo>
                      <a:pt x="754" y="1317"/>
                    </a:lnTo>
                    <a:lnTo>
                      <a:pt x="757" y="1317"/>
                    </a:lnTo>
                    <a:close/>
                    <a:moveTo>
                      <a:pt x="754" y="1296"/>
                    </a:moveTo>
                    <a:lnTo>
                      <a:pt x="754" y="1298"/>
                    </a:lnTo>
                    <a:lnTo>
                      <a:pt x="752" y="1296"/>
                    </a:lnTo>
                    <a:lnTo>
                      <a:pt x="754" y="1296"/>
                    </a:lnTo>
                    <a:close/>
                    <a:moveTo>
                      <a:pt x="1248" y="1296"/>
                    </a:moveTo>
                    <a:lnTo>
                      <a:pt x="1250" y="1296"/>
                    </a:lnTo>
                    <a:lnTo>
                      <a:pt x="1250" y="1298"/>
                    </a:lnTo>
                    <a:lnTo>
                      <a:pt x="1250" y="1301"/>
                    </a:lnTo>
                    <a:lnTo>
                      <a:pt x="1250" y="1298"/>
                    </a:lnTo>
                    <a:lnTo>
                      <a:pt x="1248" y="1298"/>
                    </a:lnTo>
                    <a:lnTo>
                      <a:pt x="1245" y="1298"/>
                    </a:lnTo>
                    <a:lnTo>
                      <a:pt x="1245" y="1296"/>
                    </a:lnTo>
                    <a:lnTo>
                      <a:pt x="1248" y="1296"/>
                    </a:lnTo>
                    <a:lnTo>
                      <a:pt x="1248" y="1293"/>
                    </a:lnTo>
                    <a:lnTo>
                      <a:pt x="1248" y="1296"/>
                    </a:lnTo>
                    <a:close/>
                    <a:moveTo>
                      <a:pt x="749" y="1291"/>
                    </a:moveTo>
                    <a:lnTo>
                      <a:pt x="749" y="1293"/>
                    </a:lnTo>
                    <a:lnTo>
                      <a:pt x="746" y="1293"/>
                    </a:lnTo>
                    <a:lnTo>
                      <a:pt x="746" y="1291"/>
                    </a:lnTo>
                    <a:lnTo>
                      <a:pt x="749" y="1291"/>
                    </a:lnTo>
                    <a:close/>
                    <a:moveTo>
                      <a:pt x="752" y="1291"/>
                    </a:moveTo>
                    <a:lnTo>
                      <a:pt x="752" y="1293"/>
                    </a:lnTo>
                    <a:lnTo>
                      <a:pt x="752" y="1291"/>
                    </a:lnTo>
                    <a:close/>
                    <a:moveTo>
                      <a:pt x="1219" y="1293"/>
                    </a:moveTo>
                    <a:lnTo>
                      <a:pt x="1216" y="1293"/>
                    </a:lnTo>
                    <a:lnTo>
                      <a:pt x="1216" y="1291"/>
                    </a:lnTo>
                    <a:lnTo>
                      <a:pt x="1216" y="1288"/>
                    </a:lnTo>
                    <a:lnTo>
                      <a:pt x="1219" y="1288"/>
                    </a:lnTo>
                    <a:lnTo>
                      <a:pt x="1219" y="1291"/>
                    </a:lnTo>
                    <a:lnTo>
                      <a:pt x="1219" y="1293"/>
                    </a:lnTo>
                    <a:close/>
                    <a:moveTo>
                      <a:pt x="754" y="1275"/>
                    </a:moveTo>
                    <a:lnTo>
                      <a:pt x="757" y="1275"/>
                    </a:lnTo>
                    <a:lnTo>
                      <a:pt x="754" y="1275"/>
                    </a:lnTo>
                    <a:lnTo>
                      <a:pt x="757" y="1275"/>
                    </a:lnTo>
                    <a:lnTo>
                      <a:pt x="754" y="1275"/>
                    </a:lnTo>
                    <a:lnTo>
                      <a:pt x="757" y="1275"/>
                    </a:lnTo>
                    <a:lnTo>
                      <a:pt x="754" y="1275"/>
                    </a:lnTo>
                    <a:lnTo>
                      <a:pt x="754" y="1278"/>
                    </a:lnTo>
                    <a:lnTo>
                      <a:pt x="754" y="1275"/>
                    </a:lnTo>
                    <a:close/>
                    <a:moveTo>
                      <a:pt x="1255" y="1264"/>
                    </a:moveTo>
                    <a:lnTo>
                      <a:pt x="1255" y="1267"/>
                    </a:lnTo>
                    <a:lnTo>
                      <a:pt x="1258" y="1267"/>
                    </a:lnTo>
                    <a:lnTo>
                      <a:pt x="1255" y="1267"/>
                    </a:lnTo>
                    <a:lnTo>
                      <a:pt x="1253" y="1267"/>
                    </a:lnTo>
                    <a:lnTo>
                      <a:pt x="1253" y="1264"/>
                    </a:lnTo>
                    <a:lnTo>
                      <a:pt x="1250" y="1264"/>
                    </a:lnTo>
                    <a:lnTo>
                      <a:pt x="1253" y="1264"/>
                    </a:lnTo>
                    <a:lnTo>
                      <a:pt x="1255" y="1264"/>
                    </a:lnTo>
                    <a:close/>
                    <a:moveTo>
                      <a:pt x="1287" y="1257"/>
                    </a:moveTo>
                    <a:lnTo>
                      <a:pt x="1284" y="1257"/>
                    </a:lnTo>
                    <a:lnTo>
                      <a:pt x="1284" y="1254"/>
                    </a:lnTo>
                    <a:lnTo>
                      <a:pt x="1287" y="1254"/>
                    </a:lnTo>
                    <a:lnTo>
                      <a:pt x="1287" y="1257"/>
                    </a:lnTo>
                    <a:close/>
                    <a:moveTo>
                      <a:pt x="1279" y="1249"/>
                    </a:moveTo>
                    <a:lnTo>
                      <a:pt x="1279" y="1251"/>
                    </a:lnTo>
                    <a:lnTo>
                      <a:pt x="1279" y="1254"/>
                    </a:lnTo>
                    <a:lnTo>
                      <a:pt x="1279" y="1257"/>
                    </a:lnTo>
                    <a:lnTo>
                      <a:pt x="1279" y="1254"/>
                    </a:lnTo>
                    <a:lnTo>
                      <a:pt x="1276" y="1254"/>
                    </a:lnTo>
                    <a:lnTo>
                      <a:pt x="1276" y="1251"/>
                    </a:lnTo>
                    <a:lnTo>
                      <a:pt x="1274" y="1251"/>
                    </a:lnTo>
                    <a:lnTo>
                      <a:pt x="1274" y="1249"/>
                    </a:lnTo>
                    <a:lnTo>
                      <a:pt x="1271" y="1249"/>
                    </a:lnTo>
                    <a:lnTo>
                      <a:pt x="1274" y="1249"/>
                    </a:lnTo>
                    <a:lnTo>
                      <a:pt x="1276" y="1249"/>
                    </a:lnTo>
                    <a:lnTo>
                      <a:pt x="1279" y="1249"/>
                    </a:lnTo>
                    <a:close/>
                    <a:moveTo>
                      <a:pt x="1274" y="1257"/>
                    </a:moveTo>
                    <a:lnTo>
                      <a:pt x="1271" y="1257"/>
                    </a:lnTo>
                    <a:lnTo>
                      <a:pt x="1268" y="1257"/>
                    </a:lnTo>
                    <a:lnTo>
                      <a:pt x="1266" y="1257"/>
                    </a:lnTo>
                    <a:lnTo>
                      <a:pt x="1266" y="1254"/>
                    </a:lnTo>
                    <a:lnTo>
                      <a:pt x="1263" y="1254"/>
                    </a:lnTo>
                    <a:lnTo>
                      <a:pt x="1263" y="1251"/>
                    </a:lnTo>
                    <a:lnTo>
                      <a:pt x="1263" y="1249"/>
                    </a:lnTo>
                    <a:lnTo>
                      <a:pt x="1266" y="1249"/>
                    </a:lnTo>
                    <a:lnTo>
                      <a:pt x="1268" y="1249"/>
                    </a:lnTo>
                    <a:lnTo>
                      <a:pt x="1271" y="1249"/>
                    </a:lnTo>
                    <a:lnTo>
                      <a:pt x="1271" y="1251"/>
                    </a:lnTo>
                    <a:lnTo>
                      <a:pt x="1274" y="1251"/>
                    </a:lnTo>
                    <a:lnTo>
                      <a:pt x="1274" y="1254"/>
                    </a:lnTo>
                    <a:lnTo>
                      <a:pt x="1271" y="1254"/>
                    </a:lnTo>
                    <a:lnTo>
                      <a:pt x="1274" y="1254"/>
                    </a:lnTo>
                    <a:lnTo>
                      <a:pt x="1274" y="1257"/>
                    </a:lnTo>
                    <a:close/>
                    <a:moveTo>
                      <a:pt x="825" y="1246"/>
                    </a:moveTo>
                    <a:lnTo>
                      <a:pt x="827" y="1246"/>
                    </a:lnTo>
                    <a:lnTo>
                      <a:pt x="827" y="1249"/>
                    </a:lnTo>
                    <a:lnTo>
                      <a:pt x="830" y="1249"/>
                    </a:lnTo>
                    <a:lnTo>
                      <a:pt x="830" y="1251"/>
                    </a:lnTo>
                    <a:lnTo>
                      <a:pt x="830" y="1254"/>
                    </a:lnTo>
                    <a:lnTo>
                      <a:pt x="830" y="1257"/>
                    </a:lnTo>
                    <a:lnTo>
                      <a:pt x="833" y="1257"/>
                    </a:lnTo>
                    <a:lnTo>
                      <a:pt x="833" y="1259"/>
                    </a:lnTo>
                    <a:lnTo>
                      <a:pt x="830" y="1259"/>
                    </a:lnTo>
                    <a:lnTo>
                      <a:pt x="830" y="1262"/>
                    </a:lnTo>
                    <a:lnTo>
                      <a:pt x="827" y="1262"/>
                    </a:lnTo>
                    <a:lnTo>
                      <a:pt x="827" y="1259"/>
                    </a:lnTo>
                    <a:lnTo>
                      <a:pt x="825" y="1259"/>
                    </a:lnTo>
                    <a:lnTo>
                      <a:pt x="827" y="1259"/>
                    </a:lnTo>
                    <a:lnTo>
                      <a:pt x="825" y="1257"/>
                    </a:lnTo>
                    <a:lnTo>
                      <a:pt x="825" y="1254"/>
                    </a:lnTo>
                    <a:lnTo>
                      <a:pt x="825" y="1251"/>
                    </a:lnTo>
                    <a:lnTo>
                      <a:pt x="825" y="1249"/>
                    </a:lnTo>
                    <a:lnTo>
                      <a:pt x="825" y="1246"/>
                    </a:lnTo>
                    <a:lnTo>
                      <a:pt x="825" y="1244"/>
                    </a:lnTo>
                    <a:lnTo>
                      <a:pt x="825" y="1246"/>
                    </a:lnTo>
                    <a:close/>
                    <a:moveTo>
                      <a:pt x="1065" y="1231"/>
                    </a:moveTo>
                    <a:lnTo>
                      <a:pt x="1065" y="1228"/>
                    </a:lnTo>
                    <a:lnTo>
                      <a:pt x="1062" y="1228"/>
                    </a:lnTo>
                    <a:lnTo>
                      <a:pt x="1065" y="1228"/>
                    </a:lnTo>
                    <a:lnTo>
                      <a:pt x="1062" y="1228"/>
                    </a:lnTo>
                    <a:lnTo>
                      <a:pt x="1065" y="1225"/>
                    </a:lnTo>
                    <a:lnTo>
                      <a:pt x="1068" y="1225"/>
                    </a:lnTo>
                    <a:lnTo>
                      <a:pt x="1065" y="1228"/>
                    </a:lnTo>
                    <a:lnTo>
                      <a:pt x="1065" y="1231"/>
                    </a:lnTo>
                    <a:close/>
                    <a:moveTo>
                      <a:pt x="1224" y="1168"/>
                    </a:moveTo>
                    <a:lnTo>
                      <a:pt x="1227" y="1168"/>
                    </a:lnTo>
                    <a:lnTo>
                      <a:pt x="1229" y="1168"/>
                    </a:lnTo>
                    <a:lnTo>
                      <a:pt x="1232" y="1168"/>
                    </a:lnTo>
                    <a:lnTo>
                      <a:pt x="1232" y="1170"/>
                    </a:lnTo>
                    <a:lnTo>
                      <a:pt x="1229" y="1170"/>
                    </a:lnTo>
                    <a:lnTo>
                      <a:pt x="1229" y="1173"/>
                    </a:lnTo>
                    <a:lnTo>
                      <a:pt x="1232" y="1173"/>
                    </a:lnTo>
                    <a:lnTo>
                      <a:pt x="1232" y="1176"/>
                    </a:lnTo>
                    <a:lnTo>
                      <a:pt x="1229" y="1176"/>
                    </a:lnTo>
                    <a:lnTo>
                      <a:pt x="1229" y="1173"/>
                    </a:lnTo>
                    <a:lnTo>
                      <a:pt x="1227" y="1173"/>
                    </a:lnTo>
                    <a:lnTo>
                      <a:pt x="1227" y="1170"/>
                    </a:lnTo>
                    <a:lnTo>
                      <a:pt x="1227" y="1173"/>
                    </a:lnTo>
                    <a:lnTo>
                      <a:pt x="1224" y="1173"/>
                    </a:lnTo>
                    <a:lnTo>
                      <a:pt x="1222" y="1173"/>
                    </a:lnTo>
                    <a:lnTo>
                      <a:pt x="1224" y="1173"/>
                    </a:lnTo>
                    <a:lnTo>
                      <a:pt x="1227" y="1173"/>
                    </a:lnTo>
                    <a:lnTo>
                      <a:pt x="1224" y="1173"/>
                    </a:lnTo>
                    <a:lnTo>
                      <a:pt x="1222" y="1173"/>
                    </a:lnTo>
                    <a:lnTo>
                      <a:pt x="1222" y="1176"/>
                    </a:lnTo>
                    <a:lnTo>
                      <a:pt x="1222" y="1178"/>
                    </a:lnTo>
                    <a:lnTo>
                      <a:pt x="1224" y="1178"/>
                    </a:lnTo>
                    <a:lnTo>
                      <a:pt x="1227" y="1178"/>
                    </a:lnTo>
                    <a:lnTo>
                      <a:pt x="1229" y="1178"/>
                    </a:lnTo>
                    <a:lnTo>
                      <a:pt x="1229" y="1181"/>
                    </a:lnTo>
                    <a:lnTo>
                      <a:pt x="1232" y="1181"/>
                    </a:lnTo>
                    <a:lnTo>
                      <a:pt x="1232" y="1184"/>
                    </a:lnTo>
                    <a:lnTo>
                      <a:pt x="1235" y="1184"/>
                    </a:lnTo>
                    <a:lnTo>
                      <a:pt x="1232" y="1184"/>
                    </a:lnTo>
                    <a:lnTo>
                      <a:pt x="1232" y="1186"/>
                    </a:lnTo>
                    <a:lnTo>
                      <a:pt x="1235" y="1186"/>
                    </a:lnTo>
                    <a:lnTo>
                      <a:pt x="1237" y="1186"/>
                    </a:lnTo>
                    <a:lnTo>
                      <a:pt x="1240" y="1186"/>
                    </a:lnTo>
                    <a:lnTo>
                      <a:pt x="1240" y="1189"/>
                    </a:lnTo>
                    <a:lnTo>
                      <a:pt x="1242" y="1189"/>
                    </a:lnTo>
                    <a:lnTo>
                      <a:pt x="1242" y="1191"/>
                    </a:lnTo>
                    <a:lnTo>
                      <a:pt x="1245" y="1191"/>
                    </a:lnTo>
                    <a:lnTo>
                      <a:pt x="1242" y="1191"/>
                    </a:lnTo>
                    <a:lnTo>
                      <a:pt x="1242" y="1189"/>
                    </a:lnTo>
                    <a:lnTo>
                      <a:pt x="1240" y="1189"/>
                    </a:lnTo>
                    <a:lnTo>
                      <a:pt x="1240" y="1191"/>
                    </a:lnTo>
                    <a:lnTo>
                      <a:pt x="1242" y="1191"/>
                    </a:lnTo>
                    <a:lnTo>
                      <a:pt x="1242" y="1194"/>
                    </a:lnTo>
                    <a:lnTo>
                      <a:pt x="1245" y="1194"/>
                    </a:lnTo>
                    <a:lnTo>
                      <a:pt x="1248" y="1194"/>
                    </a:lnTo>
                    <a:lnTo>
                      <a:pt x="1245" y="1197"/>
                    </a:lnTo>
                    <a:lnTo>
                      <a:pt x="1248" y="1197"/>
                    </a:lnTo>
                    <a:lnTo>
                      <a:pt x="1245" y="1197"/>
                    </a:lnTo>
                    <a:lnTo>
                      <a:pt x="1245" y="1199"/>
                    </a:lnTo>
                    <a:lnTo>
                      <a:pt x="1248" y="1199"/>
                    </a:lnTo>
                    <a:lnTo>
                      <a:pt x="1248" y="1202"/>
                    </a:lnTo>
                    <a:lnTo>
                      <a:pt x="1245" y="1202"/>
                    </a:lnTo>
                    <a:lnTo>
                      <a:pt x="1245" y="1199"/>
                    </a:lnTo>
                    <a:lnTo>
                      <a:pt x="1245" y="1202"/>
                    </a:lnTo>
                    <a:lnTo>
                      <a:pt x="1248" y="1202"/>
                    </a:lnTo>
                    <a:lnTo>
                      <a:pt x="1245" y="1202"/>
                    </a:lnTo>
                    <a:lnTo>
                      <a:pt x="1245" y="1204"/>
                    </a:lnTo>
                    <a:lnTo>
                      <a:pt x="1248" y="1204"/>
                    </a:lnTo>
                    <a:lnTo>
                      <a:pt x="1248" y="1207"/>
                    </a:lnTo>
                    <a:lnTo>
                      <a:pt x="1250" y="1210"/>
                    </a:lnTo>
                    <a:lnTo>
                      <a:pt x="1250" y="1212"/>
                    </a:lnTo>
                    <a:lnTo>
                      <a:pt x="1253" y="1212"/>
                    </a:lnTo>
                    <a:lnTo>
                      <a:pt x="1253" y="1215"/>
                    </a:lnTo>
                    <a:lnTo>
                      <a:pt x="1250" y="1215"/>
                    </a:lnTo>
                    <a:lnTo>
                      <a:pt x="1253" y="1217"/>
                    </a:lnTo>
                    <a:lnTo>
                      <a:pt x="1253" y="1215"/>
                    </a:lnTo>
                    <a:lnTo>
                      <a:pt x="1255" y="1215"/>
                    </a:lnTo>
                    <a:lnTo>
                      <a:pt x="1255" y="1217"/>
                    </a:lnTo>
                    <a:lnTo>
                      <a:pt x="1253" y="1217"/>
                    </a:lnTo>
                    <a:lnTo>
                      <a:pt x="1255" y="1217"/>
                    </a:lnTo>
                    <a:lnTo>
                      <a:pt x="1255" y="1220"/>
                    </a:lnTo>
                    <a:lnTo>
                      <a:pt x="1258" y="1220"/>
                    </a:lnTo>
                    <a:lnTo>
                      <a:pt x="1258" y="1223"/>
                    </a:lnTo>
                    <a:lnTo>
                      <a:pt x="1258" y="1225"/>
                    </a:lnTo>
                    <a:lnTo>
                      <a:pt x="1255" y="1225"/>
                    </a:lnTo>
                    <a:lnTo>
                      <a:pt x="1255" y="1228"/>
                    </a:lnTo>
                    <a:lnTo>
                      <a:pt x="1253" y="1228"/>
                    </a:lnTo>
                    <a:lnTo>
                      <a:pt x="1253" y="1225"/>
                    </a:lnTo>
                    <a:lnTo>
                      <a:pt x="1250" y="1225"/>
                    </a:lnTo>
                    <a:lnTo>
                      <a:pt x="1250" y="1228"/>
                    </a:lnTo>
                    <a:lnTo>
                      <a:pt x="1250" y="1225"/>
                    </a:lnTo>
                    <a:lnTo>
                      <a:pt x="1250" y="1228"/>
                    </a:lnTo>
                    <a:lnTo>
                      <a:pt x="1248" y="1228"/>
                    </a:lnTo>
                    <a:lnTo>
                      <a:pt x="1248" y="1231"/>
                    </a:lnTo>
                    <a:lnTo>
                      <a:pt x="1250" y="1231"/>
                    </a:lnTo>
                    <a:lnTo>
                      <a:pt x="1248" y="1231"/>
                    </a:lnTo>
                    <a:lnTo>
                      <a:pt x="1250" y="1231"/>
                    </a:lnTo>
                    <a:lnTo>
                      <a:pt x="1250" y="1233"/>
                    </a:lnTo>
                    <a:lnTo>
                      <a:pt x="1248" y="1233"/>
                    </a:lnTo>
                    <a:lnTo>
                      <a:pt x="1248" y="1236"/>
                    </a:lnTo>
                    <a:lnTo>
                      <a:pt x="1248" y="1238"/>
                    </a:lnTo>
                    <a:lnTo>
                      <a:pt x="1250" y="1238"/>
                    </a:lnTo>
                    <a:lnTo>
                      <a:pt x="1250" y="1241"/>
                    </a:lnTo>
                    <a:lnTo>
                      <a:pt x="1253" y="1241"/>
                    </a:lnTo>
                    <a:lnTo>
                      <a:pt x="1253" y="1244"/>
                    </a:lnTo>
                    <a:lnTo>
                      <a:pt x="1255" y="1244"/>
                    </a:lnTo>
                    <a:lnTo>
                      <a:pt x="1258" y="1244"/>
                    </a:lnTo>
                    <a:lnTo>
                      <a:pt x="1255" y="1244"/>
                    </a:lnTo>
                    <a:lnTo>
                      <a:pt x="1255" y="1246"/>
                    </a:lnTo>
                    <a:lnTo>
                      <a:pt x="1258" y="1246"/>
                    </a:lnTo>
                    <a:lnTo>
                      <a:pt x="1258" y="1249"/>
                    </a:lnTo>
                    <a:lnTo>
                      <a:pt x="1261" y="1249"/>
                    </a:lnTo>
                    <a:lnTo>
                      <a:pt x="1261" y="1251"/>
                    </a:lnTo>
                    <a:lnTo>
                      <a:pt x="1261" y="1254"/>
                    </a:lnTo>
                    <a:lnTo>
                      <a:pt x="1258" y="1254"/>
                    </a:lnTo>
                    <a:lnTo>
                      <a:pt x="1261" y="1254"/>
                    </a:lnTo>
                    <a:lnTo>
                      <a:pt x="1261" y="1257"/>
                    </a:lnTo>
                    <a:lnTo>
                      <a:pt x="1263" y="1257"/>
                    </a:lnTo>
                    <a:lnTo>
                      <a:pt x="1266" y="1257"/>
                    </a:lnTo>
                    <a:lnTo>
                      <a:pt x="1266" y="1259"/>
                    </a:lnTo>
                    <a:lnTo>
                      <a:pt x="1268" y="1259"/>
                    </a:lnTo>
                    <a:lnTo>
                      <a:pt x="1268" y="1262"/>
                    </a:lnTo>
                    <a:lnTo>
                      <a:pt x="1271" y="1262"/>
                    </a:lnTo>
                    <a:lnTo>
                      <a:pt x="1268" y="1262"/>
                    </a:lnTo>
                    <a:lnTo>
                      <a:pt x="1266" y="1262"/>
                    </a:lnTo>
                    <a:lnTo>
                      <a:pt x="1263" y="1262"/>
                    </a:lnTo>
                    <a:lnTo>
                      <a:pt x="1263" y="1259"/>
                    </a:lnTo>
                    <a:lnTo>
                      <a:pt x="1261" y="1259"/>
                    </a:lnTo>
                    <a:lnTo>
                      <a:pt x="1261" y="1262"/>
                    </a:lnTo>
                    <a:lnTo>
                      <a:pt x="1258" y="1262"/>
                    </a:lnTo>
                    <a:lnTo>
                      <a:pt x="1258" y="1259"/>
                    </a:lnTo>
                    <a:lnTo>
                      <a:pt x="1255" y="1259"/>
                    </a:lnTo>
                    <a:lnTo>
                      <a:pt x="1255" y="1262"/>
                    </a:lnTo>
                    <a:lnTo>
                      <a:pt x="1258" y="1262"/>
                    </a:lnTo>
                    <a:lnTo>
                      <a:pt x="1258" y="1264"/>
                    </a:lnTo>
                    <a:lnTo>
                      <a:pt x="1261" y="1264"/>
                    </a:lnTo>
                    <a:lnTo>
                      <a:pt x="1258" y="1264"/>
                    </a:lnTo>
                    <a:lnTo>
                      <a:pt x="1255" y="1264"/>
                    </a:lnTo>
                    <a:lnTo>
                      <a:pt x="1253" y="1264"/>
                    </a:lnTo>
                    <a:lnTo>
                      <a:pt x="1253" y="1262"/>
                    </a:lnTo>
                    <a:lnTo>
                      <a:pt x="1250" y="1262"/>
                    </a:lnTo>
                    <a:lnTo>
                      <a:pt x="1248" y="1262"/>
                    </a:lnTo>
                    <a:lnTo>
                      <a:pt x="1250" y="1262"/>
                    </a:lnTo>
                    <a:lnTo>
                      <a:pt x="1248" y="1264"/>
                    </a:lnTo>
                    <a:lnTo>
                      <a:pt x="1250" y="1264"/>
                    </a:lnTo>
                    <a:lnTo>
                      <a:pt x="1248" y="1264"/>
                    </a:lnTo>
                    <a:lnTo>
                      <a:pt x="1245" y="1264"/>
                    </a:lnTo>
                    <a:lnTo>
                      <a:pt x="1245" y="1267"/>
                    </a:lnTo>
                    <a:lnTo>
                      <a:pt x="1245" y="1270"/>
                    </a:lnTo>
                    <a:lnTo>
                      <a:pt x="1242" y="1270"/>
                    </a:lnTo>
                    <a:lnTo>
                      <a:pt x="1245" y="1270"/>
                    </a:lnTo>
                    <a:lnTo>
                      <a:pt x="1242" y="1270"/>
                    </a:lnTo>
                    <a:lnTo>
                      <a:pt x="1242" y="1267"/>
                    </a:lnTo>
                    <a:lnTo>
                      <a:pt x="1240" y="1267"/>
                    </a:lnTo>
                    <a:lnTo>
                      <a:pt x="1237" y="1267"/>
                    </a:lnTo>
                    <a:lnTo>
                      <a:pt x="1237" y="1270"/>
                    </a:lnTo>
                    <a:lnTo>
                      <a:pt x="1240" y="1270"/>
                    </a:lnTo>
                    <a:lnTo>
                      <a:pt x="1240" y="1272"/>
                    </a:lnTo>
                    <a:lnTo>
                      <a:pt x="1242" y="1272"/>
                    </a:lnTo>
                    <a:lnTo>
                      <a:pt x="1242" y="1275"/>
                    </a:lnTo>
                    <a:lnTo>
                      <a:pt x="1242" y="1278"/>
                    </a:lnTo>
                    <a:lnTo>
                      <a:pt x="1242" y="1280"/>
                    </a:lnTo>
                    <a:lnTo>
                      <a:pt x="1240" y="1280"/>
                    </a:lnTo>
                    <a:lnTo>
                      <a:pt x="1240" y="1283"/>
                    </a:lnTo>
                    <a:lnTo>
                      <a:pt x="1237" y="1283"/>
                    </a:lnTo>
                    <a:lnTo>
                      <a:pt x="1237" y="1280"/>
                    </a:lnTo>
                    <a:lnTo>
                      <a:pt x="1235" y="1280"/>
                    </a:lnTo>
                    <a:lnTo>
                      <a:pt x="1235" y="1283"/>
                    </a:lnTo>
                    <a:lnTo>
                      <a:pt x="1237" y="1283"/>
                    </a:lnTo>
                    <a:lnTo>
                      <a:pt x="1237" y="1285"/>
                    </a:lnTo>
                    <a:lnTo>
                      <a:pt x="1240" y="1285"/>
                    </a:lnTo>
                    <a:lnTo>
                      <a:pt x="1240" y="1288"/>
                    </a:lnTo>
                    <a:lnTo>
                      <a:pt x="1242" y="1288"/>
                    </a:lnTo>
                    <a:lnTo>
                      <a:pt x="1242" y="1291"/>
                    </a:lnTo>
                    <a:lnTo>
                      <a:pt x="1242" y="1293"/>
                    </a:lnTo>
                    <a:lnTo>
                      <a:pt x="1242" y="1296"/>
                    </a:lnTo>
                    <a:lnTo>
                      <a:pt x="1242" y="1298"/>
                    </a:lnTo>
                    <a:lnTo>
                      <a:pt x="1240" y="1298"/>
                    </a:lnTo>
                    <a:lnTo>
                      <a:pt x="1237" y="1298"/>
                    </a:lnTo>
                    <a:lnTo>
                      <a:pt x="1235" y="1298"/>
                    </a:lnTo>
                    <a:lnTo>
                      <a:pt x="1232" y="1298"/>
                    </a:lnTo>
                    <a:lnTo>
                      <a:pt x="1232" y="1296"/>
                    </a:lnTo>
                    <a:lnTo>
                      <a:pt x="1229" y="1296"/>
                    </a:lnTo>
                    <a:lnTo>
                      <a:pt x="1229" y="1293"/>
                    </a:lnTo>
                    <a:lnTo>
                      <a:pt x="1227" y="1293"/>
                    </a:lnTo>
                    <a:lnTo>
                      <a:pt x="1224" y="1293"/>
                    </a:lnTo>
                    <a:lnTo>
                      <a:pt x="1224" y="1291"/>
                    </a:lnTo>
                    <a:lnTo>
                      <a:pt x="1222" y="1291"/>
                    </a:lnTo>
                    <a:lnTo>
                      <a:pt x="1222" y="1288"/>
                    </a:lnTo>
                    <a:lnTo>
                      <a:pt x="1219" y="1288"/>
                    </a:lnTo>
                    <a:lnTo>
                      <a:pt x="1219" y="1285"/>
                    </a:lnTo>
                    <a:lnTo>
                      <a:pt x="1219" y="1283"/>
                    </a:lnTo>
                    <a:lnTo>
                      <a:pt x="1222" y="1283"/>
                    </a:lnTo>
                    <a:lnTo>
                      <a:pt x="1224" y="1283"/>
                    </a:lnTo>
                    <a:lnTo>
                      <a:pt x="1224" y="1280"/>
                    </a:lnTo>
                    <a:lnTo>
                      <a:pt x="1222" y="1280"/>
                    </a:lnTo>
                    <a:lnTo>
                      <a:pt x="1222" y="1278"/>
                    </a:lnTo>
                    <a:lnTo>
                      <a:pt x="1222" y="1275"/>
                    </a:lnTo>
                    <a:lnTo>
                      <a:pt x="1224" y="1275"/>
                    </a:lnTo>
                    <a:lnTo>
                      <a:pt x="1222" y="1275"/>
                    </a:lnTo>
                    <a:lnTo>
                      <a:pt x="1222" y="1272"/>
                    </a:lnTo>
                    <a:lnTo>
                      <a:pt x="1224" y="1272"/>
                    </a:lnTo>
                    <a:lnTo>
                      <a:pt x="1224" y="1270"/>
                    </a:lnTo>
                    <a:lnTo>
                      <a:pt x="1224" y="1267"/>
                    </a:lnTo>
                    <a:lnTo>
                      <a:pt x="1222" y="1267"/>
                    </a:lnTo>
                    <a:lnTo>
                      <a:pt x="1224" y="1267"/>
                    </a:lnTo>
                    <a:lnTo>
                      <a:pt x="1224" y="1264"/>
                    </a:lnTo>
                    <a:lnTo>
                      <a:pt x="1222" y="1264"/>
                    </a:lnTo>
                    <a:lnTo>
                      <a:pt x="1222" y="1262"/>
                    </a:lnTo>
                    <a:lnTo>
                      <a:pt x="1224" y="1262"/>
                    </a:lnTo>
                    <a:lnTo>
                      <a:pt x="1224" y="1259"/>
                    </a:lnTo>
                    <a:lnTo>
                      <a:pt x="1222" y="1259"/>
                    </a:lnTo>
                    <a:lnTo>
                      <a:pt x="1222" y="1262"/>
                    </a:lnTo>
                    <a:lnTo>
                      <a:pt x="1219" y="1262"/>
                    </a:lnTo>
                    <a:lnTo>
                      <a:pt x="1219" y="1259"/>
                    </a:lnTo>
                    <a:lnTo>
                      <a:pt x="1219" y="1257"/>
                    </a:lnTo>
                    <a:lnTo>
                      <a:pt x="1222" y="1257"/>
                    </a:lnTo>
                    <a:lnTo>
                      <a:pt x="1222" y="1254"/>
                    </a:lnTo>
                    <a:lnTo>
                      <a:pt x="1222" y="1251"/>
                    </a:lnTo>
                    <a:lnTo>
                      <a:pt x="1219" y="1251"/>
                    </a:lnTo>
                    <a:lnTo>
                      <a:pt x="1219" y="1254"/>
                    </a:lnTo>
                    <a:lnTo>
                      <a:pt x="1216" y="1254"/>
                    </a:lnTo>
                    <a:lnTo>
                      <a:pt x="1214" y="1254"/>
                    </a:lnTo>
                    <a:lnTo>
                      <a:pt x="1214" y="1251"/>
                    </a:lnTo>
                    <a:lnTo>
                      <a:pt x="1211" y="1251"/>
                    </a:lnTo>
                    <a:lnTo>
                      <a:pt x="1208" y="1251"/>
                    </a:lnTo>
                    <a:lnTo>
                      <a:pt x="1208" y="1249"/>
                    </a:lnTo>
                    <a:lnTo>
                      <a:pt x="1206" y="1249"/>
                    </a:lnTo>
                    <a:lnTo>
                      <a:pt x="1206" y="1251"/>
                    </a:lnTo>
                    <a:lnTo>
                      <a:pt x="1206" y="1249"/>
                    </a:lnTo>
                    <a:lnTo>
                      <a:pt x="1203" y="1249"/>
                    </a:lnTo>
                    <a:lnTo>
                      <a:pt x="1203" y="1246"/>
                    </a:lnTo>
                    <a:lnTo>
                      <a:pt x="1201" y="1246"/>
                    </a:lnTo>
                    <a:lnTo>
                      <a:pt x="1201" y="1244"/>
                    </a:lnTo>
                    <a:lnTo>
                      <a:pt x="1201" y="1241"/>
                    </a:lnTo>
                    <a:lnTo>
                      <a:pt x="1198" y="1241"/>
                    </a:lnTo>
                    <a:lnTo>
                      <a:pt x="1198" y="1238"/>
                    </a:lnTo>
                    <a:lnTo>
                      <a:pt x="1195" y="1238"/>
                    </a:lnTo>
                    <a:lnTo>
                      <a:pt x="1195" y="1236"/>
                    </a:lnTo>
                    <a:lnTo>
                      <a:pt x="1195" y="1233"/>
                    </a:lnTo>
                    <a:lnTo>
                      <a:pt x="1193" y="1233"/>
                    </a:lnTo>
                    <a:lnTo>
                      <a:pt x="1193" y="1231"/>
                    </a:lnTo>
                    <a:lnTo>
                      <a:pt x="1193" y="1228"/>
                    </a:lnTo>
                    <a:lnTo>
                      <a:pt x="1195" y="1228"/>
                    </a:lnTo>
                    <a:lnTo>
                      <a:pt x="1198" y="1228"/>
                    </a:lnTo>
                    <a:lnTo>
                      <a:pt x="1198" y="1225"/>
                    </a:lnTo>
                    <a:lnTo>
                      <a:pt x="1195" y="1225"/>
                    </a:lnTo>
                    <a:lnTo>
                      <a:pt x="1193" y="1225"/>
                    </a:lnTo>
                    <a:lnTo>
                      <a:pt x="1193" y="1223"/>
                    </a:lnTo>
                    <a:lnTo>
                      <a:pt x="1195" y="1223"/>
                    </a:lnTo>
                    <a:lnTo>
                      <a:pt x="1193" y="1223"/>
                    </a:lnTo>
                    <a:lnTo>
                      <a:pt x="1193" y="1220"/>
                    </a:lnTo>
                    <a:lnTo>
                      <a:pt x="1190" y="1220"/>
                    </a:lnTo>
                    <a:lnTo>
                      <a:pt x="1188" y="1220"/>
                    </a:lnTo>
                    <a:lnTo>
                      <a:pt x="1188" y="1217"/>
                    </a:lnTo>
                    <a:lnTo>
                      <a:pt x="1190" y="1217"/>
                    </a:lnTo>
                    <a:lnTo>
                      <a:pt x="1188" y="1217"/>
                    </a:lnTo>
                    <a:lnTo>
                      <a:pt x="1185" y="1217"/>
                    </a:lnTo>
                    <a:lnTo>
                      <a:pt x="1185" y="1215"/>
                    </a:lnTo>
                    <a:lnTo>
                      <a:pt x="1185" y="1212"/>
                    </a:lnTo>
                    <a:lnTo>
                      <a:pt x="1185" y="1210"/>
                    </a:lnTo>
                    <a:lnTo>
                      <a:pt x="1188" y="1210"/>
                    </a:lnTo>
                    <a:lnTo>
                      <a:pt x="1190" y="1210"/>
                    </a:lnTo>
                    <a:lnTo>
                      <a:pt x="1188" y="1210"/>
                    </a:lnTo>
                    <a:lnTo>
                      <a:pt x="1188" y="1207"/>
                    </a:lnTo>
                    <a:lnTo>
                      <a:pt x="1190" y="1207"/>
                    </a:lnTo>
                    <a:lnTo>
                      <a:pt x="1188" y="1207"/>
                    </a:lnTo>
                    <a:lnTo>
                      <a:pt x="1188" y="1204"/>
                    </a:lnTo>
                    <a:lnTo>
                      <a:pt x="1188" y="1202"/>
                    </a:lnTo>
                    <a:lnTo>
                      <a:pt x="1188" y="1199"/>
                    </a:lnTo>
                    <a:lnTo>
                      <a:pt x="1185" y="1199"/>
                    </a:lnTo>
                    <a:lnTo>
                      <a:pt x="1185" y="1197"/>
                    </a:lnTo>
                    <a:lnTo>
                      <a:pt x="1188" y="1197"/>
                    </a:lnTo>
                    <a:lnTo>
                      <a:pt x="1188" y="1194"/>
                    </a:lnTo>
                    <a:lnTo>
                      <a:pt x="1185" y="1194"/>
                    </a:lnTo>
                    <a:lnTo>
                      <a:pt x="1185" y="1191"/>
                    </a:lnTo>
                    <a:lnTo>
                      <a:pt x="1185" y="1189"/>
                    </a:lnTo>
                    <a:lnTo>
                      <a:pt x="1188" y="1189"/>
                    </a:lnTo>
                    <a:lnTo>
                      <a:pt x="1188" y="1191"/>
                    </a:lnTo>
                    <a:lnTo>
                      <a:pt x="1188" y="1189"/>
                    </a:lnTo>
                    <a:lnTo>
                      <a:pt x="1185" y="1189"/>
                    </a:lnTo>
                    <a:lnTo>
                      <a:pt x="1185" y="1186"/>
                    </a:lnTo>
                    <a:lnTo>
                      <a:pt x="1185" y="1184"/>
                    </a:lnTo>
                    <a:lnTo>
                      <a:pt x="1185" y="1181"/>
                    </a:lnTo>
                    <a:lnTo>
                      <a:pt x="1188" y="1181"/>
                    </a:lnTo>
                    <a:lnTo>
                      <a:pt x="1188" y="1178"/>
                    </a:lnTo>
                    <a:lnTo>
                      <a:pt x="1190" y="1178"/>
                    </a:lnTo>
                    <a:lnTo>
                      <a:pt x="1190" y="1176"/>
                    </a:lnTo>
                    <a:lnTo>
                      <a:pt x="1190" y="1178"/>
                    </a:lnTo>
                    <a:lnTo>
                      <a:pt x="1193" y="1178"/>
                    </a:lnTo>
                    <a:lnTo>
                      <a:pt x="1195" y="1178"/>
                    </a:lnTo>
                    <a:lnTo>
                      <a:pt x="1195" y="1176"/>
                    </a:lnTo>
                    <a:lnTo>
                      <a:pt x="1195" y="1173"/>
                    </a:lnTo>
                    <a:lnTo>
                      <a:pt x="1198" y="1173"/>
                    </a:lnTo>
                    <a:lnTo>
                      <a:pt x="1201" y="1173"/>
                    </a:lnTo>
                    <a:lnTo>
                      <a:pt x="1203" y="1173"/>
                    </a:lnTo>
                    <a:lnTo>
                      <a:pt x="1203" y="1170"/>
                    </a:lnTo>
                    <a:lnTo>
                      <a:pt x="1206" y="1170"/>
                    </a:lnTo>
                    <a:lnTo>
                      <a:pt x="1208" y="1170"/>
                    </a:lnTo>
                    <a:lnTo>
                      <a:pt x="1208" y="1173"/>
                    </a:lnTo>
                    <a:lnTo>
                      <a:pt x="1211" y="1173"/>
                    </a:lnTo>
                    <a:lnTo>
                      <a:pt x="1214" y="1173"/>
                    </a:lnTo>
                    <a:lnTo>
                      <a:pt x="1216" y="1173"/>
                    </a:lnTo>
                    <a:lnTo>
                      <a:pt x="1216" y="1170"/>
                    </a:lnTo>
                    <a:lnTo>
                      <a:pt x="1219" y="1170"/>
                    </a:lnTo>
                    <a:lnTo>
                      <a:pt x="1222" y="1170"/>
                    </a:lnTo>
                    <a:lnTo>
                      <a:pt x="1222" y="1168"/>
                    </a:lnTo>
                    <a:lnTo>
                      <a:pt x="1224" y="1168"/>
                    </a:lnTo>
                    <a:close/>
                    <a:moveTo>
                      <a:pt x="1232" y="1160"/>
                    </a:moveTo>
                    <a:lnTo>
                      <a:pt x="1235" y="1163"/>
                    </a:lnTo>
                    <a:lnTo>
                      <a:pt x="1232" y="1163"/>
                    </a:lnTo>
                    <a:lnTo>
                      <a:pt x="1229" y="1163"/>
                    </a:lnTo>
                    <a:lnTo>
                      <a:pt x="1227" y="1163"/>
                    </a:lnTo>
                    <a:lnTo>
                      <a:pt x="1227" y="1160"/>
                    </a:lnTo>
                    <a:lnTo>
                      <a:pt x="1227" y="1163"/>
                    </a:lnTo>
                    <a:lnTo>
                      <a:pt x="1227" y="1160"/>
                    </a:lnTo>
                    <a:lnTo>
                      <a:pt x="1224" y="1160"/>
                    </a:lnTo>
                    <a:lnTo>
                      <a:pt x="1224" y="1157"/>
                    </a:lnTo>
                    <a:lnTo>
                      <a:pt x="1224" y="1155"/>
                    </a:lnTo>
                    <a:lnTo>
                      <a:pt x="1227" y="1155"/>
                    </a:lnTo>
                    <a:lnTo>
                      <a:pt x="1229" y="1155"/>
                    </a:lnTo>
                    <a:lnTo>
                      <a:pt x="1229" y="1157"/>
                    </a:lnTo>
                    <a:lnTo>
                      <a:pt x="1232" y="1157"/>
                    </a:lnTo>
                    <a:lnTo>
                      <a:pt x="1232" y="1160"/>
                    </a:lnTo>
                    <a:close/>
                    <a:moveTo>
                      <a:pt x="681" y="1157"/>
                    </a:moveTo>
                    <a:lnTo>
                      <a:pt x="681" y="1155"/>
                    </a:lnTo>
                    <a:lnTo>
                      <a:pt x="681" y="1157"/>
                    </a:lnTo>
                    <a:lnTo>
                      <a:pt x="681" y="1155"/>
                    </a:lnTo>
                    <a:lnTo>
                      <a:pt x="681" y="1157"/>
                    </a:lnTo>
                    <a:lnTo>
                      <a:pt x="684" y="1157"/>
                    </a:lnTo>
                    <a:lnTo>
                      <a:pt x="686" y="1160"/>
                    </a:lnTo>
                    <a:lnTo>
                      <a:pt x="686" y="1163"/>
                    </a:lnTo>
                    <a:lnTo>
                      <a:pt x="686" y="1165"/>
                    </a:lnTo>
                    <a:lnTo>
                      <a:pt x="686" y="1163"/>
                    </a:lnTo>
                    <a:lnTo>
                      <a:pt x="684" y="1163"/>
                    </a:lnTo>
                    <a:lnTo>
                      <a:pt x="684" y="1160"/>
                    </a:lnTo>
                    <a:lnTo>
                      <a:pt x="681" y="1160"/>
                    </a:lnTo>
                    <a:lnTo>
                      <a:pt x="681" y="1157"/>
                    </a:lnTo>
                    <a:lnTo>
                      <a:pt x="681" y="1160"/>
                    </a:lnTo>
                    <a:lnTo>
                      <a:pt x="679" y="1160"/>
                    </a:lnTo>
                    <a:lnTo>
                      <a:pt x="679" y="1157"/>
                    </a:lnTo>
                    <a:lnTo>
                      <a:pt x="679" y="1155"/>
                    </a:lnTo>
                    <a:lnTo>
                      <a:pt x="681" y="1155"/>
                    </a:lnTo>
                    <a:lnTo>
                      <a:pt x="679" y="1155"/>
                    </a:lnTo>
                    <a:lnTo>
                      <a:pt x="681" y="1157"/>
                    </a:lnTo>
                    <a:close/>
                    <a:moveTo>
                      <a:pt x="684" y="1152"/>
                    </a:moveTo>
                    <a:lnTo>
                      <a:pt x="684" y="1155"/>
                    </a:lnTo>
                    <a:lnTo>
                      <a:pt x="684" y="1152"/>
                    </a:lnTo>
                    <a:lnTo>
                      <a:pt x="681" y="1152"/>
                    </a:lnTo>
                    <a:lnTo>
                      <a:pt x="684" y="1152"/>
                    </a:lnTo>
                    <a:close/>
                    <a:moveTo>
                      <a:pt x="1242" y="1123"/>
                    </a:moveTo>
                    <a:lnTo>
                      <a:pt x="1245" y="1123"/>
                    </a:lnTo>
                    <a:lnTo>
                      <a:pt x="1248" y="1123"/>
                    </a:lnTo>
                    <a:lnTo>
                      <a:pt x="1250" y="1123"/>
                    </a:lnTo>
                    <a:lnTo>
                      <a:pt x="1250" y="1126"/>
                    </a:lnTo>
                    <a:lnTo>
                      <a:pt x="1253" y="1126"/>
                    </a:lnTo>
                    <a:lnTo>
                      <a:pt x="1255" y="1126"/>
                    </a:lnTo>
                    <a:lnTo>
                      <a:pt x="1255" y="1129"/>
                    </a:lnTo>
                    <a:lnTo>
                      <a:pt x="1253" y="1129"/>
                    </a:lnTo>
                    <a:lnTo>
                      <a:pt x="1250" y="1129"/>
                    </a:lnTo>
                    <a:lnTo>
                      <a:pt x="1248" y="1129"/>
                    </a:lnTo>
                    <a:lnTo>
                      <a:pt x="1248" y="1131"/>
                    </a:lnTo>
                    <a:lnTo>
                      <a:pt x="1245" y="1131"/>
                    </a:lnTo>
                    <a:lnTo>
                      <a:pt x="1245" y="1129"/>
                    </a:lnTo>
                    <a:lnTo>
                      <a:pt x="1242" y="1129"/>
                    </a:lnTo>
                    <a:lnTo>
                      <a:pt x="1242" y="1126"/>
                    </a:lnTo>
                    <a:lnTo>
                      <a:pt x="1240" y="1126"/>
                    </a:lnTo>
                    <a:lnTo>
                      <a:pt x="1240" y="1123"/>
                    </a:lnTo>
                    <a:lnTo>
                      <a:pt x="1242" y="1123"/>
                    </a:lnTo>
                    <a:lnTo>
                      <a:pt x="1242" y="1121"/>
                    </a:lnTo>
                    <a:lnTo>
                      <a:pt x="1242" y="1123"/>
                    </a:lnTo>
                    <a:close/>
                    <a:moveTo>
                      <a:pt x="838" y="1121"/>
                    </a:moveTo>
                    <a:lnTo>
                      <a:pt x="838" y="1123"/>
                    </a:lnTo>
                    <a:lnTo>
                      <a:pt x="840" y="1123"/>
                    </a:lnTo>
                    <a:lnTo>
                      <a:pt x="840" y="1126"/>
                    </a:lnTo>
                    <a:lnTo>
                      <a:pt x="843" y="1126"/>
                    </a:lnTo>
                    <a:lnTo>
                      <a:pt x="843" y="1129"/>
                    </a:lnTo>
                    <a:lnTo>
                      <a:pt x="840" y="1129"/>
                    </a:lnTo>
                    <a:lnTo>
                      <a:pt x="840" y="1126"/>
                    </a:lnTo>
                    <a:lnTo>
                      <a:pt x="838" y="1129"/>
                    </a:lnTo>
                    <a:lnTo>
                      <a:pt x="838" y="1126"/>
                    </a:lnTo>
                    <a:lnTo>
                      <a:pt x="838" y="1123"/>
                    </a:lnTo>
                    <a:lnTo>
                      <a:pt x="838" y="1121"/>
                    </a:lnTo>
                    <a:close/>
                    <a:moveTo>
                      <a:pt x="1240" y="1121"/>
                    </a:moveTo>
                    <a:lnTo>
                      <a:pt x="1240" y="1123"/>
                    </a:lnTo>
                    <a:lnTo>
                      <a:pt x="1240" y="1126"/>
                    </a:lnTo>
                    <a:lnTo>
                      <a:pt x="1240" y="1129"/>
                    </a:lnTo>
                    <a:lnTo>
                      <a:pt x="1237" y="1129"/>
                    </a:lnTo>
                    <a:lnTo>
                      <a:pt x="1237" y="1131"/>
                    </a:lnTo>
                    <a:lnTo>
                      <a:pt x="1235" y="1131"/>
                    </a:lnTo>
                    <a:lnTo>
                      <a:pt x="1235" y="1129"/>
                    </a:lnTo>
                    <a:lnTo>
                      <a:pt x="1235" y="1126"/>
                    </a:lnTo>
                    <a:lnTo>
                      <a:pt x="1232" y="1126"/>
                    </a:lnTo>
                    <a:lnTo>
                      <a:pt x="1232" y="1123"/>
                    </a:lnTo>
                    <a:lnTo>
                      <a:pt x="1235" y="1123"/>
                    </a:lnTo>
                    <a:lnTo>
                      <a:pt x="1235" y="1126"/>
                    </a:lnTo>
                    <a:lnTo>
                      <a:pt x="1235" y="1123"/>
                    </a:lnTo>
                    <a:lnTo>
                      <a:pt x="1237" y="1123"/>
                    </a:lnTo>
                    <a:lnTo>
                      <a:pt x="1237" y="1121"/>
                    </a:lnTo>
                    <a:lnTo>
                      <a:pt x="1240" y="1121"/>
                    </a:lnTo>
                    <a:close/>
                    <a:moveTo>
                      <a:pt x="1141" y="1118"/>
                    </a:moveTo>
                    <a:lnTo>
                      <a:pt x="1143" y="1118"/>
                    </a:lnTo>
                    <a:lnTo>
                      <a:pt x="1143" y="1121"/>
                    </a:lnTo>
                    <a:lnTo>
                      <a:pt x="1146" y="1121"/>
                    </a:lnTo>
                    <a:lnTo>
                      <a:pt x="1148" y="1121"/>
                    </a:lnTo>
                    <a:lnTo>
                      <a:pt x="1151" y="1121"/>
                    </a:lnTo>
                    <a:lnTo>
                      <a:pt x="1151" y="1123"/>
                    </a:lnTo>
                    <a:lnTo>
                      <a:pt x="1154" y="1123"/>
                    </a:lnTo>
                    <a:lnTo>
                      <a:pt x="1156" y="1123"/>
                    </a:lnTo>
                    <a:lnTo>
                      <a:pt x="1159" y="1123"/>
                    </a:lnTo>
                    <a:lnTo>
                      <a:pt x="1159" y="1126"/>
                    </a:lnTo>
                    <a:lnTo>
                      <a:pt x="1156" y="1126"/>
                    </a:lnTo>
                    <a:lnTo>
                      <a:pt x="1154" y="1126"/>
                    </a:lnTo>
                    <a:lnTo>
                      <a:pt x="1151" y="1129"/>
                    </a:lnTo>
                    <a:lnTo>
                      <a:pt x="1151" y="1131"/>
                    </a:lnTo>
                    <a:lnTo>
                      <a:pt x="1154" y="1131"/>
                    </a:lnTo>
                    <a:lnTo>
                      <a:pt x="1151" y="1131"/>
                    </a:lnTo>
                    <a:lnTo>
                      <a:pt x="1151" y="1134"/>
                    </a:lnTo>
                    <a:lnTo>
                      <a:pt x="1151" y="1137"/>
                    </a:lnTo>
                    <a:lnTo>
                      <a:pt x="1151" y="1139"/>
                    </a:lnTo>
                    <a:lnTo>
                      <a:pt x="1151" y="1142"/>
                    </a:lnTo>
                    <a:lnTo>
                      <a:pt x="1148" y="1144"/>
                    </a:lnTo>
                    <a:lnTo>
                      <a:pt x="1148" y="1147"/>
                    </a:lnTo>
                    <a:lnTo>
                      <a:pt x="1146" y="1147"/>
                    </a:lnTo>
                    <a:lnTo>
                      <a:pt x="1146" y="1144"/>
                    </a:lnTo>
                    <a:lnTo>
                      <a:pt x="1143" y="1144"/>
                    </a:lnTo>
                    <a:lnTo>
                      <a:pt x="1141" y="1144"/>
                    </a:lnTo>
                    <a:lnTo>
                      <a:pt x="1143" y="1144"/>
                    </a:lnTo>
                    <a:lnTo>
                      <a:pt x="1141" y="1144"/>
                    </a:lnTo>
                    <a:lnTo>
                      <a:pt x="1138" y="1144"/>
                    </a:lnTo>
                    <a:lnTo>
                      <a:pt x="1138" y="1142"/>
                    </a:lnTo>
                    <a:lnTo>
                      <a:pt x="1138" y="1144"/>
                    </a:lnTo>
                    <a:lnTo>
                      <a:pt x="1135" y="1147"/>
                    </a:lnTo>
                    <a:lnTo>
                      <a:pt x="1138" y="1147"/>
                    </a:lnTo>
                    <a:lnTo>
                      <a:pt x="1135" y="1147"/>
                    </a:lnTo>
                    <a:lnTo>
                      <a:pt x="1133" y="1147"/>
                    </a:lnTo>
                    <a:lnTo>
                      <a:pt x="1135" y="1147"/>
                    </a:lnTo>
                    <a:lnTo>
                      <a:pt x="1135" y="1150"/>
                    </a:lnTo>
                    <a:lnTo>
                      <a:pt x="1138" y="1150"/>
                    </a:lnTo>
                    <a:lnTo>
                      <a:pt x="1141" y="1152"/>
                    </a:lnTo>
                    <a:lnTo>
                      <a:pt x="1138" y="1152"/>
                    </a:lnTo>
                    <a:lnTo>
                      <a:pt x="1135" y="1152"/>
                    </a:lnTo>
                    <a:lnTo>
                      <a:pt x="1133" y="1152"/>
                    </a:lnTo>
                    <a:lnTo>
                      <a:pt x="1130" y="1150"/>
                    </a:lnTo>
                    <a:lnTo>
                      <a:pt x="1130" y="1147"/>
                    </a:lnTo>
                    <a:lnTo>
                      <a:pt x="1128" y="1147"/>
                    </a:lnTo>
                    <a:lnTo>
                      <a:pt x="1130" y="1150"/>
                    </a:lnTo>
                    <a:lnTo>
                      <a:pt x="1128" y="1150"/>
                    </a:lnTo>
                    <a:lnTo>
                      <a:pt x="1130" y="1150"/>
                    </a:lnTo>
                    <a:lnTo>
                      <a:pt x="1130" y="1152"/>
                    </a:lnTo>
                    <a:lnTo>
                      <a:pt x="1133" y="1152"/>
                    </a:lnTo>
                    <a:lnTo>
                      <a:pt x="1133" y="1155"/>
                    </a:lnTo>
                    <a:lnTo>
                      <a:pt x="1130" y="1155"/>
                    </a:lnTo>
                    <a:lnTo>
                      <a:pt x="1128" y="1157"/>
                    </a:lnTo>
                    <a:lnTo>
                      <a:pt x="1128" y="1155"/>
                    </a:lnTo>
                    <a:lnTo>
                      <a:pt x="1125" y="1155"/>
                    </a:lnTo>
                    <a:lnTo>
                      <a:pt x="1122" y="1155"/>
                    </a:lnTo>
                    <a:lnTo>
                      <a:pt x="1120" y="1155"/>
                    </a:lnTo>
                    <a:lnTo>
                      <a:pt x="1120" y="1157"/>
                    </a:lnTo>
                    <a:lnTo>
                      <a:pt x="1120" y="1160"/>
                    </a:lnTo>
                    <a:lnTo>
                      <a:pt x="1120" y="1163"/>
                    </a:lnTo>
                    <a:lnTo>
                      <a:pt x="1122" y="1163"/>
                    </a:lnTo>
                    <a:lnTo>
                      <a:pt x="1122" y="1165"/>
                    </a:lnTo>
                    <a:lnTo>
                      <a:pt x="1120" y="1165"/>
                    </a:lnTo>
                    <a:lnTo>
                      <a:pt x="1120" y="1168"/>
                    </a:lnTo>
                    <a:lnTo>
                      <a:pt x="1117" y="1168"/>
                    </a:lnTo>
                    <a:lnTo>
                      <a:pt x="1117" y="1170"/>
                    </a:lnTo>
                    <a:lnTo>
                      <a:pt x="1117" y="1173"/>
                    </a:lnTo>
                    <a:lnTo>
                      <a:pt x="1120" y="1173"/>
                    </a:lnTo>
                    <a:lnTo>
                      <a:pt x="1120" y="1176"/>
                    </a:lnTo>
                    <a:lnTo>
                      <a:pt x="1122" y="1176"/>
                    </a:lnTo>
                    <a:lnTo>
                      <a:pt x="1122" y="1178"/>
                    </a:lnTo>
                    <a:lnTo>
                      <a:pt x="1122" y="1176"/>
                    </a:lnTo>
                    <a:lnTo>
                      <a:pt x="1125" y="1178"/>
                    </a:lnTo>
                    <a:lnTo>
                      <a:pt x="1125" y="1181"/>
                    </a:lnTo>
                    <a:lnTo>
                      <a:pt x="1128" y="1184"/>
                    </a:lnTo>
                    <a:lnTo>
                      <a:pt x="1128" y="1186"/>
                    </a:lnTo>
                    <a:lnTo>
                      <a:pt x="1125" y="1186"/>
                    </a:lnTo>
                    <a:lnTo>
                      <a:pt x="1125" y="1184"/>
                    </a:lnTo>
                    <a:lnTo>
                      <a:pt x="1122" y="1184"/>
                    </a:lnTo>
                    <a:lnTo>
                      <a:pt x="1122" y="1186"/>
                    </a:lnTo>
                    <a:lnTo>
                      <a:pt x="1122" y="1189"/>
                    </a:lnTo>
                    <a:lnTo>
                      <a:pt x="1122" y="1191"/>
                    </a:lnTo>
                    <a:lnTo>
                      <a:pt x="1122" y="1194"/>
                    </a:lnTo>
                    <a:lnTo>
                      <a:pt x="1122" y="1197"/>
                    </a:lnTo>
                    <a:lnTo>
                      <a:pt x="1125" y="1197"/>
                    </a:lnTo>
                    <a:lnTo>
                      <a:pt x="1125" y="1199"/>
                    </a:lnTo>
                    <a:lnTo>
                      <a:pt x="1125" y="1202"/>
                    </a:lnTo>
                    <a:lnTo>
                      <a:pt x="1125" y="1204"/>
                    </a:lnTo>
                    <a:lnTo>
                      <a:pt x="1122" y="1204"/>
                    </a:lnTo>
                    <a:lnTo>
                      <a:pt x="1120" y="1204"/>
                    </a:lnTo>
                    <a:lnTo>
                      <a:pt x="1117" y="1204"/>
                    </a:lnTo>
                    <a:lnTo>
                      <a:pt x="1117" y="1202"/>
                    </a:lnTo>
                    <a:lnTo>
                      <a:pt x="1114" y="1202"/>
                    </a:lnTo>
                    <a:lnTo>
                      <a:pt x="1114" y="1204"/>
                    </a:lnTo>
                    <a:lnTo>
                      <a:pt x="1112" y="1204"/>
                    </a:lnTo>
                    <a:lnTo>
                      <a:pt x="1112" y="1207"/>
                    </a:lnTo>
                    <a:lnTo>
                      <a:pt x="1114" y="1207"/>
                    </a:lnTo>
                    <a:lnTo>
                      <a:pt x="1114" y="1210"/>
                    </a:lnTo>
                    <a:lnTo>
                      <a:pt x="1112" y="1210"/>
                    </a:lnTo>
                    <a:lnTo>
                      <a:pt x="1112" y="1212"/>
                    </a:lnTo>
                    <a:lnTo>
                      <a:pt x="1112" y="1215"/>
                    </a:lnTo>
                    <a:lnTo>
                      <a:pt x="1109" y="1215"/>
                    </a:lnTo>
                    <a:lnTo>
                      <a:pt x="1107" y="1215"/>
                    </a:lnTo>
                    <a:lnTo>
                      <a:pt x="1104" y="1215"/>
                    </a:lnTo>
                    <a:lnTo>
                      <a:pt x="1101" y="1215"/>
                    </a:lnTo>
                    <a:lnTo>
                      <a:pt x="1099" y="1215"/>
                    </a:lnTo>
                    <a:lnTo>
                      <a:pt x="1099" y="1212"/>
                    </a:lnTo>
                    <a:lnTo>
                      <a:pt x="1099" y="1210"/>
                    </a:lnTo>
                    <a:lnTo>
                      <a:pt x="1099" y="1207"/>
                    </a:lnTo>
                    <a:lnTo>
                      <a:pt x="1096" y="1207"/>
                    </a:lnTo>
                    <a:lnTo>
                      <a:pt x="1094" y="1207"/>
                    </a:lnTo>
                    <a:lnTo>
                      <a:pt x="1091" y="1207"/>
                    </a:lnTo>
                    <a:lnTo>
                      <a:pt x="1091" y="1210"/>
                    </a:lnTo>
                    <a:lnTo>
                      <a:pt x="1088" y="1210"/>
                    </a:lnTo>
                    <a:lnTo>
                      <a:pt x="1086" y="1210"/>
                    </a:lnTo>
                    <a:lnTo>
                      <a:pt x="1086" y="1212"/>
                    </a:lnTo>
                    <a:lnTo>
                      <a:pt x="1083" y="1212"/>
                    </a:lnTo>
                    <a:lnTo>
                      <a:pt x="1083" y="1215"/>
                    </a:lnTo>
                    <a:lnTo>
                      <a:pt x="1081" y="1215"/>
                    </a:lnTo>
                    <a:lnTo>
                      <a:pt x="1081" y="1217"/>
                    </a:lnTo>
                    <a:lnTo>
                      <a:pt x="1081" y="1220"/>
                    </a:lnTo>
                    <a:lnTo>
                      <a:pt x="1081" y="1223"/>
                    </a:lnTo>
                    <a:lnTo>
                      <a:pt x="1081" y="1225"/>
                    </a:lnTo>
                    <a:lnTo>
                      <a:pt x="1078" y="1225"/>
                    </a:lnTo>
                    <a:lnTo>
                      <a:pt x="1075" y="1225"/>
                    </a:lnTo>
                    <a:lnTo>
                      <a:pt x="1073" y="1225"/>
                    </a:lnTo>
                    <a:lnTo>
                      <a:pt x="1073" y="1228"/>
                    </a:lnTo>
                    <a:lnTo>
                      <a:pt x="1075" y="1228"/>
                    </a:lnTo>
                    <a:lnTo>
                      <a:pt x="1075" y="1231"/>
                    </a:lnTo>
                    <a:lnTo>
                      <a:pt x="1078" y="1231"/>
                    </a:lnTo>
                    <a:lnTo>
                      <a:pt x="1078" y="1233"/>
                    </a:lnTo>
                    <a:lnTo>
                      <a:pt x="1081" y="1233"/>
                    </a:lnTo>
                    <a:lnTo>
                      <a:pt x="1083" y="1236"/>
                    </a:lnTo>
                    <a:lnTo>
                      <a:pt x="1083" y="1238"/>
                    </a:lnTo>
                    <a:lnTo>
                      <a:pt x="1083" y="1241"/>
                    </a:lnTo>
                    <a:lnTo>
                      <a:pt x="1081" y="1241"/>
                    </a:lnTo>
                    <a:lnTo>
                      <a:pt x="1081" y="1244"/>
                    </a:lnTo>
                    <a:lnTo>
                      <a:pt x="1081" y="1246"/>
                    </a:lnTo>
                    <a:lnTo>
                      <a:pt x="1078" y="1246"/>
                    </a:lnTo>
                    <a:lnTo>
                      <a:pt x="1075" y="1246"/>
                    </a:lnTo>
                    <a:lnTo>
                      <a:pt x="1075" y="1244"/>
                    </a:lnTo>
                    <a:lnTo>
                      <a:pt x="1073" y="1244"/>
                    </a:lnTo>
                    <a:lnTo>
                      <a:pt x="1073" y="1241"/>
                    </a:lnTo>
                    <a:lnTo>
                      <a:pt x="1070" y="1241"/>
                    </a:lnTo>
                    <a:lnTo>
                      <a:pt x="1070" y="1238"/>
                    </a:lnTo>
                    <a:lnTo>
                      <a:pt x="1070" y="1236"/>
                    </a:lnTo>
                    <a:lnTo>
                      <a:pt x="1073" y="1236"/>
                    </a:lnTo>
                    <a:lnTo>
                      <a:pt x="1073" y="1233"/>
                    </a:lnTo>
                    <a:lnTo>
                      <a:pt x="1070" y="1233"/>
                    </a:lnTo>
                    <a:lnTo>
                      <a:pt x="1068" y="1233"/>
                    </a:lnTo>
                    <a:lnTo>
                      <a:pt x="1068" y="1231"/>
                    </a:lnTo>
                    <a:lnTo>
                      <a:pt x="1068" y="1228"/>
                    </a:lnTo>
                    <a:lnTo>
                      <a:pt x="1068" y="1231"/>
                    </a:lnTo>
                    <a:lnTo>
                      <a:pt x="1068" y="1228"/>
                    </a:lnTo>
                    <a:lnTo>
                      <a:pt x="1068" y="1225"/>
                    </a:lnTo>
                    <a:lnTo>
                      <a:pt x="1068" y="1223"/>
                    </a:lnTo>
                    <a:lnTo>
                      <a:pt x="1068" y="1225"/>
                    </a:lnTo>
                    <a:lnTo>
                      <a:pt x="1065" y="1225"/>
                    </a:lnTo>
                    <a:lnTo>
                      <a:pt x="1062" y="1223"/>
                    </a:lnTo>
                    <a:lnTo>
                      <a:pt x="1065" y="1223"/>
                    </a:lnTo>
                    <a:lnTo>
                      <a:pt x="1065" y="1220"/>
                    </a:lnTo>
                    <a:lnTo>
                      <a:pt x="1065" y="1217"/>
                    </a:lnTo>
                    <a:lnTo>
                      <a:pt x="1062" y="1217"/>
                    </a:lnTo>
                    <a:lnTo>
                      <a:pt x="1065" y="1215"/>
                    </a:lnTo>
                    <a:lnTo>
                      <a:pt x="1065" y="1212"/>
                    </a:lnTo>
                    <a:lnTo>
                      <a:pt x="1062" y="1212"/>
                    </a:lnTo>
                    <a:lnTo>
                      <a:pt x="1060" y="1212"/>
                    </a:lnTo>
                    <a:lnTo>
                      <a:pt x="1060" y="1210"/>
                    </a:lnTo>
                    <a:lnTo>
                      <a:pt x="1062" y="1210"/>
                    </a:lnTo>
                    <a:lnTo>
                      <a:pt x="1060" y="1210"/>
                    </a:lnTo>
                    <a:lnTo>
                      <a:pt x="1060" y="1207"/>
                    </a:lnTo>
                    <a:lnTo>
                      <a:pt x="1060" y="1204"/>
                    </a:lnTo>
                    <a:lnTo>
                      <a:pt x="1062" y="1204"/>
                    </a:lnTo>
                    <a:lnTo>
                      <a:pt x="1060" y="1204"/>
                    </a:lnTo>
                    <a:lnTo>
                      <a:pt x="1060" y="1202"/>
                    </a:lnTo>
                    <a:lnTo>
                      <a:pt x="1060" y="1199"/>
                    </a:lnTo>
                    <a:lnTo>
                      <a:pt x="1060" y="1197"/>
                    </a:lnTo>
                    <a:lnTo>
                      <a:pt x="1062" y="1197"/>
                    </a:lnTo>
                    <a:lnTo>
                      <a:pt x="1065" y="1197"/>
                    </a:lnTo>
                    <a:lnTo>
                      <a:pt x="1062" y="1197"/>
                    </a:lnTo>
                    <a:lnTo>
                      <a:pt x="1062" y="1194"/>
                    </a:lnTo>
                    <a:lnTo>
                      <a:pt x="1065" y="1194"/>
                    </a:lnTo>
                    <a:lnTo>
                      <a:pt x="1065" y="1191"/>
                    </a:lnTo>
                    <a:lnTo>
                      <a:pt x="1068" y="1191"/>
                    </a:lnTo>
                    <a:lnTo>
                      <a:pt x="1070" y="1191"/>
                    </a:lnTo>
                    <a:lnTo>
                      <a:pt x="1070" y="1189"/>
                    </a:lnTo>
                    <a:lnTo>
                      <a:pt x="1073" y="1189"/>
                    </a:lnTo>
                    <a:lnTo>
                      <a:pt x="1073" y="1186"/>
                    </a:lnTo>
                    <a:lnTo>
                      <a:pt x="1075" y="1184"/>
                    </a:lnTo>
                    <a:lnTo>
                      <a:pt x="1075" y="1181"/>
                    </a:lnTo>
                    <a:lnTo>
                      <a:pt x="1075" y="1178"/>
                    </a:lnTo>
                    <a:lnTo>
                      <a:pt x="1075" y="1176"/>
                    </a:lnTo>
                    <a:lnTo>
                      <a:pt x="1073" y="1176"/>
                    </a:lnTo>
                    <a:lnTo>
                      <a:pt x="1073" y="1173"/>
                    </a:lnTo>
                    <a:lnTo>
                      <a:pt x="1073" y="1170"/>
                    </a:lnTo>
                    <a:lnTo>
                      <a:pt x="1073" y="1168"/>
                    </a:lnTo>
                    <a:lnTo>
                      <a:pt x="1070" y="1168"/>
                    </a:lnTo>
                    <a:lnTo>
                      <a:pt x="1073" y="1168"/>
                    </a:lnTo>
                    <a:lnTo>
                      <a:pt x="1075" y="1168"/>
                    </a:lnTo>
                    <a:lnTo>
                      <a:pt x="1078" y="1168"/>
                    </a:lnTo>
                    <a:lnTo>
                      <a:pt x="1078" y="1165"/>
                    </a:lnTo>
                    <a:lnTo>
                      <a:pt x="1078" y="1163"/>
                    </a:lnTo>
                    <a:lnTo>
                      <a:pt x="1078" y="1160"/>
                    </a:lnTo>
                    <a:lnTo>
                      <a:pt x="1075" y="1160"/>
                    </a:lnTo>
                    <a:lnTo>
                      <a:pt x="1078" y="1160"/>
                    </a:lnTo>
                    <a:lnTo>
                      <a:pt x="1075" y="1160"/>
                    </a:lnTo>
                    <a:lnTo>
                      <a:pt x="1075" y="1157"/>
                    </a:lnTo>
                    <a:lnTo>
                      <a:pt x="1078" y="1157"/>
                    </a:lnTo>
                    <a:lnTo>
                      <a:pt x="1078" y="1155"/>
                    </a:lnTo>
                    <a:lnTo>
                      <a:pt x="1081" y="1155"/>
                    </a:lnTo>
                    <a:lnTo>
                      <a:pt x="1078" y="1152"/>
                    </a:lnTo>
                    <a:lnTo>
                      <a:pt x="1081" y="1152"/>
                    </a:lnTo>
                    <a:lnTo>
                      <a:pt x="1081" y="1150"/>
                    </a:lnTo>
                    <a:lnTo>
                      <a:pt x="1083" y="1150"/>
                    </a:lnTo>
                    <a:lnTo>
                      <a:pt x="1081" y="1150"/>
                    </a:lnTo>
                    <a:lnTo>
                      <a:pt x="1083" y="1150"/>
                    </a:lnTo>
                    <a:lnTo>
                      <a:pt x="1083" y="1147"/>
                    </a:lnTo>
                    <a:lnTo>
                      <a:pt x="1083" y="1144"/>
                    </a:lnTo>
                    <a:lnTo>
                      <a:pt x="1086" y="1144"/>
                    </a:lnTo>
                    <a:lnTo>
                      <a:pt x="1088" y="1144"/>
                    </a:lnTo>
                    <a:lnTo>
                      <a:pt x="1088" y="1142"/>
                    </a:lnTo>
                    <a:lnTo>
                      <a:pt x="1088" y="1139"/>
                    </a:lnTo>
                    <a:lnTo>
                      <a:pt x="1091" y="1139"/>
                    </a:lnTo>
                    <a:lnTo>
                      <a:pt x="1091" y="1137"/>
                    </a:lnTo>
                    <a:lnTo>
                      <a:pt x="1094" y="1137"/>
                    </a:lnTo>
                    <a:lnTo>
                      <a:pt x="1094" y="1134"/>
                    </a:lnTo>
                    <a:lnTo>
                      <a:pt x="1094" y="1131"/>
                    </a:lnTo>
                    <a:lnTo>
                      <a:pt x="1096" y="1131"/>
                    </a:lnTo>
                    <a:lnTo>
                      <a:pt x="1099" y="1131"/>
                    </a:lnTo>
                    <a:lnTo>
                      <a:pt x="1101" y="1134"/>
                    </a:lnTo>
                    <a:lnTo>
                      <a:pt x="1104" y="1134"/>
                    </a:lnTo>
                    <a:lnTo>
                      <a:pt x="1104" y="1137"/>
                    </a:lnTo>
                    <a:lnTo>
                      <a:pt x="1107" y="1137"/>
                    </a:lnTo>
                    <a:lnTo>
                      <a:pt x="1107" y="1139"/>
                    </a:lnTo>
                    <a:lnTo>
                      <a:pt x="1109" y="1139"/>
                    </a:lnTo>
                    <a:lnTo>
                      <a:pt x="1112" y="1142"/>
                    </a:lnTo>
                    <a:lnTo>
                      <a:pt x="1112" y="1144"/>
                    </a:lnTo>
                    <a:lnTo>
                      <a:pt x="1114" y="1144"/>
                    </a:lnTo>
                    <a:lnTo>
                      <a:pt x="1114" y="1147"/>
                    </a:lnTo>
                    <a:lnTo>
                      <a:pt x="1117" y="1147"/>
                    </a:lnTo>
                    <a:lnTo>
                      <a:pt x="1120" y="1147"/>
                    </a:lnTo>
                    <a:lnTo>
                      <a:pt x="1122" y="1147"/>
                    </a:lnTo>
                    <a:lnTo>
                      <a:pt x="1122" y="1144"/>
                    </a:lnTo>
                    <a:lnTo>
                      <a:pt x="1125" y="1144"/>
                    </a:lnTo>
                    <a:lnTo>
                      <a:pt x="1128" y="1144"/>
                    </a:lnTo>
                    <a:lnTo>
                      <a:pt x="1125" y="1144"/>
                    </a:lnTo>
                    <a:lnTo>
                      <a:pt x="1125" y="1142"/>
                    </a:lnTo>
                    <a:lnTo>
                      <a:pt x="1128" y="1142"/>
                    </a:lnTo>
                    <a:lnTo>
                      <a:pt x="1128" y="1139"/>
                    </a:lnTo>
                    <a:lnTo>
                      <a:pt x="1130" y="1139"/>
                    </a:lnTo>
                    <a:lnTo>
                      <a:pt x="1130" y="1137"/>
                    </a:lnTo>
                    <a:lnTo>
                      <a:pt x="1130" y="1134"/>
                    </a:lnTo>
                    <a:lnTo>
                      <a:pt x="1130" y="1131"/>
                    </a:lnTo>
                    <a:lnTo>
                      <a:pt x="1133" y="1131"/>
                    </a:lnTo>
                    <a:lnTo>
                      <a:pt x="1130" y="1131"/>
                    </a:lnTo>
                    <a:lnTo>
                      <a:pt x="1130" y="1129"/>
                    </a:lnTo>
                    <a:lnTo>
                      <a:pt x="1133" y="1129"/>
                    </a:lnTo>
                    <a:lnTo>
                      <a:pt x="1133" y="1126"/>
                    </a:lnTo>
                    <a:lnTo>
                      <a:pt x="1133" y="1123"/>
                    </a:lnTo>
                    <a:lnTo>
                      <a:pt x="1135" y="1123"/>
                    </a:lnTo>
                    <a:lnTo>
                      <a:pt x="1133" y="1123"/>
                    </a:lnTo>
                    <a:lnTo>
                      <a:pt x="1133" y="1121"/>
                    </a:lnTo>
                    <a:lnTo>
                      <a:pt x="1135" y="1121"/>
                    </a:lnTo>
                    <a:lnTo>
                      <a:pt x="1138" y="1118"/>
                    </a:lnTo>
                    <a:lnTo>
                      <a:pt x="1141" y="1118"/>
                    </a:lnTo>
                    <a:close/>
                    <a:moveTo>
                      <a:pt x="1248" y="1116"/>
                    </a:moveTo>
                    <a:lnTo>
                      <a:pt x="1250" y="1116"/>
                    </a:lnTo>
                    <a:lnTo>
                      <a:pt x="1253" y="1116"/>
                    </a:lnTo>
                    <a:lnTo>
                      <a:pt x="1255" y="1116"/>
                    </a:lnTo>
                    <a:lnTo>
                      <a:pt x="1255" y="1118"/>
                    </a:lnTo>
                    <a:lnTo>
                      <a:pt x="1255" y="1121"/>
                    </a:lnTo>
                    <a:lnTo>
                      <a:pt x="1258" y="1121"/>
                    </a:lnTo>
                    <a:lnTo>
                      <a:pt x="1255" y="1121"/>
                    </a:lnTo>
                    <a:lnTo>
                      <a:pt x="1255" y="1123"/>
                    </a:lnTo>
                    <a:lnTo>
                      <a:pt x="1255" y="1121"/>
                    </a:lnTo>
                    <a:lnTo>
                      <a:pt x="1255" y="1123"/>
                    </a:lnTo>
                    <a:lnTo>
                      <a:pt x="1253" y="1123"/>
                    </a:lnTo>
                    <a:lnTo>
                      <a:pt x="1253" y="1121"/>
                    </a:lnTo>
                    <a:lnTo>
                      <a:pt x="1250" y="1121"/>
                    </a:lnTo>
                    <a:lnTo>
                      <a:pt x="1248" y="1121"/>
                    </a:lnTo>
                    <a:lnTo>
                      <a:pt x="1245" y="1121"/>
                    </a:lnTo>
                    <a:lnTo>
                      <a:pt x="1242" y="1121"/>
                    </a:lnTo>
                    <a:lnTo>
                      <a:pt x="1242" y="1118"/>
                    </a:lnTo>
                    <a:lnTo>
                      <a:pt x="1242" y="1116"/>
                    </a:lnTo>
                    <a:lnTo>
                      <a:pt x="1245" y="1116"/>
                    </a:lnTo>
                    <a:lnTo>
                      <a:pt x="1248" y="1116"/>
                    </a:lnTo>
                    <a:close/>
                    <a:moveTo>
                      <a:pt x="1195" y="1087"/>
                    </a:moveTo>
                    <a:lnTo>
                      <a:pt x="1193" y="1087"/>
                    </a:lnTo>
                    <a:lnTo>
                      <a:pt x="1193" y="1084"/>
                    </a:lnTo>
                    <a:lnTo>
                      <a:pt x="1195" y="1084"/>
                    </a:lnTo>
                    <a:lnTo>
                      <a:pt x="1195" y="1087"/>
                    </a:lnTo>
                    <a:close/>
                    <a:moveTo>
                      <a:pt x="1237" y="1087"/>
                    </a:moveTo>
                    <a:lnTo>
                      <a:pt x="1235" y="1087"/>
                    </a:lnTo>
                    <a:lnTo>
                      <a:pt x="1235" y="1084"/>
                    </a:lnTo>
                    <a:lnTo>
                      <a:pt x="1235" y="1082"/>
                    </a:lnTo>
                    <a:lnTo>
                      <a:pt x="1237" y="1082"/>
                    </a:lnTo>
                    <a:lnTo>
                      <a:pt x="1237" y="1084"/>
                    </a:lnTo>
                    <a:lnTo>
                      <a:pt x="1237" y="1087"/>
                    </a:lnTo>
                    <a:close/>
                    <a:moveTo>
                      <a:pt x="1242" y="1082"/>
                    </a:moveTo>
                    <a:lnTo>
                      <a:pt x="1242" y="1079"/>
                    </a:lnTo>
                    <a:lnTo>
                      <a:pt x="1242" y="1082"/>
                    </a:lnTo>
                    <a:lnTo>
                      <a:pt x="1245" y="1082"/>
                    </a:lnTo>
                    <a:lnTo>
                      <a:pt x="1245" y="1084"/>
                    </a:lnTo>
                    <a:lnTo>
                      <a:pt x="1245" y="1087"/>
                    </a:lnTo>
                    <a:lnTo>
                      <a:pt x="1242" y="1087"/>
                    </a:lnTo>
                    <a:lnTo>
                      <a:pt x="1242" y="1084"/>
                    </a:lnTo>
                    <a:lnTo>
                      <a:pt x="1240" y="1084"/>
                    </a:lnTo>
                    <a:lnTo>
                      <a:pt x="1240" y="1082"/>
                    </a:lnTo>
                    <a:lnTo>
                      <a:pt x="1242" y="1082"/>
                    </a:lnTo>
                    <a:lnTo>
                      <a:pt x="1240" y="1082"/>
                    </a:lnTo>
                    <a:lnTo>
                      <a:pt x="1240" y="1079"/>
                    </a:lnTo>
                    <a:lnTo>
                      <a:pt x="1242" y="1082"/>
                    </a:lnTo>
                    <a:close/>
                    <a:moveTo>
                      <a:pt x="1237" y="1082"/>
                    </a:moveTo>
                    <a:lnTo>
                      <a:pt x="1240" y="1082"/>
                    </a:lnTo>
                    <a:lnTo>
                      <a:pt x="1240" y="1084"/>
                    </a:lnTo>
                    <a:lnTo>
                      <a:pt x="1237" y="1084"/>
                    </a:lnTo>
                    <a:lnTo>
                      <a:pt x="1237" y="1082"/>
                    </a:lnTo>
                    <a:lnTo>
                      <a:pt x="1237" y="1079"/>
                    </a:lnTo>
                    <a:lnTo>
                      <a:pt x="1237" y="1082"/>
                    </a:lnTo>
                    <a:close/>
                    <a:moveTo>
                      <a:pt x="619" y="1074"/>
                    </a:moveTo>
                    <a:lnTo>
                      <a:pt x="619" y="1071"/>
                    </a:lnTo>
                    <a:lnTo>
                      <a:pt x="619" y="1074"/>
                    </a:lnTo>
                    <a:lnTo>
                      <a:pt x="621" y="1074"/>
                    </a:lnTo>
                    <a:lnTo>
                      <a:pt x="624" y="1074"/>
                    </a:lnTo>
                    <a:lnTo>
                      <a:pt x="626" y="1074"/>
                    </a:lnTo>
                    <a:lnTo>
                      <a:pt x="626" y="1076"/>
                    </a:lnTo>
                    <a:lnTo>
                      <a:pt x="629" y="1076"/>
                    </a:lnTo>
                    <a:lnTo>
                      <a:pt x="629" y="1079"/>
                    </a:lnTo>
                    <a:lnTo>
                      <a:pt x="629" y="1082"/>
                    </a:lnTo>
                    <a:lnTo>
                      <a:pt x="632" y="1079"/>
                    </a:lnTo>
                    <a:lnTo>
                      <a:pt x="632" y="1082"/>
                    </a:lnTo>
                    <a:lnTo>
                      <a:pt x="634" y="1082"/>
                    </a:lnTo>
                    <a:lnTo>
                      <a:pt x="634" y="1084"/>
                    </a:lnTo>
                    <a:lnTo>
                      <a:pt x="634" y="1087"/>
                    </a:lnTo>
                    <a:lnTo>
                      <a:pt x="637" y="1087"/>
                    </a:lnTo>
                    <a:lnTo>
                      <a:pt x="637" y="1089"/>
                    </a:lnTo>
                    <a:lnTo>
                      <a:pt x="639" y="1089"/>
                    </a:lnTo>
                    <a:lnTo>
                      <a:pt x="639" y="1087"/>
                    </a:lnTo>
                    <a:lnTo>
                      <a:pt x="642" y="1087"/>
                    </a:lnTo>
                    <a:lnTo>
                      <a:pt x="642" y="1089"/>
                    </a:lnTo>
                    <a:lnTo>
                      <a:pt x="639" y="1089"/>
                    </a:lnTo>
                    <a:lnTo>
                      <a:pt x="642" y="1089"/>
                    </a:lnTo>
                    <a:lnTo>
                      <a:pt x="645" y="1089"/>
                    </a:lnTo>
                    <a:lnTo>
                      <a:pt x="642" y="1089"/>
                    </a:lnTo>
                    <a:lnTo>
                      <a:pt x="642" y="1092"/>
                    </a:lnTo>
                    <a:lnTo>
                      <a:pt x="645" y="1092"/>
                    </a:lnTo>
                    <a:lnTo>
                      <a:pt x="645" y="1095"/>
                    </a:lnTo>
                    <a:lnTo>
                      <a:pt x="647" y="1095"/>
                    </a:lnTo>
                    <a:lnTo>
                      <a:pt x="647" y="1097"/>
                    </a:lnTo>
                    <a:lnTo>
                      <a:pt x="650" y="1097"/>
                    </a:lnTo>
                    <a:lnTo>
                      <a:pt x="652" y="1097"/>
                    </a:lnTo>
                    <a:lnTo>
                      <a:pt x="655" y="1097"/>
                    </a:lnTo>
                    <a:lnTo>
                      <a:pt x="655" y="1100"/>
                    </a:lnTo>
                    <a:lnTo>
                      <a:pt x="652" y="1100"/>
                    </a:lnTo>
                    <a:lnTo>
                      <a:pt x="655" y="1100"/>
                    </a:lnTo>
                    <a:lnTo>
                      <a:pt x="652" y="1100"/>
                    </a:lnTo>
                    <a:lnTo>
                      <a:pt x="655" y="1100"/>
                    </a:lnTo>
                    <a:lnTo>
                      <a:pt x="658" y="1100"/>
                    </a:lnTo>
                    <a:lnTo>
                      <a:pt x="658" y="1103"/>
                    </a:lnTo>
                    <a:lnTo>
                      <a:pt x="660" y="1103"/>
                    </a:lnTo>
                    <a:lnTo>
                      <a:pt x="663" y="1103"/>
                    </a:lnTo>
                    <a:lnTo>
                      <a:pt x="663" y="1105"/>
                    </a:lnTo>
                    <a:lnTo>
                      <a:pt x="663" y="1103"/>
                    </a:lnTo>
                    <a:lnTo>
                      <a:pt x="660" y="1103"/>
                    </a:lnTo>
                    <a:lnTo>
                      <a:pt x="660" y="1105"/>
                    </a:lnTo>
                    <a:lnTo>
                      <a:pt x="658" y="1105"/>
                    </a:lnTo>
                    <a:lnTo>
                      <a:pt x="658" y="1108"/>
                    </a:lnTo>
                    <a:lnTo>
                      <a:pt x="660" y="1108"/>
                    </a:lnTo>
                    <a:lnTo>
                      <a:pt x="660" y="1110"/>
                    </a:lnTo>
                    <a:lnTo>
                      <a:pt x="663" y="1110"/>
                    </a:lnTo>
                    <a:lnTo>
                      <a:pt x="663" y="1113"/>
                    </a:lnTo>
                    <a:lnTo>
                      <a:pt x="666" y="1113"/>
                    </a:lnTo>
                    <a:lnTo>
                      <a:pt x="666" y="1116"/>
                    </a:lnTo>
                    <a:lnTo>
                      <a:pt x="668" y="1116"/>
                    </a:lnTo>
                    <a:lnTo>
                      <a:pt x="668" y="1113"/>
                    </a:lnTo>
                    <a:lnTo>
                      <a:pt x="668" y="1116"/>
                    </a:lnTo>
                    <a:lnTo>
                      <a:pt x="668" y="1113"/>
                    </a:lnTo>
                    <a:lnTo>
                      <a:pt x="668" y="1116"/>
                    </a:lnTo>
                    <a:lnTo>
                      <a:pt x="671" y="1116"/>
                    </a:lnTo>
                    <a:lnTo>
                      <a:pt x="673" y="1116"/>
                    </a:lnTo>
                    <a:lnTo>
                      <a:pt x="676" y="1116"/>
                    </a:lnTo>
                    <a:lnTo>
                      <a:pt x="676" y="1118"/>
                    </a:lnTo>
                    <a:lnTo>
                      <a:pt x="676" y="1116"/>
                    </a:lnTo>
                    <a:lnTo>
                      <a:pt x="673" y="1116"/>
                    </a:lnTo>
                    <a:lnTo>
                      <a:pt x="673" y="1118"/>
                    </a:lnTo>
                    <a:lnTo>
                      <a:pt x="673" y="1116"/>
                    </a:lnTo>
                    <a:lnTo>
                      <a:pt x="673" y="1118"/>
                    </a:lnTo>
                    <a:lnTo>
                      <a:pt x="673" y="1121"/>
                    </a:lnTo>
                    <a:lnTo>
                      <a:pt x="676" y="1121"/>
                    </a:lnTo>
                    <a:lnTo>
                      <a:pt x="676" y="1123"/>
                    </a:lnTo>
                    <a:lnTo>
                      <a:pt x="673" y="1123"/>
                    </a:lnTo>
                    <a:lnTo>
                      <a:pt x="676" y="1123"/>
                    </a:lnTo>
                    <a:lnTo>
                      <a:pt x="679" y="1123"/>
                    </a:lnTo>
                    <a:lnTo>
                      <a:pt x="679" y="1126"/>
                    </a:lnTo>
                    <a:lnTo>
                      <a:pt x="681" y="1126"/>
                    </a:lnTo>
                    <a:lnTo>
                      <a:pt x="684" y="1126"/>
                    </a:lnTo>
                    <a:lnTo>
                      <a:pt x="686" y="1126"/>
                    </a:lnTo>
                    <a:lnTo>
                      <a:pt x="686" y="1129"/>
                    </a:lnTo>
                    <a:lnTo>
                      <a:pt x="686" y="1131"/>
                    </a:lnTo>
                    <a:lnTo>
                      <a:pt x="686" y="1134"/>
                    </a:lnTo>
                    <a:lnTo>
                      <a:pt x="689" y="1134"/>
                    </a:lnTo>
                    <a:lnTo>
                      <a:pt x="686" y="1134"/>
                    </a:lnTo>
                    <a:lnTo>
                      <a:pt x="686" y="1137"/>
                    </a:lnTo>
                    <a:lnTo>
                      <a:pt x="686" y="1139"/>
                    </a:lnTo>
                    <a:lnTo>
                      <a:pt x="684" y="1139"/>
                    </a:lnTo>
                    <a:lnTo>
                      <a:pt x="684" y="1142"/>
                    </a:lnTo>
                    <a:lnTo>
                      <a:pt x="681" y="1142"/>
                    </a:lnTo>
                    <a:lnTo>
                      <a:pt x="681" y="1139"/>
                    </a:lnTo>
                    <a:lnTo>
                      <a:pt x="679" y="1139"/>
                    </a:lnTo>
                    <a:lnTo>
                      <a:pt x="679" y="1142"/>
                    </a:lnTo>
                    <a:lnTo>
                      <a:pt x="676" y="1142"/>
                    </a:lnTo>
                    <a:lnTo>
                      <a:pt x="676" y="1144"/>
                    </a:lnTo>
                    <a:lnTo>
                      <a:pt x="676" y="1147"/>
                    </a:lnTo>
                    <a:lnTo>
                      <a:pt x="679" y="1147"/>
                    </a:lnTo>
                    <a:lnTo>
                      <a:pt x="681" y="1147"/>
                    </a:lnTo>
                    <a:lnTo>
                      <a:pt x="681" y="1150"/>
                    </a:lnTo>
                    <a:lnTo>
                      <a:pt x="681" y="1152"/>
                    </a:lnTo>
                    <a:lnTo>
                      <a:pt x="679" y="1155"/>
                    </a:lnTo>
                    <a:lnTo>
                      <a:pt x="679" y="1157"/>
                    </a:lnTo>
                    <a:lnTo>
                      <a:pt x="676" y="1157"/>
                    </a:lnTo>
                    <a:lnTo>
                      <a:pt x="676" y="1155"/>
                    </a:lnTo>
                    <a:lnTo>
                      <a:pt x="676" y="1157"/>
                    </a:lnTo>
                    <a:lnTo>
                      <a:pt x="673" y="1157"/>
                    </a:lnTo>
                    <a:lnTo>
                      <a:pt x="671" y="1157"/>
                    </a:lnTo>
                    <a:lnTo>
                      <a:pt x="671" y="1160"/>
                    </a:lnTo>
                    <a:lnTo>
                      <a:pt x="668" y="1160"/>
                    </a:lnTo>
                    <a:lnTo>
                      <a:pt x="668" y="1157"/>
                    </a:lnTo>
                    <a:lnTo>
                      <a:pt x="671" y="1157"/>
                    </a:lnTo>
                    <a:lnTo>
                      <a:pt x="668" y="1157"/>
                    </a:lnTo>
                    <a:lnTo>
                      <a:pt x="668" y="1160"/>
                    </a:lnTo>
                    <a:lnTo>
                      <a:pt x="666" y="1160"/>
                    </a:lnTo>
                    <a:lnTo>
                      <a:pt x="663" y="1160"/>
                    </a:lnTo>
                    <a:lnTo>
                      <a:pt x="660" y="1160"/>
                    </a:lnTo>
                    <a:lnTo>
                      <a:pt x="660" y="1157"/>
                    </a:lnTo>
                    <a:lnTo>
                      <a:pt x="658" y="1157"/>
                    </a:lnTo>
                    <a:lnTo>
                      <a:pt x="658" y="1155"/>
                    </a:lnTo>
                    <a:lnTo>
                      <a:pt x="655" y="1155"/>
                    </a:lnTo>
                    <a:lnTo>
                      <a:pt x="658" y="1157"/>
                    </a:lnTo>
                    <a:lnTo>
                      <a:pt x="655" y="1157"/>
                    </a:lnTo>
                    <a:lnTo>
                      <a:pt x="655" y="1155"/>
                    </a:lnTo>
                    <a:lnTo>
                      <a:pt x="652" y="1155"/>
                    </a:lnTo>
                    <a:lnTo>
                      <a:pt x="652" y="1157"/>
                    </a:lnTo>
                    <a:lnTo>
                      <a:pt x="650" y="1157"/>
                    </a:lnTo>
                    <a:lnTo>
                      <a:pt x="647" y="1157"/>
                    </a:lnTo>
                    <a:lnTo>
                      <a:pt x="647" y="1155"/>
                    </a:lnTo>
                    <a:lnTo>
                      <a:pt x="645" y="1155"/>
                    </a:lnTo>
                    <a:lnTo>
                      <a:pt x="642" y="1155"/>
                    </a:lnTo>
                    <a:lnTo>
                      <a:pt x="639" y="1155"/>
                    </a:lnTo>
                    <a:lnTo>
                      <a:pt x="637" y="1155"/>
                    </a:lnTo>
                    <a:lnTo>
                      <a:pt x="637" y="1152"/>
                    </a:lnTo>
                    <a:lnTo>
                      <a:pt x="637" y="1155"/>
                    </a:lnTo>
                    <a:lnTo>
                      <a:pt x="637" y="1152"/>
                    </a:lnTo>
                    <a:lnTo>
                      <a:pt x="639" y="1152"/>
                    </a:lnTo>
                    <a:lnTo>
                      <a:pt x="637" y="1152"/>
                    </a:lnTo>
                    <a:lnTo>
                      <a:pt x="634" y="1152"/>
                    </a:lnTo>
                    <a:lnTo>
                      <a:pt x="634" y="1150"/>
                    </a:lnTo>
                    <a:lnTo>
                      <a:pt x="632" y="1150"/>
                    </a:lnTo>
                    <a:lnTo>
                      <a:pt x="632" y="1147"/>
                    </a:lnTo>
                    <a:lnTo>
                      <a:pt x="629" y="1147"/>
                    </a:lnTo>
                    <a:lnTo>
                      <a:pt x="629" y="1150"/>
                    </a:lnTo>
                    <a:lnTo>
                      <a:pt x="629" y="1147"/>
                    </a:lnTo>
                    <a:lnTo>
                      <a:pt x="626" y="1144"/>
                    </a:lnTo>
                    <a:lnTo>
                      <a:pt x="626" y="1142"/>
                    </a:lnTo>
                    <a:lnTo>
                      <a:pt x="624" y="1142"/>
                    </a:lnTo>
                    <a:lnTo>
                      <a:pt x="624" y="1139"/>
                    </a:lnTo>
                    <a:lnTo>
                      <a:pt x="624" y="1137"/>
                    </a:lnTo>
                    <a:lnTo>
                      <a:pt x="624" y="1134"/>
                    </a:lnTo>
                    <a:lnTo>
                      <a:pt x="624" y="1131"/>
                    </a:lnTo>
                    <a:lnTo>
                      <a:pt x="621" y="1131"/>
                    </a:lnTo>
                    <a:lnTo>
                      <a:pt x="621" y="1129"/>
                    </a:lnTo>
                    <a:lnTo>
                      <a:pt x="619" y="1129"/>
                    </a:lnTo>
                    <a:lnTo>
                      <a:pt x="619" y="1126"/>
                    </a:lnTo>
                    <a:lnTo>
                      <a:pt x="616" y="1126"/>
                    </a:lnTo>
                    <a:lnTo>
                      <a:pt x="616" y="1123"/>
                    </a:lnTo>
                    <a:lnTo>
                      <a:pt x="616" y="1121"/>
                    </a:lnTo>
                    <a:lnTo>
                      <a:pt x="616" y="1118"/>
                    </a:lnTo>
                    <a:lnTo>
                      <a:pt x="613" y="1118"/>
                    </a:lnTo>
                    <a:lnTo>
                      <a:pt x="613" y="1116"/>
                    </a:lnTo>
                    <a:lnTo>
                      <a:pt x="611" y="1116"/>
                    </a:lnTo>
                    <a:lnTo>
                      <a:pt x="611" y="1113"/>
                    </a:lnTo>
                    <a:lnTo>
                      <a:pt x="608" y="1113"/>
                    </a:lnTo>
                    <a:lnTo>
                      <a:pt x="608" y="1110"/>
                    </a:lnTo>
                    <a:lnTo>
                      <a:pt x="608" y="1108"/>
                    </a:lnTo>
                    <a:lnTo>
                      <a:pt x="608" y="1105"/>
                    </a:lnTo>
                    <a:lnTo>
                      <a:pt x="611" y="1103"/>
                    </a:lnTo>
                    <a:lnTo>
                      <a:pt x="611" y="1100"/>
                    </a:lnTo>
                    <a:lnTo>
                      <a:pt x="611" y="1097"/>
                    </a:lnTo>
                    <a:lnTo>
                      <a:pt x="611" y="1095"/>
                    </a:lnTo>
                    <a:lnTo>
                      <a:pt x="613" y="1092"/>
                    </a:lnTo>
                    <a:lnTo>
                      <a:pt x="613" y="1089"/>
                    </a:lnTo>
                    <a:lnTo>
                      <a:pt x="613" y="1087"/>
                    </a:lnTo>
                    <a:lnTo>
                      <a:pt x="613" y="1084"/>
                    </a:lnTo>
                    <a:lnTo>
                      <a:pt x="616" y="1082"/>
                    </a:lnTo>
                    <a:lnTo>
                      <a:pt x="616" y="1079"/>
                    </a:lnTo>
                    <a:lnTo>
                      <a:pt x="616" y="1076"/>
                    </a:lnTo>
                    <a:lnTo>
                      <a:pt x="616" y="1074"/>
                    </a:lnTo>
                    <a:lnTo>
                      <a:pt x="613" y="1074"/>
                    </a:lnTo>
                    <a:lnTo>
                      <a:pt x="616" y="1074"/>
                    </a:lnTo>
                    <a:lnTo>
                      <a:pt x="616" y="1071"/>
                    </a:lnTo>
                    <a:lnTo>
                      <a:pt x="619" y="1074"/>
                    </a:lnTo>
                    <a:close/>
                    <a:moveTo>
                      <a:pt x="1279" y="1058"/>
                    </a:moveTo>
                    <a:lnTo>
                      <a:pt x="1282" y="1058"/>
                    </a:lnTo>
                    <a:lnTo>
                      <a:pt x="1282" y="1061"/>
                    </a:lnTo>
                    <a:lnTo>
                      <a:pt x="1282" y="1063"/>
                    </a:lnTo>
                    <a:lnTo>
                      <a:pt x="1279" y="1063"/>
                    </a:lnTo>
                    <a:lnTo>
                      <a:pt x="1279" y="1061"/>
                    </a:lnTo>
                    <a:lnTo>
                      <a:pt x="1279" y="1058"/>
                    </a:lnTo>
                    <a:close/>
                    <a:moveTo>
                      <a:pt x="1271" y="1050"/>
                    </a:moveTo>
                    <a:lnTo>
                      <a:pt x="1271" y="1053"/>
                    </a:lnTo>
                    <a:lnTo>
                      <a:pt x="1271" y="1056"/>
                    </a:lnTo>
                    <a:lnTo>
                      <a:pt x="1268" y="1056"/>
                    </a:lnTo>
                    <a:lnTo>
                      <a:pt x="1266" y="1056"/>
                    </a:lnTo>
                    <a:lnTo>
                      <a:pt x="1266" y="1058"/>
                    </a:lnTo>
                    <a:lnTo>
                      <a:pt x="1268" y="1058"/>
                    </a:lnTo>
                    <a:lnTo>
                      <a:pt x="1268" y="1056"/>
                    </a:lnTo>
                    <a:lnTo>
                      <a:pt x="1271" y="1056"/>
                    </a:lnTo>
                    <a:lnTo>
                      <a:pt x="1274" y="1056"/>
                    </a:lnTo>
                    <a:lnTo>
                      <a:pt x="1274" y="1058"/>
                    </a:lnTo>
                    <a:lnTo>
                      <a:pt x="1276" y="1058"/>
                    </a:lnTo>
                    <a:lnTo>
                      <a:pt x="1279" y="1061"/>
                    </a:lnTo>
                    <a:lnTo>
                      <a:pt x="1279" y="1063"/>
                    </a:lnTo>
                    <a:lnTo>
                      <a:pt x="1279" y="1066"/>
                    </a:lnTo>
                    <a:lnTo>
                      <a:pt x="1276" y="1066"/>
                    </a:lnTo>
                    <a:lnTo>
                      <a:pt x="1274" y="1066"/>
                    </a:lnTo>
                    <a:lnTo>
                      <a:pt x="1276" y="1066"/>
                    </a:lnTo>
                    <a:lnTo>
                      <a:pt x="1276" y="1069"/>
                    </a:lnTo>
                    <a:lnTo>
                      <a:pt x="1276" y="1066"/>
                    </a:lnTo>
                    <a:lnTo>
                      <a:pt x="1276" y="1069"/>
                    </a:lnTo>
                    <a:lnTo>
                      <a:pt x="1276" y="1071"/>
                    </a:lnTo>
                    <a:lnTo>
                      <a:pt x="1279" y="1071"/>
                    </a:lnTo>
                    <a:lnTo>
                      <a:pt x="1279" y="1069"/>
                    </a:lnTo>
                    <a:lnTo>
                      <a:pt x="1282" y="1069"/>
                    </a:lnTo>
                    <a:lnTo>
                      <a:pt x="1284" y="1069"/>
                    </a:lnTo>
                    <a:lnTo>
                      <a:pt x="1282" y="1069"/>
                    </a:lnTo>
                    <a:lnTo>
                      <a:pt x="1282" y="1071"/>
                    </a:lnTo>
                    <a:lnTo>
                      <a:pt x="1279" y="1071"/>
                    </a:lnTo>
                    <a:lnTo>
                      <a:pt x="1282" y="1071"/>
                    </a:lnTo>
                    <a:lnTo>
                      <a:pt x="1284" y="1071"/>
                    </a:lnTo>
                    <a:lnTo>
                      <a:pt x="1284" y="1074"/>
                    </a:lnTo>
                    <a:lnTo>
                      <a:pt x="1284" y="1071"/>
                    </a:lnTo>
                    <a:lnTo>
                      <a:pt x="1287" y="1074"/>
                    </a:lnTo>
                    <a:lnTo>
                      <a:pt x="1287" y="1071"/>
                    </a:lnTo>
                    <a:lnTo>
                      <a:pt x="1287" y="1074"/>
                    </a:lnTo>
                    <a:lnTo>
                      <a:pt x="1289" y="1074"/>
                    </a:lnTo>
                    <a:lnTo>
                      <a:pt x="1289" y="1076"/>
                    </a:lnTo>
                    <a:lnTo>
                      <a:pt x="1287" y="1079"/>
                    </a:lnTo>
                    <a:lnTo>
                      <a:pt x="1287" y="1082"/>
                    </a:lnTo>
                    <a:lnTo>
                      <a:pt x="1289" y="1082"/>
                    </a:lnTo>
                    <a:lnTo>
                      <a:pt x="1292" y="1082"/>
                    </a:lnTo>
                    <a:lnTo>
                      <a:pt x="1295" y="1082"/>
                    </a:lnTo>
                    <a:lnTo>
                      <a:pt x="1295" y="1084"/>
                    </a:lnTo>
                    <a:lnTo>
                      <a:pt x="1297" y="1084"/>
                    </a:lnTo>
                    <a:lnTo>
                      <a:pt x="1297" y="1082"/>
                    </a:lnTo>
                    <a:lnTo>
                      <a:pt x="1297" y="1084"/>
                    </a:lnTo>
                    <a:lnTo>
                      <a:pt x="1300" y="1084"/>
                    </a:lnTo>
                    <a:lnTo>
                      <a:pt x="1302" y="1082"/>
                    </a:lnTo>
                    <a:lnTo>
                      <a:pt x="1305" y="1082"/>
                    </a:lnTo>
                    <a:lnTo>
                      <a:pt x="1308" y="1082"/>
                    </a:lnTo>
                    <a:lnTo>
                      <a:pt x="1308" y="1084"/>
                    </a:lnTo>
                    <a:lnTo>
                      <a:pt x="1308" y="1087"/>
                    </a:lnTo>
                    <a:lnTo>
                      <a:pt x="1310" y="1089"/>
                    </a:lnTo>
                    <a:lnTo>
                      <a:pt x="1310" y="1092"/>
                    </a:lnTo>
                    <a:lnTo>
                      <a:pt x="1310" y="1095"/>
                    </a:lnTo>
                    <a:lnTo>
                      <a:pt x="1313" y="1095"/>
                    </a:lnTo>
                    <a:lnTo>
                      <a:pt x="1313" y="1092"/>
                    </a:lnTo>
                    <a:lnTo>
                      <a:pt x="1313" y="1095"/>
                    </a:lnTo>
                    <a:lnTo>
                      <a:pt x="1313" y="1092"/>
                    </a:lnTo>
                    <a:lnTo>
                      <a:pt x="1315" y="1092"/>
                    </a:lnTo>
                    <a:lnTo>
                      <a:pt x="1318" y="1092"/>
                    </a:lnTo>
                    <a:lnTo>
                      <a:pt x="1318" y="1095"/>
                    </a:lnTo>
                    <a:lnTo>
                      <a:pt x="1321" y="1095"/>
                    </a:lnTo>
                    <a:lnTo>
                      <a:pt x="1323" y="1095"/>
                    </a:lnTo>
                    <a:lnTo>
                      <a:pt x="1323" y="1097"/>
                    </a:lnTo>
                    <a:lnTo>
                      <a:pt x="1326" y="1097"/>
                    </a:lnTo>
                    <a:lnTo>
                      <a:pt x="1326" y="1100"/>
                    </a:lnTo>
                    <a:lnTo>
                      <a:pt x="1329" y="1100"/>
                    </a:lnTo>
                    <a:lnTo>
                      <a:pt x="1331" y="1100"/>
                    </a:lnTo>
                    <a:lnTo>
                      <a:pt x="1331" y="1103"/>
                    </a:lnTo>
                    <a:lnTo>
                      <a:pt x="1331" y="1105"/>
                    </a:lnTo>
                    <a:lnTo>
                      <a:pt x="1331" y="1108"/>
                    </a:lnTo>
                    <a:lnTo>
                      <a:pt x="1329" y="1108"/>
                    </a:lnTo>
                    <a:lnTo>
                      <a:pt x="1329" y="1110"/>
                    </a:lnTo>
                    <a:lnTo>
                      <a:pt x="1326" y="1110"/>
                    </a:lnTo>
                    <a:lnTo>
                      <a:pt x="1326" y="1108"/>
                    </a:lnTo>
                    <a:lnTo>
                      <a:pt x="1323" y="1108"/>
                    </a:lnTo>
                    <a:lnTo>
                      <a:pt x="1323" y="1105"/>
                    </a:lnTo>
                    <a:lnTo>
                      <a:pt x="1323" y="1108"/>
                    </a:lnTo>
                    <a:lnTo>
                      <a:pt x="1321" y="1108"/>
                    </a:lnTo>
                    <a:lnTo>
                      <a:pt x="1321" y="1105"/>
                    </a:lnTo>
                    <a:lnTo>
                      <a:pt x="1318" y="1105"/>
                    </a:lnTo>
                    <a:lnTo>
                      <a:pt x="1318" y="1103"/>
                    </a:lnTo>
                    <a:lnTo>
                      <a:pt x="1315" y="1103"/>
                    </a:lnTo>
                    <a:lnTo>
                      <a:pt x="1315" y="1100"/>
                    </a:lnTo>
                    <a:lnTo>
                      <a:pt x="1315" y="1103"/>
                    </a:lnTo>
                    <a:lnTo>
                      <a:pt x="1315" y="1105"/>
                    </a:lnTo>
                    <a:lnTo>
                      <a:pt x="1315" y="1103"/>
                    </a:lnTo>
                    <a:lnTo>
                      <a:pt x="1313" y="1103"/>
                    </a:lnTo>
                    <a:lnTo>
                      <a:pt x="1313" y="1100"/>
                    </a:lnTo>
                    <a:lnTo>
                      <a:pt x="1313" y="1103"/>
                    </a:lnTo>
                    <a:lnTo>
                      <a:pt x="1313" y="1105"/>
                    </a:lnTo>
                    <a:lnTo>
                      <a:pt x="1310" y="1105"/>
                    </a:lnTo>
                    <a:lnTo>
                      <a:pt x="1308" y="1105"/>
                    </a:lnTo>
                    <a:lnTo>
                      <a:pt x="1308" y="1108"/>
                    </a:lnTo>
                    <a:lnTo>
                      <a:pt x="1305" y="1108"/>
                    </a:lnTo>
                    <a:lnTo>
                      <a:pt x="1305" y="1105"/>
                    </a:lnTo>
                    <a:lnTo>
                      <a:pt x="1302" y="1105"/>
                    </a:lnTo>
                    <a:lnTo>
                      <a:pt x="1302" y="1108"/>
                    </a:lnTo>
                    <a:lnTo>
                      <a:pt x="1300" y="1108"/>
                    </a:lnTo>
                    <a:lnTo>
                      <a:pt x="1297" y="1108"/>
                    </a:lnTo>
                    <a:lnTo>
                      <a:pt x="1297" y="1105"/>
                    </a:lnTo>
                    <a:lnTo>
                      <a:pt x="1295" y="1105"/>
                    </a:lnTo>
                    <a:lnTo>
                      <a:pt x="1295" y="1103"/>
                    </a:lnTo>
                    <a:lnTo>
                      <a:pt x="1292" y="1103"/>
                    </a:lnTo>
                    <a:lnTo>
                      <a:pt x="1289" y="1103"/>
                    </a:lnTo>
                    <a:lnTo>
                      <a:pt x="1292" y="1103"/>
                    </a:lnTo>
                    <a:lnTo>
                      <a:pt x="1292" y="1105"/>
                    </a:lnTo>
                    <a:lnTo>
                      <a:pt x="1289" y="1105"/>
                    </a:lnTo>
                    <a:lnTo>
                      <a:pt x="1289" y="1103"/>
                    </a:lnTo>
                    <a:lnTo>
                      <a:pt x="1289" y="1105"/>
                    </a:lnTo>
                    <a:lnTo>
                      <a:pt x="1292" y="1105"/>
                    </a:lnTo>
                    <a:lnTo>
                      <a:pt x="1292" y="1108"/>
                    </a:lnTo>
                    <a:lnTo>
                      <a:pt x="1292" y="1105"/>
                    </a:lnTo>
                    <a:lnTo>
                      <a:pt x="1289" y="1105"/>
                    </a:lnTo>
                    <a:lnTo>
                      <a:pt x="1289" y="1103"/>
                    </a:lnTo>
                    <a:lnTo>
                      <a:pt x="1287" y="1100"/>
                    </a:lnTo>
                    <a:lnTo>
                      <a:pt x="1287" y="1103"/>
                    </a:lnTo>
                    <a:lnTo>
                      <a:pt x="1284" y="1100"/>
                    </a:lnTo>
                    <a:lnTo>
                      <a:pt x="1282" y="1100"/>
                    </a:lnTo>
                    <a:lnTo>
                      <a:pt x="1282" y="1103"/>
                    </a:lnTo>
                    <a:lnTo>
                      <a:pt x="1279" y="1103"/>
                    </a:lnTo>
                    <a:lnTo>
                      <a:pt x="1279" y="1105"/>
                    </a:lnTo>
                    <a:lnTo>
                      <a:pt x="1282" y="1105"/>
                    </a:lnTo>
                    <a:lnTo>
                      <a:pt x="1279" y="1105"/>
                    </a:lnTo>
                    <a:lnTo>
                      <a:pt x="1279" y="1103"/>
                    </a:lnTo>
                    <a:lnTo>
                      <a:pt x="1276" y="1103"/>
                    </a:lnTo>
                    <a:lnTo>
                      <a:pt x="1276" y="1100"/>
                    </a:lnTo>
                    <a:lnTo>
                      <a:pt x="1276" y="1097"/>
                    </a:lnTo>
                    <a:lnTo>
                      <a:pt x="1276" y="1095"/>
                    </a:lnTo>
                    <a:lnTo>
                      <a:pt x="1279" y="1095"/>
                    </a:lnTo>
                    <a:lnTo>
                      <a:pt x="1276" y="1095"/>
                    </a:lnTo>
                    <a:lnTo>
                      <a:pt x="1279" y="1092"/>
                    </a:lnTo>
                    <a:lnTo>
                      <a:pt x="1279" y="1089"/>
                    </a:lnTo>
                    <a:lnTo>
                      <a:pt x="1279" y="1092"/>
                    </a:lnTo>
                    <a:lnTo>
                      <a:pt x="1276" y="1092"/>
                    </a:lnTo>
                    <a:lnTo>
                      <a:pt x="1276" y="1089"/>
                    </a:lnTo>
                    <a:lnTo>
                      <a:pt x="1276" y="1092"/>
                    </a:lnTo>
                    <a:lnTo>
                      <a:pt x="1274" y="1092"/>
                    </a:lnTo>
                    <a:lnTo>
                      <a:pt x="1274" y="1089"/>
                    </a:lnTo>
                    <a:lnTo>
                      <a:pt x="1271" y="1089"/>
                    </a:lnTo>
                    <a:lnTo>
                      <a:pt x="1271" y="1087"/>
                    </a:lnTo>
                    <a:lnTo>
                      <a:pt x="1271" y="1084"/>
                    </a:lnTo>
                    <a:lnTo>
                      <a:pt x="1271" y="1082"/>
                    </a:lnTo>
                    <a:lnTo>
                      <a:pt x="1271" y="1079"/>
                    </a:lnTo>
                    <a:lnTo>
                      <a:pt x="1271" y="1076"/>
                    </a:lnTo>
                    <a:lnTo>
                      <a:pt x="1274" y="1074"/>
                    </a:lnTo>
                    <a:lnTo>
                      <a:pt x="1271" y="1074"/>
                    </a:lnTo>
                    <a:lnTo>
                      <a:pt x="1268" y="1074"/>
                    </a:lnTo>
                    <a:lnTo>
                      <a:pt x="1268" y="1071"/>
                    </a:lnTo>
                    <a:lnTo>
                      <a:pt x="1266" y="1069"/>
                    </a:lnTo>
                    <a:lnTo>
                      <a:pt x="1263" y="1069"/>
                    </a:lnTo>
                    <a:lnTo>
                      <a:pt x="1263" y="1066"/>
                    </a:lnTo>
                    <a:lnTo>
                      <a:pt x="1263" y="1063"/>
                    </a:lnTo>
                    <a:lnTo>
                      <a:pt x="1263" y="1061"/>
                    </a:lnTo>
                    <a:lnTo>
                      <a:pt x="1266" y="1061"/>
                    </a:lnTo>
                    <a:lnTo>
                      <a:pt x="1266" y="1058"/>
                    </a:lnTo>
                    <a:lnTo>
                      <a:pt x="1266" y="1056"/>
                    </a:lnTo>
                    <a:lnTo>
                      <a:pt x="1263" y="1056"/>
                    </a:lnTo>
                    <a:lnTo>
                      <a:pt x="1263" y="1053"/>
                    </a:lnTo>
                    <a:lnTo>
                      <a:pt x="1266" y="1053"/>
                    </a:lnTo>
                    <a:lnTo>
                      <a:pt x="1268" y="1050"/>
                    </a:lnTo>
                    <a:lnTo>
                      <a:pt x="1271" y="1050"/>
                    </a:lnTo>
                    <a:close/>
                    <a:moveTo>
                      <a:pt x="1268" y="1045"/>
                    </a:moveTo>
                    <a:lnTo>
                      <a:pt x="1268" y="1048"/>
                    </a:lnTo>
                    <a:lnTo>
                      <a:pt x="1271" y="1048"/>
                    </a:lnTo>
                    <a:lnTo>
                      <a:pt x="1268" y="1048"/>
                    </a:lnTo>
                    <a:lnTo>
                      <a:pt x="1268" y="1050"/>
                    </a:lnTo>
                    <a:lnTo>
                      <a:pt x="1266" y="1050"/>
                    </a:lnTo>
                    <a:lnTo>
                      <a:pt x="1263" y="1050"/>
                    </a:lnTo>
                    <a:lnTo>
                      <a:pt x="1261" y="1050"/>
                    </a:lnTo>
                    <a:lnTo>
                      <a:pt x="1258" y="1050"/>
                    </a:lnTo>
                    <a:lnTo>
                      <a:pt x="1258" y="1053"/>
                    </a:lnTo>
                    <a:lnTo>
                      <a:pt x="1258" y="1050"/>
                    </a:lnTo>
                    <a:lnTo>
                      <a:pt x="1255" y="1050"/>
                    </a:lnTo>
                    <a:lnTo>
                      <a:pt x="1255" y="1048"/>
                    </a:lnTo>
                    <a:lnTo>
                      <a:pt x="1255" y="1050"/>
                    </a:lnTo>
                    <a:lnTo>
                      <a:pt x="1255" y="1048"/>
                    </a:lnTo>
                    <a:lnTo>
                      <a:pt x="1258" y="1048"/>
                    </a:lnTo>
                    <a:lnTo>
                      <a:pt x="1258" y="1045"/>
                    </a:lnTo>
                    <a:lnTo>
                      <a:pt x="1258" y="1048"/>
                    </a:lnTo>
                    <a:lnTo>
                      <a:pt x="1261" y="1048"/>
                    </a:lnTo>
                    <a:lnTo>
                      <a:pt x="1263" y="1048"/>
                    </a:lnTo>
                    <a:lnTo>
                      <a:pt x="1266" y="1045"/>
                    </a:lnTo>
                    <a:lnTo>
                      <a:pt x="1266" y="1048"/>
                    </a:lnTo>
                    <a:lnTo>
                      <a:pt x="1266" y="1045"/>
                    </a:lnTo>
                    <a:lnTo>
                      <a:pt x="1268" y="1045"/>
                    </a:lnTo>
                    <a:close/>
                    <a:moveTo>
                      <a:pt x="1263" y="1045"/>
                    </a:moveTo>
                    <a:lnTo>
                      <a:pt x="1266" y="1045"/>
                    </a:lnTo>
                    <a:lnTo>
                      <a:pt x="1263" y="1045"/>
                    </a:lnTo>
                    <a:lnTo>
                      <a:pt x="1263" y="1048"/>
                    </a:lnTo>
                    <a:lnTo>
                      <a:pt x="1261" y="1048"/>
                    </a:lnTo>
                    <a:lnTo>
                      <a:pt x="1261" y="1045"/>
                    </a:lnTo>
                    <a:lnTo>
                      <a:pt x="1261" y="1042"/>
                    </a:lnTo>
                    <a:lnTo>
                      <a:pt x="1263" y="1042"/>
                    </a:lnTo>
                    <a:lnTo>
                      <a:pt x="1263" y="1045"/>
                    </a:lnTo>
                    <a:close/>
                    <a:moveTo>
                      <a:pt x="1266" y="1042"/>
                    </a:moveTo>
                    <a:lnTo>
                      <a:pt x="1263" y="1042"/>
                    </a:lnTo>
                    <a:lnTo>
                      <a:pt x="1263" y="1040"/>
                    </a:lnTo>
                    <a:lnTo>
                      <a:pt x="1266" y="1040"/>
                    </a:lnTo>
                    <a:lnTo>
                      <a:pt x="1266" y="1042"/>
                    </a:lnTo>
                    <a:close/>
                    <a:moveTo>
                      <a:pt x="1245" y="1027"/>
                    </a:moveTo>
                    <a:lnTo>
                      <a:pt x="1245" y="1029"/>
                    </a:lnTo>
                    <a:lnTo>
                      <a:pt x="1245" y="1032"/>
                    </a:lnTo>
                    <a:lnTo>
                      <a:pt x="1242" y="1032"/>
                    </a:lnTo>
                    <a:lnTo>
                      <a:pt x="1242" y="1029"/>
                    </a:lnTo>
                    <a:lnTo>
                      <a:pt x="1242" y="1027"/>
                    </a:lnTo>
                    <a:lnTo>
                      <a:pt x="1242" y="1024"/>
                    </a:lnTo>
                    <a:lnTo>
                      <a:pt x="1245" y="1024"/>
                    </a:lnTo>
                    <a:lnTo>
                      <a:pt x="1245" y="1027"/>
                    </a:lnTo>
                    <a:close/>
                    <a:moveTo>
                      <a:pt x="960" y="1022"/>
                    </a:moveTo>
                    <a:lnTo>
                      <a:pt x="963" y="1022"/>
                    </a:lnTo>
                    <a:lnTo>
                      <a:pt x="966" y="1022"/>
                    </a:lnTo>
                    <a:lnTo>
                      <a:pt x="966" y="1024"/>
                    </a:lnTo>
                    <a:lnTo>
                      <a:pt x="963" y="1024"/>
                    </a:lnTo>
                    <a:lnTo>
                      <a:pt x="966" y="1024"/>
                    </a:lnTo>
                    <a:lnTo>
                      <a:pt x="966" y="1027"/>
                    </a:lnTo>
                    <a:lnTo>
                      <a:pt x="966" y="1029"/>
                    </a:lnTo>
                    <a:lnTo>
                      <a:pt x="966" y="1032"/>
                    </a:lnTo>
                    <a:lnTo>
                      <a:pt x="966" y="1035"/>
                    </a:lnTo>
                    <a:lnTo>
                      <a:pt x="968" y="1035"/>
                    </a:lnTo>
                    <a:lnTo>
                      <a:pt x="968" y="1037"/>
                    </a:lnTo>
                    <a:lnTo>
                      <a:pt x="968" y="1040"/>
                    </a:lnTo>
                    <a:lnTo>
                      <a:pt x="971" y="1040"/>
                    </a:lnTo>
                    <a:lnTo>
                      <a:pt x="971" y="1042"/>
                    </a:lnTo>
                    <a:lnTo>
                      <a:pt x="974" y="1042"/>
                    </a:lnTo>
                    <a:lnTo>
                      <a:pt x="974" y="1045"/>
                    </a:lnTo>
                    <a:lnTo>
                      <a:pt x="971" y="1045"/>
                    </a:lnTo>
                    <a:lnTo>
                      <a:pt x="974" y="1045"/>
                    </a:lnTo>
                    <a:lnTo>
                      <a:pt x="971" y="1045"/>
                    </a:lnTo>
                    <a:lnTo>
                      <a:pt x="974" y="1045"/>
                    </a:lnTo>
                    <a:lnTo>
                      <a:pt x="971" y="1042"/>
                    </a:lnTo>
                    <a:lnTo>
                      <a:pt x="974" y="1042"/>
                    </a:lnTo>
                    <a:lnTo>
                      <a:pt x="971" y="1042"/>
                    </a:lnTo>
                    <a:lnTo>
                      <a:pt x="974" y="1042"/>
                    </a:lnTo>
                    <a:lnTo>
                      <a:pt x="971" y="1042"/>
                    </a:lnTo>
                    <a:lnTo>
                      <a:pt x="971" y="1045"/>
                    </a:lnTo>
                    <a:lnTo>
                      <a:pt x="971" y="1048"/>
                    </a:lnTo>
                    <a:lnTo>
                      <a:pt x="968" y="1048"/>
                    </a:lnTo>
                    <a:lnTo>
                      <a:pt x="966" y="1048"/>
                    </a:lnTo>
                    <a:lnTo>
                      <a:pt x="963" y="1048"/>
                    </a:lnTo>
                    <a:lnTo>
                      <a:pt x="963" y="1045"/>
                    </a:lnTo>
                    <a:lnTo>
                      <a:pt x="960" y="1048"/>
                    </a:lnTo>
                    <a:lnTo>
                      <a:pt x="960" y="1050"/>
                    </a:lnTo>
                    <a:lnTo>
                      <a:pt x="958" y="1050"/>
                    </a:lnTo>
                    <a:lnTo>
                      <a:pt x="958" y="1048"/>
                    </a:lnTo>
                    <a:lnTo>
                      <a:pt x="955" y="1048"/>
                    </a:lnTo>
                    <a:lnTo>
                      <a:pt x="955" y="1050"/>
                    </a:lnTo>
                    <a:lnTo>
                      <a:pt x="955" y="1048"/>
                    </a:lnTo>
                    <a:lnTo>
                      <a:pt x="953" y="1048"/>
                    </a:lnTo>
                    <a:lnTo>
                      <a:pt x="950" y="1048"/>
                    </a:lnTo>
                    <a:lnTo>
                      <a:pt x="950" y="1045"/>
                    </a:lnTo>
                    <a:lnTo>
                      <a:pt x="947" y="1045"/>
                    </a:lnTo>
                    <a:lnTo>
                      <a:pt x="947" y="1042"/>
                    </a:lnTo>
                    <a:lnTo>
                      <a:pt x="947" y="1040"/>
                    </a:lnTo>
                    <a:lnTo>
                      <a:pt x="947" y="1037"/>
                    </a:lnTo>
                    <a:lnTo>
                      <a:pt x="950" y="1037"/>
                    </a:lnTo>
                    <a:lnTo>
                      <a:pt x="950" y="1035"/>
                    </a:lnTo>
                    <a:lnTo>
                      <a:pt x="950" y="1032"/>
                    </a:lnTo>
                    <a:lnTo>
                      <a:pt x="950" y="1029"/>
                    </a:lnTo>
                    <a:lnTo>
                      <a:pt x="950" y="1027"/>
                    </a:lnTo>
                    <a:lnTo>
                      <a:pt x="950" y="1024"/>
                    </a:lnTo>
                    <a:lnTo>
                      <a:pt x="953" y="1024"/>
                    </a:lnTo>
                    <a:lnTo>
                      <a:pt x="953" y="1022"/>
                    </a:lnTo>
                    <a:lnTo>
                      <a:pt x="953" y="1024"/>
                    </a:lnTo>
                    <a:lnTo>
                      <a:pt x="955" y="1024"/>
                    </a:lnTo>
                    <a:lnTo>
                      <a:pt x="953" y="1024"/>
                    </a:lnTo>
                    <a:lnTo>
                      <a:pt x="953" y="1022"/>
                    </a:lnTo>
                    <a:lnTo>
                      <a:pt x="955" y="1022"/>
                    </a:lnTo>
                    <a:lnTo>
                      <a:pt x="958" y="1022"/>
                    </a:lnTo>
                    <a:lnTo>
                      <a:pt x="960" y="1022"/>
                    </a:lnTo>
                    <a:close/>
                    <a:moveTo>
                      <a:pt x="1300" y="1003"/>
                    </a:moveTo>
                    <a:lnTo>
                      <a:pt x="1302" y="1003"/>
                    </a:lnTo>
                    <a:lnTo>
                      <a:pt x="1305" y="1003"/>
                    </a:lnTo>
                    <a:lnTo>
                      <a:pt x="1308" y="1003"/>
                    </a:lnTo>
                    <a:lnTo>
                      <a:pt x="1305" y="1003"/>
                    </a:lnTo>
                    <a:lnTo>
                      <a:pt x="1308" y="1006"/>
                    </a:lnTo>
                    <a:lnTo>
                      <a:pt x="1308" y="1003"/>
                    </a:lnTo>
                    <a:lnTo>
                      <a:pt x="1308" y="1006"/>
                    </a:lnTo>
                    <a:lnTo>
                      <a:pt x="1310" y="1006"/>
                    </a:lnTo>
                    <a:lnTo>
                      <a:pt x="1310" y="1009"/>
                    </a:lnTo>
                    <a:lnTo>
                      <a:pt x="1308" y="1009"/>
                    </a:lnTo>
                    <a:lnTo>
                      <a:pt x="1305" y="1009"/>
                    </a:lnTo>
                    <a:lnTo>
                      <a:pt x="1302" y="1009"/>
                    </a:lnTo>
                    <a:lnTo>
                      <a:pt x="1300" y="1009"/>
                    </a:lnTo>
                    <a:lnTo>
                      <a:pt x="1300" y="1006"/>
                    </a:lnTo>
                    <a:lnTo>
                      <a:pt x="1300" y="1003"/>
                    </a:lnTo>
                    <a:close/>
                    <a:moveTo>
                      <a:pt x="1305" y="1001"/>
                    </a:moveTo>
                    <a:lnTo>
                      <a:pt x="1302" y="1001"/>
                    </a:lnTo>
                    <a:lnTo>
                      <a:pt x="1305" y="1001"/>
                    </a:lnTo>
                    <a:close/>
                    <a:moveTo>
                      <a:pt x="1227" y="998"/>
                    </a:moveTo>
                    <a:lnTo>
                      <a:pt x="1229" y="1001"/>
                    </a:lnTo>
                    <a:lnTo>
                      <a:pt x="1229" y="998"/>
                    </a:lnTo>
                    <a:lnTo>
                      <a:pt x="1229" y="1001"/>
                    </a:lnTo>
                    <a:lnTo>
                      <a:pt x="1232" y="1001"/>
                    </a:lnTo>
                    <a:lnTo>
                      <a:pt x="1235" y="1001"/>
                    </a:lnTo>
                    <a:lnTo>
                      <a:pt x="1232" y="1001"/>
                    </a:lnTo>
                    <a:lnTo>
                      <a:pt x="1229" y="1001"/>
                    </a:lnTo>
                    <a:lnTo>
                      <a:pt x="1229" y="1003"/>
                    </a:lnTo>
                    <a:lnTo>
                      <a:pt x="1232" y="1003"/>
                    </a:lnTo>
                    <a:lnTo>
                      <a:pt x="1235" y="1003"/>
                    </a:lnTo>
                    <a:lnTo>
                      <a:pt x="1237" y="1003"/>
                    </a:lnTo>
                    <a:lnTo>
                      <a:pt x="1240" y="1006"/>
                    </a:lnTo>
                    <a:lnTo>
                      <a:pt x="1242" y="1006"/>
                    </a:lnTo>
                    <a:lnTo>
                      <a:pt x="1242" y="1009"/>
                    </a:lnTo>
                    <a:lnTo>
                      <a:pt x="1242" y="1011"/>
                    </a:lnTo>
                    <a:lnTo>
                      <a:pt x="1242" y="1014"/>
                    </a:lnTo>
                    <a:lnTo>
                      <a:pt x="1245" y="1014"/>
                    </a:lnTo>
                    <a:lnTo>
                      <a:pt x="1245" y="1016"/>
                    </a:lnTo>
                    <a:lnTo>
                      <a:pt x="1242" y="1016"/>
                    </a:lnTo>
                    <a:lnTo>
                      <a:pt x="1245" y="1019"/>
                    </a:lnTo>
                    <a:lnTo>
                      <a:pt x="1242" y="1019"/>
                    </a:lnTo>
                    <a:lnTo>
                      <a:pt x="1242" y="1022"/>
                    </a:lnTo>
                    <a:lnTo>
                      <a:pt x="1242" y="1024"/>
                    </a:lnTo>
                    <a:lnTo>
                      <a:pt x="1240" y="1024"/>
                    </a:lnTo>
                    <a:lnTo>
                      <a:pt x="1240" y="1027"/>
                    </a:lnTo>
                    <a:lnTo>
                      <a:pt x="1240" y="1029"/>
                    </a:lnTo>
                    <a:lnTo>
                      <a:pt x="1242" y="1029"/>
                    </a:lnTo>
                    <a:lnTo>
                      <a:pt x="1242" y="1032"/>
                    </a:lnTo>
                    <a:lnTo>
                      <a:pt x="1242" y="1035"/>
                    </a:lnTo>
                    <a:lnTo>
                      <a:pt x="1242" y="1037"/>
                    </a:lnTo>
                    <a:lnTo>
                      <a:pt x="1242" y="1040"/>
                    </a:lnTo>
                    <a:lnTo>
                      <a:pt x="1242" y="1037"/>
                    </a:lnTo>
                    <a:lnTo>
                      <a:pt x="1242" y="1040"/>
                    </a:lnTo>
                    <a:lnTo>
                      <a:pt x="1240" y="1040"/>
                    </a:lnTo>
                    <a:lnTo>
                      <a:pt x="1240" y="1037"/>
                    </a:lnTo>
                    <a:lnTo>
                      <a:pt x="1240" y="1040"/>
                    </a:lnTo>
                    <a:lnTo>
                      <a:pt x="1240" y="1037"/>
                    </a:lnTo>
                    <a:lnTo>
                      <a:pt x="1237" y="1037"/>
                    </a:lnTo>
                    <a:lnTo>
                      <a:pt x="1237" y="1040"/>
                    </a:lnTo>
                    <a:lnTo>
                      <a:pt x="1237" y="1042"/>
                    </a:lnTo>
                    <a:lnTo>
                      <a:pt x="1235" y="1042"/>
                    </a:lnTo>
                    <a:lnTo>
                      <a:pt x="1237" y="1045"/>
                    </a:lnTo>
                    <a:lnTo>
                      <a:pt x="1237" y="1048"/>
                    </a:lnTo>
                    <a:lnTo>
                      <a:pt x="1235" y="1048"/>
                    </a:lnTo>
                    <a:lnTo>
                      <a:pt x="1232" y="1048"/>
                    </a:lnTo>
                    <a:lnTo>
                      <a:pt x="1229" y="1048"/>
                    </a:lnTo>
                    <a:lnTo>
                      <a:pt x="1229" y="1050"/>
                    </a:lnTo>
                    <a:lnTo>
                      <a:pt x="1229" y="1053"/>
                    </a:lnTo>
                    <a:lnTo>
                      <a:pt x="1227" y="1053"/>
                    </a:lnTo>
                    <a:lnTo>
                      <a:pt x="1227" y="1056"/>
                    </a:lnTo>
                    <a:lnTo>
                      <a:pt x="1229" y="1056"/>
                    </a:lnTo>
                    <a:lnTo>
                      <a:pt x="1229" y="1058"/>
                    </a:lnTo>
                    <a:lnTo>
                      <a:pt x="1229" y="1061"/>
                    </a:lnTo>
                    <a:lnTo>
                      <a:pt x="1229" y="1063"/>
                    </a:lnTo>
                    <a:lnTo>
                      <a:pt x="1229" y="1061"/>
                    </a:lnTo>
                    <a:lnTo>
                      <a:pt x="1229" y="1063"/>
                    </a:lnTo>
                    <a:lnTo>
                      <a:pt x="1229" y="1066"/>
                    </a:lnTo>
                    <a:lnTo>
                      <a:pt x="1229" y="1069"/>
                    </a:lnTo>
                    <a:lnTo>
                      <a:pt x="1232" y="1066"/>
                    </a:lnTo>
                    <a:lnTo>
                      <a:pt x="1232" y="1069"/>
                    </a:lnTo>
                    <a:lnTo>
                      <a:pt x="1229" y="1069"/>
                    </a:lnTo>
                    <a:lnTo>
                      <a:pt x="1229" y="1071"/>
                    </a:lnTo>
                    <a:lnTo>
                      <a:pt x="1232" y="1071"/>
                    </a:lnTo>
                    <a:lnTo>
                      <a:pt x="1232" y="1074"/>
                    </a:lnTo>
                    <a:lnTo>
                      <a:pt x="1232" y="1076"/>
                    </a:lnTo>
                    <a:lnTo>
                      <a:pt x="1235" y="1076"/>
                    </a:lnTo>
                    <a:lnTo>
                      <a:pt x="1235" y="1079"/>
                    </a:lnTo>
                    <a:lnTo>
                      <a:pt x="1232" y="1079"/>
                    </a:lnTo>
                    <a:lnTo>
                      <a:pt x="1235" y="1079"/>
                    </a:lnTo>
                    <a:lnTo>
                      <a:pt x="1235" y="1082"/>
                    </a:lnTo>
                    <a:lnTo>
                      <a:pt x="1235" y="1084"/>
                    </a:lnTo>
                    <a:lnTo>
                      <a:pt x="1235" y="1087"/>
                    </a:lnTo>
                    <a:lnTo>
                      <a:pt x="1232" y="1087"/>
                    </a:lnTo>
                    <a:lnTo>
                      <a:pt x="1232" y="1084"/>
                    </a:lnTo>
                    <a:lnTo>
                      <a:pt x="1232" y="1087"/>
                    </a:lnTo>
                    <a:lnTo>
                      <a:pt x="1232" y="1084"/>
                    </a:lnTo>
                    <a:lnTo>
                      <a:pt x="1229" y="1084"/>
                    </a:lnTo>
                    <a:lnTo>
                      <a:pt x="1229" y="1087"/>
                    </a:lnTo>
                    <a:lnTo>
                      <a:pt x="1229" y="1084"/>
                    </a:lnTo>
                    <a:lnTo>
                      <a:pt x="1227" y="1084"/>
                    </a:lnTo>
                    <a:lnTo>
                      <a:pt x="1227" y="1087"/>
                    </a:lnTo>
                    <a:lnTo>
                      <a:pt x="1227" y="1084"/>
                    </a:lnTo>
                    <a:lnTo>
                      <a:pt x="1227" y="1087"/>
                    </a:lnTo>
                    <a:lnTo>
                      <a:pt x="1224" y="1087"/>
                    </a:lnTo>
                    <a:lnTo>
                      <a:pt x="1227" y="1087"/>
                    </a:lnTo>
                    <a:lnTo>
                      <a:pt x="1224" y="1087"/>
                    </a:lnTo>
                    <a:lnTo>
                      <a:pt x="1224" y="1089"/>
                    </a:lnTo>
                    <a:lnTo>
                      <a:pt x="1222" y="1092"/>
                    </a:lnTo>
                    <a:lnTo>
                      <a:pt x="1224" y="1092"/>
                    </a:lnTo>
                    <a:lnTo>
                      <a:pt x="1224" y="1089"/>
                    </a:lnTo>
                    <a:lnTo>
                      <a:pt x="1224" y="1092"/>
                    </a:lnTo>
                    <a:lnTo>
                      <a:pt x="1227" y="1092"/>
                    </a:lnTo>
                    <a:lnTo>
                      <a:pt x="1229" y="1092"/>
                    </a:lnTo>
                    <a:lnTo>
                      <a:pt x="1229" y="1095"/>
                    </a:lnTo>
                    <a:lnTo>
                      <a:pt x="1232" y="1095"/>
                    </a:lnTo>
                    <a:lnTo>
                      <a:pt x="1232" y="1097"/>
                    </a:lnTo>
                    <a:lnTo>
                      <a:pt x="1232" y="1100"/>
                    </a:lnTo>
                    <a:lnTo>
                      <a:pt x="1229" y="1100"/>
                    </a:lnTo>
                    <a:lnTo>
                      <a:pt x="1229" y="1103"/>
                    </a:lnTo>
                    <a:lnTo>
                      <a:pt x="1227" y="1103"/>
                    </a:lnTo>
                    <a:lnTo>
                      <a:pt x="1227" y="1100"/>
                    </a:lnTo>
                    <a:lnTo>
                      <a:pt x="1224" y="1100"/>
                    </a:lnTo>
                    <a:lnTo>
                      <a:pt x="1224" y="1097"/>
                    </a:lnTo>
                    <a:lnTo>
                      <a:pt x="1224" y="1095"/>
                    </a:lnTo>
                    <a:lnTo>
                      <a:pt x="1222" y="1095"/>
                    </a:lnTo>
                    <a:lnTo>
                      <a:pt x="1222" y="1097"/>
                    </a:lnTo>
                    <a:lnTo>
                      <a:pt x="1219" y="1097"/>
                    </a:lnTo>
                    <a:lnTo>
                      <a:pt x="1219" y="1095"/>
                    </a:lnTo>
                    <a:lnTo>
                      <a:pt x="1222" y="1095"/>
                    </a:lnTo>
                    <a:lnTo>
                      <a:pt x="1219" y="1095"/>
                    </a:lnTo>
                    <a:lnTo>
                      <a:pt x="1219" y="1092"/>
                    </a:lnTo>
                    <a:lnTo>
                      <a:pt x="1216" y="1092"/>
                    </a:lnTo>
                    <a:lnTo>
                      <a:pt x="1216" y="1089"/>
                    </a:lnTo>
                    <a:lnTo>
                      <a:pt x="1214" y="1089"/>
                    </a:lnTo>
                    <a:lnTo>
                      <a:pt x="1214" y="1092"/>
                    </a:lnTo>
                    <a:lnTo>
                      <a:pt x="1214" y="1095"/>
                    </a:lnTo>
                    <a:lnTo>
                      <a:pt x="1211" y="1095"/>
                    </a:lnTo>
                    <a:lnTo>
                      <a:pt x="1211" y="1092"/>
                    </a:lnTo>
                    <a:lnTo>
                      <a:pt x="1208" y="1089"/>
                    </a:lnTo>
                    <a:lnTo>
                      <a:pt x="1208" y="1087"/>
                    </a:lnTo>
                    <a:lnTo>
                      <a:pt x="1206" y="1087"/>
                    </a:lnTo>
                    <a:lnTo>
                      <a:pt x="1203" y="1087"/>
                    </a:lnTo>
                    <a:lnTo>
                      <a:pt x="1203" y="1084"/>
                    </a:lnTo>
                    <a:lnTo>
                      <a:pt x="1203" y="1082"/>
                    </a:lnTo>
                    <a:lnTo>
                      <a:pt x="1203" y="1084"/>
                    </a:lnTo>
                    <a:lnTo>
                      <a:pt x="1201" y="1084"/>
                    </a:lnTo>
                    <a:lnTo>
                      <a:pt x="1201" y="1082"/>
                    </a:lnTo>
                    <a:lnTo>
                      <a:pt x="1198" y="1082"/>
                    </a:lnTo>
                    <a:lnTo>
                      <a:pt x="1198" y="1084"/>
                    </a:lnTo>
                    <a:lnTo>
                      <a:pt x="1198" y="1082"/>
                    </a:lnTo>
                    <a:lnTo>
                      <a:pt x="1195" y="1082"/>
                    </a:lnTo>
                    <a:lnTo>
                      <a:pt x="1195" y="1079"/>
                    </a:lnTo>
                    <a:lnTo>
                      <a:pt x="1195" y="1082"/>
                    </a:lnTo>
                    <a:lnTo>
                      <a:pt x="1195" y="1079"/>
                    </a:lnTo>
                    <a:lnTo>
                      <a:pt x="1195" y="1082"/>
                    </a:lnTo>
                    <a:lnTo>
                      <a:pt x="1195" y="1079"/>
                    </a:lnTo>
                    <a:lnTo>
                      <a:pt x="1195" y="1082"/>
                    </a:lnTo>
                    <a:lnTo>
                      <a:pt x="1193" y="1082"/>
                    </a:lnTo>
                    <a:lnTo>
                      <a:pt x="1190" y="1082"/>
                    </a:lnTo>
                    <a:lnTo>
                      <a:pt x="1190" y="1084"/>
                    </a:lnTo>
                    <a:lnTo>
                      <a:pt x="1190" y="1082"/>
                    </a:lnTo>
                    <a:lnTo>
                      <a:pt x="1188" y="1082"/>
                    </a:lnTo>
                    <a:lnTo>
                      <a:pt x="1188" y="1084"/>
                    </a:lnTo>
                    <a:lnTo>
                      <a:pt x="1188" y="1087"/>
                    </a:lnTo>
                    <a:lnTo>
                      <a:pt x="1185" y="1087"/>
                    </a:lnTo>
                    <a:lnTo>
                      <a:pt x="1185" y="1089"/>
                    </a:lnTo>
                    <a:lnTo>
                      <a:pt x="1182" y="1089"/>
                    </a:lnTo>
                    <a:lnTo>
                      <a:pt x="1182" y="1087"/>
                    </a:lnTo>
                    <a:lnTo>
                      <a:pt x="1182" y="1084"/>
                    </a:lnTo>
                    <a:lnTo>
                      <a:pt x="1182" y="1082"/>
                    </a:lnTo>
                    <a:lnTo>
                      <a:pt x="1180" y="1082"/>
                    </a:lnTo>
                    <a:lnTo>
                      <a:pt x="1180" y="1079"/>
                    </a:lnTo>
                    <a:lnTo>
                      <a:pt x="1182" y="1079"/>
                    </a:lnTo>
                    <a:lnTo>
                      <a:pt x="1182" y="1076"/>
                    </a:lnTo>
                    <a:lnTo>
                      <a:pt x="1180" y="1076"/>
                    </a:lnTo>
                    <a:lnTo>
                      <a:pt x="1182" y="1076"/>
                    </a:lnTo>
                    <a:lnTo>
                      <a:pt x="1180" y="1076"/>
                    </a:lnTo>
                    <a:lnTo>
                      <a:pt x="1180" y="1074"/>
                    </a:lnTo>
                    <a:lnTo>
                      <a:pt x="1182" y="1074"/>
                    </a:lnTo>
                    <a:lnTo>
                      <a:pt x="1185" y="1074"/>
                    </a:lnTo>
                    <a:lnTo>
                      <a:pt x="1185" y="1071"/>
                    </a:lnTo>
                    <a:lnTo>
                      <a:pt x="1182" y="1071"/>
                    </a:lnTo>
                    <a:lnTo>
                      <a:pt x="1185" y="1071"/>
                    </a:lnTo>
                    <a:lnTo>
                      <a:pt x="1185" y="1069"/>
                    </a:lnTo>
                    <a:lnTo>
                      <a:pt x="1185" y="1066"/>
                    </a:lnTo>
                    <a:lnTo>
                      <a:pt x="1185" y="1069"/>
                    </a:lnTo>
                    <a:lnTo>
                      <a:pt x="1188" y="1069"/>
                    </a:lnTo>
                    <a:lnTo>
                      <a:pt x="1185" y="1069"/>
                    </a:lnTo>
                    <a:lnTo>
                      <a:pt x="1185" y="1066"/>
                    </a:lnTo>
                    <a:lnTo>
                      <a:pt x="1188" y="1066"/>
                    </a:lnTo>
                    <a:lnTo>
                      <a:pt x="1190" y="1066"/>
                    </a:lnTo>
                    <a:lnTo>
                      <a:pt x="1190" y="1063"/>
                    </a:lnTo>
                    <a:lnTo>
                      <a:pt x="1190" y="1061"/>
                    </a:lnTo>
                    <a:lnTo>
                      <a:pt x="1190" y="1058"/>
                    </a:lnTo>
                    <a:lnTo>
                      <a:pt x="1188" y="1058"/>
                    </a:lnTo>
                    <a:lnTo>
                      <a:pt x="1188" y="1056"/>
                    </a:lnTo>
                    <a:lnTo>
                      <a:pt x="1185" y="1056"/>
                    </a:lnTo>
                    <a:lnTo>
                      <a:pt x="1185" y="1053"/>
                    </a:lnTo>
                    <a:lnTo>
                      <a:pt x="1182" y="1053"/>
                    </a:lnTo>
                    <a:lnTo>
                      <a:pt x="1182" y="1050"/>
                    </a:lnTo>
                    <a:lnTo>
                      <a:pt x="1185" y="1050"/>
                    </a:lnTo>
                    <a:lnTo>
                      <a:pt x="1185" y="1053"/>
                    </a:lnTo>
                    <a:lnTo>
                      <a:pt x="1188" y="1053"/>
                    </a:lnTo>
                    <a:lnTo>
                      <a:pt x="1188" y="1050"/>
                    </a:lnTo>
                    <a:lnTo>
                      <a:pt x="1185" y="1050"/>
                    </a:lnTo>
                    <a:lnTo>
                      <a:pt x="1185" y="1048"/>
                    </a:lnTo>
                    <a:lnTo>
                      <a:pt x="1182" y="1048"/>
                    </a:lnTo>
                    <a:lnTo>
                      <a:pt x="1185" y="1048"/>
                    </a:lnTo>
                    <a:lnTo>
                      <a:pt x="1182" y="1048"/>
                    </a:lnTo>
                    <a:lnTo>
                      <a:pt x="1185" y="1048"/>
                    </a:lnTo>
                    <a:lnTo>
                      <a:pt x="1185" y="1045"/>
                    </a:lnTo>
                    <a:lnTo>
                      <a:pt x="1185" y="1048"/>
                    </a:lnTo>
                    <a:lnTo>
                      <a:pt x="1182" y="1045"/>
                    </a:lnTo>
                    <a:lnTo>
                      <a:pt x="1182" y="1048"/>
                    </a:lnTo>
                    <a:lnTo>
                      <a:pt x="1182" y="1045"/>
                    </a:lnTo>
                    <a:lnTo>
                      <a:pt x="1182" y="1042"/>
                    </a:lnTo>
                    <a:lnTo>
                      <a:pt x="1182" y="1040"/>
                    </a:lnTo>
                    <a:lnTo>
                      <a:pt x="1180" y="1040"/>
                    </a:lnTo>
                    <a:lnTo>
                      <a:pt x="1182" y="1040"/>
                    </a:lnTo>
                    <a:lnTo>
                      <a:pt x="1182" y="1037"/>
                    </a:lnTo>
                    <a:lnTo>
                      <a:pt x="1182" y="1035"/>
                    </a:lnTo>
                    <a:lnTo>
                      <a:pt x="1185" y="1035"/>
                    </a:lnTo>
                    <a:lnTo>
                      <a:pt x="1185" y="1032"/>
                    </a:lnTo>
                    <a:lnTo>
                      <a:pt x="1188" y="1032"/>
                    </a:lnTo>
                    <a:lnTo>
                      <a:pt x="1188" y="1029"/>
                    </a:lnTo>
                    <a:lnTo>
                      <a:pt x="1188" y="1027"/>
                    </a:lnTo>
                    <a:lnTo>
                      <a:pt x="1185" y="1027"/>
                    </a:lnTo>
                    <a:lnTo>
                      <a:pt x="1188" y="1027"/>
                    </a:lnTo>
                    <a:lnTo>
                      <a:pt x="1185" y="1027"/>
                    </a:lnTo>
                    <a:lnTo>
                      <a:pt x="1185" y="1024"/>
                    </a:lnTo>
                    <a:lnTo>
                      <a:pt x="1188" y="1024"/>
                    </a:lnTo>
                    <a:lnTo>
                      <a:pt x="1185" y="1024"/>
                    </a:lnTo>
                    <a:lnTo>
                      <a:pt x="1185" y="1022"/>
                    </a:lnTo>
                    <a:lnTo>
                      <a:pt x="1185" y="1019"/>
                    </a:lnTo>
                    <a:lnTo>
                      <a:pt x="1185" y="1016"/>
                    </a:lnTo>
                    <a:lnTo>
                      <a:pt x="1185" y="1014"/>
                    </a:lnTo>
                    <a:lnTo>
                      <a:pt x="1185" y="1011"/>
                    </a:lnTo>
                    <a:lnTo>
                      <a:pt x="1188" y="1011"/>
                    </a:lnTo>
                    <a:lnTo>
                      <a:pt x="1185" y="1011"/>
                    </a:lnTo>
                    <a:lnTo>
                      <a:pt x="1185" y="1009"/>
                    </a:lnTo>
                    <a:lnTo>
                      <a:pt x="1188" y="1009"/>
                    </a:lnTo>
                    <a:lnTo>
                      <a:pt x="1188" y="1006"/>
                    </a:lnTo>
                    <a:lnTo>
                      <a:pt x="1188" y="1009"/>
                    </a:lnTo>
                    <a:lnTo>
                      <a:pt x="1188" y="1006"/>
                    </a:lnTo>
                    <a:lnTo>
                      <a:pt x="1190" y="1006"/>
                    </a:lnTo>
                    <a:lnTo>
                      <a:pt x="1190" y="1009"/>
                    </a:lnTo>
                    <a:lnTo>
                      <a:pt x="1193" y="1009"/>
                    </a:lnTo>
                    <a:lnTo>
                      <a:pt x="1193" y="1011"/>
                    </a:lnTo>
                    <a:lnTo>
                      <a:pt x="1193" y="1009"/>
                    </a:lnTo>
                    <a:lnTo>
                      <a:pt x="1195" y="1009"/>
                    </a:lnTo>
                    <a:lnTo>
                      <a:pt x="1198" y="1009"/>
                    </a:lnTo>
                    <a:lnTo>
                      <a:pt x="1198" y="1011"/>
                    </a:lnTo>
                    <a:lnTo>
                      <a:pt x="1198" y="1009"/>
                    </a:lnTo>
                    <a:lnTo>
                      <a:pt x="1198" y="1006"/>
                    </a:lnTo>
                    <a:lnTo>
                      <a:pt x="1198" y="1009"/>
                    </a:lnTo>
                    <a:lnTo>
                      <a:pt x="1198" y="1006"/>
                    </a:lnTo>
                    <a:lnTo>
                      <a:pt x="1201" y="1006"/>
                    </a:lnTo>
                    <a:lnTo>
                      <a:pt x="1201" y="1009"/>
                    </a:lnTo>
                    <a:lnTo>
                      <a:pt x="1203" y="1009"/>
                    </a:lnTo>
                    <a:lnTo>
                      <a:pt x="1206" y="1009"/>
                    </a:lnTo>
                    <a:lnTo>
                      <a:pt x="1206" y="1011"/>
                    </a:lnTo>
                    <a:lnTo>
                      <a:pt x="1208" y="1014"/>
                    </a:lnTo>
                    <a:lnTo>
                      <a:pt x="1208" y="1011"/>
                    </a:lnTo>
                    <a:lnTo>
                      <a:pt x="1208" y="1014"/>
                    </a:lnTo>
                    <a:lnTo>
                      <a:pt x="1211" y="1014"/>
                    </a:lnTo>
                    <a:lnTo>
                      <a:pt x="1211" y="1011"/>
                    </a:lnTo>
                    <a:lnTo>
                      <a:pt x="1211" y="1014"/>
                    </a:lnTo>
                    <a:lnTo>
                      <a:pt x="1211" y="1016"/>
                    </a:lnTo>
                    <a:lnTo>
                      <a:pt x="1214" y="1016"/>
                    </a:lnTo>
                    <a:lnTo>
                      <a:pt x="1214" y="1019"/>
                    </a:lnTo>
                    <a:lnTo>
                      <a:pt x="1216" y="1019"/>
                    </a:lnTo>
                    <a:lnTo>
                      <a:pt x="1219" y="1016"/>
                    </a:lnTo>
                    <a:lnTo>
                      <a:pt x="1222" y="1016"/>
                    </a:lnTo>
                    <a:lnTo>
                      <a:pt x="1222" y="1014"/>
                    </a:lnTo>
                    <a:lnTo>
                      <a:pt x="1222" y="1011"/>
                    </a:lnTo>
                    <a:lnTo>
                      <a:pt x="1222" y="1009"/>
                    </a:lnTo>
                    <a:lnTo>
                      <a:pt x="1222" y="1006"/>
                    </a:lnTo>
                    <a:lnTo>
                      <a:pt x="1222" y="1003"/>
                    </a:lnTo>
                    <a:lnTo>
                      <a:pt x="1224" y="1003"/>
                    </a:lnTo>
                    <a:lnTo>
                      <a:pt x="1224" y="1001"/>
                    </a:lnTo>
                    <a:lnTo>
                      <a:pt x="1227" y="1001"/>
                    </a:lnTo>
                    <a:lnTo>
                      <a:pt x="1227" y="998"/>
                    </a:lnTo>
                    <a:close/>
                    <a:moveTo>
                      <a:pt x="859" y="980"/>
                    </a:moveTo>
                    <a:lnTo>
                      <a:pt x="859" y="982"/>
                    </a:lnTo>
                    <a:lnTo>
                      <a:pt x="861" y="982"/>
                    </a:lnTo>
                    <a:lnTo>
                      <a:pt x="864" y="982"/>
                    </a:lnTo>
                    <a:lnTo>
                      <a:pt x="867" y="982"/>
                    </a:lnTo>
                    <a:lnTo>
                      <a:pt x="869" y="982"/>
                    </a:lnTo>
                    <a:lnTo>
                      <a:pt x="869" y="985"/>
                    </a:lnTo>
                    <a:lnTo>
                      <a:pt x="872" y="985"/>
                    </a:lnTo>
                    <a:lnTo>
                      <a:pt x="874" y="985"/>
                    </a:lnTo>
                    <a:lnTo>
                      <a:pt x="877" y="985"/>
                    </a:lnTo>
                    <a:lnTo>
                      <a:pt x="877" y="988"/>
                    </a:lnTo>
                    <a:lnTo>
                      <a:pt x="880" y="988"/>
                    </a:lnTo>
                    <a:lnTo>
                      <a:pt x="880" y="990"/>
                    </a:lnTo>
                    <a:lnTo>
                      <a:pt x="882" y="990"/>
                    </a:lnTo>
                    <a:lnTo>
                      <a:pt x="885" y="990"/>
                    </a:lnTo>
                    <a:lnTo>
                      <a:pt x="887" y="990"/>
                    </a:lnTo>
                    <a:lnTo>
                      <a:pt x="890" y="990"/>
                    </a:lnTo>
                    <a:lnTo>
                      <a:pt x="890" y="993"/>
                    </a:lnTo>
                    <a:lnTo>
                      <a:pt x="890" y="995"/>
                    </a:lnTo>
                    <a:lnTo>
                      <a:pt x="893" y="995"/>
                    </a:lnTo>
                    <a:lnTo>
                      <a:pt x="893" y="998"/>
                    </a:lnTo>
                    <a:lnTo>
                      <a:pt x="893" y="1001"/>
                    </a:lnTo>
                    <a:lnTo>
                      <a:pt x="893" y="1003"/>
                    </a:lnTo>
                    <a:lnTo>
                      <a:pt x="893" y="1006"/>
                    </a:lnTo>
                    <a:lnTo>
                      <a:pt x="895" y="1006"/>
                    </a:lnTo>
                    <a:lnTo>
                      <a:pt x="895" y="1009"/>
                    </a:lnTo>
                    <a:lnTo>
                      <a:pt x="895" y="1011"/>
                    </a:lnTo>
                    <a:lnTo>
                      <a:pt x="895" y="1014"/>
                    </a:lnTo>
                    <a:lnTo>
                      <a:pt x="895" y="1016"/>
                    </a:lnTo>
                    <a:lnTo>
                      <a:pt x="898" y="1016"/>
                    </a:lnTo>
                    <a:lnTo>
                      <a:pt x="900" y="1016"/>
                    </a:lnTo>
                    <a:lnTo>
                      <a:pt x="900" y="1019"/>
                    </a:lnTo>
                    <a:lnTo>
                      <a:pt x="903" y="1019"/>
                    </a:lnTo>
                    <a:lnTo>
                      <a:pt x="903" y="1022"/>
                    </a:lnTo>
                    <a:lnTo>
                      <a:pt x="903" y="1024"/>
                    </a:lnTo>
                    <a:lnTo>
                      <a:pt x="900" y="1024"/>
                    </a:lnTo>
                    <a:lnTo>
                      <a:pt x="903" y="1024"/>
                    </a:lnTo>
                    <a:lnTo>
                      <a:pt x="903" y="1027"/>
                    </a:lnTo>
                    <a:lnTo>
                      <a:pt x="903" y="1029"/>
                    </a:lnTo>
                    <a:lnTo>
                      <a:pt x="900" y="1029"/>
                    </a:lnTo>
                    <a:lnTo>
                      <a:pt x="900" y="1032"/>
                    </a:lnTo>
                    <a:lnTo>
                      <a:pt x="903" y="1032"/>
                    </a:lnTo>
                    <a:lnTo>
                      <a:pt x="903" y="1035"/>
                    </a:lnTo>
                    <a:lnTo>
                      <a:pt x="906" y="1035"/>
                    </a:lnTo>
                    <a:lnTo>
                      <a:pt x="903" y="1035"/>
                    </a:lnTo>
                    <a:lnTo>
                      <a:pt x="906" y="1035"/>
                    </a:lnTo>
                    <a:lnTo>
                      <a:pt x="906" y="1037"/>
                    </a:lnTo>
                    <a:lnTo>
                      <a:pt x="908" y="1037"/>
                    </a:lnTo>
                    <a:lnTo>
                      <a:pt x="908" y="1040"/>
                    </a:lnTo>
                    <a:lnTo>
                      <a:pt x="911" y="1040"/>
                    </a:lnTo>
                    <a:lnTo>
                      <a:pt x="908" y="1040"/>
                    </a:lnTo>
                    <a:lnTo>
                      <a:pt x="911" y="1040"/>
                    </a:lnTo>
                    <a:lnTo>
                      <a:pt x="911" y="1042"/>
                    </a:lnTo>
                    <a:lnTo>
                      <a:pt x="911" y="1040"/>
                    </a:lnTo>
                    <a:lnTo>
                      <a:pt x="911" y="1042"/>
                    </a:lnTo>
                    <a:lnTo>
                      <a:pt x="913" y="1042"/>
                    </a:lnTo>
                    <a:lnTo>
                      <a:pt x="916" y="1042"/>
                    </a:lnTo>
                    <a:lnTo>
                      <a:pt x="919" y="1045"/>
                    </a:lnTo>
                    <a:lnTo>
                      <a:pt x="919" y="1048"/>
                    </a:lnTo>
                    <a:lnTo>
                      <a:pt x="921" y="1048"/>
                    </a:lnTo>
                    <a:lnTo>
                      <a:pt x="924" y="1048"/>
                    </a:lnTo>
                    <a:lnTo>
                      <a:pt x="924" y="1050"/>
                    </a:lnTo>
                    <a:lnTo>
                      <a:pt x="927" y="1050"/>
                    </a:lnTo>
                    <a:lnTo>
                      <a:pt x="927" y="1053"/>
                    </a:lnTo>
                    <a:lnTo>
                      <a:pt x="927" y="1056"/>
                    </a:lnTo>
                    <a:lnTo>
                      <a:pt x="929" y="1056"/>
                    </a:lnTo>
                    <a:lnTo>
                      <a:pt x="927" y="1056"/>
                    </a:lnTo>
                    <a:lnTo>
                      <a:pt x="924" y="1056"/>
                    </a:lnTo>
                    <a:lnTo>
                      <a:pt x="924" y="1058"/>
                    </a:lnTo>
                    <a:lnTo>
                      <a:pt x="927" y="1058"/>
                    </a:lnTo>
                    <a:lnTo>
                      <a:pt x="927" y="1061"/>
                    </a:lnTo>
                    <a:lnTo>
                      <a:pt x="929" y="1061"/>
                    </a:lnTo>
                    <a:lnTo>
                      <a:pt x="929" y="1063"/>
                    </a:lnTo>
                    <a:lnTo>
                      <a:pt x="929" y="1066"/>
                    </a:lnTo>
                    <a:lnTo>
                      <a:pt x="927" y="1066"/>
                    </a:lnTo>
                    <a:lnTo>
                      <a:pt x="929" y="1066"/>
                    </a:lnTo>
                    <a:lnTo>
                      <a:pt x="927" y="1066"/>
                    </a:lnTo>
                    <a:lnTo>
                      <a:pt x="927" y="1069"/>
                    </a:lnTo>
                    <a:lnTo>
                      <a:pt x="929" y="1069"/>
                    </a:lnTo>
                    <a:lnTo>
                      <a:pt x="927" y="1069"/>
                    </a:lnTo>
                    <a:lnTo>
                      <a:pt x="929" y="1069"/>
                    </a:lnTo>
                    <a:lnTo>
                      <a:pt x="929" y="1071"/>
                    </a:lnTo>
                    <a:lnTo>
                      <a:pt x="929" y="1074"/>
                    </a:lnTo>
                    <a:lnTo>
                      <a:pt x="929" y="1076"/>
                    </a:lnTo>
                    <a:lnTo>
                      <a:pt x="929" y="1079"/>
                    </a:lnTo>
                    <a:lnTo>
                      <a:pt x="929" y="1082"/>
                    </a:lnTo>
                    <a:lnTo>
                      <a:pt x="927" y="1082"/>
                    </a:lnTo>
                    <a:lnTo>
                      <a:pt x="927" y="1079"/>
                    </a:lnTo>
                    <a:lnTo>
                      <a:pt x="929" y="1079"/>
                    </a:lnTo>
                    <a:lnTo>
                      <a:pt x="929" y="1076"/>
                    </a:lnTo>
                    <a:lnTo>
                      <a:pt x="929" y="1079"/>
                    </a:lnTo>
                    <a:lnTo>
                      <a:pt x="927" y="1079"/>
                    </a:lnTo>
                    <a:lnTo>
                      <a:pt x="927" y="1082"/>
                    </a:lnTo>
                    <a:lnTo>
                      <a:pt x="927" y="1084"/>
                    </a:lnTo>
                    <a:lnTo>
                      <a:pt x="927" y="1087"/>
                    </a:lnTo>
                    <a:lnTo>
                      <a:pt x="927" y="1084"/>
                    </a:lnTo>
                    <a:lnTo>
                      <a:pt x="927" y="1087"/>
                    </a:lnTo>
                    <a:lnTo>
                      <a:pt x="927" y="1089"/>
                    </a:lnTo>
                    <a:lnTo>
                      <a:pt x="927" y="1092"/>
                    </a:lnTo>
                    <a:lnTo>
                      <a:pt x="927" y="1095"/>
                    </a:lnTo>
                    <a:lnTo>
                      <a:pt x="929" y="1097"/>
                    </a:lnTo>
                    <a:lnTo>
                      <a:pt x="929" y="1100"/>
                    </a:lnTo>
                    <a:lnTo>
                      <a:pt x="929" y="1103"/>
                    </a:lnTo>
                    <a:lnTo>
                      <a:pt x="927" y="1103"/>
                    </a:lnTo>
                    <a:lnTo>
                      <a:pt x="927" y="1105"/>
                    </a:lnTo>
                    <a:lnTo>
                      <a:pt x="927" y="1108"/>
                    </a:lnTo>
                    <a:lnTo>
                      <a:pt x="924" y="1108"/>
                    </a:lnTo>
                    <a:lnTo>
                      <a:pt x="921" y="1108"/>
                    </a:lnTo>
                    <a:lnTo>
                      <a:pt x="919" y="1108"/>
                    </a:lnTo>
                    <a:lnTo>
                      <a:pt x="916" y="1105"/>
                    </a:lnTo>
                    <a:lnTo>
                      <a:pt x="916" y="1108"/>
                    </a:lnTo>
                    <a:lnTo>
                      <a:pt x="913" y="1108"/>
                    </a:lnTo>
                    <a:lnTo>
                      <a:pt x="911" y="1108"/>
                    </a:lnTo>
                    <a:lnTo>
                      <a:pt x="911" y="1105"/>
                    </a:lnTo>
                    <a:lnTo>
                      <a:pt x="911" y="1108"/>
                    </a:lnTo>
                    <a:lnTo>
                      <a:pt x="911" y="1110"/>
                    </a:lnTo>
                    <a:lnTo>
                      <a:pt x="908" y="1110"/>
                    </a:lnTo>
                    <a:lnTo>
                      <a:pt x="908" y="1108"/>
                    </a:lnTo>
                    <a:lnTo>
                      <a:pt x="908" y="1110"/>
                    </a:lnTo>
                    <a:lnTo>
                      <a:pt x="908" y="1113"/>
                    </a:lnTo>
                    <a:lnTo>
                      <a:pt x="906" y="1113"/>
                    </a:lnTo>
                    <a:lnTo>
                      <a:pt x="903" y="1113"/>
                    </a:lnTo>
                    <a:lnTo>
                      <a:pt x="903" y="1110"/>
                    </a:lnTo>
                    <a:lnTo>
                      <a:pt x="903" y="1113"/>
                    </a:lnTo>
                    <a:lnTo>
                      <a:pt x="906" y="1113"/>
                    </a:lnTo>
                    <a:lnTo>
                      <a:pt x="908" y="1116"/>
                    </a:lnTo>
                    <a:lnTo>
                      <a:pt x="908" y="1118"/>
                    </a:lnTo>
                    <a:lnTo>
                      <a:pt x="908" y="1121"/>
                    </a:lnTo>
                    <a:lnTo>
                      <a:pt x="906" y="1121"/>
                    </a:lnTo>
                    <a:lnTo>
                      <a:pt x="908" y="1121"/>
                    </a:lnTo>
                    <a:lnTo>
                      <a:pt x="906" y="1121"/>
                    </a:lnTo>
                    <a:lnTo>
                      <a:pt x="908" y="1123"/>
                    </a:lnTo>
                    <a:lnTo>
                      <a:pt x="906" y="1123"/>
                    </a:lnTo>
                    <a:lnTo>
                      <a:pt x="906" y="1121"/>
                    </a:lnTo>
                    <a:lnTo>
                      <a:pt x="903" y="1121"/>
                    </a:lnTo>
                    <a:lnTo>
                      <a:pt x="903" y="1118"/>
                    </a:lnTo>
                    <a:lnTo>
                      <a:pt x="903" y="1116"/>
                    </a:lnTo>
                    <a:lnTo>
                      <a:pt x="903" y="1113"/>
                    </a:lnTo>
                    <a:lnTo>
                      <a:pt x="900" y="1113"/>
                    </a:lnTo>
                    <a:lnTo>
                      <a:pt x="900" y="1116"/>
                    </a:lnTo>
                    <a:lnTo>
                      <a:pt x="900" y="1118"/>
                    </a:lnTo>
                    <a:lnTo>
                      <a:pt x="903" y="1118"/>
                    </a:lnTo>
                    <a:lnTo>
                      <a:pt x="900" y="1121"/>
                    </a:lnTo>
                    <a:lnTo>
                      <a:pt x="903" y="1121"/>
                    </a:lnTo>
                    <a:lnTo>
                      <a:pt x="903" y="1123"/>
                    </a:lnTo>
                    <a:lnTo>
                      <a:pt x="900" y="1123"/>
                    </a:lnTo>
                    <a:lnTo>
                      <a:pt x="898" y="1123"/>
                    </a:lnTo>
                    <a:lnTo>
                      <a:pt x="895" y="1123"/>
                    </a:lnTo>
                    <a:lnTo>
                      <a:pt x="898" y="1123"/>
                    </a:lnTo>
                    <a:lnTo>
                      <a:pt x="898" y="1126"/>
                    </a:lnTo>
                    <a:lnTo>
                      <a:pt x="895" y="1126"/>
                    </a:lnTo>
                    <a:lnTo>
                      <a:pt x="898" y="1126"/>
                    </a:lnTo>
                    <a:lnTo>
                      <a:pt x="898" y="1129"/>
                    </a:lnTo>
                    <a:lnTo>
                      <a:pt x="895" y="1129"/>
                    </a:lnTo>
                    <a:lnTo>
                      <a:pt x="893" y="1129"/>
                    </a:lnTo>
                    <a:lnTo>
                      <a:pt x="890" y="1129"/>
                    </a:lnTo>
                    <a:lnTo>
                      <a:pt x="890" y="1126"/>
                    </a:lnTo>
                    <a:lnTo>
                      <a:pt x="893" y="1126"/>
                    </a:lnTo>
                    <a:lnTo>
                      <a:pt x="890" y="1126"/>
                    </a:lnTo>
                    <a:lnTo>
                      <a:pt x="890" y="1123"/>
                    </a:lnTo>
                    <a:lnTo>
                      <a:pt x="887" y="1123"/>
                    </a:lnTo>
                    <a:lnTo>
                      <a:pt x="887" y="1121"/>
                    </a:lnTo>
                    <a:lnTo>
                      <a:pt x="885" y="1121"/>
                    </a:lnTo>
                    <a:lnTo>
                      <a:pt x="885" y="1118"/>
                    </a:lnTo>
                    <a:lnTo>
                      <a:pt x="882" y="1118"/>
                    </a:lnTo>
                    <a:lnTo>
                      <a:pt x="882" y="1116"/>
                    </a:lnTo>
                    <a:lnTo>
                      <a:pt x="880" y="1116"/>
                    </a:lnTo>
                    <a:lnTo>
                      <a:pt x="880" y="1113"/>
                    </a:lnTo>
                    <a:lnTo>
                      <a:pt x="877" y="1113"/>
                    </a:lnTo>
                    <a:lnTo>
                      <a:pt x="877" y="1110"/>
                    </a:lnTo>
                    <a:lnTo>
                      <a:pt x="877" y="1113"/>
                    </a:lnTo>
                    <a:lnTo>
                      <a:pt x="877" y="1116"/>
                    </a:lnTo>
                    <a:lnTo>
                      <a:pt x="874" y="1116"/>
                    </a:lnTo>
                    <a:lnTo>
                      <a:pt x="872" y="1116"/>
                    </a:lnTo>
                    <a:lnTo>
                      <a:pt x="869" y="1116"/>
                    </a:lnTo>
                    <a:lnTo>
                      <a:pt x="869" y="1118"/>
                    </a:lnTo>
                    <a:lnTo>
                      <a:pt x="867" y="1118"/>
                    </a:lnTo>
                    <a:lnTo>
                      <a:pt x="864" y="1118"/>
                    </a:lnTo>
                    <a:lnTo>
                      <a:pt x="864" y="1121"/>
                    </a:lnTo>
                    <a:lnTo>
                      <a:pt x="864" y="1118"/>
                    </a:lnTo>
                    <a:lnTo>
                      <a:pt x="864" y="1116"/>
                    </a:lnTo>
                    <a:lnTo>
                      <a:pt x="861" y="1116"/>
                    </a:lnTo>
                    <a:lnTo>
                      <a:pt x="861" y="1118"/>
                    </a:lnTo>
                    <a:lnTo>
                      <a:pt x="859" y="1118"/>
                    </a:lnTo>
                    <a:lnTo>
                      <a:pt x="859" y="1116"/>
                    </a:lnTo>
                    <a:lnTo>
                      <a:pt x="861" y="1116"/>
                    </a:lnTo>
                    <a:lnTo>
                      <a:pt x="859" y="1116"/>
                    </a:lnTo>
                    <a:lnTo>
                      <a:pt x="861" y="1116"/>
                    </a:lnTo>
                    <a:lnTo>
                      <a:pt x="861" y="1113"/>
                    </a:lnTo>
                    <a:lnTo>
                      <a:pt x="861" y="1110"/>
                    </a:lnTo>
                    <a:lnTo>
                      <a:pt x="861" y="1113"/>
                    </a:lnTo>
                    <a:lnTo>
                      <a:pt x="859" y="1113"/>
                    </a:lnTo>
                    <a:lnTo>
                      <a:pt x="859" y="1116"/>
                    </a:lnTo>
                    <a:lnTo>
                      <a:pt x="856" y="1116"/>
                    </a:lnTo>
                    <a:lnTo>
                      <a:pt x="856" y="1118"/>
                    </a:lnTo>
                    <a:lnTo>
                      <a:pt x="853" y="1118"/>
                    </a:lnTo>
                    <a:lnTo>
                      <a:pt x="853" y="1121"/>
                    </a:lnTo>
                    <a:lnTo>
                      <a:pt x="851" y="1123"/>
                    </a:lnTo>
                    <a:lnTo>
                      <a:pt x="851" y="1121"/>
                    </a:lnTo>
                    <a:lnTo>
                      <a:pt x="851" y="1123"/>
                    </a:lnTo>
                    <a:lnTo>
                      <a:pt x="848" y="1123"/>
                    </a:lnTo>
                    <a:lnTo>
                      <a:pt x="846" y="1123"/>
                    </a:lnTo>
                    <a:lnTo>
                      <a:pt x="843" y="1121"/>
                    </a:lnTo>
                    <a:lnTo>
                      <a:pt x="840" y="1121"/>
                    </a:lnTo>
                    <a:lnTo>
                      <a:pt x="840" y="1118"/>
                    </a:lnTo>
                    <a:lnTo>
                      <a:pt x="838" y="1118"/>
                    </a:lnTo>
                    <a:lnTo>
                      <a:pt x="838" y="1116"/>
                    </a:lnTo>
                    <a:lnTo>
                      <a:pt x="840" y="1113"/>
                    </a:lnTo>
                    <a:lnTo>
                      <a:pt x="838" y="1113"/>
                    </a:lnTo>
                    <a:lnTo>
                      <a:pt x="840" y="1113"/>
                    </a:lnTo>
                    <a:lnTo>
                      <a:pt x="838" y="1113"/>
                    </a:lnTo>
                    <a:lnTo>
                      <a:pt x="838" y="1110"/>
                    </a:lnTo>
                    <a:lnTo>
                      <a:pt x="838" y="1108"/>
                    </a:lnTo>
                    <a:lnTo>
                      <a:pt x="835" y="1108"/>
                    </a:lnTo>
                    <a:lnTo>
                      <a:pt x="835" y="1105"/>
                    </a:lnTo>
                    <a:lnTo>
                      <a:pt x="835" y="1103"/>
                    </a:lnTo>
                    <a:lnTo>
                      <a:pt x="833" y="1103"/>
                    </a:lnTo>
                    <a:lnTo>
                      <a:pt x="835" y="1103"/>
                    </a:lnTo>
                    <a:lnTo>
                      <a:pt x="833" y="1103"/>
                    </a:lnTo>
                    <a:lnTo>
                      <a:pt x="833" y="1100"/>
                    </a:lnTo>
                    <a:lnTo>
                      <a:pt x="830" y="1100"/>
                    </a:lnTo>
                    <a:lnTo>
                      <a:pt x="833" y="1097"/>
                    </a:lnTo>
                    <a:lnTo>
                      <a:pt x="833" y="1100"/>
                    </a:lnTo>
                    <a:lnTo>
                      <a:pt x="833" y="1097"/>
                    </a:lnTo>
                    <a:lnTo>
                      <a:pt x="830" y="1097"/>
                    </a:lnTo>
                    <a:lnTo>
                      <a:pt x="830" y="1095"/>
                    </a:lnTo>
                    <a:lnTo>
                      <a:pt x="830" y="1092"/>
                    </a:lnTo>
                    <a:lnTo>
                      <a:pt x="827" y="1092"/>
                    </a:lnTo>
                    <a:lnTo>
                      <a:pt x="830" y="1092"/>
                    </a:lnTo>
                    <a:lnTo>
                      <a:pt x="833" y="1092"/>
                    </a:lnTo>
                    <a:lnTo>
                      <a:pt x="830" y="1092"/>
                    </a:lnTo>
                    <a:lnTo>
                      <a:pt x="830" y="1089"/>
                    </a:lnTo>
                    <a:lnTo>
                      <a:pt x="827" y="1089"/>
                    </a:lnTo>
                    <a:lnTo>
                      <a:pt x="827" y="1087"/>
                    </a:lnTo>
                    <a:lnTo>
                      <a:pt x="825" y="1087"/>
                    </a:lnTo>
                    <a:lnTo>
                      <a:pt x="825" y="1084"/>
                    </a:lnTo>
                    <a:lnTo>
                      <a:pt x="827" y="1084"/>
                    </a:lnTo>
                    <a:lnTo>
                      <a:pt x="827" y="1082"/>
                    </a:lnTo>
                    <a:lnTo>
                      <a:pt x="830" y="1082"/>
                    </a:lnTo>
                    <a:lnTo>
                      <a:pt x="833" y="1082"/>
                    </a:lnTo>
                    <a:lnTo>
                      <a:pt x="833" y="1079"/>
                    </a:lnTo>
                    <a:lnTo>
                      <a:pt x="835" y="1079"/>
                    </a:lnTo>
                    <a:lnTo>
                      <a:pt x="835" y="1076"/>
                    </a:lnTo>
                    <a:lnTo>
                      <a:pt x="833" y="1076"/>
                    </a:lnTo>
                    <a:lnTo>
                      <a:pt x="833" y="1074"/>
                    </a:lnTo>
                    <a:lnTo>
                      <a:pt x="833" y="1076"/>
                    </a:lnTo>
                    <a:lnTo>
                      <a:pt x="830" y="1076"/>
                    </a:lnTo>
                    <a:lnTo>
                      <a:pt x="830" y="1074"/>
                    </a:lnTo>
                    <a:lnTo>
                      <a:pt x="827" y="1074"/>
                    </a:lnTo>
                    <a:lnTo>
                      <a:pt x="825" y="1074"/>
                    </a:lnTo>
                    <a:lnTo>
                      <a:pt x="825" y="1071"/>
                    </a:lnTo>
                    <a:lnTo>
                      <a:pt x="825" y="1074"/>
                    </a:lnTo>
                    <a:lnTo>
                      <a:pt x="825" y="1071"/>
                    </a:lnTo>
                    <a:lnTo>
                      <a:pt x="822" y="1071"/>
                    </a:lnTo>
                    <a:lnTo>
                      <a:pt x="822" y="1069"/>
                    </a:lnTo>
                    <a:lnTo>
                      <a:pt x="820" y="1069"/>
                    </a:lnTo>
                    <a:lnTo>
                      <a:pt x="820" y="1066"/>
                    </a:lnTo>
                    <a:lnTo>
                      <a:pt x="820" y="1063"/>
                    </a:lnTo>
                    <a:lnTo>
                      <a:pt x="820" y="1061"/>
                    </a:lnTo>
                    <a:lnTo>
                      <a:pt x="817" y="1061"/>
                    </a:lnTo>
                    <a:lnTo>
                      <a:pt x="817" y="1058"/>
                    </a:lnTo>
                    <a:lnTo>
                      <a:pt x="817" y="1056"/>
                    </a:lnTo>
                    <a:lnTo>
                      <a:pt x="820" y="1056"/>
                    </a:lnTo>
                    <a:lnTo>
                      <a:pt x="820" y="1053"/>
                    </a:lnTo>
                    <a:lnTo>
                      <a:pt x="817" y="1053"/>
                    </a:lnTo>
                    <a:lnTo>
                      <a:pt x="817" y="1050"/>
                    </a:lnTo>
                    <a:lnTo>
                      <a:pt x="820" y="1050"/>
                    </a:lnTo>
                    <a:lnTo>
                      <a:pt x="822" y="1050"/>
                    </a:lnTo>
                    <a:lnTo>
                      <a:pt x="822" y="1048"/>
                    </a:lnTo>
                    <a:lnTo>
                      <a:pt x="820" y="1048"/>
                    </a:lnTo>
                    <a:lnTo>
                      <a:pt x="820" y="1045"/>
                    </a:lnTo>
                    <a:lnTo>
                      <a:pt x="820" y="1042"/>
                    </a:lnTo>
                    <a:lnTo>
                      <a:pt x="817" y="1042"/>
                    </a:lnTo>
                    <a:lnTo>
                      <a:pt x="817" y="1040"/>
                    </a:lnTo>
                    <a:lnTo>
                      <a:pt x="817" y="1042"/>
                    </a:lnTo>
                    <a:lnTo>
                      <a:pt x="817" y="1040"/>
                    </a:lnTo>
                    <a:lnTo>
                      <a:pt x="814" y="1040"/>
                    </a:lnTo>
                    <a:lnTo>
                      <a:pt x="814" y="1037"/>
                    </a:lnTo>
                    <a:lnTo>
                      <a:pt x="812" y="1035"/>
                    </a:lnTo>
                    <a:lnTo>
                      <a:pt x="812" y="1032"/>
                    </a:lnTo>
                    <a:lnTo>
                      <a:pt x="809" y="1032"/>
                    </a:lnTo>
                    <a:lnTo>
                      <a:pt x="809" y="1029"/>
                    </a:lnTo>
                    <a:lnTo>
                      <a:pt x="809" y="1027"/>
                    </a:lnTo>
                    <a:lnTo>
                      <a:pt x="806" y="1027"/>
                    </a:lnTo>
                    <a:lnTo>
                      <a:pt x="806" y="1024"/>
                    </a:lnTo>
                    <a:lnTo>
                      <a:pt x="806" y="1022"/>
                    </a:lnTo>
                    <a:lnTo>
                      <a:pt x="804" y="1022"/>
                    </a:lnTo>
                    <a:lnTo>
                      <a:pt x="804" y="1019"/>
                    </a:lnTo>
                    <a:lnTo>
                      <a:pt x="801" y="1019"/>
                    </a:lnTo>
                    <a:lnTo>
                      <a:pt x="801" y="1016"/>
                    </a:lnTo>
                    <a:lnTo>
                      <a:pt x="804" y="1016"/>
                    </a:lnTo>
                    <a:lnTo>
                      <a:pt x="801" y="1016"/>
                    </a:lnTo>
                    <a:lnTo>
                      <a:pt x="801" y="1014"/>
                    </a:lnTo>
                    <a:lnTo>
                      <a:pt x="801" y="1011"/>
                    </a:lnTo>
                    <a:lnTo>
                      <a:pt x="801" y="1009"/>
                    </a:lnTo>
                    <a:lnTo>
                      <a:pt x="801" y="1011"/>
                    </a:lnTo>
                    <a:lnTo>
                      <a:pt x="804" y="1011"/>
                    </a:lnTo>
                    <a:lnTo>
                      <a:pt x="804" y="1009"/>
                    </a:lnTo>
                    <a:lnTo>
                      <a:pt x="806" y="1009"/>
                    </a:lnTo>
                    <a:lnTo>
                      <a:pt x="806" y="1006"/>
                    </a:lnTo>
                    <a:lnTo>
                      <a:pt x="809" y="1006"/>
                    </a:lnTo>
                    <a:lnTo>
                      <a:pt x="809" y="1003"/>
                    </a:lnTo>
                    <a:lnTo>
                      <a:pt x="812" y="1003"/>
                    </a:lnTo>
                    <a:lnTo>
                      <a:pt x="809" y="1003"/>
                    </a:lnTo>
                    <a:lnTo>
                      <a:pt x="812" y="1003"/>
                    </a:lnTo>
                    <a:lnTo>
                      <a:pt x="812" y="1001"/>
                    </a:lnTo>
                    <a:lnTo>
                      <a:pt x="809" y="1001"/>
                    </a:lnTo>
                    <a:lnTo>
                      <a:pt x="812" y="1001"/>
                    </a:lnTo>
                    <a:lnTo>
                      <a:pt x="812" y="998"/>
                    </a:lnTo>
                    <a:lnTo>
                      <a:pt x="812" y="995"/>
                    </a:lnTo>
                    <a:lnTo>
                      <a:pt x="814" y="995"/>
                    </a:lnTo>
                    <a:lnTo>
                      <a:pt x="814" y="993"/>
                    </a:lnTo>
                    <a:lnTo>
                      <a:pt x="814" y="990"/>
                    </a:lnTo>
                    <a:lnTo>
                      <a:pt x="814" y="993"/>
                    </a:lnTo>
                    <a:lnTo>
                      <a:pt x="814" y="990"/>
                    </a:lnTo>
                    <a:lnTo>
                      <a:pt x="814" y="993"/>
                    </a:lnTo>
                    <a:lnTo>
                      <a:pt x="817" y="993"/>
                    </a:lnTo>
                    <a:lnTo>
                      <a:pt x="820" y="993"/>
                    </a:lnTo>
                    <a:lnTo>
                      <a:pt x="820" y="990"/>
                    </a:lnTo>
                    <a:lnTo>
                      <a:pt x="822" y="990"/>
                    </a:lnTo>
                    <a:lnTo>
                      <a:pt x="825" y="990"/>
                    </a:lnTo>
                    <a:lnTo>
                      <a:pt x="825" y="993"/>
                    </a:lnTo>
                    <a:lnTo>
                      <a:pt x="827" y="993"/>
                    </a:lnTo>
                    <a:lnTo>
                      <a:pt x="830" y="993"/>
                    </a:lnTo>
                    <a:lnTo>
                      <a:pt x="833" y="993"/>
                    </a:lnTo>
                    <a:lnTo>
                      <a:pt x="833" y="990"/>
                    </a:lnTo>
                    <a:lnTo>
                      <a:pt x="835" y="990"/>
                    </a:lnTo>
                    <a:lnTo>
                      <a:pt x="838" y="990"/>
                    </a:lnTo>
                    <a:lnTo>
                      <a:pt x="838" y="988"/>
                    </a:lnTo>
                    <a:lnTo>
                      <a:pt x="840" y="988"/>
                    </a:lnTo>
                    <a:lnTo>
                      <a:pt x="840" y="985"/>
                    </a:lnTo>
                    <a:lnTo>
                      <a:pt x="843" y="985"/>
                    </a:lnTo>
                    <a:lnTo>
                      <a:pt x="846" y="985"/>
                    </a:lnTo>
                    <a:lnTo>
                      <a:pt x="848" y="985"/>
                    </a:lnTo>
                    <a:lnTo>
                      <a:pt x="848" y="982"/>
                    </a:lnTo>
                    <a:lnTo>
                      <a:pt x="851" y="982"/>
                    </a:lnTo>
                    <a:lnTo>
                      <a:pt x="853" y="982"/>
                    </a:lnTo>
                    <a:lnTo>
                      <a:pt x="853" y="980"/>
                    </a:lnTo>
                    <a:lnTo>
                      <a:pt x="856" y="980"/>
                    </a:lnTo>
                    <a:lnTo>
                      <a:pt x="859" y="980"/>
                    </a:lnTo>
                    <a:close/>
                    <a:moveTo>
                      <a:pt x="1109" y="972"/>
                    </a:moveTo>
                    <a:lnTo>
                      <a:pt x="1112" y="972"/>
                    </a:lnTo>
                    <a:lnTo>
                      <a:pt x="1109" y="972"/>
                    </a:lnTo>
                    <a:lnTo>
                      <a:pt x="1112" y="972"/>
                    </a:lnTo>
                    <a:lnTo>
                      <a:pt x="1109" y="975"/>
                    </a:lnTo>
                    <a:lnTo>
                      <a:pt x="1112" y="975"/>
                    </a:lnTo>
                    <a:lnTo>
                      <a:pt x="1112" y="977"/>
                    </a:lnTo>
                    <a:lnTo>
                      <a:pt x="1109" y="977"/>
                    </a:lnTo>
                    <a:lnTo>
                      <a:pt x="1109" y="980"/>
                    </a:lnTo>
                    <a:lnTo>
                      <a:pt x="1107" y="980"/>
                    </a:lnTo>
                    <a:lnTo>
                      <a:pt x="1107" y="977"/>
                    </a:lnTo>
                    <a:lnTo>
                      <a:pt x="1104" y="977"/>
                    </a:lnTo>
                    <a:lnTo>
                      <a:pt x="1104" y="975"/>
                    </a:lnTo>
                    <a:lnTo>
                      <a:pt x="1107" y="975"/>
                    </a:lnTo>
                    <a:lnTo>
                      <a:pt x="1107" y="972"/>
                    </a:lnTo>
                    <a:lnTo>
                      <a:pt x="1109" y="972"/>
                    </a:lnTo>
                    <a:close/>
                    <a:moveTo>
                      <a:pt x="1182" y="964"/>
                    </a:moveTo>
                    <a:lnTo>
                      <a:pt x="1185" y="964"/>
                    </a:lnTo>
                    <a:lnTo>
                      <a:pt x="1185" y="967"/>
                    </a:lnTo>
                    <a:lnTo>
                      <a:pt x="1182" y="967"/>
                    </a:lnTo>
                    <a:lnTo>
                      <a:pt x="1182" y="964"/>
                    </a:lnTo>
                    <a:lnTo>
                      <a:pt x="1182" y="962"/>
                    </a:lnTo>
                    <a:lnTo>
                      <a:pt x="1182" y="964"/>
                    </a:lnTo>
                    <a:close/>
                    <a:moveTo>
                      <a:pt x="1261" y="946"/>
                    </a:moveTo>
                    <a:lnTo>
                      <a:pt x="1263" y="946"/>
                    </a:lnTo>
                    <a:lnTo>
                      <a:pt x="1263" y="948"/>
                    </a:lnTo>
                    <a:lnTo>
                      <a:pt x="1263" y="951"/>
                    </a:lnTo>
                    <a:lnTo>
                      <a:pt x="1263" y="954"/>
                    </a:lnTo>
                    <a:lnTo>
                      <a:pt x="1263" y="956"/>
                    </a:lnTo>
                    <a:lnTo>
                      <a:pt x="1261" y="956"/>
                    </a:lnTo>
                    <a:lnTo>
                      <a:pt x="1261" y="959"/>
                    </a:lnTo>
                    <a:lnTo>
                      <a:pt x="1261" y="956"/>
                    </a:lnTo>
                    <a:lnTo>
                      <a:pt x="1258" y="956"/>
                    </a:lnTo>
                    <a:lnTo>
                      <a:pt x="1258" y="959"/>
                    </a:lnTo>
                    <a:lnTo>
                      <a:pt x="1261" y="959"/>
                    </a:lnTo>
                    <a:lnTo>
                      <a:pt x="1258" y="959"/>
                    </a:lnTo>
                    <a:lnTo>
                      <a:pt x="1258" y="956"/>
                    </a:lnTo>
                    <a:lnTo>
                      <a:pt x="1255" y="956"/>
                    </a:lnTo>
                    <a:lnTo>
                      <a:pt x="1253" y="956"/>
                    </a:lnTo>
                    <a:lnTo>
                      <a:pt x="1253" y="954"/>
                    </a:lnTo>
                    <a:lnTo>
                      <a:pt x="1250" y="954"/>
                    </a:lnTo>
                    <a:lnTo>
                      <a:pt x="1253" y="951"/>
                    </a:lnTo>
                    <a:lnTo>
                      <a:pt x="1253" y="948"/>
                    </a:lnTo>
                    <a:lnTo>
                      <a:pt x="1253" y="951"/>
                    </a:lnTo>
                    <a:lnTo>
                      <a:pt x="1253" y="948"/>
                    </a:lnTo>
                    <a:lnTo>
                      <a:pt x="1255" y="948"/>
                    </a:lnTo>
                    <a:lnTo>
                      <a:pt x="1258" y="946"/>
                    </a:lnTo>
                    <a:lnTo>
                      <a:pt x="1261" y="946"/>
                    </a:lnTo>
                    <a:close/>
                    <a:moveTo>
                      <a:pt x="1177" y="935"/>
                    </a:moveTo>
                    <a:lnTo>
                      <a:pt x="1177" y="938"/>
                    </a:lnTo>
                    <a:lnTo>
                      <a:pt x="1175" y="938"/>
                    </a:lnTo>
                    <a:lnTo>
                      <a:pt x="1175" y="935"/>
                    </a:lnTo>
                    <a:lnTo>
                      <a:pt x="1177" y="933"/>
                    </a:lnTo>
                    <a:lnTo>
                      <a:pt x="1177" y="935"/>
                    </a:lnTo>
                    <a:close/>
                    <a:moveTo>
                      <a:pt x="1224" y="922"/>
                    </a:moveTo>
                    <a:lnTo>
                      <a:pt x="1227" y="922"/>
                    </a:lnTo>
                    <a:lnTo>
                      <a:pt x="1229" y="922"/>
                    </a:lnTo>
                    <a:lnTo>
                      <a:pt x="1229" y="925"/>
                    </a:lnTo>
                    <a:lnTo>
                      <a:pt x="1227" y="925"/>
                    </a:lnTo>
                    <a:lnTo>
                      <a:pt x="1224" y="925"/>
                    </a:lnTo>
                    <a:lnTo>
                      <a:pt x="1224" y="922"/>
                    </a:lnTo>
                    <a:close/>
                    <a:moveTo>
                      <a:pt x="1222" y="914"/>
                    </a:moveTo>
                    <a:lnTo>
                      <a:pt x="1224" y="914"/>
                    </a:lnTo>
                    <a:lnTo>
                      <a:pt x="1224" y="917"/>
                    </a:lnTo>
                    <a:lnTo>
                      <a:pt x="1222" y="917"/>
                    </a:lnTo>
                    <a:lnTo>
                      <a:pt x="1222" y="914"/>
                    </a:lnTo>
                    <a:close/>
                    <a:moveTo>
                      <a:pt x="1227" y="912"/>
                    </a:moveTo>
                    <a:lnTo>
                      <a:pt x="1224" y="912"/>
                    </a:lnTo>
                    <a:lnTo>
                      <a:pt x="1224" y="909"/>
                    </a:lnTo>
                    <a:lnTo>
                      <a:pt x="1227" y="909"/>
                    </a:lnTo>
                    <a:lnTo>
                      <a:pt x="1227" y="912"/>
                    </a:lnTo>
                    <a:close/>
                    <a:moveTo>
                      <a:pt x="1081" y="901"/>
                    </a:moveTo>
                    <a:lnTo>
                      <a:pt x="1081" y="904"/>
                    </a:lnTo>
                    <a:lnTo>
                      <a:pt x="1083" y="904"/>
                    </a:lnTo>
                    <a:lnTo>
                      <a:pt x="1083" y="907"/>
                    </a:lnTo>
                    <a:lnTo>
                      <a:pt x="1081" y="907"/>
                    </a:lnTo>
                    <a:lnTo>
                      <a:pt x="1081" y="909"/>
                    </a:lnTo>
                    <a:lnTo>
                      <a:pt x="1078" y="912"/>
                    </a:lnTo>
                    <a:lnTo>
                      <a:pt x="1078" y="909"/>
                    </a:lnTo>
                    <a:lnTo>
                      <a:pt x="1078" y="907"/>
                    </a:lnTo>
                    <a:lnTo>
                      <a:pt x="1078" y="904"/>
                    </a:lnTo>
                    <a:lnTo>
                      <a:pt x="1078" y="901"/>
                    </a:lnTo>
                    <a:lnTo>
                      <a:pt x="1081" y="901"/>
                    </a:lnTo>
                    <a:close/>
                    <a:moveTo>
                      <a:pt x="913" y="899"/>
                    </a:moveTo>
                    <a:lnTo>
                      <a:pt x="911" y="899"/>
                    </a:lnTo>
                    <a:lnTo>
                      <a:pt x="911" y="896"/>
                    </a:lnTo>
                    <a:lnTo>
                      <a:pt x="913" y="896"/>
                    </a:lnTo>
                    <a:lnTo>
                      <a:pt x="916" y="896"/>
                    </a:lnTo>
                    <a:lnTo>
                      <a:pt x="916" y="899"/>
                    </a:lnTo>
                    <a:lnTo>
                      <a:pt x="913" y="899"/>
                    </a:lnTo>
                    <a:close/>
                    <a:moveTo>
                      <a:pt x="1276" y="894"/>
                    </a:moveTo>
                    <a:lnTo>
                      <a:pt x="1274" y="894"/>
                    </a:lnTo>
                    <a:lnTo>
                      <a:pt x="1274" y="891"/>
                    </a:lnTo>
                    <a:lnTo>
                      <a:pt x="1276" y="891"/>
                    </a:lnTo>
                    <a:lnTo>
                      <a:pt x="1276" y="894"/>
                    </a:lnTo>
                    <a:close/>
                    <a:moveTo>
                      <a:pt x="376" y="881"/>
                    </a:moveTo>
                    <a:lnTo>
                      <a:pt x="378" y="881"/>
                    </a:lnTo>
                    <a:lnTo>
                      <a:pt x="376" y="881"/>
                    </a:lnTo>
                    <a:lnTo>
                      <a:pt x="373" y="881"/>
                    </a:lnTo>
                    <a:lnTo>
                      <a:pt x="376" y="881"/>
                    </a:lnTo>
                    <a:close/>
                    <a:moveTo>
                      <a:pt x="1096" y="867"/>
                    </a:moveTo>
                    <a:lnTo>
                      <a:pt x="1096" y="870"/>
                    </a:lnTo>
                    <a:lnTo>
                      <a:pt x="1099" y="870"/>
                    </a:lnTo>
                    <a:lnTo>
                      <a:pt x="1099" y="873"/>
                    </a:lnTo>
                    <a:lnTo>
                      <a:pt x="1099" y="875"/>
                    </a:lnTo>
                    <a:lnTo>
                      <a:pt x="1101" y="875"/>
                    </a:lnTo>
                    <a:lnTo>
                      <a:pt x="1101" y="878"/>
                    </a:lnTo>
                    <a:lnTo>
                      <a:pt x="1104" y="878"/>
                    </a:lnTo>
                    <a:lnTo>
                      <a:pt x="1104" y="881"/>
                    </a:lnTo>
                    <a:lnTo>
                      <a:pt x="1101" y="881"/>
                    </a:lnTo>
                    <a:lnTo>
                      <a:pt x="1099" y="881"/>
                    </a:lnTo>
                    <a:lnTo>
                      <a:pt x="1099" y="878"/>
                    </a:lnTo>
                    <a:lnTo>
                      <a:pt x="1096" y="878"/>
                    </a:lnTo>
                    <a:lnTo>
                      <a:pt x="1096" y="875"/>
                    </a:lnTo>
                    <a:lnTo>
                      <a:pt x="1094" y="875"/>
                    </a:lnTo>
                    <a:lnTo>
                      <a:pt x="1094" y="873"/>
                    </a:lnTo>
                    <a:lnTo>
                      <a:pt x="1094" y="875"/>
                    </a:lnTo>
                    <a:lnTo>
                      <a:pt x="1094" y="873"/>
                    </a:lnTo>
                    <a:lnTo>
                      <a:pt x="1094" y="875"/>
                    </a:lnTo>
                    <a:lnTo>
                      <a:pt x="1094" y="873"/>
                    </a:lnTo>
                    <a:lnTo>
                      <a:pt x="1094" y="870"/>
                    </a:lnTo>
                    <a:lnTo>
                      <a:pt x="1096" y="870"/>
                    </a:lnTo>
                    <a:lnTo>
                      <a:pt x="1096" y="867"/>
                    </a:lnTo>
                    <a:close/>
                    <a:moveTo>
                      <a:pt x="1326" y="820"/>
                    </a:moveTo>
                    <a:lnTo>
                      <a:pt x="1329" y="820"/>
                    </a:lnTo>
                    <a:lnTo>
                      <a:pt x="1329" y="823"/>
                    </a:lnTo>
                    <a:lnTo>
                      <a:pt x="1331" y="823"/>
                    </a:lnTo>
                    <a:lnTo>
                      <a:pt x="1334" y="826"/>
                    </a:lnTo>
                    <a:lnTo>
                      <a:pt x="1336" y="826"/>
                    </a:lnTo>
                    <a:lnTo>
                      <a:pt x="1336" y="828"/>
                    </a:lnTo>
                    <a:lnTo>
                      <a:pt x="1339" y="828"/>
                    </a:lnTo>
                    <a:lnTo>
                      <a:pt x="1339" y="831"/>
                    </a:lnTo>
                    <a:lnTo>
                      <a:pt x="1342" y="831"/>
                    </a:lnTo>
                    <a:lnTo>
                      <a:pt x="1342" y="834"/>
                    </a:lnTo>
                    <a:lnTo>
                      <a:pt x="1342" y="836"/>
                    </a:lnTo>
                    <a:lnTo>
                      <a:pt x="1339" y="836"/>
                    </a:lnTo>
                    <a:lnTo>
                      <a:pt x="1336" y="834"/>
                    </a:lnTo>
                    <a:lnTo>
                      <a:pt x="1334" y="834"/>
                    </a:lnTo>
                    <a:lnTo>
                      <a:pt x="1331" y="834"/>
                    </a:lnTo>
                    <a:lnTo>
                      <a:pt x="1331" y="831"/>
                    </a:lnTo>
                    <a:lnTo>
                      <a:pt x="1329" y="831"/>
                    </a:lnTo>
                    <a:lnTo>
                      <a:pt x="1329" y="828"/>
                    </a:lnTo>
                    <a:lnTo>
                      <a:pt x="1326" y="826"/>
                    </a:lnTo>
                    <a:lnTo>
                      <a:pt x="1323" y="826"/>
                    </a:lnTo>
                    <a:lnTo>
                      <a:pt x="1323" y="823"/>
                    </a:lnTo>
                    <a:lnTo>
                      <a:pt x="1323" y="820"/>
                    </a:lnTo>
                    <a:lnTo>
                      <a:pt x="1326" y="820"/>
                    </a:lnTo>
                    <a:close/>
                    <a:moveTo>
                      <a:pt x="1441" y="771"/>
                    </a:moveTo>
                    <a:lnTo>
                      <a:pt x="1443" y="771"/>
                    </a:lnTo>
                    <a:lnTo>
                      <a:pt x="1446" y="771"/>
                    </a:lnTo>
                    <a:lnTo>
                      <a:pt x="1449" y="771"/>
                    </a:lnTo>
                    <a:lnTo>
                      <a:pt x="1449" y="773"/>
                    </a:lnTo>
                    <a:lnTo>
                      <a:pt x="1446" y="773"/>
                    </a:lnTo>
                    <a:lnTo>
                      <a:pt x="1446" y="776"/>
                    </a:lnTo>
                    <a:lnTo>
                      <a:pt x="1449" y="779"/>
                    </a:lnTo>
                    <a:lnTo>
                      <a:pt x="1449" y="781"/>
                    </a:lnTo>
                    <a:lnTo>
                      <a:pt x="1449" y="784"/>
                    </a:lnTo>
                    <a:lnTo>
                      <a:pt x="1449" y="787"/>
                    </a:lnTo>
                    <a:lnTo>
                      <a:pt x="1451" y="787"/>
                    </a:lnTo>
                    <a:lnTo>
                      <a:pt x="1449" y="787"/>
                    </a:lnTo>
                    <a:lnTo>
                      <a:pt x="1451" y="787"/>
                    </a:lnTo>
                    <a:lnTo>
                      <a:pt x="1451" y="789"/>
                    </a:lnTo>
                    <a:lnTo>
                      <a:pt x="1449" y="789"/>
                    </a:lnTo>
                    <a:lnTo>
                      <a:pt x="1446" y="789"/>
                    </a:lnTo>
                    <a:lnTo>
                      <a:pt x="1446" y="787"/>
                    </a:lnTo>
                    <a:lnTo>
                      <a:pt x="1443" y="787"/>
                    </a:lnTo>
                    <a:lnTo>
                      <a:pt x="1443" y="784"/>
                    </a:lnTo>
                    <a:lnTo>
                      <a:pt x="1441" y="784"/>
                    </a:lnTo>
                    <a:lnTo>
                      <a:pt x="1441" y="781"/>
                    </a:lnTo>
                    <a:lnTo>
                      <a:pt x="1438" y="779"/>
                    </a:lnTo>
                    <a:lnTo>
                      <a:pt x="1438" y="776"/>
                    </a:lnTo>
                    <a:lnTo>
                      <a:pt x="1438" y="773"/>
                    </a:lnTo>
                    <a:lnTo>
                      <a:pt x="1438" y="771"/>
                    </a:lnTo>
                    <a:lnTo>
                      <a:pt x="1441" y="771"/>
                    </a:lnTo>
                    <a:close/>
                    <a:moveTo>
                      <a:pt x="880" y="747"/>
                    </a:moveTo>
                    <a:lnTo>
                      <a:pt x="882" y="747"/>
                    </a:lnTo>
                    <a:lnTo>
                      <a:pt x="882" y="750"/>
                    </a:lnTo>
                    <a:lnTo>
                      <a:pt x="885" y="750"/>
                    </a:lnTo>
                    <a:lnTo>
                      <a:pt x="885" y="753"/>
                    </a:lnTo>
                    <a:lnTo>
                      <a:pt x="882" y="753"/>
                    </a:lnTo>
                    <a:lnTo>
                      <a:pt x="882" y="755"/>
                    </a:lnTo>
                    <a:lnTo>
                      <a:pt x="880" y="755"/>
                    </a:lnTo>
                    <a:lnTo>
                      <a:pt x="877" y="755"/>
                    </a:lnTo>
                    <a:lnTo>
                      <a:pt x="874" y="755"/>
                    </a:lnTo>
                    <a:lnTo>
                      <a:pt x="872" y="755"/>
                    </a:lnTo>
                    <a:lnTo>
                      <a:pt x="872" y="753"/>
                    </a:lnTo>
                    <a:lnTo>
                      <a:pt x="869" y="753"/>
                    </a:lnTo>
                    <a:lnTo>
                      <a:pt x="869" y="750"/>
                    </a:lnTo>
                    <a:lnTo>
                      <a:pt x="869" y="747"/>
                    </a:lnTo>
                    <a:lnTo>
                      <a:pt x="872" y="747"/>
                    </a:lnTo>
                    <a:lnTo>
                      <a:pt x="874" y="747"/>
                    </a:lnTo>
                    <a:lnTo>
                      <a:pt x="877" y="747"/>
                    </a:lnTo>
                    <a:lnTo>
                      <a:pt x="880" y="747"/>
                    </a:lnTo>
                    <a:close/>
                    <a:moveTo>
                      <a:pt x="363" y="711"/>
                    </a:moveTo>
                    <a:lnTo>
                      <a:pt x="365" y="711"/>
                    </a:lnTo>
                    <a:lnTo>
                      <a:pt x="365" y="713"/>
                    </a:lnTo>
                    <a:lnTo>
                      <a:pt x="363" y="713"/>
                    </a:lnTo>
                    <a:lnTo>
                      <a:pt x="365" y="711"/>
                    </a:lnTo>
                    <a:lnTo>
                      <a:pt x="363" y="711"/>
                    </a:lnTo>
                    <a:lnTo>
                      <a:pt x="360" y="711"/>
                    </a:lnTo>
                    <a:lnTo>
                      <a:pt x="360" y="708"/>
                    </a:lnTo>
                    <a:lnTo>
                      <a:pt x="363" y="708"/>
                    </a:lnTo>
                    <a:lnTo>
                      <a:pt x="363" y="711"/>
                    </a:lnTo>
                    <a:close/>
                    <a:moveTo>
                      <a:pt x="684" y="716"/>
                    </a:moveTo>
                    <a:lnTo>
                      <a:pt x="681" y="716"/>
                    </a:lnTo>
                    <a:lnTo>
                      <a:pt x="679" y="716"/>
                    </a:lnTo>
                    <a:lnTo>
                      <a:pt x="676" y="713"/>
                    </a:lnTo>
                    <a:lnTo>
                      <a:pt x="676" y="711"/>
                    </a:lnTo>
                    <a:lnTo>
                      <a:pt x="676" y="708"/>
                    </a:lnTo>
                    <a:lnTo>
                      <a:pt x="679" y="708"/>
                    </a:lnTo>
                    <a:lnTo>
                      <a:pt x="679" y="706"/>
                    </a:lnTo>
                    <a:lnTo>
                      <a:pt x="681" y="706"/>
                    </a:lnTo>
                    <a:lnTo>
                      <a:pt x="681" y="708"/>
                    </a:lnTo>
                    <a:lnTo>
                      <a:pt x="684" y="708"/>
                    </a:lnTo>
                    <a:lnTo>
                      <a:pt x="684" y="711"/>
                    </a:lnTo>
                    <a:lnTo>
                      <a:pt x="684" y="713"/>
                    </a:lnTo>
                    <a:lnTo>
                      <a:pt x="686" y="713"/>
                    </a:lnTo>
                    <a:lnTo>
                      <a:pt x="684" y="713"/>
                    </a:lnTo>
                    <a:lnTo>
                      <a:pt x="684" y="716"/>
                    </a:lnTo>
                    <a:close/>
                    <a:moveTo>
                      <a:pt x="634" y="713"/>
                    </a:moveTo>
                    <a:lnTo>
                      <a:pt x="637" y="713"/>
                    </a:lnTo>
                    <a:lnTo>
                      <a:pt x="639" y="713"/>
                    </a:lnTo>
                    <a:lnTo>
                      <a:pt x="639" y="716"/>
                    </a:lnTo>
                    <a:lnTo>
                      <a:pt x="637" y="716"/>
                    </a:lnTo>
                    <a:lnTo>
                      <a:pt x="637" y="719"/>
                    </a:lnTo>
                    <a:lnTo>
                      <a:pt x="634" y="719"/>
                    </a:lnTo>
                    <a:lnTo>
                      <a:pt x="634" y="721"/>
                    </a:lnTo>
                    <a:lnTo>
                      <a:pt x="632" y="721"/>
                    </a:lnTo>
                    <a:lnTo>
                      <a:pt x="632" y="724"/>
                    </a:lnTo>
                    <a:lnTo>
                      <a:pt x="632" y="721"/>
                    </a:lnTo>
                    <a:lnTo>
                      <a:pt x="629" y="721"/>
                    </a:lnTo>
                    <a:lnTo>
                      <a:pt x="629" y="719"/>
                    </a:lnTo>
                    <a:lnTo>
                      <a:pt x="626" y="719"/>
                    </a:lnTo>
                    <a:lnTo>
                      <a:pt x="626" y="716"/>
                    </a:lnTo>
                    <a:lnTo>
                      <a:pt x="626" y="713"/>
                    </a:lnTo>
                    <a:lnTo>
                      <a:pt x="624" y="713"/>
                    </a:lnTo>
                    <a:lnTo>
                      <a:pt x="624" y="711"/>
                    </a:lnTo>
                    <a:lnTo>
                      <a:pt x="624" y="708"/>
                    </a:lnTo>
                    <a:lnTo>
                      <a:pt x="624" y="706"/>
                    </a:lnTo>
                    <a:lnTo>
                      <a:pt x="626" y="706"/>
                    </a:lnTo>
                    <a:lnTo>
                      <a:pt x="626" y="708"/>
                    </a:lnTo>
                    <a:lnTo>
                      <a:pt x="629" y="708"/>
                    </a:lnTo>
                    <a:lnTo>
                      <a:pt x="629" y="711"/>
                    </a:lnTo>
                    <a:lnTo>
                      <a:pt x="632" y="711"/>
                    </a:lnTo>
                    <a:lnTo>
                      <a:pt x="634" y="711"/>
                    </a:lnTo>
                    <a:lnTo>
                      <a:pt x="634" y="713"/>
                    </a:lnTo>
                    <a:close/>
                    <a:moveTo>
                      <a:pt x="637" y="687"/>
                    </a:moveTo>
                    <a:lnTo>
                      <a:pt x="637" y="690"/>
                    </a:lnTo>
                    <a:lnTo>
                      <a:pt x="639" y="690"/>
                    </a:lnTo>
                    <a:lnTo>
                      <a:pt x="639" y="692"/>
                    </a:lnTo>
                    <a:lnTo>
                      <a:pt x="637" y="692"/>
                    </a:lnTo>
                    <a:lnTo>
                      <a:pt x="637" y="695"/>
                    </a:lnTo>
                    <a:lnTo>
                      <a:pt x="634" y="695"/>
                    </a:lnTo>
                    <a:lnTo>
                      <a:pt x="632" y="695"/>
                    </a:lnTo>
                    <a:lnTo>
                      <a:pt x="632" y="692"/>
                    </a:lnTo>
                    <a:lnTo>
                      <a:pt x="632" y="690"/>
                    </a:lnTo>
                    <a:lnTo>
                      <a:pt x="632" y="692"/>
                    </a:lnTo>
                    <a:lnTo>
                      <a:pt x="629" y="692"/>
                    </a:lnTo>
                    <a:lnTo>
                      <a:pt x="629" y="695"/>
                    </a:lnTo>
                    <a:lnTo>
                      <a:pt x="626" y="695"/>
                    </a:lnTo>
                    <a:lnTo>
                      <a:pt x="626" y="692"/>
                    </a:lnTo>
                    <a:lnTo>
                      <a:pt x="626" y="690"/>
                    </a:lnTo>
                    <a:lnTo>
                      <a:pt x="624" y="690"/>
                    </a:lnTo>
                    <a:lnTo>
                      <a:pt x="626" y="690"/>
                    </a:lnTo>
                    <a:lnTo>
                      <a:pt x="626" y="687"/>
                    </a:lnTo>
                    <a:lnTo>
                      <a:pt x="629" y="687"/>
                    </a:lnTo>
                    <a:lnTo>
                      <a:pt x="629" y="685"/>
                    </a:lnTo>
                    <a:lnTo>
                      <a:pt x="632" y="685"/>
                    </a:lnTo>
                    <a:lnTo>
                      <a:pt x="634" y="685"/>
                    </a:lnTo>
                    <a:lnTo>
                      <a:pt x="634" y="687"/>
                    </a:lnTo>
                    <a:lnTo>
                      <a:pt x="637" y="687"/>
                    </a:lnTo>
                    <a:close/>
                    <a:moveTo>
                      <a:pt x="616" y="672"/>
                    </a:moveTo>
                    <a:lnTo>
                      <a:pt x="619" y="672"/>
                    </a:lnTo>
                    <a:lnTo>
                      <a:pt x="621" y="674"/>
                    </a:lnTo>
                    <a:lnTo>
                      <a:pt x="624" y="674"/>
                    </a:lnTo>
                    <a:lnTo>
                      <a:pt x="626" y="674"/>
                    </a:lnTo>
                    <a:lnTo>
                      <a:pt x="626" y="677"/>
                    </a:lnTo>
                    <a:lnTo>
                      <a:pt x="626" y="679"/>
                    </a:lnTo>
                    <a:lnTo>
                      <a:pt x="626" y="682"/>
                    </a:lnTo>
                    <a:lnTo>
                      <a:pt x="626" y="685"/>
                    </a:lnTo>
                    <a:lnTo>
                      <a:pt x="624" y="685"/>
                    </a:lnTo>
                    <a:lnTo>
                      <a:pt x="624" y="687"/>
                    </a:lnTo>
                    <a:lnTo>
                      <a:pt x="624" y="690"/>
                    </a:lnTo>
                    <a:lnTo>
                      <a:pt x="621" y="690"/>
                    </a:lnTo>
                    <a:lnTo>
                      <a:pt x="621" y="692"/>
                    </a:lnTo>
                    <a:lnTo>
                      <a:pt x="619" y="692"/>
                    </a:lnTo>
                    <a:lnTo>
                      <a:pt x="619" y="690"/>
                    </a:lnTo>
                    <a:lnTo>
                      <a:pt x="616" y="690"/>
                    </a:lnTo>
                    <a:lnTo>
                      <a:pt x="613" y="690"/>
                    </a:lnTo>
                    <a:lnTo>
                      <a:pt x="613" y="692"/>
                    </a:lnTo>
                    <a:lnTo>
                      <a:pt x="611" y="692"/>
                    </a:lnTo>
                    <a:lnTo>
                      <a:pt x="608" y="692"/>
                    </a:lnTo>
                    <a:lnTo>
                      <a:pt x="608" y="690"/>
                    </a:lnTo>
                    <a:lnTo>
                      <a:pt x="605" y="690"/>
                    </a:lnTo>
                    <a:lnTo>
                      <a:pt x="605" y="692"/>
                    </a:lnTo>
                    <a:lnTo>
                      <a:pt x="608" y="692"/>
                    </a:lnTo>
                    <a:lnTo>
                      <a:pt x="608" y="695"/>
                    </a:lnTo>
                    <a:lnTo>
                      <a:pt x="608" y="698"/>
                    </a:lnTo>
                    <a:lnTo>
                      <a:pt x="611" y="698"/>
                    </a:lnTo>
                    <a:lnTo>
                      <a:pt x="613" y="698"/>
                    </a:lnTo>
                    <a:lnTo>
                      <a:pt x="611" y="698"/>
                    </a:lnTo>
                    <a:lnTo>
                      <a:pt x="611" y="700"/>
                    </a:lnTo>
                    <a:lnTo>
                      <a:pt x="611" y="698"/>
                    </a:lnTo>
                    <a:lnTo>
                      <a:pt x="608" y="698"/>
                    </a:lnTo>
                    <a:lnTo>
                      <a:pt x="608" y="700"/>
                    </a:lnTo>
                    <a:lnTo>
                      <a:pt x="608" y="703"/>
                    </a:lnTo>
                    <a:lnTo>
                      <a:pt x="611" y="703"/>
                    </a:lnTo>
                    <a:lnTo>
                      <a:pt x="611" y="706"/>
                    </a:lnTo>
                    <a:lnTo>
                      <a:pt x="613" y="706"/>
                    </a:lnTo>
                    <a:lnTo>
                      <a:pt x="613" y="708"/>
                    </a:lnTo>
                    <a:lnTo>
                      <a:pt x="616" y="708"/>
                    </a:lnTo>
                    <a:lnTo>
                      <a:pt x="616" y="711"/>
                    </a:lnTo>
                    <a:lnTo>
                      <a:pt x="619" y="711"/>
                    </a:lnTo>
                    <a:lnTo>
                      <a:pt x="619" y="713"/>
                    </a:lnTo>
                    <a:lnTo>
                      <a:pt x="621" y="713"/>
                    </a:lnTo>
                    <a:lnTo>
                      <a:pt x="621" y="716"/>
                    </a:lnTo>
                    <a:lnTo>
                      <a:pt x="619" y="716"/>
                    </a:lnTo>
                    <a:lnTo>
                      <a:pt x="616" y="719"/>
                    </a:lnTo>
                    <a:lnTo>
                      <a:pt x="616" y="721"/>
                    </a:lnTo>
                    <a:lnTo>
                      <a:pt x="616" y="724"/>
                    </a:lnTo>
                    <a:lnTo>
                      <a:pt x="616" y="726"/>
                    </a:lnTo>
                    <a:lnTo>
                      <a:pt x="619" y="726"/>
                    </a:lnTo>
                    <a:lnTo>
                      <a:pt x="619" y="729"/>
                    </a:lnTo>
                    <a:lnTo>
                      <a:pt x="619" y="732"/>
                    </a:lnTo>
                    <a:lnTo>
                      <a:pt x="621" y="732"/>
                    </a:lnTo>
                    <a:lnTo>
                      <a:pt x="621" y="734"/>
                    </a:lnTo>
                    <a:lnTo>
                      <a:pt x="621" y="737"/>
                    </a:lnTo>
                    <a:lnTo>
                      <a:pt x="624" y="737"/>
                    </a:lnTo>
                    <a:lnTo>
                      <a:pt x="624" y="739"/>
                    </a:lnTo>
                    <a:lnTo>
                      <a:pt x="624" y="742"/>
                    </a:lnTo>
                    <a:lnTo>
                      <a:pt x="626" y="742"/>
                    </a:lnTo>
                    <a:lnTo>
                      <a:pt x="629" y="742"/>
                    </a:lnTo>
                    <a:lnTo>
                      <a:pt x="632" y="742"/>
                    </a:lnTo>
                    <a:lnTo>
                      <a:pt x="634" y="742"/>
                    </a:lnTo>
                    <a:lnTo>
                      <a:pt x="634" y="745"/>
                    </a:lnTo>
                    <a:lnTo>
                      <a:pt x="632" y="745"/>
                    </a:lnTo>
                    <a:lnTo>
                      <a:pt x="632" y="747"/>
                    </a:lnTo>
                    <a:lnTo>
                      <a:pt x="629" y="747"/>
                    </a:lnTo>
                    <a:lnTo>
                      <a:pt x="629" y="750"/>
                    </a:lnTo>
                    <a:lnTo>
                      <a:pt x="632" y="750"/>
                    </a:lnTo>
                    <a:lnTo>
                      <a:pt x="632" y="753"/>
                    </a:lnTo>
                    <a:lnTo>
                      <a:pt x="632" y="755"/>
                    </a:lnTo>
                    <a:lnTo>
                      <a:pt x="634" y="755"/>
                    </a:lnTo>
                    <a:lnTo>
                      <a:pt x="637" y="755"/>
                    </a:lnTo>
                    <a:lnTo>
                      <a:pt x="639" y="755"/>
                    </a:lnTo>
                    <a:lnTo>
                      <a:pt x="642" y="755"/>
                    </a:lnTo>
                    <a:lnTo>
                      <a:pt x="642" y="758"/>
                    </a:lnTo>
                    <a:lnTo>
                      <a:pt x="645" y="758"/>
                    </a:lnTo>
                    <a:lnTo>
                      <a:pt x="645" y="760"/>
                    </a:lnTo>
                    <a:lnTo>
                      <a:pt x="647" y="760"/>
                    </a:lnTo>
                    <a:lnTo>
                      <a:pt x="650" y="760"/>
                    </a:lnTo>
                    <a:lnTo>
                      <a:pt x="647" y="760"/>
                    </a:lnTo>
                    <a:lnTo>
                      <a:pt x="647" y="763"/>
                    </a:lnTo>
                    <a:lnTo>
                      <a:pt x="647" y="760"/>
                    </a:lnTo>
                    <a:lnTo>
                      <a:pt x="647" y="763"/>
                    </a:lnTo>
                    <a:lnTo>
                      <a:pt x="650" y="763"/>
                    </a:lnTo>
                    <a:lnTo>
                      <a:pt x="650" y="760"/>
                    </a:lnTo>
                    <a:lnTo>
                      <a:pt x="650" y="763"/>
                    </a:lnTo>
                    <a:lnTo>
                      <a:pt x="650" y="766"/>
                    </a:lnTo>
                    <a:lnTo>
                      <a:pt x="647" y="768"/>
                    </a:lnTo>
                    <a:lnTo>
                      <a:pt x="650" y="768"/>
                    </a:lnTo>
                    <a:lnTo>
                      <a:pt x="650" y="771"/>
                    </a:lnTo>
                    <a:lnTo>
                      <a:pt x="650" y="773"/>
                    </a:lnTo>
                    <a:lnTo>
                      <a:pt x="647" y="773"/>
                    </a:lnTo>
                    <a:lnTo>
                      <a:pt x="650" y="773"/>
                    </a:lnTo>
                    <a:lnTo>
                      <a:pt x="650" y="776"/>
                    </a:lnTo>
                    <a:lnTo>
                      <a:pt x="647" y="776"/>
                    </a:lnTo>
                    <a:lnTo>
                      <a:pt x="647" y="779"/>
                    </a:lnTo>
                    <a:lnTo>
                      <a:pt x="647" y="776"/>
                    </a:lnTo>
                    <a:lnTo>
                      <a:pt x="647" y="779"/>
                    </a:lnTo>
                    <a:lnTo>
                      <a:pt x="645" y="779"/>
                    </a:lnTo>
                    <a:lnTo>
                      <a:pt x="642" y="779"/>
                    </a:lnTo>
                    <a:lnTo>
                      <a:pt x="645" y="779"/>
                    </a:lnTo>
                    <a:lnTo>
                      <a:pt x="642" y="779"/>
                    </a:lnTo>
                    <a:lnTo>
                      <a:pt x="642" y="781"/>
                    </a:lnTo>
                    <a:lnTo>
                      <a:pt x="639" y="781"/>
                    </a:lnTo>
                    <a:lnTo>
                      <a:pt x="637" y="781"/>
                    </a:lnTo>
                    <a:lnTo>
                      <a:pt x="637" y="784"/>
                    </a:lnTo>
                    <a:lnTo>
                      <a:pt x="637" y="787"/>
                    </a:lnTo>
                    <a:lnTo>
                      <a:pt x="634" y="787"/>
                    </a:lnTo>
                    <a:lnTo>
                      <a:pt x="634" y="789"/>
                    </a:lnTo>
                    <a:lnTo>
                      <a:pt x="634" y="792"/>
                    </a:lnTo>
                    <a:lnTo>
                      <a:pt x="637" y="792"/>
                    </a:lnTo>
                    <a:lnTo>
                      <a:pt x="637" y="794"/>
                    </a:lnTo>
                    <a:lnTo>
                      <a:pt x="637" y="797"/>
                    </a:lnTo>
                    <a:lnTo>
                      <a:pt x="637" y="800"/>
                    </a:lnTo>
                    <a:lnTo>
                      <a:pt x="637" y="802"/>
                    </a:lnTo>
                    <a:lnTo>
                      <a:pt x="637" y="805"/>
                    </a:lnTo>
                    <a:lnTo>
                      <a:pt x="637" y="807"/>
                    </a:lnTo>
                    <a:lnTo>
                      <a:pt x="639" y="807"/>
                    </a:lnTo>
                    <a:lnTo>
                      <a:pt x="639" y="810"/>
                    </a:lnTo>
                    <a:lnTo>
                      <a:pt x="639" y="813"/>
                    </a:lnTo>
                    <a:lnTo>
                      <a:pt x="639" y="815"/>
                    </a:lnTo>
                    <a:lnTo>
                      <a:pt x="639" y="818"/>
                    </a:lnTo>
                    <a:lnTo>
                      <a:pt x="639" y="820"/>
                    </a:lnTo>
                    <a:lnTo>
                      <a:pt x="639" y="823"/>
                    </a:lnTo>
                    <a:lnTo>
                      <a:pt x="639" y="826"/>
                    </a:lnTo>
                    <a:lnTo>
                      <a:pt x="639" y="828"/>
                    </a:lnTo>
                    <a:lnTo>
                      <a:pt x="639" y="826"/>
                    </a:lnTo>
                    <a:lnTo>
                      <a:pt x="639" y="828"/>
                    </a:lnTo>
                    <a:lnTo>
                      <a:pt x="639" y="831"/>
                    </a:lnTo>
                    <a:lnTo>
                      <a:pt x="639" y="834"/>
                    </a:lnTo>
                    <a:lnTo>
                      <a:pt x="642" y="834"/>
                    </a:lnTo>
                    <a:lnTo>
                      <a:pt x="642" y="836"/>
                    </a:lnTo>
                    <a:lnTo>
                      <a:pt x="642" y="839"/>
                    </a:lnTo>
                    <a:lnTo>
                      <a:pt x="642" y="841"/>
                    </a:lnTo>
                    <a:lnTo>
                      <a:pt x="642" y="844"/>
                    </a:lnTo>
                    <a:lnTo>
                      <a:pt x="645" y="844"/>
                    </a:lnTo>
                    <a:lnTo>
                      <a:pt x="645" y="847"/>
                    </a:lnTo>
                    <a:lnTo>
                      <a:pt x="645" y="849"/>
                    </a:lnTo>
                    <a:lnTo>
                      <a:pt x="647" y="849"/>
                    </a:lnTo>
                    <a:lnTo>
                      <a:pt x="647" y="852"/>
                    </a:lnTo>
                    <a:lnTo>
                      <a:pt x="647" y="854"/>
                    </a:lnTo>
                    <a:lnTo>
                      <a:pt x="647" y="857"/>
                    </a:lnTo>
                    <a:lnTo>
                      <a:pt x="650" y="857"/>
                    </a:lnTo>
                    <a:lnTo>
                      <a:pt x="650" y="860"/>
                    </a:lnTo>
                    <a:lnTo>
                      <a:pt x="647" y="860"/>
                    </a:lnTo>
                    <a:lnTo>
                      <a:pt x="645" y="862"/>
                    </a:lnTo>
                    <a:lnTo>
                      <a:pt x="647" y="862"/>
                    </a:lnTo>
                    <a:lnTo>
                      <a:pt x="645" y="862"/>
                    </a:lnTo>
                    <a:lnTo>
                      <a:pt x="647" y="862"/>
                    </a:lnTo>
                    <a:lnTo>
                      <a:pt x="647" y="865"/>
                    </a:lnTo>
                    <a:lnTo>
                      <a:pt x="647" y="867"/>
                    </a:lnTo>
                    <a:lnTo>
                      <a:pt x="650" y="867"/>
                    </a:lnTo>
                    <a:lnTo>
                      <a:pt x="650" y="870"/>
                    </a:lnTo>
                    <a:lnTo>
                      <a:pt x="650" y="873"/>
                    </a:lnTo>
                    <a:lnTo>
                      <a:pt x="647" y="873"/>
                    </a:lnTo>
                    <a:lnTo>
                      <a:pt x="647" y="870"/>
                    </a:lnTo>
                    <a:lnTo>
                      <a:pt x="645" y="867"/>
                    </a:lnTo>
                    <a:lnTo>
                      <a:pt x="642" y="867"/>
                    </a:lnTo>
                    <a:lnTo>
                      <a:pt x="642" y="870"/>
                    </a:lnTo>
                    <a:lnTo>
                      <a:pt x="645" y="870"/>
                    </a:lnTo>
                    <a:lnTo>
                      <a:pt x="642" y="870"/>
                    </a:lnTo>
                    <a:lnTo>
                      <a:pt x="642" y="873"/>
                    </a:lnTo>
                    <a:lnTo>
                      <a:pt x="642" y="875"/>
                    </a:lnTo>
                    <a:lnTo>
                      <a:pt x="639" y="875"/>
                    </a:lnTo>
                    <a:lnTo>
                      <a:pt x="639" y="878"/>
                    </a:lnTo>
                    <a:lnTo>
                      <a:pt x="639" y="875"/>
                    </a:lnTo>
                    <a:lnTo>
                      <a:pt x="639" y="878"/>
                    </a:lnTo>
                    <a:lnTo>
                      <a:pt x="637" y="878"/>
                    </a:lnTo>
                    <a:lnTo>
                      <a:pt x="634" y="878"/>
                    </a:lnTo>
                    <a:lnTo>
                      <a:pt x="634" y="875"/>
                    </a:lnTo>
                    <a:lnTo>
                      <a:pt x="634" y="873"/>
                    </a:lnTo>
                    <a:lnTo>
                      <a:pt x="632" y="873"/>
                    </a:lnTo>
                    <a:lnTo>
                      <a:pt x="632" y="875"/>
                    </a:lnTo>
                    <a:lnTo>
                      <a:pt x="629" y="875"/>
                    </a:lnTo>
                    <a:lnTo>
                      <a:pt x="629" y="873"/>
                    </a:lnTo>
                    <a:lnTo>
                      <a:pt x="626" y="873"/>
                    </a:lnTo>
                    <a:lnTo>
                      <a:pt x="626" y="870"/>
                    </a:lnTo>
                    <a:lnTo>
                      <a:pt x="626" y="867"/>
                    </a:lnTo>
                    <a:lnTo>
                      <a:pt x="626" y="865"/>
                    </a:lnTo>
                    <a:lnTo>
                      <a:pt x="629" y="865"/>
                    </a:lnTo>
                    <a:lnTo>
                      <a:pt x="629" y="862"/>
                    </a:lnTo>
                    <a:lnTo>
                      <a:pt x="629" y="860"/>
                    </a:lnTo>
                    <a:lnTo>
                      <a:pt x="629" y="857"/>
                    </a:lnTo>
                    <a:lnTo>
                      <a:pt x="632" y="857"/>
                    </a:lnTo>
                    <a:lnTo>
                      <a:pt x="634" y="857"/>
                    </a:lnTo>
                    <a:lnTo>
                      <a:pt x="634" y="854"/>
                    </a:lnTo>
                    <a:lnTo>
                      <a:pt x="637" y="852"/>
                    </a:lnTo>
                    <a:lnTo>
                      <a:pt x="637" y="849"/>
                    </a:lnTo>
                    <a:lnTo>
                      <a:pt x="637" y="847"/>
                    </a:lnTo>
                    <a:lnTo>
                      <a:pt x="634" y="844"/>
                    </a:lnTo>
                    <a:lnTo>
                      <a:pt x="634" y="841"/>
                    </a:lnTo>
                    <a:lnTo>
                      <a:pt x="632" y="841"/>
                    </a:lnTo>
                    <a:lnTo>
                      <a:pt x="629" y="841"/>
                    </a:lnTo>
                    <a:lnTo>
                      <a:pt x="632" y="841"/>
                    </a:lnTo>
                    <a:lnTo>
                      <a:pt x="629" y="841"/>
                    </a:lnTo>
                    <a:lnTo>
                      <a:pt x="626" y="841"/>
                    </a:lnTo>
                    <a:lnTo>
                      <a:pt x="629" y="841"/>
                    </a:lnTo>
                    <a:lnTo>
                      <a:pt x="626" y="841"/>
                    </a:lnTo>
                    <a:lnTo>
                      <a:pt x="629" y="841"/>
                    </a:lnTo>
                    <a:lnTo>
                      <a:pt x="626" y="841"/>
                    </a:lnTo>
                    <a:lnTo>
                      <a:pt x="626" y="839"/>
                    </a:lnTo>
                    <a:lnTo>
                      <a:pt x="624" y="839"/>
                    </a:lnTo>
                    <a:lnTo>
                      <a:pt x="624" y="841"/>
                    </a:lnTo>
                    <a:lnTo>
                      <a:pt x="624" y="839"/>
                    </a:lnTo>
                    <a:lnTo>
                      <a:pt x="621" y="839"/>
                    </a:lnTo>
                    <a:lnTo>
                      <a:pt x="624" y="839"/>
                    </a:lnTo>
                    <a:lnTo>
                      <a:pt x="621" y="839"/>
                    </a:lnTo>
                    <a:lnTo>
                      <a:pt x="621" y="836"/>
                    </a:lnTo>
                    <a:lnTo>
                      <a:pt x="619" y="836"/>
                    </a:lnTo>
                    <a:lnTo>
                      <a:pt x="619" y="834"/>
                    </a:lnTo>
                    <a:lnTo>
                      <a:pt x="619" y="836"/>
                    </a:lnTo>
                    <a:lnTo>
                      <a:pt x="616" y="836"/>
                    </a:lnTo>
                    <a:lnTo>
                      <a:pt x="619" y="836"/>
                    </a:lnTo>
                    <a:lnTo>
                      <a:pt x="616" y="836"/>
                    </a:lnTo>
                    <a:lnTo>
                      <a:pt x="616" y="834"/>
                    </a:lnTo>
                    <a:lnTo>
                      <a:pt x="616" y="836"/>
                    </a:lnTo>
                    <a:lnTo>
                      <a:pt x="616" y="834"/>
                    </a:lnTo>
                    <a:lnTo>
                      <a:pt x="616" y="836"/>
                    </a:lnTo>
                    <a:lnTo>
                      <a:pt x="613" y="836"/>
                    </a:lnTo>
                    <a:lnTo>
                      <a:pt x="616" y="836"/>
                    </a:lnTo>
                    <a:lnTo>
                      <a:pt x="613" y="836"/>
                    </a:lnTo>
                    <a:lnTo>
                      <a:pt x="611" y="836"/>
                    </a:lnTo>
                    <a:lnTo>
                      <a:pt x="608" y="836"/>
                    </a:lnTo>
                    <a:lnTo>
                      <a:pt x="608" y="839"/>
                    </a:lnTo>
                    <a:lnTo>
                      <a:pt x="608" y="836"/>
                    </a:lnTo>
                    <a:lnTo>
                      <a:pt x="608" y="834"/>
                    </a:lnTo>
                    <a:lnTo>
                      <a:pt x="611" y="834"/>
                    </a:lnTo>
                    <a:lnTo>
                      <a:pt x="608" y="834"/>
                    </a:lnTo>
                    <a:lnTo>
                      <a:pt x="608" y="831"/>
                    </a:lnTo>
                    <a:lnTo>
                      <a:pt x="608" y="828"/>
                    </a:lnTo>
                    <a:lnTo>
                      <a:pt x="611" y="828"/>
                    </a:lnTo>
                    <a:lnTo>
                      <a:pt x="611" y="826"/>
                    </a:lnTo>
                    <a:lnTo>
                      <a:pt x="611" y="823"/>
                    </a:lnTo>
                    <a:lnTo>
                      <a:pt x="611" y="820"/>
                    </a:lnTo>
                    <a:lnTo>
                      <a:pt x="608" y="818"/>
                    </a:lnTo>
                    <a:lnTo>
                      <a:pt x="605" y="815"/>
                    </a:lnTo>
                    <a:lnTo>
                      <a:pt x="605" y="813"/>
                    </a:lnTo>
                    <a:lnTo>
                      <a:pt x="605" y="810"/>
                    </a:lnTo>
                    <a:lnTo>
                      <a:pt x="605" y="807"/>
                    </a:lnTo>
                    <a:lnTo>
                      <a:pt x="605" y="805"/>
                    </a:lnTo>
                    <a:lnTo>
                      <a:pt x="605" y="802"/>
                    </a:lnTo>
                    <a:lnTo>
                      <a:pt x="605" y="800"/>
                    </a:lnTo>
                    <a:lnTo>
                      <a:pt x="603" y="800"/>
                    </a:lnTo>
                    <a:lnTo>
                      <a:pt x="603" y="797"/>
                    </a:lnTo>
                    <a:lnTo>
                      <a:pt x="605" y="797"/>
                    </a:lnTo>
                    <a:lnTo>
                      <a:pt x="603" y="797"/>
                    </a:lnTo>
                    <a:lnTo>
                      <a:pt x="603" y="794"/>
                    </a:lnTo>
                    <a:lnTo>
                      <a:pt x="603" y="792"/>
                    </a:lnTo>
                    <a:lnTo>
                      <a:pt x="603" y="789"/>
                    </a:lnTo>
                    <a:lnTo>
                      <a:pt x="605" y="789"/>
                    </a:lnTo>
                    <a:lnTo>
                      <a:pt x="603" y="789"/>
                    </a:lnTo>
                    <a:lnTo>
                      <a:pt x="603" y="787"/>
                    </a:lnTo>
                    <a:lnTo>
                      <a:pt x="603" y="784"/>
                    </a:lnTo>
                    <a:lnTo>
                      <a:pt x="600" y="784"/>
                    </a:lnTo>
                    <a:lnTo>
                      <a:pt x="598" y="784"/>
                    </a:lnTo>
                    <a:lnTo>
                      <a:pt x="598" y="781"/>
                    </a:lnTo>
                    <a:lnTo>
                      <a:pt x="598" y="779"/>
                    </a:lnTo>
                    <a:lnTo>
                      <a:pt x="595" y="779"/>
                    </a:lnTo>
                    <a:lnTo>
                      <a:pt x="595" y="776"/>
                    </a:lnTo>
                    <a:lnTo>
                      <a:pt x="592" y="776"/>
                    </a:lnTo>
                    <a:lnTo>
                      <a:pt x="592" y="773"/>
                    </a:lnTo>
                    <a:lnTo>
                      <a:pt x="590" y="773"/>
                    </a:lnTo>
                    <a:lnTo>
                      <a:pt x="587" y="773"/>
                    </a:lnTo>
                    <a:lnTo>
                      <a:pt x="585" y="771"/>
                    </a:lnTo>
                    <a:lnTo>
                      <a:pt x="582" y="771"/>
                    </a:lnTo>
                    <a:lnTo>
                      <a:pt x="582" y="768"/>
                    </a:lnTo>
                    <a:lnTo>
                      <a:pt x="579" y="768"/>
                    </a:lnTo>
                    <a:lnTo>
                      <a:pt x="579" y="766"/>
                    </a:lnTo>
                    <a:lnTo>
                      <a:pt x="577" y="766"/>
                    </a:lnTo>
                    <a:lnTo>
                      <a:pt x="577" y="763"/>
                    </a:lnTo>
                    <a:lnTo>
                      <a:pt x="574" y="763"/>
                    </a:lnTo>
                    <a:lnTo>
                      <a:pt x="574" y="760"/>
                    </a:lnTo>
                    <a:lnTo>
                      <a:pt x="572" y="760"/>
                    </a:lnTo>
                    <a:lnTo>
                      <a:pt x="569" y="760"/>
                    </a:lnTo>
                    <a:lnTo>
                      <a:pt x="569" y="763"/>
                    </a:lnTo>
                    <a:lnTo>
                      <a:pt x="566" y="766"/>
                    </a:lnTo>
                    <a:lnTo>
                      <a:pt x="566" y="768"/>
                    </a:lnTo>
                    <a:lnTo>
                      <a:pt x="566" y="771"/>
                    </a:lnTo>
                    <a:lnTo>
                      <a:pt x="564" y="771"/>
                    </a:lnTo>
                    <a:lnTo>
                      <a:pt x="564" y="773"/>
                    </a:lnTo>
                    <a:lnTo>
                      <a:pt x="561" y="776"/>
                    </a:lnTo>
                    <a:lnTo>
                      <a:pt x="561" y="779"/>
                    </a:lnTo>
                    <a:lnTo>
                      <a:pt x="561" y="781"/>
                    </a:lnTo>
                    <a:lnTo>
                      <a:pt x="559" y="781"/>
                    </a:lnTo>
                    <a:lnTo>
                      <a:pt x="559" y="784"/>
                    </a:lnTo>
                    <a:lnTo>
                      <a:pt x="561" y="784"/>
                    </a:lnTo>
                    <a:lnTo>
                      <a:pt x="561" y="787"/>
                    </a:lnTo>
                    <a:lnTo>
                      <a:pt x="561" y="789"/>
                    </a:lnTo>
                    <a:lnTo>
                      <a:pt x="559" y="789"/>
                    </a:lnTo>
                    <a:lnTo>
                      <a:pt x="561" y="789"/>
                    </a:lnTo>
                    <a:lnTo>
                      <a:pt x="561" y="792"/>
                    </a:lnTo>
                    <a:lnTo>
                      <a:pt x="559" y="792"/>
                    </a:lnTo>
                    <a:lnTo>
                      <a:pt x="559" y="794"/>
                    </a:lnTo>
                    <a:lnTo>
                      <a:pt x="556" y="794"/>
                    </a:lnTo>
                    <a:lnTo>
                      <a:pt x="556" y="792"/>
                    </a:lnTo>
                    <a:lnTo>
                      <a:pt x="553" y="792"/>
                    </a:lnTo>
                    <a:lnTo>
                      <a:pt x="553" y="789"/>
                    </a:lnTo>
                    <a:lnTo>
                      <a:pt x="551" y="789"/>
                    </a:lnTo>
                    <a:lnTo>
                      <a:pt x="551" y="787"/>
                    </a:lnTo>
                    <a:lnTo>
                      <a:pt x="548" y="787"/>
                    </a:lnTo>
                    <a:lnTo>
                      <a:pt x="551" y="787"/>
                    </a:lnTo>
                    <a:lnTo>
                      <a:pt x="551" y="784"/>
                    </a:lnTo>
                    <a:lnTo>
                      <a:pt x="553" y="784"/>
                    </a:lnTo>
                    <a:lnTo>
                      <a:pt x="553" y="781"/>
                    </a:lnTo>
                    <a:lnTo>
                      <a:pt x="553" y="779"/>
                    </a:lnTo>
                    <a:lnTo>
                      <a:pt x="556" y="779"/>
                    </a:lnTo>
                    <a:lnTo>
                      <a:pt x="556" y="776"/>
                    </a:lnTo>
                    <a:lnTo>
                      <a:pt x="559" y="776"/>
                    </a:lnTo>
                    <a:lnTo>
                      <a:pt x="559" y="773"/>
                    </a:lnTo>
                    <a:lnTo>
                      <a:pt x="559" y="776"/>
                    </a:lnTo>
                    <a:lnTo>
                      <a:pt x="559" y="773"/>
                    </a:lnTo>
                    <a:lnTo>
                      <a:pt x="561" y="773"/>
                    </a:lnTo>
                    <a:lnTo>
                      <a:pt x="564" y="773"/>
                    </a:lnTo>
                    <a:lnTo>
                      <a:pt x="564" y="771"/>
                    </a:lnTo>
                    <a:lnTo>
                      <a:pt x="564" y="768"/>
                    </a:lnTo>
                    <a:lnTo>
                      <a:pt x="566" y="768"/>
                    </a:lnTo>
                    <a:lnTo>
                      <a:pt x="566" y="766"/>
                    </a:lnTo>
                    <a:lnTo>
                      <a:pt x="566" y="763"/>
                    </a:lnTo>
                    <a:lnTo>
                      <a:pt x="569" y="763"/>
                    </a:lnTo>
                    <a:lnTo>
                      <a:pt x="569" y="760"/>
                    </a:lnTo>
                    <a:lnTo>
                      <a:pt x="569" y="758"/>
                    </a:lnTo>
                    <a:lnTo>
                      <a:pt x="572" y="758"/>
                    </a:lnTo>
                    <a:lnTo>
                      <a:pt x="572" y="755"/>
                    </a:lnTo>
                    <a:lnTo>
                      <a:pt x="569" y="755"/>
                    </a:lnTo>
                    <a:lnTo>
                      <a:pt x="572" y="755"/>
                    </a:lnTo>
                    <a:lnTo>
                      <a:pt x="569" y="755"/>
                    </a:lnTo>
                    <a:lnTo>
                      <a:pt x="569" y="753"/>
                    </a:lnTo>
                    <a:lnTo>
                      <a:pt x="566" y="750"/>
                    </a:lnTo>
                    <a:lnTo>
                      <a:pt x="564" y="750"/>
                    </a:lnTo>
                    <a:lnTo>
                      <a:pt x="564" y="753"/>
                    </a:lnTo>
                    <a:lnTo>
                      <a:pt x="564" y="750"/>
                    </a:lnTo>
                    <a:lnTo>
                      <a:pt x="561" y="750"/>
                    </a:lnTo>
                    <a:lnTo>
                      <a:pt x="561" y="747"/>
                    </a:lnTo>
                    <a:lnTo>
                      <a:pt x="561" y="750"/>
                    </a:lnTo>
                    <a:lnTo>
                      <a:pt x="559" y="750"/>
                    </a:lnTo>
                    <a:lnTo>
                      <a:pt x="559" y="747"/>
                    </a:lnTo>
                    <a:lnTo>
                      <a:pt x="561" y="747"/>
                    </a:lnTo>
                    <a:lnTo>
                      <a:pt x="561" y="745"/>
                    </a:lnTo>
                    <a:lnTo>
                      <a:pt x="561" y="747"/>
                    </a:lnTo>
                    <a:lnTo>
                      <a:pt x="564" y="747"/>
                    </a:lnTo>
                    <a:lnTo>
                      <a:pt x="564" y="745"/>
                    </a:lnTo>
                    <a:lnTo>
                      <a:pt x="564" y="742"/>
                    </a:lnTo>
                    <a:lnTo>
                      <a:pt x="564" y="745"/>
                    </a:lnTo>
                    <a:lnTo>
                      <a:pt x="566" y="745"/>
                    </a:lnTo>
                    <a:lnTo>
                      <a:pt x="569" y="745"/>
                    </a:lnTo>
                    <a:lnTo>
                      <a:pt x="569" y="742"/>
                    </a:lnTo>
                    <a:lnTo>
                      <a:pt x="572" y="742"/>
                    </a:lnTo>
                    <a:lnTo>
                      <a:pt x="572" y="739"/>
                    </a:lnTo>
                    <a:lnTo>
                      <a:pt x="574" y="739"/>
                    </a:lnTo>
                    <a:lnTo>
                      <a:pt x="577" y="739"/>
                    </a:lnTo>
                    <a:lnTo>
                      <a:pt x="577" y="737"/>
                    </a:lnTo>
                    <a:lnTo>
                      <a:pt x="579" y="737"/>
                    </a:lnTo>
                    <a:lnTo>
                      <a:pt x="579" y="734"/>
                    </a:lnTo>
                    <a:lnTo>
                      <a:pt x="579" y="732"/>
                    </a:lnTo>
                    <a:lnTo>
                      <a:pt x="582" y="732"/>
                    </a:lnTo>
                    <a:lnTo>
                      <a:pt x="582" y="729"/>
                    </a:lnTo>
                    <a:lnTo>
                      <a:pt x="585" y="729"/>
                    </a:lnTo>
                    <a:lnTo>
                      <a:pt x="585" y="726"/>
                    </a:lnTo>
                    <a:lnTo>
                      <a:pt x="585" y="724"/>
                    </a:lnTo>
                    <a:lnTo>
                      <a:pt x="585" y="721"/>
                    </a:lnTo>
                    <a:lnTo>
                      <a:pt x="585" y="719"/>
                    </a:lnTo>
                    <a:lnTo>
                      <a:pt x="587" y="719"/>
                    </a:lnTo>
                    <a:lnTo>
                      <a:pt x="587" y="716"/>
                    </a:lnTo>
                    <a:lnTo>
                      <a:pt x="590" y="716"/>
                    </a:lnTo>
                    <a:lnTo>
                      <a:pt x="590" y="713"/>
                    </a:lnTo>
                    <a:lnTo>
                      <a:pt x="590" y="711"/>
                    </a:lnTo>
                    <a:lnTo>
                      <a:pt x="592" y="711"/>
                    </a:lnTo>
                    <a:lnTo>
                      <a:pt x="592" y="708"/>
                    </a:lnTo>
                    <a:lnTo>
                      <a:pt x="595" y="708"/>
                    </a:lnTo>
                    <a:lnTo>
                      <a:pt x="595" y="706"/>
                    </a:lnTo>
                    <a:lnTo>
                      <a:pt x="592" y="706"/>
                    </a:lnTo>
                    <a:lnTo>
                      <a:pt x="592" y="703"/>
                    </a:lnTo>
                    <a:lnTo>
                      <a:pt x="590" y="706"/>
                    </a:lnTo>
                    <a:lnTo>
                      <a:pt x="592" y="703"/>
                    </a:lnTo>
                    <a:lnTo>
                      <a:pt x="590" y="703"/>
                    </a:lnTo>
                    <a:lnTo>
                      <a:pt x="590" y="700"/>
                    </a:lnTo>
                    <a:lnTo>
                      <a:pt x="587" y="703"/>
                    </a:lnTo>
                    <a:lnTo>
                      <a:pt x="590" y="700"/>
                    </a:lnTo>
                    <a:lnTo>
                      <a:pt x="587" y="700"/>
                    </a:lnTo>
                    <a:lnTo>
                      <a:pt x="587" y="698"/>
                    </a:lnTo>
                    <a:lnTo>
                      <a:pt x="590" y="698"/>
                    </a:lnTo>
                    <a:lnTo>
                      <a:pt x="592" y="698"/>
                    </a:lnTo>
                    <a:lnTo>
                      <a:pt x="592" y="695"/>
                    </a:lnTo>
                    <a:lnTo>
                      <a:pt x="595" y="695"/>
                    </a:lnTo>
                    <a:lnTo>
                      <a:pt x="595" y="692"/>
                    </a:lnTo>
                    <a:lnTo>
                      <a:pt x="595" y="690"/>
                    </a:lnTo>
                    <a:lnTo>
                      <a:pt x="595" y="687"/>
                    </a:lnTo>
                    <a:lnTo>
                      <a:pt x="598" y="687"/>
                    </a:lnTo>
                    <a:lnTo>
                      <a:pt x="598" y="685"/>
                    </a:lnTo>
                    <a:lnTo>
                      <a:pt x="600" y="682"/>
                    </a:lnTo>
                    <a:lnTo>
                      <a:pt x="600" y="685"/>
                    </a:lnTo>
                    <a:lnTo>
                      <a:pt x="603" y="685"/>
                    </a:lnTo>
                    <a:lnTo>
                      <a:pt x="605" y="685"/>
                    </a:lnTo>
                    <a:lnTo>
                      <a:pt x="605" y="682"/>
                    </a:lnTo>
                    <a:lnTo>
                      <a:pt x="608" y="682"/>
                    </a:lnTo>
                    <a:lnTo>
                      <a:pt x="608" y="679"/>
                    </a:lnTo>
                    <a:lnTo>
                      <a:pt x="611" y="679"/>
                    </a:lnTo>
                    <a:lnTo>
                      <a:pt x="611" y="677"/>
                    </a:lnTo>
                    <a:lnTo>
                      <a:pt x="611" y="674"/>
                    </a:lnTo>
                    <a:lnTo>
                      <a:pt x="613" y="674"/>
                    </a:lnTo>
                    <a:lnTo>
                      <a:pt x="616" y="674"/>
                    </a:lnTo>
                    <a:lnTo>
                      <a:pt x="616" y="672"/>
                    </a:lnTo>
                    <a:close/>
                    <a:moveTo>
                      <a:pt x="673" y="679"/>
                    </a:moveTo>
                    <a:lnTo>
                      <a:pt x="676" y="679"/>
                    </a:lnTo>
                    <a:lnTo>
                      <a:pt x="679" y="679"/>
                    </a:lnTo>
                    <a:lnTo>
                      <a:pt x="681" y="679"/>
                    </a:lnTo>
                    <a:lnTo>
                      <a:pt x="679" y="679"/>
                    </a:lnTo>
                    <a:lnTo>
                      <a:pt x="679" y="677"/>
                    </a:lnTo>
                    <a:lnTo>
                      <a:pt x="681" y="677"/>
                    </a:lnTo>
                    <a:lnTo>
                      <a:pt x="681" y="679"/>
                    </a:lnTo>
                    <a:lnTo>
                      <a:pt x="684" y="679"/>
                    </a:lnTo>
                    <a:lnTo>
                      <a:pt x="686" y="679"/>
                    </a:lnTo>
                    <a:lnTo>
                      <a:pt x="686" y="682"/>
                    </a:lnTo>
                    <a:lnTo>
                      <a:pt x="686" y="685"/>
                    </a:lnTo>
                    <a:lnTo>
                      <a:pt x="689" y="687"/>
                    </a:lnTo>
                    <a:lnTo>
                      <a:pt x="689" y="690"/>
                    </a:lnTo>
                    <a:lnTo>
                      <a:pt x="689" y="692"/>
                    </a:lnTo>
                    <a:lnTo>
                      <a:pt x="686" y="692"/>
                    </a:lnTo>
                    <a:lnTo>
                      <a:pt x="686" y="695"/>
                    </a:lnTo>
                    <a:lnTo>
                      <a:pt x="686" y="698"/>
                    </a:lnTo>
                    <a:lnTo>
                      <a:pt x="684" y="698"/>
                    </a:lnTo>
                    <a:lnTo>
                      <a:pt x="681" y="698"/>
                    </a:lnTo>
                    <a:lnTo>
                      <a:pt x="679" y="698"/>
                    </a:lnTo>
                    <a:lnTo>
                      <a:pt x="676" y="698"/>
                    </a:lnTo>
                    <a:lnTo>
                      <a:pt x="673" y="698"/>
                    </a:lnTo>
                    <a:lnTo>
                      <a:pt x="673" y="695"/>
                    </a:lnTo>
                    <a:lnTo>
                      <a:pt x="671" y="695"/>
                    </a:lnTo>
                    <a:lnTo>
                      <a:pt x="671" y="692"/>
                    </a:lnTo>
                    <a:lnTo>
                      <a:pt x="671" y="690"/>
                    </a:lnTo>
                    <a:lnTo>
                      <a:pt x="671" y="687"/>
                    </a:lnTo>
                    <a:lnTo>
                      <a:pt x="673" y="687"/>
                    </a:lnTo>
                    <a:lnTo>
                      <a:pt x="673" y="685"/>
                    </a:lnTo>
                    <a:lnTo>
                      <a:pt x="671" y="685"/>
                    </a:lnTo>
                    <a:lnTo>
                      <a:pt x="671" y="682"/>
                    </a:lnTo>
                    <a:lnTo>
                      <a:pt x="668" y="682"/>
                    </a:lnTo>
                    <a:lnTo>
                      <a:pt x="668" y="679"/>
                    </a:lnTo>
                    <a:lnTo>
                      <a:pt x="666" y="679"/>
                    </a:lnTo>
                    <a:lnTo>
                      <a:pt x="666" y="677"/>
                    </a:lnTo>
                    <a:lnTo>
                      <a:pt x="663" y="677"/>
                    </a:lnTo>
                    <a:lnTo>
                      <a:pt x="666" y="677"/>
                    </a:lnTo>
                    <a:lnTo>
                      <a:pt x="666" y="674"/>
                    </a:lnTo>
                    <a:lnTo>
                      <a:pt x="668" y="674"/>
                    </a:lnTo>
                    <a:lnTo>
                      <a:pt x="668" y="672"/>
                    </a:lnTo>
                    <a:lnTo>
                      <a:pt x="671" y="672"/>
                    </a:lnTo>
                    <a:lnTo>
                      <a:pt x="671" y="674"/>
                    </a:lnTo>
                    <a:lnTo>
                      <a:pt x="671" y="677"/>
                    </a:lnTo>
                    <a:lnTo>
                      <a:pt x="673" y="677"/>
                    </a:lnTo>
                    <a:lnTo>
                      <a:pt x="673" y="679"/>
                    </a:lnTo>
                    <a:close/>
                    <a:moveTo>
                      <a:pt x="553" y="677"/>
                    </a:moveTo>
                    <a:lnTo>
                      <a:pt x="553" y="679"/>
                    </a:lnTo>
                    <a:lnTo>
                      <a:pt x="553" y="682"/>
                    </a:lnTo>
                    <a:lnTo>
                      <a:pt x="556" y="682"/>
                    </a:lnTo>
                    <a:lnTo>
                      <a:pt x="559" y="682"/>
                    </a:lnTo>
                    <a:lnTo>
                      <a:pt x="556" y="682"/>
                    </a:lnTo>
                    <a:lnTo>
                      <a:pt x="553" y="682"/>
                    </a:lnTo>
                    <a:lnTo>
                      <a:pt x="553" y="685"/>
                    </a:lnTo>
                    <a:lnTo>
                      <a:pt x="553" y="687"/>
                    </a:lnTo>
                    <a:lnTo>
                      <a:pt x="551" y="687"/>
                    </a:lnTo>
                    <a:lnTo>
                      <a:pt x="551" y="690"/>
                    </a:lnTo>
                    <a:lnTo>
                      <a:pt x="548" y="690"/>
                    </a:lnTo>
                    <a:lnTo>
                      <a:pt x="548" y="692"/>
                    </a:lnTo>
                    <a:lnTo>
                      <a:pt x="548" y="690"/>
                    </a:lnTo>
                    <a:lnTo>
                      <a:pt x="545" y="690"/>
                    </a:lnTo>
                    <a:lnTo>
                      <a:pt x="543" y="690"/>
                    </a:lnTo>
                    <a:lnTo>
                      <a:pt x="543" y="687"/>
                    </a:lnTo>
                    <a:lnTo>
                      <a:pt x="540" y="690"/>
                    </a:lnTo>
                    <a:lnTo>
                      <a:pt x="540" y="687"/>
                    </a:lnTo>
                    <a:lnTo>
                      <a:pt x="540" y="690"/>
                    </a:lnTo>
                    <a:lnTo>
                      <a:pt x="540" y="687"/>
                    </a:lnTo>
                    <a:lnTo>
                      <a:pt x="538" y="687"/>
                    </a:lnTo>
                    <a:lnTo>
                      <a:pt x="538" y="685"/>
                    </a:lnTo>
                    <a:lnTo>
                      <a:pt x="538" y="682"/>
                    </a:lnTo>
                    <a:lnTo>
                      <a:pt x="538" y="679"/>
                    </a:lnTo>
                    <a:lnTo>
                      <a:pt x="538" y="677"/>
                    </a:lnTo>
                    <a:lnTo>
                      <a:pt x="540" y="677"/>
                    </a:lnTo>
                    <a:lnTo>
                      <a:pt x="543" y="677"/>
                    </a:lnTo>
                    <a:lnTo>
                      <a:pt x="545" y="677"/>
                    </a:lnTo>
                    <a:lnTo>
                      <a:pt x="548" y="677"/>
                    </a:lnTo>
                    <a:lnTo>
                      <a:pt x="548" y="674"/>
                    </a:lnTo>
                    <a:lnTo>
                      <a:pt x="551" y="674"/>
                    </a:lnTo>
                    <a:lnTo>
                      <a:pt x="551" y="672"/>
                    </a:lnTo>
                    <a:lnTo>
                      <a:pt x="551" y="669"/>
                    </a:lnTo>
                    <a:lnTo>
                      <a:pt x="553" y="669"/>
                    </a:lnTo>
                    <a:lnTo>
                      <a:pt x="556" y="669"/>
                    </a:lnTo>
                    <a:lnTo>
                      <a:pt x="559" y="669"/>
                    </a:lnTo>
                    <a:lnTo>
                      <a:pt x="556" y="669"/>
                    </a:lnTo>
                    <a:lnTo>
                      <a:pt x="556" y="672"/>
                    </a:lnTo>
                    <a:lnTo>
                      <a:pt x="556" y="674"/>
                    </a:lnTo>
                    <a:lnTo>
                      <a:pt x="556" y="677"/>
                    </a:lnTo>
                    <a:lnTo>
                      <a:pt x="553" y="677"/>
                    </a:lnTo>
                    <a:close/>
                    <a:moveTo>
                      <a:pt x="859" y="659"/>
                    </a:moveTo>
                    <a:lnTo>
                      <a:pt x="861" y="659"/>
                    </a:lnTo>
                    <a:lnTo>
                      <a:pt x="864" y="659"/>
                    </a:lnTo>
                    <a:lnTo>
                      <a:pt x="864" y="661"/>
                    </a:lnTo>
                    <a:lnTo>
                      <a:pt x="864" y="664"/>
                    </a:lnTo>
                    <a:lnTo>
                      <a:pt x="867" y="664"/>
                    </a:lnTo>
                    <a:lnTo>
                      <a:pt x="867" y="666"/>
                    </a:lnTo>
                    <a:lnTo>
                      <a:pt x="869" y="666"/>
                    </a:lnTo>
                    <a:lnTo>
                      <a:pt x="869" y="669"/>
                    </a:lnTo>
                    <a:lnTo>
                      <a:pt x="872" y="669"/>
                    </a:lnTo>
                    <a:lnTo>
                      <a:pt x="872" y="672"/>
                    </a:lnTo>
                    <a:lnTo>
                      <a:pt x="872" y="669"/>
                    </a:lnTo>
                    <a:lnTo>
                      <a:pt x="874" y="669"/>
                    </a:lnTo>
                    <a:lnTo>
                      <a:pt x="874" y="666"/>
                    </a:lnTo>
                    <a:lnTo>
                      <a:pt x="877" y="666"/>
                    </a:lnTo>
                    <a:lnTo>
                      <a:pt x="880" y="666"/>
                    </a:lnTo>
                    <a:lnTo>
                      <a:pt x="882" y="666"/>
                    </a:lnTo>
                    <a:lnTo>
                      <a:pt x="882" y="669"/>
                    </a:lnTo>
                    <a:lnTo>
                      <a:pt x="885" y="669"/>
                    </a:lnTo>
                    <a:lnTo>
                      <a:pt x="887" y="669"/>
                    </a:lnTo>
                    <a:lnTo>
                      <a:pt x="887" y="672"/>
                    </a:lnTo>
                    <a:lnTo>
                      <a:pt x="890" y="672"/>
                    </a:lnTo>
                    <a:lnTo>
                      <a:pt x="893" y="672"/>
                    </a:lnTo>
                    <a:lnTo>
                      <a:pt x="893" y="674"/>
                    </a:lnTo>
                    <a:lnTo>
                      <a:pt x="895" y="674"/>
                    </a:lnTo>
                    <a:lnTo>
                      <a:pt x="898" y="674"/>
                    </a:lnTo>
                    <a:lnTo>
                      <a:pt x="898" y="677"/>
                    </a:lnTo>
                    <a:lnTo>
                      <a:pt x="900" y="677"/>
                    </a:lnTo>
                    <a:lnTo>
                      <a:pt x="900" y="679"/>
                    </a:lnTo>
                    <a:lnTo>
                      <a:pt x="903" y="679"/>
                    </a:lnTo>
                    <a:lnTo>
                      <a:pt x="903" y="682"/>
                    </a:lnTo>
                    <a:lnTo>
                      <a:pt x="906" y="682"/>
                    </a:lnTo>
                    <a:lnTo>
                      <a:pt x="908" y="685"/>
                    </a:lnTo>
                    <a:lnTo>
                      <a:pt x="911" y="687"/>
                    </a:lnTo>
                    <a:lnTo>
                      <a:pt x="913" y="687"/>
                    </a:lnTo>
                    <a:lnTo>
                      <a:pt x="916" y="687"/>
                    </a:lnTo>
                    <a:lnTo>
                      <a:pt x="916" y="690"/>
                    </a:lnTo>
                    <a:lnTo>
                      <a:pt x="919" y="690"/>
                    </a:lnTo>
                    <a:lnTo>
                      <a:pt x="919" y="692"/>
                    </a:lnTo>
                    <a:lnTo>
                      <a:pt x="919" y="695"/>
                    </a:lnTo>
                    <a:lnTo>
                      <a:pt x="919" y="698"/>
                    </a:lnTo>
                    <a:lnTo>
                      <a:pt x="919" y="700"/>
                    </a:lnTo>
                    <a:lnTo>
                      <a:pt x="919" y="703"/>
                    </a:lnTo>
                    <a:lnTo>
                      <a:pt x="919" y="706"/>
                    </a:lnTo>
                    <a:lnTo>
                      <a:pt x="919" y="708"/>
                    </a:lnTo>
                    <a:lnTo>
                      <a:pt x="919" y="711"/>
                    </a:lnTo>
                    <a:lnTo>
                      <a:pt x="919" y="713"/>
                    </a:lnTo>
                    <a:lnTo>
                      <a:pt x="919" y="716"/>
                    </a:lnTo>
                    <a:lnTo>
                      <a:pt x="919" y="719"/>
                    </a:lnTo>
                    <a:lnTo>
                      <a:pt x="916" y="719"/>
                    </a:lnTo>
                    <a:lnTo>
                      <a:pt x="913" y="719"/>
                    </a:lnTo>
                    <a:lnTo>
                      <a:pt x="913" y="721"/>
                    </a:lnTo>
                    <a:lnTo>
                      <a:pt x="911" y="721"/>
                    </a:lnTo>
                    <a:lnTo>
                      <a:pt x="908" y="721"/>
                    </a:lnTo>
                    <a:lnTo>
                      <a:pt x="908" y="724"/>
                    </a:lnTo>
                    <a:lnTo>
                      <a:pt x="908" y="726"/>
                    </a:lnTo>
                    <a:lnTo>
                      <a:pt x="911" y="726"/>
                    </a:lnTo>
                    <a:lnTo>
                      <a:pt x="911" y="729"/>
                    </a:lnTo>
                    <a:lnTo>
                      <a:pt x="913" y="729"/>
                    </a:lnTo>
                    <a:lnTo>
                      <a:pt x="913" y="732"/>
                    </a:lnTo>
                    <a:lnTo>
                      <a:pt x="911" y="732"/>
                    </a:lnTo>
                    <a:lnTo>
                      <a:pt x="911" y="734"/>
                    </a:lnTo>
                    <a:lnTo>
                      <a:pt x="913" y="734"/>
                    </a:lnTo>
                    <a:lnTo>
                      <a:pt x="913" y="737"/>
                    </a:lnTo>
                    <a:lnTo>
                      <a:pt x="911" y="737"/>
                    </a:lnTo>
                    <a:lnTo>
                      <a:pt x="911" y="739"/>
                    </a:lnTo>
                    <a:lnTo>
                      <a:pt x="911" y="742"/>
                    </a:lnTo>
                    <a:lnTo>
                      <a:pt x="913" y="742"/>
                    </a:lnTo>
                    <a:lnTo>
                      <a:pt x="913" y="745"/>
                    </a:lnTo>
                    <a:lnTo>
                      <a:pt x="913" y="747"/>
                    </a:lnTo>
                    <a:lnTo>
                      <a:pt x="913" y="750"/>
                    </a:lnTo>
                    <a:lnTo>
                      <a:pt x="913" y="753"/>
                    </a:lnTo>
                    <a:lnTo>
                      <a:pt x="913" y="755"/>
                    </a:lnTo>
                    <a:lnTo>
                      <a:pt x="913" y="758"/>
                    </a:lnTo>
                    <a:lnTo>
                      <a:pt x="911" y="758"/>
                    </a:lnTo>
                    <a:lnTo>
                      <a:pt x="911" y="760"/>
                    </a:lnTo>
                    <a:lnTo>
                      <a:pt x="911" y="763"/>
                    </a:lnTo>
                    <a:lnTo>
                      <a:pt x="908" y="760"/>
                    </a:lnTo>
                    <a:lnTo>
                      <a:pt x="908" y="763"/>
                    </a:lnTo>
                    <a:lnTo>
                      <a:pt x="908" y="760"/>
                    </a:lnTo>
                    <a:lnTo>
                      <a:pt x="906" y="760"/>
                    </a:lnTo>
                    <a:lnTo>
                      <a:pt x="906" y="763"/>
                    </a:lnTo>
                    <a:lnTo>
                      <a:pt x="903" y="763"/>
                    </a:lnTo>
                    <a:lnTo>
                      <a:pt x="903" y="766"/>
                    </a:lnTo>
                    <a:lnTo>
                      <a:pt x="900" y="766"/>
                    </a:lnTo>
                    <a:lnTo>
                      <a:pt x="900" y="763"/>
                    </a:lnTo>
                    <a:lnTo>
                      <a:pt x="898" y="763"/>
                    </a:lnTo>
                    <a:lnTo>
                      <a:pt x="898" y="760"/>
                    </a:lnTo>
                    <a:lnTo>
                      <a:pt x="898" y="763"/>
                    </a:lnTo>
                    <a:lnTo>
                      <a:pt x="898" y="760"/>
                    </a:lnTo>
                    <a:lnTo>
                      <a:pt x="900" y="760"/>
                    </a:lnTo>
                    <a:lnTo>
                      <a:pt x="898" y="760"/>
                    </a:lnTo>
                    <a:lnTo>
                      <a:pt x="900" y="758"/>
                    </a:lnTo>
                    <a:lnTo>
                      <a:pt x="898" y="758"/>
                    </a:lnTo>
                    <a:lnTo>
                      <a:pt x="900" y="755"/>
                    </a:lnTo>
                    <a:lnTo>
                      <a:pt x="900" y="753"/>
                    </a:lnTo>
                    <a:lnTo>
                      <a:pt x="898" y="753"/>
                    </a:lnTo>
                    <a:lnTo>
                      <a:pt x="898" y="750"/>
                    </a:lnTo>
                    <a:lnTo>
                      <a:pt x="898" y="747"/>
                    </a:lnTo>
                    <a:lnTo>
                      <a:pt x="895" y="745"/>
                    </a:lnTo>
                    <a:lnTo>
                      <a:pt x="895" y="742"/>
                    </a:lnTo>
                    <a:lnTo>
                      <a:pt x="893" y="742"/>
                    </a:lnTo>
                    <a:lnTo>
                      <a:pt x="893" y="739"/>
                    </a:lnTo>
                    <a:lnTo>
                      <a:pt x="893" y="737"/>
                    </a:lnTo>
                    <a:lnTo>
                      <a:pt x="893" y="734"/>
                    </a:lnTo>
                    <a:lnTo>
                      <a:pt x="890" y="734"/>
                    </a:lnTo>
                    <a:lnTo>
                      <a:pt x="890" y="732"/>
                    </a:lnTo>
                    <a:lnTo>
                      <a:pt x="887" y="732"/>
                    </a:lnTo>
                    <a:lnTo>
                      <a:pt x="887" y="729"/>
                    </a:lnTo>
                    <a:lnTo>
                      <a:pt x="887" y="726"/>
                    </a:lnTo>
                    <a:lnTo>
                      <a:pt x="887" y="724"/>
                    </a:lnTo>
                    <a:lnTo>
                      <a:pt x="887" y="721"/>
                    </a:lnTo>
                    <a:lnTo>
                      <a:pt x="887" y="719"/>
                    </a:lnTo>
                    <a:lnTo>
                      <a:pt x="885" y="719"/>
                    </a:lnTo>
                    <a:lnTo>
                      <a:pt x="885" y="716"/>
                    </a:lnTo>
                    <a:lnTo>
                      <a:pt x="887" y="713"/>
                    </a:lnTo>
                    <a:lnTo>
                      <a:pt x="890" y="713"/>
                    </a:lnTo>
                    <a:lnTo>
                      <a:pt x="890" y="711"/>
                    </a:lnTo>
                    <a:lnTo>
                      <a:pt x="887" y="711"/>
                    </a:lnTo>
                    <a:lnTo>
                      <a:pt x="887" y="708"/>
                    </a:lnTo>
                    <a:lnTo>
                      <a:pt x="887" y="706"/>
                    </a:lnTo>
                    <a:lnTo>
                      <a:pt x="887" y="703"/>
                    </a:lnTo>
                    <a:lnTo>
                      <a:pt x="887" y="700"/>
                    </a:lnTo>
                    <a:lnTo>
                      <a:pt x="890" y="700"/>
                    </a:lnTo>
                    <a:lnTo>
                      <a:pt x="890" y="698"/>
                    </a:lnTo>
                    <a:lnTo>
                      <a:pt x="890" y="695"/>
                    </a:lnTo>
                    <a:lnTo>
                      <a:pt x="887" y="695"/>
                    </a:lnTo>
                    <a:lnTo>
                      <a:pt x="887" y="692"/>
                    </a:lnTo>
                    <a:lnTo>
                      <a:pt x="887" y="690"/>
                    </a:lnTo>
                    <a:lnTo>
                      <a:pt x="885" y="690"/>
                    </a:lnTo>
                    <a:lnTo>
                      <a:pt x="882" y="690"/>
                    </a:lnTo>
                    <a:lnTo>
                      <a:pt x="882" y="687"/>
                    </a:lnTo>
                    <a:lnTo>
                      <a:pt x="880" y="687"/>
                    </a:lnTo>
                    <a:lnTo>
                      <a:pt x="880" y="685"/>
                    </a:lnTo>
                    <a:lnTo>
                      <a:pt x="877" y="685"/>
                    </a:lnTo>
                    <a:lnTo>
                      <a:pt x="877" y="682"/>
                    </a:lnTo>
                    <a:lnTo>
                      <a:pt x="874" y="682"/>
                    </a:lnTo>
                    <a:lnTo>
                      <a:pt x="874" y="685"/>
                    </a:lnTo>
                    <a:lnTo>
                      <a:pt x="874" y="687"/>
                    </a:lnTo>
                    <a:lnTo>
                      <a:pt x="874" y="690"/>
                    </a:lnTo>
                    <a:lnTo>
                      <a:pt x="874" y="692"/>
                    </a:lnTo>
                    <a:lnTo>
                      <a:pt x="874" y="695"/>
                    </a:lnTo>
                    <a:lnTo>
                      <a:pt x="874" y="698"/>
                    </a:lnTo>
                    <a:lnTo>
                      <a:pt x="874" y="700"/>
                    </a:lnTo>
                    <a:lnTo>
                      <a:pt x="874" y="703"/>
                    </a:lnTo>
                    <a:lnTo>
                      <a:pt x="872" y="706"/>
                    </a:lnTo>
                    <a:lnTo>
                      <a:pt x="869" y="706"/>
                    </a:lnTo>
                    <a:lnTo>
                      <a:pt x="869" y="708"/>
                    </a:lnTo>
                    <a:lnTo>
                      <a:pt x="867" y="708"/>
                    </a:lnTo>
                    <a:lnTo>
                      <a:pt x="867" y="711"/>
                    </a:lnTo>
                    <a:lnTo>
                      <a:pt x="867" y="713"/>
                    </a:lnTo>
                    <a:lnTo>
                      <a:pt x="867" y="716"/>
                    </a:lnTo>
                    <a:lnTo>
                      <a:pt x="864" y="716"/>
                    </a:lnTo>
                    <a:lnTo>
                      <a:pt x="861" y="716"/>
                    </a:lnTo>
                    <a:lnTo>
                      <a:pt x="859" y="716"/>
                    </a:lnTo>
                    <a:lnTo>
                      <a:pt x="861" y="716"/>
                    </a:lnTo>
                    <a:lnTo>
                      <a:pt x="861" y="713"/>
                    </a:lnTo>
                    <a:lnTo>
                      <a:pt x="861" y="711"/>
                    </a:lnTo>
                    <a:lnTo>
                      <a:pt x="859" y="711"/>
                    </a:lnTo>
                    <a:lnTo>
                      <a:pt x="859" y="708"/>
                    </a:lnTo>
                    <a:lnTo>
                      <a:pt x="856" y="708"/>
                    </a:lnTo>
                    <a:lnTo>
                      <a:pt x="856" y="711"/>
                    </a:lnTo>
                    <a:lnTo>
                      <a:pt x="856" y="708"/>
                    </a:lnTo>
                    <a:lnTo>
                      <a:pt x="853" y="708"/>
                    </a:lnTo>
                    <a:lnTo>
                      <a:pt x="853" y="706"/>
                    </a:lnTo>
                    <a:lnTo>
                      <a:pt x="853" y="703"/>
                    </a:lnTo>
                    <a:lnTo>
                      <a:pt x="851" y="703"/>
                    </a:lnTo>
                    <a:lnTo>
                      <a:pt x="851" y="700"/>
                    </a:lnTo>
                    <a:lnTo>
                      <a:pt x="848" y="700"/>
                    </a:lnTo>
                    <a:lnTo>
                      <a:pt x="846" y="700"/>
                    </a:lnTo>
                    <a:lnTo>
                      <a:pt x="843" y="698"/>
                    </a:lnTo>
                    <a:lnTo>
                      <a:pt x="843" y="695"/>
                    </a:lnTo>
                    <a:lnTo>
                      <a:pt x="843" y="692"/>
                    </a:lnTo>
                    <a:lnTo>
                      <a:pt x="846" y="692"/>
                    </a:lnTo>
                    <a:lnTo>
                      <a:pt x="848" y="692"/>
                    </a:lnTo>
                    <a:lnTo>
                      <a:pt x="848" y="690"/>
                    </a:lnTo>
                    <a:lnTo>
                      <a:pt x="846" y="690"/>
                    </a:lnTo>
                    <a:lnTo>
                      <a:pt x="846" y="687"/>
                    </a:lnTo>
                    <a:lnTo>
                      <a:pt x="846" y="685"/>
                    </a:lnTo>
                    <a:lnTo>
                      <a:pt x="843" y="685"/>
                    </a:lnTo>
                    <a:lnTo>
                      <a:pt x="846" y="685"/>
                    </a:lnTo>
                    <a:lnTo>
                      <a:pt x="846" y="682"/>
                    </a:lnTo>
                    <a:lnTo>
                      <a:pt x="843" y="682"/>
                    </a:lnTo>
                    <a:lnTo>
                      <a:pt x="846" y="682"/>
                    </a:lnTo>
                    <a:lnTo>
                      <a:pt x="846" y="679"/>
                    </a:lnTo>
                    <a:lnTo>
                      <a:pt x="846" y="677"/>
                    </a:lnTo>
                    <a:lnTo>
                      <a:pt x="846" y="674"/>
                    </a:lnTo>
                    <a:lnTo>
                      <a:pt x="846" y="672"/>
                    </a:lnTo>
                    <a:lnTo>
                      <a:pt x="843" y="672"/>
                    </a:lnTo>
                    <a:lnTo>
                      <a:pt x="843" y="669"/>
                    </a:lnTo>
                    <a:lnTo>
                      <a:pt x="846" y="669"/>
                    </a:lnTo>
                    <a:lnTo>
                      <a:pt x="846" y="666"/>
                    </a:lnTo>
                    <a:lnTo>
                      <a:pt x="848" y="666"/>
                    </a:lnTo>
                    <a:lnTo>
                      <a:pt x="846" y="666"/>
                    </a:lnTo>
                    <a:lnTo>
                      <a:pt x="846" y="664"/>
                    </a:lnTo>
                    <a:lnTo>
                      <a:pt x="848" y="664"/>
                    </a:lnTo>
                    <a:lnTo>
                      <a:pt x="851" y="664"/>
                    </a:lnTo>
                    <a:lnTo>
                      <a:pt x="851" y="666"/>
                    </a:lnTo>
                    <a:lnTo>
                      <a:pt x="853" y="666"/>
                    </a:lnTo>
                    <a:lnTo>
                      <a:pt x="856" y="666"/>
                    </a:lnTo>
                    <a:lnTo>
                      <a:pt x="856" y="664"/>
                    </a:lnTo>
                    <a:lnTo>
                      <a:pt x="856" y="661"/>
                    </a:lnTo>
                    <a:lnTo>
                      <a:pt x="856" y="659"/>
                    </a:lnTo>
                    <a:lnTo>
                      <a:pt x="859" y="659"/>
                    </a:lnTo>
                    <a:close/>
                    <a:moveTo>
                      <a:pt x="566" y="630"/>
                    </a:moveTo>
                    <a:lnTo>
                      <a:pt x="569" y="630"/>
                    </a:lnTo>
                    <a:lnTo>
                      <a:pt x="569" y="632"/>
                    </a:lnTo>
                    <a:lnTo>
                      <a:pt x="572" y="632"/>
                    </a:lnTo>
                    <a:lnTo>
                      <a:pt x="572" y="635"/>
                    </a:lnTo>
                    <a:lnTo>
                      <a:pt x="574" y="635"/>
                    </a:lnTo>
                    <a:lnTo>
                      <a:pt x="577" y="635"/>
                    </a:lnTo>
                    <a:lnTo>
                      <a:pt x="577" y="638"/>
                    </a:lnTo>
                    <a:lnTo>
                      <a:pt x="579" y="638"/>
                    </a:lnTo>
                    <a:lnTo>
                      <a:pt x="579" y="640"/>
                    </a:lnTo>
                    <a:lnTo>
                      <a:pt x="582" y="643"/>
                    </a:lnTo>
                    <a:lnTo>
                      <a:pt x="579" y="643"/>
                    </a:lnTo>
                    <a:lnTo>
                      <a:pt x="579" y="645"/>
                    </a:lnTo>
                    <a:lnTo>
                      <a:pt x="579" y="648"/>
                    </a:lnTo>
                    <a:lnTo>
                      <a:pt x="577" y="648"/>
                    </a:lnTo>
                    <a:lnTo>
                      <a:pt x="574" y="648"/>
                    </a:lnTo>
                    <a:lnTo>
                      <a:pt x="574" y="645"/>
                    </a:lnTo>
                    <a:lnTo>
                      <a:pt x="572" y="645"/>
                    </a:lnTo>
                    <a:lnTo>
                      <a:pt x="572" y="643"/>
                    </a:lnTo>
                    <a:lnTo>
                      <a:pt x="572" y="640"/>
                    </a:lnTo>
                    <a:lnTo>
                      <a:pt x="569" y="640"/>
                    </a:lnTo>
                    <a:lnTo>
                      <a:pt x="569" y="638"/>
                    </a:lnTo>
                    <a:lnTo>
                      <a:pt x="566" y="638"/>
                    </a:lnTo>
                    <a:lnTo>
                      <a:pt x="564" y="638"/>
                    </a:lnTo>
                    <a:lnTo>
                      <a:pt x="564" y="635"/>
                    </a:lnTo>
                    <a:lnTo>
                      <a:pt x="564" y="632"/>
                    </a:lnTo>
                    <a:lnTo>
                      <a:pt x="564" y="630"/>
                    </a:lnTo>
                    <a:lnTo>
                      <a:pt x="566" y="630"/>
                    </a:lnTo>
                    <a:close/>
                    <a:moveTo>
                      <a:pt x="731" y="622"/>
                    </a:moveTo>
                    <a:lnTo>
                      <a:pt x="733" y="622"/>
                    </a:lnTo>
                    <a:lnTo>
                      <a:pt x="733" y="625"/>
                    </a:lnTo>
                    <a:lnTo>
                      <a:pt x="733" y="627"/>
                    </a:lnTo>
                    <a:lnTo>
                      <a:pt x="736" y="627"/>
                    </a:lnTo>
                    <a:lnTo>
                      <a:pt x="736" y="625"/>
                    </a:lnTo>
                    <a:lnTo>
                      <a:pt x="739" y="625"/>
                    </a:lnTo>
                    <a:lnTo>
                      <a:pt x="741" y="625"/>
                    </a:lnTo>
                    <a:lnTo>
                      <a:pt x="741" y="627"/>
                    </a:lnTo>
                    <a:lnTo>
                      <a:pt x="741" y="630"/>
                    </a:lnTo>
                    <a:lnTo>
                      <a:pt x="744" y="630"/>
                    </a:lnTo>
                    <a:lnTo>
                      <a:pt x="744" y="632"/>
                    </a:lnTo>
                    <a:lnTo>
                      <a:pt x="746" y="632"/>
                    </a:lnTo>
                    <a:lnTo>
                      <a:pt x="746" y="635"/>
                    </a:lnTo>
                    <a:lnTo>
                      <a:pt x="749" y="635"/>
                    </a:lnTo>
                    <a:lnTo>
                      <a:pt x="752" y="638"/>
                    </a:lnTo>
                    <a:lnTo>
                      <a:pt x="754" y="638"/>
                    </a:lnTo>
                    <a:lnTo>
                      <a:pt x="754" y="635"/>
                    </a:lnTo>
                    <a:lnTo>
                      <a:pt x="757" y="635"/>
                    </a:lnTo>
                    <a:lnTo>
                      <a:pt x="759" y="635"/>
                    </a:lnTo>
                    <a:lnTo>
                      <a:pt x="759" y="632"/>
                    </a:lnTo>
                    <a:lnTo>
                      <a:pt x="762" y="632"/>
                    </a:lnTo>
                    <a:lnTo>
                      <a:pt x="765" y="632"/>
                    </a:lnTo>
                    <a:lnTo>
                      <a:pt x="767" y="632"/>
                    </a:lnTo>
                    <a:lnTo>
                      <a:pt x="767" y="630"/>
                    </a:lnTo>
                    <a:lnTo>
                      <a:pt x="770" y="630"/>
                    </a:lnTo>
                    <a:lnTo>
                      <a:pt x="773" y="630"/>
                    </a:lnTo>
                    <a:lnTo>
                      <a:pt x="775" y="630"/>
                    </a:lnTo>
                    <a:lnTo>
                      <a:pt x="778" y="630"/>
                    </a:lnTo>
                    <a:lnTo>
                      <a:pt x="780" y="630"/>
                    </a:lnTo>
                    <a:lnTo>
                      <a:pt x="783" y="630"/>
                    </a:lnTo>
                    <a:lnTo>
                      <a:pt x="783" y="632"/>
                    </a:lnTo>
                    <a:lnTo>
                      <a:pt x="783" y="635"/>
                    </a:lnTo>
                    <a:lnTo>
                      <a:pt x="786" y="635"/>
                    </a:lnTo>
                    <a:lnTo>
                      <a:pt x="786" y="638"/>
                    </a:lnTo>
                    <a:lnTo>
                      <a:pt x="783" y="638"/>
                    </a:lnTo>
                    <a:lnTo>
                      <a:pt x="783" y="640"/>
                    </a:lnTo>
                    <a:lnTo>
                      <a:pt x="786" y="640"/>
                    </a:lnTo>
                    <a:lnTo>
                      <a:pt x="786" y="643"/>
                    </a:lnTo>
                    <a:lnTo>
                      <a:pt x="783" y="643"/>
                    </a:lnTo>
                    <a:lnTo>
                      <a:pt x="783" y="645"/>
                    </a:lnTo>
                    <a:lnTo>
                      <a:pt x="783" y="648"/>
                    </a:lnTo>
                    <a:lnTo>
                      <a:pt x="780" y="648"/>
                    </a:lnTo>
                    <a:lnTo>
                      <a:pt x="780" y="651"/>
                    </a:lnTo>
                    <a:lnTo>
                      <a:pt x="780" y="653"/>
                    </a:lnTo>
                    <a:lnTo>
                      <a:pt x="778" y="653"/>
                    </a:lnTo>
                    <a:lnTo>
                      <a:pt x="778" y="656"/>
                    </a:lnTo>
                    <a:lnTo>
                      <a:pt x="778" y="653"/>
                    </a:lnTo>
                    <a:lnTo>
                      <a:pt x="778" y="656"/>
                    </a:lnTo>
                    <a:lnTo>
                      <a:pt x="778" y="653"/>
                    </a:lnTo>
                    <a:lnTo>
                      <a:pt x="775" y="653"/>
                    </a:lnTo>
                    <a:lnTo>
                      <a:pt x="773" y="653"/>
                    </a:lnTo>
                    <a:lnTo>
                      <a:pt x="775" y="653"/>
                    </a:lnTo>
                    <a:lnTo>
                      <a:pt x="775" y="656"/>
                    </a:lnTo>
                    <a:lnTo>
                      <a:pt x="773" y="656"/>
                    </a:lnTo>
                    <a:lnTo>
                      <a:pt x="773" y="659"/>
                    </a:lnTo>
                    <a:lnTo>
                      <a:pt x="773" y="661"/>
                    </a:lnTo>
                    <a:lnTo>
                      <a:pt x="773" y="664"/>
                    </a:lnTo>
                    <a:lnTo>
                      <a:pt x="775" y="664"/>
                    </a:lnTo>
                    <a:lnTo>
                      <a:pt x="775" y="666"/>
                    </a:lnTo>
                    <a:lnTo>
                      <a:pt x="775" y="669"/>
                    </a:lnTo>
                    <a:lnTo>
                      <a:pt x="775" y="672"/>
                    </a:lnTo>
                    <a:lnTo>
                      <a:pt x="773" y="672"/>
                    </a:lnTo>
                    <a:lnTo>
                      <a:pt x="773" y="669"/>
                    </a:lnTo>
                    <a:lnTo>
                      <a:pt x="770" y="669"/>
                    </a:lnTo>
                    <a:lnTo>
                      <a:pt x="770" y="666"/>
                    </a:lnTo>
                    <a:lnTo>
                      <a:pt x="767" y="666"/>
                    </a:lnTo>
                    <a:lnTo>
                      <a:pt x="767" y="669"/>
                    </a:lnTo>
                    <a:lnTo>
                      <a:pt x="765" y="669"/>
                    </a:lnTo>
                    <a:lnTo>
                      <a:pt x="765" y="672"/>
                    </a:lnTo>
                    <a:lnTo>
                      <a:pt x="767" y="672"/>
                    </a:lnTo>
                    <a:lnTo>
                      <a:pt x="767" y="674"/>
                    </a:lnTo>
                    <a:lnTo>
                      <a:pt x="770" y="674"/>
                    </a:lnTo>
                    <a:lnTo>
                      <a:pt x="770" y="677"/>
                    </a:lnTo>
                    <a:lnTo>
                      <a:pt x="770" y="679"/>
                    </a:lnTo>
                    <a:lnTo>
                      <a:pt x="767" y="679"/>
                    </a:lnTo>
                    <a:lnTo>
                      <a:pt x="765" y="679"/>
                    </a:lnTo>
                    <a:lnTo>
                      <a:pt x="762" y="679"/>
                    </a:lnTo>
                    <a:lnTo>
                      <a:pt x="759" y="679"/>
                    </a:lnTo>
                    <a:lnTo>
                      <a:pt x="759" y="682"/>
                    </a:lnTo>
                    <a:lnTo>
                      <a:pt x="762" y="682"/>
                    </a:lnTo>
                    <a:lnTo>
                      <a:pt x="762" y="685"/>
                    </a:lnTo>
                    <a:lnTo>
                      <a:pt x="759" y="685"/>
                    </a:lnTo>
                    <a:lnTo>
                      <a:pt x="759" y="687"/>
                    </a:lnTo>
                    <a:lnTo>
                      <a:pt x="759" y="685"/>
                    </a:lnTo>
                    <a:lnTo>
                      <a:pt x="757" y="685"/>
                    </a:lnTo>
                    <a:lnTo>
                      <a:pt x="757" y="687"/>
                    </a:lnTo>
                    <a:lnTo>
                      <a:pt x="759" y="687"/>
                    </a:lnTo>
                    <a:lnTo>
                      <a:pt x="759" y="690"/>
                    </a:lnTo>
                    <a:lnTo>
                      <a:pt x="757" y="690"/>
                    </a:lnTo>
                    <a:lnTo>
                      <a:pt x="757" y="692"/>
                    </a:lnTo>
                    <a:lnTo>
                      <a:pt x="757" y="695"/>
                    </a:lnTo>
                    <a:lnTo>
                      <a:pt x="754" y="695"/>
                    </a:lnTo>
                    <a:lnTo>
                      <a:pt x="752" y="695"/>
                    </a:lnTo>
                    <a:lnTo>
                      <a:pt x="752" y="698"/>
                    </a:lnTo>
                    <a:lnTo>
                      <a:pt x="752" y="700"/>
                    </a:lnTo>
                    <a:lnTo>
                      <a:pt x="749" y="700"/>
                    </a:lnTo>
                    <a:lnTo>
                      <a:pt x="749" y="703"/>
                    </a:lnTo>
                    <a:lnTo>
                      <a:pt x="746" y="703"/>
                    </a:lnTo>
                    <a:lnTo>
                      <a:pt x="746" y="706"/>
                    </a:lnTo>
                    <a:lnTo>
                      <a:pt x="744" y="706"/>
                    </a:lnTo>
                    <a:lnTo>
                      <a:pt x="744" y="708"/>
                    </a:lnTo>
                    <a:lnTo>
                      <a:pt x="741" y="711"/>
                    </a:lnTo>
                    <a:lnTo>
                      <a:pt x="741" y="713"/>
                    </a:lnTo>
                    <a:lnTo>
                      <a:pt x="739" y="713"/>
                    </a:lnTo>
                    <a:lnTo>
                      <a:pt x="736" y="716"/>
                    </a:lnTo>
                    <a:lnTo>
                      <a:pt x="736" y="719"/>
                    </a:lnTo>
                    <a:lnTo>
                      <a:pt x="739" y="719"/>
                    </a:lnTo>
                    <a:lnTo>
                      <a:pt x="739" y="716"/>
                    </a:lnTo>
                    <a:lnTo>
                      <a:pt x="739" y="713"/>
                    </a:lnTo>
                    <a:lnTo>
                      <a:pt x="741" y="713"/>
                    </a:lnTo>
                    <a:lnTo>
                      <a:pt x="741" y="711"/>
                    </a:lnTo>
                    <a:lnTo>
                      <a:pt x="744" y="711"/>
                    </a:lnTo>
                    <a:lnTo>
                      <a:pt x="744" y="708"/>
                    </a:lnTo>
                    <a:lnTo>
                      <a:pt x="746" y="708"/>
                    </a:lnTo>
                    <a:lnTo>
                      <a:pt x="746" y="706"/>
                    </a:lnTo>
                    <a:lnTo>
                      <a:pt x="749" y="706"/>
                    </a:lnTo>
                    <a:lnTo>
                      <a:pt x="749" y="703"/>
                    </a:lnTo>
                    <a:lnTo>
                      <a:pt x="752" y="703"/>
                    </a:lnTo>
                    <a:lnTo>
                      <a:pt x="752" y="700"/>
                    </a:lnTo>
                    <a:lnTo>
                      <a:pt x="754" y="700"/>
                    </a:lnTo>
                    <a:lnTo>
                      <a:pt x="754" y="703"/>
                    </a:lnTo>
                    <a:lnTo>
                      <a:pt x="757" y="703"/>
                    </a:lnTo>
                    <a:lnTo>
                      <a:pt x="759" y="703"/>
                    </a:lnTo>
                    <a:lnTo>
                      <a:pt x="759" y="700"/>
                    </a:lnTo>
                    <a:lnTo>
                      <a:pt x="757" y="700"/>
                    </a:lnTo>
                    <a:lnTo>
                      <a:pt x="757" y="698"/>
                    </a:lnTo>
                    <a:lnTo>
                      <a:pt x="759" y="698"/>
                    </a:lnTo>
                    <a:lnTo>
                      <a:pt x="759" y="695"/>
                    </a:lnTo>
                    <a:lnTo>
                      <a:pt x="762" y="695"/>
                    </a:lnTo>
                    <a:lnTo>
                      <a:pt x="762" y="692"/>
                    </a:lnTo>
                    <a:lnTo>
                      <a:pt x="762" y="690"/>
                    </a:lnTo>
                    <a:lnTo>
                      <a:pt x="765" y="690"/>
                    </a:lnTo>
                    <a:lnTo>
                      <a:pt x="765" y="687"/>
                    </a:lnTo>
                    <a:lnTo>
                      <a:pt x="767" y="687"/>
                    </a:lnTo>
                    <a:lnTo>
                      <a:pt x="767" y="690"/>
                    </a:lnTo>
                    <a:lnTo>
                      <a:pt x="770" y="690"/>
                    </a:lnTo>
                    <a:lnTo>
                      <a:pt x="770" y="692"/>
                    </a:lnTo>
                    <a:lnTo>
                      <a:pt x="770" y="695"/>
                    </a:lnTo>
                    <a:lnTo>
                      <a:pt x="773" y="695"/>
                    </a:lnTo>
                    <a:lnTo>
                      <a:pt x="775" y="695"/>
                    </a:lnTo>
                    <a:lnTo>
                      <a:pt x="775" y="692"/>
                    </a:lnTo>
                    <a:lnTo>
                      <a:pt x="775" y="690"/>
                    </a:lnTo>
                    <a:lnTo>
                      <a:pt x="775" y="687"/>
                    </a:lnTo>
                    <a:lnTo>
                      <a:pt x="775" y="685"/>
                    </a:lnTo>
                    <a:lnTo>
                      <a:pt x="775" y="682"/>
                    </a:lnTo>
                    <a:lnTo>
                      <a:pt x="775" y="679"/>
                    </a:lnTo>
                    <a:lnTo>
                      <a:pt x="778" y="679"/>
                    </a:lnTo>
                    <a:lnTo>
                      <a:pt x="778" y="677"/>
                    </a:lnTo>
                    <a:lnTo>
                      <a:pt x="780" y="677"/>
                    </a:lnTo>
                    <a:lnTo>
                      <a:pt x="780" y="679"/>
                    </a:lnTo>
                    <a:lnTo>
                      <a:pt x="780" y="682"/>
                    </a:lnTo>
                    <a:lnTo>
                      <a:pt x="780" y="685"/>
                    </a:lnTo>
                    <a:lnTo>
                      <a:pt x="783" y="682"/>
                    </a:lnTo>
                    <a:lnTo>
                      <a:pt x="783" y="679"/>
                    </a:lnTo>
                    <a:lnTo>
                      <a:pt x="783" y="677"/>
                    </a:lnTo>
                    <a:lnTo>
                      <a:pt x="783" y="674"/>
                    </a:lnTo>
                    <a:lnTo>
                      <a:pt x="783" y="672"/>
                    </a:lnTo>
                    <a:lnTo>
                      <a:pt x="783" y="669"/>
                    </a:lnTo>
                    <a:lnTo>
                      <a:pt x="783" y="666"/>
                    </a:lnTo>
                    <a:lnTo>
                      <a:pt x="786" y="666"/>
                    </a:lnTo>
                    <a:lnTo>
                      <a:pt x="786" y="664"/>
                    </a:lnTo>
                    <a:lnTo>
                      <a:pt x="788" y="664"/>
                    </a:lnTo>
                    <a:lnTo>
                      <a:pt x="786" y="661"/>
                    </a:lnTo>
                    <a:lnTo>
                      <a:pt x="788" y="661"/>
                    </a:lnTo>
                    <a:lnTo>
                      <a:pt x="788" y="659"/>
                    </a:lnTo>
                    <a:lnTo>
                      <a:pt x="788" y="656"/>
                    </a:lnTo>
                    <a:lnTo>
                      <a:pt x="791" y="656"/>
                    </a:lnTo>
                    <a:lnTo>
                      <a:pt x="791" y="653"/>
                    </a:lnTo>
                    <a:lnTo>
                      <a:pt x="793" y="653"/>
                    </a:lnTo>
                    <a:lnTo>
                      <a:pt x="793" y="651"/>
                    </a:lnTo>
                    <a:lnTo>
                      <a:pt x="796" y="651"/>
                    </a:lnTo>
                    <a:lnTo>
                      <a:pt x="796" y="648"/>
                    </a:lnTo>
                    <a:lnTo>
                      <a:pt x="799" y="648"/>
                    </a:lnTo>
                    <a:lnTo>
                      <a:pt x="799" y="645"/>
                    </a:lnTo>
                    <a:lnTo>
                      <a:pt x="801" y="645"/>
                    </a:lnTo>
                    <a:lnTo>
                      <a:pt x="804" y="645"/>
                    </a:lnTo>
                    <a:lnTo>
                      <a:pt x="806" y="645"/>
                    </a:lnTo>
                    <a:lnTo>
                      <a:pt x="806" y="648"/>
                    </a:lnTo>
                    <a:lnTo>
                      <a:pt x="809" y="651"/>
                    </a:lnTo>
                    <a:lnTo>
                      <a:pt x="812" y="651"/>
                    </a:lnTo>
                    <a:lnTo>
                      <a:pt x="814" y="651"/>
                    </a:lnTo>
                    <a:lnTo>
                      <a:pt x="817" y="651"/>
                    </a:lnTo>
                    <a:lnTo>
                      <a:pt x="820" y="653"/>
                    </a:lnTo>
                    <a:lnTo>
                      <a:pt x="820" y="656"/>
                    </a:lnTo>
                    <a:lnTo>
                      <a:pt x="817" y="656"/>
                    </a:lnTo>
                    <a:lnTo>
                      <a:pt x="817" y="659"/>
                    </a:lnTo>
                    <a:lnTo>
                      <a:pt x="814" y="659"/>
                    </a:lnTo>
                    <a:lnTo>
                      <a:pt x="814" y="661"/>
                    </a:lnTo>
                    <a:lnTo>
                      <a:pt x="814" y="664"/>
                    </a:lnTo>
                    <a:lnTo>
                      <a:pt x="814" y="666"/>
                    </a:lnTo>
                    <a:lnTo>
                      <a:pt x="817" y="666"/>
                    </a:lnTo>
                    <a:lnTo>
                      <a:pt x="817" y="664"/>
                    </a:lnTo>
                    <a:lnTo>
                      <a:pt x="820" y="664"/>
                    </a:lnTo>
                    <a:lnTo>
                      <a:pt x="820" y="666"/>
                    </a:lnTo>
                    <a:lnTo>
                      <a:pt x="820" y="669"/>
                    </a:lnTo>
                    <a:lnTo>
                      <a:pt x="820" y="672"/>
                    </a:lnTo>
                    <a:lnTo>
                      <a:pt x="817" y="672"/>
                    </a:lnTo>
                    <a:lnTo>
                      <a:pt x="817" y="674"/>
                    </a:lnTo>
                    <a:lnTo>
                      <a:pt x="817" y="677"/>
                    </a:lnTo>
                    <a:lnTo>
                      <a:pt x="817" y="674"/>
                    </a:lnTo>
                    <a:lnTo>
                      <a:pt x="814" y="674"/>
                    </a:lnTo>
                    <a:lnTo>
                      <a:pt x="812" y="672"/>
                    </a:lnTo>
                    <a:lnTo>
                      <a:pt x="812" y="674"/>
                    </a:lnTo>
                    <a:lnTo>
                      <a:pt x="809" y="677"/>
                    </a:lnTo>
                    <a:lnTo>
                      <a:pt x="809" y="679"/>
                    </a:lnTo>
                    <a:lnTo>
                      <a:pt x="812" y="682"/>
                    </a:lnTo>
                    <a:lnTo>
                      <a:pt x="812" y="685"/>
                    </a:lnTo>
                    <a:lnTo>
                      <a:pt x="814" y="687"/>
                    </a:lnTo>
                    <a:lnTo>
                      <a:pt x="814" y="690"/>
                    </a:lnTo>
                    <a:lnTo>
                      <a:pt x="814" y="692"/>
                    </a:lnTo>
                    <a:lnTo>
                      <a:pt x="814" y="695"/>
                    </a:lnTo>
                    <a:lnTo>
                      <a:pt x="817" y="698"/>
                    </a:lnTo>
                    <a:lnTo>
                      <a:pt x="817" y="700"/>
                    </a:lnTo>
                    <a:lnTo>
                      <a:pt x="817" y="703"/>
                    </a:lnTo>
                    <a:lnTo>
                      <a:pt x="814" y="706"/>
                    </a:lnTo>
                    <a:lnTo>
                      <a:pt x="812" y="706"/>
                    </a:lnTo>
                    <a:lnTo>
                      <a:pt x="812" y="708"/>
                    </a:lnTo>
                    <a:lnTo>
                      <a:pt x="809" y="708"/>
                    </a:lnTo>
                    <a:lnTo>
                      <a:pt x="812" y="711"/>
                    </a:lnTo>
                    <a:lnTo>
                      <a:pt x="814" y="711"/>
                    </a:lnTo>
                    <a:lnTo>
                      <a:pt x="814" y="713"/>
                    </a:lnTo>
                    <a:lnTo>
                      <a:pt x="817" y="716"/>
                    </a:lnTo>
                    <a:lnTo>
                      <a:pt x="820" y="716"/>
                    </a:lnTo>
                    <a:lnTo>
                      <a:pt x="820" y="719"/>
                    </a:lnTo>
                    <a:lnTo>
                      <a:pt x="820" y="721"/>
                    </a:lnTo>
                    <a:lnTo>
                      <a:pt x="822" y="724"/>
                    </a:lnTo>
                    <a:lnTo>
                      <a:pt x="822" y="729"/>
                    </a:lnTo>
                    <a:lnTo>
                      <a:pt x="822" y="726"/>
                    </a:lnTo>
                    <a:lnTo>
                      <a:pt x="825" y="726"/>
                    </a:lnTo>
                    <a:lnTo>
                      <a:pt x="825" y="724"/>
                    </a:lnTo>
                    <a:lnTo>
                      <a:pt x="827" y="724"/>
                    </a:lnTo>
                    <a:lnTo>
                      <a:pt x="830" y="724"/>
                    </a:lnTo>
                    <a:lnTo>
                      <a:pt x="833" y="724"/>
                    </a:lnTo>
                    <a:lnTo>
                      <a:pt x="833" y="726"/>
                    </a:lnTo>
                    <a:lnTo>
                      <a:pt x="833" y="729"/>
                    </a:lnTo>
                    <a:lnTo>
                      <a:pt x="833" y="732"/>
                    </a:lnTo>
                    <a:lnTo>
                      <a:pt x="835" y="732"/>
                    </a:lnTo>
                    <a:lnTo>
                      <a:pt x="835" y="734"/>
                    </a:lnTo>
                    <a:lnTo>
                      <a:pt x="833" y="734"/>
                    </a:lnTo>
                    <a:lnTo>
                      <a:pt x="833" y="739"/>
                    </a:lnTo>
                    <a:lnTo>
                      <a:pt x="833" y="742"/>
                    </a:lnTo>
                    <a:lnTo>
                      <a:pt x="833" y="745"/>
                    </a:lnTo>
                    <a:lnTo>
                      <a:pt x="838" y="745"/>
                    </a:lnTo>
                    <a:lnTo>
                      <a:pt x="838" y="747"/>
                    </a:lnTo>
                    <a:lnTo>
                      <a:pt x="838" y="750"/>
                    </a:lnTo>
                    <a:lnTo>
                      <a:pt x="840" y="750"/>
                    </a:lnTo>
                    <a:lnTo>
                      <a:pt x="840" y="753"/>
                    </a:lnTo>
                    <a:lnTo>
                      <a:pt x="840" y="755"/>
                    </a:lnTo>
                    <a:lnTo>
                      <a:pt x="843" y="755"/>
                    </a:lnTo>
                    <a:lnTo>
                      <a:pt x="840" y="755"/>
                    </a:lnTo>
                    <a:lnTo>
                      <a:pt x="840" y="758"/>
                    </a:lnTo>
                    <a:lnTo>
                      <a:pt x="840" y="760"/>
                    </a:lnTo>
                    <a:lnTo>
                      <a:pt x="843" y="760"/>
                    </a:lnTo>
                    <a:lnTo>
                      <a:pt x="843" y="763"/>
                    </a:lnTo>
                    <a:lnTo>
                      <a:pt x="843" y="766"/>
                    </a:lnTo>
                    <a:lnTo>
                      <a:pt x="843" y="768"/>
                    </a:lnTo>
                    <a:lnTo>
                      <a:pt x="843" y="771"/>
                    </a:lnTo>
                    <a:lnTo>
                      <a:pt x="843" y="773"/>
                    </a:lnTo>
                    <a:lnTo>
                      <a:pt x="846" y="773"/>
                    </a:lnTo>
                    <a:lnTo>
                      <a:pt x="846" y="776"/>
                    </a:lnTo>
                    <a:lnTo>
                      <a:pt x="843" y="776"/>
                    </a:lnTo>
                    <a:lnTo>
                      <a:pt x="843" y="773"/>
                    </a:lnTo>
                    <a:lnTo>
                      <a:pt x="840" y="773"/>
                    </a:lnTo>
                    <a:lnTo>
                      <a:pt x="840" y="771"/>
                    </a:lnTo>
                    <a:lnTo>
                      <a:pt x="838" y="771"/>
                    </a:lnTo>
                    <a:lnTo>
                      <a:pt x="838" y="773"/>
                    </a:lnTo>
                    <a:lnTo>
                      <a:pt x="838" y="771"/>
                    </a:lnTo>
                    <a:lnTo>
                      <a:pt x="835" y="771"/>
                    </a:lnTo>
                    <a:lnTo>
                      <a:pt x="835" y="773"/>
                    </a:lnTo>
                    <a:lnTo>
                      <a:pt x="833" y="773"/>
                    </a:lnTo>
                    <a:lnTo>
                      <a:pt x="833" y="771"/>
                    </a:lnTo>
                    <a:lnTo>
                      <a:pt x="830" y="771"/>
                    </a:lnTo>
                    <a:lnTo>
                      <a:pt x="830" y="773"/>
                    </a:lnTo>
                    <a:lnTo>
                      <a:pt x="827" y="773"/>
                    </a:lnTo>
                    <a:lnTo>
                      <a:pt x="827" y="776"/>
                    </a:lnTo>
                    <a:lnTo>
                      <a:pt x="830" y="779"/>
                    </a:lnTo>
                    <a:lnTo>
                      <a:pt x="833" y="779"/>
                    </a:lnTo>
                    <a:lnTo>
                      <a:pt x="835" y="779"/>
                    </a:lnTo>
                    <a:lnTo>
                      <a:pt x="835" y="781"/>
                    </a:lnTo>
                    <a:lnTo>
                      <a:pt x="838" y="781"/>
                    </a:lnTo>
                    <a:lnTo>
                      <a:pt x="838" y="784"/>
                    </a:lnTo>
                    <a:lnTo>
                      <a:pt x="838" y="787"/>
                    </a:lnTo>
                    <a:lnTo>
                      <a:pt x="835" y="789"/>
                    </a:lnTo>
                    <a:lnTo>
                      <a:pt x="835" y="794"/>
                    </a:lnTo>
                    <a:lnTo>
                      <a:pt x="835" y="797"/>
                    </a:lnTo>
                    <a:lnTo>
                      <a:pt x="835" y="800"/>
                    </a:lnTo>
                    <a:lnTo>
                      <a:pt x="835" y="802"/>
                    </a:lnTo>
                    <a:lnTo>
                      <a:pt x="835" y="805"/>
                    </a:lnTo>
                    <a:lnTo>
                      <a:pt x="833" y="805"/>
                    </a:lnTo>
                    <a:lnTo>
                      <a:pt x="830" y="805"/>
                    </a:lnTo>
                    <a:lnTo>
                      <a:pt x="827" y="807"/>
                    </a:lnTo>
                    <a:lnTo>
                      <a:pt x="830" y="810"/>
                    </a:lnTo>
                    <a:lnTo>
                      <a:pt x="830" y="813"/>
                    </a:lnTo>
                    <a:lnTo>
                      <a:pt x="830" y="815"/>
                    </a:lnTo>
                    <a:lnTo>
                      <a:pt x="833" y="815"/>
                    </a:lnTo>
                    <a:lnTo>
                      <a:pt x="835" y="815"/>
                    </a:lnTo>
                    <a:lnTo>
                      <a:pt x="838" y="818"/>
                    </a:lnTo>
                    <a:lnTo>
                      <a:pt x="838" y="820"/>
                    </a:lnTo>
                    <a:lnTo>
                      <a:pt x="840" y="823"/>
                    </a:lnTo>
                    <a:lnTo>
                      <a:pt x="840" y="826"/>
                    </a:lnTo>
                    <a:lnTo>
                      <a:pt x="840" y="828"/>
                    </a:lnTo>
                    <a:lnTo>
                      <a:pt x="843" y="828"/>
                    </a:lnTo>
                    <a:lnTo>
                      <a:pt x="843" y="831"/>
                    </a:lnTo>
                    <a:lnTo>
                      <a:pt x="846" y="834"/>
                    </a:lnTo>
                    <a:lnTo>
                      <a:pt x="848" y="836"/>
                    </a:lnTo>
                    <a:lnTo>
                      <a:pt x="848" y="839"/>
                    </a:lnTo>
                    <a:lnTo>
                      <a:pt x="848" y="836"/>
                    </a:lnTo>
                    <a:lnTo>
                      <a:pt x="848" y="834"/>
                    </a:lnTo>
                    <a:lnTo>
                      <a:pt x="846" y="831"/>
                    </a:lnTo>
                    <a:lnTo>
                      <a:pt x="846" y="828"/>
                    </a:lnTo>
                    <a:lnTo>
                      <a:pt x="843" y="828"/>
                    </a:lnTo>
                    <a:lnTo>
                      <a:pt x="843" y="826"/>
                    </a:lnTo>
                    <a:lnTo>
                      <a:pt x="843" y="823"/>
                    </a:lnTo>
                    <a:lnTo>
                      <a:pt x="840" y="823"/>
                    </a:lnTo>
                    <a:lnTo>
                      <a:pt x="840" y="820"/>
                    </a:lnTo>
                    <a:lnTo>
                      <a:pt x="840" y="818"/>
                    </a:lnTo>
                    <a:lnTo>
                      <a:pt x="840" y="815"/>
                    </a:lnTo>
                    <a:lnTo>
                      <a:pt x="840" y="813"/>
                    </a:lnTo>
                    <a:lnTo>
                      <a:pt x="843" y="813"/>
                    </a:lnTo>
                    <a:lnTo>
                      <a:pt x="843" y="810"/>
                    </a:lnTo>
                    <a:lnTo>
                      <a:pt x="843" y="813"/>
                    </a:lnTo>
                    <a:lnTo>
                      <a:pt x="846" y="813"/>
                    </a:lnTo>
                    <a:lnTo>
                      <a:pt x="848" y="815"/>
                    </a:lnTo>
                    <a:lnTo>
                      <a:pt x="851" y="815"/>
                    </a:lnTo>
                    <a:lnTo>
                      <a:pt x="853" y="818"/>
                    </a:lnTo>
                    <a:lnTo>
                      <a:pt x="853" y="815"/>
                    </a:lnTo>
                    <a:lnTo>
                      <a:pt x="856" y="815"/>
                    </a:lnTo>
                    <a:lnTo>
                      <a:pt x="859" y="815"/>
                    </a:lnTo>
                    <a:lnTo>
                      <a:pt x="859" y="818"/>
                    </a:lnTo>
                    <a:lnTo>
                      <a:pt x="861" y="820"/>
                    </a:lnTo>
                    <a:lnTo>
                      <a:pt x="861" y="823"/>
                    </a:lnTo>
                    <a:lnTo>
                      <a:pt x="864" y="823"/>
                    </a:lnTo>
                    <a:lnTo>
                      <a:pt x="864" y="820"/>
                    </a:lnTo>
                    <a:lnTo>
                      <a:pt x="867" y="823"/>
                    </a:lnTo>
                    <a:lnTo>
                      <a:pt x="869" y="823"/>
                    </a:lnTo>
                    <a:lnTo>
                      <a:pt x="872" y="823"/>
                    </a:lnTo>
                    <a:lnTo>
                      <a:pt x="872" y="826"/>
                    </a:lnTo>
                    <a:lnTo>
                      <a:pt x="874" y="826"/>
                    </a:lnTo>
                    <a:lnTo>
                      <a:pt x="877" y="826"/>
                    </a:lnTo>
                    <a:lnTo>
                      <a:pt x="877" y="828"/>
                    </a:lnTo>
                    <a:lnTo>
                      <a:pt x="877" y="831"/>
                    </a:lnTo>
                    <a:lnTo>
                      <a:pt x="877" y="834"/>
                    </a:lnTo>
                    <a:lnTo>
                      <a:pt x="877" y="836"/>
                    </a:lnTo>
                    <a:lnTo>
                      <a:pt x="877" y="839"/>
                    </a:lnTo>
                    <a:lnTo>
                      <a:pt x="877" y="836"/>
                    </a:lnTo>
                    <a:lnTo>
                      <a:pt x="880" y="836"/>
                    </a:lnTo>
                    <a:lnTo>
                      <a:pt x="882" y="836"/>
                    </a:lnTo>
                    <a:lnTo>
                      <a:pt x="885" y="836"/>
                    </a:lnTo>
                    <a:lnTo>
                      <a:pt x="885" y="834"/>
                    </a:lnTo>
                    <a:lnTo>
                      <a:pt x="887" y="834"/>
                    </a:lnTo>
                    <a:lnTo>
                      <a:pt x="887" y="836"/>
                    </a:lnTo>
                    <a:lnTo>
                      <a:pt x="890" y="836"/>
                    </a:lnTo>
                    <a:lnTo>
                      <a:pt x="893" y="836"/>
                    </a:lnTo>
                    <a:lnTo>
                      <a:pt x="895" y="836"/>
                    </a:lnTo>
                    <a:lnTo>
                      <a:pt x="895" y="839"/>
                    </a:lnTo>
                    <a:lnTo>
                      <a:pt x="898" y="839"/>
                    </a:lnTo>
                    <a:lnTo>
                      <a:pt x="898" y="841"/>
                    </a:lnTo>
                    <a:lnTo>
                      <a:pt x="898" y="844"/>
                    </a:lnTo>
                    <a:lnTo>
                      <a:pt x="898" y="847"/>
                    </a:lnTo>
                    <a:lnTo>
                      <a:pt x="900" y="847"/>
                    </a:lnTo>
                    <a:lnTo>
                      <a:pt x="900" y="849"/>
                    </a:lnTo>
                    <a:lnTo>
                      <a:pt x="903" y="849"/>
                    </a:lnTo>
                    <a:lnTo>
                      <a:pt x="906" y="849"/>
                    </a:lnTo>
                    <a:lnTo>
                      <a:pt x="906" y="852"/>
                    </a:lnTo>
                    <a:lnTo>
                      <a:pt x="903" y="852"/>
                    </a:lnTo>
                    <a:lnTo>
                      <a:pt x="900" y="852"/>
                    </a:lnTo>
                    <a:lnTo>
                      <a:pt x="900" y="854"/>
                    </a:lnTo>
                    <a:lnTo>
                      <a:pt x="898" y="854"/>
                    </a:lnTo>
                    <a:lnTo>
                      <a:pt x="898" y="857"/>
                    </a:lnTo>
                    <a:lnTo>
                      <a:pt x="898" y="854"/>
                    </a:lnTo>
                    <a:lnTo>
                      <a:pt x="898" y="857"/>
                    </a:lnTo>
                    <a:lnTo>
                      <a:pt x="900" y="860"/>
                    </a:lnTo>
                    <a:lnTo>
                      <a:pt x="900" y="862"/>
                    </a:lnTo>
                    <a:lnTo>
                      <a:pt x="898" y="862"/>
                    </a:lnTo>
                    <a:lnTo>
                      <a:pt x="895" y="862"/>
                    </a:lnTo>
                    <a:lnTo>
                      <a:pt x="895" y="865"/>
                    </a:lnTo>
                    <a:lnTo>
                      <a:pt x="893" y="865"/>
                    </a:lnTo>
                    <a:lnTo>
                      <a:pt x="893" y="867"/>
                    </a:lnTo>
                    <a:lnTo>
                      <a:pt x="890" y="867"/>
                    </a:lnTo>
                    <a:lnTo>
                      <a:pt x="890" y="870"/>
                    </a:lnTo>
                    <a:lnTo>
                      <a:pt x="890" y="873"/>
                    </a:lnTo>
                    <a:lnTo>
                      <a:pt x="893" y="873"/>
                    </a:lnTo>
                    <a:lnTo>
                      <a:pt x="893" y="875"/>
                    </a:lnTo>
                    <a:lnTo>
                      <a:pt x="895" y="875"/>
                    </a:lnTo>
                    <a:lnTo>
                      <a:pt x="895" y="878"/>
                    </a:lnTo>
                    <a:lnTo>
                      <a:pt x="895" y="881"/>
                    </a:lnTo>
                    <a:lnTo>
                      <a:pt x="895" y="883"/>
                    </a:lnTo>
                    <a:lnTo>
                      <a:pt x="898" y="883"/>
                    </a:lnTo>
                    <a:lnTo>
                      <a:pt x="898" y="886"/>
                    </a:lnTo>
                    <a:lnTo>
                      <a:pt x="898" y="888"/>
                    </a:lnTo>
                    <a:lnTo>
                      <a:pt x="900" y="888"/>
                    </a:lnTo>
                    <a:lnTo>
                      <a:pt x="900" y="891"/>
                    </a:lnTo>
                    <a:lnTo>
                      <a:pt x="900" y="894"/>
                    </a:lnTo>
                    <a:lnTo>
                      <a:pt x="900" y="896"/>
                    </a:lnTo>
                    <a:lnTo>
                      <a:pt x="898" y="896"/>
                    </a:lnTo>
                    <a:lnTo>
                      <a:pt x="898" y="899"/>
                    </a:lnTo>
                    <a:lnTo>
                      <a:pt x="900" y="899"/>
                    </a:lnTo>
                    <a:lnTo>
                      <a:pt x="900" y="901"/>
                    </a:lnTo>
                    <a:lnTo>
                      <a:pt x="898" y="901"/>
                    </a:lnTo>
                    <a:lnTo>
                      <a:pt x="898" y="899"/>
                    </a:lnTo>
                    <a:lnTo>
                      <a:pt x="895" y="899"/>
                    </a:lnTo>
                    <a:lnTo>
                      <a:pt x="893" y="899"/>
                    </a:lnTo>
                    <a:lnTo>
                      <a:pt x="893" y="896"/>
                    </a:lnTo>
                    <a:lnTo>
                      <a:pt x="890" y="896"/>
                    </a:lnTo>
                    <a:lnTo>
                      <a:pt x="890" y="899"/>
                    </a:lnTo>
                    <a:lnTo>
                      <a:pt x="887" y="899"/>
                    </a:lnTo>
                    <a:lnTo>
                      <a:pt x="887" y="896"/>
                    </a:lnTo>
                    <a:lnTo>
                      <a:pt x="885" y="896"/>
                    </a:lnTo>
                    <a:lnTo>
                      <a:pt x="885" y="899"/>
                    </a:lnTo>
                    <a:lnTo>
                      <a:pt x="882" y="899"/>
                    </a:lnTo>
                    <a:lnTo>
                      <a:pt x="882" y="901"/>
                    </a:lnTo>
                    <a:lnTo>
                      <a:pt x="885" y="901"/>
                    </a:lnTo>
                    <a:lnTo>
                      <a:pt x="885" y="904"/>
                    </a:lnTo>
                    <a:lnTo>
                      <a:pt x="885" y="907"/>
                    </a:lnTo>
                    <a:lnTo>
                      <a:pt x="885" y="909"/>
                    </a:lnTo>
                    <a:lnTo>
                      <a:pt x="887" y="909"/>
                    </a:lnTo>
                    <a:lnTo>
                      <a:pt x="887" y="912"/>
                    </a:lnTo>
                    <a:lnTo>
                      <a:pt x="887" y="914"/>
                    </a:lnTo>
                    <a:lnTo>
                      <a:pt x="890" y="914"/>
                    </a:lnTo>
                    <a:lnTo>
                      <a:pt x="890" y="917"/>
                    </a:lnTo>
                    <a:lnTo>
                      <a:pt x="893" y="920"/>
                    </a:lnTo>
                    <a:lnTo>
                      <a:pt x="890" y="920"/>
                    </a:lnTo>
                    <a:lnTo>
                      <a:pt x="890" y="922"/>
                    </a:lnTo>
                    <a:lnTo>
                      <a:pt x="887" y="922"/>
                    </a:lnTo>
                    <a:lnTo>
                      <a:pt x="885" y="922"/>
                    </a:lnTo>
                    <a:lnTo>
                      <a:pt x="887" y="922"/>
                    </a:lnTo>
                    <a:lnTo>
                      <a:pt x="887" y="925"/>
                    </a:lnTo>
                    <a:lnTo>
                      <a:pt x="885" y="925"/>
                    </a:lnTo>
                    <a:lnTo>
                      <a:pt x="887" y="925"/>
                    </a:lnTo>
                    <a:lnTo>
                      <a:pt x="885" y="925"/>
                    </a:lnTo>
                    <a:lnTo>
                      <a:pt x="882" y="925"/>
                    </a:lnTo>
                    <a:lnTo>
                      <a:pt x="880" y="925"/>
                    </a:lnTo>
                    <a:lnTo>
                      <a:pt x="880" y="928"/>
                    </a:lnTo>
                    <a:lnTo>
                      <a:pt x="877" y="928"/>
                    </a:lnTo>
                    <a:lnTo>
                      <a:pt x="877" y="925"/>
                    </a:lnTo>
                    <a:lnTo>
                      <a:pt x="877" y="928"/>
                    </a:lnTo>
                    <a:lnTo>
                      <a:pt x="877" y="925"/>
                    </a:lnTo>
                    <a:lnTo>
                      <a:pt x="874" y="925"/>
                    </a:lnTo>
                    <a:lnTo>
                      <a:pt x="872" y="925"/>
                    </a:lnTo>
                    <a:lnTo>
                      <a:pt x="869" y="925"/>
                    </a:lnTo>
                    <a:lnTo>
                      <a:pt x="869" y="928"/>
                    </a:lnTo>
                    <a:lnTo>
                      <a:pt x="867" y="928"/>
                    </a:lnTo>
                    <a:lnTo>
                      <a:pt x="867" y="930"/>
                    </a:lnTo>
                    <a:lnTo>
                      <a:pt x="864" y="930"/>
                    </a:lnTo>
                    <a:lnTo>
                      <a:pt x="864" y="933"/>
                    </a:lnTo>
                    <a:lnTo>
                      <a:pt x="867" y="933"/>
                    </a:lnTo>
                    <a:lnTo>
                      <a:pt x="867" y="935"/>
                    </a:lnTo>
                    <a:lnTo>
                      <a:pt x="869" y="935"/>
                    </a:lnTo>
                    <a:lnTo>
                      <a:pt x="869" y="938"/>
                    </a:lnTo>
                    <a:lnTo>
                      <a:pt x="872" y="938"/>
                    </a:lnTo>
                    <a:lnTo>
                      <a:pt x="872" y="941"/>
                    </a:lnTo>
                    <a:lnTo>
                      <a:pt x="874" y="941"/>
                    </a:lnTo>
                    <a:lnTo>
                      <a:pt x="874" y="943"/>
                    </a:lnTo>
                    <a:lnTo>
                      <a:pt x="877" y="943"/>
                    </a:lnTo>
                    <a:lnTo>
                      <a:pt x="877" y="946"/>
                    </a:lnTo>
                    <a:lnTo>
                      <a:pt x="874" y="946"/>
                    </a:lnTo>
                    <a:lnTo>
                      <a:pt x="874" y="948"/>
                    </a:lnTo>
                    <a:lnTo>
                      <a:pt x="877" y="951"/>
                    </a:lnTo>
                    <a:lnTo>
                      <a:pt x="877" y="954"/>
                    </a:lnTo>
                    <a:lnTo>
                      <a:pt x="877" y="956"/>
                    </a:lnTo>
                    <a:lnTo>
                      <a:pt x="877" y="959"/>
                    </a:lnTo>
                    <a:lnTo>
                      <a:pt x="880" y="959"/>
                    </a:lnTo>
                    <a:lnTo>
                      <a:pt x="880" y="962"/>
                    </a:lnTo>
                    <a:lnTo>
                      <a:pt x="877" y="962"/>
                    </a:lnTo>
                    <a:lnTo>
                      <a:pt x="877" y="964"/>
                    </a:lnTo>
                    <a:lnTo>
                      <a:pt x="874" y="964"/>
                    </a:lnTo>
                    <a:lnTo>
                      <a:pt x="874" y="967"/>
                    </a:lnTo>
                    <a:lnTo>
                      <a:pt x="872" y="967"/>
                    </a:lnTo>
                    <a:lnTo>
                      <a:pt x="872" y="969"/>
                    </a:lnTo>
                    <a:lnTo>
                      <a:pt x="869" y="969"/>
                    </a:lnTo>
                    <a:lnTo>
                      <a:pt x="869" y="972"/>
                    </a:lnTo>
                    <a:lnTo>
                      <a:pt x="869" y="975"/>
                    </a:lnTo>
                    <a:lnTo>
                      <a:pt x="867" y="975"/>
                    </a:lnTo>
                    <a:lnTo>
                      <a:pt x="864" y="975"/>
                    </a:lnTo>
                    <a:lnTo>
                      <a:pt x="864" y="977"/>
                    </a:lnTo>
                    <a:lnTo>
                      <a:pt x="861" y="977"/>
                    </a:lnTo>
                    <a:lnTo>
                      <a:pt x="859" y="977"/>
                    </a:lnTo>
                    <a:lnTo>
                      <a:pt x="856" y="977"/>
                    </a:lnTo>
                    <a:lnTo>
                      <a:pt x="853" y="977"/>
                    </a:lnTo>
                    <a:lnTo>
                      <a:pt x="851" y="977"/>
                    </a:lnTo>
                    <a:lnTo>
                      <a:pt x="848" y="977"/>
                    </a:lnTo>
                    <a:lnTo>
                      <a:pt x="848" y="975"/>
                    </a:lnTo>
                    <a:lnTo>
                      <a:pt x="846" y="975"/>
                    </a:lnTo>
                    <a:lnTo>
                      <a:pt x="843" y="975"/>
                    </a:lnTo>
                    <a:lnTo>
                      <a:pt x="843" y="972"/>
                    </a:lnTo>
                    <a:lnTo>
                      <a:pt x="840" y="972"/>
                    </a:lnTo>
                    <a:lnTo>
                      <a:pt x="838" y="972"/>
                    </a:lnTo>
                    <a:lnTo>
                      <a:pt x="835" y="972"/>
                    </a:lnTo>
                    <a:lnTo>
                      <a:pt x="835" y="969"/>
                    </a:lnTo>
                    <a:lnTo>
                      <a:pt x="833" y="969"/>
                    </a:lnTo>
                    <a:lnTo>
                      <a:pt x="830" y="969"/>
                    </a:lnTo>
                    <a:lnTo>
                      <a:pt x="827" y="967"/>
                    </a:lnTo>
                    <a:lnTo>
                      <a:pt x="825" y="967"/>
                    </a:lnTo>
                    <a:lnTo>
                      <a:pt x="825" y="964"/>
                    </a:lnTo>
                    <a:lnTo>
                      <a:pt x="825" y="967"/>
                    </a:lnTo>
                    <a:lnTo>
                      <a:pt x="822" y="967"/>
                    </a:lnTo>
                    <a:lnTo>
                      <a:pt x="820" y="967"/>
                    </a:lnTo>
                    <a:lnTo>
                      <a:pt x="817" y="967"/>
                    </a:lnTo>
                    <a:lnTo>
                      <a:pt x="817" y="964"/>
                    </a:lnTo>
                    <a:lnTo>
                      <a:pt x="814" y="964"/>
                    </a:lnTo>
                    <a:lnTo>
                      <a:pt x="814" y="967"/>
                    </a:lnTo>
                    <a:lnTo>
                      <a:pt x="812" y="967"/>
                    </a:lnTo>
                    <a:lnTo>
                      <a:pt x="809" y="967"/>
                    </a:lnTo>
                    <a:lnTo>
                      <a:pt x="809" y="964"/>
                    </a:lnTo>
                    <a:lnTo>
                      <a:pt x="809" y="962"/>
                    </a:lnTo>
                    <a:lnTo>
                      <a:pt x="809" y="959"/>
                    </a:lnTo>
                    <a:lnTo>
                      <a:pt x="806" y="959"/>
                    </a:lnTo>
                    <a:lnTo>
                      <a:pt x="809" y="959"/>
                    </a:lnTo>
                    <a:lnTo>
                      <a:pt x="806" y="959"/>
                    </a:lnTo>
                    <a:lnTo>
                      <a:pt x="806" y="962"/>
                    </a:lnTo>
                    <a:lnTo>
                      <a:pt x="806" y="959"/>
                    </a:lnTo>
                    <a:lnTo>
                      <a:pt x="804" y="959"/>
                    </a:lnTo>
                    <a:lnTo>
                      <a:pt x="801" y="956"/>
                    </a:lnTo>
                    <a:lnTo>
                      <a:pt x="801" y="954"/>
                    </a:lnTo>
                    <a:lnTo>
                      <a:pt x="799" y="954"/>
                    </a:lnTo>
                    <a:lnTo>
                      <a:pt x="799" y="951"/>
                    </a:lnTo>
                    <a:lnTo>
                      <a:pt x="796" y="951"/>
                    </a:lnTo>
                    <a:lnTo>
                      <a:pt x="796" y="948"/>
                    </a:lnTo>
                    <a:lnTo>
                      <a:pt x="793" y="948"/>
                    </a:lnTo>
                    <a:lnTo>
                      <a:pt x="793" y="946"/>
                    </a:lnTo>
                    <a:lnTo>
                      <a:pt x="793" y="943"/>
                    </a:lnTo>
                    <a:lnTo>
                      <a:pt x="793" y="941"/>
                    </a:lnTo>
                    <a:lnTo>
                      <a:pt x="791" y="941"/>
                    </a:lnTo>
                    <a:lnTo>
                      <a:pt x="788" y="941"/>
                    </a:lnTo>
                    <a:lnTo>
                      <a:pt x="788" y="938"/>
                    </a:lnTo>
                    <a:lnTo>
                      <a:pt x="788" y="941"/>
                    </a:lnTo>
                    <a:lnTo>
                      <a:pt x="786" y="941"/>
                    </a:lnTo>
                    <a:lnTo>
                      <a:pt x="783" y="941"/>
                    </a:lnTo>
                    <a:lnTo>
                      <a:pt x="780" y="941"/>
                    </a:lnTo>
                    <a:lnTo>
                      <a:pt x="780" y="943"/>
                    </a:lnTo>
                    <a:lnTo>
                      <a:pt x="780" y="946"/>
                    </a:lnTo>
                    <a:lnTo>
                      <a:pt x="780" y="948"/>
                    </a:lnTo>
                    <a:lnTo>
                      <a:pt x="780" y="951"/>
                    </a:lnTo>
                    <a:lnTo>
                      <a:pt x="780" y="954"/>
                    </a:lnTo>
                    <a:lnTo>
                      <a:pt x="780" y="956"/>
                    </a:lnTo>
                    <a:lnTo>
                      <a:pt x="780" y="959"/>
                    </a:lnTo>
                    <a:lnTo>
                      <a:pt x="778" y="959"/>
                    </a:lnTo>
                    <a:lnTo>
                      <a:pt x="778" y="962"/>
                    </a:lnTo>
                    <a:lnTo>
                      <a:pt x="778" y="964"/>
                    </a:lnTo>
                    <a:lnTo>
                      <a:pt x="775" y="964"/>
                    </a:lnTo>
                    <a:lnTo>
                      <a:pt x="773" y="964"/>
                    </a:lnTo>
                    <a:lnTo>
                      <a:pt x="770" y="964"/>
                    </a:lnTo>
                    <a:lnTo>
                      <a:pt x="770" y="967"/>
                    </a:lnTo>
                    <a:lnTo>
                      <a:pt x="773" y="967"/>
                    </a:lnTo>
                    <a:lnTo>
                      <a:pt x="770" y="967"/>
                    </a:lnTo>
                    <a:lnTo>
                      <a:pt x="767" y="969"/>
                    </a:lnTo>
                    <a:lnTo>
                      <a:pt x="767" y="967"/>
                    </a:lnTo>
                    <a:lnTo>
                      <a:pt x="765" y="967"/>
                    </a:lnTo>
                    <a:lnTo>
                      <a:pt x="765" y="964"/>
                    </a:lnTo>
                    <a:lnTo>
                      <a:pt x="762" y="964"/>
                    </a:lnTo>
                    <a:lnTo>
                      <a:pt x="759" y="964"/>
                    </a:lnTo>
                    <a:lnTo>
                      <a:pt x="757" y="964"/>
                    </a:lnTo>
                    <a:lnTo>
                      <a:pt x="757" y="962"/>
                    </a:lnTo>
                    <a:lnTo>
                      <a:pt x="754" y="962"/>
                    </a:lnTo>
                    <a:lnTo>
                      <a:pt x="754" y="959"/>
                    </a:lnTo>
                    <a:lnTo>
                      <a:pt x="752" y="959"/>
                    </a:lnTo>
                    <a:lnTo>
                      <a:pt x="752" y="956"/>
                    </a:lnTo>
                    <a:lnTo>
                      <a:pt x="754" y="956"/>
                    </a:lnTo>
                    <a:lnTo>
                      <a:pt x="752" y="956"/>
                    </a:lnTo>
                    <a:lnTo>
                      <a:pt x="752" y="954"/>
                    </a:lnTo>
                    <a:lnTo>
                      <a:pt x="752" y="951"/>
                    </a:lnTo>
                    <a:lnTo>
                      <a:pt x="749" y="951"/>
                    </a:lnTo>
                    <a:lnTo>
                      <a:pt x="749" y="954"/>
                    </a:lnTo>
                    <a:lnTo>
                      <a:pt x="749" y="951"/>
                    </a:lnTo>
                    <a:lnTo>
                      <a:pt x="746" y="951"/>
                    </a:lnTo>
                    <a:lnTo>
                      <a:pt x="746" y="948"/>
                    </a:lnTo>
                    <a:lnTo>
                      <a:pt x="749" y="948"/>
                    </a:lnTo>
                    <a:lnTo>
                      <a:pt x="749" y="946"/>
                    </a:lnTo>
                    <a:lnTo>
                      <a:pt x="746" y="948"/>
                    </a:lnTo>
                    <a:lnTo>
                      <a:pt x="744" y="948"/>
                    </a:lnTo>
                    <a:lnTo>
                      <a:pt x="746" y="948"/>
                    </a:lnTo>
                    <a:lnTo>
                      <a:pt x="746" y="946"/>
                    </a:lnTo>
                    <a:lnTo>
                      <a:pt x="744" y="948"/>
                    </a:lnTo>
                    <a:lnTo>
                      <a:pt x="744" y="946"/>
                    </a:lnTo>
                    <a:lnTo>
                      <a:pt x="744" y="948"/>
                    </a:lnTo>
                    <a:lnTo>
                      <a:pt x="744" y="946"/>
                    </a:lnTo>
                    <a:lnTo>
                      <a:pt x="741" y="946"/>
                    </a:lnTo>
                    <a:lnTo>
                      <a:pt x="739" y="946"/>
                    </a:lnTo>
                    <a:lnTo>
                      <a:pt x="739" y="948"/>
                    </a:lnTo>
                    <a:lnTo>
                      <a:pt x="736" y="948"/>
                    </a:lnTo>
                    <a:lnTo>
                      <a:pt x="736" y="946"/>
                    </a:lnTo>
                    <a:lnTo>
                      <a:pt x="733" y="946"/>
                    </a:lnTo>
                    <a:lnTo>
                      <a:pt x="733" y="943"/>
                    </a:lnTo>
                    <a:lnTo>
                      <a:pt x="733" y="946"/>
                    </a:lnTo>
                    <a:lnTo>
                      <a:pt x="731" y="946"/>
                    </a:lnTo>
                    <a:lnTo>
                      <a:pt x="731" y="943"/>
                    </a:lnTo>
                    <a:lnTo>
                      <a:pt x="731" y="941"/>
                    </a:lnTo>
                    <a:lnTo>
                      <a:pt x="728" y="941"/>
                    </a:lnTo>
                    <a:lnTo>
                      <a:pt x="731" y="941"/>
                    </a:lnTo>
                    <a:lnTo>
                      <a:pt x="731" y="938"/>
                    </a:lnTo>
                    <a:lnTo>
                      <a:pt x="728" y="938"/>
                    </a:lnTo>
                    <a:lnTo>
                      <a:pt x="728" y="935"/>
                    </a:lnTo>
                    <a:lnTo>
                      <a:pt x="726" y="935"/>
                    </a:lnTo>
                    <a:lnTo>
                      <a:pt x="726" y="933"/>
                    </a:lnTo>
                    <a:lnTo>
                      <a:pt x="723" y="933"/>
                    </a:lnTo>
                    <a:lnTo>
                      <a:pt x="723" y="930"/>
                    </a:lnTo>
                    <a:lnTo>
                      <a:pt x="720" y="930"/>
                    </a:lnTo>
                    <a:lnTo>
                      <a:pt x="723" y="930"/>
                    </a:lnTo>
                    <a:lnTo>
                      <a:pt x="720" y="930"/>
                    </a:lnTo>
                    <a:lnTo>
                      <a:pt x="718" y="930"/>
                    </a:lnTo>
                    <a:lnTo>
                      <a:pt x="718" y="928"/>
                    </a:lnTo>
                    <a:lnTo>
                      <a:pt x="715" y="928"/>
                    </a:lnTo>
                    <a:lnTo>
                      <a:pt x="715" y="925"/>
                    </a:lnTo>
                    <a:lnTo>
                      <a:pt x="715" y="922"/>
                    </a:lnTo>
                    <a:lnTo>
                      <a:pt x="715" y="920"/>
                    </a:lnTo>
                    <a:lnTo>
                      <a:pt x="713" y="920"/>
                    </a:lnTo>
                    <a:lnTo>
                      <a:pt x="713" y="917"/>
                    </a:lnTo>
                    <a:lnTo>
                      <a:pt x="713" y="914"/>
                    </a:lnTo>
                    <a:lnTo>
                      <a:pt x="713" y="912"/>
                    </a:lnTo>
                    <a:lnTo>
                      <a:pt x="710" y="912"/>
                    </a:lnTo>
                    <a:lnTo>
                      <a:pt x="710" y="909"/>
                    </a:lnTo>
                    <a:lnTo>
                      <a:pt x="710" y="907"/>
                    </a:lnTo>
                    <a:lnTo>
                      <a:pt x="710" y="904"/>
                    </a:lnTo>
                    <a:lnTo>
                      <a:pt x="710" y="901"/>
                    </a:lnTo>
                    <a:lnTo>
                      <a:pt x="707" y="901"/>
                    </a:lnTo>
                    <a:lnTo>
                      <a:pt x="707" y="904"/>
                    </a:lnTo>
                    <a:lnTo>
                      <a:pt x="707" y="901"/>
                    </a:lnTo>
                    <a:lnTo>
                      <a:pt x="705" y="901"/>
                    </a:lnTo>
                    <a:lnTo>
                      <a:pt x="705" y="899"/>
                    </a:lnTo>
                    <a:lnTo>
                      <a:pt x="705" y="901"/>
                    </a:lnTo>
                    <a:lnTo>
                      <a:pt x="705" y="899"/>
                    </a:lnTo>
                    <a:lnTo>
                      <a:pt x="702" y="899"/>
                    </a:lnTo>
                    <a:lnTo>
                      <a:pt x="702" y="896"/>
                    </a:lnTo>
                    <a:lnTo>
                      <a:pt x="699" y="896"/>
                    </a:lnTo>
                    <a:lnTo>
                      <a:pt x="699" y="894"/>
                    </a:lnTo>
                    <a:lnTo>
                      <a:pt x="699" y="891"/>
                    </a:lnTo>
                    <a:lnTo>
                      <a:pt x="702" y="891"/>
                    </a:lnTo>
                    <a:lnTo>
                      <a:pt x="699" y="891"/>
                    </a:lnTo>
                    <a:lnTo>
                      <a:pt x="699" y="888"/>
                    </a:lnTo>
                    <a:lnTo>
                      <a:pt x="697" y="888"/>
                    </a:lnTo>
                    <a:lnTo>
                      <a:pt x="697" y="886"/>
                    </a:lnTo>
                    <a:lnTo>
                      <a:pt x="699" y="886"/>
                    </a:lnTo>
                    <a:lnTo>
                      <a:pt x="699" y="883"/>
                    </a:lnTo>
                    <a:lnTo>
                      <a:pt x="699" y="881"/>
                    </a:lnTo>
                    <a:lnTo>
                      <a:pt x="702" y="881"/>
                    </a:lnTo>
                    <a:lnTo>
                      <a:pt x="702" y="878"/>
                    </a:lnTo>
                    <a:lnTo>
                      <a:pt x="702" y="875"/>
                    </a:lnTo>
                    <a:lnTo>
                      <a:pt x="705" y="875"/>
                    </a:lnTo>
                    <a:lnTo>
                      <a:pt x="705" y="873"/>
                    </a:lnTo>
                    <a:lnTo>
                      <a:pt x="705" y="870"/>
                    </a:lnTo>
                    <a:lnTo>
                      <a:pt x="702" y="867"/>
                    </a:lnTo>
                    <a:lnTo>
                      <a:pt x="702" y="865"/>
                    </a:lnTo>
                    <a:lnTo>
                      <a:pt x="699" y="865"/>
                    </a:lnTo>
                    <a:lnTo>
                      <a:pt x="699" y="862"/>
                    </a:lnTo>
                    <a:lnTo>
                      <a:pt x="702" y="862"/>
                    </a:lnTo>
                    <a:lnTo>
                      <a:pt x="702" y="860"/>
                    </a:lnTo>
                    <a:lnTo>
                      <a:pt x="705" y="860"/>
                    </a:lnTo>
                    <a:lnTo>
                      <a:pt x="705" y="862"/>
                    </a:lnTo>
                    <a:lnTo>
                      <a:pt x="707" y="862"/>
                    </a:lnTo>
                    <a:lnTo>
                      <a:pt x="707" y="860"/>
                    </a:lnTo>
                    <a:lnTo>
                      <a:pt x="710" y="860"/>
                    </a:lnTo>
                    <a:lnTo>
                      <a:pt x="710" y="857"/>
                    </a:lnTo>
                    <a:lnTo>
                      <a:pt x="713" y="857"/>
                    </a:lnTo>
                    <a:lnTo>
                      <a:pt x="713" y="854"/>
                    </a:lnTo>
                    <a:lnTo>
                      <a:pt x="713" y="852"/>
                    </a:lnTo>
                    <a:lnTo>
                      <a:pt x="713" y="849"/>
                    </a:lnTo>
                    <a:lnTo>
                      <a:pt x="715" y="849"/>
                    </a:lnTo>
                    <a:lnTo>
                      <a:pt x="715" y="847"/>
                    </a:lnTo>
                    <a:lnTo>
                      <a:pt x="718" y="847"/>
                    </a:lnTo>
                    <a:lnTo>
                      <a:pt x="720" y="844"/>
                    </a:lnTo>
                    <a:lnTo>
                      <a:pt x="723" y="844"/>
                    </a:lnTo>
                    <a:lnTo>
                      <a:pt x="726" y="839"/>
                    </a:lnTo>
                    <a:lnTo>
                      <a:pt x="726" y="836"/>
                    </a:lnTo>
                    <a:lnTo>
                      <a:pt x="728" y="836"/>
                    </a:lnTo>
                    <a:lnTo>
                      <a:pt x="728" y="834"/>
                    </a:lnTo>
                    <a:lnTo>
                      <a:pt x="726" y="834"/>
                    </a:lnTo>
                    <a:lnTo>
                      <a:pt x="723" y="831"/>
                    </a:lnTo>
                    <a:lnTo>
                      <a:pt x="720" y="831"/>
                    </a:lnTo>
                    <a:lnTo>
                      <a:pt x="720" y="828"/>
                    </a:lnTo>
                    <a:lnTo>
                      <a:pt x="718" y="828"/>
                    </a:lnTo>
                    <a:lnTo>
                      <a:pt x="715" y="826"/>
                    </a:lnTo>
                    <a:lnTo>
                      <a:pt x="715" y="823"/>
                    </a:lnTo>
                    <a:lnTo>
                      <a:pt x="715" y="818"/>
                    </a:lnTo>
                    <a:lnTo>
                      <a:pt x="713" y="818"/>
                    </a:lnTo>
                    <a:lnTo>
                      <a:pt x="713" y="815"/>
                    </a:lnTo>
                    <a:lnTo>
                      <a:pt x="713" y="813"/>
                    </a:lnTo>
                    <a:lnTo>
                      <a:pt x="713" y="810"/>
                    </a:lnTo>
                    <a:lnTo>
                      <a:pt x="715" y="810"/>
                    </a:lnTo>
                    <a:lnTo>
                      <a:pt x="715" y="807"/>
                    </a:lnTo>
                    <a:lnTo>
                      <a:pt x="718" y="805"/>
                    </a:lnTo>
                    <a:lnTo>
                      <a:pt x="720" y="805"/>
                    </a:lnTo>
                    <a:lnTo>
                      <a:pt x="723" y="807"/>
                    </a:lnTo>
                    <a:lnTo>
                      <a:pt x="723" y="810"/>
                    </a:lnTo>
                    <a:lnTo>
                      <a:pt x="723" y="813"/>
                    </a:lnTo>
                    <a:lnTo>
                      <a:pt x="726" y="813"/>
                    </a:lnTo>
                    <a:lnTo>
                      <a:pt x="728" y="815"/>
                    </a:lnTo>
                    <a:lnTo>
                      <a:pt x="731" y="815"/>
                    </a:lnTo>
                    <a:lnTo>
                      <a:pt x="733" y="815"/>
                    </a:lnTo>
                    <a:lnTo>
                      <a:pt x="736" y="818"/>
                    </a:lnTo>
                    <a:lnTo>
                      <a:pt x="741" y="818"/>
                    </a:lnTo>
                    <a:lnTo>
                      <a:pt x="741" y="815"/>
                    </a:lnTo>
                    <a:lnTo>
                      <a:pt x="739" y="813"/>
                    </a:lnTo>
                    <a:lnTo>
                      <a:pt x="739" y="810"/>
                    </a:lnTo>
                    <a:lnTo>
                      <a:pt x="739" y="807"/>
                    </a:lnTo>
                    <a:lnTo>
                      <a:pt x="736" y="807"/>
                    </a:lnTo>
                    <a:lnTo>
                      <a:pt x="736" y="805"/>
                    </a:lnTo>
                    <a:lnTo>
                      <a:pt x="733" y="805"/>
                    </a:lnTo>
                    <a:lnTo>
                      <a:pt x="731" y="805"/>
                    </a:lnTo>
                    <a:lnTo>
                      <a:pt x="731" y="802"/>
                    </a:lnTo>
                    <a:lnTo>
                      <a:pt x="731" y="800"/>
                    </a:lnTo>
                    <a:lnTo>
                      <a:pt x="728" y="800"/>
                    </a:lnTo>
                    <a:lnTo>
                      <a:pt x="728" y="797"/>
                    </a:lnTo>
                    <a:lnTo>
                      <a:pt x="726" y="797"/>
                    </a:lnTo>
                    <a:lnTo>
                      <a:pt x="723" y="797"/>
                    </a:lnTo>
                    <a:lnTo>
                      <a:pt x="720" y="794"/>
                    </a:lnTo>
                    <a:lnTo>
                      <a:pt x="720" y="792"/>
                    </a:lnTo>
                    <a:lnTo>
                      <a:pt x="718" y="789"/>
                    </a:lnTo>
                    <a:lnTo>
                      <a:pt x="720" y="787"/>
                    </a:lnTo>
                    <a:lnTo>
                      <a:pt x="718" y="787"/>
                    </a:lnTo>
                    <a:lnTo>
                      <a:pt x="718" y="784"/>
                    </a:lnTo>
                    <a:lnTo>
                      <a:pt x="718" y="781"/>
                    </a:lnTo>
                    <a:lnTo>
                      <a:pt x="718" y="779"/>
                    </a:lnTo>
                    <a:lnTo>
                      <a:pt x="720" y="779"/>
                    </a:lnTo>
                    <a:lnTo>
                      <a:pt x="723" y="776"/>
                    </a:lnTo>
                    <a:lnTo>
                      <a:pt x="720" y="776"/>
                    </a:lnTo>
                    <a:lnTo>
                      <a:pt x="718" y="776"/>
                    </a:lnTo>
                    <a:lnTo>
                      <a:pt x="715" y="776"/>
                    </a:lnTo>
                    <a:lnTo>
                      <a:pt x="715" y="773"/>
                    </a:lnTo>
                    <a:lnTo>
                      <a:pt x="715" y="768"/>
                    </a:lnTo>
                    <a:lnTo>
                      <a:pt x="715" y="766"/>
                    </a:lnTo>
                    <a:lnTo>
                      <a:pt x="713" y="766"/>
                    </a:lnTo>
                    <a:lnTo>
                      <a:pt x="710" y="766"/>
                    </a:lnTo>
                    <a:lnTo>
                      <a:pt x="713" y="763"/>
                    </a:lnTo>
                    <a:lnTo>
                      <a:pt x="713" y="760"/>
                    </a:lnTo>
                    <a:lnTo>
                      <a:pt x="715" y="760"/>
                    </a:lnTo>
                    <a:lnTo>
                      <a:pt x="715" y="758"/>
                    </a:lnTo>
                    <a:lnTo>
                      <a:pt x="718" y="755"/>
                    </a:lnTo>
                    <a:lnTo>
                      <a:pt x="718" y="753"/>
                    </a:lnTo>
                    <a:lnTo>
                      <a:pt x="715" y="753"/>
                    </a:lnTo>
                    <a:lnTo>
                      <a:pt x="715" y="750"/>
                    </a:lnTo>
                    <a:lnTo>
                      <a:pt x="715" y="747"/>
                    </a:lnTo>
                    <a:lnTo>
                      <a:pt x="715" y="745"/>
                    </a:lnTo>
                    <a:lnTo>
                      <a:pt x="715" y="742"/>
                    </a:lnTo>
                    <a:lnTo>
                      <a:pt x="713" y="742"/>
                    </a:lnTo>
                    <a:lnTo>
                      <a:pt x="710" y="742"/>
                    </a:lnTo>
                    <a:lnTo>
                      <a:pt x="707" y="742"/>
                    </a:lnTo>
                    <a:lnTo>
                      <a:pt x="707" y="739"/>
                    </a:lnTo>
                    <a:lnTo>
                      <a:pt x="705" y="739"/>
                    </a:lnTo>
                    <a:lnTo>
                      <a:pt x="702" y="739"/>
                    </a:lnTo>
                    <a:lnTo>
                      <a:pt x="702" y="742"/>
                    </a:lnTo>
                    <a:lnTo>
                      <a:pt x="702" y="745"/>
                    </a:lnTo>
                    <a:lnTo>
                      <a:pt x="702" y="747"/>
                    </a:lnTo>
                    <a:lnTo>
                      <a:pt x="705" y="747"/>
                    </a:lnTo>
                    <a:lnTo>
                      <a:pt x="705" y="750"/>
                    </a:lnTo>
                    <a:lnTo>
                      <a:pt x="705" y="753"/>
                    </a:lnTo>
                    <a:lnTo>
                      <a:pt x="702" y="753"/>
                    </a:lnTo>
                    <a:lnTo>
                      <a:pt x="702" y="755"/>
                    </a:lnTo>
                    <a:lnTo>
                      <a:pt x="699" y="753"/>
                    </a:lnTo>
                    <a:lnTo>
                      <a:pt x="697" y="753"/>
                    </a:lnTo>
                    <a:lnTo>
                      <a:pt x="694" y="750"/>
                    </a:lnTo>
                    <a:lnTo>
                      <a:pt x="694" y="753"/>
                    </a:lnTo>
                    <a:lnTo>
                      <a:pt x="692" y="753"/>
                    </a:lnTo>
                    <a:lnTo>
                      <a:pt x="692" y="750"/>
                    </a:lnTo>
                    <a:lnTo>
                      <a:pt x="692" y="747"/>
                    </a:lnTo>
                    <a:lnTo>
                      <a:pt x="692" y="745"/>
                    </a:lnTo>
                    <a:lnTo>
                      <a:pt x="689" y="745"/>
                    </a:lnTo>
                    <a:lnTo>
                      <a:pt x="686" y="745"/>
                    </a:lnTo>
                    <a:lnTo>
                      <a:pt x="686" y="742"/>
                    </a:lnTo>
                    <a:lnTo>
                      <a:pt x="686" y="739"/>
                    </a:lnTo>
                    <a:lnTo>
                      <a:pt x="686" y="737"/>
                    </a:lnTo>
                    <a:lnTo>
                      <a:pt x="686" y="734"/>
                    </a:lnTo>
                    <a:lnTo>
                      <a:pt x="686" y="732"/>
                    </a:lnTo>
                    <a:lnTo>
                      <a:pt x="689" y="732"/>
                    </a:lnTo>
                    <a:lnTo>
                      <a:pt x="689" y="729"/>
                    </a:lnTo>
                    <a:lnTo>
                      <a:pt x="689" y="726"/>
                    </a:lnTo>
                    <a:lnTo>
                      <a:pt x="689" y="724"/>
                    </a:lnTo>
                    <a:lnTo>
                      <a:pt x="689" y="721"/>
                    </a:lnTo>
                    <a:lnTo>
                      <a:pt x="689" y="719"/>
                    </a:lnTo>
                    <a:lnTo>
                      <a:pt x="692" y="719"/>
                    </a:lnTo>
                    <a:lnTo>
                      <a:pt x="694" y="719"/>
                    </a:lnTo>
                    <a:lnTo>
                      <a:pt x="697" y="719"/>
                    </a:lnTo>
                    <a:lnTo>
                      <a:pt x="699" y="719"/>
                    </a:lnTo>
                    <a:lnTo>
                      <a:pt x="699" y="721"/>
                    </a:lnTo>
                    <a:lnTo>
                      <a:pt x="702" y="721"/>
                    </a:lnTo>
                    <a:lnTo>
                      <a:pt x="705" y="721"/>
                    </a:lnTo>
                    <a:lnTo>
                      <a:pt x="707" y="721"/>
                    </a:lnTo>
                    <a:lnTo>
                      <a:pt x="710" y="721"/>
                    </a:lnTo>
                    <a:lnTo>
                      <a:pt x="710" y="719"/>
                    </a:lnTo>
                    <a:lnTo>
                      <a:pt x="707" y="716"/>
                    </a:lnTo>
                    <a:lnTo>
                      <a:pt x="707" y="713"/>
                    </a:lnTo>
                    <a:lnTo>
                      <a:pt x="705" y="713"/>
                    </a:lnTo>
                    <a:lnTo>
                      <a:pt x="705" y="711"/>
                    </a:lnTo>
                    <a:lnTo>
                      <a:pt x="707" y="711"/>
                    </a:lnTo>
                    <a:lnTo>
                      <a:pt x="707" y="708"/>
                    </a:lnTo>
                    <a:lnTo>
                      <a:pt x="707" y="706"/>
                    </a:lnTo>
                    <a:lnTo>
                      <a:pt x="707" y="703"/>
                    </a:lnTo>
                    <a:lnTo>
                      <a:pt x="710" y="703"/>
                    </a:lnTo>
                    <a:lnTo>
                      <a:pt x="713" y="706"/>
                    </a:lnTo>
                    <a:lnTo>
                      <a:pt x="713" y="708"/>
                    </a:lnTo>
                    <a:lnTo>
                      <a:pt x="715" y="706"/>
                    </a:lnTo>
                    <a:lnTo>
                      <a:pt x="715" y="708"/>
                    </a:lnTo>
                    <a:lnTo>
                      <a:pt x="715" y="706"/>
                    </a:lnTo>
                    <a:lnTo>
                      <a:pt x="718" y="706"/>
                    </a:lnTo>
                    <a:lnTo>
                      <a:pt x="715" y="706"/>
                    </a:lnTo>
                    <a:lnTo>
                      <a:pt x="715" y="703"/>
                    </a:lnTo>
                    <a:lnTo>
                      <a:pt x="713" y="703"/>
                    </a:lnTo>
                    <a:lnTo>
                      <a:pt x="710" y="703"/>
                    </a:lnTo>
                    <a:lnTo>
                      <a:pt x="710" y="700"/>
                    </a:lnTo>
                    <a:lnTo>
                      <a:pt x="710" y="698"/>
                    </a:lnTo>
                    <a:lnTo>
                      <a:pt x="710" y="695"/>
                    </a:lnTo>
                    <a:lnTo>
                      <a:pt x="707" y="695"/>
                    </a:lnTo>
                    <a:lnTo>
                      <a:pt x="705" y="690"/>
                    </a:lnTo>
                    <a:lnTo>
                      <a:pt x="705" y="687"/>
                    </a:lnTo>
                    <a:lnTo>
                      <a:pt x="702" y="687"/>
                    </a:lnTo>
                    <a:lnTo>
                      <a:pt x="699" y="690"/>
                    </a:lnTo>
                    <a:lnTo>
                      <a:pt x="697" y="687"/>
                    </a:lnTo>
                    <a:lnTo>
                      <a:pt x="697" y="685"/>
                    </a:lnTo>
                    <a:lnTo>
                      <a:pt x="697" y="682"/>
                    </a:lnTo>
                    <a:lnTo>
                      <a:pt x="694" y="682"/>
                    </a:lnTo>
                    <a:lnTo>
                      <a:pt x="694" y="679"/>
                    </a:lnTo>
                    <a:lnTo>
                      <a:pt x="697" y="679"/>
                    </a:lnTo>
                    <a:lnTo>
                      <a:pt x="694" y="679"/>
                    </a:lnTo>
                    <a:lnTo>
                      <a:pt x="697" y="679"/>
                    </a:lnTo>
                    <a:lnTo>
                      <a:pt x="697" y="677"/>
                    </a:lnTo>
                    <a:lnTo>
                      <a:pt x="697" y="674"/>
                    </a:lnTo>
                    <a:lnTo>
                      <a:pt x="694" y="674"/>
                    </a:lnTo>
                    <a:lnTo>
                      <a:pt x="694" y="677"/>
                    </a:lnTo>
                    <a:lnTo>
                      <a:pt x="692" y="677"/>
                    </a:lnTo>
                    <a:lnTo>
                      <a:pt x="692" y="679"/>
                    </a:lnTo>
                    <a:lnTo>
                      <a:pt x="692" y="677"/>
                    </a:lnTo>
                    <a:lnTo>
                      <a:pt x="689" y="677"/>
                    </a:lnTo>
                    <a:lnTo>
                      <a:pt x="686" y="677"/>
                    </a:lnTo>
                    <a:lnTo>
                      <a:pt x="686" y="674"/>
                    </a:lnTo>
                    <a:lnTo>
                      <a:pt x="686" y="672"/>
                    </a:lnTo>
                    <a:lnTo>
                      <a:pt x="686" y="669"/>
                    </a:lnTo>
                    <a:lnTo>
                      <a:pt x="684" y="669"/>
                    </a:lnTo>
                    <a:lnTo>
                      <a:pt x="684" y="666"/>
                    </a:lnTo>
                    <a:lnTo>
                      <a:pt x="681" y="669"/>
                    </a:lnTo>
                    <a:lnTo>
                      <a:pt x="681" y="672"/>
                    </a:lnTo>
                    <a:lnTo>
                      <a:pt x="679" y="672"/>
                    </a:lnTo>
                    <a:lnTo>
                      <a:pt x="676" y="672"/>
                    </a:lnTo>
                    <a:lnTo>
                      <a:pt x="673" y="672"/>
                    </a:lnTo>
                    <a:lnTo>
                      <a:pt x="673" y="669"/>
                    </a:lnTo>
                    <a:lnTo>
                      <a:pt x="676" y="669"/>
                    </a:lnTo>
                    <a:lnTo>
                      <a:pt x="676" y="666"/>
                    </a:lnTo>
                    <a:lnTo>
                      <a:pt x="676" y="664"/>
                    </a:lnTo>
                    <a:lnTo>
                      <a:pt x="676" y="661"/>
                    </a:lnTo>
                    <a:lnTo>
                      <a:pt x="679" y="661"/>
                    </a:lnTo>
                    <a:lnTo>
                      <a:pt x="679" y="659"/>
                    </a:lnTo>
                    <a:lnTo>
                      <a:pt x="679" y="656"/>
                    </a:lnTo>
                    <a:lnTo>
                      <a:pt x="676" y="656"/>
                    </a:lnTo>
                    <a:lnTo>
                      <a:pt x="673" y="656"/>
                    </a:lnTo>
                    <a:lnTo>
                      <a:pt x="676" y="656"/>
                    </a:lnTo>
                    <a:lnTo>
                      <a:pt x="676" y="653"/>
                    </a:lnTo>
                    <a:lnTo>
                      <a:pt x="673" y="651"/>
                    </a:lnTo>
                    <a:lnTo>
                      <a:pt x="673" y="648"/>
                    </a:lnTo>
                    <a:lnTo>
                      <a:pt x="676" y="648"/>
                    </a:lnTo>
                    <a:lnTo>
                      <a:pt x="676" y="645"/>
                    </a:lnTo>
                    <a:lnTo>
                      <a:pt x="676" y="643"/>
                    </a:lnTo>
                    <a:lnTo>
                      <a:pt x="679" y="643"/>
                    </a:lnTo>
                    <a:lnTo>
                      <a:pt x="679" y="640"/>
                    </a:lnTo>
                    <a:lnTo>
                      <a:pt x="676" y="638"/>
                    </a:lnTo>
                    <a:lnTo>
                      <a:pt x="676" y="635"/>
                    </a:lnTo>
                    <a:lnTo>
                      <a:pt x="673" y="635"/>
                    </a:lnTo>
                    <a:lnTo>
                      <a:pt x="673" y="632"/>
                    </a:lnTo>
                    <a:lnTo>
                      <a:pt x="673" y="630"/>
                    </a:lnTo>
                    <a:lnTo>
                      <a:pt x="676" y="630"/>
                    </a:lnTo>
                    <a:lnTo>
                      <a:pt x="679" y="630"/>
                    </a:lnTo>
                    <a:lnTo>
                      <a:pt x="679" y="627"/>
                    </a:lnTo>
                    <a:lnTo>
                      <a:pt x="681" y="627"/>
                    </a:lnTo>
                    <a:lnTo>
                      <a:pt x="684" y="627"/>
                    </a:lnTo>
                    <a:lnTo>
                      <a:pt x="686" y="627"/>
                    </a:lnTo>
                    <a:lnTo>
                      <a:pt x="689" y="627"/>
                    </a:lnTo>
                    <a:lnTo>
                      <a:pt x="692" y="627"/>
                    </a:lnTo>
                    <a:lnTo>
                      <a:pt x="694" y="627"/>
                    </a:lnTo>
                    <a:lnTo>
                      <a:pt x="694" y="630"/>
                    </a:lnTo>
                    <a:lnTo>
                      <a:pt x="697" y="630"/>
                    </a:lnTo>
                    <a:lnTo>
                      <a:pt x="697" y="632"/>
                    </a:lnTo>
                    <a:lnTo>
                      <a:pt x="694" y="632"/>
                    </a:lnTo>
                    <a:lnTo>
                      <a:pt x="694" y="635"/>
                    </a:lnTo>
                    <a:lnTo>
                      <a:pt x="694" y="638"/>
                    </a:lnTo>
                    <a:lnTo>
                      <a:pt x="697" y="638"/>
                    </a:lnTo>
                    <a:lnTo>
                      <a:pt x="699" y="638"/>
                    </a:lnTo>
                    <a:lnTo>
                      <a:pt x="702" y="638"/>
                    </a:lnTo>
                    <a:lnTo>
                      <a:pt x="705" y="638"/>
                    </a:lnTo>
                    <a:lnTo>
                      <a:pt x="705" y="635"/>
                    </a:lnTo>
                    <a:lnTo>
                      <a:pt x="707" y="635"/>
                    </a:lnTo>
                    <a:lnTo>
                      <a:pt x="710" y="635"/>
                    </a:lnTo>
                    <a:lnTo>
                      <a:pt x="710" y="632"/>
                    </a:lnTo>
                    <a:lnTo>
                      <a:pt x="713" y="632"/>
                    </a:lnTo>
                    <a:lnTo>
                      <a:pt x="715" y="632"/>
                    </a:lnTo>
                    <a:lnTo>
                      <a:pt x="718" y="635"/>
                    </a:lnTo>
                    <a:lnTo>
                      <a:pt x="715" y="638"/>
                    </a:lnTo>
                    <a:lnTo>
                      <a:pt x="715" y="640"/>
                    </a:lnTo>
                    <a:lnTo>
                      <a:pt x="713" y="640"/>
                    </a:lnTo>
                    <a:lnTo>
                      <a:pt x="715" y="643"/>
                    </a:lnTo>
                    <a:lnTo>
                      <a:pt x="715" y="645"/>
                    </a:lnTo>
                    <a:lnTo>
                      <a:pt x="718" y="645"/>
                    </a:lnTo>
                    <a:lnTo>
                      <a:pt x="718" y="643"/>
                    </a:lnTo>
                    <a:lnTo>
                      <a:pt x="720" y="643"/>
                    </a:lnTo>
                    <a:lnTo>
                      <a:pt x="720" y="645"/>
                    </a:lnTo>
                    <a:lnTo>
                      <a:pt x="720" y="648"/>
                    </a:lnTo>
                    <a:lnTo>
                      <a:pt x="720" y="651"/>
                    </a:lnTo>
                    <a:lnTo>
                      <a:pt x="720" y="653"/>
                    </a:lnTo>
                    <a:lnTo>
                      <a:pt x="723" y="656"/>
                    </a:lnTo>
                    <a:lnTo>
                      <a:pt x="720" y="659"/>
                    </a:lnTo>
                    <a:lnTo>
                      <a:pt x="723" y="659"/>
                    </a:lnTo>
                    <a:lnTo>
                      <a:pt x="723" y="661"/>
                    </a:lnTo>
                    <a:lnTo>
                      <a:pt x="720" y="661"/>
                    </a:lnTo>
                    <a:lnTo>
                      <a:pt x="718" y="661"/>
                    </a:lnTo>
                    <a:lnTo>
                      <a:pt x="718" y="664"/>
                    </a:lnTo>
                    <a:lnTo>
                      <a:pt x="718" y="666"/>
                    </a:lnTo>
                    <a:lnTo>
                      <a:pt x="715" y="666"/>
                    </a:lnTo>
                    <a:lnTo>
                      <a:pt x="715" y="669"/>
                    </a:lnTo>
                    <a:lnTo>
                      <a:pt x="718" y="669"/>
                    </a:lnTo>
                    <a:lnTo>
                      <a:pt x="718" y="672"/>
                    </a:lnTo>
                    <a:lnTo>
                      <a:pt x="715" y="674"/>
                    </a:lnTo>
                    <a:lnTo>
                      <a:pt x="713" y="674"/>
                    </a:lnTo>
                    <a:lnTo>
                      <a:pt x="710" y="674"/>
                    </a:lnTo>
                    <a:lnTo>
                      <a:pt x="710" y="677"/>
                    </a:lnTo>
                    <a:lnTo>
                      <a:pt x="710" y="679"/>
                    </a:lnTo>
                    <a:lnTo>
                      <a:pt x="710" y="682"/>
                    </a:lnTo>
                    <a:lnTo>
                      <a:pt x="707" y="682"/>
                    </a:lnTo>
                    <a:lnTo>
                      <a:pt x="707" y="685"/>
                    </a:lnTo>
                    <a:lnTo>
                      <a:pt x="705" y="685"/>
                    </a:lnTo>
                    <a:lnTo>
                      <a:pt x="705" y="687"/>
                    </a:lnTo>
                    <a:lnTo>
                      <a:pt x="705" y="690"/>
                    </a:lnTo>
                    <a:lnTo>
                      <a:pt x="707" y="692"/>
                    </a:lnTo>
                    <a:lnTo>
                      <a:pt x="707" y="695"/>
                    </a:lnTo>
                    <a:lnTo>
                      <a:pt x="710" y="695"/>
                    </a:lnTo>
                    <a:lnTo>
                      <a:pt x="710" y="692"/>
                    </a:lnTo>
                    <a:lnTo>
                      <a:pt x="710" y="695"/>
                    </a:lnTo>
                    <a:lnTo>
                      <a:pt x="713" y="692"/>
                    </a:lnTo>
                    <a:lnTo>
                      <a:pt x="713" y="695"/>
                    </a:lnTo>
                    <a:lnTo>
                      <a:pt x="715" y="695"/>
                    </a:lnTo>
                    <a:lnTo>
                      <a:pt x="715" y="692"/>
                    </a:lnTo>
                    <a:lnTo>
                      <a:pt x="715" y="690"/>
                    </a:lnTo>
                    <a:lnTo>
                      <a:pt x="718" y="690"/>
                    </a:lnTo>
                    <a:lnTo>
                      <a:pt x="718" y="687"/>
                    </a:lnTo>
                    <a:lnTo>
                      <a:pt x="715" y="687"/>
                    </a:lnTo>
                    <a:lnTo>
                      <a:pt x="718" y="687"/>
                    </a:lnTo>
                    <a:lnTo>
                      <a:pt x="715" y="687"/>
                    </a:lnTo>
                    <a:lnTo>
                      <a:pt x="715" y="685"/>
                    </a:lnTo>
                    <a:lnTo>
                      <a:pt x="718" y="685"/>
                    </a:lnTo>
                    <a:lnTo>
                      <a:pt x="718" y="682"/>
                    </a:lnTo>
                    <a:lnTo>
                      <a:pt x="720" y="682"/>
                    </a:lnTo>
                    <a:lnTo>
                      <a:pt x="720" y="679"/>
                    </a:lnTo>
                    <a:lnTo>
                      <a:pt x="720" y="677"/>
                    </a:lnTo>
                    <a:lnTo>
                      <a:pt x="723" y="677"/>
                    </a:lnTo>
                    <a:lnTo>
                      <a:pt x="720" y="679"/>
                    </a:lnTo>
                    <a:lnTo>
                      <a:pt x="723" y="679"/>
                    </a:lnTo>
                    <a:lnTo>
                      <a:pt x="726" y="682"/>
                    </a:lnTo>
                    <a:lnTo>
                      <a:pt x="726" y="685"/>
                    </a:lnTo>
                    <a:lnTo>
                      <a:pt x="723" y="685"/>
                    </a:lnTo>
                    <a:lnTo>
                      <a:pt x="723" y="687"/>
                    </a:lnTo>
                    <a:lnTo>
                      <a:pt x="726" y="687"/>
                    </a:lnTo>
                    <a:lnTo>
                      <a:pt x="723" y="687"/>
                    </a:lnTo>
                    <a:lnTo>
                      <a:pt x="726" y="690"/>
                    </a:lnTo>
                    <a:lnTo>
                      <a:pt x="723" y="690"/>
                    </a:lnTo>
                    <a:lnTo>
                      <a:pt x="723" y="692"/>
                    </a:lnTo>
                    <a:lnTo>
                      <a:pt x="723" y="695"/>
                    </a:lnTo>
                    <a:lnTo>
                      <a:pt x="723" y="698"/>
                    </a:lnTo>
                    <a:lnTo>
                      <a:pt x="726" y="698"/>
                    </a:lnTo>
                    <a:lnTo>
                      <a:pt x="726" y="695"/>
                    </a:lnTo>
                    <a:lnTo>
                      <a:pt x="726" y="692"/>
                    </a:lnTo>
                    <a:lnTo>
                      <a:pt x="728" y="692"/>
                    </a:lnTo>
                    <a:lnTo>
                      <a:pt x="726" y="692"/>
                    </a:lnTo>
                    <a:lnTo>
                      <a:pt x="726" y="690"/>
                    </a:lnTo>
                    <a:lnTo>
                      <a:pt x="728" y="690"/>
                    </a:lnTo>
                    <a:lnTo>
                      <a:pt x="728" y="687"/>
                    </a:lnTo>
                    <a:lnTo>
                      <a:pt x="728" y="690"/>
                    </a:lnTo>
                    <a:lnTo>
                      <a:pt x="731" y="690"/>
                    </a:lnTo>
                    <a:lnTo>
                      <a:pt x="731" y="687"/>
                    </a:lnTo>
                    <a:lnTo>
                      <a:pt x="731" y="685"/>
                    </a:lnTo>
                    <a:lnTo>
                      <a:pt x="731" y="682"/>
                    </a:lnTo>
                    <a:lnTo>
                      <a:pt x="731" y="679"/>
                    </a:lnTo>
                    <a:lnTo>
                      <a:pt x="731" y="677"/>
                    </a:lnTo>
                    <a:lnTo>
                      <a:pt x="733" y="677"/>
                    </a:lnTo>
                    <a:lnTo>
                      <a:pt x="736" y="674"/>
                    </a:lnTo>
                    <a:lnTo>
                      <a:pt x="736" y="672"/>
                    </a:lnTo>
                    <a:lnTo>
                      <a:pt x="733" y="672"/>
                    </a:lnTo>
                    <a:lnTo>
                      <a:pt x="736" y="672"/>
                    </a:lnTo>
                    <a:lnTo>
                      <a:pt x="736" y="669"/>
                    </a:lnTo>
                    <a:lnTo>
                      <a:pt x="739" y="669"/>
                    </a:lnTo>
                    <a:lnTo>
                      <a:pt x="739" y="672"/>
                    </a:lnTo>
                    <a:lnTo>
                      <a:pt x="739" y="674"/>
                    </a:lnTo>
                    <a:lnTo>
                      <a:pt x="741" y="674"/>
                    </a:lnTo>
                    <a:lnTo>
                      <a:pt x="741" y="672"/>
                    </a:lnTo>
                    <a:lnTo>
                      <a:pt x="741" y="674"/>
                    </a:lnTo>
                    <a:lnTo>
                      <a:pt x="741" y="672"/>
                    </a:lnTo>
                    <a:lnTo>
                      <a:pt x="739" y="672"/>
                    </a:lnTo>
                    <a:lnTo>
                      <a:pt x="741" y="672"/>
                    </a:lnTo>
                    <a:lnTo>
                      <a:pt x="744" y="672"/>
                    </a:lnTo>
                    <a:lnTo>
                      <a:pt x="741" y="672"/>
                    </a:lnTo>
                    <a:lnTo>
                      <a:pt x="741" y="669"/>
                    </a:lnTo>
                    <a:lnTo>
                      <a:pt x="739" y="666"/>
                    </a:lnTo>
                    <a:lnTo>
                      <a:pt x="739" y="664"/>
                    </a:lnTo>
                    <a:lnTo>
                      <a:pt x="739" y="661"/>
                    </a:lnTo>
                    <a:lnTo>
                      <a:pt x="741" y="661"/>
                    </a:lnTo>
                    <a:lnTo>
                      <a:pt x="741" y="664"/>
                    </a:lnTo>
                    <a:lnTo>
                      <a:pt x="741" y="661"/>
                    </a:lnTo>
                    <a:lnTo>
                      <a:pt x="744" y="661"/>
                    </a:lnTo>
                    <a:lnTo>
                      <a:pt x="744" y="659"/>
                    </a:lnTo>
                    <a:lnTo>
                      <a:pt x="744" y="656"/>
                    </a:lnTo>
                    <a:lnTo>
                      <a:pt x="746" y="656"/>
                    </a:lnTo>
                    <a:lnTo>
                      <a:pt x="746" y="653"/>
                    </a:lnTo>
                    <a:lnTo>
                      <a:pt x="746" y="651"/>
                    </a:lnTo>
                    <a:lnTo>
                      <a:pt x="749" y="651"/>
                    </a:lnTo>
                    <a:lnTo>
                      <a:pt x="749" y="648"/>
                    </a:lnTo>
                    <a:lnTo>
                      <a:pt x="749" y="645"/>
                    </a:lnTo>
                    <a:lnTo>
                      <a:pt x="749" y="643"/>
                    </a:lnTo>
                    <a:lnTo>
                      <a:pt x="752" y="643"/>
                    </a:lnTo>
                    <a:lnTo>
                      <a:pt x="752" y="640"/>
                    </a:lnTo>
                    <a:lnTo>
                      <a:pt x="752" y="638"/>
                    </a:lnTo>
                    <a:lnTo>
                      <a:pt x="749" y="638"/>
                    </a:lnTo>
                    <a:lnTo>
                      <a:pt x="749" y="635"/>
                    </a:lnTo>
                    <a:lnTo>
                      <a:pt x="746" y="635"/>
                    </a:lnTo>
                    <a:lnTo>
                      <a:pt x="744" y="635"/>
                    </a:lnTo>
                    <a:lnTo>
                      <a:pt x="744" y="632"/>
                    </a:lnTo>
                    <a:lnTo>
                      <a:pt x="741" y="632"/>
                    </a:lnTo>
                    <a:lnTo>
                      <a:pt x="741" y="630"/>
                    </a:lnTo>
                    <a:lnTo>
                      <a:pt x="739" y="630"/>
                    </a:lnTo>
                    <a:lnTo>
                      <a:pt x="736" y="630"/>
                    </a:lnTo>
                    <a:lnTo>
                      <a:pt x="736" y="627"/>
                    </a:lnTo>
                    <a:lnTo>
                      <a:pt x="733" y="627"/>
                    </a:lnTo>
                    <a:lnTo>
                      <a:pt x="731" y="627"/>
                    </a:lnTo>
                    <a:lnTo>
                      <a:pt x="731" y="625"/>
                    </a:lnTo>
                    <a:lnTo>
                      <a:pt x="728" y="625"/>
                    </a:lnTo>
                    <a:lnTo>
                      <a:pt x="726" y="625"/>
                    </a:lnTo>
                    <a:lnTo>
                      <a:pt x="728" y="625"/>
                    </a:lnTo>
                    <a:lnTo>
                      <a:pt x="731" y="625"/>
                    </a:lnTo>
                    <a:lnTo>
                      <a:pt x="731" y="622"/>
                    </a:lnTo>
                    <a:close/>
                    <a:moveTo>
                      <a:pt x="506" y="619"/>
                    </a:moveTo>
                    <a:lnTo>
                      <a:pt x="509" y="619"/>
                    </a:lnTo>
                    <a:lnTo>
                      <a:pt x="509" y="622"/>
                    </a:lnTo>
                    <a:lnTo>
                      <a:pt x="512" y="622"/>
                    </a:lnTo>
                    <a:lnTo>
                      <a:pt x="512" y="625"/>
                    </a:lnTo>
                    <a:lnTo>
                      <a:pt x="514" y="625"/>
                    </a:lnTo>
                    <a:lnTo>
                      <a:pt x="517" y="625"/>
                    </a:lnTo>
                    <a:lnTo>
                      <a:pt x="517" y="627"/>
                    </a:lnTo>
                    <a:lnTo>
                      <a:pt x="519" y="627"/>
                    </a:lnTo>
                    <a:lnTo>
                      <a:pt x="522" y="627"/>
                    </a:lnTo>
                    <a:lnTo>
                      <a:pt x="522" y="630"/>
                    </a:lnTo>
                    <a:lnTo>
                      <a:pt x="525" y="630"/>
                    </a:lnTo>
                    <a:lnTo>
                      <a:pt x="525" y="632"/>
                    </a:lnTo>
                    <a:lnTo>
                      <a:pt x="522" y="632"/>
                    </a:lnTo>
                    <a:lnTo>
                      <a:pt x="522" y="635"/>
                    </a:lnTo>
                    <a:lnTo>
                      <a:pt x="522" y="638"/>
                    </a:lnTo>
                    <a:lnTo>
                      <a:pt x="522" y="640"/>
                    </a:lnTo>
                    <a:lnTo>
                      <a:pt x="522" y="643"/>
                    </a:lnTo>
                    <a:lnTo>
                      <a:pt x="519" y="643"/>
                    </a:lnTo>
                    <a:lnTo>
                      <a:pt x="519" y="645"/>
                    </a:lnTo>
                    <a:lnTo>
                      <a:pt x="517" y="645"/>
                    </a:lnTo>
                    <a:lnTo>
                      <a:pt x="514" y="645"/>
                    </a:lnTo>
                    <a:lnTo>
                      <a:pt x="514" y="643"/>
                    </a:lnTo>
                    <a:lnTo>
                      <a:pt x="512" y="643"/>
                    </a:lnTo>
                    <a:lnTo>
                      <a:pt x="509" y="643"/>
                    </a:lnTo>
                    <a:lnTo>
                      <a:pt x="509" y="640"/>
                    </a:lnTo>
                    <a:lnTo>
                      <a:pt x="509" y="638"/>
                    </a:lnTo>
                    <a:lnTo>
                      <a:pt x="506" y="638"/>
                    </a:lnTo>
                    <a:lnTo>
                      <a:pt x="506" y="635"/>
                    </a:lnTo>
                    <a:lnTo>
                      <a:pt x="506" y="632"/>
                    </a:lnTo>
                    <a:lnTo>
                      <a:pt x="506" y="630"/>
                    </a:lnTo>
                    <a:lnTo>
                      <a:pt x="504" y="630"/>
                    </a:lnTo>
                    <a:lnTo>
                      <a:pt x="504" y="627"/>
                    </a:lnTo>
                    <a:lnTo>
                      <a:pt x="501" y="627"/>
                    </a:lnTo>
                    <a:lnTo>
                      <a:pt x="498" y="627"/>
                    </a:lnTo>
                    <a:lnTo>
                      <a:pt x="498" y="630"/>
                    </a:lnTo>
                    <a:lnTo>
                      <a:pt x="498" y="632"/>
                    </a:lnTo>
                    <a:lnTo>
                      <a:pt x="496" y="632"/>
                    </a:lnTo>
                    <a:lnTo>
                      <a:pt x="498" y="630"/>
                    </a:lnTo>
                    <a:lnTo>
                      <a:pt x="498" y="627"/>
                    </a:lnTo>
                    <a:lnTo>
                      <a:pt x="498" y="625"/>
                    </a:lnTo>
                    <a:lnTo>
                      <a:pt x="496" y="622"/>
                    </a:lnTo>
                    <a:lnTo>
                      <a:pt x="496" y="619"/>
                    </a:lnTo>
                    <a:lnTo>
                      <a:pt x="493" y="619"/>
                    </a:lnTo>
                    <a:lnTo>
                      <a:pt x="493" y="617"/>
                    </a:lnTo>
                    <a:lnTo>
                      <a:pt x="496" y="617"/>
                    </a:lnTo>
                    <a:lnTo>
                      <a:pt x="496" y="614"/>
                    </a:lnTo>
                    <a:lnTo>
                      <a:pt x="498" y="614"/>
                    </a:lnTo>
                    <a:lnTo>
                      <a:pt x="498" y="617"/>
                    </a:lnTo>
                    <a:lnTo>
                      <a:pt x="501" y="617"/>
                    </a:lnTo>
                    <a:lnTo>
                      <a:pt x="504" y="617"/>
                    </a:lnTo>
                    <a:lnTo>
                      <a:pt x="504" y="619"/>
                    </a:lnTo>
                    <a:lnTo>
                      <a:pt x="506" y="619"/>
                    </a:lnTo>
                    <a:close/>
                    <a:moveTo>
                      <a:pt x="517" y="614"/>
                    </a:moveTo>
                    <a:lnTo>
                      <a:pt x="514" y="614"/>
                    </a:lnTo>
                    <a:lnTo>
                      <a:pt x="512" y="614"/>
                    </a:lnTo>
                    <a:lnTo>
                      <a:pt x="512" y="612"/>
                    </a:lnTo>
                    <a:lnTo>
                      <a:pt x="514" y="612"/>
                    </a:lnTo>
                    <a:lnTo>
                      <a:pt x="514" y="614"/>
                    </a:lnTo>
                    <a:lnTo>
                      <a:pt x="517" y="614"/>
                    </a:lnTo>
                    <a:close/>
                    <a:moveTo>
                      <a:pt x="825" y="564"/>
                    </a:moveTo>
                    <a:lnTo>
                      <a:pt x="825" y="567"/>
                    </a:lnTo>
                    <a:lnTo>
                      <a:pt x="825" y="570"/>
                    </a:lnTo>
                    <a:lnTo>
                      <a:pt x="822" y="570"/>
                    </a:lnTo>
                    <a:lnTo>
                      <a:pt x="822" y="572"/>
                    </a:lnTo>
                    <a:lnTo>
                      <a:pt x="820" y="572"/>
                    </a:lnTo>
                    <a:lnTo>
                      <a:pt x="820" y="575"/>
                    </a:lnTo>
                    <a:lnTo>
                      <a:pt x="820" y="578"/>
                    </a:lnTo>
                    <a:lnTo>
                      <a:pt x="820" y="580"/>
                    </a:lnTo>
                    <a:lnTo>
                      <a:pt x="817" y="580"/>
                    </a:lnTo>
                    <a:lnTo>
                      <a:pt x="817" y="583"/>
                    </a:lnTo>
                    <a:lnTo>
                      <a:pt x="817" y="585"/>
                    </a:lnTo>
                    <a:lnTo>
                      <a:pt x="814" y="585"/>
                    </a:lnTo>
                    <a:lnTo>
                      <a:pt x="812" y="588"/>
                    </a:lnTo>
                    <a:lnTo>
                      <a:pt x="812" y="591"/>
                    </a:lnTo>
                    <a:lnTo>
                      <a:pt x="809" y="593"/>
                    </a:lnTo>
                    <a:lnTo>
                      <a:pt x="806" y="593"/>
                    </a:lnTo>
                    <a:lnTo>
                      <a:pt x="806" y="596"/>
                    </a:lnTo>
                    <a:lnTo>
                      <a:pt x="806" y="593"/>
                    </a:lnTo>
                    <a:lnTo>
                      <a:pt x="804" y="593"/>
                    </a:lnTo>
                    <a:lnTo>
                      <a:pt x="801" y="593"/>
                    </a:lnTo>
                    <a:lnTo>
                      <a:pt x="801" y="596"/>
                    </a:lnTo>
                    <a:lnTo>
                      <a:pt x="799" y="596"/>
                    </a:lnTo>
                    <a:lnTo>
                      <a:pt x="799" y="593"/>
                    </a:lnTo>
                    <a:lnTo>
                      <a:pt x="799" y="591"/>
                    </a:lnTo>
                    <a:lnTo>
                      <a:pt x="799" y="588"/>
                    </a:lnTo>
                    <a:lnTo>
                      <a:pt x="799" y="585"/>
                    </a:lnTo>
                    <a:lnTo>
                      <a:pt x="796" y="583"/>
                    </a:lnTo>
                    <a:lnTo>
                      <a:pt x="796" y="580"/>
                    </a:lnTo>
                    <a:lnTo>
                      <a:pt x="799" y="580"/>
                    </a:lnTo>
                    <a:lnTo>
                      <a:pt x="799" y="578"/>
                    </a:lnTo>
                    <a:lnTo>
                      <a:pt x="799" y="575"/>
                    </a:lnTo>
                    <a:lnTo>
                      <a:pt x="801" y="575"/>
                    </a:lnTo>
                    <a:lnTo>
                      <a:pt x="801" y="572"/>
                    </a:lnTo>
                    <a:lnTo>
                      <a:pt x="799" y="572"/>
                    </a:lnTo>
                    <a:lnTo>
                      <a:pt x="799" y="570"/>
                    </a:lnTo>
                    <a:lnTo>
                      <a:pt x="801" y="570"/>
                    </a:lnTo>
                    <a:lnTo>
                      <a:pt x="801" y="567"/>
                    </a:lnTo>
                    <a:lnTo>
                      <a:pt x="804" y="564"/>
                    </a:lnTo>
                    <a:lnTo>
                      <a:pt x="804" y="562"/>
                    </a:lnTo>
                    <a:lnTo>
                      <a:pt x="806" y="562"/>
                    </a:lnTo>
                    <a:lnTo>
                      <a:pt x="806" y="559"/>
                    </a:lnTo>
                    <a:lnTo>
                      <a:pt x="809" y="559"/>
                    </a:lnTo>
                    <a:lnTo>
                      <a:pt x="812" y="559"/>
                    </a:lnTo>
                    <a:lnTo>
                      <a:pt x="812" y="562"/>
                    </a:lnTo>
                    <a:lnTo>
                      <a:pt x="809" y="562"/>
                    </a:lnTo>
                    <a:lnTo>
                      <a:pt x="809" y="564"/>
                    </a:lnTo>
                    <a:lnTo>
                      <a:pt x="812" y="564"/>
                    </a:lnTo>
                    <a:lnTo>
                      <a:pt x="814" y="564"/>
                    </a:lnTo>
                    <a:lnTo>
                      <a:pt x="817" y="564"/>
                    </a:lnTo>
                    <a:lnTo>
                      <a:pt x="817" y="562"/>
                    </a:lnTo>
                    <a:lnTo>
                      <a:pt x="820" y="562"/>
                    </a:lnTo>
                    <a:lnTo>
                      <a:pt x="820" y="559"/>
                    </a:lnTo>
                    <a:lnTo>
                      <a:pt x="822" y="559"/>
                    </a:lnTo>
                    <a:lnTo>
                      <a:pt x="825" y="562"/>
                    </a:lnTo>
                    <a:lnTo>
                      <a:pt x="825" y="564"/>
                    </a:lnTo>
                    <a:close/>
                    <a:moveTo>
                      <a:pt x="1469" y="97"/>
                    </a:moveTo>
                    <a:lnTo>
                      <a:pt x="1469" y="100"/>
                    </a:lnTo>
                    <a:lnTo>
                      <a:pt x="1467" y="100"/>
                    </a:lnTo>
                    <a:lnTo>
                      <a:pt x="1464" y="100"/>
                    </a:lnTo>
                    <a:lnTo>
                      <a:pt x="1467" y="100"/>
                    </a:lnTo>
                    <a:lnTo>
                      <a:pt x="1464" y="100"/>
                    </a:lnTo>
                    <a:lnTo>
                      <a:pt x="1467" y="100"/>
                    </a:lnTo>
                    <a:lnTo>
                      <a:pt x="1467" y="97"/>
                    </a:lnTo>
                    <a:lnTo>
                      <a:pt x="1467" y="94"/>
                    </a:lnTo>
                    <a:lnTo>
                      <a:pt x="1469" y="94"/>
                    </a:lnTo>
                    <a:lnTo>
                      <a:pt x="1469" y="97"/>
                    </a:lnTo>
                    <a:close/>
                    <a:moveTo>
                      <a:pt x="1451" y="76"/>
                    </a:moveTo>
                    <a:lnTo>
                      <a:pt x="1449" y="76"/>
                    </a:lnTo>
                    <a:lnTo>
                      <a:pt x="1449" y="79"/>
                    </a:lnTo>
                    <a:lnTo>
                      <a:pt x="1451" y="79"/>
                    </a:lnTo>
                    <a:lnTo>
                      <a:pt x="1449" y="79"/>
                    </a:lnTo>
                    <a:lnTo>
                      <a:pt x="1446" y="79"/>
                    </a:lnTo>
                    <a:lnTo>
                      <a:pt x="1446" y="76"/>
                    </a:lnTo>
                    <a:lnTo>
                      <a:pt x="1446" y="73"/>
                    </a:lnTo>
                    <a:lnTo>
                      <a:pt x="1449" y="73"/>
                    </a:lnTo>
                    <a:lnTo>
                      <a:pt x="1449" y="76"/>
                    </a:lnTo>
                    <a:lnTo>
                      <a:pt x="1451" y="76"/>
                    </a:lnTo>
                    <a:close/>
                    <a:moveTo>
                      <a:pt x="1248" y="71"/>
                    </a:moveTo>
                    <a:lnTo>
                      <a:pt x="1248" y="73"/>
                    </a:lnTo>
                    <a:lnTo>
                      <a:pt x="1248" y="76"/>
                    </a:lnTo>
                    <a:lnTo>
                      <a:pt x="1250" y="76"/>
                    </a:lnTo>
                    <a:lnTo>
                      <a:pt x="1250" y="79"/>
                    </a:lnTo>
                    <a:lnTo>
                      <a:pt x="1250" y="81"/>
                    </a:lnTo>
                    <a:lnTo>
                      <a:pt x="1253" y="81"/>
                    </a:lnTo>
                    <a:lnTo>
                      <a:pt x="1250" y="81"/>
                    </a:lnTo>
                    <a:lnTo>
                      <a:pt x="1253" y="81"/>
                    </a:lnTo>
                    <a:lnTo>
                      <a:pt x="1253" y="84"/>
                    </a:lnTo>
                    <a:lnTo>
                      <a:pt x="1253" y="86"/>
                    </a:lnTo>
                    <a:lnTo>
                      <a:pt x="1253" y="84"/>
                    </a:lnTo>
                    <a:lnTo>
                      <a:pt x="1253" y="86"/>
                    </a:lnTo>
                    <a:lnTo>
                      <a:pt x="1253" y="89"/>
                    </a:lnTo>
                    <a:lnTo>
                      <a:pt x="1255" y="89"/>
                    </a:lnTo>
                    <a:lnTo>
                      <a:pt x="1255" y="92"/>
                    </a:lnTo>
                    <a:lnTo>
                      <a:pt x="1253" y="92"/>
                    </a:lnTo>
                    <a:lnTo>
                      <a:pt x="1255" y="92"/>
                    </a:lnTo>
                    <a:lnTo>
                      <a:pt x="1255" y="94"/>
                    </a:lnTo>
                    <a:lnTo>
                      <a:pt x="1258" y="94"/>
                    </a:lnTo>
                    <a:lnTo>
                      <a:pt x="1258" y="97"/>
                    </a:lnTo>
                    <a:lnTo>
                      <a:pt x="1258" y="100"/>
                    </a:lnTo>
                    <a:lnTo>
                      <a:pt x="1258" y="102"/>
                    </a:lnTo>
                    <a:lnTo>
                      <a:pt x="1255" y="102"/>
                    </a:lnTo>
                    <a:lnTo>
                      <a:pt x="1258" y="105"/>
                    </a:lnTo>
                    <a:lnTo>
                      <a:pt x="1261" y="107"/>
                    </a:lnTo>
                    <a:lnTo>
                      <a:pt x="1263" y="107"/>
                    </a:lnTo>
                    <a:lnTo>
                      <a:pt x="1263" y="110"/>
                    </a:lnTo>
                    <a:lnTo>
                      <a:pt x="1266" y="110"/>
                    </a:lnTo>
                    <a:lnTo>
                      <a:pt x="1266" y="113"/>
                    </a:lnTo>
                    <a:lnTo>
                      <a:pt x="1268" y="113"/>
                    </a:lnTo>
                    <a:lnTo>
                      <a:pt x="1271" y="113"/>
                    </a:lnTo>
                    <a:lnTo>
                      <a:pt x="1274" y="113"/>
                    </a:lnTo>
                    <a:lnTo>
                      <a:pt x="1276" y="113"/>
                    </a:lnTo>
                    <a:lnTo>
                      <a:pt x="1279" y="113"/>
                    </a:lnTo>
                    <a:lnTo>
                      <a:pt x="1279" y="110"/>
                    </a:lnTo>
                    <a:lnTo>
                      <a:pt x="1282" y="110"/>
                    </a:lnTo>
                    <a:lnTo>
                      <a:pt x="1282" y="107"/>
                    </a:lnTo>
                    <a:lnTo>
                      <a:pt x="1284" y="107"/>
                    </a:lnTo>
                    <a:lnTo>
                      <a:pt x="1284" y="105"/>
                    </a:lnTo>
                    <a:lnTo>
                      <a:pt x="1287" y="105"/>
                    </a:lnTo>
                    <a:lnTo>
                      <a:pt x="1287" y="102"/>
                    </a:lnTo>
                    <a:lnTo>
                      <a:pt x="1287" y="105"/>
                    </a:lnTo>
                    <a:lnTo>
                      <a:pt x="1287" y="102"/>
                    </a:lnTo>
                    <a:lnTo>
                      <a:pt x="1289" y="102"/>
                    </a:lnTo>
                    <a:lnTo>
                      <a:pt x="1289" y="105"/>
                    </a:lnTo>
                    <a:lnTo>
                      <a:pt x="1292" y="105"/>
                    </a:lnTo>
                    <a:lnTo>
                      <a:pt x="1292" y="102"/>
                    </a:lnTo>
                    <a:lnTo>
                      <a:pt x="1295" y="102"/>
                    </a:lnTo>
                    <a:lnTo>
                      <a:pt x="1295" y="105"/>
                    </a:lnTo>
                    <a:lnTo>
                      <a:pt x="1295" y="102"/>
                    </a:lnTo>
                    <a:lnTo>
                      <a:pt x="1295" y="105"/>
                    </a:lnTo>
                    <a:lnTo>
                      <a:pt x="1297" y="105"/>
                    </a:lnTo>
                    <a:lnTo>
                      <a:pt x="1297" y="102"/>
                    </a:lnTo>
                    <a:lnTo>
                      <a:pt x="1300" y="102"/>
                    </a:lnTo>
                    <a:lnTo>
                      <a:pt x="1297" y="102"/>
                    </a:lnTo>
                    <a:lnTo>
                      <a:pt x="1300" y="102"/>
                    </a:lnTo>
                    <a:lnTo>
                      <a:pt x="1297" y="102"/>
                    </a:lnTo>
                    <a:lnTo>
                      <a:pt x="1297" y="105"/>
                    </a:lnTo>
                    <a:lnTo>
                      <a:pt x="1300" y="102"/>
                    </a:lnTo>
                    <a:lnTo>
                      <a:pt x="1302" y="102"/>
                    </a:lnTo>
                    <a:lnTo>
                      <a:pt x="1302" y="100"/>
                    </a:lnTo>
                    <a:lnTo>
                      <a:pt x="1302" y="97"/>
                    </a:lnTo>
                    <a:lnTo>
                      <a:pt x="1305" y="97"/>
                    </a:lnTo>
                    <a:lnTo>
                      <a:pt x="1305" y="100"/>
                    </a:lnTo>
                    <a:lnTo>
                      <a:pt x="1308" y="100"/>
                    </a:lnTo>
                    <a:lnTo>
                      <a:pt x="1308" y="97"/>
                    </a:lnTo>
                    <a:lnTo>
                      <a:pt x="1310" y="97"/>
                    </a:lnTo>
                    <a:lnTo>
                      <a:pt x="1313" y="97"/>
                    </a:lnTo>
                    <a:lnTo>
                      <a:pt x="1313" y="100"/>
                    </a:lnTo>
                    <a:lnTo>
                      <a:pt x="1313" y="97"/>
                    </a:lnTo>
                    <a:lnTo>
                      <a:pt x="1313" y="100"/>
                    </a:lnTo>
                    <a:lnTo>
                      <a:pt x="1315" y="100"/>
                    </a:lnTo>
                    <a:lnTo>
                      <a:pt x="1315" y="97"/>
                    </a:lnTo>
                    <a:lnTo>
                      <a:pt x="1318" y="97"/>
                    </a:lnTo>
                    <a:lnTo>
                      <a:pt x="1318" y="100"/>
                    </a:lnTo>
                    <a:lnTo>
                      <a:pt x="1318" y="97"/>
                    </a:lnTo>
                    <a:lnTo>
                      <a:pt x="1318" y="100"/>
                    </a:lnTo>
                    <a:lnTo>
                      <a:pt x="1318" y="102"/>
                    </a:lnTo>
                    <a:lnTo>
                      <a:pt x="1321" y="105"/>
                    </a:lnTo>
                    <a:lnTo>
                      <a:pt x="1323" y="107"/>
                    </a:lnTo>
                    <a:lnTo>
                      <a:pt x="1326" y="107"/>
                    </a:lnTo>
                    <a:lnTo>
                      <a:pt x="1326" y="110"/>
                    </a:lnTo>
                    <a:lnTo>
                      <a:pt x="1329" y="110"/>
                    </a:lnTo>
                    <a:lnTo>
                      <a:pt x="1331" y="110"/>
                    </a:lnTo>
                    <a:lnTo>
                      <a:pt x="1331" y="113"/>
                    </a:lnTo>
                    <a:lnTo>
                      <a:pt x="1334" y="113"/>
                    </a:lnTo>
                    <a:lnTo>
                      <a:pt x="1336" y="113"/>
                    </a:lnTo>
                    <a:lnTo>
                      <a:pt x="1339" y="115"/>
                    </a:lnTo>
                    <a:lnTo>
                      <a:pt x="1342" y="115"/>
                    </a:lnTo>
                    <a:lnTo>
                      <a:pt x="1344" y="115"/>
                    </a:lnTo>
                    <a:lnTo>
                      <a:pt x="1347" y="118"/>
                    </a:lnTo>
                    <a:lnTo>
                      <a:pt x="1349" y="118"/>
                    </a:lnTo>
                    <a:lnTo>
                      <a:pt x="1352" y="118"/>
                    </a:lnTo>
                    <a:lnTo>
                      <a:pt x="1355" y="118"/>
                    </a:lnTo>
                    <a:lnTo>
                      <a:pt x="1357" y="118"/>
                    </a:lnTo>
                    <a:lnTo>
                      <a:pt x="1360" y="118"/>
                    </a:lnTo>
                    <a:lnTo>
                      <a:pt x="1362" y="118"/>
                    </a:lnTo>
                    <a:lnTo>
                      <a:pt x="1365" y="118"/>
                    </a:lnTo>
                    <a:lnTo>
                      <a:pt x="1368" y="118"/>
                    </a:lnTo>
                    <a:lnTo>
                      <a:pt x="1368" y="115"/>
                    </a:lnTo>
                    <a:lnTo>
                      <a:pt x="1370" y="115"/>
                    </a:lnTo>
                    <a:lnTo>
                      <a:pt x="1373" y="115"/>
                    </a:lnTo>
                    <a:lnTo>
                      <a:pt x="1373" y="113"/>
                    </a:lnTo>
                    <a:lnTo>
                      <a:pt x="1376" y="113"/>
                    </a:lnTo>
                    <a:lnTo>
                      <a:pt x="1376" y="110"/>
                    </a:lnTo>
                    <a:lnTo>
                      <a:pt x="1376" y="113"/>
                    </a:lnTo>
                    <a:lnTo>
                      <a:pt x="1378" y="110"/>
                    </a:lnTo>
                    <a:lnTo>
                      <a:pt x="1381" y="107"/>
                    </a:lnTo>
                    <a:lnTo>
                      <a:pt x="1381" y="105"/>
                    </a:lnTo>
                    <a:lnTo>
                      <a:pt x="1383" y="105"/>
                    </a:lnTo>
                    <a:lnTo>
                      <a:pt x="1383" y="102"/>
                    </a:lnTo>
                    <a:lnTo>
                      <a:pt x="1386" y="102"/>
                    </a:lnTo>
                    <a:lnTo>
                      <a:pt x="1386" y="100"/>
                    </a:lnTo>
                    <a:lnTo>
                      <a:pt x="1389" y="100"/>
                    </a:lnTo>
                    <a:lnTo>
                      <a:pt x="1389" y="102"/>
                    </a:lnTo>
                    <a:lnTo>
                      <a:pt x="1391" y="102"/>
                    </a:lnTo>
                    <a:lnTo>
                      <a:pt x="1394" y="102"/>
                    </a:lnTo>
                    <a:lnTo>
                      <a:pt x="1394" y="100"/>
                    </a:lnTo>
                    <a:lnTo>
                      <a:pt x="1396" y="100"/>
                    </a:lnTo>
                    <a:lnTo>
                      <a:pt x="1399" y="100"/>
                    </a:lnTo>
                    <a:lnTo>
                      <a:pt x="1402" y="100"/>
                    </a:lnTo>
                    <a:lnTo>
                      <a:pt x="1404" y="100"/>
                    </a:lnTo>
                    <a:lnTo>
                      <a:pt x="1404" y="97"/>
                    </a:lnTo>
                    <a:lnTo>
                      <a:pt x="1407" y="97"/>
                    </a:lnTo>
                    <a:lnTo>
                      <a:pt x="1409" y="97"/>
                    </a:lnTo>
                    <a:lnTo>
                      <a:pt x="1409" y="94"/>
                    </a:lnTo>
                    <a:lnTo>
                      <a:pt x="1409" y="97"/>
                    </a:lnTo>
                    <a:lnTo>
                      <a:pt x="1412" y="97"/>
                    </a:lnTo>
                    <a:lnTo>
                      <a:pt x="1412" y="94"/>
                    </a:lnTo>
                    <a:lnTo>
                      <a:pt x="1415" y="94"/>
                    </a:lnTo>
                    <a:lnTo>
                      <a:pt x="1417" y="94"/>
                    </a:lnTo>
                    <a:lnTo>
                      <a:pt x="1420" y="94"/>
                    </a:lnTo>
                    <a:lnTo>
                      <a:pt x="1417" y="94"/>
                    </a:lnTo>
                    <a:lnTo>
                      <a:pt x="1420" y="94"/>
                    </a:lnTo>
                    <a:lnTo>
                      <a:pt x="1420" y="97"/>
                    </a:lnTo>
                    <a:lnTo>
                      <a:pt x="1420" y="94"/>
                    </a:lnTo>
                    <a:lnTo>
                      <a:pt x="1420" y="97"/>
                    </a:lnTo>
                    <a:lnTo>
                      <a:pt x="1420" y="94"/>
                    </a:lnTo>
                    <a:lnTo>
                      <a:pt x="1420" y="97"/>
                    </a:lnTo>
                    <a:lnTo>
                      <a:pt x="1422" y="97"/>
                    </a:lnTo>
                    <a:lnTo>
                      <a:pt x="1425" y="97"/>
                    </a:lnTo>
                    <a:lnTo>
                      <a:pt x="1428" y="97"/>
                    </a:lnTo>
                    <a:lnTo>
                      <a:pt x="1430" y="97"/>
                    </a:lnTo>
                    <a:lnTo>
                      <a:pt x="1433" y="97"/>
                    </a:lnTo>
                    <a:lnTo>
                      <a:pt x="1433" y="94"/>
                    </a:lnTo>
                    <a:lnTo>
                      <a:pt x="1436" y="94"/>
                    </a:lnTo>
                    <a:lnTo>
                      <a:pt x="1436" y="92"/>
                    </a:lnTo>
                    <a:lnTo>
                      <a:pt x="1436" y="94"/>
                    </a:lnTo>
                    <a:lnTo>
                      <a:pt x="1436" y="92"/>
                    </a:lnTo>
                    <a:lnTo>
                      <a:pt x="1436" y="94"/>
                    </a:lnTo>
                    <a:lnTo>
                      <a:pt x="1438" y="94"/>
                    </a:lnTo>
                    <a:lnTo>
                      <a:pt x="1438" y="92"/>
                    </a:lnTo>
                    <a:lnTo>
                      <a:pt x="1441" y="92"/>
                    </a:lnTo>
                    <a:lnTo>
                      <a:pt x="1441" y="89"/>
                    </a:lnTo>
                    <a:lnTo>
                      <a:pt x="1441" y="86"/>
                    </a:lnTo>
                    <a:lnTo>
                      <a:pt x="1441" y="84"/>
                    </a:lnTo>
                    <a:lnTo>
                      <a:pt x="1441" y="81"/>
                    </a:lnTo>
                    <a:lnTo>
                      <a:pt x="1443" y="81"/>
                    </a:lnTo>
                    <a:lnTo>
                      <a:pt x="1443" y="79"/>
                    </a:lnTo>
                    <a:lnTo>
                      <a:pt x="1443" y="81"/>
                    </a:lnTo>
                    <a:lnTo>
                      <a:pt x="1443" y="79"/>
                    </a:lnTo>
                    <a:lnTo>
                      <a:pt x="1443" y="81"/>
                    </a:lnTo>
                    <a:lnTo>
                      <a:pt x="1443" y="79"/>
                    </a:lnTo>
                    <a:lnTo>
                      <a:pt x="1443" y="81"/>
                    </a:lnTo>
                    <a:lnTo>
                      <a:pt x="1443" y="79"/>
                    </a:lnTo>
                    <a:lnTo>
                      <a:pt x="1443" y="76"/>
                    </a:lnTo>
                    <a:lnTo>
                      <a:pt x="1446" y="76"/>
                    </a:lnTo>
                    <a:lnTo>
                      <a:pt x="1446" y="79"/>
                    </a:lnTo>
                    <a:lnTo>
                      <a:pt x="1449" y="79"/>
                    </a:lnTo>
                    <a:lnTo>
                      <a:pt x="1449" y="81"/>
                    </a:lnTo>
                    <a:lnTo>
                      <a:pt x="1451" y="81"/>
                    </a:lnTo>
                    <a:lnTo>
                      <a:pt x="1449" y="81"/>
                    </a:lnTo>
                    <a:lnTo>
                      <a:pt x="1451" y="81"/>
                    </a:lnTo>
                    <a:lnTo>
                      <a:pt x="1451" y="84"/>
                    </a:lnTo>
                    <a:lnTo>
                      <a:pt x="1449" y="84"/>
                    </a:lnTo>
                    <a:lnTo>
                      <a:pt x="1446" y="84"/>
                    </a:lnTo>
                    <a:lnTo>
                      <a:pt x="1449" y="84"/>
                    </a:lnTo>
                    <a:lnTo>
                      <a:pt x="1449" y="86"/>
                    </a:lnTo>
                    <a:lnTo>
                      <a:pt x="1446" y="86"/>
                    </a:lnTo>
                    <a:lnTo>
                      <a:pt x="1449" y="86"/>
                    </a:lnTo>
                    <a:lnTo>
                      <a:pt x="1446" y="86"/>
                    </a:lnTo>
                    <a:lnTo>
                      <a:pt x="1449" y="86"/>
                    </a:lnTo>
                    <a:lnTo>
                      <a:pt x="1446" y="86"/>
                    </a:lnTo>
                    <a:lnTo>
                      <a:pt x="1446" y="89"/>
                    </a:lnTo>
                    <a:lnTo>
                      <a:pt x="1449" y="89"/>
                    </a:lnTo>
                    <a:lnTo>
                      <a:pt x="1446" y="89"/>
                    </a:lnTo>
                    <a:lnTo>
                      <a:pt x="1449" y="89"/>
                    </a:lnTo>
                    <a:lnTo>
                      <a:pt x="1449" y="92"/>
                    </a:lnTo>
                    <a:lnTo>
                      <a:pt x="1446" y="92"/>
                    </a:lnTo>
                    <a:lnTo>
                      <a:pt x="1446" y="89"/>
                    </a:lnTo>
                    <a:lnTo>
                      <a:pt x="1446" y="92"/>
                    </a:lnTo>
                    <a:lnTo>
                      <a:pt x="1449" y="92"/>
                    </a:lnTo>
                    <a:lnTo>
                      <a:pt x="1446" y="92"/>
                    </a:lnTo>
                    <a:lnTo>
                      <a:pt x="1446" y="94"/>
                    </a:lnTo>
                    <a:lnTo>
                      <a:pt x="1443" y="94"/>
                    </a:lnTo>
                    <a:lnTo>
                      <a:pt x="1443" y="97"/>
                    </a:lnTo>
                    <a:lnTo>
                      <a:pt x="1443" y="94"/>
                    </a:lnTo>
                    <a:lnTo>
                      <a:pt x="1446" y="97"/>
                    </a:lnTo>
                    <a:lnTo>
                      <a:pt x="1443" y="97"/>
                    </a:lnTo>
                    <a:lnTo>
                      <a:pt x="1446" y="97"/>
                    </a:lnTo>
                    <a:lnTo>
                      <a:pt x="1446" y="100"/>
                    </a:lnTo>
                    <a:lnTo>
                      <a:pt x="1443" y="100"/>
                    </a:lnTo>
                    <a:lnTo>
                      <a:pt x="1443" y="102"/>
                    </a:lnTo>
                    <a:lnTo>
                      <a:pt x="1446" y="102"/>
                    </a:lnTo>
                    <a:lnTo>
                      <a:pt x="1446" y="105"/>
                    </a:lnTo>
                    <a:lnTo>
                      <a:pt x="1443" y="105"/>
                    </a:lnTo>
                    <a:lnTo>
                      <a:pt x="1446" y="105"/>
                    </a:lnTo>
                    <a:lnTo>
                      <a:pt x="1446" y="107"/>
                    </a:lnTo>
                    <a:lnTo>
                      <a:pt x="1449" y="107"/>
                    </a:lnTo>
                    <a:lnTo>
                      <a:pt x="1449" y="110"/>
                    </a:lnTo>
                    <a:lnTo>
                      <a:pt x="1446" y="110"/>
                    </a:lnTo>
                    <a:lnTo>
                      <a:pt x="1449" y="110"/>
                    </a:lnTo>
                    <a:lnTo>
                      <a:pt x="1449" y="113"/>
                    </a:lnTo>
                    <a:lnTo>
                      <a:pt x="1451" y="113"/>
                    </a:lnTo>
                    <a:lnTo>
                      <a:pt x="1454" y="113"/>
                    </a:lnTo>
                    <a:lnTo>
                      <a:pt x="1454" y="110"/>
                    </a:lnTo>
                    <a:lnTo>
                      <a:pt x="1456" y="110"/>
                    </a:lnTo>
                    <a:lnTo>
                      <a:pt x="1456" y="107"/>
                    </a:lnTo>
                    <a:lnTo>
                      <a:pt x="1459" y="107"/>
                    </a:lnTo>
                    <a:lnTo>
                      <a:pt x="1459" y="105"/>
                    </a:lnTo>
                    <a:lnTo>
                      <a:pt x="1462" y="105"/>
                    </a:lnTo>
                    <a:lnTo>
                      <a:pt x="1462" y="102"/>
                    </a:lnTo>
                    <a:lnTo>
                      <a:pt x="1464" y="102"/>
                    </a:lnTo>
                    <a:lnTo>
                      <a:pt x="1464" y="100"/>
                    </a:lnTo>
                    <a:lnTo>
                      <a:pt x="1467" y="100"/>
                    </a:lnTo>
                    <a:lnTo>
                      <a:pt x="1469" y="100"/>
                    </a:lnTo>
                    <a:lnTo>
                      <a:pt x="1469" y="102"/>
                    </a:lnTo>
                    <a:lnTo>
                      <a:pt x="1469" y="105"/>
                    </a:lnTo>
                    <a:lnTo>
                      <a:pt x="1472" y="105"/>
                    </a:lnTo>
                    <a:lnTo>
                      <a:pt x="1472" y="107"/>
                    </a:lnTo>
                    <a:lnTo>
                      <a:pt x="1472" y="110"/>
                    </a:lnTo>
                    <a:lnTo>
                      <a:pt x="1472" y="113"/>
                    </a:lnTo>
                    <a:lnTo>
                      <a:pt x="1475" y="113"/>
                    </a:lnTo>
                    <a:lnTo>
                      <a:pt x="1475" y="110"/>
                    </a:lnTo>
                    <a:lnTo>
                      <a:pt x="1475" y="113"/>
                    </a:lnTo>
                    <a:lnTo>
                      <a:pt x="1475" y="110"/>
                    </a:lnTo>
                    <a:lnTo>
                      <a:pt x="1475" y="113"/>
                    </a:lnTo>
                    <a:lnTo>
                      <a:pt x="1477" y="113"/>
                    </a:lnTo>
                    <a:lnTo>
                      <a:pt x="1477" y="115"/>
                    </a:lnTo>
                    <a:lnTo>
                      <a:pt x="1477" y="118"/>
                    </a:lnTo>
                    <a:lnTo>
                      <a:pt x="1480" y="118"/>
                    </a:lnTo>
                    <a:lnTo>
                      <a:pt x="1477" y="120"/>
                    </a:lnTo>
                    <a:lnTo>
                      <a:pt x="1477" y="123"/>
                    </a:lnTo>
                    <a:lnTo>
                      <a:pt x="1480" y="123"/>
                    </a:lnTo>
                    <a:lnTo>
                      <a:pt x="1483" y="123"/>
                    </a:lnTo>
                    <a:lnTo>
                      <a:pt x="1483" y="126"/>
                    </a:lnTo>
                    <a:lnTo>
                      <a:pt x="1485" y="126"/>
                    </a:lnTo>
                    <a:lnTo>
                      <a:pt x="1485" y="128"/>
                    </a:lnTo>
                    <a:lnTo>
                      <a:pt x="1485" y="131"/>
                    </a:lnTo>
                    <a:lnTo>
                      <a:pt x="1488" y="131"/>
                    </a:lnTo>
                    <a:lnTo>
                      <a:pt x="1488" y="128"/>
                    </a:lnTo>
                    <a:lnTo>
                      <a:pt x="1488" y="126"/>
                    </a:lnTo>
                    <a:lnTo>
                      <a:pt x="1490" y="126"/>
                    </a:lnTo>
                    <a:lnTo>
                      <a:pt x="1490" y="123"/>
                    </a:lnTo>
                    <a:lnTo>
                      <a:pt x="1493" y="123"/>
                    </a:lnTo>
                    <a:lnTo>
                      <a:pt x="1493" y="120"/>
                    </a:lnTo>
                    <a:lnTo>
                      <a:pt x="1496" y="120"/>
                    </a:lnTo>
                    <a:lnTo>
                      <a:pt x="1496" y="123"/>
                    </a:lnTo>
                    <a:lnTo>
                      <a:pt x="1496" y="120"/>
                    </a:lnTo>
                    <a:lnTo>
                      <a:pt x="1498" y="120"/>
                    </a:lnTo>
                    <a:lnTo>
                      <a:pt x="1501" y="118"/>
                    </a:lnTo>
                    <a:lnTo>
                      <a:pt x="1501" y="120"/>
                    </a:lnTo>
                    <a:lnTo>
                      <a:pt x="1503" y="120"/>
                    </a:lnTo>
                    <a:lnTo>
                      <a:pt x="1506" y="120"/>
                    </a:lnTo>
                    <a:lnTo>
                      <a:pt x="1509" y="120"/>
                    </a:lnTo>
                    <a:lnTo>
                      <a:pt x="1511" y="120"/>
                    </a:lnTo>
                    <a:lnTo>
                      <a:pt x="1514" y="120"/>
                    </a:lnTo>
                    <a:lnTo>
                      <a:pt x="1514" y="118"/>
                    </a:lnTo>
                    <a:lnTo>
                      <a:pt x="1516" y="118"/>
                    </a:lnTo>
                    <a:lnTo>
                      <a:pt x="1519" y="118"/>
                    </a:lnTo>
                    <a:lnTo>
                      <a:pt x="1519" y="120"/>
                    </a:lnTo>
                    <a:lnTo>
                      <a:pt x="1522" y="120"/>
                    </a:lnTo>
                    <a:lnTo>
                      <a:pt x="1522" y="118"/>
                    </a:lnTo>
                    <a:lnTo>
                      <a:pt x="1524" y="118"/>
                    </a:lnTo>
                    <a:lnTo>
                      <a:pt x="1524" y="120"/>
                    </a:lnTo>
                    <a:lnTo>
                      <a:pt x="1524" y="123"/>
                    </a:lnTo>
                    <a:lnTo>
                      <a:pt x="1522" y="123"/>
                    </a:lnTo>
                    <a:lnTo>
                      <a:pt x="1522" y="126"/>
                    </a:lnTo>
                    <a:lnTo>
                      <a:pt x="1519" y="126"/>
                    </a:lnTo>
                    <a:lnTo>
                      <a:pt x="1519" y="128"/>
                    </a:lnTo>
                    <a:lnTo>
                      <a:pt x="1519" y="131"/>
                    </a:lnTo>
                    <a:lnTo>
                      <a:pt x="1519" y="134"/>
                    </a:lnTo>
                    <a:lnTo>
                      <a:pt x="1516" y="134"/>
                    </a:lnTo>
                    <a:lnTo>
                      <a:pt x="1514" y="134"/>
                    </a:lnTo>
                    <a:lnTo>
                      <a:pt x="1514" y="136"/>
                    </a:lnTo>
                    <a:lnTo>
                      <a:pt x="1516" y="136"/>
                    </a:lnTo>
                    <a:lnTo>
                      <a:pt x="1514" y="136"/>
                    </a:lnTo>
                    <a:lnTo>
                      <a:pt x="1516" y="136"/>
                    </a:lnTo>
                    <a:lnTo>
                      <a:pt x="1516" y="139"/>
                    </a:lnTo>
                    <a:lnTo>
                      <a:pt x="1516" y="136"/>
                    </a:lnTo>
                    <a:lnTo>
                      <a:pt x="1516" y="139"/>
                    </a:lnTo>
                    <a:lnTo>
                      <a:pt x="1516" y="136"/>
                    </a:lnTo>
                    <a:lnTo>
                      <a:pt x="1516" y="139"/>
                    </a:lnTo>
                    <a:lnTo>
                      <a:pt x="1516" y="136"/>
                    </a:lnTo>
                    <a:lnTo>
                      <a:pt x="1516" y="139"/>
                    </a:lnTo>
                    <a:lnTo>
                      <a:pt x="1516" y="136"/>
                    </a:lnTo>
                    <a:lnTo>
                      <a:pt x="1516" y="139"/>
                    </a:lnTo>
                    <a:lnTo>
                      <a:pt x="1514" y="136"/>
                    </a:lnTo>
                    <a:lnTo>
                      <a:pt x="1514" y="134"/>
                    </a:lnTo>
                    <a:lnTo>
                      <a:pt x="1514" y="136"/>
                    </a:lnTo>
                    <a:lnTo>
                      <a:pt x="1511" y="139"/>
                    </a:lnTo>
                    <a:lnTo>
                      <a:pt x="1514" y="139"/>
                    </a:lnTo>
                    <a:lnTo>
                      <a:pt x="1511" y="141"/>
                    </a:lnTo>
                    <a:lnTo>
                      <a:pt x="1509" y="141"/>
                    </a:lnTo>
                    <a:lnTo>
                      <a:pt x="1509" y="139"/>
                    </a:lnTo>
                    <a:lnTo>
                      <a:pt x="1509" y="136"/>
                    </a:lnTo>
                    <a:lnTo>
                      <a:pt x="1506" y="136"/>
                    </a:lnTo>
                    <a:lnTo>
                      <a:pt x="1503" y="136"/>
                    </a:lnTo>
                    <a:lnTo>
                      <a:pt x="1503" y="139"/>
                    </a:lnTo>
                    <a:lnTo>
                      <a:pt x="1506" y="141"/>
                    </a:lnTo>
                    <a:lnTo>
                      <a:pt x="1503" y="141"/>
                    </a:lnTo>
                    <a:lnTo>
                      <a:pt x="1503" y="144"/>
                    </a:lnTo>
                    <a:lnTo>
                      <a:pt x="1501" y="144"/>
                    </a:lnTo>
                    <a:lnTo>
                      <a:pt x="1501" y="147"/>
                    </a:lnTo>
                    <a:lnTo>
                      <a:pt x="1503" y="147"/>
                    </a:lnTo>
                    <a:lnTo>
                      <a:pt x="1503" y="149"/>
                    </a:lnTo>
                    <a:lnTo>
                      <a:pt x="1503" y="152"/>
                    </a:lnTo>
                    <a:lnTo>
                      <a:pt x="1503" y="154"/>
                    </a:lnTo>
                    <a:lnTo>
                      <a:pt x="1503" y="157"/>
                    </a:lnTo>
                    <a:lnTo>
                      <a:pt x="1503" y="160"/>
                    </a:lnTo>
                    <a:lnTo>
                      <a:pt x="1501" y="160"/>
                    </a:lnTo>
                    <a:lnTo>
                      <a:pt x="1503" y="160"/>
                    </a:lnTo>
                    <a:lnTo>
                      <a:pt x="1503" y="162"/>
                    </a:lnTo>
                    <a:lnTo>
                      <a:pt x="1503" y="165"/>
                    </a:lnTo>
                    <a:lnTo>
                      <a:pt x="1501" y="165"/>
                    </a:lnTo>
                    <a:lnTo>
                      <a:pt x="1501" y="167"/>
                    </a:lnTo>
                    <a:lnTo>
                      <a:pt x="1498" y="167"/>
                    </a:lnTo>
                    <a:lnTo>
                      <a:pt x="1498" y="170"/>
                    </a:lnTo>
                    <a:lnTo>
                      <a:pt x="1501" y="170"/>
                    </a:lnTo>
                    <a:lnTo>
                      <a:pt x="1498" y="170"/>
                    </a:lnTo>
                    <a:lnTo>
                      <a:pt x="1496" y="170"/>
                    </a:lnTo>
                    <a:lnTo>
                      <a:pt x="1496" y="167"/>
                    </a:lnTo>
                    <a:lnTo>
                      <a:pt x="1493" y="167"/>
                    </a:lnTo>
                    <a:lnTo>
                      <a:pt x="1493" y="170"/>
                    </a:lnTo>
                    <a:lnTo>
                      <a:pt x="1490" y="170"/>
                    </a:lnTo>
                    <a:lnTo>
                      <a:pt x="1488" y="170"/>
                    </a:lnTo>
                    <a:lnTo>
                      <a:pt x="1485" y="167"/>
                    </a:lnTo>
                    <a:lnTo>
                      <a:pt x="1485" y="170"/>
                    </a:lnTo>
                    <a:lnTo>
                      <a:pt x="1485" y="173"/>
                    </a:lnTo>
                    <a:lnTo>
                      <a:pt x="1488" y="173"/>
                    </a:lnTo>
                    <a:lnTo>
                      <a:pt x="1488" y="175"/>
                    </a:lnTo>
                    <a:lnTo>
                      <a:pt x="1485" y="175"/>
                    </a:lnTo>
                    <a:lnTo>
                      <a:pt x="1485" y="173"/>
                    </a:lnTo>
                    <a:lnTo>
                      <a:pt x="1485" y="175"/>
                    </a:lnTo>
                    <a:lnTo>
                      <a:pt x="1485" y="173"/>
                    </a:lnTo>
                    <a:lnTo>
                      <a:pt x="1485" y="175"/>
                    </a:lnTo>
                    <a:lnTo>
                      <a:pt x="1485" y="173"/>
                    </a:lnTo>
                    <a:lnTo>
                      <a:pt x="1485" y="175"/>
                    </a:lnTo>
                    <a:lnTo>
                      <a:pt x="1483" y="175"/>
                    </a:lnTo>
                    <a:lnTo>
                      <a:pt x="1480" y="175"/>
                    </a:lnTo>
                    <a:lnTo>
                      <a:pt x="1480" y="173"/>
                    </a:lnTo>
                    <a:lnTo>
                      <a:pt x="1480" y="175"/>
                    </a:lnTo>
                    <a:lnTo>
                      <a:pt x="1477" y="175"/>
                    </a:lnTo>
                    <a:lnTo>
                      <a:pt x="1477" y="178"/>
                    </a:lnTo>
                    <a:lnTo>
                      <a:pt x="1475" y="178"/>
                    </a:lnTo>
                    <a:lnTo>
                      <a:pt x="1475" y="181"/>
                    </a:lnTo>
                    <a:lnTo>
                      <a:pt x="1475" y="183"/>
                    </a:lnTo>
                    <a:lnTo>
                      <a:pt x="1477" y="183"/>
                    </a:lnTo>
                    <a:lnTo>
                      <a:pt x="1480" y="186"/>
                    </a:lnTo>
                    <a:lnTo>
                      <a:pt x="1483" y="186"/>
                    </a:lnTo>
                    <a:lnTo>
                      <a:pt x="1480" y="186"/>
                    </a:lnTo>
                    <a:lnTo>
                      <a:pt x="1483" y="188"/>
                    </a:lnTo>
                    <a:lnTo>
                      <a:pt x="1485" y="188"/>
                    </a:lnTo>
                    <a:lnTo>
                      <a:pt x="1483" y="188"/>
                    </a:lnTo>
                    <a:lnTo>
                      <a:pt x="1483" y="191"/>
                    </a:lnTo>
                    <a:lnTo>
                      <a:pt x="1485" y="191"/>
                    </a:lnTo>
                    <a:lnTo>
                      <a:pt x="1488" y="191"/>
                    </a:lnTo>
                    <a:lnTo>
                      <a:pt x="1488" y="194"/>
                    </a:lnTo>
                    <a:lnTo>
                      <a:pt x="1488" y="196"/>
                    </a:lnTo>
                    <a:lnTo>
                      <a:pt x="1485" y="196"/>
                    </a:lnTo>
                    <a:lnTo>
                      <a:pt x="1485" y="199"/>
                    </a:lnTo>
                    <a:lnTo>
                      <a:pt x="1488" y="199"/>
                    </a:lnTo>
                    <a:lnTo>
                      <a:pt x="1488" y="201"/>
                    </a:lnTo>
                    <a:lnTo>
                      <a:pt x="1488" y="204"/>
                    </a:lnTo>
                    <a:lnTo>
                      <a:pt x="1490" y="204"/>
                    </a:lnTo>
                    <a:lnTo>
                      <a:pt x="1493" y="204"/>
                    </a:lnTo>
                    <a:lnTo>
                      <a:pt x="1496" y="204"/>
                    </a:lnTo>
                    <a:lnTo>
                      <a:pt x="1498" y="204"/>
                    </a:lnTo>
                    <a:lnTo>
                      <a:pt x="1498" y="207"/>
                    </a:lnTo>
                    <a:lnTo>
                      <a:pt x="1496" y="207"/>
                    </a:lnTo>
                    <a:lnTo>
                      <a:pt x="1496" y="209"/>
                    </a:lnTo>
                    <a:lnTo>
                      <a:pt x="1498" y="209"/>
                    </a:lnTo>
                    <a:lnTo>
                      <a:pt x="1498" y="212"/>
                    </a:lnTo>
                    <a:lnTo>
                      <a:pt x="1496" y="212"/>
                    </a:lnTo>
                    <a:lnTo>
                      <a:pt x="1496" y="214"/>
                    </a:lnTo>
                    <a:lnTo>
                      <a:pt x="1498" y="214"/>
                    </a:lnTo>
                    <a:lnTo>
                      <a:pt x="1496" y="214"/>
                    </a:lnTo>
                    <a:lnTo>
                      <a:pt x="1496" y="217"/>
                    </a:lnTo>
                    <a:lnTo>
                      <a:pt x="1496" y="214"/>
                    </a:lnTo>
                    <a:lnTo>
                      <a:pt x="1498" y="217"/>
                    </a:lnTo>
                    <a:lnTo>
                      <a:pt x="1496" y="217"/>
                    </a:lnTo>
                    <a:lnTo>
                      <a:pt x="1496" y="220"/>
                    </a:lnTo>
                    <a:lnTo>
                      <a:pt x="1493" y="220"/>
                    </a:lnTo>
                    <a:lnTo>
                      <a:pt x="1496" y="220"/>
                    </a:lnTo>
                    <a:lnTo>
                      <a:pt x="1496" y="222"/>
                    </a:lnTo>
                    <a:lnTo>
                      <a:pt x="1493" y="222"/>
                    </a:lnTo>
                    <a:lnTo>
                      <a:pt x="1496" y="222"/>
                    </a:lnTo>
                    <a:lnTo>
                      <a:pt x="1496" y="225"/>
                    </a:lnTo>
                    <a:lnTo>
                      <a:pt x="1493" y="225"/>
                    </a:lnTo>
                    <a:lnTo>
                      <a:pt x="1493" y="222"/>
                    </a:lnTo>
                    <a:lnTo>
                      <a:pt x="1490" y="222"/>
                    </a:lnTo>
                    <a:lnTo>
                      <a:pt x="1490" y="225"/>
                    </a:lnTo>
                    <a:lnTo>
                      <a:pt x="1493" y="225"/>
                    </a:lnTo>
                    <a:lnTo>
                      <a:pt x="1493" y="228"/>
                    </a:lnTo>
                    <a:lnTo>
                      <a:pt x="1493" y="230"/>
                    </a:lnTo>
                    <a:lnTo>
                      <a:pt x="1493" y="233"/>
                    </a:lnTo>
                    <a:lnTo>
                      <a:pt x="1490" y="233"/>
                    </a:lnTo>
                    <a:lnTo>
                      <a:pt x="1490" y="235"/>
                    </a:lnTo>
                    <a:lnTo>
                      <a:pt x="1490" y="238"/>
                    </a:lnTo>
                    <a:lnTo>
                      <a:pt x="1488" y="238"/>
                    </a:lnTo>
                    <a:lnTo>
                      <a:pt x="1490" y="238"/>
                    </a:lnTo>
                    <a:lnTo>
                      <a:pt x="1490" y="241"/>
                    </a:lnTo>
                    <a:lnTo>
                      <a:pt x="1493" y="241"/>
                    </a:lnTo>
                    <a:lnTo>
                      <a:pt x="1496" y="241"/>
                    </a:lnTo>
                    <a:lnTo>
                      <a:pt x="1496" y="243"/>
                    </a:lnTo>
                    <a:lnTo>
                      <a:pt x="1493" y="243"/>
                    </a:lnTo>
                    <a:lnTo>
                      <a:pt x="1496" y="243"/>
                    </a:lnTo>
                    <a:lnTo>
                      <a:pt x="1496" y="246"/>
                    </a:lnTo>
                    <a:lnTo>
                      <a:pt x="1498" y="246"/>
                    </a:lnTo>
                    <a:lnTo>
                      <a:pt x="1498" y="248"/>
                    </a:lnTo>
                    <a:lnTo>
                      <a:pt x="1501" y="246"/>
                    </a:lnTo>
                    <a:lnTo>
                      <a:pt x="1501" y="248"/>
                    </a:lnTo>
                    <a:lnTo>
                      <a:pt x="1503" y="248"/>
                    </a:lnTo>
                    <a:lnTo>
                      <a:pt x="1506" y="251"/>
                    </a:lnTo>
                    <a:lnTo>
                      <a:pt x="1506" y="254"/>
                    </a:lnTo>
                    <a:lnTo>
                      <a:pt x="1509" y="254"/>
                    </a:lnTo>
                    <a:lnTo>
                      <a:pt x="1506" y="256"/>
                    </a:lnTo>
                    <a:lnTo>
                      <a:pt x="1509" y="256"/>
                    </a:lnTo>
                    <a:lnTo>
                      <a:pt x="1509" y="259"/>
                    </a:lnTo>
                    <a:lnTo>
                      <a:pt x="1509" y="261"/>
                    </a:lnTo>
                    <a:lnTo>
                      <a:pt x="1509" y="259"/>
                    </a:lnTo>
                    <a:lnTo>
                      <a:pt x="1511" y="259"/>
                    </a:lnTo>
                    <a:lnTo>
                      <a:pt x="1514" y="259"/>
                    </a:lnTo>
                    <a:lnTo>
                      <a:pt x="1511" y="259"/>
                    </a:lnTo>
                    <a:lnTo>
                      <a:pt x="1514" y="259"/>
                    </a:lnTo>
                    <a:lnTo>
                      <a:pt x="1514" y="261"/>
                    </a:lnTo>
                    <a:lnTo>
                      <a:pt x="1516" y="261"/>
                    </a:lnTo>
                    <a:lnTo>
                      <a:pt x="1519" y="261"/>
                    </a:lnTo>
                    <a:lnTo>
                      <a:pt x="1519" y="264"/>
                    </a:lnTo>
                    <a:lnTo>
                      <a:pt x="1519" y="261"/>
                    </a:lnTo>
                    <a:lnTo>
                      <a:pt x="1522" y="261"/>
                    </a:lnTo>
                    <a:lnTo>
                      <a:pt x="1522" y="264"/>
                    </a:lnTo>
                    <a:lnTo>
                      <a:pt x="1524" y="264"/>
                    </a:lnTo>
                    <a:lnTo>
                      <a:pt x="1527" y="264"/>
                    </a:lnTo>
                    <a:lnTo>
                      <a:pt x="1530" y="264"/>
                    </a:lnTo>
                    <a:lnTo>
                      <a:pt x="1530" y="267"/>
                    </a:lnTo>
                    <a:lnTo>
                      <a:pt x="1532" y="267"/>
                    </a:lnTo>
                    <a:lnTo>
                      <a:pt x="1532" y="269"/>
                    </a:lnTo>
                    <a:lnTo>
                      <a:pt x="1535" y="269"/>
                    </a:lnTo>
                    <a:lnTo>
                      <a:pt x="1535" y="272"/>
                    </a:lnTo>
                    <a:lnTo>
                      <a:pt x="1535" y="275"/>
                    </a:lnTo>
                    <a:lnTo>
                      <a:pt x="1535" y="272"/>
                    </a:lnTo>
                    <a:lnTo>
                      <a:pt x="1535" y="269"/>
                    </a:lnTo>
                    <a:lnTo>
                      <a:pt x="1537" y="269"/>
                    </a:lnTo>
                    <a:lnTo>
                      <a:pt x="1540" y="269"/>
                    </a:lnTo>
                    <a:lnTo>
                      <a:pt x="1540" y="272"/>
                    </a:lnTo>
                    <a:lnTo>
                      <a:pt x="1540" y="269"/>
                    </a:lnTo>
                    <a:lnTo>
                      <a:pt x="1543" y="269"/>
                    </a:lnTo>
                    <a:lnTo>
                      <a:pt x="1543" y="272"/>
                    </a:lnTo>
                    <a:lnTo>
                      <a:pt x="1545" y="272"/>
                    </a:lnTo>
                    <a:lnTo>
                      <a:pt x="1543" y="272"/>
                    </a:lnTo>
                    <a:lnTo>
                      <a:pt x="1543" y="275"/>
                    </a:lnTo>
                    <a:lnTo>
                      <a:pt x="1545" y="275"/>
                    </a:lnTo>
                    <a:lnTo>
                      <a:pt x="1545" y="277"/>
                    </a:lnTo>
                    <a:lnTo>
                      <a:pt x="1545" y="280"/>
                    </a:lnTo>
                    <a:lnTo>
                      <a:pt x="1543" y="280"/>
                    </a:lnTo>
                    <a:lnTo>
                      <a:pt x="1540" y="280"/>
                    </a:lnTo>
                    <a:lnTo>
                      <a:pt x="1540" y="282"/>
                    </a:lnTo>
                    <a:lnTo>
                      <a:pt x="1540" y="285"/>
                    </a:lnTo>
                    <a:lnTo>
                      <a:pt x="1540" y="288"/>
                    </a:lnTo>
                    <a:lnTo>
                      <a:pt x="1540" y="290"/>
                    </a:lnTo>
                    <a:lnTo>
                      <a:pt x="1543" y="290"/>
                    </a:lnTo>
                    <a:lnTo>
                      <a:pt x="1545" y="290"/>
                    </a:lnTo>
                    <a:lnTo>
                      <a:pt x="1543" y="293"/>
                    </a:lnTo>
                    <a:lnTo>
                      <a:pt x="1545" y="293"/>
                    </a:lnTo>
                    <a:lnTo>
                      <a:pt x="1548" y="293"/>
                    </a:lnTo>
                    <a:lnTo>
                      <a:pt x="1550" y="293"/>
                    </a:lnTo>
                    <a:lnTo>
                      <a:pt x="1550" y="295"/>
                    </a:lnTo>
                    <a:lnTo>
                      <a:pt x="1550" y="298"/>
                    </a:lnTo>
                    <a:lnTo>
                      <a:pt x="1553" y="298"/>
                    </a:lnTo>
                    <a:lnTo>
                      <a:pt x="1553" y="301"/>
                    </a:lnTo>
                    <a:lnTo>
                      <a:pt x="1550" y="301"/>
                    </a:lnTo>
                    <a:lnTo>
                      <a:pt x="1550" y="298"/>
                    </a:lnTo>
                    <a:lnTo>
                      <a:pt x="1550" y="301"/>
                    </a:lnTo>
                    <a:lnTo>
                      <a:pt x="1553" y="301"/>
                    </a:lnTo>
                    <a:lnTo>
                      <a:pt x="1553" y="303"/>
                    </a:lnTo>
                    <a:lnTo>
                      <a:pt x="1553" y="306"/>
                    </a:lnTo>
                    <a:lnTo>
                      <a:pt x="1550" y="306"/>
                    </a:lnTo>
                    <a:lnTo>
                      <a:pt x="1548" y="306"/>
                    </a:lnTo>
                    <a:lnTo>
                      <a:pt x="1550" y="306"/>
                    </a:lnTo>
                    <a:lnTo>
                      <a:pt x="1548" y="303"/>
                    </a:lnTo>
                    <a:lnTo>
                      <a:pt x="1548" y="306"/>
                    </a:lnTo>
                    <a:lnTo>
                      <a:pt x="1545" y="306"/>
                    </a:lnTo>
                    <a:lnTo>
                      <a:pt x="1543" y="306"/>
                    </a:lnTo>
                    <a:lnTo>
                      <a:pt x="1545" y="309"/>
                    </a:lnTo>
                    <a:lnTo>
                      <a:pt x="1548" y="309"/>
                    </a:lnTo>
                    <a:lnTo>
                      <a:pt x="1548" y="311"/>
                    </a:lnTo>
                    <a:lnTo>
                      <a:pt x="1550" y="314"/>
                    </a:lnTo>
                    <a:lnTo>
                      <a:pt x="1553" y="314"/>
                    </a:lnTo>
                    <a:lnTo>
                      <a:pt x="1553" y="316"/>
                    </a:lnTo>
                    <a:lnTo>
                      <a:pt x="1556" y="316"/>
                    </a:lnTo>
                    <a:lnTo>
                      <a:pt x="1558" y="316"/>
                    </a:lnTo>
                    <a:lnTo>
                      <a:pt x="1558" y="319"/>
                    </a:lnTo>
                    <a:lnTo>
                      <a:pt x="1558" y="322"/>
                    </a:lnTo>
                    <a:lnTo>
                      <a:pt x="1558" y="324"/>
                    </a:lnTo>
                    <a:lnTo>
                      <a:pt x="1558" y="327"/>
                    </a:lnTo>
                    <a:lnTo>
                      <a:pt x="1561" y="327"/>
                    </a:lnTo>
                    <a:lnTo>
                      <a:pt x="1561" y="329"/>
                    </a:lnTo>
                    <a:lnTo>
                      <a:pt x="1563" y="329"/>
                    </a:lnTo>
                    <a:lnTo>
                      <a:pt x="1563" y="332"/>
                    </a:lnTo>
                    <a:lnTo>
                      <a:pt x="1563" y="335"/>
                    </a:lnTo>
                    <a:lnTo>
                      <a:pt x="1561" y="335"/>
                    </a:lnTo>
                    <a:lnTo>
                      <a:pt x="1561" y="332"/>
                    </a:lnTo>
                    <a:lnTo>
                      <a:pt x="1561" y="335"/>
                    </a:lnTo>
                    <a:lnTo>
                      <a:pt x="1558" y="335"/>
                    </a:lnTo>
                    <a:lnTo>
                      <a:pt x="1558" y="332"/>
                    </a:lnTo>
                    <a:lnTo>
                      <a:pt x="1556" y="332"/>
                    </a:lnTo>
                    <a:lnTo>
                      <a:pt x="1556" y="329"/>
                    </a:lnTo>
                    <a:lnTo>
                      <a:pt x="1553" y="329"/>
                    </a:lnTo>
                    <a:lnTo>
                      <a:pt x="1553" y="327"/>
                    </a:lnTo>
                    <a:lnTo>
                      <a:pt x="1550" y="327"/>
                    </a:lnTo>
                    <a:lnTo>
                      <a:pt x="1550" y="329"/>
                    </a:lnTo>
                    <a:lnTo>
                      <a:pt x="1553" y="332"/>
                    </a:lnTo>
                    <a:lnTo>
                      <a:pt x="1550" y="332"/>
                    </a:lnTo>
                    <a:lnTo>
                      <a:pt x="1553" y="332"/>
                    </a:lnTo>
                    <a:lnTo>
                      <a:pt x="1553" y="335"/>
                    </a:lnTo>
                    <a:lnTo>
                      <a:pt x="1553" y="337"/>
                    </a:lnTo>
                    <a:lnTo>
                      <a:pt x="1553" y="340"/>
                    </a:lnTo>
                    <a:lnTo>
                      <a:pt x="1550" y="340"/>
                    </a:lnTo>
                    <a:lnTo>
                      <a:pt x="1550" y="337"/>
                    </a:lnTo>
                    <a:lnTo>
                      <a:pt x="1548" y="337"/>
                    </a:lnTo>
                    <a:lnTo>
                      <a:pt x="1548" y="340"/>
                    </a:lnTo>
                    <a:lnTo>
                      <a:pt x="1545" y="340"/>
                    </a:lnTo>
                    <a:lnTo>
                      <a:pt x="1543" y="340"/>
                    </a:lnTo>
                    <a:lnTo>
                      <a:pt x="1543" y="337"/>
                    </a:lnTo>
                    <a:lnTo>
                      <a:pt x="1540" y="337"/>
                    </a:lnTo>
                    <a:lnTo>
                      <a:pt x="1537" y="337"/>
                    </a:lnTo>
                    <a:lnTo>
                      <a:pt x="1537" y="340"/>
                    </a:lnTo>
                    <a:lnTo>
                      <a:pt x="1537" y="342"/>
                    </a:lnTo>
                    <a:lnTo>
                      <a:pt x="1535" y="342"/>
                    </a:lnTo>
                    <a:lnTo>
                      <a:pt x="1535" y="340"/>
                    </a:lnTo>
                    <a:lnTo>
                      <a:pt x="1532" y="340"/>
                    </a:lnTo>
                    <a:lnTo>
                      <a:pt x="1532" y="337"/>
                    </a:lnTo>
                    <a:lnTo>
                      <a:pt x="1532" y="340"/>
                    </a:lnTo>
                    <a:lnTo>
                      <a:pt x="1532" y="337"/>
                    </a:lnTo>
                    <a:lnTo>
                      <a:pt x="1530" y="337"/>
                    </a:lnTo>
                    <a:lnTo>
                      <a:pt x="1530" y="340"/>
                    </a:lnTo>
                    <a:lnTo>
                      <a:pt x="1530" y="337"/>
                    </a:lnTo>
                    <a:lnTo>
                      <a:pt x="1530" y="335"/>
                    </a:lnTo>
                    <a:lnTo>
                      <a:pt x="1530" y="332"/>
                    </a:lnTo>
                    <a:lnTo>
                      <a:pt x="1530" y="335"/>
                    </a:lnTo>
                    <a:lnTo>
                      <a:pt x="1527" y="335"/>
                    </a:lnTo>
                    <a:lnTo>
                      <a:pt x="1524" y="335"/>
                    </a:lnTo>
                    <a:lnTo>
                      <a:pt x="1524" y="332"/>
                    </a:lnTo>
                    <a:lnTo>
                      <a:pt x="1522" y="332"/>
                    </a:lnTo>
                    <a:lnTo>
                      <a:pt x="1522" y="335"/>
                    </a:lnTo>
                    <a:lnTo>
                      <a:pt x="1524" y="337"/>
                    </a:lnTo>
                    <a:lnTo>
                      <a:pt x="1524" y="340"/>
                    </a:lnTo>
                    <a:lnTo>
                      <a:pt x="1524" y="342"/>
                    </a:lnTo>
                    <a:lnTo>
                      <a:pt x="1522" y="342"/>
                    </a:lnTo>
                    <a:lnTo>
                      <a:pt x="1519" y="342"/>
                    </a:lnTo>
                    <a:lnTo>
                      <a:pt x="1516" y="342"/>
                    </a:lnTo>
                    <a:lnTo>
                      <a:pt x="1514" y="342"/>
                    </a:lnTo>
                    <a:lnTo>
                      <a:pt x="1511" y="342"/>
                    </a:lnTo>
                    <a:lnTo>
                      <a:pt x="1511" y="340"/>
                    </a:lnTo>
                    <a:lnTo>
                      <a:pt x="1511" y="342"/>
                    </a:lnTo>
                    <a:lnTo>
                      <a:pt x="1511" y="340"/>
                    </a:lnTo>
                    <a:lnTo>
                      <a:pt x="1509" y="340"/>
                    </a:lnTo>
                    <a:lnTo>
                      <a:pt x="1506" y="340"/>
                    </a:lnTo>
                    <a:lnTo>
                      <a:pt x="1506" y="337"/>
                    </a:lnTo>
                    <a:lnTo>
                      <a:pt x="1503" y="337"/>
                    </a:lnTo>
                    <a:lnTo>
                      <a:pt x="1501" y="335"/>
                    </a:lnTo>
                    <a:lnTo>
                      <a:pt x="1501" y="332"/>
                    </a:lnTo>
                    <a:lnTo>
                      <a:pt x="1501" y="329"/>
                    </a:lnTo>
                    <a:lnTo>
                      <a:pt x="1501" y="327"/>
                    </a:lnTo>
                    <a:lnTo>
                      <a:pt x="1501" y="324"/>
                    </a:lnTo>
                    <a:lnTo>
                      <a:pt x="1498" y="324"/>
                    </a:lnTo>
                    <a:lnTo>
                      <a:pt x="1498" y="322"/>
                    </a:lnTo>
                    <a:lnTo>
                      <a:pt x="1496" y="322"/>
                    </a:lnTo>
                    <a:lnTo>
                      <a:pt x="1496" y="319"/>
                    </a:lnTo>
                    <a:lnTo>
                      <a:pt x="1493" y="319"/>
                    </a:lnTo>
                    <a:lnTo>
                      <a:pt x="1490" y="319"/>
                    </a:lnTo>
                    <a:lnTo>
                      <a:pt x="1488" y="319"/>
                    </a:lnTo>
                    <a:lnTo>
                      <a:pt x="1485" y="319"/>
                    </a:lnTo>
                    <a:lnTo>
                      <a:pt x="1485" y="316"/>
                    </a:lnTo>
                    <a:lnTo>
                      <a:pt x="1483" y="316"/>
                    </a:lnTo>
                    <a:lnTo>
                      <a:pt x="1483" y="314"/>
                    </a:lnTo>
                    <a:lnTo>
                      <a:pt x="1483" y="311"/>
                    </a:lnTo>
                    <a:lnTo>
                      <a:pt x="1483" y="314"/>
                    </a:lnTo>
                    <a:lnTo>
                      <a:pt x="1480" y="314"/>
                    </a:lnTo>
                    <a:lnTo>
                      <a:pt x="1480" y="311"/>
                    </a:lnTo>
                    <a:lnTo>
                      <a:pt x="1477" y="311"/>
                    </a:lnTo>
                    <a:lnTo>
                      <a:pt x="1475" y="311"/>
                    </a:lnTo>
                    <a:lnTo>
                      <a:pt x="1475" y="309"/>
                    </a:lnTo>
                    <a:lnTo>
                      <a:pt x="1472" y="309"/>
                    </a:lnTo>
                    <a:lnTo>
                      <a:pt x="1472" y="306"/>
                    </a:lnTo>
                    <a:lnTo>
                      <a:pt x="1469" y="306"/>
                    </a:lnTo>
                    <a:lnTo>
                      <a:pt x="1469" y="303"/>
                    </a:lnTo>
                    <a:lnTo>
                      <a:pt x="1472" y="303"/>
                    </a:lnTo>
                    <a:lnTo>
                      <a:pt x="1472" y="301"/>
                    </a:lnTo>
                    <a:lnTo>
                      <a:pt x="1469" y="301"/>
                    </a:lnTo>
                    <a:lnTo>
                      <a:pt x="1472" y="301"/>
                    </a:lnTo>
                    <a:lnTo>
                      <a:pt x="1472" y="298"/>
                    </a:lnTo>
                    <a:lnTo>
                      <a:pt x="1469" y="298"/>
                    </a:lnTo>
                    <a:lnTo>
                      <a:pt x="1469" y="295"/>
                    </a:lnTo>
                    <a:lnTo>
                      <a:pt x="1469" y="293"/>
                    </a:lnTo>
                    <a:lnTo>
                      <a:pt x="1472" y="293"/>
                    </a:lnTo>
                    <a:lnTo>
                      <a:pt x="1472" y="290"/>
                    </a:lnTo>
                    <a:lnTo>
                      <a:pt x="1472" y="293"/>
                    </a:lnTo>
                    <a:lnTo>
                      <a:pt x="1472" y="290"/>
                    </a:lnTo>
                    <a:lnTo>
                      <a:pt x="1472" y="288"/>
                    </a:lnTo>
                    <a:lnTo>
                      <a:pt x="1472" y="285"/>
                    </a:lnTo>
                    <a:lnTo>
                      <a:pt x="1469" y="285"/>
                    </a:lnTo>
                    <a:lnTo>
                      <a:pt x="1469" y="282"/>
                    </a:lnTo>
                    <a:lnTo>
                      <a:pt x="1467" y="282"/>
                    </a:lnTo>
                    <a:lnTo>
                      <a:pt x="1464" y="282"/>
                    </a:lnTo>
                    <a:lnTo>
                      <a:pt x="1462" y="280"/>
                    </a:lnTo>
                    <a:lnTo>
                      <a:pt x="1459" y="280"/>
                    </a:lnTo>
                    <a:lnTo>
                      <a:pt x="1459" y="277"/>
                    </a:lnTo>
                    <a:lnTo>
                      <a:pt x="1462" y="277"/>
                    </a:lnTo>
                    <a:lnTo>
                      <a:pt x="1462" y="275"/>
                    </a:lnTo>
                    <a:lnTo>
                      <a:pt x="1459" y="275"/>
                    </a:lnTo>
                    <a:lnTo>
                      <a:pt x="1459" y="272"/>
                    </a:lnTo>
                    <a:lnTo>
                      <a:pt x="1456" y="272"/>
                    </a:lnTo>
                    <a:lnTo>
                      <a:pt x="1456" y="269"/>
                    </a:lnTo>
                    <a:lnTo>
                      <a:pt x="1459" y="269"/>
                    </a:lnTo>
                    <a:lnTo>
                      <a:pt x="1456" y="269"/>
                    </a:lnTo>
                    <a:lnTo>
                      <a:pt x="1456" y="267"/>
                    </a:lnTo>
                    <a:lnTo>
                      <a:pt x="1459" y="267"/>
                    </a:lnTo>
                    <a:lnTo>
                      <a:pt x="1456" y="267"/>
                    </a:lnTo>
                    <a:lnTo>
                      <a:pt x="1454" y="267"/>
                    </a:lnTo>
                    <a:lnTo>
                      <a:pt x="1456" y="267"/>
                    </a:lnTo>
                    <a:lnTo>
                      <a:pt x="1456" y="264"/>
                    </a:lnTo>
                    <a:lnTo>
                      <a:pt x="1454" y="264"/>
                    </a:lnTo>
                    <a:lnTo>
                      <a:pt x="1456" y="264"/>
                    </a:lnTo>
                    <a:lnTo>
                      <a:pt x="1454" y="264"/>
                    </a:lnTo>
                    <a:lnTo>
                      <a:pt x="1454" y="267"/>
                    </a:lnTo>
                    <a:lnTo>
                      <a:pt x="1451" y="267"/>
                    </a:lnTo>
                    <a:lnTo>
                      <a:pt x="1454" y="264"/>
                    </a:lnTo>
                    <a:lnTo>
                      <a:pt x="1451" y="264"/>
                    </a:lnTo>
                    <a:lnTo>
                      <a:pt x="1451" y="261"/>
                    </a:lnTo>
                    <a:lnTo>
                      <a:pt x="1449" y="261"/>
                    </a:lnTo>
                    <a:lnTo>
                      <a:pt x="1449" y="264"/>
                    </a:lnTo>
                    <a:lnTo>
                      <a:pt x="1446" y="264"/>
                    </a:lnTo>
                    <a:lnTo>
                      <a:pt x="1443" y="264"/>
                    </a:lnTo>
                    <a:lnTo>
                      <a:pt x="1441" y="264"/>
                    </a:lnTo>
                    <a:lnTo>
                      <a:pt x="1441" y="267"/>
                    </a:lnTo>
                    <a:lnTo>
                      <a:pt x="1438" y="267"/>
                    </a:lnTo>
                    <a:lnTo>
                      <a:pt x="1436" y="267"/>
                    </a:lnTo>
                    <a:lnTo>
                      <a:pt x="1436" y="269"/>
                    </a:lnTo>
                    <a:lnTo>
                      <a:pt x="1433" y="269"/>
                    </a:lnTo>
                    <a:lnTo>
                      <a:pt x="1433" y="267"/>
                    </a:lnTo>
                    <a:lnTo>
                      <a:pt x="1430" y="267"/>
                    </a:lnTo>
                    <a:lnTo>
                      <a:pt x="1430" y="269"/>
                    </a:lnTo>
                    <a:lnTo>
                      <a:pt x="1430" y="267"/>
                    </a:lnTo>
                    <a:lnTo>
                      <a:pt x="1430" y="269"/>
                    </a:lnTo>
                    <a:lnTo>
                      <a:pt x="1428" y="269"/>
                    </a:lnTo>
                    <a:lnTo>
                      <a:pt x="1428" y="267"/>
                    </a:lnTo>
                    <a:lnTo>
                      <a:pt x="1425" y="267"/>
                    </a:lnTo>
                    <a:lnTo>
                      <a:pt x="1422" y="267"/>
                    </a:lnTo>
                    <a:lnTo>
                      <a:pt x="1420" y="267"/>
                    </a:lnTo>
                    <a:lnTo>
                      <a:pt x="1420" y="264"/>
                    </a:lnTo>
                    <a:lnTo>
                      <a:pt x="1420" y="267"/>
                    </a:lnTo>
                    <a:lnTo>
                      <a:pt x="1417" y="267"/>
                    </a:lnTo>
                    <a:lnTo>
                      <a:pt x="1417" y="264"/>
                    </a:lnTo>
                    <a:lnTo>
                      <a:pt x="1415" y="267"/>
                    </a:lnTo>
                    <a:lnTo>
                      <a:pt x="1415" y="264"/>
                    </a:lnTo>
                    <a:lnTo>
                      <a:pt x="1412" y="264"/>
                    </a:lnTo>
                    <a:lnTo>
                      <a:pt x="1409" y="264"/>
                    </a:lnTo>
                    <a:lnTo>
                      <a:pt x="1409" y="261"/>
                    </a:lnTo>
                    <a:lnTo>
                      <a:pt x="1407" y="261"/>
                    </a:lnTo>
                    <a:lnTo>
                      <a:pt x="1407" y="264"/>
                    </a:lnTo>
                    <a:lnTo>
                      <a:pt x="1407" y="261"/>
                    </a:lnTo>
                    <a:lnTo>
                      <a:pt x="1404" y="261"/>
                    </a:lnTo>
                    <a:lnTo>
                      <a:pt x="1404" y="259"/>
                    </a:lnTo>
                    <a:lnTo>
                      <a:pt x="1402" y="259"/>
                    </a:lnTo>
                    <a:lnTo>
                      <a:pt x="1399" y="259"/>
                    </a:lnTo>
                    <a:lnTo>
                      <a:pt x="1399" y="261"/>
                    </a:lnTo>
                    <a:lnTo>
                      <a:pt x="1396" y="261"/>
                    </a:lnTo>
                    <a:lnTo>
                      <a:pt x="1394" y="261"/>
                    </a:lnTo>
                    <a:lnTo>
                      <a:pt x="1394" y="264"/>
                    </a:lnTo>
                    <a:lnTo>
                      <a:pt x="1391" y="264"/>
                    </a:lnTo>
                    <a:lnTo>
                      <a:pt x="1389" y="264"/>
                    </a:lnTo>
                    <a:lnTo>
                      <a:pt x="1389" y="267"/>
                    </a:lnTo>
                    <a:lnTo>
                      <a:pt x="1386" y="267"/>
                    </a:lnTo>
                    <a:lnTo>
                      <a:pt x="1389" y="269"/>
                    </a:lnTo>
                    <a:lnTo>
                      <a:pt x="1386" y="269"/>
                    </a:lnTo>
                    <a:lnTo>
                      <a:pt x="1383" y="272"/>
                    </a:lnTo>
                    <a:lnTo>
                      <a:pt x="1381" y="275"/>
                    </a:lnTo>
                    <a:lnTo>
                      <a:pt x="1378" y="275"/>
                    </a:lnTo>
                    <a:lnTo>
                      <a:pt x="1381" y="275"/>
                    </a:lnTo>
                    <a:lnTo>
                      <a:pt x="1378" y="275"/>
                    </a:lnTo>
                    <a:lnTo>
                      <a:pt x="1378" y="277"/>
                    </a:lnTo>
                    <a:lnTo>
                      <a:pt x="1378" y="275"/>
                    </a:lnTo>
                    <a:lnTo>
                      <a:pt x="1378" y="277"/>
                    </a:lnTo>
                    <a:lnTo>
                      <a:pt x="1376" y="277"/>
                    </a:lnTo>
                    <a:lnTo>
                      <a:pt x="1378" y="277"/>
                    </a:lnTo>
                    <a:lnTo>
                      <a:pt x="1378" y="280"/>
                    </a:lnTo>
                    <a:lnTo>
                      <a:pt x="1376" y="280"/>
                    </a:lnTo>
                    <a:lnTo>
                      <a:pt x="1376" y="277"/>
                    </a:lnTo>
                    <a:lnTo>
                      <a:pt x="1373" y="277"/>
                    </a:lnTo>
                    <a:lnTo>
                      <a:pt x="1373" y="280"/>
                    </a:lnTo>
                    <a:lnTo>
                      <a:pt x="1373" y="282"/>
                    </a:lnTo>
                    <a:lnTo>
                      <a:pt x="1370" y="282"/>
                    </a:lnTo>
                    <a:lnTo>
                      <a:pt x="1370" y="285"/>
                    </a:lnTo>
                    <a:lnTo>
                      <a:pt x="1370" y="288"/>
                    </a:lnTo>
                    <a:lnTo>
                      <a:pt x="1370" y="285"/>
                    </a:lnTo>
                    <a:lnTo>
                      <a:pt x="1368" y="285"/>
                    </a:lnTo>
                    <a:lnTo>
                      <a:pt x="1370" y="285"/>
                    </a:lnTo>
                    <a:lnTo>
                      <a:pt x="1368" y="285"/>
                    </a:lnTo>
                    <a:lnTo>
                      <a:pt x="1368" y="288"/>
                    </a:lnTo>
                    <a:lnTo>
                      <a:pt x="1370" y="288"/>
                    </a:lnTo>
                    <a:lnTo>
                      <a:pt x="1368" y="288"/>
                    </a:lnTo>
                    <a:lnTo>
                      <a:pt x="1368" y="290"/>
                    </a:lnTo>
                    <a:lnTo>
                      <a:pt x="1370" y="290"/>
                    </a:lnTo>
                    <a:lnTo>
                      <a:pt x="1368" y="290"/>
                    </a:lnTo>
                    <a:lnTo>
                      <a:pt x="1368" y="293"/>
                    </a:lnTo>
                    <a:lnTo>
                      <a:pt x="1368" y="295"/>
                    </a:lnTo>
                    <a:lnTo>
                      <a:pt x="1365" y="295"/>
                    </a:lnTo>
                    <a:lnTo>
                      <a:pt x="1365" y="293"/>
                    </a:lnTo>
                    <a:lnTo>
                      <a:pt x="1365" y="295"/>
                    </a:lnTo>
                    <a:lnTo>
                      <a:pt x="1362" y="295"/>
                    </a:lnTo>
                    <a:lnTo>
                      <a:pt x="1362" y="293"/>
                    </a:lnTo>
                    <a:lnTo>
                      <a:pt x="1362" y="295"/>
                    </a:lnTo>
                    <a:lnTo>
                      <a:pt x="1360" y="295"/>
                    </a:lnTo>
                    <a:lnTo>
                      <a:pt x="1360" y="293"/>
                    </a:lnTo>
                    <a:lnTo>
                      <a:pt x="1357" y="293"/>
                    </a:lnTo>
                    <a:lnTo>
                      <a:pt x="1355" y="293"/>
                    </a:lnTo>
                    <a:lnTo>
                      <a:pt x="1355" y="295"/>
                    </a:lnTo>
                    <a:lnTo>
                      <a:pt x="1352" y="298"/>
                    </a:lnTo>
                    <a:lnTo>
                      <a:pt x="1352" y="301"/>
                    </a:lnTo>
                    <a:lnTo>
                      <a:pt x="1349" y="301"/>
                    </a:lnTo>
                    <a:lnTo>
                      <a:pt x="1349" y="303"/>
                    </a:lnTo>
                    <a:lnTo>
                      <a:pt x="1347" y="303"/>
                    </a:lnTo>
                    <a:lnTo>
                      <a:pt x="1347" y="306"/>
                    </a:lnTo>
                    <a:lnTo>
                      <a:pt x="1344" y="309"/>
                    </a:lnTo>
                    <a:lnTo>
                      <a:pt x="1344" y="311"/>
                    </a:lnTo>
                    <a:lnTo>
                      <a:pt x="1344" y="314"/>
                    </a:lnTo>
                    <a:lnTo>
                      <a:pt x="1342" y="314"/>
                    </a:lnTo>
                    <a:lnTo>
                      <a:pt x="1342" y="316"/>
                    </a:lnTo>
                    <a:lnTo>
                      <a:pt x="1339" y="316"/>
                    </a:lnTo>
                    <a:lnTo>
                      <a:pt x="1339" y="319"/>
                    </a:lnTo>
                    <a:lnTo>
                      <a:pt x="1336" y="322"/>
                    </a:lnTo>
                    <a:lnTo>
                      <a:pt x="1336" y="324"/>
                    </a:lnTo>
                    <a:lnTo>
                      <a:pt x="1336" y="327"/>
                    </a:lnTo>
                    <a:lnTo>
                      <a:pt x="1334" y="327"/>
                    </a:lnTo>
                    <a:lnTo>
                      <a:pt x="1334" y="329"/>
                    </a:lnTo>
                    <a:lnTo>
                      <a:pt x="1331" y="332"/>
                    </a:lnTo>
                    <a:lnTo>
                      <a:pt x="1331" y="335"/>
                    </a:lnTo>
                    <a:lnTo>
                      <a:pt x="1331" y="337"/>
                    </a:lnTo>
                    <a:lnTo>
                      <a:pt x="1329" y="337"/>
                    </a:lnTo>
                    <a:lnTo>
                      <a:pt x="1329" y="340"/>
                    </a:lnTo>
                    <a:lnTo>
                      <a:pt x="1331" y="340"/>
                    </a:lnTo>
                    <a:lnTo>
                      <a:pt x="1331" y="342"/>
                    </a:lnTo>
                    <a:lnTo>
                      <a:pt x="1331" y="345"/>
                    </a:lnTo>
                    <a:lnTo>
                      <a:pt x="1334" y="345"/>
                    </a:lnTo>
                    <a:lnTo>
                      <a:pt x="1331" y="345"/>
                    </a:lnTo>
                    <a:lnTo>
                      <a:pt x="1331" y="348"/>
                    </a:lnTo>
                    <a:lnTo>
                      <a:pt x="1334" y="348"/>
                    </a:lnTo>
                    <a:lnTo>
                      <a:pt x="1334" y="350"/>
                    </a:lnTo>
                    <a:lnTo>
                      <a:pt x="1336" y="350"/>
                    </a:lnTo>
                    <a:lnTo>
                      <a:pt x="1339" y="353"/>
                    </a:lnTo>
                    <a:lnTo>
                      <a:pt x="1336" y="353"/>
                    </a:lnTo>
                    <a:lnTo>
                      <a:pt x="1334" y="353"/>
                    </a:lnTo>
                    <a:lnTo>
                      <a:pt x="1334" y="350"/>
                    </a:lnTo>
                    <a:lnTo>
                      <a:pt x="1334" y="353"/>
                    </a:lnTo>
                    <a:lnTo>
                      <a:pt x="1336" y="353"/>
                    </a:lnTo>
                    <a:lnTo>
                      <a:pt x="1336" y="356"/>
                    </a:lnTo>
                    <a:lnTo>
                      <a:pt x="1339" y="356"/>
                    </a:lnTo>
                    <a:lnTo>
                      <a:pt x="1339" y="358"/>
                    </a:lnTo>
                    <a:lnTo>
                      <a:pt x="1336" y="358"/>
                    </a:lnTo>
                    <a:lnTo>
                      <a:pt x="1339" y="358"/>
                    </a:lnTo>
                    <a:lnTo>
                      <a:pt x="1339" y="361"/>
                    </a:lnTo>
                    <a:lnTo>
                      <a:pt x="1336" y="361"/>
                    </a:lnTo>
                    <a:lnTo>
                      <a:pt x="1336" y="358"/>
                    </a:lnTo>
                    <a:lnTo>
                      <a:pt x="1336" y="361"/>
                    </a:lnTo>
                    <a:lnTo>
                      <a:pt x="1339" y="361"/>
                    </a:lnTo>
                    <a:lnTo>
                      <a:pt x="1339" y="363"/>
                    </a:lnTo>
                    <a:lnTo>
                      <a:pt x="1336" y="363"/>
                    </a:lnTo>
                    <a:lnTo>
                      <a:pt x="1336" y="366"/>
                    </a:lnTo>
                    <a:lnTo>
                      <a:pt x="1334" y="363"/>
                    </a:lnTo>
                    <a:lnTo>
                      <a:pt x="1334" y="366"/>
                    </a:lnTo>
                    <a:lnTo>
                      <a:pt x="1334" y="363"/>
                    </a:lnTo>
                    <a:lnTo>
                      <a:pt x="1334" y="366"/>
                    </a:lnTo>
                    <a:lnTo>
                      <a:pt x="1331" y="363"/>
                    </a:lnTo>
                    <a:lnTo>
                      <a:pt x="1331" y="366"/>
                    </a:lnTo>
                    <a:lnTo>
                      <a:pt x="1331" y="363"/>
                    </a:lnTo>
                    <a:lnTo>
                      <a:pt x="1331" y="366"/>
                    </a:lnTo>
                    <a:lnTo>
                      <a:pt x="1331" y="363"/>
                    </a:lnTo>
                    <a:lnTo>
                      <a:pt x="1329" y="363"/>
                    </a:lnTo>
                    <a:lnTo>
                      <a:pt x="1329" y="361"/>
                    </a:lnTo>
                    <a:lnTo>
                      <a:pt x="1326" y="361"/>
                    </a:lnTo>
                    <a:lnTo>
                      <a:pt x="1326" y="358"/>
                    </a:lnTo>
                    <a:lnTo>
                      <a:pt x="1323" y="356"/>
                    </a:lnTo>
                    <a:lnTo>
                      <a:pt x="1323" y="353"/>
                    </a:lnTo>
                    <a:lnTo>
                      <a:pt x="1321" y="353"/>
                    </a:lnTo>
                    <a:lnTo>
                      <a:pt x="1321" y="350"/>
                    </a:lnTo>
                    <a:lnTo>
                      <a:pt x="1318" y="350"/>
                    </a:lnTo>
                    <a:lnTo>
                      <a:pt x="1318" y="348"/>
                    </a:lnTo>
                    <a:lnTo>
                      <a:pt x="1315" y="348"/>
                    </a:lnTo>
                    <a:lnTo>
                      <a:pt x="1315" y="350"/>
                    </a:lnTo>
                    <a:lnTo>
                      <a:pt x="1313" y="350"/>
                    </a:lnTo>
                    <a:lnTo>
                      <a:pt x="1310" y="350"/>
                    </a:lnTo>
                    <a:lnTo>
                      <a:pt x="1310" y="353"/>
                    </a:lnTo>
                    <a:lnTo>
                      <a:pt x="1308" y="353"/>
                    </a:lnTo>
                    <a:lnTo>
                      <a:pt x="1308" y="350"/>
                    </a:lnTo>
                    <a:lnTo>
                      <a:pt x="1305" y="350"/>
                    </a:lnTo>
                    <a:lnTo>
                      <a:pt x="1305" y="348"/>
                    </a:lnTo>
                    <a:lnTo>
                      <a:pt x="1302" y="348"/>
                    </a:lnTo>
                    <a:lnTo>
                      <a:pt x="1302" y="345"/>
                    </a:lnTo>
                    <a:lnTo>
                      <a:pt x="1300" y="345"/>
                    </a:lnTo>
                    <a:lnTo>
                      <a:pt x="1297" y="345"/>
                    </a:lnTo>
                    <a:lnTo>
                      <a:pt x="1297" y="342"/>
                    </a:lnTo>
                    <a:lnTo>
                      <a:pt x="1295" y="340"/>
                    </a:lnTo>
                    <a:lnTo>
                      <a:pt x="1297" y="340"/>
                    </a:lnTo>
                    <a:lnTo>
                      <a:pt x="1295" y="337"/>
                    </a:lnTo>
                    <a:lnTo>
                      <a:pt x="1295" y="340"/>
                    </a:lnTo>
                    <a:lnTo>
                      <a:pt x="1295" y="342"/>
                    </a:lnTo>
                    <a:lnTo>
                      <a:pt x="1297" y="345"/>
                    </a:lnTo>
                    <a:lnTo>
                      <a:pt x="1300" y="345"/>
                    </a:lnTo>
                    <a:lnTo>
                      <a:pt x="1300" y="348"/>
                    </a:lnTo>
                    <a:lnTo>
                      <a:pt x="1302" y="348"/>
                    </a:lnTo>
                    <a:lnTo>
                      <a:pt x="1302" y="350"/>
                    </a:lnTo>
                    <a:lnTo>
                      <a:pt x="1300" y="350"/>
                    </a:lnTo>
                    <a:lnTo>
                      <a:pt x="1297" y="350"/>
                    </a:lnTo>
                    <a:lnTo>
                      <a:pt x="1300" y="350"/>
                    </a:lnTo>
                    <a:lnTo>
                      <a:pt x="1300" y="353"/>
                    </a:lnTo>
                    <a:lnTo>
                      <a:pt x="1300" y="350"/>
                    </a:lnTo>
                    <a:lnTo>
                      <a:pt x="1302" y="350"/>
                    </a:lnTo>
                    <a:lnTo>
                      <a:pt x="1300" y="350"/>
                    </a:lnTo>
                    <a:lnTo>
                      <a:pt x="1300" y="353"/>
                    </a:lnTo>
                    <a:lnTo>
                      <a:pt x="1300" y="356"/>
                    </a:lnTo>
                    <a:lnTo>
                      <a:pt x="1297" y="356"/>
                    </a:lnTo>
                    <a:lnTo>
                      <a:pt x="1300" y="356"/>
                    </a:lnTo>
                    <a:lnTo>
                      <a:pt x="1300" y="353"/>
                    </a:lnTo>
                    <a:lnTo>
                      <a:pt x="1302" y="353"/>
                    </a:lnTo>
                    <a:lnTo>
                      <a:pt x="1302" y="350"/>
                    </a:lnTo>
                    <a:lnTo>
                      <a:pt x="1305" y="350"/>
                    </a:lnTo>
                    <a:lnTo>
                      <a:pt x="1305" y="353"/>
                    </a:lnTo>
                    <a:lnTo>
                      <a:pt x="1308" y="353"/>
                    </a:lnTo>
                    <a:lnTo>
                      <a:pt x="1310" y="353"/>
                    </a:lnTo>
                    <a:lnTo>
                      <a:pt x="1313" y="353"/>
                    </a:lnTo>
                    <a:lnTo>
                      <a:pt x="1313" y="356"/>
                    </a:lnTo>
                    <a:lnTo>
                      <a:pt x="1313" y="358"/>
                    </a:lnTo>
                    <a:lnTo>
                      <a:pt x="1313" y="361"/>
                    </a:lnTo>
                    <a:lnTo>
                      <a:pt x="1313" y="363"/>
                    </a:lnTo>
                    <a:lnTo>
                      <a:pt x="1310" y="363"/>
                    </a:lnTo>
                    <a:lnTo>
                      <a:pt x="1308" y="363"/>
                    </a:lnTo>
                    <a:lnTo>
                      <a:pt x="1305" y="363"/>
                    </a:lnTo>
                    <a:lnTo>
                      <a:pt x="1305" y="366"/>
                    </a:lnTo>
                    <a:lnTo>
                      <a:pt x="1302" y="369"/>
                    </a:lnTo>
                    <a:lnTo>
                      <a:pt x="1302" y="371"/>
                    </a:lnTo>
                    <a:lnTo>
                      <a:pt x="1300" y="371"/>
                    </a:lnTo>
                    <a:lnTo>
                      <a:pt x="1297" y="371"/>
                    </a:lnTo>
                    <a:lnTo>
                      <a:pt x="1297" y="374"/>
                    </a:lnTo>
                    <a:lnTo>
                      <a:pt x="1297" y="371"/>
                    </a:lnTo>
                    <a:lnTo>
                      <a:pt x="1297" y="374"/>
                    </a:lnTo>
                    <a:lnTo>
                      <a:pt x="1297" y="371"/>
                    </a:lnTo>
                    <a:lnTo>
                      <a:pt x="1295" y="371"/>
                    </a:lnTo>
                    <a:lnTo>
                      <a:pt x="1295" y="374"/>
                    </a:lnTo>
                    <a:lnTo>
                      <a:pt x="1297" y="374"/>
                    </a:lnTo>
                    <a:lnTo>
                      <a:pt x="1300" y="374"/>
                    </a:lnTo>
                    <a:lnTo>
                      <a:pt x="1300" y="376"/>
                    </a:lnTo>
                    <a:lnTo>
                      <a:pt x="1302" y="376"/>
                    </a:lnTo>
                    <a:lnTo>
                      <a:pt x="1300" y="376"/>
                    </a:lnTo>
                    <a:lnTo>
                      <a:pt x="1302" y="376"/>
                    </a:lnTo>
                    <a:lnTo>
                      <a:pt x="1302" y="379"/>
                    </a:lnTo>
                    <a:lnTo>
                      <a:pt x="1302" y="382"/>
                    </a:lnTo>
                    <a:lnTo>
                      <a:pt x="1302" y="379"/>
                    </a:lnTo>
                    <a:lnTo>
                      <a:pt x="1302" y="382"/>
                    </a:lnTo>
                    <a:lnTo>
                      <a:pt x="1300" y="382"/>
                    </a:lnTo>
                    <a:lnTo>
                      <a:pt x="1300" y="384"/>
                    </a:lnTo>
                    <a:lnTo>
                      <a:pt x="1300" y="387"/>
                    </a:lnTo>
                    <a:lnTo>
                      <a:pt x="1300" y="384"/>
                    </a:lnTo>
                    <a:lnTo>
                      <a:pt x="1300" y="387"/>
                    </a:lnTo>
                    <a:lnTo>
                      <a:pt x="1300" y="389"/>
                    </a:lnTo>
                    <a:lnTo>
                      <a:pt x="1300" y="387"/>
                    </a:lnTo>
                    <a:lnTo>
                      <a:pt x="1297" y="387"/>
                    </a:lnTo>
                    <a:lnTo>
                      <a:pt x="1300" y="389"/>
                    </a:lnTo>
                    <a:lnTo>
                      <a:pt x="1297" y="389"/>
                    </a:lnTo>
                    <a:lnTo>
                      <a:pt x="1297" y="392"/>
                    </a:lnTo>
                    <a:lnTo>
                      <a:pt x="1300" y="392"/>
                    </a:lnTo>
                    <a:lnTo>
                      <a:pt x="1302" y="395"/>
                    </a:lnTo>
                    <a:lnTo>
                      <a:pt x="1302" y="397"/>
                    </a:lnTo>
                    <a:lnTo>
                      <a:pt x="1305" y="397"/>
                    </a:lnTo>
                    <a:lnTo>
                      <a:pt x="1305" y="400"/>
                    </a:lnTo>
                    <a:lnTo>
                      <a:pt x="1302" y="400"/>
                    </a:lnTo>
                    <a:lnTo>
                      <a:pt x="1302" y="403"/>
                    </a:lnTo>
                    <a:lnTo>
                      <a:pt x="1300" y="403"/>
                    </a:lnTo>
                    <a:lnTo>
                      <a:pt x="1300" y="405"/>
                    </a:lnTo>
                    <a:lnTo>
                      <a:pt x="1300" y="408"/>
                    </a:lnTo>
                    <a:lnTo>
                      <a:pt x="1297" y="408"/>
                    </a:lnTo>
                    <a:lnTo>
                      <a:pt x="1297" y="410"/>
                    </a:lnTo>
                    <a:lnTo>
                      <a:pt x="1300" y="410"/>
                    </a:lnTo>
                    <a:lnTo>
                      <a:pt x="1297" y="410"/>
                    </a:lnTo>
                    <a:lnTo>
                      <a:pt x="1300" y="410"/>
                    </a:lnTo>
                    <a:lnTo>
                      <a:pt x="1300" y="413"/>
                    </a:lnTo>
                    <a:lnTo>
                      <a:pt x="1300" y="416"/>
                    </a:lnTo>
                    <a:lnTo>
                      <a:pt x="1300" y="413"/>
                    </a:lnTo>
                    <a:lnTo>
                      <a:pt x="1297" y="413"/>
                    </a:lnTo>
                    <a:lnTo>
                      <a:pt x="1297" y="416"/>
                    </a:lnTo>
                    <a:lnTo>
                      <a:pt x="1300" y="416"/>
                    </a:lnTo>
                    <a:lnTo>
                      <a:pt x="1300" y="418"/>
                    </a:lnTo>
                    <a:lnTo>
                      <a:pt x="1300" y="416"/>
                    </a:lnTo>
                    <a:lnTo>
                      <a:pt x="1300" y="418"/>
                    </a:lnTo>
                    <a:lnTo>
                      <a:pt x="1300" y="416"/>
                    </a:lnTo>
                    <a:lnTo>
                      <a:pt x="1300" y="418"/>
                    </a:lnTo>
                    <a:lnTo>
                      <a:pt x="1300" y="416"/>
                    </a:lnTo>
                    <a:lnTo>
                      <a:pt x="1302" y="416"/>
                    </a:lnTo>
                    <a:lnTo>
                      <a:pt x="1302" y="418"/>
                    </a:lnTo>
                    <a:lnTo>
                      <a:pt x="1305" y="418"/>
                    </a:lnTo>
                    <a:lnTo>
                      <a:pt x="1305" y="421"/>
                    </a:lnTo>
                    <a:lnTo>
                      <a:pt x="1302" y="421"/>
                    </a:lnTo>
                    <a:lnTo>
                      <a:pt x="1302" y="418"/>
                    </a:lnTo>
                    <a:lnTo>
                      <a:pt x="1302" y="421"/>
                    </a:lnTo>
                    <a:lnTo>
                      <a:pt x="1302" y="418"/>
                    </a:lnTo>
                    <a:lnTo>
                      <a:pt x="1300" y="418"/>
                    </a:lnTo>
                    <a:lnTo>
                      <a:pt x="1302" y="418"/>
                    </a:lnTo>
                    <a:lnTo>
                      <a:pt x="1300" y="418"/>
                    </a:lnTo>
                    <a:lnTo>
                      <a:pt x="1297" y="418"/>
                    </a:lnTo>
                    <a:lnTo>
                      <a:pt x="1297" y="416"/>
                    </a:lnTo>
                    <a:lnTo>
                      <a:pt x="1297" y="418"/>
                    </a:lnTo>
                    <a:lnTo>
                      <a:pt x="1297" y="416"/>
                    </a:lnTo>
                    <a:lnTo>
                      <a:pt x="1295" y="416"/>
                    </a:lnTo>
                    <a:lnTo>
                      <a:pt x="1295" y="418"/>
                    </a:lnTo>
                    <a:lnTo>
                      <a:pt x="1292" y="418"/>
                    </a:lnTo>
                    <a:lnTo>
                      <a:pt x="1292" y="421"/>
                    </a:lnTo>
                    <a:lnTo>
                      <a:pt x="1295" y="423"/>
                    </a:lnTo>
                    <a:lnTo>
                      <a:pt x="1297" y="423"/>
                    </a:lnTo>
                    <a:lnTo>
                      <a:pt x="1297" y="426"/>
                    </a:lnTo>
                    <a:lnTo>
                      <a:pt x="1300" y="426"/>
                    </a:lnTo>
                    <a:lnTo>
                      <a:pt x="1297" y="426"/>
                    </a:lnTo>
                    <a:lnTo>
                      <a:pt x="1297" y="429"/>
                    </a:lnTo>
                    <a:lnTo>
                      <a:pt x="1295" y="429"/>
                    </a:lnTo>
                    <a:lnTo>
                      <a:pt x="1292" y="429"/>
                    </a:lnTo>
                    <a:lnTo>
                      <a:pt x="1289" y="429"/>
                    </a:lnTo>
                    <a:lnTo>
                      <a:pt x="1292" y="429"/>
                    </a:lnTo>
                    <a:lnTo>
                      <a:pt x="1292" y="431"/>
                    </a:lnTo>
                    <a:lnTo>
                      <a:pt x="1289" y="431"/>
                    </a:lnTo>
                    <a:lnTo>
                      <a:pt x="1287" y="429"/>
                    </a:lnTo>
                    <a:lnTo>
                      <a:pt x="1287" y="431"/>
                    </a:lnTo>
                    <a:lnTo>
                      <a:pt x="1289" y="431"/>
                    </a:lnTo>
                    <a:lnTo>
                      <a:pt x="1292" y="431"/>
                    </a:lnTo>
                    <a:lnTo>
                      <a:pt x="1295" y="431"/>
                    </a:lnTo>
                    <a:lnTo>
                      <a:pt x="1295" y="434"/>
                    </a:lnTo>
                    <a:lnTo>
                      <a:pt x="1292" y="434"/>
                    </a:lnTo>
                    <a:lnTo>
                      <a:pt x="1289" y="434"/>
                    </a:lnTo>
                    <a:lnTo>
                      <a:pt x="1289" y="436"/>
                    </a:lnTo>
                    <a:lnTo>
                      <a:pt x="1287" y="436"/>
                    </a:lnTo>
                    <a:lnTo>
                      <a:pt x="1289" y="436"/>
                    </a:lnTo>
                    <a:lnTo>
                      <a:pt x="1289" y="439"/>
                    </a:lnTo>
                    <a:lnTo>
                      <a:pt x="1287" y="439"/>
                    </a:lnTo>
                    <a:lnTo>
                      <a:pt x="1284" y="439"/>
                    </a:lnTo>
                    <a:lnTo>
                      <a:pt x="1282" y="439"/>
                    </a:lnTo>
                    <a:lnTo>
                      <a:pt x="1282" y="436"/>
                    </a:lnTo>
                    <a:lnTo>
                      <a:pt x="1284" y="436"/>
                    </a:lnTo>
                    <a:lnTo>
                      <a:pt x="1282" y="436"/>
                    </a:lnTo>
                    <a:lnTo>
                      <a:pt x="1279" y="436"/>
                    </a:lnTo>
                    <a:lnTo>
                      <a:pt x="1276" y="436"/>
                    </a:lnTo>
                    <a:lnTo>
                      <a:pt x="1279" y="439"/>
                    </a:lnTo>
                    <a:lnTo>
                      <a:pt x="1276" y="442"/>
                    </a:lnTo>
                    <a:lnTo>
                      <a:pt x="1279" y="442"/>
                    </a:lnTo>
                    <a:lnTo>
                      <a:pt x="1279" y="444"/>
                    </a:lnTo>
                    <a:lnTo>
                      <a:pt x="1276" y="444"/>
                    </a:lnTo>
                    <a:lnTo>
                      <a:pt x="1274" y="444"/>
                    </a:lnTo>
                    <a:lnTo>
                      <a:pt x="1274" y="442"/>
                    </a:lnTo>
                    <a:lnTo>
                      <a:pt x="1274" y="444"/>
                    </a:lnTo>
                    <a:lnTo>
                      <a:pt x="1271" y="444"/>
                    </a:lnTo>
                    <a:lnTo>
                      <a:pt x="1268" y="444"/>
                    </a:lnTo>
                    <a:lnTo>
                      <a:pt x="1266" y="444"/>
                    </a:lnTo>
                    <a:lnTo>
                      <a:pt x="1268" y="444"/>
                    </a:lnTo>
                    <a:lnTo>
                      <a:pt x="1268" y="447"/>
                    </a:lnTo>
                    <a:lnTo>
                      <a:pt x="1266" y="447"/>
                    </a:lnTo>
                    <a:lnTo>
                      <a:pt x="1263" y="447"/>
                    </a:lnTo>
                    <a:lnTo>
                      <a:pt x="1261" y="447"/>
                    </a:lnTo>
                    <a:lnTo>
                      <a:pt x="1258" y="447"/>
                    </a:lnTo>
                    <a:lnTo>
                      <a:pt x="1255" y="447"/>
                    </a:lnTo>
                    <a:lnTo>
                      <a:pt x="1253" y="447"/>
                    </a:lnTo>
                    <a:lnTo>
                      <a:pt x="1253" y="444"/>
                    </a:lnTo>
                    <a:lnTo>
                      <a:pt x="1250" y="444"/>
                    </a:lnTo>
                    <a:lnTo>
                      <a:pt x="1250" y="442"/>
                    </a:lnTo>
                    <a:lnTo>
                      <a:pt x="1248" y="442"/>
                    </a:lnTo>
                    <a:lnTo>
                      <a:pt x="1245" y="442"/>
                    </a:lnTo>
                    <a:lnTo>
                      <a:pt x="1248" y="444"/>
                    </a:lnTo>
                    <a:lnTo>
                      <a:pt x="1248" y="447"/>
                    </a:lnTo>
                    <a:lnTo>
                      <a:pt x="1250" y="447"/>
                    </a:lnTo>
                    <a:lnTo>
                      <a:pt x="1253" y="447"/>
                    </a:lnTo>
                    <a:lnTo>
                      <a:pt x="1253" y="450"/>
                    </a:lnTo>
                    <a:lnTo>
                      <a:pt x="1255" y="450"/>
                    </a:lnTo>
                    <a:lnTo>
                      <a:pt x="1258" y="450"/>
                    </a:lnTo>
                    <a:lnTo>
                      <a:pt x="1261" y="450"/>
                    </a:lnTo>
                    <a:lnTo>
                      <a:pt x="1261" y="452"/>
                    </a:lnTo>
                    <a:lnTo>
                      <a:pt x="1261" y="455"/>
                    </a:lnTo>
                    <a:lnTo>
                      <a:pt x="1263" y="457"/>
                    </a:lnTo>
                    <a:lnTo>
                      <a:pt x="1263" y="460"/>
                    </a:lnTo>
                    <a:lnTo>
                      <a:pt x="1263" y="463"/>
                    </a:lnTo>
                    <a:lnTo>
                      <a:pt x="1266" y="465"/>
                    </a:lnTo>
                    <a:lnTo>
                      <a:pt x="1263" y="465"/>
                    </a:lnTo>
                    <a:lnTo>
                      <a:pt x="1266" y="465"/>
                    </a:lnTo>
                    <a:lnTo>
                      <a:pt x="1266" y="468"/>
                    </a:lnTo>
                    <a:lnTo>
                      <a:pt x="1268" y="468"/>
                    </a:lnTo>
                    <a:lnTo>
                      <a:pt x="1268" y="465"/>
                    </a:lnTo>
                    <a:lnTo>
                      <a:pt x="1268" y="468"/>
                    </a:lnTo>
                    <a:lnTo>
                      <a:pt x="1271" y="468"/>
                    </a:lnTo>
                    <a:lnTo>
                      <a:pt x="1271" y="465"/>
                    </a:lnTo>
                    <a:lnTo>
                      <a:pt x="1271" y="468"/>
                    </a:lnTo>
                    <a:lnTo>
                      <a:pt x="1274" y="468"/>
                    </a:lnTo>
                    <a:lnTo>
                      <a:pt x="1274" y="465"/>
                    </a:lnTo>
                    <a:lnTo>
                      <a:pt x="1274" y="468"/>
                    </a:lnTo>
                    <a:lnTo>
                      <a:pt x="1274" y="465"/>
                    </a:lnTo>
                    <a:lnTo>
                      <a:pt x="1274" y="468"/>
                    </a:lnTo>
                    <a:lnTo>
                      <a:pt x="1276" y="468"/>
                    </a:lnTo>
                    <a:lnTo>
                      <a:pt x="1274" y="468"/>
                    </a:lnTo>
                    <a:lnTo>
                      <a:pt x="1274" y="470"/>
                    </a:lnTo>
                    <a:lnTo>
                      <a:pt x="1271" y="470"/>
                    </a:lnTo>
                    <a:lnTo>
                      <a:pt x="1274" y="470"/>
                    </a:lnTo>
                    <a:lnTo>
                      <a:pt x="1274" y="473"/>
                    </a:lnTo>
                    <a:lnTo>
                      <a:pt x="1276" y="473"/>
                    </a:lnTo>
                    <a:lnTo>
                      <a:pt x="1276" y="476"/>
                    </a:lnTo>
                    <a:lnTo>
                      <a:pt x="1279" y="476"/>
                    </a:lnTo>
                    <a:lnTo>
                      <a:pt x="1279" y="478"/>
                    </a:lnTo>
                    <a:lnTo>
                      <a:pt x="1282" y="478"/>
                    </a:lnTo>
                    <a:lnTo>
                      <a:pt x="1282" y="481"/>
                    </a:lnTo>
                    <a:lnTo>
                      <a:pt x="1284" y="481"/>
                    </a:lnTo>
                    <a:lnTo>
                      <a:pt x="1287" y="481"/>
                    </a:lnTo>
                    <a:lnTo>
                      <a:pt x="1289" y="481"/>
                    </a:lnTo>
                    <a:lnTo>
                      <a:pt x="1292" y="478"/>
                    </a:lnTo>
                    <a:lnTo>
                      <a:pt x="1295" y="478"/>
                    </a:lnTo>
                    <a:lnTo>
                      <a:pt x="1295" y="476"/>
                    </a:lnTo>
                    <a:lnTo>
                      <a:pt x="1295" y="473"/>
                    </a:lnTo>
                    <a:lnTo>
                      <a:pt x="1297" y="473"/>
                    </a:lnTo>
                    <a:lnTo>
                      <a:pt x="1297" y="470"/>
                    </a:lnTo>
                    <a:lnTo>
                      <a:pt x="1300" y="470"/>
                    </a:lnTo>
                    <a:lnTo>
                      <a:pt x="1300" y="468"/>
                    </a:lnTo>
                    <a:lnTo>
                      <a:pt x="1302" y="468"/>
                    </a:lnTo>
                    <a:lnTo>
                      <a:pt x="1302" y="465"/>
                    </a:lnTo>
                    <a:lnTo>
                      <a:pt x="1305" y="465"/>
                    </a:lnTo>
                    <a:lnTo>
                      <a:pt x="1308" y="465"/>
                    </a:lnTo>
                    <a:lnTo>
                      <a:pt x="1310" y="465"/>
                    </a:lnTo>
                    <a:lnTo>
                      <a:pt x="1313" y="465"/>
                    </a:lnTo>
                    <a:lnTo>
                      <a:pt x="1315" y="465"/>
                    </a:lnTo>
                    <a:lnTo>
                      <a:pt x="1315" y="468"/>
                    </a:lnTo>
                    <a:lnTo>
                      <a:pt x="1315" y="465"/>
                    </a:lnTo>
                    <a:lnTo>
                      <a:pt x="1315" y="468"/>
                    </a:lnTo>
                    <a:lnTo>
                      <a:pt x="1318" y="468"/>
                    </a:lnTo>
                    <a:lnTo>
                      <a:pt x="1318" y="470"/>
                    </a:lnTo>
                    <a:lnTo>
                      <a:pt x="1318" y="473"/>
                    </a:lnTo>
                    <a:lnTo>
                      <a:pt x="1318" y="476"/>
                    </a:lnTo>
                    <a:lnTo>
                      <a:pt x="1318" y="478"/>
                    </a:lnTo>
                    <a:lnTo>
                      <a:pt x="1315" y="478"/>
                    </a:lnTo>
                    <a:lnTo>
                      <a:pt x="1315" y="481"/>
                    </a:lnTo>
                    <a:lnTo>
                      <a:pt x="1318" y="481"/>
                    </a:lnTo>
                    <a:lnTo>
                      <a:pt x="1318" y="478"/>
                    </a:lnTo>
                    <a:lnTo>
                      <a:pt x="1321" y="478"/>
                    </a:lnTo>
                    <a:lnTo>
                      <a:pt x="1323" y="478"/>
                    </a:lnTo>
                    <a:lnTo>
                      <a:pt x="1323" y="476"/>
                    </a:lnTo>
                    <a:lnTo>
                      <a:pt x="1326" y="476"/>
                    </a:lnTo>
                    <a:lnTo>
                      <a:pt x="1326" y="478"/>
                    </a:lnTo>
                    <a:lnTo>
                      <a:pt x="1329" y="478"/>
                    </a:lnTo>
                    <a:lnTo>
                      <a:pt x="1329" y="481"/>
                    </a:lnTo>
                    <a:lnTo>
                      <a:pt x="1331" y="481"/>
                    </a:lnTo>
                    <a:lnTo>
                      <a:pt x="1331" y="484"/>
                    </a:lnTo>
                    <a:lnTo>
                      <a:pt x="1331" y="486"/>
                    </a:lnTo>
                    <a:lnTo>
                      <a:pt x="1331" y="489"/>
                    </a:lnTo>
                    <a:lnTo>
                      <a:pt x="1334" y="489"/>
                    </a:lnTo>
                    <a:lnTo>
                      <a:pt x="1334" y="486"/>
                    </a:lnTo>
                    <a:lnTo>
                      <a:pt x="1334" y="489"/>
                    </a:lnTo>
                    <a:lnTo>
                      <a:pt x="1334" y="486"/>
                    </a:lnTo>
                    <a:lnTo>
                      <a:pt x="1334" y="484"/>
                    </a:lnTo>
                    <a:lnTo>
                      <a:pt x="1334" y="486"/>
                    </a:lnTo>
                    <a:lnTo>
                      <a:pt x="1336" y="484"/>
                    </a:lnTo>
                    <a:lnTo>
                      <a:pt x="1336" y="486"/>
                    </a:lnTo>
                    <a:lnTo>
                      <a:pt x="1339" y="486"/>
                    </a:lnTo>
                    <a:lnTo>
                      <a:pt x="1336" y="486"/>
                    </a:lnTo>
                    <a:lnTo>
                      <a:pt x="1336" y="489"/>
                    </a:lnTo>
                    <a:lnTo>
                      <a:pt x="1339" y="486"/>
                    </a:lnTo>
                    <a:lnTo>
                      <a:pt x="1342" y="486"/>
                    </a:lnTo>
                    <a:lnTo>
                      <a:pt x="1342" y="484"/>
                    </a:lnTo>
                    <a:lnTo>
                      <a:pt x="1344" y="486"/>
                    </a:lnTo>
                    <a:lnTo>
                      <a:pt x="1344" y="489"/>
                    </a:lnTo>
                    <a:lnTo>
                      <a:pt x="1347" y="489"/>
                    </a:lnTo>
                    <a:lnTo>
                      <a:pt x="1347" y="491"/>
                    </a:lnTo>
                    <a:lnTo>
                      <a:pt x="1344" y="491"/>
                    </a:lnTo>
                    <a:lnTo>
                      <a:pt x="1347" y="491"/>
                    </a:lnTo>
                    <a:lnTo>
                      <a:pt x="1347" y="494"/>
                    </a:lnTo>
                    <a:lnTo>
                      <a:pt x="1349" y="494"/>
                    </a:lnTo>
                    <a:lnTo>
                      <a:pt x="1349" y="497"/>
                    </a:lnTo>
                    <a:lnTo>
                      <a:pt x="1349" y="499"/>
                    </a:lnTo>
                    <a:lnTo>
                      <a:pt x="1352" y="499"/>
                    </a:lnTo>
                    <a:lnTo>
                      <a:pt x="1352" y="502"/>
                    </a:lnTo>
                    <a:lnTo>
                      <a:pt x="1355" y="502"/>
                    </a:lnTo>
                    <a:lnTo>
                      <a:pt x="1355" y="504"/>
                    </a:lnTo>
                    <a:lnTo>
                      <a:pt x="1352" y="504"/>
                    </a:lnTo>
                    <a:lnTo>
                      <a:pt x="1355" y="504"/>
                    </a:lnTo>
                    <a:lnTo>
                      <a:pt x="1355" y="507"/>
                    </a:lnTo>
                    <a:lnTo>
                      <a:pt x="1357" y="507"/>
                    </a:lnTo>
                    <a:lnTo>
                      <a:pt x="1357" y="510"/>
                    </a:lnTo>
                    <a:lnTo>
                      <a:pt x="1360" y="510"/>
                    </a:lnTo>
                    <a:lnTo>
                      <a:pt x="1360" y="512"/>
                    </a:lnTo>
                    <a:lnTo>
                      <a:pt x="1360" y="515"/>
                    </a:lnTo>
                    <a:lnTo>
                      <a:pt x="1360" y="517"/>
                    </a:lnTo>
                    <a:lnTo>
                      <a:pt x="1360" y="520"/>
                    </a:lnTo>
                    <a:lnTo>
                      <a:pt x="1360" y="523"/>
                    </a:lnTo>
                    <a:lnTo>
                      <a:pt x="1360" y="525"/>
                    </a:lnTo>
                    <a:lnTo>
                      <a:pt x="1357" y="525"/>
                    </a:lnTo>
                    <a:lnTo>
                      <a:pt x="1360" y="525"/>
                    </a:lnTo>
                    <a:lnTo>
                      <a:pt x="1357" y="525"/>
                    </a:lnTo>
                    <a:lnTo>
                      <a:pt x="1360" y="525"/>
                    </a:lnTo>
                    <a:lnTo>
                      <a:pt x="1362" y="525"/>
                    </a:lnTo>
                    <a:lnTo>
                      <a:pt x="1365" y="525"/>
                    </a:lnTo>
                    <a:lnTo>
                      <a:pt x="1365" y="528"/>
                    </a:lnTo>
                    <a:lnTo>
                      <a:pt x="1365" y="525"/>
                    </a:lnTo>
                    <a:lnTo>
                      <a:pt x="1368" y="525"/>
                    </a:lnTo>
                    <a:lnTo>
                      <a:pt x="1368" y="528"/>
                    </a:lnTo>
                    <a:lnTo>
                      <a:pt x="1370" y="528"/>
                    </a:lnTo>
                    <a:lnTo>
                      <a:pt x="1368" y="528"/>
                    </a:lnTo>
                    <a:lnTo>
                      <a:pt x="1368" y="525"/>
                    </a:lnTo>
                    <a:lnTo>
                      <a:pt x="1370" y="525"/>
                    </a:lnTo>
                    <a:lnTo>
                      <a:pt x="1373" y="525"/>
                    </a:lnTo>
                    <a:lnTo>
                      <a:pt x="1373" y="528"/>
                    </a:lnTo>
                    <a:lnTo>
                      <a:pt x="1376" y="528"/>
                    </a:lnTo>
                    <a:lnTo>
                      <a:pt x="1376" y="531"/>
                    </a:lnTo>
                    <a:lnTo>
                      <a:pt x="1378" y="531"/>
                    </a:lnTo>
                    <a:lnTo>
                      <a:pt x="1378" y="533"/>
                    </a:lnTo>
                    <a:lnTo>
                      <a:pt x="1378" y="536"/>
                    </a:lnTo>
                    <a:lnTo>
                      <a:pt x="1378" y="538"/>
                    </a:lnTo>
                    <a:lnTo>
                      <a:pt x="1381" y="538"/>
                    </a:lnTo>
                    <a:lnTo>
                      <a:pt x="1381" y="541"/>
                    </a:lnTo>
                    <a:lnTo>
                      <a:pt x="1383" y="541"/>
                    </a:lnTo>
                    <a:lnTo>
                      <a:pt x="1383" y="544"/>
                    </a:lnTo>
                    <a:lnTo>
                      <a:pt x="1383" y="546"/>
                    </a:lnTo>
                    <a:lnTo>
                      <a:pt x="1386" y="546"/>
                    </a:lnTo>
                    <a:lnTo>
                      <a:pt x="1389" y="546"/>
                    </a:lnTo>
                    <a:lnTo>
                      <a:pt x="1391" y="546"/>
                    </a:lnTo>
                    <a:lnTo>
                      <a:pt x="1391" y="544"/>
                    </a:lnTo>
                    <a:lnTo>
                      <a:pt x="1391" y="541"/>
                    </a:lnTo>
                    <a:lnTo>
                      <a:pt x="1394" y="541"/>
                    </a:lnTo>
                    <a:lnTo>
                      <a:pt x="1391" y="541"/>
                    </a:lnTo>
                    <a:lnTo>
                      <a:pt x="1394" y="541"/>
                    </a:lnTo>
                    <a:lnTo>
                      <a:pt x="1394" y="538"/>
                    </a:lnTo>
                    <a:lnTo>
                      <a:pt x="1394" y="541"/>
                    </a:lnTo>
                    <a:lnTo>
                      <a:pt x="1396" y="541"/>
                    </a:lnTo>
                    <a:lnTo>
                      <a:pt x="1396" y="538"/>
                    </a:lnTo>
                    <a:lnTo>
                      <a:pt x="1394" y="538"/>
                    </a:lnTo>
                    <a:lnTo>
                      <a:pt x="1396" y="538"/>
                    </a:lnTo>
                    <a:lnTo>
                      <a:pt x="1396" y="536"/>
                    </a:lnTo>
                    <a:lnTo>
                      <a:pt x="1399" y="536"/>
                    </a:lnTo>
                    <a:lnTo>
                      <a:pt x="1402" y="536"/>
                    </a:lnTo>
                    <a:lnTo>
                      <a:pt x="1404" y="536"/>
                    </a:lnTo>
                    <a:lnTo>
                      <a:pt x="1404" y="538"/>
                    </a:lnTo>
                    <a:lnTo>
                      <a:pt x="1402" y="538"/>
                    </a:lnTo>
                    <a:lnTo>
                      <a:pt x="1402" y="541"/>
                    </a:lnTo>
                    <a:lnTo>
                      <a:pt x="1402" y="538"/>
                    </a:lnTo>
                    <a:lnTo>
                      <a:pt x="1404" y="538"/>
                    </a:lnTo>
                    <a:lnTo>
                      <a:pt x="1404" y="541"/>
                    </a:lnTo>
                    <a:lnTo>
                      <a:pt x="1407" y="541"/>
                    </a:lnTo>
                    <a:lnTo>
                      <a:pt x="1404" y="541"/>
                    </a:lnTo>
                    <a:lnTo>
                      <a:pt x="1404" y="544"/>
                    </a:lnTo>
                    <a:lnTo>
                      <a:pt x="1407" y="544"/>
                    </a:lnTo>
                    <a:lnTo>
                      <a:pt x="1404" y="544"/>
                    </a:lnTo>
                    <a:lnTo>
                      <a:pt x="1407" y="544"/>
                    </a:lnTo>
                    <a:lnTo>
                      <a:pt x="1409" y="544"/>
                    </a:lnTo>
                    <a:lnTo>
                      <a:pt x="1412" y="544"/>
                    </a:lnTo>
                    <a:lnTo>
                      <a:pt x="1412" y="546"/>
                    </a:lnTo>
                    <a:lnTo>
                      <a:pt x="1412" y="549"/>
                    </a:lnTo>
                    <a:lnTo>
                      <a:pt x="1415" y="549"/>
                    </a:lnTo>
                    <a:lnTo>
                      <a:pt x="1417" y="549"/>
                    </a:lnTo>
                    <a:lnTo>
                      <a:pt x="1420" y="546"/>
                    </a:lnTo>
                    <a:lnTo>
                      <a:pt x="1420" y="549"/>
                    </a:lnTo>
                    <a:lnTo>
                      <a:pt x="1422" y="549"/>
                    </a:lnTo>
                    <a:lnTo>
                      <a:pt x="1420" y="549"/>
                    </a:lnTo>
                    <a:lnTo>
                      <a:pt x="1420" y="551"/>
                    </a:lnTo>
                    <a:lnTo>
                      <a:pt x="1422" y="551"/>
                    </a:lnTo>
                    <a:lnTo>
                      <a:pt x="1425" y="549"/>
                    </a:lnTo>
                    <a:lnTo>
                      <a:pt x="1425" y="551"/>
                    </a:lnTo>
                    <a:lnTo>
                      <a:pt x="1428" y="551"/>
                    </a:lnTo>
                    <a:lnTo>
                      <a:pt x="1428" y="554"/>
                    </a:lnTo>
                    <a:lnTo>
                      <a:pt x="1428" y="557"/>
                    </a:lnTo>
                    <a:lnTo>
                      <a:pt x="1430" y="557"/>
                    </a:lnTo>
                    <a:lnTo>
                      <a:pt x="1428" y="557"/>
                    </a:lnTo>
                    <a:lnTo>
                      <a:pt x="1430" y="557"/>
                    </a:lnTo>
                    <a:lnTo>
                      <a:pt x="1433" y="557"/>
                    </a:lnTo>
                    <a:lnTo>
                      <a:pt x="1433" y="559"/>
                    </a:lnTo>
                    <a:lnTo>
                      <a:pt x="1436" y="559"/>
                    </a:lnTo>
                    <a:lnTo>
                      <a:pt x="1436" y="562"/>
                    </a:lnTo>
                    <a:lnTo>
                      <a:pt x="1438" y="562"/>
                    </a:lnTo>
                    <a:lnTo>
                      <a:pt x="1436" y="564"/>
                    </a:lnTo>
                    <a:lnTo>
                      <a:pt x="1436" y="562"/>
                    </a:lnTo>
                    <a:lnTo>
                      <a:pt x="1433" y="562"/>
                    </a:lnTo>
                    <a:lnTo>
                      <a:pt x="1430" y="562"/>
                    </a:lnTo>
                    <a:lnTo>
                      <a:pt x="1430" y="564"/>
                    </a:lnTo>
                    <a:lnTo>
                      <a:pt x="1433" y="564"/>
                    </a:lnTo>
                    <a:lnTo>
                      <a:pt x="1433" y="567"/>
                    </a:lnTo>
                    <a:lnTo>
                      <a:pt x="1436" y="567"/>
                    </a:lnTo>
                    <a:lnTo>
                      <a:pt x="1436" y="570"/>
                    </a:lnTo>
                    <a:lnTo>
                      <a:pt x="1436" y="572"/>
                    </a:lnTo>
                    <a:lnTo>
                      <a:pt x="1436" y="575"/>
                    </a:lnTo>
                    <a:lnTo>
                      <a:pt x="1436" y="578"/>
                    </a:lnTo>
                    <a:lnTo>
                      <a:pt x="1433" y="578"/>
                    </a:lnTo>
                    <a:lnTo>
                      <a:pt x="1433" y="580"/>
                    </a:lnTo>
                    <a:lnTo>
                      <a:pt x="1430" y="580"/>
                    </a:lnTo>
                    <a:lnTo>
                      <a:pt x="1428" y="580"/>
                    </a:lnTo>
                    <a:lnTo>
                      <a:pt x="1430" y="580"/>
                    </a:lnTo>
                    <a:lnTo>
                      <a:pt x="1430" y="583"/>
                    </a:lnTo>
                    <a:lnTo>
                      <a:pt x="1433" y="583"/>
                    </a:lnTo>
                    <a:lnTo>
                      <a:pt x="1433" y="585"/>
                    </a:lnTo>
                    <a:lnTo>
                      <a:pt x="1433" y="588"/>
                    </a:lnTo>
                    <a:lnTo>
                      <a:pt x="1433" y="591"/>
                    </a:lnTo>
                    <a:lnTo>
                      <a:pt x="1433" y="593"/>
                    </a:lnTo>
                    <a:lnTo>
                      <a:pt x="1433" y="596"/>
                    </a:lnTo>
                    <a:lnTo>
                      <a:pt x="1430" y="596"/>
                    </a:lnTo>
                    <a:lnTo>
                      <a:pt x="1430" y="598"/>
                    </a:lnTo>
                    <a:lnTo>
                      <a:pt x="1433" y="598"/>
                    </a:lnTo>
                    <a:lnTo>
                      <a:pt x="1433" y="601"/>
                    </a:lnTo>
                    <a:lnTo>
                      <a:pt x="1433" y="604"/>
                    </a:lnTo>
                    <a:lnTo>
                      <a:pt x="1433" y="606"/>
                    </a:lnTo>
                    <a:lnTo>
                      <a:pt x="1433" y="609"/>
                    </a:lnTo>
                    <a:lnTo>
                      <a:pt x="1433" y="612"/>
                    </a:lnTo>
                    <a:lnTo>
                      <a:pt x="1433" y="609"/>
                    </a:lnTo>
                    <a:lnTo>
                      <a:pt x="1433" y="612"/>
                    </a:lnTo>
                    <a:lnTo>
                      <a:pt x="1430" y="612"/>
                    </a:lnTo>
                    <a:lnTo>
                      <a:pt x="1430" y="614"/>
                    </a:lnTo>
                    <a:lnTo>
                      <a:pt x="1433" y="614"/>
                    </a:lnTo>
                    <a:lnTo>
                      <a:pt x="1430" y="614"/>
                    </a:lnTo>
                    <a:lnTo>
                      <a:pt x="1430" y="617"/>
                    </a:lnTo>
                    <a:lnTo>
                      <a:pt x="1433" y="617"/>
                    </a:lnTo>
                    <a:lnTo>
                      <a:pt x="1430" y="617"/>
                    </a:lnTo>
                    <a:lnTo>
                      <a:pt x="1430" y="619"/>
                    </a:lnTo>
                    <a:lnTo>
                      <a:pt x="1433" y="619"/>
                    </a:lnTo>
                    <a:lnTo>
                      <a:pt x="1430" y="619"/>
                    </a:lnTo>
                    <a:lnTo>
                      <a:pt x="1433" y="619"/>
                    </a:lnTo>
                    <a:lnTo>
                      <a:pt x="1436" y="619"/>
                    </a:lnTo>
                    <a:lnTo>
                      <a:pt x="1436" y="622"/>
                    </a:lnTo>
                    <a:lnTo>
                      <a:pt x="1436" y="625"/>
                    </a:lnTo>
                    <a:lnTo>
                      <a:pt x="1438" y="625"/>
                    </a:lnTo>
                    <a:lnTo>
                      <a:pt x="1441" y="625"/>
                    </a:lnTo>
                    <a:lnTo>
                      <a:pt x="1441" y="627"/>
                    </a:lnTo>
                    <a:lnTo>
                      <a:pt x="1443" y="627"/>
                    </a:lnTo>
                    <a:lnTo>
                      <a:pt x="1441" y="627"/>
                    </a:lnTo>
                    <a:lnTo>
                      <a:pt x="1443" y="627"/>
                    </a:lnTo>
                    <a:lnTo>
                      <a:pt x="1443" y="630"/>
                    </a:lnTo>
                    <a:lnTo>
                      <a:pt x="1441" y="630"/>
                    </a:lnTo>
                    <a:lnTo>
                      <a:pt x="1441" y="627"/>
                    </a:lnTo>
                    <a:lnTo>
                      <a:pt x="1438" y="627"/>
                    </a:lnTo>
                    <a:lnTo>
                      <a:pt x="1438" y="630"/>
                    </a:lnTo>
                    <a:lnTo>
                      <a:pt x="1441" y="630"/>
                    </a:lnTo>
                    <a:lnTo>
                      <a:pt x="1441" y="632"/>
                    </a:lnTo>
                    <a:lnTo>
                      <a:pt x="1443" y="635"/>
                    </a:lnTo>
                    <a:lnTo>
                      <a:pt x="1441" y="635"/>
                    </a:lnTo>
                    <a:lnTo>
                      <a:pt x="1438" y="635"/>
                    </a:lnTo>
                    <a:lnTo>
                      <a:pt x="1441" y="635"/>
                    </a:lnTo>
                    <a:lnTo>
                      <a:pt x="1438" y="635"/>
                    </a:lnTo>
                    <a:lnTo>
                      <a:pt x="1438" y="638"/>
                    </a:lnTo>
                    <a:lnTo>
                      <a:pt x="1441" y="638"/>
                    </a:lnTo>
                    <a:lnTo>
                      <a:pt x="1441" y="640"/>
                    </a:lnTo>
                    <a:lnTo>
                      <a:pt x="1438" y="640"/>
                    </a:lnTo>
                    <a:lnTo>
                      <a:pt x="1441" y="640"/>
                    </a:lnTo>
                    <a:lnTo>
                      <a:pt x="1443" y="643"/>
                    </a:lnTo>
                    <a:lnTo>
                      <a:pt x="1443" y="645"/>
                    </a:lnTo>
                    <a:lnTo>
                      <a:pt x="1441" y="645"/>
                    </a:lnTo>
                    <a:lnTo>
                      <a:pt x="1441" y="648"/>
                    </a:lnTo>
                    <a:lnTo>
                      <a:pt x="1443" y="648"/>
                    </a:lnTo>
                    <a:lnTo>
                      <a:pt x="1443" y="645"/>
                    </a:lnTo>
                    <a:lnTo>
                      <a:pt x="1443" y="648"/>
                    </a:lnTo>
                    <a:lnTo>
                      <a:pt x="1446" y="648"/>
                    </a:lnTo>
                    <a:lnTo>
                      <a:pt x="1446" y="651"/>
                    </a:lnTo>
                    <a:lnTo>
                      <a:pt x="1443" y="651"/>
                    </a:lnTo>
                    <a:lnTo>
                      <a:pt x="1443" y="653"/>
                    </a:lnTo>
                    <a:lnTo>
                      <a:pt x="1443" y="656"/>
                    </a:lnTo>
                    <a:lnTo>
                      <a:pt x="1443" y="659"/>
                    </a:lnTo>
                    <a:lnTo>
                      <a:pt x="1441" y="659"/>
                    </a:lnTo>
                    <a:lnTo>
                      <a:pt x="1443" y="659"/>
                    </a:lnTo>
                    <a:lnTo>
                      <a:pt x="1441" y="659"/>
                    </a:lnTo>
                    <a:lnTo>
                      <a:pt x="1441" y="661"/>
                    </a:lnTo>
                    <a:lnTo>
                      <a:pt x="1438" y="661"/>
                    </a:lnTo>
                    <a:lnTo>
                      <a:pt x="1436" y="661"/>
                    </a:lnTo>
                    <a:lnTo>
                      <a:pt x="1436" y="659"/>
                    </a:lnTo>
                    <a:lnTo>
                      <a:pt x="1436" y="656"/>
                    </a:lnTo>
                    <a:lnTo>
                      <a:pt x="1438" y="656"/>
                    </a:lnTo>
                    <a:lnTo>
                      <a:pt x="1436" y="656"/>
                    </a:lnTo>
                    <a:lnTo>
                      <a:pt x="1438" y="656"/>
                    </a:lnTo>
                    <a:lnTo>
                      <a:pt x="1436" y="656"/>
                    </a:lnTo>
                    <a:lnTo>
                      <a:pt x="1436" y="653"/>
                    </a:lnTo>
                    <a:lnTo>
                      <a:pt x="1436" y="656"/>
                    </a:lnTo>
                    <a:lnTo>
                      <a:pt x="1436" y="659"/>
                    </a:lnTo>
                    <a:lnTo>
                      <a:pt x="1433" y="659"/>
                    </a:lnTo>
                    <a:lnTo>
                      <a:pt x="1433" y="661"/>
                    </a:lnTo>
                    <a:lnTo>
                      <a:pt x="1430" y="661"/>
                    </a:lnTo>
                    <a:lnTo>
                      <a:pt x="1430" y="659"/>
                    </a:lnTo>
                    <a:lnTo>
                      <a:pt x="1430" y="656"/>
                    </a:lnTo>
                    <a:lnTo>
                      <a:pt x="1430" y="659"/>
                    </a:lnTo>
                    <a:lnTo>
                      <a:pt x="1430" y="661"/>
                    </a:lnTo>
                    <a:lnTo>
                      <a:pt x="1430" y="664"/>
                    </a:lnTo>
                    <a:lnTo>
                      <a:pt x="1428" y="664"/>
                    </a:lnTo>
                    <a:lnTo>
                      <a:pt x="1428" y="661"/>
                    </a:lnTo>
                    <a:lnTo>
                      <a:pt x="1428" y="659"/>
                    </a:lnTo>
                    <a:lnTo>
                      <a:pt x="1428" y="661"/>
                    </a:lnTo>
                    <a:lnTo>
                      <a:pt x="1425" y="661"/>
                    </a:lnTo>
                    <a:lnTo>
                      <a:pt x="1422" y="661"/>
                    </a:lnTo>
                    <a:lnTo>
                      <a:pt x="1420" y="661"/>
                    </a:lnTo>
                    <a:lnTo>
                      <a:pt x="1420" y="664"/>
                    </a:lnTo>
                    <a:lnTo>
                      <a:pt x="1417" y="664"/>
                    </a:lnTo>
                    <a:lnTo>
                      <a:pt x="1417" y="661"/>
                    </a:lnTo>
                    <a:lnTo>
                      <a:pt x="1417" y="659"/>
                    </a:lnTo>
                    <a:lnTo>
                      <a:pt x="1415" y="659"/>
                    </a:lnTo>
                    <a:lnTo>
                      <a:pt x="1412" y="659"/>
                    </a:lnTo>
                    <a:lnTo>
                      <a:pt x="1415" y="659"/>
                    </a:lnTo>
                    <a:lnTo>
                      <a:pt x="1415" y="661"/>
                    </a:lnTo>
                    <a:lnTo>
                      <a:pt x="1412" y="661"/>
                    </a:lnTo>
                    <a:lnTo>
                      <a:pt x="1412" y="659"/>
                    </a:lnTo>
                    <a:lnTo>
                      <a:pt x="1412" y="661"/>
                    </a:lnTo>
                    <a:lnTo>
                      <a:pt x="1409" y="661"/>
                    </a:lnTo>
                    <a:lnTo>
                      <a:pt x="1409" y="659"/>
                    </a:lnTo>
                    <a:lnTo>
                      <a:pt x="1407" y="659"/>
                    </a:lnTo>
                    <a:lnTo>
                      <a:pt x="1404" y="656"/>
                    </a:lnTo>
                    <a:lnTo>
                      <a:pt x="1402" y="656"/>
                    </a:lnTo>
                    <a:lnTo>
                      <a:pt x="1404" y="656"/>
                    </a:lnTo>
                    <a:lnTo>
                      <a:pt x="1404" y="659"/>
                    </a:lnTo>
                    <a:lnTo>
                      <a:pt x="1404" y="661"/>
                    </a:lnTo>
                    <a:lnTo>
                      <a:pt x="1402" y="661"/>
                    </a:lnTo>
                    <a:lnTo>
                      <a:pt x="1402" y="659"/>
                    </a:lnTo>
                    <a:lnTo>
                      <a:pt x="1402" y="661"/>
                    </a:lnTo>
                    <a:lnTo>
                      <a:pt x="1404" y="661"/>
                    </a:lnTo>
                    <a:lnTo>
                      <a:pt x="1404" y="664"/>
                    </a:lnTo>
                    <a:lnTo>
                      <a:pt x="1407" y="664"/>
                    </a:lnTo>
                    <a:lnTo>
                      <a:pt x="1407" y="666"/>
                    </a:lnTo>
                    <a:lnTo>
                      <a:pt x="1407" y="664"/>
                    </a:lnTo>
                    <a:lnTo>
                      <a:pt x="1407" y="666"/>
                    </a:lnTo>
                    <a:lnTo>
                      <a:pt x="1404" y="666"/>
                    </a:lnTo>
                    <a:lnTo>
                      <a:pt x="1404" y="669"/>
                    </a:lnTo>
                    <a:lnTo>
                      <a:pt x="1407" y="669"/>
                    </a:lnTo>
                    <a:lnTo>
                      <a:pt x="1409" y="669"/>
                    </a:lnTo>
                    <a:lnTo>
                      <a:pt x="1409" y="672"/>
                    </a:lnTo>
                    <a:lnTo>
                      <a:pt x="1409" y="674"/>
                    </a:lnTo>
                    <a:lnTo>
                      <a:pt x="1407" y="674"/>
                    </a:lnTo>
                    <a:lnTo>
                      <a:pt x="1407" y="677"/>
                    </a:lnTo>
                    <a:lnTo>
                      <a:pt x="1407" y="674"/>
                    </a:lnTo>
                    <a:lnTo>
                      <a:pt x="1409" y="674"/>
                    </a:lnTo>
                    <a:lnTo>
                      <a:pt x="1412" y="677"/>
                    </a:lnTo>
                    <a:lnTo>
                      <a:pt x="1412" y="679"/>
                    </a:lnTo>
                    <a:lnTo>
                      <a:pt x="1409" y="679"/>
                    </a:lnTo>
                    <a:lnTo>
                      <a:pt x="1409" y="682"/>
                    </a:lnTo>
                    <a:lnTo>
                      <a:pt x="1412" y="679"/>
                    </a:lnTo>
                    <a:lnTo>
                      <a:pt x="1415" y="679"/>
                    </a:lnTo>
                    <a:lnTo>
                      <a:pt x="1415" y="682"/>
                    </a:lnTo>
                    <a:lnTo>
                      <a:pt x="1417" y="682"/>
                    </a:lnTo>
                    <a:lnTo>
                      <a:pt x="1417" y="685"/>
                    </a:lnTo>
                    <a:lnTo>
                      <a:pt x="1417" y="687"/>
                    </a:lnTo>
                    <a:lnTo>
                      <a:pt x="1420" y="687"/>
                    </a:lnTo>
                    <a:lnTo>
                      <a:pt x="1420" y="690"/>
                    </a:lnTo>
                    <a:lnTo>
                      <a:pt x="1420" y="692"/>
                    </a:lnTo>
                    <a:lnTo>
                      <a:pt x="1422" y="692"/>
                    </a:lnTo>
                    <a:lnTo>
                      <a:pt x="1422" y="695"/>
                    </a:lnTo>
                    <a:lnTo>
                      <a:pt x="1422" y="698"/>
                    </a:lnTo>
                    <a:lnTo>
                      <a:pt x="1425" y="698"/>
                    </a:lnTo>
                    <a:lnTo>
                      <a:pt x="1425" y="700"/>
                    </a:lnTo>
                    <a:lnTo>
                      <a:pt x="1428" y="700"/>
                    </a:lnTo>
                    <a:lnTo>
                      <a:pt x="1428" y="703"/>
                    </a:lnTo>
                    <a:lnTo>
                      <a:pt x="1425" y="703"/>
                    </a:lnTo>
                    <a:lnTo>
                      <a:pt x="1428" y="706"/>
                    </a:lnTo>
                    <a:lnTo>
                      <a:pt x="1430" y="706"/>
                    </a:lnTo>
                    <a:lnTo>
                      <a:pt x="1430" y="708"/>
                    </a:lnTo>
                    <a:lnTo>
                      <a:pt x="1430" y="711"/>
                    </a:lnTo>
                    <a:lnTo>
                      <a:pt x="1433" y="711"/>
                    </a:lnTo>
                    <a:lnTo>
                      <a:pt x="1430" y="711"/>
                    </a:lnTo>
                    <a:lnTo>
                      <a:pt x="1433" y="711"/>
                    </a:lnTo>
                    <a:lnTo>
                      <a:pt x="1430" y="711"/>
                    </a:lnTo>
                    <a:lnTo>
                      <a:pt x="1430" y="713"/>
                    </a:lnTo>
                    <a:lnTo>
                      <a:pt x="1433" y="713"/>
                    </a:lnTo>
                    <a:lnTo>
                      <a:pt x="1430" y="713"/>
                    </a:lnTo>
                    <a:lnTo>
                      <a:pt x="1430" y="716"/>
                    </a:lnTo>
                    <a:lnTo>
                      <a:pt x="1430" y="719"/>
                    </a:lnTo>
                    <a:lnTo>
                      <a:pt x="1430" y="721"/>
                    </a:lnTo>
                    <a:lnTo>
                      <a:pt x="1430" y="724"/>
                    </a:lnTo>
                    <a:lnTo>
                      <a:pt x="1428" y="724"/>
                    </a:lnTo>
                    <a:lnTo>
                      <a:pt x="1430" y="724"/>
                    </a:lnTo>
                    <a:lnTo>
                      <a:pt x="1430" y="726"/>
                    </a:lnTo>
                    <a:lnTo>
                      <a:pt x="1430" y="724"/>
                    </a:lnTo>
                    <a:lnTo>
                      <a:pt x="1430" y="721"/>
                    </a:lnTo>
                    <a:lnTo>
                      <a:pt x="1433" y="719"/>
                    </a:lnTo>
                    <a:lnTo>
                      <a:pt x="1433" y="716"/>
                    </a:lnTo>
                    <a:lnTo>
                      <a:pt x="1436" y="716"/>
                    </a:lnTo>
                    <a:lnTo>
                      <a:pt x="1436" y="713"/>
                    </a:lnTo>
                    <a:lnTo>
                      <a:pt x="1438" y="713"/>
                    </a:lnTo>
                    <a:lnTo>
                      <a:pt x="1438" y="716"/>
                    </a:lnTo>
                    <a:lnTo>
                      <a:pt x="1441" y="716"/>
                    </a:lnTo>
                    <a:lnTo>
                      <a:pt x="1441" y="719"/>
                    </a:lnTo>
                    <a:lnTo>
                      <a:pt x="1441" y="721"/>
                    </a:lnTo>
                    <a:lnTo>
                      <a:pt x="1441" y="724"/>
                    </a:lnTo>
                    <a:lnTo>
                      <a:pt x="1441" y="726"/>
                    </a:lnTo>
                    <a:lnTo>
                      <a:pt x="1441" y="729"/>
                    </a:lnTo>
                    <a:lnTo>
                      <a:pt x="1443" y="729"/>
                    </a:lnTo>
                    <a:lnTo>
                      <a:pt x="1443" y="732"/>
                    </a:lnTo>
                    <a:lnTo>
                      <a:pt x="1443" y="734"/>
                    </a:lnTo>
                    <a:lnTo>
                      <a:pt x="1443" y="737"/>
                    </a:lnTo>
                    <a:lnTo>
                      <a:pt x="1443" y="739"/>
                    </a:lnTo>
                    <a:lnTo>
                      <a:pt x="1443" y="742"/>
                    </a:lnTo>
                    <a:lnTo>
                      <a:pt x="1443" y="745"/>
                    </a:lnTo>
                    <a:lnTo>
                      <a:pt x="1441" y="745"/>
                    </a:lnTo>
                    <a:lnTo>
                      <a:pt x="1441" y="747"/>
                    </a:lnTo>
                    <a:lnTo>
                      <a:pt x="1438" y="747"/>
                    </a:lnTo>
                    <a:lnTo>
                      <a:pt x="1438" y="745"/>
                    </a:lnTo>
                    <a:lnTo>
                      <a:pt x="1436" y="745"/>
                    </a:lnTo>
                    <a:lnTo>
                      <a:pt x="1433" y="745"/>
                    </a:lnTo>
                    <a:lnTo>
                      <a:pt x="1433" y="742"/>
                    </a:lnTo>
                    <a:lnTo>
                      <a:pt x="1430" y="742"/>
                    </a:lnTo>
                    <a:lnTo>
                      <a:pt x="1433" y="742"/>
                    </a:lnTo>
                    <a:lnTo>
                      <a:pt x="1433" y="745"/>
                    </a:lnTo>
                    <a:lnTo>
                      <a:pt x="1430" y="745"/>
                    </a:lnTo>
                    <a:lnTo>
                      <a:pt x="1430" y="742"/>
                    </a:lnTo>
                    <a:lnTo>
                      <a:pt x="1428" y="742"/>
                    </a:lnTo>
                    <a:lnTo>
                      <a:pt x="1428" y="739"/>
                    </a:lnTo>
                    <a:lnTo>
                      <a:pt x="1428" y="742"/>
                    </a:lnTo>
                    <a:lnTo>
                      <a:pt x="1430" y="745"/>
                    </a:lnTo>
                    <a:lnTo>
                      <a:pt x="1430" y="747"/>
                    </a:lnTo>
                    <a:lnTo>
                      <a:pt x="1430" y="750"/>
                    </a:lnTo>
                    <a:lnTo>
                      <a:pt x="1428" y="750"/>
                    </a:lnTo>
                    <a:lnTo>
                      <a:pt x="1430" y="750"/>
                    </a:lnTo>
                    <a:lnTo>
                      <a:pt x="1433" y="750"/>
                    </a:lnTo>
                    <a:lnTo>
                      <a:pt x="1433" y="753"/>
                    </a:lnTo>
                    <a:lnTo>
                      <a:pt x="1436" y="753"/>
                    </a:lnTo>
                    <a:lnTo>
                      <a:pt x="1438" y="755"/>
                    </a:lnTo>
                    <a:lnTo>
                      <a:pt x="1438" y="758"/>
                    </a:lnTo>
                    <a:lnTo>
                      <a:pt x="1436" y="758"/>
                    </a:lnTo>
                    <a:lnTo>
                      <a:pt x="1436" y="760"/>
                    </a:lnTo>
                    <a:lnTo>
                      <a:pt x="1433" y="760"/>
                    </a:lnTo>
                    <a:lnTo>
                      <a:pt x="1433" y="758"/>
                    </a:lnTo>
                    <a:lnTo>
                      <a:pt x="1430" y="758"/>
                    </a:lnTo>
                    <a:lnTo>
                      <a:pt x="1433" y="758"/>
                    </a:lnTo>
                    <a:lnTo>
                      <a:pt x="1430" y="758"/>
                    </a:lnTo>
                    <a:lnTo>
                      <a:pt x="1430" y="755"/>
                    </a:lnTo>
                    <a:lnTo>
                      <a:pt x="1428" y="755"/>
                    </a:lnTo>
                    <a:lnTo>
                      <a:pt x="1425" y="755"/>
                    </a:lnTo>
                    <a:lnTo>
                      <a:pt x="1425" y="753"/>
                    </a:lnTo>
                    <a:lnTo>
                      <a:pt x="1425" y="755"/>
                    </a:lnTo>
                    <a:lnTo>
                      <a:pt x="1428" y="755"/>
                    </a:lnTo>
                    <a:lnTo>
                      <a:pt x="1425" y="755"/>
                    </a:lnTo>
                    <a:lnTo>
                      <a:pt x="1428" y="755"/>
                    </a:lnTo>
                    <a:lnTo>
                      <a:pt x="1428" y="758"/>
                    </a:lnTo>
                    <a:lnTo>
                      <a:pt x="1430" y="758"/>
                    </a:lnTo>
                    <a:lnTo>
                      <a:pt x="1430" y="760"/>
                    </a:lnTo>
                    <a:lnTo>
                      <a:pt x="1428" y="763"/>
                    </a:lnTo>
                    <a:lnTo>
                      <a:pt x="1428" y="760"/>
                    </a:lnTo>
                    <a:lnTo>
                      <a:pt x="1425" y="760"/>
                    </a:lnTo>
                    <a:lnTo>
                      <a:pt x="1425" y="763"/>
                    </a:lnTo>
                    <a:lnTo>
                      <a:pt x="1428" y="763"/>
                    </a:lnTo>
                    <a:lnTo>
                      <a:pt x="1430" y="766"/>
                    </a:lnTo>
                    <a:lnTo>
                      <a:pt x="1430" y="768"/>
                    </a:lnTo>
                    <a:lnTo>
                      <a:pt x="1428" y="768"/>
                    </a:lnTo>
                    <a:lnTo>
                      <a:pt x="1425" y="768"/>
                    </a:lnTo>
                    <a:lnTo>
                      <a:pt x="1422" y="766"/>
                    </a:lnTo>
                    <a:lnTo>
                      <a:pt x="1420" y="766"/>
                    </a:lnTo>
                    <a:lnTo>
                      <a:pt x="1420" y="763"/>
                    </a:lnTo>
                    <a:lnTo>
                      <a:pt x="1417" y="763"/>
                    </a:lnTo>
                    <a:lnTo>
                      <a:pt x="1417" y="760"/>
                    </a:lnTo>
                    <a:lnTo>
                      <a:pt x="1415" y="760"/>
                    </a:lnTo>
                    <a:lnTo>
                      <a:pt x="1415" y="758"/>
                    </a:lnTo>
                    <a:lnTo>
                      <a:pt x="1412" y="760"/>
                    </a:lnTo>
                    <a:lnTo>
                      <a:pt x="1415" y="760"/>
                    </a:lnTo>
                    <a:lnTo>
                      <a:pt x="1415" y="758"/>
                    </a:lnTo>
                    <a:lnTo>
                      <a:pt x="1415" y="760"/>
                    </a:lnTo>
                    <a:lnTo>
                      <a:pt x="1412" y="760"/>
                    </a:lnTo>
                    <a:lnTo>
                      <a:pt x="1412" y="763"/>
                    </a:lnTo>
                    <a:lnTo>
                      <a:pt x="1409" y="760"/>
                    </a:lnTo>
                    <a:lnTo>
                      <a:pt x="1409" y="763"/>
                    </a:lnTo>
                    <a:lnTo>
                      <a:pt x="1409" y="760"/>
                    </a:lnTo>
                    <a:lnTo>
                      <a:pt x="1407" y="760"/>
                    </a:lnTo>
                    <a:lnTo>
                      <a:pt x="1404" y="760"/>
                    </a:lnTo>
                    <a:lnTo>
                      <a:pt x="1404" y="758"/>
                    </a:lnTo>
                    <a:lnTo>
                      <a:pt x="1402" y="758"/>
                    </a:lnTo>
                    <a:lnTo>
                      <a:pt x="1402" y="755"/>
                    </a:lnTo>
                    <a:lnTo>
                      <a:pt x="1399" y="755"/>
                    </a:lnTo>
                    <a:lnTo>
                      <a:pt x="1399" y="753"/>
                    </a:lnTo>
                    <a:lnTo>
                      <a:pt x="1399" y="750"/>
                    </a:lnTo>
                    <a:lnTo>
                      <a:pt x="1396" y="750"/>
                    </a:lnTo>
                    <a:lnTo>
                      <a:pt x="1396" y="747"/>
                    </a:lnTo>
                    <a:lnTo>
                      <a:pt x="1399" y="747"/>
                    </a:lnTo>
                    <a:lnTo>
                      <a:pt x="1399" y="750"/>
                    </a:lnTo>
                    <a:lnTo>
                      <a:pt x="1402" y="750"/>
                    </a:lnTo>
                    <a:lnTo>
                      <a:pt x="1399" y="750"/>
                    </a:lnTo>
                    <a:lnTo>
                      <a:pt x="1399" y="747"/>
                    </a:lnTo>
                    <a:lnTo>
                      <a:pt x="1396" y="747"/>
                    </a:lnTo>
                    <a:lnTo>
                      <a:pt x="1396" y="745"/>
                    </a:lnTo>
                    <a:lnTo>
                      <a:pt x="1394" y="745"/>
                    </a:lnTo>
                    <a:lnTo>
                      <a:pt x="1394" y="742"/>
                    </a:lnTo>
                    <a:lnTo>
                      <a:pt x="1396" y="742"/>
                    </a:lnTo>
                    <a:lnTo>
                      <a:pt x="1394" y="742"/>
                    </a:lnTo>
                    <a:lnTo>
                      <a:pt x="1394" y="739"/>
                    </a:lnTo>
                    <a:lnTo>
                      <a:pt x="1391" y="739"/>
                    </a:lnTo>
                    <a:lnTo>
                      <a:pt x="1391" y="737"/>
                    </a:lnTo>
                    <a:lnTo>
                      <a:pt x="1391" y="734"/>
                    </a:lnTo>
                    <a:lnTo>
                      <a:pt x="1394" y="734"/>
                    </a:lnTo>
                    <a:lnTo>
                      <a:pt x="1394" y="732"/>
                    </a:lnTo>
                    <a:lnTo>
                      <a:pt x="1394" y="729"/>
                    </a:lnTo>
                    <a:lnTo>
                      <a:pt x="1394" y="732"/>
                    </a:lnTo>
                    <a:lnTo>
                      <a:pt x="1394" y="729"/>
                    </a:lnTo>
                    <a:lnTo>
                      <a:pt x="1396" y="729"/>
                    </a:lnTo>
                    <a:lnTo>
                      <a:pt x="1396" y="732"/>
                    </a:lnTo>
                    <a:lnTo>
                      <a:pt x="1396" y="729"/>
                    </a:lnTo>
                    <a:lnTo>
                      <a:pt x="1394" y="726"/>
                    </a:lnTo>
                    <a:lnTo>
                      <a:pt x="1391" y="726"/>
                    </a:lnTo>
                    <a:lnTo>
                      <a:pt x="1391" y="724"/>
                    </a:lnTo>
                    <a:lnTo>
                      <a:pt x="1391" y="721"/>
                    </a:lnTo>
                    <a:lnTo>
                      <a:pt x="1389" y="721"/>
                    </a:lnTo>
                    <a:lnTo>
                      <a:pt x="1389" y="719"/>
                    </a:lnTo>
                    <a:lnTo>
                      <a:pt x="1389" y="716"/>
                    </a:lnTo>
                    <a:lnTo>
                      <a:pt x="1386" y="716"/>
                    </a:lnTo>
                    <a:lnTo>
                      <a:pt x="1386" y="713"/>
                    </a:lnTo>
                    <a:lnTo>
                      <a:pt x="1386" y="711"/>
                    </a:lnTo>
                    <a:lnTo>
                      <a:pt x="1383" y="711"/>
                    </a:lnTo>
                    <a:lnTo>
                      <a:pt x="1383" y="713"/>
                    </a:lnTo>
                    <a:lnTo>
                      <a:pt x="1383" y="711"/>
                    </a:lnTo>
                    <a:lnTo>
                      <a:pt x="1381" y="711"/>
                    </a:lnTo>
                    <a:lnTo>
                      <a:pt x="1378" y="711"/>
                    </a:lnTo>
                    <a:lnTo>
                      <a:pt x="1378" y="708"/>
                    </a:lnTo>
                    <a:lnTo>
                      <a:pt x="1378" y="706"/>
                    </a:lnTo>
                    <a:lnTo>
                      <a:pt x="1376" y="706"/>
                    </a:lnTo>
                    <a:lnTo>
                      <a:pt x="1378" y="706"/>
                    </a:lnTo>
                    <a:lnTo>
                      <a:pt x="1376" y="706"/>
                    </a:lnTo>
                    <a:lnTo>
                      <a:pt x="1376" y="703"/>
                    </a:lnTo>
                    <a:lnTo>
                      <a:pt x="1376" y="700"/>
                    </a:lnTo>
                    <a:lnTo>
                      <a:pt x="1373" y="700"/>
                    </a:lnTo>
                    <a:lnTo>
                      <a:pt x="1373" y="698"/>
                    </a:lnTo>
                    <a:lnTo>
                      <a:pt x="1373" y="695"/>
                    </a:lnTo>
                    <a:lnTo>
                      <a:pt x="1376" y="695"/>
                    </a:lnTo>
                    <a:lnTo>
                      <a:pt x="1373" y="695"/>
                    </a:lnTo>
                    <a:lnTo>
                      <a:pt x="1373" y="692"/>
                    </a:lnTo>
                    <a:lnTo>
                      <a:pt x="1376" y="692"/>
                    </a:lnTo>
                    <a:lnTo>
                      <a:pt x="1373" y="692"/>
                    </a:lnTo>
                    <a:lnTo>
                      <a:pt x="1373" y="690"/>
                    </a:lnTo>
                    <a:lnTo>
                      <a:pt x="1373" y="692"/>
                    </a:lnTo>
                    <a:lnTo>
                      <a:pt x="1373" y="690"/>
                    </a:lnTo>
                    <a:lnTo>
                      <a:pt x="1370" y="690"/>
                    </a:lnTo>
                    <a:lnTo>
                      <a:pt x="1373" y="690"/>
                    </a:lnTo>
                    <a:lnTo>
                      <a:pt x="1370" y="690"/>
                    </a:lnTo>
                    <a:lnTo>
                      <a:pt x="1370" y="687"/>
                    </a:lnTo>
                    <a:lnTo>
                      <a:pt x="1373" y="685"/>
                    </a:lnTo>
                    <a:lnTo>
                      <a:pt x="1370" y="685"/>
                    </a:lnTo>
                    <a:lnTo>
                      <a:pt x="1373" y="685"/>
                    </a:lnTo>
                    <a:lnTo>
                      <a:pt x="1373" y="682"/>
                    </a:lnTo>
                    <a:lnTo>
                      <a:pt x="1376" y="682"/>
                    </a:lnTo>
                    <a:lnTo>
                      <a:pt x="1373" y="682"/>
                    </a:lnTo>
                    <a:lnTo>
                      <a:pt x="1373" y="679"/>
                    </a:lnTo>
                    <a:lnTo>
                      <a:pt x="1373" y="682"/>
                    </a:lnTo>
                    <a:lnTo>
                      <a:pt x="1373" y="679"/>
                    </a:lnTo>
                    <a:lnTo>
                      <a:pt x="1370" y="679"/>
                    </a:lnTo>
                    <a:lnTo>
                      <a:pt x="1370" y="677"/>
                    </a:lnTo>
                    <a:lnTo>
                      <a:pt x="1373" y="677"/>
                    </a:lnTo>
                    <a:lnTo>
                      <a:pt x="1370" y="677"/>
                    </a:lnTo>
                    <a:lnTo>
                      <a:pt x="1370" y="674"/>
                    </a:lnTo>
                    <a:lnTo>
                      <a:pt x="1368" y="674"/>
                    </a:lnTo>
                    <a:lnTo>
                      <a:pt x="1368" y="672"/>
                    </a:lnTo>
                    <a:lnTo>
                      <a:pt x="1368" y="669"/>
                    </a:lnTo>
                    <a:lnTo>
                      <a:pt x="1365" y="669"/>
                    </a:lnTo>
                    <a:lnTo>
                      <a:pt x="1362" y="669"/>
                    </a:lnTo>
                    <a:lnTo>
                      <a:pt x="1360" y="669"/>
                    </a:lnTo>
                    <a:lnTo>
                      <a:pt x="1360" y="672"/>
                    </a:lnTo>
                    <a:lnTo>
                      <a:pt x="1360" y="674"/>
                    </a:lnTo>
                    <a:lnTo>
                      <a:pt x="1360" y="677"/>
                    </a:lnTo>
                    <a:lnTo>
                      <a:pt x="1360" y="679"/>
                    </a:lnTo>
                    <a:lnTo>
                      <a:pt x="1360" y="682"/>
                    </a:lnTo>
                    <a:lnTo>
                      <a:pt x="1357" y="685"/>
                    </a:lnTo>
                    <a:lnTo>
                      <a:pt x="1355" y="685"/>
                    </a:lnTo>
                    <a:lnTo>
                      <a:pt x="1357" y="685"/>
                    </a:lnTo>
                    <a:lnTo>
                      <a:pt x="1355" y="685"/>
                    </a:lnTo>
                    <a:lnTo>
                      <a:pt x="1352" y="685"/>
                    </a:lnTo>
                    <a:lnTo>
                      <a:pt x="1352" y="687"/>
                    </a:lnTo>
                    <a:lnTo>
                      <a:pt x="1349" y="687"/>
                    </a:lnTo>
                    <a:lnTo>
                      <a:pt x="1349" y="690"/>
                    </a:lnTo>
                    <a:lnTo>
                      <a:pt x="1349" y="687"/>
                    </a:lnTo>
                    <a:lnTo>
                      <a:pt x="1347" y="687"/>
                    </a:lnTo>
                    <a:lnTo>
                      <a:pt x="1347" y="685"/>
                    </a:lnTo>
                    <a:lnTo>
                      <a:pt x="1347" y="687"/>
                    </a:lnTo>
                    <a:lnTo>
                      <a:pt x="1344" y="687"/>
                    </a:lnTo>
                    <a:lnTo>
                      <a:pt x="1344" y="685"/>
                    </a:lnTo>
                    <a:lnTo>
                      <a:pt x="1344" y="687"/>
                    </a:lnTo>
                    <a:lnTo>
                      <a:pt x="1342" y="687"/>
                    </a:lnTo>
                    <a:lnTo>
                      <a:pt x="1342" y="685"/>
                    </a:lnTo>
                    <a:lnTo>
                      <a:pt x="1339" y="685"/>
                    </a:lnTo>
                    <a:lnTo>
                      <a:pt x="1339" y="687"/>
                    </a:lnTo>
                    <a:lnTo>
                      <a:pt x="1336" y="685"/>
                    </a:lnTo>
                    <a:lnTo>
                      <a:pt x="1334" y="682"/>
                    </a:lnTo>
                    <a:lnTo>
                      <a:pt x="1331" y="682"/>
                    </a:lnTo>
                    <a:lnTo>
                      <a:pt x="1331" y="685"/>
                    </a:lnTo>
                    <a:lnTo>
                      <a:pt x="1331" y="682"/>
                    </a:lnTo>
                    <a:lnTo>
                      <a:pt x="1331" y="679"/>
                    </a:lnTo>
                    <a:lnTo>
                      <a:pt x="1329" y="679"/>
                    </a:lnTo>
                    <a:lnTo>
                      <a:pt x="1329" y="677"/>
                    </a:lnTo>
                    <a:lnTo>
                      <a:pt x="1326" y="677"/>
                    </a:lnTo>
                    <a:lnTo>
                      <a:pt x="1323" y="677"/>
                    </a:lnTo>
                    <a:lnTo>
                      <a:pt x="1323" y="679"/>
                    </a:lnTo>
                    <a:lnTo>
                      <a:pt x="1321" y="679"/>
                    </a:lnTo>
                    <a:lnTo>
                      <a:pt x="1318" y="682"/>
                    </a:lnTo>
                    <a:lnTo>
                      <a:pt x="1318" y="685"/>
                    </a:lnTo>
                    <a:lnTo>
                      <a:pt x="1315" y="685"/>
                    </a:lnTo>
                    <a:lnTo>
                      <a:pt x="1315" y="687"/>
                    </a:lnTo>
                    <a:lnTo>
                      <a:pt x="1313" y="687"/>
                    </a:lnTo>
                    <a:lnTo>
                      <a:pt x="1313" y="690"/>
                    </a:lnTo>
                    <a:lnTo>
                      <a:pt x="1310" y="690"/>
                    </a:lnTo>
                    <a:lnTo>
                      <a:pt x="1310" y="692"/>
                    </a:lnTo>
                    <a:lnTo>
                      <a:pt x="1308" y="695"/>
                    </a:lnTo>
                    <a:lnTo>
                      <a:pt x="1308" y="698"/>
                    </a:lnTo>
                    <a:lnTo>
                      <a:pt x="1305" y="698"/>
                    </a:lnTo>
                    <a:lnTo>
                      <a:pt x="1305" y="700"/>
                    </a:lnTo>
                    <a:lnTo>
                      <a:pt x="1308" y="700"/>
                    </a:lnTo>
                    <a:lnTo>
                      <a:pt x="1308" y="703"/>
                    </a:lnTo>
                    <a:lnTo>
                      <a:pt x="1305" y="703"/>
                    </a:lnTo>
                    <a:lnTo>
                      <a:pt x="1308" y="703"/>
                    </a:lnTo>
                    <a:lnTo>
                      <a:pt x="1305" y="703"/>
                    </a:lnTo>
                    <a:lnTo>
                      <a:pt x="1305" y="706"/>
                    </a:lnTo>
                    <a:lnTo>
                      <a:pt x="1308" y="706"/>
                    </a:lnTo>
                    <a:lnTo>
                      <a:pt x="1310" y="708"/>
                    </a:lnTo>
                    <a:lnTo>
                      <a:pt x="1310" y="711"/>
                    </a:lnTo>
                    <a:lnTo>
                      <a:pt x="1308" y="711"/>
                    </a:lnTo>
                    <a:lnTo>
                      <a:pt x="1308" y="713"/>
                    </a:lnTo>
                    <a:lnTo>
                      <a:pt x="1310" y="713"/>
                    </a:lnTo>
                    <a:lnTo>
                      <a:pt x="1310" y="716"/>
                    </a:lnTo>
                    <a:lnTo>
                      <a:pt x="1310" y="713"/>
                    </a:lnTo>
                    <a:lnTo>
                      <a:pt x="1310" y="716"/>
                    </a:lnTo>
                    <a:lnTo>
                      <a:pt x="1313" y="716"/>
                    </a:lnTo>
                    <a:lnTo>
                      <a:pt x="1313" y="719"/>
                    </a:lnTo>
                    <a:lnTo>
                      <a:pt x="1313" y="721"/>
                    </a:lnTo>
                    <a:lnTo>
                      <a:pt x="1310" y="721"/>
                    </a:lnTo>
                    <a:lnTo>
                      <a:pt x="1310" y="724"/>
                    </a:lnTo>
                    <a:lnTo>
                      <a:pt x="1313" y="724"/>
                    </a:lnTo>
                    <a:lnTo>
                      <a:pt x="1313" y="726"/>
                    </a:lnTo>
                    <a:lnTo>
                      <a:pt x="1310" y="729"/>
                    </a:lnTo>
                    <a:lnTo>
                      <a:pt x="1313" y="729"/>
                    </a:lnTo>
                    <a:lnTo>
                      <a:pt x="1313" y="732"/>
                    </a:lnTo>
                    <a:lnTo>
                      <a:pt x="1315" y="732"/>
                    </a:lnTo>
                    <a:lnTo>
                      <a:pt x="1318" y="732"/>
                    </a:lnTo>
                    <a:lnTo>
                      <a:pt x="1315" y="732"/>
                    </a:lnTo>
                    <a:lnTo>
                      <a:pt x="1318" y="732"/>
                    </a:lnTo>
                    <a:lnTo>
                      <a:pt x="1321" y="732"/>
                    </a:lnTo>
                    <a:lnTo>
                      <a:pt x="1323" y="732"/>
                    </a:lnTo>
                    <a:lnTo>
                      <a:pt x="1326" y="732"/>
                    </a:lnTo>
                    <a:lnTo>
                      <a:pt x="1326" y="734"/>
                    </a:lnTo>
                    <a:lnTo>
                      <a:pt x="1329" y="734"/>
                    </a:lnTo>
                    <a:lnTo>
                      <a:pt x="1331" y="734"/>
                    </a:lnTo>
                    <a:lnTo>
                      <a:pt x="1331" y="737"/>
                    </a:lnTo>
                    <a:lnTo>
                      <a:pt x="1334" y="737"/>
                    </a:lnTo>
                    <a:lnTo>
                      <a:pt x="1336" y="737"/>
                    </a:lnTo>
                    <a:lnTo>
                      <a:pt x="1336" y="739"/>
                    </a:lnTo>
                    <a:lnTo>
                      <a:pt x="1339" y="739"/>
                    </a:lnTo>
                    <a:lnTo>
                      <a:pt x="1339" y="742"/>
                    </a:lnTo>
                    <a:lnTo>
                      <a:pt x="1342" y="742"/>
                    </a:lnTo>
                    <a:lnTo>
                      <a:pt x="1342" y="745"/>
                    </a:lnTo>
                    <a:lnTo>
                      <a:pt x="1344" y="745"/>
                    </a:lnTo>
                    <a:lnTo>
                      <a:pt x="1344" y="747"/>
                    </a:lnTo>
                    <a:lnTo>
                      <a:pt x="1344" y="750"/>
                    </a:lnTo>
                    <a:lnTo>
                      <a:pt x="1342" y="753"/>
                    </a:lnTo>
                    <a:lnTo>
                      <a:pt x="1344" y="753"/>
                    </a:lnTo>
                    <a:lnTo>
                      <a:pt x="1347" y="753"/>
                    </a:lnTo>
                    <a:lnTo>
                      <a:pt x="1347" y="750"/>
                    </a:lnTo>
                    <a:lnTo>
                      <a:pt x="1349" y="750"/>
                    </a:lnTo>
                    <a:lnTo>
                      <a:pt x="1349" y="753"/>
                    </a:lnTo>
                    <a:lnTo>
                      <a:pt x="1352" y="753"/>
                    </a:lnTo>
                    <a:lnTo>
                      <a:pt x="1355" y="753"/>
                    </a:lnTo>
                    <a:lnTo>
                      <a:pt x="1355" y="755"/>
                    </a:lnTo>
                    <a:lnTo>
                      <a:pt x="1355" y="758"/>
                    </a:lnTo>
                    <a:lnTo>
                      <a:pt x="1352" y="758"/>
                    </a:lnTo>
                    <a:lnTo>
                      <a:pt x="1352" y="760"/>
                    </a:lnTo>
                    <a:lnTo>
                      <a:pt x="1355" y="760"/>
                    </a:lnTo>
                    <a:lnTo>
                      <a:pt x="1355" y="763"/>
                    </a:lnTo>
                    <a:lnTo>
                      <a:pt x="1355" y="766"/>
                    </a:lnTo>
                    <a:lnTo>
                      <a:pt x="1355" y="768"/>
                    </a:lnTo>
                    <a:lnTo>
                      <a:pt x="1355" y="771"/>
                    </a:lnTo>
                    <a:lnTo>
                      <a:pt x="1355" y="773"/>
                    </a:lnTo>
                    <a:lnTo>
                      <a:pt x="1355" y="776"/>
                    </a:lnTo>
                    <a:lnTo>
                      <a:pt x="1352" y="776"/>
                    </a:lnTo>
                    <a:lnTo>
                      <a:pt x="1352" y="779"/>
                    </a:lnTo>
                    <a:lnTo>
                      <a:pt x="1352" y="781"/>
                    </a:lnTo>
                    <a:lnTo>
                      <a:pt x="1349" y="781"/>
                    </a:lnTo>
                    <a:lnTo>
                      <a:pt x="1349" y="784"/>
                    </a:lnTo>
                    <a:lnTo>
                      <a:pt x="1347" y="784"/>
                    </a:lnTo>
                    <a:lnTo>
                      <a:pt x="1347" y="787"/>
                    </a:lnTo>
                    <a:lnTo>
                      <a:pt x="1344" y="787"/>
                    </a:lnTo>
                    <a:lnTo>
                      <a:pt x="1342" y="787"/>
                    </a:lnTo>
                    <a:lnTo>
                      <a:pt x="1339" y="787"/>
                    </a:lnTo>
                    <a:lnTo>
                      <a:pt x="1336" y="787"/>
                    </a:lnTo>
                    <a:lnTo>
                      <a:pt x="1334" y="787"/>
                    </a:lnTo>
                    <a:lnTo>
                      <a:pt x="1331" y="787"/>
                    </a:lnTo>
                    <a:lnTo>
                      <a:pt x="1329" y="787"/>
                    </a:lnTo>
                    <a:lnTo>
                      <a:pt x="1329" y="784"/>
                    </a:lnTo>
                    <a:lnTo>
                      <a:pt x="1326" y="784"/>
                    </a:lnTo>
                    <a:lnTo>
                      <a:pt x="1323" y="784"/>
                    </a:lnTo>
                    <a:lnTo>
                      <a:pt x="1323" y="781"/>
                    </a:lnTo>
                    <a:lnTo>
                      <a:pt x="1321" y="781"/>
                    </a:lnTo>
                    <a:lnTo>
                      <a:pt x="1321" y="784"/>
                    </a:lnTo>
                    <a:lnTo>
                      <a:pt x="1318" y="787"/>
                    </a:lnTo>
                    <a:lnTo>
                      <a:pt x="1318" y="789"/>
                    </a:lnTo>
                    <a:lnTo>
                      <a:pt x="1315" y="789"/>
                    </a:lnTo>
                    <a:lnTo>
                      <a:pt x="1315" y="792"/>
                    </a:lnTo>
                    <a:lnTo>
                      <a:pt x="1313" y="794"/>
                    </a:lnTo>
                    <a:lnTo>
                      <a:pt x="1313" y="797"/>
                    </a:lnTo>
                    <a:lnTo>
                      <a:pt x="1310" y="797"/>
                    </a:lnTo>
                    <a:lnTo>
                      <a:pt x="1310" y="800"/>
                    </a:lnTo>
                    <a:lnTo>
                      <a:pt x="1308" y="802"/>
                    </a:lnTo>
                    <a:lnTo>
                      <a:pt x="1308" y="805"/>
                    </a:lnTo>
                    <a:lnTo>
                      <a:pt x="1305" y="807"/>
                    </a:lnTo>
                    <a:lnTo>
                      <a:pt x="1302" y="810"/>
                    </a:lnTo>
                    <a:lnTo>
                      <a:pt x="1300" y="815"/>
                    </a:lnTo>
                    <a:lnTo>
                      <a:pt x="1300" y="818"/>
                    </a:lnTo>
                    <a:lnTo>
                      <a:pt x="1297" y="818"/>
                    </a:lnTo>
                    <a:lnTo>
                      <a:pt x="1300" y="820"/>
                    </a:lnTo>
                    <a:lnTo>
                      <a:pt x="1300" y="818"/>
                    </a:lnTo>
                    <a:lnTo>
                      <a:pt x="1302" y="818"/>
                    </a:lnTo>
                    <a:lnTo>
                      <a:pt x="1302" y="815"/>
                    </a:lnTo>
                    <a:lnTo>
                      <a:pt x="1302" y="818"/>
                    </a:lnTo>
                    <a:lnTo>
                      <a:pt x="1305" y="818"/>
                    </a:lnTo>
                    <a:lnTo>
                      <a:pt x="1302" y="818"/>
                    </a:lnTo>
                    <a:lnTo>
                      <a:pt x="1302" y="820"/>
                    </a:lnTo>
                    <a:lnTo>
                      <a:pt x="1305" y="820"/>
                    </a:lnTo>
                    <a:lnTo>
                      <a:pt x="1305" y="818"/>
                    </a:lnTo>
                    <a:lnTo>
                      <a:pt x="1308" y="818"/>
                    </a:lnTo>
                    <a:lnTo>
                      <a:pt x="1310" y="818"/>
                    </a:lnTo>
                    <a:lnTo>
                      <a:pt x="1313" y="818"/>
                    </a:lnTo>
                    <a:lnTo>
                      <a:pt x="1315" y="820"/>
                    </a:lnTo>
                    <a:lnTo>
                      <a:pt x="1315" y="823"/>
                    </a:lnTo>
                    <a:lnTo>
                      <a:pt x="1318" y="820"/>
                    </a:lnTo>
                    <a:lnTo>
                      <a:pt x="1321" y="820"/>
                    </a:lnTo>
                    <a:lnTo>
                      <a:pt x="1321" y="823"/>
                    </a:lnTo>
                    <a:lnTo>
                      <a:pt x="1323" y="823"/>
                    </a:lnTo>
                    <a:lnTo>
                      <a:pt x="1323" y="826"/>
                    </a:lnTo>
                    <a:lnTo>
                      <a:pt x="1326" y="826"/>
                    </a:lnTo>
                    <a:lnTo>
                      <a:pt x="1326" y="828"/>
                    </a:lnTo>
                    <a:lnTo>
                      <a:pt x="1329" y="828"/>
                    </a:lnTo>
                    <a:lnTo>
                      <a:pt x="1329" y="831"/>
                    </a:lnTo>
                    <a:lnTo>
                      <a:pt x="1326" y="831"/>
                    </a:lnTo>
                    <a:lnTo>
                      <a:pt x="1326" y="834"/>
                    </a:lnTo>
                    <a:lnTo>
                      <a:pt x="1329" y="834"/>
                    </a:lnTo>
                    <a:lnTo>
                      <a:pt x="1329" y="836"/>
                    </a:lnTo>
                    <a:lnTo>
                      <a:pt x="1326" y="836"/>
                    </a:lnTo>
                    <a:lnTo>
                      <a:pt x="1326" y="834"/>
                    </a:lnTo>
                    <a:lnTo>
                      <a:pt x="1323" y="834"/>
                    </a:lnTo>
                    <a:lnTo>
                      <a:pt x="1321" y="834"/>
                    </a:lnTo>
                    <a:lnTo>
                      <a:pt x="1321" y="836"/>
                    </a:lnTo>
                    <a:lnTo>
                      <a:pt x="1321" y="839"/>
                    </a:lnTo>
                    <a:lnTo>
                      <a:pt x="1318" y="839"/>
                    </a:lnTo>
                    <a:lnTo>
                      <a:pt x="1315" y="839"/>
                    </a:lnTo>
                    <a:lnTo>
                      <a:pt x="1315" y="836"/>
                    </a:lnTo>
                    <a:lnTo>
                      <a:pt x="1313" y="836"/>
                    </a:lnTo>
                    <a:lnTo>
                      <a:pt x="1313" y="834"/>
                    </a:lnTo>
                    <a:lnTo>
                      <a:pt x="1310" y="834"/>
                    </a:lnTo>
                    <a:lnTo>
                      <a:pt x="1313" y="836"/>
                    </a:lnTo>
                    <a:lnTo>
                      <a:pt x="1310" y="836"/>
                    </a:lnTo>
                    <a:lnTo>
                      <a:pt x="1310" y="834"/>
                    </a:lnTo>
                    <a:lnTo>
                      <a:pt x="1308" y="834"/>
                    </a:lnTo>
                    <a:lnTo>
                      <a:pt x="1308" y="836"/>
                    </a:lnTo>
                    <a:lnTo>
                      <a:pt x="1308" y="834"/>
                    </a:lnTo>
                    <a:lnTo>
                      <a:pt x="1305" y="834"/>
                    </a:lnTo>
                    <a:lnTo>
                      <a:pt x="1305" y="836"/>
                    </a:lnTo>
                    <a:lnTo>
                      <a:pt x="1302" y="836"/>
                    </a:lnTo>
                    <a:lnTo>
                      <a:pt x="1302" y="839"/>
                    </a:lnTo>
                    <a:lnTo>
                      <a:pt x="1302" y="841"/>
                    </a:lnTo>
                    <a:lnTo>
                      <a:pt x="1302" y="844"/>
                    </a:lnTo>
                    <a:lnTo>
                      <a:pt x="1305" y="844"/>
                    </a:lnTo>
                    <a:lnTo>
                      <a:pt x="1305" y="847"/>
                    </a:lnTo>
                    <a:lnTo>
                      <a:pt x="1302" y="847"/>
                    </a:lnTo>
                    <a:lnTo>
                      <a:pt x="1305" y="847"/>
                    </a:lnTo>
                    <a:lnTo>
                      <a:pt x="1305" y="849"/>
                    </a:lnTo>
                    <a:lnTo>
                      <a:pt x="1308" y="849"/>
                    </a:lnTo>
                    <a:lnTo>
                      <a:pt x="1308" y="852"/>
                    </a:lnTo>
                    <a:lnTo>
                      <a:pt x="1305" y="852"/>
                    </a:lnTo>
                    <a:lnTo>
                      <a:pt x="1305" y="849"/>
                    </a:lnTo>
                    <a:lnTo>
                      <a:pt x="1302" y="849"/>
                    </a:lnTo>
                    <a:lnTo>
                      <a:pt x="1302" y="852"/>
                    </a:lnTo>
                    <a:lnTo>
                      <a:pt x="1300" y="852"/>
                    </a:lnTo>
                    <a:lnTo>
                      <a:pt x="1300" y="854"/>
                    </a:lnTo>
                    <a:lnTo>
                      <a:pt x="1300" y="852"/>
                    </a:lnTo>
                    <a:lnTo>
                      <a:pt x="1297" y="852"/>
                    </a:lnTo>
                    <a:lnTo>
                      <a:pt x="1295" y="852"/>
                    </a:lnTo>
                    <a:lnTo>
                      <a:pt x="1292" y="852"/>
                    </a:lnTo>
                    <a:lnTo>
                      <a:pt x="1295" y="852"/>
                    </a:lnTo>
                    <a:lnTo>
                      <a:pt x="1292" y="852"/>
                    </a:lnTo>
                    <a:lnTo>
                      <a:pt x="1292" y="854"/>
                    </a:lnTo>
                    <a:lnTo>
                      <a:pt x="1292" y="852"/>
                    </a:lnTo>
                    <a:lnTo>
                      <a:pt x="1292" y="854"/>
                    </a:lnTo>
                    <a:lnTo>
                      <a:pt x="1289" y="854"/>
                    </a:lnTo>
                    <a:lnTo>
                      <a:pt x="1289" y="857"/>
                    </a:lnTo>
                    <a:lnTo>
                      <a:pt x="1292" y="857"/>
                    </a:lnTo>
                    <a:lnTo>
                      <a:pt x="1292" y="860"/>
                    </a:lnTo>
                    <a:lnTo>
                      <a:pt x="1295" y="860"/>
                    </a:lnTo>
                    <a:lnTo>
                      <a:pt x="1295" y="862"/>
                    </a:lnTo>
                    <a:lnTo>
                      <a:pt x="1297" y="865"/>
                    </a:lnTo>
                    <a:lnTo>
                      <a:pt x="1295" y="865"/>
                    </a:lnTo>
                    <a:lnTo>
                      <a:pt x="1297" y="865"/>
                    </a:lnTo>
                    <a:lnTo>
                      <a:pt x="1297" y="867"/>
                    </a:lnTo>
                    <a:lnTo>
                      <a:pt x="1297" y="870"/>
                    </a:lnTo>
                    <a:lnTo>
                      <a:pt x="1295" y="870"/>
                    </a:lnTo>
                    <a:lnTo>
                      <a:pt x="1292" y="870"/>
                    </a:lnTo>
                    <a:lnTo>
                      <a:pt x="1295" y="870"/>
                    </a:lnTo>
                    <a:lnTo>
                      <a:pt x="1295" y="873"/>
                    </a:lnTo>
                    <a:lnTo>
                      <a:pt x="1295" y="875"/>
                    </a:lnTo>
                    <a:lnTo>
                      <a:pt x="1292" y="875"/>
                    </a:lnTo>
                    <a:lnTo>
                      <a:pt x="1292" y="873"/>
                    </a:lnTo>
                    <a:lnTo>
                      <a:pt x="1289" y="873"/>
                    </a:lnTo>
                    <a:lnTo>
                      <a:pt x="1287" y="873"/>
                    </a:lnTo>
                    <a:lnTo>
                      <a:pt x="1284" y="873"/>
                    </a:lnTo>
                    <a:lnTo>
                      <a:pt x="1282" y="870"/>
                    </a:lnTo>
                    <a:lnTo>
                      <a:pt x="1279" y="870"/>
                    </a:lnTo>
                    <a:lnTo>
                      <a:pt x="1279" y="867"/>
                    </a:lnTo>
                    <a:lnTo>
                      <a:pt x="1276" y="867"/>
                    </a:lnTo>
                    <a:lnTo>
                      <a:pt x="1276" y="870"/>
                    </a:lnTo>
                    <a:lnTo>
                      <a:pt x="1274" y="870"/>
                    </a:lnTo>
                    <a:lnTo>
                      <a:pt x="1274" y="873"/>
                    </a:lnTo>
                    <a:lnTo>
                      <a:pt x="1271" y="873"/>
                    </a:lnTo>
                    <a:lnTo>
                      <a:pt x="1271" y="875"/>
                    </a:lnTo>
                    <a:lnTo>
                      <a:pt x="1274" y="875"/>
                    </a:lnTo>
                    <a:lnTo>
                      <a:pt x="1271" y="875"/>
                    </a:lnTo>
                    <a:lnTo>
                      <a:pt x="1274" y="875"/>
                    </a:lnTo>
                    <a:lnTo>
                      <a:pt x="1274" y="878"/>
                    </a:lnTo>
                    <a:lnTo>
                      <a:pt x="1271" y="878"/>
                    </a:lnTo>
                    <a:lnTo>
                      <a:pt x="1268" y="878"/>
                    </a:lnTo>
                    <a:lnTo>
                      <a:pt x="1271" y="878"/>
                    </a:lnTo>
                    <a:lnTo>
                      <a:pt x="1268" y="878"/>
                    </a:lnTo>
                    <a:lnTo>
                      <a:pt x="1271" y="878"/>
                    </a:lnTo>
                    <a:lnTo>
                      <a:pt x="1274" y="878"/>
                    </a:lnTo>
                    <a:lnTo>
                      <a:pt x="1274" y="881"/>
                    </a:lnTo>
                    <a:lnTo>
                      <a:pt x="1274" y="883"/>
                    </a:lnTo>
                    <a:lnTo>
                      <a:pt x="1274" y="886"/>
                    </a:lnTo>
                    <a:lnTo>
                      <a:pt x="1271" y="886"/>
                    </a:lnTo>
                    <a:lnTo>
                      <a:pt x="1271" y="888"/>
                    </a:lnTo>
                    <a:lnTo>
                      <a:pt x="1268" y="888"/>
                    </a:lnTo>
                    <a:lnTo>
                      <a:pt x="1268" y="886"/>
                    </a:lnTo>
                    <a:lnTo>
                      <a:pt x="1266" y="886"/>
                    </a:lnTo>
                    <a:lnTo>
                      <a:pt x="1266" y="883"/>
                    </a:lnTo>
                    <a:lnTo>
                      <a:pt x="1266" y="881"/>
                    </a:lnTo>
                    <a:lnTo>
                      <a:pt x="1266" y="883"/>
                    </a:lnTo>
                    <a:lnTo>
                      <a:pt x="1263" y="883"/>
                    </a:lnTo>
                    <a:lnTo>
                      <a:pt x="1263" y="881"/>
                    </a:lnTo>
                    <a:lnTo>
                      <a:pt x="1263" y="883"/>
                    </a:lnTo>
                    <a:lnTo>
                      <a:pt x="1263" y="881"/>
                    </a:lnTo>
                    <a:lnTo>
                      <a:pt x="1261" y="881"/>
                    </a:lnTo>
                    <a:lnTo>
                      <a:pt x="1261" y="878"/>
                    </a:lnTo>
                    <a:lnTo>
                      <a:pt x="1258" y="878"/>
                    </a:lnTo>
                    <a:lnTo>
                      <a:pt x="1258" y="875"/>
                    </a:lnTo>
                    <a:lnTo>
                      <a:pt x="1255" y="873"/>
                    </a:lnTo>
                    <a:lnTo>
                      <a:pt x="1258" y="873"/>
                    </a:lnTo>
                    <a:lnTo>
                      <a:pt x="1258" y="875"/>
                    </a:lnTo>
                    <a:lnTo>
                      <a:pt x="1261" y="875"/>
                    </a:lnTo>
                    <a:lnTo>
                      <a:pt x="1258" y="873"/>
                    </a:lnTo>
                    <a:lnTo>
                      <a:pt x="1255" y="873"/>
                    </a:lnTo>
                    <a:lnTo>
                      <a:pt x="1255" y="870"/>
                    </a:lnTo>
                    <a:lnTo>
                      <a:pt x="1255" y="867"/>
                    </a:lnTo>
                    <a:lnTo>
                      <a:pt x="1255" y="870"/>
                    </a:lnTo>
                    <a:lnTo>
                      <a:pt x="1255" y="867"/>
                    </a:lnTo>
                    <a:lnTo>
                      <a:pt x="1253" y="867"/>
                    </a:lnTo>
                    <a:lnTo>
                      <a:pt x="1250" y="867"/>
                    </a:lnTo>
                    <a:lnTo>
                      <a:pt x="1248" y="867"/>
                    </a:lnTo>
                    <a:lnTo>
                      <a:pt x="1248" y="870"/>
                    </a:lnTo>
                    <a:lnTo>
                      <a:pt x="1248" y="867"/>
                    </a:lnTo>
                    <a:lnTo>
                      <a:pt x="1245" y="870"/>
                    </a:lnTo>
                    <a:lnTo>
                      <a:pt x="1245" y="867"/>
                    </a:lnTo>
                    <a:lnTo>
                      <a:pt x="1245" y="870"/>
                    </a:lnTo>
                    <a:lnTo>
                      <a:pt x="1242" y="870"/>
                    </a:lnTo>
                    <a:lnTo>
                      <a:pt x="1242" y="867"/>
                    </a:lnTo>
                    <a:lnTo>
                      <a:pt x="1240" y="867"/>
                    </a:lnTo>
                    <a:lnTo>
                      <a:pt x="1237" y="867"/>
                    </a:lnTo>
                    <a:lnTo>
                      <a:pt x="1240" y="870"/>
                    </a:lnTo>
                    <a:lnTo>
                      <a:pt x="1240" y="873"/>
                    </a:lnTo>
                    <a:lnTo>
                      <a:pt x="1240" y="870"/>
                    </a:lnTo>
                    <a:lnTo>
                      <a:pt x="1237" y="870"/>
                    </a:lnTo>
                    <a:lnTo>
                      <a:pt x="1237" y="873"/>
                    </a:lnTo>
                    <a:lnTo>
                      <a:pt x="1237" y="870"/>
                    </a:lnTo>
                    <a:lnTo>
                      <a:pt x="1235" y="870"/>
                    </a:lnTo>
                    <a:lnTo>
                      <a:pt x="1235" y="867"/>
                    </a:lnTo>
                    <a:lnTo>
                      <a:pt x="1232" y="867"/>
                    </a:lnTo>
                    <a:lnTo>
                      <a:pt x="1232" y="865"/>
                    </a:lnTo>
                    <a:lnTo>
                      <a:pt x="1232" y="867"/>
                    </a:lnTo>
                    <a:lnTo>
                      <a:pt x="1232" y="865"/>
                    </a:lnTo>
                    <a:lnTo>
                      <a:pt x="1232" y="862"/>
                    </a:lnTo>
                    <a:lnTo>
                      <a:pt x="1229" y="865"/>
                    </a:lnTo>
                    <a:lnTo>
                      <a:pt x="1229" y="862"/>
                    </a:lnTo>
                    <a:lnTo>
                      <a:pt x="1227" y="862"/>
                    </a:lnTo>
                    <a:lnTo>
                      <a:pt x="1227" y="860"/>
                    </a:lnTo>
                    <a:lnTo>
                      <a:pt x="1224" y="860"/>
                    </a:lnTo>
                    <a:lnTo>
                      <a:pt x="1222" y="860"/>
                    </a:lnTo>
                    <a:lnTo>
                      <a:pt x="1219" y="860"/>
                    </a:lnTo>
                    <a:lnTo>
                      <a:pt x="1219" y="862"/>
                    </a:lnTo>
                    <a:lnTo>
                      <a:pt x="1216" y="865"/>
                    </a:lnTo>
                    <a:lnTo>
                      <a:pt x="1219" y="865"/>
                    </a:lnTo>
                    <a:lnTo>
                      <a:pt x="1222" y="865"/>
                    </a:lnTo>
                    <a:lnTo>
                      <a:pt x="1219" y="865"/>
                    </a:lnTo>
                    <a:lnTo>
                      <a:pt x="1219" y="867"/>
                    </a:lnTo>
                    <a:lnTo>
                      <a:pt x="1222" y="867"/>
                    </a:lnTo>
                    <a:lnTo>
                      <a:pt x="1219" y="867"/>
                    </a:lnTo>
                    <a:lnTo>
                      <a:pt x="1222" y="867"/>
                    </a:lnTo>
                    <a:lnTo>
                      <a:pt x="1219" y="867"/>
                    </a:lnTo>
                    <a:lnTo>
                      <a:pt x="1219" y="870"/>
                    </a:lnTo>
                    <a:lnTo>
                      <a:pt x="1222" y="870"/>
                    </a:lnTo>
                    <a:lnTo>
                      <a:pt x="1222" y="873"/>
                    </a:lnTo>
                    <a:lnTo>
                      <a:pt x="1219" y="873"/>
                    </a:lnTo>
                    <a:lnTo>
                      <a:pt x="1219" y="870"/>
                    </a:lnTo>
                    <a:lnTo>
                      <a:pt x="1216" y="870"/>
                    </a:lnTo>
                    <a:lnTo>
                      <a:pt x="1216" y="873"/>
                    </a:lnTo>
                    <a:lnTo>
                      <a:pt x="1216" y="870"/>
                    </a:lnTo>
                    <a:lnTo>
                      <a:pt x="1216" y="873"/>
                    </a:lnTo>
                    <a:lnTo>
                      <a:pt x="1214" y="873"/>
                    </a:lnTo>
                    <a:lnTo>
                      <a:pt x="1211" y="873"/>
                    </a:lnTo>
                    <a:lnTo>
                      <a:pt x="1211" y="875"/>
                    </a:lnTo>
                    <a:lnTo>
                      <a:pt x="1208" y="875"/>
                    </a:lnTo>
                    <a:lnTo>
                      <a:pt x="1208" y="878"/>
                    </a:lnTo>
                    <a:lnTo>
                      <a:pt x="1208" y="881"/>
                    </a:lnTo>
                    <a:lnTo>
                      <a:pt x="1211" y="881"/>
                    </a:lnTo>
                    <a:lnTo>
                      <a:pt x="1214" y="881"/>
                    </a:lnTo>
                    <a:lnTo>
                      <a:pt x="1216" y="881"/>
                    </a:lnTo>
                    <a:lnTo>
                      <a:pt x="1219" y="881"/>
                    </a:lnTo>
                    <a:lnTo>
                      <a:pt x="1219" y="883"/>
                    </a:lnTo>
                    <a:lnTo>
                      <a:pt x="1222" y="883"/>
                    </a:lnTo>
                    <a:lnTo>
                      <a:pt x="1224" y="883"/>
                    </a:lnTo>
                    <a:lnTo>
                      <a:pt x="1227" y="883"/>
                    </a:lnTo>
                    <a:lnTo>
                      <a:pt x="1227" y="886"/>
                    </a:lnTo>
                    <a:lnTo>
                      <a:pt x="1227" y="883"/>
                    </a:lnTo>
                    <a:lnTo>
                      <a:pt x="1227" y="886"/>
                    </a:lnTo>
                    <a:lnTo>
                      <a:pt x="1224" y="886"/>
                    </a:lnTo>
                    <a:lnTo>
                      <a:pt x="1227" y="886"/>
                    </a:lnTo>
                    <a:lnTo>
                      <a:pt x="1224" y="886"/>
                    </a:lnTo>
                    <a:lnTo>
                      <a:pt x="1227" y="886"/>
                    </a:lnTo>
                    <a:lnTo>
                      <a:pt x="1229" y="886"/>
                    </a:lnTo>
                    <a:lnTo>
                      <a:pt x="1232" y="888"/>
                    </a:lnTo>
                    <a:lnTo>
                      <a:pt x="1235" y="888"/>
                    </a:lnTo>
                    <a:lnTo>
                      <a:pt x="1235" y="891"/>
                    </a:lnTo>
                    <a:lnTo>
                      <a:pt x="1237" y="894"/>
                    </a:lnTo>
                    <a:lnTo>
                      <a:pt x="1235" y="896"/>
                    </a:lnTo>
                    <a:lnTo>
                      <a:pt x="1232" y="896"/>
                    </a:lnTo>
                    <a:lnTo>
                      <a:pt x="1232" y="899"/>
                    </a:lnTo>
                    <a:lnTo>
                      <a:pt x="1235" y="899"/>
                    </a:lnTo>
                    <a:lnTo>
                      <a:pt x="1235" y="896"/>
                    </a:lnTo>
                    <a:lnTo>
                      <a:pt x="1237" y="896"/>
                    </a:lnTo>
                    <a:lnTo>
                      <a:pt x="1240" y="896"/>
                    </a:lnTo>
                    <a:lnTo>
                      <a:pt x="1240" y="899"/>
                    </a:lnTo>
                    <a:lnTo>
                      <a:pt x="1237" y="899"/>
                    </a:lnTo>
                    <a:lnTo>
                      <a:pt x="1237" y="901"/>
                    </a:lnTo>
                    <a:lnTo>
                      <a:pt x="1240" y="901"/>
                    </a:lnTo>
                    <a:lnTo>
                      <a:pt x="1240" y="899"/>
                    </a:lnTo>
                    <a:lnTo>
                      <a:pt x="1242" y="899"/>
                    </a:lnTo>
                    <a:lnTo>
                      <a:pt x="1240" y="899"/>
                    </a:lnTo>
                    <a:lnTo>
                      <a:pt x="1240" y="901"/>
                    </a:lnTo>
                    <a:lnTo>
                      <a:pt x="1240" y="904"/>
                    </a:lnTo>
                    <a:lnTo>
                      <a:pt x="1237" y="904"/>
                    </a:lnTo>
                    <a:lnTo>
                      <a:pt x="1235" y="904"/>
                    </a:lnTo>
                    <a:lnTo>
                      <a:pt x="1235" y="907"/>
                    </a:lnTo>
                    <a:lnTo>
                      <a:pt x="1237" y="904"/>
                    </a:lnTo>
                    <a:lnTo>
                      <a:pt x="1237" y="907"/>
                    </a:lnTo>
                    <a:lnTo>
                      <a:pt x="1237" y="904"/>
                    </a:lnTo>
                    <a:lnTo>
                      <a:pt x="1237" y="907"/>
                    </a:lnTo>
                    <a:lnTo>
                      <a:pt x="1240" y="907"/>
                    </a:lnTo>
                    <a:lnTo>
                      <a:pt x="1242" y="907"/>
                    </a:lnTo>
                    <a:lnTo>
                      <a:pt x="1242" y="909"/>
                    </a:lnTo>
                    <a:lnTo>
                      <a:pt x="1240" y="909"/>
                    </a:lnTo>
                    <a:lnTo>
                      <a:pt x="1237" y="909"/>
                    </a:lnTo>
                    <a:lnTo>
                      <a:pt x="1237" y="907"/>
                    </a:lnTo>
                    <a:lnTo>
                      <a:pt x="1235" y="907"/>
                    </a:lnTo>
                    <a:lnTo>
                      <a:pt x="1235" y="904"/>
                    </a:lnTo>
                    <a:lnTo>
                      <a:pt x="1232" y="904"/>
                    </a:lnTo>
                    <a:lnTo>
                      <a:pt x="1235" y="904"/>
                    </a:lnTo>
                    <a:lnTo>
                      <a:pt x="1232" y="904"/>
                    </a:lnTo>
                    <a:lnTo>
                      <a:pt x="1232" y="901"/>
                    </a:lnTo>
                    <a:lnTo>
                      <a:pt x="1229" y="901"/>
                    </a:lnTo>
                    <a:lnTo>
                      <a:pt x="1229" y="904"/>
                    </a:lnTo>
                    <a:lnTo>
                      <a:pt x="1227" y="904"/>
                    </a:lnTo>
                    <a:lnTo>
                      <a:pt x="1224" y="904"/>
                    </a:lnTo>
                    <a:lnTo>
                      <a:pt x="1224" y="907"/>
                    </a:lnTo>
                    <a:lnTo>
                      <a:pt x="1222" y="907"/>
                    </a:lnTo>
                    <a:lnTo>
                      <a:pt x="1222" y="909"/>
                    </a:lnTo>
                    <a:lnTo>
                      <a:pt x="1224" y="909"/>
                    </a:lnTo>
                    <a:lnTo>
                      <a:pt x="1224" y="912"/>
                    </a:lnTo>
                    <a:lnTo>
                      <a:pt x="1222" y="912"/>
                    </a:lnTo>
                    <a:lnTo>
                      <a:pt x="1222" y="914"/>
                    </a:lnTo>
                    <a:lnTo>
                      <a:pt x="1219" y="914"/>
                    </a:lnTo>
                    <a:lnTo>
                      <a:pt x="1219" y="912"/>
                    </a:lnTo>
                    <a:lnTo>
                      <a:pt x="1219" y="914"/>
                    </a:lnTo>
                    <a:lnTo>
                      <a:pt x="1216" y="914"/>
                    </a:lnTo>
                    <a:lnTo>
                      <a:pt x="1216" y="912"/>
                    </a:lnTo>
                    <a:lnTo>
                      <a:pt x="1214" y="912"/>
                    </a:lnTo>
                    <a:lnTo>
                      <a:pt x="1214" y="909"/>
                    </a:lnTo>
                    <a:lnTo>
                      <a:pt x="1211" y="909"/>
                    </a:lnTo>
                    <a:lnTo>
                      <a:pt x="1211" y="907"/>
                    </a:lnTo>
                    <a:lnTo>
                      <a:pt x="1211" y="904"/>
                    </a:lnTo>
                    <a:lnTo>
                      <a:pt x="1208" y="904"/>
                    </a:lnTo>
                    <a:lnTo>
                      <a:pt x="1208" y="901"/>
                    </a:lnTo>
                    <a:lnTo>
                      <a:pt x="1206" y="901"/>
                    </a:lnTo>
                    <a:lnTo>
                      <a:pt x="1206" y="899"/>
                    </a:lnTo>
                    <a:lnTo>
                      <a:pt x="1203" y="899"/>
                    </a:lnTo>
                    <a:lnTo>
                      <a:pt x="1203" y="896"/>
                    </a:lnTo>
                    <a:lnTo>
                      <a:pt x="1203" y="899"/>
                    </a:lnTo>
                    <a:lnTo>
                      <a:pt x="1203" y="896"/>
                    </a:lnTo>
                    <a:lnTo>
                      <a:pt x="1201" y="896"/>
                    </a:lnTo>
                    <a:lnTo>
                      <a:pt x="1198" y="896"/>
                    </a:lnTo>
                    <a:lnTo>
                      <a:pt x="1198" y="894"/>
                    </a:lnTo>
                    <a:lnTo>
                      <a:pt x="1198" y="891"/>
                    </a:lnTo>
                    <a:lnTo>
                      <a:pt x="1198" y="894"/>
                    </a:lnTo>
                    <a:lnTo>
                      <a:pt x="1195" y="894"/>
                    </a:lnTo>
                    <a:lnTo>
                      <a:pt x="1195" y="891"/>
                    </a:lnTo>
                    <a:lnTo>
                      <a:pt x="1193" y="891"/>
                    </a:lnTo>
                    <a:lnTo>
                      <a:pt x="1195" y="891"/>
                    </a:lnTo>
                    <a:lnTo>
                      <a:pt x="1195" y="888"/>
                    </a:lnTo>
                    <a:lnTo>
                      <a:pt x="1193" y="888"/>
                    </a:lnTo>
                    <a:lnTo>
                      <a:pt x="1193" y="886"/>
                    </a:lnTo>
                    <a:lnTo>
                      <a:pt x="1190" y="886"/>
                    </a:lnTo>
                    <a:lnTo>
                      <a:pt x="1188" y="886"/>
                    </a:lnTo>
                    <a:lnTo>
                      <a:pt x="1188" y="888"/>
                    </a:lnTo>
                    <a:lnTo>
                      <a:pt x="1185" y="888"/>
                    </a:lnTo>
                    <a:lnTo>
                      <a:pt x="1182" y="888"/>
                    </a:lnTo>
                    <a:lnTo>
                      <a:pt x="1180" y="888"/>
                    </a:lnTo>
                    <a:lnTo>
                      <a:pt x="1180" y="891"/>
                    </a:lnTo>
                    <a:lnTo>
                      <a:pt x="1177" y="891"/>
                    </a:lnTo>
                    <a:lnTo>
                      <a:pt x="1175" y="891"/>
                    </a:lnTo>
                    <a:lnTo>
                      <a:pt x="1175" y="894"/>
                    </a:lnTo>
                    <a:lnTo>
                      <a:pt x="1172" y="894"/>
                    </a:lnTo>
                    <a:lnTo>
                      <a:pt x="1172" y="896"/>
                    </a:lnTo>
                    <a:lnTo>
                      <a:pt x="1172" y="899"/>
                    </a:lnTo>
                    <a:lnTo>
                      <a:pt x="1172" y="901"/>
                    </a:lnTo>
                    <a:lnTo>
                      <a:pt x="1172" y="899"/>
                    </a:lnTo>
                    <a:lnTo>
                      <a:pt x="1172" y="901"/>
                    </a:lnTo>
                    <a:lnTo>
                      <a:pt x="1172" y="904"/>
                    </a:lnTo>
                    <a:lnTo>
                      <a:pt x="1175" y="904"/>
                    </a:lnTo>
                    <a:lnTo>
                      <a:pt x="1172" y="904"/>
                    </a:lnTo>
                    <a:lnTo>
                      <a:pt x="1172" y="907"/>
                    </a:lnTo>
                    <a:lnTo>
                      <a:pt x="1172" y="904"/>
                    </a:lnTo>
                    <a:lnTo>
                      <a:pt x="1172" y="907"/>
                    </a:lnTo>
                    <a:lnTo>
                      <a:pt x="1172" y="909"/>
                    </a:lnTo>
                    <a:lnTo>
                      <a:pt x="1172" y="912"/>
                    </a:lnTo>
                    <a:lnTo>
                      <a:pt x="1175" y="912"/>
                    </a:lnTo>
                    <a:lnTo>
                      <a:pt x="1175" y="914"/>
                    </a:lnTo>
                    <a:lnTo>
                      <a:pt x="1175" y="917"/>
                    </a:lnTo>
                    <a:lnTo>
                      <a:pt x="1175" y="914"/>
                    </a:lnTo>
                    <a:lnTo>
                      <a:pt x="1177" y="917"/>
                    </a:lnTo>
                    <a:lnTo>
                      <a:pt x="1177" y="920"/>
                    </a:lnTo>
                    <a:lnTo>
                      <a:pt x="1180" y="922"/>
                    </a:lnTo>
                    <a:lnTo>
                      <a:pt x="1177" y="922"/>
                    </a:lnTo>
                    <a:lnTo>
                      <a:pt x="1180" y="922"/>
                    </a:lnTo>
                    <a:lnTo>
                      <a:pt x="1180" y="925"/>
                    </a:lnTo>
                    <a:lnTo>
                      <a:pt x="1177" y="925"/>
                    </a:lnTo>
                    <a:lnTo>
                      <a:pt x="1175" y="925"/>
                    </a:lnTo>
                    <a:lnTo>
                      <a:pt x="1175" y="928"/>
                    </a:lnTo>
                    <a:lnTo>
                      <a:pt x="1177" y="928"/>
                    </a:lnTo>
                    <a:lnTo>
                      <a:pt x="1177" y="930"/>
                    </a:lnTo>
                    <a:lnTo>
                      <a:pt x="1177" y="933"/>
                    </a:lnTo>
                    <a:lnTo>
                      <a:pt x="1175" y="933"/>
                    </a:lnTo>
                    <a:lnTo>
                      <a:pt x="1175" y="935"/>
                    </a:lnTo>
                    <a:lnTo>
                      <a:pt x="1175" y="938"/>
                    </a:lnTo>
                    <a:lnTo>
                      <a:pt x="1175" y="935"/>
                    </a:lnTo>
                    <a:lnTo>
                      <a:pt x="1175" y="938"/>
                    </a:lnTo>
                    <a:lnTo>
                      <a:pt x="1172" y="938"/>
                    </a:lnTo>
                    <a:lnTo>
                      <a:pt x="1172" y="941"/>
                    </a:lnTo>
                    <a:lnTo>
                      <a:pt x="1169" y="941"/>
                    </a:lnTo>
                    <a:lnTo>
                      <a:pt x="1169" y="943"/>
                    </a:lnTo>
                    <a:lnTo>
                      <a:pt x="1169" y="946"/>
                    </a:lnTo>
                    <a:lnTo>
                      <a:pt x="1169" y="948"/>
                    </a:lnTo>
                    <a:lnTo>
                      <a:pt x="1172" y="948"/>
                    </a:lnTo>
                    <a:lnTo>
                      <a:pt x="1175" y="948"/>
                    </a:lnTo>
                    <a:lnTo>
                      <a:pt x="1175" y="951"/>
                    </a:lnTo>
                    <a:lnTo>
                      <a:pt x="1172" y="951"/>
                    </a:lnTo>
                    <a:lnTo>
                      <a:pt x="1175" y="951"/>
                    </a:lnTo>
                    <a:lnTo>
                      <a:pt x="1175" y="954"/>
                    </a:lnTo>
                    <a:lnTo>
                      <a:pt x="1175" y="951"/>
                    </a:lnTo>
                    <a:lnTo>
                      <a:pt x="1172" y="951"/>
                    </a:lnTo>
                    <a:lnTo>
                      <a:pt x="1169" y="951"/>
                    </a:lnTo>
                    <a:lnTo>
                      <a:pt x="1172" y="951"/>
                    </a:lnTo>
                    <a:lnTo>
                      <a:pt x="1169" y="951"/>
                    </a:lnTo>
                    <a:lnTo>
                      <a:pt x="1172" y="951"/>
                    </a:lnTo>
                    <a:lnTo>
                      <a:pt x="1172" y="954"/>
                    </a:lnTo>
                    <a:lnTo>
                      <a:pt x="1175" y="954"/>
                    </a:lnTo>
                    <a:lnTo>
                      <a:pt x="1175" y="956"/>
                    </a:lnTo>
                    <a:lnTo>
                      <a:pt x="1177" y="956"/>
                    </a:lnTo>
                    <a:lnTo>
                      <a:pt x="1177" y="959"/>
                    </a:lnTo>
                    <a:lnTo>
                      <a:pt x="1180" y="959"/>
                    </a:lnTo>
                    <a:lnTo>
                      <a:pt x="1180" y="962"/>
                    </a:lnTo>
                    <a:lnTo>
                      <a:pt x="1180" y="964"/>
                    </a:lnTo>
                    <a:lnTo>
                      <a:pt x="1180" y="967"/>
                    </a:lnTo>
                    <a:lnTo>
                      <a:pt x="1180" y="969"/>
                    </a:lnTo>
                    <a:lnTo>
                      <a:pt x="1180" y="972"/>
                    </a:lnTo>
                    <a:lnTo>
                      <a:pt x="1182" y="972"/>
                    </a:lnTo>
                    <a:lnTo>
                      <a:pt x="1185" y="972"/>
                    </a:lnTo>
                    <a:lnTo>
                      <a:pt x="1188" y="972"/>
                    </a:lnTo>
                    <a:lnTo>
                      <a:pt x="1188" y="975"/>
                    </a:lnTo>
                    <a:lnTo>
                      <a:pt x="1188" y="977"/>
                    </a:lnTo>
                    <a:lnTo>
                      <a:pt x="1188" y="980"/>
                    </a:lnTo>
                    <a:lnTo>
                      <a:pt x="1185" y="980"/>
                    </a:lnTo>
                    <a:lnTo>
                      <a:pt x="1185" y="977"/>
                    </a:lnTo>
                    <a:lnTo>
                      <a:pt x="1185" y="980"/>
                    </a:lnTo>
                    <a:lnTo>
                      <a:pt x="1188" y="980"/>
                    </a:lnTo>
                    <a:lnTo>
                      <a:pt x="1188" y="982"/>
                    </a:lnTo>
                    <a:lnTo>
                      <a:pt x="1188" y="985"/>
                    </a:lnTo>
                    <a:lnTo>
                      <a:pt x="1190" y="985"/>
                    </a:lnTo>
                    <a:lnTo>
                      <a:pt x="1188" y="985"/>
                    </a:lnTo>
                    <a:lnTo>
                      <a:pt x="1188" y="988"/>
                    </a:lnTo>
                    <a:lnTo>
                      <a:pt x="1188" y="985"/>
                    </a:lnTo>
                    <a:lnTo>
                      <a:pt x="1185" y="985"/>
                    </a:lnTo>
                    <a:lnTo>
                      <a:pt x="1185" y="982"/>
                    </a:lnTo>
                    <a:lnTo>
                      <a:pt x="1182" y="985"/>
                    </a:lnTo>
                    <a:lnTo>
                      <a:pt x="1185" y="985"/>
                    </a:lnTo>
                    <a:lnTo>
                      <a:pt x="1182" y="985"/>
                    </a:lnTo>
                    <a:lnTo>
                      <a:pt x="1182" y="982"/>
                    </a:lnTo>
                    <a:lnTo>
                      <a:pt x="1180" y="982"/>
                    </a:lnTo>
                    <a:lnTo>
                      <a:pt x="1180" y="985"/>
                    </a:lnTo>
                    <a:lnTo>
                      <a:pt x="1180" y="988"/>
                    </a:lnTo>
                    <a:lnTo>
                      <a:pt x="1180" y="985"/>
                    </a:lnTo>
                    <a:lnTo>
                      <a:pt x="1180" y="988"/>
                    </a:lnTo>
                    <a:lnTo>
                      <a:pt x="1177" y="988"/>
                    </a:lnTo>
                    <a:lnTo>
                      <a:pt x="1177" y="990"/>
                    </a:lnTo>
                    <a:lnTo>
                      <a:pt x="1175" y="993"/>
                    </a:lnTo>
                    <a:lnTo>
                      <a:pt x="1177" y="993"/>
                    </a:lnTo>
                    <a:lnTo>
                      <a:pt x="1177" y="990"/>
                    </a:lnTo>
                    <a:lnTo>
                      <a:pt x="1177" y="993"/>
                    </a:lnTo>
                    <a:lnTo>
                      <a:pt x="1175" y="993"/>
                    </a:lnTo>
                    <a:lnTo>
                      <a:pt x="1175" y="995"/>
                    </a:lnTo>
                    <a:lnTo>
                      <a:pt x="1172" y="995"/>
                    </a:lnTo>
                    <a:lnTo>
                      <a:pt x="1172" y="998"/>
                    </a:lnTo>
                    <a:lnTo>
                      <a:pt x="1169" y="998"/>
                    </a:lnTo>
                    <a:lnTo>
                      <a:pt x="1169" y="1001"/>
                    </a:lnTo>
                    <a:lnTo>
                      <a:pt x="1167" y="1001"/>
                    </a:lnTo>
                    <a:lnTo>
                      <a:pt x="1169" y="1001"/>
                    </a:lnTo>
                    <a:lnTo>
                      <a:pt x="1169" y="1003"/>
                    </a:lnTo>
                    <a:lnTo>
                      <a:pt x="1169" y="1001"/>
                    </a:lnTo>
                    <a:lnTo>
                      <a:pt x="1169" y="1003"/>
                    </a:lnTo>
                    <a:lnTo>
                      <a:pt x="1172" y="1003"/>
                    </a:lnTo>
                    <a:lnTo>
                      <a:pt x="1172" y="1006"/>
                    </a:lnTo>
                    <a:lnTo>
                      <a:pt x="1172" y="1003"/>
                    </a:lnTo>
                    <a:lnTo>
                      <a:pt x="1172" y="1006"/>
                    </a:lnTo>
                    <a:lnTo>
                      <a:pt x="1172" y="1009"/>
                    </a:lnTo>
                    <a:lnTo>
                      <a:pt x="1172" y="1011"/>
                    </a:lnTo>
                    <a:lnTo>
                      <a:pt x="1172" y="1009"/>
                    </a:lnTo>
                    <a:lnTo>
                      <a:pt x="1172" y="1011"/>
                    </a:lnTo>
                    <a:lnTo>
                      <a:pt x="1172" y="1014"/>
                    </a:lnTo>
                    <a:lnTo>
                      <a:pt x="1172" y="1016"/>
                    </a:lnTo>
                    <a:lnTo>
                      <a:pt x="1172" y="1019"/>
                    </a:lnTo>
                    <a:lnTo>
                      <a:pt x="1172" y="1022"/>
                    </a:lnTo>
                    <a:lnTo>
                      <a:pt x="1169" y="1022"/>
                    </a:lnTo>
                    <a:lnTo>
                      <a:pt x="1172" y="1022"/>
                    </a:lnTo>
                    <a:lnTo>
                      <a:pt x="1169" y="1022"/>
                    </a:lnTo>
                    <a:lnTo>
                      <a:pt x="1172" y="1022"/>
                    </a:lnTo>
                    <a:lnTo>
                      <a:pt x="1172" y="1024"/>
                    </a:lnTo>
                    <a:lnTo>
                      <a:pt x="1169" y="1024"/>
                    </a:lnTo>
                    <a:lnTo>
                      <a:pt x="1172" y="1024"/>
                    </a:lnTo>
                    <a:lnTo>
                      <a:pt x="1172" y="1027"/>
                    </a:lnTo>
                    <a:lnTo>
                      <a:pt x="1169" y="1027"/>
                    </a:lnTo>
                    <a:lnTo>
                      <a:pt x="1169" y="1029"/>
                    </a:lnTo>
                    <a:lnTo>
                      <a:pt x="1167" y="1029"/>
                    </a:lnTo>
                    <a:lnTo>
                      <a:pt x="1164" y="1029"/>
                    </a:lnTo>
                    <a:lnTo>
                      <a:pt x="1164" y="1027"/>
                    </a:lnTo>
                    <a:lnTo>
                      <a:pt x="1164" y="1029"/>
                    </a:lnTo>
                    <a:lnTo>
                      <a:pt x="1164" y="1032"/>
                    </a:lnTo>
                    <a:lnTo>
                      <a:pt x="1164" y="1029"/>
                    </a:lnTo>
                    <a:lnTo>
                      <a:pt x="1161" y="1032"/>
                    </a:lnTo>
                    <a:lnTo>
                      <a:pt x="1161" y="1029"/>
                    </a:lnTo>
                    <a:lnTo>
                      <a:pt x="1164" y="1029"/>
                    </a:lnTo>
                    <a:lnTo>
                      <a:pt x="1161" y="1029"/>
                    </a:lnTo>
                    <a:lnTo>
                      <a:pt x="1161" y="1032"/>
                    </a:lnTo>
                    <a:lnTo>
                      <a:pt x="1159" y="1032"/>
                    </a:lnTo>
                    <a:lnTo>
                      <a:pt x="1159" y="1029"/>
                    </a:lnTo>
                    <a:lnTo>
                      <a:pt x="1156" y="1029"/>
                    </a:lnTo>
                    <a:lnTo>
                      <a:pt x="1156" y="1032"/>
                    </a:lnTo>
                    <a:lnTo>
                      <a:pt x="1156" y="1035"/>
                    </a:lnTo>
                    <a:lnTo>
                      <a:pt x="1156" y="1037"/>
                    </a:lnTo>
                    <a:lnTo>
                      <a:pt x="1154" y="1037"/>
                    </a:lnTo>
                    <a:lnTo>
                      <a:pt x="1154" y="1035"/>
                    </a:lnTo>
                    <a:lnTo>
                      <a:pt x="1151" y="1035"/>
                    </a:lnTo>
                    <a:lnTo>
                      <a:pt x="1151" y="1037"/>
                    </a:lnTo>
                    <a:lnTo>
                      <a:pt x="1154" y="1037"/>
                    </a:lnTo>
                    <a:lnTo>
                      <a:pt x="1154" y="1040"/>
                    </a:lnTo>
                    <a:lnTo>
                      <a:pt x="1151" y="1040"/>
                    </a:lnTo>
                    <a:lnTo>
                      <a:pt x="1148" y="1040"/>
                    </a:lnTo>
                    <a:lnTo>
                      <a:pt x="1148" y="1037"/>
                    </a:lnTo>
                    <a:lnTo>
                      <a:pt x="1146" y="1037"/>
                    </a:lnTo>
                    <a:lnTo>
                      <a:pt x="1143" y="1037"/>
                    </a:lnTo>
                    <a:lnTo>
                      <a:pt x="1143" y="1035"/>
                    </a:lnTo>
                    <a:lnTo>
                      <a:pt x="1141" y="1035"/>
                    </a:lnTo>
                    <a:lnTo>
                      <a:pt x="1141" y="1032"/>
                    </a:lnTo>
                    <a:lnTo>
                      <a:pt x="1143" y="1032"/>
                    </a:lnTo>
                    <a:lnTo>
                      <a:pt x="1141" y="1032"/>
                    </a:lnTo>
                    <a:lnTo>
                      <a:pt x="1138" y="1032"/>
                    </a:lnTo>
                    <a:lnTo>
                      <a:pt x="1135" y="1032"/>
                    </a:lnTo>
                    <a:lnTo>
                      <a:pt x="1135" y="1029"/>
                    </a:lnTo>
                    <a:lnTo>
                      <a:pt x="1133" y="1029"/>
                    </a:lnTo>
                    <a:lnTo>
                      <a:pt x="1135" y="1029"/>
                    </a:lnTo>
                    <a:lnTo>
                      <a:pt x="1135" y="1027"/>
                    </a:lnTo>
                    <a:lnTo>
                      <a:pt x="1133" y="1027"/>
                    </a:lnTo>
                    <a:lnTo>
                      <a:pt x="1135" y="1027"/>
                    </a:lnTo>
                    <a:lnTo>
                      <a:pt x="1133" y="1024"/>
                    </a:lnTo>
                    <a:lnTo>
                      <a:pt x="1135" y="1024"/>
                    </a:lnTo>
                    <a:lnTo>
                      <a:pt x="1133" y="1024"/>
                    </a:lnTo>
                    <a:lnTo>
                      <a:pt x="1133" y="1022"/>
                    </a:lnTo>
                    <a:lnTo>
                      <a:pt x="1135" y="1022"/>
                    </a:lnTo>
                    <a:lnTo>
                      <a:pt x="1133" y="1022"/>
                    </a:lnTo>
                    <a:lnTo>
                      <a:pt x="1133" y="1019"/>
                    </a:lnTo>
                    <a:lnTo>
                      <a:pt x="1135" y="1019"/>
                    </a:lnTo>
                    <a:lnTo>
                      <a:pt x="1133" y="1019"/>
                    </a:lnTo>
                    <a:lnTo>
                      <a:pt x="1133" y="1016"/>
                    </a:lnTo>
                    <a:lnTo>
                      <a:pt x="1133" y="1019"/>
                    </a:lnTo>
                    <a:lnTo>
                      <a:pt x="1133" y="1016"/>
                    </a:lnTo>
                    <a:lnTo>
                      <a:pt x="1133" y="1014"/>
                    </a:lnTo>
                    <a:lnTo>
                      <a:pt x="1133" y="1011"/>
                    </a:lnTo>
                    <a:lnTo>
                      <a:pt x="1130" y="1011"/>
                    </a:lnTo>
                    <a:lnTo>
                      <a:pt x="1130" y="1009"/>
                    </a:lnTo>
                    <a:lnTo>
                      <a:pt x="1130" y="1006"/>
                    </a:lnTo>
                    <a:lnTo>
                      <a:pt x="1128" y="1006"/>
                    </a:lnTo>
                    <a:lnTo>
                      <a:pt x="1128" y="1003"/>
                    </a:lnTo>
                    <a:lnTo>
                      <a:pt x="1130" y="1003"/>
                    </a:lnTo>
                    <a:lnTo>
                      <a:pt x="1130" y="1001"/>
                    </a:lnTo>
                    <a:lnTo>
                      <a:pt x="1130" y="1003"/>
                    </a:lnTo>
                    <a:lnTo>
                      <a:pt x="1133" y="1003"/>
                    </a:lnTo>
                    <a:lnTo>
                      <a:pt x="1133" y="1001"/>
                    </a:lnTo>
                    <a:lnTo>
                      <a:pt x="1133" y="998"/>
                    </a:lnTo>
                    <a:lnTo>
                      <a:pt x="1133" y="995"/>
                    </a:lnTo>
                    <a:lnTo>
                      <a:pt x="1130" y="995"/>
                    </a:lnTo>
                    <a:lnTo>
                      <a:pt x="1130" y="993"/>
                    </a:lnTo>
                    <a:lnTo>
                      <a:pt x="1130" y="990"/>
                    </a:lnTo>
                    <a:lnTo>
                      <a:pt x="1130" y="988"/>
                    </a:lnTo>
                    <a:lnTo>
                      <a:pt x="1130" y="985"/>
                    </a:lnTo>
                    <a:lnTo>
                      <a:pt x="1130" y="988"/>
                    </a:lnTo>
                    <a:lnTo>
                      <a:pt x="1130" y="985"/>
                    </a:lnTo>
                    <a:lnTo>
                      <a:pt x="1130" y="982"/>
                    </a:lnTo>
                    <a:lnTo>
                      <a:pt x="1130" y="985"/>
                    </a:lnTo>
                    <a:lnTo>
                      <a:pt x="1128" y="985"/>
                    </a:lnTo>
                    <a:lnTo>
                      <a:pt x="1128" y="982"/>
                    </a:lnTo>
                    <a:lnTo>
                      <a:pt x="1130" y="982"/>
                    </a:lnTo>
                    <a:lnTo>
                      <a:pt x="1130" y="980"/>
                    </a:lnTo>
                    <a:lnTo>
                      <a:pt x="1128" y="980"/>
                    </a:lnTo>
                    <a:lnTo>
                      <a:pt x="1128" y="977"/>
                    </a:lnTo>
                    <a:lnTo>
                      <a:pt x="1125" y="977"/>
                    </a:lnTo>
                    <a:lnTo>
                      <a:pt x="1122" y="977"/>
                    </a:lnTo>
                    <a:lnTo>
                      <a:pt x="1122" y="975"/>
                    </a:lnTo>
                    <a:lnTo>
                      <a:pt x="1120" y="975"/>
                    </a:lnTo>
                    <a:lnTo>
                      <a:pt x="1117" y="975"/>
                    </a:lnTo>
                    <a:lnTo>
                      <a:pt x="1120" y="975"/>
                    </a:lnTo>
                    <a:lnTo>
                      <a:pt x="1117" y="975"/>
                    </a:lnTo>
                    <a:lnTo>
                      <a:pt x="1117" y="972"/>
                    </a:lnTo>
                    <a:lnTo>
                      <a:pt x="1117" y="969"/>
                    </a:lnTo>
                    <a:lnTo>
                      <a:pt x="1117" y="967"/>
                    </a:lnTo>
                    <a:lnTo>
                      <a:pt x="1117" y="964"/>
                    </a:lnTo>
                    <a:lnTo>
                      <a:pt x="1117" y="962"/>
                    </a:lnTo>
                    <a:lnTo>
                      <a:pt x="1114" y="962"/>
                    </a:lnTo>
                    <a:lnTo>
                      <a:pt x="1114" y="959"/>
                    </a:lnTo>
                    <a:lnTo>
                      <a:pt x="1114" y="956"/>
                    </a:lnTo>
                    <a:lnTo>
                      <a:pt x="1114" y="954"/>
                    </a:lnTo>
                    <a:lnTo>
                      <a:pt x="1114" y="951"/>
                    </a:lnTo>
                    <a:lnTo>
                      <a:pt x="1112" y="951"/>
                    </a:lnTo>
                    <a:lnTo>
                      <a:pt x="1112" y="948"/>
                    </a:lnTo>
                    <a:lnTo>
                      <a:pt x="1112" y="946"/>
                    </a:lnTo>
                    <a:lnTo>
                      <a:pt x="1112" y="943"/>
                    </a:lnTo>
                    <a:lnTo>
                      <a:pt x="1112" y="946"/>
                    </a:lnTo>
                    <a:lnTo>
                      <a:pt x="1114" y="946"/>
                    </a:lnTo>
                    <a:lnTo>
                      <a:pt x="1114" y="943"/>
                    </a:lnTo>
                    <a:lnTo>
                      <a:pt x="1117" y="941"/>
                    </a:lnTo>
                    <a:lnTo>
                      <a:pt x="1114" y="941"/>
                    </a:lnTo>
                    <a:lnTo>
                      <a:pt x="1114" y="938"/>
                    </a:lnTo>
                    <a:lnTo>
                      <a:pt x="1114" y="935"/>
                    </a:lnTo>
                    <a:lnTo>
                      <a:pt x="1112" y="935"/>
                    </a:lnTo>
                    <a:lnTo>
                      <a:pt x="1112" y="933"/>
                    </a:lnTo>
                    <a:lnTo>
                      <a:pt x="1114" y="933"/>
                    </a:lnTo>
                    <a:lnTo>
                      <a:pt x="1114" y="930"/>
                    </a:lnTo>
                    <a:lnTo>
                      <a:pt x="1112" y="930"/>
                    </a:lnTo>
                    <a:lnTo>
                      <a:pt x="1109" y="930"/>
                    </a:lnTo>
                    <a:lnTo>
                      <a:pt x="1112" y="930"/>
                    </a:lnTo>
                    <a:lnTo>
                      <a:pt x="1112" y="933"/>
                    </a:lnTo>
                    <a:lnTo>
                      <a:pt x="1109" y="933"/>
                    </a:lnTo>
                    <a:lnTo>
                      <a:pt x="1107" y="933"/>
                    </a:lnTo>
                    <a:lnTo>
                      <a:pt x="1109" y="933"/>
                    </a:lnTo>
                    <a:lnTo>
                      <a:pt x="1107" y="933"/>
                    </a:lnTo>
                    <a:lnTo>
                      <a:pt x="1107" y="930"/>
                    </a:lnTo>
                    <a:lnTo>
                      <a:pt x="1107" y="933"/>
                    </a:lnTo>
                    <a:lnTo>
                      <a:pt x="1107" y="930"/>
                    </a:lnTo>
                    <a:lnTo>
                      <a:pt x="1107" y="933"/>
                    </a:lnTo>
                    <a:lnTo>
                      <a:pt x="1104" y="930"/>
                    </a:lnTo>
                    <a:lnTo>
                      <a:pt x="1104" y="928"/>
                    </a:lnTo>
                    <a:lnTo>
                      <a:pt x="1104" y="925"/>
                    </a:lnTo>
                    <a:lnTo>
                      <a:pt x="1101" y="925"/>
                    </a:lnTo>
                    <a:lnTo>
                      <a:pt x="1101" y="922"/>
                    </a:lnTo>
                    <a:lnTo>
                      <a:pt x="1104" y="922"/>
                    </a:lnTo>
                    <a:lnTo>
                      <a:pt x="1107" y="925"/>
                    </a:lnTo>
                    <a:lnTo>
                      <a:pt x="1107" y="922"/>
                    </a:lnTo>
                    <a:lnTo>
                      <a:pt x="1109" y="922"/>
                    </a:lnTo>
                    <a:lnTo>
                      <a:pt x="1109" y="925"/>
                    </a:lnTo>
                    <a:lnTo>
                      <a:pt x="1112" y="925"/>
                    </a:lnTo>
                    <a:lnTo>
                      <a:pt x="1114" y="925"/>
                    </a:lnTo>
                    <a:lnTo>
                      <a:pt x="1117" y="925"/>
                    </a:lnTo>
                    <a:lnTo>
                      <a:pt x="1117" y="922"/>
                    </a:lnTo>
                    <a:lnTo>
                      <a:pt x="1114" y="922"/>
                    </a:lnTo>
                    <a:lnTo>
                      <a:pt x="1117" y="922"/>
                    </a:lnTo>
                    <a:lnTo>
                      <a:pt x="1114" y="922"/>
                    </a:lnTo>
                    <a:lnTo>
                      <a:pt x="1114" y="920"/>
                    </a:lnTo>
                    <a:lnTo>
                      <a:pt x="1114" y="922"/>
                    </a:lnTo>
                    <a:lnTo>
                      <a:pt x="1114" y="920"/>
                    </a:lnTo>
                    <a:lnTo>
                      <a:pt x="1117" y="920"/>
                    </a:lnTo>
                    <a:lnTo>
                      <a:pt x="1117" y="922"/>
                    </a:lnTo>
                    <a:lnTo>
                      <a:pt x="1120" y="922"/>
                    </a:lnTo>
                    <a:lnTo>
                      <a:pt x="1122" y="922"/>
                    </a:lnTo>
                    <a:lnTo>
                      <a:pt x="1125" y="922"/>
                    </a:lnTo>
                    <a:lnTo>
                      <a:pt x="1128" y="925"/>
                    </a:lnTo>
                    <a:lnTo>
                      <a:pt x="1130" y="925"/>
                    </a:lnTo>
                    <a:lnTo>
                      <a:pt x="1133" y="925"/>
                    </a:lnTo>
                    <a:lnTo>
                      <a:pt x="1135" y="922"/>
                    </a:lnTo>
                    <a:lnTo>
                      <a:pt x="1133" y="920"/>
                    </a:lnTo>
                    <a:lnTo>
                      <a:pt x="1130" y="920"/>
                    </a:lnTo>
                    <a:lnTo>
                      <a:pt x="1130" y="917"/>
                    </a:lnTo>
                    <a:lnTo>
                      <a:pt x="1128" y="917"/>
                    </a:lnTo>
                    <a:lnTo>
                      <a:pt x="1128" y="914"/>
                    </a:lnTo>
                    <a:lnTo>
                      <a:pt x="1125" y="914"/>
                    </a:lnTo>
                    <a:lnTo>
                      <a:pt x="1125" y="912"/>
                    </a:lnTo>
                    <a:lnTo>
                      <a:pt x="1125" y="909"/>
                    </a:lnTo>
                    <a:lnTo>
                      <a:pt x="1122" y="909"/>
                    </a:lnTo>
                    <a:lnTo>
                      <a:pt x="1125" y="909"/>
                    </a:lnTo>
                    <a:lnTo>
                      <a:pt x="1125" y="907"/>
                    </a:lnTo>
                    <a:lnTo>
                      <a:pt x="1122" y="907"/>
                    </a:lnTo>
                    <a:lnTo>
                      <a:pt x="1122" y="904"/>
                    </a:lnTo>
                    <a:lnTo>
                      <a:pt x="1122" y="901"/>
                    </a:lnTo>
                    <a:lnTo>
                      <a:pt x="1122" y="904"/>
                    </a:lnTo>
                    <a:lnTo>
                      <a:pt x="1122" y="901"/>
                    </a:lnTo>
                    <a:lnTo>
                      <a:pt x="1120" y="901"/>
                    </a:lnTo>
                    <a:lnTo>
                      <a:pt x="1120" y="899"/>
                    </a:lnTo>
                    <a:lnTo>
                      <a:pt x="1117" y="899"/>
                    </a:lnTo>
                    <a:lnTo>
                      <a:pt x="1117" y="896"/>
                    </a:lnTo>
                    <a:lnTo>
                      <a:pt x="1120" y="896"/>
                    </a:lnTo>
                    <a:lnTo>
                      <a:pt x="1120" y="894"/>
                    </a:lnTo>
                    <a:lnTo>
                      <a:pt x="1117" y="894"/>
                    </a:lnTo>
                    <a:lnTo>
                      <a:pt x="1117" y="891"/>
                    </a:lnTo>
                    <a:lnTo>
                      <a:pt x="1117" y="888"/>
                    </a:lnTo>
                    <a:lnTo>
                      <a:pt x="1114" y="888"/>
                    </a:lnTo>
                    <a:lnTo>
                      <a:pt x="1114" y="886"/>
                    </a:lnTo>
                    <a:lnTo>
                      <a:pt x="1114" y="883"/>
                    </a:lnTo>
                    <a:lnTo>
                      <a:pt x="1114" y="881"/>
                    </a:lnTo>
                    <a:lnTo>
                      <a:pt x="1112" y="881"/>
                    </a:lnTo>
                    <a:lnTo>
                      <a:pt x="1112" y="878"/>
                    </a:lnTo>
                    <a:lnTo>
                      <a:pt x="1112" y="875"/>
                    </a:lnTo>
                    <a:lnTo>
                      <a:pt x="1112" y="873"/>
                    </a:lnTo>
                    <a:lnTo>
                      <a:pt x="1112" y="870"/>
                    </a:lnTo>
                    <a:lnTo>
                      <a:pt x="1109" y="870"/>
                    </a:lnTo>
                    <a:lnTo>
                      <a:pt x="1109" y="867"/>
                    </a:lnTo>
                    <a:lnTo>
                      <a:pt x="1109" y="865"/>
                    </a:lnTo>
                    <a:lnTo>
                      <a:pt x="1107" y="865"/>
                    </a:lnTo>
                    <a:lnTo>
                      <a:pt x="1109" y="865"/>
                    </a:lnTo>
                    <a:lnTo>
                      <a:pt x="1109" y="862"/>
                    </a:lnTo>
                    <a:lnTo>
                      <a:pt x="1107" y="862"/>
                    </a:lnTo>
                    <a:lnTo>
                      <a:pt x="1107" y="860"/>
                    </a:lnTo>
                    <a:lnTo>
                      <a:pt x="1107" y="862"/>
                    </a:lnTo>
                    <a:lnTo>
                      <a:pt x="1107" y="860"/>
                    </a:lnTo>
                    <a:lnTo>
                      <a:pt x="1104" y="860"/>
                    </a:lnTo>
                    <a:lnTo>
                      <a:pt x="1101" y="860"/>
                    </a:lnTo>
                    <a:lnTo>
                      <a:pt x="1101" y="862"/>
                    </a:lnTo>
                    <a:lnTo>
                      <a:pt x="1104" y="862"/>
                    </a:lnTo>
                    <a:lnTo>
                      <a:pt x="1101" y="865"/>
                    </a:lnTo>
                    <a:lnTo>
                      <a:pt x="1101" y="867"/>
                    </a:lnTo>
                    <a:lnTo>
                      <a:pt x="1104" y="867"/>
                    </a:lnTo>
                    <a:lnTo>
                      <a:pt x="1104" y="870"/>
                    </a:lnTo>
                    <a:lnTo>
                      <a:pt x="1101" y="867"/>
                    </a:lnTo>
                    <a:lnTo>
                      <a:pt x="1101" y="865"/>
                    </a:lnTo>
                    <a:lnTo>
                      <a:pt x="1099" y="865"/>
                    </a:lnTo>
                    <a:lnTo>
                      <a:pt x="1096" y="865"/>
                    </a:lnTo>
                    <a:lnTo>
                      <a:pt x="1096" y="862"/>
                    </a:lnTo>
                    <a:lnTo>
                      <a:pt x="1096" y="860"/>
                    </a:lnTo>
                    <a:lnTo>
                      <a:pt x="1096" y="862"/>
                    </a:lnTo>
                    <a:lnTo>
                      <a:pt x="1096" y="865"/>
                    </a:lnTo>
                    <a:lnTo>
                      <a:pt x="1096" y="867"/>
                    </a:lnTo>
                    <a:lnTo>
                      <a:pt x="1094" y="867"/>
                    </a:lnTo>
                    <a:lnTo>
                      <a:pt x="1091" y="867"/>
                    </a:lnTo>
                    <a:lnTo>
                      <a:pt x="1088" y="867"/>
                    </a:lnTo>
                    <a:lnTo>
                      <a:pt x="1091" y="867"/>
                    </a:lnTo>
                    <a:lnTo>
                      <a:pt x="1088" y="870"/>
                    </a:lnTo>
                    <a:lnTo>
                      <a:pt x="1088" y="873"/>
                    </a:lnTo>
                    <a:lnTo>
                      <a:pt x="1088" y="875"/>
                    </a:lnTo>
                    <a:lnTo>
                      <a:pt x="1086" y="875"/>
                    </a:lnTo>
                    <a:lnTo>
                      <a:pt x="1086" y="878"/>
                    </a:lnTo>
                    <a:lnTo>
                      <a:pt x="1091" y="881"/>
                    </a:lnTo>
                    <a:lnTo>
                      <a:pt x="1088" y="881"/>
                    </a:lnTo>
                    <a:lnTo>
                      <a:pt x="1086" y="881"/>
                    </a:lnTo>
                    <a:lnTo>
                      <a:pt x="1086" y="883"/>
                    </a:lnTo>
                    <a:lnTo>
                      <a:pt x="1088" y="883"/>
                    </a:lnTo>
                    <a:lnTo>
                      <a:pt x="1086" y="883"/>
                    </a:lnTo>
                    <a:lnTo>
                      <a:pt x="1088" y="886"/>
                    </a:lnTo>
                    <a:lnTo>
                      <a:pt x="1088" y="888"/>
                    </a:lnTo>
                    <a:lnTo>
                      <a:pt x="1086" y="888"/>
                    </a:lnTo>
                    <a:lnTo>
                      <a:pt x="1086" y="891"/>
                    </a:lnTo>
                    <a:lnTo>
                      <a:pt x="1083" y="891"/>
                    </a:lnTo>
                    <a:lnTo>
                      <a:pt x="1083" y="894"/>
                    </a:lnTo>
                    <a:lnTo>
                      <a:pt x="1083" y="896"/>
                    </a:lnTo>
                    <a:lnTo>
                      <a:pt x="1081" y="896"/>
                    </a:lnTo>
                    <a:lnTo>
                      <a:pt x="1081" y="899"/>
                    </a:lnTo>
                    <a:lnTo>
                      <a:pt x="1081" y="901"/>
                    </a:lnTo>
                    <a:lnTo>
                      <a:pt x="1081" y="899"/>
                    </a:lnTo>
                    <a:lnTo>
                      <a:pt x="1078" y="899"/>
                    </a:lnTo>
                    <a:lnTo>
                      <a:pt x="1078" y="901"/>
                    </a:lnTo>
                    <a:lnTo>
                      <a:pt x="1075" y="901"/>
                    </a:lnTo>
                    <a:lnTo>
                      <a:pt x="1075" y="904"/>
                    </a:lnTo>
                    <a:lnTo>
                      <a:pt x="1075" y="901"/>
                    </a:lnTo>
                    <a:lnTo>
                      <a:pt x="1075" y="904"/>
                    </a:lnTo>
                    <a:lnTo>
                      <a:pt x="1073" y="904"/>
                    </a:lnTo>
                    <a:lnTo>
                      <a:pt x="1073" y="901"/>
                    </a:lnTo>
                    <a:lnTo>
                      <a:pt x="1073" y="904"/>
                    </a:lnTo>
                    <a:lnTo>
                      <a:pt x="1073" y="901"/>
                    </a:lnTo>
                    <a:lnTo>
                      <a:pt x="1070" y="901"/>
                    </a:lnTo>
                    <a:lnTo>
                      <a:pt x="1070" y="899"/>
                    </a:lnTo>
                    <a:lnTo>
                      <a:pt x="1068" y="899"/>
                    </a:lnTo>
                    <a:lnTo>
                      <a:pt x="1070" y="899"/>
                    </a:lnTo>
                    <a:lnTo>
                      <a:pt x="1068" y="899"/>
                    </a:lnTo>
                    <a:lnTo>
                      <a:pt x="1068" y="901"/>
                    </a:lnTo>
                    <a:lnTo>
                      <a:pt x="1065" y="901"/>
                    </a:lnTo>
                    <a:lnTo>
                      <a:pt x="1065" y="904"/>
                    </a:lnTo>
                    <a:lnTo>
                      <a:pt x="1062" y="904"/>
                    </a:lnTo>
                    <a:lnTo>
                      <a:pt x="1062" y="901"/>
                    </a:lnTo>
                    <a:lnTo>
                      <a:pt x="1065" y="901"/>
                    </a:lnTo>
                    <a:lnTo>
                      <a:pt x="1062" y="901"/>
                    </a:lnTo>
                    <a:lnTo>
                      <a:pt x="1065" y="901"/>
                    </a:lnTo>
                    <a:lnTo>
                      <a:pt x="1062" y="901"/>
                    </a:lnTo>
                    <a:lnTo>
                      <a:pt x="1060" y="901"/>
                    </a:lnTo>
                    <a:lnTo>
                      <a:pt x="1057" y="901"/>
                    </a:lnTo>
                    <a:lnTo>
                      <a:pt x="1054" y="901"/>
                    </a:lnTo>
                    <a:lnTo>
                      <a:pt x="1052" y="901"/>
                    </a:lnTo>
                    <a:lnTo>
                      <a:pt x="1052" y="904"/>
                    </a:lnTo>
                    <a:lnTo>
                      <a:pt x="1052" y="907"/>
                    </a:lnTo>
                    <a:lnTo>
                      <a:pt x="1052" y="909"/>
                    </a:lnTo>
                    <a:lnTo>
                      <a:pt x="1052" y="912"/>
                    </a:lnTo>
                    <a:lnTo>
                      <a:pt x="1052" y="909"/>
                    </a:lnTo>
                    <a:lnTo>
                      <a:pt x="1052" y="912"/>
                    </a:lnTo>
                    <a:lnTo>
                      <a:pt x="1049" y="912"/>
                    </a:lnTo>
                    <a:lnTo>
                      <a:pt x="1049" y="914"/>
                    </a:lnTo>
                    <a:lnTo>
                      <a:pt x="1052" y="914"/>
                    </a:lnTo>
                    <a:lnTo>
                      <a:pt x="1049" y="914"/>
                    </a:lnTo>
                    <a:lnTo>
                      <a:pt x="1049" y="917"/>
                    </a:lnTo>
                    <a:lnTo>
                      <a:pt x="1049" y="920"/>
                    </a:lnTo>
                    <a:lnTo>
                      <a:pt x="1049" y="922"/>
                    </a:lnTo>
                    <a:lnTo>
                      <a:pt x="1047" y="922"/>
                    </a:lnTo>
                    <a:lnTo>
                      <a:pt x="1044" y="922"/>
                    </a:lnTo>
                    <a:lnTo>
                      <a:pt x="1047" y="922"/>
                    </a:lnTo>
                    <a:lnTo>
                      <a:pt x="1047" y="925"/>
                    </a:lnTo>
                    <a:lnTo>
                      <a:pt x="1044" y="925"/>
                    </a:lnTo>
                    <a:lnTo>
                      <a:pt x="1044" y="928"/>
                    </a:lnTo>
                    <a:lnTo>
                      <a:pt x="1044" y="925"/>
                    </a:lnTo>
                    <a:lnTo>
                      <a:pt x="1041" y="925"/>
                    </a:lnTo>
                    <a:lnTo>
                      <a:pt x="1041" y="928"/>
                    </a:lnTo>
                    <a:lnTo>
                      <a:pt x="1044" y="928"/>
                    </a:lnTo>
                    <a:lnTo>
                      <a:pt x="1044" y="930"/>
                    </a:lnTo>
                    <a:lnTo>
                      <a:pt x="1041" y="933"/>
                    </a:lnTo>
                    <a:lnTo>
                      <a:pt x="1039" y="933"/>
                    </a:lnTo>
                    <a:lnTo>
                      <a:pt x="1036" y="933"/>
                    </a:lnTo>
                    <a:lnTo>
                      <a:pt x="1034" y="933"/>
                    </a:lnTo>
                    <a:lnTo>
                      <a:pt x="1034" y="930"/>
                    </a:lnTo>
                    <a:lnTo>
                      <a:pt x="1034" y="928"/>
                    </a:lnTo>
                    <a:lnTo>
                      <a:pt x="1031" y="930"/>
                    </a:lnTo>
                    <a:lnTo>
                      <a:pt x="1028" y="928"/>
                    </a:lnTo>
                    <a:lnTo>
                      <a:pt x="1028" y="925"/>
                    </a:lnTo>
                    <a:lnTo>
                      <a:pt x="1026" y="925"/>
                    </a:lnTo>
                    <a:lnTo>
                      <a:pt x="1028" y="925"/>
                    </a:lnTo>
                    <a:lnTo>
                      <a:pt x="1028" y="922"/>
                    </a:lnTo>
                    <a:lnTo>
                      <a:pt x="1026" y="922"/>
                    </a:lnTo>
                    <a:lnTo>
                      <a:pt x="1026" y="920"/>
                    </a:lnTo>
                    <a:lnTo>
                      <a:pt x="1023" y="920"/>
                    </a:lnTo>
                    <a:lnTo>
                      <a:pt x="1023" y="917"/>
                    </a:lnTo>
                    <a:lnTo>
                      <a:pt x="1021" y="917"/>
                    </a:lnTo>
                    <a:lnTo>
                      <a:pt x="1021" y="914"/>
                    </a:lnTo>
                    <a:lnTo>
                      <a:pt x="1018" y="914"/>
                    </a:lnTo>
                    <a:lnTo>
                      <a:pt x="1018" y="917"/>
                    </a:lnTo>
                    <a:lnTo>
                      <a:pt x="1018" y="914"/>
                    </a:lnTo>
                    <a:lnTo>
                      <a:pt x="1018" y="917"/>
                    </a:lnTo>
                    <a:lnTo>
                      <a:pt x="1018" y="914"/>
                    </a:lnTo>
                    <a:lnTo>
                      <a:pt x="1018" y="917"/>
                    </a:lnTo>
                    <a:lnTo>
                      <a:pt x="1018" y="914"/>
                    </a:lnTo>
                    <a:lnTo>
                      <a:pt x="1015" y="914"/>
                    </a:lnTo>
                    <a:lnTo>
                      <a:pt x="1018" y="914"/>
                    </a:lnTo>
                    <a:lnTo>
                      <a:pt x="1018" y="912"/>
                    </a:lnTo>
                    <a:lnTo>
                      <a:pt x="1015" y="912"/>
                    </a:lnTo>
                    <a:lnTo>
                      <a:pt x="1015" y="909"/>
                    </a:lnTo>
                    <a:lnTo>
                      <a:pt x="1013" y="909"/>
                    </a:lnTo>
                    <a:lnTo>
                      <a:pt x="1013" y="907"/>
                    </a:lnTo>
                    <a:lnTo>
                      <a:pt x="1015" y="907"/>
                    </a:lnTo>
                    <a:lnTo>
                      <a:pt x="1015" y="904"/>
                    </a:lnTo>
                    <a:lnTo>
                      <a:pt x="1015" y="901"/>
                    </a:lnTo>
                    <a:lnTo>
                      <a:pt x="1015" y="904"/>
                    </a:lnTo>
                    <a:lnTo>
                      <a:pt x="1013" y="904"/>
                    </a:lnTo>
                    <a:lnTo>
                      <a:pt x="1013" y="901"/>
                    </a:lnTo>
                    <a:lnTo>
                      <a:pt x="1010" y="901"/>
                    </a:lnTo>
                    <a:lnTo>
                      <a:pt x="1010" y="899"/>
                    </a:lnTo>
                    <a:lnTo>
                      <a:pt x="1010" y="896"/>
                    </a:lnTo>
                    <a:lnTo>
                      <a:pt x="1010" y="899"/>
                    </a:lnTo>
                    <a:lnTo>
                      <a:pt x="1007" y="899"/>
                    </a:lnTo>
                    <a:lnTo>
                      <a:pt x="1007" y="896"/>
                    </a:lnTo>
                    <a:lnTo>
                      <a:pt x="1005" y="896"/>
                    </a:lnTo>
                    <a:lnTo>
                      <a:pt x="1007" y="896"/>
                    </a:lnTo>
                    <a:lnTo>
                      <a:pt x="1005" y="896"/>
                    </a:lnTo>
                    <a:lnTo>
                      <a:pt x="1005" y="894"/>
                    </a:lnTo>
                    <a:lnTo>
                      <a:pt x="1002" y="894"/>
                    </a:lnTo>
                    <a:lnTo>
                      <a:pt x="1005" y="894"/>
                    </a:lnTo>
                    <a:lnTo>
                      <a:pt x="1002" y="894"/>
                    </a:lnTo>
                    <a:lnTo>
                      <a:pt x="1000" y="894"/>
                    </a:lnTo>
                    <a:lnTo>
                      <a:pt x="1000" y="891"/>
                    </a:lnTo>
                    <a:lnTo>
                      <a:pt x="1000" y="888"/>
                    </a:lnTo>
                    <a:lnTo>
                      <a:pt x="1000" y="886"/>
                    </a:lnTo>
                    <a:lnTo>
                      <a:pt x="1000" y="883"/>
                    </a:lnTo>
                    <a:lnTo>
                      <a:pt x="1000" y="881"/>
                    </a:lnTo>
                    <a:lnTo>
                      <a:pt x="1002" y="881"/>
                    </a:lnTo>
                    <a:lnTo>
                      <a:pt x="1002" y="878"/>
                    </a:lnTo>
                    <a:lnTo>
                      <a:pt x="1002" y="875"/>
                    </a:lnTo>
                    <a:lnTo>
                      <a:pt x="1005" y="875"/>
                    </a:lnTo>
                    <a:lnTo>
                      <a:pt x="1002" y="875"/>
                    </a:lnTo>
                    <a:lnTo>
                      <a:pt x="1002" y="873"/>
                    </a:lnTo>
                    <a:lnTo>
                      <a:pt x="1002" y="875"/>
                    </a:lnTo>
                    <a:lnTo>
                      <a:pt x="1002" y="873"/>
                    </a:lnTo>
                    <a:lnTo>
                      <a:pt x="1002" y="870"/>
                    </a:lnTo>
                    <a:lnTo>
                      <a:pt x="1000" y="870"/>
                    </a:lnTo>
                    <a:lnTo>
                      <a:pt x="997" y="870"/>
                    </a:lnTo>
                    <a:lnTo>
                      <a:pt x="994" y="870"/>
                    </a:lnTo>
                    <a:lnTo>
                      <a:pt x="994" y="867"/>
                    </a:lnTo>
                    <a:lnTo>
                      <a:pt x="992" y="867"/>
                    </a:lnTo>
                    <a:lnTo>
                      <a:pt x="992" y="865"/>
                    </a:lnTo>
                    <a:lnTo>
                      <a:pt x="992" y="867"/>
                    </a:lnTo>
                    <a:lnTo>
                      <a:pt x="992" y="865"/>
                    </a:lnTo>
                    <a:lnTo>
                      <a:pt x="992" y="867"/>
                    </a:lnTo>
                    <a:lnTo>
                      <a:pt x="992" y="865"/>
                    </a:lnTo>
                    <a:lnTo>
                      <a:pt x="992" y="862"/>
                    </a:lnTo>
                    <a:lnTo>
                      <a:pt x="994" y="862"/>
                    </a:lnTo>
                    <a:lnTo>
                      <a:pt x="994" y="865"/>
                    </a:lnTo>
                    <a:lnTo>
                      <a:pt x="997" y="865"/>
                    </a:lnTo>
                    <a:lnTo>
                      <a:pt x="1000" y="865"/>
                    </a:lnTo>
                    <a:lnTo>
                      <a:pt x="1000" y="862"/>
                    </a:lnTo>
                    <a:lnTo>
                      <a:pt x="1002" y="862"/>
                    </a:lnTo>
                    <a:lnTo>
                      <a:pt x="1005" y="862"/>
                    </a:lnTo>
                    <a:lnTo>
                      <a:pt x="1007" y="862"/>
                    </a:lnTo>
                    <a:lnTo>
                      <a:pt x="1010" y="862"/>
                    </a:lnTo>
                    <a:lnTo>
                      <a:pt x="1013" y="862"/>
                    </a:lnTo>
                    <a:lnTo>
                      <a:pt x="1015" y="862"/>
                    </a:lnTo>
                    <a:lnTo>
                      <a:pt x="1015" y="865"/>
                    </a:lnTo>
                    <a:lnTo>
                      <a:pt x="1018" y="865"/>
                    </a:lnTo>
                    <a:lnTo>
                      <a:pt x="1018" y="867"/>
                    </a:lnTo>
                    <a:lnTo>
                      <a:pt x="1021" y="867"/>
                    </a:lnTo>
                    <a:lnTo>
                      <a:pt x="1023" y="867"/>
                    </a:lnTo>
                    <a:lnTo>
                      <a:pt x="1026" y="867"/>
                    </a:lnTo>
                    <a:lnTo>
                      <a:pt x="1023" y="867"/>
                    </a:lnTo>
                    <a:lnTo>
                      <a:pt x="1026" y="867"/>
                    </a:lnTo>
                    <a:lnTo>
                      <a:pt x="1026" y="865"/>
                    </a:lnTo>
                    <a:lnTo>
                      <a:pt x="1026" y="862"/>
                    </a:lnTo>
                    <a:lnTo>
                      <a:pt x="1026" y="860"/>
                    </a:lnTo>
                    <a:lnTo>
                      <a:pt x="1023" y="857"/>
                    </a:lnTo>
                    <a:lnTo>
                      <a:pt x="1021" y="854"/>
                    </a:lnTo>
                    <a:lnTo>
                      <a:pt x="1018" y="854"/>
                    </a:lnTo>
                    <a:lnTo>
                      <a:pt x="1021" y="854"/>
                    </a:lnTo>
                    <a:lnTo>
                      <a:pt x="1023" y="852"/>
                    </a:lnTo>
                    <a:lnTo>
                      <a:pt x="1021" y="852"/>
                    </a:lnTo>
                    <a:lnTo>
                      <a:pt x="1021" y="849"/>
                    </a:lnTo>
                    <a:lnTo>
                      <a:pt x="1021" y="852"/>
                    </a:lnTo>
                    <a:lnTo>
                      <a:pt x="1021" y="849"/>
                    </a:lnTo>
                    <a:lnTo>
                      <a:pt x="1018" y="849"/>
                    </a:lnTo>
                    <a:lnTo>
                      <a:pt x="1018" y="847"/>
                    </a:lnTo>
                    <a:lnTo>
                      <a:pt x="1015" y="847"/>
                    </a:lnTo>
                    <a:lnTo>
                      <a:pt x="1018" y="847"/>
                    </a:lnTo>
                    <a:lnTo>
                      <a:pt x="1015" y="847"/>
                    </a:lnTo>
                    <a:lnTo>
                      <a:pt x="1015" y="844"/>
                    </a:lnTo>
                    <a:lnTo>
                      <a:pt x="1013" y="844"/>
                    </a:lnTo>
                    <a:lnTo>
                      <a:pt x="1013" y="841"/>
                    </a:lnTo>
                    <a:lnTo>
                      <a:pt x="1010" y="841"/>
                    </a:lnTo>
                    <a:lnTo>
                      <a:pt x="1007" y="841"/>
                    </a:lnTo>
                    <a:lnTo>
                      <a:pt x="1007" y="839"/>
                    </a:lnTo>
                    <a:lnTo>
                      <a:pt x="1005" y="839"/>
                    </a:lnTo>
                    <a:lnTo>
                      <a:pt x="1005" y="836"/>
                    </a:lnTo>
                    <a:lnTo>
                      <a:pt x="1002" y="836"/>
                    </a:lnTo>
                    <a:lnTo>
                      <a:pt x="1002" y="839"/>
                    </a:lnTo>
                    <a:lnTo>
                      <a:pt x="1000" y="839"/>
                    </a:lnTo>
                    <a:lnTo>
                      <a:pt x="1000" y="836"/>
                    </a:lnTo>
                    <a:lnTo>
                      <a:pt x="1000" y="839"/>
                    </a:lnTo>
                    <a:lnTo>
                      <a:pt x="1000" y="836"/>
                    </a:lnTo>
                    <a:lnTo>
                      <a:pt x="997" y="836"/>
                    </a:lnTo>
                    <a:lnTo>
                      <a:pt x="997" y="839"/>
                    </a:lnTo>
                    <a:lnTo>
                      <a:pt x="997" y="836"/>
                    </a:lnTo>
                    <a:lnTo>
                      <a:pt x="994" y="836"/>
                    </a:lnTo>
                    <a:lnTo>
                      <a:pt x="994" y="834"/>
                    </a:lnTo>
                    <a:lnTo>
                      <a:pt x="992" y="834"/>
                    </a:lnTo>
                    <a:lnTo>
                      <a:pt x="992" y="831"/>
                    </a:lnTo>
                    <a:lnTo>
                      <a:pt x="994" y="831"/>
                    </a:lnTo>
                    <a:lnTo>
                      <a:pt x="994" y="828"/>
                    </a:lnTo>
                    <a:lnTo>
                      <a:pt x="992" y="828"/>
                    </a:lnTo>
                    <a:lnTo>
                      <a:pt x="992" y="826"/>
                    </a:lnTo>
                    <a:lnTo>
                      <a:pt x="992" y="823"/>
                    </a:lnTo>
                    <a:lnTo>
                      <a:pt x="989" y="823"/>
                    </a:lnTo>
                    <a:lnTo>
                      <a:pt x="989" y="820"/>
                    </a:lnTo>
                    <a:lnTo>
                      <a:pt x="987" y="820"/>
                    </a:lnTo>
                    <a:lnTo>
                      <a:pt x="987" y="818"/>
                    </a:lnTo>
                    <a:lnTo>
                      <a:pt x="984" y="818"/>
                    </a:lnTo>
                    <a:lnTo>
                      <a:pt x="981" y="818"/>
                    </a:lnTo>
                    <a:lnTo>
                      <a:pt x="981" y="815"/>
                    </a:lnTo>
                    <a:lnTo>
                      <a:pt x="981" y="818"/>
                    </a:lnTo>
                    <a:lnTo>
                      <a:pt x="981" y="815"/>
                    </a:lnTo>
                    <a:lnTo>
                      <a:pt x="979" y="815"/>
                    </a:lnTo>
                    <a:lnTo>
                      <a:pt x="979" y="818"/>
                    </a:lnTo>
                    <a:lnTo>
                      <a:pt x="979" y="820"/>
                    </a:lnTo>
                    <a:lnTo>
                      <a:pt x="976" y="820"/>
                    </a:lnTo>
                    <a:lnTo>
                      <a:pt x="976" y="823"/>
                    </a:lnTo>
                    <a:lnTo>
                      <a:pt x="976" y="826"/>
                    </a:lnTo>
                    <a:lnTo>
                      <a:pt x="974" y="823"/>
                    </a:lnTo>
                    <a:lnTo>
                      <a:pt x="971" y="823"/>
                    </a:lnTo>
                    <a:lnTo>
                      <a:pt x="968" y="823"/>
                    </a:lnTo>
                    <a:lnTo>
                      <a:pt x="971" y="823"/>
                    </a:lnTo>
                    <a:lnTo>
                      <a:pt x="968" y="823"/>
                    </a:lnTo>
                    <a:lnTo>
                      <a:pt x="968" y="820"/>
                    </a:lnTo>
                    <a:lnTo>
                      <a:pt x="968" y="823"/>
                    </a:lnTo>
                    <a:lnTo>
                      <a:pt x="968" y="820"/>
                    </a:lnTo>
                    <a:lnTo>
                      <a:pt x="968" y="823"/>
                    </a:lnTo>
                    <a:lnTo>
                      <a:pt x="966" y="823"/>
                    </a:lnTo>
                    <a:lnTo>
                      <a:pt x="966" y="820"/>
                    </a:lnTo>
                    <a:lnTo>
                      <a:pt x="963" y="820"/>
                    </a:lnTo>
                    <a:lnTo>
                      <a:pt x="966" y="820"/>
                    </a:lnTo>
                    <a:lnTo>
                      <a:pt x="963" y="820"/>
                    </a:lnTo>
                    <a:lnTo>
                      <a:pt x="963" y="818"/>
                    </a:lnTo>
                    <a:lnTo>
                      <a:pt x="960" y="818"/>
                    </a:lnTo>
                    <a:lnTo>
                      <a:pt x="960" y="815"/>
                    </a:lnTo>
                    <a:lnTo>
                      <a:pt x="958" y="818"/>
                    </a:lnTo>
                    <a:lnTo>
                      <a:pt x="958" y="815"/>
                    </a:lnTo>
                    <a:lnTo>
                      <a:pt x="960" y="815"/>
                    </a:lnTo>
                    <a:lnTo>
                      <a:pt x="958" y="815"/>
                    </a:lnTo>
                    <a:lnTo>
                      <a:pt x="955" y="813"/>
                    </a:lnTo>
                    <a:lnTo>
                      <a:pt x="955" y="810"/>
                    </a:lnTo>
                    <a:lnTo>
                      <a:pt x="953" y="813"/>
                    </a:lnTo>
                    <a:lnTo>
                      <a:pt x="953" y="810"/>
                    </a:lnTo>
                    <a:lnTo>
                      <a:pt x="955" y="810"/>
                    </a:lnTo>
                    <a:lnTo>
                      <a:pt x="953" y="810"/>
                    </a:lnTo>
                    <a:lnTo>
                      <a:pt x="953" y="807"/>
                    </a:lnTo>
                    <a:lnTo>
                      <a:pt x="950" y="805"/>
                    </a:lnTo>
                    <a:lnTo>
                      <a:pt x="950" y="802"/>
                    </a:lnTo>
                    <a:lnTo>
                      <a:pt x="947" y="802"/>
                    </a:lnTo>
                    <a:lnTo>
                      <a:pt x="945" y="802"/>
                    </a:lnTo>
                    <a:lnTo>
                      <a:pt x="945" y="800"/>
                    </a:lnTo>
                    <a:lnTo>
                      <a:pt x="942" y="800"/>
                    </a:lnTo>
                    <a:lnTo>
                      <a:pt x="942" y="797"/>
                    </a:lnTo>
                    <a:lnTo>
                      <a:pt x="940" y="797"/>
                    </a:lnTo>
                    <a:lnTo>
                      <a:pt x="940" y="794"/>
                    </a:lnTo>
                    <a:lnTo>
                      <a:pt x="937" y="794"/>
                    </a:lnTo>
                    <a:lnTo>
                      <a:pt x="940" y="794"/>
                    </a:lnTo>
                    <a:lnTo>
                      <a:pt x="937" y="794"/>
                    </a:lnTo>
                    <a:lnTo>
                      <a:pt x="940" y="794"/>
                    </a:lnTo>
                    <a:lnTo>
                      <a:pt x="937" y="792"/>
                    </a:lnTo>
                    <a:lnTo>
                      <a:pt x="937" y="789"/>
                    </a:lnTo>
                    <a:lnTo>
                      <a:pt x="937" y="787"/>
                    </a:lnTo>
                    <a:lnTo>
                      <a:pt x="934" y="787"/>
                    </a:lnTo>
                    <a:lnTo>
                      <a:pt x="934" y="784"/>
                    </a:lnTo>
                    <a:lnTo>
                      <a:pt x="934" y="781"/>
                    </a:lnTo>
                    <a:lnTo>
                      <a:pt x="932" y="781"/>
                    </a:lnTo>
                    <a:lnTo>
                      <a:pt x="932" y="779"/>
                    </a:lnTo>
                    <a:lnTo>
                      <a:pt x="932" y="776"/>
                    </a:lnTo>
                    <a:lnTo>
                      <a:pt x="934" y="776"/>
                    </a:lnTo>
                    <a:lnTo>
                      <a:pt x="932" y="776"/>
                    </a:lnTo>
                    <a:lnTo>
                      <a:pt x="934" y="773"/>
                    </a:lnTo>
                    <a:lnTo>
                      <a:pt x="934" y="771"/>
                    </a:lnTo>
                    <a:lnTo>
                      <a:pt x="937" y="768"/>
                    </a:lnTo>
                    <a:lnTo>
                      <a:pt x="940" y="768"/>
                    </a:lnTo>
                    <a:lnTo>
                      <a:pt x="942" y="766"/>
                    </a:lnTo>
                    <a:lnTo>
                      <a:pt x="942" y="763"/>
                    </a:lnTo>
                    <a:lnTo>
                      <a:pt x="942" y="760"/>
                    </a:lnTo>
                    <a:lnTo>
                      <a:pt x="945" y="760"/>
                    </a:lnTo>
                    <a:lnTo>
                      <a:pt x="945" y="758"/>
                    </a:lnTo>
                    <a:lnTo>
                      <a:pt x="945" y="755"/>
                    </a:lnTo>
                    <a:lnTo>
                      <a:pt x="945" y="753"/>
                    </a:lnTo>
                    <a:lnTo>
                      <a:pt x="945" y="750"/>
                    </a:lnTo>
                    <a:lnTo>
                      <a:pt x="947" y="750"/>
                    </a:lnTo>
                    <a:lnTo>
                      <a:pt x="947" y="747"/>
                    </a:lnTo>
                    <a:lnTo>
                      <a:pt x="947" y="745"/>
                    </a:lnTo>
                    <a:lnTo>
                      <a:pt x="950" y="745"/>
                    </a:lnTo>
                    <a:lnTo>
                      <a:pt x="950" y="742"/>
                    </a:lnTo>
                    <a:lnTo>
                      <a:pt x="950" y="739"/>
                    </a:lnTo>
                    <a:lnTo>
                      <a:pt x="953" y="739"/>
                    </a:lnTo>
                    <a:lnTo>
                      <a:pt x="953" y="742"/>
                    </a:lnTo>
                    <a:lnTo>
                      <a:pt x="955" y="742"/>
                    </a:lnTo>
                    <a:lnTo>
                      <a:pt x="955" y="745"/>
                    </a:lnTo>
                    <a:lnTo>
                      <a:pt x="958" y="745"/>
                    </a:lnTo>
                    <a:lnTo>
                      <a:pt x="958" y="742"/>
                    </a:lnTo>
                    <a:lnTo>
                      <a:pt x="960" y="742"/>
                    </a:lnTo>
                    <a:lnTo>
                      <a:pt x="960" y="745"/>
                    </a:lnTo>
                    <a:lnTo>
                      <a:pt x="963" y="745"/>
                    </a:lnTo>
                    <a:lnTo>
                      <a:pt x="966" y="745"/>
                    </a:lnTo>
                    <a:lnTo>
                      <a:pt x="966" y="742"/>
                    </a:lnTo>
                    <a:lnTo>
                      <a:pt x="968" y="742"/>
                    </a:lnTo>
                    <a:lnTo>
                      <a:pt x="971" y="742"/>
                    </a:lnTo>
                    <a:lnTo>
                      <a:pt x="974" y="739"/>
                    </a:lnTo>
                    <a:lnTo>
                      <a:pt x="976" y="739"/>
                    </a:lnTo>
                    <a:lnTo>
                      <a:pt x="976" y="742"/>
                    </a:lnTo>
                    <a:lnTo>
                      <a:pt x="979" y="742"/>
                    </a:lnTo>
                    <a:lnTo>
                      <a:pt x="979" y="739"/>
                    </a:lnTo>
                    <a:lnTo>
                      <a:pt x="981" y="739"/>
                    </a:lnTo>
                    <a:lnTo>
                      <a:pt x="984" y="739"/>
                    </a:lnTo>
                    <a:lnTo>
                      <a:pt x="987" y="739"/>
                    </a:lnTo>
                    <a:lnTo>
                      <a:pt x="987" y="737"/>
                    </a:lnTo>
                    <a:lnTo>
                      <a:pt x="984" y="737"/>
                    </a:lnTo>
                    <a:lnTo>
                      <a:pt x="984" y="734"/>
                    </a:lnTo>
                    <a:lnTo>
                      <a:pt x="981" y="734"/>
                    </a:lnTo>
                    <a:lnTo>
                      <a:pt x="981" y="732"/>
                    </a:lnTo>
                    <a:lnTo>
                      <a:pt x="979" y="732"/>
                    </a:lnTo>
                    <a:lnTo>
                      <a:pt x="976" y="732"/>
                    </a:lnTo>
                    <a:lnTo>
                      <a:pt x="974" y="732"/>
                    </a:lnTo>
                    <a:lnTo>
                      <a:pt x="971" y="732"/>
                    </a:lnTo>
                    <a:lnTo>
                      <a:pt x="971" y="729"/>
                    </a:lnTo>
                    <a:lnTo>
                      <a:pt x="968" y="729"/>
                    </a:lnTo>
                    <a:lnTo>
                      <a:pt x="966" y="726"/>
                    </a:lnTo>
                    <a:lnTo>
                      <a:pt x="963" y="726"/>
                    </a:lnTo>
                    <a:lnTo>
                      <a:pt x="963" y="724"/>
                    </a:lnTo>
                    <a:lnTo>
                      <a:pt x="960" y="724"/>
                    </a:lnTo>
                    <a:lnTo>
                      <a:pt x="960" y="721"/>
                    </a:lnTo>
                    <a:lnTo>
                      <a:pt x="958" y="721"/>
                    </a:lnTo>
                    <a:lnTo>
                      <a:pt x="958" y="716"/>
                    </a:lnTo>
                    <a:lnTo>
                      <a:pt x="960" y="716"/>
                    </a:lnTo>
                    <a:lnTo>
                      <a:pt x="960" y="713"/>
                    </a:lnTo>
                    <a:lnTo>
                      <a:pt x="960" y="711"/>
                    </a:lnTo>
                    <a:lnTo>
                      <a:pt x="960" y="708"/>
                    </a:lnTo>
                    <a:lnTo>
                      <a:pt x="960" y="706"/>
                    </a:lnTo>
                    <a:lnTo>
                      <a:pt x="960" y="703"/>
                    </a:lnTo>
                    <a:lnTo>
                      <a:pt x="960" y="700"/>
                    </a:lnTo>
                    <a:lnTo>
                      <a:pt x="960" y="698"/>
                    </a:lnTo>
                    <a:lnTo>
                      <a:pt x="960" y="695"/>
                    </a:lnTo>
                    <a:lnTo>
                      <a:pt x="960" y="692"/>
                    </a:lnTo>
                    <a:lnTo>
                      <a:pt x="960" y="690"/>
                    </a:lnTo>
                    <a:lnTo>
                      <a:pt x="960" y="687"/>
                    </a:lnTo>
                    <a:lnTo>
                      <a:pt x="960" y="685"/>
                    </a:lnTo>
                    <a:lnTo>
                      <a:pt x="960" y="682"/>
                    </a:lnTo>
                    <a:lnTo>
                      <a:pt x="963" y="679"/>
                    </a:lnTo>
                    <a:lnTo>
                      <a:pt x="963" y="677"/>
                    </a:lnTo>
                    <a:lnTo>
                      <a:pt x="963" y="674"/>
                    </a:lnTo>
                    <a:lnTo>
                      <a:pt x="966" y="672"/>
                    </a:lnTo>
                    <a:lnTo>
                      <a:pt x="966" y="669"/>
                    </a:lnTo>
                    <a:lnTo>
                      <a:pt x="966" y="666"/>
                    </a:lnTo>
                    <a:lnTo>
                      <a:pt x="968" y="664"/>
                    </a:lnTo>
                    <a:lnTo>
                      <a:pt x="968" y="661"/>
                    </a:lnTo>
                    <a:lnTo>
                      <a:pt x="966" y="661"/>
                    </a:lnTo>
                    <a:lnTo>
                      <a:pt x="966" y="659"/>
                    </a:lnTo>
                    <a:lnTo>
                      <a:pt x="966" y="661"/>
                    </a:lnTo>
                    <a:lnTo>
                      <a:pt x="966" y="659"/>
                    </a:lnTo>
                    <a:lnTo>
                      <a:pt x="966" y="656"/>
                    </a:lnTo>
                    <a:lnTo>
                      <a:pt x="968" y="656"/>
                    </a:lnTo>
                    <a:lnTo>
                      <a:pt x="968" y="653"/>
                    </a:lnTo>
                    <a:lnTo>
                      <a:pt x="968" y="651"/>
                    </a:lnTo>
                    <a:lnTo>
                      <a:pt x="968" y="648"/>
                    </a:lnTo>
                    <a:lnTo>
                      <a:pt x="971" y="648"/>
                    </a:lnTo>
                    <a:lnTo>
                      <a:pt x="968" y="648"/>
                    </a:lnTo>
                    <a:lnTo>
                      <a:pt x="968" y="645"/>
                    </a:lnTo>
                    <a:lnTo>
                      <a:pt x="966" y="645"/>
                    </a:lnTo>
                    <a:lnTo>
                      <a:pt x="963" y="645"/>
                    </a:lnTo>
                    <a:lnTo>
                      <a:pt x="963" y="648"/>
                    </a:lnTo>
                    <a:lnTo>
                      <a:pt x="960" y="651"/>
                    </a:lnTo>
                    <a:lnTo>
                      <a:pt x="960" y="653"/>
                    </a:lnTo>
                    <a:lnTo>
                      <a:pt x="958" y="653"/>
                    </a:lnTo>
                    <a:lnTo>
                      <a:pt x="955" y="653"/>
                    </a:lnTo>
                    <a:lnTo>
                      <a:pt x="955" y="656"/>
                    </a:lnTo>
                    <a:lnTo>
                      <a:pt x="953" y="656"/>
                    </a:lnTo>
                    <a:lnTo>
                      <a:pt x="953" y="659"/>
                    </a:lnTo>
                    <a:lnTo>
                      <a:pt x="950" y="659"/>
                    </a:lnTo>
                    <a:lnTo>
                      <a:pt x="950" y="661"/>
                    </a:lnTo>
                    <a:lnTo>
                      <a:pt x="947" y="661"/>
                    </a:lnTo>
                    <a:lnTo>
                      <a:pt x="947" y="664"/>
                    </a:lnTo>
                    <a:lnTo>
                      <a:pt x="945" y="664"/>
                    </a:lnTo>
                    <a:lnTo>
                      <a:pt x="945" y="661"/>
                    </a:lnTo>
                    <a:lnTo>
                      <a:pt x="942" y="661"/>
                    </a:lnTo>
                    <a:lnTo>
                      <a:pt x="942" y="664"/>
                    </a:lnTo>
                    <a:lnTo>
                      <a:pt x="942" y="661"/>
                    </a:lnTo>
                    <a:lnTo>
                      <a:pt x="940" y="659"/>
                    </a:lnTo>
                    <a:lnTo>
                      <a:pt x="937" y="659"/>
                    </a:lnTo>
                    <a:lnTo>
                      <a:pt x="937" y="656"/>
                    </a:lnTo>
                    <a:lnTo>
                      <a:pt x="934" y="656"/>
                    </a:lnTo>
                    <a:lnTo>
                      <a:pt x="932" y="656"/>
                    </a:lnTo>
                    <a:lnTo>
                      <a:pt x="932" y="653"/>
                    </a:lnTo>
                    <a:lnTo>
                      <a:pt x="929" y="653"/>
                    </a:lnTo>
                    <a:lnTo>
                      <a:pt x="927" y="653"/>
                    </a:lnTo>
                    <a:lnTo>
                      <a:pt x="924" y="653"/>
                    </a:lnTo>
                    <a:lnTo>
                      <a:pt x="921" y="653"/>
                    </a:lnTo>
                    <a:lnTo>
                      <a:pt x="921" y="651"/>
                    </a:lnTo>
                    <a:lnTo>
                      <a:pt x="919" y="651"/>
                    </a:lnTo>
                    <a:lnTo>
                      <a:pt x="916" y="651"/>
                    </a:lnTo>
                    <a:lnTo>
                      <a:pt x="913" y="648"/>
                    </a:lnTo>
                    <a:lnTo>
                      <a:pt x="911" y="648"/>
                    </a:lnTo>
                    <a:lnTo>
                      <a:pt x="908" y="648"/>
                    </a:lnTo>
                    <a:lnTo>
                      <a:pt x="908" y="645"/>
                    </a:lnTo>
                    <a:lnTo>
                      <a:pt x="906" y="645"/>
                    </a:lnTo>
                    <a:lnTo>
                      <a:pt x="903" y="645"/>
                    </a:lnTo>
                    <a:lnTo>
                      <a:pt x="900" y="645"/>
                    </a:lnTo>
                    <a:lnTo>
                      <a:pt x="900" y="643"/>
                    </a:lnTo>
                    <a:lnTo>
                      <a:pt x="900" y="645"/>
                    </a:lnTo>
                    <a:lnTo>
                      <a:pt x="900" y="643"/>
                    </a:lnTo>
                    <a:lnTo>
                      <a:pt x="898" y="643"/>
                    </a:lnTo>
                    <a:lnTo>
                      <a:pt x="895" y="643"/>
                    </a:lnTo>
                    <a:lnTo>
                      <a:pt x="893" y="643"/>
                    </a:lnTo>
                    <a:lnTo>
                      <a:pt x="890" y="643"/>
                    </a:lnTo>
                    <a:lnTo>
                      <a:pt x="890" y="640"/>
                    </a:lnTo>
                    <a:lnTo>
                      <a:pt x="887" y="640"/>
                    </a:lnTo>
                    <a:lnTo>
                      <a:pt x="885" y="640"/>
                    </a:lnTo>
                    <a:lnTo>
                      <a:pt x="885" y="638"/>
                    </a:lnTo>
                    <a:lnTo>
                      <a:pt x="882" y="635"/>
                    </a:lnTo>
                    <a:lnTo>
                      <a:pt x="880" y="635"/>
                    </a:lnTo>
                    <a:lnTo>
                      <a:pt x="880" y="632"/>
                    </a:lnTo>
                    <a:lnTo>
                      <a:pt x="877" y="632"/>
                    </a:lnTo>
                    <a:lnTo>
                      <a:pt x="874" y="632"/>
                    </a:lnTo>
                    <a:lnTo>
                      <a:pt x="872" y="630"/>
                    </a:lnTo>
                    <a:lnTo>
                      <a:pt x="872" y="627"/>
                    </a:lnTo>
                    <a:lnTo>
                      <a:pt x="869" y="627"/>
                    </a:lnTo>
                    <a:lnTo>
                      <a:pt x="867" y="625"/>
                    </a:lnTo>
                    <a:lnTo>
                      <a:pt x="867" y="622"/>
                    </a:lnTo>
                    <a:lnTo>
                      <a:pt x="864" y="622"/>
                    </a:lnTo>
                    <a:lnTo>
                      <a:pt x="864" y="619"/>
                    </a:lnTo>
                    <a:lnTo>
                      <a:pt x="861" y="619"/>
                    </a:lnTo>
                    <a:lnTo>
                      <a:pt x="861" y="617"/>
                    </a:lnTo>
                    <a:lnTo>
                      <a:pt x="861" y="614"/>
                    </a:lnTo>
                    <a:lnTo>
                      <a:pt x="861" y="612"/>
                    </a:lnTo>
                    <a:lnTo>
                      <a:pt x="864" y="612"/>
                    </a:lnTo>
                    <a:lnTo>
                      <a:pt x="864" y="609"/>
                    </a:lnTo>
                    <a:lnTo>
                      <a:pt x="867" y="606"/>
                    </a:lnTo>
                    <a:lnTo>
                      <a:pt x="869" y="606"/>
                    </a:lnTo>
                    <a:lnTo>
                      <a:pt x="869" y="604"/>
                    </a:lnTo>
                    <a:lnTo>
                      <a:pt x="869" y="601"/>
                    </a:lnTo>
                    <a:lnTo>
                      <a:pt x="872" y="601"/>
                    </a:lnTo>
                    <a:lnTo>
                      <a:pt x="872" y="598"/>
                    </a:lnTo>
                    <a:lnTo>
                      <a:pt x="869" y="598"/>
                    </a:lnTo>
                    <a:lnTo>
                      <a:pt x="869" y="596"/>
                    </a:lnTo>
                    <a:lnTo>
                      <a:pt x="867" y="593"/>
                    </a:lnTo>
                    <a:lnTo>
                      <a:pt x="864" y="593"/>
                    </a:lnTo>
                    <a:lnTo>
                      <a:pt x="864" y="596"/>
                    </a:lnTo>
                    <a:lnTo>
                      <a:pt x="864" y="598"/>
                    </a:lnTo>
                    <a:lnTo>
                      <a:pt x="861" y="598"/>
                    </a:lnTo>
                    <a:lnTo>
                      <a:pt x="861" y="601"/>
                    </a:lnTo>
                    <a:lnTo>
                      <a:pt x="861" y="604"/>
                    </a:lnTo>
                    <a:lnTo>
                      <a:pt x="861" y="606"/>
                    </a:lnTo>
                    <a:lnTo>
                      <a:pt x="859" y="606"/>
                    </a:lnTo>
                    <a:lnTo>
                      <a:pt x="856" y="606"/>
                    </a:lnTo>
                    <a:lnTo>
                      <a:pt x="856" y="609"/>
                    </a:lnTo>
                    <a:lnTo>
                      <a:pt x="853" y="609"/>
                    </a:lnTo>
                    <a:lnTo>
                      <a:pt x="851" y="606"/>
                    </a:lnTo>
                    <a:lnTo>
                      <a:pt x="851" y="609"/>
                    </a:lnTo>
                    <a:lnTo>
                      <a:pt x="848" y="609"/>
                    </a:lnTo>
                    <a:lnTo>
                      <a:pt x="848" y="612"/>
                    </a:lnTo>
                    <a:lnTo>
                      <a:pt x="846" y="609"/>
                    </a:lnTo>
                    <a:lnTo>
                      <a:pt x="843" y="609"/>
                    </a:lnTo>
                    <a:lnTo>
                      <a:pt x="843" y="606"/>
                    </a:lnTo>
                    <a:lnTo>
                      <a:pt x="840" y="609"/>
                    </a:lnTo>
                    <a:lnTo>
                      <a:pt x="838" y="609"/>
                    </a:lnTo>
                    <a:lnTo>
                      <a:pt x="835" y="609"/>
                    </a:lnTo>
                    <a:lnTo>
                      <a:pt x="835" y="612"/>
                    </a:lnTo>
                    <a:lnTo>
                      <a:pt x="835" y="614"/>
                    </a:lnTo>
                    <a:lnTo>
                      <a:pt x="835" y="617"/>
                    </a:lnTo>
                    <a:lnTo>
                      <a:pt x="833" y="617"/>
                    </a:lnTo>
                    <a:lnTo>
                      <a:pt x="830" y="617"/>
                    </a:lnTo>
                    <a:lnTo>
                      <a:pt x="827" y="617"/>
                    </a:lnTo>
                    <a:lnTo>
                      <a:pt x="827" y="614"/>
                    </a:lnTo>
                    <a:lnTo>
                      <a:pt x="825" y="614"/>
                    </a:lnTo>
                    <a:lnTo>
                      <a:pt x="825" y="612"/>
                    </a:lnTo>
                    <a:lnTo>
                      <a:pt x="822" y="612"/>
                    </a:lnTo>
                    <a:lnTo>
                      <a:pt x="822" y="609"/>
                    </a:lnTo>
                    <a:lnTo>
                      <a:pt x="822" y="606"/>
                    </a:lnTo>
                    <a:lnTo>
                      <a:pt x="822" y="604"/>
                    </a:lnTo>
                    <a:lnTo>
                      <a:pt x="822" y="601"/>
                    </a:lnTo>
                    <a:lnTo>
                      <a:pt x="822" y="598"/>
                    </a:lnTo>
                    <a:lnTo>
                      <a:pt x="822" y="596"/>
                    </a:lnTo>
                    <a:lnTo>
                      <a:pt x="825" y="596"/>
                    </a:lnTo>
                    <a:lnTo>
                      <a:pt x="825" y="593"/>
                    </a:lnTo>
                    <a:lnTo>
                      <a:pt x="825" y="591"/>
                    </a:lnTo>
                    <a:lnTo>
                      <a:pt x="827" y="591"/>
                    </a:lnTo>
                    <a:lnTo>
                      <a:pt x="827" y="588"/>
                    </a:lnTo>
                    <a:lnTo>
                      <a:pt x="827" y="585"/>
                    </a:lnTo>
                    <a:lnTo>
                      <a:pt x="827" y="583"/>
                    </a:lnTo>
                    <a:lnTo>
                      <a:pt x="830" y="583"/>
                    </a:lnTo>
                    <a:lnTo>
                      <a:pt x="827" y="583"/>
                    </a:lnTo>
                    <a:lnTo>
                      <a:pt x="830" y="583"/>
                    </a:lnTo>
                    <a:lnTo>
                      <a:pt x="830" y="580"/>
                    </a:lnTo>
                    <a:lnTo>
                      <a:pt x="830" y="578"/>
                    </a:lnTo>
                    <a:lnTo>
                      <a:pt x="830" y="575"/>
                    </a:lnTo>
                    <a:lnTo>
                      <a:pt x="830" y="572"/>
                    </a:lnTo>
                    <a:lnTo>
                      <a:pt x="830" y="570"/>
                    </a:lnTo>
                    <a:lnTo>
                      <a:pt x="830" y="567"/>
                    </a:lnTo>
                    <a:lnTo>
                      <a:pt x="833" y="567"/>
                    </a:lnTo>
                    <a:lnTo>
                      <a:pt x="835" y="564"/>
                    </a:lnTo>
                    <a:lnTo>
                      <a:pt x="838" y="564"/>
                    </a:lnTo>
                    <a:lnTo>
                      <a:pt x="838" y="562"/>
                    </a:lnTo>
                    <a:lnTo>
                      <a:pt x="838" y="559"/>
                    </a:lnTo>
                    <a:lnTo>
                      <a:pt x="838" y="557"/>
                    </a:lnTo>
                    <a:lnTo>
                      <a:pt x="835" y="557"/>
                    </a:lnTo>
                    <a:lnTo>
                      <a:pt x="838" y="557"/>
                    </a:lnTo>
                    <a:lnTo>
                      <a:pt x="838" y="554"/>
                    </a:lnTo>
                    <a:lnTo>
                      <a:pt x="840" y="554"/>
                    </a:lnTo>
                    <a:lnTo>
                      <a:pt x="840" y="551"/>
                    </a:lnTo>
                    <a:lnTo>
                      <a:pt x="838" y="554"/>
                    </a:lnTo>
                    <a:lnTo>
                      <a:pt x="835" y="554"/>
                    </a:lnTo>
                    <a:lnTo>
                      <a:pt x="835" y="551"/>
                    </a:lnTo>
                    <a:lnTo>
                      <a:pt x="835" y="554"/>
                    </a:lnTo>
                    <a:lnTo>
                      <a:pt x="835" y="557"/>
                    </a:lnTo>
                    <a:lnTo>
                      <a:pt x="833" y="557"/>
                    </a:lnTo>
                    <a:lnTo>
                      <a:pt x="830" y="557"/>
                    </a:lnTo>
                    <a:lnTo>
                      <a:pt x="827" y="557"/>
                    </a:lnTo>
                    <a:lnTo>
                      <a:pt x="827" y="554"/>
                    </a:lnTo>
                    <a:lnTo>
                      <a:pt x="825" y="554"/>
                    </a:lnTo>
                    <a:lnTo>
                      <a:pt x="822" y="554"/>
                    </a:lnTo>
                    <a:lnTo>
                      <a:pt x="820" y="554"/>
                    </a:lnTo>
                    <a:lnTo>
                      <a:pt x="820" y="551"/>
                    </a:lnTo>
                    <a:lnTo>
                      <a:pt x="820" y="549"/>
                    </a:lnTo>
                    <a:lnTo>
                      <a:pt x="820" y="546"/>
                    </a:lnTo>
                    <a:lnTo>
                      <a:pt x="817" y="546"/>
                    </a:lnTo>
                    <a:lnTo>
                      <a:pt x="817" y="544"/>
                    </a:lnTo>
                    <a:lnTo>
                      <a:pt x="817" y="541"/>
                    </a:lnTo>
                    <a:lnTo>
                      <a:pt x="820" y="541"/>
                    </a:lnTo>
                    <a:lnTo>
                      <a:pt x="822" y="541"/>
                    </a:lnTo>
                    <a:lnTo>
                      <a:pt x="822" y="538"/>
                    </a:lnTo>
                    <a:lnTo>
                      <a:pt x="825" y="538"/>
                    </a:lnTo>
                    <a:lnTo>
                      <a:pt x="825" y="536"/>
                    </a:lnTo>
                    <a:lnTo>
                      <a:pt x="822" y="536"/>
                    </a:lnTo>
                    <a:lnTo>
                      <a:pt x="820" y="536"/>
                    </a:lnTo>
                    <a:lnTo>
                      <a:pt x="817" y="536"/>
                    </a:lnTo>
                    <a:lnTo>
                      <a:pt x="817" y="538"/>
                    </a:lnTo>
                    <a:lnTo>
                      <a:pt x="817" y="536"/>
                    </a:lnTo>
                    <a:lnTo>
                      <a:pt x="814" y="533"/>
                    </a:lnTo>
                    <a:lnTo>
                      <a:pt x="814" y="531"/>
                    </a:lnTo>
                    <a:lnTo>
                      <a:pt x="814" y="528"/>
                    </a:lnTo>
                    <a:lnTo>
                      <a:pt x="814" y="525"/>
                    </a:lnTo>
                    <a:lnTo>
                      <a:pt x="817" y="525"/>
                    </a:lnTo>
                    <a:lnTo>
                      <a:pt x="820" y="525"/>
                    </a:lnTo>
                    <a:lnTo>
                      <a:pt x="820" y="523"/>
                    </a:lnTo>
                    <a:lnTo>
                      <a:pt x="822" y="523"/>
                    </a:lnTo>
                    <a:lnTo>
                      <a:pt x="825" y="520"/>
                    </a:lnTo>
                    <a:lnTo>
                      <a:pt x="827" y="520"/>
                    </a:lnTo>
                    <a:lnTo>
                      <a:pt x="830" y="520"/>
                    </a:lnTo>
                    <a:lnTo>
                      <a:pt x="830" y="517"/>
                    </a:lnTo>
                    <a:lnTo>
                      <a:pt x="830" y="515"/>
                    </a:lnTo>
                    <a:lnTo>
                      <a:pt x="833" y="515"/>
                    </a:lnTo>
                    <a:lnTo>
                      <a:pt x="835" y="515"/>
                    </a:lnTo>
                    <a:lnTo>
                      <a:pt x="835" y="517"/>
                    </a:lnTo>
                    <a:lnTo>
                      <a:pt x="835" y="515"/>
                    </a:lnTo>
                    <a:lnTo>
                      <a:pt x="838" y="515"/>
                    </a:lnTo>
                    <a:lnTo>
                      <a:pt x="838" y="517"/>
                    </a:lnTo>
                    <a:lnTo>
                      <a:pt x="840" y="517"/>
                    </a:lnTo>
                    <a:lnTo>
                      <a:pt x="840" y="520"/>
                    </a:lnTo>
                    <a:lnTo>
                      <a:pt x="843" y="520"/>
                    </a:lnTo>
                    <a:lnTo>
                      <a:pt x="843" y="523"/>
                    </a:lnTo>
                    <a:lnTo>
                      <a:pt x="843" y="525"/>
                    </a:lnTo>
                    <a:lnTo>
                      <a:pt x="843" y="528"/>
                    </a:lnTo>
                    <a:lnTo>
                      <a:pt x="843" y="525"/>
                    </a:lnTo>
                    <a:lnTo>
                      <a:pt x="846" y="525"/>
                    </a:lnTo>
                    <a:lnTo>
                      <a:pt x="843" y="525"/>
                    </a:lnTo>
                    <a:lnTo>
                      <a:pt x="846" y="525"/>
                    </a:lnTo>
                    <a:lnTo>
                      <a:pt x="846" y="523"/>
                    </a:lnTo>
                    <a:lnTo>
                      <a:pt x="846" y="520"/>
                    </a:lnTo>
                    <a:lnTo>
                      <a:pt x="848" y="520"/>
                    </a:lnTo>
                    <a:lnTo>
                      <a:pt x="846" y="517"/>
                    </a:lnTo>
                    <a:lnTo>
                      <a:pt x="848" y="520"/>
                    </a:lnTo>
                    <a:lnTo>
                      <a:pt x="848" y="517"/>
                    </a:lnTo>
                    <a:lnTo>
                      <a:pt x="848" y="515"/>
                    </a:lnTo>
                    <a:lnTo>
                      <a:pt x="848" y="512"/>
                    </a:lnTo>
                    <a:lnTo>
                      <a:pt x="848" y="510"/>
                    </a:lnTo>
                    <a:lnTo>
                      <a:pt x="848" y="507"/>
                    </a:lnTo>
                    <a:lnTo>
                      <a:pt x="851" y="507"/>
                    </a:lnTo>
                    <a:lnTo>
                      <a:pt x="838" y="510"/>
                    </a:lnTo>
                    <a:lnTo>
                      <a:pt x="838" y="507"/>
                    </a:lnTo>
                    <a:lnTo>
                      <a:pt x="835" y="507"/>
                    </a:lnTo>
                    <a:lnTo>
                      <a:pt x="833" y="507"/>
                    </a:lnTo>
                    <a:lnTo>
                      <a:pt x="830" y="507"/>
                    </a:lnTo>
                    <a:lnTo>
                      <a:pt x="827" y="507"/>
                    </a:lnTo>
                    <a:lnTo>
                      <a:pt x="827" y="510"/>
                    </a:lnTo>
                    <a:lnTo>
                      <a:pt x="825" y="510"/>
                    </a:lnTo>
                    <a:lnTo>
                      <a:pt x="822" y="510"/>
                    </a:lnTo>
                    <a:lnTo>
                      <a:pt x="822" y="507"/>
                    </a:lnTo>
                    <a:lnTo>
                      <a:pt x="822" y="510"/>
                    </a:lnTo>
                    <a:lnTo>
                      <a:pt x="822" y="507"/>
                    </a:lnTo>
                    <a:lnTo>
                      <a:pt x="820" y="510"/>
                    </a:lnTo>
                    <a:lnTo>
                      <a:pt x="822" y="507"/>
                    </a:lnTo>
                    <a:lnTo>
                      <a:pt x="820" y="507"/>
                    </a:lnTo>
                    <a:lnTo>
                      <a:pt x="820" y="504"/>
                    </a:lnTo>
                    <a:lnTo>
                      <a:pt x="817" y="507"/>
                    </a:lnTo>
                    <a:lnTo>
                      <a:pt x="820" y="504"/>
                    </a:lnTo>
                    <a:lnTo>
                      <a:pt x="817" y="504"/>
                    </a:lnTo>
                    <a:lnTo>
                      <a:pt x="814" y="504"/>
                    </a:lnTo>
                    <a:lnTo>
                      <a:pt x="814" y="507"/>
                    </a:lnTo>
                    <a:lnTo>
                      <a:pt x="814" y="504"/>
                    </a:lnTo>
                    <a:lnTo>
                      <a:pt x="814" y="502"/>
                    </a:lnTo>
                    <a:lnTo>
                      <a:pt x="812" y="502"/>
                    </a:lnTo>
                    <a:lnTo>
                      <a:pt x="809" y="502"/>
                    </a:lnTo>
                    <a:lnTo>
                      <a:pt x="809" y="504"/>
                    </a:lnTo>
                    <a:lnTo>
                      <a:pt x="806" y="504"/>
                    </a:lnTo>
                    <a:lnTo>
                      <a:pt x="804" y="507"/>
                    </a:lnTo>
                    <a:lnTo>
                      <a:pt x="801" y="507"/>
                    </a:lnTo>
                    <a:lnTo>
                      <a:pt x="801" y="510"/>
                    </a:lnTo>
                    <a:lnTo>
                      <a:pt x="801" y="512"/>
                    </a:lnTo>
                    <a:lnTo>
                      <a:pt x="801" y="510"/>
                    </a:lnTo>
                    <a:lnTo>
                      <a:pt x="799" y="510"/>
                    </a:lnTo>
                    <a:lnTo>
                      <a:pt x="796" y="510"/>
                    </a:lnTo>
                    <a:lnTo>
                      <a:pt x="796" y="512"/>
                    </a:lnTo>
                    <a:lnTo>
                      <a:pt x="793" y="512"/>
                    </a:lnTo>
                    <a:lnTo>
                      <a:pt x="791" y="512"/>
                    </a:lnTo>
                    <a:lnTo>
                      <a:pt x="791" y="515"/>
                    </a:lnTo>
                    <a:lnTo>
                      <a:pt x="788" y="515"/>
                    </a:lnTo>
                    <a:lnTo>
                      <a:pt x="791" y="515"/>
                    </a:lnTo>
                    <a:lnTo>
                      <a:pt x="788" y="515"/>
                    </a:lnTo>
                    <a:lnTo>
                      <a:pt x="786" y="515"/>
                    </a:lnTo>
                    <a:lnTo>
                      <a:pt x="783" y="515"/>
                    </a:lnTo>
                    <a:lnTo>
                      <a:pt x="783" y="512"/>
                    </a:lnTo>
                    <a:lnTo>
                      <a:pt x="780" y="512"/>
                    </a:lnTo>
                    <a:lnTo>
                      <a:pt x="778" y="512"/>
                    </a:lnTo>
                    <a:lnTo>
                      <a:pt x="775" y="512"/>
                    </a:lnTo>
                    <a:lnTo>
                      <a:pt x="773" y="512"/>
                    </a:lnTo>
                    <a:lnTo>
                      <a:pt x="773" y="515"/>
                    </a:lnTo>
                    <a:lnTo>
                      <a:pt x="770" y="515"/>
                    </a:lnTo>
                    <a:lnTo>
                      <a:pt x="767" y="515"/>
                    </a:lnTo>
                    <a:lnTo>
                      <a:pt x="765" y="515"/>
                    </a:lnTo>
                    <a:lnTo>
                      <a:pt x="765" y="517"/>
                    </a:lnTo>
                    <a:lnTo>
                      <a:pt x="762" y="517"/>
                    </a:lnTo>
                    <a:lnTo>
                      <a:pt x="759" y="517"/>
                    </a:lnTo>
                    <a:lnTo>
                      <a:pt x="757" y="517"/>
                    </a:lnTo>
                    <a:lnTo>
                      <a:pt x="754" y="517"/>
                    </a:lnTo>
                    <a:lnTo>
                      <a:pt x="754" y="520"/>
                    </a:lnTo>
                    <a:lnTo>
                      <a:pt x="752" y="520"/>
                    </a:lnTo>
                    <a:lnTo>
                      <a:pt x="752" y="523"/>
                    </a:lnTo>
                    <a:lnTo>
                      <a:pt x="752" y="528"/>
                    </a:lnTo>
                    <a:lnTo>
                      <a:pt x="752" y="531"/>
                    </a:lnTo>
                    <a:lnTo>
                      <a:pt x="752" y="533"/>
                    </a:lnTo>
                    <a:lnTo>
                      <a:pt x="752" y="536"/>
                    </a:lnTo>
                    <a:lnTo>
                      <a:pt x="752" y="538"/>
                    </a:lnTo>
                    <a:lnTo>
                      <a:pt x="754" y="538"/>
                    </a:lnTo>
                    <a:lnTo>
                      <a:pt x="754" y="541"/>
                    </a:lnTo>
                    <a:lnTo>
                      <a:pt x="752" y="544"/>
                    </a:lnTo>
                    <a:lnTo>
                      <a:pt x="749" y="544"/>
                    </a:lnTo>
                    <a:lnTo>
                      <a:pt x="749" y="546"/>
                    </a:lnTo>
                    <a:lnTo>
                      <a:pt x="746" y="546"/>
                    </a:lnTo>
                    <a:lnTo>
                      <a:pt x="749" y="546"/>
                    </a:lnTo>
                    <a:lnTo>
                      <a:pt x="746" y="546"/>
                    </a:lnTo>
                    <a:lnTo>
                      <a:pt x="746" y="549"/>
                    </a:lnTo>
                    <a:lnTo>
                      <a:pt x="746" y="546"/>
                    </a:lnTo>
                    <a:lnTo>
                      <a:pt x="744" y="546"/>
                    </a:lnTo>
                    <a:lnTo>
                      <a:pt x="744" y="544"/>
                    </a:lnTo>
                    <a:lnTo>
                      <a:pt x="741" y="544"/>
                    </a:lnTo>
                    <a:lnTo>
                      <a:pt x="741" y="541"/>
                    </a:lnTo>
                    <a:lnTo>
                      <a:pt x="741" y="544"/>
                    </a:lnTo>
                    <a:lnTo>
                      <a:pt x="739" y="544"/>
                    </a:lnTo>
                    <a:lnTo>
                      <a:pt x="741" y="546"/>
                    </a:lnTo>
                    <a:lnTo>
                      <a:pt x="741" y="549"/>
                    </a:lnTo>
                    <a:lnTo>
                      <a:pt x="741" y="551"/>
                    </a:lnTo>
                    <a:lnTo>
                      <a:pt x="739" y="551"/>
                    </a:lnTo>
                    <a:lnTo>
                      <a:pt x="739" y="554"/>
                    </a:lnTo>
                    <a:lnTo>
                      <a:pt x="736" y="554"/>
                    </a:lnTo>
                    <a:lnTo>
                      <a:pt x="736" y="557"/>
                    </a:lnTo>
                    <a:lnTo>
                      <a:pt x="739" y="557"/>
                    </a:lnTo>
                    <a:lnTo>
                      <a:pt x="741" y="557"/>
                    </a:lnTo>
                    <a:lnTo>
                      <a:pt x="741" y="554"/>
                    </a:lnTo>
                    <a:lnTo>
                      <a:pt x="744" y="554"/>
                    </a:lnTo>
                    <a:lnTo>
                      <a:pt x="744" y="557"/>
                    </a:lnTo>
                    <a:lnTo>
                      <a:pt x="744" y="559"/>
                    </a:lnTo>
                    <a:lnTo>
                      <a:pt x="744" y="562"/>
                    </a:lnTo>
                    <a:lnTo>
                      <a:pt x="744" y="564"/>
                    </a:lnTo>
                    <a:lnTo>
                      <a:pt x="741" y="564"/>
                    </a:lnTo>
                    <a:lnTo>
                      <a:pt x="739" y="564"/>
                    </a:lnTo>
                    <a:lnTo>
                      <a:pt x="739" y="567"/>
                    </a:lnTo>
                    <a:lnTo>
                      <a:pt x="741" y="567"/>
                    </a:lnTo>
                    <a:lnTo>
                      <a:pt x="741" y="570"/>
                    </a:lnTo>
                    <a:lnTo>
                      <a:pt x="741" y="572"/>
                    </a:lnTo>
                    <a:lnTo>
                      <a:pt x="744" y="572"/>
                    </a:lnTo>
                    <a:lnTo>
                      <a:pt x="746" y="572"/>
                    </a:lnTo>
                    <a:lnTo>
                      <a:pt x="749" y="572"/>
                    </a:lnTo>
                    <a:lnTo>
                      <a:pt x="752" y="572"/>
                    </a:lnTo>
                    <a:lnTo>
                      <a:pt x="752" y="575"/>
                    </a:lnTo>
                    <a:lnTo>
                      <a:pt x="754" y="575"/>
                    </a:lnTo>
                    <a:lnTo>
                      <a:pt x="754" y="578"/>
                    </a:lnTo>
                    <a:lnTo>
                      <a:pt x="757" y="578"/>
                    </a:lnTo>
                    <a:lnTo>
                      <a:pt x="757" y="580"/>
                    </a:lnTo>
                    <a:lnTo>
                      <a:pt x="757" y="583"/>
                    </a:lnTo>
                    <a:lnTo>
                      <a:pt x="754" y="583"/>
                    </a:lnTo>
                    <a:lnTo>
                      <a:pt x="754" y="585"/>
                    </a:lnTo>
                    <a:lnTo>
                      <a:pt x="754" y="588"/>
                    </a:lnTo>
                    <a:lnTo>
                      <a:pt x="752" y="588"/>
                    </a:lnTo>
                    <a:lnTo>
                      <a:pt x="752" y="585"/>
                    </a:lnTo>
                    <a:lnTo>
                      <a:pt x="749" y="585"/>
                    </a:lnTo>
                    <a:lnTo>
                      <a:pt x="749" y="583"/>
                    </a:lnTo>
                    <a:lnTo>
                      <a:pt x="746" y="583"/>
                    </a:lnTo>
                    <a:lnTo>
                      <a:pt x="744" y="583"/>
                    </a:lnTo>
                    <a:lnTo>
                      <a:pt x="741" y="583"/>
                    </a:lnTo>
                    <a:lnTo>
                      <a:pt x="741" y="585"/>
                    </a:lnTo>
                    <a:lnTo>
                      <a:pt x="741" y="588"/>
                    </a:lnTo>
                    <a:lnTo>
                      <a:pt x="739" y="588"/>
                    </a:lnTo>
                    <a:lnTo>
                      <a:pt x="736" y="588"/>
                    </a:lnTo>
                    <a:lnTo>
                      <a:pt x="736" y="585"/>
                    </a:lnTo>
                    <a:lnTo>
                      <a:pt x="733" y="585"/>
                    </a:lnTo>
                    <a:lnTo>
                      <a:pt x="733" y="583"/>
                    </a:lnTo>
                    <a:lnTo>
                      <a:pt x="733" y="580"/>
                    </a:lnTo>
                    <a:lnTo>
                      <a:pt x="731" y="580"/>
                    </a:lnTo>
                    <a:lnTo>
                      <a:pt x="728" y="580"/>
                    </a:lnTo>
                    <a:lnTo>
                      <a:pt x="726" y="580"/>
                    </a:lnTo>
                    <a:lnTo>
                      <a:pt x="723" y="580"/>
                    </a:lnTo>
                    <a:lnTo>
                      <a:pt x="723" y="578"/>
                    </a:lnTo>
                    <a:lnTo>
                      <a:pt x="723" y="580"/>
                    </a:lnTo>
                    <a:lnTo>
                      <a:pt x="720" y="580"/>
                    </a:lnTo>
                    <a:lnTo>
                      <a:pt x="720" y="583"/>
                    </a:lnTo>
                    <a:lnTo>
                      <a:pt x="720" y="585"/>
                    </a:lnTo>
                    <a:lnTo>
                      <a:pt x="720" y="588"/>
                    </a:lnTo>
                    <a:lnTo>
                      <a:pt x="720" y="591"/>
                    </a:lnTo>
                    <a:lnTo>
                      <a:pt x="718" y="591"/>
                    </a:lnTo>
                    <a:lnTo>
                      <a:pt x="718" y="593"/>
                    </a:lnTo>
                    <a:lnTo>
                      <a:pt x="715" y="593"/>
                    </a:lnTo>
                    <a:lnTo>
                      <a:pt x="715" y="596"/>
                    </a:lnTo>
                    <a:lnTo>
                      <a:pt x="713" y="596"/>
                    </a:lnTo>
                    <a:lnTo>
                      <a:pt x="710" y="596"/>
                    </a:lnTo>
                    <a:lnTo>
                      <a:pt x="707" y="596"/>
                    </a:lnTo>
                    <a:lnTo>
                      <a:pt x="705" y="596"/>
                    </a:lnTo>
                    <a:lnTo>
                      <a:pt x="705" y="593"/>
                    </a:lnTo>
                    <a:lnTo>
                      <a:pt x="705" y="591"/>
                    </a:lnTo>
                    <a:lnTo>
                      <a:pt x="705" y="588"/>
                    </a:lnTo>
                    <a:lnTo>
                      <a:pt x="705" y="585"/>
                    </a:lnTo>
                    <a:lnTo>
                      <a:pt x="705" y="583"/>
                    </a:lnTo>
                    <a:lnTo>
                      <a:pt x="707" y="583"/>
                    </a:lnTo>
                    <a:lnTo>
                      <a:pt x="707" y="580"/>
                    </a:lnTo>
                    <a:lnTo>
                      <a:pt x="705" y="578"/>
                    </a:lnTo>
                    <a:lnTo>
                      <a:pt x="702" y="578"/>
                    </a:lnTo>
                    <a:lnTo>
                      <a:pt x="699" y="578"/>
                    </a:lnTo>
                    <a:lnTo>
                      <a:pt x="699" y="575"/>
                    </a:lnTo>
                    <a:lnTo>
                      <a:pt x="697" y="575"/>
                    </a:lnTo>
                    <a:lnTo>
                      <a:pt x="694" y="572"/>
                    </a:lnTo>
                    <a:lnTo>
                      <a:pt x="694" y="570"/>
                    </a:lnTo>
                    <a:lnTo>
                      <a:pt x="694" y="567"/>
                    </a:lnTo>
                    <a:lnTo>
                      <a:pt x="692" y="570"/>
                    </a:lnTo>
                    <a:lnTo>
                      <a:pt x="692" y="567"/>
                    </a:lnTo>
                    <a:lnTo>
                      <a:pt x="692" y="564"/>
                    </a:lnTo>
                    <a:lnTo>
                      <a:pt x="689" y="564"/>
                    </a:lnTo>
                    <a:lnTo>
                      <a:pt x="689" y="562"/>
                    </a:lnTo>
                    <a:lnTo>
                      <a:pt x="686" y="559"/>
                    </a:lnTo>
                    <a:lnTo>
                      <a:pt x="686" y="557"/>
                    </a:lnTo>
                    <a:lnTo>
                      <a:pt x="684" y="557"/>
                    </a:lnTo>
                    <a:lnTo>
                      <a:pt x="684" y="554"/>
                    </a:lnTo>
                    <a:lnTo>
                      <a:pt x="681" y="557"/>
                    </a:lnTo>
                    <a:lnTo>
                      <a:pt x="681" y="559"/>
                    </a:lnTo>
                    <a:lnTo>
                      <a:pt x="684" y="562"/>
                    </a:lnTo>
                    <a:lnTo>
                      <a:pt x="684" y="564"/>
                    </a:lnTo>
                    <a:lnTo>
                      <a:pt x="684" y="567"/>
                    </a:lnTo>
                    <a:lnTo>
                      <a:pt x="684" y="570"/>
                    </a:lnTo>
                    <a:lnTo>
                      <a:pt x="684" y="572"/>
                    </a:lnTo>
                    <a:lnTo>
                      <a:pt x="686" y="572"/>
                    </a:lnTo>
                    <a:lnTo>
                      <a:pt x="686" y="575"/>
                    </a:lnTo>
                    <a:lnTo>
                      <a:pt x="689" y="575"/>
                    </a:lnTo>
                    <a:lnTo>
                      <a:pt x="689" y="578"/>
                    </a:lnTo>
                    <a:lnTo>
                      <a:pt x="689" y="580"/>
                    </a:lnTo>
                    <a:lnTo>
                      <a:pt x="689" y="583"/>
                    </a:lnTo>
                    <a:lnTo>
                      <a:pt x="689" y="585"/>
                    </a:lnTo>
                    <a:lnTo>
                      <a:pt x="686" y="585"/>
                    </a:lnTo>
                    <a:lnTo>
                      <a:pt x="684" y="585"/>
                    </a:lnTo>
                    <a:lnTo>
                      <a:pt x="681" y="585"/>
                    </a:lnTo>
                    <a:lnTo>
                      <a:pt x="681" y="588"/>
                    </a:lnTo>
                    <a:lnTo>
                      <a:pt x="679" y="588"/>
                    </a:lnTo>
                    <a:lnTo>
                      <a:pt x="676" y="588"/>
                    </a:lnTo>
                    <a:lnTo>
                      <a:pt x="673" y="588"/>
                    </a:lnTo>
                    <a:lnTo>
                      <a:pt x="671" y="588"/>
                    </a:lnTo>
                    <a:lnTo>
                      <a:pt x="668" y="588"/>
                    </a:lnTo>
                    <a:lnTo>
                      <a:pt x="666" y="588"/>
                    </a:lnTo>
                    <a:lnTo>
                      <a:pt x="666" y="591"/>
                    </a:lnTo>
                    <a:lnTo>
                      <a:pt x="663" y="593"/>
                    </a:lnTo>
                    <a:lnTo>
                      <a:pt x="663" y="596"/>
                    </a:lnTo>
                    <a:lnTo>
                      <a:pt x="660" y="596"/>
                    </a:lnTo>
                    <a:lnTo>
                      <a:pt x="658" y="596"/>
                    </a:lnTo>
                    <a:lnTo>
                      <a:pt x="658" y="593"/>
                    </a:lnTo>
                    <a:lnTo>
                      <a:pt x="658" y="591"/>
                    </a:lnTo>
                    <a:lnTo>
                      <a:pt x="660" y="588"/>
                    </a:lnTo>
                    <a:lnTo>
                      <a:pt x="660" y="585"/>
                    </a:lnTo>
                    <a:lnTo>
                      <a:pt x="663" y="585"/>
                    </a:lnTo>
                    <a:lnTo>
                      <a:pt x="663" y="583"/>
                    </a:lnTo>
                    <a:lnTo>
                      <a:pt x="666" y="580"/>
                    </a:lnTo>
                    <a:lnTo>
                      <a:pt x="666" y="578"/>
                    </a:lnTo>
                    <a:lnTo>
                      <a:pt x="666" y="575"/>
                    </a:lnTo>
                    <a:lnTo>
                      <a:pt x="666" y="572"/>
                    </a:lnTo>
                    <a:lnTo>
                      <a:pt x="666" y="570"/>
                    </a:lnTo>
                    <a:lnTo>
                      <a:pt x="663" y="570"/>
                    </a:lnTo>
                    <a:lnTo>
                      <a:pt x="663" y="567"/>
                    </a:lnTo>
                    <a:lnTo>
                      <a:pt x="660" y="567"/>
                    </a:lnTo>
                    <a:lnTo>
                      <a:pt x="663" y="567"/>
                    </a:lnTo>
                    <a:lnTo>
                      <a:pt x="655" y="570"/>
                    </a:lnTo>
                    <a:lnTo>
                      <a:pt x="652" y="570"/>
                    </a:lnTo>
                    <a:lnTo>
                      <a:pt x="655" y="570"/>
                    </a:lnTo>
                    <a:lnTo>
                      <a:pt x="663" y="567"/>
                    </a:lnTo>
                    <a:lnTo>
                      <a:pt x="663" y="564"/>
                    </a:lnTo>
                    <a:lnTo>
                      <a:pt x="663" y="562"/>
                    </a:lnTo>
                    <a:lnTo>
                      <a:pt x="660" y="562"/>
                    </a:lnTo>
                    <a:lnTo>
                      <a:pt x="660" y="564"/>
                    </a:lnTo>
                    <a:lnTo>
                      <a:pt x="660" y="562"/>
                    </a:lnTo>
                    <a:lnTo>
                      <a:pt x="658" y="559"/>
                    </a:lnTo>
                    <a:lnTo>
                      <a:pt x="658" y="557"/>
                    </a:lnTo>
                    <a:lnTo>
                      <a:pt x="655" y="557"/>
                    </a:lnTo>
                    <a:lnTo>
                      <a:pt x="652" y="557"/>
                    </a:lnTo>
                    <a:lnTo>
                      <a:pt x="655" y="557"/>
                    </a:lnTo>
                    <a:lnTo>
                      <a:pt x="655" y="559"/>
                    </a:lnTo>
                    <a:lnTo>
                      <a:pt x="652" y="559"/>
                    </a:lnTo>
                    <a:lnTo>
                      <a:pt x="652" y="557"/>
                    </a:lnTo>
                    <a:lnTo>
                      <a:pt x="650" y="557"/>
                    </a:lnTo>
                    <a:lnTo>
                      <a:pt x="650" y="559"/>
                    </a:lnTo>
                    <a:lnTo>
                      <a:pt x="647" y="559"/>
                    </a:lnTo>
                    <a:lnTo>
                      <a:pt x="645" y="557"/>
                    </a:lnTo>
                    <a:lnTo>
                      <a:pt x="645" y="559"/>
                    </a:lnTo>
                    <a:lnTo>
                      <a:pt x="642" y="557"/>
                    </a:lnTo>
                    <a:lnTo>
                      <a:pt x="642" y="554"/>
                    </a:lnTo>
                    <a:lnTo>
                      <a:pt x="639" y="554"/>
                    </a:lnTo>
                    <a:lnTo>
                      <a:pt x="642" y="554"/>
                    </a:lnTo>
                    <a:lnTo>
                      <a:pt x="639" y="554"/>
                    </a:lnTo>
                    <a:lnTo>
                      <a:pt x="642" y="554"/>
                    </a:lnTo>
                    <a:lnTo>
                      <a:pt x="639" y="554"/>
                    </a:lnTo>
                    <a:lnTo>
                      <a:pt x="639" y="551"/>
                    </a:lnTo>
                    <a:lnTo>
                      <a:pt x="639" y="549"/>
                    </a:lnTo>
                    <a:lnTo>
                      <a:pt x="642" y="549"/>
                    </a:lnTo>
                    <a:lnTo>
                      <a:pt x="642" y="546"/>
                    </a:lnTo>
                    <a:lnTo>
                      <a:pt x="642" y="544"/>
                    </a:lnTo>
                    <a:lnTo>
                      <a:pt x="642" y="541"/>
                    </a:lnTo>
                    <a:lnTo>
                      <a:pt x="642" y="538"/>
                    </a:lnTo>
                    <a:lnTo>
                      <a:pt x="639" y="538"/>
                    </a:lnTo>
                    <a:lnTo>
                      <a:pt x="639" y="536"/>
                    </a:lnTo>
                    <a:lnTo>
                      <a:pt x="639" y="533"/>
                    </a:lnTo>
                    <a:lnTo>
                      <a:pt x="637" y="533"/>
                    </a:lnTo>
                    <a:lnTo>
                      <a:pt x="634" y="533"/>
                    </a:lnTo>
                    <a:lnTo>
                      <a:pt x="634" y="536"/>
                    </a:lnTo>
                    <a:lnTo>
                      <a:pt x="632" y="536"/>
                    </a:lnTo>
                    <a:lnTo>
                      <a:pt x="632" y="538"/>
                    </a:lnTo>
                    <a:lnTo>
                      <a:pt x="634" y="538"/>
                    </a:lnTo>
                    <a:lnTo>
                      <a:pt x="632" y="538"/>
                    </a:lnTo>
                    <a:lnTo>
                      <a:pt x="632" y="536"/>
                    </a:lnTo>
                    <a:lnTo>
                      <a:pt x="632" y="538"/>
                    </a:lnTo>
                    <a:lnTo>
                      <a:pt x="629" y="538"/>
                    </a:lnTo>
                    <a:lnTo>
                      <a:pt x="629" y="536"/>
                    </a:lnTo>
                    <a:lnTo>
                      <a:pt x="629" y="538"/>
                    </a:lnTo>
                    <a:lnTo>
                      <a:pt x="629" y="541"/>
                    </a:lnTo>
                    <a:lnTo>
                      <a:pt x="629" y="544"/>
                    </a:lnTo>
                    <a:lnTo>
                      <a:pt x="629" y="546"/>
                    </a:lnTo>
                    <a:lnTo>
                      <a:pt x="626" y="546"/>
                    </a:lnTo>
                    <a:lnTo>
                      <a:pt x="626" y="549"/>
                    </a:lnTo>
                    <a:lnTo>
                      <a:pt x="626" y="551"/>
                    </a:lnTo>
                    <a:lnTo>
                      <a:pt x="624" y="551"/>
                    </a:lnTo>
                    <a:lnTo>
                      <a:pt x="624" y="554"/>
                    </a:lnTo>
                    <a:lnTo>
                      <a:pt x="624" y="557"/>
                    </a:lnTo>
                    <a:lnTo>
                      <a:pt x="621" y="557"/>
                    </a:lnTo>
                    <a:lnTo>
                      <a:pt x="619" y="557"/>
                    </a:lnTo>
                    <a:lnTo>
                      <a:pt x="616" y="557"/>
                    </a:lnTo>
                    <a:lnTo>
                      <a:pt x="616" y="559"/>
                    </a:lnTo>
                    <a:lnTo>
                      <a:pt x="613" y="559"/>
                    </a:lnTo>
                    <a:lnTo>
                      <a:pt x="611" y="559"/>
                    </a:lnTo>
                    <a:lnTo>
                      <a:pt x="611" y="557"/>
                    </a:lnTo>
                    <a:lnTo>
                      <a:pt x="608" y="557"/>
                    </a:lnTo>
                    <a:lnTo>
                      <a:pt x="605" y="557"/>
                    </a:lnTo>
                    <a:lnTo>
                      <a:pt x="605" y="554"/>
                    </a:lnTo>
                    <a:lnTo>
                      <a:pt x="603" y="554"/>
                    </a:lnTo>
                    <a:lnTo>
                      <a:pt x="600" y="551"/>
                    </a:lnTo>
                    <a:lnTo>
                      <a:pt x="598" y="551"/>
                    </a:lnTo>
                    <a:lnTo>
                      <a:pt x="598" y="549"/>
                    </a:lnTo>
                    <a:lnTo>
                      <a:pt x="595" y="549"/>
                    </a:lnTo>
                    <a:lnTo>
                      <a:pt x="592" y="549"/>
                    </a:lnTo>
                    <a:lnTo>
                      <a:pt x="592" y="546"/>
                    </a:lnTo>
                    <a:lnTo>
                      <a:pt x="590" y="546"/>
                    </a:lnTo>
                    <a:lnTo>
                      <a:pt x="590" y="544"/>
                    </a:lnTo>
                    <a:lnTo>
                      <a:pt x="587" y="544"/>
                    </a:lnTo>
                    <a:lnTo>
                      <a:pt x="587" y="541"/>
                    </a:lnTo>
                    <a:lnTo>
                      <a:pt x="587" y="538"/>
                    </a:lnTo>
                    <a:lnTo>
                      <a:pt x="585" y="538"/>
                    </a:lnTo>
                    <a:lnTo>
                      <a:pt x="585" y="536"/>
                    </a:lnTo>
                    <a:lnTo>
                      <a:pt x="585" y="533"/>
                    </a:lnTo>
                    <a:lnTo>
                      <a:pt x="582" y="533"/>
                    </a:lnTo>
                    <a:lnTo>
                      <a:pt x="582" y="531"/>
                    </a:lnTo>
                    <a:lnTo>
                      <a:pt x="582" y="528"/>
                    </a:lnTo>
                    <a:lnTo>
                      <a:pt x="579" y="528"/>
                    </a:lnTo>
                    <a:lnTo>
                      <a:pt x="579" y="525"/>
                    </a:lnTo>
                    <a:lnTo>
                      <a:pt x="579" y="523"/>
                    </a:lnTo>
                    <a:lnTo>
                      <a:pt x="579" y="520"/>
                    </a:lnTo>
                    <a:lnTo>
                      <a:pt x="577" y="520"/>
                    </a:lnTo>
                    <a:lnTo>
                      <a:pt x="577" y="517"/>
                    </a:lnTo>
                    <a:lnTo>
                      <a:pt x="574" y="517"/>
                    </a:lnTo>
                    <a:lnTo>
                      <a:pt x="574" y="520"/>
                    </a:lnTo>
                    <a:lnTo>
                      <a:pt x="572" y="523"/>
                    </a:lnTo>
                    <a:lnTo>
                      <a:pt x="572" y="520"/>
                    </a:lnTo>
                    <a:lnTo>
                      <a:pt x="574" y="520"/>
                    </a:lnTo>
                    <a:lnTo>
                      <a:pt x="574" y="517"/>
                    </a:lnTo>
                    <a:lnTo>
                      <a:pt x="577" y="517"/>
                    </a:lnTo>
                    <a:lnTo>
                      <a:pt x="577" y="515"/>
                    </a:lnTo>
                    <a:lnTo>
                      <a:pt x="577" y="512"/>
                    </a:lnTo>
                    <a:lnTo>
                      <a:pt x="577" y="510"/>
                    </a:lnTo>
                    <a:lnTo>
                      <a:pt x="577" y="507"/>
                    </a:lnTo>
                    <a:lnTo>
                      <a:pt x="574" y="507"/>
                    </a:lnTo>
                    <a:lnTo>
                      <a:pt x="574" y="504"/>
                    </a:lnTo>
                    <a:lnTo>
                      <a:pt x="572" y="504"/>
                    </a:lnTo>
                    <a:lnTo>
                      <a:pt x="572" y="502"/>
                    </a:lnTo>
                    <a:lnTo>
                      <a:pt x="569" y="502"/>
                    </a:lnTo>
                    <a:lnTo>
                      <a:pt x="566" y="502"/>
                    </a:lnTo>
                    <a:lnTo>
                      <a:pt x="564" y="502"/>
                    </a:lnTo>
                    <a:lnTo>
                      <a:pt x="561" y="502"/>
                    </a:lnTo>
                    <a:lnTo>
                      <a:pt x="564" y="502"/>
                    </a:lnTo>
                    <a:lnTo>
                      <a:pt x="561" y="502"/>
                    </a:lnTo>
                    <a:lnTo>
                      <a:pt x="561" y="499"/>
                    </a:lnTo>
                    <a:lnTo>
                      <a:pt x="561" y="497"/>
                    </a:lnTo>
                    <a:lnTo>
                      <a:pt x="561" y="494"/>
                    </a:lnTo>
                    <a:lnTo>
                      <a:pt x="559" y="494"/>
                    </a:lnTo>
                    <a:lnTo>
                      <a:pt x="553" y="491"/>
                    </a:lnTo>
                    <a:lnTo>
                      <a:pt x="553" y="489"/>
                    </a:lnTo>
                    <a:lnTo>
                      <a:pt x="553" y="486"/>
                    </a:lnTo>
                    <a:lnTo>
                      <a:pt x="551" y="486"/>
                    </a:lnTo>
                    <a:lnTo>
                      <a:pt x="551" y="489"/>
                    </a:lnTo>
                    <a:lnTo>
                      <a:pt x="548" y="489"/>
                    </a:lnTo>
                    <a:lnTo>
                      <a:pt x="545" y="486"/>
                    </a:lnTo>
                    <a:lnTo>
                      <a:pt x="545" y="484"/>
                    </a:lnTo>
                    <a:lnTo>
                      <a:pt x="545" y="486"/>
                    </a:lnTo>
                    <a:lnTo>
                      <a:pt x="543" y="486"/>
                    </a:lnTo>
                    <a:lnTo>
                      <a:pt x="543" y="489"/>
                    </a:lnTo>
                    <a:lnTo>
                      <a:pt x="540" y="489"/>
                    </a:lnTo>
                    <a:lnTo>
                      <a:pt x="540" y="491"/>
                    </a:lnTo>
                    <a:lnTo>
                      <a:pt x="538" y="491"/>
                    </a:lnTo>
                    <a:lnTo>
                      <a:pt x="535" y="491"/>
                    </a:lnTo>
                    <a:lnTo>
                      <a:pt x="535" y="494"/>
                    </a:lnTo>
                    <a:lnTo>
                      <a:pt x="532" y="494"/>
                    </a:lnTo>
                    <a:lnTo>
                      <a:pt x="530" y="494"/>
                    </a:lnTo>
                    <a:lnTo>
                      <a:pt x="527" y="494"/>
                    </a:lnTo>
                    <a:lnTo>
                      <a:pt x="525" y="494"/>
                    </a:lnTo>
                    <a:lnTo>
                      <a:pt x="522" y="494"/>
                    </a:lnTo>
                    <a:lnTo>
                      <a:pt x="522" y="491"/>
                    </a:lnTo>
                    <a:lnTo>
                      <a:pt x="522" y="494"/>
                    </a:lnTo>
                    <a:lnTo>
                      <a:pt x="522" y="497"/>
                    </a:lnTo>
                    <a:lnTo>
                      <a:pt x="522" y="499"/>
                    </a:lnTo>
                    <a:lnTo>
                      <a:pt x="522" y="502"/>
                    </a:lnTo>
                    <a:lnTo>
                      <a:pt x="519" y="502"/>
                    </a:lnTo>
                    <a:lnTo>
                      <a:pt x="517" y="502"/>
                    </a:lnTo>
                    <a:lnTo>
                      <a:pt x="517" y="504"/>
                    </a:lnTo>
                    <a:lnTo>
                      <a:pt x="514" y="504"/>
                    </a:lnTo>
                    <a:lnTo>
                      <a:pt x="514" y="507"/>
                    </a:lnTo>
                    <a:lnTo>
                      <a:pt x="512" y="507"/>
                    </a:lnTo>
                    <a:lnTo>
                      <a:pt x="512" y="510"/>
                    </a:lnTo>
                    <a:lnTo>
                      <a:pt x="512" y="512"/>
                    </a:lnTo>
                    <a:lnTo>
                      <a:pt x="509" y="512"/>
                    </a:lnTo>
                    <a:lnTo>
                      <a:pt x="509" y="515"/>
                    </a:lnTo>
                    <a:lnTo>
                      <a:pt x="512" y="515"/>
                    </a:lnTo>
                    <a:lnTo>
                      <a:pt x="509" y="515"/>
                    </a:lnTo>
                    <a:lnTo>
                      <a:pt x="506" y="517"/>
                    </a:lnTo>
                    <a:lnTo>
                      <a:pt x="506" y="515"/>
                    </a:lnTo>
                    <a:lnTo>
                      <a:pt x="504" y="515"/>
                    </a:lnTo>
                    <a:lnTo>
                      <a:pt x="504" y="512"/>
                    </a:lnTo>
                    <a:lnTo>
                      <a:pt x="504" y="510"/>
                    </a:lnTo>
                    <a:lnTo>
                      <a:pt x="506" y="510"/>
                    </a:lnTo>
                    <a:lnTo>
                      <a:pt x="506" y="507"/>
                    </a:lnTo>
                    <a:lnTo>
                      <a:pt x="504" y="507"/>
                    </a:lnTo>
                    <a:lnTo>
                      <a:pt x="504" y="504"/>
                    </a:lnTo>
                    <a:lnTo>
                      <a:pt x="501" y="504"/>
                    </a:lnTo>
                    <a:lnTo>
                      <a:pt x="501" y="502"/>
                    </a:lnTo>
                    <a:lnTo>
                      <a:pt x="498" y="502"/>
                    </a:lnTo>
                    <a:lnTo>
                      <a:pt x="498" y="499"/>
                    </a:lnTo>
                    <a:lnTo>
                      <a:pt x="496" y="499"/>
                    </a:lnTo>
                    <a:lnTo>
                      <a:pt x="493" y="499"/>
                    </a:lnTo>
                    <a:lnTo>
                      <a:pt x="491" y="497"/>
                    </a:lnTo>
                    <a:lnTo>
                      <a:pt x="488" y="497"/>
                    </a:lnTo>
                    <a:lnTo>
                      <a:pt x="488" y="499"/>
                    </a:lnTo>
                    <a:lnTo>
                      <a:pt x="485" y="499"/>
                    </a:lnTo>
                    <a:lnTo>
                      <a:pt x="485" y="502"/>
                    </a:lnTo>
                    <a:lnTo>
                      <a:pt x="483" y="502"/>
                    </a:lnTo>
                    <a:lnTo>
                      <a:pt x="483" y="504"/>
                    </a:lnTo>
                    <a:lnTo>
                      <a:pt x="480" y="504"/>
                    </a:lnTo>
                    <a:lnTo>
                      <a:pt x="478" y="507"/>
                    </a:lnTo>
                    <a:lnTo>
                      <a:pt x="478" y="510"/>
                    </a:lnTo>
                    <a:lnTo>
                      <a:pt x="480" y="510"/>
                    </a:lnTo>
                    <a:lnTo>
                      <a:pt x="478" y="510"/>
                    </a:lnTo>
                    <a:lnTo>
                      <a:pt x="480" y="510"/>
                    </a:lnTo>
                    <a:lnTo>
                      <a:pt x="480" y="512"/>
                    </a:lnTo>
                    <a:lnTo>
                      <a:pt x="478" y="512"/>
                    </a:lnTo>
                    <a:lnTo>
                      <a:pt x="478" y="515"/>
                    </a:lnTo>
                    <a:lnTo>
                      <a:pt x="478" y="517"/>
                    </a:lnTo>
                    <a:lnTo>
                      <a:pt x="475" y="517"/>
                    </a:lnTo>
                    <a:lnTo>
                      <a:pt x="475" y="520"/>
                    </a:lnTo>
                    <a:lnTo>
                      <a:pt x="475" y="523"/>
                    </a:lnTo>
                    <a:lnTo>
                      <a:pt x="472" y="523"/>
                    </a:lnTo>
                    <a:lnTo>
                      <a:pt x="472" y="525"/>
                    </a:lnTo>
                    <a:lnTo>
                      <a:pt x="470" y="528"/>
                    </a:lnTo>
                    <a:lnTo>
                      <a:pt x="470" y="531"/>
                    </a:lnTo>
                    <a:lnTo>
                      <a:pt x="470" y="533"/>
                    </a:lnTo>
                    <a:lnTo>
                      <a:pt x="470" y="536"/>
                    </a:lnTo>
                    <a:lnTo>
                      <a:pt x="470" y="538"/>
                    </a:lnTo>
                    <a:lnTo>
                      <a:pt x="470" y="541"/>
                    </a:lnTo>
                    <a:lnTo>
                      <a:pt x="470" y="544"/>
                    </a:lnTo>
                    <a:lnTo>
                      <a:pt x="467" y="544"/>
                    </a:lnTo>
                    <a:lnTo>
                      <a:pt x="470" y="546"/>
                    </a:lnTo>
                    <a:lnTo>
                      <a:pt x="467" y="546"/>
                    </a:lnTo>
                    <a:lnTo>
                      <a:pt x="467" y="549"/>
                    </a:lnTo>
                    <a:lnTo>
                      <a:pt x="467" y="551"/>
                    </a:lnTo>
                    <a:lnTo>
                      <a:pt x="467" y="557"/>
                    </a:lnTo>
                    <a:lnTo>
                      <a:pt x="467" y="559"/>
                    </a:lnTo>
                    <a:lnTo>
                      <a:pt x="467" y="562"/>
                    </a:lnTo>
                    <a:lnTo>
                      <a:pt x="465" y="562"/>
                    </a:lnTo>
                    <a:lnTo>
                      <a:pt x="465" y="564"/>
                    </a:lnTo>
                    <a:lnTo>
                      <a:pt x="467" y="564"/>
                    </a:lnTo>
                    <a:lnTo>
                      <a:pt x="467" y="567"/>
                    </a:lnTo>
                    <a:lnTo>
                      <a:pt x="467" y="570"/>
                    </a:lnTo>
                    <a:lnTo>
                      <a:pt x="467" y="572"/>
                    </a:lnTo>
                    <a:lnTo>
                      <a:pt x="467" y="575"/>
                    </a:lnTo>
                    <a:lnTo>
                      <a:pt x="467" y="578"/>
                    </a:lnTo>
                    <a:lnTo>
                      <a:pt x="470" y="580"/>
                    </a:lnTo>
                    <a:lnTo>
                      <a:pt x="470" y="583"/>
                    </a:lnTo>
                    <a:lnTo>
                      <a:pt x="472" y="585"/>
                    </a:lnTo>
                    <a:lnTo>
                      <a:pt x="475" y="588"/>
                    </a:lnTo>
                    <a:lnTo>
                      <a:pt x="475" y="591"/>
                    </a:lnTo>
                    <a:lnTo>
                      <a:pt x="478" y="593"/>
                    </a:lnTo>
                    <a:lnTo>
                      <a:pt x="478" y="596"/>
                    </a:lnTo>
                    <a:lnTo>
                      <a:pt x="475" y="598"/>
                    </a:lnTo>
                    <a:lnTo>
                      <a:pt x="467" y="598"/>
                    </a:lnTo>
                    <a:lnTo>
                      <a:pt x="459" y="606"/>
                    </a:lnTo>
                    <a:lnTo>
                      <a:pt x="457" y="612"/>
                    </a:lnTo>
                    <a:lnTo>
                      <a:pt x="454" y="614"/>
                    </a:lnTo>
                    <a:lnTo>
                      <a:pt x="462" y="619"/>
                    </a:lnTo>
                    <a:lnTo>
                      <a:pt x="465" y="622"/>
                    </a:lnTo>
                    <a:lnTo>
                      <a:pt x="462" y="622"/>
                    </a:lnTo>
                    <a:lnTo>
                      <a:pt x="462" y="619"/>
                    </a:lnTo>
                    <a:lnTo>
                      <a:pt x="459" y="619"/>
                    </a:lnTo>
                    <a:lnTo>
                      <a:pt x="454" y="614"/>
                    </a:lnTo>
                    <a:lnTo>
                      <a:pt x="451" y="617"/>
                    </a:lnTo>
                    <a:lnTo>
                      <a:pt x="449" y="619"/>
                    </a:lnTo>
                    <a:lnTo>
                      <a:pt x="449" y="622"/>
                    </a:lnTo>
                    <a:lnTo>
                      <a:pt x="446" y="622"/>
                    </a:lnTo>
                    <a:lnTo>
                      <a:pt x="441" y="630"/>
                    </a:lnTo>
                    <a:lnTo>
                      <a:pt x="438" y="632"/>
                    </a:lnTo>
                    <a:lnTo>
                      <a:pt x="438" y="635"/>
                    </a:lnTo>
                    <a:lnTo>
                      <a:pt x="436" y="635"/>
                    </a:lnTo>
                    <a:lnTo>
                      <a:pt x="431" y="640"/>
                    </a:lnTo>
                    <a:lnTo>
                      <a:pt x="431" y="638"/>
                    </a:lnTo>
                    <a:lnTo>
                      <a:pt x="428" y="640"/>
                    </a:lnTo>
                    <a:lnTo>
                      <a:pt x="425" y="640"/>
                    </a:lnTo>
                    <a:lnTo>
                      <a:pt x="423" y="640"/>
                    </a:lnTo>
                    <a:lnTo>
                      <a:pt x="420" y="640"/>
                    </a:lnTo>
                    <a:lnTo>
                      <a:pt x="420" y="643"/>
                    </a:lnTo>
                    <a:lnTo>
                      <a:pt x="420" y="640"/>
                    </a:lnTo>
                    <a:lnTo>
                      <a:pt x="418" y="643"/>
                    </a:lnTo>
                    <a:lnTo>
                      <a:pt x="415" y="648"/>
                    </a:lnTo>
                    <a:lnTo>
                      <a:pt x="418" y="648"/>
                    </a:lnTo>
                    <a:lnTo>
                      <a:pt x="420" y="651"/>
                    </a:lnTo>
                    <a:lnTo>
                      <a:pt x="425" y="651"/>
                    </a:lnTo>
                    <a:lnTo>
                      <a:pt x="431" y="653"/>
                    </a:lnTo>
                    <a:lnTo>
                      <a:pt x="433" y="653"/>
                    </a:lnTo>
                    <a:lnTo>
                      <a:pt x="436" y="653"/>
                    </a:lnTo>
                    <a:lnTo>
                      <a:pt x="438" y="653"/>
                    </a:lnTo>
                    <a:lnTo>
                      <a:pt x="441" y="653"/>
                    </a:lnTo>
                    <a:lnTo>
                      <a:pt x="444" y="651"/>
                    </a:lnTo>
                    <a:lnTo>
                      <a:pt x="446" y="651"/>
                    </a:lnTo>
                    <a:lnTo>
                      <a:pt x="451" y="651"/>
                    </a:lnTo>
                    <a:lnTo>
                      <a:pt x="454" y="653"/>
                    </a:lnTo>
                    <a:lnTo>
                      <a:pt x="454" y="656"/>
                    </a:lnTo>
                    <a:lnTo>
                      <a:pt x="451" y="661"/>
                    </a:lnTo>
                    <a:lnTo>
                      <a:pt x="451" y="664"/>
                    </a:lnTo>
                    <a:lnTo>
                      <a:pt x="451" y="666"/>
                    </a:lnTo>
                    <a:lnTo>
                      <a:pt x="451" y="669"/>
                    </a:lnTo>
                    <a:lnTo>
                      <a:pt x="449" y="669"/>
                    </a:lnTo>
                    <a:lnTo>
                      <a:pt x="451" y="672"/>
                    </a:lnTo>
                    <a:lnTo>
                      <a:pt x="454" y="672"/>
                    </a:lnTo>
                    <a:lnTo>
                      <a:pt x="454" y="674"/>
                    </a:lnTo>
                    <a:lnTo>
                      <a:pt x="457" y="674"/>
                    </a:lnTo>
                    <a:lnTo>
                      <a:pt x="457" y="677"/>
                    </a:lnTo>
                    <a:lnTo>
                      <a:pt x="457" y="679"/>
                    </a:lnTo>
                    <a:lnTo>
                      <a:pt x="454" y="679"/>
                    </a:lnTo>
                    <a:lnTo>
                      <a:pt x="454" y="682"/>
                    </a:lnTo>
                    <a:lnTo>
                      <a:pt x="454" y="685"/>
                    </a:lnTo>
                    <a:lnTo>
                      <a:pt x="451" y="685"/>
                    </a:lnTo>
                    <a:lnTo>
                      <a:pt x="451" y="687"/>
                    </a:lnTo>
                    <a:lnTo>
                      <a:pt x="451" y="690"/>
                    </a:lnTo>
                    <a:lnTo>
                      <a:pt x="449" y="690"/>
                    </a:lnTo>
                    <a:lnTo>
                      <a:pt x="449" y="692"/>
                    </a:lnTo>
                    <a:lnTo>
                      <a:pt x="449" y="695"/>
                    </a:lnTo>
                    <a:lnTo>
                      <a:pt x="446" y="695"/>
                    </a:lnTo>
                    <a:lnTo>
                      <a:pt x="446" y="698"/>
                    </a:lnTo>
                    <a:lnTo>
                      <a:pt x="446" y="700"/>
                    </a:lnTo>
                    <a:lnTo>
                      <a:pt x="444" y="700"/>
                    </a:lnTo>
                    <a:lnTo>
                      <a:pt x="444" y="703"/>
                    </a:lnTo>
                    <a:lnTo>
                      <a:pt x="441" y="703"/>
                    </a:lnTo>
                    <a:lnTo>
                      <a:pt x="444" y="703"/>
                    </a:lnTo>
                    <a:lnTo>
                      <a:pt x="444" y="706"/>
                    </a:lnTo>
                    <a:lnTo>
                      <a:pt x="441" y="706"/>
                    </a:lnTo>
                    <a:lnTo>
                      <a:pt x="441" y="703"/>
                    </a:lnTo>
                    <a:lnTo>
                      <a:pt x="441" y="706"/>
                    </a:lnTo>
                    <a:lnTo>
                      <a:pt x="441" y="708"/>
                    </a:lnTo>
                    <a:lnTo>
                      <a:pt x="438" y="708"/>
                    </a:lnTo>
                    <a:lnTo>
                      <a:pt x="438" y="711"/>
                    </a:lnTo>
                    <a:lnTo>
                      <a:pt x="436" y="711"/>
                    </a:lnTo>
                    <a:lnTo>
                      <a:pt x="436" y="713"/>
                    </a:lnTo>
                    <a:lnTo>
                      <a:pt x="433" y="713"/>
                    </a:lnTo>
                    <a:lnTo>
                      <a:pt x="433" y="716"/>
                    </a:lnTo>
                    <a:lnTo>
                      <a:pt x="433" y="719"/>
                    </a:lnTo>
                    <a:lnTo>
                      <a:pt x="433" y="716"/>
                    </a:lnTo>
                    <a:lnTo>
                      <a:pt x="433" y="719"/>
                    </a:lnTo>
                    <a:lnTo>
                      <a:pt x="431" y="719"/>
                    </a:lnTo>
                    <a:lnTo>
                      <a:pt x="431" y="721"/>
                    </a:lnTo>
                    <a:lnTo>
                      <a:pt x="428" y="721"/>
                    </a:lnTo>
                    <a:lnTo>
                      <a:pt x="428" y="724"/>
                    </a:lnTo>
                    <a:lnTo>
                      <a:pt x="428" y="726"/>
                    </a:lnTo>
                    <a:lnTo>
                      <a:pt x="431" y="726"/>
                    </a:lnTo>
                    <a:lnTo>
                      <a:pt x="431" y="729"/>
                    </a:lnTo>
                    <a:lnTo>
                      <a:pt x="428" y="729"/>
                    </a:lnTo>
                    <a:lnTo>
                      <a:pt x="431" y="729"/>
                    </a:lnTo>
                    <a:lnTo>
                      <a:pt x="431" y="732"/>
                    </a:lnTo>
                    <a:lnTo>
                      <a:pt x="431" y="734"/>
                    </a:lnTo>
                    <a:lnTo>
                      <a:pt x="431" y="737"/>
                    </a:lnTo>
                    <a:lnTo>
                      <a:pt x="431" y="739"/>
                    </a:lnTo>
                    <a:lnTo>
                      <a:pt x="431" y="742"/>
                    </a:lnTo>
                    <a:lnTo>
                      <a:pt x="433" y="745"/>
                    </a:lnTo>
                    <a:lnTo>
                      <a:pt x="433" y="747"/>
                    </a:lnTo>
                    <a:lnTo>
                      <a:pt x="433" y="745"/>
                    </a:lnTo>
                    <a:lnTo>
                      <a:pt x="433" y="747"/>
                    </a:lnTo>
                    <a:lnTo>
                      <a:pt x="433" y="750"/>
                    </a:lnTo>
                    <a:lnTo>
                      <a:pt x="436" y="750"/>
                    </a:lnTo>
                    <a:lnTo>
                      <a:pt x="436" y="753"/>
                    </a:lnTo>
                    <a:lnTo>
                      <a:pt x="436" y="755"/>
                    </a:lnTo>
                    <a:lnTo>
                      <a:pt x="438" y="755"/>
                    </a:lnTo>
                    <a:lnTo>
                      <a:pt x="438" y="758"/>
                    </a:lnTo>
                    <a:lnTo>
                      <a:pt x="441" y="758"/>
                    </a:lnTo>
                    <a:lnTo>
                      <a:pt x="441" y="760"/>
                    </a:lnTo>
                    <a:lnTo>
                      <a:pt x="438" y="760"/>
                    </a:lnTo>
                    <a:lnTo>
                      <a:pt x="438" y="763"/>
                    </a:lnTo>
                    <a:lnTo>
                      <a:pt x="438" y="766"/>
                    </a:lnTo>
                    <a:lnTo>
                      <a:pt x="438" y="768"/>
                    </a:lnTo>
                    <a:lnTo>
                      <a:pt x="436" y="768"/>
                    </a:lnTo>
                    <a:lnTo>
                      <a:pt x="438" y="768"/>
                    </a:lnTo>
                    <a:lnTo>
                      <a:pt x="438" y="771"/>
                    </a:lnTo>
                    <a:lnTo>
                      <a:pt x="438" y="773"/>
                    </a:lnTo>
                    <a:lnTo>
                      <a:pt x="438" y="776"/>
                    </a:lnTo>
                    <a:lnTo>
                      <a:pt x="441" y="776"/>
                    </a:lnTo>
                    <a:lnTo>
                      <a:pt x="441" y="779"/>
                    </a:lnTo>
                    <a:lnTo>
                      <a:pt x="444" y="779"/>
                    </a:lnTo>
                    <a:lnTo>
                      <a:pt x="444" y="781"/>
                    </a:lnTo>
                    <a:lnTo>
                      <a:pt x="444" y="779"/>
                    </a:lnTo>
                    <a:lnTo>
                      <a:pt x="446" y="779"/>
                    </a:lnTo>
                    <a:lnTo>
                      <a:pt x="449" y="779"/>
                    </a:lnTo>
                    <a:lnTo>
                      <a:pt x="449" y="781"/>
                    </a:lnTo>
                    <a:lnTo>
                      <a:pt x="451" y="781"/>
                    </a:lnTo>
                    <a:lnTo>
                      <a:pt x="451" y="784"/>
                    </a:lnTo>
                    <a:lnTo>
                      <a:pt x="449" y="784"/>
                    </a:lnTo>
                    <a:lnTo>
                      <a:pt x="451" y="784"/>
                    </a:lnTo>
                    <a:lnTo>
                      <a:pt x="451" y="787"/>
                    </a:lnTo>
                    <a:lnTo>
                      <a:pt x="451" y="789"/>
                    </a:lnTo>
                    <a:lnTo>
                      <a:pt x="451" y="792"/>
                    </a:lnTo>
                    <a:lnTo>
                      <a:pt x="454" y="792"/>
                    </a:lnTo>
                    <a:lnTo>
                      <a:pt x="457" y="792"/>
                    </a:lnTo>
                    <a:lnTo>
                      <a:pt x="457" y="794"/>
                    </a:lnTo>
                    <a:lnTo>
                      <a:pt x="457" y="797"/>
                    </a:lnTo>
                    <a:lnTo>
                      <a:pt x="457" y="800"/>
                    </a:lnTo>
                    <a:lnTo>
                      <a:pt x="457" y="802"/>
                    </a:lnTo>
                    <a:lnTo>
                      <a:pt x="457" y="805"/>
                    </a:lnTo>
                    <a:lnTo>
                      <a:pt x="459" y="805"/>
                    </a:lnTo>
                    <a:lnTo>
                      <a:pt x="459" y="807"/>
                    </a:lnTo>
                    <a:lnTo>
                      <a:pt x="462" y="807"/>
                    </a:lnTo>
                    <a:lnTo>
                      <a:pt x="462" y="805"/>
                    </a:lnTo>
                    <a:lnTo>
                      <a:pt x="462" y="807"/>
                    </a:lnTo>
                    <a:lnTo>
                      <a:pt x="462" y="805"/>
                    </a:lnTo>
                    <a:lnTo>
                      <a:pt x="462" y="807"/>
                    </a:lnTo>
                    <a:lnTo>
                      <a:pt x="465" y="805"/>
                    </a:lnTo>
                    <a:lnTo>
                      <a:pt x="465" y="807"/>
                    </a:lnTo>
                    <a:lnTo>
                      <a:pt x="465" y="805"/>
                    </a:lnTo>
                    <a:lnTo>
                      <a:pt x="467" y="805"/>
                    </a:lnTo>
                    <a:lnTo>
                      <a:pt x="467" y="807"/>
                    </a:lnTo>
                    <a:lnTo>
                      <a:pt x="470" y="807"/>
                    </a:lnTo>
                    <a:lnTo>
                      <a:pt x="472" y="807"/>
                    </a:lnTo>
                    <a:lnTo>
                      <a:pt x="475" y="807"/>
                    </a:lnTo>
                    <a:lnTo>
                      <a:pt x="478" y="807"/>
                    </a:lnTo>
                    <a:lnTo>
                      <a:pt x="478" y="810"/>
                    </a:lnTo>
                    <a:lnTo>
                      <a:pt x="478" y="813"/>
                    </a:lnTo>
                    <a:lnTo>
                      <a:pt x="480" y="813"/>
                    </a:lnTo>
                    <a:lnTo>
                      <a:pt x="483" y="813"/>
                    </a:lnTo>
                    <a:lnTo>
                      <a:pt x="485" y="813"/>
                    </a:lnTo>
                    <a:lnTo>
                      <a:pt x="485" y="815"/>
                    </a:lnTo>
                    <a:lnTo>
                      <a:pt x="485" y="818"/>
                    </a:lnTo>
                    <a:lnTo>
                      <a:pt x="488" y="820"/>
                    </a:lnTo>
                    <a:lnTo>
                      <a:pt x="488" y="823"/>
                    </a:lnTo>
                    <a:lnTo>
                      <a:pt x="488" y="826"/>
                    </a:lnTo>
                    <a:lnTo>
                      <a:pt x="488" y="828"/>
                    </a:lnTo>
                    <a:lnTo>
                      <a:pt x="485" y="828"/>
                    </a:lnTo>
                    <a:lnTo>
                      <a:pt x="485" y="831"/>
                    </a:lnTo>
                    <a:lnTo>
                      <a:pt x="483" y="831"/>
                    </a:lnTo>
                    <a:lnTo>
                      <a:pt x="480" y="831"/>
                    </a:lnTo>
                    <a:lnTo>
                      <a:pt x="478" y="831"/>
                    </a:lnTo>
                    <a:lnTo>
                      <a:pt x="478" y="834"/>
                    </a:lnTo>
                    <a:lnTo>
                      <a:pt x="478" y="831"/>
                    </a:lnTo>
                    <a:lnTo>
                      <a:pt x="478" y="834"/>
                    </a:lnTo>
                    <a:lnTo>
                      <a:pt x="475" y="834"/>
                    </a:lnTo>
                    <a:lnTo>
                      <a:pt x="475" y="836"/>
                    </a:lnTo>
                    <a:lnTo>
                      <a:pt x="472" y="836"/>
                    </a:lnTo>
                    <a:lnTo>
                      <a:pt x="475" y="836"/>
                    </a:lnTo>
                    <a:lnTo>
                      <a:pt x="475" y="839"/>
                    </a:lnTo>
                    <a:lnTo>
                      <a:pt x="472" y="839"/>
                    </a:lnTo>
                    <a:lnTo>
                      <a:pt x="472" y="841"/>
                    </a:lnTo>
                    <a:lnTo>
                      <a:pt x="475" y="841"/>
                    </a:lnTo>
                    <a:lnTo>
                      <a:pt x="475" y="844"/>
                    </a:lnTo>
                    <a:lnTo>
                      <a:pt x="475" y="847"/>
                    </a:lnTo>
                    <a:lnTo>
                      <a:pt x="475" y="849"/>
                    </a:lnTo>
                    <a:lnTo>
                      <a:pt x="478" y="849"/>
                    </a:lnTo>
                    <a:lnTo>
                      <a:pt x="478" y="852"/>
                    </a:lnTo>
                    <a:lnTo>
                      <a:pt x="480" y="854"/>
                    </a:lnTo>
                    <a:lnTo>
                      <a:pt x="478" y="854"/>
                    </a:lnTo>
                    <a:lnTo>
                      <a:pt x="480" y="854"/>
                    </a:lnTo>
                    <a:lnTo>
                      <a:pt x="480" y="857"/>
                    </a:lnTo>
                    <a:lnTo>
                      <a:pt x="483" y="857"/>
                    </a:lnTo>
                    <a:lnTo>
                      <a:pt x="483" y="860"/>
                    </a:lnTo>
                    <a:lnTo>
                      <a:pt x="483" y="862"/>
                    </a:lnTo>
                    <a:lnTo>
                      <a:pt x="480" y="862"/>
                    </a:lnTo>
                    <a:lnTo>
                      <a:pt x="480" y="865"/>
                    </a:lnTo>
                    <a:lnTo>
                      <a:pt x="478" y="865"/>
                    </a:lnTo>
                    <a:lnTo>
                      <a:pt x="478" y="867"/>
                    </a:lnTo>
                    <a:lnTo>
                      <a:pt x="475" y="867"/>
                    </a:lnTo>
                    <a:lnTo>
                      <a:pt x="475" y="865"/>
                    </a:lnTo>
                    <a:lnTo>
                      <a:pt x="472" y="865"/>
                    </a:lnTo>
                    <a:lnTo>
                      <a:pt x="472" y="867"/>
                    </a:lnTo>
                    <a:lnTo>
                      <a:pt x="470" y="867"/>
                    </a:lnTo>
                    <a:lnTo>
                      <a:pt x="467" y="867"/>
                    </a:lnTo>
                    <a:lnTo>
                      <a:pt x="465" y="867"/>
                    </a:lnTo>
                    <a:lnTo>
                      <a:pt x="465" y="870"/>
                    </a:lnTo>
                    <a:lnTo>
                      <a:pt x="462" y="870"/>
                    </a:lnTo>
                    <a:lnTo>
                      <a:pt x="462" y="873"/>
                    </a:lnTo>
                    <a:lnTo>
                      <a:pt x="465" y="873"/>
                    </a:lnTo>
                    <a:lnTo>
                      <a:pt x="465" y="875"/>
                    </a:lnTo>
                    <a:lnTo>
                      <a:pt x="465" y="878"/>
                    </a:lnTo>
                    <a:lnTo>
                      <a:pt x="465" y="875"/>
                    </a:lnTo>
                    <a:lnTo>
                      <a:pt x="462" y="875"/>
                    </a:lnTo>
                    <a:lnTo>
                      <a:pt x="462" y="878"/>
                    </a:lnTo>
                    <a:lnTo>
                      <a:pt x="462" y="881"/>
                    </a:lnTo>
                    <a:lnTo>
                      <a:pt x="462" y="878"/>
                    </a:lnTo>
                    <a:lnTo>
                      <a:pt x="459" y="878"/>
                    </a:lnTo>
                    <a:lnTo>
                      <a:pt x="459" y="881"/>
                    </a:lnTo>
                    <a:lnTo>
                      <a:pt x="462" y="881"/>
                    </a:lnTo>
                    <a:lnTo>
                      <a:pt x="462" y="883"/>
                    </a:lnTo>
                    <a:lnTo>
                      <a:pt x="462" y="886"/>
                    </a:lnTo>
                    <a:lnTo>
                      <a:pt x="462" y="888"/>
                    </a:lnTo>
                    <a:lnTo>
                      <a:pt x="459" y="888"/>
                    </a:lnTo>
                    <a:lnTo>
                      <a:pt x="459" y="891"/>
                    </a:lnTo>
                    <a:lnTo>
                      <a:pt x="459" y="894"/>
                    </a:lnTo>
                    <a:lnTo>
                      <a:pt x="459" y="896"/>
                    </a:lnTo>
                    <a:lnTo>
                      <a:pt x="459" y="899"/>
                    </a:lnTo>
                    <a:lnTo>
                      <a:pt x="457" y="899"/>
                    </a:lnTo>
                    <a:lnTo>
                      <a:pt x="457" y="896"/>
                    </a:lnTo>
                    <a:lnTo>
                      <a:pt x="457" y="899"/>
                    </a:lnTo>
                    <a:lnTo>
                      <a:pt x="454" y="899"/>
                    </a:lnTo>
                    <a:lnTo>
                      <a:pt x="457" y="899"/>
                    </a:lnTo>
                    <a:lnTo>
                      <a:pt x="454" y="899"/>
                    </a:lnTo>
                    <a:lnTo>
                      <a:pt x="454" y="896"/>
                    </a:lnTo>
                    <a:lnTo>
                      <a:pt x="451" y="896"/>
                    </a:lnTo>
                    <a:lnTo>
                      <a:pt x="451" y="894"/>
                    </a:lnTo>
                    <a:lnTo>
                      <a:pt x="449" y="894"/>
                    </a:lnTo>
                    <a:lnTo>
                      <a:pt x="446" y="894"/>
                    </a:lnTo>
                    <a:lnTo>
                      <a:pt x="444" y="894"/>
                    </a:lnTo>
                    <a:lnTo>
                      <a:pt x="444" y="891"/>
                    </a:lnTo>
                    <a:lnTo>
                      <a:pt x="446" y="891"/>
                    </a:lnTo>
                    <a:lnTo>
                      <a:pt x="446" y="888"/>
                    </a:lnTo>
                    <a:lnTo>
                      <a:pt x="446" y="886"/>
                    </a:lnTo>
                    <a:lnTo>
                      <a:pt x="444" y="886"/>
                    </a:lnTo>
                    <a:lnTo>
                      <a:pt x="444" y="883"/>
                    </a:lnTo>
                    <a:lnTo>
                      <a:pt x="441" y="883"/>
                    </a:lnTo>
                    <a:lnTo>
                      <a:pt x="441" y="881"/>
                    </a:lnTo>
                    <a:lnTo>
                      <a:pt x="441" y="878"/>
                    </a:lnTo>
                    <a:lnTo>
                      <a:pt x="438" y="878"/>
                    </a:lnTo>
                    <a:lnTo>
                      <a:pt x="438" y="875"/>
                    </a:lnTo>
                    <a:lnTo>
                      <a:pt x="438" y="873"/>
                    </a:lnTo>
                    <a:lnTo>
                      <a:pt x="436" y="873"/>
                    </a:lnTo>
                    <a:lnTo>
                      <a:pt x="436" y="875"/>
                    </a:lnTo>
                    <a:lnTo>
                      <a:pt x="436" y="873"/>
                    </a:lnTo>
                    <a:lnTo>
                      <a:pt x="436" y="870"/>
                    </a:lnTo>
                    <a:lnTo>
                      <a:pt x="436" y="867"/>
                    </a:lnTo>
                    <a:lnTo>
                      <a:pt x="433" y="867"/>
                    </a:lnTo>
                    <a:lnTo>
                      <a:pt x="433" y="865"/>
                    </a:lnTo>
                    <a:lnTo>
                      <a:pt x="431" y="862"/>
                    </a:lnTo>
                    <a:lnTo>
                      <a:pt x="431" y="860"/>
                    </a:lnTo>
                    <a:lnTo>
                      <a:pt x="428" y="860"/>
                    </a:lnTo>
                    <a:lnTo>
                      <a:pt x="428" y="857"/>
                    </a:lnTo>
                    <a:lnTo>
                      <a:pt x="428" y="854"/>
                    </a:lnTo>
                    <a:lnTo>
                      <a:pt x="428" y="852"/>
                    </a:lnTo>
                    <a:lnTo>
                      <a:pt x="428" y="849"/>
                    </a:lnTo>
                    <a:lnTo>
                      <a:pt x="425" y="849"/>
                    </a:lnTo>
                    <a:lnTo>
                      <a:pt x="428" y="849"/>
                    </a:lnTo>
                    <a:lnTo>
                      <a:pt x="425" y="849"/>
                    </a:lnTo>
                    <a:lnTo>
                      <a:pt x="428" y="849"/>
                    </a:lnTo>
                    <a:lnTo>
                      <a:pt x="425" y="849"/>
                    </a:lnTo>
                    <a:lnTo>
                      <a:pt x="428" y="849"/>
                    </a:lnTo>
                    <a:lnTo>
                      <a:pt x="428" y="847"/>
                    </a:lnTo>
                    <a:lnTo>
                      <a:pt x="425" y="847"/>
                    </a:lnTo>
                    <a:lnTo>
                      <a:pt x="425" y="844"/>
                    </a:lnTo>
                    <a:lnTo>
                      <a:pt x="428" y="841"/>
                    </a:lnTo>
                    <a:lnTo>
                      <a:pt x="425" y="839"/>
                    </a:lnTo>
                    <a:lnTo>
                      <a:pt x="428" y="841"/>
                    </a:lnTo>
                    <a:lnTo>
                      <a:pt x="431" y="841"/>
                    </a:lnTo>
                    <a:lnTo>
                      <a:pt x="431" y="839"/>
                    </a:lnTo>
                    <a:lnTo>
                      <a:pt x="428" y="839"/>
                    </a:lnTo>
                    <a:lnTo>
                      <a:pt x="428" y="836"/>
                    </a:lnTo>
                    <a:lnTo>
                      <a:pt x="431" y="839"/>
                    </a:lnTo>
                    <a:lnTo>
                      <a:pt x="431" y="836"/>
                    </a:lnTo>
                    <a:lnTo>
                      <a:pt x="433" y="836"/>
                    </a:lnTo>
                    <a:lnTo>
                      <a:pt x="431" y="836"/>
                    </a:lnTo>
                    <a:lnTo>
                      <a:pt x="433" y="836"/>
                    </a:lnTo>
                    <a:lnTo>
                      <a:pt x="433" y="834"/>
                    </a:lnTo>
                    <a:lnTo>
                      <a:pt x="433" y="831"/>
                    </a:lnTo>
                    <a:lnTo>
                      <a:pt x="433" y="828"/>
                    </a:lnTo>
                    <a:lnTo>
                      <a:pt x="433" y="826"/>
                    </a:lnTo>
                    <a:lnTo>
                      <a:pt x="436" y="826"/>
                    </a:lnTo>
                    <a:lnTo>
                      <a:pt x="436" y="823"/>
                    </a:lnTo>
                    <a:lnTo>
                      <a:pt x="436" y="820"/>
                    </a:lnTo>
                    <a:lnTo>
                      <a:pt x="436" y="818"/>
                    </a:lnTo>
                    <a:lnTo>
                      <a:pt x="436" y="815"/>
                    </a:lnTo>
                    <a:lnTo>
                      <a:pt x="433" y="815"/>
                    </a:lnTo>
                    <a:lnTo>
                      <a:pt x="431" y="815"/>
                    </a:lnTo>
                    <a:lnTo>
                      <a:pt x="431" y="818"/>
                    </a:lnTo>
                    <a:lnTo>
                      <a:pt x="431" y="820"/>
                    </a:lnTo>
                    <a:lnTo>
                      <a:pt x="431" y="823"/>
                    </a:lnTo>
                    <a:lnTo>
                      <a:pt x="428" y="823"/>
                    </a:lnTo>
                    <a:lnTo>
                      <a:pt x="428" y="826"/>
                    </a:lnTo>
                    <a:lnTo>
                      <a:pt x="425" y="826"/>
                    </a:lnTo>
                    <a:lnTo>
                      <a:pt x="425" y="828"/>
                    </a:lnTo>
                    <a:lnTo>
                      <a:pt x="423" y="828"/>
                    </a:lnTo>
                    <a:lnTo>
                      <a:pt x="423" y="831"/>
                    </a:lnTo>
                    <a:lnTo>
                      <a:pt x="420" y="831"/>
                    </a:lnTo>
                    <a:lnTo>
                      <a:pt x="420" y="834"/>
                    </a:lnTo>
                    <a:lnTo>
                      <a:pt x="418" y="834"/>
                    </a:lnTo>
                    <a:lnTo>
                      <a:pt x="418" y="836"/>
                    </a:lnTo>
                    <a:lnTo>
                      <a:pt x="415" y="836"/>
                    </a:lnTo>
                    <a:lnTo>
                      <a:pt x="415" y="839"/>
                    </a:lnTo>
                    <a:lnTo>
                      <a:pt x="412" y="839"/>
                    </a:lnTo>
                    <a:lnTo>
                      <a:pt x="410" y="839"/>
                    </a:lnTo>
                    <a:lnTo>
                      <a:pt x="410" y="841"/>
                    </a:lnTo>
                    <a:lnTo>
                      <a:pt x="410" y="839"/>
                    </a:lnTo>
                    <a:lnTo>
                      <a:pt x="407" y="839"/>
                    </a:lnTo>
                    <a:lnTo>
                      <a:pt x="405" y="839"/>
                    </a:lnTo>
                    <a:lnTo>
                      <a:pt x="405" y="836"/>
                    </a:lnTo>
                    <a:lnTo>
                      <a:pt x="402" y="836"/>
                    </a:lnTo>
                    <a:lnTo>
                      <a:pt x="399" y="836"/>
                    </a:lnTo>
                    <a:lnTo>
                      <a:pt x="397" y="836"/>
                    </a:lnTo>
                    <a:lnTo>
                      <a:pt x="394" y="836"/>
                    </a:lnTo>
                    <a:lnTo>
                      <a:pt x="394" y="839"/>
                    </a:lnTo>
                    <a:lnTo>
                      <a:pt x="391" y="839"/>
                    </a:lnTo>
                    <a:lnTo>
                      <a:pt x="391" y="836"/>
                    </a:lnTo>
                    <a:lnTo>
                      <a:pt x="389" y="836"/>
                    </a:lnTo>
                    <a:lnTo>
                      <a:pt x="386" y="836"/>
                    </a:lnTo>
                    <a:lnTo>
                      <a:pt x="386" y="839"/>
                    </a:lnTo>
                    <a:lnTo>
                      <a:pt x="386" y="836"/>
                    </a:lnTo>
                    <a:lnTo>
                      <a:pt x="386" y="839"/>
                    </a:lnTo>
                    <a:lnTo>
                      <a:pt x="386" y="841"/>
                    </a:lnTo>
                    <a:lnTo>
                      <a:pt x="384" y="841"/>
                    </a:lnTo>
                    <a:lnTo>
                      <a:pt x="381" y="841"/>
                    </a:lnTo>
                    <a:lnTo>
                      <a:pt x="381" y="844"/>
                    </a:lnTo>
                    <a:lnTo>
                      <a:pt x="381" y="841"/>
                    </a:lnTo>
                    <a:lnTo>
                      <a:pt x="381" y="844"/>
                    </a:lnTo>
                    <a:lnTo>
                      <a:pt x="378" y="844"/>
                    </a:lnTo>
                    <a:lnTo>
                      <a:pt x="381" y="844"/>
                    </a:lnTo>
                    <a:lnTo>
                      <a:pt x="381" y="847"/>
                    </a:lnTo>
                    <a:lnTo>
                      <a:pt x="378" y="847"/>
                    </a:lnTo>
                    <a:lnTo>
                      <a:pt x="378" y="849"/>
                    </a:lnTo>
                    <a:lnTo>
                      <a:pt x="381" y="849"/>
                    </a:lnTo>
                    <a:lnTo>
                      <a:pt x="378" y="849"/>
                    </a:lnTo>
                    <a:lnTo>
                      <a:pt x="381" y="849"/>
                    </a:lnTo>
                    <a:lnTo>
                      <a:pt x="378" y="849"/>
                    </a:lnTo>
                    <a:lnTo>
                      <a:pt x="378" y="852"/>
                    </a:lnTo>
                    <a:lnTo>
                      <a:pt x="378" y="849"/>
                    </a:lnTo>
                    <a:lnTo>
                      <a:pt x="378" y="852"/>
                    </a:lnTo>
                    <a:lnTo>
                      <a:pt x="378" y="849"/>
                    </a:lnTo>
                    <a:lnTo>
                      <a:pt x="376" y="849"/>
                    </a:lnTo>
                    <a:lnTo>
                      <a:pt x="376" y="847"/>
                    </a:lnTo>
                    <a:lnTo>
                      <a:pt x="376" y="849"/>
                    </a:lnTo>
                    <a:lnTo>
                      <a:pt x="376" y="847"/>
                    </a:lnTo>
                    <a:lnTo>
                      <a:pt x="373" y="847"/>
                    </a:lnTo>
                    <a:lnTo>
                      <a:pt x="373" y="849"/>
                    </a:lnTo>
                    <a:lnTo>
                      <a:pt x="373" y="847"/>
                    </a:lnTo>
                    <a:lnTo>
                      <a:pt x="373" y="844"/>
                    </a:lnTo>
                    <a:lnTo>
                      <a:pt x="376" y="844"/>
                    </a:lnTo>
                    <a:lnTo>
                      <a:pt x="376" y="841"/>
                    </a:lnTo>
                    <a:lnTo>
                      <a:pt x="376" y="839"/>
                    </a:lnTo>
                    <a:lnTo>
                      <a:pt x="376" y="836"/>
                    </a:lnTo>
                    <a:lnTo>
                      <a:pt x="376" y="834"/>
                    </a:lnTo>
                    <a:lnTo>
                      <a:pt x="376" y="831"/>
                    </a:lnTo>
                    <a:lnTo>
                      <a:pt x="376" y="828"/>
                    </a:lnTo>
                    <a:lnTo>
                      <a:pt x="378" y="828"/>
                    </a:lnTo>
                    <a:lnTo>
                      <a:pt x="378" y="826"/>
                    </a:lnTo>
                    <a:lnTo>
                      <a:pt x="376" y="823"/>
                    </a:lnTo>
                    <a:lnTo>
                      <a:pt x="373" y="823"/>
                    </a:lnTo>
                    <a:lnTo>
                      <a:pt x="376" y="823"/>
                    </a:lnTo>
                    <a:lnTo>
                      <a:pt x="376" y="820"/>
                    </a:lnTo>
                    <a:lnTo>
                      <a:pt x="376" y="818"/>
                    </a:lnTo>
                    <a:lnTo>
                      <a:pt x="378" y="818"/>
                    </a:lnTo>
                    <a:lnTo>
                      <a:pt x="378" y="815"/>
                    </a:lnTo>
                    <a:lnTo>
                      <a:pt x="378" y="818"/>
                    </a:lnTo>
                    <a:lnTo>
                      <a:pt x="381" y="818"/>
                    </a:lnTo>
                    <a:lnTo>
                      <a:pt x="381" y="815"/>
                    </a:lnTo>
                    <a:lnTo>
                      <a:pt x="384" y="815"/>
                    </a:lnTo>
                    <a:lnTo>
                      <a:pt x="389" y="815"/>
                    </a:lnTo>
                    <a:lnTo>
                      <a:pt x="391" y="813"/>
                    </a:lnTo>
                    <a:lnTo>
                      <a:pt x="391" y="815"/>
                    </a:lnTo>
                    <a:lnTo>
                      <a:pt x="394" y="815"/>
                    </a:lnTo>
                    <a:lnTo>
                      <a:pt x="394" y="813"/>
                    </a:lnTo>
                    <a:lnTo>
                      <a:pt x="397" y="813"/>
                    </a:lnTo>
                    <a:lnTo>
                      <a:pt x="397" y="810"/>
                    </a:lnTo>
                    <a:lnTo>
                      <a:pt x="397" y="807"/>
                    </a:lnTo>
                    <a:lnTo>
                      <a:pt x="399" y="807"/>
                    </a:lnTo>
                    <a:lnTo>
                      <a:pt x="402" y="807"/>
                    </a:lnTo>
                    <a:lnTo>
                      <a:pt x="402" y="805"/>
                    </a:lnTo>
                    <a:lnTo>
                      <a:pt x="405" y="805"/>
                    </a:lnTo>
                    <a:lnTo>
                      <a:pt x="405" y="802"/>
                    </a:lnTo>
                    <a:lnTo>
                      <a:pt x="407" y="802"/>
                    </a:lnTo>
                    <a:lnTo>
                      <a:pt x="407" y="800"/>
                    </a:lnTo>
                    <a:lnTo>
                      <a:pt x="407" y="797"/>
                    </a:lnTo>
                    <a:lnTo>
                      <a:pt x="407" y="794"/>
                    </a:lnTo>
                    <a:lnTo>
                      <a:pt x="410" y="794"/>
                    </a:lnTo>
                    <a:lnTo>
                      <a:pt x="412" y="792"/>
                    </a:lnTo>
                    <a:lnTo>
                      <a:pt x="412" y="789"/>
                    </a:lnTo>
                    <a:lnTo>
                      <a:pt x="412" y="787"/>
                    </a:lnTo>
                    <a:lnTo>
                      <a:pt x="415" y="787"/>
                    </a:lnTo>
                    <a:lnTo>
                      <a:pt x="415" y="784"/>
                    </a:lnTo>
                    <a:lnTo>
                      <a:pt x="415" y="781"/>
                    </a:lnTo>
                    <a:lnTo>
                      <a:pt x="415" y="779"/>
                    </a:lnTo>
                    <a:lnTo>
                      <a:pt x="415" y="776"/>
                    </a:lnTo>
                    <a:lnTo>
                      <a:pt x="412" y="776"/>
                    </a:lnTo>
                    <a:lnTo>
                      <a:pt x="415" y="776"/>
                    </a:lnTo>
                    <a:lnTo>
                      <a:pt x="415" y="773"/>
                    </a:lnTo>
                    <a:lnTo>
                      <a:pt x="412" y="773"/>
                    </a:lnTo>
                    <a:lnTo>
                      <a:pt x="412" y="771"/>
                    </a:lnTo>
                    <a:lnTo>
                      <a:pt x="412" y="768"/>
                    </a:lnTo>
                    <a:lnTo>
                      <a:pt x="412" y="766"/>
                    </a:lnTo>
                    <a:lnTo>
                      <a:pt x="415" y="766"/>
                    </a:lnTo>
                    <a:lnTo>
                      <a:pt x="415" y="763"/>
                    </a:lnTo>
                    <a:lnTo>
                      <a:pt x="415" y="760"/>
                    </a:lnTo>
                    <a:lnTo>
                      <a:pt x="415" y="758"/>
                    </a:lnTo>
                    <a:lnTo>
                      <a:pt x="415" y="755"/>
                    </a:lnTo>
                    <a:lnTo>
                      <a:pt x="412" y="755"/>
                    </a:lnTo>
                    <a:lnTo>
                      <a:pt x="412" y="753"/>
                    </a:lnTo>
                    <a:lnTo>
                      <a:pt x="410" y="753"/>
                    </a:lnTo>
                    <a:lnTo>
                      <a:pt x="410" y="750"/>
                    </a:lnTo>
                    <a:lnTo>
                      <a:pt x="407" y="747"/>
                    </a:lnTo>
                    <a:lnTo>
                      <a:pt x="405" y="747"/>
                    </a:lnTo>
                    <a:lnTo>
                      <a:pt x="405" y="745"/>
                    </a:lnTo>
                    <a:lnTo>
                      <a:pt x="405" y="742"/>
                    </a:lnTo>
                    <a:lnTo>
                      <a:pt x="402" y="742"/>
                    </a:lnTo>
                    <a:lnTo>
                      <a:pt x="402" y="739"/>
                    </a:lnTo>
                    <a:lnTo>
                      <a:pt x="399" y="732"/>
                    </a:lnTo>
                    <a:lnTo>
                      <a:pt x="399" y="729"/>
                    </a:lnTo>
                    <a:lnTo>
                      <a:pt x="399" y="726"/>
                    </a:lnTo>
                    <a:lnTo>
                      <a:pt x="397" y="726"/>
                    </a:lnTo>
                    <a:lnTo>
                      <a:pt x="397" y="724"/>
                    </a:lnTo>
                    <a:lnTo>
                      <a:pt x="397" y="721"/>
                    </a:lnTo>
                    <a:lnTo>
                      <a:pt x="397" y="719"/>
                    </a:lnTo>
                    <a:lnTo>
                      <a:pt x="394" y="719"/>
                    </a:lnTo>
                    <a:lnTo>
                      <a:pt x="391" y="719"/>
                    </a:lnTo>
                    <a:lnTo>
                      <a:pt x="391" y="721"/>
                    </a:lnTo>
                    <a:lnTo>
                      <a:pt x="389" y="721"/>
                    </a:lnTo>
                    <a:lnTo>
                      <a:pt x="386" y="721"/>
                    </a:lnTo>
                    <a:lnTo>
                      <a:pt x="384" y="721"/>
                    </a:lnTo>
                    <a:lnTo>
                      <a:pt x="384" y="719"/>
                    </a:lnTo>
                    <a:lnTo>
                      <a:pt x="381" y="716"/>
                    </a:lnTo>
                    <a:lnTo>
                      <a:pt x="376" y="713"/>
                    </a:lnTo>
                    <a:lnTo>
                      <a:pt x="373" y="713"/>
                    </a:lnTo>
                    <a:lnTo>
                      <a:pt x="373" y="711"/>
                    </a:lnTo>
                    <a:lnTo>
                      <a:pt x="371" y="711"/>
                    </a:lnTo>
                    <a:lnTo>
                      <a:pt x="371" y="708"/>
                    </a:lnTo>
                    <a:lnTo>
                      <a:pt x="368" y="708"/>
                    </a:lnTo>
                    <a:lnTo>
                      <a:pt x="368" y="706"/>
                    </a:lnTo>
                    <a:lnTo>
                      <a:pt x="365" y="703"/>
                    </a:lnTo>
                    <a:lnTo>
                      <a:pt x="363" y="703"/>
                    </a:lnTo>
                    <a:lnTo>
                      <a:pt x="360" y="703"/>
                    </a:lnTo>
                    <a:lnTo>
                      <a:pt x="358" y="706"/>
                    </a:lnTo>
                    <a:lnTo>
                      <a:pt x="355" y="706"/>
                    </a:lnTo>
                    <a:lnTo>
                      <a:pt x="355" y="708"/>
                    </a:lnTo>
                    <a:lnTo>
                      <a:pt x="358" y="708"/>
                    </a:lnTo>
                    <a:lnTo>
                      <a:pt x="360" y="708"/>
                    </a:lnTo>
                    <a:lnTo>
                      <a:pt x="360" y="711"/>
                    </a:lnTo>
                    <a:lnTo>
                      <a:pt x="363" y="713"/>
                    </a:lnTo>
                    <a:lnTo>
                      <a:pt x="363" y="716"/>
                    </a:lnTo>
                    <a:lnTo>
                      <a:pt x="365" y="716"/>
                    </a:lnTo>
                    <a:lnTo>
                      <a:pt x="365" y="719"/>
                    </a:lnTo>
                    <a:lnTo>
                      <a:pt x="363" y="716"/>
                    </a:lnTo>
                    <a:lnTo>
                      <a:pt x="363" y="719"/>
                    </a:lnTo>
                    <a:lnTo>
                      <a:pt x="363" y="721"/>
                    </a:lnTo>
                    <a:lnTo>
                      <a:pt x="363" y="724"/>
                    </a:lnTo>
                    <a:lnTo>
                      <a:pt x="365" y="724"/>
                    </a:lnTo>
                    <a:lnTo>
                      <a:pt x="365" y="726"/>
                    </a:lnTo>
                    <a:lnTo>
                      <a:pt x="365" y="729"/>
                    </a:lnTo>
                    <a:lnTo>
                      <a:pt x="363" y="729"/>
                    </a:lnTo>
                    <a:lnTo>
                      <a:pt x="363" y="732"/>
                    </a:lnTo>
                    <a:lnTo>
                      <a:pt x="360" y="732"/>
                    </a:lnTo>
                    <a:lnTo>
                      <a:pt x="360" y="729"/>
                    </a:lnTo>
                    <a:lnTo>
                      <a:pt x="358" y="729"/>
                    </a:lnTo>
                    <a:lnTo>
                      <a:pt x="358" y="726"/>
                    </a:lnTo>
                    <a:lnTo>
                      <a:pt x="355" y="726"/>
                    </a:lnTo>
                    <a:lnTo>
                      <a:pt x="355" y="729"/>
                    </a:lnTo>
                    <a:lnTo>
                      <a:pt x="352" y="729"/>
                    </a:lnTo>
                    <a:lnTo>
                      <a:pt x="352" y="726"/>
                    </a:lnTo>
                    <a:lnTo>
                      <a:pt x="352" y="729"/>
                    </a:lnTo>
                    <a:lnTo>
                      <a:pt x="352" y="732"/>
                    </a:lnTo>
                    <a:lnTo>
                      <a:pt x="355" y="732"/>
                    </a:lnTo>
                    <a:lnTo>
                      <a:pt x="355" y="734"/>
                    </a:lnTo>
                    <a:lnTo>
                      <a:pt x="355" y="737"/>
                    </a:lnTo>
                    <a:lnTo>
                      <a:pt x="355" y="739"/>
                    </a:lnTo>
                    <a:lnTo>
                      <a:pt x="355" y="737"/>
                    </a:lnTo>
                    <a:lnTo>
                      <a:pt x="355" y="739"/>
                    </a:lnTo>
                    <a:lnTo>
                      <a:pt x="355" y="737"/>
                    </a:lnTo>
                    <a:lnTo>
                      <a:pt x="355" y="739"/>
                    </a:lnTo>
                    <a:lnTo>
                      <a:pt x="358" y="739"/>
                    </a:lnTo>
                    <a:lnTo>
                      <a:pt x="355" y="739"/>
                    </a:lnTo>
                    <a:lnTo>
                      <a:pt x="355" y="742"/>
                    </a:lnTo>
                    <a:lnTo>
                      <a:pt x="355" y="745"/>
                    </a:lnTo>
                    <a:lnTo>
                      <a:pt x="355" y="747"/>
                    </a:lnTo>
                    <a:lnTo>
                      <a:pt x="352" y="747"/>
                    </a:lnTo>
                    <a:lnTo>
                      <a:pt x="352" y="745"/>
                    </a:lnTo>
                    <a:lnTo>
                      <a:pt x="350" y="745"/>
                    </a:lnTo>
                    <a:lnTo>
                      <a:pt x="347" y="745"/>
                    </a:lnTo>
                    <a:lnTo>
                      <a:pt x="344" y="745"/>
                    </a:lnTo>
                    <a:lnTo>
                      <a:pt x="342" y="745"/>
                    </a:lnTo>
                    <a:lnTo>
                      <a:pt x="339" y="745"/>
                    </a:lnTo>
                    <a:lnTo>
                      <a:pt x="339" y="742"/>
                    </a:lnTo>
                    <a:lnTo>
                      <a:pt x="339" y="739"/>
                    </a:lnTo>
                    <a:lnTo>
                      <a:pt x="337" y="739"/>
                    </a:lnTo>
                    <a:lnTo>
                      <a:pt x="334" y="739"/>
                    </a:lnTo>
                    <a:lnTo>
                      <a:pt x="334" y="737"/>
                    </a:lnTo>
                    <a:lnTo>
                      <a:pt x="334" y="734"/>
                    </a:lnTo>
                    <a:lnTo>
                      <a:pt x="331" y="734"/>
                    </a:lnTo>
                    <a:lnTo>
                      <a:pt x="331" y="737"/>
                    </a:lnTo>
                    <a:lnTo>
                      <a:pt x="331" y="734"/>
                    </a:lnTo>
                    <a:lnTo>
                      <a:pt x="329" y="734"/>
                    </a:lnTo>
                    <a:lnTo>
                      <a:pt x="329" y="737"/>
                    </a:lnTo>
                    <a:lnTo>
                      <a:pt x="331" y="737"/>
                    </a:lnTo>
                    <a:lnTo>
                      <a:pt x="331" y="739"/>
                    </a:lnTo>
                    <a:lnTo>
                      <a:pt x="331" y="742"/>
                    </a:lnTo>
                    <a:lnTo>
                      <a:pt x="334" y="742"/>
                    </a:lnTo>
                    <a:lnTo>
                      <a:pt x="334" y="745"/>
                    </a:lnTo>
                    <a:lnTo>
                      <a:pt x="334" y="747"/>
                    </a:lnTo>
                    <a:lnTo>
                      <a:pt x="337" y="750"/>
                    </a:lnTo>
                    <a:lnTo>
                      <a:pt x="337" y="755"/>
                    </a:lnTo>
                    <a:lnTo>
                      <a:pt x="337" y="758"/>
                    </a:lnTo>
                    <a:lnTo>
                      <a:pt x="337" y="760"/>
                    </a:lnTo>
                    <a:lnTo>
                      <a:pt x="334" y="760"/>
                    </a:lnTo>
                    <a:lnTo>
                      <a:pt x="331" y="760"/>
                    </a:lnTo>
                    <a:lnTo>
                      <a:pt x="334" y="760"/>
                    </a:lnTo>
                    <a:lnTo>
                      <a:pt x="331" y="760"/>
                    </a:lnTo>
                    <a:lnTo>
                      <a:pt x="334" y="763"/>
                    </a:lnTo>
                    <a:lnTo>
                      <a:pt x="331" y="763"/>
                    </a:lnTo>
                    <a:lnTo>
                      <a:pt x="334" y="763"/>
                    </a:lnTo>
                    <a:lnTo>
                      <a:pt x="331" y="763"/>
                    </a:lnTo>
                    <a:lnTo>
                      <a:pt x="331" y="766"/>
                    </a:lnTo>
                    <a:lnTo>
                      <a:pt x="337" y="766"/>
                    </a:lnTo>
                    <a:lnTo>
                      <a:pt x="339" y="768"/>
                    </a:lnTo>
                    <a:lnTo>
                      <a:pt x="339" y="771"/>
                    </a:lnTo>
                    <a:lnTo>
                      <a:pt x="337" y="773"/>
                    </a:lnTo>
                    <a:lnTo>
                      <a:pt x="334" y="773"/>
                    </a:lnTo>
                    <a:lnTo>
                      <a:pt x="334" y="768"/>
                    </a:lnTo>
                    <a:lnTo>
                      <a:pt x="331" y="768"/>
                    </a:lnTo>
                    <a:lnTo>
                      <a:pt x="329" y="768"/>
                    </a:lnTo>
                    <a:lnTo>
                      <a:pt x="331" y="773"/>
                    </a:lnTo>
                    <a:lnTo>
                      <a:pt x="329" y="773"/>
                    </a:lnTo>
                    <a:lnTo>
                      <a:pt x="326" y="773"/>
                    </a:lnTo>
                    <a:lnTo>
                      <a:pt x="331" y="773"/>
                    </a:lnTo>
                    <a:lnTo>
                      <a:pt x="329" y="773"/>
                    </a:lnTo>
                    <a:lnTo>
                      <a:pt x="329" y="776"/>
                    </a:lnTo>
                    <a:lnTo>
                      <a:pt x="329" y="779"/>
                    </a:lnTo>
                    <a:lnTo>
                      <a:pt x="326" y="779"/>
                    </a:lnTo>
                    <a:lnTo>
                      <a:pt x="329" y="779"/>
                    </a:lnTo>
                    <a:lnTo>
                      <a:pt x="329" y="781"/>
                    </a:lnTo>
                    <a:lnTo>
                      <a:pt x="331" y="781"/>
                    </a:lnTo>
                    <a:lnTo>
                      <a:pt x="329" y="781"/>
                    </a:lnTo>
                    <a:lnTo>
                      <a:pt x="326" y="784"/>
                    </a:lnTo>
                    <a:lnTo>
                      <a:pt x="329" y="789"/>
                    </a:lnTo>
                    <a:lnTo>
                      <a:pt x="329" y="792"/>
                    </a:lnTo>
                    <a:lnTo>
                      <a:pt x="329" y="794"/>
                    </a:lnTo>
                    <a:lnTo>
                      <a:pt x="331" y="794"/>
                    </a:lnTo>
                    <a:lnTo>
                      <a:pt x="331" y="797"/>
                    </a:lnTo>
                    <a:lnTo>
                      <a:pt x="329" y="797"/>
                    </a:lnTo>
                    <a:lnTo>
                      <a:pt x="329" y="794"/>
                    </a:lnTo>
                    <a:lnTo>
                      <a:pt x="331" y="794"/>
                    </a:lnTo>
                    <a:lnTo>
                      <a:pt x="329" y="794"/>
                    </a:lnTo>
                    <a:lnTo>
                      <a:pt x="329" y="792"/>
                    </a:lnTo>
                    <a:lnTo>
                      <a:pt x="326" y="792"/>
                    </a:lnTo>
                    <a:lnTo>
                      <a:pt x="326" y="789"/>
                    </a:lnTo>
                    <a:lnTo>
                      <a:pt x="326" y="787"/>
                    </a:lnTo>
                    <a:lnTo>
                      <a:pt x="324" y="787"/>
                    </a:lnTo>
                    <a:lnTo>
                      <a:pt x="324" y="784"/>
                    </a:lnTo>
                    <a:lnTo>
                      <a:pt x="324" y="787"/>
                    </a:lnTo>
                    <a:lnTo>
                      <a:pt x="324" y="784"/>
                    </a:lnTo>
                    <a:lnTo>
                      <a:pt x="321" y="784"/>
                    </a:lnTo>
                    <a:lnTo>
                      <a:pt x="321" y="787"/>
                    </a:lnTo>
                    <a:lnTo>
                      <a:pt x="321" y="784"/>
                    </a:lnTo>
                    <a:lnTo>
                      <a:pt x="318" y="784"/>
                    </a:lnTo>
                    <a:lnTo>
                      <a:pt x="318" y="787"/>
                    </a:lnTo>
                    <a:lnTo>
                      <a:pt x="321" y="789"/>
                    </a:lnTo>
                    <a:lnTo>
                      <a:pt x="318" y="789"/>
                    </a:lnTo>
                    <a:lnTo>
                      <a:pt x="318" y="787"/>
                    </a:lnTo>
                    <a:lnTo>
                      <a:pt x="316" y="787"/>
                    </a:lnTo>
                    <a:lnTo>
                      <a:pt x="316" y="789"/>
                    </a:lnTo>
                    <a:lnTo>
                      <a:pt x="316" y="787"/>
                    </a:lnTo>
                    <a:lnTo>
                      <a:pt x="316" y="789"/>
                    </a:lnTo>
                    <a:lnTo>
                      <a:pt x="313" y="789"/>
                    </a:lnTo>
                    <a:lnTo>
                      <a:pt x="313" y="792"/>
                    </a:lnTo>
                    <a:lnTo>
                      <a:pt x="311" y="792"/>
                    </a:lnTo>
                    <a:lnTo>
                      <a:pt x="311" y="797"/>
                    </a:lnTo>
                    <a:lnTo>
                      <a:pt x="308" y="800"/>
                    </a:lnTo>
                    <a:lnTo>
                      <a:pt x="308" y="797"/>
                    </a:lnTo>
                    <a:lnTo>
                      <a:pt x="308" y="800"/>
                    </a:lnTo>
                    <a:lnTo>
                      <a:pt x="305" y="802"/>
                    </a:lnTo>
                    <a:lnTo>
                      <a:pt x="305" y="805"/>
                    </a:lnTo>
                    <a:lnTo>
                      <a:pt x="311" y="805"/>
                    </a:lnTo>
                    <a:lnTo>
                      <a:pt x="305" y="805"/>
                    </a:lnTo>
                    <a:lnTo>
                      <a:pt x="305" y="807"/>
                    </a:lnTo>
                    <a:lnTo>
                      <a:pt x="308" y="807"/>
                    </a:lnTo>
                    <a:lnTo>
                      <a:pt x="308" y="810"/>
                    </a:lnTo>
                    <a:lnTo>
                      <a:pt x="308" y="813"/>
                    </a:lnTo>
                    <a:lnTo>
                      <a:pt x="321" y="828"/>
                    </a:lnTo>
                    <a:lnTo>
                      <a:pt x="324" y="828"/>
                    </a:lnTo>
                    <a:lnTo>
                      <a:pt x="324" y="831"/>
                    </a:lnTo>
                    <a:lnTo>
                      <a:pt x="324" y="834"/>
                    </a:lnTo>
                    <a:lnTo>
                      <a:pt x="321" y="834"/>
                    </a:lnTo>
                    <a:lnTo>
                      <a:pt x="316" y="836"/>
                    </a:lnTo>
                    <a:lnTo>
                      <a:pt x="313" y="839"/>
                    </a:lnTo>
                    <a:lnTo>
                      <a:pt x="311" y="839"/>
                    </a:lnTo>
                    <a:lnTo>
                      <a:pt x="305" y="841"/>
                    </a:lnTo>
                    <a:lnTo>
                      <a:pt x="303" y="841"/>
                    </a:lnTo>
                    <a:lnTo>
                      <a:pt x="284" y="847"/>
                    </a:lnTo>
                    <a:lnTo>
                      <a:pt x="282" y="849"/>
                    </a:lnTo>
                    <a:lnTo>
                      <a:pt x="279" y="852"/>
                    </a:lnTo>
                    <a:lnTo>
                      <a:pt x="277" y="852"/>
                    </a:lnTo>
                    <a:lnTo>
                      <a:pt x="292" y="852"/>
                    </a:lnTo>
                    <a:lnTo>
                      <a:pt x="295" y="852"/>
                    </a:lnTo>
                    <a:lnTo>
                      <a:pt x="297" y="852"/>
                    </a:lnTo>
                    <a:lnTo>
                      <a:pt x="300" y="852"/>
                    </a:lnTo>
                    <a:lnTo>
                      <a:pt x="303" y="852"/>
                    </a:lnTo>
                    <a:lnTo>
                      <a:pt x="305" y="852"/>
                    </a:lnTo>
                    <a:lnTo>
                      <a:pt x="308" y="852"/>
                    </a:lnTo>
                    <a:lnTo>
                      <a:pt x="308" y="854"/>
                    </a:lnTo>
                    <a:lnTo>
                      <a:pt x="311" y="854"/>
                    </a:lnTo>
                    <a:lnTo>
                      <a:pt x="313" y="854"/>
                    </a:lnTo>
                    <a:lnTo>
                      <a:pt x="316" y="854"/>
                    </a:lnTo>
                    <a:lnTo>
                      <a:pt x="318" y="854"/>
                    </a:lnTo>
                    <a:lnTo>
                      <a:pt x="321" y="854"/>
                    </a:lnTo>
                    <a:lnTo>
                      <a:pt x="321" y="857"/>
                    </a:lnTo>
                    <a:lnTo>
                      <a:pt x="324" y="857"/>
                    </a:lnTo>
                    <a:lnTo>
                      <a:pt x="326" y="857"/>
                    </a:lnTo>
                    <a:lnTo>
                      <a:pt x="329" y="857"/>
                    </a:lnTo>
                    <a:lnTo>
                      <a:pt x="329" y="854"/>
                    </a:lnTo>
                    <a:lnTo>
                      <a:pt x="329" y="852"/>
                    </a:lnTo>
                    <a:lnTo>
                      <a:pt x="329" y="849"/>
                    </a:lnTo>
                    <a:lnTo>
                      <a:pt x="329" y="847"/>
                    </a:lnTo>
                    <a:lnTo>
                      <a:pt x="331" y="847"/>
                    </a:lnTo>
                    <a:lnTo>
                      <a:pt x="331" y="844"/>
                    </a:lnTo>
                    <a:lnTo>
                      <a:pt x="334" y="844"/>
                    </a:lnTo>
                    <a:lnTo>
                      <a:pt x="337" y="844"/>
                    </a:lnTo>
                    <a:lnTo>
                      <a:pt x="337" y="847"/>
                    </a:lnTo>
                    <a:lnTo>
                      <a:pt x="337" y="849"/>
                    </a:lnTo>
                    <a:lnTo>
                      <a:pt x="337" y="852"/>
                    </a:lnTo>
                    <a:lnTo>
                      <a:pt x="334" y="852"/>
                    </a:lnTo>
                    <a:lnTo>
                      <a:pt x="334" y="854"/>
                    </a:lnTo>
                    <a:lnTo>
                      <a:pt x="331" y="854"/>
                    </a:lnTo>
                    <a:lnTo>
                      <a:pt x="331" y="857"/>
                    </a:lnTo>
                    <a:lnTo>
                      <a:pt x="334" y="857"/>
                    </a:lnTo>
                    <a:lnTo>
                      <a:pt x="334" y="860"/>
                    </a:lnTo>
                    <a:lnTo>
                      <a:pt x="334" y="862"/>
                    </a:lnTo>
                    <a:lnTo>
                      <a:pt x="337" y="862"/>
                    </a:lnTo>
                    <a:lnTo>
                      <a:pt x="337" y="865"/>
                    </a:lnTo>
                    <a:lnTo>
                      <a:pt x="339" y="865"/>
                    </a:lnTo>
                    <a:lnTo>
                      <a:pt x="339" y="867"/>
                    </a:lnTo>
                    <a:lnTo>
                      <a:pt x="342" y="867"/>
                    </a:lnTo>
                    <a:lnTo>
                      <a:pt x="344" y="867"/>
                    </a:lnTo>
                    <a:lnTo>
                      <a:pt x="347" y="867"/>
                    </a:lnTo>
                    <a:lnTo>
                      <a:pt x="347" y="865"/>
                    </a:lnTo>
                    <a:lnTo>
                      <a:pt x="350" y="865"/>
                    </a:lnTo>
                    <a:lnTo>
                      <a:pt x="350" y="862"/>
                    </a:lnTo>
                    <a:lnTo>
                      <a:pt x="352" y="862"/>
                    </a:lnTo>
                    <a:lnTo>
                      <a:pt x="355" y="862"/>
                    </a:lnTo>
                    <a:lnTo>
                      <a:pt x="355" y="865"/>
                    </a:lnTo>
                    <a:lnTo>
                      <a:pt x="355" y="867"/>
                    </a:lnTo>
                    <a:lnTo>
                      <a:pt x="355" y="870"/>
                    </a:lnTo>
                    <a:lnTo>
                      <a:pt x="358" y="870"/>
                    </a:lnTo>
                    <a:lnTo>
                      <a:pt x="358" y="873"/>
                    </a:lnTo>
                    <a:lnTo>
                      <a:pt x="360" y="873"/>
                    </a:lnTo>
                    <a:lnTo>
                      <a:pt x="360" y="875"/>
                    </a:lnTo>
                    <a:lnTo>
                      <a:pt x="360" y="878"/>
                    </a:lnTo>
                    <a:lnTo>
                      <a:pt x="363" y="878"/>
                    </a:lnTo>
                    <a:lnTo>
                      <a:pt x="363" y="881"/>
                    </a:lnTo>
                    <a:lnTo>
                      <a:pt x="365" y="881"/>
                    </a:lnTo>
                    <a:lnTo>
                      <a:pt x="365" y="883"/>
                    </a:lnTo>
                    <a:lnTo>
                      <a:pt x="368" y="883"/>
                    </a:lnTo>
                    <a:lnTo>
                      <a:pt x="371" y="883"/>
                    </a:lnTo>
                    <a:lnTo>
                      <a:pt x="368" y="883"/>
                    </a:lnTo>
                    <a:lnTo>
                      <a:pt x="368" y="886"/>
                    </a:lnTo>
                    <a:lnTo>
                      <a:pt x="371" y="886"/>
                    </a:lnTo>
                    <a:lnTo>
                      <a:pt x="371" y="888"/>
                    </a:lnTo>
                    <a:lnTo>
                      <a:pt x="371" y="891"/>
                    </a:lnTo>
                    <a:lnTo>
                      <a:pt x="368" y="891"/>
                    </a:lnTo>
                    <a:lnTo>
                      <a:pt x="368" y="894"/>
                    </a:lnTo>
                    <a:lnTo>
                      <a:pt x="371" y="894"/>
                    </a:lnTo>
                    <a:lnTo>
                      <a:pt x="368" y="894"/>
                    </a:lnTo>
                    <a:lnTo>
                      <a:pt x="368" y="896"/>
                    </a:lnTo>
                    <a:lnTo>
                      <a:pt x="368" y="899"/>
                    </a:lnTo>
                    <a:lnTo>
                      <a:pt x="368" y="901"/>
                    </a:lnTo>
                    <a:lnTo>
                      <a:pt x="368" y="904"/>
                    </a:lnTo>
                    <a:lnTo>
                      <a:pt x="371" y="904"/>
                    </a:lnTo>
                    <a:lnTo>
                      <a:pt x="373" y="904"/>
                    </a:lnTo>
                    <a:lnTo>
                      <a:pt x="373" y="901"/>
                    </a:lnTo>
                    <a:lnTo>
                      <a:pt x="376" y="901"/>
                    </a:lnTo>
                    <a:lnTo>
                      <a:pt x="376" y="899"/>
                    </a:lnTo>
                    <a:lnTo>
                      <a:pt x="378" y="899"/>
                    </a:lnTo>
                    <a:lnTo>
                      <a:pt x="378" y="896"/>
                    </a:lnTo>
                    <a:lnTo>
                      <a:pt x="381" y="896"/>
                    </a:lnTo>
                    <a:lnTo>
                      <a:pt x="384" y="896"/>
                    </a:lnTo>
                    <a:lnTo>
                      <a:pt x="386" y="896"/>
                    </a:lnTo>
                    <a:lnTo>
                      <a:pt x="389" y="896"/>
                    </a:lnTo>
                    <a:lnTo>
                      <a:pt x="391" y="896"/>
                    </a:lnTo>
                    <a:lnTo>
                      <a:pt x="394" y="896"/>
                    </a:lnTo>
                    <a:lnTo>
                      <a:pt x="397" y="896"/>
                    </a:lnTo>
                    <a:lnTo>
                      <a:pt x="399" y="896"/>
                    </a:lnTo>
                    <a:lnTo>
                      <a:pt x="402" y="899"/>
                    </a:lnTo>
                    <a:lnTo>
                      <a:pt x="399" y="899"/>
                    </a:lnTo>
                    <a:lnTo>
                      <a:pt x="402" y="899"/>
                    </a:lnTo>
                    <a:lnTo>
                      <a:pt x="399" y="899"/>
                    </a:lnTo>
                    <a:lnTo>
                      <a:pt x="399" y="901"/>
                    </a:lnTo>
                    <a:lnTo>
                      <a:pt x="399" y="899"/>
                    </a:lnTo>
                    <a:lnTo>
                      <a:pt x="399" y="901"/>
                    </a:lnTo>
                    <a:lnTo>
                      <a:pt x="402" y="901"/>
                    </a:lnTo>
                    <a:lnTo>
                      <a:pt x="399" y="901"/>
                    </a:lnTo>
                    <a:lnTo>
                      <a:pt x="402" y="901"/>
                    </a:lnTo>
                    <a:lnTo>
                      <a:pt x="402" y="904"/>
                    </a:lnTo>
                    <a:lnTo>
                      <a:pt x="405" y="904"/>
                    </a:lnTo>
                    <a:lnTo>
                      <a:pt x="402" y="904"/>
                    </a:lnTo>
                    <a:lnTo>
                      <a:pt x="402" y="907"/>
                    </a:lnTo>
                    <a:lnTo>
                      <a:pt x="405" y="907"/>
                    </a:lnTo>
                    <a:lnTo>
                      <a:pt x="402" y="907"/>
                    </a:lnTo>
                    <a:lnTo>
                      <a:pt x="402" y="909"/>
                    </a:lnTo>
                    <a:lnTo>
                      <a:pt x="405" y="909"/>
                    </a:lnTo>
                    <a:lnTo>
                      <a:pt x="405" y="912"/>
                    </a:lnTo>
                    <a:lnTo>
                      <a:pt x="402" y="912"/>
                    </a:lnTo>
                    <a:lnTo>
                      <a:pt x="402" y="914"/>
                    </a:lnTo>
                    <a:lnTo>
                      <a:pt x="399" y="914"/>
                    </a:lnTo>
                    <a:lnTo>
                      <a:pt x="397" y="917"/>
                    </a:lnTo>
                    <a:lnTo>
                      <a:pt x="394" y="917"/>
                    </a:lnTo>
                    <a:lnTo>
                      <a:pt x="391" y="920"/>
                    </a:lnTo>
                    <a:lnTo>
                      <a:pt x="389" y="920"/>
                    </a:lnTo>
                    <a:lnTo>
                      <a:pt x="389" y="922"/>
                    </a:lnTo>
                    <a:lnTo>
                      <a:pt x="386" y="922"/>
                    </a:lnTo>
                    <a:lnTo>
                      <a:pt x="386" y="925"/>
                    </a:lnTo>
                    <a:lnTo>
                      <a:pt x="386" y="922"/>
                    </a:lnTo>
                    <a:lnTo>
                      <a:pt x="386" y="925"/>
                    </a:lnTo>
                    <a:lnTo>
                      <a:pt x="386" y="928"/>
                    </a:lnTo>
                    <a:lnTo>
                      <a:pt x="386" y="930"/>
                    </a:lnTo>
                    <a:lnTo>
                      <a:pt x="386" y="933"/>
                    </a:lnTo>
                    <a:lnTo>
                      <a:pt x="389" y="933"/>
                    </a:lnTo>
                    <a:lnTo>
                      <a:pt x="391" y="933"/>
                    </a:lnTo>
                    <a:lnTo>
                      <a:pt x="391" y="935"/>
                    </a:lnTo>
                    <a:lnTo>
                      <a:pt x="389" y="933"/>
                    </a:lnTo>
                    <a:lnTo>
                      <a:pt x="389" y="935"/>
                    </a:lnTo>
                    <a:lnTo>
                      <a:pt x="389" y="933"/>
                    </a:lnTo>
                    <a:lnTo>
                      <a:pt x="389" y="935"/>
                    </a:lnTo>
                    <a:lnTo>
                      <a:pt x="386" y="935"/>
                    </a:lnTo>
                    <a:lnTo>
                      <a:pt x="386" y="933"/>
                    </a:lnTo>
                    <a:lnTo>
                      <a:pt x="386" y="935"/>
                    </a:lnTo>
                    <a:lnTo>
                      <a:pt x="384" y="935"/>
                    </a:lnTo>
                    <a:lnTo>
                      <a:pt x="384" y="933"/>
                    </a:lnTo>
                    <a:lnTo>
                      <a:pt x="384" y="935"/>
                    </a:lnTo>
                    <a:lnTo>
                      <a:pt x="384" y="933"/>
                    </a:lnTo>
                    <a:lnTo>
                      <a:pt x="384" y="935"/>
                    </a:lnTo>
                    <a:lnTo>
                      <a:pt x="381" y="938"/>
                    </a:lnTo>
                    <a:lnTo>
                      <a:pt x="381" y="941"/>
                    </a:lnTo>
                    <a:lnTo>
                      <a:pt x="381" y="943"/>
                    </a:lnTo>
                    <a:lnTo>
                      <a:pt x="381" y="946"/>
                    </a:lnTo>
                    <a:lnTo>
                      <a:pt x="381" y="948"/>
                    </a:lnTo>
                    <a:lnTo>
                      <a:pt x="384" y="948"/>
                    </a:lnTo>
                    <a:lnTo>
                      <a:pt x="381" y="948"/>
                    </a:lnTo>
                    <a:lnTo>
                      <a:pt x="381" y="951"/>
                    </a:lnTo>
                    <a:lnTo>
                      <a:pt x="384" y="951"/>
                    </a:lnTo>
                    <a:lnTo>
                      <a:pt x="384" y="954"/>
                    </a:lnTo>
                    <a:lnTo>
                      <a:pt x="381" y="954"/>
                    </a:lnTo>
                    <a:lnTo>
                      <a:pt x="378" y="954"/>
                    </a:lnTo>
                    <a:lnTo>
                      <a:pt x="381" y="954"/>
                    </a:lnTo>
                    <a:lnTo>
                      <a:pt x="381" y="956"/>
                    </a:lnTo>
                    <a:lnTo>
                      <a:pt x="378" y="956"/>
                    </a:lnTo>
                    <a:lnTo>
                      <a:pt x="378" y="959"/>
                    </a:lnTo>
                    <a:lnTo>
                      <a:pt x="376" y="959"/>
                    </a:lnTo>
                    <a:lnTo>
                      <a:pt x="376" y="962"/>
                    </a:lnTo>
                    <a:lnTo>
                      <a:pt x="378" y="962"/>
                    </a:lnTo>
                    <a:lnTo>
                      <a:pt x="378" y="964"/>
                    </a:lnTo>
                    <a:lnTo>
                      <a:pt x="378" y="967"/>
                    </a:lnTo>
                    <a:lnTo>
                      <a:pt x="378" y="964"/>
                    </a:lnTo>
                    <a:lnTo>
                      <a:pt x="378" y="967"/>
                    </a:lnTo>
                    <a:lnTo>
                      <a:pt x="378" y="969"/>
                    </a:lnTo>
                    <a:lnTo>
                      <a:pt x="381" y="969"/>
                    </a:lnTo>
                    <a:lnTo>
                      <a:pt x="378" y="969"/>
                    </a:lnTo>
                    <a:lnTo>
                      <a:pt x="378" y="972"/>
                    </a:lnTo>
                    <a:lnTo>
                      <a:pt x="381" y="972"/>
                    </a:lnTo>
                    <a:lnTo>
                      <a:pt x="381" y="975"/>
                    </a:lnTo>
                    <a:lnTo>
                      <a:pt x="384" y="975"/>
                    </a:lnTo>
                    <a:lnTo>
                      <a:pt x="381" y="975"/>
                    </a:lnTo>
                    <a:lnTo>
                      <a:pt x="381" y="977"/>
                    </a:lnTo>
                    <a:lnTo>
                      <a:pt x="381" y="980"/>
                    </a:lnTo>
                    <a:lnTo>
                      <a:pt x="384" y="977"/>
                    </a:lnTo>
                    <a:lnTo>
                      <a:pt x="384" y="980"/>
                    </a:lnTo>
                    <a:lnTo>
                      <a:pt x="381" y="980"/>
                    </a:lnTo>
                    <a:lnTo>
                      <a:pt x="378" y="980"/>
                    </a:lnTo>
                    <a:lnTo>
                      <a:pt x="376" y="980"/>
                    </a:lnTo>
                    <a:lnTo>
                      <a:pt x="378" y="980"/>
                    </a:lnTo>
                    <a:lnTo>
                      <a:pt x="378" y="982"/>
                    </a:lnTo>
                    <a:lnTo>
                      <a:pt x="378" y="980"/>
                    </a:lnTo>
                    <a:lnTo>
                      <a:pt x="381" y="980"/>
                    </a:lnTo>
                    <a:lnTo>
                      <a:pt x="381" y="982"/>
                    </a:lnTo>
                    <a:lnTo>
                      <a:pt x="381" y="985"/>
                    </a:lnTo>
                    <a:lnTo>
                      <a:pt x="381" y="988"/>
                    </a:lnTo>
                    <a:lnTo>
                      <a:pt x="378" y="988"/>
                    </a:lnTo>
                    <a:lnTo>
                      <a:pt x="378" y="990"/>
                    </a:lnTo>
                    <a:lnTo>
                      <a:pt x="381" y="990"/>
                    </a:lnTo>
                    <a:lnTo>
                      <a:pt x="381" y="993"/>
                    </a:lnTo>
                    <a:lnTo>
                      <a:pt x="381" y="995"/>
                    </a:lnTo>
                    <a:lnTo>
                      <a:pt x="384" y="995"/>
                    </a:lnTo>
                    <a:lnTo>
                      <a:pt x="381" y="998"/>
                    </a:lnTo>
                    <a:lnTo>
                      <a:pt x="384" y="998"/>
                    </a:lnTo>
                    <a:lnTo>
                      <a:pt x="386" y="998"/>
                    </a:lnTo>
                    <a:lnTo>
                      <a:pt x="384" y="998"/>
                    </a:lnTo>
                    <a:lnTo>
                      <a:pt x="386" y="1001"/>
                    </a:lnTo>
                    <a:lnTo>
                      <a:pt x="386" y="998"/>
                    </a:lnTo>
                    <a:lnTo>
                      <a:pt x="386" y="1001"/>
                    </a:lnTo>
                    <a:lnTo>
                      <a:pt x="386" y="1003"/>
                    </a:lnTo>
                    <a:lnTo>
                      <a:pt x="386" y="1006"/>
                    </a:lnTo>
                    <a:lnTo>
                      <a:pt x="386" y="1009"/>
                    </a:lnTo>
                    <a:lnTo>
                      <a:pt x="389" y="1009"/>
                    </a:lnTo>
                    <a:lnTo>
                      <a:pt x="389" y="1011"/>
                    </a:lnTo>
                    <a:lnTo>
                      <a:pt x="389" y="1014"/>
                    </a:lnTo>
                    <a:lnTo>
                      <a:pt x="391" y="1014"/>
                    </a:lnTo>
                    <a:lnTo>
                      <a:pt x="391" y="1011"/>
                    </a:lnTo>
                    <a:lnTo>
                      <a:pt x="394" y="1011"/>
                    </a:lnTo>
                    <a:lnTo>
                      <a:pt x="394" y="1014"/>
                    </a:lnTo>
                    <a:lnTo>
                      <a:pt x="397" y="1014"/>
                    </a:lnTo>
                    <a:lnTo>
                      <a:pt x="407" y="1016"/>
                    </a:lnTo>
                    <a:lnTo>
                      <a:pt x="410" y="1016"/>
                    </a:lnTo>
                    <a:lnTo>
                      <a:pt x="412" y="1016"/>
                    </a:lnTo>
                    <a:lnTo>
                      <a:pt x="410" y="1016"/>
                    </a:lnTo>
                    <a:lnTo>
                      <a:pt x="412" y="1016"/>
                    </a:lnTo>
                    <a:lnTo>
                      <a:pt x="412" y="1019"/>
                    </a:lnTo>
                    <a:lnTo>
                      <a:pt x="410" y="1022"/>
                    </a:lnTo>
                    <a:lnTo>
                      <a:pt x="410" y="1027"/>
                    </a:lnTo>
                    <a:lnTo>
                      <a:pt x="407" y="1029"/>
                    </a:lnTo>
                    <a:lnTo>
                      <a:pt x="410" y="1029"/>
                    </a:lnTo>
                    <a:lnTo>
                      <a:pt x="412" y="1029"/>
                    </a:lnTo>
                    <a:lnTo>
                      <a:pt x="412" y="1032"/>
                    </a:lnTo>
                    <a:lnTo>
                      <a:pt x="415" y="1032"/>
                    </a:lnTo>
                    <a:lnTo>
                      <a:pt x="415" y="1035"/>
                    </a:lnTo>
                    <a:lnTo>
                      <a:pt x="412" y="1035"/>
                    </a:lnTo>
                    <a:lnTo>
                      <a:pt x="415" y="1035"/>
                    </a:lnTo>
                    <a:lnTo>
                      <a:pt x="415" y="1037"/>
                    </a:lnTo>
                    <a:lnTo>
                      <a:pt x="415" y="1040"/>
                    </a:lnTo>
                    <a:lnTo>
                      <a:pt x="418" y="1040"/>
                    </a:lnTo>
                    <a:lnTo>
                      <a:pt x="418" y="1042"/>
                    </a:lnTo>
                    <a:lnTo>
                      <a:pt x="418" y="1045"/>
                    </a:lnTo>
                    <a:lnTo>
                      <a:pt x="418" y="1048"/>
                    </a:lnTo>
                    <a:lnTo>
                      <a:pt x="420" y="1048"/>
                    </a:lnTo>
                    <a:lnTo>
                      <a:pt x="420" y="1050"/>
                    </a:lnTo>
                    <a:lnTo>
                      <a:pt x="420" y="1053"/>
                    </a:lnTo>
                    <a:lnTo>
                      <a:pt x="423" y="1053"/>
                    </a:lnTo>
                    <a:lnTo>
                      <a:pt x="420" y="1053"/>
                    </a:lnTo>
                    <a:lnTo>
                      <a:pt x="420" y="1056"/>
                    </a:lnTo>
                    <a:lnTo>
                      <a:pt x="420" y="1058"/>
                    </a:lnTo>
                    <a:lnTo>
                      <a:pt x="418" y="1058"/>
                    </a:lnTo>
                    <a:lnTo>
                      <a:pt x="418" y="1061"/>
                    </a:lnTo>
                    <a:lnTo>
                      <a:pt x="418" y="1063"/>
                    </a:lnTo>
                    <a:lnTo>
                      <a:pt x="418" y="1066"/>
                    </a:lnTo>
                    <a:lnTo>
                      <a:pt x="418" y="1069"/>
                    </a:lnTo>
                    <a:lnTo>
                      <a:pt x="420" y="1069"/>
                    </a:lnTo>
                    <a:lnTo>
                      <a:pt x="420" y="1071"/>
                    </a:lnTo>
                    <a:lnTo>
                      <a:pt x="420" y="1074"/>
                    </a:lnTo>
                    <a:lnTo>
                      <a:pt x="420" y="1076"/>
                    </a:lnTo>
                    <a:lnTo>
                      <a:pt x="423" y="1076"/>
                    </a:lnTo>
                    <a:lnTo>
                      <a:pt x="423" y="1079"/>
                    </a:lnTo>
                    <a:lnTo>
                      <a:pt x="423" y="1082"/>
                    </a:lnTo>
                    <a:lnTo>
                      <a:pt x="425" y="1082"/>
                    </a:lnTo>
                    <a:lnTo>
                      <a:pt x="428" y="1082"/>
                    </a:lnTo>
                    <a:lnTo>
                      <a:pt x="428" y="1084"/>
                    </a:lnTo>
                    <a:lnTo>
                      <a:pt x="428" y="1082"/>
                    </a:lnTo>
                    <a:lnTo>
                      <a:pt x="428" y="1084"/>
                    </a:lnTo>
                    <a:lnTo>
                      <a:pt x="431" y="1084"/>
                    </a:lnTo>
                    <a:lnTo>
                      <a:pt x="431" y="1087"/>
                    </a:lnTo>
                    <a:lnTo>
                      <a:pt x="431" y="1089"/>
                    </a:lnTo>
                    <a:lnTo>
                      <a:pt x="431" y="1092"/>
                    </a:lnTo>
                    <a:lnTo>
                      <a:pt x="433" y="1092"/>
                    </a:lnTo>
                    <a:lnTo>
                      <a:pt x="433" y="1095"/>
                    </a:lnTo>
                    <a:lnTo>
                      <a:pt x="436" y="1095"/>
                    </a:lnTo>
                    <a:lnTo>
                      <a:pt x="433" y="1095"/>
                    </a:lnTo>
                    <a:lnTo>
                      <a:pt x="436" y="1095"/>
                    </a:lnTo>
                    <a:lnTo>
                      <a:pt x="436" y="1097"/>
                    </a:lnTo>
                    <a:lnTo>
                      <a:pt x="433" y="1095"/>
                    </a:lnTo>
                    <a:lnTo>
                      <a:pt x="433" y="1097"/>
                    </a:lnTo>
                    <a:lnTo>
                      <a:pt x="436" y="1097"/>
                    </a:lnTo>
                    <a:lnTo>
                      <a:pt x="433" y="1097"/>
                    </a:lnTo>
                    <a:lnTo>
                      <a:pt x="433" y="1100"/>
                    </a:lnTo>
                    <a:lnTo>
                      <a:pt x="433" y="1103"/>
                    </a:lnTo>
                    <a:lnTo>
                      <a:pt x="433" y="1105"/>
                    </a:lnTo>
                    <a:lnTo>
                      <a:pt x="433" y="1108"/>
                    </a:lnTo>
                    <a:lnTo>
                      <a:pt x="431" y="1108"/>
                    </a:lnTo>
                    <a:lnTo>
                      <a:pt x="431" y="1110"/>
                    </a:lnTo>
                    <a:lnTo>
                      <a:pt x="433" y="1110"/>
                    </a:lnTo>
                    <a:lnTo>
                      <a:pt x="431" y="1110"/>
                    </a:lnTo>
                    <a:lnTo>
                      <a:pt x="431" y="1113"/>
                    </a:lnTo>
                    <a:lnTo>
                      <a:pt x="431" y="1116"/>
                    </a:lnTo>
                    <a:lnTo>
                      <a:pt x="431" y="1118"/>
                    </a:lnTo>
                    <a:lnTo>
                      <a:pt x="433" y="1118"/>
                    </a:lnTo>
                    <a:lnTo>
                      <a:pt x="431" y="1118"/>
                    </a:lnTo>
                    <a:lnTo>
                      <a:pt x="431" y="1121"/>
                    </a:lnTo>
                    <a:lnTo>
                      <a:pt x="431" y="1123"/>
                    </a:lnTo>
                    <a:lnTo>
                      <a:pt x="431" y="1126"/>
                    </a:lnTo>
                    <a:lnTo>
                      <a:pt x="431" y="1129"/>
                    </a:lnTo>
                    <a:lnTo>
                      <a:pt x="433" y="1129"/>
                    </a:lnTo>
                    <a:lnTo>
                      <a:pt x="433" y="1131"/>
                    </a:lnTo>
                    <a:lnTo>
                      <a:pt x="433" y="1129"/>
                    </a:lnTo>
                    <a:lnTo>
                      <a:pt x="433" y="1131"/>
                    </a:lnTo>
                    <a:lnTo>
                      <a:pt x="433" y="1134"/>
                    </a:lnTo>
                    <a:lnTo>
                      <a:pt x="433" y="1137"/>
                    </a:lnTo>
                    <a:lnTo>
                      <a:pt x="433" y="1139"/>
                    </a:lnTo>
                    <a:lnTo>
                      <a:pt x="433" y="1142"/>
                    </a:lnTo>
                    <a:lnTo>
                      <a:pt x="433" y="1144"/>
                    </a:lnTo>
                    <a:lnTo>
                      <a:pt x="431" y="1144"/>
                    </a:lnTo>
                    <a:lnTo>
                      <a:pt x="431" y="1147"/>
                    </a:lnTo>
                    <a:lnTo>
                      <a:pt x="431" y="1150"/>
                    </a:lnTo>
                    <a:lnTo>
                      <a:pt x="428" y="1150"/>
                    </a:lnTo>
                    <a:lnTo>
                      <a:pt x="431" y="1152"/>
                    </a:lnTo>
                    <a:lnTo>
                      <a:pt x="431" y="1155"/>
                    </a:lnTo>
                    <a:lnTo>
                      <a:pt x="433" y="1155"/>
                    </a:lnTo>
                    <a:lnTo>
                      <a:pt x="433" y="1157"/>
                    </a:lnTo>
                    <a:lnTo>
                      <a:pt x="436" y="1157"/>
                    </a:lnTo>
                    <a:lnTo>
                      <a:pt x="438" y="1157"/>
                    </a:lnTo>
                    <a:lnTo>
                      <a:pt x="441" y="1157"/>
                    </a:lnTo>
                    <a:lnTo>
                      <a:pt x="444" y="1157"/>
                    </a:lnTo>
                    <a:lnTo>
                      <a:pt x="444" y="1160"/>
                    </a:lnTo>
                    <a:lnTo>
                      <a:pt x="444" y="1157"/>
                    </a:lnTo>
                    <a:lnTo>
                      <a:pt x="446" y="1157"/>
                    </a:lnTo>
                    <a:lnTo>
                      <a:pt x="449" y="1157"/>
                    </a:lnTo>
                    <a:lnTo>
                      <a:pt x="449" y="1160"/>
                    </a:lnTo>
                    <a:lnTo>
                      <a:pt x="451" y="1160"/>
                    </a:lnTo>
                    <a:lnTo>
                      <a:pt x="454" y="1160"/>
                    </a:lnTo>
                    <a:lnTo>
                      <a:pt x="457" y="1160"/>
                    </a:lnTo>
                    <a:lnTo>
                      <a:pt x="459" y="1160"/>
                    </a:lnTo>
                    <a:lnTo>
                      <a:pt x="462" y="1160"/>
                    </a:lnTo>
                    <a:lnTo>
                      <a:pt x="462" y="1163"/>
                    </a:lnTo>
                    <a:lnTo>
                      <a:pt x="462" y="1160"/>
                    </a:lnTo>
                    <a:lnTo>
                      <a:pt x="462" y="1163"/>
                    </a:lnTo>
                    <a:lnTo>
                      <a:pt x="465" y="1163"/>
                    </a:lnTo>
                    <a:lnTo>
                      <a:pt x="465" y="1160"/>
                    </a:lnTo>
                    <a:lnTo>
                      <a:pt x="465" y="1163"/>
                    </a:lnTo>
                    <a:lnTo>
                      <a:pt x="467" y="1163"/>
                    </a:lnTo>
                    <a:lnTo>
                      <a:pt x="470" y="1163"/>
                    </a:lnTo>
                    <a:lnTo>
                      <a:pt x="470" y="1165"/>
                    </a:lnTo>
                    <a:lnTo>
                      <a:pt x="472" y="1165"/>
                    </a:lnTo>
                    <a:lnTo>
                      <a:pt x="475" y="1165"/>
                    </a:lnTo>
                    <a:lnTo>
                      <a:pt x="475" y="1168"/>
                    </a:lnTo>
                    <a:lnTo>
                      <a:pt x="475" y="1170"/>
                    </a:lnTo>
                    <a:lnTo>
                      <a:pt x="478" y="1170"/>
                    </a:lnTo>
                    <a:lnTo>
                      <a:pt x="475" y="1170"/>
                    </a:lnTo>
                    <a:lnTo>
                      <a:pt x="475" y="1173"/>
                    </a:lnTo>
                    <a:lnTo>
                      <a:pt x="478" y="1176"/>
                    </a:lnTo>
                    <a:lnTo>
                      <a:pt x="478" y="1178"/>
                    </a:lnTo>
                    <a:lnTo>
                      <a:pt x="478" y="1176"/>
                    </a:lnTo>
                    <a:lnTo>
                      <a:pt x="480" y="1178"/>
                    </a:lnTo>
                    <a:lnTo>
                      <a:pt x="478" y="1178"/>
                    </a:lnTo>
                    <a:lnTo>
                      <a:pt x="480" y="1178"/>
                    </a:lnTo>
                    <a:lnTo>
                      <a:pt x="480" y="1181"/>
                    </a:lnTo>
                    <a:lnTo>
                      <a:pt x="478" y="1181"/>
                    </a:lnTo>
                    <a:lnTo>
                      <a:pt x="480" y="1181"/>
                    </a:lnTo>
                    <a:lnTo>
                      <a:pt x="480" y="1184"/>
                    </a:lnTo>
                    <a:lnTo>
                      <a:pt x="483" y="1186"/>
                    </a:lnTo>
                    <a:lnTo>
                      <a:pt x="485" y="1186"/>
                    </a:lnTo>
                    <a:lnTo>
                      <a:pt x="488" y="1184"/>
                    </a:lnTo>
                    <a:lnTo>
                      <a:pt x="491" y="1184"/>
                    </a:lnTo>
                    <a:lnTo>
                      <a:pt x="491" y="1181"/>
                    </a:lnTo>
                    <a:lnTo>
                      <a:pt x="493" y="1181"/>
                    </a:lnTo>
                    <a:lnTo>
                      <a:pt x="496" y="1181"/>
                    </a:lnTo>
                    <a:lnTo>
                      <a:pt x="498" y="1181"/>
                    </a:lnTo>
                    <a:lnTo>
                      <a:pt x="498" y="1178"/>
                    </a:lnTo>
                    <a:lnTo>
                      <a:pt x="501" y="1178"/>
                    </a:lnTo>
                    <a:lnTo>
                      <a:pt x="504" y="1178"/>
                    </a:lnTo>
                    <a:lnTo>
                      <a:pt x="504" y="1176"/>
                    </a:lnTo>
                    <a:lnTo>
                      <a:pt x="506" y="1176"/>
                    </a:lnTo>
                    <a:lnTo>
                      <a:pt x="509" y="1176"/>
                    </a:lnTo>
                    <a:lnTo>
                      <a:pt x="509" y="1173"/>
                    </a:lnTo>
                    <a:lnTo>
                      <a:pt x="512" y="1173"/>
                    </a:lnTo>
                    <a:lnTo>
                      <a:pt x="514" y="1173"/>
                    </a:lnTo>
                    <a:lnTo>
                      <a:pt x="517" y="1173"/>
                    </a:lnTo>
                    <a:lnTo>
                      <a:pt x="517" y="1170"/>
                    </a:lnTo>
                    <a:lnTo>
                      <a:pt x="517" y="1168"/>
                    </a:lnTo>
                    <a:lnTo>
                      <a:pt x="519" y="1168"/>
                    </a:lnTo>
                    <a:lnTo>
                      <a:pt x="522" y="1168"/>
                    </a:lnTo>
                    <a:lnTo>
                      <a:pt x="525" y="1168"/>
                    </a:lnTo>
                    <a:lnTo>
                      <a:pt x="527" y="1168"/>
                    </a:lnTo>
                    <a:lnTo>
                      <a:pt x="530" y="1168"/>
                    </a:lnTo>
                    <a:lnTo>
                      <a:pt x="532" y="1168"/>
                    </a:lnTo>
                    <a:lnTo>
                      <a:pt x="535" y="1168"/>
                    </a:lnTo>
                    <a:lnTo>
                      <a:pt x="538" y="1168"/>
                    </a:lnTo>
                    <a:lnTo>
                      <a:pt x="538" y="1165"/>
                    </a:lnTo>
                    <a:lnTo>
                      <a:pt x="540" y="1165"/>
                    </a:lnTo>
                    <a:lnTo>
                      <a:pt x="543" y="1165"/>
                    </a:lnTo>
                    <a:lnTo>
                      <a:pt x="540" y="1165"/>
                    </a:lnTo>
                    <a:lnTo>
                      <a:pt x="543" y="1165"/>
                    </a:lnTo>
                    <a:lnTo>
                      <a:pt x="543" y="1168"/>
                    </a:lnTo>
                    <a:lnTo>
                      <a:pt x="545" y="1168"/>
                    </a:lnTo>
                    <a:lnTo>
                      <a:pt x="545" y="1170"/>
                    </a:lnTo>
                    <a:lnTo>
                      <a:pt x="545" y="1173"/>
                    </a:lnTo>
                    <a:lnTo>
                      <a:pt x="543" y="1173"/>
                    </a:lnTo>
                    <a:lnTo>
                      <a:pt x="545" y="1173"/>
                    </a:lnTo>
                    <a:lnTo>
                      <a:pt x="545" y="1176"/>
                    </a:lnTo>
                    <a:lnTo>
                      <a:pt x="548" y="1176"/>
                    </a:lnTo>
                    <a:lnTo>
                      <a:pt x="548" y="1178"/>
                    </a:lnTo>
                    <a:lnTo>
                      <a:pt x="551" y="1178"/>
                    </a:lnTo>
                    <a:lnTo>
                      <a:pt x="553" y="1178"/>
                    </a:lnTo>
                    <a:lnTo>
                      <a:pt x="556" y="1178"/>
                    </a:lnTo>
                    <a:lnTo>
                      <a:pt x="559" y="1178"/>
                    </a:lnTo>
                    <a:lnTo>
                      <a:pt x="561" y="1178"/>
                    </a:lnTo>
                    <a:lnTo>
                      <a:pt x="561" y="1181"/>
                    </a:lnTo>
                    <a:lnTo>
                      <a:pt x="564" y="1181"/>
                    </a:lnTo>
                    <a:lnTo>
                      <a:pt x="566" y="1181"/>
                    </a:lnTo>
                    <a:lnTo>
                      <a:pt x="566" y="1178"/>
                    </a:lnTo>
                    <a:lnTo>
                      <a:pt x="569" y="1178"/>
                    </a:lnTo>
                    <a:lnTo>
                      <a:pt x="572" y="1178"/>
                    </a:lnTo>
                    <a:lnTo>
                      <a:pt x="572" y="1176"/>
                    </a:lnTo>
                    <a:lnTo>
                      <a:pt x="574" y="1176"/>
                    </a:lnTo>
                    <a:lnTo>
                      <a:pt x="572" y="1176"/>
                    </a:lnTo>
                    <a:lnTo>
                      <a:pt x="572" y="1173"/>
                    </a:lnTo>
                    <a:lnTo>
                      <a:pt x="572" y="1170"/>
                    </a:lnTo>
                    <a:lnTo>
                      <a:pt x="574" y="1170"/>
                    </a:lnTo>
                    <a:lnTo>
                      <a:pt x="574" y="1168"/>
                    </a:lnTo>
                    <a:lnTo>
                      <a:pt x="577" y="1168"/>
                    </a:lnTo>
                    <a:lnTo>
                      <a:pt x="579" y="1168"/>
                    </a:lnTo>
                    <a:lnTo>
                      <a:pt x="579" y="1170"/>
                    </a:lnTo>
                    <a:lnTo>
                      <a:pt x="582" y="1170"/>
                    </a:lnTo>
                    <a:lnTo>
                      <a:pt x="582" y="1173"/>
                    </a:lnTo>
                    <a:lnTo>
                      <a:pt x="579" y="1173"/>
                    </a:lnTo>
                    <a:lnTo>
                      <a:pt x="579" y="1170"/>
                    </a:lnTo>
                    <a:lnTo>
                      <a:pt x="577" y="1173"/>
                    </a:lnTo>
                    <a:lnTo>
                      <a:pt x="579" y="1173"/>
                    </a:lnTo>
                    <a:lnTo>
                      <a:pt x="582" y="1173"/>
                    </a:lnTo>
                    <a:lnTo>
                      <a:pt x="579" y="1173"/>
                    </a:lnTo>
                    <a:lnTo>
                      <a:pt x="582" y="1173"/>
                    </a:lnTo>
                    <a:lnTo>
                      <a:pt x="582" y="1176"/>
                    </a:lnTo>
                    <a:lnTo>
                      <a:pt x="582" y="1178"/>
                    </a:lnTo>
                    <a:lnTo>
                      <a:pt x="582" y="1181"/>
                    </a:lnTo>
                    <a:lnTo>
                      <a:pt x="579" y="1181"/>
                    </a:lnTo>
                    <a:lnTo>
                      <a:pt x="582" y="1181"/>
                    </a:lnTo>
                    <a:lnTo>
                      <a:pt x="582" y="1184"/>
                    </a:lnTo>
                    <a:lnTo>
                      <a:pt x="579" y="1184"/>
                    </a:lnTo>
                    <a:lnTo>
                      <a:pt x="577" y="1181"/>
                    </a:lnTo>
                    <a:lnTo>
                      <a:pt x="574" y="1181"/>
                    </a:lnTo>
                    <a:lnTo>
                      <a:pt x="572" y="1181"/>
                    </a:lnTo>
                    <a:lnTo>
                      <a:pt x="572" y="1184"/>
                    </a:lnTo>
                    <a:lnTo>
                      <a:pt x="572" y="1186"/>
                    </a:lnTo>
                    <a:lnTo>
                      <a:pt x="574" y="1186"/>
                    </a:lnTo>
                    <a:lnTo>
                      <a:pt x="577" y="1189"/>
                    </a:lnTo>
                    <a:lnTo>
                      <a:pt x="577" y="1191"/>
                    </a:lnTo>
                    <a:lnTo>
                      <a:pt x="579" y="1191"/>
                    </a:lnTo>
                    <a:lnTo>
                      <a:pt x="579" y="1194"/>
                    </a:lnTo>
                    <a:lnTo>
                      <a:pt x="579" y="1197"/>
                    </a:lnTo>
                    <a:lnTo>
                      <a:pt x="582" y="1197"/>
                    </a:lnTo>
                    <a:lnTo>
                      <a:pt x="582" y="1199"/>
                    </a:lnTo>
                    <a:lnTo>
                      <a:pt x="585" y="1199"/>
                    </a:lnTo>
                    <a:lnTo>
                      <a:pt x="585" y="1202"/>
                    </a:lnTo>
                    <a:lnTo>
                      <a:pt x="585" y="1204"/>
                    </a:lnTo>
                    <a:lnTo>
                      <a:pt x="585" y="1207"/>
                    </a:lnTo>
                    <a:lnTo>
                      <a:pt x="582" y="1207"/>
                    </a:lnTo>
                    <a:lnTo>
                      <a:pt x="582" y="1204"/>
                    </a:lnTo>
                    <a:lnTo>
                      <a:pt x="582" y="1207"/>
                    </a:lnTo>
                    <a:lnTo>
                      <a:pt x="585" y="1207"/>
                    </a:lnTo>
                    <a:lnTo>
                      <a:pt x="585" y="1210"/>
                    </a:lnTo>
                    <a:lnTo>
                      <a:pt x="585" y="1212"/>
                    </a:lnTo>
                    <a:lnTo>
                      <a:pt x="587" y="1212"/>
                    </a:lnTo>
                    <a:lnTo>
                      <a:pt x="585" y="1212"/>
                    </a:lnTo>
                    <a:lnTo>
                      <a:pt x="587" y="1212"/>
                    </a:lnTo>
                    <a:lnTo>
                      <a:pt x="587" y="1215"/>
                    </a:lnTo>
                    <a:lnTo>
                      <a:pt x="587" y="1217"/>
                    </a:lnTo>
                    <a:lnTo>
                      <a:pt x="585" y="1217"/>
                    </a:lnTo>
                    <a:lnTo>
                      <a:pt x="585" y="1220"/>
                    </a:lnTo>
                    <a:lnTo>
                      <a:pt x="582" y="1220"/>
                    </a:lnTo>
                    <a:lnTo>
                      <a:pt x="582" y="1223"/>
                    </a:lnTo>
                    <a:lnTo>
                      <a:pt x="585" y="1223"/>
                    </a:lnTo>
                    <a:lnTo>
                      <a:pt x="582" y="1223"/>
                    </a:lnTo>
                    <a:lnTo>
                      <a:pt x="585" y="1223"/>
                    </a:lnTo>
                    <a:lnTo>
                      <a:pt x="582" y="1223"/>
                    </a:lnTo>
                    <a:lnTo>
                      <a:pt x="582" y="1225"/>
                    </a:lnTo>
                    <a:lnTo>
                      <a:pt x="585" y="1225"/>
                    </a:lnTo>
                    <a:lnTo>
                      <a:pt x="585" y="1228"/>
                    </a:lnTo>
                    <a:lnTo>
                      <a:pt x="585" y="1231"/>
                    </a:lnTo>
                    <a:lnTo>
                      <a:pt x="585" y="1233"/>
                    </a:lnTo>
                    <a:lnTo>
                      <a:pt x="587" y="1233"/>
                    </a:lnTo>
                    <a:lnTo>
                      <a:pt x="587" y="1236"/>
                    </a:lnTo>
                    <a:lnTo>
                      <a:pt x="590" y="1236"/>
                    </a:lnTo>
                    <a:lnTo>
                      <a:pt x="592" y="1236"/>
                    </a:lnTo>
                    <a:lnTo>
                      <a:pt x="595" y="1236"/>
                    </a:lnTo>
                    <a:lnTo>
                      <a:pt x="595" y="1238"/>
                    </a:lnTo>
                    <a:lnTo>
                      <a:pt x="598" y="1238"/>
                    </a:lnTo>
                    <a:lnTo>
                      <a:pt x="600" y="1238"/>
                    </a:lnTo>
                    <a:lnTo>
                      <a:pt x="600" y="1241"/>
                    </a:lnTo>
                    <a:lnTo>
                      <a:pt x="600" y="1238"/>
                    </a:lnTo>
                    <a:lnTo>
                      <a:pt x="600" y="1241"/>
                    </a:lnTo>
                    <a:lnTo>
                      <a:pt x="603" y="1241"/>
                    </a:lnTo>
                    <a:lnTo>
                      <a:pt x="605" y="1241"/>
                    </a:lnTo>
                    <a:lnTo>
                      <a:pt x="605" y="1244"/>
                    </a:lnTo>
                    <a:lnTo>
                      <a:pt x="603" y="1244"/>
                    </a:lnTo>
                    <a:lnTo>
                      <a:pt x="605" y="1244"/>
                    </a:lnTo>
                    <a:lnTo>
                      <a:pt x="605" y="1246"/>
                    </a:lnTo>
                    <a:lnTo>
                      <a:pt x="605" y="1249"/>
                    </a:lnTo>
                    <a:lnTo>
                      <a:pt x="603" y="1249"/>
                    </a:lnTo>
                    <a:lnTo>
                      <a:pt x="603" y="1251"/>
                    </a:lnTo>
                    <a:lnTo>
                      <a:pt x="603" y="1249"/>
                    </a:lnTo>
                    <a:lnTo>
                      <a:pt x="603" y="1251"/>
                    </a:lnTo>
                    <a:lnTo>
                      <a:pt x="600" y="1251"/>
                    </a:lnTo>
                    <a:lnTo>
                      <a:pt x="600" y="1254"/>
                    </a:lnTo>
                    <a:lnTo>
                      <a:pt x="598" y="1254"/>
                    </a:lnTo>
                    <a:lnTo>
                      <a:pt x="598" y="1257"/>
                    </a:lnTo>
                    <a:lnTo>
                      <a:pt x="600" y="1257"/>
                    </a:lnTo>
                    <a:lnTo>
                      <a:pt x="600" y="1259"/>
                    </a:lnTo>
                    <a:lnTo>
                      <a:pt x="603" y="1259"/>
                    </a:lnTo>
                    <a:lnTo>
                      <a:pt x="605" y="1259"/>
                    </a:lnTo>
                    <a:lnTo>
                      <a:pt x="605" y="1262"/>
                    </a:lnTo>
                    <a:lnTo>
                      <a:pt x="605" y="1264"/>
                    </a:lnTo>
                    <a:lnTo>
                      <a:pt x="605" y="1267"/>
                    </a:lnTo>
                    <a:lnTo>
                      <a:pt x="605" y="1270"/>
                    </a:lnTo>
                    <a:lnTo>
                      <a:pt x="603" y="1270"/>
                    </a:lnTo>
                    <a:lnTo>
                      <a:pt x="603" y="1272"/>
                    </a:lnTo>
                    <a:lnTo>
                      <a:pt x="600" y="1275"/>
                    </a:lnTo>
                    <a:lnTo>
                      <a:pt x="600" y="1278"/>
                    </a:lnTo>
                    <a:lnTo>
                      <a:pt x="598" y="1278"/>
                    </a:lnTo>
                    <a:lnTo>
                      <a:pt x="598" y="1280"/>
                    </a:lnTo>
                    <a:lnTo>
                      <a:pt x="598" y="1283"/>
                    </a:lnTo>
                    <a:lnTo>
                      <a:pt x="595" y="1283"/>
                    </a:lnTo>
                    <a:lnTo>
                      <a:pt x="592" y="1283"/>
                    </a:lnTo>
                    <a:lnTo>
                      <a:pt x="592" y="1285"/>
                    </a:lnTo>
                    <a:lnTo>
                      <a:pt x="592" y="1288"/>
                    </a:lnTo>
                    <a:lnTo>
                      <a:pt x="590" y="1288"/>
                    </a:lnTo>
                    <a:lnTo>
                      <a:pt x="590" y="1291"/>
                    </a:lnTo>
                    <a:lnTo>
                      <a:pt x="587" y="1291"/>
                    </a:lnTo>
                    <a:lnTo>
                      <a:pt x="587" y="1293"/>
                    </a:lnTo>
                    <a:lnTo>
                      <a:pt x="590" y="1296"/>
                    </a:lnTo>
                    <a:lnTo>
                      <a:pt x="592" y="1296"/>
                    </a:lnTo>
                    <a:lnTo>
                      <a:pt x="592" y="1298"/>
                    </a:lnTo>
                    <a:lnTo>
                      <a:pt x="595" y="1298"/>
                    </a:lnTo>
                    <a:lnTo>
                      <a:pt x="598" y="1298"/>
                    </a:lnTo>
                    <a:lnTo>
                      <a:pt x="600" y="1298"/>
                    </a:lnTo>
                    <a:lnTo>
                      <a:pt x="603" y="1298"/>
                    </a:lnTo>
                    <a:lnTo>
                      <a:pt x="603" y="1301"/>
                    </a:lnTo>
                    <a:lnTo>
                      <a:pt x="603" y="1298"/>
                    </a:lnTo>
                    <a:lnTo>
                      <a:pt x="603" y="1301"/>
                    </a:lnTo>
                    <a:lnTo>
                      <a:pt x="605" y="1301"/>
                    </a:lnTo>
                    <a:lnTo>
                      <a:pt x="605" y="1298"/>
                    </a:lnTo>
                    <a:lnTo>
                      <a:pt x="608" y="1298"/>
                    </a:lnTo>
                    <a:lnTo>
                      <a:pt x="608" y="1296"/>
                    </a:lnTo>
                    <a:lnTo>
                      <a:pt x="608" y="1298"/>
                    </a:lnTo>
                    <a:lnTo>
                      <a:pt x="611" y="1298"/>
                    </a:lnTo>
                    <a:lnTo>
                      <a:pt x="608" y="1298"/>
                    </a:lnTo>
                    <a:lnTo>
                      <a:pt x="608" y="1301"/>
                    </a:lnTo>
                    <a:lnTo>
                      <a:pt x="608" y="1304"/>
                    </a:lnTo>
                    <a:lnTo>
                      <a:pt x="611" y="1304"/>
                    </a:lnTo>
                    <a:lnTo>
                      <a:pt x="611" y="1301"/>
                    </a:lnTo>
                    <a:lnTo>
                      <a:pt x="611" y="1304"/>
                    </a:lnTo>
                    <a:lnTo>
                      <a:pt x="608" y="1304"/>
                    </a:lnTo>
                    <a:lnTo>
                      <a:pt x="608" y="1306"/>
                    </a:lnTo>
                    <a:lnTo>
                      <a:pt x="605" y="1306"/>
                    </a:lnTo>
                    <a:lnTo>
                      <a:pt x="605" y="1309"/>
                    </a:lnTo>
                    <a:lnTo>
                      <a:pt x="605" y="1312"/>
                    </a:lnTo>
                    <a:lnTo>
                      <a:pt x="605" y="1314"/>
                    </a:lnTo>
                    <a:lnTo>
                      <a:pt x="603" y="1314"/>
                    </a:lnTo>
                    <a:lnTo>
                      <a:pt x="603" y="1317"/>
                    </a:lnTo>
                    <a:lnTo>
                      <a:pt x="603" y="1319"/>
                    </a:lnTo>
                    <a:lnTo>
                      <a:pt x="603" y="1322"/>
                    </a:lnTo>
                    <a:lnTo>
                      <a:pt x="605" y="1322"/>
                    </a:lnTo>
                    <a:lnTo>
                      <a:pt x="605" y="1325"/>
                    </a:lnTo>
                    <a:lnTo>
                      <a:pt x="608" y="1325"/>
                    </a:lnTo>
                    <a:lnTo>
                      <a:pt x="611" y="1325"/>
                    </a:lnTo>
                    <a:lnTo>
                      <a:pt x="611" y="1322"/>
                    </a:lnTo>
                    <a:lnTo>
                      <a:pt x="613" y="1322"/>
                    </a:lnTo>
                    <a:lnTo>
                      <a:pt x="616" y="1322"/>
                    </a:lnTo>
                    <a:lnTo>
                      <a:pt x="616" y="1325"/>
                    </a:lnTo>
                    <a:lnTo>
                      <a:pt x="619" y="1325"/>
                    </a:lnTo>
                    <a:lnTo>
                      <a:pt x="621" y="1325"/>
                    </a:lnTo>
                    <a:lnTo>
                      <a:pt x="621" y="1322"/>
                    </a:lnTo>
                    <a:lnTo>
                      <a:pt x="624" y="1322"/>
                    </a:lnTo>
                    <a:lnTo>
                      <a:pt x="626" y="1322"/>
                    </a:lnTo>
                    <a:lnTo>
                      <a:pt x="629" y="1322"/>
                    </a:lnTo>
                    <a:lnTo>
                      <a:pt x="632" y="1322"/>
                    </a:lnTo>
                    <a:lnTo>
                      <a:pt x="634" y="1319"/>
                    </a:lnTo>
                    <a:lnTo>
                      <a:pt x="634" y="1317"/>
                    </a:lnTo>
                    <a:lnTo>
                      <a:pt x="634" y="1314"/>
                    </a:lnTo>
                    <a:lnTo>
                      <a:pt x="634" y="1312"/>
                    </a:lnTo>
                    <a:lnTo>
                      <a:pt x="634" y="1309"/>
                    </a:lnTo>
                    <a:lnTo>
                      <a:pt x="634" y="1306"/>
                    </a:lnTo>
                    <a:lnTo>
                      <a:pt x="632" y="1306"/>
                    </a:lnTo>
                    <a:lnTo>
                      <a:pt x="632" y="1304"/>
                    </a:lnTo>
                    <a:lnTo>
                      <a:pt x="632" y="1301"/>
                    </a:lnTo>
                    <a:lnTo>
                      <a:pt x="629" y="1301"/>
                    </a:lnTo>
                    <a:lnTo>
                      <a:pt x="629" y="1298"/>
                    </a:lnTo>
                    <a:lnTo>
                      <a:pt x="626" y="1298"/>
                    </a:lnTo>
                    <a:lnTo>
                      <a:pt x="624" y="1298"/>
                    </a:lnTo>
                    <a:lnTo>
                      <a:pt x="624" y="1296"/>
                    </a:lnTo>
                    <a:lnTo>
                      <a:pt x="626" y="1296"/>
                    </a:lnTo>
                    <a:lnTo>
                      <a:pt x="629" y="1296"/>
                    </a:lnTo>
                    <a:lnTo>
                      <a:pt x="629" y="1293"/>
                    </a:lnTo>
                    <a:lnTo>
                      <a:pt x="632" y="1293"/>
                    </a:lnTo>
                    <a:lnTo>
                      <a:pt x="634" y="1293"/>
                    </a:lnTo>
                    <a:lnTo>
                      <a:pt x="634" y="1291"/>
                    </a:lnTo>
                    <a:lnTo>
                      <a:pt x="637" y="1291"/>
                    </a:lnTo>
                    <a:lnTo>
                      <a:pt x="637" y="1288"/>
                    </a:lnTo>
                    <a:lnTo>
                      <a:pt x="639" y="1288"/>
                    </a:lnTo>
                    <a:lnTo>
                      <a:pt x="639" y="1285"/>
                    </a:lnTo>
                    <a:lnTo>
                      <a:pt x="639" y="1283"/>
                    </a:lnTo>
                    <a:lnTo>
                      <a:pt x="642" y="1283"/>
                    </a:lnTo>
                    <a:lnTo>
                      <a:pt x="645" y="1283"/>
                    </a:lnTo>
                    <a:lnTo>
                      <a:pt x="645" y="1280"/>
                    </a:lnTo>
                    <a:lnTo>
                      <a:pt x="647" y="1280"/>
                    </a:lnTo>
                    <a:lnTo>
                      <a:pt x="647" y="1278"/>
                    </a:lnTo>
                    <a:lnTo>
                      <a:pt x="650" y="1278"/>
                    </a:lnTo>
                    <a:lnTo>
                      <a:pt x="650" y="1275"/>
                    </a:lnTo>
                    <a:lnTo>
                      <a:pt x="652" y="1275"/>
                    </a:lnTo>
                    <a:lnTo>
                      <a:pt x="652" y="1272"/>
                    </a:lnTo>
                    <a:lnTo>
                      <a:pt x="655" y="1272"/>
                    </a:lnTo>
                    <a:lnTo>
                      <a:pt x="655" y="1270"/>
                    </a:lnTo>
                    <a:lnTo>
                      <a:pt x="658" y="1270"/>
                    </a:lnTo>
                    <a:lnTo>
                      <a:pt x="658" y="1267"/>
                    </a:lnTo>
                    <a:lnTo>
                      <a:pt x="660" y="1267"/>
                    </a:lnTo>
                    <a:lnTo>
                      <a:pt x="663" y="1267"/>
                    </a:lnTo>
                    <a:lnTo>
                      <a:pt x="663" y="1270"/>
                    </a:lnTo>
                    <a:lnTo>
                      <a:pt x="666" y="1270"/>
                    </a:lnTo>
                    <a:lnTo>
                      <a:pt x="668" y="1270"/>
                    </a:lnTo>
                    <a:lnTo>
                      <a:pt x="668" y="1272"/>
                    </a:lnTo>
                    <a:lnTo>
                      <a:pt x="668" y="1270"/>
                    </a:lnTo>
                    <a:lnTo>
                      <a:pt x="668" y="1272"/>
                    </a:lnTo>
                    <a:lnTo>
                      <a:pt x="668" y="1270"/>
                    </a:lnTo>
                    <a:lnTo>
                      <a:pt x="671" y="1270"/>
                    </a:lnTo>
                    <a:lnTo>
                      <a:pt x="673" y="1270"/>
                    </a:lnTo>
                    <a:lnTo>
                      <a:pt x="673" y="1272"/>
                    </a:lnTo>
                    <a:lnTo>
                      <a:pt x="676" y="1272"/>
                    </a:lnTo>
                    <a:lnTo>
                      <a:pt x="679" y="1272"/>
                    </a:lnTo>
                    <a:lnTo>
                      <a:pt x="679" y="1275"/>
                    </a:lnTo>
                    <a:lnTo>
                      <a:pt x="681" y="1275"/>
                    </a:lnTo>
                    <a:lnTo>
                      <a:pt x="684" y="1275"/>
                    </a:lnTo>
                    <a:lnTo>
                      <a:pt x="684" y="1272"/>
                    </a:lnTo>
                    <a:lnTo>
                      <a:pt x="686" y="1272"/>
                    </a:lnTo>
                    <a:lnTo>
                      <a:pt x="689" y="1272"/>
                    </a:lnTo>
                    <a:lnTo>
                      <a:pt x="686" y="1272"/>
                    </a:lnTo>
                    <a:lnTo>
                      <a:pt x="686" y="1270"/>
                    </a:lnTo>
                    <a:lnTo>
                      <a:pt x="689" y="1272"/>
                    </a:lnTo>
                    <a:lnTo>
                      <a:pt x="689" y="1270"/>
                    </a:lnTo>
                    <a:lnTo>
                      <a:pt x="689" y="1267"/>
                    </a:lnTo>
                    <a:lnTo>
                      <a:pt x="692" y="1267"/>
                    </a:lnTo>
                    <a:lnTo>
                      <a:pt x="692" y="1264"/>
                    </a:lnTo>
                    <a:lnTo>
                      <a:pt x="694" y="1264"/>
                    </a:lnTo>
                    <a:lnTo>
                      <a:pt x="694" y="1267"/>
                    </a:lnTo>
                    <a:lnTo>
                      <a:pt x="694" y="1264"/>
                    </a:lnTo>
                    <a:lnTo>
                      <a:pt x="697" y="1264"/>
                    </a:lnTo>
                    <a:lnTo>
                      <a:pt x="697" y="1267"/>
                    </a:lnTo>
                    <a:lnTo>
                      <a:pt x="697" y="1270"/>
                    </a:lnTo>
                    <a:lnTo>
                      <a:pt x="694" y="1270"/>
                    </a:lnTo>
                    <a:lnTo>
                      <a:pt x="697" y="1272"/>
                    </a:lnTo>
                    <a:lnTo>
                      <a:pt x="699" y="1275"/>
                    </a:lnTo>
                    <a:lnTo>
                      <a:pt x="702" y="1272"/>
                    </a:lnTo>
                    <a:lnTo>
                      <a:pt x="702" y="1275"/>
                    </a:lnTo>
                    <a:lnTo>
                      <a:pt x="702" y="1272"/>
                    </a:lnTo>
                    <a:lnTo>
                      <a:pt x="705" y="1272"/>
                    </a:lnTo>
                    <a:lnTo>
                      <a:pt x="705" y="1275"/>
                    </a:lnTo>
                    <a:lnTo>
                      <a:pt x="707" y="1275"/>
                    </a:lnTo>
                    <a:lnTo>
                      <a:pt x="707" y="1278"/>
                    </a:lnTo>
                    <a:lnTo>
                      <a:pt x="707" y="1280"/>
                    </a:lnTo>
                    <a:lnTo>
                      <a:pt x="710" y="1280"/>
                    </a:lnTo>
                    <a:lnTo>
                      <a:pt x="710" y="1283"/>
                    </a:lnTo>
                    <a:lnTo>
                      <a:pt x="707" y="1283"/>
                    </a:lnTo>
                    <a:lnTo>
                      <a:pt x="710" y="1283"/>
                    </a:lnTo>
                    <a:lnTo>
                      <a:pt x="707" y="1285"/>
                    </a:lnTo>
                    <a:lnTo>
                      <a:pt x="705" y="1285"/>
                    </a:lnTo>
                    <a:lnTo>
                      <a:pt x="702" y="1285"/>
                    </a:lnTo>
                    <a:lnTo>
                      <a:pt x="699" y="1288"/>
                    </a:lnTo>
                    <a:lnTo>
                      <a:pt x="699" y="1291"/>
                    </a:lnTo>
                    <a:lnTo>
                      <a:pt x="702" y="1291"/>
                    </a:lnTo>
                    <a:lnTo>
                      <a:pt x="705" y="1291"/>
                    </a:lnTo>
                    <a:lnTo>
                      <a:pt x="705" y="1293"/>
                    </a:lnTo>
                    <a:lnTo>
                      <a:pt x="707" y="1293"/>
                    </a:lnTo>
                    <a:lnTo>
                      <a:pt x="707" y="1296"/>
                    </a:lnTo>
                    <a:lnTo>
                      <a:pt x="710" y="1296"/>
                    </a:lnTo>
                    <a:lnTo>
                      <a:pt x="713" y="1296"/>
                    </a:lnTo>
                    <a:lnTo>
                      <a:pt x="713" y="1298"/>
                    </a:lnTo>
                    <a:lnTo>
                      <a:pt x="713" y="1301"/>
                    </a:lnTo>
                    <a:lnTo>
                      <a:pt x="715" y="1301"/>
                    </a:lnTo>
                    <a:lnTo>
                      <a:pt x="718" y="1301"/>
                    </a:lnTo>
                    <a:lnTo>
                      <a:pt x="720" y="1301"/>
                    </a:lnTo>
                    <a:lnTo>
                      <a:pt x="720" y="1304"/>
                    </a:lnTo>
                    <a:lnTo>
                      <a:pt x="720" y="1306"/>
                    </a:lnTo>
                    <a:lnTo>
                      <a:pt x="723" y="1306"/>
                    </a:lnTo>
                    <a:lnTo>
                      <a:pt x="723" y="1309"/>
                    </a:lnTo>
                    <a:lnTo>
                      <a:pt x="726" y="1309"/>
                    </a:lnTo>
                    <a:lnTo>
                      <a:pt x="728" y="1309"/>
                    </a:lnTo>
                    <a:lnTo>
                      <a:pt x="728" y="1312"/>
                    </a:lnTo>
                    <a:lnTo>
                      <a:pt x="731" y="1312"/>
                    </a:lnTo>
                    <a:lnTo>
                      <a:pt x="731" y="1314"/>
                    </a:lnTo>
                    <a:lnTo>
                      <a:pt x="731" y="1312"/>
                    </a:lnTo>
                    <a:lnTo>
                      <a:pt x="733" y="1314"/>
                    </a:lnTo>
                    <a:lnTo>
                      <a:pt x="731" y="1314"/>
                    </a:lnTo>
                    <a:lnTo>
                      <a:pt x="733" y="1314"/>
                    </a:lnTo>
                    <a:lnTo>
                      <a:pt x="731" y="1314"/>
                    </a:lnTo>
                    <a:lnTo>
                      <a:pt x="733" y="1314"/>
                    </a:lnTo>
                    <a:lnTo>
                      <a:pt x="733" y="1317"/>
                    </a:lnTo>
                    <a:lnTo>
                      <a:pt x="736" y="1317"/>
                    </a:lnTo>
                    <a:lnTo>
                      <a:pt x="736" y="1319"/>
                    </a:lnTo>
                    <a:lnTo>
                      <a:pt x="739" y="1322"/>
                    </a:lnTo>
                    <a:lnTo>
                      <a:pt x="739" y="1325"/>
                    </a:lnTo>
                    <a:lnTo>
                      <a:pt x="741" y="1325"/>
                    </a:lnTo>
                    <a:lnTo>
                      <a:pt x="741" y="1327"/>
                    </a:lnTo>
                    <a:lnTo>
                      <a:pt x="744" y="1330"/>
                    </a:lnTo>
                    <a:lnTo>
                      <a:pt x="744" y="1327"/>
                    </a:lnTo>
                    <a:lnTo>
                      <a:pt x="746" y="1327"/>
                    </a:lnTo>
                    <a:lnTo>
                      <a:pt x="746" y="1330"/>
                    </a:lnTo>
                    <a:lnTo>
                      <a:pt x="746" y="1332"/>
                    </a:lnTo>
                    <a:lnTo>
                      <a:pt x="749" y="1332"/>
                    </a:lnTo>
                    <a:lnTo>
                      <a:pt x="752" y="1335"/>
                    </a:lnTo>
                    <a:lnTo>
                      <a:pt x="754" y="1335"/>
                    </a:lnTo>
                    <a:lnTo>
                      <a:pt x="757" y="1335"/>
                    </a:lnTo>
                    <a:lnTo>
                      <a:pt x="757" y="1338"/>
                    </a:lnTo>
                    <a:lnTo>
                      <a:pt x="759" y="1338"/>
                    </a:lnTo>
                    <a:lnTo>
                      <a:pt x="759" y="1340"/>
                    </a:lnTo>
                    <a:lnTo>
                      <a:pt x="757" y="1340"/>
                    </a:lnTo>
                    <a:lnTo>
                      <a:pt x="759" y="1340"/>
                    </a:lnTo>
                    <a:lnTo>
                      <a:pt x="759" y="1343"/>
                    </a:lnTo>
                    <a:lnTo>
                      <a:pt x="762" y="1345"/>
                    </a:lnTo>
                    <a:lnTo>
                      <a:pt x="762" y="1348"/>
                    </a:lnTo>
                    <a:lnTo>
                      <a:pt x="762" y="1351"/>
                    </a:lnTo>
                    <a:lnTo>
                      <a:pt x="762" y="1353"/>
                    </a:lnTo>
                    <a:lnTo>
                      <a:pt x="759" y="1353"/>
                    </a:lnTo>
                    <a:lnTo>
                      <a:pt x="757" y="1353"/>
                    </a:lnTo>
                    <a:lnTo>
                      <a:pt x="757" y="1356"/>
                    </a:lnTo>
                    <a:lnTo>
                      <a:pt x="759" y="1356"/>
                    </a:lnTo>
                    <a:lnTo>
                      <a:pt x="762" y="1356"/>
                    </a:lnTo>
                    <a:lnTo>
                      <a:pt x="762" y="1359"/>
                    </a:lnTo>
                    <a:lnTo>
                      <a:pt x="765" y="1359"/>
                    </a:lnTo>
                    <a:lnTo>
                      <a:pt x="767" y="1359"/>
                    </a:lnTo>
                    <a:lnTo>
                      <a:pt x="767" y="1361"/>
                    </a:lnTo>
                    <a:lnTo>
                      <a:pt x="770" y="1361"/>
                    </a:lnTo>
                    <a:lnTo>
                      <a:pt x="770" y="1364"/>
                    </a:lnTo>
                    <a:lnTo>
                      <a:pt x="770" y="1366"/>
                    </a:lnTo>
                    <a:lnTo>
                      <a:pt x="770" y="1369"/>
                    </a:lnTo>
                    <a:lnTo>
                      <a:pt x="770" y="1372"/>
                    </a:lnTo>
                    <a:lnTo>
                      <a:pt x="773" y="1372"/>
                    </a:lnTo>
                    <a:lnTo>
                      <a:pt x="773" y="1374"/>
                    </a:lnTo>
                    <a:lnTo>
                      <a:pt x="773" y="1377"/>
                    </a:lnTo>
                    <a:lnTo>
                      <a:pt x="770" y="1377"/>
                    </a:lnTo>
                    <a:lnTo>
                      <a:pt x="767" y="1377"/>
                    </a:lnTo>
                    <a:lnTo>
                      <a:pt x="765" y="1377"/>
                    </a:lnTo>
                    <a:lnTo>
                      <a:pt x="762" y="1377"/>
                    </a:lnTo>
                    <a:lnTo>
                      <a:pt x="762" y="1379"/>
                    </a:lnTo>
                    <a:lnTo>
                      <a:pt x="765" y="1379"/>
                    </a:lnTo>
                    <a:lnTo>
                      <a:pt x="767" y="1379"/>
                    </a:lnTo>
                    <a:lnTo>
                      <a:pt x="770" y="1379"/>
                    </a:lnTo>
                    <a:lnTo>
                      <a:pt x="770" y="1382"/>
                    </a:lnTo>
                    <a:lnTo>
                      <a:pt x="767" y="1382"/>
                    </a:lnTo>
                    <a:lnTo>
                      <a:pt x="765" y="1382"/>
                    </a:lnTo>
                    <a:lnTo>
                      <a:pt x="762" y="1382"/>
                    </a:lnTo>
                    <a:lnTo>
                      <a:pt x="762" y="1385"/>
                    </a:lnTo>
                    <a:lnTo>
                      <a:pt x="759" y="1385"/>
                    </a:lnTo>
                    <a:lnTo>
                      <a:pt x="757" y="1385"/>
                    </a:lnTo>
                    <a:lnTo>
                      <a:pt x="754" y="1385"/>
                    </a:lnTo>
                    <a:lnTo>
                      <a:pt x="752" y="1385"/>
                    </a:lnTo>
                    <a:lnTo>
                      <a:pt x="749" y="1387"/>
                    </a:lnTo>
                    <a:lnTo>
                      <a:pt x="746" y="1387"/>
                    </a:lnTo>
                    <a:lnTo>
                      <a:pt x="746" y="1390"/>
                    </a:lnTo>
                    <a:lnTo>
                      <a:pt x="749" y="1390"/>
                    </a:lnTo>
                    <a:lnTo>
                      <a:pt x="749" y="1392"/>
                    </a:lnTo>
                    <a:lnTo>
                      <a:pt x="752" y="1392"/>
                    </a:lnTo>
                    <a:lnTo>
                      <a:pt x="754" y="1392"/>
                    </a:lnTo>
                    <a:lnTo>
                      <a:pt x="754" y="1395"/>
                    </a:lnTo>
                    <a:lnTo>
                      <a:pt x="757" y="1395"/>
                    </a:lnTo>
                    <a:lnTo>
                      <a:pt x="759" y="1395"/>
                    </a:lnTo>
                    <a:lnTo>
                      <a:pt x="759" y="1398"/>
                    </a:lnTo>
                    <a:lnTo>
                      <a:pt x="757" y="1398"/>
                    </a:lnTo>
                    <a:lnTo>
                      <a:pt x="754" y="1398"/>
                    </a:lnTo>
                    <a:lnTo>
                      <a:pt x="754" y="1400"/>
                    </a:lnTo>
                    <a:lnTo>
                      <a:pt x="757" y="1400"/>
                    </a:lnTo>
                    <a:lnTo>
                      <a:pt x="759" y="1403"/>
                    </a:lnTo>
                    <a:lnTo>
                      <a:pt x="759" y="1406"/>
                    </a:lnTo>
                    <a:lnTo>
                      <a:pt x="759" y="1408"/>
                    </a:lnTo>
                    <a:lnTo>
                      <a:pt x="759" y="1411"/>
                    </a:lnTo>
                    <a:lnTo>
                      <a:pt x="759" y="1413"/>
                    </a:lnTo>
                    <a:lnTo>
                      <a:pt x="757" y="1413"/>
                    </a:lnTo>
                    <a:lnTo>
                      <a:pt x="757" y="1416"/>
                    </a:lnTo>
                    <a:lnTo>
                      <a:pt x="757" y="1419"/>
                    </a:lnTo>
                    <a:lnTo>
                      <a:pt x="754" y="1419"/>
                    </a:lnTo>
                    <a:lnTo>
                      <a:pt x="754" y="1421"/>
                    </a:lnTo>
                    <a:lnTo>
                      <a:pt x="754" y="1424"/>
                    </a:lnTo>
                    <a:lnTo>
                      <a:pt x="754" y="1426"/>
                    </a:lnTo>
                    <a:lnTo>
                      <a:pt x="752" y="1426"/>
                    </a:lnTo>
                    <a:lnTo>
                      <a:pt x="752" y="1429"/>
                    </a:lnTo>
                    <a:lnTo>
                      <a:pt x="749" y="1429"/>
                    </a:lnTo>
                    <a:lnTo>
                      <a:pt x="746" y="1429"/>
                    </a:lnTo>
                    <a:lnTo>
                      <a:pt x="744" y="1429"/>
                    </a:lnTo>
                    <a:lnTo>
                      <a:pt x="744" y="1432"/>
                    </a:lnTo>
                    <a:lnTo>
                      <a:pt x="741" y="1432"/>
                    </a:lnTo>
                    <a:lnTo>
                      <a:pt x="744" y="1432"/>
                    </a:lnTo>
                    <a:lnTo>
                      <a:pt x="744" y="1434"/>
                    </a:lnTo>
                    <a:lnTo>
                      <a:pt x="741" y="1434"/>
                    </a:lnTo>
                    <a:lnTo>
                      <a:pt x="741" y="1432"/>
                    </a:lnTo>
                    <a:lnTo>
                      <a:pt x="739" y="1432"/>
                    </a:lnTo>
                    <a:lnTo>
                      <a:pt x="736" y="1432"/>
                    </a:lnTo>
                    <a:lnTo>
                      <a:pt x="736" y="1429"/>
                    </a:lnTo>
                    <a:lnTo>
                      <a:pt x="733" y="1429"/>
                    </a:lnTo>
                    <a:lnTo>
                      <a:pt x="733" y="1432"/>
                    </a:lnTo>
                    <a:lnTo>
                      <a:pt x="731" y="1432"/>
                    </a:lnTo>
                    <a:lnTo>
                      <a:pt x="728" y="1432"/>
                    </a:lnTo>
                    <a:lnTo>
                      <a:pt x="726" y="1432"/>
                    </a:lnTo>
                    <a:lnTo>
                      <a:pt x="723" y="1432"/>
                    </a:lnTo>
                    <a:lnTo>
                      <a:pt x="720" y="1432"/>
                    </a:lnTo>
                    <a:lnTo>
                      <a:pt x="720" y="1434"/>
                    </a:lnTo>
                    <a:lnTo>
                      <a:pt x="718" y="1434"/>
                    </a:lnTo>
                    <a:lnTo>
                      <a:pt x="718" y="1437"/>
                    </a:lnTo>
                    <a:lnTo>
                      <a:pt x="720" y="1437"/>
                    </a:lnTo>
                    <a:lnTo>
                      <a:pt x="720" y="1439"/>
                    </a:lnTo>
                    <a:lnTo>
                      <a:pt x="718" y="1439"/>
                    </a:lnTo>
                    <a:lnTo>
                      <a:pt x="718" y="1442"/>
                    </a:lnTo>
                    <a:lnTo>
                      <a:pt x="718" y="1439"/>
                    </a:lnTo>
                    <a:lnTo>
                      <a:pt x="715" y="1439"/>
                    </a:lnTo>
                    <a:lnTo>
                      <a:pt x="713" y="1439"/>
                    </a:lnTo>
                    <a:lnTo>
                      <a:pt x="713" y="1442"/>
                    </a:lnTo>
                    <a:lnTo>
                      <a:pt x="713" y="1439"/>
                    </a:lnTo>
                    <a:lnTo>
                      <a:pt x="715" y="1442"/>
                    </a:lnTo>
                    <a:lnTo>
                      <a:pt x="713" y="1442"/>
                    </a:lnTo>
                    <a:lnTo>
                      <a:pt x="710" y="1442"/>
                    </a:lnTo>
                    <a:lnTo>
                      <a:pt x="710" y="1445"/>
                    </a:lnTo>
                    <a:lnTo>
                      <a:pt x="707" y="1445"/>
                    </a:lnTo>
                    <a:lnTo>
                      <a:pt x="710" y="1445"/>
                    </a:lnTo>
                    <a:lnTo>
                      <a:pt x="707" y="1445"/>
                    </a:lnTo>
                    <a:lnTo>
                      <a:pt x="710" y="1445"/>
                    </a:lnTo>
                    <a:lnTo>
                      <a:pt x="707" y="1445"/>
                    </a:lnTo>
                    <a:lnTo>
                      <a:pt x="705" y="1445"/>
                    </a:lnTo>
                    <a:lnTo>
                      <a:pt x="705" y="1447"/>
                    </a:lnTo>
                    <a:lnTo>
                      <a:pt x="705" y="1445"/>
                    </a:lnTo>
                    <a:lnTo>
                      <a:pt x="705" y="1447"/>
                    </a:lnTo>
                    <a:lnTo>
                      <a:pt x="702" y="1447"/>
                    </a:lnTo>
                    <a:lnTo>
                      <a:pt x="705" y="1447"/>
                    </a:lnTo>
                    <a:lnTo>
                      <a:pt x="705" y="1450"/>
                    </a:lnTo>
                    <a:lnTo>
                      <a:pt x="702" y="1450"/>
                    </a:lnTo>
                    <a:lnTo>
                      <a:pt x="702" y="1447"/>
                    </a:lnTo>
                    <a:lnTo>
                      <a:pt x="702" y="1450"/>
                    </a:lnTo>
                    <a:lnTo>
                      <a:pt x="702" y="1447"/>
                    </a:lnTo>
                    <a:lnTo>
                      <a:pt x="702" y="1450"/>
                    </a:lnTo>
                    <a:lnTo>
                      <a:pt x="699" y="1450"/>
                    </a:lnTo>
                    <a:lnTo>
                      <a:pt x="699" y="1453"/>
                    </a:lnTo>
                    <a:lnTo>
                      <a:pt x="699" y="1450"/>
                    </a:lnTo>
                    <a:lnTo>
                      <a:pt x="699" y="1453"/>
                    </a:lnTo>
                    <a:lnTo>
                      <a:pt x="699" y="1450"/>
                    </a:lnTo>
                    <a:lnTo>
                      <a:pt x="699" y="1453"/>
                    </a:lnTo>
                    <a:lnTo>
                      <a:pt x="699" y="1450"/>
                    </a:lnTo>
                    <a:lnTo>
                      <a:pt x="699" y="1453"/>
                    </a:lnTo>
                    <a:lnTo>
                      <a:pt x="699" y="1450"/>
                    </a:lnTo>
                    <a:lnTo>
                      <a:pt x="699" y="1453"/>
                    </a:lnTo>
                    <a:lnTo>
                      <a:pt x="699" y="1455"/>
                    </a:lnTo>
                    <a:lnTo>
                      <a:pt x="697" y="1455"/>
                    </a:lnTo>
                    <a:lnTo>
                      <a:pt x="699" y="1455"/>
                    </a:lnTo>
                    <a:lnTo>
                      <a:pt x="697" y="1455"/>
                    </a:lnTo>
                    <a:lnTo>
                      <a:pt x="699" y="1455"/>
                    </a:lnTo>
                    <a:lnTo>
                      <a:pt x="699" y="1458"/>
                    </a:lnTo>
                    <a:lnTo>
                      <a:pt x="697" y="1458"/>
                    </a:lnTo>
                    <a:lnTo>
                      <a:pt x="694" y="1458"/>
                    </a:lnTo>
                    <a:lnTo>
                      <a:pt x="694" y="1460"/>
                    </a:lnTo>
                    <a:lnTo>
                      <a:pt x="692" y="1460"/>
                    </a:lnTo>
                    <a:lnTo>
                      <a:pt x="692" y="1463"/>
                    </a:lnTo>
                    <a:lnTo>
                      <a:pt x="689" y="1463"/>
                    </a:lnTo>
                    <a:lnTo>
                      <a:pt x="692" y="1463"/>
                    </a:lnTo>
                    <a:lnTo>
                      <a:pt x="692" y="1466"/>
                    </a:lnTo>
                    <a:lnTo>
                      <a:pt x="689" y="1466"/>
                    </a:lnTo>
                    <a:lnTo>
                      <a:pt x="692" y="1466"/>
                    </a:lnTo>
                    <a:lnTo>
                      <a:pt x="689" y="1466"/>
                    </a:lnTo>
                    <a:lnTo>
                      <a:pt x="689" y="1468"/>
                    </a:lnTo>
                    <a:lnTo>
                      <a:pt x="689" y="1471"/>
                    </a:lnTo>
                    <a:lnTo>
                      <a:pt x="689" y="1473"/>
                    </a:lnTo>
                    <a:lnTo>
                      <a:pt x="686" y="1473"/>
                    </a:lnTo>
                    <a:lnTo>
                      <a:pt x="686" y="1476"/>
                    </a:lnTo>
                    <a:lnTo>
                      <a:pt x="684" y="1476"/>
                    </a:lnTo>
                    <a:lnTo>
                      <a:pt x="681" y="1476"/>
                    </a:lnTo>
                    <a:lnTo>
                      <a:pt x="684" y="1476"/>
                    </a:lnTo>
                    <a:lnTo>
                      <a:pt x="681" y="1476"/>
                    </a:lnTo>
                    <a:lnTo>
                      <a:pt x="681" y="1473"/>
                    </a:lnTo>
                    <a:lnTo>
                      <a:pt x="681" y="1476"/>
                    </a:lnTo>
                    <a:lnTo>
                      <a:pt x="681" y="1479"/>
                    </a:lnTo>
                    <a:lnTo>
                      <a:pt x="679" y="1479"/>
                    </a:lnTo>
                    <a:lnTo>
                      <a:pt x="676" y="1479"/>
                    </a:lnTo>
                    <a:lnTo>
                      <a:pt x="673" y="1479"/>
                    </a:lnTo>
                    <a:lnTo>
                      <a:pt x="673" y="1476"/>
                    </a:lnTo>
                    <a:lnTo>
                      <a:pt x="671" y="1476"/>
                    </a:lnTo>
                    <a:lnTo>
                      <a:pt x="671" y="1479"/>
                    </a:lnTo>
                    <a:lnTo>
                      <a:pt x="673" y="1479"/>
                    </a:lnTo>
                    <a:lnTo>
                      <a:pt x="671" y="1479"/>
                    </a:lnTo>
                    <a:lnTo>
                      <a:pt x="668" y="1479"/>
                    </a:lnTo>
                    <a:lnTo>
                      <a:pt x="666" y="1479"/>
                    </a:lnTo>
                    <a:lnTo>
                      <a:pt x="666" y="1476"/>
                    </a:lnTo>
                    <a:lnTo>
                      <a:pt x="666" y="1479"/>
                    </a:lnTo>
                    <a:lnTo>
                      <a:pt x="663" y="1479"/>
                    </a:lnTo>
                    <a:lnTo>
                      <a:pt x="663" y="1476"/>
                    </a:lnTo>
                    <a:lnTo>
                      <a:pt x="660" y="1476"/>
                    </a:lnTo>
                    <a:lnTo>
                      <a:pt x="658" y="1476"/>
                    </a:lnTo>
                    <a:lnTo>
                      <a:pt x="658" y="1473"/>
                    </a:lnTo>
                    <a:lnTo>
                      <a:pt x="658" y="1476"/>
                    </a:lnTo>
                    <a:lnTo>
                      <a:pt x="658" y="1473"/>
                    </a:lnTo>
                    <a:lnTo>
                      <a:pt x="655" y="1473"/>
                    </a:lnTo>
                    <a:lnTo>
                      <a:pt x="652" y="1473"/>
                    </a:lnTo>
                    <a:lnTo>
                      <a:pt x="652" y="1471"/>
                    </a:lnTo>
                    <a:lnTo>
                      <a:pt x="652" y="1473"/>
                    </a:lnTo>
                    <a:lnTo>
                      <a:pt x="652" y="1471"/>
                    </a:lnTo>
                    <a:lnTo>
                      <a:pt x="652" y="1468"/>
                    </a:lnTo>
                    <a:lnTo>
                      <a:pt x="650" y="1468"/>
                    </a:lnTo>
                    <a:lnTo>
                      <a:pt x="647" y="1468"/>
                    </a:lnTo>
                    <a:lnTo>
                      <a:pt x="647" y="1471"/>
                    </a:lnTo>
                    <a:lnTo>
                      <a:pt x="645" y="1471"/>
                    </a:lnTo>
                    <a:lnTo>
                      <a:pt x="645" y="1473"/>
                    </a:lnTo>
                    <a:lnTo>
                      <a:pt x="642" y="1473"/>
                    </a:lnTo>
                    <a:lnTo>
                      <a:pt x="642" y="1471"/>
                    </a:lnTo>
                    <a:lnTo>
                      <a:pt x="639" y="1471"/>
                    </a:lnTo>
                    <a:lnTo>
                      <a:pt x="637" y="1471"/>
                    </a:lnTo>
                    <a:lnTo>
                      <a:pt x="634" y="1471"/>
                    </a:lnTo>
                    <a:lnTo>
                      <a:pt x="632" y="1471"/>
                    </a:lnTo>
                    <a:lnTo>
                      <a:pt x="632" y="1468"/>
                    </a:lnTo>
                    <a:lnTo>
                      <a:pt x="632" y="1471"/>
                    </a:lnTo>
                    <a:lnTo>
                      <a:pt x="632" y="1468"/>
                    </a:lnTo>
                    <a:lnTo>
                      <a:pt x="629" y="1468"/>
                    </a:lnTo>
                    <a:lnTo>
                      <a:pt x="626" y="1468"/>
                    </a:lnTo>
                    <a:lnTo>
                      <a:pt x="624" y="1468"/>
                    </a:lnTo>
                    <a:lnTo>
                      <a:pt x="621" y="1466"/>
                    </a:lnTo>
                    <a:lnTo>
                      <a:pt x="619" y="1466"/>
                    </a:lnTo>
                    <a:lnTo>
                      <a:pt x="619" y="1463"/>
                    </a:lnTo>
                    <a:lnTo>
                      <a:pt x="619" y="1460"/>
                    </a:lnTo>
                    <a:lnTo>
                      <a:pt x="619" y="1458"/>
                    </a:lnTo>
                    <a:lnTo>
                      <a:pt x="619" y="1455"/>
                    </a:lnTo>
                    <a:lnTo>
                      <a:pt x="621" y="1455"/>
                    </a:lnTo>
                    <a:lnTo>
                      <a:pt x="621" y="1453"/>
                    </a:lnTo>
                    <a:lnTo>
                      <a:pt x="624" y="1453"/>
                    </a:lnTo>
                    <a:lnTo>
                      <a:pt x="624" y="1450"/>
                    </a:lnTo>
                    <a:lnTo>
                      <a:pt x="621" y="1450"/>
                    </a:lnTo>
                    <a:lnTo>
                      <a:pt x="624" y="1450"/>
                    </a:lnTo>
                    <a:lnTo>
                      <a:pt x="621" y="1450"/>
                    </a:lnTo>
                    <a:lnTo>
                      <a:pt x="621" y="1447"/>
                    </a:lnTo>
                    <a:lnTo>
                      <a:pt x="621" y="1445"/>
                    </a:lnTo>
                    <a:lnTo>
                      <a:pt x="619" y="1445"/>
                    </a:lnTo>
                    <a:lnTo>
                      <a:pt x="616" y="1445"/>
                    </a:lnTo>
                    <a:lnTo>
                      <a:pt x="613" y="1445"/>
                    </a:lnTo>
                    <a:lnTo>
                      <a:pt x="611" y="1445"/>
                    </a:lnTo>
                    <a:lnTo>
                      <a:pt x="608" y="1445"/>
                    </a:lnTo>
                    <a:lnTo>
                      <a:pt x="605" y="1445"/>
                    </a:lnTo>
                    <a:lnTo>
                      <a:pt x="605" y="1442"/>
                    </a:lnTo>
                    <a:lnTo>
                      <a:pt x="605" y="1445"/>
                    </a:lnTo>
                    <a:lnTo>
                      <a:pt x="603" y="1445"/>
                    </a:lnTo>
                    <a:lnTo>
                      <a:pt x="603" y="1442"/>
                    </a:lnTo>
                    <a:lnTo>
                      <a:pt x="600" y="1442"/>
                    </a:lnTo>
                    <a:lnTo>
                      <a:pt x="600" y="1439"/>
                    </a:lnTo>
                    <a:lnTo>
                      <a:pt x="598" y="1439"/>
                    </a:lnTo>
                    <a:lnTo>
                      <a:pt x="598" y="1442"/>
                    </a:lnTo>
                    <a:lnTo>
                      <a:pt x="595" y="1442"/>
                    </a:lnTo>
                    <a:lnTo>
                      <a:pt x="592" y="1442"/>
                    </a:lnTo>
                    <a:lnTo>
                      <a:pt x="590" y="1442"/>
                    </a:lnTo>
                    <a:lnTo>
                      <a:pt x="590" y="1445"/>
                    </a:lnTo>
                    <a:lnTo>
                      <a:pt x="590" y="1447"/>
                    </a:lnTo>
                    <a:lnTo>
                      <a:pt x="590" y="1445"/>
                    </a:lnTo>
                    <a:lnTo>
                      <a:pt x="590" y="1447"/>
                    </a:lnTo>
                    <a:lnTo>
                      <a:pt x="587" y="1447"/>
                    </a:lnTo>
                    <a:lnTo>
                      <a:pt x="587" y="1450"/>
                    </a:lnTo>
                    <a:lnTo>
                      <a:pt x="587" y="1453"/>
                    </a:lnTo>
                    <a:lnTo>
                      <a:pt x="585" y="1453"/>
                    </a:lnTo>
                    <a:lnTo>
                      <a:pt x="582" y="1453"/>
                    </a:lnTo>
                    <a:lnTo>
                      <a:pt x="582" y="1455"/>
                    </a:lnTo>
                    <a:lnTo>
                      <a:pt x="582" y="1458"/>
                    </a:lnTo>
                    <a:lnTo>
                      <a:pt x="579" y="1458"/>
                    </a:lnTo>
                    <a:lnTo>
                      <a:pt x="577" y="1458"/>
                    </a:lnTo>
                    <a:lnTo>
                      <a:pt x="577" y="1460"/>
                    </a:lnTo>
                    <a:lnTo>
                      <a:pt x="574" y="1460"/>
                    </a:lnTo>
                    <a:lnTo>
                      <a:pt x="574" y="1463"/>
                    </a:lnTo>
                    <a:lnTo>
                      <a:pt x="572" y="1463"/>
                    </a:lnTo>
                    <a:lnTo>
                      <a:pt x="569" y="1463"/>
                    </a:lnTo>
                    <a:lnTo>
                      <a:pt x="569" y="1466"/>
                    </a:lnTo>
                    <a:lnTo>
                      <a:pt x="569" y="1468"/>
                    </a:lnTo>
                    <a:lnTo>
                      <a:pt x="566" y="1468"/>
                    </a:lnTo>
                    <a:lnTo>
                      <a:pt x="566" y="1471"/>
                    </a:lnTo>
                    <a:lnTo>
                      <a:pt x="566" y="1473"/>
                    </a:lnTo>
                    <a:lnTo>
                      <a:pt x="566" y="1476"/>
                    </a:lnTo>
                    <a:lnTo>
                      <a:pt x="566" y="1479"/>
                    </a:lnTo>
                    <a:lnTo>
                      <a:pt x="566" y="1481"/>
                    </a:lnTo>
                    <a:lnTo>
                      <a:pt x="566" y="1484"/>
                    </a:lnTo>
                    <a:lnTo>
                      <a:pt x="569" y="1484"/>
                    </a:lnTo>
                    <a:lnTo>
                      <a:pt x="569" y="1487"/>
                    </a:lnTo>
                    <a:lnTo>
                      <a:pt x="572" y="1487"/>
                    </a:lnTo>
                    <a:lnTo>
                      <a:pt x="572" y="1489"/>
                    </a:lnTo>
                    <a:lnTo>
                      <a:pt x="574" y="1489"/>
                    </a:lnTo>
                    <a:lnTo>
                      <a:pt x="577" y="1489"/>
                    </a:lnTo>
                    <a:lnTo>
                      <a:pt x="577" y="1492"/>
                    </a:lnTo>
                    <a:lnTo>
                      <a:pt x="579" y="1492"/>
                    </a:lnTo>
                    <a:lnTo>
                      <a:pt x="582" y="1492"/>
                    </a:lnTo>
                    <a:lnTo>
                      <a:pt x="585" y="1492"/>
                    </a:lnTo>
                    <a:lnTo>
                      <a:pt x="587" y="1492"/>
                    </a:lnTo>
                    <a:lnTo>
                      <a:pt x="587" y="1494"/>
                    </a:lnTo>
                    <a:lnTo>
                      <a:pt x="590" y="1494"/>
                    </a:lnTo>
                    <a:lnTo>
                      <a:pt x="587" y="1494"/>
                    </a:lnTo>
                    <a:lnTo>
                      <a:pt x="587" y="1497"/>
                    </a:lnTo>
                    <a:lnTo>
                      <a:pt x="587" y="1500"/>
                    </a:lnTo>
                    <a:lnTo>
                      <a:pt x="585" y="1500"/>
                    </a:lnTo>
                    <a:lnTo>
                      <a:pt x="582" y="1500"/>
                    </a:lnTo>
                    <a:lnTo>
                      <a:pt x="582" y="1502"/>
                    </a:lnTo>
                    <a:lnTo>
                      <a:pt x="582" y="1500"/>
                    </a:lnTo>
                    <a:lnTo>
                      <a:pt x="579" y="1500"/>
                    </a:lnTo>
                    <a:lnTo>
                      <a:pt x="579" y="1502"/>
                    </a:lnTo>
                    <a:lnTo>
                      <a:pt x="577" y="1502"/>
                    </a:lnTo>
                    <a:lnTo>
                      <a:pt x="579" y="1502"/>
                    </a:lnTo>
                    <a:lnTo>
                      <a:pt x="577" y="1502"/>
                    </a:lnTo>
                    <a:lnTo>
                      <a:pt x="577" y="1505"/>
                    </a:lnTo>
                    <a:lnTo>
                      <a:pt x="577" y="1502"/>
                    </a:lnTo>
                    <a:lnTo>
                      <a:pt x="574" y="1502"/>
                    </a:lnTo>
                    <a:lnTo>
                      <a:pt x="574" y="1505"/>
                    </a:lnTo>
                    <a:lnTo>
                      <a:pt x="572" y="1505"/>
                    </a:lnTo>
                    <a:lnTo>
                      <a:pt x="574" y="1505"/>
                    </a:lnTo>
                    <a:lnTo>
                      <a:pt x="574" y="1507"/>
                    </a:lnTo>
                    <a:lnTo>
                      <a:pt x="572" y="1507"/>
                    </a:lnTo>
                    <a:lnTo>
                      <a:pt x="572" y="1510"/>
                    </a:lnTo>
                    <a:lnTo>
                      <a:pt x="569" y="1510"/>
                    </a:lnTo>
                    <a:lnTo>
                      <a:pt x="569" y="1513"/>
                    </a:lnTo>
                    <a:lnTo>
                      <a:pt x="566" y="1513"/>
                    </a:lnTo>
                    <a:lnTo>
                      <a:pt x="566" y="1515"/>
                    </a:lnTo>
                    <a:lnTo>
                      <a:pt x="566" y="1518"/>
                    </a:lnTo>
                    <a:lnTo>
                      <a:pt x="569" y="1518"/>
                    </a:lnTo>
                    <a:lnTo>
                      <a:pt x="569" y="1520"/>
                    </a:lnTo>
                    <a:lnTo>
                      <a:pt x="566" y="1520"/>
                    </a:lnTo>
                    <a:lnTo>
                      <a:pt x="566" y="1523"/>
                    </a:lnTo>
                    <a:lnTo>
                      <a:pt x="566" y="1526"/>
                    </a:lnTo>
                    <a:lnTo>
                      <a:pt x="566" y="1528"/>
                    </a:lnTo>
                    <a:lnTo>
                      <a:pt x="566" y="1531"/>
                    </a:lnTo>
                    <a:lnTo>
                      <a:pt x="566" y="1534"/>
                    </a:lnTo>
                    <a:lnTo>
                      <a:pt x="569" y="1534"/>
                    </a:lnTo>
                    <a:lnTo>
                      <a:pt x="569" y="1536"/>
                    </a:lnTo>
                    <a:lnTo>
                      <a:pt x="569" y="1539"/>
                    </a:lnTo>
                    <a:lnTo>
                      <a:pt x="572" y="1539"/>
                    </a:lnTo>
                    <a:lnTo>
                      <a:pt x="572" y="1541"/>
                    </a:lnTo>
                    <a:lnTo>
                      <a:pt x="574" y="1541"/>
                    </a:lnTo>
                    <a:lnTo>
                      <a:pt x="574" y="1544"/>
                    </a:lnTo>
                    <a:lnTo>
                      <a:pt x="577" y="1544"/>
                    </a:lnTo>
                    <a:lnTo>
                      <a:pt x="579" y="1544"/>
                    </a:lnTo>
                    <a:lnTo>
                      <a:pt x="579" y="1547"/>
                    </a:lnTo>
                    <a:lnTo>
                      <a:pt x="582" y="1547"/>
                    </a:lnTo>
                    <a:lnTo>
                      <a:pt x="585" y="1547"/>
                    </a:lnTo>
                    <a:lnTo>
                      <a:pt x="587" y="1547"/>
                    </a:lnTo>
                    <a:lnTo>
                      <a:pt x="590" y="1547"/>
                    </a:lnTo>
                    <a:lnTo>
                      <a:pt x="590" y="1549"/>
                    </a:lnTo>
                    <a:lnTo>
                      <a:pt x="592" y="1549"/>
                    </a:lnTo>
                    <a:lnTo>
                      <a:pt x="595" y="1549"/>
                    </a:lnTo>
                    <a:lnTo>
                      <a:pt x="598" y="1549"/>
                    </a:lnTo>
                    <a:lnTo>
                      <a:pt x="600" y="1549"/>
                    </a:lnTo>
                    <a:lnTo>
                      <a:pt x="603" y="1549"/>
                    </a:lnTo>
                    <a:lnTo>
                      <a:pt x="603" y="1552"/>
                    </a:lnTo>
                    <a:lnTo>
                      <a:pt x="603" y="1549"/>
                    </a:lnTo>
                    <a:lnTo>
                      <a:pt x="603" y="1552"/>
                    </a:lnTo>
                    <a:lnTo>
                      <a:pt x="603" y="1549"/>
                    </a:lnTo>
                    <a:lnTo>
                      <a:pt x="603" y="1552"/>
                    </a:lnTo>
                    <a:lnTo>
                      <a:pt x="605" y="1552"/>
                    </a:lnTo>
                    <a:lnTo>
                      <a:pt x="603" y="1552"/>
                    </a:lnTo>
                    <a:lnTo>
                      <a:pt x="605" y="1552"/>
                    </a:lnTo>
                    <a:lnTo>
                      <a:pt x="605" y="1554"/>
                    </a:lnTo>
                    <a:lnTo>
                      <a:pt x="608" y="1554"/>
                    </a:lnTo>
                    <a:lnTo>
                      <a:pt x="611" y="1554"/>
                    </a:lnTo>
                    <a:lnTo>
                      <a:pt x="613" y="1554"/>
                    </a:lnTo>
                    <a:lnTo>
                      <a:pt x="613" y="1552"/>
                    </a:lnTo>
                    <a:lnTo>
                      <a:pt x="616" y="1552"/>
                    </a:lnTo>
                    <a:lnTo>
                      <a:pt x="616" y="1549"/>
                    </a:lnTo>
                    <a:lnTo>
                      <a:pt x="619" y="1549"/>
                    </a:lnTo>
                    <a:lnTo>
                      <a:pt x="621" y="1549"/>
                    </a:lnTo>
                    <a:lnTo>
                      <a:pt x="621" y="1552"/>
                    </a:lnTo>
                    <a:lnTo>
                      <a:pt x="624" y="1552"/>
                    </a:lnTo>
                    <a:lnTo>
                      <a:pt x="624" y="1549"/>
                    </a:lnTo>
                    <a:lnTo>
                      <a:pt x="624" y="1552"/>
                    </a:lnTo>
                    <a:lnTo>
                      <a:pt x="626" y="1552"/>
                    </a:lnTo>
                    <a:lnTo>
                      <a:pt x="626" y="1549"/>
                    </a:lnTo>
                    <a:lnTo>
                      <a:pt x="626" y="1552"/>
                    </a:lnTo>
                    <a:lnTo>
                      <a:pt x="629" y="1552"/>
                    </a:lnTo>
                    <a:lnTo>
                      <a:pt x="632" y="1552"/>
                    </a:lnTo>
                    <a:lnTo>
                      <a:pt x="634" y="1552"/>
                    </a:lnTo>
                    <a:lnTo>
                      <a:pt x="634" y="1549"/>
                    </a:lnTo>
                    <a:lnTo>
                      <a:pt x="634" y="1552"/>
                    </a:lnTo>
                    <a:lnTo>
                      <a:pt x="634" y="1549"/>
                    </a:lnTo>
                    <a:lnTo>
                      <a:pt x="637" y="1549"/>
                    </a:lnTo>
                    <a:lnTo>
                      <a:pt x="637" y="1552"/>
                    </a:lnTo>
                    <a:lnTo>
                      <a:pt x="637" y="1554"/>
                    </a:lnTo>
                    <a:lnTo>
                      <a:pt x="639" y="1554"/>
                    </a:lnTo>
                    <a:lnTo>
                      <a:pt x="637" y="1554"/>
                    </a:lnTo>
                    <a:lnTo>
                      <a:pt x="637" y="1557"/>
                    </a:lnTo>
                    <a:lnTo>
                      <a:pt x="634" y="1557"/>
                    </a:lnTo>
                    <a:lnTo>
                      <a:pt x="634" y="1560"/>
                    </a:lnTo>
                    <a:lnTo>
                      <a:pt x="634" y="1562"/>
                    </a:lnTo>
                    <a:lnTo>
                      <a:pt x="634" y="1565"/>
                    </a:lnTo>
                    <a:lnTo>
                      <a:pt x="632" y="1565"/>
                    </a:lnTo>
                    <a:lnTo>
                      <a:pt x="629" y="1565"/>
                    </a:lnTo>
                    <a:lnTo>
                      <a:pt x="629" y="1567"/>
                    </a:lnTo>
                    <a:lnTo>
                      <a:pt x="626" y="1567"/>
                    </a:lnTo>
                    <a:lnTo>
                      <a:pt x="626" y="1570"/>
                    </a:lnTo>
                    <a:lnTo>
                      <a:pt x="624" y="1570"/>
                    </a:lnTo>
                    <a:lnTo>
                      <a:pt x="621" y="1573"/>
                    </a:lnTo>
                    <a:lnTo>
                      <a:pt x="621" y="1570"/>
                    </a:lnTo>
                    <a:lnTo>
                      <a:pt x="619" y="1570"/>
                    </a:lnTo>
                    <a:lnTo>
                      <a:pt x="616" y="1570"/>
                    </a:lnTo>
                    <a:lnTo>
                      <a:pt x="616" y="1573"/>
                    </a:lnTo>
                    <a:lnTo>
                      <a:pt x="616" y="1575"/>
                    </a:lnTo>
                    <a:lnTo>
                      <a:pt x="613" y="1575"/>
                    </a:lnTo>
                    <a:lnTo>
                      <a:pt x="613" y="1578"/>
                    </a:lnTo>
                    <a:lnTo>
                      <a:pt x="611" y="1578"/>
                    </a:lnTo>
                    <a:lnTo>
                      <a:pt x="611" y="1581"/>
                    </a:lnTo>
                    <a:lnTo>
                      <a:pt x="608" y="1581"/>
                    </a:lnTo>
                    <a:lnTo>
                      <a:pt x="608" y="1583"/>
                    </a:lnTo>
                    <a:lnTo>
                      <a:pt x="608" y="1586"/>
                    </a:lnTo>
                    <a:lnTo>
                      <a:pt x="608" y="1588"/>
                    </a:lnTo>
                    <a:lnTo>
                      <a:pt x="608" y="1591"/>
                    </a:lnTo>
                    <a:lnTo>
                      <a:pt x="608" y="1594"/>
                    </a:lnTo>
                    <a:lnTo>
                      <a:pt x="605" y="1594"/>
                    </a:lnTo>
                    <a:lnTo>
                      <a:pt x="608" y="1594"/>
                    </a:lnTo>
                    <a:lnTo>
                      <a:pt x="608" y="1596"/>
                    </a:lnTo>
                    <a:lnTo>
                      <a:pt x="608" y="1599"/>
                    </a:lnTo>
                    <a:lnTo>
                      <a:pt x="608" y="1601"/>
                    </a:lnTo>
                    <a:lnTo>
                      <a:pt x="611" y="1601"/>
                    </a:lnTo>
                    <a:lnTo>
                      <a:pt x="611" y="1604"/>
                    </a:lnTo>
                    <a:lnTo>
                      <a:pt x="613" y="1604"/>
                    </a:lnTo>
                    <a:lnTo>
                      <a:pt x="613" y="1607"/>
                    </a:lnTo>
                    <a:lnTo>
                      <a:pt x="616" y="1607"/>
                    </a:lnTo>
                    <a:lnTo>
                      <a:pt x="619" y="1607"/>
                    </a:lnTo>
                    <a:lnTo>
                      <a:pt x="621" y="1607"/>
                    </a:lnTo>
                    <a:lnTo>
                      <a:pt x="624" y="1607"/>
                    </a:lnTo>
                    <a:lnTo>
                      <a:pt x="626" y="1607"/>
                    </a:lnTo>
                    <a:lnTo>
                      <a:pt x="629" y="1607"/>
                    </a:lnTo>
                    <a:lnTo>
                      <a:pt x="629" y="1604"/>
                    </a:lnTo>
                    <a:lnTo>
                      <a:pt x="629" y="1601"/>
                    </a:lnTo>
                    <a:lnTo>
                      <a:pt x="632" y="1601"/>
                    </a:lnTo>
                    <a:lnTo>
                      <a:pt x="632" y="1599"/>
                    </a:lnTo>
                    <a:lnTo>
                      <a:pt x="629" y="1599"/>
                    </a:lnTo>
                    <a:lnTo>
                      <a:pt x="629" y="1596"/>
                    </a:lnTo>
                    <a:lnTo>
                      <a:pt x="632" y="1596"/>
                    </a:lnTo>
                    <a:lnTo>
                      <a:pt x="632" y="1594"/>
                    </a:lnTo>
                    <a:lnTo>
                      <a:pt x="632" y="1591"/>
                    </a:lnTo>
                    <a:lnTo>
                      <a:pt x="629" y="1591"/>
                    </a:lnTo>
                    <a:lnTo>
                      <a:pt x="632" y="1591"/>
                    </a:lnTo>
                    <a:lnTo>
                      <a:pt x="629" y="1591"/>
                    </a:lnTo>
                    <a:lnTo>
                      <a:pt x="629" y="1588"/>
                    </a:lnTo>
                    <a:lnTo>
                      <a:pt x="632" y="1588"/>
                    </a:lnTo>
                    <a:lnTo>
                      <a:pt x="632" y="1586"/>
                    </a:lnTo>
                    <a:lnTo>
                      <a:pt x="632" y="1583"/>
                    </a:lnTo>
                    <a:lnTo>
                      <a:pt x="632" y="1581"/>
                    </a:lnTo>
                    <a:lnTo>
                      <a:pt x="629" y="1581"/>
                    </a:lnTo>
                    <a:lnTo>
                      <a:pt x="629" y="1578"/>
                    </a:lnTo>
                    <a:lnTo>
                      <a:pt x="632" y="1578"/>
                    </a:lnTo>
                    <a:lnTo>
                      <a:pt x="634" y="1578"/>
                    </a:lnTo>
                    <a:lnTo>
                      <a:pt x="632" y="1575"/>
                    </a:lnTo>
                    <a:lnTo>
                      <a:pt x="632" y="1573"/>
                    </a:lnTo>
                    <a:lnTo>
                      <a:pt x="632" y="1575"/>
                    </a:lnTo>
                    <a:lnTo>
                      <a:pt x="634" y="1575"/>
                    </a:lnTo>
                    <a:lnTo>
                      <a:pt x="637" y="1575"/>
                    </a:lnTo>
                    <a:lnTo>
                      <a:pt x="637" y="1573"/>
                    </a:lnTo>
                    <a:lnTo>
                      <a:pt x="639" y="1573"/>
                    </a:lnTo>
                    <a:lnTo>
                      <a:pt x="642" y="1573"/>
                    </a:lnTo>
                    <a:lnTo>
                      <a:pt x="642" y="1570"/>
                    </a:lnTo>
                    <a:lnTo>
                      <a:pt x="645" y="1570"/>
                    </a:lnTo>
                    <a:lnTo>
                      <a:pt x="647" y="1570"/>
                    </a:lnTo>
                    <a:lnTo>
                      <a:pt x="647" y="1567"/>
                    </a:lnTo>
                    <a:lnTo>
                      <a:pt x="650" y="1567"/>
                    </a:lnTo>
                    <a:lnTo>
                      <a:pt x="650" y="1565"/>
                    </a:lnTo>
                    <a:lnTo>
                      <a:pt x="650" y="1562"/>
                    </a:lnTo>
                    <a:lnTo>
                      <a:pt x="650" y="1560"/>
                    </a:lnTo>
                    <a:lnTo>
                      <a:pt x="652" y="1560"/>
                    </a:lnTo>
                    <a:lnTo>
                      <a:pt x="652" y="1557"/>
                    </a:lnTo>
                    <a:lnTo>
                      <a:pt x="652" y="1554"/>
                    </a:lnTo>
                    <a:lnTo>
                      <a:pt x="655" y="1554"/>
                    </a:lnTo>
                    <a:lnTo>
                      <a:pt x="655" y="1552"/>
                    </a:lnTo>
                    <a:lnTo>
                      <a:pt x="658" y="1552"/>
                    </a:lnTo>
                    <a:lnTo>
                      <a:pt x="658" y="1549"/>
                    </a:lnTo>
                    <a:lnTo>
                      <a:pt x="660" y="1549"/>
                    </a:lnTo>
                    <a:lnTo>
                      <a:pt x="660" y="1547"/>
                    </a:lnTo>
                    <a:lnTo>
                      <a:pt x="663" y="1547"/>
                    </a:lnTo>
                    <a:lnTo>
                      <a:pt x="663" y="1544"/>
                    </a:lnTo>
                    <a:lnTo>
                      <a:pt x="666" y="1544"/>
                    </a:lnTo>
                    <a:lnTo>
                      <a:pt x="666" y="1541"/>
                    </a:lnTo>
                    <a:lnTo>
                      <a:pt x="668" y="1541"/>
                    </a:lnTo>
                    <a:lnTo>
                      <a:pt x="668" y="1539"/>
                    </a:lnTo>
                    <a:lnTo>
                      <a:pt x="671" y="1539"/>
                    </a:lnTo>
                    <a:lnTo>
                      <a:pt x="673" y="1539"/>
                    </a:lnTo>
                    <a:lnTo>
                      <a:pt x="676" y="1539"/>
                    </a:lnTo>
                    <a:lnTo>
                      <a:pt x="679" y="1539"/>
                    </a:lnTo>
                    <a:lnTo>
                      <a:pt x="681" y="1539"/>
                    </a:lnTo>
                    <a:lnTo>
                      <a:pt x="684" y="1539"/>
                    </a:lnTo>
                    <a:lnTo>
                      <a:pt x="686" y="1539"/>
                    </a:lnTo>
                    <a:lnTo>
                      <a:pt x="686" y="1541"/>
                    </a:lnTo>
                    <a:lnTo>
                      <a:pt x="689" y="1541"/>
                    </a:lnTo>
                    <a:lnTo>
                      <a:pt x="689" y="1544"/>
                    </a:lnTo>
                    <a:lnTo>
                      <a:pt x="692" y="1544"/>
                    </a:lnTo>
                    <a:lnTo>
                      <a:pt x="694" y="1544"/>
                    </a:lnTo>
                    <a:lnTo>
                      <a:pt x="694" y="1547"/>
                    </a:lnTo>
                    <a:lnTo>
                      <a:pt x="692" y="1547"/>
                    </a:lnTo>
                    <a:lnTo>
                      <a:pt x="694" y="1547"/>
                    </a:lnTo>
                    <a:lnTo>
                      <a:pt x="692" y="1547"/>
                    </a:lnTo>
                    <a:lnTo>
                      <a:pt x="694" y="1547"/>
                    </a:lnTo>
                    <a:lnTo>
                      <a:pt x="697" y="1549"/>
                    </a:lnTo>
                    <a:lnTo>
                      <a:pt x="694" y="1549"/>
                    </a:lnTo>
                    <a:lnTo>
                      <a:pt x="692" y="1549"/>
                    </a:lnTo>
                    <a:lnTo>
                      <a:pt x="692" y="1552"/>
                    </a:lnTo>
                    <a:lnTo>
                      <a:pt x="689" y="1552"/>
                    </a:lnTo>
                    <a:lnTo>
                      <a:pt x="686" y="1552"/>
                    </a:lnTo>
                    <a:lnTo>
                      <a:pt x="686" y="1554"/>
                    </a:lnTo>
                    <a:lnTo>
                      <a:pt x="684" y="1554"/>
                    </a:lnTo>
                    <a:lnTo>
                      <a:pt x="684" y="1552"/>
                    </a:lnTo>
                    <a:lnTo>
                      <a:pt x="681" y="1552"/>
                    </a:lnTo>
                    <a:lnTo>
                      <a:pt x="679" y="1554"/>
                    </a:lnTo>
                    <a:lnTo>
                      <a:pt x="679" y="1552"/>
                    </a:lnTo>
                    <a:lnTo>
                      <a:pt x="676" y="1552"/>
                    </a:lnTo>
                    <a:lnTo>
                      <a:pt x="676" y="1554"/>
                    </a:lnTo>
                    <a:lnTo>
                      <a:pt x="673" y="1554"/>
                    </a:lnTo>
                    <a:lnTo>
                      <a:pt x="673" y="1552"/>
                    </a:lnTo>
                    <a:lnTo>
                      <a:pt x="673" y="1554"/>
                    </a:lnTo>
                    <a:lnTo>
                      <a:pt x="673" y="1557"/>
                    </a:lnTo>
                    <a:lnTo>
                      <a:pt x="673" y="1560"/>
                    </a:lnTo>
                    <a:lnTo>
                      <a:pt x="673" y="1562"/>
                    </a:lnTo>
                    <a:lnTo>
                      <a:pt x="673" y="1565"/>
                    </a:lnTo>
                    <a:lnTo>
                      <a:pt x="673" y="1567"/>
                    </a:lnTo>
                    <a:lnTo>
                      <a:pt x="671" y="1567"/>
                    </a:lnTo>
                    <a:lnTo>
                      <a:pt x="671" y="1570"/>
                    </a:lnTo>
                    <a:lnTo>
                      <a:pt x="671" y="1573"/>
                    </a:lnTo>
                    <a:lnTo>
                      <a:pt x="673" y="1573"/>
                    </a:lnTo>
                    <a:lnTo>
                      <a:pt x="673" y="1575"/>
                    </a:lnTo>
                    <a:lnTo>
                      <a:pt x="673" y="1578"/>
                    </a:lnTo>
                    <a:lnTo>
                      <a:pt x="673" y="1581"/>
                    </a:lnTo>
                    <a:lnTo>
                      <a:pt x="673" y="1583"/>
                    </a:lnTo>
                    <a:lnTo>
                      <a:pt x="673" y="1586"/>
                    </a:lnTo>
                    <a:lnTo>
                      <a:pt x="676" y="1586"/>
                    </a:lnTo>
                    <a:lnTo>
                      <a:pt x="676" y="1588"/>
                    </a:lnTo>
                    <a:lnTo>
                      <a:pt x="676" y="1591"/>
                    </a:lnTo>
                    <a:lnTo>
                      <a:pt x="679" y="1591"/>
                    </a:lnTo>
                    <a:lnTo>
                      <a:pt x="679" y="1594"/>
                    </a:lnTo>
                    <a:lnTo>
                      <a:pt x="679" y="1596"/>
                    </a:lnTo>
                    <a:lnTo>
                      <a:pt x="679" y="1599"/>
                    </a:lnTo>
                    <a:lnTo>
                      <a:pt x="681" y="1599"/>
                    </a:lnTo>
                    <a:lnTo>
                      <a:pt x="679" y="1599"/>
                    </a:lnTo>
                    <a:lnTo>
                      <a:pt x="679" y="1601"/>
                    </a:lnTo>
                    <a:lnTo>
                      <a:pt x="681" y="1601"/>
                    </a:lnTo>
                    <a:lnTo>
                      <a:pt x="684" y="1601"/>
                    </a:lnTo>
                    <a:lnTo>
                      <a:pt x="684" y="1604"/>
                    </a:lnTo>
                    <a:lnTo>
                      <a:pt x="684" y="1601"/>
                    </a:lnTo>
                    <a:lnTo>
                      <a:pt x="684" y="1604"/>
                    </a:lnTo>
                    <a:lnTo>
                      <a:pt x="681" y="1604"/>
                    </a:lnTo>
                    <a:lnTo>
                      <a:pt x="684" y="1604"/>
                    </a:lnTo>
                    <a:lnTo>
                      <a:pt x="684" y="1607"/>
                    </a:lnTo>
                    <a:lnTo>
                      <a:pt x="681" y="1607"/>
                    </a:lnTo>
                    <a:lnTo>
                      <a:pt x="681" y="1609"/>
                    </a:lnTo>
                    <a:lnTo>
                      <a:pt x="681" y="1612"/>
                    </a:lnTo>
                    <a:lnTo>
                      <a:pt x="684" y="1612"/>
                    </a:lnTo>
                    <a:lnTo>
                      <a:pt x="686" y="1615"/>
                    </a:lnTo>
                    <a:lnTo>
                      <a:pt x="686" y="1617"/>
                    </a:lnTo>
                    <a:lnTo>
                      <a:pt x="689" y="1620"/>
                    </a:lnTo>
                    <a:lnTo>
                      <a:pt x="694" y="1625"/>
                    </a:lnTo>
                    <a:lnTo>
                      <a:pt x="699" y="1630"/>
                    </a:lnTo>
                    <a:lnTo>
                      <a:pt x="707" y="1635"/>
                    </a:lnTo>
                    <a:lnTo>
                      <a:pt x="707" y="1638"/>
                    </a:lnTo>
                    <a:lnTo>
                      <a:pt x="705" y="1638"/>
                    </a:lnTo>
                    <a:lnTo>
                      <a:pt x="702" y="1638"/>
                    </a:lnTo>
                    <a:lnTo>
                      <a:pt x="699" y="1638"/>
                    </a:lnTo>
                    <a:lnTo>
                      <a:pt x="699" y="1635"/>
                    </a:lnTo>
                    <a:lnTo>
                      <a:pt x="697" y="1635"/>
                    </a:lnTo>
                    <a:lnTo>
                      <a:pt x="697" y="1633"/>
                    </a:lnTo>
                    <a:lnTo>
                      <a:pt x="686" y="1625"/>
                    </a:lnTo>
                    <a:lnTo>
                      <a:pt x="684" y="1622"/>
                    </a:lnTo>
                    <a:lnTo>
                      <a:pt x="681" y="1622"/>
                    </a:lnTo>
                    <a:lnTo>
                      <a:pt x="681" y="1620"/>
                    </a:lnTo>
                    <a:lnTo>
                      <a:pt x="681" y="1622"/>
                    </a:lnTo>
                    <a:lnTo>
                      <a:pt x="679" y="1625"/>
                    </a:lnTo>
                    <a:lnTo>
                      <a:pt x="676" y="1625"/>
                    </a:lnTo>
                    <a:lnTo>
                      <a:pt x="676" y="1628"/>
                    </a:lnTo>
                    <a:lnTo>
                      <a:pt x="676" y="1630"/>
                    </a:lnTo>
                    <a:lnTo>
                      <a:pt x="673" y="1630"/>
                    </a:lnTo>
                    <a:lnTo>
                      <a:pt x="673" y="1633"/>
                    </a:lnTo>
                    <a:lnTo>
                      <a:pt x="676" y="1633"/>
                    </a:lnTo>
                    <a:lnTo>
                      <a:pt x="676" y="1635"/>
                    </a:lnTo>
                    <a:lnTo>
                      <a:pt x="673" y="1635"/>
                    </a:lnTo>
                    <a:lnTo>
                      <a:pt x="673" y="1638"/>
                    </a:lnTo>
                    <a:lnTo>
                      <a:pt x="673" y="1641"/>
                    </a:lnTo>
                    <a:lnTo>
                      <a:pt x="671" y="1641"/>
                    </a:lnTo>
                    <a:lnTo>
                      <a:pt x="673" y="1641"/>
                    </a:lnTo>
                    <a:lnTo>
                      <a:pt x="673" y="1643"/>
                    </a:lnTo>
                    <a:lnTo>
                      <a:pt x="673" y="1641"/>
                    </a:lnTo>
                    <a:lnTo>
                      <a:pt x="676" y="1641"/>
                    </a:lnTo>
                    <a:lnTo>
                      <a:pt x="676" y="1643"/>
                    </a:lnTo>
                    <a:lnTo>
                      <a:pt x="679" y="1643"/>
                    </a:lnTo>
                    <a:lnTo>
                      <a:pt x="681" y="1643"/>
                    </a:lnTo>
                    <a:lnTo>
                      <a:pt x="681" y="1646"/>
                    </a:lnTo>
                    <a:lnTo>
                      <a:pt x="684" y="1646"/>
                    </a:lnTo>
                    <a:lnTo>
                      <a:pt x="686" y="1648"/>
                    </a:lnTo>
                    <a:lnTo>
                      <a:pt x="689" y="1651"/>
                    </a:lnTo>
                    <a:lnTo>
                      <a:pt x="689" y="1648"/>
                    </a:lnTo>
                    <a:lnTo>
                      <a:pt x="689" y="1651"/>
                    </a:lnTo>
                    <a:lnTo>
                      <a:pt x="692" y="1651"/>
                    </a:lnTo>
                    <a:lnTo>
                      <a:pt x="689" y="1651"/>
                    </a:lnTo>
                    <a:lnTo>
                      <a:pt x="694" y="1648"/>
                    </a:lnTo>
                    <a:lnTo>
                      <a:pt x="697" y="1648"/>
                    </a:lnTo>
                    <a:lnTo>
                      <a:pt x="697" y="1646"/>
                    </a:lnTo>
                    <a:lnTo>
                      <a:pt x="699" y="1646"/>
                    </a:lnTo>
                    <a:lnTo>
                      <a:pt x="699" y="1643"/>
                    </a:lnTo>
                    <a:lnTo>
                      <a:pt x="702" y="1643"/>
                    </a:lnTo>
                    <a:lnTo>
                      <a:pt x="702" y="1646"/>
                    </a:lnTo>
                    <a:lnTo>
                      <a:pt x="705" y="1646"/>
                    </a:lnTo>
                    <a:lnTo>
                      <a:pt x="707" y="1646"/>
                    </a:lnTo>
                    <a:lnTo>
                      <a:pt x="710" y="1646"/>
                    </a:lnTo>
                    <a:lnTo>
                      <a:pt x="710" y="1643"/>
                    </a:lnTo>
                    <a:lnTo>
                      <a:pt x="713" y="1643"/>
                    </a:lnTo>
                    <a:lnTo>
                      <a:pt x="713" y="1641"/>
                    </a:lnTo>
                    <a:lnTo>
                      <a:pt x="713" y="1638"/>
                    </a:lnTo>
                    <a:lnTo>
                      <a:pt x="715" y="1638"/>
                    </a:lnTo>
                    <a:lnTo>
                      <a:pt x="715" y="1635"/>
                    </a:lnTo>
                    <a:lnTo>
                      <a:pt x="718" y="1635"/>
                    </a:lnTo>
                    <a:lnTo>
                      <a:pt x="720" y="1635"/>
                    </a:lnTo>
                    <a:lnTo>
                      <a:pt x="720" y="1638"/>
                    </a:lnTo>
                    <a:lnTo>
                      <a:pt x="723" y="1638"/>
                    </a:lnTo>
                    <a:lnTo>
                      <a:pt x="720" y="1638"/>
                    </a:lnTo>
                    <a:lnTo>
                      <a:pt x="723" y="1638"/>
                    </a:lnTo>
                    <a:lnTo>
                      <a:pt x="723" y="1641"/>
                    </a:lnTo>
                    <a:lnTo>
                      <a:pt x="726" y="1641"/>
                    </a:lnTo>
                    <a:lnTo>
                      <a:pt x="726" y="1643"/>
                    </a:lnTo>
                    <a:lnTo>
                      <a:pt x="726" y="1646"/>
                    </a:lnTo>
                    <a:lnTo>
                      <a:pt x="728" y="1646"/>
                    </a:lnTo>
                    <a:lnTo>
                      <a:pt x="728" y="1648"/>
                    </a:lnTo>
                    <a:lnTo>
                      <a:pt x="728" y="1651"/>
                    </a:lnTo>
                    <a:lnTo>
                      <a:pt x="728" y="1654"/>
                    </a:lnTo>
                    <a:lnTo>
                      <a:pt x="731" y="1654"/>
                    </a:lnTo>
                    <a:lnTo>
                      <a:pt x="728" y="1654"/>
                    </a:lnTo>
                    <a:lnTo>
                      <a:pt x="731" y="1654"/>
                    </a:lnTo>
                    <a:lnTo>
                      <a:pt x="731" y="1656"/>
                    </a:lnTo>
                    <a:lnTo>
                      <a:pt x="728" y="1656"/>
                    </a:lnTo>
                    <a:lnTo>
                      <a:pt x="726" y="1656"/>
                    </a:lnTo>
                    <a:lnTo>
                      <a:pt x="726" y="1659"/>
                    </a:lnTo>
                    <a:lnTo>
                      <a:pt x="723" y="1662"/>
                    </a:lnTo>
                    <a:lnTo>
                      <a:pt x="726" y="1662"/>
                    </a:lnTo>
                    <a:lnTo>
                      <a:pt x="726" y="1664"/>
                    </a:lnTo>
                    <a:lnTo>
                      <a:pt x="726" y="1667"/>
                    </a:lnTo>
                    <a:lnTo>
                      <a:pt x="723" y="1667"/>
                    </a:lnTo>
                    <a:lnTo>
                      <a:pt x="723" y="1664"/>
                    </a:lnTo>
                    <a:lnTo>
                      <a:pt x="723" y="1667"/>
                    </a:lnTo>
                    <a:lnTo>
                      <a:pt x="726" y="1667"/>
                    </a:lnTo>
                    <a:lnTo>
                      <a:pt x="726" y="1669"/>
                    </a:lnTo>
                    <a:lnTo>
                      <a:pt x="723" y="1669"/>
                    </a:lnTo>
                    <a:lnTo>
                      <a:pt x="726" y="1669"/>
                    </a:lnTo>
                    <a:lnTo>
                      <a:pt x="726" y="1672"/>
                    </a:lnTo>
                    <a:lnTo>
                      <a:pt x="723" y="1672"/>
                    </a:lnTo>
                    <a:lnTo>
                      <a:pt x="723" y="1675"/>
                    </a:lnTo>
                    <a:lnTo>
                      <a:pt x="720" y="1675"/>
                    </a:lnTo>
                    <a:lnTo>
                      <a:pt x="718" y="1675"/>
                    </a:lnTo>
                    <a:lnTo>
                      <a:pt x="718" y="1677"/>
                    </a:lnTo>
                    <a:lnTo>
                      <a:pt x="715" y="1677"/>
                    </a:lnTo>
                    <a:lnTo>
                      <a:pt x="713" y="1677"/>
                    </a:lnTo>
                    <a:lnTo>
                      <a:pt x="713" y="1675"/>
                    </a:lnTo>
                    <a:lnTo>
                      <a:pt x="710" y="1675"/>
                    </a:lnTo>
                    <a:lnTo>
                      <a:pt x="710" y="1672"/>
                    </a:lnTo>
                    <a:lnTo>
                      <a:pt x="710" y="1675"/>
                    </a:lnTo>
                    <a:lnTo>
                      <a:pt x="713" y="1675"/>
                    </a:lnTo>
                    <a:lnTo>
                      <a:pt x="713" y="1677"/>
                    </a:lnTo>
                    <a:lnTo>
                      <a:pt x="710" y="1677"/>
                    </a:lnTo>
                    <a:lnTo>
                      <a:pt x="710" y="1675"/>
                    </a:lnTo>
                    <a:lnTo>
                      <a:pt x="707" y="1675"/>
                    </a:lnTo>
                    <a:lnTo>
                      <a:pt x="707" y="1677"/>
                    </a:lnTo>
                    <a:lnTo>
                      <a:pt x="710" y="1677"/>
                    </a:lnTo>
                    <a:lnTo>
                      <a:pt x="710" y="1680"/>
                    </a:lnTo>
                    <a:lnTo>
                      <a:pt x="713" y="1680"/>
                    </a:lnTo>
                    <a:lnTo>
                      <a:pt x="713" y="1682"/>
                    </a:lnTo>
                    <a:lnTo>
                      <a:pt x="715" y="1682"/>
                    </a:lnTo>
                    <a:lnTo>
                      <a:pt x="715" y="1685"/>
                    </a:lnTo>
                    <a:lnTo>
                      <a:pt x="713" y="1685"/>
                    </a:lnTo>
                    <a:lnTo>
                      <a:pt x="713" y="1682"/>
                    </a:lnTo>
                    <a:lnTo>
                      <a:pt x="710" y="1682"/>
                    </a:lnTo>
                    <a:lnTo>
                      <a:pt x="707" y="1682"/>
                    </a:lnTo>
                    <a:lnTo>
                      <a:pt x="705" y="1682"/>
                    </a:lnTo>
                    <a:lnTo>
                      <a:pt x="702" y="1682"/>
                    </a:lnTo>
                    <a:lnTo>
                      <a:pt x="702" y="1680"/>
                    </a:lnTo>
                    <a:lnTo>
                      <a:pt x="699" y="1680"/>
                    </a:lnTo>
                    <a:lnTo>
                      <a:pt x="697" y="1680"/>
                    </a:lnTo>
                    <a:lnTo>
                      <a:pt x="697" y="1677"/>
                    </a:lnTo>
                    <a:lnTo>
                      <a:pt x="694" y="1677"/>
                    </a:lnTo>
                    <a:lnTo>
                      <a:pt x="694" y="1675"/>
                    </a:lnTo>
                    <a:lnTo>
                      <a:pt x="694" y="1672"/>
                    </a:lnTo>
                    <a:lnTo>
                      <a:pt x="692" y="1672"/>
                    </a:lnTo>
                    <a:lnTo>
                      <a:pt x="692" y="1675"/>
                    </a:lnTo>
                    <a:lnTo>
                      <a:pt x="692" y="1672"/>
                    </a:lnTo>
                    <a:lnTo>
                      <a:pt x="689" y="1672"/>
                    </a:lnTo>
                    <a:lnTo>
                      <a:pt x="686" y="1672"/>
                    </a:lnTo>
                    <a:lnTo>
                      <a:pt x="686" y="1669"/>
                    </a:lnTo>
                    <a:lnTo>
                      <a:pt x="686" y="1667"/>
                    </a:lnTo>
                    <a:lnTo>
                      <a:pt x="684" y="1667"/>
                    </a:lnTo>
                    <a:lnTo>
                      <a:pt x="684" y="1664"/>
                    </a:lnTo>
                    <a:lnTo>
                      <a:pt x="681" y="1664"/>
                    </a:lnTo>
                    <a:lnTo>
                      <a:pt x="681" y="1667"/>
                    </a:lnTo>
                    <a:lnTo>
                      <a:pt x="681" y="1664"/>
                    </a:lnTo>
                    <a:lnTo>
                      <a:pt x="679" y="1664"/>
                    </a:lnTo>
                    <a:lnTo>
                      <a:pt x="676" y="1664"/>
                    </a:lnTo>
                    <a:lnTo>
                      <a:pt x="676" y="1667"/>
                    </a:lnTo>
                    <a:lnTo>
                      <a:pt x="673" y="1667"/>
                    </a:lnTo>
                    <a:lnTo>
                      <a:pt x="676" y="1667"/>
                    </a:lnTo>
                    <a:lnTo>
                      <a:pt x="676" y="1664"/>
                    </a:lnTo>
                    <a:lnTo>
                      <a:pt x="673" y="1664"/>
                    </a:lnTo>
                    <a:lnTo>
                      <a:pt x="673" y="1667"/>
                    </a:lnTo>
                    <a:lnTo>
                      <a:pt x="673" y="1669"/>
                    </a:lnTo>
                    <a:lnTo>
                      <a:pt x="671" y="1669"/>
                    </a:lnTo>
                    <a:lnTo>
                      <a:pt x="673" y="1669"/>
                    </a:lnTo>
                    <a:lnTo>
                      <a:pt x="671" y="1669"/>
                    </a:lnTo>
                    <a:lnTo>
                      <a:pt x="671" y="1672"/>
                    </a:lnTo>
                    <a:lnTo>
                      <a:pt x="673" y="1672"/>
                    </a:lnTo>
                    <a:lnTo>
                      <a:pt x="671" y="1672"/>
                    </a:lnTo>
                    <a:lnTo>
                      <a:pt x="671" y="1675"/>
                    </a:lnTo>
                    <a:lnTo>
                      <a:pt x="668" y="1675"/>
                    </a:lnTo>
                    <a:lnTo>
                      <a:pt x="668" y="1677"/>
                    </a:lnTo>
                    <a:lnTo>
                      <a:pt x="668" y="1680"/>
                    </a:lnTo>
                    <a:lnTo>
                      <a:pt x="671" y="1680"/>
                    </a:lnTo>
                    <a:lnTo>
                      <a:pt x="671" y="1682"/>
                    </a:lnTo>
                    <a:lnTo>
                      <a:pt x="668" y="1680"/>
                    </a:lnTo>
                    <a:lnTo>
                      <a:pt x="666" y="1680"/>
                    </a:lnTo>
                    <a:lnTo>
                      <a:pt x="668" y="1680"/>
                    </a:lnTo>
                    <a:lnTo>
                      <a:pt x="668" y="1682"/>
                    </a:lnTo>
                    <a:lnTo>
                      <a:pt x="671" y="1682"/>
                    </a:lnTo>
                    <a:lnTo>
                      <a:pt x="671" y="1685"/>
                    </a:lnTo>
                    <a:lnTo>
                      <a:pt x="673" y="1688"/>
                    </a:lnTo>
                    <a:lnTo>
                      <a:pt x="671" y="1688"/>
                    </a:lnTo>
                    <a:lnTo>
                      <a:pt x="673" y="1688"/>
                    </a:lnTo>
                    <a:lnTo>
                      <a:pt x="673" y="1690"/>
                    </a:lnTo>
                    <a:lnTo>
                      <a:pt x="676" y="1693"/>
                    </a:lnTo>
                    <a:lnTo>
                      <a:pt x="676" y="1695"/>
                    </a:lnTo>
                    <a:lnTo>
                      <a:pt x="673" y="1695"/>
                    </a:lnTo>
                    <a:lnTo>
                      <a:pt x="673" y="1693"/>
                    </a:lnTo>
                    <a:lnTo>
                      <a:pt x="673" y="1695"/>
                    </a:lnTo>
                    <a:lnTo>
                      <a:pt x="673" y="1698"/>
                    </a:lnTo>
                    <a:lnTo>
                      <a:pt x="676" y="1698"/>
                    </a:lnTo>
                    <a:lnTo>
                      <a:pt x="673" y="1698"/>
                    </a:lnTo>
                    <a:lnTo>
                      <a:pt x="676" y="1698"/>
                    </a:lnTo>
                    <a:lnTo>
                      <a:pt x="676" y="1701"/>
                    </a:lnTo>
                    <a:lnTo>
                      <a:pt x="673" y="1701"/>
                    </a:lnTo>
                    <a:lnTo>
                      <a:pt x="673" y="1703"/>
                    </a:lnTo>
                    <a:lnTo>
                      <a:pt x="676" y="1703"/>
                    </a:lnTo>
                    <a:lnTo>
                      <a:pt x="676" y="1706"/>
                    </a:lnTo>
                    <a:lnTo>
                      <a:pt x="679" y="1706"/>
                    </a:lnTo>
                    <a:lnTo>
                      <a:pt x="679" y="1709"/>
                    </a:lnTo>
                    <a:lnTo>
                      <a:pt x="676" y="1709"/>
                    </a:lnTo>
                    <a:lnTo>
                      <a:pt x="676" y="1706"/>
                    </a:lnTo>
                    <a:lnTo>
                      <a:pt x="676" y="1709"/>
                    </a:lnTo>
                    <a:lnTo>
                      <a:pt x="673" y="1709"/>
                    </a:lnTo>
                    <a:lnTo>
                      <a:pt x="673" y="1706"/>
                    </a:lnTo>
                    <a:lnTo>
                      <a:pt x="673" y="1709"/>
                    </a:lnTo>
                    <a:lnTo>
                      <a:pt x="673" y="1711"/>
                    </a:lnTo>
                    <a:lnTo>
                      <a:pt x="673" y="1714"/>
                    </a:lnTo>
                    <a:lnTo>
                      <a:pt x="671" y="1714"/>
                    </a:lnTo>
                    <a:lnTo>
                      <a:pt x="673" y="1714"/>
                    </a:lnTo>
                    <a:lnTo>
                      <a:pt x="671" y="1714"/>
                    </a:lnTo>
                    <a:lnTo>
                      <a:pt x="671" y="1716"/>
                    </a:lnTo>
                    <a:lnTo>
                      <a:pt x="668" y="1719"/>
                    </a:lnTo>
                    <a:lnTo>
                      <a:pt x="666" y="1722"/>
                    </a:lnTo>
                    <a:lnTo>
                      <a:pt x="663" y="1722"/>
                    </a:lnTo>
                    <a:lnTo>
                      <a:pt x="660" y="1722"/>
                    </a:lnTo>
                    <a:lnTo>
                      <a:pt x="660" y="1719"/>
                    </a:lnTo>
                    <a:lnTo>
                      <a:pt x="660" y="1716"/>
                    </a:lnTo>
                    <a:lnTo>
                      <a:pt x="660" y="1719"/>
                    </a:lnTo>
                    <a:lnTo>
                      <a:pt x="658" y="1719"/>
                    </a:lnTo>
                    <a:lnTo>
                      <a:pt x="658" y="1716"/>
                    </a:lnTo>
                    <a:lnTo>
                      <a:pt x="655" y="1716"/>
                    </a:lnTo>
                    <a:lnTo>
                      <a:pt x="652" y="1716"/>
                    </a:lnTo>
                    <a:lnTo>
                      <a:pt x="650" y="1716"/>
                    </a:lnTo>
                    <a:lnTo>
                      <a:pt x="650" y="1714"/>
                    </a:lnTo>
                    <a:lnTo>
                      <a:pt x="647" y="1714"/>
                    </a:lnTo>
                    <a:lnTo>
                      <a:pt x="647" y="1711"/>
                    </a:lnTo>
                    <a:lnTo>
                      <a:pt x="645" y="1711"/>
                    </a:lnTo>
                    <a:lnTo>
                      <a:pt x="645" y="1709"/>
                    </a:lnTo>
                    <a:lnTo>
                      <a:pt x="645" y="1711"/>
                    </a:lnTo>
                    <a:lnTo>
                      <a:pt x="647" y="1711"/>
                    </a:lnTo>
                    <a:lnTo>
                      <a:pt x="647" y="1709"/>
                    </a:lnTo>
                    <a:lnTo>
                      <a:pt x="647" y="1706"/>
                    </a:lnTo>
                    <a:lnTo>
                      <a:pt x="645" y="1706"/>
                    </a:lnTo>
                    <a:lnTo>
                      <a:pt x="645" y="1703"/>
                    </a:lnTo>
                    <a:lnTo>
                      <a:pt x="645" y="1706"/>
                    </a:lnTo>
                    <a:lnTo>
                      <a:pt x="647" y="1703"/>
                    </a:lnTo>
                    <a:lnTo>
                      <a:pt x="647" y="1701"/>
                    </a:lnTo>
                    <a:lnTo>
                      <a:pt x="645" y="1701"/>
                    </a:lnTo>
                    <a:lnTo>
                      <a:pt x="645" y="1698"/>
                    </a:lnTo>
                    <a:lnTo>
                      <a:pt x="645" y="1695"/>
                    </a:lnTo>
                    <a:lnTo>
                      <a:pt x="642" y="1695"/>
                    </a:lnTo>
                    <a:lnTo>
                      <a:pt x="645" y="1695"/>
                    </a:lnTo>
                    <a:lnTo>
                      <a:pt x="642" y="1695"/>
                    </a:lnTo>
                    <a:lnTo>
                      <a:pt x="642" y="1693"/>
                    </a:lnTo>
                    <a:lnTo>
                      <a:pt x="639" y="1693"/>
                    </a:lnTo>
                    <a:lnTo>
                      <a:pt x="639" y="1690"/>
                    </a:lnTo>
                    <a:lnTo>
                      <a:pt x="637" y="1690"/>
                    </a:lnTo>
                    <a:lnTo>
                      <a:pt x="637" y="1688"/>
                    </a:lnTo>
                    <a:lnTo>
                      <a:pt x="637" y="1685"/>
                    </a:lnTo>
                    <a:lnTo>
                      <a:pt x="634" y="1685"/>
                    </a:lnTo>
                    <a:lnTo>
                      <a:pt x="634" y="1682"/>
                    </a:lnTo>
                    <a:lnTo>
                      <a:pt x="634" y="1680"/>
                    </a:lnTo>
                    <a:lnTo>
                      <a:pt x="634" y="1677"/>
                    </a:lnTo>
                    <a:lnTo>
                      <a:pt x="632" y="1677"/>
                    </a:lnTo>
                    <a:lnTo>
                      <a:pt x="632" y="1675"/>
                    </a:lnTo>
                    <a:lnTo>
                      <a:pt x="629" y="1675"/>
                    </a:lnTo>
                    <a:lnTo>
                      <a:pt x="626" y="1675"/>
                    </a:lnTo>
                    <a:lnTo>
                      <a:pt x="626" y="1672"/>
                    </a:lnTo>
                    <a:lnTo>
                      <a:pt x="624" y="1672"/>
                    </a:lnTo>
                    <a:lnTo>
                      <a:pt x="621" y="1672"/>
                    </a:lnTo>
                    <a:lnTo>
                      <a:pt x="621" y="1669"/>
                    </a:lnTo>
                    <a:lnTo>
                      <a:pt x="619" y="1669"/>
                    </a:lnTo>
                    <a:lnTo>
                      <a:pt x="616" y="1669"/>
                    </a:lnTo>
                    <a:lnTo>
                      <a:pt x="613" y="1669"/>
                    </a:lnTo>
                    <a:lnTo>
                      <a:pt x="611" y="1669"/>
                    </a:lnTo>
                    <a:lnTo>
                      <a:pt x="611" y="1667"/>
                    </a:lnTo>
                    <a:lnTo>
                      <a:pt x="608" y="1667"/>
                    </a:lnTo>
                    <a:lnTo>
                      <a:pt x="605" y="1667"/>
                    </a:lnTo>
                    <a:lnTo>
                      <a:pt x="605" y="1664"/>
                    </a:lnTo>
                    <a:lnTo>
                      <a:pt x="603" y="1664"/>
                    </a:lnTo>
                    <a:lnTo>
                      <a:pt x="603" y="1662"/>
                    </a:lnTo>
                    <a:lnTo>
                      <a:pt x="600" y="1662"/>
                    </a:lnTo>
                    <a:lnTo>
                      <a:pt x="598" y="1662"/>
                    </a:lnTo>
                    <a:lnTo>
                      <a:pt x="595" y="1662"/>
                    </a:lnTo>
                    <a:lnTo>
                      <a:pt x="592" y="1662"/>
                    </a:lnTo>
                    <a:lnTo>
                      <a:pt x="592" y="1659"/>
                    </a:lnTo>
                    <a:lnTo>
                      <a:pt x="590" y="1659"/>
                    </a:lnTo>
                    <a:lnTo>
                      <a:pt x="590" y="1656"/>
                    </a:lnTo>
                    <a:lnTo>
                      <a:pt x="590" y="1654"/>
                    </a:lnTo>
                    <a:lnTo>
                      <a:pt x="587" y="1654"/>
                    </a:lnTo>
                    <a:lnTo>
                      <a:pt x="587" y="1651"/>
                    </a:lnTo>
                    <a:lnTo>
                      <a:pt x="587" y="1648"/>
                    </a:lnTo>
                    <a:lnTo>
                      <a:pt x="587" y="1646"/>
                    </a:lnTo>
                    <a:lnTo>
                      <a:pt x="587" y="1643"/>
                    </a:lnTo>
                    <a:lnTo>
                      <a:pt x="587" y="1641"/>
                    </a:lnTo>
                    <a:lnTo>
                      <a:pt x="587" y="1638"/>
                    </a:lnTo>
                    <a:lnTo>
                      <a:pt x="585" y="1638"/>
                    </a:lnTo>
                    <a:lnTo>
                      <a:pt x="582" y="1635"/>
                    </a:lnTo>
                    <a:lnTo>
                      <a:pt x="579" y="1633"/>
                    </a:lnTo>
                    <a:lnTo>
                      <a:pt x="574" y="1635"/>
                    </a:lnTo>
                    <a:lnTo>
                      <a:pt x="574" y="1638"/>
                    </a:lnTo>
                    <a:lnTo>
                      <a:pt x="572" y="1635"/>
                    </a:lnTo>
                    <a:lnTo>
                      <a:pt x="574" y="1635"/>
                    </a:lnTo>
                    <a:lnTo>
                      <a:pt x="577" y="1633"/>
                    </a:lnTo>
                    <a:lnTo>
                      <a:pt x="579" y="1630"/>
                    </a:lnTo>
                    <a:lnTo>
                      <a:pt x="577" y="1630"/>
                    </a:lnTo>
                    <a:lnTo>
                      <a:pt x="577" y="1628"/>
                    </a:lnTo>
                    <a:lnTo>
                      <a:pt x="577" y="1630"/>
                    </a:lnTo>
                    <a:lnTo>
                      <a:pt x="574" y="1630"/>
                    </a:lnTo>
                    <a:lnTo>
                      <a:pt x="577" y="1630"/>
                    </a:lnTo>
                    <a:lnTo>
                      <a:pt x="574" y="1630"/>
                    </a:lnTo>
                    <a:lnTo>
                      <a:pt x="572" y="1630"/>
                    </a:lnTo>
                    <a:lnTo>
                      <a:pt x="572" y="1633"/>
                    </a:lnTo>
                    <a:lnTo>
                      <a:pt x="569" y="1633"/>
                    </a:lnTo>
                    <a:lnTo>
                      <a:pt x="569" y="1630"/>
                    </a:lnTo>
                    <a:lnTo>
                      <a:pt x="566" y="1630"/>
                    </a:lnTo>
                    <a:lnTo>
                      <a:pt x="564" y="1630"/>
                    </a:lnTo>
                    <a:lnTo>
                      <a:pt x="564" y="1628"/>
                    </a:lnTo>
                    <a:lnTo>
                      <a:pt x="561" y="1628"/>
                    </a:lnTo>
                    <a:lnTo>
                      <a:pt x="559" y="1628"/>
                    </a:lnTo>
                    <a:lnTo>
                      <a:pt x="556" y="1628"/>
                    </a:lnTo>
                    <a:lnTo>
                      <a:pt x="553" y="1628"/>
                    </a:lnTo>
                    <a:lnTo>
                      <a:pt x="551" y="1628"/>
                    </a:lnTo>
                    <a:lnTo>
                      <a:pt x="551" y="1630"/>
                    </a:lnTo>
                    <a:lnTo>
                      <a:pt x="551" y="1628"/>
                    </a:lnTo>
                    <a:lnTo>
                      <a:pt x="548" y="1628"/>
                    </a:lnTo>
                    <a:lnTo>
                      <a:pt x="545" y="1628"/>
                    </a:lnTo>
                    <a:lnTo>
                      <a:pt x="545" y="1630"/>
                    </a:lnTo>
                    <a:lnTo>
                      <a:pt x="545" y="1628"/>
                    </a:lnTo>
                    <a:lnTo>
                      <a:pt x="543" y="1628"/>
                    </a:lnTo>
                    <a:lnTo>
                      <a:pt x="540" y="1628"/>
                    </a:lnTo>
                    <a:lnTo>
                      <a:pt x="538" y="1628"/>
                    </a:lnTo>
                    <a:lnTo>
                      <a:pt x="535" y="1628"/>
                    </a:lnTo>
                    <a:lnTo>
                      <a:pt x="535" y="1625"/>
                    </a:lnTo>
                    <a:lnTo>
                      <a:pt x="535" y="1628"/>
                    </a:lnTo>
                    <a:lnTo>
                      <a:pt x="535" y="1625"/>
                    </a:lnTo>
                    <a:lnTo>
                      <a:pt x="535" y="1628"/>
                    </a:lnTo>
                    <a:lnTo>
                      <a:pt x="532" y="1628"/>
                    </a:lnTo>
                    <a:lnTo>
                      <a:pt x="532" y="1625"/>
                    </a:lnTo>
                    <a:lnTo>
                      <a:pt x="530" y="1625"/>
                    </a:lnTo>
                    <a:lnTo>
                      <a:pt x="527" y="1625"/>
                    </a:lnTo>
                    <a:lnTo>
                      <a:pt x="527" y="1622"/>
                    </a:lnTo>
                    <a:lnTo>
                      <a:pt x="525" y="1622"/>
                    </a:lnTo>
                    <a:lnTo>
                      <a:pt x="525" y="1620"/>
                    </a:lnTo>
                    <a:lnTo>
                      <a:pt x="522" y="1620"/>
                    </a:lnTo>
                    <a:lnTo>
                      <a:pt x="519" y="1620"/>
                    </a:lnTo>
                    <a:lnTo>
                      <a:pt x="517" y="1620"/>
                    </a:lnTo>
                    <a:lnTo>
                      <a:pt x="517" y="1622"/>
                    </a:lnTo>
                    <a:lnTo>
                      <a:pt x="514" y="1622"/>
                    </a:lnTo>
                    <a:lnTo>
                      <a:pt x="514" y="1625"/>
                    </a:lnTo>
                    <a:lnTo>
                      <a:pt x="512" y="1625"/>
                    </a:lnTo>
                    <a:lnTo>
                      <a:pt x="514" y="1625"/>
                    </a:lnTo>
                    <a:lnTo>
                      <a:pt x="514" y="1628"/>
                    </a:lnTo>
                    <a:lnTo>
                      <a:pt x="514" y="1630"/>
                    </a:lnTo>
                    <a:lnTo>
                      <a:pt x="514" y="1633"/>
                    </a:lnTo>
                    <a:lnTo>
                      <a:pt x="517" y="1633"/>
                    </a:lnTo>
                    <a:lnTo>
                      <a:pt x="517" y="1635"/>
                    </a:lnTo>
                    <a:lnTo>
                      <a:pt x="517" y="1638"/>
                    </a:lnTo>
                    <a:lnTo>
                      <a:pt x="519" y="1638"/>
                    </a:lnTo>
                    <a:lnTo>
                      <a:pt x="519" y="1641"/>
                    </a:lnTo>
                    <a:lnTo>
                      <a:pt x="519" y="1643"/>
                    </a:lnTo>
                    <a:lnTo>
                      <a:pt x="519" y="1646"/>
                    </a:lnTo>
                    <a:lnTo>
                      <a:pt x="519" y="1648"/>
                    </a:lnTo>
                    <a:lnTo>
                      <a:pt x="517" y="1648"/>
                    </a:lnTo>
                    <a:lnTo>
                      <a:pt x="517" y="1651"/>
                    </a:lnTo>
                    <a:lnTo>
                      <a:pt x="514" y="1651"/>
                    </a:lnTo>
                    <a:lnTo>
                      <a:pt x="512" y="1651"/>
                    </a:lnTo>
                    <a:lnTo>
                      <a:pt x="512" y="1648"/>
                    </a:lnTo>
                    <a:lnTo>
                      <a:pt x="512" y="1651"/>
                    </a:lnTo>
                    <a:lnTo>
                      <a:pt x="509" y="1651"/>
                    </a:lnTo>
                    <a:lnTo>
                      <a:pt x="509" y="1648"/>
                    </a:lnTo>
                    <a:lnTo>
                      <a:pt x="509" y="1651"/>
                    </a:lnTo>
                    <a:lnTo>
                      <a:pt x="506" y="1651"/>
                    </a:lnTo>
                    <a:lnTo>
                      <a:pt x="504" y="1654"/>
                    </a:lnTo>
                    <a:lnTo>
                      <a:pt x="504" y="1656"/>
                    </a:lnTo>
                    <a:lnTo>
                      <a:pt x="501" y="1656"/>
                    </a:lnTo>
                    <a:lnTo>
                      <a:pt x="501" y="1659"/>
                    </a:lnTo>
                    <a:lnTo>
                      <a:pt x="498" y="1659"/>
                    </a:lnTo>
                    <a:lnTo>
                      <a:pt x="498" y="1662"/>
                    </a:lnTo>
                    <a:lnTo>
                      <a:pt x="496" y="1662"/>
                    </a:lnTo>
                    <a:lnTo>
                      <a:pt x="496" y="1664"/>
                    </a:lnTo>
                    <a:lnTo>
                      <a:pt x="496" y="1667"/>
                    </a:lnTo>
                    <a:lnTo>
                      <a:pt x="496" y="1669"/>
                    </a:lnTo>
                    <a:lnTo>
                      <a:pt x="493" y="1669"/>
                    </a:lnTo>
                    <a:lnTo>
                      <a:pt x="496" y="1669"/>
                    </a:lnTo>
                    <a:lnTo>
                      <a:pt x="496" y="1672"/>
                    </a:lnTo>
                    <a:lnTo>
                      <a:pt x="493" y="1672"/>
                    </a:lnTo>
                    <a:lnTo>
                      <a:pt x="496" y="1672"/>
                    </a:lnTo>
                    <a:lnTo>
                      <a:pt x="493" y="1672"/>
                    </a:lnTo>
                    <a:lnTo>
                      <a:pt x="491" y="1672"/>
                    </a:lnTo>
                    <a:lnTo>
                      <a:pt x="491" y="1669"/>
                    </a:lnTo>
                    <a:lnTo>
                      <a:pt x="491" y="1672"/>
                    </a:lnTo>
                    <a:lnTo>
                      <a:pt x="488" y="1672"/>
                    </a:lnTo>
                    <a:lnTo>
                      <a:pt x="488" y="1675"/>
                    </a:lnTo>
                    <a:lnTo>
                      <a:pt x="485" y="1675"/>
                    </a:lnTo>
                    <a:lnTo>
                      <a:pt x="485" y="1677"/>
                    </a:lnTo>
                    <a:lnTo>
                      <a:pt x="485" y="1680"/>
                    </a:lnTo>
                    <a:lnTo>
                      <a:pt x="483" y="1680"/>
                    </a:lnTo>
                    <a:lnTo>
                      <a:pt x="485" y="1682"/>
                    </a:lnTo>
                    <a:lnTo>
                      <a:pt x="485" y="1685"/>
                    </a:lnTo>
                    <a:lnTo>
                      <a:pt x="483" y="1685"/>
                    </a:lnTo>
                    <a:lnTo>
                      <a:pt x="480" y="1685"/>
                    </a:lnTo>
                    <a:lnTo>
                      <a:pt x="480" y="1688"/>
                    </a:lnTo>
                    <a:lnTo>
                      <a:pt x="478" y="1688"/>
                    </a:lnTo>
                    <a:lnTo>
                      <a:pt x="480" y="1688"/>
                    </a:lnTo>
                    <a:lnTo>
                      <a:pt x="480" y="1690"/>
                    </a:lnTo>
                    <a:lnTo>
                      <a:pt x="480" y="1693"/>
                    </a:lnTo>
                    <a:lnTo>
                      <a:pt x="480" y="1695"/>
                    </a:lnTo>
                    <a:lnTo>
                      <a:pt x="478" y="1695"/>
                    </a:lnTo>
                    <a:lnTo>
                      <a:pt x="480" y="1698"/>
                    </a:lnTo>
                    <a:lnTo>
                      <a:pt x="478" y="1698"/>
                    </a:lnTo>
                    <a:lnTo>
                      <a:pt x="478" y="1701"/>
                    </a:lnTo>
                    <a:lnTo>
                      <a:pt x="475" y="1701"/>
                    </a:lnTo>
                    <a:lnTo>
                      <a:pt x="475" y="1703"/>
                    </a:lnTo>
                    <a:lnTo>
                      <a:pt x="475" y="1701"/>
                    </a:lnTo>
                    <a:lnTo>
                      <a:pt x="475" y="1703"/>
                    </a:lnTo>
                    <a:lnTo>
                      <a:pt x="472" y="1703"/>
                    </a:lnTo>
                    <a:lnTo>
                      <a:pt x="472" y="1701"/>
                    </a:lnTo>
                    <a:lnTo>
                      <a:pt x="470" y="1701"/>
                    </a:lnTo>
                    <a:lnTo>
                      <a:pt x="467" y="1701"/>
                    </a:lnTo>
                    <a:lnTo>
                      <a:pt x="465" y="1701"/>
                    </a:lnTo>
                    <a:lnTo>
                      <a:pt x="462" y="1701"/>
                    </a:lnTo>
                    <a:lnTo>
                      <a:pt x="459" y="1701"/>
                    </a:lnTo>
                    <a:lnTo>
                      <a:pt x="459" y="1698"/>
                    </a:lnTo>
                    <a:lnTo>
                      <a:pt x="457" y="1698"/>
                    </a:lnTo>
                    <a:lnTo>
                      <a:pt x="454" y="1698"/>
                    </a:lnTo>
                    <a:lnTo>
                      <a:pt x="454" y="1701"/>
                    </a:lnTo>
                    <a:lnTo>
                      <a:pt x="451" y="1701"/>
                    </a:lnTo>
                    <a:lnTo>
                      <a:pt x="451" y="1703"/>
                    </a:lnTo>
                    <a:lnTo>
                      <a:pt x="449" y="1703"/>
                    </a:lnTo>
                    <a:lnTo>
                      <a:pt x="449" y="1701"/>
                    </a:lnTo>
                    <a:lnTo>
                      <a:pt x="446" y="1701"/>
                    </a:lnTo>
                    <a:lnTo>
                      <a:pt x="446" y="1698"/>
                    </a:lnTo>
                    <a:lnTo>
                      <a:pt x="446" y="1695"/>
                    </a:lnTo>
                    <a:lnTo>
                      <a:pt x="444" y="1695"/>
                    </a:lnTo>
                    <a:lnTo>
                      <a:pt x="444" y="1693"/>
                    </a:lnTo>
                    <a:lnTo>
                      <a:pt x="444" y="1690"/>
                    </a:lnTo>
                    <a:lnTo>
                      <a:pt x="441" y="1690"/>
                    </a:lnTo>
                    <a:lnTo>
                      <a:pt x="441" y="1688"/>
                    </a:lnTo>
                    <a:lnTo>
                      <a:pt x="441" y="1685"/>
                    </a:lnTo>
                    <a:lnTo>
                      <a:pt x="438" y="1685"/>
                    </a:lnTo>
                    <a:lnTo>
                      <a:pt x="438" y="1682"/>
                    </a:lnTo>
                    <a:lnTo>
                      <a:pt x="436" y="1682"/>
                    </a:lnTo>
                    <a:lnTo>
                      <a:pt x="436" y="1680"/>
                    </a:lnTo>
                    <a:lnTo>
                      <a:pt x="436" y="1677"/>
                    </a:lnTo>
                    <a:lnTo>
                      <a:pt x="433" y="1677"/>
                    </a:lnTo>
                    <a:lnTo>
                      <a:pt x="433" y="1675"/>
                    </a:lnTo>
                    <a:lnTo>
                      <a:pt x="433" y="1672"/>
                    </a:lnTo>
                    <a:lnTo>
                      <a:pt x="431" y="1672"/>
                    </a:lnTo>
                    <a:lnTo>
                      <a:pt x="431" y="1669"/>
                    </a:lnTo>
                    <a:lnTo>
                      <a:pt x="431" y="1667"/>
                    </a:lnTo>
                    <a:lnTo>
                      <a:pt x="428" y="1667"/>
                    </a:lnTo>
                    <a:lnTo>
                      <a:pt x="428" y="1664"/>
                    </a:lnTo>
                    <a:lnTo>
                      <a:pt x="425" y="1662"/>
                    </a:lnTo>
                    <a:lnTo>
                      <a:pt x="425" y="1659"/>
                    </a:lnTo>
                    <a:lnTo>
                      <a:pt x="423" y="1659"/>
                    </a:lnTo>
                    <a:lnTo>
                      <a:pt x="423" y="1656"/>
                    </a:lnTo>
                    <a:lnTo>
                      <a:pt x="423" y="1654"/>
                    </a:lnTo>
                    <a:lnTo>
                      <a:pt x="420" y="1654"/>
                    </a:lnTo>
                    <a:lnTo>
                      <a:pt x="420" y="1651"/>
                    </a:lnTo>
                    <a:lnTo>
                      <a:pt x="420" y="1648"/>
                    </a:lnTo>
                    <a:lnTo>
                      <a:pt x="418" y="1648"/>
                    </a:lnTo>
                    <a:lnTo>
                      <a:pt x="418" y="1646"/>
                    </a:lnTo>
                    <a:lnTo>
                      <a:pt x="418" y="1643"/>
                    </a:lnTo>
                    <a:lnTo>
                      <a:pt x="415" y="1643"/>
                    </a:lnTo>
                    <a:lnTo>
                      <a:pt x="415" y="1641"/>
                    </a:lnTo>
                    <a:lnTo>
                      <a:pt x="412" y="1641"/>
                    </a:lnTo>
                    <a:lnTo>
                      <a:pt x="412" y="1638"/>
                    </a:lnTo>
                    <a:lnTo>
                      <a:pt x="407" y="1628"/>
                    </a:lnTo>
                    <a:lnTo>
                      <a:pt x="402" y="1633"/>
                    </a:lnTo>
                    <a:lnTo>
                      <a:pt x="394" y="1617"/>
                    </a:lnTo>
                    <a:lnTo>
                      <a:pt x="418" y="1609"/>
                    </a:lnTo>
                    <a:lnTo>
                      <a:pt x="410" y="1591"/>
                    </a:lnTo>
                    <a:lnTo>
                      <a:pt x="410" y="1588"/>
                    </a:lnTo>
                    <a:lnTo>
                      <a:pt x="407" y="1591"/>
                    </a:lnTo>
                    <a:lnTo>
                      <a:pt x="405" y="1591"/>
                    </a:lnTo>
                    <a:lnTo>
                      <a:pt x="399" y="1594"/>
                    </a:lnTo>
                    <a:lnTo>
                      <a:pt x="389" y="1599"/>
                    </a:lnTo>
                    <a:lnTo>
                      <a:pt x="389" y="1596"/>
                    </a:lnTo>
                    <a:lnTo>
                      <a:pt x="386" y="1594"/>
                    </a:lnTo>
                    <a:lnTo>
                      <a:pt x="384" y="1594"/>
                    </a:lnTo>
                    <a:lnTo>
                      <a:pt x="384" y="1596"/>
                    </a:lnTo>
                    <a:lnTo>
                      <a:pt x="386" y="1596"/>
                    </a:lnTo>
                    <a:lnTo>
                      <a:pt x="384" y="1596"/>
                    </a:lnTo>
                    <a:lnTo>
                      <a:pt x="381" y="1596"/>
                    </a:lnTo>
                    <a:lnTo>
                      <a:pt x="381" y="1599"/>
                    </a:lnTo>
                    <a:lnTo>
                      <a:pt x="384" y="1599"/>
                    </a:lnTo>
                    <a:lnTo>
                      <a:pt x="384" y="1601"/>
                    </a:lnTo>
                    <a:lnTo>
                      <a:pt x="381" y="1601"/>
                    </a:lnTo>
                    <a:lnTo>
                      <a:pt x="378" y="1601"/>
                    </a:lnTo>
                    <a:lnTo>
                      <a:pt x="378" y="1599"/>
                    </a:lnTo>
                    <a:lnTo>
                      <a:pt x="378" y="1596"/>
                    </a:lnTo>
                    <a:lnTo>
                      <a:pt x="378" y="1594"/>
                    </a:lnTo>
                    <a:lnTo>
                      <a:pt x="378" y="1591"/>
                    </a:lnTo>
                    <a:lnTo>
                      <a:pt x="376" y="1591"/>
                    </a:lnTo>
                    <a:lnTo>
                      <a:pt x="376" y="1588"/>
                    </a:lnTo>
                    <a:lnTo>
                      <a:pt x="376" y="1591"/>
                    </a:lnTo>
                    <a:lnTo>
                      <a:pt x="376" y="1588"/>
                    </a:lnTo>
                    <a:lnTo>
                      <a:pt x="373" y="1588"/>
                    </a:lnTo>
                    <a:lnTo>
                      <a:pt x="373" y="1586"/>
                    </a:lnTo>
                    <a:lnTo>
                      <a:pt x="373" y="1588"/>
                    </a:lnTo>
                    <a:lnTo>
                      <a:pt x="373" y="1586"/>
                    </a:lnTo>
                    <a:lnTo>
                      <a:pt x="373" y="1583"/>
                    </a:lnTo>
                    <a:lnTo>
                      <a:pt x="371" y="1583"/>
                    </a:lnTo>
                    <a:lnTo>
                      <a:pt x="371" y="1586"/>
                    </a:lnTo>
                    <a:lnTo>
                      <a:pt x="371" y="1583"/>
                    </a:lnTo>
                    <a:lnTo>
                      <a:pt x="371" y="1586"/>
                    </a:lnTo>
                    <a:lnTo>
                      <a:pt x="371" y="1583"/>
                    </a:lnTo>
                    <a:lnTo>
                      <a:pt x="368" y="1583"/>
                    </a:lnTo>
                    <a:lnTo>
                      <a:pt x="371" y="1583"/>
                    </a:lnTo>
                    <a:lnTo>
                      <a:pt x="371" y="1581"/>
                    </a:lnTo>
                    <a:lnTo>
                      <a:pt x="373" y="1581"/>
                    </a:lnTo>
                    <a:lnTo>
                      <a:pt x="373" y="1578"/>
                    </a:lnTo>
                    <a:lnTo>
                      <a:pt x="371" y="1578"/>
                    </a:lnTo>
                    <a:lnTo>
                      <a:pt x="371" y="1575"/>
                    </a:lnTo>
                    <a:lnTo>
                      <a:pt x="371" y="1573"/>
                    </a:lnTo>
                    <a:lnTo>
                      <a:pt x="371" y="1570"/>
                    </a:lnTo>
                    <a:lnTo>
                      <a:pt x="373" y="1567"/>
                    </a:lnTo>
                    <a:lnTo>
                      <a:pt x="371" y="1567"/>
                    </a:lnTo>
                    <a:lnTo>
                      <a:pt x="371" y="1565"/>
                    </a:lnTo>
                    <a:lnTo>
                      <a:pt x="371" y="1567"/>
                    </a:lnTo>
                    <a:lnTo>
                      <a:pt x="373" y="1567"/>
                    </a:lnTo>
                    <a:lnTo>
                      <a:pt x="373" y="1565"/>
                    </a:lnTo>
                    <a:lnTo>
                      <a:pt x="373" y="1562"/>
                    </a:lnTo>
                    <a:lnTo>
                      <a:pt x="373" y="1560"/>
                    </a:lnTo>
                    <a:lnTo>
                      <a:pt x="376" y="1560"/>
                    </a:lnTo>
                    <a:lnTo>
                      <a:pt x="376" y="1562"/>
                    </a:lnTo>
                    <a:lnTo>
                      <a:pt x="376" y="1560"/>
                    </a:lnTo>
                    <a:lnTo>
                      <a:pt x="376" y="1557"/>
                    </a:lnTo>
                    <a:lnTo>
                      <a:pt x="378" y="1557"/>
                    </a:lnTo>
                    <a:lnTo>
                      <a:pt x="376" y="1557"/>
                    </a:lnTo>
                    <a:lnTo>
                      <a:pt x="378" y="1557"/>
                    </a:lnTo>
                    <a:lnTo>
                      <a:pt x="378" y="1554"/>
                    </a:lnTo>
                    <a:lnTo>
                      <a:pt x="381" y="1554"/>
                    </a:lnTo>
                    <a:lnTo>
                      <a:pt x="381" y="1552"/>
                    </a:lnTo>
                    <a:lnTo>
                      <a:pt x="384" y="1552"/>
                    </a:lnTo>
                    <a:lnTo>
                      <a:pt x="384" y="1549"/>
                    </a:lnTo>
                    <a:lnTo>
                      <a:pt x="381" y="1549"/>
                    </a:lnTo>
                    <a:lnTo>
                      <a:pt x="384" y="1549"/>
                    </a:lnTo>
                    <a:lnTo>
                      <a:pt x="386" y="1549"/>
                    </a:lnTo>
                    <a:lnTo>
                      <a:pt x="384" y="1549"/>
                    </a:lnTo>
                    <a:lnTo>
                      <a:pt x="386" y="1549"/>
                    </a:lnTo>
                    <a:lnTo>
                      <a:pt x="389" y="1549"/>
                    </a:lnTo>
                    <a:lnTo>
                      <a:pt x="389" y="1547"/>
                    </a:lnTo>
                    <a:lnTo>
                      <a:pt x="389" y="1544"/>
                    </a:lnTo>
                    <a:lnTo>
                      <a:pt x="391" y="1544"/>
                    </a:lnTo>
                    <a:lnTo>
                      <a:pt x="391" y="1541"/>
                    </a:lnTo>
                    <a:lnTo>
                      <a:pt x="391" y="1539"/>
                    </a:lnTo>
                    <a:lnTo>
                      <a:pt x="394" y="1536"/>
                    </a:lnTo>
                    <a:lnTo>
                      <a:pt x="394" y="1534"/>
                    </a:lnTo>
                    <a:lnTo>
                      <a:pt x="394" y="1531"/>
                    </a:lnTo>
                    <a:lnTo>
                      <a:pt x="394" y="1528"/>
                    </a:lnTo>
                    <a:lnTo>
                      <a:pt x="394" y="1526"/>
                    </a:lnTo>
                    <a:lnTo>
                      <a:pt x="391" y="1526"/>
                    </a:lnTo>
                    <a:lnTo>
                      <a:pt x="389" y="1526"/>
                    </a:lnTo>
                    <a:lnTo>
                      <a:pt x="389" y="1523"/>
                    </a:lnTo>
                    <a:lnTo>
                      <a:pt x="386" y="1523"/>
                    </a:lnTo>
                    <a:lnTo>
                      <a:pt x="384" y="1520"/>
                    </a:lnTo>
                    <a:lnTo>
                      <a:pt x="386" y="1520"/>
                    </a:lnTo>
                    <a:lnTo>
                      <a:pt x="386" y="1518"/>
                    </a:lnTo>
                    <a:lnTo>
                      <a:pt x="386" y="1515"/>
                    </a:lnTo>
                    <a:lnTo>
                      <a:pt x="389" y="1515"/>
                    </a:lnTo>
                    <a:lnTo>
                      <a:pt x="389" y="1513"/>
                    </a:lnTo>
                    <a:lnTo>
                      <a:pt x="389" y="1510"/>
                    </a:lnTo>
                    <a:lnTo>
                      <a:pt x="391" y="1510"/>
                    </a:lnTo>
                    <a:lnTo>
                      <a:pt x="391" y="1507"/>
                    </a:lnTo>
                    <a:lnTo>
                      <a:pt x="394" y="1507"/>
                    </a:lnTo>
                    <a:lnTo>
                      <a:pt x="394" y="1505"/>
                    </a:lnTo>
                    <a:lnTo>
                      <a:pt x="394" y="1502"/>
                    </a:lnTo>
                    <a:lnTo>
                      <a:pt x="397" y="1502"/>
                    </a:lnTo>
                    <a:lnTo>
                      <a:pt x="397" y="1500"/>
                    </a:lnTo>
                    <a:lnTo>
                      <a:pt x="397" y="1497"/>
                    </a:lnTo>
                    <a:lnTo>
                      <a:pt x="399" y="1494"/>
                    </a:lnTo>
                    <a:lnTo>
                      <a:pt x="402" y="1492"/>
                    </a:lnTo>
                    <a:lnTo>
                      <a:pt x="405" y="1487"/>
                    </a:lnTo>
                    <a:lnTo>
                      <a:pt x="407" y="1484"/>
                    </a:lnTo>
                    <a:lnTo>
                      <a:pt x="407" y="1481"/>
                    </a:lnTo>
                    <a:lnTo>
                      <a:pt x="410" y="1479"/>
                    </a:lnTo>
                    <a:lnTo>
                      <a:pt x="410" y="1476"/>
                    </a:lnTo>
                    <a:lnTo>
                      <a:pt x="412" y="1473"/>
                    </a:lnTo>
                    <a:lnTo>
                      <a:pt x="412" y="1471"/>
                    </a:lnTo>
                    <a:lnTo>
                      <a:pt x="415" y="1471"/>
                    </a:lnTo>
                    <a:lnTo>
                      <a:pt x="415" y="1468"/>
                    </a:lnTo>
                    <a:lnTo>
                      <a:pt x="415" y="1466"/>
                    </a:lnTo>
                    <a:lnTo>
                      <a:pt x="418" y="1466"/>
                    </a:lnTo>
                    <a:lnTo>
                      <a:pt x="418" y="1463"/>
                    </a:lnTo>
                    <a:lnTo>
                      <a:pt x="420" y="1458"/>
                    </a:lnTo>
                    <a:lnTo>
                      <a:pt x="423" y="1458"/>
                    </a:lnTo>
                    <a:lnTo>
                      <a:pt x="423" y="1455"/>
                    </a:lnTo>
                    <a:lnTo>
                      <a:pt x="423" y="1453"/>
                    </a:lnTo>
                    <a:lnTo>
                      <a:pt x="423" y="1450"/>
                    </a:lnTo>
                    <a:lnTo>
                      <a:pt x="423" y="1447"/>
                    </a:lnTo>
                    <a:lnTo>
                      <a:pt x="423" y="1445"/>
                    </a:lnTo>
                    <a:lnTo>
                      <a:pt x="423" y="1442"/>
                    </a:lnTo>
                    <a:lnTo>
                      <a:pt x="423" y="1439"/>
                    </a:lnTo>
                    <a:lnTo>
                      <a:pt x="423" y="1434"/>
                    </a:lnTo>
                    <a:lnTo>
                      <a:pt x="415" y="1434"/>
                    </a:lnTo>
                    <a:lnTo>
                      <a:pt x="407" y="1434"/>
                    </a:lnTo>
                    <a:lnTo>
                      <a:pt x="399" y="1434"/>
                    </a:lnTo>
                    <a:lnTo>
                      <a:pt x="391" y="1434"/>
                    </a:lnTo>
                    <a:lnTo>
                      <a:pt x="386" y="1434"/>
                    </a:lnTo>
                    <a:lnTo>
                      <a:pt x="386" y="1432"/>
                    </a:lnTo>
                    <a:lnTo>
                      <a:pt x="386" y="1429"/>
                    </a:lnTo>
                    <a:lnTo>
                      <a:pt x="386" y="1426"/>
                    </a:lnTo>
                    <a:lnTo>
                      <a:pt x="386" y="1403"/>
                    </a:lnTo>
                    <a:lnTo>
                      <a:pt x="386" y="1400"/>
                    </a:lnTo>
                    <a:lnTo>
                      <a:pt x="386" y="1398"/>
                    </a:lnTo>
                    <a:lnTo>
                      <a:pt x="384" y="1398"/>
                    </a:lnTo>
                    <a:lnTo>
                      <a:pt x="381" y="1398"/>
                    </a:lnTo>
                    <a:lnTo>
                      <a:pt x="378" y="1395"/>
                    </a:lnTo>
                    <a:lnTo>
                      <a:pt x="376" y="1395"/>
                    </a:lnTo>
                    <a:lnTo>
                      <a:pt x="376" y="1392"/>
                    </a:lnTo>
                    <a:lnTo>
                      <a:pt x="373" y="1392"/>
                    </a:lnTo>
                    <a:lnTo>
                      <a:pt x="371" y="1392"/>
                    </a:lnTo>
                    <a:lnTo>
                      <a:pt x="371" y="1390"/>
                    </a:lnTo>
                    <a:lnTo>
                      <a:pt x="368" y="1390"/>
                    </a:lnTo>
                    <a:lnTo>
                      <a:pt x="368" y="1387"/>
                    </a:lnTo>
                    <a:lnTo>
                      <a:pt x="368" y="1385"/>
                    </a:lnTo>
                    <a:lnTo>
                      <a:pt x="365" y="1385"/>
                    </a:lnTo>
                    <a:lnTo>
                      <a:pt x="365" y="1382"/>
                    </a:lnTo>
                    <a:lnTo>
                      <a:pt x="363" y="1379"/>
                    </a:lnTo>
                    <a:lnTo>
                      <a:pt x="365" y="1379"/>
                    </a:lnTo>
                    <a:lnTo>
                      <a:pt x="365" y="1377"/>
                    </a:lnTo>
                    <a:lnTo>
                      <a:pt x="365" y="1374"/>
                    </a:lnTo>
                    <a:lnTo>
                      <a:pt x="363" y="1374"/>
                    </a:lnTo>
                    <a:lnTo>
                      <a:pt x="363" y="1372"/>
                    </a:lnTo>
                    <a:lnTo>
                      <a:pt x="363" y="1369"/>
                    </a:lnTo>
                    <a:lnTo>
                      <a:pt x="363" y="1366"/>
                    </a:lnTo>
                    <a:lnTo>
                      <a:pt x="363" y="1364"/>
                    </a:lnTo>
                    <a:lnTo>
                      <a:pt x="363" y="1361"/>
                    </a:lnTo>
                    <a:lnTo>
                      <a:pt x="363" y="1359"/>
                    </a:lnTo>
                    <a:lnTo>
                      <a:pt x="363" y="1356"/>
                    </a:lnTo>
                    <a:lnTo>
                      <a:pt x="365" y="1356"/>
                    </a:lnTo>
                    <a:lnTo>
                      <a:pt x="365" y="1353"/>
                    </a:lnTo>
                    <a:lnTo>
                      <a:pt x="365" y="1351"/>
                    </a:lnTo>
                    <a:lnTo>
                      <a:pt x="368" y="1351"/>
                    </a:lnTo>
                    <a:lnTo>
                      <a:pt x="368" y="1348"/>
                    </a:lnTo>
                    <a:lnTo>
                      <a:pt x="368" y="1345"/>
                    </a:lnTo>
                    <a:lnTo>
                      <a:pt x="371" y="1345"/>
                    </a:lnTo>
                    <a:lnTo>
                      <a:pt x="371" y="1343"/>
                    </a:lnTo>
                    <a:lnTo>
                      <a:pt x="371" y="1340"/>
                    </a:lnTo>
                    <a:lnTo>
                      <a:pt x="373" y="1340"/>
                    </a:lnTo>
                    <a:lnTo>
                      <a:pt x="373" y="1338"/>
                    </a:lnTo>
                    <a:lnTo>
                      <a:pt x="376" y="1335"/>
                    </a:lnTo>
                    <a:lnTo>
                      <a:pt x="376" y="1332"/>
                    </a:lnTo>
                    <a:lnTo>
                      <a:pt x="378" y="1330"/>
                    </a:lnTo>
                    <a:lnTo>
                      <a:pt x="378" y="1327"/>
                    </a:lnTo>
                    <a:lnTo>
                      <a:pt x="381" y="1325"/>
                    </a:lnTo>
                    <a:lnTo>
                      <a:pt x="381" y="1322"/>
                    </a:lnTo>
                    <a:lnTo>
                      <a:pt x="384" y="1322"/>
                    </a:lnTo>
                    <a:lnTo>
                      <a:pt x="384" y="1319"/>
                    </a:lnTo>
                    <a:lnTo>
                      <a:pt x="384" y="1317"/>
                    </a:lnTo>
                    <a:lnTo>
                      <a:pt x="386" y="1317"/>
                    </a:lnTo>
                    <a:lnTo>
                      <a:pt x="386" y="1314"/>
                    </a:lnTo>
                    <a:lnTo>
                      <a:pt x="386" y="1312"/>
                    </a:lnTo>
                    <a:lnTo>
                      <a:pt x="389" y="1312"/>
                    </a:lnTo>
                    <a:lnTo>
                      <a:pt x="389" y="1309"/>
                    </a:lnTo>
                    <a:lnTo>
                      <a:pt x="386" y="1309"/>
                    </a:lnTo>
                    <a:lnTo>
                      <a:pt x="384" y="1309"/>
                    </a:lnTo>
                    <a:lnTo>
                      <a:pt x="381" y="1309"/>
                    </a:lnTo>
                    <a:lnTo>
                      <a:pt x="381" y="1306"/>
                    </a:lnTo>
                    <a:lnTo>
                      <a:pt x="381" y="1304"/>
                    </a:lnTo>
                    <a:lnTo>
                      <a:pt x="381" y="1301"/>
                    </a:lnTo>
                    <a:lnTo>
                      <a:pt x="381" y="1298"/>
                    </a:lnTo>
                    <a:lnTo>
                      <a:pt x="384" y="1298"/>
                    </a:lnTo>
                    <a:lnTo>
                      <a:pt x="384" y="1296"/>
                    </a:lnTo>
                    <a:lnTo>
                      <a:pt x="381" y="1296"/>
                    </a:lnTo>
                    <a:lnTo>
                      <a:pt x="381" y="1293"/>
                    </a:lnTo>
                    <a:lnTo>
                      <a:pt x="381" y="1291"/>
                    </a:lnTo>
                    <a:lnTo>
                      <a:pt x="378" y="1291"/>
                    </a:lnTo>
                    <a:lnTo>
                      <a:pt x="378" y="1288"/>
                    </a:lnTo>
                    <a:lnTo>
                      <a:pt x="381" y="1288"/>
                    </a:lnTo>
                    <a:lnTo>
                      <a:pt x="378" y="1288"/>
                    </a:lnTo>
                    <a:lnTo>
                      <a:pt x="378" y="1285"/>
                    </a:lnTo>
                    <a:lnTo>
                      <a:pt x="376" y="1285"/>
                    </a:lnTo>
                    <a:lnTo>
                      <a:pt x="376" y="1283"/>
                    </a:lnTo>
                    <a:lnTo>
                      <a:pt x="373" y="1283"/>
                    </a:lnTo>
                    <a:lnTo>
                      <a:pt x="373" y="1280"/>
                    </a:lnTo>
                    <a:lnTo>
                      <a:pt x="373" y="1278"/>
                    </a:lnTo>
                    <a:lnTo>
                      <a:pt x="371" y="1278"/>
                    </a:lnTo>
                    <a:lnTo>
                      <a:pt x="371" y="1280"/>
                    </a:lnTo>
                    <a:lnTo>
                      <a:pt x="368" y="1280"/>
                    </a:lnTo>
                    <a:lnTo>
                      <a:pt x="371" y="1280"/>
                    </a:lnTo>
                    <a:lnTo>
                      <a:pt x="368" y="1283"/>
                    </a:lnTo>
                    <a:lnTo>
                      <a:pt x="368" y="1285"/>
                    </a:lnTo>
                    <a:lnTo>
                      <a:pt x="368" y="1288"/>
                    </a:lnTo>
                    <a:lnTo>
                      <a:pt x="368" y="1291"/>
                    </a:lnTo>
                    <a:lnTo>
                      <a:pt x="371" y="1296"/>
                    </a:lnTo>
                    <a:lnTo>
                      <a:pt x="371" y="1298"/>
                    </a:lnTo>
                    <a:lnTo>
                      <a:pt x="373" y="1304"/>
                    </a:lnTo>
                    <a:lnTo>
                      <a:pt x="376" y="1306"/>
                    </a:lnTo>
                    <a:lnTo>
                      <a:pt x="376" y="1309"/>
                    </a:lnTo>
                    <a:lnTo>
                      <a:pt x="376" y="1312"/>
                    </a:lnTo>
                    <a:lnTo>
                      <a:pt x="376" y="1314"/>
                    </a:lnTo>
                    <a:lnTo>
                      <a:pt x="376" y="1317"/>
                    </a:lnTo>
                    <a:lnTo>
                      <a:pt x="373" y="1317"/>
                    </a:lnTo>
                    <a:lnTo>
                      <a:pt x="373" y="1319"/>
                    </a:lnTo>
                    <a:lnTo>
                      <a:pt x="373" y="1322"/>
                    </a:lnTo>
                    <a:lnTo>
                      <a:pt x="371" y="1322"/>
                    </a:lnTo>
                    <a:lnTo>
                      <a:pt x="371" y="1325"/>
                    </a:lnTo>
                    <a:lnTo>
                      <a:pt x="371" y="1327"/>
                    </a:lnTo>
                    <a:lnTo>
                      <a:pt x="368" y="1327"/>
                    </a:lnTo>
                    <a:lnTo>
                      <a:pt x="368" y="1330"/>
                    </a:lnTo>
                    <a:lnTo>
                      <a:pt x="368" y="1332"/>
                    </a:lnTo>
                    <a:lnTo>
                      <a:pt x="365" y="1332"/>
                    </a:lnTo>
                    <a:lnTo>
                      <a:pt x="365" y="1335"/>
                    </a:lnTo>
                    <a:lnTo>
                      <a:pt x="365" y="1338"/>
                    </a:lnTo>
                    <a:lnTo>
                      <a:pt x="363" y="1338"/>
                    </a:lnTo>
                    <a:lnTo>
                      <a:pt x="363" y="1340"/>
                    </a:lnTo>
                    <a:lnTo>
                      <a:pt x="363" y="1343"/>
                    </a:lnTo>
                    <a:lnTo>
                      <a:pt x="360" y="1343"/>
                    </a:lnTo>
                    <a:lnTo>
                      <a:pt x="360" y="1345"/>
                    </a:lnTo>
                    <a:lnTo>
                      <a:pt x="358" y="1345"/>
                    </a:lnTo>
                    <a:lnTo>
                      <a:pt x="358" y="1348"/>
                    </a:lnTo>
                    <a:lnTo>
                      <a:pt x="355" y="1348"/>
                    </a:lnTo>
                    <a:lnTo>
                      <a:pt x="352" y="1348"/>
                    </a:lnTo>
                    <a:lnTo>
                      <a:pt x="350" y="1348"/>
                    </a:lnTo>
                    <a:lnTo>
                      <a:pt x="350" y="1351"/>
                    </a:lnTo>
                    <a:lnTo>
                      <a:pt x="350" y="1348"/>
                    </a:lnTo>
                    <a:lnTo>
                      <a:pt x="347" y="1348"/>
                    </a:lnTo>
                    <a:lnTo>
                      <a:pt x="344" y="1348"/>
                    </a:lnTo>
                    <a:lnTo>
                      <a:pt x="344" y="1351"/>
                    </a:lnTo>
                    <a:lnTo>
                      <a:pt x="342" y="1351"/>
                    </a:lnTo>
                    <a:lnTo>
                      <a:pt x="342" y="1348"/>
                    </a:lnTo>
                    <a:lnTo>
                      <a:pt x="339" y="1348"/>
                    </a:lnTo>
                    <a:lnTo>
                      <a:pt x="339" y="1351"/>
                    </a:lnTo>
                    <a:lnTo>
                      <a:pt x="339" y="1348"/>
                    </a:lnTo>
                    <a:lnTo>
                      <a:pt x="337" y="1351"/>
                    </a:lnTo>
                    <a:lnTo>
                      <a:pt x="334" y="1351"/>
                    </a:lnTo>
                    <a:lnTo>
                      <a:pt x="334" y="1348"/>
                    </a:lnTo>
                    <a:lnTo>
                      <a:pt x="334" y="1345"/>
                    </a:lnTo>
                    <a:lnTo>
                      <a:pt x="331" y="1345"/>
                    </a:lnTo>
                    <a:lnTo>
                      <a:pt x="329" y="1345"/>
                    </a:lnTo>
                    <a:lnTo>
                      <a:pt x="326" y="1348"/>
                    </a:lnTo>
                    <a:lnTo>
                      <a:pt x="324" y="1348"/>
                    </a:lnTo>
                    <a:lnTo>
                      <a:pt x="324" y="1351"/>
                    </a:lnTo>
                    <a:lnTo>
                      <a:pt x="321" y="1348"/>
                    </a:lnTo>
                    <a:lnTo>
                      <a:pt x="321" y="1351"/>
                    </a:lnTo>
                    <a:lnTo>
                      <a:pt x="318" y="1351"/>
                    </a:lnTo>
                    <a:lnTo>
                      <a:pt x="316" y="1351"/>
                    </a:lnTo>
                    <a:lnTo>
                      <a:pt x="313" y="1351"/>
                    </a:lnTo>
                    <a:lnTo>
                      <a:pt x="311" y="1351"/>
                    </a:lnTo>
                    <a:lnTo>
                      <a:pt x="308" y="1351"/>
                    </a:lnTo>
                    <a:lnTo>
                      <a:pt x="305" y="1351"/>
                    </a:lnTo>
                    <a:lnTo>
                      <a:pt x="305" y="1353"/>
                    </a:lnTo>
                    <a:lnTo>
                      <a:pt x="303" y="1353"/>
                    </a:lnTo>
                    <a:lnTo>
                      <a:pt x="303" y="1361"/>
                    </a:lnTo>
                    <a:lnTo>
                      <a:pt x="292" y="1361"/>
                    </a:lnTo>
                    <a:lnTo>
                      <a:pt x="292" y="1366"/>
                    </a:lnTo>
                    <a:lnTo>
                      <a:pt x="287" y="1369"/>
                    </a:lnTo>
                    <a:lnTo>
                      <a:pt x="284" y="1369"/>
                    </a:lnTo>
                    <a:lnTo>
                      <a:pt x="284" y="1372"/>
                    </a:lnTo>
                    <a:lnTo>
                      <a:pt x="287" y="1372"/>
                    </a:lnTo>
                    <a:lnTo>
                      <a:pt x="284" y="1372"/>
                    </a:lnTo>
                    <a:lnTo>
                      <a:pt x="284" y="1374"/>
                    </a:lnTo>
                    <a:lnTo>
                      <a:pt x="287" y="1374"/>
                    </a:lnTo>
                    <a:lnTo>
                      <a:pt x="287" y="1377"/>
                    </a:lnTo>
                    <a:lnTo>
                      <a:pt x="287" y="1379"/>
                    </a:lnTo>
                    <a:lnTo>
                      <a:pt x="287" y="1382"/>
                    </a:lnTo>
                    <a:lnTo>
                      <a:pt x="284" y="1382"/>
                    </a:lnTo>
                    <a:lnTo>
                      <a:pt x="284" y="1385"/>
                    </a:lnTo>
                    <a:lnTo>
                      <a:pt x="284" y="1387"/>
                    </a:lnTo>
                    <a:lnTo>
                      <a:pt x="282" y="1387"/>
                    </a:lnTo>
                    <a:lnTo>
                      <a:pt x="282" y="1390"/>
                    </a:lnTo>
                    <a:lnTo>
                      <a:pt x="282" y="1387"/>
                    </a:lnTo>
                    <a:lnTo>
                      <a:pt x="279" y="1387"/>
                    </a:lnTo>
                    <a:lnTo>
                      <a:pt x="279" y="1385"/>
                    </a:lnTo>
                    <a:lnTo>
                      <a:pt x="277" y="1385"/>
                    </a:lnTo>
                    <a:lnTo>
                      <a:pt x="277" y="1387"/>
                    </a:lnTo>
                    <a:lnTo>
                      <a:pt x="274" y="1387"/>
                    </a:lnTo>
                    <a:lnTo>
                      <a:pt x="271" y="1387"/>
                    </a:lnTo>
                    <a:lnTo>
                      <a:pt x="271" y="1390"/>
                    </a:lnTo>
                    <a:lnTo>
                      <a:pt x="274" y="1390"/>
                    </a:lnTo>
                    <a:lnTo>
                      <a:pt x="274" y="1392"/>
                    </a:lnTo>
                    <a:lnTo>
                      <a:pt x="271" y="1392"/>
                    </a:lnTo>
                    <a:lnTo>
                      <a:pt x="271" y="1395"/>
                    </a:lnTo>
                    <a:lnTo>
                      <a:pt x="271" y="1392"/>
                    </a:lnTo>
                    <a:lnTo>
                      <a:pt x="271" y="1395"/>
                    </a:lnTo>
                    <a:lnTo>
                      <a:pt x="269" y="1395"/>
                    </a:lnTo>
                    <a:lnTo>
                      <a:pt x="271" y="1395"/>
                    </a:lnTo>
                    <a:lnTo>
                      <a:pt x="269" y="1395"/>
                    </a:lnTo>
                    <a:lnTo>
                      <a:pt x="269" y="1398"/>
                    </a:lnTo>
                    <a:lnTo>
                      <a:pt x="266" y="1398"/>
                    </a:lnTo>
                    <a:lnTo>
                      <a:pt x="266" y="1400"/>
                    </a:lnTo>
                    <a:lnTo>
                      <a:pt x="264" y="1398"/>
                    </a:lnTo>
                    <a:lnTo>
                      <a:pt x="266" y="1398"/>
                    </a:lnTo>
                    <a:lnTo>
                      <a:pt x="264" y="1398"/>
                    </a:lnTo>
                    <a:lnTo>
                      <a:pt x="261" y="1398"/>
                    </a:lnTo>
                    <a:lnTo>
                      <a:pt x="261" y="1400"/>
                    </a:lnTo>
                    <a:lnTo>
                      <a:pt x="258" y="1400"/>
                    </a:lnTo>
                    <a:lnTo>
                      <a:pt x="258" y="1403"/>
                    </a:lnTo>
                    <a:lnTo>
                      <a:pt x="261" y="1403"/>
                    </a:lnTo>
                    <a:lnTo>
                      <a:pt x="261" y="1406"/>
                    </a:lnTo>
                    <a:lnTo>
                      <a:pt x="261" y="1408"/>
                    </a:lnTo>
                    <a:lnTo>
                      <a:pt x="258" y="1408"/>
                    </a:lnTo>
                    <a:lnTo>
                      <a:pt x="258" y="1411"/>
                    </a:lnTo>
                    <a:lnTo>
                      <a:pt x="256" y="1411"/>
                    </a:lnTo>
                    <a:lnTo>
                      <a:pt x="256" y="1413"/>
                    </a:lnTo>
                    <a:lnTo>
                      <a:pt x="253" y="1413"/>
                    </a:lnTo>
                    <a:lnTo>
                      <a:pt x="253" y="1411"/>
                    </a:lnTo>
                    <a:lnTo>
                      <a:pt x="251" y="1411"/>
                    </a:lnTo>
                    <a:lnTo>
                      <a:pt x="251" y="1413"/>
                    </a:lnTo>
                    <a:lnTo>
                      <a:pt x="253" y="1413"/>
                    </a:lnTo>
                    <a:lnTo>
                      <a:pt x="251" y="1413"/>
                    </a:lnTo>
                    <a:lnTo>
                      <a:pt x="251" y="1416"/>
                    </a:lnTo>
                    <a:lnTo>
                      <a:pt x="251" y="1419"/>
                    </a:lnTo>
                    <a:lnTo>
                      <a:pt x="253" y="1419"/>
                    </a:lnTo>
                    <a:lnTo>
                      <a:pt x="251" y="1419"/>
                    </a:lnTo>
                    <a:lnTo>
                      <a:pt x="251" y="1421"/>
                    </a:lnTo>
                    <a:lnTo>
                      <a:pt x="248" y="1421"/>
                    </a:lnTo>
                    <a:lnTo>
                      <a:pt x="248" y="1424"/>
                    </a:lnTo>
                    <a:lnTo>
                      <a:pt x="245" y="1424"/>
                    </a:lnTo>
                    <a:lnTo>
                      <a:pt x="245" y="1426"/>
                    </a:lnTo>
                    <a:lnTo>
                      <a:pt x="243" y="1426"/>
                    </a:lnTo>
                    <a:lnTo>
                      <a:pt x="243" y="1429"/>
                    </a:lnTo>
                    <a:lnTo>
                      <a:pt x="240" y="1429"/>
                    </a:lnTo>
                    <a:lnTo>
                      <a:pt x="240" y="1432"/>
                    </a:lnTo>
                    <a:lnTo>
                      <a:pt x="237" y="1432"/>
                    </a:lnTo>
                    <a:lnTo>
                      <a:pt x="237" y="1429"/>
                    </a:lnTo>
                    <a:lnTo>
                      <a:pt x="240" y="1429"/>
                    </a:lnTo>
                    <a:lnTo>
                      <a:pt x="237" y="1429"/>
                    </a:lnTo>
                    <a:lnTo>
                      <a:pt x="235" y="1429"/>
                    </a:lnTo>
                    <a:lnTo>
                      <a:pt x="235" y="1432"/>
                    </a:lnTo>
                    <a:lnTo>
                      <a:pt x="237" y="1432"/>
                    </a:lnTo>
                    <a:lnTo>
                      <a:pt x="235" y="1432"/>
                    </a:lnTo>
                    <a:lnTo>
                      <a:pt x="235" y="1429"/>
                    </a:lnTo>
                    <a:lnTo>
                      <a:pt x="235" y="1432"/>
                    </a:lnTo>
                    <a:lnTo>
                      <a:pt x="232" y="1432"/>
                    </a:lnTo>
                    <a:lnTo>
                      <a:pt x="232" y="1434"/>
                    </a:lnTo>
                    <a:lnTo>
                      <a:pt x="230" y="1434"/>
                    </a:lnTo>
                    <a:lnTo>
                      <a:pt x="232" y="1434"/>
                    </a:lnTo>
                    <a:lnTo>
                      <a:pt x="232" y="1437"/>
                    </a:lnTo>
                    <a:lnTo>
                      <a:pt x="230" y="1437"/>
                    </a:lnTo>
                    <a:lnTo>
                      <a:pt x="232" y="1437"/>
                    </a:lnTo>
                    <a:lnTo>
                      <a:pt x="232" y="1439"/>
                    </a:lnTo>
                    <a:lnTo>
                      <a:pt x="230" y="1439"/>
                    </a:lnTo>
                    <a:lnTo>
                      <a:pt x="230" y="1442"/>
                    </a:lnTo>
                    <a:lnTo>
                      <a:pt x="227" y="1442"/>
                    </a:lnTo>
                    <a:lnTo>
                      <a:pt x="224" y="1442"/>
                    </a:lnTo>
                    <a:lnTo>
                      <a:pt x="224" y="1445"/>
                    </a:lnTo>
                    <a:lnTo>
                      <a:pt x="224" y="1442"/>
                    </a:lnTo>
                    <a:lnTo>
                      <a:pt x="224" y="1445"/>
                    </a:lnTo>
                    <a:lnTo>
                      <a:pt x="222" y="1445"/>
                    </a:lnTo>
                    <a:lnTo>
                      <a:pt x="224" y="1445"/>
                    </a:lnTo>
                    <a:lnTo>
                      <a:pt x="224" y="1447"/>
                    </a:lnTo>
                    <a:lnTo>
                      <a:pt x="222" y="1447"/>
                    </a:lnTo>
                    <a:lnTo>
                      <a:pt x="224" y="1447"/>
                    </a:lnTo>
                    <a:lnTo>
                      <a:pt x="222" y="1447"/>
                    </a:lnTo>
                    <a:lnTo>
                      <a:pt x="222" y="1450"/>
                    </a:lnTo>
                    <a:lnTo>
                      <a:pt x="222" y="1453"/>
                    </a:lnTo>
                    <a:lnTo>
                      <a:pt x="219" y="1453"/>
                    </a:lnTo>
                    <a:lnTo>
                      <a:pt x="219" y="1455"/>
                    </a:lnTo>
                    <a:lnTo>
                      <a:pt x="219" y="1453"/>
                    </a:lnTo>
                    <a:lnTo>
                      <a:pt x="219" y="1455"/>
                    </a:lnTo>
                    <a:lnTo>
                      <a:pt x="219" y="1453"/>
                    </a:lnTo>
                    <a:lnTo>
                      <a:pt x="217" y="1453"/>
                    </a:lnTo>
                    <a:lnTo>
                      <a:pt x="217" y="1455"/>
                    </a:lnTo>
                    <a:lnTo>
                      <a:pt x="214" y="1455"/>
                    </a:lnTo>
                    <a:lnTo>
                      <a:pt x="217" y="1455"/>
                    </a:lnTo>
                    <a:lnTo>
                      <a:pt x="214" y="1458"/>
                    </a:lnTo>
                    <a:lnTo>
                      <a:pt x="214" y="1460"/>
                    </a:lnTo>
                    <a:lnTo>
                      <a:pt x="211" y="1460"/>
                    </a:lnTo>
                    <a:lnTo>
                      <a:pt x="209" y="1460"/>
                    </a:lnTo>
                    <a:lnTo>
                      <a:pt x="209" y="1463"/>
                    </a:lnTo>
                    <a:lnTo>
                      <a:pt x="209" y="1460"/>
                    </a:lnTo>
                    <a:lnTo>
                      <a:pt x="206" y="1460"/>
                    </a:lnTo>
                    <a:lnTo>
                      <a:pt x="204" y="1460"/>
                    </a:lnTo>
                    <a:lnTo>
                      <a:pt x="204" y="1463"/>
                    </a:lnTo>
                    <a:lnTo>
                      <a:pt x="206" y="1463"/>
                    </a:lnTo>
                    <a:lnTo>
                      <a:pt x="209" y="1466"/>
                    </a:lnTo>
                    <a:lnTo>
                      <a:pt x="209" y="1468"/>
                    </a:lnTo>
                    <a:lnTo>
                      <a:pt x="206" y="1468"/>
                    </a:lnTo>
                    <a:lnTo>
                      <a:pt x="206" y="1471"/>
                    </a:lnTo>
                    <a:lnTo>
                      <a:pt x="204" y="1468"/>
                    </a:lnTo>
                    <a:lnTo>
                      <a:pt x="204" y="1471"/>
                    </a:lnTo>
                    <a:lnTo>
                      <a:pt x="204" y="1473"/>
                    </a:lnTo>
                    <a:lnTo>
                      <a:pt x="204" y="1476"/>
                    </a:lnTo>
                    <a:lnTo>
                      <a:pt x="201" y="1476"/>
                    </a:lnTo>
                    <a:lnTo>
                      <a:pt x="198" y="1479"/>
                    </a:lnTo>
                    <a:lnTo>
                      <a:pt x="198" y="1481"/>
                    </a:lnTo>
                    <a:lnTo>
                      <a:pt x="196" y="1481"/>
                    </a:lnTo>
                    <a:lnTo>
                      <a:pt x="196" y="1484"/>
                    </a:lnTo>
                    <a:lnTo>
                      <a:pt x="193" y="1484"/>
                    </a:lnTo>
                    <a:lnTo>
                      <a:pt x="193" y="1487"/>
                    </a:lnTo>
                    <a:lnTo>
                      <a:pt x="190" y="1487"/>
                    </a:lnTo>
                    <a:lnTo>
                      <a:pt x="190" y="1484"/>
                    </a:lnTo>
                    <a:lnTo>
                      <a:pt x="188" y="1484"/>
                    </a:lnTo>
                    <a:lnTo>
                      <a:pt x="185" y="1484"/>
                    </a:lnTo>
                    <a:lnTo>
                      <a:pt x="183" y="1484"/>
                    </a:lnTo>
                    <a:lnTo>
                      <a:pt x="180" y="1487"/>
                    </a:lnTo>
                    <a:lnTo>
                      <a:pt x="177" y="1487"/>
                    </a:lnTo>
                    <a:lnTo>
                      <a:pt x="177" y="1484"/>
                    </a:lnTo>
                    <a:lnTo>
                      <a:pt x="177" y="1481"/>
                    </a:lnTo>
                    <a:lnTo>
                      <a:pt x="180" y="1479"/>
                    </a:lnTo>
                    <a:lnTo>
                      <a:pt x="180" y="1476"/>
                    </a:lnTo>
                    <a:lnTo>
                      <a:pt x="180" y="1473"/>
                    </a:lnTo>
                    <a:lnTo>
                      <a:pt x="177" y="1473"/>
                    </a:lnTo>
                    <a:lnTo>
                      <a:pt x="177" y="1471"/>
                    </a:lnTo>
                    <a:lnTo>
                      <a:pt x="175" y="1468"/>
                    </a:lnTo>
                    <a:lnTo>
                      <a:pt x="172" y="1466"/>
                    </a:lnTo>
                    <a:lnTo>
                      <a:pt x="172" y="1460"/>
                    </a:lnTo>
                    <a:lnTo>
                      <a:pt x="172" y="1458"/>
                    </a:lnTo>
                    <a:lnTo>
                      <a:pt x="172" y="1455"/>
                    </a:lnTo>
                    <a:lnTo>
                      <a:pt x="175" y="1453"/>
                    </a:lnTo>
                    <a:lnTo>
                      <a:pt x="175" y="1450"/>
                    </a:lnTo>
                    <a:lnTo>
                      <a:pt x="172" y="1447"/>
                    </a:lnTo>
                    <a:lnTo>
                      <a:pt x="172" y="1445"/>
                    </a:lnTo>
                    <a:lnTo>
                      <a:pt x="172" y="1442"/>
                    </a:lnTo>
                    <a:lnTo>
                      <a:pt x="170" y="1439"/>
                    </a:lnTo>
                    <a:lnTo>
                      <a:pt x="172" y="1437"/>
                    </a:lnTo>
                    <a:lnTo>
                      <a:pt x="170" y="1434"/>
                    </a:lnTo>
                    <a:lnTo>
                      <a:pt x="170" y="1432"/>
                    </a:lnTo>
                    <a:lnTo>
                      <a:pt x="172" y="1432"/>
                    </a:lnTo>
                    <a:lnTo>
                      <a:pt x="175" y="1432"/>
                    </a:lnTo>
                    <a:lnTo>
                      <a:pt x="175" y="1429"/>
                    </a:lnTo>
                    <a:lnTo>
                      <a:pt x="175" y="1426"/>
                    </a:lnTo>
                    <a:lnTo>
                      <a:pt x="177" y="1426"/>
                    </a:lnTo>
                    <a:lnTo>
                      <a:pt x="177" y="1424"/>
                    </a:lnTo>
                    <a:lnTo>
                      <a:pt x="180" y="1424"/>
                    </a:lnTo>
                    <a:lnTo>
                      <a:pt x="180" y="1421"/>
                    </a:lnTo>
                    <a:lnTo>
                      <a:pt x="180" y="1419"/>
                    </a:lnTo>
                    <a:lnTo>
                      <a:pt x="180" y="1416"/>
                    </a:lnTo>
                    <a:lnTo>
                      <a:pt x="180" y="1413"/>
                    </a:lnTo>
                    <a:lnTo>
                      <a:pt x="183" y="1413"/>
                    </a:lnTo>
                    <a:lnTo>
                      <a:pt x="185" y="1413"/>
                    </a:lnTo>
                    <a:lnTo>
                      <a:pt x="185" y="1411"/>
                    </a:lnTo>
                    <a:lnTo>
                      <a:pt x="188" y="1411"/>
                    </a:lnTo>
                    <a:lnTo>
                      <a:pt x="190" y="1408"/>
                    </a:lnTo>
                    <a:lnTo>
                      <a:pt x="193" y="1408"/>
                    </a:lnTo>
                    <a:lnTo>
                      <a:pt x="196" y="1406"/>
                    </a:lnTo>
                    <a:lnTo>
                      <a:pt x="198" y="1406"/>
                    </a:lnTo>
                    <a:lnTo>
                      <a:pt x="201" y="1406"/>
                    </a:lnTo>
                    <a:lnTo>
                      <a:pt x="198" y="1408"/>
                    </a:lnTo>
                    <a:lnTo>
                      <a:pt x="201" y="1408"/>
                    </a:lnTo>
                    <a:lnTo>
                      <a:pt x="204" y="1411"/>
                    </a:lnTo>
                    <a:lnTo>
                      <a:pt x="206" y="1411"/>
                    </a:lnTo>
                    <a:lnTo>
                      <a:pt x="206" y="1408"/>
                    </a:lnTo>
                    <a:lnTo>
                      <a:pt x="206" y="1406"/>
                    </a:lnTo>
                    <a:lnTo>
                      <a:pt x="206" y="1403"/>
                    </a:lnTo>
                    <a:lnTo>
                      <a:pt x="204" y="1400"/>
                    </a:lnTo>
                    <a:lnTo>
                      <a:pt x="201" y="1398"/>
                    </a:lnTo>
                    <a:lnTo>
                      <a:pt x="204" y="1398"/>
                    </a:lnTo>
                    <a:lnTo>
                      <a:pt x="204" y="1395"/>
                    </a:lnTo>
                    <a:lnTo>
                      <a:pt x="206" y="1395"/>
                    </a:lnTo>
                    <a:lnTo>
                      <a:pt x="209" y="1392"/>
                    </a:lnTo>
                    <a:lnTo>
                      <a:pt x="206" y="1390"/>
                    </a:lnTo>
                    <a:lnTo>
                      <a:pt x="206" y="1387"/>
                    </a:lnTo>
                    <a:lnTo>
                      <a:pt x="206" y="1385"/>
                    </a:lnTo>
                    <a:lnTo>
                      <a:pt x="206" y="1382"/>
                    </a:lnTo>
                    <a:lnTo>
                      <a:pt x="204" y="1382"/>
                    </a:lnTo>
                    <a:lnTo>
                      <a:pt x="204" y="1379"/>
                    </a:lnTo>
                    <a:lnTo>
                      <a:pt x="201" y="1379"/>
                    </a:lnTo>
                    <a:lnTo>
                      <a:pt x="201" y="1377"/>
                    </a:lnTo>
                    <a:lnTo>
                      <a:pt x="201" y="1374"/>
                    </a:lnTo>
                    <a:lnTo>
                      <a:pt x="198" y="1372"/>
                    </a:lnTo>
                    <a:lnTo>
                      <a:pt x="198" y="1369"/>
                    </a:lnTo>
                    <a:lnTo>
                      <a:pt x="198" y="1366"/>
                    </a:lnTo>
                    <a:lnTo>
                      <a:pt x="198" y="1364"/>
                    </a:lnTo>
                    <a:lnTo>
                      <a:pt x="196" y="1364"/>
                    </a:lnTo>
                    <a:lnTo>
                      <a:pt x="196" y="1361"/>
                    </a:lnTo>
                    <a:lnTo>
                      <a:pt x="193" y="1361"/>
                    </a:lnTo>
                    <a:lnTo>
                      <a:pt x="193" y="1359"/>
                    </a:lnTo>
                    <a:lnTo>
                      <a:pt x="190" y="1356"/>
                    </a:lnTo>
                    <a:lnTo>
                      <a:pt x="193" y="1353"/>
                    </a:lnTo>
                    <a:lnTo>
                      <a:pt x="196" y="1351"/>
                    </a:lnTo>
                    <a:lnTo>
                      <a:pt x="196" y="1348"/>
                    </a:lnTo>
                    <a:lnTo>
                      <a:pt x="193" y="1345"/>
                    </a:lnTo>
                    <a:lnTo>
                      <a:pt x="193" y="1343"/>
                    </a:lnTo>
                    <a:lnTo>
                      <a:pt x="193" y="1340"/>
                    </a:lnTo>
                    <a:lnTo>
                      <a:pt x="190" y="1340"/>
                    </a:lnTo>
                    <a:lnTo>
                      <a:pt x="188" y="1338"/>
                    </a:lnTo>
                    <a:lnTo>
                      <a:pt x="185" y="1338"/>
                    </a:lnTo>
                    <a:lnTo>
                      <a:pt x="183" y="1338"/>
                    </a:lnTo>
                    <a:lnTo>
                      <a:pt x="183" y="1335"/>
                    </a:lnTo>
                    <a:lnTo>
                      <a:pt x="180" y="1335"/>
                    </a:lnTo>
                    <a:lnTo>
                      <a:pt x="180" y="1332"/>
                    </a:lnTo>
                    <a:lnTo>
                      <a:pt x="177" y="1332"/>
                    </a:lnTo>
                    <a:lnTo>
                      <a:pt x="177" y="1330"/>
                    </a:lnTo>
                    <a:lnTo>
                      <a:pt x="175" y="1327"/>
                    </a:lnTo>
                    <a:lnTo>
                      <a:pt x="172" y="1327"/>
                    </a:lnTo>
                    <a:lnTo>
                      <a:pt x="172" y="1325"/>
                    </a:lnTo>
                    <a:lnTo>
                      <a:pt x="175" y="1322"/>
                    </a:lnTo>
                    <a:lnTo>
                      <a:pt x="172" y="1322"/>
                    </a:lnTo>
                    <a:lnTo>
                      <a:pt x="170" y="1319"/>
                    </a:lnTo>
                    <a:lnTo>
                      <a:pt x="170" y="1317"/>
                    </a:lnTo>
                    <a:lnTo>
                      <a:pt x="170" y="1319"/>
                    </a:lnTo>
                    <a:lnTo>
                      <a:pt x="167" y="1319"/>
                    </a:lnTo>
                    <a:lnTo>
                      <a:pt x="167" y="1317"/>
                    </a:lnTo>
                    <a:lnTo>
                      <a:pt x="164" y="1317"/>
                    </a:lnTo>
                    <a:lnTo>
                      <a:pt x="162" y="1317"/>
                    </a:lnTo>
                    <a:lnTo>
                      <a:pt x="162" y="1314"/>
                    </a:lnTo>
                    <a:lnTo>
                      <a:pt x="159" y="1314"/>
                    </a:lnTo>
                    <a:lnTo>
                      <a:pt x="162" y="1314"/>
                    </a:lnTo>
                    <a:lnTo>
                      <a:pt x="162" y="1312"/>
                    </a:lnTo>
                    <a:lnTo>
                      <a:pt x="162" y="1309"/>
                    </a:lnTo>
                    <a:lnTo>
                      <a:pt x="159" y="1309"/>
                    </a:lnTo>
                    <a:lnTo>
                      <a:pt x="159" y="1306"/>
                    </a:lnTo>
                    <a:lnTo>
                      <a:pt x="162" y="1306"/>
                    </a:lnTo>
                    <a:lnTo>
                      <a:pt x="162" y="1304"/>
                    </a:lnTo>
                    <a:lnTo>
                      <a:pt x="162" y="1301"/>
                    </a:lnTo>
                    <a:lnTo>
                      <a:pt x="162" y="1298"/>
                    </a:lnTo>
                    <a:lnTo>
                      <a:pt x="164" y="1296"/>
                    </a:lnTo>
                    <a:lnTo>
                      <a:pt x="164" y="1293"/>
                    </a:lnTo>
                    <a:lnTo>
                      <a:pt x="164" y="1291"/>
                    </a:lnTo>
                    <a:lnTo>
                      <a:pt x="164" y="1288"/>
                    </a:lnTo>
                    <a:lnTo>
                      <a:pt x="167" y="1288"/>
                    </a:lnTo>
                    <a:lnTo>
                      <a:pt x="167" y="1285"/>
                    </a:lnTo>
                    <a:lnTo>
                      <a:pt x="164" y="1283"/>
                    </a:lnTo>
                    <a:lnTo>
                      <a:pt x="167" y="1283"/>
                    </a:lnTo>
                    <a:lnTo>
                      <a:pt x="167" y="1280"/>
                    </a:lnTo>
                    <a:lnTo>
                      <a:pt x="170" y="1280"/>
                    </a:lnTo>
                    <a:lnTo>
                      <a:pt x="170" y="1278"/>
                    </a:lnTo>
                    <a:lnTo>
                      <a:pt x="172" y="1278"/>
                    </a:lnTo>
                    <a:lnTo>
                      <a:pt x="175" y="1278"/>
                    </a:lnTo>
                    <a:lnTo>
                      <a:pt x="177" y="1278"/>
                    </a:lnTo>
                    <a:lnTo>
                      <a:pt x="177" y="1275"/>
                    </a:lnTo>
                    <a:lnTo>
                      <a:pt x="177" y="1272"/>
                    </a:lnTo>
                    <a:lnTo>
                      <a:pt x="177" y="1270"/>
                    </a:lnTo>
                    <a:lnTo>
                      <a:pt x="177" y="1267"/>
                    </a:lnTo>
                    <a:lnTo>
                      <a:pt x="177" y="1264"/>
                    </a:lnTo>
                    <a:lnTo>
                      <a:pt x="180" y="1267"/>
                    </a:lnTo>
                    <a:lnTo>
                      <a:pt x="180" y="1264"/>
                    </a:lnTo>
                    <a:lnTo>
                      <a:pt x="183" y="1264"/>
                    </a:lnTo>
                    <a:lnTo>
                      <a:pt x="183" y="1262"/>
                    </a:lnTo>
                    <a:lnTo>
                      <a:pt x="185" y="1262"/>
                    </a:lnTo>
                    <a:lnTo>
                      <a:pt x="185" y="1264"/>
                    </a:lnTo>
                    <a:lnTo>
                      <a:pt x="188" y="1264"/>
                    </a:lnTo>
                    <a:lnTo>
                      <a:pt x="190" y="1264"/>
                    </a:lnTo>
                    <a:lnTo>
                      <a:pt x="190" y="1262"/>
                    </a:lnTo>
                    <a:lnTo>
                      <a:pt x="190" y="1259"/>
                    </a:lnTo>
                    <a:lnTo>
                      <a:pt x="190" y="1257"/>
                    </a:lnTo>
                    <a:lnTo>
                      <a:pt x="193" y="1257"/>
                    </a:lnTo>
                    <a:lnTo>
                      <a:pt x="196" y="1257"/>
                    </a:lnTo>
                    <a:lnTo>
                      <a:pt x="196" y="1254"/>
                    </a:lnTo>
                    <a:lnTo>
                      <a:pt x="196" y="1251"/>
                    </a:lnTo>
                    <a:lnTo>
                      <a:pt x="193" y="1251"/>
                    </a:lnTo>
                    <a:lnTo>
                      <a:pt x="193" y="1249"/>
                    </a:lnTo>
                    <a:lnTo>
                      <a:pt x="193" y="1246"/>
                    </a:lnTo>
                    <a:lnTo>
                      <a:pt x="196" y="1246"/>
                    </a:lnTo>
                    <a:lnTo>
                      <a:pt x="196" y="1244"/>
                    </a:lnTo>
                    <a:lnTo>
                      <a:pt x="198" y="1244"/>
                    </a:lnTo>
                    <a:lnTo>
                      <a:pt x="198" y="1241"/>
                    </a:lnTo>
                    <a:lnTo>
                      <a:pt x="201" y="1241"/>
                    </a:lnTo>
                    <a:lnTo>
                      <a:pt x="201" y="1238"/>
                    </a:lnTo>
                    <a:lnTo>
                      <a:pt x="204" y="1238"/>
                    </a:lnTo>
                    <a:lnTo>
                      <a:pt x="206" y="1238"/>
                    </a:lnTo>
                    <a:lnTo>
                      <a:pt x="209" y="1238"/>
                    </a:lnTo>
                    <a:lnTo>
                      <a:pt x="206" y="1236"/>
                    </a:lnTo>
                    <a:lnTo>
                      <a:pt x="206" y="1233"/>
                    </a:lnTo>
                    <a:lnTo>
                      <a:pt x="204" y="1233"/>
                    </a:lnTo>
                    <a:lnTo>
                      <a:pt x="204" y="1231"/>
                    </a:lnTo>
                    <a:lnTo>
                      <a:pt x="204" y="1228"/>
                    </a:lnTo>
                    <a:lnTo>
                      <a:pt x="201" y="1228"/>
                    </a:lnTo>
                    <a:lnTo>
                      <a:pt x="198" y="1228"/>
                    </a:lnTo>
                    <a:lnTo>
                      <a:pt x="198" y="1225"/>
                    </a:lnTo>
                    <a:lnTo>
                      <a:pt x="198" y="1223"/>
                    </a:lnTo>
                    <a:lnTo>
                      <a:pt x="196" y="1223"/>
                    </a:lnTo>
                    <a:lnTo>
                      <a:pt x="193" y="1220"/>
                    </a:lnTo>
                    <a:lnTo>
                      <a:pt x="190" y="1220"/>
                    </a:lnTo>
                    <a:lnTo>
                      <a:pt x="188" y="1223"/>
                    </a:lnTo>
                    <a:lnTo>
                      <a:pt x="188" y="1220"/>
                    </a:lnTo>
                    <a:lnTo>
                      <a:pt x="185" y="1220"/>
                    </a:lnTo>
                    <a:lnTo>
                      <a:pt x="183" y="1220"/>
                    </a:lnTo>
                    <a:lnTo>
                      <a:pt x="180" y="1220"/>
                    </a:lnTo>
                    <a:lnTo>
                      <a:pt x="177" y="1220"/>
                    </a:lnTo>
                    <a:lnTo>
                      <a:pt x="177" y="1217"/>
                    </a:lnTo>
                    <a:lnTo>
                      <a:pt x="177" y="1215"/>
                    </a:lnTo>
                    <a:lnTo>
                      <a:pt x="177" y="1212"/>
                    </a:lnTo>
                    <a:lnTo>
                      <a:pt x="175" y="1212"/>
                    </a:lnTo>
                    <a:lnTo>
                      <a:pt x="180" y="1199"/>
                    </a:lnTo>
                    <a:lnTo>
                      <a:pt x="183" y="1197"/>
                    </a:lnTo>
                    <a:lnTo>
                      <a:pt x="183" y="1194"/>
                    </a:lnTo>
                    <a:lnTo>
                      <a:pt x="180" y="1191"/>
                    </a:lnTo>
                    <a:lnTo>
                      <a:pt x="183" y="1186"/>
                    </a:lnTo>
                    <a:lnTo>
                      <a:pt x="185" y="1184"/>
                    </a:lnTo>
                    <a:lnTo>
                      <a:pt x="185" y="1181"/>
                    </a:lnTo>
                    <a:lnTo>
                      <a:pt x="185" y="1178"/>
                    </a:lnTo>
                    <a:lnTo>
                      <a:pt x="188" y="1178"/>
                    </a:lnTo>
                    <a:lnTo>
                      <a:pt x="188" y="1176"/>
                    </a:lnTo>
                    <a:lnTo>
                      <a:pt x="188" y="1173"/>
                    </a:lnTo>
                    <a:lnTo>
                      <a:pt x="188" y="1170"/>
                    </a:lnTo>
                    <a:lnTo>
                      <a:pt x="188" y="1165"/>
                    </a:lnTo>
                    <a:lnTo>
                      <a:pt x="185" y="1165"/>
                    </a:lnTo>
                    <a:lnTo>
                      <a:pt x="183" y="1165"/>
                    </a:lnTo>
                    <a:lnTo>
                      <a:pt x="180" y="1165"/>
                    </a:lnTo>
                    <a:lnTo>
                      <a:pt x="180" y="1168"/>
                    </a:lnTo>
                    <a:lnTo>
                      <a:pt x="177" y="1170"/>
                    </a:lnTo>
                    <a:lnTo>
                      <a:pt x="177" y="1173"/>
                    </a:lnTo>
                    <a:lnTo>
                      <a:pt x="175" y="1173"/>
                    </a:lnTo>
                    <a:lnTo>
                      <a:pt x="172" y="1173"/>
                    </a:lnTo>
                    <a:lnTo>
                      <a:pt x="172" y="1170"/>
                    </a:lnTo>
                    <a:lnTo>
                      <a:pt x="172" y="1173"/>
                    </a:lnTo>
                    <a:lnTo>
                      <a:pt x="170" y="1178"/>
                    </a:lnTo>
                    <a:lnTo>
                      <a:pt x="167" y="1181"/>
                    </a:lnTo>
                    <a:lnTo>
                      <a:pt x="167" y="1184"/>
                    </a:lnTo>
                    <a:lnTo>
                      <a:pt x="164" y="1184"/>
                    </a:lnTo>
                    <a:lnTo>
                      <a:pt x="162" y="1184"/>
                    </a:lnTo>
                    <a:lnTo>
                      <a:pt x="157" y="1186"/>
                    </a:lnTo>
                    <a:lnTo>
                      <a:pt x="154" y="1184"/>
                    </a:lnTo>
                    <a:lnTo>
                      <a:pt x="151" y="1184"/>
                    </a:lnTo>
                    <a:lnTo>
                      <a:pt x="149" y="1184"/>
                    </a:lnTo>
                    <a:lnTo>
                      <a:pt x="149" y="1181"/>
                    </a:lnTo>
                    <a:lnTo>
                      <a:pt x="146" y="1181"/>
                    </a:lnTo>
                    <a:lnTo>
                      <a:pt x="143" y="1173"/>
                    </a:lnTo>
                    <a:lnTo>
                      <a:pt x="143" y="1170"/>
                    </a:lnTo>
                    <a:lnTo>
                      <a:pt x="141" y="1168"/>
                    </a:lnTo>
                    <a:lnTo>
                      <a:pt x="138" y="1168"/>
                    </a:lnTo>
                    <a:lnTo>
                      <a:pt x="136" y="1168"/>
                    </a:lnTo>
                    <a:lnTo>
                      <a:pt x="136" y="1165"/>
                    </a:lnTo>
                    <a:lnTo>
                      <a:pt x="133" y="1163"/>
                    </a:lnTo>
                    <a:lnTo>
                      <a:pt x="133" y="1160"/>
                    </a:lnTo>
                    <a:lnTo>
                      <a:pt x="130" y="1160"/>
                    </a:lnTo>
                    <a:lnTo>
                      <a:pt x="128" y="1160"/>
                    </a:lnTo>
                    <a:lnTo>
                      <a:pt x="125" y="1160"/>
                    </a:lnTo>
                    <a:lnTo>
                      <a:pt x="123" y="1160"/>
                    </a:lnTo>
                    <a:lnTo>
                      <a:pt x="120" y="1160"/>
                    </a:lnTo>
                    <a:lnTo>
                      <a:pt x="115" y="1163"/>
                    </a:lnTo>
                    <a:lnTo>
                      <a:pt x="115" y="1160"/>
                    </a:lnTo>
                    <a:lnTo>
                      <a:pt x="112" y="1160"/>
                    </a:lnTo>
                    <a:lnTo>
                      <a:pt x="110" y="1160"/>
                    </a:lnTo>
                    <a:lnTo>
                      <a:pt x="110" y="1157"/>
                    </a:lnTo>
                    <a:lnTo>
                      <a:pt x="107" y="1155"/>
                    </a:lnTo>
                    <a:lnTo>
                      <a:pt x="104" y="1152"/>
                    </a:lnTo>
                    <a:lnTo>
                      <a:pt x="104" y="1150"/>
                    </a:lnTo>
                    <a:lnTo>
                      <a:pt x="102" y="1147"/>
                    </a:lnTo>
                    <a:lnTo>
                      <a:pt x="99" y="1147"/>
                    </a:lnTo>
                    <a:lnTo>
                      <a:pt x="99" y="1144"/>
                    </a:lnTo>
                    <a:lnTo>
                      <a:pt x="99" y="1142"/>
                    </a:lnTo>
                    <a:lnTo>
                      <a:pt x="97" y="1142"/>
                    </a:lnTo>
                    <a:lnTo>
                      <a:pt x="97" y="1139"/>
                    </a:lnTo>
                    <a:lnTo>
                      <a:pt x="97" y="1137"/>
                    </a:lnTo>
                    <a:lnTo>
                      <a:pt x="97" y="1134"/>
                    </a:lnTo>
                    <a:lnTo>
                      <a:pt x="94" y="1134"/>
                    </a:lnTo>
                    <a:lnTo>
                      <a:pt x="94" y="1131"/>
                    </a:lnTo>
                    <a:lnTo>
                      <a:pt x="94" y="1129"/>
                    </a:lnTo>
                    <a:lnTo>
                      <a:pt x="94" y="1126"/>
                    </a:lnTo>
                    <a:lnTo>
                      <a:pt x="91" y="1126"/>
                    </a:lnTo>
                    <a:lnTo>
                      <a:pt x="91" y="1123"/>
                    </a:lnTo>
                    <a:lnTo>
                      <a:pt x="91" y="1121"/>
                    </a:lnTo>
                    <a:lnTo>
                      <a:pt x="91" y="1118"/>
                    </a:lnTo>
                    <a:lnTo>
                      <a:pt x="89" y="1110"/>
                    </a:lnTo>
                    <a:lnTo>
                      <a:pt x="89" y="1108"/>
                    </a:lnTo>
                    <a:lnTo>
                      <a:pt x="86" y="1105"/>
                    </a:lnTo>
                    <a:lnTo>
                      <a:pt x="83" y="1103"/>
                    </a:lnTo>
                    <a:lnTo>
                      <a:pt x="83" y="1100"/>
                    </a:lnTo>
                    <a:lnTo>
                      <a:pt x="83" y="1097"/>
                    </a:lnTo>
                    <a:lnTo>
                      <a:pt x="81" y="1097"/>
                    </a:lnTo>
                    <a:lnTo>
                      <a:pt x="78" y="1097"/>
                    </a:lnTo>
                    <a:lnTo>
                      <a:pt x="78" y="1095"/>
                    </a:lnTo>
                    <a:lnTo>
                      <a:pt x="78" y="1092"/>
                    </a:lnTo>
                    <a:lnTo>
                      <a:pt x="78" y="1089"/>
                    </a:lnTo>
                    <a:lnTo>
                      <a:pt x="76" y="1089"/>
                    </a:lnTo>
                    <a:lnTo>
                      <a:pt x="76" y="1087"/>
                    </a:lnTo>
                    <a:lnTo>
                      <a:pt x="73" y="1087"/>
                    </a:lnTo>
                    <a:lnTo>
                      <a:pt x="70" y="1084"/>
                    </a:lnTo>
                    <a:lnTo>
                      <a:pt x="70" y="1082"/>
                    </a:lnTo>
                    <a:lnTo>
                      <a:pt x="70" y="1079"/>
                    </a:lnTo>
                    <a:lnTo>
                      <a:pt x="70" y="1074"/>
                    </a:lnTo>
                    <a:lnTo>
                      <a:pt x="70" y="1071"/>
                    </a:lnTo>
                    <a:lnTo>
                      <a:pt x="70" y="1069"/>
                    </a:lnTo>
                    <a:lnTo>
                      <a:pt x="68" y="1069"/>
                    </a:lnTo>
                    <a:lnTo>
                      <a:pt x="68" y="1066"/>
                    </a:lnTo>
                    <a:lnTo>
                      <a:pt x="65" y="1066"/>
                    </a:lnTo>
                    <a:lnTo>
                      <a:pt x="65" y="1063"/>
                    </a:lnTo>
                    <a:lnTo>
                      <a:pt x="63" y="1063"/>
                    </a:lnTo>
                    <a:lnTo>
                      <a:pt x="63" y="1061"/>
                    </a:lnTo>
                    <a:lnTo>
                      <a:pt x="63" y="1058"/>
                    </a:lnTo>
                    <a:lnTo>
                      <a:pt x="65" y="1058"/>
                    </a:lnTo>
                    <a:lnTo>
                      <a:pt x="65" y="1056"/>
                    </a:lnTo>
                    <a:lnTo>
                      <a:pt x="65" y="1053"/>
                    </a:lnTo>
                    <a:lnTo>
                      <a:pt x="68" y="1053"/>
                    </a:lnTo>
                    <a:lnTo>
                      <a:pt x="65" y="1053"/>
                    </a:lnTo>
                    <a:lnTo>
                      <a:pt x="65" y="1050"/>
                    </a:lnTo>
                    <a:lnTo>
                      <a:pt x="65" y="1048"/>
                    </a:lnTo>
                    <a:lnTo>
                      <a:pt x="63" y="1048"/>
                    </a:lnTo>
                    <a:lnTo>
                      <a:pt x="57" y="1048"/>
                    </a:lnTo>
                    <a:lnTo>
                      <a:pt x="55" y="1048"/>
                    </a:lnTo>
                    <a:lnTo>
                      <a:pt x="52" y="1048"/>
                    </a:lnTo>
                    <a:lnTo>
                      <a:pt x="50" y="1048"/>
                    </a:lnTo>
                    <a:lnTo>
                      <a:pt x="47" y="1050"/>
                    </a:lnTo>
                    <a:lnTo>
                      <a:pt x="42" y="1050"/>
                    </a:lnTo>
                    <a:lnTo>
                      <a:pt x="39" y="1050"/>
                    </a:lnTo>
                    <a:lnTo>
                      <a:pt x="36" y="1050"/>
                    </a:lnTo>
                    <a:lnTo>
                      <a:pt x="34" y="1050"/>
                    </a:lnTo>
                    <a:lnTo>
                      <a:pt x="31" y="1050"/>
                    </a:lnTo>
                    <a:lnTo>
                      <a:pt x="29" y="1050"/>
                    </a:lnTo>
                    <a:lnTo>
                      <a:pt x="29" y="1048"/>
                    </a:lnTo>
                    <a:lnTo>
                      <a:pt x="26" y="1048"/>
                    </a:lnTo>
                    <a:lnTo>
                      <a:pt x="0" y="878"/>
                    </a:lnTo>
                    <a:lnTo>
                      <a:pt x="3" y="875"/>
                    </a:lnTo>
                    <a:lnTo>
                      <a:pt x="5" y="867"/>
                    </a:lnTo>
                    <a:lnTo>
                      <a:pt x="3" y="867"/>
                    </a:lnTo>
                    <a:lnTo>
                      <a:pt x="3" y="865"/>
                    </a:lnTo>
                    <a:lnTo>
                      <a:pt x="3" y="862"/>
                    </a:lnTo>
                    <a:lnTo>
                      <a:pt x="5" y="862"/>
                    </a:lnTo>
                    <a:lnTo>
                      <a:pt x="5" y="860"/>
                    </a:lnTo>
                    <a:lnTo>
                      <a:pt x="8" y="860"/>
                    </a:lnTo>
                    <a:lnTo>
                      <a:pt x="8" y="857"/>
                    </a:lnTo>
                    <a:lnTo>
                      <a:pt x="5" y="857"/>
                    </a:lnTo>
                    <a:lnTo>
                      <a:pt x="5" y="854"/>
                    </a:lnTo>
                    <a:lnTo>
                      <a:pt x="8" y="854"/>
                    </a:lnTo>
                    <a:lnTo>
                      <a:pt x="8" y="852"/>
                    </a:lnTo>
                    <a:lnTo>
                      <a:pt x="5" y="852"/>
                    </a:lnTo>
                    <a:lnTo>
                      <a:pt x="5" y="849"/>
                    </a:lnTo>
                    <a:lnTo>
                      <a:pt x="5" y="847"/>
                    </a:lnTo>
                    <a:lnTo>
                      <a:pt x="8" y="847"/>
                    </a:lnTo>
                    <a:lnTo>
                      <a:pt x="10" y="844"/>
                    </a:lnTo>
                    <a:lnTo>
                      <a:pt x="13" y="844"/>
                    </a:lnTo>
                    <a:lnTo>
                      <a:pt x="13" y="841"/>
                    </a:lnTo>
                    <a:lnTo>
                      <a:pt x="10" y="841"/>
                    </a:lnTo>
                    <a:lnTo>
                      <a:pt x="10" y="839"/>
                    </a:lnTo>
                    <a:lnTo>
                      <a:pt x="10" y="836"/>
                    </a:lnTo>
                    <a:lnTo>
                      <a:pt x="10" y="834"/>
                    </a:lnTo>
                    <a:lnTo>
                      <a:pt x="13" y="834"/>
                    </a:lnTo>
                    <a:lnTo>
                      <a:pt x="13" y="831"/>
                    </a:lnTo>
                    <a:lnTo>
                      <a:pt x="10" y="831"/>
                    </a:lnTo>
                    <a:lnTo>
                      <a:pt x="29" y="828"/>
                    </a:lnTo>
                    <a:lnTo>
                      <a:pt x="29" y="826"/>
                    </a:lnTo>
                    <a:lnTo>
                      <a:pt x="29" y="823"/>
                    </a:lnTo>
                    <a:lnTo>
                      <a:pt x="29" y="820"/>
                    </a:lnTo>
                    <a:lnTo>
                      <a:pt x="29" y="818"/>
                    </a:lnTo>
                    <a:lnTo>
                      <a:pt x="29" y="815"/>
                    </a:lnTo>
                    <a:lnTo>
                      <a:pt x="26" y="815"/>
                    </a:lnTo>
                    <a:lnTo>
                      <a:pt x="26" y="813"/>
                    </a:lnTo>
                    <a:lnTo>
                      <a:pt x="26" y="810"/>
                    </a:lnTo>
                    <a:lnTo>
                      <a:pt x="26" y="807"/>
                    </a:lnTo>
                    <a:lnTo>
                      <a:pt x="26" y="805"/>
                    </a:lnTo>
                    <a:lnTo>
                      <a:pt x="23" y="805"/>
                    </a:lnTo>
                    <a:lnTo>
                      <a:pt x="23" y="802"/>
                    </a:lnTo>
                    <a:lnTo>
                      <a:pt x="23" y="800"/>
                    </a:lnTo>
                    <a:lnTo>
                      <a:pt x="23" y="797"/>
                    </a:lnTo>
                    <a:lnTo>
                      <a:pt x="23" y="794"/>
                    </a:lnTo>
                    <a:lnTo>
                      <a:pt x="23" y="792"/>
                    </a:lnTo>
                    <a:lnTo>
                      <a:pt x="23" y="789"/>
                    </a:lnTo>
                    <a:lnTo>
                      <a:pt x="23" y="787"/>
                    </a:lnTo>
                    <a:lnTo>
                      <a:pt x="23" y="784"/>
                    </a:lnTo>
                    <a:lnTo>
                      <a:pt x="23" y="781"/>
                    </a:lnTo>
                    <a:lnTo>
                      <a:pt x="23" y="779"/>
                    </a:lnTo>
                    <a:lnTo>
                      <a:pt x="21" y="779"/>
                    </a:lnTo>
                    <a:lnTo>
                      <a:pt x="23" y="779"/>
                    </a:lnTo>
                    <a:lnTo>
                      <a:pt x="23" y="776"/>
                    </a:lnTo>
                    <a:lnTo>
                      <a:pt x="26" y="776"/>
                    </a:lnTo>
                    <a:lnTo>
                      <a:pt x="29" y="776"/>
                    </a:lnTo>
                    <a:lnTo>
                      <a:pt x="29" y="773"/>
                    </a:lnTo>
                    <a:lnTo>
                      <a:pt x="31" y="773"/>
                    </a:lnTo>
                    <a:lnTo>
                      <a:pt x="31" y="771"/>
                    </a:lnTo>
                    <a:lnTo>
                      <a:pt x="34" y="771"/>
                    </a:lnTo>
                    <a:lnTo>
                      <a:pt x="34" y="768"/>
                    </a:lnTo>
                    <a:lnTo>
                      <a:pt x="36" y="768"/>
                    </a:lnTo>
                    <a:lnTo>
                      <a:pt x="36" y="766"/>
                    </a:lnTo>
                    <a:lnTo>
                      <a:pt x="36" y="763"/>
                    </a:lnTo>
                    <a:lnTo>
                      <a:pt x="36" y="760"/>
                    </a:lnTo>
                    <a:lnTo>
                      <a:pt x="36" y="758"/>
                    </a:lnTo>
                    <a:lnTo>
                      <a:pt x="39" y="755"/>
                    </a:lnTo>
                    <a:lnTo>
                      <a:pt x="39" y="753"/>
                    </a:lnTo>
                    <a:lnTo>
                      <a:pt x="42" y="753"/>
                    </a:lnTo>
                    <a:lnTo>
                      <a:pt x="39" y="750"/>
                    </a:lnTo>
                    <a:lnTo>
                      <a:pt x="42" y="747"/>
                    </a:lnTo>
                    <a:lnTo>
                      <a:pt x="44" y="745"/>
                    </a:lnTo>
                    <a:lnTo>
                      <a:pt x="44" y="742"/>
                    </a:lnTo>
                    <a:lnTo>
                      <a:pt x="47" y="742"/>
                    </a:lnTo>
                    <a:lnTo>
                      <a:pt x="47" y="739"/>
                    </a:lnTo>
                    <a:lnTo>
                      <a:pt x="47" y="737"/>
                    </a:lnTo>
                    <a:lnTo>
                      <a:pt x="50" y="737"/>
                    </a:lnTo>
                    <a:lnTo>
                      <a:pt x="50" y="734"/>
                    </a:lnTo>
                    <a:lnTo>
                      <a:pt x="50" y="732"/>
                    </a:lnTo>
                    <a:lnTo>
                      <a:pt x="50" y="729"/>
                    </a:lnTo>
                    <a:lnTo>
                      <a:pt x="50" y="726"/>
                    </a:lnTo>
                    <a:lnTo>
                      <a:pt x="50" y="724"/>
                    </a:lnTo>
                    <a:lnTo>
                      <a:pt x="50" y="721"/>
                    </a:lnTo>
                    <a:lnTo>
                      <a:pt x="50" y="719"/>
                    </a:lnTo>
                    <a:lnTo>
                      <a:pt x="52" y="716"/>
                    </a:lnTo>
                    <a:lnTo>
                      <a:pt x="52" y="719"/>
                    </a:lnTo>
                    <a:lnTo>
                      <a:pt x="55" y="719"/>
                    </a:lnTo>
                    <a:lnTo>
                      <a:pt x="57" y="719"/>
                    </a:lnTo>
                    <a:lnTo>
                      <a:pt x="60" y="719"/>
                    </a:lnTo>
                    <a:lnTo>
                      <a:pt x="60" y="716"/>
                    </a:lnTo>
                    <a:lnTo>
                      <a:pt x="63" y="716"/>
                    </a:lnTo>
                    <a:lnTo>
                      <a:pt x="63" y="719"/>
                    </a:lnTo>
                    <a:lnTo>
                      <a:pt x="65" y="719"/>
                    </a:lnTo>
                    <a:lnTo>
                      <a:pt x="65" y="716"/>
                    </a:lnTo>
                    <a:lnTo>
                      <a:pt x="68" y="716"/>
                    </a:lnTo>
                    <a:lnTo>
                      <a:pt x="70" y="716"/>
                    </a:lnTo>
                    <a:lnTo>
                      <a:pt x="73" y="716"/>
                    </a:lnTo>
                    <a:lnTo>
                      <a:pt x="76" y="716"/>
                    </a:lnTo>
                    <a:lnTo>
                      <a:pt x="78" y="716"/>
                    </a:lnTo>
                    <a:lnTo>
                      <a:pt x="81" y="716"/>
                    </a:lnTo>
                    <a:lnTo>
                      <a:pt x="83" y="716"/>
                    </a:lnTo>
                    <a:lnTo>
                      <a:pt x="86" y="716"/>
                    </a:lnTo>
                    <a:lnTo>
                      <a:pt x="89" y="716"/>
                    </a:lnTo>
                    <a:lnTo>
                      <a:pt x="91" y="716"/>
                    </a:lnTo>
                    <a:lnTo>
                      <a:pt x="94" y="716"/>
                    </a:lnTo>
                    <a:lnTo>
                      <a:pt x="97" y="716"/>
                    </a:lnTo>
                    <a:lnTo>
                      <a:pt x="97" y="713"/>
                    </a:lnTo>
                    <a:lnTo>
                      <a:pt x="99" y="713"/>
                    </a:lnTo>
                    <a:lnTo>
                      <a:pt x="102" y="713"/>
                    </a:lnTo>
                    <a:lnTo>
                      <a:pt x="104" y="713"/>
                    </a:lnTo>
                    <a:lnTo>
                      <a:pt x="104" y="711"/>
                    </a:lnTo>
                    <a:lnTo>
                      <a:pt x="104" y="713"/>
                    </a:lnTo>
                    <a:lnTo>
                      <a:pt x="104" y="711"/>
                    </a:lnTo>
                    <a:lnTo>
                      <a:pt x="107" y="711"/>
                    </a:lnTo>
                    <a:lnTo>
                      <a:pt x="110" y="711"/>
                    </a:lnTo>
                    <a:lnTo>
                      <a:pt x="110" y="708"/>
                    </a:lnTo>
                    <a:lnTo>
                      <a:pt x="112" y="708"/>
                    </a:lnTo>
                    <a:lnTo>
                      <a:pt x="115" y="708"/>
                    </a:lnTo>
                    <a:lnTo>
                      <a:pt x="115" y="706"/>
                    </a:lnTo>
                    <a:lnTo>
                      <a:pt x="117" y="703"/>
                    </a:lnTo>
                    <a:lnTo>
                      <a:pt x="117" y="700"/>
                    </a:lnTo>
                    <a:lnTo>
                      <a:pt x="123" y="698"/>
                    </a:lnTo>
                    <a:lnTo>
                      <a:pt x="125" y="698"/>
                    </a:lnTo>
                    <a:lnTo>
                      <a:pt x="130" y="695"/>
                    </a:lnTo>
                    <a:lnTo>
                      <a:pt x="133" y="695"/>
                    </a:lnTo>
                    <a:lnTo>
                      <a:pt x="136" y="695"/>
                    </a:lnTo>
                    <a:lnTo>
                      <a:pt x="138" y="695"/>
                    </a:lnTo>
                    <a:lnTo>
                      <a:pt x="138" y="692"/>
                    </a:lnTo>
                    <a:lnTo>
                      <a:pt x="141" y="692"/>
                    </a:lnTo>
                    <a:lnTo>
                      <a:pt x="141" y="690"/>
                    </a:lnTo>
                    <a:lnTo>
                      <a:pt x="143" y="690"/>
                    </a:lnTo>
                    <a:lnTo>
                      <a:pt x="146" y="687"/>
                    </a:lnTo>
                    <a:lnTo>
                      <a:pt x="149" y="685"/>
                    </a:lnTo>
                    <a:lnTo>
                      <a:pt x="151" y="682"/>
                    </a:lnTo>
                    <a:lnTo>
                      <a:pt x="154" y="682"/>
                    </a:lnTo>
                    <a:lnTo>
                      <a:pt x="154" y="679"/>
                    </a:lnTo>
                    <a:lnTo>
                      <a:pt x="157" y="679"/>
                    </a:lnTo>
                    <a:lnTo>
                      <a:pt x="157" y="677"/>
                    </a:lnTo>
                    <a:lnTo>
                      <a:pt x="159" y="677"/>
                    </a:lnTo>
                    <a:lnTo>
                      <a:pt x="159" y="674"/>
                    </a:lnTo>
                    <a:lnTo>
                      <a:pt x="162" y="674"/>
                    </a:lnTo>
                    <a:lnTo>
                      <a:pt x="164" y="672"/>
                    </a:lnTo>
                    <a:lnTo>
                      <a:pt x="164" y="669"/>
                    </a:lnTo>
                    <a:lnTo>
                      <a:pt x="167" y="669"/>
                    </a:lnTo>
                    <a:lnTo>
                      <a:pt x="167" y="666"/>
                    </a:lnTo>
                    <a:lnTo>
                      <a:pt x="170" y="666"/>
                    </a:lnTo>
                    <a:lnTo>
                      <a:pt x="170" y="664"/>
                    </a:lnTo>
                    <a:lnTo>
                      <a:pt x="170" y="661"/>
                    </a:lnTo>
                    <a:lnTo>
                      <a:pt x="175" y="659"/>
                    </a:lnTo>
                    <a:lnTo>
                      <a:pt x="175" y="656"/>
                    </a:lnTo>
                    <a:lnTo>
                      <a:pt x="177" y="656"/>
                    </a:lnTo>
                    <a:lnTo>
                      <a:pt x="177" y="653"/>
                    </a:lnTo>
                    <a:lnTo>
                      <a:pt x="177" y="651"/>
                    </a:lnTo>
                    <a:lnTo>
                      <a:pt x="180" y="651"/>
                    </a:lnTo>
                    <a:lnTo>
                      <a:pt x="180" y="648"/>
                    </a:lnTo>
                    <a:lnTo>
                      <a:pt x="183" y="645"/>
                    </a:lnTo>
                    <a:lnTo>
                      <a:pt x="183" y="643"/>
                    </a:lnTo>
                    <a:lnTo>
                      <a:pt x="185" y="643"/>
                    </a:lnTo>
                    <a:lnTo>
                      <a:pt x="185" y="640"/>
                    </a:lnTo>
                    <a:lnTo>
                      <a:pt x="188" y="640"/>
                    </a:lnTo>
                    <a:lnTo>
                      <a:pt x="188" y="638"/>
                    </a:lnTo>
                    <a:lnTo>
                      <a:pt x="190" y="638"/>
                    </a:lnTo>
                    <a:lnTo>
                      <a:pt x="196" y="635"/>
                    </a:lnTo>
                    <a:lnTo>
                      <a:pt x="198" y="635"/>
                    </a:lnTo>
                    <a:lnTo>
                      <a:pt x="201" y="635"/>
                    </a:lnTo>
                    <a:lnTo>
                      <a:pt x="201" y="632"/>
                    </a:lnTo>
                    <a:lnTo>
                      <a:pt x="198" y="630"/>
                    </a:lnTo>
                    <a:lnTo>
                      <a:pt x="198" y="627"/>
                    </a:lnTo>
                    <a:lnTo>
                      <a:pt x="201" y="627"/>
                    </a:lnTo>
                    <a:lnTo>
                      <a:pt x="204" y="627"/>
                    </a:lnTo>
                    <a:lnTo>
                      <a:pt x="206" y="625"/>
                    </a:lnTo>
                    <a:lnTo>
                      <a:pt x="211" y="617"/>
                    </a:lnTo>
                    <a:lnTo>
                      <a:pt x="211" y="614"/>
                    </a:lnTo>
                    <a:lnTo>
                      <a:pt x="214" y="614"/>
                    </a:lnTo>
                    <a:lnTo>
                      <a:pt x="214" y="612"/>
                    </a:lnTo>
                    <a:lnTo>
                      <a:pt x="217" y="612"/>
                    </a:lnTo>
                    <a:lnTo>
                      <a:pt x="217" y="609"/>
                    </a:lnTo>
                    <a:lnTo>
                      <a:pt x="217" y="606"/>
                    </a:lnTo>
                    <a:lnTo>
                      <a:pt x="214" y="604"/>
                    </a:lnTo>
                    <a:lnTo>
                      <a:pt x="214" y="601"/>
                    </a:lnTo>
                    <a:lnTo>
                      <a:pt x="217" y="601"/>
                    </a:lnTo>
                    <a:lnTo>
                      <a:pt x="219" y="598"/>
                    </a:lnTo>
                    <a:lnTo>
                      <a:pt x="219" y="596"/>
                    </a:lnTo>
                    <a:lnTo>
                      <a:pt x="219" y="593"/>
                    </a:lnTo>
                    <a:lnTo>
                      <a:pt x="222" y="591"/>
                    </a:lnTo>
                    <a:lnTo>
                      <a:pt x="222" y="588"/>
                    </a:lnTo>
                    <a:lnTo>
                      <a:pt x="222" y="585"/>
                    </a:lnTo>
                    <a:lnTo>
                      <a:pt x="224" y="585"/>
                    </a:lnTo>
                    <a:lnTo>
                      <a:pt x="224" y="583"/>
                    </a:lnTo>
                    <a:lnTo>
                      <a:pt x="222" y="580"/>
                    </a:lnTo>
                    <a:lnTo>
                      <a:pt x="222" y="578"/>
                    </a:lnTo>
                    <a:lnTo>
                      <a:pt x="222" y="575"/>
                    </a:lnTo>
                    <a:lnTo>
                      <a:pt x="217" y="572"/>
                    </a:lnTo>
                    <a:lnTo>
                      <a:pt x="282" y="572"/>
                    </a:lnTo>
                    <a:lnTo>
                      <a:pt x="282" y="554"/>
                    </a:lnTo>
                    <a:lnTo>
                      <a:pt x="282" y="551"/>
                    </a:lnTo>
                    <a:lnTo>
                      <a:pt x="279" y="551"/>
                    </a:lnTo>
                    <a:lnTo>
                      <a:pt x="277" y="551"/>
                    </a:lnTo>
                    <a:lnTo>
                      <a:pt x="274" y="549"/>
                    </a:lnTo>
                    <a:lnTo>
                      <a:pt x="271" y="549"/>
                    </a:lnTo>
                    <a:lnTo>
                      <a:pt x="271" y="546"/>
                    </a:lnTo>
                    <a:lnTo>
                      <a:pt x="269" y="546"/>
                    </a:lnTo>
                    <a:lnTo>
                      <a:pt x="269" y="544"/>
                    </a:lnTo>
                    <a:lnTo>
                      <a:pt x="269" y="536"/>
                    </a:lnTo>
                    <a:lnTo>
                      <a:pt x="266" y="523"/>
                    </a:lnTo>
                    <a:lnTo>
                      <a:pt x="266" y="520"/>
                    </a:lnTo>
                    <a:lnTo>
                      <a:pt x="269" y="520"/>
                    </a:lnTo>
                    <a:lnTo>
                      <a:pt x="269" y="517"/>
                    </a:lnTo>
                    <a:lnTo>
                      <a:pt x="269" y="515"/>
                    </a:lnTo>
                    <a:lnTo>
                      <a:pt x="269" y="512"/>
                    </a:lnTo>
                    <a:lnTo>
                      <a:pt x="269" y="510"/>
                    </a:lnTo>
                    <a:lnTo>
                      <a:pt x="269" y="507"/>
                    </a:lnTo>
                    <a:lnTo>
                      <a:pt x="297" y="478"/>
                    </a:lnTo>
                    <a:lnTo>
                      <a:pt x="308" y="470"/>
                    </a:lnTo>
                    <a:lnTo>
                      <a:pt x="313" y="465"/>
                    </a:lnTo>
                    <a:lnTo>
                      <a:pt x="352" y="465"/>
                    </a:lnTo>
                    <a:lnTo>
                      <a:pt x="420" y="468"/>
                    </a:lnTo>
                    <a:lnTo>
                      <a:pt x="420" y="470"/>
                    </a:lnTo>
                    <a:lnTo>
                      <a:pt x="423" y="470"/>
                    </a:lnTo>
                    <a:lnTo>
                      <a:pt x="423" y="468"/>
                    </a:lnTo>
                    <a:lnTo>
                      <a:pt x="425" y="468"/>
                    </a:lnTo>
                    <a:lnTo>
                      <a:pt x="428" y="468"/>
                    </a:lnTo>
                    <a:lnTo>
                      <a:pt x="431" y="468"/>
                    </a:lnTo>
                    <a:lnTo>
                      <a:pt x="433" y="468"/>
                    </a:lnTo>
                    <a:lnTo>
                      <a:pt x="433" y="465"/>
                    </a:lnTo>
                    <a:lnTo>
                      <a:pt x="436" y="465"/>
                    </a:lnTo>
                    <a:lnTo>
                      <a:pt x="436" y="463"/>
                    </a:lnTo>
                    <a:lnTo>
                      <a:pt x="438" y="463"/>
                    </a:lnTo>
                    <a:lnTo>
                      <a:pt x="441" y="457"/>
                    </a:lnTo>
                    <a:lnTo>
                      <a:pt x="441" y="455"/>
                    </a:lnTo>
                    <a:lnTo>
                      <a:pt x="444" y="455"/>
                    </a:lnTo>
                    <a:lnTo>
                      <a:pt x="444" y="452"/>
                    </a:lnTo>
                    <a:lnTo>
                      <a:pt x="444" y="450"/>
                    </a:lnTo>
                    <a:lnTo>
                      <a:pt x="446" y="450"/>
                    </a:lnTo>
                    <a:lnTo>
                      <a:pt x="446" y="447"/>
                    </a:lnTo>
                    <a:lnTo>
                      <a:pt x="446" y="444"/>
                    </a:lnTo>
                    <a:lnTo>
                      <a:pt x="446" y="442"/>
                    </a:lnTo>
                    <a:lnTo>
                      <a:pt x="446" y="439"/>
                    </a:lnTo>
                    <a:lnTo>
                      <a:pt x="449" y="439"/>
                    </a:lnTo>
                    <a:lnTo>
                      <a:pt x="451" y="439"/>
                    </a:lnTo>
                    <a:lnTo>
                      <a:pt x="451" y="436"/>
                    </a:lnTo>
                    <a:lnTo>
                      <a:pt x="454" y="436"/>
                    </a:lnTo>
                    <a:lnTo>
                      <a:pt x="457" y="436"/>
                    </a:lnTo>
                    <a:lnTo>
                      <a:pt x="459" y="436"/>
                    </a:lnTo>
                    <a:lnTo>
                      <a:pt x="459" y="434"/>
                    </a:lnTo>
                    <a:lnTo>
                      <a:pt x="459" y="431"/>
                    </a:lnTo>
                    <a:lnTo>
                      <a:pt x="465" y="431"/>
                    </a:lnTo>
                    <a:lnTo>
                      <a:pt x="465" y="429"/>
                    </a:lnTo>
                    <a:lnTo>
                      <a:pt x="470" y="426"/>
                    </a:lnTo>
                    <a:lnTo>
                      <a:pt x="472" y="423"/>
                    </a:lnTo>
                    <a:lnTo>
                      <a:pt x="475" y="423"/>
                    </a:lnTo>
                    <a:lnTo>
                      <a:pt x="480" y="426"/>
                    </a:lnTo>
                    <a:lnTo>
                      <a:pt x="480" y="429"/>
                    </a:lnTo>
                    <a:lnTo>
                      <a:pt x="483" y="426"/>
                    </a:lnTo>
                    <a:lnTo>
                      <a:pt x="485" y="429"/>
                    </a:lnTo>
                    <a:lnTo>
                      <a:pt x="488" y="429"/>
                    </a:lnTo>
                    <a:lnTo>
                      <a:pt x="491" y="431"/>
                    </a:lnTo>
                    <a:lnTo>
                      <a:pt x="493" y="431"/>
                    </a:lnTo>
                    <a:lnTo>
                      <a:pt x="496" y="431"/>
                    </a:lnTo>
                    <a:lnTo>
                      <a:pt x="498" y="431"/>
                    </a:lnTo>
                    <a:lnTo>
                      <a:pt x="504" y="434"/>
                    </a:lnTo>
                    <a:lnTo>
                      <a:pt x="506" y="434"/>
                    </a:lnTo>
                    <a:lnTo>
                      <a:pt x="509" y="434"/>
                    </a:lnTo>
                    <a:lnTo>
                      <a:pt x="509" y="436"/>
                    </a:lnTo>
                    <a:lnTo>
                      <a:pt x="512" y="436"/>
                    </a:lnTo>
                    <a:lnTo>
                      <a:pt x="514" y="439"/>
                    </a:lnTo>
                    <a:lnTo>
                      <a:pt x="517" y="436"/>
                    </a:lnTo>
                    <a:lnTo>
                      <a:pt x="517" y="434"/>
                    </a:lnTo>
                    <a:lnTo>
                      <a:pt x="517" y="431"/>
                    </a:lnTo>
                    <a:lnTo>
                      <a:pt x="519" y="426"/>
                    </a:lnTo>
                    <a:lnTo>
                      <a:pt x="522" y="423"/>
                    </a:lnTo>
                    <a:lnTo>
                      <a:pt x="522" y="418"/>
                    </a:lnTo>
                    <a:lnTo>
                      <a:pt x="525" y="416"/>
                    </a:lnTo>
                    <a:lnTo>
                      <a:pt x="525" y="413"/>
                    </a:lnTo>
                    <a:lnTo>
                      <a:pt x="530" y="410"/>
                    </a:lnTo>
                    <a:lnTo>
                      <a:pt x="530" y="408"/>
                    </a:lnTo>
                    <a:lnTo>
                      <a:pt x="532" y="408"/>
                    </a:lnTo>
                    <a:lnTo>
                      <a:pt x="535" y="405"/>
                    </a:lnTo>
                    <a:lnTo>
                      <a:pt x="535" y="403"/>
                    </a:lnTo>
                    <a:lnTo>
                      <a:pt x="538" y="400"/>
                    </a:lnTo>
                    <a:lnTo>
                      <a:pt x="540" y="395"/>
                    </a:lnTo>
                    <a:lnTo>
                      <a:pt x="540" y="392"/>
                    </a:lnTo>
                    <a:lnTo>
                      <a:pt x="543" y="392"/>
                    </a:lnTo>
                    <a:lnTo>
                      <a:pt x="543" y="389"/>
                    </a:lnTo>
                    <a:lnTo>
                      <a:pt x="545" y="389"/>
                    </a:lnTo>
                    <a:lnTo>
                      <a:pt x="548" y="387"/>
                    </a:lnTo>
                    <a:lnTo>
                      <a:pt x="551" y="384"/>
                    </a:lnTo>
                    <a:lnTo>
                      <a:pt x="553" y="382"/>
                    </a:lnTo>
                    <a:lnTo>
                      <a:pt x="556" y="379"/>
                    </a:lnTo>
                    <a:lnTo>
                      <a:pt x="556" y="376"/>
                    </a:lnTo>
                    <a:lnTo>
                      <a:pt x="559" y="374"/>
                    </a:lnTo>
                    <a:lnTo>
                      <a:pt x="561" y="369"/>
                    </a:lnTo>
                    <a:lnTo>
                      <a:pt x="561" y="366"/>
                    </a:lnTo>
                    <a:lnTo>
                      <a:pt x="564" y="363"/>
                    </a:lnTo>
                    <a:lnTo>
                      <a:pt x="564" y="361"/>
                    </a:lnTo>
                    <a:lnTo>
                      <a:pt x="561" y="358"/>
                    </a:lnTo>
                    <a:lnTo>
                      <a:pt x="561" y="356"/>
                    </a:lnTo>
                    <a:lnTo>
                      <a:pt x="561" y="350"/>
                    </a:lnTo>
                    <a:lnTo>
                      <a:pt x="559" y="348"/>
                    </a:lnTo>
                    <a:lnTo>
                      <a:pt x="556" y="345"/>
                    </a:lnTo>
                    <a:lnTo>
                      <a:pt x="556" y="342"/>
                    </a:lnTo>
                    <a:lnTo>
                      <a:pt x="556" y="340"/>
                    </a:lnTo>
                    <a:lnTo>
                      <a:pt x="559" y="335"/>
                    </a:lnTo>
                    <a:lnTo>
                      <a:pt x="559" y="332"/>
                    </a:lnTo>
                    <a:lnTo>
                      <a:pt x="559" y="327"/>
                    </a:lnTo>
                    <a:lnTo>
                      <a:pt x="561" y="324"/>
                    </a:lnTo>
                    <a:lnTo>
                      <a:pt x="564" y="324"/>
                    </a:lnTo>
                    <a:lnTo>
                      <a:pt x="564" y="319"/>
                    </a:lnTo>
                    <a:lnTo>
                      <a:pt x="566" y="314"/>
                    </a:lnTo>
                    <a:lnTo>
                      <a:pt x="569" y="314"/>
                    </a:lnTo>
                    <a:lnTo>
                      <a:pt x="572" y="311"/>
                    </a:lnTo>
                    <a:lnTo>
                      <a:pt x="577" y="311"/>
                    </a:lnTo>
                    <a:lnTo>
                      <a:pt x="579" y="309"/>
                    </a:lnTo>
                    <a:lnTo>
                      <a:pt x="590" y="306"/>
                    </a:lnTo>
                    <a:lnTo>
                      <a:pt x="590" y="303"/>
                    </a:lnTo>
                    <a:lnTo>
                      <a:pt x="592" y="301"/>
                    </a:lnTo>
                    <a:lnTo>
                      <a:pt x="592" y="298"/>
                    </a:lnTo>
                    <a:lnTo>
                      <a:pt x="595" y="298"/>
                    </a:lnTo>
                    <a:lnTo>
                      <a:pt x="598" y="301"/>
                    </a:lnTo>
                    <a:lnTo>
                      <a:pt x="603" y="303"/>
                    </a:lnTo>
                    <a:lnTo>
                      <a:pt x="605" y="303"/>
                    </a:lnTo>
                    <a:lnTo>
                      <a:pt x="605" y="306"/>
                    </a:lnTo>
                    <a:lnTo>
                      <a:pt x="611" y="306"/>
                    </a:lnTo>
                    <a:lnTo>
                      <a:pt x="616" y="303"/>
                    </a:lnTo>
                    <a:lnTo>
                      <a:pt x="619" y="303"/>
                    </a:lnTo>
                    <a:lnTo>
                      <a:pt x="624" y="306"/>
                    </a:lnTo>
                    <a:lnTo>
                      <a:pt x="629" y="309"/>
                    </a:lnTo>
                    <a:lnTo>
                      <a:pt x="632" y="309"/>
                    </a:lnTo>
                    <a:lnTo>
                      <a:pt x="634" y="309"/>
                    </a:lnTo>
                    <a:lnTo>
                      <a:pt x="637" y="309"/>
                    </a:lnTo>
                    <a:lnTo>
                      <a:pt x="639" y="309"/>
                    </a:lnTo>
                    <a:lnTo>
                      <a:pt x="642" y="309"/>
                    </a:lnTo>
                    <a:lnTo>
                      <a:pt x="647" y="311"/>
                    </a:lnTo>
                    <a:lnTo>
                      <a:pt x="650" y="311"/>
                    </a:lnTo>
                    <a:lnTo>
                      <a:pt x="652" y="311"/>
                    </a:lnTo>
                    <a:lnTo>
                      <a:pt x="655" y="311"/>
                    </a:lnTo>
                    <a:lnTo>
                      <a:pt x="663" y="309"/>
                    </a:lnTo>
                    <a:lnTo>
                      <a:pt x="666" y="309"/>
                    </a:lnTo>
                    <a:lnTo>
                      <a:pt x="668" y="309"/>
                    </a:lnTo>
                    <a:lnTo>
                      <a:pt x="671" y="309"/>
                    </a:lnTo>
                    <a:lnTo>
                      <a:pt x="676" y="311"/>
                    </a:lnTo>
                    <a:lnTo>
                      <a:pt x="681" y="311"/>
                    </a:lnTo>
                    <a:lnTo>
                      <a:pt x="684" y="314"/>
                    </a:lnTo>
                    <a:lnTo>
                      <a:pt x="689" y="316"/>
                    </a:lnTo>
                    <a:lnTo>
                      <a:pt x="692" y="316"/>
                    </a:lnTo>
                    <a:lnTo>
                      <a:pt x="694" y="316"/>
                    </a:lnTo>
                    <a:lnTo>
                      <a:pt x="697" y="314"/>
                    </a:lnTo>
                    <a:lnTo>
                      <a:pt x="699" y="314"/>
                    </a:lnTo>
                    <a:lnTo>
                      <a:pt x="702" y="311"/>
                    </a:lnTo>
                    <a:lnTo>
                      <a:pt x="702" y="309"/>
                    </a:lnTo>
                    <a:lnTo>
                      <a:pt x="707" y="306"/>
                    </a:lnTo>
                    <a:lnTo>
                      <a:pt x="715" y="303"/>
                    </a:lnTo>
                    <a:lnTo>
                      <a:pt x="718" y="301"/>
                    </a:lnTo>
                    <a:lnTo>
                      <a:pt x="720" y="298"/>
                    </a:lnTo>
                    <a:lnTo>
                      <a:pt x="720" y="295"/>
                    </a:lnTo>
                    <a:lnTo>
                      <a:pt x="720" y="293"/>
                    </a:lnTo>
                    <a:lnTo>
                      <a:pt x="715" y="288"/>
                    </a:lnTo>
                    <a:lnTo>
                      <a:pt x="715" y="285"/>
                    </a:lnTo>
                    <a:lnTo>
                      <a:pt x="715" y="282"/>
                    </a:lnTo>
                    <a:lnTo>
                      <a:pt x="720" y="277"/>
                    </a:lnTo>
                    <a:lnTo>
                      <a:pt x="723" y="277"/>
                    </a:lnTo>
                    <a:lnTo>
                      <a:pt x="723" y="275"/>
                    </a:lnTo>
                    <a:lnTo>
                      <a:pt x="728" y="272"/>
                    </a:lnTo>
                    <a:lnTo>
                      <a:pt x="728" y="269"/>
                    </a:lnTo>
                    <a:lnTo>
                      <a:pt x="728" y="267"/>
                    </a:lnTo>
                    <a:lnTo>
                      <a:pt x="726" y="264"/>
                    </a:lnTo>
                    <a:lnTo>
                      <a:pt x="723" y="259"/>
                    </a:lnTo>
                    <a:lnTo>
                      <a:pt x="720" y="256"/>
                    </a:lnTo>
                    <a:lnTo>
                      <a:pt x="720" y="254"/>
                    </a:lnTo>
                    <a:lnTo>
                      <a:pt x="723" y="248"/>
                    </a:lnTo>
                    <a:lnTo>
                      <a:pt x="723" y="246"/>
                    </a:lnTo>
                    <a:lnTo>
                      <a:pt x="720" y="233"/>
                    </a:lnTo>
                    <a:lnTo>
                      <a:pt x="720" y="230"/>
                    </a:lnTo>
                    <a:lnTo>
                      <a:pt x="720" y="228"/>
                    </a:lnTo>
                    <a:lnTo>
                      <a:pt x="720" y="225"/>
                    </a:lnTo>
                    <a:lnTo>
                      <a:pt x="723" y="222"/>
                    </a:lnTo>
                    <a:lnTo>
                      <a:pt x="723" y="220"/>
                    </a:lnTo>
                    <a:lnTo>
                      <a:pt x="723" y="217"/>
                    </a:lnTo>
                    <a:lnTo>
                      <a:pt x="723" y="214"/>
                    </a:lnTo>
                    <a:lnTo>
                      <a:pt x="726" y="212"/>
                    </a:lnTo>
                    <a:lnTo>
                      <a:pt x="726" y="209"/>
                    </a:lnTo>
                    <a:lnTo>
                      <a:pt x="731" y="204"/>
                    </a:lnTo>
                    <a:lnTo>
                      <a:pt x="733" y="201"/>
                    </a:lnTo>
                    <a:lnTo>
                      <a:pt x="736" y="199"/>
                    </a:lnTo>
                    <a:lnTo>
                      <a:pt x="741" y="201"/>
                    </a:lnTo>
                    <a:lnTo>
                      <a:pt x="752" y="201"/>
                    </a:lnTo>
                    <a:lnTo>
                      <a:pt x="754" y="201"/>
                    </a:lnTo>
                    <a:lnTo>
                      <a:pt x="757" y="201"/>
                    </a:lnTo>
                    <a:lnTo>
                      <a:pt x="759" y="204"/>
                    </a:lnTo>
                    <a:lnTo>
                      <a:pt x="762" y="207"/>
                    </a:lnTo>
                    <a:lnTo>
                      <a:pt x="765" y="207"/>
                    </a:lnTo>
                    <a:lnTo>
                      <a:pt x="767" y="207"/>
                    </a:lnTo>
                    <a:lnTo>
                      <a:pt x="778" y="207"/>
                    </a:lnTo>
                    <a:lnTo>
                      <a:pt x="778" y="209"/>
                    </a:lnTo>
                    <a:lnTo>
                      <a:pt x="786" y="209"/>
                    </a:lnTo>
                    <a:lnTo>
                      <a:pt x="788" y="209"/>
                    </a:lnTo>
                    <a:lnTo>
                      <a:pt x="793" y="209"/>
                    </a:lnTo>
                    <a:lnTo>
                      <a:pt x="814" y="212"/>
                    </a:lnTo>
                    <a:lnTo>
                      <a:pt x="817" y="212"/>
                    </a:lnTo>
                    <a:lnTo>
                      <a:pt x="820" y="212"/>
                    </a:lnTo>
                    <a:lnTo>
                      <a:pt x="822" y="212"/>
                    </a:lnTo>
                    <a:lnTo>
                      <a:pt x="822" y="214"/>
                    </a:lnTo>
                    <a:lnTo>
                      <a:pt x="825" y="217"/>
                    </a:lnTo>
                    <a:lnTo>
                      <a:pt x="833" y="220"/>
                    </a:lnTo>
                    <a:lnTo>
                      <a:pt x="833" y="222"/>
                    </a:lnTo>
                    <a:lnTo>
                      <a:pt x="838" y="228"/>
                    </a:lnTo>
                    <a:lnTo>
                      <a:pt x="843" y="230"/>
                    </a:lnTo>
                    <a:lnTo>
                      <a:pt x="846" y="233"/>
                    </a:lnTo>
                    <a:lnTo>
                      <a:pt x="851" y="233"/>
                    </a:lnTo>
                    <a:lnTo>
                      <a:pt x="851" y="235"/>
                    </a:lnTo>
                    <a:lnTo>
                      <a:pt x="853" y="235"/>
                    </a:lnTo>
                    <a:lnTo>
                      <a:pt x="856" y="238"/>
                    </a:lnTo>
                    <a:lnTo>
                      <a:pt x="859" y="241"/>
                    </a:lnTo>
                    <a:lnTo>
                      <a:pt x="861" y="243"/>
                    </a:lnTo>
                    <a:lnTo>
                      <a:pt x="861" y="248"/>
                    </a:lnTo>
                    <a:lnTo>
                      <a:pt x="859" y="254"/>
                    </a:lnTo>
                    <a:lnTo>
                      <a:pt x="856" y="261"/>
                    </a:lnTo>
                    <a:lnTo>
                      <a:pt x="859" y="264"/>
                    </a:lnTo>
                    <a:lnTo>
                      <a:pt x="861" y="267"/>
                    </a:lnTo>
                    <a:lnTo>
                      <a:pt x="867" y="275"/>
                    </a:lnTo>
                    <a:lnTo>
                      <a:pt x="869" y="277"/>
                    </a:lnTo>
                    <a:lnTo>
                      <a:pt x="869" y="280"/>
                    </a:lnTo>
                    <a:lnTo>
                      <a:pt x="872" y="285"/>
                    </a:lnTo>
                    <a:lnTo>
                      <a:pt x="874" y="288"/>
                    </a:lnTo>
                    <a:lnTo>
                      <a:pt x="877" y="290"/>
                    </a:lnTo>
                    <a:lnTo>
                      <a:pt x="880" y="290"/>
                    </a:lnTo>
                    <a:lnTo>
                      <a:pt x="880" y="293"/>
                    </a:lnTo>
                    <a:lnTo>
                      <a:pt x="882" y="293"/>
                    </a:lnTo>
                    <a:lnTo>
                      <a:pt x="911" y="306"/>
                    </a:lnTo>
                    <a:lnTo>
                      <a:pt x="916" y="309"/>
                    </a:lnTo>
                    <a:lnTo>
                      <a:pt x="919" y="309"/>
                    </a:lnTo>
                    <a:lnTo>
                      <a:pt x="921" y="309"/>
                    </a:lnTo>
                    <a:lnTo>
                      <a:pt x="934" y="316"/>
                    </a:lnTo>
                    <a:lnTo>
                      <a:pt x="940" y="316"/>
                    </a:lnTo>
                    <a:lnTo>
                      <a:pt x="945" y="316"/>
                    </a:lnTo>
                    <a:lnTo>
                      <a:pt x="947" y="316"/>
                    </a:lnTo>
                    <a:lnTo>
                      <a:pt x="950" y="316"/>
                    </a:lnTo>
                    <a:lnTo>
                      <a:pt x="955" y="314"/>
                    </a:lnTo>
                    <a:lnTo>
                      <a:pt x="958" y="311"/>
                    </a:lnTo>
                    <a:lnTo>
                      <a:pt x="960" y="309"/>
                    </a:lnTo>
                    <a:lnTo>
                      <a:pt x="963" y="306"/>
                    </a:lnTo>
                    <a:lnTo>
                      <a:pt x="963" y="303"/>
                    </a:lnTo>
                    <a:lnTo>
                      <a:pt x="966" y="301"/>
                    </a:lnTo>
                    <a:lnTo>
                      <a:pt x="968" y="301"/>
                    </a:lnTo>
                    <a:lnTo>
                      <a:pt x="971" y="301"/>
                    </a:lnTo>
                    <a:lnTo>
                      <a:pt x="971" y="298"/>
                    </a:lnTo>
                    <a:lnTo>
                      <a:pt x="974" y="298"/>
                    </a:lnTo>
                    <a:lnTo>
                      <a:pt x="976" y="295"/>
                    </a:lnTo>
                    <a:lnTo>
                      <a:pt x="979" y="293"/>
                    </a:lnTo>
                    <a:lnTo>
                      <a:pt x="981" y="288"/>
                    </a:lnTo>
                    <a:lnTo>
                      <a:pt x="984" y="282"/>
                    </a:lnTo>
                    <a:lnTo>
                      <a:pt x="987" y="280"/>
                    </a:lnTo>
                    <a:lnTo>
                      <a:pt x="989" y="280"/>
                    </a:lnTo>
                    <a:lnTo>
                      <a:pt x="992" y="282"/>
                    </a:lnTo>
                    <a:lnTo>
                      <a:pt x="994" y="282"/>
                    </a:lnTo>
                    <a:lnTo>
                      <a:pt x="997" y="285"/>
                    </a:lnTo>
                    <a:lnTo>
                      <a:pt x="1000" y="285"/>
                    </a:lnTo>
                    <a:lnTo>
                      <a:pt x="1002" y="290"/>
                    </a:lnTo>
                    <a:lnTo>
                      <a:pt x="1002" y="293"/>
                    </a:lnTo>
                    <a:lnTo>
                      <a:pt x="1005" y="293"/>
                    </a:lnTo>
                    <a:lnTo>
                      <a:pt x="1005" y="295"/>
                    </a:lnTo>
                    <a:lnTo>
                      <a:pt x="1007" y="298"/>
                    </a:lnTo>
                    <a:lnTo>
                      <a:pt x="1010" y="298"/>
                    </a:lnTo>
                    <a:lnTo>
                      <a:pt x="1013" y="301"/>
                    </a:lnTo>
                    <a:lnTo>
                      <a:pt x="1015" y="303"/>
                    </a:lnTo>
                    <a:lnTo>
                      <a:pt x="1015" y="306"/>
                    </a:lnTo>
                    <a:lnTo>
                      <a:pt x="1021" y="309"/>
                    </a:lnTo>
                    <a:lnTo>
                      <a:pt x="1021" y="311"/>
                    </a:lnTo>
                    <a:lnTo>
                      <a:pt x="1023" y="314"/>
                    </a:lnTo>
                    <a:lnTo>
                      <a:pt x="1026" y="316"/>
                    </a:lnTo>
                    <a:lnTo>
                      <a:pt x="1028" y="316"/>
                    </a:lnTo>
                    <a:lnTo>
                      <a:pt x="1031" y="319"/>
                    </a:lnTo>
                    <a:lnTo>
                      <a:pt x="1031" y="322"/>
                    </a:lnTo>
                    <a:lnTo>
                      <a:pt x="1034" y="322"/>
                    </a:lnTo>
                    <a:lnTo>
                      <a:pt x="1036" y="327"/>
                    </a:lnTo>
                    <a:lnTo>
                      <a:pt x="1036" y="332"/>
                    </a:lnTo>
                    <a:lnTo>
                      <a:pt x="1039" y="335"/>
                    </a:lnTo>
                    <a:lnTo>
                      <a:pt x="1039" y="337"/>
                    </a:lnTo>
                    <a:lnTo>
                      <a:pt x="1044" y="342"/>
                    </a:lnTo>
                    <a:lnTo>
                      <a:pt x="1047" y="345"/>
                    </a:lnTo>
                    <a:lnTo>
                      <a:pt x="1047" y="348"/>
                    </a:lnTo>
                    <a:lnTo>
                      <a:pt x="1047" y="350"/>
                    </a:lnTo>
                    <a:lnTo>
                      <a:pt x="1049" y="350"/>
                    </a:lnTo>
                    <a:lnTo>
                      <a:pt x="1052" y="350"/>
                    </a:lnTo>
                    <a:lnTo>
                      <a:pt x="1054" y="350"/>
                    </a:lnTo>
                    <a:lnTo>
                      <a:pt x="1054" y="353"/>
                    </a:lnTo>
                    <a:lnTo>
                      <a:pt x="1057" y="350"/>
                    </a:lnTo>
                    <a:lnTo>
                      <a:pt x="1060" y="350"/>
                    </a:lnTo>
                    <a:lnTo>
                      <a:pt x="1062" y="353"/>
                    </a:lnTo>
                    <a:lnTo>
                      <a:pt x="1065" y="356"/>
                    </a:lnTo>
                    <a:lnTo>
                      <a:pt x="1070" y="356"/>
                    </a:lnTo>
                    <a:lnTo>
                      <a:pt x="1075" y="356"/>
                    </a:lnTo>
                    <a:lnTo>
                      <a:pt x="1078" y="356"/>
                    </a:lnTo>
                    <a:lnTo>
                      <a:pt x="1083" y="358"/>
                    </a:lnTo>
                    <a:lnTo>
                      <a:pt x="1086" y="358"/>
                    </a:lnTo>
                    <a:lnTo>
                      <a:pt x="1091" y="363"/>
                    </a:lnTo>
                    <a:lnTo>
                      <a:pt x="1099" y="366"/>
                    </a:lnTo>
                    <a:lnTo>
                      <a:pt x="1101" y="369"/>
                    </a:lnTo>
                    <a:lnTo>
                      <a:pt x="1107" y="371"/>
                    </a:lnTo>
                    <a:lnTo>
                      <a:pt x="1109" y="374"/>
                    </a:lnTo>
                    <a:lnTo>
                      <a:pt x="1109" y="376"/>
                    </a:lnTo>
                    <a:lnTo>
                      <a:pt x="1109" y="379"/>
                    </a:lnTo>
                    <a:lnTo>
                      <a:pt x="1107" y="379"/>
                    </a:lnTo>
                    <a:lnTo>
                      <a:pt x="1107" y="382"/>
                    </a:lnTo>
                    <a:lnTo>
                      <a:pt x="1107" y="384"/>
                    </a:lnTo>
                    <a:lnTo>
                      <a:pt x="1104" y="387"/>
                    </a:lnTo>
                    <a:lnTo>
                      <a:pt x="1104" y="389"/>
                    </a:lnTo>
                    <a:lnTo>
                      <a:pt x="1099" y="389"/>
                    </a:lnTo>
                    <a:lnTo>
                      <a:pt x="1099" y="392"/>
                    </a:lnTo>
                    <a:lnTo>
                      <a:pt x="1099" y="395"/>
                    </a:lnTo>
                    <a:lnTo>
                      <a:pt x="1101" y="395"/>
                    </a:lnTo>
                    <a:lnTo>
                      <a:pt x="1104" y="395"/>
                    </a:lnTo>
                    <a:lnTo>
                      <a:pt x="1109" y="395"/>
                    </a:lnTo>
                    <a:lnTo>
                      <a:pt x="1109" y="397"/>
                    </a:lnTo>
                    <a:lnTo>
                      <a:pt x="1112" y="397"/>
                    </a:lnTo>
                    <a:lnTo>
                      <a:pt x="1114" y="397"/>
                    </a:lnTo>
                    <a:lnTo>
                      <a:pt x="1120" y="397"/>
                    </a:lnTo>
                    <a:lnTo>
                      <a:pt x="1125" y="395"/>
                    </a:lnTo>
                    <a:lnTo>
                      <a:pt x="1130" y="395"/>
                    </a:lnTo>
                    <a:lnTo>
                      <a:pt x="1135" y="395"/>
                    </a:lnTo>
                    <a:lnTo>
                      <a:pt x="1138" y="397"/>
                    </a:lnTo>
                    <a:lnTo>
                      <a:pt x="1138" y="395"/>
                    </a:lnTo>
                    <a:lnTo>
                      <a:pt x="1138" y="392"/>
                    </a:lnTo>
                    <a:lnTo>
                      <a:pt x="1138" y="389"/>
                    </a:lnTo>
                    <a:lnTo>
                      <a:pt x="1141" y="387"/>
                    </a:lnTo>
                    <a:lnTo>
                      <a:pt x="1143" y="384"/>
                    </a:lnTo>
                    <a:lnTo>
                      <a:pt x="1143" y="382"/>
                    </a:lnTo>
                    <a:lnTo>
                      <a:pt x="1146" y="382"/>
                    </a:lnTo>
                    <a:lnTo>
                      <a:pt x="1148" y="379"/>
                    </a:lnTo>
                    <a:lnTo>
                      <a:pt x="1161" y="382"/>
                    </a:lnTo>
                    <a:lnTo>
                      <a:pt x="1164" y="379"/>
                    </a:lnTo>
                    <a:lnTo>
                      <a:pt x="1164" y="376"/>
                    </a:lnTo>
                    <a:lnTo>
                      <a:pt x="1167" y="376"/>
                    </a:lnTo>
                    <a:lnTo>
                      <a:pt x="1169" y="374"/>
                    </a:lnTo>
                    <a:lnTo>
                      <a:pt x="1172" y="374"/>
                    </a:lnTo>
                    <a:lnTo>
                      <a:pt x="1175" y="369"/>
                    </a:lnTo>
                    <a:lnTo>
                      <a:pt x="1175" y="366"/>
                    </a:lnTo>
                    <a:lnTo>
                      <a:pt x="1177" y="361"/>
                    </a:lnTo>
                    <a:lnTo>
                      <a:pt x="1180" y="356"/>
                    </a:lnTo>
                    <a:lnTo>
                      <a:pt x="1182" y="350"/>
                    </a:lnTo>
                    <a:lnTo>
                      <a:pt x="1185" y="348"/>
                    </a:lnTo>
                    <a:lnTo>
                      <a:pt x="1185" y="345"/>
                    </a:lnTo>
                    <a:lnTo>
                      <a:pt x="1190" y="340"/>
                    </a:lnTo>
                    <a:lnTo>
                      <a:pt x="1193" y="337"/>
                    </a:lnTo>
                    <a:lnTo>
                      <a:pt x="1195" y="332"/>
                    </a:lnTo>
                    <a:lnTo>
                      <a:pt x="1198" y="329"/>
                    </a:lnTo>
                    <a:lnTo>
                      <a:pt x="1201" y="327"/>
                    </a:lnTo>
                    <a:lnTo>
                      <a:pt x="1203" y="324"/>
                    </a:lnTo>
                    <a:lnTo>
                      <a:pt x="1203" y="322"/>
                    </a:lnTo>
                    <a:lnTo>
                      <a:pt x="1211" y="316"/>
                    </a:lnTo>
                    <a:lnTo>
                      <a:pt x="1214" y="314"/>
                    </a:lnTo>
                    <a:lnTo>
                      <a:pt x="1216" y="311"/>
                    </a:lnTo>
                    <a:lnTo>
                      <a:pt x="1219" y="309"/>
                    </a:lnTo>
                    <a:lnTo>
                      <a:pt x="1219" y="306"/>
                    </a:lnTo>
                    <a:lnTo>
                      <a:pt x="1222" y="306"/>
                    </a:lnTo>
                    <a:lnTo>
                      <a:pt x="1222" y="303"/>
                    </a:lnTo>
                    <a:lnTo>
                      <a:pt x="1222" y="301"/>
                    </a:lnTo>
                    <a:lnTo>
                      <a:pt x="1224" y="295"/>
                    </a:lnTo>
                    <a:lnTo>
                      <a:pt x="1224" y="290"/>
                    </a:lnTo>
                    <a:lnTo>
                      <a:pt x="1227" y="288"/>
                    </a:lnTo>
                    <a:lnTo>
                      <a:pt x="1227" y="285"/>
                    </a:lnTo>
                    <a:lnTo>
                      <a:pt x="1224" y="282"/>
                    </a:lnTo>
                    <a:lnTo>
                      <a:pt x="1224" y="280"/>
                    </a:lnTo>
                    <a:lnTo>
                      <a:pt x="1224" y="277"/>
                    </a:lnTo>
                    <a:lnTo>
                      <a:pt x="1224" y="275"/>
                    </a:lnTo>
                    <a:lnTo>
                      <a:pt x="1227" y="267"/>
                    </a:lnTo>
                    <a:lnTo>
                      <a:pt x="1227" y="264"/>
                    </a:lnTo>
                    <a:lnTo>
                      <a:pt x="1229" y="264"/>
                    </a:lnTo>
                    <a:lnTo>
                      <a:pt x="1229" y="261"/>
                    </a:lnTo>
                    <a:lnTo>
                      <a:pt x="1227" y="259"/>
                    </a:lnTo>
                    <a:lnTo>
                      <a:pt x="1232" y="256"/>
                    </a:lnTo>
                    <a:lnTo>
                      <a:pt x="1232" y="254"/>
                    </a:lnTo>
                    <a:lnTo>
                      <a:pt x="1235" y="251"/>
                    </a:lnTo>
                    <a:lnTo>
                      <a:pt x="1235" y="246"/>
                    </a:lnTo>
                    <a:lnTo>
                      <a:pt x="1237" y="246"/>
                    </a:lnTo>
                    <a:lnTo>
                      <a:pt x="1240" y="243"/>
                    </a:lnTo>
                    <a:lnTo>
                      <a:pt x="1242" y="241"/>
                    </a:lnTo>
                    <a:lnTo>
                      <a:pt x="1245" y="238"/>
                    </a:lnTo>
                    <a:lnTo>
                      <a:pt x="1245" y="235"/>
                    </a:lnTo>
                    <a:lnTo>
                      <a:pt x="1242" y="230"/>
                    </a:lnTo>
                    <a:lnTo>
                      <a:pt x="1242" y="225"/>
                    </a:lnTo>
                    <a:lnTo>
                      <a:pt x="1242" y="220"/>
                    </a:lnTo>
                    <a:lnTo>
                      <a:pt x="1235" y="214"/>
                    </a:lnTo>
                    <a:lnTo>
                      <a:pt x="1232" y="212"/>
                    </a:lnTo>
                    <a:lnTo>
                      <a:pt x="1232" y="207"/>
                    </a:lnTo>
                    <a:lnTo>
                      <a:pt x="1229" y="204"/>
                    </a:lnTo>
                    <a:lnTo>
                      <a:pt x="1232" y="194"/>
                    </a:lnTo>
                    <a:lnTo>
                      <a:pt x="1229" y="188"/>
                    </a:lnTo>
                    <a:lnTo>
                      <a:pt x="1227" y="183"/>
                    </a:lnTo>
                    <a:lnTo>
                      <a:pt x="1229" y="181"/>
                    </a:lnTo>
                    <a:lnTo>
                      <a:pt x="1229" y="178"/>
                    </a:lnTo>
                    <a:lnTo>
                      <a:pt x="1229" y="175"/>
                    </a:lnTo>
                    <a:lnTo>
                      <a:pt x="1229" y="173"/>
                    </a:lnTo>
                    <a:lnTo>
                      <a:pt x="1229" y="167"/>
                    </a:lnTo>
                    <a:lnTo>
                      <a:pt x="1235" y="162"/>
                    </a:lnTo>
                    <a:lnTo>
                      <a:pt x="1235" y="160"/>
                    </a:lnTo>
                    <a:lnTo>
                      <a:pt x="1235" y="157"/>
                    </a:lnTo>
                    <a:lnTo>
                      <a:pt x="1232" y="154"/>
                    </a:lnTo>
                    <a:lnTo>
                      <a:pt x="1232" y="149"/>
                    </a:lnTo>
                    <a:lnTo>
                      <a:pt x="1229" y="147"/>
                    </a:lnTo>
                    <a:lnTo>
                      <a:pt x="1227" y="144"/>
                    </a:lnTo>
                    <a:lnTo>
                      <a:pt x="1224" y="141"/>
                    </a:lnTo>
                    <a:lnTo>
                      <a:pt x="1219" y="141"/>
                    </a:lnTo>
                    <a:lnTo>
                      <a:pt x="1216" y="139"/>
                    </a:lnTo>
                    <a:lnTo>
                      <a:pt x="1214" y="141"/>
                    </a:lnTo>
                    <a:lnTo>
                      <a:pt x="1214" y="139"/>
                    </a:lnTo>
                    <a:lnTo>
                      <a:pt x="1211" y="131"/>
                    </a:lnTo>
                    <a:lnTo>
                      <a:pt x="1208" y="126"/>
                    </a:lnTo>
                    <a:lnTo>
                      <a:pt x="1211" y="120"/>
                    </a:lnTo>
                    <a:lnTo>
                      <a:pt x="1211" y="115"/>
                    </a:lnTo>
                    <a:lnTo>
                      <a:pt x="1211" y="113"/>
                    </a:lnTo>
                    <a:lnTo>
                      <a:pt x="1214" y="110"/>
                    </a:lnTo>
                    <a:lnTo>
                      <a:pt x="1214" y="107"/>
                    </a:lnTo>
                    <a:lnTo>
                      <a:pt x="1216" y="105"/>
                    </a:lnTo>
                    <a:lnTo>
                      <a:pt x="1216" y="100"/>
                    </a:lnTo>
                    <a:lnTo>
                      <a:pt x="1216" y="94"/>
                    </a:lnTo>
                    <a:lnTo>
                      <a:pt x="1216" y="92"/>
                    </a:lnTo>
                    <a:lnTo>
                      <a:pt x="1214" y="86"/>
                    </a:lnTo>
                    <a:lnTo>
                      <a:pt x="1211" y="81"/>
                    </a:lnTo>
                    <a:lnTo>
                      <a:pt x="1208" y="73"/>
                    </a:lnTo>
                    <a:lnTo>
                      <a:pt x="1208" y="66"/>
                    </a:lnTo>
                    <a:lnTo>
                      <a:pt x="1242" y="58"/>
                    </a:lnTo>
                    <a:lnTo>
                      <a:pt x="1242" y="60"/>
                    </a:lnTo>
                    <a:lnTo>
                      <a:pt x="1242" y="63"/>
                    </a:lnTo>
                    <a:lnTo>
                      <a:pt x="1245" y="66"/>
                    </a:lnTo>
                    <a:lnTo>
                      <a:pt x="1245" y="68"/>
                    </a:lnTo>
                    <a:lnTo>
                      <a:pt x="1248" y="71"/>
                    </a:lnTo>
                    <a:close/>
                    <a:moveTo>
                      <a:pt x="1475" y="11"/>
                    </a:moveTo>
                    <a:lnTo>
                      <a:pt x="1477" y="11"/>
                    </a:lnTo>
                    <a:lnTo>
                      <a:pt x="1477" y="13"/>
                    </a:lnTo>
                    <a:lnTo>
                      <a:pt x="1475" y="13"/>
                    </a:lnTo>
                    <a:lnTo>
                      <a:pt x="1477" y="13"/>
                    </a:lnTo>
                    <a:lnTo>
                      <a:pt x="1475" y="13"/>
                    </a:lnTo>
                    <a:lnTo>
                      <a:pt x="1475" y="11"/>
                    </a:lnTo>
                    <a:close/>
                    <a:moveTo>
                      <a:pt x="1475" y="8"/>
                    </a:moveTo>
                    <a:lnTo>
                      <a:pt x="1475" y="11"/>
                    </a:lnTo>
                    <a:lnTo>
                      <a:pt x="1475" y="13"/>
                    </a:lnTo>
                    <a:lnTo>
                      <a:pt x="1472" y="13"/>
                    </a:lnTo>
                    <a:lnTo>
                      <a:pt x="1472" y="11"/>
                    </a:lnTo>
                    <a:lnTo>
                      <a:pt x="1475" y="11"/>
                    </a:lnTo>
                    <a:lnTo>
                      <a:pt x="1475" y="8"/>
                    </a:lnTo>
                    <a:close/>
                    <a:moveTo>
                      <a:pt x="1477" y="8"/>
                    </a:moveTo>
                    <a:lnTo>
                      <a:pt x="1477" y="11"/>
                    </a:lnTo>
                    <a:lnTo>
                      <a:pt x="1477" y="8"/>
                    </a:lnTo>
                    <a:lnTo>
                      <a:pt x="1477" y="11"/>
                    </a:lnTo>
                    <a:lnTo>
                      <a:pt x="1480" y="11"/>
                    </a:lnTo>
                    <a:lnTo>
                      <a:pt x="1480" y="13"/>
                    </a:lnTo>
                    <a:lnTo>
                      <a:pt x="1480" y="11"/>
                    </a:lnTo>
                    <a:lnTo>
                      <a:pt x="1477" y="11"/>
                    </a:lnTo>
                    <a:lnTo>
                      <a:pt x="1477" y="13"/>
                    </a:lnTo>
                    <a:lnTo>
                      <a:pt x="1477" y="11"/>
                    </a:lnTo>
                    <a:lnTo>
                      <a:pt x="1477" y="8"/>
                    </a:lnTo>
                    <a:close/>
                    <a:moveTo>
                      <a:pt x="1480" y="6"/>
                    </a:moveTo>
                    <a:lnTo>
                      <a:pt x="1483" y="6"/>
                    </a:lnTo>
                    <a:lnTo>
                      <a:pt x="1483" y="8"/>
                    </a:lnTo>
                    <a:lnTo>
                      <a:pt x="1480" y="11"/>
                    </a:lnTo>
                    <a:lnTo>
                      <a:pt x="1483" y="11"/>
                    </a:lnTo>
                    <a:lnTo>
                      <a:pt x="1480" y="11"/>
                    </a:lnTo>
                    <a:lnTo>
                      <a:pt x="1483" y="11"/>
                    </a:lnTo>
                    <a:lnTo>
                      <a:pt x="1480" y="11"/>
                    </a:lnTo>
                    <a:lnTo>
                      <a:pt x="1480" y="8"/>
                    </a:lnTo>
                    <a:lnTo>
                      <a:pt x="1480" y="11"/>
                    </a:lnTo>
                    <a:lnTo>
                      <a:pt x="1480" y="8"/>
                    </a:lnTo>
                    <a:lnTo>
                      <a:pt x="1480" y="6"/>
                    </a:lnTo>
                    <a:close/>
                    <a:moveTo>
                      <a:pt x="1472" y="0"/>
                    </a:moveTo>
                    <a:lnTo>
                      <a:pt x="1472" y="3"/>
                    </a:lnTo>
                    <a:lnTo>
                      <a:pt x="1472" y="6"/>
                    </a:lnTo>
                    <a:lnTo>
                      <a:pt x="1475" y="8"/>
                    </a:lnTo>
                    <a:lnTo>
                      <a:pt x="1472" y="11"/>
                    </a:lnTo>
                    <a:lnTo>
                      <a:pt x="1472" y="8"/>
                    </a:lnTo>
                    <a:lnTo>
                      <a:pt x="1469" y="8"/>
                    </a:lnTo>
                    <a:lnTo>
                      <a:pt x="1469" y="11"/>
                    </a:lnTo>
                    <a:lnTo>
                      <a:pt x="1467" y="11"/>
                    </a:lnTo>
                    <a:lnTo>
                      <a:pt x="1467" y="8"/>
                    </a:lnTo>
                    <a:lnTo>
                      <a:pt x="1464" y="8"/>
                    </a:lnTo>
                    <a:lnTo>
                      <a:pt x="1464" y="6"/>
                    </a:lnTo>
                    <a:lnTo>
                      <a:pt x="1467" y="6"/>
                    </a:lnTo>
                    <a:lnTo>
                      <a:pt x="1469" y="6"/>
                    </a:lnTo>
                    <a:lnTo>
                      <a:pt x="1469" y="3"/>
                    </a:lnTo>
                    <a:lnTo>
                      <a:pt x="1469" y="0"/>
                    </a:lnTo>
                    <a:lnTo>
                      <a:pt x="1467" y="0"/>
                    </a:lnTo>
                    <a:lnTo>
                      <a:pt x="1469" y="0"/>
                    </a:lnTo>
                    <a:lnTo>
                      <a:pt x="1469" y="3"/>
                    </a:lnTo>
                    <a:lnTo>
                      <a:pt x="1469" y="0"/>
                    </a:lnTo>
                    <a:lnTo>
                      <a:pt x="1472" y="0"/>
                    </a:lnTo>
                    <a:close/>
                  </a:path>
                </a:pathLst>
              </a:custGeom>
              <a:no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322" name="Freeform 112"/>
              <p:cNvSpPr>
                <a:spLocks/>
              </p:cNvSpPr>
              <p:nvPr/>
            </p:nvSpPr>
            <p:spPr bwMode="auto">
              <a:xfrm>
                <a:off x="4662" y="3172"/>
                <a:ext cx="5" cy="2"/>
              </a:xfrm>
              <a:custGeom>
                <a:avLst/>
                <a:gdLst>
                  <a:gd name="T0" fmla="*/ 3 w 5"/>
                  <a:gd name="T1" fmla="*/ 0 h 2"/>
                  <a:gd name="T2" fmla="*/ 5 w 5"/>
                  <a:gd name="T3" fmla="*/ 0 h 2"/>
                  <a:gd name="T4" fmla="*/ 5 w 5"/>
                  <a:gd name="T5" fmla="*/ 2 h 2"/>
                  <a:gd name="T6" fmla="*/ 3 w 5"/>
                  <a:gd name="T7" fmla="*/ 2 h 2"/>
                  <a:gd name="T8" fmla="*/ 3 w 5"/>
                  <a:gd name="T9" fmla="*/ 0 h 2"/>
                  <a:gd name="T10" fmla="*/ 0 w 5"/>
                  <a:gd name="T11" fmla="*/ 0 h 2"/>
                  <a:gd name="T12" fmla="*/ 3 w 5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2">
                    <a:moveTo>
                      <a:pt x="3" y="0"/>
                    </a:moveTo>
                    <a:lnTo>
                      <a:pt x="5" y="0"/>
                    </a:lnTo>
                    <a:lnTo>
                      <a:pt x="5" y="2"/>
                    </a:lnTo>
                    <a:lnTo>
                      <a:pt x="3" y="2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3" y="0"/>
                    </a:lnTo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323" name="Freeform 113"/>
              <p:cNvSpPr>
                <a:spLocks/>
              </p:cNvSpPr>
              <p:nvPr/>
            </p:nvSpPr>
            <p:spPr bwMode="auto">
              <a:xfrm>
                <a:off x="4579" y="3156"/>
                <a:ext cx="5" cy="5"/>
              </a:xfrm>
              <a:custGeom>
                <a:avLst/>
                <a:gdLst>
                  <a:gd name="T0" fmla="*/ 2 w 5"/>
                  <a:gd name="T1" fmla="*/ 0 h 5"/>
                  <a:gd name="T2" fmla="*/ 2 w 5"/>
                  <a:gd name="T3" fmla="*/ 3 h 5"/>
                  <a:gd name="T4" fmla="*/ 5 w 5"/>
                  <a:gd name="T5" fmla="*/ 3 h 5"/>
                  <a:gd name="T6" fmla="*/ 5 w 5"/>
                  <a:gd name="T7" fmla="*/ 5 h 5"/>
                  <a:gd name="T8" fmla="*/ 2 w 5"/>
                  <a:gd name="T9" fmla="*/ 5 h 5"/>
                  <a:gd name="T10" fmla="*/ 0 w 5"/>
                  <a:gd name="T11" fmla="*/ 3 h 5"/>
                  <a:gd name="T12" fmla="*/ 0 w 5"/>
                  <a:gd name="T13" fmla="*/ 0 h 5"/>
                  <a:gd name="T14" fmla="*/ 2 w 5"/>
                  <a:gd name="T1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5">
                    <a:moveTo>
                      <a:pt x="2" y="0"/>
                    </a:moveTo>
                    <a:lnTo>
                      <a:pt x="2" y="3"/>
                    </a:lnTo>
                    <a:lnTo>
                      <a:pt x="5" y="3"/>
                    </a:lnTo>
                    <a:lnTo>
                      <a:pt x="5" y="5"/>
                    </a:lnTo>
                    <a:lnTo>
                      <a:pt x="2" y="5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324" name="Freeform 114"/>
              <p:cNvSpPr>
                <a:spLocks/>
              </p:cNvSpPr>
              <p:nvPr/>
            </p:nvSpPr>
            <p:spPr bwMode="auto">
              <a:xfrm>
                <a:off x="4592" y="3153"/>
                <a:ext cx="0" cy="6"/>
              </a:xfrm>
              <a:custGeom>
                <a:avLst/>
                <a:gdLst>
                  <a:gd name="T0" fmla="*/ 6 h 6"/>
                  <a:gd name="T1" fmla="*/ 3 h 6"/>
                  <a:gd name="T2" fmla="*/ 0 h 6"/>
                  <a:gd name="T3" fmla="*/ 3 h 6"/>
                  <a:gd name="T4" fmla="*/ 6 h 6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6">
                    <a:moveTo>
                      <a:pt x="0" y="6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6"/>
                    </a:lnTo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325" name="Freeform 115"/>
              <p:cNvSpPr>
                <a:spLocks/>
              </p:cNvSpPr>
              <p:nvPr/>
            </p:nvSpPr>
            <p:spPr bwMode="auto">
              <a:xfrm>
                <a:off x="4592" y="3151"/>
                <a:ext cx="0" cy="2"/>
              </a:xfrm>
              <a:custGeom>
                <a:avLst/>
                <a:gdLst>
                  <a:gd name="T0" fmla="*/ 2 h 2"/>
                  <a:gd name="T1" fmla="*/ 0 h 2"/>
                  <a:gd name="T2" fmla="*/ 2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2"/>
                    </a:moveTo>
                    <a:lnTo>
                      <a:pt x="0" y="0"/>
                    </a:lnTo>
                    <a:lnTo>
                      <a:pt x="0" y="2"/>
                    </a:lnTo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326" name="Freeform 116"/>
              <p:cNvSpPr>
                <a:spLocks/>
              </p:cNvSpPr>
              <p:nvPr/>
            </p:nvSpPr>
            <p:spPr bwMode="auto">
              <a:xfrm>
                <a:off x="5129" y="3044"/>
                <a:ext cx="19" cy="15"/>
              </a:xfrm>
              <a:custGeom>
                <a:avLst/>
                <a:gdLst>
                  <a:gd name="T0" fmla="*/ 11 w 19"/>
                  <a:gd name="T1" fmla="*/ 0 h 15"/>
                  <a:gd name="T2" fmla="*/ 11 w 19"/>
                  <a:gd name="T3" fmla="*/ 2 h 15"/>
                  <a:gd name="T4" fmla="*/ 14 w 19"/>
                  <a:gd name="T5" fmla="*/ 2 h 15"/>
                  <a:gd name="T6" fmla="*/ 16 w 19"/>
                  <a:gd name="T7" fmla="*/ 5 h 15"/>
                  <a:gd name="T8" fmla="*/ 16 w 19"/>
                  <a:gd name="T9" fmla="*/ 7 h 15"/>
                  <a:gd name="T10" fmla="*/ 16 w 19"/>
                  <a:gd name="T11" fmla="*/ 10 h 15"/>
                  <a:gd name="T12" fmla="*/ 19 w 19"/>
                  <a:gd name="T13" fmla="*/ 10 h 15"/>
                  <a:gd name="T14" fmla="*/ 19 w 19"/>
                  <a:gd name="T15" fmla="*/ 13 h 15"/>
                  <a:gd name="T16" fmla="*/ 19 w 19"/>
                  <a:gd name="T17" fmla="*/ 15 h 15"/>
                  <a:gd name="T18" fmla="*/ 16 w 19"/>
                  <a:gd name="T19" fmla="*/ 15 h 15"/>
                  <a:gd name="T20" fmla="*/ 14 w 19"/>
                  <a:gd name="T21" fmla="*/ 15 h 15"/>
                  <a:gd name="T22" fmla="*/ 11 w 19"/>
                  <a:gd name="T23" fmla="*/ 15 h 15"/>
                  <a:gd name="T24" fmla="*/ 8 w 19"/>
                  <a:gd name="T25" fmla="*/ 13 h 15"/>
                  <a:gd name="T26" fmla="*/ 6 w 19"/>
                  <a:gd name="T27" fmla="*/ 13 h 15"/>
                  <a:gd name="T28" fmla="*/ 3 w 19"/>
                  <a:gd name="T29" fmla="*/ 10 h 15"/>
                  <a:gd name="T30" fmla="*/ 0 w 19"/>
                  <a:gd name="T31" fmla="*/ 10 h 15"/>
                  <a:gd name="T32" fmla="*/ 0 w 19"/>
                  <a:gd name="T33" fmla="*/ 7 h 15"/>
                  <a:gd name="T34" fmla="*/ 3 w 19"/>
                  <a:gd name="T35" fmla="*/ 7 h 15"/>
                  <a:gd name="T36" fmla="*/ 0 w 19"/>
                  <a:gd name="T37" fmla="*/ 7 h 15"/>
                  <a:gd name="T38" fmla="*/ 0 w 19"/>
                  <a:gd name="T39" fmla="*/ 5 h 15"/>
                  <a:gd name="T40" fmla="*/ 3 w 19"/>
                  <a:gd name="T41" fmla="*/ 5 h 15"/>
                  <a:gd name="T42" fmla="*/ 0 w 19"/>
                  <a:gd name="T43" fmla="*/ 5 h 15"/>
                  <a:gd name="T44" fmla="*/ 0 w 19"/>
                  <a:gd name="T45" fmla="*/ 2 h 15"/>
                  <a:gd name="T46" fmla="*/ 0 w 19"/>
                  <a:gd name="T47" fmla="*/ 0 h 15"/>
                  <a:gd name="T48" fmla="*/ 3 w 19"/>
                  <a:gd name="T49" fmla="*/ 0 h 15"/>
                  <a:gd name="T50" fmla="*/ 6 w 19"/>
                  <a:gd name="T51" fmla="*/ 0 h 15"/>
                  <a:gd name="T52" fmla="*/ 8 w 19"/>
                  <a:gd name="T53" fmla="*/ 0 h 15"/>
                  <a:gd name="T54" fmla="*/ 11 w 19"/>
                  <a:gd name="T55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9" h="15">
                    <a:moveTo>
                      <a:pt x="11" y="0"/>
                    </a:moveTo>
                    <a:lnTo>
                      <a:pt x="11" y="2"/>
                    </a:lnTo>
                    <a:lnTo>
                      <a:pt x="14" y="2"/>
                    </a:lnTo>
                    <a:lnTo>
                      <a:pt x="16" y="5"/>
                    </a:lnTo>
                    <a:lnTo>
                      <a:pt x="16" y="7"/>
                    </a:lnTo>
                    <a:lnTo>
                      <a:pt x="16" y="10"/>
                    </a:lnTo>
                    <a:lnTo>
                      <a:pt x="19" y="10"/>
                    </a:lnTo>
                    <a:lnTo>
                      <a:pt x="19" y="13"/>
                    </a:lnTo>
                    <a:lnTo>
                      <a:pt x="19" y="15"/>
                    </a:lnTo>
                    <a:lnTo>
                      <a:pt x="16" y="15"/>
                    </a:lnTo>
                    <a:lnTo>
                      <a:pt x="14" y="15"/>
                    </a:lnTo>
                    <a:lnTo>
                      <a:pt x="11" y="15"/>
                    </a:lnTo>
                    <a:lnTo>
                      <a:pt x="8" y="13"/>
                    </a:lnTo>
                    <a:lnTo>
                      <a:pt x="6" y="13"/>
                    </a:lnTo>
                    <a:lnTo>
                      <a:pt x="3" y="10"/>
                    </a:lnTo>
                    <a:lnTo>
                      <a:pt x="0" y="10"/>
                    </a:lnTo>
                    <a:lnTo>
                      <a:pt x="0" y="7"/>
                    </a:lnTo>
                    <a:lnTo>
                      <a:pt x="3" y="7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3" y="5"/>
                    </a:lnTo>
                    <a:lnTo>
                      <a:pt x="0" y="5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3" y="0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1" y="0"/>
                    </a:lnTo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327" name="Freeform 117"/>
              <p:cNvSpPr>
                <a:spLocks/>
              </p:cNvSpPr>
              <p:nvPr/>
            </p:nvSpPr>
            <p:spPr bwMode="auto">
              <a:xfrm>
                <a:off x="5189" y="3033"/>
                <a:ext cx="6" cy="3"/>
              </a:xfrm>
              <a:custGeom>
                <a:avLst/>
                <a:gdLst>
                  <a:gd name="T0" fmla="*/ 3 w 6"/>
                  <a:gd name="T1" fmla="*/ 3 h 3"/>
                  <a:gd name="T2" fmla="*/ 0 w 6"/>
                  <a:gd name="T3" fmla="*/ 3 h 3"/>
                  <a:gd name="T4" fmla="*/ 3 w 6"/>
                  <a:gd name="T5" fmla="*/ 3 h 3"/>
                  <a:gd name="T6" fmla="*/ 3 w 6"/>
                  <a:gd name="T7" fmla="*/ 0 h 3"/>
                  <a:gd name="T8" fmla="*/ 6 w 6"/>
                  <a:gd name="T9" fmla="*/ 0 h 3"/>
                  <a:gd name="T10" fmla="*/ 6 w 6"/>
                  <a:gd name="T11" fmla="*/ 3 h 3"/>
                  <a:gd name="T12" fmla="*/ 3 w 6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3">
                    <a:moveTo>
                      <a:pt x="3" y="3"/>
                    </a:moveTo>
                    <a:lnTo>
                      <a:pt x="0" y="3"/>
                    </a:lnTo>
                    <a:lnTo>
                      <a:pt x="3" y="3"/>
                    </a:lnTo>
                    <a:lnTo>
                      <a:pt x="3" y="0"/>
                    </a:lnTo>
                    <a:lnTo>
                      <a:pt x="6" y="0"/>
                    </a:lnTo>
                    <a:lnTo>
                      <a:pt x="6" y="3"/>
                    </a:lnTo>
                    <a:lnTo>
                      <a:pt x="3" y="3"/>
                    </a:lnTo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328" name="Freeform 118"/>
              <p:cNvSpPr>
                <a:spLocks/>
              </p:cNvSpPr>
              <p:nvPr/>
            </p:nvSpPr>
            <p:spPr bwMode="auto">
              <a:xfrm>
                <a:off x="5189" y="3017"/>
                <a:ext cx="8" cy="8"/>
              </a:xfrm>
              <a:custGeom>
                <a:avLst/>
                <a:gdLst>
                  <a:gd name="T0" fmla="*/ 6 w 8"/>
                  <a:gd name="T1" fmla="*/ 0 h 8"/>
                  <a:gd name="T2" fmla="*/ 6 w 8"/>
                  <a:gd name="T3" fmla="*/ 3 h 8"/>
                  <a:gd name="T4" fmla="*/ 8 w 8"/>
                  <a:gd name="T5" fmla="*/ 3 h 8"/>
                  <a:gd name="T6" fmla="*/ 8 w 8"/>
                  <a:gd name="T7" fmla="*/ 6 h 8"/>
                  <a:gd name="T8" fmla="*/ 6 w 8"/>
                  <a:gd name="T9" fmla="*/ 8 h 8"/>
                  <a:gd name="T10" fmla="*/ 6 w 8"/>
                  <a:gd name="T11" fmla="*/ 6 h 8"/>
                  <a:gd name="T12" fmla="*/ 3 w 8"/>
                  <a:gd name="T13" fmla="*/ 6 h 8"/>
                  <a:gd name="T14" fmla="*/ 3 w 8"/>
                  <a:gd name="T15" fmla="*/ 3 h 8"/>
                  <a:gd name="T16" fmla="*/ 0 w 8"/>
                  <a:gd name="T17" fmla="*/ 3 h 8"/>
                  <a:gd name="T18" fmla="*/ 0 w 8"/>
                  <a:gd name="T19" fmla="*/ 0 h 8"/>
                  <a:gd name="T20" fmla="*/ 3 w 8"/>
                  <a:gd name="T21" fmla="*/ 0 h 8"/>
                  <a:gd name="T22" fmla="*/ 6 w 8"/>
                  <a:gd name="T2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" h="8">
                    <a:moveTo>
                      <a:pt x="6" y="0"/>
                    </a:moveTo>
                    <a:lnTo>
                      <a:pt x="6" y="3"/>
                    </a:lnTo>
                    <a:lnTo>
                      <a:pt x="8" y="3"/>
                    </a:lnTo>
                    <a:lnTo>
                      <a:pt x="8" y="6"/>
                    </a:lnTo>
                    <a:lnTo>
                      <a:pt x="6" y="8"/>
                    </a:lnTo>
                    <a:lnTo>
                      <a:pt x="6" y="6"/>
                    </a:lnTo>
                    <a:lnTo>
                      <a:pt x="3" y="6"/>
                    </a:lnTo>
                    <a:lnTo>
                      <a:pt x="3" y="3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3" y="0"/>
                    </a:lnTo>
                    <a:lnTo>
                      <a:pt x="6" y="0"/>
                    </a:lnTo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329" name="Freeform 119"/>
              <p:cNvSpPr>
                <a:spLocks/>
              </p:cNvSpPr>
              <p:nvPr/>
            </p:nvSpPr>
            <p:spPr bwMode="auto">
              <a:xfrm>
                <a:off x="4576" y="3012"/>
                <a:ext cx="157" cy="194"/>
              </a:xfrm>
              <a:custGeom>
                <a:avLst/>
                <a:gdLst>
                  <a:gd name="T0" fmla="*/ 136 w 157"/>
                  <a:gd name="T1" fmla="*/ 8 h 194"/>
                  <a:gd name="T2" fmla="*/ 128 w 157"/>
                  <a:gd name="T3" fmla="*/ 16 h 194"/>
                  <a:gd name="T4" fmla="*/ 136 w 157"/>
                  <a:gd name="T5" fmla="*/ 24 h 194"/>
                  <a:gd name="T6" fmla="*/ 144 w 157"/>
                  <a:gd name="T7" fmla="*/ 26 h 194"/>
                  <a:gd name="T8" fmla="*/ 146 w 157"/>
                  <a:gd name="T9" fmla="*/ 39 h 194"/>
                  <a:gd name="T10" fmla="*/ 131 w 157"/>
                  <a:gd name="T11" fmla="*/ 34 h 194"/>
                  <a:gd name="T12" fmla="*/ 136 w 157"/>
                  <a:gd name="T13" fmla="*/ 45 h 194"/>
                  <a:gd name="T14" fmla="*/ 133 w 157"/>
                  <a:gd name="T15" fmla="*/ 47 h 194"/>
                  <a:gd name="T16" fmla="*/ 133 w 157"/>
                  <a:gd name="T17" fmla="*/ 58 h 194"/>
                  <a:gd name="T18" fmla="*/ 138 w 157"/>
                  <a:gd name="T19" fmla="*/ 63 h 194"/>
                  <a:gd name="T20" fmla="*/ 136 w 157"/>
                  <a:gd name="T21" fmla="*/ 66 h 194"/>
                  <a:gd name="T22" fmla="*/ 146 w 157"/>
                  <a:gd name="T23" fmla="*/ 76 h 194"/>
                  <a:gd name="T24" fmla="*/ 154 w 157"/>
                  <a:gd name="T25" fmla="*/ 79 h 194"/>
                  <a:gd name="T26" fmla="*/ 154 w 157"/>
                  <a:gd name="T27" fmla="*/ 84 h 194"/>
                  <a:gd name="T28" fmla="*/ 154 w 157"/>
                  <a:gd name="T29" fmla="*/ 100 h 194"/>
                  <a:gd name="T30" fmla="*/ 141 w 157"/>
                  <a:gd name="T31" fmla="*/ 97 h 194"/>
                  <a:gd name="T32" fmla="*/ 133 w 157"/>
                  <a:gd name="T33" fmla="*/ 105 h 194"/>
                  <a:gd name="T34" fmla="*/ 138 w 157"/>
                  <a:gd name="T35" fmla="*/ 115 h 194"/>
                  <a:gd name="T36" fmla="*/ 138 w 157"/>
                  <a:gd name="T37" fmla="*/ 131 h 194"/>
                  <a:gd name="T38" fmla="*/ 131 w 157"/>
                  <a:gd name="T39" fmla="*/ 144 h 194"/>
                  <a:gd name="T40" fmla="*/ 133 w 157"/>
                  <a:gd name="T41" fmla="*/ 147 h 194"/>
                  <a:gd name="T42" fmla="*/ 128 w 157"/>
                  <a:gd name="T43" fmla="*/ 157 h 194"/>
                  <a:gd name="T44" fmla="*/ 120 w 157"/>
                  <a:gd name="T45" fmla="*/ 154 h 194"/>
                  <a:gd name="T46" fmla="*/ 112 w 157"/>
                  <a:gd name="T47" fmla="*/ 147 h 194"/>
                  <a:gd name="T48" fmla="*/ 102 w 157"/>
                  <a:gd name="T49" fmla="*/ 147 h 194"/>
                  <a:gd name="T50" fmla="*/ 97 w 157"/>
                  <a:gd name="T51" fmla="*/ 152 h 194"/>
                  <a:gd name="T52" fmla="*/ 97 w 157"/>
                  <a:gd name="T53" fmla="*/ 144 h 194"/>
                  <a:gd name="T54" fmla="*/ 84 w 157"/>
                  <a:gd name="T55" fmla="*/ 147 h 194"/>
                  <a:gd name="T56" fmla="*/ 81 w 157"/>
                  <a:gd name="T57" fmla="*/ 154 h 194"/>
                  <a:gd name="T58" fmla="*/ 73 w 157"/>
                  <a:gd name="T59" fmla="*/ 162 h 194"/>
                  <a:gd name="T60" fmla="*/ 81 w 157"/>
                  <a:gd name="T61" fmla="*/ 167 h 194"/>
                  <a:gd name="T62" fmla="*/ 84 w 157"/>
                  <a:gd name="T63" fmla="*/ 180 h 194"/>
                  <a:gd name="T64" fmla="*/ 78 w 157"/>
                  <a:gd name="T65" fmla="*/ 186 h 194"/>
                  <a:gd name="T66" fmla="*/ 71 w 157"/>
                  <a:gd name="T67" fmla="*/ 194 h 194"/>
                  <a:gd name="T68" fmla="*/ 68 w 157"/>
                  <a:gd name="T69" fmla="*/ 188 h 194"/>
                  <a:gd name="T70" fmla="*/ 60 w 157"/>
                  <a:gd name="T71" fmla="*/ 186 h 194"/>
                  <a:gd name="T72" fmla="*/ 58 w 157"/>
                  <a:gd name="T73" fmla="*/ 183 h 194"/>
                  <a:gd name="T74" fmla="*/ 60 w 157"/>
                  <a:gd name="T75" fmla="*/ 170 h 194"/>
                  <a:gd name="T76" fmla="*/ 68 w 157"/>
                  <a:gd name="T77" fmla="*/ 157 h 194"/>
                  <a:gd name="T78" fmla="*/ 60 w 157"/>
                  <a:gd name="T79" fmla="*/ 154 h 194"/>
                  <a:gd name="T80" fmla="*/ 50 w 157"/>
                  <a:gd name="T81" fmla="*/ 149 h 194"/>
                  <a:gd name="T82" fmla="*/ 44 w 157"/>
                  <a:gd name="T83" fmla="*/ 149 h 194"/>
                  <a:gd name="T84" fmla="*/ 37 w 157"/>
                  <a:gd name="T85" fmla="*/ 147 h 194"/>
                  <a:gd name="T86" fmla="*/ 24 w 157"/>
                  <a:gd name="T87" fmla="*/ 139 h 194"/>
                  <a:gd name="T88" fmla="*/ 16 w 157"/>
                  <a:gd name="T89" fmla="*/ 136 h 194"/>
                  <a:gd name="T90" fmla="*/ 8 w 157"/>
                  <a:gd name="T91" fmla="*/ 128 h 194"/>
                  <a:gd name="T92" fmla="*/ 3 w 157"/>
                  <a:gd name="T93" fmla="*/ 118 h 194"/>
                  <a:gd name="T94" fmla="*/ 5 w 157"/>
                  <a:gd name="T95" fmla="*/ 107 h 194"/>
                  <a:gd name="T96" fmla="*/ 5 w 157"/>
                  <a:gd name="T97" fmla="*/ 92 h 194"/>
                  <a:gd name="T98" fmla="*/ 5 w 157"/>
                  <a:gd name="T99" fmla="*/ 81 h 194"/>
                  <a:gd name="T100" fmla="*/ 11 w 157"/>
                  <a:gd name="T101" fmla="*/ 71 h 194"/>
                  <a:gd name="T102" fmla="*/ 16 w 157"/>
                  <a:gd name="T103" fmla="*/ 60 h 194"/>
                  <a:gd name="T104" fmla="*/ 24 w 157"/>
                  <a:gd name="T105" fmla="*/ 53 h 194"/>
                  <a:gd name="T106" fmla="*/ 34 w 157"/>
                  <a:gd name="T107" fmla="*/ 42 h 194"/>
                  <a:gd name="T108" fmla="*/ 47 w 157"/>
                  <a:gd name="T109" fmla="*/ 34 h 194"/>
                  <a:gd name="T110" fmla="*/ 58 w 157"/>
                  <a:gd name="T111" fmla="*/ 45 h 194"/>
                  <a:gd name="T112" fmla="*/ 71 w 157"/>
                  <a:gd name="T113" fmla="*/ 42 h 194"/>
                  <a:gd name="T114" fmla="*/ 78 w 157"/>
                  <a:gd name="T115" fmla="*/ 39 h 194"/>
                  <a:gd name="T116" fmla="*/ 84 w 157"/>
                  <a:gd name="T117" fmla="*/ 29 h 194"/>
                  <a:gd name="T118" fmla="*/ 94 w 157"/>
                  <a:gd name="T119" fmla="*/ 19 h 194"/>
                  <a:gd name="T120" fmla="*/ 107 w 157"/>
                  <a:gd name="T121" fmla="*/ 11 h 194"/>
                  <a:gd name="T122" fmla="*/ 120 w 157"/>
                  <a:gd name="T123" fmla="*/ 8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57" h="194">
                    <a:moveTo>
                      <a:pt x="131" y="0"/>
                    </a:moveTo>
                    <a:lnTo>
                      <a:pt x="133" y="0"/>
                    </a:lnTo>
                    <a:lnTo>
                      <a:pt x="136" y="0"/>
                    </a:lnTo>
                    <a:lnTo>
                      <a:pt x="136" y="3"/>
                    </a:lnTo>
                    <a:lnTo>
                      <a:pt x="136" y="5"/>
                    </a:lnTo>
                    <a:lnTo>
                      <a:pt x="133" y="5"/>
                    </a:lnTo>
                    <a:lnTo>
                      <a:pt x="133" y="8"/>
                    </a:lnTo>
                    <a:lnTo>
                      <a:pt x="136" y="8"/>
                    </a:lnTo>
                    <a:lnTo>
                      <a:pt x="133" y="8"/>
                    </a:lnTo>
                    <a:lnTo>
                      <a:pt x="131" y="8"/>
                    </a:lnTo>
                    <a:lnTo>
                      <a:pt x="128" y="8"/>
                    </a:lnTo>
                    <a:lnTo>
                      <a:pt x="128" y="11"/>
                    </a:lnTo>
                    <a:lnTo>
                      <a:pt x="131" y="11"/>
                    </a:lnTo>
                    <a:lnTo>
                      <a:pt x="131" y="13"/>
                    </a:lnTo>
                    <a:lnTo>
                      <a:pt x="128" y="13"/>
                    </a:lnTo>
                    <a:lnTo>
                      <a:pt x="128" y="16"/>
                    </a:lnTo>
                    <a:lnTo>
                      <a:pt x="128" y="19"/>
                    </a:lnTo>
                    <a:lnTo>
                      <a:pt x="131" y="19"/>
                    </a:lnTo>
                    <a:lnTo>
                      <a:pt x="131" y="21"/>
                    </a:lnTo>
                    <a:lnTo>
                      <a:pt x="133" y="21"/>
                    </a:lnTo>
                    <a:lnTo>
                      <a:pt x="133" y="19"/>
                    </a:lnTo>
                    <a:lnTo>
                      <a:pt x="133" y="21"/>
                    </a:lnTo>
                    <a:lnTo>
                      <a:pt x="136" y="21"/>
                    </a:lnTo>
                    <a:lnTo>
                      <a:pt x="136" y="24"/>
                    </a:lnTo>
                    <a:lnTo>
                      <a:pt x="138" y="24"/>
                    </a:lnTo>
                    <a:lnTo>
                      <a:pt x="138" y="26"/>
                    </a:lnTo>
                    <a:lnTo>
                      <a:pt x="138" y="24"/>
                    </a:lnTo>
                    <a:lnTo>
                      <a:pt x="138" y="26"/>
                    </a:lnTo>
                    <a:lnTo>
                      <a:pt x="138" y="24"/>
                    </a:lnTo>
                    <a:lnTo>
                      <a:pt x="138" y="26"/>
                    </a:lnTo>
                    <a:lnTo>
                      <a:pt x="141" y="26"/>
                    </a:lnTo>
                    <a:lnTo>
                      <a:pt x="144" y="26"/>
                    </a:lnTo>
                    <a:lnTo>
                      <a:pt x="146" y="26"/>
                    </a:lnTo>
                    <a:lnTo>
                      <a:pt x="146" y="29"/>
                    </a:lnTo>
                    <a:lnTo>
                      <a:pt x="146" y="32"/>
                    </a:lnTo>
                    <a:lnTo>
                      <a:pt x="149" y="32"/>
                    </a:lnTo>
                    <a:lnTo>
                      <a:pt x="149" y="34"/>
                    </a:lnTo>
                    <a:lnTo>
                      <a:pt x="149" y="37"/>
                    </a:lnTo>
                    <a:lnTo>
                      <a:pt x="146" y="37"/>
                    </a:lnTo>
                    <a:lnTo>
                      <a:pt x="146" y="39"/>
                    </a:lnTo>
                    <a:lnTo>
                      <a:pt x="144" y="39"/>
                    </a:lnTo>
                    <a:lnTo>
                      <a:pt x="141" y="39"/>
                    </a:lnTo>
                    <a:lnTo>
                      <a:pt x="138" y="39"/>
                    </a:lnTo>
                    <a:lnTo>
                      <a:pt x="138" y="37"/>
                    </a:lnTo>
                    <a:lnTo>
                      <a:pt x="136" y="37"/>
                    </a:lnTo>
                    <a:lnTo>
                      <a:pt x="136" y="34"/>
                    </a:lnTo>
                    <a:lnTo>
                      <a:pt x="133" y="34"/>
                    </a:lnTo>
                    <a:lnTo>
                      <a:pt x="131" y="34"/>
                    </a:lnTo>
                    <a:lnTo>
                      <a:pt x="131" y="37"/>
                    </a:lnTo>
                    <a:lnTo>
                      <a:pt x="133" y="37"/>
                    </a:lnTo>
                    <a:lnTo>
                      <a:pt x="136" y="37"/>
                    </a:lnTo>
                    <a:lnTo>
                      <a:pt x="136" y="39"/>
                    </a:lnTo>
                    <a:lnTo>
                      <a:pt x="136" y="42"/>
                    </a:lnTo>
                    <a:lnTo>
                      <a:pt x="138" y="42"/>
                    </a:lnTo>
                    <a:lnTo>
                      <a:pt x="136" y="42"/>
                    </a:lnTo>
                    <a:lnTo>
                      <a:pt x="136" y="45"/>
                    </a:lnTo>
                    <a:lnTo>
                      <a:pt x="138" y="45"/>
                    </a:lnTo>
                    <a:lnTo>
                      <a:pt x="138" y="47"/>
                    </a:lnTo>
                    <a:lnTo>
                      <a:pt x="136" y="47"/>
                    </a:lnTo>
                    <a:lnTo>
                      <a:pt x="133" y="47"/>
                    </a:lnTo>
                    <a:lnTo>
                      <a:pt x="133" y="45"/>
                    </a:lnTo>
                    <a:lnTo>
                      <a:pt x="131" y="45"/>
                    </a:lnTo>
                    <a:lnTo>
                      <a:pt x="133" y="45"/>
                    </a:lnTo>
                    <a:lnTo>
                      <a:pt x="133" y="47"/>
                    </a:lnTo>
                    <a:lnTo>
                      <a:pt x="133" y="50"/>
                    </a:lnTo>
                    <a:lnTo>
                      <a:pt x="133" y="53"/>
                    </a:lnTo>
                    <a:lnTo>
                      <a:pt x="133" y="55"/>
                    </a:lnTo>
                    <a:lnTo>
                      <a:pt x="136" y="55"/>
                    </a:lnTo>
                    <a:lnTo>
                      <a:pt x="133" y="55"/>
                    </a:lnTo>
                    <a:lnTo>
                      <a:pt x="131" y="55"/>
                    </a:lnTo>
                    <a:lnTo>
                      <a:pt x="133" y="55"/>
                    </a:lnTo>
                    <a:lnTo>
                      <a:pt x="133" y="58"/>
                    </a:lnTo>
                    <a:lnTo>
                      <a:pt x="136" y="58"/>
                    </a:lnTo>
                    <a:lnTo>
                      <a:pt x="136" y="60"/>
                    </a:lnTo>
                    <a:lnTo>
                      <a:pt x="136" y="58"/>
                    </a:lnTo>
                    <a:lnTo>
                      <a:pt x="138" y="58"/>
                    </a:lnTo>
                    <a:lnTo>
                      <a:pt x="138" y="60"/>
                    </a:lnTo>
                    <a:lnTo>
                      <a:pt x="138" y="63"/>
                    </a:lnTo>
                    <a:lnTo>
                      <a:pt x="141" y="63"/>
                    </a:lnTo>
                    <a:lnTo>
                      <a:pt x="138" y="63"/>
                    </a:lnTo>
                    <a:lnTo>
                      <a:pt x="141" y="63"/>
                    </a:lnTo>
                    <a:lnTo>
                      <a:pt x="141" y="66"/>
                    </a:lnTo>
                    <a:lnTo>
                      <a:pt x="138" y="66"/>
                    </a:lnTo>
                    <a:lnTo>
                      <a:pt x="141" y="66"/>
                    </a:lnTo>
                    <a:lnTo>
                      <a:pt x="138" y="66"/>
                    </a:lnTo>
                    <a:lnTo>
                      <a:pt x="138" y="68"/>
                    </a:lnTo>
                    <a:lnTo>
                      <a:pt x="138" y="66"/>
                    </a:lnTo>
                    <a:lnTo>
                      <a:pt x="136" y="66"/>
                    </a:lnTo>
                    <a:lnTo>
                      <a:pt x="136" y="68"/>
                    </a:lnTo>
                    <a:lnTo>
                      <a:pt x="136" y="71"/>
                    </a:lnTo>
                    <a:lnTo>
                      <a:pt x="138" y="71"/>
                    </a:lnTo>
                    <a:lnTo>
                      <a:pt x="138" y="73"/>
                    </a:lnTo>
                    <a:lnTo>
                      <a:pt x="141" y="73"/>
                    </a:lnTo>
                    <a:lnTo>
                      <a:pt x="144" y="73"/>
                    </a:lnTo>
                    <a:lnTo>
                      <a:pt x="146" y="73"/>
                    </a:lnTo>
                    <a:lnTo>
                      <a:pt x="146" y="76"/>
                    </a:lnTo>
                    <a:lnTo>
                      <a:pt x="149" y="76"/>
                    </a:lnTo>
                    <a:lnTo>
                      <a:pt x="149" y="73"/>
                    </a:lnTo>
                    <a:lnTo>
                      <a:pt x="151" y="73"/>
                    </a:lnTo>
                    <a:lnTo>
                      <a:pt x="151" y="76"/>
                    </a:lnTo>
                    <a:lnTo>
                      <a:pt x="154" y="76"/>
                    </a:lnTo>
                    <a:lnTo>
                      <a:pt x="154" y="79"/>
                    </a:lnTo>
                    <a:lnTo>
                      <a:pt x="157" y="79"/>
                    </a:lnTo>
                    <a:lnTo>
                      <a:pt x="154" y="79"/>
                    </a:lnTo>
                    <a:lnTo>
                      <a:pt x="154" y="81"/>
                    </a:lnTo>
                    <a:lnTo>
                      <a:pt x="154" y="84"/>
                    </a:lnTo>
                    <a:lnTo>
                      <a:pt x="157" y="84"/>
                    </a:lnTo>
                    <a:lnTo>
                      <a:pt x="154" y="84"/>
                    </a:lnTo>
                    <a:lnTo>
                      <a:pt x="157" y="84"/>
                    </a:lnTo>
                    <a:lnTo>
                      <a:pt x="157" y="86"/>
                    </a:lnTo>
                    <a:lnTo>
                      <a:pt x="154" y="86"/>
                    </a:lnTo>
                    <a:lnTo>
                      <a:pt x="154" y="84"/>
                    </a:lnTo>
                    <a:lnTo>
                      <a:pt x="154" y="86"/>
                    </a:lnTo>
                    <a:lnTo>
                      <a:pt x="151" y="86"/>
                    </a:lnTo>
                    <a:lnTo>
                      <a:pt x="154" y="86"/>
                    </a:lnTo>
                    <a:lnTo>
                      <a:pt x="154" y="89"/>
                    </a:lnTo>
                    <a:lnTo>
                      <a:pt x="154" y="92"/>
                    </a:lnTo>
                    <a:lnTo>
                      <a:pt x="154" y="94"/>
                    </a:lnTo>
                    <a:lnTo>
                      <a:pt x="154" y="97"/>
                    </a:lnTo>
                    <a:lnTo>
                      <a:pt x="154" y="100"/>
                    </a:lnTo>
                    <a:lnTo>
                      <a:pt x="154" y="102"/>
                    </a:lnTo>
                    <a:lnTo>
                      <a:pt x="151" y="102"/>
                    </a:lnTo>
                    <a:lnTo>
                      <a:pt x="149" y="102"/>
                    </a:lnTo>
                    <a:lnTo>
                      <a:pt x="149" y="100"/>
                    </a:lnTo>
                    <a:lnTo>
                      <a:pt x="146" y="100"/>
                    </a:lnTo>
                    <a:lnTo>
                      <a:pt x="144" y="100"/>
                    </a:lnTo>
                    <a:lnTo>
                      <a:pt x="141" y="100"/>
                    </a:lnTo>
                    <a:lnTo>
                      <a:pt x="141" y="97"/>
                    </a:lnTo>
                    <a:lnTo>
                      <a:pt x="138" y="97"/>
                    </a:lnTo>
                    <a:lnTo>
                      <a:pt x="138" y="100"/>
                    </a:lnTo>
                    <a:lnTo>
                      <a:pt x="136" y="100"/>
                    </a:lnTo>
                    <a:lnTo>
                      <a:pt x="136" y="102"/>
                    </a:lnTo>
                    <a:lnTo>
                      <a:pt x="133" y="102"/>
                    </a:lnTo>
                    <a:lnTo>
                      <a:pt x="133" y="105"/>
                    </a:lnTo>
                    <a:lnTo>
                      <a:pt x="136" y="105"/>
                    </a:lnTo>
                    <a:lnTo>
                      <a:pt x="133" y="105"/>
                    </a:lnTo>
                    <a:lnTo>
                      <a:pt x="133" y="107"/>
                    </a:lnTo>
                    <a:lnTo>
                      <a:pt x="133" y="110"/>
                    </a:lnTo>
                    <a:lnTo>
                      <a:pt x="131" y="110"/>
                    </a:lnTo>
                    <a:lnTo>
                      <a:pt x="131" y="113"/>
                    </a:lnTo>
                    <a:lnTo>
                      <a:pt x="133" y="113"/>
                    </a:lnTo>
                    <a:lnTo>
                      <a:pt x="136" y="113"/>
                    </a:lnTo>
                    <a:lnTo>
                      <a:pt x="136" y="115"/>
                    </a:lnTo>
                    <a:lnTo>
                      <a:pt x="138" y="115"/>
                    </a:lnTo>
                    <a:lnTo>
                      <a:pt x="138" y="118"/>
                    </a:lnTo>
                    <a:lnTo>
                      <a:pt x="138" y="120"/>
                    </a:lnTo>
                    <a:lnTo>
                      <a:pt x="138" y="123"/>
                    </a:lnTo>
                    <a:lnTo>
                      <a:pt x="138" y="126"/>
                    </a:lnTo>
                    <a:lnTo>
                      <a:pt x="138" y="128"/>
                    </a:lnTo>
                    <a:lnTo>
                      <a:pt x="141" y="128"/>
                    </a:lnTo>
                    <a:lnTo>
                      <a:pt x="141" y="131"/>
                    </a:lnTo>
                    <a:lnTo>
                      <a:pt x="138" y="131"/>
                    </a:lnTo>
                    <a:lnTo>
                      <a:pt x="138" y="133"/>
                    </a:lnTo>
                    <a:lnTo>
                      <a:pt x="136" y="133"/>
                    </a:lnTo>
                    <a:lnTo>
                      <a:pt x="136" y="136"/>
                    </a:lnTo>
                    <a:lnTo>
                      <a:pt x="136" y="139"/>
                    </a:lnTo>
                    <a:lnTo>
                      <a:pt x="136" y="141"/>
                    </a:lnTo>
                    <a:lnTo>
                      <a:pt x="133" y="141"/>
                    </a:lnTo>
                    <a:lnTo>
                      <a:pt x="133" y="144"/>
                    </a:lnTo>
                    <a:lnTo>
                      <a:pt x="131" y="144"/>
                    </a:lnTo>
                    <a:lnTo>
                      <a:pt x="131" y="147"/>
                    </a:lnTo>
                    <a:lnTo>
                      <a:pt x="131" y="149"/>
                    </a:lnTo>
                    <a:lnTo>
                      <a:pt x="133" y="149"/>
                    </a:lnTo>
                    <a:lnTo>
                      <a:pt x="131" y="149"/>
                    </a:lnTo>
                    <a:lnTo>
                      <a:pt x="131" y="152"/>
                    </a:lnTo>
                    <a:lnTo>
                      <a:pt x="133" y="152"/>
                    </a:lnTo>
                    <a:lnTo>
                      <a:pt x="133" y="149"/>
                    </a:lnTo>
                    <a:lnTo>
                      <a:pt x="133" y="147"/>
                    </a:lnTo>
                    <a:lnTo>
                      <a:pt x="133" y="149"/>
                    </a:lnTo>
                    <a:lnTo>
                      <a:pt x="136" y="149"/>
                    </a:lnTo>
                    <a:lnTo>
                      <a:pt x="136" y="152"/>
                    </a:lnTo>
                    <a:lnTo>
                      <a:pt x="133" y="152"/>
                    </a:lnTo>
                    <a:lnTo>
                      <a:pt x="133" y="154"/>
                    </a:lnTo>
                    <a:lnTo>
                      <a:pt x="133" y="157"/>
                    </a:lnTo>
                    <a:lnTo>
                      <a:pt x="131" y="157"/>
                    </a:lnTo>
                    <a:lnTo>
                      <a:pt x="128" y="157"/>
                    </a:lnTo>
                    <a:lnTo>
                      <a:pt x="128" y="160"/>
                    </a:lnTo>
                    <a:lnTo>
                      <a:pt x="128" y="157"/>
                    </a:lnTo>
                    <a:lnTo>
                      <a:pt x="128" y="154"/>
                    </a:lnTo>
                    <a:lnTo>
                      <a:pt x="128" y="157"/>
                    </a:lnTo>
                    <a:lnTo>
                      <a:pt x="125" y="157"/>
                    </a:lnTo>
                    <a:lnTo>
                      <a:pt x="123" y="157"/>
                    </a:lnTo>
                    <a:lnTo>
                      <a:pt x="123" y="154"/>
                    </a:lnTo>
                    <a:lnTo>
                      <a:pt x="120" y="154"/>
                    </a:lnTo>
                    <a:lnTo>
                      <a:pt x="120" y="157"/>
                    </a:lnTo>
                    <a:lnTo>
                      <a:pt x="120" y="154"/>
                    </a:lnTo>
                    <a:lnTo>
                      <a:pt x="118" y="154"/>
                    </a:lnTo>
                    <a:lnTo>
                      <a:pt x="118" y="152"/>
                    </a:lnTo>
                    <a:lnTo>
                      <a:pt x="115" y="152"/>
                    </a:lnTo>
                    <a:lnTo>
                      <a:pt x="112" y="152"/>
                    </a:lnTo>
                    <a:lnTo>
                      <a:pt x="112" y="149"/>
                    </a:lnTo>
                    <a:lnTo>
                      <a:pt x="112" y="147"/>
                    </a:lnTo>
                    <a:lnTo>
                      <a:pt x="110" y="147"/>
                    </a:lnTo>
                    <a:lnTo>
                      <a:pt x="110" y="149"/>
                    </a:lnTo>
                    <a:lnTo>
                      <a:pt x="107" y="149"/>
                    </a:lnTo>
                    <a:lnTo>
                      <a:pt x="107" y="152"/>
                    </a:lnTo>
                    <a:lnTo>
                      <a:pt x="104" y="152"/>
                    </a:lnTo>
                    <a:lnTo>
                      <a:pt x="104" y="149"/>
                    </a:lnTo>
                    <a:lnTo>
                      <a:pt x="102" y="149"/>
                    </a:lnTo>
                    <a:lnTo>
                      <a:pt x="102" y="147"/>
                    </a:lnTo>
                    <a:lnTo>
                      <a:pt x="99" y="147"/>
                    </a:lnTo>
                    <a:lnTo>
                      <a:pt x="99" y="144"/>
                    </a:lnTo>
                    <a:lnTo>
                      <a:pt x="99" y="147"/>
                    </a:lnTo>
                    <a:lnTo>
                      <a:pt x="99" y="149"/>
                    </a:lnTo>
                    <a:lnTo>
                      <a:pt x="99" y="152"/>
                    </a:lnTo>
                    <a:lnTo>
                      <a:pt x="97" y="152"/>
                    </a:lnTo>
                    <a:lnTo>
                      <a:pt x="97" y="149"/>
                    </a:lnTo>
                    <a:lnTo>
                      <a:pt x="97" y="152"/>
                    </a:lnTo>
                    <a:lnTo>
                      <a:pt x="94" y="149"/>
                    </a:lnTo>
                    <a:lnTo>
                      <a:pt x="97" y="149"/>
                    </a:lnTo>
                    <a:lnTo>
                      <a:pt x="94" y="149"/>
                    </a:lnTo>
                    <a:lnTo>
                      <a:pt x="94" y="147"/>
                    </a:lnTo>
                    <a:lnTo>
                      <a:pt x="97" y="147"/>
                    </a:lnTo>
                    <a:lnTo>
                      <a:pt x="94" y="147"/>
                    </a:lnTo>
                    <a:lnTo>
                      <a:pt x="94" y="144"/>
                    </a:lnTo>
                    <a:lnTo>
                      <a:pt x="97" y="144"/>
                    </a:lnTo>
                    <a:lnTo>
                      <a:pt x="94" y="144"/>
                    </a:lnTo>
                    <a:lnTo>
                      <a:pt x="97" y="144"/>
                    </a:lnTo>
                    <a:lnTo>
                      <a:pt x="94" y="144"/>
                    </a:lnTo>
                    <a:lnTo>
                      <a:pt x="91" y="144"/>
                    </a:lnTo>
                    <a:lnTo>
                      <a:pt x="89" y="144"/>
                    </a:lnTo>
                    <a:lnTo>
                      <a:pt x="86" y="144"/>
                    </a:lnTo>
                    <a:lnTo>
                      <a:pt x="86" y="147"/>
                    </a:lnTo>
                    <a:lnTo>
                      <a:pt x="84" y="147"/>
                    </a:lnTo>
                    <a:lnTo>
                      <a:pt x="84" y="149"/>
                    </a:lnTo>
                    <a:lnTo>
                      <a:pt x="84" y="152"/>
                    </a:lnTo>
                    <a:lnTo>
                      <a:pt x="86" y="152"/>
                    </a:lnTo>
                    <a:lnTo>
                      <a:pt x="86" y="154"/>
                    </a:lnTo>
                    <a:lnTo>
                      <a:pt x="86" y="157"/>
                    </a:lnTo>
                    <a:lnTo>
                      <a:pt x="84" y="157"/>
                    </a:lnTo>
                    <a:lnTo>
                      <a:pt x="84" y="154"/>
                    </a:lnTo>
                    <a:lnTo>
                      <a:pt x="81" y="154"/>
                    </a:lnTo>
                    <a:lnTo>
                      <a:pt x="81" y="152"/>
                    </a:lnTo>
                    <a:lnTo>
                      <a:pt x="81" y="154"/>
                    </a:lnTo>
                    <a:lnTo>
                      <a:pt x="81" y="157"/>
                    </a:lnTo>
                    <a:lnTo>
                      <a:pt x="78" y="157"/>
                    </a:lnTo>
                    <a:lnTo>
                      <a:pt x="76" y="157"/>
                    </a:lnTo>
                    <a:lnTo>
                      <a:pt x="73" y="157"/>
                    </a:lnTo>
                    <a:lnTo>
                      <a:pt x="73" y="160"/>
                    </a:lnTo>
                    <a:lnTo>
                      <a:pt x="73" y="162"/>
                    </a:lnTo>
                    <a:lnTo>
                      <a:pt x="73" y="160"/>
                    </a:lnTo>
                    <a:lnTo>
                      <a:pt x="76" y="162"/>
                    </a:lnTo>
                    <a:lnTo>
                      <a:pt x="76" y="160"/>
                    </a:lnTo>
                    <a:lnTo>
                      <a:pt x="76" y="162"/>
                    </a:lnTo>
                    <a:lnTo>
                      <a:pt x="78" y="162"/>
                    </a:lnTo>
                    <a:lnTo>
                      <a:pt x="78" y="165"/>
                    </a:lnTo>
                    <a:lnTo>
                      <a:pt x="81" y="165"/>
                    </a:lnTo>
                    <a:lnTo>
                      <a:pt x="81" y="167"/>
                    </a:lnTo>
                    <a:lnTo>
                      <a:pt x="81" y="170"/>
                    </a:lnTo>
                    <a:lnTo>
                      <a:pt x="84" y="170"/>
                    </a:lnTo>
                    <a:lnTo>
                      <a:pt x="81" y="170"/>
                    </a:lnTo>
                    <a:lnTo>
                      <a:pt x="84" y="170"/>
                    </a:lnTo>
                    <a:lnTo>
                      <a:pt x="84" y="173"/>
                    </a:lnTo>
                    <a:lnTo>
                      <a:pt x="84" y="175"/>
                    </a:lnTo>
                    <a:lnTo>
                      <a:pt x="84" y="178"/>
                    </a:lnTo>
                    <a:lnTo>
                      <a:pt x="84" y="180"/>
                    </a:lnTo>
                    <a:lnTo>
                      <a:pt x="81" y="180"/>
                    </a:lnTo>
                    <a:lnTo>
                      <a:pt x="81" y="183"/>
                    </a:lnTo>
                    <a:lnTo>
                      <a:pt x="78" y="183"/>
                    </a:lnTo>
                    <a:lnTo>
                      <a:pt x="76" y="183"/>
                    </a:lnTo>
                    <a:lnTo>
                      <a:pt x="78" y="183"/>
                    </a:lnTo>
                    <a:lnTo>
                      <a:pt x="76" y="183"/>
                    </a:lnTo>
                    <a:lnTo>
                      <a:pt x="76" y="186"/>
                    </a:lnTo>
                    <a:lnTo>
                      <a:pt x="78" y="186"/>
                    </a:lnTo>
                    <a:lnTo>
                      <a:pt x="78" y="188"/>
                    </a:lnTo>
                    <a:lnTo>
                      <a:pt x="76" y="188"/>
                    </a:lnTo>
                    <a:lnTo>
                      <a:pt x="78" y="188"/>
                    </a:lnTo>
                    <a:lnTo>
                      <a:pt x="78" y="191"/>
                    </a:lnTo>
                    <a:lnTo>
                      <a:pt x="76" y="191"/>
                    </a:lnTo>
                    <a:lnTo>
                      <a:pt x="73" y="191"/>
                    </a:lnTo>
                    <a:lnTo>
                      <a:pt x="73" y="194"/>
                    </a:lnTo>
                    <a:lnTo>
                      <a:pt x="71" y="194"/>
                    </a:lnTo>
                    <a:lnTo>
                      <a:pt x="73" y="191"/>
                    </a:lnTo>
                    <a:lnTo>
                      <a:pt x="71" y="191"/>
                    </a:lnTo>
                    <a:lnTo>
                      <a:pt x="68" y="191"/>
                    </a:lnTo>
                    <a:lnTo>
                      <a:pt x="68" y="194"/>
                    </a:lnTo>
                    <a:lnTo>
                      <a:pt x="65" y="194"/>
                    </a:lnTo>
                    <a:lnTo>
                      <a:pt x="65" y="191"/>
                    </a:lnTo>
                    <a:lnTo>
                      <a:pt x="65" y="188"/>
                    </a:lnTo>
                    <a:lnTo>
                      <a:pt x="68" y="188"/>
                    </a:lnTo>
                    <a:lnTo>
                      <a:pt x="65" y="188"/>
                    </a:lnTo>
                    <a:lnTo>
                      <a:pt x="65" y="186"/>
                    </a:lnTo>
                    <a:lnTo>
                      <a:pt x="63" y="186"/>
                    </a:lnTo>
                    <a:lnTo>
                      <a:pt x="65" y="186"/>
                    </a:lnTo>
                    <a:lnTo>
                      <a:pt x="65" y="188"/>
                    </a:lnTo>
                    <a:lnTo>
                      <a:pt x="63" y="188"/>
                    </a:lnTo>
                    <a:lnTo>
                      <a:pt x="60" y="188"/>
                    </a:lnTo>
                    <a:lnTo>
                      <a:pt x="60" y="186"/>
                    </a:lnTo>
                    <a:lnTo>
                      <a:pt x="63" y="186"/>
                    </a:lnTo>
                    <a:lnTo>
                      <a:pt x="63" y="188"/>
                    </a:lnTo>
                    <a:lnTo>
                      <a:pt x="63" y="186"/>
                    </a:lnTo>
                    <a:lnTo>
                      <a:pt x="60" y="186"/>
                    </a:lnTo>
                    <a:lnTo>
                      <a:pt x="60" y="183"/>
                    </a:lnTo>
                    <a:lnTo>
                      <a:pt x="60" y="186"/>
                    </a:lnTo>
                    <a:lnTo>
                      <a:pt x="58" y="186"/>
                    </a:lnTo>
                    <a:lnTo>
                      <a:pt x="58" y="183"/>
                    </a:lnTo>
                    <a:lnTo>
                      <a:pt x="55" y="183"/>
                    </a:lnTo>
                    <a:lnTo>
                      <a:pt x="55" y="180"/>
                    </a:lnTo>
                    <a:lnTo>
                      <a:pt x="58" y="180"/>
                    </a:lnTo>
                    <a:lnTo>
                      <a:pt x="58" y="178"/>
                    </a:lnTo>
                    <a:lnTo>
                      <a:pt x="58" y="175"/>
                    </a:lnTo>
                    <a:lnTo>
                      <a:pt x="58" y="173"/>
                    </a:lnTo>
                    <a:lnTo>
                      <a:pt x="60" y="173"/>
                    </a:lnTo>
                    <a:lnTo>
                      <a:pt x="60" y="170"/>
                    </a:lnTo>
                    <a:lnTo>
                      <a:pt x="63" y="170"/>
                    </a:lnTo>
                    <a:lnTo>
                      <a:pt x="63" y="167"/>
                    </a:lnTo>
                    <a:lnTo>
                      <a:pt x="65" y="167"/>
                    </a:lnTo>
                    <a:lnTo>
                      <a:pt x="65" y="165"/>
                    </a:lnTo>
                    <a:lnTo>
                      <a:pt x="68" y="165"/>
                    </a:lnTo>
                    <a:lnTo>
                      <a:pt x="68" y="162"/>
                    </a:lnTo>
                    <a:lnTo>
                      <a:pt x="68" y="160"/>
                    </a:lnTo>
                    <a:lnTo>
                      <a:pt x="68" y="157"/>
                    </a:lnTo>
                    <a:lnTo>
                      <a:pt x="65" y="157"/>
                    </a:lnTo>
                    <a:lnTo>
                      <a:pt x="65" y="154"/>
                    </a:lnTo>
                    <a:lnTo>
                      <a:pt x="63" y="154"/>
                    </a:lnTo>
                    <a:lnTo>
                      <a:pt x="65" y="154"/>
                    </a:lnTo>
                    <a:lnTo>
                      <a:pt x="63" y="154"/>
                    </a:lnTo>
                    <a:lnTo>
                      <a:pt x="63" y="152"/>
                    </a:lnTo>
                    <a:lnTo>
                      <a:pt x="60" y="152"/>
                    </a:lnTo>
                    <a:lnTo>
                      <a:pt x="60" y="154"/>
                    </a:lnTo>
                    <a:lnTo>
                      <a:pt x="58" y="154"/>
                    </a:lnTo>
                    <a:lnTo>
                      <a:pt x="58" y="152"/>
                    </a:lnTo>
                    <a:lnTo>
                      <a:pt x="55" y="152"/>
                    </a:lnTo>
                    <a:lnTo>
                      <a:pt x="58" y="152"/>
                    </a:lnTo>
                    <a:lnTo>
                      <a:pt x="58" y="149"/>
                    </a:lnTo>
                    <a:lnTo>
                      <a:pt x="55" y="149"/>
                    </a:lnTo>
                    <a:lnTo>
                      <a:pt x="52" y="149"/>
                    </a:lnTo>
                    <a:lnTo>
                      <a:pt x="50" y="149"/>
                    </a:lnTo>
                    <a:lnTo>
                      <a:pt x="47" y="149"/>
                    </a:lnTo>
                    <a:lnTo>
                      <a:pt x="47" y="152"/>
                    </a:lnTo>
                    <a:lnTo>
                      <a:pt x="47" y="149"/>
                    </a:lnTo>
                    <a:lnTo>
                      <a:pt x="50" y="149"/>
                    </a:lnTo>
                    <a:lnTo>
                      <a:pt x="47" y="149"/>
                    </a:lnTo>
                    <a:lnTo>
                      <a:pt x="44" y="149"/>
                    </a:lnTo>
                    <a:lnTo>
                      <a:pt x="44" y="147"/>
                    </a:lnTo>
                    <a:lnTo>
                      <a:pt x="44" y="149"/>
                    </a:lnTo>
                    <a:lnTo>
                      <a:pt x="42" y="149"/>
                    </a:lnTo>
                    <a:lnTo>
                      <a:pt x="42" y="147"/>
                    </a:lnTo>
                    <a:lnTo>
                      <a:pt x="39" y="147"/>
                    </a:lnTo>
                    <a:lnTo>
                      <a:pt x="39" y="144"/>
                    </a:lnTo>
                    <a:lnTo>
                      <a:pt x="39" y="147"/>
                    </a:lnTo>
                    <a:lnTo>
                      <a:pt x="37" y="147"/>
                    </a:lnTo>
                    <a:lnTo>
                      <a:pt x="37" y="144"/>
                    </a:lnTo>
                    <a:lnTo>
                      <a:pt x="37" y="147"/>
                    </a:lnTo>
                    <a:lnTo>
                      <a:pt x="34" y="147"/>
                    </a:lnTo>
                    <a:lnTo>
                      <a:pt x="34" y="144"/>
                    </a:lnTo>
                    <a:lnTo>
                      <a:pt x="31" y="144"/>
                    </a:lnTo>
                    <a:lnTo>
                      <a:pt x="29" y="144"/>
                    </a:lnTo>
                    <a:lnTo>
                      <a:pt x="29" y="141"/>
                    </a:lnTo>
                    <a:lnTo>
                      <a:pt x="26" y="141"/>
                    </a:lnTo>
                    <a:lnTo>
                      <a:pt x="24" y="141"/>
                    </a:lnTo>
                    <a:lnTo>
                      <a:pt x="24" y="139"/>
                    </a:lnTo>
                    <a:lnTo>
                      <a:pt x="21" y="139"/>
                    </a:lnTo>
                    <a:lnTo>
                      <a:pt x="21" y="141"/>
                    </a:lnTo>
                    <a:lnTo>
                      <a:pt x="18" y="141"/>
                    </a:lnTo>
                    <a:lnTo>
                      <a:pt x="18" y="139"/>
                    </a:lnTo>
                    <a:lnTo>
                      <a:pt x="18" y="136"/>
                    </a:lnTo>
                    <a:lnTo>
                      <a:pt x="16" y="136"/>
                    </a:lnTo>
                    <a:lnTo>
                      <a:pt x="18" y="136"/>
                    </a:lnTo>
                    <a:lnTo>
                      <a:pt x="16" y="136"/>
                    </a:lnTo>
                    <a:lnTo>
                      <a:pt x="16" y="133"/>
                    </a:lnTo>
                    <a:lnTo>
                      <a:pt x="13" y="133"/>
                    </a:lnTo>
                    <a:lnTo>
                      <a:pt x="11" y="133"/>
                    </a:lnTo>
                    <a:lnTo>
                      <a:pt x="11" y="131"/>
                    </a:lnTo>
                    <a:lnTo>
                      <a:pt x="13" y="131"/>
                    </a:lnTo>
                    <a:lnTo>
                      <a:pt x="11" y="131"/>
                    </a:lnTo>
                    <a:lnTo>
                      <a:pt x="8" y="131"/>
                    </a:lnTo>
                    <a:lnTo>
                      <a:pt x="8" y="128"/>
                    </a:lnTo>
                    <a:lnTo>
                      <a:pt x="5" y="128"/>
                    </a:lnTo>
                    <a:lnTo>
                      <a:pt x="5" y="126"/>
                    </a:lnTo>
                    <a:lnTo>
                      <a:pt x="3" y="126"/>
                    </a:lnTo>
                    <a:lnTo>
                      <a:pt x="3" y="123"/>
                    </a:lnTo>
                    <a:lnTo>
                      <a:pt x="0" y="123"/>
                    </a:lnTo>
                    <a:lnTo>
                      <a:pt x="0" y="120"/>
                    </a:lnTo>
                    <a:lnTo>
                      <a:pt x="0" y="118"/>
                    </a:lnTo>
                    <a:lnTo>
                      <a:pt x="3" y="118"/>
                    </a:lnTo>
                    <a:lnTo>
                      <a:pt x="5" y="118"/>
                    </a:lnTo>
                    <a:lnTo>
                      <a:pt x="5" y="115"/>
                    </a:lnTo>
                    <a:lnTo>
                      <a:pt x="8" y="113"/>
                    </a:lnTo>
                    <a:lnTo>
                      <a:pt x="8" y="110"/>
                    </a:lnTo>
                    <a:lnTo>
                      <a:pt x="5" y="110"/>
                    </a:lnTo>
                    <a:lnTo>
                      <a:pt x="8" y="110"/>
                    </a:lnTo>
                    <a:lnTo>
                      <a:pt x="8" y="107"/>
                    </a:lnTo>
                    <a:lnTo>
                      <a:pt x="5" y="107"/>
                    </a:lnTo>
                    <a:lnTo>
                      <a:pt x="8" y="107"/>
                    </a:lnTo>
                    <a:lnTo>
                      <a:pt x="8" y="105"/>
                    </a:lnTo>
                    <a:lnTo>
                      <a:pt x="8" y="102"/>
                    </a:lnTo>
                    <a:lnTo>
                      <a:pt x="5" y="102"/>
                    </a:lnTo>
                    <a:lnTo>
                      <a:pt x="5" y="100"/>
                    </a:lnTo>
                    <a:lnTo>
                      <a:pt x="5" y="97"/>
                    </a:lnTo>
                    <a:lnTo>
                      <a:pt x="5" y="94"/>
                    </a:lnTo>
                    <a:lnTo>
                      <a:pt x="5" y="92"/>
                    </a:lnTo>
                    <a:lnTo>
                      <a:pt x="5" y="89"/>
                    </a:lnTo>
                    <a:lnTo>
                      <a:pt x="3" y="89"/>
                    </a:lnTo>
                    <a:lnTo>
                      <a:pt x="3" y="86"/>
                    </a:lnTo>
                    <a:lnTo>
                      <a:pt x="3" y="84"/>
                    </a:lnTo>
                    <a:lnTo>
                      <a:pt x="3" y="86"/>
                    </a:lnTo>
                    <a:lnTo>
                      <a:pt x="3" y="84"/>
                    </a:lnTo>
                    <a:lnTo>
                      <a:pt x="3" y="81"/>
                    </a:lnTo>
                    <a:lnTo>
                      <a:pt x="5" y="81"/>
                    </a:lnTo>
                    <a:lnTo>
                      <a:pt x="5" y="79"/>
                    </a:lnTo>
                    <a:lnTo>
                      <a:pt x="5" y="76"/>
                    </a:lnTo>
                    <a:lnTo>
                      <a:pt x="8" y="76"/>
                    </a:lnTo>
                    <a:lnTo>
                      <a:pt x="8" y="73"/>
                    </a:lnTo>
                    <a:lnTo>
                      <a:pt x="8" y="76"/>
                    </a:lnTo>
                    <a:lnTo>
                      <a:pt x="8" y="73"/>
                    </a:lnTo>
                    <a:lnTo>
                      <a:pt x="11" y="73"/>
                    </a:lnTo>
                    <a:lnTo>
                      <a:pt x="11" y="71"/>
                    </a:lnTo>
                    <a:lnTo>
                      <a:pt x="11" y="68"/>
                    </a:lnTo>
                    <a:lnTo>
                      <a:pt x="13" y="68"/>
                    </a:lnTo>
                    <a:lnTo>
                      <a:pt x="13" y="66"/>
                    </a:lnTo>
                    <a:lnTo>
                      <a:pt x="16" y="66"/>
                    </a:lnTo>
                    <a:lnTo>
                      <a:pt x="16" y="63"/>
                    </a:lnTo>
                    <a:lnTo>
                      <a:pt x="18" y="63"/>
                    </a:lnTo>
                    <a:lnTo>
                      <a:pt x="16" y="63"/>
                    </a:lnTo>
                    <a:lnTo>
                      <a:pt x="16" y="60"/>
                    </a:lnTo>
                    <a:lnTo>
                      <a:pt x="18" y="60"/>
                    </a:lnTo>
                    <a:lnTo>
                      <a:pt x="18" y="58"/>
                    </a:lnTo>
                    <a:lnTo>
                      <a:pt x="21" y="58"/>
                    </a:lnTo>
                    <a:lnTo>
                      <a:pt x="21" y="55"/>
                    </a:lnTo>
                    <a:lnTo>
                      <a:pt x="18" y="55"/>
                    </a:lnTo>
                    <a:lnTo>
                      <a:pt x="21" y="55"/>
                    </a:lnTo>
                    <a:lnTo>
                      <a:pt x="21" y="53"/>
                    </a:lnTo>
                    <a:lnTo>
                      <a:pt x="24" y="53"/>
                    </a:lnTo>
                    <a:lnTo>
                      <a:pt x="24" y="50"/>
                    </a:lnTo>
                    <a:lnTo>
                      <a:pt x="26" y="50"/>
                    </a:lnTo>
                    <a:lnTo>
                      <a:pt x="26" y="47"/>
                    </a:lnTo>
                    <a:lnTo>
                      <a:pt x="29" y="47"/>
                    </a:lnTo>
                    <a:lnTo>
                      <a:pt x="29" y="45"/>
                    </a:lnTo>
                    <a:lnTo>
                      <a:pt x="31" y="45"/>
                    </a:lnTo>
                    <a:lnTo>
                      <a:pt x="31" y="42"/>
                    </a:lnTo>
                    <a:lnTo>
                      <a:pt x="34" y="42"/>
                    </a:lnTo>
                    <a:lnTo>
                      <a:pt x="37" y="42"/>
                    </a:lnTo>
                    <a:lnTo>
                      <a:pt x="37" y="39"/>
                    </a:lnTo>
                    <a:lnTo>
                      <a:pt x="39" y="39"/>
                    </a:lnTo>
                    <a:lnTo>
                      <a:pt x="39" y="37"/>
                    </a:lnTo>
                    <a:lnTo>
                      <a:pt x="42" y="37"/>
                    </a:lnTo>
                    <a:lnTo>
                      <a:pt x="44" y="37"/>
                    </a:lnTo>
                    <a:lnTo>
                      <a:pt x="44" y="34"/>
                    </a:lnTo>
                    <a:lnTo>
                      <a:pt x="47" y="34"/>
                    </a:lnTo>
                    <a:lnTo>
                      <a:pt x="47" y="37"/>
                    </a:lnTo>
                    <a:lnTo>
                      <a:pt x="50" y="37"/>
                    </a:lnTo>
                    <a:lnTo>
                      <a:pt x="50" y="39"/>
                    </a:lnTo>
                    <a:lnTo>
                      <a:pt x="52" y="39"/>
                    </a:lnTo>
                    <a:lnTo>
                      <a:pt x="52" y="42"/>
                    </a:lnTo>
                    <a:lnTo>
                      <a:pt x="55" y="42"/>
                    </a:lnTo>
                    <a:lnTo>
                      <a:pt x="55" y="45"/>
                    </a:lnTo>
                    <a:lnTo>
                      <a:pt x="58" y="45"/>
                    </a:lnTo>
                    <a:lnTo>
                      <a:pt x="58" y="47"/>
                    </a:lnTo>
                    <a:lnTo>
                      <a:pt x="58" y="45"/>
                    </a:lnTo>
                    <a:lnTo>
                      <a:pt x="60" y="45"/>
                    </a:lnTo>
                    <a:lnTo>
                      <a:pt x="63" y="45"/>
                    </a:lnTo>
                    <a:lnTo>
                      <a:pt x="65" y="45"/>
                    </a:lnTo>
                    <a:lnTo>
                      <a:pt x="68" y="45"/>
                    </a:lnTo>
                    <a:lnTo>
                      <a:pt x="71" y="45"/>
                    </a:lnTo>
                    <a:lnTo>
                      <a:pt x="71" y="42"/>
                    </a:lnTo>
                    <a:lnTo>
                      <a:pt x="73" y="42"/>
                    </a:lnTo>
                    <a:lnTo>
                      <a:pt x="76" y="42"/>
                    </a:lnTo>
                    <a:lnTo>
                      <a:pt x="76" y="39"/>
                    </a:lnTo>
                    <a:lnTo>
                      <a:pt x="73" y="39"/>
                    </a:lnTo>
                    <a:lnTo>
                      <a:pt x="73" y="37"/>
                    </a:lnTo>
                    <a:lnTo>
                      <a:pt x="73" y="39"/>
                    </a:lnTo>
                    <a:lnTo>
                      <a:pt x="76" y="39"/>
                    </a:lnTo>
                    <a:lnTo>
                      <a:pt x="78" y="39"/>
                    </a:lnTo>
                    <a:lnTo>
                      <a:pt x="78" y="37"/>
                    </a:lnTo>
                    <a:lnTo>
                      <a:pt x="78" y="34"/>
                    </a:lnTo>
                    <a:lnTo>
                      <a:pt x="78" y="32"/>
                    </a:lnTo>
                    <a:lnTo>
                      <a:pt x="78" y="29"/>
                    </a:lnTo>
                    <a:lnTo>
                      <a:pt x="81" y="29"/>
                    </a:lnTo>
                    <a:lnTo>
                      <a:pt x="84" y="29"/>
                    </a:lnTo>
                    <a:lnTo>
                      <a:pt x="84" y="26"/>
                    </a:lnTo>
                    <a:lnTo>
                      <a:pt x="84" y="29"/>
                    </a:lnTo>
                    <a:lnTo>
                      <a:pt x="84" y="26"/>
                    </a:lnTo>
                    <a:lnTo>
                      <a:pt x="86" y="26"/>
                    </a:lnTo>
                    <a:lnTo>
                      <a:pt x="86" y="24"/>
                    </a:lnTo>
                    <a:lnTo>
                      <a:pt x="89" y="24"/>
                    </a:lnTo>
                    <a:lnTo>
                      <a:pt x="89" y="21"/>
                    </a:lnTo>
                    <a:lnTo>
                      <a:pt x="91" y="21"/>
                    </a:lnTo>
                    <a:lnTo>
                      <a:pt x="91" y="19"/>
                    </a:lnTo>
                    <a:lnTo>
                      <a:pt x="94" y="19"/>
                    </a:lnTo>
                    <a:lnTo>
                      <a:pt x="94" y="16"/>
                    </a:lnTo>
                    <a:lnTo>
                      <a:pt x="97" y="16"/>
                    </a:lnTo>
                    <a:lnTo>
                      <a:pt x="97" y="13"/>
                    </a:lnTo>
                    <a:lnTo>
                      <a:pt x="99" y="13"/>
                    </a:lnTo>
                    <a:lnTo>
                      <a:pt x="102" y="13"/>
                    </a:lnTo>
                    <a:lnTo>
                      <a:pt x="104" y="13"/>
                    </a:lnTo>
                    <a:lnTo>
                      <a:pt x="104" y="11"/>
                    </a:lnTo>
                    <a:lnTo>
                      <a:pt x="107" y="11"/>
                    </a:lnTo>
                    <a:lnTo>
                      <a:pt x="107" y="8"/>
                    </a:lnTo>
                    <a:lnTo>
                      <a:pt x="110" y="8"/>
                    </a:lnTo>
                    <a:lnTo>
                      <a:pt x="112" y="8"/>
                    </a:lnTo>
                    <a:lnTo>
                      <a:pt x="112" y="5"/>
                    </a:lnTo>
                    <a:lnTo>
                      <a:pt x="112" y="8"/>
                    </a:lnTo>
                    <a:lnTo>
                      <a:pt x="115" y="11"/>
                    </a:lnTo>
                    <a:lnTo>
                      <a:pt x="118" y="11"/>
                    </a:lnTo>
                    <a:lnTo>
                      <a:pt x="120" y="8"/>
                    </a:lnTo>
                    <a:lnTo>
                      <a:pt x="123" y="8"/>
                    </a:lnTo>
                    <a:lnTo>
                      <a:pt x="123" y="5"/>
                    </a:lnTo>
                    <a:lnTo>
                      <a:pt x="123" y="3"/>
                    </a:lnTo>
                    <a:lnTo>
                      <a:pt x="125" y="3"/>
                    </a:lnTo>
                    <a:lnTo>
                      <a:pt x="125" y="0"/>
                    </a:lnTo>
                    <a:lnTo>
                      <a:pt x="128" y="0"/>
                    </a:lnTo>
                    <a:lnTo>
                      <a:pt x="131" y="0"/>
                    </a:lnTo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330" name="Rectangle 120"/>
              <p:cNvSpPr>
                <a:spLocks noChangeArrowheads="1"/>
              </p:cNvSpPr>
              <p:nvPr/>
            </p:nvSpPr>
            <p:spPr bwMode="auto">
              <a:xfrm>
                <a:off x="5192" y="3002"/>
                <a:ext cx="3" cy="2"/>
              </a:xfrm>
              <a:prstGeom prst="rect">
                <a:avLst/>
              </a:prstGeom>
              <a:noFill/>
              <a:ln w="4763">
                <a:solidFill>
                  <a:srgbClr val="6E6E6E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331" name="Freeform 121"/>
              <p:cNvSpPr>
                <a:spLocks/>
              </p:cNvSpPr>
              <p:nvPr/>
            </p:nvSpPr>
            <p:spPr bwMode="auto">
              <a:xfrm>
                <a:off x="5150" y="2994"/>
                <a:ext cx="42" cy="71"/>
              </a:xfrm>
              <a:custGeom>
                <a:avLst/>
                <a:gdLst>
                  <a:gd name="T0" fmla="*/ 34 w 42"/>
                  <a:gd name="T1" fmla="*/ 5 h 71"/>
                  <a:gd name="T2" fmla="*/ 37 w 42"/>
                  <a:gd name="T3" fmla="*/ 10 h 71"/>
                  <a:gd name="T4" fmla="*/ 37 w 42"/>
                  <a:gd name="T5" fmla="*/ 16 h 71"/>
                  <a:gd name="T6" fmla="*/ 34 w 42"/>
                  <a:gd name="T7" fmla="*/ 21 h 71"/>
                  <a:gd name="T8" fmla="*/ 39 w 42"/>
                  <a:gd name="T9" fmla="*/ 26 h 71"/>
                  <a:gd name="T10" fmla="*/ 42 w 42"/>
                  <a:gd name="T11" fmla="*/ 31 h 71"/>
                  <a:gd name="T12" fmla="*/ 37 w 42"/>
                  <a:gd name="T13" fmla="*/ 34 h 71"/>
                  <a:gd name="T14" fmla="*/ 39 w 42"/>
                  <a:gd name="T15" fmla="*/ 34 h 71"/>
                  <a:gd name="T16" fmla="*/ 42 w 42"/>
                  <a:gd name="T17" fmla="*/ 39 h 71"/>
                  <a:gd name="T18" fmla="*/ 37 w 42"/>
                  <a:gd name="T19" fmla="*/ 42 h 71"/>
                  <a:gd name="T20" fmla="*/ 37 w 42"/>
                  <a:gd name="T21" fmla="*/ 42 h 71"/>
                  <a:gd name="T22" fmla="*/ 34 w 42"/>
                  <a:gd name="T23" fmla="*/ 42 h 71"/>
                  <a:gd name="T24" fmla="*/ 32 w 42"/>
                  <a:gd name="T25" fmla="*/ 42 h 71"/>
                  <a:gd name="T26" fmla="*/ 34 w 42"/>
                  <a:gd name="T27" fmla="*/ 47 h 71"/>
                  <a:gd name="T28" fmla="*/ 37 w 42"/>
                  <a:gd name="T29" fmla="*/ 52 h 71"/>
                  <a:gd name="T30" fmla="*/ 39 w 42"/>
                  <a:gd name="T31" fmla="*/ 57 h 71"/>
                  <a:gd name="T32" fmla="*/ 39 w 42"/>
                  <a:gd name="T33" fmla="*/ 60 h 71"/>
                  <a:gd name="T34" fmla="*/ 39 w 42"/>
                  <a:gd name="T35" fmla="*/ 63 h 71"/>
                  <a:gd name="T36" fmla="*/ 32 w 42"/>
                  <a:gd name="T37" fmla="*/ 63 h 71"/>
                  <a:gd name="T38" fmla="*/ 24 w 42"/>
                  <a:gd name="T39" fmla="*/ 60 h 71"/>
                  <a:gd name="T40" fmla="*/ 19 w 42"/>
                  <a:gd name="T41" fmla="*/ 57 h 71"/>
                  <a:gd name="T42" fmla="*/ 16 w 42"/>
                  <a:gd name="T43" fmla="*/ 57 h 71"/>
                  <a:gd name="T44" fmla="*/ 13 w 42"/>
                  <a:gd name="T45" fmla="*/ 57 h 71"/>
                  <a:gd name="T46" fmla="*/ 16 w 42"/>
                  <a:gd name="T47" fmla="*/ 63 h 71"/>
                  <a:gd name="T48" fmla="*/ 16 w 42"/>
                  <a:gd name="T49" fmla="*/ 65 h 71"/>
                  <a:gd name="T50" fmla="*/ 16 w 42"/>
                  <a:gd name="T51" fmla="*/ 68 h 71"/>
                  <a:gd name="T52" fmla="*/ 11 w 42"/>
                  <a:gd name="T53" fmla="*/ 65 h 71"/>
                  <a:gd name="T54" fmla="*/ 6 w 42"/>
                  <a:gd name="T55" fmla="*/ 60 h 71"/>
                  <a:gd name="T56" fmla="*/ 6 w 42"/>
                  <a:gd name="T57" fmla="*/ 57 h 71"/>
                  <a:gd name="T58" fmla="*/ 8 w 42"/>
                  <a:gd name="T59" fmla="*/ 52 h 71"/>
                  <a:gd name="T60" fmla="*/ 6 w 42"/>
                  <a:gd name="T61" fmla="*/ 47 h 71"/>
                  <a:gd name="T62" fmla="*/ 0 w 42"/>
                  <a:gd name="T63" fmla="*/ 44 h 71"/>
                  <a:gd name="T64" fmla="*/ 0 w 42"/>
                  <a:gd name="T65" fmla="*/ 37 h 71"/>
                  <a:gd name="T66" fmla="*/ 0 w 42"/>
                  <a:gd name="T67" fmla="*/ 31 h 71"/>
                  <a:gd name="T68" fmla="*/ 0 w 42"/>
                  <a:gd name="T69" fmla="*/ 29 h 71"/>
                  <a:gd name="T70" fmla="*/ 0 w 42"/>
                  <a:gd name="T71" fmla="*/ 26 h 71"/>
                  <a:gd name="T72" fmla="*/ 6 w 42"/>
                  <a:gd name="T73" fmla="*/ 23 h 71"/>
                  <a:gd name="T74" fmla="*/ 13 w 42"/>
                  <a:gd name="T75" fmla="*/ 23 h 71"/>
                  <a:gd name="T76" fmla="*/ 19 w 42"/>
                  <a:gd name="T77" fmla="*/ 26 h 71"/>
                  <a:gd name="T78" fmla="*/ 21 w 42"/>
                  <a:gd name="T79" fmla="*/ 31 h 71"/>
                  <a:gd name="T80" fmla="*/ 29 w 42"/>
                  <a:gd name="T81" fmla="*/ 31 h 71"/>
                  <a:gd name="T82" fmla="*/ 26 w 42"/>
                  <a:gd name="T83" fmla="*/ 26 h 71"/>
                  <a:gd name="T84" fmla="*/ 29 w 42"/>
                  <a:gd name="T85" fmla="*/ 23 h 71"/>
                  <a:gd name="T86" fmla="*/ 29 w 42"/>
                  <a:gd name="T87" fmla="*/ 21 h 71"/>
                  <a:gd name="T88" fmla="*/ 32 w 42"/>
                  <a:gd name="T89" fmla="*/ 18 h 71"/>
                  <a:gd name="T90" fmla="*/ 29 w 42"/>
                  <a:gd name="T91" fmla="*/ 13 h 71"/>
                  <a:gd name="T92" fmla="*/ 32 w 42"/>
                  <a:gd name="T93" fmla="*/ 10 h 71"/>
                  <a:gd name="T94" fmla="*/ 29 w 42"/>
                  <a:gd name="T95" fmla="*/ 8 h 71"/>
                  <a:gd name="T96" fmla="*/ 32 w 42"/>
                  <a:gd name="T97" fmla="*/ 8 h 71"/>
                  <a:gd name="T98" fmla="*/ 26 w 42"/>
                  <a:gd name="T99" fmla="*/ 3 h 71"/>
                  <a:gd name="T100" fmla="*/ 29 w 42"/>
                  <a:gd name="T101" fmla="*/ 3 h 71"/>
                  <a:gd name="T102" fmla="*/ 34 w 42"/>
                  <a:gd name="T103" fmla="*/ 5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42" h="71">
                    <a:moveTo>
                      <a:pt x="34" y="5"/>
                    </a:moveTo>
                    <a:lnTo>
                      <a:pt x="34" y="3"/>
                    </a:lnTo>
                    <a:lnTo>
                      <a:pt x="34" y="5"/>
                    </a:lnTo>
                    <a:lnTo>
                      <a:pt x="37" y="5"/>
                    </a:lnTo>
                    <a:lnTo>
                      <a:pt x="37" y="8"/>
                    </a:lnTo>
                    <a:lnTo>
                      <a:pt x="37" y="10"/>
                    </a:lnTo>
                    <a:lnTo>
                      <a:pt x="34" y="10"/>
                    </a:lnTo>
                    <a:lnTo>
                      <a:pt x="34" y="13"/>
                    </a:lnTo>
                    <a:lnTo>
                      <a:pt x="37" y="16"/>
                    </a:lnTo>
                    <a:lnTo>
                      <a:pt x="37" y="18"/>
                    </a:lnTo>
                    <a:lnTo>
                      <a:pt x="37" y="21"/>
                    </a:lnTo>
                    <a:lnTo>
                      <a:pt x="34" y="21"/>
                    </a:lnTo>
                    <a:lnTo>
                      <a:pt x="34" y="23"/>
                    </a:lnTo>
                    <a:lnTo>
                      <a:pt x="37" y="23"/>
                    </a:lnTo>
                    <a:lnTo>
                      <a:pt x="39" y="26"/>
                    </a:lnTo>
                    <a:lnTo>
                      <a:pt x="39" y="29"/>
                    </a:lnTo>
                    <a:lnTo>
                      <a:pt x="39" y="31"/>
                    </a:lnTo>
                    <a:lnTo>
                      <a:pt x="42" y="31"/>
                    </a:lnTo>
                    <a:lnTo>
                      <a:pt x="42" y="34"/>
                    </a:lnTo>
                    <a:lnTo>
                      <a:pt x="39" y="34"/>
                    </a:lnTo>
                    <a:lnTo>
                      <a:pt x="37" y="34"/>
                    </a:lnTo>
                    <a:lnTo>
                      <a:pt x="34" y="34"/>
                    </a:lnTo>
                    <a:lnTo>
                      <a:pt x="37" y="34"/>
                    </a:lnTo>
                    <a:lnTo>
                      <a:pt x="39" y="34"/>
                    </a:lnTo>
                    <a:lnTo>
                      <a:pt x="39" y="37"/>
                    </a:lnTo>
                    <a:lnTo>
                      <a:pt x="42" y="37"/>
                    </a:lnTo>
                    <a:lnTo>
                      <a:pt x="42" y="39"/>
                    </a:lnTo>
                    <a:lnTo>
                      <a:pt x="42" y="42"/>
                    </a:lnTo>
                    <a:lnTo>
                      <a:pt x="39" y="42"/>
                    </a:lnTo>
                    <a:lnTo>
                      <a:pt x="37" y="42"/>
                    </a:lnTo>
                    <a:lnTo>
                      <a:pt x="37" y="39"/>
                    </a:lnTo>
                    <a:lnTo>
                      <a:pt x="34" y="42"/>
                    </a:lnTo>
                    <a:lnTo>
                      <a:pt x="37" y="42"/>
                    </a:lnTo>
                    <a:lnTo>
                      <a:pt x="37" y="44"/>
                    </a:lnTo>
                    <a:lnTo>
                      <a:pt x="34" y="44"/>
                    </a:lnTo>
                    <a:lnTo>
                      <a:pt x="34" y="42"/>
                    </a:lnTo>
                    <a:lnTo>
                      <a:pt x="32" y="42"/>
                    </a:lnTo>
                    <a:lnTo>
                      <a:pt x="32" y="39"/>
                    </a:lnTo>
                    <a:lnTo>
                      <a:pt x="32" y="42"/>
                    </a:lnTo>
                    <a:lnTo>
                      <a:pt x="32" y="44"/>
                    </a:lnTo>
                    <a:lnTo>
                      <a:pt x="34" y="44"/>
                    </a:lnTo>
                    <a:lnTo>
                      <a:pt x="34" y="47"/>
                    </a:lnTo>
                    <a:lnTo>
                      <a:pt x="37" y="47"/>
                    </a:lnTo>
                    <a:lnTo>
                      <a:pt x="37" y="50"/>
                    </a:lnTo>
                    <a:lnTo>
                      <a:pt x="37" y="52"/>
                    </a:lnTo>
                    <a:lnTo>
                      <a:pt x="39" y="52"/>
                    </a:lnTo>
                    <a:lnTo>
                      <a:pt x="39" y="55"/>
                    </a:lnTo>
                    <a:lnTo>
                      <a:pt x="39" y="57"/>
                    </a:lnTo>
                    <a:lnTo>
                      <a:pt x="42" y="57"/>
                    </a:lnTo>
                    <a:lnTo>
                      <a:pt x="42" y="60"/>
                    </a:lnTo>
                    <a:lnTo>
                      <a:pt x="39" y="60"/>
                    </a:lnTo>
                    <a:lnTo>
                      <a:pt x="42" y="60"/>
                    </a:lnTo>
                    <a:lnTo>
                      <a:pt x="39" y="60"/>
                    </a:lnTo>
                    <a:lnTo>
                      <a:pt x="39" y="63"/>
                    </a:lnTo>
                    <a:lnTo>
                      <a:pt x="37" y="63"/>
                    </a:lnTo>
                    <a:lnTo>
                      <a:pt x="34" y="63"/>
                    </a:lnTo>
                    <a:lnTo>
                      <a:pt x="32" y="63"/>
                    </a:lnTo>
                    <a:lnTo>
                      <a:pt x="29" y="63"/>
                    </a:lnTo>
                    <a:lnTo>
                      <a:pt x="26" y="60"/>
                    </a:lnTo>
                    <a:lnTo>
                      <a:pt x="24" y="60"/>
                    </a:lnTo>
                    <a:lnTo>
                      <a:pt x="24" y="57"/>
                    </a:lnTo>
                    <a:lnTo>
                      <a:pt x="21" y="57"/>
                    </a:lnTo>
                    <a:lnTo>
                      <a:pt x="19" y="57"/>
                    </a:lnTo>
                    <a:lnTo>
                      <a:pt x="16" y="55"/>
                    </a:lnTo>
                    <a:lnTo>
                      <a:pt x="13" y="55"/>
                    </a:lnTo>
                    <a:lnTo>
                      <a:pt x="16" y="57"/>
                    </a:lnTo>
                    <a:lnTo>
                      <a:pt x="19" y="57"/>
                    </a:lnTo>
                    <a:lnTo>
                      <a:pt x="16" y="57"/>
                    </a:lnTo>
                    <a:lnTo>
                      <a:pt x="13" y="57"/>
                    </a:lnTo>
                    <a:lnTo>
                      <a:pt x="13" y="60"/>
                    </a:lnTo>
                    <a:lnTo>
                      <a:pt x="16" y="60"/>
                    </a:lnTo>
                    <a:lnTo>
                      <a:pt x="16" y="63"/>
                    </a:lnTo>
                    <a:lnTo>
                      <a:pt x="13" y="63"/>
                    </a:lnTo>
                    <a:lnTo>
                      <a:pt x="13" y="65"/>
                    </a:lnTo>
                    <a:lnTo>
                      <a:pt x="16" y="65"/>
                    </a:lnTo>
                    <a:lnTo>
                      <a:pt x="16" y="68"/>
                    </a:lnTo>
                    <a:lnTo>
                      <a:pt x="16" y="71"/>
                    </a:lnTo>
                    <a:lnTo>
                      <a:pt x="16" y="68"/>
                    </a:lnTo>
                    <a:lnTo>
                      <a:pt x="13" y="68"/>
                    </a:lnTo>
                    <a:lnTo>
                      <a:pt x="11" y="68"/>
                    </a:lnTo>
                    <a:lnTo>
                      <a:pt x="11" y="65"/>
                    </a:lnTo>
                    <a:lnTo>
                      <a:pt x="8" y="65"/>
                    </a:lnTo>
                    <a:lnTo>
                      <a:pt x="6" y="63"/>
                    </a:lnTo>
                    <a:lnTo>
                      <a:pt x="6" y="60"/>
                    </a:lnTo>
                    <a:lnTo>
                      <a:pt x="3" y="60"/>
                    </a:lnTo>
                    <a:lnTo>
                      <a:pt x="3" y="57"/>
                    </a:lnTo>
                    <a:lnTo>
                      <a:pt x="6" y="57"/>
                    </a:lnTo>
                    <a:lnTo>
                      <a:pt x="6" y="55"/>
                    </a:lnTo>
                    <a:lnTo>
                      <a:pt x="6" y="52"/>
                    </a:lnTo>
                    <a:lnTo>
                      <a:pt x="8" y="52"/>
                    </a:lnTo>
                    <a:lnTo>
                      <a:pt x="8" y="50"/>
                    </a:lnTo>
                    <a:lnTo>
                      <a:pt x="6" y="50"/>
                    </a:lnTo>
                    <a:lnTo>
                      <a:pt x="6" y="47"/>
                    </a:lnTo>
                    <a:lnTo>
                      <a:pt x="3" y="47"/>
                    </a:lnTo>
                    <a:lnTo>
                      <a:pt x="3" y="44"/>
                    </a:lnTo>
                    <a:lnTo>
                      <a:pt x="0" y="44"/>
                    </a:lnTo>
                    <a:lnTo>
                      <a:pt x="0" y="42"/>
                    </a:lnTo>
                    <a:lnTo>
                      <a:pt x="0" y="39"/>
                    </a:lnTo>
                    <a:lnTo>
                      <a:pt x="0" y="37"/>
                    </a:lnTo>
                    <a:lnTo>
                      <a:pt x="3" y="37"/>
                    </a:lnTo>
                    <a:lnTo>
                      <a:pt x="0" y="34"/>
                    </a:lnTo>
                    <a:lnTo>
                      <a:pt x="0" y="31"/>
                    </a:lnTo>
                    <a:lnTo>
                      <a:pt x="3" y="31"/>
                    </a:lnTo>
                    <a:lnTo>
                      <a:pt x="3" y="29"/>
                    </a:lnTo>
                    <a:lnTo>
                      <a:pt x="0" y="29"/>
                    </a:lnTo>
                    <a:lnTo>
                      <a:pt x="0" y="26"/>
                    </a:lnTo>
                    <a:lnTo>
                      <a:pt x="3" y="26"/>
                    </a:lnTo>
                    <a:lnTo>
                      <a:pt x="0" y="26"/>
                    </a:lnTo>
                    <a:lnTo>
                      <a:pt x="0" y="23"/>
                    </a:lnTo>
                    <a:lnTo>
                      <a:pt x="3" y="23"/>
                    </a:lnTo>
                    <a:lnTo>
                      <a:pt x="6" y="23"/>
                    </a:lnTo>
                    <a:lnTo>
                      <a:pt x="8" y="23"/>
                    </a:lnTo>
                    <a:lnTo>
                      <a:pt x="11" y="23"/>
                    </a:lnTo>
                    <a:lnTo>
                      <a:pt x="13" y="23"/>
                    </a:lnTo>
                    <a:lnTo>
                      <a:pt x="13" y="26"/>
                    </a:lnTo>
                    <a:lnTo>
                      <a:pt x="16" y="26"/>
                    </a:lnTo>
                    <a:lnTo>
                      <a:pt x="19" y="26"/>
                    </a:lnTo>
                    <a:lnTo>
                      <a:pt x="19" y="29"/>
                    </a:lnTo>
                    <a:lnTo>
                      <a:pt x="21" y="29"/>
                    </a:lnTo>
                    <a:lnTo>
                      <a:pt x="21" y="31"/>
                    </a:lnTo>
                    <a:lnTo>
                      <a:pt x="24" y="31"/>
                    </a:lnTo>
                    <a:lnTo>
                      <a:pt x="26" y="31"/>
                    </a:lnTo>
                    <a:lnTo>
                      <a:pt x="29" y="31"/>
                    </a:lnTo>
                    <a:lnTo>
                      <a:pt x="26" y="31"/>
                    </a:lnTo>
                    <a:lnTo>
                      <a:pt x="26" y="29"/>
                    </a:lnTo>
                    <a:lnTo>
                      <a:pt x="26" y="26"/>
                    </a:lnTo>
                    <a:lnTo>
                      <a:pt x="26" y="23"/>
                    </a:lnTo>
                    <a:lnTo>
                      <a:pt x="29" y="26"/>
                    </a:lnTo>
                    <a:lnTo>
                      <a:pt x="29" y="23"/>
                    </a:lnTo>
                    <a:lnTo>
                      <a:pt x="32" y="23"/>
                    </a:lnTo>
                    <a:lnTo>
                      <a:pt x="29" y="23"/>
                    </a:lnTo>
                    <a:lnTo>
                      <a:pt x="29" y="21"/>
                    </a:lnTo>
                    <a:lnTo>
                      <a:pt x="32" y="21"/>
                    </a:lnTo>
                    <a:lnTo>
                      <a:pt x="29" y="18"/>
                    </a:lnTo>
                    <a:lnTo>
                      <a:pt x="32" y="18"/>
                    </a:lnTo>
                    <a:lnTo>
                      <a:pt x="32" y="16"/>
                    </a:lnTo>
                    <a:lnTo>
                      <a:pt x="29" y="16"/>
                    </a:lnTo>
                    <a:lnTo>
                      <a:pt x="29" y="13"/>
                    </a:lnTo>
                    <a:lnTo>
                      <a:pt x="32" y="16"/>
                    </a:lnTo>
                    <a:lnTo>
                      <a:pt x="32" y="13"/>
                    </a:lnTo>
                    <a:lnTo>
                      <a:pt x="32" y="10"/>
                    </a:lnTo>
                    <a:lnTo>
                      <a:pt x="29" y="10"/>
                    </a:lnTo>
                    <a:lnTo>
                      <a:pt x="32" y="10"/>
                    </a:lnTo>
                    <a:lnTo>
                      <a:pt x="29" y="8"/>
                    </a:lnTo>
                    <a:lnTo>
                      <a:pt x="32" y="8"/>
                    </a:lnTo>
                    <a:lnTo>
                      <a:pt x="32" y="5"/>
                    </a:lnTo>
                    <a:lnTo>
                      <a:pt x="32" y="8"/>
                    </a:lnTo>
                    <a:lnTo>
                      <a:pt x="29" y="5"/>
                    </a:lnTo>
                    <a:lnTo>
                      <a:pt x="26" y="5"/>
                    </a:lnTo>
                    <a:lnTo>
                      <a:pt x="26" y="3"/>
                    </a:lnTo>
                    <a:lnTo>
                      <a:pt x="29" y="3"/>
                    </a:lnTo>
                    <a:lnTo>
                      <a:pt x="29" y="0"/>
                    </a:lnTo>
                    <a:lnTo>
                      <a:pt x="29" y="3"/>
                    </a:lnTo>
                    <a:lnTo>
                      <a:pt x="32" y="3"/>
                    </a:lnTo>
                    <a:lnTo>
                      <a:pt x="32" y="5"/>
                    </a:lnTo>
                    <a:lnTo>
                      <a:pt x="34" y="5"/>
                    </a:lnTo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332" name="Rectangle 122"/>
              <p:cNvSpPr>
                <a:spLocks noChangeArrowheads="1"/>
              </p:cNvSpPr>
              <p:nvPr/>
            </p:nvSpPr>
            <p:spPr bwMode="auto">
              <a:xfrm>
                <a:off x="5182" y="2994"/>
                <a:ext cx="2" cy="3"/>
              </a:xfrm>
              <a:prstGeom prst="rect">
                <a:avLst/>
              </a:prstGeom>
              <a:noFill/>
              <a:ln w="4763">
                <a:solidFill>
                  <a:srgbClr val="6E6E6E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333" name="Freeform 123"/>
              <p:cNvSpPr>
                <a:spLocks/>
              </p:cNvSpPr>
              <p:nvPr/>
            </p:nvSpPr>
            <p:spPr bwMode="auto">
              <a:xfrm>
                <a:off x="5184" y="2991"/>
                <a:ext cx="5" cy="6"/>
              </a:xfrm>
              <a:custGeom>
                <a:avLst/>
                <a:gdLst>
                  <a:gd name="T0" fmla="*/ 3 w 5"/>
                  <a:gd name="T1" fmla="*/ 3 h 6"/>
                  <a:gd name="T2" fmla="*/ 5 w 5"/>
                  <a:gd name="T3" fmla="*/ 3 h 6"/>
                  <a:gd name="T4" fmla="*/ 3 w 5"/>
                  <a:gd name="T5" fmla="*/ 6 h 6"/>
                  <a:gd name="T6" fmla="*/ 3 w 5"/>
                  <a:gd name="T7" fmla="*/ 3 h 6"/>
                  <a:gd name="T8" fmla="*/ 0 w 5"/>
                  <a:gd name="T9" fmla="*/ 3 h 6"/>
                  <a:gd name="T10" fmla="*/ 0 w 5"/>
                  <a:gd name="T11" fmla="*/ 0 h 6"/>
                  <a:gd name="T12" fmla="*/ 3 w 5"/>
                  <a:gd name="T13" fmla="*/ 0 h 6"/>
                  <a:gd name="T14" fmla="*/ 3 w 5"/>
                  <a:gd name="T15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" h="6">
                    <a:moveTo>
                      <a:pt x="3" y="3"/>
                    </a:moveTo>
                    <a:lnTo>
                      <a:pt x="5" y="3"/>
                    </a:lnTo>
                    <a:lnTo>
                      <a:pt x="3" y="6"/>
                    </a:lnTo>
                    <a:lnTo>
                      <a:pt x="3" y="3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3" y="0"/>
                    </a:lnTo>
                    <a:lnTo>
                      <a:pt x="3" y="3"/>
                    </a:lnTo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334" name="Freeform 124"/>
              <p:cNvSpPr>
                <a:spLocks/>
              </p:cNvSpPr>
              <p:nvPr/>
            </p:nvSpPr>
            <p:spPr bwMode="auto">
              <a:xfrm>
                <a:off x="5176" y="2991"/>
                <a:ext cx="6" cy="3"/>
              </a:xfrm>
              <a:custGeom>
                <a:avLst/>
                <a:gdLst>
                  <a:gd name="T0" fmla="*/ 6 w 6"/>
                  <a:gd name="T1" fmla="*/ 0 h 3"/>
                  <a:gd name="T2" fmla="*/ 6 w 6"/>
                  <a:gd name="T3" fmla="*/ 3 h 3"/>
                  <a:gd name="T4" fmla="*/ 3 w 6"/>
                  <a:gd name="T5" fmla="*/ 3 h 3"/>
                  <a:gd name="T6" fmla="*/ 0 w 6"/>
                  <a:gd name="T7" fmla="*/ 3 h 3"/>
                  <a:gd name="T8" fmla="*/ 0 w 6"/>
                  <a:gd name="T9" fmla="*/ 0 h 3"/>
                  <a:gd name="T10" fmla="*/ 3 w 6"/>
                  <a:gd name="T11" fmla="*/ 0 h 3"/>
                  <a:gd name="T12" fmla="*/ 6 w 6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" h="3">
                    <a:moveTo>
                      <a:pt x="6" y="0"/>
                    </a:moveTo>
                    <a:lnTo>
                      <a:pt x="6" y="3"/>
                    </a:lnTo>
                    <a:lnTo>
                      <a:pt x="3" y="3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3" y="0"/>
                    </a:lnTo>
                    <a:lnTo>
                      <a:pt x="6" y="0"/>
                    </a:lnTo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335" name="Freeform 125"/>
              <p:cNvSpPr>
                <a:spLocks/>
              </p:cNvSpPr>
              <p:nvPr/>
            </p:nvSpPr>
            <p:spPr bwMode="auto">
              <a:xfrm>
                <a:off x="5182" y="2984"/>
                <a:ext cx="5" cy="5"/>
              </a:xfrm>
              <a:custGeom>
                <a:avLst/>
                <a:gdLst>
                  <a:gd name="T0" fmla="*/ 5 w 5"/>
                  <a:gd name="T1" fmla="*/ 2 h 5"/>
                  <a:gd name="T2" fmla="*/ 5 w 5"/>
                  <a:gd name="T3" fmla="*/ 5 h 5"/>
                  <a:gd name="T4" fmla="*/ 5 w 5"/>
                  <a:gd name="T5" fmla="*/ 2 h 5"/>
                  <a:gd name="T6" fmla="*/ 2 w 5"/>
                  <a:gd name="T7" fmla="*/ 2 h 5"/>
                  <a:gd name="T8" fmla="*/ 2 w 5"/>
                  <a:gd name="T9" fmla="*/ 5 h 5"/>
                  <a:gd name="T10" fmla="*/ 0 w 5"/>
                  <a:gd name="T11" fmla="*/ 5 h 5"/>
                  <a:gd name="T12" fmla="*/ 0 w 5"/>
                  <a:gd name="T13" fmla="*/ 2 h 5"/>
                  <a:gd name="T14" fmla="*/ 2 w 5"/>
                  <a:gd name="T15" fmla="*/ 2 h 5"/>
                  <a:gd name="T16" fmla="*/ 2 w 5"/>
                  <a:gd name="T17" fmla="*/ 0 h 5"/>
                  <a:gd name="T18" fmla="*/ 5 w 5"/>
                  <a:gd name="T19" fmla="*/ 0 h 5"/>
                  <a:gd name="T20" fmla="*/ 5 w 5"/>
                  <a:gd name="T21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5">
                    <a:moveTo>
                      <a:pt x="5" y="2"/>
                    </a:moveTo>
                    <a:lnTo>
                      <a:pt x="5" y="5"/>
                    </a:lnTo>
                    <a:lnTo>
                      <a:pt x="5" y="2"/>
                    </a:lnTo>
                    <a:lnTo>
                      <a:pt x="2" y="2"/>
                    </a:lnTo>
                    <a:lnTo>
                      <a:pt x="2" y="5"/>
                    </a:lnTo>
                    <a:lnTo>
                      <a:pt x="0" y="5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5" y="0"/>
                    </a:lnTo>
                    <a:lnTo>
                      <a:pt x="5" y="2"/>
                    </a:lnTo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336" name="Freeform 126"/>
              <p:cNvSpPr>
                <a:spLocks/>
              </p:cNvSpPr>
              <p:nvPr/>
            </p:nvSpPr>
            <p:spPr bwMode="auto">
              <a:xfrm>
                <a:off x="5189" y="2984"/>
                <a:ext cx="3" cy="2"/>
              </a:xfrm>
              <a:custGeom>
                <a:avLst/>
                <a:gdLst>
                  <a:gd name="T0" fmla="*/ 3 w 3"/>
                  <a:gd name="T1" fmla="*/ 0 h 2"/>
                  <a:gd name="T2" fmla="*/ 3 w 3"/>
                  <a:gd name="T3" fmla="*/ 2 h 2"/>
                  <a:gd name="T4" fmla="*/ 3 w 3"/>
                  <a:gd name="T5" fmla="*/ 0 h 2"/>
                  <a:gd name="T6" fmla="*/ 0 w 3"/>
                  <a:gd name="T7" fmla="*/ 0 h 2"/>
                  <a:gd name="T8" fmla="*/ 3 w 3"/>
                  <a:gd name="T9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lnTo>
                      <a:pt x="3" y="2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3" y="0"/>
                    </a:lnTo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337" name="Freeform 127"/>
              <p:cNvSpPr>
                <a:spLocks/>
              </p:cNvSpPr>
              <p:nvPr/>
            </p:nvSpPr>
            <p:spPr bwMode="auto">
              <a:xfrm>
                <a:off x="5124" y="2970"/>
                <a:ext cx="8" cy="8"/>
              </a:xfrm>
              <a:custGeom>
                <a:avLst/>
                <a:gdLst>
                  <a:gd name="T0" fmla="*/ 5 w 8"/>
                  <a:gd name="T1" fmla="*/ 0 h 8"/>
                  <a:gd name="T2" fmla="*/ 5 w 8"/>
                  <a:gd name="T3" fmla="*/ 3 h 8"/>
                  <a:gd name="T4" fmla="*/ 8 w 8"/>
                  <a:gd name="T5" fmla="*/ 3 h 8"/>
                  <a:gd name="T6" fmla="*/ 5 w 8"/>
                  <a:gd name="T7" fmla="*/ 3 h 8"/>
                  <a:gd name="T8" fmla="*/ 5 w 8"/>
                  <a:gd name="T9" fmla="*/ 6 h 8"/>
                  <a:gd name="T10" fmla="*/ 5 w 8"/>
                  <a:gd name="T11" fmla="*/ 8 h 8"/>
                  <a:gd name="T12" fmla="*/ 3 w 8"/>
                  <a:gd name="T13" fmla="*/ 8 h 8"/>
                  <a:gd name="T14" fmla="*/ 3 w 8"/>
                  <a:gd name="T15" fmla="*/ 6 h 8"/>
                  <a:gd name="T16" fmla="*/ 0 w 8"/>
                  <a:gd name="T17" fmla="*/ 6 h 8"/>
                  <a:gd name="T18" fmla="*/ 0 w 8"/>
                  <a:gd name="T19" fmla="*/ 3 h 8"/>
                  <a:gd name="T20" fmla="*/ 3 w 8"/>
                  <a:gd name="T21" fmla="*/ 3 h 8"/>
                  <a:gd name="T22" fmla="*/ 3 w 8"/>
                  <a:gd name="T23" fmla="*/ 0 h 8"/>
                  <a:gd name="T24" fmla="*/ 5 w 8"/>
                  <a:gd name="T2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8">
                    <a:moveTo>
                      <a:pt x="5" y="0"/>
                    </a:moveTo>
                    <a:lnTo>
                      <a:pt x="5" y="3"/>
                    </a:lnTo>
                    <a:lnTo>
                      <a:pt x="8" y="3"/>
                    </a:lnTo>
                    <a:lnTo>
                      <a:pt x="5" y="3"/>
                    </a:lnTo>
                    <a:lnTo>
                      <a:pt x="5" y="6"/>
                    </a:lnTo>
                    <a:lnTo>
                      <a:pt x="5" y="8"/>
                    </a:lnTo>
                    <a:lnTo>
                      <a:pt x="3" y="8"/>
                    </a:lnTo>
                    <a:lnTo>
                      <a:pt x="3" y="6"/>
                    </a:lnTo>
                    <a:lnTo>
                      <a:pt x="0" y="6"/>
                    </a:lnTo>
                    <a:lnTo>
                      <a:pt x="0" y="3"/>
                    </a:lnTo>
                    <a:lnTo>
                      <a:pt x="3" y="3"/>
                    </a:lnTo>
                    <a:lnTo>
                      <a:pt x="3" y="0"/>
                    </a:lnTo>
                    <a:lnTo>
                      <a:pt x="5" y="0"/>
                    </a:lnTo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338" name="Rectangle 128"/>
              <p:cNvSpPr>
                <a:spLocks noChangeArrowheads="1"/>
              </p:cNvSpPr>
              <p:nvPr/>
            </p:nvSpPr>
            <p:spPr bwMode="auto">
              <a:xfrm>
                <a:off x="5317" y="2957"/>
                <a:ext cx="3" cy="3"/>
              </a:xfrm>
              <a:prstGeom prst="rect">
                <a:avLst/>
              </a:prstGeom>
              <a:noFill/>
              <a:ln w="4763">
                <a:solidFill>
                  <a:srgbClr val="6E6E6E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339" name="Freeform 129"/>
              <p:cNvSpPr>
                <a:spLocks/>
              </p:cNvSpPr>
              <p:nvPr/>
            </p:nvSpPr>
            <p:spPr bwMode="auto">
              <a:xfrm>
                <a:off x="4568" y="2952"/>
                <a:ext cx="8" cy="5"/>
              </a:xfrm>
              <a:custGeom>
                <a:avLst/>
                <a:gdLst>
                  <a:gd name="T0" fmla="*/ 3 w 8"/>
                  <a:gd name="T1" fmla="*/ 0 h 5"/>
                  <a:gd name="T2" fmla="*/ 5 w 8"/>
                  <a:gd name="T3" fmla="*/ 0 h 5"/>
                  <a:gd name="T4" fmla="*/ 8 w 8"/>
                  <a:gd name="T5" fmla="*/ 0 h 5"/>
                  <a:gd name="T6" fmla="*/ 8 w 8"/>
                  <a:gd name="T7" fmla="*/ 3 h 5"/>
                  <a:gd name="T8" fmla="*/ 5 w 8"/>
                  <a:gd name="T9" fmla="*/ 3 h 5"/>
                  <a:gd name="T10" fmla="*/ 8 w 8"/>
                  <a:gd name="T11" fmla="*/ 3 h 5"/>
                  <a:gd name="T12" fmla="*/ 8 w 8"/>
                  <a:gd name="T13" fmla="*/ 5 h 5"/>
                  <a:gd name="T14" fmla="*/ 5 w 8"/>
                  <a:gd name="T15" fmla="*/ 5 h 5"/>
                  <a:gd name="T16" fmla="*/ 3 w 8"/>
                  <a:gd name="T17" fmla="*/ 5 h 5"/>
                  <a:gd name="T18" fmla="*/ 0 w 8"/>
                  <a:gd name="T19" fmla="*/ 5 h 5"/>
                  <a:gd name="T20" fmla="*/ 0 w 8"/>
                  <a:gd name="T21" fmla="*/ 3 h 5"/>
                  <a:gd name="T22" fmla="*/ 3 w 8"/>
                  <a:gd name="T23" fmla="*/ 3 h 5"/>
                  <a:gd name="T24" fmla="*/ 3 w 8"/>
                  <a:gd name="T25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5">
                    <a:moveTo>
                      <a:pt x="3" y="0"/>
                    </a:moveTo>
                    <a:lnTo>
                      <a:pt x="5" y="0"/>
                    </a:lnTo>
                    <a:lnTo>
                      <a:pt x="8" y="0"/>
                    </a:lnTo>
                    <a:lnTo>
                      <a:pt x="8" y="3"/>
                    </a:lnTo>
                    <a:lnTo>
                      <a:pt x="5" y="3"/>
                    </a:lnTo>
                    <a:lnTo>
                      <a:pt x="8" y="3"/>
                    </a:lnTo>
                    <a:lnTo>
                      <a:pt x="8" y="5"/>
                    </a:lnTo>
                    <a:lnTo>
                      <a:pt x="5" y="5"/>
                    </a:lnTo>
                    <a:lnTo>
                      <a:pt x="3" y="5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3" y="3"/>
                    </a:lnTo>
                    <a:lnTo>
                      <a:pt x="3" y="0"/>
                    </a:lnTo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340" name="Freeform 130"/>
              <p:cNvSpPr>
                <a:spLocks/>
              </p:cNvSpPr>
              <p:nvPr/>
            </p:nvSpPr>
            <p:spPr bwMode="auto">
              <a:xfrm>
                <a:off x="5330" y="2944"/>
                <a:ext cx="13" cy="13"/>
              </a:xfrm>
              <a:custGeom>
                <a:avLst/>
                <a:gdLst>
                  <a:gd name="T0" fmla="*/ 8 w 13"/>
                  <a:gd name="T1" fmla="*/ 6 h 13"/>
                  <a:gd name="T2" fmla="*/ 11 w 13"/>
                  <a:gd name="T3" fmla="*/ 6 h 13"/>
                  <a:gd name="T4" fmla="*/ 11 w 13"/>
                  <a:gd name="T5" fmla="*/ 8 h 13"/>
                  <a:gd name="T6" fmla="*/ 13 w 13"/>
                  <a:gd name="T7" fmla="*/ 8 h 13"/>
                  <a:gd name="T8" fmla="*/ 13 w 13"/>
                  <a:gd name="T9" fmla="*/ 11 h 13"/>
                  <a:gd name="T10" fmla="*/ 13 w 13"/>
                  <a:gd name="T11" fmla="*/ 13 h 13"/>
                  <a:gd name="T12" fmla="*/ 11 w 13"/>
                  <a:gd name="T13" fmla="*/ 13 h 13"/>
                  <a:gd name="T14" fmla="*/ 8 w 13"/>
                  <a:gd name="T15" fmla="*/ 13 h 13"/>
                  <a:gd name="T16" fmla="*/ 6 w 13"/>
                  <a:gd name="T17" fmla="*/ 13 h 13"/>
                  <a:gd name="T18" fmla="*/ 6 w 13"/>
                  <a:gd name="T19" fmla="*/ 11 h 13"/>
                  <a:gd name="T20" fmla="*/ 6 w 13"/>
                  <a:gd name="T21" fmla="*/ 8 h 13"/>
                  <a:gd name="T22" fmla="*/ 3 w 13"/>
                  <a:gd name="T23" fmla="*/ 8 h 13"/>
                  <a:gd name="T24" fmla="*/ 3 w 13"/>
                  <a:gd name="T25" fmla="*/ 6 h 13"/>
                  <a:gd name="T26" fmla="*/ 0 w 13"/>
                  <a:gd name="T27" fmla="*/ 6 h 13"/>
                  <a:gd name="T28" fmla="*/ 0 w 13"/>
                  <a:gd name="T29" fmla="*/ 3 h 13"/>
                  <a:gd name="T30" fmla="*/ 0 w 13"/>
                  <a:gd name="T31" fmla="*/ 0 h 13"/>
                  <a:gd name="T32" fmla="*/ 3 w 13"/>
                  <a:gd name="T33" fmla="*/ 0 h 13"/>
                  <a:gd name="T34" fmla="*/ 6 w 13"/>
                  <a:gd name="T35" fmla="*/ 0 h 13"/>
                  <a:gd name="T36" fmla="*/ 6 w 13"/>
                  <a:gd name="T37" fmla="*/ 3 h 13"/>
                  <a:gd name="T38" fmla="*/ 8 w 13"/>
                  <a:gd name="T39" fmla="*/ 3 h 13"/>
                  <a:gd name="T40" fmla="*/ 8 w 13"/>
                  <a:gd name="T41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3" h="13">
                    <a:moveTo>
                      <a:pt x="8" y="6"/>
                    </a:moveTo>
                    <a:lnTo>
                      <a:pt x="11" y="6"/>
                    </a:lnTo>
                    <a:lnTo>
                      <a:pt x="11" y="8"/>
                    </a:lnTo>
                    <a:lnTo>
                      <a:pt x="13" y="8"/>
                    </a:lnTo>
                    <a:lnTo>
                      <a:pt x="13" y="11"/>
                    </a:lnTo>
                    <a:lnTo>
                      <a:pt x="13" y="13"/>
                    </a:lnTo>
                    <a:lnTo>
                      <a:pt x="11" y="13"/>
                    </a:lnTo>
                    <a:lnTo>
                      <a:pt x="8" y="13"/>
                    </a:lnTo>
                    <a:lnTo>
                      <a:pt x="6" y="13"/>
                    </a:lnTo>
                    <a:lnTo>
                      <a:pt x="6" y="11"/>
                    </a:lnTo>
                    <a:lnTo>
                      <a:pt x="6" y="8"/>
                    </a:lnTo>
                    <a:lnTo>
                      <a:pt x="3" y="8"/>
                    </a:lnTo>
                    <a:lnTo>
                      <a:pt x="3" y="6"/>
                    </a:lnTo>
                    <a:lnTo>
                      <a:pt x="0" y="6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3" y="0"/>
                    </a:lnTo>
                    <a:lnTo>
                      <a:pt x="6" y="0"/>
                    </a:lnTo>
                    <a:lnTo>
                      <a:pt x="6" y="3"/>
                    </a:lnTo>
                    <a:lnTo>
                      <a:pt x="8" y="3"/>
                    </a:lnTo>
                    <a:lnTo>
                      <a:pt x="8" y="6"/>
                    </a:lnTo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341" name="Freeform 131"/>
              <p:cNvSpPr>
                <a:spLocks/>
              </p:cNvSpPr>
              <p:nvPr/>
            </p:nvSpPr>
            <p:spPr bwMode="auto">
              <a:xfrm>
                <a:off x="5336" y="2944"/>
                <a:ext cx="2" cy="3"/>
              </a:xfrm>
              <a:custGeom>
                <a:avLst/>
                <a:gdLst>
                  <a:gd name="T0" fmla="*/ 0 w 2"/>
                  <a:gd name="T1" fmla="*/ 0 h 3"/>
                  <a:gd name="T2" fmla="*/ 2 w 2"/>
                  <a:gd name="T3" fmla="*/ 0 h 3"/>
                  <a:gd name="T4" fmla="*/ 2 w 2"/>
                  <a:gd name="T5" fmla="*/ 3 h 3"/>
                  <a:gd name="T6" fmla="*/ 2 w 2"/>
                  <a:gd name="T7" fmla="*/ 0 h 3"/>
                  <a:gd name="T8" fmla="*/ 0 w 2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3">
                    <a:moveTo>
                      <a:pt x="0" y="0"/>
                    </a:moveTo>
                    <a:lnTo>
                      <a:pt x="2" y="0"/>
                    </a:lnTo>
                    <a:lnTo>
                      <a:pt x="2" y="3"/>
                    </a:lnTo>
                    <a:lnTo>
                      <a:pt x="2" y="0"/>
                    </a:lnTo>
                    <a:lnTo>
                      <a:pt x="0" y="0"/>
                    </a:lnTo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342" name="Freeform 132"/>
              <p:cNvSpPr>
                <a:spLocks/>
              </p:cNvSpPr>
              <p:nvPr/>
            </p:nvSpPr>
            <p:spPr bwMode="auto">
              <a:xfrm>
                <a:off x="5307" y="2934"/>
                <a:ext cx="8" cy="8"/>
              </a:xfrm>
              <a:custGeom>
                <a:avLst/>
                <a:gdLst>
                  <a:gd name="T0" fmla="*/ 5 w 8"/>
                  <a:gd name="T1" fmla="*/ 0 h 8"/>
                  <a:gd name="T2" fmla="*/ 8 w 8"/>
                  <a:gd name="T3" fmla="*/ 0 h 8"/>
                  <a:gd name="T4" fmla="*/ 8 w 8"/>
                  <a:gd name="T5" fmla="*/ 3 h 8"/>
                  <a:gd name="T6" fmla="*/ 8 w 8"/>
                  <a:gd name="T7" fmla="*/ 5 h 8"/>
                  <a:gd name="T8" fmla="*/ 8 w 8"/>
                  <a:gd name="T9" fmla="*/ 8 h 8"/>
                  <a:gd name="T10" fmla="*/ 5 w 8"/>
                  <a:gd name="T11" fmla="*/ 8 h 8"/>
                  <a:gd name="T12" fmla="*/ 3 w 8"/>
                  <a:gd name="T13" fmla="*/ 8 h 8"/>
                  <a:gd name="T14" fmla="*/ 3 w 8"/>
                  <a:gd name="T15" fmla="*/ 5 h 8"/>
                  <a:gd name="T16" fmla="*/ 0 w 8"/>
                  <a:gd name="T17" fmla="*/ 5 h 8"/>
                  <a:gd name="T18" fmla="*/ 3 w 8"/>
                  <a:gd name="T19" fmla="*/ 5 h 8"/>
                  <a:gd name="T20" fmla="*/ 3 w 8"/>
                  <a:gd name="T21" fmla="*/ 3 h 8"/>
                  <a:gd name="T22" fmla="*/ 3 w 8"/>
                  <a:gd name="T23" fmla="*/ 0 h 8"/>
                  <a:gd name="T24" fmla="*/ 5 w 8"/>
                  <a:gd name="T2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8">
                    <a:moveTo>
                      <a:pt x="5" y="0"/>
                    </a:moveTo>
                    <a:lnTo>
                      <a:pt x="8" y="0"/>
                    </a:lnTo>
                    <a:lnTo>
                      <a:pt x="8" y="3"/>
                    </a:lnTo>
                    <a:lnTo>
                      <a:pt x="8" y="5"/>
                    </a:lnTo>
                    <a:lnTo>
                      <a:pt x="8" y="8"/>
                    </a:lnTo>
                    <a:lnTo>
                      <a:pt x="5" y="8"/>
                    </a:lnTo>
                    <a:lnTo>
                      <a:pt x="3" y="8"/>
                    </a:lnTo>
                    <a:lnTo>
                      <a:pt x="3" y="5"/>
                    </a:lnTo>
                    <a:lnTo>
                      <a:pt x="0" y="5"/>
                    </a:lnTo>
                    <a:lnTo>
                      <a:pt x="3" y="5"/>
                    </a:lnTo>
                    <a:lnTo>
                      <a:pt x="3" y="3"/>
                    </a:lnTo>
                    <a:lnTo>
                      <a:pt x="3" y="0"/>
                    </a:lnTo>
                    <a:lnTo>
                      <a:pt x="5" y="0"/>
                    </a:lnTo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343" name="Freeform 133"/>
              <p:cNvSpPr>
                <a:spLocks/>
              </p:cNvSpPr>
              <p:nvPr/>
            </p:nvSpPr>
            <p:spPr bwMode="auto">
              <a:xfrm>
                <a:off x="5132" y="2900"/>
                <a:ext cx="47" cy="76"/>
              </a:xfrm>
              <a:custGeom>
                <a:avLst/>
                <a:gdLst>
                  <a:gd name="T0" fmla="*/ 39 w 47"/>
                  <a:gd name="T1" fmla="*/ 3 h 76"/>
                  <a:gd name="T2" fmla="*/ 44 w 47"/>
                  <a:gd name="T3" fmla="*/ 5 h 76"/>
                  <a:gd name="T4" fmla="*/ 47 w 47"/>
                  <a:gd name="T5" fmla="*/ 10 h 76"/>
                  <a:gd name="T6" fmla="*/ 44 w 47"/>
                  <a:gd name="T7" fmla="*/ 16 h 76"/>
                  <a:gd name="T8" fmla="*/ 39 w 47"/>
                  <a:gd name="T9" fmla="*/ 18 h 76"/>
                  <a:gd name="T10" fmla="*/ 34 w 47"/>
                  <a:gd name="T11" fmla="*/ 16 h 76"/>
                  <a:gd name="T12" fmla="*/ 34 w 47"/>
                  <a:gd name="T13" fmla="*/ 18 h 76"/>
                  <a:gd name="T14" fmla="*/ 39 w 47"/>
                  <a:gd name="T15" fmla="*/ 21 h 76"/>
                  <a:gd name="T16" fmla="*/ 39 w 47"/>
                  <a:gd name="T17" fmla="*/ 23 h 76"/>
                  <a:gd name="T18" fmla="*/ 42 w 47"/>
                  <a:gd name="T19" fmla="*/ 29 h 76"/>
                  <a:gd name="T20" fmla="*/ 39 w 47"/>
                  <a:gd name="T21" fmla="*/ 29 h 76"/>
                  <a:gd name="T22" fmla="*/ 39 w 47"/>
                  <a:gd name="T23" fmla="*/ 31 h 76"/>
                  <a:gd name="T24" fmla="*/ 34 w 47"/>
                  <a:gd name="T25" fmla="*/ 34 h 76"/>
                  <a:gd name="T26" fmla="*/ 31 w 47"/>
                  <a:gd name="T27" fmla="*/ 34 h 76"/>
                  <a:gd name="T28" fmla="*/ 29 w 47"/>
                  <a:gd name="T29" fmla="*/ 39 h 76"/>
                  <a:gd name="T30" fmla="*/ 29 w 47"/>
                  <a:gd name="T31" fmla="*/ 42 h 76"/>
                  <a:gd name="T32" fmla="*/ 31 w 47"/>
                  <a:gd name="T33" fmla="*/ 42 h 76"/>
                  <a:gd name="T34" fmla="*/ 26 w 47"/>
                  <a:gd name="T35" fmla="*/ 44 h 76"/>
                  <a:gd name="T36" fmla="*/ 29 w 47"/>
                  <a:gd name="T37" fmla="*/ 44 h 76"/>
                  <a:gd name="T38" fmla="*/ 24 w 47"/>
                  <a:gd name="T39" fmla="*/ 47 h 76"/>
                  <a:gd name="T40" fmla="*/ 26 w 47"/>
                  <a:gd name="T41" fmla="*/ 52 h 76"/>
                  <a:gd name="T42" fmla="*/ 29 w 47"/>
                  <a:gd name="T43" fmla="*/ 57 h 76"/>
                  <a:gd name="T44" fmla="*/ 26 w 47"/>
                  <a:gd name="T45" fmla="*/ 63 h 76"/>
                  <a:gd name="T46" fmla="*/ 24 w 47"/>
                  <a:gd name="T47" fmla="*/ 68 h 76"/>
                  <a:gd name="T48" fmla="*/ 18 w 47"/>
                  <a:gd name="T49" fmla="*/ 70 h 76"/>
                  <a:gd name="T50" fmla="*/ 16 w 47"/>
                  <a:gd name="T51" fmla="*/ 70 h 76"/>
                  <a:gd name="T52" fmla="*/ 13 w 47"/>
                  <a:gd name="T53" fmla="*/ 76 h 76"/>
                  <a:gd name="T54" fmla="*/ 11 w 47"/>
                  <a:gd name="T55" fmla="*/ 76 h 76"/>
                  <a:gd name="T56" fmla="*/ 5 w 47"/>
                  <a:gd name="T57" fmla="*/ 73 h 76"/>
                  <a:gd name="T58" fmla="*/ 3 w 47"/>
                  <a:gd name="T59" fmla="*/ 68 h 76"/>
                  <a:gd name="T60" fmla="*/ 0 w 47"/>
                  <a:gd name="T61" fmla="*/ 63 h 76"/>
                  <a:gd name="T62" fmla="*/ 3 w 47"/>
                  <a:gd name="T63" fmla="*/ 63 h 76"/>
                  <a:gd name="T64" fmla="*/ 3 w 47"/>
                  <a:gd name="T65" fmla="*/ 60 h 76"/>
                  <a:gd name="T66" fmla="*/ 5 w 47"/>
                  <a:gd name="T67" fmla="*/ 55 h 76"/>
                  <a:gd name="T68" fmla="*/ 3 w 47"/>
                  <a:gd name="T69" fmla="*/ 50 h 76"/>
                  <a:gd name="T70" fmla="*/ 5 w 47"/>
                  <a:gd name="T71" fmla="*/ 44 h 76"/>
                  <a:gd name="T72" fmla="*/ 5 w 47"/>
                  <a:gd name="T73" fmla="*/ 42 h 76"/>
                  <a:gd name="T74" fmla="*/ 5 w 47"/>
                  <a:gd name="T75" fmla="*/ 34 h 76"/>
                  <a:gd name="T76" fmla="*/ 5 w 47"/>
                  <a:gd name="T77" fmla="*/ 31 h 76"/>
                  <a:gd name="T78" fmla="*/ 11 w 47"/>
                  <a:gd name="T79" fmla="*/ 29 h 76"/>
                  <a:gd name="T80" fmla="*/ 13 w 47"/>
                  <a:gd name="T81" fmla="*/ 23 h 76"/>
                  <a:gd name="T82" fmla="*/ 18 w 47"/>
                  <a:gd name="T83" fmla="*/ 21 h 76"/>
                  <a:gd name="T84" fmla="*/ 24 w 47"/>
                  <a:gd name="T85" fmla="*/ 18 h 76"/>
                  <a:gd name="T86" fmla="*/ 29 w 47"/>
                  <a:gd name="T87" fmla="*/ 16 h 76"/>
                  <a:gd name="T88" fmla="*/ 26 w 47"/>
                  <a:gd name="T89" fmla="*/ 10 h 76"/>
                  <a:gd name="T90" fmla="*/ 26 w 47"/>
                  <a:gd name="T91" fmla="*/ 3 h 76"/>
                  <a:gd name="T92" fmla="*/ 29 w 47"/>
                  <a:gd name="T93" fmla="*/ 3 h 76"/>
                  <a:gd name="T94" fmla="*/ 34 w 47"/>
                  <a:gd name="T95" fmla="*/ 0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47" h="76">
                    <a:moveTo>
                      <a:pt x="37" y="0"/>
                    </a:moveTo>
                    <a:lnTo>
                      <a:pt x="39" y="0"/>
                    </a:lnTo>
                    <a:lnTo>
                      <a:pt x="39" y="3"/>
                    </a:lnTo>
                    <a:lnTo>
                      <a:pt x="42" y="3"/>
                    </a:lnTo>
                    <a:lnTo>
                      <a:pt x="42" y="5"/>
                    </a:lnTo>
                    <a:lnTo>
                      <a:pt x="44" y="5"/>
                    </a:lnTo>
                    <a:lnTo>
                      <a:pt x="44" y="8"/>
                    </a:lnTo>
                    <a:lnTo>
                      <a:pt x="47" y="8"/>
                    </a:lnTo>
                    <a:lnTo>
                      <a:pt x="47" y="10"/>
                    </a:lnTo>
                    <a:lnTo>
                      <a:pt x="47" y="13"/>
                    </a:lnTo>
                    <a:lnTo>
                      <a:pt x="44" y="13"/>
                    </a:lnTo>
                    <a:lnTo>
                      <a:pt x="44" y="16"/>
                    </a:lnTo>
                    <a:lnTo>
                      <a:pt x="42" y="16"/>
                    </a:lnTo>
                    <a:lnTo>
                      <a:pt x="42" y="18"/>
                    </a:lnTo>
                    <a:lnTo>
                      <a:pt x="39" y="18"/>
                    </a:lnTo>
                    <a:lnTo>
                      <a:pt x="37" y="18"/>
                    </a:lnTo>
                    <a:lnTo>
                      <a:pt x="34" y="18"/>
                    </a:lnTo>
                    <a:lnTo>
                      <a:pt x="34" y="16"/>
                    </a:lnTo>
                    <a:lnTo>
                      <a:pt x="31" y="16"/>
                    </a:lnTo>
                    <a:lnTo>
                      <a:pt x="31" y="18"/>
                    </a:lnTo>
                    <a:lnTo>
                      <a:pt x="34" y="18"/>
                    </a:lnTo>
                    <a:lnTo>
                      <a:pt x="34" y="21"/>
                    </a:lnTo>
                    <a:lnTo>
                      <a:pt x="37" y="21"/>
                    </a:lnTo>
                    <a:lnTo>
                      <a:pt x="39" y="21"/>
                    </a:lnTo>
                    <a:lnTo>
                      <a:pt x="39" y="23"/>
                    </a:lnTo>
                    <a:lnTo>
                      <a:pt x="37" y="23"/>
                    </a:lnTo>
                    <a:lnTo>
                      <a:pt x="39" y="23"/>
                    </a:lnTo>
                    <a:lnTo>
                      <a:pt x="39" y="26"/>
                    </a:lnTo>
                    <a:lnTo>
                      <a:pt x="42" y="26"/>
                    </a:lnTo>
                    <a:lnTo>
                      <a:pt x="42" y="29"/>
                    </a:lnTo>
                    <a:lnTo>
                      <a:pt x="39" y="29"/>
                    </a:lnTo>
                    <a:lnTo>
                      <a:pt x="39" y="26"/>
                    </a:lnTo>
                    <a:lnTo>
                      <a:pt x="39" y="29"/>
                    </a:lnTo>
                    <a:lnTo>
                      <a:pt x="37" y="29"/>
                    </a:lnTo>
                    <a:lnTo>
                      <a:pt x="37" y="31"/>
                    </a:lnTo>
                    <a:lnTo>
                      <a:pt x="39" y="31"/>
                    </a:lnTo>
                    <a:lnTo>
                      <a:pt x="39" y="34"/>
                    </a:lnTo>
                    <a:lnTo>
                      <a:pt x="37" y="34"/>
                    </a:lnTo>
                    <a:lnTo>
                      <a:pt x="34" y="34"/>
                    </a:lnTo>
                    <a:lnTo>
                      <a:pt x="31" y="34"/>
                    </a:lnTo>
                    <a:lnTo>
                      <a:pt x="34" y="34"/>
                    </a:lnTo>
                    <a:lnTo>
                      <a:pt x="31" y="34"/>
                    </a:lnTo>
                    <a:lnTo>
                      <a:pt x="31" y="37"/>
                    </a:lnTo>
                    <a:lnTo>
                      <a:pt x="29" y="37"/>
                    </a:lnTo>
                    <a:lnTo>
                      <a:pt x="29" y="39"/>
                    </a:lnTo>
                    <a:lnTo>
                      <a:pt x="31" y="39"/>
                    </a:lnTo>
                    <a:lnTo>
                      <a:pt x="29" y="39"/>
                    </a:lnTo>
                    <a:lnTo>
                      <a:pt x="29" y="42"/>
                    </a:lnTo>
                    <a:lnTo>
                      <a:pt x="31" y="42"/>
                    </a:lnTo>
                    <a:lnTo>
                      <a:pt x="29" y="42"/>
                    </a:lnTo>
                    <a:lnTo>
                      <a:pt x="31" y="42"/>
                    </a:lnTo>
                    <a:lnTo>
                      <a:pt x="29" y="42"/>
                    </a:lnTo>
                    <a:lnTo>
                      <a:pt x="26" y="42"/>
                    </a:lnTo>
                    <a:lnTo>
                      <a:pt x="26" y="44"/>
                    </a:lnTo>
                    <a:lnTo>
                      <a:pt x="29" y="44"/>
                    </a:lnTo>
                    <a:lnTo>
                      <a:pt x="31" y="44"/>
                    </a:lnTo>
                    <a:lnTo>
                      <a:pt x="29" y="44"/>
                    </a:lnTo>
                    <a:lnTo>
                      <a:pt x="29" y="47"/>
                    </a:lnTo>
                    <a:lnTo>
                      <a:pt x="26" y="47"/>
                    </a:lnTo>
                    <a:lnTo>
                      <a:pt x="24" y="47"/>
                    </a:lnTo>
                    <a:lnTo>
                      <a:pt x="24" y="50"/>
                    </a:lnTo>
                    <a:lnTo>
                      <a:pt x="24" y="52"/>
                    </a:lnTo>
                    <a:lnTo>
                      <a:pt x="26" y="52"/>
                    </a:lnTo>
                    <a:lnTo>
                      <a:pt x="29" y="52"/>
                    </a:lnTo>
                    <a:lnTo>
                      <a:pt x="29" y="55"/>
                    </a:lnTo>
                    <a:lnTo>
                      <a:pt x="29" y="57"/>
                    </a:lnTo>
                    <a:lnTo>
                      <a:pt x="29" y="60"/>
                    </a:lnTo>
                    <a:lnTo>
                      <a:pt x="29" y="63"/>
                    </a:lnTo>
                    <a:lnTo>
                      <a:pt x="26" y="63"/>
                    </a:lnTo>
                    <a:lnTo>
                      <a:pt x="26" y="65"/>
                    </a:lnTo>
                    <a:lnTo>
                      <a:pt x="26" y="68"/>
                    </a:lnTo>
                    <a:lnTo>
                      <a:pt x="24" y="68"/>
                    </a:lnTo>
                    <a:lnTo>
                      <a:pt x="24" y="70"/>
                    </a:lnTo>
                    <a:lnTo>
                      <a:pt x="21" y="70"/>
                    </a:lnTo>
                    <a:lnTo>
                      <a:pt x="18" y="70"/>
                    </a:lnTo>
                    <a:lnTo>
                      <a:pt x="16" y="70"/>
                    </a:lnTo>
                    <a:lnTo>
                      <a:pt x="16" y="68"/>
                    </a:lnTo>
                    <a:lnTo>
                      <a:pt x="16" y="70"/>
                    </a:lnTo>
                    <a:lnTo>
                      <a:pt x="16" y="73"/>
                    </a:lnTo>
                    <a:lnTo>
                      <a:pt x="13" y="73"/>
                    </a:lnTo>
                    <a:lnTo>
                      <a:pt x="13" y="76"/>
                    </a:lnTo>
                    <a:lnTo>
                      <a:pt x="13" y="73"/>
                    </a:lnTo>
                    <a:lnTo>
                      <a:pt x="11" y="73"/>
                    </a:lnTo>
                    <a:lnTo>
                      <a:pt x="11" y="76"/>
                    </a:lnTo>
                    <a:lnTo>
                      <a:pt x="11" y="73"/>
                    </a:lnTo>
                    <a:lnTo>
                      <a:pt x="8" y="73"/>
                    </a:lnTo>
                    <a:lnTo>
                      <a:pt x="5" y="73"/>
                    </a:lnTo>
                    <a:lnTo>
                      <a:pt x="3" y="73"/>
                    </a:lnTo>
                    <a:lnTo>
                      <a:pt x="3" y="70"/>
                    </a:lnTo>
                    <a:lnTo>
                      <a:pt x="3" y="68"/>
                    </a:lnTo>
                    <a:lnTo>
                      <a:pt x="3" y="65"/>
                    </a:lnTo>
                    <a:lnTo>
                      <a:pt x="0" y="65"/>
                    </a:lnTo>
                    <a:lnTo>
                      <a:pt x="0" y="63"/>
                    </a:lnTo>
                    <a:lnTo>
                      <a:pt x="3" y="63"/>
                    </a:lnTo>
                    <a:lnTo>
                      <a:pt x="3" y="65"/>
                    </a:lnTo>
                    <a:lnTo>
                      <a:pt x="3" y="63"/>
                    </a:lnTo>
                    <a:lnTo>
                      <a:pt x="3" y="60"/>
                    </a:lnTo>
                    <a:lnTo>
                      <a:pt x="5" y="60"/>
                    </a:lnTo>
                    <a:lnTo>
                      <a:pt x="3" y="60"/>
                    </a:lnTo>
                    <a:lnTo>
                      <a:pt x="3" y="57"/>
                    </a:lnTo>
                    <a:lnTo>
                      <a:pt x="3" y="55"/>
                    </a:lnTo>
                    <a:lnTo>
                      <a:pt x="5" y="55"/>
                    </a:lnTo>
                    <a:lnTo>
                      <a:pt x="5" y="52"/>
                    </a:lnTo>
                    <a:lnTo>
                      <a:pt x="3" y="52"/>
                    </a:lnTo>
                    <a:lnTo>
                      <a:pt x="3" y="50"/>
                    </a:lnTo>
                    <a:lnTo>
                      <a:pt x="5" y="50"/>
                    </a:lnTo>
                    <a:lnTo>
                      <a:pt x="5" y="47"/>
                    </a:lnTo>
                    <a:lnTo>
                      <a:pt x="5" y="44"/>
                    </a:lnTo>
                    <a:lnTo>
                      <a:pt x="8" y="44"/>
                    </a:lnTo>
                    <a:lnTo>
                      <a:pt x="8" y="42"/>
                    </a:lnTo>
                    <a:lnTo>
                      <a:pt x="5" y="42"/>
                    </a:lnTo>
                    <a:lnTo>
                      <a:pt x="5" y="39"/>
                    </a:lnTo>
                    <a:lnTo>
                      <a:pt x="5" y="37"/>
                    </a:lnTo>
                    <a:lnTo>
                      <a:pt x="5" y="34"/>
                    </a:lnTo>
                    <a:lnTo>
                      <a:pt x="3" y="34"/>
                    </a:lnTo>
                    <a:lnTo>
                      <a:pt x="3" y="31"/>
                    </a:lnTo>
                    <a:lnTo>
                      <a:pt x="5" y="31"/>
                    </a:lnTo>
                    <a:lnTo>
                      <a:pt x="5" y="29"/>
                    </a:lnTo>
                    <a:lnTo>
                      <a:pt x="8" y="29"/>
                    </a:lnTo>
                    <a:lnTo>
                      <a:pt x="11" y="29"/>
                    </a:lnTo>
                    <a:lnTo>
                      <a:pt x="11" y="26"/>
                    </a:lnTo>
                    <a:lnTo>
                      <a:pt x="13" y="26"/>
                    </a:lnTo>
                    <a:lnTo>
                      <a:pt x="13" y="23"/>
                    </a:lnTo>
                    <a:lnTo>
                      <a:pt x="16" y="23"/>
                    </a:lnTo>
                    <a:lnTo>
                      <a:pt x="18" y="23"/>
                    </a:lnTo>
                    <a:lnTo>
                      <a:pt x="18" y="21"/>
                    </a:lnTo>
                    <a:lnTo>
                      <a:pt x="21" y="21"/>
                    </a:lnTo>
                    <a:lnTo>
                      <a:pt x="21" y="18"/>
                    </a:lnTo>
                    <a:lnTo>
                      <a:pt x="24" y="18"/>
                    </a:lnTo>
                    <a:lnTo>
                      <a:pt x="24" y="16"/>
                    </a:lnTo>
                    <a:lnTo>
                      <a:pt x="26" y="16"/>
                    </a:lnTo>
                    <a:lnTo>
                      <a:pt x="29" y="16"/>
                    </a:lnTo>
                    <a:lnTo>
                      <a:pt x="29" y="13"/>
                    </a:lnTo>
                    <a:lnTo>
                      <a:pt x="26" y="13"/>
                    </a:lnTo>
                    <a:lnTo>
                      <a:pt x="26" y="10"/>
                    </a:lnTo>
                    <a:lnTo>
                      <a:pt x="26" y="8"/>
                    </a:lnTo>
                    <a:lnTo>
                      <a:pt x="26" y="5"/>
                    </a:lnTo>
                    <a:lnTo>
                      <a:pt x="26" y="3"/>
                    </a:lnTo>
                    <a:lnTo>
                      <a:pt x="26" y="0"/>
                    </a:lnTo>
                    <a:lnTo>
                      <a:pt x="29" y="0"/>
                    </a:lnTo>
                    <a:lnTo>
                      <a:pt x="29" y="3"/>
                    </a:lnTo>
                    <a:lnTo>
                      <a:pt x="31" y="3"/>
                    </a:lnTo>
                    <a:lnTo>
                      <a:pt x="31" y="0"/>
                    </a:lnTo>
                    <a:lnTo>
                      <a:pt x="34" y="0"/>
                    </a:lnTo>
                    <a:lnTo>
                      <a:pt x="37" y="0"/>
                    </a:lnTo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344" name="Freeform 134"/>
              <p:cNvSpPr>
                <a:spLocks/>
              </p:cNvSpPr>
              <p:nvPr/>
            </p:nvSpPr>
            <p:spPr bwMode="auto">
              <a:xfrm>
                <a:off x="5179" y="2890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345" name="Freeform 135"/>
              <p:cNvSpPr>
                <a:spLocks/>
              </p:cNvSpPr>
              <p:nvPr/>
            </p:nvSpPr>
            <p:spPr bwMode="auto">
              <a:xfrm>
                <a:off x="5171" y="2890"/>
                <a:ext cx="8" cy="10"/>
              </a:xfrm>
              <a:custGeom>
                <a:avLst/>
                <a:gdLst>
                  <a:gd name="T0" fmla="*/ 3 w 8"/>
                  <a:gd name="T1" fmla="*/ 0 h 10"/>
                  <a:gd name="T2" fmla="*/ 5 w 8"/>
                  <a:gd name="T3" fmla="*/ 0 h 10"/>
                  <a:gd name="T4" fmla="*/ 5 w 8"/>
                  <a:gd name="T5" fmla="*/ 2 h 10"/>
                  <a:gd name="T6" fmla="*/ 3 w 8"/>
                  <a:gd name="T7" fmla="*/ 2 h 10"/>
                  <a:gd name="T8" fmla="*/ 3 w 8"/>
                  <a:gd name="T9" fmla="*/ 5 h 10"/>
                  <a:gd name="T10" fmla="*/ 5 w 8"/>
                  <a:gd name="T11" fmla="*/ 5 h 10"/>
                  <a:gd name="T12" fmla="*/ 8 w 8"/>
                  <a:gd name="T13" fmla="*/ 5 h 10"/>
                  <a:gd name="T14" fmla="*/ 8 w 8"/>
                  <a:gd name="T15" fmla="*/ 7 h 10"/>
                  <a:gd name="T16" fmla="*/ 8 w 8"/>
                  <a:gd name="T17" fmla="*/ 10 h 10"/>
                  <a:gd name="T18" fmla="*/ 5 w 8"/>
                  <a:gd name="T19" fmla="*/ 10 h 10"/>
                  <a:gd name="T20" fmla="*/ 5 w 8"/>
                  <a:gd name="T21" fmla="*/ 7 h 10"/>
                  <a:gd name="T22" fmla="*/ 3 w 8"/>
                  <a:gd name="T23" fmla="*/ 7 h 10"/>
                  <a:gd name="T24" fmla="*/ 0 w 8"/>
                  <a:gd name="T25" fmla="*/ 7 h 10"/>
                  <a:gd name="T26" fmla="*/ 0 w 8"/>
                  <a:gd name="T27" fmla="*/ 5 h 10"/>
                  <a:gd name="T28" fmla="*/ 0 w 8"/>
                  <a:gd name="T29" fmla="*/ 2 h 10"/>
                  <a:gd name="T30" fmla="*/ 0 w 8"/>
                  <a:gd name="T31" fmla="*/ 0 h 10"/>
                  <a:gd name="T32" fmla="*/ 3 w 8"/>
                  <a:gd name="T3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" h="10">
                    <a:moveTo>
                      <a:pt x="3" y="0"/>
                    </a:moveTo>
                    <a:lnTo>
                      <a:pt x="5" y="0"/>
                    </a:lnTo>
                    <a:lnTo>
                      <a:pt x="5" y="2"/>
                    </a:lnTo>
                    <a:lnTo>
                      <a:pt x="3" y="2"/>
                    </a:lnTo>
                    <a:lnTo>
                      <a:pt x="3" y="5"/>
                    </a:lnTo>
                    <a:lnTo>
                      <a:pt x="5" y="5"/>
                    </a:lnTo>
                    <a:lnTo>
                      <a:pt x="8" y="5"/>
                    </a:lnTo>
                    <a:lnTo>
                      <a:pt x="8" y="7"/>
                    </a:lnTo>
                    <a:lnTo>
                      <a:pt x="8" y="10"/>
                    </a:lnTo>
                    <a:lnTo>
                      <a:pt x="5" y="10"/>
                    </a:lnTo>
                    <a:lnTo>
                      <a:pt x="5" y="7"/>
                    </a:lnTo>
                    <a:lnTo>
                      <a:pt x="3" y="7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3" y="0"/>
                    </a:lnTo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346" name="Freeform 136"/>
              <p:cNvSpPr>
                <a:spLocks/>
              </p:cNvSpPr>
              <p:nvPr/>
            </p:nvSpPr>
            <p:spPr bwMode="auto">
              <a:xfrm>
                <a:off x="4848" y="2837"/>
                <a:ext cx="31" cy="37"/>
              </a:xfrm>
              <a:custGeom>
                <a:avLst/>
                <a:gdLst>
                  <a:gd name="T0" fmla="*/ 23 w 31"/>
                  <a:gd name="T1" fmla="*/ 0 h 37"/>
                  <a:gd name="T2" fmla="*/ 26 w 31"/>
                  <a:gd name="T3" fmla="*/ 3 h 37"/>
                  <a:gd name="T4" fmla="*/ 26 w 31"/>
                  <a:gd name="T5" fmla="*/ 8 h 37"/>
                  <a:gd name="T6" fmla="*/ 28 w 31"/>
                  <a:gd name="T7" fmla="*/ 11 h 37"/>
                  <a:gd name="T8" fmla="*/ 28 w 31"/>
                  <a:gd name="T9" fmla="*/ 16 h 37"/>
                  <a:gd name="T10" fmla="*/ 31 w 31"/>
                  <a:gd name="T11" fmla="*/ 19 h 37"/>
                  <a:gd name="T12" fmla="*/ 31 w 31"/>
                  <a:gd name="T13" fmla="*/ 24 h 37"/>
                  <a:gd name="T14" fmla="*/ 31 w 31"/>
                  <a:gd name="T15" fmla="*/ 29 h 37"/>
                  <a:gd name="T16" fmla="*/ 28 w 31"/>
                  <a:gd name="T17" fmla="*/ 32 h 37"/>
                  <a:gd name="T18" fmla="*/ 26 w 31"/>
                  <a:gd name="T19" fmla="*/ 34 h 37"/>
                  <a:gd name="T20" fmla="*/ 23 w 31"/>
                  <a:gd name="T21" fmla="*/ 32 h 37"/>
                  <a:gd name="T22" fmla="*/ 20 w 31"/>
                  <a:gd name="T23" fmla="*/ 34 h 37"/>
                  <a:gd name="T24" fmla="*/ 18 w 31"/>
                  <a:gd name="T25" fmla="*/ 37 h 37"/>
                  <a:gd name="T26" fmla="*/ 18 w 31"/>
                  <a:gd name="T27" fmla="*/ 32 h 37"/>
                  <a:gd name="T28" fmla="*/ 15 w 31"/>
                  <a:gd name="T29" fmla="*/ 29 h 37"/>
                  <a:gd name="T30" fmla="*/ 15 w 31"/>
                  <a:gd name="T31" fmla="*/ 29 h 37"/>
                  <a:gd name="T32" fmla="*/ 15 w 31"/>
                  <a:gd name="T33" fmla="*/ 29 h 37"/>
                  <a:gd name="T34" fmla="*/ 13 w 31"/>
                  <a:gd name="T35" fmla="*/ 32 h 37"/>
                  <a:gd name="T36" fmla="*/ 10 w 31"/>
                  <a:gd name="T37" fmla="*/ 29 h 37"/>
                  <a:gd name="T38" fmla="*/ 7 w 31"/>
                  <a:gd name="T39" fmla="*/ 26 h 37"/>
                  <a:gd name="T40" fmla="*/ 7 w 31"/>
                  <a:gd name="T41" fmla="*/ 21 h 37"/>
                  <a:gd name="T42" fmla="*/ 5 w 31"/>
                  <a:gd name="T43" fmla="*/ 19 h 37"/>
                  <a:gd name="T44" fmla="*/ 5 w 31"/>
                  <a:gd name="T45" fmla="*/ 24 h 37"/>
                  <a:gd name="T46" fmla="*/ 2 w 31"/>
                  <a:gd name="T47" fmla="*/ 21 h 37"/>
                  <a:gd name="T48" fmla="*/ 2 w 31"/>
                  <a:gd name="T49" fmla="*/ 21 h 37"/>
                  <a:gd name="T50" fmla="*/ 2 w 31"/>
                  <a:gd name="T51" fmla="*/ 21 h 37"/>
                  <a:gd name="T52" fmla="*/ 0 w 31"/>
                  <a:gd name="T53" fmla="*/ 19 h 37"/>
                  <a:gd name="T54" fmla="*/ 0 w 31"/>
                  <a:gd name="T55" fmla="*/ 19 h 37"/>
                  <a:gd name="T56" fmla="*/ 2 w 31"/>
                  <a:gd name="T57" fmla="*/ 16 h 37"/>
                  <a:gd name="T58" fmla="*/ 5 w 31"/>
                  <a:gd name="T59" fmla="*/ 13 h 37"/>
                  <a:gd name="T60" fmla="*/ 5 w 31"/>
                  <a:gd name="T61" fmla="*/ 13 h 37"/>
                  <a:gd name="T62" fmla="*/ 7 w 31"/>
                  <a:gd name="T63" fmla="*/ 11 h 37"/>
                  <a:gd name="T64" fmla="*/ 10 w 31"/>
                  <a:gd name="T65" fmla="*/ 8 h 37"/>
                  <a:gd name="T66" fmla="*/ 13 w 31"/>
                  <a:gd name="T67" fmla="*/ 5 h 37"/>
                  <a:gd name="T68" fmla="*/ 13 w 31"/>
                  <a:gd name="T69" fmla="*/ 5 h 37"/>
                  <a:gd name="T70" fmla="*/ 15 w 31"/>
                  <a:gd name="T71" fmla="*/ 3 h 37"/>
                  <a:gd name="T72" fmla="*/ 15 w 31"/>
                  <a:gd name="T73" fmla="*/ 3 h 37"/>
                  <a:gd name="T74" fmla="*/ 18 w 31"/>
                  <a:gd name="T75" fmla="*/ 0 h 37"/>
                  <a:gd name="T76" fmla="*/ 20 w 31"/>
                  <a:gd name="T77" fmla="*/ 3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31" h="37">
                    <a:moveTo>
                      <a:pt x="20" y="0"/>
                    </a:moveTo>
                    <a:lnTo>
                      <a:pt x="23" y="0"/>
                    </a:lnTo>
                    <a:lnTo>
                      <a:pt x="23" y="3"/>
                    </a:lnTo>
                    <a:lnTo>
                      <a:pt x="26" y="3"/>
                    </a:lnTo>
                    <a:lnTo>
                      <a:pt x="26" y="5"/>
                    </a:lnTo>
                    <a:lnTo>
                      <a:pt x="26" y="8"/>
                    </a:lnTo>
                    <a:lnTo>
                      <a:pt x="28" y="8"/>
                    </a:lnTo>
                    <a:lnTo>
                      <a:pt x="28" y="11"/>
                    </a:lnTo>
                    <a:lnTo>
                      <a:pt x="28" y="13"/>
                    </a:lnTo>
                    <a:lnTo>
                      <a:pt x="28" y="16"/>
                    </a:lnTo>
                    <a:lnTo>
                      <a:pt x="28" y="19"/>
                    </a:lnTo>
                    <a:lnTo>
                      <a:pt x="31" y="19"/>
                    </a:lnTo>
                    <a:lnTo>
                      <a:pt x="31" y="21"/>
                    </a:lnTo>
                    <a:lnTo>
                      <a:pt x="31" y="24"/>
                    </a:lnTo>
                    <a:lnTo>
                      <a:pt x="31" y="26"/>
                    </a:lnTo>
                    <a:lnTo>
                      <a:pt x="31" y="29"/>
                    </a:lnTo>
                    <a:lnTo>
                      <a:pt x="31" y="32"/>
                    </a:lnTo>
                    <a:lnTo>
                      <a:pt x="28" y="32"/>
                    </a:lnTo>
                    <a:lnTo>
                      <a:pt x="28" y="34"/>
                    </a:lnTo>
                    <a:lnTo>
                      <a:pt x="26" y="34"/>
                    </a:lnTo>
                    <a:lnTo>
                      <a:pt x="23" y="34"/>
                    </a:lnTo>
                    <a:lnTo>
                      <a:pt x="23" y="32"/>
                    </a:lnTo>
                    <a:lnTo>
                      <a:pt x="20" y="32"/>
                    </a:lnTo>
                    <a:lnTo>
                      <a:pt x="20" y="34"/>
                    </a:lnTo>
                    <a:lnTo>
                      <a:pt x="20" y="37"/>
                    </a:lnTo>
                    <a:lnTo>
                      <a:pt x="18" y="37"/>
                    </a:lnTo>
                    <a:lnTo>
                      <a:pt x="18" y="34"/>
                    </a:lnTo>
                    <a:lnTo>
                      <a:pt x="18" y="32"/>
                    </a:lnTo>
                    <a:lnTo>
                      <a:pt x="18" y="29"/>
                    </a:lnTo>
                    <a:lnTo>
                      <a:pt x="15" y="29"/>
                    </a:lnTo>
                    <a:lnTo>
                      <a:pt x="15" y="32"/>
                    </a:lnTo>
                    <a:lnTo>
                      <a:pt x="15" y="29"/>
                    </a:lnTo>
                    <a:lnTo>
                      <a:pt x="15" y="32"/>
                    </a:lnTo>
                    <a:lnTo>
                      <a:pt x="15" y="29"/>
                    </a:lnTo>
                    <a:lnTo>
                      <a:pt x="13" y="29"/>
                    </a:lnTo>
                    <a:lnTo>
                      <a:pt x="13" y="32"/>
                    </a:lnTo>
                    <a:lnTo>
                      <a:pt x="10" y="32"/>
                    </a:lnTo>
                    <a:lnTo>
                      <a:pt x="10" y="29"/>
                    </a:lnTo>
                    <a:lnTo>
                      <a:pt x="10" y="26"/>
                    </a:lnTo>
                    <a:lnTo>
                      <a:pt x="7" y="26"/>
                    </a:lnTo>
                    <a:lnTo>
                      <a:pt x="7" y="24"/>
                    </a:lnTo>
                    <a:lnTo>
                      <a:pt x="7" y="21"/>
                    </a:lnTo>
                    <a:lnTo>
                      <a:pt x="7" y="19"/>
                    </a:lnTo>
                    <a:lnTo>
                      <a:pt x="5" y="19"/>
                    </a:lnTo>
                    <a:lnTo>
                      <a:pt x="5" y="21"/>
                    </a:lnTo>
                    <a:lnTo>
                      <a:pt x="5" y="24"/>
                    </a:lnTo>
                    <a:lnTo>
                      <a:pt x="2" y="24"/>
                    </a:lnTo>
                    <a:lnTo>
                      <a:pt x="2" y="21"/>
                    </a:lnTo>
                    <a:lnTo>
                      <a:pt x="2" y="19"/>
                    </a:lnTo>
                    <a:lnTo>
                      <a:pt x="2" y="21"/>
                    </a:lnTo>
                    <a:lnTo>
                      <a:pt x="2" y="24"/>
                    </a:lnTo>
                    <a:lnTo>
                      <a:pt x="2" y="21"/>
                    </a:lnTo>
                    <a:lnTo>
                      <a:pt x="0" y="21"/>
                    </a:lnTo>
                    <a:lnTo>
                      <a:pt x="0" y="19"/>
                    </a:lnTo>
                    <a:lnTo>
                      <a:pt x="2" y="19"/>
                    </a:lnTo>
                    <a:lnTo>
                      <a:pt x="0" y="19"/>
                    </a:lnTo>
                    <a:lnTo>
                      <a:pt x="0" y="16"/>
                    </a:lnTo>
                    <a:lnTo>
                      <a:pt x="2" y="16"/>
                    </a:lnTo>
                    <a:lnTo>
                      <a:pt x="2" y="13"/>
                    </a:lnTo>
                    <a:lnTo>
                      <a:pt x="5" y="13"/>
                    </a:lnTo>
                    <a:lnTo>
                      <a:pt x="2" y="13"/>
                    </a:lnTo>
                    <a:lnTo>
                      <a:pt x="5" y="13"/>
                    </a:lnTo>
                    <a:lnTo>
                      <a:pt x="5" y="11"/>
                    </a:lnTo>
                    <a:lnTo>
                      <a:pt x="7" y="11"/>
                    </a:lnTo>
                    <a:lnTo>
                      <a:pt x="7" y="8"/>
                    </a:lnTo>
                    <a:lnTo>
                      <a:pt x="10" y="8"/>
                    </a:lnTo>
                    <a:lnTo>
                      <a:pt x="10" y="5"/>
                    </a:lnTo>
                    <a:lnTo>
                      <a:pt x="13" y="5"/>
                    </a:lnTo>
                    <a:lnTo>
                      <a:pt x="13" y="3"/>
                    </a:lnTo>
                    <a:lnTo>
                      <a:pt x="13" y="5"/>
                    </a:lnTo>
                    <a:lnTo>
                      <a:pt x="15" y="5"/>
                    </a:lnTo>
                    <a:lnTo>
                      <a:pt x="15" y="3"/>
                    </a:lnTo>
                    <a:lnTo>
                      <a:pt x="18" y="3"/>
                    </a:lnTo>
                    <a:lnTo>
                      <a:pt x="15" y="3"/>
                    </a:lnTo>
                    <a:lnTo>
                      <a:pt x="15" y="0"/>
                    </a:lnTo>
                    <a:lnTo>
                      <a:pt x="18" y="0"/>
                    </a:lnTo>
                    <a:lnTo>
                      <a:pt x="18" y="3"/>
                    </a:lnTo>
                    <a:lnTo>
                      <a:pt x="20" y="3"/>
                    </a:lnTo>
                    <a:lnTo>
                      <a:pt x="20" y="0"/>
                    </a:lnTo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347" name="Freeform 137"/>
              <p:cNvSpPr>
                <a:spLocks/>
              </p:cNvSpPr>
              <p:nvPr/>
            </p:nvSpPr>
            <p:spPr bwMode="auto">
              <a:xfrm>
                <a:off x="4895" y="2631"/>
                <a:ext cx="10" cy="8"/>
              </a:xfrm>
              <a:custGeom>
                <a:avLst/>
                <a:gdLst>
                  <a:gd name="T0" fmla="*/ 5 w 10"/>
                  <a:gd name="T1" fmla="*/ 0 h 8"/>
                  <a:gd name="T2" fmla="*/ 5 w 10"/>
                  <a:gd name="T3" fmla="*/ 3 h 8"/>
                  <a:gd name="T4" fmla="*/ 5 w 10"/>
                  <a:gd name="T5" fmla="*/ 0 h 8"/>
                  <a:gd name="T6" fmla="*/ 7 w 10"/>
                  <a:gd name="T7" fmla="*/ 3 h 8"/>
                  <a:gd name="T8" fmla="*/ 10 w 10"/>
                  <a:gd name="T9" fmla="*/ 3 h 8"/>
                  <a:gd name="T10" fmla="*/ 7 w 10"/>
                  <a:gd name="T11" fmla="*/ 5 h 8"/>
                  <a:gd name="T12" fmla="*/ 7 w 10"/>
                  <a:gd name="T13" fmla="*/ 3 h 8"/>
                  <a:gd name="T14" fmla="*/ 5 w 10"/>
                  <a:gd name="T15" fmla="*/ 3 h 8"/>
                  <a:gd name="T16" fmla="*/ 5 w 10"/>
                  <a:gd name="T17" fmla="*/ 5 h 8"/>
                  <a:gd name="T18" fmla="*/ 2 w 10"/>
                  <a:gd name="T19" fmla="*/ 5 h 8"/>
                  <a:gd name="T20" fmla="*/ 2 w 10"/>
                  <a:gd name="T21" fmla="*/ 8 h 8"/>
                  <a:gd name="T22" fmla="*/ 5 w 10"/>
                  <a:gd name="T23" fmla="*/ 8 h 8"/>
                  <a:gd name="T24" fmla="*/ 2 w 10"/>
                  <a:gd name="T25" fmla="*/ 8 h 8"/>
                  <a:gd name="T26" fmla="*/ 0 w 10"/>
                  <a:gd name="T27" fmla="*/ 8 h 8"/>
                  <a:gd name="T28" fmla="*/ 0 w 10"/>
                  <a:gd name="T29" fmla="*/ 5 h 8"/>
                  <a:gd name="T30" fmla="*/ 2 w 10"/>
                  <a:gd name="T31" fmla="*/ 5 h 8"/>
                  <a:gd name="T32" fmla="*/ 2 w 10"/>
                  <a:gd name="T33" fmla="*/ 3 h 8"/>
                  <a:gd name="T34" fmla="*/ 2 w 10"/>
                  <a:gd name="T35" fmla="*/ 0 h 8"/>
                  <a:gd name="T36" fmla="*/ 5 w 10"/>
                  <a:gd name="T3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0" h="8">
                    <a:moveTo>
                      <a:pt x="5" y="0"/>
                    </a:moveTo>
                    <a:lnTo>
                      <a:pt x="5" y="3"/>
                    </a:lnTo>
                    <a:lnTo>
                      <a:pt x="5" y="0"/>
                    </a:lnTo>
                    <a:lnTo>
                      <a:pt x="7" y="3"/>
                    </a:lnTo>
                    <a:lnTo>
                      <a:pt x="10" y="3"/>
                    </a:lnTo>
                    <a:lnTo>
                      <a:pt x="7" y="5"/>
                    </a:lnTo>
                    <a:lnTo>
                      <a:pt x="7" y="3"/>
                    </a:lnTo>
                    <a:lnTo>
                      <a:pt x="5" y="3"/>
                    </a:lnTo>
                    <a:lnTo>
                      <a:pt x="5" y="5"/>
                    </a:lnTo>
                    <a:lnTo>
                      <a:pt x="2" y="5"/>
                    </a:lnTo>
                    <a:lnTo>
                      <a:pt x="2" y="8"/>
                    </a:lnTo>
                    <a:lnTo>
                      <a:pt x="5" y="8"/>
                    </a:lnTo>
                    <a:lnTo>
                      <a:pt x="2" y="8"/>
                    </a:lnTo>
                    <a:lnTo>
                      <a:pt x="0" y="8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2" y="3"/>
                    </a:lnTo>
                    <a:lnTo>
                      <a:pt x="2" y="0"/>
                    </a:lnTo>
                    <a:lnTo>
                      <a:pt x="5" y="0"/>
                    </a:lnTo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348" name="Rectangle 138"/>
              <p:cNvSpPr>
                <a:spLocks noChangeArrowheads="1"/>
              </p:cNvSpPr>
              <p:nvPr/>
            </p:nvSpPr>
            <p:spPr bwMode="auto">
              <a:xfrm>
                <a:off x="4905" y="2628"/>
                <a:ext cx="3" cy="3"/>
              </a:xfrm>
              <a:prstGeom prst="rect">
                <a:avLst/>
              </a:prstGeom>
              <a:noFill/>
              <a:ln w="4763">
                <a:solidFill>
                  <a:srgbClr val="6E6E6E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349" name="Rectangle 139"/>
              <p:cNvSpPr>
                <a:spLocks noChangeArrowheads="1"/>
              </p:cNvSpPr>
              <p:nvPr/>
            </p:nvSpPr>
            <p:spPr bwMode="auto">
              <a:xfrm>
                <a:off x="4848" y="2626"/>
                <a:ext cx="2" cy="2"/>
              </a:xfrm>
              <a:prstGeom prst="rect">
                <a:avLst/>
              </a:prstGeom>
              <a:noFill/>
              <a:ln w="4763">
                <a:solidFill>
                  <a:srgbClr val="6E6E6E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350" name="Freeform 140"/>
              <p:cNvSpPr>
                <a:spLocks/>
              </p:cNvSpPr>
              <p:nvPr/>
            </p:nvSpPr>
            <p:spPr bwMode="auto">
              <a:xfrm>
                <a:off x="4908" y="2620"/>
                <a:ext cx="18" cy="11"/>
              </a:xfrm>
              <a:custGeom>
                <a:avLst/>
                <a:gdLst>
                  <a:gd name="T0" fmla="*/ 7 w 18"/>
                  <a:gd name="T1" fmla="*/ 0 h 11"/>
                  <a:gd name="T2" fmla="*/ 10 w 18"/>
                  <a:gd name="T3" fmla="*/ 0 h 11"/>
                  <a:gd name="T4" fmla="*/ 10 w 18"/>
                  <a:gd name="T5" fmla="*/ 3 h 11"/>
                  <a:gd name="T6" fmla="*/ 13 w 18"/>
                  <a:gd name="T7" fmla="*/ 3 h 11"/>
                  <a:gd name="T8" fmla="*/ 13 w 18"/>
                  <a:gd name="T9" fmla="*/ 6 h 11"/>
                  <a:gd name="T10" fmla="*/ 10 w 18"/>
                  <a:gd name="T11" fmla="*/ 6 h 11"/>
                  <a:gd name="T12" fmla="*/ 13 w 18"/>
                  <a:gd name="T13" fmla="*/ 6 h 11"/>
                  <a:gd name="T14" fmla="*/ 13 w 18"/>
                  <a:gd name="T15" fmla="*/ 8 h 11"/>
                  <a:gd name="T16" fmla="*/ 15 w 18"/>
                  <a:gd name="T17" fmla="*/ 8 h 11"/>
                  <a:gd name="T18" fmla="*/ 15 w 18"/>
                  <a:gd name="T19" fmla="*/ 11 h 11"/>
                  <a:gd name="T20" fmla="*/ 18 w 18"/>
                  <a:gd name="T21" fmla="*/ 11 h 11"/>
                  <a:gd name="T22" fmla="*/ 15 w 18"/>
                  <a:gd name="T23" fmla="*/ 11 h 11"/>
                  <a:gd name="T24" fmla="*/ 13 w 18"/>
                  <a:gd name="T25" fmla="*/ 11 h 11"/>
                  <a:gd name="T26" fmla="*/ 10 w 18"/>
                  <a:gd name="T27" fmla="*/ 11 h 11"/>
                  <a:gd name="T28" fmla="*/ 7 w 18"/>
                  <a:gd name="T29" fmla="*/ 11 h 11"/>
                  <a:gd name="T30" fmla="*/ 5 w 18"/>
                  <a:gd name="T31" fmla="*/ 11 h 11"/>
                  <a:gd name="T32" fmla="*/ 2 w 18"/>
                  <a:gd name="T33" fmla="*/ 11 h 11"/>
                  <a:gd name="T34" fmla="*/ 2 w 18"/>
                  <a:gd name="T35" fmla="*/ 8 h 11"/>
                  <a:gd name="T36" fmla="*/ 0 w 18"/>
                  <a:gd name="T37" fmla="*/ 8 h 11"/>
                  <a:gd name="T38" fmla="*/ 0 w 18"/>
                  <a:gd name="T39" fmla="*/ 6 h 11"/>
                  <a:gd name="T40" fmla="*/ 2 w 18"/>
                  <a:gd name="T41" fmla="*/ 6 h 11"/>
                  <a:gd name="T42" fmla="*/ 0 w 18"/>
                  <a:gd name="T43" fmla="*/ 6 h 11"/>
                  <a:gd name="T44" fmla="*/ 0 w 18"/>
                  <a:gd name="T45" fmla="*/ 3 h 11"/>
                  <a:gd name="T46" fmla="*/ 2 w 18"/>
                  <a:gd name="T47" fmla="*/ 3 h 11"/>
                  <a:gd name="T48" fmla="*/ 5 w 18"/>
                  <a:gd name="T49" fmla="*/ 3 h 11"/>
                  <a:gd name="T50" fmla="*/ 5 w 18"/>
                  <a:gd name="T51" fmla="*/ 0 h 11"/>
                  <a:gd name="T52" fmla="*/ 7 w 18"/>
                  <a:gd name="T5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8" h="11">
                    <a:moveTo>
                      <a:pt x="7" y="0"/>
                    </a:moveTo>
                    <a:lnTo>
                      <a:pt x="10" y="0"/>
                    </a:lnTo>
                    <a:lnTo>
                      <a:pt x="10" y="3"/>
                    </a:lnTo>
                    <a:lnTo>
                      <a:pt x="13" y="3"/>
                    </a:lnTo>
                    <a:lnTo>
                      <a:pt x="13" y="6"/>
                    </a:lnTo>
                    <a:lnTo>
                      <a:pt x="10" y="6"/>
                    </a:lnTo>
                    <a:lnTo>
                      <a:pt x="13" y="6"/>
                    </a:lnTo>
                    <a:lnTo>
                      <a:pt x="13" y="8"/>
                    </a:lnTo>
                    <a:lnTo>
                      <a:pt x="15" y="8"/>
                    </a:lnTo>
                    <a:lnTo>
                      <a:pt x="15" y="11"/>
                    </a:lnTo>
                    <a:lnTo>
                      <a:pt x="18" y="11"/>
                    </a:lnTo>
                    <a:lnTo>
                      <a:pt x="15" y="11"/>
                    </a:lnTo>
                    <a:lnTo>
                      <a:pt x="13" y="11"/>
                    </a:lnTo>
                    <a:lnTo>
                      <a:pt x="10" y="11"/>
                    </a:lnTo>
                    <a:lnTo>
                      <a:pt x="7" y="11"/>
                    </a:lnTo>
                    <a:lnTo>
                      <a:pt x="5" y="11"/>
                    </a:lnTo>
                    <a:lnTo>
                      <a:pt x="2" y="11"/>
                    </a:lnTo>
                    <a:lnTo>
                      <a:pt x="2" y="8"/>
                    </a:lnTo>
                    <a:lnTo>
                      <a:pt x="0" y="8"/>
                    </a:lnTo>
                    <a:lnTo>
                      <a:pt x="0" y="6"/>
                    </a:lnTo>
                    <a:lnTo>
                      <a:pt x="2" y="6"/>
                    </a:lnTo>
                    <a:lnTo>
                      <a:pt x="0" y="6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5" y="3"/>
                    </a:lnTo>
                    <a:lnTo>
                      <a:pt x="5" y="0"/>
                    </a:lnTo>
                    <a:lnTo>
                      <a:pt x="7" y="0"/>
                    </a:lnTo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351" name="Freeform 141"/>
              <p:cNvSpPr>
                <a:spLocks/>
              </p:cNvSpPr>
              <p:nvPr/>
            </p:nvSpPr>
            <p:spPr bwMode="auto">
              <a:xfrm>
                <a:off x="4840" y="2610"/>
                <a:ext cx="8" cy="13"/>
              </a:xfrm>
              <a:custGeom>
                <a:avLst/>
                <a:gdLst>
                  <a:gd name="T0" fmla="*/ 0 w 8"/>
                  <a:gd name="T1" fmla="*/ 3 h 13"/>
                  <a:gd name="T2" fmla="*/ 2 w 8"/>
                  <a:gd name="T3" fmla="*/ 3 h 13"/>
                  <a:gd name="T4" fmla="*/ 0 w 8"/>
                  <a:gd name="T5" fmla="*/ 5 h 13"/>
                  <a:gd name="T6" fmla="*/ 2 w 8"/>
                  <a:gd name="T7" fmla="*/ 5 h 13"/>
                  <a:gd name="T8" fmla="*/ 2 w 8"/>
                  <a:gd name="T9" fmla="*/ 8 h 13"/>
                  <a:gd name="T10" fmla="*/ 2 w 8"/>
                  <a:gd name="T11" fmla="*/ 5 h 13"/>
                  <a:gd name="T12" fmla="*/ 5 w 8"/>
                  <a:gd name="T13" fmla="*/ 5 h 13"/>
                  <a:gd name="T14" fmla="*/ 8 w 8"/>
                  <a:gd name="T15" fmla="*/ 8 h 13"/>
                  <a:gd name="T16" fmla="*/ 8 w 8"/>
                  <a:gd name="T17" fmla="*/ 10 h 13"/>
                  <a:gd name="T18" fmla="*/ 5 w 8"/>
                  <a:gd name="T19" fmla="*/ 10 h 13"/>
                  <a:gd name="T20" fmla="*/ 5 w 8"/>
                  <a:gd name="T21" fmla="*/ 13 h 13"/>
                  <a:gd name="T22" fmla="*/ 2 w 8"/>
                  <a:gd name="T23" fmla="*/ 13 h 13"/>
                  <a:gd name="T24" fmla="*/ 2 w 8"/>
                  <a:gd name="T25" fmla="*/ 10 h 13"/>
                  <a:gd name="T26" fmla="*/ 2 w 8"/>
                  <a:gd name="T27" fmla="*/ 8 h 13"/>
                  <a:gd name="T28" fmla="*/ 0 w 8"/>
                  <a:gd name="T29" fmla="*/ 8 h 13"/>
                  <a:gd name="T30" fmla="*/ 0 w 8"/>
                  <a:gd name="T31" fmla="*/ 10 h 13"/>
                  <a:gd name="T32" fmla="*/ 0 w 8"/>
                  <a:gd name="T33" fmla="*/ 8 h 13"/>
                  <a:gd name="T34" fmla="*/ 0 w 8"/>
                  <a:gd name="T35" fmla="*/ 5 h 13"/>
                  <a:gd name="T36" fmla="*/ 0 w 8"/>
                  <a:gd name="T37" fmla="*/ 3 h 13"/>
                  <a:gd name="T38" fmla="*/ 0 w 8"/>
                  <a:gd name="T39" fmla="*/ 0 h 13"/>
                  <a:gd name="T40" fmla="*/ 0 w 8"/>
                  <a:gd name="T41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8" h="13">
                    <a:moveTo>
                      <a:pt x="0" y="3"/>
                    </a:moveTo>
                    <a:lnTo>
                      <a:pt x="2" y="3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2" y="8"/>
                    </a:lnTo>
                    <a:lnTo>
                      <a:pt x="2" y="5"/>
                    </a:lnTo>
                    <a:lnTo>
                      <a:pt x="5" y="5"/>
                    </a:lnTo>
                    <a:lnTo>
                      <a:pt x="8" y="8"/>
                    </a:lnTo>
                    <a:lnTo>
                      <a:pt x="8" y="10"/>
                    </a:lnTo>
                    <a:lnTo>
                      <a:pt x="5" y="10"/>
                    </a:lnTo>
                    <a:lnTo>
                      <a:pt x="5" y="13"/>
                    </a:lnTo>
                    <a:lnTo>
                      <a:pt x="2" y="13"/>
                    </a:lnTo>
                    <a:lnTo>
                      <a:pt x="2" y="10"/>
                    </a:lnTo>
                    <a:lnTo>
                      <a:pt x="2" y="8"/>
                    </a:lnTo>
                    <a:lnTo>
                      <a:pt x="0" y="8"/>
                    </a:lnTo>
                    <a:lnTo>
                      <a:pt x="0" y="10"/>
                    </a:lnTo>
                    <a:lnTo>
                      <a:pt x="0" y="8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352" name="Freeform 142"/>
              <p:cNvSpPr>
                <a:spLocks/>
              </p:cNvSpPr>
              <p:nvPr/>
            </p:nvSpPr>
            <p:spPr bwMode="auto">
              <a:xfrm>
                <a:off x="4889" y="2600"/>
                <a:ext cx="3" cy="5"/>
              </a:xfrm>
              <a:custGeom>
                <a:avLst/>
                <a:gdLst>
                  <a:gd name="T0" fmla="*/ 3 w 3"/>
                  <a:gd name="T1" fmla="*/ 5 h 5"/>
                  <a:gd name="T2" fmla="*/ 0 w 3"/>
                  <a:gd name="T3" fmla="*/ 5 h 5"/>
                  <a:gd name="T4" fmla="*/ 0 w 3"/>
                  <a:gd name="T5" fmla="*/ 2 h 5"/>
                  <a:gd name="T6" fmla="*/ 0 w 3"/>
                  <a:gd name="T7" fmla="*/ 0 h 5"/>
                  <a:gd name="T8" fmla="*/ 3 w 3"/>
                  <a:gd name="T9" fmla="*/ 0 h 5"/>
                  <a:gd name="T10" fmla="*/ 3 w 3"/>
                  <a:gd name="T11" fmla="*/ 2 h 5"/>
                  <a:gd name="T12" fmla="*/ 3 w 3"/>
                  <a:gd name="T1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5">
                    <a:moveTo>
                      <a:pt x="3" y="5"/>
                    </a:moveTo>
                    <a:lnTo>
                      <a:pt x="0" y="5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3" y="0"/>
                    </a:lnTo>
                    <a:lnTo>
                      <a:pt x="3" y="2"/>
                    </a:lnTo>
                    <a:lnTo>
                      <a:pt x="3" y="5"/>
                    </a:lnTo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353" name="Freeform 143"/>
              <p:cNvSpPr>
                <a:spLocks/>
              </p:cNvSpPr>
              <p:nvPr/>
            </p:nvSpPr>
            <p:spPr bwMode="auto">
              <a:xfrm>
                <a:off x="4884" y="2600"/>
                <a:ext cx="5" cy="5"/>
              </a:xfrm>
              <a:custGeom>
                <a:avLst/>
                <a:gdLst>
                  <a:gd name="T0" fmla="*/ 3 w 5"/>
                  <a:gd name="T1" fmla="*/ 0 h 5"/>
                  <a:gd name="T2" fmla="*/ 3 w 5"/>
                  <a:gd name="T3" fmla="*/ 2 h 5"/>
                  <a:gd name="T4" fmla="*/ 5 w 5"/>
                  <a:gd name="T5" fmla="*/ 2 h 5"/>
                  <a:gd name="T6" fmla="*/ 5 w 5"/>
                  <a:gd name="T7" fmla="*/ 5 h 5"/>
                  <a:gd name="T8" fmla="*/ 3 w 5"/>
                  <a:gd name="T9" fmla="*/ 5 h 5"/>
                  <a:gd name="T10" fmla="*/ 3 w 5"/>
                  <a:gd name="T11" fmla="*/ 2 h 5"/>
                  <a:gd name="T12" fmla="*/ 0 w 5"/>
                  <a:gd name="T13" fmla="*/ 2 h 5"/>
                  <a:gd name="T14" fmla="*/ 3 w 5"/>
                  <a:gd name="T15" fmla="*/ 2 h 5"/>
                  <a:gd name="T16" fmla="*/ 3 w 5"/>
                  <a:gd name="T1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5">
                    <a:moveTo>
                      <a:pt x="3" y="0"/>
                    </a:moveTo>
                    <a:lnTo>
                      <a:pt x="3" y="2"/>
                    </a:lnTo>
                    <a:lnTo>
                      <a:pt x="5" y="2"/>
                    </a:lnTo>
                    <a:lnTo>
                      <a:pt x="5" y="5"/>
                    </a:lnTo>
                    <a:lnTo>
                      <a:pt x="3" y="5"/>
                    </a:lnTo>
                    <a:lnTo>
                      <a:pt x="3" y="2"/>
                    </a:lnTo>
                    <a:lnTo>
                      <a:pt x="0" y="2"/>
                    </a:lnTo>
                    <a:lnTo>
                      <a:pt x="3" y="2"/>
                    </a:lnTo>
                    <a:lnTo>
                      <a:pt x="3" y="0"/>
                    </a:lnTo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354" name="Freeform 144"/>
              <p:cNvSpPr>
                <a:spLocks/>
              </p:cNvSpPr>
              <p:nvPr/>
            </p:nvSpPr>
            <p:spPr bwMode="auto">
              <a:xfrm>
                <a:off x="4834" y="2594"/>
                <a:ext cx="8" cy="13"/>
              </a:xfrm>
              <a:custGeom>
                <a:avLst/>
                <a:gdLst>
                  <a:gd name="T0" fmla="*/ 8 w 8"/>
                  <a:gd name="T1" fmla="*/ 8 h 13"/>
                  <a:gd name="T2" fmla="*/ 8 w 8"/>
                  <a:gd name="T3" fmla="*/ 11 h 13"/>
                  <a:gd name="T4" fmla="*/ 6 w 8"/>
                  <a:gd name="T5" fmla="*/ 11 h 13"/>
                  <a:gd name="T6" fmla="*/ 8 w 8"/>
                  <a:gd name="T7" fmla="*/ 11 h 13"/>
                  <a:gd name="T8" fmla="*/ 8 w 8"/>
                  <a:gd name="T9" fmla="*/ 13 h 13"/>
                  <a:gd name="T10" fmla="*/ 6 w 8"/>
                  <a:gd name="T11" fmla="*/ 13 h 13"/>
                  <a:gd name="T12" fmla="*/ 3 w 8"/>
                  <a:gd name="T13" fmla="*/ 13 h 13"/>
                  <a:gd name="T14" fmla="*/ 3 w 8"/>
                  <a:gd name="T15" fmla="*/ 11 h 13"/>
                  <a:gd name="T16" fmla="*/ 3 w 8"/>
                  <a:gd name="T17" fmla="*/ 8 h 13"/>
                  <a:gd name="T18" fmla="*/ 3 w 8"/>
                  <a:gd name="T19" fmla="*/ 6 h 13"/>
                  <a:gd name="T20" fmla="*/ 0 w 8"/>
                  <a:gd name="T21" fmla="*/ 6 h 13"/>
                  <a:gd name="T22" fmla="*/ 0 w 8"/>
                  <a:gd name="T23" fmla="*/ 3 h 13"/>
                  <a:gd name="T24" fmla="*/ 0 w 8"/>
                  <a:gd name="T25" fmla="*/ 0 h 13"/>
                  <a:gd name="T26" fmla="*/ 3 w 8"/>
                  <a:gd name="T27" fmla="*/ 0 h 13"/>
                  <a:gd name="T28" fmla="*/ 6 w 8"/>
                  <a:gd name="T29" fmla="*/ 0 h 13"/>
                  <a:gd name="T30" fmla="*/ 6 w 8"/>
                  <a:gd name="T31" fmla="*/ 3 h 13"/>
                  <a:gd name="T32" fmla="*/ 6 w 8"/>
                  <a:gd name="T33" fmla="*/ 6 h 13"/>
                  <a:gd name="T34" fmla="*/ 8 w 8"/>
                  <a:gd name="T35" fmla="*/ 6 h 13"/>
                  <a:gd name="T36" fmla="*/ 8 w 8"/>
                  <a:gd name="T37" fmla="*/ 8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8" h="13">
                    <a:moveTo>
                      <a:pt x="8" y="8"/>
                    </a:moveTo>
                    <a:lnTo>
                      <a:pt x="8" y="11"/>
                    </a:lnTo>
                    <a:lnTo>
                      <a:pt x="6" y="11"/>
                    </a:lnTo>
                    <a:lnTo>
                      <a:pt x="8" y="11"/>
                    </a:lnTo>
                    <a:lnTo>
                      <a:pt x="8" y="13"/>
                    </a:lnTo>
                    <a:lnTo>
                      <a:pt x="6" y="13"/>
                    </a:lnTo>
                    <a:lnTo>
                      <a:pt x="3" y="13"/>
                    </a:lnTo>
                    <a:lnTo>
                      <a:pt x="3" y="11"/>
                    </a:lnTo>
                    <a:lnTo>
                      <a:pt x="3" y="8"/>
                    </a:lnTo>
                    <a:lnTo>
                      <a:pt x="3" y="6"/>
                    </a:lnTo>
                    <a:lnTo>
                      <a:pt x="0" y="6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3" y="0"/>
                    </a:lnTo>
                    <a:lnTo>
                      <a:pt x="6" y="0"/>
                    </a:lnTo>
                    <a:lnTo>
                      <a:pt x="6" y="3"/>
                    </a:lnTo>
                    <a:lnTo>
                      <a:pt x="6" y="6"/>
                    </a:lnTo>
                    <a:lnTo>
                      <a:pt x="8" y="6"/>
                    </a:lnTo>
                    <a:lnTo>
                      <a:pt x="8" y="8"/>
                    </a:lnTo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355" name="Rectangle 145"/>
              <p:cNvSpPr>
                <a:spLocks noChangeArrowheads="1"/>
              </p:cNvSpPr>
              <p:nvPr/>
            </p:nvSpPr>
            <p:spPr bwMode="auto">
              <a:xfrm>
                <a:off x="4816" y="2592"/>
                <a:ext cx="3" cy="2"/>
              </a:xfrm>
              <a:prstGeom prst="rect">
                <a:avLst/>
              </a:prstGeom>
              <a:noFill/>
              <a:ln w="4763">
                <a:solidFill>
                  <a:srgbClr val="6E6E6E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356" name="Rectangle 146"/>
              <p:cNvSpPr>
                <a:spLocks noChangeArrowheads="1"/>
              </p:cNvSpPr>
              <p:nvPr/>
            </p:nvSpPr>
            <p:spPr bwMode="auto">
              <a:xfrm>
                <a:off x="4829" y="2592"/>
                <a:ext cx="3" cy="2"/>
              </a:xfrm>
              <a:prstGeom prst="rect">
                <a:avLst/>
              </a:prstGeom>
              <a:noFill/>
              <a:ln w="4763">
                <a:solidFill>
                  <a:srgbClr val="6E6E6E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357" name="Freeform 147"/>
              <p:cNvSpPr>
                <a:spLocks/>
              </p:cNvSpPr>
              <p:nvPr/>
            </p:nvSpPr>
            <p:spPr bwMode="auto">
              <a:xfrm>
                <a:off x="4827" y="2571"/>
                <a:ext cx="2" cy="2"/>
              </a:xfrm>
              <a:custGeom>
                <a:avLst/>
                <a:gdLst>
                  <a:gd name="T0" fmla="*/ 2 w 2"/>
                  <a:gd name="T1" fmla="*/ 0 h 2"/>
                  <a:gd name="T2" fmla="*/ 2 w 2"/>
                  <a:gd name="T3" fmla="*/ 2 h 2"/>
                  <a:gd name="T4" fmla="*/ 0 w 2"/>
                  <a:gd name="T5" fmla="*/ 0 h 2"/>
                  <a:gd name="T6" fmla="*/ 2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2" y="0"/>
                    </a:moveTo>
                    <a:lnTo>
                      <a:pt x="2" y="2"/>
                    </a:ln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358" name="Freeform 148"/>
              <p:cNvSpPr>
                <a:spLocks/>
              </p:cNvSpPr>
              <p:nvPr/>
            </p:nvSpPr>
            <p:spPr bwMode="auto">
              <a:xfrm>
                <a:off x="5320" y="2568"/>
                <a:ext cx="5" cy="8"/>
              </a:xfrm>
              <a:custGeom>
                <a:avLst/>
                <a:gdLst>
                  <a:gd name="T0" fmla="*/ 3 w 5"/>
                  <a:gd name="T1" fmla="*/ 3 h 8"/>
                  <a:gd name="T2" fmla="*/ 5 w 5"/>
                  <a:gd name="T3" fmla="*/ 3 h 8"/>
                  <a:gd name="T4" fmla="*/ 5 w 5"/>
                  <a:gd name="T5" fmla="*/ 5 h 8"/>
                  <a:gd name="T6" fmla="*/ 5 w 5"/>
                  <a:gd name="T7" fmla="*/ 8 h 8"/>
                  <a:gd name="T8" fmla="*/ 5 w 5"/>
                  <a:gd name="T9" fmla="*/ 5 h 8"/>
                  <a:gd name="T10" fmla="*/ 3 w 5"/>
                  <a:gd name="T11" fmla="*/ 5 h 8"/>
                  <a:gd name="T12" fmla="*/ 0 w 5"/>
                  <a:gd name="T13" fmla="*/ 5 h 8"/>
                  <a:gd name="T14" fmla="*/ 0 w 5"/>
                  <a:gd name="T15" fmla="*/ 3 h 8"/>
                  <a:gd name="T16" fmla="*/ 3 w 5"/>
                  <a:gd name="T17" fmla="*/ 3 h 8"/>
                  <a:gd name="T18" fmla="*/ 3 w 5"/>
                  <a:gd name="T19" fmla="*/ 0 h 8"/>
                  <a:gd name="T20" fmla="*/ 3 w 5"/>
                  <a:gd name="T21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8">
                    <a:moveTo>
                      <a:pt x="3" y="3"/>
                    </a:moveTo>
                    <a:lnTo>
                      <a:pt x="5" y="3"/>
                    </a:lnTo>
                    <a:lnTo>
                      <a:pt x="5" y="5"/>
                    </a:lnTo>
                    <a:lnTo>
                      <a:pt x="5" y="8"/>
                    </a:lnTo>
                    <a:lnTo>
                      <a:pt x="5" y="5"/>
                    </a:lnTo>
                    <a:lnTo>
                      <a:pt x="3" y="5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3" y="3"/>
                    </a:lnTo>
                    <a:lnTo>
                      <a:pt x="3" y="0"/>
                    </a:lnTo>
                    <a:lnTo>
                      <a:pt x="3" y="3"/>
                    </a:lnTo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359" name="Rectangle 149"/>
              <p:cNvSpPr>
                <a:spLocks noChangeArrowheads="1"/>
              </p:cNvSpPr>
              <p:nvPr/>
            </p:nvSpPr>
            <p:spPr bwMode="auto">
              <a:xfrm>
                <a:off x="4821" y="2566"/>
                <a:ext cx="3" cy="2"/>
              </a:xfrm>
              <a:prstGeom prst="rect">
                <a:avLst/>
              </a:prstGeom>
              <a:noFill/>
              <a:ln w="4763">
                <a:solidFill>
                  <a:srgbClr val="6E6E6E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360" name="Freeform 150"/>
              <p:cNvSpPr>
                <a:spLocks/>
              </p:cNvSpPr>
              <p:nvPr/>
            </p:nvSpPr>
            <p:spPr bwMode="auto">
              <a:xfrm>
                <a:off x="4827" y="2566"/>
                <a:ext cx="0" cy="2"/>
              </a:xfrm>
              <a:custGeom>
                <a:avLst/>
                <a:gdLst>
                  <a:gd name="T0" fmla="*/ 0 h 2"/>
                  <a:gd name="T1" fmla="*/ 2 h 2"/>
                  <a:gd name="T2" fmla="*/ 0 h 2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</a:cxnLst>
                <a:rect l="0" t="0" r="r" b="b"/>
                <a:pathLst>
                  <a:path h="2">
                    <a:moveTo>
                      <a:pt x="0" y="0"/>
                    </a:move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361" name="Freeform 151"/>
              <p:cNvSpPr>
                <a:spLocks/>
              </p:cNvSpPr>
              <p:nvPr/>
            </p:nvSpPr>
            <p:spPr bwMode="auto">
              <a:xfrm>
                <a:off x="5291" y="2563"/>
                <a:ext cx="3" cy="5"/>
              </a:xfrm>
              <a:custGeom>
                <a:avLst/>
                <a:gdLst>
                  <a:gd name="T0" fmla="*/ 3 w 3"/>
                  <a:gd name="T1" fmla="*/ 5 h 5"/>
                  <a:gd name="T2" fmla="*/ 0 w 3"/>
                  <a:gd name="T3" fmla="*/ 5 h 5"/>
                  <a:gd name="T4" fmla="*/ 0 w 3"/>
                  <a:gd name="T5" fmla="*/ 3 h 5"/>
                  <a:gd name="T6" fmla="*/ 0 w 3"/>
                  <a:gd name="T7" fmla="*/ 0 h 5"/>
                  <a:gd name="T8" fmla="*/ 3 w 3"/>
                  <a:gd name="T9" fmla="*/ 0 h 5"/>
                  <a:gd name="T10" fmla="*/ 3 w 3"/>
                  <a:gd name="T11" fmla="*/ 3 h 5"/>
                  <a:gd name="T12" fmla="*/ 3 w 3"/>
                  <a:gd name="T1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5">
                    <a:moveTo>
                      <a:pt x="3" y="5"/>
                    </a:moveTo>
                    <a:lnTo>
                      <a:pt x="0" y="5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3" y="0"/>
                    </a:lnTo>
                    <a:lnTo>
                      <a:pt x="3" y="3"/>
                    </a:lnTo>
                    <a:lnTo>
                      <a:pt x="3" y="5"/>
                    </a:lnTo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362" name="Freeform 152"/>
              <p:cNvSpPr>
                <a:spLocks/>
              </p:cNvSpPr>
              <p:nvPr/>
            </p:nvSpPr>
            <p:spPr bwMode="auto">
              <a:xfrm>
                <a:off x="4829" y="2550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0 h 3"/>
                  <a:gd name="T4" fmla="*/ 0 w 3"/>
                  <a:gd name="T5" fmla="*/ 0 h 3"/>
                  <a:gd name="T6" fmla="*/ 3 w 3"/>
                  <a:gd name="T7" fmla="*/ 0 h 3"/>
                  <a:gd name="T8" fmla="*/ 0 w 3"/>
                  <a:gd name="T9" fmla="*/ 0 h 3"/>
                  <a:gd name="T10" fmla="*/ 3 w 3"/>
                  <a:gd name="T11" fmla="*/ 0 h 3"/>
                  <a:gd name="T12" fmla="*/ 0 w 3"/>
                  <a:gd name="T13" fmla="*/ 0 h 3"/>
                  <a:gd name="T14" fmla="*/ 0 w 3"/>
                  <a:gd name="T15" fmla="*/ 3 h 3"/>
                  <a:gd name="T16" fmla="*/ 0 w 3"/>
                  <a:gd name="T1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3" y="0"/>
                    </a:lnTo>
                    <a:lnTo>
                      <a:pt x="0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0" y="0"/>
                    </a:lnTo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363" name="Freeform 153"/>
              <p:cNvSpPr>
                <a:spLocks/>
              </p:cNvSpPr>
              <p:nvPr/>
            </p:nvSpPr>
            <p:spPr bwMode="auto">
              <a:xfrm>
                <a:off x="5325" y="2539"/>
                <a:ext cx="8" cy="3"/>
              </a:xfrm>
              <a:custGeom>
                <a:avLst/>
                <a:gdLst>
                  <a:gd name="T0" fmla="*/ 5 w 8"/>
                  <a:gd name="T1" fmla="*/ 0 h 3"/>
                  <a:gd name="T2" fmla="*/ 5 w 8"/>
                  <a:gd name="T3" fmla="*/ 3 h 3"/>
                  <a:gd name="T4" fmla="*/ 8 w 8"/>
                  <a:gd name="T5" fmla="*/ 3 h 3"/>
                  <a:gd name="T6" fmla="*/ 5 w 8"/>
                  <a:gd name="T7" fmla="*/ 3 h 3"/>
                  <a:gd name="T8" fmla="*/ 3 w 8"/>
                  <a:gd name="T9" fmla="*/ 3 h 3"/>
                  <a:gd name="T10" fmla="*/ 3 w 8"/>
                  <a:gd name="T11" fmla="*/ 0 h 3"/>
                  <a:gd name="T12" fmla="*/ 0 w 8"/>
                  <a:gd name="T13" fmla="*/ 0 h 3"/>
                  <a:gd name="T14" fmla="*/ 3 w 8"/>
                  <a:gd name="T15" fmla="*/ 0 h 3"/>
                  <a:gd name="T16" fmla="*/ 5 w 8"/>
                  <a:gd name="T17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3">
                    <a:moveTo>
                      <a:pt x="5" y="0"/>
                    </a:moveTo>
                    <a:lnTo>
                      <a:pt x="5" y="3"/>
                    </a:lnTo>
                    <a:lnTo>
                      <a:pt x="8" y="3"/>
                    </a:lnTo>
                    <a:lnTo>
                      <a:pt x="5" y="3"/>
                    </a:lnTo>
                    <a:lnTo>
                      <a:pt x="3" y="3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3" y="0"/>
                    </a:lnTo>
                    <a:lnTo>
                      <a:pt x="5" y="0"/>
                    </a:lnTo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364" name="Rectangle 154"/>
              <p:cNvSpPr>
                <a:spLocks noChangeArrowheads="1"/>
              </p:cNvSpPr>
              <p:nvPr/>
            </p:nvSpPr>
            <p:spPr bwMode="auto">
              <a:xfrm>
                <a:off x="5359" y="2529"/>
                <a:ext cx="3" cy="3"/>
              </a:xfrm>
              <a:prstGeom prst="rect">
                <a:avLst/>
              </a:prstGeom>
              <a:noFill/>
              <a:ln w="4763">
                <a:solidFill>
                  <a:srgbClr val="6E6E6E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365" name="Freeform 155"/>
              <p:cNvSpPr>
                <a:spLocks/>
              </p:cNvSpPr>
              <p:nvPr/>
            </p:nvSpPr>
            <p:spPr bwMode="auto">
              <a:xfrm>
                <a:off x="5346" y="2524"/>
                <a:ext cx="8" cy="8"/>
              </a:xfrm>
              <a:custGeom>
                <a:avLst/>
                <a:gdLst>
                  <a:gd name="T0" fmla="*/ 8 w 8"/>
                  <a:gd name="T1" fmla="*/ 0 h 8"/>
                  <a:gd name="T2" fmla="*/ 8 w 8"/>
                  <a:gd name="T3" fmla="*/ 2 h 8"/>
                  <a:gd name="T4" fmla="*/ 8 w 8"/>
                  <a:gd name="T5" fmla="*/ 5 h 8"/>
                  <a:gd name="T6" fmla="*/ 8 w 8"/>
                  <a:gd name="T7" fmla="*/ 8 h 8"/>
                  <a:gd name="T8" fmla="*/ 8 w 8"/>
                  <a:gd name="T9" fmla="*/ 5 h 8"/>
                  <a:gd name="T10" fmla="*/ 5 w 8"/>
                  <a:gd name="T11" fmla="*/ 5 h 8"/>
                  <a:gd name="T12" fmla="*/ 5 w 8"/>
                  <a:gd name="T13" fmla="*/ 2 h 8"/>
                  <a:gd name="T14" fmla="*/ 3 w 8"/>
                  <a:gd name="T15" fmla="*/ 2 h 8"/>
                  <a:gd name="T16" fmla="*/ 3 w 8"/>
                  <a:gd name="T17" fmla="*/ 0 h 8"/>
                  <a:gd name="T18" fmla="*/ 0 w 8"/>
                  <a:gd name="T19" fmla="*/ 0 h 8"/>
                  <a:gd name="T20" fmla="*/ 3 w 8"/>
                  <a:gd name="T21" fmla="*/ 0 h 8"/>
                  <a:gd name="T22" fmla="*/ 5 w 8"/>
                  <a:gd name="T23" fmla="*/ 0 h 8"/>
                  <a:gd name="T24" fmla="*/ 8 w 8"/>
                  <a:gd name="T25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" h="8">
                    <a:moveTo>
                      <a:pt x="8" y="0"/>
                    </a:moveTo>
                    <a:lnTo>
                      <a:pt x="8" y="2"/>
                    </a:lnTo>
                    <a:lnTo>
                      <a:pt x="8" y="5"/>
                    </a:lnTo>
                    <a:lnTo>
                      <a:pt x="8" y="8"/>
                    </a:lnTo>
                    <a:lnTo>
                      <a:pt x="8" y="5"/>
                    </a:lnTo>
                    <a:lnTo>
                      <a:pt x="5" y="5"/>
                    </a:lnTo>
                    <a:lnTo>
                      <a:pt x="5" y="2"/>
                    </a:lnTo>
                    <a:lnTo>
                      <a:pt x="3" y="2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8" y="0"/>
                    </a:lnTo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366" name="Freeform 156"/>
              <p:cNvSpPr>
                <a:spLocks/>
              </p:cNvSpPr>
              <p:nvPr/>
            </p:nvSpPr>
            <p:spPr bwMode="auto">
              <a:xfrm>
                <a:off x="5338" y="2524"/>
                <a:ext cx="11" cy="8"/>
              </a:xfrm>
              <a:custGeom>
                <a:avLst/>
                <a:gdLst>
                  <a:gd name="T0" fmla="*/ 11 w 11"/>
                  <a:gd name="T1" fmla="*/ 8 h 8"/>
                  <a:gd name="T2" fmla="*/ 8 w 11"/>
                  <a:gd name="T3" fmla="*/ 8 h 8"/>
                  <a:gd name="T4" fmla="*/ 5 w 11"/>
                  <a:gd name="T5" fmla="*/ 8 h 8"/>
                  <a:gd name="T6" fmla="*/ 3 w 11"/>
                  <a:gd name="T7" fmla="*/ 8 h 8"/>
                  <a:gd name="T8" fmla="*/ 3 w 11"/>
                  <a:gd name="T9" fmla="*/ 5 h 8"/>
                  <a:gd name="T10" fmla="*/ 0 w 11"/>
                  <a:gd name="T11" fmla="*/ 5 h 8"/>
                  <a:gd name="T12" fmla="*/ 0 w 11"/>
                  <a:gd name="T13" fmla="*/ 2 h 8"/>
                  <a:gd name="T14" fmla="*/ 0 w 11"/>
                  <a:gd name="T15" fmla="*/ 0 h 8"/>
                  <a:gd name="T16" fmla="*/ 3 w 11"/>
                  <a:gd name="T17" fmla="*/ 0 h 8"/>
                  <a:gd name="T18" fmla="*/ 5 w 11"/>
                  <a:gd name="T19" fmla="*/ 0 h 8"/>
                  <a:gd name="T20" fmla="*/ 8 w 11"/>
                  <a:gd name="T21" fmla="*/ 0 h 8"/>
                  <a:gd name="T22" fmla="*/ 8 w 11"/>
                  <a:gd name="T23" fmla="*/ 2 h 8"/>
                  <a:gd name="T24" fmla="*/ 11 w 11"/>
                  <a:gd name="T25" fmla="*/ 2 h 8"/>
                  <a:gd name="T26" fmla="*/ 11 w 11"/>
                  <a:gd name="T27" fmla="*/ 5 h 8"/>
                  <a:gd name="T28" fmla="*/ 8 w 11"/>
                  <a:gd name="T29" fmla="*/ 5 h 8"/>
                  <a:gd name="T30" fmla="*/ 11 w 11"/>
                  <a:gd name="T31" fmla="*/ 5 h 8"/>
                  <a:gd name="T32" fmla="*/ 11 w 11"/>
                  <a:gd name="T3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1" h="8">
                    <a:moveTo>
                      <a:pt x="11" y="8"/>
                    </a:moveTo>
                    <a:lnTo>
                      <a:pt x="8" y="8"/>
                    </a:lnTo>
                    <a:lnTo>
                      <a:pt x="5" y="8"/>
                    </a:lnTo>
                    <a:lnTo>
                      <a:pt x="3" y="8"/>
                    </a:lnTo>
                    <a:lnTo>
                      <a:pt x="3" y="5"/>
                    </a:lnTo>
                    <a:lnTo>
                      <a:pt x="0" y="5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8" y="0"/>
                    </a:lnTo>
                    <a:lnTo>
                      <a:pt x="8" y="2"/>
                    </a:lnTo>
                    <a:lnTo>
                      <a:pt x="11" y="2"/>
                    </a:lnTo>
                    <a:lnTo>
                      <a:pt x="11" y="5"/>
                    </a:lnTo>
                    <a:lnTo>
                      <a:pt x="8" y="5"/>
                    </a:lnTo>
                    <a:lnTo>
                      <a:pt x="11" y="5"/>
                    </a:lnTo>
                    <a:lnTo>
                      <a:pt x="11" y="8"/>
                    </a:lnTo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367" name="Freeform 157"/>
              <p:cNvSpPr>
                <a:spLocks/>
              </p:cNvSpPr>
              <p:nvPr/>
            </p:nvSpPr>
            <p:spPr bwMode="auto">
              <a:xfrm>
                <a:off x="4900" y="2519"/>
                <a:ext cx="8" cy="18"/>
              </a:xfrm>
              <a:custGeom>
                <a:avLst/>
                <a:gdLst>
                  <a:gd name="T0" fmla="*/ 0 w 8"/>
                  <a:gd name="T1" fmla="*/ 2 h 18"/>
                  <a:gd name="T2" fmla="*/ 2 w 8"/>
                  <a:gd name="T3" fmla="*/ 2 h 18"/>
                  <a:gd name="T4" fmla="*/ 2 w 8"/>
                  <a:gd name="T5" fmla="*/ 5 h 18"/>
                  <a:gd name="T6" fmla="*/ 5 w 8"/>
                  <a:gd name="T7" fmla="*/ 5 h 18"/>
                  <a:gd name="T8" fmla="*/ 5 w 8"/>
                  <a:gd name="T9" fmla="*/ 7 h 18"/>
                  <a:gd name="T10" fmla="*/ 5 w 8"/>
                  <a:gd name="T11" fmla="*/ 10 h 18"/>
                  <a:gd name="T12" fmla="*/ 5 w 8"/>
                  <a:gd name="T13" fmla="*/ 13 h 18"/>
                  <a:gd name="T14" fmla="*/ 8 w 8"/>
                  <a:gd name="T15" fmla="*/ 13 h 18"/>
                  <a:gd name="T16" fmla="*/ 8 w 8"/>
                  <a:gd name="T17" fmla="*/ 15 h 18"/>
                  <a:gd name="T18" fmla="*/ 5 w 8"/>
                  <a:gd name="T19" fmla="*/ 15 h 18"/>
                  <a:gd name="T20" fmla="*/ 5 w 8"/>
                  <a:gd name="T21" fmla="*/ 18 h 18"/>
                  <a:gd name="T22" fmla="*/ 2 w 8"/>
                  <a:gd name="T23" fmla="*/ 18 h 18"/>
                  <a:gd name="T24" fmla="*/ 2 w 8"/>
                  <a:gd name="T25" fmla="*/ 15 h 18"/>
                  <a:gd name="T26" fmla="*/ 0 w 8"/>
                  <a:gd name="T27" fmla="*/ 15 h 18"/>
                  <a:gd name="T28" fmla="*/ 2 w 8"/>
                  <a:gd name="T29" fmla="*/ 15 h 18"/>
                  <a:gd name="T30" fmla="*/ 0 w 8"/>
                  <a:gd name="T31" fmla="*/ 13 h 18"/>
                  <a:gd name="T32" fmla="*/ 0 w 8"/>
                  <a:gd name="T33" fmla="*/ 10 h 18"/>
                  <a:gd name="T34" fmla="*/ 0 w 8"/>
                  <a:gd name="T35" fmla="*/ 7 h 18"/>
                  <a:gd name="T36" fmla="*/ 0 w 8"/>
                  <a:gd name="T37" fmla="*/ 5 h 18"/>
                  <a:gd name="T38" fmla="*/ 0 w 8"/>
                  <a:gd name="T39" fmla="*/ 2 h 18"/>
                  <a:gd name="T40" fmla="*/ 0 w 8"/>
                  <a:gd name="T41" fmla="*/ 0 h 18"/>
                  <a:gd name="T42" fmla="*/ 0 w 8"/>
                  <a:gd name="T43" fmla="*/ 2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8" h="18">
                    <a:moveTo>
                      <a:pt x="0" y="2"/>
                    </a:moveTo>
                    <a:lnTo>
                      <a:pt x="2" y="2"/>
                    </a:lnTo>
                    <a:lnTo>
                      <a:pt x="2" y="5"/>
                    </a:lnTo>
                    <a:lnTo>
                      <a:pt x="5" y="5"/>
                    </a:lnTo>
                    <a:lnTo>
                      <a:pt x="5" y="7"/>
                    </a:lnTo>
                    <a:lnTo>
                      <a:pt x="5" y="10"/>
                    </a:lnTo>
                    <a:lnTo>
                      <a:pt x="5" y="13"/>
                    </a:lnTo>
                    <a:lnTo>
                      <a:pt x="8" y="13"/>
                    </a:lnTo>
                    <a:lnTo>
                      <a:pt x="8" y="15"/>
                    </a:lnTo>
                    <a:lnTo>
                      <a:pt x="5" y="15"/>
                    </a:lnTo>
                    <a:lnTo>
                      <a:pt x="5" y="18"/>
                    </a:lnTo>
                    <a:lnTo>
                      <a:pt x="2" y="18"/>
                    </a:lnTo>
                    <a:lnTo>
                      <a:pt x="2" y="15"/>
                    </a:lnTo>
                    <a:lnTo>
                      <a:pt x="0" y="15"/>
                    </a:lnTo>
                    <a:lnTo>
                      <a:pt x="2" y="15"/>
                    </a:lnTo>
                    <a:lnTo>
                      <a:pt x="0" y="13"/>
                    </a:lnTo>
                    <a:lnTo>
                      <a:pt x="0" y="10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368" name="Freeform 158"/>
              <p:cNvSpPr>
                <a:spLocks/>
              </p:cNvSpPr>
              <p:nvPr/>
            </p:nvSpPr>
            <p:spPr bwMode="auto">
              <a:xfrm>
                <a:off x="5137" y="2500"/>
                <a:ext cx="6" cy="6"/>
              </a:xfrm>
              <a:custGeom>
                <a:avLst/>
                <a:gdLst>
                  <a:gd name="T0" fmla="*/ 3 w 6"/>
                  <a:gd name="T1" fmla="*/ 6 h 6"/>
                  <a:gd name="T2" fmla="*/ 3 w 6"/>
                  <a:gd name="T3" fmla="*/ 3 h 6"/>
                  <a:gd name="T4" fmla="*/ 0 w 6"/>
                  <a:gd name="T5" fmla="*/ 3 h 6"/>
                  <a:gd name="T6" fmla="*/ 3 w 6"/>
                  <a:gd name="T7" fmla="*/ 3 h 6"/>
                  <a:gd name="T8" fmla="*/ 0 w 6"/>
                  <a:gd name="T9" fmla="*/ 3 h 6"/>
                  <a:gd name="T10" fmla="*/ 3 w 6"/>
                  <a:gd name="T11" fmla="*/ 0 h 6"/>
                  <a:gd name="T12" fmla="*/ 6 w 6"/>
                  <a:gd name="T13" fmla="*/ 0 h 6"/>
                  <a:gd name="T14" fmla="*/ 3 w 6"/>
                  <a:gd name="T15" fmla="*/ 3 h 6"/>
                  <a:gd name="T16" fmla="*/ 3 w 6"/>
                  <a:gd name="T17" fmla="*/ 6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6">
                    <a:moveTo>
                      <a:pt x="3" y="6"/>
                    </a:moveTo>
                    <a:lnTo>
                      <a:pt x="3" y="3"/>
                    </a:lnTo>
                    <a:lnTo>
                      <a:pt x="0" y="3"/>
                    </a:lnTo>
                    <a:lnTo>
                      <a:pt x="3" y="3"/>
                    </a:lnTo>
                    <a:lnTo>
                      <a:pt x="0" y="3"/>
                    </a:lnTo>
                    <a:lnTo>
                      <a:pt x="3" y="0"/>
                    </a:lnTo>
                    <a:lnTo>
                      <a:pt x="6" y="0"/>
                    </a:lnTo>
                    <a:lnTo>
                      <a:pt x="3" y="3"/>
                    </a:lnTo>
                    <a:lnTo>
                      <a:pt x="3" y="6"/>
                    </a:lnTo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369" name="Freeform 159"/>
              <p:cNvSpPr>
                <a:spLocks/>
              </p:cNvSpPr>
              <p:nvPr/>
            </p:nvSpPr>
            <p:spPr bwMode="auto">
              <a:xfrm>
                <a:off x="5260" y="2443"/>
                <a:ext cx="86" cy="130"/>
              </a:xfrm>
              <a:custGeom>
                <a:avLst/>
                <a:gdLst>
                  <a:gd name="T0" fmla="*/ 47 w 86"/>
                  <a:gd name="T1" fmla="*/ 2 h 130"/>
                  <a:gd name="T2" fmla="*/ 44 w 86"/>
                  <a:gd name="T3" fmla="*/ 8 h 130"/>
                  <a:gd name="T4" fmla="*/ 39 w 86"/>
                  <a:gd name="T5" fmla="*/ 5 h 130"/>
                  <a:gd name="T6" fmla="*/ 37 w 86"/>
                  <a:gd name="T7" fmla="*/ 5 h 130"/>
                  <a:gd name="T8" fmla="*/ 44 w 86"/>
                  <a:gd name="T9" fmla="*/ 10 h 130"/>
                  <a:gd name="T10" fmla="*/ 47 w 86"/>
                  <a:gd name="T11" fmla="*/ 16 h 130"/>
                  <a:gd name="T12" fmla="*/ 55 w 86"/>
                  <a:gd name="T13" fmla="*/ 21 h 130"/>
                  <a:gd name="T14" fmla="*/ 57 w 86"/>
                  <a:gd name="T15" fmla="*/ 21 h 130"/>
                  <a:gd name="T16" fmla="*/ 60 w 86"/>
                  <a:gd name="T17" fmla="*/ 26 h 130"/>
                  <a:gd name="T18" fmla="*/ 60 w 86"/>
                  <a:gd name="T19" fmla="*/ 31 h 130"/>
                  <a:gd name="T20" fmla="*/ 60 w 86"/>
                  <a:gd name="T21" fmla="*/ 34 h 130"/>
                  <a:gd name="T22" fmla="*/ 63 w 86"/>
                  <a:gd name="T23" fmla="*/ 39 h 130"/>
                  <a:gd name="T24" fmla="*/ 65 w 86"/>
                  <a:gd name="T25" fmla="*/ 47 h 130"/>
                  <a:gd name="T26" fmla="*/ 68 w 86"/>
                  <a:gd name="T27" fmla="*/ 49 h 130"/>
                  <a:gd name="T28" fmla="*/ 73 w 86"/>
                  <a:gd name="T29" fmla="*/ 57 h 130"/>
                  <a:gd name="T30" fmla="*/ 65 w 86"/>
                  <a:gd name="T31" fmla="*/ 57 h 130"/>
                  <a:gd name="T32" fmla="*/ 63 w 86"/>
                  <a:gd name="T33" fmla="*/ 63 h 130"/>
                  <a:gd name="T34" fmla="*/ 63 w 86"/>
                  <a:gd name="T35" fmla="*/ 65 h 130"/>
                  <a:gd name="T36" fmla="*/ 68 w 86"/>
                  <a:gd name="T37" fmla="*/ 73 h 130"/>
                  <a:gd name="T38" fmla="*/ 70 w 86"/>
                  <a:gd name="T39" fmla="*/ 78 h 130"/>
                  <a:gd name="T40" fmla="*/ 76 w 86"/>
                  <a:gd name="T41" fmla="*/ 86 h 130"/>
                  <a:gd name="T42" fmla="*/ 81 w 86"/>
                  <a:gd name="T43" fmla="*/ 89 h 130"/>
                  <a:gd name="T44" fmla="*/ 83 w 86"/>
                  <a:gd name="T45" fmla="*/ 94 h 130"/>
                  <a:gd name="T46" fmla="*/ 76 w 86"/>
                  <a:gd name="T47" fmla="*/ 94 h 130"/>
                  <a:gd name="T48" fmla="*/ 73 w 86"/>
                  <a:gd name="T49" fmla="*/ 94 h 130"/>
                  <a:gd name="T50" fmla="*/ 68 w 86"/>
                  <a:gd name="T51" fmla="*/ 96 h 130"/>
                  <a:gd name="T52" fmla="*/ 63 w 86"/>
                  <a:gd name="T53" fmla="*/ 96 h 130"/>
                  <a:gd name="T54" fmla="*/ 60 w 86"/>
                  <a:gd name="T55" fmla="*/ 102 h 130"/>
                  <a:gd name="T56" fmla="*/ 55 w 86"/>
                  <a:gd name="T57" fmla="*/ 99 h 130"/>
                  <a:gd name="T58" fmla="*/ 57 w 86"/>
                  <a:gd name="T59" fmla="*/ 104 h 130"/>
                  <a:gd name="T60" fmla="*/ 55 w 86"/>
                  <a:gd name="T61" fmla="*/ 115 h 130"/>
                  <a:gd name="T62" fmla="*/ 52 w 86"/>
                  <a:gd name="T63" fmla="*/ 115 h 130"/>
                  <a:gd name="T64" fmla="*/ 57 w 86"/>
                  <a:gd name="T65" fmla="*/ 123 h 130"/>
                  <a:gd name="T66" fmla="*/ 52 w 86"/>
                  <a:gd name="T67" fmla="*/ 130 h 130"/>
                  <a:gd name="T68" fmla="*/ 44 w 86"/>
                  <a:gd name="T69" fmla="*/ 125 h 130"/>
                  <a:gd name="T70" fmla="*/ 37 w 86"/>
                  <a:gd name="T71" fmla="*/ 120 h 130"/>
                  <a:gd name="T72" fmla="*/ 39 w 86"/>
                  <a:gd name="T73" fmla="*/ 115 h 130"/>
                  <a:gd name="T74" fmla="*/ 39 w 86"/>
                  <a:gd name="T75" fmla="*/ 107 h 130"/>
                  <a:gd name="T76" fmla="*/ 39 w 86"/>
                  <a:gd name="T77" fmla="*/ 99 h 130"/>
                  <a:gd name="T78" fmla="*/ 37 w 86"/>
                  <a:gd name="T79" fmla="*/ 94 h 130"/>
                  <a:gd name="T80" fmla="*/ 34 w 86"/>
                  <a:gd name="T81" fmla="*/ 94 h 130"/>
                  <a:gd name="T82" fmla="*/ 37 w 86"/>
                  <a:gd name="T83" fmla="*/ 83 h 130"/>
                  <a:gd name="T84" fmla="*/ 29 w 86"/>
                  <a:gd name="T85" fmla="*/ 83 h 130"/>
                  <a:gd name="T86" fmla="*/ 21 w 86"/>
                  <a:gd name="T87" fmla="*/ 83 h 130"/>
                  <a:gd name="T88" fmla="*/ 16 w 86"/>
                  <a:gd name="T89" fmla="*/ 76 h 130"/>
                  <a:gd name="T90" fmla="*/ 10 w 86"/>
                  <a:gd name="T91" fmla="*/ 68 h 130"/>
                  <a:gd name="T92" fmla="*/ 10 w 86"/>
                  <a:gd name="T93" fmla="*/ 60 h 130"/>
                  <a:gd name="T94" fmla="*/ 8 w 86"/>
                  <a:gd name="T95" fmla="*/ 55 h 130"/>
                  <a:gd name="T96" fmla="*/ 3 w 86"/>
                  <a:gd name="T97" fmla="*/ 52 h 130"/>
                  <a:gd name="T98" fmla="*/ 0 w 86"/>
                  <a:gd name="T99" fmla="*/ 47 h 130"/>
                  <a:gd name="T100" fmla="*/ 3 w 86"/>
                  <a:gd name="T101" fmla="*/ 42 h 130"/>
                  <a:gd name="T102" fmla="*/ 3 w 86"/>
                  <a:gd name="T103" fmla="*/ 34 h 130"/>
                  <a:gd name="T104" fmla="*/ 3 w 86"/>
                  <a:gd name="T105" fmla="*/ 26 h 130"/>
                  <a:gd name="T106" fmla="*/ 3 w 86"/>
                  <a:gd name="T107" fmla="*/ 23 h 130"/>
                  <a:gd name="T108" fmla="*/ 0 w 86"/>
                  <a:gd name="T109" fmla="*/ 13 h 130"/>
                  <a:gd name="T110" fmla="*/ 5 w 86"/>
                  <a:gd name="T111" fmla="*/ 10 h 130"/>
                  <a:gd name="T112" fmla="*/ 13 w 86"/>
                  <a:gd name="T113" fmla="*/ 5 h 130"/>
                  <a:gd name="T114" fmla="*/ 23 w 86"/>
                  <a:gd name="T115" fmla="*/ 2 h 130"/>
                  <a:gd name="T116" fmla="*/ 31 w 86"/>
                  <a:gd name="T117" fmla="*/ 2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86" h="130">
                    <a:moveTo>
                      <a:pt x="39" y="0"/>
                    </a:moveTo>
                    <a:lnTo>
                      <a:pt x="42" y="0"/>
                    </a:lnTo>
                    <a:lnTo>
                      <a:pt x="44" y="0"/>
                    </a:lnTo>
                    <a:lnTo>
                      <a:pt x="47" y="0"/>
                    </a:lnTo>
                    <a:lnTo>
                      <a:pt x="47" y="2"/>
                    </a:lnTo>
                    <a:lnTo>
                      <a:pt x="44" y="2"/>
                    </a:lnTo>
                    <a:lnTo>
                      <a:pt x="44" y="5"/>
                    </a:lnTo>
                    <a:lnTo>
                      <a:pt x="47" y="5"/>
                    </a:lnTo>
                    <a:lnTo>
                      <a:pt x="47" y="8"/>
                    </a:lnTo>
                    <a:lnTo>
                      <a:pt x="44" y="8"/>
                    </a:lnTo>
                    <a:lnTo>
                      <a:pt x="44" y="5"/>
                    </a:lnTo>
                    <a:lnTo>
                      <a:pt x="42" y="5"/>
                    </a:lnTo>
                    <a:lnTo>
                      <a:pt x="42" y="2"/>
                    </a:lnTo>
                    <a:lnTo>
                      <a:pt x="42" y="5"/>
                    </a:lnTo>
                    <a:lnTo>
                      <a:pt x="39" y="5"/>
                    </a:lnTo>
                    <a:lnTo>
                      <a:pt x="37" y="5"/>
                    </a:lnTo>
                    <a:lnTo>
                      <a:pt x="39" y="5"/>
                    </a:lnTo>
                    <a:lnTo>
                      <a:pt x="42" y="5"/>
                    </a:lnTo>
                    <a:lnTo>
                      <a:pt x="39" y="5"/>
                    </a:lnTo>
                    <a:lnTo>
                      <a:pt x="37" y="5"/>
                    </a:lnTo>
                    <a:lnTo>
                      <a:pt x="37" y="8"/>
                    </a:lnTo>
                    <a:lnTo>
                      <a:pt x="37" y="10"/>
                    </a:lnTo>
                    <a:lnTo>
                      <a:pt x="39" y="10"/>
                    </a:lnTo>
                    <a:lnTo>
                      <a:pt x="42" y="10"/>
                    </a:lnTo>
                    <a:lnTo>
                      <a:pt x="44" y="10"/>
                    </a:lnTo>
                    <a:lnTo>
                      <a:pt x="44" y="13"/>
                    </a:lnTo>
                    <a:lnTo>
                      <a:pt x="47" y="13"/>
                    </a:lnTo>
                    <a:lnTo>
                      <a:pt x="47" y="16"/>
                    </a:lnTo>
                    <a:lnTo>
                      <a:pt x="50" y="16"/>
                    </a:lnTo>
                    <a:lnTo>
                      <a:pt x="47" y="16"/>
                    </a:lnTo>
                    <a:lnTo>
                      <a:pt x="47" y="18"/>
                    </a:lnTo>
                    <a:lnTo>
                      <a:pt x="50" y="18"/>
                    </a:lnTo>
                    <a:lnTo>
                      <a:pt x="52" y="18"/>
                    </a:lnTo>
                    <a:lnTo>
                      <a:pt x="55" y="18"/>
                    </a:lnTo>
                    <a:lnTo>
                      <a:pt x="55" y="21"/>
                    </a:lnTo>
                    <a:lnTo>
                      <a:pt x="57" y="21"/>
                    </a:lnTo>
                    <a:lnTo>
                      <a:pt x="57" y="23"/>
                    </a:lnTo>
                    <a:lnTo>
                      <a:pt x="60" y="23"/>
                    </a:lnTo>
                    <a:lnTo>
                      <a:pt x="57" y="23"/>
                    </a:lnTo>
                    <a:lnTo>
                      <a:pt x="57" y="21"/>
                    </a:lnTo>
                    <a:lnTo>
                      <a:pt x="55" y="21"/>
                    </a:lnTo>
                    <a:lnTo>
                      <a:pt x="55" y="23"/>
                    </a:lnTo>
                    <a:lnTo>
                      <a:pt x="57" y="23"/>
                    </a:lnTo>
                    <a:lnTo>
                      <a:pt x="57" y="26"/>
                    </a:lnTo>
                    <a:lnTo>
                      <a:pt x="60" y="26"/>
                    </a:lnTo>
                    <a:lnTo>
                      <a:pt x="63" y="26"/>
                    </a:lnTo>
                    <a:lnTo>
                      <a:pt x="60" y="29"/>
                    </a:lnTo>
                    <a:lnTo>
                      <a:pt x="63" y="29"/>
                    </a:lnTo>
                    <a:lnTo>
                      <a:pt x="60" y="29"/>
                    </a:lnTo>
                    <a:lnTo>
                      <a:pt x="60" y="31"/>
                    </a:lnTo>
                    <a:lnTo>
                      <a:pt x="63" y="31"/>
                    </a:lnTo>
                    <a:lnTo>
                      <a:pt x="63" y="34"/>
                    </a:lnTo>
                    <a:lnTo>
                      <a:pt x="60" y="34"/>
                    </a:lnTo>
                    <a:lnTo>
                      <a:pt x="60" y="31"/>
                    </a:lnTo>
                    <a:lnTo>
                      <a:pt x="60" y="34"/>
                    </a:lnTo>
                    <a:lnTo>
                      <a:pt x="63" y="34"/>
                    </a:lnTo>
                    <a:lnTo>
                      <a:pt x="60" y="34"/>
                    </a:lnTo>
                    <a:lnTo>
                      <a:pt x="60" y="36"/>
                    </a:lnTo>
                    <a:lnTo>
                      <a:pt x="63" y="36"/>
                    </a:lnTo>
                    <a:lnTo>
                      <a:pt x="63" y="39"/>
                    </a:lnTo>
                    <a:lnTo>
                      <a:pt x="65" y="42"/>
                    </a:lnTo>
                    <a:lnTo>
                      <a:pt x="65" y="44"/>
                    </a:lnTo>
                    <a:lnTo>
                      <a:pt x="68" y="44"/>
                    </a:lnTo>
                    <a:lnTo>
                      <a:pt x="68" y="47"/>
                    </a:lnTo>
                    <a:lnTo>
                      <a:pt x="65" y="47"/>
                    </a:lnTo>
                    <a:lnTo>
                      <a:pt x="68" y="49"/>
                    </a:lnTo>
                    <a:lnTo>
                      <a:pt x="68" y="47"/>
                    </a:lnTo>
                    <a:lnTo>
                      <a:pt x="70" y="47"/>
                    </a:lnTo>
                    <a:lnTo>
                      <a:pt x="70" y="49"/>
                    </a:lnTo>
                    <a:lnTo>
                      <a:pt x="68" y="49"/>
                    </a:lnTo>
                    <a:lnTo>
                      <a:pt x="70" y="49"/>
                    </a:lnTo>
                    <a:lnTo>
                      <a:pt x="70" y="52"/>
                    </a:lnTo>
                    <a:lnTo>
                      <a:pt x="73" y="52"/>
                    </a:lnTo>
                    <a:lnTo>
                      <a:pt x="73" y="55"/>
                    </a:lnTo>
                    <a:lnTo>
                      <a:pt x="73" y="57"/>
                    </a:lnTo>
                    <a:lnTo>
                      <a:pt x="70" y="57"/>
                    </a:lnTo>
                    <a:lnTo>
                      <a:pt x="70" y="60"/>
                    </a:lnTo>
                    <a:lnTo>
                      <a:pt x="68" y="60"/>
                    </a:lnTo>
                    <a:lnTo>
                      <a:pt x="68" y="57"/>
                    </a:lnTo>
                    <a:lnTo>
                      <a:pt x="65" y="57"/>
                    </a:lnTo>
                    <a:lnTo>
                      <a:pt x="65" y="60"/>
                    </a:lnTo>
                    <a:lnTo>
                      <a:pt x="65" y="57"/>
                    </a:lnTo>
                    <a:lnTo>
                      <a:pt x="65" y="60"/>
                    </a:lnTo>
                    <a:lnTo>
                      <a:pt x="63" y="60"/>
                    </a:lnTo>
                    <a:lnTo>
                      <a:pt x="63" y="63"/>
                    </a:lnTo>
                    <a:lnTo>
                      <a:pt x="65" y="63"/>
                    </a:lnTo>
                    <a:lnTo>
                      <a:pt x="63" y="63"/>
                    </a:lnTo>
                    <a:lnTo>
                      <a:pt x="65" y="63"/>
                    </a:lnTo>
                    <a:lnTo>
                      <a:pt x="65" y="65"/>
                    </a:lnTo>
                    <a:lnTo>
                      <a:pt x="63" y="65"/>
                    </a:lnTo>
                    <a:lnTo>
                      <a:pt x="63" y="68"/>
                    </a:lnTo>
                    <a:lnTo>
                      <a:pt x="63" y="70"/>
                    </a:lnTo>
                    <a:lnTo>
                      <a:pt x="65" y="70"/>
                    </a:lnTo>
                    <a:lnTo>
                      <a:pt x="65" y="73"/>
                    </a:lnTo>
                    <a:lnTo>
                      <a:pt x="68" y="73"/>
                    </a:lnTo>
                    <a:lnTo>
                      <a:pt x="68" y="76"/>
                    </a:lnTo>
                    <a:lnTo>
                      <a:pt x="70" y="76"/>
                    </a:lnTo>
                    <a:lnTo>
                      <a:pt x="73" y="76"/>
                    </a:lnTo>
                    <a:lnTo>
                      <a:pt x="70" y="76"/>
                    </a:lnTo>
                    <a:lnTo>
                      <a:pt x="70" y="78"/>
                    </a:lnTo>
                    <a:lnTo>
                      <a:pt x="73" y="78"/>
                    </a:lnTo>
                    <a:lnTo>
                      <a:pt x="73" y="81"/>
                    </a:lnTo>
                    <a:lnTo>
                      <a:pt x="76" y="81"/>
                    </a:lnTo>
                    <a:lnTo>
                      <a:pt x="76" y="83"/>
                    </a:lnTo>
                    <a:lnTo>
                      <a:pt x="76" y="86"/>
                    </a:lnTo>
                    <a:lnTo>
                      <a:pt x="73" y="86"/>
                    </a:lnTo>
                    <a:lnTo>
                      <a:pt x="76" y="86"/>
                    </a:lnTo>
                    <a:lnTo>
                      <a:pt x="76" y="89"/>
                    </a:lnTo>
                    <a:lnTo>
                      <a:pt x="78" y="89"/>
                    </a:lnTo>
                    <a:lnTo>
                      <a:pt x="81" y="89"/>
                    </a:lnTo>
                    <a:lnTo>
                      <a:pt x="81" y="91"/>
                    </a:lnTo>
                    <a:lnTo>
                      <a:pt x="83" y="91"/>
                    </a:lnTo>
                    <a:lnTo>
                      <a:pt x="83" y="94"/>
                    </a:lnTo>
                    <a:lnTo>
                      <a:pt x="86" y="94"/>
                    </a:lnTo>
                    <a:lnTo>
                      <a:pt x="83" y="94"/>
                    </a:lnTo>
                    <a:lnTo>
                      <a:pt x="81" y="94"/>
                    </a:lnTo>
                    <a:lnTo>
                      <a:pt x="78" y="94"/>
                    </a:lnTo>
                    <a:lnTo>
                      <a:pt x="78" y="91"/>
                    </a:lnTo>
                    <a:lnTo>
                      <a:pt x="76" y="91"/>
                    </a:lnTo>
                    <a:lnTo>
                      <a:pt x="76" y="94"/>
                    </a:lnTo>
                    <a:lnTo>
                      <a:pt x="73" y="94"/>
                    </a:lnTo>
                    <a:lnTo>
                      <a:pt x="73" y="91"/>
                    </a:lnTo>
                    <a:lnTo>
                      <a:pt x="70" y="91"/>
                    </a:lnTo>
                    <a:lnTo>
                      <a:pt x="70" y="94"/>
                    </a:lnTo>
                    <a:lnTo>
                      <a:pt x="73" y="94"/>
                    </a:lnTo>
                    <a:lnTo>
                      <a:pt x="73" y="96"/>
                    </a:lnTo>
                    <a:lnTo>
                      <a:pt x="76" y="96"/>
                    </a:lnTo>
                    <a:lnTo>
                      <a:pt x="73" y="96"/>
                    </a:lnTo>
                    <a:lnTo>
                      <a:pt x="70" y="96"/>
                    </a:lnTo>
                    <a:lnTo>
                      <a:pt x="68" y="96"/>
                    </a:lnTo>
                    <a:lnTo>
                      <a:pt x="68" y="94"/>
                    </a:lnTo>
                    <a:lnTo>
                      <a:pt x="65" y="94"/>
                    </a:lnTo>
                    <a:lnTo>
                      <a:pt x="63" y="94"/>
                    </a:lnTo>
                    <a:lnTo>
                      <a:pt x="65" y="94"/>
                    </a:lnTo>
                    <a:lnTo>
                      <a:pt x="63" y="96"/>
                    </a:lnTo>
                    <a:lnTo>
                      <a:pt x="65" y="96"/>
                    </a:lnTo>
                    <a:lnTo>
                      <a:pt x="63" y="96"/>
                    </a:lnTo>
                    <a:lnTo>
                      <a:pt x="60" y="96"/>
                    </a:lnTo>
                    <a:lnTo>
                      <a:pt x="60" y="99"/>
                    </a:lnTo>
                    <a:lnTo>
                      <a:pt x="60" y="102"/>
                    </a:lnTo>
                    <a:lnTo>
                      <a:pt x="57" y="102"/>
                    </a:lnTo>
                    <a:lnTo>
                      <a:pt x="60" y="102"/>
                    </a:lnTo>
                    <a:lnTo>
                      <a:pt x="57" y="102"/>
                    </a:lnTo>
                    <a:lnTo>
                      <a:pt x="57" y="99"/>
                    </a:lnTo>
                    <a:lnTo>
                      <a:pt x="55" y="99"/>
                    </a:lnTo>
                    <a:lnTo>
                      <a:pt x="52" y="99"/>
                    </a:lnTo>
                    <a:lnTo>
                      <a:pt x="52" y="102"/>
                    </a:lnTo>
                    <a:lnTo>
                      <a:pt x="55" y="102"/>
                    </a:lnTo>
                    <a:lnTo>
                      <a:pt x="55" y="104"/>
                    </a:lnTo>
                    <a:lnTo>
                      <a:pt x="57" y="104"/>
                    </a:lnTo>
                    <a:lnTo>
                      <a:pt x="57" y="107"/>
                    </a:lnTo>
                    <a:lnTo>
                      <a:pt x="57" y="110"/>
                    </a:lnTo>
                    <a:lnTo>
                      <a:pt x="57" y="112"/>
                    </a:lnTo>
                    <a:lnTo>
                      <a:pt x="55" y="112"/>
                    </a:lnTo>
                    <a:lnTo>
                      <a:pt x="55" y="115"/>
                    </a:lnTo>
                    <a:lnTo>
                      <a:pt x="52" y="115"/>
                    </a:lnTo>
                    <a:lnTo>
                      <a:pt x="52" y="112"/>
                    </a:lnTo>
                    <a:lnTo>
                      <a:pt x="50" y="112"/>
                    </a:lnTo>
                    <a:lnTo>
                      <a:pt x="50" y="115"/>
                    </a:lnTo>
                    <a:lnTo>
                      <a:pt x="52" y="115"/>
                    </a:lnTo>
                    <a:lnTo>
                      <a:pt x="52" y="117"/>
                    </a:lnTo>
                    <a:lnTo>
                      <a:pt x="55" y="117"/>
                    </a:lnTo>
                    <a:lnTo>
                      <a:pt x="55" y="120"/>
                    </a:lnTo>
                    <a:lnTo>
                      <a:pt x="57" y="120"/>
                    </a:lnTo>
                    <a:lnTo>
                      <a:pt x="57" y="123"/>
                    </a:lnTo>
                    <a:lnTo>
                      <a:pt x="57" y="125"/>
                    </a:lnTo>
                    <a:lnTo>
                      <a:pt x="57" y="128"/>
                    </a:lnTo>
                    <a:lnTo>
                      <a:pt x="57" y="130"/>
                    </a:lnTo>
                    <a:lnTo>
                      <a:pt x="55" y="130"/>
                    </a:lnTo>
                    <a:lnTo>
                      <a:pt x="52" y="130"/>
                    </a:lnTo>
                    <a:lnTo>
                      <a:pt x="50" y="130"/>
                    </a:lnTo>
                    <a:lnTo>
                      <a:pt x="47" y="130"/>
                    </a:lnTo>
                    <a:lnTo>
                      <a:pt x="47" y="128"/>
                    </a:lnTo>
                    <a:lnTo>
                      <a:pt x="44" y="128"/>
                    </a:lnTo>
                    <a:lnTo>
                      <a:pt x="44" y="125"/>
                    </a:lnTo>
                    <a:lnTo>
                      <a:pt x="42" y="125"/>
                    </a:lnTo>
                    <a:lnTo>
                      <a:pt x="39" y="125"/>
                    </a:lnTo>
                    <a:lnTo>
                      <a:pt x="39" y="123"/>
                    </a:lnTo>
                    <a:lnTo>
                      <a:pt x="37" y="123"/>
                    </a:lnTo>
                    <a:lnTo>
                      <a:pt x="37" y="120"/>
                    </a:lnTo>
                    <a:lnTo>
                      <a:pt x="34" y="120"/>
                    </a:lnTo>
                    <a:lnTo>
                      <a:pt x="34" y="117"/>
                    </a:lnTo>
                    <a:lnTo>
                      <a:pt x="34" y="115"/>
                    </a:lnTo>
                    <a:lnTo>
                      <a:pt x="37" y="115"/>
                    </a:lnTo>
                    <a:lnTo>
                      <a:pt x="39" y="115"/>
                    </a:lnTo>
                    <a:lnTo>
                      <a:pt x="39" y="112"/>
                    </a:lnTo>
                    <a:lnTo>
                      <a:pt x="37" y="112"/>
                    </a:lnTo>
                    <a:lnTo>
                      <a:pt x="37" y="110"/>
                    </a:lnTo>
                    <a:lnTo>
                      <a:pt x="37" y="107"/>
                    </a:lnTo>
                    <a:lnTo>
                      <a:pt x="39" y="107"/>
                    </a:lnTo>
                    <a:lnTo>
                      <a:pt x="37" y="107"/>
                    </a:lnTo>
                    <a:lnTo>
                      <a:pt x="37" y="104"/>
                    </a:lnTo>
                    <a:lnTo>
                      <a:pt x="39" y="104"/>
                    </a:lnTo>
                    <a:lnTo>
                      <a:pt x="39" y="102"/>
                    </a:lnTo>
                    <a:lnTo>
                      <a:pt x="39" y="99"/>
                    </a:lnTo>
                    <a:lnTo>
                      <a:pt x="37" y="99"/>
                    </a:lnTo>
                    <a:lnTo>
                      <a:pt x="39" y="99"/>
                    </a:lnTo>
                    <a:lnTo>
                      <a:pt x="39" y="96"/>
                    </a:lnTo>
                    <a:lnTo>
                      <a:pt x="37" y="96"/>
                    </a:lnTo>
                    <a:lnTo>
                      <a:pt x="37" y="94"/>
                    </a:lnTo>
                    <a:lnTo>
                      <a:pt x="39" y="94"/>
                    </a:lnTo>
                    <a:lnTo>
                      <a:pt x="39" y="91"/>
                    </a:lnTo>
                    <a:lnTo>
                      <a:pt x="37" y="91"/>
                    </a:lnTo>
                    <a:lnTo>
                      <a:pt x="37" y="94"/>
                    </a:lnTo>
                    <a:lnTo>
                      <a:pt x="34" y="94"/>
                    </a:lnTo>
                    <a:lnTo>
                      <a:pt x="34" y="91"/>
                    </a:lnTo>
                    <a:lnTo>
                      <a:pt x="34" y="89"/>
                    </a:lnTo>
                    <a:lnTo>
                      <a:pt x="37" y="89"/>
                    </a:lnTo>
                    <a:lnTo>
                      <a:pt x="37" y="86"/>
                    </a:lnTo>
                    <a:lnTo>
                      <a:pt x="37" y="83"/>
                    </a:lnTo>
                    <a:lnTo>
                      <a:pt x="34" y="83"/>
                    </a:lnTo>
                    <a:lnTo>
                      <a:pt x="34" y="86"/>
                    </a:lnTo>
                    <a:lnTo>
                      <a:pt x="31" y="86"/>
                    </a:lnTo>
                    <a:lnTo>
                      <a:pt x="29" y="86"/>
                    </a:lnTo>
                    <a:lnTo>
                      <a:pt x="29" y="83"/>
                    </a:lnTo>
                    <a:lnTo>
                      <a:pt x="26" y="83"/>
                    </a:lnTo>
                    <a:lnTo>
                      <a:pt x="23" y="83"/>
                    </a:lnTo>
                    <a:lnTo>
                      <a:pt x="23" y="81"/>
                    </a:lnTo>
                    <a:lnTo>
                      <a:pt x="21" y="81"/>
                    </a:lnTo>
                    <a:lnTo>
                      <a:pt x="21" y="83"/>
                    </a:lnTo>
                    <a:lnTo>
                      <a:pt x="21" y="81"/>
                    </a:lnTo>
                    <a:lnTo>
                      <a:pt x="18" y="81"/>
                    </a:lnTo>
                    <a:lnTo>
                      <a:pt x="18" y="78"/>
                    </a:lnTo>
                    <a:lnTo>
                      <a:pt x="16" y="78"/>
                    </a:lnTo>
                    <a:lnTo>
                      <a:pt x="16" y="76"/>
                    </a:lnTo>
                    <a:lnTo>
                      <a:pt x="16" y="73"/>
                    </a:lnTo>
                    <a:lnTo>
                      <a:pt x="13" y="73"/>
                    </a:lnTo>
                    <a:lnTo>
                      <a:pt x="13" y="70"/>
                    </a:lnTo>
                    <a:lnTo>
                      <a:pt x="10" y="70"/>
                    </a:lnTo>
                    <a:lnTo>
                      <a:pt x="10" y="68"/>
                    </a:lnTo>
                    <a:lnTo>
                      <a:pt x="10" y="65"/>
                    </a:lnTo>
                    <a:lnTo>
                      <a:pt x="8" y="65"/>
                    </a:lnTo>
                    <a:lnTo>
                      <a:pt x="8" y="63"/>
                    </a:lnTo>
                    <a:lnTo>
                      <a:pt x="8" y="60"/>
                    </a:lnTo>
                    <a:lnTo>
                      <a:pt x="10" y="60"/>
                    </a:lnTo>
                    <a:lnTo>
                      <a:pt x="13" y="60"/>
                    </a:lnTo>
                    <a:lnTo>
                      <a:pt x="13" y="57"/>
                    </a:lnTo>
                    <a:lnTo>
                      <a:pt x="10" y="57"/>
                    </a:lnTo>
                    <a:lnTo>
                      <a:pt x="8" y="57"/>
                    </a:lnTo>
                    <a:lnTo>
                      <a:pt x="8" y="55"/>
                    </a:lnTo>
                    <a:lnTo>
                      <a:pt x="10" y="55"/>
                    </a:lnTo>
                    <a:lnTo>
                      <a:pt x="8" y="55"/>
                    </a:lnTo>
                    <a:lnTo>
                      <a:pt x="8" y="52"/>
                    </a:lnTo>
                    <a:lnTo>
                      <a:pt x="5" y="52"/>
                    </a:lnTo>
                    <a:lnTo>
                      <a:pt x="3" y="52"/>
                    </a:lnTo>
                    <a:lnTo>
                      <a:pt x="3" y="49"/>
                    </a:lnTo>
                    <a:lnTo>
                      <a:pt x="5" y="49"/>
                    </a:lnTo>
                    <a:lnTo>
                      <a:pt x="3" y="49"/>
                    </a:lnTo>
                    <a:lnTo>
                      <a:pt x="0" y="49"/>
                    </a:lnTo>
                    <a:lnTo>
                      <a:pt x="0" y="47"/>
                    </a:lnTo>
                    <a:lnTo>
                      <a:pt x="0" y="44"/>
                    </a:lnTo>
                    <a:lnTo>
                      <a:pt x="0" y="42"/>
                    </a:lnTo>
                    <a:lnTo>
                      <a:pt x="3" y="42"/>
                    </a:lnTo>
                    <a:lnTo>
                      <a:pt x="5" y="42"/>
                    </a:lnTo>
                    <a:lnTo>
                      <a:pt x="3" y="42"/>
                    </a:lnTo>
                    <a:lnTo>
                      <a:pt x="3" y="39"/>
                    </a:lnTo>
                    <a:lnTo>
                      <a:pt x="5" y="39"/>
                    </a:lnTo>
                    <a:lnTo>
                      <a:pt x="3" y="39"/>
                    </a:lnTo>
                    <a:lnTo>
                      <a:pt x="3" y="36"/>
                    </a:lnTo>
                    <a:lnTo>
                      <a:pt x="3" y="34"/>
                    </a:lnTo>
                    <a:lnTo>
                      <a:pt x="3" y="31"/>
                    </a:lnTo>
                    <a:lnTo>
                      <a:pt x="0" y="31"/>
                    </a:lnTo>
                    <a:lnTo>
                      <a:pt x="0" y="29"/>
                    </a:lnTo>
                    <a:lnTo>
                      <a:pt x="3" y="29"/>
                    </a:lnTo>
                    <a:lnTo>
                      <a:pt x="3" y="26"/>
                    </a:lnTo>
                    <a:lnTo>
                      <a:pt x="0" y="26"/>
                    </a:lnTo>
                    <a:lnTo>
                      <a:pt x="0" y="23"/>
                    </a:lnTo>
                    <a:lnTo>
                      <a:pt x="0" y="21"/>
                    </a:lnTo>
                    <a:lnTo>
                      <a:pt x="3" y="21"/>
                    </a:lnTo>
                    <a:lnTo>
                      <a:pt x="3" y="23"/>
                    </a:lnTo>
                    <a:lnTo>
                      <a:pt x="3" y="21"/>
                    </a:lnTo>
                    <a:lnTo>
                      <a:pt x="0" y="21"/>
                    </a:lnTo>
                    <a:lnTo>
                      <a:pt x="0" y="18"/>
                    </a:lnTo>
                    <a:lnTo>
                      <a:pt x="0" y="16"/>
                    </a:lnTo>
                    <a:lnTo>
                      <a:pt x="0" y="13"/>
                    </a:lnTo>
                    <a:lnTo>
                      <a:pt x="3" y="13"/>
                    </a:lnTo>
                    <a:lnTo>
                      <a:pt x="3" y="10"/>
                    </a:lnTo>
                    <a:lnTo>
                      <a:pt x="5" y="10"/>
                    </a:lnTo>
                    <a:lnTo>
                      <a:pt x="5" y="8"/>
                    </a:lnTo>
                    <a:lnTo>
                      <a:pt x="5" y="10"/>
                    </a:lnTo>
                    <a:lnTo>
                      <a:pt x="8" y="10"/>
                    </a:lnTo>
                    <a:lnTo>
                      <a:pt x="10" y="10"/>
                    </a:lnTo>
                    <a:lnTo>
                      <a:pt x="10" y="8"/>
                    </a:lnTo>
                    <a:lnTo>
                      <a:pt x="10" y="5"/>
                    </a:lnTo>
                    <a:lnTo>
                      <a:pt x="13" y="5"/>
                    </a:lnTo>
                    <a:lnTo>
                      <a:pt x="16" y="5"/>
                    </a:lnTo>
                    <a:lnTo>
                      <a:pt x="18" y="5"/>
                    </a:lnTo>
                    <a:lnTo>
                      <a:pt x="18" y="2"/>
                    </a:lnTo>
                    <a:lnTo>
                      <a:pt x="21" y="2"/>
                    </a:lnTo>
                    <a:lnTo>
                      <a:pt x="23" y="2"/>
                    </a:lnTo>
                    <a:lnTo>
                      <a:pt x="23" y="5"/>
                    </a:lnTo>
                    <a:lnTo>
                      <a:pt x="26" y="5"/>
                    </a:lnTo>
                    <a:lnTo>
                      <a:pt x="29" y="5"/>
                    </a:lnTo>
                    <a:lnTo>
                      <a:pt x="31" y="5"/>
                    </a:lnTo>
                    <a:lnTo>
                      <a:pt x="31" y="2"/>
                    </a:lnTo>
                    <a:lnTo>
                      <a:pt x="34" y="2"/>
                    </a:lnTo>
                    <a:lnTo>
                      <a:pt x="37" y="2"/>
                    </a:lnTo>
                    <a:lnTo>
                      <a:pt x="37" y="0"/>
                    </a:lnTo>
                    <a:lnTo>
                      <a:pt x="39" y="0"/>
                    </a:lnTo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370" name="Freeform 160"/>
              <p:cNvSpPr>
                <a:spLocks/>
              </p:cNvSpPr>
              <p:nvPr/>
            </p:nvSpPr>
            <p:spPr bwMode="auto">
              <a:xfrm>
                <a:off x="5299" y="2430"/>
                <a:ext cx="11" cy="8"/>
              </a:xfrm>
              <a:custGeom>
                <a:avLst/>
                <a:gdLst>
                  <a:gd name="T0" fmla="*/ 8 w 11"/>
                  <a:gd name="T1" fmla="*/ 5 h 8"/>
                  <a:gd name="T2" fmla="*/ 11 w 11"/>
                  <a:gd name="T3" fmla="*/ 8 h 8"/>
                  <a:gd name="T4" fmla="*/ 8 w 11"/>
                  <a:gd name="T5" fmla="*/ 8 h 8"/>
                  <a:gd name="T6" fmla="*/ 5 w 11"/>
                  <a:gd name="T7" fmla="*/ 8 h 8"/>
                  <a:gd name="T8" fmla="*/ 3 w 11"/>
                  <a:gd name="T9" fmla="*/ 8 h 8"/>
                  <a:gd name="T10" fmla="*/ 3 w 11"/>
                  <a:gd name="T11" fmla="*/ 5 h 8"/>
                  <a:gd name="T12" fmla="*/ 3 w 11"/>
                  <a:gd name="T13" fmla="*/ 8 h 8"/>
                  <a:gd name="T14" fmla="*/ 3 w 11"/>
                  <a:gd name="T15" fmla="*/ 5 h 8"/>
                  <a:gd name="T16" fmla="*/ 0 w 11"/>
                  <a:gd name="T17" fmla="*/ 5 h 8"/>
                  <a:gd name="T18" fmla="*/ 0 w 11"/>
                  <a:gd name="T19" fmla="*/ 2 h 8"/>
                  <a:gd name="T20" fmla="*/ 0 w 11"/>
                  <a:gd name="T21" fmla="*/ 0 h 8"/>
                  <a:gd name="T22" fmla="*/ 3 w 11"/>
                  <a:gd name="T23" fmla="*/ 0 h 8"/>
                  <a:gd name="T24" fmla="*/ 5 w 11"/>
                  <a:gd name="T25" fmla="*/ 0 h 8"/>
                  <a:gd name="T26" fmla="*/ 5 w 11"/>
                  <a:gd name="T27" fmla="*/ 2 h 8"/>
                  <a:gd name="T28" fmla="*/ 8 w 11"/>
                  <a:gd name="T29" fmla="*/ 2 h 8"/>
                  <a:gd name="T30" fmla="*/ 8 w 11"/>
                  <a:gd name="T31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1" h="8">
                    <a:moveTo>
                      <a:pt x="8" y="5"/>
                    </a:moveTo>
                    <a:lnTo>
                      <a:pt x="11" y="8"/>
                    </a:lnTo>
                    <a:lnTo>
                      <a:pt x="8" y="8"/>
                    </a:lnTo>
                    <a:lnTo>
                      <a:pt x="5" y="8"/>
                    </a:lnTo>
                    <a:lnTo>
                      <a:pt x="3" y="8"/>
                    </a:lnTo>
                    <a:lnTo>
                      <a:pt x="3" y="5"/>
                    </a:lnTo>
                    <a:lnTo>
                      <a:pt x="3" y="8"/>
                    </a:lnTo>
                    <a:lnTo>
                      <a:pt x="3" y="5"/>
                    </a:lnTo>
                    <a:lnTo>
                      <a:pt x="0" y="5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5" y="2"/>
                    </a:lnTo>
                    <a:lnTo>
                      <a:pt x="8" y="2"/>
                    </a:lnTo>
                    <a:lnTo>
                      <a:pt x="8" y="5"/>
                    </a:lnTo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371" name="Freeform 161"/>
              <p:cNvSpPr>
                <a:spLocks/>
              </p:cNvSpPr>
              <p:nvPr/>
            </p:nvSpPr>
            <p:spPr bwMode="auto">
              <a:xfrm>
                <a:off x="4754" y="2430"/>
                <a:ext cx="7" cy="10"/>
              </a:xfrm>
              <a:custGeom>
                <a:avLst/>
                <a:gdLst>
                  <a:gd name="T0" fmla="*/ 2 w 7"/>
                  <a:gd name="T1" fmla="*/ 2 h 10"/>
                  <a:gd name="T2" fmla="*/ 2 w 7"/>
                  <a:gd name="T3" fmla="*/ 0 h 10"/>
                  <a:gd name="T4" fmla="*/ 2 w 7"/>
                  <a:gd name="T5" fmla="*/ 2 h 10"/>
                  <a:gd name="T6" fmla="*/ 2 w 7"/>
                  <a:gd name="T7" fmla="*/ 0 h 10"/>
                  <a:gd name="T8" fmla="*/ 2 w 7"/>
                  <a:gd name="T9" fmla="*/ 2 h 10"/>
                  <a:gd name="T10" fmla="*/ 5 w 7"/>
                  <a:gd name="T11" fmla="*/ 2 h 10"/>
                  <a:gd name="T12" fmla="*/ 7 w 7"/>
                  <a:gd name="T13" fmla="*/ 5 h 10"/>
                  <a:gd name="T14" fmla="*/ 7 w 7"/>
                  <a:gd name="T15" fmla="*/ 8 h 10"/>
                  <a:gd name="T16" fmla="*/ 7 w 7"/>
                  <a:gd name="T17" fmla="*/ 10 h 10"/>
                  <a:gd name="T18" fmla="*/ 7 w 7"/>
                  <a:gd name="T19" fmla="*/ 8 h 10"/>
                  <a:gd name="T20" fmla="*/ 5 w 7"/>
                  <a:gd name="T21" fmla="*/ 8 h 10"/>
                  <a:gd name="T22" fmla="*/ 5 w 7"/>
                  <a:gd name="T23" fmla="*/ 5 h 10"/>
                  <a:gd name="T24" fmla="*/ 2 w 7"/>
                  <a:gd name="T25" fmla="*/ 5 h 10"/>
                  <a:gd name="T26" fmla="*/ 2 w 7"/>
                  <a:gd name="T27" fmla="*/ 2 h 10"/>
                  <a:gd name="T28" fmla="*/ 2 w 7"/>
                  <a:gd name="T29" fmla="*/ 5 h 10"/>
                  <a:gd name="T30" fmla="*/ 0 w 7"/>
                  <a:gd name="T31" fmla="*/ 5 h 10"/>
                  <a:gd name="T32" fmla="*/ 0 w 7"/>
                  <a:gd name="T33" fmla="*/ 2 h 10"/>
                  <a:gd name="T34" fmla="*/ 0 w 7"/>
                  <a:gd name="T35" fmla="*/ 0 h 10"/>
                  <a:gd name="T36" fmla="*/ 2 w 7"/>
                  <a:gd name="T37" fmla="*/ 0 h 10"/>
                  <a:gd name="T38" fmla="*/ 0 w 7"/>
                  <a:gd name="T39" fmla="*/ 0 h 10"/>
                  <a:gd name="T40" fmla="*/ 2 w 7"/>
                  <a:gd name="T41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" h="10">
                    <a:moveTo>
                      <a:pt x="2" y="2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5" y="2"/>
                    </a:lnTo>
                    <a:lnTo>
                      <a:pt x="7" y="5"/>
                    </a:lnTo>
                    <a:lnTo>
                      <a:pt x="7" y="8"/>
                    </a:lnTo>
                    <a:lnTo>
                      <a:pt x="7" y="10"/>
                    </a:lnTo>
                    <a:lnTo>
                      <a:pt x="7" y="8"/>
                    </a:lnTo>
                    <a:lnTo>
                      <a:pt x="5" y="8"/>
                    </a:lnTo>
                    <a:lnTo>
                      <a:pt x="5" y="5"/>
                    </a:lnTo>
                    <a:lnTo>
                      <a:pt x="2" y="5"/>
                    </a:lnTo>
                    <a:lnTo>
                      <a:pt x="2" y="2"/>
                    </a:lnTo>
                    <a:lnTo>
                      <a:pt x="2" y="5"/>
                    </a:lnTo>
                    <a:lnTo>
                      <a:pt x="0" y="5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0" y="0"/>
                    </a:lnTo>
                    <a:lnTo>
                      <a:pt x="2" y="2"/>
                    </a:lnTo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372" name="Freeform 162"/>
              <p:cNvSpPr>
                <a:spLocks/>
              </p:cNvSpPr>
              <p:nvPr/>
            </p:nvSpPr>
            <p:spPr bwMode="auto">
              <a:xfrm>
                <a:off x="4756" y="2427"/>
                <a:ext cx="3" cy="3"/>
              </a:xfrm>
              <a:custGeom>
                <a:avLst/>
                <a:gdLst>
                  <a:gd name="T0" fmla="*/ 3 w 3"/>
                  <a:gd name="T1" fmla="*/ 0 h 3"/>
                  <a:gd name="T2" fmla="*/ 3 w 3"/>
                  <a:gd name="T3" fmla="*/ 3 h 3"/>
                  <a:gd name="T4" fmla="*/ 3 w 3"/>
                  <a:gd name="T5" fmla="*/ 0 h 3"/>
                  <a:gd name="T6" fmla="*/ 0 w 3"/>
                  <a:gd name="T7" fmla="*/ 0 h 3"/>
                  <a:gd name="T8" fmla="*/ 3 w 3"/>
                  <a:gd name="T9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" h="3">
                    <a:moveTo>
                      <a:pt x="3" y="0"/>
                    </a:moveTo>
                    <a:lnTo>
                      <a:pt x="3" y="3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3" y="0"/>
                    </a:lnTo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373" name="Freeform 163"/>
              <p:cNvSpPr>
                <a:spLocks/>
              </p:cNvSpPr>
              <p:nvPr/>
            </p:nvSpPr>
            <p:spPr bwMode="auto">
              <a:xfrm>
                <a:off x="5315" y="2396"/>
                <a:ext cx="15" cy="10"/>
              </a:xfrm>
              <a:custGeom>
                <a:avLst/>
                <a:gdLst>
                  <a:gd name="T0" fmla="*/ 2 w 15"/>
                  <a:gd name="T1" fmla="*/ 2 h 10"/>
                  <a:gd name="T2" fmla="*/ 5 w 15"/>
                  <a:gd name="T3" fmla="*/ 2 h 10"/>
                  <a:gd name="T4" fmla="*/ 8 w 15"/>
                  <a:gd name="T5" fmla="*/ 2 h 10"/>
                  <a:gd name="T6" fmla="*/ 10 w 15"/>
                  <a:gd name="T7" fmla="*/ 2 h 10"/>
                  <a:gd name="T8" fmla="*/ 10 w 15"/>
                  <a:gd name="T9" fmla="*/ 5 h 10"/>
                  <a:gd name="T10" fmla="*/ 13 w 15"/>
                  <a:gd name="T11" fmla="*/ 5 h 10"/>
                  <a:gd name="T12" fmla="*/ 15 w 15"/>
                  <a:gd name="T13" fmla="*/ 5 h 10"/>
                  <a:gd name="T14" fmla="*/ 15 w 15"/>
                  <a:gd name="T15" fmla="*/ 8 h 10"/>
                  <a:gd name="T16" fmla="*/ 13 w 15"/>
                  <a:gd name="T17" fmla="*/ 8 h 10"/>
                  <a:gd name="T18" fmla="*/ 10 w 15"/>
                  <a:gd name="T19" fmla="*/ 8 h 10"/>
                  <a:gd name="T20" fmla="*/ 8 w 15"/>
                  <a:gd name="T21" fmla="*/ 8 h 10"/>
                  <a:gd name="T22" fmla="*/ 8 w 15"/>
                  <a:gd name="T23" fmla="*/ 10 h 10"/>
                  <a:gd name="T24" fmla="*/ 5 w 15"/>
                  <a:gd name="T25" fmla="*/ 10 h 10"/>
                  <a:gd name="T26" fmla="*/ 5 w 15"/>
                  <a:gd name="T27" fmla="*/ 8 h 10"/>
                  <a:gd name="T28" fmla="*/ 2 w 15"/>
                  <a:gd name="T29" fmla="*/ 8 h 10"/>
                  <a:gd name="T30" fmla="*/ 2 w 15"/>
                  <a:gd name="T31" fmla="*/ 5 h 10"/>
                  <a:gd name="T32" fmla="*/ 0 w 15"/>
                  <a:gd name="T33" fmla="*/ 5 h 10"/>
                  <a:gd name="T34" fmla="*/ 0 w 15"/>
                  <a:gd name="T35" fmla="*/ 2 h 10"/>
                  <a:gd name="T36" fmla="*/ 2 w 15"/>
                  <a:gd name="T37" fmla="*/ 2 h 10"/>
                  <a:gd name="T38" fmla="*/ 2 w 15"/>
                  <a:gd name="T39" fmla="*/ 0 h 10"/>
                  <a:gd name="T40" fmla="*/ 2 w 15"/>
                  <a:gd name="T41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5" h="10">
                    <a:moveTo>
                      <a:pt x="2" y="2"/>
                    </a:moveTo>
                    <a:lnTo>
                      <a:pt x="5" y="2"/>
                    </a:lnTo>
                    <a:lnTo>
                      <a:pt x="8" y="2"/>
                    </a:lnTo>
                    <a:lnTo>
                      <a:pt x="10" y="2"/>
                    </a:lnTo>
                    <a:lnTo>
                      <a:pt x="10" y="5"/>
                    </a:lnTo>
                    <a:lnTo>
                      <a:pt x="13" y="5"/>
                    </a:lnTo>
                    <a:lnTo>
                      <a:pt x="15" y="5"/>
                    </a:lnTo>
                    <a:lnTo>
                      <a:pt x="15" y="8"/>
                    </a:lnTo>
                    <a:lnTo>
                      <a:pt x="13" y="8"/>
                    </a:lnTo>
                    <a:lnTo>
                      <a:pt x="10" y="8"/>
                    </a:lnTo>
                    <a:lnTo>
                      <a:pt x="8" y="8"/>
                    </a:lnTo>
                    <a:lnTo>
                      <a:pt x="8" y="10"/>
                    </a:lnTo>
                    <a:lnTo>
                      <a:pt x="5" y="10"/>
                    </a:lnTo>
                    <a:lnTo>
                      <a:pt x="5" y="8"/>
                    </a:lnTo>
                    <a:lnTo>
                      <a:pt x="2" y="8"/>
                    </a:lnTo>
                    <a:lnTo>
                      <a:pt x="2" y="5"/>
                    </a:lnTo>
                    <a:lnTo>
                      <a:pt x="0" y="5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2" y="2"/>
                    </a:lnTo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374" name="Freeform 164"/>
              <p:cNvSpPr>
                <a:spLocks/>
              </p:cNvSpPr>
              <p:nvPr/>
            </p:nvSpPr>
            <p:spPr bwMode="auto">
              <a:xfrm>
                <a:off x="4913" y="2396"/>
                <a:ext cx="5" cy="8"/>
              </a:xfrm>
              <a:custGeom>
                <a:avLst/>
                <a:gdLst>
                  <a:gd name="T0" fmla="*/ 0 w 5"/>
                  <a:gd name="T1" fmla="*/ 0 h 8"/>
                  <a:gd name="T2" fmla="*/ 0 w 5"/>
                  <a:gd name="T3" fmla="*/ 2 h 8"/>
                  <a:gd name="T4" fmla="*/ 2 w 5"/>
                  <a:gd name="T5" fmla="*/ 2 h 8"/>
                  <a:gd name="T6" fmla="*/ 2 w 5"/>
                  <a:gd name="T7" fmla="*/ 5 h 8"/>
                  <a:gd name="T8" fmla="*/ 5 w 5"/>
                  <a:gd name="T9" fmla="*/ 5 h 8"/>
                  <a:gd name="T10" fmla="*/ 5 w 5"/>
                  <a:gd name="T11" fmla="*/ 8 h 8"/>
                  <a:gd name="T12" fmla="*/ 2 w 5"/>
                  <a:gd name="T13" fmla="*/ 8 h 8"/>
                  <a:gd name="T14" fmla="*/ 2 w 5"/>
                  <a:gd name="T15" fmla="*/ 5 h 8"/>
                  <a:gd name="T16" fmla="*/ 0 w 5"/>
                  <a:gd name="T17" fmla="*/ 8 h 8"/>
                  <a:gd name="T18" fmla="*/ 0 w 5"/>
                  <a:gd name="T19" fmla="*/ 5 h 8"/>
                  <a:gd name="T20" fmla="*/ 0 w 5"/>
                  <a:gd name="T21" fmla="*/ 2 h 8"/>
                  <a:gd name="T22" fmla="*/ 0 w 5"/>
                  <a:gd name="T23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" h="8">
                    <a:moveTo>
                      <a:pt x="0" y="0"/>
                    </a:moveTo>
                    <a:lnTo>
                      <a:pt x="0" y="2"/>
                    </a:lnTo>
                    <a:lnTo>
                      <a:pt x="2" y="2"/>
                    </a:lnTo>
                    <a:lnTo>
                      <a:pt x="2" y="5"/>
                    </a:lnTo>
                    <a:lnTo>
                      <a:pt x="5" y="5"/>
                    </a:lnTo>
                    <a:lnTo>
                      <a:pt x="5" y="8"/>
                    </a:lnTo>
                    <a:lnTo>
                      <a:pt x="2" y="8"/>
                    </a:lnTo>
                    <a:lnTo>
                      <a:pt x="2" y="5"/>
                    </a:lnTo>
                    <a:lnTo>
                      <a:pt x="0" y="8"/>
                    </a:lnTo>
                    <a:lnTo>
                      <a:pt x="0" y="5"/>
                    </a:ln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375" name="Freeform 165"/>
              <p:cNvSpPr>
                <a:spLocks/>
              </p:cNvSpPr>
              <p:nvPr/>
            </p:nvSpPr>
            <p:spPr bwMode="auto">
              <a:xfrm>
                <a:off x="5307" y="2396"/>
                <a:ext cx="8" cy="10"/>
              </a:xfrm>
              <a:custGeom>
                <a:avLst/>
                <a:gdLst>
                  <a:gd name="T0" fmla="*/ 8 w 8"/>
                  <a:gd name="T1" fmla="*/ 0 h 10"/>
                  <a:gd name="T2" fmla="*/ 8 w 8"/>
                  <a:gd name="T3" fmla="*/ 2 h 10"/>
                  <a:gd name="T4" fmla="*/ 8 w 8"/>
                  <a:gd name="T5" fmla="*/ 5 h 10"/>
                  <a:gd name="T6" fmla="*/ 8 w 8"/>
                  <a:gd name="T7" fmla="*/ 8 h 10"/>
                  <a:gd name="T8" fmla="*/ 5 w 8"/>
                  <a:gd name="T9" fmla="*/ 8 h 10"/>
                  <a:gd name="T10" fmla="*/ 5 w 8"/>
                  <a:gd name="T11" fmla="*/ 10 h 10"/>
                  <a:gd name="T12" fmla="*/ 3 w 8"/>
                  <a:gd name="T13" fmla="*/ 10 h 10"/>
                  <a:gd name="T14" fmla="*/ 3 w 8"/>
                  <a:gd name="T15" fmla="*/ 8 h 10"/>
                  <a:gd name="T16" fmla="*/ 3 w 8"/>
                  <a:gd name="T17" fmla="*/ 5 h 10"/>
                  <a:gd name="T18" fmla="*/ 0 w 8"/>
                  <a:gd name="T19" fmla="*/ 5 h 10"/>
                  <a:gd name="T20" fmla="*/ 0 w 8"/>
                  <a:gd name="T21" fmla="*/ 2 h 10"/>
                  <a:gd name="T22" fmla="*/ 3 w 8"/>
                  <a:gd name="T23" fmla="*/ 2 h 10"/>
                  <a:gd name="T24" fmla="*/ 3 w 8"/>
                  <a:gd name="T25" fmla="*/ 5 h 10"/>
                  <a:gd name="T26" fmla="*/ 3 w 8"/>
                  <a:gd name="T27" fmla="*/ 2 h 10"/>
                  <a:gd name="T28" fmla="*/ 5 w 8"/>
                  <a:gd name="T29" fmla="*/ 2 h 10"/>
                  <a:gd name="T30" fmla="*/ 5 w 8"/>
                  <a:gd name="T31" fmla="*/ 0 h 10"/>
                  <a:gd name="T32" fmla="*/ 8 w 8"/>
                  <a:gd name="T33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" h="10">
                    <a:moveTo>
                      <a:pt x="8" y="0"/>
                    </a:moveTo>
                    <a:lnTo>
                      <a:pt x="8" y="2"/>
                    </a:lnTo>
                    <a:lnTo>
                      <a:pt x="8" y="5"/>
                    </a:lnTo>
                    <a:lnTo>
                      <a:pt x="8" y="8"/>
                    </a:lnTo>
                    <a:lnTo>
                      <a:pt x="5" y="8"/>
                    </a:lnTo>
                    <a:lnTo>
                      <a:pt x="5" y="10"/>
                    </a:lnTo>
                    <a:lnTo>
                      <a:pt x="3" y="10"/>
                    </a:lnTo>
                    <a:lnTo>
                      <a:pt x="3" y="8"/>
                    </a:lnTo>
                    <a:lnTo>
                      <a:pt x="3" y="5"/>
                    </a:lnTo>
                    <a:lnTo>
                      <a:pt x="0" y="5"/>
                    </a:lnTo>
                    <a:lnTo>
                      <a:pt x="0" y="2"/>
                    </a:lnTo>
                    <a:lnTo>
                      <a:pt x="3" y="2"/>
                    </a:lnTo>
                    <a:lnTo>
                      <a:pt x="3" y="5"/>
                    </a:lnTo>
                    <a:lnTo>
                      <a:pt x="3" y="2"/>
                    </a:lnTo>
                    <a:lnTo>
                      <a:pt x="5" y="2"/>
                    </a:lnTo>
                    <a:lnTo>
                      <a:pt x="5" y="0"/>
                    </a:lnTo>
                    <a:lnTo>
                      <a:pt x="8" y="0"/>
                    </a:lnTo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376" name="Freeform 166"/>
              <p:cNvSpPr>
                <a:spLocks/>
              </p:cNvSpPr>
              <p:nvPr/>
            </p:nvSpPr>
            <p:spPr bwMode="auto">
              <a:xfrm>
                <a:off x="5135" y="2393"/>
                <a:ext cx="99" cy="128"/>
              </a:xfrm>
              <a:custGeom>
                <a:avLst/>
                <a:gdLst>
                  <a:gd name="T0" fmla="*/ 88 w 99"/>
                  <a:gd name="T1" fmla="*/ 3 h 128"/>
                  <a:gd name="T2" fmla="*/ 99 w 99"/>
                  <a:gd name="T3" fmla="*/ 5 h 128"/>
                  <a:gd name="T4" fmla="*/ 91 w 99"/>
                  <a:gd name="T5" fmla="*/ 13 h 128"/>
                  <a:gd name="T6" fmla="*/ 91 w 99"/>
                  <a:gd name="T7" fmla="*/ 21 h 128"/>
                  <a:gd name="T8" fmla="*/ 86 w 99"/>
                  <a:gd name="T9" fmla="*/ 26 h 128"/>
                  <a:gd name="T10" fmla="*/ 78 w 99"/>
                  <a:gd name="T11" fmla="*/ 26 h 128"/>
                  <a:gd name="T12" fmla="*/ 75 w 99"/>
                  <a:gd name="T13" fmla="*/ 29 h 128"/>
                  <a:gd name="T14" fmla="*/ 81 w 99"/>
                  <a:gd name="T15" fmla="*/ 34 h 128"/>
                  <a:gd name="T16" fmla="*/ 70 w 99"/>
                  <a:gd name="T17" fmla="*/ 29 h 128"/>
                  <a:gd name="T18" fmla="*/ 70 w 99"/>
                  <a:gd name="T19" fmla="*/ 34 h 128"/>
                  <a:gd name="T20" fmla="*/ 68 w 99"/>
                  <a:gd name="T21" fmla="*/ 37 h 128"/>
                  <a:gd name="T22" fmla="*/ 60 w 99"/>
                  <a:gd name="T23" fmla="*/ 42 h 128"/>
                  <a:gd name="T24" fmla="*/ 60 w 99"/>
                  <a:gd name="T25" fmla="*/ 50 h 128"/>
                  <a:gd name="T26" fmla="*/ 60 w 99"/>
                  <a:gd name="T27" fmla="*/ 58 h 128"/>
                  <a:gd name="T28" fmla="*/ 65 w 99"/>
                  <a:gd name="T29" fmla="*/ 63 h 128"/>
                  <a:gd name="T30" fmla="*/ 62 w 99"/>
                  <a:gd name="T31" fmla="*/ 66 h 128"/>
                  <a:gd name="T32" fmla="*/ 62 w 99"/>
                  <a:gd name="T33" fmla="*/ 79 h 128"/>
                  <a:gd name="T34" fmla="*/ 62 w 99"/>
                  <a:gd name="T35" fmla="*/ 86 h 128"/>
                  <a:gd name="T36" fmla="*/ 54 w 99"/>
                  <a:gd name="T37" fmla="*/ 86 h 128"/>
                  <a:gd name="T38" fmla="*/ 52 w 99"/>
                  <a:gd name="T39" fmla="*/ 92 h 128"/>
                  <a:gd name="T40" fmla="*/ 44 w 99"/>
                  <a:gd name="T41" fmla="*/ 97 h 128"/>
                  <a:gd name="T42" fmla="*/ 39 w 99"/>
                  <a:gd name="T43" fmla="*/ 89 h 128"/>
                  <a:gd name="T44" fmla="*/ 28 w 99"/>
                  <a:gd name="T45" fmla="*/ 92 h 128"/>
                  <a:gd name="T46" fmla="*/ 21 w 99"/>
                  <a:gd name="T47" fmla="*/ 97 h 128"/>
                  <a:gd name="T48" fmla="*/ 18 w 99"/>
                  <a:gd name="T49" fmla="*/ 107 h 128"/>
                  <a:gd name="T50" fmla="*/ 15 w 99"/>
                  <a:gd name="T51" fmla="*/ 113 h 128"/>
                  <a:gd name="T52" fmla="*/ 23 w 99"/>
                  <a:gd name="T53" fmla="*/ 120 h 128"/>
                  <a:gd name="T54" fmla="*/ 18 w 99"/>
                  <a:gd name="T55" fmla="*/ 128 h 128"/>
                  <a:gd name="T56" fmla="*/ 10 w 99"/>
                  <a:gd name="T57" fmla="*/ 123 h 128"/>
                  <a:gd name="T58" fmla="*/ 10 w 99"/>
                  <a:gd name="T59" fmla="*/ 115 h 128"/>
                  <a:gd name="T60" fmla="*/ 8 w 99"/>
                  <a:gd name="T61" fmla="*/ 110 h 128"/>
                  <a:gd name="T62" fmla="*/ 2 w 99"/>
                  <a:gd name="T63" fmla="*/ 105 h 128"/>
                  <a:gd name="T64" fmla="*/ 5 w 99"/>
                  <a:gd name="T65" fmla="*/ 97 h 128"/>
                  <a:gd name="T66" fmla="*/ 2 w 99"/>
                  <a:gd name="T67" fmla="*/ 92 h 128"/>
                  <a:gd name="T68" fmla="*/ 0 w 99"/>
                  <a:gd name="T69" fmla="*/ 86 h 128"/>
                  <a:gd name="T70" fmla="*/ 5 w 99"/>
                  <a:gd name="T71" fmla="*/ 79 h 128"/>
                  <a:gd name="T72" fmla="*/ 8 w 99"/>
                  <a:gd name="T73" fmla="*/ 73 h 128"/>
                  <a:gd name="T74" fmla="*/ 15 w 99"/>
                  <a:gd name="T75" fmla="*/ 66 h 128"/>
                  <a:gd name="T76" fmla="*/ 13 w 99"/>
                  <a:gd name="T77" fmla="*/ 55 h 128"/>
                  <a:gd name="T78" fmla="*/ 15 w 99"/>
                  <a:gd name="T79" fmla="*/ 50 h 128"/>
                  <a:gd name="T80" fmla="*/ 15 w 99"/>
                  <a:gd name="T81" fmla="*/ 42 h 128"/>
                  <a:gd name="T82" fmla="*/ 18 w 99"/>
                  <a:gd name="T83" fmla="*/ 37 h 128"/>
                  <a:gd name="T84" fmla="*/ 23 w 99"/>
                  <a:gd name="T85" fmla="*/ 32 h 128"/>
                  <a:gd name="T86" fmla="*/ 26 w 99"/>
                  <a:gd name="T87" fmla="*/ 26 h 128"/>
                  <a:gd name="T88" fmla="*/ 31 w 99"/>
                  <a:gd name="T89" fmla="*/ 19 h 128"/>
                  <a:gd name="T90" fmla="*/ 39 w 99"/>
                  <a:gd name="T91" fmla="*/ 13 h 128"/>
                  <a:gd name="T92" fmla="*/ 47 w 99"/>
                  <a:gd name="T93" fmla="*/ 21 h 128"/>
                  <a:gd name="T94" fmla="*/ 54 w 99"/>
                  <a:gd name="T95" fmla="*/ 29 h 128"/>
                  <a:gd name="T96" fmla="*/ 65 w 99"/>
                  <a:gd name="T97" fmla="*/ 26 h 128"/>
                  <a:gd name="T98" fmla="*/ 68 w 99"/>
                  <a:gd name="T99" fmla="*/ 21 h 128"/>
                  <a:gd name="T100" fmla="*/ 73 w 99"/>
                  <a:gd name="T101" fmla="*/ 13 h 128"/>
                  <a:gd name="T102" fmla="*/ 73 w 99"/>
                  <a:gd name="T103" fmla="*/ 5 h 128"/>
                  <a:gd name="T104" fmla="*/ 78 w 99"/>
                  <a:gd name="T105" fmla="*/ 0 h 1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99" h="128">
                    <a:moveTo>
                      <a:pt x="81" y="0"/>
                    </a:moveTo>
                    <a:lnTo>
                      <a:pt x="83" y="0"/>
                    </a:lnTo>
                    <a:lnTo>
                      <a:pt x="83" y="3"/>
                    </a:lnTo>
                    <a:lnTo>
                      <a:pt x="86" y="3"/>
                    </a:lnTo>
                    <a:lnTo>
                      <a:pt x="88" y="3"/>
                    </a:lnTo>
                    <a:lnTo>
                      <a:pt x="91" y="3"/>
                    </a:lnTo>
                    <a:lnTo>
                      <a:pt x="91" y="5"/>
                    </a:lnTo>
                    <a:lnTo>
                      <a:pt x="94" y="5"/>
                    </a:lnTo>
                    <a:lnTo>
                      <a:pt x="96" y="5"/>
                    </a:lnTo>
                    <a:lnTo>
                      <a:pt x="99" y="5"/>
                    </a:lnTo>
                    <a:lnTo>
                      <a:pt x="99" y="8"/>
                    </a:lnTo>
                    <a:lnTo>
                      <a:pt x="96" y="8"/>
                    </a:lnTo>
                    <a:lnTo>
                      <a:pt x="94" y="8"/>
                    </a:lnTo>
                    <a:lnTo>
                      <a:pt x="91" y="11"/>
                    </a:lnTo>
                    <a:lnTo>
                      <a:pt x="91" y="13"/>
                    </a:lnTo>
                    <a:lnTo>
                      <a:pt x="94" y="13"/>
                    </a:lnTo>
                    <a:lnTo>
                      <a:pt x="91" y="13"/>
                    </a:lnTo>
                    <a:lnTo>
                      <a:pt x="91" y="16"/>
                    </a:lnTo>
                    <a:lnTo>
                      <a:pt x="91" y="19"/>
                    </a:lnTo>
                    <a:lnTo>
                      <a:pt x="91" y="21"/>
                    </a:lnTo>
                    <a:lnTo>
                      <a:pt x="91" y="24"/>
                    </a:lnTo>
                    <a:lnTo>
                      <a:pt x="88" y="26"/>
                    </a:lnTo>
                    <a:lnTo>
                      <a:pt x="88" y="29"/>
                    </a:lnTo>
                    <a:lnTo>
                      <a:pt x="86" y="29"/>
                    </a:lnTo>
                    <a:lnTo>
                      <a:pt x="86" y="26"/>
                    </a:lnTo>
                    <a:lnTo>
                      <a:pt x="83" y="26"/>
                    </a:lnTo>
                    <a:lnTo>
                      <a:pt x="81" y="26"/>
                    </a:lnTo>
                    <a:lnTo>
                      <a:pt x="83" y="26"/>
                    </a:lnTo>
                    <a:lnTo>
                      <a:pt x="81" y="26"/>
                    </a:lnTo>
                    <a:lnTo>
                      <a:pt x="78" y="26"/>
                    </a:lnTo>
                    <a:lnTo>
                      <a:pt x="78" y="24"/>
                    </a:lnTo>
                    <a:lnTo>
                      <a:pt x="78" y="26"/>
                    </a:lnTo>
                    <a:lnTo>
                      <a:pt x="75" y="29"/>
                    </a:lnTo>
                    <a:lnTo>
                      <a:pt x="78" y="29"/>
                    </a:lnTo>
                    <a:lnTo>
                      <a:pt x="75" y="29"/>
                    </a:lnTo>
                    <a:lnTo>
                      <a:pt x="73" y="29"/>
                    </a:lnTo>
                    <a:lnTo>
                      <a:pt x="75" y="29"/>
                    </a:lnTo>
                    <a:lnTo>
                      <a:pt x="75" y="32"/>
                    </a:lnTo>
                    <a:lnTo>
                      <a:pt x="78" y="32"/>
                    </a:lnTo>
                    <a:lnTo>
                      <a:pt x="81" y="34"/>
                    </a:lnTo>
                    <a:lnTo>
                      <a:pt x="78" y="34"/>
                    </a:lnTo>
                    <a:lnTo>
                      <a:pt x="75" y="34"/>
                    </a:lnTo>
                    <a:lnTo>
                      <a:pt x="73" y="34"/>
                    </a:lnTo>
                    <a:lnTo>
                      <a:pt x="70" y="32"/>
                    </a:lnTo>
                    <a:lnTo>
                      <a:pt x="70" y="29"/>
                    </a:lnTo>
                    <a:lnTo>
                      <a:pt x="68" y="29"/>
                    </a:lnTo>
                    <a:lnTo>
                      <a:pt x="70" y="32"/>
                    </a:lnTo>
                    <a:lnTo>
                      <a:pt x="68" y="32"/>
                    </a:lnTo>
                    <a:lnTo>
                      <a:pt x="70" y="32"/>
                    </a:lnTo>
                    <a:lnTo>
                      <a:pt x="70" y="34"/>
                    </a:lnTo>
                    <a:lnTo>
                      <a:pt x="73" y="34"/>
                    </a:lnTo>
                    <a:lnTo>
                      <a:pt x="73" y="37"/>
                    </a:lnTo>
                    <a:lnTo>
                      <a:pt x="70" y="37"/>
                    </a:lnTo>
                    <a:lnTo>
                      <a:pt x="68" y="39"/>
                    </a:lnTo>
                    <a:lnTo>
                      <a:pt x="68" y="37"/>
                    </a:lnTo>
                    <a:lnTo>
                      <a:pt x="65" y="37"/>
                    </a:lnTo>
                    <a:lnTo>
                      <a:pt x="62" y="37"/>
                    </a:lnTo>
                    <a:lnTo>
                      <a:pt x="60" y="37"/>
                    </a:lnTo>
                    <a:lnTo>
                      <a:pt x="60" y="39"/>
                    </a:lnTo>
                    <a:lnTo>
                      <a:pt x="60" y="42"/>
                    </a:lnTo>
                    <a:lnTo>
                      <a:pt x="60" y="45"/>
                    </a:lnTo>
                    <a:lnTo>
                      <a:pt x="62" y="45"/>
                    </a:lnTo>
                    <a:lnTo>
                      <a:pt x="62" y="47"/>
                    </a:lnTo>
                    <a:lnTo>
                      <a:pt x="60" y="47"/>
                    </a:lnTo>
                    <a:lnTo>
                      <a:pt x="60" y="50"/>
                    </a:lnTo>
                    <a:lnTo>
                      <a:pt x="57" y="50"/>
                    </a:lnTo>
                    <a:lnTo>
                      <a:pt x="57" y="52"/>
                    </a:lnTo>
                    <a:lnTo>
                      <a:pt x="57" y="55"/>
                    </a:lnTo>
                    <a:lnTo>
                      <a:pt x="60" y="55"/>
                    </a:lnTo>
                    <a:lnTo>
                      <a:pt x="60" y="58"/>
                    </a:lnTo>
                    <a:lnTo>
                      <a:pt x="62" y="58"/>
                    </a:lnTo>
                    <a:lnTo>
                      <a:pt x="62" y="60"/>
                    </a:lnTo>
                    <a:lnTo>
                      <a:pt x="62" y="58"/>
                    </a:lnTo>
                    <a:lnTo>
                      <a:pt x="65" y="60"/>
                    </a:lnTo>
                    <a:lnTo>
                      <a:pt x="65" y="63"/>
                    </a:lnTo>
                    <a:lnTo>
                      <a:pt x="68" y="66"/>
                    </a:lnTo>
                    <a:lnTo>
                      <a:pt x="68" y="68"/>
                    </a:lnTo>
                    <a:lnTo>
                      <a:pt x="65" y="68"/>
                    </a:lnTo>
                    <a:lnTo>
                      <a:pt x="65" y="66"/>
                    </a:lnTo>
                    <a:lnTo>
                      <a:pt x="62" y="66"/>
                    </a:lnTo>
                    <a:lnTo>
                      <a:pt x="62" y="68"/>
                    </a:lnTo>
                    <a:lnTo>
                      <a:pt x="62" y="71"/>
                    </a:lnTo>
                    <a:lnTo>
                      <a:pt x="62" y="73"/>
                    </a:lnTo>
                    <a:lnTo>
                      <a:pt x="62" y="76"/>
                    </a:lnTo>
                    <a:lnTo>
                      <a:pt x="62" y="79"/>
                    </a:lnTo>
                    <a:lnTo>
                      <a:pt x="65" y="79"/>
                    </a:lnTo>
                    <a:lnTo>
                      <a:pt x="65" y="81"/>
                    </a:lnTo>
                    <a:lnTo>
                      <a:pt x="65" y="84"/>
                    </a:lnTo>
                    <a:lnTo>
                      <a:pt x="65" y="86"/>
                    </a:lnTo>
                    <a:lnTo>
                      <a:pt x="62" y="86"/>
                    </a:lnTo>
                    <a:lnTo>
                      <a:pt x="60" y="86"/>
                    </a:lnTo>
                    <a:lnTo>
                      <a:pt x="57" y="86"/>
                    </a:lnTo>
                    <a:lnTo>
                      <a:pt x="57" y="84"/>
                    </a:lnTo>
                    <a:lnTo>
                      <a:pt x="54" y="84"/>
                    </a:lnTo>
                    <a:lnTo>
                      <a:pt x="54" y="86"/>
                    </a:lnTo>
                    <a:lnTo>
                      <a:pt x="52" y="86"/>
                    </a:lnTo>
                    <a:lnTo>
                      <a:pt x="52" y="89"/>
                    </a:lnTo>
                    <a:lnTo>
                      <a:pt x="54" y="89"/>
                    </a:lnTo>
                    <a:lnTo>
                      <a:pt x="54" y="92"/>
                    </a:lnTo>
                    <a:lnTo>
                      <a:pt x="52" y="92"/>
                    </a:lnTo>
                    <a:lnTo>
                      <a:pt x="52" y="94"/>
                    </a:lnTo>
                    <a:lnTo>
                      <a:pt x="52" y="97"/>
                    </a:lnTo>
                    <a:lnTo>
                      <a:pt x="49" y="97"/>
                    </a:lnTo>
                    <a:lnTo>
                      <a:pt x="47" y="97"/>
                    </a:lnTo>
                    <a:lnTo>
                      <a:pt x="44" y="97"/>
                    </a:lnTo>
                    <a:lnTo>
                      <a:pt x="41" y="97"/>
                    </a:lnTo>
                    <a:lnTo>
                      <a:pt x="39" y="97"/>
                    </a:lnTo>
                    <a:lnTo>
                      <a:pt x="39" y="94"/>
                    </a:lnTo>
                    <a:lnTo>
                      <a:pt x="39" y="92"/>
                    </a:lnTo>
                    <a:lnTo>
                      <a:pt x="39" y="89"/>
                    </a:lnTo>
                    <a:lnTo>
                      <a:pt x="36" y="89"/>
                    </a:lnTo>
                    <a:lnTo>
                      <a:pt x="34" y="89"/>
                    </a:lnTo>
                    <a:lnTo>
                      <a:pt x="31" y="89"/>
                    </a:lnTo>
                    <a:lnTo>
                      <a:pt x="31" y="92"/>
                    </a:lnTo>
                    <a:lnTo>
                      <a:pt x="28" y="92"/>
                    </a:lnTo>
                    <a:lnTo>
                      <a:pt x="26" y="92"/>
                    </a:lnTo>
                    <a:lnTo>
                      <a:pt x="26" y="94"/>
                    </a:lnTo>
                    <a:lnTo>
                      <a:pt x="23" y="94"/>
                    </a:lnTo>
                    <a:lnTo>
                      <a:pt x="23" y="97"/>
                    </a:lnTo>
                    <a:lnTo>
                      <a:pt x="21" y="97"/>
                    </a:lnTo>
                    <a:lnTo>
                      <a:pt x="21" y="99"/>
                    </a:lnTo>
                    <a:lnTo>
                      <a:pt x="21" y="102"/>
                    </a:lnTo>
                    <a:lnTo>
                      <a:pt x="21" y="105"/>
                    </a:lnTo>
                    <a:lnTo>
                      <a:pt x="21" y="107"/>
                    </a:lnTo>
                    <a:lnTo>
                      <a:pt x="18" y="107"/>
                    </a:lnTo>
                    <a:lnTo>
                      <a:pt x="15" y="107"/>
                    </a:lnTo>
                    <a:lnTo>
                      <a:pt x="13" y="107"/>
                    </a:lnTo>
                    <a:lnTo>
                      <a:pt x="13" y="110"/>
                    </a:lnTo>
                    <a:lnTo>
                      <a:pt x="15" y="110"/>
                    </a:lnTo>
                    <a:lnTo>
                      <a:pt x="15" y="113"/>
                    </a:lnTo>
                    <a:lnTo>
                      <a:pt x="18" y="113"/>
                    </a:lnTo>
                    <a:lnTo>
                      <a:pt x="18" y="115"/>
                    </a:lnTo>
                    <a:lnTo>
                      <a:pt x="21" y="115"/>
                    </a:lnTo>
                    <a:lnTo>
                      <a:pt x="23" y="118"/>
                    </a:lnTo>
                    <a:lnTo>
                      <a:pt x="23" y="120"/>
                    </a:lnTo>
                    <a:lnTo>
                      <a:pt x="23" y="123"/>
                    </a:lnTo>
                    <a:lnTo>
                      <a:pt x="21" y="123"/>
                    </a:lnTo>
                    <a:lnTo>
                      <a:pt x="21" y="126"/>
                    </a:lnTo>
                    <a:lnTo>
                      <a:pt x="21" y="128"/>
                    </a:lnTo>
                    <a:lnTo>
                      <a:pt x="18" y="128"/>
                    </a:lnTo>
                    <a:lnTo>
                      <a:pt x="15" y="128"/>
                    </a:lnTo>
                    <a:lnTo>
                      <a:pt x="15" y="126"/>
                    </a:lnTo>
                    <a:lnTo>
                      <a:pt x="13" y="126"/>
                    </a:lnTo>
                    <a:lnTo>
                      <a:pt x="13" y="123"/>
                    </a:lnTo>
                    <a:lnTo>
                      <a:pt x="10" y="123"/>
                    </a:lnTo>
                    <a:lnTo>
                      <a:pt x="10" y="120"/>
                    </a:lnTo>
                    <a:lnTo>
                      <a:pt x="10" y="118"/>
                    </a:lnTo>
                    <a:lnTo>
                      <a:pt x="13" y="118"/>
                    </a:lnTo>
                    <a:lnTo>
                      <a:pt x="13" y="115"/>
                    </a:lnTo>
                    <a:lnTo>
                      <a:pt x="10" y="115"/>
                    </a:lnTo>
                    <a:lnTo>
                      <a:pt x="8" y="115"/>
                    </a:lnTo>
                    <a:lnTo>
                      <a:pt x="8" y="113"/>
                    </a:lnTo>
                    <a:lnTo>
                      <a:pt x="8" y="110"/>
                    </a:lnTo>
                    <a:lnTo>
                      <a:pt x="8" y="113"/>
                    </a:lnTo>
                    <a:lnTo>
                      <a:pt x="8" y="110"/>
                    </a:lnTo>
                    <a:lnTo>
                      <a:pt x="8" y="107"/>
                    </a:lnTo>
                    <a:lnTo>
                      <a:pt x="8" y="105"/>
                    </a:lnTo>
                    <a:lnTo>
                      <a:pt x="8" y="107"/>
                    </a:lnTo>
                    <a:lnTo>
                      <a:pt x="5" y="107"/>
                    </a:lnTo>
                    <a:lnTo>
                      <a:pt x="2" y="105"/>
                    </a:lnTo>
                    <a:lnTo>
                      <a:pt x="5" y="105"/>
                    </a:lnTo>
                    <a:lnTo>
                      <a:pt x="5" y="102"/>
                    </a:lnTo>
                    <a:lnTo>
                      <a:pt x="5" y="99"/>
                    </a:lnTo>
                    <a:lnTo>
                      <a:pt x="2" y="99"/>
                    </a:lnTo>
                    <a:lnTo>
                      <a:pt x="5" y="97"/>
                    </a:lnTo>
                    <a:lnTo>
                      <a:pt x="5" y="94"/>
                    </a:lnTo>
                    <a:lnTo>
                      <a:pt x="2" y="94"/>
                    </a:lnTo>
                    <a:lnTo>
                      <a:pt x="0" y="94"/>
                    </a:lnTo>
                    <a:lnTo>
                      <a:pt x="0" y="92"/>
                    </a:lnTo>
                    <a:lnTo>
                      <a:pt x="2" y="92"/>
                    </a:lnTo>
                    <a:lnTo>
                      <a:pt x="0" y="92"/>
                    </a:lnTo>
                    <a:lnTo>
                      <a:pt x="0" y="89"/>
                    </a:lnTo>
                    <a:lnTo>
                      <a:pt x="0" y="86"/>
                    </a:lnTo>
                    <a:lnTo>
                      <a:pt x="2" y="86"/>
                    </a:lnTo>
                    <a:lnTo>
                      <a:pt x="0" y="86"/>
                    </a:lnTo>
                    <a:lnTo>
                      <a:pt x="0" y="84"/>
                    </a:lnTo>
                    <a:lnTo>
                      <a:pt x="0" y="81"/>
                    </a:lnTo>
                    <a:lnTo>
                      <a:pt x="0" y="79"/>
                    </a:lnTo>
                    <a:lnTo>
                      <a:pt x="2" y="79"/>
                    </a:lnTo>
                    <a:lnTo>
                      <a:pt x="5" y="79"/>
                    </a:lnTo>
                    <a:lnTo>
                      <a:pt x="2" y="79"/>
                    </a:lnTo>
                    <a:lnTo>
                      <a:pt x="2" y="76"/>
                    </a:lnTo>
                    <a:lnTo>
                      <a:pt x="5" y="76"/>
                    </a:lnTo>
                    <a:lnTo>
                      <a:pt x="5" y="73"/>
                    </a:lnTo>
                    <a:lnTo>
                      <a:pt x="8" y="73"/>
                    </a:lnTo>
                    <a:lnTo>
                      <a:pt x="10" y="73"/>
                    </a:lnTo>
                    <a:lnTo>
                      <a:pt x="10" y="71"/>
                    </a:lnTo>
                    <a:lnTo>
                      <a:pt x="13" y="71"/>
                    </a:lnTo>
                    <a:lnTo>
                      <a:pt x="13" y="68"/>
                    </a:lnTo>
                    <a:lnTo>
                      <a:pt x="15" y="66"/>
                    </a:lnTo>
                    <a:lnTo>
                      <a:pt x="15" y="63"/>
                    </a:lnTo>
                    <a:lnTo>
                      <a:pt x="15" y="60"/>
                    </a:lnTo>
                    <a:lnTo>
                      <a:pt x="15" y="58"/>
                    </a:lnTo>
                    <a:lnTo>
                      <a:pt x="13" y="58"/>
                    </a:lnTo>
                    <a:lnTo>
                      <a:pt x="13" y="55"/>
                    </a:lnTo>
                    <a:lnTo>
                      <a:pt x="13" y="52"/>
                    </a:lnTo>
                    <a:lnTo>
                      <a:pt x="13" y="50"/>
                    </a:lnTo>
                    <a:lnTo>
                      <a:pt x="10" y="50"/>
                    </a:lnTo>
                    <a:lnTo>
                      <a:pt x="13" y="50"/>
                    </a:lnTo>
                    <a:lnTo>
                      <a:pt x="15" y="50"/>
                    </a:lnTo>
                    <a:lnTo>
                      <a:pt x="18" y="50"/>
                    </a:lnTo>
                    <a:lnTo>
                      <a:pt x="18" y="47"/>
                    </a:lnTo>
                    <a:lnTo>
                      <a:pt x="18" y="45"/>
                    </a:lnTo>
                    <a:lnTo>
                      <a:pt x="18" y="42"/>
                    </a:lnTo>
                    <a:lnTo>
                      <a:pt x="15" y="42"/>
                    </a:lnTo>
                    <a:lnTo>
                      <a:pt x="18" y="42"/>
                    </a:lnTo>
                    <a:lnTo>
                      <a:pt x="15" y="42"/>
                    </a:lnTo>
                    <a:lnTo>
                      <a:pt x="15" y="39"/>
                    </a:lnTo>
                    <a:lnTo>
                      <a:pt x="18" y="39"/>
                    </a:lnTo>
                    <a:lnTo>
                      <a:pt x="18" y="37"/>
                    </a:lnTo>
                    <a:lnTo>
                      <a:pt x="21" y="37"/>
                    </a:lnTo>
                    <a:lnTo>
                      <a:pt x="18" y="34"/>
                    </a:lnTo>
                    <a:lnTo>
                      <a:pt x="21" y="34"/>
                    </a:lnTo>
                    <a:lnTo>
                      <a:pt x="21" y="32"/>
                    </a:lnTo>
                    <a:lnTo>
                      <a:pt x="23" y="32"/>
                    </a:lnTo>
                    <a:lnTo>
                      <a:pt x="21" y="32"/>
                    </a:lnTo>
                    <a:lnTo>
                      <a:pt x="23" y="32"/>
                    </a:lnTo>
                    <a:lnTo>
                      <a:pt x="23" y="29"/>
                    </a:lnTo>
                    <a:lnTo>
                      <a:pt x="23" y="26"/>
                    </a:lnTo>
                    <a:lnTo>
                      <a:pt x="26" y="26"/>
                    </a:lnTo>
                    <a:lnTo>
                      <a:pt x="28" y="26"/>
                    </a:lnTo>
                    <a:lnTo>
                      <a:pt x="28" y="24"/>
                    </a:lnTo>
                    <a:lnTo>
                      <a:pt x="28" y="21"/>
                    </a:lnTo>
                    <a:lnTo>
                      <a:pt x="31" y="21"/>
                    </a:lnTo>
                    <a:lnTo>
                      <a:pt x="31" y="19"/>
                    </a:lnTo>
                    <a:lnTo>
                      <a:pt x="34" y="19"/>
                    </a:lnTo>
                    <a:lnTo>
                      <a:pt x="34" y="16"/>
                    </a:lnTo>
                    <a:lnTo>
                      <a:pt x="34" y="13"/>
                    </a:lnTo>
                    <a:lnTo>
                      <a:pt x="36" y="13"/>
                    </a:lnTo>
                    <a:lnTo>
                      <a:pt x="39" y="13"/>
                    </a:lnTo>
                    <a:lnTo>
                      <a:pt x="41" y="16"/>
                    </a:lnTo>
                    <a:lnTo>
                      <a:pt x="44" y="16"/>
                    </a:lnTo>
                    <a:lnTo>
                      <a:pt x="44" y="19"/>
                    </a:lnTo>
                    <a:lnTo>
                      <a:pt x="47" y="19"/>
                    </a:lnTo>
                    <a:lnTo>
                      <a:pt x="47" y="21"/>
                    </a:lnTo>
                    <a:lnTo>
                      <a:pt x="49" y="21"/>
                    </a:lnTo>
                    <a:lnTo>
                      <a:pt x="52" y="24"/>
                    </a:lnTo>
                    <a:lnTo>
                      <a:pt x="52" y="26"/>
                    </a:lnTo>
                    <a:lnTo>
                      <a:pt x="54" y="26"/>
                    </a:lnTo>
                    <a:lnTo>
                      <a:pt x="54" y="29"/>
                    </a:lnTo>
                    <a:lnTo>
                      <a:pt x="57" y="29"/>
                    </a:lnTo>
                    <a:lnTo>
                      <a:pt x="60" y="29"/>
                    </a:lnTo>
                    <a:lnTo>
                      <a:pt x="62" y="29"/>
                    </a:lnTo>
                    <a:lnTo>
                      <a:pt x="62" y="26"/>
                    </a:lnTo>
                    <a:lnTo>
                      <a:pt x="65" y="26"/>
                    </a:lnTo>
                    <a:lnTo>
                      <a:pt x="68" y="26"/>
                    </a:lnTo>
                    <a:lnTo>
                      <a:pt x="65" y="26"/>
                    </a:lnTo>
                    <a:lnTo>
                      <a:pt x="65" y="24"/>
                    </a:lnTo>
                    <a:lnTo>
                      <a:pt x="68" y="24"/>
                    </a:lnTo>
                    <a:lnTo>
                      <a:pt x="68" y="21"/>
                    </a:lnTo>
                    <a:lnTo>
                      <a:pt x="70" y="21"/>
                    </a:lnTo>
                    <a:lnTo>
                      <a:pt x="70" y="19"/>
                    </a:lnTo>
                    <a:lnTo>
                      <a:pt x="70" y="16"/>
                    </a:lnTo>
                    <a:lnTo>
                      <a:pt x="70" y="13"/>
                    </a:lnTo>
                    <a:lnTo>
                      <a:pt x="73" y="13"/>
                    </a:lnTo>
                    <a:lnTo>
                      <a:pt x="70" y="13"/>
                    </a:lnTo>
                    <a:lnTo>
                      <a:pt x="70" y="11"/>
                    </a:lnTo>
                    <a:lnTo>
                      <a:pt x="73" y="11"/>
                    </a:lnTo>
                    <a:lnTo>
                      <a:pt x="73" y="8"/>
                    </a:lnTo>
                    <a:lnTo>
                      <a:pt x="73" y="5"/>
                    </a:lnTo>
                    <a:lnTo>
                      <a:pt x="75" y="5"/>
                    </a:lnTo>
                    <a:lnTo>
                      <a:pt x="73" y="5"/>
                    </a:lnTo>
                    <a:lnTo>
                      <a:pt x="73" y="3"/>
                    </a:lnTo>
                    <a:lnTo>
                      <a:pt x="75" y="3"/>
                    </a:lnTo>
                    <a:lnTo>
                      <a:pt x="78" y="0"/>
                    </a:lnTo>
                    <a:lnTo>
                      <a:pt x="81" y="0"/>
                    </a:lnTo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377" name="Freeform 167"/>
              <p:cNvSpPr>
                <a:spLocks/>
              </p:cNvSpPr>
              <p:nvPr/>
            </p:nvSpPr>
            <p:spPr bwMode="auto">
              <a:xfrm>
                <a:off x="5317" y="2391"/>
                <a:ext cx="16" cy="7"/>
              </a:xfrm>
              <a:custGeom>
                <a:avLst/>
                <a:gdLst>
                  <a:gd name="T0" fmla="*/ 6 w 16"/>
                  <a:gd name="T1" fmla="*/ 0 h 7"/>
                  <a:gd name="T2" fmla="*/ 8 w 16"/>
                  <a:gd name="T3" fmla="*/ 0 h 7"/>
                  <a:gd name="T4" fmla="*/ 11 w 16"/>
                  <a:gd name="T5" fmla="*/ 0 h 7"/>
                  <a:gd name="T6" fmla="*/ 13 w 16"/>
                  <a:gd name="T7" fmla="*/ 0 h 7"/>
                  <a:gd name="T8" fmla="*/ 13 w 16"/>
                  <a:gd name="T9" fmla="*/ 2 h 7"/>
                  <a:gd name="T10" fmla="*/ 13 w 16"/>
                  <a:gd name="T11" fmla="*/ 5 h 7"/>
                  <a:gd name="T12" fmla="*/ 16 w 16"/>
                  <a:gd name="T13" fmla="*/ 5 h 7"/>
                  <a:gd name="T14" fmla="*/ 13 w 16"/>
                  <a:gd name="T15" fmla="*/ 5 h 7"/>
                  <a:gd name="T16" fmla="*/ 13 w 16"/>
                  <a:gd name="T17" fmla="*/ 7 h 7"/>
                  <a:gd name="T18" fmla="*/ 13 w 16"/>
                  <a:gd name="T19" fmla="*/ 5 h 7"/>
                  <a:gd name="T20" fmla="*/ 13 w 16"/>
                  <a:gd name="T21" fmla="*/ 7 h 7"/>
                  <a:gd name="T22" fmla="*/ 11 w 16"/>
                  <a:gd name="T23" fmla="*/ 7 h 7"/>
                  <a:gd name="T24" fmla="*/ 11 w 16"/>
                  <a:gd name="T25" fmla="*/ 5 h 7"/>
                  <a:gd name="T26" fmla="*/ 8 w 16"/>
                  <a:gd name="T27" fmla="*/ 5 h 7"/>
                  <a:gd name="T28" fmla="*/ 6 w 16"/>
                  <a:gd name="T29" fmla="*/ 5 h 7"/>
                  <a:gd name="T30" fmla="*/ 3 w 16"/>
                  <a:gd name="T31" fmla="*/ 5 h 7"/>
                  <a:gd name="T32" fmla="*/ 0 w 16"/>
                  <a:gd name="T33" fmla="*/ 5 h 7"/>
                  <a:gd name="T34" fmla="*/ 0 w 16"/>
                  <a:gd name="T35" fmla="*/ 2 h 7"/>
                  <a:gd name="T36" fmla="*/ 0 w 16"/>
                  <a:gd name="T37" fmla="*/ 0 h 7"/>
                  <a:gd name="T38" fmla="*/ 3 w 16"/>
                  <a:gd name="T39" fmla="*/ 0 h 7"/>
                  <a:gd name="T40" fmla="*/ 6 w 16"/>
                  <a:gd name="T41" fmla="*/ 0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6" h="7">
                    <a:moveTo>
                      <a:pt x="6" y="0"/>
                    </a:moveTo>
                    <a:lnTo>
                      <a:pt x="8" y="0"/>
                    </a:lnTo>
                    <a:lnTo>
                      <a:pt x="11" y="0"/>
                    </a:lnTo>
                    <a:lnTo>
                      <a:pt x="13" y="0"/>
                    </a:lnTo>
                    <a:lnTo>
                      <a:pt x="13" y="2"/>
                    </a:lnTo>
                    <a:lnTo>
                      <a:pt x="13" y="5"/>
                    </a:lnTo>
                    <a:lnTo>
                      <a:pt x="16" y="5"/>
                    </a:lnTo>
                    <a:lnTo>
                      <a:pt x="13" y="5"/>
                    </a:lnTo>
                    <a:lnTo>
                      <a:pt x="13" y="7"/>
                    </a:lnTo>
                    <a:lnTo>
                      <a:pt x="13" y="5"/>
                    </a:lnTo>
                    <a:lnTo>
                      <a:pt x="13" y="7"/>
                    </a:lnTo>
                    <a:lnTo>
                      <a:pt x="11" y="7"/>
                    </a:lnTo>
                    <a:lnTo>
                      <a:pt x="11" y="5"/>
                    </a:lnTo>
                    <a:lnTo>
                      <a:pt x="8" y="5"/>
                    </a:lnTo>
                    <a:lnTo>
                      <a:pt x="6" y="5"/>
                    </a:lnTo>
                    <a:lnTo>
                      <a:pt x="3" y="5"/>
                    </a:lnTo>
                    <a:lnTo>
                      <a:pt x="0" y="5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3" y="0"/>
                    </a:lnTo>
                    <a:lnTo>
                      <a:pt x="6" y="0"/>
                    </a:lnTo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378" name="Rectangle 168"/>
              <p:cNvSpPr>
                <a:spLocks noChangeArrowheads="1"/>
              </p:cNvSpPr>
              <p:nvPr/>
            </p:nvSpPr>
            <p:spPr bwMode="auto">
              <a:xfrm>
                <a:off x="5268" y="2359"/>
                <a:ext cx="2" cy="3"/>
              </a:xfrm>
              <a:prstGeom prst="rect">
                <a:avLst/>
              </a:prstGeom>
              <a:noFill/>
              <a:ln w="4763">
                <a:solidFill>
                  <a:srgbClr val="6E6E6E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379" name="Freeform 169"/>
              <p:cNvSpPr>
                <a:spLocks/>
              </p:cNvSpPr>
              <p:nvPr/>
            </p:nvSpPr>
            <p:spPr bwMode="auto">
              <a:xfrm>
                <a:off x="5310" y="2357"/>
                <a:ext cx="2" cy="5"/>
              </a:xfrm>
              <a:custGeom>
                <a:avLst/>
                <a:gdLst>
                  <a:gd name="T0" fmla="*/ 2 w 2"/>
                  <a:gd name="T1" fmla="*/ 5 h 5"/>
                  <a:gd name="T2" fmla="*/ 0 w 2"/>
                  <a:gd name="T3" fmla="*/ 5 h 5"/>
                  <a:gd name="T4" fmla="*/ 0 w 2"/>
                  <a:gd name="T5" fmla="*/ 2 h 5"/>
                  <a:gd name="T6" fmla="*/ 0 w 2"/>
                  <a:gd name="T7" fmla="*/ 0 h 5"/>
                  <a:gd name="T8" fmla="*/ 2 w 2"/>
                  <a:gd name="T9" fmla="*/ 0 h 5"/>
                  <a:gd name="T10" fmla="*/ 2 w 2"/>
                  <a:gd name="T11" fmla="*/ 2 h 5"/>
                  <a:gd name="T12" fmla="*/ 2 w 2"/>
                  <a:gd name="T13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5">
                    <a:moveTo>
                      <a:pt x="2" y="5"/>
                    </a:moveTo>
                    <a:lnTo>
                      <a:pt x="0" y="5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2" y="5"/>
                    </a:lnTo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380" name="Freeform 170"/>
              <p:cNvSpPr>
                <a:spLocks/>
              </p:cNvSpPr>
              <p:nvPr/>
            </p:nvSpPr>
            <p:spPr bwMode="auto">
              <a:xfrm>
                <a:off x="5315" y="2354"/>
                <a:ext cx="5" cy="8"/>
              </a:xfrm>
              <a:custGeom>
                <a:avLst/>
                <a:gdLst>
                  <a:gd name="T0" fmla="*/ 2 w 5"/>
                  <a:gd name="T1" fmla="*/ 3 h 8"/>
                  <a:gd name="T2" fmla="*/ 2 w 5"/>
                  <a:gd name="T3" fmla="*/ 0 h 8"/>
                  <a:gd name="T4" fmla="*/ 2 w 5"/>
                  <a:gd name="T5" fmla="*/ 3 h 8"/>
                  <a:gd name="T6" fmla="*/ 5 w 5"/>
                  <a:gd name="T7" fmla="*/ 3 h 8"/>
                  <a:gd name="T8" fmla="*/ 5 w 5"/>
                  <a:gd name="T9" fmla="*/ 5 h 8"/>
                  <a:gd name="T10" fmla="*/ 5 w 5"/>
                  <a:gd name="T11" fmla="*/ 8 h 8"/>
                  <a:gd name="T12" fmla="*/ 2 w 5"/>
                  <a:gd name="T13" fmla="*/ 8 h 8"/>
                  <a:gd name="T14" fmla="*/ 2 w 5"/>
                  <a:gd name="T15" fmla="*/ 5 h 8"/>
                  <a:gd name="T16" fmla="*/ 0 w 5"/>
                  <a:gd name="T17" fmla="*/ 5 h 8"/>
                  <a:gd name="T18" fmla="*/ 0 w 5"/>
                  <a:gd name="T19" fmla="*/ 3 h 8"/>
                  <a:gd name="T20" fmla="*/ 2 w 5"/>
                  <a:gd name="T21" fmla="*/ 3 h 8"/>
                  <a:gd name="T22" fmla="*/ 0 w 5"/>
                  <a:gd name="T23" fmla="*/ 3 h 8"/>
                  <a:gd name="T24" fmla="*/ 0 w 5"/>
                  <a:gd name="T25" fmla="*/ 0 h 8"/>
                  <a:gd name="T26" fmla="*/ 2 w 5"/>
                  <a:gd name="T27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5" h="8">
                    <a:moveTo>
                      <a:pt x="2" y="3"/>
                    </a:moveTo>
                    <a:lnTo>
                      <a:pt x="2" y="0"/>
                    </a:lnTo>
                    <a:lnTo>
                      <a:pt x="2" y="3"/>
                    </a:lnTo>
                    <a:lnTo>
                      <a:pt x="5" y="3"/>
                    </a:lnTo>
                    <a:lnTo>
                      <a:pt x="5" y="5"/>
                    </a:lnTo>
                    <a:lnTo>
                      <a:pt x="5" y="8"/>
                    </a:lnTo>
                    <a:lnTo>
                      <a:pt x="2" y="8"/>
                    </a:lnTo>
                    <a:lnTo>
                      <a:pt x="2" y="5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2" y="3"/>
                    </a:lnTo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381" name="Freeform 171"/>
              <p:cNvSpPr>
                <a:spLocks/>
              </p:cNvSpPr>
              <p:nvPr/>
            </p:nvSpPr>
            <p:spPr bwMode="auto">
              <a:xfrm>
                <a:off x="5312" y="2354"/>
                <a:ext cx="3" cy="5"/>
              </a:xfrm>
              <a:custGeom>
                <a:avLst/>
                <a:gdLst>
                  <a:gd name="T0" fmla="*/ 0 w 3"/>
                  <a:gd name="T1" fmla="*/ 3 h 5"/>
                  <a:gd name="T2" fmla="*/ 3 w 3"/>
                  <a:gd name="T3" fmla="*/ 3 h 5"/>
                  <a:gd name="T4" fmla="*/ 3 w 3"/>
                  <a:gd name="T5" fmla="*/ 5 h 5"/>
                  <a:gd name="T6" fmla="*/ 0 w 3"/>
                  <a:gd name="T7" fmla="*/ 5 h 5"/>
                  <a:gd name="T8" fmla="*/ 0 w 3"/>
                  <a:gd name="T9" fmla="*/ 3 h 5"/>
                  <a:gd name="T10" fmla="*/ 0 w 3"/>
                  <a:gd name="T11" fmla="*/ 0 h 5"/>
                  <a:gd name="T12" fmla="*/ 0 w 3"/>
                  <a:gd name="T13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5">
                    <a:moveTo>
                      <a:pt x="0" y="3"/>
                    </a:moveTo>
                    <a:lnTo>
                      <a:pt x="3" y="3"/>
                    </a:lnTo>
                    <a:lnTo>
                      <a:pt x="3" y="5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382" name="Freeform 172"/>
              <p:cNvSpPr>
                <a:spLocks/>
              </p:cNvSpPr>
              <p:nvPr/>
            </p:nvSpPr>
            <p:spPr bwMode="auto">
              <a:xfrm>
                <a:off x="4683" y="2346"/>
                <a:ext cx="81" cy="89"/>
              </a:xfrm>
              <a:custGeom>
                <a:avLst/>
                <a:gdLst>
                  <a:gd name="T0" fmla="*/ 11 w 81"/>
                  <a:gd name="T1" fmla="*/ 3 h 89"/>
                  <a:gd name="T2" fmla="*/ 18 w 81"/>
                  <a:gd name="T3" fmla="*/ 3 h 89"/>
                  <a:gd name="T4" fmla="*/ 21 w 81"/>
                  <a:gd name="T5" fmla="*/ 8 h 89"/>
                  <a:gd name="T6" fmla="*/ 24 w 81"/>
                  <a:gd name="T7" fmla="*/ 11 h 89"/>
                  <a:gd name="T8" fmla="*/ 26 w 81"/>
                  <a:gd name="T9" fmla="*/ 16 h 89"/>
                  <a:gd name="T10" fmla="*/ 31 w 81"/>
                  <a:gd name="T11" fmla="*/ 18 h 89"/>
                  <a:gd name="T12" fmla="*/ 34 w 81"/>
                  <a:gd name="T13" fmla="*/ 18 h 89"/>
                  <a:gd name="T14" fmla="*/ 37 w 81"/>
                  <a:gd name="T15" fmla="*/ 18 h 89"/>
                  <a:gd name="T16" fmla="*/ 37 w 81"/>
                  <a:gd name="T17" fmla="*/ 21 h 89"/>
                  <a:gd name="T18" fmla="*/ 39 w 81"/>
                  <a:gd name="T19" fmla="*/ 26 h 89"/>
                  <a:gd name="T20" fmla="*/ 47 w 81"/>
                  <a:gd name="T21" fmla="*/ 26 h 89"/>
                  <a:gd name="T22" fmla="*/ 47 w 81"/>
                  <a:gd name="T23" fmla="*/ 29 h 89"/>
                  <a:gd name="T24" fmla="*/ 50 w 81"/>
                  <a:gd name="T25" fmla="*/ 29 h 89"/>
                  <a:gd name="T26" fmla="*/ 55 w 81"/>
                  <a:gd name="T27" fmla="*/ 32 h 89"/>
                  <a:gd name="T28" fmla="*/ 52 w 81"/>
                  <a:gd name="T29" fmla="*/ 32 h 89"/>
                  <a:gd name="T30" fmla="*/ 50 w 81"/>
                  <a:gd name="T31" fmla="*/ 37 h 89"/>
                  <a:gd name="T32" fmla="*/ 55 w 81"/>
                  <a:gd name="T33" fmla="*/ 39 h 89"/>
                  <a:gd name="T34" fmla="*/ 58 w 81"/>
                  <a:gd name="T35" fmla="*/ 45 h 89"/>
                  <a:gd name="T36" fmla="*/ 60 w 81"/>
                  <a:gd name="T37" fmla="*/ 45 h 89"/>
                  <a:gd name="T38" fmla="*/ 63 w 81"/>
                  <a:gd name="T39" fmla="*/ 45 h 89"/>
                  <a:gd name="T40" fmla="*/ 68 w 81"/>
                  <a:gd name="T41" fmla="*/ 47 h 89"/>
                  <a:gd name="T42" fmla="*/ 65 w 81"/>
                  <a:gd name="T43" fmla="*/ 47 h 89"/>
                  <a:gd name="T44" fmla="*/ 65 w 81"/>
                  <a:gd name="T45" fmla="*/ 50 h 89"/>
                  <a:gd name="T46" fmla="*/ 65 w 81"/>
                  <a:gd name="T47" fmla="*/ 52 h 89"/>
                  <a:gd name="T48" fmla="*/ 71 w 81"/>
                  <a:gd name="T49" fmla="*/ 55 h 89"/>
                  <a:gd name="T50" fmla="*/ 78 w 81"/>
                  <a:gd name="T51" fmla="*/ 55 h 89"/>
                  <a:gd name="T52" fmla="*/ 78 w 81"/>
                  <a:gd name="T53" fmla="*/ 63 h 89"/>
                  <a:gd name="T54" fmla="*/ 78 w 81"/>
                  <a:gd name="T55" fmla="*/ 66 h 89"/>
                  <a:gd name="T56" fmla="*/ 76 w 81"/>
                  <a:gd name="T57" fmla="*/ 71 h 89"/>
                  <a:gd name="T58" fmla="*/ 71 w 81"/>
                  <a:gd name="T59" fmla="*/ 68 h 89"/>
                  <a:gd name="T60" fmla="*/ 68 w 81"/>
                  <a:gd name="T61" fmla="*/ 73 h 89"/>
                  <a:gd name="T62" fmla="*/ 73 w 81"/>
                  <a:gd name="T63" fmla="*/ 76 h 89"/>
                  <a:gd name="T64" fmla="*/ 71 w 81"/>
                  <a:gd name="T65" fmla="*/ 84 h 89"/>
                  <a:gd name="T66" fmla="*/ 68 w 81"/>
                  <a:gd name="T67" fmla="*/ 84 h 89"/>
                  <a:gd name="T68" fmla="*/ 63 w 81"/>
                  <a:gd name="T69" fmla="*/ 86 h 89"/>
                  <a:gd name="T70" fmla="*/ 60 w 81"/>
                  <a:gd name="T71" fmla="*/ 86 h 89"/>
                  <a:gd name="T72" fmla="*/ 60 w 81"/>
                  <a:gd name="T73" fmla="*/ 89 h 89"/>
                  <a:gd name="T74" fmla="*/ 52 w 81"/>
                  <a:gd name="T75" fmla="*/ 89 h 89"/>
                  <a:gd name="T76" fmla="*/ 50 w 81"/>
                  <a:gd name="T77" fmla="*/ 84 h 89"/>
                  <a:gd name="T78" fmla="*/ 47 w 81"/>
                  <a:gd name="T79" fmla="*/ 86 h 89"/>
                  <a:gd name="T80" fmla="*/ 44 w 81"/>
                  <a:gd name="T81" fmla="*/ 86 h 89"/>
                  <a:gd name="T82" fmla="*/ 39 w 81"/>
                  <a:gd name="T83" fmla="*/ 84 h 89"/>
                  <a:gd name="T84" fmla="*/ 31 w 81"/>
                  <a:gd name="T85" fmla="*/ 84 h 89"/>
                  <a:gd name="T86" fmla="*/ 29 w 81"/>
                  <a:gd name="T87" fmla="*/ 84 h 89"/>
                  <a:gd name="T88" fmla="*/ 29 w 81"/>
                  <a:gd name="T89" fmla="*/ 81 h 89"/>
                  <a:gd name="T90" fmla="*/ 24 w 81"/>
                  <a:gd name="T91" fmla="*/ 79 h 89"/>
                  <a:gd name="T92" fmla="*/ 21 w 81"/>
                  <a:gd name="T93" fmla="*/ 79 h 89"/>
                  <a:gd name="T94" fmla="*/ 18 w 81"/>
                  <a:gd name="T95" fmla="*/ 71 h 89"/>
                  <a:gd name="T96" fmla="*/ 16 w 81"/>
                  <a:gd name="T97" fmla="*/ 66 h 89"/>
                  <a:gd name="T98" fmla="*/ 13 w 81"/>
                  <a:gd name="T99" fmla="*/ 60 h 89"/>
                  <a:gd name="T100" fmla="*/ 11 w 81"/>
                  <a:gd name="T101" fmla="*/ 55 h 89"/>
                  <a:gd name="T102" fmla="*/ 8 w 81"/>
                  <a:gd name="T103" fmla="*/ 50 h 89"/>
                  <a:gd name="T104" fmla="*/ 5 w 81"/>
                  <a:gd name="T105" fmla="*/ 45 h 89"/>
                  <a:gd name="T106" fmla="*/ 0 w 81"/>
                  <a:gd name="T107" fmla="*/ 42 h 89"/>
                  <a:gd name="T108" fmla="*/ 0 w 81"/>
                  <a:gd name="T109" fmla="*/ 34 h 89"/>
                  <a:gd name="T110" fmla="*/ 3 w 81"/>
                  <a:gd name="T111" fmla="*/ 26 h 89"/>
                  <a:gd name="T112" fmla="*/ 5 w 81"/>
                  <a:gd name="T113" fmla="*/ 18 h 89"/>
                  <a:gd name="T114" fmla="*/ 8 w 81"/>
                  <a:gd name="T115" fmla="*/ 11 h 89"/>
                  <a:gd name="T116" fmla="*/ 8 w 81"/>
                  <a:gd name="T117" fmla="*/ 3 h 89"/>
                  <a:gd name="T118" fmla="*/ 8 w 81"/>
                  <a:gd name="T119" fmla="*/ 0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81" h="89">
                    <a:moveTo>
                      <a:pt x="11" y="3"/>
                    </a:moveTo>
                    <a:lnTo>
                      <a:pt x="11" y="0"/>
                    </a:lnTo>
                    <a:lnTo>
                      <a:pt x="11" y="3"/>
                    </a:lnTo>
                    <a:lnTo>
                      <a:pt x="13" y="3"/>
                    </a:lnTo>
                    <a:lnTo>
                      <a:pt x="16" y="3"/>
                    </a:lnTo>
                    <a:lnTo>
                      <a:pt x="18" y="3"/>
                    </a:lnTo>
                    <a:lnTo>
                      <a:pt x="18" y="5"/>
                    </a:lnTo>
                    <a:lnTo>
                      <a:pt x="21" y="5"/>
                    </a:lnTo>
                    <a:lnTo>
                      <a:pt x="21" y="8"/>
                    </a:lnTo>
                    <a:lnTo>
                      <a:pt x="21" y="11"/>
                    </a:lnTo>
                    <a:lnTo>
                      <a:pt x="24" y="8"/>
                    </a:lnTo>
                    <a:lnTo>
                      <a:pt x="24" y="11"/>
                    </a:lnTo>
                    <a:lnTo>
                      <a:pt x="26" y="11"/>
                    </a:lnTo>
                    <a:lnTo>
                      <a:pt x="26" y="13"/>
                    </a:lnTo>
                    <a:lnTo>
                      <a:pt x="26" y="16"/>
                    </a:lnTo>
                    <a:lnTo>
                      <a:pt x="29" y="16"/>
                    </a:lnTo>
                    <a:lnTo>
                      <a:pt x="29" y="18"/>
                    </a:lnTo>
                    <a:lnTo>
                      <a:pt x="31" y="18"/>
                    </a:lnTo>
                    <a:lnTo>
                      <a:pt x="31" y="16"/>
                    </a:lnTo>
                    <a:lnTo>
                      <a:pt x="34" y="16"/>
                    </a:lnTo>
                    <a:lnTo>
                      <a:pt x="34" y="18"/>
                    </a:lnTo>
                    <a:lnTo>
                      <a:pt x="31" y="18"/>
                    </a:lnTo>
                    <a:lnTo>
                      <a:pt x="34" y="18"/>
                    </a:lnTo>
                    <a:lnTo>
                      <a:pt x="37" y="18"/>
                    </a:lnTo>
                    <a:lnTo>
                      <a:pt x="34" y="18"/>
                    </a:lnTo>
                    <a:lnTo>
                      <a:pt x="34" y="21"/>
                    </a:lnTo>
                    <a:lnTo>
                      <a:pt x="37" y="21"/>
                    </a:lnTo>
                    <a:lnTo>
                      <a:pt x="37" y="24"/>
                    </a:lnTo>
                    <a:lnTo>
                      <a:pt x="39" y="24"/>
                    </a:lnTo>
                    <a:lnTo>
                      <a:pt x="39" y="26"/>
                    </a:lnTo>
                    <a:lnTo>
                      <a:pt x="42" y="26"/>
                    </a:lnTo>
                    <a:lnTo>
                      <a:pt x="44" y="26"/>
                    </a:lnTo>
                    <a:lnTo>
                      <a:pt x="47" y="26"/>
                    </a:lnTo>
                    <a:lnTo>
                      <a:pt x="47" y="29"/>
                    </a:lnTo>
                    <a:lnTo>
                      <a:pt x="44" y="29"/>
                    </a:lnTo>
                    <a:lnTo>
                      <a:pt x="47" y="29"/>
                    </a:lnTo>
                    <a:lnTo>
                      <a:pt x="44" y="29"/>
                    </a:lnTo>
                    <a:lnTo>
                      <a:pt x="47" y="29"/>
                    </a:lnTo>
                    <a:lnTo>
                      <a:pt x="50" y="29"/>
                    </a:lnTo>
                    <a:lnTo>
                      <a:pt x="50" y="32"/>
                    </a:lnTo>
                    <a:lnTo>
                      <a:pt x="52" y="32"/>
                    </a:lnTo>
                    <a:lnTo>
                      <a:pt x="55" y="32"/>
                    </a:lnTo>
                    <a:lnTo>
                      <a:pt x="55" y="34"/>
                    </a:lnTo>
                    <a:lnTo>
                      <a:pt x="55" y="32"/>
                    </a:lnTo>
                    <a:lnTo>
                      <a:pt x="52" y="32"/>
                    </a:lnTo>
                    <a:lnTo>
                      <a:pt x="52" y="34"/>
                    </a:lnTo>
                    <a:lnTo>
                      <a:pt x="50" y="34"/>
                    </a:lnTo>
                    <a:lnTo>
                      <a:pt x="50" y="37"/>
                    </a:lnTo>
                    <a:lnTo>
                      <a:pt x="52" y="37"/>
                    </a:lnTo>
                    <a:lnTo>
                      <a:pt x="52" y="39"/>
                    </a:lnTo>
                    <a:lnTo>
                      <a:pt x="55" y="39"/>
                    </a:lnTo>
                    <a:lnTo>
                      <a:pt x="55" y="42"/>
                    </a:lnTo>
                    <a:lnTo>
                      <a:pt x="58" y="42"/>
                    </a:lnTo>
                    <a:lnTo>
                      <a:pt x="58" y="45"/>
                    </a:lnTo>
                    <a:lnTo>
                      <a:pt x="60" y="45"/>
                    </a:lnTo>
                    <a:lnTo>
                      <a:pt x="60" y="42"/>
                    </a:lnTo>
                    <a:lnTo>
                      <a:pt x="60" y="45"/>
                    </a:lnTo>
                    <a:lnTo>
                      <a:pt x="60" y="42"/>
                    </a:lnTo>
                    <a:lnTo>
                      <a:pt x="60" y="45"/>
                    </a:lnTo>
                    <a:lnTo>
                      <a:pt x="63" y="45"/>
                    </a:lnTo>
                    <a:lnTo>
                      <a:pt x="65" y="45"/>
                    </a:lnTo>
                    <a:lnTo>
                      <a:pt x="68" y="45"/>
                    </a:lnTo>
                    <a:lnTo>
                      <a:pt x="68" y="47"/>
                    </a:lnTo>
                    <a:lnTo>
                      <a:pt x="68" y="45"/>
                    </a:lnTo>
                    <a:lnTo>
                      <a:pt x="65" y="45"/>
                    </a:lnTo>
                    <a:lnTo>
                      <a:pt x="65" y="47"/>
                    </a:lnTo>
                    <a:lnTo>
                      <a:pt x="65" y="45"/>
                    </a:lnTo>
                    <a:lnTo>
                      <a:pt x="65" y="47"/>
                    </a:lnTo>
                    <a:lnTo>
                      <a:pt x="65" y="50"/>
                    </a:lnTo>
                    <a:lnTo>
                      <a:pt x="68" y="50"/>
                    </a:lnTo>
                    <a:lnTo>
                      <a:pt x="68" y="52"/>
                    </a:lnTo>
                    <a:lnTo>
                      <a:pt x="65" y="52"/>
                    </a:lnTo>
                    <a:lnTo>
                      <a:pt x="68" y="52"/>
                    </a:lnTo>
                    <a:lnTo>
                      <a:pt x="71" y="52"/>
                    </a:lnTo>
                    <a:lnTo>
                      <a:pt x="71" y="55"/>
                    </a:lnTo>
                    <a:lnTo>
                      <a:pt x="73" y="55"/>
                    </a:lnTo>
                    <a:lnTo>
                      <a:pt x="76" y="55"/>
                    </a:lnTo>
                    <a:lnTo>
                      <a:pt x="78" y="55"/>
                    </a:lnTo>
                    <a:lnTo>
                      <a:pt x="78" y="58"/>
                    </a:lnTo>
                    <a:lnTo>
                      <a:pt x="78" y="60"/>
                    </a:lnTo>
                    <a:lnTo>
                      <a:pt x="78" y="63"/>
                    </a:lnTo>
                    <a:lnTo>
                      <a:pt x="81" y="63"/>
                    </a:lnTo>
                    <a:lnTo>
                      <a:pt x="78" y="63"/>
                    </a:lnTo>
                    <a:lnTo>
                      <a:pt x="78" y="66"/>
                    </a:lnTo>
                    <a:lnTo>
                      <a:pt x="78" y="68"/>
                    </a:lnTo>
                    <a:lnTo>
                      <a:pt x="76" y="68"/>
                    </a:lnTo>
                    <a:lnTo>
                      <a:pt x="76" y="71"/>
                    </a:lnTo>
                    <a:lnTo>
                      <a:pt x="73" y="71"/>
                    </a:lnTo>
                    <a:lnTo>
                      <a:pt x="73" y="68"/>
                    </a:lnTo>
                    <a:lnTo>
                      <a:pt x="71" y="68"/>
                    </a:lnTo>
                    <a:lnTo>
                      <a:pt x="71" y="71"/>
                    </a:lnTo>
                    <a:lnTo>
                      <a:pt x="68" y="71"/>
                    </a:lnTo>
                    <a:lnTo>
                      <a:pt x="68" y="73"/>
                    </a:lnTo>
                    <a:lnTo>
                      <a:pt x="68" y="76"/>
                    </a:lnTo>
                    <a:lnTo>
                      <a:pt x="71" y="76"/>
                    </a:lnTo>
                    <a:lnTo>
                      <a:pt x="73" y="76"/>
                    </a:lnTo>
                    <a:lnTo>
                      <a:pt x="73" y="79"/>
                    </a:lnTo>
                    <a:lnTo>
                      <a:pt x="73" y="81"/>
                    </a:lnTo>
                    <a:lnTo>
                      <a:pt x="71" y="84"/>
                    </a:lnTo>
                    <a:lnTo>
                      <a:pt x="71" y="86"/>
                    </a:lnTo>
                    <a:lnTo>
                      <a:pt x="68" y="86"/>
                    </a:lnTo>
                    <a:lnTo>
                      <a:pt x="68" y="84"/>
                    </a:lnTo>
                    <a:lnTo>
                      <a:pt x="68" y="86"/>
                    </a:lnTo>
                    <a:lnTo>
                      <a:pt x="65" y="86"/>
                    </a:lnTo>
                    <a:lnTo>
                      <a:pt x="63" y="86"/>
                    </a:lnTo>
                    <a:lnTo>
                      <a:pt x="63" y="89"/>
                    </a:lnTo>
                    <a:lnTo>
                      <a:pt x="60" y="89"/>
                    </a:lnTo>
                    <a:lnTo>
                      <a:pt x="60" y="86"/>
                    </a:lnTo>
                    <a:lnTo>
                      <a:pt x="63" y="86"/>
                    </a:lnTo>
                    <a:lnTo>
                      <a:pt x="60" y="86"/>
                    </a:lnTo>
                    <a:lnTo>
                      <a:pt x="60" y="89"/>
                    </a:lnTo>
                    <a:lnTo>
                      <a:pt x="58" y="89"/>
                    </a:lnTo>
                    <a:lnTo>
                      <a:pt x="55" y="89"/>
                    </a:lnTo>
                    <a:lnTo>
                      <a:pt x="52" y="89"/>
                    </a:lnTo>
                    <a:lnTo>
                      <a:pt x="52" y="86"/>
                    </a:lnTo>
                    <a:lnTo>
                      <a:pt x="50" y="86"/>
                    </a:lnTo>
                    <a:lnTo>
                      <a:pt x="50" y="84"/>
                    </a:lnTo>
                    <a:lnTo>
                      <a:pt x="47" y="84"/>
                    </a:lnTo>
                    <a:lnTo>
                      <a:pt x="50" y="86"/>
                    </a:lnTo>
                    <a:lnTo>
                      <a:pt x="47" y="86"/>
                    </a:lnTo>
                    <a:lnTo>
                      <a:pt x="47" y="84"/>
                    </a:lnTo>
                    <a:lnTo>
                      <a:pt x="44" y="84"/>
                    </a:lnTo>
                    <a:lnTo>
                      <a:pt x="44" y="86"/>
                    </a:lnTo>
                    <a:lnTo>
                      <a:pt x="42" y="86"/>
                    </a:lnTo>
                    <a:lnTo>
                      <a:pt x="39" y="86"/>
                    </a:lnTo>
                    <a:lnTo>
                      <a:pt x="39" y="84"/>
                    </a:lnTo>
                    <a:lnTo>
                      <a:pt x="37" y="84"/>
                    </a:lnTo>
                    <a:lnTo>
                      <a:pt x="34" y="84"/>
                    </a:lnTo>
                    <a:lnTo>
                      <a:pt x="31" y="84"/>
                    </a:lnTo>
                    <a:lnTo>
                      <a:pt x="29" y="84"/>
                    </a:lnTo>
                    <a:lnTo>
                      <a:pt x="29" y="81"/>
                    </a:lnTo>
                    <a:lnTo>
                      <a:pt x="29" y="84"/>
                    </a:lnTo>
                    <a:lnTo>
                      <a:pt x="29" y="81"/>
                    </a:lnTo>
                    <a:lnTo>
                      <a:pt x="31" y="81"/>
                    </a:lnTo>
                    <a:lnTo>
                      <a:pt x="29" y="81"/>
                    </a:lnTo>
                    <a:lnTo>
                      <a:pt x="26" y="81"/>
                    </a:lnTo>
                    <a:lnTo>
                      <a:pt x="26" y="79"/>
                    </a:lnTo>
                    <a:lnTo>
                      <a:pt x="24" y="79"/>
                    </a:lnTo>
                    <a:lnTo>
                      <a:pt x="24" y="76"/>
                    </a:lnTo>
                    <a:lnTo>
                      <a:pt x="21" y="76"/>
                    </a:lnTo>
                    <a:lnTo>
                      <a:pt x="21" y="79"/>
                    </a:lnTo>
                    <a:lnTo>
                      <a:pt x="21" y="76"/>
                    </a:lnTo>
                    <a:lnTo>
                      <a:pt x="18" y="73"/>
                    </a:lnTo>
                    <a:lnTo>
                      <a:pt x="18" y="71"/>
                    </a:lnTo>
                    <a:lnTo>
                      <a:pt x="16" y="71"/>
                    </a:lnTo>
                    <a:lnTo>
                      <a:pt x="16" y="68"/>
                    </a:lnTo>
                    <a:lnTo>
                      <a:pt x="16" y="66"/>
                    </a:lnTo>
                    <a:lnTo>
                      <a:pt x="16" y="63"/>
                    </a:lnTo>
                    <a:lnTo>
                      <a:pt x="16" y="60"/>
                    </a:lnTo>
                    <a:lnTo>
                      <a:pt x="13" y="60"/>
                    </a:lnTo>
                    <a:lnTo>
                      <a:pt x="13" y="58"/>
                    </a:lnTo>
                    <a:lnTo>
                      <a:pt x="11" y="58"/>
                    </a:lnTo>
                    <a:lnTo>
                      <a:pt x="11" y="55"/>
                    </a:lnTo>
                    <a:lnTo>
                      <a:pt x="8" y="55"/>
                    </a:lnTo>
                    <a:lnTo>
                      <a:pt x="8" y="52"/>
                    </a:lnTo>
                    <a:lnTo>
                      <a:pt x="8" y="50"/>
                    </a:lnTo>
                    <a:lnTo>
                      <a:pt x="8" y="47"/>
                    </a:lnTo>
                    <a:lnTo>
                      <a:pt x="5" y="47"/>
                    </a:lnTo>
                    <a:lnTo>
                      <a:pt x="5" y="45"/>
                    </a:lnTo>
                    <a:lnTo>
                      <a:pt x="3" y="45"/>
                    </a:lnTo>
                    <a:lnTo>
                      <a:pt x="3" y="42"/>
                    </a:lnTo>
                    <a:lnTo>
                      <a:pt x="0" y="42"/>
                    </a:lnTo>
                    <a:lnTo>
                      <a:pt x="0" y="39"/>
                    </a:lnTo>
                    <a:lnTo>
                      <a:pt x="0" y="37"/>
                    </a:lnTo>
                    <a:lnTo>
                      <a:pt x="0" y="34"/>
                    </a:lnTo>
                    <a:lnTo>
                      <a:pt x="3" y="32"/>
                    </a:lnTo>
                    <a:lnTo>
                      <a:pt x="3" y="29"/>
                    </a:lnTo>
                    <a:lnTo>
                      <a:pt x="3" y="26"/>
                    </a:lnTo>
                    <a:lnTo>
                      <a:pt x="3" y="24"/>
                    </a:lnTo>
                    <a:lnTo>
                      <a:pt x="5" y="21"/>
                    </a:lnTo>
                    <a:lnTo>
                      <a:pt x="5" y="18"/>
                    </a:lnTo>
                    <a:lnTo>
                      <a:pt x="5" y="16"/>
                    </a:lnTo>
                    <a:lnTo>
                      <a:pt x="5" y="13"/>
                    </a:lnTo>
                    <a:lnTo>
                      <a:pt x="8" y="11"/>
                    </a:lnTo>
                    <a:lnTo>
                      <a:pt x="8" y="8"/>
                    </a:lnTo>
                    <a:lnTo>
                      <a:pt x="8" y="5"/>
                    </a:lnTo>
                    <a:lnTo>
                      <a:pt x="8" y="3"/>
                    </a:lnTo>
                    <a:lnTo>
                      <a:pt x="5" y="3"/>
                    </a:lnTo>
                    <a:lnTo>
                      <a:pt x="8" y="3"/>
                    </a:lnTo>
                    <a:lnTo>
                      <a:pt x="8" y="0"/>
                    </a:lnTo>
                    <a:lnTo>
                      <a:pt x="11" y="3"/>
                    </a:lnTo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383" name="Freeform 173"/>
              <p:cNvSpPr>
                <a:spLocks/>
              </p:cNvSpPr>
              <p:nvPr/>
            </p:nvSpPr>
            <p:spPr bwMode="auto">
              <a:xfrm>
                <a:off x="5354" y="2333"/>
                <a:ext cx="3" cy="5"/>
              </a:xfrm>
              <a:custGeom>
                <a:avLst/>
                <a:gdLst>
                  <a:gd name="T0" fmla="*/ 0 w 3"/>
                  <a:gd name="T1" fmla="*/ 0 h 5"/>
                  <a:gd name="T2" fmla="*/ 3 w 3"/>
                  <a:gd name="T3" fmla="*/ 0 h 5"/>
                  <a:gd name="T4" fmla="*/ 3 w 3"/>
                  <a:gd name="T5" fmla="*/ 3 h 5"/>
                  <a:gd name="T6" fmla="*/ 3 w 3"/>
                  <a:gd name="T7" fmla="*/ 5 h 5"/>
                  <a:gd name="T8" fmla="*/ 0 w 3"/>
                  <a:gd name="T9" fmla="*/ 5 h 5"/>
                  <a:gd name="T10" fmla="*/ 0 w 3"/>
                  <a:gd name="T11" fmla="*/ 3 h 5"/>
                  <a:gd name="T12" fmla="*/ 0 w 3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lnTo>
                      <a:pt x="3" y="0"/>
                    </a:lnTo>
                    <a:lnTo>
                      <a:pt x="3" y="3"/>
                    </a:lnTo>
                    <a:lnTo>
                      <a:pt x="3" y="5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0" y="0"/>
                    </a:lnTo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384" name="Freeform 174"/>
              <p:cNvSpPr>
                <a:spLocks/>
              </p:cNvSpPr>
              <p:nvPr/>
            </p:nvSpPr>
            <p:spPr bwMode="auto">
              <a:xfrm>
                <a:off x="5338" y="2325"/>
                <a:ext cx="68" cy="60"/>
              </a:xfrm>
              <a:custGeom>
                <a:avLst/>
                <a:gdLst>
                  <a:gd name="T0" fmla="*/ 8 w 68"/>
                  <a:gd name="T1" fmla="*/ 6 h 60"/>
                  <a:gd name="T2" fmla="*/ 3 w 68"/>
                  <a:gd name="T3" fmla="*/ 8 h 60"/>
                  <a:gd name="T4" fmla="*/ 8 w 68"/>
                  <a:gd name="T5" fmla="*/ 6 h 60"/>
                  <a:gd name="T6" fmla="*/ 13 w 68"/>
                  <a:gd name="T7" fmla="*/ 8 h 60"/>
                  <a:gd name="T8" fmla="*/ 16 w 68"/>
                  <a:gd name="T9" fmla="*/ 16 h 60"/>
                  <a:gd name="T10" fmla="*/ 13 w 68"/>
                  <a:gd name="T11" fmla="*/ 16 h 60"/>
                  <a:gd name="T12" fmla="*/ 13 w 68"/>
                  <a:gd name="T13" fmla="*/ 19 h 60"/>
                  <a:gd name="T14" fmla="*/ 16 w 68"/>
                  <a:gd name="T15" fmla="*/ 19 h 60"/>
                  <a:gd name="T16" fmla="*/ 19 w 68"/>
                  <a:gd name="T17" fmla="*/ 19 h 60"/>
                  <a:gd name="T18" fmla="*/ 19 w 68"/>
                  <a:gd name="T19" fmla="*/ 21 h 60"/>
                  <a:gd name="T20" fmla="*/ 21 w 68"/>
                  <a:gd name="T21" fmla="*/ 21 h 60"/>
                  <a:gd name="T22" fmla="*/ 24 w 68"/>
                  <a:gd name="T23" fmla="*/ 24 h 60"/>
                  <a:gd name="T24" fmla="*/ 24 w 68"/>
                  <a:gd name="T25" fmla="*/ 29 h 60"/>
                  <a:gd name="T26" fmla="*/ 29 w 68"/>
                  <a:gd name="T27" fmla="*/ 32 h 60"/>
                  <a:gd name="T28" fmla="*/ 34 w 68"/>
                  <a:gd name="T29" fmla="*/ 34 h 60"/>
                  <a:gd name="T30" fmla="*/ 37 w 68"/>
                  <a:gd name="T31" fmla="*/ 34 h 60"/>
                  <a:gd name="T32" fmla="*/ 45 w 68"/>
                  <a:gd name="T33" fmla="*/ 32 h 60"/>
                  <a:gd name="T34" fmla="*/ 47 w 68"/>
                  <a:gd name="T35" fmla="*/ 39 h 60"/>
                  <a:gd name="T36" fmla="*/ 50 w 68"/>
                  <a:gd name="T37" fmla="*/ 45 h 60"/>
                  <a:gd name="T38" fmla="*/ 50 w 68"/>
                  <a:gd name="T39" fmla="*/ 42 h 60"/>
                  <a:gd name="T40" fmla="*/ 55 w 68"/>
                  <a:gd name="T41" fmla="*/ 45 h 60"/>
                  <a:gd name="T42" fmla="*/ 60 w 68"/>
                  <a:gd name="T43" fmla="*/ 47 h 60"/>
                  <a:gd name="T44" fmla="*/ 66 w 68"/>
                  <a:gd name="T45" fmla="*/ 50 h 60"/>
                  <a:gd name="T46" fmla="*/ 68 w 68"/>
                  <a:gd name="T47" fmla="*/ 55 h 60"/>
                  <a:gd name="T48" fmla="*/ 66 w 68"/>
                  <a:gd name="T49" fmla="*/ 60 h 60"/>
                  <a:gd name="T50" fmla="*/ 60 w 68"/>
                  <a:gd name="T51" fmla="*/ 58 h 60"/>
                  <a:gd name="T52" fmla="*/ 58 w 68"/>
                  <a:gd name="T53" fmla="*/ 58 h 60"/>
                  <a:gd name="T54" fmla="*/ 55 w 68"/>
                  <a:gd name="T55" fmla="*/ 53 h 60"/>
                  <a:gd name="T56" fmla="*/ 52 w 68"/>
                  <a:gd name="T57" fmla="*/ 53 h 60"/>
                  <a:gd name="T58" fmla="*/ 50 w 68"/>
                  <a:gd name="T59" fmla="*/ 53 h 60"/>
                  <a:gd name="T60" fmla="*/ 50 w 68"/>
                  <a:gd name="T61" fmla="*/ 55 h 60"/>
                  <a:gd name="T62" fmla="*/ 45 w 68"/>
                  <a:gd name="T63" fmla="*/ 58 h 60"/>
                  <a:gd name="T64" fmla="*/ 39 w 68"/>
                  <a:gd name="T65" fmla="*/ 55 h 60"/>
                  <a:gd name="T66" fmla="*/ 34 w 68"/>
                  <a:gd name="T67" fmla="*/ 58 h 60"/>
                  <a:gd name="T68" fmla="*/ 32 w 68"/>
                  <a:gd name="T69" fmla="*/ 53 h 60"/>
                  <a:gd name="T70" fmla="*/ 29 w 68"/>
                  <a:gd name="T71" fmla="*/ 53 h 60"/>
                  <a:gd name="T72" fmla="*/ 26 w 68"/>
                  <a:gd name="T73" fmla="*/ 53 h 60"/>
                  <a:gd name="T74" fmla="*/ 29 w 68"/>
                  <a:gd name="T75" fmla="*/ 58 h 60"/>
                  <a:gd name="T76" fmla="*/ 26 w 68"/>
                  <a:gd name="T77" fmla="*/ 53 h 60"/>
                  <a:gd name="T78" fmla="*/ 21 w 68"/>
                  <a:gd name="T79" fmla="*/ 50 h 60"/>
                  <a:gd name="T80" fmla="*/ 16 w 68"/>
                  <a:gd name="T81" fmla="*/ 53 h 60"/>
                  <a:gd name="T82" fmla="*/ 16 w 68"/>
                  <a:gd name="T83" fmla="*/ 55 h 60"/>
                  <a:gd name="T84" fmla="*/ 13 w 68"/>
                  <a:gd name="T85" fmla="*/ 50 h 60"/>
                  <a:gd name="T86" fmla="*/ 16 w 68"/>
                  <a:gd name="T87" fmla="*/ 45 h 60"/>
                  <a:gd name="T88" fmla="*/ 16 w 68"/>
                  <a:gd name="T89" fmla="*/ 39 h 60"/>
                  <a:gd name="T90" fmla="*/ 13 w 68"/>
                  <a:gd name="T91" fmla="*/ 39 h 60"/>
                  <a:gd name="T92" fmla="*/ 11 w 68"/>
                  <a:gd name="T93" fmla="*/ 39 h 60"/>
                  <a:gd name="T94" fmla="*/ 8 w 68"/>
                  <a:gd name="T95" fmla="*/ 34 h 60"/>
                  <a:gd name="T96" fmla="*/ 8 w 68"/>
                  <a:gd name="T97" fmla="*/ 26 h 60"/>
                  <a:gd name="T98" fmla="*/ 5 w 68"/>
                  <a:gd name="T99" fmla="*/ 24 h 60"/>
                  <a:gd name="T100" fmla="*/ 0 w 68"/>
                  <a:gd name="T101" fmla="*/ 19 h 60"/>
                  <a:gd name="T102" fmla="*/ 0 w 68"/>
                  <a:gd name="T103" fmla="*/ 11 h 60"/>
                  <a:gd name="T104" fmla="*/ 3 w 68"/>
                  <a:gd name="T105" fmla="*/ 6 h 60"/>
                  <a:gd name="T106" fmla="*/ 3 w 68"/>
                  <a:gd name="T107" fmla="*/ 3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68" h="60">
                    <a:moveTo>
                      <a:pt x="8" y="0"/>
                    </a:moveTo>
                    <a:lnTo>
                      <a:pt x="8" y="3"/>
                    </a:lnTo>
                    <a:lnTo>
                      <a:pt x="8" y="6"/>
                    </a:lnTo>
                    <a:lnTo>
                      <a:pt x="5" y="6"/>
                    </a:lnTo>
                    <a:lnTo>
                      <a:pt x="3" y="6"/>
                    </a:lnTo>
                    <a:lnTo>
                      <a:pt x="3" y="8"/>
                    </a:lnTo>
                    <a:lnTo>
                      <a:pt x="5" y="8"/>
                    </a:lnTo>
                    <a:lnTo>
                      <a:pt x="5" y="6"/>
                    </a:lnTo>
                    <a:lnTo>
                      <a:pt x="8" y="6"/>
                    </a:lnTo>
                    <a:lnTo>
                      <a:pt x="11" y="6"/>
                    </a:lnTo>
                    <a:lnTo>
                      <a:pt x="11" y="8"/>
                    </a:lnTo>
                    <a:lnTo>
                      <a:pt x="13" y="8"/>
                    </a:lnTo>
                    <a:lnTo>
                      <a:pt x="16" y="11"/>
                    </a:lnTo>
                    <a:lnTo>
                      <a:pt x="16" y="13"/>
                    </a:lnTo>
                    <a:lnTo>
                      <a:pt x="16" y="16"/>
                    </a:lnTo>
                    <a:lnTo>
                      <a:pt x="13" y="16"/>
                    </a:lnTo>
                    <a:lnTo>
                      <a:pt x="11" y="16"/>
                    </a:lnTo>
                    <a:lnTo>
                      <a:pt x="13" y="16"/>
                    </a:lnTo>
                    <a:lnTo>
                      <a:pt x="13" y="19"/>
                    </a:lnTo>
                    <a:lnTo>
                      <a:pt x="13" y="16"/>
                    </a:lnTo>
                    <a:lnTo>
                      <a:pt x="13" y="19"/>
                    </a:lnTo>
                    <a:lnTo>
                      <a:pt x="13" y="21"/>
                    </a:lnTo>
                    <a:lnTo>
                      <a:pt x="16" y="21"/>
                    </a:lnTo>
                    <a:lnTo>
                      <a:pt x="16" y="19"/>
                    </a:lnTo>
                    <a:lnTo>
                      <a:pt x="19" y="19"/>
                    </a:lnTo>
                    <a:lnTo>
                      <a:pt x="21" y="19"/>
                    </a:lnTo>
                    <a:lnTo>
                      <a:pt x="19" y="19"/>
                    </a:lnTo>
                    <a:lnTo>
                      <a:pt x="19" y="21"/>
                    </a:lnTo>
                    <a:lnTo>
                      <a:pt x="16" y="21"/>
                    </a:lnTo>
                    <a:lnTo>
                      <a:pt x="19" y="21"/>
                    </a:lnTo>
                    <a:lnTo>
                      <a:pt x="21" y="21"/>
                    </a:lnTo>
                    <a:lnTo>
                      <a:pt x="21" y="24"/>
                    </a:lnTo>
                    <a:lnTo>
                      <a:pt x="21" y="21"/>
                    </a:lnTo>
                    <a:lnTo>
                      <a:pt x="24" y="24"/>
                    </a:lnTo>
                    <a:lnTo>
                      <a:pt x="24" y="21"/>
                    </a:lnTo>
                    <a:lnTo>
                      <a:pt x="24" y="24"/>
                    </a:lnTo>
                    <a:lnTo>
                      <a:pt x="26" y="24"/>
                    </a:lnTo>
                    <a:lnTo>
                      <a:pt x="26" y="26"/>
                    </a:lnTo>
                    <a:lnTo>
                      <a:pt x="24" y="29"/>
                    </a:lnTo>
                    <a:lnTo>
                      <a:pt x="24" y="32"/>
                    </a:lnTo>
                    <a:lnTo>
                      <a:pt x="26" y="32"/>
                    </a:lnTo>
                    <a:lnTo>
                      <a:pt x="29" y="32"/>
                    </a:lnTo>
                    <a:lnTo>
                      <a:pt x="32" y="32"/>
                    </a:lnTo>
                    <a:lnTo>
                      <a:pt x="32" y="34"/>
                    </a:lnTo>
                    <a:lnTo>
                      <a:pt x="34" y="34"/>
                    </a:lnTo>
                    <a:lnTo>
                      <a:pt x="34" y="32"/>
                    </a:lnTo>
                    <a:lnTo>
                      <a:pt x="34" y="34"/>
                    </a:lnTo>
                    <a:lnTo>
                      <a:pt x="37" y="34"/>
                    </a:lnTo>
                    <a:lnTo>
                      <a:pt x="39" y="32"/>
                    </a:lnTo>
                    <a:lnTo>
                      <a:pt x="42" y="32"/>
                    </a:lnTo>
                    <a:lnTo>
                      <a:pt x="45" y="32"/>
                    </a:lnTo>
                    <a:lnTo>
                      <a:pt x="45" y="34"/>
                    </a:lnTo>
                    <a:lnTo>
                      <a:pt x="45" y="37"/>
                    </a:lnTo>
                    <a:lnTo>
                      <a:pt x="47" y="39"/>
                    </a:lnTo>
                    <a:lnTo>
                      <a:pt x="47" y="42"/>
                    </a:lnTo>
                    <a:lnTo>
                      <a:pt x="47" y="45"/>
                    </a:lnTo>
                    <a:lnTo>
                      <a:pt x="50" y="45"/>
                    </a:lnTo>
                    <a:lnTo>
                      <a:pt x="50" y="42"/>
                    </a:lnTo>
                    <a:lnTo>
                      <a:pt x="50" y="45"/>
                    </a:lnTo>
                    <a:lnTo>
                      <a:pt x="50" y="42"/>
                    </a:lnTo>
                    <a:lnTo>
                      <a:pt x="52" y="42"/>
                    </a:lnTo>
                    <a:lnTo>
                      <a:pt x="55" y="42"/>
                    </a:lnTo>
                    <a:lnTo>
                      <a:pt x="55" y="45"/>
                    </a:lnTo>
                    <a:lnTo>
                      <a:pt x="58" y="45"/>
                    </a:lnTo>
                    <a:lnTo>
                      <a:pt x="60" y="45"/>
                    </a:lnTo>
                    <a:lnTo>
                      <a:pt x="60" y="47"/>
                    </a:lnTo>
                    <a:lnTo>
                      <a:pt x="63" y="47"/>
                    </a:lnTo>
                    <a:lnTo>
                      <a:pt x="63" y="50"/>
                    </a:lnTo>
                    <a:lnTo>
                      <a:pt x="66" y="50"/>
                    </a:lnTo>
                    <a:lnTo>
                      <a:pt x="68" y="50"/>
                    </a:lnTo>
                    <a:lnTo>
                      <a:pt x="68" y="53"/>
                    </a:lnTo>
                    <a:lnTo>
                      <a:pt x="68" y="55"/>
                    </a:lnTo>
                    <a:lnTo>
                      <a:pt x="68" y="58"/>
                    </a:lnTo>
                    <a:lnTo>
                      <a:pt x="66" y="58"/>
                    </a:lnTo>
                    <a:lnTo>
                      <a:pt x="66" y="60"/>
                    </a:lnTo>
                    <a:lnTo>
                      <a:pt x="63" y="60"/>
                    </a:lnTo>
                    <a:lnTo>
                      <a:pt x="63" y="58"/>
                    </a:lnTo>
                    <a:lnTo>
                      <a:pt x="60" y="58"/>
                    </a:lnTo>
                    <a:lnTo>
                      <a:pt x="60" y="55"/>
                    </a:lnTo>
                    <a:lnTo>
                      <a:pt x="60" y="58"/>
                    </a:lnTo>
                    <a:lnTo>
                      <a:pt x="58" y="58"/>
                    </a:lnTo>
                    <a:lnTo>
                      <a:pt x="58" y="55"/>
                    </a:lnTo>
                    <a:lnTo>
                      <a:pt x="55" y="55"/>
                    </a:lnTo>
                    <a:lnTo>
                      <a:pt x="55" y="53"/>
                    </a:lnTo>
                    <a:lnTo>
                      <a:pt x="52" y="53"/>
                    </a:lnTo>
                    <a:lnTo>
                      <a:pt x="52" y="50"/>
                    </a:lnTo>
                    <a:lnTo>
                      <a:pt x="52" y="53"/>
                    </a:lnTo>
                    <a:lnTo>
                      <a:pt x="52" y="55"/>
                    </a:lnTo>
                    <a:lnTo>
                      <a:pt x="52" y="53"/>
                    </a:lnTo>
                    <a:lnTo>
                      <a:pt x="50" y="53"/>
                    </a:lnTo>
                    <a:lnTo>
                      <a:pt x="50" y="50"/>
                    </a:lnTo>
                    <a:lnTo>
                      <a:pt x="50" y="53"/>
                    </a:lnTo>
                    <a:lnTo>
                      <a:pt x="50" y="55"/>
                    </a:lnTo>
                    <a:lnTo>
                      <a:pt x="47" y="55"/>
                    </a:lnTo>
                    <a:lnTo>
                      <a:pt x="45" y="55"/>
                    </a:lnTo>
                    <a:lnTo>
                      <a:pt x="45" y="58"/>
                    </a:lnTo>
                    <a:lnTo>
                      <a:pt x="42" y="58"/>
                    </a:lnTo>
                    <a:lnTo>
                      <a:pt x="42" y="55"/>
                    </a:lnTo>
                    <a:lnTo>
                      <a:pt x="39" y="55"/>
                    </a:lnTo>
                    <a:lnTo>
                      <a:pt x="39" y="58"/>
                    </a:lnTo>
                    <a:lnTo>
                      <a:pt x="37" y="58"/>
                    </a:lnTo>
                    <a:lnTo>
                      <a:pt x="34" y="58"/>
                    </a:lnTo>
                    <a:lnTo>
                      <a:pt x="34" y="55"/>
                    </a:lnTo>
                    <a:lnTo>
                      <a:pt x="32" y="55"/>
                    </a:lnTo>
                    <a:lnTo>
                      <a:pt x="32" y="53"/>
                    </a:lnTo>
                    <a:lnTo>
                      <a:pt x="29" y="53"/>
                    </a:lnTo>
                    <a:lnTo>
                      <a:pt x="26" y="53"/>
                    </a:lnTo>
                    <a:lnTo>
                      <a:pt x="29" y="53"/>
                    </a:lnTo>
                    <a:lnTo>
                      <a:pt x="29" y="55"/>
                    </a:lnTo>
                    <a:lnTo>
                      <a:pt x="26" y="55"/>
                    </a:lnTo>
                    <a:lnTo>
                      <a:pt x="26" y="53"/>
                    </a:lnTo>
                    <a:lnTo>
                      <a:pt x="26" y="55"/>
                    </a:lnTo>
                    <a:lnTo>
                      <a:pt x="29" y="55"/>
                    </a:lnTo>
                    <a:lnTo>
                      <a:pt x="29" y="58"/>
                    </a:lnTo>
                    <a:lnTo>
                      <a:pt x="29" y="55"/>
                    </a:lnTo>
                    <a:lnTo>
                      <a:pt x="26" y="55"/>
                    </a:lnTo>
                    <a:lnTo>
                      <a:pt x="26" y="53"/>
                    </a:lnTo>
                    <a:lnTo>
                      <a:pt x="24" y="50"/>
                    </a:lnTo>
                    <a:lnTo>
                      <a:pt x="24" y="53"/>
                    </a:lnTo>
                    <a:lnTo>
                      <a:pt x="21" y="50"/>
                    </a:lnTo>
                    <a:lnTo>
                      <a:pt x="19" y="50"/>
                    </a:lnTo>
                    <a:lnTo>
                      <a:pt x="19" y="53"/>
                    </a:lnTo>
                    <a:lnTo>
                      <a:pt x="16" y="53"/>
                    </a:lnTo>
                    <a:lnTo>
                      <a:pt x="16" y="55"/>
                    </a:lnTo>
                    <a:lnTo>
                      <a:pt x="19" y="55"/>
                    </a:lnTo>
                    <a:lnTo>
                      <a:pt x="16" y="55"/>
                    </a:lnTo>
                    <a:lnTo>
                      <a:pt x="16" y="53"/>
                    </a:lnTo>
                    <a:lnTo>
                      <a:pt x="13" y="53"/>
                    </a:lnTo>
                    <a:lnTo>
                      <a:pt x="13" y="50"/>
                    </a:lnTo>
                    <a:lnTo>
                      <a:pt x="13" y="47"/>
                    </a:lnTo>
                    <a:lnTo>
                      <a:pt x="13" y="45"/>
                    </a:lnTo>
                    <a:lnTo>
                      <a:pt x="16" y="45"/>
                    </a:lnTo>
                    <a:lnTo>
                      <a:pt x="13" y="45"/>
                    </a:lnTo>
                    <a:lnTo>
                      <a:pt x="16" y="42"/>
                    </a:lnTo>
                    <a:lnTo>
                      <a:pt x="16" y="39"/>
                    </a:lnTo>
                    <a:lnTo>
                      <a:pt x="16" y="42"/>
                    </a:lnTo>
                    <a:lnTo>
                      <a:pt x="13" y="42"/>
                    </a:lnTo>
                    <a:lnTo>
                      <a:pt x="13" y="39"/>
                    </a:lnTo>
                    <a:lnTo>
                      <a:pt x="13" y="42"/>
                    </a:lnTo>
                    <a:lnTo>
                      <a:pt x="11" y="42"/>
                    </a:lnTo>
                    <a:lnTo>
                      <a:pt x="11" y="39"/>
                    </a:lnTo>
                    <a:lnTo>
                      <a:pt x="8" y="39"/>
                    </a:lnTo>
                    <a:lnTo>
                      <a:pt x="8" y="37"/>
                    </a:lnTo>
                    <a:lnTo>
                      <a:pt x="8" y="34"/>
                    </a:lnTo>
                    <a:lnTo>
                      <a:pt x="8" y="32"/>
                    </a:lnTo>
                    <a:lnTo>
                      <a:pt x="8" y="29"/>
                    </a:lnTo>
                    <a:lnTo>
                      <a:pt x="8" y="26"/>
                    </a:lnTo>
                    <a:lnTo>
                      <a:pt x="11" y="24"/>
                    </a:lnTo>
                    <a:lnTo>
                      <a:pt x="8" y="24"/>
                    </a:lnTo>
                    <a:lnTo>
                      <a:pt x="5" y="24"/>
                    </a:lnTo>
                    <a:lnTo>
                      <a:pt x="5" y="21"/>
                    </a:lnTo>
                    <a:lnTo>
                      <a:pt x="3" y="19"/>
                    </a:lnTo>
                    <a:lnTo>
                      <a:pt x="0" y="19"/>
                    </a:lnTo>
                    <a:lnTo>
                      <a:pt x="0" y="16"/>
                    </a:lnTo>
                    <a:lnTo>
                      <a:pt x="0" y="13"/>
                    </a:lnTo>
                    <a:lnTo>
                      <a:pt x="0" y="11"/>
                    </a:lnTo>
                    <a:lnTo>
                      <a:pt x="3" y="11"/>
                    </a:lnTo>
                    <a:lnTo>
                      <a:pt x="3" y="8"/>
                    </a:lnTo>
                    <a:lnTo>
                      <a:pt x="3" y="6"/>
                    </a:lnTo>
                    <a:lnTo>
                      <a:pt x="0" y="6"/>
                    </a:lnTo>
                    <a:lnTo>
                      <a:pt x="0" y="3"/>
                    </a:lnTo>
                    <a:lnTo>
                      <a:pt x="3" y="3"/>
                    </a:lnTo>
                    <a:lnTo>
                      <a:pt x="5" y="0"/>
                    </a:lnTo>
                    <a:lnTo>
                      <a:pt x="8" y="0"/>
                    </a:lnTo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385" name="Freeform 175"/>
              <p:cNvSpPr>
                <a:spLocks/>
              </p:cNvSpPr>
              <p:nvPr/>
            </p:nvSpPr>
            <p:spPr bwMode="auto">
              <a:xfrm>
                <a:off x="5330" y="2320"/>
                <a:ext cx="16" cy="8"/>
              </a:xfrm>
              <a:custGeom>
                <a:avLst/>
                <a:gdLst>
                  <a:gd name="T0" fmla="*/ 13 w 16"/>
                  <a:gd name="T1" fmla="*/ 0 h 8"/>
                  <a:gd name="T2" fmla="*/ 13 w 16"/>
                  <a:gd name="T3" fmla="*/ 3 h 8"/>
                  <a:gd name="T4" fmla="*/ 16 w 16"/>
                  <a:gd name="T5" fmla="*/ 3 h 8"/>
                  <a:gd name="T6" fmla="*/ 13 w 16"/>
                  <a:gd name="T7" fmla="*/ 3 h 8"/>
                  <a:gd name="T8" fmla="*/ 13 w 16"/>
                  <a:gd name="T9" fmla="*/ 5 h 8"/>
                  <a:gd name="T10" fmla="*/ 11 w 16"/>
                  <a:gd name="T11" fmla="*/ 5 h 8"/>
                  <a:gd name="T12" fmla="*/ 8 w 16"/>
                  <a:gd name="T13" fmla="*/ 5 h 8"/>
                  <a:gd name="T14" fmla="*/ 6 w 16"/>
                  <a:gd name="T15" fmla="*/ 5 h 8"/>
                  <a:gd name="T16" fmla="*/ 3 w 16"/>
                  <a:gd name="T17" fmla="*/ 5 h 8"/>
                  <a:gd name="T18" fmla="*/ 3 w 16"/>
                  <a:gd name="T19" fmla="*/ 8 h 8"/>
                  <a:gd name="T20" fmla="*/ 3 w 16"/>
                  <a:gd name="T21" fmla="*/ 5 h 8"/>
                  <a:gd name="T22" fmla="*/ 0 w 16"/>
                  <a:gd name="T23" fmla="*/ 5 h 8"/>
                  <a:gd name="T24" fmla="*/ 0 w 16"/>
                  <a:gd name="T25" fmla="*/ 3 h 8"/>
                  <a:gd name="T26" fmla="*/ 0 w 16"/>
                  <a:gd name="T27" fmla="*/ 5 h 8"/>
                  <a:gd name="T28" fmla="*/ 0 w 16"/>
                  <a:gd name="T29" fmla="*/ 3 h 8"/>
                  <a:gd name="T30" fmla="*/ 3 w 16"/>
                  <a:gd name="T31" fmla="*/ 3 h 8"/>
                  <a:gd name="T32" fmla="*/ 3 w 16"/>
                  <a:gd name="T33" fmla="*/ 0 h 8"/>
                  <a:gd name="T34" fmla="*/ 3 w 16"/>
                  <a:gd name="T35" fmla="*/ 3 h 8"/>
                  <a:gd name="T36" fmla="*/ 6 w 16"/>
                  <a:gd name="T37" fmla="*/ 3 h 8"/>
                  <a:gd name="T38" fmla="*/ 8 w 16"/>
                  <a:gd name="T39" fmla="*/ 3 h 8"/>
                  <a:gd name="T40" fmla="*/ 11 w 16"/>
                  <a:gd name="T41" fmla="*/ 0 h 8"/>
                  <a:gd name="T42" fmla="*/ 11 w 16"/>
                  <a:gd name="T43" fmla="*/ 3 h 8"/>
                  <a:gd name="T44" fmla="*/ 11 w 16"/>
                  <a:gd name="T45" fmla="*/ 0 h 8"/>
                  <a:gd name="T46" fmla="*/ 13 w 16"/>
                  <a:gd name="T4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6" h="8">
                    <a:moveTo>
                      <a:pt x="13" y="0"/>
                    </a:moveTo>
                    <a:lnTo>
                      <a:pt x="13" y="3"/>
                    </a:lnTo>
                    <a:lnTo>
                      <a:pt x="16" y="3"/>
                    </a:lnTo>
                    <a:lnTo>
                      <a:pt x="13" y="3"/>
                    </a:lnTo>
                    <a:lnTo>
                      <a:pt x="13" y="5"/>
                    </a:lnTo>
                    <a:lnTo>
                      <a:pt x="11" y="5"/>
                    </a:lnTo>
                    <a:lnTo>
                      <a:pt x="8" y="5"/>
                    </a:lnTo>
                    <a:lnTo>
                      <a:pt x="6" y="5"/>
                    </a:lnTo>
                    <a:lnTo>
                      <a:pt x="3" y="5"/>
                    </a:lnTo>
                    <a:lnTo>
                      <a:pt x="3" y="8"/>
                    </a:lnTo>
                    <a:lnTo>
                      <a:pt x="3" y="5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3" y="3"/>
                    </a:lnTo>
                    <a:lnTo>
                      <a:pt x="3" y="0"/>
                    </a:lnTo>
                    <a:lnTo>
                      <a:pt x="3" y="3"/>
                    </a:lnTo>
                    <a:lnTo>
                      <a:pt x="6" y="3"/>
                    </a:lnTo>
                    <a:lnTo>
                      <a:pt x="8" y="3"/>
                    </a:lnTo>
                    <a:lnTo>
                      <a:pt x="11" y="0"/>
                    </a:lnTo>
                    <a:lnTo>
                      <a:pt x="11" y="3"/>
                    </a:lnTo>
                    <a:lnTo>
                      <a:pt x="11" y="0"/>
                    </a:lnTo>
                    <a:lnTo>
                      <a:pt x="13" y="0"/>
                    </a:lnTo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386" name="Freeform 176"/>
              <p:cNvSpPr>
                <a:spLocks/>
              </p:cNvSpPr>
              <p:nvPr/>
            </p:nvSpPr>
            <p:spPr bwMode="auto">
              <a:xfrm>
                <a:off x="5336" y="2317"/>
                <a:ext cx="5" cy="6"/>
              </a:xfrm>
              <a:custGeom>
                <a:avLst/>
                <a:gdLst>
                  <a:gd name="T0" fmla="*/ 2 w 5"/>
                  <a:gd name="T1" fmla="*/ 3 h 6"/>
                  <a:gd name="T2" fmla="*/ 5 w 5"/>
                  <a:gd name="T3" fmla="*/ 3 h 6"/>
                  <a:gd name="T4" fmla="*/ 2 w 5"/>
                  <a:gd name="T5" fmla="*/ 3 h 6"/>
                  <a:gd name="T6" fmla="*/ 2 w 5"/>
                  <a:gd name="T7" fmla="*/ 6 h 6"/>
                  <a:gd name="T8" fmla="*/ 0 w 5"/>
                  <a:gd name="T9" fmla="*/ 6 h 6"/>
                  <a:gd name="T10" fmla="*/ 0 w 5"/>
                  <a:gd name="T11" fmla="*/ 3 h 6"/>
                  <a:gd name="T12" fmla="*/ 0 w 5"/>
                  <a:gd name="T13" fmla="*/ 0 h 6"/>
                  <a:gd name="T14" fmla="*/ 2 w 5"/>
                  <a:gd name="T15" fmla="*/ 0 h 6"/>
                  <a:gd name="T16" fmla="*/ 2 w 5"/>
                  <a:gd name="T17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6">
                    <a:moveTo>
                      <a:pt x="2" y="3"/>
                    </a:moveTo>
                    <a:lnTo>
                      <a:pt x="5" y="3"/>
                    </a:lnTo>
                    <a:lnTo>
                      <a:pt x="2" y="3"/>
                    </a:lnTo>
                    <a:lnTo>
                      <a:pt x="2" y="6"/>
                    </a:lnTo>
                    <a:lnTo>
                      <a:pt x="0" y="6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3"/>
                    </a:lnTo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387" name="Rectangle 177"/>
              <p:cNvSpPr>
                <a:spLocks noChangeArrowheads="1"/>
              </p:cNvSpPr>
              <p:nvPr/>
            </p:nvSpPr>
            <p:spPr bwMode="auto">
              <a:xfrm>
                <a:off x="5338" y="2315"/>
                <a:ext cx="3" cy="2"/>
              </a:xfrm>
              <a:prstGeom prst="rect">
                <a:avLst/>
              </a:prstGeom>
              <a:noFill/>
              <a:ln w="4763">
                <a:solidFill>
                  <a:srgbClr val="6E6E6E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388" name="Freeform 178"/>
              <p:cNvSpPr>
                <a:spLocks/>
              </p:cNvSpPr>
              <p:nvPr/>
            </p:nvSpPr>
            <p:spPr bwMode="auto">
              <a:xfrm>
                <a:off x="5317" y="2299"/>
                <a:ext cx="3" cy="8"/>
              </a:xfrm>
              <a:custGeom>
                <a:avLst/>
                <a:gdLst>
                  <a:gd name="T0" fmla="*/ 3 w 3"/>
                  <a:gd name="T1" fmla="*/ 3 h 8"/>
                  <a:gd name="T2" fmla="*/ 3 w 3"/>
                  <a:gd name="T3" fmla="*/ 5 h 8"/>
                  <a:gd name="T4" fmla="*/ 3 w 3"/>
                  <a:gd name="T5" fmla="*/ 8 h 8"/>
                  <a:gd name="T6" fmla="*/ 0 w 3"/>
                  <a:gd name="T7" fmla="*/ 8 h 8"/>
                  <a:gd name="T8" fmla="*/ 0 w 3"/>
                  <a:gd name="T9" fmla="*/ 5 h 8"/>
                  <a:gd name="T10" fmla="*/ 0 w 3"/>
                  <a:gd name="T11" fmla="*/ 3 h 8"/>
                  <a:gd name="T12" fmla="*/ 0 w 3"/>
                  <a:gd name="T13" fmla="*/ 0 h 8"/>
                  <a:gd name="T14" fmla="*/ 3 w 3"/>
                  <a:gd name="T15" fmla="*/ 0 h 8"/>
                  <a:gd name="T16" fmla="*/ 3 w 3"/>
                  <a:gd name="T17" fmla="*/ 3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8">
                    <a:moveTo>
                      <a:pt x="3" y="3"/>
                    </a:moveTo>
                    <a:lnTo>
                      <a:pt x="3" y="5"/>
                    </a:lnTo>
                    <a:lnTo>
                      <a:pt x="3" y="8"/>
                    </a:lnTo>
                    <a:lnTo>
                      <a:pt x="0" y="8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3" y="0"/>
                    </a:lnTo>
                    <a:lnTo>
                      <a:pt x="3" y="3"/>
                    </a:lnTo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389" name="Freeform 179"/>
              <p:cNvSpPr>
                <a:spLocks/>
              </p:cNvSpPr>
              <p:nvPr/>
            </p:nvSpPr>
            <p:spPr bwMode="auto">
              <a:xfrm>
                <a:off x="5022" y="2297"/>
                <a:ext cx="27" cy="28"/>
              </a:xfrm>
              <a:custGeom>
                <a:avLst/>
                <a:gdLst>
                  <a:gd name="T0" fmla="*/ 13 w 27"/>
                  <a:gd name="T1" fmla="*/ 0 h 28"/>
                  <a:gd name="T2" fmla="*/ 16 w 27"/>
                  <a:gd name="T3" fmla="*/ 0 h 28"/>
                  <a:gd name="T4" fmla="*/ 19 w 27"/>
                  <a:gd name="T5" fmla="*/ 0 h 28"/>
                  <a:gd name="T6" fmla="*/ 19 w 27"/>
                  <a:gd name="T7" fmla="*/ 2 h 28"/>
                  <a:gd name="T8" fmla="*/ 16 w 27"/>
                  <a:gd name="T9" fmla="*/ 2 h 28"/>
                  <a:gd name="T10" fmla="*/ 19 w 27"/>
                  <a:gd name="T11" fmla="*/ 2 h 28"/>
                  <a:gd name="T12" fmla="*/ 19 w 27"/>
                  <a:gd name="T13" fmla="*/ 5 h 28"/>
                  <a:gd name="T14" fmla="*/ 19 w 27"/>
                  <a:gd name="T15" fmla="*/ 7 h 28"/>
                  <a:gd name="T16" fmla="*/ 19 w 27"/>
                  <a:gd name="T17" fmla="*/ 10 h 28"/>
                  <a:gd name="T18" fmla="*/ 19 w 27"/>
                  <a:gd name="T19" fmla="*/ 13 h 28"/>
                  <a:gd name="T20" fmla="*/ 21 w 27"/>
                  <a:gd name="T21" fmla="*/ 13 h 28"/>
                  <a:gd name="T22" fmla="*/ 21 w 27"/>
                  <a:gd name="T23" fmla="*/ 15 h 28"/>
                  <a:gd name="T24" fmla="*/ 21 w 27"/>
                  <a:gd name="T25" fmla="*/ 18 h 28"/>
                  <a:gd name="T26" fmla="*/ 24 w 27"/>
                  <a:gd name="T27" fmla="*/ 18 h 28"/>
                  <a:gd name="T28" fmla="*/ 24 w 27"/>
                  <a:gd name="T29" fmla="*/ 20 h 28"/>
                  <a:gd name="T30" fmla="*/ 27 w 27"/>
                  <a:gd name="T31" fmla="*/ 20 h 28"/>
                  <a:gd name="T32" fmla="*/ 27 w 27"/>
                  <a:gd name="T33" fmla="*/ 23 h 28"/>
                  <a:gd name="T34" fmla="*/ 24 w 27"/>
                  <a:gd name="T35" fmla="*/ 23 h 28"/>
                  <a:gd name="T36" fmla="*/ 27 w 27"/>
                  <a:gd name="T37" fmla="*/ 23 h 28"/>
                  <a:gd name="T38" fmla="*/ 24 w 27"/>
                  <a:gd name="T39" fmla="*/ 23 h 28"/>
                  <a:gd name="T40" fmla="*/ 27 w 27"/>
                  <a:gd name="T41" fmla="*/ 23 h 28"/>
                  <a:gd name="T42" fmla="*/ 24 w 27"/>
                  <a:gd name="T43" fmla="*/ 20 h 28"/>
                  <a:gd name="T44" fmla="*/ 27 w 27"/>
                  <a:gd name="T45" fmla="*/ 20 h 28"/>
                  <a:gd name="T46" fmla="*/ 24 w 27"/>
                  <a:gd name="T47" fmla="*/ 20 h 28"/>
                  <a:gd name="T48" fmla="*/ 27 w 27"/>
                  <a:gd name="T49" fmla="*/ 20 h 28"/>
                  <a:gd name="T50" fmla="*/ 24 w 27"/>
                  <a:gd name="T51" fmla="*/ 20 h 28"/>
                  <a:gd name="T52" fmla="*/ 24 w 27"/>
                  <a:gd name="T53" fmla="*/ 23 h 28"/>
                  <a:gd name="T54" fmla="*/ 24 w 27"/>
                  <a:gd name="T55" fmla="*/ 26 h 28"/>
                  <a:gd name="T56" fmla="*/ 21 w 27"/>
                  <a:gd name="T57" fmla="*/ 26 h 28"/>
                  <a:gd name="T58" fmla="*/ 19 w 27"/>
                  <a:gd name="T59" fmla="*/ 26 h 28"/>
                  <a:gd name="T60" fmla="*/ 16 w 27"/>
                  <a:gd name="T61" fmla="*/ 26 h 28"/>
                  <a:gd name="T62" fmla="*/ 16 w 27"/>
                  <a:gd name="T63" fmla="*/ 23 h 28"/>
                  <a:gd name="T64" fmla="*/ 13 w 27"/>
                  <a:gd name="T65" fmla="*/ 26 h 28"/>
                  <a:gd name="T66" fmla="*/ 13 w 27"/>
                  <a:gd name="T67" fmla="*/ 28 h 28"/>
                  <a:gd name="T68" fmla="*/ 11 w 27"/>
                  <a:gd name="T69" fmla="*/ 28 h 28"/>
                  <a:gd name="T70" fmla="*/ 11 w 27"/>
                  <a:gd name="T71" fmla="*/ 26 h 28"/>
                  <a:gd name="T72" fmla="*/ 8 w 27"/>
                  <a:gd name="T73" fmla="*/ 26 h 28"/>
                  <a:gd name="T74" fmla="*/ 8 w 27"/>
                  <a:gd name="T75" fmla="*/ 28 h 28"/>
                  <a:gd name="T76" fmla="*/ 8 w 27"/>
                  <a:gd name="T77" fmla="*/ 26 h 28"/>
                  <a:gd name="T78" fmla="*/ 6 w 27"/>
                  <a:gd name="T79" fmla="*/ 26 h 28"/>
                  <a:gd name="T80" fmla="*/ 3 w 27"/>
                  <a:gd name="T81" fmla="*/ 26 h 28"/>
                  <a:gd name="T82" fmla="*/ 3 w 27"/>
                  <a:gd name="T83" fmla="*/ 23 h 28"/>
                  <a:gd name="T84" fmla="*/ 0 w 27"/>
                  <a:gd name="T85" fmla="*/ 23 h 28"/>
                  <a:gd name="T86" fmla="*/ 0 w 27"/>
                  <a:gd name="T87" fmla="*/ 20 h 28"/>
                  <a:gd name="T88" fmla="*/ 0 w 27"/>
                  <a:gd name="T89" fmla="*/ 18 h 28"/>
                  <a:gd name="T90" fmla="*/ 0 w 27"/>
                  <a:gd name="T91" fmla="*/ 15 h 28"/>
                  <a:gd name="T92" fmla="*/ 3 w 27"/>
                  <a:gd name="T93" fmla="*/ 15 h 28"/>
                  <a:gd name="T94" fmla="*/ 3 w 27"/>
                  <a:gd name="T95" fmla="*/ 13 h 28"/>
                  <a:gd name="T96" fmla="*/ 3 w 27"/>
                  <a:gd name="T97" fmla="*/ 10 h 28"/>
                  <a:gd name="T98" fmla="*/ 3 w 27"/>
                  <a:gd name="T99" fmla="*/ 7 h 28"/>
                  <a:gd name="T100" fmla="*/ 3 w 27"/>
                  <a:gd name="T101" fmla="*/ 5 h 28"/>
                  <a:gd name="T102" fmla="*/ 3 w 27"/>
                  <a:gd name="T103" fmla="*/ 2 h 28"/>
                  <a:gd name="T104" fmla="*/ 6 w 27"/>
                  <a:gd name="T105" fmla="*/ 2 h 28"/>
                  <a:gd name="T106" fmla="*/ 6 w 27"/>
                  <a:gd name="T107" fmla="*/ 0 h 28"/>
                  <a:gd name="T108" fmla="*/ 6 w 27"/>
                  <a:gd name="T109" fmla="*/ 2 h 28"/>
                  <a:gd name="T110" fmla="*/ 8 w 27"/>
                  <a:gd name="T111" fmla="*/ 2 h 28"/>
                  <a:gd name="T112" fmla="*/ 6 w 27"/>
                  <a:gd name="T113" fmla="*/ 2 h 28"/>
                  <a:gd name="T114" fmla="*/ 6 w 27"/>
                  <a:gd name="T115" fmla="*/ 0 h 28"/>
                  <a:gd name="T116" fmla="*/ 8 w 27"/>
                  <a:gd name="T117" fmla="*/ 0 h 28"/>
                  <a:gd name="T118" fmla="*/ 11 w 27"/>
                  <a:gd name="T119" fmla="*/ 0 h 28"/>
                  <a:gd name="T120" fmla="*/ 13 w 27"/>
                  <a:gd name="T121" fmla="*/ 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7" h="28">
                    <a:moveTo>
                      <a:pt x="13" y="0"/>
                    </a:moveTo>
                    <a:lnTo>
                      <a:pt x="16" y="0"/>
                    </a:lnTo>
                    <a:lnTo>
                      <a:pt x="19" y="0"/>
                    </a:lnTo>
                    <a:lnTo>
                      <a:pt x="19" y="2"/>
                    </a:lnTo>
                    <a:lnTo>
                      <a:pt x="16" y="2"/>
                    </a:lnTo>
                    <a:lnTo>
                      <a:pt x="19" y="2"/>
                    </a:lnTo>
                    <a:lnTo>
                      <a:pt x="19" y="5"/>
                    </a:lnTo>
                    <a:lnTo>
                      <a:pt x="19" y="7"/>
                    </a:lnTo>
                    <a:lnTo>
                      <a:pt x="19" y="10"/>
                    </a:lnTo>
                    <a:lnTo>
                      <a:pt x="19" y="13"/>
                    </a:lnTo>
                    <a:lnTo>
                      <a:pt x="21" y="13"/>
                    </a:lnTo>
                    <a:lnTo>
                      <a:pt x="21" y="15"/>
                    </a:lnTo>
                    <a:lnTo>
                      <a:pt x="21" y="18"/>
                    </a:lnTo>
                    <a:lnTo>
                      <a:pt x="24" y="18"/>
                    </a:lnTo>
                    <a:lnTo>
                      <a:pt x="24" y="20"/>
                    </a:lnTo>
                    <a:lnTo>
                      <a:pt x="27" y="20"/>
                    </a:lnTo>
                    <a:lnTo>
                      <a:pt x="27" y="23"/>
                    </a:lnTo>
                    <a:lnTo>
                      <a:pt x="24" y="23"/>
                    </a:lnTo>
                    <a:lnTo>
                      <a:pt x="27" y="23"/>
                    </a:lnTo>
                    <a:lnTo>
                      <a:pt x="24" y="23"/>
                    </a:lnTo>
                    <a:lnTo>
                      <a:pt x="27" y="23"/>
                    </a:lnTo>
                    <a:lnTo>
                      <a:pt x="24" y="20"/>
                    </a:lnTo>
                    <a:lnTo>
                      <a:pt x="27" y="20"/>
                    </a:lnTo>
                    <a:lnTo>
                      <a:pt x="24" y="20"/>
                    </a:lnTo>
                    <a:lnTo>
                      <a:pt x="27" y="20"/>
                    </a:lnTo>
                    <a:lnTo>
                      <a:pt x="24" y="20"/>
                    </a:lnTo>
                    <a:lnTo>
                      <a:pt x="24" y="23"/>
                    </a:lnTo>
                    <a:lnTo>
                      <a:pt x="24" y="26"/>
                    </a:lnTo>
                    <a:lnTo>
                      <a:pt x="21" y="26"/>
                    </a:lnTo>
                    <a:lnTo>
                      <a:pt x="19" y="26"/>
                    </a:lnTo>
                    <a:lnTo>
                      <a:pt x="16" y="26"/>
                    </a:lnTo>
                    <a:lnTo>
                      <a:pt x="16" y="23"/>
                    </a:lnTo>
                    <a:lnTo>
                      <a:pt x="13" y="26"/>
                    </a:lnTo>
                    <a:lnTo>
                      <a:pt x="13" y="28"/>
                    </a:lnTo>
                    <a:lnTo>
                      <a:pt x="11" y="28"/>
                    </a:lnTo>
                    <a:lnTo>
                      <a:pt x="11" y="26"/>
                    </a:lnTo>
                    <a:lnTo>
                      <a:pt x="8" y="26"/>
                    </a:lnTo>
                    <a:lnTo>
                      <a:pt x="8" y="28"/>
                    </a:lnTo>
                    <a:lnTo>
                      <a:pt x="8" y="26"/>
                    </a:lnTo>
                    <a:lnTo>
                      <a:pt x="6" y="26"/>
                    </a:lnTo>
                    <a:lnTo>
                      <a:pt x="3" y="26"/>
                    </a:lnTo>
                    <a:lnTo>
                      <a:pt x="3" y="23"/>
                    </a:lnTo>
                    <a:lnTo>
                      <a:pt x="0" y="23"/>
                    </a:lnTo>
                    <a:lnTo>
                      <a:pt x="0" y="20"/>
                    </a:lnTo>
                    <a:lnTo>
                      <a:pt x="0" y="18"/>
                    </a:lnTo>
                    <a:lnTo>
                      <a:pt x="0" y="15"/>
                    </a:lnTo>
                    <a:lnTo>
                      <a:pt x="3" y="15"/>
                    </a:lnTo>
                    <a:lnTo>
                      <a:pt x="3" y="13"/>
                    </a:lnTo>
                    <a:lnTo>
                      <a:pt x="3" y="10"/>
                    </a:lnTo>
                    <a:lnTo>
                      <a:pt x="3" y="7"/>
                    </a:lnTo>
                    <a:lnTo>
                      <a:pt x="3" y="5"/>
                    </a:lnTo>
                    <a:lnTo>
                      <a:pt x="3" y="2"/>
                    </a:lnTo>
                    <a:lnTo>
                      <a:pt x="6" y="2"/>
                    </a:lnTo>
                    <a:lnTo>
                      <a:pt x="6" y="0"/>
                    </a:lnTo>
                    <a:lnTo>
                      <a:pt x="6" y="2"/>
                    </a:lnTo>
                    <a:lnTo>
                      <a:pt x="8" y="2"/>
                    </a:lnTo>
                    <a:lnTo>
                      <a:pt x="6" y="2"/>
                    </a:lnTo>
                    <a:lnTo>
                      <a:pt x="6" y="0"/>
                    </a:lnTo>
                    <a:lnTo>
                      <a:pt x="8" y="0"/>
                    </a:lnTo>
                    <a:lnTo>
                      <a:pt x="11" y="0"/>
                    </a:lnTo>
                    <a:lnTo>
                      <a:pt x="13" y="0"/>
                    </a:lnTo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390" name="Freeform 180"/>
              <p:cNvSpPr>
                <a:spLocks/>
              </p:cNvSpPr>
              <p:nvPr/>
            </p:nvSpPr>
            <p:spPr bwMode="auto">
              <a:xfrm>
                <a:off x="5375" y="2278"/>
                <a:ext cx="10" cy="6"/>
              </a:xfrm>
              <a:custGeom>
                <a:avLst/>
                <a:gdLst>
                  <a:gd name="T0" fmla="*/ 0 w 10"/>
                  <a:gd name="T1" fmla="*/ 0 h 6"/>
                  <a:gd name="T2" fmla="*/ 2 w 10"/>
                  <a:gd name="T3" fmla="*/ 0 h 6"/>
                  <a:gd name="T4" fmla="*/ 5 w 10"/>
                  <a:gd name="T5" fmla="*/ 0 h 6"/>
                  <a:gd name="T6" fmla="*/ 8 w 10"/>
                  <a:gd name="T7" fmla="*/ 0 h 6"/>
                  <a:gd name="T8" fmla="*/ 5 w 10"/>
                  <a:gd name="T9" fmla="*/ 0 h 6"/>
                  <a:gd name="T10" fmla="*/ 8 w 10"/>
                  <a:gd name="T11" fmla="*/ 3 h 6"/>
                  <a:gd name="T12" fmla="*/ 8 w 10"/>
                  <a:gd name="T13" fmla="*/ 0 h 6"/>
                  <a:gd name="T14" fmla="*/ 8 w 10"/>
                  <a:gd name="T15" fmla="*/ 3 h 6"/>
                  <a:gd name="T16" fmla="*/ 10 w 10"/>
                  <a:gd name="T17" fmla="*/ 3 h 6"/>
                  <a:gd name="T18" fmla="*/ 10 w 10"/>
                  <a:gd name="T19" fmla="*/ 6 h 6"/>
                  <a:gd name="T20" fmla="*/ 8 w 10"/>
                  <a:gd name="T21" fmla="*/ 6 h 6"/>
                  <a:gd name="T22" fmla="*/ 5 w 10"/>
                  <a:gd name="T23" fmla="*/ 6 h 6"/>
                  <a:gd name="T24" fmla="*/ 2 w 10"/>
                  <a:gd name="T25" fmla="*/ 6 h 6"/>
                  <a:gd name="T26" fmla="*/ 0 w 10"/>
                  <a:gd name="T27" fmla="*/ 6 h 6"/>
                  <a:gd name="T28" fmla="*/ 0 w 10"/>
                  <a:gd name="T29" fmla="*/ 3 h 6"/>
                  <a:gd name="T30" fmla="*/ 0 w 10"/>
                  <a:gd name="T31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0" h="6">
                    <a:moveTo>
                      <a:pt x="0" y="0"/>
                    </a:moveTo>
                    <a:lnTo>
                      <a:pt x="2" y="0"/>
                    </a:lnTo>
                    <a:lnTo>
                      <a:pt x="5" y="0"/>
                    </a:lnTo>
                    <a:lnTo>
                      <a:pt x="8" y="0"/>
                    </a:lnTo>
                    <a:lnTo>
                      <a:pt x="5" y="0"/>
                    </a:lnTo>
                    <a:lnTo>
                      <a:pt x="8" y="3"/>
                    </a:lnTo>
                    <a:lnTo>
                      <a:pt x="8" y="0"/>
                    </a:lnTo>
                    <a:lnTo>
                      <a:pt x="8" y="3"/>
                    </a:lnTo>
                    <a:lnTo>
                      <a:pt x="10" y="3"/>
                    </a:lnTo>
                    <a:lnTo>
                      <a:pt x="10" y="6"/>
                    </a:lnTo>
                    <a:lnTo>
                      <a:pt x="8" y="6"/>
                    </a:lnTo>
                    <a:lnTo>
                      <a:pt x="5" y="6"/>
                    </a:lnTo>
                    <a:lnTo>
                      <a:pt x="2" y="6"/>
                    </a:lnTo>
                    <a:lnTo>
                      <a:pt x="0" y="6"/>
                    </a:lnTo>
                    <a:lnTo>
                      <a:pt x="0" y="3"/>
                    </a:lnTo>
                    <a:lnTo>
                      <a:pt x="0" y="0"/>
                    </a:lnTo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391" name="Freeform 181"/>
              <p:cNvSpPr>
                <a:spLocks/>
              </p:cNvSpPr>
              <p:nvPr/>
            </p:nvSpPr>
            <p:spPr bwMode="auto">
              <a:xfrm>
                <a:off x="5377" y="2276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392" name="Freeform 182"/>
              <p:cNvSpPr>
                <a:spLocks/>
              </p:cNvSpPr>
              <p:nvPr/>
            </p:nvSpPr>
            <p:spPr bwMode="auto">
              <a:xfrm>
                <a:off x="5255" y="2273"/>
                <a:ext cx="65" cy="105"/>
              </a:xfrm>
              <a:custGeom>
                <a:avLst/>
                <a:gdLst>
                  <a:gd name="T0" fmla="*/ 52 w 65"/>
                  <a:gd name="T1" fmla="*/ 3 h 105"/>
                  <a:gd name="T2" fmla="*/ 52 w 65"/>
                  <a:gd name="T3" fmla="*/ 5 h 105"/>
                  <a:gd name="T4" fmla="*/ 62 w 65"/>
                  <a:gd name="T5" fmla="*/ 11 h 105"/>
                  <a:gd name="T6" fmla="*/ 62 w 65"/>
                  <a:gd name="T7" fmla="*/ 18 h 105"/>
                  <a:gd name="T8" fmla="*/ 60 w 65"/>
                  <a:gd name="T9" fmla="*/ 26 h 105"/>
                  <a:gd name="T10" fmla="*/ 62 w 65"/>
                  <a:gd name="T11" fmla="*/ 37 h 105"/>
                  <a:gd name="T12" fmla="*/ 60 w 65"/>
                  <a:gd name="T13" fmla="*/ 42 h 105"/>
                  <a:gd name="T14" fmla="*/ 57 w 65"/>
                  <a:gd name="T15" fmla="*/ 42 h 105"/>
                  <a:gd name="T16" fmla="*/ 55 w 65"/>
                  <a:gd name="T17" fmla="*/ 50 h 105"/>
                  <a:gd name="T18" fmla="*/ 47 w 65"/>
                  <a:gd name="T19" fmla="*/ 55 h 105"/>
                  <a:gd name="T20" fmla="*/ 49 w 65"/>
                  <a:gd name="T21" fmla="*/ 65 h 105"/>
                  <a:gd name="T22" fmla="*/ 52 w 65"/>
                  <a:gd name="T23" fmla="*/ 68 h 105"/>
                  <a:gd name="T24" fmla="*/ 52 w 65"/>
                  <a:gd name="T25" fmla="*/ 76 h 105"/>
                  <a:gd name="T26" fmla="*/ 55 w 65"/>
                  <a:gd name="T27" fmla="*/ 81 h 105"/>
                  <a:gd name="T28" fmla="*/ 52 w 65"/>
                  <a:gd name="T29" fmla="*/ 86 h 105"/>
                  <a:gd name="T30" fmla="*/ 49 w 65"/>
                  <a:gd name="T31" fmla="*/ 86 h 105"/>
                  <a:gd name="T32" fmla="*/ 44 w 65"/>
                  <a:gd name="T33" fmla="*/ 89 h 105"/>
                  <a:gd name="T34" fmla="*/ 44 w 65"/>
                  <a:gd name="T35" fmla="*/ 94 h 105"/>
                  <a:gd name="T36" fmla="*/ 49 w 65"/>
                  <a:gd name="T37" fmla="*/ 97 h 105"/>
                  <a:gd name="T38" fmla="*/ 49 w 65"/>
                  <a:gd name="T39" fmla="*/ 105 h 105"/>
                  <a:gd name="T40" fmla="*/ 44 w 65"/>
                  <a:gd name="T41" fmla="*/ 97 h 105"/>
                  <a:gd name="T42" fmla="*/ 42 w 65"/>
                  <a:gd name="T43" fmla="*/ 97 h 105"/>
                  <a:gd name="T44" fmla="*/ 34 w 65"/>
                  <a:gd name="T45" fmla="*/ 91 h 105"/>
                  <a:gd name="T46" fmla="*/ 28 w 65"/>
                  <a:gd name="T47" fmla="*/ 91 h 105"/>
                  <a:gd name="T48" fmla="*/ 23 w 65"/>
                  <a:gd name="T49" fmla="*/ 84 h 105"/>
                  <a:gd name="T50" fmla="*/ 18 w 65"/>
                  <a:gd name="T51" fmla="*/ 86 h 105"/>
                  <a:gd name="T52" fmla="*/ 15 w 65"/>
                  <a:gd name="T53" fmla="*/ 81 h 105"/>
                  <a:gd name="T54" fmla="*/ 10 w 65"/>
                  <a:gd name="T55" fmla="*/ 84 h 105"/>
                  <a:gd name="T56" fmla="*/ 8 w 65"/>
                  <a:gd name="T57" fmla="*/ 89 h 105"/>
                  <a:gd name="T58" fmla="*/ 2 w 65"/>
                  <a:gd name="T59" fmla="*/ 86 h 105"/>
                  <a:gd name="T60" fmla="*/ 2 w 65"/>
                  <a:gd name="T61" fmla="*/ 78 h 105"/>
                  <a:gd name="T62" fmla="*/ 2 w 65"/>
                  <a:gd name="T63" fmla="*/ 76 h 105"/>
                  <a:gd name="T64" fmla="*/ 5 w 65"/>
                  <a:gd name="T65" fmla="*/ 71 h 105"/>
                  <a:gd name="T66" fmla="*/ 5 w 65"/>
                  <a:gd name="T67" fmla="*/ 68 h 105"/>
                  <a:gd name="T68" fmla="*/ 10 w 65"/>
                  <a:gd name="T69" fmla="*/ 60 h 105"/>
                  <a:gd name="T70" fmla="*/ 2 w 65"/>
                  <a:gd name="T71" fmla="*/ 55 h 105"/>
                  <a:gd name="T72" fmla="*/ 8 w 65"/>
                  <a:gd name="T73" fmla="*/ 52 h 105"/>
                  <a:gd name="T74" fmla="*/ 2 w 65"/>
                  <a:gd name="T75" fmla="*/ 50 h 105"/>
                  <a:gd name="T76" fmla="*/ 2 w 65"/>
                  <a:gd name="T77" fmla="*/ 50 h 105"/>
                  <a:gd name="T78" fmla="*/ 2 w 65"/>
                  <a:gd name="T79" fmla="*/ 42 h 105"/>
                  <a:gd name="T80" fmla="*/ 8 w 65"/>
                  <a:gd name="T81" fmla="*/ 34 h 105"/>
                  <a:gd name="T82" fmla="*/ 5 w 65"/>
                  <a:gd name="T83" fmla="*/ 29 h 105"/>
                  <a:gd name="T84" fmla="*/ 5 w 65"/>
                  <a:gd name="T85" fmla="*/ 21 h 105"/>
                  <a:gd name="T86" fmla="*/ 5 w 65"/>
                  <a:gd name="T87" fmla="*/ 13 h 105"/>
                  <a:gd name="T88" fmla="*/ 8 w 65"/>
                  <a:gd name="T89" fmla="*/ 8 h 105"/>
                  <a:gd name="T90" fmla="*/ 13 w 65"/>
                  <a:gd name="T91" fmla="*/ 11 h 105"/>
                  <a:gd name="T92" fmla="*/ 18 w 65"/>
                  <a:gd name="T93" fmla="*/ 8 h 105"/>
                  <a:gd name="T94" fmla="*/ 23 w 65"/>
                  <a:gd name="T95" fmla="*/ 11 h 105"/>
                  <a:gd name="T96" fmla="*/ 28 w 65"/>
                  <a:gd name="T97" fmla="*/ 16 h 105"/>
                  <a:gd name="T98" fmla="*/ 34 w 65"/>
                  <a:gd name="T99" fmla="*/ 18 h 105"/>
                  <a:gd name="T100" fmla="*/ 42 w 65"/>
                  <a:gd name="T101" fmla="*/ 16 h 105"/>
                  <a:gd name="T102" fmla="*/ 44 w 65"/>
                  <a:gd name="T103" fmla="*/ 5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65" h="105">
                    <a:moveTo>
                      <a:pt x="47" y="0"/>
                    </a:moveTo>
                    <a:lnTo>
                      <a:pt x="49" y="3"/>
                    </a:lnTo>
                    <a:lnTo>
                      <a:pt x="49" y="0"/>
                    </a:lnTo>
                    <a:lnTo>
                      <a:pt x="49" y="3"/>
                    </a:lnTo>
                    <a:lnTo>
                      <a:pt x="52" y="3"/>
                    </a:lnTo>
                    <a:lnTo>
                      <a:pt x="55" y="3"/>
                    </a:lnTo>
                    <a:lnTo>
                      <a:pt x="52" y="3"/>
                    </a:lnTo>
                    <a:lnTo>
                      <a:pt x="49" y="3"/>
                    </a:lnTo>
                    <a:lnTo>
                      <a:pt x="49" y="5"/>
                    </a:lnTo>
                    <a:lnTo>
                      <a:pt x="52" y="5"/>
                    </a:lnTo>
                    <a:lnTo>
                      <a:pt x="55" y="5"/>
                    </a:lnTo>
                    <a:lnTo>
                      <a:pt x="57" y="5"/>
                    </a:lnTo>
                    <a:lnTo>
                      <a:pt x="60" y="8"/>
                    </a:lnTo>
                    <a:lnTo>
                      <a:pt x="62" y="8"/>
                    </a:lnTo>
                    <a:lnTo>
                      <a:pt x="62" y="11"/>
                    </a:lnTo>
                    <a:lnTo>
                      <a:pt x="62" y="13"/>
                    </a:lnTo>
                    <a:lnTo>
                      <a:pt x="62" y="16"/>
                    </a:lnTo>
                    <a:lnTo>
                      <a:pt x="65" y="16"/>
                    </a:lnTo>
                    <a:lnTo>
                      <a:pt x="65" y="18"/>
                    </a:lnTo>
                    <a:lnTo>
                      <a:pt x="62" y="18"/>
                    </a:lnTo>
                    <a:lnTo>
                      <a:pt x="65" y="21"/>
                    </a:lnTo>
                    <a:lnTo>
                      <a:pt x="62" y="21"/>
                    </a:lnTo>
                    <a:lnTo>
                      <a:pt x="62" y="24"/>
                    </a:lnTo>
                    <a:lnTo>
                      <a:pt x="62" y="26"/>
                    </a:lnTo>
                    <a:lnTo>
                      <a:pt x="60" y="26"/>
                    </a:lnTo>
                    <a:lnTo>
                      <a:pt x="60" y="29"/>
                    </a:lnTo>
                    <a:lnTo>
                      <a:pt x="60" y="31"/>
                    </a:lnTo>
                    <a:lnTo>
                      <a:pt x="62" y="31"/>
                    </a:lnTo>
                    <a:lnTo>
                      <a:pt x="62" y="34"/>
                    </a:lnTo>
                    <a:lnTo>
                      <a:pt x="62" y="37"/>
                    </a:lnTo>
                    <a:lnTo>
                      <a:pt x="62" y="39"/>
                    </a:lnTo>
                    <a:lnTo>
                      <a:pt x="62" y="42"/>
                    </a:lnTo>
                    <a:lnTo>
                      <a:pt x="62" y="39"/>
                    </a:lnTo>
                    <a:lnTo>
                      <a:pt x="62" y="42"/>
                    </a:lnTo>
                    <a:lnTo>
                      <a:pt x="60" y="42"/>
                    </a:lnTo>
                    <a:lnTo>
                      <a:pt x="60" y="39"/>
                    </a:lnTo>
                    <a:lnTo>
                      <a:pt x="60" y="42"/>
                    </a:lnTo>
                    <a:lnTo>
                      <a:pt x="60" y="39"/>
                    </a:lnTo>
                    <a:lnTo>
                      <a:pt x="57" y="39"/>
                    </a:lnTo>
                    <a:lnTo>
                      <a:pt x="57" y="42"/>
                    </a:lnTo>
                    <a:lnTo>
                      <a:pt x="57" y="44"/>
                    </a:lnTo>
                    <a:lnTo>
                      <a:pt x="55" y="44"/>
                    </a:lnTo>
                    <a:lnTo>
                      <a:pt x="57" y="47"/>
                    </a:lnTo>
                    <a:lnTo>
                      <a:pt x="57" y="50"/>
                    </a:lnTo>
                    <a:lnTo>
                      <a:pt x="55" y="50"/>
                    </a:lnTo>
                    <a:lnTo>
                      <a:pt x="52" y="50"/>
                    </a:lnTo>
                    <a:lnTo>
                      <a:pt x="49" y="50"/>
                    </a:lnTo>
                    <a:lnTo>
                      <a:pt x="49" y="52"/>
                    </a:lnTo>
                    <a:lnTo>
                      <a:pt x="49" y="55"/>
                    </a:lnTo>
                    <a:lnTo>
                      <a:pt x="47" y="55"/>
                    </a:lnTo>
                    <a:lnTo>
                      <a:pt x="47" y="58"/>
                    </a:lnTo>
                    <a:lnTo>
                      <a:pt x="49" y="58"/>
                    </a:lnTo>
                    <a:lnTo>
                      <a:pt x="49" y="60"/>
                    </a:lnTo>
                    <a:lnTo>
                      <a:pt x="49" y="63"/>
                    </a:lnTo>
                    <a:lnTo>
                      <a:pt x="49" y="65"/>
                    </a:lnTo>
                    <a:lnTo>
                      <a:pt x="49" y="63"/>
                    </a:lnTo>
                    <a:lnTo>
                      <a:pt x="49" y="65"/>
                    </a:lnTo>
                    <a:lnTo>
                      <a:pt x="49" y="68"/>
                    </a:lnTo>
                    <a:lnTo>
                      <a:pt x="49" y="71"/>
                    </a:lnTo>
                    <a:lnTo>
                      <a:pt x="52" y="68"/>
                    </a:lnTo>
                    <a:lnTo>
                      <a:pt x="52" y="71"/>
                    </a:lnTo>
                    <a:lnTo>
                      <a:pt x="49" y="71"/>
                    </a:lnTo>
                    <a:lnTo>
                      <a:pt x="49" y="73"/>
                    </a:lnTo>
                    <a:lnTo>
                      <a:pt x="52" y="73"/>
                    </a:lnTo>
                    <a:lnTo>
                      <a:pt x="52" y="76"/>
                    </a:lnTo>
                    <a:lnTo>
                      <a:pt x="52" y="78"/>
                    </a:lnTo>
                    <a:lnTo>
                      <a:pt x="55" y="78"/>
                    </a:lnTo>
                    <a:lnTo>
                      <a:pt x="55" y="81"/>
                    </a:lnTo>
                    <a:lnTo>
                      <a:pt x="52" y="81"/>
                    </a:lnTo>
                    <a:lnTo>
                      <a:pt x="55" y="81"/>
                    </a:lnTo>
                    <a:lnTo>
                      <a:pt x="55" y="84"/>
                    </a:lnTo>
                    <a:lnTo>
                      <a:pt x="55" y="86"/>
                    </a:lnTo>
                    <a:lnTo>
                      <a:pt x="55" y="89"/>
                    </a:lnTo>
                    <a:lnTo>
                      <a:pt x="52" y="89"/>
                    </a:lnTo>
                    <a:lnTo>
                      <a:pt x="52" y="86"/>
                    </a:lnTo>
                    <a:lnTo>
                      <a:pt x="52" y="89"/>
                    </a:lnTo>
                    <a:lnTo>
                      <a:pt x="52" y="86"/>
                    </a:lnTo>
                    <a:lnTo>
                      <a:pt x="49" y="86"/>
                    </a:lnTo>
                    <a:lnTo>
                      <a:pt x="49" y="89"/>
                    </a:lnTo>
                    <a:lnTo>
                      <a:pt x="49" y="86"/>
                    </a:lnTo>
                    <a:lnTo>
                      <a:pt x="47" y="86"/>
                    </a:lnTo>
                    <a:lnTo>
                      <a:pt x="47" y="89"/>
                    </a:lnTo>
                    <a:lnTo>
                      <a:pt x="47" y="86"/>
                    </a:lnTo>
                    <a:lnTo>
                      <a:pt x="47" y="89"/>
                    </a:lnTo>
                    <a:lnTo>
                      <a:pt x="44" y="89"/>
                    </a:lnTo>
                    <a:lnTo>
                      <a:pt x="47" y="89"/>
                    </a:lnTo>
                    <a:lnTo>
                      <a:pt x="44" y="89"/>
                    </a:lnTo>
                    <a:lnTo>
                      <a:pt x="44" y="91"/>
                    </a:lnTo>
                    <a:lnTo>
                      <a:pt x="42" y="94"/>
                    </a:lnTo>
                    <a:lnTo>
                      <a:pt x="44" y="94"/>
                    </a:lnTo>
                    <a:lnTo>
                      <a:pt x="44" y="91"/>
                    </a:lnTo>
                    <a:lnTo>
                      <a:pt x="44" y="94"/>
                    </a:lnTo>
                    <a:lnTo>
                      <a:pt x="47" y="94"/>
                    </a:lnTo>
                    <a:lnTo>
                      <a:pt x="49" y="94"/>
                    </a:lnTo>
                    <a:lnTo>
                      <a:pt x="49" y="97"/>
                    </a:lnTo>
                    <a:lnTo>
                      <a:pt x="52" y="97"/>
                    </a:lnTo>
                    <a:lnTo>
                      <a:pt x="52" y="99"/>
                    </a:lnTo>
                    <a:lnTo>
                      <a:pt x="52" y="102"/>
                    </a:lnTo>
                    <a:lnTo>
                      <a:pt x="49" y="102"/>
                    </a:lnTo>
                    <a:lnTo>
                      <a:pt x="49" y="105"/>
                    </a:lnTo>
                    <a:lnTo>
                      <a:pt x="47" y="105"/>
                    </a:lnTo>
                    <a:lnTo>
                      <a:pt x="47" y="102"/>
                    </a:lnTo>
                    <a:lnTo>
                      <a:pt x="44" y="102"/>
                    </a:lnTo>
                    <a:lnTo>
                      <a:pt x="44" y="99"/>
                    </a:lnTo>
                    <a:lnTo>
                      <a:pt x="44" y="97"/>
                    </a:lnTo>
                    <a:lnTo>
                      <a:pt x="42" y="97"/>
                    </a:lnTo>
                    <a:lnTo>
                      <a:pt x="42" y="99"/>
                    </a:lnTo>
                    <a:lnTo>
                      <a:pt x="39" y="99"/>
                    </a:lnTo>
                    <a:lnTo>
                      <a:pt x="39" y="97"/>
                    </a:lnTo>
                    <a:lnTo>
                      <a:pt x="42" y="97"/>
                    </a:lnTo>
                    <a:lnTo>
                      <a:pt x="39" y="97"/>
                    </a:lnTo>
                    <a:lnTo>
                      <a:pt x="39" y="94"/>
                    </a:lnTo>
                    <a:lnTo>
                      <a:pt x="36" y="94"/>
                    </a:lnTo>
                    <a:lnTo>
                      <a:pt x="36" y="91"/>
                    </a:lnTo>
                    <a:lnTo>
                      <a:pt x="34" y="91"/>
                    </a:lnTo>
                    <a:lnTo>
                      <a:pt x="34" y="94"/>
                    </a:lnTo>
                    <a:lnTo>
                      <a:pt x="34" y="97"/>
                    </a:lnTo>
                    <a:lnTo>
                      <a:pt x="31" y="97"/>
                    </a:lnTo>
                    <a:lnTo>
                      <a:pt x="31" y="94"/>
                    </a:lnTo>
                    <a:lnTo>
                      <a:pt x="28" y="91"/>
                    </a:lnTo>
                    <a:lnTo>
                      <a:pt x="28" y="89"/>
                    </a:lnTo>
                    <a:lnTo>
                      <a:pt x="26" y="89"/>
                    </a:lnTo>
                    <a:lnTo>
                      <a:pt x="23" y="89"/>
                    </a:lnTo>
                    <a:lnTo>
                      <a:pt x="23" y="86"/>
                    </a:lnTo>
                    <a:lnTo>
                      <a:pt x="23" y="84"/>
                    </a:lnTo>
                    <a:lnTo>
                      <a:pt x="23" y="86"/>
                    </a:lnTo>
                    <a:lnTo>
                      <a:pt x="21" y="86"/>
                    </a:lnTo>
                    <a:lnTo>
                      <a:pt x="21" y="84"/>
                    </a:lnTo>
                    <a:lnTo>
                      <a:pt x="18" y="84"/>
                    </a:lnTo>
                    <a:lnTo>
                      <a:pt x="18" y="86"/>
                    </a:lnTo>
                    <a:lnTo>
                      <a:pt x="18" y="84"/>
                    </a:lnTo>
                    <a:lnTo>
                      <a:pt x="15" y="84"/>
                    </a:lnTo>
                    <a:lnTo>
                      <a:pt x="15" y="81"/>
                    </a:lnTo>
                    <a:lnTo>
                      <a:pt x="15" y="84"/>
                    </a:lnTo>
                    <a:lnTo>
                      <a:pt x="15" y="81"/>
                    </a:lnTo>
                    <a:lnTo>
                      <a:pt x="15" y="84"/>
                    </a:lnTo>
                    <a:lnTo>
                      <a:pt x="15" y="81"/>
                    </a:lnTo>
                    <a:lnTo>
                      <a:pt x="15" y="84"/>
                    </a:lnTo>
                    <a:lnTo>
                      <a:pt x="13" y="84"/>
                    </a:lnTo>
                    <a:lnTo>
                      <a:pt x="10" y="84"/>
                    </a:lnTo>
                    <a:lnTo>
                      <a:pt x="10" y="86"/>
                    </a:lnTo>
                    <a:lnTo>
                      <a:pt x="10" y="84"/>
                    </a:lnTo>
                    <a:lnTo>
                      <a:pt x="8" y="84"/>
                    </a:lnTo>
                    <a:lnTo>
                      <a:pt x="8" y="86"/>
                    </a:lnTo>
                    <a:lnTo>
                      <a:pt x="8" y="89"/>
                    </a:lnTo>
                    <a:lnTo>
                      <a:pt x="5" y="89"/>
                    </a:lnTo>
                    <a:lnTo>
                      <a:pt x="5" y="91"/>
                    </a:lnTo>
                    <a:lnTo>
                      <a:pt x="2" y="91"/>
                    </a:lnTo>
                    <a:lnTo>
                      <a:pt x="2" y="89"/>
                    </a:lnTo>
                    <a:lnTo>
                      <a:pt x="2" y="86"/>
                    </a:lnTo>
                    <a:lnTo>
                      <a:pt x="2" y="84"/>
                    </a:lnTo>
                    <a:lnTo>
                      <a:pt x="0" y="84"/>
                    </a:lnTo>
                    <a:lnTo>
                      <a:pt x="0" y="81"/>
                    </a:lnTo>
                    <a:lnTo>
                      <a:pt x="2" y="81"/>
                    </a:lnTo>
                    <a:lnTo>
                      <a:pt x="2" y="78"/>
                    </a:lnTo>
                    <a:lnTo>
                      <a:pt x="0" y="78"/>
                    </a:lnTo>
                    <a:lnTo>
                      <a:pt x="2" y="78"/>
                    </a:lnTo>
                    <a:lnTo>
                      <a:pt x="0" y="78"/>
                    </a:lnTo>
                    <a:lnTo>
                      <a:pt x="0" y="76"/>
                    </a:lnTo>
                    <a:lnTo>
                      <a:pt x="2" y="76"/>
                    </a:lnTo>
                    <a:lnTo>
                      <a:pt x="5" y="76"/>
                    </a:lnTo>
                    <a:lnTo>
                      <a:pt x="5" y="73"/>
                    </a:lnTo>
                    <a:lnTo>
                      <a:pt x="2" y="73"/>
                    </a:lnTo>
                    <a:lnTo>
                      <a:pt x="5" y="73"/>
                    </a:lnTo>
                    <a:lnTo>
                      <a:pt x="5" y="71"/>
                    </a:lnTo>
                    <a:lnTo>
                      <a:pt x="5" y="68"/>
                    </a:lnTo>
                    <a:lnTo>
                      <a:pt x="5" y="71"/>
                    </a:lnTo>
                    <a:lnTo>
                      <a:pt x="8" y="71"/>
                    </a:lnTo>
                    <a:lnTo>
                      <a:pt x="5" y="71"/>
                    </a:lnTo>
                    <a:lnTo>
                      <a:pt x="5" y="68"/>
                    </a:lnTo>
                    <a:lnTo>
                      <a:pt x="8" y="68"/>
                    </a:lnTo>
                    <a:lnTo>
                      <a:pt x="10" y="68"/>
                    </a:lnTo>
                    <a:lnTo>
                      <a:pt x="10" y="65"/>
                    </a:lnTo>
                    <a:lnTo>
                      <a:pt x="10" y="63"/>
                    </a:lnTo>
                    <a:lnTo>
                      <a:pt x="10" y="60"/>
                    </a:lnTo>
                    <a:lnTo>
                      <a:pt x="8" y="60"/>
                    </a:lnTo>
                    <a:lnTo>
                      <a:pt x="8" y="58"/>
                    </a:lnTo>
                    <a:lnTo>
                      <a:pt x="5" y="58"/>
                    </a:lnTo>
                    <a:lnTo>
                      <a:pt x="5" y="55"/>
                    </a:lnTo>
                    <a:lnTo>
                      <a:pt x="2" y="55"/>
                    </a:lnTo>
                    <a:lnTo>
                      <a:pt x="2" y="52"/>
                    </a:lnTo>
                    <a:lnTo>
                      <a:pt x="5" y="52"/>
                    </a:lnTo>
                    <a:lnTo>
                      <a:pt x="5" y="55"/>
                    </a:lnTo>
                    <a:lnTo>
                      <a:pt x="8" y="55"/>
                    </a:lnTo>
                    <a:lnTo>
                      <a:pt x="8" y="52"/>
                    </a:lnTo>
                    <a:lnTo>
                      <a:pt x="5" y="52"/>
                    </a:lnTo>
                    <a:lnTo>
                      <a:pt x="5" y="50"/>
                    </a:lnTo>
                    <a:lnTo>
                      <a:pt x="2" y="50"/>
                    </a:lnTo>
                    <a:lnTo>
                      <a:pt x="5" y="50"/>
                    </a:lnTo>
                    <a:lnTo>
                      <a:pt x="2" y="50"/>
                    </a:lnTo>
                    <a:lnTo>
                      <a:pt x="5" y="50"/>
                    </a:lnTo>
                    <a:lnTo>
                      <a:pt x="5" y="47"/>
                    </a:lnTo>
                    <a:lnTo>
                      <a:pt x="5" y="50"/>
                    </a:lnTo>
                    <a:lnTo>
                      <a:pt x="2" y="47"/>
                    </a:lnTo>
                    <a:lnTo>
                      <a:pt x="2" y="50"/>
                    </a:lnTo>
                    <a:lnTo>
                      <a:pt x="2" y="47"/>
                    </a:lnTo>
                    <a:lnTo>
                      <a:pt x="2" y="44"/>
                    </a:lnTo>
                    <a:lnTo>
                      <a:pt x="2" y="42"/>
                    </a:lnTo>
                    <a:lnTo>
                      <a:pt x="0" y="42"/>
                    </a:lnTo>
                    <a:lnTo>
                      <a:pt x="2" y="42"/>
                    </a:lnTo>
                    <a:lnTo>
                      <a:pt x="2" y="39"/>
                    </a:lnTo>
                    <a:lnTo>
                      <a:pt x="2" y="37"/>
                    </a:lnTo>
                    <a:lnTo>
                      <a:pt x="5" y="37"/>
                    </a:lnTo>
                    <a:lnTo>
                      <a:pt x="5" y="34"/>
                    </a:lnTo>
                    <a:lnTo>
                      <a:pt x="8" y="34"/>
                    </a:lnTo>
                    <a:lnTo>
                      <a:pt x="8" y="31"/>
                    </a:lnTo>
                    <a:lnTo>
                      <a:pt x="8" y="29"/>
                    </a:lnTo>
                    <a:lnTo>
                      <a:pt x="5" y="29"/>
                    </a:lnTo>
                    <a:lnTo>
                      <a:pt x="8" y="29"/>
                    </a:lnTo>
                    <a:lnTo>
                      <a:pt x="5" y="29"/>
                    </a:lnTo>
                    <a:lnTo>
                      <a:pt x="5" y="26"/>
                    </a:lnTo>
                    <a:lnTo>
                      <a:pt x="8" y="26"/>
                    </a:lnTo>
                    <a:lnTo>
                      <a:pt x="5" y="26"/>
                    </a:lnTo>
                    <a:lnTo>
                      <a:pt x="5" y="24"/>
                    </a:lnTo>
                    <a:lnTo>
                      <a:pt x="5" y="21"/>
                    </a:lnTo>
                    <a:lnTo>
                      <a:pt x="5" y="18"/>
                    </a:lnTo>
                    <a:lnTo>
                      <a:pt x="5" y="16"/>
                    </a:lnTo>
                    <a:lnTo>
                      <a:pt x="5" y="13"/>
                    </a:lnTo>
                    <a:lnTo>
                      <a:pt x="8" y="13"/>
                    </a:lnTo>
                    <a:lnTo>
                      <a:pt x="5" y="13"/>
                    </a:lnTo>
                    <a:lnTo>
                      <a:pt x="5" y="11"/>
                    </a:lnTo>
                    <a:lnTo>
                      <a:pt x="8" y="11"/>
                    </a:lnTo>
                    <a:lnTo>
                      <a:pt x="8" y="8"/>
                    </a:lnTo>
                    <a:lnTo>
                      <a:pt x="8" y="11"/>
                    </a:lnTo>
                    <a:lnTo>
                      <a:pt x="8" y="8"/>
                    </a:lnTo>
                    <a:lnTo>
                      <a:pt x="10" y="8"/>
                    </a:lnTo>
                    <a:lnTo>
                      <a:pt x="10" y="11"/>
                    </a:lnTo>
                    <a:lnTo>
                      <a:pt x="13" y="11"/>
                    </a:lnTo>
                    <a:lnTo>
                      <a:pt x="13" y="13"/>
                    </a:lnTo>
                    <a:lnTo>
                      <a:pt x="13" y="11"/>
                    </a:lnTo>
                    <a:lnTo>
                      <a:pt x="15" y="11"/>
                    </a:lnTo>
                    <a:lnTo>
                      <a:pt x="18" y="11"/>
                    </a:lnTo>
                    <a:lnTo>
                      <a:pt x="18" y="13"/>
                    </a:lnTo>
                    <a:lnTo>
                      <a:pt x="18" y="11"/>
                    </a:lnTo>
                    <a:lnTo>
                      <a:pt x="18" y="8"/>
                    </a:lnTo>
                    <a:lnTo>
                      <a:pt x="18" y="11"/>
                    </a:lnTo>
                    <a:lnTo>
                      <a:pt x="18" y="8"/>
                    </a:lnTo>
                    <a:lnTo>
                      <a:pt x="21" y="8"/>
                    </a:lnTo>
                    <a:lnTo>
                      <a:pt x="21" y="11"/>
                    </a:lnTo>
                    <a:lnTo>
                      <a:pt x="23" y="11"/>
                    </a:lnTo>
                    <a:lnTo>
                      <a:pt x="26" y="11"/>
                    </a:lnTo>
                    <a:lnTo>
                      <a:pt x="26" y="13"/>
                    </a:lnTo>
                    <a:lnTo>
                      <a:pt x="28" y="16"/>
                    </a:lnTo>
                    <a:lnTo>
                      <a:pt x="28" y="13"/>
                    </a:lnTo>
                    <a:lnTo>
                      <a:pt x="28" y="16"/>
                    </a:lnTo>
                    <a:lnTo>
                      <a:pt x="31" y="16"/>
                    </a:lnTo>
                    <a:lnTo>
                      <a:pt x="31" y="13"/>
                    </a:lnTo>
                    <a:lnTo>
                      <a:pt x="31" y="16"/>
                    </a:lnTo>
                    <a:lnTo>
                      <a:pt x="31" y="18"/>
                    </a:lnTo>
                    <a:lnTo>
                      <a:pt x="34" y="18"/>
                    </a:lnTo>
                    <a:lnTo>
                      <a:pt x="34" y="21"/>
                    </a:lnTo>
                    <a:lnTo>
                      <a:pt x="36" y="21"/>
                    </a:lnTo>
                    <a:lnTo>
                      <a:pt x="39" y="18"/>
                    </a:lnTo>
                    <a:lnTo>
                      <a:pt x="42" y="18"/>
                    </a:lnTo>
                    <a:lnTo>
                      <a:pt x="42" y="16"/>
                    </a:lnTo>
                    <a:lnTo>
                      <a:pt x="42" y="13"/>
                    </a:lnTo>
                    <a:lnTo>
                      <a:pt x="42" y="11"/>
                    </a:lnTo>
                    <a:lnTo>
                      <a:pt x="42" y="8"/>
                    </a:lnTo>
                    <a:lnTo>
                      <a:pt x="42" y="5"/>
                    </a:lnTo>
                    <a:lnTo>
                      <a:pt x="44" y="5"/>
                    </a:lnTo>
                    <a:lnTo>
                      <a:pt x="44" y="3"/>
                    </a:lnTo>
                    <a:lnTo>
                      <a:pt x="47" y="3"/>
                    </a:lnTo>
                    <a:lnTo>
                      <a:pt x="47" y="0"/>
                    </a:lnTo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393" name="Freeform 183"/>
              <p:cNvSpPr>
                <a:spLocks/>
              </p:cNvSpPr>
              <p:nvPr/>
            </p:nvSpPr>
            <p:spPr bwMode="auto">
              <a:xfrm>
                <a:off x="4876" y="2255"/>
                <a:ext cx="128" cy="149"/>
              </a:xfrm>
              <a:custGeom>
                <a:avLst/>
                <a:gdLst>
                  <a:gd name="T0" fmla="*/ 68 w 128"/>
                  <a:gd name="T1" fmla="*/ 2 h 149"/>
                  <a:gd name="T2" fmla="*/ 79 w 128"/>
                  <a:gd name="T3" fmla="*/ 8 h 149"/>
                  <a:gd name="T4" fmla="*/ 89 w 128"/>
                  <a:gd name="T5" fmla="*/ 13 h 149"/>
                  <a:gd name="T6" fmla="*/ 92 w 128"/>
                  <a:gd name="T7" fmla="*/ 26 h 149"/>
                  <a:gd name="T8" fmla="*/ 97 w 128"/>
                  <a:gd name="T9" fmla="*/ 36 h 149"/>
                  <a:gd name="T10" fmla="*/ 99 w 128"/>
                  <a:gd name="T11" fmla="*/ 44 h 149"/>
                  <a:gd name="T12" fmla="*/ 102 w 128"/>
                  <a:gd name="T13" fmla="*/ 52 h 149"/>
                  <a:gd name="T14" fmla="*/ 107 w 128"/>
                  <a:gd name="T15" fmla="*/ 57 h 149"/>
                  <a:gd name="T16" fmla="*/ 110 w 128"/>
                  <a:gd name="T17" fmla="*/ 60 h 149"/>
                  <a:gd name="T18" fmla="*/ 120 w 128"/>
                  <a:gd name="T19" fmla="*/ 68 h 149"/>
                  <a:gd name="T20" fmla="*/ 128 w 128"/>
                  <a:gd name="T21" fmla="*/ 76 h 149"/>
                  <a:gd name="T22" fmla="*/ 128 w 128"/>
                  <a:gd name="T23" fmla="*/ 81 h 149"/>
                  <a:gd name="T24" fmla="*/ 126 w 128"/>
                  <a:gd name="T25" fmla="*/ 89 h 149"/>
                  <a:gd name="T26" fmla="*/ 128 w 128"/>
                  <a:gd name="T27" fmla="*/ 96 h 149"/>
                  <a:gd name="T28" fmla="*/ 128 w 128"/>
                  <a:gd name="T29" fmla="*/ 96 h 149"/>
                  <a:gd name="T30" fmla="*/ 126 w 128"/>
                  <a:gd name="T31" fmla="*/ 104 h 149"/>
                  <a:gd name="T32" fmla="*/ 128 w 128"/>
                  <a:gd name="T33" fmla="*/ 120 h 149"/>
                  <a:gd name="T34" fmla="*/ 120 w 128"/>
                  <a:gd name="T35" fmla="*/ 128 h 149"/>
                  <a:gd name="T36" fmla="*/ 110 w 128"/>
                  <a:gd name="T37" fmla="*/ 125 h 149"/>
                  <a:gd name="T38" fmla="*/ 107 w 128"/>
                  <a:gd name="T39" fmla="*/ 133 h 149"/>
                  <a:gd name="T40" fmla="*/ 107 w 128"/>
                  <a:gd name="T41" fmla="*/ 136 h 149"/>
                  <a:gd name="T42" fmla="*/ 107 w 128"/>
                  <a:gd name="T43" fmla="*/ 143 h 149"/>
                  <a:gd name="T44" fmla="*/ 102 w 128"/>
                  <a:gd name="T45" fmla="*/ 133 h 149"/>
                  <a:gd name="T46" fmla="*/ 102 w 128"/>
                  <a:gd name="T47" fmla="*/ 141 h 149"/>
                  <a:gd name="T48" fmla="*/ 97 w 128"/>
                  <a:gd name="T49" fmla="*/ 146 h 149"/>
                  <a:gd name="T50" fmla="*/ 89 w 128"/>
                  <a:gd name="T51" fmla="*/ 149 h 149"/>
                  <a:gd name="T52" fmla="*/ 86 w 128"/>
                  <a:gd name="T53" fmla="*/ 141 h 149"/>
                  <a:gd name="T54" fmla="*/ 79 w 128"/>
                  <a:gd name="T55" fmla="*/ 133 h 149"/>
                  <a:gd name="T56" fmla="*/ 71 w 128"/>
                  <a:gd name="T57" fmla="*/ 136 h 149"/>
                  <a:gd name="T58" fmla="*/ 63 w 128"/>
                  <a:gd name="T59" fmla="*/ 138 h 149"/>
                  <a:gd name="T60" fmla="*/ 60 w 128"/>
                  <a:gd name="T61" fmla="*/ 136 h 149"/>
                  <a:gd name="T62" fmla="*/ 58 w 128"/>
                  <a:gd name="T63" fmla="*/ 133 h 149"/>
                  <a:gd name="T64" fmla="*/ 50 w 128"/>
                  <a:gd name="T65" fmla="*/ 143 h 149"/>
                  <a:gd name="T66" fmla="*/ 39 w 128"/>
                  <a:gd name="T67" fmla="*/ 141 h 149"/>
                  <a:gd name="T68" fmla="*/ 39 w 128"/>
                  <a:gd name="T69" fmla="*/ 133 h 149"/>
                  <a:gd name="T70" fmla="*/ 34 w 128"/>
                  <a:gd name="T71" fmla="*/ 123 h 149"/>
                  <a:gd name="T72" fmla="*/ 32 w 128"/>
                  <a:gd name="T73" fmla="*/ 117 h 149"/>
                  <a:gd name="T74" fmla="*/ 26 w 128"/>
                  <a:gd name="T75" fmla="*/ 112 h 149"/>
                  <a:gd name="T76" fmla="*/ 26 w 128"/>
                  <a:gd name="T77" fmla="*/ 107 h 149"/>
                  <a:gd name="T78" fmla="*/ 32 w 128"/>
                  <a:gd name="T79" fmla="*/ 102 h 149"/>
                  <a:gd name="T80" fmla="*/ 32 w 128"/>
                  <a:gd name="T81" fmla="*/ 96 h 149"/>
                  <a:gd name="T82" fmla="*/ 24 w 128"/>
                  <a:gd name="T83" fmla="*/ 94 h 149"/>
                  <a:gd name="T84" fmla="*/ 19 w 128"/>
                  <a:gd name="T85" fmla="*/ 83 h 149"/>
                  <a:gd name="T86" fmla="*/ 19 w 128"/>
                  <a:gd name="T87" fmla="*/ 73 h 149"/>
                  <a:gd name="T88" fmla="*/ 19 w 128"/>
                  <a:gd name="T89" fmla="*/ 68 h 149"/>
                  <a:gd name="T90" fmla="*/ 16 w 128"/>
                  <a:gd name="T91" fmla="*/ 60 h 149"/>
                  <a:gd name="T92" fmla="*/ 8 w 128"/>
                  <a:gd name="T93" fmla="*/ 49 h 149"/>
                  <a:gd name="T94" fmla="*/ 3 w 128"/>
                  <a:gd name="T95" fmla="*/ 39 h 149"/>
                  <a:gd name="T96" fmla="*/ 0 w 128"/>
                  <a:gd name="T97" fmla="*/ 31 h 149"/>
                  <a:gd name="T98" fmla="*/ 5 w 128"/>
                  <a:gd name="T99" fmla="*/ 26 h 149"/>
                  <a:gd name="T100" fmla="*/ 11 w 128"/>
                  <a:gd name="T101" fmla="*/ 21 h 149"/>
                  <a:gd name="T102" fmla="*/ 13 w 128"/>
                  <a:gd name="T103" fmla="*/ 13 h 149"/>
                  <a:gd name="T104" fmla="*/ 19 w 128"/>
                  <a:gd name="T105" fmla="*/ 13 h 149"/>
                  <a:gd name="T106" fmla="*/ 29 w 128"/>
                  <a:gd name="T107" fmla="*/ 13 h 149"/>
                  <a:gd name="T108" fmla="*/ 39 w 128"/>
                  <a:gd name="T109" fmla="*/ 8 h 149"/>
                  <a:gd name="T110" fmla="*/ 50 w 128"/>
                  <a:gd name="T111" fmla="*/ 2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28" h="149">
                    <a:moveTo>
                      <a:pt x="58" y="0"/>
                    </a:moveTo>
                    <a:lnTo>
                      <a:pt x="58" y="2"/>
                    </a:lnTo>
                    <a:lnTo>
                      <a:pt x="60" y="2"/>
                    </a:lnTo>
                    <a:lnTo>
                      <a:pt x="63" y="2"/>
                    </a:lnTo>
                    <a:lnTo>
                      <a:pt x="66" y="2"/>
                    </a:lnTo>
                    <a:lnTo>
                      <a:pt x="68" y="2"/>
                    </a:lnTo>
                    <a:lnTo>
                      <a:pt x="68" y="5"/>
                    </a:lnTo>
                    <a:lnTo>
                      <a:pt x="71" y="5"/>
                    </a:lnTo>
                    <a:lnTo>
                      <a:pt x="73" y="5"/>
                    </a:lnTo>
                    <a:lnTo>
                      <a:pt x="76" y="5"/>
                    </a:lnTo>
                    <a:lnTo>
                      <a:pt x="76" y="8"/>
                    </a:lnTo>
                    <a:lnTo>
                      <a:pt x="79" y="8"/>
                    </a:lnTo>
                    <a:lnTo>
                      <a:pt x="79" y="10"/>
                    </a:lnTo>
                    <a:lnTo>
                      <a:pt x="81" y="10"/>
                    </a:lnTo>
                    <a:lnTo>
                      <a:pt x="84" y="10"/>
                    </a:lnTo>
                    <a:lnTo>
                      <a:pt x="86" y="10"/>
                    </a:lnTo>
                    <a:lnTo>
                      <a:pt x="89" y="10"/>
                    </a:lnTo>
                    <a:lnTo>
                      <a:pt x="89" y="13"/>
                    </a:lnTo>
                    <a:lnTo>
                      <a:pt x="89" y="15"/>
                    </a:lnTo>
                    <a:lnTo>
                      <a:pt x="92" y="15"/>
                    </a:lnTo>
                    <a:lnTo>
                      <a:pt x="92" y="18"/>
                    </a:lnTo>
                    <a:lnTo>
                      <a:pt x="92" y="21"/>
                    </a:lnTo>
                    <a:lnTo>
                      <a:pt x="92" y="23"/>
                    </a:lnTo>
                    <a:lnTo>
                      <a:pt x="92" y="26"/>
                    </a:lnTo>
                    <a:lnTo>
                      <a:pt x="94" y="26"/>
                    </a:lnTo>
                    <a:lnTo>
                      <a:pt x="94" y="29"/>
                    </a:lnTo>
                    <a:lnTo>
                      <a:pt x="94" y="31"/>
                    </a:lnTo>
                    <a:lnTo>
                      <a:pt x="94" y="34"/>
                    </a:lnTo>
                    <a:lnTo>
                      <a:pt x="94" y="36"/>
                    </a:lnTo>
                    <a:lnTo>
                      <a:pt x="97" y="36"/>
                    </a:lnTo>
                    <a:lnTo>
                      <a:pt x="99" y="36"/>
                    </a:lnTo>
                    <a:lnTo>
                      <a:pt x="99" y="39"/>
                    </a:lnTo>
                    <a:lnTo>
                      <a:pt x="102" y="39"/>
                    </a:lnTo>
                    <a:lnTo>
                      <a:pt x="102" y="42"/>
                    </a:lnTo>
                    <a:lnTo>
                      <a:pt x="102" y="44"/>
                    </a:lnTo>
                    <a:lnTo>
                      <a:pt x="99" y="44"/>
                    </a:lnTo>
                    <a:lnTo>
                      <a:pt x="102" y="44"/>
                    </a:lnTo>
                    <a:lnTo>
                      <a:pt x="102" y="47"/>
                    </a:lnTo>
                    <a:lnTo>
                      <a:pt x="102" y="49"/>
                    </a:lnTo>
                    <a:lnTo>
                      <a:pt x="99" y="49"/>
                    </a:lnTo>
                    <a:lnTo>
                      <a:pt x="99" y="52"/>
                    </a:lnTo>
                    <a:lnTo>
                      <a:pt x="102" y="52"/>
                    </a:lnTo>
                    <a:lnTo>
                      <a:pt x="102" y="55"/>
                    </a:lnTo>
                    <a:lnTo>
                      <a:pt x="105" y="55"/>
                    </a:lnTo>
                    <a:lnTo>
                      <a:pt x="102" y="55"/>
                    </a:lnTo>
                    <a:lnTo>
                      <a:pt x="105" y="55"/>
                    </a:lnTo>
                    <a:lnTo>
                      <a:pt x="105" y="57"/>
                    </a:lnTo>
                    <a:lnTo>
                      <a:pt x="107" y="57"/>
                    </a:lnTo>
                    <a:lnTo>
                      <a:pt x="107" y="60"/>
                    </a:lnTo>
                    <a:lnTo>
                      <a:pt x="110" y="60"/>
                    </a:lnTo>
                    <a:lnTo>
                      <a:pt x="107" y="60"/>
                    </a:lnTo>
                    <a:lnTo>
                      <a:pt x="110" y="60"/>
                    </a:lnTo>
                    <a:lnTo>
                      <a:pt x="110" y="62"/>
                    </a:lnTo>
                    <a:lnTo>
                      <a:pt x="110" y="60"/>
                    </a:lnTo>
                    <a:lnTo>
                      <a:pt x="110" y="62"/>
                    </a:lnTo>
                    <a:lnTo>
                      <a:pt x="112" y="62"/>
                    </a:lnTo>
                    <a:lnTo>
                      <a:pt x="115" y="62"/>
                    </a:lnTo>
                    <a:lnTo>
                      <a:pt x="118" y="65"/>
                    </a:lnTo>
                    <a:lnTo>
                      <a:pt x="118" y="68"/>
                    </a:lnTo>
                    <a:lnTo>
                      <a:pt x="120" y="68"/>
                    </a:lnTo>
                    <a:lnTo>
                      <a:pt x="123" y="68"/>
                    </a:lnTo>
                    <a:lnTo>
                      <a:pt x="123" y="70"/>
                    </a:lnTo>
                    <a:lnTo>
                      <a:pt x="126" y="70"/>
                    </a:lnTo>
                    <a:lnTo>
                      <a:pt x="126" y="73"/>
                    </a:lnTo>
                    <a:lnTo>
                      <a:pt x="126" y="76"/>
                    </a:lnTo>
                    <a:lnTo>
                      <a:pt x="128" y="76"/>
                    </a:lnTo>
                    <a:lnTo>
                      <a:pt x="126" y="76"/>
                    </a:lnTo>
                    <a:lnTo>
                      <a:pt x="123" y="76"/>
                    </a:lnTo>
                    <a:lnTo>
                      <a:pt x="123" y="78"/>
                    </a:lnTo>
                    <a:lnTo>
                      <a:pt x="126" y="78"/>
                    </a:lnTo>
                    <a:lnTo>
                      <a:pt x="126" y="81"/>
                    </a:lnTo>
                    <a:lnTo>
                      <a:pt x="128" y="81"/>
                    </a:lnTo>
                    <a:lnTo>
                      <a:pt x="128" y="83"/>
                    </a:lnTo>
                    <a:lnTo>
                      <a:pt x="128" y="86"/>
                    </a:lnTo>
                    <a:lnTo>
                      <a:pt x="126" y="86"/>
                    </a:lnTo>
                    <a:lnTo>
                      <a:pt x="128" y="86"/>
                    </a:lnTo>
                    <a:lnTo>
                      <a:pt x="126" y="86"/>
                    </a:lnTo>
                    <a:lnTo>
                      <a:pt x="126" y="89"/>
                    </a:lnTo>
                    <a:lnTo>
                      <a:pt x="128" y="89"/>
                    </a:lnTo>
                    <a:lnTo>
                      <a:pt x="126" y="89"/>
                    </a:lnTo>
                    <a:lnTo>
                      <a:pt x="128" y="89"/>
                    </a:lnTo>
                    <a:lnTo>
                      <a:pt x="128" y="91"/>
                    </a:lnTo>
                    <a:lnTo>
                      <a:pt x="128" y="94"/>
                    </a:lnTo>
                    <a:lnTo>
                      <a:pt x="128" y="96"/>
                    </a:lnTo>
                    <a:lnTo>
                      <a:pt x="128" y="99"/>
                    </a:lnTo>
                    <a:lnTo>
                      <a:pt x="128" y="102"/>
                    </a:lnTo>
                    <a:lnTo>
                      <a:pt x="126" y="102"/>
                    </a:lnTo>
                    <a:lnTo>
                      <a:pt x="126" y="99"/>
                    </a:lnTo>
                    <a:lnTo>
                      <a:pt x="128" y="99"/>
                    </a:lnTo>
                    <a:lnTo>
                      <a:pt x="128" y="96"/>
                    </a:lnTo>
                    <a:lnTo>
                      <a:pt x="128" y="99"/>
                    </a:lnTo>
                    <a:lnTo>
                      <a:pt x="126" y="99"/>
                    </a:lnTo>
                    <a:lnTo>
                      <a:pt x="126" y="102"/>
                    </a:lnTo>
                    <a:lnTo>
                      <a:pt x="126" y="104"/>
                    </a:lnTo>
                    <a:lnTo>
                      <a:pt x="126" y="107"/>
                    </a:lnTo>
                    <a:lnTo>
                      <a:pt x="126" y="104"/>
                    </a:lnTo>
                    <a:lnTo>
                      <a:pt x="126" y="107"/>
                    </a:lnTo>
                    <a:lnTo>
                      <a:pt x="126" y="109"/>
                    </a:lnTo>
                    <a:lnTo>
                      <a:pt x="126" y="112"/>
                    </a:lnTo>
                    <a:lnTo>
                      <a:pt x="126" y="115"/>
                    </a:lnTo>
                    <a:lnTo>
                      <a:pt x="128" y="117"/>
                    </a:lnTo>
                    <a:lnTo>
                      <a:pt x="128" y="120"/>
                    </a:lnTo>
                    <a:lnTo>
                      <a:pt x="128" y="123"/>
                    </a:lnTo>
                    <a:lnTo>
                      <a:pt x="126" y="123"/>
                    </a:lnTo>
                    <a:lnTo>
                      <a:pt x="126" y="125"/>
                    </a:lnTo>
                    <a:lnTo>
                      <a:pt x="126" y="128"/>
                    </a:lnTo>
                    <a:lnTo>
                      <a:pt x="123" y="128"/>
                    </a:lnTo>
                    <a:lnTo>
                      <a:pt x="120" y="128"/>
                    </a:lnTo>
                    <a:lnTo>
                      <a:pt x="118" y="128"/>
                    </a:lnTo>
                    <a:lnTo>
                      <a:pt x="115" y="125"/>
                    </a:lnTo>
                    <a:lnTo>
                      <a:pt x="115" y="128"/>
                    </a:lnTo>
                    <a:lnTo>
                      <a:pt x="112" y="128"/>
                    </a:lnTo>
                    <a:lnTo>
                      <a:pt x="110" y="128"/>
                    </a:lnTo>
                    <a:lnTo>
                      <a:pt x="110" y="125"/>
                    </a:lnTo>
                    <a:lnTo>
                      <a:pt x="110" y="128"/>
                    </a:lnTo>
                    <a:lnTo>
                      <a:pt x="110" y="130"/>
                    </a:lnTo>
                    <a:lnTo>
                      <a:pt x="107" y="130"/>
                    </a:lnTo>
                    <a:lnTo>
                      <a:pt x="107" y="128"/>
                    </a:lnTo>
                    <a:lnTo>
                      <a:pt x="107" y="130"/>
                    </a:lnTo>
                    <a:lnTo>
                      <a:pt x="107" y="133"/>
                    </a:lnTo>
                    <a:lnTo>
                      <a:pt x="105" y="133"/>
                    </a:lnTo>
                    <a:lnTo>
                      <a:pt x="102" y="133"/>
                    </a:lnTo>
                    <a:lnTo>
                      <a:pt x="102" y="130"/>
                    </a:lnTo>
                    <a:lnTo>
                      <a:pt x="102" y="133"/>
                    </a:lnTo>
                    <a:lnTo>
                      <a:pt x="105" y="133"/>
                    </a:lnTo>
                    <a:lnTo>
                      <a:pt x="107" y="136"/>
                    </a:lnTo>
                    <a:lnTo>
                      <a:pt x="107" y="138"/>
                    </a:lnTo>
                    <a:lnTo>
                      <a:pt x="107" y="141"/>
                    </a:lnTo>
                    <a:lnTo>
                      <a:pt x="105" y="141"/>
                    </a:lnTo>
                    <a:lnTo>
                      <a:pt x="107" y="141"/>
                    </a:lnTo>
                    <a:lnTo>
                      <a:pt x="105" y="141"/>
                    </a:lnTo>
                    <a:lnTo>
                      <a:pt x="107" y="143"/>
                    </a:lnTo>
                    <a:lnTo>
                      <a:pt x="105" y="143"/>
                    </a:lnTo>
                    <a:lnTo>
                      <a:pt x="105" y="141"/>
                    </a:lnTo>
                    <a:lnTo>
                      <a:pt x="102" y="141"/>
                    </a:lnTo>
                    <a:lnTo>
                      <a:pt x="102" y="138"/>
                    </a:lnTo>
                    <a:lnTo>
                      <a:pt x="102" y="136"/>
                    </a:lnTo>
                    <a:lnTo>
                      <a:pt x="102" y="133"/>
                    </a:lnTo>
                    <a:lnTo>
                      <a:pt x="99" y="133"/>
                    </a:lnTo>
                    <a:lnTo>
                      <a:pt x="99" y="136"/>
                    </a:lnTo>
                    <a:lnTo>
                      <a:pt x="99" y="138"/>
                    </a:lnTo>
                    <a:lnTo>
                      <a:pt x="102" y="138"/>
                    </a:lnTo>
                    <a:lnTo>
                      <a:pt x="99" y="141"/>
                    </a:lnTo>
                    <a:lnTo>
                      <a:pt x="102" y="141"/>
                    </a:lnTo>
                    <a:lnTo>
                      <a:pt x="102" y="143"/>
                    </a:lnTo>
                    <a:lnTo>
                      <a:pt x="99" y="143"/>
                    </a:lnTo>
                    <a:lnTo>
                      <a:pt x="97" y="143"/>
                    </a:lnTo>
                    <a:lnTo>
                      <a:pt x="94" y="143"/>
                    </a:lnTo>
                    <a:lnTo>
                      <a:pt x="97" y="143"/>
                    </a:lnTo>
                    <a:lnTo>
                      <a:pt x="97" y="146"/>
                    </a:lnTo>
                    <a:lnTo>
                      <a:pt x="94" y="146"/>
                    </a:lnTo>
                    <a:lnTo>
                      <a:pt x="97" y="146"/>
                    </a:lnTo>
                    <a:lnTo>
                      <a:pt x="97" y="149"/>
                    </a:lnTo>
                    <a:lnTo>
                      <a:pt x="94" y="149"/>
                    </a:lnTo>
                    <a:lnTo>
                      <a:pt x="92" y="149"/>
                    </a:lnTo>
                    <a:lnTo>
                      <a:pt x="89" y="149"/>
                    </a:lnTo>
                    <a:lnTo>
                      <a:pt x="89" y="146"/>
                    </a:lnTo>
                    <a:lnTo>
                      <a:pt x="92" y="146"/>
                    </a:lnTo>
                    <a:lnTo>
                      <a:pt x="89" y="146"/>
                    </a:lnTo>
                    <a:lnTo>
                      <a:pt x="89" y="143"/>
                    </a:lnTo>
                    <a:lnTo>
                      <a:pt x="86" y="143"/>
                    </a:lnTo>
                    <a:lnTo>
                      <a:pt x="86" y="141"/>
                    </a:lnTo>
                    <a:lnTo>
                      <a:pt x="84" y="141"/>
                    </a:lnTo>
                    <a:lnTo>
                      <a:pt x="84" y="138"/>
                    </a:lnTo>
                    <a:lnTo>
                      <a:pt x="81" y="138"/>
                    </a:lnTo>
                    <a:lnTo>
                      <a:pt x="81" y="136"/>
                    </a:lnTo>
                    <a:lnTo>
                      <a:pt x="79" y="136"/>
                    </a:lnTo>
                    <a:lnTo>
                      <a:pt x="79" y="133"/>
                    </a:lnTo>
                    <a:lnTo>
                      <a:pt x="76" y="133"/>
                    </a:lnTo>
                    <a:lnTo>
                      <a:pt x="76" y="130"/>
                    </a:lnTo>
                    <a:lnTo>
                      <a:pt x="76" y="133"/>
                    </a:lnTo>
                    <a:lnTo>
                      <a:pt x="76" y="136"/>
                    </a:lnTo>
                    <a:lnTo>
                      <a:pt x="73" y="136"/>
                    </a:lnTo>
                    <a:lnTo>
                      <a:pt x="71" y="136"/>
                    </a:lnTo>
                    <a:lnTo>
                      <a:pt x="68" y="136"/>
                    </a:lnTo>
                    <a:lnTo>
                      <a:pt x="68" y="138"/>
                    </a:lnTo>
                    <a:lnTo>
                      <a:pt x="66" y="138"/>
                    </a:lnTo>
                    <a:lnTo>
                      <a:pt x="63" y="138"/>
                    </a:lnTo>
                    <a:lnTo>
                      <a:pt x="63" y="141"/>
                    </a:lnTo>
                    <a:lnTo>
                      <a:pt x="63" y="138"/>
                    </a:lnTo>
                    <a:lnTo>
                      <a:pt x="63" y="136"/>
                    </a:lnTo>
                    <a:lnTo>
                      <a:pt x="60" y="136"/>
                    </a:lnTo>
                    <a:lnTo>
                      <a:pt x="60" y="138"/>
                    </a:lnTo>
                    <a:lnTo>
                      <a:pt x="58" y="138"/>
                    </a:lnTo>
                    <a:lnTo>
                      <a:pt x="58" y="136"/>
                    </a:lnTo>
                    <a:lnTo>
                      <a:pt x="60" y="136"/>
                    </a:lnTo>
                    <a:lnTo>
                      <a:pt x="58" y="136"/>
                    </a:lnTo>
                    <a:lnTo>
                      <a:pt x="60" y="136"/>
                    </a:lnTo>
                    <a:lnTo>
                      <a:pt x="60" y="133"/>
                    </a:lnTo>
                    <a:lnTo>
                      <a:pt x="60" y="130"/>
                    </a:lnTo>
                    <a:lnTo>
                      <a:pt x="60" y="133"/>
                    </a:lnTo>
                    <a:lnTo>
                      <a:pt x="58" y="133"/>
                    </a:lnTo>
                    <a:lnTo>
                      <a:pt x="58" y="136"/>
                    </a:lnTo>
                    <a:lnTo>
                      <a:pt x="55" y="136"/>
                    </a:lnTo>
                    <a:lnTo>
                      <a:pt x="55" y="138"/>
                    </a:lnTo>
                    <a:lnTo>
                      <a:pt x="52" y="138"/>
                    </a:lnTo>
                    <a:lnTo>
                      <a:pt x="52" y="141"/>
                    </a:lnTo>
                    <a:lnTo>
                      <a:pt x="50" y="143"/>
                    </a:lnTo>
                    <a:lnTo>
                      <a:pt x="50" y="141"/>
                    </a:lnTo>
                    <a:lnTo>
                      <a:pt x="50" y="143"/>
                    </a:lnTo>
                    <a:lnTo>
                      <a:pt x="47" y="143"/>
                    </a:lnTo>
                    <a:lnTo>
                      <a:pt x="45" y="143"/>
                    </a:lnTo>
                    <a:lnTo>
                      <a:pt x="42" y="141"/>
                    </a:lnTo>
                    <a:lnTo>
                      <a:pt x="39" y="141"/>
                    </a:lnTo>
                    <a:lnTo>
                      <a:pt x="39" y="138"/>
                    </a:lnTo>
                    <a:lnTo>
                      <a:pt x="37" y="138"/>
                    </a:lnTo>
                    <a:lnTo>
                      <a:pt x="37" y="136"/>
                    </a:lnTo>
                    <a:lnTo>
                      <a:pt x="39" y="133"/>
                    </a:lnTo>
                    <a:lnTo>
                      <a:pt x="37" y="133"/>
                    </a:lnTo>
                    <a:lnTo>
                      <a:pt x="39" y="133"/>
                    </a:lnTo>
                    <a:lnTo>
                      <a:pt x="37" y="133"/>
                    </a:lnTo>
                    <a:lnTo>
                      <a:pt x="37" y="130"/>
                    </a:lnTo>
                    <a:lnTo>
                      <a:pt x="37" y="128"/>
                    </a:lnTo>
                    <a:lnTo>
                      <a:pt x="34" y="128"/>
                    </a:lnTo>
                    <a:lnTo>
                      <a:pt x="34" y="125"/>
                    </a:lnTo>
                    <a:lnTo>
                      <a:pt x="34" y="123"/>
                    </a:lnTo>
                    <a:lnTo>
                      <a:pt x="32" y="123"/>
                    </a:lnTo>
                    <a:lnTo>
                      <a:pt x="34" y="123"/>
                    </a:lnTo>
                    <a:lnTo>
                      <a:pt x="32" y="123"/>
                    </a:lnTo>
                    <a:lnTo>
                      <a:pt x="32" y="120"/>
                    </a:lnTo>
                    <a:lnTo>
                      <a:pt x="29" y="120"/>
                    </a:lnTo>
                    <a:lnTo>
                      <a:pt x="32" y="117"/>
                    </a:lnTo>
                    <a:lnTo>
                      <a:pt x="32" y="120"/>
                    </a:lnTo>
                    <a:lnTo>
                      <a:pt x="32" y="117"/>
                    </a:lnTo>
                    <a:lnTo>
                      <a:pt x="29" y="117"/>
                    </a:lnTo>
                    <a:lnTo>
                      <a:pt x="29" y="115"/>
                    </a:lnTo>
                    <a:lnTo>
                      <a:pt x="29" y="112"/>
                    </a:lnTo>
                    <a:lnTo>
                      <a:pt x="26" y="112"/>
                    </a:lnTo>
                    <a:lnTo>
                      <a:pt x="29" y="112"/>
                    </a:lnTo>
                    <a:lnTo>
                      <a:pt x="32" y="112"/>
                    </a:lnTo>
                    <a:lnTo>
                      <a:pt x="29" y="112"/>
                    </a:lnTo>
                    <a:lnTo>
                      <a:pt x="29" y="109"/>
                    </a:lnTo>
                    <a:lnTo>
                      <a:pt x="26" y="109"/>
                    </a:lnTo>
                    <a:lnTo>
                      <a:pt x="26" y="107"/>
                    </a:lnTo>
                    <a:lnTo>
                      <a:pt x="24" y="107"/>
                    </a:lnTo>
                    <a:lnTo>
                      <a:pt x="24" y="104"/>
                    </a:lnTo>
                    <a:lnTo>
                      <a:pt x="26" y="104"/>
                    </a:lnTo>
                    <a:lnTo>
                      <a:pt x="26" y="102"/>
                    </a:lnTo>
                    <a:lnTo>
                      <a:pt x="29" y="102"/>
                    </a:lnTo>
                    <a:lnTo>
                      <a:pt x="32" y="102"/>
                    </a:lnTo>
                    <a:lnTo>
                      <a:pt x="32" y="99"/>
                    </a:lnTo>
                    <a:lnTo>
                      <a:pt x="34" y="99"/>
                    </a:lnTo>
                    <a:lnTo>
                      <a:pt x="34" y="96"/>
                    </a:lnTo>
                    <a:lnTo>
                      <a:pt x="32" y="96"/>
                    </a:lnTo>
                    <a:lnTo>
                      <a:pt x="32" y="94"/>
                    </a:lnTo>
                    <a:lnTo>
                      <a:pt x="32" y="96"/>
                    </a:lnTo>
                    <a:lnTo>
                      <a:pt x="29" y="96"/>
                    </a:lnTo>
                    <a:lnTo>
                      <a:pt x="29" y="94"/>
                    </a:lnTo>
                    <a:lnTo>
                      <a:pt x="26" y="94"/>
                    </a:lnTo>
                    <a:lnTo>
                      <a:pt x="24" y="94"/>
                    </a:lnTo>
                    <a:lnTo>
                      <a:pt x="24" y="91"/>
                    </a:lnTo>
                    <a:lnTo>
                      <a:pt x="24" y="94"/>
                    </a:lnTo>
                    <a:lnTo>
                      <a:pt x="24" y="91"/>
                    </a:lnTo>
                    <a:lnTo>
                      <a:pt x="21" y="91"/>
                    </a:lnTo>
                    <a:lnTo>
                      <a:pt x="21" y="89"/>
                    </a:lnTo>
                    <a:lnTo>
                      <a:pt x="19" y="89"/>
                    </a:lnTo>
                    <a:lnTo>
                      <a:pt x="19" y="86"/>
                    </a:lnTo>
                    <a:lnTo>
                      <a:pt x="19" y="83"/>
                    </a:lnTo>
                    <a:lnTo>
                      <a:pt x="19" y="81"/>
                    </a:lnTo>
                    <a:lnTo>
                      <a:pt x="16" y="81"/>
                    </a:lnTo>
                    <a:lnTo>
                      <a:pt x="16" y="78"/>
                    </a:lnTo>
                    <a:lnTo>
                      <a:pt x="16" y="76"/>
                    </a:lnTo>
                    <a:lnTo>
                      <a:pt x="19" y="76"/>
                    </a:lnTo>
                    <a:lnTo>
                      <a:pt x="19" y="73"/>
                    </a:lnTo>
                    <a:lnTo>
                      <a:pt x="16" y="73"/>
                    </a:lnTo>
                    <a:lnTo>
                      <a:pt x="16" y="70"/>
                    </a:lnTo>
                    <a:lnTo>
                      <a:pt x="19" y="70"/>
                    </a:lnTo>
                    <a:lnTo>
                      <a:pt x="21" y="70"/>
                    </a:lnTo>
                    <a:lnTo>
                      <a:pt x="21" y="68"/>
                    </a:lnTo>
                    <a:lnTo>
                      <a:pt x="19" y="68"/>
                    </a:lnTo>
                    <a:lnTo>
                      <a:pt x="19" y="65"/>
                    </a:lnTo>
                    <a:lnTo>
                      <a:pt x="19" y="62"/>
                    </a:lnTo>
                    <a:lnTo>
                      <a:pt x="16" y="62"/>
                    </a:lnTo>
                    <a:lnTo>
                      <a:pt x="16" y="60"/>
                    </a:lnTo>
                    <a:lnTo>
                      <a:pt x="16" y="62"/>
                    </a:lnTo>
                    <a:lnTo>
                      <a:pt x="16" y="60"/>
                    </a:lnTo>
                    <a:lnTo>
                      <a:pt x="13" y="60"/>
                    </a:lnTo>
                    <a:lnTo>
                      <a:pt x="13" y="57"/>
                    </a:lnTo>
                    <a:lnTo>
                      <a:pt x="11" y="55"/>
                    </a:lnTo>
                    <a:lnTo>
                      <a:pt x="11" y="52"/>
                    </a:lnTo>
                    <a:lnTo>
                      <a:pt x="8" y="52"/>
                    </a:lnTo>
                    <a:lnTo>
                      <a:pt x="8" y="49"/>
                    </a:lnTo>
                    <a:lnTo>
                      <a:pt x="8" y="47"/>
                    </a:lnTo>
                    <a:lnTo>
                      <a:pt x="5" y="47"/>
                    </a:lnTo>
                    <a:lnTo>
                      <a:pt x="5" y="44"/>
                    </a:lnTo>
                    <a:lnTo>
                      <a:pt x="5" y="42"/>
                    </a:lnTo>
                    <a:lnTo>
                      <a:pt x="3" y="42"/>
                    </a:lnTo>
                    <a:lnTo>
                      <a:pt x="3" y="39"/>
                    </a:lnTo>
                    <a:lnTo>
                      <a:pt x="0" y="39"/>
                    </a:lnTo>
                    <a:lnTo>
                      <a:pt x="0" y="36"/>
                    </a:lnTo>
                    <a:lnTo>
                      <a:pt x="3" y="36"/>
                    </a:lnTo>
                    <a:lnTo>
                      <a:pt x="0" y="36"/>
                    </a:lnTo>
                    <a:lnTo>
                      <a:pt x="0" y="34"/>
                    </a:lnTo>
                    <a:lnTo>
                      <a:pt x="0" y="31"/>
                    </a:lnTo>
                    <a:lnTo>
                      <a:pt x="0" y="29"/>
                    </a:lnTo>
                    <a:lnTo>
                      <a:pt x="0" y="31"/>
                    </a:lnTo>
                    <a:lnTo>
                      <a:pt x="3" y="31"/>
                    </a:lnTo>
                    <a:lnTo>
                      <a:pt x="3" y="29"/>
                    </a:lnTo>
                    <a:lnTo>
                      <a:pt x="5" y="29"/>
                    </a:lnTo>
                    <a:lnTo>
                      <a:pt x="5" y="26"/>
                    </a:lnTo>
                    <a:lnTo>
                      <a:pt x="8" y="26"/>
                    </a:lnTo>
                    <a:lnTo>
                      <a:pt x="8" y="23"/>
                    </a:lnTo>
                    <a:lnTo>
                      <a:pt x="11" y="23"/>
                    </a:lnTo>
                    <a:lnTo>
                      <a:pt x="8" y="23"/>
                    </a:lnTo>
                    <a:lnTo>
                      <a:pt x="11" y="23"/>
                    </a:lnTo>
                    <a:lnTo>
                      <a:pt x="11" y="21"/>
                    </a:lnTo>
                    <a:lnTo>
                      <a:pt x="8" y="21"/>
                    </a:lnTo>
                    <a:lnTo>
                      <a:pt x="11" y="21"/>
                    </a:lnTo>
                    <a:lnTo>
                      <a:pt x="11" y="18"/>
                    </a:lnTo>
                    <a:lnTo>
                      <a:pt x="11" y="15"/>
                    </a:lnTo>
                    <a:lnTo>
                      <a:pt x="13" y="15"/>
                    </a:lnTo>
                    <a:lnTo>
                      <a:pt x="13" y="13"/>
                    </a:lnTo>
                    <a:lnTo>
                      <a:pt x="13" y="10"/>
                    </a:lnTo>
                    <a:lnTo>
                      <a:pt x="13" y="13"/>
                    </a:lnTo>
                    <a:lnTo>
                      <a:pt x="13" y="10"/>
                    </a:lnTo>
                    <a:lnTo>
                      <a:pt x="13" y="13"/>
                    </a:lnTo>
                    <a:lnTo>
                      <a:pt x="16" y="13"/>
                    </a:lnTo>
                    <a:lnTo>
                      <a:pt x="19" y="13"/>
                    </a:lnTo>
                    <a:lnTo>
                      <a:pt x="19" y="10"/>
                    </a:lnTo>
                    <a:lnTo>
                      <a:pt x="21" y="10"/>
                    </a:lnTo>
                    <a:lnTo>
                      <a:pt x="24" y="10"/>
                    </a:lnTo>
                    <a:lnTo>
                      <a:pt x="24" y="13"/>
                    </a:lnTo>
                    <a:lnTo>
                      <a:pt x="26" y="13"/>
                    </a:lnTo>
                    <a:lnTo>
                      <a:pt x="29" y="13"/>
                    </a:lnTo>
                    <a:lnTo>
                      <a:pt x="32" y="13"/>
                    </a:lnTo>
                    <a:lnTo>
                      <a:pt x="32" y="10"/>
                    </a:lnTo>
                    <a:lnTo>
                      <a:pt x="34" y="10"/>
                    </a:lnTo>
                    <a:lnTo>
                      <a:pt x="37" y="10"/>
                    </a:lnTo>
                    <a:lnTo>
                      <a:pt x="37" y="8"/>
                    </a:lnTo>
                    <a:lnTo>
                      <a:pt x="39" y="8"/>
                    </a:lnTo>
                    <a:lnTo>
                      <a:pt x="39" y="5"/>
                    </a:lnTo>
                    <a:lnTo>
                      <a:pt x="42" y="5"/>
                    </a:lnTo>
                    <a:lnTo>
                      <a:pt x="45" y="5"/>
                    </a:lnTo>
                    <a:lnTo>
                      <a:pt x="47" y="5"/>
                    </a:lnTo>
                    <a:lnTo>
                      <a:pt x="47" y="2"/>
                    </a:lnTo>
                    <a:lnTo>
                      <a:pt x="50" y="2"/>
                    </a:lnTo>
                    <a:lnTo>
                      <a:pt x="52" y="2"/>
                    </a:lnTo>
                    <a:lnTo>
                      <a:pt x="52" y="0"/>
                    </a:lnTo>
                    <a:lnTo>
                      <a:pt x="55" y="0"/>
                    </a:lnTo>
                    <a:lnTo>
                      <a:pt x="58" y="0"/>
                    </a:lnTo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394" name="Freeform 184"/>
              <p:cNvSpPr>
                <a:spLocks/>
              </p:cNvSpPr>
              <p:nvPr/>
            </p:nvSpPr>
            <p:spPr bwMode="auto">
              <a:xfrm>
                <a:off x="5179" y="2247"/>
                <a:ext cx="8" cy="8"/>
              </a:xfrm>
              <a:custGeom>
                <a:avLst/>
                <a:gdLst>
                  <a:gd name="T0" fmla="*/ 5 w 8"/>
                  <a:gd name="T1" fmla="*/ 0 h 8"/>
                  <a:gd name="T2" fmla="*/ 8 w 8"/>
                  <a:gd name="T3" fmla="*/ 0 h 8"/>
                  <a:gd name="T4" fmla="*/ 5 w 8"/>
                  <a:gd name="T5" fmla="*/ 0 h 8"/>
                  <a:gd name="T6" fmla="*/ 8 w 8"/>
                  <a:gd name="T7" fmla="*/ 0 h 8"/>
                  <a:gd name="T8" fmla="*/ 5 w 8"/>
                  <a:gd name="T9" fmla="*/ 3 h 8"/>
                  <a:gd name="T10" fmla="*/ 8 w 8"/>
                  <a:gd name="T11" fmla="*/ 3 h 8"/>
                  <a:gd name="T12" fmla="*/ 8 w 8"/>
                  <a:gd name="T13" fmla="*/ 5 h 8"/>
                  <a:gd name="T14" fmla="*/ 5 w 8"/>
                  <a:gd name="T15" fmla="*/ 5 h 8"/>
                  <a:gd name="T16" fmla="*/ 5 w 8"/>
                  <a:gd name="T17" fmla="*/ 8 h 8"/>
                  <a:gd name="T18" fmla="*/ 3 w 8"/>
                  <a:gd name="T19" fmla="*/ 8 h 8"/>
                  <a:gd name="T20" fmla="*/ 3 w 8"/>
                  <a:gd name="T21" fmla="*/ 5 h 8"/>
                  <a:gd name="T22" fmla="*/ 0 w 8"/>
                  <a:gd name="T23" fmla="*/ 5 h 8"/>
                  <a:gd name="T24" fmla="*/ 0 w 8"/>
                  <a:gd name="T25" fmla="*/ 3 h 8"/>
                  <a:gd name="T26" fmla="*/ 3 w 8"/>
                  <a:gd name="T27" fmla="*/ 3 h 8"/>
                  <a:gd name="T28" fmla="*/ 3 w 8"/>
                  <a:gd name="T29" fmla="*/ 0 h 8"/>
                  <a:gd name="T30" fmla="*/ 5 w 8"/>
                  <a:gd name="T31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8" h="8">
                    <a:moveTo>
                      <a:pt x="5" y="0"/>
                    </a:moveTo>
                    <a:lnTo>
                      <a:pt x="8" y="0"/>
                    </a:lnTo>
                    <a:lnTo>
                      <a:pt x="5" y="0"/>
                    </a:lnTo>
                    <a:lnTo>
                      <a:pt x="8" y="0"/>
                    </a:lnTo>
                    <a:lnTo>
                      <a:pt x="5" y="3"/>
                    </a:lnTo>
                    <a:lnTo>
                      <a:pt x="8" y="3"/>
                    </a:lnTo>
                    <a:lnTo>
                      <a:pt x="8" y="5"/>
                    </a:lnTo>
                    <a:lnTo>
                      <a:pt x="5" y="5"/>
                    </a:lnTo>
                    <a:lnTo>
                      <a:pt x="5" y="8"/>
                    </a:lnTo>
                    <a:lnTo>
                      <a:pt x="3" y="8"/>
                    </a:lnTo>
                    <a:lnTo>
                      <a:pt x="3" y="5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3" y="3"/>
                    </a:lnTo>
                    <a:lnTo>
                      <a:pt x="3" y="0"/>
                    </a:lnTo>
                    <a:lnTo>
                      <a:pt x="5" y="0"/>
                    </a:lnTo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395" name="Freeform 185"/>
              <p:cNvSpPr>
                <a:spLocks/>
              </p:cNvSpPr>
              <p:nvPr/>
            </p:nvSpPr>
            <p:spPr bwMode="auto">
              <a:xfrm>
                <a:off x="5257" y="2237"/>
                <a:ext cx="3" cy="5"/>
              </a:xfrm>
              <a:custGeom>
                <a:avLst/>
                <a:gdLst>
                  <a:gd name="T0" fmla="*/ 0 w 3"/>
                  <a:gd name="T1" fmla="*/ 2 h 5"/>
                  <a:gd name="T2" fmla="*/ 3 w 3"/>
                  <a:gd name="T3" fmla="*/ 2 h 5"/>
                  <a:gd name="T4" fmla="*/ 3 w 3"/>
                  <a:gd name="T5" fmla="*/ 5 h 5"/>
                  <a:gd name="T6" fmla="*/ 0 w 3"/>
                  <a:gd name="T7" fmla="*/ 5 h 5"/>
                  <a:gd name="T8" fmla="*/ 0 w 3"/>
                  <a:gd name="T9" fmla="*/ 2 h 5"/>
                  <a:gd name="T10" fmla="*/ 0 w 3"/>
                  <a:gd name="T11" fmla="*/ 0 h 5"/>
                  <a:gd name="T12" fmla="*/ 0 w 3"/>
                  <a:gd name="T13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5">
                    <a:moveTo>
                      <a:pt x="0" y="2"/>
                    </a:moveTo>
                    <a:lnTo>
                      <a:pt x="3" y="2"/>
                    </a:lnTo>
                    <a:lnTo>
                      <a:pt x="3" y="5"/>
                    </a:lnTo>
                    <a:lnTo>
                      <a:pt x="0" y="5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396" name="Freeform 186"/>
              <p:cNvSpPr>
                <a:spLocks/>
              </p:cNvSpPr>
              <p:nvPr/>
            </p:nvSpPr>
            <p:spPr bwMode="auto">
              <a:xfrm>
                <a:off x="5325" y="2221"/>
                <a:ext cx="13" cy="13"/>
              </a:xfrm>
              <a:custGeom>
                <a:avLst/>
                <a:gdLst>
                  <a:gd name="T0" fmla="*/ 11 w 13"/>
                  <a:gd name="T1" fmla="*/ 0 h 13"/>
                  <a:gd name="T2" fmla="*/ 13 w 13"/>
                  <a:gd name="T3" fmla="*/ 0 h 13"/>
                  <a:gd name="T4" fmla="*/ 13 w 13"/>
                  <a:gd name="T5" fmla="*/ 2 h 13"/>
                  <a:gd name="T6" fmla="*/ 13 w 13"/>
                  <a:gd name="T7" fmla="*/ 5 h 13"/>
                  <a:gd name="T8" fmla="*/ 13 w 13"/>
                  <a:gd name="T9" fmla="*/ 8 h 13"/>
                  <a:gd name="T10" fmla="*/ 13 w 13"/>
                  <a:gd name="T11" fmla="*/ 10 h 13"/>
                  <a:gd name="T12" fmla="*/ 11 w 13"/>
                  <a:gd name="T13" fmla="*/ 10 h 13"/>
                  <a:gd name="T14" fmla="*/ 11 w 13"/>
                  <a:gd name="T15" fmla="*/ 13 h 13"/>
                  <a:gd name="T16" fmla="*/ 11 w 13"/>
                  <a:gd name="T17" fmla="*/ 10 h 13"/>
                  <a:gd name="T18" fmla="*/ 8 w 13"/>
                  <a:gd name="T19" fmla="*/ 10 h 13"/>
                  <a:gd name="T20" fmla="*/ 8 w 13"/>
                  <a:gd name="T21" fmla="*/ 13 h 13"/>
                  <a:gd name="T22" fmla="*/ 11 w 13"/>
                  <a:gd name="T23" fmla="*/ 13 h 13"/>
                  <a:gd name="T24" fmla="*/ 8 w 13"/>
                  <a:gd name="T25" fmla="*/ 13 h 13"/>
                  <a:gd name="T26" fmla="*/ 8 w 13"/>
                  <a:gd name="T27" fmla="*/ 10 h 13"/>
                  <a:gd name="T28" fmla="*/ 5 w 13"/>
                  <a:gd name="T29" fmla="*/ 10 h 13"/>
                  <a:gd name="T30" fmla="*/ 3 w 13"/>
                  <a:gd name="T31" fmla="*/ 10 h 13"/>
                  <a:gd name="T32" fmla="*/ 3 w 13"/>
                  <a:gd name="T33" fmla="*/ 8 h 13"/>
                  <a:gd name="T34" fmla="*/ 0 w 13"/>
                  <a:gd name="T35" fmla="*/ 8 h 13"/>
                  <a:gd name="T36" fmla="*/ 3 w 13"/>
                  <a:gd name="T37" fmla="*/ 5 h 13"/>
                  <a:gd name="T38" fmla="*/ 3 w 13"/>
                  <a:gd name="T39" fmla="*/ 2 h 13"/>
                  <a:gd name="T40" fmla="*/ 3 w 13"/>
                  <a:gd name="T41" fmla="*/ 5 h 13"/>
                  <a:gd name="T42" fmla="*/ 3 w 13"/>
                  <a:gd name="T43" fmla="*/ 2 h 13"/>
                  <a:gd name="T44" fmla="*/ 5 w 13"/>
                  <a:gd name="T45" fmla="*/ 2 h 13"/>
                  <a:gd name="T46" fmla="*/ 8 w 13"/>
                  <a:gd name="T47" fmla="*/ 0 h 13"/>
                  <a:gd name="T48" fmla="*/ 11 w 13"/>
                  <a:gd name="T49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3" h="13">
                    <a:moveTo>
                      <a:pt x="11" y="0"/>
                    </a:moveTo>
                    <a:lnTo>
                      <a:pt x="13" y="0"/>
                    </a:lnTo>
                    <a:lnTo>
                      <a:pt x="13" y="2"/>
                    </a:lnTo>
                    <a:lnTo>
                      <a:pt x="13" y="5"/>
                    </a:lnTo>
                    <a:lnTo>
                      <a:pt x="13" y="8"/>
                    </a:lnTo>
                    <a:lnTo>
                      <a:pt x="13" y="10"/>
                    </a:lnTo>
                    <a:lnTo>
                      <a:pt x="11" y="10"/>
                    </a:lnTo>
                    <a:lnTo>
                      <a:pt x="11" y="13"/>
                    </a:lnTo>
                    <a:lnTo>
                      <a:pt x="11" y="10"/>
                    </a:lnTo>
                    <a:lnTo>
                      <a:pt x="8" y="10"/>
                    </a:lnTo>
                    <a:lnTo>
                      <a:pt x="8" y="13"/>
                    </a:lnTo>
                    <a:lnTo>
                      <a:pt x="11" y="13"/>
                    </a:lnTo>
                    <a:lnTo>
                      <a:pt x="8" y="13"/>
                    </a:lnTo>
                    <a:lnTo>
                      <a:pt x="8" y="10"/>
                    </a:lnTo>
                    <a:lnTo>
                      <a:pt x="5" y="10"/>
                    </a:lnTo>
                    <a:lnTo>
                      <a:pt x="3" y="10"/>
                    </a:lnTo>
                    <a:lnTo>
                      <a:pt x="3" y="8"/>
                    </a:lnTo>
                    <a:lnTo>
                      <a:pt x="0" y="8"/>
                    </a:lnTo>
                    <a:lnTo>
                      <a:pt x="3" y="5"/>
                    </a:lnTo>
                    <a:lnTo>
                      <a:pt x="3" y="2"/>
                    </a:lnTo>
                    <a:lnTo>
                      <a:pt x="3" y="5"/>
                    </a:lnTo>
                    <a:lnTo>
                      <a:pt x="3" y="2"/>
                    </a:lnTo>
                    <a:lnTo>
                      <a:pt x="5" y="2"/>
                    </a:lnTo>
                    <a:lnTo>
                      <a:pt x="8" y="0"/>
                    </a:lnTo>
                    <a:lnTo>
                      <a:pt x="11" y="0"/>
                    </a:lnTo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397" name="Freeform 187"/>
              <p:cNvSpPr>
                <a:spLocks/>
              </p:cNvSpPr>
              <p:nvPr/>
            </p:nvSpPr>
            <p:spPr bwMode="auto">
              <a:xfrm>
                <a:off x="5250" y="2208"/>
                <a:ext cx="2" cy="5"/>
              </a:xfrm>
              <a:custGeom>
                <a:avLst/>
                <a:gdLst>
                  <a:gd name="T0" fmla="*/ 2 w 2"/>
                  <a:gd name="T1" fmla="*/ 2 h 5"/>
                  <a:gd name="T2" fmla="*/ 2 w 2"/>
                  <a:gd name="T3" fmla="*/ 5 h 5"/>
                  <a:gd name="T4" fmla="*/ 0 w 2"/>
                  <a:gd name="T5" fmla="*/ 5 h 5"/>
                  <a:gd name="T6" fmla="*/ 0 w 2"/>
                  <a:gd name="T7" fmla="*/ 2 h 5"/>
                  <a:gd name="T8" fmla="*/ 2 w 2"/>
                  <a:gd name="T9" fmla="*/ 0 h 5"/>
                  <a:gd name="T10" fmla="*/ 2 w 2"/>
                  <a:gd name="T11" fmla="*/ 2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" h="5">
                    <a:moveTo>
                      <a:pt x="2" y="2"/>
                    </a:moveTo>
                    <a:lnTo>
                      <a:pt x="2" y="5"/>
                    </a:lnTo>
                    <a:lnTo>
                      <a:pt x="0" y="5"/>
                    </a:lnTo>
                    <a:lnTo>
                      <a:pt x="0" y="2"/>
                    </a:lnTo>
                    <a:lnTo>
                      <a:pt x="2" y="0"/>
                    </a:lnTo>
                    <a:lnTo>
                      <a:pt x="2" y="2"/>
                    </a:lnTo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398" name="Freeform 188"/>
              <p:cNvSpPr>
                <a:spLocks/>
              </p:cNvSpPr>
              <p:nvPr/>
            </p:nvSpPr>
            <p:spPr bwMode="auto">
              <a:xfrm>
                <a:off x="5299" y="2197"/>
                <a:ext cx="5" cy="3"/>
              </a:xfrm>
              <a:custGeom>
                <a:avLst/>
                <a:gdLst>
                  <a:gd name="T0" fmla="*/ 0 w 5"/>
                  <a:gd name="T1" fmla="*/ 0 h 3"/>
                  <a:gd name="T2" fmla="*/ 3 w 5"/>
                  <a:gd name="T3" fmla="*/ 0 h 3"/>
                  <a:gd name="T4" fmla="*/ 5 w 5"/>
                  <a:gd name="T5" fmla="*/ 0 h 3"/>
                  <a:gd name="T6" fmla="*/ 5 w 5"/>
                  <a:gd name="T7" fmla="*/ 3 h 3"/>
                  <a:gd name="T8" fmla="*/ 3 w 5"/>
                  <a:gd name="T9" fmla="*/ 3 h 3"/>
                  <a:gd name="T10" fmla="*/ 0 w 5"/>
                  <a:gd name="T11" fmla="*/ 3 h 3"/>
                  <a:gd name="T12" fmla="*/ 0 w 5"/>
                  <a:gd name="T13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3">
                    <a:moveTo>
                      <a:pt x="0" y="0"/>
                    </a:moveTo>
                    <a:lnTo>
                      <a:pt x="3" y="0"/>
                    </a:lnTo>
                    <a:lnTo>
                      <a:pt x="5" y="0"/>
                    </a:lnTo>
                    <a:lnTo>
                      <a:pt x="5" y="3"/>
                    </a:lnTo>
                    <a:lnTo>
                      <a:pt x="3" y="3"/>
                    </a:lnTo>
                    <a:lnTo>
                      <a:pt x="0" y="3"/>
                    </a:lnTo>
                    <a:lnTo>
                      <a:pt x="0" y="0"/>
                    </a:lnTo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399" name="Rectangle 189"/>
              <p:cNvSpPr>
                <a:spLocks noChangeArrowheads="1"/>
              </p:cNvSpPr>
              <p:nvPr/>
            </p:nvSpPr>
            <p:spPr bwMode="auto">
              <a:xfrm>
                <a:off x="5297" y="2189"/>
                <a:ext cx="2" cy="3"/>
              </a:xfrm>
              <a:prstGeom prst="rect">
                <a:avLst/>
              </a:prstGeom>
              <a:noFill/>
              <a:ln w="4763">
                <a:solidFill>
                  <a:srgbClr val="6E6E6E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400" name="Rectangle 190"/>
              <p:cNvSpPr>
                <a:spLocks noChangeArrowheads="1"/>
              </p:cNvSpPr>
              <p:nvPr/>
            </p:nvSpPr>
            <p:spPr bwMode="auto">
              <a:xfrm>
                <a:off x="5299" y="2184"/>
                <a:ext cx="3" cy="3"/>
              </a:xfrm>
              <a:prstGeom prst="rect">
                <a:avLst/>
              </a:prstGeom>
              <a:noFill/>
              <a:ln w="4763">
                <a:solidFill>
                  <a:srgbClr val="6E6E6E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401" name="Freeform 191"/>
              <p:cNvSpPr>
                <a:spLocks/>
              </p:cNvSpPr>
              <p:nvPr/>
            </p:nvSpPr>
            <p:spPr bwMode="auto">
              <a:xfrm>
                <a:off x="5153" y="2176"/>
                <a:ext cx="5" cy="11"/>
              </a:xfrm>
              <a:custGeom>
                <a:avLst/>
                <a:gdLst>
                  <a:gd name="T0" fmla="*/ 3 w 5"/>
                  <a:gd name="T1" fmla="*/ 0 h 11"/>
                  <a:gd name="T2" fmla="*/ 3 w 5"/>
                  <a:gd name="T3" fmla="*/ 3 h 11"/>
                  <a:gd name="T4" fmla="*/ 5 w 5"/>
                  <a:gd name="T5" fmla="*/ 3 h 11"/>
                  <a:gd name="T6" fmla="*/ 5 w 5"/>
                  <a:gd name="T7" fmla="*/ 6 h 11"/>
                  <a:gd name="T8" fmla="*/ 3 w 5"/>
                  <a:gd name="T9" fmla="*/ 6 h 11"/>
                  <a:gd name="T10" fmla="*/ 3 w 5"/>
                  <a:gd name="T11" fmla="*/ 8 h 11"/>
                  <a:gd name="T12" fmla="*/ 0 w 5"/>
                  <a:gd name="T13" fmla="*/ 11 h 11"/>
                  <a:gd name="T14" fmla="*/ 0 w 5"/>
                  <a:gd name="T15" fmla="*/ 8 h 11"/>
                  <a:gd name="T16" fmla="*/ 0 w 5"/>
                  <a:gd name="T17" fmla="*/ 6 h 11"/>
                  <a:gd name="T18" fmla="*/ 0 w 5"/>
                  <a:gd name="T19" fmla="*/ 3 h 11"/>
                  <a:gd name="T20" fmla="*/ 0 w 5"/>
                  <a:gd name="T21" fmla="*/ 0 h 11"/>
                  <a:gd name="T22" fmla="*/ 3 w 5"/>
                  <a:gd name="T23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" h="11">
                    <a:moveTo>
                      <a:pt x="3" y="0"/>
                    </a:moveTo>
                    <a:lnTo>
                      <a:pt x="3" y="3"/>
                    </a:lnTo>
                    <a:lnTo>
                      <a:pt x="5" y="3"/>
                    </a:lnTo>
                    <a:lnTo>
                      <a:pt x="5" y="6"/>
                    </a:lnTo>
                    <a:lnTo>
                      <a:pt x="3" y="6"/>
                    </a:lnTo>
                    <a:lnTo>
                      <a:pt x="3" y="8"/>
                    </a:lnTo>
                    <a:lnTo>
                      <a:pt x="0" y="11"/>
                    </a:lnTo>
                    <a:lnTo>
                      <a:pt x="0" y="8"/>
                    </a:lnTo>
                    <a:lnTo>
                      <a:pt x="0" y="6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3" y="0"/>
                    </a:lnTo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402" name="Freeform 192"/>
              <p:cNvSpPr>
                <a:spLocks/>
              </p:cNvSpPr>
              <p:nvPr/>
            </p:nvSpPr>
            <p:spPr bwMode="auto">
              <a:xfrm>
                <a:off x="4986" y="2171"/>
                <a:ext cx="5" cy="3"/>
              </a:xfrm>
              <a:custGeom>
                <a:avLst/>
                <a:gdLst>
                  <a:gd name="T0" fmla="*/ 2 w 5"/>
                  <a:gd name="T1" fmla="*/ 3 h 3"/>
                  <a:gd name="T2" fmla="*/ 0 w 5"/>
                  <a:gd name="T3" fmla="*/ 3 h 3"/>
                  <a:gd name="T4" fmla="*/ 0 w 5"/>
                  <a:gd name="T5" fmla="*/ 0 h 3"/>
                  <a:gd name="T6" fmla="*/ 2 w 5"/>
                  <a:gd name="T7" fmla="*/ 0 h 3"/>
                  <a:gd name="T8" fmla="*/ 5 w 5"/>
                  <a:gd name="T9" fmla="*/ 0 h 3"/>
                  <a:gd name="T10" fmla="*/ 5 w 5"/>
                  <a:gd name="T11" fmla="*/ 3 h 3"/>
                  <a:gd name="T12" fmla="*/ 2 w 5"/>
                  <a:gd name="T13" fmla="*/ 3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3">
                    <a:moveTo>
                      <a:pt x="2" y="3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5" y="0"/>
                    </a:lnTo>
                    <a:lnTo>
                      <a:pt x="5" y="3"/>
                    </a:lnTo>
                    <a:lnTo>
                      <a:pt x="2" y="3"/>
                    </a:lnTo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403" name="Rectangle 193"/>
              <p:cNvSpPr>
                <a:spLocks noChangeArrowheads="1"/>
              </p:cNvSpPr>
              <p:nvPr/>
            </p:nvSpPr>
            <p:spPr bwMode="auto">
              <a:xfrm>
                <a:off x="5349" y="2166"/>
                <a:ext cx="2" cy="3"/>
              </a:xfrm>
              <a:prstGeom prst="rect">
                <a:avLst/>
              </a:prstGeom>
              <a:noFill/>
              <a:ln w="4763">
                <a:solidFill>
                  <a:srgbClr val="6E6E6E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404" name="Freeform 194"/>
              <p:cNvSpPr>
                <a:spLocks/>
              </p:cNvSpPr>
              <p:nvPr/>
            </p:nvSpPr>
            <p:spPr bwMode="auto">
              <a:xfrm>
                <a:off x="4448" y="2156"/>
                <a:ext cx="5" cy="0"/>
              </a:xfrm>
              <a:custGeom>
                <a:avLst/>
                <a:gdLst>
                  <a:gd name="T0" fmla="*/ 3 w 5"/>
                  <a:gd name="T1" fmla="*/ 5 w 5"/>
                  <a:gd name="T2" fmla="*/ 3 w 5"/>
                  <a:gd name="T3" fmla="*/ 0 w 5"/>
                  <a:gd name="T4" fmla="*/ 3 w 5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5">
                    <a:moveTo>
                      <a:pt x="3" y="0"/>
                    </a:moveTo>
                    <a:lnTo>
                      <a:pt x="5" y="0"/>
                    </a:lnTo>
                    <a:lnTo>
                      <a:pt x="3" y="0"/>
                    </a:lnTo>
                    <a:lnTo>
                      <a:pt x="0" y="0"/>
                    </a:lnTo>
                    <a:lnTo>
                      <a:pt x="3" y="0"/>
                    </a:lnTo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405" name="Freeform 195"/>
              <p:cNvSpPr>
                <a:spLocks/>
              </p:cNvSpPr>
              <p:nvPr/>
            </p:nvSpPr>
            <p:spPr bwMode="auto">
              <a:xfrm>
                <a:off x="5169" y="2142"/>
                <a:ext cx="10" cy="14"/>
              </a:xfrm>
              <a:custGeom>
                <a:avLst/>
                <a:gdLst>
                  <a:gd name="T0" fmla="*/ 2 w 10"/>
                  <a:gd name="T1" fmla="*/ 0 h 14"/>
                  <a:gd name="T2" fmla="*/ 2 w 10"/>
                  <a:gd name="T3" fmla="*/ 3 h 14"/>
                  <a:gd name="T4" fmla="*/ 5 w 10"/>
                  <a:gd name="T5" fmla="*/ 3 h 14"/>
                  <a:gd name="T6" fmla="*/ 5 w 10"/>
                  <a:gd name="T7" fmla="*/ 6 h 14"/>
                  <a:gd name="T8" fmla="*/ 5 w 10"/>
                  <a:gd name="T9" fmla="*/ 8 h 14"/>
                  <a:gd name="T10" fmla="*/ 7 w 10"/>
                  <a:gd name="T11" fmla="*/ 8 h 14"/>
                  <a:gd name="T12" fmla="*/ 7 w 10"/>
                  <a:gd name="T13" fmla="*/ 11 h 14"/>
                  <a:gd name="T14" fmla="*/ 10 w 10"/>
                  <a:gd name="T15" fmla="*/ 11 h 14"/>
                  <a:gd name="T16" fmla="*/ 10 w 10"/>
                  <a:gd name="T17" fmla="*/ 14 h 14"/>
                  <a:gd name="T18" fmla="*/ 7 w 10"/>
                  <a:gd name="T19" fmla="*/ 14 h 14"/>
                  <a:gd name="T20" fmla="*/ 5 w 10"/>
                  <a:gd name="T21" fmla="*/ 14 h 14"/>
                  <a:gd name="T22" fmla="*/ 5 w 10"/>
                  <a:gd name="T23" fmla="*/ 11 h 14"/>
                  <a:gd name="T24" fmla="*/ 2 w 10"/>
                  <a:gd name="T25" fmla="*/ 11 h 14"/>
                  <a:gd name="T26" fmla="*/ 2 w 10"/>
                  <a:gd name="T27" fmla="*/ 8 h 14"/>
                  <a:gd name="T28" fmla="*/ 0 w 10"/>
                  <a:gd name="T29" fmla="*/ 8 h 14"/>
                  <a:gd name="T30" fmla="*/ 0 w 10"/>
                  <a:gd name="T31" fmla="*/ 6 h 14"/>
                  <a:gd name="T32" fmla="*/ 0 w 10"/>
                  <a:gd name="T33" fmla="*/ 8 h 14"/>
                  <a:gd name="T34" fmla="*/ 0 w 10"/>
                  <a:gd name="T35" fmla="*/ 6 h 14"/>
                  <a:gd name="T36" fmla="*/ 0 w 10"/>
                  <a:gd name="T37" fmla="*/ 8 h 14"/>
                  <a:gd name="T38" fmla="*/ 0 w 10"/>
                  <a:gd name="T39" fmla="*/ 6 h 14"/>
                  <a:gd name="T40" fmla="*/ 0 w 10"/>
                  <a:gd name="T41" fmla="*/ 3 h 14"/>
                  <a:gd name="T42" fmla="*/ 2 w 10"/>
                  <a:gd name="T43" fmla="*/ 3 h 14"/>
                  <a:gd name="T44" fmla="*/ 2 w 10"/>
                  <a:gd name="T45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0" h="14">
                    <a:moveTo>
                      <a:pt x="2" y="0"/>
                    </a:moveTo>
                    <a:lnTo>
                      <a:pt x="2" y="3"/>
                    </a:lnTo>
                    <a:lnTo>
                      <a:pt x="5" y="3"/>
                    </a:lnTo>
                    <a:lnTo>
                      <a:pt x="5" y="6"/>
                    </a:lnTo>
                    <a:lnTo>
                      <a:pt x="5" y="8"/>
                    </a:lnTo>
                    <a:lnTo>
                      <a:pt x="7" y="8"/>
                    </a:lnTo>
                    <a:lnTo>
                      <a:pt x="7" y="11"/>
                    </a:lnTo>
                    <a:lnTo>
                      <a:pt x="10" y="11"/>
                    </a:lnTo>
                    <a:lnTo>
                      <a:pt x="10" y="14"/>
                    </a:lnTo>
                    <a:lnTo>
                      <a:pt x="7" y="14"/>
                    </a:lnTo>
                    <a:lnTo>
                      <a:pt x="5" y="14"/>
                    </a:lnTo>
                    <a:lnTo>
                      <a:pt x="5" y="11"/>
                    </a:lnTo>
                    <a:lnTo>
                      <a:pt x="2" y="11"/>
                    </a:lnTo>
                    <a:lnTo>
                      <a:pt x="2" y="8"/>
                    </a:lnTo>
                    <a:lnTo>
                      <a:pt x="0" y="8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6"/>
                    </a:lnTo>
                    <a:lnTo>
                      <a:pt x="0" y="8"/>
                    </a:lnTo>
                    <a:lnTo>
                      <a:pt x="0" y="6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2" y="0"/>
                    </a:lnTo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406" name="Freeform 196"/>
              <p:cNvSpPr>
                <a:spLocks/>
              </p:cNvSpPr>
              <p:nvPr/>
            </p:nvSpPr>
            <p:spPr bwMode="auto">
              <a:xfrm>
                <a:off x="5398" y="2095"/>
                <a:ext cx="19" cy="16"/>
              </a:xfrm>
              <a:custGeom>
                <a:avLst/>
                <a:gdLst>
                  <a:gd name="T0" fmla="*/ 3 w 19"/>
                  <a:gd name="T1" fmla="*/ 0 h 16"/>
                  <a:gd name="T2" fmla="*/ 6 w 19"/>
                  <a:gd name="T3" fmla="*/ 0 h 16"/>
                  <a:gd name="T4" fmla="*/ 6 w 19"/>
                  <a:gd name="T5" fmla="*/ 3 h 16"/>
                  <a:gd name="T6" fmla="*/ 8 w 19"/>
                  <a:gd name="T7" fmla="*/ 3 h 16"/>
                  <a:gd name="T8" fmla="*/ 11 w 19"/>
                  <a:gd name="T9" fmla="*/ 6 h 16"/>
                  <a:gd name="T10" fmla="*/ 13 w 19"/>
                  <a:gd name="T11" fmla="*/ 6 h 16"/>
                  <a:gd name="T12" fmla="*/ 13 w 19"/>
                  <a:gd name="T13" fmla="*/ 8 h 16"/>
                  <a:gd name="T14" fmla="*/ 16 w 19"/>
                  <a:gd name="T15" fmla="*/ 8 h 16"/>
                  <a:gd name="T16" fmla="*/ 16 w 19"/>
                  <a:gd name="T17" fmla="*/ 11 h 16"/>
                  <a:gd name="T18" fmla="*/ 19 w 19"/>
                  <a:gd name="T19" fmla="*/ 11 h 16"/>
                  <a:gd name="T20" fmla="*/ 19 w 19"/>
                  <a:gd name="T21" fmla="*/ 14 h 16"/>
                  <a:gd name="T22" fmla="*/ 19 w 19"/>
                  <a:gd name="T23" fmla="*/ 16 h 16"/>
                  <a:gd name="T24" fmla="*/ 16 w 19"/>
                  <a:gd name="T25" fmla="*/ 16 h 16"/>
                  <a:gd name="T26" fmla="*/ 13 w 19"/>
                  <a:gd name="T27" fmla="*/ 14 h 16"/>
                  <a:gd name="T28" fmla="*/ 11 w 19"/>
                  <a:gd name="T29" fmla="*/ 14 h 16"/>
                  <a:gd name="T30" fmla="*/ 8 w 19"/>
                  <a:gd name="T31" fmla="*/ 14 h 16"/>
                  <a:gd name="T32" fmla="*/ 8 w 19"/>
                  <a:gd name="T33" fmla="*/ 11 h 16"/>
                  <a:gd name="T34" fmla="*/ 6 w 19"/>
                  <a:gd name="T35" fmla="*/ 11 h 16"/>
                  <a:gd name="T36" fmla="*/ 6 w 19"/>
                  <a:gd name="T37" fmla="*/ 8 h 16"/>
                  <a:gd name="T38" fmla="*/ 3 w 19"/>
                  <a:gd name="T39" fmla="*/ 6 h 16"/>
                  <a:gd name="T40" fmla="*/ 0 w 19"/>
                  <a:gd name="T41" fmla="*/ 6 h 16"/>
                  <a:gd name="T42" fmla="*/ 0 w 19"/>
                  <a:gd name="T43" fmla="*/ 3 h 16"/>
                  <a:gd name="T44" fmla="*/ 0 w 19"/>
                  <a:gd name="T45" fmla="*/ 0 h 16"/>
                  <a:gd name="T46" fmla="*/ 3 w 19"/>
                  <a:gd name="T47" fmla="*/ 0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" h="16">
                    <a:moveTo>
                      <a:pt x="3" y="0"/>
                    </a:moveTo>
                    <a:lnTo>
                      <a:pt x="6" y="0"/>
                    </a:lnTo>
                    <a:lnTo>
                      <a:pt x="6" y="3"/>
                    </a:lnTo>
                    <a:lnTo>
                      <a:pt x="8" y="3"/>
                    </a:lnTo>
                    <a:lnTo>
                      <a:pt x="11" y="6"/>
                    </a:lnTo>
                    <a:lnTo>
                      <a:pt x="13" y="6"/>
                    </a:lnTo>
                    <a:lnTo>
                      <a:pt x="13" y="8"/>
                    </a:lnTo>
                    <a:lnTo>
                      <a:pt x="16" y="8"/>
                    </a:lnTo>
                    <a:lnTo>
                      <a:pt x="16" y="11"/>
                    </a:lnTo>
                    <a:lnTo>
                      <a:pt x="19" y="11"/>
                    </a:lnTo>
                    <a:lnTo>
                      <a:pt x="19" y="14"/>
                    </a:lnTo>
                    <a:lnTo>
                      <a:pt x="19" y="16"/>
                    </a:lnTo>
                    <a:lnTo>
                      <a:pt x="16" y="16"/>
                    </a:lnTo>
                    <a:lnTo>
                      <a:pt x="13" y="14"/>
                    </a:lnTo>
                    <a:lnTo>
                      <a:pt x="11" y="14"/>
                    </a:lnTo>
                    <a:lnTo>
                      <a:pt x="8" y="14"/>
                    </a:lnTo>
                    <a:lnTo>
                      <a:pt x="8" y="11"/>
                    </a:lnTo>
                    <a:lnTo>
                      <a:pt x="6" y="11"/>
                    </a:lnTo>
                    <a:lnTo>
                      <a:pt x="6" y="8"/>
                    </a:lnTo>
                    <a:lnTo>
                      <a:pt x="3" y="6"/>
                    </a:lnTo>
                    <a:lnTo>
                      <a:pt x="0" y="6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3" y="0"/>
                    </a:lnTo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407" name="Freeform 197"/>
              <p:cNvSpPr>
                <a:spLocks/>
              </p:cNvSpPr>
              <p:nvPr/>
            </p:nvSpPr>
            <p:spPr bwMode="auto">
              <a:xfrm>
                <a:off x="5513" y="2046"/>
                <a:ext cx="13" cy="18"/>
              </a:xfrm>
              <a:custGeom>
                <a:avLst/>
                <a:gdLst>
                  <a:gd name="T0" fmla="*/ 3 w 13"/>
                  <a:gd name="T1" fmla="*/ 0 h 18"/>
                  <a:gd name="T2" fmla="*/ 5 w 13"/>
                  <a:gd name="T3" fmla="*/ 0 h 18"/>
                  <a:gd name="T4" fmla="*/ 8 w 13"/>
                  <a:gd name="T5" fmla="*/ 0 h 18"/>
                  <a:gd name="T6" fmla="*/ 11 w 13"/>
                  <a:gd name="T7" fmla="*/ 0 h 18"/>
                  <a:gd name="T8" fmla="*/ 11 w 13"/>
                  <a:gd name="T9" fmla="*/ 2 h 18"/>
                  <a:gd name="T10" fmla="*/ 8 w 13"/>
                  <a:gd name="T11" fmla="*/ 2 h 18"/>
                  <a:gd name="T12" fmla="*/ 8 w 13"/>
                  <a:gd name="T13" fmla="*/ 5 h 18"/>
                  <a:gd name="T14" fmla="*/ 11 w 13"/>
                  <a:gd name="T15" fmla="*/ 8 h 18"/>
                  <a:gd name="T16" fmla="*/ 11 w 13"/>
                  <a:gd name="T17" fmla="*/ 10 h 18"/>
                  <a:gd name="T18" fmla="*/ 11 w 13"/>
                  <a:gd name="T19" fmla="*/ 13 h 18"/>
                  <a:gd name="T20" fmla="*/ 11 w 13"/>
                  <a:gd name="T21" fmla="*/ 16 h 18"/>
                  <a:gd name="T22" fmla="*/ 13 w 13"/>
                  <a:gd name="T23" fmla="*/ 16 h 18"/>
                  <a:gd name="T24" fmla="*/ 11 w 13"/>
                  <a:gd name="T25" fmla="*/ 16 h 18"/>
                  <a:gd name="T26" fmla="*/ 13 w 13"/>
                  <a:gd name="T27" fmla="*/ 16 h 18"/>
                  <a:gd name="T28" fmla="*/ 13 w 13"/>
                  <a:gd name="T29" fmla="*/ 18 h 18"/>
                  <a:gd name="T30" fmla="*/ 11 w 13"/>
                  <a:gd name="T31" fmla="*/ 18 h 18"/>
                  <a:gd name="T32" fmla="*/ 8 w 13"/>
                  <a:gd name="T33" fmla="*/ 18 h 18"/>
                  <a:gd name="T34" fmla="*/ 8 w 13"/>
                  <a:gd name="T35" fmla="*/ 16 h 18"/>
                  <a:gd name="T36" fmla="*/ 5 w 13"/>
                  <a:gd name="T37" fmla="*/ 16 h 18"/>
                  <a:gd name="T38" fmla="*/ 5 w 13"/>
                  <a:gd name="T39" fmla="*/ 13 h 18"/>
                  <a:gd name="T40" fmla="*/ 3 w 13"/>
                  <a:gd name="T41" fmla="*/ 13 h 18"/>
                  <a:gd name="T42" fmla="*/ 3 w 13"/>
                  <a:gd name="T43" fmla="*/ 10 h 18"/>
                  <a:gd name="T44" fmla="*/ 0 w 13"/>
                  <a:gd name="T45" fmla="*/ 8 h 18"/>
                  <a:gd name="T46" fmla="*/ 0 w 13"/>
                  <a:gd name="T47" fmla="*/ 5 h 18"/>
                  <a:gd name="T48" fmla="*/ 0 w 13"/>
                  <a:gd name="T49" fmla="*/ 2 h 18"/>
                  <a:gd name="T50" fmla="*/ 0 w 13"/>
                  <a:gd name="T51" fmla="*/ 0 h 18"/>
                  <a:gd name="T52" fmla="*/ 3 w 13"/>
                  <a:gd name="T53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3" h="18">
                    <a:moveTo>
                      <a:pt x="3" y="0"/>
                    </a:moveTo>
                    <a:lnTo>
                      <a:pt x="5" y="0"/>
                    </a:lnTo>
                    <a:lnTo>
                      <a:pt x="8" y="0"/>
                    </a:lnTo>
                    <a:lnTo>
                      <a:pt x="11" y="0"/>
                    </a:lnTo>
                    <a:lnTo>
                      <a:pt x="11" y="2"/>
                    </a:lnTo>
                    <a:lnTo>
                      <a:pt x="8" y="2"/>
                    </a:lnTo>
                    <a:lnTo>
                      <a:pt x="8" y="5"/>
                    </a:lnTo>
                    <a:lnTo>
                      <a:pt x="11" y="8"/>
                    </a:lnTo>
                    <a:lnTo>
                      <a:pt x="11" y="10"/>
                    </a:lnTo>
                    <a:lnTo>
                      <a:pt x="11" y="13"/>
                    </a:lnTo>
                    <a:lnTo>
                      <a:pt x="11" y="16"/>
                    </a:lnTo>
                    <a:lnTo>
                      <a:pt x="13" y="16"/>
                    </a:lnTo>
                    <a:lnTo>
                      <a:pt x="11" y="16"/>
                    </a:lnTo>
                    <a:lnTo>
                      <a:pt x="13" y="16"/>
                    </a:lnTo>
                    <a:lnTo>
                      <a:pt x="13" y="18"/>
                    </a:lnTo>
                    <a:lnTo>
                      <a:pt x="11" y="18"/>
                    </a:lnTo>
                    <a:lnTo>
                      <a:pt x="8" y="18"/>
                    </a:lnTo>
                    <a:lnTo>
                      <a:pt x="8" y="16"/>
                    </a:lnTo>
                    <a:lnTo>
                      <a:pt x="5" y="16"/>
                    </a:lnTo>
                    <a:lnTo>
                      <a:pt x="5" y="13"/>
                    </a:lnTo>
                    <a:lnTo>
                      <a:pt x="3" y="13"/>
                    </a:lnTo>
                    <a:lnTo>
                      <a:pt x="3" y="10"/>
                    </a:lnTo>
                    <a:lnTo>
                      <a:pt x="0" y="8"/>
                    </a:lnTo>
                    <a:lnTo>
                      <a:pt x="0" y="5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3" y="0"/>
                    </a:lnTo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408" name="Freeform 198"/>
              <p:cNvSpPr>
                <a:spLocks/>
              </p:cNvSpPr>
              <p:nvPr/>
            </p:nvSpPr>
            <p:spPr bwMode="auto">
              <a:xfrm>
                <a:off x="4944" y="2022"/>
                <a:ext cx="16" cy="8"/>
              </a:xfrm>
              <a:custGeom>
                <a:avLst/>
                <a:gdLst>
                  <a:gd name="T0" fmla="*/ 11 w 16"/>
                  <a:gd name="T1" fmla="*/ 0 h 8"/>
                  <a:gd name="T2" fmla="*/ 13 w 16"/>
                  <a:gd name="T3" fmla="*/ 0 h 8"/>
                  <a:gd name="T4" fmla="*/ 13 w 16"/>
                  <a:gd name="T5" fmla="*/ 3 h 8"/>
                  <a:gd name="T6" fmla="*/ 16 w 16"/>
                  <a:gd name="T7" fmla="*/ 3 h 8"/>
                  <a:gd name="T8" fmla="*/ 16 w 16"/>
                  <a:gd name="T9" fmla="*/ 6 h 8"/>
                  <a:gd name="T10" fmla="*/ 13 w 16"/>
                  <a:gd name="T11" fmla="*/ 6 h 8"/>
                  <a:gd name="T12" fmla="*/ 13 w 16"/>
                  <a:gd name="T13" fmla="*/ 8 h 8"/>
                  <a:gd name="T14" fmla="*/ 11 w 16"/>
                  <a:gd name="T15" fmla="*/ 8 h 8"/>
                  <a:gd name="T16" fmla="*/ 8 w 16"/>
                  <a:gd name="T17" fmla="*/ 8 h 8"/>
                  <a:gd name="T18" fmla="*/ 5 w 16"/>
                  <a:gd name="T19" fmla="*/ 8 h 8"/>
                  <a:gd name="T20" fmla="*/ 3 w 16"/>
                  <a:gd name="T21" fmla="*/ 8 h 8"/>
                  <a:gd name="T22" fmla="*/ 3 w 16"/>
                  <a:gd name="T23" fmla="*/ 6 h 8"/>
                  <a:gd name="T24" fmla="*/ 0 w 16"/>
                  <a:gd name="T25" fmla="*/ 6 h 8"/>
                  <a:gd name="T26" fmla="*/ 0 w 16"/>
                  <a:gd name="T27" fmla="*/ 3 h 8"/>
                  <a:gd name="T28" fmla="*/ 0 w 16"/>
                  <a:gd name="T29" fmla="*/ 0 h 8"/>
                  <a:gd name="T30" fmla="*/ 3 w 16"/>
                  <a:gd name="T31" fmla="*/ 0 h 8"/>
                  <a:gd name="T32" fmla="*/ 5 w 16"/>
                  <a:gd name="T33" fmla="*/ 0 h 8"/>
                  <a:gd name="T34" fmla="*/ 8 w 16"/>
                  <a:gd name="T35" fmla="*/ 0 h 8"/>
                  <a:gd name="T36" fmla="*/ 11 w 16"/>
                  <a:gd name="T37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6" h="8">
                    <a:moveTo>
                      <a:pt x="11" y="0"/>
                    </a:moveTo>
                    <a:lnTo>
                      <a:pt x="13" y="0"/>
                    </a:lnTo>
                    <a:lnTo>
                      <a:pt x="13" y="3"/>
                    </a:lnTo>
                    <a:lnTo>
                      <a:pt x="16" y="3"/>
                    </a:lnTo>
                    <a:lnTo>
                      <a:pt x="16" y="6"/>
                    </a:lnTo>
                    <a:lnTo>
                      <a:pt x="13" y="6"/>
                    </a:lnTo>
                    <a:lnTo>
                      <a:pt x="13" y="8"/>
                    </a:lnTo>
                    <a:lnTo>
                      <a:pt x="11" y="8"/>
                    </a:lnTo>
                    <a:lnTo>
                      <a:pt x="8" y="8"/>
                    </a:lnTo>
                    <a:lnTo>
                      <a:pt x="5" y="8"/>
                    </a:lnTo>
                    <a:lnTo>
                      <a:pt x="3" y="8"/>
                    </a:lnTo>
                    <a:lnTo>
                      <a:pt x="3" y="6"/>
                    </a:lnTo>
                    <a:lnTo>
                      <a:pt x="0" y="6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8" y="0"/>
                    </a:lnTo>
                    <a:lnTo>
                      <a:pt x="11" y="0"/>
                    </a:lnTo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409" name="Freeform 199"/>
              <p:cNvSpPr>
                <a:spLocks/>
              </p:cNvSpPr>
              <p:nvPr/>
            </p:nvSpPr>
            <p:spPr bwMode="auto">
              <a:xfrm>
                <a:off x="4435" y="1983"/>
                <a:ext cx="5" cy="5"/>
              </a:xfrm>
              <a:custGeom>
                <a:avLst/>
                <a:gdLst>
                  <a:gd name="T0" fmla="*/ 3 w 5"/>
                  <a:gd name="T1" fmla="*/ 3 h 5"/>
                  <a:gd name="T2" fmla="*/ 5 w 5"/>
                  <a:gd name="T3" fmla="*/ 3 h 5"/>
                  <a:gd name="T4" fmla="*/ 5 w 5"/>
                  <a:gd name="T5" fmla="*/ 5 h 5"/>
                  <a:gd name="T6" fmla="*/ 3 w 5"/>
                  <a:gd name="T7" fmla="*/ 5 h 5"/>
                  <a:gd name="T8" fmla="*/ 5 w 5"/>
                  <a:gd name="T9" fmla="*/ 3 h 5"/>
                  <a:gd name="T10" fmla="*/ 3 w 5"/>
                  <a:gd name="T11" fmla="*/ 3 h 5"/>
                  <a:gd name="T12" fmla="*/ 0 w 5"/>
                  <a:gd name="T13" fmla="*/ 3 h 5"/>
                  <a:gd name="T14" fmla="*/ 0 w 5"/>
                  <a:gd name="T15" fmla="*/ 0 h 5"/>
                  <a:gd name="T16" fmla="*/ 3 w 5"/>
                  <a:gd name="T17" fmla="*/ 0 h 5"/>
                  <a:gd name="T18" fmla="*/ 3 w 5"/>
                  <a:gd name="T19" fmla="*/ 3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5">
                    <a:moveTo>
                      <a:pt x="3" y="3"/>
                    </a:moveTo>
                    <a:lnTo>
                      <a:pt x="5" y="3"/>
                    </a:lnTo>
                    <a:lnTo>
                      <a:pt x="5" y="5"/>
                    </a:lnTo>
                    <a:lnTo>
                      <a:pt x="3" y="5"/>
                    </a:lnTo>
                    <a:lnTo>
                      <a:pt x="5" y="3"/>
                    </a:lnTo>
                    <a:lnTo>
                      <a:pt x="3" y="3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3" y="0"/>
                    </a:lnTo>
                    <a:lnTo>
                      <a:pt x="3" y="3"/>
                    </a:lnTo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410" name="Freeform 200"/>
              <p:cNvSpPr>
                <a:spLocks/>
              </p:cNvSpPr>
              <p:nvPr/>
            </p:nvSpPr>
            <p:spPr bwMode="auto">
              <a:xfrm>
                <a:off x="4751" y="1981"/>
                <a:ext cx="10" cy="10"/>
              </a:xfrm>
              <a:custGeom>
                <a:avLst/>
                <a:gdLst>
                  <a:gd name="T0" fmla="*/ 8 w 10"/>
                  <a:gd name="T1" fmla="*/ 10 h 10"/>
                  <a:gd name="T2" fmla="*/ 5 w 10"/>
                  <a:gd name="T3" fmla="*/ 10 h 10"/>
                  <a:gd name="T4" fmla="*/ 3 w 10"/>
                  <a:gd name="T5" fmla="*/ 10 h 10"/>
                  <a:gd name="T6" fmla="*/ 0 w 10"/>
                  <a:gd name="T7" fmla="*/ 7 h 10"/>
                  <a:gd name="T8" fmla="*/ 0 w 10"/>
                  <a:gd name="T9" fmla="*/ 5 h 10"/>
                  <a:gd name="T10" fmla="*/ 0 w 10"/>
                  <a:gd name="T11" fmla="*/ 2 h 10"/>
                  <a:gd name="T12" fmla="*/ 3 w 10"/>
                  <a:gd name="T13" fmla="*/ 2 h 10"/>
                  <a:gd name="T14" fmla="*/ 3 w 10"/>
                  <a:gd name="T15" fmla="*/ 0 h 10"/>
                  <a:gd name="T16" fmla="*/ 5 w 10"/>
                  <a:gd name="T17" fmla="*/ 0 h 10"/>
                  <a:gd name="T18" fmla="*/ 5 w 10"/>
                  <a:gd name="T19" fmla="*/ 2 h 10"/>
                  <a:gd name="T20" fmla="*/ 8 w 10"/>
                  <a:gd name="T21" fmla="*/ 2 h 10"/>
                  <a:gd name="T22" fmla="*/ 8 w 10"/>
                  <a:gd name="T23" fmla="*/ 5 h 10"/>
                  <a:gd name="T24" fmla="*/ 8 w 10"/>
                  <a:gd name="T25" fmla="*/ 7 h 10"/>
                  <a:gd name="T26" fmla="*/ 10 w 10"/>
                  <a:gd name="T27" fmla="*/ 7 h 10"/>
                  <a:gd name="T28" fmla="*/ 8 w 10"/>
                  <a:gd name="T29" fmla="*/ 7 h 10"/>
                  <a:gd name="T30" fmla="*/ 8 w 10"/>
                  <a:gd name="T31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0" h="10">
                    <a:moveTo>
                      <a:pt x="8" y="10"/>
                    </a:moveTo>
                    <a:lnTo>
                      <a:pt x="5" y="10"/>
                    </a:lnTo>
                    <a:lnTo>
                      <a:pt x="3" y="10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0" y="2"/>
                    </a:lnTo>
                    <a:lnTo>
                      <a:pt x="3" y="2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5" y="2"/>
                    </a:lnTo>
                    <a:lnTo>
                      <a:pt x="8" y="2"/>
                    </a:lnTo>
                    <a:lnTo>
                      <a:pt x="8" y="5"/>
                    </a:lnTo>
                    <a:lnTo>
                      <a:pt x="8" y="7"/>
                    </a:lnTo>
                    <a:lnTo>
                      <a:pt x="10" y="7"/>
                    </a:lnTo>
                    <a:lnTo>
                      <a:pt x="8" y="7"/>
                    </a:lnTo>
                    <a:lnTo>
                      <a:pt x="8" y="10"/>
                    </a:lnTo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411" name="Freeform 201"/>
              <p:cNvSpPr>
                <a:spLocks/>
              </p:cNvSpPr>
              <p:nvPr/>
            </p:nvSpPr>
            <p:spPr bwMode="auto">
              <a:xfrm>
                <a:off x="4699" y="1981"/>
                <a:ext cx="15" cy="18"/>
              </a:xfrm>
              <a:custGeom>
                <a:avLst/>
                <a:gdLst>
                  <a:gd name="T0" fmla="*/ 10 w 15"/>
                  <a:gd name="T1" fmla="*/ 7 h 18"/>
                  <a:gd name="T2" fmla="*/ 13 w 15"/>
                  <a:gd name="T3" fmla="*/ 7 h 18"/>
                  <a:gd name="T4" fmla="*/ 15 w 15"/>
                  <a:gd name="T5" fmla="*/ 7 h 18"/>
                  <a:gd name="T6" fmla="*/ 15 w 15"/>
                  <a:gd name="T7" fmla="*/ 10 h 18"/>
                  <a:gd name="T8" fmla="*/ 13 w 15"/>
                  <a:gd name="T9" fmla="*/ 10 h 18"/>
                  <a:gd name="T10" fmla="*/ 13 w 15"/>
                  <a:gd name="T11" fmla="*/ 13 h 18"/>
                  <a:gd name="T12" fmla="*/ 10 w 15"/>
                  <a:gd name="T13" fmla="*/ 13 h 18"/>
                  <a:gd name="T14" fmla="*/ 10 w 15"/>
                  <a:gd name="T15" fmla="*/ 15 h 18"/>
                  <a:gd name="T16" fmla="*/ 8 w 15"/>
                  <a:gd name="T17" fmla="*/ 15 h 18"/>
                  <a:gd name="T18" fmla="*/ 8 w 15"/>
                  <a:gd name="T19" fmla="*/ 18 h 18"/>
                  <a:gd name="T20" fmla="*/ 8 w 15"/>
                  <a:gd name="T21" fmla="*/ 15 h 18"/>
                  <a:gd name="T22" fmla="*/ 5 w 15"/>
                  <a:gd name="T23" fmla="*/ 15 h 18"/>
                  <a:gd name="T24" fmla="*/ 5 w 15"/>
                  <a:gd name="T25" fmla="*/ 13 h 18"/>
                  <a:gd name="T26" fmla="*/ 2 w 15"/>
                  <a:gd name="T27" fmla="*/ 13 h 18"/>
                  <a:gd name="T28" fmla="*/ 2 w 15"/>
                  <a:gd name="T29" fmla="*/ 10 h 18"/>
                  <a:gd name="T30" fmla="*/ 2 w 15"/>
                  <a:gd name="T31" fmla="*/ 7 h 18"/>
                  <a:gd name="T32" fmla="*/ 0 w 15"/>
                  <a:gd name="T33" fmla="*/ 7 h 18"/>
                  <a:gd name="T34" fmla="*/ 0 w 15"/>
                  <a:gd name="T35" fmla="*/ 5 h 18"/>
                  <a:gd name="T36" fmla="*/ 0 w 15"/>
                  <a:gd name="T37" fmla="*/ 2 h 18"/>
                  <a:gd name="T38" fmla="*/ 0 w 15"/>
                  <a:gd name="T39" fmla="*/ 0 h 18"/>
                  <a:gd name="T40" fmla="*/ 2 w 15"/>
                  <a:gd name="T41" fmla="*/ 0 h 18"/>
                  <a:gd name="T42" fmla="*/ 2 w 15"/>
                  <a:gd name="T43" fmla="*/ 2 h 18"/>
                  <a:gd name="T44" fmla="*/ 5 w 15"/>
                  <a:gd name="T45" fmla="*/ 2 h 18"/>
                  <a:gd name="T46" fmla="*/ 5 w 15"/>
                  <a:gd name="T47" fmla="*/ 5 h 18"/>
                  <a:gd name="T48" fmla="*/ 8 w 15"/>
                  <a:gd name="T49" fmla="*/ 5 h 18"/>
                  <a:gd name="T50" fmla="*/ 10 w 15"/>
                  <a:gd name="T51" fmla="*/ 5 h 18"/>
                  <a:gd name="T52" fmla="*/ 10 w 15"/>
                  <a:gd name="T53" fmla="*/ 7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5" h="18">
                    <a:moveTo>
                      <a:pt x="10" y="7"/>
                    </a:moveTo>
                    <a:lnTo>
                      <a:pt x="13" y="7"/>
                    </a:lnTo>
                    <a:lnTo>
                      <a:pt x="15" y="7"/>
                    </a:lnTo>
                    <a:lnTo>
                      <a:pt x="15" y="10"/>
                    </a:lnTo>
                    <a:lnTo>
                      <a:pt x="13" y="10"/>
                    </a:lnTo>
                    <a:lnTo>
                      <a:pt x="13" y="13"/>
                    </a:lnTo>
                    <a:lnTo>
                      <a:pt x="10" y="13"/>
                    </a:lnTo>
                    <a:lnTo>
                      <a:pt x="10" y="15"/>
                    </a:lnTo>
                    <a:lnTo>
                      <a:pt x="8" y="15"/>
                    </a:lnTo>
                    <a:lnTo>
                      <a:pt x="8" y="18"/>
                    </a:lnTo>
                    <a:lnTo>
                      <a:pt x="8" y="15"/>
                    </a:lnTo>
                    <a:lnTo>
                      <a:pt x="5" y="15"/>
                    </a:lnTo>
                    <a:lnTo>
                      <a:pt x="5" y="13"/>
                    </a:lnTo>
                    <a:lnTo>
                      <a:pt x="2" y="13"/>
                    </a:lnTo>
                    <a:lnTo>
                      <a:pt x="2" y="10"/>
                    </a:lnTo>
                    <a:lnTo>
                      <a:pt x="2" y="7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5" y="2"/>
                    </a:lnTo>
                    <a:lnTo>
                      <a:pt x="5" y="5"/>
                    </a:lnTo>
                    <a:lnTo>
                      <a:pt x="8" y="5"/>
                    </a:lnTo>
                    <a:lnTo>
                      <a:pt x="10" y="5"/>
                    </a:lnTo>
                    <a:lnTo>
                      <a:pt x="10" y="7"/>
                    </a:lnTo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412" name="Freeform 202"/>
              <p:cNvSpPr>
                <a:spLocks/>
              </p:cNvSpPr>
              <p:nvPr/>
            </p:nvSpPr>
            <p:spPr bwMode="auto">
              <a:xfrm>
                <a:off x="4699" y="1960"/>
                <a:ext cx="15" cy="10"/>
              </a:xfrm>
              <a:custGeom>
                <a:avLst/>
                <a:gdLst>
                  <a:gd name="T0" fmla="*/ 13 w 15"/>
                  <a:gd name="T1" fmla="*/ 2 h 10"/>
                  <a:gd name="T2" fmla="*/ 13 w 15"/>
                  <a:gd name="T3" fmla="*/ 5 h 10"/>
                  <a:gd name="T4" fmla="*/ 15 w 15"/>
                  <a:gd name="T5" fmla="*/ 5 h 10"/>
                  <a:gd name="T6" fmla="*/ 15 w 15"/>
                  <a:gd name="T7" fmla="*/ 7 h 10"/>
                  <a:gd name="T8" fmla="*/ 13 w 15"/>
                  <a:gd name="T9" fmla="*/ 7 h 10"/>
                  <a:gd name="T10" fmla="*/ 13 w 15"/>
                  <a:gd name="T11" fmla="*/ 10 h 10"/>
                  <a:gd name="T12" fmla="*/ 10 w 15"/>
                  <a:gd name="T13" fmla="*/ 10 h 10"/>
                  <a:gd name="T14" fmla="*/ 8 w 15"/>
                  <a:gd name="T15" fmla="*/ 10 h 10"/>
                  <a:gd name="T16" fmla="*/ 8 w 15"/>
                  <a:gd name="T17" fmla="*/ 7 h 10"/>
                  <a:gd name="T18" fmla="*/ 8 w 15"/>
                  <a:gd name="T19" fmla="*/ 5 h 10"/>
                  <a:gd name="T20" fmla="*/ 8 w 15"/>
                  <a:gd name="T21" fmla="*/ 7 h 10"/>
                  <a:gd name="T22" fmla="*/ 5 w 15"/>
                  <a:gd name="T23" fmla="*/ 7 h 10"/>
                  <a:gd name="T24" fmla="*/ 5 w 15"/>
                  <a:gd name="T25" fmla="*/ 10 h 10"/>
                  <a:gd name="T26" fmla="*/ 2 w 15"/>
                  <a:gd name="T27" fmla="*/ 10 h 10"/>
                  <a:gd name="T28" fmla="*/ 2 w 15"/>
                  <a:gd name="T29" fmla="*/ 7 h 10"/>
                  <a:gd name="T30" fmla="*/ 2 w 15"/>
                  <a:gd name="T31" fmla="*/ 5 h 10"/>
                  <a:gd name="T32" fmla="*/ 0 w 15"/>
                  <a:gd name="T33" fmla="*/ 5 h 10"/>
                  <a:gd name="T34" fmla="*/ 2 w 15"/>
                  <a:gd name="T35" fmla="*/ 5 h 10"/>
                  <a:gd name="T36" fmla="*/ 2 w 15"/>
                  <a:gd name="T37" fmla="*/ 2 h 10"/>
                  <a:gd name="T38" fmla="*/ 5 w 15"/>
                  <a:gd name="T39" fmla="*/ 2 h 10"/>
                  <a:gd name="T40" fmla="*/ 5 w 15"/>
                  <a:gd name="T41" fmla="*/ 0 h 10"/>
                  <a:gd name="T42" fmla="*/ 8 w 15"/>
                  <a:gd name="T43" fmla="*/ 0 h 10"/>
                  <a:gd name="T44" fmla="*/ 10 w 15"/>
                  <a:gd name="T45" fmla="*/ 0 h 10"/>
                  <a:gd name="T46" fmla="*/ 10 w 15"/>
                  <a:gd name="T47" fmla="*/ 2 h 10"/>
                  <a:gd name="T48" fmla="*/ 13 w 15"/>
                  <a:gd name="T49" fmla="*/ 2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5" h="10">
                    <a:moveTo>
                      <a:pt x="13" y="2"/>
                    </a:moveTo>
                    <a:lnTo>
                      <a:pt x="13" y="5"/>
                    </a:lnTo>
                    <a:lnTo>
                      <a:pt x="15" y="5"/>
                    </a:lnTo>
                    <a:lnTo>
                      <a:pt x="15" y="7"/>
                    </a:lnTo>
                    <a:lnTo>
                      <a:pt x="13" y="7"/>
                    </a:lnTo>
                    <a:lnTo>
                      <a:pt x="13" y="10"/>
                    </a:lnTo>
                    <a:lnTo>
                      <a:pt x="10" y="10"/>
                    </a:lnTo>
                    <a:lnTo>
                      <a:pt x="8" y="10"/>
                    </a:lnTo>
                    <a:lnTo>
                      <a:pt x="8" y="7"/>
                    </a:lnTo>
                    <a:lnTo>
                      <a:pt x="8" y="5"/>
                    </a:lnTo>
                    <a:lnTo>
                      <a:pt x="8" y="7"/>
                    </a:lnTo>
                    <a:lnTo>
                      <a:pt x="5" y="7"/>
                    </a:lnTo>
                    <a:lnTo>
                      <a:pt x="5" y="10"/>
                    </a:lnTo>
                    <a:lnTo>
                      <a:pt x="2" y="10"/>
                    </a:lnTo>
                    <a:lnTo>
                      <a:pt x="2" y="7"/>
                    </a:lnTo>
                    <a:lnTo>
                      <a:pt x="2" y="5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2" y="2"/>
                    </a:lnTo>
                    <a:lnTo>
                      <a:pt x="5" y="2"/>
                    </a:lnTo>
                    <a:lnTo>
                      <a:pt x="5" y="0"/>
                    </a:lnTo>
                    <a:lnTo>
                      <a:pt x="8" y="0"/>
                    </a:lnTo>
                    <a:lnTo>
                      <a:pt x="10" y="0"/>
                    </a:lnTo>
                    <a:lnTo>
                      <a:pt x="10" y="2"/>
                    </a:lnTo>
                    <a:lnTo>
                      <a:pt x="13" y="2"/>
                    </a:lnTo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413" name="Freeform 203"/>
              <p:cNvSpPr>
                <a:spLocks/>
              </p:cNvSpPr>
              <p:nvPr/>
            </p:nvSpPr>
            <p:spPr bwMode="auto">
              <a:xfrm>
                <a:off x="4623" y="1947"/>
                <a:ext cx="102" cy="206"/>
              </a:xfrm>
              <a:custGeom>
                <a:avLst/>
                <a:gdLst>
                  <a:gd name="T0" fmla="*/ 78 w 102"/>
                  <a:gd name="T1" fmla="*/ 7 h 206"/>
                  <a:gd name="T2" fmla="*/ 73 w 102"/>
                  <a:gd name="T3" fmla="*/ 20 h 206"/>
                  <a:gd name="T4" fmla="*/ 60 w 102"/>
                  <a:gd name="T5" fmla="*/ 20 h 206"/>
                  <a:gd name="T6" fmla="*/ 63 w 102"/>
                  <a:gd name="T7" fmla="*/ 26 h 206"/>
                  <a:gd name="T8" fmla="*/ 60 w 102"/>
                  <a:gd name="T9" fmla="*/ 31 h 206"/>
                  <a:gd name="T10" fmla="*/ 71 w 102"/>
                  <a:gd name="T11" fmla="*/ 39 h 206"/>
                  <a:gd name="T12" fmla="*/ 68 w 102"/>
                  <a:gd name="T13" fmla="*/ 52 h 206"/>
                  <a:gd name="T14" fmla="*/ 73 w 102"/>
                  <a:gd name="T15" fmla="*/ 65 h 206"/>
                  <a:gd name="T16" fmla="*/ 86 w 102"/>
                  <a:gd name="T17" fmla="*/ 70 h 206"/>
                  <a:gd name="T18" fmla="*/ 84 w 102"/>
                  <a:gd name="T19" fmla="*/ 81 h 206"/>
                  <a:gd name="T20" fmla="*/ 97 w 102"/>
                  <a:gd name="T21" fmla="*/ 86 h 206"/>
                  <a:gd name="T22" fmla="*/ 99 w 102"/>
                  <a:gd name="T23" fmla="*/ 91 h 206"/>
                  <a:gd name="T24" fmla="*/ 102 w 102"/>
                  <a:gd name="T25" fmla="*/ 99 h 206"/>
                  <a:gd name="T26" fmla="*/ 99 w 102"/>
                  <a:gd name="T27" fmla="*/ 104 h 206"/>
                  <a:gd name="T28" fmla="*/ 91 w 102"/>
                  <a:gd name="T29" fmla="*/ 109 h 206"/>
                  <a:gd name="T30" fmla="*/ 89 w 102"/>
                  <a:gd name="T31" fmla="*/ 120 h 206"/>
                  <a:gd name="T32" fmla="*/ 91 w 102"/>
                  <a:gd name="T33" fmla="*/ 135 h 206"/>
                  <a:gd name="T34" fmla="*/ 91 w 102"/>
                  <a:gd name="T35" fmla="*/ 154 h 206"/>
                  <a:gd name="T36" fmla="*/ 94 w 102"/>
                  <a:gd name="T37" fmla="*/ 164 h 206"/>
                  <a:gd name="T38" fmla="*/ 99 w 102"/>
                  <a:gd name="T39" fmla="*/ 177 h 206"/>
                  <a:gd name="T40" fmla="*/ 97 w 102"/>
                  <a:gd name="T41" fmla="*/ 190 h 206"/>
                  <a:gd name="T42" fmla="*/ 102 w 102"/>
                  <a:gd name="T43" fmla="*/ 198 h 206"/>
                  <a:gd name="T44" fmla="*/ 97 w 102"/>
                  <a:gd name="T45" fmla="*/ 198 h 206"/>
                  <a:gd name="T46" fmla="*/ 91 w 102"/>
                  <a:gd name="T47" fmla="*/ 206 h 206"/>
                  <a:gd name="T48" fmla="*/ 81 w 102"/>
                  <a:gd name="T49" fmla="*/ 203 h 206"/>
                  <a:gd name="T50" fmla="*/ 81 w 102"/>
                  <a:gd name="T51" fmla="*/ 190 h 206"/>
                  <a:gd name="T52" fmla="*/ 89 w 102"/>
                  <a:gd name="T53" fmla="*/ 177 h 206"/>
                  <a:gd name="T54" fmla="*/ 81 w 102"/>
                  <a:gd name="T55" fmla="*/ 169 h 206"/>
                  <a:gd name="T56" fmla="*/ 76 w 102"/>
                  <a:gd name="T57" fmla="*/ 167 h 206"/>
                  <a:gd name="T58" fmla="*/ 71 w 102"/>
                  <a:gd name="T59" fmla="*/ 164 h 206"/>
                  <a:gd name="T60" fmla="*/ 68 w 102"/>
                  <a:gd name="T61" fmla="*/ 164 h 206"/>
                  <a:gd name="T62" fmla="*/ 60 w 102"/>
                  <a:gd name="T63" fmla="*/ 164 h 206"/>
                  <a:gd name="T64" fmla="*/ 60 w 102"/>
                  <a:gd name="T65" fmla="*/ 156 h 206"/>
                  <a:gd name="T66" fmla="*/ 57 w 102"/>
                  <a:gd name="T67" fmla="*/ 141 h 206"/>
                  <a:gd name="T68" fmla="*/ 55 w 102"/>
                  <a:gd name="T69" fmla="*/ 125 h 206"/>
                  <a:gd name="T70" fmla="*/ 55 w 102"/>
                  <a:gd name="T71" fmla="*/ 117 h 206"/>
                  <a:gd name="T72" fmla="*/ 47 w 102"/>
                  <a:gd name="T73" fmla="*/ 107 h 206"/>
                  <a:gd name="T74" fmla="*/ 34 w 102"/>
                  <a:gd name="T75" fmla="*/ 99 h 206"/>
                  <a:gd name="T76" fmla="*/ 26 w 102"/>
                  <a:gd name="T77" fmla="*/ 88 h 206"/>
                  <a:gd name="T78" fmla="*/ 16 w 102"/>
                  <a:gd name="T79" fmla="*/ 99 h 206"/>
                  <a:gd name="T80" fmla="*/ 13 w 102"/>
                  <a:gd name="T81" fmla="*/ 112 h 206"/>
                  <a:gd name="T82" fmla="*/ 11 w 102"/>
                  <a:gd name="T83" fmla="*/ 122 h 206"/>
                  <a:gd name="T84" fmla="*/ 0 w 102"/>
                  <a:gd name="T85" fmla="*/ 115 h 206"/>
                  <a:gd name="T86" fmla="*/ 8 w 102"/>
                  <a:gd name="T87" fmla="*/ 104 h 206"/>
                  <a:gd name="T88" fmla="*/ 16 w 102"/>
                  <a:gd name="T89" fmla="*/ 99 h 206"/>
                  <a:gd name="T90" fmla="*/ 21 w 102"/>
                  <a:gd name="T91" fmla="*/ 86 h 206"/>
                  <a:gd name="T92" fmla="*/ 18 w 102"/>
                  <a:gd name="T93" fmla="*/ 78 h 206"/>
                  <a:gd name="T94" fmla="*/ 11 w 102"/>
                  <a:gd name="T95" fmla="*/ 78 h 206"/>
                  <a:gd name="T96" fmla="*/ 16 w 102"/>
                  <a:gd name="T97" fmla="*/ 70 h 206"/>
                  <a:gd name="T98" fmla="*/ 26 w 102"/>
                  <a:gd name="T99" fmla="*/ 67 h 206"/>
                  <a:gd name="T100" fmla="*/ 34 w 102"/>
                  <a:gd name="T101" fmla="*/ 57 h 206"/>
                  <a:gd name="T102" fmla="*/ 39 w 102"/>
                  <a:gd name="T103" fmla="*/ 44 h 206"/>
                  <a:gd name="T104" fmla="*/ 47 w 102"/>
                  <a:gd name="T105" fmla="*/ 34 h 206"/>
                  <a:gd name="T106" fmla="*/ 39 w 102"/>
                  <a:gd name="T107" fmla="*/ 31 h 206"/>
                  <a:gd name="T108" fmla="*/ 47 w 102"/>
                  <a:gd name="T109" fmla="*/ 23 h 206"/>
                  <a:gd name="T110" fmla="*/ 52 w 102"/>
                  <a:gd name="T111" fmla="*/ 13 h 206"/>
                  <a:gd name="T112" fmla="*/ 63 w 102"/>
                  <a:gd name="T113" fmla="*/ 5 h 2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02" h="206">
                    <a:moveTo>
                      <a:pt x="68" y="0"/>
                    </a:moveTo>
                    <a:lnTo>
                      <a:pt x="71" y="0"/>
                    </a:lnTo>
                    <a:lnTo>
                      <a:pt x="73" y="2"/>
                    </a:lnTo>
                    <a:lnTo>
                      <a:pt x="76" y="2"/>
                    </a:lnTo>
                    <a:lnTo>
                      <a:pt x="78" y="2"/>
                    </a:lnTo>
                    <a:lnTo>
                      <a:pt x="78" y="5"/>
                    </a:lnTo>
                    <a:lnTo>
                      <a:pt x="78" y="7"/>
                    </a:lnTo>
                    <a:lnTo>
                      <a:pt x="78" y="10"/>
                    </a:lnTo>
                    <a:lnTo>
                      <a:pt x="78" y="13"/>
                    </a:lnTo>
                    <a:lnTo>
                      <a:pt x="76" y="13"/>
                    </a:lnTo>
                    <a:lnTo>
                      <a:pt x="76" y="15"/>
                    </a:lnTo>
                    <a:lnTo>
                      <a:pt x="76" y="18"/>
                    </a:lnTo>
                    <a:lnTo>
                      <a:pt x="73" y="18"/>
                    </a:lnTo>
                    <a:lnTo>
                      <a:pt x="73" y="20"/>
                    </a:lnTo>
                    <a:lnTo>
                      <a:pt x="71" y="20"/>
                    </a:lnTo>
                    <a:lnTo>
                      <a:pt x="71" y="18"/>
                    </a:lnTo>
                    <a:lnTo>
                      <a:pt x="68" y="18"/>
                    </a:lnTo>
                    <a:lnTo>
                      <a:pt x="65" y="18"/>
                    </a:lnTo>
                    <a:lnTo>
                      <a:pt x="65" y="20"/>
                    </a:lnTo>
                    <a:lnTo>
                      <a:pt x="63" y="20"/>
                    </a:lnTo>
                    <a:lnTo>
                      <a:pt x="60" y="20"/>
                    </a:lnTo>
                    <a:lnTo>
                      <a:pt x="60" y="18"/>
                    </a:lnTo>
                    <a:lnTo>
                      <a:pt x="57" y="18"/>
                    </a:lnTo>
                    <a:lnTo>
                      <a:pt x="57" y="20"/>
                    </a:lnTo>
                    <a:lnTo>
                      <a:pt x="60" y="20"/>
                    </a:lnTo>
                    <a:lnTo>
                      <a:pt x="60" y="23"/>
                    </a:lnTo>
                    <a:lnTo>
                      <a:pt x="60" y="26"/>
                    </a:lnTo>
                    <a:lnTo>
                      <a:pt x="63" y="26"/>
                    </a:lnTo>
                    <a:lnTo>
                      <a:pt x="65" y="26"/>
                    </a:lnTo>
                    <a:lnTo>
                      <a:pt x="63" y="26"/>
                    </a:lnTo>
                    <a:lnTo>
                      <a:pt x="63" y="28"/>
                    </a:lnTo>
                    <a:lnTo>
                      <a:pt x="63" y="26"/>
                    </a:lnTo>
                    <a:lnTo>
                      <a:pt x="60" y="26"/>
                    </a:lnTo>
                    <a:lnTo>
                      <a:pt x="60" y="28"/>
                    </a:lnTo>
                    <a:lnTo>
                      <a:pt x="60" y="31"/>
                    </a:lnTo>
                    <a:lnTo>
                      <a:pt x="63" y="31"/>
                    </a:lnTo>
                    <a:lnTo>
                      <a:pt x="63" y="34"/>
                    </a:lnTo>
                    <a:lnTo>
                      <a:pt x="65" y="34"/>
                    </a:lnTo>
                    <a:lnTo>
                      <a:pt x="65" y="36"/>
                    </a:lnTo>
                    <a:lnTo>
                      <a:pt x="68" y="36"/>
                    </a:lnTo>
                    <a:lnTo>
                      <a:pt x="68" y="39"/>
                    </a:lnTo>
                    <a:lnTo>
                      <a:pt x="71" y="39"/>
                    </a:lnTo>
                    <a:lnTo>
                      <a:pt x="71" y="41"/>
                    </a:lnTo>
                    <a:lnTo>
                      <a:pt x="73" y="41"/>
                    </a:lnTo>
                    <a:lnTo>
                      <a:pt x="73" y="44"/>
                    </a:lnTo>
                    <a:lnTo>
                      <a:pt x="71" y="44"/>
                    </a:lnTo>
                    <a:lnTo>
                      <a:pt x="68" y="47"/>
                    </a:lnTo>
                    <a:lnTo>
                      <a:pt x="68" y="49"/>
                    </a:lnTo>
                    <a:lnTo>
                      <a:pt x="68" y="52"/>
                    </a:lnTo>
                    <a:lnTo>
                      <a:pt x="68" y="54"/>
                    </a:lnTo>
                    <a:lnTo>
                      <a:pt x="71" y="54"/>
                    </a:lnTo>
                    <a:lnTo>
                      <a:pt x="71" y="57"/>
                    </a:lnTo>
                    <a:lnTo>
                      <a:pt x="71" y="60"/>
                    </a:lnTo>
                    <a:lnTo>
                      <a:pt x="73" y="60"/>
                    </a:lnTo>
                    <a:lnTo>
                      <a:pt x="73" y="62"/>
                    </a:lnTo>
                    <a:lnTo>
                      <a:pt x="73" y="65"/>
                    </a:lnTo>
                    <a:lnTo>
                      <a:pt x="76" y="65"/>
                    </a:lnTo>
                    <a:lnTo>
                      <a:pt x="76" y="67"/>
                    </a:lnTo>
                    <a:lnTo>
                      <a:pt x="76" y="70"/>
                    </a:lnTo>
                    <a:lnTo>
                      <a:pt x="78" y="70"/>
                    </a:lnTo>
                    <a:lnTo>
                      <a:pt x="81" y="70"/>
                    </a:lnTo>
                    <a:lnTo>
                      <a:pt x="84" y="70"/>
                    </a:lnTo>
                    <a:lnTo>
                      <a:pt x="86" y="70"/>
                    </a:lnTo>
                    <a:lnTo>
                      <a:pt x="86" y="73"/>
                    </a:lnTo>
                    <a:lnTo>
                      <a:pt x="84" y="73"/>
                    </a:lnTo>
                    <a:lnTo>
                      <a:pt x="84" y="75"/>
                    </a:lnTo>
                    <a:lnTo>
                      <a:pt x="81" y="75"/>
                    </a:lnTo>
                    <a:lnTo>
                      <a:pt x="81" y="78"/>
                    </a:lnTo>
                    <a:lnTo>
                      <a:pt x="84" y="78"/>
                    </a:lnTo>
                    <a:lnTo>
                      <a:pt x="84" y="81"/>
                    </a:lnTo>
                    <a:lnTo>
                      <a:pt x="84" y="83"/>
                    </a:lnTo>
                    <a:lnTo>
                      <a:pt x="86" y="83"/>
                    </a:lnTo>
                    <a:lnTo>
                      <a:pt x="89" y="83"/>
                    </a:lnTo>
                    <a:lnTo>
                      <a:pt x="91" y="83"/>
                    </a:lnTo>
                    <a:lnTo>
                      <a:pt x="94" y="83"/>
                    </a:lnTo>
                    <a:lnTo>
                      <a:pt x="94" y="86"/>
                    </a:lnTo>
                    <a:lnTo>
                      <a:pt x="97" y="86"/>
                    </a:lnTo>
                    <a:lnTo>
                      <a:pt x="97" y="88"/>
                    </a:lnTo>
                    <a:lnTo>
                      <a:pt x="99" y="88"/>
                    </a:lnTo>
                    <a:lnTo>
                      <a:pt x="102" y="88"/>
                    </a:lnTo>
                    <a:lnTo>
                      <a:pt x="99" y="88"/>
                    </a:lnTo>
                    <a:lnTo>
                      <a:pt x="99" y="91"/>
                    </a:lnTo>
                    <a:lnTo>
                      <a:pt x="99" y="88"/>
                    </a:lnTo>
                    <a:lnTo>
                      <a:pt x="99" y="91"/>
                    </a:lnTo>
                    <a:lnTo>
                      <a:pt x="102" y="91"/>
                    </a:lnTo>
                    <a:lnTo>
                      <a:pt x="102" y="88"/>
                    </a:lnTo>
                    <a:lnTo>
                      <a:pt x="102" y="91"/>
                    </a:lnTo>
                    <a:lnTo>
                      <a:pt x="102" y="94"/>
                    </a:lnTo>
                    <a:lnTo>
                      <a:pt x="99" y="96"/>
                    </a:lnTo>
                    <a:lnTo>
                      <a:pt x="102" y="96"/>
                    </a:lnTo>
                    <a:lnTo>
                      <a:pt x="102" y="99"/>
                    </a:lnTo>
                    <a:lnTo>
                      <a:pt x="102" y="101"/>
                    </a:lnTo>
                    <a:lnTo>
                      <a:pt x="99" y="101"/>
                    </a:lnTo>
                    <a:lnTo>
                      <a:pt x="102" y="101"/>
                    </a:lnTo>
                    <a:lnTo>
                      <a:pt x="102" y="104"/>
                    </a:lnTo>
                    <a:lnTo>
                      <a:pt x="99" y="104"/>
                    </a:lnTo>
                    <a:lnTo>
                      <a:pt x="99" y="107"/>
                    </a:lnTo>
                    <a:lnTo>
                      <a:pt x="99" y="104"/>
                    </a:lnTo>
                    <a:lnTo>
                      <a:pt x="99" y="107"/>
                    </a:lnTo>
                    <a:lnTo>
                      <a:pt x="97" y="107"/>
                    </a:lnTo>
                    <a:lnTo>
                      <a:pt x="94" y="107"/>
                    </a:lnTo>
                    <a:lnTo>
                      <a:pt x="97" y="107"/>
                    </a:lnTo>
                    <a:lnTo>
                      <a:pt x="94" y="107"/>
                    </a:lnTo>
                    <a:lnTo>
                      <a:pt x="94" y="109"/>
                    </a:lnTo>
                    <a:lnTo>
                      <a:pt x="91" y="109"/>
                    </a:lnTo>
                    <a:lnTo>
                      <a:pt x="89" y="109"/>
                    </a:lnTo>
                    <a:lnTo>
                      <a:pt x="89" y="112"/>
                    </a:lnTo>
                    <a:lnTo>
                      <a:pt x="89" y="115"/>
                    </a:lnTo>
                    <a:lnTo>
                      <a:pt x="86" y="115"/>
                    </a:lnTo>
                    <a:lnTo>
                      <a:pt x="86" y="117"/>
                    </a:lnTo>
                    <a:lnTo>
                      <a:pt x="86" y="120"/>
                    </a:lnTo>
                    <a:lnTo>
                      <a:pt x="89" y="120"/>
                    </a:lnTo>
                    <a:lnTo>
                      <a:pt x="89" y="122"/>
                    </a:lnTo>
                    <a:lnTo>
                      <a:pt x="89" y="125"/>
                    </a:lnTo>
                    <a:lnTo>
                      <a:pt x="89" y="128"/>
                    </a:lnTo>
                    <a:lnTo>
                      <a:pt x="89" y="130"/>
                    </a:lnTo>
                    <a:lnTo>
                      <a:pt x="89" y="133"/>
                    </a:lnTo>
                    <a:lnTo>
                      <a:pt x="89" y="135"/>
                    </a:lnTo>
                    <a:lnTo>
                      <a:pt x="91" y="135"/>
                    </a:lnTo>
                    <a:lnTo>
                      <a:pt x="91" y="138"/>
                    </a:lnTo>
                    <a:lnTo>
                      <a:pt x="91" y="141"/>
                    </a:lnTo>
                    <a:lnTo>
                      <a:pt x="91" y="143"/>
                    </a:lnTo>
                    <a:lnTo>
                      <a:pt x="91" y="146"/>
                    </a:lnTo>
                    <a:lnTo>
                      <a:pt x="91" y="148"/>
                    </a:lnTo>
                    <a:lnTo>
                      <a:pt x="91" y="151"/>
                    </a:lnTo>
                    <a:lnTo>
                      <a:pt x="91" y="154"/>
                    </a:lnTo>
                    <a:lnTo>
                      <a:pt x="91" y="156"/>
                    </a:lnTo>
                    <a:lnTo>
                      <a:pt x="91" y="154"/>
                    </a:lnTo>
                    <a:lnTo>
                      <a:pt x="91" y="156"/>
                    </a:lnTo>
                    <a:lnTo>
                      <a:pt x="91" y="159"/>
                    </a:lnTo>
                    <a:lnTo>
                      <a:pt x="91" y="162"/>
                    </a:lnTo>
                    <a:lnTo>
                      <a:pt x="94" y="162"/>
                    </a:lnTo>
                    <a:lnTo>
                      <a:pt x="94" y="164"/>
                    </a:lnTo>
                    <a:lnTo>
                      <a:pt x="94" y="167"/>
                    </a:lnTo>
                    <a:lnTo>
                      <a:pt x="94" y="169"/>
                    </a:lnTo>
                    <a:lnTo>
                      <a:pt x="94" y="172"/>
                    </a:lnTo>
                    <a:lnTo>
                      <a:pt x="97" y="172"/>
                    </a:lnTo>
                    <a:lnTo>
                      <a:pt x="97" y="175"/>
                    </a:lnTo>
                    <a:lnTo>
                      <a:pt x="97" y="177"/>
                    </a:lnTo>
                    <a:lnTo>
                      <a:pt x="99" y="177"/>
                    </a:lnTo>
                    <a:lnTo>
                      <a:pt x="99" y="180"/>
                    </a:lnTo>
                    <a:lnTo>
                      <a:pt x="99" y="182"/>
                    </a:lnTo>
                    <a:lnTo>
                      <a:pt x="99" y="185"/>
                    </a:lnTo>
                    <a:lnTo>
                      <a:pt x="102" y="185"/>
                    </a:lnTo>
                    <a:lnTo>
                      <a:pt x="102" y="188"/>
                    </a:lnTo>
                    <a:lnTo>
                      <a:pt x="99" y="188"/>
                    </a:lnTo>
                    <a:lnTo>
                      <a:pt x="97" y="190"/>
                    </a:lnTo>
                    <a:lnTo>
                      <a:pt x="99" y="190"/>
                    </a:lnTo>
                    <a:lnTo>
                      <a:pt x="97" y="190"/>
                    </a:lnTo>
                    <a:lnTo>
                      <a:pt x="99" y="190"/>
                    </a:lnTo>
                    <a:lnTo>
                      <a:pt x="99" y="193"/>
                    </a:lnTo>
                    <a:lnTo>
                      <a:pt x="99" y="195"/>
                    </a:lnTo>
                    <a:lnTo>
                      <a:pt x="102" y="195"/>
                    </a:lnTo>
                    <a:lnTo>
                      <a:pt x="102" y="198"/>
                    </a:lnTo>
                    <a:lnTo>
                      <a:pt x="102" y="201"/>
                    </a:lnTo>
                    <a:lnTo>
                      <a:pt x="99" y="201"/>
                    </a:lnTo>
                    <a:lnTo>
                      <a:pt x="99" y="198"/>
                    </a:lnTo>
                    <a:lnTo>
                      <a:pt x="97" y="195"/>
                    </a:lnTo>
                    <a:lnTo>
                      <a:pt x="94" y="195"/>
                    </a:lnTo>
                    <a:lnTo>
                      <a:pt x="94" y="198"/>
                    </a:lnTo>
                    <a:lnTo>
                      <a:pt x="97" y="198"/>
                    </a:lnTo>
                    <a:lnTo>
                      <a:pt x="94" y="198"/>
                    </a:lnTo>
                    <a:lnTo>
                      <a:pt x="94" y="201"/>
                    </a:lnTo>
                    <a:lnTo>
                      <a:pt x="94" y="203"/>
                    </a:lnTo>
                    <a:lnTo>
                      <a:pt x="91" y="203"/>
                    </a:lnTo>
                    <a:lnTo>
                      <a:pt x="91" y="206"/>
                    </a:lnTo>
                    <a:lnTo>
                      <a:pt x="91" y="203"/>
                    </a:lnTo>
                    <a:lnTo>
                      <a:pt x="91" y="206"/>
                    </a:lnTo>
                    <a:lnTo>
                      <a:pt x="89" y="206"/>
                    </a:lnTo>
                    <a:lnTo>
                      <a:pt x="86" y="206"/>
                    </a:lnTo>
                    <a:lnTo>
                      <a:pt x="86" y="203"/>
                    </a:lnTo>
                    <a:lnTo>
                      <a:pt x="86" y="201"/>
                    </a:lnTo>
                    <a:lnTo>
                      <a:pt x="84" y="201"/>
                    </a:lnTo>
                    <a:lnTo>
                      <a:pt x="84" y="203"/>
                    </a:lnTo>
                    <a:lnTo>
                      <a:pt x="81" y="203"/>
                    </a:lnTo>
                    <a:lnTo>
                      <a:pt x="81" y="201"/>
                    </a:lnTo>
                    <a:lnTo>
                      <a:pt x="78" y="201"/>
                    </a:lnTo>
                    <a:lnTo>
                      <a:pt x="78" y="198"/>
                    </a:lnTo>
                    <a:lnTo>
                      <a:pt x="78" y="195"/>
                    </a:lnTo>
                    <a:lnTo>
                      <a:pt x="78" y="193"/>
                    </a:lnTo>
                    <a:lnTo>
                      <a:pt x="81" y="193"/>
                    </a:lnTo>
                    <a:lnTo>
                      <a:pt x="81" y="190"/>
                    </a:lnTo>
                    <a:lnTo>
                      <a:pt x="81" y="188"/>
                    </a:lnTo>
                    <a:lnTo>
                      <a:pt x="81" y="185"/>
                    </a:lnTo>
                    <a:lnTo>
                      <a:pt x="84" y="185"/>
                    </a:lnTo>
                    <a:lnTo>
                      <a:pt x="86" y="185"/>
                    </a:lnTo>
                    <a:lnTo>
                      <a:pt x="86" y="182"/>
                    </a:lnTo>
                    <a:lnTo>
                      <a:pt x="89" y="180"/>
                    </a:lnTo>
                    <a:lnTo>
                      <a:pt x="89" y="177"/>
                    </a:lnTo>
                    <a:lnTo>
                      <a:pt x="89" y="175"/>
                    </a:lnTo>
                    <a:lnTo>
                      <a:pt x="86" y="172"/>
                    </a:lnTo>
                    <a:lnTo>
                      <a:pt x="86" y="169"/>
                    </a:lnTo>
                    <a:lnTo>
                      <a:pt x="84" y="169"/>
                    </a:lnTo>
                    <a:lnTo>
                      <a:pt x="81" y="169"/>
                    </a:lnTo>
                    <a:lnTo>
                      <a:pt x="84" y="169"/>
                    </a:lnTo>
                    <a:lnTo>
                      <a:pt x="81" y="169"/>
                    </a:lnTo>
                    <a:lnTo>
                      <a:pt x="78" y="169"/>
                    </a:lnTo>
                    <a:lnTo>
                      <a:pt x="81" y="169"/>
                    </a:lnTo>
                    <a:lnTo>
                      <a:pt x="78" y="169"/>
                    </a:lnTo>
                    <a:lnTo>
                      <a:pt x="81" y="169"/>
                    </a:lnTo>
                    <a:lnTo>
                      <a:pt x="78" y="169"/>
                    </a:lnTo>
                    <a:lnTo>
                      <a:pt x="78" y="167"/>
                    </a:lnTo>
                    <a:lnTo>
                      <a:pt x="76" y="167"/>
                    </a:lnTo>
                    <a:lnTo>
                      <a:pt x="76" y="169"/>
                    </a:lnTo>
                    <a:lnTo>
                      <a:pt x="76" y="167"/>
                    </a:lnTo>
                    <a:lnTo>
                      <a:pt x="73" y="167"/>
                    </a:lnTo>
                    <a:lnTo>
                      <a:pt x="76" y="167"/>
                    </a:lnTo>
                    <a:lnTo>
                      <a:pt x="73" y="167"/>
                    </a:lnTo>
                    <a:lnTo>
                      <a:pt x="73" y="164"/>
                    </a:lnTo>
                    <a:lnTo>
                      <a:pt x="71" y="164"/>
                    </a:lnTo>
                    <a:lnTo>
                      <a:pt x="71" y="162"/>
                    </a:lnTo>
                    <a:lnTo>
                      <a:pt x="71" y="164"/>
                    </a:lnTo>
                    <a:lnTo>
                      <a:pt x="68" y="164"/>
                    </a:lnTo>
                    <a:lnTo>
                      <a:pt x="71" y="164"/>
                    </a:lnTo>
                    <a:lnTo>
                      <a:pt x="68" y="164"/>
                    </a:lnTo>
                    <a:lnTo>
                      <a:pt x="68" y="162"/>
                    </a:lnTo>
                    <a:lnTo>
                      <a:pt x="68" y="164"/>
                    </a:lnTo>
                    <a:lnTo>
                      <a:pt x="68" y="162"/>
                    </a:lnTo>
                    <a:lnTo>
                      <a:pt x="68" y="164"/>
                    </a:lnTo>
                    <a:lnTo>
                      <a:pt x="65" y="164"/>
                    </a:lnTo>
                    <a:lnTo>
                      <a:pt x="68" y="164"/>
                    </a:lnTo>
                    <a:lnTo>
                      <a:pt x="65" y="164"/>
                    </a:lnTo>
                    <a:lnTo>
                      <a:pt x="63" y="164"/>
                    </a:lnTo>
                    <a:lnTo>
                      <a:pt x="60" y="164"/>
                    </a:lnTo>
                    <a:lnTo>
                      <a:pt x="60" y="167"/>
                    </a:lnTo>
                    <a:lnTo>
                      <a:pt x="60" y="164"/>
                    </a:lnTo>
                    <a:lnTo>
                      <a:pt x="60" y="162"/>
                    </a:lnTo>
                    <a:lnTo>
                      <a:pt x="63" y="162"/>
                    </a:lnTo>
                    <a:lnTo>
                      <a:pt x="60" y="162"/>
                    </a:lnTo>
                    <a:lnTo>
                      <a:pt x="60" y="159"/>
                    </a:lnTo>
                    <a:lnTo>
                      <a:pt x="60" y="156"/>
                    </a:lnTo>
                    <a:lnTo>
                      <a:pt x="63" y="156"/>
                    </a:lnTo>
                    <a:lnTo>
                      <a:pt x="63" y="154"/>
                    </a:lnTo>
                    <a:lnTo>
                      <a:pt x="63" y="151"/>
                    </a:lnTo>
                    <a:lnTo>
                      <a:pt x="63" y="148"/>
                    </a:lnTo>
                    <a:lnTo>
                      <a:pt x="60" y="146"/>
                    </a:lnTo>
                    <a:lnTo>
                      <a:pt x="57" y="143"/>
                    </a:lnTo>
                    <a:lnTo>
                      <a:pt x="57" y="141"/>
                    </a:lnTo>
                    <a:lnTo>
                      <a:pt x="57" y="138"/>
                    </a:lnTo>
                    <a:lnTo>
                      <a:pt x="57" y="135"/>
                    </a:lnTo>
                    <a:lnTo>
                      <a:pt x="57" y="133"/>
                    </a:lnTo>
                    <a:lnTo>
                      <a:pt x="57" y="130"/>
                    </a:lnTo>
                    <a:lnTo>
                      <a:pt x="57" y="128"/>
                    </a:lnTo>
                    <a:lnTo>
                      <a:pt x="55" y="128"/>
                    </a:lnTo>
                    <a:lnTo>
                      <a:pt x="55" y="125"/>
                    </a:lnTo>
                    <a:lnTo>
                      <a:pt x="57" y="125"/>
                    </a:lnTo>
                    <a:lnTo>
                      <a:pt x="55" y="125"/>
                    </a:lnTo>
                    <a:lnTo>
                      <a:pt x="55" y="122"/>
                    </a:lnTo>
                    <a:lnTo>
                      <a:pt x="55" y="120"/>
                    </a:lnTo>
                    <a:lnTo>
                      <a:pt x="55" y="117"/>
                    </a:lnTo>
                    <a:lnTo>
                      <a:pt x="57" y="117"/>
                    </a:lnTo>
                    <a:lnTo>
                      <a:pt x="55" y="117"/>
                    </a:lnTo>
                    <a:lnTo>
                      <a:pt x="55" y="115"/>
                    </a:lnTo>
                    <a:lnTo>
                      <a:pt x="55" y="112"/>
                    </a:lnTo>
                    <a:lnTo>
                      <a:pt x="52" y="112"/>
                    </a:lnTo>
                    <a:lnTo>
                      <a:pt x="50" y="112"/>
                    </a:lnTo>
                    <a:lnTo>
                      <a:pt x="50" y="109"/>
                    </a:lnTo>
                    <a:lnTo>
                      <a:pt x="50" y="107"/>
                    </a:lnTo>
                    <a:lnTo>
                      <a:pt x="47" y="107"/>
                    </a:lnTo>
                    <a:lnTo>
                      <a:pt x="47" y="104"/>
                    </a:lnTo>
                    <a:lnTo>
                      <a:pt x="44" y="104"/>
                    </a:lnTo>
                    <a:lnTo>
                      <a:pt x="44" y="101"/>
                    </a:lnTo>
                    <a:lnTo>
                      <a:pt x="42" y="101"/>
                    </a:lnTo>
                    <a:lnTo>
                      <a:pt x="39" y="101"/>
                    </a:lnTo>
                    <a:lnTo>
                      <a:pt x="37" y="99"/>
                    </a:lnTo>
                    <a:lnTo>
                      <a:pt x="34" y="99"/>
                    </a:lnTo>
                    <a:lnTo>
                      <a:pt x="34" y="96"/>
                    </a:lnTo>
                    <a:lnTo>
                      <a:pt x="31" y="96"/>
                    </a:lnTo>
                    <a:lnTo>
                      <a:pt x="31" y="94"/>
                    </a:lnTo>
                    <a:lnTo>
                      <a:pt x="29" y="94"/>
                    </a:lnTo>
                    <a:lnTo>
                      <a:pt x="29" y="91"/>
                    </a:lnTo>
                    <a:lnTo>
                      <a:pt x="26" y="91"/>
                    </a:lnTo>
                    <a:lnTo>
                      <a:pt x="26" y="88"/>
                    </a:lnTo>
                    <a:lnTo>
                      <a:pt x="24" y="88"/>
                    </a:lnTo>
                    <a:lnTo>
                      <a:pt x="21" y="88"/>
                    </a:lnTo>
                    <a:lnTo>
                      <a:pt x="21" y="91"/>
                    </a:lnTo>
                    <a:lnTo>
                      <a:pt x="18" y="94"/>
                    </a:lnTo>
                    <a:lnTo>
                      <a:pt x="18" y="96"/>
                    </a:lnTo>
                    <a:lnTo>
                      <a:pt x="18" y="99"/>
                    </a:lnTo>
                    <a:lnTo>
                      <a:pt x="16" y="99"/>
                    </a:lnTo>
                    <a:lnTo>
                      <a:pt x="16" y="101"/>
                    </a:lnTo>
                    <a:lnTo>
                      <a:pt x="13" y="104"/>
                    </a:lnTo>
                    <a:lnTo>
                      <a:pt x="13" y="107"/>
                    </a:lnTo>
                    <a:lnTo>
                      <a:pt x="13" y="109"/>
                    </a:lnTo>
                    <a:lnTo>
                      <a:pt x="11" y="109"/>
                    </a:lnTo>
                    <a:lnTo>
                      <a:pt x="11" y="112"/>
                    </a:lnTo>
                    <a:lnTo>
                      <a:pt x="13" y="112"/>
                    </a:lnTo>
                    <a:lnTo>
                      <a:pt x="13" y="115"/>
                    </a:lnTo>
                    <a:lnTo>
                      <a:pt x="13" y="117"/>
                    </a:lnTo>
                    <a:lnTo>
                      <a:pt x="11" y="117"/>
                    </a:lnTo>
                    <a:lnTo>
                      <a:pt x="13" y="117"/>
                    </a:lnTo>
                    <a:lnTo>
                      <a:pt x="13" y="120"/>
                    </a:lnTo>
                    <a:lnTo>
                      <a:pt x="11" y="120"/>
                    </a:lnTo>
                    <a:lnTo>
                      <a:pt x="11" y="122"/>
                    </a:lnTo>
                    <a:lnTo>
                      <a:pt x="8" y="122"/>
                    </a:lnTo>
                    <a:lnTo>
                      <a:pt x="8" y="120"/>
                    </a:lnTo>
                    <a:lnTo>
                      <a:pt x="5" y="120"/>
                    </a:lnTo>
                    <a:lnTo>
                      <a:pt x="5" y="117"/>
                    </a:lnTo>
                    <a:lnTo>
                      <a:pt x="3" y="117"/>
                    </a:lnTo>
                    <a:lnTo>
                      <a:pt x="3" y="115"/>
                    </a:lnTo>
                    <a:lnTo>
                      <a:pt x="0" y="115"/>
                    </a:lnTo>
                    <a:lnTo>
                      <a:pt x="3" y="115"/>
                    </a:lnTo>
                    <a:lnTo>
                      <a:pt x="3" y="112"/>
                    </a:lnTo>
                    <a:lnTo>
                      <a:pt x="5" y="112"/>
                    </a:lnTo>
                    <a:lnTo>
                      <a:pt x="5" y="109"/>
                    </a:lnTo>
                    <a:lnTo>
                      <a:pt x="5" y="107"/>
                    </a:lnTo>
                    <a:lnTo>
                      <a:pt x="8" y="107"/>
                    </a:lnTo>
                    <a:lnTo>
                      <a:pt x="8" y="104"/>
                    </a:lnTo>
                    <a:lnTo>
                      <a:pt x="11" y="104"/>
                    </a:lnTo>
                    <a:lnTo>
                      <a:pt x="11" y="101"/>
                    </a:lnTo>
                    <a:lnTo>
                      <a:pt x="11" y="104"/>
                    </a:lnTo>
                    <a:lnTo>
                      <a:pt x="11" y="101"/>
                    </a:lnTo>
                    <a:lnTo>
                      <a:pt x="13" y="101"/>
                    </a:lnTo>
                    <a:lnTo>
                      <a:pt x="16" y="101"/>
                    </a:lnTo>
                    <a:lnTo>
                      <a:pt x="16" y="99"/>
                    </a:lnTo>
                    <a:lnTo>
                      <a:pt x="16" y="96"/>
                    </a:lnTo>
                    <a:lnTo>
                      <a:pt x="18" y="96"/>
                    </a:lnTo>
                    <a:lnTo>
                      <a:pt x="18" y="94"/>
                    </a:lnTo>
                    <a:lnTo>
                      <a:pt x="18" y="91"/>
                    </a:lnTo>
                    <a:lnTo>
                      <a:pt x="21" y="91"/>
                    </a:lnTo>
                    <a:lnTo>
                      <a:pt x="21" y="88"/>
                    </a:lnTo>
                    <a:lnTo>
                      <a:pt x="21" y="86"/>
                    </a:lnTo>
                    <a:lnTo>
                      <a:pt x="24" y="86"/>
                    </a:lnTo>
                    <a:lnTo>
                      <a:pt x="24" y="83"/>
                    </a:lnTo>
                    <a:lnTo>
                      <a:pt x="21" y="83"/>
                    </a:lnTo>
                    <a:lnTo>
                      <a:pt x="24" y="83"/>
                    </a:lnTo>
                    <a:lnTo>
                      <a:pt x="21" y="83"/>
                    </a:lnTo>
                    <a:lnTo>
                      <a:pt x="21" y="81"/>
                    </a:lnTo>
                    <a:lnTo>
                      <a:pt x="18" y="78"/>
                    </a:lnTo>
                    <a:lnTo>
                      <a:pt x="16" y="78"/>
                    </a:lnTo>
                    <a:lnTo>
                      <a:pt x="16" y="81"/>
                    </a:lnTo>
                    <a:lnTo>
                      <a:pt x="16" y="78"/>
                    </a:lnTo>
                    <a:lnTo>
                      <a:pt x="13" y="78"/>
                    </a:lnTo>
                    <a:lnTo>
                      <a:pt x="13" y="75"/>
                    </a:lnTo>
                    <a:lnTo>
                      <a:pt x="13" y="78"/>
                    </a:lnTo>
                    <a:lnTo>
                      <a:pt x="11" y="78"/>
                    </a:lnTo>
                    <a:lnTo>
                      <a:pt x="11" y="75"/>
                    </a:lnTo>
                    <a:lnTo>
                      <a:pt x="13" y="75"/>
                    </a:lnTo>
                    <a:lnTo>
                      <a:pt x="13" y="73"/>
                    </a:lnTo>
                    <a:lnTo>
                      <a:pt x="13" y="75"/>
                    </a:lnTo>
                    <a:lnTo>
                      <a:pt x="16" y="75"/>
                    </a:lnTo>
                    <a:lnTo>
                      <a:pt x="16" y="73"/>
                    </a:lnTo>
                    <a:lnTo>
                      <a:pt x="16" y="70"/>
                    </a:lnTo>
                    <a:lnTo>
                      <a:pt x="16" y="73"/>
                    </a:lnTo>
                    <a:lnTo>
                      <a:pt x="18" y="73"/>
                    </a:lnTo>
                    <a:lnTo>
                      <a:pt x="21" y="73"/>
                    </a:lnTo>
                    <a:lnTo>
                      <a:pt x="21" y="70"/>
                    </a:lnTo>
                    <a:lnTo>
                      <a:pt x="24" y="70"/>
                    </a:lnTo>
                    <a:lnTo>
                      <a:pt x="24" y="67"/>
                    </a:lnTo>
                    <a:lnTo>
                      <a:pt x="26" y="67"/>
                    </a:lnTo>
                    <a:lnTo>
                      <a:pt x="29" y="67"/>
                    </a:lnTo>
                    <a:lnTo>
                      <a:pt x="29" y="65"/>
                    </a:lnTo>
                    <a:lnTo>
                      <a:pt x="31" y="65"/>
                    </a:lnTo>
                    <a:lnTo>
                      <a:pt x="31" y="62"/>
                    </a:lnTo>
                    <a:lnTo>
                      <a:pt x="31" y="60"/>
                    </a:lnTo>
                    <a:lnTo>
                      <a:pt x="34" y="60"/>
                    </a:lnTo>
                    <a:lnTo>
                      <a:pt x="34" y="57"/>
                    </a:lnTo>
                    <a:lnTo>
                      <a:pt x="37" y="57"/>
                    </a:lnTo>
                    <a:lnTo>
                      <a:pt x="37" y="54"/>
                    </a:lnTo>
                    <a:lnTo>
                      <a:pt x="37" y="52"/>
                    </a:lnTo>
                    <a:lnTo>
                      <a:pt x="37" y="49"/>
                    </a:lnTo>
                    <a:lnTo>
                      <a:pt x="37" y="47"/>
                    </a:lnTo>
                    <a:lnTo>
                      <a:pt x="39" y="47"/>
                    </a:lnTo>
                    <a:lnTo>
                      <a:pt x="39" y="44"/>
                    </a:lnTo>
                    <a:lnTo>
                      <a:pt x="42" y="44"/>
                    </a:lnTo>
                    <a:lnTo>
                      <a:pt x="42" y="41"/>
                    </a:lnTo>
                    <a:lnTo>
                      <a:pt x="42" y="39"/>
                    </a:lnTo>
                    <a:lnTo>
                      <a:pt x="44" y="39"/>
                    </a:lnTo>
                    <a:lnTo>
                      <a:pt x="44" y="36"/>
                    </a:lnTo>
                    <a:lnTo>
                      <a:pt x="47" y="36"/>
                    </a:lnTo>
                    <a:lnTo>
                      <a:pt x="47" y="34"/>
                    </a:lnTo>
                    <a:lnTo>
                      <a:pt x="44" y="34"/>
                    </a:lnTo>
                    <a:lnTo>
                      <a:pt x="44" y="31"/>
                    </a:lnTo>
                    <a:lnTo>
                      <a:pt x="42" y="34"/>
                    </a:lnTo>
                    <a:lnTo>
                      <a:pt x="44" y="31"/>
                    </a:lnTo>
                    <a:lnTo>
                      <a:pt x="42" y="31"/>
                    </a:lnTo>
                    <a:lnTo>
                      <a:pt x="42" y="28"/>
                    </a:lnTo>
                    <a:lnTo>
                      <a:pt x="39" y="31"/>
                    </a:lnTo>
                    <a:lnTo>
                      <a:pt x="42" y="28"/>
                    </a:lnTo>
                    <a:lnTo>
                      <a:pt x="39" y="28"/>
                    </a:lnTo>
                    <a:lnTo>
                      <a:pt x="39" y="26"/>
                    </a:lnTo>
                    <a:lnTo>
                      <a:pt x="42" y="26"/>
                    </a:lnTo>
                    <a:lnTo>
                      <a:pt x="44" y="26"/>
                    </a:lnTo>
                    <a:lnTo>
                      <a:pt x="44" y="23"/>
                    </a:lnTo>
                    <a:lnTo>
                      <a:pt x="47" y="23"/>
                    </a:lnTo>
                    <a:lnTo>
                      <a:pt x="47" y="20"/>
                    </a:lnTo>
                    <a:lnTo>
                      <a:pt x="47" y="18"/>
                    </a:lnTo>
                    <a:lnTo>
                      <a:pt x="47" y="15"/>
                    </a:lnTo>
                    <a:lnTo>
                      <a:pt x="50" y="15"/>
                    </a:lnTo>
                    <a:lnTo>
                      <a:pt x="50" y="13"/>
                    </a:lnTo>
                    <a:lnTo>
                      <a:pt x="52" y="10"/>
                    </a:lnTo>
                    <a:lnTo>
                      <a:pt x="52" y="13"/>
                    </a:lnTo>
                    <a:lnTo>
                      <a:pt x="55" y="13"/>
                    </a:lnTo>
                    <a:lnTo>
                      <a:pt x="57" y="13"/>
                    </a:lnTo>
                    <a:lnTo>
                      <a:pt x="57" y="10"/>
                    </a:lnTo>
                    <a:lnTo>
                      <a:pt x="60" y="10"/>
                    </a:lnTo>
                    <a:lnTo>
                      <a:pt x="60" y="7"/>
                    </a:lnTo>
                    <a:lnTo>
                      <a:pt x="63" y="7"/>
                    </a:lnTo>
                    <a:lnTo>
                      <a:pt x="63" y="5"/>
                    </a:lnTo>
                    <a:lnTo>
                      <a:pt x="63" y="2"/>
                    </a:lnTo>
                    <a:lnTo>
                      <a:pt x="65" y="2"/>
                    </a:lnTo>
                    <a:lnTo>
                      <a:pt x="68" y="2"/>
                    </a:lnTo>
                    <a:lnTo>
                      <a:pt x="68" y="0"/>
                    </a:lnTo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414" name="Freeform 204"/>
              <p:cNvSpPr>
                <a:spLocks/>
              </p:cNvSpPr>
              <p:nvPr/>
            </p:nvSpPr>
            <p:spPr bwMode="auto">
              <a:xfrm>
                <a:off x="4738" y="1947"/>
                <a:ext cx="26" cy="26"/>
              </a:xfrm>
              <a:custGeom>
                <a:avLst/>
                <a:gdLst>
                  <a:gd name="T0" fmla="*/ 10 w 26"/>
                  <a:gd name="T1" fmla="*/ 7 h 26"/>
                  <a:gd name="T2" fmla="*/ 13 w 26"/>
                  <a:gd name="T3" fmla="*/ 7 h 26"/>
                  <a:gd name="T4" fmla="*/ 16 w 26"/>
                  <a:gd name="T5" fmla="*/ 7 h 26"/>
                  <a:gd name="T6" fmla="*/ 18 w 26"/>
                  <a:gd name="T7" fmla="*/ 7 h 26"/>
                  <a:gd name="T8" fmla="*/ 16 w 26"/>
                  <a:gd name="T9" fmla="*/ 7 h 26"/>
                  <a:gd name="T10" fmla="*/ 16 w 26"/>
                  <a:gd name="T11" fmla="*/ 5 h 26"/>
                  <a:gd name="T12" fmla="*/ 18 w 26"/>
                  <a:gd name="T13" fmla="*/ 5 h 26"/>
                  <a:gd name="T14" fmla="*/ 18 w 26"/>
                  <a:gd name="T15" fmla="*/ 7 h 26"/>
                  <a:gd name="T16" fmla="*/ 21 w 26"/>
                  <a:gd name="T17" fmla="*/ 7 h 26"/>
                  <a:gd name="T18" fmla="*/ 23 w 26"/>
                  <a:gd name="T19" fmla="*/ 7 h 26"/>
                  <a:gd name="T20" fmla="*/ 23 w 26"/>
                  <a:gd name="T21" fmla="*/ 10 h 26"/>
                  <a:gd name="T22" fmla="*/ 23 w 26"/>
                  <a:gd name="T23" fmla="*/ 13 h 26"/>
                  <a:gd name="T24" fmla="*/ 26 w 26"/>
                  <a:gd name="T25" fmla="*/ 15 h 26"/>
                  <a:gd name="T26" fmla="*/ 26 w 26"/>
                  <a:gd name="T27" fmla="*/ 18 h 26"/>
                  <a:gd name="T28" fmla="*/ 26 w 26"/>
                  <a:gd name="T29" fmla="*/ 20 h 26"/>
                  <a:gd name="T30" fmla="*/ 23 w 26"/>
                  <a:gd name="T31" fmla="*/ 20 h 26"/>
                  <a:gd name="T32" fmla="*/ 23 w 26"/>
                  <a:gd name="T33" fmla="*/ 23 h 26"/>
                  <a:gd name="T34" fmla="*/ 23 w 26"/>
                  <a:gd name="T35" fmla="*/ 26 h 26"/>
                  <a:gd name="T36" fmla="*/ 21 w 26"/>
                  <a:gd name="T37" fmla="*/ 26 h 26"/>
                  <a:gd name="T38" fmla="*/ 18 w 26"/>
                  <a:gd name="T39" fmla="*/ 26 h 26"/>
                  <a:gd name="T40" fmla="*/ 16 w 26"/>
                  <a:gd name="T41" fmla="*/ 26 h 26"/>
                  <a:gd name="T42" fmla="*/ 13 w 26"/>
                  <a:gd name="T43" fmla="*/ 26 h 26"/>
                  <a:gd name="T44" fmla="*/ 10 w 26"/>
                  <a:gd name="T45" fmla="*/ 26 h 26"/>
                  <a:gd name="T46" fmla="*/ 10 w 26"/>
                  <a:gd name="T47" fmla="*/ 23 h 26"/>
                  <a:gd name="T48" fmla="*/ 8 w 26"/>
                  <a:gd name="T49" fmla="*/ 23 h 26"/>
                  <a:gd name="T50" fmla="*/ 8 w 26"/>
                  <a:gd name="T51" fmla="*/ 20 h 26"/>
                  <a:gd name="T52" fmla="*/ 8 w 26"/>
                  <a:gd name="T53" fmla="*/ 18 h 26"/>
                  <a:gd name="T54" fmla="*/ 8 w 26"/>
                  <a:gd name="T55" fmla="*/ 15 h 26"/>
                  <a:gd name="T56" fmla="*/ 10 w 26"/>
                  <a:gd name="T57" fmla="*/ 15 h 26"/>
                  <a:gd name="T58" fmla="*/ 10 w 26"/>
                  <a:gd name="T59" fmla="*/ 13 h 26"/>
                  <a:gd name="T60" fmla="*/ 8 w 26"/>
                  <a:gd name="T61" fmla="*/ 13 h 26"/>
                  <a:gd name="T62" fmla="*/ 8 w 26"/>
                  <a:gd name="T63" fmla="*/ 10 h 26"/>
                  <a:gd name="T64" fmla="*/ 5 w 26"/>
                  <a:gd name="T65" fmla="*/ 10 h 26"/>
                  <a:gd name="T66" fmla="*/ 5 w 26"/>
                  <a:gd name="T67" fmla="*/ 7 h 26"/>
                  <a:gd name="T68" fmla="*/ 3 w 26"/>
                  <a:gd name="T69" fmla="*/ 7 h 26"/>
                  <a:gd name="T70" fmla="*/ 3 w 26"/>
                  <a:gd name="T71" fmla="*/ 5 h 26"/>
                  <a:gd name="T72" fmla="*/ 0 w 26"/>
                  <a:gd name="T73" fmla="*/ 5 h 26"/>
                  <a:gd name="T74" fmla="*/ 3 w 26"/>
                  <a:gd name="T75" fmla="*/ 5 h 26"/>
                  <a:gd name="T76" fmla="*/ 3 w 26"/>
                  <a:gd name="T77" fmla="*/ 2 h 26"/>
                  <a:gd name="T78" fmla="*/ 5 w 26"/>
                  <a:gd name="T79" fmla="*/ 2 h 26"/>
                  <a:gd name="T80" fmla="*/ 5 w 26"/>
                  <a:gd name="T81" fmla="*/ 0 h 26"/>
                  <a:gd name="T82" fmla="*/ 8 w 26"/>
                  <a:gd name="T83" fmla="*/ 0 h 26"/>
                  <a:gd name="T84" fmla="*/ 8 w 26"/>
                  <a:gd name="T85" fmla="*/ 2 h 26"/>
                  <a:gd name="T86" fmla="*/ 8 w 26"/>
                  <a:gd name="T87" fmla="*/ 5 h 26"/>
                  <a:gd name="T88" fmla="*/ 10 w 26"/>
                  <a:gd name="T89" fmla="*/ 5 h 26"/>
                  <a:gd name="T90" fmla="*/ 10 w 26"/>
                  <a:gd name="T91" fmla="*/ 7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26" h="26">
                    <a:moveTo>
                      <a:pt x="10" y="7"/>
                    </a:moveTo>
                    <a:lnTo>
                      <a:pt x="13" y="7"/>
                    </a:lnTo>
                    <a:lnTo>
                      <a:pt x="16" y="7"/>
                    </a:lnTo>
                    <a:lnTo>
                      <a:pt x="18" y="7"/>
                    </a:lnTo>
                    <a:lnTo>
                      <a:pt x="16" y="7"/>
                    </a:lnTo>
                    <a:lnTo>
                      <a:pt x="16" y="5"/>
                    </a:lnTo>
                    <a:lnTo>
                      <a:pt x="18" y="5"/>
                    </a:lnTo>
                    <a:lnTo>
                      <a:pt x="18" y="7"/>
                    </a:lnTo>
                    <a:lnTo>
                      <a:pt x="21" y="7"/>
                    </a:lnTo>
                    <a:lnTo>
                      <a:pt x="23" y="7"/>
                    </a:lnTo>
                    <a:lnTo>
                      <a:pt x="23" y="10"/>
                    </a:lnTo>
                    <a:lnTo>
                      <a:pt x="23" y="13"/>
                    </a:lnTo>
                    <a:lnTo>
                      <a:pt x="26" y="15"/>
                    </a:lnTo>
                    <a:lnTo>
                      <a:pt x="26" y="18"/>
                    </a:lnTo>
                    <a:lnTo>
                      <a:pt x="26" y="20"/>
                    </a:lnTo>
                    <a:lnTo>
                      <a:pt x="23" y="20"/>
                    </a:lnTo>
                    <a:lnTo>
                      <a:pt x="23" y="23"/>
                    </a:lnTo>
                    <a:lnTo>
                      <a:pt x="23" y="26"/>
                    </a:lnTo>
                    <a:lnTo>
                      <a:pt x="21" y="26"/>
                    </a:lnTo>
                    <a:lnTo>
                      <a:pt x="18" y="26"/>
                    </a:lnTo>
                    <a:lnTo>
                      <a:pt x="16" y="26"/>
                    </a:lnTo>
                    <a:lnTo>
                      <a:pt x="13" y="26"/>
                    </a:lnTo>
                    <a:lnTo>
                      <a:pt x="10" y="26"/>
                    </a:lnTo>
                    <a:lnTo>
                      <a:pt x="10" y="23"/>
                    </a:lnTo>
                    <a:lnTo>
                      <a:pt x="8" y="23"/>
                    </a:lnTo>
                    <a:lnTo>
                      <a:pt x="8" y="20"/>
                    </a:lnTo>
                    <a:lnTo>
                      <a:pt x="8" y="18"/>
                    </a:lnTo>
                    <a:lnTo>
                      <a:pt x="8" y="15"/>
                    </a:lnTo>
                    <a:lnTo>
                      <a:pt x="10" y="15"/>
                    </a:lnTo>
                    <a:lnTo>
                      <a:pt x="10" y="13"/>
                    </a:lnTo>
                    <a:lnTo>
                      <a:pt x="8" y="13"/>
                    </a:lnTo>
                    <a:lnTo>
                      <a:pt x="8" y="10"/>
                    </a:lnTo>
                    <a:lnTo>
                      <a:pt x="5" y="10"/>
                    </a:lnTo>
                    <a:lnTo>
                      <a:pt x="5" y="7"/>
                    </a:lnTo>
                    <a:lnTo>
                      <a:pt x="3" y="7"/>
                    </a:lnTo>
                    <a:lnTo>
                      <a:pt x="3" y="5"/>
                    </a:lnTo>
                    <a:lnTo>
                      <a:pt x="0" y="5"/>
                    </a:lnTo>
                    <a:lnTo>
                      <a:pt x="3" y="5"/>
                    </a:lnTo>
                    <a:lnTo>
                      <a:pt x="3" y="2"/>
                    </a:lnTo>
                    <a:lnTo>
                      <a:pt x="5" y="2"/>
                    </a:lnTo>
                    <a:lnTo>
                      <a:pt x="5" y="0"/>
                    </a:lnTo>
                    <a:lnTo>
                      <a:pt x="8" y="0"/>
                    </a:lnTo>
                    <a:lnTo>
                      <a:pt x="8" y="2"/>
                    </a:lnTo>
                    <a:lnTo>
                      <a:pt x="8" y="5"/>
                    </a:lnTo>
                    <a:lnTo>
                      <a:pt x="10" y="5"/>
                    </a:lnTo>
                    <a:lnTo>
                      <a:pt x="10" y="7"/>
                    </a:lnTo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</p:grpSp>
        <p:grpSp>
          <p:nvGrpSpPr>
            <p:cNvPr id="4" name="Group 406"/>
            <p:cNvGrpSpPr>
              <a:grpSpLocks/>
            </p:cNvGrpSpPr>
            <p:nvPr/>
          </p:nvGrpSpPr>
          <p:grpSpPr bwMode="auto">
            <a:xfrm>
              <a:off x="220" y="327"/>
              <a:ext cx="5724" cy="2670"/>
              <a:chOff x="220" y="327"/>
              <a:chExt cx="5724" cy="2670"/>
            </a:xfrm>
          </p:grpSpPr>
          <p:sp>
            <p:nvSpPr>
              <p:cNvPr id="42" name="Freeform 206"/>
              <p:cNvSpPr>
                <a:spLocks/>
              </p:cNvSpPr>
              <p:nvPr/>
            </p:nvSpPr>
            <p:spPr bwMode="auto">
              <a:xfrm>
                <a:off x="4613" y="1944"/>
                <a:ext cx="21" cy="23"/>
              </a:xfrm>
              <a:custGeom>
                <a:avLst/>
                <a:gdLst>
                  <a:gd name="T0" fmla="*/ 15 w 21"/>
                  <a:gd name="T1" fmla="*/ 8 h 23"/>
                  <a:gd name="T2" fmla="*/ 15 w 21"/>
                  <a:gd name="T3" fmla="*/ 10 h 23"/>
                  <a:gd name="T4" fmla="*/ 15 w 21"/>
                  <a:gd name="T5" fmla="*/ 13 h 23"/>
                  <a:gd name="T6" fmla="*/ 18 w 21"/>
                  <a:gd name="T7" fmla="*/ 13 h 23"/>
                  <a:gd name="T8" fmla="*/ 21 w 21"/>
                  <a:gd name="T9" fmla="*/ 13 h 23"/>
                  <a:gd name="T10" fmla="*/ 18 w 21"/>
                  <a:gd name="T11" fmla="*/ 13 h 23"/>
                  <a:gd name="T12" fmla="*/ 15 w 21"/>
                  <a:gd name="T13" fmla="*/ 13 h 23"/>
                  <a:gd name="T14" fmla="*/ 15 w 21"/>
                  <a:gd name="T15" fmla="*/ 16 h 23"/>
                  <a:gd name="T16" fmla="*/ 15 w 21"/>
                  <a:gd name="T17" fmla="*/ 18 h 23"/>
                  <a:gd name="T18" fmla="*/ 13 w 21"/>
                  <a:gd name="T19" fmla="*/ 18 h 23"/>
                  <a:gd name="T20" fmla="*/ 13 w 21"/>
                  <a:gd name="T21" fmla="*/ 21 h 23"/>
                  <a:gd name="T22" fmla="*/ 10 w 21"/>
                  <a:gd name="T23" fmla="*/ 21 h 23"/>
                  <a:gd name="T24" fmla="*/ 10 w 21"/>
                  <a:gd name="T25" fmla="*/ 23 h 23"/>
                  <a:gd name="T26" fmla="*/ 10 w 21"/>
                  <a:gd name="T27" fmla="*/ 21 h 23"/>
                  <a:gd name="T28" fmla="*/ 7 w 21"/>
                  <a:gd name="T29" fmla="*/ 21 h 23"/>
                  <a:gd name="T30" fmla="*/ 5 w 21"/>
                  <a:gd name="T31" fmla="*/ 21 h 23"/>
                  <a:gd name="T32" fmla="*/ 5 w 21"/>
                  <a:gd name="T33" fmla="*/ 18 h 23"/>
                  <a:gd name="T34" fmla="*/ 2 w 21"/>
                  <a:gd name="T35" fmla="*/ 21 h 23"/>
                  <a:gd name="T36" fmla="*/ 2 w 21"/>
                  <a:gd name="T37" fmla="*/ 18 h 23"/>
                  <a:gd name="T38" fmla="*/ 2 w 21"/>
                  <a:gd name="T39" fmla="*/ 21 h 23"/>
                  <a:gd name="T40" fmla="*/ 2 w 21"/>
                  <a:gd name="T41" fmla="*/ 18 h 23"/>
                  <a:gd name="T42" fmla="*/ 0 w 21"/>
                  <a:gd name="T43" fmla="*/ 18 h 23"/>
                  <a:gd name="T44" fmla="*/ 0 w 21"/>
                  <a:gd name="T45" fmla="*/ 16 h 23"/>
                  <a:gd name="T46" fmla="*/ 0 w 21"/>
                  <a:gd name="T47" fmla="*/ 13 h 23"/>
                  <a:gd name="T48" fmla="*/ 0 w 21"/>
                  <a:gd name="T49" fmla="*/ 10 h 23"/>
                  <a:gd name="T50" fmla="*/ 0 w 21"/>
                  <a:gd name="T51" fmla="*/ 8 h 23"/>
                  <a:gd name="T52" fmla="*/ 2 w 21"/>
                  <a:gd name="T53" fmla="*/ 8 h 23"/>
                  <a:gd name="T54" fmla="*/ 5 w 21"/>
                  <a:gd name="T55" fmla="*/ 8 h 23"/>
                  <a:gd name="T56" fmla="*/ 7 w 21"/>
                  <a:gd name="T57" fmla="*/ 8 h 23"/>
                  <a:gd name="T58" fmla="*/ 10 w 21"/>
                  <a:gd name="T59" fmla="*/ 8 h 23"/>
                  <a:gd name="T60" fmla="*/ 10 w 21"/>
                  <a:gd name="T61" fmla="*/ 5 h 23"/>
                  <a:gd name="T62" fmla="*/ 13 w 21"/>
                  <a:gd name="T63" fmla="*/ 5 h 23"/>
                  <a:gd name="T64" fmla="*/ 13 w 21"/>
                  <a:gd name="T65" fmla="*/ 3 h 23"/>
                  <a:gd name="T66" fmla="*/ 13 w 21"/>
                  <a:gd name="T67" fmla="*/ 0 h 23"/>
                  <a:gd name="T68" fmla="*/ 15 w 21"/>
                  <a:gd name="T69" fmla="*/ 0 h 23"/>
                  <a:gd name="T70" fmla="*/ 18 w 21"/>
                  <a:gd name="T71" fmla="*/ 0 h 23"/>
                  <a:gd name="T72" fmla="*/ 21 w 21"/>
                  <a:gd name="T73" fmla="*/ 0 h 23"/>
                  <a:gd name="T74" fmla="*/ 18 w 21"/>
                  <a:gd name="T75" fmla="*/ 0 h 23"/>
                  <a:gd name="T76" fmla="*/ 18 w 21"/>
                  <a:gd name="T77" fmla="*/ 3 h 23"/>
                  <a:gd name="T78" fmla="*/ 18 w 21"/>
                  <a:gd name="T79" fmla="*/ 5 h 23"/>
                  <a:gd name="T80" fmla="*/ 18 w 21"/>
                  <a:gd name="T81" fmla="*/ 8 h 23"/>
                  <a:gd name="T82" fmla="*/ 15 w 21"/>
                  <a:gd name="T83" fmla="*/ 8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1" h="23">
                    <a:moveTo>
                      <a:pt x="15" y="8"/>
                    </a:moveTo>
                    <a:lnTo>
                      <a:pt x="15" y="10"/>
                    </a:lnTo>
                    <a:lnTo>
                      <a:pt x="15" y="13"/>
                    </a:lnTo>
                    <a:lnTo>
                      <a:pt x="18" y="13"/>
                    </a:lnTo>
                    <a:lnTo>
                      <a:pt x="21" y="13"/>
                    </a:lnTo>
                    <a:lnTo>
                      <a:pt x="18" y="13"/>
                    </a:lnTo>
                    <a:lnTo>
                      <a:pt x="15" y="13"/>
                    </a:lnTo>
                    <a:lnTo>
                      <a:pt x="15" y="16"/>
                    </a:lnTo>
                    <a:lnTo>
                      <a:pt x="15" y="18"/>
                    </a:lnTo>
                    <a:lnTo>
                      <a:pt x="13" y="18"/>
                    </a:lnTo>
                    <a:lnTo>
                      <a:pt x="13" y="21"/>
                    </a:lnTo>
                    <a:lnTo>
                      <a:pt x="10" y="21"/>
                    </a:lnTo>
                    <a:lnTo>
                      <a:pt x="10" y="23"/>
                    </a:lnTo>
                    <a:lnTo>
                      <a:pt x="10" y="21"/>
                    </a:lnTo>
                    <a:lnTo>
                      <a:pt x="7" y="21"/>
                    </a:lnTo>
                    <a:lnTo>
                      <a:pt x="5" y="21"/>
                    </a:lnTo>
                    <a:lnTo>
                      <a:pt x="5" y="18"/>
                    </a:lnTo>
                    <a:lnTo>
                      <a:pt x="2" y="21"/>
                    </a:lnTo>
                    <a:lnTo>
                      <a:pt x="2" y="18"/>
                    </a:lnTo>
                    <a:lnTo>
                      <a:pt x="2" y="21"/>
                    </a:lnTo>
                    <a:lnTo>
                      <a:pt x="2" y="18"/>
                    </a:lnTo>
                    <a:lnTo>
                      <a:pt x="0" y="18"/>
                    </a:lnTo>
                    <a:lnTo>
                      <a:pt x="0" y="16"/>
                    </a:lnTo>
                    <a:lnTo>
                      <a:pt x="0" y="13"/>
                    </a:lnTo>
                    <a:lnTo>
                      <a:pt x="0" y="10"/>
                    </a:lnTo>
                    <a:lnTo>
                      <a:pt x="0" y="8"/>
                    </a:lnTo>
                    <a:lnTo>
                      <a:pt x="2" y="8"/>
                    </a:lnTo>
                    <a:lnTo>
                      <a:pt x="5" y="8"/>
                    </a:lnTo>
                    <a:lnTo>
                      <a:pt x="7" y="8"/>
                    </a:lnTo>
                    <a:lnTo>
                      <a:pt x="10" y="8"/>
                    </a:lnTo>
                    <a:lnTo>
                      <a:pt x="10" y="5"/>
                    </a:lnTo>
                    <a:lnTo>
                      <a:pt x="13" y="5"/>
                    </a:lnTo>
                    <a:lnTo>
                      <a:pt x="13" y="3"/>
                    </a:lnTo>
                    <a:lnTo>
                      <a:pt x="13" y="0"/>
                    </a:lnTo>
                    <a:lnTo>
                      <a:pt x="15" y="0"/>
                    </a:lnTo>
                    <a:lnTo>
                      <a:pt x="18" y="0"/>
                    </a:lnTo>
                    <a:lnTo>
                      <a:pt x="21" y="0"/>
                    </a:lnTo>
                    <a:lnTo>
                      <a:pt x="18" y="0"/>
                    </a:lnTo>
                    <a:lnTo>
                      <a:pt x="18" y="3"/>
                    </a:lnTo>
                    <a:lnTo>
                      <a:pt x="18" y="5"/>
                    </a:lnTo>
                    <a:lnTo>
                      <a:pt x="18" y="8"/>
                    </a:lnTo>
                    <a:lnTo>
                      <a:pt x="15" y="8"/>
                    </a:lnTo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43" name="Freeform 207"/>
              <p:cNvSpPr>
                <a:spLocks/>
              </p:cNvSpPr>
              <p:nvPr/>
            </p:nvSpPr>
            <p:spPr bwMode="auto">
              <a:xfrm>
                <a:off x="4918" y="1934"/>
                <a:ext cx="76" cy="107"/>
              </a:xfrm>
              <a:custGeom>
                <a:avLst/>
                <a:gdLst>
                  <a:gd name="T0" fmla="*/ 21 w 76"/>
                  <a:gd name="T1" fmla="*/ 2 h 107"/>
                  <a:gd name="T2" fmla="*/ 26 w 76"/>
                  <a:gd name="T3" fmla="*/ 7 h 107"/>
                  <a:gd name="T4" fmla="*/ 29 w 76"/>
                  <a:gd name="T5" fmla="*/ 10 h 107"/>
                  <a:gd name="T6" fmla="*/ 37 w 76"/>
                  <a:gd name="T7" fmla="*/ 7 h 107"/>
                  <a:gd name="T8" fmla="*/ 44 w 76"/>
                  <a:gd name="T9" fmla="*/ 10 h 107"/>
                  <a:gd name="T10" fmla="*/ 50 w 76"/>
                  <a:gd name="T11" fmla="*/ 15 h 107"/>
                  <a:gd name="T12" fmla="*/ 57 w 76"/>
                  <a:gd name="T13" fmla="*/ 18 h 107"/>
                  <a:gd name="T14" fmla="*/ 63 w 76"/>
                  <a:gd name="T15" fmla="*/ 23 h 107"/>
                  <a:gd name="T16" fmla="*/ 73 w 76"/>
                  <a:gd name="T17" fmla="*/ 28 h 107"/>
                  <a:gd name="T18" fmla="*/ 76 w 76"/>
                  <a:gd name="T19" fmla="*/ 36 h 107"/>
                  <a:gd name="T20" fmla="*/ 76 w 76"/>
                  <a:gd name="T21" fmla="*/ 47 h 107"/>
                  <a:gd name="T22" fmla="*/ 76 w 76"/>
                  <a:gd name="T23" fmla="*/ 57 h 107"/>
                  <a:gd name="T24" fmla="*/ 70 w 76"/>
                  <a:gd name="T25" fmla="*/ 62 h 107"/>
                  <a:gd name="T26" fmla="*/ 65 w 76"/>
                  <a:gd name="T27" fmla="*/ 67 h 107"/>
                  <a:gd name="T28" fmla="*/ 70 w 76"/>
                  <a:gd name="T29" fmla="*/ 73 h 107"/>
                  <a:gd name="T30" fmla="*/ 70 w 76"/>
                  <a:gd name="T31" fmla="*/ 78 h 107"/>
                  <a:gd name="T32" fmla="*/ 70 w 76"/>
                  <a:gd name="T33" fmla="*/ 83 h 107"/>
                  <a:gd name="T34" fmla="*/ 70 w 76"/>
                  <a:gd name="T35" fmla="*/ 94 h 107"/>
                  <a:gd name="T36" fmla="*/ 68 w 76"/>
                  <a:gd name="T37" fmla="*/ 101 h 107"/>
                  <a:gd name="T38" fmla="*/ 65 w 76"/>
                  <a:gd name="T39" fmla="*/ 101 h 107"/>
                  <a:gd name="T40" fmla="*/ 60 w 76"/>
                  <a:gd name="T41" fmla="*/ 107 h 107"/>
                  <a:gd name="T42" fmla="*/ 55 w 76"/>
                  <a:gd name="T43" fmla="*/ 101 h 107"/>
                  <a:gd name="T44" fmla="*/ 55 w 76"/>
                  <a:gd name="T45" fmla="*/ 101 h 107"/>
                  <a:gd name="T46" fmla="*/ 57 w 76"/>
                  <a:gd name="T47" fmla="*/ 94 h 107"/>
                  <a:gd name="T48" fmla="*/ 52 w 76"/>
                  <a:gd name="T49" fmla="*/ 86 h 107"/>
                  <a:gd name="T50" fmla="*/ 50 w 76"/>
                  <a:gd name="T51" fmla="*/ 78 h 107"/>
                  <a:gd name="T52" fmla="*/ 44 w 76"/>
                  <a:gd name="T53" fmla="*/ 73 h 107"/>
                  <a:gd name="T54" fmla="*/ 44 w 76"/>
                  <a:gd name="T55" fmla="*/ 62 h 107"/>
                  <a:gd name="T56" fmla="*/ 44 w 76"/>
                  <a:gd name="T57" fmla="*/ 54 h 107"/>
                  <a:gd name="T58" fmla="*/ 44 w 76"/>
                  <a:gd name="T59" fmla="*/ 49 h 107"/>
                  <a:gd name="T60" fmla="*/ 47 w 76"/>
                  <a:gd name="T61" fmla="*/ 41 h 107"/>
                  <a:gd name="T62" fmla="*/ 44 w 76"/>
                  <a:gd name="T63" fmla="*/ 33 h 107"/>
                  <a:gd name="T64" fmla="*/ 39 w 76"/>
                  <a:gd name="T65" fmla="*/ 28 h 107"/>
                  <a:gd name="T66" fmla="*/ 34 w 76"/>
                  <a:gd name="T67" fmla="*/ 23 h 107"/>
                  <a:gd name="T68" fmla="*/ 31 w 76"/>
                  <a:gd name="T69" fmla="*/ 31 h 107"/>
                  <a:gd name="T70" fmla="*/ 31 w 76"/>
                  <a:gd name="T71" fmla="*/ 41 h 107"/>
                  <a:gd name="T72" fmla="*/ 26 w 76"/>
                  <a:gd name="T73" fmla="*/ 49 h 107"/>
                  <a:gd name="T74" fmla="*/ 24 w 76"/>
                  <a:gd name="T75" fmla="*/ 57 h 107"/>
                  <a:gd name="T76" fmla="*/ 18 w 76"/>
                  <a:gd name="T77" fmla="*/ 57 h 107"/>
                  <a:gd name="T78" fmla="*/ 16 w 76"/>
                  <a:gd name="T79" fmla="*/ 49 h 107"/>
                  <a:gd name="T80" fmla="*/ 10 w 76"/>
                  <a:gd name="T81" fmla="*/ 49 h 107"/>
                  <a:gd name="T82" fmla="*/ 8 w 76"/>
                  <a:gd name="T83" fmla="*/ 41 h 107"/>
                  <a:gd name="T84" fmla="*/ 0 w 76"/>
                  <a:gd name="T85" fmla="*/ 36 h 107"/>
                  <a:gd name="T86" fmla="*/ 5 w 76"/>
                  <a:gd name="T87" fmla="*/ 31 h 107"/>
                  <a:gd name="T88" fmla="*/ 0 w 76"/>
                  <a:gd name="T89" fmla="*/ 26 h 107"/>
                  <a:gd name="T90" fmla="*/ 3 w 76"/>
                  <a:gd name="T91" fmla="*/ 23 h 107"/>
                  <a:gd name="T92" fmla="*/ 3 w 76"/>
                  <a:gd name="T93" fmla="*/ 13 h 107"/>
                  <a:gd name="T94" fmla="*/ 3 w 76"/>
                  <a:gd name="T95" fmla="*/ 7 h 107"/>
                  <a:gd name="T96" fmla="*/ 5 w 76"/>
                  <a:gd name="T97" fmla="*/ 5 h 107"/>
                  <a:gd name="T98" fmla="*/ 13 w 76"/>
                  <a:gd name="T99" fmla="*/ 7 h 107"/>
                  <a:gd name="T100" fmla="*/ 16 w 76"/>
                  <a:gd name="T101" fmla="*/ 0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76" h="107">
                    <a:moveTo>
                      <a:pt x="16" y="0"/>
                    </a:moveTo>
                    <a:lnTo>
                      <a:pt x="18" y="0"/>
                    </a:lnTo>
                    <a:lnTo>
                      <a:pt x="21" y="0"/>
                    </a:lnTo>
                    <a:lnTo>
                      <a:pt x="21" y="2"/>
                    </a:lnTo>
                    <a:lnTo>
                      <a:pt x="21" y="5"/>
                    </a:lnTo>
                    <a:lnTo>
                      <a:pt x="24" y="5"/>
                    </a:lnTo>
                    <a:lnTo>
                      <a:pt x="24" y="7"/>
                    </a:lnTo>
                    <a:lnTo>
                      <a:pt x="26" y="7"/>
                    </a:lnTo>
                    <a:lnTo>
                      <a:pt x="26" y="10"/>
                    </a:lnTo>
                    <a:lnTo>
                      <a:pt x="29" y="10"/>
                    </a:lnTo>
                    <a:lnTo>
                      <a:pt x="29" y="13"/>
                    </a:lnTo>
                    <a:lnTo>
                      <a:pt x="29" y="10"/>
                    </a:lnTo>
                    <a:lnTo>
                      <a:pt x="31" y="10"/>
                    </a:lnTo>
                    <a:lnTo>
                      <a:pt x="31" y="7"/>
                    </a:lnTo>
                    <a:lnTo>
                      <a:pt x="34" y="7"/>
                    </a:lnTo>
                    <a:lnTo>
                      <a:pt x="37" y="7"/>
                    </a:lnTo>
                    <a:lnTo>
                      <a:pt x="39" y="7"/>
                    </a:lnTo>
                    <a:lnTo>
                      <a:pt x="39" y="10"/>
                    </a:lnTo>
                    <a:lnTo>
                      <a:pt x="42" y="10"/>
                    </a:lnTo>
                    <a:lnTo>
                      <a:pt x="44" y="10"/>
                    </a:lnTo>
                    <a:lnTo>
                      <a:pt x="44" y="13"/>
                    </a:lnTo>
                    <a:lnTo>
                      <a:pt x="47" y="13"/>
                    </a:lnTo>
                    <a:lnTo>
                      <a:pt x="50" y="13"/>
                    </a:lnTo>
                    <a:lnTo>
                      <a:pt x="50" y="15"/>
                    </a:lnTo>
                    <a:lnTo>
                      <a:pt x="52" y="15"/>
                    </a:lnTo>
                    <a:lnTo>
                      <a:pt x="55" y="15"/>
                    </a:lnTo>
                    <a:lnTo>
                      <a:pt x="55" y="18"/>
                    </a:lnTo>
                    <a:lnTo>
                      <a:pt x="57" y="18"/>
                    </a:lnTo>
                    <a:lnTo>
                      <a:pt x="57" y="20"/>
                    </a:lnTo>
                    <a:lnTo>
                      <a:pt x="60" y="20"/>
                    </a:lnTo>
                    <a:lnTo>
                      <a:pt x="60" y="23"/>
                    </a:lnTo>
                    <a:lnTo>
                      <a:pt x="63" y="23"/>
                    </a:lnTo>
                    <a:lnTo>
                      <a:pt x="65" y="26"/>
                    </a:lnTo>
                    <a:lnTo>
                      <a:pt x="68" y="28"/>
                    </a:lnTo>
                    <a:lnTo>
                      <a:pt x="70" y="28"/>
                    </a:lnTo>
                    <a:lnTo>
                      <a:pt x="73" y="28"/>
                    </a:lnTo>
                    <a:lnTo>
                      <a:pt x="73" y="31"/>
                    </a:lnTo>
                    <a:lnTo>
                      <a:pt x="76" y="31"/>
                    </a:lnTo>
                    <a:lnTo>
                      <a:pt x="76" y="33"/>
                    </a:lnTo>
                    <a:lnTo>
                      <a:pt x="76" y="36"/>
                    </a:lnTo>
                    <a:lnTo>
                      <a:pt x="76" y="39"/>
                    </a:lnTo>
                    <a:lnTo>
                      <a:pt x="76" y="41"/>
                    </a:lnTo>
                    <a:lnTo>
                      <a:pt x="76" y="44"/>
                    </a:lnTo>
                    <a:lnTo>
                      <a:pt x="76" y="47"/>
                    </a:lnTo>
                    <a:lnTo>
                      <a:pt x="76" y="49"/>
                    </a:lnTo>
                    <a:lnTo>
                      <a:pt x="76" y="52"/>
                    </a:lnTo>
                    <a:lnTo>
                      <a:pt x="76" y="54"/>
                    </a:lnTo>
                    <a:lnTo>
                      <a:pt x="76" y="57"/>
                    </a:lnTo>
                    <a:lnTo>
                      <a:pt x="76" y="60"/>
                    </a:lnTo>
                    <a:lnTo>
                      <a:pt x="73" y="60"/>
                    </a:lnTo>
                    <a:lnTo>
                      <a:pt x="70" y="60"/>
                    </a:lnTo>
                    <a:lnTo>
                      <a:pt x="70" y="62"/>
                    </a:lnTo>
                    <a:lnTo>
                      <a:pt x="68" y="62"/>
                    </a:lnTo>
                    <a:lnTo>
                      <a:pt x="65" y="62"/>
                    </a:lnTo>
                    <a:lnTo>
                      <a:pt x="65" y="65"/>
                    </a:lnTo>
                    <a:lnTo>
                      <a:pt x="65" y="67"/>
                    </a:lnTo>
                    <a:lnTo>
                      <a:pt x="68" y="67"/>
                    </a:lnTo>
                    <a:lnTo>
                      <a:pt x="68" y="70"/>
                    </a:lnTo>
                    <a:lnTo>
                      <a:pt x="70" y="70"/>
                    </a:lnTo>
                    <a:lnTo>
                      <a:pt x="70" y="73"/>
                    </a:lnTo>
                    <a:lnTo>
                      <a:pt x="68" y="73"/>
                    </a:lnTo>
                    <a:lnTo>
                      <a:pt x="68" y="75"/>
                    </a:lnTo>
                    <a:lnTo>
                      <a:pt x="70" y="75"/>
                    </a:lnTo>
                    <a:lnTo>
                      <a:pt x="70" y="78"/>
                    </a:lnTo>
                    <a:lnTo>
                      <a:pt x="68" y="78"/>
                    </a:lnTo>
                    <a:lnTo>
                      <a:pt x="68" y="80"/>
                    </a:lnTo>
                    <a:lnTo>
                      <a:pt x="68" y="83"/>
                    </a:lnTo>
                    <a:lnTo>
                      <a:pt x="70" y="83"/>
                    </a:lnTo>
                    <a:lnTo>
                      <a:pt x="70" y="86"/>
                    </a:lnTo>
                    <a:lnTo>
                      <a:pt x="70" y="88"/>
                    </a:lnTo>
                    <a:lnTo>
                      <a:pt x="70" y="91"/>
                    </a:lnTo>
                    <a:lnTo>
                      <a:pt x="70" y="94"/>
                    </a:lnTo>
                    <a:lnTo>
                      <a:pt x="70" y="96"/>
                    </a:lnTo>
                    <a:lnTo>
                      <a:pt x="70" y="99"/>
                    </a:lnTo>
                    <a:lnTo>
                      <a:pt x="68" y="99"/>
                    </a:lnTo>
                    <a:lnTo>
                      <a:pt x="68" y="101"/>
                    </a:lnTo>
                    <a:lnTo>
                      <a:pt x="68" y="104"/>
                    </a:lnTo>
                    <a:lnTo>
                      <a:pt x="65" y="101"/>
                    </a:lnTo>
                    <a:lnTo>
                      <a:pt x="65" y="104"/>
                    </a:lnTo>
                    <a:lnTo>
                      <a:pt x="65" y="101"/>
                    </a:lnTo>
                    <a:lnTo>
                      <a:pt x="63" y="101"/>
                    </a:lnTo>
                    <a:lnTo>
                      <a:pt x="63" y="104"/>
                    </a:lnTo>
                    <a:lnTo>
                      <a:pt x="60" y="104"/>
                    </a:lnTo>
                    <a:lnTo>
                      <a:pt x="60" y="107"/>
                    </a:lnTo>
                    <a:lnTo>
                      <a:pt x="57" y="107"/>
                    </a:lnTo>
                    <a:lnTo>
                      <a:pt x="57" y="104"/>
                    </a:lnTo>
                    <a:lnTo>
                      <a:pt x="55" y="104"/>
                    </a:lnTo>
                    <a:lnTo>
                      <a:pt x="55" y="101"/>
                    </a:lnTo>
                    <a:lnTo>
                      <a:pt x="55" y="104"/>
                    </a:lnTo>
                    <a:lnTo>
                      <a:pt x="55" y="101"/>
                    </a:lnTo>
                    <a:lnTo>
                      <a:pt x="57" y="101"/>
                    </a:lnTo>
                    <a:lnTo>
                      <a:pt x="55" y="101"/>
                    </a:lnTo>
                    <a:lnTo>
                      <a:pt x="57" y="99"/>
                    </a:lnTo>
                    <a:lnTo>
                      <a:pt x="55" y="99"/>
                    </a:lnTo>
                    <a:lnTo>
                      <a:pt x="57" y="96"/>
                    </a:lnTo>
                    <a:lnTo>
                      <a:pt x="57" y="94"/>
                    </a:lnTo>
                    <a:lnTo>
                      <a:pt x="55" y="94"/>
                    </a:lnTo>
                    <a:lnTo>
                      <a:pt x="55" y="91"/>
                    </a:lnTo>
                    <a:lnTo>
                      <a:pt x="55" y="88"/>
                    </a:lnTo>
                    <a:lnTo>
                      <a:pt x="52" y="86"/>
                    </a:lnTo>
                    <a:lnTo>
                      <a:pt x="52" y="83"/>
                    </a:lnTo>
                    <a:lnTo>
                      <a:pt x="50" y="83"/>
                    </a:lnTo>
                    <a:lnTo>
                      <a:pt x="50" y="80"/>
                    </a:lnTo>
                    <a:lnTo>
                      <a:pt x="50" y="78"/>
                    </a:lnTo>
                    <a:lnTo>
                      <a:pt x="50" y="75"/>
                    </a:lnTo>
                    <a:lnTo>
                      <a:pt x="47" y="75"/>
                    </a:lnTo>
                    <a:lnTo>
                      <a:pt x="47" y="73"/>
                    </a:lnTo>
                    <a:lnTo>
                      <a:pt x="44" y="73"/>
                    </a:lnTo>
                    <a:lnTo>
                      <a:pt x="44" y="70"/>
                    </a:lnTo>
                    <a:lnTo>
                      <a:pt x="44" y="67"/>
                    </a:lnTo>
                    <a:lnTo>
                      <a:pt x="44" y="65"/>
                    </a:lnTo>
                    <a:lnTo>
                      <a:pt x="44" y="62"/>
                    </a:lnTo>
                    <a:lnTo>
                      <a:pt x="44" y="60"/>
                    </a:lnTo>
                    <a:lnTo>
                      <a:pt x="42" y="60"/>
                    </a:lnTo>
                    <a:lnTo>
                      <a:pt x="42" y="57"/>
                    </a:lnTo>
                    <a:lnTo>
                      <a:pt x="44" y="54"/>
                    </a:lnTo>
                    <a:lnTo>
                      <a:pt x="47" y="54"/>
                    </a:lnTo>
                    <a:lnTo>
                      <a:pt x="47" y="52"/>
                    </a:lnTo>
                    <a:lnTo>
                      <a:pt x="44" y="52"/>
                    </a:lnTo>
                    <a:lnTo>
                      <a:pt x="44" y="49"/>
                    </a:lnTo>
                    <a:lnTo>
                      <a:pt x="44" y="47"/>
                    </a:lnTo>
                    <a:lnTo>
                      <a:pt x="44" y="44"/>
                    </a:lnTo>
                    <a:lnTo>
                      <a:pt x="44" y="41"/>
                    </a:lnTo>
                    <a:lnTo>
                      <a:pt x="47" y="41"/>
                    </a:lnTo>
                    <a:lnTo>
                      <a:pt x="47" y="39"/>
                    </a:lnTo>
                    <a:lnTo>
                      <a:pt x="47" y="36"/>
                    </a:lnTo>
                    <a:lnTo>
                      <a:pt x="44" y="36"/>
                    </a:lnTo>
                    <a:lnTo>
                      <a:pt x="44" y="33"/>
                    </a:lnTo>
                    <a:lnTo>
                      <a:pt x="44" y="31"/>
                    </a:lnTo>
                    <a:lnTo>
                      <a:pt x="42" y="31"/>
                    </a:lnTo>
                    <a:lnTo>
                      <a:pt x="39" y="31"/>
                    </a:lnTo>
                    <a:lnTo>
                      <a:pt x="39" y="28"/>
                    </a:lnTo>
                    <a:lnTo>
                      <a:pt x="37" y="28"/>
                    </a:lnTo>
                    <a:lnTo>
                      <a:pt x="37" y="26"/>
                    </a:lnTo>
                    <a:lnTo>
                      <a:pt x="34" y="26"/>
                    </a:lnTo>
                    <a:lnTo>
                      <a:pt x="34" y="23"/>
                    </a:lnTo>
                    <a:lnTo>
                      <a:pt x="31" y="23"/>
                    </a:lnTo>
                    <a:lnTo>
                      <a:pt x="31" y="26"/>
                    </a:lnTo>
                    <a:lnTo>
                      <a:pt x="31" y="28"/>
                    </a:lnTo>
                    <a:lnTo>
                      <a:pt x="31" y="31"/>
                    </a:lnTo>
                    <a:lnTo>
                      <a:pt x="31" y="33"/>
                    </a:lnTo>
                    <a:lnTo>
                      <a:pt x="31" y="36"/>
                    </a:lnTo>
                    <a:lnTo>
                      <a:pt x="31" y="39"/>
                    </a:lnTo>
                    <a:lnTo>
                      <a:pt x="31" y="41"/>
                    </a:lnTo>
                    <a:lnTo>
                      <a:pt x="31" y="44"/>
                    </a:lnTo>
                    <a:lnTo>
                      <a:pt x="29" y="47"/>
                    </a:lnTo>
                    <a:lnTo>
                      <a:pt x="26" y="47"/>
                    </a:lnTo>
                    <a:lnTo>
                      <a:pt x="26" y="49"/>
                    </a:lnTo>
                    <a:lnTo>
                      <a:pt x="24" y="49"/>
                    </a:lnTo>
                    <a:lnTo>
                      <a:pt x="24" y="52"/>
                    </a:lnTo>
                    <a:lnTo>
                      <a:pt x="24" y="54"/>
                    </a:lnTo>
                    <a:lnTo>
                      <a:pt x="24" y="57"/>
                    </a:lnTo>
                    <a:lnTo>
                      <a:pt x="21" y="57"/>
                    </a:lnTo>
                    <a:lnTo>
                      <a:pt x="18" y="57"/>
                    </a:lnTo>
                    <a:lnTo>
                      <a:pt x="16" y="57"/>
                    </a:lnTo>
                    <a:lnTo>
                      <a:pt x="18" y="57"/>
                    </a:lnTo>
                    <a:lnTo>
                      <a:pt x="18" y="54"/>
                    </a:lnTo>
                    <a:lnTo>
                      <a:pt x="18" y="52"/>
                    </a:lnTo>
                    <a:lnTo>
                      <a:pt x="16" y="52"/>
                    </a:lnTo>
                    <a:lnTo>
                      <a:pt x="16" y="49"/>
                    </a:lnTo>
                    <a:lnTo>
                      <a:pt x="13" y="49"/>
                    </a:lnTo>
                    <a:lnTo>
                      <a:pt x="13" y="52"/>
                    </a:lnTo>
                    <a:lnTo>
                      <a:pt x="13" y="49"/>
                    </a:lnTo>
                    <a:lnTo>
                      <a:pt x="10" y="49"/>
                    </a:lnTo>
                    <a:lnTo>
                      <a:pt x="10" y="47"/>
                    </a:lnTo>
                    <a:lnTo>
                      <a:pt x="10" y="44"/>
                    </a:lnTo>
                    <a:lnTo>
                      <a:pt x="8" y="44"/>
                    </a:lnTo>
                    <a:lnTo>
                      <a:pt x="8" y="41"/>
                    </a:lnTo>
                    <a:lnTo>
                      <a:pt x="5" y="41"/>
                    </a:lnTo>
                    <a:lnTo>
                      <a:pt x="3" y="41"/>
                    </a:lnTo>
                    <a:lnTo>
                      <a:pt x="0" y="39"/>
                    </a:lnTo>
                    <a:lnTo>
                      <a:pt x="0" y="36"/>
                    </a:lnTo>
                    <a:lnTo>
                      <a:pt x="0" y="33"/>
                    </a:lnTo>
                    <a:lnTo>
                      <a:pt x="3" y="33"/>
                    </a:lnTo>
                    <a:lnTo>
                      <a:pt x="5" y="33"/>
                    </a:lnTo>
                    <a:lnTo>
                      <a:pt x="5" y="31"/>
                    </a:lnTo>
                    <a:lnTo>
                      <a:pt x="3" y="31"/>
                    </a:lnTo>
                    <a:lnTo>
                      <a:pt x="3" y="28"/>
                    </a:lnTo>
                    <a:lnTo>
                      <a:pt x="3" y="26"/>
                    </a:lnTo>
                    <a:lnTo>
                      <a:pt x="0" y="26"/>
                    </a:lnTo>
                    <a:lnTo>
                      <a:pt x="3" y="26"/>
                    </a:lnTo>
                    <a:lnTo>
                      <a:pt x="3" y="23"/>
                    </a:lnTo>
                    <a:lnTo>
                      <a:pt x="0" y="23"/>
                    </a:lnTo>
                    <a:lnTo>
                      <a:pt x="3" y="23"/>
                    </a:lnTo>
                    <a:lnTo>
                      <a:pt x="3" y="20"/>
                    </a:lnTo>
                    <a:lnTo>
                      <a:pt x="3" y="18"/>
                    </a:lnTo>
                    <a:lnTo>
                      <a:pt x="3" y="15"/>
                    </a:lnTo>
                    <a:lnTo>
                      <a:pt x="3" y="13"/>
                    </a:lnTo>
                    <a:lnTo>
                      <a:pt x="0" y="13"/>
                    </a:lnTo>
                    <a:lnTo>
                      <a:pt x="0" y="10"/>
                    </a:lnTo>
                    <a:lnTo>
                      <a:pt x="3" y="10"/>
                    </a:lnTo>
                    <a:lnTo>
                      <a:pt x="3" y="7"/>
                    </a:lnTo>
                    <a:lnTo>
                      <a:pt x="5" y="7"/>
                    </a:lnTo>
                    <a:lnTo>
                      <a:pt x="3" y="7"/>
                    </a:lnTo>
                    <a:lnTo>
                      <a:pt x="3" y="5"/>
                    </a:lnTo>
                    <a:lnTo>
                      <a:pt x="5" y="5"/>
                    </a:lnTo>
                    <a:lnTo>
                      <a:pt x="8" y="5"/>
                    </a:lnTo>
                    <a:lnTo>
                      <a:pt x="8" y="7"/>
                    </a:lnTo>
                    <a:lnTo>
                      <a:pt x="10" y="7"/>
                    </a:lnTo>
                    <a:lnTo>
                      <a:pt x="13" y="7"/>
                    </a:lnTo>
                    <a:lnTo>
                      <a:pt x="13" y="5"/>
                    </a:lnTo>
                    <a:lnTo>
                      <a:pt x="13" y="2"/>
                    </a:lnTo>
                    <a:lnTo>
                      <a:pt x="13" y="0"/>
                    </a:lnTo>
                    <a:lnTo>
                      <a:pt x="16" y="0"/>
                    </a:lnTo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44" name="Freeform 208"/>
              <p:cNvSpPr>
                <a:spLocks/>
              </p:cNvSpPr>
              <p:nvPr/>
            </p:nvSpPr>
            <p:spPr bwMode="auto">
              <a:xfrm>
                <a:off x="4639" y="1905"/>
                <a:ext cx="18" cy="18"/>
              </a:xfrm>
              <a:custGeom>
                <a:avLst/>
                <a:gdLst>
                  <a:gd name="T0" fmla="*/ 2 w 18"/>
                  <a:gd name="T1" fmla="*/ 0 h 18"/>
                  <a:gd name="T2" fmla="*/ 5 w 18"/>
                  <a:gd name="T3" fmla="*/ 0 h 18"/>
                  <a:gd name="T4" fmla="*/ 5 w 18"/>
                  <a:gd name="T5" fmla="*/ 2 h 18"/>
                  <a:gd name="T6" fmla="*/ 8 w 18"/>
                  <a:gd name="T7" fmla="*/ 2 h 18"/>
                  <a:gd name="T8" fmla="*/ 8 w 18"/>
                  <a:gd name="T9" fmla="*/ 5 h 18"/>
                  <a:gd name="T10" fmla="*/ 10 w 18"/>
                  <a:gd name="T11" fmla="*/ 5 h 18"/>
                  <a:gd name="T12" fmla="*/ 13 w 18"/>
                  <a:gd name="T13" fmla="*/ 5 h 18"/>
                  <a:gd name="T14" fmla="*/ 13 w 18"/>
                  <a:gd name="T15" fmla="*/ 8 h 18"/>
                  <a:gd name="T16" fmla="*/ 15 w 18"/>
                  <a:gd name="T17" fmla="*/ 8 h 18"/>
                  <a:gd name="T18" fmla="*/ 15 w 18"/>
                  <a:gd name="T19" fmla="*/ 10 h 18"/>
                  <a:gd name="T20" fmla="*/ 18 w 18"/>
                  <a:gd name="T21" fmla="*/ 13 h 18"/>
                  <a:gd name="T22" fmla="*/ 15 w 18"/>
                  <a:gd name="T23" fmla="*/ 13 h 18"/>
                  <a:gd name="T24" fmla="*/ 15 w 18"/>
                  <a:gd name="T25" fmla="*/ 15 h 18"/>
                  <a:gd name="T26" fmla="*/ 15 w 18"/>
                  <a:gd name="T27" fmla="*/ 18 h 18"/>
                  <a:gd name="T28" fmla="*/ 13 w 18"/>
                  <a:gd name="T29" fmla="*/ 18 h 18"/>
                  <a:gd name="T30" fmla="*/ 10 w 18"/>
                  <a:gd name="T31" fmla="*/ 18 h 18"/>
                  <a:gd name="T32" fmla="*/ 10 w 18"/>
                  <a:gd name="T33" fmla="*/ 15 h 18"/>
                  <a:gd name="T34" fmla="*/ 8 w 18"/>
                  <a:gd name="T35" fmla="*/ 15 h 18"/>
                  <a:gd name="T36" fmla="*/ 8 w 18"/>
                  <a:gd name="T37" fmla="*/ 13 h 18"/>
                  <a:gd name="T38" fmla="*/ 8 w 18"/>
                  <a:gd name="T39" fmla="*/ 10 h 18"/>
                  <a:gd name="T40" fmla="*/ 5 w 18"/>
                  <a:gd name="T41" fmla="*/ 10 h 18"/>
                  <a:gd name="T42" fmla="*/ 5 w 18"/>
                  <a:gd name="T43" fmla="*/ 8 h 18"/>
                  <a:gd name="T44" fmla="*/ 2 w 18"/>
                  <a:gd name="T45" fmla="*/ 8 h 18"/>
                  <a:gd name="T46" fmla="*/ 0 w 18"/>
                  <a:gd name="T47" fmla="*/ 8 h 18"/>
                  <a:gd name="T48" fmla="*/ 0 w 18"/>
                  <a:gd name="T49" fmla="*/ 5 h 18"/>
                  <a:gd name="T50" fmla="*/ 0 w 18"/>
                  <a:gd name="T51" fmla="*/ 2 h 18"/>
                  <a:gd name="T52" fmla="*/ 0 w 18"/>
                  <a:gd name="T53" fmla="*/ 0 h 18"/>
                  <a:gd name="T54" fmla="*/ 2 w 18"/>
                  <a:gd name="T55" fmla="*/ 0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8" h="18">
                    <a:moveTo>
                      <a:pt x="2" y="0"/>
                    </a:moveTo>
                    <a:lnTo>
                      <a:pt x="5" y="0"/>
                    </a:lnTo>
                    <a:lnTo>
                      <a:pt x="5" y="2"/>
                    </a:lnTo>
                    <a:lnTo>
                      <a:pt x="8" y="2"/>
                    </a:lnTo>
                    <a:lnTo>
                      <a:pt x="8" y="5"/>
                    </a:lnTo>
                    <a:lnTo>
                      <a:pt x="10" y="5"/>
                    </a:lnTo>
                    <a:lnTo>
                      <a:pt x="13" y="5"/>
                    </a:lnTo>
                    <a:lnTo>
                      <a:pt x="13" y="8"/>
                    </a:lnTo>
                    <a:lnTo>
                      <a:pt x="15" y="8"/>
                    </a:lnTo>
                    <a:lnTo>
                      <a:pt x="15" y="10"/>
                    </a:lnTo>
                    <a:lnTo>
                      <a:pt x="18" y="13"/>
                    </a:lnTo>
                    <a:lnTo>
                      <a:pt x="15" y="13"/>
                    </a:lnTo>
                    <a:lnTo>
                      <a:pt x="15" y="15"/>
                    </a:lnTo>
                    <a:lnTo>
                      <a:pt x="15" y="18"/>
                    </a:lnTo>
                    <a:lnTo>
                      <a:pt x="13" y="18"/>
                    </a:lnTo>
                    <a:lnTo>
                      <a:pt x="10" y="18"/>
                    </a:lnTo>
                    <a:lnTo>
                      <a:pt x="10" y="15"/>
                    </a:lnTo>
                    <a:lnTo>
                      <a:pt x="8" y="15"/>
                    </a:lnTo>
                    <a:lnTo>
                      <a:pt x="8" y="13"/>
                    </a:lnTo>
                    <a:lnTo>
                      <a:pt x="8" y="10"/>
                    </a:lnTo>
                    <a:lnTo>
                      <a:pt x="5" y="10"/>
                    </a:lnTo>
                    <a:lnTo>
                      <a:pt x="5" y="8"/>
                    </a:lnTo>
                    <a:lnTo>
                      <a:pt x="2" y="8"/>
                    </a:lnTo>
                    <a:lnTo>
                      <a:pt x="0" y="8"/>
                    </a:lnTo>
                    <a:lnTo>
                      <a:pt x="0" y="5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45" name="Freeform 209"/>
              <p:cNvSpPr>
                <a:spLocks/>
              </p:cNvSpPr>
              <p:nvPr/>
            </p:nvSpPr>
            <p:spPr bwMode="auto">
              <a:xfrm>
                <a:off x="4748" y="1897"/>
                <a:ext cx="233" cy="355"/>
              </a:xfrm>
              <a:custGeom>
                <a:avLst/>
                <a:gdLst>
                  <a:gd name="T0" fmla="*/ 79 w 233"/>
                  <a:gd name="T1" fmla="*/ 16 h 355"/>
                  <a:gd name="T2" fmla="*/ 110 w 233"/>
                  <a:gd name="T3" fmla="*/ 10 h 355"/>
                  <a:gd name="T4" fmla="*/ 105 w 233"/>
                  <a:gd name="T5" fmla="*/ 31 h 355"/>
                  <a:gd name="T6" fmla="*/ 100 w 233"/>
                  <a:gd name="T7" fmla="*/ 47 h 355"/>
                  <a:gd name="T8" fmla="*/ 86 w 233"/>
                  <a:gd name="T9" fmla="*/ 60 h 355"/>
                  <a:gd name="T10" fmla="*/ 79 w 233"/>
                  <a:gd name="T11" fmla="*/ 78 h 355"/>
                  <a:gd name="T12" fmla="*/ 68 w 233"/>
                  <a:gd name="T13" fmla="*/ 89 h 355"/>
                  <a:gd name="T14" fmla="*/ 86 w 233"/>
                  <a:gd name="T15" fmla="*/ 76 h 355"/>
                  <a:gd name="T16" fmla="*/ 102 w 233"/>
                  <a:gd name="T17" fmla="*/ 65 h 355"/>
                  <a:gd name="T18" fmla="*/ 110 w 233"/>
                  <a:gd name="T19" fmla="*/ 44 h 355"/>
                  <a:gd name="T20" fmla="*/ 128 w 233"/>
                  <a:gd name="T21" fmla="*/ 23 h 355"/>
                  <a:gd name="T22" fmla="*/ 144 w 233"/>
                  <a:gd name="T23" fmla="*/ 44 h 355"/>
                  <a:gd name="T24" fmla="*/ 139 w 233"/>
                  <a:gd name="T25" fmla="*/ 63 h 355"/>
                  <a:gd name="T26" fmla="*/ 147 w 233"/>
                  <a:gd name="T27" fmla="*/ 94 h 355"/>
                  <a:gd name="T28" fmla="*/ 160 w 233"/>
                  <a:gd name="T29" fmla="*/ 112 h 355"/>
                  <a:gd name="T30" fmla="*/ 170 w 233"/>
                  <a:gd name="T31" fmla="*/ 144 h 355"/>
                  <a:gd name="T32" fmla="*/ 160 w 233"/>
                  <a:gd name="T33" fmla="*/ 149 h 355"/>
                  <a:gd name="T34" fmla="*/ 162 w 233"/>
                  <a:gd name="T35" fmla="*/ 180 h 355"/>
                  <a:gd name="T36" fmla="*/ 170 w 233"/>
                  <a:gd name="T37" fmla="*/ 209 h 355"/>
                  <a:gd name="T38" fmla="*/ 170 w 233"/>
                  <a:gd name="T39" fmla="*/ 191 h 355"/>
                  <a:gd name="T40" fmla="*/ 196 w 233"/>
                  <a:gd name="T41" fmla="*/ 201 h 355"/>
                  <a:gd name="T42" fmla="*/ 214 w 233"/>
                  <a:gd name="T43" fmla="*/ 214 h 355"/>
                  <a:gd name="T44" fmla="*/ 227 w 233"/>
                  <a:gd name="T45" fmla="*/ 232 h 355"/>
                  <a:gd name="T46" fmla="*/ 220 w 233"/>
                  <a:gd name="T47" fmla="*/ 253 h 355"/>
                  <a:gd name="T48" fmla="*/ 225 w 233"/>
                  <a:gd name="T49" fmla="*/ 279 h 355"/>
                  <a:gd name="T50" fmla="*/ 212 w 233"/>
                  <a:gd name="T51" fmla="*/ 287 h 355"/>
                  <a:gd name="T52" fmla="*/ 209 w 233"/>
                  <a:gd name="T53" fmla="*/ 303 h 355"/>
                  <a:gd name="T54" fmla="*/ 194 w 233"/>
                  <a:gd name="T55" fmla="*/ 313 h 355"/>
                  <a:gd name="T56" fmla="*/ 207 w 233"/>
                  <a:gd name="T57" fmla="*/ 340 h 355"/>
                  <a:gd name="T58" fmla="*/ 180 w 233"/>
                  <a:gd name="T59" fmla="*/ 355 h 355"/>
                  <a:gd name="T60" fmla="*/ 152 w 233"/>
                  <a:gd name="T61" fmla="*/ 345 h 355"/>
                  <a:gd name="T62" fmla="*/ 133 w 233"/>
                  <a:gd name="T63" fmla="*/ 337 h 355"/>
                  <a:gd name="T64" fmla="*/ 113 w 233"/>
                  <a:gd name="T65" fmla="*/ 319 h 355"/>
                  <a:gd name="T66" fmla="*/ 97 w 233"/>
                  <a:gd name="T67" fmla="*/ 345 h 355"/>
                  <a:gd name="T68" fmla="*/ 79 w 233"/>
                  <a:gd name="T69" fmla="*/ 334 h 355"/>
                  <a:gd name="T70" fmla="*/ 71 w 233"/>
                  <a:gd name="T71" fmla="*/ 326 h 355"/>
                  <a:gd name="T72" fmla="*/ 55 w 233"/>
                  <a:gd name="T73" fmla="*/ 316 h 355"/>
                  <a:gd name="T74" fmla="*/ 40 w 233"/>
                  <a:gd name="T75" fmla="*/ 295 h 355"/>
                  <a:gd name="T76" fmla="*/ 29 w 233"/>
                  <a:gd name="T77" fmla="*/ 274 h 355"/>
                  <a:gd name="T78" fmla="*/ 32 w 233"/>
                  <a:gd name="T79" fmla="*/ 251 h 355"/>
                  <a:gd name="T80" fmla="*/ 40 w 233"/>
                  <a:gd name="T81" fmla="*/ 230 h 355"/>
                  <a:gd name="T82" fmla="*/ 42 w 233"/>
                  <a:gd name="T83" fmla="*/ 204 h 355"/>
                  <a:gd name="T84" fmla="*/ 58 w 233"/>
                  <a:gd name="T85" fmla="*/ 193 h 355"/>
                  <a:gd name="T86" fmla="*/ 53 w 233"/>
                  <a:gd name="T87" fmla="*/ 175 h 355"/>
                  <a:gd name="T88" fmla="*/ 42 w 233"/>
                  <a:gd name="T89" fmla="*/ 146 h 355"/>
                  <a:gd name="T90" fmla="*/ 37 w 233"/>
                  <a:gd name="T91" fmla="*/ 120 h 355"/>
                  <a:gd name="T92" fmla="*/ 21 w 233"/>
                  <a:gd name="T93" fmla="*/ 131 h 355"/>
                  <a:gd name="T94" fmla="*/ 16 w 233"/>
                  <a:gd name="T95" fmla="*/ 99 h 355"/>
                  <a:gd name="T96" fmla="*/ 34 w 233"/>
                  <a:gd name="T97" fmla="*/ 89 h 355"/>
                  <a:gd name="T98" fmla="*/ 37 w 233"/>
                  <a:gd name="T99" fmla="*/ 76 h 355"/>
                  <a:gd name="T100" fmla="*/ 24 w 233"/>
                  <a:gd name="T101" fmla="*/ 52 h 355"/>
                  <a:gd name="T102" fmla="*/ 3 w 233"/>
                  <a:gd name="T103" fmla="*/ 50 h 355"/>
                  <a:gd name="T104" fmla="*/ 3 w 233"/>
                  <a:gd name="T105" fmla="*/ 26 h 355"/>
                  <a:gd name="T106" fmla="*/ 16 w 233"/>
                  <a:gd name="T107" fmla="*/ 5 h 355"/>
                  <a:gd name="T108" fmla="*/ 37 w 233"/>
                  <a:gd name="T109" fmla="*/ 10 h 355"/>
                  <a:gd name="T110" fmla="*/ 50 w 233"/>
                  <a:gd name="T111" fmla="*/ 34 h 355"/>
                  <a:gd name="T112" fmla="*/ 37 w 233"/>
                  <a:gd name="T113" fmla="*/ 57 h 355"/>
                  <a:gd name="T114" fmla="*/ 42 w 233"/>
                  <a:gd name="T115" fmla="*/ 68 h 355"/>
                  <a:gd name="T116" fmla="*/ 53 w 233"/>
                  <a:gd name="T117" fmla="*/ 63 h 355"/>
                  <a:gd name="T118" fmla="*/ 55 w 233"/>
                  <a:gd name="T119" fmla="*/ 68 h 355"/>
                  <a:gd name="T120" fmla="*/ 66 w 233"/>
                  <a:gd name="T121" fmla="*/ 50 h 355"/>
                  <a:gd name="T122" fmla="*/ 68 w 233"/>
                  <a:gd name="T123" fmla="*/ 39 h 355"/>
                  <a:gd name="T124" fmla="*/ 73 w 233"/>
                  <a:gd name="T125" fmla="*/ 13 h 3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233" h="355">
                    <a:moveTo>
                      <a:pt x="58" y="0"/>
                    </a:moveTo>
                    <a:lnTo>
                      <a:pt x="60" y="0"/>
                    </a:lnTo>
                    <a:lnTo>
                      <a:pt x="60" y="3"/>
                    </a:lnTo>
                    <a:lnTo>
                      <a:pt x="60" y="5"/>
                    </a:lnTo>
                    <a:lnTo>
                      <a:pt x="63" y="5"/>
                    </a:lnTo>
                    <a:lnTo>
                      <a:pt x="63" y="3"/>
                    </a:lnTo>
                    <a:lnTo>
                      <a:pt x="66" y="3"/>
                    </a:lnTo>
                    <a:lnTo>
                      <a:pt x="68" y="3"/>
                    </a:lnTo>
                    <a:lnTo>
                      <a:pt x="68" y="5"/>
                    </a:lnTo>
                    <a:lnTo>
                      <a:pt x="68" y="8"/>
                    </a:lnTo>
                    <a:lnTo>
                      <a:pt x="71" y="8"/>
                    </a:lnTo>
                    <a:lnTo>
                      <a:pt x="71" y="10"/>
                    </a:lnTo>
                    <a:lnTo>
                      <a:pt x="73" y="10"/>
                    </a:lnTo>
                    <a:lnTo>
                      <a:pt x="73" y="13"/>
                    </a:lnTo>
                    <a:lnTo>
                      <a:pt x="76" y="13"/>
                    </a:lnTo>
                    <a:lnTo>
                      <a:pt x="79" y="16"/>
                    </a:lnTo>
                    <a:lnTo>
                      <a:pt x="81" y="16"/>
                    </a:lnTo>
                    <a:lnTo>
                      <a:pt x="81" y="13"/>
                    </a:lnTo>
                    <a:lnTo>
                      <a:pt x="84" y="13"/>
                    </a:lnTo>
                    <a:lnTo>
                      <a:pt x="86" y="13"/>
                    </a:lnTo>
                    <a:lnTo>
                      <a:pt x="86" y="10"/>
                    </a:lnTo>
                    <a:lnTo>
                      <a:pt x="89" y="10"/>
                    </a:lnTo>
                    <a:lnTo>
                      <a:pt x="92" y="10"/>
                    </a:lnTo>
                    <a:lnTo>
                      <a:pt x="94" y="10"/>
                    </a:lnTo>
                    <a:lnTo>
                      <a:pt x="94" y="8"/>
                    </a:lnTo>
                    <a:lnTo>
                      <a:pt x="97" y="8"/>
                    </a:lnTo>
                    <a:lnTo>
                      <a:pt x="100" y="8"/>
                    </a:lnTo>
                    <a:lnTo>
                      <a:pt x="102" y="8"/>
                    </a:lnTo>
                    <a:lnTo>
                      <a:pt x="105" y="8"/>
                    </a:lnTo>
                    <a:lnTo>
                      <a:pt x="107" y="8"/>
                    </a:lnTo>
                    <a:lnTo>
                      <a:pt x="110" y="8"/>
                    </a:lnTo>
                    <a:lnTo>
                      <a:pt x="110" y="10"/>
                    </a:lnTo>
                    <a:lnTo>
                      <a:pt x="110" y="13"/>
                    </a:lnTo>
                    <a:lnTo>
                      <a:pt x="113" y="13"/>
                    </a:lnTo>
                    <a:lnTo>
                      <a:pt x="113" y="16"/>
                    </a:lnTo>
                    <a:lnTo>
                      <a:pt x="110" y="16"/>
                    </a:lnTo>
                    <a:lnTo>
                      <a:pt x="110" y="18"/>
                    </a:lnTo>
                    <a:lnTo>
                      <a:pt x="113" y="18"/>
                    </a:lnTo>
                    <a:lnTo>
                      <a:pt x="113" y="21"/>
                    </a:lnTo>
                    <a:lnTo>
                      <a:pt x="110" y="21"/>
                    </a:lnTo>
                    <a:lnTo>
                      <a:pt x="110" y="23"/>
                    </a:lnTo>
                    <a:lnTo>
                      <a:pt x="110" y="26"/>
                    </a:lnTo>
                    <a:lnTo>
                      <a:pt x="107" y="26"/>
                    </a:lnTo>
                    <a:lnTo>
                      <a:pt x="107" y="29"/>
                    </a:lnTo>
                    <a:lnTo>
                      <a:pt x="107" y="31"/>
                    </a:lnTo>
                    <a:lnTo>
                      <a:pt x="105" y="31"/>
                    </a:lnTo>
                    <a:lnTo>
                      <a:pt x="105" y="34"/>
                    </a:lnTo>
                    <a:lnTo>
                      <a:pt x="105" y="31"/>
                    </a:lnTo>
                    <a:lnTo>
                      <a:pt x="105" y="34"/>
                    </a:lnTo>
                    <a:lnTo>
                      <a:pt x="105" y="31"/>
                    </a:lnTo>
                    <a:lnTo>
                      <a:pt x="102" y="31"/>
                    </a:lnTo>
                    <a:lnTo>
                      <a:pt x="100" y="31"/>
                    </a:lnTo>
                    <a:lnTo>
                      <a:pt x="102" y="31"/>
                    </a:lnTo>
                    <a:lnTo>
                      <a:pt x="102" y="34"/>
                    </a:lnTo>
                    <a:lnTo>
                      <a:pt x="100" y="34"/>
                    </a:lnTo>
                    <a:lnTo>
                      <a:pt x="100" y="37"/>
                    </a:lnTo>
                    <a:lnTo>
                      <a:pt x="100" y="39"/>
                    </a:lnTo>
                    <a:lnTo>
                      <a:pt x="100" y="42"/>
                    </a:lnTo>
                    <a:lnTo>
                      <a:pt x="102" y="42"/>
                    </a:lnTo>
                    <a:lnTo>
                      <a:pt x="102" y="44"/>
                    </a:lnTo>
                    <a:lnTo>
                      <a:pt x="102" y="47"/>
                    </a:lnTo>
                    <a:lnTo>
                      <a:pt x="102" y="50"/>
                    </a:lnTo>
                    <a:lnTo>
                      <a:pt x="100" y="50"/>
                    </a:lnTo>
                    <a:lnTo>
                      <a:pt x="100" y="47"/>
                    </a:lnTo>
                    <a:lnTo>
                      <a:pt x="97" y="47"/>
                    </a:lnTo>
                    <a:lnTo>
                      <a:pt x="97" y="44"/>
                    </a:lnTo>
                    <a:lnTo>
                      <a:pt x="94" y="44"/>
                    </a:lnTo>
                    <a:lnTo>
                      <a:pt x="94" y="47"/>
                    </a:lnTo>
                    <a:lnTo>
                      <a:pt x="92" y="47"/>
                    </a:lnTo>
                    <a:lnTo>
                      <a:pt x="92" y="50"/>
                    </a:lnTo>
                    <a:lnTo>
                      <a:pt x="94" y="50"/>
                    </a:lnTo>
                    <a:lnTo>
                      <a:pt x="94" y="52"/>
                    </a:lnTo>
                    <a:lnTo>
                      <a:pt x="97" y="52"/>
                    </a:lnTo>
                    <a:lnTo>
                      <a:pt x="97" y="55"/>
                    </a:lnTo>
                    <a:lnTo>
                      <a:pt x="97" y="57"/>
                    </a:lnTo>
                    <a:lnTo>
                      <a:pt x="94" y="57"/>
                    </a:lnTo>
                    <a:lnTo>
                      <a:pt x="92" y="57"/>
                    </a:lnTo>
                    <a:lnTo>
                      <a:pt x="89" y="57"/>
                    </a:lnTo>
                    <a:lnTo>
                      <a:pt x="86" y="57"/>
                    </a:lnTo>
                    <a:lnTo>
                      <a:pt x="86" y="60"/>
                    </a:lnTo>
                    <a:lnTo>
                      <a:pt x="89" y="60"/>
                    </a:lnTo>
                    <a:lnTo>
                      <a:pt x="89" y="63"/>
                    </a:lnTo>
                    <a:lnTo>
                      <a:pt x="86" y="63"/>
                    </a:lnTo>
                    <a:lnTo>
                      <a:pt x="86" y="65"/>
                    </a:lnTo>
                    <a:lnTo>
                      <a:pt x="86" y="63"/>
                    </a:lnTo>
                    <a:lnTo>
                      <a:pt x="84" y="63"/>
                    </a:lnTo>
                    <a:lnTo>
                      <a:pt x="84" y="65"/>
                    </a:lnTo>
                    <a:lnTo>
                      <a:pt x="86" y="65"/>
                    </a:lnTo>
                    <a:lnTo>
                      <a:pt x="86" y="68"/>
                    </a:lnTo>
                    <a:lnTo>
                      <a:pt x="84" y="68"/>
                    </a:lnTo>
                    <a:lnTo>
                      <a:pt x="84" y="70"/>
                    </a:lnTo>
                    <a:lnTo>
                      <a:pt x="84" y="73"/>
                    </a:lnTo>
                    <a:lnTo>
                      <a:pt x="81" y="73"/>
                    </a:lnTo>
                    <a:lnTo>
                      <a:pt x="79" y="73"/>
                    </a:lnTo>
                    <a:lnTo>
                      <a:pt x="79" y="76"/>
                    </a:lnTo>
                    <a:lnTo>
                      <a:pt x="79" y="78"/>
                    </a:lnTo>
                    <a:lnTo>
                      <a:pt x="76" y="78"/>
                    </a:lnTo>
                    <a:lnTo>
                      <a:pt x="76" y="81"/>
                    </a:lnTo>
                    <a:lnTo>
                      <a:pt x="73" y="81"/>
                    </a:lnTo>
                    <a:lnTo>
                      <a:pt x="73" y="84"/>
                    </a:lnTo>
                    <a:lnTo>
                      <a:pt x="71" y="84"/>
                    </a:lnTo>
                    <a:lnTo>
                      <a:pt x="71" y="86"/>
                    </a:lnTo>
                    <a:lnTo>
                      <a:pt x="68" y="89"/>
                    </a:lnTo>
                    <a:lnTo>
                      <a:pt x="68" y="91"/>
                    </a:lnTo>
                    <a:lnTo>
                      <a:pt x="66" y="91"/>
                    </a:lnTo>
                    <a:lnTo>
                      <a:pt x="63" y="94"/>
                    </a:lnTo>
                    <a:lnTo>
                      <a:pt x="63" y="97"/>
                    </a:lnTo>
                    <a:lnTo>
                      <a:pt x="66" y="97"/>
                    </a:lnTo>
                    <a:lnTo>
                      <a:pt x="66" y="94"/>
                    </a:lnTo>
                    <a:lnTo>
                      <a:pt x="66" y="91"/>
                    </a:lnTo>
                    <a:lnTo>
                      <a:pt x="68" y="91"/>
                    </a:lnTo>
                    <a:lnTo>
                      <a:pt x="68" y="89"/>
                    </a:lnTo>
                    <a:lnTo>
                      <a:pt x="71" y="89"/>
                    </a:lnTo>
                    <a:lnTo>
                      <a:pt x="71" y="86"/>
                    </a:lnTo>
                    <a:lnTo>
                      <a:pt x="73" y="86"/>
                    </a:lnTo>
                    <a:lnTo>
                      <a:pt x="73" y="84"/>
                    </a:lnTo>
                    <a:lnTo>
                      <a:pt x="76" y="84"/>
                    </a:lnTo>
                    <a:lnTo>
                      <a:pt x="76" y="81"/>
                    </a:lnTo>
                    <a:lnTo>
                      <a:pt x="79" y="81"/>
                    </a:lnTo>
                    <a:lnTo>
                      <a:pt x="79" y="78"/>
                    </a:lnTo>
                    <a:lnTo>
                      <a:pt x="81" y="78"/>
                    </a:lnTo>
                    <a:lnTo>
                      <a:pt x="81" y="81"/>
                    </a:lnTo>
                    <a:lnTo>
                      <a:pt x="84" y="81"/>
                    </a:lnTo>
                    <a:lnTo>
                      <a:pt x="86" y="81"/>
                    </a:lnTo>
                    <a:lnTo>
                      <a:pt x="86" y="78"/>
                    </a:lnTo>
                    <a:lnTo>
                      <a:pt x="84" y="78"/>
                    </a:lnTo>
                    <a:lnTo>
                      <a:pt x="84" y="76"/>
                    </a:lnTo>
                    <a:lnTo>
                      <a:pt x="86" y="76"/>
                    </a:lnTo>
                    <a:lnTo>
                      <a:pt x="86" y="73"/>
                    </a:lnTo>
                    <a:lnTo>
                      <a:pt x="89" y="73"/>
                    </a:lnTo>
                    <a:lnTo>
                      <a:pt x="89" y="70"/>
                    </a:lnTo>
                    <a:lnTo>
                      <a:pt x="89" y="68"/>
                    </a:lnTo>
                    <a:lnTo>
                      <a:pt x="92" y="68"/>
                    </a:lnTo>
                    <a:lnTo>
                      <a:pt x="92" y="65"/>
                    </a:lnTo>
                    <a:lnTo>
                      <a:pt x="94" y="65"/>
                    </a:lnTo>
                    <a:lnTo>
                      <a:pt x="94" y="68"/>
                    </a:lnTo>
                    <a:lnTo>
                      <a:pt x="97" y="68"/>
                    </a:lnTo>
                    <a:lnTo>
                      <a:pt x="97" y="70"/>
                    </a:lnTo>
                    <a:lnTo>
                      <a:pt x="97" y="73"/>
                    </a:lnTo>
                    <a:lnTo>
                      <a:pt x="100" y="73"/>
                    </a:lnTo>
                    <a:lnTo>
                      <a:pt x="102" y="73"/>
                    </a:lnTo>
                    <a:lnTo>
                      <a:pt x="102" y="70"/>
                    </a:lnTo>
                    <a:lnTo>
                      <a:pt x="102" y="68"/>
                    </a:lnTo>
                    <a:lnTo>
                      <a:pt x="102" y="65"/>
                    </a:lnTo>
                    <a:lnTo>
                      <a:pt x="102" y="63"/>
                    </a:lnTo>
                    <a:lnTo>
                      <a:pt x="102" y="60"/>
                    </a:lnTo>
                    <a:lnTo>
                      <a:pt x="102" y="57"/>
                    </a:lnTo>
                    <a:lnTo>
                      <a:pt x="105" y="57"/>
                    </a:lnTo>
                    <a:lnTo>
                      <a:pt x="105" y="55"/>
                    </a:lnTo>
                    <a:lnTo>
                      <a:pt x="107" y="55"/>
                    </a:lnTo>
                    <a:lnTo>
                      <a:pt x="107" y="57"/>
                    </a:lnTo>
                    <a:lnTo>
                      <a:pt x="107" y="60"/>
                    </a:lnTo>
                    <a:lnTo>
                      <a:pt x="107" y="63"/>
                    </a:lnTo>
                    <a:lnTo>
                      <a:pt x="110" y="60"/>
                    </a:lnTo>
                    <a:lnTo>
                      <a:pt x="110" y="57"/>
                    </a:lnTo>
                    <a:lnTo>
                      <a:pt x="110" y="55"/>
                    </a:lnTo>
                    <a:lnTo>
                      <a:pt x="110" y="52"/>
                    </a:lnTo>
                    <a:lnTo>
                      <a:pt x="110" y="50"/>
                    </a:lnTo>
                    <a:lnTo>
                      <a:pt x="110" y="47"/>
                    </a:lnTo>
                    <a:lnTo>
                      <a:pt x="110" y="44"/>
                    </a:lnTo>
                    <a:lnTo>
                      <a:pt x="113" y="44"/>
                    </a:lnTo>
                    <a:lnTo>
                      <a:pt x="113" y="42"/>
                    </a:lnTo>
                    <a:lnTo>
                      <a:pt x="115" y="42"/>
                    </a:lnTo>
                    <a:lnTo>
                      <a:pt x="113" y="39"/>
                    </a:lnTo>
                    <a:lnTo>
                      <a:pt x="115" y="39"/>
                    </a:lnTo>
                    <a:lnTo>
                      <a:pt x="115" y="37"/>
                    </a:lnTo>
                    <a:lnTo>
                      <a:pt x="115" y="34"/>
                    </a:lnTo>
                    <a:lnTo>
                      <a:pt x="118" y="34"/>
                    </a:lnTo>
                    <a:lnTo>
                      <a:pt x="118" y="31"/>
                    </a:lnTo>
                    <a:lnTo>
                      <a:pt x="120" y="31"/>
                    </a:lnTo>
                    <a:lnTo>
                      <a:pt x="120" y="29"/>
                    </a:lnTo>
                    <a:lnTo>
                      <a:pt x="123" y="29"/>
                    </a:lnTo>
                    <a:lnTo>
                      <a:pt x="123" y="26"/>
                    </a:lnTo>
                    <a:lnTo>
                      <a:pt x="126" y="26"/>
                    </a:lnTo>
                    <a:lnTo>
                      <a:pt x="126" y="23"/>
                    </a:lnTo>
                    <a:lnTo>
                      <a:pt x="128" y="23"/>
                    </a:lnTo>
                    <a:lnTo>
                      <a:pt x="131" y="23"/>
                    </a:lnTo>
                    <a:lnTo>
                      <a:pt x="133" y="23"/>
                    </a:lnTo>
                    <a:lnTo>
                      <a:pt x="133" y="26"/>
                    </a:lnTo>
                    <a:lnTo>
                      <a:pt x="136" y="29"/>
                    </a:lnTo>
                    <a:lnTo>
                      <a:pt x="139" y="29"/>
                    </a:lnTo>
                    <a:lnTo>
                      <a:pt x="141" y="29"/>
                    </a:lnTo>
                    <a:lnTo>
                      <a:pt x="144" y="29"/>
                    </a:lnTo>
                    <a:lnTo>
                      <a:pt x="147" y="31"/>
                    </a:lnTo>
                    <a:lnTo>
                      <a:pt x="147" y="34"/>
                    </a:lnTo>
                    <a:lnTo>
                      <a:pt x="144" y="34"/>
                    </a:lnTo>
                    <a:lnTo>
                      <a:pt x="144" y="37"/>
                    </a:lnTo>
                    <a:lnTo>
                      <a:pt x="141" y="37"/>
                    </a:lnTo>
                    <a:lnTo>
                      <a:pt x="141" y="39"/>
                    </a:lnTo>
                    <a:lnTo>
                      <a:pt x="141" y="42"/>
                    </a:lnTo>
                    <a:lnTo>
                      <a:pt x="141" y="44"/>
                    </a:lnTo>
                    <a:lnTo>
                      <a:pt x="144" y="44"/>
                    </a:lnTo>
                    <a:lnTo>
                      <a:pt x="144" y="42"/>
                    </a:lnTo>
                    <a:lnTo>
                      <a:pt x="147" y="42"/>
                    </a:lnTo>
                    <a:lnTo>
                      <a:pt x="147" y="44"/>
                    </a:lnTo>
                    <a:lnTo>
                      <a:pt x="147" y="47"/>
                    </a:lnTo>
                    <a:lnTo>
                      <a:pt x="147" y="50"/>
                    </a:lnTo>
                    <a:lnTo>
                      <a:pt x="144" y="50"/>
                    </a:lnTo>
                    <a:lnTo>
                      <a:pt x="144" y="52"/>
                    </a:lnTo>
                    <a:lnTo>
                      <a:pt x="144" y="55"/>
                    </a:lnTo>
                    <a:lnTo>
                      <a:pt x="144" y="52"/>
                    </a:lnTo>
                    <a:lnTo>
                      <a:pt x="141" y="52"/>
                    </a:lnTo>
                    <a:lnTo>
                      <a:pt x="139" y="50"/>
                    </a:lnTo>
                    <a:lnTo>
                      <a:pt x="139" y="52"/>
                    </a:lnTo>
                    <a:lnTo>
                      <a:pt x="136" y="55"/>
                    </a:lnTo>
                    <a:lnTo>
                      <a:pt x="136" y="57"/>
                    </a:lnTo>
                    <a:lnTo>
                      <a:pt x="139" y="60"/>
                    </a:lnTo>
                    <a:lnTo>
                      <a:pt x="139" y="63"/>
                    </a:lnTo>
                    <a:lnTo>
                      <a:pt x="141" y="65"/>
                    </a:lnTo>
                    <a:lnTo>
                      <a:pt x="141" y="68"/>
                    </a:lnTo>
                    <a:lnTo>
                      <a:pt x="141" y="70"/>
                    </a:lnTo>
                    <a:lnTo>
                      <a:pt x="141" y="73"/>
                    </a:lnTo>
                    <a:lnTo>
                      <a:pt x="144" y="76"/>
                    </a:lnTo>
                    <a:lnTo>
                      <a:pt x="144" y="78"/>
                    </a:lnTo>
                    <a:lnTo>
                      <a:pt x="144" y="81"/>
                    </a:lnTo>
                    <a:lnTo>
                      <a:pt x="141" y="84"/>
                    </a:lnTo>
                    <a:lnTo>
                      <a:pt x="139" y="84"/>
                    </a:lnTo>
                    <a:lnTo>
                      <a:pt x="139" y="86"/>
                    </a:lnTo>
                    <a:lnTo>
                      <a:pt x="136" y="86"/>
                    </a:lnTo>
                    <a:lnTo>
                      <a:pt x="139" y="89"/>
                    </a:lnTo>
                    <a:lnTo>
                      <a:pt x="141" y="89"/>
                    </a:lnTo>
                    <a:lnTo>
                      <a:pt x="141" y="91"/>
                    </a:lnTo>
                    <a:lnTo>
                      <a:pt x="144" y="94"/>
                    </a:lnTo>
                    <a:lnTo>
                      <a:pt x="147" y="94"/>
                    </a:lnTo>
                    <a:lnTo>
                      <a:pt x="147" y="97"/>
                    </a:lnTo>
                    <a:lnTo>
                      <a:pt x="147" y="99"/>
                    </a:lnTo>
                    <a:lnTo>
                      <a:pt x="149" y="102"/>
                    </a:lnTo>
                    <a:lnTo>
                      <a:pt x="149" y="107"/>
                    </a:lnTo>
                    <a:lnTo>
                      <a:pt x="149" y="104"/>
                    </a:lnTo>
                    <a:lnTo>
                      <a:pt x="152" y="104"/>
                    </a:lnTo>
                    <a:lnTo>
                      <a:pt x="152" y="102"/>
                    </a:lnTo>
                    <a:lnTo>
                      <a:pt x="154" y="102"/>
                    </a:lnTo>
                    <a:lnTo>
                      <a:pt x="157" y="102"/>
                    </a:lnTo>
                    <a:lnTo>
                      <a:pt x="160" y="102"/>
                    </a:lnTo>
                    <a:lnTo>
                      <a:pt x="160" y="104"/>
                    </a:lnTo>
                    <a:lnTo>
                      <a:pt x="160" y="107"/>
                    </a:lnTo>
                    <a:lnTo>
                      <a:pt x="160" y="110"/>
                    </a:lnTo>
                    <a:lnTo>
                      <a:pt x="162" y="110"/>
                    </a:lnTo>
                    <a:lnTo>
                      <a:pt x="162" y="112"/>
                    </a:lnTo>
                    <a:lnTo>
                      <a:pt x="160" y="112"/>
                    </a:lnTo>
                    <a:lnTo>
                      <a:pt x="160" y="117"/>
                    </a:lnTo>
                    <a:lnTo>
                      <a:pt x="160" y="120"/>
                    </a:lnTo>
                    <a:lnTo>
                      <a:pt x="160" y="123"/>
                    </a:lnTo>
                    <a:lnTo>
                      <a:pt x="165" y="123"/>
                    </a:lnTo>
                    <a:lnTo>
                      <a:pt x="165" y="125"/>
                    </a:lnTo>
                    <a:lnTo>
                      <a:pt x="165" y="128"/>
                    </a:lnTo>
                    <a:lnTo>
                      <a:pt x="167" y="128"/>
                    </a:lnTo>
                    <a:lnTo>
                      <a:pt x="167" y="131"/>
                    </a:lnTo>
                    <a:lnTo>
                      <a:pt x="167" y="133"/>
                    </a:lnTo>
                    <a:lnTo>
                      <a:pt x="170" y="133"/>
                    </a:lnTo>
                    <a:lnTo>
                      <a:pt x="167" y="133"/>
                    </a:lnTo>
                    <a:lnTo>
                      <a:pt x="167" y="136"/>
                    </a:lnTo>
                    <a:lnTo>
                      <a:pt x="167" y="138"/>
                    </a:lnTo>
                    <a:lnTo>
                      <a:pt x="170" y="138"/>
                    </a:lnTo>
                    <a:lnTo>
                      <a:pt x="170" y="141"/>
                    </a:lnTo>
                    <a:lnTo>
                      <a:pt x="170" y="144"/>
                    </a:lnTo>
                    <a:lnTo>
                      <a:pt x="170" y="146"/>
                    </a:lnTo>
                    <a:lnTo>
                      <a:pt x="170" y="149"/>
                    </a:lnTo>
                    <a:lnTo>
                      <a:pt x="170" y="151"/>
                    </a:lnTo>
                    <a:lnTo>
                      <a:pt x="173" y="151"/>
                    </a:lnTo>
                    <a:lnTo>
                      <a:pt x="173" y="154"/>
                    </a:lnTo>
                    <a:lnTo>
                      <a:pt x="170" y="154"/>
                    </a:lnTo>
                    <a:lnTo>
                      <a:pt x="170" y="151"/>
                    </a:lnTo>
                    <a:lnTo>
                      <a:pt x="167" y="151"/>
                    </a:lnTo>
                    <a:lnTo>
                      <a:pt x="167" y="149"/>
                    </a:lnTo>
                    <a:lnTo>
                      <a:pt x="165" y="149"/>
                    </a:lnTo>
                    <a:lnTo>
                      <a:pt x="165" y="151"/>
                    </a:lnTo>
                    <a:lnTo>
                      <a:pt x="165" y="149"/>
                    </a:lnTo>
                    <a:lnTo>
                      <a:pt x="162" y="149"/>
                    </a:lnTo>
                    <a:lnTo>
                      <a:pt x="162" y="151"/>
                    </a:lnTo>
                    <a:lnTo>
                      <a:pt x="160" y="151"/>
                    </a:lnTo>
                    <a:lnTo>
                      <a:pt x="160" y="149"/>
                    </a:lnTo>
                    <a:lnTo>
                      <a:pt x="157" y="149"/>
                    </a:lnTo>
                    <a:lnTo>
                      <a:pt x="157" y="151"/>
                    </a:lnTo>
                    <a:lnTo>
                      <a:pt x="154" y="151"/>
                    </a:lnTo>
                    <a:lnTo>
                      <a:pt x="154" y="154"/>
                    </a:lnTo>
                    <a:lnTo>
                      <a:pt x="157" y="157"/>
                    </a:lnTo>
                    <a:lnTo>
                      <a:pt x="160" y="157"/>
                    </a:lnTo>
                    <a:lnTo>
                      <a:pt x="162" y="157"/>
                    </a:lnTo>
                    <a:lnTo>
                      <a:pt x="162" y="159"/>
                    </a:lnTo>
                    <a:lnTo>
                      <a:pt x="165" y="159"/>
                    </a:lnTo>
                    <a:lnTo>
                      <a:pt x="165" y="162"/>
                    </a:lnTo>
                    <a:lnTo>
                      <a:pt x="165" y="165"/>
                    </a:lnTo>
                    <a:lnTo>
                      <a:pt x="162" y="167"/>
                    </a:lnTo>
                    <a:lnTo>
                      <a:pt x="162" y="172"/>
                    </a:lnTo>
                    <a:lnTo>
                      <a:pt x="162" y="175"/>
                    </a:lnTo>
                    <a:lnTo>
                      <a:pt x="162" y="178"/>
                    </a:lnTo>
                    <a:lnTo>
                      <a:pt x="162" y="180"/>
                    </a:lnTo>
                    <a:lnTo>
                      <a:pt x="162" y="183"/>
                    </a:lnTo>
                    <a:lnTo>
                      <a:pt x="160" y="183"/>
                    </a:lnTo>
                    <a:lnTo>
                      <a:pt x="157" y="183"/>
                    </a:lnTo>
                    <a:lnTo>
                      <a:pt x="154" y="185"/>
                    </a:lnTo>
                    <a:lnTo>
                      <a:pt x="157" y="188"/>
                    </a:lnTo>
                    <a:lnTo>
                      <a:pt x="157" y="191"/>
                    </a:lnTo>
                    <a:lnTo>
                      <a:pt x="157" y="193"/>
                    </a:lnTo>
                    <a:lnTo>
                      <a:pt x="160" y="193"/>
                    </a:lnTo>
                    <a:lnTo>
                      <a:pt x="162" y="193"/>
                    </a:lnTo>
                    <a:lnTo>
                      <a:pt x="165" y="196"/>
                    </a:lnTo>
                    <a:lnTo>
                      <a:pt x="165" y="198"/>
                    </a:lnTo>
                    <a:lnTo>
                      <a:pt x="167" y="201"/>
                    </a:lnTo>
                    <a:lnTo>
                      <a:pt x="167" y="204"/>
                    </a:lnTo>
                    <a:lnTo>
                      <a:pt x="167" y="206"/>
                    </a:lnTo>
                    <a:lnTo>
                      <a:pt x="170" y="206"/>
                    </a:lnTo>
                    <a:lnTo>
                      <a:pt x="170" y="209"/>
                    </a:lnTo>
                    <a:lnTo>
                      <a:pt x="173" y="212"/>
                    </a:lnTo>
                    <a:lnTo>
                      <a:pt x="175" y="214"/>
                    </a:lnTo>
                    <a:lnTo>
                      <a:pt x="175" y="217"/>
                    </a:lnTo>
                    <a:lnTo>
                      <a:pt x="175" y="214"/>
                    </a:lnTo>
                    <a:lnTo>
                      <a:pt x="175" y="212"/>
                    </a:lnTo>
                    <a:lnTo>
                      <a:pt x="173" y="209"/>
                    </a:lnTo>
                    <a:lnTo>
                      <a:pt x="173" y="206"/>
                    </a:lnTo>
                    <a:lnTo>
                      <a:pt x="170" y="206"/>
                    </a:lnTo>
                    <a:lnTo>
                      <a:pt x="170" y="204"/>
                    </a:lnTo>
                    <a:lnTo>
                      <a:pt x="170" y="201"/>
                    </a:lnTo>
                    <a:lnTo>
                      <a:pt x="167" y="201"/>
                    </a:lnTo>
                    <a:lnTo>
                      <a:pt x="167" y="198"/>
                    </a:lnTo>
                    <a:lnTo>
                      <a:pt x="167" y="196"/>
                    </a:lnTo>
                    <a:lnTo>
                      <a:pt x="167" y="193"/>
                    </a:lnTo>
                    <a:lnTo>
                      <a:pt x="167" y="191"/>
                    </a:lnTo>
                    <a:lnTo>
                      <a:pt x="170" y="191"/>
                    </a:lnTo>
                    <a:lnTo>
                      <a:pt x="170" y="188"/>
                    </a:lnTo>
                    <a:lnTo>
                      <a:pt x="170" y="191"/>
                    </a:lnTo>
                    <a:lnTo>
                      <a:pt x="173" y="191"/>
                    </a:lnTo>
                    <a:lnTo>
                      <a:pt x="175" y="193"/>
                    </a:lnTo>
                    <a:lnTo>
                      <a:pt x="178" y="193"/>
                    </a:lnTo>
                    <a:lnTo>
                      <a:pt x="180" y="196"/>
                    </a:lnTo>
                    <a:lnTo>
                      <a:pt x="180" y="193"/>
                    </a:lnTo>
                    <a:lnTo>
                      <a:pt x="183" y="193"/>
                    </a:lnTo>
                    <a:lnTo>
                      <a:pt x="186" y="193"/>
                    </a:lnTo>
                    <a:lnTo>
                      <a:pt x="186" y="196"/>
                    </a:lnTo>
                    <a:lnTo>
                      <a:pt x="188" y="198"/>
                    </a:lnTo>
                    <a:lnTo>
                      <a:pt x="188" y="201"/>
                    </a:lnTo>
                    <a:lnTo>
                      <a:pt x="191" y="201"/>
                    </a:lnTo>
                    <a:lnTo>
                      <a:pt x="191" y="198"/>
                    </a:lnTo>
                    <a:lnTo>
                      <a:pt x="194" y="201"/>
                    </a:lnTo>
                    <a:lnTo>
                      <a:pt x="196" y="201"/>
                    </a:lnTo>
                    <a:lnTo>
                      <a:pt x="199" y="201"/>
                    </a:lnTo>
                    <a:lnTo>
                      <a:pt x="199" y="204"/>
                    </a:lnTo>
                    <a:lnTo>
                      <a:pt x="201" y="204"/>
                    </a:lnTo>
                    <a:lnTo>
                      <a:pt x="204" y="204"/>
                    </a:lnTo>
                    <a:lnTo>
                      <a:pt x="204" y="206"/>
                    </a:lnTo>
                    <a:lnTo>
                      <a:pt x="204" y="209"/>
                    </a:lnTo>
                    <a:lnTo>
                      <a:pt x="204" y="212"/>
                    </a:lnTo>
                    <a:lnTo>
                      <a:pt x="204" y="214"/>
                    </a:lnTo>
                    <a:lnTo>
                      <a:pt x="204" y="217"/>
                    </a:lnTo>
                    <a:lnTo>
                      <a:pt x="204" y="214"/>
                    </a:lnTo>
                    <a:lnTo>
                      <a:pt x="207" y="214"/>
                    </a:lnTo>
                    <a:lnTo>
                      <a:pt x="209" y="214"/>
                    </a:lnTo>
                    <a:lnTo>
                      <a:pt x="212" y="214"/>
                    </a:lnTo>
                    <a:lnTo>
                      <a:pt x="212" y="212"/>
                    </a:lnTo>
                    <a:lnTo>
                      <a:pt x="214" y="212"/>
                    </a:lnTo>
                    <a:lnTo>
                      <a:pt x="214" y="214"/>
                    </a:lnTo>
                    <a:lnTo>
                      <a:pt x="217" y="214"/>
                    </a:lnTo>
                    <a:lnTo>
                      <a:pt x="220" y="214"/>
                    </a:lnTo>
                    <a:lnTo>
                      <a:pt x="222" y="214"/>
                    </a:lnTo>
                    <a:lnTo>
                      <a:pt x="222" y="217"/>
                    </a:lnTo>
                    <a:lnTo>
                      <a:pt x="225" y="217"/>
                    </a:lnTo>
                    <a:lnTo>
                      <a:pt x="225" y="219"/>
                    </a:lnTo>
                    <a:lnTo>
                      <a:pt x="225" y="222"/>
                    </a:lnTo>
                    <a:lnTo>
                      <a:pt x="225" y="225"/>
                    </a:lnTo>
                    <a:lnTo>
                      <a:pt x="227" y="225"/>
                    </a:lnTo>
                    <a:lnTo>
                      <a:pt x="227" y="227"/>
                    </a:lnTo>
                    <a:lnTo>
                      <a:pt x="230" y="227"/>
                    </a:lnTo>
                    <a:lnTo>
                      <a:pt x="233" y="227"/>
                    </a:lnTo>
                    <a:lnTo>
                      <a:pt x="233" y="230"/>
                    </a:lnTo>
                    <a:lnTo>
                      <a:pt x="230" y="230"/>
                    </a:lnTo>
                    <a:lnTo>
                      <a:pt x="227" y="230"/>
                    </a:lnTo>
                    <a:lnTo>
                      <a:pt x="227" y="232"/>
                    </a:lnTo>
                    <a:lnTo>
                      <a:pt x="225" y="232"/>
                    </a:lnTo>
                    <a:lnTo>
                      <a:pt x="225" y="235"/>
                    </a:lnTo>
                    <a:lnTo>
                      <a:pt x="225" y="232"/>
                    </a:lnTo>
                    <a:lnTo>
                      <a:pt x="225" y="235"/>
                    </a:lnTo>
                    <a:lnTo>
                      <a:pt x="227" y="238"/>
                    </a:lnTo>
                    <a:lnTo>
                      <a:pt x="227" y="240"/>
                    </a:lnTo>
                    <a:lnTo>
                      <a:pt x="225" y="240"/>
                    </a:lnTo>
                    <a:lnTo>
                      <a:pt x="222" y="240"/>
                    </a:lnTo>
                    <a:lnTo>
                      <a:pt x="222" y="243"/>
                    </a:lnTo>
                    <a:lnTo>
                      <a:pt x="220" y="243"/>
                    </a:lnTo>
                    <a:lnTo>
                      <a:pt x="220" y="245"/>
                    </a:lnTo>
                    <a:lnTo>
                      <a:pt x="217" y="245"/>
                    </a:lnTo>
                    <a:lnTo>
                      <a:pt x="217" y="248"/>
                    </a:lnTo>
                    <a:lnTo>
                      <a:pt x="217" y="251"/>
                    </a:lnTo>
                    <a:lnTo>
                      <a:pt x="220" y="251"/>
                    </a:lnTo>
                    <a:lnTo>
                      <a:pt x="220" y="253"/>
                    </a:lnTo>
                    <a:lnTo>
                      <a:pt x="222" y="253"/>
                    </a:lnTo>
                    <a:lnTo>
                      <a:pt x="222" y="256"/>
                    </a:lnTo>
                    <a:lnTo>
                      <a:pt x="222" y="259"/>
                    </a:lnTo>
                    <a:lnTo>
                      <a:pt x="222" y="261"/>
                    </a:lnTo>
                    <a:lnTo>
                      <a:pt x="225" y="261"/>
                    </a:lnTo>
                    <a:lnTo>
                      <a:pt x="225" y="264"/>
                    </a:lnTo>
                    <a:lnTo>
                      <a:pt x="225" y="266"/>
                    </a:lnTo>
                    <a:lnTo>
                      <a:pt x="227" y="266"/>
                    </a:lnTo>
                    <a:lnTo>
                      <a:pt x="227" y="269"/>
                    </a:lnTo>
                    <a:lnTo>
                      <a:pt x="227" y="272"/>
                    </a:lnTo>
                    <a:lnTo>
                      <a:pt x="227" y="274"/>
                    </a:lnTo>
                    <a:lnTo>
                      <a:pt x="225" y="274"/>
                    </a:lnTo>
                    <a:lnTo>
                      <a:pt x="225" y="277"/>
                    </a:lnTo>
                    <a:lnTo>
                      <a:pt x="227" y="277"/>
                    </a:lnTo>
                    <a:lnTo>
                      <a:pt x="227" y="279"/>
                    </a:lnTo>
                    <a:lnTo>
                      <a:pt x="225" y="279"/>
                    </a:lnTo>
                    <a:lnTo>
                      <a:pt x="225" y="277"/>
                    </a:lnTo>
                    <a:lnTo>
                      <a:pt x="222" y="277"/>
                    </a:lnTo>
                    <a:lnTo>
                      <a:pt x="220" y="277"/>
                    </a:lnTo>
                    <a:lnTo>
                      <a:pt x="220" y="274"/>
                    </a:lnTo>
                    <a:lnTo>
                      <a:pt x="217" y="274"/>
                    </a:lnTo>
                    <a:lnTo>
                      <a:pt x="217" y="277"/>
                    </a:lnTo>
                    <a:lnTo>
                      <a:pt x="214" y="277"/>
                    </a:lnTo>
                    <a:lnTo>
                      <a:pt x="214" y="274"/>
                    </a:lnTo>
                    <a:lnTo>
                      <a:pt x="212" y="274"/>
                    </a:lnTo>
                    <a:lnTo>
                      <a:pt x="212" y="277"/>
                    </a:lnTo>
                    <a:lnTo>
                      <a:pt x="209" y="277"/>
                    </a:lnTo>
                    <a:lnTo>
                      <a:pt x="209" y="279"/>
                    </a:lnTo>
                    <a:lnTo>
                      <a:pt x="212" y="279"/>
                    </a:lnTo>
                    <a:lnTo>
                      <a:pt x="212" y="282"/>
                    </a:lnTo>
                    <a:lnTo>
                      <a:pt x="212" y="285"/>
                    </a:lnTo>
                    <a:lnTo>
                      <a:pt x="212" y="287"/>
                    </a:lnTo>
                    <a:lnTo>
                      <a:pt x="214" y="287"/>
                    </a:lnTo>
                    <a:lnTo>
                      <a:pt x="214" y="290"/>
                    </a:lnTo>
                    <a:lnTo>
                      <a:pt x="214" y="292"/>
                    </a:lnTo>
                    <a:lnTo>
                      <a:pt x="217" y="292"/>
                    </a:lnTo>
                    <a:lnTo>
                      <a:pt x="217" y="295"/>
                    </a:lnTo>
                    <a:lnTo>
                      <a:pt x="220" y="298"/>
                    </a:lnTo>
                    <a:lnTo>
                      <a:pt x="217" y="298"/>
                    </a:lnTo>
                    <a:lnTo>
                      <a:pt x="217" y="300"/>
                    </a:lnTo>
                    <a:lnTo>
                      <a:pt x="214" y="300"/>
                    </a:lnTo>
                    <a:lnTo>
                      <a:pt x="212" y="300"/>
                    </a:lnTo>
                    <a:lnTo>
                      <a:pt x="214" y="300"/>
                    </a:lnTo>
                    <a:lnTo>
                      <a:pt x="214" y="303"/>
                    </a:lnTo>
                    <a:lnTo>
                      <a:pt x="212" y="303"/>
                    </a:lnTo>
                    <a:lnTo>
                      <a:pt x="214" y="303"/>
                    </a:lnTo>
                    <a:lnTo>
                      <a:pt x="212" y="303"/>
                    </a:lnTo>
                    <a:lnTo>
                      <a:pt x="209" y="303"/>
                    </a:lnTo>
                    <a:lnTo>
                      <a:pt x="207" y="303"/>
                    </a:lnTo>
                    <a:lnTo>
                      <a:pt x="207" y="306"/>
                    </a:lnTo>
                    <a:lnTo>
                      <a:pt x="204" y="306"/>
                    </a:lnTo>
                    <a:lnTo>
                      <a:pt x="204" y="303"/>
                    </a:lnTo>
                    <a:lnTo>
                      <a:pt x="204" y="306"/>
                    </a:lnTo>
                    <a:lnTo>
                      <a:pt x="204" y="303"/>
                    </a:lnTo>
                    <a:lnTo>
                      <a:pt x="201" y="303"/>
                    </a:lnTo>
                    <a:lnTo>
                      <a:pt x="199" y="303"/>
                    </a:lnTo>
                    <a:lnTo>
                      <a:pt x="196" y="303"/>
                    </a:lnTo>
                    <a:lnTo>
                      <a:pt x="196" y="306"/>
                    </a:lnTo>
                    <a:lnTo>
                      <a:pt x="194" y="306"/>
                    </a:lnTo>
                    <a:lnTo>
                      <a:pt x="194" y="308"/>
                    </a:lnTo>
                    <a:lnTo>
                      <a:pt x="191" y="308"/>
                    </a:lnTo>
                    <a:lnTo>
                      <a:pt x="191" y="311"/>
                    </a:lnTo>
                    <a:lnTo>
                      <a:pt x="194" y="311"/>
                    </a:lnTo>
                    <a:lnTo>
                      <a:pt x="194" y="313"/>
                    </a:lnTo>
                    <a:lnTo>
                      <a:pt x="196" y="313"/>
                    </a:lnTo>
                    <a:lnTo>
                      <a:pt x="196" y="316"/>
                    </a:lnTo>
                    <a:lnTo>
                      <a:pt x="199" y="316"/>
                    </a:lnTo>
                    <a:lnTo>
                      <a:pt x="199" y="319"/>
                    </a:lnTo>
                    <a:lnTo>
                      <a:pt x="201" y="319"/>
                    </a:lnTo>
                    <a:lnTo>
                      <a:pt x="201" y="321"/>
                    </a:lnTo>
                    <a:lnTo>
                      <a:pt x="204" y="321"/>
                    </a:lnTo>
                    <a:lnTo>
                      <a:pt x="204" y="324"/>
                    </a:lnTo>
                    <a:lnTo>
                      <a:pt x="201" y="324"/>
                    </a:lnTo>
                    <a:lnTo>
                      <a:pt x="201" y="326"/>
                    </a:lnTo>
                    <a:lnTo>
                      <a:pt x="204" y="329"/>
                    </a:lnTo>
                    <a:lnTo>
                      <a:pt x="204" y="332"/>
                    </a:lnTo>
                    <a:lnTo>
                      <a:pt x="204" y="334"/>
                    </a:lnTo>
                    <a:lnTo>
                      <a:pt x="204" y="337"/>
                    </a:lnTo>
                    <a:lnTo>
                      <a:pt x="207" y="337"/>
                    </a:lnTo>
                    <a:lnTo>
                      <a:pt x="207" y="340"/>
                    </a:lnTo>
                    <a:lnTo>
                      <a:pt x="204" y="340"/>
                    </a:lnTo>
                    <a:lnTo>
                      <a:pt x="204" y="342"/>
                    </a:lnTo>
                    <a:lnTo>
                      <a:pt x="201" y="342"/>
                    </a:lnTo>
                    <a:lnTo>
                      <a:pt x="201" y="345"/>
                    </a:lnTo>
                    <a:lnTo>
                      <a:pt x="199" y="345"/>
                    </a:lnTo>
                    <a:lnTo>
                      <a:pt x="199" y="347"/>
                    </a:lnTo>
                    <a:lnTo>
                      <a:pt x="196" y="347"/>
                    </a:lnTo>
                    <a:lnTo>
                      <a:pt x="196" y="350"/>
                    </a:lnTo>
                    <a:lnTo>
                      <a:pt x="196" y="353"/>
                    </a:lnTo>
                    <a:lnTo>
                      <a:pt x="194" y="353"/>
                    </a:lnTo>
                    <a:lnTo>
                      <a:pt x="191" y="353"/>
                    </a:lnTo>
                    <a:lnTo>
                      <a:pt x="191" y="355"/>
                    </a:lnTo>
                    <a:lnTo>
                      <a:pt x="188" y="355"/>
                    </a:lnTo>
                    <a:lnTo>
                      <a:pt x="186" y="355"/>
                    </a:lnTo>
                    <a:lnTo>
                      <a:pt x="183" y="355"/>
                    </a:lnTo>
                    <a:lnTo>
                      <a:pt x="180" y="355"/>
                    </a:lnTo>
                    <a:lnTo>
                      <a:pt x="178" y="355"/>
                    </a:lnTo>
                    <a:lnTo>
                      <a:pt x="175" y="355"/>
                    </a:lnTo>
                    <a:lnTo>
                      <a:pt x="175" y="353"/>
                    </a:lnTo>
                    <a:lnTo>
                      <a:pt x="173" y="353"/>
                    </a:lnTo>
                    <a:lnTo>
                      <a:pt x="170" y="353"/>
                    </a:lnTo>
                    <a:lnTo>
                      <a:pt x="170" y="350"/>
                    </a:lnTo>
                    <a:lnTo>
                      <a:pt x="167" y="350"/>
                    </a:lnTo>
                    <a:lnTo>
                      <a:pt x="165" y="350"/>
                    </a:lnTo>
                    <a:lnTo>
                      <a:pt x="162" y="350"/>
                    </a:lnTo>
                    <a:lnTo>
                      <a:pt x="162" y="347"/>
                    </a:lnTo>
                    <a:lnTo>
                      <a:pt x="160" y="347"/>
                    </a:lnTo>
                    <a:lnTo>
                      <a:pt x="157" y="347"/>
                    </a:lnTo>
                    <a:lnTo>
                      <a:pt x="154" y="345"/>
                    </a:lnTo>
                    <a:lnTo>
                      <a:pt x="152" y="345"/>
                    </a:lnTo>
                    <a:lnTo>
                      <a:pt x="152" y="342"/>
                    </a:lnTo>
                    <a:lnTo>
                      <a:pt x="152" y="345"/>
                    </a:lnTo>
                    <a:lnTo>
                      <a:pt x="149" y="345"/>
                    </a:lnTo>
                    <a:lnTo>
                      <a:pt x="147" y="345"/>
                    </a:lnTo>
                    <a:lnTo>
                      <a:pt x="144" y="345"/>
                    </a:lnTo>
                    <a:lnTo>
                      <a:pt x="144" y="342"/>
                    </a:lnTo>
                    <a:lnTo>
                      <a:pt x="141" y="342"/>
                    </a:lnTo>
                    <a:lnTo>
                      <a:pt x="141" y="345"/>
                    </a:lnTo>
                    <a:lnTo>
                      <a:pt x="139" y="345"/>
                    </a:lnTo>
                    <a:lnTo>
                      <a:pt x="136" y="345"/>
                    </a:lnTo>
                    <a:lnTo>
                      <a:pt x="136" y="342"/>
                    </a:lnTo>
                    <a:lnTo>
                      <a:pt x="136" y="340"/>
                    </a:lnTo>
                    <a:lnTo>
                      <a:pt x="136" y="337"/>
                    </a:lnTo>
                    <a:lnTo>
                      <a:pt x="133" y="337"/>
                    </a:lnTo>
                    <a:lnTo>
                      <a:pt x="136" y="337"/>
                    </a:lnTo>
                    <a:lnTo>
                      <a:pt x="133" y="337"/>
                    </a:lnTo>
                    <a:lnTo>
                      <a:pt x="133" y="340"/>
                    </a:lnTo>
                    <a:lnTo>
                      <a:pt x="133" y="337"/>
                    </a:lnTo>
                    <a:lnTo>
                      <a:pt x="131" y="337"/>
                    </a:lnTo>
                    <a:lnTo>
                      <a:pt x="128" y="334"/>
                    </a:lnTo>
                    <a:lnTo>
                      <a:pt x="128" y="332"/>
                    </a:lnTo>
                    <a:lnTo>
                      <a:pt x="126" y="332"/>
                    </a:lnTo>
                    <a:lnTo>
                      <a:pt x="126" y="329"/>
                    </a:lnTo>
                    <a:lnTo>
                      <a:pt x="123" y="329"/>
                    </a:lnTo>
                    <a:lnTo>
                      <a:pt x="123" y="326"/>
                    </a:lnTo>
                    <a:lnTo>
                      <a:pt x="120" y="326"/>
                    </a:lnTo>
                    <a:lnTo>
                      <a:pt x="120" y="324"/>
                    </a:lnTo>
                    <a:lnTo>
                      <a:pt x="120" y="321"/>
                    </a:lnTo>
                    <a:lnTo>
                      <a:pt x="120" y="319"/>
                    </a:lnTo>
                    <a:lnTo>
                      <a:pt x="118" y="319"/>
                    </a:lnTo>
                    <a:lnTo>
                      <a:pt x="115" y="319"/>
                    </a:lnTo>
                    <a:lnTo>
                      <a:pt x="115" y="316"/>
                    </a:lnTo>
                    <a:lnTo>
                      <a:pt x="115" y="319"/>
                    </a:lnTo>
                    <a:lnTo>
                      <a:pt x="113" y="319"/>
                    </a:lnTo>
                    <a:lnTo>
                      <a:pt x="110" y="319"/>
                    </a:lnTo>
                    <a:lnTo>
                      <a:pt x="107" y="319"/>
                    </a:lnTo>
                    <a:lnTo>
                      <a:pt x="107" y="321"/>
                    </a:lnTo>
                    <a:lnTo>
                      <a:pt x="107" y="324"/>
                    </a:lnTo>
                    <a:lnTo>
                      <a:pt x="107" y="326"/>
                    </a:lnTo>
                    <a:lnTo>
                      <a:pt x="107" y="329"/>
                    </a:lnTo>
                    <a:lnTo>
                      <a:pt x="107" y="332"/>
                    </a:lnTo>
                    <a:lnTo>
                      <a:pt x="107" y="334"/>
                    </a:lnTo>
                    <a:lnTo>
                      <a:pt x="107" y="337"/>
                    </a:lnTo>
                    <a:lnTo>
                      <a:pt x="105" y="337"/>
                    </a:lnTo>
                    <a:lnTo>
                      <a:pt x="105" y="340"/>
                    </a:lnTo>
                    <a:lnTo>
                      <a:pt x="105" y="342"/>
                    </a:lnTo>
                    <a:lnTo>
                      <a:pt x="102" y="342"/>
                    </a:lnTo>
                    <a:lnTo>
                      <a:pt x="100" y="342"/>
                    </a:lnTo>
                    <a:lnTo>
                      <a:pt x="97" y="342"/>
                    </a:lnTo>
                    <a:lnTo>
                      <a:pt x="97" y="345"/>
                    </a:lnTo>
                    <a:lnTo>
                      <a:pt x="100" y="345"/>
                    </a:lnTo>
                    <a:lnTo>
                      <a:pt x="97" y="345"/>
                    </a:lnTo>
                    <a:lnTo>
                      <a:pt x="94" y="347"/>
                    </a:lnTo>
                    <a:lnTo>
                      <a:pt x="94" y="345"/>
                    </a:lnTo>
                    <a:lnTo>
                      <a:pt x="92" y="345"/>
                    </a:lnTo>
                    <a:lnTo>
                      <a:pt x="92" y="342"/>
                    </a:lnTo>
                    <a:lnTo>
                      <a:pt x="89" y="342"/>
                    </a:lnTo>
                    <a:lnTo>
                      <a:pt x="86" y="342"/>
                    </a:lnTo>
                    <a:lnTo>
                      <a:pt x="84" y="342"/>
                    </a:lnTo>
                    <a:lnTo>
                      <a:pt x="84" y="340"/>
                    </a:lnTo>
                    <a:lnTo>
                      <a:pt x="81" y="340"/>
                    </a:lnTo>
                    <a:lnTo>
                      <a:pt x="81" y="337"/>
                    </a:lnTo>
                    <a:lnTo>
                      <a:pt x="79" y="337"/>
                    </a:lnTo>
                    <a:lnTo>
                      <a:pt x="79" y="334"/>
                    </a:lnTo>
                    <a:lnTo>
                      <a:pt x="81" y="334"/>
                    </a:lnTo>
                    <a:lnTo>
                      <a:pt x="79" y="334"/>
                    </a:lnTo>
                    <a:lnTo>
                      <a:pt x="79" y="332"/>
                    </a:lnTo>
                    <a:lnTo>
                      <a:pt x="79" y="329"/>
                    </a:lnTo>
                    <a:lnTo>
                      <a:pt x="76" y="329"/>
                    </a:lnTo>
                    <a:lnTo>
                      <a:pt x="76" y="332"/>
                    </a:lnTo>
                    <a:lnTo>
                      <a:pt x="76" y="329"/>
                    </a:lnTo>
                    <a:lnTo>
                      <a:pt x="73" y="329"/>
                    </a:lnTo>
                    <a:lnTo>
                      <a:pt x="73" y="326"/>
                    </a:lnTo>
                    <a:lnTo>
                      <a:pt x="76" y="326"/>
                    </a:lnTo>
                    <a:lnTo>
                      <a:pt x="76" y="324"/>
                    </a:lnTo>
                    <a:lnTo>
                      <a:pt x="73" y="326"/>
                    </a:lnTo>
                    <a:lnTo>
                      <a:pt x="71" y="326"/>
                    </a:lnTo>
                    <a:lnTo>
                      <a:pt x="73" y="326"/>
                    </a:lnTo>
                    <a:lnTo>
                      <a:pt x="73" y="324"/>
                    </a:lnTo>
                    <a:lnTo>
                      <a:pt x="71" y="326"/>
                    </a:lnTo>
                    <a:lnTo>
                      <a:pt x="71" y="324"/>
                    </a:lnTo>
                    <a:lnTo>
                      <a:pt x="71" y="326"/>
                    </a:lnTo>
                    <a:lnTo>
                      <a:pt x="71" y="324"/>
                    </a:lnTo>
                    <a:lnTo>
                      <a:pt x="68" y="324"/>
                    </a:lnTo>
                    <a:lnTo>
                      <a:pt x="66" y="324"/>
                    </a:lnTo>
                    <a:lnTo>
                      <a:pt x="66" y="326"/>
                    </a:lnTo>
                    <a:lnTo>
                      <a:pt x="63" y="326"/>
                    </a:lnTo>
                    <a:lnTo>
                      <a:pt x="63" y="324"/>
                    </a:lnTo>
                    <a:lnTo>
                      <a:pt x="60" y="324"/>
                    </a:lnTo>
                    <a:lnTo>
                      <a:pt x="60" y="321"/>
                    </a:lnTo>
                    <a:lnTo>
                      <a:pt x="60" y="324"/>
                    </a:lnTo>
                    <a:lnTo>
                      <a:pt x="58" y="324"/>
                    </a:lnTo>
                    <a:lnTo>
                      <a:pt x="58" y="321"/>
                    </a:lnTo>
                    <a:lnTo>
                      <a:pt x="58" y="319"/>
                    </a:lnTo>
                    <a:lnTo>
                      <a:pt x="55" y="319"/>
                    </a:lnTo>
                    <a:lnTo>
                      <a:pt x="58" y="319"/>
                    </a:lnTo>
                    <a:lnTo>
                      <a:pt x="58" y="316"/>
                    </a:lnTo>
                    <a:lnTo>
                      <a:pt x="55" y="316"/>
                    </a:lnTo>
                    <a:lnTo>
                      <a:pt x="55" y="313"/>
                    </a:lnTo>
                    <a:lnTo>
                      <a:pt x="53" y="313"/>
                    </a:lnTo>
                    <a:lnTo>
                      <a:pt x="53" y="311"/>
                    </a:lnTo>
                    <a:lnTo>
                      <a:pt x="50" y="311"/>
                    </a:lnTo>
                    <a:lnTo>
                      <a:pt x="50" y="308"/>
                    </a:lnTo>
                    <a:lnTo>
                      <a:pt x="47" y="308"/>
                    </a:lnTo>
                    <a:lnTo>
                      <a:pt x="50" y="308"/>
                    </a:lnTo>
                    <a:lnTo>
                      <a:pt x="47" y="308"/>
                    </a:lnTo>
                    <a:lnTo>
                      <a:pt x="45" y="308"/>
                    </a:lnTo>
                    <a:lnTo>
                      <a:pt x="45" y="306"/>
                    </a:lnTo>
                    <a:lnTo>
                      <a:pt x="42" y="306"/>
                    </a:lnTo>
                    <a:lnTo>
                      <a:pt x="42" y="303"/>
                    </a:lnTo>
                    <a:lnTo>
                      <a:pt x="42" y="300"/>
                    </a:lnTo>
                    <a:lnTo>
                      <a:pt x="42" y="298"/>
                    </a:lnTo>
                    <a:lnTo>
                      <a:pt x="40" y="298"/>
                    </a:lnTo>
                    <a:lnTo>
                      <a:pt x="40" y="295"/>
                    </a:lnTo>
                    <a:lnTo>
                      <a:pt x="40" y="292"/>
                    </a:lnTo>
                    <a:lnTo>
                      <a:pt x="40" y="290"/>
                    </a:lnTo>
                    <a:lnTo>
                      <a:pt x="37" y="290"/>
                    </a:lnTo>
                    <a:lnTo>
                      <a:pt x="37" y="287"/>
                    </a:lnTo>
                    <a:lnTo>
                      <a:pt x="37" y="285"/>
                    </a:lnTo>
                    <a:lnTo>
                      <a:pt x="37" y="282"/>
                    </a:lnTo>
                    <a:lnTo>
                      <a:pt x="37" y="279"/>
                    </a:lnTo>
                    <a:lnTo>
                      <a:pt x="34" y="279"/>
                    </a:lnTo>
                    <a:lnTo>
                      <a:pt x="34" y="282"/>
                    </a:lnTo>
                    <a:lnTo>
                      <a:pt x="34" y="279"/>
                    </a:lnTo>
                    <a:lnTo>
                      <a:pt x="32" y="279"/>
                    </a:lnTo>
                    <a:lnTo>
                      <a:pt x="32" y="277"/>
                    </a:lnTo>
                    <a:lnTo>
                      <a:pt x="32" y="279"/>
                    </a:lnTo>
                    <a:lnTo>
                      <a:pt x="32" y="277"/>
                    </a:lnTo>
                    <a:lnTo>
                      <a:pt x="29" y="277"/>
                    </a:lnTo>
                    <a:lnTo>
                      <a:pt x="29" y="274"/>
                    </a:lnTo>
                    <a:lnTo>
                      <a:pt x="26" y="274"/>
                    </a:lnTo>
                    <a:lnTo>
                      <a:pt x="26" y="272"/>
                    </a:lnTo>
                    <a:lnTo>
                      <a:pt x="26" y="269"/>
                    </a:lnTo>
                    <a:lnTo>
                      <a:pt x="29" y="269"/>
                    </a:lnTo>
                    <a:lnTo>
                      <a:pt x="26" y="269"/>
                    </a:lnTo>
                    <a:lnTo>
                      <a:pt x="26" y="266"/>
                    </a:lnTo>
                    <a:lnTo>
                      <a:pt x="24" y="266"/>
                    </a:lnTo>
                    <a:lnTo>
                      <a:pt x="24" y="264"/>
                    </a:lnTo>
                    <a:lnTo>
                      <a:pt x="26" y="264"/>
                    </a:lnTo>
                    <a:lnTo>
                      <a:pt x="26" y="261"/>
                    </a:lnTo>
                    <a:lnTo>
                      <a:pt x="26" y="259"/>
                    </a:lnTo>
                    <a:lnTo>
                      <a:pt x="29" y="259"/>
                    </a:lnTo>
                    <a:lnTo>
                      <a:pt x="29" y="256"/>
                    </a:lnTo>
                    <a:lnTo>
                      <a:pt x="29" y="253"/>
                    </a:lnTo>
                    <a:lnTo>
                      <a:pt x="32" y="253"/>
                    </a:lnTo>
                    <a:lnTo>
                      <a:pt x="32" y="251"/>
                    </a:lnTo>
                    <a:lnTo>
                      <a:pt x="32" y="248"/>
                    </a:lnTo>
                    <a:lnTo>
                      <a:pt x="29" y="245"/>
                    </a:lnTo>
                    <a:lnTo>
                      <a:pt x="29" y="243"/>
                    </a:lnTo>
                    <a:lnTo>
                      <a:pt x="26" y="243"/>
                    </a:lnTo>
                    <a:lnTo>
                      <a:pt x="26" y="240"/>
                    </a:lnTo>
                    <a:lnTo>
                      <a:pt x="29" y="240"/>
                    </a:lnTo>
                    <a:lnTo>
                      <a:pt x="29" y="238"/>
                    </a:lnTo>
                    <a:lnTo>
                      <a:pt x="32" y="238"/>
                    </a:lnTo>
                    <a:lnTo>
                      <a:pt x="32" y="240"/>
                    </a:lnTo>
                    <a:lnTo>
                      <a:pt x="34" y="240"/>
                    </a:lnTo>
                    <a:lnTo>
                      <a:pt x="34" y="238"/>
                    </a:lnTo>
                    <a:lnTo>
                      <a:pt x="37" y="238"/>
                    </a:lnTo>
                    <a:lnTo>
                      <a:pt x="37" y="235"/>
                    </a:lnTo>
                    <a:lnTo>
                      <a:pt x="40" y="235"/>
                    </a:lnTo>
                    <a:lnTo>
                      <a:pt x="40" y="232"/>
                    </a:lnTo>
                    <a:lnTo>
                      <a:pt x="40" y="230"/>
                    </a:lnTo>
                    <a:lnTo>
                      <a:pt x="40" y="227"/>
                    </a:lnTo>
                    <a:lnTo>
                      <a:pt x="42" y="227"/>
                    </a:lnTo>
                    <a:lnTo>
                      <a:pt x="42" y="225"/>
                    </a:lnTo>
                    <a:lnTo>
                      <a:pt x="45" y="225"/>
                    </a:lnTo>
                    <a:lnTo>
                      <a:pt x="47" y="222"/>
                    </a:lnTo>
                    <a:lnTo>
                      <a:pt x="50" y="222"/>
                    </a:lnTo>
                    <a:lnTo>
                      <a:pt x="53" y="217"/>
                    </a:lnTo>
                    <a:lnTo>
                      <a:pt x="53" y="214"/>
                    </a:lnTo>
                    <a:lnTo>
                      <a:pt x="55" y="214"/>
                    </a:lnTo>
                    <a:lnTo>
                      <a:pt x="55" y="212"/>
                    </a:lnTo>
                    <a:lnTo>
                      <a:pt x="53" y="212"/>
                    </a:lnTo>
                    <a:lnTo>
                      <a:pt x="50" y="209"/>
                    </a:lnTo>
                    <a:lnTo>
                      <a:pt x="47" y="209"/>
                    </a:lnTo>
                    <a:lnTo>
                      <a:pt x="47" y="206"/>
                    </a:lnTo>
                    <a:lnTo>
                      <a:pt x="45" y="206"/>
                    </a:lnTo>
                    <a:lnTo>
                      <a:pt x="42" y="204"/>
                    </a:lnTo>
                    <a:lnTo>
                      <a:pt x="42" y="201"/>
                    </a:lnTo>
                    <a:lnTo>
                      <a:pt x="42" y="196"/>
                    </a:lnTo>
                    <a:lnTo>
                      <a:pt x="40" y="196"/>
                    </a:lnTo>
                    <a:lnTo>
                      <a:pt x="40" y="193"/>
                    </a:lnTo>
                    <a:lnTo>
                      <a:pt x="40" y="191"/>
                    </a:lnTo>
                    <a:lnTo>
                      <a:pt x="40" y="188"/>
                    </a:lnTo>
                    <a:lnTo>
                      <a:pt x="42" y="188"/>
                    </a:lnTo>
                    <a:lnTo>
                      <a:pt x="42" y="185"/>
                    </a:lnTo>
                    <a:lnTo>
                      <a:pt x="45" y="183"/>
                    </a:lnTo>
                    <a:lnTo>
                      <a:pt x="47" y="183"/>
                    </a:lnTo>
                    <a:lnTo>
                      <a:pt x="50" y="185"/>
                    </a:lnTo>
                    <a:lnTo>
                      <a:pt x="50" y="188"/>
                    </a:lnTo>
                    <a:lnTo>
                      <a:pt x="50" y="191"/>
                    </a:lnTo>
                    <a:lnTo>
                      <a:pt x="53" y="191"/>
                    </a:lnTo>
                    <a:lnTo>
                      <a:pt x="55" y="193"/>
                    </a:lnTo>
                    <a:lnTo>
                      <a:pt x="58" y="193"/>
                    </a:lnTo>
                    <a:lnTo>
                      <a:pt x="60" y="193"/>
                    </a:lnTo>
                    <a:lnTo>
                      <a:pt x="63" y="196"/>
                    </a:lnTo>
                    <a:lnTo>
                      <a:pt x="68" y="196"/>
                    </a:lnTo>
                    <a:lnTo>
                      <a:pt x="68" y="193"/>
                    </a:lnTo>
                    <a:lnTo>
                      <a:pt x="66" y="191"/>
                    </a:lnTo>
                    <a:lnTo>
                      <a:pt x="66" y="188"/>
                    </a:lnTo>
                    <a:lnTo>
                      <a:pt x="66" y="185"/>
                    </a:lnTo>
                    <a:lnTo>
                      <a:pt x="63" y="185"/>
                    </a:lnTo>
                    <a:lnTo>
                      <a:pt x="63" y="183"/>
                    </a:lnTo>
                    <a:lnTo>
                      <a:pt x="60" y="183"/>
                    </a:lnTo>
                    <a:lnTo>
                      <a:pt x="58" y="183"/>
                    </a:lnTo>
                    <a:lnTo>
                      <a:pt x="58" y="180"/>
                    </a:lnTo>
                    <a:lnTo>
                      <a:pt x="58" y="178"/>
                    </a:lnTo>
                    <a:lnTo>
                      <a:pt x="55" y="178"/>
                    </a:lnTo>
                    <a:lnTo>
                      <a:pt x="55" y="175"/>
                    </a:lnTo>
                    <a:lnTo>
                      <a:pt x="53" y="175"/>
                    </a:lnTo>
                    <a:lnTo>
                      <a:pt x="50" y="175"/>
                    </a:lnTo>
                    <a:lnTo>
                      <a:pt x="47" y="172"/>
                    </a:lnTo>
                    <a:lnTo>
                      <a:pt x="47" y="170"/>
                    </a:lnTo>
                    <a:lnTo>
                      <a:pt x="45" y="167"/>
                    </a:lnTo>
                    <a:lnTo>
                      <a:pt x="47" y="165"/>
                    </a:lnTo>
                    <a:lnTo>
                      <a:pt x="45" y="165"/>
                    </a:lnTo>
                    <a:lnTo>
                      <a:pt x="45" y="162"/>
                    </a:lnTo>
                    <a:lnTo>
                      <a:pt x="45" y="159"/>
                    </a:lnTo>
                    <a:lnTo>
                      <a:pt x="45" y="157"/>
                    </a:lnTo>
                    <a:lnTo>
                      <a:pt x="47" y="157"/>
                    </a:lnTo>
                    <a:lnTo>
                      <a:pt x="50" y="154"/>
                    </a:lnTo>
                    <a:lnTo>
                      <a:pt x="47" y="154"/>
                    </a:lnTo>
                    <a:lnTo>
                      <a:pt x="45" y="154"/>
                    </a:lnTo>
                    <a:lnTo>
                      <a:pt x="42" y="154"/>
                    </a:lnTo>
                    <a:lnTo>
                      <a:pt x="42" y="151"/>
                    </a:lnTo>
                    <a:lnTo>
                      <a:pt x="42" y="146"/>
                    </a:lnTo>
                    <a:lnTo>
                      <a:pt x="42" y="144"/>
                    </a:lnTo>
                    <a:lnTo>
                      <a:pt x="40" y="144"/>
                    </a:lnTo>
                    <a:lnTo>
                      <a:pt x="37" y="144"/>
                    </a:lnTo>
                    <a:lnTo>
                      <a:pt x="40" y="141"/>
                    </a:lnTo>
                    <a:lnTo>
                      <a:pt x="40" y="138"/>
                    </a:lnTo>
                    <a:lnTo>
                      <a:pt x="42" y="138"/>
                    </a:lnTo>
                    <a:lnTo>
                      <a:pt x="42" y="136"/>
                    </a:lnTo>
                    <a:lnTo>
                      <a:pt x="45" y="133"/>
                    </a:lnTo>
                    <a:lnTo>
                      <a:pt x="45" y="131"/>
                    </a:lnTo>
                    <a:lnTo>
                      <a:pt x="42" y="131"/>
                    </a:lnTo>
                    <a:lnTo>
                      <a:pt x="42" y="128"/>
                    </a:lnTo>
                    <a:lnTo>
                      <a:pt x="42" y="125"/>
                    </a:lnTo>
                    <a:lnTo>
                      <a:pt x="42" y="123"/>
                    </a:lnTo>
                    <a:lnTo>
                      <a:pt x="42" y="120"/>
                    </a:lnTo>
                    <a:lnTo>
                      <a:pt x="40" y="120"/>
                    </a:lnTo>
                    <a:lnTo>
                      <a:pt x="37" y="120"/>
                    </a:lnTo>
                    <a:lnTo>
                      <a:pt x="34" y="120"/>
                    </a:lnTo>
                    <a:lnTo>
                      <a:pt x="34" y="117"/>
                    </a:lnTo>
                    <a:lnTo>
                      <a:pt x="32" y="117"/>
                    </a:lnTo>
                    <a:lnTo>
                      <a:pt x="29" y="117"/>
                    </a:lnTo>
                    <a:lnTo>
                      <a:pt x="29" y="120"/>
                    </a:lnTo>
                    <a:lnTo>
                      <a:pt x="29" y="123"/>
                    </a:lnTo>
                    <a:lnTo>
                      <a:pt x="29" y="125"/>
                    </a:lnTo>
                    <a:lnTo>
                      <a:pt x="32" y="125"/>
                    </a:lnTo>
                    <a:lnTo>
                      <a:pt x="32" y="128"/>
                    </a:lnTo>
                    <a:lnTo>
                      <a:pt x="32" y="131"/>
                    </a:lnTo>
                    <a:lnTo>
                      <a:pt x="29" y="131"/>
                    </a:lnTo>
                    <a:lnTo>
                      <a:pt x="29" y="133"/>
                    </a:lnTo>
                    <a:lnTo>
                      <a:pt x="26" y="131"/>
                    </a:lnTo>
                    <a:lnTo>
                      <a:pt x="24" y="131"/>
                    </a:lnTo>
                    <a:lnTo>
                      <a:pt x="21" y="128"/>
                    </a:lnTo>
                    <a:lnTo>
                      <a:pt x="21" y="131"/>
                    </a:lnTo>
                    <a:lnTo>
                      <a:pt x="19" y="131"/>
                    </a:lnTo>
                    <a:lnTo>
                      <a:pt x="19" y="128"/>
                    </a:lnTo>
                    <a:lnTo>
                      <a:pt x="19" y="125"/>
                    </a:lnTo>
                    <a:lnTo>
                      <a:pt x="19" y="123"/>
                    </a:lnTo>
                    <a:lnTo>
                      <a:pt x="16" y="123"/>
                    </a:lnTo>
                    <a:lnTo>
                      <a:pt x="13" y="123"/>
                    </a:lnTo>
                    <a:lnTo>
                      <a:pt x="13" y="120"/>
                    </a:lnTo>
                    <a:lnTo>
                      <a:pt x="13" y="117"/>
                    </a:lnTo>
                    <a:lnTo>
                      <a:pt x="13" y="115"/>
                    </a:lnTo>
                    <a:lnTo>
                      <a:pt x="13" y="112"/>
                    </a:lnTo>
                    <a:lnTo>
                      <a:pt x="13" y="110"/>
                    </a:lnTo>
                    <a:lnTo>
                      <a:pt x="16" y="110"/>
                    </a:lnTo>
                    <a:lnTo>
                      <a:pt x="16" y="107"/>
                    </a:lnTo>
                    <a:lnTo>
                      <a:pt x="16" y="104"/>
                    </a:lnTo>
                    <a:lnTo>
                      <a:pt x="16" y="102"/>
                    </a:lnTo>
                    <a:lnTo>
                      <a:pt x="16" y="99"/>
                    </a:lnTo>
                    <a:lnTo>
                      <a:pt x="16" y="97"/>
                    </a:lnTo>
                    <a:lnTo>
                      <a:pt x="19" y="97"/>
                    </a:lnTo>
                    <a:lnTo>
                      <a:pt x="21" y="97"/>
                    </a:lnTo>
                    <a:lnTo>
                      <a:pt x="24" y="97"/>
                    </a:lnTo>
                    <a:lnTo>
                      <a:pt x="26" y="97"/>
                    </a:lnTo>
                    <a:lnTo>
                      <a:pt x="26" y="99"/>
                    </a:lnTo>
                    <a:lnTo>
                      <a:pt x="29" y="99"/>
                    </a:lnTo>
                    <a:lnTo>
                      <a:pt x="32" y="99"/>
                    </a:lnTo>
                    <a:lnTo>
                      <a:pt x="34" y="99"/>
                    </a:lnTo>
                    <a:lnTo>
                      <a:pt x="37" y="99"/>
                    </a:lnTo>
                    <a:lnTo>
                      <a:pt x="37" y="97"/>
                    </a:lnTo>
                    <a:lnTo>
                      <a:pt x="34" y="94"/>
                    </a:lnTo>
                    <a:lnTo>
                      <a:pt x="34" y="91"/>
                    </a:lnTo>
                    <a:lnTo>
                      <a:pt x="32" y="91"/>
                    </a:lnTo>
                    <a:lnTo>
                      <a:pt x="32" y="89"/>
                    </a:lnTo>
                    <a:lnTo>
                      <a:pt x="34" y="89"/>
                    </a:lnTo>
                    <a:lnTo>
                      <a:pt x="34" y="86"/>
                    </a:lnTo>
                    <a:lnTo>
                      <a:pt x="34" y="84"/>
                    </a:lnTo>
                    <a:lnTo>
                      <a:pt x="34" y="81"/>
                    </a:lnTo>
                    <a:lnTo>
                      <a:pt x="37" y="81"/>
                    </a:lnTo>
                    <a:lnTo>
                      <a:pt x="40" y="84"/>
                    </a:lnTo>
                    <a:lnTo>
                      <a:pt x="40" y="86"/>
                    </a:lnTo>
                    <a:lnTo>
                      <a:pt x="42" y="84"/>
                    </a:lnTo>
                    <a:lnTo>
                      <a:pt x="42" y="86"/>
                    </a:lnTo>
                    <a:lnTo>
                      <a:pt x="42" y="84"/>
                    </a:lnTo>
                    <a:lnTo>
                      <a:pt x="45" y="84"/>
                    </a:lnTo>
                    <a:lnTo>
                      <a:pt x="42" y="84"/>
                    </a:lnTo>
                    <a:lnTo>
                      <a:pt x="42" y="81"/>
                    </a:lnTo>
                    <a:lnTo>
                      <a:pt x="40" y="81"/>
                    </a:lnTo>
                    <a:lnTo>
                      <a:pt x="37" y="81"/>
                    </a:lnTo>
                    <a:lnTo>
                      <a:pt x="37" y="78"/>
                    </a:lnTo>
                    <a:lnTo>
                      <a:pt x="37" y="76"/>
                    </a:lnTo>
                    <a:lnTo>
                      <a:pt x="37" y="73"/>
                    </a:lnTo>
                    <a:lnTo>
                      <a:pt x="34" y="73"/>
                    </a:lnTo>
                    <a:lnTo>
                      <a:pt x="32" y="68"/>
                    </a:lnTo>
                    <a:lnTo>
                      <a:pt x="32" y="65"/>
                    </a:lnTo>
                    <a:lnTo>
                      <a:pt x="29" y="65"/>
                    </a:lnTo>
                    <a:lnTo>
                      <a:pt x="26" y="68"/>
                    </a:lnTo>
                    <a:lnTo>
                      <a:pt x="24" y="65"/>
                    </a:lnTo>
                    <a:lnTo>
                      <a:pt x="24" y="63"/>
                    </a:lnTo>
                    <a:lnTo>
                      <a:pt x="24" y="60"/>
                    </a:lnTo>
                    <a:lnTo>
                      <a:pt x="21" y="60"/>
                    </a:lnTo>
                    <a:lnTo>
                      <a:pt x="21" y="57"/>
                    </a:lnTo>
                    <a:lnTo>
                      <a:pt x="24" y="57"/>
                    </a:lnTo>
                    <a:lnTo>
                      <a:pt x="21" y="57"/>
                    </a:lnTo>
                    <a:lnTo>
                      <a:pt x="24" y="57"/>
                    </a:lnTo>
                    <a:lnTo>
                      <a:pt x="24" y="55"/>
                    </a:lnTo>
                    <a:lnTo>
                      <a:pt x="24" y="52"/>
                    </a:lnTo>
                    <a:lnTo>
                      <a:pt x="21" y="52"/>
                    </a:lnTo>
                    <a:lnTo>
                      <a:pt x="21" y="55"/>
                    </a:lnTo>
                    <a:lnTo>
                      <a:pt x="19" y="55"/>
                    </a:lnTo>
                    <a:lnTo>
                      <a:pt x="19" y="57"/>
                    </a:lnTo>
                    <a:lnTo>
                      <a:pt x="19" y="55"/>
                    </a:lnTo>
                    <a:lnTo>
                      <a:pt x="16" y="55"/>
                    </a:lnTo>
                    <a:lnTo>
                      <a:pt x="13" y="55"/>
                    </a:lnTo>
                    <a:lnTo>
                      <a:pt x="13" y="52"/>
                    </a:lnTo>
                    <a:lnTo>
                      <a:pt x="13" y="50"/>
                    </a:lnTo>
                    <a:lnTo>
                      <a:pt x="13" y="47"/>
                    </a:lnTo>
                    <a:lnTo>
                      <a:pt x="11" y="47"/>
                    </a:lnTo>
                    <a:lnTo>
                      <a:pt x="11" y="44"/>
                    </a:lnTo>
                    <a:lnTo>
                      <a:pt x="8" y="47"/>
                    </a:lnTo>
                    <a:lnTo>
                      <a:pt x="8" y="50"/>
                    </a:lnTo>
                    <a:lnTo>
                      <a:pt x="6" y="50"/>
                    </a:lnTo>
                    <a:lnTo>
                      <a:pt x="3" y="50"/>
                    </a:lnTo>
                    <a:lnTo>
                      <a:pt x="0" y="50"/>
                    </a:lnTo>
                    <a:lnTo>
                      <a:pt x="0" y="47"/>
                    </a:lnTo>
                    <a:lnTo>
                      <a:pt x="3" y="47"/>
                    </a:lnTo>
                    <a:lnTo>
                      <a:pt x="3" y="44"/>
                    </a:lnTo>
                    <a:lnTo>
                      <a:pt x="3" y="42"/>
                    </a:lnTo>
                    <a:lnTo>
                      <a:pt x="3" y="39"/>
                    </a:lnTo>
                    <a:lnTo>
                      <a:pt x="6" y="39"/>
                    </a:lnTo>
                    <a:lnTo>
                      <a:pt x="6" y="37"/>
                    </a:lnTo>
                    <a:lnTo>
                      <a:pt x="6" y="34"/>
                    </a:lnTo>
                    <a:lnTo>
                      <a:pt x="3" y="34"/>
                    </a:lnTo>
                    <a:lnTo>
                      <a:pt x="0" y="34"/>
                    </a:lnTo>
                    <a:lnTo>
                      <a:pt x="3" y="34"/>
                    </a:lnTo>
                    <a:lnTo>
                      <a:pt x="3" y="31"/>
                    </a:lnTo>
                    <a:lnTo>
                      <a:pt x="0" y="29"/>
                    </a:lnTo>
                    <a:lnTo>
                      <a:pt x="0" y="26"/>
                    </a:lnTo>
                    <a:lnTo>
                      <a:pt x="3" y="26"/>
                    </a:lnTo>
                    <a:lnTo>
                      <a:pt x="3" y="23"/>
                    </a:lnTo>
                    <a:lnTo>
                      <a:pt x="3" y="21"/>
                    </a:lnTo>
                    <a:lnTo>
                      <a:pt x="6" y="21"/>
                    </a:lnTo>
                    <a:lnTo>
                      <a:pt x="6" y="18"/>
                    </a:lnTo>
                    <a:lnTo>
                      <a:pt x="3" y="16"/>
                    </a:lnTo>
                    <a:lnTo>
                      <a:pt x="3" y="13"/>
                    </a:lnTo>
                    <a:lnTo>
                      <a:pt x="0" y="13"/>
                    </a:lnTo>
                    <a:lnTo>
                      <a:pt x="0" y="10"/>
                    </a:lnTo>
                    <a:lnTo>
                      <a:pt x="0" y="8"/>
                    </a:lnTo>
                    <a:lnTo>
                      <a:pt x="3" y="8"/>
                    </a:lnTo>
                    <a:lnTo>
                      <a:pt x="6" y="8"/>
                    </a:lnTo>
                    <a:lnTo>
                      <a:pt x="6" y="5"/>
                    </a:lnTo>
                    <a:lnTo>
                      <a:pt x="8" y="5"/>
                    </a:lnTo>
                    <a:lnTo>
                      <a:pt x="11" y="5"/>
                    </a:lnTo>
                    <a:lnTo>
                      <a:pt x="13" y="5"/>
                    </a:lnTo>
                    <a:lnTo>
                      <a:pt x="16" y="5"/>
                    </a:lnTo>
                    <a:lnTo>
                      <a:pt x="19" y="5"/>
                    </a:lnTo>
                    <a:lnTo>
                      <a:pt x="21" y="5"/>
                    </a:lnTo>
                    <a:lnTo>
                      <a:pt x="21" y="8"/>
                    </a:lnTo>
                    <a:lnTo>
                      <a:pt x="24" y="8"/>
                    </a:lnTo>
                    <a:lnTo>
                      <a:pt x="24" y="10"/>
                    </a:lnTo>
                    <a:lnTo>
                      <a:pt x="21" y="10"/>
                    </a:lnTo>
                    <a:lnTo>
                      <a:pt x="21" y="13"/>
                    </a:lnTo>
                    <a:lnTo>
                      <a:pt x="21" y="16"/>
                    </a:lnTo>
                    <a:lnTo>
                      <a:pt x="24" y="16"/>
                    </a:lnTo>
                    <a:lnTo>
                      <a:pt x="26" y="16"/>
                    </a:lnTo>
                    <a:lnTo>
                      <a:pt x="29" y="16"/>
                    </a:lnTo>
                    <a:lnTo>
                      <a:pt x="32" y="16"/>
                    </a:lnTo>
                    <a:lnTo>
                      <a:pt x="32" y="13"/>
                    </a:lnTo>
                    <a:lnTo>
                      <a:pt x="34" y="13"/>
                    </a:lnTo>
                    <a:lnTo>
                      <a:pt x="37" y="13"/>
                    </a:lnTo>
                    <a:lnTo>
                      <a:pt x="37" y="10"/>
                    </a:lnTo>
                    <a:lnTo>
                      <a:pt x="40" y="10"/>
                    </a:lnTo>
                    <a:lnTo>
                      <a:pt x="42" y="10"/>
                    </a:lnTo>
                    <a:lnTo>
                      <a:pt x="45" y="13"/>
                    </a:lnTo>
                    <a:lnTo>
                      <a:pt x="42" y="16"/>
                    </a:lnTo>
                    <a:lnTo>
                      <a:pt x="42" y="18"/>
                    </a:lnTo>
                    <a:lnTo>
                      <a:pt x="40" y="18"/>
                    </a:lnTo>
                    <a:lnTo>
                      <a:pt x="42" y="21"/>
                    </a:lnTo>
                    <a:lnTo>
                      <a:pt x="42" y="23"/>
                    </a:lnTo>
                    <a:lnTo>
                      <a:pt x="45" y="23"/>
                    </a:lnTo>
                    <a:lnTo>
                      <a:pt x="45" y="21"/>
                    </a:lnTo>
                    <a:lnTo>
                      <a:pt x="47" y="21"/>
                    </a:lnTo>
                    <a:lnTo>
                      <a:pt x="47" y="23"/>
                    </a:lnTo>
                    <a:lnTo>
                      <a:pt x="47" y="26"/>
                    </a:lnTo>
                    <a:lnTo>
                      <a:pt x="47" y="29"/>
                    </a:lnTo>
                    <a:lnTo>
                      <a:pt x="47" y="31"/>
                    </a:lnTo>
                    <a:lnTo>
                      <a:pt x="50" y="34"/>
                    </a:lnTo>
                    <a:lnTo>
                      <a:pt x="47" y="37"/>
                    </a:lnTo>
                    <a:lnTo>
                      <a:pt x="50" y="37"/>
                    </a:lnTo>
                    <a:lnTo>
                      <a:pt x="50" y="39"/>
                    </a:lnTo>
                    <a:lnTo>
                      <a:pt x="47" y="39"/>
                    </a:lnTo>
                    <a:lnTo>
                      <a:pt x="45" y="39"/>
                    </a:lnTo>
                    <a:lnTo>
                      <a:pt x="45" y="42"/>
                    </a:lnTo>
                    <a:lnTo>
                      <a:pt x="45" y="44"/>
                    </a:lnTo>
                    <a:lnTo>
                      <a:pt x="42" y="44"/>
                    </a:lnTo>
                    <a:lnTo>
                      <a:pt x="42" y="47"/>
                    </a:lnTo>
                    <a:lnTo>
                      <a:pt x="45" y="47"/>
                    </a:lnTo>
                    <a:lnTo>
                      <a:pt x="45" y="50"/>
                    </a:lnTo>
                    <a:lnTo>
                      <a:pt x="42" y="52"/>
                    </a:lnTo>
                    <a:lnTo>
                      <a:pt x="40" y="52"/>
                    </a:lnTo>
                    <a:lnTo>
                      <a:pt x="37" y="52"/>
                    </a:lnTo>
                    <a:lnTo>
                      <a:pt x="37" y="55"/>
                    </a:lnTo>
                    <a:lnTo>
                      <a:pt x="37" y="57"/>
                    </a:lnTo>
                    <a:lnTo>
                      <a:pt x="37" y="60"/>
                    </a:lnTo>
                    <a:lnTo>
                      <a:pt x="34" y="60"/>
                    </a:lnTo>
                    <a:lnTo>
                      <a:pt x="34" y="63"/>
                    </a:lnTo>
                    <a:lnTo>
                      <a:pt x="32" y="63"/>
                    </a:lnTo>
                    <a:lnTo>
                      <a:pt x="32" y="65"/>
                    </a:lnTo>
                    <a:lnTo>
                      <a:pt x="32" y="68"/>
                    </a:lnTo>
                    <a:lnTo>
                      <a:pt x="34" y="70"/>
                    </a:lnTo>
                    <a:lnTo>
                      <a:pt x="34" y="73"/>
                    </a:lnTo>
                    <a:lnTo>
                      <a:pt x="37" y="73"/>
                    </a:lnTo>
                    <a:lnTo>
                      <a:pt x="37" y="70"/>
                    </a:lnTo>
                    <a:lnTo>
                      <a:pt x="37" y="73"/>
                    </a:lnTo>
                    <a:lnTo>
                      <a:pt x="40" y="70"/>
                    </a:lnTo>
                    <a:lnTo>
                      <a:pt x="40" y="73"/>
                    </a:lnTo>
                    <a:lnTo>
                      <a:pt x="42" y="73"/>
                    </a:lnTo>
                    <a:lnTo>
                      <a:pt x="42" y="70"/>
                    </a:lnTo>
                    <a:lnTo>
                      <a:pt x="42" y="68"/>
                    </a:lnTo>
                    <a:lnTo>
                      <a:pt x="45" y="68"/>
                    </a:lnTo>
                    <a:lnTo>
                      <a:pt x="45" y="65"/>
                    </a:lnTo>
                    <a:lnTo>
                      <a:pt x="42" y="65"/>
                    </a:lnTo>
                    <a:lnTo>
                      <a:pt x="45" y="65"/>
                    </a:lnTo>
                    <a:lnTo>
                      <a:pt x="42" y="65"/>
                    </a:lnTo>
                    <a:lnTo>
                      <a:pt x="42" y="63"/>
                    </a:lnTo>
                    <a:lnTo>
                      <a:pt x="45" y="63"/>
                    </a:lnTo>
                    <a:lnTo>
                      <a:pt x="45" y="60"/>
                    </a:lnTo>
                    <a:lnTo>
                      <a:pt x="47" y="60"/>
                    </a:lnTo>
                    <a:lnTo>
                      <a:pt x="47" y="57"/>
                    </a:lnTo>
                    <a:lnTo>
                      <a:pt x="47" y="55"/>
                    </a:lnTo>
                    <a:lnTo>
                      <a:pt x="50" y="55"/>
                    </a:lnTo>
                    <a:lnTo>
                      <a:pt x="47" y="57"/>
                    </a:lnTo>
                    <a:lnTo>
                      <a:pt x="50" y="57"/>
                    </a:lnTo>
                    <a:lnTo>
                      <a:pt x="53" y="60"/>
                    </a:lnTo>
                    <a:lnTo>
                      <a:pt x="53" y="63"/>
                    </a:lnTo>
                    <a:lnTo>
                      <a:pt x="50" y="63"/>
                    </a:lnTo>
                    <a:lnTo>
                      <a:pt x="50" y="65"/>
                    </a:lnTo>
                    <a:lnTo>
                      <a:pt x="53" y="65"/>
                    </a:lnTo>
                    <a:lnTo>
                      <a:pt x="50" y="65"/>
                    </a:lnTo>
                    <a:lnTo>
                      <a:pt x="53" y="68"/>
                    </a:lnTo>
                    <a:lnTo>
                      <a:pt x="50" y="68"/>
                    </a:lnTo>
                    <a:lnTo>
                      <a:pt x="50" y="70"/>
                    </a:lnTo>
                    <a:lnTo>
                      <a:pt x="50" y="73"/>
                    </a:lnTo>
                    <a:lnTo>
                      <a:pt x="50" y="76"/>
                    </a:lnTo>
                    <a:lnTo>
                      <a:pt x="53" y="76"/>
                    </a:lnTo>
                    <a:lnTo>
                      <a:pt x="53" y="73"/>
                    </a:lnTo>
                    <a:lnTo>
                      <a:pt x="53" y="70"/>
                    </a:lnTo>
                    <a:lnTo>
                      <a:pt x="55" y="70"/>
                    </a:lnTo>
                    <a:lnTo>
                      <a:pt x="53" y="70"/>
                    </a:lnTo>
                    <a:lnTo>
                      <a:pt x="53" y="68"/>
                    </a:lnTo>
                    <a:lnTo>
                      <a:pt x="55" y="68"/>
                    </a:lnTo>
                    <a:lnTo>
                      <a:pt x="55" y="65"/>
                    </a:lnTo>
                    <a:lnTo>
                      <a:pt x="55" y="68"/>
                    </a:lnTo>
                    <a:lnTo>
                      <a:pt x="58" y="68"/>
                    </a:lnTo>
                    <a:lnTo>
                      <a:pt x="58" y="65"/>
                    </a:lnTo>
                    <a:lnTo>
                      <a:pt x="58" y="63"/>
                    </a:lnTo>
                    <a:lnTo>
                      <a:pt x="58" y="60"/>
                    </a:lnTo>
                    <a:lnTo>
                      <a:pt x="58" y="57"/>
                    </a:lnTo>
                    <a:lnTo>
                      <a:pt x="58" y="55"/>
                    </a:lnTo>
                    <a:lnTo>
                      <a:pt x="60" y="55"/>
                    </a:lnTo>
                    <a:lnTo>
                      <a:pt x="63" y="52"/>
                    </a:lnTo>
                    <a:lnTo>
                      <a:pt x="63" y="50"/>
                    </a:lnTo>
                    <a:lnTo>
                      <a:pt x="60" y="50"/>
                    </a:lnTo>
                    <a:lnTo>
                      <a:pt x="63" y="50"/>
                    </a:lnTo>
                    <a:lnTo>
                      <a:pt x="63" y="47"/>
                    </a:lnTo>
                    <a:lnTo>
                      <a:pt x="66" y="47"/>
                    </a:lnTo>
                    <a:lnTo>
                      <a:pt x="66" y="50"/>
                    </a:lnTo>
                    <a:lnTo>
                      <a:pt x="66" y="52"/>
                    </a:lnTo>
                    <a:lnTo>
                      <a:pt x="68" y="52"/>
                    </a:lnTo>
                    <a:lnTo>
                      <a:pt x="68" y="50"/>
                    </a:lnTo>
                    <a:lnTo>
                      <a:pt x="68" y="52"/>
                    </a:lnTo>
                    <a:lnTo>
                      <a:pt x="68" y="50"/>
                    </a:lnTo>
                    <a:lnTo>
                      <a:pt x="66" y="50"/>
                    </a:lnTo>
                    <a:lnTo>
                      <a:pt x="68" y="50"/>
                    </a:lnTo>
                    <a:lnTo>
                      <a:pt x="71" y="50"/>
                    </a:lnTo>
                    <a:lnTo>
                      <a:pt x="68" y="50"/>
                    </a:lnTo>
                    <a:lnTo>
                      <a:pt x="68" y="47"/>
                    </a:lnTo>
                    <a:lnTo>
                      <a:pt x="66" y="44"/>
                    </a:lnTo>
                    <a:lnTo>
                      <a:pt x="66" y="42"/>
                    </a:lnTo>
                    <a:lnTo>
                      <a:pt x="66" y="39"/>
                    </a:lnTo>
                    <a:lnTo>
                      <a:pt x="68" y="39"/>
                    </a:lnTo>
                    <a:lnTo>
                      <a:pt x="68" y="42"/>
                    </a:lnTo>
                    <a:lnTo>
                      <a:pt x="68" y="39"/>
                    </a:lnTo>
                    <a:lnTo>
                      <a:pt x="71" y="39"/>
                    </a:lnTo>
                    <a:lnTo>
                      <a:pt x="71" y="37"/>
                    </a:lnTo>
                    <a:lnTo>
                      <a:pt x="71" y="34"/>
                    </a:lnTo>
                    <a:lnTo>
                      <a:pt x="73" y="34"/>
                    </a:lnTo>
                    <a:lnTo>
                      <a:pt x="73" y="31"/>
                    </a:lnTo>
                    <a:lnTo>
                      <a:pt x="73" y="29"/>
                    </a:lnTo>
                    <a:lnTo>
                      <a:pt x="76" y="29"/>
                    </a:lnTo>
                    <a:lnTo>
                      <a:pt x="76" y="26"/>
                    </a:lnTo>
                    <a:lnTo>
                      <a:pt x="76" y="23"/>
                    </a:lnTo>
                    <a:lnTo>
                      <a:pt x="76" y="21"/>
                    </a:lnTo>
                    <a:lnTo>
                      <a:pt x="79" y="21"/>
                    </a:lnTo>
                    <a:lnTo>
                      <a:pt x="79" y="18"/>
                    </a:lnTo>
                    <a:lnTo>
                      <a:pt x="79" y="16"/>
                    </a:lnTo>
                    <a:lnTo>
                      <a:pt x="76" y="16"/>
                    </a:lnTo>
                    <a:lnTo>
                      <a:pt x="76" y="13"/>
                    </a:lnTo>
                    <a:lnTo>
                      <a:pt x="73" y="13"/>
                    </a:lnTo>
                    <a:lnTo>
                      <a:pt x="71" y="13"/>
                    </a:lnTo>
                    <a:lnTo>
                      <a:pt x="71" y="10"/>
                    </a:lnTo>
                    <a:lnTo>
                      <a:pt x="68" y="10"/>
                    </a:lnTo>
                    <a:lnTo>
                      <a:pt x="68" y="8"/>
                    </a:lnTo>
                    <a:lnTo>
                      <a:pt x="66" y="8"/>
                    </a:lnTo>
                    <a:lnTo>
                      <a:pt x="63" y="8"/>
                    </a:lnTo>
                    <a:lnTo>
                      <a:pt x="63" y="5"/>
                    </a:lnTo>
                    <a:lnTo>
                      <a:pt x="60" y="5"/>
                    </a:lnTo>
                    <a:lnTo>
                      <a:pt x="58" y="5"/>
                    </a:lnTo>
                    <a:lnTo>
                      <a:pt x="58" y="3"/>
                    </a:lnTo>
                    <a:lnTo>
                      <a:pt x="55" y="3"/>
                    </a:lnTo>
                    <a:lnTo>
                      <a:pt x="53" y="3"/>
                    </a:lnTo>
                    <a:lnTo>
                      <a:pt x="55" y="3"/>
                    </a:lnTo>
                    <a:lnTo>
                      <a:pt x="58" y="3"/>
                    </a:lnTo>
                    <a:lnTo>
                      <a:pt x="58" y="0"/>
                    </a:lnTo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46" name="Freeform 210"/>
              <p:cNvSpPr>
                <a:spLocks/>
              </p:cNvSpPr>
              <p:nvPr/>
            </p:nvSpPr>
            <p:spPr bwMode="auto">
              <a:xfrm>
                <a:off x="4568" y="1889"/>
                <a:ext cx="32" cy="31"/>
              </a:xfrm>
              <a:custGeom>
                <a:avLst/>
                <a:gdLst>
                  <a:gd name="T0" fmla="*/ 13 w 32"/>
                  <a:gd name="T1" fmla="*/ 5 h 31"/>
                  <a:gd name="T2" fmla="*/ 16 w 32"/>
                  <a:gd name="T3" fmla="*/ 5 h 31"/>
                  <a:gd name="T4" fmla="*/ 16 w 32"/>
                  <a:gd name="T5" fmla="*/ 8 h 31"/>
                  <a:gd name="T6" fmla="*/ 19 w 32"/>
                  <a:gd name="T7" fmla="*/ 8 h 31"/>
                  <a:gd name="T8" fmla="*/ 19 w 32"/>
                  <a:gd name="T9" fmla="*/ 11 h 31"/>
                  <a:gd name="T10" fmla="*/ 21 w 32"/>
                  <a:gd name="T11" fmla="*/ 11 h 31"/>
                  <a:gd name="T12" fmla="*/ 24 w 32"/>
                  <a:gd name="T13" fmla="*/ 11 h 31"/>
                  <a:gd name="T14" fmla="*/ 24 w 32"/>
                  <a:gd name="T15" fmla="*/ 13 h 31"/>
                  <a:gd name="T16" fmla="*/ 26 w 32"/>
                  <a:gd name="T17" fmla="*/ 13 h 31"/>
                  <a:gd name="T18" fmla="*/ 29 w 32"/>
                  <a:gd name="T19" fmla="*/ 13 h 31"/>
                  <a:gd name="T20" fmla="*/ 29 w 32"/>
                  <a:gd name="T21" fmla="*/ 16 h 31"/>
                  <a:gd name="T22" fmla="*/ 32 w 32"/>
                  <a:gd name="T23" fmla="*/ 16 h 31"/>
                  <a:gd name="T24" fmla="*/ 32 w 32"/>
                  <a:gd name="T25" fmla="*/ 18 h 31"/>
                  <a:gd name="T26" fmla="*/ 29 w 32"/>
                  <a:gd name="T27" fmla="*/ 18 h 31"/>
                  <a:gd name="T28" fmla="*/ 29 w 32"/>
                  <a:gd name="T29" fmla="*/ 21 h 31"/>
                  <a:gd name="T30" fmla="*/ 29 w 32"/>
                  <a:gd name="T31" fmla="*/ 24 h 31"/>
                  <a:gd name="T32" fmla="*/ 29 w 32"/>
                  <a:gd name="T33" fmla="*/ 26 h 31"/>
                  <a:gd name="T34" fmla="*/ 29 w 32"/>
                  <a:gd name="T35" fmla="*/ 29 h 31"/>
                  <a:gd name="T36" fmla="*/ 26 w 32"/>
                  <a:gd name="T37" fmla="*/ 29 h 31"/>
                  <a:gd name="T38" fmla="*/ 26 w 32"/>
                  <a:gd name="T39" fmla="*/ 31 h 31"/>
                  <a:gd name="T40" fmla="*/ 24 w 32"/>
                  <a:gd name="T41" fmla="*/ 31 h 31"/>
                  <a:gd name="T42" fmla="*/ 21 w 32"/>
                  <a:gd name="T43" fmla="*/ 31 h 31"/>
                  <a:gd name="T44" fmla="*/ 21 w 32"/>
                  <a:gd name="T45" fmla="*/ 29 h 31"/>
                  <a:gd name="T46" fmla="*/ 19 w 32"/>
                  <a:gd name="T47" fmla="*/ 29 h 31"/>
                  <a:gd name="T48" fmla="*/ 16 w 32"/>
                  <a:gd name="T49" fmla="*/ 29 h 31"/>
                  <a:gd name="T50" fmla="*/ 16 w 32"/>
                  <a:gd name="T51" fmla="*/ 26 h 31"/>
                  <a:gd name="T52" fmla="*/ 16 w 32"/>
                  <a:gd name="T53" fmla="*/ 24 h 31"/>
                  <a:gd name="T54" fmla="*/ 13 w 32"/>
                  <a:gd name="T55" fmla="*/ 24 h 31"/>
                  <a:gd name="T56" fmla="*/ 13 w 32"/>
                  <a:gd name="T57" fmla="*/ 21 h 31"/>
                  <a:gd name="T58" fmla="*/ 13 w 32"/>
                  <a:gd name="T59" fmla="*/ 18 h 31"/>
                  <a:gd name="T60" fmla="*/ 13 w 32"/>
                  <a:gd name="T61" fmla="*/ 16 h 31"/>
                  <a:gd name="T62" fmla="*/ 11 w 32"/>
                  <a:gd name="T63" fmla="*/ 16 h 31"/>
                  <a:gd name="T64" fmla="*/ 11 w 32"/>
                  <a:gd name="T65" fmla="*/ 13 h 31"/>
                  <a:gd name="T66" fmla="*/ 8 w 32"/>
                  <a:gd name="T67" fmla="*/ 13 h 31"/>
                  <a:gd name="T68" fmla="*/ 5 w 32"/>
                  <a:gd name="T69" fmla="*/ 13 h 31"/>
                  <a:gd name="T70" fmla="*/ 5 w 32"/>
                  <a:gd name="T71" fmla="*/ 16 h 31"/>
                  <a:gd name="T72" fmla="*/ 5 w 32"/>
                  <a:gd name="T73" fmla="*/ 18 h 31"/>
                  <a:gd name="T74" fmla="*/ 3 w 32"/>
                  <a:gd name="T75" fmla="*/ 18 h 31"/>
                  <a:gd name="T76" fmla="*/ 5 w 32"/>
                  <a:gd name="T77" fmla="*/ 16 h 31"/>
                  <a:gd name="T78" fmla="*/ 5 w 32"/>
                  <a:gd name="T79" fmla="*/ 13 h 31"/>
                  <a:gd name="T80" fmla="*/ 5 w 32"/>
                  <a:gd name="T81" fmla="*/ 11 h 31"/>
                  <a:gd name="T82" fmla="*/ 3 w 32"/>
                  <a:gd name="T83" fmla="*/ 8 h 31"/>
                  <a:gd name="T84" fmla="*/ 3 w 32"/>
                  <a:gd name="T85" fmla="*/ 5 h 31"/>
                  <a:gd name="T86" fmla="*/ 0 w 32"/>
                  <a:gd name="T87" fmla="*/ 5 h 31"/>
                  <a:gd name="T88" fmla="*/ 0 w 32"/>
                  <a:gd name="T89" fmla="*/ 3 h 31"/>
                  <a:gd name="T90" fmla="*/ 3 w 32"/>
                  <a:gd name="T91" fmla="*/ 3 h 31"/>
                  <a:gd name="T92" fmla="*/ 3 w 32"/>
                  <a:gd name="T93" fmla="*/ 0 h 31"/>
                  <a:gd name="T94" fmla="*/ 5 w 32"/>
                  <a:gd name="T95" fmla="*/ 0 h 31"/>
                  <a:gd name="T96" fmla="*/ 5 w 32"/>
                  <a:gd name="T97" fmla="*/ 3 h 31"/>
                  <a:gd name="T98" fmla="*/ 8 w 32"/>
                  <a:gd name="T99" fmla="*/ 3 h 31"/>
                  <a:gd name="T100" fmla="*/ 11 w 32"/>
                  <a:gd name="T101" fmla="*/ 3 h 31"/>
                  <a:gd name="T102" fmla="*/ 11 w 32"/>
                  <a:gd name="T103" fmla="*/ 5 h 31"/>
                  <a:gd name="T104" fmla="*/ 13 w 32"/>
                  <a:gd name="T105" fmla="*/ 5 h 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32" h="31">
                    <a:moveTo>
                      <a:pt x="13" y="5"/>
                    </a:moveTo>
                    <a:lnTo>
                      <a:pt x="16" y="5"/>
                    </a:lnTo>
                    <a:lnTo>
                      <a:pt x="16" y="8"/>
                    </a:lnTo>
                    <a:lnTo>
                      <a:pt x="19" y="8"/>
                    </a:lnTo>
                    <a:lnTo>
                      <a:pt x="19" y="11"/>
                    </a:lnTo>
                    <a:lnTo>
                      <a:pt x="21" y="11"/>
                    </a:lnTo>
                    <a:lnTo>
                      <a:pt x="24" y="11"/>
                    </a:lnTo>
                    <a:lnTo>
                      <a:pt x="24" y="13"/>
                    </a:lnTo>
                    <a:lnTo>
                      <a:pt x="26" y="13"/>
                    </a:lnTo>
                    <a:lnTo>
                      <a:pt x="29" y="13"/>
                    </a:lnTo>
                    <a:lnTo>
                      <a:pt x="29" y="16"/>
                    </a:lnTo>
                    <a:lnTo>
                      <a:pt x="32" y="16"/>
                    </a:lnTo>
                    <a:lnTo>
                      <a:pt x="32" y="18"/>
                    </a:lnTo>
                    <a:lnTo>
                      <a:pt x="29" y="18"/>
                    </a:lnTo>
                    <a:lnTo>
                      <a:pt x="29" y="21"/>
                    </a:lnTo>
                    <a:lnTo>
                      <a:pt x="29" y="24"/>
                    </a:lnTo>
                    <a:lnTo>
                      <a:pt x="29" y="26"/>
                    </a:lnTo>
                    <a:lnTo>
                      <a:pt x="29" y="29"/>
                    </a:lnTo>
                    <a:lnTo>
                      <a:pt x="26" y="29"/>
                    </a:lnTo>
                    <a:lnTo>
                      <a:pt x="26" y="31"/>
                    </a:lnTo>
                    <a:lnTo>
                      <a:pt x="24" y="31"/>
                    </a:lnTo>
                    <a:lnTo>
                      <a:pt x="21" y="31"/>
                    </a:lnTo>
                    <a:lnTo>
                      <a:pt x="21" y="29"/>
                    </a:lnTo>
                    <a:lnTo>
                      <a:pt x="19" y="29"/>
                    </a:lnTo>
                    <a:lnTo>
                      <a:pt x="16" y="29"/>
                    </a:lnTo>
                    <a:lnTo>
                      <a:pt x="16" y="26"/>
                    </a:lnTo>
                    <a:lnTo>
                      <a:pt x="16" y="24"/>
                    </a:lnTo>
                    <a:lnTo>
                      <a:pt x="13" y="24"/>
                    </a:lnTo>
                    <a:lnTo>
                      <a:pt x="13" y="21"/>
                    </a:lnTo>
                    <a:lnTo>
                      <a:pt x="13" y="18"/>
                    </a:lnTo>
                    <a:lnTo>
                      <a:pt x="13" y="16"/>
                    </a:lnTo>
                    <a:lnTo>
                      <a:pt x="11" y="16"/>
                    </a:lnTo>
                    <a:lnTo>
                      <a:pt x="11" y="13"/>
                    </a:lnTo>
                    <a:lnTo>
                      <a:pt x="8" y="13"/>
                    </a:lnTo>
                    <a:lnTo>
                      <a:pt x="5" y="13"/>
                    </a:lnTo>
                    <a:lnTo>
                      <a:pt x="5" y="16"/>
                    </a:lnTo>
                    <a:lnTo>
                      <a:pt x="5" y="18"/>
                    </a:lnTo>
                    <a:lnTo>
                      <a:pt x="3" y="18"/>
                    </a:lnTo>
                    <a:lnTo>
                      <a:pt x="5" y="16"/>
                    </a:lnTo>
                    <a:lnTo>
                      <a:pt x="5" y="13"/>
                    </a:lnTo>
                    <a:lnTo>
                      <a:pt x="5" y="11"/>
                    </a:lnTo>
                    <a:lnTo>
                      <a:pt x="3" y="8"/>
                    </a:lnTo>
                    <a:lnTo>
                      <a:pt x="3" y="5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3" y="3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5" y="3"/>
                    </a:lnTo>
                    <a:lnTo>
                      <a:pt x="8" y="3"/>
                    </a:lnTo>
                    <a:lnTo>
                      <a:pt x="11" y="3"/>
                    </a:lnTo>
                    <a:lnTo>
                      <a:pt x="11" y="5"/>
                    </a:lnTo>
                    <a:lnTo>
                      <a:pt x="13" y="5"/>
                    </a:lnTo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47" name="Freeform 211"/>
              <p:cNvSpPr>
                <a:spLocks/>
              </p:cNvSpPr>
              <p:nvPr/>
            </p:nvSpPr>
            <p:spPr bwMode="auto">
              <a:xfrm>
                <a:off x="4587" y="1887"/>
                <a:ext cx="5" cy="2"/>
              </a:xfrm>
              <a:custGeom>
                <a:avLst/>
                <a:gdLst>
                  <a:gd name="T0" fmla="*/ 5 w 5"/>
                  <a:gd name="T1" fmla="*/ 2 h 2"/>
                  <a:gd name="T2" fmla="*/ 2 w 5"/>
                  <a:gd name="T3" fmla="*/ 2 h 2"/>
                  <a:gd name="T4" fmla="*/ 0 w 5"/>
                  <a:gd name="T5" fmla="*/ 2 h 2"/>
                  <a:gd name="T6" fmla="*/ 0 w 5"/>
                  <a:gd name="T7" fmla="*/ 0 h 2"/>
                  <a:gd name="T8" fmla="*/ 2 w 5"/>
                  <a:gd name="T9" fmla="*/ 0 h 2"/>
                  <a:gd name="T10" fmla="*/ 2 w 5"/>
                  <a:gd name="T11" fmla="*/ 2 h 2"/>
                  <a:gd name="T12" fmla="*/ 5 w 5"/>
                  <a:gd name="T13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" h="2">
                    <a:moveTo>
                      <a:pt x="5" y="2"/>
                    </a:move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5" y="2"/>
                    </a:lnTo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48" name="Freeform 212"/>
              <p:cNvSpPr>
                <a:spLocks/>
              </p:cNvSpPr>
              <p:nvPr/>
            </p:nvSpPr>
            <p:spPr bwMode="auto">
              <a:xfrm>
                <a:off x="4871" y="1834"/>
                <a:ext cx="29" cy="37"/>
              </a:xfrm>
              <a:custGeom>
                <a:avLst/>
                <a:gdLst>
                  <a:gd name="T0" fmla="*/ 29 w 29"/>
                  <a:gd name="T1" fmla="*/ 5 h 37"/>
                  <a:gd name="T2" fmla="*/ 29 w 29"/>
                  <a:gd name="T3" fmla="*/ 8 h 37"/>
                  <a:gd name="T4" fmla="*/ 29 w 29"/>
                  <a:gd name="T5" fmla="*/ 11 h 37"/>
                  <a:gd name="T6" fmla="*/ 26 w 29"/>
                  <a:gd name="T7" fmla="*/ 11 h 37"/>
                  <a:gd name="T8" fmla="*/ 26 w 29"/>
                  <a:gd name="T9" fmla="*/ 13 h 37"/>
                  <a:gd name="T10" fmla="*/ 24 w 29"/>
                  <a:gd name="T11" fmla="*/ 13 h 37"/>
                  <a:gd name="T12" fmla="*/ 24 w 29"/>
                  <a:gd name="T13" fmla="*/ 16 h 37"/>
                  <a:gd name="T14" fmla="*/ 24 w 29"/>
                  <a:gd name="T15" fmla="*/ 19 h 37"/>
                  <a:gd name="T16" fmla="*/ 24 w 29"/>
                  <a:gd name="T17" fmla="*/ 21 h 37"/>
                  <a:gd name="T18" fmla="*/ 21 w 29"/>
                  <a:gd name="T19" fmla="*/ 21 h 37"/>
                  <a:gd name="T20" fmla="*/ 21 w 29"/>
                  <a:gd name="T21" fmla="*/ 24 h 37"/>
                  <a:gd name="T22" fmla="*/ 21 w 29"/>
                  <a:gd name="T23" fmla="*/ 26 h 37"/>
                  <a:gd name="T24" fmla="*/ 18 w 29"/>
                  <a:gd name="T25" fmla="*/ 26 h 37"/>
                  <a:gd name="T26" fmla="*/ 16 w 29"/>
                  <a:gd name="T27" fmla="*/ 29 h 37"/>
                  <a:gd name="T28" fmla="*/ 16 w 29"/>
                  <a:gd name="T29" fmla="*/ 32 h 37"/>
                  <a:gd name="T30" fmla="*/ 13 w 29"/>
                  <a:gd name="T31" fmla="*/ 34 h 37"/>
                  <a:gd name="T32" fmla="*/ 10 w 29"/>
                  <a:gd name="T33" fmla="*/ 34 h 37"/>
                  <a:gd name="T34" fmla="*/ 10 w 29"/>
                  <a:gd name="T35" fmla="*/ 37 h 37"/>
                  <a:gd name="T36" fmla="*/ 10 w 29"/>
                  <a:gd name="T37" fmla="*/ 34 h 37"/>
                  <a:gd name="T38" fmla="*/ 8 w 29"/>
                  <a:gd name="T39" fmla="*/ 34 h 37"/>
                  <a:gd name="T40" fmla="*/ 5 w 29"/>
                  <a:gd name="T41" fmla="*/ 34 h 37"/>
                  <a:gd name="T42" fmla="*/ 5 w 29"/>
                  <a:gd name="T43" fmla="*/ 37 h 37"/>
                  <a:gd name="T44" fmla="*/ 3 w 29"/>
                  <a:gd name="T45" fmla="*/ 37 h 37"/>
                  <a:gd name="T46" fmla="*/ 3 w 29"/>
                  <a:gd name="T47" fmla="*/ 34 h 37"/>
                  <a:gd name="T48" fmla="*/ 3 w 29"/>
                  <a:gd name="T49" fmla="*/ 32 h 37"/>
                  <a:gd name="T50" fmla="*/ 3 w 29"/>
                  <a:gd name="T51" fmla="*/ 29 h 37"/>
                  <a:gd name="T52" fmla="*/ 3 w 29"/>
                  <a:gd name="T53" fmla="*/ 26 h 37"/>
                  <a:gd name="T54" fmla="*/ 0 w 29"/>
                  <a:gd name="T55" fmla="*/ 24 h 37"/>
                  <a:gd name="T56" fmla="*/ 0 w 29"/>
                  <a:gd name="T57" fmla="*/ 21 h 37"/>
                  <a:gd name="T58" fmla="*/ 3 w 29"/>
                  <a:gd name="T59" fmla="*/ 21 h 37"/>
                  <a:gd name="T60" fmla="*/ 3 w 29"/>
                  <a:gd name="T61" fmla="*/ 19 h 37"/>
                  <a:gd name="T62" fmla="*/ 3 w 29"/>
                  <a:gd name="T63" fmla="*/ 16 h 37"/>
                  <a:gd name="T64" fmla="*/ 5 w 29"/>
                  <a:gd name="T65" fmla="*/ 16 h 37"/>
                  <a:gd name="T66" fmla="*/ 5 w 29"/>
                  <a:gd name="T67" fmla="*/ 13 h 37"/>
                  <a:gd name="T68" fmla="*/ 3 w 29"/>
                  <a:gd name="T69" fmla="*/ 13 h 37"/>
                  <a:gd name="T70" fmla="*/ 3 w 29"/>
                  <a:gd name="T71" fmla="*/ 11 h 37"/>
                  <a:gd name="T72" fmla="*/ 5 w 29"/>
                  <a:gd name="T73" fmla="*/ 11 h 37"/>
                  <a:gd name="T74" fmla="*/ 5 w 29"/>
                  <a:gd name="T75" fmla="*/ 8 h 37"/>
                  <a:gd name="T76" fmla="*/ 8 w 29"/>
                  <a:gd name="T77" fmla="*/ 5 h 37"/>
                  <a:gd name="T78" fmla="*/ 8 w 29"/>
                  <a:gd name="T79" fmla="*/ 3 h 37"/>
                  <a:gd name="T80" fmla="*/ 10 w 29"/>
                  <a:gd name="T81" fmla="*/ 3 h 37"/>
                  <a:gd name="T82" fmla="*/ 10 w 29"/>
                  <a:gd name="T83" fmla="*/ 0 h 37"/>
                  <a:gd name="T84" fmla="*/ 13 w 29"/>
                  <a:gd name="T85" fmla="*/ 0 h 37"/>
                  <a:gd name="T86" fmla="*/ 16 w 29"/>
                  <a:gd name="T87" fmla="*/ 0 h 37"/>
                  <a:gd name="T88" fmla="*/ 16 w 29"/>
                  <a:gd name="T89" fmla="*/ 3 h 37"/>
                  <a:gd name="T90" fmla="*/ 13 w 29"/>
                  <a:gd name="T91" fmla="*/ 3 h 37"/>
                  <a:gd name="T92" fmla="*/ 13 w 29"/>
                  <a:gd name="T93" fmla="*/ 5 h 37"/>
                  <a:gd name="T94" fmla="*/ 16 w 29"/>
                  <a:gd name="T95" fmla="*/ 5 h 37"/>
                  <a:gd name="T96" fmla="*/ 18 w 29"/>
                  <a:gd name="T97" fmla="*/ 5 h 37"/>
                  <a:gd name="T98" fmla="*/ 21 w 29"/>
                  <a:gd name="T99" fmla="*/ 5 h 37"/>
                  <a:gd name="T100" fmla="*/ 21 w 29"/>
                  <a:gd name="T101" fmla="*/ 3 h 37"/>
                  <a:gd name="T102" fmla="*/ 24 w 29"/>
                  <a:gd name="T103" fmla="*/ 3 h 37"/>
                  <a:gd name="T104" fmla="*/ 24 w 29"/>
                  <a:gd name="T105" fmla="*/ 0 h 37"/>
                  <a:gd name="T106" fmla="*/ 26 w 29"/>
                  <a:gd name="T107" fmla="*/ 0 h 37"/>
                  <a:gd name="T108" fmla="*/ 29 w 29"/>
                  <a:gd name="T109" fmla="*/ 3 h 37"/>
                  <a:gd name="T110" fmla="*/ 29 w 29"/>
                  <a:gd name="T111" fmla="*/ 5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29" h="37">
                    <a:moveTo>
                      <a:pt x="29" y="5"/>
                    </a:moveTo>
                    <a:lnTo>
                      <a:pt x="29" y="8"/>
                    </a:lnTo>
                    <a:lnTo>
                      <a:pt x="29" y="11"/>
                    </a:lnTo>
                    <a:lnTo>
                      <a:pt x="26" y="11"/>
                    </a:lnTo>
                    <a:lnTo>
                      <a:pt x="26" y="13"/>
                    </a:lnTo>
                    <a:lnTo>
                      <a:pt x="24" y="13"/>
                    </a:lnTo>
                    <a:lnTo>
                      <a:pt x="24" y="16"/>
                    </a:lnTo>
                    <a:lnTo>
                      <a:pt x="24" y="19"/>
                    </a:lnTo>
                    <a:lnTo>
                      <a:pt x="24" y="21"/>
                    </a:lnTo>
                    <a:lnTo>
                      <a:pt x="21" y="21"/>
                    </a:lnTo>
                    <a:lnTo>
                      <a:pt x="21" y="24"/>
                    </a:lnTo>
                    <a:lnTo>
                      <a:pt x="21" y="26"/>
                    </a:lnTo>
                    <a:lnTo>
                      <a:pt x="18" y="26"/>
                    </a:lnTo>
                    <a:lnTo>
                      <a:pt x="16" y="29"/>
                    </a:lnTo>
                    <a:lnTo>
                      <a:pt x="16" y="32"/>
                    </a:lnTo>
                    <a:lnTo>
                      <a:pt x="13" y="34"/>
                    </a:lnTo>
                    <a:lnTo>
                      <a:pt x="10" y="34"/>
                    </a:lnTo>
                    <a:lnTo>
                      <a:pt x="10" y="37"/>
                    </a:lnTo>
                    <a:lnTo>
                      <a:pt x="10" y="34"/>
                    </a:lnTo>
                    <a:lnTo>
                      <a:pt x="8" y="34"/>
                    </a:lnTo>
                    <a:lnTo>
                      <a:pt x="5" y="34"/>
                    </a:lnTo>
                    <a:lnTo>
                      <a:pt x="5" y="37"/>
                    </a:lnTo>
                    <a:lnTo>
                      <a:pt x="3" y="37"/>
                    </a:lnTo>
                    <a:lnTo>
                      <a:pt x="3" y="34"/>
                    </a:lnTo>
                    <a:lnTo>
                      <a:pt x="3" y="32"/>
                    </a:lnTo>
                    <a:lnTo>
                      <a:pt x="3" y="29"/>
                    </a:lnTo>
                    <a:lnTo>
                      <a:pt x="3" y="26"/>
                    </a:lnTo>
                    <a:lnTo>
                      <a:pt x="0" y="24"/>
                    </a:lnTo>
                    <a:lnTo>
                      <a:pt x="0" y="21"/>
                    </a:lnTo>
                    <a:lnTo>
                      <a:pt x="3" y="21"/>
                    </a:lnTo>
                    <a:lnTo>
                      <a:pt x="3" y="19"/>
                    </a:lnTo>
                    <a:lnTo>
                      <a:pt x="3" y="16"/>
                    </a:lnTo>
                    <a:lnTo>
                      <a:pt x="5" y="16"/>
                    </a:lnTo>
                    <a:lnTo>
                      <a:pt x="5" y="13"/>
                    </a:lnTo>
                    <a:lnTo>
                      <a:pt x="3" y="13"/>
                    </a:lnTo>
                    <a:lnTo>
                      <a:pt x="3" y="11"/>
                    </a:lnTo>
                    <a:lnTo>
                      <a:pt x="5" y="11"/>
                    </a:lnTo>
                    <a:lnTo>
                      <a:pt x="5" y="8"/>
                    </a:lnTo>
                    <a:lnTo>
                      <a:pt x="8" y="5"/>
                    </a:lnTo>
                    <a:lnTo>
                      <a:pt x="8" y="3"/>
                    </a:lnTo>
                    <a:lnTo>
                      <a:pt x="10" y="3"/>
                    </a:lnTo>
                    <a:lnTo>
                      <a:pt x="10" y="0"/>
                    </a:lnTo>
                    <a:lnTo>
                      <a:pt x="13" y="0"/>
                    </a:lnTo>
                    <a:lnTo>
                      <a:pt x="16" y="0"/>
                    </a:lnTo>
                    <a:lnTo>
                      <a:pt x="16" y="3"/>
                    </a:lnTo>
                    <a:lnTo>
                      <a:pt x="13" y="3"/>
                    </a:lnTo>
                    <a:lnTo>
                      <a:pt x="13" y="5"/>
                    </a:lnTo>
                    <a:lnTo>
                      <a:pt x="16" y="5"/>
                    </a:lnTo>
                    <a:lnTo>
                      <a:pt x="18" y="5"/>
                    </a:lnTo>
                    <a:lnTo>
                      <a:pt x="21" y="5"/>
                    </a:lnTo>
                    <a:lnTo>
                      <a:pt x="21" y="3"/>
                    </a:lnTo>
                    <a:lnTo>
                      <a:pt x="24" y="3"/>
                    </a:lnTo>
                    <a:lnTo>
                      <a:pt x="24" y="0"/>
                    </a:lnTo>
                    <a:lnTo>
                      <a:pt x="26" y="0"/>
                    </a:lnTo>
                    <a:lnTo>
                      <a:pt x="29" y="3"/>
                    </a:lnTo>
                    <a:lnTo>
                      <a:pt x="29" y="5"/>
                    </a:lnTo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49" name="Freeform 213"/>
              <p:cNvSpPr>
                <a:spLocks/>
              </p:cNvSpPr>
              <p:nvPr/>
            </p:nvSpPr>
            <p:spPr bwMode="auto">
              <a:xfrm>
                <a:off x="5539" y="1369"/>
                <a:ext cx="5" cy="6"/>
              </a:xfrm>
              <a:custGeom>
                <a:avLst/>
                <a:gdLst>
                  <a:gd name="T0" fmla="*/ 5 w 5"/>
                  <a:gd name="T1" fmla="*/ 3 h 6"/>
                  <a:gd name="T2" fmla="*/ 5 w 5"/>
                  <a:gd name="T3" fmla="*/ 6 h 6"/>
                  <a:gd name="T4" fmla="*/ 3 w 5"/>
                  <a:gd name="T5" fmla="*/ 6 h 6"/>
                  <a:gd name="T6" fmla="*/ 0 w 5"/>
                  <a:gd name="T7" fmla="*/ 6 h 6"/>
                  <a:gd name="T8" fmla="*/ 3 w 5"/>
                  <a:gd name="T9" fmla="*/ 6 h 6"/>
                  <a:gd name="T10" fmla="*/ 0 w 5"/>
                  <a:gd name="T11" fmla="*/ 6 h 6"/>
                  <a:gd name="T12" fmla="*/ 3 w 5"/>
                  <a:gd name="T13" fmla="*/ 6 h 6"/>
                  <a:gd name="T14" fmla="*/ 3 w 5"/>
                  <a:gd name="T15" fmla="*/ 3 h 6"/>
                  <a:gd name="T16" fmla="*/ 3 w 5"/>
                  <a:gd name="T17" fmla="*/ 0 h 6"/>
                  <a:gd name="T18" fmla="*/ 5 w 5"/>
                  <a:gd name="T19" fmla="*/ 0 h 6"/>
                  <a:gd name="T20" fmla="*/ 5 w 5"/>
                  <a:gd name="T21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6">
                    <a:moveTo>
                      <a:pt x="5" y="3"/>
                    </a:moveTo>
                    <a:lnTo>
                      <a:pt x="5" y="6"/>
                    </a:lnTo>
                    <a:lnTo>
                      <a:pt x="3" y="6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3" y="3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5" y="3"/>
                    </a:lnTo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50" name="Freeform 214"/>
              <p:cNvSpPr>
                <a:spLocks/>
              </p:cNvSpPr>
              <p:nvPr/>
            </p:nvSpPr>
            <p:spPr bwMode="auto">
              <a:xfrm>
                <a:off x="5521" y="1348"/>
                <a:ext cx="5" cy="6"/>
              </a:xfrm>
              <a:custGeom>
                <a:avLst/>
                <a:gdLst>
                  <a:gd name="T0" fmla="*/ 5 w 5"/>
                  <a:gd name="T1" fmla="*/ 3 h 6"/>
                  <a:gd name="T2" fmla="*/ 3 w 5"/>
                  <a:gd name="T3" fmla="*/ 3 h 6"/>
                  <a:gd name="T4" fmla="*/ 3 w 5"/>
                  <a:gd name="T5" fmla="*/ 6 h 6"/>
                  <a:gd name="T6" fmla="*/ 5 w 5"/>
                  <a:gd name="T7" fmla="*/ 6 h 6"/>
                  <a:gd name="T8" fmla="*/ 3 w 5"/>
                  <a:gd name="T9" fmla="*/ 6 h 6"/>
                  <a:gd name="T10" fmla="*/ 0 w 5"/>
                  <a:gd name="T11" fmla="*/ 6 h 6"/>
                  <a:gd name="T12" fmla="*/ 0 w 5"/>
                  <a:gd name="T13" fmla="*/ 3 h 6"/>
                  <a:gd name="T14" fmla="*/ 0 w 5"/>
                  <a:gd name="T15" fmla="*/ 0 h 6"/>
                  <a:gd name="T16" fmla="*/ 3 w 5"/>
                  <a:gd name="T17" fmla="*/ 0 h 6"/>
                  <a:gd name="T18" fmla="*/ 3 w 5"/>
                  <a:gd name="T19" fmla="*/ 3 h 6"/>
                  <a:gd name="T20" fmla="*/ 5 w 5"/>
                  <a:gd name="T21" fmla="*/ 3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" h="6">
                    <a:moveTo>
                      <a:pt x="5" y="3"/>
                    </a:moveTo>
                    <a:lnTo>
                      <a:pt x="3" y="3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3" y="6"/>
                    </a:lnTo>
                    <a:lnTo>
                      <a:pt x="0" y="6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3" y="0"/>
                    </a:lnTo>
                    <a:lnTo>
                      <a:pt x="3" y="3"/>
                    </a:lnTo>
                    <a:lnTo>
                      <a:pt x="5" y="3"/>
                    </a:lnTo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51" name="Freeform 215"/>
              <p:cNvSpPr>
                <a:spLocks/>
              </p:cNvSpPr>
              <p:nvPr/>
            </p:nvSpPr>
            <p:spPr bwMode="auto">
              <a:xfrm>
                <a:off x="5320" y="1346"/>
                <a:ext cx="318" cy="410"/>
              </a:xfrm>
              <a:custGeom>
                <a:avLst/>
                <a:gdLst>
                  <a:gd name="T0" fmla="*/ 8 w 318"/>
                  <a:gd name="T1" fmla="*/ 21 h 410"/>
                  <a:gd name="T2" fmla="*/ 31 w 318"/>
                  <a:gd name="T3" fmla="*/ 42 h 410"/>
                  <a:gd name="T4" fmla="*/ 50 w 318"/>
                  <a:gd name="T5" fmla="*/ 31 h 410"/>
                  <a:gd name="T6" fmla="*/ 65 w 318"/>
                  <a:gd name="T7" fmla="*/ 26 h 410"/>
                  <a:gd name="T8" fmla="*/ 86 w 318"/>
                  <a:gd name="T9" fmla="*/ 39 h 410"/>
                  <a:gd name="T10" fmla="*/ 125 w 318"/>
                  <a:gd name="T11" fmla="*/ 44 h 410"/>
                  <a:gd name="T12" fmla="*/ 149 w 318"/>
                  <a:gd name="T13" fmla="*/ 29 h 410"/>
                  <a:gd name="T14" fmla="*/ 175 w 318"/>
                  <a:gd name="T15" fmla="*/ 26 h 410"/>
                  <a:gd name="T16" fmla="*/ 193 w 318"/>
                  <a:gd name="T17" fmla="*/ 21 h 410"/>
                  <a:gd name="T18" fmla="*/ 204 w 318"/>
                  <a:gd name="T19" fmla="*/ 8 h 410"/>
                  <a:gd name="T20" fmla="*/ 201 w 318"/>
                  <a:gd name="T21" fmla="*/ 18 h 410"/>
                  <a:gd name="T22" fmla="*/ 198 w 318"/>
                  <a:gd name="T23" fmla="*/ 31 h 410"/>
                  <a:gd name="T24" fmla="*/ 214 w 318"/>
                  <a:gd name="T25" fmla="*/ 34 h 410"/>
                  <a:gd name="T26" fmla="*/ 230 w 318"/>
                  <a:gd name="T27" fmla="*/ 42 h 410"/>
                  <a:gd name="T28" fmla="*/ 245 w 318"/>
                  <a:gd name="T29" fmla="*/ 52 h 410"/>
                  <a:gd name="T30" fmla="*/ 274 w 318"/>
                  <a:gd name="T31" fmla="*/ 49 h 410"/>
                  <a:gd name="T32" fmla="*/ 271 w 318"/>
                  <a:gd name="T33" fmla="*/ 65 h 410"/>
                  <a:gd name="T34" fmla="*/ 264 w 318"/>
                  <a:gd name="T35" fmla="*/ 68 h 410"/>
                  <a:gd name="T36" fmla="*/ 258 w 318"/>
                  <a:gd name="T37" fmla="*/ 89 h 410"/>
                  <a:gd name="T38" fmla="*/ 240 w 318"/>
                  <a:gd name="T39" fmla="*/ 102 h 410"/>
                  <a:gd name="T40" fmla="*/ 230 w 318"/>
                  <a:gd name="T41" fmla="*/ 110 h 410"/>
                  <a:gd name="T42" fmla="*/ 243 w 318"/>
                  <a:gd name="T43" fmla="*/ 130 h 410"/>
                  <a:gd name="T44" fmla="*/ 253 w 318"/>
                  <a:gd name="T45" fmla="*/ 146 h 410"/>
                  <a:gd name="T46" fmla="*/ 245 w 318"/>
                  <a:gd name="T47" fmla="*/ 162 h 410"/>
                  <a:gd name="T48" fmla="*/ 261 w 318"/>
                  <a:gd name="T49" fmla="*/ 180 h 410"/>
                  <a:gd name="T50" fmla="*/ 277 w 318"/>
                  <a:gd name="T51" fmla="*/ 190 h 410"/>
                  <a:gd name="T52" fmla="*/ 298 w 318"/>
                  <a:gd name="T53" fmla="*/ 198 h 410"/>
                  <a:gd name="T54" fmla="*/ 300 w 318"/>
                  <a:gd name="T55" fmla="*/ 222 h 410"/>
                  <a:gd name="T56" fmla="*/ 303 w 318"/>
                  <a:gd name="T57" fmla="*/ 235 h 410"/>
                  <a:gd name="T58" fmla="*/ 318 w 318"/>
                  <a:gd name="T59" fmla="*/ 258 h 410"/>
                  <a:gd name="T60" fmla="*/ 308 w 318"/>
                  <a:gd name="T61" fmla="*/ 264 h 410"/>
                  <a:gd name="T62" fmla="*/ 287 w 318"/>
                  <a:gd name="T63" fmla="*/ 266 h 410"/>
                  <a:gd name="T64" fmla="*/ 277 w 318"/>
                  <a:gd name="T65" fmla="*/ 271 h 410"/>
                  <a:gd name="T66" fmla="*/ 253 w 318"/>
                  <a:gd name="T67" fmla="*/ 253 h 410"/>
                  <a:gd name="T68" fmla="*/ 230 w 318"/>
                  <a:gd name="T69" fmla="*/ 238 h 410"/>
                  <a:gd name="T70" fmla="*/ 227 w 318"/>
                  <a:gd name="T71" fmla="*/ 217 h 410"/>
                  <a:gd name="T72" fmla="*/ 211 w 318"/>
                  <a:gd name="T73" fmla="*/ 196 h 410"/>
                  <a:gd name="T74" fmla="*/ 198 w 318"/>
                  <a:gd name="T75" fmla="*/ 193 h 410"/>
                  <a:gd name="T76" fmla="*/ 175 w 318"/>
                  <a:gd name="T77" fmla="*/ 193 h 410"/>
                  <a:gd name="T78" fmla="*/ 151 w 318"/>
                  <a:gd name="T79" fmla="*/ 190 h 410"/>
                  <a:gd name="T80" fmla="*/ 131 w 318"/>
                  <a:gd name="T81" fmla="*/ 206 h 410"/>
                  <a:gd name="T82" fmla="*/ 123 w 318"/>
                  <a:gd name="T83" fmla="*/ 217 h 410"/>
                  <a:gd name="T84" fmla="*/ 107 w 318"/>
                  <a:gd name="T85" fmla="*/ 227 h 410"/>
                  <a:gd name="T86" fmla="*/ 89 w 318"/>
                  <a:gd name="T87" fmla="*/ 258 h 410"/>
                  <a:gd name="T88" fmla="*/ 89 w 318"/>
                  <a:gd name="T89" fmla="*/ 282 h 410"/>
                  <a:gd name="T90" fmla="*/ 89 w 318"/>
                  <a:gd name="T91" fmla="*/ 292 h 410"/>
                  <a:gd name="T92" fmla="*/ 73 w 318"/>
                  <a:gd name="T93" fmla="*/ 279 h 410"/>
                  <a:gd name="T94" fmla="*/ 52 w 318"/>
                  <a:gd name="T95" fmla="*/ 269 h 410"/>
                  <a:gd name="T96" fmla="*/ 55 w 318"/>
                  <a:gd name="T97" fmla="*/ 285 h 410"/>
                  <a:gd name="T98" fmla="*/ 60 w 318"/>
                  <a:gd name="T99" fmla="*/ 292 h 410"/>
                  <a:gd name="T100" fmla="*/ 57 w 318"/>
                  <a:gd name="T101" fmla="*/ 305 h 410"/>
                  <a:gd name="T102" fmla="*/ 57 w 318"/>
                  <a:gd name="T103" fmla="*/ 324 h 410"/>
                  <a:gd name="T104" fmla="*/ 52 w 318"/>
                  <a:gd name="T105" fmla="*/ 342 h 410"/>
                  <a:gd name="T106" fmla="*/ 55 w 318"/>
                  <a:gd name="T107" fmla="*/ 347 h 410"/>
                  <a:gd name="T108" fmla="*/ 50 w 318"/>
                  <a:gd name="T109" fmla="*/ 358 h 410"/>
                  <a:gd name="T110" fmla="*/ 44 w 318"/>
                  <a:gd name="T111" fmla="*/ 368 h 410"/>
                  <a:gd name="T112" fmla="*/ 26 w 318"/>
                  <a:gd name="T113" fmla="*/ 373 h 410"/>
                  <a:gd name="T114" fmla="*/ 3 w 318"/>
                  <a:gd name="T115" fmla="*/ 376 h 410"/>
                  <a:gd name="T116" fmla="*/ 23 w 318"/>
                  <a:gd name="T117" fmla="*/ 394 h 410"/>
                  <a:gd name="T118" fmla="*/ 31 w 318"/>
                  <a:gd name="T119" fmla="*/ 405 h 4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18" h="410">
                    <a:moveTo>
                      <a:pt x="3" y="0"/>
                    </a:moveTo>
                    <a:lnTo>
                      <a:pt x="3" y="2"/>
                    </a:lnTo>
                    <a:lnTo>
                      <a:pt x="3" y="5"/>
                    </a:lnTo>
                    <a:lnTo>
                      <a:pt x="5" y="5"/>
                    </a:lnTo>
                    <a:lnTo>
                      <a:pt x="5" y="8"/>
                    </a:lnTo>
                    <a:lnTo>
                      <a:pt x="5" y="10"/>
                    </a:lnTo>
                    <a:lnTo>
                      <a:pt x="8" y="10"/>
                    </a:lnTo>
                    <a:lnTo>
                      <a:pt x="5" y="10"/>
                    </a:lnTo>
                    <a:lnTo>
                      <a:pt x="8" y="10"/>
                    </a:lnTo>
                    <a:lnTo>
                      <a:pt x="8" y="13"/>
                    </a:lnTo>
                    <a:lnTo>
                      <a:pt x="8" y="15"/>
                    </a:lnTo>
                    <a:lnTo>
                      <a:pt x="8" y="13"/>
                    </a:lnTo>
                    <a:lnTo>
                      <a:pt x="8" y="15"/>
                    </a:lnTo>
                    <a:lnTo>
                      <a:pt x="8" y="18"/>
                    </a:lnTo>
                    <a:lnTo>
                      <a:pt x="10" y="18"/>
                    </a:lnTo>
                    <a:lnTo>
                      <a:pt x="10" y="21"/>
                    </a:lnTo>
                    <a:lnTo>
                      <a:pt x="8" y="21"/>
                    </a:lnTo>
                    <a:lnTo>
                      <a:pt x="10" y="21"/>
                    </a:lnTo>
                    <a:lnTo>
                      <a:pt x="10" y="23"/>
                    </a:lnTo>
                    <a:lnTo>
                      <a:pt x="13" y="23"/>
                    </a:lnTo>
                    <a:lnTo>
                      <a:pt x="13" y="26"/>
                    </a:lnTo>
                    <a:lnTo>
                      <a:pt x="13" y="29"/>
                    </a:lnTo>
                    <a:lnTo>
                      <a:pt x="13" y="31"/>
                    </a:lnTo>
                    <a:lnTo>
                      <a:pt x="10" y="31"/>
                    </a:lnTo>
                    <a:lnTo>
                      <a:pt x="13" y="34"/>
                    </a:lnTo>
                    <a:lnTo>
                      <a:pt x="16" y="36"/>
                    </a:lnTo>
                    <a:lnTo>
                      <a:pt x="18" y="36"/>
                    </a:lnTo>
                    <a:lnTo>
                      <a:pt x="18" y="39"/>
                    </a:lnTo>
                    <a:lnTo>
                      <a:pt x="21" y="39"/>
                    </a:lnTo>
                    <a:lnTo>
                      <a:pt x="21" y="42"/>
                    </a:lnTo>
                    <a:lnTo>
                      <a:pt x="23" y="42"/>
                    </a:lnTo>
                    <a:lnTo>
                      <a:pt x="26" y="42"/>
                    </a:lnTo>
                    <a:lnTo>
                      <a:pt x="29" y="42"/>
                    </a:lnTo>
                    <a:lnTo>
                      <a:pt x="31" y="42"/>
                    </a:lnTo>
                    <a:lnTo>
                      <a:pt x="34" y="42"/>
                    </a:lnTo>
                    <a:lnTo>
                      <a:pt x="34" y="39"/>
                    </a:lnTo>
                    <a:lnTo>
                      <a:pt x="37" y="39"/>
                    </a:lnTo>
                    <a:lnTo>
                      <a:pt x="37" y="36"/>
                    </a:lnTo>
                    <a:lnTo>
                      <a:pt x="39" y="36"/>
                    </a:lnTo>
                    <a:lnTo>
                      <a:pt x="39" y="34"/>
                    </a:lnTo>
                    <a:lnTo>
                      <a:pt x="42" y="34"/>
                    </a:lnTo>
                    <a:lnTo>
                      <a:pt x="42" y="31"/>
                    </a:lnTo>
                    <a:lnTo>
                      <a:pt x="42" y="34"/>
                    </a:lnTo>
                    <a:lnTo>
                      <a:pt x="42" y="31"/>
                    </a:lnTo>
                    <a:lnTo>
                      <a:pt x="44" y="31"/>
                    </a:lnTo>
                    <a:lnTo>
                      <a:pt x="44" y="34"/>
                    </a:lnTo>
                    <a:lnTo>
                      <a:pt x="47" y="34"/>
                    </a:lnTo>
                    <a:lnTo>
                      <a:pt x="47" y="31"/>
                    </a:lnTo>
                    <a:lnTo>
                      <a:pt x="50" y="31"/>
                    </a:lnTo>
                    <a:lnTo>
                      <a:pt x="50" y="34"/>
                    </a:lnTo>
                    <a:lnTo>
                      <a:pt x="50" y="31"/>
                    </a:lnTo>
                    <a:lnTo>
                      <a:pt x="50" y="34"/>
                    </a:lnTo>
                    <a:lnTo>
                      <a:pt x="52" y="34"/>
                    </a:lnTo>
                    <a:lnTo>
                      <a:pt x="52" y="31"/>
                    </a:lnTo>
                    <a:lnTo>
                      <a:pt x="55" y="31"/>
                    </a:lnTo>
                    <a:lnTo>
                      <a:pt x="52" y="31"/>
                    </a:lnTo>
                    <a:lnTo>
                      <a:pt x="55" y="31"/>
                    </a:lnTo>
                    <a:lnTo>
                      <a:pt x="52" y="31"/>
                    </a:lnTo>
                    <a:lnTo>
                      <a:pt x="52" y="34"/>
                    </a:lnTo>
                    <a:lnTo>
                      <a:pt x="55" y="31"/>
                    </a:lnTo>
                    <a:lnTo>
                      <a:pt x="57" y="31"/>
                    </a:lnTo>
                    <a:lnTo>
                      <a:pt x="57" y="29"/>
                    </a:lnTo>
                    <a:lnTo>
                      <a:pt x="57" y="26"/>
                    </a:lnTo>
                    <a:lnTo>
                      <a:pt x="60" y="26"/>
                    </a:lnTo>
                    <a:lnTo>
                      <a:pt x="60" y="29"/>
                    </a:lnTo>
                    <a:lnTo>
                      <a:pt x="63" y="29"/>
                    </a:lnTo>
                    <a:lnTo>
                      <a:pt x="63" y="26"/>
                    </a:lnTo>
                    <a:lnTo>
                      <a:pt x="65" y="26"/>
                    </a:lnTo>
                    <a:lnTo>
                      <a:pt x="68" y="26"/>
                    </a:lnTo>
                    <a:lnTo>
                      <a:pt x="68" y="29"/>
                    </a:lnTo>
                    <a:lnTo>
                      <a:pt x="68" y="26"/>
                    </a:lnTo>
                    <a:lnTo>
                      <a:pt x="68" y="29"/>
                    </a:lnTo>
                    <a:lnTo>
                      <a:pt x="70" y="29"/>
                    </a:lnTo>
                    <a:lnTo>
                      <a:pt x="70" y="26"/>
                    </a:lnTo>
                    <a:lnTo>
                      <a:pt x="73" y="26"/>
                    </a:lnTo>
                    <a:lnTo>
                      <a:pt x="73" y="29"/>
                    </a:lnTo>
                    <a:lnTo>
                      <a:pt x="73" y="26"/>
                    </a:lnTo>
                    <a:lnTo>
                      <a:pt x="73" y="29"/>
                    </a:lnTo>
                    <a:lnTo>
                      <a:pt x="73" y="31"/>
                    </a:lnTo>
                    <a:lnTo>
                      <a:pt x="76" y="34"/>
                    </a:lnTo>
                    <a:lnTo>
                      <a:pt x="78" y="36"/>
                    </a:lnTo>
                    <a:lnTo>
                      <a:pt x="81" y="36"/>
                    </a:lnTo>
                    <a:lnTo>
                      <a:pt x="81" y="39"/>
                    </a:lnTo>
                    <a:lnTo>
                      <a:pt x="84" y="39"/>
                    </a:lnTo>
                    <a:lnTo>
                      <a:pt x="86" y="39"/>
                    </a:lnTo>
                    <a:lnTo>
                      <a:pt x="86" y="42"/>
                    </a:lnTo>
                    <a:lnTo>
                      <a:pt x="89" y="42"/>
                    </a:lnTo>
                    <a:lnTo>
                      <a:pt x="91" y="42"/>
                    </a:lnTo>
                    <a:lnTo>
                      <a:pt x="94" y="44"/>
                    </a:lnTo>
                    <a:lnTo>
                      <a:pt x="97" y="44"/>
                    </a:lnTo>
                    <a:lnTo>
                      <a:pt x="99" y="44"/>
                    </a:lnTo>
                    <a:lnTo>
                      <a:pt x="102" y="47"/>
                    </a:lnTo>
                    <a:lnTo>
                      <a:pt x="104" y="47"/>
                    </a:lnTo>
                    <a:lnTo>
                      <a:pt x="107" y="47"/>
                    </a:lnTo>
                    <a:lnTo>
                      <a:pt x="110" y="47"/>
                    </a:lnTo>
                    <a:lnTo>
                      <a:pt x="112" y="47"/>
                    </a:lnTo>
                    <a:lnTo>
                      <a:pt x="115" y="47"/>
                    </a:lnTo>
                    <a:lnTo>
                      <a:pt x="117" y="47"/>
                    </a:lnTo>
                    <a:lnTo>
                      <a:pt x="120" y="47"/>
                    </a:lnTo>
                    <a:lnTo>
                      <a:pt x="123" y="47"/>
                    </a:lnTo>
                    <a:lnTo>
                      <a:pt x="123" y="44"/>
                    </a:lnTo>
                    <a:lnTo>
                      <a:pt x="125" y="44"/>
                    </a:lnTo>
                    <a:lnTo>
                      <a:pt x="128" y="44"/>
                    </a:lnTo>
                    <a:lnTo>
                      <a:pt x="128" y="42"/>
                    </a:lnTo>
                    <a:lnTo>
                      <a:pt x="131" y="42"/>
                    </a:lnTo>
                    <a:lnTo>
                      <a:pt x="131" y="39"/>
                    </a:lnTo>
                    <a:lnTo>
                      <a:pt x="131" y="42"/>
                    </a:lnTo>
                    <a:lnTo>
                      <a:pt x="133" y="39"/>
                    </a:lnTo>
                    <a:lnTo>
                      <a:pt x="136" y="36"/>
                    </a:lnTo>
                    <a:lnTo>
                      <a:pt x="136" y="34"/>
                    </a:lnTo>
                    <a:lnTo>
                      <a:pt x="138" y="34"/>
                    </a:lnTo>
                    <a:lnTo>
                      <a:pt x="138" y="31"/>
                    </a:lnTo>
                    <a:lnTo>
                      <a:pt x="141" y="31"/>
                    </a:lnTo>
                    <a:lnTo>
                      <a:pt x="141" y="29"/>
                    </a:lnTo>
                    <a:lnTo>
                      <a:pt x="144" y="29"/>
                    </a:lnTo>
                    <a:lnTo>
                      <a:pt x="144" y="31"/>
                    </a:lnTo>
                    <a:lnTo>
                      <a:pt x="146" y="31"/>
                    </a:lnTo>
                    <a:lnTo>
                      <a:pt x="149" y="31"/>
                    </a:lnTo>
                    <a:lnTo>
                      <a:pt x="149" y="29"/>
                    </a:lnTo>
                    <a:lnTo>
                      <a:pt x="151" y="29"/>
                    </a:lnTo>
                    <a:lnTo>
                      <a:pt x="154" y="29"/>
                    </a:lnTo>
                    <a:lnTo>
                      <a:pt x="157" y="29"/>
                    </a:lnTo>
                    <a:lnTo>
                      <a:pt x="159" y="29"/>
                    </a:lnTo>
                    <a:lnTo>
                      <a:pt x="159" y="26"/>
                    </a:lnTo>
                    <a:lnTo>
                      <a:pt x="162" y="26"/>
                    </a:lnTo>
                    <a:lnTo>
                      <a:pt x="164" y="26"/>
                    </a:lnTo>
                    <a:lnTo>
                      <a:pt x="164" y="23"/>
                    </a:lnTo>
                    <a:lnTo>
                      <a:pt x="164" y="26"/>
                    </a:lnTo>
                    <a:lnTo>
                      <a:pt x="167" y="26"/>
                    </a:lnTo>
                    <a:lnTo>
                      <a:pt x="167" y="23"/>
                    </a:lnTo>
                    <a:lnTo>
                      <a:pt x="170" y="23"/>
                    </a:lnTo>
                    <a:lnTo>
                      <a:pt x="172" y="23"/>
                    </a:lnTo>
                    <a:lnTo>
                      <a:pt x="175" y="23"/>
                    </a:lnTo>
                    <a:lnTo>
                      <a:pt x="172" y="23"/>
                    </a:lnTo>
                    <a:lnTo>
                      <a:pt x="175" y="23"/>
                    </a:lnTo>
                    <a:lnTo>
                      <a:pt x="175" y="26"/>
                    </a:lnTo>
                    <a:lnTo>
                      <a:pt x="175" y="23"/>
                    </a:lnTo>
                    <a:lnTo>
                      <a:pt x="175" y="26"/>
                    </a:lnTo>
                    <a:lnTo>
                      <a:pt x="175" y="23"/>
                    </a:lnTo>
                    <a:lnTo>
                      <a:pt x="175" y="26"/>
                    </a:lnTo>
                    <a:lnTo>
                      <a:pt x="177" y="26"/>
                    </a:lnTo>
                    <a:lnTo>
                      <a:pt x="180" y="26"/>
                    </a:lnTo>
                    <a:lnTo>
                      <a:pt x="183" y="26"/>
                    </a:lnTo>
                    <a:lnTo>
                      <a:pt x="185" y="26"/>
                    </a:lnTo>
                    <a:lnTo>
                      <a:pt x="188" y="26"/>
                    </a:lnTo>
                    <a:lnTo>
                      <a:pt x="188" y="23"/>
                    </a:lnTo>
                    <a:lnTo>
                      <a:pt x="191" y="23"/>
                    </a:lnTo>
                    <a:lnTo>
                      <a:pt x="191" y="21"/>
                    </a:lnTo>
                    <a:lnTo>
                      <a:pt x="191" y="23"/>
                    </a:lnTo>
                    <a:lnTo>
                      <a:pt x="191" y="21"/>
                    </a:lnTo>
                    <a:lnTo>
                      <a:pt x="191" y="23"/>
                    </a:lnTo>
                    <a:lnTo>
                      <a:pt x="193" y="23"/>
                    </a:lnTo>
                    <a:lnTo>
                      <a:pt x="193" y="21"/>
                    </a:lnTo>
                    <a:lnTo>
                      <a:pt x="196" y="21"/>
                    </a:lnTo>
                    <a:lnTo>
                      <a:pt x="196" y="18"/>
                    </a:lnTo>
                    <a:lnTo>
                      <a:pt x="196" y="15"/>
                    </a:lnTo>
                    <a:lnTo>
                      <a:pt x="196" y="13"/>
                    </a:lnTo>
                    <a:lnTo>
                      <a:pt x="196" y="10"/>
                    </a:lnTo>
                    <a:lnTo>
                      <a:pt x="198" y="10"/>
                    </a:lnTo>
                    <a:lnTo>
                      <a:pt x="198" y="8"/>
                    </a:lnTo>
                    <a:lnTo>
                      <a:pt x="198" y="10"/>
                    </a:lnTo>
                    <a:lnTo>
                      <a:pt x="198" y="8"/>
                    </a:lnTo>
                    <a:lnTo>
                      <a:pt x="198" y="10"/>
                    </a:lnTo>
                    <a:lnTo>
                      <a:pt x="198" y="8"/>
                    </a:lnTo>
                    <a:lnTo>
                      <a:pt x="198" y="10"/>
                    </a:lnTo>
                    <a:lnTo>
                      <a:pt x="198" y="8"/>
                    </a:lnTo>
                    <a:lnTo>
                      <a:pt x="198" y="5"/>
                    </a:lnTo>
                    <a:lnTo>
                      <a:pt x="201" y="5"/>
                    </a:lnTo>
                    <a:lnTo>
                      <a:pt x="201" y="8"/>
                    </a:lnTo>
                    <a:lnTo>
                      <a:pt x="204" y="8"/>
                    </a:lnTo>
                    <a:lnTo>
                      <a:pt x="204" y="10"/>
                    </a:lnTo>
                    <a:lnTo>
                      <a:pt x="206" y="10"/>
                    </a:lnTo>
                    <a:lnTo>
                      <a:pt x="204" y="10"/>
                    </a:lnTo>
                    <a:lnTo>
                      <a:pt x="206" y="10"/>
                    </a:lnTo>
                    <a:lnTo>
                      <a:pt x="206" y="13"/>
                    </a:lnTo>
                    <a:lnTo>
                      <a:pt x="204" y="13"/>
                    </a:lnTo>
                    <a:lnTo>
                      <a:pt x="201" y="13"/>
                    </a:lnTo>
                    <a:lnTo>
                      <a:pt x="204" y="13"/>
                    </a:lnTo>
                    <a:lnTo>
                      <a:pt x="204" y="15"/>
                    </a:lnTo>
                    <a:lnTo>
                      <a:pt x="201" y="15"/>
                    </a:lnTo>
                    <a:lnTo>
                      <a:pt x="204" y="15"/>
                    </a:lnTo>
                    <a:lnTo>
                      <a:pt x="201" y="15"/>
                    </a:lnTo>
                    <a:lnTo>
                      <a:pt x="204" y="15"/>
                    </a:lnTo>
                    <a:lnTo>
                      <a:pt x="201" y="15"/>
                    </a:lnTo>
                    <a:lnTo>
                      <a:pt x="201" y="18"/>
                    </a:lnTo>
                    <a:lnTo>
                      <a:pt x="204" y="18"/>
                    </a:lnTo>
                    <a:lnTo>
                      <a:pt x="201" y="18"/>
                    </a:lnTo>
                    <a:lnTo>
                      <a:pt x="204" y="18"/>
                    </a:lnTo>
                    <a:lnTo>
                      <a:pt x="204" y="21"/>
                    </a:lnTo>
                    <a:lnTo>
                      <a:pt x="201" y="21"/>
                    </a:lnTo>
                    <a:lnTo>
                      <a:pt x="201" y="18"/>
                    </a:lnTo>
                    <a:lnTo>
                      <a:pt x="201" y="21"/>
                    </a:lnTo>
                    <a:lnTo>
                      <a:pt x="204" y="21"/>
                    </a:lnTo>
                    <a:lnTo>
                      <a:pt x="201" y="21"/>
                    </a:lnTo>
                    <a:lnTo>
                      <a:pt x="201" y="23"/>
                    </a:lnTo>
                    <a:lnTo>
                      <a:pt x="198" y="23"/>
                    </a:lnTo>
                    <a:lnTo>
                      <a:pt x="198" y="26"/>
                    </a:lnTo>
                    <a:lnTo>
                      <a:pt x="198" y="23"/>
                    </a:lnTo>
                    <a:lnTo>
                      <a:pt x="201" y="26"/>
                    </a:lnTo>
                    <a:lnTo>
                      <a:pt x="198" y="26"/>
                    </a:lnTo>
                    <a:lnTo>
                      <a:pt x="201" y="26"/>
                    </a:lnTo>
                    <a:lnTo>
                      <a:pt x="201" y="29"/>
                    </a:lnTo>
                    <a:lnTo>
                      <a:pt x="198" y="29"/>
                    </a:lnTo>
                    <a:lnTo>
                      <a:pt x="198" y="31"/>
                    </a:lnTo>
                    <a:lnTo>
                      <a:pt x="201" y="31"/>
                    </a:lnTo>
                    <a:lnTo>
                      <a:pt x="201" y="34"/>
                    </a:lnTo>
                    <a:lnTo>
                      <a:pt x="198" y="34"/>
                    </a:lnTo>
                    <a:lnTo>
                      <a:pt x="201" y="34"/>
                    </a:lnTo>
                    <a:lnTo>
                      <a:pt x="201" y="36"/>
                    </a:lnTo>
                    <a:lnTo>
                      <a:pt x="204" y="36"/>
                    </a:lnTo>
                    <a:lnTo>
                      <a:pt x="204" y="39"/>
                    </a:lnTo>
                    <a:lnTo>
                      <a:pt x="201" y="39"/>
                    </a:lnTo>
                    <a:lnTo>
                      <a:pt x="204" y="39"/>
                    </a:lnTo>
                    <a:lnTo>
                      <a:pt x="204" y="42"/>
                    </a:lnTo>
                    <a:lnTo>
                      <a:pt x="206" y="42"/>
                    </a:lnTo>
                    <a:lnTo>
                      <a:pt x="209" y="42"/>
                    </a:lnTo>
                    <a:lnTo>
                      <a:pt x="209" y="39"/>
                    </a:lnTo>
                    <a:lnTo>
                      <a:pt x="211" y="39"/>
                    </a:lnTo>
                    <a:lnTo>
                      <a:pt x="211" y="36"/>
                    </a:lnTo>
                    <a:lnTo>
                      <a:pt x="214" y="36"/>
                    </a:lnTo>
                    <a:lnTo>
                      <a:pt x="214" y="34"/>
                    </a:lnTo>
                    <a:lnTo>
                      <a:pt x="217" y="34"/>
                    </a:lnTo>
                    <a:lnTo>
                      <a:pt x="217" y="31"/>
                    </a:lnTo>
                    <a:lnTo>
                      <a:pt x="219" y="31"/>
                    </a:lnTo>
                    <a:lnTo>
                      <a:pt x="219" y="29"/>
                    </a:lnTo>
                    <a:lnTo>
                      <a:pt x="222" y="29"/>
                    </a:lnTo>
                    <a:lnTo>
                      <a:pt x="224" y="29"/>
                    </a:lnTo>
                    <a:lnTo>
                      <a:pt x="224" y="31"/>
                    </a:lnTo>
                    <a:lnTo>
                      <a:pt x="224" y="34"/>
                    </a:lnTo>
                    <a:lnTo>
                      <a:pt x="227" y="34"/>
                    </a:lnTo>
                    <a:lnTo>
                      <a:pt x="227" y="36"/>
                    </a:lnTo>
                    <a:lnTo>
                      <a:pt x="227" y="39"/>
                    </a:lnTo>
                    <a:lnTo>
                      <a:pt x="227" y="42"/>
                    </a:lnTo>
                    <a:lnTo>
                      <a:pt x="230" y="42"/>
                    </a:lnTo>
                    <a:lnTo>
                      <a:pt x="230" y="39"/>
                    </a:lnTo>
                    <a:lnTo>
                      <a:pt x="230" y="42"/>
                    </a:lnTo>
                    <a:lnTo>
                      <a:pt x="230" y="39"/>
                    </a:lnTo>
                    <a:lnTo>
                      <a:pt x="230" y="42"/>
                    </a:lnTo>
                    <a:lnTo>
                      <a:pt x="232" y="42"/>
                    </a:lnTo>
                    <a:lnTo>
                      <a:pt x="232" y="44"/>
                    </a:lnTo>
                    <a:lnTo>
                      <a:pt x="232" y="47"/>
                    </a:lnTo>
                    <a:lnTo>
                      <a:pt x="235" y="47"/>
                    </a:lnTo>
                    <a:lnTo>
                      <a:pt x="232" y="49"/>
                    </a:lnTo>
                    <a:lnTo>
                      <a:pt x="232" y="52"/>
                    </a:lnTo>
                    <a:lnTo>
                      <a:pt x="235" y="52"/>
                    </a:lnTo>
                    <a:lnTo>
                      <a:pt x="238" y="52"/>
                    </a:lnTo>
                    <a:lnTo>
                      <a:pt x="238" y="55"/>
                    </a:lnTo>
                    <a:lnTo>
                      <a:pt x="240" y="55"/>
                    </a:lnTo>
                    <a:lnTo>
                      <a:pt x="240" y="57"/>
                    </a:lnTo>
                    <a:lnTo>
                      <a:pt x="240" y="60"/>
                    </a:lnTo>
                    <a:lnTo>
                      <a:pt x="243" y="60"/>
                    </a:lnTo>
                    <a:lnTo>
                      <a:pt x="243" y="57"/>
                    </a:lnTo>
                    <a:lnTo>
                      <a:pt x="243" y="55"/>
                    </a:lnTo>
                    <a:lnTo>
                      <a:pt x="245" y="55"/>
                    </a:lnTo>
                    <a:lnTo>
                      <a:pt x="245" y="52"/>
                    </a:lnTo>
                    <a:lnTo>
                      <a:pt x="248" y="52"/>
                    </a:lnTo>
                    <a:lnTo>
                      <a:pt x="248" y="49"/>
                    </a:lnTo>
                    <a:lnTo>
                      <a:pt x="251" y="49"/>
                    </a:lnTo>
                    <a:lnTo>
                      <a:pt x="251" y="52"/>
                    </a:lnTo>
                    <a:lnTo>
                      <a:pt x="251" y="49"/>
                    </a:lnTo>
                    <a:lnTo>
                      <a:pt x="253" y="49"/>
                    </a:lnTo>
                    <a:lnTo>
                      <a:pt x="256" y="47"/>
                    </a:lnTo>
                    <a:lnTo>
                      <a:pt x="256" y="49"/>
                    </a:lnTo>
                    <a:lnTo>
                      <a:pt x="258" y="49"/>
                    </a:lnTo>
                    <a:lnTo>
                      <a:pt x="261" y="49"/>
                    </a:lnTo>
                    <a:lnTo>
                      <a:pt x="264" y="49"/>
                    </a:lnTo>
                    <a:lnTo>
                      <a:pt x="266" y="49"/>
                    </a:lnTo>
                    <a:lnTo>
                      <a:pt x="269" y="49"/>
                    </a:lnTo>
                    <a:lnTo>
                      <a:pt x="269" y="47"/>
                    </a:lnTo>
                    <a:lnTo>
                      <a:pt x="271" y="47"/>
                    </a:lnTo>
                    <a:lnTo>
                      <a:pt x="274" y="47"/>
                    </a:lnTo>
                    <a:lnTo>
                      <a:pt x="274" y="49"/>
                    </a:lnTo>
                    <a:lnTo>
                      <a:pt x="277" y="49"/>
                    </a:lnTo>
                    <a:lnTo>
                      <a:pt x="277" y="47"/>
                    </a:lnTo>
                    <a:lnTo>
                      <a:pt x="279" y="47"/>
                    </a:lnTo>
                    <a:lnTo>
                      <a:pt x="279" y="49"/>
                    </a:lnTo>
                    <a:lnTo>
                      <a:pt x="279" y="52"/>
                    </a:lnTo>
                    <a:lnTo>
                      <a:pt x="277" y="52"/>
                    </a:lnTo>
                    <a:lnTo>
                      <a:pt x="277" y="55"/>
                    </a:lnTo>
                    <a:lnTo>
                      <a:pt x="274" y="55"/>
                    </a:lnTo>
                    <a:lnTo>
                      <a:pt x="274" y="57"/>
                    </a:lnTo>
                    <a:lnTo>
                      <a:pt x="274" y="60"/>
                    </a:lnTo>
                    <a:lnTo>
                      <a:pt x="274" y="63"/>
                    </a:lnTo>
                    <a:lnTo>
                      <a:pt x="271" y="63"/>
                    </a:lnTo>
                    <a:lnTo>
                      <a:pt x="269" y="63"/>
                    </a:lnTo>
                    <a:lnTo>
                      <a:pt x="269" y="65"/>
                    </a:lnTo>
                    <a:lnTo>
                      <a:pt x="271" y="65"/>
                    </a:lnTo>
                    <a:lnTo>
                      <a:pt x="269" y="65"/>
                    </a:lnTo>
                    <a:lnTo>
                      <a:pt x="271" y="65"/>
                    </a:lnTo>
                    <a:lnTo>
                      <a:pt x="271" y="68"/>
                    </a:lnTo>
                    <a:lnTo>
                      <a:pt x="271" y="65"/>
                    </a:lnTo>
                    <a:lnTo>
                      <a:pt x="271" y="68"/>
                    </a:lnTo>
                    <a:lnTo>
                      <a:pt x="271" y="65"/>
                    </a:lnTo>
                    <a:lnTo>
                      <a:pt x="271" y="68"/>
                    </a:lnTo>
                    <a:lnTo>
                      <a:pt x="271" y="65"/>
                    </a:lnTo>
                    <a:lnTo>
                      <a:pt x="271" y="68"/>
                    </a:lnTo>
                    <a:lnTo>
                      <a:pt x="271" y="65"/>
                    </a:lnTo>
                    <a:lnTo>
                      <a:pt x="271" y="68"/>
                    </a:lnTo>
                    <a:lnTo>
                      <a:pt x="269" y="65"/>
                    </a:lnTo>
                    <a:lnTo>
                      <a:pt x="269" y="63"/>
                    </a:lnTo>
                    <a:lnTo>
                      <a:pt x="269" y="65"/>
                    </a:lnTo>
                    <a:lnTo>
                      <a:pt x="266" y="68"/>
                    </a:lnTo>
                    <a:lnTo>
                      <a:pt x="269" y="68"/>
                    </a:lnTo>
                    <a:lnTo>
                      <a:pt x="266" y="70"/>
                    </a:lnTo>
                    <a:lnTo>
                      <a:pt x="264" y="70"/>
                    </a:lnTo>
                    <a:lnTo>
                      <a:pt x="264" y="68"/>
                    </a:lnTo>
                    <a:lnTo>
                      <a:pt x="264" y="65"/>
                    </a:lnTo>
                    <a:lnTo>
                      <a:pt x="261" y="65"/>
                    </a:lnTo>
                    <a:lnTo>
                      <a:pt x="258" y="65"/>
                    </a:lnTo>
                    <a:lnTo>
                      <a:pt x="258" y="68"/>
                    </a:lnTo>
                    <a:lnTo>
                      <a:pt x="261" y="70"/>
                    </a:lnTo>
                    <a:lnTo>
                      <a:pt x="258" y="70"/>
                    </a:lnTo>
                    <a:lnTo>
                      <a:pt x="258" y="73"/>
                    </a:lnTo>
                    <a:lnTo>
                      <a:pt x="256" y="73"/>
                    </a:lnTo>
                    <a:lnTo>
                      <a:pt x="256" y="76"/>
                    </a:lnTo>
                    <a:lnTo>
                      <a:pt x="258" y="76"/>
                    </a:lnTo>
                    <a:lnTo>
                      <a:pt x="258" y="78"/>
                    </a:lnTo>
                    <a:lnTo>
                      <a:pt x="258" y="81"/>
                    </a:lnTo>
                    <a:lnTo>
                      <a:pt x="258" y="83"/>
                    </a:lnTo>
                    <a:lnTo>
                      <a:pt x="258" y="86"/>
                    </a:lnTo>
                    <a:lnTo>
                      <a:pt x="258" y="89"/>
                    </a:lnTo>
                    <a:lnTo>
                      <a:pt x="256" y="89"/>
                    </a:lnTo>
                    <a:lnTo>
                      <a:pt x="258" y="89"/>
                    </a:lnTo>
                    <a:lnTo>
                      <a:pt x="258" y="91"/>
                    </a:lnTo>
                    <a:lnTo>
                      <a:pt x="258" y="94"/>
                    </a:lnTo>
                    <a:lnTo>
                      <a:pt x="256" y="94"/>
                    </a:lnTo>
                    <a:lnTo>
                      <a:pt x="256" y="96"/>
                    </a:lnTo>
                    <a:lnTo>
                      <a:pt x="253" y="96"/>
                    </a:lnTo>
                    <a:lnTo>
                      <a:pt x="253" y="99"/>
                    </a:lnTo>
                    <a:lnTo>
                      <a:pt x="256" y="99"/>
                    </a:lnTo>
                    <a:lnTo>
                      <a:pt x="253" y="99"/>
                    </a:lnTo>
                    <a:lnTo>
                      <a:pt x="251" y="99"/>
                    </a:lnTo>
                    <a:lnTo>
                      <a:pt x="251" y="96"/>
                    </a:lnTo>
                    <a:lnTo>
                      <a:pt x="248" y="96"/>
                    </a:lnTo>
                    <a:lnTo>
                      <a:pt x="248" y="99"/>
                    </a:lnTo>
                    <a:lnTo>
                      <a:pt x="245" y="99"/>
                    </a:lnTo>
                    <a:lnTo>
                      <a:pt x="243" y="99"/>
                    </a:lnTo>
                    <a:lnTo>
                      <a:pt x="240" y="96"/>
                    </a:lnTo>
                    <a:lnTo>
                      <a:pt x="240" y="99"/>
                    </a:lnTo>
                    <a:lnTo>
                      <a:pt x="240" y="102"/>
                    </a:lnTo>
                    <a:lnTo>
                      <a:pt x="243" y="102"/>
                    </a:lnTo>
                    <a:lnTo>
                      <a:pt x="243" y="104"/>
                    </a:lnTo>
                    <a:lnTo>
                      <a:pt x="240" y="104"/>
                    </a:lnTo>
                    <a:lnTo>
                      <a:pt x="240" y="102"/>
                    </a:lnTo>
                    <a:lnTo>
                      <a:pt x="240" y="104"/>
                    </a:lnTo>
                    <a:lnTo>
                      <a:pt x="240" y="102"/>
                    </a:lnTo>
                    <a:lnTo>
                      <a:pt x="240" y="104"/>
                    </a:lnTo>
                    <a:lnTo>
                      <a:pt x="240" y="102"/>
                    </a:lnTo>
                    <a:lnTo>
                      <a:pt x="240" y="104"/>
                    </a:lnTo>
                    <a:lnTo>
                      <a:pt x="238" y="104"/>
                    </a:lnTo>
                    <a:lnTo>
                      <a:pt x="235" y="104"/>
                    </a:lnTo>
                    <a:lnTo>
                      <a:pt x="235" y="102"/>
                    </a:lnTo>
                    <a:lnTo>
                      <a:pt x="235" y="104"/>
                    </a:lnTo>
                    <a:lnTo>
                      <a:pt x="232" y="104"/>
                    </a:lnTo>
                    <a:lnTo>
                      <a:pt x="232" y="107"/>
                    </a:lnTo>
                    <a:lnTo>
                      <a:pt x="230" y="107"/>
                    </a:lnTo>
                    <a:lnTo>
                      <a:pt x="230" y="110"/>
                    </a:lnTo>
                    <a:lnTo>
                      <a:pt x="230" y="112"/>
                    </a:lnTo>
                    <a:lnTo>
                      <a:pt x="232" y="112"/>
                    </a:lnTo>
                    <a:lnTo>
                      <a:pt x="235" y="115"/>
                    </a:lnTo>
                    <a:lnTo>
                      <a:pt x="238" y="115"/>
                    </a:lnTo>
                    <a:lnTo>
                      <a:pt x="235" y="115"/>
                    </a:lnTo>
                    <a:lnTo>
                      <a:pt x="238" y="117"/>
                    </a:lnTo>
                    <a:lnTo>
                      <a:pt x="240" y="117"/>
                    </a:lnTo>
                    <a:lnTo>
                      <a:pt x="238" y="117"/>
                    </a:lnTo>
                    <a:lnTo>
                      <a:pt x="238" y="120"/>
                    </a:lnTo>
                    <a:lnTo>
                      <a:pt x="240" y="120"/>
                    </a:lnTo>
                    <a:lnTo>
                      <a:pt x="243" y="120"/>
                    </a:lnTo>
                    <a:lnTo>
                      <a:pt x="243" y="123"/>
                    </a:lnTo>
                    <a:lnTo>
                      <a:pt x="243" y="125"/>
                    </a:lnTo>
                    <a:lnTo>
                      <a:pt x="240" y="125"/>
                    </a:lnTo>
                    <a:lnTo>
                      <a:pt x="240" y="128"/>
                    </a:lnTo>
                    <a:lnTo>
                      <a:pt x="243" y="128"/>
                    </a:lnTo>
                    <a:lnTo>
                      <a:pt x="243" y="130"/>
                    </a:lnTo>
                    <a:lnTo>
                      <a:pt x="243" y="133"/>
                    </a:lnTo>
                    <a:lnTo>
                      <a:pt x="245" y="133"/>
                    </a:lnTo>
                    <a:lnTo>
                      <a:pt x="248" y="133"/>
                    </a:lnTo>
                    <a:lnTo>
                      <a:pt x="251" y="133"/>
                    </a:lnTo>
                    <a:lnTo>
                      <a:pt x="253" y="133"/>
                    </a:lnTo>
                    <a:lnTo>
                      <a:pt x="253" y="136"/>
                    </a:lnTo>
                    <a:lnTo>
                      <a:pt x="251" y="136"/>
                    </a:lnTo>
                    <a:lnTo>
                      <a:pt x="251" y="138"/>
                    </a:lnTo>
                    <a:lnTo>
                      <a:pt x="253" y="138"/>
                    </a:lnTo>
                    <a:lnTo>
                      <a:pt x="253" y="141"/>
                    </a:lnTo>
                    <a:lnTo>
                      <a:pt x="251" y="141"/>
                    </a:lnTo>
                    <a:lnTo>
                      <a:pt x="251" y="143"/>
                    </a:lnTo>
                    <a:lnTo>
                      <a:pt x="253" y="143"/>
                    </a:lnTo>
                    <a:lnTo>
                      <a:pt x="251" y="143"/>
                    </a:lnTo>
                    <a:lnTo>
                      <a:pt x="251" y="146"/>
                    </a:lnTo>
                    <a:lnTo>
                      <a:pt x="251" y="143"/>
                    </a:lnTo>
                    <a:lnTo>
                      <a:pt x="253" y="146"/>
                    </a:lnTo>
                    <a:lnTo>
                      <a:pt x="251" y="146"/>
                    </a:lnTo>
                    <a:lnTo>
                      <a:pt x="251" y="149"/>
                    </a:lnTo>
                    <a:lnTo>
                      <a:pt x="248" y="149"/>
                    </a:lnTo>
                    <a:lnTo>
                      <a:pt x="251" y="149"/>
                    </a:lnTo>
                    <a:lnTo>
                      <a:pt x="251" y="151"/>
                    </a:lnTo>
                    <a:lnTo>
                      <a:pt x="248" y="151"/>
                    </a:lnTo>
                    <a:lnTo>
                      <a:pt x="251" y="151"/>
                    </a:lnTo>
                    <a:lnTo>
                      <a:pt x="251" y="154"/>
                    </a:lnTo>
                    <a:lnTo>
                      <a:pt x="248" y="154"/>
                    </a:lnTo>
                    <a:lnTo>
                      <a:pt x="248" y="151"/>
                    </a:lnTo>
                    <a:lnTo>
                      <a:pt x="245" y="151"/>
                    </a:lnTo>
                    <a:lnTo>
                      <a:pt x="245" y="154"/>
                    </a:lnTo>
                    <a:lnTo>
                      <a:pt x="248" y="154"/>
                    </a:lnTo>
                    <a:lnTo>
                      <a:pt x="248" y="157"/>
                    </a:lnTo>
                    <a:lnTo>
                      <a:pt x="248" y="159"/>
                    </a:lnTo>
                    <a:lnTo>
                      <a:pt x="248" y="162"/>
                    </a:lnTo>
                    <a:lnTo>
                      <a:pt x="245" y="162"/>
                    </a:lnTo>
                    <a:lnTo>
                      <a:pt x="245" y="164"/>
                    </a:lnTo>
                    <a:lnTo>
                      <a:pt x="245" y="167"/>
                    </a:lnTo>
                    <a:lnTo>
                      <a:pt x="243" y="167"/>
                    </a:lnTo>
                    <a:lnTo>
                      <a:pt x="245" y="167"/>
                    </a:lnTo>
                    <a:lnTo>
                      <a:pt x="245" y="170"/>
                    </a:lnTo>
                    <a:lnTo>
                      <a:pt x="248" y="170"/>
                    </a:lnTo>
                    <a:lnTo>
                      <a:pt x="251" y="170"/>
                    </a:lnTo>
                    <a:lnTo>
                      <a:pt x="251" y="172"/>
                    </a:lnTo>
                    <a:lnTo>
                      <a:pt x="248" y="172"/>
                    </a:lnTo>
                    <a:lnTo>
                      <a:pt x="251" y="172"/>
                    </a:lnTo>
                    <a:lnTo>
                      <a:pt x="251" y="175"/>
                    </a:lnTo>
                    <a:lnTo>
                      <a:pt x="253" y="175"/>
                    </a:lnTo>
                    <a:lnTo>
                      <a:pt x="253" y="177"/>
                    </a:lnTo>
                    <a:lnTo>
                      <a:pt x="256" y="175"/>
                    </a:lnTo>
                    <a:lnTo>
                      <a:pt x="256" y="177"/>
                    </a:lnTo>
                    <a:lnTo>
                      <a:pt x="258" y="177"/>
                    </a:lnTo>
                    <a:lnTo>
                      <a:pt x="261" y="180"/>
                    </a:lnTo>
                    <a:lnTo>
                      <a:pt x="261" y="183"/>
                    </a:lnTo>
                    <a:lnTo>
                      <a:pt x="264" y="183"/>
                    </a:lnTo>
                    <a:lnTo>
                      <a:pt x="261" y="185"/>
                    </a:lnTo>
                    <a:lnTo>
                      <a:pt x="264" y="185"/>
                    </a:lnTo>
                    <a:lnTo>
                      <a:pt x="264" y="188"/>
                    </a:lnTo>
                    <a:lnTo>
                      <a:pt x="264" y="190"/>
                    </a:lnTo>
                    <a:lnTo>
                      <a:pt x="264" y="188"/>
                    </a:lnTo>
                    <a:lnTo>
                      <a:pt x="266" y="188"/>
                    </a:lnTo>
                    <a:lnTo>
                      <a:pt x="269" y="188"/>
                    </a:lnTo>
                    <a:lnTo>
                      <a:pt x="266" y="188"/>
                    </a:lnTo>
                    <a:lnTo>
                      <a:pt x="269" y="188"/>
                    </a:lnTo>
                    <a:lnTo>
                      <a:pt x="269" y="190"/>
                    </a:lnTo>
                    <a:lnTo>
                      <a:pt x="271" y="190"/>
                    </a:lnTo>
                    <a:lnTo>
                      <a:pt x="274" y="190"/>
                    </a:lnTo>
                    <a:lnTo>
                      <a:pt x="274" y="193"/>
                    </a:lnTo>
                    <a:lnTo>
                      <a:pt x="274" y="190"/>
                    </a:lnTo>
                    <a:lnTo>
                      <a:pt x="277" y="190"/>
                    </a:lnTo>
                    <a:lnTo>
                      <a:pt x="277" y="193"/>
                    </a:lnTo>
                    <a:lnTo>
                      <a:pt x="279" y="193"/>
                    </a:lnTo>
                    <a:lnTo>
                      <a:pt x="282" y="193"/>
                    </a:lnTo>
                    <a:lnTo>
                      <a:pt x="285" y="193"/>
                    </a:lnTo>
                    <a:lnTo>
                      <a:pt x="285" y="196"/>
                    </a:lnTo>
                    <a:lnTo>
                      <a:pt x="287" y="196"/>
                    </a:lnTo>
                    <a:lnTo>
                      <a:pt x="287" y="198"/>
                    </a:lnTo>
                    <a:lnTo>
                      <a:pt x="290" y="198"/>
                    </a:lnTo>
                    <a:lnTo>
                      <a:pt x="290" y="201"/>
                    </a:lnTo>
                    <a:lnTo>
                      <a:pt x="290" y="204"/>
                    </a:lnTo>
                    <a:lnTo>
                      <a:pt x="290" y="201"/>
                    </a:lnTo>
                    <a:lnTo>
                      <a:pt x="290" y="198"/>
                    </a:lnTo>
                    <a:lnTo>
                      <a:pt x="292" y="198"/>
                    </a:lnTo>
                    <a:lnTo>
                      <a:pt x="295" y="198"/>
                    </a:lnTo>
                    <a:lnTo>
                      <a:pt x="295" y="201"/>
                    </a:lnTo>
                    <a:lnTo>
                      <a:pt x="295" y="198"/>
                    </a:lnTo>
                    <a:lnTo>
                      <a:pt x="298" y="198"/>
                    </a:lnTo>
                    <a:lnTo>
                      <a:pt x="298" y="201"/>
                    </a:lnTo>
                    <a:lnTo>
                      <a:pt x="300" y="201"/>
                    </a:lnTo>
                    <a:lnTo>
                      <a:pt x="298" y="201"/>
                    </a:lnTo>
                    <a:lnTo>
                      <a:pt x="298" y="204"/>
                    </a:lnTo>
                    <a:lnTo>
                      <a:pt x="300" y="204"/>
                    </a:lnTo>
                    <a:lnTo>
                      <a:pt x="300" y="206"/>
                    </a:lnTo>
                    <a:lnTo>
                      <a:pt x="300" y="209"/>
                    </a:lnTo>
                    <a:lnTo>
                      <a:pt x="298" y="209"/>
                    </a:lnTo>
                    <a:lnTo>
                      <a:pt x="295" y="209"/>
                    </a:lnTo>
                    <a:lnTo>
                      <a:pt x="295" y="211"/>
                    </a:lnTo>
                    <a:lnTo>
                      <a:pt x="295" y="214"/>
                    </a:lnTo>
                    <a:lnTo>
                      <a:pt x="295" y="217"/>
                    </a:lnTo>
                    <a:lnTo>
                      <a:pt x="295" y="219"/>
                    </a:lnTo>
                    <a:lnTo>
                      <a:pt x="298" y="219"/>
                    </a:lnTo>
                    <a:lnTo>
                      <a:pt x="300" y="219"/>
                    </a:lnTo>
                    <a:lnTo>
                      <a:pt x="298" y="222"/>
                    </a:lnTo>
                    <a:lnTo>
                      <a:pt x="300" y="222"/>
                    </a:lnTo>
                    <a:lnTo>
                      <a:pt x="303" y="222"/>
                    </a:lnTo>
                    <a:lnTo>
                      <a:pt x="305" y="222"/>
                    </a:lnTo>
                    <a:lnTo>
                      <a:pt x="305" y="224"/>
                    </a:lnTo>
                    <a:lnTo>
                      <a:pt x="305" y="227"/>
                    </a:lnTo>
                    <a:lnTo>
                      <a:pt x="308" y="227"/>
                    </a:lnTo>
                    <a:lnTo>
                      <a:pt x="308" y="230"/>
                    </a:lnTo>
                    <a:lnTo>
                      <a:pt x="305" y="230"/>
                    </a:lnTo>
                    <a:lnTo>
                      <a:pt x="305" y="227"/>
                    </a:lnTo>
                    <a:lnTo>
                      <a:pt x="305" y="230"/>
                    </a:lnTo>
                    <a:lnTo>
                      <a:pt x="308" y="230"/>
                    </a:lnTo>
                    <a:lnTo>
                      <a:pt x="308" y="232"/>
                    </a:lnTo>
                    <a:lnTo>
                      <a:pt x="308" y="235"/>
                    </a:lnTo>
                    <a:lnTo>
                      <a:pt x="305" y="235"/>
                    </a:lnTo>
                    <a:lnTo>
                      <a:pt x="303" y="235"/>
                    </a:lnTo>
                    <a:lnTo>
                      <a:pt x="305" y="235"/>
                    </a:lnTo>
                    <a:lnTo>
                      <a:pt x="303" y="232"/>
                    </a:lnTo>
                    <a:lnTo>
                      <a:pt x="303" y="235"/>
                    </a:lnTo>
                    <a:lnTo>
                      <a:pt x="300" y="235"/>
                    </a:lnTo>
                    <a:lnTo>
                      <a:pt x="298" y="235"/>
                    </a:lnTo>
                    <a:lnTo>
                      <a:pt x="300" y="238"/>
                    </a:lnTo>
                    <a:lnTo>
                      <a:pt x="303" y="238"/>
                    </a:lnTo>
                    <a:lnTo>
                      <a:pt x="303" y="240"/>
                    </a:lnTo>
                    <a:lnTo>
                      <a:pt x="305" y="243"/>
                    </a:lnTo>
                    <a:lnTo>
                      <a:pt x="308" y="243"/>
                    </a:lnTo>
                    <a:lnTo>
                      <a:pt x="308" y="245"/>
                    </a:lnTo>
                    <a:lnTo>
                      <a:pt x="311" y="245"/>
                    </a:lnTo>
                    <a:lnTo>
                      <a:pt x="313" y="245"/>
                    </a:lnTo>
                    <a:lnTo>
                      <a:pt x="313" y="248"/>
                    </a:lnTo>
                    <a:lnTo>
                      <a:pt x="313" y="251"/>
                    </a:lnTo>
                    <a:lnTo>
                      <a:pt x="313" y="253"/>
                    </a:lnTo>
                    <a:lnTo>
                      <a:pt x="313" y="256"/>
                    </a:lnTo>
                    <a:lnTo>
                      <a:pt x="316" y="256"/>
                    </a:lnTo>
                    <a:lnTo>
                      <a:pt x="316" y="258"/>
                    </a:lnTo>
                    <a:lnTo>
                      <a:pt x="318" y="258"/>
                    </a:lnTo>
                    <a:lnTo>
                      <a:pt x="318" y="261"/>
                    </a:lnTo>
                    <a:lnTo>
                      <a:pt x="318" y="264"/>
                    </a:lnTo>
                    <a:lnTo>
                      <a:pt x="316" y="264"/>
                    </a:lnTo>
                    <a:lnTo>
                      <a:pt x="316" y="261"/>
                    </a:lnTo>
                    <a:lnTo>
                      <a:pt x="316" y="264"/>
                    </a:lnTo>
                    <a:lnTo>
                      <a:pt x="313" y="264"/>
                    </a:lnTo>
                    <a:lnTo>
                      <a:pt x="313" y="261"/>
                    </a:lnTo>
                    <a:lnTo>
                      <a:pt x="311" y="261"/>
                    </a:lnTo>
                    <a:lnTo>
                      <a:pt x="311" y="258"/>
                    </a:lnTo>
                    <a:lnTo>
                      <a:pt x="308" y="258"/>
                    </a:lnTo>
                    <a:lnTo>
                      <a:pt x="308" y="256"/>
                    </a:lnTo>
                    <a:lnTo>
                      <a:pt x="305" y="256"/>
                    </a:lnTo>
                    <a:lnTo>
                      <a:pt x="305" y="258"/>
                    </a:lnTo>
                    <a:lnTo>
                      <a:pt x="308" y="261"/>
                    </a:lnTo>
                    <a:lnTo>
                      <a:pt x="305" y="261"/>
                    </a:lnTo>
                    <a:lnTo>
                      <a:pt x="308" y="261"/>
                    </a:lnTo>
                    <a:lnTo>
                      <a:pt x="308" y="264"/>
                    </a:lnTo>
                    <a:lnTo>
                      <a:pt x="308" y="266"/>
                    </a:lnTo>
                    <a:lnTo>
                      <a:pt x="308" y="269"/>
                    </a:lnTo>
                    <a:lnTo>
                      <a:pt x="305" y="269"/>
                    </a:lnTo>
                    <a:lnTo>
                      <a:pt x="305" y="266"/>
                    </a:lnTo>
                    <a:lnTo>
                      <a:pt x="303" y="266"/>
                    </a:lnTo>
                    <a:lnTo>
                      <a:pt x="303" y="269"/>
                    </a:lnTo>
                    <a:lnTo>
                      <a:pt x="300" y="269"/>
                    </a:lnTo>
                    <a:lnTo>
                      <a:pt x="298" y="269"/>
                    </a:lnTo>
                    <a:lnTo>
                      <a:pt x="298" y="266"/>
                    </a:lnTo>
                    <a:lnTo>
                      <a:pt x="295" y="266"/>
                    </a:lnTo>
                    <a:lnTo>
                      <a:pt x="292" y="266"/>
                    </a:lnTo>
                    <a:lnTo>
                      <a:pt x="292" y="269"/>
                    </a:lnTo>
                    <a:lnTo>
                      <a:pt x="292" y="271"/>
                    </a:lnTo>
                    <a:lnTo>
                      <a:pt x="290" y="271"/>
                    </a:lnTo>
                    <a:lnTo>
                      <a:pt x="290" y="269"/>
                    </a:lnTo>
                    <a:lnTo>
                      <a:pt x="287" y="269"/>
                    </a:lnTo>
                    <a:lnTo>
                      <a:pt x="287" y="266"/>
                    </a:lnTo>
                    <a:lnTo>
                      <a:pt x="287" y="269"/>
                    </a:lnTo>
                    <a:lnTo>
                      <a:pt x="287" y="266"/>
                    </a:lnTo>
                    <a:lnTo>
                      <a:pt x="285" y="266"/>
                    </a:lnTo>
                    <a:lnTo>
                      <a:pt x="285" y="269"/>
                    </a:lnTo>
                    <a:lnTo>
                      <a:pt x="285" y="266"/>
                    </a:lnTo>
                    <a:lnTo>
                      <a:pt x="285" y="264"/>
                    </a:lnTo>
                    <a:lnTo>
                      <a:pt x="285" y="261"/>
                    </a:lnTo>
                    <a:lnTo>
                      <a:pt x="285" y="264"/>
                    </a:lnTo>
                    <a:lnTo>
                      <a:pt x="282" y="264"/>
                    </a:lnTo>
                    <a:lnTo>
                      <a:pt x="279" y="264"/>
                    </a:lnTo>
                    <a:lnTo>
                      <a:pt x="279" y="261"/>
                    </a:lnTo>
                    <a:lnTo>
                      <a:pt x="277" y="261"/>
                    </a:lnTo>
                    <a:lnTo>
                      <a:pt x="277" y="264"/>
                    </a:lnTo>
                    <a:lnTo>
                      <a:pt x="279" y="266"/>
                    </a:lnTo>
                    <a:lnTo>
                      <a:pt x="279" y="269"/>
                    </a:lnTo>
                    <a:lnTo>
                      <a:pt x="279" y="271"/>
                    </a:lnTo>
                    <a:lnTo>
                      <a:pt x="277" y="271"/>
                    </a:lnTo>
                    <a:lnTo>
                      <a:pt x="274" y="271"/>
                    </a:lnTo>
                    <a:lnTo>
                      <a:pt x="271" y="271"/>
                    </a:lnTo>
                    <a:lnTo>
                      <a:pt x="269" y="271"/>
                    </a:lnTo>
                    <a:lnTo>
                      <a:pt x="266" y="271"/>
                    </a:lnTo>
                    <a:lnTo>
                      <a:pt x="266" y="269"/>
                    </a:lnTo>
                    <a:lnTo>
                      <a:pt x="266" y="271"/>
                    </a:lnTo>
                    <a:lnTo>
                      <a:pt x="266" y="269"/>
                    </a:lnTo>
                    <a:lnTo>
                      <a:pt x="264" y="269"/>
                    </a:lnTo>
                    <a:lnTo>
                      <a:pt x="261" y="269"/>
                    </a:lnTo>
                    <a:lnTo>
                      <a:pt x="261" y="266"/>
                    </a:lnTo>
                    <a:lnTo>
                      <a:pt x="258" y="266"/>
                    </a:lnTo>
                    <a:lnTo>
                      <a:pt x="256" y="264"/>
                    </a:lnTo>
                    <a:lnTo>
                      <a:pt x="256" y="261"/>
                    </a:lnTo>
                    <a:lnTo>
                      <a:pt x="256" y="258"/>
                    </a:lnTo>
                    <a:lnTo>
                      <a:pt x="256" y="256"/>
                    </a:lnTo>
                    <a:lnTo>
                      <a:pt x="256" y="253"/>
                    </a:lnTo>
                    <a:lnTo>
                      <a:pt x="253" y="253"/>
                    </a:lnTo>
                    <a:lnTo>
                      <a:pt x="253" y="251"/>
                    </a:lnTo>
                    <a:lnTo>
                      <a:pt x="251" y="251"/>
                    </a:lnTo>
                    <a:lnTo>
                      <a:pt x="251" y="248"/>
                    </a:lnTo>
                    <a:lnTo>
                      <a:pt x="248" y="248"/>
                    </a:lnTo>
                    <a:lnTo>
                      <a:pt x="245" y="248"/>
                    </a:lnTo>
                    <a:lnTo>
                      <a:pt x="243" y="248"/>
                    </a:lnTo>
                    <a:lnTo>
                      <a:pt x="240" y="248"/>
                    </a:lnTo>
                    <a:lnTo>
                      <a:pt x="240" y="245"/>
                    </a:lnTo>
                    <a:lnTo>
                      <a:pt x="238" y="245"/>
                    </a:lnTo>
                    <a:lnTo>
                      <a:pt x="238" y="243"/>
                    </a:lnTo>
                    <a:lnTo>
                      <a:pt x="238" y="240"/>
                    </a:lnTo>
                    <a:lnTo>
                      <a:pt x="238" y="243"/>
                    </a:lnTo>
                    <a:lnTo>
                      <a:pt x="235" y="243"/>
                    </a:lnTo>
                    <a:lnTo>
                      <a:pt x="235" y="240"/>
                    </a:lnTo>
                    <a:lnTo>
                      <a:pt x="232" y="240"/>
                    </a:lnTo>
                    <a:lnTo>
                      <a:pt x="230" y="240"/>
                    </a:lnTo>
                    <a:lnTo>
                      <a:pt x="230" y="238"/>
                    </a:lnTo>
                    <a:lnTo>
                      <a:pt x="227" y="238"/>
                    </a:lnTo>
                    <a:lnTo>
                      <a:pt x="227" y="235"/>
                    </a:lnTo>
                    <a:lnTo>
                      <a:pt x="224" y="235"/>
                    </a:lnTo>
                    <a:lnTo>
                      <a:pt x="224" y="232"/>
                    </a:lnTo>
                    <a:lnTo>
                      <a:pt x="227" y="232"/>
                    </a:lnTo>
                    <a:lnTo>
                      <a:pt x="227" y="230"/>
                    </a:lnTo>
                    <a:lnTo>
                      <a:pt x="224" y="230"/>
                    </a:lnTo>
                    <a:lnTo>
                      <a:pt x="227" y="230"/>
                    </a:lnTo>
                    <a:lnTo>
                      <a:pt x="227" y="227"/>
                    </a:lnTo>
                    <a:lnTo>
                      <a:pt x="224" y="227"/>
                    </a:lnTo>
                    <a:lnTo>
                      <a:pt x="224" y="224"/>
                    </a:lnTo>
                    <a:lnTo>
                      <a:pt x="224" y="222"/>
                    </a:lnTo>
                    <a:lnTo>
                      <a:pt x="227" y="222"/>
                    </a:lnTo>
                    <a:lnTo>
                      <a:pt x="227" y="219"/>
                    </a:lnTo>
                    <a:lnTo>
                      <a:pt x="227" y="222"/>
                    </a:lnTo>
                    <a:lnTo>
                      <a:pt x="227" y="219"/>
                    </a:lnTo>
                    <a:lnTo>
                      <a:pt x="227" y="217"/>
                    </a:lnTo>
                    <a:lnTo>
                      <a:pt x="227" y="214"/>
                    </a:lnTo>
                    <a:lnTo>
                      <a:pt x="224" y="214"/>
                    </a:lnTo>
                    <a:lnTo>
                      <a:pt x="224" y="211"/>
                    </a:lnTo>
                    <a:lnTo>
                      <a:pt x="222" y="211"/>
                    </a:lnTo>
                    <a:lnTo>
                      <a:pt x="219" y="211"/>
                    </a:lnTo>
                    <a:lnTo>
                      <a:pt x="217" y="209"/>
                    </a:lnTo>
                    <a:lnTo>
                      <a:pt x="214" y="209"/>
                    </a:lnTo>
                    <a:lnTo>
                      <a:pt x="214" y="206"/>
                    </a:lnTo>
                    <a:lnTo>
                      <a:pt x="217" y="206"/>
                    </a:lnTo>
                    <a:lnTo>
                      <a:pt x="217" y="204"/>
                    </a:lnTo>
                    <a:lnTo>
                      <a:pt x="214" y="204"/>
                    </a:lnTo>
                    <a:lnTo>
                      <a:pt x="214" y="201"/>
                    </a:lnTo>
                    <a:lnTo>
                      <a:pt x="211" y="201"/>
                    </a:lnTo>
                    <a:lnTo>
                      <a:pt x="211" y="198"/>
                    </a:lnTo>
                    <a:lnTo>
                      <a:pt x="214" y="198"/>
                    </a:lnTo>
                    <a:lnTo>
                      <a:pt x="211" y="198"/>
                    </a:lnTo>
                    <a:lnTo>
                      <a:pt x="211" y="196"/>
                    </a:lnTo>
                    <a:lnTo>
                      <a:pt x="214" y="196"/>
                    </a:lnTo>
                    <a:lnTo>
                      <a:pt x="211" y="196"/>
                    </a:lnTo>
                    <a:lnTo>
                      <a:pt x="209" y="196"/>
                    </a:lnTo>
                    <a:lnTo>
                      <a:pt x="211" y="196"/>
                    </a:lnTo>
                    <a:lnTo>
                      <a:pt x="211" y="193"/>
                    </a:lnTo>
                    <a:lnTo>
                      <a:pt x="209" y="193"/>
                    </a:lnTo>
                    <a:lnTo>
                      <a:pt x="211" y="193"/>
                    </a:lnTo>
                    <a:lnTo>
                      <a:pt x="209" y="193"/>
                    </a:lnTo>
                    <a:lnTo>
                      <a:pt x="209" y="196"/>
                    </a:lnTo>
                    <a:lnTo>
                      <a:pt x="206" y="196"/>
                    </a:lnTo>
                    <a:lnTo>
                      <a:pt x="209" y="193"/>
                    </a:lnTo>
                    <a:lnTo>
                      <a:pt x="206" y="193"/>
                    </a:lnTo>
                    <a:lnTo>
                      <a:pt x="206" y="190"/>
                    </a:lnTo>
                    <a:lnTo>
                      <a:pt x="204" y="190"/>
                    </a:lnTo>
                    <a:lnTo>
                      <a:pt x="204" y="193"/>
                    </a:lnTo>
                    <a:lnTo>
                      <a:pt x="201" y="193"/>
                    </a:lnTo>
                    <a:lnTo>
                      <a:pt x="198" y="193"/>
                    </a:lnTo>
                    <a:lnTo>
                      <a:pt x="196" y="193"/>
                    </a:lnTo>
                    <a:lnTo>
                      <a:pt x="196" y="196"/>
                    </a:lnTo>
                    <a:lnTo>
                      <a:pt x="193" y="196"/>
                    </a:lnTo>
                    <a:lnTo>
                      <a:pt x="191" y="196"/>
                    </a:lnTo>
                    <a:lnTo>
                      <a:pt x="191" y="198"/>
                    </a:lnTo>
                    <a:lnTo>
                      <a:pt x="188" y="198"/>
                    </a:lnTo>
                    <a:lnTo>
                      <a:pt x="188" y="196"/>
                    </a:lnTo>
                    <a:lnTo>
                      <a:pt x="185" y="196"/>
                    </a:lnTo>
                    <a:lnTo>
                      <a:pt x="185" y="198"/>
                    </a:lnTo>
                    <a:lnTo>
                      <a:pt x="185" y="196"/>
                    </a:lnTo>
                    <a:lnTo>
                      <a:pt x="185" y="198"/>
                    </a:lnTo>
                    <a:lnTo>
                      <a:pt x="183" y="198"/>
                    </a:lnTo>
                    <a:lnTo>
                      <a:pt x="183" y="196"/>
                    </a:lnTo>
                    <a:lnTo>
                      <a:pt x="180" y="196"/>
                    </a:lnTo>
                    <a:lnTo>
                      <a:pt x="177" y="196"/>
                    </a:lnTo>
                    <a:lnTo>
                      <a:pt x="175" y="196"/>
                    </a:lnTo>
                    <a:lnTo>
                      <a:pt x="175" y="193"/>
                    </a:lnTo>
                    <a:lnTo>
                      <a:pt x="175" y="196"/>
                    </a:lnTo>
                    <a:lnTo>
                      <a:pt x="172" y="196"/>
                    </a:lnTo>
                    <a:lnTo>
                      <a:pt x="172" y="193"/>
                    </a:lnTo>
                    <a:lnTo>
                      <a:pt x="170" y="196"/>
                    </a:lnTo>
                    <a:lnTo>
                      <a:pt x="170" y="193"/>
                    </a:lnTo>
                    <a:lnTo>
                      <a:pt x="167" y="193"/>
                    </a:lnTo>
                    <a:lnTo>
                      <a:pt x="164" y="193"/>
                    </a:lnTo>
                    <a:lnTo>
                      <a:pt x="164" y="190"/>
                    </a:lnTo>
                    <a:lnTo>
                      <a:pt x="162" y="190"/>
                    </a:lnTo>
                    <a:lnTo>
                      <a:pt x="162" y="193"/>
                    </a:lnTo>
                    <a:lnTo>
                      <a:pt x="162" y="190"/>
                    </a:lnTo>
                    <a:lnTo>
                      <a:pt x="159" y="190"/>
                    </a:lnTo>
                    <a:lnTo>
                      <a:pt x="159" y="188"/>
                    </a:lnTo>
                    <a:lnTo>
                      <a:pt x="157" y="188"/>
                    </a:lnTo>
                    <a:lnTo>
                      <a:pt x="154" y="188"/>
                    </a:lnTo>
                    <a:lnTo>
                      <a:pt x="154" y="190"/>
                    </a:lnTo>
                    <a:lnTo>
                      <a:pt x="151" y="190"/>
                    </a:lnTo>
                    <a:lnTo>
                      <a:pt x="149" y="190"/>
                    </a:lnTo>
                    <a:lnTo>
                      <a:pt x="149" y="193"/>
                    </a:lnTo>
                    <a:lnTo>
                      <a:pt x="146" y="193"/>
                    </a:lnTo>
                    <a:lnTo>
                      <a:pt x="144" y="193"/>
                    </a:lnTo>
                    <a:lnTo>
                      <a:pt x="144" y="196"/>
                    </a:lnTo>
                    <a:lnTo>
                      <a:pt x="141" y="196"/>
                    </a:lnTo>
                    <a:lnTo>
                      <a:pt x="144" y="198"/>
                    </a:lnTo>
                    <a:lnTo>
                      <a:pt x="141" y="198"/>
                    </a:lnTo>
                    <a:lnTo>
                      <a:pt x="138" y="201"/>
                    </a:lnTo>
                    <a:lnTo>
                      <a:pt x="136" y="204"/>
                    </a:lnTo>
                    <a:lnTo>
                      <a:pt x="133" y="204"/>
                    </a:lnTo>
                    <a:lnTo>
                      <a:pt x="136" y="204"/>
                    </a:lnTo>
                    <a:lnTo>
                      <a:pt x="133" y="204"/>
                    </a:lnTo>
                    <a:lnTo>
                      <a:pt x="133" y="206"/>
                    </a:lnTo>
                    <a:lnTo>
                      <a:pt x="133" y="204"/>
                    </a:lnTo>
                    <a:lnTo>
                      <a:pt x="133" y="206"/>
                    </a:lnTo>
                    <a:lnTo>
                      <a:pt x="131" y="206"/>
                    </a:lnTo>
                    <a:lnTo>
                      <a:pt x="133" y="206"/>
                    </a:lnTo>
                    <a:lnTo>
                      <a:pt x="133" y="209"/>
                    </a:lnTo>
                    <a:lnTo>
                      <a:pt x="131" y="209"/>
                    </a:lnTo>
                    <a:lnTo>
                      <a:pt x="131" y="206"/>
                    </a:lnTo>
                    <a:lnTo>
                      <a:pt x="128" y="206"/>
                    </a:lnTo>
                    <a:lnTo>
                      <a:pt x="128" y="209"/>
                    </a:lnTo>
                    <a:lnTo>
                      <a:pt x="128" y="211"/>
                    </a:lnTo>
                    <a:lnTo>
                      <a:pt x="125" y="211"/>
                    </a:lnTo>
                    <a:lnTo>
                      <a:pt x="125" y="214"/>
                    </a:lnTo>
                    <a:lnTo>
                      <a:pt x="125" y="217"/>
                    </a:lnTo>
                    <a:lnTo>
                      <a:pt x="125" y="214"/>
                    </a:lnTo>
                    <a:lnTo>
                      <a:pt x="123" y="214"/>
                    </a:lnTo>
                    <a:lnTo>
                      <a:pt x="125" y="214"/>
                    </a:lnTo>
                    <a:lnTo>
                      <a:pt x="123" y="214"/>
                    </a:lnTo>
                    <a:lnTo>
                      <a:pt x="123" y="217"/>
                    </a:lnTo>
                    <a:lnTo>
                      <a:pt x="125" y="217"/>
                    </a:lnTo>
                    <a:lnTo>
                      <a:pt x="123" y="217"/>
                    </a:lnTo>
                    <a:lnTo>
                      <a:pt x="123" y="219"/>
                    </a:lnTo>
                    <a:lnTo>
                      <a:pt x="125" y="219"/>
                    </a:lnTo>
                    <a:lnTo>
                      <a:pt x="123" y="219"/>
                    </a:lnTo>
                    <a:lnTo>
                      <a:pt x="123" y="222"/>
                    </a:lnTo>
                    <a:lnTo>
                      <a:pt x="123" y="224"/>
                    </a:lnTo>
                    <a:lnTo>
                      <a:pt x="120" y="224"/>
                    </a:lnTo>
                    <a:lnTo>
                      <a:pt x="120" y="222"/>
                    </a:lnTo>
                    <a:lnTo>
                      <a:pt x="120" y="224"/>
                    </a:lnTo>
                    <a:lnTo>
                      <a:pt x="117" y="224"/>
                    </a:lnTo>
                    <a:lnTo>
                      <a:pt x="117" y="222"/>
                    </a:lnTo>
                    <a:lnTo>
                      <a:pt x="117" y="224"/>
                    </a:lnTo>
                    <a:lnTo>
                      <a:pt x="115" y="224"/>
                    </a:lnTo>
                    <a:lnTo>
                      <a:pt x="115" y="222"/>
                    </a:lnTo>
                    <a:lnTo>
                      <a:pt x="112" y="222"/>
                    </a:lnTo>
                    <a:lnTo>
                      <a:pt x="110" y="222"/>
                    </a:lnTo>
                    <a:lnTo>
                      <a:pt x="110" y="224"/>
                    </a:lnTo>
                    <a:lnTo>
                      <a:pt x="107" y="227"/>
                    </a:lnTo>
                    <a:lnTo>
                      <a:pt x="107" y="230"/>
                    </a:lnTo>
                    <a:lnTo>
                      <a:pt x="104" y="230"/>
                    </a:lnTo>
                    <a:lnTo>
                      <a:pt x="104" y="232"/>
                    </a:lnTo>
                    <a:lnTo>
                      <a:pt x="102" y="232"/>
                    </a:lnTo>
                    <a:lnTo>
                      <a:pt x="102" y="235"/>
                    </a:lnTo>
                    <a:lnTo>
                      <a:pt x="99" y="238"/>
                    </a:lnTo>
                    <a:lnTo>
                      <a:pt x="99" y="240"/>
                    </a:lnTo>
                    <a:lnTo>
                      <a:pt x="99" y="243"/>
                    </a:lnTo>
                    <a:lnTo>
                      <a:pt x="97" y="243"/>
                    </a:lnTo>
                    <a:lnTo>
                      <a:pt x="97" y="245"/>
                    </a:lnTo>
                    <a:lnTo>
                      <a:pt x="94" y="245"/>
                    </a:lnTo>
                    <a:lnTo>
                      <a:pt x="94" y="248"/>
                    </a:lnTo>
                    <a:lnTo>
                      <a:pt x="91" y="251"/>
                    </a:lnTo>
                    <a:lnTo>
                      <a:pt x="91" y="253"/>
                    </a:lnTo>
                    <a:lnTo>
                      <a:pt x="91" y="256"/>
                    </a:lnTo>
                    <a:lnTo>
                      <a:pt x="89" y="256"/>
                    </a:lnTo>
                    <a:lnTo>
                      <a:pt x="89" y="258"/>
                    </a:lnTo>
                    <a:lnTo>
                      <a:pt x="86" y="261"/>
                    </a:lnTo>
                    <a:lnTo>
                      <a:pt x="86" y="264"/>
                    </a:lnTo>
                    <a:lnTo>
                      <a:pt x="86" y="266"/>
                    </a:lnTo>
                    <a:lnTo>
                      <a:pt x="84" y="266"/>
                    </a:lnTo>
                    <a:lnTo>
                      <a:pt x="84" y="269"/>
                    </a:lnTo>
                    <a:lnTo>
                      <a:pt x="86" y="269"/>
                    </a:lnTo>
                    <a:lnTo>
                      <a:pt x="86" y="271"/>
                    </a:lnTo>
                    <a:lnTo>
                      <a:pt x="86" y="274"/>
                    </a:lnTo>
                    <a:lnTo>
                      <a:pt x="89" y="274"/>
                    </a:lnTo>
                    <a:lnTo>
                      <a:pt x="86" y="274"/>
                    </a:lnTo>
                    <a:lnTo>
                      <a:pt x="86" y="277"/>
                    </a:lnTo>
                    <a:lnTo>
                      <a:pt x="89" y="277"/>
                    </a:lnTo>
                    <a:lnTo>
                      <a:pt x="89" y="279"/>
                    </a:lnTo>
                    <a:lnTo>
                      <a:pt x="91" y="279"/>
                    </a:lnTo>
                    <a:lnTo>
                      <a:pt x="94" y="282"/>
                    </a:lnTo>
                    <a:lnTo>
                      <a:pt x="91" y="282"/>
                    </a:lnTo>
                    <a:lnTo>
                      <a:pt x="89" y="282"/>
                    </a:lnTo>
                    <a:lnTo>
                      <a:pt x="89" y="279"/>
                    </a:lnTo>
                    <a:lnTo>
                      <a:pt x="89" y="282"/>
                    </a:lnTo>
                    <a:lnTo>
                      <a:pt x="91" y="282"/>
                    </a:lnTo>
                    <a:lnTo>
                      <a:pt x="91" y="285"/>
                    </a:lnTo>
                    <a:lnTo>
                      <a:pt x="94" y="285"/>
                    </a:lnTo>
                    <a:lnTo>
                      <a:pt x="94" y="287"/>
                    </a:lnTo>
                    <a:lnTo>
                      <a:pt x="91" y="287"/>
                    </a:lnTo>
                    <a:lnTo>
                      <a:pt x="94" y="287"/>
                    </a:lnTo>
                    <a:lnTo>
                      <a:pt x="94" y="290"/>
                    </a:lnTo>
                    <a:lnTo>
                      <a:pt x="91" y="290"/>
                    </a:lnTo>
                    <a:lnTo>
                      <a:pt x="91" y="287"/>
                    </a:lnTo>
                    <a:lnTo>
                      <a:pt x="91" y="290"/>
                    </a:lnTo>
                    <a:lnTo>
                      <a:pt x="94" y="290"/>
                    </a:lnTo>
                    <a:lnTo>
                      <a:pt x="94" y="292"/>
                    </a:lnTo>
                    <a:lnTo>
                      <a:pt x="91" y="292"/>
                    </a:lnTo>
                    <a:lnTo>
                      <a:pt x="91" y="295"/>
                    </a:lnTo>
                    <a:lnTo>
                      <a:pt x="89" y="292"/>
                    </a:lnTo>
                    <a:lnTo>
                      <a:pt x="89" y="295"/>
                    </a:lnTo>
                    <a:lnTo>
                      <a:pt x="89" y="292"/>
                    </a:lnTo>
                    <a:lnTo>
                      <a:pt x="89" y="295"/>
                    </a:lnTo>
                    <a:lnTo>
                      <a:pt x="86" y="292"/>
                    </a:lnTo>
                    <a:lnTo>
                      <a:pt x="86" y="295"/>
                    </a:lnTo>
                    <a:lnTo>
                      <a:pt x="86" y="292"/>
                    </a:lnTo>
                    <a:lnTo>
                      <a:pt x="86" y="295"/>
                    </a:lnTo>
                    <a:lnTo>
                      <a:pt x="86" y="292"/>
                    </a:lnTo>
                    <a:lnTo>
                      <a:pt x="84" y="292"/>
                    </a:lnTo>
                    <a:lnTo>
                      <a:pt x="84" y="290"/>
                    </a:lnTo>
                    <a:lnTo>
                      <a:pt x="81" y="290"/>
                    </a:lnTo>
                    <a:lnTo>
                      <a:pt x="81" y="287"/>
                    </a:lnTo>
                    <a:lnTo>
                      <a:pt x="78" y="285"/>
                    </a:lnTo>
                    <a:lnTo>
                      <a:pt x="78" y="282"/>
                    </a:lnTo>
                    <a:lnTo>
                      <a:pt x="76" y="282"/>
                    </a:lnTo>
                    <a:lnTo>
                      <a:pt x="76" y="279"/>
                    </a:lnTo>
                    <a:lnTo>
                      <a:pt x="73" y="279"/>
                    </a:lnTo>
                    <a:lnTo>
                      <a:pt x="73" y="277"/>
                    </a:lnTo>
                    <a:lnTo>
                      <a:pt x="70" y="277"/>
                    </a:lnTo>
                    <a:lnTo>
                      <a:pt x="70" y="279"/>
                    </a:lnTo>
                    <a:lnTo>
                      <a:pt x="68" y="279"/>
                    </a:lnTo>
                    <a:lnTo>
                      <a:pt x="65" y="279"/>
                    </a:lnTo>
                    <a:lnTo>
                      <a:pt x="65" y="282"/>
                    </a:lnTo>
                    <a:lnTo>
                      <a:pt x="63" y="282"/>
                    </a:lnTo>
                    <a:lnTo>
                      <a:pt x="63" y="279"/>
                    </a:lnTo>
                    <a:lnTo>
                      <a:pt x="60" y="279"/>
                    </a:lnTo>
                    <a:lnTo>
                      <a:pt x="60" y="277"/>
                    </a:lnTo>
                    <a:lnTo>
                      <a:pt x="57" y="277"/>
                    </a:lnTo>
                    <a:lnTo>
                      <a:pt x="57" y="274"/>
                    </a:lnTo>
                    <a:lnTo>
                      <a:pt x="55" y="274"/>
                    </a:lnTo>
                    <a:lnTo>
                      <a:pt x="52" y="274"/>
                    </a:lnTo>
                    <a:lnTo>
                      <a:pt x="52" y="271"/>
                    </a:lnTo>
                    <a:lnTo>
                      <a:pt x="50" y="269"/>
                    </a:lnTo>
                    <a:lnTo>
                      <a:pt x="52" y="269"/>
                    </a:lnTo>
                    <a:lnTo>
                      <a:pt x="50" y="266"/>
                    </a:lnTo>
                    <a:lnTo>
                      <a:pt x="50" y="269"/>
                    </a:lnTo>
                    <a:lnTo>
                      <a:pt x="50" y="271"/>
                    </a:lnTo>
                    <a:lnTo>
                      <a:pt x="52" y="274"/>
                    </a:lnTo>
                    <a:lnTo>
                      <a:pt x="55" y="274"/>
                    </a:lnTo>
                    <a:lnTo>
                      <a:pt x="55" y="277"/>
                    </a:lnTo>
                    <a:lnTo>
                      <a:pt x="57" y="277"/>
                    </a:lnTo>
                    <a:lnTo>
                      <a:pt x="57" y="279"/>
                    </a:lnTo>
                    <a:lnTo>
                      <a:pt x="55" y="279"/>
                    </a:lnTo>
                    <a:lnTo>
                      <a:pt x="52" y="279"/>
                    </a:lnTo>
                    <a:lnTo>
                      <a:pt x="55" y="279"/>
                    </a:lnTo>
                    <a:lnTo>
                      <a:pt x="55" y="282"/>
                    </a:lnTo>
                    <a:lnTo>
                      <a:pt x="55" y="279"/>
                    </a:lnTo>
                    <a:lnTo>
                      <a:pt x="57" y="279"/>
                    </a:lnTo>
                    <a:lnTo>
                      <a:pt x="55" y="279"/>
                    </a:lnTo>
                    <a:lnTo>
                      <a:pt x="55" y="282"/>
                    </a:lnTo>
                    <a:lnTo>
                      <a:pt x="55" y="285"/>
                    </a:lnTo>
                    <a:lnTo>
                      <a:pt x="52" y="285"/>
                    </a:lnTo>
                    <a:lnTo>
                      <a:pt x="55" y="285"/>
                    </a:lnTo>
                    <a:lnTo>
                      <a:pt x="55" y="282"/>
                    </a:lnTo>
                    <a:lnTo>
                      <a:pt x="57" y="282"/>
                    </a:lnTo>
                    <a:lnTo>
                      <a:pt x="57" y="279"/>
                    </a:lnTo>
                    <a:lnTo>
                      <a:pt x="60" y="279"/>
                    </a:lnTo>
                    <a:lnTo>
                      <a:pt x="60" y="282"/>
                    </a:lnTo>
                    <a:lnTo>
                      <a:pt x="63" y="282"/>
                    </a:lnTo>
                    <a:lnTo>
                      <a:pt x="65" y="282"/>
                    </a:lnTo>
                    <a:lnTo>
                      <a:pt x="68" y="282"/>
                    </a:lnTo>
                    <a:lnTo>
                      <a:pt x="68" y="285"/>
                    </a:lnTo>
                    <a:lnTo>
                      <a:pt x="68" y="287"/>
                    </a:lnTo>
                    <a:lnTo>
                      <a:pt x="68" y="290"/>
                    </a:lnTo>
                    <a:lnTo>
                      <a:pt x="68" y="292"/>
                    </a:lnTo>
                    <a:lnTo>
                      <a:pt x="65" y="292"/>
                    </a:lnTo>
                    <a:lnTo>
                      <a:pt x="63" y="292"/>
                    </a:lnTo>
                    <a:lnTo>
                      <a:pt x="60" y="292"/>
                    </a:lnTo>
                    <a:lnTo>
                      <a:pt x="60" y="295"/>
                    </a:lnTo>
                    <a:lnTo>
                      <a:pt x="57" y="298"/>
                    </a:lnTo>
                    <a:lnTo>
                      <a:pt x="57" y="300"/>
                    </a:lnTo>
                    <a:lnTo>
                      <a:pt x="55" y="300"/>
                    </a:lnTo>
                    <a:lnTo>
                      <a:pt x="52" y="300"/>
                    </a:lnTo>
                    <a:lnTo>
                      <a:pt x="52" y="303"/>
                    </a:lnTo>
                    <a:lnTo>
                      <a:pt x="52" y="300"/>
                    </a:lnTo>
                    <a:lnTo>
                      <a:pt x="52" y="303"/>
                    </a:lnTo>
                    <a:lnTo>
                      <a:pt x="52" y="300"/>
                    </a:lnTo>
                    <a:lnTo>
                      <a:pt x="50" y="300"/>
                    </a:lnTo>
                    <a:lnTo>
                      <a:pt x="50" y="303"/>
                    </a:lnTo>
                    <a:lnTo>
                      <a:pt x="52" y="303"/>
                    </a:lnTo>
                    <a:lnTo>
                      <a:pt x="55" y="303"/>
                    </a:lnTo>
                    <a:lnTo>
                      <a:pt x="55" y="305"/>
                    </a:lnTo>
                    <a:lnTo>
                      <a:pt x="57" y="305"/>
                    </a:lnTo>
                    <a:lnTo>
                      <a:pt x="55" y="305"/>
                    </a:lnTo>
                    <a:lnTo>
                      <a:pt x="57" y="305"/>
                    </a:lnTo>
                    <a:lnTo>
                      <a:pt x="57" y="308"/>
                    </a:lnTo>
                    <a:lnTo>
                      <a:pt x="57" y="311"/>
                    </a:lnTo>
                    <a:lnTo>
                      <a:pt x="57" y="308"/>
                    </a:lnTo>
                    <a:lnTo>
                      <a:pt x="57" y="311"/>
                    </a:lnTo>
                    <a:lnTo>
                      <a:pt x="55" y="311"/>
                    </a:lnTo>
                    <a:lnTo>
                      <a:pt x="55" y="313"/>
                    </a:lnTo>
                    <a:lnTo>
                      <a:pt x="55" y="316"/>
                    </a:lnTo>
                    <a:lnTo>
                      <a:pt x="55" y="313"/>
                    </a:lnTo>
                    <a:lnTo>
                      <a:pt x="55" y="316"/>
                    </a:lnTo>
                    <a:lnTo>
                      <a:pt x="55" y="318"/>
                    </a:lnTo>
                    <a:lnTo>
                      <a:pt x="55" y="316"/>
                    </a:lnTo>
                    <a:lnTo>
                      <a:pt x="52" y="316"/>
                    </a:lnTo>
                    <a:lnTo>
                      <a:pt x="55" y="318"/>
                    </a:lnTo>
                    <a:lnTo>
                      <a:pt x="52" y="318"/>
                    </a:lnTo>
                    <a:lnTo>
                      <a:pt x="52" y="321"/>
                    </a:lnTo>
                    <a:lnTo>
                      <a:pt x="55" y="321"/>
                    </a:lnTo>
                    <a:lnTo>
                      <a:pt x="57" y="324"/>
                    </a:lnTo>
                    <a:lnTo>
                      <a:pt x="57" y="326"/>
                    </a:lnTo>
                    <a:lnTo>
                      <a:pt x="60" y="326"/>
                    </a:lnTo>
                    <a:lnTo>
                      <a:pt x="60" y="329"/>
                    </a:lnTo>
                    <a:lnTo>
                      <a:pt x="57" y="329"/>
                    </a:lnTo>
                    <a:lnTo>
                      <a:pt x="57" y="332"/>
                    </a:lnTo>
                    <a:lnTo>
                      <a:pt x="55" y="332"/>
                    </a:lnTo>
                    <a:lnTo>
                      <a:pt x="55" y="334"/>
                    </a:lnTo>
                    <a:lnTo>
                      <a:pt x="55" y="337"/>
                    </a:lnTo>
                    <a:lnTo>
                      <a:pt x="52" y="337"/>
                    </a:lnTo>
                    <a:lnTo>
                      <a:pt x="52" y="339"/>
                    </a:lnTo>
                    <a:lnTo>
                      <a:pt x="55" y="339"/>
                    </a:lnTo>
                    <a:lnTo>
                      <a:pt x="52" y="339"/>
                    </a:lnTo>
                    <a:lnTo>
                      <a:pt x="55" y="339"/>
                    </a:lnTo>
                    <a:lnTo>
                      <a:pt x="55" y="342"/>
                    </a:lnTo>
                    <a:lnTo>
                      <a:pt x="55" y="345"/>
                    </a:lnTo>
                    <a:lnTo>
                      <a:pt x="55" y="342"/>
                    </a:lnTo>
                    <a:lnTo>
                      <a:pt x="52" y="342"/>
                    </a:lnTo>
                    <a:lnTo>
                      <a:pt x="52" y="345"/>
                    </a:lnTo>
                    <a:lnTo>
                      <a:pt x="55" y="345"/>
                    </a:lnTo>
                    <a:lnTo>
                      <a:pt x="55" y="347"/>
                    </a:lnTo>
                    <a:lnTo>
                      <a:pt x="55" y="345"/>
                    </a:lnTo>
                    <a:lnTo>
                      <a:pt x="55" y="347"/>
                    </a:lnTo>
                    <a:lnTo>
                      <a:pt x="55" y="345"/>
                    </a:lnTo>
                    <a:lnTo>
                      <a:pt x="55" y="347"/>
                    </a:lnTo>
                    <a:lnTo>
                      <a:pt x="55" y="345"/>
                    </a:lnTo>
                    <a:lnTo>
                      <a:pt x="57" y="345"/>
                    </a:lnTo>
                    <a:lnTo>
                      <a:pt x="57" y="347"/>
                    </a:lnTo>
                    <a:lnTo>
                      <a:pt x="60" y="347"/>
                    </a:lnTo>
                    <a:lnTo>
                      <a:pt x="60" y="350"/>
                    </a:lnTo>
                    <a:lnTo>
                      <a:pt x="57" y="350"/>
                    </a:lnTo>
                    <a:lnTo>
                      <a:pt x="57" y="347"/>
                    </a:lnTo>
                    <a:lnTo>
                      <a:pt x="57" y="350"/>
                    </a:lnTo>
                    <a:lnTo>
                      <a:pt x="57" y="347"/>
                    </a:lnTo>
                    <a:lnTo>
                      <a:pt x="55" y="347"/>
                    </a:lnTo>
                    <a:lnTo>
                      <a:pt x="57" y="347"/>
                    </a:lnTo>
                    <a:lnTo>
                      <a:pt x="55" y="347"/>
                    </a:lnTo>
                    <a:lnTo>
                      <a:pt x="52" y="347"/>
                    </a:lnTo>
                    <a:lnTo>
                      <a:pt x="52" y="345"/>
                    </a:lnTo>
                    <a:lnTo>
                      <a:pt x="52" y="347"/>
                    </a:lnTo>
                    <a:lnTo>
                      <a:pt x="52" y="345"/>
                    </a:lnTo>
                    <a:lnTo>
                      <a:pt x="50" y="345"/>
                    </a:lnTo>
                    <a:lnTo>
                      <a:pt x="50" y="347"/>
                    </a:lnTo>
                    <a:lnTo>
                      <a:pt x="47" y="347"/>
                    </a:lnTo>
                    <a:lnTo>
                      <a:pt x="47" y="350"/>
                    </a:lnTo>
                    <a:lnTo>
                      <a:pt x="50" y="352"/>
                    </a:lnTo>
                    <a:lnTo>
                      <a:pt x="52" y="352"/>
                    </a:lnTo>
                    <a:lnTo>
                      <a:pt x="52" y="355"/>
                    </a:lnTo>
                    <a:lnTo>
                      <a:pt x="55" y="355"/>
                    </a:lnTo>
                    <a:lnTo>
                      <a:pt x="52" y="355"/>
                    </a:lnTo>
                    <a:lnTo>
                      <a:pt x="52" y="358"/>
                    </a:lnTo>
                    <a:lnTo>
                      <a:pt x="50" y="358"/>
                    </a:lnTo>
                    <a:lnTo>
                      <a:pt x="47" y="358"/>
                    </a:lnTo>
                    <a:lnTo>
                      <a:pt x="44" y="358"/>
                    </a:lnTo>
                    <a:lnTo>
                      <a:pt x="47" y="358"/>
                    </a:lnTo>
                    <a:lnTo>
                      <a:pt x="47" y="360"/>
                    </a:lnTo>
                    <a:lnTo>
                      <a:pt x="44" y="360"/>
                    </a:lnTo>
                    <a:lnTo>
                      <a:pt x="42" y="358"/>
                    </a:lnTo>
                    <a:lnTo>
                      <a:pt x="42" y="360"/>
                    </a:lnTo>
                    <a:lnTo>
                      <a:pt x="44" y="360"/>
                    </a:lnTo>
                    <a:lnTo>
                      <a:pt x="47" y="360"/>
                    </a:lnTo>
                    <a:lnTo>
                      <a:pt x="50" y="360"/>
                    </a:lnTo>
                    <a:lnTo>
                      <a:pt x="50" y="363"/>
                    </a:lnTo>
                    <a:lnTo>
                      <a:pt x="47" y="363"/>
                    </a:lnTo>
                    <a:lnTo>
                      <a:pt x="44" y="363"/>
                    </a:lnTo>
                    <a:lnTo>
                      <a:pt x="44" y="365"/>
                    </a:lnTo>
                    <a:lnTo>
                      <a:pt x="42" y="365"/>
                    </a:lnTo>
                    <a:lnTo>
                      <a:pt x="44" y="365"/>
                    </a:lnTo>
                    <a:lnTo>
                      <a:pt x="44" y="368"/>
                    </a:lnTo>
                    <a:lnTo>
                      <a:pt x="42" y="368"/>
                    </a:lnTo>
                    <a:lnTo>
                      <a:pt x="39" y="368"/>
                    </a:lnTo>
                    <a:lnTo>
                      <a:pt x="37" y="368"/>
                    </a:lnTo>
                    <a:lnTo>
                      <a:pt x="37" y="365"/>
                    </a:lnTo>
                    <a:lnTo>
                      <a:pt x="39" y="365"/>
                    </a:lnTo>
                    <a:lnTo>
                      <a:pt x="37" y="365"/>
                    </a:lnTo>
                    <a:lnTo>
                      <a:pt x="34" y="365"/>
                    </a:lnTo>
                    <a:lnTo>
                      <a:pt x="31" y="365"/>
                    </a:lnTo>
                    <a:lnTo>
                      <a:pt x="34" y="368"/>
                    </a:lnTo>
                    <a:lnTo>
                      <a:pt x="31" y="371"/>
                    </a:lnTo>
                    <a:lnTo>
                      <a:pt x="34" y="371"/>
                    </a:lnTo>
                    <a:lnTo>
                      <a:pt x="34" y="373"/>
                    </a:lnTo>
                    <a:lnTo>
                      <a:pt x="31" y="373"/>
                    </a:lnTo>
                    <a:lnTo>
                      <a:pt x="29" y="373"/>
                    </a:lnTo>
                    <a:lnTo>
                      <a:pt x="29" y="371"/>
                    </a:lnTo>
                    <a:lnTo>
                      <a:pt x="29" y="373"/>
                    </a:lnTo>
                    <a:lnTo>
                      <a:pt x="26" y="373"/>
                    </a:lnTo>
                    <a:lnTo>
                      <a:pt x="23" y="373"/>
                    </a:lnTo>
                    <a:lnTo>
                      <a:pt x="21" y="373"/>
                    </a:lnTo>
                    <a:lnTo>
                      <a:pt x="23" y="373"/>
                    </a:lnTo>
                    <a:lnTo>
                      <a:pt x="23" y="376"/>
                    </a:lnTo>
                    <a:lnTo>
                      <a:pt x="21" y="376"/>
                    </a:lnTo>
                    <a:lnTo>
                      <a:pt x="18" y="376"/>
                    </a:lnTo>
                    <a:lnTo>
                      <a:pt x="16" y="376"/>
                    </a:lnTo>
                    <a:lnTo>
                      <a:pt x="13" y="376"/>
                    </a:lnTo>
                    <a:lnTo>
                      <a:pt x="10" y="376"/>
                    </a:lnTo>
                    <a:lnTo>
                      <a:pt x="8" y="376"/>
                    </a:lnTo>
                    <a:lnTo>
                      <a:pt x="8" y="373"/>
                    </a:lnTo>
                    <a:lnTo>
                      <a:pt x="5" y="373"/>
                    </a:lnTo>
                    <a:lnTo>
                      <a:pt x="5" y="371"/>
                    </a:lnTo>
                    <a:lnTo>
                      <a:pt x="3" y="371"/>
                    </a:lnTo>
                    <a:lnTo>
                      <a:pt x="0" y="371"/>
                    </a:lnTo>
                    <a:lnTo>
                      <a:pt x="3" y="373"/>
                    </a:lnTo>
                    <a:lnTo>
                      <a:pt x="3" y="376"/>
                    </a:lnTo>
                    <a:lnTo>
                      <a:pt x="5" y="376"/>
                    </a:lnTo>
                    <a:lnTo>
                      <a:pt x="8" y="376"/>
                    </a:lnTo>
                    <a:lnTo>
                      <a:pt x="8" y="379"/>
                    </a:lnTo>
                    <a:lnTo>
                      <a:pt x="10" y="379"/>
                    </a:lnTo>
                    <a:lnTo>
                      <a:pt x="13" y="379"/>
                    </a:lnTo>
                    <a:lnTo>
                      <a:pt x="16" y="379"/>
                    </a:lnTo>
                    <a:lnTo>
                      <a:pt x="16" y="381"/>
                    </a:lnTo>
                    <a:lnTo>
                      <a:pt x="16" y="384"/>
                    </a:lnTo>
                    <a:lnTo>
                      <a:pt x="18" y="386"/>
                    </a:lnTo>
                    <a:lnTo>
                      <a:pt x="18" y="389"/>
                    </a:lnTo>
                    <a:lnTo>
                      <a:pt x="18" y="392"/>
                    </a:lnTo>
                    <a:lnTo>
                      <a:pt x="21" y="394"/>
                    </a:lnTo>
                    <a:lnTo>
                      <a:pt x="18" y="394"/>
                    </a:lnTo>
                    <a:lnTo>
                      <a:pt x="21" y="394"/>
                    </a:lnTo>
                    <a:lnTo>
                      <a:pt x="21" y="397"/>
                    </a:lnTo>
                    <a:lnTo>
                      <a:pt x="23" y="397"/>
                    </a:lnTo>
                    <a:lnTo>
                      <a:pt x="23" y="394"/>
                    </a:lnTo>
                    <a:lnTo>
                      <a:pt x="23" y="397"/>
                    </a:lnTo>
                    <a:lnTo>
                      <a:pt x="26" y="397"/>
                    </a:lnTo>
                    <a:lnTo>
                      <a:pt x="26" y="394"/>
                    </a:lnTo>
                    <a:lnTo>
                      <a:pt x="26" y="397"/>
                    </a:lnTo>
                    <a:lnTo>
                      <a:pt x="29" y="397"/>
                    </a:lnTo>
                    <a:lnTo>
                      <a:pt x="29" y="394"/>
                    </a:lnTo>
                    <a:lnTo>
                      <a:pt x="29" y="397"/>
                    </a:lnTo>
                    <a:lnTo>
                      <a:pt x="29" y="394"/>
                    </a:lnTo>
                    <a:lnTo>
                      <a:pt x="29" y="397"/>
                    </a:lnTo>
                    <a:lnTo>
                      <a:pt x="31" y="397"/>
                    </a:lnTo>
                    <a:lnTo>
                      <a:pt x="29" y="397"/>
                    </a:lnTo>
                    <a:lnTo>
                      <a:pt x="29" y="399"/>
                    </a:lnTo>
                    <a:lnTo>
                      <a:pt x="26" y="399"/>
                    </a:lnTo>
                    <a:lnTo>
                      <a:pt x="29" y="399"/>
                    </a:lnTo>
                    <a:lnTo>
                      <a:pt x="29" y="402"/>
                    </a:lnTo>
                    <a:lnTo>
                      <a:pt x="31" y="402"/>
                    </a:lnTo>
                    <a:lnTo>
                      <a:pt x="31" y="405"/>
                    </a:lnTo>
                    <a:lnTo>
                      <a:pt x="34" y="405"/>
                    </a:lnTo>
                    <a:lnTo>
                      <a:pt x="34" y="407"/>
                    </a:lnTo>
                    <a:lnTo>
                      <a:pt x="37" y="407"/>
                    </a:lnTo>
                    <a:lnTo>
                      <a:pt x="37" y="410"/>
                    </a:lnTo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52" name="Freeform 216"/>
              <p:cNvSpPr>
                <a:spLocks/>
              </p:cNvSpPr>
              <p:nvPr/>
            </p:nvSpPr>
            <p:spPr bwMode="auto">
              <a:xfrm>
                <a:off x="5247" y="1740"/>
                <a:ext cx="274" cy="473"/>
              </a:xfrm>
              <a:custGeom>
                <a:avLst/>
                <a:gdLst>
                  <a:gd name="T0" fmla="*/ 138 w 274"/>
                  <a:gd name="T1" fmla="*/ 0 h 473"/>
                  <a:gd name="T2" fmla="*/ 151 w 274"/>
                  <a:gd name="T3" fmla="*/ 11 h 473"/>
                  <a:gd name="T4" fmla="*/ 167 w 274"/>
                  <a:gd name="T5" fmla="*/ 21 h 473"/>
                  <a:gd name="T6" fmla="*/ 180 w 274"/>
                  <a:gd name="T7" fmla="*/ 37 h 473"/>
                  <a:gd name="T8" fmla="*/ 185 w 274"/>
                  <a:gd name="T9" fmla="*/ 60 h 473"/>
                  <a:gd name="T10" fmla="*/ 206 w 274"/>
                  <a:gd name="T11" fmla="*/ 68 h 473"/>
                  <a:gd name="T12" fmla="*/ 222 w 274"/>
                  <a:gd name="T13" fmla="*/ 76 h 473"/>
                  <a:gd name="T14" fmla="*/ 232 w 274"/>
                  <a:gd name="T15" fmla="*/ 79 h 473"/>
                  <a:gd name="T16" fmla="*/ 253 w 274"/>
                  <a:gd name="T17" fmla="*/ 86 h 473"/>
                  <a:gd name="T18" fmla="*/ 261 w 274"/>
                  <a:gd name="T19" fmla="*/ 99 h 473"/>
                  <a:gd name="T20" fmla="*/ 261 w 274"/>
                  <a:gd name="T21" fmla="*/ 128 h 473"/>
                  <a:gd name="T22" fmla="*/ 261 w 274"/>
                  <a:gd name="T23" fmla="*/ 152 h 473"/>
                  <a:gd name="T24" fmla="*/ 269 w 274"/>
                  <a:gd name="T25" fmla="*/ 162 h 473"/>
                  <a:gd name="T26" fmla="*/ 269 w 274"/>
                  <a:gd name="T27" fmla="*/ 180 h 473"/>
                  <a:gd name="T28" fmla="*/ 264 w 274"/>
                  <a:gd name="T29" fmla="*/ 194 h 473"/>
                  <a:gd name="T30" fmla="*/ 256 w 274"/>
                  <a:gd name="T31" fmla="*/ 199 h 473"/>
                  <a:gd name="T32" fmla="*/ 240 w 274"/>
                  <a:gd name="T33" fmla="*/ 196 h 473"/>
                  <a:gd name="T34" fmla="*/ 235 w 274"/>
                  <a:gd name="T35" fmla="*/ 201 h 473"/>
                  <a:gd name="T36" fmla="*/ 243 w 274"/>
                  <a:gd name="T37" fmla="*/ 217 h 473"/>
                  <a:gd name="T38" fmla="*/ 258 w 274"/>
                  <a:gd name="T39" fmla="*/ 243 h 473"/>
                  <a:gd name="T40" fmla="*/ 258 w 274"/>
                  <a:gd name="T41" fmla="*/ 256 h 473"/>
                  <a:gd name="T42" fmla="*/ 271 w 274"/>
                  <a:gd name="T43" fmla="*/ 274 h 473"/>
                  <a:gd name="T44" fmla="*/ 256 w 274"/>
                  <a:gd name="T45" fmla="*/ 277 h 473"/>
                  <a:gd name="T46" fmla="*/ 258 w 274"/>
                  <a:gd name="T47" fmla="*/ 293 h 473"/>
                  <a:gd name="T48" fmla="*/ 258 w 274"/>
                  <a:gd name="T49" fmla="*/ 301 h 473"/>
                  <a:gd name="T50" fmla="*/ 237 w 274"/>
                  <a:gd name="T51" fmla="*/ 295 h 473"/>
                  <a:gd name="T52" fmla="*/ 227 w 274"/>
                  <a:gd name="T53" fmla="*/ 282 h 473"/>
                  <a:gd name="T54" fmla="*/ 224 w 274"/>
                  <a:gd name="T55" fmla="*/ 267 h 473"/>
                  <a:gd name="T56" fmla="*/ 206 w 274"/>
                  <a:gd name="T57" fmla="*/ 243 h 473"/>
                  <a:gd name="T58" fmla="*/ 201 w 274"/>
                  <a:gd name="T59" fmla="*/ 225 h 473"/>
                  <a:gd name="T60" fmla="*/ 198 w 274"/>
                  <a:gd name="T61" fmla="*/ 212 h 473"/>
                  <a:gd name="T62" fmla="*/ 180 w 274"/>
                  <a:gd name="T63" fmla="*/ 220 h 473"/>
                  <a:gd name="T64" fmla="*/ 159 w 274"/>
                  <a:gd name="T65" fmla="*/ 217 h 473"/>
                  <a:gd name="T66" fmla="*/ 138 w 274"/>
                  <a:gd name="T67" fmla="*/ 227 h 473"/>
                  <a:gd name="T68" fmla="*/ 138 w 274"/>
                  <a:gd name="T69" fmla="*/ 251 h 473"/>
                  <a:gd name="T70" fmla="*/ 149 w 274"/>
                  <a:gd name="T71" fmla="*/ 267 h 473"/>
                  <a:gd name="T72" fmla="*/ 170 w 274"/>
                  <a:gd name="T73" fmla="*/ 288 h 473"/>
                  <a:gd name="T74" fmla="*/ 183 w 274"/>
                  <a:gd name="T75" fmla="*/ 308 h 473"/>
                  <a:gd name="T76" fmla="*/ 154 w 274"/>
                  <a:gd name="T77" fmla="*/ 319 h 473"/>
                  <a:gd name="T78" fmla="*/ 128 w 274"/>
                  <a:gd name="T79" fmla="*/ 350 h 473"/>
                  <a:gd name="T80" fmla="*/ 143 w 274"/>
                  <a:gd name="T81" fmla="*/ 358 h 473"/>
                  <a:gd name="T82" fmla="*/ 149 w 274"/>
                  <a:gd name="T83" fmla="*/ 369 h 473"/>
                  <a:gd name="T84" fmla="*/ 130 w 274"/>
                  <a:gd name="T85" fmla="*/ 371 h 473"/>
                  <a:gd name="T86" fmla="*/ 128 w 274"/>
                  <a:gd name="T87" fmla="*/ 387 h 473"/>
                  <a:gd name="T88" fmla="*/ 125 w 274"/>
                  <a:gd name="T89" fmla="*/ 400 h 473"/>
                  <a:gd name="T90" fmla="*/ 104 w 274"/>
                  <a:gd name="T91" fmla="*/ 405 h 473"/>
                  <a:gd name="T92" fmla="*/ 102 w 274"/>
                  <a:gd name="T93" fmla="*/ 421 h 473"/>
                  <a:gd name="T94" fmla="*/ 83 w 274"/>
                  <a:gd name="T95" fmla="*/ 408 h 473"/>
                  <a:gd name="T96" fmla="*/ 73 w 274"/>
                  <a:gd name="T97" fmla="*/ 405 h 473"/>
                  <a:gd name="T98" fmla="*/ 60 w 274"/>
                  <a:gd name="T99" fmla="*/ 397 h 473"/>
                  <a:gd name="T100" fmla="*/ 47 w 274"/>
                  <a:gd name="T101" fmla="*/ 402 h 473"/>
                  <a:gd name="T102" fmla="*/ 42 w 274"/>
                  <a:gd name="T103" fmla="*/ 416 h 473"/>
                  <a:gd name="T104" fmla="*/ 63 w 274"/>
                  <a:gd name="T105" fmla="*/ 426 h 473"/>
                  <a:gd name="T106" fmla="*/ 68 w 274"/>
                  <a:gd name="T107" fmla="*/ 439 h 473"/>
                  <a:gd name="T108" fmla="*/ 63 w 274"/>
                  <a:gd name="T109" fmla="*/ 439 h 473"/>
                  <a:gd name="T110" fmla="*/ 44 w 274"/>
                  <a:gd name="T111" fmla="*/ 449 h 473"/>
                  <a:gd name="T112" fmla="*/ 26 w 274"/>
                  <a:gd name="T113" fmla="*/ 429 h 473"/>
                  <a:gd name="T114" fmla="*/ 5 w 274"/>
                  <a:gd name="T115" fmla="*/ 426 h 473"/>
                  <a:gd name="T116" fmla="*/ 3 w 274"/>
                  <a:gd name="T117" fmla="*/ 447 h 473"/>
                  <a:gd name="T118" fmla="*/ 3 w 274"/>
                  <a:gd name="T119" fmla="*/ 470 h 4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274" h="473">
                    <a:moveTo>
                      <a:pt x="110" y="16"/>
                    </a:moveTo>
                    <a:lnTo>
                      <a:pt x="112" y="16"/>
                    </a:lnTo>
                    <a:lnTo>
                      <a:pt x="115" y="16"/>
                    </a:lnTo>
                    <a:lnTo>
                      <a:pt x="117" y="16"/>
                    </a:lnTo>
                    <a:lnTo>
                      <a:pt x="120" y="13"/>
                    </a:lnTo>
                    <a:lnTo>
                      <a:pt x="123" y="13"/>
                    </a:lnTo>
                    <a:lnTo>
                      <a:pt x="123" y="11"/>
                    </a:lnTo>
                    <a:lnTo>
                      <a:pt x="123" y="8"/>
                    </a:lnTo>
                    <a:lnTo>
                      <a:pt x="125" y="8"/>
                    </a:lnTo>
                    <a:lnTo>
                      <a:pt x="125" y="5"/>
                    </a:lnTo>
                    <a:lnTo>
                      <a:pt x="128" y="5"/>
                    </a:lnTo>
                    <a:lnTo>
                      <a:pt x="128" y="3"/>
                    </a:lnTo>
                    <a:lnTo>
                      <a:pt x="130" y="3"/>
                    </a:lnTo>
                    <a:lnTo>
                      <a:pt x="130" y="0"/>
                    </a:lnTo>
                    <a:lnTo>
                      <a:pt x="133" y="0"/>
                    </a:lnTo>
                    <a:lnTo>
                      <a:pt x="136" y="0"/>
                    </a:lnTo>
                    <a:lnTo>
                      <a:pt x="138" y="0"/>
                    </a:lnTo>
                    <a:lnTo>
                      <a:pt x="141" y="0"/>
                    </a:lnTo>
                    <a:lnTo>
                      <a:pt x="143" y="0"/>
                    </a:lnTo>
                    <a:lnTo>
                      <a:pt x="143" y="3"/>
                    </a:lnTo>
                    <a:lnTo>
                      <a:pt x="143" y="0"/>
                    </a:lnTo>
                    <a:lnTo>
                      <a:pt x="143" y="3"/>
                    </a:lnTo>
                    <a:lnTo>
                      <a:pt x="146" y="3"/>
                    </a:lnTo>
                    <a:lnTo>
                      <a:pt x="146" y="5"/>
                    </a:lnTo>
                    <a:lnTo>
                      <a:pt x="146" y="8"/>
                    </a:lnTo>
                    <a:lnTo>
                      <a:pt x="146" y="11"/>
                    </a:lnTo>
                    <a:lnTo>
                      <a:pt x="146" y="13"/>
                    </a:lnTo>
                    <a:lnTo>
                      <a:pt x="143" y="13"/>
                    </a:lnTo>
                    <a:lnTo>
                      <a:pt x="143" y="16"/>
                    </a:lnTo>
                    <a:lnTo>
                      <a:pt x="146" y="16"/>
                    </a:lnTo>
                    <a:lnTo>
                      <a:pt x="146" y="13"/>
                    </a:lnTo>
                    <a:lnTo>
                      <a:pt x="149" y="13"/>
                    </a:lnTo>
                    <a:lnTo>
                      <a:pt x="151" y="13"/>
                    </a:lnTo>
                    <a:lnTo>
                      <a:pt x="151" y="11"/>
                    </a:lnTo>
                    <a:lnTo>
                      <a:pt x="154" y="11"/>
                    </a:lnTo>
                    <a:lnTo>
                      <a:pt x="154" y="13"/>
                    </a:lnTo>
                    <a:lnTo>
                      <a:pt x="157" y="13"/>
                    </a:lnTo>
                    <a:lnTo>
                      <a:pt x="157" y="16"/>
                    </a:lnTo>
                    <a:lnTo>
                      <a:pt x="159" y="16"/>
                    </a:lnTo>
                    <a:lnTo>
                      <a:pt x="159" y="19"/>
                    </a:lnTo>
                    <a:lnTo>
                      <a:pt x="159" y="21"/>
                    </a:lnTo>
                    <a:lnTo>
                      <a:pt x="159" y="24"/>
                    </a:lnTo>
                    <a:lnTo>
                      <a:pt x="162" y="24"/>
                    </a:lnTo>
                    <a:lnTo>
                      <a:pt x="162" y="21"/>
                    </a:lnTo>
                    <a:lnTo>
                      <a:pt x="162" y="24"/>
                    </a:lnTo>
                    <a:lnTo>
                      <a:pt x="162" y="21"/>
                    </a:lnTo>
                    <a:lnTo>
                      <a:pt x="162" y="19"/>
                    </a:lnTo>
                    <a:lnTo>
                      <a:pt x="162" y="21"/>
                    </a:lnTo>
                    <a:lnTo>
                      <a:pt x="164" y="19"/>
                    </a:lnTo>
                    <a:lnTo>
                      <a:pt x="164" y="21"/>
                    </a:lnTo>
                    <a:lnTo>
                      <a:pt x="167" y="21"/>
                    </a:lnTo>
                    <a:lnTo>
                      <a:pt x="164" y="21"/>
                    </a:lnTo>
                    <a:lnTo>
                      <a:pt x="164" y="24"/>
                    </a:lnTo>
                    <a:lnTo>
                      <a:pt x="167" y="21"/>
                    </a:lnTo>
                    <a:lnTo>
                      <a:pt x="170" y="21"/>
                    </a:lnTo>
                    <a:lnTo>
                      <a:pt x="170" y="19"/>
                    </a:lnTo>
                    <a:lnTo>
                      <a:pt x="172" y="21"/>
                    </a:lnTo>
                    <a:lnTo>
                      <a:pt x="172" y="24"/>
                    </a:lnTo>
                    <a:lnTo>
                      <a:pt x="175" y="24"/>
                    </a:lnTo>
                    <a:lnTo>
                      <a:pt x="175" y="26"/>
                    </a:lnTo>
                    <a:lnTo>
                      <a:pt x="172" y="26"/>
                    </a:lnTo>
                    <a:lnTo>
                      <a:pt x="175" y="26"/>
                    </a:lnTo>
                    <a:lnTo>
                      <a:pt x="175" y="29"/>
                    </a:lnTo>
                    <a:lnTo>
                      <a:pt x="177" y="29"/>
                    </a:lnTo>
                    <a:lnTo>
                      <a:pt x="177" y="32"/>
                    </a:lnTo>
                    <a:lnTo>
                      <a:pt x="177" y="34"/>
                    </a:lnTo>
                    <a:lnTo>
                      <a:pt x="180" y="34"/>
                    </a:lnTo>
                    <a:lnTo>
                      <a:pt x="180" y="37"/>
                    </a:lnTo>
                    <a:lnTo>
                      <a:pt x="183" y="37"/>
                    </a:lnTo>
                    <a:lnTo>
                      <a:pt x="183" y="39"/>
                    </a:lnTo>
                    <a:lnTo>
                      <a:pt x="180" y="39"/>
                    </a:lnTo>
                    <a:lnTo>
                      <a:pt x="183" y="39"/>
                    </a:lnTo>
                    <a:lnTo>
                      <a:pt x="183" y="42"/>
                    </a:lnTo>
                    <a:lnTo>
                      <a:pt x="185" y="42"/>
                    </a:lnTo>
                    <a:lnTo>
                      <a:pt x="185" y="45"/>
                    </a:lnTo>
                    <a:lnTo>
                      <a:pt x="188" y="45"/>
                    </a:lnTo>
                    <a:lnTo>
                      <a:pt x="188" y="47"/>
                    </a:lnTo>
                    <a:lnTo>
                      <a:pt x="188" y="50"/>
                    </a:lnTo>
                    <a:lnTo>
                      <a:pt x="188" y="52"/>
                    </a:lnTo>
                    <a:lnTo>
                      <a:pt x="188" y="55"/>
                    </a:lnTo>
                    <a:lnTo>
                      <a:pt x="188" y="58"/>
                    </a:lnTo>
                    <a:lnTo>
                      <a:pt x="188" y="60"/>
                    </a:lnTo>
                    <a:lnTo>
                      <a:pt x="185" y="60"/>
                    </a:lnTo>
                    <a:lnTo>
                      <a:pt x="188" y="60"/>
                    </a:lnTo>
                    <a:lnTo>
                      <a:pt x="185" y="60"/>
                    </a:lnTo>
                    <a:lnTo>
                      <a:pt x="188" y="60"/>
                    </a:lnTo>
                    <a:lnTo>
                      <a:pt x="190" y="60"/>
                    </a:lnTo>
                    <a:lnTo>
                      <a:pt x="193" y="60"/>
                    </a:lnTo>
                    <a:lnTo>
                      <a:pt x="193" y="63"/>
                    </a:lnTo>
                    <a:lnTo>
                      <a:pt x="193" y="60"/>
                    </a:lnTo>
                    <a:lnTo>
                      <a:pt x="196" y="60"/>
                    </a:lnTo>
                    <a:lnTo>
                      <a:pt x="196" y="63"/>
                    </a:lnTo>
                    <a:lnTo>
                      <a:pt x="198" y="63"/>
                    </a:lnTo>
                    <a:lnTo>
                      <a:pt x="196" y="63"/>
                    </a:lnTo>
                    <a:lnTo>
                      <a:pt x="196" y="60"/>
                    </a:lnTo>
                    <a:lnTo>
                      <a:pt x="198" y="60"/>
                    </a:lnTo>
                    <a:lnTo>
                      <a:pt x="201" y="60"/>
                    </a:lnTo>
                    <a:lnTo>
                      <a:pt x="201" y="63"/>
                    </a:lnTo>
                    <a:lnTo>
                      <a:pt x="204" y="63"/>
                    </a:lnTo>
                    <a:lnTo>
                      <a:pt x="204" y="66"/>
                    </a:lnTo>
                    <a:lnTo>
                      <a:pt x="206" y="66"/>
                    </a:lnTo>
                    <a:lnTo>
                      <a:pt x="206" y="68"/>
                    </a:lnTo>
                    <a:lnTo>
                      <a:pt x="206" y="71"/>
                    </a:lnTo>
                    <a:lnTo>
                      <a:pt x="206" y="73"/>
                    </a:lnTo>
                    <a:lnTo>
                      <a:pt x="209" y="73"/>
                    </a:lnTo>
                    <a:lnTo>
                      <a:pt x="209" y="76"/>
                    </a:lnTo>
                    <a:lnTo>
                      <a:pt x="211" y="76"/>
                    </a:lnTo>
                    <a:lnTo>
                      <a:pt x="211" y="79"/>
                    </a:lnTo>
                    <a:lnTo>
                      <a:pt x="211" y="81"/>
                    </a:lnTo>
                    <a:lnTo>
                      <a:pt x="214" y="81"/>
                    </a:lnTo>
                    <a:lnTo>
                      <a:pt x="217" y="81"/>
                    </a:lnTo>
                    <a:lnTo>
                      <a:pt x="219" y="81"/>
                    </a:lnTo>
                    <a:lnTo>
                      <a:pt x="219" y="79"/>
                    </a:lnTo>
                    <a:lnTo>
                      <a:pt x="219" y="76"/>
                    </a:lnTo>
                    <a:lnTo>
                      <a:pt x="222" y="76"/>
                    </a:lnTo>
                    <a:lnTo>
                      <a:pt x="219" y="76"/>
                    </a:lnTo>
                    <a:lnTo>
                      <a:pt x="222" y="76"/>
                    </a:lnTo>
                    <a:lnTo>
                      <a:pt x="222" y="73"/>
                    </a:lnTo>
                    <a:lnTo>
                      <a:pt x="222" y="76"/>
                    </a:lnTo>
                    <a:lnTo>
                      <a:pt x="224" y="76"/>
                    </a:lnTo>
                    <a:lnTo>
                      <a:pt x="224" y="73"/>
                    </a:lnTo>
                    <a:lnTo>
                      <a:pt x="222" y="73"/>
                    </a:lnTo>
                    <a:lnTo>
                      <a:pt x="224" y="73"/>
                    </a:lnTo>
                    <a:lnTo>
                      <a:pt x="224" y="71"/>
                    </a:lnTo>
                    <a:lnTo>
                      <a:pt x="227" y="71"/>
                    </a:lnTo>
                    <a:lnTo>
                      <a:pt x="230" y="71"/>
                    </a:lnTo>
                    <a:lnTo>
                      <a:pt x="232" y="71"/>
                    </a:lnTo>
                    <a:lnTo>
                      <a:pt x="232" y="73"/>
                    </a:lnTo>
                    <a:lnTo>
                      <a:pt x="230" y="73"/>
                    </a:lnTo>
                    <a:lnTo>
                      <a:pt x="230" y="76"/>
                    </a:lnTo>
                    <a:lnTo>
                      <a:pt x="230" y="73"/>
                    </a:lnTo>
                    <a:lnTo>
                      <a:pt x="232" y="73"/>
                    </a:lnTo>
                    <a:lnTo>
                      <a:pt x="232" y="76"/>
                    </a:lnTo>
                    <a:lnTo>
                      <a:pt x="235" y="76"/>
                    </a:lnTo>
                    <a:lnTo>
                      <a:pt x="232" y="76"/>
                    </a:lnTo>
                    <a:lnTo>
                      <a:pt x="232" y="79"/>
                    </a:lnTo>
                    <a:lnTo>
                      <a:pt x="235" y="79"/>
                    </a:lnTo>
                    <a:lnTo>
                      <a:pt x="232" y="79"/>
                    </a:lnTo>
                    <a:lnTo>
                      <a:pt x="235" y="79"/>
                    </a:lnTo>
                    <a:lnTo>
                      <a:pt x="237" y="79"/>
                    </a:lnTo>
                    <a:lnTo>
                      <a:pt x="240" y="79"/>
                    </a:lnTo>
                    <a:lnTo>
                      <a:pt x="240" y="81"/>
                    </a:lnTo>
                    <a:lnTo>
                      <a:pt x="240" y="84"/>
                    </a:lnTo>
                    <a:lnTo>
                      <a:pt x="243" y="84"/>
                    </a:lnTo>
                    <a:lnTo>
                      <a:pt x="245" y="84"/>
                    </a:lnTo>
                    <a:lnTo>
                      <a:pt x="248" y="81"/>
                    </a:lnTo>
                    <a:lnTo>
                      <a:pt x="248" y="84"/>
                    </a:lnTo>
                    <a:lnTo>
                      <a:pt x="250" y="84"/>
                    </a:lnTo>
                    <a:lnTo>
                      <a:pt x="248" y="84"/>
                    </a:lnTo>
                    <a:lnTo>
                      <a:pt x="248" y="86"/>
                    </a:lnTo>
                    <a:lnTo>
                      <a:pt x="250" y="86"/>
                    </a:lnTo>
                    <a:lnTo>
                      <a:pt x="253" y="84"/>
                    </a:lnTo>
                    <a:lnTo>
                      <a:pt x="253" y="86"/>
                    </a:lnTo>
                    <a:lnTo>
                      <a:pt x="256" y="86"/>
                    </a:lnTo>
                    <a:lnTo>
                      <a:pt x="256" y="89"/>
                    </a:lnTo>
                    <a:lnTo>
                      <a:pt x="256" y="92"/>
                    </a:lnTo>
                    <a:lnTo>
                      <a:pt x="258" y="92"/>
                    </a:lnTo>
                    <a:lnTo>
                      <a:pt x="256" y="92"/>
                    </a:lnTo>
                    <a:lnTo>
                      <a:pt x="258" y="92"/>
                    </a:lnTo>
                    <a:lnTo>
                      <a:pt x="261" y="92"/>
                    </a:lnTo>
                    <a:lnTo>
                      <a:pt x="261" y="94"/>
                    </a:lnTo>
                    <a:lnTo>
                      <a:pt x="264" y="94"/>
                    </a:lnTo>
                    <a:lnTo>
                      <a:pt x="264" y="97"/>
                    </a:lnTo>
                    <a:lnTo>
                      <a:pt x="266" y="97"/>
                    </a:lnTo>
                    <a:lnTo>
                      <a:pt x="264" y="99"/>
                    </a:lnTo>
                    <a:lnTo>
                      <a:pt x="264" y="97"/>
                    </a:lnTo>
                    <a:lnTo>
                      <a:pt x="261" y="97"/>
                    </a:lnTo>
                    <a:lnTo>
                      <a:pt x="258" y="97"/>
                    </a:lnTo>
                    <a:lnTo>
                      <a:pt x="258" y="99"/>
                    </a:lnTo>
                    <a:lnTo>
                      <a:pt x="261" y="99"/>
                    </a:lnTo>
                    <a:lnTo>
                      <a:pt x="261" y="102"/>
                    </a:lnTo>
                    <a:lnTo>
                      <a:pt x="264" y="102"/>
                    </a:lnTo>
                    <a:lnTo>
                      <a:pt x="264" y="105"/>
                    </a:lnTo>
                    <a:lnTo>
                      <a:pt x="264" y="107"/>
                    </a:lnTo>
                    <a:lnTo>
                      <a:pt x="264" y="110"/>
                    </a:lnTo>
                    <a:lnTo>
                      <a:pt x="264" y="113"/>
                    </a:lnTo>
                    <a:lnTo>
                      <a:pt x="261" y="113"/>
                    </a:lnTo>
                    <a:lnTo>
                      <a:pt x="261" y="115"/>
                    </a:lnTo>
                    <a:lnTo>
                      <a:pt x="258" y="115"/>
                    </a:lnTo>
                    <a:lnTo>
                      <a:pt x="256" y="115"/>
                    </a:lnTo>
                    <a:lnTo>
                      <a:pt x="258" y="115"/>
                    </a:lnTo>
                    <a:lnTo>
                      <a:pt x="258" y="118"/>
                    </a:lnTo>
                    <a:lnTo>
                      <a:pt x="261" y="118"/>
                    </a:lnTo>
                    <a:lnTo>
                      <a:pt x="261" y="120"/>
                    </a:lnTo>
                    <a:lnTo>
                      <a:pt x="261" y="123"/>
                    </a:lnTo>
                    <a:lnTo>
                      <a:pt x="261" y="126"/>
                    </a:lnTo>
                    <a:lnTo>
                      <a:pt x="261" y="128"/>
                    </a:lnTo>
                    <a:lnTo>
                      <a:pt x="261" y="131"/>
                    </a:lnTo>
                    <a:lnTo>
                      <a:pt x="258" y="131"/>
                    </a:lnTo>
                    <a:lnTo>
                      <a:pt x="258" y="133"/>
                    </a:lnTo>
                    <a:lnTo>
                      <a:pt x="261" y="133"/>
                    </a:lnTo>
                    <a:lnTo>
                      <a:pt x="261" y="136"/>
                    </a:lnTo>
                    <a:lnTo>
                      <a:pt x="261" y="139"/>
                    </a:lnTo>
                    <a:lnTo>
                      <a:pt x="261" y="141"/>
                    </a:lnTo>
                    <a:lnTo>
                      <a:pt x="261" y="144"/>
                    </a:lnTo>
                    <a:lnTo>
                      <a:pt x="261" y="147"/>
                    </a:lnTo>
                    <a:lnTo>
                      <a:pt x="261" y="144"/>
                    </a:lnTo>
                    <a:lnTo>
                      <a:pt x="261" y="147"/>
                    </a:lnTo>
                    <a:lnTo>
                      <a:pt x="258" y="147"/>
                    </a:lnTo>
                    <a:lnTo>
                      <a:pt x="258" y="149"/>
                    </a:lnTo>
                    <a:lnTo>
                      <a:pt x="261" y="149"/>
                    </a:lnTo>
                    <a:lnTo>
                      <a:pt x="258" y="149"/>
                    </a:lnTo>
                    <a:lnTo>
                      <a:pt x="258" y="152"/>
                    </a:lnTo>
                    <a:lnTo>
                      <a:pt x="261" y="152"/>
                    </a:lnTo>
                    <a:lnTo>
                      <a:pt x="258" y="152"/>
                    </a:lnTo>
                    <a:lnTo>
                      <a:pt x="258" y="154"/>
                    </a:lnTo>
                    <a:lnTo>
                      <a:pt x="261" y="154"/>
                    </a:lnTo>
                    <a:lnTo>
                      <a:pt x="258" y="154"/>
                    </a:lnTo>
                    <a:lnTo>
                      <a:pt x="261" y="154"/>
                    </a:lnTo>
                    <a:lnTo>
                      <a:pt x="264" y="154"/>
                    </a:lnTo>
                    <a:lnTo>
                      <a:pt x="264" y="157"/>
                    </a:lnTo>
                    <a:lnTo>
                      <a:pt x="264" y="160"/>
                    </a:lnTo>
                    <a:lnTo>
                      <a:pt x="266" y="160"/>
                    </a:lnTo>
                    <a:lnTo>
                      <a:pt x="269" y="160"/>
                    </a:lnTo>
                    <a:lnTo>
                      <a:pt x="269" y="162"/>
                    </a:lnTo>
                    <a:lnTo>
                      <a:pt x="271" y="162"/>
                    </a:lnTo>
                    <a:lnTo>
                      <a:pt x="269" y="162"/>
                    </a:lnTo>
                    <a:lnTo>
                      <a:pt x="271" y="162"/>
                    </a:lnTo>
                    <a:lnTo>
                      <a:pt x="271" y="165"/>
                    </a:lnTo>
                    <a:lnTo>
                      <a:pt x="269" y="165"/>
                    </a:lnTo>
                    <a:lnTo>
                      <a:pt x="269" y="162"/>
                    </a:lnTo>
                    <a:lnTo>
                      <a:pt x="266" y="162"/>
                    </a:lnTo>
                    <a:lnTo>
                      <a:pt x="266" y="165"/>
                    </a:lnTo>
                    <a:lnTo>
                      <a:pt x="269" y="165"/>
                    </a:lnTo>
                    <a:lnTo>
                      <a:pt x="269" y="167"/>
                    </a:lnTo>
                    <a:lnTo>
                      <a:pt x="271" y="170"/>
                    </a:lnTo>
                    <a:lnTo>
                      <a:pt x="269" y="170"/>
                    </a:lnTo>
                    <a:lnTo>
                      <a:pt x="266" y="170"/>
                    </a:lnTo>
                    <a:lnTo>
                      <a:pt x="269" y="170"/>
                    </a:lnTo>
                    <a:lnTo>
                      <a:pt x="266" y="170"/>
                    </a:lnTo>
                    <a:lnTo>
                      <a:pt x="266" y="173"/>
                    </a:lnTo>
                    <a:lnTo>
                      <a:pt x="269" y="173"/>
                    </a:lnTo>
                    <a:lnTo>
                      <a:pt x="269" y="175"/>
                    </a:lnTo>
                    <a:lnTo>
                      <a:pt x="266" y="175"/>
                    </a:lnTo>
                    <a:lnTo>
                      <a:pt x="269" y="175"/>
                    </a:lnTo>
                    <a:lnTo>
                      <a:pt x="271" y="178"/>
                    </a:lnTo>
                    <a:lnTo>
                      <a:pt x="271" y="180"/>
                    </a:lnTo>
                    <a:lnTo>
                      <a:pt x="269" y="180"/>
                    </a:lnTo>
                    <a:lnTo>
                      <a:pt x="269" y="183"/>
                    </a:lnTo>
                    <a:lnTo>
                      <a:pt x="271" y="183"/>
                    </a:lnTo>
                    <a:lnTo>
                      <a:pt x="271" y="180"/>
                    </a:lnTo>
                    <a:lnTo>
                      <a:pt x="271" y="183"/>
                    </a:lnTo>
                    <a:lnTo>
                      <a:pt x="274" y="183"/>
                    </a:lnTo>
                    <a:lnTo>
                      <a:pt x="274" y="186"/>
                    </a:lnTo>
                    <a:lnTo>
                      <a:pt x="271" y="186"/>
                    </a:lnTo>
                    <a:lnTo>
                      <a:pt x="271" y="188"/>
                    </a:lnTo>
                    <a:lnTo>
                      <a:pt x="271" y="191"/>
                    </a:lnTo>
                    <a:lnTo>
                      <a:pt x="271" y="194"/>
                    </a:lnTo>
                    <a:lnTo>
                      <a:pt x="269" y="194"/>
                    </a:lnTo>
                    <a:lnTo>
                      <a:pt x="271" y="194"/>
                    </a:lnTo>
                    <a:lnTo>
                      <a:pt x="269" y="194"/>
                    </a:lnTo>
                    <a:lnTo>
                      <a:pt x="269" y="196"/>
                    </a:lnTo>
                    <a:lnTo>
                      <a:pt x="266" y="196"/>
                    </a:lnTo>
                    <a:lnTo>
                      <a:pt x="264" y="196"/>
                    </a:lnTo>
                    <a:lnTo>
                      <a:pt x="264" y="194"/>
                    </a:lnTo>
                    <a:lnTo>
                      <a:pt x="264" y="191"/>
                    </a:lnTo>
                    <a:lnTo>
                      <a:pt x="266" y="191"/>
                    </a:lnTo>
                    <a:lnTo>
                      <a:pt x="264" y="191"/>
                    </a:lnTo>
                    <a:lnTo>
                      <a:pt x="266" y="191"/>
                    </a:lnTo>
                    <a:lnTo>
                      <a:pt x="264" y="191"/>
                    </a:lnTo>
                    <a:lnTo>
                      <a:pt x="264" y="188"/>
                    </a:lnTo>
                    <a:lnTo>
                      <a:pt x="264" y="191"/>
                    </a:lnTo>
                    <a:lnTo>
                      <a:pt x="264" y="194"/>
                    </a:lnTo>
                    <a:lnTo>
                      <a:pt x="261" y="194"/>
                    </a:lnTo>
                    <a:lnTo>
                      <a:pt x="261" y="196"/>
                    </a:lnTo>
                    <a:lnTo>
                      <a:pt x="258" y="196"/>
                    </a:lnTo>
                    <a:lnTo>
                      <a:pt x="258" y="194"/>
                    </a:lnTo>
                    <a:lnTo>
                      <a:pt x="258" y="191"/>
                    </a:lnTo>
                    <a:lnTo>
                      <a:pt x="258" y="194"/>
                    </a:lnTo>
                    <a:lnTo>
                      <a:pt x="258" y="196"/>
                    </a:lnTo>
                    <a:lnTo>
                      <a:pt x="258" y="199"/>
                    </a:lnTo>
                    <a:lnTo>
                      <a:pt x="256" y="199"/>
                    </a:lnTo>
                    <a:lnTo>
                      <a:pt x="256" y="196"/>
                    </a:lnTo>
                    <a:lnTo>
                      <a:pt x="256" y="194"/>
                    </a:lnTo>
                    <a:lnTo>
                      <a:pt x="256" y="196"/>
                    </a:lnTo>
                    <a:lnTo>
                      <a:pt x="253" y="196"/>
                    </a:lnTo>
                    <a:lnTo>
                      <a:pt x="250" y="196"/>
                    </a:lnTo>
                    <a:lnTo>
                      <a:pt x="248" y="196"/>
                    </a:lnTo>
                    <a:lnTo>
                      <a:pt x="248" y="199"/>
                    </a:lnTo>
                    <a:lnTo>
                      <a:pt x="245" y="199"/>
                    </a:lnTo>
                    <a:lnTo>
                      <a:pt x="245" y="196"/>
                    </a:lnTo>
                    <a:lnTo>
                      <a:pt x="245" y="194"/>
                    </a:lnTo>
                    <a:lnTo>
                      <a:pt x="243" y="194"/>
                    </a:lnTo>
                    <a:lnTo>
                      <a:pt x="240" y="194"/>
                    </a:lnTo>
                    <a:lnTo>
                      <a:pt x="243" y="194"/>
                    </a:lnTo>
                    <a:lnTo>
                      <a:pt x="243" y="196"/>
                    </a:lnTo>
                    <a:lnTo>
                      <a:pt x="240" y="196"/>
                    </a:lnTo>
                    <a:lnTo>
                      <a:pt x="240" y="194"/>
                    </a:lnTo>
                    <a:lnTo>
                      <a:pt x="240" y="196"/>
                    </a:lnTo>
                    <a:lnTo>
                      <a:pt x="237" y="196"/>
                    </a:lnTo>
                    <a:lnTo>
                      <a:pt x="237" y="194"/>
                    </a:lnTo>
                    <a:lnTo>
                      <a:pt x="235" y="194"/>
                    </a:lnTo>
                    <a:lnTo>
                      <a:pt x="232" y="191"/>
                    </a:lnTo>
                    <a:lnTo>
                      <a:pt x="230" y="191"/>
                    </a:lnTo>
                    <a:lnTo>
                      <a:pt x="232" y="191"/>
                    </a:lnTo>
                    <a:lnTo>
                      <a:pt x="232" y="194"/>
                    </a:lnTo>
                    <a:lnTo>
                      <a:pt x="232" y="196"/>
                    </a:lnTo>
                    <a:lnTo>
                      <a:pt x="230" y="196"/>
                    </a:lnTo>
                    <a:lnTo>
                      <a:pt x="230" y="194"/>
                    </a:lnTo>
                    <a:lnTo>
                      <a:pt x="230" y="196"/>
                    </a:lnTo>
                    <a:lnTo>
                      <a:pt x="232" y="196"/>
                    </a:lnTo>
                    <a:lnTo>
                      <a:pt x="232" y="199"/>
                    </a:lnTo>
                    <a:lnTo>
                      <a:pt x="235" y="199"/>
                    </a:lnTo>
                    <a:lnTo>
                      <a:pt x="235" y="201"/>
                    </a:lnTo>
                    <a:lnTo>
                      <a:pt x="235" y="199"/>
                    </a:lnTo>
                    <a:lnTo>
                      <a:pt x="235" y="201"/>
                    </a:lnTo>
                    <a:lnTo>
                      <a:pt x="232" y="201"/>
                    </a:lnTo>
                    <a:lnTo>
                      <a:pt x="232" y="204"/>
                    </a:lnTo>
                    <a:lnTo>
                      <a:pt x="235" y="204"/>
                    </a:lnTo>
                    <a:lnTo>
                      <a:pt x="237" y="204"/>
                    </a:lnTo>
                    <a:lnTo>
                      <a:pt x="237" y="207"/>
                    </a:lnTo>
                    <a:lnTo>
                      <a:pt x="237" y="209"/>
                    </a:lnTo>
                    <a:lnTo>
                      <a:pt x="235" y="209"/>
                    </a:lnTo>
                    <a:lnTo>
                      <a:pt x="235" y="212"/>
                    </a:lnTo>
                    <a:lnTo>
                      <a:pt x="235" y="209"/>
                    </a:lnTo>
                    <a:lnTo>
                      <a:pt x="237" y="209"/>
                    </a:lnTo>
                    <a:lnTo>
                      <a:pt x="240" y="212"/>
                    </a:lnTo>
                    <a:lnTo>
                      <a:pt x="240" y="214"/>
                    </a:lnTo>
                    <a:lnTo>
                      <a:pt x="237" y="214"/>
                    </a:lnTo>
                    <a:lnTo>
                      <a:pt x="237" y="217"/>
                    </a:lnTo>
                    <a:lnTo>
                      <a:pt x="240" y="214"/>
                    </a:lnTo>
                    <a:lnTo>
                      <a:pt x="243" y="214"/>
                    </a:lnTo>
                    <a:lnTo>
                      <a:pt x="243" y="217"/>
                    </a:lnTo>
                    <a:lnTo>
                      <a:pt x="245" y="217"/>
                    </a:lnTo>
                    <a:lnTo>
                      <a:pt x="245" y="220"/>
                    </a:lnTo>
                    <a:lnTo>
                      <a:pt x="245" y="222"/>
                    </a:lnTo>
                    <a:lnTo>
                      <a:pt x="248" y="222"/>
                    </a:lnTo>
                    <a:lnTo>
                      <a:pt x="248" y="225"/>
                    </a:lnTo>
                    <a:lnTo>
                      <a:pt x="248" y="227"/>
                    </a:lnTo>
                    <a:lnTo>
                      <a:pt x="250" y="227"/>
                    </a:lnTo>
                    <a:lnTo>
                      <a:pt x="250" y="230"/>
                    </a:lnTo>
                    <a:lnTo>
                      <a:pt x="250" y="233"/>
                    </a:lnTo>
                    <a:lnTo>
                      <a:pt x="253" y="233"/>
                    </a:lnTo>
                    <a:lnTo>
                      <a:pt x="253" y="235"/>
                    </a:lnTo>
                    <a:lnTo>
                      <a:pt x="256" y="235"/>
                    </a:lnTo>
                    <a:lnTo>
                      <a:pt x="256" y="238"/>
                    </a:lnTo>
                    <a:lnTo>
                      <a:pt x="253" y="238"/>
                    </a:lnTo>
                    <a:lnTo>
                      <a:pt x="256" y="241"/>
                    </a:lnTo>
                    <a:lnTo>
                      <a:pt x="258" y="241"/>
                    </a:lnTo>
                    <a:lnTo>
                      <a:pt x="258" y="243"/>
                    </a:lnTo>
                    <a:lnTo>
                      <a:pt x="258" y="246"/>
                    </a:lnTo>
                    <a:lnTo>
                      <a:pt x="261" y="246"/>
                    </a:lnTo>
                    <a:lnTo>
                      <a:pt x="258" y="246"/>
                    </a:lnTo>
                    <a:lnTo>
                      <a:pt x="261" y="246"/>
                    </a:lnTo>
                    <a:lnTo>
                      <a:pt x="258" y="246"/>
                    </a:lnTo>
                    <a:lnTo>
                      <a:pt x="258" y="248"/>
                    </a:lnTo>
                    <a:lnTo>
                      <a:pt x="261" y="248"/>
                    </a:lnTo>
                    <a:lnTo>
                      <a:pt x="258" y="248"/>
                    </a:lnTo>
                    <a:lnTo>
                      <a:pt x="258" y="251"/>
                    </a:lnTo>
                    <a:lnTo>
                      <a:pt x="258" y="254"/>
                    </a:lnTo>
                    <a:lnTo>
                      <a:pt x="258" y="256"/>
                    </a:lnTo>
                    <a:lnTo>
                      <a:pt x="258" y="259"/>
                    </a:lnTo>
                    <a:lnTo>
                      <a:pt x="256" y="259"/>
                    </a:lnTo>
                    <a:lnTo>
                      <a:pt x="258" y="259"/>
                    </a:lnTo>
                    <a:lnTo>
                      <a:pt x="258" y="261"/>
                    </a:lnTo>
                    <a:lnTo>
                      <a:pt x="258" y="259"/>
                    </a:lnTo>
                    <a:lnTo>
                      <a:pt x="258" y="256"/>
                    </a:lnTo>
                    <a:lnTo>
                      <a:pt x="261" y="254"/>
                    </a:lnTo>
                    <a:lnTo>
                      <a:pt x="261" y="251"/>
                    </a:lnTo>
                    <a:lnTo>
                      <a:pt x="264" y="251"/>
                    </a:lnTo>
                    <a:lnTo>
                      <a:pt x="264" y="248"/>
                    </a:lnTo>
                    <a:lnTo>
                      <a:pt x="266" y="248"/>
                    </a:lnTo>
                    <a:lnTo>
                      <a:pt x="266" y="251"/>
                    </a:lnTo>
                    <a:lnTo>
                      <a:pt x="269" y="251"/>
                    </a:lnTo>
                    <a:lnTo>
                      <a:pt x="269" y="254"/>
                    </a:lnTo>
                    <a:lnTo>
                      <a:pt x="269" y="256"/>
                    </a:lnTo>
                    <a:lnTo>
                      <a:pt x="269" y="259"/>
                    </a:lnTo>
                    <a:lnTo>
                      <a:pt x="269" y="261"/>
                    </a:lnTo>
                    <a:lnTo>
                      <a:pt x="269" y="264"/>
                    </a:lnTo>
                    <a:lnTo>
                      <a:pt x="271" y="264"/>
                    </a:lnTo>
                    <a:lnTo>
                      <a:pt x="271" y="267"/>
                    </a:lnTo>
                    <a:lnTo>
                      <a:pt x="271" y="269"/>
                    </a:lnTo>
                    <a:lnTo>
                      <a:pt x="271" y="272"/>
                    </a:lnTo>
                    <a:lnTo>
                      <a:pt x="271" y="274"/>
                    </a:lnTo>
                    <a:lnTo>
                      <a:pt x="271" y="277"/>
                    </a:lnTo>
                    <a:lnTo>
                      <a:pt x="271" y="280"/>
                    </a:lnTo>
                    <a:lnTo>
                      <a:pt x="269" y="280"/>
                    </a:lnTo>
                    <a:lnTo>
                      <a:pt x="269" y="282"/>
                    </a:lnTo>
                    <a:lnTo>
                      <a:pt x="266" y="282"/>
                    </a:lnTo>
                    <a:lnTo>
                      <a:pt x="266" y="280"/>
                    </a:lnTo>
                    <a:lnTo>
                      <a:pt x="264" y="280"/>
                    </a:lnTo>
                    <a:lnTo>
                      <a:pt x="261" y="280"/>
                    </a:lnTo>
                    <a:lnTo>
                      <a:pt x="261" y="277"/>
                    </a:lnTo>
                    <a:lnTo>
                      <a:pt x="258" y="277"/>
                    </a:lnTo>
                    <a:lnTo>
                      <a:pt x="261" y="277"/>
                    </a:lnTo>
                    <a:lnTo>
                      <a:pt x="261" y="280"/>
                    </a:lnTo>
                    <a:lnTo>
                      <a:pt x="258" y="280"/>
                    </a:lnTo>
                    <a:lnTo>
                      <a:pt x="258" y="277"/>
                    </a:lnTo>
                    <a:lnTo>
                      <a:pt x="256" y="277"/>
                    </a:lnTo>
                    <a:lnTo>
                      <a:pt x="256" y="274"/>
                    </a:lnTo>
                    <a:lnTo>
                      <a:pt x="256" y="277"/>
                    </a:lnTo>
                    <a:lnTo>
                      <a:pt x="258" y="280"/>
                    </a:lnTo>
                    <a:lnTo>
                      <a:pt x="258" y="282"/>
                    </a:lnTo>
                    <a:lnTo>
                      <a:pt x="258" y="285"/>
                    </a:lnTo>
                    <a:lnTo>
                      <a:pt x="256" y="285"/>
                    </a:lnTo>
                    <a:lnTo>
                      <a:pt x="258" y="285"/>
                    </a:lnTo>
                    <a:lnTo>
                      <a:pt x="261" y="285"/>
                    </a:lnTo>
                    <a:lnTo>
                      <a:pt x="261" y="288"/>
                    </a:lnTo>
                    <a:lnTo>
                      <a:pt x="264" y="288"/>
                    </a:lnTo>
                    <a:lnTo>
                      <a:pt x="266" y="290"/>
                    </a:lnTo>
                    <a:lnTo>
                      <a:pt x="266" y="293"/>
                    </a:lnTo>
                    <a:lnTo>
                      <a:pt x="264" y="293"/>
                    </a:lnTo>
                    <a:lnTo>
                      <a:pt x="264" y="295"/>
                    </a:lnTo>
                    <a:lnTo>
                      <a:pt x="261" y="295"/>
                    </a:lnTo>
                    <a:lnTo>
                      <a:pt x="261" y="293"/>
                    </a:lnTo>
                    <a:lnTo>
                      <a:pt x="258" y="293"/>
                    </a:lnTo>
                    <a:lnTo>
                      <a:pt x="261" y="293"/>
                    </a:lnTo>
                    <a:lnTo>
                      <a:pt x="258" y="293"/>
                    </a:lnTo>
                    <a:lnTo>
                      <a:pt x="258" y="290"/>
                    </a:lnTo>
                    <a:lnTo>
                      <a:pt x="256" y="290"/>
                    </a:lnTo>
                    <a:lnTo>
                      <a:pt x="253" y="290"/>
                    </a:lnTo>
                    <a:lnTo>
                      <a:pt x="253" y="288"/>
                    </a:lnTo>
                    <a:lnTo>
                      <a:pt x="253" y="290"/>
                    </a:lnTo>
                    <a:lnTo>
                      <a:pt x="256" y="290"/>
                    </a:lnTo>
                    <a:lnTo>
                      <a:pt x="253" y="290"/>
                    </a:lnTo>
                    <a:lnTo>
                      <a:pt x="256" y="290"/>
                    </a:lnTo>
                    <a:lnTo>
                      <a:pt x="256" y="293"/>
                    </a:lnTo>
                    <a:lnTo>
                      <a:pt x="258" y="293"/>
                    </a:lnTo>
                    <a:lnTo>
                      <a:pt x="258" y="295"/>
                    </a:lnTo>
                    <a:lnTo>
                      <a:pt x="256" y="298"/>
                    </a:lnTo>
                    <a:lnTo>
                      <a:pt x="256" y="295"/>
                    </a:lnTo>
                    <a:lnTo>
                      <a:pt x="253" y="295"/>
                    </a:lnTo>
                    <a:lnTo>
                      <a:pt x="253" y="298"/>
                    </a:lnTo>
                    <a:lnTo>
                      <a:pt x="256" y="298"/>
                    </a:lnTo>
                    <a:lnTo>
                      <a:pt x="258" y="301"/>
                    </a:lnTo>
                    <a:lnTo>
                      <a:pt x="258" y="303"/>
                    </a:lnTo>
                    <a:lnTo>
                      <a:pt x="256" y="303"/>
                    </a:lnTo>
                    <a:lnTo>
                      <a:pt x="253" y="303"/>
                    </a:lnTo>
                    <a:lnTo>
                      <a:pt x="250" y="301"/>
                    </a:lnTo>
                    <a:lnTo>
                      <a:pt x="248" y="301"/>
                    </a:lnTo>
                    <a:lnTo>
                      <a:pt x="248" y="298"/>
                    </a:lnTo>
                    <a:lnTo>
                      <a:pt x="245" y="298"/>
                    </a:lnTo>
                    <a:lnTo>
                      <a:pt x="245" y="295"/>
                    </a:lnTo>
                    <a:lnTo>
                      <a:pt x="243" y="295"/>
                    </a:lnTo>
                    <a:lnTo>
                      <a:pt x="243" y="293"/>
                    </a:lnTo>
                    <a:lnTo>
                      <a:pt x="240" y="295"/>
                    </a:lnTo>
                    <a:lnTo>
                      <a:pt x="243" y="295"/>
                    </a:lnTo>
                    <a:lnTo>
                      <a:pt x="243" y="293"/>
                    </a:lnTo>
                    <a:lnTo>
                      <a:pt x="243" y="295"/>
                    </a:lnTo>
                    <a:lnTo>
                      <a:pt x="240" y="295"/>
                    </a:lnTo>
                    <a:lnTo>
                      <a:pt x="240" y="298"/>
                    </a:lnTo>
                    <a:lnTo>
                      <a:pt x="237" y="295"/>
                    </a:lnTo>
                    <a:lnTo>
                      <a:pt x="237" y="298"/>
                    </a:lnTo>
                    <a:lnTo>
                      <a:pt x="237" y="295"/>
                    </a:lnTo>
                    <a:lnTo>
                      <a:pt x="235" y="295"/>
                    </a:lnTo>
                    <a:lnTo>
                      <a:pt x="232" y="295"/>
                    </a:lnTo>
                    <a:lnTo>
                      <a:pt x="232" y="293"/>
                    </a:lnTo>
                    <a:lnTo>
                      <a:pt x="230" y="293"/>
                    </a:lnTo>
                    <a:lnTo>
                      <a:pt x="230" y="290"/>
                    </a:lnTo>
                    <a:lnTo>
                      <a:pt x="227" y="290"/>
                    </a:lnTo>
                    <a:lnTo>
                      <a:pt x="227" y="288"/>
                    </a:lnTo>
                    <a:lnTo>
                      <a:pt x="227" y="285"/>
                    </a:lnTo>
                    <a:lnTo>
                      <a:pt x="224" y="285"/>
                    </a:lnTo>
                    <a:lnTo>
                      <a:pt x="224" y="282"/>
                    </a:lnTo>
                    <a:lnTo>
                      <a:pt x="227" y="282"/>
                    </a:lnTo>
                    <a:lnTo>
                      <a:pt x="227" y="285"/>
                    </a:lnTo>
                    <a:lnTo>
                      <a:pt x="230" y="285"/>
                    </a:lnTo>
                    <a:lnTo>
                      <a:pt x="227" y="285"/>
                    </a:lnTo>
                    <a:lnTo>
                      <a:pt x="227" y="282"/>
                    </a:lnTo>
                    <a:lnTo>
                      <a:pt x="224" y="282"/>
                    </a:lnTo>
                    <a:lnTo>
                      <a:pt x="224" y="280"/>
                    </a:lnTo>
                    <a:lnTo>
                      <a:pt x="222" y="280"/>
                    </a:lnTo>
                    <a:lnTo>
                      <a:pt x="222" y="277"/>
                    </a:lnTo>
                    <a:lnTo>
                      <a:pt x="224" y="277"/>
                    </a:lnTo>
                    <a:lnTo>
                      <a:pt x="222" y="277"/>
                    </a:lnTo>
                    <a:lnTo>
                      <a:pt x="222" y="274"/>
                    </a:lnTo>
                    <a:lnTo>
                      <a:pt x="219" y="274"/>
                    </a:lnTo>
                    <a:lnTo>
                      <a:pt x="219" y="272"/>
                    </a:lnTo>
                    <a:lnTo>
                      <a:pt x="219" y="269"/>
                    </a:lnTo>
                    <a:lnTo>
                      <a:pt x="222" y="269"/>
                    </a:lnTo>
                    <a:lnTo>
                      <a:pt x="222" y="267"/>
                    </a:lnTo>
                    <a:lnTo>
                      <a:pt x="222" y="264"/>
                    </a:lnTo>
                    <a:lnTo>
                      <a:pt x="222" y="267"/>
                    </a:lnTo>
                    <a:lnTo>
                      <a:pt x="222" y="264"/>
                    </a:lnTo>
                    <a:lnTo>
                      <a:pt x="224" y="264"/>
                    </a:lnTo>
                    <a:lnTo>
                      <a:pt x="224" y="267"/>
                    </a:lnTo>
                    <a:lnTo>
                      <a:pt x="224" y="264"/>
                    </a:lnTo>
                    <a:lnTo>
                      <a:pt x="222" y="261"/>
                    </a:lnTo>
                    <a:lnTo>
                      <a:pt x="219" y="261"/>
                    </a:lnTo>
                    <a:lnTo>
                      <a:pt x="219" y="259"/>
                    </a:lnTo>
                    <a:lnTo>
                      <a:pt x="219" y="256"/>
                    </a:lnTo>
                    <a:lnTo>
                      <a:pt x="217" y="256"/>
                    </a:lnTo>
                    <a:lnTo>
                      <a:pt x="217" y="254"/>
                    </a:lnTo>
                    <a:lnTo>
                      <a:pt x="217" y="251"/>
                    </a:lnTo>
                    <a:lnTo>
                      <a:pt x="214" y="251"/>
                    </a:lnTo>
                    <a:lnTo>
                      <a:pt x="214" y="248"/>
                    </a:lnTo>
                    <a:lnTo>
                      <a:pt x="214" y="246"/>
                    </a:lnTo>
                    <a:lnTo>
                      <a:pt x="211" y="246"/>
                    </a:lnTo>
                    <a:lnTo>
                      <a:pt x="211" y="248"/>
                    </a:lnTo>
                    <a:lnTo>
                      <a:pt x="211" y="246"/>
                    </a:lnTo>
                    <a:lnTo>
                      <a:pt x="209" y="246"/>
                    </a:lnTo>
                    <a:lnTo>
                      <a:pt x="206" y="246"/>
                    </a:lnTo>
                    <a:lnTo>
                      <a:pt x="206" y="243"/>
                    </a:lnTo>
                    <a:lnTo>
                      <a:pt x="206" y="241"/>
                    </a:lnTo>
                    <a:lnTo>
                      <a:pt x="204" y="241"/>
                    </a:lnTo>
                    <a:lnTo>
                      <a:pt x="206" y="241"/>
                    </a:lnTo>
                    <a:lnTo>
                      <a:pt x="204" y="241"/>
                    </a:lnTo>
                    <a:lnTo>
                      <a:pt x="204" y="238"/>
                    </a:lnTo>
                    <a:lnTo>
                      <a:pt x="204" y="235"/>
                    </a:lnTo>
                    <a:lnTo>
                      <a:pt x="201" y="235"/>
                    </a:lnTo>
                    <a:lnTo>
                      <a:pt x="201" y="233"/>
                    </a:lnTo>
                    <a:lnTo>
                      <a:pt x="201" y="230"/>
                    </a:lnTo>
                    <a:lnTo>
                      <a:pt x="204" y="230"/>
                    </a:lnTo>
                    <a:lnTo>
                      <a:pt x="201" y="230"/>
                    </a:lnTo>
                    <a:lnTo>
                      <a:pt x="201" y="227"/>
                    </a:lnTo>
                    <a:lnTo>
                      <a:pt x="204" y="227"/>
                    </a:lnTo>
                    <a:lnTo>
                      <a:pt x="201" y="227"/>
                    </a:lnTo>
                    <a:lnTo>
                      <a:pt x="201" y="225"/>
                    </a:lnTo>
                    <a:lnTo>
                      <a:pt x="201" y="227"/>
                    </a:lnTo>
                    <a:lnTo>
                      <a:pt x="201" y="225"/>
                    </a:lnTo>
                    <a:lnTo>
                      <a:pt x="198" y="225"/>
                    </a:lnTo>
                    <a:lnTo>
                      <a:pt x="201" y="225"/>
                    </a:lnTo>
                    <a:lnTo>
                      <a:pt x="198" y="225"/>
                    </a:lnTo>
                    <a:lnTo>
                      <a:pt x="198" y="222"/>
                    </a:lnTo>
                    <a:lnTo>
                      <a:pt x="201" y="220"/>
                    </a:lnTo>
                    <a:lnTo>
                      <a:pt x="198" y="220"/>
                    </a:lnTo>
                    <a:lnTo>
                      <a:pt x="201" y="220"/>
                    </a:lnTo>
                    <a:lnTo>
                      <a:pt x="201" y="217"/>
                    </a:lnTo>
                    <a:lnTo>
                      <a:pt x="204" y="217"/>
                    </a:lnTo>
                    <a:lnTo>
                      <a:pt x="201" y="217"/>
                    </a:lnTo>
                    <a:lnTo>
                      <a:pt x="201" y="214"/>
                    </a:lnTo>
                    <a:lnTo>
                      <a:pt x="201" y="217"/>
                    </a:lnTo>
                    <a:lnTo>
                      <a:pt x="201" y="214"/>
                    </a:lnTo>
                    <a:lnTo>
                      <a:pt x="198" y="214"/>
                    </a:lnTo>
                    <a:lnTo>
                      <a:pt x="198" y="212"/>
                    </a:lnTo>
                    <a:lnTo>
                      <a:pt x="201" y="212"/>
                    </a:lnTo>
                    <a:lnTo>
                      <a:pt x="198" y="212"/>
                    </a:lnTo>
                    <a:lnTo>
                      <a:pt x="198" y="209"/>
                    </a:lnTo>
                    <a:lnTo>
                      <a:pt x="196" y="209"/>
                    </a:lnTo>
                    <a:lnTo>
                      <a:pt x="196" y="207"/>
                    </a:lnTo>
                    <a:lnTo>
                      <a:pt x="196" y="204"/>
                    </a:lnTo>
                    <a:lnTo>
                      <a:pt x="193" y="204"/>
                    </a:lnTo>
                    <a:lnTo>
                      <a:pt x="190" y="204"/>
                    </a:lnTo>
                    <a:lnTo>
                      <a:pt x="188" y="204"/>
                    </a:lnTo>
                    <a:lnTo>
                      <a:pt x="188" y="207"/>
                    </a:lnTo>
                    <a:lnTo>
                      <a:pt x="188" y="209"/>
                    </a:lnTo>
                    <a:lnTo>
                      <a:pt x="188" y="212"/>
                    </a:lnTo>
                    <a:lnTo>
                      <a:pt x="188" y="214"/>
                    </a:lnTo>
                    <a:lnTo>
                      <a:pt x="188" y="217"/>
                    </a:lnTo>
                    <a:lnTo>
                      <a:pt x="185" y="220"/>
                    </a:lnTo>
                    <a:lnTo>
                      <a:pt x="183" y="220"/>
                    </a:lnTo>
                    <a:lnTo>
                      <a:pt x="185" y="220"/>
                    </a:lnTo>
                    <a:lnTo>
                      <a:pt x="183" y="220"/>
                    </a:lnTo>
                    <a:lnTo>
                      <a:pt x="180" y="220"/>
                    </a:lnTo>
                    <a:lnTo>
                      <a:pt x="180" y="222"/>
                    </a:lnTo>
                    <a:lnTo>
                      <a:pt x="177" y="222"/>
                    </a:lnTo>
                    <a:lnTo>
                      <a:pt x="177" y="225"/>
                    </a:lnTo>
                    <a:lnTo>
                      <a:pt x="177" y="222"/>
                    </a:lnTo>
                    <a:lnTo>
                      <a:pt x="175" y="222"/>
                    </a:lnTo>
                    <a:lnTo>
                      <a:pt x="175" y="220"/>
                    </a:lnTo>
                    <a:lnTo>
                      <a:pt x="175" y="222"/>
                    </a:lnTo>
                    <a:lnTo>
                      <a:pt x="172" y="222"/>
                    </a:lnTo>
                    <a:lnTo>
                      <a:pt x="172" y="220"/>
                    </a:lnTo>
                    <a:lnTo>
                      <a:pt x="172" y="222"/>
                    </a:lnTo>
                    <a:lnTo>
                      <a:pt x="170" y="222"/>
                    </a:lnTo>
                    <a:lnTo>
                      <a:pt x="170" y="220"/>
                    </a:lnTo>
                    <a:lnTo>
                      <a:pt x="167" y="220"/>
                    </a:lnTo>
                    <a:lnTo>
                      <a:pt x="167" y="222"/>
                    </a:lnTo>
                    <a:lnTo>
                      <a:pt x="164" y="220"/>
                    </a:lnTo>
                    <a:lnTo>
                      <a:pt x="162" y="217"/>
                    </a:lnTo>
                    <a:lnTo>
                      <a:pt x="159" y="217"/>
                    </a:lnTo>
                    <a:lnTo>
                      <a:pt x="159" y="220"/>
                    </a:lnTo>
                    <a:lnTo>
                      <a:pt x="159" y="217"/>
                    </a:lnTo>
                    <a:lnTo>
                      <a:pt x="159" y="214"/>
                    </a:lnTo>
                    <a:lnTo>
                      <a:pt x="157" y="214"/>
                    </a:lnTo>
                    <a:lnTo>
                      <a:pt x="157" y="212"/>
                    </a:lnTo>
                    <a:lnTo>
                      <a:pt x="154" y="212"/>
                    </a:lnTo>
                    <a:lnTo>
                      <a:pt x="151" y="212"/>
                    </a:lnTo>
                    <a:lnTo>
                      <a:pt x="151" y="214"/>
                    </a:lnTo>
                    <a:lnTo>
                      <a:pt x="149" y="214"/>
                    </a:lnTo>
                    <a:lnTo>
                      <a:pt x="146" y="217"/>
                    </a:lnTo>
                    <a:lnTo>
                      <a:pt x="146" y="220"/>
                    </a:lnTo>
                    <a:lnTo>
                      <a:pt x="143" y="220"/>
                    </a:lnTo>
                    <a:lnTo>
                      <a:pt x="143" y="222"/>
                    </a:lnTo>
                    <a:lnTo>
                      <a:pt x="141" y="222"/>
                    </a:lnTo>
                    <a:lnTo>
                      <a:pt x="141" y="225"/>
                    </a:lnTo>
                    <a:lnTo>
                      <a:pt x="138" y="225"/>
                    </a:lnTo>
                    <a:lnTo>
                      <a:pt x="138" y="227"/>
                    </a:lnTo>
                    <a:lnTo>
                      <a:pt x="136" y="230"/>
                    </a:lnTo>
                    <a:lnTo>
                      <a:pt x="136" y="233"/>
                    </a:lnTo>
                    <a:lnTo>
                      <a:pt x="133" y="233"/>
                    </a:lnTo>
                    <a:lnTo>
                      <a:pt x="133" y="235"/>
                    </a:lnTo>
                    <a:lnTo>
                      <a:pt x="136" y="235"/>
                    </a:lnTo>
                    <a:lnTo>
                      <a:pt x="136" y="238"/>
                    </a:lnTo>
                    <a:lnTo>
                      <a:pt x="133" y="238"/>
                    </a:lnTo>
                    <a:lnTo>
                      <a:pt x="136" y="238"/>
                    </a:lnTo>
                    <a:lnTo>
                      <a:pt x="133" y="238"/>
                    </a:lnTo>
                    <a:lnTo>
                      <a:pt x="133" y="241"/>
                    </a:lnTo>
                    <a:lnTo>
                      <a:pt x="136" y="241"/>
                    </a:lnTo>
                    <a:lnTo>
                      <a:pt x="138" y="243"/>
                    </a:lnTo>
                    <a:lnTo>
                      <a:pt x="138" y="246"/>
                    </a:lnTo>
                    <a:lnTo>
                      <a:pt x="136" y="246"/>
                    </a:lnTo>
                    <a:lnTo>
                      <a:pt x="136" y="248"/>
                    </a:lnTo>
                    <a:lnTo>
                      <a:pt x="138" y="248"/>
                    </a:lnTo>
                    <a:lnTo>
                      <a:pt x="138" y="251"/>
                    </a:lnTo>
                    <a:lnTo>
                      <a:pt x="138" y="248"/>
                    </a:lnTo>
                    <a:lnTo>
                      <a:pt x="138" y="251"/>
                    </a:lnTo>
                    <a:lnTo>
                      <a:pt x="141" y="251"/>
                    </a:lnTo>
                    <a:lnTo>
                      <a:pt x="141" y="254"/>
                    </a:lnTo>
                    <a:lnTo>
                      <a:pt x="141" y="256"/>
                    </a:lnTo>
                    <a:lnTo>
                      <a:pt x="138" y="256"/>
                    </a:lnTo>
                    <a:lnTo>
                      <a:pt x="138" y="259"/>
                    </a:lnTo>
                    <a:lnTo>
                      <a:pt x="141" y="259"/>
                    </a:lnTo>
                    <a:lnTo>
                      <a:pt x="141" y="261"/>
                    </a:lnTo>
                    <a:lnTo>
                      <a:pt x="138" y="264"/>
                    </a:lnTo>
                    <a:lnTo>
                      <a:pt x="141" y="264"/>
                    </a:lnTo>
                    <a:lnTo>
                      <a:pt x="141" y="267"/>
                    </a:lnTo>
                    <a:lnTo>
                      <a:pt x="143" y="267"/>
                    </a:lnTo>
                    <a:lnTo>
                      <a:pt x="146" y="267"/>
                    </a:lnTo>
                    <a:lnTo>
                      <a:pt x="143" y="267"/>
                    </a:lnTo>
                    <a:lnTo>
                      <a:pt x="146" y="267"/>
                    </a:lnTo>
                    <a:lnTo>
                      <a:pt x="149" y="267"/>
                    </a:lnTo>
                    <a:lnTo>
                      <a:pt x="151" y="267"/>
                    </a:lnTo>
                    <a:lnTo>
                      <a:pt x="154" y="267"/>
                    </a:lnTo>
                    <a:lnTo>
                      <a:pt x="154" y="269"/>
                    </a:lnTo>
                    <a:lnTo>
                      <a:pt x="157" y="269"/>
                    </a:lnTo>
                    <a:lnTo>
                      <a:pt x="159" y="269"/>
                    </a:lnTo>
                    <a:lnTo>
                      <a:pt x="159" y="272"/>
                    </a:lnTo>
                    <a:lnTo>
                      <a:pt x="162" y="272"/>
                    </a:lnTo>
                    <a:lnTo>
                      <a:pt x="164" y="272"/>
                    </a:lnTo>
                    <a:lnTo>
                      <a:pt x="164" y="274"/>
                    </a:lnTo>
                    <a:lnTo>
                      <a:pt x="167" y="274"/>
                    </a:lnTo>
                    <a:lnTo>
                      <a:pt x="167" y="277"/>
                    </a:lnTo>
                    <a:lnTo>
                      <a:pt x="170" y="277"/>
                    </a:lnTo>
                    <a:lnTo>
                      <a:pt x="170" y="280"/>
                    </a:lnTo>
                    <a:lnTo>
                      <a:pt x="172" y="280"/>
                    </a:lnTo>
                    <a:lnTo>
                      <a:pt x="172" y="282"/>
                    </a:lnTo>
                    <a:lnTo>
                      <a:pt x="172" y="285"/>
                    </a:lnTo>
                    <a:lnTo>
                      <a:pt x="170" y="288"/>
                    </a:lnTo>
                    <a:lnTo>
                      <a:pt x="172" y="288"/>
                    </a:lnTo>
                    <a:lnTo>
                      <a:pt x="175" y="288"/>
                    </a:lnTo>
                    <a:lnTo>
                      <a:pt x="175" y="285"/>
                    </a:lnTo>
                    <a:lnTo>
                      <a:pt x="177" y="285"/>
                    </a:lnTo>
                    <a:lnTo>
                      <a:pt x="177" y="288"/>
                    </a:lnTo>
                    <a:lnTo>
                      <a:pt x="180" y="288"/>
                    </a:lnTo>
                    <a:lnTo>
                      <a:pt x="183" y="288"/>
                    </a:lnTo>
                    <a:lnTo>
                      <a:pt x="183" y="290"/>
                    </a:lnTo>
                    <a:lnTo>
                      <a:pt x="183" y="293"/>
                    </a:lnTo>
                    <a:lnTo>
                      <a:pt x="180" y="293"/>
                    </a:lnTo>
                    <a:lnTo>
                      <a:pt x="180" y="295"/>
                    </a:lnTo>
                    <a:lnTo>
                      <a:pt x="183" y="295"/>
                    </a:lnTo>
                    <a:lnTo>
                      <a:pt x="183" y="298"/>
                    </a:lnTo>
                    <a:lnTo>
                      <a:pt x="183" y="301"/>
                    </a:lnTo>
                    <a:lnTo>
                      <a:pt x="183" y="303"/>
                    </a:lnTo>
                    <a:lnTo>
                      <a:pt x="183" y="306"/>
                    </a:lnTo>
                    <a:lnTo>
                      <a:pt x="183" y="308"/>
                    </a:lnTo>
                    <a:lnTo>
                      <a:pt x="183" y="311"/>
                    </a:lnTo>
                    <a:lnTo>
                      <a:pt x="180" y="311"/>
                    </a:lnTo>
                    <a:lnTo>
                      <a:pt x="180" y="314"/>
                    </a:lnTo>
                    <a:lnTo>
                      <a:pt x="180" y="316"/>
                    </a:lnTo>
                    <a:lnTo>
                      <a:pt x="177" y="316"/>
                    </a:lnTo>
                    <a:lnTo>
                      <a:pt x="177" y="319"/>
                    </a:lnTo>
                    <a:lnTo>
                      <a:pt x="175" y="319"/>
                    </a:lnTo>
                    <a:lnTo>
                      <a:pt x="175" y="322"/>
                    </a:lnTo>
                    <a:lnTo>
                      <a:pt x="172" y="322"/>
                    </a:lnTo>
                    <a:lnTo>
                      <a:pt x="170" y="322"/>
                    </a:lnTo>
                    <a:lnTo>
                      <a:pt x="167" y="322"/>
                    </a:lnTo>
                    <a:lnTo>
                      <a:pt x="164" y="322"/>
                    </a:lnTo>
                    <a:lnTo>
                      <a:pt x="162" y="322"/>
                    </a:lnTo>
                    <a:lnTo>
                      <a:pt x="159" y="322"/>
                    </a:lnTo>
                    <a:lnTo>
                      <a:pt x="157" y="322"/>
                    </a:lnTo>
                    <a:lnTo>
                      <a:pt x="157" y="319"/>
                    </a:lnTo>
                    <a:lnTo>
                      <a:pt x="154" y="319"/>
                    </a:lnTo>
                    <a:lnTo>
                      <a:pt x="151" y="319"/>
                    </a:lnTo>
                    <a:lnTo>
                      <a:pt x="151" y="316"/>
                    </a:lnTo>
                    <a:lnTo>
                      <a:pt x="149" y="316"/>
                    </a:lnTo>
                    <a:lnTo>
                      <a:pt x="149" y="319"/>
                    </a:lnTo>
                    <a:lnTo>
                      <a:pt x="146" y="322"/>
                    </a:lnTo>
                    <a:lnTo>
                      <a:pt x="146" y="324"/>
                    </a:lnTo>
                    <a:lnTo>
                      <a:pt x="143" y="324"/>
                    </a:lnTo>
                    <a:lnTo>
                      <a:pt x="143" y="327"/>
                    </a:lnTo>
                    <a:lnTo>
                      <a:pt x="141" y="329"/>
                    </a:lnTo>
                    <a:lnTo>
                      <a:pt x="141" y="332"/>
                    </a:lnTo>
                    <a:lnTo>
                      <a:pt x="138" y="332"/>
                    </a:lnTo>
                    <a:lnTo>
                      <a:pt x="138" y="335"/>
                    </a:lnTo>
                    <a:lnTo>
                      <a:pt x="136" y="337"/>
                    </a:lnTo>
                    <a:lnTo>
                      <a:pt x="136" y="340"/>
                    </a:lnTo>
                    <a:lnTo>
                      <a:pt x="133" y="342"/>
                    </a:lnTo>
                    <a:lnTo>
                      <a:pt x="130" y="345"/>
                    </a:lnTo>
                    <a:lnTo>
                      <a:pt x="128" y="350"/>
                    </a:lnTo>
                    <a:lnTo>
                      <a:pt x="128" y="353"/>
                    </a:lnTo>
                    <a:lnTo>
                      <a:pt x="125" y="353"/>
                    </a:lnTo>
                    <a:lnTo>
                      <a:pt x="128" y="355"/>
                    </a:lnTo>
                    <a:lnTo>
                      <a:pt x="128" y="353"/>
                    </a:lnTo>
                    <a:lnTo>
                      <a:pt x="130" y="353"/>
                    </a:lnTo>
                    <a:lnTo>
                      <a:pt x="130" y="350"/>
                    </a:lnTo>
                    <a:lnTo>
                      <a:pt x="130" y="353"/>
                    </a:lnTo>
                    <a:lnTo>
                      <a:pt x="133" y="353"/>
                    </a:lnTo>
                    <a:lnTo>
                      <a:pt x="130" y="353"/>
                    </a:lnTo>
                    <a:lnTo>
                      <a:pt x="130" y="355"/>
                    </a:lnTo>
                    <a:lnTo>
                      <a:pt x="133" y="355"/>
                    </a:lnTo>
                    <a:lnTo>
                      <a:pt x="133" y="353"/>
                    </a:lnTo>
                    <a:lnTo>
                      <a:pt x="136" y="353"/>
                    </a:lnTo>
                    <a:lnTo>
                      <a:pt x="138" y="353"/>
                    </a:lnTo>
                    <a:lnTo>
                      <a:pt x="141" y="353"/>
                    </a:lnTo>
                    <a:lnTo>
                      <a:pt x="143" y="355"/>
                    </a:lnTo>
                    <a:lnTo>
                      <a:pt x="143" y="358"/>
                    </a:lnTo>
                    <a:lnTo>
                      <a:pt x="146" y="355"/>
                    </a:lnTo>
                    <a:lnTo>
                      <a:pt x="149" y="355"/>
                    </a:lnTo>
                    <a:lnTo>
                      <a:pt x="149" y="358"/>
                    </a:lnTo>
                    <a:lnTo>
                      <a:pt x="151" y="358"/>
                    </a:lnTo>
                    <a:lnTo>
                      <a:pt x="151" y="361"/>
                    </a:lnTo>
                    <a:lnTo>
                      <a:pt x="154" y="361"/>
                    </a:lnTo>
                    <a:lnTo>
                      <a:pt x="154" y="363"/>
                    </a:lnTo>
                    <a:lnTo>
                      <a:pt x="157" y="363"/>
                    </a:lnTo>
                    <a:lnTo>
                      <a:pt x="157" y="366"/>
                    </a:lnTo>
                    <a:lnTo>
                      <a:pt x="154" y="366"/>
                    </a:lnTo>
                    <a:lnTo>
                      <a:pt x="154" y="369"/>
                    </a:lnTo>
                    <a:lnTo>
                      <a:pt x="157" y="369"/>
                    </a:lnTo>
                    <a:lnTo>
                      <a:pt x="157" y="371"/>
                    </a:lnTo>
                    <a:lnTo>
                      <a:pt x="154" y="371"/>
                    </a:lnTo>
                    <a:lnTo>
                      <a:pt x="154" y="369"/>
                    </a:lnTo>
                    <a:lnTo>
                      <a:pt x="151" y="369"/>
                    </a:lnTo>
                    <a:lnTo>
                      <a:pt x="149" y="369"/>
                    </a:lnTo>
                    <a:lnTo>
                      <a:pt x="149" y="371"/>
                    </a:lnTo>
                    <a:lnTo>
                      <a:pt x="149" y="374"/>
                    </a:lnTo>
                    <a:lnTo>
                      <a:pt x="146" y="374"/>
                    </a:lnTo>
                    <a:lnTo>
                      <a:pt x="143" y="374"/>
                    </a:lnTo>
                    <a:lnTo>
                      <a:pt x="143" y="371"/>
                    </a:lnTo>
                    <a:lnTo>
                      <a:pt x="141" y="371"/>
                    </a:lnTo>
                    <a:lnTo>
                      <a:pt x="141" y="369"/>
                    </a:lnTo>
                    <a:lnTo>
                      <a:pt x="138" y="369"/>
                    </a:lnTo>
                    <a:lnTo>
                      <a:pt x="141" y="371"/>
                    </a:lnTo>
                    <a:lnTo>
                      <a:pt x="138" y="371"/>
                    </a:lnTo>
                    <a:lnTo>
                      <a:pt x="138" y="369"/>
                    </a:lnTo>
                    <a:lnTo>
                      <a:pt x="136" y="369"/>
                    </a:lnTo>
                    <a:lnTo>
                      <a:pt x="136" y="371"/>
                    </a:lnTo>
                    <a:lnTo>
                      <a:pt x="136" y="369"/>
                    </a:lnTo>
                    <a:lnTo>
                      <a:pt x="133" y="369"/>
                    </a:lnTo>
                    <a:lnTo>
                      <a:pt x="133" y="371"/>
                    </a:lnTo>
                    <a:lnTo>
                      <a:pt x="130" y="371"/>
                    </a:lnTo>
                    <a:lnTo>
                      <a:pt x="130" y="374"/>
                    </a:lnTo>
                    <a:lnTo>
                      <a:pt x="130" y="376"/>
                    </a:lnTo>
                    <a:lnTo>
                      <a:pt x="130" y="379"/>
                    </a:lnTo>
                    <a:lnTo>
                      <a:pt x="133" y="379"/>
                    </a:lnTo>
                    <a:lnTo>
                      <a:pt x="133" y="382"/>
                    </a:lnTo>
                    <a:lnTo>
                      <a:pt x="130" y="382"/>
                    </a:lnTo>
                    <a:lnTo>
                      <a:pt x="133" y="382"/>
                    </a:lnTo>
                    <a:lnTo>
                      <a:pt x="133" y="384"/>
                    </a:lnTo>
                    <a:lnTo>
                      <a:pt x="136" y="384"/>
                    </a:lnTo>
                    <a:lnTo>
                      <a:pt x="136" y="387"/>
                    </a:lnTo>
                    <a:lnTo>
                      <a:pt x="133" y="387"/>
                    </a:lnTo>
                    <a:lnTo>
                      <a:pt x="133" y="384"/>
                    </a:lnTo>
                    <a:lnTo>
                      <a:pt x="130" y="384"/>
                    </a:lnTo>
                    <a:lnTo>
                      <a:pt x="130" y="387"/>
                    </a:lnTo>
                    <a:lnTo>
                      <a:pt x="128" y="387"/>
                    </a:lnTo>
                    <a:lnTo>
                      <a:pt x="128" y="389"/>
                    </a:lnTo>
                    <a:lnTo>
                      <a:pt x="128" y="387"/>
                    </a:lnTo>
                    <a:lnTo>
                      <a:pt x="125" y="387"/>
                    </a:lnTo>
                    <a:lnTo>
                      <a:pt x="123" y="387"/>
                    </a:lnTo>
                    <a:lnTo>
                      <a:pt x="120" y="387"/>
                    </a:lnTo>
                    <a:lnTo>
                      <a:pt x="123" y="387"/>
                    </a:lnTo>
                    <a:lnTo>
                      <a:pt x="120" y="387"/>
                    </a:lnTo>
                    <a:lnTo>
                      <a:pt x="120" y="389"/>
                    </a:lnTo>
                    <a:lnTo>
                      <a:pt x="120" y="387"/>
                    </a:lnTo>
                    <a:lnTo>
                      <a:pt x="120" y="389"/>
                    </a:lnTo>
                    <a:lnTo>
                      <a:pt x="117" y="389"/>
                    </a:lnTo>
                    <a:lnTo>
                      <a:pt x="117" y="392"/>
                    </a:lnTo>
                    <a:lnTo>
                      <a:pt x="120" y="392"/>
                    </a:lnTo>
                    <a:lnTo>
                      <a:pt x="120" y="395"/>
                    </a:lnTo>
                    <a:lnTo>
                      <a:pt x="123" y="395"/>
                    </a:lnTo>
                    <a:lnTo>
                      <a:pt x="123" y="397"/>
                    </a:lnTo>
                    <a:lnTo>
                      <a:pt x="125" y="400"/>
                    </a:lnTo>
                    <a:lnTo>
                      <a:pt x="123" y="400"/>
                    </a:lnTo>
                    <a:lnTo>
                      <a:pt x="125" y="400"/>
                    </a:lnTo>
                    <a:lnTo>
                      <a:pt x="125" y="402"/>
                    </a:lnTo>
                    <a:lnTo>
                      <a:pt x="125" y="405"/>
                    </a:lnTo>
                    <a:lnTo>
                      <a:pt x="123" y="405"/>
                    </a:lnTo>
                    <a:lnTo>
                      <a:pt x="120" y="405"/>
                    </a:lnTo>
                    <a:lnTo>
                      <a:pt x="123" y="405"/>
                    </a:lnTo>
                    <a:lnTo>
                      <a:pt x="123" y="408"/>
                    </a:lnTo>
                    <a:lnTo>
                      <a:pt x="123" y="410"/>
                    </a:lnTo>
                    <a:lnTo>
                      <a:pt x="120" y="410"/>
                    </a:lnTo>
                    <a:lnTo>
                      <a:pt x="120" y="408"/>
                    </a:lnTo>
                    <a:lnTo>
                      <a:pt x="117" y="408"/>
                    </a:lnTo>
                    <a:lnTo>
                      <a:pt x="115" y="408"/>
                    </a:lnTo>
                    <a:lnTo>
                      <a:pt x="112" y="408"/>
                    </a:lnTo>
                    <a:lnTo>
                      <a:pt x="110" y="405"/>
                    </a:lnTo>
                    <a:lnTo>
                      <a:pt x="107" y="405"/>
                    </a:lnTo>
                    <a:lnTo>
                      <a:pt x="107" y="402"/>
                    </a:lnTo>
                    <a:lnTo>
                      <a:pt x="104" y="402"/>
                    </a:lnTo>
                    <a:lnTo>
                      <a:pt x="104" y="405"/>
                    </a:lnTo>
                    <a:lnTo>
                      <a:pt x="102" y="405"/>
                    </a:lnTo>
                    <a:lnTo>
                      <a:pt x="102" y="408"/>
                    </a:lnTo>
                    <a:lnTo>
                      <a:pt x="99" y="408"/>
                    </a:lnTo>
                    <a:lnTo>
                      <a:pt x="99" y="410"/>
                    </a:lnTo>
                    <a:lnTo>
                      <a:pt x="102" y="410"/>
                    </a:lnTo>
                    <a:lnTo>
                      <a:pt x="99" y="410"/>
                    </a:lnTo>
                    <a:lnTo>
                      <a:pt x="102" y="410"/>
                    </a:lnTo>
                    <a:lnTo>
                      <a:pt x="102" y="413"/>
                    </a:lnTo>
                    <a:lnTo>
                      <a:pt x="99" y="413"/>
                    </a:lnTo>
                    <a:lnTo>
                      <a:pt x="96" y="413"/>
                    </a:lnTo>
                    <a:lnTo>
                      <a:pt x="99" y="413"/>
                    </a:lnTo>
                    <a:lnTo>
                      <a:pt x="96" y="413"/>
                    </a:lnTo>
                    <a:lnTo>
                      <a:pt x="99" y="413"/>
                    </a:lnTo>
                    <a:lnTo>
                      <a:pt x="102" y="413"/>
                    </a:lnTo>
                    <a:lnTo>
                      <a:pt x="102" y="416"/>
                    </a:lnTo>
                    <a:lnTo>
                      <a:pt x="102" y="418"/>
                    </a:lnTo>
                    <a:lnTo>
                      <a:pt x="102" y="421"/>
                    </a:lnTo>
                    <a:lnTo>
                      <a:pt x="99" y="421"/>
                    </a:lnTo>
                    <a:lnTo>
                      <a:pt x="99" y="423"/>
                    </a:lnTo>
                    <a:lnTo>
                      <a:pt x="96" y="423"/>
                    </a:lnTo>
                    <a:lnTo>
                      <a:pt x="96" y="421"/>
                    </a:lnTo>
                    <a:lnTo>
                      <a:pt x="94" y="421"/>
                    </a:lnTo>
                    <a:lnTo>
                      <a:pt x="94" y="418"/>
                    </a:lnTo>
                    <a:lnTo>
                      <a:pt x="94" y="416"/>
                    </a:lnTo>
                    <a:lnTo>
                      <a:pt x="94" y="418"/>
                    </a:lnTo>
                    <a:lnTo>
                      <a:pt x="91" y="418"/>
                    </a:lnTo>
                    <a:lnTo>
                      <a:pt x="91" y="416"/>
                    </a:lnTo>
                    <a:lnTo>
                      <a:pt x="91" y="418"/>
                    </a:lnTo>
                    <a:lnTo>
                      <a:pt x="91" y="416"/>
                    </a:lnTo>
                    <a:lnTo>
                      <a:pt x="89" y="416"/>
                    </a:lnTo>
                    <a:lnTo>
                      <a:pt x="89" y="413"/>
                    </a:lnTo>
                    <a:lnTo>
                      <a:pt x="86" y="413"/>
                    </a:lnTo>
                    <a:lnTo>
                      <a:pt x="86" y="410"/>
                    </a:lnTo>
                    <a:lnTo>
                      <a:pt x="83" y="408"/>
                    </a:lnTo>
                    <a:lnTo>
                      <a:pt x="86" y="408"/>
                    </a:lnTo>
                    <a:lnTo>
                      <a:pt x="86" y="410"/>
                    </a:lnTo>
                    <a:lnTo>
                      <a:pt x="89" y="410"/>
                    </a:lnTo>
                    <a:lnTo>
                      <a:pt x="86" y="408"/>
                    </a:lnTo>
                    <a:lnTo>
                      <a:pt x="83" y="408"/>
                    </a:lnTo>
                    <a:lnTo>
                      <a:pt x="83" y="405"/>
                    </a:lnTo>
                    <a:lnTo>
                      <a:pt x="83" y="402"/>
                    </a:lnTo>
                    <a:lnTo>
                      <a:pt x="83" y="405"/>
                    </a:lnTo>
                    <a:lnTo>
                      <a:pt x="83" y="402"/>
                    </a:lnTo>
                    <a:lnTo>
                      <a:pt x="81" y="402"/>
                    </a:lnTo>
                    <a:lnTo>
                      <a:pt x="78" y="402"/>
                    </a:lnTo>
                    <a:lnTo>
                      <a:pt x="76" y="402"/>
                    </a:lnTo>
                    <a:lnTo>
                      <a:pt x="76" y="405"/>
                    </a:lnTo>
                    <a:lnTo>
                      <a:pt x="76" y="402"/>
                    </a:lnTo>
                    <a:lnTo>
                      <a:pt x="73" y="405"/>
                    </a:lnTo>
                    <a:lnTo>
                      <a:pt x="73" y="402"/>
                    </a:lnTo>
                    <a:lnTo>
                      <a:pt x="73" y="405"/>
                    </a:lnTo>
                    <a:lnTo>
                      <a:pt x="70" y="405"/>
                    </a:lnTo>
                    <a:lnTo>
                      <a:pt x="70" y="402"/>
                    </a:lnTo>
                    <a:lnTo>
                      <a:pt x="68" y="402"/>
                    </a:lnTo>
                    <a:lnTo>
                      <a:pt x="65" y="402"/>
                    </a:lnTo>
                    <a:lnTo>
                      <a:pt x="68" y="405"/>
                    </a:lnTo>
                    <a:lnTo>
                      <a:pt x="68" y="408"/>
                    </a:lnTo>
                    <a:lnTo>
                      <a:pt x="68" y="405"/>
                    </a:lnTo>
                    <a:lnTo>
                      <a:pt x="65" y="405"/>
                    </a:lnTo>
                    <a:lnTo>
                      <a:pt x="65" y="408"/>
                    </a:lnTo>
                    <a:lnTo>
                      <a:pt x="65" y="405"/>
                    </a:lnTo>
                    <a:lnTo>
                      <a:pt x="63" y="405"/>
                    </a:lnTo>
                    <a:lnTo>
                      <a:pt x="63" y="402"/>
                    </a:lnTo>
                    <a:lnTo>
                      <a:pt x="60" y="402"/>
                    </a:lnTo>
                    <a:lnTo>
                      <a:pt x="60" y="400"/>
                    </a:lnTo>
                    <a:lnTo>
                      <a:pt x="60" y="402"/>
                    </a:lnTo>
                    <a:lnTo>
                      <a:pt x="60" y="400"/>
                    </a:lnTo>
                    <a:lnTo>
                      <a:pt x="60" y="397"/>
                    </a:lnTo>
                    <a:lnTo>
                      <a:pt x="57" y="400"/>
                    </a:lnTo>
                    <a:lnTo>
                      <a:pt x="57" y="397"/>
                    </a:lnTo>
                    <a:lnTo>
                      <a:pt x="55" y="397"/>
                    </a:lnTo>
                    <a:lnTo>
                      <a:pt x="55" y="395"/>
                    </a:lnTo>
                    <a:lnTo>
                      <a:pt x="52" y="395"/>
                    </a:lnTo>
                    <a:lnTo>
                      <a:pt x="50" y="395"/>
                    </a:lnTo>
                    <a:lnTo>
                      <a:pt x="47" y="395"/>
                    </a:lnTo>
                    <a:lnTo>
                      <a:pt x="47" y="397"/>
                    </a:lnTo>
                    <a:lnTo>
                      <a:pt x="44" y="400"/>
                    </a:lnTo>
                    <a:lnTo>
                      <a:pt x="47" y="400"/>
                    </a:lnTo>
                    <a:lnTo>
                      <a:pt x="50" y="400"/>
                    </a:lnTo>
                    <a:lnTo>
                      <a:pt x="47" y="400"/>
                    </a:lnTo>
                    <a:lnTo>
                      <a:pt x="47" y="402"/>
                    </a:lnTo>
                    <a:lnTo>
                      <a:pt x="50" y="402"/>
                    </a:lnTo>
                    <a:lnTo>
                      <a:pt x="47" y="402"/>
                    </a:lnTo>
                    <a:lnTo>
                      <a:pt x="50" y="402"/>
                    </a:lnTo>
                    <a:lnTo>
                      <a:pt x="47" y="402"/>
                    </a:lnTo>
                    <a:lnTo>
                      <a:pt x="47" y="405"/>
                    </a:lnTo>
                    <a:lnTo>
                      <a:pt x="50" y="405"/>
                    </a:lnTo>
                    <a:lnTo>
                      <a:pt x="50" y="408"/>
                    </a:lnTo>
                    <a:lnTo>
                      <a:pt x="47" y="408"/>
                    </a:lnTo>
                    <a:lnTo>
                      <a:pt x="47" y="405"/>
                    </a:lnTo>
                    <a:lnTo>
                      <a:pt x="44" y="405"/>
                    </a:lnTo>
                    <a:lnTo>
                      <a:pt x="44" y="408"/>
                    </a:lnTo>
                    <a:lnTo>
                      <a:pt x="44" y="405"/>
                    </a:lnTo>
                    <a:lnTo>
                      <a:pt x="44" y="408"/>
                    </a:lnTo>
                    <a:lnTo>
                      <a:pt x="42" y="408"/>
                    </a:lnTo>
                    <a:lnTo>
                      <a:pt x="39" y="408"/>
                    </a:lnTo>
                    <a:lnTo>
                      <a:pt x="39" y="410"/>
                    </a:lnTo>
                    <a:lnTo>
                      <a:pt x="36" y="410"/>
                    </a:lnTo>
                    <a:lnTo>
                      <a:pt x="36" y="413"/>
                    </a:lnTo>
                    <a:lnTo>
                      <a:pt x="36" y="416"/>
                    </a:lnTo>
                    <a:lnTo>
                      <a:pt x="39" y="416"/>
                    </a:lnTo>
                    <a:lnTo>
                      <a:pt x="42" y="416"/>
                    </a:lnTo>
                    <a:lnTo>
                      <a:pt x="44" y="416"/>
                    </a:lnTo>
                    <a:lnTo>
                      <a:pt x="47" y="416"/>
                    </a:lnTo>
                    <a:lnTo>
                      <a:pt x="47" y="418"/>
                    </a:lnTo>
                    <a:lnTo>
                      <a:pt x="50" y="418"/>
                    </a:lnTo>
                    <a:lnTo>
                      <a:pt x="52" y="418"/>
                    </a:lnTo>
                    <a:lnTo>
                      <a:pt x="55" y="418"/>
                    </a:lnTo>
                    <a:lnTo>
                      <a:pt x="55" y="421"/>
                    </a:lnTo>
                    <a:lnTo>
                      <a:pt x="55" y="418"/>
                    </a:lnTo>
                    <a:lnTo>
                      <a:pt x="55" y="421"/>
                    </a:lnTo>
                    <a:lnTo>
                      <a:pt x="52" y="421"/>
                    </a:lnTo>
                    <a:lnTo>
                      <a:pt x="55" y="421"/>
                    </a:lnTo>
                    <a:lnTo>
                      <a:pt x="52" y="421"/>
                    </a:lnTo>
                    <a:lnTo>
                      <a:pt x="55" y="421"/>
                    </a:lnTo>
                    <a:lnTo>
                      <a:pt x="57" y="421"/>
                    </a:lnTo>
                    <a:lnTo>
                      <a:pt x="60" y="423"/>
                    </a:lnTo>
                    <a:lnTo>
                      <a:pt x="63" y="423"/>
                    </a:lnTo>
                    <a:lnTo>
                      <a:pt x="63" y="426"/>
                    </a:lnTo>
                    <a:lnTo>
                      <a:pt x="65" y="429"/>
                    </a:lnTo>
                    <a:lnTo>
                      <a:pt x="63" y="431"/>
                    </a:lnTo>
                    <a:lnTo>
                      <a:pt x="60" y="431"/>
                    </a:lnTo>
                    <a:lnTo>
                      <a:pt x="60" y="434"/>
                    </a:lnTo>
                    <a:lnTo>
                      <a:pt x="63" y="434"/>
                    </a:lnTo>
                    <a:lnTo>
                      <a:pt x="63" y="431"/>
                    </a:lnTo>
                    <a:lnTo>
                      <a:pt x="65" y="431"/>
                    </a:lnTo>
                    <a:lnTo>
                      <a:pt x="68" y="431"/>
                    </a:lnTo>
                    <a:lnTo>
                      <a:pt x="68" y="434"/>
                    </a:lnTo>
                    <a:lnTo>
                      <a:pt x="65" y="434"/>
                    </a:lnTo>
                    <a:lnTo>
                      <a:pt x="65" y="436"/>
                    </a:lnTo>
                    <a:lnTo>
                      <a:pt x="68" y="436"/>
                    </a:lnTo>
                    <a:lnTo>
                      <a:pt x="68" y="434"/>
                    </a:lnTo>
                    <a:lnTo>
                      <a:pt x="70" y="434"/>
                    </a:lnTo>
                    <a:lnTo>
                      <a:pt x="68" y="434"/>
                    </a:lnTo>
                    <a:lnTo>
                      <a:pt x="68" y="436"/>
                    </a:lnTo>
                    <a:lnTo>
                      <a:pt x="68" y="439"/>
                    </a:lnTo>
                    <a:lnTo>
                      <a:pt x="65" y="439"/>
                    </a:lnTo>
                    <a:lnTo>
                      <a:pt x="63" y="439"/>
                    </a:lnTo>
                    <a:lnTo>
                      <a:pt x="63" y="442"/>
                    </a:lnTo>
                    <a:lnTo>
                      <a:pt x="65" y="439"/>
                    </a:lnTo>
                    <a:lnTo>
                      <a:pt x="65" y="442"/>
                    </a:lnTo>
                    <a:lnTo>
                      <a:pt x="65" y="439"/>
                    </a:lnTo>
                    <a:lnTo>
                      <a:pt x="65" y="442"/>
                    </a:lnTo>
                    <a:lnTo>
                      <a:pt x="68" y="442"/>
                    </a:lnTo>
                    <a:lnTo>
                      <a:pt x="70" y="442"/>
                    </a:lnTo>
                    <a:lnTo>
                      <a:pt x="70" y="444"/>
                    </a:lnTo>
                    <a:lnTo>
                      <a:pt x="68" y="444"/>
                    </a:lnTo>
                    <a:lnTo>
                      <a:pt x="65" y="444"/>
                    </a:lnTo>
                    <a:lnTo>
                      <a:pt x="65" y="442"/>
                    </a:lnTo>
                    <a:lnTo>
                      <a:pt x="63" y="442"/>
                    </a:lnTo>
                    <a:lnTo>
                      <a:pt x="63" y="439"/>
                    </a:lnTo>
                    <a:lnTo>
                      <a:pt x="60" y="439"/>
                    </a:lnTo>
                    <a:lnTo>
                      <a:pt x="63" y="439"/>
                    </a:lnTo>
                    <a:lnTo>
                      <a:pt x="60" y="439"/>
                    </a:lnTo>
                    <a:lnTo>
                      <a:pt x="60" y="436"/>
                    </a:lnTo>
                    <a:lnTo>
                      <a:pt x="57" y="436"/>
                    </a:lnTo>
                    <a:lnTo>
                      <a:pt x="57" y="439"/>
                    </a:lnTo>
                    <a:lnTo>
                      <a:pt x="55" y="439"/>
                    </a:lnTo>
                    <a:lnTo>
                      <a:pt x="52" y="439"/>
                    </a:lnTo>
                    <a:lnTo>
                      <a:pt x="52" y="442"/>
                    </a:lnTo>
                    <a:lnTo>
                      <a:pt x="50" y="442"/>
                    </a:lnTo>
                    <a:lnTo>
                      <a:pt x="50" y="444"/>
                    </a:lnTo>
                    <a:lnTo>
                      <a:pt x="52" y="444"/>
                    </a:lnTo>
                    <a:lnTo>
                      <a:pt x="52" y="447"/>
                    </a:lnTo>
                    <a:lnTo>
                      <a:pt x="50" y="447"/>
                    </a:lnTo>
                    <a:lnTo>
                      <a:pt x="50" y="449"/>
                    </a:lnTo>
                    <a:lnTo>
                      <a:pt x="47" y="449"/>
                    </a:lnTo>
                    <a:lnTo>
                      <a:pt x="47" y="447"/>
                    </a:lnTo>
                    <a:lnTo>
                      <a:pt x="47" y="449"/>
                    </a:lnTo>
                    <a:lnTo>
                      <a:pt x="44" y="449"/>
                    </a:lnTo>
                    <a:lnTo>
                      <a:pt x="44" y="447"/>
                    </a:lnTo>
                    <a:lnTo>
                      <a:pt x="42" y="447"/>
                    </a:lnTo>
                    <a:lnTo>
                      <a:pt x="42" y="444"/>
                    </a:lnTo>
                    <a:lnTo>
                      <a:pt x="39" y="444"/>
                    </a:lnTo>
                    <a:lnTo>
                      <a:pt x="39" y="442"/>
                    </a:lnTo>
                    <a:lnTo>
                      <a:pt x="39" y="439"/>
                    </a:lnTo>
                    <a:lnTo>
                      <a:pt x="36" y="439"/>
                    </a:lnTo>
                    <a:lnTo>
                      <a:pt x="36" y="436"/>
                    </a:lnTo>
                    <a:lnTo>
                      <a:pt x="34" y="436"/>
                    </a:lnTo>
                    <a:lnTo>
                      <a:pt x="34" y="434"/>
                    </a:lnTo>
                    <a:lnTo>
                      <a:pt x="31" y="434"/>
                    </a:lnTo>
                    <a:lnTo>
                      <a:pt x="31" y="431"/>
                    </a:lnTo>
                    <a:lnTo>
                      <a:pt x="31" y="434"/>
                    </a:lnTo>
                    <a:lnTo>
                      <a:pt x="31" y="431"/>
                    </a:lnTo>
                    <a:lnTo>
                      <a:pt x="29" y="431"/>
                    </a:lnTo>
                    <a:lnTo>
                      <a:pt x="26" y="431"/>
                    </a:lnTo>
                    <a:lnTo>
                      <a:pt x="26" y="429"/>
                    </a:lnTo>
                    <a:lnTo>
                      <a:pt x="26" y="426"/>
                    </a:lnTo>
                    <a:lnTo>
                      <a:pt x="26" y="429"/>
                    </a:lnTo>
                    <a:lnTo>
                      <a:pt x="23" y="429"/>
                    </a:lnTo>
                    <a:lnTo>
                      <a:pt x="23" y="426"/>
                    </a:lnTo>
                    <a:lnTo>
                      <a:pt x="21" y="426"/>
                    </a:lnTo>
                    <a:lnTo>
                      <a:pt x="23" y="426"/>
                    </a:lnTo>
                    <a:lnTo>
                      <a:pt x="23" y="423"/>
                    </a:lnTo>
                    <a:lnTo>
                      <a:pt x="21" y="423"/>
                    </a:lnTo>
                    <a:lnTo>
                      <a:pt x="21" y="421"/>
                    </a:lnTo>
                    <a:lnTo>
                      <a:pt x="18" y="421"/>
                    </a:lnTo>
                    <a:lnTo>
                      <a:pt x="16" y="421"/>
                    </a:lnTo>
                    <a:lnTo>
                      <a:pt x="16" y="423"/>
                    </a:lnTo>
                    <a:lnTo>
                      <a:pt x="13" y="423"/>
                    </a:lnTo>
                    <a:lnTo>
                      <a:pt x="10" y="423"/>
                    </a:lnTo>
                    <a:lnTo>
                      <a:pt x="8" y="423"/>
                    </a:lnTo>
                    <a:lnTo>
                      <a:pt x="8" y="426"/>
                    </a:lnTo>
                    <a:lnTo>
                      <a:pt x="5" y="426"/>
                    </a:lnTo>
                    <a:lnTo>
                      <a:pt x="3" y="426"/>
                    </a:lnTo>
                    <a:lnTo>
                      <a:pt x="3" y="429"/>
                    </a:lnTo>
                    <a:lnTo>
                      <a:pt x="0" y="429"/>
                    </a:lnTo>
                    <a:lnTo>
                      <a:pt x="0" y="431"/>
                    </a:lnTo>
                    <a:lnTo>
                      <a:pt x="0" y="434"/>
                    </a:lnTo>
                    <a:lnTo>
                      <a:pt x="0" y="436"/>
                    </a:lnTo>
                    <a:lnTo>
                      <a:pt x="0" y="434"/>
                    </a:lnTo>
                    <a:lnTo>
                      <a:pt x="0" y="436"/>
                    </a:lnTo>
                    <a:lnTo>
                      <a:pt x="0" y="439"/>
                    </a:lnTo>
                    <a:lnTo>
                      <a:pt x="3" y="439"/>
                    </a:lnTo>
                    <a:lnTo>
                      <a:pt x="0" y="439"/>
                    </a:lnTo>
                    <a:lnTo>
                      <a:pt x="0" y="442"/>
                    </a:lnTo>
                    <a:lnTo>
                      <a:pt x="0" y="439"/>
                    </a:lnTo>
                    <a:lnTo>
                      <a:pt x="0" y="442"/>
                    </a:lnTo>
                    <a:lnTo>
                      <a:pt x="0" y="444"/>
                    </a:lnTo>
                    <a:lnTo>
                      <a:pt x="0" y="447"/>
                    </a:lnTo>
                    <a:lnTo>
                      <a:pt x="3" y="447"/>
                    </a:lnTo>
                    <a:lnTo>
                      <a:pt x="3" y="449"/>
                    </a:lnTo>
                    <a:lnTo>
                      <a:pt x="3" y="452"/>
                    </a:lnTo>
                    <a:lnTo>
                      <a:pt x="3" y="449"/>
                    </a:lnTo>
                    <a:lnTo>
                      <a:pt x="5" y="452"/>
                    </a:lnTo>
                    <a:lnTo>
                      <a:pt x="5" y="455"/>
                    </a:lnTo>
                    <a:lnTo>
                      <a:pt x="8" y="457"/>
                    </a:lnTo>
                    <a:lnTo>
                      <a:pt x="5" y="457"/>
                    </a:lnTo>
                    <a:lnTo>
                      <a:pt x="8" y="457"/>
                    </a:lnTo>
                    <a:lnTo>
                      <a:pt x="8" y="460"/>
                    </a:lnTo>
                    <a:lnTo>
                      <a:pt x="5" y="460"/>
                    </a:lnTo>
                    <a:lnTo>
                      <a:pt x="3" y="460"/>
                    </a:lnTo>
                    <a:lnTo>
                      <a:pt x="3" y="463"/>
                    </a:lnTo>
                    <a:lnTo>
                      <a:pt x="5" y="463"/>
                    </a:lnTo>
                    <a:lnTo>
                      <a:pt x="5" y="465"/>
                    </a:lnTo>
                    <a:lnTo>
                      <a:pt x="5" y="468"/>
                    </a:lnTo>
                    <a:lnTo>
                      <a:pt x="3" y="468"/>
                    </a:lnTo>
                    <a:lnTo>
                      <a:pt x="3" y="470"/>
                    </a:lnTo>
                    <a:lnTo>
                      <a:pt x="3" y="473"/>
                    </a:lnTo>
                    <a:lnTo>
                      <a:pt x="3" y="470"/>
                    </a:lnTo>
                    <a:lnTo>
                      <a:pt x="3" y="473"/>
                    </a:lnTo>
                    <a:lnTo>
                      <a:pt x="0" y="473"/>
                    </a:lnTo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53" name="Freeform 217"/>
              <p:cNvSpPr>
                <a:spLocks/>
              </p:cNvSpPr>
              <p:nvPr/>
            </p:nvSpPr>
            <p:spPr bwMode="auto">
              <a:xfrm>
                <a:off x="4808" y="1777"/>
                <a:ext cx="457" cy="538"/>
              </a:xfrm>
              <a:custGeom>
                <a:avLst/>
                <a:gdLst>
                  <a:gd name="T0" fmla="*/ 436 w 457"/>
                  <a:gd name="T1" fmla="*/ 449 h 538"/>
                  <a:gd name="T2" fmla="*/ 455 w 457"/>
                  <a:gd name="T3" fmla="*/ 475 h 538"/>
                  <a:gd name="T4" fmla="*/ 449 w 457"/>
                  <a:gd name="T5" fmla="*/ 480 h 538"/>
                  <a:gd name="T6" fmla="*/ 436 w 457"/>
                  <a:gd name="T7" fmla="*/ 499 h 538"/>
                  <a:gd name="T8" fmla="*/ 439 w 457"/>
                  <a:gd name="T9" fmla="*/ 520 h 538"/>
                  <a:gd name="T10" fmla="*/ 428 w 457"/>
                  <a:gd name="T11" fmla="*/ 530 h 538"/>
                  <a:gd name="T12" fmla="*/ 418 w 457"/>
                  <a:gd name="T13" fmla="*/ 538 h 538"/>
                  <a:gd name="T14" fmla="*/ 402 w 457"/>
                  <a:gd name="T15" fmla="*/ 525 h 538"/>
                  <a:gd name="T16" fmla="*/ 397 w 457"/>
                  <a:gd name="T17" fmla="*/ 504 h 538"/>
                  <a:gd name="T18" fmla="*/ 397 w 457"/>
                  <a:gd name="T19" fmla="*/ 480 h 538"/>
                  <a:gd name="T20" fmla="*/ 384 w 457"/>
                  <a:gd name="T21" fmla="*/ 465 h 538"/>
                  <a:gd name="T22" fmla="*/ 381 w 457"/>
                  <a:gd name="T23" fmla="*/ 436 h 538"/>
                  <a:gd name="T24" fmla="*/ 374 w 457"/>
                  <a:gd name="T25" fmla="*/ 431 h 538"/>
                  <a:gd name="T26" fmla="*/ 381 w 457"/>
                  <a:gd name="T27" fmla="*/ 420 h 538"/>
                  <a:gd name="T28" fmla="*/ 395 w 457"/>
                  <a:gd name="T29" fmla="*/ 412 h 538"/>
                  <a:gd name="T30" fmla="*/ 387 w 457"/>
                  <a:gd name="T31" fmla="*/ 392 h 538"/>
                  <a:gd name="T32" fmla="*/ 376 w 457"/>
                  <a:gd name="T33" fmla="*/ 363 h 538"/>
                  <a:gd name="T34" fmla="*/ 363 w 457"/>
                  <a:gd name="T35" fmla="*/ 363 h 538"/>
                  <a:gd name="T36" fmla="*/ 353 w 457"/>
                  <a:gd name="T37" fmla="*/ 379 h 538"/>
                  <a:gd name="T38" fmla="*/ 342 w 457"/>
                  <a:gd name="T39" fmla="*/ 399 h 538"/>
                  <a:gd name="T40" fmla="*/ 329 w 457"/>
                  <a:gd name="T41" fmla="*/ 399 h 538"/>
                  <a:gd name="T42" fmla="*/ 319 w 457"/>
                  <a:gd name="T43" fmla="*/ 412 h 538"/>
                  <a:gd name="T44" fmla="*/ 306 w 457"/>
                  <a:gd name="T45" fmla="*/ 431 h 538"/>
                  <a:gd name="T46" fmla="*/ 285 w 457"/>
                  <a:gd name="T47" fmla="*/ 412 h 538"/>
                  <a:gd name="T48" fmla="*/ 282 w 457"/>
                  <a:gd name="T49" fmla="*/ 402 h 538"/>
                  <a:gd name="T50" fmla="*/ 267 w 457"/>
                  <a:gd name="T51" fmla="*/ 389 h 538"/>
                  <a:gd name="T52" fmla="*/ 261 w 457"/>
                  <a:gd name="T53" fmla="*/ 365 h 538"/>
                  <a:gd name="T54" fmla="*/ 280 w 457"/>
                  <a:gd name="T55" fmla="*/ 360 h 538"/>
                  <a:gd name="T56" fmla="*/ 290 w 457"/>
                  <a:gd name="T57" fmla="*/ 350 h 538"/>
                  <a:gd name="T58" fmla="*/ 272 w 457"/>
                  <a:gd name="T59" fmla="*/ 334 h 538"/>
                  <a:gd name="T60" fmla="*/ 259 w 457"/>
                  <a:gd name="T61" fmla="*/ 324 h 538"/>
                  <a:gd name="T62" fmla="*/ 241 w 457"/>
                  <a:gd name="T63" fmla="*/ 321 h 538"/>
                  <a:gd name="T64" fmla="*/ 225 w 457"/>
                  <a:gd name="T65" fmla="*/ 316 h 538"/>
                  <a:gd name="T66" fmla="*/ 209 w 457"/>
                  <a:gd name="T67" fmla="*/ 295 h 538"/>
                  <a:gd name="T68" fmla="*/ 199 w 457"/>
                  <a:gd name="T69" fmla="*/ 274 h 538"/>
                  <a:gd name="T70" fmla="*/ 217 w 457"/>
                  <a:gd name="T71" fmla="*/ 240 h 538"/>
                  <a:gd name="T72" fmla="*/ 243 w 457"/>
                  <a:gd name="T73" fmla="*/ 240 h 538"/>
                  <a:gd name="T74" fmla="*/ 233 w 457"/>
                  <a:gd name="T75" fmla="*/ 224 h 538"/>
                  <a:gd name="T76" fmla="*/ 227 w 457"/>
                  <a:gd name="T77" fmla="*/ 188 h 538"/>
                  <a:gd name="T78" fmla="*/ 235 w 457"/>
                  <a:gd name="T79" fmla="*/ 154 h 538"/>
                  <a:gd name="T80" fmla="*/ 217 w 457"/>
                  <a:gd name="T81" fmla="*/ 157 h 538"/>
                  <a:gd name="T82" fmla="*/ 191 w 457"/>
                  <a:gd name="T83" fmla="*/ 151 h 538"/>
                  <a:gd name="T84" fmla="*/ 160 w 457"/>
                  <a:gd name="T85" fmla="*/ 141 h 538"/>
                  <a:gd name="T86" fmla="*/ 131 w 457"/>
                  <a:gd name="T87" fmla="*/ 117 h 538"/>
                  <a:gd name="T88" fmla="*/ 131 w 457"/>
                  <a:gd name="T89" fmla="*/ 94 h 538"/>
                  <a:gd name="T90" fmla="*/ 107 w 457"/>
                  <a:gd name="T91" fmla="*/ 107 h 538"/>
                  <a:gd name="T92" fmla="*/ 89 w 457"/>
                  <a:gd name="T93" fmla="*/ 96 h 538"/>
                  <a:gd name="T94" fmla="*/ 97 w 457"/>
                  <a:gd name="T95" fmla="*/ 65 h 538"/>
                  <a:gd name="T96" fmla="*/ 100 w 457"/>
                  <a:gd name="T97" fmla="*/ 55 h 538"/>
                  <a:gd name="T98" fmla="*/ 92 w 457"/>
                  <a:gd name="T99" fmla="*/ 34 h 538"/>
                  <a:gd name="T100" fmla="*/ 97 w 457"/>
                  <a:gd name="T101" fmla="*/ 15 h 538"/>
                  <a:gd name="T102" fmla="*/ 113 w 457"/>
                  <a:gd name="T103" fmla="*/ 23 h 538"/>
                  <a:gd name="T104" fmla="*/ 94 w 457"/>
                  <a:gd name="T105" fmla="*/ 5 h 538"/>
                  <a:gd name="T106" fmla="*/ 81 w 457"/>
                  <a:gd name="T107" fmla="*/ 0 h 538"/>
                  <a:gd name="T108" fmla="*/ 58 w 457"/>
                  <a:gd name="T109" fmla="*/ 13 h 538"/>
                  <a:gd name="T110" fmla="*/ 21 w 457"/>
                  <a:gd name="T111" fmla="*/ 15 h 538"/>
                  <a:gd name="T112" fmla="*/ 13 w 457"/>
                  <a:gd name="T113" fmla="*/ 47 h 538"/>
                  <a:gd name="T114" fmla="*/ 8 w 457"/>
                  <a:gd name="T115" fmla="*/ 52 h 538"/>
                  <a:gd name="T116" fmla="*/ 21 w 457"/>
                  <a:gd name="T117" fmla="*/ 73 h 538"/>
                  <a:gd name="T118" fmla="*/ 6 w 457"/>
                  <a:gd name="T119" fmla="*/ 86 h 5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457" h="538">
                    <a:moveTo>
                      <a:pt x="439" y="436"/>
                    </a:moveTo>
                    <a:lnTo>
                      <a:pt x="439" y="439"/>
                    </a:lnTo>
                    <a:lnTo>
                      <a:pt x="436" y="439"/>
                    </a:lnTo>
                    <a:lnTo>
                      <a:pt x="436" y="441"/>
                    </a:lnTo>
                    <a:lnTo>
                      <a:pt x="436" y="444"/>
                    </a:lnTo>
                    <a:lnTo>
                      <a:pt x="436" y="446"/>
                    </a:lnTo>
                    <a:lnTo>
                      <a:pt x="439" y="446"/>
                    </a:lnTo>
                    <a:lnTo>
                      <a:pt x="442" y="446"/>
                    </a:lnTo>
                    <a:lnTo>
                      <a:pt x="442" y="449"/>
                    </a:lnTo>
                    <a:lnTo>
                      <a:pt x="439" y="449"/>
                    </a:lnTo>
                    <a:lnTo>
                      <a:pt x="442" y="449"/>
                    </a:lnTo>
                    <a:lnTo>
                      <a:pt x="442" y="452"/>
                    </a:lnTo>
                    <a:lnTo>
                      <a:pt x="442" y="449"/>
                    </a:lnTo>
                    <a:lnTo>
                      <a:pt x="439" y="449"/>
                    </a:lnTo>
                    <a:lnTo>
                      <a:pt x="436" y="449"/>
                    </a:lnTo>
                    <a:lnTo>
                      <a:pt x="439" y="449"/>
                    </a:lnTo>
                    <a:lnTo>
                      <a:pt x="436" y="449"/>
                    </a:lnTo>
                    <a:lnTo>
                      <a:pt x="439" y="449"/>
                    </a:lnTo>
                    <a:lnTo>
                      <a:pt x="439" y="452"/>
                    </a:lnTo>
                    <a:lnTo>
                      <a:pt x="442" y="452"/>
                    </a:lnTo>
                    <a:lnTo>
                      <a:pt x="442" y="454"/>
                    </a:lnTo>
                    <a:lnTo>
                      <a:pt x="444" y="454"/>
                    </a:lnTo>
                    <a:lnTo>
                      <a:pt x="444" y="457"/>
                    </a:lnTo>
                    <a:lnTo>
                      <a:pt x="447" y="457"/>
                    </a:lnTo>
                    <a:lnTo>
                      <a:pt x="447" y="460"/>
                    </a:lnTo>
                    <a:lnTo>
                      <a:pt x="447" y="462"/>
                    </a:lnTo>
                    <a:lnTo>
                      <a:pt x="447" y="465"/>
                    </a:lnTo>
                    <a:lnTo>
                      <a:pt x="447" y="467"/>
                    </a:lnTo>
                    <a:lnTo>
                      <a:pt x="447" y="470"/>
                    </a:lnTo>
                    <a:lnTo>
                      <a:pt x="449" y="470"/>
                    </a:lnTo>
                    <a:lnTo>
                      <a:pt x="452" y="470"/>
                    </a:lnTo>
                    <a:lnTo>
                      <a:pt x="455" y="470"/>
                    </a:lnTo>
                    <a:lnTo>
                      <a:pt x="455" y="473"/>
                    </a:lnTo>
                    <a:lnTo>
                      <a:pt x="455" y="475"/>
                    </a:lnTo>
                    <a:lnTo>
                      <a:pt x="455" y="478"/>
                    </a:lnTo>
                    <a:lnTo>
                      <a:pt x="452" y="478"/>
                    </a:lnTo>
                    <a:lnTo>
                      <a:pt x="452" y="475"/>
                    </a:lnTo>
                    <a:lnTo>
                      <a:pt x="452" y="478"/>
                    </a:lnTo>
                    <a:lnTo>
                      <a:pt x="455" y="478"/>
                    </a:lnTo>
                    <a:lnTo>
                      <a:pt x="455" y="480"/>
                    </a:lnTo>
                    <a:lnTo>
                      <a:pt x="455" y="483"/>
                    </a:lnTo>
                    <a:lnTo>
                      <a:pt x="457" y="483"/>
                    </a:lnTo>
                    <a:lnTo>
                      <a:pt x="455" y="483"/>
                    </a:lnTo>
                    <a:lnTo>
                      <a:pt x="455" y="486"/>
                    </a:lnTo>
                    <a:lnTo>
                      <a:pt x="455" y="483"/>
                    </a:lnTo>
                    <a:lnTo>
                      <a:pt x="452" y="483"/>
                    </a:lnTo>
                    <a:lnTo>
                      <a:pt x="452" y="480"/>
                    </a:lnTo>
                    <a:lnTo>
                      <a:pt x="449" y="483"/>
                    </a:lnTo>
                    <a:lnTo>
                      <a:pt x="452" y="483"/>
                    </a:lnTo>
                    <a:lnTo>
                      <a:pt x="449" y="483"/>
                    </a:lnTo>
                    <a:lnTo>
                      <a:pt x="449" y="480"/>
                    </a:lnTo>
                    <a:lnTo>
                      <a:pt x="447" y="480"/>
                    </a:lnTo>
                    <a:lnTo>
                      <a:pt x="447" y="483"/>
                    </a:lnTo>
                    <a:lnTo>
                      <a:pt x="447" y="486"/>
                    </a:lnTo>
                    <a:lnTo>
                      <a:pt x="447" y="483"/>
                    </a:lnTo>
                    <a:lnTo>
                      <a:pt x="447" y="486"/>
                    </a:lnTo>
                    <a:lnTo>
                      <a:pt x="444" y="486"/>
                    </a:lnTo>
                    <a:lnTo>
                      <a:pt x="444" y="488"/>
                    </a:lnTo>
                    <a:lnTo>
                      <a:pt x="442" y="491"/>
                    </a:lnTo>
                    <a:lnTo>
                      <a:pt x="444" y="491"/>
                    </a:lnTo>
                    <a:lnTo>
                      <a:pt x="444" y="488"/>
                    </a:lnTo>
                    <a:lnTo>
                      <a:pt x="444" y="491"/>
                    </a:lnTo>
                    <a:lnTo>
                      <a:pt x="442" y="491"/>
                    </a:lnTo>
                    <a:lnTo>
                      <a:pt x="442" y="493"/>
                    </a:lnTo>
                    <a:lnTo>
                      <a:pt x="439" y="493"/>
                    </a:lnTo>
                    <a:lnTo>
                      <a:pt x="439" y="496"/>
                    </a:lnTo>
                    <a:lnTo>
                      <a:pt x="436" y="496"/>
                    </a:lnTo>
                    <a:lnTo>
                      <a:pt x="436" y="499"/>
                    </a:lnTo>
                    <a:lnTo>
                      <a:pt x="434" y="499"/>
                    </a:lnTo>
                    <a:lnTo>
                      <a:pt x="436" y="499"/>
                    </a:lnTo>
                    <a:lnTo>
                      <a:pt x="436" y="501"/>
                    </a:lnTo>
                    <a:lnTo>
                      <a:pt x="436" y="499"/>
                    </a:lnTo>
                    <a:lnTo>
                      <a:pt x="436" y="501"/>
                    </a:lnTo>
                    <a:lnTo>
                      <a:pt x="439" y="501"/>
                    </a:lnTo>
                    <a:lnTo>
                      <a:pt x="439" y="504"/>
                    </a:lnTo>
                    <a:lnTo>
                      <a:pt x="439" y="501"/>
                    </a:lnTo>
                    <a:lnTo>
                      <a:pt x="439" y="504"/>
                    </a:lnTo>
                    <a:lnTo>
                      <a:pt x="439" y="507"/>
                    </a:lnTo>
                    <a:lnTo>
                      <a:pt x="439" y="509"/>
                    </a:lnTo>
                    <a:lnTo>
                      <a:pt x="439" y="507"/>
                    </a:lnTo>
                    <a:lnTo>
                      <a:pt x="439" y="509"/>
                    </a:lnTo>
                    <a:lnTo>
                      <a:pt x="439" y="512"/>
                    </a:lnTo>
                    <a:lnTo>
                      <a:pt x="439" y="514"/>
                    </a:lnTo>
                    <a:lnTo>
                      <a:pt x="439" y="517"/>
                    </a:lnTo>
                    <a:lnTo>
                      <a:pt x="439" y="520"/>
                    </a:lnTo>
                    <a:lnTo>
                      <a:pt x="436" y="520"/>
                    </a:lnTo>
                    <a:lnTo>
                      <a:pt x="439" y="520"/>
                    </a:lnTo>
                    <a:lnTo>
                      <a:pt x="436" y="520"/>
                    </a:lnTo>
                    <a:lnTo>
                      <a:pt x="439" y="520"/>
                    </a:lnTo>
                    <a:lnTo>
                      <a:pt x="439" y="522"/>
                    </a:lnTo>
                    <a:lnTo>
                      <a:pt x="436" y="522"/>
                    </a:lnTo>
                    <a:lnTo>
                      <a:pt x="439" y="522"/>
                    </a:lnTo>
                    <a:lnTo>
                      <a:pt x="439" y="525"/>
                    </a:lnTo>
                    <a:lnTo>
                      <a:pt x="436" y="525"/>
                    </a:lnTo>
                    <a:lnTo>
                      <a:pt x="436" y="527"/>
                    </a:lnTo>
                    <a:lnTo>
                      <a:pt x="434" y="527"/>
                    </a:lnTo>
                    <a:lnTo>
                      <a:pt x="431" y="527"/>
                    </a:lnTo>
                    <a:lnTo>
                      <a:pt x="431" y="525"/>
                    </a:lnTo>
                    <a:lnTo>
                      <a:pt x="431" y="527"/>
                    </a:lnTo>
                    <a:lnTo>
                      <a:pt x="431" y="530"/>
                    </a:lnTo>
                    <a:lnTo>
                      <a:pt x="431" y="527"/>
                    </a:lnTo>
                    <a:lnTo>
                      <a:pt x="428" y="530"/>
                    </a:lnTo>
                    <a:lnTo>
                      <a:pt x="428" y="527"/>
                    </a:lnTo>
                    <a:lnTo>
                      <a:pt x="431" y="527"/>
                    </a:lnTo>
                    <a:lnTo>
                      <a:pt x="428" y="527"/>
                    </a:lnTo>
                    <a:lnTo>
                      <a:pt x="428" y="530"/>
                    </a:lnTo>
                    <a:lnTo>
                      <a:pt x="426" y="530"/>
                    </a:lnTo>
                    <a:lnTo>
                      <a:pt x="426" y="527"/>
                    </a:lnTo>
                    <a:lnTo>
                      <a:pt x="423" y="527"/>
                    </a:lnTo>
                    <a:lnTo>
                      <a:pt x="423" y="530"/>
                    </a:lnTo>
                    <a:lnTo>
                      <a:pt x="423" y="533"/>
                    </a:lnTo>
                    <a:lnTo>
                      <a:pt x="423" y="535"/>
                    </a:lnTo>
                    <a:lnTo>
                      <a:pt x="421" y="535"/>
                    </a:lnTo>
                    <a:lnTo>
                      <a:pt x="421" y="533"/>
                    </a:lnTo>
                    <a:lnTo>
                      <a:pt x="418" y="533"/>
                    </a:lnTo>
                    <a:lnTo>
                      <a:pt x="418" y="535"/>
                    </a:lnTo>
                    <a:lnTo>
                      <a:pt x="421" y="535"/>
                    </a:lnTo>
                    <a:lnTo>
                      <a:pt x="421" y="538"/>
                    </a:lnTo>
                    <a:lnTo>
                      <a:pt x="418" y="538"/>
                    </a:lnTo>
                    <a:lnTo>
                      <a:pt x="415" y="538"/>
                    </a:lnTo>
                    <a:lnTo>
                      <a:pt x="415" y="535"/>
                    </a:lnTo>
                    <a:lnTo>
                      <a:pt x="413" y="535"/>
                    </a:lnTo>
                    <a:lnTo>
                      <a:pt x="410" y="535"/>
                    </a:lnTo>
                    <a:lnTo>
                      <a:pt x="410" y="533"/>
                    </a:lnTo>
                    <a:lnTo>
                      <a:pt x="408" y="533"/>
                    </a:lnTo>
                    <a:lnTo>
                      <a:pt x="408" y="530"/>
                    </a:lnTo>
                    <a:lnTo>
                      <a:pt x="410" y="530"/>
                    </a:lnTo>
                    <a:lnTo>
                      <a:pt x="408" y="530"/>
                    </a:lnTo>
                    <a:lnTo>
                      <a:pt x="405" y="530"/>
                    </a:lnTo>
                    <a:lnTo>
                      <a:pt x="402" y="530"/>
                    </a:lnTo>
                    <a:lnTo>
                      <a:pt x="402" y="527"/>
                    </a:lnTo>
                    <a:lnTo>
                      <a:pt x="400" y="527"/>
                    </a:lnTo>
                    <a:lnTo>
                      <a:pt x="402" y="527"/>
                    </a:lnTo>
                    <a:lnTo>
                      <a:pt x="402" y="525"/>
                    </a:lnTo>
                    <a:lnTo>
                      <a:pt x="400" y="525"/>
                    </a:lnTo>
                    <a:lnTo>
                      <a:pt x="402" y="525"/>
                    </a:lnTo>
                    <a:lnTo>
                      <a:pt x="400" y="522"/>
                    </a:lnTo>
                    <a:lnTo>
                      <a:pt x="402" y="522"/>
                    </a:lnTo>
                    <a:lnTo>
                      <a:pt x="400" y="522"/>
                    </a:lnTo>
                    <a:lnTo>
                      <a:pt x="400" y="520"/>
                    </a:lnTo>
                    <a:lnTo>
                      <a:pt x="402" y="520"/>
                    </a:lnTo>
                    <a:lnTo>
                      <a:pt x="400" y="520"/>
                    </a:lnTo>
                    <a:lnTo>
                      <a:pt x="400" y="517"/>
                    </a:lnTo>
                    <a:lnTo>
                      <a:pt x="402" y="517"/>
                    </a:lnTo>
                    <a:lnTo>
                      <a:pt x="400" y="517"/>
                    </a:lnTo>
                    <a:lnTo>
                      <a:pt x="400" y="514"/>
                    </a:lnTo>
                    <a:lnTo>
                      <a:pt x="400" y="517"/>
                    </a:lnTo>
                    <a:lnTo>
                      <a:pt x="400" y="514"/>
                    </a:lnTo>
                    <a:lnTo>
                      <a:pt x="400" y="512"/>
                    </a:lnTo>
                    <a:lnTo>
                      <a:pt x="400" y="509"/>
                    </a:lnTo>
                    <a:lnTo>
                      <a:pt x="397" y="509"/>
                    </a:lnTo>
                    <a:lnTo>
                      <a:pt x="397" y="507"/>
                    </a:lnTo>
                    <a:lnTo>
                      <a:pt x="397" y="504"/>
                    </a:lnTo>
                    <a:lnTo>
                      <a:pt x="395" y="504"/>
                    </a:lnTo>
                    <a:lnTo>
                      <a:pt x="395" y="501"/>
                    </a:lnTo>
                    <a:lnTo>
                      <a:pt x="397" y="501"/>
                    </a:lnTo>
                    <a:lnTo>
                      <a:pt x="397" y="499"/>
                    </a:lnTo>
                    <a:lnTo>
                      <a:pt x="397" y="501"/>
                    </a:lnTo>
                    <a:lnTo>
                      <a:pt x="400" y="501"/>
                    </a:lnTo>
                    <a:lnTo>
                      <a:pt x="400" y="499"/>
                    </a:lnTo>
                    <a:lnTo>
                      <a:pt x="400" y="496"/>
                    </a:lnTo>
                    <a:lnTo>
                      <a:pt x="400" y="493"/>
                    </a:lnTo>
                    <a:lnTo>
                      <a:pt x="397" y="493"/>
                    </a:lnTo>
                    <a:lnTo>
                      <a:pt x="397" y="491"/>
                    </a:lnTo>
                    <a:lnTo>
                      <a:pt x="397" y="488"/>
                    </a:lnTo>
                    <a:lnTo>
                      <a:pt x="397" y="486"/>
                    </a:lnTo>
                    <a:lnTo>
                      <a:pt x="397" y="483"/>
                    </a:lnTo>
                    <a:lnTo>
                      <a:pt x="397" y="486"/>
                    </a:lnTo>
                    <a:lnTo>
                      <a:pt x="397" y="483"/>
                    </a:lnTo>
                    <a:lnTo>
                      <a:pt x="397" y="480"/>
                    </a:lnTo>
                    <a:lnTo>
                      <a:pt x="397" y="483"/>
                    </a:lnTo>
                    <a:lnTo>
                      <a:pt x="395" y="483"/>
                    </a:lnTo>
                    <a:lnTo>
                      <a:pt x="395" y="480"/>
                    </a:lnTo>
                    <a:lnTo>
                      <a:pt x="397" y="480"/>
                    </a:lnTo>
                    <a:lnTo>
                      <a:pt x="397" y="478"/>
                    </a:lnTo>
                    <a:lnTo>
                      <a:pt x="395" y="478"/>
                    </a:lnTo>
                    <a:lnTo>
                      <a:pt x="395" y="475"/>
                    </a:lnTo>
                    <a:lnTo>
                      <a:pt x="392" y="475"/>
                    </a:lnTo>
                    <a:lnTo>
                      <a:pt x="389" y="475"/>
                    </a:lnTo>
                    <a:lnTo>
                      <a:pt x="389" y="473"/>
                    </a:lnTo>
                    <a:lnTo>
                      <a:pt x="387" y="473"/>
                    </a:lnTo>
                    <a:lnTo>
                      <a:pt x="384" y="473"/>
                    </a:lnTo>
                    <a:lnTo>
                      <a:pt x="387" y="473"/>
                    </a:lnTo>
                    <a:lnTo>
                      <a:pt x="384" y="473"/>
                    </a:lnTo>
                    <a:lnTo>
                      <a:pt x="384" y="470"/>
                    </a:lnTo>
                    <a:lnTo>
                      <a:pt x="384" y="467"/>
                    </a:lnTo>
                    <a:lnTo>
                      <a:pt x="384" y="465"/>
                    </a:lnTo>
                    <a:lnTo>
                      <a:pt x="384" y="462"/>
                    </a:lnTo>
                    <a:lnTo>
                      <a:pt x="384" y="460"/>
                    </a:lnTo>
                    <a:lnTo>
                      <a:pt x="381" y="460"/>
                    </a:lnTo>
                    <a:lnTo>
                      <a:pt x="381" y="457"/>
                    </a:lnTo>
                    <a:lnTo>
                      <a:pt x="381" y="454"/>
                    </a:lnTo>
                    <a:lnTo>
                      <a:pt x="381" y="452"/>
                    </a:lnTo>
                    <a:lnTo>
                      <a:pt x="381" y="449"/>
                    </a:lnTo>
                    <a:lnTo>
                      <a:pt x="379" y="449"/>
                    </a:lnTo>
                    <a:lnTo>
                      <a:pt x="379" y="446"/>
                    </a:lnTo>
                    <a:lnTo>
                      <a:pt x="379" y="444"/>
                    </a:lnTo>
                    <a:lnTo>
                      <a:pt x="379" y="441"/>
                    </a:lnTo>
                    <a:lnTo>
                      <a:pt x="379" y="444"/>
                    </a:lnTo>
                    <a:lnTo>
                      <a:pt x="381" y="444"/>
                    </a:lnTo>
                    <a:lnTo>
                      <a:pt x="381" y="441"/>
                    </a:lnTo>
                    <a:lnTo>
                      <a:pt x="384" y="439"/>
                    </a:lnTo>
                    <a:lnTo>
                      <a:pt x="381" y="439"/>
                    </a:lnTo>
                    <a:lnTo>
                      <a:pt x="381" y="436"/>
                    </a:lnTo>
                    <a:lnTo>
                      <a:pt x="381" y="433"/>
                    </a:lnTo>
                    <a:lnTo>
                      <a:pt x="379" y="433"/>
                    </a:lnTo>
                    <a:lnTo>
                      <a:pt x="379" y="431"/>
                    </a:lnTo>
                    <a:lnTo>
                      <a:pt x="381" y="431"/>
                    </a:lnTo>
                    <a:lnTo>
                      <a:pt x="381" y="428"/>
                    </a:lnTo>
                    <a:lnTo>
                      <a:pt x="379" y="428"/>
                    </a:lnTo>
                    <a:lnTo>
                      <a:pt x="376" y="428"/>
                    </a:lnTo>
                    <a:lnTo>
                      <a:pt x="379" y="428"/>
                    </a:lnTo>
                    <a:lnTo>
                      <a:pt x="379" y="431"/>
                    </a:lnTo>
                    <a:lnTo>
                      <a:pt x="376" y="431"/>
                    </a:lnTo>
                    <a:lnTo>
                      <a:pt x="374" y="431"/>
                    </a:lnTo>
                    <a:lnTo>
                      <a:pt x="376" y="431"/>
                    </a:lnTo>
                    <a:lnTo>
                      <a:pt x="374" y="431"/>
                    </a:lnTo>
                    <a:lnTo>
                      <a:pt x="374" y="428"/>
                    </a:lnTo>
                    <a:lnTo>
                      <a:pt x="374" y="431"/>
                    </a:lnTo>
                    <a:lnTo>
                      <a:pt x="374" y="428"/>
                    </a:lnTo>
                    <a:lnTo>
                      <a:pt x="374" y="431"/>
                    </a:lnTo>
                    <a:lnTo>
                      <a:pt x="371" y="428"/>
                    </a:lnTo>
                    <a:lnTo>
                      <a:pt x="371" y="426"/>
                    </a:lnTo>
                    <a:lnTo>
                      <a:pt x="371" y="423"/>
                    </a:lnTo>
                    <a:lnTo>
                      <a:pt x="368" y="423"/>
                    </a:lnTo>
                    <a:lnTo>
                      <a:pt x="368" y="420"/>
                    </a:lnTo>
                    <a:lnTo>
                      <a:pt x="371" y="420"/>
                    </a:lnTo>
                    <a:lnTo>
                      <a:pt x="374" y="423"/>
                    </a:lnTo>
                    <a:lnTo>
                      <a:pt x="374" y="420"/>
                    </a:lnTo>
                    <a:lnTo>
                      <a:pt x="376" y="420"/>
                    </a:lnTo>
                    <a:lnTo>
                      <a:pt x="376" y="423"/>
                    </a:lnTo>
                    <a:lnTo>
                      <a:pt x="379" y="423"/>
                    </a:lnTo>
                    <a:lnTo>
                      <a:pt x="381" y="423"/>
                    </a:lnTo>
                    <a:lnTo>
                      <a:pt x="384" y="423"/>
                    </a:lnTo>
                    <a:lnTo>
                      <a:pt x="384" y="420"/>
                    </a:lnTo>
                    <a:lnTo>
                      <a:pt x="381" y="420"/>
                    </a:lnTo>
                    <a:lnTo>
                      <a:pt x="384" y="420"/>
                    </a:lnTo>
                    <a:lnTo>
                      <a:pt x="381" y="420"/>
                    </a:lnTo>
                    <a:lnTo>
                      <a:pt x="381" y="418"/>
                    </a:lnTo>
                    <a:lnTo>
                      <a:pt x="381" y="420"/>
                    </a:lnTo>
                    <a:lnTo>
                      <a:pt x="381" y="418"/>
                    </a:lnTo>
                    <a:lnTo>
                      <a:pt x="384" y="418"/>
                    </a:lnTo>
                    <a:lnTo>
                      <a:pt x="384" y="420"/>
                    </a:lnTo>
                    <a:lnTo>
                      <a:pt x="387" y="420"/>
                    </a:lnTo>
                    <a:lnTo>
                      <a:pt x="389" y="420"/>
                    </a:lnTo>
                    <a:lnTo>
                      <a:pt x="392" y="420"/>
                    </a:lnTo>
                    <a:lnTo>
                      <a:pt x="395" y="423"/>
                    </a:lnTo>
                    <a:lnTo>
                      <a:pt x="397" y="423"/>
                    </a:lnTo>
                    <a:lnTo>
                      <a:pt x="400" y="423"/>
                    </a:lnTo>
                    <a:lnTo>
                      <a:pt x="402" y="420"/>
                    </a:lnTo>
                    <a:lnTo>
                      <a:pt x="400" y="418"/>
                    </a:lnTo>
                    <a:lnTo>
                      <a:pt x="397" y="418"/>
                    </a:lnTo>
                    <a:lnTo>
                      <a:pt x="397" y="415"/>
                    </a:lnTo>
                    <a:lnTo>
                      <a:pt x="395" y="415"/>
                    </a:lnTo>
                    <a:lnTo>
                      <a:pt x="395" y="412"/>
                    </a:lnTo>
                    <a:lnTo>
                      <a:pt x="392" y="412"/>
                    </a:lnTo>
                    <a:lnTo>
                      <a:pt x="392" y="410"/>
                    </a:lnTo>
                    <a:lnTo>
                      <a:pt x="392" y="407"/>
                    </a:lnTo>
                    <a:lnTo>
                      <a:pt x="389" y="407"/>
                    </a:lnTo>
                    <a:lnTo>
                      <a:pt x="392" y="407"/>
                    </a:lnTo>
                    <a:lnTo>
                      <a:pt x="392" y="405"/>
                    </a:lnTo>
                    <a:lnTo>
                      <a:pt x="389" y="405"/>
                    </a:lnTo>
                    <a:lnTo>
                      <a:pt x="389" y="402"/>
                    </a:lnTo>
                    <a:lnTo>
                      <a:pt x="389" y="399"/>
                    </a:lnTo>
                    <a:lnTo>
                      <a:pt x="389" y="402"/>
                    </a:lnTo>
                    <a:lnTo>
                      <a:pt x="389" y="399"/>
                    </a:lnTo>
                    <a:lnTo>
                      <a:pt x="387" y="399"/>
                    </a:lnTo>
                    <a:lnTo>
                      <a:pt x="387" y="397"/>
                    </a:lnTo>
                    <a:lnTo>
                      <a:pt x="384" y="397"/>
                    </a:lnTo>
                    <a:lnTo>
                      <a:pt x="384" y="394"/>
                    </a:lnTo>
                    <a:lnTo>
                      <a:pt x="387" y="394"/>
                    </a:lnTo>
                    <a:lnTo>
                      <a:pt x="387" y="392"/>
                    </a:lnTo>
                    <a:lnTo>
                      <a:pt x="384" y="392"/>
                    </a:lnTo>
                    <a:lnTo>
                      <a:pt x="384" y="389"/>
                    </a:lnTo>
                    <a:lnTo>
                      <a:pt x="384" y="386"/>
                    </a:lnTo>
                    <a:lnTo>
                      <a:pt x="381" y="386"/>
                    </a:lnTo>
                    <a:lnTo>
                      <a:pt x="381" y="384"/>
                    </a:lnTo>
                    <a:lnTo>
                      <a:pt x="381" y="381"/>
                    </a:lnTo>
                    <a:lnTo>
                      <a:pt x="381" y="379"/>
                    </a:lnTo>
                    <a:lnTo>
                      <a:pt x="379" y="379"/>
                    </a:lnTo>
                    <a:lnTo>
                      <a:pt x="379" y="376"/>
                    </a:lnTo>
                    <a:lnTo>
                      <a:pt x="379" y="373"/>
                    </a:lnTo>
                    <a:lnTo>
                      <a:pt x="379" y="371"/>
                    </a:lnTo>
                    <a:lnTo>
                      <a:pt x="379" y="368"/>
                    </a:lnTo>
                    <a:lnTo>
                      <a:pt x="376" y="368"/>
                    </a:lnTo>
                    <a:lnTo>
                      <a:pt x="376" y="365"/>
                    </a:lnTo>
                    <a:lnTo>
                      <a:pt x="376" y="363"/>
                    </a:lnTo>
                    <a:lnTo>
                      <a:pt x="374" y="363"/>
                    </a:lnTo>
                    <a:lnTo>
                      <a:pt x="376" y="363"/>
                    </a:lnTo>
                    <a:lnTo>
                      <a:pt x="376" y="360"/>
                    </a:lnTo>
                    <a:lnTo>
                      <a:pt x="374" y="360"/>
                    </a:lnTo>
                    <a:lnTo>
                      <a:pt x="374" y="358"/>
                    </a:lnTo>
                    <a:lnTo>
                      <a:pt x="374" y="360"/>
                    </a:lnTo>
                    <a:lnTo>
                      <a:pt x="374" y="358"/>
                    </a:lnTo>
                    <a:lnTo>
                      <a:pt x="371" y="358"/>
                    </a:lnTo>
                    <a:lnTo>
                      <a:pt x="368" y="358"/>
                    </a:lnTo>
                    <a:lnTo>
                      <a:pt x="368" y="360"/>
                    </a:lnTo>
                    <a:lnTo>
                      <a:pt x="371" y="360"/>
                    </a:lnTo>
                    <a:lnTo>
                      <a:pt x="368" y="363"/>
                    </a:lnTo>
                    <a:lnTo>
                      <a:pt x="368" y="365"/>
                    </a:lnTo>
                    <a:lnTo>
                      <a:pt x="371" y="365"/>
                    </a:lnTo>
                    <a:lnTo>
                      <a:pt x="371" y="368"/>
                    </a:lnTo>
                    <a:lnTo>
                      <a:pt x="368" y="365"/>
                    </a:lnTo>
                    <a:lnTo>
                      <a:pt x="368" y="363"/>
                    </a:lnTo>
                    <a:lnTo>
                      <a:pt x="366" y="363"/>
                    </a:lnTo>
                    <a:lnTo>
                      <a:pt x="363" y="363"/>
                    </a:lnTo>
                    <a:lnTo>
                      <a:pt x="363" y="360"/>
                    </a:lnTo>
                    <a:lnTo>
                      <a:pt x="363" y="358"/>
                    </a:lnTo>
                    <a:lnTo>
                      <a:pt x="363" y="360"/>
                    </a:lnTo>
                    <a:lnTo>
                      <a:pt x="363" y="363"/>
                    </a:lnTo>
                    <a:lnTo>
                      <a:pt x="363" y="365"/>
                    </a:lnTo>
                    <a:lnTo>
                      <a:pt x="361" y="365"/>
                    </a:lnTo>
                    <a:lnTo>
                      <a:pt x="358" y="365"/>
                    </a:lnTo>
                    <a:lnTo>
                      <a:pt x="355" y="365"/>
                    </a:lnTo>
                    <a:lnTo>
                      <a:pt x="358" y="365"/>
                    </a:lnTo>
                    <a:lnTo>
                      <a:pt x="355" y="368"/>
                    </a:lnTo>
                    <a:lnTo>
                      <a:pt x="355" y="371"/>
                    </a:lnTo>
                    <a:lnTo>
                      <a:pt x="355" y="373"/>
                    </a:lnTo>
                    <a:lnTo>
                      <a:pt x="353" y="373"/>
                    </a:lnTo>
                    <a:lnTo>
                      <a:pt x="353" y="376"/>
                    </a:lnTo>
                    <a:lnTo>
                      <a:pt x="358" y="379"/>
                    </a:lnTo>
                    <a:lnTo>
                      <a:pt x="355" y="379"/>
                    </a:lnTo>
                    <a:lnTo>
                      <a:pt x="353" y="379"/>
                    </a:lnTo>
                    <a:lnTo>
                      <a:pt x="353" y="381"/>
                    </a:lnTo>
                    <a:lnTo>
                      <a:pt x="355" y="381"/>
                    </a:lnTo>
                    <a:lnTo>
                      <a:pt x="353" y="381"/>
                    </a:lnTo>
                    <a:lnTo>
                      <a:pt x="355" y="384"/>
                    </a:lnTo>
                    <a:lnTo>
                      <a:pt x="355" y="386"/>
                    </a:lnTo>
                    <a:lnTo>
                      <a:pt x="353" y="386"/>
                    </a:lnTo>
                    <a:lnTo>
                      <a:pt x="353" y="389"/>
                    </a:lnTo>
                    <a:lnTo>
                      <a:pt x="350" y="389"/>
                    </a:lnTo>
                    <a:lnTo>
                      <a:pt x="350" y="392"/>
                    </a:lnTo>
                    <a:lnTo>
                      <a:pt x="350" y="394"/>
                    </a:lnTo>
                    <a:lnTo>
                      <a:pt x="348" y="394"/>
                    </a:lnTo>
                    <a:lnTo>
                      <a:pt x="348" y="397"/>
                    </a:lnTo>
                    <a:lnTo>
                      <a:pt x="348" y="399"/>
                    </a:lnTo>
                    <a:lnTo>
                      <a:pt x="348" y="397"/>
                    </a:lnTo>
                    <a:lnTo>
                      <a:pt x="345" y="397"/>
                    </a:lnTo>
                    <a:lnTo>
                      <a:pt x="345" y="399"/>
                    </a:lnTo>
                    <a:lnTo>
                      <a:pt x="342" y="399"/>
                    </a:lnTo>
                    <a:lnTo>
                      <a:pt x="342" y="402"/>
                    </a:lnTo>
                    <a:lnTo>
                      <a:pt x="342" y="399"/>
                    </a:lnTo>
                    <a:lnTo>
                      <a:pt x="342" y="402"/>
                    </a:lnTo>
                    <a:lnTo>
                      <a:pt x="340" y="402"/>
                    </a:lnTo>
                    <a:lnTo>
                      <a:pt x="340" y="399"/>
                    </a:lnTo>
                    <a:lnTo>
                      <a:pt x="340" y="402"/>
                    </a:lnTo>
                    <a:lnTo>
                      <a:pt x="340" y="399"/>
                    </a:lnTo>
                    <a:lnTo>
                      <a:pt x="337" y="399"/>
                    </a:lnTo>
                    <a:lnTo>
                      <a:pt x="337" y="397"/>
                    </a:lnTo>
                    <a:lnTo>
                      <a:pt x="335" y="397"/>
                    </a:lnTo>
                    <a:lnTo>
                      <a:pt x="337" y="397"/>
                    </a:lnTo>
                    <a:lnTo>
                      <a:pt x="335" y="397"/>
                    </a:lnTo>
                    <a:lnTo>
                      <a:pt x="335" y="399"/>
                    </a:lnTo>
                    <a:lnTo>
                      <a:pt x="332" y="399"/>
                    </a:lnTo>
                    <a:lnTo>
                      <a:pt x="332" y="402"/>
                    </a:lnTo>
                    <a:lnTo>
                      <a:pt x="329" y="402"/>
                    </a:lnTo>
                    <a:lnTo>
                      <a:pt x="329" y="399"/>
                    </a:lnTo>
                    <a:lnTo>
                      <a:pt x="332" y="399"/>
                    </a:lnTo>
                    <a:lnTo>
                      <a:pt x="329" y="399"/>
                    </a:lnTo>
                    <a:lnTo>
                      <a:pt x="332" y="399"/>
                    </a:lnTo>
                    <a:lnTo>
                      <a:pt x="329" y="399"/>
                    </a:lnTo>
                    <a:lnTo>
                      <a:pt x="327" y="399"/>
                    </a:lnTo>
                    <a:lnTo>
                      <a:pt x="324" y="399"/>
                    </a:lnTo>
                    <a:lnTo>
                      <a:pt x="321" y="399"/>
                    </a:lnTo>
                    <a:lnTo>
                      <a:pt x="319" y="399"/>
                    </a:lnTo>
                    <a:lnTo>
                      <a:pt x="319" y="402"/>
                    </a:lnTo>
                    <a:lnTo>
                      <a:pt x="319" y="405"/>
                    </a:lnTo>
                    <a:lnTo>
                      <a:pt x="319" y="407"/>
                    </a:lnTo>
                    <a:lnTo>
                      <a:pt x="319" y="410"/>
                    </a:lnTo>
                    <a:lnTo>
                      <a:pt x="319" y="407"/>
                    </a:lnTo>
                    <a:lnTo>
                      <a:pt x="319" y="410"/>
                    </a:lnTo>
                    <a:lnTo>
                      <a:pt x="316" y="410"/>
                    </a:lnTo>
                    <a:lnTo>
                      <a:pt x="316" y="412"/>
                    </a:lnTo>
                    <a:lnTo>
                      <a:pt x="319" y="412"/>
                    </a:lnTo>
                    <a:lnTo>
                      <a:pt x="316" y="412"/>
                    </a:lnTo>
                    <a:lnTo>
                      <a:pt x="316" y="415"/>
                    </a:lnTo>
                    <a:lnTo>
                      <a:pt x="316" y="418"/>
                    </a:lnTo>
                    <a:lnTo>
                      <a:pt x="316" y="420"/>
                    </a:lnTo>
                    <a:lnTo>
                      <a:pt x="314" y="420"/>
                    </a:lnTo>
                    <a:lnTo>
                      <a:pt x="311" y="420"/>
                    </a:lnTo>
                    <a:lnTo>
                      <a:pt x="314" y="420"/>
                    </a:lnTo>
                    <a:lnTo>
                      <a:pt x="314" y="423"/>
                    </a:lnTo>
                    <a:lnTo>
                      <a:pt x="311" y="423"/>
                    </a:lnTo>
                    <a:lnTo>
                      <a:pt x="311" y="426"/>
                    </a:lnTo>
                    <a:lnTo>
                      <a:pt x="311" y="423"/>
                    </a:lnTo>
                    <a:lnTo>
                      <a:pt x="308" y="423"/>
                    </a:lnTo>
                    <a:lnTo>
                      <a:pt x="308" y="426"/>
                    </a:lnTo>
                    <a:lnTo>
                      <a:pt x="311" y="426"/>
                    </a:lnTo>
                    <a:lnTo>
                      <a:pt x="311" y="428"/>
                    </a:lnTo>
                    <a:lnTo>
                      <a:pt x="308" y="431"/>
                    </a:lnTo>
                    <a:lnTo>
                      <a:pt x="306" y="431"/>
                    </a:lnTo>
                    <a:lnTo>
                      <a:pt x="303" y="431"/>
                    </a:lnTo>
                    <a:lnTo>
                      <a:pt x="301" y="431"/>
                    </a:lnTo>
                    <a:lnTo>
                      <a:pt x="301" y="428"/>
                    </a:lnTo>
                    <a:lnTo>
                      <a:pt x="301" y="426"/>
                    </a:lnTo>
                    <a:lnTo>
                      <a:pt x="298" y="428"/>
                    </a:lnTo>
                    <a:lnTo>
                      <a:pt x="295" y="426"/>
                    </a:lnTo>
                    <a:lnTo>
                      <a:pt x="295" y="423"/>
                    </a:lnTo>
                    <a:lnTo>
                      <a:pt x="293" y="423"/>
                    </a:lnTo>
                    <a:lnTo>
                      <a:pt x="295" y="423"/>
                    </a:lnTo>
                    <a:lnTo>
                      <a:pt x="295" y="420"/>
                    </a:lnTo>
                    <a:lnTo>
                      <a:pt x="293" y="420"/>
                    </a:lnTo>
                    <a:lnTo>
                      <a:pt x="293" y="418"/>
                    </a:lnTo>
                    <a:lnTo>
                      <a:pt x="290" y="418"/>
                    </a:lnTo>
                    <a:lnTo>
                      <a:pt x="290" y="415"/>
                    </a:lnTo>
                    <a:lnTo>
                      <a:pt x="288" y="415"/>
                    </a:lnTo>
                    <a:lnTo>
                      <a:pt x="288" y="412"/>
                    </a:lnTo>
                    <a:lnTo>
                      <a:pt x="285" y="412"/>
                    </a:lnTo>
                    <a:lnTo>
                      <a:pt x="285" y="415"/>
                    </a:lnTo>
                    <a:lnTo>
                      <a:pt x="285" y="412"/>
                    </a:lnTo>
                    <a:lnTo>
                      <a:pt x="285" y="415"/>
                    </a:lnTo>
                    <a:lnTo>
                      <a:pt x="285" y="412"/>
                    </a:lnTo>
                    <a:lnTo>
                      <a:pt x="285" y="415"/>
                    </a:lnTo>
                    <a:lnTo>
                      <a:pt x="285" y="412"/>
                    </a:lnTo>
                    <a:lnTo>
                      <a:pt x="282" y="412"/>
                    </a:lnTo>
                    <a:lnTo>
                      <a:pt x="285" y="412"/>
                    </a:lnTo>
                    <a:lnTo>
                      <a:pt x="285" y="410"/>
                    </a:lnTo>
                    <a:lnTo>
                      <a:pt x="282" y="410"/>
                    </a:lnTo>
                    <a:lnTo>
                      <a:pt x="282" y="407"/>
                    </a:lnTo>
                    <a:lnTo>
                      <a:pt x="280" y="407"/>
                    </a:lnTo>
                    <a:lnTo>
                      <a:pt x="280" y="405"/>
                    </a:lnTo>
                    <a:lnTo>
                      <a:pt x="282" y="405"/>
                    </a:lnTo>
                    <a:lnTo>
                      <a:pt x="282" y="402"/>
                    </a:lnTo>
                    <a:lnTo>
                      <a:pt x="282" y="399"/>
                    </a:lnTo>
                    <a:lnTo>
                      <a:pt x="282" y="402"/>
                    </a:lnTo>
                    <a:lnTo>
                      <a:pt x="280" y="402"/>
                    </a:lnTo>
                    <a:lnTo>
                      <a:pt x="280" y="399"/>
                    </a:lnTo>
                    <a:lnTo>
                      <a:pt x="277" y="399"/>
                    </a:lnTo>
                    <a:lnTo>
                      <a:pt x="277" y="397"/>
                    </a:lnTo>
                    <a:lnTo>
                      <a:pt x="277" y="394"/>
                    </a:lnTo>
                    <a:lnTo>
                      <a:pt x="277" y="397"/>
                    </a:lnTo>
                    <a:lnTo>
                      <a:pt x="274" y="397"/>
                    </a:lnTo>
                    <a:lnTo>
                      <a:pt x="274" y="394"/>
                    </a:lnTo>
                    <a:lnTo>
                      <a:pt x="272" y="394"/>
                    </a:lnTo>
                    <a:lnTo>
                      <a:pt x="274" y="394"/>
                    </a:lnTo>
                    <a:lnTo>
                      <a:pt x="272" y="394"/>
                    </a:lnTo>
                    <a:lnTo>
                      <a:pt x="272" y="392"/>
                    </a:lnTo>
                    <a:lnTo>
                      <a:pt x="269" y="392"/>
                    </a:lnTo>
                    <a:lnTo>
                      <a:pt x="272" y="392"/>
                    </a:lnTo>
                    <a:lnTo>
                      <a:pt x="269" y="392"/>
                    </a:lnTo>
                    <a:lnTo>
                      <a:pt x="267" y="392"/>
                    </a:lnTo>
                    <a:lnTo>
                      <a:pt x="267" y="389"/>
                    </a:lnTo>
                    <a:lnTo>
                      <a:pt x="267" y="386"/>
                    </a:lnTo>
                    <a:lnTo>
                      <a:pt x="267" y="384"/>
                    </a:lnTo>
                    <a:lnTo>
                      <a:pt x="267" y="381"/>
                    </a:lnTo>
                    <a:lnTo>
                      <a:pt x="267" y="379"/>
                    </a:lnTo>
                    <a:lnTo>
                      <a:pt x="269" y="379"/>
                    </a:lnTo>
                    <a:lnTo>
                      <a:pt x="269" y="376"/>
                    </a:lnTo>
                    <a:lnTo>
                      <a:pt x="269" y="373"/>
                    </a:lnTo>
                    <a:lnTo>
                      <a:pt x="272" y="373"/>
                    </a:lnTo>
                    <a:lnTo>
                      <a:pt x="269" y="373"/>
                    </a:lnTo>
                    <a:lnTo>
                      <a:pt x="269" y="371"/>
                    </a:lnTo>
                    <a:lnTo>
                      <a:pt x="269" y="373"/>
                    </a:lnTo>
                    <a:lnTo>
                      <a:pt x="269" y="371"/>
                    </a:lnTo>
                    <a:lnTo>
                      <a:pt x="269" y="368"/>
                    </a:lnTo>
                    <a:lnTo>
                      <a:pt x="267" y="368"/>
                    </a:lnTo>
                    <a:lnTo>
                      <a:pt x="264" y="368"/>
                    </a:lnTo>
                    <a:lnTo>
                      <a:pt x="261" y="368"/>
                    </a:lnTo>
                    <a:lnTo>
                      <a:pt x="261" y="365"/>
                    </a:lnTo>
                    <a:lnTo>
                      <a:pt x="259" y="365"/>
                    </a:lnTo>
                    <a:lnTo>
                      <a:pt x="259" y="363"/>
                    </a:lnTo>
                    <a:lnTo>
                      <a:pt x="259" y="365"/>
                    </a:lnTo>
                    <a:lnTo>
                      <a:pt x="259" y="363"/>
                    </a:lnTo>
                    <a:lnTo>
                      <a:pt x="259" y="365"/>
                    </a:lnTo>
                    <a:lnTo>
                      <a:pt x="259" y="363"/>
                    </a:lnTo>
                    <a:lnTo>
                      <a:pt x="259" y="360"/>
                    </a:lnTo>
                    <a:lnTo>
                      <a:pt x="261" y="360"/>
                    </a:lnTo>
                    <a:lnTo>
                      <a:pt x="261" y="363"/>
                    </a:lnTo>
                    <a:lnTo>
                      <a:pt x="264" y="363"/>
                    </a:lnTo>
                    <a:lnTo>
                      <a:pt x="267" y="363"/>
                    </a:lnTo>
                    <a:lnTo>
                      <a:pt x="267" y="360"/>
                    </a:lnTo>
                    <a:lnTo>
                      <a:pt x="269" y="360"/>
                    </a:lnTo>
                    <a:lnTo>
                      <a:pt x="272" y="360"/>
                    </a:lnTo>
                    <a:lnTo>
                      <a:pt x="274" y="360"/>
                    </a:lnTo>
                    <a:lnTo>
                      <a:pt x="277" y="360"/>
                    </a:lnTo>
                    <a:lnTo>
                      <a:pt x="280" y="360"/>
                    </a:lnTo>
                    <a:lnTo>
                      <a:pt x="282" y="360"/>
                    </a:lnTo>
                    <a:lnTo>
                      <a:pt x="282" y="363"/>
                    </a:lnTo>
                    <a:lnTo>
                      <a:pt x="285" y="363"/>
                    </a:lnTo>
                    <a:lnTo>
                      <a:pt x="285" y="365"/>
                    </a:lnTo>
                    <a:lnTo>
                      <a:pt x="288" y="365"/>
                    </a:lnTo>
                    <a:lnTo>
                      <a:pt x="290" y="365"/>
                    </a:lnTo>
                    <a:lnTo>
                      <a:pt x="293" y="365"/>
                    </a:lnTo>
                    <a:lnTo>
                      <a:pt x="290" y="365"/>
                    </a:lnTo>
                    <a:lnTo>
                      <a:pt x="293" y="365"/>
                    </a:lnTo>
                    <a:lnTo>
                      <a:pt x="293" y="363"/>
                    </a:lnTo>
                    <a:lnTo>
                      <a:pt x="293" y="360"/>
                    </a:lnTo>
                    <a:lnTo>
                      <a:pt x="293" y="358"/>
                    </a:lnTo>
                    <a:lnTo>
                      <a:pt x="290" y="355"/>
                    </a:lnTo>
                    <a:lnTo>
                      <a:pt x="288" y="352"/>
                    </a:lnTo>
                    <a:lnTo>
                      <a:pt x="285" y="352"/>
                    </a:lnTo>
                    <a:lnTo>
                      <a:pt x="288" y="352"/>
                    </a:lnTo>
                    <a:lnTo>
                      <a:pt x="290" y="350"/>
                    </a:lnTo>
                    <a:lnTo>
                      <a:pt x="288" y="350"/>
                    </a:lnTo>
                    <a:lnTo>
                      <a:pt x="288" y="347"/>
                    </a:lnTo>
                    <a:lnTo>
                      <a:pt x="288" y="350"/>
                    </a:lnTo>
                    <a:lnTo>
                      <a:pt x="288" y="347"/>
                    </a:lnTo>
                    <a:lnTo>
                      <a:pt x="285" y="347"/>
                    </a:lnTo>
                    <a:lnTo>
                      <a:pt x="285" y="345"/>
                    </a:lnTo>
                    <a:lnTo>
                      <a:pt x="282" y="345"/>
                    </a:lnTo>
                    <a:lnTo>
                      <a:pt x="285" y="345"/>
                    </a:lnTo>
                    <a:lnTo>
                      <a:pt x="282" y="345"/>
                    </a:lnTo>
                    <a:lnTo>
                      <a:pt x="282" y="342"/>
                    </a:lnTo>
                    <a:lnTo>
                      <a:pt x="280" y="342"/>
                    </a:lnTo>
                    <a:lnTo>
                      <a:pt x="280" y="339"/>
                    </a:lnTo>
                    <a:lnTo>
                      <a:pt x="277" y="339"/>
                    </a:lnTo>
                    <a:lnTo>
                      <a:pt x="274" y="339"/>
                    </a:lnTo>
                    <a:lnTo>
                      <a:pt x="274" y="337"/>
                    </a:lnTo>
                    <a:lnTo>
                      <a:pt x="272" y="337"/>
                    </a:lnTo>
                    <a:lnTo>
                      <a:pt x="272" y="334"/>
                    </a:lnTo>
                    <a:lnTo>
                      <a:pt x="269" y="334"/>
                    </a:lnTo>
                    <a:lnTo>
                      <a:pt x="269" y="337"/>
                    </a:lnTo>
                    <a:lnTo>
                      <a:pt x="267" y="337"/>
                    </a:lnTo>
                    <a:lnTo>
                      <a:pt x="267" y="334"/>
                    </a:lnTo>
                    <a:lnTo>
                      <a:pt x="267" y="337"/>
                    </a:lnTo>
                    <a:lnTo>
                      <a:pt x="267" y="334"/>
                    </a:lnTo>
                    <a:lnTo>
                      <a:pt x="264" y="334"/>
                    </a:lnTo>
                    <a:lnTo>
                      <a:pt x="264" y="337"/>
                    </a:lnTo>
                    <a:lnTo>
                      <a:pt x="264" y="334"/>
                    </a:lnTo>
                    <a:lnTo>
                      <a:pt x="261" y="334"/>
                    </a:lnTo>
                    <a:lnTo>
                      <a:pt x="261" y="332"/>
                    </a:lnTo>
                    <a:lnTo>
                      <a:pt x="259" y="332"/>
                    </a:lnTo>
                    <a:lnTo>
                      <a:pt x="259" y="329"/>
                    </a:lnTo>
                    <a:lnTo>
                      <a:pt x="261" y="329"/>
                    </a:lnTo>
                    <a:lnTo>
                      <a:pt x="261" y="326"/>
                    </a:lnTo>
                    <a:lnTo>
                      <a:pt x="259" y="326"/>
                    </a:lnTo>
                    <a:lnTo>
                      <a:pt x="259" y="324"/>
                    </a:lnTo>
                    <a:lnTo>
                      <a:pt x="259" y="321"/>
                    </a:lnTo>
                    <a:lnTo>
                      <a:pt x="256" y="321"/>
                    </a:lnTo>
                    <a:lnTo>
                      <a:pt x="256" y="318"/>
                    </a:lnTo>
                    <a:lnTo>
                      <a:pt x="254" y="318"/>
                    </a:lnTo>
                    <a:lnTo>
                      <a:pt x="254" y="316"/>
                    </a:lnTo>
                    <a:lnTo>
                      <a:pt x="251" y="316"/>
                    </a:lnTo>
                    <a:lnTo>
                      <a:pt x="248" y="316"/>
                    </a:lnTo>
                    <a:lnTo>
                      <a:pt x="248" y="313"/>
                    </a:lnTo>
                    <a:lnTo>
                      <a:pt x="248" y="316"/>
                    </a:lnTo>
                    <a:lnTo>
                      <a:pt x="248" y="313"/>
                    </a:lnTo>
                    <a:lnTo>
                      <a:pt x="246" y="313"/>
                    </a:lnTo>
                    <a:lnTo>
                      <a:pt x="246" y="316"/>
                    </a:lnTo>
                    <a:lnTo>
                      <a:pt x="246" y="318"/>
                    </a:lnTo>
                    <a:lnTo>
                      <a:pt x="243" y="318"/>
                    </a:lnTo>
                    <a:lnTo>
                      <a:pt x="243" y="321"/>
                    </a:lnTo>
                    <a:lnTo>
                      <a:pt x="243" y="324"/>
                    </a:lnTo>
                    <a:lnTo>
                      <a:pt x="241" y="321"/>
                    </a:lnTo>
                    <a:lnTo>
                      <a:pt x="238" y="321"/>
                    </a:lnTo>
                    <a:lnTo>
                      <a:pt x="235" y="321"/>
                    </a:lnTo>
                    <a:lnTo>
                      <a:pt x="238" y="321"/>
                    </a:lnTo>
                    <a:lnTo>
                      <a:pt x="235" y="321"/>
                    </a:lnTo>
                    <a:lnTo>
                      <a:pt x="235" y="318"/>
                    </a:lnTo>
                    <a:lnTo>
                      <a:pt x="235" y="321"/>
                    </a:lnTo>
                    <a:lnTo>
                      <a:pt x="235" y="318"/>
                    </a:lnTo>
                    <a:lnTo>
                      <a:pt x="235" y="321"/>
                    </a:lnTo>
                    <a:lnTo>
                      <a:pt x="233" y="321"/>
                    </a:lnTo>
                    <a:lnTo>
                      <a:pt x="233" y="318"/>
                    </a:lnTo>
                    <a:lnTo>
                      <a:pt x="230" y="318"/>
                    </a:lnTo>
                    <a:lnTo>
                      <a:pt x="233" y="318"/>
                    </a:lnTo>
                    <a:lnTo>
                      <a:pt x="230" y="318"/>
                    </a:lnTo>
                    <a:lnTo>
                      <a:pt x="230" y="316"/>
                    </a:lnTo>
                    <a:lnTo>
                      <a:pt x="227" y="316"/>
                    </a:lnTo>
                    <a:lnTo>
                      <a:pt x="227" y="313"/>
                    </a:lnTo>
                    <a:lnTo>
                      <a:pt x="225" y="316"/>
                    </a:lnTo>
                    <a:lnTo>
                      <a:pt x="225" y="313"/>
                    </a:lnTo>
                    <a:lnTo>
                      <a:pt x="227" y="313"/>
                    </a:lnTo>
                    <a:lnTo>
                      <a:pt x="225" y="313"/>
                    </a:lnTo>
                    <a:lnTo>
                      <a:pt x="222" y="311"/>
                    </a:lnTo>
                    <a:lnTo>
                      <a:pt x="222" y="308"/>
                    </a:lnTo>
                    <a:lnTo>
                      <a:pt x="220" y="311"/>
                    </a:lnTo>
                    <a:lnTo>
                      <a:pt x="220" y="308"/>
                    </a:lnTo>
                    <a:lnTo>
                      <a:pt x="222" y="308"/>
                    </a:lnTo>
                    <a:lnTo>
                      <a:pt x="220" y="308"/>
                    </a:lnTo>
                    <a:lnTo>
                      <a:pt x="220" y="305"/>
                    </a:lnTo>
                    <a:lnTo>
                      <a:pt x="217" y="303"/>
                    </a:lnTo>
                    <a:lnTo>
                      <a:pt x="217" y="300"/>
                    </a:lnTo>
                    <a:lnTo>
                      <a:pt x="214" y="300"/>
                    </a:lnTo>
                    <a:lnTo>
                      <a:pt x="212" y="300"/>
                    </a:lnTo>
                    <a:lnTo>
                      <a:pt x="212" y="298"/>
                    </a:lnTo>
                    <a:lnTo>
                      <a:pt x="209" y="298"/>
                    </a:lnTo>
                    <a:lnTo>
                      <a:pt x="209" y="295"/>
                    </a:lnTo>
                    <a:lnTo>
                      <a:pt x="207" y="295"/>
                    </a:lnTo>
                    <a:lnTo>
                      <a:pt x="207" y="292"/>
                    </a:lnTo>
                    <a:lnTo>
                      <a:pt x="204" y="292"/>
                    </a:lnTo>
                    <a:lnTo>
                      <a:pt x="207" y="292"/>
                    </a:lnTo>
                    <a:lnTo>
                      <a:pt x="204" y="292"/>
                    </a:lnTo>
                    <a:lnTo>
                      <a:pt x="207" y="292"/>
                    </a:lnTo>
                    <a:lnTo>
                      <a:pt x="204" y="290"/>
                    </a:lnTo>
                    <a:lnTo>
                      <a:pt x="204" y="287"/>
                    </a:lnTo>
                    <a:lnTo>
                      <a:pt x="204" y="285"/>
                    </a:lnTo>
                    <a:lnTo>
                      <a:pt x="201" y="285"/>
                    </a:lnTo>
                    <a:lnTo>
                      <a:pt x="201" y="282"/>
                    </a:lnTo>
                    <a:lnTo>
                      <a:pt x="201" y="279"/>
                    </a:lnTo>
                    <a:lnTo>
                      <a:pt x="199" y="279"/>
                    </a:lnTo>
                    <a:lnTo>
                      <a:pt x="199" y="277"/>
                    </a:lnTo>
                    <a:lnTo>
                      <a:pt x="199" y="274"/>
                    </a:lnTo>
                    <a:lnTo>
                      <a:pt x="201" y="274"/>
                    </a:lnTo>
                    <a:lnTo>
                      <a:pt x="199" y="274"/>
                    </a:lnTo>
                    <a:lnTo>
                      <a:pt x="201" y="271"/>
                    </a:lnTo>
                    <a:lnTo>
                      <a:pt x="201" y="269"/>
                    </a:lnTo>
                    <a:lnTo>
                      <a:pt x="204" y="266"/>
                    </a:lnTo>
                    <a:lnTo>
                      <a:pt x="207" y="266"/>
                    </a:lnTo>
                    <a:lnTo>
                      <a:pt x="209" y="264"/>
                    </a:lnTo>
                    <a:lnTo>
                      <a:pt x="209" y="261"/>
                    </a:lnTo>
                    <a:lnTo>
                      <a:pt x="209" y="258"/>
                    </a:lnTo>
                    <a:lnTo>
                      <a:pt x="212" y="258"/>
                    </a:lnTo>
                    <a:lnTo>
                      <a:pt x="212" y="256"/>
                    </a:lnTo>
                    <a:lnTo>
                      <a:pt x="212" y="253"/>
                    </a:lnTo>
                    <a:lnTo>
                      <a:pt x="212" y="251"/>
                    </a:lnTo>
                    <a:lnTo>
                      <a:pt x="212" y="248"/>
                    </a:lnTo>
                    <a:lnTo>
                      <a:pt x="214" y="248"/>
                    </a:lnTo>
                    <a:lnTo>
                      <a:pt x="214" y="245"/>
                    </a:lnTo>
                    <a:lnTo>
                      <a:pt x="214" y="243"/>
                    </a:lnTo>
                    <a:lnTo>
                      <a:pt x="217" y="243"/>
                    </a:lnTo>
                    <a:lnTo>
                      <a:pt x="217" y="240"/>
                    </a:lnTo>
                    <a:lnTo>
                      <a:pt x="217" y="237"/>
                    </a:lnTo>
                    <a:lnTo>
                      <a:pt x="220" y="237"/>
                    </a:lnTo>
                    <a:lnTo>
                      <a:pt x="220" y="240"/>
                    </a:lnTo>
                    <a:lnTo>
                      <a:pt x="222" y="240"/>
                    </a:lnTo>
                    <a:lnTo>
                      <a:pt x="222" y="243"/>
                    </a:lnTo>
                    <a:lnTo>
                      <a:pt x="225" y="243"/>
                    </a:lnTo>
                    <a:lnTo>
                      <a:pt x="225" y="240"/>
                    </a:lnTo>
                    <a:lnTo>
                      <a:pt x="227" y="240"/>
                    </a:lnTo>
                    <a:lnTo>
                      <a:pt x="227" y="243"/>
                    </a:lnTo>
                    <a:lnTo>
                      <a:pt x="230" y="243"/>
                    </a:lnTo>
                    <a:lnTo>
                      <a:pt x="233" y="243"/>
                    </a:lnTo>
                    <a:lnTo>
                      <a:pt x="233" y="240"/>
                    </a:lnTo>
                    <a:lnTo>
                      <a:pt x="235" y="240"/>
                    </a:lnTo>
                    <a:lnTo>
                      <a:pt x="238" y="240"/>
                    </a:lnTo>
                    <a:lnTo>
                      <a:pt x="241" y="237"/>
                    </a:lnTo>
                    <a:lnTo>
                      <a:pt x="243" y="237"/>
                    </a:lnTo>
                    <a:lnTo>
                      <a:pt x="243" y="240"/>
                    </a:lnTo>
                    <a:lnTo>
                      <a:pt x="246" y="240"/>
                    </a:lnTo>
                    <a:lnTo>
                      <a:pt x="246" y="237"/>
                    </a:lnTo>
                    <a:lnTo>
                      <a:pt x="248" y="237"/>
                    </a:lnTo>
                    <a:lnTo>
                      <a:pt x="251" y="237"/>
                    </a:lnTo>
                    <a:lnTo>
                      <a:pt x="254" y="237"/>
                    </a:lnTo>
                    <a:lnTo>
                      <a:pt x="254" y="235"/>
                    </a:lnTo>
                    <a:lnTo>
                      <a:pt x="251" y="235"/>
                    </a:lnTo>
                    <a:lnTo>
                      <a:pt x="251" y="232"/>
                    </a:lnTo>
                    <a:lnTo>
                      <a:pt x="248" y="232"/>
                    </a:lnTo>
                    <a:lnTo>
                      <a:pt x="248" y="230"/>
                    </a:lnTo>
                    <a:lnTo>
                      <a:pt x="246" y="230"/>
                    </a:lnTo>
                    <a:lnTo>
                      <a:pt x="243" y="230"/>
                    </a:lnTo>
                    <a:lnTo>
                      <a:pt x="241" y="230"/>
                    </a:lnTo>
                    <a:lnTo>
                      <a:pt x="238" y="230"/>
                    </a:lnTo>
                    <a:lnTo>
                      <a:pt x="238" y="227"/>
                    </a:lnTo>
                    <a:lnTo>
                      <a:pt x="235" y="227"/>
                    </a:lnTo>
                    <a:lnTo>
                      <a:pt x="233" y="224"/>
                    </a:lnTo>
                    <a:lnTo>
                      <a:pt x="230" y="224"/>
                    </a:lnTo>
                    <a:lnTo>
                      <a:pt x="230" y="222"/>
                    </a:lnTo>
                    <a:lnTo>
                      <a:pt x="227" y="222"/>
                    </a:lnTo>
                    <a:lnTo>
                      <a:pt x="227" y="219"/>
                    </a:lnTo>
                    <a:lnTo>
                      <a:pt x="225" y="219"/>
                    </a:lnTo>
                    <a:lnTo>
                      <a:pt x="225" y="214"/>
                    </a:lnTo>
                    <a:lnTo>
                      <a:pt x="227" y="214"/>
                    </a:lnTo>
                    <a:lnTo>
                      <a:pt x="227" y="211"/>
                    </a:lnTo>
                    <a:lnTo>
                      <a:pt x="227" y="209"/>
                    </a:lnTo>
                    <a:lnTo>
                      <a:pt x="227" y="206"/>
                    </a:lnTo>
                    <a:lnTo>
                      <a:pt x="227" y="204"/>
                    </a:lnTo>
                    <a:lnTo>
                      <a:pt x="227" y="201"/>
                    </a:lnTo>
                    <a:lnTo>
                      <a:pt x="227" y="198"/>
                    </a:lnTo>
                    <a:lnTo>
                      <a:pt x="227" y="196"/>
                    </a:lnTo>
                    <a:lnTo>
                      <a:pt x="227" y="193"/>
                    </a:lnTo>
                    <a:lnTo>
                      <a:pt x="227" y="190"/>
                    </a:lnTo>
                    <a:lnTo>
                      <a:pt x="227" y="188"/>
                    </a:lnTo>
                    <a:lnTo>
                      <a:pt x="227" y="185"/>
                    </a:lnTo>
                    <a:lnTo>
                      <a:pt x="227" y="183"/>
                    </a:lnTo>
                    <a:lnTo>
                      <a:pt x="227" y="180"/>
                    </a:lnTo>
                    <a:lnTo>
                      <a:pt x="230" y="177"/>
                    </a:lnTo>
                    <a:lnTo>
                      <a:pt x="230" y="175"/>
                    </a:lnTo>
                    <a:lnTo>
                      <a:pt x="230" y="172"/>
                    </a:lnTo>
                    <a:lnTo>
                      <a:pt x="233" y="170"/>
                    </a:lnTo>
                    <a:lnTo>
                      <a:pt x="233" y="167"/>
                    </a:lnTo>
                    <a:lnTo>
                      <a:pt x="233" y="164"/>
                    </a:lnTo>
                    <a:lnTo>
                      <a:pt x="235" y="162"/>
                    </a:lnTo>
                    <a:lnTo>
                      <a:pt x="235" y="159"/>
                    </a:lnTo>
                    <a:lnTo>
                      <a:pt x="233" y="159"/>
                    </a:lnTo>
                    <a:lnTo>
                      <a:pt x="233" y="157"/>
                    </a:lnTo>
                    <a:lnTo>
                      <a:pt x="233" y="159"/>
                    </a:lnTo>
                    <a:lnTo>
                      <a:pt x="233" y="157"/>
                    </a:lnTo>
                    <a:lnTo>
                      <a:pt x="233" y="154"/>
                    </a:lnTo>
                    <a:lnTo>
                      <a:pt x="235" y="154"/>
                    </a:lnTo>
                    <a:lnTo>
                      <a:pt x="235" y="151"/>
                    </a:lnTo>
                    <a:lnTo>
                      <a:pt x="235" y="149"/>
                    </a:lnTo>
                    <a:lnTo>
                      <a:pt x="235" y="146"/>
                    </a:lnTo>
                    <a:lnTo>
                      <a:pt x="238" y="146"/>
                    </a:lnTo>
                    <a:lnTo>
                      <a:pt x="235" y="146"/>
                    </a:lnTo>
                    <a:lnTo>
                      <a:pt x="235" y="143"/>
                    </a:lnTo>
                    <a:lnTo>
                      <a:pt x="233" y="143"/>
                    </a:lnTo>
                    <a:lnTo>
                      <a:pt x="230" y="143"/>
                    </a:lnTo>
                    <a:lnTo>
                      <a:pt x="230" y="146"/>
                    </a:lnTo>
                    <a:lnTo>
                      <a:pt x="227" y="149"/>
                    </a:lnTo>
                    <a:lnTo>
                      <a:pt x="227" y="151"/>
                    </a:lnTo>
                    <a:lnTo>
                      <a:pt x="225" y="151"/>
                    </a:lnTo>
                    <a:lnTo>
                      <a:pt x="222" y="151"/>
                    </a:lnTo>
                    <a:lnTo>
                      <a:pt x="222" y="154"/>
                    </a:lnTo>
                    <a:lnTo>
                      <a:pt x="220" y="154"/>
                    </a:lnTo>
                    <a:lnTo>
                      <a:pt x="220" y="157"/>
                    </a:lnTo>
                    <a:lnTo>
                      <a:pt x="217" y="157"/>
                    </a:lnTo>
                    <a:lnTo>
                      <a:pt x="217" y="159"/>
                    </a:lnTo>
                    <a:lnTo>
                      <a:pt x="214" y="159"/>
                    </a:lnTo>
                    <a:lnTo>
                      <a:pt x="214" y="162"/>
                    </a:lnTo>
                    <a:lnTo>
                      <a:pt x="212" y="162"/>
                    </a:lnTo>
                    <a:lnTo>
                      <a:pt x="212" y="159"/>
                    </a:lnTo>
                    <a:lnTo>
                      <a:pt x="209" y="159"/>
                    </a:lnTo>
                    <a:lnTo>
                      <a:pt x="209" y="162"/>
                    </a:lnTo>
                    <a:lnTo>
                      <a:pt x="209" y="159"/>
                    </a:lnTo>
                    <a:lnTo>
                      <a:pt x="207" y="157"/>
                    </a:lnTo>
                    <a:lnTo>
                      <a:pt x="204" y="157"/>
                    </a:lnTo>
                    <a:lnTo>
                      <a:pt x="204" y="154"/>
                    </a:lnTo>
                    <a:lnTo>
                      <a:pt x="201" y="154"/>
                    </a:lnTo>
                    <a:lnTo>
                      <a:pt x="199" y="154"/>
                    </a:lnTo>
                    <a:lnTo>
                      <a:pt x="199" y="151"/>
                    </a:lnTo>
                    <a:lnTo>
                      <a:pt x="196" y="151"/>
                    </a:lnTo>
                    <a:lnTo>
                      <a:pt x="194" y="151"/>
                    </a:lnTo>
                    <a:lnTo>
                      <a:pt x="191" y="151"/>
                    </a:lnTo>
                    <a:lnTo>
                      <a:pt x="188" y="151"/>
                    </a:lnTo>
                    <a:lnTo>
                      <a:pt x="188" y="149"/>
                    </a:lnTo>
                    <a:lnTo>
                      <a:pt x="186" y="149"/>
                    </a:lnTo>
                    <a:lnTo>
                      <a:pt x="183" y="149"/>
                    </a:lnTo>
                    <a:lnTo>
                      <a:pt x="180" y="146"/>
                    </a:lnTo>
                    <a:lnTo>
                      <a:pt x="178" y="146"/>
                    </a:lnTo>
                    <a:lnTo>
                      <a:pt x="175" y="146"/>
                    </a:lnTo>
                    <a:lnTo>
                      <a:pt x="175" y="143"/>
                    </a:lnTo>
                    <a:lnTo>
                      <a:pt x="173" y="143"/>
                    </a:lnTo>
                    <a:lnTo>
                      <a:pt x="170" y="143"/>
                    </a:lnTo>
                    <a:lnTo>
                      <a:pt x="167" y="143"/>
                    </a:lnTo>
                    <a:lnTo>
                      <a:pt x="167" y="141"/>
                    </a:lnTo>
                    <a:lnTo>
                      <a:pt x="167" y="143"/>
                    </a:lnTo>
                    <a:lnTo>
                      <a:pt x="167" y="141"/>
                    </a:lnTo>
                    <a:lnTo>
                      <a:pt x="165" y="141"/>
                    </a:lnTo>
                    <a:lnTo>
                      <a:pt x="162" y="141"/>
                    </a:lnTo>
                    <a:lnTo>
                      <a:pt x="160" y="141"/>
                    </a:lnTo>
                    <a:lnTo>
                      <a:pt x="157" y="141"/>
                    </a:lnTo>
                    <a:lnTo>
                      <a:pt x="157" y="138"/>
                    </a:lnTo>
                    <a:lnTo>
                      <a:pt x="154" y="138"/>
                    </a:lnTo>
                    <a:lnTo>
                      <a:pt x="152" y="138"/>
                    </a:lnTo>
                    <a:lnTo>
                      <a:pt x="152" y="136"/>
                    </a:lnTo>
                    <a:lnTo>
                      <a:pt x="149" y="133"/>
                    </a:lnTo>
                    <a:lnTo>
                      <a:pt x="147" y="133"/>
                    </a:lnTo>
                    <a:lnTo>
                      <a:pt x="147" y="130"/>
                    </a:lnTo>
                    <a:lnTo>
                      <a:pt x="144" y="130"/>
                    </a:lnTo>
                    <a:lnTo>
                      <a:pt x="141" y="130"/>
                    </a:lnTo>
                    <a:lnTo>
                      <a:pt x="139" y="128"/>
                    </a:lnTo>
                    <a:lnTo>
                      <a:pt x="139" y="125"/>
                    </a:lnTo>
                    <a:lnTo>
                      <a:pt x="136" y="125"/>
                    </a:lnTo>
                    <a:lnTo>
                      <a:pt x="134" y="123"/>
                    </a:lnTo>
                    <a:lnTo>
                      <a:pt x="134" y="120"/>
                    </a:lnTo>
                    <a:lnTo>
                      <a:pt x="131" y="120"/>
                    </a:lnTo>
                    <a:lnTo>
                      <a:pt x="131" y="117"/>
                    </a:lnTo>
                    <a:lnTo>
                      <a:pt x="128" y="117"/>
                    </a:lnTo>
                    <a:lnTo>
                      <a:pt x="128" y="115"/>
                    </a:lnTo>
                    <a:lnTo>
                      <a:pt x="128" y="112"/>
                    </a:lnTo>
                    <a:lnTo>
                      <a:pt x="128" y="110"/>
                    </a:lnTo>
                    <a:lnTo>
                      <a:pt x="131" y="110"/>
                    </a:lnTo>
                    <a:lnTo>
                      <a:pt x="131" y="107"/>
                    </a:lnTo>
                    <a:lnTo>
                      <a:pt x="134" y="104"/>
                    </a:lnTo>
                    <a:lnTo>
                      <a:pt x="136" y="104"/>
                    </a:lnTo>
                    <a:lnTo>
                      <a:pt x="136" y="102"/>
                    </a:lnTo>
                    <a:lnTo>
                      <a:pt x="136" y="99"/>
                    </a:lnTo>
                    <a:lnTo>
                      <a:pt x="139" y="99"/>
                    </a:lnTo>
                    <a:lnTo>
                      <a:pt x="139" y="96"/>
                    </a:lnTo>
                    <a:lnTo>
                      <a:pt x="136" y="96"/>
                    </a:lnTo>
                    <a:lnTo>
                      <a:pt x="136" y="94"/>
                    </a:lnTo>
                    <a:lnTo>
                      <a:pt x="134" y="91"/>
                    </a:lnTo>
                    <a:lnTo>
                      <a:pt x="131" y="91"/>
                    </a:lnTo>
                    <a:lnTo>
                      <a:pt x="131" y="94"/>
                    </a:lnTo>
                    <a:lnTo>
                      <a:pt x="131" y="96"/>
                    </a:lnTo>
                    <a:lnTo>
                      <a:pt x="128" y="96"/>
                    </a:lnTo>
                    <a:lnTo>
                      <a:pt x="128" y="99"/>
                    </a:lnTo>
                    <a:lnTo>
                      <a:pt x="128" y="102"/>
                    </a:lnTo>
                    <a:lnTo>
                      <a:pt x="128" y="104"/>
                    </a:lnTo>
                    <a:lnTo>
                      <a:pt x="126" y="104"/>
                    </a:lnTo>
                    <a:lnTo>
                      <a:pt x="123" y="104"/>
                    </a:lnTo>
                    <a:lnTo>
                      <a:pt x="123" y="107"/>
                    </a:lnTo>
                    <a:lnTo>
                      <a:pt x="120" y="107"/>
                    </a:lnTo>
                    <a:lnTo>
                      <a:pt x="118" y="104"/>
                    </a:lnTo>
                    <a:lnTo>
                      <a:pt x="118" y="107"/>
                    </a:lnTo>
                    <a:lnTo>
                      <a:pt x="115" y="107"/>
                    </a:lnTo>
                    <a:lnTo>
                      <a:pt x="115" y="110"/>
                    </a:lnTo>
                    <a:lnTo>
                      <a:pt x="113" y="107"/>
                    </a:lnTo>
                    <a:lnTo>
                      <a:pt x="110" y="107"/>
                    </a:lnTo>
                    <a:lnTo>
                      <a:pt x="110" y="104"/>
                    </a:lnTo>
                    <a:lnTo>
                      <a:pt x="107" y="107"/>
                    </a:lnTo>
                    <a:lnTo>
                      <a:pt x="105" y="107"/>
                    </a:lnTo>
                    <a:lnTo>
                      <a:pt x="102" y="107"/>
                    </a:lnTo>
                    <a:lnTo>
                      <a:pt x="102" y="110"/>
                    </a:lnTo>
                    <a:lnTo>
                      <a:pt x="102" y="112"/>
                    </a:lnTo>
                    <a:lnTo>
                      <a:pt x="102" y="115"/>
                    </a:lnTo>
                    <a:lnTo>
                      <a:pt x="100" y="115"/>
                    </a:lnTo>
                    <a:lnTo>
                      <a:pt x="97" y="115"/>
                    </a:lnTo>
                    <a:lnTo>
                      <a:pt x="94" y="115"/>
                    </a:lnTo>
                    <a:lnTo>
                      <a:pt x="94" y="112"/>
                    </a:lnTo>
                    <a:lnTo>
                      <a:pt x="92" y="112"/>
                    </a:lnTo>
                    <a:lnTo>
                      <a:pt x="92" y="110"/>
                    </a:lnTo>
                    <a:lnTo>
                      <a:pt x="89" y="110"/>
                    </a:lnTo>
                    <a:lnTo>
                      <a:pt x="89" y="107"/>
                    </a:lnTo>
                    <a:lnTo>
                      <a:pt x="89" y="104"/>
                    </a:lnTo>
                    <a:lnTo>
                      <a:pt x="89" y="102"/>
                    </a:lnTo>
                    <a:lnTo>
                      <a:pt x="89" y="99"/>
                    </a:lnTo>
                    <a:lnTo>
                      <a:pt x="89" y="96"/>
                    </a:lnTo>
                    <a:lnTo>
                      <a:pt x="89" y="94"/>
                    </a:lnTo>
                    <a:lnTo>
                      <a:pt x="92" y="94"/>
                    </a:lnTo>
                    <a:lnTo>
                      <a:pt x="92" y="91"/>
                    </a:lnTo>
                    <a:lnTo>
                      <a:pt x="92" y="89"/>
                    </a:lnTo>
                    <a:lnTo>
                      <a:pt x="94" y="89"/>
                    </a:lnTo>
                    <a:lnTo>
                      <a:pt x="94" y="86"/>
                    </a:lnTo>
                    <a:lnTo>
                      <a:pt x="94" y="83"/>
                    </a:lnTo>
                    <a:lnTo>
                      <a:pt x="94" y="81"/>
                    </a:lnTo>
                    <a:lnTo>
                      <a:pt x="97" y="81"/>
                    </a:lnTo>
                    <a:lnTo>
                      <a:pt x="94" y="81"/>
                    </a:lnTo>
                    <a:lnTo>
                      <a:pt x="97" y="81"/>
                    </a:lnTo>
                    <a:lnTo>
                      <a:pt x="97" y="78"/>
                    </a:lnTo>
                    <a:lnTo>
                      <a:pt x="97" y="76"/>
                    </a:lnTo>
                    <a:lnTo>
                      <a:pt x="97" y="73"/>
                    </a:lnTo>
                    <a:lnTo>
                      <a:pt x="97" y="70"/>
                    </a:lnTo>
                    <a:lnTo>
                      <a:pt x="97" y="68"/>
                    </a:lnTo>
                    <a:lnTo>
                      <a:pt x="97" y="65"/>
                    </a:lnTo>
                    <a:lnTo>
                      <a:pt x="100" y="65"/>
                    </a:lnTo>
                    <a:lnTo>
                      <a:pt x="102" y="62"/>
                    </a:lnTo>
                    <a:lnTo>
                      <a:pt x="105" y="62"/>
                    </a:lnTo>
                    <a:lnTo>
                      <a:pt x="105" y="60"/>
                    </a:lnTo>
                    <a:lnTo>
                      <a:pt x="105" y="57"/>
                    </a:lnTo>
                    <a:lnTo>
                      <a:pt x="105" y="55"/>
                    </a:lnTo>
                    <a:lnTo>
                      <a:pt x="102" y="55"/>
                    </a:lnTo>
                    <a:lnTo>
                      <a:pt x="105" y="55"/>
                    </a:lnTo>
                    <a:lnTo>
                      <a:pt x="105" y="52"/>
                    </a:lnTo>
                    <a:lnTo>
                      <a:pt x="107" y="52"/>
                    </a:lnTo>
                    <a:lnTo>
                      <a:pt x="107" y="49"/>
                    </a:lnTo>
                    <a:lnTo>
                      <a:pt x="105" y="52"/>
                    </a:lnTo>
                    <a:lnTo>
                      <a:pt x="102" y="52"/>
                    </a:lnTo>
                    <a:lnTo>
                      <a:pt x="102" y="49"/>
                    </a:lnTo>
                    <a:lnTo>
                      <a:pt x="102" y="52"/>
                    </a:lnTo>
                    <a:lnTo>
                      <a:pt x="102" y="55"/>
                    </a:lnTo>
                    <a:lnTo>
                      <a:pt x="100" y="55"/>
                    </a:lnTo>
                    <a:lnTo>
                      <a:pt x="97" y="55"/>
                    </a:lnTo>
                    <a:lnTo>
                      <a:pt x="94" y="55"/>
                    </a:lnTo>
                    <a:lnTo>
                      <a:pt x="94" y="52"/>
                    </a:lnTo>
                    <a:lnTo>
                      <a:pt x="92" y="52"/>
                    </a:lnTo>
                    <a:lnTo>
                      <a:pt x="89" y="52"/>
                    </a:lnTo>
                    <a:lnTo>
                      <a:pt x="87" y="52"/>
                    </a:lnTo>
                    <a:lnTo>
                      <a:pt x="87" y="49"/>
                    </a:lnTo>
                    <a:lnTo>
                      <a:pt x="87" y="47"/>
                    </a:lnTo>
                    <a:lnTo>
                      <a:pt x="87" y="44"/>
                    </a:lnTo>
                    <a:lnTo>
                      <a:pt x="84" y="44"/>
                    </a:lnTo>
                    <a:lnTo>
                      <a:pt x="84" y="42"/>
                    </a:lnTo>
                    <a:lnTo>
                      <a:pt x="84" y="39"/>
                    </a:lnTo>
                    <a:lnTo>
                      <a:pt x="87" y="39"/>
                    </a:lnTo>
                    <a:lnTo>
                      <a:pt x="89" y="39"/>
                    </a:lnTo>
                    <a:lnTo>
                      <a:pt x="89" y="36"/>
                    </a:lnTo>
                    <a:lnTo>
                      <a:pt x="92" y="36"/>
                    </a:lnTo>
                    <a:lnTo>
                      <a:pt x="92" y="34"/>
                    </a:lnTo>
                    <a:lnTo>
                      <a:pt x="89" y="34"/>
                    </a:lnTo>
                    <a:lnTo>
                      <a:pt x="87" y="34"/>
                    </a:lnTo>
                    <a:lnTo>
                      <a:pt x="84" y="34"/>
                    </a:lnTo>
                    <a:lnTo>
                      <a:pt x="84" y="36"/>
                    </a:lnTo>
                    <a:lnTo>
                      <a:pt x="84" y="34"/>
                    </a:lnTo>
                    <a:lnTo>
                      <a:pt x="81" y="31"/>
                    </a:lnTo>
                    <a:lnTo>
                      <a:pt x="81" y="29"/>
                    </a:lnTo>
                    <a:lnTo>
                      <a:pt x="81" y="26"/>
                    </a:lnTo>
                    <a:lnTo>
                      <a:pt x="81" y="23"/>
                    </a:lnTo>
                    <a:lnTo>
                      <a:pt x="84" y="23"/>
                    </a:lnTo>
                    <a:lnTo>
                      <a:pt x="87" y="23"/>
                    </a:lnTo>
                    <a:lnTo>
                      <a:pt x="87" y="21"/>
                    </a:lnTo>
                    <a:lnTo>
                      <a:pt x="89" y="21"/>
                    </a:lnTo>
                    <a:lnTo>
                      <a:pt x="92" y="18"/>
                    </a:lnTo>
                    <a:lnTo>
                      <a:pt x="94" y="18"/>
                    </a:lnTo>
                    <a:lnTo>
                      <a:pt x="97" y="18"/>
                    </a:lnTo>
                    <a:lnTo>
                      <a:pt x="97" y="15"/>
                    </a:lnTo>
                    <a:lnTo>
                      <a:pt x="97" y="13"/>
                    </a:lnTo>
                    <a:lnTo>
                      <a:pt x="100" y="13"/>
                    </a:lnTo>
                    <a:lnTo>
                      <a:pt x="102" y="13"/>
                    </a:lnTo>
                    <a:lnTo>
                      <a:pt x="102" y="15"/>
                    </a:lnTo>
                    <a:lnTo>
                      <a:pt x="102" y="13"/>
                    </a:lnTo>
                    <a:lnTo>
                      <a:pt x="105" y="13"/>
                    </a:lnTo>
                    <a:lnTo>
                      <a:pt x="105" y="15"/>
                    </a:lnTo>
                    <a:lnTo>
                      <a:pt x="107" y="15"/>
                    </a:lnTo>
                    <a:lnTo>
                      <a:pt x="107" y="18"/>
                    </a:lnTo>
                    <a:lnTo>
                      <a:pt x="110" y="18"/>
                    </a:lnTo>
                    <a:lnTo>
                      <a:pt x="110" y="21"/>
                    </a:lnTo>
                    <a:lnTo>
                      <a:pt x="110" y="23"/>
                    </a:lnTo>
                    <a:lnTo>
                      <a:pt x="110" y="26"/>
                    </a:lnTo>
                    <a:lnTo>
                      <a:pt x="110" y="23"/>
                    </a:lnTo>
                    <a:lnTo>
                      <a:pt x="113" y="23"/>
                    </a:lnTo>
                    <a:lnTo>
                      <a:pt x="110" y="23"/>
                    </a:lnTo>
                    <a:lnTo>
                      <a:pt x="113" y="23"/>
                    </a:lnTo>
                    <a:lnTo>
                      <a:pt x="113" y="21"/>
                    </a:lnTo>
                    <a:lnTo>
                      <a:pt x="113" y="18"/>
                    </a:lnTo>
                    <a:lnTo>
                      <a:pt x="115" y="18"/>
                    </a:lnTo>
                    <a:lnTo>
                      <a:pt x="113" y="15"/>
                    </a:lnTo>
                    <a:lnTo>
                      <a:pt x="115" y="18"/>
                    </a:lnTo>
                    <a:lnTo>
                      <a:pt x="115" y="15"/>
                    </a:lnTo>
                    <a:lnTo>
                      <a:pt x="115" y="13"/>
                    </a:lnTo>
                    <a:lnTo>
                      <a:pt x="115" y="10"/>
                    </a:lnTo>
                    <a:lnTo>
                      <a:pt x="115" y="8"/>
                    </a:lnTo>
                    <a:lnTo>
                      <a:pt x="115" y="5"/>
                    </a:lnTo>
                    <a:lnTo>
                      <a:pt x="118" y="5"/>
                    </a:lnTo>
                    <a:lnTo>
                      <a:pt x="105" y="8"/>
                    </a:lnTo>
                    <a:lnTo>
                      <a:pt x="105" y="5"/>
                    </a:lnTo>
                    <a:lnTo>
                      <a:pt x="102" y="5"/>
                    </a:lnTo>
                    <a:lnTo>
                      <a:pt x="100" y="5"/>
                    </a:lnTo>
                    <a:lnTo>
                      <a:pt x="97" y="5"/>
                    </a:lnTo>
                    <a:lnTo>
                      <a:pt x="94" y="5"/>
                    </a:lnTo>
                    <a:lnTo>
                      <a:pt x="94" y="8"/>
                    </a:lnTo>
                    <a:lnTo>
                      <a:pt x="92" y="8"/>
                    </a:lnTo>
                    <a:lnTo>
                      <a:pt x="89" y="8"/>
                    </a:lnTo>
                    <a:lnTo>
                      <a:pt x="89" y="5"/>
                    </a:lnTo>
                    <a:lnTo>
                      <a:pt x="89" y="8"/>
                    </a:lnTo>
                    <a:lnTo>
                      <a:pt x="89" y="5"/>
                    </a:lnTo>
                    <a:lnTo>
                      <a:pt x="87" y="8"/>
                    </a:lnTo>
                    <a:lnTo>
                      <a:pt x="89" y="5"/>
                    </a:lnTo>
                    <a:lnTo>
                      <a:pt x="87" y="5"/>
                    </a:lnTo>
                    <a:lnTo>
                      <a:pt x="87" y="2"/>
                    </a:lnTo>
                    <a:lnTo>
                      <a:pt x="84" y="5"/>
                    </a:lnTo>
                    <a:lnTo>
                      <a:pt x="87" y="2"/>
                    </a:lnTo>
                    <a:lnTo>
                      <a:pt x="84" y="2"/>
                    </a:lnTo>
                    <a:lnTo>
                      <a:pt x="81" y="2"/>
                    </a:lnTo>
                    <a:lnTo>
                      <a:pt x="81" y="5"/>
                    </a:lnTo>
                    <a:lnTo>
                      <a:pt x="81" y="2"/>
                    </a:lnTo>
                    <a:lnTo>
                      <a:pt x="81" y="0"/>
                    </a:lnTo>
                    <a:lnTo>
                      <a:pt x="79" y="0"/>
                    </a:lnTo>
                    <a:lnTo>
                      <a:pt x="76" y="0"/>
                    </a:lnTo>
                    <a:lnTo>
                      <a:pt x="76" y="2"/>
                    </a:lnTo>
                    <a:lnTo>
                      <a:pt x="73" y="2"/>
                    </a:lnTo>
                    <a:lnTo>
                      <a:pt x="71" y="5"/>
                    </a:lnTo>
                    <a:lnTo>
                      <a:pt x="68" y="5"/>
                    </a:lnTo>
                    <a:lnTo>
                      <a:pt x="68" y="8"/>
                    </a:lnTo>
                    <a:lnTo>
                      <a:pt x="68" y="10"/>
                    </a:lnTo>
                    <a:lnTo>
                      <a:pt x="68" y="8"/>
                    </a:lnTo>
                    <a:lnTo>
                      <a:pt x="66" y="8"/>
                    </a:lnTo>
                    <a:lnTo>
                      <a:pt x="63" y="8"/>
                    </a:lnTo>
                    <a:lnTo>
                      <a:pt x="63" y="10"/>
                    </a:lnTo>
                    <a:lnTo>
                      <a:pt x="60" y="10"/>
                    </a:lnTo>
                    <a:lnTo>
                      <a:pt x="58" y="10"/>
                    </a:lnTo>
                    <a:lnTo>
                      <a:pt x="58" y="13"/>
                    </a:lnTo>
                    <a:lnTo>
                      <a:pt x="55" y="13"/>
                    </a:lnTo>
                    <a:lnTo>
                      <a:pt x="58" y="13"/>
                    </a:lnTo>
                    <a:lnTo>
                      <a:pt x="55" y="13"/>
                    </a:lnTo>
                    <a:lnTo>
                      <a:pt x="53" y="13"/>
                    </a:lnTo>
                    <a:lnTo>
                      <a:pt x="50" y="13"/>
                    </a:lnTo>
                    <a:lnTo>
                      <a:pt x="50" y="10"/>
                    </a:lnTo>
                    <a:lnTo>
                      <a:pt x="47" y="10"/>
                    </a:lnTo>
                    <a:lnTo>
                      <a:pt x="45" y="10"/>
                    </a:lnTo>
                    <a:lnTo>
                      <a:pt x="42" y="10"/>
                    </a:lnTo>
                    <a:lnTo>
                      <a:pt x="40" y="10"/>
                    </a:lnTo>
                    <a:lnTo>
                      <a:pt x="40" y="13"/>
                    </a:lnTo>
                    <a:lnTo>
                      <a:pt x="37" y="13"/>
                    </a:lnTo>
                    <a:lnTo>
                      <a:pt x="34" y="13"/>
                    </a:lnTo>
                    <a:lnTo>
                      <a:pt x="32" y="13"/>
                    </a:lnTo>
                    <a:lnTo>
                      <a:pt x="32" y="15"/>
                    </a:lnTo>
                    <a:lnTo>
                      <a:pt x="29" y="15"/>
                    </a:lnTo>
                    <a:lnTo>
                      <a:pt x="26" y="15"/>
                    </a:lnTo>
                    <a:lnTo>
                      <a:pt x="24" y="15"/>
                    </a:lnTo>
                    <a:lnTo>
                      <a:pt x="21" y="15"/>
                    </a:lnTo>
                    <a:lnTo>
                      <a:pt x="21" y="18"/>
                    </a:lnTo>
                    <a:lnTo>
                      <a:pt x="19" y="18"/>
                    </a:lnTo>
                    <a:lnTo>
                      <a:pt x="19" y="21"/>
                    </a:lnTo>
                    <a:lnTo>
                      <a:pt x="19" y="26"/>
                    </a:lnTo>
                    <a:lnTo>
                      <a:pt x="19" y="29"/>
                    </a:lnTo>
                    <a:lnTo>
                      <a:pt x="19" y="31"/>
                    </a:lnTo>
                    <a:lnTo>
                      <a:pt x="19" y="34"/>
                    </a:lnTo>
                    <a:lnTo>
                      <a:pt x="19" y="36"/>
                    </a:lnTo>
                    <a:lnTo>
                      <a:pt x="21" y="36"/>
                    </a:lnTo>
                    <a:lnTo>
                      <a:pt x="21" y="39"/>
                    </a:lnTo>
                    <a:lnTo>
                      <a:pt x="19" y="42"/>
                    </a:lnTo>
                    <a:lnTo>
                      <a:pt x="16" y="42"/>
                    </a:lnTo>
                    <a:lnTo>
                      <a:pt x="16" y="44"/>
                    </a:lnTo>
                    <a:lnTo>
                      <a:pt x="13" y="44"/>
                    </a:lnTo>
                    <a:lnTo>
                      <a:pt x="16" y="44"/>
                    </a:lnTo>
                    <a:lnTo>
                      <a:pt x="13" y="44"/>
                    </a:lnTo>
                    <a:lnTo>
                      <a:pt x="13" y="47"/>
                    </a:lnTo>
                    <a:lnTo>
                      <a:pt x="13" y="44"/>
                    </a:lnTo>
                    <a:lnTo>
                      <a:pt x="11" y="44"/>
                    </a:lnTo>
                    <a:lnTo>
                      <a:pt x="11" y="42"/>
                    </a:lnTo>
                    <a:lnTo>
                      <a:pt x="8" y="42"/>
                    </a:lnTo>
                    <a:lnTo>
                      <a:pt x="8" y="39"/>
                    </a:lnTo>
                    <a:lnTo>
                      <a:pt x="8" y="42"/>
                    </a:lnTo>
                    <a:lnTo>
                      <a:pt x="6" y="42"/>
                    </a:lnTo>
                    <a:lnTo>
                      <a:pt x="8" y="44"/>
                    </a:lnTo>
                    <a:lnTo>
                      <a:pt x="8" y="47"/>
                    </a:lnTo>
                    <a:lnTo>
                      <a:pt x="8" y="49"/>
                    </a:lnTo>
                    <a:lnTo>
                      <a:pt x="6" y="49"/>
                    </a:lnTo>
                    <a:lnTo>
                      <a:pt x="6" y="52"/>
                    </a:lnTo>
                    <a:lnTo>
                      <a:pt x="3" y="52"/>
                    </a:lnTo>
                    <a:lnTo>
                      <a:pt x="3" y="55"/>
                    </a:lnTo>
                    <a:lnTo>
                      <a:pt x="6" y="55"/>
                    </a:lnTo>
                    <a:lnTo>
                      <a:pt x="8" y="55"/>
                    </a:lnTo>
                    <a:lnTo>
                      <a:pt x="8" y="52"/>
                    </a:lnTo>
                    <a:lnTo>
                      <a:pt x="11" y="52"/>
                    </a:lnTo>
                    <a:lnTo>
                      <a:pt x="11" y="55"/>
                    </a:lnTo>
                    <a:lnTo>
                      <a:pt x="11" y="57"/>
                    </a:lnTo>
                    <a:lnTo>
                      <a:pt x="11" y="60"/>
                    </a:lnTo>
                    <a:lnTo>
                      <a:pt x="11" y="62"/>
                    </a:lnTo>
                    <a:lnTo>
                      <a:pt x="8" y="62"/>
                    </a:lnTo>
                    <a:lnTo>
                      <a:pt x="6" y="62"/>
                    </a:lnTo>
                    <a:lnTo>
                      <a:pt x="6" y="65"/>
                    </a:lnTo>
                    <a:lnTo>
                      <a:pt x="8" y="65"/>
                    </a:lnTo>
                    <a:lnTo>
                      <a:pt x="8" y="68"/>
                    </a:lnTo>
                    <a:lnTo>
                      <a:pt x="8" y="70"/>
                    </a:lnTo>
                    <a:lnTo>
                      <a:pt x="11" y="70"/>
                    </a:lnTo>
                    <a:lnTo>
                      <a:pt x="13" y="70"/>
                    </a:lnTo>
                    <a:lnTo>
                      <a:pt x="16" y="70"/>
                    </a:lnTo>
                    <a:lnTo>
                      <a:pt x="19" y="70"/>
                    </a:lnTo>
                    <a:lnTo>
                      <a:pt x="19" y="73"/>
                    </a:lnTo>
                    <a:lnTo>
                      <a:pt x="21" y="73"/>
                    </a:lnTo>
                    <a:lnTo>
                      <a:pt x="21" y="76"/>
                    </a:lnTo>
                    <a:lnTo>
                      <a:pt x="24" y="76"/>
                    </a:lnTo>
                    <a:lnTo>
                      <a:pt x="24" y="78"/>
                    </a:lnTo>
                    <a:lnTo>
                      <a:pt x="24" y="81"/>
                    </a:lnTo>
                    <a:lnTo>
                      <a:pt x="21" y="81"/>
                    </a:lnTo>
                    <a:lnTo>
                      <a:pt x="21" y="83"/>
                    </a:lnTo>
                    <a:lnTo>
                      <a:pt x="21" y="86"/>
                    </a:lnTo>
                    <a:lnTo>
                      <a:pt x="19" y="86"/>
                    </a:lnTo>
                    <a:lnTo>
                      <a:pt x="19" y="83"/>
                    </a:lnTo>
                    <a:lnTo>
                      <a:pt x="16" y="83"/>
                    </a:lnTo>
                    <a:lnTo>
                      <a:pt x="16" y="81"/>
                    </a:lnTo>
                    <a:lnTo>
                      <a:pt x="13" y="81"/>
                    </a:lnTo>
                    <a:lnTo>
                      <a:pt x="11" y="81"/>
                    </a:lnTo>
                    <a:lnTo>
                      <a:pt x="8" y="81"/>
                    </a:lnTo>
                    <a:lnTo>
                      <a:pt x="8" y="83"/>
                    </a:lnTo>
                    <a:lnTo>
                      <a:pt x="8" y="86"/>
                    </a:lnTo>
                    <a:lnTo>
                      <a:pt x="6" y="86"/>
                    </a:lnTo>
                    <a:lnTo>
                      <a:pt x="3" y="86"/>
                    </a:lnTo>
                    <a:lnTo>
                      <a:pt x="3" y="83"/>
                    </a:lnTo>
                    <a:lnTo>
                      <a:pt x="0" y="83"/>
                    </a:lnTo>
                    <a:lnTo>
                      <a:pt x="0" y="81"/>
                    </a:lnTo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54" name="Freeform 218"/>
              <p:cNvSpPr>
                <a:spLocks/>
              </p:cNvSpPr>
              <p:nvPr/>
            </p:nvSpPr>
            <p:spPr bwMode="auto">
              <a:xfrm>
                <a:off x="4352" y="1759"/>
                <a:ext cx="456" cy="420"/>
              </a:xfrm>
              <a:custGeom>
                <a:avLst/>
                <a:gdLst>
                  <a:gd name="T0" fmla="*/ 438 w 456"/>
                  <a:gd name="T1" fmla="*/ 112 h 420"/>
                  <a:gd name="T2" fmla="*/ 417 w 456"/>
                  <a:gd name="T3" fmla="*/ 88 h 420"/>
                  <a:gd name="T4" fmla="*/ 407 w 456"/>
                  <a:gd name="T5" fmla="*/ 86 h 420"/>
                  <a:gd name="T6" fmla="*/ 391 w 456"/>
                  <a:gd name="T7" fmla="*/ 104 h 420"/>
                  <a:gd name="T8" fmla="*/ 389 w 456"/>
                  <a:gd name="T9" fmla="*/ 86 h 420"/>
                  <a:gd name="T10" fmla="*/ 375 w 456"/>
                  <a:gd name="T11" fmla="*/ 73 h 420"/>
                  <a:gd name="T12" fmla="*/ 362 w 456"/>
                  <a:gd name="T13" fmla="*/ 67 h 420"/>
                  <a:gd name="T14" fmla="*/ 355 w 456"/>
                  <a:gd name="T15" fmla="*/ 52 h 420"/>
                  <a:gd name="T16" fmla="*/ 339 w 456"/>
                  <a:gd name="T17" fmla="*/ 75 h 420"/>
                  <a:gd name="T18" fmla="*/ 310 w 456"/>
                  <a:gd name="T19" fmla="*/ 57 h 420"/>
                  <a:gd name="T20" fmla="*/ 295 w 456"/>
                  <a:gd name="T21" fmla="*/ 36 h 420"/>
                  <a:gd name="T22" fmla="*/ 284 w 456"/>
                  <a:gd name="T23" fmla="*/ 18 h 420"/>
                  <a:gd name="T24" fmla="*/ 263 w 456"/>
                  <a:gd name="T25" fmla="*/ 7 h 420"/>
                  <a:gd name="T26" fmla="*/ 237 w 456"/>
                  <a:gd name="T27" fmla="*/ 20 h 420"/>
                  <a:gd name="T28" fmla="*/ 227 w 456"/>
                  <a:gd name="T29" fmla="*/ 20 h 420"/>
                  <a:gd name="T30" fmla="*/ 203 w 456"/>
                  <a:gd name="T31" fmla="*/ 26 h 420"/>
                  <a:gd name="T32" fmla="*/ 193 w 456"/>
                  <a:gd name="T33" fmla="*/ 57 h 420"/>
                  <a:gd name="T34" fmla="*/ 190 w 456"/>
                  <a:gd name="T35" fmla="*/ 94 h 420"/>
                  <a:gd name="T36" fmla="*/ 182 w 456"/>
                  <a:gd name="T37" fmla="*/ 135 h 420"/>
                  <a:gd name="T38" fmla="*/ 143 w 456"/>
                  <a:gd name="T39" fmla="*/ 156 h 420"/>
                  <a:gd name="T40" fmla="*/ 174 w 456"/>
                  <a:gd name="T41" fmla="*/ 180 h 420"/>
                  <a:gd name="T42" fmla="*/ 172 w 456"/>
                  <a:gd name="T43" fmla="*/ 208 h 420"/>
                  <a:gd name="T44" fmla="*/ 159 w 456"/>
                  <a:gd name="T45" fmla="*/ 229 h 420"/>
                  <a:gd name="T46" fmla="*/ 154 w 456"/>
                  <a:gd name="T47" fmla="*/ 253 h 420"/>
                  <a:gd name="T48" fmla="*/ 161 w 456"/>
                  <a:gd name="T49" fmla="*/ 282 h 420"/>
                  <a:gd name="T50" fmla="*/ 172 w 456"/>
                  <a:gd name="T51" fmla="*/ 300 h 420"/>
                  <a:gd name="T52" fmla="*/ 185 w 456"/>
                  <a:gd name="T53" fmla="*/ 321 h 420"/>
                  <a:gd name="T54" fmla="*/ 208 w 456"/>
                  <a:gd name="T55" fmla="*/ 334 h 420"/>
                  <a:gd name="T56" fmla="*/ 198 w 456"/>
                  <a:gd name="T57" fmla="*/ 355 h 420"/>
                  <a:gd name="T58" fmla="*/ 203 w 456"/>
                  <a:gd name="T59" fmla="*/ 381 h 420"/>
                  <a:gd name="T60" fmla="*/ 185 w 456"/>
                  <a:gd name="T61" fmla="*/ 391 h 420"/>
                  <a:gd name="T62" fmla="*/ 180 w 456"/>
                  <a:gd name="T63" fmla="*/ 415 h 420"/>
                  <a:gd name="T64" fmla="*/ 164 w 456"/>
                  <a:gd name="T65" fmla="*/ 397 h 420"/>
                  <a:gd name="T66" fmla="*/ 151 w 456"/>
                  <a:gd name="T67" fmla="*/ 368 h 420"/>
                  <a:gd name="T68" fmla="*/ 151 w 456"/>
                  <a:gd name="T69" fmla="*/ 352 h 420"/>
                  <a:gd name="T70" fmla="*/ 154 w 456"/>
                  <a:gd name="T71" fmla="*/ 334 h 420"/>
                  <a:gd name="T72" fmla="*/ 133 w 456"/>
                  <a:gd name="T73" fmla="*/ 357 h 420"/>
                  <a:gd name="T74" fmla="*/ 109 w 456"/>
                  <a:gd name="T75" fmla="*/ 357 h 420"/>
                  <a:gd name="T76" fmla="*/ 101 w 456"/>
                  <a:gd name="T77" fmla="*/ 368 h 420"/>
                  <a:gd name="T78" fmla="*/ 101 w 456"/>
                  <a:gd name="T79" fmla="*/ 344 h 420"/>
                  <a:gd name="T80" fmla="*/ 117 w 456"/>
                  <a:gd name="T81" fmla="*/ 329 h 420"/>
                  <a:gd name="T82" fmla="*/ 138 w 456"/>
                  <a:gd name="T83" fmla="*/ 303 h 420"/>
                  <a:gd name="T84" fmla="*/ 135 w 456"/>
                  <a:gd name="T85" fmla="*/ 271 h 420"/>
                  <a:gd name="T86" fmla="*/ 117 w 456"/>
                  <a:gd name="T87" fmla="*/ 235 h 420"/>
                  <a:gd name="T88" fmla="*/ 83 w 456"/>
                  <a:gd name="T89" fmla="*/ 219 h 420"/>
                  <a:gd name="T90" fmla="*/ 88 w 456"/>
                  <a:gd name="T91" fmla="*/ 245 h 420"/>
                  <a:gd name="T92" fmla="*/ 78 w 456"/>
                  <a:gd name="T93" fmla="*/ 253 h 420"/>
                  <a:gd name="T94" fmla="*/ 62 w 456"/>
                  <a:gd name="T95" fmla="*/ 255 h 420"/>
                  <a:gd name="T96" fmla="*/ 60 w 456"/>
                  <a:gd name="T97" fmla="*/ 271 h 420"/>
                  <a:gd name="T98" fmla="*/ 57 w 456"/>
                  <a:gd name="T99" fmla="*/ 284 h 420"/>
                  <a:gd name="T100" fmla="*/ 52 w 456"/>
                  <a:gd name="T101" fmla="*/ 308 h 420"/>
                  <a:gd name="T102" fmla="*/ 44 w 456"/>
                  <a:gd name="T103" fmla="*/ 303 h 420"/>
                  <a:gd name="T104" fmla="*/ 31 w 456"/>
                  <a:gd name="T105" fmla="*/ 316 h 420"/>
                  <a:gd name="T106" fmla="*/ 28 w 456"/>
                  <a:gd name="T107" fmla="*/ 357 h 420"/>
                  <a:gd name="T108" fmla="*/ 41 w 456"/>
                  <a:gd name="T109" fmla="*/ 370 h 420"/>
                  <a:gd name="T110" fmla="*/ 57 w 456"/>
                  <a:gd name="T111" fmla="*/ 368 h 420"/>
                  <a:gd name="T112" fmla="*/ 75 w 456"/>
                  <a:gd name="T113" fmla="*/ 378 h 420"/>
                  <a:gd name="T114" fmla="*/ 91 w 456"/>
                  <a:gd name="T115" fmla="*/ 402 h 420"/>
                  <a:gd name="T116" fmla="*/ 101 w 456"/>
                  <a:gd name="T117" fmla="*/ 415 h 420"/>
                  <a:gd name="T118" fmla="*/ 125 w 456"/>
                  <a:gd name="T119" fmla="*/ 417 h 4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456" h="420">
                    <a:moveTo>
                      <a:pt x="456" y="99"/>
                    </a:moveTo>
                    <a:lnTo>
                      <a:pt x="456" y="96"/>
                    </a:lnTo>
                    <a:lnTo>
                      <a:pt x="454" y="96"/>
                    </a:lnTo>
                    <a:lnTo>
                      <a:pt x="451" y="96"/>
                    </a:lnTo>
                    <a:lnTo>
                      <a:pt x="449" y="96"/>
                    </a:lnTo>
                    <a:lnTo>
                      <a:pt x="446" y="96"/>
                    </a:lnTo>
                    <a:lnTo>
                      <a:pt x="446" y="94"/>
                    </a:lnTo>
                    <a:lnTo>
                      <a:pt x="446" y="96"/>
                    </a:lnTo>
                    <a:lnTo>
                      <a:pt x="443" y="96"/>
                    </a:lnTo>
                    <a:lnTo>
                      <a:pt x="443" y="99"/>
                    </a:lnTo>
                    <a:lnTo>
                      <a:pt x="443" y="101"/>
                    </a:lnTo>
                    <a:lnTo>
                      <a:pt x="443" y="104"/>
                    </a:lnTo>
                    <a:lnTo>
                      <a:pt x="443" y="107"/>
                    </a:lnTo>
                    <a:lnTo>
                      <a:pt x="441" y="107"/>
                    </a:lnTo>
                    <a:lnTo>
                      <a:pt x="441" y="109"/>
                    </a:lnTo>
                    <a:lnTo>
                      <a:pt x="438" y="109"/>
                    </a:lnTo>
                    <a:lnTo>
                      <a:pt x="438" y="112"/>
                    </a:lnTo>
                    <a:lnTo>
                      <a:pt x="436" y="112"/>
                    </a:lnTo>
                    <a:lnTo>
                      <a:pt x="433" y="112"/>
                    </a:lnTo>
                    <a:lnTo>
                      <a:pt x="430" y="112"/>
                    </a:lnTo>
                    <a:lnTo>
                      <a:pt x="428" y="112"/>
                    </a:lnTo>
                    <a:lnTo>
                      <a:pt x="428" y="109"/>
                    </a:lnTo>
                    <a:lnTo>
                      <a:pt x="428" y="107"/>
                    </a:lnTo>
                    <a:lnTo>
                      <a:pt x="428" y="104"/>
                    </a:lnTo>
                    <a:lnTo>
                      <a:pt x="428" y="101"/>
                    </a:lnTo>
                    <a:lnTo>
                      <a:pt x="428" y="99"/>
                    </a:lnTo>
                    <a:lnTo>
                      <a:pt x="430" y="99"/>
                    </a:lnTo>
                    <a:lnTo>
                      <a:pt x="430" y="96"/>
                    </a:lnTo>
                    <a:lnTo>
                      <a:pt x="428" y="94"/>
                    </a:lnTo>
                    <a:lnTo>
                      <a:pt x="425" y="94"/>
                    </a:lnTo>
                    <a:lnTo>
                      <a:pt x="422" y="94"/>
                    </a:lnTo>
                    <a:lnTo>
                      <a:pt x="422" y="91"/>
                    </a:lnTo>
                    <a:lnTo>
                      <a:pt x="420" y="91"/>
                    </a:lnTo>
                    <a:lnTo>
                      <a:pt x="417" y="88"/>
                    </a:lnTo>
                    <a:lnTo>
                      <a:pt x="417" y="86"/>
                    </a:lnTo>
                    <a:lnTo>
                      <a:pt x="417" y="83"/>
                    </a:lnTo>
                    <a:lnTo>
                      <a:pt x="415" y="86"/>
                    </a:lnTo>
                    <a:lnTo>
                      <a:pt x="415" y="83"/>
                    </a:lnTo>
                    <a:lnTo>
                      <a:pt x="415" y="80"/>
                    </a:lnTo>
                    <a:lnTo>
                      <a:pt x="412" y="80"/>
                    </a:lnTo>
                    <a:lnTo>
                      <a:pt x="412" y="78"/>
                    </a:lnTo>
                    <a:lnTo>
                      <a:pt x="409" y="75"/>
                    </a:lnTo>
                    <a:lnTo>
                      <a:pt x="409" y="73"/>
                    </a:lnTo>
                    <a:lnTo>
                      <a:pt x="407" y="73"/>
                    </a:lnTo>
                    <a:lnTo>
                      <a:pt x="407" y="70"/>
                    </a:lnTo>
                    <a:lnTo>
                      <a:pt x="404" y="73"/>
                    </a:lnTo>
                    <a:lnTo>
                      <a:pt x="404" y="75"/>
                    </a:lnTo>
                    <a:lnTo>
                      <a:pt x="407" y="78"/>
                    </a:lnTo>
                    <a:lnTo>
                      <a:pt x="407" y="80"/>
                    </a:lnTo>
                    <a:lnTo>
                      <a:pt x="407" y="83"/>
                    </a:lnTo>
                    <a:lnTo>
                      <a:pt x="407" y="86"/>
                    </a:lnTo>
                    <a:lnTo>
                      <a:pt x="407" y="88"/>
                    </a:lnTo>
                    <a:lnTo>
                      <a:pt x="409" y="88"/>
                    </a:lnTo>
                    <a:lnTo>
                      <a:pt x="409" y="91"/>
                    </a:lnTo>
                    <a:lnTo>
                      <a:pt x="412" y="91"/>
                    </a:lnTo>
                    <a:lnTo>
                      <a:pt x="412" y="94"/>
                    </a:lnTo>
                    <a:lnTo>
                      <a:pt x="412" y="96"/>
                    </a:lnTo>
                    <a:lnTo>
                      <a:pt x="412" y="99"/>
                    </a:lnTo>
                    <a:lnTo>
                      <a:pt x="412" y="101"/>
                    </a:lnTo>
                    <a:lnTo>
                      <a:pt x="409" y="101"/>
                    </a:lnTo>
                    <a:lnTo>
                      <a:pt x="407" y="101"/>
                    </a:lnTo>
                    <a:lnTo>
                      <a:pt x="404" y="101"/>
                    </a:lnTo>
                    <a:lnTo>
                      <a:pt x="404" y="104"/>
                    </a:lnTo>
                    <a:lnTo>
                      <a:pt x="402" y="104"/>
                    </a:lnTo>
                    <a:lnTo>
                      <a:pt x="399" y="104"/>
                    </a:lnTo>
                    <a:lnTo>
                      <a:pt x="396" y="104"/>
                    </a:lnTo>
                    <a:lnTo>
                      <a:pt x="394" y="104"/>
                    </a:lnTo>
                    <a:lnTo>
                      <a:pt x="391" y="104"/>
                    </a:lnTo>
                    <a:lnTo>
                      <a:pt x="389" y="104"/>
                    </a:lnTo>
                    <a:lnTo>
                      <a:pt x="389" y="107"/>
                    </a:lnTo>
                    <a:lnTo>
                      <a:pt x="386" y="109"/>
                    </a:lnTo>
                    <a:lnTo>
                      <a:pt x="386" y="112"/>
                    </a:lnTo>
                    <a:lnTo>
                      <a:pt x="383" y="112"/>
                    </a:lnTo>
                    <a:lnTo>
                      <a:pt x="381" y="112"/>
                    </a:lnTo>
                    <a:lnTo>
                      <a:pt x="381" y="109"/>
                    </a:lnTo>
                    <a:lnTo>
                      <a:pt x="381" y="107"/>
                    </a:lnTo>
                    <a:lnTo>
                      <a:pt x="383" y="104"/>
                    </a:lnTo>
                    <a:lnTo>
                      <a:pt x="383" y="101"/>
                    </a:lnTo>
                    <a:lnTo>
                      <a:pt x="386" y="101"/>
                    </a:lnTo>
                    <a:lnTo>
                      <a:pt x="386" y="99"/>
                    </a:lnTo>
                    <a:lnTo>
                      <a:pt x="389" y="96"/>
                    </a:lnTo>
                    <a:lnTo>
                      <a:pt x="389" y="94"/>
                    </a:lnTo>
                    <a:lnTo>
                      <a:pt x="389" y="91"/>
                    </a:lnTo>
                    <a:lnTo>
                      <a:pt x="389" y="88"/>
                    </a:lnTo>
                    <a:lnTo>
                      <a:pt x="389" y="86"/>
                    </a:lnTo>
                    <a:lnTo>
                      <a:pt x="386" y="86"/>
                    </a:lnTo>
                    <a:lnTo>
                      <a:pt x="386" y="83"/>
                    </a:lnTo>
                    <a:lnTo>
                      <a:pt x="383" y="83"/>
                    </a:lnTo>
                    <a:lnTo>
                      <a:pt x="386" y="83"/>
                    </a:lnTo>
                    <a:lnTo>
                      <a:pt x="378" y="86"/>
                    </a:lnTo>
                    <a:lnTo>
                      <a:pt x="375" y="86"/>
                    </a:lnTo>
                    <a:lnTo>
                      <a:pt x="378" y="86"/>
                    </a:lnTo>
                    <a:lnTo>
                      <a:pt x="386" y="83"/>
                    </a:lnTo>
                    <a:lnTo>
                      <a:pt x="386" y="80"/>
                    </a:lnTo>
                    <a:lnTo>
                      <a:pt x="386" y="78"/>
                    </a:lnTo>
                    <a:lnTo>
                      <a:pt x="383" y="78"/>
                    </a:lnTo>
                    <a:lnTo>
                      <a:pt x="383" y="80"/>
                    </a:lnTo>
                    <a:lnTo>
                      <a:pt x="383" y="78"/>
                    </a:lnTo>
                    <a:lnTo>
                      <a:pt x="381" y="75"/>
                    </a:lnTo>
                    <a:lnTo>
                      <a:pt x="381" y="73"/>
                    </a:lnTo>
                    <a:lnTo>
                      <a:pt x="378" y="73"/>
                    </a:lnTo>
                    <a:lnTo>
                      <a:pt x="375" y="73"/>
                    </a:lnTo>
                    <a:lnTo>
                      <a:pt x="378" y="73"/>
                    </a:lnTo>
                    <a:lnTo>
                      <a:pt x="378" y="75"/>
                    </a:lnTo>
                    <a:lnTo>
                      <a:pt x="375" y="75"/>
                    </a:lnTo>
                    <a:lnTo>
                      <a:pt x="375" y="73"/>
                    </a:lnTo>
                    <a:lnTo>
                      <a:pt x="373" y="73"/>
                    </a:lnTo>
                    <a:lnTo>
                      <a:pt x="373" y="75"/>
                    </a:lnTo>
                    <a:lnTo>
                      <a:pt x="370" y="75"/>
                    </a:lnTo>
                    <a:lnTo>
                      <a:pt x="368" y="73"/>
                    </a:lnTo>
                    <a:lnTo>
                      <a:pt x="368" y="75"/>
                    </a:lnTo>
                    <a:lnTo>
                      <a:pt x="365" y="73"/>
                    </a:lnTo>
                    <a:lnTo>
                      <a:pt x="365" y="70"/>
                    </a:lnTo>
                    <a:lnTo>
                      <a:pt x="362" y="70"/>
                    </a:lnTo>
                    <a:lnTo>
                      <a:pt x="365" y="70"/>
                    </a:lnTo>
                    <a:lnTo>
                      <a:pt x="362" y="70"/>
                    </a:lnTo>
                    <a:lnTo>
                      <a:pt x="365" y="70"/>
                    </a:lnTo>
                    <a:lnTo>
                      <a:pt x="362" y="70"/>
                    </a:lnTo>
                    <a:lnTo>
                      <a:pt x="362" y="67"/>
                    </a:lnTo>
                    <a:lnTo>
                      <a:pt x="362" y="65"/>
                    </a:lnTo>
                    <a:lnTo>
                      <a:pt x="365" y="65"/>
                    </a:lnTo>
                    <a:lnTo>
                      <a:pt x="365" y="62"/>
                    </a:lnTo>
                    <a:lnTo>
                      <a:pt x="365" y="60"/>
                    </a:lnTo>
                    <a:lnTo>
                      <a:pt x="365" y="57"/>
                    </a:lnTo>
                    <a:lnTo>
                      <a:pt x="365" y="54"/>
                    </a:lnTo>
                    <a:lnTo>
                      <a:pt x="362" y="54"/>
                    </a:lnTo>
                    <a:lnTo>
                      <a:pt x="362" y="52"/>
                    </a:lnTo>
                    <a:lnTo>
                      <a:pt x="362" y="49"/>
                    </a:lnTo>
                    <a:lnTo>
                      <a:pt x="360" y="49"/>
                    </a:lnTo>
                    <a:lnTo>
                      <a:pt x="357" y="49"/>
                    </a:lnTo>
                    <a:lnTo>
                      <a:pt x="357" y="52"/>
                    </a:lnTo>
                    <a:lnTo>
                      <a:pt x="355" y="52"/>
                    </a:lnTo>
                    <a:lnTo>
                      <a:pt x="355" y="54"/>
                    </a:lnTo>
                    <a:lnTo>
                      <a:pt x="357" y="54"/>
                    </a:lnTo>
                    <a:lnTo>
                      <a:pt x="355" y="54"/>
                    </a:lnTo>
                    <a:lnTo>
                      <a:pt x="355" y="52"/>
                    </a:lnTo>
                    <a:lnTo>
                      <a:pt x="355" y="54"/>
                    </a:lnTo>
                    <a:lnTo>
                      <a:pt x="352" y="54"/>
                    </a:lnTo>
                    <a:lnTo>
                      <a:pt x="352" y="52"/>
                    </a:lnTo>
                    <a:lnTo>
                      <a:pt x="352" y="54"/>
                    </a:lnTo>
                    <a:lnTo>
                      <a:pt x="352" y="57"/>
                    </a:lnTo>
                    <a:lnTo>
                      <a:pt x="352" y="60"/>
                    </a:lnTo>
                    <a:lnTo>
                      <a:pt x="352" y="62"/>
                    </a:lnTo>
                    <a:lnTo>
                      <a:pt x="349" y="62"/>
                    </a:lnTo>
                    <a:lnTo>
                      <a:pt x="349" y="65"/>
                    </a:lnTo>
                    <a:lnTo>
                      <a:pt x="349" y="67"/>
                    </a:lnTo>
                    <a:lnTo>
                      <a:pt x="347" y="67"/>
                    </a:lnTo>
                    <a:lnTo>
                      <a:pt x="347" y="70"/>
                    </a:lnTo>
                    <a:lnTo>
                      <a:pt x="347" y="73"/>
                    </a:lnTo>
                    <a:lnTo>
                      <a:pt x="344" y="73"/>
                    </a:lnTo>
                    <a:lnTo>
                      <a:pt x="342" y="73"/>
                    </a:lnTo>
                    <a:lnTo>
                      <a:pt x="339" y="73"/>
                    </a:lnTo>
                    <a:lnTo>
                      <a:pt x="339" y="75"/>
                    </a:lnTo>
                    <a:lnTo>
                      <a:pt x="336" y="75"/>
                    </a:lnTo>
                    <a:lnTo>
                      <a:pt x="334" y="75"/>
                    </a:lnTo>
                    <a:lnTo>
                      <a:pt x="334" y="73"/>
                    </a:lnTo>
                    <a:lnTo>
                      <a:pt x="331" y="73"/>
                    </a:lnTo>
                    <a:lnTo>
                      <a:pt x="328" y="73"/>
                    </a:lnTo>
                    <a:lnTo>
                      <a:pt x="328" y="70"/>
                    </a:lnTo>
                    <a:lnTo>
                      <a:pt x="326" y="70"/>
                    </a:lnTo>
                    <a:lnTo>
                      <a:pt x="323" y="67"/>
                    </a:lnTo>
                    <a:lnTo>
                      <a:pt x="321" y="67"/>
                    </a:lnTo>
                    <a:lnTo>
                      <a:pt x="321" y="65"/>
                    </a:lnTo>
                    <a:lnTo>
                      <a:pt x="318" y="65"/>
                    </a:lnTo>
                    <a:lnTo>
                      <a:pt x="315" y="65"/>
                    </a:lnTo>
                    <a:lnTo>
                      <a:pt x="315" y="62"/>
                    </a:lnTo>
                    <a:lnTo>
                      <a:pt x="313" y="62"/>
                    </a:lnTo>
                    <a:lnTo>
                      <a:pt x="313" y="60"/>
                    </a:lnTo>
                    <a:lnTo>
                      <a:pt x="310" y="60"/>
                    </a:lnTo>
                    <a:lnTo>
                      <a:pt x="310" y="57"/>
                    </a:lnTo>
                    <a:lnTo>
                      <a:pt x="310" y="54"/>
                    </a:lnTo>
                    <a:lnTo>
                      <a:pt x="308" y="54"/>
                    </a:lnTo>
                    <a:lnTo>
                      <a:pt x="308" y="52"/>
                    </a:lnTo>
                    <a:lnTo>
                      <a:pt x="308" y="49"/>
                    </a:lnTo>
                    <a:lnTo>
                      <a:pt x="305" y="49"/>
                    </a:lnTo>
                    <a:lnTo>
                      <a:pt x="305" y="47"/>
                    </a:lnTo>
                    <a:lnTo>
                      <a:pt x="305" y="44"/>
                    </a:lnTo>
                    <a:lnTo>
                      <a:pt x="302" y="44"/>
                    </a:lnTo>
                    <a:lnTo>
                      <a:pt x="302" y="41"/>
                    </a:lnTo>
                    <a:lnTo>
                      <a:pt x="302" y="39"/>
                    </a:lnTo>
                    <a:lnTo>
                      <a:pt x="302" y="36"/>
                    </a:lnTo>
                    <a:lnTo>
                      <a:pt x="300" y="36"/>
                    </a:lnTo>
                    <a:lnTo>
                      <a:pt x="300" y="33"/>
                    </a:lnTo>
                    <a:lnTo>
                      <a:pt x="297" y="33"/>
                    </a:lnTo>
                    <a:lnTo>
                      <a:pt x="297" y="36"/>
                    </a:lnTo>
                    <a:lnTo>
                      <a:pt x="295" y="39"/>
                    </a:lnTo>
                    <a:lnTo>
                      <a:pt x="295" y="36"/>
                    </a:lnTo>
                    <a:lnTo>
                      <a:pt x="297" y="36"/>
                    </a:lnTo>
                    <a:lnTo>
                      <a:pt x="297" y="33"/>
                    </a:lnTo>
                    <a:lnTo>
                      <a:pt x="300" y="33"/>
                    </a:lnTo>
                    <a:lnTo>
                      <a:pt x="300" y="31"/>
                    </a:lnTo>
                    <a:lnTo>
                      <a:pt x="300" y="28"/>
                    </a:lnTo>
                    <a:lnTo>
                      <a:pt x="300" y="26"/>
                    </a:lnTo>
                    <a:lnTo>
                      <a:pt x="300" y="23"/>
                    </a:lnTo>
                    <a:lnTo>
                      <a:pt x="297" y="23"/>
                    </a:lnTo>
                    <a:lnTo>
                      <a:pt x="297" y="20"/>
                    </a:lnTo>
                    <a:lnTo>
                      <a:pt x="295" y="20"/>
                    </a:lnTo>
                    <a:lnTo>
                      <a:pt x="295" y="18"/>
                    </a:lnTo>
                    <a:lnTo>
                      <a:pt x="292" y="18"/>
                    </a:lnTo>
                    <a:lnTo>
                      <a:pt x="289" y="18"/>
                    </a:lnTo>
                    <a:lnTo>
                      <a:pt x="287" y="18"/>
                    </a:lnTo>
                    <a:lnTo>
                      <a:pt x="284" y="18"/>
                    </a:lnTo>
                    <a:lnTo>
                      <a:pt x="287" y="18"/>
                    </a:lnTo>
                    <a:lnTo>
                      <a:pt x="284" y="18"/>
                    </a:lnTo>
                    <a:lnTo>
                      <a:pt x="284" y="15"/>
                    </a:lnTo>
                    <a:lnTo>
                      <a:pt x="284" y="13"/>
                    </a:lnTo>
                    <a:lnTo>
                      <a:pt x="284" y="10"/>
                    </a:lnTo>
                    <a:lnTo>
                      <a:pt x="282" y="10"/>
                    </a:lnTo>
                    <a:lnTo>
                      <a:pt x="276" y="7"/>
                    </a:lnTo>
                    <a:lnTo>
                      <a:pt x="276" y="5"/>
                    </a:lnTo>
                    <a:lnTo>
                      <a:pt x="276" y="2"/>
                    </a:lnTo>
                    <a:lnTo>
                      <a:pt x="274" y="2"/>
                    </a:lnTo>
                    <a:lnTo>
                      <a:pt x="274" y="5"/>
                    </a:lnTo>
                    <a:lnTo>
                      <a:pt x="271" y="5"/>
                    </a:lnTo>
                    <a:lnTo>
                      <a:pt x="268" y="2"/>
                    </a:lnTo>
                    <a:lnTo>
                      <a:pt x="268" y="0"/>
                    </a:lnTo>
                    <a:lnTo>
                      <a:pt x="268" y="2"/>
                    </a:lnTo>
                    <a:lnTo>
                      <a:pt x="266" y="2"/>
                    </a:lnTo>
                    <a:lnTo>
                      <a:pt x="266" y="5"/>
                    </a:lnTo>
                    <a:lnTo>
                      <a:pt x="263" y="5"/>
                    </a:lnTo>
                    <a:lnTo>
                      <a:pt x="263" y="7"/>
                    </a:lnTo>
                    <a:lnTo>
                      <a:pt x="261" y="7"/>
                    </a:lnTo>
                    <a:lnTo>
                      <a:pt x="258" y="7"/>
                    </a:lnTo>
                    <a:lnTo>
                      <a:pt x="258" y="10"/>
                    </a:lnTo>
                    <a:lnTo>
                      <a:pt x="255" y="10"/>
                    </a:lnTo>
                    <a:lnTo>
                      <a:pt x="253" y="10"/>
                    </a:lnTo>
                    <a:lnTo>
                      <a:pt x="250" y="10"/>
                    </a:lnTo>
                    <a:lnTo>
                      <a:pt x="248" y="10"/>
                    </a:lnTo>
                    <a:lnTo>
                      <a:pt x="245" y="10"/>
                    </a:lnTo>
                    <a:lnTo>
                      <a:pt x="245" y="7"/>
                    </a:lnTo>
                    <a:lnTo>
                      <a:pt x="245" y="10"/>
                    </a:lnTo>
                    <a:lnTo>
                      <a:pt x="245" y="13"/>
                    </a:lnTo>
                    <a:lnTo>
                      <a:pt x="245" y="15"/>
                    </a:lnTo>
                    <a:lnTo>
                      <a:pt x="245" y="18"/>
                    </a:lnTo>
                    <a:lnTo>
                      <a:pt x="242" y="18"/>
                    </a:lnTo>
                    <a:lnTo>
                      <a:pt x="240" y="18"/>
                    </a:lnTo>
                    <a:lnTo>
                      <a:pt x="240" y="20"/>
                    </a:lnTo>
                    <a:lnTo>
                      <a:pt x="237" y="20"/>
                    </a:lnTo>
                    <a:lnTo>
                      <a:pt x="237" y="23"/>
                    </a:lnTo>
                    <a:lnTo>
                      <a:pt x="235" y="23"/>
                    </a:lnTo>
                    <a:lnTo>
                      <a:pt x="235" y="26"/>
                    </a:lnTo>
                    <a:lnTo>
                      <a:pt x="235" y="28"/>
                    </a:lnTo>
                    <a:lnTo>
                      <a:pt x="232" y="28"/>
                    </a:lnTo>
                    <a:lnTo>
                      <a:pt x="232" y="31"/>
                    </a:lnTo>
                    <a:lnTo>
                      <a:pt x="235" y="31"/>
                    </a:lnTo>
                    <a:lnTo>
                      <a:pt x="232" y="31"/>
                    </a:lnTo>
                    <a:lnTo>
                      <a:pt x="229" y="33"/>
                    </a:lnTo>
                    <a:lnTo>
                      <a:pt x="229" y="31"/>
                    </a:lnTo>
                    <a:lnTo>
                      <a:pt x="227" y="31"/>
                    </a:lnTo>
                    <a:lnTo>
                      <a:pt x="227" y="28"/>
                    </a:lnTo>
                    <a:lnTo>
                      <a:pt x="227" y="26"/>
                    </a:lnTo>
                    <a:lnTo>
                      <a:pt x="229" y="26"/>
                    </a:lnTo>
                    <a:lnTo>
                      <a:pt x="229" y="23"/>
                    </a:lnTo>
                    <a:lnTo>
                      <a:pt x="227" y="23"/>
                    </a:lnTo>
                    <a:lnTo>
                      <a:pt x="227" y="20"/>
                    </a:lnTo>
                    <a:lnTo>
                      <a:pt x="224" y="20"/>
                    </a:lnTo>
                    <a:lnTo>
                      <a:pt x="224" y="18"/>
                    </a:lnTo>
                    <a:lnTo>
                      <a:pt x="221" y="18"/>
                    </a:lnTo>
                    <a:lnTo>
                      <a:pt x="221" y="15"/>
                    </a:lnTo>
                    <a:lnTo>
                      <a:pt x="219" y="15"/>
                    </a:lnTo>
                    <a:lnTo>
                      <a:pt x="216" y="15"/>
                    </a:lnTo>
                    <a:lnTo>
                      <a:pt x="214" y="13"/>
                    </a:lnTo>
                    <a:lnTo>
                      <a:pt x="211" y="13"/>
                    </a:lnTo>
                    <a:lnTo>
                      <a:pt x="211" y="15"/>
                    </a:lnTo>
                    <a:lnTo>
                      <a:pt x="208" y="15"/>
                    </a:lnTo>
                    <a:lnTo>
                      <a:pt x="208" y="18"/>
                    </a:lnTo>
                    <a:lnTo>
                      <a:pt x="206" y="18"/>
                    </a:lnTo>
                    <a:lnTo>
                      <a:pt x="206" y="20"/>
                    </a:lnTo>
                    <a:lnTo>
                      <a:pt x="203" y="20"/>
                    </a:lnTo>
                    <a:lnTo>
                      <a:pt x="201" y="23"/>
                    </a:lnTo>
                    <a:lnTo>
                      <a:pt x="201" y="26"/>
                    </a:lnTo>
                    <a:lnTo>
                      <a:pt x="203" y="26"/>
                    </a:lnTo>
                    <a:lnTo>
                      <a:pt x="201" y="26"/>
                    </a:lnTo>
                    <a:lnTo>
                      <a:pt x="203" y="26"/>
                    </a:lnTo>
                    <a:lnTo>
                      <a:pt x="203" y="28"/>
                    </a:lnTo>
                    <a:lnTo>
                      <a:pt x="201" y="28"/>
                    </a:lnTo>
                    <a:lnTo>
                      <a:pt x="201" y="31"/>
                    </a:lnTo>
                    <a:lnTo>
                      <a:pt x="201" y="33"/>
                    </a:lnTo>
                    <a:lnTo>
                      <a:pt x="198" y="33"/>
                    </a:lnTo>
                    <a:lnTo>
                      <a:pt x="198" y="36"/>
                    </a:lnTo>
                    <a:lnTo>
                      <a:pt x="198" y="39"/>
                    </a:lnTo>
                    <a:lnTo>
                      <a:pt x="195" y="39"/>
                    </a:lnTo>
                    <a:lnTo>
                      <a:pt x="195" y="41"/>
                    </a:lnTo>
                    <a:lnTo>
                      <a:pt x="193" y="44"/>
                    </a:lnTo>
                    <a:lnTo>
                      <a:pt x="193" y="47"/>
                    </a:lnTo>
                    <a:lnTo>
                      <a:pt x="193" y="49"/>
                    </a:lnTo>
                    <a:lnTo>
                      <a:pt x="193" y="52"/>
                    </a:lnTo>
                    <a:lnTo>
                      <a:pt x="193" y="54"/>
                    </a:lnTo>
                    <a:lnTo>
                      <a:pt x="193" y="57"/>
                    </a:lnTo>
                    <a:lnTo>
                      <a:pt x="193" y="60"/>
                    </a:lnTo>
                    <a:lnTo>
                      <a:pt x="190" y="60"/>
                    </a:lnTo>
                    <a:lnTo>
                      <a:pt x="193" y="62"/>
                    </a:lnTo>
                    <a:lnTo>
                      <a:pt x="190" y="62"/>
                    </a:lnTo>
                    <a:lnTo>
                      <a:pt x="190" y="65"/>
                    </a:lnTo>
                    <a:lnTo>
                      <a:pt x="190" y="67"/>
                    </a:lnTo>
                    <a:lnTo>
                      <a:pt x="190" y="73"/>
                    </a:lnTo>
                    <a:lnTo>
                      <a:pt x="190" y="75"/>
                    </a:lnTo>
                    <a:lnTo>
                      <a:pt x="190" y="78"/>
                    </a:lnTo>
                    <a:lnTo>
                      <a:pt x="188" y="78"/>
                    </a:lnTo>
                    <a:lnTo>
                      <a:pt x="188" y="80"/>
                    </a:lnTo>
                    <a:lnTo>
                      <a:pt x="190" y="80"/>
                    </a:lnTo>
                    <a:lnTo>
                      <a:pt x="190" y="83"/>
                    </a:lnTo>
                    <a:lnTo>
                      <a:pt x="190" y="86"/>
                    </a:lnTo>
                    <a:lnTo>
                      <a:pt x="190" y="88"/>
                    </a:lnTo>
                    <a:lnTo>
                      <a:pt x="190" y="91"/>
                    </a:lnTo>
                    <a:lnTo>
                      <a:pt x="190" y="94"/>
                    </a:lnTo>
                    <a:lnTo>
                      <a:pt x="193" y="96"/>
                    </a:lnTo>
                    <a:lnTo>
                      <a:pt x="193" y="99"/>
                    </a:lnTo>
                    <a:lnTo>
                      <a:pt x="195" y="101"/>
                    </a:lnTo>
                    <a:lnTo>
                      <a:pt x="198" y="104"/>
                    </a:lnTo>
                    <a:lnTo>
                      <a:pt x="198" y="107"/>
                    </a:lnTo>
                    <a:lnTo>
                      <a:pt x="201" y="109"/>
                    </a:lnTo>
                    <a:lnTo>
                      <a:pt x="201" y="112"/>
                    </a:lnTo>
                    <a:lnTo>
                      <a:pt x="198" y="114"/>
                    </a:lnTo>
                    <a:lnTo>
                      <a:pt x="190" y="114"/>
                    </a:lnTo>
                    <a:lnTo>
                      <a:pt x="182" y="122"/>
                    </a:lnTo>
                    <a:lnTo>
                      <a:pt x="180" y="128"/>
                    </a:lnTo>
                    <a:lnTo>
                      <a:pt x="177" y="130"/>
                    </a:lnTo>
                    <a:lnTo>
                      <a:pt x="185" y="135"/>
                    </a:lnTo>
                    <a:lnTo>
                      <a:pt x="188" y="138"/>
                    </a:lnTo>
                    <a:lnTo>
                      <a:pt x="185" y="138"/>
                    </a:lnTo>
                    <a:lnTo>
                      <a:pt x="185" y="135"/>
                    </a:lnTo>
                    <a:lnTo>
                      <a:pt x="182" y="135"/>
                    </a:lnTo>
                    <a:lnTo>
                      <a:pt x="177" y="130"/>
                    </a:lnTo>
                    <a:lnTo>
                      <a:pt x="174" y="133"/>
                    </a:lnTo>
                    <a:lnTo>
                      <a:pt x="172" y="135"/>
                    </a:lnTo>
                    <a:lnTo>
                      <a:pt x="172" y="138"/>
                    </a:lnTo>
                    <a:lnTo>
                      <a:pt x="169" y="138"/>
                    </a:lnTo>
                    <a:lnTo>
                      <a:pt x="164" y="146"/>
                    </a:lnTo>
                    <a:lnTo>
                      <a:pt x="161" y="148"/>
                    </a:lnTo>
                    <a:lnTo>
                      <a:pt x="161" y="151"/>
                    </a:lnTo>
                    <a:lnTo>
                      <a:pt x="159" y="151"/>
                    </a:lnTo>
                    <a:lnTo>
                      <a:pt x="154" y="156"/>
                    </a:lnTo>
                    <a:lnTo>
                      <a:pt x="154" y="154"/>
                    </a:lnTo>
                    <a:lnTo>
                      <a:pt x="151" y="156"/>
                    </a:lnTo>
                    <a:lnTo>
                      <a:pt x="148" y="156"/>
                    </a:lnTo>
                    <a:lnTo>
                      <a:pt x="146" y="156"/>
                    </a:lnTo>
                    <a:lnTo>
                      <a:pt x="143" y="156"/>
                    </a:lnTo>
                    <a:lnTo>
                      <a:pt x="143" y="159"/>
                    </a:lnTo>
                    <a:lnTo>
                      <a:pt x="143" y="156"/>
                    </a:lnTo>
                    <a:lnTo>
                      <a:pt x="141" y="159"/>
                    </a:lnTo>
                    <a:lnTo>
                      <a:pt x="138" y="164"/>
                    </a:lnTo>
                    <a:lnTo>
                      <a:pt x="141" y="164"/>
                    </a:lnTo>
                    <a:lnTo>
                      <a:pt x="143" y="167"/>
                    </a:lnTo>
                    <a:lnTo>
                      <a:pt x="148" y="167"/>
                    </a:lnTo>
                    <a:lnTo>
                      <a:pt x="154" y="169"/>
                    </a:lnTo>
                    <a:lnTo>
                      <a:pt x="156" y="169"/>
                    </a:lnTo>
                    <a:lnTo>
                      <a:pt x="159" y="169"/>
                    </a:lnTo>
                    <a:lnTo>
                      <a:pt x="161" y="169"/>
                    </a:lnTo>
                    <a:lnTo>
                      <a:pt x="164" y="169"/>
                    </a:lnTo>
                    <a:lnTo>
                      <a:pt x="167" y="167"/>
                    </a:lnTo>
                    <a:lnTo>
                      <a:pt x="169" y="167"/>
                    </a:lnTo>
                    <a:lnTo>
                      <a:pt x="174" y="167"/>
                    </a:lnTo>
                    <a:lnTo>
                      <a:pt x="177" y="169"/>
                    </a:lnTo>
                    <a:lnTo>
                      <a:pt x="177" y="172"/>
                    </a:lnTo>
                    <a:lnTo>
                      <a:pt x="174" y="177"/>
                    </a:lnTo>
                    <a:lnTo>
                      <a:pt x="174" y="180"/>
                    </a:lnTo>
                    <a:lnTo>
                      <a:pt x="174" y="182"/>
                    </a:lnTo>
                    <a:lnTo>
                      <a:pt x="174" y="185"/>
                    </a:lnTo>
                    <a:lnTo>
                      <a:pt x="172" y="185"/>
                    </a:lnTo>
                    <a:lnTo>
                      <a:pt x="174" y="188"/>
                    </a:lnTo>
                    <a:lnTo>
                      <a:pt x="177" y="188"/>
                    </a:lnTo>
                    <a:lnTo>
                      <a:pt x="177" y="190"/>
                    </a:lnTo>
                    <a:lnTo>
                      <a:pt x="180" y="190"/>
                    </a:lnTo>
                    <a:lnTo>
                      <a:pt x="180" y="193"/>
                    </a:lnTo>
                    <a:lnTo>
                      <a:pt x="180" y="195"/>
                    </a:lnTo>
                    <a:lnTo>
                      <a:pt x="177" y="195"/>
                    </a:lnTo>
                    <a:lnTo>
                      <a:pt x="177" y="198"/>
                    </a:lnTo>
                    <a:lnTo>
                      <a:pt x="177" y="201"/>
                    </a:lnTo>
                    <a:lnTo>
                      <a:pt x="174" y="201"/>
                    </a:lnTo>
                    <a:lnTo>
                      <a:pt x="174" y="203"/>
                    </a:lnTo>
                    <a:lnTo>
                      <a:pt x="174" y="206"/>
                    </a:lnTo>
                    <a:lnTo>
                      <a:pt x="172" y="206"/>
                    </a:lnTo>
                    <a:lnTo>
                      <a:pt x="172" y="208"/>
                    </a:lnTo>
                    <a:lnTo>
                      <a:pt x="172" y="211"/>
                    </a:lnTo>
                    <a:lnTo>
                      <a:pt x="169" y="211"/>
                    </a:lnTo>
                    <a:lnTo>
                      <a:pt x="169" y="214"/>
                    </a:lnTo>
                    <a:lnTo>
                      <a:pt x="169" y="216"/>
                    </a:lnTo>
                    <a:lnTo>
                      <a:pt x="167" y="216"/>
                    </a:lnTo>
                    <a:lnTo>
                      <a:pt x="167" y="219"/>
                    </a:lnTo>
                    <a:lnTo>
                      <a:pt x="164" y="219"/>
                    </a:lnTo>
                    <a:lnTo>
                      <a:pt x="167" y="219"/>
                    </a:lnTo>
                    <a:lnTo>
                      <a:pt x="167" y="222"/>
                    </a:lnTo>
                    <a:lnTo>
                      <a:pt x="164" y="222"/>
                    </a:lnTo>
                    <a:lnTo>
                      <a:pt x="164" y="219"/>
                    </a:lnTo>
                    <a:lnTo>
                      <a:pt x="164" y="222"/>
                    </a:lnTo>
                    <a:lnTo>
                      <a:pt x="164" y="224"/>
                    </a:lnTo>
                    <a:lnTo>
                      <a:pt x="161" y="224"/>
                    </a:lnTo>
                    <a:lnTo>
                      <a:pt x="161" y="227"/>
                    </a:lnTo>
                    <a:lnTo>
                      <a:pt x="159" y="227"/>
                    </a:lnTo>
                    <a:lnTo>
                      <a:pt x="159" y="229"/>
                    </a:lnTo>
                    <a:lnTo>
                      <a:pt x="156" y="229"/>
                    </a:lnTo>
                    <a:lnTo>
                      <a:pt x="156" y="232"/>
                    </a:lnTo>
                    <a:lnTo>
                      <a:pt x="156" y="235"/>
                    </a:lnTo>
                    <a:lnTo>
                      <a:pt x="156" y="232"/>
                    </a:lnTo>
                    <a:lnTo>
                      <a:pt x="156" y="235"/>
                    </a:lnTo>
                    <a:lnTo>
                      <a:pt x="154" y="235"/>
                    </a:lnTo>
                    <a:lnTo>
                      <a:pt x="154" y="237"/>
                    </a:lnTo>
                    <a:lnTo>
                      <a:pt x="151" y="237"/>
                    </a:lnTo>
                    <a:lnTo>
                      <a:pt x="151" y="240"/>
                    </a:lnTo>
                    <a:lnTo>
                      <a:pt x="151" y="242"/>
                    </a:lnTo>
                    <a:lnTo>
                      <a:pt x="154" y="242"/>
                    </a:lnTo>
                    <a:lnTo>
                      <a:pt x="154" y="245"/>
                    </a:lnTo>
                    <a:lnTo>
                      <a:pt x="151" y="245"/>
                    </a:lnTo>
                    <a:lnTo>
                      <a:pt x="154" y="245"/>
                    </a:lnTo>
                    <a:lnTo>
                      <a:pt x="154" y="248"/>
                    </a:lnTo>
                    <a:lnTo>
                      <a:pt x="154" y="250"/>
                    </a:lnTo>
                    <a:lnTo>
                      <a:pt x="154" y="253"/>
                    </a:lnTo>
                    <a:lnTo>
                      <a:pt x="154" y="255"/>
                    </a:lnTo>
                    <a:lnTo>
                      <a:pt x="154" y="258"/>
                    </a:lnTo>
                    <a:lnTo>
                      <a:pt x="156" y="261"/>
                    </a:lnTo>
                    <a:lnTo>
                      <a:pt x="156" y="263"/>
                    </a:lnTo>
                    <a:lnTo>
                      <a:pt x="156" y="261"/>
                    </a:lnTo>
                    <a:lnTo>
                      <a:pt x="156" y="263"/>
                    </a:lnTo>
                    <a:lnTo>
                      <a:pt x="156" y="266"/>
                    </a:lnTo>
                    <a:lnTo>
                      <a:pt x="159" y="266"/>
                    </a:lnTo>
                    <a:lnTo>
                      <a:pt x="159" y="269"/>
                    </a:lnTo>
                    <a:lnTo>
                      <a:pt x="159" y="271"/>
                    </a:lnTo>
                    <a:lnTo>
                      <a:pt x="161" y="271"/>
                    </a:lnTo>
                    <a:lnTo>
                      <a:pt x="161" y="274"/>
                    </a:lnTo>
                    <a:lnTo>
                      <a:pt x="164" y="274"/>
                    </a:lnTo>
                    <a:lnTo>
                      <a:pt x="164" y="276"/>
                    </a:lnTo>
                    <a:lnTo>
                      <a:pt x="161" y="276"/>
                    </a:lnTo>
                    <a:lnTo>
                      <a:pt x="161" y="279"/>
                    </a:lnTo>
                    <a:lnTo>
                      <a:pt x="161" y="282"/>
                    </a:lnTo>
                    <a:lnTo>
                      <a:pt x="161" y="284"/>
                    </a:lnTo>
                    <a:lnTo>
                      <a:pt x="159" y="284"/>
                    </a:lnTo>
                    <a:lnTo>
                      <a:pt x="161" y="284"/>
                    </a:lnTo>
                    <a:lnTo>
                      <a:pt x="161" y="287"/>
                    </a:lnTo>
                    <a:lnTo>
                      <a:pt x="161" y="289"/>
                    </a:lnTo>
                    <a:lnTo>
                      <a:pt x="161" y="292"/>
                    </a:lnTo>
                    <a:lnTo>
                      <a:pt x="164" y="292"/>
                    </a:lnTo>
                    <a:lnTo>
                      <a:pt x="164" y="295"/>
                    </a:lnTo>
                    <a:lnTo>
                      <a:pt x="167" y="295"/>
                    </a:lnTo>
                    <a:lnTo>
                      <a:pt x="167" y="297"/>
                    </a:lnTo>
                    <a:lnTo>
                      <a:pt x="167" y="295"/>
                    </a:lnTo>
                    <a:lnTo>
                      <a:pt x="169" y="295"/>
                    </a:lnTo>
                    <a:lnTo>
                      <a:pt x="172" y="295"/>
                    </a:lnTo>
                    <a:lnTo>
                      <a:pt x="172" y="297"/>
                    </a:lnTo>
                    <a:lnTo>
                      <a:pt x="174" y="297"/>
                    </a:lnTo>
                    <a:lnTo>
                      <a:pt x="174" y="300"/>
                    </a:lnTo>
                    <a:lnTo>
                      <a:pt x="172" y="300"/>
                    </a:lnTo>
                    <a:lnTo>
                      <a:pt x="174" y="300"/>
                    </a:lnTo>
                    <a:lnTo>
                      <a:pt x="174" y="303"/>
                    </a:lnTo>
                    <a:lnTo>
                      <a:pt x="174" y="305"/>
                    </a:lnTo>
                    <a:lnTo>
                      <a:pt x="174" y="308"/>
                    </a:lnTo>
                    <a:lnTo>
                      <a:pt x="177" y="308"/>
                    </a:lnTo>
                    <a:lnTo>
                      <a:pt x="180" y="308"/>
                    </a:lnTo>
                    <a:lnTo>
                      <a:pt x="180" y="310"/>
                    </a:lnTo>
                    <a:lnTo>
                      <a:pt x="180" y="313"/>
                    </a:lnTo>
                    <a:lnTo>
                      <a:pt x="180" y="316"/>
                    </a:lnTo>
                    <a:lnTo>
                      <a:pt x="180" y="318"/>
                    </a:lnTo>
                    <a:lnTo>
                      <a:pt x="180" y="321"/>
                    </a:lnTo>
                    <a:lnTo>
                      <a:pt x="182" y="321"/>
                    </a:lnTo>
                    <a:lnTo>
                      <a:pt x="182" y="323"/>
                    </a:lnTo>
                    <a:lnTo>
                      <a:pt x="185" y="323"/>
                    </a:lnTo>
                    <a:lnTo>
                      <a:pt x="185" y="321"/>
                    </a:lnTo>
                    <a:lnTo>
                      <a:pt x="185" y="323"/>
                    </a:lnTo>
                    <a:lnTo>
                      <a:pt x="185" y="321"/>
                    </a:lnTo>
                    <a:lnTo>
                      <a:pt x="185" y="323"/>
                    </a:lnTo>
                    <a:lnTo>
                      <a:pt x="188" y="321"/>
                    </a:lnTo>
                    <a:lnTo>
                      <a:pt x="188" y="323"/>
                    </a:lnTo>
                    <a:lnTo>
                      <a:pt x="188" y="321"/>
                    </a:lnTo>
                    <a:lnTo>
                      <a:pt x="190" y="321"/>
                    </a:lnTo>
                    <a:lnTo>
                      <a:pt x="190" y="323"/>
                    </a:lnTo>
                    <a:lnTo>
                      <a:pt x="193" y="323"/>
                    </a:lnTo>
                    <a:lnTo>
                      <a:pt x="195" y="323"/>
                    </a:lnTo>
                    <a:lnTo>
                      <a:pt x="198" y="323"/>
                    </a:lnTo>
                    <a:lnTo>
                      <a:pt x="201" y="323"/>
                    </a:lnTo>
                    <a:lnTo>
                      <a:pt x="201" y="326"/>
                    </a:lnTo>
                    <a:lnTo>
                      <a:pt x="201" y="329"/>
                    </a:lnTo>
                    <a:lnTo>
                      <a:pt x="203" y="329"/>
                    </a:lnTo>
                    <a:lnTo>
                      <a:pt x="206" y="329"/>
                    </a:lnTo>
                    <a:lnTo>
                      <a:pt x="208" y="329"/>
                    </a:lnTo>
                    <a:lnTo>
                      <a:pt x="208" y="331"/>
                    </a:lnTo>
                    <a:lnTo>
                      <a:pt x="208" y="334"/>
                    </a:lnTo>
                    <a:lnTo>
                      <a:pt x="211" y="336"/>
                    </a:lnTo>
                    <a:lnTo>
                      <a:pt x="211" y="339"/>
                    </a:lnTo>
                    <a:lnTo>
                      <a:pt x="211" y="342"/>
                    </a:lnTo>
                    <a:lnTo>
                      <a:pt x="211" y="344"/>
                    </a:lnTo>
                    <a:lnTo>
                      <a:pt x="208" y="344"/>
                    </a:lnTo>
                    <a:lnTo>
                      <a:pt x="208" y="347"/>
                    </a:lnTo>
                    <a:lnTo>
                      <a:pt x="206" y="347"/>
                    </a:lnTo>
                    <a:lnTo>
                      <a:pt x="203" y="347"/>
                    </a:lnTo>
                    <a:lnTo>
                      <a:pt x="201" y="347"/>
                    </a:lnTo>
                    <a:lnTo>
                      <a:pt x="201" y="350"/>
                    </a:lnTo>
                    <a:lnTo>
                      <a:pt x="201" y="347"/>
                    </a:lnTo>
                    <a:lnTo>
                      <a:pt x="201" y="350"/>
                    </a:lnTo>
                    <a:lnTo>
                      <a:pt x="198" y="350"/>
                    </a:lnTo>
                    <a:lnTo>
                      <a:pt x="198" y="352"/>
                    </a:lnTo>
                    <a:lnTo>
                      <a:pt x="195" y="352"/>
                    </a:lnTo>
                    <a:lnTo>
                      <a:pt x="198" y="352"/>
                    </a:lnTo>
                    <a:lnTo>
                      <a:pt x="198" y="355"/>
                    </a:lnTo>
                    <a:lnTo>
                      <a:pt x="195" y="355"/>
                    </a:lnTo>
                    <a:lnTo>
                      <a:pt x="195" y="357"/>
                    </a:lnTo>
                    <a:lnTo>
                      <a:pt x="198" y="357"/>
                    </a:lnTo>
                    <a:lnTo>
                      <a:pt x="198" y="360"/>
                    </a:lnTo>
                    <a:lnTo>
                      <a:pt x="198" y="363"/>
                    </a:lnTo>
                    <a:lnTo>
                      <a:pt x="198" y="365"/>
                    </a:lnTo>
                    <a:lnTo>
                      <a:pt x="201" y="365"/>
                    </a:lnTo>
                    <a:lnTo>
                      <a:pt x="201" y="368"/>
                    </a:lnTo>
                    <a:lnTo>
                      <a:pt x="203" y="370"/>
                    </a:lnTo>
                    <a:lnTo>
                      <a:pt x="201" y="370"/>
                    </a:lnTo>
                    <a:lnTo>
                      <a:pt x="203" y="370"/>
                    </a:lnTo>
                    <a:lnTo>
                      <a:pt x="203" y="373"/>
                    </a:lnTo>
                    <a:lnTo>
                      <a:pt x="206" y="373"/>
                    </a:lnTo>
                    <a:lnTo>
                      <a:pt x="206" y="376"/>
                    </a:lnTo>
                    <a:lnTo>
                      <a:pt x="206" y="378"/>
                    </a:lnTo>
                    <a:lnTo>
                      <a:pt x="203" y="378"/>
                    </a:lnTo>
                    <a:lnTo>
                      <a:pt x="203" y="381"/>
                    </a:lnTo>
                    <a:lnTo>
                      <a:pt x="201" y="381"/>
                    </a:lnTo>
                    <a:lnTo>
                      <a:pt x="201" y="383"/>
                    </a:lnTo>
                    <a:lnTo>
                      <a:pt x="198" y="383"/>
                    </a:lnTo>
                    <a:lnTo>
                      <a:pt x="198" y="381"/>
                    </a:lnTo>
                    <a:lnTo>
                      <a:pt x="195" y="381"/>
                    </a:lnTo>
                    <a:lnTo>
                      <a:pt x="195" y="383"/>
                    </a:lnTo>
                    <a:lnTo>
                      <a:pt x="193" y="383"/>
                    </a:lnTo>
                    <a:lnTo>
                      <a:pt x="190" y="383"/>
                    </a:lnTo>
                    <a:lnTo>
                      <a:pt x="188" y="383"/>
                    </a:lnTo>
                    <a:lnTo>
                      <a:pt x="188" y="386"/>
                    </a:lnTo>
                    <a:lnTo>
                      <a:pt x="185" y="386"/>
                    </a:lnTo>
                    <a:lnTo>
                      <a:pt x="185" y="389"/>
                    </a:lnTo>
                    <a:lnTo>
                      <a:pt x="188" y="389"/>
                    </a:lnTo>
                    <a:lnTo>
                      <a:pt x="188" y="391"/>
                    </a:lnTo>
                    <a:lnTo>
                      <a:pt x="188" y="394"/>
                    </a:lnTo>
                    <a:lnTo>
                      <a:pt x="188" y="391"/>
                    </a:lnTo>
                    <a:lnTo>
                      <a:pt x="185" y="391"/>
                    </a:lnTo>
                    <a:lnTo>
                      <a:pt x="185" y="394"/>
                    </a:lnTo>
                    <a:lnTo>
                      <a:pt x="185" y="397"/>
                    </a:lnTo>
                    <a:lnTo>
                      <a:pt x="185" y="394"/>
                    </a:lnTo>
                    <a:lnTo>
                      <a:pt x="182" y="394"/>
                    </a:lnTo>
                    <a:lnTo>
                      <a:pt x="182" y="397"/>
                    </a:lnTo>
                    <a:lnTo>
                      <a:pt x="185" y="397"/>
                    </a:lnTo>
                    <a:lnTo>
                      <a:pt x="185" y="399"/>
                    </a:lnTo>
                    <a:lnTo>
                      <a:pt x="185" y="402"/>
                    </a:lnTo>
                    <a:lnTo>
                      <a:pt x="185" y="404"/>
                    </a:lnTo>
                    <a:lnTo>
                      <a:pt x="182" y="404"/>
                    </a:lnTo>
                    <a:lnTo>
                      <a:pt x="182" y="407"/>
                    </a:lnTo>
                    <a:lnTo>
                      <a:pt x="182" y="410"/>
                    </a:lnTo>
                    <a:lnTo>
                      <a:pt x="182" y="412"/>
                    </a:lnTo>
                    <a:lnTo>
                      <a:pt x="182" y="415"/>
                    </a:lnTo>
                    <a:lnTo>
                      <a:pt x="180" y="415"/>
                    </a:lnTo>
                    <a:lnTo>
                      <a:pt x="180" y="412"/>
                    </a:lnTo>
                    <a:lnTo>
                      <a:pt x="180" y="415"/>
                    </a:lnTo>
                    <a:lnTo>
                      <a:pt x="177" y="415"/>
                    </a:lnTo>
                    <a:lnTo>
                      <a:pt x="180" y="415"/>
                    </a:lnTo>
                    <a:lnTo>
                      <a:pt x="177" y="415"/>
                    </a:lnTo>
                    <a:lnTo>
                      <a:pt x="177" y="412"/>
                    </a:lnTo>
                    <a:lnTo>
                      <a:pt x="174" y="412"/>
                    </a:lnTo>
                    <a:lnTo>
                      <a:pt x="174" y="410"/>
                    </a:lnTo>
                    <a:lnTo>
                      <a:pt x="172" y="410"/>
                    </a:lnTo>
                    <a:lnTo>
                      <a:pt x="169" y="410"/>
                    </a:lnTo>
                    <a:lnTo>
                      <a:pt x="167" y="410"/>
                    </a:lnTo>
                    <a:lnTo>
                      <a:pt x="167" y="407"/>
                    </a:lnTo>
                    <a:lnTo>
                      <a:pt x="169" y="407"/>
                    </a:lnTo>
                    <a:lnTo>
                      <a:pt x="169" y="404"/>
                    </a:lnTo>
                    <a:lnTo>
                      <a:pt x="169" y="402"/>
                    </a:lnTo>
                    <a:lnTo>
                      <a:pt x="167" y="402"/>
                    </a:lnTo>
                    <a:lnTo>
                      <a:pt x="167" y="399"/>
                    </a:lnTo>
                    <a:lnTo>
                      <a:pt x="164" y="399"/>
                    </a:lnTo>
                    <a:lnTo>
                      <a:pt x="164" y="397"/>
                    </a:lnTo>
                    <a:lnTo>
                      <a:pt x="164" y="394"/>
                    </a:lnTo>
                    <a:lnTo>
                      <a:pt x="161" y="394"/>
                    </a:lnTo>
                    <a:lnTo>
                      <a:pt x="161" y="391"/>
                    </a:lnTo>
                    <a:lnTo>
                      <a:pt x="161" y="389"/>
                    </a:lnTo>
                    <a:lnTo>
                      <a:pt x="159" y="389"/>
                    </a:lnTo>
                    <a:lnTo>
                      <a:pt x="159" y="391"/>
                    </a:lnTo>
                    <a:lnTo>
                      <a:pt x="159" y="389"/>
                    </a:lnTo>
                    <a:lnTo>
                      <a:pt x="159" y="386"/>
                    </a:lnTo>
                    <a:lnTo>
                      <a:pt x="159" y="383"/>
                    </a:lnTo>
                    <a:lnTo>
                      <a:pt x="156" y="383"/>
                    </a:lnTo>
                    <a:lnTo>
                      <a:pt x="156" y="381"/>
                    </a:lnTo>
                    <a:lnTo>
                      <a:pt x="154" y="378"/>
                    </a:lnTo>
                    <a:lnTo>
                      <a:pt x="154" y="376"/>
                    </a:lnTo>
                    <a:lnTo>
                      <a:pt x="151" y="376"/>
                    </a:lnTo>
                    <a:lnTo>
                      <a:pt x="151" y="373"/>
                    </a:lnTo>
                    <a:lnTo>
                      <a:pt x="151" y="370"/>
                    </a:lnTo>
                    <a:lnTo>
                      <a:pt x="151" y="368"/>
                    </a:lnTo>
                    <a:lnTo>
                      <a:pt x="151" y="365"/>
                    </a:lnTo>
                    <a:lnTo>
                      <a:pt x="148" y="365"/>
                    </a:lnTo>
                    <a:lnTo>
                      <a:pt x="151" y="365"/>
                    </a:lnTo>
                    <a:lnTo>
                      <a:pt x="148" y="365"/>
                    </a:lnTo>
                    <a:lnTo>
                      <a:pt x="151" y="365"/>
                    </a:lnTo>
                    <a:lnTo>
                      <a:pt x="148" y="365"/>
                    </a:lnTo>
                    <a:lnTo>
                      <a:pt x="151" y="365"/>
                    </a:lnTo>
                    <a:lnTo>
                      <a:pt x="151" y="363"/>
                    </a:lnTo>
                    <a:lnTo>
                      <a:pt x="148" y="363"/>
                    </a:lnTo>
                    <a:lnTo>
                      <a:pt x="148" y="360"/>
                    </a:lnTo>
                    <a:lnTo>
                      <a:pt x="151" y="357"/>
                    </a:lnTo>
                    <a:lnTo>
                      <a:pt x="148" y="355"/>
                    </a:lnTo>
                    <a:lnTo>
                      <a:pt x="151" y="357"/>
                    </a:lnTo>
                    <a:lnTo>
                      <a:pt x="154" y="357"/>
                    </a:lnTo>
                    <a:lnTo>
                      <a:pt x="154" y="355"/>
                    </a:lnTo>
                    <a:lnTo>
                      <a:pt x="151" y="355"/>
                    </a:lnTo>
                    <a:lnTo>
                      <a:pt x="151" y="352"/>
                    </a:lnTo>
                    <a:lnTo>
                      <a:pt x="154" y="355"/>
                    </a:lnTo>
                    <a:lnTo>
                      <a:pt x="154" y="352"/>
                    </a:lnTo>
                    <a:lnTo>
                      <a:pt x="156" y="352"/>
                    </a:lnTo>
                    <a:lnTo>
                      <a:pt x="154" y="352"/>
                    </a:lnTo>
                    <a:lnTo>
                      <a:pt x="156" y="352"/>
                    </a:lnTo>
                    <a:lnTo>
                      <a:pt x="156" y="350"/>
                    </a:lnTo>
                    <a:lnTo>
                      <a:pt x="156" y="347"/>
                    </a:lnTo>
                    <a:lnTo>
                      <a:pt x="156" y="344"/>
                    </a:lnTo>
                    <a:lnTo>
                      <a:pt x="156" y="342"/>
                    </a:lnTo>
                    <a:lnTo>
                      <a:pt x="159" y="342"/>
                    </a:lnTo>
                    <a:lnTo>
                      <a:pt x="159" y="339"/>
                    </a:lnTo>
                    <a:lnTo>
                      <a:pt x="159" y="336"/>
                    </a:lnTo>
                    <a:lnTo>
                      <a:pt x="159" y="334"/>
                    </a:lnTo>
                    <a:lnTo>
                      <a:pt x="159" y="331"/>
                    </a:lnTo>
                    <a:lnTo>
                      <a:pt x="156" y="331"/>
                    </a:lnTo>
                    <a:lnTo>
                      <a:pt x="154" y="331"/>
                    </a:lnTo>
                    <a:lnTo>
                      <a:pt x="154" y="334"/>
                    </a:lnTo>
                    <a:lnTo>
                      <a:pt x="154" y="336"/>
                    </a:lnTo>
                    <a:lnTo>
                      <a:pt x="154" y="339"/>
                    </a:lnTo>
                    <a:lnTo>
                      <a:pt x="151" y="339"/>
                    </a:lnTo>
                    <a:lnTo>
                      <a:pt x="151" y="342"/>
                    </a:lnTo>
                    <a:lnTo>
                      <a:pt x="148" y="342"/>
                    </a:lnTo>
                    <a:lnTo>
                      <a:pt x="148" y="344"/>
                    </a:lnTo>
                    <a:lnTo>
                      <a:pt x="146" y="344"/>
                    </a:lnTo>
                    <a:lnTo>
                      <a:pt x="146" y="347"/>
                    </a:lnTo>
                    <a:lnTo>
                      <a:pt x="143" y="347"/>
                    </a:lnTo>
                    <a:lnTo>
                      <a:pt x="143" y="350"/>
                    </a:lnTo>
                    <a:lnTo>
                      <a:pt x="141" y="350"/>
                    </a:lnTo>
                    <a:lnTo>
                      <a:pt x="141" y="352"/>
                    </a:lnTo>
                    <a:lnTo>
                      <a:pt x="138" y="352"/>
                    </a:lnTo>
                    <a:lnTo>
                      <a:pt x="138" y="355"/>
                    </a:lnTo>
                    <a:lnTo>
                      <a:pt x="135" y="355"/>
                    </a:lnTo>
                    <a:lnTo>
                      <a:pt x="133" y="355"/>
                    </a:lnTo>
                    <a:lnTo>
                      <a:pt x="133" y="357"/>
                    </a:lnTo>
                    <a:lnTo>
                      <a:pt x="133" y="355"/>
                    </a:lnTo>
                    <a:lnTo>
                      <a:pt x="130" y="355"/>
                    </a:lnTo>
                    <a:lnTo>
                      <a:pt x="128" y="355"/>
                    </a:lnTo>
                    <a:lnTo>
                      <a:pt x="128" y="352"/>
                    </a:lnTo>
                    <a:lnTo>
                      <a:pt x="125" y="352"/>
                    </a:lnTo>
                    <a:lnTo>
                      <a:pt x="122" y="352"/>
                    </a:lnTo>
                    <a:lnTo>
                      <a:pt x="120" y="352"/>
                    </a:lnTo>
                    <a:lnTo>
                      <a:pt x="117" y="352"/>
                    </a:lnTo>
                    <a:lnTo>
                      <a:pt x="117" y="355"/>
                    </a:lnTo>
                    <a:lnTo>
                      <a:pt x="114" y="355"/>
                    </a:lnTo>
                    <a:lnTo>
                      <a:pt x="114" y="352"/>
                    </a:lnTo>
                    <a:lnTo>
                      <a:pt x="112" y="352"/>
                    </a:lnTo>
                    <a:lnTo>
                      <a:pt x="109" y="352"/>
                    </a:lnTo>
                    <a:lnTo>
                      <a:pt x="109" y="355"/>
                    </a:lnTo>
                    <a:lnTo>
                      <a:pt x="109" y="352"/>
                    </a:lnTo>
                    <a:lnTo>
                      <a:pt x="109" y="355"/>
                    </a:lnTo>
                    <a:lnTo>
                      <a:pt x="109" y="357"/>
                    </a:lnTo>
                    <a:lnTo>
                      <a:pt x="107" y="357"/>
                    </a:lnTo>
                    <a:lnTo>
                      <a:pt x="104" y="357"/>
                    </a:lnTo>
                    <a:lnTo>
                      <a:pt x="104" y="360"/>
                    </a:lnTo>
                    <a:lnTo>
                      <a:pt x="104" y="357"/>
                    </a:lnTo>
                    <a:lnTo>
                      <a:pt x="104" y="360"/>
                    </a:lnTo>
                    <a:lnTo>
                      <a:pt x="101" y="360"/>
                    </a:lnTo>
                    <a:lnTo>
                      <a:pt x="104" y="360"/>
                    </a:lnTo>
                    <a:lnTo>
                      <a:pt x="104" y="363"/>
                    </a:lnTo>
                    <a:lnTo>
                      <a:pt x="101" y="363"/>
                    </a:lnTo>
                    <a:lnTo>
                      <a:pt x="101" y="365"/>
                    </a:lnTo>
                    <a:lnTo>
                      <a:pt x="104" y="365"/>
                    </a:lnTo>
                    <a:lnTo>
                      <a:pt x="101" y="365"/>
                    </a:lnTo>
                    <a:lnTo>
                      <a:pt x="104" y="365"/>
                    </a:lnTo>
                    <a:lnTo>
                      <a:pt x="101" y="365"/>
                    </a:lnTo>
                    <a:lnTo>
                      <a:pt x="101" y="368"/>
                    </a:lnTo>
                    <a:lnTo>
                      <a:pt x="101" y="365"/>
                    </a:lnTo>
                    <a:lnTo>
                      <a:pt x="101" y="368"/>
                    </a:lnTo>
                    <a:lnTo>
                      <a:pt x="101" y="365"/>
                    </a:lnTo>
                    <a:lnTo>
                      <a:pt x="99" y="365"/>
                    </a:lnTo>
                    <a:lnTo>
                      <a:pt x="99" y="363"/>
                    </a:lnTo>
                    <a:lnTo>
                      <a:pt x="99" y="365"/>
                    </a:lnTo>
                    <a:lnTo>
                      <a:pt x="99" y="363"/>
                    </a:lnTo>
                    <a:lnTo>
                      <a:pt x="96" y="363"/>
                    </a:lnTo>
                    <a:lnTo>
                      <a:pt x="96" y="365"/>
                    </a:lnTo>
                    <a:lnTo>
                      <a:pt x="96" y="363"/>
                    </a:lnTo>
                    <a:lnTo>
                      <a:pt x="96" y="360"/>
                    </a:lnTo>
                    <a:lnTo>
                      <a:pt x="99" y="360"/>
                    </a:lnTo>
                    <a:lnTo>
                      <a:pt x="99" y="357"/>
                    </a:lnTo>
                    <a:lnTo>
                      <a:pt x="99" y="355"/>
                    </a:lnTo>
                    <a:lnTo>
                      <a:pt x="99" y="352"/>
                    </a:lnTo>
                    <a:lnTo>
                      <a:pt x="99" y="350"/>
                    </a:lnTo>
                    <a:lnTo>
                      <a:pt x="99" y="347"/>
                    </a:lnTo>
                    <a:lnTo>
                      <a:pt x="99" y="344"/>
                    </a:lnTo>
                    <a:lnTo>
                      <a:pt x="101" y="344"/>
                    </a:lnTo>
                    <a:lnTo>
                      <a:pt x="101" y="342"/>
                    </a:lnTo>
                    <a:lnTo>
                      <a:pt x="99" y="339"/>
                    </a:lnTo>
                    <a:lnTo>
                      <a:pt x="96" y="339"/>
                    </a:lnTo>
                    <a:lnTo>
                      <a:pt x="99" y="339"/>
                    </a:lnTo>
                    <a:lnTo>
                      <a:pt x="99" y="336"/>
                    </a:lnTo>
                    <a:lnTo>
                      <a:pt x="99" y="334"/>
                    </a:lnTo>
                    <a:lnTo>
                      <a:pt x="101" y="334"/>
                    </a:lnTo>
                    <a:lnTo>
                      <a:pt x="101" y="331"/>
                    </a:lnTo>
                    <a:lnTo>
                      <a:pt x="101" y="334"/>
                    </a:lnTo>
                    <a:lnTo>
                      <a:pt x="104" y="334"/>
                    </a:lnTo>
                    <a:lnTo>
                      <a:pt x="104" y="331"/>
                    </a:lnTo>
                    <a:lnTo>
                      <a:pt x="107" y="331"/>
                    </a:lnTo>
                    <a:lnTo>
                      <a:pt x="112" y="331"/>
                    </a:lnTo>
                    <a:lnTo>
                      <a:pt x="114" y="329"/>
                    </a:lnTo>
                    <a:lnTo>
                      <a:pt x="114" y="331"/>
                    </a:lnTo>
                    <a:lnTo>
                      <a:pt x="117" y="331"/>
                    </a:lnTo>
                    <a:lnTo>
                      <a:pt x="117" y="329"/>
                    </a:lnTo>
                    <a:lnTo>
                      <a:pt x="120" y="329"/>
                    </a:lnTo>
                    <a:lnTo>
                      <a:pt x="120" y="326"/>
                    </a:lnTo>
                    <a:lnTo>
                      <a:pt x="120" y="323"/>
                    </a:lnTo>
                    <a:lnTo>
                      <a:pt x="122" y="323"/>
                    </a:lnTo>
                    <a:lnTo>
                      <a:pt x="125" y="323"/>
                    </a:lnTo>
                    <a:lnTo>
                      <a:pt x="125" y="321"/>
                    </a:lnTo>
                    <a:lnTo>
                      <a:pt x="128" y="321"/>
                    </a:lnTo>
                    <a:lnTo>
                      <a:pt x="128" y="318"/>
                    </a:lnTo>
                    <a:lnTo>
                      <a:pt x="130" y="318"/>
                    </a:lnTo>
                    <a:lnTo>
                      <a:pt x="130" y="316"/>
                    </a:lnTo>
                    <a:lnTo>
                      <a:pt x="130" y="313"/>
                    </a:lnTo>
                    <a:lnTo>
                      <a:pt x="130" y="310"/>
                    </a:lnTo>
                    <a:lnTo>
                      <a:pt x="133" y="310"/>
                    </a:lnTo>
                    <a:lnTo>
                      <a:pt x="135" y="308"/>
                    </a:lnTo>
                    <a:lnTo>
                      <a:pt x="135" y="305"/>
                    </a:lnTo>
                    <a:lnTo>
                      <a:pt x="135" y="303"/>
                    </a:lnTo>
                    <a:lnTo>
                      <a:pt x="138" y="303"/>
                    </a:lnTo>
                    <a:lnTo>
                      <a:pt x="138" y="300"/>
                    </a:lnTo>
                    <a:lnTo>
                      <a:pt x="138" y="297"/>
                    </a:lnTo>
                    <a:lnTo>
                      <a:pt x="138" y="295"/>
                    </a:lnTo>
                    <a:lnTo>
                      <a:pt x="138" y="292"/>
                    </a:lnTo>
                    <a:lnTo>
                      <a:pt x="135" y="292"/>
                    </a:lnTo>
                    <a:lnTo>
                      <a:pt x="138" y="292"/>
                    </a:lnTo>
                    <a:lnTo>
                      <a:pt x="138" y="289"/>
                    </a:lnTo>
                    <a:lnTo>
                      <a:pt x="135" y="289"/>
                    </a:lnTo>
                    <a:lnTo>
                      <a:pt x="135" y="287"/>
                    </a:lnTo>
                    <a:lnTo>
                      <a:pt x="135" y="284"/>
                    </a:lnTo>
                    <a:lnTo>
                      <a:pt x="135" y="282"/>
                    </a:lnTo>
                    <a:lnTo>
                      <a:pt x="138" y="282"/>
                    </a:lnTo>
                    <a:lnTo>
                      <a:pt x="138" y="279"/>
                    </a:lnTo>
                    <a:lnTo>
                      <a:pt x="138" y="276"/>
                    </a:lnTo>
                    <a:lnTo>
                      <a:pt x="138" y="274"/>
                    </a:lnTo>
                    <a:lnTo>
                      <a:pt x="138" y="271"/>
                    </a:lnTo>
                    <a:lnTo>
                      <a:pt x="135" y="271"/>
                    </a:lnTo>
                    <a:lnTo>
                      <a:pt x="135" y="269"/>
                    </a:lnTo>
                    <a:lnTo>
                      <a:pt x="133" y="269"/>
                    </a:lnTo>
                    <a:lnTo>
                      <a:pt x="133" y="266"/>
                    </a:lnTo>
                    <a:lnTo>
                      <a:pt x="130" y="263"/>
                    </a:lnTo>
                    <a:lnTo>
                      <a:pt x="128" y="263"/>
                    </a:lnTo>
                    <a:lnTo>
                      <a:pt x="128" y="261"/>
                    </a:lnTo>
                    <a:lnTo>
                      <a:pt x="128" y="258"/>
                    </a:lnTo>
                    <a:lnTo>
                      <a:pt x="125" y="258"/>
                    </a:lnTo>
                    <a:lnTo>
                      <a:pt x="125" y="255"/>
                    </a:lnTo>
                    <a:lnTo>
                      <a:pt x="122" y="248"/>
                    </a:lnTo>
                    <a:lnTo>
                      <a:pt x="122" y="245"/>
                    </a:lnTo>
                    <a:lnTo>
                      <a:pt x="122" y="242"/>
                    </a:lnTo>
                    <a:lnTo>
                      <a:pt x="120" y="242"/>
                    </a:lnTo>
                    <a:lnTo>
                      <a:pt x="120" y="240"/>
                    </a:lnTo>
                    <a:lnTo>
                      <a:pt x="120" y="237"/>
                    </a:lnTo>
                    <a:lnTo>
                      <a:pt x="120" y="235"/>
                    </a:lnTo>
                    <a:lnTo>
                      <a:pt x="117" y="235"/>
                    </a:lnTo>
                    <a:lnTo>
                      <a:pt x="114" y="235"/>
                    </a:lnTo>
                    <a:lnTo>
                      <a:pt x="114" y="237"/>
                    </a:lnTo>
                    <a:lnTo>
                      <a:pt x="112" y="237"/>
                    </a:lnTo>
                    <a:lnTo>
                      <a:pt x="109" y="237"/>
                    </a:lnTo>
                    <a:lnTo>
                      <a:pt x="107" y="237"/>
                    </a:lnTo>
                    <a:lnTo>
                      <a:pt x="107" y="235"/>
                    </a:lnTo>
                    <a:lnTo>
                      <a:pt x="104" y="232"/>
                    </a:lnTo>
                    <a:lnTo>
                      <a:pt x="99" y="229"/>
                    </a:lnTo>
                    <a:lnTo>
                      <a:pt x="96" y="229"/>
                    </a:lnTo>
                    <a:lnTo>
                      <a:pt x="96" y="227"/>
                    </a:lnTo>
                    <a:lnTo>
                      <a:pt x="94" y="227"/>
                    </a:lnTo>
                    <a:lnTo>
                      <a:pt x="94" y="224"/>
                    </a:lnTo>
                    <a:lnTo>
                      <a:pt x="91" y="224"/>
                    </a:lnTo>
                    <a:lnTo>
                      <a:pt x="91" y="222"/>
                    </a:lnTo>
                    <a:lnTo>
                      <a:pt x="88" y="219"/>
                    </a:lnTo>
                    <a:lnTo>
                      <a:pt x="86" y="219"/>
                    </a:lnTo>
                    <a:lnTo>
                      <a:pt x="83" y="219"/>
                    </a:lnTo>
                    <a:lnTo>
                      <a:pt x="81" y="222"/>
                    </a:lnTo>
                    <a:lnTo>
                      <a:pt x="78" y="222"/>
                    </a:lnTo>
                    <a:lnTo>
                      <a:pt x="78" y="224"/>
                    </a:lnTo>
                    <a:lnTo>
                      <a:pt x="81" y="224"/>
                    </a:lnTo>
                    <a:lnTo>
                      <a:pt x="83" y="224"/>
                    </a:lnTo>
                    <a:lnTo>
                      <a:pt x="83" y="227"/>
                    </a:lnTo>
                    <a:lnTo>
                      <a:pt x="86" y="229"/>
                    </a:lnTo>
                    <a:lnTo>
                      <a:pt x="86" y="232"/>
                    </a:lnTo>
                    <a:lnTo>
                      <a:pt x="88" y="232"/>
                    </a:lnTo>
                    <a:lnTo>
                      <a:pt x="88" y="235"/>
                    </a:lnTo>
                    <a:lnTo>
                      <a:pt x="86" y="232"/>
                    </a:lnTo>
                    <a:lnTo>
                      <a:pt x="86" y="235"/>
                    </a:lnTo>
                    <a:lnTo>
                      <a:pt x="86" y="237"/>
                    </a:lnTo>
                    <a:lnTo>
                      <a:pt x="86" y="240"/>
                    </a:lnTo>
                    <a:lnTo>
                      <a:pt x="88" y="240"/>
                    </a:lnTo>
                    <a:lnTo>
                      <a:pt x="88" y="242"/>
                    </a:lnTo>
                    <a:lnTo>
                      <a:pt x="88" y="245"/>
                    </a:lnTo>
                    <a:lnTo>
                      <a:pt x="86" y="245"/>
                    </a:lnTo>
                    <a:lnTo>
                      <a:pt x="86" y="248"/>
                    </a:lnTo>
                    <a:lnTo>
                      <a:pt x="83" y="248"/>
                    </a:lnTo>
                    <a:lnTo>
                      <a:pt x="83" y="245"/>
                    </a:lnTo>
                    <a:lnTo>
                      <a:pt x="81" y="245"/>
                    </a:lnTo>
                    <a:lnTo>
                      <a:pt x="81" y="242"/>
                    </a:lnTo>
                    <a:lnTo>
                      <a:pt x="78" y="242"/>
                    </a:lnTo>
                    <a:lnTo>
                      <a:pt x="78" y="245"/>
                    </a:lnTo>
                    <a:lnTo>
                      <a:pt x="75" y="245"/>
                    </a:lnTo>
                    <a:lnTo>
                      <a:pt x="75" y="242"/>
                    </a:lnTo>
                    <a:lnTo>
                      <a:pt x="75" y="245"/>
                    </a:lnTo>
                    <a:lnTo>
                      <a:pt x="75" y="248"/>
                    </a:lnTo>
                    <a:lnTo>
                      <a:pt x="78" y="248"/>
                    </a:lnTo>
                    <a:lnTo>
                      <a:pt x="78" y="250"/>
                    </a:lnTo>
                    <a:lnTo>
                      <a:pt x="78" y="253"/>
                    </a:lnTo>
                    <a:lnTo>
                      <a:pt x="78" y="255"/>
                    </a:lnTo>
                    <a:lnTo>
                      <a:pt x="78" y="253"/>
                    </a:lnTo>
                    <a:lnTo>
                      <a:pt x="78" y="255"/>
                    </a:lnTo>
                    <a:lnTo>
                      <a:pt x="78" y="253"/>
                    </a:lnTo>
                    <a:lnTo>
                      <a:pt x="78" y="255"/>
                    </a:lnTo>
                    <a:lnTo>
                      <a:pt x="81" y="255"/>
                    </a:lnTo>
                    <a:lnTo>
                      <a:pt x="78" y="255"/>
                    </a:lnTo>
                    <a:lnTo>
                      <a:pt x="78" y="258"/>
                    </a:lnTo>
                    <a:lnTo>
                      <a:pt x="78" y="261"/>
                    </a:lnTo>
                    <a:lnTo>
                      <a:pt x="78" y="263"/>
                    </a:lnTo>
                    <a:lnTo>
                      <a:pt x="75" y="263"/>
                    </a:lnTo>
                    <a:lnTo>
                      <a:pt x="75" y="261"/>
                    </a:lnTo>
                    <a:lnTo>
                      <a:pt x="73" y="261"/>
                    </a:lnTo>
                    <a:lnTo>
                      <a:pt x="70" y="261"/>
                    </a:lnTo>
                    <a:lnTo>
                      <a:pt x="67" y="261"/>
                    </a:lnTo>
                    <a:lnTo>
                      <a:pt x="65" y="261"/>
                    </a:lnTo>
                    <a:lnTo>
                      <a:pt x="62" y="261"/>
                    </a:lnTo>
                    <a:lnTo>
                      <a:pt x="62" y="258"/>
                    </a:lnTo>
                    <a:lnTo>
                      <a:pt x="62" y="255"/>
                    </a:lnTo>
                    <a:lnTo>
                      <a:pt x="60" y="255"/>
                    </a:lnTo>
                    <a:lnTo>
                      <a:pt x="57" y="255"/>
                    </a:lnTo>
                    <a:lnTo>
                      <a:pt x="57" y="253"/>
                    </a:lnTo>
                    <a:lnTo>
                      <a:pt x="57" y="250"/>
                    </a:lnTo>
                    <a:lnTo>
                      <a:pt x="54" y="250"/>
                    </a:lnTo>
                    <a:lnTo>
                      <a:pt x="54" y="253"/>
                    </a:lnTo>
                    <a:lnTo>
                      <a:pt x="54" y="250"/>
                    </a:lnTo>
                    <a:lnTo>
                      <a:pt x="52" y="250"/>
                    </a:lnTo>
                    <a:lnTo>
                      <a:pt x="52" y="253"/>
                    </a:lnTo>
                    <a:lnTo>
                      <a:pt x="54" y="253"/>
                    </a:lnTo>
                    <a:lnTo>
                      <a:pt x="54" y="255"/>
                    </a:lnTo>
                    <a:lnTo>
                      <a:pt x="54" y="258"/>
                    </a:lnTo>
                    <a:lnTo>
                      <a:pt x="57" y="258"/>
                    </a:lnTo>
                    <a:lnTo>
                      <a:pt x="57" y="261"/>
                    </a:lnTo>
                    <a:lnTo>
                      <a:pt x="57" y="263"/>
                    </a:lnTo>
                    <a:lnTo>
                      <a:pt x="60" y="266"/>
                    </a:lnTo>
                    <a:lnTo>
                      <a:pt x="60" y="271"/>
                    </a:lnTo>
                    <a:lnTo>
                      <a:pt x="60" y="274"/>
                    </a:lnTo>
                    <a:lnTo>
                      <a:pt x="60" y="276"/>
                    </a:lnTo>
                    <a:lnTo>
                      <a:pt x="57" y="276"/>
                    </a:lnTo>
                    <a:lnTo>
                      <a:pt x="54" y="276"/>
                    </a:lnTo>
                    <a:lnTo>
                      <a:pt x="57" y="276"/>
                    </a:lnTo>
                    <a:lnTo>
                      <a:pt x="54" y="276"/>
                    </a:lnTo>
                    <a:lnTo>
                      <a:pt x="57" y="279"/>
                    </a:lnTo>
                    <a:lnTo>
                      <a:pt x="54" y="279"/>
                    </a:lnTo>
                    <a:lnTo>
                      <a:pt x="57" y="279"/>
                    </a:lnTo>
                    <a:lnTo>
                      <a:pt x="54" y="279"/>
                    </a:lnTo>
                    <a:lnTo>
                      <a:pt x="54" y="282"/>
                    </a:lnTo>
                    <a:lnTo>
                      <a:pt x="60" y="282"/>
                    </a:lnTo>
                    <a:lnTo>
                      <a:pt x="62" y="284"/>
                    </a:lnTo>
                    <a:lnTo>
                      <a:pt x="62" y="287"/>
                    </a:lnTo>
                    <a:lnTo>
                      <a:pt x="60" y="289"/>
                    </a:lnTo>
                    <a:lnTo>
                      <a:pt x="57" y="289"/>
                    </a:lnTo>
                    <a:lnTo>
                      <a:pt x="57" y="284"/>
                    </a:lnTo>
                    <a:lnTo>
                      <a:pt x="54" y="284"/>
                    </a:lnTo>
                    <a:lnTo>
                      <a:pt x="52" y="284"/>
                    </a:lnTo>
                    <a:lnTo>
                      <a:pt x="54" y="289"/>
                    </a:lnTo>
                    <a:lnTo>
                      <a:pt x="52" y="289"/>
                    </a:lnTo>
                    <a:lnTo>
                      <a:pt x="49" y="289"/>
                    </a:lnTo>
                    <a:lnTo>
                      <a:pt x="54" y="289"/>
                    </a:lnTo>
                    <a:lnTo>
                      <a:pt x="52" y="289"/>
                    </a:lnTo>
                    <a:lnTo>
                      <a:pt x="52" y="292"/>
                    </a:lnTo>
                    <a:lnTo>
                      <a:pt x="52" y="295"/>
                    </a:lnTo>
                    <a:lnTo>
                      <a:pt x="49" y="295"/>
                    </a:lnTo>
                    <a:lnTo>
                      <a:pt x="52" y="295"/>
                    </a:lnTo>
                    <a:lnTo>
                      <a:pt x="52" y="297"/>
                    </a:lnTo>
                    <a:lnTo>
                      <a:pt x="54" y="297"/>
                    </a:lnTo>
                    <a:lnTo>
                      <a:pt x="52" y="297"/>
                    </a:lnTo>
                    <a:lnTo>
                      <a:pt x="49" y="300"/>
                    </a:lnTo>
                    <a:lnTo>
                      <a:pt x="52" y="305"/>
                    </a:lnTo>
                    <a:lnTo>
                      <a:pt x="52" y="308"/>
                    </a:lnTo>
                    <a:lnTo>
                      <a:pt x="52" y="310"/>
                    </a:lnTo>
                    <a:lnTo>
                      <a:pt x="54" y="310"/>
                    </a:lnTo>
                    <a:lnTo>
                      <a:pt x="54" y="313"/>
                    </a:lnTo>
                    <a:lnTo>
                      <a:pt x="52" y="313"/>
                    </a:lnTo>
                    <a:lnTo>
                      <a:pt x="52" y="310"/>
                    </a:lnTo>
                    <a:lnTo>
                      <a:pt x="54" y="310"/>
                    </a:lnTo>
                    <a:lnTo>
                      <a:pt x="52" y="310"/>
                    </a:lnTo>
                    <a:lnTo>
                      <a:pt x="52" y="308"/>
                    </a:lnTo>
                    <a:lnTo>
                      <a:pt x="49" y="308"/>
                    </a:lnTo>
                    <a:lnTo>
                      <a:pt x="49" y="305"/>
                    </a:lnTo>
                    <a:lnTo>
                      <a:pt x="49" y="303"/>
                    </a:lnTo>
                    <a:lnTo>
                      <a:pt x="47" y="303"/>
                    </a:lnTo>
                    <a:lnTo>
                      <a:pt x="47" y="300"/>
                    </a:lnTo>
                    <a:lnTo>
                      <a:pt x="47" y="303"/>
                    </a:lnTo>
                    <a:lnTo>
                      <a:pt x="47" y="300"/>
                    </a:lnTo>
                    <a:lnTo>
                      <a:pt x="44" y="300"/>
                    </a:lnTo>
                    <a:lnTo>
                      <a:pt x="44" y="303"/>
                    </a:lnTo>
                    <a:lnTo>
                      <a:pt x="44" y="300"/>
                    </a:lnTo>
                    <a:lnTo>
                      <a:pt x="41" y="300"/>
                    </a:lnTo>
                    <a:lnTo>
                      <a:pt x="41" y="303"/>
                    </a:lnTo>
                    <a:lnTo>
                      <a:pt x="44" y="305"/>
                    </a:lnTo>
                    <a:lnTo>
                      <a:pt x="41" y="305"/>
                    </a:lnTo>
                    <a:lnTo>
                      <a:pt x="41" y="303"/>
                    </a:lnTo>
                    <a:lnTo>
                      <a:pt x="39" y="303"/>
                    </a:lnTo>
                    <a:lnTo>
                      <a:pt x="39" y="305"/>
                    </a:lnTo>
                    <a:lnTo>
                      <a:pt x="39" y="303"/>
                    </a:lnTo>
                    <a:lnTo>
                      <a:pt x="39" y="305"/>
                    </a:lnTo>
                    <a:lnTo>
                      <a:pt x="36" y="305"/>
                    </a:lnTo>
                    <a:lnTo>
                      <a:pt x="36" y="308"/>
                    </a:lnTo>
                    <a:lnTo>
                      <a:pt x="34" y="308"/>
                    </a:lnTo>
                    <a:lnTo>
                      <a:pt x="34" y="313"/>
                    </a:lnTo>
                    <a:lnTo>
                      <a:pt x="31" y="316"/>
                    </a:lnTo>
                    <a:lnTo>
                      <a:pt x="31" y="313"/>
                    </a:lnTo>
                    <a:lnTo>
                      <a:pt x="31" y="316"/>
                    </a:lnTo>
                    <a:lnTo>
                      <a:pt x="28" y="318"/>
                    </a:lnTo>
                    <a:lnTo>
                      <a:pt x="28" y="321"/>
                    </a:lnTo>
                    <a:lnTo>
                      <a:pt x="34" y="321"/>
                    </a:lnTo>
                    <a:lnTo>
                      <a:pt x="28" y="321"/>
                    </a:lnTo>
                    <a:lnTo>
                      <a:pt x="28" y="323"/>
                    </a:lnTo>
                    <a:lnTo>
                      <a:pt x="31" y="323"/>
                    </a:lnTo>
                    <a:lnTo>
                      <a:pt x="31" y="326"/>
                    </a:lnTo>
                    <a:lnTo>
                      <a:pt x="31" y="329"/>
                    </a:lnTo>
                    <a:lnTo>
                      <a:pt x="44" y="344"/>
                    </a:lnTo>
                    <a:lnTo>
                      <a:pt x="47" y="344"/>
                    </a:lnTo>
                    <a:lnTo>
                      <a:pt x="47" y="347"/>
                    </a:lnTo>
                    <a:lnTo>
                      <a:pt x="47" y="350"/>
                    </a:lnTo>
                    <a:lnTo>
                      <a:pt x="44" y="350"/>
                    </a:lnTo>
                    <a:lnTo>
                      <a:pt x="39" y="352"/>
                    </a:lnTo>
                    <a:lnTo>
                      <a:pt x="36" y="355"/>
                    </a:lnTo>
                    <a:lnTo>
                      <a:pt x="34" y="355"/>
                    </a:lnTo>
                    <a:lnTo>
                      <a:pt x="28" y="357"/>
                    </a:lnTo>
                    <a:lnTo>
                      <a:pt x="26" y="357"/>
                    </a:lnTo>
                    <a:lnTo>
                      <a:pt x="7" y="363"/>
                    </a:lnTo>
                    <a:lnTo>
                      <a:pt x="5" y="365"/>
                    </a:lnTo>
                    <a:lnTo>
                      <a:pt x="2" y="368"/>
                    </a:lnTo>
                    <a:lnTo>
                      <a:pt x="0" y="368"/>
                    </a:lnTo>
                    <a:lnTo>
                      <a:pt x="15" y="368"/>
                    </a:lnTo>
                    <a:lnTo>
                      <a:pt x="18" y="368"/>
                    </a:lnTo>
                    <a:lnTo>
                      <a:pt x="20" y="368"/>
                    </a:lnTo>
                    <a:lnTo>
                      <a:pt x="23" y="368"/>
                    </a:lnTo>
                    <a:lnTo>
                      <a:pt x="26" y="368"/>
                    </a:lnTo>
                    <a:lnTo>
                      <a:pt x="28" y="368"/>
                    </a:lnTo>
                    <a:lnTo>
                      <a:pt x="31" y="368"/>
                    </a:lnTo>
                    <a:lnTo>
                      <a:pt x="31" y="370"/>
                    </a:lnTo>
                    <a:lnTo>
                      <a:pt x="34" y="370"/>
                    </a:lnTo>
                    <a:lnTo>
                      <a:pt x="36" y="370"/>
                    </a:lnTo>
                    <a:lnTo>
                      <a:pt x="39" y="370"/>
                    </a:lnTo>
                    <a:lnTo>
                      <a:pt x="41" y="370"/>
                    </a:lnTo>
                    <a:lnTo>
                      <a:pt x="44" y="370"/>
                    </a:lnTo>
                    <a:lnTo>
                      <a:pt x="44" y="373"/>
                    </a:lnTo>
                    <a:lnTo>
                      <a:pt x="47" y="373"/>
                    </a:lnTo>
                    <a:lnTo>
                      <a:pt x="49" y="373"/>
                    </a:lnTo>
                    <a:lnTo>
                      <a:pt x="52" y="373"/>
                    </a:lnTo>
                    <a:lnTo>
                      <a:pt x="52" y="370"/>
                    </a:lnTo>
                    <a:lnTo>
                      <a:pt x="52" y="368"/>
                    </a:lnTo>
                    <a:lnTo>
                      <a:pt x="52" y="365"/>
                    </a:lnTo>
                    <a:lnTo>
                      <a:pt x="52" y="363"/>
                    </a:lnTo>
                    <a:lnTo>
                      <a:pt x="54" y="363"/>
                    </a:lnTo>
                    <a:lnTo>
                      <a:pt x="54" y="360"/>
                    </a:lnTo>
                    <a:lnTo>
                      <a:pt x="57" y="360"/>
                    </a:lnTo>
                    <a:lnTo>
                      <a:pt x="60" y="360"/>
                    </a:lnTo>
                    <a:lnTo>
                      <a:pt x="60" y="363"/>
                    </a:lnTo>
                    <a:lnTo>
                      <a:pt x="60" y="365"/>
                    </a:lnTo>
                    <a:lnTo>
                      <a:pt x="60" y="368"/>
                    </a:lnTo>
                    <a:lnTo>
                      <a:pt x="57" y="368"/>
                    </a:lnTo>
                    <a:lnTo>
                      <a:pt x="57" y="370"/>
                    </a:lnTo>
                    <a:lnTo>
                      <a:pt x="54" y="370"/>
                    </a:lnTo>
                    <a:lnTo>
                      <a:pt x="54" y="373"/>
                    </a:lnTo>
                    <a:lnTo>
                      <a:pt x="57" y="373"/>
                    </a:lnTo>
                    <a:lnTo>
                      <a:pt x="57" y="376"/>
                    </a:lnTo>
                    <a:lnTo>
                      <a:pt x="57" y="378"/>
                    </a:lnTo>
                    <a:lnTo>
                      <a:pt x="60" y="378"/>
                    </a:lnTo>
                    <a:lnTo>
                      <a:pt x="60" y="381"/>
                    </a:lnTo>
                    <a:lnTo>
                      <a:pt x="62" y="381"/>
                    </a:lnTo>
                    <a:lnTo>
                      <a:pt x="62" y="383"/>
                    </a:lnTo>
                    <a:lnTo>
                      <a:pt x="65" y="383"/>
                    </a:lnTo>
                    <a:lnTo>
                      <a:pt x="67" y="383"/>
                    </a:lnTo>
                    <a:lnTo>
                      <a:pt x="70" y="383"/>
                    </a:lnTo>
                    <a:lnTo>
                      <a:pt x="70" y="381"/>
                    </a:lnTo>
                    <a:lnTo>
                      <a:pt x="73" y="381"/>
                    </a:lnTo>
                    <a:lnTo>
                      <a:pt x="73" y="378"/>
                    </a:lnTo>
                    <a:lnTo>
                      <a:pt x="75" y="378"/>
                    </a:lnTo>
                    <a:lnTo>
                      <a:pt x="78" y="378"/>
                    </a:lnTo>
                    <a:lnTo>
                      <a:pt x="78" y="381"/>
                    </a:lnTo>
                    <a:lnTo>
                      <a:pt x="78" y="383"/>
                    </a:lnTo>
                    <a:lnTo>
                      <a:pt x="78" y="386"/>
                    </a:lnTo>
                    <a:lnTo>
                      <a:pt x="81" y="386"/>
                    </a:lnTo>
                    <a:lnTo>
                      <a:pt x="81" y="389"/>
                    </a:lnTo>
                    <a:lnTo>
                      <a:pt x="83" y="389"/>
                    </a:lnTo>
                    <a:lnTo>
                      <a:pt x="83" y="391"/>
                    </a:lnTo>
                    <a:lnTo>
                      <a:pt x="83" y="394"/>
                    </a:lnTo>
                    <a:lnTo>
                      <a:pt x="86" y="394"/>
                    </a:lnTo>
                    <a:lnTo>
                      <a:pt x="86" y="397"/>
                    </a:lnTo>
                    <a:lnTo>
                      <a:pt x="88" y="397"/>
                    </a:lnTo>
                    <a:lnTo>
                      <a:pt x="88" y="399"/>
                    </a:lnTo>
                    <a:lnTo>
                      <a:pt x="91" y="399"/>
                    </a:lnTo>
                    <a:lnTo>
                      <a:pt x="94" y="399"/>
                    </a:lnTo>
                    <a:lnTo>
                      <a:pt x="91" y="399"/>
                    </a:lnTo>
                    <a:lnTo>
                      <a:pt x="91" y="402"/>
                    </a:lnTo>
                    <a:lnTo>
                      <a:pt x="94" y="402"/>
                    </a:lnTo>
                    <a:lnTo>
                      <a:pt x="94" y="404"/>
                    </a:lnTo>
                    <a:lnTo>
                      <a:pt x="94" y="407"/>
                    </a:lnTo>
                    <a:lnTo>
                      <a:pt x="91" y="407"/>
                    </a:lnTo>
                    <a:lnTo>
                      <a:pt x="91" y="410"/>
                    </a:lnTo>
                    <a:lnTo>
                      <a:pt x="94" y="410"/>
                    </a:lnTo>
                    <a:lnTo>
                      <a:pt x="91" y="410"/>
                    </a:lnTo>
                    <a:lnTo>
                      <a:pt x="91" y="412"/>
                    </a:lnTo>
                    <a:lnTo>
                      <a:pt x="91" y="415"/>
                    </a:lnTo>
                    <a:lnTo>
                      <a:pt x="91" y="417"/>
                    </a:lnTo>
                    <a:lnTo>
                      <a:pt x="91" y="420"/>
                    </a:lnTo>
                    <a:lnTo>
                      <a:pt x="94" y="420"/>
                    </a:lnTo>
                    <a:lnTo>
                      <a:pt x="96" y="420"/>
                    </a:lnTo>
                    <a:lnTo>
                      <a:pt x="96" y="417"/>
                    </a:lnTo>
                    <a:lnTo>
                      <a:pt x="99" y="417"/>
                    </a:lnTo>
                    <a:lnTo>
                      <a:pt x="99" y="415"/>
                    </a:lnTo>
                    <a:lnTo>
                      <a:pt x="101" y="415"/>
                    </a:lnTo>
                    <a:lnTo>
                      <a:pt x="101" y="412"/>
                    </a:lnTo>
                    <a:lnTo>
                      <a:pt x="104" y="412"/>
                    </a:lnTo>
                    <a:lnTo>
                      <a:pt x="107" y="412"/>
                    </a:lnTo>
                    <a:lnTo>
                      <a:pt x="109" y="412"/>
                    </a:lnTo>
                    <a:lnTo>
                      <a:pt x="112" y="412"/>
                    </a:lnTo>
                    <a:lnTo>
                      <a:pt x="114" y="412"/>
                    </a:lnTo>
                    <a:lnTo>
                      <a:pt x="117" y="412"/>
                    </a:lnTo>
                    <a:lnTo>
                      <a:pt x="120" y="412"/>
                    </a:lnTo>
                    <a:lnTo>
                      <a:pt x="122" y="412"/>
                    </a:lnTo>
                    <a:lnTo>
                      <a:pt x="125" y="415"/>
                    </a:lnTo>
                    <a:lnTo>
                      <a:pt x="122" y="415"/>
                    </a:lnTo>
                    <a:lnTo>
                      <a:pt x="125" y="415"/>
                    </a:lnTo>
                    <a:lnTo>
                      <a:pt x="122" y="415"/>
                    </a:lnTo>
                    <a:lnTo>
                      <a:pt x="122" y="417"/>
                    </a:lnTo>
                    <a:lnTo>
                      <a:pt x="122" y="415"/>
                    </a:lnTo>
                    <a:lnTo>
                      <a:pt x="122" y="417"/>
                    </a:lnTo>
                    <a:lnTo>
                      <a:pt x="125" y="417"/>
                    </a:lnTo>
                    <a:lnTo>
                      <a:pt x="122" y="417"/>
                    </a:lnTo>
                    <a:lnTo>
                      <a:pt x="125" y="417"/>
                    </a:lnTo>
                    <a:lnTo>
                      <a:pt x="125" y="420"/>
                    </a:lnTo>
                    <a:lnTo>
                      <a:pt x="128" y="420"/>
                    </a:lnTo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55" name="Freeform 219"/>
              <p:cNvSpPr>
                <a:spLocks/>
              </p:cNvSpPr>
              <p:nvPr/>
            </p:nvSpPr>
            <p:spPr bwMode="auto">
              <a:xfrm>
                <a:off x="4451" y="2179"/>
                <a:ext cx="397" cy="703"/>
              </a:xfrm>
              <a:custGeom>
                <a:avLst/>
                <a:gdLst>
                  <a:gd name="T0" fmla="*/ 10 w 397"/>
                  <a:gd name="T1" fmla="*/ 18 h 703"/>
                  <a:gd name="T2" fmla="*/ 8 w 397"/>
                  <a:gd name="T3" fmla="*/ 31 h 703"/>
                  <a:gd name="T4" fmla="*/ 5 w 397"/>
                  <a:gd name="T5" fmla="*/ 50 h 703"/>
                  <a:gd name="T6" fmla="*/ 8 w 397"/>
                  <a:gd name="T7" fmla="*/ 71 h 703"/>
                  <a:gd name="T8" fmla="*/ 2 w 397"/>
                  <a:gd name="T9" fmla="*/ 86 h 703"/>
                  <a:gd name="T10" fmla="*/ 13 w 397"/>
                  <a:gd name="T11" fmla="*/ 110 h 703"/>
                  <a:gd name="T12" fmla="*/ 36 w 397"/>
                  <a:gd name="T13" fmla="*/ 128 h 703"/>
                  <a:gd name="T14" fmla="*/ 44 w 397"/>
                  <a:gd name="T15" fmla="*/ 154 h 703"/>
                  <a:gd name="T16" fmla="*/ 52 w 397"/>
                  <a:gd name="T17" fmla="*/ 180 h 703"/>
                  <a:gd name="T18" fmla="*/ 57 w 397"/>
                  <a:gd name="T19" fmla="*/ 201 h 703"/>
                  <a:gd name="T20" fmla="*/ 57 w 397"/>
                  <a:gd name="T21" fmla="*/ 225 h 703"/>
                  <a:gd name="T22" fmla="*/ 65 w 397"/>
                  <a:gd name="T23" fmla="*/ 253 h 703"/>
                  <a:gd name="T24" fmla="*/ 89 w 397"/>
                  <a:gd name="T25" fmla="*/ 259 h 703"/>
                  <a:gd name="T26" fmla="*/ 104 w 397"/>
                  <a:gd name="T27" fmla="*/ 277 h 703"/>
                  <a:gd name="T28" fmla="*/ 133 w 397"/>
                  <a:gd name="T29" fmla="*/ 272 h 703"/>
                  <a:gd name="T30" fmla="*/ 167 w 397"/>
                  <a:gd name="T31" fmla="*/ 261 h 703"/>
                  <a:gd name="T32" fmla="*/ 185 w 397"/>
                  <a:gd name="T33" fmla="*/ 277 h 703"/>
                  <a:gd name="T34" fmla="*/ 206 w 397"/>
                  <a:gd name="T35" fmla="*/ 269 h 703"/>
                  <a:gd name="T36" fmla="*/ 196 w 397"/>
                  <a:gd name="T37" fmla="*/ 277 h 703"/>
                  <a:gd name="T38" fmla="*/ 206 w 397"/>
                  <a:gd name="T39" fmla="*/ 303 h 703"/>
                  <a:gd name="T40" fmla="*/ 206 w 397"/>
                  <a:gd name="T41" fmla="*/ 321 h 703"/>
                  <a:gd name="T42" fmla="*/ 229 w 397"/>
                  <a:gd name="T43" fmla="*/ 337 h 703"/>
                  <a:gd name="T44" fmla="*/ 229 w 397"/>
                  <a:gd name="T45" fmla="*/ 355 h 703"/>
                  <a:gd name="T46" fmla="*/ 214 w 397"/>
                  <a:gd name="T47" fmla="*/ 387 h 703"/>
                  <a:gd name="T48" fmla="*/ 232 w 397"/>
                  <a:gd name="T49" fmla="*/ 394 h 703"/>
                  <a:gd name="T50" fmla="*/ 227 w 397"/>
                  <a:gd name="T51" fmla="*/ 418 h 703"/>
                  <a:gd name="T52" fmla="*/ 258 w 397"/>
                  <a:gd name="T53" fmla="*/ 413 h 703"/>
                  <a:gd name="T54" fmla="*/ 258 w 397"/>
                  <a:gd name="T55" fmla="*/ 389 h 703"/>
                  <a:gd name="T56" fmla="*/ 279 w 397"/>
                  <a:gd name="T57" fmla="*/ 366 h 703"/>
                  <a:gd name="T58" fmla="*/ 303 w 397"/>
                  <a:gd name="T59" fmla="*/ 371 h 703"/>
                  <a:gd name="T60" fmla="*/ 321 w 397"/>
                  <a:gd name="T61" fmla="*/ 363 h 703"/>
                  <a:gd name="T62" fmla="*/ 331 w 397"/>
                  <a:gd name="T63" fmla="*/ 381 h 703"/>
                  <a:gd name="T64" fmla="*/ 344 w 397"/>
                  <a:gd name="T65" fmla="*/ 400 h 703"/>
                  <a:gd name="T66" fmla="*/ 360 w 397"/>
                  <a:gd name="T67" fmla="*/ 415 h 703"/>
                  <a:gd name="T68" fmla="*/ 381 w 397"/>
                  <a:gd name="T69" fmla="*/ 436 h 703"/>
                  <a:gd name="T70" fmla="*/ 394 w 397"/>
                  <a:gd name="T71" fmla="*/ 460 h 703"/>
                  <a:gd name="T72" fmla="*/ 389 w 397"/>
                  <a:gd name="T73" fmla="*/ 478 h 703"/>
                  <a:gd name="T74" fmla="*/ 383 w 397"/>
                  <a:gd name="T75" fmla="*/ 494 h 703"/>
                  <a:gd name="T76" fmla="*/ 376 w 397"/>
                  <a:gd name="T77" fmla="*/ 522 h 703"/>
                  <a:gd name="T78" fmla="*/ 352 w 397"/>
                  <a:gd name="T79" fmla="*/ 528 h 703"/>
                  <a:gd name="T80" fmla="*/ 337 w 397"/>
                  <a:gd name="T81" fmla="*/ 538 h 703"/>
                  <a:gd name="T82" fmla="*/ 326 w 397"/>
                  <a:gd name="T83" fmla="*/ 546 h 703"/>
                  <a:gd name="T84" fmla="*/ 323 w 397"/>
                  <a:gd name="T85" fmla="*/ 551 h 703"/>
                  <a:gd name="T86" fmla="*/ 310 w 397"/>
                  <a:gd name="T87" fmla="*/ 572 h 703"/>
                  <a:gd name="T88" fmla="*/ 290 w 397"/>
                  <a:gd name="T89" fmla="*/ 575 h 703"/>
                  <a:gd name="T90" fmla="*/ 271 w 397"/>
                  <a:gd name="T91" fmla="*/ 564 h 703"/>
                  <a:gd name="T92" fmla="*/ 243 w 397"/>
                  <a:gd name="T93" fmla="*/ 562 h 703"/>
                  <a:gd name="T94" fmla="*/ 235 w 397"/>
                  <a:gd name="T95" fmla="*/ 541 h 703"/>
                  <a:gd name="T96" fmla="*/ 214 w 397"/>
                  <a:gd name="T97" fmla="*/ 543 h 703"/>
                  <a:gd name="T98" fmla="*/ 190 w 397"/>
                  <a:gd name="T99" fmla="*/ 564 h 703"/>
                  <a:gd name="T100" fmla="*/ 211 w 397"/>
                  <a:gd name="T101" fmla="*/ 588 h 703"/>
                  <a:gd name="T102" fmla="*/ 198 w 397"/>
                  <a:gd name="T103" fmla="*/ 598 h 703"/>
                  <a:gd name="T104" fmla="*/ 190 w 397"/>
                  <a:gd name="T105" fmla="*/ 624 h 703"/>
                  <a:gd name="T106" fmla="*/ 214 w 397"/>
                  <a:gd name="T107" fmla="*/ 645 h 703"/>
                  <a:gd name="T108" fmla="*/ 237 w 397"/>
                  <a:gd name="T109" fmla="*/ 650 h 703"/>
                  <a:gd name="T110" fmla="*/ 258 w 397"/>
                  <a:gd name="T111" fmla="*/ 648 h 703"/>
                  <a:gd name="T112" fmla="*/ 248 w 397"/>
                  <a:gd name="T113" fmla="*/ 666 h 703"/>
                  <a:gd name="T114" fmla="*/ 229 w 397"/>
                  <a:gd name="T115" fmla="*/ 690 h 703"/>
                  <a:gd name="T116" fmla="*/ 256 w 397"/>
                  <a:gd name="T117" fmla="*/ 697 h 703"/>
                  <a:gd name="T118" fmla="*/ 256 w 397"/>
                  <a:gd name="T119" fmla="*/ 674 h 7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97" h="703">
                    <a:moveTo>
                      <a:pt x="29" y="0"/>
                    </a:moveTo>
                    <a:lnTo>
                      <a:pt x="26" y="0"/>
                    </a:lnTo>
                    <a:lnTo>
                      <a:pt x="26" y="3"/>
                    </a:lnTo>
                    <a:lnTo>
                      <a:pt x="29" y="3"/>
                    </a:lnTo>
                    <a:lnTo>
                      <a:pt x="26" y="3"/>
                    </a:lnTo>
                    <a:lnTo>
                      <a:pt x="26" y="5"/>
                    </a:lnTo>
                    <a:lnTo>
                      <a:pt x="29" y="5"/>
                    </a:lnTo>
                    <a:lnTo>
                      <a:pt x="29" y="8"/>
                    </a:lnTo>
                    <a:lnTo>
                      <a:pt x="26" y="8"/>
                    </a:lnTo>
                    <a:lnTo>
                      <a:pt x="26" y="10"/>
                    </a:lnTo>
                    <a:lnTo>
                      <a:pt x="23" y="10"/>
                    </a:lnTo>
                    <a:lnTo>
                      <a:pt x="21" y="13"/>
                    </a:lnTo>
                    <a:lnTo>
                      <a:pt x="18" y="13"/>
                    </a:lnTo>
                    <a:lnTo>
                      <a:pt x="15" y="16"/>
                    </a:lnTo>
                    <a:lnTo>
                      <a:pt x="13" y="16"/>
                    </a:lnTo>
                    <a:lnTo>
                      <a:pt x="13" y="18"/>
                    </a:lnTo>
                    <a:lnTo>
                      <a:pt x="10" y="18"/>
                    </a:lnTo>
                    <a:lnTo>
                      <a:pt x="10" y="21"/>
                    </a:lnTo>
                    <a:lnTo>
                      <a:pt x="10" y="18"/>
                    </a:lnTo>
                    <a:lnTo>
                      <a:pt x="10" y="21"/>
                    </a:lnTo>
                    <a:lnTo>
                      <a:pt x="10" y="24"/>
                    </a:lnTo>
                    <a:lnTo>
                      <a:pt x="10" y="26"/>
                    </a:lnTo>
                    <a:lnTo>
                      <a:pt x="10" y="29"/>
                    </a:lnTo>
                    <a:lnTo>
                      <a:pt x="13" y="29"/>
                    </a:lnTo>
                    <a:lnTo>
                      <a:pt x="15" y="29"/>
                    </a:lnTo>
                    <a:lnTo>
                      <a:pt x="15" y="31"/>
                    </a:lnTo>
                    <a:lnTo>
                      <a:pt x="13" y="29"/>
                    </a:lnTo>
                    <a:lnTo>
                      <a:pt x="13" y="31"/>
                    </a:lnTo>
                    <a:lnTo>
                      <a:pt x="13" y="29"/>
                    </a:lnTo>
                    <a:lnTo>
                      <a:pt x="13" y="31"/>
                    </a:lnTo>
                    <a:lnTo>
                      <a:pt x="10" y="31"/>
                    </a:lnTo>
                    <a:lnTo>
                      <a:pt x="10" y="29"/>
                    </a:lnTo>
                    <a:lnTo>
                      <a:pt x="10" y="31"/>
                    </a:lnTo>
                    <a:lnTo>
                      <a:pt x="8" y="31"/>
                    </a:lnTo>
                    <a:lnTo>
                      <a:pt x="8" y="29"/>
                    </a:lnTo>
                    <a:lnTo>
                      <a:pt x="8" y="31"/>
                    </a:lnTo>
                    <a:lnTo>
                      <a:pt x="8" y="29"/>
                    </a:lnTo>
                    <a:lnTo>
                      <a:pt x="8" y="31"/>
                    </a:lnTo>
                    <a:lnTo>
                      <a:pt x="5" y="34"/>
                    </a:lnTo>
                    <a:lnTo>
                      <a:pt x="5" y="37"/>
                    </a:lnTo>
                    <a:lnTo>
                      <a:pt x="5" y="39"/>
                    </a:lnTo>
                    <a:lnTo>
                      <a:pt x="5" y="42"/>
                    </a:lnTo>
                    <a:lnTo>
                      <a:pt x="5" y="44"/>
                    </a:lnTo>
                    <a:lnTo>
                      <a:pt x="8" y="44"/>
                    </a:lnTo>
                    <a:lnTo>
                      <a:pt x="5" y="44"/>
                    </a:lnTo>
                    <a:lnTo>
                      <a:pt x="5" y="47"/>
                    </a:lnTo>
                    <a:lnTo>
                      <a:pt x="8" y="47"/>
                    </a:lnTo>
                    <a:lnTo>
                      <a:pt x="8" y="50"/>
                    </a:lnTo>
                    <a:lnTo>
                      <a:pt x="5" y="50"/>
                    </a:lnTo>
                    <a:lnTo>
                      <a:pt x="2" y="50"/>
                    </a:lnTo>
                    <a:lnTo>
                      <a:pt x="5" y="50"/>
                    </a:lnTo>
                    <a:lnTo>
                      <a:pt x="5" y="52"/>
                    </a:lnTo>
                    <a:lnTo>
                      <a:pt x="2" y="52"/>
                    </a:lnTo>
                    <a:lnTo>
                      <a:pt x="2" y="55"/>
                    </a:lnTo>
                    <a:lnTo>
                      <a:pt x="0" y="55"/>
                    </a:lnTo>
                    <a:lnTo>
                      <a:pt x="0" y="58"/>
                    </a:lnTo>
                    <a:lnTo>
                      <a:pt x="2" y="58"/>
                    </a:lnTo>
                    <a:lnTo>
                      <a:pt x="2" y="60"/>
                    </a:lnTo>
                    <a:lnTo>
                      <a:pt x="2" y="63"/>
                    </a:lnTo>
                    <a:lnTo>
                      <a:pt x="2" y="60"/>
                    </a:lnTo>
                    <a:lnTo>
                      <a:pt x="2" y="63"/>
                    </a:lnTo>
                    <a:lnTo>
                      <a:pt x="2" y="65"/>
                    </a:lnTo>
                    <a:lnTo>
                      <a:pt x="5" y="65"/>
                    </a:lnTo>
                    <a:lnTo>
                      <a:pt x="2" y="65"/>
                    </a:lnTo>
                    <a:lnTo>
                      <a:pt x="2" y="68"/>
                    </a:lnTo>
                    <a:lnTo>
                      <a:pt x="5" y="68"/>
                    </a:lnTo>
                    <a:lnTo>
                      <a:pt x="5" y="71"/>
                    </a:lnTo>
                    <a:lnTo>
                      <a:pt x="8" y="71"/>
                    </a:lnTo>
                    <a:lnTo>
                      <a:pt x="5" y="71"/>
                    </a:lnTo>
                    <a:lnTo>
                      <a:pt x="5" y="73"/>
                    </a:lnTo>
                    <a:lnTo>
                      <a:pt x="5" y="76"/>
                    </a:lnTo>
                    <a:lnTo>
                      <a:pt x="8" y="73"/>
                    </a:lnTo>
                    <a:lnTo>
                      <a:pt x="8" y="76"/>
                    </a:lnTo>
                    <a:lnTo>
                      <a:pt x="5" y="76"/>
                    </a:lnTo>
                    <a:lnTo>
                      <a:pt x="2" y="76"/>
                    </a:lnTo>
                    <a:lnTo>
                      <a:pt x="0" y="76"/>
                    </a:lnTo>
                    <a:lnTo>
                      <a:pt x="2" y="76"/>
                    </a:lnTo>
                    <a:lnTo>
                      <a:pt x="2" y="78"/>
                    </a:lnTo>
                    <a:lnTo>
                      <a:pt x="2" y="76"/>
                    </a:lnTo>
                    <a:lnTo>
                      <a:pt x="5" y="76"/>
                    </a:lnTo>
                    <a:lnTo>
                      <a:pt x="5" y="78"/>
                    </a:lnTo>
                    <a:lnTo>
                      <a:pt x="5" y="81"/>
                    </a:lnTo>
                    <a:lnTo>
                      <a:pt x="5" y="84"/>
                    </a:lnTo>
                    <a:lnTo>
                      <a:pt x="2" y="84"/>
                    </a:lnTo>
                    <a:lnTo>
                      <a:pt x="2" y="86"/>
                    </a:lnTo>
                    <a:lnTo>
                      <a:pt x="5" y="86"/>
                    </a:lnTo>
                    <a:lnTo>
                      <a:pt x="5" y="89"/>
                    </a:lnTo>
                    <a:lnTo>
                      <a:pt x="5" y="91"/>
                    </a:lnTo>
                    <a:lnTo>
                      <a:pt x="8" y="91"/>
                    </a:lnTo>
                    <a:lnTo>
                      <a:pt x="5" y="94"/>
                    </a:lnTo>
                    <a:lnTo>
                      <a:pt x="8" y="94"/>
                    </a:lnTo>
                    <a:lnTo>
                      <a:pt x="10" y="94"/>
                    </a:lnTo>
                    <a:lnTo>
                      <a:pt x="8" y="94"/>
                    </a:lnTo>
                    <a:lnTo>
                      <a:pt x="10" y="97"/>
                    </a:lnTo>
                    <a:lnTo>
                      <a:pt x="10" y="94"/>
                    </a:lnTo>
                    <a:lnTo>
                      <a:pt x="10" y="97"/>
                    </a:lnTo>
                    <a:lnTo>
                      <a:pt x="10" y="99"/>
                    </a:lnTo>
                    <a:lnTo>
                      <a:pt x="10" y="102"/>
                    </a:lnTo>
                    <a:lnTo>
                      <a:pt x="10" y="105"/>
                    </a:lnTo>
                    <a:lnTo>
                      <a:pt x="13" y="105"/>
                    </a:lnTo>
                    <a:lnTo>
                      <a:pt x="13" y="107"/>
                    </a:lnTo>
                    <a:lnTo>
                      <a:pt x="13" y="110"/>
                    </a:lnTo>
                    <a:lnTo>
                      <a:pt x="15" y="110"/>
                    </a:lnTo>
                    <a:lnTo>
                      <a:pt x="15" y="107"/>
                    </a:lnTo>
                    <a:lnTo>
                      <a:pt x="18" y="107"/>
                    </a:lnTo>
                    <a:lnTo>
                      <a:pt x="18" y="110"/>
                    </a:lnTo>
                    <a:lnTo>
                      <a:pt x="21" y="110"/>
                    </a:lnTo>
                    <a:lnTo>
                      <a:pt x="31" y="112"/>
                    </a:lnTo>
                    <a:lnTo>
                      <a:pt x="34" y="112"/>
                    </a:lnTo>
                    <a:lnTo>
                      <a:pt x="36" y="112"/>
                    </a:lnTo>
                    <a:lnTo>
                      <a:pt x="34" y="112"/>
                    </a:lnTo>
                    <a:lnTo>
                      <a:pt x="36" y="112"/>
                    </a:lnTo>
                    <a:lnTo>
                      <a:pt x="36" y="115"/>
                    </a:lnTo>
                    <a:lnTo>
                      <a:pt x="34" y="118"/>
                    </a:lnTo>
                    <a:lnTo>
                      <a:pt x="34" y="123"/>
                    </a:lnTo>
                    <a:lnTo>
                      <a:pt x="31" y="125"/>
                    </a:lnTo>
                    <a:lnTo>
                      <a:pt x="34" y="125"/>
                    </a:lnTo>
                    <a:lnTo>
                      <a:pt x="36" y="125"/>
                    </a:lnTo>
                    <a:lnTo>
                      <a:pt x="36" y="128"/>
                    </a:lnTo>
                    <a:lnTo>
                      <a:pt x="39" y="128"/>
                    </a:lnTo>
                    <a:lnTo>
                      <a:pt x="39" y="131"/>
                    </a:lnTo>
                    <a:lnTo>
                      <a:pt x="36" y="131"/>
                    </a:lnTo>
                    <a:lnTo>
                      <a:pt x="39" y="131"/>
                    </a:lnTo>
                    <a:lnTo>
                      <a:pt x="39" y="133"/>
                    </a:lnTo>
                    <a:lnTo>
                      <a:pt x="39" y="136"/>
                    </a:lnTo>
                    <a:lnTo>
                      <a:pt x="42" y="136"/>
                    </a:lnTo>
                    <a:lnTo>
                      <a:pt x="42" y="138"/>
                    </a:lnTo>
                    <a:lnTo>
                      <a:pt x="42" y="141"/>
                    </a:lnTo>
                    <a:lnTo>
                      <a:pt x="42" y="144"/>
                    </a:lnTo>
                    <a:lnTo>
                      <a:pt x="44" y="144"/>
                    </a:lnTo>
                    <a:lnTo>
                      <a:pt x="44" y="146"/>
                    </a:lnTo>
                    <a:lnTo>
                      <a:pt x="44" y="149"/>
                    </a:lnTo>
                    <a:lnTo>
                      <a:pt x="47" y="149"/>
                    </a:lnTo>
                    <a:lnTo>
                      <a:pt x="44" y="149"/>
                    </a:lnTo>
                    <a:lnTo>
                      <a:pt x="44" y="152"/>
                    </a:lnTo>
                    <a:lnTo>
                      <a:pt x="44" y="154"/>
                    </a:lnTo>
                    <a:lnTo>
                      <a:pt x="42" y="154"/>
                    </a:lnTo>
                    <a:lnTo>
                      <a:pt x="42" y="157"/>
                    </a:lnTo>
                    <a:lnTo>
                      <a:pt x="42" y="159"/>
                    </a:lnTo>
                    <a:lnTo>
                      <a:pt x="42" y="162"/>
                    </a:lnTo>
                    <a:lnTo>
                      <a:pt x="42" y="165"/>
                    </a:lnTo>
                    <a:lnTo>
                      <a:pt x="44" y="165"/>
                    </a:lnTo>
                    <a:lnTo>
                      <a:pt x="44" y="167"/>
                    </a:lnTo>
                    <a:lnTo>
                      <a:pt x="44" y="170"/>
                    </a:lnTo>
                    <a:lnTo>
                      <a:pt x="44" y="172"/>
                    </a:lnTo>
                    <a:lnTo>
                      <a:pt x="47" y="172"/>
                    </a:lnTo>
                    <a:lnTo>
                      <a:pt x="47" y="175"/>
                    </a:lnTo>
                    <a:lnTo>
                      <a:pt x="47" y="178"/>
                    </a:lnTo>
                    <a:lnTo>
                      <a:pt x="49" y="178"/>
                    </a:lnTo>
                    <a:lnTo>
                      <a:pt x="52" y="178"/>
                    </a:lnTo>
                    <a:lnTo>
                      <a:pt x="52" y="180"/>
                    </a:lnTo>
                    <a:lnTo>
                      <a:pt x="52" y="178"/>
                    </a:lnTo>
                    <a:lnTo>
                      <a:pt x="52" y="180"/>
                    </a:lnTo>
                    <a:lnTo>
                      <a:pt x="55" y="180"/>
                    </a:lnTo>
                    <a:lnTo>
                      <a:pt x="55" y="183"/>
                    </a:lnTo>
                    <a:lnTo>
                      <a:pt x="55" y="185"/>
                    </a:lnTo>
                    <a:lnTo>
                      <a:pt x="55" y="188"/>
                    </a:lnTo>
                    <a:lnTo>
                      <a:pt x="57" y="188"/>
                    </a:lnTo>
                    <a:lnTo>
                      <a:pt x="57" y="191"/>
                    </a:lnTo>
                    <a:lnTo>
                      <a:pt x="60" y="191"/>
                    </a:lnTo>
                    <a:lnTo>
                      <a:pt x="57" y="191"/>
                    </a:lnTo>
                    <a:lnTo>
                      <a:pt x="60" y="191"/>
                    </a:lnTo>
                    <a:lnTo>
                      <a:pt x="60" y="193"/>
                    </a:lnTo>
                    <a:lnTo>
                      <a:pt x="57" y="191"/>
                    </a:lnTo>
                    <a:lnTo>
                      <a:pt x="57" y="193"/>
                    </a:lnTo>
                    <a:lnTo>
                      <a:pt x="60" y="193"/>
                    </a:lnTo>
                    <a:lnTo>
                      <a:pt x="57" y="193"/>
                    </a:lnTo>
                    <a:lnTo>
                      <a:pt x="57" y="196"/>
                    </a:lnTo>
                    <a:lnTo>
                      <a:pt x="57" y="199"/>
                    </a:lnTo>
                    <a:lnTo>
                      <a:pt x="57" y="201"/>
                    </a:lnTo>
                    <a:lnTo>
                      <a:pt x="57" y="204"/>
                    </a:lnTo>
                    <a:lnTo>
                      <a:pt x="55" y="204"/>
                    </a:lnTo>
                    <a:lnTo>
                      <a:pt x="55" y="206"/>
                    </a:lnTo>
                    <a:lnTo>
                      <a:pt x="57" y="206"/>
                    </a:lnTo>
                    <a:lnTo>
                      <a:pt x="55" y="206"/>
                    </a:lnTo>
                    <a:lnTo>
                      <a:pt x="55" y="209"/>
                    </a:lnTo>
                    <a:lnTo>
                      <a:pt x="55" y="212"/>
                    </a:lnTo>
                    <a:lnTo>
                      <a:pt x="55" y="214"/>
                    </a:lnTo>
                    <a:lnTo>
                      <a:pt x="57" y="214"/>
                    </a:lnTo>
                    <a:lnTo>
                      <a:pt x="55" y="214"/>
                    </a:lnTo>
                    <a:lnTo>
                      <a:pt x="55" y="217"/>
                    </a:lnTo>
                    <a:lnTo>
                      <a:pt x="55" y="219"/>
                    </a:lnTo>
                    <a:lnTo>
                      <a:pt x="55" y="222"/>
                    </a:lnTo>
                    <a:lnTo>
                      <a:pt x="55" y="225"/>
                    </a:lnTo>
                    <a:lnTo>
                      <a:pt x="57" y="225"/>
                    </a:lnTo>
                    <a:lnTo>
                      <a:pt x="57" y="227"/>
                    </a:lnTo>
                    <a:lnTo>
                      <a:pt x="57" y="225"/>
                    </a:lnTo>
                    <a:lnTo>
                      <a:pt x="57" y="227"/>
                    </a:lnTo>
                    <a:lnTo>
                      <a:pt x="57" y="230"/>
                    </a:lnTo>
                    <a:lnTo>
                      <a:pt x="57" y="233"/>
                    </a:lnTo>
                    <a:lnTo>
                      <a:pt x="57" y="235"/>
                    </a:lnTo>
                    <a:lnTo>
                      <a:pt x="57" y="238"/>
                    </a:lnTo>
                    <a:lnTo>
                      <a:pt x="57" y="240"/>
                    </a:lnTo>
                    <a:lnTo>
                      <a:pt x="55" y="240"/>
                    </a:lnTo>
                    <a:lnTo>
                      <a:pt x="55" y="243"/>
                    </a:lnTo>
                    <a:lnTo>
                      <a:pt x="55" y="246"/>
                    </a:lnTo>
                    <a:lnTo>
                      <a:pt x="52" y="246"/>
                    </a:lnTo>
                    <a:lnTo>
                      <a:pt x="55" y="248"/>
                    </a:lnTo>
                    <a:lnTo>
                      <a:pt x="55" y="251"/>
                    </a:lnTo>
                    <a:lnTo>
                      <a:pt x="57" y="251"/>
                    </a:lnTo>
                    <a:lnTo>
                      <a:pt x="57" y="253"/>
                    </a:lnTo>
                    <a:lnTo>
                      <a:pt x="60" y="253"/>
                    </a:lnTo>
                    <a:lnTo>
                      <a:pt x="62" y="253"/>
                    </a:lnTo>
                    <a:lnTo>
                      <a:pt x="65" y="253"/>
                    </a:lnTo>
                    <a:lnTo>
                      <a:pt x="68" y="253"/>
                    </a:lnTo>
                    <a:lnTo>
                      <a:pt x="68" y="256"/>
                    </a:lnTo>
                    <a:lnTo>
                      <a:pt x="68" y="253"/>
                    </a:lnTo>
                    <a:lnTo>
                      <a:pt x="70" y="253"/>
                    </a:lnTo>
                    <a:lnTo>
                      <a:pt x="73" y="253"/>
                    </a:lnTo>
                    <a:lnTo>
                      <a:pt x="73" y="256"/>
                    </a:lnTo>
                    <a:lnTo>
                      <a:pt x="75" y="256"/>
                    </a:lnTo>
                    <a:lnTo>
                      <a:pt x="78" y="256"/>
                    </a:lnTo>
                    <a:lnTo>
                      <a:pt x="81" y="256"/>
                    </a:lnTo>
                    <a:lnTo>
                      <a:pt x="83" y="256"/>
                    </a:lnTo>
                    <a:lnTo>
                      <a:pt x="86" y="256"/>
                    </a:lnTo>
                    <a:lnTo>
                      <a:pt x="86" y="259"/>
                    </a:lnTo>
                    <a:lnTo>
                      <a:pt x="86" y="256"/>
                    </a:lnTo>
                    <a:lnTo>
                      <a:pt x="86" y="259"/>
                    </a:lnTo>
                    <a:lnTo>
                      <a:pt x="89" y="259"/>
                    </a:lnTo>
                    <a:lnTo>
                      <a:pt x="89" y="256"/>
                    </a:lnTo>
                    <a:lnTo>
                      <a:pt x="89" y="259"/>
                    </a:lnTo>
                    <a:lnTo>
                      <a:pt x="91" y="259"/>
                    </a:lnTo>
                    <a:lnTo>
                      <a:pt x="94" y="259"/>
                    </a:lnTo>
                    <a:lnTo>
                      <a:pt x="94" y="261"/>
                    </a:lnTo>
                    <a:lnTo>
                      <a:pt x="96" y="261"/>
                    </a:lnTo>
                    <a:lnTo>
                      <a:pt x="99" y="261"/>
                    </a:lnTo>
                    <a:lnTo>
                      <a:pt x="99" y="264"/>
                    </a:lnTo>
                    <a:lnTo>
                      <a:pt x="99" y="266"/>
                    </a:lnTo>
                    <a:lnTo>
                      <a:pt x="102" y="266"/>
                    </a:lnTo>
                    <a:lnTo>
                      <a:pt x="99" y="266"/>
                    </a:lnTo>
                    <a:lnTo>
                      <a:pt x="99" y="269"/>
                    </a:lnTo>
                    <a:lnTo>
                      <a:pt x="102" y="272"/>
                    </a:lnTo>
                    <a:lnTo>
                      <a:pt x="102" y="274"/>
                    </a:lnTo>
                    <a:lnTo>
                      <a:pt x="102" y="272"/>
                    </a:lnTo>
                    <a:lnTo>
                      <a:pt x="104" y="274"/>
                    </a:lnTo>
                    <a:lnTo>
                      <a:pt x="102" y="274"/>
                    </a:lnTo>
                    <a:lnTo>
                      <a:pt x="104" y="274"/>
                    </a:lnTo>
                    <a:lnTo>
                      <a:pt x="104" y="277"/>
                    </a:lnTo>
                    <a:lnTo>
                      <a:pt x="102" y="277"/>
                    </a:lnTo>
                    <a:lnTo>
                      <a:pt x="104" y="277"/>
                    </a:lnTo>
                    <a:lnTo>
                      <a:pt x="104" y="280"/>
                    </a:lnTo>
                    <a:lnTo>
                      <a:pt x="107" y="282"/>
                    </a:lnTo>
                    <a:lnTo>
                      <a:pt x="109" y="282"/>
                    </a:lnTo>
                    <a:lnTo>
                      <a:pt x="112" y="280"/>
                    </a:lnTo>
                    <a:lnTo>
                      <a:pt x="115" y="280"/>
                    </a:lnTo>
                    <a:lnTo>
                      <a:pt x="115" y="277"/>
                    </a:lnTo>
                    <a:lnTo>
                      <a:pt x="117" y="277"/>
                    </a:lnTo>
                    <a:lnTo>
                      <a:pt x="120" y="277"/>
                    </a:lnTo>
                    <a:lnTo>
                      <a:pt x="122" y="277"/>
                    </a:lnTo>
                    <a:lnTo>
                      <a:pt x="122" y="274"/>
                    </a:lnTo>
                    <a:lnTo>
                      <a:pt x="125" y="274"/>
                    </a:lnTo>
                    <a:lnTo>
                      <a:pt x="128" y="274"/>
                    </a:lnTo>
                    <a:lnTo>
                      <a:pt x="128" y="272"/>
                    </a:lnTo>
                    <a:lnTo>
                      <a:pt x="130" y="272"/>
                    </a:lnTo>
                    <a:lnTo>
                      <a:pt x="133" y="272"/>
                    </a:lnTo>
                    <a:lnTo>
                      <a:pt x="133" y="269"/>
                    </a:lnTo>
                    <a:lnTo>
                      <a:pt x="136" y="269"/>
                    </a:lnTo>
                    <a:lnTo>
                      <a:pt x="138" y="269"/>
                    </a:lnTo>
                    <a:lnTo>
                      <a:pt x="141" y="269"/>
                    </a:lnTo>
                    <a:lnTo>
                      <a:pt x="141" y="266"/>
                    </a:lnTo>
                    <a:lnTo>
                      <a:pt x="141" y="264"/>
                    </a:lnTo>
                    <a:lnTo>
                      <a:pt x="143" y="264"/>
                    </a:lnTo>
                    <a:lnTo>
                      <a:pt x="146" y="264"/>
                    </a:lnTo>
                    <a:lnTo>
                      <a:pt x="149" y="264"/>
                    </a:lnTo>
                    <a:lnTo>
                      <a:pt x="151" y="264"/>
                    </a:lnTo>
                    <a:lnTo>
                      <a:pt x="154" y="264"/>
                    </a:lnTo>
                    <a:lnTo>
                      <a:pt x="156" y="264"/>
                    </a:lnTo>
                    <a:lnTo>
                      <a:pt x="159" y="264"/>
                    </a:lnTo>
                    <a:lnTo>
                      <a:pt x="162" y="264"/>
                    </a:lnTo>
                    <a:lnTo>
                      <a:pt x="162" y="261"/>
                    </a:lnTo>
                    <a:lnTo>
                      <a:pt x="164" y="261"/>
                    </a:lnTo>
                    <a:lnTo>
                      <a:pt x="167" y="261"/>
                    </a:lnTo>
                    <a:lnTo>
                      <a:pt x="164" y="261"/>
                    </a:lnTo>
                    <a:lnTo>
                      <a:pt x="167" y="261"/>
                    </a:lnTo>
                    <a:lnTo>
                      <a:pt x="167" y="264"/>
                    </a:lnTo>
                    <a:lnTo>
                      <a:pt x="169" y="264"/>
                    </a:lnTo>
                    <a:lnTo>
                      <a:pt x="169" y="266"/>
                    </a:lnTo>
                    <a:lnTo>
                      <a:pt x="169" y="269"/>
                    </a:lnTo>
                    <a:lnTo>
                      <a:pt x="167" y="269"/>
                    </a:lnTo>
                    <a:lnTo>
                      <a:pt x="169" y="269"/>
                    </a:lnTo>
                    <a:lnTo>
                      <a:pt x="169" y="272"/>
                    </a:lnTo>
                    <a:lnTo>
                      <a:pt x="172" y="272"/>
                    </a:lnTo>
                    <a:lnTo>
                      <a:pt x="172" y="274"/>
                    </a:lnTo>
                    <a:lnTo>
                      <a:pt x="175" y="274"/>
                    </a:lnTo>
                    <a:lnTo>
                      <a:pt x="177" y="274"/>
                    </a:lnTo>
                    <a:lnTo>
                      <a:pt x="180" y="274"/>
                    </a:lnTo>
                    <a:lnTo>
                      <a:pt x="183" y="274"/>
                    </a:lnTo>
                    <a:lnTo>
                      <a:pt x="185" y="274"/>
                    </a:lnTo>
                    <a:lnTo>
                      <a:pt x="185" y="277"/>
                    </a:lnTo>
                    <a:lnTo>
                      <a:pt x="188" y="277"/>
                    </a:lnTo>
                    <a:lnTo>
                      <a:pt x="190" y="277"/>
                    </a:lnTo>
                    <a:lnTo>
                      <a:pt x="190" y="274"/>
                    </a:lnTo>
                    <a:lnTo>
                      <a:pt x="193" y="274"/>
                    </a:lnTo>
                    <a:lnTo>
                      <a:pt x="196" y="274"/>
                    </a:lnTo>
                    <a:lnTo>
                      <a:pt x="196" y="272"/>
                    </a:lnTo>
                    <a:lnTo>
                      <a:pt x="198" y="272"/>
                    </a:lnTo>
                    <a:lnTo>
                      <a:pt x="196" y="272"/>
                    </a:lnTo>
                    <a:lnTo>
                      <a:pt x="196" y="269"/>
                    </a:lnTo>
                    <a:lnTo>
                      <a:pt x="196" y="266"/>
                    </a:lnTo>
                    <a:lnTo>
                      <a:pt x="198" y="266"/>
                    </a:lnTo>
                    <a:lnTo>
                      <a:pt x="198" y="264"/>
                    </a:lnTo>
                    <a:lnTo>
                      <a:pt x="201" y="264"/>
                    </a:lnTo>
                    <a:lnTo>
                      <a:pt x="203" y="264"/>
                    </a:lnTo>
                    <a:lnTo>
                      <a:pt x="203" y="266"/>
                    </a:lnTo>
                    <a:lnTo>
                      <a:pt x="206" y="266"/>
                    </a:lnTo>
                    <a:lnTo>
                      <a:pt x="206" y="269"/>
                    </a:lnTo>
                    <a:lnTo>
                      <a:pt x="203" y="269"/>
                    </a:lnTo>
                    <a:lnTo>
                      <a:pt x="203" y="266"/>
                    </a:lnTo>
                    <a:lnTo>
                      <a:pt x="201" y="269"/>
                    </a:lnTo>
                    <a:lnTo>
                      <a:pt x="203" y="269"/>
                    </a:lnTo>
                    <a:lnTo>
                      <a:pt x="206" y="269"/>
                    </a:lnTo>
                    <a:lnTo>
                      <a:pt x="203" y="269"/>
                    </a:lnTo>
                    <a:lnTo>
                      <a:pt x="206" y="269"/>
                    </a:lnTo>
                    <a:lnTo>
                      <a:pt x="206" y="272"/>
                    </a:lnTo>
                    <a:lnTo>
                      <a:pt x="206" y="274"/>
                    </a:lnTo>
                    <a:lnTo>
                      <a:pt x="206" y="277"/>
                    </a:lnTo>
                    <a:lnTo>
                      <a:pt x="203" y="277"/>
                    </a:lnTo>
                    <a:lnTo>
                      <a:pt x="206" y="277"/>
                    </a:lnTo>
                    <a:lnTo>
                      <a:pt x="206" y="280"/>
                    </a:lnTo>
                    <a:lnTo>
                      <a:pt x="203" y="280"/>
                    </a:lnTo>
                    <a:lnTo>
                      <a:pt x="201" y="277"/>
                    </a:lnTo>
                    <a:lnTo>
                      <a:pt x="198" y="277"/>
                    </a:lnTo>
                    <a:lnTo>
                      <a:pt x="196" y="277"/>
                    </a:lnTo>
                    <a:lnTo>
                      <a:pt x="196" y="280"/>
                    </a:lnTo>
                    <a:lnTo>
                      <a:pt x="196" y="282"/>
                    </a:lnTo>
                    <a:lnTo>
                      <a:pt x="198" y="282"/>
                    </a:lnTo>
                    <a:lnTo>
                      <a:pt x="201" y="285"/>
                    </a:lnTo>
                    <a:lnTo>
                      <a:pt x="201" y="287"/>
                    </a:lnTo>
                    <a:lnTo>
                      <a:pt x="203" y="287"/>
                    </a:lnTo>
                    <a:lnTo>
                      <a:pt x="203" y="290"/>
                    </a:lnTo>
                    <a:lnTo>
                      <a:pt x="203" y="293"/>
                    </a:lnTo>
                    <a:lnTo>
                      <a:pt x="206" y="293"/>
                    </a:lnTo>
                    <a:lnTo>
                      <a:pt x="206" y="295"/>
                    </a:lnTo>
                    <a:lnTo>
                      <a:pt x="209" y="295"/>
                    </a:lnTo>
                    <a:lnTo>
                      <a:pt x="209" y="298"/>
                    </a:lnTo>
                    <a:lnTo>
                      <a:pt x="209" y="300"/>
                    </a:lnTo>
                    <a:lnTo>
                      <a:pt x="209" y="303"/>
                    </a:lnTo>
                    <a:lnTo>
                      <a:pt x="206" y="303"/>
                    </a:lnTo>
                    <a:lnTo>
                      <a:pt x="206" y="300"/>
                    </a:lnTo>
                    <a:lnTo>
                      <a:pt x="206" y="303"/>
                    </a:lnTo>
                    <a:lnTo>
                      <a:pt x="209" y="303"/>
                    </a:lnTo>
                    <a:lnTo>
                      <a:pt x="209" y="306"/>
                    </a:lnTo>
                    <a:lnTo>
                      <a:pt x="209" y="308"/>
                    </a:lnTo>
                    <a:lnTo>
                      <a:pt x="211" y="308"/>
                    </a:lnTo>
                    <a:lnTo>
                      <a:pt x="209" y="308"/>
                    </a:lnTo>
                    <a:lnTo>
                      <a:pt x="211" y="308"/>
                    </a:lnTo>
                    <a:lnTo>
                      <a:pt x="211" y="311"/>
                    </a:lnTo>
                    <a:lnTo>
                      <a:pt x="211" y="313"/>
                    </a:lnTo>
                    <a:lnTo>
                      <a:pt x="209" y="313"/>
                    </a:lnTo>
                    <a:lnTo>
                      <a:pt x="209" y="316"/>
                    </a:lnTo>
                    <a:lnTo>
                      <a:pt x="206" y="316"/>
                    </a:lnTo>
                    <a:lnTo>
                      <a:pt x="206" y="319"/>
                    </a:lnTo>
                    <a:lnTo>
                      <a:pt x="209" y="319"/>
                    </a:lnTo>
                    <a:lnTo>
                      <a:pt x="206" y="319"/>
                    </a:lnTo>
                    <a:lnTo>
                      <a:pt x="209" y="319"/>
                    </a:lnTo>
                    <a:lnTo>
                      <a:pt x="206" y="319"/>
                    </a:lnTo>
                    <a:lnTo>
                      <a:pt x="206" y="321"/>
                    </a:lnTo>
                    <a:lnTo>
                      <a:pt x="209" y="321"/>
                    </a:lnTo>
                    <a:lnTo>
                      <a:pt x="209" y="324"/>
                    </a:lnTo>
                    <a:lnTo>
                      <a:pt x="209" y="327"/>
                    </a:lnTo>
                    <a:lnTo>
                      <a:pt x="209" y="329"/>
                    </a:lnTo>
                    <a:lnTo>
                      <a:pt x="211" y="329"/>
                    </a:lnTo>
                    <a:lnTo>
                      <a:pt x="211" y="332"/>
                    </a:lnTo>
                    <a:lnTo>
                      <a:pt x="214" y="332"/>
                    </a:lnTo>
                    <a:lnTo>
                      <a:pt x="216" y="332"/>
                    </a:lnTo>
                    <a:lnTo>
                      <a:pt x="219" y="332"/>
                    </a:lnTo>
                    <a:lnTo>
                      <a:pt x="219" y="334"/>
                    </a:lnTo>
                    <a:lnTo>
                      <a:pt x="222" y="334"/>
                    </a:lnTo>
                    <a:lnTo>
                      <a:pt x="224" y="334"/>
                    </a:lnTo>
                    <a:lnTo>
                      <a:pt x="224" y="337"/>
                    </a:lnTo>
                    <a:lnTo>
                      <a:pt x="224" y="334"/>
                    </a:lnTo>
                    <a:lnTo>
                      <a:pt x="224" y="337"/>
                    </a:lnTo>
                    <a:lnTo>
                      <a:pt x="227" y="337"/>
                    </a:lnTo>
                    <a:lnTo>
                      <a:pt x="229" y="337"/>
                    </a:lnTo>
                    <a:lnTo>
                      <a:pt x="229" y="340"/>
                    </a:lnTo>
                    <a:lnTo>
                      <a:pt x="227" y="340"/>
                    </a:lnTo>
                    <a:lnTo>
                      <a:pt x="229" y="340"/>
                    </a:lnTo>
                    <a:lnTo>
                      <a:pt x="229" y="342"/>
                    </a:lnTo>
                    <a:lnTo>
                      <a:pt x="229" y="345"/>
                    </a:lnTo>
                    <a:lnTo>
                      <a:pt x="227" y="345"/>
                    </a:lnTo>
                    <a:lnTo>
                      <a:pt x="227" y="347"/>
                    </a:lnTo>
                    <a:lnTo>
                      <a:pt x="227" y="345"/>
                    </a:lnTo>
                    <a:lnTo>
                      <a:pt x="227" y="347"/>
                    </a:lnTo>
                    <a:lnTo>
                      <a:pt x="224" y="347"/>
                    </a:lnTo>
                    <a:lnTo>
                      <a:pt x="224" y="350"/>
                    </a:lnTo>
                    <a:lnTo>
                      <a:pt x="222" y="350"/>
                    </a:lnTo>
                    <a:lnTo>
                      <a:pt x="222" y="353"/>
                    </a:lnTo>
                    <a:lnTo>
                      <a:pt x="224" y="353"/>
                    </a:lnTo>
                    <a:lnTo>
                      <a:pt x="224" y="355"/>
                    </a:lnTo>
                    <a:lnTo>
                      <a:pt x="227" y="355"/>
                    </a:lnTo>
                    <a:lnTo>
                      <a:pt x="229" y="355"/>
                    </a:lnTo>
                    <a:lnTo>
                      <a:pt x="229" y="358"/>
                    </a:lnTo>
                    <a:lnTo>
                      <a:pt x="229" y="360"/>
                    </a:lnTo>
                    <a:lnTo>
                      <a:pt x="229" y="363"/>
                    </a:lnTo>
                    <a:lnTo>
                      <a:pt x="229" y="366"/>
                    </a:lnTo>
                    <a:lnTo>
                      <a:pt x="227" y="366"/>
                    </a:lnTo>
                    <a:lnTo>
                      <a:pt x="227" y="368"/>
                    </a:lnTo>
                    <a:lnTo>
                      <a:pt x="224" y="371"/>
                    </a:lnTo>
                    <a:lnTo>
                      <a:pt x="224" y="374"/>
                    </a:lnTo>
                    <a:lnTo>
                      <a:pt x="222" y="374"/>
                    </a:lnTo>
                    <a:lnTo>
                      <a:pt x="222" y="376"/>
                    </a:lnTo>
                    <a:lnTo>
                      <a:pt x="222" y="379"/>
                    </a:lnTo>
                    <a:lnTo>
                      <a:pt x="219" y="379"/>
                    </a:lnTo>
                    <a:lnTo>
                      <a:pt x="216" y="379"/>
                    </a:lnTo>
                    <a:lnTo>
                      <a:pt x="216" y="381"/>
                    </a:lnTo>
                    <a:lnTo>
                      <a:pt x="216" y="384"/>
                    </a:lnTo>
                    <a:lnTo>
                      <a:pt x="214" y="384"/>
                    </a:lnTo>
                    <a:lnTo>
                      <a:pt x="214" y="387"/>
                    </a:lnTo>
                    <a:lnTo>
                      <a:pt x="211" y="387"/>
                    </a:lnTo>
                    <a:lnTo>
                      <a:pt x="211" y="389"/>
                    </a:lnTo>
                    <a:lnTo>
                      <a:pt x="214" y="392"/>
                    </a:lnTo>
                    <a:lnTo>
                      <a:pt x="216" y="392"/>
                    </a:lnTo>
                    <a:lnTo>
                      <a:pt x="216" y="394"/>
                    </a:lnTo>
                    <a:lnTo>
                      <a:pt x="219" y="394"/>
                    </a:lnTo>
                    <a:lnTo>
                      <a:pt x="222" y="394"/>
                    </a:lnTo>
                    <a:lnTo>
                      <a:pt x="224" y="394"/>
                    </a:lnTo>
                    <a:lnTo>
                      <a:pt x="227" y="394"/>
                    </a:lnTo>
                    <a:lnTo>
                      <a:pt x="227" y="397"/>
                    </a:lnTo>
                    <a:lnTo>
                      <a:pt x="227" y="394"/>
                    </a:lnTo>
                    <a:lnTo>
                      <a:pt x="227" y="397"/>
                    </a:lnTo>
                    <a:lnTo>
                      <a:pt x="229" y="397"/>
                    </a:lnTo>
                    <a:lnTo>
                      <a:pt x="229" y="394"/>
                    </a:lnTo>
                    <a:lnTo>
                      <a:pt x="232" y="394"/>
                    </a:lnTo>
                    <a:lnTo>
                      <a:pt x="232" y="392"/>
                    </a:lnTo>
                    <a:lnTo>
                      <a:pt x="232" y="394"/>
                    </a:lnTo>
                    <a:lnTo>
                      <a:pt x="235" y="394"/>
                    </a:lnTo>
                    <a:lnTo>
                      <a:pt x="232" y="394"/>
                    </a:lnTo>
                    <a:lnTo>
                      <a:pt x="232" y="397"/>
                    </a:lnTo>
                    <a:lnTo>
                      <a:pt x="232" y="400"/>
                    </a:lnTo>
                    <a:lnTo>
                      <a:pt x="235" y="400"/>
                    </a:lnTo>
                    <a:lnTo>
                      <a:pt x="235" y="397"/>
                    </a:lnTo>
                    <a:lnTo>
                      <a:pt x="235" y="400"/>
                    </a:lnTo>
                    <a:lnTo>
                      <a:pt x="232" y="400"/>
                    </a:lnTo>
                    <a:lnTo>
                      <a:pt x="232" y="402"/>
                    </a:lnTo>
                    <a:lnTo>
                      <a:pt x="229" y="402"/>
                    </a:lnTo>
                    <a:lnTo>
                      <a:pt x="229" y="405"/>
                    </a:lnTo>
                    <a:lnTo>
                      <a:pt x="229" y="408"/>
                    </a:lnTo>
                    <a:lnTo>
                      <a:pt x="229" y="410"/>
                    </a:lnTo>
                    <a:lnTo>
                      <a:pt x="227" y="410"/>
                    </a:lnTo>
                    <a:lnTo>
                      <a:pt x="227" y="413"/>
                    </a:lnTo>
                    <a:lnTo>
                      <a:pt x="227" y="415"/>
                    </a:lnTo>
                    <a:lnTo>
                      <a:pt x="227" y="418"/>
                    </a:lnTo>
                    <a:lnTo>
                      <a:pt x="229" y="418"/>
                    </a:lnTo>
                    <a:lnTo>
                      <a:pt x="229" y="421"/>
                    </a:lnTo>
                    <a:lnTo>
                      <a:pt x="232" y="421"/>
                    </a:lnTo>
                    <a:lnTo>
                      <a:pt x="235" y="421"/>
                    </a:lnTo>
                    <a:lnTo>
                      <a:pt x="235" y="418"/>
                    </a:lnTo>
                    <a:lnTo>
                      <a:pt x="237" y="418"/>
                    </a:lnTo>
                    <a:lnTo>
                      <a:pt x="240" y="418"/>
                    </a:lnTo>
                    <a:lnTo>
                      <a:pt x="240" y="421"/>
                    </a:lnTo>
                    <a:lnTo>
                      <a:pt x="243" y="421"/>
                    </a:lnTo>
                    <a:lnTo>
                      <a:pt x="245" y="421"/>
                    </a:lnTo>
                    <a:lnTo>
                      <a:pt x="245" y="418"/>
                    </a:lnTo>
                    <a:lnTo>
                      <a:pt x="248" y="418"/>
                    </a:lnTo>
                    <a:lnTo>
                      <a:pt x="250" y="418"/>
                    </a:lnTo>
                    <a:lnTo>
                      <a:pt x="253" y="418"/>
                    </a:lnTo>
                    <a:lnTo>
                      <a:pt x="256" y="418"/>
                    </a:lnTo>
                    <a:lnTo>
                      <a:pt x="258" y="415"/>
                    </a:lnTo>
                    <a:lnTo>
                      <a:pt x="258" y="413"/>
                    </a:lnTo>
                    <a:lnTo>
                      <a:pt x="258" y="410"/>
                    </a:lnTo>
                    <a:lnTo>
                      <a:pt x="258" y="408"/>
                    </a:lnTo>
                    <a:lnTo>
                      <a:pt x="258" y="405"/>
                    </a:lnTo>
                    <a:lnTo>
                      <a:pt x="258" y="402"/>
                    </a:lnTo>
                    <a:lnTo>
                      <a:pt x="256" y="402"/>
                    </a:lnTo>
                    <a:lnTo>
                      <a:pt x="256" y="400"/>
                    </a:lnTo>
                    <a:lnTo>
                      <a:pt x="256" y="397"/>
                    </a:lnTo>
                    <a:lnTo>
                      <a:pt x="253" y="397"/>
                    </a:lnTo>
                    <a:lnTo>
                      <a:pt x="253" y="394"/>
                    </a:lnTo>
                    <a:lnTo>
                      <a:pt x="250" y="394"/>
                    </a:lnTo>
                    <a:lnTo>
                      <a:pt x="248" y="394"/>
                    </a:lnTo>
                    <a:lnTo>
                      <a:pt x="248" y="392"/>
                    </a:lnTo>
                    <a:lnTo>
                      <a:pt x="250" y="392"/>
                    </a:lnTo>
                    <a:lnTo>
                      <a:pt x="253" y="392"/>
                    </a:lnTo>
                    <a:lnTo>
                      <a:pt x="253" y="389"/>
                    </a:lnTo>
                    <a:lnTo>
                      <a:pt x="256" y="389"/>
                    </a:lnTo>
                    <a:lnTo>
                      <a:pt x="258" y="389"/>
                    </a:lnTo>
                    <a:lnTo>
                      <a:pt x="258" y="387"/>
                    </a:lnTo>
                    <a:lnTo>
                      <a:pt x="261" y="387"/>
                    </a:lnTo>
                    <a:lnTo>
                      <a:pt x="261" y="384"/>
                    </a:lnTo>
                    <a:lnTo>
                      <a:pt x="263" y="384"/>
                    </a:lnTo>
                    <a:lnTo>
                      <a:pt x="263" y="381"/>
                    </a:lnTo>
                    <a:lnTo>
                      <a:pt x="263" y="379"/>
                    </a:lnTo>
                    <a:lnTo>
                      <a:pt x="266" y="379"/>
                    </a:lnTo>
                    <a:lnTo>
                      <a:pt x="269" y="379"/>
                    </a:lnTo>
                    <a:lnTo>
                      <a:pt x="269" y="376"/>
                    </a:lnTo>
                    <a:lnTo>
                      <a:pt x="271" y="376"/>
                    </a:lnTo>
                    <a:lnTo>
                      <a:pt x="271" y="374"/>
                    </a:lnTo>
                    <a:lnTo>
                      <a:pt x="274" y="374"/>
                    </a:lnTo>
                    <a:lnTo>
                      <a:pt x="274" y="371"/>
                    </a:lnTo>
                    <a:lnTo>
                      <a:pt x="276" y="371"/>
                    </a:lnTo>
                    <a:lnTo>
                      <a:pt x="276" y="368"/>
                    </a:lnTo>
                    <a:lnTo>
                      <a:pt x="279" y="368"/>
                    </a:lnTo>
                    <a:lnTo>
                      <a:pt x="279" y="366"/>
                    </a:lnTo>
                    <a:lnTo>
                      <a:pt x="282" y="366"/>
                    </a:lnTo>
                    <a:lnTo>
                      <a:pt x="282" y="363"/>
                    </a:lnTo>
                    <a:lnTo>
                      <a:pt x="284" y="363"/>
                    </a:lnTo>
                    <a:lnTo>
                      <a:pt x="287" y="363"/>
                    </a:lnTo>
                    <a:lnTo>
                      <a:pt x="287" y="366"/>
                    </a:lnTo>
                    <a:lnTo>
                      <a:pt x="290" y="366"/>
                    </a:lnTo>
                    <a:lnTo>
                      <a:pt x="292" y="366"/>
                    </a:lnTo>
                    <a:lnTo>
                      <a:pt x="292" y="368"/>
                    </a:lnTo>
                    <a:lnTo>
                      <a:pt x="292" y="366"/>
                    </a:lnTo>
                    <a:lnTo>
                      <a:pt x="292" y="368"/>
                    </a:lnTo>
                    <a:lnTo>
                      <a:pt x="292" y="366"/>
                    </a:lnTo>
                    <a:lnTo>
                      <a:pt x="295" y="366"/>
                    </a:lnTo>
                    <a:lnTo>
                      <a:pt x="297" y="366"/>
                    </a:lnTo>
                    <a:lnTo>
                      <a:pt x="297" y="368"/>
                    </a:lnTo>
                    <a:lnTo>
                      <a:pt x="300" y="368"/>
                    </a:lnTo>
                    <a:lnTo>
                      <a:pt x="303" y="368"/>
                    </a:lnTo>
                    <a:lnTo>
                      <a:pt x="303" y="371"/>
                    </a:lnTo>
                    <a:lnTo>
                      <a:pt x="305" y="371"/>
                    </a:lnTo>
                    <a:lnTo>
                      <a:pt x="308" y="371"/>
                    </a:lnTo>
                    <a:lnTo>
                      <a:pt x="308" y="368"/>
                    </a:lnTo>
                    <a:lnTo>
                      <a:pt x="310" y="368"/>
                    </a:lnTo>
                    <a:lnTo>
                      <a:pt x="313" y="368"/>
                    </a:lnTo>
                    <a:lnTo>
                      <a:pt x="310" y="368"/>
                    </a:lnTo>
                    <a:lnTo>
                      <a:pt x="310" y="366"/>
                    </a:lnTo>
                    <a:lnTo>
                      <a:pt x="313" y="368"/>
                    </a:lnTo>
                    <a:lnTo>
                      <a:pt x="313" y="366"/>
                    </a:lnTo>
                    <a:lnTo>
                      <a:pt x="313" y="363"/>
                    </a:lnTo>
                    <a:lnTo>
                      <a:pt x="316" y="363"/>
                    </a:lnTo>
                    <a:lnTo>
                      <a:pt x="316" y="360"/>
                    </a:lnTo>
                    <a:lnTo>
                      <a:pt x="318" y="360"/>
                    </a:lnTo>
                    <a:lnTo>
                      <a:pt x="318" y="363"/>
                    </a:lnTo>
                    <a:lnTo>
                      <a:pt x="318" y="360"/>
                    </a:lnTo>
                    <a:lnTo>
                      <a:pt x="321" y="360"/>
                    </a:lnTo>
                    <a:lnTo>
                      <a:pt x="321" y="363"/>
                    </a:lnTo>
                    <a:lnTo>
                      <a:pt x="321" y="366"/>
                    </a:lnTo>
                    <a:lnTo>
                      <a:pt x="318" y="366"/>
                    </a:lnTo>
                    <a:lnTo>
                      <a:pt x="321" y="368"/>
                    </a:lnTo>
                    <a:lnTo>
                      <a:pt x="323" y="371"/>
                    </a:lnTo>
                    <a:lnTo>
                      <a:pt x="326" y="368"/>
                    </a:lnTo>
                    <a:lnTo>
                      <a:pt x="326" y="371"/>
                    </a:lnTo>
                    <a:lnTo>
                      <a:pt x="326" y="368"/>
                    </a:lnTo>
                    <a:lnTo>
                      <a:pt x="329" y="368"/>
                    </a:lnTo>
                    <a:lnTo>
                      <a:pt x="329" y="371"/>
                    </a:lnTo>
                    <a:lnTo>
                      <a:pt x="331" y="371"/>
                    </a:lnTo>
                    <a:lnTo>
                      <a:pt x="331" y="374"/>
                    </a:lnTo>
                    <a:lnTo>
                      <a:pt x="331" y="376"/>
                    </a:lnTo>
                    <a:lnTo>
                      <a:pt x="334" y="376"/>
                    </a:lnTo>
                    <a:lnTo>
                      <a:pt x="334" y="379"/>
                    </a:lnTo>
                    <a:lnTo>
                      <a:pt x="331" y="379"/>
                    </a:lnTo>
                    <a:lnTo>
                      <a:pt x="334" y="379"/>
                    </a:lnTo>
                    <a:lnTo>
                      <a:pt x="331" y="381"/>
                    </a:lnTo>
                    <a:lnTo>
                      <a:pt x="329" y="381"/>
                    </a:lnTo>
                    <a:lnTo>
                      <a:pt x="326" y="381"/>
                    </a:lnTo>
                    <a:lnTo>
                      <a:pt x="323" y="384"/>
                    </a:lnTo>
                    <a:lnTo>
                      <a:pt x="323" y="387"/>
                    </a:lnTo>
                    <a:lnTo>
                      <a:pt x="326" y="387"/>
                    </a:lnTo>
                    <a:lnTo>
                      <a:pt x="329" y="387"/>
                    </a:lnTo>
                    <a:lnTo>
                      <a:pt x="329" y="389"/>
                    </a:lnTo>
                    <a:lnTo>
                      <a:pt x="331" y="389"/>
                    </a:lnTo>
                    <a:lnTo>
                      <a:pt x="331" y="392"/>
                    </a:lnTo>
                    <a:lnTo>
                      <a:pt x="334" y="392"/>
                    </a:lnTo>
                    <a:lnTo>
                      <a:pt x="337" y="392"/>
                    </a:lnTo>
                    <a:lnTo>
                      <a:pt x="337" y="394"/>
                    </a:lnTo>
                    <a:lnTo>
                      <a:pt x="337" y="397"/>
                    </a:lnTo>
                    <a:lnTo>
                      <a:pt x="339" y="397"/>
                    </a:lnTo>
                    <a:lnTo>
                      <a:pt x="342" y="397"/>
                    </a:lnTo>
                    <a:lnTo>
                      <a:pt x="344" y="397"/>
                    </a:lnTo>
                    <a:lnTo>
                      <a:pt x="344" y="400"/>
                    </a:lnTo>
                    <a:lnTo>
                      <a:pt x="344" y="402"/>
                    </a:lnTo>
                    <a:lnTo>
                      <a:pt x="347" y="402"/>
                    </a:lnTo>
                    <a:lnTo>
                      <a:pt x="347" y="405"/>
                    </a:lnTo>
                    <a:lnTo>
                      <a:pt x="350" y="405"/>
                    </a:lnTo>
                    <a:lnTo>
                      <a:pt x="352" y="405"/>
                    </a:lnTo>
                    <a:lnTo>
                      <a:pt x="352" y="408"/>
                    </a:lnTo>
                    <a:lnTo>
                      <a:pt x="355" y="408"/>
                    </a:lnTo>
                    <a:lnTo>
                      <a:pt x="355" y="410"/>
                    </a:lnTo>
                    <a:lnTo>
                      <a:pt x="355" y="408"/>
                    </a:lnTo>
                    <a:lnTo>
                      <a:pt x="357" y="410"/>
                    </a:lnTo>
                    <a:lnTo>
                      <a:pt x="355" y="410"/>
                    </a:lnTo>
                    <a:lnTo>
                      <a:pt x="357" y="410"/>
                    </a:lnTo>
                    <a:lnTo>
                      <a:pt x="355" y="410"/>
                    </a:lnTo>
                    <a:lnTo>
                      <a:pt x="357" y="410"/>
                    </a:lnTo>
                    <a:lnTo>
                      <a:pt x="357" y="413"/>
                    </a:lnTo>
                    <a:lnTo>
                      <a:pt x="360" y="413"/>
                    </a:lnTo>
                    <a:lnTo>
                      <a:pt x="360" y="415"/>
                    </a:lnTo>
                    <a:lnTo>
                      <a:pt x="363" y="418"/>
                    </a:lnTo>
                    <a:lnTo>
                      <a:pt x="363" y="421"/>
                    </a:lnTo>
                    <a:lnTo>
                      <a:pt x="365" y="421"/>
                    </a:lnTo>
                    <a:lnTo>
                      <a:pt x="365" y="423"/>
                    </a:lnTo>
                    <a:lnTo>
                      <a:pt x="368" y="426"/>
                    </a:lnTo>
                    <a:lnTo>
                      <a:pt x="368" y="423"/>
                    </a:lnTo>
                    <a:lnTo>
                      <a:pt x="370" y="423"/>
                    </a:lnTo>
                    <a:lnTo>
                      <a:pt x="370" y="426"/>
                    </a:lnTo>
                    <a:lnTo>
                      <a:pt x="370" y="428"/>
                    </a:lnTo>
                    <a:lnTo>
                      <a:pt x="373" y="428"/>
                    </a:lnTo>
                    <a:lnTo>
                      <a:pt x="376" y="431"/>
                    </a:lnTo>
                    <a:lnTo>
                      <a:pt x="378" y="431"/>
                    </a:lnTo>
                    <a:lnTo>
                      <a:pt x="381" y="431"/>
                    </a:lnTo>
                    <a:lnTo>
                      <a:pt x="381" y="434"/>
                    </a:lnTo>
                    <a:lnTo>
                      <a:pt x="383" y="434"/>
                    </a:lnTo>
                    <a:lnTo>
                      <a:pt x="383" y="436"/>
                    </a:lnTo>
                    <a:lnTo>
                      <a:pt x="381" y="436"/>
                    </a:lnTo>
                    <a:lnTo>
                      <a:pt x="383" y="436"/>
                    </a:lnTo>
                    <a:lnTo>
                      <a:pt x="383" y="439"/>
                    </a:lnTo>
                    <a:lnTo>
                      <a:pt x="386" y="441"/>
                    </a:lnTo>
                    <a:lnTo>
                      <a:pt x="386" y="444"/>
                    </a:lnTo>
                    <a:lnTo>
                      <a:pt x="386" y="447"/>
                    </a:lnTo>
                    <a:lnTo>
                      <a:pt x="386" y="449"/>
                    </a:lnTo>
                    <a:lnTo>
                      <a:pt x="383" y="449"/>
                    </a:lnTo>
                    <a:lnTo>
                      <a:pt x="381" y="449"/>
                    </a:lnTo>
                    <a:lnTo>
                      <a:pt x="381" y="452"/>
                    </a:lnTo>
                    <a:lnTo>
                      <a:pt x="383" y="452"/>
                    </a:lnTo>
                    <a:lnTo>
                      <a:pt x="386" y="452"/>
                    </a:lnTo>
                    <a:lnTo>
                      <a:pt x="386" y="455"/>
                    </a:lnTo>
                    <a:lnTo>
                      <a:pt x="389" y="455"/>
                    </a:lnTo>
                    <a:lnTo>
                      <a:pt x="391" y="455"/>
                    </a:lnTo>
                    <a:lnTo>
                      <a:pt x="391" y="457"/>
                    </a:lnTo>
                    <a:lnTo>
                      <a:pt x="394" y="457"/>
                    </a:lnTo>
                    <a:lnTo>
                      <a:pt x="394" y="460"/>
                    </a:lnTo>
                    <a:lnTo>
                      <a:pt x="394" y="462"/>
                    </a:lnTo>
                    <a:lnTo>
                      <a:pt x="394" y="465"/>
                    </a:lnTo>
                    <a:lnTo>
                      <a:pt x="394" y="468"/>
                    </a:lnTo>
                    <a:lnTo>
                      <a:pt x="397" y="468"/>
                    </a:lnTo>
                    <a:lnTo>
                      <a:pt x="397" y="470"/>
                    </a:lnTo>
                    <a:lnTo>
                      <a:pt x="397" y="473"/>
                    </a:lnTo>
                    <a:lnTo>
                      <a:pt x="394" y="473"/>
                    </a:lnTo>
                    <a:lnTo>
                      <a:pt x="391" y="473"/>
                    </a:lnTo>
                    <a:lnTo>
                      <a:pt x="389" y="473"/>
                    </a:lnTo>
                    <a:lnTo>
                      <a:pt x="386" y="473"/>
                    </a:lnTo>
                    <a:lnTo>
                      <a:pt x="386" y="475"/>
                    </a:lnTo>
                    <a:lnTo>
                      <a:pt x="389" y="475"/>
                    </a:lnTo>
                    <a:lnTo>
                      <a:pt x="391" y="475"/>
                    </a:lnTo>
                    <a:lnTo>
                      <a:pt x="394" y="475"/>
                    </a:lnTo>
                    <a:lnTo>
                      <a:pt x="394" y="478"/>
                    </a:lnTo>
                    <a:lnTo>
                      <a:pt x="391" y="478"/>
                    </a:lnTo>
                    <a:lnTo>
                      <a:pt x="389" y="478"/>
                    </a:lnTo>
                    <a:lnTo>
                      <a:pt x="386" y="478"/>
                    </a:lnTo>
                    <a:lnTo>
                      <a:pt x="386" y="481"/>
                    </a:lnTo>
                    <a:lnTo>
                      <a:pt x="383" y="481"/>
                    </a:lnTo>
                    <a:lnTo>
                      <a:pt x="381" y="481"/>
                    </a:lnTo>
                    <a:lnTo>
                      <a:pt x="378" y="481"/>
                    </a:lnTo>
                    <a:lnTo>
                      <a:pt x="376" y="481"/>
                    </a:lnTo>
                    <a:lnTo>
                      <a:pt x="373" y="483"/>
                    </a:lnTo>
                    <a:lnTo>
                      <a:pt x="370" y="483"/>
                    </a:lnTo>
                    <a:lnTo>
                      <a:pt x="370" y="486"/>
                    </a:lnTo>
                    <a:lnTo>
                      <a:pt x="373" y="486"/>
                    </a:lnTo>
                    <a:lnTo>
                      <a:pt x="373" y="488"/>
                    </a:lnTo>
                    <a:lnTo>
                      <a:pt x="376" y="488"/>
                    </a:lnTo>
                    <a:lnTo>
                      <a:pt x="378" y="488"/>
                    </a:lnTo>
                    <a:lnTo>
                      <a:pt x="378" y="491"/>
                    </a:lnTo>
                    <a:lnTo>
                      <a:pt x="381" y="491"/>
                    </a:lnTo>
                    <a:lnTo>
                      <a:pt x="383" y="491"/>
                    </a:lnTo>
                    <a:lnTo>
                      <a:pt x="383" y="494"/>
                    </a:lnTo>
                    <a:lnTo>
                      <a:pt x="381" y="494"/>
                    </a:lnTo>
                    <a:lnTo>
                      <a:pt x="378" y="494"/>
                    </a:lnTo>
                    <a:lnTo>
                      <a:pt x="378" y="496"/>
                    </a:lnTo>
                    <a:lnTo>
                      <a:pt x="381" y="496"/>
                    </a:lnTo>
                    <a:lnTo>
                      <a:pt x="383" y="499"/>
                    </a:lnTo>
                    <a:lnTo>
                      <a:pt x="383" y="502"/>
                    </a:lnTo>
                    <a:lnTo>
                      <a:pt x="383" y="504"/>
                    </a:lnTo>
                    <a:lnTo>
                      <a:pt x="383" y="507"/>
                    </a:lnTo>
                    <a:lnTo>
                      <a:pt x="383" y="509"/>
                    </a:lnTo>
                    <a:lnTo>
                      <a:pt x="381" y="509"/>
                    </a:lnTo>
                    <a:lnTo>
                      <a:pt x="381" y="512"/>
                    </a:lnTo>
                    <a:lnTo>
                      <a:pt x="381" y="515"/>
                    </a:lnTo>
                    <a:lnTo>
                      <a:pt x="378" y="515"/>
                    </a:lnTo>
                    <a:lnTo>
                      <a:pt x="378" y="517"/>
                    </a:lnTo>
                    <a:lnTo>
                      <a:pt x="378" y="520"/>
                    </a:lnTo>
                    <a:lnTo>
                      <a:pt x="378" y="522"/>
                    </a:lnTo>
                    <a:lnTo>
                      <a:pt x="376" y="522"/>
                    </a:lnTo>
                    <a:lnTo>
                      <a:pt x="376" y="525"/>
                    </a:lnTo>
                    <a:lnTo>
                      <a:pt x="373" y="525"/>
                    </a:lnTo>
                    <a:lnTo>
                      <a:pt x="370" y="525"/>
                    </a:lnTo>
                    <a:lnTo>
                      <a:pt x="368" y="525"/>
                    </a:lnTo>
                    <a:lnTo>
                      <a:pt x="368" y="528"/>
                    </a:lnTo>
                    <a:lnTo>
                      <a:pt x="365" y="528"/>
                    </a:lnTo>
                    <a:lnTo>
                      <a:pt x="368" y="528"/>
                    </a:lnTo>
                    <a:lnTo>
                      <a:pt x="368" y="530"/>
                    </a:lnTo>
                    <a:lnTo>
                      <a:pt x="365" y="530"/>
                    </a:lnTo>
                    <a:lnTo>
                      <a:pt x="365" y="528"/>
                    </a:lnTo>
                    <a:lnTo>
                      <a:pt x="363" y="528"/>
                    </a:lnTo>
                    <a:lnTo>
                      <a:pt x="360" y="528"/>
                    </a:lnTo>
                    <a:lnTo>
                      <a:pt x="360" y="525"/>
                    </a:lnTo>
                    <a:lnTo>
                      <a:pt x="357" y="525"/>
                    </a:lnTo>
                    <a:lnTo>
                      <a:pt x="357" y="528"/>
                    </a:lnTo>
                    <a:lnTo>
                      <a:pt x="355" y="528"/>
                    </a:lnTo>
                    <a:lnTo>
                      <a:pt x="352" y="528"/>
                    </a:lnTo>
                    <a:lnTo>
                      <a:pt x="350" y="528"/>
                    </a:lnTo>
                    <a:lnTo>
                      <a:pt x="347" y="528"/>
                    </a:lnTo>
                    <a:lnTo>
                      <a:pt x="344" y="528"/>
                    </a:lnTo>
                    <a:lnTo>
                      <a:pt x="344" y="530"/>
                    </a:lnTo>
                    <a:lnTo>
                      <a:pt x="342" y="530"/>
                    </a:lnTo>
                    <a:lnTo>
                      <a:pt x="342" y="533"/>
                    </a:lnTo>
                    <a:lnTo>
                      <a:pt x="344" y="533"/>
                    </a:lnTo>
                    <a:lnTo>
                      <a:pt x="344" y="535"/>
                    </a:lnTo>
                    <a:lnTo>
                      <a:pt x="342" y="535"/>
                    </a:lnTo>
                    <a:lnTo>
                      <a:pt x="342" y="538"/>
                    </a:lnTo>
                    <a:lnTo>
                      <a:pt x="342" y="535"/>
                    </a:lnTo>
                    <a:lnTo>
                      <a:pt x="339" y="535"/>
                    </a:lnTo>
                    <a:lnTo>
                      <a:pt x="337" y="535"/>
                    </a:lnTo>
                    <a:lnTo>
                      <a:pt x="337" y="538"/>
                    </a:lnTo>
                    <a:lnTo>
                      <a:pt x="337" y="535"/>
                    </a:lnTo>
                    <a:lnTo>
                      <a:pt x="339" y="538"/>
                    </a:lnTo>
                    <a:lnTo>
                      <a:pt x="337" y="538"/>
                    </a:lnTo>
                    <a:lnTo>
                      <a:pt x="334" y="538"/>
                    </a:lnTo>
                    <a:lnTo>
                      <a:pt x="334" y="541"/>
                    </a:lnTo>
                    <a:lnTo>
                      <a:pt x="331" y="541"/>
                    </a:lnTo>
                    <a:lnTo>
                      <a:pt x="334" y="541"/>
                    </a:lnTo>
                    <a:lnTo>
                      <a:pt x="331" y="541"/>
                    </a:lnTo>
                    <a:lnTo>
                      <a:pt x="334" y="541"/>
                    </a:lnTo>
                    <a:lnTo>
                      <a:pt x="331" y="541"/>
                    </a:lnTo>
                    <a:lnTo>
                      <a:pt x="329" y="541"/>
                    </a:lnTo>
                    <a:lnTo>
                      <a:pt x="329" y="543"/>
                    </a:lnTo>
                    <a:lnTo>
                      <a:pt x="329" y="541"/>
                    </a:lnTo>
                    <a:lnTo>
                      <a:pt x="329" y="543"/>
                    </a:lnTo>
                    <a:lnTo>
                      <a:pt x="326" y="543"/>
                    </a:lnTo>
                    <a:lnTo>
                      <a:pt x="329" y="543"/>
                    </a:lnTo>
                    <a:lnTo>
                      <a:pt x="329" y="546"/>
                    </a:lnTo>
                    <a:lnTo>
                      <a:pt x="326" y="546"/>
                    </a:lnTo>
                    <a:lnTo>
                      <a:pt x="326" y="543"/>
                    </a:lnTo>
                    <a:lnTo>
                      <a:pt x="326" y="546"/>
                    </a:lnTo>
                    <a:lnTo>
                      <a:pt x="326" y="543"/>
                    </a:lnTo>
                    <a:lnTo>
                      <a:pt x="326" y="546"/>
                    </a:lnTo>
                    <a:lnTo>
                      <a:pt x="323" y="546"/>
                    </a:lnTo>
                    <a:lnTo>
                      <a:pt x="323" y="549"/>
                    </a:lnTo>
                    <a:lnTo>
                      <a:pt x="323" y="546"/>
                    </a:lnTo>
                    <a:lnTo>
                      <a:pt x="323" y="549"/>
                    </a:lnTo>
                    <a:lnTo>
                      <a:pt x="323" y="546"/>
                    </a:lnTo>
                    <a:lnTo>
                      <a:pt x="323" y="549"/>
                    </a:lnTo>
                    <a:lnTo>
                      <a:pt x="323" y="546"/>
                    </a:lnTo>
                    <a:lnTo>
                      <a:pt x="323" y="549"/>
                    </a:lnTo>
                    <a:lnTo>
                      <a:pt x="323" y="546"/>
                    </a:lnTo>
                    <a:lnTo>
                      <a:pt x="323" y="549"/>
                    </a:lnTo>
                    <a:lnTo>
                      <a:pt x="323" y="551"/>
                    </a:lnTo>
                    <a:lnTo>
                      <a:pt x="321" y="551"/>
                    </a:lnTo>
                    <a:lnTo>
                      <a:pt x="323" y="551"/>
                    </a:lnTo>
                    <a:lnTo>
                      <a:pt x="321" y="551"/>
                    </a:lnTo>
                    <a:lnTo>
                      <a:pt x="323" y="551"/>
                    </a:lnTo>
                    <a:lnTo>
                      <a:pt x="323" y="554"/>
                    </a:lnTo>
                    <a:lnTo>
                      <a:pt x="321" y="554"/>
                    </a:lnTo>
                    <a:lnTo>
                      <a:pt x="318" y="554"/>
                    </a:lnTo>
                    <a:lnTo>
                      <a:pt x="318" y="556"/>
                    </a:lnTo>
                    <a:lnTo>
                      <a:pt x="316" y="556"/>
                    </a:lnTo>
                    <a:lnTo>
                      <a:pt x="316" y="559"/>
                    </a:lnTo>
                    <a:lnTo>
                      <a:pt x="313" y="559"/>
                    </a:lnTo>
                    <a:lnTo>
                      <a:pt x="316" y="559"/>
                    </a:lnTo>
                    <a:lnTo>
                      <a:pt x="316" y="562"/>
                    </a:lnTo>
                    <a:lnTo>
                      <a:pt x="313" y="562"/>
                    </a:lnTo>
                    <a:lnTo>
                      <a:pt x="316" y="562"/>
                    </a:lnTo>
                    <a:lnTo>
                      <a:pt x="313" y="562"/>
                    </a:lnTo>
                    <a:lnTo>
                      <a:pt x="313" y="564"/>
                    </a:lnTo>
                    <a:lnTo>
                      <a:pt x="313" y="567"/>
                    </a:lnTo>
                    <a:lnTo>
                      <a:pt x="313" y="569"/>
                    </a:lnTo>
                    <a:lnTo>
                      <a:pt x="310" y="569"/>
                    </a:lnTo>
                    <a:lnTo>
                      <a:pt x="310" y="572"/>
                    </a:lnTo>
                    <a:lnTo>
                      <a:pt x="308" y="572"/>
                    </a:lnTo>
                    <a:lnTo>
                      <a:pt x="305" y="572"/>
                    </a:lnTo>
                    <a:lnTo>
                      <a:pt x="308" y="572"/>
                    </a:lnTo>
                    <a:lnTo>
                      <a:pt x="305" y="572"/>
                    </a:lnTo>
                    <a:lnTo>
                      <a:pt x="305" y="569"/>
                    </a:lnTo>
                    <a:lnTo>
                      <a:pt x="305" y="572"/>
                    </a:lnTo>
                    <a:lnTo>
                      <a:pt x="305" y="575"/>
                    </a:lnTo>
                    <a:lnTo>
                      <a:pt x="303" y="575"/>
                    </a:lnTo>
                    <a:lnTo>
                      <a:pt x="300" y="575"/>
                    </a:lnTo>
                    <a:lnTo>
                      <a:pt x="297" y="575"/>
                    </a:lnTo>
                    <a:lnTo>
                      <a:pt x="297" y="572"/>
                    </a:lnTo>
                    <a:lnTo>
                      <a:pt x="295" y="572"/>
                    </a:lnTo>
                    <a:lnTo>
                      <a:pt x="295" y="575"/>
                    </a:lnTo>
                    <a:lnTo>
                      <a:pt x="297" y="575"/>
                    </a:lnTo>
                    <a:lnTo>
                      <a:pt x="295" y="575"/>
                    </a:lnTo>
                    <a:lnTo>
                      <a:pt x="292" y="575"/>
                    </a:lnTo>
                    <a:lnTo>
                      <a:pt x="290" y="575"/>
                    </a:lnTo>
                    <a:lnTo>
                      <a:pt x="290" y="572"/>
                    </a:lnTo>
                    <a:lnTo>
                      <a:pt x="290" y="575"/>
                    </a:lnTo>
                    <a:lnTo>
                      <a:pt x="287" y="575"/>
                    </a:lnTo>
                    <a:lnTo>
                      <a:pt x="287" y="572"/>
                    </a:lnTo>
                    <a:lnTo>
                      <a:pt x="284" y="572"/>
                    </a:lnTo>
                    <a:lnTo>
                      <a:pt x="282" y="572"/>
                    </a:lnTo>
                    <a:lnTo>
                      <a:pt x="282" y="569"/>
                    </a:lnTo>
                    <a:lnTo>
                      <a:pt x="282" y="572"/>
                    </a:lnTo>
                    <a:lnTo>
                      <a:pt x="282" y="569"/>
                    </a:lnTo>
                    <a:lnTo>
                      <a:pt x="279" y="569"/>
                    </a:lnTo>
                    <a:lnTo>
                      <a:pt x="276" y="569"/>
                    </a:lnTo>
                    <a:lnTo>
                      <a:pt x="276" y="567"/>
                    </a:lnTo>
                    <a:lnTo>
                      <a:pt x="276" y="569"/>
                    </a:lnTo>
                    <a:lnTo>
                      <a:pt x="276" y="567"/>
                    </a:lnTo>
                    <a:lnTo>
                      <a:pt x="276" y="564"/>
                    </a:lnTo>
                    <a:lnTo>
                      <a:pt x="274" y="564"/>
                    </a:lnTo>
                    <a:lnTo>
                      <a:pt x="271" y="564"/>
                    </a:lnTo>
                    <a:lnTo>
                      <a:pt x="271" y="567"/>
                    </a:lnTo>
                    <a:lnTo>
                      <a:pt x="269" y="567"/>
                    </a:lnTo>
                    <a:lnTo>
                      <a:pt x="269" y="569"/>
                    </a:lnTo>
                    <a:lnTo>
                      <a:pt x="266" y="569"/>
                    </a:lnTo>
                    <a:lnTo>
                      <a:pt x="266" y="567"/>
                    </a:lnTo>
                    <a:lnTo>
                      <a:pt x="263" y="567"/>
                    </a:lnTo>
                    <a:lnTo>
                      <a:pt x="261" y="567"/>
                    </a:lnTo>
                    <a:lnTo>
                      <a:pt x="258" y="567"/>
                    </a:lnTo>
                    <a:lnTo>
                      <a:pt x="256" y="567"/>
                    </a:lnTo>
                    <a:lnTo>
                      <a:pt x="256" y="564"/>
                    </a:lnTo>
                    <a:lnTo>
                      <a:pt x="256" y="567"/>
                    </a:lnTo>
                    <a:lnTo>
                      <a:pt x="256" y="564"/>
                    </a:lnTo>
                    <a:lnTo>
                      <a:pt x="253" y="564"/>
                    </a:lnTo>
                    <a:lnTo>
                      <a:pt x="250" y="564"/>
                    </a:lnTo>
                    <a:lnTo>
                      <a:pt x="248" y="564"/>
                    </a:lnTo>
                    <a:lnTo>
                      <a:pt x="245" y="562"/>
                    </a:lnTo>
                    <a:lnTo>
                      <a:pt x="243" y="562"/>
                    </a:lnTo>
                    <a:lnTo>
                      <a:pt x="243" y="559"/>
                    </a:lnTo>
                    <a:lnTo>
                      <a:pt x="243" y="556"/>
                    </a:lnTo>
                    <a:lnTo>
                      <a:pt x="243" y="554"/>
                    </a:lnTo>
                    <a:lnTo>
                      <a:pt x="243" y="551"/>
                    </a:lnTo>
                    <a:lnTo>
                      <a:pt x="245" y="551"/>
                    </a:lnTo>
                    <a:lnTo>
                      <a:pt x="245" y="549"/>
                    </a:lnTo>
                    <a:lnTo>
                      <a:pt x="248" y="549"/>
                    </a:lnTo>
                    <a:lnTo>
                      <a:pt x="248" y="546"/>
                    </a:lnTo>
                    <a:lnTo>
                      <a:pt x="245" y="546"/>
                    </a:lnTo>
                    <a:lnTo>
                      <a:pt x="248" y="546"/>
                    </a:lnTo>
                    <a:lnTo>
                      <a:pt x="245" y="546"/>
                    </a:lnTo>
                    <a:lnTo>
                      <a:pt x="245" y="543"/>
                    </a:lnTo>
                    <a:lnTo>
                      <a:pt x="245" y="541"/>
                    </a:lnTo>
                    <a:lnTo>
                      <a:pt x="243" y="541"/>
                    </a:lnTo>
                    <a:lnTo>
                      <a:pt x="240" y="541"/>
                    </a:lnTo>
                    <a:lnTo>
                      <a:pt x="237" y="541"/>
                    </a:lnTo>
                    <a:lnTo>
                      <a:pt x="235" y="541"/>
                    </a:lnTo>
                    <a:lnTo>
                      <a:pt x="232" y="541"/>
                    </a:lnTo>
                    <a:lnTo>
                      <a:pt x="229" y="541"/>
                    </a:lnTo>
                    <a:lnTo>
                      <a:pt x="229" y="538"/>
                    </a:lnTo>
                    <a:lnTo>
                      <a:pt x="229" y="541"/>
                    </a:lnTo>
                    <a:lnTo>
                      <a:pt x="227" y="541"/>
                    </a:lnTo>
                    <a:lnTo>
                      <a:pt x="227" y="538"/>
                    </a:lnTo>
                    <a:lnTo>
                      <a:pt x="224" y="538"/>
                    </a:lnTo>
                    <a:lnTo>
                      <a:pt x="224" y="535"/>
                    </a:lnTo>
                    <a:lnTo>
                      <a:pt x="222" y="535"/>
                    </a:lnTo>
                    <a:lnTo>
                      <a:pt x="222" y="538"/>
                    </a:lnTo>
                    <a:lnTo>
                      <a:pt x="219" y="538"/>
                    </a:lnTo>
                    <a:lnTo>
                      <a:pt x="216" y="538"/>
                    </a:lnTo>
                    <a:lnTo>
                      <a:pt x="214" y="538"/>
                    </a:lnTo>
                    <a:lnTo>
                      <a:pt x="214" y="541"/>
                    </a:lnTo>
                    <a:lnTo>
                      <a:pt x="214" y="543"/>
                    </a:lnTo>
                    <a:lnTo>
                      <a:pt x="214" y="541"/>
                    </a:lnTo>
                    <a:lnTo>
                      <a:pt x="214" y="543"/>
                    </a:lnTo>
                    <a:lnTo>
                      <a:pt x="211" y="543"/>
                    </a:lnTo>
                    <a:lnTo>
                      <a:pt x="211" y="546"/>
                    </a:lnTo>
                    <a:lnTo>
                      <a:pt x="211" y="549"/>
                    </a:lnTo>
                    <a:lnTo>
                      <a:pt x="209" y="549"/>
                    </a:lnTo>
                    <a:lnTo>
                      <a:pt x="206" y="549"/>
                    </a:lnTo>
                    <a:lnTo>
                      <a:pt x="206" y="551"/>
                    </a:lnTo>
                    <a:lnTo>
                      <a:pt x="206" y="554"/>
                    </a:lnTo>
                    <a:lnTo>
                      <a:pt x="203" y="554"/>
                    </a:lnTo>
                    <a:lnTo>
                      <a:pt x="201" y="554"/>
                    </a:lnTo>
                    <a:lnTo>
                      <a:pt x="201" y="556"/>
                    </a:lnTo>
                    <a:lnTo>
                      <a:pt x="198" y="556"/>
                    </a:lnTo>
                    <a:lnTo>
                      <a:pt x="198" y="559"/>
                    </a:lnTo>
                    <a:lnTo>
                      <a:pt x="196" y="559"/>
                    </a:lnTo>
                    <a:lnTo>
                      <a:pt x="193" y="559"/>
                    </a:lnTo>
                    <a:lnTo>
                      <a:pt x="193" y="562"/>
                    </a:lnTo>
                    <a:lnTo>
                      <a:pt x="193" y="564"/>
                    </a:lnTo>
                    <a:lnTo>
                      <a:pt x="190" y="564"/>
                    </a:lnTo>
                    <a:lnTo>
                      <a:pt x="190" y="567"/>
                    </a:lnTo>
                    <a:lnTo>
                      <a:pt x="190" y="569"/>
                    </a:lnTo>
                    <a:lnTo>
                      <a:pt x="190" y="572"/>
                    </a:lnTo>
                    <a:lnTo>
                      <a:pt x="190" y="575"/>
                    </a:lnTo>
                    <a:lnTo>
                      <a:pt x="190" y="577"/>
                    </a:lnTo>
                    <a:lnTo>
                      <a:pt x="190" y="580"/>
                    </a:lnTo>
                    <a:lnTo>
                      <a:pt x="193" y="580"/>
                    </a:lnTo>
                    <a:lnTo>
                      <a:pt x="193" y="583"/>
                    </a:lnTo>
                    <a:lnTo>
                      <a:pt x="196" y="583"/>
                    </a:lnTo>
                    <a:lnTo>
                      <a:pt x="196" y="585"/>
                    </a:lnTo>
                    <a:lnTo>
                      <a:pt x="198" y="585"/>
                    </a:lnTo>
                    <a:lnTo>
                      <a:pt x="201" y="585"/>
                    </a:lnTo>
                    <a:lnTo>
                      <a:pt x="201" y="588"/>
                    </a:lnTo>
                    <a:lnTo>
                      <a:pt x="203" y="588"/>
                    </a:lnTo>
                    <a:lnTo>
                      <a:pt x="206" y="588"/>
                    </a:lnTo>
                    <a:lnTo>
                      <a:pt x="209" y="588"/>
                    </a:lnTo>
                    <a:lnTo>
                      <a:pt x="211" y="588"/>
                    </a:lnTo>
                    <a:lnTo>
                      <a:pt x="211" y="590"/>
                    </a:lnTo>
                    <a:lnTo>
                      <a:pt x="214" y="590"/>
                    </a:lnTo>
                    <a:lnTo>
                      <a:pt x="211" y="590"/>
                    </a:lnTo>
                    <a:lnTo>
                      <a:pt x="211" y="593"/>
                    </a:lnTo>
                    <a:lnTo>
                      <a:pt x="211" y="596"/>
                    </a:lnTo>
                    <a:lnTo>
                      <a:pt x="209" y="596"/>
                    </a:lnTo>
                    <a:lnTo>
                      <a:pt x="206" y="596"/>
                    </a:lnTo>
                    <a:lnTo>
                      <a:pt x="206" y="598"/>
                    </a:lnTo>
                    <a:lnTo>
                      <a:pt x="206" y="596"/>
                    </a:lnTo>
                    <a:lnTo>
                      <a:pt x="203" y="596"/>
                    </a:lnTo>
                    <a:lnTo>
                      <a:pt x="203" y="598"/>
                    </a:lnTo>
                    <a:lnTo>
                      <a:pt x="201" y="598"/>
                    </a:lnTo>
                    <a:lnTo>
                      <a:pt x="203" y="598"/>
                    </a:lnTo>
                    <a:lnTo>
                      <a:pt x="201" y="598"/>
                    </a:lnTo>
                    <a:lnTo>
                      <a:pt x="201" y="601"/>
                    </a:lnTo>
                    <a:lnTo>
                      <a:pt x="201" y="598"/>
                    </a:lnTo>
                    <a:lnTo>
                      <a:pt x="198" y="598"/>
                    </a:lnTo>
                    <a:lnTo>
                      <a:pt x="198" y="601"/>
                    </a:lnTo>
                    <a:lnTo>
                      <a:pt x="196" y="601"/>
                    </a:lnTo>
                    <a:lnTo>
                      <a:pt x="198" y="601"/>
                    </a:lnTo>
                    <a:lnTo>
                      <a:pt x="198" y="603"/>
                    </a:lnTo>
                    <a:lnTo>
                      <a:pt x="196" y="603"/>
                    </a:lnTo>
                    <a:lnTo>
                      <a:pt x="196" y="606"/>
                    </a:lnTo>
                    <a:lnTo>
                      <a:pt x="193" y="606"/>
                    </a:lnTo>
                    <a:lnTo>
                      <a:pt x="193" y="609"/>
                    </a:lnTo>
                    <a:lnTo>
                      <a:pt x="190" y="609"/>
                    </a:lnTo>
                    <a:lnTo>
                      <a:pt x="190" y="611"/>
                    </a:lnTo>
                    <a:lnTo>
                      <a:pt x="190" y="614"/>
                    </a:lnTo>
                    <a:lnTo>
                      <a:pt x="193" y="614"/>
                    </a:lnTo>
                    <a:lnTo>
                      <a:pt x="193" y="616"/>
                    </a:lnTo>
                    <a:lnTo>
                      <a:pt x="190" y="616"/>
                    </a:lnTo>
                    <a:lnTo>
                      <a:pt x="190" y="619"/>
                    </a:lnTo>
                    <a:lnTo>
                      <a:pt x="190" y="622"/>
                    </a:lnTo>
                    <a:lnTo>
                      <a:pt x="190" y="624"/>
                    </a:lnTo>
                    <a:lnTo>
                      <a:pt x="190" y="627"/>
                    </a:lnTo>
                    <a:lnTo>
                      <a:pt x="190" y="630"/>
                    </a:lnTo>
                    <a:lnTo>
                      <a:pt x="193" y="630"/>
                    </a:lnTo>
                    <a:lnTo>
                      <a:pt x="193" y="632"/>
                    </a:lnTo>
                    <a:lnTo>
                      <a:pt x="193" y="635"/>
                    </a:lnTo>
                    <a:lnTo>
                      <a:pt x="196" y="635"/>
                    </a:lnTo>
                    <a:lnTo>
                      <a:pt x="196" y="637"/>
                    </a:lnTo>
                    <a:lnTo>
                      <a:pt x="198" y="637"/>
                    </a:lnTo>
                    <a:lnTo>
                      <a:pt x="198" y="640"/>
                    </a:lnTo>
                    <a:lnTo>
                      <a:pt x="201" y="640"/>
                    </a:lnTo>
                    <a:lnTo>
                      <a:pt x="203" y="640"/>
                    </a:lnTo>
                    <a:lnTo>
                      <a:pt x="203" y="643"/>
                    </a:lnTo>
                    <a:lnTo>
                      <a:pt x="206" y="643"/>
                    </a:lnTo>
                    <a:lnTo>
                      <a:pt x="209" y="643"/>
                    </a:lnTo>
                    <a:lnTo>
                      <a:pt x="211" y="643"/>
                    </a:lnTo>
                    <a:lnTo>
                      <a:pt x="214" y="643"/>
                    </a:lnTo>
                    <a:lnTo>
                      <a:pt x="214" y="645"/>
                    </a:lnTo>
                    <a:lnTo>
                      <a:pt x="216" y="645"/>
                    </a:lnTo>
                    <a:lnTo>
                      <a:pt x="219" y="645"/>
                    </a:lnTo>
                    <a:lnTo>
                      <a:pt x="222" y="645"/>
                    </a:lnTo>
                    <a:lnTo>
                      <a:pt x="224" y="645"/>
                    </a:lnTo>
                    <a:lnTo>
                      <a:pt x="227" y="645"/>
                    </a:lnTo>
                    <a:lnTo>
                      <a:pt x="227" y="648"/>
                    </a:lnTo>
                    <a:lnTo>
                      <a:pt x="227" y="645"/>
                    </a:lnTo>
                    <a:lnTo>
                      <a:pt x="227" y="648"/>
                    </a:lnTo>
                    <a:lnTo>
                      <a:pt x="227" y="645"/>
                    </a:lnTo>
                    <a:lnTo>
                      <a:pt x="227" y="648"/>
                    </a:lnTo>
                    <a:lnTo>
                      <a:pt x="229" y="648"/>
                    </a:lnTo>
                    <a:lnTo>
                      <a:pt x="227" y="648"/>
                    </a:lnTo>
                    <a:lnTo>
                      <a:pt x="229" y="648"/>
                    </a:lnTo>
                    <a:lnTo>
                      <a:pt x="229" y="650"/>
                    </a:lnTo>
                    <a:lnTo>
                      <a:pt x="232" y="650"/>
                    </a:lnTo>
                    <a:lnTo>
                      <a:pt x="235" y="650"/>
                    </a:lnTo>
                    <a:lnTo>
                      <a:pt x="237" y="650"/>
                    </a:lnTo>
                    <a:lnTo>
                      <a:pt x="237" y="648"/>
                    </a:lnTo>
                    <a:lnTo>
                      <a:pt x="240" y="648"/>
                    </a:lnTo>
                    <a:lnTo>
                      <a:pt x="240" y="645"/>
                    </a:lnTo>
                    <a:lnTo>
                      <a:pt x="243" y="645"/>
                    </a:lnTo>
                    <a:lnTo>
                      <a:pt x="245" y="645"/>
                    </a:lnTo>
                    <a:lnTo>
                      <a:pt x="245" y="648"/>
                    </a:lnTo>
                    <a:lnTo>
                      <a:pt x="248" y="648"/>
                    </a:lnTo>
                    <a:lnTo>
                      <a:pt x="248" y="645"/>
                    </a:lnTo>
                    <a:lnTo>
                      <a:pt x="248" y="648"/>
                    </a:lnTo>
                    <a:lnTo>
                      <a:pt x="250" y="648"/>
                    </a:lnTo>
                    <a:lnTo>
                      <a:pt x="250" y="645"/>
                    </a:lnTo>
                    <a:lnTo>
                      <a:pt x="250" y="648"/>
                    </a:lnTo>
                    <a:lnTo>
                      <a:pt x="253" y="648"/>
                    </a:lnTo>
                    <a:lnTo>
                      <a:pt x="256" y="648"/>
                    </a:lnTo>
                    <a:lnTo>
                      <a:pt x="258" y="648"/>
                    </a:lnTo>
                    <a:lnTo>
                      <a:pt x="258" y="645"/>
                    </a:lnTo>
                    <a:lnTo>
                      <a:pt x="258" y="648"/>
                    </a:lnTo>
                    <a:lnTo>
                      <a:pt x="258" y="645"/>
                    </a:lnTo>
                    <a:lnTo>
                      <a:pt x="261" y="645"/>
                    </a:lnTo>
                    <a:lnTo>
                      <a:pt x="261" y="648"/>
                    </a:lnTo>
                    <a:lnTo>
                      <a:pt x="261" y="650"/>
                    </a:lnTo>
                    <a:lnTo>
                      <a:pt x="263" y="650"/>
                    </a:lnTo>
                    <a:lnTo>
                      <a:pt x="261" y="650"/>
                    </a:lnTo>
                    <a:lnTo>
                      <a:pt x="261" y="653"/>
                    </a:lnTo>
                    <a:lnTo>
                      <a:pt x="258" y="653"/>
                    </a:lnTo>
                    <a:lnTo>
                      <a:pt x="258" y="656"/>
                    </a:lnTo>
                    <a:lnTo>
                      <a:pt x="258" y="658"/>
                    </a:lnTo>
                    <a:lnTo>
                      <a:pt x="258" y="661"/>
                    </a:lnTo>
                    <a:lnTo>
                      <a:pt x="256" y="661"/>
                    </a:lnTo>
                    <a:lnTo>
                      <a:pt x="253" y="661"/>
                    </a:lnTo>
                    <a:lnTo>
                      <a:pt x="253" y="663"/>
                    </a:lnTo>
                    <a:lnTo>
                      <a:pt x="250" y="663"/>
                    </a:lnTo>
                    <a:lnTo>
                      <a:pt x="250" y="666"/>
                    </a:lnTo>
                    <a:lnTo>
                      <a:pt x="248" y="666"/>
                    </a:lnTo>
                    <a:lnTo>
                      <a:pt x="245" y="669"/>
                    </a:lnTo>
                    <a:lnTo>
                      <a:pt x="245" y="666"/>
                    </a:lnTo>
                    <a:lnTo>
                      <a:pt x="243" y="666"/>
                    </a:lnTo>
                    <a:lnTo>
                      <a:pt x="240" y="666"/>
                    </a:lnTo>
                    <a:lnTo>
                      <a:pt x="240" y="669"/>
                    </a:lnTo>
                    <a:lnTo>
                      <a:pt x="240" y="671"/>
                    </a:lnTo>
                    <a:lnTo>
                      <a:pt x="237" y="671"/>
                    </a:lnTo>
                    <a:lnTo>
                      <a:pt x="237" y="674"/>
                    </a:lnTo>
                    <a:lnTo>
                      <a:pt x="235" y="674"/>
                    </a:lnTo>
                    <a:lnTo>
                      <a:pt x="235" y="677"/>
                    </a:lnTo>
                    <a:lnTo>
                      <a:pt x="232" y="677"/>
                    </a:lnTo>
                    <a:lnTo>
                      <a:pt x="232" y="679"/>
                    </a:lnTo>
                    <a:lnTo>
                      <a:pt x="232" y="682"/>
                    </a:lnTo>
                    <a:lnTo>
                      <a:pt x="232" y="684"/>
                    </a:lnTo>
                    <a:lnTo>
                      <a:pt x="232" y="687"/>
                    </a:lnTo>
                    <a:lnTo>
                      <a:pt x="232" y="690"/>
                    </a:lnTo>
                    <a:lnTo>
                      <a:pt x="229" y="690"/>
                    </a:lnTo>
                    <a:lnTo>
                      <a:pt x="232" y="690"/>
                    </a:lnTo>
                    <a:lnTo>
                      <a:pt x="232" y="692"/>
                    </a:lnTo>
                    <a:lnTo>
                      <a:pt x="232" y="695"/>
                    </a:lnTo>
                    <a:lnTo>
                      <a:pt x="232" y="697"/>
                    </a:lnTo>
                    <a:lnTo>
                      <a:pt x="235" y="697"/>
                    </a:lnTo>
                    <a:lnTo>
                      <a:pt x="235" y="700"/>
                    </a:lnTo>
                    <a:lnTo>
                      <a:pt x="237" y="700"/>
                    </a:lnTo>
                    <a:lnTo>
                      <a:pt x="237" y="703"/>
                    </a:lnTo>
                    <a:lnTo>
                      <a:pt x="240" y="703"/>
                    </a:lnTo>
                    <a:lnTo>
                      <a:pt x="243" y="703"/>
                    </a:lnTo>
                    <a:lnTo>
                      <a:pt x="245" y="703"/>
                    </a:lnTo>
                    <a:lnTo>
                      <a:pt x="248" y="703"/>
                    </a:lnTo>
                    <a:lnTo>
                      <a:pt x="250" y="703"/>
                    </a:lnTo>
                    <a:lnTo>
                      <a:pt x="253" y="703"/>
                    </a:lnTo>
                    <a:lnTo>
                      <a:pt x="253" y="700"/>
                    </a:lnTo>
                    <a:lnTo>
                      <a:pt x="253" y="697"/>
                    </a:lnTo>
                    <a:lnTo>
                      <a:pt x="256" y="697"/>
                    </a:lnTo>
                    <a:lnTo>
                      <a:pt x="256" y="695"/>
                    </a:lnTo>
                    <a:lnTo>
                      <a:pt x="253" y="695"/>
                    </a:lnTo>
                    <a:lnTo>
                      <a:pt x="253" y="692"/>
                    </a:lnTo>
                    <a:lnTo>
                      <a:pt x="256" y="692"/>
                    </a:lnTo>
                    <a:lnTo>
                      <a:pt x="256" y="690"/>
                    </a:lnTo>
                    <a:lnTo>
                      <a:pt x="256" y="687"/>
                    </a:lnTo>
                    <a:lnTo>
                      <a:pt x="253" y="687"/>
                    </a:lnTo>
                    <a:lnTo>
                      <a:pt x="256" y="687"/>
                    </a:lnTo>
                    <a:lnTo>
                      <a:pt x="253" y="687"/>
                    </a:lnTo>
                    <a:lnTo>
                      <a:pt x="253" y="684"/>
                    </a:lnTo>
                    <a:lnTo>
                      <a:pt x="256" y="684"/>
                    </a:lnTo>
                    <a:lnTo>
                      <a:pt x="256" y="682"/>
                    </a:lnTo>
                    <a:lnTo>
                      <a:pt x="256" y="679"/>
                    </a:lnTo>
                    <a:lnTo>
                      <a:pt x="256" y="677"/>
                    </a:lnTo>
                    <a:lnTo>
                      <a:pt x="253" y="677"/>
                    </a:lnTo>
                    <a:lnTo>
                      <a:pt x="253" y="674"/>
                    </a:lnTo>
                    <a:lnTo>
                      <a:pt x="256" y="674"/>
                    </a:lnTo>
                    <a:lnTo>
                      <a:pt x="258" y="674"/>
                    </a:lnTo>
                    <a:lnTo>
                      <a:pt x="256" y="671"/>
                    </a:lnTo>
                    <a:lnTo>
                      <a:pt x="256" y="669"/>
                    </a:lnTo>
                    <a:lnTo>
                      <a:pt x="256" y="671"/>
                    </a:lnTo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56" name="Freeform 220"/>
              <p:cNvSpPr>
                <a:spLocks/>
              </p:cNvSpPr>
              <p:nvPr/>
            </p:nvSpPr>
            <p:spPr bwMode="auto">
              <a:xfrm>
                <a:off x="4245" y="2553"/>
                <a:ext cx="561" cy="444"/>
              </a:xfrm>
              <a:custGeom>
                <a:avLst/>
                <a:gdLst>
                  <a:gd name="T0" fmla="*/ 482 w 561"/>
                  <a:gd name="T1" fmla="*/ 276 h 444"/>
                  <a:gd name="T2" fmla="*/ 511 w 561"/>
                  <a:gd name="T3" fmla="*/ 261 h 444"/>
                  <a:gd name="T4" fmla="*/ 519 w 561"/>
                  <a:gd name="T5" fmla="*/ 274 h 444"/>
                  <a:gd name="T6" fmla="*/ 503 w 561"/>
                  <a:gd name="T7" fmla="*/ 289 h 444"/>
                  <a:gd name="T8" fmla="*/ 511 w 561"/>
                  <a:gd name="T9" fmla="*/ 321 h 444"/>
                  <a:gd name="T10" fmla="*/ 519 w 561"/>
                  <a:gd name="T11" fmla="*/ 342 h 444"/>
                  <a:gd name="T12" fmla="*/ 506 w 561"/>
                  <a:gd name="T13" fmla="*/ 347 h 444"/>
                  <a:gd name="T14" fmla="*/ 511 w 561"/>
                  <a:gd name="T15" fmla="*/ 365 h 444"/>
                  <a:gd name="T16" fmla="*/ 537 w 561"/>
                  <a:gd name="T17" fmla="*/ 368 h 444"/>
                  <a:gd name="T18" fmla="*/ 556 w 561"/>
                  <a:gd name="T19" fmla="*/ 368 h 444"/>
                  <a:gd name="T20" fmla="*/ 553 w 561"/>
                  <a:gd name="T21" fmla="*/ 386 h 444"/>
                  <a:gd name="T22" fmla="*/ 540 w 561"/>
                  <a:gd name="T23" fmla="*/ 397 h 444"/>
                  <a:gd name="T24" fmla="*/ 535 w 561"/>
                  <a:gd name="T25" fmla="*/ 404 h 444"/>
                  <a:gd name="T26" fmla="*/ 514 w 561"/>
                  <a:gd name="T27" fmla="*/ 386 h 444"/>
                  <a:gd name="T28" fmla="*/ 503 w 561"/>
                  <a:gd name="T29" fmla="*/ 394 h 444"/>
                  <a:gd name="T30" fmla="*/ 503 w 561"/>
                  <a:gd name="T31" fmla="*/ 412 h 444"/>
                  <a:gd name="T32" fmla="*/ 506 w 561"/>
                  <a:gd name="T33" fmla="*/ 431 h 444"/>
                  <a:gd name="T34" fmla="*/ 490 w 561"/>
                  <a:gd name="T35" fmla="*/ 438 h 444"/>
                  <a:gd name="T36" fmla="*/ 475 w 561"/>
                  <a:gd name="T37" fmla="*/ 425 h 444"/>
                  <a:gd name="T38" fmla="*/ 464 w 561"/>
                  <a:gd name="T39" fmla="*/ 404 h 444"/>
                  <a:gd name="T40" fmla="*/ 435 w 561"/>
                  <a:gd name="T41" fmla="*/ 389 h 444"/>
                  <a:gd name="T42" fmla="*/ 417 w 561"/>
                  <a:gd name="T43" fmla="*/ 363 h 444"/>
                  <a:gd name="T44" fmla="*/ 402 w 561"/>
                  <a:gd name="T45" fmla="*/ 352 h 444"/>
                  <a:gd name="T46" fmla="*/ 375 w 561"/>
                  <a:gd name="T47" fmla="*/ 350 h 444"/>
                  <a:gd name="T48" fmla="*/ 349 w 561"/>
                  <a:gd name="T49" fmla="*/ 342 h 444"/>
                  <a:gd name="T50" fmla="*/ 349 w 561"/>
                  <a:gd name="T51" fmla="*/ 370 h 444"/>
                  <a:gd name="T52" fmla="*/ 326 w 561"/>
                  <a:gd name="T53" fmla="*/ 384 h 444"/>
                  <a:gd name="T54" fmla="*/ 315 w 561"/>
                  <a:gd name="T55" fmla="*/ 402 h 444"/>
                  <a:gd name="T56" fmla="*/ 305 w 561"/>
                  <a:gd name="T57" fmla="*/ 425 h 444"/>
                  <a:gd name="T58" fmla="*/ 279 w 561"/>
                  <a:gd name="T59" fmla="*/ 423 h 444"/>
                  <a:gd name="T60" fmla="*/ 263 w 561"/>
                  <a:gd name="T61" fmla="*/ 394 h 444"/>
                  <a:gd name="T62" fmla="*/ 245 w 561"/>
                  <a:gd name="T63" fmla="*/ 365 h 444"/>
                  <a:gd name="T64" fmla="*/ 214 w 561"/>
                  <a:gd name="T65" fmla="*/ 318 h 444"/>
                  <a:gd name="T66" fmla="*/ 203 w 561"/>
                  <a:gd name="T67" fmla="*/ 310 h 444"/>
                  <a:gd name="T68" fmla="*/ 201 w 561"/>
                  <a:gd name="T69" fmla="*/ 295 h 444"/>
                  <a:gd name="T70" fmla="*/ 208 w 561"/>
                  <a:gd name="T71" fmla="*/ 276 h 444"/>
                  <a:gd name="T72" fmla="*/ 224 w 561"/>
                  <a:gd name="T73" fmla="*/ 256 h 444"/>
                  <a:gd name="T74" fmla="*/ 224 w 561"/>
                  <a:gd name="T75" fmla="*/ 229 h 444"/>
                  <a:gd name="T76" fmla="*/ 245 w 561"/>
                  <a:gd name="T77" fmla="*/ 188 h 444"/>
                  <a:gd name="T78" fmla="*/ 216 w 561"/>
                  <a:gd name="T79" fmla="*/ 156 h 444"/>
                  <a:gd name="T80" fmla="*/ 198 w 561"/>
                  <a:gd name="T81" fmla="*/ 107 h 444"/>
                  <a:gd name="T82" fmla="*/ 195 w 561"/>
                  <a:gd name="T83" fmla="*/ 73 h 444"/>
                  <a:gd name="T84" fmla="*/ 214 w 561"/>
                  <a:gd name="T85" fmla="*/ 39 h 444"/>
                  <a:gd name="T86" fmla="*/ 211 w 561"/>
                  <a:gd name="T87" fmla="*/ 13 h 444"/>
                  <a:gd name="T88" fmla="*/ 198 w 561"/>
                  <a:gd name="T89" fmla="*/ 10 h 444"/>
                  <a:gd name="T90" fmla="*/ 198 w 561"/>
                  <a:gd name="T91" fmla="*/ 52 h 444"/>
                  <a:gd name="T92" fmla="*/ 177 w 561"/>
                  <a:gd name="T93" fmla="*/ 70 h 444"/>
                  <a:gd name="T94" fmla="*/ 151 w 561"/>
                  <a:gd name="T95" fmla="*/ 70 h 444"/>
                  <a:gd name="T96" fmla="*/ 114 w 561"/>
                  <a:gd name="T97" fmla="*/ 94 h 444"/>
                  <a:gd name="T98" fmla="*/ 101 w 561"/>
                  <a:gd name="T99" fmla="*/ 109 h 444"/>
                  <a:gd name="T100" fmla="*/ 91 w 561"/>
                  <a:gd name="T101" fmla="*/ 120 h 444"/>
                  <a:gd name="T102" fmla="*/ 81 w 561"/>
                  <a:gd name="T103" fmla="*/ 138 h 444"/>
                  <a:gd name="T104" fmla="*/ 65 w 561"/>
                  <a:gd name="T105" fmla="*/ 151 h 444"/>
                  <a:gd name="T106" fmla="*/ 54 w 561"/>
                  <a:gd name="T107" fmla="*/ 164 h 444"/>
                  <a:gd name="T108" fmla="*/ 47 w 561"/>
                  <a:gd name="T109" fmla="*/ 175 h 444"/>
                  <a:gd name="T110" fmla="*/ 36 w 561"/>
                  <a:gd name="T111" fmla="*/ 193 h 444"/>
                  <a:gd name="T112" fmla="*/ 10 w 561"/>
                  <a:gd name="T113" fmla="*/ 209 h 444"/>
                  <a:gd name="T114" fmla="*/ 2 w 561"/>
                  <a:gd name="T115" fmla="*/ 167 h 444"/>
                  <a:gd name="T116" fmla="*/ 13 w 561"/>
                  <a:gd name="T117" fmla="*/ 135 h 444"/>
                  <a:gd name="T118" fmla="*/ 31 w 561"/>
                  <a:gd name="T119" fmla="*/ 120 h 4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561" h="444">
                    <a:moveTo>
                      <a:pt x="462" y="297"/>
                    </a:moveTo>
                    <a:lnTo>
                      <a:pt x="464" y="297"/>
                    </a:lnTo>
                    <a:lnTo>
                      <a:pt x="467" y="297"/>
                    </a:lnTo>
                    <a:lnTo>
                      <a:pt x="467" y="295"/>
                    </a:lnTo>
                    <a:lnTo>
                      <a:pt x="469" y="295"/>
                    </a:lnTo>
                    <a:lnTo>
                      <a:pt x="472" y="295"/>
                    </a:lnTo>
                    <a:lnTo>
                      <a:pt x="472" y="292"/>
                    </a:lnTo>
                    <a:lnTo>
                      <a:pt x="475" y="292"/>
                    </a:lnTo>
                    <a:lnTo>
                      <a:pt x="477" y="292"/>
                    </a:lnTo>
                    <a:lnTo>
                      <a:pt x="477" y="289"/>
                    </a:lnTo>
                    <a:lnTo>
                      <a:pt x="480" y="289"/>
                    </a:lnTo>
                    <a:lnTo>
                      <a:pt x="480" y="287"/>
                    </a:lnTo>
                    <a:lnTo>
                      <a:pt x="480" y="284"/>
                    </a:lnTo>
                    <a:lnTo>
                      <a:pt x="480" y="282"/>
                    </a:lnTo>
                    <a:lnTo>
                      <a:pt x="482" y="282"/>
                    </a:lnTo>
                    <a:lnTo>
                      <a:pt x="482" y="279"/>
                    </a:lnTo>
                    <a:lnTo>
                      <a:pt x="482" y="276"/>
                    </a:lnTo>
                    <a:lnTo>
                      <a:pt x="485" y="276"/>
                    </a:lnTo>
                    <a:lnTo>
                      <a:pt x="485" y="274"/>
                    </a:lnTo>
                    <a:lnTo>
                      <a:pt x="488" y="274"/>
                    </a:lnTo>
                    <a:lnTo>
                      <a:pt x="488" y="271"/>
                    </a:lnTo>
                    <a:lnTo>
                      <a:pt x="490" y="271"/>
                    </a:lnTo>
                    <a:lnTo>
                      <a:pt x="490" y="269"/>
                    </a:lnTo>
                    <a:lnTo>
                      <a:pt x="493" y="269"/>
                    </a:lnTo>
                    <a:lnTo>
                      <a:pt x="493" y="266"/>
                    </a:lnTo>
                    <a:lnTo>
                      <a:pt x="496" y="266"/>
                    </a:lnTo>
                    <a:lnTo>
                      <a:pt x="496" y="263"/>
                    </a:lnTo>
                    <a:lnTo>
                      <a:pt x="498" y="263"/>
                    </a:lnTo>
                    <a:lnTo>
                      <a:pt x="498" y="261"/>
                    </a:lnTo>
                    <a:lnTo>
                      <a:pt x="501" y="261"/>
                    </a:lnTo>
                    <a:lnTo>
                      <a:pt x="503" y="261"/>
                    </a:lnTo>
                    <a:lnTo>
                      <a:pt x="506" y="261"/>
                    </a:lnTo>
                    <a:lnTo>
                      <a:pt x="509" y="261"/>
                    </a:lnTo>
                    <a:lnTo>
                      <a:pt x="511" y="261"/>
                    </a:lnTo>
                    <a:lnTo>
                      <a:pt x="514" y="261"/>
                    </a:lnTo>
                    <a:lnTo>
                      <a:pt x="516" y="261"/>
                    </a:lnTo>
                    <a:lnTo>
                      <a:pt x="516" y="263"/>
                    </a:lnTo>
                    <a:lnTo>
                      <a:pt x="519" y="263"/>
                    </a:lnTo>
                    <a:lnTo>
                      <a:pt x="519" y="266"/>
                    </a:lnTo>
                    <a:lnTo>
                      <a:pt x="522" y="266"/>
                    </a:lnTo>
                    <a:lnTo>
                      <a:pt x="524" y="266"/>
                    </a:lnTo>
                    <a:lnTo>
                      <a:pt x="524" y="269"/>
                    </a:lnTo>
                    <a:lnTo>
                      <a:pt x="522" y="269"/>
                    </a:lnTo>
                    <a:lnTo>
                      <a:pt x="524" y="269"/>
                    </a:lnTo>
                    <a:lnTo>
                      <a:pt x="522" y="269"/>
                    </a:lnTo>
                    <a:lnTo>
                      <a:pt x="524" y="269"/>
                    </a:lnTo>
                    <a:lnTo>
                      <a:pt x="527" y="271"/>
                    </a:lnTo>
                    <a:lnTo>
                      <a:pt x="524" y="271"/>
                    </a:lnTo>
                    <a:lnTo>
                      <a:pt x="522" y="271"/>
                    </a:lnTo>
                    <a:lnTo>
                      <a:pt x="522" y="274"/>
                    </a:lnTo>
                    <a:lnTo>
                      <a:pt x="519" y="274"/>
                    </a:lnTo>
                    <a:lnTo>
                      <a:pt x="516" y="274"/>
                    </a:lnTo>
                    <a:lnTo>
                      <a:pt x="516" y="276"/>
                    </a:lnTo>
                    <a:lnTo>
                      <a:pt x="514" y="276"/>
                    </a:lnTo>
                    <a:lnTo>
                      <a:pt x="514" y="274"/>
                    </a:lnTo>
                    <a:lnTo>
                      <a:pt x="511" y="274"/>
                    </a:lnTo>
                    <a:lnTo>
                      <a:pt x="509" y="276"/>
                    </a:lnTo>
                    <a:lnTo>
                      <a:pt x="509" y="274"/>
                    </a:lnTo>
                    <a:lnTo>
                      <a:pt x="506" y="274"/>
                    </a:lnTo>
                    <a:lnTo>
                      <a:pt x="506" y="276"/>
                    </a:lnTo>
                    <a:lnTo>
                      <a:pt x="503" y="276"/>
                    </a:lnTo>
                    <a:lnTo>
                      <a:pt x="503" y="274"/>
                    </a:lnTo>
                    <a:lnTo>
                      <a:pt x="503" y="276"/>
                    </a:lnTo>
                    <a:lnTo>
                      <a:pt x="503" y="279"/>
                    </a:lnTo>
                    <a:lnTo>
                      <a:pt x="503" y="282"/>
                    </a:lnTo>
                    <a:lnTo>
                      <a:pt x="503" y="284"/>
                    </a:lnTo>
                    <a:lnTo>
                      <a:pt x="503" y="287"/>
                    </a:lnTo>
                    <a:lnTo>
                      <a:pt x="503" y="289"/>
                    </a:lnTo>
                    <a:lnTo>
                      <a:pt x="501" y="289"/>
                    </a:lnTo>
                    <a:lnTo>
                      <a:pt x="501" y="292"/>
                    </a:lnTo>
                    <a:lnTo>
                      <a:pt x="501" y="295"/>
                    </a:lnTo>
                    <a:lnTo>
                      <a:pt x="503" y="295"/>
                    </a:lnTo>
                    <a:lnTo>
                      <a:pt x="503" y="297"/>
                    </a:lnTo>
                    <a:lnTo>
                      <a:pt x="503" y="300"/>
                    </a:lnTo>
                    <a:lnTo>
                      <a:pt x="503" y="303"/>
                    </a:lnTo>
                    <a:lnTo>
                      <a:pt x="503" y="305"/>
                    </a:lnTo>
                    <a:lnTo>
                      <a:pt x="503" y="308"/>
                    </a:lnTo>
                    <a:lnTo>
                      <a:pt x="506" y="308"/>
                    </a:lnTo>
                    <a:lnTo>
                      <a:pt x="506" y="310"/>
                    </a:lnTo>
                    <a:lnTo>
                      <a:pt x="506" y="313"/>
                    </a:lnTo>
                    <a:lnTo>
                      <a:pt x="509" y="313"/>
                    </a:lnTo>
                    <a:lnTo>
                      <a:pt x="509" y="316"/>
                    </a:lnTo>
                    <a:lnTo>
                      <a:pt x="509" y="318"/>
                    </a:lnTo>
                    <a:lnTo>
                      <a:pt x="509" y="321"/>
                    </a:lnTo>
                    <a:lnTo>
                      <a:pt x="511" y="321"/>
                    </a:lnTo>
                    <a:lnTo>
                      <a:pt x="509" y="321"/>
                    </a:lnTo>
                    <a:lnTo>
                      <a:pt x="509" y="323"/>
                    </a:lnTo>
                    <a:lnTo>
                      <a:pt x="511" y="323"/>
                    </a:lnTo>
                    <a:lnTo>
                      <a:pt x="514" y="323"/>
                    </a:lnTo>
                    <a:lnTo>
                      <a:pt x="514" y="326"/>
                    </a:lnTo>
                    <a:lnTo>
                      <a:pt x="514" y="323"/>
                    </a:lnTo>
                    <a:lnTo>
                      <a:pt x="514" y="326"/>
                    </a:lnTo>
                    <a:lnTo>
                      <a:pt x="511" y="326"/>
                    </a:lnTo>
                    <a:lnTo>
                      <a:pt x="514" y="326"/>
                    </a:lnTo>
                    <a:lnTo>
                      <a:pt x="514" y="329"/>
                    </a:lnTo>
                    <a:lnTo>
                      <a:pt x="511" y="329"/>
                    </a:lnTo>
                    <a:lnTo>
                      <a:pt x="511" y="331"/>
                    </a:lnTo>
                    <a:lnTo>
                      <a:pt x="511" y="334"/>
                    </a:lnTo>
                    <a:lnTo>
                      <a:pt x="514" y="334"/>
                    </a:lnTo>
                    <a:lnTo>
                      <a:pt x="516" y="337"/>
                    </a:lnTo>
                    <a:lnTo>
                      <a:pt x="516" y="339"/>
                    </a:lnTo>
                    <a:lnTo>
                      <a:pt x="519" y="342"/>
                    </a:lnTo>
                    <a:lnTo>
                      <a:pt x="524" y="347"/>
                    </a:lnTo>
                    <a:lnTo>
                      <a:pt x="529" y="352"/>
                    </a:lnTo>
                    <a:lnTo>
                      <a:pt x="537" y="357"/>
                    </a:lnTo>
                    <a:lnTo>
                      <a:pt x="537" y="360"/>
                    </a:lnTo>
                    <a:lnTo>
                      <a:pt x="535" y="360"/>
                    </a:lnTo>
                    <a:lnTo>
                      <a:pt x="532" y="360"/>
                    </a:lnTo>
                    <a:lnTo>
                      <a:pt x="529" y="360"/>
                    </a:lnTo>
                    <a:lnTo>
                      <a:pt x="529" y="357"/>
                    </a:lnTo>
                    <a:lnTo>
                      <a:pt x="527" y="357"/>
                    </a:lnTo>
                    <a:lnTo>
                      <a:pt x="527" y="355"/>
                    </a:lnTo>
                    <a:lnTo>
                      <a:pt x="516" y="347"/>
                    </a:lnTo>
                    <a:lnTo>
                      <a:pt x="514" y="344"/>
                    </a:lnTo>
                    <a:lnTo>
                      <a:pt x="511" y="344"/>
                    </a:lnTo>
                    <a:lnTo>
                      <a:pt x="511" y="342"/>
                    </a:lnTo>
                    <a:lnTo>
                      <a:pt x="511" y="344"/>
                    </a:lnTo>
                    <a:lnTo>
                      <a:pt x="509" y="347"/>
                    </a:lnTo>
                    <a:lnTo>
                      <a:pt x="506" y="347"/>
                    </a:lnTo>
                    <a:lnTo>
                      <a:pt x="506" y="350"/>
                    </a:lnTo>
                    <a:lnTo>
                      <a:pt x="506" y="352"/>
                    </a:lnTo>
                    <a:lnTo>
                      <a:pt x="503" y="352"/>
                    </a:lnTo>
                    <a:lnTo>
                      <a:pt x="503" y="355"/>
                    </a:lnTo>
                    <a:lnTo>
                      <a:pt x="506" y="355"/>
                    </a:lnTo>
                    <a:lnTo>
                      <a:pt x="506" y="357"/>
                    </a:lnTo>
                    <a:lnTo>
                      <a:pt x="503" y="357"/>
                    </a:lnTo>
                    <a:lnTo>
                      <a:pt x="503" y="360"/>
                    </a:lnTo>
                    <a:lnTo>
                      <a:pt x="503" y="363"/>
                    </a:lnTo>
                    <a:lnTo>
                      <a:pt x="501" y="363"/>
                    </a:lnTo>
                    <a:lnTo>
                      <a:pt x="503" y="363"/>
                    </a:lnTo>
                    <a:lnTo>
                      <a:pt x="503" y="365"/>
                    </a:lnTo>
                    <a:lnTo>
                      <a:pt x="503" y="363"/>
                    </a:lnTo>
                    <a:lnTo>
                      <a:pt x="506" y="363"/>
                    </a:lnTo>
                    <a:lnTo>
                      <a:pt x="506" y="365"/>
                    </a:lnTo>
                    <a:lnTo>
                      <a:pt x="509" y="365"/>
                    </a:lnTo>
                    <a:lnTo>
                      <a:pt x="511" y="365"/>
                    </a:lnTo>
                    <a:lnTo>
                      <a:pt x="511" y="368"/>
                    </a:lnTo>
                    <a:lnTo>
                      <a:pt x="514" y="368"/>
                    </a:lnTo>
                    <a:lnTo>
                      <a:pt x="516" y="370"/>
                    </a:lnTo>
                    <a:lnTo>
                      <a:pt x="519" y="373"/>
                    </a:lnTo>
                    <a:lnTo>
                      <a:pt x="519" y="370"/>
                    </a:lnTo>
                    <a:lnTo>
                      <a:pt x="519" y="373"/>
                    </a:lnTo>
                    <a:lnTo>
                      <a:pt x="522" y="373"/>
                    </a:lnTo>
                    <a:lnTo>
                      <a:pt x="519" y="373"/>
                    </a:lnTo>
                    <a:lnTo>
                      <a:pt x="524" y="370"/>
                    </a:lnTo>
                    <a:lnTo>
                      <a:pt x="527" y="370"/>
                    </a:lnTo>
                    <a:lnTo>
                      <a:pt x="527" y="368"/>
                    </a:lnTo>
                    <a:lnTo>
                      <a:pt x="529" y="368"/>
                    </a:lnTo>
                    <a:lnTo>
                      <a:pt x="529" y="365"/>
                    </a:lnTo>
                    <a:lnTo>
                      <a:pt x="532" y="365"/>
                    </a:lnTo>
                    <a:lnTo>
                      <a:pt x="532" y="368"/>
                    </a:lnTo>
                    <a:lnTo>
                      <a:pt x="535" y="368"/>
                    </a:lnTo>
                    <a:lnTo>
                      <a:pt x="537" y="368"/>
                    </a:lnTo>
                    <a:lnTo>
                      <a:pt x="540" y="368"/>
                    </a:lnTo>
                    <a:lnTo>
                      <a:pt x="540" y="365"/>
                    </a:lnTo>
                    <a:lnTo>
                      <a:pt x="543" y="365"/>
                    </a:lnTo>
                    <a:lnTo>
                      <a:pt x="543" y="363"/>
                    </a:lnTo>
                    <a:lnTo>
                      <a:pt x="543" y="360"/>
                    </a:lnTo>
                    <a:lnTo>
                      <a:pt x="545" y="360"/>
                    </a:lnTo>
                    <a:lnTo>
                      <a:pt x="545" y="357"/>
                    </a:lnTo>
                    <a:lnTo>
                      <a:pt x="548" y="357"/>
                    </a:lnTo>
                    <a:lnTo>
                      <a:pt x="550" y="357"/>
                    </a:lnTo>
                    <a:lnTo>
                      <a:pt x="550" y="360"/>
                    </a:lnTo>
                    <a:lnTo>
                      <a:pt x="553" y="360"/>
                    </a:lnTo>
                    <a:lnTo>
                      <a:pt x="550" y="360"/>
                    </a:lnTo>
                    <a:lnTo>
                      <a:pt x="553" y="360"/>
                    </a:lnTo>
                    <a:lnTo>
                      <a:pt x="553" y="363"/>
                    </a:lnTo>
                    <a:lnTo>
                      <a:pt x="556" y="363"/>
                    </a:lnTo>
                    <a:lnTo>
                      <a:pt x="556" y="365"/>
                    </a:lnTo>
                    <a:lnTo>
                      <a:pt x="556" y="368"/>
                    </a:lnTo>
                    <a:lnTo>
                      <a:pt x="558" y="368"/>
                    </a:lnTo>
                    <a:lnTo>
                      <a:pt x="558" y="370"/>
                    </a:lnTo>
                    <a:lnTo>
                      <a:pt x="558" y="373"/>
                    </a:lnTo>
                    <a:lnTo>
                      <a:pt x="558" y="376"/>
                    </a:lnTo>
                    <a:lnTo>
                      <a:pt x="561" y="376"/>
                    </a:lnTo>
                    <a:lnTo>
                      <a:pt x="558" y="376"/>
                    </a:lnTo>
                    <a:lnTo>
                      <a:pt x="561" y="376"/>
                    </a:lnTo>
                    <a:lnTo>
                      <a:pt x="561" y="378"/>
                    </a:lnTo>
                    <a:lnTo>
                      <a:pt x="558" y="378"/>
                    </a:lnTo>
                    <a:lnTo>
                      <a:pt x="556" y="378"/>
                    </a:lnTo>
                    <a:lnTo>
                      <a:pt x="556" y="381"/>
                    </a:lnTo>
                    <a:lnTo>
                      <a:pt x="553" y="384"/>
                    </a:lnTo>
                    <a:lnTo>
                      <a:pt x="556" y="384"/>
                    </a:lnTo>
                    <a:lnTo>
                      <a:pt x="556" y="386"/>
                    </a:lnTo>
                    <a:lnTo>
                      <a:pt x="556" y="389"/>
                    </a:lnTo>
                    <a:lnTo>
                      <a:pt x="553" y="389"/>
                    </a:lnTo>
                    <a:lnTo>
                      <a:pt x="553" y="386"/>
                    </a:lnTo>
                    <a:lnTo>
                      <a:pt x="553" y="389"/>
                    </a:lnTo>
                    <a:lnTo>
                      <a:pt x="556" y="389"/>
                    </a:lnTo>
                    <a:lnTo>
                      <a:pt x="556" y="391"/>
                    </a:lnTo>
                    <a:lnTo>
                      <a:pt x="553" y="391"/>
                    </a:lnTo>
                    <a:lnTo>
                      <a:pt x="556" y="391"/>
                    </a:lnTo>
                    <a:lnTo>
                      <a:pt x="556" y="394"/>
                    </a:lnTo>
                    <a:lnTo>
                      <a:pt x="553" y="394"/>
                    </a:lnTo>
                    <a:lnTo>
                      <a:pt x="553" y="397"/>
                    </a:lnTo>
                    <a:lnTo>
                      <a:pt x="550" y="397"/>
                    </a:lnTo>
                    <a:lnTo>
                      <a:pt x="548" y="397"/>
                    </a:lnTo>
                    <a:lnTo>
                      <a:pt x="548" y="399"/>
                    </a:lnTo>
                    <a:lnTo>
                      <a:pt x="545" y="399"/>
                    </a:lnTo>
                    <a:lnTo>
                      <a:pt x="543" y="399"/>
                    </a:lnTo>
                    <a:lnTo>
                      <a:pt x="543" y="397"/>
                    </a:lnTo>
                    <a:lnTo>
                      <a:pt x="540" y="397"/>
                    </a:lnTo>
                    <a:lnTo>
                      <a:pt x="540" y="394"/>
                    </a:lnTo>
                    <a:lnTo>
                      <a:pt x="540" y="397"/>
                    </a:lnTo>
                    <a:lnTo>
                      <a:pt x="543" y="397"/>
                    </a:lnTo>
                    <a:lnTo>
                      <a:pt x="543" y="399"/>
                    </a:lnTo>
                    <a:lnTo>
                      <a:pt x="540" y="399"/>
                    </a:lnTo>
                    <a:lnTo>
                      <a:pt x="540" y="397"/>
                    </a:lnTo>
                    <a:lnTo>
                      <a:pt x="537" y="397"/>
                    </a:lnTo>
                    <a:lnTo>
                      <a:pt x="537" y="399"/>
                    </a:lnTo>
                    <a:lnTo>
                      <a:pt x="540" y="399"/>
                    </a:lnTo>
                    <a:lnTo>
                      <a:pt x="540" y="402"/>
                    </a:lnTo>
                    <a:lnTo>
                      <a:pt x="543" y="402"/>
                    </a:lnTo>
                    <a:lnTo>
                      <a:pt x="543" y="404"/>
                    </a:lnTo>
                    <a:lnTo>
                      <a:pt x="545" y="404"/>
                    </a:lnTo>
                    <a:lnTo>
                      <a:pt x="545" y="407"/>
                    </a:lnTo>
                    <a:lnTo>
                      <a:pt x="543" y="407"/>
                    </a:lnTo>
                    <a:lnTo>
                      <a:pt x="543" y="404"/>
                    </a:lnTo>
                    <a:lnTo>
                      <a:pt x="540" y="404"/>
                    </a:lnTo>
                    <a:lnTo>
                      <a:pt x="537" y="404"/>
                    </a:lnTo>
                    <a:lnTo>
                      <a:pt x="535" y="404"/>
                    </a:lnTo>
                    <a:lnTo>
                      <a:pt x="532" y="404"/>
                    </a:lnTo>
                    <a:lnTo>
                      <a:pt x="532" y="402"/>
                    </a:lnTo>
                    <a:lnTo>
                      <a:pt x="529" y="402"/>
                    </a:lnTo>
                    <a:lnTo>
                      <a:pt x="527" y="402"/>
                    </a:lnTo>
                    <a:lnTo>
                      <a:pt x="527" y="399"/>
                    </a:lnTo>
                    <a:lnTo>
                      <a:pt x="524" y="399"/>
                    </a:lnTo>
                    <a:lnTo>
                      <a:pt x="524" y="397"/>
                    </a:lnTo>
                    <a:lnTo>
                      <a:pt x="524" y="394"/>
                    </a:lnTo>
                    <a:lnTo>
                      <a:pt x="522" y="394"/>
                    </a:lnTo>
                    <a:lnTo>
                      <a:pt x="522" y="397"/>
                    </a:lnTo>
                    <a:lnTo>
                      <a:pt x="522" y="394"/>
                    </a:lnTo>
                    <a:lnTo>
                      <a:pt x="519" y="394"/>
                    </a:lnTo>
                    <a:lnTo>
                      <a:pt x="516" y="394"/>
                    </a:lnTo>
                    <a:lnTo>
                      <a:pt x="516" y="391"/>
                    </a:lnTo>
                    <a:lnTo>
                      <a:pt x="516" y="389"/>
                    </a:lnTo>
                    <a:lnTo>
                      <a:pt x="514" y="389"/>
                    </a:lnTo>
                    <a:lnTo>
                      <a:pt x="514" y="386"/>
                    </a:lnTo>
                    <a:lnTo>
                      <a:pt x="511" y="386"/>
                    </a:lnTo>
                    <a:lnTo>
                      <a:pt x="511" y="389"/>
                    </a:lnTo>
                    <a:lnTo>
                      <a:pt x="511" y="386"/>
                    </a:lnTo>
                    <a:lnTo>
                      <a:pt x="509" y="386"/>
                    </a:lnTo>
                    <a:lnTo>
                      <a:pt x="506" y="386"/>
                    </a:lnTo>
                    <a:lnTo>
                      <a:pt x="506" y="389"/>
                    </a:lnTo>
                    <a:lnTo>
                      <a:pt x="503" y="389"/>
                    </a:lnTo>
                    <a:lnTo>
                      <a:pt x="506" y="389"/>
                    </a:lnTo>
                    <a:lnTo>
                      <a:pt x="506" y="386"/>
                    </a:lnTo>
                    <a:lnTo>
                      <a:pt x="503" y="386"/>
                    </a:lnTo>
                    <a:lnTo>
                      <a:pt x="503" y="389"/>
                    </a:lnTo>
                    <a:lnTo>
                      <a:pt x="503" y="391"/>
                    </a:lnTo>
                    <a:lnTo>
                      <a:pt x="501" y="391"/>
                    </a:lnTo>
                    <a:lnTo>
                      <a:pt x="503" y="391"/>
                    </a:lnTo>
                    <a:lnTo>
                      <a:pt x="501" y="391"/>
                    </a:lnTo>
                    <a:lnTo>
                      <a:pt x="501" y="394"/>
                    </a:lnTo>
                    <a:lnTo>
                      <a:pt x="503" y="394"/>
                    </a:lnTo>
                    <a:lnTo>
                      <a:pt x="501" y="394"/>
                    </a:lnTo>
                    <a:lnTo>
                      <a:pt x="501" y="397"/>
                    </a:lnTo>
                    <a:lnTo>
                      <a:pt x="498" y="397"/>
                    </a:lnTo>
                    <a:lnTo>
                      <a:pt x="498" y="399"/>
                    </a:lnTo>
                    <a:lnTo>
                      <a:pt x="498" y="402"/>
                    </a:lnTo>
                    <a:lnTo>
                      <a:pt x="501" y="402"/>
                    </a:lnTo>
                    <a:lnTo>
                      <a:pt x="501" y="404"/>
                    </a:lnTo>
                    <a:lnTo>
                      <a:pt x="498" y="402"/>
                    </a:lnTo>
                    <a:lnTo>
                      <a:pt x="496" y="402"/>
                    </a:lnTo>
                    <a:lnTo>
                      <a:pt x="498" y="402"/>
                    </a:lnTo>
                    <a:lnTo>
                      <a:pt x="498" y="404"/>
                    </a:lnTo>
                    <a:lnTo>
                      <a:pt x="501" y="404"/>
                    </a:lnTo>
                    <a:lnTo>
                      <a:pt x="501" y="407"/>
                    </a:lnTo>
                    <a:lnTo>
                      <a:pt x="503" y="410"/>
                    </a:lnTo>
                    <a:lnTo>
                      <a:pt x="501" y="410"/>
                    </a:lnTo>
                    <a:lnTo>
                      <a:pt x="503" y="410"/>
                    </a:lnTo>
                    <a:lnTo>
                      <a:pt x="503" y="412"/>
                    </a:lnTo>
                    <a:lnTo>
                      <a:pt x="506" y="415"/>
                    </a:lnTo>
                    <a:lnTo>
                      <a:pt x="506" y="417"/>
                    </a:lnTo>
                    <a:lnTo>
                      <a:pt x="503" y="417"/>
                    </a:lnTo>
                    <a:lnTo>
                      <a:pt x="503" y="415"/>
                    </a:lnTo>
                    <a:lnTo>
                      <a:pt x="503" y="417"/>
                    </a:lnTo>
                    <a:lnTo>
                      <a:pt x="503" y="420"/>
                    </a:lnTo>
                    <a:lnTo>
                      <a:pt x="506" y="420"/>
                    </a:lnTo>
                    <a:lnTo>
                      <a:pt x="503" y="420"/>
                    </a:lnTo>
                    <a:lnTo>
                      <a:pt x="506" y="420"/>
                    </a:lnTo>
                    <a:lnTo>
                      <a:pt x="506" y="423"/>
                    </a:lnTo>
                    <a:lnTo>
                      <a:pt x="503" y="423"/>
                    </a:lnTo>
                    <a:lnTo>
                      <a:pt x="503" y="425"/>
                    </a:lnTo>
                    <a:lnTo>
                      <a:pt x="506" y="425"/>
                    </a:lnTo>
                    <a:lnTo>
                      <a:pt x="506" y="428"/>
                    </a:lnTo>
                    <a:lnTo>
                      <a:pt x="509" y="428"/>
                    </a:lnTo>
                    <a:lnTo>
                      <a:pt x="509" y="431"/>
                    </a:lnTo>
                    <a:lnTo>
                      <a:pt x="506" y="431"/>
                    </a:lnTo>
                    <a:lnTo>
                      <a:pt x="506" y="428"/>
                    </a:lnTo>
                    <a:lnTo>
                      <a:pt x="506" y="431"/>
                    </a:lnTo>
                    <a:lnTo>
                      <a:pt x="503" y="431"/>
                    </a:lnTo>
                    <a:lnTo>
                      <a:pt x="503" y="428"/>
                    </a:lnTo>
                    <a:lnTo>
                      <a:pt x="503" y="431"/>
                    </a:lnTo>
                    <a:lnTo>
                      <a:pt x="503" y="433"/>
                    </a:lnTo>
                    <a:lnTo>
                      <a:pt x="503" y="436"/>
                    </a:lnTo>
                    <a:lnTo>
                      <a:pt x="501" y="436"/>
                    </a:lnTo>
                    <a:lnTo>
                      <a:pt x="503" y="436"/>
                    </a:lnTo>
                    <a:lnTo>
                      <a:pt x="501" y="436"/>
                    </a:lnTo>
                    <a:lnTo>
                      <a:pt x="501" y="438"/>
                    </a:lnTo>
                    <a:lnTo>
                      <a:pt x="498" y="441"/>
                    </a:lnTo>
                    <a:lnTo>
                      <a:pt x="496" y="444"/>
                    </a:lnTo>
                    <a:lnTo>
                      <a:pt x="493" y="444"/>
                    </a:lnTo>
                    <a:lnTo>
                      <a:pt x="490" y="444"/>
                    </a:lnTo>
                    <a:lnTo>
                      <a:pt x="490" y="441"/>
                    </a:lnTo>
                    <a:lnTo>
                      <a:pt x="490" y="438"/>
                    </a:lnTo>
                    <a:lnTo>
                      <a:pt x="490" y="441"/>
                    </a:lnTo>
                    <a:lnTo>
                      <a:pt x="488" y="441"/>
                    </a:lnTo>
                    <a:lnTo>
                      <a:pt x="488" y="438"/>
                    </a:lnTo>
                    <a:lnTo>
                      <a:pt x="485" y="438"/>
                    </a:lnTo>
                    <a:lnTo>
                      <a:pt x="482" y="438"/>
                    </a:lnTo>
                    <a:lnTo>
                      <a:pt x="480" y="438"/>
                    </a:lnTo>
                    <a:lnTo>
                      <a:pt x="480" y="436"/>
                    </a:lnTo>
                    <a:lnTo>
                      <a:pt x="477" y="436"/>
                    </a:lnTo>
                    <a:lnTo>
                      <a:pt x="477" y="433"/>
                    </a:lnTo>
                    <a:lnTo>
                      <a:pt x="475" y="433"/>
                    </a:lnTo>
                    <a:lnTo>
                      <a:pt x="475" y="431"/>
                    </a:lnTo>
                    <a:lnTo>
                      <a:pt x="475" y="433"/>
                    </a:lnTo>
                    <a:lnTo>
                      <a:pt x="477" y="433"/>
                    </a:lnTo>
                    <a:lnTo>
                      <a:pt x="477" y="431"/>
                    </a:lnTo>
                    <a:lnTo>
                      <a:pt x="477" y="428"/>
                    </a:lnTo>
                    <a:lnTo>
                      <a:pt x="475" y="428"/>
                    </a:lnTo>
                    <a:lnTo>
                      <a:pt x="475" y="425"/>
                    </a:lnTo>
                    <a:lnTo>
                      <a:pt x="475" y="428"/>
                    </a:lnTo>
                    <a:lnTo>
                      <a:pt x="477" y="425"/>
                    </a:lnTo>
                    <a:lnTo>
                      <a:pt x="477" y="423"/>
                    </a:lnTo>
                    <a:lnTo>
                      <a:pt x="475" y="423"/>
                    </a:lnTo>
                    <a:lnTo>
                      <a:pt x="475" y="420"/>
                    </a:lnTo>
                    <a:lnTo>
                      <a:pt x="475" y="417"/>
                    </a:lnTo>
                    <a:lnTo>
                      <a:pt x="472" y="417"/>
                    </a:lnTo>
                    <a:lnTo>
                      <a:pt x="475" y="417"/>
                    </a:lnTo>
                    <a:lnTo>
                      <a:pt x="472" y="417"/>
                    </a:lnTo>
                    <a:lnTo>
                      <a:pt x="472" y="415"/>
                    </a:lnTo>
                    <a:lnTo>
                      <a:pt x="469" y="415"/>
                    </a:lnTo>
                    <a:lnTo>
                      <a:pt x="469" y="412"/>
                    </a:lnTo>
                    <a:lnTo>
                      <a:pt x="467" y="412"/>
                    </a:lnTo>
                    <a:lnTo>
                      <a:pt x="467" y="410"/>
                    </a:lnTo>
                    <a:lnTo>
                      <a:pt x="467" y="407"/>
                    </a:lnTo>
                    <a:lnTo>
                      <a:pt x="464" y="407"/>
                    </a:lnTo>
                    <a:lnTo>
                      <a:pt x="464" y="404"/>
                    </a:lnTo>
                    <a:lnTo>
                      <a:pt x="464" y="402"/>
                    </a:lnTo>
                    <a:lnTo>
                      <a:pt x="464" y="399"/>
                    </a:lnTo>
                    <a:lnTo>
                      <a:pt x="462" y="399"/>
                    </a:lnTo>
                    <a:lnTo>
                      <a:pt x="462" y="397"/>
                    </a:lnTo>
                    <a:lnTo>
                      <a:pt x="459" y="397"/>
                    </a:lnTo>
                    <a:lnTo>
                      <a:pt x="456" y="397"/>
                    </a:lnTo>
                    <a:lnTo>
                      <a:pt x="456" y="394"/>
                    </a:lnTo>
                    <a:lnTo>
                      <a:pt x="454" y="394"/>
                    </a:lnTo>
                    <a:lnTo>
                      <a:pt x="451" y="394"/>
                    </a:lnTo>
                    <a:lnTo>
                      <a:pt x="451" y="391"/>
                    </a:lnTo>
                    <a:lnTo>
                      <a:pt x="449" y="391"/>
                    </a:lnTo>
                    <a:lnTo>
                      <a:pt x="446" y="391"/>
                    </a:lnTo>
                    <a:lnTo>
                      <a:pt x="443" y="391"/>
                    </a:lnTo>
                    <a:lnTo>
                      <a:pt x="441" y="391"/>
                    </a:lnTo>
                    <a:lnTo>
                      <a:pt x="441" y="389"/>
                    </a:lnTo>
                    <a:lnTo>
                      <a:pt x="438" y="389"/>
                    </a:lnTo>
                    <a:lnTo>
                      <a:pt x="435" y="389"/>
                    </a:lnTo>
                    <a:lnTo>
                      <a:pt x="435" y="386"/>
                    </a:lnTo>
                    <a:lnTo>
                      <a:pt x="433" y="386"/>
                    </a:lnTo>
                    <a:lnTo>
                      <a:pt x="433" y="384"/>
                    </a:lnTo>
                    <a:lnTo>
                      <a:pt x="430" y="384"/>
                    </a:lnTo>
                    <a:lnTo>
                      <a:pt x="428" y="384"/>
                    </a:lnTo>
                    <a:lnTo>
                      <a:pt x="425" y="384"/>
                    </a:lnTo>
                    <a:lnTo>
                      <a:pt x="422" y="384"/>
                    </a:lnTo>
                    <a:lnTo>
                      <a:pt x="422" y="381"/>
                    </a:lnTo>
                    <a:lnTo>
                      <a:pt x="420" y="381"/>
                    </a:lnTo>
                    <a:lnTo>
                      <a:pt x="420" y="378"/>
                    </a:lnTo>
                    <a:lnTo>
                      <a:pt x="420" y="376"/>
                    </a:lnTo>
                    <a:lnTo>
                      <a:pt x="417" y="376"/>
                    </a:lnTo>
                    <a:lnTo>
                      <a:pt x="417" y="373"/>
                    </a:lnTo>
                    <a:lnTo>
                      <a:pt x="417" y="370"/>
                    </a:lnTo>
                    <a:lnTo>
                      <a:pt x="417" y="368"/>
                    </a:lnTo>
                    <a:lnTo>
                      <a:pt x="417" y="365"/>
                    </a:lnTo>
                    <a:lnTo>
                      <a:pt x="417" y="363"/>
                    </a:lnTo>
                    <a:lnTo>
                      <a:pt x="417" y="360"/>
                    </a:lnTo>
                    <a:lnTo>
                      <a:pt x="415" y="360"/>
                    </a:lnTo>
                    <a:lnTo>
                      <a:pt x="412" y="357"/>
                    </a:lnTo>
                    <a:lnTo>
                      <a:pt x="409" y="355"/>
                    </a:lnTo>
                    <a:lnTo>
                      <a:pt x="404" y="357"/>
                    </a:lnTo>
                    <a:lnTo>
                      <a:pt x="404" y="360"/>
                    </a:lnTo>
                    <a:lnTo>
                      <a:pt x="402" y="357"/>
                    </a:lnTo>
                    <a:lnTo>
                      <a:pt x="404" y="357"/>
                    </a:lnTo>
                    <a:lnTo>
                      <a:pt x="407" y="355"/>
                    </a:lnTo>
                    <a:lnTo>
                      <a:pt x="409" y="352"/>
                    </a:lnTo>
                    <a:lnTo>
                      <a:pt x="407" y="352"/>
                    </a:lnTo>
                    <a:lnTo>
                      <a:pt x="407" y="350"/>
                    </a:lnTo>
                    <a:lnTo>
                      <a:pt x="407" y="352"/>
                    </a:lnTo>
                    <a:lnTo>
                      <a:pt x="404" y="352"/>
                    </a:lnTo>
                    <a:lnTo>
                      <a:pt x="407" y="352"/>
                    </a:lnTo>
                    <a:lnTo>
                      <a:pt x="404" y="352"/>
                    </a:lnTo>
                    <a:lnTo>
                      <a:pt x="402" y="352"/>
                    </a:lnTo>
                    <a:lnTo>
                      <a:pt x="402" y="355"/>
                    </a:lnTo>
                    <a:lnTo>
                      <a:pt x="399" y="355"/>
                    </a:lnTo>
                    <a:lnTo>
                      <a:pt x="399" y="352"/>
                    </a:lnTo>
                    <a:lnTo>
                      <a:pt x="396" y="352"/>
                    </a:lnTo>
                    <a:lnTo>
                      <a:pt x="394" y="352"/>
                    </a:lnTo>
                    <a:lnTo>
                      <a:pt x="394" y="350"/>
                    </a:lnTo>
                    <a:lnTo>
                      <a:pt x="391" y="350"/>
                    </a:lnTo>
                    <a:lnTo>
                      <a:pt x="389" y="350"/>
                    </a:lnTo>
                    <a:lnTo>
                      <a:pt x="386" y="350"/>
                    </a:lnTo>
                    <a:lnTo>
                      <a:pt x="383" y="350"/>
                    </a:lnTo>
                    <a:lnTo>
                      <a:pt x="381" y="350"/>
                    </a:lnTo>
                    <a:lnTo>
                      <a:pt x="381" y="352"/>
                    </a:lnTo>
                    <a:lnTo>
                      <a:pt x="381" y="350"/>
                    </a:lnTo>
                    <a:lnTo>
                      <a:pt x="378" y="350"/>
                    </a:lnTo>
                    <a:lnTo>
                      <a:pt x="375" y="350"/>
                    </a:lnTo>
                    <a:lnTo>
                      <a:pt x="375" y="352"/>
                    </a:lnTo>
                    <a:lnTo>
                      <a:pt x="375" y="350"/>
                    </a:lnTo>
                    <a:lnTo>
                      <a:pt x="373" y="350"/>
                    </a:lnTo>
                    <a:lnTo>
                      <a:pt x="370" y="350"/>
                    </a:lnTo>
                    <a:lnTo>
                      <a:pt x="368" y="350"/>
                    </a:lnTo>
                    <a:lnTo>
                      <a:pt x="365" y="350"/>
                    </a:lnTo>
                    <a:lnTo>
                      <a:pt x="365" y="347"/>
                    </a:lnTo>
                    <a:lnTo>
                      <a:pt x="365" y="350"/>
                    </a:lnTo>
                    <a:lnTo>
                      <a:pt x="365" y="347"/>
                    </a:lnTo>
                    <a:lnTo>
                      <a:pt x="365" y="350"/>
                    </a:lnTo>
                    <a:lnTo>
                      <a:pt x="362" y="350"/>
                    </a:lnTo>
                    <a:lnTo>
                      <a:pt x="362" y="347"/>
                    </a:lnTo>
                    <a:lnTo>
                      <a:pt x="360" y="347"/>
                    </a:lnTo>
                    <a:lnTo>
                      <a:pt x="357" y="347"/>
                    </a:lnTo>
                    <a:lnTo>
                      <a:pt x="357" y="344"/>
                    </a:lnTo>
                    <a:lnTo>
                      <a:pt x="355" y="344"/>
                    </a:lnTo>
                    <a:lnTo>
                      <a:pt x="355" y="342"/>
                    </a:lnTo>
                    <a:lnTo>
                      <a:pt x="352" y="342"/>
                    </a:lnTo>
                    <a:lnTo>
                      <a:pt x="349" y="342"/>
                    </a:lnTo>
                    <a:lnTo>
                      <a:pt x="347" y="342"/>
                    </a:lnTo>
                    <a:lnTo>
                      <a:pt x="347" y="344"/>
                    </a:lnTo>
                    <a:lnTo>
                      <a:pt x="344" y="344"/>
                    </a:lnTo>
                    <a:lnTo>
                      <a:pt x="344" y="347"/>
                    </a:lnTo>
                    <a:lnTo>
                      <a:pt x="342" y="347"/>
                    </a:lnTo>
                    <a:lnTo>
                      <a:pt x="344" y="347"/>
                    </a:lnTo>
                    <a:lnTo>
                      <a:pt x="344" y="350"/>
                    </a:lnTo>
                    <a:lnTo>
                      <a:pt x="344" y="352"/>
                    </a:lnTo>
                    <a:lnTo>
                      <a:pt x="344" y="355"/>
                    </a:lnTo>
                    <a:lnTo>
                      <a:pt x="347" y="355"/>
                    </a:lnTo>
                    <a:lnTo>
                      <a:pt x="347" y="357"/>
                    </a:lnTo>
                    <a:lnTo>
                      <a:pt x="347" y="360"/>
                    </a:lnTo>
                    <a:lnTo>
                      <a:pt x="349" y="360"/>
                    </a:lnTo>
                    <a:lnTo>
                      <a:pt x="349" y="363"/>
                    </a:lnTo>
                    <a:lnTo>
                      <a:pt x="349" y="365"/>
                    </a:lnTo>
                    <a:lnTo>
                      <a:pt x="349" y="368"/>
                    </a:lnTo>
                    <a:lnTo>
                      <a:pt x="349" y="370"/>
                    </a:lnTo>
                    <a:lnTo>
                      <a:pt x="347" y="370"/>
                    </a:lnTo>
                    <a:lnTo>
                      <a:pt x="347" y="373"/>
                    </a:lnTo>
                    <a:lnTo>
                      <a:pt x="344" y="373"/>
                    </a:lnTo>
                    <a:lnTo>
                      <a:pt x="342" y="373"/>
                    </a:lnTo>
                    <a:lnTo>
                      <a:pt x="342" y="370"/>
                    </a:lnTo>
                    <a:lnTo>
                      <a:pt x="342" y="373"/>
                    </a:lnTo>
                    <a:lnTo>
                      <a:pt x="339" y="373"/>
                    </a:lnTo>
                    <a:lnTo>
                      <a:pt x="339" y="370"/>
                    </a:lnTo>
                    <a:lnTo>
                      <a:pt x="339" y="373"/>
                    </a:lnTo>
                    <a:lnTo>
                      <a:pt x="336" y="373"/>
                    </a:lnTo>
                    <a:lnTo>
                      <a:pt x="334" y="376"/>
                    </a:lnTo>
                    <a:lnTo>
                      <a:pt x="334" y="378"/>
                    </a:lnTo>
                    <a:lnTo>
                      <a:pt x="331" y="378"/>
                    </a:lnTo>
                    <a:lnTo>
                      <a:pt x="331" y="381"/>
                    </a:lnTo>
                    <a:lnTo>
                      <a:pt x="328" y="381"/>
                    </a:lnTo>
                    <a:lnTo>
                      <a:pt x="328" y="384"/>
                    </a:lnTo>
                    <a:lnTo>
                      <a:pt x="326" y="384"/>
                    </a:lnTo>
                    <a:lnTo>
                      <a:pt x="326" y="386"/>
                    </a:lnTo>
                    <a:lnTo>
                      <a:pt x="326" y="389"/>
                    </a:lnTo>
                    <a:lnTo>
                      <a:pt x="326" y="391"/>
                    </a:lnTo>
                    <a:lnTo>
                      <a:pt x="323" y="391"/>
                    </a:lnTo>
                    <a:lnTo>
                      <a:pt x="326" y="391"/>
                    </a:lnTo>
                    <a:lnTo>
                      <a:pt x="326" y="394"/>
                    </a:lnTo>
                    <a:lnTo>
                      <a:pt x="323" y="394"/>
                    </a:lnTo>
                    <a:lnTo>
                      <a:pt x="326" y="394"/>
                    </a:lnTo>
                    <a:lnTo>
                      <a:pt x="323" y="394"/>
                    </a:lnTo>
                    <a:lnTo>
                      <a:pt x="321" y="394"/>
                    </a:lnTo>
                    <a:lnTo>
                      <a:pt x="321" y="391"/>
                    </a:lnTo>
                    <a:lnTo>
                      <a:pt x="321" y="394"/>
                    </a:lnTo>
                    <a:lnTo>
                      <a:pt x="318" y="394"/>
                    </a:lnTo>
                    <a:lnTo>
                      <a:pt x="318" y="397"/>
                    </a:lnTo>
                    <a:lnTo>
                      <a:pt x="315" y="397"/>
                    </a:lnTo>
                    <a:lnTo>
                      <a:pt x="315" y="399"/>
                    </a:lnTo>
                    <a:lnTo>
                      <a:pt x="315" y="402"/>
                    </a:lnTo>
                    <a:lnTo>
                      <a:pt x="313" y="402"/>
                    </a:lnTo>
                    <a:lnTo>
                      <a:pt x="315" y="404"/>
                    </a:lnTo>
                    <a:lnTo>
                      <a:pt x="315" y="407"/>
                    </a:lnTo>
                    <a:lnTo>
                      <a:pt x="313" y="407"/>
                    </a:lnTo>
                    <a:lnTo>
                      <a:pt x="310" y="407"/>
                    </a:lnTo>
                    <a:lnTo>
                      <a:pt x="310" y="410"/>
                    </a:lnTo>
                    <a:lnTo>
                      <a:pt x="308" y="410"/>
                    </a:lnTo>
                    <a:lnTo>
                      <a:pt x="310" y="410"/>
                    </a:lnTo>
                    <a:lnTo>
                      <a:pt x="310" y="412"/>
                    </a:lnTo>
                    <a:lnTo>
                      <a:pt x="310" y="415"/>
                    </a:lnTo>
                    <a:lnTo>
                      <a:pt x="310" y="417"/>
                    </a:lnTo>
                    <a:lnTo>
                      <a:pt x="308" y="417"/>
                    </a:lnTo>
                    <a:lnTo>
                      <a:pt x="310" y="420"/>
                    </a:lnTo>
                    <a:lnTo>
                      <a:pt x="308" y="420"/>
                    </a:lnTo>
                    <a:lnTo>
                      <a:pt x="308" y="423"/>
                    </a:lnTo>
                    <a:lnTo>
                      <a:pt x="305" y="423"/>
                    </a:lnTo>
                    <a:lnTo>
                      <a:pt x="305" y="425"/>
                    </a:lnTo>
                    <a:lnTo>
                      <a:pt x="305" y="423"/>
                    </a:lnTo>
                    <a:lnTo>
                      <a:pt x="305" y="425"/>
                    </a:lnTo>
                    <a:lnTo>
                      <a:pt x="302" y="425"/>
                    </a:lnTo>
                    <a:lnTo>
                      <a:pt x="302" y="423"/>
                    </a:lnTo>
                    <a:lnTo>
                      <a:pt x="300" y="423"/>
                    </a:lnTo>
                    <a:lnTo>
                      <a:pt x="297" y="423"/>
                    </a:lnTo>
                    <a:lnTo>
                      <a:pt x="295" y="423"/>
                    </a:lnTo>
                    <a:lnTo>
                      <a:pt x="292" y="423"/>
                    </a:lnTo>
                    <a:lnTo>
                      <a:pt x="289" y="423"/>
                    </a:lnTo>
                    <a:lnTo>
                      <a:pt x="289" y="420"/>
                    </a:lnTo>
                    <a:lnTo>
                      <a:pt x="287" y="420"/>
                    </a:lnTo>
                    <a:lnTo>
                      <a:pt x="284" y="420"/>
                    </a:lnTo>
                    <a:lnTo>
                      <a:pt x="284" y="423"/>
                    </a:lnTo>
                    <a:lnTo>
                      <a:pt x="281" y="423"/>
                    </a:lnTo>
                    <a:lnTo>
                      <a:pt x="281" y="425"/>
                    </a:lnTo>
                    <a:lnTo>
                      <a:pt x="279" y="425"/>
                    </a:lnTo>
                    <a:lnTo>
                      <a:pt x="279" y="423"/>
                    </a:lnTo>
                    <a:lnTo>
                      <a:pt x="276" y="423"/>
                    </a:lnTo>
                    <a:lnTo>
                      <a:pt x="276" y="420"/>
                    </a:lnTo>
                    <a:lnTo>
                      <a:pt x="276" y="417"/>
                    </a:lnTo>
                    <a:lnTo>
                      <a:pt x="274" y="417"/>
                    </a:lnTo>
                    <a:lnTo>
                      <a:pt x="274" y="415"/>
                    </a:lnTo>
                    <a:lnTo>
                      <a:pt x="274" y="412"/>
                    </a:lnTo>
                    <a:lnTo>
                      <a:pt x="271" y="412"/>
                    </a:lnTo>
                    <a:lnTo>
                      <a:pt x="271" y="410"/>
                    </a:lnTo>
                    <a:lnTo>
                      <a:pt x="271" y="407"/>
                    </a:lnTo>
                    <a:lnTo>
                      <a:pt x="268" y="407"/>
                    </a:lnTo>
                    <a:lnTo>
                      <a:pt x="268" y="404"/>
                    </a:lnTo>
                    <a:lnTo>
                      <a:pt x="266" y="404"/>
                    </a:lnTo>
                    <a:lnTo>
                      <a:pt x="266" y="402"/>
                    </a:lnTo>
                    <a:lnTo>
                      <a:pt x="266" y="399"/>
                    </a:lnTo>
                    <a:lnTo>
                      <a:pt x="263" y="399"/>
                    </a:lnTo>
                    <a:lnTo>
                      <a:pt x="263" y="397"/>
                    </a:lnTo>
                    <a:lnTo>
                      <a:pt x="263" y="394"/>
                    </a:lnTo>
                    <a:lnTo>
                      <a:pt x="261" y="394"/>
                    </a:lnTo>
                    <a:lnTo>
                      <a:pt x="261" y="391"/>
                    </a:lnTo>
                    <a:lnTo>
                      <a:pt x="261" y="389"/>
                    </a:lnTo>
                    <a:lnTo>
                      <a:pt x="258" y="389"/>
                    </a:lnTo>
                    <a:lnTo>
                      <a:pt x="258" y="386"/>
                    </a:lnTo>
                    <a:lnTo>
                      <a:pt x="255" y="384"/>
                    </a:lnTo>
                    <a:lnTo>
                      <a:pt x="255" y="381"/>
                    </a:lnTo>
                    <a:lnTo>
                      <a:pt x="253" y="381"/>
                    </a:lnTo>
                    <a:lnTo>
                      <a:pt x="253" y="378"/>
                    </a:lnTo>
                    <a:lnTo>
                      <a:pt x="253" y="376"/>
                    </a:lnTo>
                    <a:lnTo>
                      <a:pt x="250" y="376"/>
                    </a:lnTo>
                    <a:lnTo>
                      <a:pt x="250" y="373"/>
                    </a:lnTo>
                    <a:lnTo>
                      <a:pt x="250" y="370"/>
                    </a:lnTo>
                    <a:lnTo>
                      <a:pt x="248" y="370"/>
                    </a:lnTo>
                    <a:lnTo>
                      <a:pt x="248" y="368"/>
                    </a:lnTo>
                    <a:lnTo>
                      <a:pt x="248" y="365"/>
                    </a:lnTo>
                    <a:lnTo>
                      <a:pt x="245" y="365"/>
                    </a:lnTo>
                    <a:lnTo>
                      <a:pt x="245" y="363"/>
                    </a:lnTo>
                    <a:lnTo>
                      <a:pt x="242" y="363"/>
                    </a:lnTo>
                    <a:lnTo>
                      <a:pt x="242" y="360"/>
                    </a:lnTo>
                    <a:lnTo>
                      <a:pt x="237" y="350"/>
                    </a:lnTo>
                    <a:lnTo>
                      <a:pt x="232" y="355"/>
                    </a:lnTo>
                    <a:lnTo>
                      <a:pt x="224" y="339"/>
                    </a:lnTo>
                    <a:lnTo>
                      <a:pt x="248" y="331"/>
                    </a:lnTo>
                    <a:lnTo>
                      <a:pt x="240" y="313"/>
                    </a:lnTo>
                    <a:lnTo>
                      <a:pt x="240" y="310"/>
                    </a:lnTo>
                    <a:lnTo>
                      <a:pt x="237" y="313"/>
                    </a:lnTo>
                    <a:lnTo>
                      <a:pt x="235" y="313"/>
                    </a:lnTo>
                    <a:lnTo>
                      <a:pt x="229" y="316"/>
                    </a:lnTo>
                    <a:lnTo>
                      <a:pt x="219" y="321"/>
                    </a:lnTo>
                    <a:lnTo>
                      <a:pt x="219" y="318"/>
                    </a:lnTo>
                    <a:lnTo>
                      <a:pt x="216" y="316"/>
                    </a:lnTo>
                    <a:lnTo>
                      <a:pt x="214" y="316"/>
                    </a:lnTo>
                    <a:lnTo>
                      <a:pt x="214" y="318"/>
                    </a:lnTo>
                    <a:lnTo>
                      <a:pt x="216" y="318"/>
                    </a:lnTo>
                    <a:lnTo>
                      <a:pt x="214" y="318"/>
                    </a:lnTo>
                    <a:lnTo>
                      <a:pt x="211" y="318"/>
                    </a:lnTo>
                    <a:lnTo>
                      <a:pt x="211" y="321"/>
                    </a:lnTo>
                    <a:lnTo>
                      <a:pt x="214" y="321"/>
                    </a:lnTo>
                    <a:lnTo>
                      <a:pt x="214" y="323"/>
                    </a:lnTo>
                    <a:lnTo>
                      <a:pt x="211" y="323"/>
                    </a:lnTo>
                    <a:lnTo>
                      <a:pt x="208" y="323"/>
                    </a:lnTo>
                    <a:lnTo>
                      <a:pt x="208" y="321"/>
                    </a:lnTo>
                    <a:lnTo>
                      <a:pt x="208" y="318"/>
                    </a:lnTo>
                    <a:lnTo>
                      <a:pt x="208" y="316"/>
                    </a:lnTo>
                    <a:lnTo>
                      <a:pt x="208" y="313"/>
                    </a:lnTo>
                    <a:lnTo>
                      <a:pt x="206" y="313"/>
                    </a:lnTo>
                    <a:lnTo>
                      <a:pt x="206" y="310"/>
                    </a:lnTo>
                    <a:lnTo>
                      <a:pt x="206" y="313"/>
                    </a:lnTo>
                    <a:lnTo>
                      <a:pt x="206" y="310"/>
                    </a:lnTo>
                    <a:lnTo>
                      <a:pt x="203" y="310"/>
                    </a:lnTo>
                    <a:lnTo>
                      <a:pt x="203" y="308"/>
                    </a:lnTo>
                    <a:lnTo>
                      <a:pt x="203" y="310"/>
                    </a:lnTo>
                    <a:lnTo>
                      <a:pt x="203" y="308"/>
                    </a:lnTo>
                    <a:lnTo>
                      <a:pt x="203" y="305"/>
                    </a:lnTo>
                    <a:lnTo>
                      <a:pt x="201" y="305"/>
                    </a:lnTo>
                    <a:lnTo>
                      <a:pt x="201" y="308"/>
                    </a:lnTo>
                    <a:lnTo>
                      <a:pt x="201" y="305"/>
                    </a:lnTo>
                    <a:lnTo>
                      <a:pt x="201" y="308"/>
                    </a:lnTo>
                    <a:lnTo>
                      <a:pt x="201" y="305"/>
                    </a:lnTo>
                    <a:lnTo>
                      <a:pt x="198" y="305"/>
                    </a:lnTo>
                    <a:lnTo>
                      <a:pt x="201" y="305"/>
                    </a:lnTo>
                    <a:lnTo>
                      <a:pt x="201" y="303"/>
                    </a:lnTo>
                    <a:lnTo>
                      <a:pt x="203" y="303"/>
                    </a:lnTo>
                    <a:lnTo>
                      <a:pt x="203" y="300"/>
                    </a:lnTo>
                    <a:lnTo>
                      <a:pt x="201" y="300"/>
                    </a:lnTo>
                    <a:lnTo>
                      <a:pt x="201" y="297"/>
                    </a:lnTo>
                    <a:lnTo>
                      <a:pt x="201" y="295"/>
                    </a:lnTo>
                    <a:lnTo>
                      <a:pt x="201" y="292"/>
                    </a:lnTo>
                    <a:lnTo>
                      <a:pt x="203" y="289"/>
                    </a:lnTo>
                    <a:lnTo>
                      <a:pt x="201" y="289"/>
                    </a:lnTo>
                    <a:lnTo>
                      <a:pt x="201" y="287"/>
                    </a:lnTo>
                    <a:lnTo>
                      <a:pt x="201" y="289"/>
                    </a:lnTo>
                    <a:lnTo>
                      <a:pt x="203" y="289"/>
                    </a:lnTo>
                    <a:lnTo>
                      <a:pt x="203" y="287"/>
                    </a:lnTo>
                    <a:lnTo>
                      <a:pt x="203" y="284"/>
                    </a:lnTo>
                    <a:lnTo>
                      <a:pt x="203" y="282"/>
                    </a:lnTo>
                    <a:lnTo>
                      <a:pt x="206" y="282"/>
                    </a:lnTo>
                    <a:lnTo>
                      <a:pt x="206" y="284"/>
                    </a:lnTo>
                    <a:lnTo>
                      <a:pt x="206" y="282"/>
                    </a:lnTo>
                    <a:lnTo>
                      <a:pt x="206" y="279"/>
                    </a:lnTo>
                    <a:lnTo>
                      <a:pt x="208" y="279"/>
                    </a:lnTo>
                    <a:lnTo>
                      <a:pt x="206" y="279"/>
                    </a:lnTo>
                    <a:lnTo>
                      <a:pt x="208" y="279"/>
                    </a:lnTo>
                    <a:lnTo>
                      <a:pt x="208" y="276"/>
                    </a:lnTo>
                    <a:lnTo>
                      <a:pt x="211" y="276"/>
                    </a:lnTo>
                    <a:lnTo>
                      <a:pt x="211" y="274"/>
                    </a:lnTo>
                    <a:lnTo>
                      <a:pt x="214" y="274"/>
                    </a:lnTo>
                    <a:lnTo>
                      <a:pt x="214" y="271"/>
                    </a:lnTo>
                    <a:lnTo>
                      <a:pt x="211" y="271"/>
                    </a:lnTo>
                    <a:lnTo>
                      <a:pt x="214" y="271"/>
                    </a:lnTo>
                    <a:lnTo>
                      <a:pt x="216" y="271"/>
                    </a:lnTo>
                    <a:lnTo>
                      <a:pt x="214" y="271"/>
                    </a:lnTo>
                    <a:lnTo>
                      <a:pt x="216" y="271"/>
                    </a:lnTo>
                    <a:lnTo>
                      <a:pt x="219" y="271"/>
                    </a:lnTo>
                    <a:lnTo>
                      <a:pt x="219" y="269"/>
                    </a:lnTo>
                    <a:lnTo>
                      <a:pt x="219" y="266"/>
                    </a:lnTo>
                    <a:lnTo>
                      <a:pt x="221" y="266"/>
                    </a:lnTo>
                    <a:lnTo>
                      <a:pt x="221" y="263"/>
                    </a:lnTo>
                    <a:lnTo>
                      <a:pt x="221" y="261"/>
                    </a:lnTo>
                    <a:lnTo>
                      <a:pt x="224" y="258"/>
                    </a:lnTo>
                    <a:lnTo>
                      <a:pt x="224" y="256"/>
                    </a:lnTo>
                    <a:lnTo>
                      <a:pt x="224" y="253"/>
                    </a:lnTo>
                    <a:lnTo>
                      <a:pt x="224" y="250"/>
                    </a:lnTo>
                    <a:lnTo>
                      <a:pt x="224" y="248"/>
                    </a:lnTo>
                    <a:lnTo>
                      <a:pt x="221" y="248"/>
                    </a:lnTo>
                    <a:lnTo>
                      <a:pt x="219" y="248"/>
                    </a:lnTo>
                    <a:lnTo>
                      <a:pt x="219" y="245"/>
                    </a:lnTo>
                    <a:lnTo>
                      <a:pt x="216" y="245"/>
                    </a:lnTo>
                    <a:lnTo>
                      <a:pt x="214" y="242"/>
                    </a:lnTo>
                    <a:lnTo>
                      <a:pt x="216" y="242"/>
                    </a:lnTo>
                    <a:lnTo>
                      <a:pt x="216" y="240"/>
                    </a:lnTo>
                    <a:lnTo>
                      <a:pt x="216" y="237"/>
                    </a:lnTo>
                    <a:lnTo>
                      <a:pt x="219" y="237"/>
                    </a:lnTo>
                    <a:lnTo>
                      <a:pt x="219" y="235"/>
                    </a:lnTo>
                    <a:lnTo>
                      <a:pt x="219" y="232"/>
                    </a:lnTo>
                    <a:lnTo>
                      <a:pt x="221" y="232"/>
                    </a:lnTo>
                    <a:lnTo>
                      <a:pt x="221" y="229"/>
                    </a:lnTo>
                    <a:lnTo>
                      <a:pt x="224" y="229"/>
                    </a:lnTo>
                    <a:lnTo>
                      <a:pt x="224" y="227"/>
                    </a:lnTo>
                    <a:lnTo>
                      <a:pt x="224" y="224"/>
                    </a:lnTo>
                    <a:lnTo>
                      <a:pt x="227" y="224"/>
                    </a:lnTo>
                    <a:lnTo>
                      <a:pt x="227" y="222"/>
                    </a:lnTo>
                    <a:lnTo>
                      <a:pt x="227" y="219"/>
                    </a:lnTo>
                    <a:lnTo>
                      <a:pt x="229" y="216"/>
                    </a:lnTo>
                    <a:lnTo>
                      <a:pt x="232" y="214"/>
                    </a:lnTo>
                    <a:lnTo>
                      <a:pt x="235" y="209"/>
                    </a:lnTo>
                    <a:lnTo>
                      <a:pt x="237" y="206"/>
                    </a:lnTo>
                    <a:lnTo>
                      <a:pt x="237" y="203"/>
                    </a:lnTo>
                    <a:lnTo>
                      <a:pt x="240" y="201"/>
                    </a:lnTo>
                    <a:lnTo>
                      <a:pt x="240" y="198"/>
                    </a:lnTo>
                    <a:lnTo>
                      <a:pt x="242" y="195"/>
                    </a:lnTo>
                    <a:lnTo>
                      <a:pt x="242" y="193"/>
                    </a:lnTo>
                    <a:lnTo>
                      <a:pt x="245" y="193"/>
                    </a:lnTo>
                    <a:lnTo>
                      <a:pt x="245" y="190"/>
                    </a:lnTo>
                    <a:lnTo>
                      <a:pt x="245" y="188"/>
                    </a:lnTo>
                    <a:lnTo>
                      <a:pt x="248" y="188"/>
                    </a:lnTo>
                    <a:lnTo>
                      <a:pt x="248" y="185"/>
                    </a:lnTo>
                    <a:lnTo>
                      <a:pt x="250" y="180"/>
                    </a:lnTo>
                    <a:lnTo>
                      <a:pt x="253" y="180"/>
                    </a:lnTo>
                    <a:lnTo>
                      <a:pt x="253" y="177"/>
                    </a:lnTo>
                    <a:lnTo>
                      <a:pt x="253" y="175"/>
                    </a:lnTo>
                    <a:lnTo>
                      <a:pt x="253" y="172"/>
                    </a:lnTo>
                    <a:lnTo>
                      <a:pt x="253" y="169"/>
                    </a:lnTo>
                    <a:lnTo>
                      <a:pt x="253" y="167"/>
                    </a:lnTo>
                    <a:lnTo>
                      <a:pt x="253" y="164"/>
                    </a:lnTo>
                    <a:lnTo>
                      <a:pt x="253" y="161"/>
                    </a:lnTo>
                    <a:lnTo>
                      <a:pt x="253" y="156"/>
                    </a:lnTo>
                    <a:lnTo>
                      <a:pt x="245" y="156"/>
                    </a:lnTo>
                    <a:lnTo>
                      <a:pt x="237" y="156"/>
                    </a:lnTo>
                    <a:lnTo>
                      <a:pt x="229" y="156"/>
                    </a:lnTo>
                    <a:lnTo>
                      <a:pt x="221" y="156"/>
                    </a:lnTo>
                    <a:lnTo>
                      <a:pt x="216" y="156"/>
                    </a:lnTo>
                    <a:lnTo>
                      <a:pt x="216" y="154"/>
                    </a:lnTo>
                    <a:lnTo>
                      <a:pt x="216" y="151"/>
                    </a:lnTo>
                    <a:lnTo>
                      <a:pt x="216" y="148"/>
                    </a:lnTo>
                    <a:lnTo>
                      <a:pt x="216" y="125"/>
                    </a:lnTo>
                    <a:lnTo>
                      <a:pt x="216" y="122"/>
                    </a:lnTo>
                    <a:lnTo>
                      <a:pt x="216" y="120"/>
                    </a:lnTo>
                    <a:lnTo>
                      <a:pt x="214" y="120"/>
                    </a:lnTo>
                    <a:lnTo>
                      <a:pt x="211" y="120"/>
                    </a:lnTo>
                    <a:lnTo>
                      <a:pt x="208" y="117"/>
                    </a:lnTo>
                    <a:lnTo>
                      <a:pt x="206" y="117"/>
                    </a:lnTo>
                    <a:lnTo>
                      <a:pt x="206" y="114"/>
                    </a:lnTo>
                    <a:lnTo>
                      <a:pt x="203" y="114"/>
                    </a:lnTo>
                    <a:lnTo>
                      <a:pt x="201" y="114"/>
                    </a:lnTo>
                    <a:lnTo>
                      <a:pt x="201" y="112"/>
                    </a:lnTo>
                    <a:lnTo>
                      <a:pt x="198" y="112"/>
                    </a:lnTo>
                    <a:lnTo>
                      <a:pt x="198" y="109"/>
                    </a:lnTo>
                    <a:lnTo>
                      <a:pt x="198" y="107"/>
                    </a:lnTo>
                    <a:lnTo>
                      <a:pt x="195" y="107"/>
                    </a:lnTo>
                    <a:lnTo>
                      <a:pt x="195" y="104"/>
                    </a:lnTo>
                    <a:lnTo>
                      <a:pt x="193" y="101"/>
                    </a:lnTo>
                    <a:lnTo>
                      <a:pt x="195" y="101"/>
                    </a:lnTo>
                    <a:lnTo>
                      <a:pt x="195" y="99"/>
                    </a:lnTo>
                    <a:lnTo>
                      <a:pt x="195" y="96"/>
                    </a:lnTo>
                    <a:lnTo>
                      <a:pt x="193" y="96"/>
                    </a:lnTo>
                    <a:lnTo>
                      <a:pt x="193" y="94"/>
                    </a:lnTo>
                    <a:lnTo>
                      <a:pt x="193" y="91"/>
                    </a:lnTo>
                    <a:lnTo>
                      <a:pt x="193" y="88"/>
                    </a:lnTo>
                    <a:lnTo>
                      <a:pt x="193" y="86"/>
                    </a:lnTo>
                    <a:lnTo>
                      <a:pt x="193" y="83"/>
                    </a:lnTo>
                    <a:lnTo>
                      <a:pt x="193" y="81"/>
                    </a:lnTo>
                    <a:lnTo>
                      <a:pt x="193" y="78"/>
                    </a:lnTo>
                    <a:lnTo>
                      <a:pt x="195" y="78"/>
                    </a:lnTo>
                    <a:lnTo>
                      <a:pt x="195" y="75"/>
                    </a:lnTo>
                    <a:lnTo>
                      <a:pt x="195" y="73"/>
                    </a:lnTo>
                    <a:lnTo>
                      <a:pt x="198" y="73"/>
                    </a:lnTo>
                    <a:lnTo>
                      <a:pt x="198" y="70"/>
                    </a:lnTo>
                    <a:lnTo>
                      <a:pt x="198" y="67"/>
                    </a:lnTo>
                    <a:lnTo>
                      <a:pt x="201" y="67"/>
                    </a:lnTo>
                    <a:lnTo>
                      <a:pt x="201" y="65"/>
                    </a:lnTo>
                    <a:lnTo>
                      <a:pt x="201" y="62"/>
                    </a:lnTo>
                    <a:lnTo>
                      <a:pt x="203" y="62"/>
                    </a:lnTo>
                    <a:lnTo>
                      <a:pt x="203" y="60"/>
                    </a:lnTo>
                    <a:lnTo>
                      <a:pt x="206" y="57"/>
                    </a:lnTo>
                    <a:lnTo>
                      <a:pt x="206" y="54"/>
                    </a:lnTo>
                    <a:lnTo>
                      <a:pt x="208" y="52"/>
                    </a:lnTo>
                    <a:lnTo>
                      <a:pt x="208" y="49"/>
                    </a:lnTo>
                    <a:lnTo>
                      <a:pt x="211" y="47"/>
                    </a:lnTo>
                    <a:lnTo>
                      <a:pt x="211" y="44"/>
                    </a:lnTo>
                    <a:lnTo>
                      <a:pt x="214" y="44"/>
                    </a:lnTo>
                    <a:lnTo>
                      <a:pt x="214" y="41"/>
                    </a:lnTo>
                    <a:lnTo>
                      <a:pt x="214" y="39"/>
                    </a:lnTo>
                    <a:lnTo>
                      <a:pt x="216" y="39"/>
                    </a:lnTo>
                    <a:lnTo>
                      <a:pt x="216" y="36"/>
                    </a:lnTo>
                    <a:lnTo>
                      <a:pt x="216" y="34"/>
                    </a:lnTo>
                    <a:lnTo>
                      <a:pt x="219" y="34"/>
                    </a:lnTo>
                    <a:lnTo>
                      <a:pt x="219" y="31"/>
                    </a:lnTo>
                    <a:lnTo>
                      <a:pt x="216" y="31"/>
                    </a:lnTo>
                    <a:lnTo>
                      <a:pt x="214" y="31"/>
                    </a:lnTo>
                    <a:lnTo>
                      <a:pt x="211" y="31"/>
                    </a:lnTo>
                    <a:lnTo>
                      <a:pt x="211" y="28"/>
                    </a:lnTo>
                    <a:lnTo>
                      <a:pt x="211" y="26"/>
                    </a:lnTo>
                    <a:lnTo>
                      <a:pt x="211" y="23"/>
                    </a:lnTo>
                    <a:lnTo>
                      <a:pt x="211" y="20"/>
                    </a:lnTo>
                    <a:lnTo>
                      <a:pt x="214" y="20"/>
                    </a:lnTo>
                    <a:lnTo>
                      <a:pt x="214" y="18"/>
                    </a:lnTo>
                    <a:lnTo>
                      <a:pt x="211" y="18"/>
                    </a:lnTo>
                    <a:lnTo>
                      <a:pt x="211" y="15"/>
                    </a:lnTo>
                    <a:lnTo>
                      <a:pt x="211" y="13"/>
                    </a:lnTo>
                    <a:lnTo>
                      <a:pt x="208" y="13"/>
                    </a:lnTo>
                    <a:lnTo>
                      <a:pt x="208" y="10"/>
                    </a:lnTo>
                    <a:lnTo>
                      <a:pt x="211" y="10"/>
                    </a:lnTo>
                    <a:lnTo>
                      <a:pt x="208" y="10"/>
                    </a:lnTo>
                    <a:lnTo>
                      <a:pt x="208" y="7"/>
                    </a:lnTo>
                    <a:lnTo>
                      <a:pt x="206" y="7"/>
                    </a:lnTo>
                    <a:lnTo>
                      <a:pt x="206" y="5"/>
                    </a:lnTo>
                    <a:lnTo>
                      <a:pt x="203" y="5"/>
                    </a:lnTo>
                    <a:lnTo>
                      <a:pt x="203" y="2"/>
                    </a:lnTo>
                    <a:lnTo>
                      <a:pt x="203" y="0"/>
                    </a:lnTo>
                    <a:lnTo>
                      <a:pt x="201" y="0"/>
                    </a:lnTo>
                    <a:lnTo>
                      <a:pt x="201" y="2"/>
                    </a:lnTo>
                    <a:lnTo>
                      <a:pt x="198" y="2"/>
                    </a:lnTo>
                    <a:lnTo>
                      <a:pt x="201" y="2"/>
                    </a:lnTo>
                    <a:lnTo>
                      <a:pt x="198" y="5"/>
                    </a:lnTo>
                    <a:lnTo>
                      <a:pt x="198" y="7"/>
                    </a:lnTo>
                    <a:lnTo>
                      <a:pt x="198" y="10"/>
                    </a:lnTo>
                    <a:lnTo>
                      <a:pt x="198" y="13"/>
                    </a:lnTo>
                    <a:lnTo>
                      <a:pt x="201" y="18"/>
                    </a:lnTo>
                    <a:lnTo>
                      <a:pt x="201" y="20"/>
                    </a:lnTo>
                    <a:lnTo>
                      <a:pt x="203" y="26"/>
                    </a:lnTo>
                    <a:lnTo>
                      <a:pt x="206" y="28"/>
                    </a:lnTo>
                    <a:lnTo>
                      <a:pt x="206" y="31"/>
                    </a:lnTo>
                    <a:lnTo>
                      <a:pt x="206" y="34"/>
                    </a:lnTo>
                    <a:lnTo>
                      <a:pt x="206" y="36"/>
                    </a:lnTo>
                    <a:lnTo>
                      <a:pt x="206" y="39"/>
                    </a:lnTo>
                    <a:lnTo>
                      <a:pt x="203" y="39"/>
                    </a:lnTo>
                    <a:lnTo>
                      <a:pt x="203" y="41"/>
                    </a:lnTo>
                    <a:lnTo>
                      <a:pt x="203" y="44"/>
                    </a:lnTo>
                    <a:lnTo>
                      <a:pt x="201" y="44"/>
                    </a:lnTo>
                    <a:lnTo>
                      <a:pt x="201" y="47"/>
                    </a:lnTo>
                    <a:lnTo>
                      <a:pt x="201" y="49"/>
                    </a:lnTo>
                    <a:lnTo>
                      <a:pt x="198" y="49"/>
                    </a:lnTo>
                    <a:lnTo>
                      <a:pt x="198" y="52"/>
                    </a:lnTo>
                    <a:lnTo>
                      <a:pt x="198" y="54"/>
                    </a:lnTo>
                    <a:lnTo>
                      <a:pt x="195" y="54"/>
                    </a:lnTo>
                    <a:lnTo>
                      <a:pt x="195" y="57"/>
                    </a:lnTo>
                    <a:lnTo>
                      <a:pt x="195" y="60"/>
                    </a:lnTo>
                    <a:lnTo>
                      <a:pt x="193" y="60"/>
                    </a:lnTo>
                    <a:lnTo>
                      <a:pt x="193" y="62"/>
                    </a:lnTo>
                    <a:lnTo>
                      <a:pt x="193" y="65"/>
                    </a:lnTo>
                    <a:lnTo>
                      <a:pt x="190" y="65"/>
                    </a:lnTo>
                    <a:lnTo>
                      <a:pt x="190" y="67"/>
                    </a:lnTo>
                    <a:lnTo>
                      <a:pt x="188" y="67"/>
                    </a:lnTo>
                    <a:lnTo>
                      <a:pt x="188" y="70"/>
                    </a:lnTo>
                    <a:lnTo>
                      <a:pt x="185" y="70"/>
                    </a:lnTo>
                    <a:lnTo>
                      <a:pt x="182" y="70"/>
                    </a:lnTo>
                    <a:lnTo>
                      <a:pt x="180" y="70"/>
                    </a:lnTo>
                    <a:lnTo>
                      <a:pt x="180" y="73"/>
                    </a:lnTo>
                    <a:lnTo>
                      <a:pt x="180" y="70"/>
                    </a:lnTo>
                    <a:lnTo>
                      <a:pt x="177" y="70"/>
                    </a:lnTo>
                    <a:lnTo>
                      <a:pt x="174" y="70"/>
                    </a:lnTo>
                    <a:lnTo>
                      <a:pt x="174" y="73"/>
                    </a:lnTo>
                    <a:lnTo>
                      <a:pt x="172" y="73"/>
                    </a:lnTo>
                    <a:lnTo>
                      <a:pt x="172" y="70"/>
                    </a:lnTo>
                    <a:lnTo>
                      <a:pt x="169" y="70"/>
                    </a:lnTo>
                    <a:lnTo>
                      <a:pt x="169" y="73"/>
                    </a:lnTo>
                    <a:lnTo>
                      <a:pt x="169" y="70"/>
                    </a:lnTo>
                    <a:lnTo>
                      <a:pt x="167" y="73"/>
                    </a:lnTo>
                    <a:lnTo>
                      <a:pt x="164" y="73"/>
                    </a:lnTo>
                    <a:lnTo>
                      <a:pt x="164" y="70"/>
                    </a:lnTo>
                    <a:lnTo>
                      <a:pt x="164" y="67"/>
                    </a:lnTo>
                    <a:lnTo>
                      <a:pt x="161" y="67"/>
                    </a:lnTo>
                    <a:lnTo>
                      <a:pt x="159" y="67"/>
                    </a:lnTo>
                    <a:lnTo>
                      <a:pt x="156" y="70"/>
                    </a:lnTo>
                    <a:lnTo>
                      <a:pt x="154" y="70"/>
                    </a:lnTo>
                    <a:lnTo>
                      <a:pt x="154" y="73"/>
                    </a:lnTo>
                    <a:lnTo>
                      <a:pt x="151" y="70"/>
                    </a:lnTo>
                    <a:lnTo>
                      <a:pt x="151" y="73"/>
                    </a:lnTo>
                    <a:lnTo>
                      <a:pt x="148" y="73"/>
                    </a:lnTo>
                    <a:lnTo>
                      <a:pt x="146" y="73"/>
                    </a:lnTo>
                    <a:lnTo>
                      <a:pt x="143" y="73"/>
                    </a:lnTo>
                    <a:lnTo>
                      <a:pt x="141" y="73"/>
                    </a:lnTo>
                    <a:lnTo>
                      <a:pt x="138" y="73"/>
                    </a:lnTo>
                    <a:lnTo>
                      <a:pt x="135" y="73"/>
                    </a:lnTo>
                    <a:lnTo>
                      <a:pt x="135" y="75"/>
                    </a:lnTo>
                    <a:lnTo>
                      <a:pt x="133" y="75"/>
                    </a:lnTo>
                    <a:lnTo>
                      <a:pt x="133" y="83"/>
                    </a:lnTo>
                    <a:lnTo>
                      <a:pt x="122" y="83"/>
                    </a:lnTo>
                    <a:lnTo>
                      <a:pt x="122" y="88"/>
                    </a:lnTo>
                    <a:lnTo>
                      <a:pt x="117" y="91"/>
                    </a:lnTo>
                    <a:lnTo>
                      <a:pt x="114" y="91"/>
                    </a:lnTo>
                    <a:lnTo>
                      <a:pt x="114" y="94"/>
                    </a:lnTo>
                    <a:lnTo>
                      <a:pt x="117" y="94"/>
                    </a:lnTo>
                    <a:lnTo>
                      <a:pt x="114" y="94"/>
                    </a:lnTo>
                    <a:lnTo>
                      <a:pt x="114" y="96"/>
                    </a:lnTo>
                    <a:lnTo>
                      <a:pt x="117" y="96"/>
                    </a:lnTo>
                    <a:lnTo>
                      <a:pt x="117" y="99"/>
                    </a:lnTo>
                    <a:lnTo>
                      <a:pt x="117" y="101"/>
                    </a:lnTo>
                    <a:lnTo>
                      <a:pt x="117" y="104"/>
                    </a:lnTo>
                    <a:lnTo>
                      <a:pt x="114" y="104"/>
                    </a:lnTo>
                    <a:lnTo>
                      <a:pt x="114" y="107"/>
                    </a:lnTo>
                    <a:lnTo>
                      <a:pt x="114" y="109"/>
                    </a:lnTo>
                    <a:lnTo>
                      <a:pt x="112" y="109"/>
                    </a:lnTo>
                    <a:lnTo>
                      <a:pt x="112" y="112"/>
                    </a:lnTo>
                    <a:lnTo>
                      <a:pt x="112" y="109"/>
                    </a:lnTo>
                    <a:lnTo>
                      <a:pt x="109" y="109"/>
                    </a:lnTo>
                    <a:lnTo>
                      <a:pt x="109" y="107"/>
                    </a:lnTo>
                    <a:lnTo>
                      <a:pt x="107" y="107"/>
                    </a:lnTo>
                    <a:lnTo>
                      <a:pt x="107" y="109"/>
                    </a:lnTo>
                    <a:lnTo>
                      <a:pt x="104" y="109"/>
                    </a:lnTo>
                    <a:lnTo>
                      <a:pt x="101" y="109"/>
                    </a:lnTo>
                    <a:lnTo>
                      <a:pt x="101" y="112"/>
                    </a:lnTo>
                    <a:lnTo>
                      <a:pt x="104" y="112"/>
                    </a:lnTo>
                    <a:lnTo>
                      <a:pt x="104" y="114"/>
                    </a:lnTo>
                    <a:lnTo>
                      <a:pt x="101" y="114"/>
                    </a:lnTo>
                    <a:lnTo>
                      <a:pt x="101" y="117"/>
                    </a:lnTo>
                    <a:lnTo>
                      <a:pt x="101" y="114"/>
                    </a:lnTo>
                    <a:lnTo>
                      <a:pt x="101" y="117"/>
                    </a:lnTo>
                    <a:lnTo>
                      <a:pt x="99" y="117"/>
                    </a:lnTo>
                    <a:lnTo>
                      <a:pt x="101" y="117"/>
                    </a:lnTo>
                    <a:lnTo>
                      <a:pt x="99" y="117"/>
                    </a:lnTo>
                    <a:lnTo>
                      <a:pt x="99" y="120"/>
                    </a:lnTo>
                    <a:lnTo>
                      <a:pt x="96" y="120"/>
                    </a:lnTo>
                    <a:lnTo>
                      <a:pt x="96" y="122"/>
                    </a:lnTo>
                    <a:lnTo>
                      <a:pt x="94" y="120"/>
                    </a:lnTo>
                    <a:lnTo>
                      <a:pt x="96" y="120"/>
                    </a:lnTo>
                    <a:lnTo>
                      <a:pt x="94" y="120"/>
                    </a:lnTo>
                    <a:lnTo>
                      <a:pt x="91" y="120"/>
                    </a:lnTo>
                    <a:lnTo>
                      <a:pt x="91" y="122"/>
                    </a:lnTo>
                    <a:lnTo>
                      <a:pt x="88" y="122"/>
                    </a:lnTo>
                    <a:lnTo>
                      <a:pt x="88" y="125"/>
                    </a:lnTo>
                    <a:lnTo>
                      <a:pt x="91" y="125"/>
                    </a:lnTo>
                    <a:lnTo>
                      <a:pt x="91" y="128"/>
                    </a:lnTo>
                    <a:lnTo>
                      <a:pt x="91" y="130"/>
                    </a:lnTo>
                    <a:lnTo>
                      <a:pt x="88" y="130"/>
                    </a:lnTo>
                    <a:lnTo>
                      <a:pt x="88" y="133"/>
                    </a:lnTo>
                    <a:lnTo>
                      <a:pt x="86" y="133"/>
                    </a:lnTo>
                    <a:lnTo>
                      <a:pt x="86" y="135"/>
                    </a:lnTo>
                    <a:lnTo>
                      <a:pt x="83" y="135"/>
                    </a:lnTo>
                    <a:lnTo>
                      <a:pt x="83" y="133"/>
                    </a:lnTo>
                    <a:lnTo>
                      <a:pt x="81" y="133"/>
                    </a:lnTo>
                    <a:lnTo>
                      <a:pt x="81" y="135"/>
                    </a:lnTo>
                    <a:lnTo>
                      <a:pt x="83" y="135"/>
                    </a:lnTo>
                    <a:lnTo>
                      <a:pt x="81" y="135"/>
                    </a:lnTo>
                    <a:lnTo>
                      <a:pt x="81" y="138"/>
                    </a:lnTo>
                    <a:lnTo>
                      <a:pt x="81" y="141"/>
                    </a:lnTo>
                    <a:lnTo>
                      <a:pt x="83" y="141"/>
                    </a:lnTo>
                    <a:lnTo>
                      <a:pt x="81" y="141"/>
                    </a:lnTo>
                    <a:lnTo>
                      <a:pt x="81" y="143"/>
                    </a:lnTo>
                    <a:lnTo>
                      <a:pt x="78" y="143"/>
                    </a:lnTo>
                    <a:lnTo>
                      <a:pt x="78" y="146"/>
                    </a:lnTo>
                    <a:lnTo>
                      <a:pt x="75" y="146"/>
                    </a:lnTo>
                    <a:lnTo>
                      <a:pt x="75" y="148"/>
                    </a:lnTo>
                    <a:lnTo>
                      <a:pt x="73" y="148"/>
                    </a:lnTo>
                    <a:lnTo>
                      <a:pt x="73" y="151"/>
                    </a:lnTo>
                    <a:lnTo>
                      <a:pt x="70" y="151"/>
                    </a:lnTo>
                    <a:lnTo>
                      <a:pt x="70" y="154"/>
                    </a:lnTo>
                    <a:lnTo>
                      <a:pt x="67" y="154"/>
                    </a:lnTo>
                    <a:lnTo>
                      <a:pt x="67" y="151"/>
                    </a:lnTo>
                    <a:lnTo>
                      <a:pt x="70" y="151"/>
                    </a:lnTo>
                    <a:lnTo>
                      <a:pt x="67" y="151"/>
                    </a:lnTo>
                    <a:lnTo>
                      <a:pt x="65" y="151"/>
                    </a:lnTo>
                    <a:lnTo>
                      <a:pt x="65" y="154"/>
                    </a:lnTo>
                    <a:lnTo>
                      <a:pt x="67" y="154"/>
                    </a:lnTo>
                    <a:lnTo>
                      <a:pt x="65" y="154"/>
                    </a:lnTo>
                    <a:lnTo>
                      <a:pt x="65" y="151"/>
                    </a:lnTo>
                    <a:lnTo>
                      <a:pt x="65" y="154"/>
                    </a:lnTo>
                    <a:lnTo>
                      <a:pt x="62" y="154"/>
                    </a:lnTo>
                    <a:lnTo>
                      <a:pt x="62" y="156"/>
                    </a:lnTo>
                    <a:lnTo>
                      <a:pt x="60" y="156"/>
                    </a:lnTo>
                    <a:lnTo>
                      <a:pt x="62" y="156"/>
                    </a:lnTo>
                    <a:lnTo>
                      <a:pt x="62" y="159"/>
                    </a:lnTo>
                    <a:lnTo>
                      <a:pt x="60" y="159"/>
                    </a:lnTo>
                    <a:lnTo>
                      <a:pt x="62" y="159"/>
                    </a:lnTo>
                    <a:lnTo>
                      <a:pt x="62" y="161"/>
                    </a:lnTo>
                    <a:lnTo>
                      <a:pt x="60" y="161"/>
                    </a:lnTo>
                    <a:lnTo>
                      <a:pt x="60" y="164"/>
                    </a:lnTo>
                    <a:lnTo>
                      <a:pt x="57" y="164"/>
                    </a:lnTo>
                    <a:lnTo>
                      <a:pt x="54" y="164"/>
                    </a:lnTo>
                    <a:lnTo>
                      <a:pt x="54" y="167"/>
                    </a:lnTo>
                    <a:lnTo>
                      <a:pt x="54" y="164"/>
                    </a:lnTo>
                    <a:lnTo>
                      <a:pt x="54" y="167"/>
                    </a:lnTo>
                    <a:lnTo>
                      <a:pt x="52" y="167"/>
                    </a:lnTo>
                    <a:lnTo>
                      <a:pt x="54" y="167"/>
                    </a:lnTo>
                    <a:lnTo>
                      <a:pt x="54" y="169"/>
                    </a:lnTo>
                    <a:lnTo>
                      <a:pt x="52" y="169"/>
                    </a:lnTo>
                    <a:lnTo>
                      <a:pt x="54" y="169"/>
                    </a:lnTo>
                    <a:lnTo>
                      <a:pt x="52" y="169"/>
                    </a:lnTo>
                    <a:lnTo>
                      <a:pt x="52" y="172"/>
                    </a:lnTo>
                    <a:lnTo>
                      <a:pt x="52" y="175"/>
                    </a:lnTo>
                    <a:lnTo>
                      <a:pt x="49" y="175"/>
                    </a:lnTo>
                    <a:lnTo>
                      <a:pt x="49" y="177"/>
                    </a:lnTo>
                    <a:lnTo>
                      <a:pt x="49" y="175"/>
                    </a:lnTo>
                    <a:lnTo>
                      <a:pt x="49" y="177"/>
                    </a:lnTo>
                    <a:lnTo>
                      <a:pt x="49" y="175"/>
                    </a:lnTo>
                    <a:lnTo>
                      <a:pt x="47" y="175"/>
                    </a:lnTo>
                    <a:lnTo>
                      <a:pt x="47" y="177"/>
                    </a:lnTo>
                    <a:lnTo>
                      <a:pt x="44" y="177"/>
                    </a:lnTo>
                    <a:lnTo>
                      <a:pt x="47" y="177"/>
                    </a:lnTo>
                    <a:lnTo>
                      <a:pt x="44" y="180"/>
                    </a:lnTo>
                    <a:lnTo>
                      <a:pt x="44" y="182"/>
                    </a:lnTo>
                    <a:lnTo>
                      <a:pt x="41" y="182"/>
                    </a:lnTo>
                    <a:lnTo>
                      <a:pt x="39" y="182"/>
                    </a:lnTo>
                    <a:lnTo>
                      <a:pt x="39" y="185"/>
                    </a:lnTo>
                    <a:lnTo>
                      <a:pt x="39" y="182"/>
                    </a:lnTo>
                    <a:lnTo>
                      <a:pt x="36" y="182"/>
                    </a:lnTo>
                    <a:lnTo>
                      <a:pt x="34" y="182"/>
                    </a:lnTo>
                    <a:lnTo>
                      <a:pt x="34" y="185"/>
                    </a:lnTo>
                    <a:lnTo>
                      <a:pt x="36" y="185"/>
                    </a:lnTo>
                    <a:lnTo>
                      <a:pt x="39" y="188"/>
                    </a:lnTo>
                    <a:lnTo>
                      <a:pt x="39" y="190"/>
                    </a:lnTo>
                    <a:lnTo>
                      <a:pt x="36" y="190"/>
                    </a:lnTo>
                    <a:lnTo>
                      <a:pt x="36" y="193"/>
                    </a:lnTo>
                    <a:lnTo>
                      <a:pt x="34" y="190"/>
                    </a:lnTo>
                    <a:lnTo>
                      <a:pt x="34" y="193"/>
                    </a:lnTo>
                    <a:lnTo>
                      <a:pt x="34" y="195"/>
                    </a:lnTo>
                    <a:lnTo>
                      <a:pt x="34" y="198"/>
                    </a:lnTo>
                    <a:lnTo>
                      <a:pt x="31" y="198"/>
                    </a:lnTo>
                    <a:lnTo>
                      <a:pt x="28" y="201"/>
                    </a:lnTo>
                    <a:lnTo>
                      <a:pt x="28" y="203"/>
                    </a:lnTo>
                    <a:lnTo>
                      <a:pt x="26" y="203"/>
                    </a:lnTo>
                    <a:lnTo>
                      <a:pt x="26" y="206"/>
                    </a:lnTo>
                    <a:lnTo>
                      <a:pt x="23" y="206"/>
                    </a:lnTo>
                    <a:lnTo>
                      <a:pt x="23" y="209"/>
                    </a:lnTo>
                    <a:lnTo>
                      <a:pt x="20" y="209"/>
                    </a:lnTo>
                    <a:lnTo>
                      <a:pt x="20" y="206"/>
                    </a:lnTo>
                    <a:lnTo>
                      <a:pt x="18" y="206"/>
                    </a:lnTo>
                    <a:lnTo>
                      <a:pt x="15" y="206"/>
                    </a:lnTo>
                    <a:lnTo>
                      <a:pt x="13" y="206"/>
                    </a:lnTo>
                    <a:lnTo>
                      <a:pt x="10" y="209"/>
                    </a:lnTo>
                    <a:lnTo>
                      <a:pt x="7" y="209"/>
                    </a:lnTo>
                    <a:lnTo>
                      <a:pt x="7" y="206"/>
                    </a:lnTo>
                    <a:lnTo>
                      <a:pt x="7" y="203"/>
                    </a:lnTo>
                    <a:lnTo>
                      <a:pt x="10" y="201"/>
                    </a:lnTo>
                    <a:lnTo>
                      <a:pt x="10" y="198"/>
                    </a:lnTo>
                    <a:lnTo>
                      <a:pt x="10" y="195"/>
                    </a:lnTo>
                    <a:lnTo>
                      <a:pt x="7" y="195"/>
                    </a:lnTo>
                    <a:lnTo>
                      <a:pt x="7" y="193"/>
                    </a:lnTo>
                    <a:lnTo>
                      <a:pt x="5" y="190"/>
                    </a:lnTo>
                    <a:lnTo>
                      <a:pt x="2" y="188"/>
                    </a:lnTo>
                    <a:lnTo>
                      <a:pt x="2" y="182"/>
                    </a:lnTo>
                    <a:lnTo>
                      <a:pt x="2" y="180"/>
                    </a:lnTo>
                    <a:lnTo>
                      <a:pt x="2" y="177"/>
                    </a:lnTo>
                    <a:lnTo>
                      <a:pt x="5" y="175"/>
                    </a:lnTo>
                    <a:lnTo>
                      <a:pt x="5" y="172"/>
                    </a:lnTo>
                    <a:lnTo>
                      <a:pt x="2" y="169"/>
                    </a:lnTo>
                    <a:lnTo>
                      <a:pt x="2" y="167"/>
                    </a:lnTo>
                    <a:lnTo>
                      <a:pt x="2" y="164"/>
                    </a:lnTo>
                    <a:lnTo>
                      <a:pt x="0" y="161"/>
                    </a:lnTo>
                    <a:lnTo>
                      <a:pt x="2" y="159"/>
                    </a:lnTo>
                    <a:lnTo>
                      <a:pt x="0" y="156"/>
                    </a:lnTo>
                    <a:lnTo>
                      <a:pt x="0" y="154"/>
                    </a:lnTo>
                    <a:lnTo>
                      <a:pt x="2" y="154"/>
                    </a:lnTo>
                    <a:lnTo>
                      <a:pt x="5" y="154"/>
                    </a:lnTo>
                    <a:lnTo>
                      <a:pt x="5" y="151"/>
                    </a:lnTo>
                    <a:lnTo>
                      <a:pt x="5" y="148"/>
                    </a:lnTo>
                    <a:lnTo>
                      <a:pt x="7" y="148"/>
                    </a:lnTo>
                    <a:lnTo>
                      <a:pt x="7" y="146"/>
                    </a:lnTo>
                    <a:lnTo>
                      <a:pt x="10" y="146"/>
                    </a:lnTo>
                    <a:lnTo>
                      <a:pt x="10" y="143"/>
                    </a:lnTo>
                    <a:lnTo>
                      <a:pt x="10" y="141"/>
                    </a:lnTo>
                    <a:lnTo>
                      <a:pt x="10" y="138"/>
                    </a:lnTo>
                    <a:lnTo>
                      <a:pt x="10" y="135"/>
                    </a:lnTo>
                    <a:lnTo>
                      <a:pt x="13" y="135"/>
                    </a:lnTo>
                    <a:lnTo>
                      <a:pt x="15" y="135"/>
                    </a:lnTo>
                    <a:lnTo>
                      <a:pt x="15" y="133"/>
                    </a:lnTo>
                    <a:lnTo>
                      <a:pt x="18" y="133"/>
                    </a:lnTo>
                    <a:lnTo>
                      <a:pt x="20" y="130"/>
                    </a:lnTo>
                    <a:lnTo>
                      <a:pt x="23" y="130"/>
                    </a:lnTo>
                    <a:lnTo>
                      <a:pt x="26" y="128"/>
                    </a:lnTo>
                    <a:lnTo>
                      <a:pt x="28" y="128"/>
                    </a:lnTo>
                    <a:lnTo>
                      <a:pt x="31" y="128"/>
                    </a:lnTo>
                    <a:lnTo>
                      <a:pt x="28" y="130"/>
                    </a:lnTo>
                    <a:lnTo>
                      <a:pt x="31" y="130"/>
                    </a:lnTo>
                    <a:lnTo>
                      <a:pt x="34" y="133"/>
                    </a:lnTo>
                    <a:lnTo>
                      <a:pt x="36" y="133"/>
                    </a:lnTo>
                    <a:lnTo>
                      <a:pt x="36" y="130"/>
                    </a:lnTo>
                    <a:lnTo>
                      <a:pt x="36" y="128"/>
                    </a:lnTo>
                    <a:lnTo>
                      <a:pt x="36" y="125"/>
                    </a:lnTo>
                    <a:lnTo>
                      <a:pt x="34" y="122"/>
                    </a:lnTo>
                    <a:lnTo>
                      <a:pt x="31" y="120"/>
                    </a:lnTo>
                    <a:lnTo>
                      <a:pt x="34" y="120"/>
                    </a:lnTo>
                    <a:lnTo>
                      <a:pt x="34" y="117"/>
                    </a:lnTo>
                    <a:lnTo>
                      <a:pt x="36" y="117"/>
                    </a:lnTo>
                    <a:lnTo>
                      <a:pt x="39" y="114"/>
                    </a:lnTo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57" name="Freeform 221"/>
              <p:cNvSpPr>
                <a:spLocks/>
              </p:cNvSpPr>
              <p:nvPr/>
            </p:nvSpPr>
            <p:spPr bwMode="auto">
              <a:xfrm>
                <a:off x="4075" y="1333"/>
                <a:ext cx="1248" cy="1334"/>
              </a:xfrm>
              <a:custGeom>
                <a:avLst/>
                <a:gdLst>
                  <a:gd name="T0" fmla="*/ 198 w 1248"/>
                  <a:gd name="T1" fmla="*/ 1306 h 1334"/>
                  <a:gd name="T2" fmla="*/ 185 w 1248"/>
                  <a:gd name="T3" fmla="*/ 1280 h 1334"/>
                  <a:gd name="T4" fmla="*/ 170 w 1248"/>
                  <a:gd name="T5" fmla="*/ 1261 h 1334"/>
                  <a:gd name="T6" fmla="*/ 162 w 1248"/>
                  <a:gd name="T7" fmla="*/ 1243 h 1334"/>
                  <a:gd name="T8" fmla="*/ 175 w 1248"/>
                  <a:gd name="T9" fmla="*/ 1220 h 1334"/>
                  <a:gd name="T10" fmla="*/ 190 w 1248"/>
                  <a:gd name="T11" fmla="*/ 1206 h 1334"/>
                  <a:gd name="T12" fmla="*/ 198 w 1248"/>
                  <a:gd name="T13" fmla="*/ 1183 h 1334"/>
                  <a:gd name="T14" fmla="*/ 198 w 1248"/>
                  <a:gd name="T15" fmla="*/ 1165 h 1334"/>
                  <a:gd name="T16" fmla="*/ 180 w 1248"/>
                  <a:gd name="T17" fmla="*/ 1141 h 1334"/>
                  <a:gd name="T18" fmla="*/ 183 w 1248"/>
                  <a:gd name="T19" fmla="*/ 1107 h 1334"/>
                  <a:gd name="T20" fmla="*/ 157 w 1248"/>
                  <a:gd name="T21" fmla="*/ 1128 h 1334"/>
                  <a:gd name="T22" fmla="*/ 130 w 1248"/>
                  <a:gd name="T23" fmla="*/ 1102 h 1334"/>
                  <a:gd name="T24" fmla="*/ 99 w 1248"/>
                  <a:gd name="T25" fmla="*/ 1089 h 1334"/>
                  <a:gd name="T26" fmla="*/ 91 w 1248"/>
                  <a:gd name="T27" fmla="*/ 1060 h 1334"/>
                  <a:gd name="T28" fmla="*/ 73 w 1248"/>
                  <a:gd name="T29" fmla="*/ 1029 h 1334"/>
                  <a:gd name="T30" fmla="*/ 65 w 1248"/>
                  <a:gd name="T31" fmla="*/ 1000 h 1334"/>
                  <a:gd name="T32" fmla="*/ 39 w 1248"/>
                  <a:gd name="T33" fmla="*/ 992 h 1334"/>
                  <a:gd name="T34" fmla="*/ 5 w 1248"/>
                  <a:gd name="T35" fmla="*/ 802 h 1334"/>
                  <a:gd name="T36" fmla="*/ 10 w 1248"/>
                  <a:gd name="T37" fmla="*/ 783 h 1334"/>
                  <a:gd name="T38" fmla="*/ 26 w 1248"/>
                  <a:gd name="T39" fmla="*/ 755 h 1334"/>
                  <a:gd name="T40" fmla="*/ 23 w 1248"/>
                  <a:gd name="T41" fmla="*/ 721 h 1334"/>
                  <a:gd name="T42" fmla="*/ 36 w 1248"/>
                  <a:gd name="T43" fmla="*/ 702 h 1334"/>
                  <a:gd name="T44" fmla="*/ 50 w 1248"/>
                  <a:gd name="T45" fmla="*/ 674 h 1334"/>
                  <a:gd name="T46" fmla="*/ 65 w 1248"/>
                  <a:gd name="T47" fmla="*/ 661 h 1334"/>
                  <a:gd name="T48" fmla="*/ 97 w 1248"/>
                  <a:gd name="T49" fmla="*/ 655 h 1334"/>
                  <a:gd name="T50" fmla="*/ 117 w 1248"/>
                  <a:gd name="T51" fmla="*/ 642 h 1334"/>
                  <a:gd name="T52" fmla="*/ 154 w 1248"/>
                  <a:gd name="T53" fmla="*/ 624 h 1334"/>
                  <a:gd name="T54" fmla="*/ 175 w 1248"/>
                  <a:gd name="T55" fmla="*/ 601 h 1334"/>
                  <a:gd name="T56" fmla="*/ 196 w 1248"/>
                  <a:gd name="T57" fmla="*/ 577 h 1334"/>
                  <a:gd name="T58" fmla="*/ 217 w 1248"/>
                  <a:gd name="T59" fmla="*/ 551 h 1334"/>
                  <a:gd name="T60" fmla="*/ 222 w 1248"/>
                  <a:gd name="T61" fmla="*/ 520 h 1334"/>
                  <a:gd name="T62" fmla="*/ 266 w 1248"/>
                  <a:gd name="T63" fmla="*/ 465 h 1334"/>
                  <a:gd name="T64" fmla="*/ 423 w 1248"/>
                  <a:gd name="T65" fmla="*/ 412 h 1334"/>
                  <a:gd name="T66" fmla="*/ 444 w 1248"/>
                  <a:gd name="T67" fmla="*/ 392 h 1334"/>
                  <a:gd name="T68" fmla="*/ 465 w 1248"/>
                  <a:gd name="T69" fmla="*/ 373 h 1334"/>
                  <a:gd name="T70" fmla="*/ 504 w 1248"/>
                  <a:gd name="T71" fmla="*/ 376 h 1334"/>
                  <a:gd name="T72" fmla="*/ 530 w 1248"/>
                  <a:gd name="T73" fmla="*/ 352 h 1334"/>
                  <a:gd name="T74" fmla="*/ 556 w 1248"/>
                  <a:gd name="T75" fmla="*/ 321 h 1334"/>
                  <a:gd name="T76" fmla="*/ 559 w 1248"/>
                  <a:gd name="T77" fmla="*/ 277 h 1334"/>
                  <a:gd name="T78" fmla="*/ 592 w 1248"/>
                  <a:gd name="T79" fmla="*/ 240 h 1334"/>
                  <a:gd name="T80" fmla="*/ 639 w 1248"/>
                  <a:gd name="T81" fmla="*/ 251 h 1334"/>
                  <a:gd name="T82" fmla="*/ 692 w 1248"/>
                  <a:gd name="T83" fmla="*/ 258 h 1334"/>
                  <a:gd name="T84" fmla="*/ 715 w 1248"/>
                  <a:gd name="T85" fmla="*/ 224 h 1334"/>
                  <a:gd name="T86" fmla="*/ 720 w 1248"/>
                  <a:gd name="T87" fmla="*/ 172 h 1334"/>
                  <a:gd name="T88" fmla="*/ 754 w 1248"/>
                  <a:gd name="T89" fmla="*/ 143 h 1334"/>
                  <a:gd name="T90" fmla="*/ 822 w 1248"/>
                  <a:gd name="T91" fmla="*/ 154 h 1334"/>
                  <a:gd name="T92" fmla="*/ 861 w 1248"/>
                  <a:gd name="T93" fmla="*/ 190 h 1334"/>
                  <a:gd name="T94" fmla="*/ 911 w 1248"/>
                  <a:gd name="T95" fmla="*/ 248 h 1334"/>
                  <a:gd name="T96" fmla="*/ 966 w 1248"/>
                  <a:gd name="T97" fmla="*/ 243 h 1334"/>
                  <a:gd name="T98" fmla="*/ 1000 w 1248"/>
                  <a:gd name="T99" fmla="*/ 227 h 1334"/>
                  <a:gd name="T100" fmla="*/ 1028 w 1248"/>
                  <a:gd name="T101" fmla="*/ 258 h 1334"/>
                  <a:gd name="T102" fmla="*/ 1054 w 1248"/>
                  <a:gd name="T103" fmla="*/ 292 h 1334"/>
                  <a:gd name="T104" fmla="*/ 1107 w 1248"/>
                  <a:gd name="T105" fmla="*/ 313 h 1334"/>
                  <a:gd name="T106" fmla="*/ 1109 w 1248"/>
                  <a:gd name="T107" fmla="*/ 337 h 1334"/>
                  <a:gd name="T108" fmla="*/ 1143 w 1248"/>
                  <a:gd name="T109" fmla="*/ 324 h 1334"/>
                  <a:gd name="T110" fmla="*/ 1185 w 1248"/>
                  <a:gd name="T111" fmla="*/ 290 h 1334"/>
                  <a:gd name="T112" fmla="*/ 1222 w 1248"/>
                  <a:gd name="T113" fmla="*/ 248 h 1334"/>
                  <a:gd name="T114" fmla="*/ 1229 w 1248"/>
                  <a:gd name="T115" fmla="*/ 203 h 1334"/>
                  <a:gd name="T116" fmla="*/ 1235 w 1248"/>
                  <a:gd name="T117" fmla="*/ 156 h 1334"/>
                  <a:gd name="T118" fmla="*/ 1235 w 1248"/>
                  <a:gd name="T119" fmla="*/ 99 h 1334"/>
                  <a:gd name="T120" fmla="*/ 1211 w 1248"/>
                  <a:gd name="T121" fmla="*/ 55 h 1334"/>
                  <a:gd name="T122" fmla="*/ 1245 w 1248"/>
                  <a:gd name="T123" fmla="*/ 8 h 13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248" h="1334">
                    <a:moveTo>
                      <a:pt x="209" y="1334"/>
                    </a:moveTo>
                    <a:lnTo>
                      <a:pt x="206" y="1332"/>
                    </a:lnTo>
                    <a:lnTo>
                      <a:pt x="206" y="1329"/>
                    </a:lnTo>
                    <a:lnTo>
                      <a:pt x="206" y="1327"/>
                    </a:lnTo>
                    <a:lnTo>
                      <a:pt x="206" y="1324"/>
                    </a:lnTo>
                    <a:lnTo>
                      <a:pt x="204" y="1324"/>
                    </a:lnTo>
                    <a:lnTo>
                      <a:pt x="204" y="1321"/>
                    </a:lnTo>
                    <a:lnTo>
                      <a:pt x="201" y="1321"/>
                    </a:lnTo>
                    <a:lnTo>
                      <a:pt x="201" y="1319"/>
                    </a:lnTo>
                    <a:lnTo>
                      <a:pt x="201" y="1316"/>
                    </a:lnTo>
                    <a:lnTo>
                      <a:pt x="198" y="1314"/>
                    </a:lnTo>
                    <a:lnTo>
                      <a:pt x="198" y="1311"/>
                    </a:lnTo>
                    <a:lnTo>
                      <a:pt x="198" y="1308"/>
                    </a:lnTo>
                    <a:lnTo>
                      <a:pt x="198" y="1306"/>
                    </a:lnTo>
                    <a:lnTo>
                      <a:pt x="196" y="1306"/>
                    </a:lnTo>
                    <a:lnTo>
                      <a:pt x="196" y="1303"/>
                    </a:lnTo>
                    <a:lnTo>
                      <a:pt x="193" y="1303"/>
                    </a:lnTo>
                    <a:lnTo>
                      <a:pt x="193" y="1301"/>
                    </a:lnTo>
                    <a:lnTo>
                      <a:pt x="190" y="1298"/>
                    </a:lnTo>
                    <a:lnTo>
                      <a:pt x="193" y="1295"/>
                    </a:lnTo>
                    <a:lnTo>
                      <a:pt x="196" y="1293"/>
                    </a:lnTo>
                    <a:lnTo>
                      <a:pt x="196" y="1290"/>
                    </a:lnTo>
                    <a:lnTo>
                      <a:pt x="193" y="1287"/>
                    </a:lnTo>
                    <a:lnTo>
                      <a:pt x="193" y="1285"/>
                    </a:lnTo>
                    <a:lnTo>
                      <a:pt x="193" y="1282"/>
                    </a:lnTo>
                    <a:lnTo>
                      <a:pt x="190" y="1282"/>
                    </a:lnTo>
                    <a:lnTo>
                      <a:pt x="188" y="1280"/>
                    </a:lnTo>
                    <a:lnTo>
                      <a:pt x="185" y="1280"/>
                    </a:lnTo>
                    <a:lnTo>
                      <a:pt x="183" y="1280"/>
                    </a:lnTo>
                    <a:lnTo>
                      <a:pt x="183" y="1277"/>
                    </a:lnTo>
                    <a:lnTo>
                      <a:pt x="180" y="1277"/>
                    </a:lnTo>
                    <a:lnTo>
                      <a:pt x="180" y="1274"/>
                    </a:lnTo>
                    <a:lnTo>
                      <a:pt x="177" y="1274"/>
                    </a:lnTo>
                    <a:lnTo>
                      <a:pt x="177" y="1272"/>
                    </a:lnTo>
                    <a:lnTo>
                      <a:pt x="175" y="1269"/>
                    </a:lnTo>
                    <a:lnTo>
                      <a:pt x="172" y="1269"/>
                    </a:lnTo>
                    <a:lnTo>
                      <a:pt x="172" y="1267"/>
                    </a:lnTo>
                    <a:lnTo>
                      <a:pt x="175" y="1264"/>
                    </a:lnTo>
                    <a:lnTo>
                      <a:pt x="172" y="1264"/>
                    </a:lnTo>
                    <a:lnTo>
                      <a:pt x="170" y="1261"/>
                    </a:lnTo>
                    <a:lnTo>
                      <a:pt x="170" y="1259"/>
                    </a:lnTo>
                    <a:lnTo>
                      <a:pt x="170" y="1261"/>
                    </a:lnTo>
                    <a:lnTo>
                      <a:pt x="167" y="1261"/>
                    </a:lnTo>
                    <a:lnTo>
                      <a:pt x="167" y="1259"/>
                    </a:lnTo>
                    <a:lnTo>
                      <a:pt x="164" y="1259"/>
                    </a:lnTo>
                    <a:lnTo>
                      <a:pt x="162" y="1259"/>
                    </a:lnTo>
                    <a:lnTo>
                      <a:pt x="162" y="1256"/>
                    </a:lnTo>
                    <a:lnTo>
                      <a:pt x="159" y="1256"/>
                    </a:lnTo>
                    <a:lnTo>
                      <a:pt x="162" y="1256"/>
                    </a:lnTo>
                    <a:lnTo>
                      <a:pt x="162" y="1254"/>
                    </a:lnTo>
                    <a:lnTo>
                      <a:pt x="162" y="1251"/>
                    </a:lnTo>
                    <a:lnTo>
                      <a:pt x="159" y="1251"/>
                    </a:lnTo>
                    <a:lnTo>
                      <a:pt x="159" y="1248"/>
                    </a:lnTo>
                    <a:lnTo>
                      <a:pt x="162" y="1248"/>
                    </a:lnTo>
                    <a:lnTo>
                      <a:pt x="162" y="1246"/>
                    </a:lnTo>
                    <a:lnTo>
                      <a:pt x="162" y="1243"/>
                    </a:lnTo>
                    <a:lnTo>
                      <a:pt x="162" y="1240"/>
                    </a:lnTo>
                    <a:lnTo>
                      <a:pt x="164" y="1238"/>
                    </a:lnTo>
                    <a:lnTo>
                      <a:pt x="164" y="1235"/>
                    </a:lnTo>
                    <a:lnTo>
                      <a:pt x="164" y="1233"/>
                    </a:lnTo>
                    <a:lnTo>
                      <a:pt x="164" y="1230"/>
                    </a:lnTo>
                    <a:lnTo>
                      <a:pt x="167" y="1230"/>
                    </a:lnTo>
                    <a:lnTo>
                      <a:pt x="167" y="1227"/>
                    </a:lnTo>
                    <a:lnTo>
                      <a:pt x="164" y="1225"/>
                    </a:lnTo>
                    <a:lnTo>
                      <a:pt x="167" y="1225"/>
                    </a:lnTo>
                    <a:lnTo>
                      <a:pt x="167" y="1222"/>
                    </a:lnTo>
                    <a:lnTo>
                      <a:pt x="170" y="1222"/>
                    </a:lnTo>
                    <a:lnTo>
                      <a:pt x="170" y="1220"/>
                    </a:lnTo>
                    <a:lnTo>
                      <a:pt x="172" y="1220"/>
                    </a:lnTo>
                    <a:lnTo>
                      <a:pt x="175" y="1220"/>
                    </a:lnTo>
                    <a:lnTo>
                      <a:pt x="177" y="1220"/>
                    </a:lnTo>
                    <a:lnTo>
                      <a:pt x="177" y="1217"/>
                    </a:lnTo>
                    <a:lnTo>
                      <a:pt x="177" y="1214"/>
                    </a:lnTo>
                    <a:lnTo>
                      <a:pt x="177" y="1212"/>
                    </a:lnTo>
                    <a:lnTo>
                      <a:pt x="177" y="1209"/>
                    </a:lnTo>
                    <a:lnTo>
                      <a:pt x="177" y="1206"/>
                    </a:lnTo>
                    <a:lnTo>
                      <a:pt x="180" y="1209"/>
                    </a:lnTo>
                    <a:lnTo>
                      <a:pt x="180" y="1206"/>
                    </a:lnTo>
                    <a:lnTo>
                      <a:pt x="183" y="1206"/>
                    </a:lnTo>
                    <a:lnTo>
                      <a:pt x="183" y="1204"/>
                    </a:lnTo>
                    <a:lnTo>
                      <a:pt x="185" y="1204"/>
                    </a:lnTo>
                    <a:lnTo>
                      <a:pt x="185" y="1206"/>
                    </a:lnTo>
                    <a:lnTo>
                      <a:pt x="188" y="1206"/>
                    </a:lnTo>
                    <a:lnTo>
                      <a:pt x="190" y="1206"/>
                    </a:lnTo>
                    <a:lnTo>
                      <a:pt x="190" y="1204"/>
                    </a:lnTo>
                    <a:lnTo>
                      <a:pt x="190" y="1201"/>
                    </a:lnTo>
                    <a:lnTo>
                      <a:pt x="190" y="1199"/>
                    </a:lnTo>
                    <a:lnTo>
                      <a:pt x="193" y="1199"/>
                    </a:lnTo>
                    <a:lnTo>
                      <a:pt x="196" y="1199"/>
                    </a:lnTo>
                    <a:lnTo>
                      <a:pt x="196" y="1196"/>
                    </a:lnTo>
                    <a:lnTo>
                      <a:pt x="196" y="1193"/>
                    </a:lnTo>
                    <a:lnTo>
                      <a:pt x="193" y="1193"/>
                    </a:lnTo>
                    <a:lnTo>
                      <a:pt x="193" y="1191"/>
                    </a:lnTo>
                    <a:lnTo>
                      <a:pt x="193" y="1188"/>
                    </a:lnTo>
                    <a:lnTo>
                      <a:pt x="196" y="1188"/>
                    </a:lnTo>
                    <a:lnTo>
                      <a:pt x="196" y="1186"/>
                    </a:lnTo>
                    <a:lnTo>
                      <a:pt x="198" y="1186"/>
                    </a:lnTo>
                    <a:lnTo>
                      <a:pt x="198" y="1183"/>
                    </a:lnTo>
                    <a:lnTo>
                      <a:pt x="201" y="1183"/>
                    </a:lnTo>
                    <a:lnTo>
                      <a:pt x="201" y="1180"/>
                    </a:lnTo>
                    <a:lnTo>
                      <a:pt x="204" y="1180"/>
                    </a:lnTo>
                    <a:lnTo>
                      <a:pt x="206" y="1180"/>
                    </a:lnTo>
                    <a:lnTo>
                      <a:pt x="209" y="1180"/>
                    </a:lnTo>
                    <a:lnTo>
                      <a:pt x="206" y="1178"/>
                    </a:lnTo>
                    <a:lnTo>
                      <a:pt x="206" y="1175"/>
                    </a:lnTo>
                    <a:lnTo>
                      <a:pt x="204" y="1175"/>
                    </a:lnTo>
                    <a:lnTo>
                      <a:pt x="204" y="1173"/>
                    </a:lnTo>
                    <a:lnTo>
                      <a:pt x="204" y="1170"/>
                    </a:lnTo>
                    <a:lnTo>
                      <a:pt x="201" y="1170"/>
                    </a:lnTo>
                    <a:lnTo>
                      <a:pt x="198" y="1170"/>
                    </a:lnTo>
                    <a:lnTo>
                      <a:pt x="198" y="1167"/>
                    </a:lnTo>
                    <a:lnTo>
                      <a:pt x="198" y="1165"/>
                    </a:lnTo>
                    <a:lnTo>
                      <a:pt x="196" y="1165"/>
                    </a:lnTo>
                    <a:lnTo>
                      <a:pt x="193" y="1162"/>
                    </a:lnTo>
                    <a:lnTo>
                      <a:pt x="190" y="1162"/>
                    </a:lnTo>
                    <a:lnTo>
                      <a:pt x="188" y="1165"/>
                    </a:lnTo>
                    <a:lnTo>
                      <a:pt x="188" y="1162"/>
                    </a:lnTo>
                    <a:lnTo>
                      <a:pt x="185" y="1162"/>
                    </a:lnTo>
                    <a:lnTo>
                      <a:pt x="183" y="1162"/>
                    </a:lnTo>
                    <a:lnTo>
                      <a:pt x="180" y="1162"/>
                    </a:lnTo>
                    <a:lnTo>
                      <a:pt x="177" y="1162"/>
                    </a:lnTo>
                    <a:lnTo>
                      <a:pt x="177" y="1159"/>
                    </a:lnTo>
                    <a:lnTo>
                      <a:pt x="177" y="1157"/>
                    </a:lnTo>
                    <a:lnTo>
                      <a:pt x="177" y="1154"/>
                    </a:lnTo>
                    <a:lnTo>
                      <a:pt x="175" y="1154"/>
                    </a:lnTo>
                    <a:lnTo>
                      <a:pt x="180" y="1141"/>
                    </a:lnTo>
                    <a:lnTo>
                      <a:pt x="183" y="1139"/>
                    </a:lnTo>
                    <a:lnTo>
                      <a:pt x="183" y="1136"/>
                    </a:lnTo>
                    <a:lnTo>
                      <a:pt x="180" y="1133"/>
                    </a:lnTo>
                    <a:lnTo>
                      <a:pt x="183" y="1128"/>
                    </a:lnTo>
                    <a:lnTo>
                      <a:pt x="185" y="1126"/>
                    </a:lnTo>
                    <a:lnTo>
                      <a:pt x="185" y="1123"/>
                    </a:lnTo>
                    <a:lnTo>
                      <a:pt x="185" y="1120"/>
                    </a:lnTo>
                    <a:lnTo>
                      <a:pt x="188" y="1120"/>
                    </a:lnTo>
                    <a:lnTo>
                      <a:pt x="188" y="1118"/>
                    </a:lnTo>
                    <a:lnTo>
                      <a:pt x="188" y="1115"/>
                    </a:lnTo>
                    <a:lnTo>
                      <a:pt x="188" y="1112"/>
                    </a:lnTo>
                    <a:lnTo>
                      <a:pt x="188" y="1107"/>
                    </a:lnTo>
                    <a:lnTo>
                      <a:pt x="185" y="1107"/>
                    </a:lnTo>
                    <a:lnTo>
                      <a:pt x="183" y="1107"/>
                    </a:lnTo>
                    <a:lnTo>
                      <a:pt x="180" y="1107"/>
                    </a:lnTo>
                    <a:lnTo>
                      <a:pt x="180" y="1110"/>
                    </a:lnTo>
                    <a:lnTo>
                      <a:pt x="177" y="1112"/>
                    </a:lnTo>
                    <a:lnTo>
                      <a:pt x="177" y="1115"/>
                    </a:lnTo>
                    <a:lnTo>
                      <a:pt x="175" y="1115"/>
                    </a:lnTo>
                    <a:lnTo>
                      <a:pt x="172" y="1115"/>
                    </a:lnTo>
                    <a:lnTo>
                      <a:pt x="172" y="1112"/>
                    </a:lnTo>
                    <a:lnTo>
                      <a:pt x="172" y="1115"/>
                    </a:lnTo>
                    <a:lnTo>
                      <a:pt x="170" y="1120"/>
                    </a:lnTo>
                    <a:lnTo>
                      <a:pt x="167" y="1123"/>
                    </a:lnTo>
                    <a:lnTo>
                      <a:pt x="167" y="1126"/>
                    </a:lnTo>
                    <a:lnTo>
                      <a:pt x="164" y="1126"/>
                    </a:lnTo>
                    <a:lnTo>
                      <a:pt x="162" y="1126"/>
                    </a:lnTo>
                    <a:lnTo>
                      <a:pt x="157" y="1128"/>
                    </a:lnTo>
                    <a:lnTo>
                      <a:pt x="154" y="1126"/>
                    </a:lnTo>
                    <a:lnTo>
                      <a:pt x="151" y="1126"/>
                    </a:lnTo>
                    <a:lnTo>
                      <a:pt x="149" y="1126"/>
                    </a:lnTo>
                    <a:lnTo>
                      <a:pt x="149" y="1123"/>
                    </a:lnTo>
                    <a:lnTo>
                      <a:pt x="146" y="1123"/>
                    </a:lnTo>
                    <a:lnTo>
                      <a:pt x="143" y="1115"/>
                    </a:lnTo>
                    <a:lnTo>
                      <a:pt x="143" y="1112"/>
                    </a:lnTo>
                    <a:lnTo>
                      <a:pt x="141" y="1110"/>
                    </a:lnTo>
                    <a:lnTo>
                      <a:pt x="138" y="1110"/>
                    </a:lnTo>
                    <a:lnTo>
                      <a:pt x="136" y="1110"/>
                    </a:lnTo>
                    <a:lnTo>
                      <a:pt x="136" y="1107"/>
                    </a:lnTo>
                    <a:lnTo>
                      <a:pt x="133" y="1105"/>
                    </a:lnTo>
                    <a:lnTo>
                      <a:pt x="133" y="1102"/>
                    </a:lnTo>
                    <a:lnTo>
                      <a:pt x="130" y="1102"/>
                    </a:lnTo>
                    <a:lnTo>
                      <a:pt x="128" y="1102"/>
                    </a:lnTo>
                    <a:lnTo>
                      <a:pt x="125" y="1102"/>
                    </a:lnTo>
                    <a:lnTo>
                      <a:pt x="123" y="1102"/>
                    </a:lnTo>
                    <a:lnTo>
                      <a:pt x="120" y="1102"/>
                    </a:lnTo>
                    <a:lnTo>
                      <a:pt x="115" y="1105"/>
                    </a:lnTo>
                    <a:lnTo>
                      <a:pt x="115" y="1102"/>
                    </a:lnTo>
                    <a:lnTo>
                      <a:pt x="112" y="1102"/>
                    </a:lnTo>
                    <a:lnTo>
                      <a:pt x="110" y="1102"/>
                    </a:lnTo>
                    <a:lnTo>
                      <a:pt x="110" y="1099"/>
                    </a:lnTo>
                    <a:lnTo>
                      <a:pt x="107" y="1097"/>
                    </a:lnTo>
                    <a:lnTo>
                      <a:pt x="104" y="1094"/>
                    </a:lnTo>
                    <a:lnTo>
                      <a:pt x="104" y="1092"/>
                    </a:lnTo>
                    <a:lnTo>
                      <a:pt x="102" y="1089"/>
                    </a:lnTo>
                    <a:lnTo>
                      <a:pt x="99" y="1089"/>
                    </a:lnTo>
                    <a:lnTo>
                      <a:pt x="99" y="1086"/>
                    </a:lnTo>
                    <a:lnTo>
                      <a:pt x="99" y="1084"/>
                    </a:lnTo>
                    <a:lnTo>
                      <a:pt x="97" y="1084"/>
                    </a:lnTo>
                    <a:lnTo>
                      <a:pt x="97" y="1081"/>
                    </a:lnTo>
                    <a:lnTo>
                      <a:pt x="97" y="1079"/>
                    </a:lnTo>
                    <a:lnTo>
                      <a:pt x="97" y="1076"/>
                    </a:lnTo>
                    <a:lnTo>
                      <a:pt x="94" y="1076"/>
                    </a:lnTo>
                    <a:lnTo>
                      <a:pt x="94" y="1073"/>
                    </a:lnTo>
                    <a:lnTo>
                      <a:pt x="94" y="1071"/>
                    </a:lnTo>
                    <a:lnTo>
                      <a:pt x="94" y="1068"/>
                    </a:lnTo>
                    <a:lnTo>
                      <a:pt x="91" y="1068"/>
                    </a:lnTo>
                    <a:lnTo>
                      <a:pt x="91" y="1065"/>
                    </a:lnTo>
                    <a:lnTo>
                      <a:pt x="91" y="1063"/>
                    </a:lnTo>
                    <a:lnTo>
                      <a:pt x="91" y="1060"/>
                    </a:lnTo>
                    <a:lnTo>
                      <a:pt x="89" y="1052"/>
                    </a:lnTo>
                    <a:lnTo>
                      <a:pt x="89" y="1050"/>
                    </a:lnTo>
                    <a:lnTo>
                      <a:pt x="86" y="1047"/>
                    </a:lnTo>
                    <a:lnTo>
                      <a:pt x="83" y="1045"/>
                    </a:lnTo>
                    <a:lnTo>
                      <a:pt x="83" y="1042"/>
                    </a:lnTo>
                    <a:lnTo>
                      <a:pt x="83" y="1039"/>
                    </a:lnTo>
                    <a:lnTo>
                      <a:pt x="81" y="1039"/>
                    </a:lnTo>
                    <a:lnTo>
                      <a:pt x="78" y="1039"/>
                    </a:lnTo>
                    <a:lnTo>
                      <a:pt x="78" y="1037"/>
                    </a:lnTo>
                    <a:lnTo>
                      <a:pt x="78" y="1034"/>
                    </a:lnTo>
                    <a:lnTo>
                      <a:pt x="78" y="1031"/>
                    </a:lnTo>
                    <a:lnTo>
                      <a:pt x="76" y="1031"/>
                    </a:lnTo>
                    <a:lnTo>
                      <a:pt x="76" y="1029"/>
                    </a:lnTo>
                    <a:lnTo>
                      <a:pt x="73" y="1029"/>
                    </a:lnTo>
                    <a:lnTo>
                      <a:pt x="70" y="1026"/>
                    </a:lnTo>
                    <a:lnTo>
                      <a:pt x="70" y="1024"/>
                    </a:lnTo>
                    <a:lnTo>
                      <a:pt x="70" y="1021"/>
                    </a:lnTo>
                    <a:lnTo>
                      <a:pt x="70" y="1016"/>
                    </a:lnTo>
                    <a:lnTo>
                      <a:pt x="70" y="1013"/>
                    </a:lnTo>
                    <a:lnTo>
                      <a:pt x="70" y="1011"/>
                    </a:lnTo>
                    <a:lnTo>
                      <a:pt x="68" y="1011"/>
                    </a:lnTo>
                    <a:lnTo>
                      <a:pt x="68" y="1008"/>
                    </a:lnTo>
                    <a:lnTo>
                      <a:pt x="65" y="1008"/>
                    </a:lnTo>
                    <a:lnTo>
                      <a:pt x="65" y="1005"/>
                    </a:lnTo>
                    <a:lnTo>
                      <a:pt x="63" y="1005"/>
                    </a:lnTo>
                    <a:lnTo>
                      <a:pt x="63" y="1003"/>
                    </a:lnTo>
                    <a:lnTo>
                      <a:pt x="63" y="1000"/>
                    </a:lnTo>
                    <a:lnTo>
                      <a:pt x="65" y="1000"/>
                    </a:lnTo>
                    <a:lnTo>
                      <a:pt x="65" y="998"/>
                    </a:lnTo>
                    <a:lnTo>
                      <a:pt x="65" y="995"/>
                    </a:lnTo>
                    <a:lnTo>
                      <a:pt x="68" y="995"/>
                    </a:lnTo>
                    <a:lnTo>
                      <a:pt x="65" y="995"/>
                    </a:lnTo>
                    <a:lnTo>
                      <a:pt x="65" y="992"/>
                    </a:lnTo>
                    <a:lnTo>
                      <a:pt x="65" y="990"/>
                    </a:lnTo>
                    <a:lnTo>
                      <a:pt x="63" y="990"/>
                    </a:lnTo>
                    <a:lnTo>
                      <a:pt x="57" y="990"/>
                    </a:lnTo>
                    <a:lnTo>
                      <a:pt x="55" y="990"/>
                    </a:lnTo>
                    <a:lnTo>
                      <a:pt x="52" y="990"/>
                    </a:lnTo>
                    <a:lnTo>
                      <a:pt x="50" y="990"/>
                    </a:lnTo>
                    <a:lnTo>
                      <a:pt x="47" y="992"/>
                    </a:lnTo>
                    <a:lnTo>
                      <a:pt x="42" y="992"/>
                    </a:lnTo>
                    <a:lnTo>
                      <a:pt x="39" y="992"/>
                    </a:lnTo>
                    <a:lnTo>
                      <a:pt x="36" y="992"/>
                    </a:lnTo>
                    <a:lnTo>
                      <a:pt x="34" y="992"/>
                    </a:lnTo>
                    <a:lnTo>
                      <a:pt x="31" y="992"/>
                    </a:lnTo>
                    <a:lnTo>
                      <a:pt x="29" y="992"/>
                    </a:lnTo>
                    <a:lnTo>
                      <a:pt x="29" y="990"/>
                    </a:lnTo>
                    <a:lnTo>
                      <a:pt x="26" y="990"/>
                    </a:lnTo>
                    <a:lnTo>
                      <a:pt x="0" y="820"/>
                    </a:lnTo>
                    <a:lnTo>
                      <a:pt x="3" y="817"/>
                    </a:lnTo>
                    <a:lnTo>
                      <a:pt x="5" y="809"/>
                    </a:lnTo>
                    <a:lnTo>
                      <a:pt x="3" y="809"/>
                    </a:lnTo>
                    <a:lnTo>
                      <a:pt x="3" y="807"/>
                    </a:lnTo>
                    <a:lnTo>
                      <a:pt x="3" y="804"/>
                    </a:lnTo>
                    <a:lnTo>
                      <a:pt x="5" y="804"/>
                    </a:lnTo>
                    <a:lnTo>
                      <a:pt x="5" y="802"/>
                    </a:lnTo>
                    <a:lnTo>
                      <a:pt x="8" y="802"/>
                    </a:lnTo>
                    <a:lnTo>
                      <a:pt x="8" y="799"/>
                    </a:lnTo>
                    <a:lnTo>
                      <a:pt x="5" y="799"/>
                    </a:lnTo>
                    <a:lnTo>
                      <a:pt x="5" y="796"/>
                    </a:lnTo>
                    <a:lnTo>
                      <a:pt x="8" y="796"/>
                    </a:lnTo>
                    <a:lnTo>
                      <a:pt x="8" y="794"/>
                    </a:lnTo>
                    <a:lnTo>
                      <a:pt x="5" y="794"/>
                    </a:lnTo>
                    <a:lnTo>
                      <a:pt x="5" y="791"/>
                    </a:lnTo>
                    <a:lnTo>
                      <a:pt x="5" y="789"/>
                    </a:lnTo>
                    <a:lnTo>
                      <a:pt x="8" y="789"/>
                    </a:lnTo>
                    <a:lnTo>
                      <a:pt x="10" y="786"/>
                    </a:lnTo>
                    <a:lnTo>
                      <a:pt x="13" y="786"/>
                    </a:lnTo>
                    <a:lnTo>
                      <a:pt x="13" y="783"/>
                    </a:lnTo>
                    <a:lnTo>
                      <a:pt x="10" y="783"/>
                    </a:lnTo>
                    <a:lnTo>
                      <a:pt x="10" y="781"/>
                    </a:lnTo>
                    <a:lnTo>
                      <a:pt x="10" y="778"/>
                    </a:lnTo>
                    <a:lnTo>
                      <a:pt x="10" y="776"/>
                    </a:lnTo>
                    <a:lnTo>
                      <a:pt x="13" y="776"/>
                    </a:lnTo>
                    <a:lnTo>
                      <a:pt x="13" y="773"/>
                    </a:lnTo>
                    <a:lnTo>
                      <a:pt x="10" y="773"/>
                    </a:lnTo>
                    <a:lnTo>
                      <a:pt x="29" y="770"/>
                    </a:lnTo>
                    <a:lnTo>
                      <a:pt x="29" y="768"/>
                    </a:lnTo>
                    <a:lnTo>
                      <a:pt x="29" y="765"/>
                    </a:lnTo>
                    <a:lnTo>
                      <a:pt x="29" y="762"/>
                    </a:lnTo>
                    <a:lnTo>
                      <a:pt x="29" y="760"/>
                    </a:lnTo>
                    <a:lnTo>
                      <a:pt x="29" y="757"/>
                    </a:lnTo>
                    <a:lnTo>
                      <a:pt x="26" y="757"/>
                    </a:lnTo>
                    <a:lnTo>
                      <a:pt x="26" y="755"/>
                    </a:lnTo>
                    <a:lnTo>
                      <a:pt x="26" y="752"/>
                    </a:lnTo>
                    <a:lnTo>
                      <a:pt x="26" y="749"/>
                    </a:lnTo>
                    <a:lnTo>
                      <a:pt x="26" y="747"/>
                    </a:lnTo>
                    <a:lnTo>
                      <a:pt x="23" y="747"/>
                    </a:lnTo>
                    <a:lnTo>
                      <a:pt x="23" y="744"/>
                    </a:lnTo>
                    <a:lnTo>
                      <a:pt x="23" y="742"/>
                    </a:lnTo>
                    <a:lnTo>
                      <a:pt x="23" y="739"/>
                    </a:lnTo>
                    <a:lnTo>
                      <a:pt x="23" y="736"/>
                    </a:lnTo>
                    <a:lnTo>
                      <a:pt x="23" y="734"/>
                    </a:lnTo>
                    <a:lnTo>
                      <a:pt x="23" y="731"/>
                    </a:lnTo>
                    <a:lnTo>
                      <a:pt x="23" y="729"/>
                    </a:lnTo>
                    <a:lnTo>
                      <a:pt x="23" y="726"/>
                    </a:lnTo>
                    <a:lnTo>
                      <a:pt x="23" y="723"/>
                    </a:lnTo>
                    <a:lnTo>
                      <a:pt x="23" y="721"/>
                    </a:lnTo>
                    <a:lnTo>
                      <a:pt x="21" y="721"/>
                    </a:lnTo>
                    <a:lnTo>
                      <a:pt x="23" y="721"/>
                    </a:lnTo>
                    <a:lnTo>
                      <a:pt x="23" y="718"/>
                    </a:lnTo>
                    <a:lnTo>
                      <a:pt x="26" y="718"/>
                    </a:lnTo>
                    <a:lnTo>
                      <a:pt x="29" y="718"/>
                    </a:lnTo>
                    <a:lnTo>
                      <a:pt x="29" y="715"/>
                    </a:lnTo>
                    <a:lnTo>
                      <a:pt x="31" y="715"/>
                    </a:lnTo>
                    <a:lnTo>
                      <a:pt x="31" y="713"/>
                    </a:lnTo>
                    <a:lnTo>
                      <a:pt x="34" y="713"/>
                    </a:lnTo>
                    <a:lnTo>
                      <a:pt x="34" y="710"/>
                    </a:lnTo>
                    <a:lnTo>
                      <a:pt x="36" y="710"/>
                    </a:lnTo>
                    <a:lnTo>
                      <a:pt x="36" y="708"/>
                    </a:lnTo>
                    <a:lnTo>
                      <a:pt x="36" y="705"/>
                    </a:lnTo>
                    <a:lnTo>
                      <a:pt x="36" y="702"/>
                    </a:lnTo>
                    <a:lnTo>
                      <a:pt x="36" y="700"/>
                    </a:lnTo>
                    <a:lnTo>
                      <a:pt x="39" y="697"/>
                    </a:lnTo>
                    <a:lnTo>
                      <a:pt x="39" y="695"/>
                    </a:lnTo>
                    <a:lnTo>
                      <a:pt x="42" y="695"/>
                    </a:lnTo>
                    <a:lnTo>
                      <a:pt x="39" y="692"/>
                    </a:lnTo>
                    <a:lnTo>
                      <a:pt x="42" y="689"/>
                    </a:lnTo>
                    <a:lnTo>
                      <a:pt x="44" y="687"/>
                    </a:lnTo>
                    <a:lnTo>
                      <a:pt x="44" y="684"/>
                    </a:lnTo>
                    <a:lnTo>
                      <a:pt x="47" y="684"/>
                    </a:lnTo>
                    <a:lnTo>
                      <a:pt x="47" y="681"/>
                    </a:lnTo>
                    <a:lnTo>
                      <a:pt x="47" y="679"/>
                    </a:lnTo>
                    <a:lnTo>
                      <a:pt x="50" y="679"/>
                    </a:lnTo>
                    <a:lnTo>
                      <a:pt x="50" y="676"/>
                    </a:lnTo>
                    <a:lnTo>
                      <a:pt x="50" y="674"/>
                    </a:lnTo>
                    <a:lnTo>
                      <a:pt x="50" y="671"/>
                    </a:lnTo>
                    <a:lnTo>
                      <a:pt x="50" y="668"/>
                    </a:lnTo>
                    <a:lnTo>
                      <a:pt x="50" y="666"/>
                    </a:lnTo>
                    <a:lnTo>
                      <a:pt x="50" y="663"/>
                    </a:lnTo>
                    <a:lnTo>
                      <a:pt x="50" y="661"/>
                    </a:lnTo>
                    <a:lnTo>
                      <a:pt x="52" y="658"/>
                    </a:lnTo>
                    <a:lnTo>
                      <a:pt x="52" y="661"/>
                    </a:lnTo>
                    <a:lnTo>
                      <a:pt x="55" y="661"/>
                    </a:lnTo>
                    <a:lnTo>
                      <a:pt x="57" y="661"/>
                    </a:lnTo>
                    <a:lnTo>
                      <a:pt x="60" y="661"/>
                    </a:lnTo>
                    <a:lnTo>
                      <a:pt x="60" y="658"/>
                    </a:lnTo>
                    <a:lnTo>
                      <a:pt x="63" y="658"/>
                    </a:lnTo>
                    <a:lnTo>
                      <a:pt x="63" y="661"/>
                    </a:lnTo>
                    <a:lnTo>
                      <a:pt x="65" y="661"/>
                    </a:lnTo>
                    <a:lnTo>
                      <a:pt x="65" y="658"/>
                    </a:lnTo>
                    <a:lnTo>
                      <a:pt x="68" y="658"/>
                    </a:lnTo>
                    <a:lnTo>
                      <a:pt x="70" y="658"/>
                    </a:lnTo>
                    <a:lnTo>
                      <a:pt x="73" y="658"/>
                    </a:lnTo>
                    <a:lnTo>
                      <a:pt x="76" y="658"/>
                    </a:lnTo>
                    <a:lnTo>
                      <a:pt x="78" y="658"/>
                    </a:lnTo>
                    <a:lnTo>
                      <a:pt x="81" y="658"/>
                    </a:lnTo>
                    <a:lnTo>
                      <a:pt x="83" y="658"/>
                    </a:lnTo>
                    <a:lnTo>
                      <a:pt x="86" y="658"/>
                    </a:lnTo>
                    <a:lnTo>
                      <a:pt x="89" y="658"/>
                    </a:lnTo>
                    <a:lnTo>
                      <a:pt x="91" y="658"/>
                    </a:lnTo>
                    <a:lnTo>
                      <a:pt x="94" y="658"/>
                    </a:lnTo>
                    <a:lnTo>
                      <a:pt x="97" y="658"/>
                    </a:lnTo>
                    <a:lnTo>
                      <a:pt x="97" y="655"/>
                    </a:lnTo>
                    <a:lnTo>
                      <a:pt x="99" y="655"/>
                    </a:lnTo>
                    <a:lnTo>
                      <a:pt x="102" y="655"/>
                    </a:lnTo>
                    <a:lnTo>
                      <a:pt x="104" y="655"/>
                    </a:lnTo>
                    <a:lnTo>
                      <a:pt x="104" y="653"/>
                    </a:lnTo>
                    <a:lnTo>
                      <a:pt x="104" y="655"/>
                    </a:lnTo>
                    <a:lnTo>
                      <a:pt x="104" y="653"/>
                    </a:lnTo>
                    <a:lnTo>
                      <a:pt x="107" y="653"/>
                    </a:lnTo>
                    <a:lnTo>
                      <a:pt x="110" y="653"/>
                    </a:lnTo>
                    <a:lnTo>
                      <a:pt x="110" y="650"/>
                    </a:lnTo>
                    <a:lnTo>
                      <a:pt x="112" y="650"/>
                    </a:lnTo>
                    <a:lnTo>
                      <a:pt x="115" y="650"/>
                    </a:lnTo>
                    <a:lnTo>
                      <a:pt x="115" y="648"/>
                    </a:lnTo>
                    <a:lnTo>
                      <a:pt x="117" y="645"/>
                    </a:lnTo>
                    <a:lnTo>
                      <a:pt x="117" y="642"/>
                    </a:lnTo>
                    <a:lnTo>
                      <a:pt x="123" y="640"/>
                    </a:lnTo>
                    <a:lnTo>
                      <a:pt x="125" y="640"/>
                    </a:lnTo>
                    <a:lnTo>
                      <a:pt x="130" y="637"/>
                    </a:lnTo>
                    <a:lnTo>
                      <a:pt x="133" y="637"/>
                    </a:lnTo>
                    <a:lnTo>
                      <a:pt x="136" y="637"/>
                    </a:lnTo>
                    <a:lnTo>
                      <a:pt x="138" y="637"/>
                    </a:lnTo>
                    <a:lnTo>
                      <a:pt x="138" y="634"/>
                    </a:lnTo>
                    <a:lnTo>
                      <a:pt x="141" y="634"/>
                    </a:lnTo>
                    <a:lnTo>
                      <a:pt x="141" y="632"/>
                    </a:lnTo>
                    <a:lnTo>
                      <a:pt x="143" y="632"/>
                    </a:lnTo>
                    <a:lnTo>
                      <a:pt x="146" y="629"/>
                    </a:lnTo>
                    <a:lnTo>
                      <a:pt x="149" y="627"/>
                    </a:lnTo>
                    <a:lnTo>
                      <a:pt x="151" y="624"/>
                    </a:lnTo>
                    <a:lnTo>
                      <a:pt x="154" y="624"/>
                    </a:lnTo>
                    <a:lnTo>
                      <a:pt x="154" y="621"/>
                    </a:lnTo>
                    <a:lnTo>
                      <a:pt x="157" y="621"/>
                    </a:lnTo>
                    <a:lnTo>
                      <a:pt x="157" y="619"/>
                    </a:lnTo>
                    <a:lnTo>
                      <a:pt x="159" y="619"/>
                    </a:lnTo>
                    <a:lnTo>
                      <a:pt x="159" y="616"/>
                    </a:lnTo>
                    <a:lnTo>
                      <a:pt x="162" y="616"/>
                    </a:lnTo>
                    <a:lnTo>
                      <a:pt x="164" y="614"/>
                    </a:lnTo>
                    <a:lnTo>
                      <a:pt x="164" y="611"/>
                    </a:lnTo>
                    <a:lnTo>
                      <a:pt x="167" y="611"/>
                    </a:lnTo>
                    <a:lnTo>
                      <a:pt x="167" y="608"/>
                    </a:lnTo>
                    <a:lnTo>
                      <a:pt x="170" y="608"/>
                    </a:lnTo>
                    <a:lnTo>
                      <a:pt x="170" y="606"/>
                    </a:lnTo>
                    <a:lnTo>
                      <a:pt x="170" y="603"/>
                    </a:lnTo>
                    <a:lnTo>
                      <a:pt x="175" y="601"/>
                    </a:lnTo>
                    <a:lnTo>
                      <a:pt x="175" y="598"/>
                    </a:lnTo>
                    <a:lnTo>
                      <a:pt x="177" y="598"/>
                    </a:lnTo>
                    <a:lnTo>
                      <a:pt x="177" y="595"/>
                    </a:lnTo>
                    <a:lnTo>
                      <a:pt x="177" y="593"/>
                    </a:lnTo>
                    <a:lnTo>
                      <a:pt x="180" y="593"/>
                    </a:lnTo>
                    <a:lnTo>
                      <a:pt x="180" y="590"/>
                    </a:lnTo>
                    <a:lnTo>
                      <a:pt x="183" y="587"/>
                    </a:lnTo>
                    <a:lnTo>
                      <a:pt x="183" y="585"/>
                    </a:lnTo>
                    <a:lnTo>
                      <a:pt x="185" y="585"/>
                    </a:lnTo>
                    <a:lnTo>
                      <a:pt x="185" y="582"/>
                    </a:lnTo>
                    <a:lnTo>
                      <a:pt x="188" y="582"/>
                    </a:lnTo>
                    <a:lnTo>
                      <a:pt x="188" y="580"/>
                    </a:lnTo>
                    <a:lnTo>
                      <a:pt x="190" y="580"/>
                    </a:lnTo>
                    <a:lnTo>
                      <a:pt x="196" y="577"/>
                    </a:lnTo>
                    <a:lnTo>
                      <a:pt x="198" y="577"/>
                    </a:lnTo>
                    <a:lnTo>
                      <a:pt x="201" y="577"/>
                    </a:lnTo>
                    <a:lnTo>
                      <a:pt x="201" y="574"/>
                    </a:lnTo>
                    <a:lnTo>
                      <a:pt x="198" y="572"/>
                    </a:lnTo>
                    <a:lnTo>
                      <a:pt x="198" y="569"/>
                    </a:lnTo>
                    <a:lnTo>
                      <a:pt x="201" y="569"/>
                    </a:lnTo>
                    <a:lnTo>
                      <a:pt x="204" y="569"/>
                    </a:lnTo>
                    <a:lnTo>
                      <a:pt x="206" y="567"/>
                    </a:lnTo>
                    <a:lnTo>
                      <a:pt x="211" y="559"/>
                    </a:lnTo>
                    <a:lnTo>
                      <a:pt x="211" y="556"/>
                    </a:lnTo>
                    <a:lnTo>
                      <a:pt x="214" y="556"/>
                    </a:lnTo>
                    <a:lnTo>
                      <a:pt x="214" y="554"/>
                    </a:lnTo>
                    <a:lnTo>
                      <a:pt x="217" y="554"/>
                    </a:lnTo>
                    <a:lnTo>
                      <a:pt x="217" y="551"/>
                    </a:lnTo>
                    <a:lnTo>
                      <a:pt x="217" y="548"/>
                    </a:lnTo>
                    <a:lnTo>
                      <a:pt x="214" y="546"/>
                    </a:lnTo>
                    <a:lnTo>
                      <a:pt x="214" y="543"/>
                    </a:lnTo>
                    <a:lnTo>
                      <a:pt x="217" y="543"/>
                    </a:lnTo>
                    <a:lnTo>
                      <a:pt x="219" y="540"/>
                    </a:lnTo>
                    <a:lnTo>
                      <a:pt x="219" y="538"/>
                    </a:lnTo>
                    <a:lnTo>
                      <a:pt x="219" y="535"/>
                    </a:lnTo>
                    <a:lnTo>
                      <a:pt x="222" y="533"/>
                    </a:lnTo>
                    <a:lnTo>
                      <a:pt x="222" y="530"/>
                    </a:lnTo>
                    <a:lnTo>
                      <a:pt x="222" y="527"/>
                    </a:lnTo>
                    <a:lnTo>
                      <a:pt x="224" y="527"/>
                    </a:lnTo>
                    <a:lnTo>
                      <a:pt x="224" y="525"/>
                    </a:lnTo>
                    <a:lnTo>
                      <a:pt x="222" y="522"/>
                    </a:lnTo>
                    <a:lnTo>
                      <a:pt x="222" y="520"/>
                    </a:lnTo>
                    <a:lnTo>
                      <a:pt x="222" y="517"/>
                    </a:lnTo>
                    <a:lnTo>
                      <a:pt x="217" y="514"/>
                    </a:lnTo>
                    <a:lnTo>
                      <a:pt x="282" y="514"/>
                    </a:lnTo>
                    <a:lnTo>
                      <a:pt x="282" y="496"/>
                    </a:lnTo>
                    <a:lnTo>
                      <a:pt x="282" y="493"/>
                    </a:lnTo>
                    <a:lnTo>
                      <a:pt x="279" y="493"/>
                    </a:lnTo>
                    <a:lnTo>
                      <a:pt x="277" y="493"/>
                    </a:lnTo>
                    <a:lnTo>
                      <a:pt x="274" y="491"/>
                    </a:lnTo>
                    <a:lnTo>
                      <a:pt x="271" y="491"/>
                    </a:lnTo>
                    <a:lnTo>
                      <a:pt x="271" y="488"/>
                    </a:lnTo>
                    <a:lnTo>
                      <a:pt x="269" y="488"/>
                    </a:lnTo>
                    <a:lnTo>
                      <a:pt x="269" y="486"/>
                    </a:lnTo>
                    <a:lnTo>
                      <a:pt x="269" y="478"/>
                    </a:lnTo>
                    <a:lnTo>
                      <a:pt x="266" y="465"/>
                    </a:lnTo>
                    <a:lnTo>
                      <a:pt x="266" y="462"/>
                    </a:lnTo>
                    <a:lnTo>
                      <a:pt x="269" y="462"/>
                    </a:lnTo>
                    <a:lnTo>
                      <a:pt x="269" y="459"/>
                    </a:lnTo>
                    <a:lnTo>
                      <a:pt x="269" y="457"/>
                    </a:lnTo>
                    <a:lnTo>
                      <a:pt x="269" y="454"/>
                    </a:lnTo>
                    <a:lnTo>
                      <a:pt x="269" y="452"/>
                    </a:lnTo>
                    <a:lnTo>
                      <a:pt x="269" y="449"/>
                    </a:lnTo>
                    <a:lnTo>
                      <a:pt x="297" y="420"/>
                    </a:lnTo>
                    <a:lnTo>
                      <a:pt x="308" y="412"/>
                    </a:lnTo>
                    <a:lnTo>
                      <a:pt x="313" y="407"/>
                    </a:lnTo>
                    <a:lnTo>
                      <a:pt x="352" y="407"/>
                    </a:lnTo>
                    <a:lnTo>
                      <a:pt x="420" y="410"/>
                    </a:lnTo>
                    <a:lnTo>
                      <a:pt x="420" y="412"/>
                    </a:lnTo>
                    <a:lnTo>
                      <a:pt x="423" y="412"/>
                    </a:lnTo>
                    <a:lnTo>
                      <a:pt x="423" y="410"/>
                    </a:lnTo>
                    <a:lnTo>
                      <a:pt x="425" y="410"/>
                    </a:lnTo>
                    <a:lnTo>
                      <a:pt x="428" y="410"/>
                    </a:lnTo>
                    <a:lnTo>
                      <a:pt x="431" y="410"/>
                    </a:lnTo>
                    <a:lnTo>
                      <a:pt x="433" y="410"/>
                    </a:lnTo>
                    <a:lnTo>
                      <a:pt x="433" y="407"/>
                    </a:lnTo>
                    <a:lnTo>
                      <a:pt x="436" y="407"/>
                    </a:lnTo>
                    <a:lnTo>
                      <a:pt x="436" y="405"/>
                    </a:lnTo>
                    <a:lnTo>
                      <a:pt x="438" y="405"/>
                    </a:lnTo>
                    <a:lnTo>
                      <a:pt x="441" y="399"/>
                    </a:lnTo>
                    <a:lnTo>
                      <a:pt x="441" y="397"/>
                    </a:lnTo>
                    <a:lnTo>
                      <a:pt x="444" y="397"/>
                    </a:lnTo>
                    <a:lnTo>
                      <a:pt x="444" y="394"/>
                    </a:lnTo>
                    <a:lnTo>
                      <a:pt x="444" y="392"/>
                    </a:lnTo>
                    <a:lnTo>
                      <a:pt x="446" y="392"/>
                    </a:lnTo>
                    <a:lnTo>
                      <a:pt x="446" y="389"/>
                    </a:lnTo>
                    <a:lnTo>
                      <a:pt x="446" y="386"/>
                    </a:lnTo>
                    <a:lnTo>
                      <a:pt x="446" y="384"/>
                    </a:lnTo>
                    <a:lnTo>
                      <a:pt x="446" y="381"/>
                    </a:lnTo>
                    <a:lnTo>
                      <a:pt x="449" y="381"/>
                    </a:lnTo>
                    <a:lnTo>
                      <a:pt x="451" y="381"/>
                    </a:lnTo>
                    <a:lnTo>
                      <a:pt x="451" y="378"/>
                    </a:lnTo>
                    <a:lnTo>
                      <a:pt x="454" y="378"/>
                    </a:lnTo>
                    <a:lnTo>
                      <a:pt x="457" y="378"/>
                    </a:lnTo>
                    <a:lnTo>
                      <a:pt x="459" y="378"/>
                    </a:lnTo>
                    <a:lnTo>
                      <a:pt x="459" y="376"/>
                    </a:lnTo>
                    <a:lnTo>
                      <a:pt x="459" y="373"/>
                    </a:lnTo>
                    <a:lnTo>
                      <a:pt x="465" y="373"/>
                    </a:lnTo>
                    <a:lnTo>
                      <a:pt x="465" y="371"/>
                    </a:lnTo>
                    <a:lnTo>
                      <a:pt x="470" y="368"/>
                    </a:lnTo>
                    <a:lnTo>
                      <a:pt x="472" y="365"/>
                    </a:lnTo>
                    <a:lnTo>
                      <a:pt x="475" y="365"/>
                    </a:lnTo>
                    <a:lnTo>
                      <a:pt x="480" y="368"/>
                    </a:lnTo>
                    <a:lnTo>
                      <a:pt x="480" y="371"/>
                    </a:lnTo>
                    <a:lnTo>
                      <a:pt x="483" y="368"/>
                    </a:lnTo>
                    <a:lnTo>
                      <a:pt x="485" y="371"/>
                    </a:lnTo>
                    <a:lnTo>
                      <a:pt x="488" y="371"/>
                    </a:lnTo>
                    <a:lnTo>
                      <a:pt x="491" y="373"/>
                    </a:lnTo>
                    <a:lnTo>
                      <a:pt x="493" y="373"/>
                    </a:lnTo>
                    <a:lnTo>
                      <a:pt x="496" y="373"/>
                    </a:lnTo>
                    <a:lnTo>
                      <a:pt x="498" y="373"/>
                    </a:lnTo>
                    <a:lnTo>
                      <a:pt x="504" y="376"/>
                    </a:lnTo>
                    <a:lnTo>
                      <a:pt x="506" y="376"/>
                    </a:lnTo>
                    <a:lnTo>
                      <a:pt x="509" y="376"/>
                    </a:lnTo>
                    <a:lnTo>
                      <a:pt x="509" y="378"/>
                    </a:lnTo>
                    <a:lnTo>
                      <a:pt x="512" y="378"/>
                    </a:lnTo>
                    <a:lnTo>
                      <a:pt x="514" y="381"/>
                    </a:lnTo>
                    <a:lnTo>
                      <a:pt x="517" y="378"/>
                    </a:lnTo>
                    <a:lnTo>
                      <a:pt x="517" y="376"/>
                    </a:lnTo>
                    <a:lnTo>
                      <a:pt x="517" y="373"/>
                    </a:lnTo>
                    <a:lnTo>
                      <a:pt x="519" y="368"/>
                    </a:lnTo>
                    <a:lnTo>
                      <a:pt x="522" y="365"/>
                    </a:lnTo>
                    <a:lnTo>
                      <a:pt x="522" y="360"/>
                    </a:lnTo>
                    <a:lnTo>
                      <a:pt x="525" y="358"/>
                    </a:lnTo>
                    <a:lnTo>
                      <a:pt x="525" y="355"/>
                    </a:lnTo>
                    <a:lnTo>
                      <a:pt x="530" y="352"/>
                    </a:lnTo>
                    <a:lnTo>
                      <a:pt x="530" y="350"/>
                    </a:lnTo>
                    <a:lnTo>
                      <a:pt x="532" y="350"/>
                    </a:lnTo>
                    <a:lnTo>
                      <a:pt x="535" y="347"/>
                    </a:lnTo>
                    <a:lnTo>
                      <a:pt x="535" y="345"/>
                    </a:lnTo>
                    <a:lnTo>
                      <a:pt x="538" y="342"/>
                    </a:lnTo>
                    <a:lnTo>
                      <a:pt x="540" y="337"/>
                    </a:lnTo>
                    <a:lnTo>
                      <a:pt x="540" y="334"/>
                    </a:lnTo>
                    <a:lnTo>
                      <a:pt x="543" y="334"/>
                    </a:lnTo>
                    <a:lnTo>
                      <a:pt x="543" y="331"/>
                    </a:lnTo>
                    <a:lnTo>
                      <a:pt x="545" y="331"/>
                    </a:lnTo>
                    <a:lnTo>
                      <a:pt x="548" y="329"/>
                    </a:lnTo>
                    <a:lnTo>
                      <a:pt x="551" y="326"/>
                    </a:lnTo>
                    <a:lnTo>
                      <a:pt x="553" y="324"/>
                    </a:lnTo>
                    <a:lnTo>
                      <a:pt x="556" y="321"/>
                    </a:lnTo>
                    <a:lnTo>
                      <a:pt x="556" y="318"/>
                    </a:lnTo>
                    <a:lnTo>
                      <a:pt x="559" y="316"/>
                    </a:lnTo>
                    <a:lnTo>
                      <a:pt x="561" y="311"/>
                    </a:lnTo>
                    <a:lnTo>
                      <a:pt x="561" y="308"/>
                    </a:lnTo>
                    <a:lnTo>
                      <a:pt x="564" y="305"/>
                    </a:lnTo>
                    <a:lnTo>
                      <a:pt x="564" y="303"/>
                    </a:lnTo>
                    <a:lnTo>
                      <a:pt x="561" y="300"/>
                    </a:lnTo>
                    <a:lnTo>
                      <a:pt x="561" y="298"/>
                    </a:lnTo>
                    <a:lnTo>
                      <a:pt x="561" y="292"/>
                    </a:lnTo>
                    <a:lnTo>
                      <a:pt x="559" y="290"/>
                    </a:lnTo>
                    <a:lnTo>
                      <a:pt x="556" y="287"/>
                    </a:lnTo>
                    <a:lnTo>
                      <a:pt x="556" y="284"/>
                    </a:lnTo>
                    <a:lnTo>
                      <a:pt x="556" y="282"/>
                    </a:lnTo>
                    <a:lnTo>
                      <a:pt x="559" y="277"/>
                    </a:lnTo>
                    <a:lnTo>
                      <a:pt x="559" y="274"/>
                    </a:lnTo>
                    <a:lnTo>
                      <a:pt x="559" y="269"/>
                    </a:lnTo>
                    <a:lnTo>
                      <a:pt x="561" y="266"/>
                    </a:lnTo>
                    <a:lnTo>
                      <a:pt x="564" y="266"/>
                    </a:lnTo>
                    <a:lnTo>
                      <a:pt x="564" y="261"/>
                    </a:lnTo>
                    <a:lnTo>
                      <a:pt x="566" y="256"/>
                    </a:lnTo>
                    <a:lnTo>
                      <a:pt x="569" y="256"/>
                    </a:lnTo>
                    <a:lnTo>
                      <a:pt x="572" y="253"/>
                    </a:lnTo>
                    <a:lnTo>
                      <a:pt x="577" y="253"/>
                    </a:lnTo>
                    <a:lnTo>
                      <a:pt x="579" y="251"/>
                    </a:lnTo>
                    <a:lnTo>
                      <a:pt x="590" y="248"/>
                    </a:lnTo>
                    <a:lnTo>
                      <a:pt x="590" y="245"/>
                    </a:lnTo>
                    <a:lnTo>
                      <a:pt x="592" y="243"/>
                    </a:lnTo>
                    <a:lnTo>
                      <a:pt x="592" y="240"/>
                    </a:lnTo>
                    <a:lnTo>
                      <a:pt x="595" y="240"/>
                    </a:lnTo>
                    <a:lnTo>
                      <a:pt x="598" y="243"/>
                    </a:lnTo>
                    <a:lnTo>
                      <a:pt x="603" y="245"/>
                    </a:lnTo>
                    <a:lnTo>
                      <a:pt x="605" y="245"/>
                    </a:lnTo>
                    <a:lnTo>
                      <a:pt x="605" y="248"/>
                    </a:lnTo>
                    <a:lnTo>
                      <a:pt x="611" y="248"/>
                    </a:lnTo>
                    <a:lnTo>
                      <a:pt x="616" y="245"/>
                    </a:lnTo>
                    <a:lnTo>
                      <a:pt x="619" y="245"/>
                    </a:lnTo>
                    <a:lnTo>
                      <a:pt x="624" y="248"/>
                    </a:lnTo>
                    <a:lnTo>
                      <a:pt x="629" y="251"/>
                    </a:lnTo>
                    <a:lnTo>
                      <a:pt x="632" y="251"/>
                    </a:lnTo>
                    <a:lnTo>
                      <a:pt x="634" y="251"/>
                    </a:lnTo>
                    <a:lnTo>
                      <a:pt x="637" y="251"/>
                    </a:lnTo>
                    <a:lnTo>
                      <a:pt x="639" y="251"/>
                    </a:lnTo>
                    <a:lnTo>
                      <a:pt x="642" y="251"/>
                    </a:lnTo>
                    <a:lnTo>
                      <a:pt x="647" y="253"/>
                    </a:lnTo>
                    <a:lnTo>
                      <a:pt x="650" y="253"/>
                    </a:lnTo>
                    <a:lnTo>
                      <a:pt x="652" y="253"/>
                    </a:lnTo>
                    <a:lnTo>
                      <a:pt x="655" y="253"/>
                    </a:lnTo>
                    <a:lnTo>
                      <a:pt x="663" y="251"/>
                    </a:lnTo>
                    <a:lnTo>
                      <a:pt x="666" y="251"/>
                    </a:lnTo>
                    <a:lnTo>
                      <a:pt x="668" y="251"/>
                    </a:lnTo>
                    <a:lnTo>
                      <a:pt x="671" y="251"/>
                    </a:lnTo>
                    <a:lnTo>
                      <a:pt x="676" y="253"/>
                    </a:lnTo>
                    <a:lnTo>
                      <a:pt x="681" y="253"/>
                    </a:lnTo>
                    <a:lnTo>
                      <a:pt x="684" y="256"/>
                    </a:lnTo>
                    <a:lnTo>
                      <a:pt x="689" y="258"/>
                    </a:lnTo>
                    <a:lnTo>
                      <a:pt x="692" y="258"/>
                    </a:lnTo>
                    <a:lnTo>
                      <a:pt x="694" y="258"/>
                    </a:lnTo>
                    <a:lnTo>
                      <a:pt x="697" y="256"/>
                    </a:lnTo>
                    <a:lnTo>
                      <a:pt x="699" y="256"/>
                    </a:lnTo>
                    <a:lnTo>
                      <a:pt x="702" y="253"/>
                    </a:lnTo>
                    <a:lnTo>
                      <a:pt x="702" y="251"/>
                    </a:lnTo>
                    <a:lnTo>
                      <a:pt x="707" y="248"/>
                    </a:lnTo>
                    <a:lnTo>
                      <a:pt x="715" y="245"/>
                    </a:lnTo>
                    <a:lnTo>
                      <a:pt x="718" y="243"/>
                    </a:lnTo>
                    <a:lnTo>
                      <a:pt x="720" y="240"/>
                    </a:lnTo>
                    <a:lnTo>
                      <a:pt x="720" y="237"/>
                    </a:lnTo>
                    <a:lnTo>
                      <a:pt x="720" y="235"/>
                    </a:lnTo>
                    <a:lnTo>
                      <a:pt x="715" y="230"/>
                    </a:lnTo>
                    <a:lnTo>
                      <a:pt x="715" y="227"/>
                    </a:lnTo>
                    <a:lnTo>
                      <a:pt x="715" y="224"/>
                    </a:lnTo>
                    <a:lnTo>
                      <a:pt x="720" y="219"/>
                    </a:lnTo>
                    <a:lnTo>
                      <a:pt x="723" y="219"/>
                    </a:lnTo>
                    <a:lnTo>
                      <a:pt x="723" y="217"/>
                    </a:lnTo>
                    <a:lnTo>
                      <a:pt x="728" y="214"/>
                    </a:lnTo>
                    <a:lnTo>
                      <a:pt x="728" y="211"/>
                    </a:lnTo>
                    <a:lnTo>
                      <a:pt x="728" y="209"/>
                    </a:lnTo>
                    <a:lnTo>
                      <a:pt x="726" y="206"/>
                    </a:lnTo>
                    <a:lnTo>
                      <a:pt x="723" y="201"/>
                    </a:lnTo>
                    <a:lnTo>
                      <a:pt x="720" y="198"/>
                    </a:lnTo>
                    <a:lnTo>
                      <a:pt x="720" y="196"/>
                    </a:lnTo>
                    <a:lnTo>
                      <a:pt x="723" y="190"/>
                    </a:lnTo>
                    <a:lnTo>
                      <a:pt x="723" y="188"/>
                    </a:lnTo>
                    <a:lnTo>
                      <a:pt x="720" y="175"/>
                    </a:lnTo>
                    <a:lnTo>
                      <a:pt x="720" y="172"/>
                    </a:lnTo>
                    <a:lnTo>
                      <a:pt x="720" y="170"/>
                    </a:lnTo>
                    <a:lnTo>
                      <a:pt x="720" y="167"/>
                    </a:lnTo>
                    <a:lnTo>
                      <a:pt x="723" y="164"/>
                    </a:lnTo>
                    <a:lnTo>
                      <a:pt x="723" y="162"/>
                    </a:lnTo>
                    <a:lnTo>
                      <a:pt x="723" y="159"/>
                    </a:lnTo>
                    <a:lnTo>
                      <a:pt x="723" y="156"/>
                    </a:lnTo>
                    <a:lnTo>
                      <a:pt x="726" y="154"/>
                    </a:lnTo>
                    <a:lnTo>
                      <a:pt x="726" y="151"/>
                    </a:lnTo>
                    <a:lnTo>
                      <a:pt x="731" y="146"/>
                    </a:lnTo>
                    <a:lnTo>
                      <a:pt x="733" y="143"/>
                    </a:lnTo>
                    <a:lnTo>
                      <a:pt x="736" y="141"/>
                    </a:lnTo>
                    <a:lnTo>
                      <a:pt x="741" y="143"/>
                    </a:lnTo>
                    <a:lnTo>
                      <a:pt x="752" y="143"/>
                    </a:lnTo>
                    <a:lnTo>
                      <a:pt x="754" y="143"/>
                    </a:lnTo>
                    <a:lnTo>
                      <a:pt x="757" y="143"/>
                    </a:lnTo>
                    <a:lnTo>
                      <a:pt x="759" y="146"/>
                    </a:lnTo>
                    <a:lnTo>
                      <a:pt x="762" y="149"/>
                    </a:lnTo>
                    <a:lnTo>
                      <a:pt x="765" y="149"/>
                    </a:lnTo>
                    <a:lnTo>
                      <a:pt x="767" y="149"/>
                    </a:lnTo>
                    <a:lnTo>
                      <a:pt x="778" y="149"/>
                    </a:lnTo>
                    <a:lnTo>
                      <a:pt x="778" y="151"/>
                    </a:lnTo>
                    <a:lnTo>
                      <a:pt x="786" y="151"/>
                    </a:lnTo>
                    <a:lnTo>
                      <a:pt x="788" y="151"/>
                    </a:lnTo>
                    <a:lnTo>
                      <a:pt x="793" y="151"/>
                    </a:lnTo>
                    <a:lnTo>
                      <a:pt x="814" y="154"/>
                    </a:lnTo>
                    <a:lnTo>
                      <a:pt x="817" y="154"/>
                    </a:lnTo>
                    <a:lnTo>
                      <a:pt x="820" y="154"/>
                    </a:lnTo>
                    <a:lnTo>
                      <a:pt x="822" y="154"/>
                    </a:lnTo>
                    <a:lnTo>
                      <a:pt x="822" y="156"/>
                    </a:lnTo>
                    <a:lnTo>
                      <a:pt x="825" y="159"/>
                    </a:lnTo>
                    <a:lnTo>
                      <a:pt x="833" y="162"/>
                    </a:lnTo>
                    <a:lnTo>
                      <a:pt x="833" y="164"/>
                    </a:lnTo>
                    <a:lnTo>
                      <a:pt x="838" y="170"/>
                    </a:lnTo>
                    <a:lnTo>
                      <a:pt x="843" y="172"/>
                    </a:lnTo>
                    <a:lnTo>
                      <a:pt x="846" y="175"/>
                    </a:lnTo>
                    <a:lnTo>
                      <a:pt x="851" y="175"/>
                    </a:lnTo>
                    <a:lnTo>
                      <a:pt x="851" y="177"/>
                    </a:lnTo>
                    <a:lnTo>
                      <a:pt x="853" y="177"/>
                    </a:lnTo>
                    <a:lnTo>
                      <a:pt x="856" y="180"/>
                    </a:lnTo>
                    <a:lnTo>
                      <a:pt x="859" y="183"/>
                    </a:lnTo>
                    <a:lnTo>
                      <a:pt x="861" y="185"/>
                    </a:lnTo>
                    <a:lnTo>
                      <a:pt x="861" y="190"/>
                    </a:lnTo>
                    <a:lnTo>
                      <a:pt x="859" y="196"/>
                    </a:lnTo>
                    <a:lnTo>
                      <a:pt x="856" y="203"/>
                    </a:lnTo>
                    <a:lnTo>
                      <a:pt x="859" y="206"/>
                    </a:lnTo>
                    <a:lnTo>
                      <a:pt x="861" y="209"/>
                    </a:lnTo>
                    <a:lnTo>
                      <a:pt x="867" y="217"/>
                    </a:lnTo>
                    <a:lnTo>
                      <a:pt x="869" y="219"/>
                    </a:lnTo>
                    <a:lnTo>
                      <a:pt x="869" y="222"/>
                    </a:lnTo>
                    <a:lnTo>
                      <a:pt x="872" y="227"/>
                    </a:lnTo>
                    <a:lnTo>
                      <a:pt x="874" y="230"/>
                    </a:lnTo>
                    <a:lnTo>
                      <a:pt x="877" y="232"/>
                    </a:lnTo>
                    <a:lnTo>
                      <a:pt x="880" y="232"/>
                    </a:lnTo>
                    <a:lnTo>
                      <a:pt x="880" y="235"/>
                    </a:lnTo>
                    <a:lnTo>
                      <a:pt x="882" y="235"/>
                    </a:lnTo>
                    <a:lnTo>
                      <a:pt x="911" y="248"/>
                    </a:lnTo>
                    <a:lnTo>
                      <a:pt x="916" y="251"/>
                    </a:lnTo>
                    <a:lnTo>
                      <a:pt x="919" y="251"/>
                    </a:lnTo>
                    <a:lnTo>
                      <a:pt x="921" y="251"/>
                    </a:lnTo>
                    <a:lnTo>
                      <a:pt x="934" y="258"/>
                    </a:lnTo>
                    <a:lnTo>
                      <a:pt x="940" y="258"/>
                    </a:lnTo>
                    <a:lnTo>
                      <a:pt x="945" y="258"/>
                    </a:lnTo>
                    <a:lnTo>
                      <a:pt x="947" y="258"/>
                    </a:lnTo>
                    <a:lnTo>
                      <a:pt x="950" y="258"/>
                    </a:lnTo>
                    <a:lnTo>
                      <a:pt x="955" y="256"/>
                    </a:lnTo>
                    <a:lnTo>
                      <a:pt x="958" y="253"/>
                    </a:lnTo>
                    <a:lnTo>
                      <a:pt x="960" y="251"/>
                    </a:lnTo>
                    <a:lnTo>
                      <a:pt x="963" y="248"/>
                    </a:lnTo>
                    <a:lnTo>
                      <a:pt x="963" y="245"/>
                    </a:lnTo>
                    <a:lnTo>
                      <a:pt x="966" y="243"/>
                    </a:lnTo>
                    <a:lnTo>
                      <a:pt x="968" y="243"/>
                    </a:lnTo>
                    <a:lnTo>
                      <a:pt x="971" y="243"/>
                    </a:lnTo>
                    <a:lnTo>
                      <a:pt x="971" y="240"/>
                    </a:lnTo>
                    <a:lnTo>
                      <a:pt x="974" y="240"/>
                    </a:lnTo>
                    <a:lnTo>
                      <a:pt x="976" y="237"/>
                    </a:lnTo>
                    <a:lnTo>
                      <a:pt x="979" y="235"/>
                    </a:lnTo>
                    <a:lnTo>
                      <a:pt x="981" y="230"/>
                    </a:lnTo>
                    <a:lnTo>
                      <a:pt x="984" y="224"/>
                    </a:lnTo>
                    <a:lnTo>
                      <a:pt x="987" y="222"/>
                    </a:lnTo>
                    <a:lnTo>
                      <a:pt x="989" y="222"/>
                    </a:lnTo>
                    <a:lnTo>
                      <a:pt x="992" y="224"/>
                    </a:lnTo>
                    <a:lnTo>
                      <a:pt x="994" y="224"/>
                    </a:lnTo>
                    <a:lnTo>
                      <a:pt x="997" y="227"/>
                    </a:lnTo>
                    <a:lnTo>
                      <a:pt x="1000" y="227"/>
                    </a:lnTo>
                    <a:lnTo>
                      <a:pt x="1002" y="232"/>
                    </a:lnTo>
                    <a:lnTo>
                      <a:pt x="1002" y="235"/>
                    </a:lnTo>
                    <a:lnTo>
                      <a:pt x="1005" y="235"/>
                    </a:lnTo>
                    <a:lnTo>
                      <a:pt x="1005" y="237"/>
                    </a:lnTo>
                    <a:lnTo>
                      <a:pt x="1007" y="240"/>
                    </a:lnTo>
                    <a:lnTo>
                      <a:pt x="1010" y="240"/>
                    </a:lnTo>
                    <a:lnTo>
                      <a:pt x="1013" y="243"/>
                    </a:lnTo>
                    <a:lnTo>
                      <a:pt x="1015" y="245"/>
                    </a:lnTo>
                    <a:lnTo>
                      <a:pt x="1015" y="248"/>
                    </a:lnTo>
                    <a:lnTo>
                      <a:pt x="1021" y="251"/>
                    </a:lnTo>
                    <a:lnTo>
                      <a:pt x="1021" y="253"/>
                    </a:lnTo>
                    <a:lnTo>
                      <a:pt x="1023" y="256"/>
                    </a:lnTo>
                    <a:lnTo>
                      <a:pt x="1026" y="258"/>
                    </a:lnTo>
                    <a:lnTo>
                      <a:pt x="1028" y="258"/>
                    </a:lnTo>
                    <a:lnTo>
                      <a:pt x="1031" y="261"/>
                    </a:lnTo>
                    <a:lnTo>
                      <a:pt x="1031" y="264"/>
                    </a:lnTo>
                    <a:lnTo>
                      <a:pt x="1034" y="264"/>
                    </a:lnTo>
                    <a:lnTo>
                      <a:pt x="1036" y="269"/>
                    </a:lnTo>
                    <a:lnTo>
                      <a:pt x="1036" y="274"/>
                    </a:lnTo>
                    <a:lnTo>
                      <a:pt x="1039" y="277"/>
                    </a:lnTo>
                    <a:lnTo>
                      <a:pt x="1039" y="279"/>
                    </a:lnTo>
                    <a:lnTo>
                      <a:pt x="1044" y="284"/>
                    </a:lnTo>
                    <a:lnTo>
                      <a:pt x="1047" y="287"/>
                    </a:lnTo>
                    <a:lnTo>
                      <a:pt x="1047" y="290"/>
                    </a:lnTo>
                    <a:lnTo>
                      <a:pt x="1047" y="292"/>
                    </a:lnTo>
                    <a:lnTo>
                      <a:pt x="1049" y="292"/>
                    </a:lnTo>
                    <a:lnTo>
                      <a:pt x="1052" y="292"/>
                    </a:lnTo>
                    <a:lnTo>
                      <a:pt x="1054" y="292"/>
                    </a:lnTo>
                    <a:lnTo>
                      <a:pt x="1054" y="295"/>
                    </a:lnTo>
                    <a:lnTo>
                      <a:pt x="1057" y="292"/>
                    </a:lnTo>
                    <a:lnTo>
                      <a:pt x="1060" y="292"/>
                    </a:lnTo>
                    <a:lnTo>
                      <a:pt x="1062" y="295"/>
                    </a:lnTo>
                    <a:lnTo>
                      <a:pt x="1065" y="298"/>
                    </a:lnTo>
                    <a:lnTo>
                      <a:pt x="1070" y="298"/>
                    </a:lnTo>
                    <a:lnTo>
                      <a:pt x="1075" y="298"/>
                    </a:lnTo>
                    <a:lnTo>
                      <a:pt x="1078" y="298"/>
                    </a:lnTo>
                    <a:lnTo>
                      <a:pt x="1083" y="300"/>
                    </a:lnTo>
                    <a:lnTo>
                      <a:pt x="1086" y="300"/>
                    </a:lnTo>
                    <a:lnTo>
                      <a:pt x="1091" y="305"/>
                    </a:lnTo>
                    <a:lnTo>
                      <a:pt x="1099" y="308"/>
                    </a:lnTo>
                    <a:lnTo>
                      <a:pt x="1101" y="311"/>
                    </a:lnTo>
                    <a:lnTo>
                      <a:pt x="1107" y="313"/>
                    </a:lnTo>
                    <a:lnTo>
                      <a:pt x="1109" y="316"/>
                    </a:lnTo>
                    <a:lnTo>
                      <a:pt x="1109" y="318"/>
                    </a:lnTo>
                    <a:lnTo>
                      <a:pt x="1109" y="321"/>
                    </a:lnTo>
                    <a:lnTo>
                      <a:pt x="1107" y="321"/>
                    </a:lnTo>
                    <a:lnTo>
                      <a:pt x="1107" y="324"/>
                    </a:lnTo>
                    <a:lnTo>
                      <a:pt x="1107" y="326"/>
                    </a:lnTo>
                    <a:lnTo>
                      <a:pt x="1104" y="329"/>
                    </a:lnTo>
                    <a:lnTo>
                      <a:pt x="1104" y="331"/>
                    </a:lnTo>
                    <a:lnTo>
                      <a:pt x="1099" y="331"/>
                    </a:lnTo>
                    <a:lnTo>
                      <a:pt x="1099" y="334"/>
                    </a:lnTo>
                    <a:lnTo>
                      <a:pt x="1099" y="337"/>
                    </a:lnTo>
                    <a:lnTo>
                      <a:pt x="1101" y="337"/>
                    </a:lnTo>
                    <a:lnTo>
                      <a:pt x="1104" y="337"/>
                    </a:lnTo>
                    <a:lnTo>
                      <a:pt x="1109" y="337"/>
                    </a:lnTo>
                    <a:lnTo>
                      <a:pt x="1109" y="339"/>
                    </a:lnTo>
                    <a:lnTo>
                      <a:pt x="1112" y="339"/>
                    </a:lnTo>
                    <a:lnTo>
                      <a:pt x="1114" y="339"/>
                    </a:lnTo>
                    <a:lnTo>
                      <a:pt x="1120" y="339"/>
                    </a:lnTo>
                    <a:lnTo>
                      <a:pt x="1125" y="337"/>
                    </a:lnTo>
                    <a:lnTo>
                      <a:pt x="1130" y="337"/>
                    </a:lnTo>
                    <a:lnTo>
                      <a:pt x="1135" y="337"/>
                    </a:lnTo>
                    <a:lnTo>
                      <a:pt x="1138" y="339"/>
                    </a:lnTo>
                    <a:lnTo>
                      <a:pt x="1138" y="337"/>
                    </a:lnTo>
                    <a:lnTo>
                      <a:pt x="1138" y="334"/>
                    </a:lnTo>
                    <a:lnTo>
                      <a:pt x="1138" y="331"/>
                    </a:lnTo>
                    <a:lnTo>
                      <a:pt x="1141" y="329"/>
                    </a:lnTo>
                    <a:lnTo>
                      <a:pt x="1143" y="326"/>
                    </a:lnTo>
                    <a:lnTo>
                      <a:pt x="1143" y="324"/>
                    </a:lnTo>
                    <a:lnTo>
                      <a:pt x="1146" y="324"/>
                    </a:lnTo>
                    <a:lnTo>
                      <a:pt x="1148" y="321"/>
                    </a:lnTo>
                    <a:lnTo>
                      <a:pt x="1161" y="324"/>
                    </a:lnTo>
                    <a:lnTo>
                      <a:pt x="1164" y="321"/>
                    </a:lnTo>
                    <a:lnTo>
                      <a:pt x="1164" y="318"/>
                    </a:lnTo>
                    <a:lnTo>
                      <a:pt x="1167" y="318"/>
                    </a:lnTo>
                    <a:lnTo>
                      <a:pt x="1169" y="316"/>
                    </a:lnTo>
                    <a:lnTo>
                      <a:pt x="1172" y="316"/>
                    </a:lnTo>
                    <a:lnTo>
                      <a:pt x="1175" y="311"/>
                    </a:lnTo>
                    <a:lnTo>
                      <a:pt x="1175" y="308"/>
                    </a:lnTo>
                    <a:lnTo>
                      <a:pt x="1177" y="303"/>
                    </a:lnTo>
                    <a:lnTo>
                      <a:pt x="1180" y="298"/>
                    </a:lnTo>
                    <a:lnTo>
                      <a:pt x="1182" y="292"/>
                    </a:lnTo>
                    <a:lnTo>
                      <a:pt x="1185" y="290"/>
                    </a:lnTo>
                    <a:lnTo>
                      <a:pt x="1185" y="287"/>
                    </a:lnTo>
                    <a:lnTo>
                      <a:pt x="1190" y="282"/>
                    </a:lnTo>
                    <a:lnTo>
                      <a:pt x="1193" y="279"/>
                    </a:lnTo>
                    <a:lnTo>
                      <a:pt x="1195" y="274"/>
                    </a:lnTo>
                    <a:lnTo>
                      <a:pt x="1198" y="271"/>
                    </a:lnTo>
                    <a:lnTo>
                      <a:pt x="1201" y="269"/>
                    </a:lnTo>
                    <a:lnTo>
                      <a:pt x="1203" y="266"/>
                    </a:lnTo>
                    <a:lnTo>
                      <a:pt x="1203" y="264"/>
                    </a:lnTo>
                    <a:lnTo>
                      <a:pt x="1211" y="258"/>
                    </a:lnTo>
                    <a:lnTo>
                      <a:pt x="1214" y="256"/>
                    </a:lnTo>
                    <a:lnTo>
                      <a:pt x="1216" y="253"/>
                    </a:lnTo>
                    <a:lnTo>
                      <a:pt x="1219" y="251"/>
                    </a:lnTo>
                    <a:lnTo>
                      <a:pt x="1219" y="248"/>
                    </a:lnTo>
                    <a:lnTo>
                      <a:pt x="1222" y="248"/>
                    </a:lnTo>
                    <a:lnTo>
                      <a:pt x="1222" y="245"/>
                    </a:lnTo>
                    <a:lnTo>
                      <a:pt x="1222" y="243"/>
                    </a:lnTo>
                    <a:lnTo>
                      <a:pt x="1224" y="237"/>
                    </a:lnTo>
                    <a:lnTo>
                      <a:pt x="1224" y="232"/>
                    </a:lnTo>
                    <a:lnTo>
                      <a:pt x="1227" y="230"/>
                    </a:lnTo>
                    <a:lnTo>
                      <a:pt x="1227" y="227"/>
                    </a:lnTo>
                    <a:lnTo>
                      <a:pt x="1224" y="224"/>
                    </a:lnTo>
                    <a:lnTo>
                      <a:pt x="1224" y="222"/>
                    </a:lnTo>
                    <a:lnTo>
                      <a:pt x="1224" y="219"/>
                    </a:lnTo>
                    <a:lnTo>
                      <a:pt x="1224" y="217"/>
                    </a:lnTo>
                    <a:lnTo>
                      <a:pt x="1227" y="209"/>
                    </a:lnTo>
                    <a:lnTo>
                      <a:pt x="1227" y="206"/>
                    </a:lnTo>
                    <a:lnTo>
                      <a:pt x="1229" y="206"/>
                    </a:lnTo>
                    <a:lnTo>
                      <a:pt x="1229" y="203"/>
                    </a:lnTo>
                    <a:lnTo>
                      <a:pt x="1227" y="201"/>
                    </a:lnTo>
                    <a:lnTo>
                      <a:pt x="1232" y="198"/>
                    </a:lnTo>
                    <a:lnTo>
                      <a:pt x="1232" y="196"/>
                    </a:lnTo>
                    <a:lnTo>
                      <a:pt x="1235" y="193"/>
                    </a:lnTo>
                    <a:lnTo>
                      <a:pt x="1235" y="188"/>
                    </a:lnTo>
                    <a:lnTo>
                      <a:pt x="1237" y="188"/>
                    </a:lnTo>
                    <a:lnTo>
                      <a:pt x="1240" y="185"/>
                    </a:lnTo>
                    <a:lnTo>
                      <a:pt x="1242" y="183"/>
                    </a:lnTo>
                    <a:lnTo>
                      <a:pt x="1245" y="180"/>
                    </a:lnTo>
                    <a:lnTo>
                      <a:pt x="1245" y="177"/>
                    </a:lnTo>
                    <a:lnTo>
                      <a:pt x="1242" y="172"/>
                    </a:lnTo>
                    <a:lnTo>
                      <a:pt x="1242" y="167"/>
                    </a:lnTo>
                    <a:lnTo>
                      <a:pt x="1242" y="162"/>
                    </a:lnTo>
                    <a:lnTo>
                      <a:pt x="1235" y="156"/>
                    </a:lnTo>
                    <a:lnTo>
                      <a:pt x="1232" y="154"/>
                    </a:lnTo>
                    <a:lnTo>
                      <a:pt x="1232" y="149"/>
                    </a:lnTo>
                    <a:lnTo>
                      <a:pt x="1229" y="146"/>
                    </a:lnTo>
                    <a:lnTo>
                      <a:pt x="1232" y="136"/>
                    </a:lnTo>
                    <a:lnTo>
                      <a:pt x="1229" y="130"/>
                    </a:lnTo>
                    <a:lnTo>
                      <a:pt x="1227" y="125"/>
                    </a:lnTo>
                    <a:lnTo>
                      <a:pt x="1229" y="123"/>
                    </a:lnTo>
                    <a:lnTo>
                      <a:pt x="1229" y="120"/>
                    </a:lnTo>
                    <a:lnTo>
                      <a:pt x="1229" y="117"/>
                    </a:lnTo>
                    <a:lnTo>
                      <a:pt x="1229" y="115"/>
                    </a:lnTo>
                    <a:lnTo>
                      <a:pt x="1229" y="109"/>
                    </a:lnTo>
                    <a:lnTo>
                      <a:pt x="1235" y="104"/>
                    </a:lnTo>
                    <a:lnTo>
                      <a:pt x="1235" y="102"/>
                    </a:lnTo>
                    <a:lnTo>
                      <a:pt x="1235" y="99"/>
                    </a:lnTo>
                    <a:lnTo>
                      <a:pt x="1232" y="96"/>
                    </a:lnTo>
                    <a:lnTo>
                      <a:pt x="1232" y="91"/>
                    </a:lnTo>
                    <a:lnTo>
                      <a:pt x="1229" y="89"/>
                    </a:lnTo>
                    <a:lnTo>
                      <a:pt x="1227" y="86"/>
                    </a:lnTo>
                    <a:lnTo>
                      <a:pt x="1224" y="83"/>
                    </a:lnTo>
                    <a:lnTo>
                      <a:pt x="1219" y="83"/>
                    </a:lnTo>
                    <a:lnTo>
                      <a:pt x="1216" y="81"/>
                    </a:lnTo>
                    <a:lnTo>
                      <a:pt x="1214" y="83"/>
                    </a:lnTo>
                    <a:lnTo>
                      <a:pt x="1214" y="81"/>
                    </a:lnTo>
                    <a:lnTo>
                      <a:pt x="1211" y="73"/>
                    </a:lnTo>
                    <a:lnTo>
                      <a:pt x="1208" y="68"/>
                    </a:lnTo>
                    <a:lnTo>
                      <a:pt x="1211" y="62"/>
                    </a:lnTo>
                    <a:lnTo>
                      <a:pt x="1211" y="57"/>
                    </a:lnTo>
                    <a:lnTo>
                      <a:pt x="1211" y="55"/>
                    </a:lnTo>
                    <a:lnTo>
                      <a:pt x="1214" y="52"/>
                    </a:lnTo>
                    <a:lnTo>
                      <a:pt x="1214" y="49"/>
                    </a:lnTo>
                    <a:lnTo>
                      <a:pt x="1216" y="47"/>
                    </a:lnTo>
                    <a:lnTo>
                      <a:pt x="1216" y="42"/>
                    </a:lnTo>
                    <a:lnTo>
                      <a:pt x="1216" y="36"/>
                    </a:lnTo>
                    <a:lnTo>
                      <a:pt x="1216" y="34"/>
                    </a:lnTo>
                    <a:lnTo>
                      <a:pt x="1214" y="28"/>
                    </a:lnTo>
                    <a:lnTo>
                      <a:pt x="1211" y="23"/>
                    </a:lnTo>
                    <a:lnTo>
                      <a:pt x="1208" y="15"/>
                    </a:lnTo>
                    <a:lnTo>
                      <a:pt x="1208" y="8"/>
                    </a:lnTo>
                    <a:lnTo>
                      <a:pt x="1242" y="0"/>
                    </a:lnTo>
                    <a:lnTo>
                      <a:pt x="1242" y="2"/>
                    </a:lnTo>
                    <a:lnTo>
                      <a:pt x="1242" y="5"/>
                    </a:lnTo>
                    <a:lnTo>
                      <a:pt x="1245" y="8"/>
                    </a:lnTo>
                    <a:lnTo>
                      <a:pt x="1245" y="10"/>
                    </a:lnTo>
                    <a:lnTo>
                      <a:pt x="1248" y="13"/>
                    </a:lnTo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58" name="Freeform 222"/>
              <p:cNvSpPr>
                <a:spLocks/>
              </p:cNvSpPr>
              <p:nvPr/>
            </p:nvSpPr>
            <p:spPr bwMode="auto">
              <a:xfrm>
                <a:off x="5550" y="1286"/>
                <a:ext cx="2" cy="2"/>
              </a:xfrm>
              <a:custGeom>
                <a:avLst/>
                <a:gdLst>
                  <a:gd name="T0" fmla="*/ 0 w 2"/>
                  <a:gd name="T1" fmla="*/ 0 h 2"/>
                  <a:gd name="T2" fmla="*/ 2 w 2"/>
                  <a:gd name="T3" fmla="*/ 0 h 2"/>
                  <a:gd name="T4" fmla="*/ 2 w 2"/>
                  <a:gd name="T5" fmla="*/ 2 h 2"/>
                  <a:gd name="T6" fmla="*/ 0 w 2"/>
                  <a:gd name="T7" fmla="*/ 2 h 2"/>
                  <a:gd name="T8" fmla="*/ 2 w 2"/>
                  <a:gd name="T9" fmla="*/ 2 h 2"/>
                  <a:gd name="T10" fmla="*/ 0 w 2"/>
                  <a:gd name="T11" fmla="*/ 2 h 2"/>
                  <a:gd name="T12" fmla="*/ 0 w 2"/>
                  <a:gd name="T13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lnTo>
                      <a:pt x="2" y="0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59" name="Freeform 223"/>
              <p:cNvSpPr>
                <a:spLocks/>
              </p:cNvSpPr>
              <p:nvPr/>
            </p:nvSpPr>
            <p:spPr bwMode="auto">
              <a:xfrm>
                <a:off x="5547" y="1283"/>
                <a:ext cx="3" cy="5"/>
              </a:xfrm>
              <a:custGeom>
                <a:avLst/>
                <a:gdLst>
                  <a:gd name="T0" fmla="*/ 3 w 3"/>
                  <a:gd name="T1" fmla="*/ 0 h 5"/>
                  <a:gd name="T2" fmla="*/ 3 w 3"/>
                  <a:gd name="T3" fmla="*/ 3 h 5"/>
                  <a:gd name="T4" fmla="*/ 3 w 3"/>
                  <a:gd name="T5" fmla="*/ 5 h 5"/>
                  <a:gd name="T6" fmla="*/ 0 w 3"/>
                  <a:gd name="T7" fmla="*/ 5 h 5"/>
                  <a:gd name="T8" fmla="*/ 0 w 3"/>
                  <a:gd name="T9" fmla="*/ 3 h 5"/>
                  <a:gd name="T10" fmla="*/ 3 w 3"/>
                  <a:gd name="T11" fmla="*/ 3 h 5"/>
                  <a:gd name="T12" fmla="*/ 3 w 3"/>
                  <a:gd name="T1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5">
                    <a:moveTo>
                      <a:pt x="3" y="0"/>
                    </a:moveTo>
                    <a:lnTo>
                      <a:pt x="3" y="3"/>
                    </a:lnTo>
                    <a:lnTo>
                      <a:pt x="3" y="5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3" y="3"/>
                    </a:lnTo>
                    <a:lnTo>
                      <a:pt x="3" y="0"/>
                    </a:lnTo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60" name="Freeform 224"/>
              <p:cNvSpPr>
                <a:spLocks/>
              </p:cNvSpPr>
              <p:nvPr/>
            </p:nvSpPr>
            <p:spPr bwMode="auto">
              <a:xfrm>
                <a:off x="5552" y="1283"/>
                <a:ext cx="3" cy="5"/>
              </a:xfrm>
              <a:custGeom>
                <a:avLst/>
                <a:gdLst>
                  <a:gd name="T0" fmla="*/ 0 w 3"/>
                  <a:gd name="T1" fmla="*/ 0 h 5"/>
                  <a:gd name="T2" fmla="*/ 0 w 3"/>
                  <a:gd name="T3" fmla="*/ 3 h 5"/>
                  <a:gd name="T4" fmla="*/ 0 w 3"/>
                  <a:gd name="T5" fmla="*/ 0 h 5"/>
                  <a:gd name="T6" fmla="*/ 0 w 3"/>
                  <a:gd name="T7" fmla="*/ 3 h 5"/>
                  <a:gd name="T8" fmla="*/ 3 w 3"/>
                  <a:gd name="T9" fmla="*/ 3 h 5"/>
                  <a:gd name="T10" fmla="*/ 3 w 3"/>
                  <a:gd name="T11" fmla="*/ 5 h 5"/>
                  <a:gd name="T12" fmla="*/ 3 w 3"/>
                  <a:gd name="T13" fmla="*/ 3 h 5"/>
                  <a:gd name="T14" fmla="*/ 0 w 3"/>
                  <a:gd name="T15" fmla="*/ 3 h 5"/>
                  <a:gd name="T16" fmla="*/ 0 w 3"/>
                  <a:gd name="T17" fmla="*/ 5 h 5"/>
                  <a:gd name="T18" fmla="*/ 0 w 3"/>
                  <a:gd name="T19" fmla="*/ 3 h 5"/>
                  <a:gd name="T20" fmla="*/ 0 w 3"/>
                  <a:gd name="T21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lnTo>
                      <a:pt x="0" y="3"/>
                    </a:lnTo>
                    <a:lnTo>
                      <a:pt x="0" y="0"/>
                    </a:lnTo>
                    <a:lnTo>
                      <a:pt x="0" y="3"/>
                    </a:lnTo>
                    <a:lnTo>
                      <a:pt x="3" y="3"/>
                    </a:lnTo>
                    <a:lnTo>
                      <a:pt x="3" y="5"/>
                    </a:lnTo>
                    <a:lnTo>
                      <a:pt x="3" y="3"/>
                    </a:lnTo>
                    <a:lnTo>
                      <a:pt x="0" y="3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0" y="0"/>
                    </a:lnTo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61" name="Freeform 225"/>
              <p:cNvSpPr>
                <a:spLocks/>
              </p:cNvSpPr>
              <p:nvPr/>
            </p:nvSpPr>
            <p:spPr bwMode="auto">
              <a:xfrm>
                <a:off x="5555" y="1281"/>
                <a:ext cx="3" cy="5"/>
              </a:xfrm>
              <a:custGeom>
                <a:avLst/>
                <a:gdLst>
                  <a:gd name="T0" fmla="*/ 0 w 3"/>
                  <a:gd name="T1" fmla="*/ 0 h 5"/>
                  <a:gd name="T2" fmla="*/ 3 w 3"/>
                  <a:gd name="T3" fmla="*/ 0 h 5"/>
                  <a:gd name="T4" fmla="*/ 3 w 3"/>
                  <a:gd name="T5" fmla="*/ 2 h 5"/>
                  <a:gd name="T6" fmla="*/ 0 w 3"/>
                  <a:gd name="T7" fmla="*/ 5 h 5"/>
                  <a:gd name="T8" fmla="*/ 3 w 3"/>
                  <a:gd name="T9" fmla="*/ 5 h 5"/>
                  <a:gd name="T10" fmla="*/ 0 w 3"/>
                  <a:gd name="T11" fmla="*/ 5 h 5"/>
                  <a:gd name="T12" fmla="*/ 3 w 3"/>
                  <a:gd name="T13" fmla="*/ 5 h 5"/>
                  <a:gd name="T14" fmla="*/ 0 w 3"/>
                  <a:gd name="T15" fmla="*/ 5 h 5"/>
                  <a:gd name="T16" fmla="*/ 0 w 3"/>
                  <a:gd name="T17" fmla="*/ 2 h 5"/>
                  <a:gd name="T18" fmla="*/ 0 w 3"/>
                  <a:gd name="T19" fmla="*/ 5 h 5"/>
                  <a:gd name="T20" fmla="*/ 0 w 3"/>
                  <a:gd name="T21" fmla="*/ 2 h 5"/>
                  <a:gd name="T22" fmla="*/ 0 w 3"/>
                  <a:gd name="T23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" h="5">
                    <a:moveTo>
                      <a:pt x="0" y="0"/>
                    </a:moveTo>
                    <a:lnTo>
                      <a:pt x="3" y="0"/>
                    </a:lnTo>
                    <a:lnTo>
                      <a:pt x="3" y="2"/>
                    </a:lnTo>
                    <a:lnTo>
                      <a:pt x="0" y="5"/>
                    </a:lnTo>
                    <a:lnTo>
                      <a:pt x="3" y="5"/>
                    </a:lnTo>
                    <a:lnTo>
                      <a:pt x="0" y="5"/>
                    </a:lnTo>
                    <a:lnTo>
                      <a:pt x="3" y="5"/>
                    </a:lnTo>
                    <a:lnTo>
                      <a:pt x="0" y="5"/>
                    </a:lnTo>
                    <a:lnTo>
                      <a:pt x="0" y="2"/>
                    </a:lnTo>
                    <a:lnTo>
                      <a:pt x="0" y="5"/>
                    </a:lnTo>
                    <a:lnTo>
                      <a:pt x="0" y="2"/>
                    </a:lnTo>
                    <a:lnTo>
                      <a:pt x="0" y="0"/>
                    </a:lnTo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62" name="Freeform 226"/>
              <p:cNvSpPr>
                <a:spLocks/>
              </p:cNvSpPr>
              <p:nvPr/>
            </p:nvSpPr>
            <p:spPr bwMode="auto">
              <a:xfrm>
                <a:off x="5539" y="1275"/>
                <a:ext cx="11" cy="11"/>
              </a:xfrm>
              <a:custGeom>
                <a:avLst/>
                <a:gdLst>
                  <a:gd name="T0" fmla="*/ 8 w 11"/>
                  <a:gd name="T1" fmla="*/ 0 h 11"/>
                  <a:gd name="T2" fmla="*/ 8 w 11"/>
                  <a:gd name="T3" fmla="*/ 3 h 11"/>
                  <a:gd name="T4" fmla="*/ 8 w 11"/>
                  <a:gd name="T5" fmla="*/ 6 h 11"/>
                  <a:gd name="T6" fmla="*/ 11 w 11"/>
                  <a:gd name="T7" fmla="*/ 8 h 11"/>
                  <a:gd name="T8" fmla="*/ 8 w 11"/>
                  <a:gd name="T9" fmla="*/ 11 h 11"/>
                  <a:gd name="T10" fmla="*/ 8 w 11"/>
                  <a:gd name="T11" fmla="*/ 8 h 11"/>
                  <a:gd name="T12" fmla="*/ 5 w 11"/>
                  <a:gd name="T13" fmla="*/ 8 h 11"/>
                  <a:gd name="T14" fmla="*/ 5 w 11"/>
                  <a:gd name="T15" fmla="*/ 11 h 11"/>
                  <a:gd name="T16" fmla="*/ 3 w 11"/>
                  <a:gd name="T17" fmla="*/ 11 h 11"/>
                  <a:gd name="T18" fmla="*/ 3 w 11"/>
                  <a:gd name="T19" fmla="*/ 8 h 11"/>
                  <a:gd name="T20" fmla="*/ 0 w 11"/>
                  <a:gd name="T21" fmla="*/ 8 h 11"/>
                  <a:gd name="T22" fmla="*/ 0 w 11"/>
                  <a:gd name="T23" fmla="*/ 6 h 11"/>
                  <a:gd name="T24" fmla="*/ 3 w 11"/>
                  <a:gd name="T25" fmla="*/ 6 h 11"/>
                  <a:gd name="T26" fmla="*/ 5 w 11"/>
                  <a:gd name="T27" fmla="*/ 6 h 11"/>
                  <a:gd name="T28" fmla="*/ 5 w 11"/>
                  <a:gd name="T29" fmla="*/ 3 h 11"/>
                  <a:gd name="T30" fmla="*/ 5 w 11"/>
                  <a:gd name="T31" fmla="*/ 0 h 11"/>
                  <a:gd name="T32" fmla="*/ 3 w 11"/>
                  <a:gd name="T33" fmla="*/ 0 h 11"/>
                  <a:gd name="T34" fmla="*/ 5 w 11"/>
                  <a:gd name="T35" fmla="*/ 0 h 11"/>
                  <a:gd name="T36" fmla="*/ 5 w 11"/>
                  <a:gd name="T37" fmla="*/ 3 h 11"/>
                  <a:gd name="T38" fmla="*/ 5 w 11"/>
                  <a:gd name="T39" fmla="*/ 0 h 11"/>
                  <a:gd name="T40" fmla="*/ 8 w 11"/>
                  <a:gd name="T41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1" h="11">
                    <a:moveTo>
                      <a:pt x="8" y="0"/>
                    </a:moveTo>
                    <a:lnTo>
                      <a:pt x="8" y="3"/>
                    </a:lnTo>
                    <a:lnTo>
                      <a:pt x="8" y="6"/>
                    </a:lnTo>
                    <a:lnTo>
                      <a:pt x="11" y="8"/>
                    </a:lnTo>
                    <a:lnTo>
                      <a:pt x="8" y="11"/>
                    </a:lnTo>
                    <a:lnTo>
                      <a:pt x="8" y="8"/>
                    </a:lnTo>
                    <a:lnTo>
                      <a:pt x="5" y="8"/>
                    </a:lnTo>
                    <a:lnTo>
                      <a:pt x="5" y="11"/>
                    </a:lnTo>
                    <a:lnTo>
                      <a:pt x="3" y="11"/>
                    </a:lnTo>
                    <a:lnTo>
                      <a:pt x="3" y="8"/>
                    </a:lnTo>
                    <a:lnTo>
                      <a:pt x="0" y="8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5" y="6"/>
                    </a:lnTo>
                    <a:lnTo>
                      <a:pt x="5" y="3"/>
                    </a:lnTo>
                    <a:lnTo>
                      <a:pt x="5" y="0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5" y="3"/>
                    </a:lnTo>
                    <a:lnTo>
                      <a:pt x="5" y="0"/>
                    </a:lnTo>
                    <a:lnTo>
                      <a:pt x="8" y="0"/>
                    </a:lnTo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63" name="Freeform 227"/>
              <p:cNvSpPr>
                <a:spLocks/>
              </p:cNvSpPr>
              <p:nvPr/>
            </p:nvSpPr>
            <p:spPr bwMode="auto">
              <a:xfrm>
                <a:off x="3490" y="2393"/>
                <a:ext cx="295" cy="308"/>
              </a:xfrm>
              <a:custGeom>
                <a:avLst/>
                <a:gdLst>
                  <a:gd name="T0" fmla="*/ 32 w 295"/>
                  <a:gd name="T1" fmla="*/ 21 h 308"/>
                  <a:gd name="T2" fmla="*/ 42 w 295"/>
                  <a:gd name="T3" fmla="*/ 34 h 308"/>
                  <a:gd name="T4" fmla="*/ 52 w 295"/>
                  <a:gd name="T5" fmla="*/ 45 h 308"/>
                  <a:gd name="T6" fmla="*/ 60 w 295"/>
                  <a:gd name="T7" fmla="*/ 29 h 308"/>
                  <a:gd name="T8" fmla="*/ 52 w 295"/>
                  <a:gd name="T9" fmla="*/ 21 h 308"/>
                  <a:gd name="T10" fmla="*/ 84 w 295"/>
                  <a:gd name="T11" fmla="*/ 16 h 308"/>
                  <a:gd name="T12" fmla="*/ 84 w 295"/>
                  <a:gd name="T13" fmla="*/ 5 h 308"/>
                  <a:gd name="T14" fmla="*/ 128 w 295"/>
                  <a:gd name="T15" fmla="*/ 3 h 308"/>
                  <a:gd name="T16" fmla="*/ 157 w 295"/>
                  <a:gd name="T17" fmla="*/ 0 h 308"/>
                  <a:gd name="T18" fmla="*/ 188 w 295"/>
                  <a:gd name="T19" fmla="*/ 5 h 308"/>
                  <a:gd name="T20" fmla="*/ 183 w 295"/>
                  <a:gd name="T21" fmla="*/ 19 h 308"/>
                  <a:gd name="T22" fmla="*/ 178 w 295"/>
                  <a:gd name="T23" fmla="*/ 32 h 308"/>
                  <a:gd name="T24" fmla="*/ 175 w 295"/>
                  <a:gd name="T25" fmla="*/ 47 h 308"/>
                  <a:gd name="T26" fmla="*/ 175 w 295"/>
                  <a:gd name="T27" fmla="*/ 63 h 308"/>
                  <a:gd name="T28" fmla="*/ 188 w 295"/>
                  <a:gd name="T29" fmla="*/ 94 h 308"/>
                  <a:gd name="T30" fmla="*/ 196 w 295"/>
                  <a:gd name="T31" fmla="*/ 115 h 308"/>
                  <a:gd name="T32" fmla="*/ 253 w 295"/>
                  <a:gd name="T33" fmla="*/ 186 h 308"/>
                  <a:gd name="T34" fmla="*/ 256 w 295"/>
                  <a:gd name="T35" fmla="*/ 201 h 308"/>
                  <a:gd name="T36" fmla="*/ 266 w 295"/>
                  <a:gd name="T37" fmla="*/ 209 h 308"/>
                  <a:gd name="T38" fmla="*/ 282 w 295"/>
                  <a:gd name="T39" fmla="*/ 217 h 308"/>
                  <a:gd name="T40" fmla="*/ 290 w 295"/>
                  <a:gd name="T41" fmla="*/ 233 h 308"/>
                  <a:gd name="T42" fmla="*/ 282 w 295"/>
                  <a:gd name="T43" fmla="*/ 251 h 308"/>
                  <a:gd name="T44" fmla="*/ 264 w 295"/>
                  <a:gd name="T45" fmla="*/ 251 h 308"/>
                  <a:gd name="T46" fmla="*/ 259 w 295"/>
                  <a:gd name="T47" fmla="*/ 259 h 308"/>
                  <a:gd name="T48" fmla="*/ 246 w 295"/>
                  <a:gd name="T49" fmla="*/ 251 h 308"/>
                  <a:gd name="T50" fmla="*/ 225 w 295"/>
                  <a:gd name="T51" fmla="*/ 269 h 308"/>
                  <a:gd name="T52" fmla="*/ 214 w 295"/>
                  <a:gd name="T53" fmla="*/ 277 h 308"/>
                  <a:gd name="T54" fmla="*/ 204 w 295"/>
                  <a:gd name="T55" fmla="*/ 295 h 308"/>
                  <a:gd name="T56" fmla="*/ 180 w 295"/>
                  <a:gd name="T57" fmla="*/ 308 h 308"/>
                  <a:gd name="T58" fmla="*/ 165 w 295"/>
                  <a:gd name="T59" fmla="*/ 306 h 308"/>
                  <a:gd name="T60" fmla="*/ 146 w 295"/>
                  <a:gd name="T61" fmla="*/ 303 h 308"/>
                  <a:gd name="T62" fmla="*/ 141 w 295"/>
                  <a:gd name="T63" fmla="*/ 306 h 308"/>
                  <a:gd name="T64" fmla="*/ 139 w 295"/>
                  <a:gd name="T65" fmla="*/ 298 h 308"/>
                  <a:gd name="T66" fmla="*/ 139 w 295"/>
                  <a:gd name="T67" fmla="*/ 298 h 308"/>
                  <a:gd name="T68" fmla="*/ 128 w 295"/>
                  <a:gd name="T69" fmla="*/ 293 h 308"/>
                  <a:gd name="T70" fmla="*/ 128 w 295"/>
                  <a:gd name="T71" fmla="*/ 285 h 308"/>
                  <a:gd name="T72" fmla="*/ 133 w 295"/>
                  <a:gd name="T73" fmla="*/ 280 h 308"/>
                  <a:gd name="T74" fmla="*/ 139 w 295"/>
                  <a:gd name="T75" fmla="*/ 282 h 308"/>
                  <a:gd name="T76" fmla="*/ 128 w 295"/>
                  <a:gd name="T77" fmla="*/ 269 h 308"/>
                  <a:gd name="T78" fmla="*/ 133 w 295"/>
                  <a:gd name="T79" fmla="*/ 261 h 308"/>
                  <a:gd name="T80" fmla="*/ 118 w 295"/>
                  <a:gd name="T81" fmla="*/ 261 h 308"/>
                  <a:gd name="T82" fmla="*/ 128 w 295"/>
                  <a:gd name="T83" fmla="*/ 251 h 308"/>
                  <a:gd name="T84" fmla="*/ 123 w 295"/>
                  <a:gd name="T85" fmla="*/ 251 h 308"/>
                  <a:gd name="T86" fmla="*/ 128 w 295"/>
                  <a:gd name="T87" fmla="*/ 243 h 308"/>
                  <a:gd name="T88" fmla="*/ 120 w 295"/>
                  <a:gd name="T89" fmla="*/ 238 h 308"/>
                  <a:gd name="T90" fmla="*/ 110 w 295"/>
                  <a:gd name="T91" fmla="*/ 238 h 308"/>
                  <a:gd name="T92" fmla="*/ 86 w 295"/>
                  <a:gd name="T93" fmla="*/ 241 h 308"/>
                  <a:gd name="T94" fmla="*/ 60 w 295"/>
                  <a:gd name="T95" fmla="*/ 246 h 308"/>
                  <a:gd name="T96" fmla="*/ 52 w 295"/>
                  <a:gd name="T97" fmla="*/ 256 h 308"/>
                  <a:gd name="T98" fmla="*/ 26 w 295"/>
                  <a:gd name="T99" fmla="*/ 254 h 308"/>
                  <a:gd name="T100" fmla="*/ 21 w 295"/>
                  <a:gd name="T101" fmla="*/ 238 h 308"/>
                  <a:gd name="T102" fmla="*/ 21 w 295"/>
                  <a:gd name="T103" fmla="*/ 222 h 308"/>
                  <a:gd name="T104" fmla="*/ 32 w 295"/>
                  <a:gd name="T105" fmla="*/ 212 h 308"/>
                  <a:gd name="T106" fmla="*/ 68 w 295"/>
                  <a:gd name="T107" fmla="*/ 173 h 308"/>
                  <a:gd name="T108" fmla="*/ 68 w 295"/>
                  <a:gd name="T109" fmla="*/ 102 h 308"/>
                  <a:gd name="T110" fmla="*/ 45 w 295"/>
                  <a:gd name="T111" fmla="*/ 89 h 308"/>
                  <a:gd name="T112" fmla="*/ 24 w 295"/>
                  <a:gd name="T113" fmla="*/ 47 h 308"/>
                  <a:gd name="T114" fmla="*/ 5 w 295"/>
                  <a:gd name="T115" fmla="*/ 39 h 3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295" h="308">
                    <a:moveTo>
                      <a:pt x="11" y="34"/>
                    </a:moveTo>
                    <a:lnTo>
                      <a:pt x="26" y="16"/>
                    </a:lnTo>
                    <a:lnTo>
                      <a:pt x="26" y="19"/>
                    </a:lnTo>
                    <a:lnTo>
                      <a:pt x="29" y="19"/>
                    </a:lnTo>
                    <a:lnTo>
                      <a:pt x="29" y="21"/>
                    </a:lnTo>
                    <a:lnTo>
                      <a:pt x="32" y="21"/>
                    </a:lnTo>
                    <a:lnTo>
                      <a:pt x="34" y="24"/>
                    </a:lnTo>
                    <a:lnTo>
                      <a:pt x="34" y="26"/>
                    </a:lnTo>
                    <a:lnTo>
                      <a:pt x="37" y="26"/>
                    </a:lnTo>
                    <a:lnTo>
                      <a:pt x="39" y="29"/>
                    </a:lnTo>
                    <a:lnTo>
                      <a:pt x="42" y="32"/>
                    </a:lnTo>
                    <a:lnTo>
                      <a:pt x="42" y="34"/>
                    </a:lnTo>
                    <a:lnTo>
                      <a:pt x="45" y="37"/>
                    </a:lnTo>
                    <a:lnTo>
                      <a:pt x="45" y="39"/>
                    </a:lnTo>
                    <a:lnTo>
                      <a:pt x="47" y="39"/>
                    </a:lnTo>
                    <a:lnTo>
                      <a:pt x="47" y="42"/>
                    </a:lnTo>
                    <a:lnTo>
                      <a:pt x="52" y="47"/>
                    </a:lnTo>
                    <a:lnTo>
                      <a:pt x="52" y="45"/>
                    </a:lnTo>
                    <a:lnTo>
                      <a:pt x="55" y="42"/>
                    </a:lnTo>
                    <a:lnTo>
                      <a:pt x="58" y="39"/>
                    </a:lnTo>
                    <a:lnTo>
                      <a:pt x="58" y="37"/>
                    </a:lnTo>
                    <a:lnTo>
                      <a:pt x="60" y="34"/>
                    </a:lnTo>
                    <a:lnTo>
                      <a:pt x="60" y="32"/>
                    </a:lnTo>
                    <a:lnTo>
                      <a:pt x="60" y="29"/>
                    </a:lnTo>
                    <a:lnTo>
                      <a:pt x="60" y="26"/>
                    </a:lnTo>
                    <a:lnTo>
                      <a:pt x="58" y="26"/>
                    </a:lnTo>
                    <a:lnTo>
                      <a:pt x="58" y="24"/>
                    </a:lnTo>
                    <a:lnTo>
                      <a:pt x="55" y="24"/>
                    </a:lnTo>
                    <a:lnTo>
                      <a:pt x="55" y="21"/>
                    </a:lnTo>
                    <a:lnTo>
                      <a:pt x="52" y="21"/>
                    </a:lnTo>
                    <a:lnTo>
                      <a:pt x="52" y="19"/>
                    </a:lnTo>
                    <a:lnTo>
                      <a:pt x="55" y="19"/>
                    </a:lnTo>
                    <a:lnTo>
                      <a:pt x="55" y="16"/>
                    </a:lnTo>
                    <a:lnTo>
                      <a:pt x="58" y="16"/>
                    </a:lnTo>
                    <a:lnTo>
                      <a:pt x="60" y="16"/>
                    </a:lnTo>
                    <a:lnTo>
                      <a:pt x="84" y="16"/>
                    </a:lnTo>
                    <a:lnTo>
                      <a:pt x="84" y="13"/>
                    </a:lnTo>
                    <a:lnTo>
                      <a:pt x="81" y="13"/>
                    </a:lnTo>
                    <a:lnTo>
                      <a:pt x="79" y="11"/>
                    </a:lnTo>
                    <a:lnTo>
                      <a:pt x="71" y="5"/>
                    </a:lnTo>
                    <a:lnTo>
                      <a:pt x="73" y="5"/>
                    </a:lnTo>
                    <a:lnTo>
                      <a:pt x="84" y="5"/>
                    </a:lnTo>
                    <a:lnTo>
                      <a:pt x="89" y="5"/>
                    </a:lnTo>
                    <a:lnTo>
                      <a:pt x="97" y="3"/>
                    </a:lnTo>
                    <a:lnTo>
                      <a:pt x="105" y="3"/>
                    </a:lnTo>
                    <a:lnTo>
                      <a:pt x="112" y="3"/>
                    </a:lnTo>
                    <a:lnTo>
                      <a:pt x="120" y="3"/>
                    </a:lnTo>
                    <a:lnTo>
                      <a:pt x="128" y="3"/>
                    </a:lnTo>
                    <a:lnTo>
                      <a:pt x="136" y="3"/>
                    </a:lnTo>
                    <a:lnTo>
                      <a:pt x="141" y="3"/>
                    </a:lnTo>
                    <a:lnTo>
                      <a:pt x="146" y="3"/>
                    </a:lnTo>
                    <a:lnTo>
                      <a:pt x="149" y="0"/>
                    </a:lnTo>
                    <a:lnTo>
                      <a:pt x="154" y="0"/>
                    </a:lnTo>
                    <a:lnTo>
                      <a:pt x="157" y="0"/>
                    </a:lnTo>
                    <a:lnTo>
                      <a:pt x="173" y="0"/>
                    </a:lnTo>
                    <a:lnTo>
                      <a:pt x="186" y="0"/>
                    </a:lnTo>
                    <a:lnTo>
                      <a:pt x="188" y="0"/>
                    </a:lnTo>
                    <a:lnTo>
                      <a:pt x="191" y="0"/>
                    </a:lnTo>
                    <a:lnTo>
                      <a:pt x="191" y="3"/>
                    </a:lnTo>
                    <a:lnTo>
                      <a:pt x="188" y="5"/>
                    </a:lnTo>
                    <a:lnTo>
                      <a:pt x="188" y="8"/>
                    </a:lnTo>
                    <a:lnTo>
                      <a:pt x="188" y="11"/>
                    </a:lnTo>
                    <a:lnTo>
                      <a:pt x="186" y="11"/>
                    </a:lnTo>
                    <a:lnTo>
                      <a:pt x="186" y="13"/>
                    </a:lnTo>
                    <a:lnTo>
                      <a:pt x="183" y="16"/>
                    </a:lnTo>
                    <a:lnTo>
                      <a:pt x="183" y="19"/>
                    </a:lnTo>
                    <a:lnTo>
                      <a:pt x="183" y="21"/>
                    </a:lnTo>
                    <a:lnTo>
                      <a:pt x="180" y="24"/>
                    </a:lnTo>
                    <a:lnTo>
                      <a:pt x="180" y="26"/>
                    </a:lnTo>
                    <a:lnTo>
                      <a:pt x="180" y="29"/>
                    </a:lnTo>
                    <a:lnTo>
                      <a:pt x="178" y="29"/>
                    </a:lnTo>
                    <a:lnTo>
                      <a:pt x="178" y="32"/>
                    </a:lnTo>
                    <a:lnTo>
                      <a:pt x="178" y="34"/>
                    </a:lnTo>
                    <a:lnTo>
                      <a:pt x="178" y="37"/>
                    </a:lnTo>
                    <a:lnTo>
                      <a:pt x="175" y="39"/>
                    </a:lnTo>
                    <a:lnTo>
                      <a:pt x="175" y="42"/>
                    </a:lnTo>
                    <a:lnTo>
                      <a:pt x="175" y="45"/>
                    </a:lnTo>
                    <a:lnTo>
                      <a:pt x="175" y="47"/>
                    </a:lnTo>
                    <a:lnTo>
                      <a:pt x="175" y="50"/>
                    </a:lnTo>
                    <a:lnTo>
                      <a:pt x="175" y="52"/>
                    </a:lnTo>
                    <a:lnTo>
                      <a:pt x="175" y="55"/>
                    </a:lnTo>
                    <a:lnTo>
                      <a:pt x="175" y="58"/>
                    </a:lnTo>
                    <a:lnTo>
                      <a:pt x="175" y="60"/>
                    </a:lnTo>
                    <a:lnTo>
                      <a:pt x="175" y="63"/>
                    </a:lnTo>
                    <a:lnTo>
                      <a:pt x="178" y="71"/>
                    </a:lnTo>
                    <a:lnTo>
                      <a:pt x="180" y="79"/>
                    </a:lnTo>
                    <a:lnTo>
                      <a:pt x="183" y="81"/>
                    </a:lnTo>
                    <a:lnTo>
                      <a:pt x="186" y="86"/>
                    </a:lnTo>
                    <a:lnTo>
                      <a:pt x="188" y="92"/>
                    </a:lnTo>
                    <a:lnTo>
                      <a:pt x="188" y="94"/>
                    </a:lnTo>
                    <a:lnTo>
                      <a:pt x="188" y="97"/>
                    </a:lnTo>
                    <a:lnTo>
                      <a:pt x="191" y="97"/>
                    </a:lnTo>
                    <a:lnTo>
                      <a:pt x="191" y="99"/>
                    </a:lnTo>
                    <a:lnTo>
                      <a:pt x="191" y="102"/>
                    </a:lnTo>
                    <a:lnTo>
                      <a:pt x="196" y="113"/>
                    </a:lnTo>
                    <a:lnTo>
                      <a:pt x="196" y="115"/>
                    </a:lnTo>
                    <a:lnTo>
                      <a:pt x="199" y="115"/>
                    </a:lnTo>
                    <a:lnTo>
                      <a:pt x="199" y="118"/>
                    </a:lnTo>
                    <a:lnTo>
                      <a:pt x="199" y="120"/>
                    </a:lnTo>
                    <a:lnTo>
                      <a:pt x="253" y="180"/>
                    </a:lnTo>
                    <a:lnTo>
                      <a:pt x="253" y="183"/>
                    </a:lnTo>
                    <a:lnTo>
                      <a:pt x="253" y="186"/>
                    </a:lnTo>
                    <a:lnTo>
                      <a:pt x="253" y="188"/>
                    </a:lnTo>
                    <a:lnTo>
                      <a:pt x="253" y="191"/>
                    </a:lnTo>
                    <a:lnTo>
                      <a:pt x="256" y="194"/>
                    </a:lnTo>
                    <a:lnTo>
                      <a:pt x="256" y="196"/>
                    </a:lnTo>
                    <a:lnTo>
                      <a:pt x="256" y="199"/>
                    </a:lnTo>
                    <a:lnTo>
                      <a:pt x="256" y="201"/>
                    </a:lnTo>
                    <a:lnTo>
                      <a:pt x="259" y="204"/>
                    </a:lnTo>
                    <a:lnTo>
                      <a:pt x="261" y="204"/>
                    </a:lnTo>
                    <a:lnTo>
                      <a:pt x="261" y="207"/>
                    </a:lnTo>
                    <a:lnTo>
                      <a:pt x="264" y="207"/>
                    </a:lnTo>
                    <a:lnTo>
                      <a:pt x="266" y="207"/>
                    </a:lnTo>
                    <a:lnTo>
                      <a:pt x="266" y="209"/>
                    </a:lnTo>
                    <a:lnTo>
                      <a:pt x="269" y="209"/>
                    </a:lnTo>
                    <a:lnTo>
                      <a:pt x="272" y="209"/>
                    </a:lnTo>
                    <a:lnTo>
                      <a:pt x="274" y="209"/>
                    </a:lnTo>
                    <a:lnTo>
                      <a:pt x="277" y="207"/>
                    </a:lnTo>
                    <a:lnTo>
                      <a:pt x="282" y="214"/>
                    </a:lnTo>
                    <a:lnTo>
                      <a:pt x="282" y="217"/>
                    </a:lnTo>
                    <a:lnTo>
                      <a:pt x="285" y="222"/>
                    </a:lnTo>
                    <a:lnTo>
                      <a:pt x="285" y="227"/>
                    </a:lnTo>
                    <a:lnTo>
                      <a:pt x="285" y="230"/>
                    </a:lnTo>
                    <a:lnTo>
                      <a:pt x="285" y="233"/>
                    </a:lnTo>
                    <a:lnTo>
                      <a:pt x="287" y="233"/>
                    </a:lnTo>
                    <a:lnTo>
                      <a:pt x="290" y="233"/>
                    </a:lnTo>
                    <a:lnTo>
                      <a:pt x="293" y="235"/>
                    </a:lnTo>
                    <a:lnTo>
                      <a:pt x="295" y="238"/>
                    </a:lnTo>
                    <a:lnTo>
                      <a:pt x="295" y="241"/>
                    </a:lnTo>
                    <a:lnTo>
                      <a:pt x="295" y="246"/>
                    </a:lnTo>
                    <a:lnTo>
                      <a:pt x="293" y="246"/>
                    </a:lnTo>
                    <a:lnTo>
                      <a:pt x="282" y="251"/>
                    </a:lnTo>
                    <a:lnTo>
                      <a:pt x="277" y="254"/>
                    </a:lnTo>
                    <a:lnTo>
                      <a:pt x="274" y="256"/>
                    </a:lnTo>
                    <a:lnTo>
                      <a:pt x="272" y="251"/>
                    </a:lnTo>
                    <a:lnTo>
                      <a:pt x="269" y="248"/>
                    </a:lnTo>
                    <a:lnTo>
                      <a:pt x="264" y="248"/>
                    </a:lnTo>
                    <a:lnTo>
                      <a:pt x="264" y="251"/>
                    </a:lnTo>
                    <a:lnTo>
                      <a:pt x="264" y="259"/>
                    </a:lnTo>
                    <a:lnTo>
                      <a:pt x="264" y="264"/>
                    </a:lnTo>
                    <a:lnTo>
                      <a:pt x="256" y="269"/>
                    </a:lnTo>
                    <a:lnTo>
                      <a:pt x="253" y="264"/>
                    </a:lnTo>
                    <a:lnTo>
                      <a:pt x="259" y="261"/>
                    </a:lnTo>
                    <a:lnTo>
                      <a:pt x="259" y="259"/>
                    </a:lnTo>
                    <a:lnTo>
                      <a:pt x="259" y="251"/>
                    </a:lnTo>
                    <a:lnTo>
                      <a:pt x="259" y="248"/>
                    </a:lnTo>
                    <a:lnTo>
                      <a:pt x="256" y="251"/>
                    </a:lnTo>
                    <a:lnTo>
                      <a:pt x="253" y="251"/>
                    </a:lnTo>
                    <a:lnTo>
                      <a:pt x="251" y="251"/>
                    </a:lnTo>
                    <a:lnTo>
                      <a:pt x="246" y="251"/>
                    </a:lnTo>
                    <a:lnTo>
                      <a:pt x="246" y="254"/>
                    </a:lnTo>
                    <a:lnTo>
                      <a:pt x="243" y="254"/>
                    </a:lnTo>
                    <a:lnTo>
                      <a:pt x="240" y="254"/>
                    </a:lnTo>
                    <a:lnTo>
                      <a:pt x="235" y="259"/>
                    </a:lnTo>
                    <a:lnTo>
                      <a:pt x="230" y="264"/>
                    </a:lnTo>
                    <a:lnTo>
                      <a:pt x="225" y="269"/>
                    </a:lnTo>
                    <a:lnTo>
                      <a:pt x="222" y="269"/>
                    </a:lnTo>
                    <a:lnTo>
                      <a:pt x="222" y="272"/>
                    </a:lnTo>
                    <a:lnTo>
                      <a:pt x="217" y="274"/>
                    </a:lnTo>
                    <a:lnTo>
                      <a:pt x="219" y="274"/>
                    </a:lnTo>
                    <a:lnTo>
                      <a:pt x="217" y="274"/>
                    </a:lnTo>
                    <a:lnTo>
                      <a:pt x="214" y="277"/>
                    </a:lnTo>
                    <a:lnTo>
                      <a:pt x="212" y="280"/>
                    </a:lnTo>
                    <a:lnTo>
                      <a:pt x="209" y="282"/>
                    </a:lnTo>
                    <a:lnTo>
                      <a:pt x="209" y="285"/>
                    </a:lnTo>
                    <a:lnTo>
                      <a:pt x="206" y="293"/>
                    </a:lnTo>
                    <a:lnTo>
                      <a:pt x="204" y="293"/>
                    </a:lnTo>
                    <a:lnTo>
                      <a:pt x="204" y="295"/>
                    </a:lnTo>
                    <a:lnTo>
                      <a:pt x="204" y="298"/>
                    </a:lnTo>
                    <a:lnTo>
                      <a:pt x="193" y="306"/>
                    </a:lnTo>
                    <a:lnTo>
                      <a:pt x="193" y="308"/>
                    </a:lnTo>
                    <a:lnTo>
                      <a:pt x="188" y="308"/>
                    </a:lnTo>
                    <a:lnTo>
                      <a:pt x="186" y="308"/>
                    </a:lnTo>
                    <a:lnTo>
                      <a:pt x="180" y="308"/>
                    </a:lnTo>
                    <a:lnTo>
                      <a:pt x="178" y="306"/>
                    </a:lnTo>
                    <a:lnTo>
                      <a:pt x="175" y="306"/>
                    </a:lnTo>
                    <a:lnTo>
                      <a:pt x="173" y="306"/>
                    </a:lnTo>
                    <a:lnTo>
                      <a:pt x="170" y="306"/>
                    </a:lnTo>
                    <a:lnTo>
                      <a:pt x="167" y="306"/>
                    </a:lnTo>
                    <a:lnTo>
                      <a:pt x="165" y="306"/>
                    </a:lnTo>
                    <a:lnTo>
                      <a:pt x="162" y="306"/>
                    </a:lnTo>
                    <a:lnTo>
                      <a:pt x="162" y="308"/>
                    </a:lnTo>
                    <a:lnTo>
                      <a:pt x="159" y="308"/>
                    </a:lnTo>
                    <a:lnTo>
                      <a:pt x="154" y="308"/>
                    </a:lnTo>
                    <a:lnTo>
                      <a:pt x="149" y="308"/>
                    </a:lnTo>
                    <a:lnTo>
                      <a:pt x="146" y="303"/>
                    </a:lnTo>
                    <a:lnTo>
                      <a:pt x="144" y="303"/>
                    </a:lnTo>
                    <a:lnTo>
                      <a:pt x="141" y="306"/>
                    </a:lnTo>
                    <a:lnTo>
                      <a:pt x="141" y="308"/>
                    </a:lnTo>
                    <a:lnTo>
                      <a:pt x="139" y="308"/>
                    </a:lnTo>
                    <a:lnTo>
                      <a:pt x="139" y="306"/>
                    </a:lnTo>
                    <a:lnTo>
                      <a:pt x="141" y="306"/>
                    </a:lnTo>
                    <a:lnTo>
                      <a:pt x="141" y="303"/>
                    </a:lnTo>
                    <a:lnTo>
                      <a:pt x="144" y="303"/>
                    </a:lnTo>
                    <a:lnTo>
                      <a:pt x="141" y="303"/>
                    </a:lnTo>
                    <a:lnTo>
                      <a:pt x="141" y="301"/>
                    </a:lnTo>
                    <a:lnTo>
                      <a:pt x="141" y="298"/>
                    </a:lnTo>
                    <a:lnTo>
                      <a:pt x="139" y="298"/>
                    </a:lnTo>
                    <a:lnTo>
                      <a:pt x="139" y="301"/>
                    </a:lnTo>
                    <a:lnTo>
                      <a:pt x="136" y="301"/>
                    </a:lnTo>
                    <a:lnTo>
                      <a:pt x="139" y="301"/>
                    </a:lnTo>
                    <a:lnTo>
                      <a:pt x="136" y="303"/>
                    </a:lnTo>
                    <a:lnTo>
                      <a:pt x="136" y="301"/>
                    </a:lnTo>
                    <a:lnTo>
                      <a:pt x="139" y="298"/>
                    </a:lnTo>
                    <a:lnTo>
                      <a:pt x="141" y="295"/>
                    </a:lnTo>
                    <a:lnTo>
                      <a:pt x="141" y="293"/>
                    </a:lnTo>
                    <a:lnTo>
                      <a:pt x="139" y="293"/>
                    </a:lnTo>
                    <a:lnTo>
                      <a:pt x="139" y="290"/>
                    </a:lnTo>
                    <a:lnTo>
                      <a:pt x="136" y="290"/>
                    </a:lnTo>
                    <a:lnTo>
                      <a:pt x="128" y="293"/>
                    </a:lnTo>
                    <a:lnTo>
                      <a:pt x="115" y="295"/>
                    </a:lnTo>
                    <a:lnTo>
                      <a:pt x="110" y="295"/>
                    </a:lnTo>
                    <a:lnTo>
                      <a:pt x="107" y="295"/>
                    </a:lnTo>
                    <a:lnTo>
                      <a:pt x="107" y="290"/>
                    </a:lnTo>
                    <a:lnTo>
                      <a:pt x="115" y="288"/>
                    </a:lnTo>
                    <a:lnTo>
                      <a:pt x="128" y="285"/>
                    </a:lnTo>
                    <a:lnTo>
                      <a:pt x="133" y="285"/>
                    </a:lnTo>
                    <a:lnTo>
                      <a:pt x="136" y="285"/>
                    </a:lnTo>
                    <a:lnTo>
                      <a:pt x="136" y="282"/>
                    </a:lnTo>
                    <a:lnTo>
                      <a:pt x="133" y="285"/>
                    </a:lnTo>
                    <a:lnTo>
                      <a:pt x="133" y="282"/>
                    </a:lnTo>
                    <a:lnTo>
                      <a:pt x="133" y="280"/>
                    </a:lnTo>
                    <a:lnTo>
                      <a:pt x="136" y="280"/>
                    </a:lnTo>
                    <a:lnTo>
                      <a:pt x="133" y="282"/>
                    </a:lnTo>
                    <a:lnTo>
                      <a:pt x="136" y="282"/>
                    </a:lnTo>
                    <a:lnTo>
                      <a:pt x="136" y="280"/>
                    </a:lnTo>
                    <a:lnTo>
                      <a:pt x="136" y="282"/>
                    </a:lnTo>
                    <a:lnTo>
                      <a:pt x="139" y="282"/>
                    </a:lnTo>
                    <a:lnTo>
                      <a:pt x="136" y="277"/>
                    </a:lnTo>
                    <a:lnTo>
                      <a:pt x="136" y="274"/>
                    </a:lnTo>
                    <a:lnTo>
                      <a:pt x="136" y="269"/>
                    </a:lnTo>
                    <a:lnTo>
                      <a:pt x="133" y="269"/>
                    </a:lnTo>
                    <a:lnTo>
                      <a:pt x="131" y="269"/>
                    </a:lnTo>
                    <a:lnTo>
                      <a:pt x="128" y="269"/>
                    </a:lnTo>
                    <a:lnTo>
                      <a:pt x="120" y="272"/>
                    </a:lnTo>
                    <a:lnTo>
                      <a:pt x="120" y="269"/>
                    </a:lnTo>
                    <a:lnTo>
                      <a:pt x="128" y="269"/>
                    </a:lnTo>
                    <a:lnTo>
                      <a:pt x="133" y="267"/>
                    </a:lnTo>
                    <a:lnTo>
                      <a:pt x="133" y="264"/>
                    </a:lnTo>
                    <a:lnTo>
                      <a:pt x="133" y="261"/>
                    </a:lnTo>
                    <a:lnTo>
                      <a:pt x="131" y="261"/>
                    </a:lnTo>
                    <a:lnTo>
                      <a:pt x="128" y="261"/>
                    </a:lnTo>
                    <a:lnTo>
                      <a:pt x="126" y="261"/>
                    </a:lnTo>
                    <a:lnTo>
                      <a:pt x="115" y="264"/>
                    </a:lnTo>
                    <a:lnTo>
                      <a:pt x="115" y="261"/>
                    </a:lnTo>
                    <a:lnTo>
                      <a:pt x="118" y="261"/>
                    </a:lnTo>
                    <a:lnTo>
                      <a:pt x="120" y="261"/>
                    </a:lnTo>
                    <a:lnTo>
                      <a:pt x="123" y="261"/>
                    </a:lnTo>
                    <a:lnTo>
                      <a:pt x="128" y="259"/>
                    </a:lnTo>
                    <a:lnTo>
                      <a:pt x="133" y="259"/>
                    </a:lnTo>
                    <a:lnTo>
                      <a:pt x="131" y="251"/>
                    </a:lnTo>
                    <a:lnTo>
                      <a:pt x="128" y="251"/>
                    </a:lnTo>
                    <a:lnTo>
                      <a:pt x="115" y="254"/>
                    </a:lnTo>
                    <a:lnTo>
                      <a:pt x="110" y="256"/>
                    </a:lnTo>
                    <a:lnTo>
                      <a:pt x="110" y="254"/>
                    </a:lnTo>
                    <a:lnTo>
                      <a:pt x="115" y="251"/>
                    </a:lnTo>
                    <a:lnTo>
                      <a:pt x="120" y="251"/>
                    </a:lnTo>
                    <a:lnTo>
                      <a:pt x="123" y="251"/>
                    </a:lnTo>
                    <a:lnTo>
                      <a:pt x="126" y="248"/>
                    </a:lnTo>
                    <a:lnTo>
                      <a:pt x="128" y="248"/>
                    </a:lnTo>
                    <a:lnTo>
                      <a:pt x="128" y="246"/>
                    </a:lnTo>
                    <a:lnTo>
                      <a:pt x="126" y="246"/>
                    </a:lnTo>
                    <a:lnTo>
                      <a:pt x="128" y="246"/>
                    </a:lnTo>
                    <a:lnTo>
                      <a:pt x="128" y="243"/>
                    </a:lnTo>
                    <a:lnTo>
                      <a:pt x="128" y="241"/>
                    </a:lnTo>
                    <a:lnTo>
                      <a:pt x="128" y="235"/>
                    </a:lnTo>
                    <a:lnTo>
                      <a:pt x="126" y="235"/>
                    </a:lnTo>
                    <a:lnTo>
                      <a:pt x="123" y="235"/>
                    </a:lnTo>
                    <a:lnTo>
                      <a:pt x="120" y="235"/>
                    </a:lnTo>
                    <a:lnTo>
                      <a:pt x="120" y="238"/>
                    </a:lnTo>
                    <a:lnTo>
                      <a:pt x="118" y="238"/>
                    </a:lnTo>
                    <a:lnTo>
                      <a:pt x="120" y="235"/>
                    </a:lnTo>
                    <a:lnTo>
                      <a:pt x="118" y="235"/>
                    </a:lnTo>
                    <a:lnTo>
                      <a:pt x="112" y="235"/>
                    </a:lnTo>
                    <a:lnTo>
                      <a:pt x="110" y="235"/>
                    </a:lnTo>
                    <a:lnTo>
                      <a:pt x="110" y="238"/>
                    </a:lnTo>
                    <a:lnTo>
                      <a:pt x="102" y="238"/>
                    </a:lnTo>
                    <a:lnTo>
                      <a:pt x="94" y="238"/>
                    </a:lnTo>
                    <a:lnTo>
                      <a:pt x="94" y="241"/>
                    </a:lnTo>
                    <a:lnTo>
                      <a:pt x="92" y="241"/>
                    </a:lnTo>
                    <a:lnTo>
                      <a:pt x="89" y="241"/>
                    </a:lnTo>
                    <a:lnTo>
                      <a:pt x="86" y="241"/>
                    </a:lnTo>
                    <a:lnTo>
                      <a:pt x="81" y="241"/>
                    </a:lnTo>
                    <a:lnTo>
                      <a:pt x="79" y="241"/>
                    </a:lnTo>
                    <a:lnTo>
                      <a:pt x="73" y="241"/>
                    </a:lnTo>
                    <a:lnTo>
                      <a:pt x="71" y="241"/>
                    </a:lnTo>
                    <a:lnTo>
                      <a:pt x="65" y="243"/>
                    </a:lnTo>
                    <a:lnTo>
                      <a:pt x="60" y="246"/>
                    </a:lnTo>
                    <a:lnTo>
                      <a:pt x="58" y="248"/>
                    </a:lnTo>
                    <a:lnTo>
                      <a:pt x="55" y="248"/>
                    </a:lnTo>
                    <a:lnTo>
                      <a:pt x="55" y="251"/>
                    </a:lnTo>
                    <a:lnTo>
                      <a:pt x="55" y="254"/>
                    </a:lnTo>
                    <a:lnTo>
                      <a:pt x="52" y="254"/>
                    </a:lnTo>
                    <a:lnTo>
                      <a:pt x="52" y="256"/>
                    </a:lnTo>
                    <a:lnTo>
                      <a:pt x="47" y="256"/>
                    </a:lnTo>
                    <a:lnTo>
                      <a:pt x="42" y="256"/>
                    </a:lnTo>
                    <a:lnTo>
                      <a:pt x="39" y="256"/>
                    </a:lnTo>
                    <a:lnTo>
                      <a:pt x="32" y="256"/>
                    </a:lnTo>
                    <a:lnTo>
                      <a:pt x="29" y="256"/>
                    </a:lnTo>
                    <a:lnTo>
                      <a:pt x="26" y="254"/>
                    </a:lnTo>
                    <a:lnTo>
                      <a:pt x="24" y="254"/>
                    </a:lnTo>
                    <a:lnTo>
                      <a:pt x="21" y="251"/>
                    </a:lnTo>
                    <a:lnTo>
                      <a:pt x="21" y="248"/>
                    </a:lnTo>
                    <a:lnTo>
                      <a:pt x="21" y="243"/>
                    </a:lnTo>
                    <a:lnTo>
                      <a:pt x="21" y="241"/>
                    </a:lnTo>
                    <a:lnTo>
                      <a:pt x="21" y="238"/>
                    </a:lnTo>
                    <a:lnTo>
                      <a:pt x="21" y="235"/>
                    </a:lnTo>
                    <a:lnTo>
                      <a:pt x="21" y="233"/>
                    </a:lnTo>
                    <a:lnTo>
                      <a:pt x="21" y="230"/>
                    </a:lnTo>
                    <a:lnTo>
                      <a:pt x="21" y="227"/>
                    </a:lnTo>
                    <a:lnTo>
                      <a:pt x="21" y="225"/>
                    </a:lnTo>
                    <a:lnTo>
                      <a:pt x="21" y="222"/>
                    </a:lnTo>
                    <a:lnTo>
                      <a:pt x="24" y="220"/>
                    </a:lnTo>
                    <a:lnTo>
                      <a:pt x="24" y="217"/>
                    </a:lnTo>
                    <a:lnTo>
                      <a:pt x="24" y="214"/>
                    </a:lnTo>
                    <a:lnTo>
                      <a:pt x="24" y="212"/>
                    </a:lnTo>
                    <a:lnTo>
                      <a:pt x="26" y="212"/>
                    </a:lnTo>
                    <a:lnTo>
                      <a:pt x="32" y="212"/>
                    </a:lnTo>
                    <a:lnTo>
                      <a:pt x="45" y="212"/>
                    </a:lnTo>
                    <a:lnTo>
                      <a:pt x="47" y="207"/>
                    </a:lnTo>
                    <a:lnTo>
                      <a:pt x="52" y="201"/>
                    </a:lnTo>
                    <a:lnTo>
                      <a:pt x="55" y="199"/>
                    </a:lnTo>
                    <a:lnTo>
                      <a:pt x="68" y="180"/>
                    </a:lnTo>
                    <a:lnTo>
                      <a:pt x="68" y="173"/>
                    </a:lnTo>
                    <a:lnTo>
                      <a:pt x="68" y="170"/>
                    </a:lnTo>
                    <a:lnTo>
                      <a:pt x="68" y="141"/>
                    </a:lnTo>
                    <a:lnTo>
                      <a:pt x="68" y="136"/>
                    </a:lnTo>
                    <a:lnTo>
                      <a:pt x="68" y="133"/>
                    </a:lnTo>
                    <a:lnTo>
                      <a:pt x="68" y="120"/>
                    </a:lnTo>
                    <a:lnTo>
                      <a:pt x="68" y="102"/>
                    </a:lnTo>
                    <a:lnTo>
                      <a:pt x="68" y="99"/>
                    </a:lnTo>
                    <a:lnTo>
                      <a:pt x="65" y="97"/>
                    </a:lnTo>
                    <a:lnTo>
                      <a:pt x="65" y="94"/>
                    </a:lnTo>
                    <a:lnTo>
                      <a:pt x="63" y="89"/>
                    </a:lnTo>
                    <a:lnTo>
                      <a:pt x="60" y="89"/>
                    </a:lnTo>
                    <a:lnTo>
                      <a:pt x="45" y="89"/>
                    </a:lnTo>
                    <a:lnTo>
                      <a:pt x="42" y="89"/>
                    </a:lnTo>
                    <a:lnTo>
                      <a:pt x="26" y="89"/>
                    </a:lnTo>
                    <a:lnTo>
                      <a:pt x="26" y="66"/>
                    </a:lnTo>
                    <a:lnTo>
                      <a:pt x="26" y="60"/>
                    </a:lnTo>
                    <a:lnTo>
                      <a:pt x="26" y="52"/>
                    </a:lnTo>
                    <a:lnTo>
                      <a:pt x="24" y="47"/>
                    </a:lnTo>
                    <a:lnTo>
                      <a:pt x="19" y="39"/>
                    </a:lnTo>
                    <a:lnTo>
                      <a:pt x="16" y="37"/>
                    </a:lnTo>
                    <a:lnTo>
                      <a:pt x="13" y="37"/>
                    </a:lnTo>
                    <a:lnTo>
                      <a:pt x="5" y="47"/>
                    </a:lnTo>
                    <a:lnTo>
                      <a:pt x="0" y="45"/>
                    </a:lnTo>
                    <a:lnTo>
                      <a:pt x="5" y="39"/>
                    </a:lnTo>
                    <a:lnTo>
                      <a:pt x="5" y="37"/>
                    </a:lnTo>
                    <a:lnTo>
                      <a:pt x="11" y="34"/>
                    </a:lnTo>
                    <a:close/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64" name="Freeform 228"/>
              <p:cNvSpPr>
                <a:spLocks noEditPoints="1"/>
              </p:cNvSpPr>
              <p:nvPr/>
            </p:nvSpPr>
            <p:spPr bwMode="auto">
              <a:xfrm>
                <a:off x="1079" y="1452"/>
                <a:ext cx="1627" cy="979"/>
              </a:xfrm>
              <a:custGeom>
                <a:avLst/>
                <a:gdLst>
                  <a:gd name="T0" fmla="*/ 786 w 1627"/>
                  <a:gd name="T1" fmla="*/ 958 h 979"/>
                  <a:gd name="T2" fmla="*/ 778 w 1627"/>
                  <a:gd name="T3" fmla="*/ 917 h 979"/>
                  <a:gd name="T4" fmla="*/ 911 w 1627"/>
                  <a:gd name="T5" fmla="*/ 864 h 979"/>
                  <a:gd name="T6" fmla="*/ 904 w 1627"/>
                  <a:gd name="T7" fmla="*/ 911 h 979"/>
                  <a:gd name="T8" fmla="*/ 139 w 1627"/>
                  <a:gd name="T9" fmla="*/ 820 h 979"/>
                  <a:gd name="T10" fmla="*/ 126 w 1627"/>
                  <a:gd name="T11" fmla="*/ 796 h 979"/>
                  <a:gd name="T12" fmla="*/ 94 w 1627"/>
                  <a:gd name="T13" fmla="*/ 778 h 979"/>
                  <a:gd name="T14" fmla="*/ 105 w 1627"/>
                  <a:gd name="T15" fmla="*/ 739 h 979"/>
                  <a:gd name="T16" fmla="*/ 53 w 1627"/>
                  <a:gd name="T17" fmla="*/ 483 h 979"/>
                  <a:gd name="T18" fmla="*/ 92 w 1627"/>
                  <a:gd name="T19" fmla="*/ 506 h 979"/>
                  <a:gd name="T20" fmla="*/ 79 w 1627"/>
                  <a:gd name="T21" fmla="*/ 548 h 979"/>
                  <a:gd name="T22" fmla="*/ 58 w 1627"/>
                  <a:gd name="T23" fmla="*/ 580 h 979"/>
                  <a:gd name="T24" fmla="*/ 71 w 1627"/>
                  <a:gd name="T25" fmla="*/ 535 h 979"/>
                  <a:gd name="T26" fmla="*/ 37 w 1627"/>
                  <a:gd name="T27" fmla="*/ 496 h 979"/>
                  <a:gd name="T28" fmla="*/ 935 w 1627"/>
                  <a:gd name="T29" fmla="*/ 34 h 979"/>
                  <a:gd name="T30" fmla="*/ 1000 w 1627"/>
                  <a:gd name="T31" fmla="*/ 18 h 979"/>
                  <a:gd name="T32" fmla="*/ 1018 w 1627"/>
                  <a:gd name="T33" fmla="*/ 57 h 979"/>
                  <a:gd name="T34" fmla="*/ 1071 w 1627"/>
                  <a:gd name="T35" fmla="*/ 109 h 979"/>
                  <a:gd name="T36" fmla="*/ 1624 w 1627"/>
                  <a:gd name="T37" fmla="*/ 352 h 979"/>
                  <a:gd name="T38" fmla="*/ 1546 w 1627"/>
                  <a:gd name="T39" fmla="*/ 449 h 979"/>
                  <a:gd name="T40" fmla="*/ 1465 w 1627"/>
                  <a:gd name="T41" fmla="*/ 483 h 979"/>
                  <a:gd name="T42" fmla="*/ 1389 w 1627"/>
                  <a:gd name="T43" fmla="*/ 488 h 979"/>
                  <a:gd name="T44" fmla="*/ 1342 w 1627"/>
                  <a:gd name="T45" fmla="*/ 506 h 979"/>
                  <a:gd name="T46" fmla="*/ 1405 w 1627"/>
                  <a:gd name="T47" fmla="*/ 587 h 979"/>
                  <a:gd name="T48" fmla="*/ 1345 w 1627"/>
                  <a:gd name="T49" fmla="*/ 655 h 979"/>
                  <a:gd name="T50" fmla="*/ 1285 w 1627"/>
                  <a:gd name="T51" fmla="*/ 718 h 979"/>
                  <a:gd name="T52" fmla="*/ 1214 w 1627"/>
                  <a:gd name="T53" fmla="*/ 679 h 979"/>
                  <a:gd name="T54" fmla="*/ 1167 w 1627"/>
                  <a:gd name="T55" fmla="*/ 655 h 979"/>
                  <a:gd name="T56" fmla="*/ 1141 w 1627"/>
                  <a:gd name="T57" fmla="*/ 627 h 979"/>
                  <a:gd name="T58" fmla="*/ 1105 w 1627"/>
                  <a:gd name="T59" fmla="*/ 645 h 979"/>
                  <a:gd name="T60" fmla="*/ 1081 w 1627"/>
                  <a:gd name="T61" fmla="*/ 663 h 979"/>
                  <a:gd name="T62" fmla="*/ 1045 w 1627"/>
                  <a:gd name="T63" fmla="*/ 637 h 979"/>
                  <a:gd name="T64" fmla="*/ 992 w 1627"/>
                  <a:gd name="T65" fmla="*/ 624 h 979"/>
                  <a:gd name="T66" fmla="*/ 995 w 1627"/>
                  <a:gd name="T67" fmla="*/ 606 h 979"/>
                  <a:gd name="T68" fmla="*/ 977 w 1627"/>
                  <a:gd name="T69" fmla="*/ 603 h 979"/>
                  <a:gd name="T70" fmla="*/ 958 w 1627"/>
                  <a:gd name="T71" fmla="*/ 556 h 979"/>
                  <a:gd name="T72" fmla="*/ 898 w 1627"/>
                  <a:gd name="T73" fmla="*/ 520 h 979"/>
                  <a:gd name="T74" fmla="*/ 875 w 1627"/>
                  <a:gd name="T75" fmla="*/ 501 h 979"/>
                  <a:gd name="T76" fmla="*/ 846 w 1627"/>
                  <a:gd name="T77" fmla="*/ 488 h 979"/>
                  <a:gd name="T78" fmla="*/ 823 w 1627"/>
                  <a:gd name="T79" fmla="*/ 577 h 979"/>
                  <a:gd name="T80" fmla="*/ 731 w 1627"/>
                  <a:gd name="T81" fmla="*/ 561 h 979"/>
                  <a:gd name="T82" fmla="*/ 679 w 1627"/>
                  <a:gd name="T83" fmla="*/ 569 h 979"/>
                  <a:gd name="T84" fmla="*/ 627 w 1627"/>
                  <a:gd name="T85" fmla="*/ 621 h 979"/>
                  <a:gd name="T86" fmla="*/ 593 w 1627"/>
                  <a:gd name="T87" fmla="*/ 666 h 979"/>
                  <a:gd name="T88" fmla="*/ 536 w 1627"/>
                  <a:gd name="T89" fmla="*/ 674 h 979"/>
                  <a:gd name="T90" fmla="*/ 442 w 1627"/>
                  <a:gd name="T91" fmla="*/ 614 h 979"/>
                  <a:gd name="T92" fmla="*/ 371 w 1627"/>
                  <a:gd name="T93" fmla="*/ 559 h 979"/>
                  <a:gd name="T94" fmla="*/ 345 w 1627"/>
                  <a:gd name="T95" fmla="*/ 533 h 979"/>
                  <a:gd name="T96" fmla="*/ 382 w 1627"/>
                  <a:gd name="T97" fmla="*/ 496 h 979"/>
                  <a:gd name="T98" fmla="*/ 395 w 1627"/>
                  <a:gd name="T99" fmla="*/ 431 h 979"/>
                  <a:gd name="T100" fmla="*/ 368 w 1627"/>
                  <a:gd name="T101" fmla="*/ 389 h 979"/>
                  <a:gd name="T102" fmla="*/ 337 w 1627"/>
                  <a:gd name="T103" fmla="*/ 347 h 979"/>
                  <a:gd name="T104" fmla="*/ 345 w 1627"/>
                  <a:gd name="T105" fmla="*/ 308 h 979"/>
                  <a:gd name="T106" fmla="*/ 280 w 1627"/>
                  <a:gd name="T107" fmla="*/ 271 h 979"/>
                  <a:gd name="T108" fmla="*/ 235 w 1627"/>
                  <a:gd name="T109" fmla="*/ 258 h 979"/>
                  <a:gd name="T110" fmla="*/ 254 w 1627"/>
                  <a:gd name="T111" fmla="*/ 217 h 979"/>
                  <a:gd name="T112" fmla="*/ 337 w 1627"/>
                  <a:gd name="T113" fmla="*/ 141 h 979"/>
                  <a:gd name="T114" fmla="*/ 405 w 1627"/>
                  <a:gd name="T115" fmla="*/ 96 h 979"/>
                  <a:gd name="T116" fmla="*/ 452 w 1627"/>
                  <a:gd name="T117" fmla="*/ 125 h 979"/>
                  <a:gd name="T118" fmla="*/ 465 w 1627"/>
                  <a:gd name="T119" fmla="*/ 96 h 979"/>
                  <a:gd name="T120" fmla="*/ 580 w 1627"/>
                  <a:gd name="T121" fmla="*/ 99 h 979"/>
                  <a:gd name="T122" fmla="*/ 627 w 1627"/>
                  <a:gd name="T123" fmla="*/ 47 h 9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627" h="979">
                    <a:moveTo>
                      <a:pt x="885" y="971"/>
                    </a:moveTo>
                    <a:lnTo>
                      <a:pt x="888" y="971"/>
                    </a:lnTo>
                    <a:lnTo>
                      <a:pt x="888" y="974"/>
                    </a:lnTo>
                    <a:lnTo>
                      <a:pt x="888" y="977"/>
                    </a:lnTo>
                    <a:lnTo>
                      <a:pt x="888" y="979"/>
                    </a:lnTo>
                    <a:lnTo>
                      <a:pt x="888" y="977"/>
                    </a:lnTo>
                    <a:lnTo>
                      <a:pt x="891" y="977"/>
                    </a:lnTo>
                    <a:lnTo>
                      <a:pt x="891" y="979"/>
                    </a:lnTo>
                    <a:lnTo>
                      <a:pt x="888" y="979"/>
                    </a:lnTo>
                    <a:lnTo>
                      <a:pt x="885" y="979"/>
                    </a:lnTo>
                    <a:lnTo>
                      <a:pt x="885" y="977"/>
                    </a:lnTo>
                    <a:lnTo>
                      <a:pt x="883" y="977"/>
                    </a:lnTo>
                    <a:lnTo>
                      <a:pt x="883" y="974"/>
                    </a:lnTo>
                    <a:lnTo>
                      <a:pt x="883" y="971"/>
                    </a:lnTo>
                    <a:lnTo>
                      <a:pt x="885" y="971"/>
                    </a:lnTo>
                    <a:close/>
                    <a:moveTo>
                      <a:pt x="797" y="932"/>
                    </a:moveTo>
                    <a:lnTo>
                      <a:pt x="799" y="932"/>
                    </a:lnTo>
                    <a:lnTo>
                      <a:pt x="802" y="932"/>
                    </a:lnTo>
                    <a:lnTo>
                      <a:pt x="802" y="935"/>
                    </a:lnTo>
                    <a:lnTo>
                      <a:pt x="804" y="935"/>
                    </a:lnTo>
                    <a:lnTo>
                      <a:pt x="804" y="937"/>
                    </a:lnTo>
                    <a:lnTo>
                      <a:pt x="802" y="937"/>
                    </a:lnTo>
                    <a:lnTo>
                      <a:pt x="802" y="940"/>
                    </a:lnTo>
                    <a:lnTo>
                      <a:pt x="802" y="943"/>
                    </a:lnTo>
                    <a:lnTo>
                      <a:pt x="799" y="943"/>
                    </a:lnTo>
                    <a:lnTo>
                      <a:pt x="799" y="945"/>
                    </a:lnTo>
                    <a:lnTo>
                      <a:pt x="797" y="948"/>
                    </a:lnTo>
                    <a:lnTo>
                      <a:pt x="797" y="950"/>
                    </a:lnTo>
                    <a:lnTo>
                      <a:pt x="794" y="950"/>
                    </a:lnTo>
                    <a:lnTo>
                      <a:pt x="791" y="953"/>
                    </a:lnTo>
                    <a:lnTo>
                      <a:pt x="789" y="953"/>
                    </a:lnTo>
                    <a:lnTo>
                      <a:pt x="789" y="956"/>
                    </a:lnTo>
                    <a:lnTo>
                      <a:pt x="789" y="958"/>
                    </a:lnTo>
                    <a:lnTo>
                      <a:pt x="786" y="958"/>
                    </a:lnTo>
                    <a:lnTo>
                      <a:pt x="786" y="961"/>
                    </a:lnTo>
                    <a:lnTo>
                      <a:pt x="784" y="961"/>
                    </a:lnTo>
                    <a:lnTo>
                      <a:pt x="781" y="961"/>
                    </a:lnTo>
                    <a:lnTo>
                      <a:pt x="781" y="958"/>
                    </a:lnTo>
                    <a:lnTo>
                      <a:pt x="778" y="958"/>
                    </a:lnTo>
                    <a:lnTo>
                      <a:pt x="776" y="958"/>
                    </a:lnTo>
                    <a:lnTo>
                      <a:pt x="776" y="956"/>
                    </a:lnTo>
                    <a:lnTo>
                      <a:pt x="773" y="956"/>
                    </a:lnTo>
                    <a:lnTo>
                      <a:pt x="770" y="956"/>
                    </a:lnTo>
                    <a:lnTo>
                      <a:pt x="770" y="953"/>
                    </a:lnTo>
                    <a:lnTo>
                      <a:pt x="770" y="950"/>
                    </a:lnTo>
                    <a:lnTo>
                      <a:pt x="768" y="948"/>
                    </a:lnTo>
                    <a:lnTo>
                      <a:pt x="768" y="945"/>
                    </a:lnTo>
                    <a:lnTo>
                      <a:pt x="768" y="943"/>
                    </a:lnTo>
                    <a:lnTo>
                      <a:pt x="768" y="940"/>
                    </a:lnTo>
                    <a:lnTo>
                      <a:pt x="768" y="937"/>
                    </a:lnTo>
                    <a:lnTo>
                      <a:pt x="768" y="935"/>
                    </a:lnTo>
                    <a:lnTo>
                      <a:pt x="770" y="935"/>
                    </a:lnTo>
                    <a:lnTo>
                      <a:pt x="770" y="932"/>
                    </a:lnTo>
                    <a:lnTo>
                      <a:pt x="770" y="930"/>
                    </a:lnTo>
                    <a:lnTo>
                      <a:pt x="770" y="927"/>
                    </a:lnTo>
                    <a:lnTo>
                      <a:pt x="770" y="924"/>
                    </a:lnTo>
                    <a:lnTo>
                      <a:pt x="770" y="922"/>
                    </a:lnTo>
                    <a:lnTo>
                      <a:pt x="770" y="919"/>
                    </a:lnTo>
                    <a:lnTo>
                      <a:pt x="770" y="917"/>
                    </a:lnTo>
                    <a:lnTo>
                      <a:pt x="773" y="917"/>
                    </a:lnTo>
                    <a:lnTo>
                      <a:pt x="773" y="914"/>
                    </a:lnTo>
                    <a:lnTo>
                      <a:pt x="776" y="914"/>
                    </a:lnTo>
                    <a:lnTo>
                      <a:pt x="776" y="911"/>
                    </a:lnTo>
                    <a:lnTo>
                      <a:pt x="778" y="911"/>
                    </a:lnTo>
                    <a:lnTo>
                      <a:pt x="781" y="911"/>
                    </a:lnTo>
                    <a:lnTo>
                      <a:pt x="781" y="914"/>
                    </a:lnTo>
                    <a:lnTo>
                      <a:pt x="778" y="914"/>
                    </a:lnTo>
                    <a:lnTo>
                      <a:pt x="778" y="917"/>
                    </a:lnTo>
                    <a:lnTo>
                      <a:pt x="778" y="919"/>
                    </a:lnTo>
                    <a:lnTo>
                      <a:pt x="778" y="922"/>
                    </a:lnTo>
                    <a:lnTo>
                      <a:pt x="781" y="922"/>
                    </a:lnTo>
                    <a:lnTo>
                      <a:pt x="781" y="924"/>
                    </a:lnTo>
                    <a:lnTo>
                      <a:pt x="781" y="927"/>
                    </a:lnTo>
                    <a:lnTo>
                      <a:pt x="784" y="927"/>
                    </a:lnTo>
                    <a:lnTo>
                      <a:pt x="786" y="930"/>
                    </a:lnTo>
                    <a:lnTo>
                      <a:pt x="789" y="932"/>
                    </a:lnTo>
                    <a:lnTo>
                      <a:pt x="791" y="932"/>
                    </a:lnTo>
                    <a:lnTo>
                      <a:pt x="794" y="932"/>
                    </a:lnTo>
                    <a:lnTo>
                      <a:pt x="797" y="932"/>
                    </a:lnTo>
                    <a:close/>
                    <a:moveTo>
                      <a:pt x="904" y="911"/>
                    </a:moveTo>
                    <a:lnTo>
                      <a:pt x="901" y="914"/>
                    </a:lnTo>
                    <a:lnTo>
                      <a:pt x="898" y="911"/>
                    </a:lnTo>
                    <a:lnTo>
                      <a:pt x="898" y="909"/>
                    </a:lnTo>
                    <a:lnTo>
                      <a:pt x="898" y="906"/>
                    </a:lnTo>
                    <a:lnTo>
                      <a:pt x="898" y="903"/>
                    </a:lnTo>
                    <a:lnTo>
                      <a:pt x="898" y="901"/>
                    </a:lnTo>
                    <a:lnTo>
                      <a:pt x="898" y="898"/>
                    </a:lnTo>
                    <a:lnTo>
                      <a:pt x="898" y="896"/>
                    </a:lnTo>
                    <a:lnTo>
                      <a:pt x="901" y="893"/>
                    </a:lnTo>
                    <a:lnTo>
                      <a:pt x="901" y="890"/>
                    </a:lnTo>
                    <a:lnTo>
                      <a:pt x="901" y="888"/>
                    </a:lnTo>
                    <a:lnTo>
                      <a:pt x="904" y="885"/>
                    </a:lnTo>
                    <a:lnTo>
                      <a:pt x="904" y="883"/>
                    </a:lnTo>
                    <a:lnTo>
                      <a:pt x="904" y="880"/>
                    </a:lnTo>
                    <a:lnTo>
                      <a:pt x="906" y="877"/>
                    </a:lnTo>
                    <a:lnTo>
                      <a:pt x="906" y="875"/>
                    </a:lnTo>
                    <a:lnTo>
                      <a:pt x="906" y="872"/>
                    </a:lnTo>
                    <a:lnTo>
                      <a:pt x="909" y="872"/>
                    </a:lnTo>
                    <a:lnTo>
                      <a:pt x="909" y="870"/>
                    </a:lnTo>
                    <a:lnTo>
                      <a:pt x="909" y="867"/>
                    </a:lnTo>
                    <a:lnTo>
                      <a:pt x="911" y="867"/>
                    </a:lnTo>
                    <a:lnTo>
                      <a:pt x="911" y="864"/>
                    </a:lnTo>
                    <a:lnTo>
                      <a:pt x="911" y="862"/>
                    </a:lnTo>
                    <a:lnTo>
                      <a:pt x="914" y="862"/>
                    </a:lnTo>
                    <a:lnTo>
                      <a:pt x="914" y="859"/>
                    </a:lnTo>
                    <a:lnTo>
                      <a:pt x="914" y="856"/>
                    </a:lnTo>
                    <a:lnTo>
                      <a:pt x="917" y="856"/>
                    </a:lnTo>
                    <a:lnTo>
                      <a:pt x="919" y="856"/>
                    </a:lnTo>
                    <a:lnTo>
                      <a:pt x="919" y="854"/>
                    </a:lnTo>
                    <a:lnTo>
                      <a:pt x="922" y="854"/>
                    </a:lnTo>
                    <a:lnTo>
                      <a:pt x="924" y="851"/>
                    </a:lnTo>
                    <a:lnTo>
                      <a:pt x="924" y="854"/>
                    </a:lnTo>
                    <a:lnTo>
                      <a:pt x="924" y="856"/>
                    </a:lnTo>
                    <a:lnTo>
                      <a:pt x="927" y="859"/>
                    </a:lnTo>
                    <a:lnTo>
                      <a:pt x="927" y="862"/>
                    </a:lnTo>
                    <a:lnTo>
                      <a:pt x="927" y="864"/>
                    </a:lnTo>
                    <a:lnTo>
                      <a:pt x="927" y="867"/>
                    </a:lnTo>
                    <a:lnTo>
                      <a:pt x="927" y="870"/>
                    </a:lnTo>
                    <a:lnTo>
                      <a:pt x="927" y="872"/>
                    </a:lnTo>
                    <a:lnTo>
                      <a:pt x="924" y="872"/>
                    </a:lnTo>
                    <a:lnTo>
                      <a:pt x="924" y="875"/>
                    </a:lnTo>
                    <a:lnTo>
                      <a:pt x="924" y="877"/>
                    </a:lnTo>
                    <a:lnTo>
                      <a:pt x="922" y="877"/>
                    </a:lnTo>
                    <a:lnTo>
                      <a:pt x="922" y="880"/>
                    </a:lnTo>
                    <a:lnTo>
                      <a:pt x="922" y="883"/>
                    </a:lnTo>
                    <a:lnTo>
                      <a:pt x="919" y="885"/>
                    </a:lnTo>
                    <a:lnTo>
                      <a:pt x="919" y="888"/>
                    </a:lnTo>
                    <a:lnTo>
                      <a:pt x="919" y="890"/>
                    </a:lnTo>
                    <a:lnTo>
                      <a:pt x="917" y="893"/>
                    </a:lnTo>
                    <a:lnTo>
                      <a:pt x="914" y="896"/>
                    </a:lnTo>
                    <a:lnTo>
                      <a:pt x="914" y="898"/>
                    </a:lnTo>
                    <a:lnTo>
                      <a:pt x="911" y="901"/>
                    </a:lnTo>
                    <a:lnTo>
                      <a:pt x="909" y="903"/>
                    </a:lnTo>
                    <a:lnTo>
                      <a:pt x="906" y="906"/>
                    </a:lnTo>
                    <a:lnTo>
                      <a:pt x="906" y="909"/>
                    </a:lnTo>
                    <a:lnTo>
                      <a:pt x="904" y="911"/>
                    </a:lnTo>
                    <a:close/>
                    <a:moveTo>
                      <a:pt x="141" y="841"/>
                    </a:moveTo>
                    <a:lnTo>
                      <a:pt x="141" y="843"/>
                    </a:lnTo>
                    <a:lnTo>
                      <a:pt x="141" y="846"/>
                    </a:lnTo>
                    <a:lnTo>
                      <a:pt x="144" y="846"/>
                    </a:lnTo>
                    <a:lnTo>
                      <a:pt x="141" y="846"/>
                    </a:lnTo>
                    <a:lnTo>
                      <a:pt x="139" y="846"/>
                    </a:lnTo>
                    <a:lnTo>
                      <a:pt x="139" y="849"/>
                    </a:lnTo>
                    <a:lnTo>
                      <a:pt x="139" y="846"/>
                    </a:lnTo>
                    <a:lnTo>
                      <a:pt x="139" y="849"/>
                    </a:lnTo>
                    <a:lnTo>
                      <a:pt x="136" y="849"/>
                    </a:lnTo>
                    <a:lnTo>
                      <a:pt x="136" y="846"/>
                    </a:lnTo>
                    <a:lnTo>
                      <a:pt x="136" y="843"/>
                    </a:lnTo>
                    <a:lnTo>
                      <a:pt x="136" y="841"/>
                    </a:lnTo>
                    <a:lnTo>
                      <a:pt x="139" y="841"/>
                    </a:lnTo>
                    <a:lnTo>
                      <a:pt x="141" y="841"/>
                    </a:lnTo>
                    <a:close/>
                    <a:moveTo>
                      <a:pt x="141" y="796"/>
                    </a:moveTo>
                    <a:lnTo>
                      <a:pt x="141" y="799"/>
                    </a:lnTo>
                    <a:lnTo>
                      <a:pt x="144" y="799"/>
                    </a:lnTo>
                    <a:lnTo>
                      <a:pt x="147" y="799"/>
                    </a:lnTo>
                    <a:lnTo>
                      <a:pt x="147" y="802"/>
                    </a:lnTo>
                    <a:lnTo>
                      <a:pt x="149" y="802"/>
                    </a:lnTo>
                    <a:lnTo>
                      <a:pt x="149" y="804"/>
                    </a:lnTo>
                    <a:lnTo>
                      <a:pt x="149" y="802"/>
                    </a:lnTo>
                    <a:lnTo>
                      <a:pt x="149" y="804"/>
                    </a:lnTo>
                    <a:lnTo>
                      <a:pt x="147" y="804"/>
                    </a:lnTo>
                    <a:lnTo>
                      <a:pt x="147" y="807"/>
                    </a:lnTo>
                    <a:lnTo>
                      <a:pt x="144" y="807"/>
                    </a:lnTo>
                    <a:lnTo>
                      <a:pt x="144" y="809"/>
                    </a:lnTo>
                    <a:lnTo>
                      <a:pt x="144" y="812"/>
                    </a:lnTo>
                    <a:lnTo>
                      <a:pt x="141" y="812"/>
                    </a:lnTo>
                    <a:lnTo>
                      <a:pt x="139" y="812"/>
                    </a:lnTo>
                    <a:lnTo>
                      <a:pt x="139" y="815"/>
                    </a:lnTo>
                    <a:lnTo>
                      <a:pt x="139" y="817"/>
                    </a:lnTo>
                    <a:lnTo>
                      <a:pt x="139" y="820"/>
                    </a:lnTo>
                    <a:lnTo>
                      <a:pt x="139" y="823"/>
                    </a:lnTo>
                    <a:lnTo>
                      <a:pt x="139" y="825"/>
                    </a:lnTo>
                    <a:lnTo>
                      <a:pt x="141" y="825"/>
                    </a:lnTo>
                    <a:lnTo>
                      <a:pt x="141" y="828"/>
                    </a:lnTo>
                    <a:lnTo>
                      <a:pt x="139" y="828"/>
                    </a:lnTo>
                    <a:lnTo>
                      <a:pt x="139" y="830"/>
                    </a:lnTo>
                    <a:lnTo>
                      <a:pt x="139" y="833"/>
                    </a:lnTo>
                    <a:lnTo>
                      <a:pt x="139" y="836"/>
                    </a:lnTo>
                    <a:lnTo>
                      <a:pt x="136" y="836"/>
                    </a:lnTo>
                    <a:lnTo>
                      <a:pt x="136" y="833"/>
                    </a:lnTo>
                    <a:lnTo>
                      <a:pt x="134" y="833"/>
                    </a:lnTo>
                    <a:lnTo>
                      <a:pt x="134" y="830"/>
                    </a:lnTo>
                    <a:lnTo>
                      <a:pt x="134" y="828"/>
                    </a:lnTo>
                    <a:lnTo>
                      <a:pt x="131" y="828"/>
                    </a:lnTo>
                    <a:lnTo>
                      <a:pt x="131" y="825"/>
                    </a:lnTo>
                    <a:lnTo>
                      <a:pt x="128" y="825"/>
                    </a:lnTo>
                    <a:lnTo>
                      <a:pt x="128" y="823"/>
                    </a:lnTo>
                    <a:lnTo>
                      <a:pt x="128" y="820"/>
                    </a:lnTo>
                    <a:lnTo>
                      <a:pt x="128" y="817"/>
                    </a:lnTo>
                    <a:lnTo>
                      <a:pt x="128" y="815"/>
                    </a:lnTo>
                    <a:lnTo>
                      <a:pt x="128" y="812"/>
                    </a:lnTo>
                    <a:lnTo>
                      <a:pt x="126" y="812"/>
                    </a:lnTo>
                    <a:lnTo>
                      <a:pt x="126" y="809"/>
                    </a:lnTo>
                    <a:lnTo>
                      <a:pt x="126" y="807"/>
                    </a:lnTo>
                    <a:lnTo>
                      <a:pt x="126" y="804"/>
                    </a:lnTo>
                    <a:lnTo>
                      <a:pt x="123" y="804"/>
                    </a:lnTo>
                    <a:lnTo>
                      <a:pt x="123" y="802"/>
                    </a:lnTo>
                    <a:lnTo>
                      <a:pt x="123" y="799"/>
                    </a:lnTo>
                    <a:lnTo>
                      <a:pt x="121" y="799"/>
                    </a:lnTo>
                    <a:lnTo>
                      <a:pt x="121" y="796"/>
                    </a:lnTo>
                    <a:lnTo>
                      <a:pt x="121" y="794"/>
                    </a:lnTo>
                    <a:lnTo>
                      <a:pt x="121" y="796"/>
                    </a:lnTo>
                    <a:lnTo>
                      <a:pt x="123" y="796"/>
                    </a:lnTo>
                    <a:lnTo>
                      <a:pt x="126" y="796"/>
                    </a:lnTo>
                    <a:lnTo>
                      <a:pt x="128" y="796"/>
                    </a:lnTo>
                    <a:lnTo>
                      <a:pt x="131" y="796"/>
                    </a:lnTo>
                    <a:lnTo>
                      <a:pt x="134" y="796"/>
                    </a:lnTo>
                    <a:lnTo>
                      <a:pt x="136" y="796"/>
                    </a:lnTo>
                    <a:lnTo>
                      <a:pt x="139" y="796"/>
                    </a:lnTo>
                    <a:lnTo>
                      <a:pt x="139" y="794"/>
                    </a:lnTo>
                    <a:lnTo>
                      <a:pt x="141" y="794"/>
                    </a:lnTo>
                    <a:lnTo>
                      <a:pt x="141" y="796"/>
                    </a:lnTo>
                    <a:close/>
                    <a:moveTo>
                      <a:pt x="113" y="789"/>
                    </a:moveTo>
                    <a:lnTo>
                      <a:pt x="110" y="789"/>
                    </a:lnTo>
                    <a:lnTo>
                      <a:pt x="107" y="789"/>
                    </a:lnTo>
                    <a:lnTo>
                      <a:pt x="105" y="789"/>
                    </a:lnTo>
                    <a:lnTo>
                      <a:pt x="105" y="791"/>
                    </a:lnTo>
                    <a:lnTo>
                      <a:pt x="102" y="791"/>
                    </a:lnTo>
                    <a:lnTo>
                      <a:pt x="102" y="789"/>
                    </a:lnTo>
                    <a:lnTo>
                      <a:pt x="102" y="786"/>
                    </a:lnTo>
                    <a:lnTo>
                      <a:pt x="102" y="783"/>
                    </a:lnTo>
                    <a:lnTo>
                      <a:pt x="105" y="783"/>
                    </a:lnTo>
                    <a:lnTo>
                      <a:pt x="105" y="781"/>
                    </a:lnTo>
                    <a:lnTo>
                      <a:pt x="102" y="781"/>
                    </a:lnTo>
                    <a:lnTo>
                      <a:pt x="102" y="778"/>
                    </a:lnTo>
                    <a:lnTo>
                      <a:pt x="105" y="778"/>
                    </a:lnTo>
                    <a:lnTo>
                      <a:pt x="107" y="778"/>
                    </a:lnTo>
                    <a:lnTo>
                      <a:pt x="107" y="781"/>
                    </a:lnTo>
                    <a:lnTo>
                      <a:pt x="110" y="781"/>
                    </a:lnTo>
                    <a:lnTo>
                      <a:pt x="110" y="783"/>
                    </a:lnTo>
                    <a:lnTo>
                      <a:pt x="110" y="786"/>
                    </a:lnTo>
                    <a:lnTo>
                      <a:pt x="113" y="786"/>
                    </a:lnTo>
                    <a:lnTo>
                      <a:pt x="113" y="789"/>
                    </a:lnTo>
                    <a:close/>
                    <a:moveTo>
                      <a:pt x="97" y="775"/>
                    </a:moveTo>
                    <a:lnTo>
                      <a:pt x="97" y="778"/>
                    </a:lnTo>
                    <a:lnTo>
                      <a:pt x="94" y="778"/>
                    </a:lnTo>
                    <a:lnTo>
                      <a:pt x="94" y="781"/>
                    </a:lnTo>
                    <a:lnTo>
                      <a:pt x="94" y="778"/>
                    </a:lnTo>
                    <a:lnTo>
                      <a:pt x="94" y="775"/>
                    </a:lnTo>
                    <a:lnTo>
                      <a:pt x="97" y="775"/>
                    </a:lnTo>
                    <a:close/>
                    <a:moveTo>
                      <a:pt x="115" y="731"/>
                    </a:moveTo>
                    <a:lnTo>
                      <a:pt x="115" y="734"/>
                    </a:lnTo>
                    <a:lnTo>
                      <a:pt x="118" y="734"/>
                    </a:lnTo>
                    <a:lnTo>
                      <a:pt x="121" y="734"/>
                    </a:lnTo>
                    <a:lnTo>
                      <a:pt x="121" y="736"/>
                    </a:lnTo>
                    <a:lnTo>
                      <a:pt x="121" y="739"/>
                    </a:lnTo>
                    <a:lnTo>
                      <a:pt x="121" y="742"/>
                    </a:lnTo>
                    <a:lnTo>
                      <a:pt x="121" y="744"/>
                    </a:lnTo>
                    <a:lnTo>
                      <a:pt x="118" y="744"/>
                    </a:lnTo>
                    <a:lnTo>
                      <a:pt x="118" y="747"/>
                    </a:lnTo>
                    <a:lnTo>
                      <a:pt x="118" y="744"/>
                    </a:lnTo>
                    <a:lnTo>
                      <a:pt x="118" y="747"/>
                    </a:lnTo>
                    <a:lnTo>
                      <a:pt x="115" y="747"/>
                    </a:lnTo>
                    <a:lnTo>
                      <a:pt x="115" y="749"/>
                    </a:lnTo>
                    <a:lnTo>
                      <a:pt x="113" y="749"/>
                    </a:lnTo>
                    <a:lnTo>
                      <a:pt x="113" y="752"/>
                    </a:lnTo>
                    <a:lnTo>
                      <a:pt x="110" y="752"/>
                    </a:lnTo>
                    <a:lnTo>
                      <a:pt x="110" y="755"/>
                    </a:lnTo>
                    <a:lnTo>
                      <a:pt x="107" y="755"/>
                    </a:lnTo>
                    <a:lnTo>
                      <a:pt x="105" y="755"/>
                    </a:lnTo>
                    <a:lnTo>
                      <a:pt x="102" y="755"/>
                    </a:lnTo>
                    <a:lnTo>
                      <a:pt x="100" y="755"/>
                    </a:lnTo>
                    <a:lnTo>
                      <a:pt x="100" y="752"/>
                    </a:lnTo>
                    <a:lnTo>
                      <a:pt x="100" y="749"/>
                    </a:lnTo>
                    <a:lnTo>
                      <a:pt x="97" y="749"/>
                    </a:lnTo>
                    <a:lnTo>
                      <a:pt x="97" y="747"/>
                    </a:lnTo>
                    <a:lnTo>
                      <a:pt x="97" y="744"/>
                    </a:lnTo>
                    <a:lnTo>
                      <a:pt x="100" y="744"/>
                    </a:lnTo>
                    <a:lnTo>
                      <a:pt x="100" y="742"/>
                    </a:lnTo>
                    <a:lnTo>
                      <a:pt x="102" y="742"/>
                    </a:lnTo>
                    <a:lnTo>
                      <a:pt x="102" y="739"/>
                    </a:lnTo>
                    <a:lnTo>
                      <a:pt x="105" y="739"/>
                    </a:lnTo>
                    <a:lnTo>
                      <a:pt x="105" y="736"/>
                    </a:lnTo>
                    <a:lnTo>
                      <a:pt x="105" y="734"/>
                    </a:lnTo>
                    <a:lnTo>
                      <a:pt x="107" y="734"/>
                    </a:lnTo>
                    <a:lnTo>
                      <a:pt x="110" y="734"/>
                    </a:lnTo>
                    <a:lnTo>
                      <a:pt x="110" y="731"/>
                    </a:lnTo>
                    <a:lnTo>
                      <a:pt x="113" y="731"/>
                    </a:lnTo>
                    <a:lnTo>
                      <a:pt x="115" y="731"/>
                    </a:lnTo>
                    <a:close/>
                    <a:moveTo>
                      <a:pt x="3" y="705"/>
                    </a:moveTo>
                    <a:lnTo>
                      <a:pt x="6" y="705"/>
                    </a:lnTo>
                    <a:lnTo>
                      <a:pt x="6" y="708"/>
                    </a:lnTo>
                    <a:lnTo>
                      <a:pt x="8" y="708"/>
                    </a:lnTo>
                    <a:lnTo>
                      <a:pt x="6" y="708"/>
                    </a:lnTo>
                    <a:lnTo>
                      <a:pt x="6" y="710"/>
                    </a:lnTo>
                    <a:lnTo>
                      <a:pt x="3" y="710"/>
                    </a:lnTo>
                    <a:lnTo>
                      <a:pt x="3" y="708"/>
                    </a:lnTo>
                    <a:lnTo>
                      <a:pt x="3" y="705"/>
                    </a:lnTo>
                    <a:close/>
                    <a:moveTo>
                      <a:pt x="0" y="702"/>
                    </a:moveTo>
                    <a:lnTo>
                      <a:pt x="3" y="702"/>
                    </a:lnTo>
                    <a:lnTo>
                      <a:pt x="3" y="705"/>
                    </a:lnTo>
                    <a:lnTo>
                      <a:pt x="0" y="705"/>
                    </a:lnTo>
                    <a:lnTo>
                      <a:pt x="0" y="702"/>
                    </a:lnTo>
                    <a:close/>
                    <a:moveTo>
                      <a:pt x="32" y="473"/>
                    </a:moveTo>
                    <a:lnTo>
                      <a:pt x="34" y="473"/>
                    </a:lnTo>
                    <a:lnTo>
                      <a:pt x="34" y="475"/>
                    </a:lnTo>
                    <a:lnTo>
                      <a:pt x="37" y="475"/>
                    </a:lnTo>
                    <a:lnTo>
                      <a:pt x="40" y="475"/>
                    </a:lnTo>
                    <a:lnTo>
                      <a:pt x="42" y="475"/>
                    </a:lnTo>
                    <a:lnTo>
                      <a:pt x="42" y="473"/>
                    </a:lnTo>
                    <a:lnTo>
                      <a:pt x="45" y="475"/>
                    </a:lnTo>
                    <a:lnTo>
                      <a:pt x="47" y="475"/>
                    </a:lnTo>
                    <a:lnTo>
                      <a:pt x="50" y="475"/>
                    </a:lnTo>
                    <a:lnTo>
                      <a:pt x="50" y="478"/>
                    </a:lnTo>
                    <a:lnTo>
                      <a:pt x="53" y="480"/>
                    </a:lnTo>
                    <a:lnTo>
                      <a:pt x="53" y="483"/>
                    </a:lnTo>
                    <a:lnTo>
                      <a:pt x="53" y="486"/>
                    </a:lnTo>
                    <a:lnTo>
                      <a:pt x="55" y="486"/>
                    </a:lnTo>
                    <a:lnTo>
                      <a:pt x="55" y="488"/>
                    </a:lnTo>
                    <a:lnTo>
                      <a:pt x="58" y="488"/>
                    </a:lnTo>
                    <a:lnTo>
                      <a:pt x="60" y="488"/>
                    </a:lnTo>
                    <a:lnTo>
                      <a:pt x="60" y="486"/>
                    </a:lnTo>
                    <a:lnTo>
                      <a:pt x="63" y="486"/>
                    </a:lnTo>
                    <a:lnTo>
                      <a:pt x="66" y="486"/>
                    </a:lnTo>
                    <a:lnTo>
                      <a:pt x="68" y="486"/>
                    </a:lnTo>
                    <a:lnTo>
                      <a:pt x="68" y="483"/>
                    </a:lnTo>
                    <a:lnTo>
                      <a:pt x="68" y="486"/>
                    </a:lnTo>
                    <a:lnTo>
                      <a:pt x="68" y="483"/>
                    </a:lnTo>
                    <a:lnTo>
                      <a:pt x="68" y="486"/>
                    </a:lnTo>
                    <a:lnTo>
                      <a:pt x="71" y="486"/>
                    </a:lnTo>
                    <a:lnTo>
                      <a:pt x="74" y="486"/>
                    </a:lnTo>
                    <a:lnTo>
                      <a:pt x="74" y="488"/>
                    </a:lnTo>
                    <a:lnTo>
                      <a:pt x="76" y="488"/>
                    </a:lnTo>
                    <a:lnTo>
                      <a:pt x="76" y="491"/>
                    </a:lnTo>
                    <a:lnTo>
                      <a:pt x="79" y="491"/>
                    </a:lnTo>
                    <a:lnTo>
                      <a:pt x="79" y="488"/>
                    </a:lnTo>
                    <a:lnTo>
                      <a:pt x="81" y="488"/>
                    </a:lnTo>
                    <a:lnTo>
                      <a:pt x="84" y="488"/>
                    </a:lnTo>
                    <a:lnTo>
                      <a:pt x="87" y="488"/>
                    </a:lnTo>
                    <a:lnTo>
                      <a:pt x="87" y="491"/>
                    </a:lnTo>
                    <a:lnTo>
                      <a:pt x="89" y="491"/>
                    </a:lnTo>
                    <a:lnTo>
                      <a:pt x="89" y="493"/>
                    </a:lnTo>
                    <a:lnTo>
                      <a:pt x="92" y="493"/>
                    </a:lnTo>
                    <a:lnTo>
                      <a:pt x="92" y="496"/>
                    </a:lnTo>
                    <a:lnTo>
                      <a:pt x="92" y="499"/>
                    </a:lnTo>
                    <a:lnTo>
                      <a:pt x="94" y="499"/>
                    </a:lnTo>
                    <a:lnTo>
                      <a:pt x="92" y="499"/>
                    </a:lnTo>
                    <a:lnTo>
                      <a:pt x="92" y="501"/>
                    </a:lnTo>
                    <a:lnTo>
                      <a:pt x="92" y="504"/>
                    </a:lnTo>
                    <a:lnTo>
                      <a:pt x="92" y="506"/>
                    </a:lnTo>
                    <a:lnTo>
                      <a:pt x="89" y="506"/>
                    </a:lnTo>
                    <a:lnTo>
                      <a:pt x="89" y="509"/>
                    </a:lnTo>
                    <a:lnTo>
                      <a:pt x="89" y="512"/>
                    </a:lnTo>
                    <a:lnTo>
                      <a:pt x="89" y="509"/>
                    </a:lnTo>
                    <a:lnTo>
                      <a:pt x="87" y="509"/>
                    </a:lnTo>
                    <a:lnTo>
                      <a:pt x="87" y="512"/>
                    </a:lnTo>
                    <a:lnTo>
                      <a:pt x="84" y="512"/>
                    </a:lnTo>
                    <a:lnTo>
                      <a:pt x="81" y="512"/>
                    </a:lnTo>
                    <a:lnTo>
                      <a:pt x="81" y="514"/>
                    </a:lnTo>
                    <a:lnTo>
                      <a:pt x="79" y="517"/>
                    </a:lnTo>
                    <a:lnTo>
                      <a:pt x="81" y="517"/>
                    </a:lnTo>
                    <a:lnTo>
                      <a:pt x="81" y="520"/>
                    </a:lnTo>
                    <a:lnTo>
                      <a:pt x="81" y="517"/>
                    </a:lnTo>
                    <a:lnTo>
                      <a:pt x="81" y="520"/>
                    </a:lnTo>
                    <a:lnTo>
                      <a:pt x="84" y="520"/>
                    </a:lnTo>
                    <a:lnTo>
                      <a:pt x="84" y="522"/>
                    </a:lnTo>
                    <a:lnTo>
                      <a:pt x="87" y="522"/>
                    </a:lnTo>
                    <a:lnTo>
                      <a:pt x="87" y="525"/>
                    </a:lnTo>
                    <a:lnTo>
                      <a:pt x="87" y="527"/>
                    </a:lnTo>
                    <a:lnTo>
                      <a:pt x="84" y="527"/>
                    </a:lnTo>
                    <a:lnTo>
                      <a:pt x="81" y="527"/>
                    </a:lnTo>
                    <a:lnTo>
                      <a:pt x="81" y="530"/>
                    </a:lnTo>
                    <a:lnTo>
                      <a:pt x="79" y="530"/>
                    </a:lnTo>
                    <a:lnTo>
                      <a:pt x="79" y="533"/>
                    </a:lnTo>
                    <a:lnTo>
                      <a:pt x="76" y="533"/>
                    </a:lnTo>
                    <a:lnTo>
                      <a:pt x="74" y="533"/>
                    </a:lnTo>
                    <a:lnTo>
                      <a:pt x="74" y="535"/>
                    </a:lnTo>
                    <a:lnTo>
                      <a:pt x="74" y="538"/>
                    </a:lnTo>
                    <a:lnTo>
                      <a:pt x="74" y="540"/>
                    </a:lnTo>
                    <a:lnTo>
                      <a:pt x="74" y="543"/>
                    </a:lnTo>
                    <a:lnTo>
                      <a:pt x="76" y="543"/>
                    </a:lnTo>
                    <a:lnTo>
                      <a:pt x="76" y="546"/>
                    </a:lnTo>
                    <a:lnTo>
                      <a:pt x="79" y="546"/>
                    </a:lnTo>
                    <a:lnTo>
                      <a:pt x="79" y="548"/>
                    </a:lnTo>
                    <a:lnTo>
                      <a:pt x="81" y="548"/>
                    </a:lnTo>
                    <a:lnTo>
                      <a:pt x="84" y="548"/>
                    </a:lnTo>
                    <a:lnTo>
                      <a:pt x="87" y="548"/>
                    </a:lnTo>
                    <a:lnTo>
                      <a:pt x="89" y="548"/>
                    </a:lnTo>
                    <a:lnTo>
                      <a:pt x="89" y="551"/>
                    </a:lnTo>
                    <a:lnTo>
                      <a:pt x="87" y="551"/>
                    </a:lnTo>
                    <a:lnTo>
                      <a:pt x="87" y="553"/>
                    </a:lnTo>
                    <a:lnTo>
                      <a:pt x="84" y="553"/>
                    </a:lnTo>
                    <a:lnTo>
                      <a:pt x="84" y="556"/>
                    </a:lnTo>
                    <a:lnTo>
                      <a:pt x="81" y="556"/>
                    </a:lnTo>
                    <a:lnTo>
                      <a:pt x="79" y="559"/>
                    </a:lnTo>
                    <a:lnTo>
                      <a:pt x="81" y="559"/>
                    </a:lnTo>
                    <a:lnTo>
                      <a:pt x="79" y="559"/>
                    </a:lnTo>
                    <a:lnTo>
                      <a:pt x="79" y="561"/>
                    </a:lnTo>
                    <a:lnTo>
                      <a:pt x="76" y="561"/>
                    </a:lnTo>
                    <a:lnTo>
                      <a:pt x="76" y="564"/>
                    </a:lnTo>
                    <a:lnTo>
                      <a:pt x="79" y="567"/>
                    </a:lnTo>
                    <a:lnTo>
                      <a:pt x="76" y="567"/>
                    </a:lnTo>
                    <a:lnTo>
                      <a:pt x="79" y="567"/>
                    </a:lnTo>
                    <a:lnTo>
                      <a:pt x="79" y="569"/>
                    </a:lnTo>
                    <a:lnTo>
                      <a:pt x="79" y="572"/>
                    </a:lnTo>
                    <a:lnTo>
                      <a:pt x="79" y="574"/>
                    </a:lnTo>
                    <a:lnTo>
                      <a:pt x="76" y="574"/>
                    </a:lnTo>
                    <a:lnTo>
                      <a:pt x="76" y="577"/>
                    </a:lnTo>
                    <a:lnTo>
                      <a:pt x="74" y="577"/>
                    </a:lnTo>
                    <a:lnTo>
                      <a:pt x="74" y="580"/>
                    </a:lnTo>
                    <a:lnTo>
                      <a:pt x="71" y="580"/>
                    </a:lnTo>
                    <a:lnTo>
                      <a:pt x="68" y="580"/>
                    </a:lnTo>
                    <a:lnTo>
                      <a:pt x="66" y="580"/>
                    </a:lnTo>
                    <a:lnTo>
                      <a:pt x="66" y="582"/>
                    </a:lnTo>
                    <a:lnTo>
                      <a:pt x="66" y="580"/>
                    </a:lnTo>
                    <a:lnTo>
                      <a:pt x="63" y="580"/>
                    </a:lnTo>
                    <a:lnTo>
                      <a:pt x="60" y="580"/>
                    </a:lnTo>
                    <a:lnTo>
                      <a:pt x="58" y="580"/>
                    </a:lnTo>
                    <a:lnTo>
                      <a:pt x="58" y="577"/>
                    </a:lnTo>
                    <a:lnTo>
                      <a:pt x="55" y="577"/>
                    </a:lnTo>
                    <a:lnTo>
                      <a:pt x="55" y="574"/>
                    </a:lnTo>
                    <a:lnTo>
                      <a:pt x="53" y="574"/>
                    </a:lnTo>
                    <a:lnTo>
                      <a:pt x="55" y="574"/>
                    </a:lnTo>
                    <a:lnTo>
                      <a:pt x="55" y="572"/>
                    </a:lnTo>
                    <a:lnTo>
                      <a:pt x="58" y="572"/>
                    </a:lnTo>
                    <a:lnTo>
                      <a:pt x="58" y="569"/>
                    </a:lnTo>
                    <a:lnTo>
                      <a:pt x="58" y="567"/>
                    </a:lnTo>
                    <a:lnTo>
                      <a:pt x="58" y="564"/>
                    </a:lnTo>
                    <a:lnTo>
                      <a:pt x="58" y="561"/>
                    </a:lnTo>
                    <a:lnTo>
                      <a:pt x="60" y="561"/>
                    </a:lnTo>
                    <a:lnTo>
                      <a:pt x="60" y="559"/>
                    </a:lnTo>
                    <a:lnTo>
                      <a:pt x="63" y="559"/>
                    </a:lnTo>
                    <a:lnTo>
                      <a:pt x="63" y="556"/>
                    </a:lnTo>
                    <a:lnTo>
                      <a:pt x="63" y="553"/>
                    </a:lnTo>
                    <a:lnTo>
                      <a:pt x="60" y="553"/>
                    </a:lnTo>
                    <a:lnTo>
                      <a:pt x="63" y="553"/>
                    </a:lnTo>
                    <a:lnTo>
                      <a:pt x="60" y="553"/>
                    </a:lnTo>
                    <a:lnTo>
                      <a:pt x="60" y="551"/>
                    </a:lnTo>
                    <a:lnTo>
                      <a:pt x="63" y="551"/>
                    </a:lnTo>
                    <a:lnTo>
                      <a:pt x="60" y="551"/>
                    </a:lnTo>
                    <a:lnTo>
                      <a:pt x="60" y="548"/>
                    </a:lnTo>
                    <a:lnTo>
                      <a:pt x="63" y="548"/>
                    </a:lnTo>
                    <a:lnTo>
                      <a:pt x="63" y="546"/>
                    </a:lnTo>
                    <a:lnTo>
                      <a:pt x="66" y="546"/>
                    </a:lnTo>
                    <a:lnTo>
                      <a:pt x="66" y="543"/>
                    </a:lnTo>
                    <a:lnTo>
                      <a:pt x="68" y="543"/>
                    </a:lnTo>
                    <a:lnTo>
                      <a:pt x="71" y="543"/>
                    </a:lnTo>
                    <a:lnTo>
                      <a:pt x="71" y="540"/>
                    </a:lnTo>
                    <a:lnTo>
                      <a:pt x="71" y="538"/>
                    </a:lnTo>
                    <a:lnTo>
                      <a:pt x="68" y="538"/>
                    </a:lnTo>
                    <a:lnTo>
                      <a:pt x="68" y="535"/>
                    </a:lnTo>
                    <a:lnTo>
                      <a:pt x="71" y="535"/>
                    </a:lnTo>
                    <a:lnTo>
                      <a:pt x="71" y="533"/>
                    </a:lnTo>
                    <a:lnTo>
                      <a:pt x="71" y="530"/>
                    </a:lnTo>
                    <a:lnTo>
                      <a:pt x="71" y="527"/>
                    </a:lnTo>
                    <a:lnTo>
                      <a:pt x="71" y="525"/>
                    </a:lnTo>
                    <a:lnTo>
                      <a:pt x="71" y="522"/>
                    </a:lnTo>
                    <a:lnTo>
                      <a:pt x="71" y="525"/>
                    </a:lnTo>
                    <a:lnTo>
                      <a:pt x="68" y="525"/>
                    </a:lnTo>
                    <a:lnTo>
                      <a:pt x="68" y="522"/>
                    </a:lnTo>
                    <a:lnTo>
                      <a:pt x="71" y="522"/>
                    </a:lnTo>
                    <a:lnTo>
                      <a:pt x="71" y="520"/>
                    </a:lnTo>
                    <a:lnTo>
                      <a:pt x="71" y="517"/>
                    </a:lnTo>
                    <a:lnTo>
                      <a:pt x="68" y="517"/>
                    </a:lnTo>
                    <a:lnTo>
                      <a:pt x="68" y="514"/>
                    </a:lnTo>
                    <a:lnTo>
                      <a:pt x="66" y="514"/>
                    </a:lnTo>
                    <a:lnTo>
                      <a:pt x="66" y="512"/>
                    </a:lnTo>
                    <a:lnTo>
                      <a:pt x="63" y="512"/>
                    </a:lnTo>
                    <a:lnTo>
                      <a:pt x="63" y="509"/>
                    </a:lnTo>
                    <a:lnTo>
                      <a:pt x="60" y="509"/>
                    </a:lnTo>
                    <a:lnTo>
                      <a:pt x="60" y="506"/>
                    </a:lnTo>
                    <a:lnTo>
                      <a:pt x="60" y="504"/>
                    </a:lnTo>
                    <a:lnTo>
                      <a:pt x="58" y="504"/>
                    </a:lnTo>
                    <a:lnTo>
                      <a:pt x="55" y="504"/>
                    </a:lnTo>
                    <a:lnTo>
                      <a:pt x="55" y="501"/>
                    </a:lnTo>
                    <a:lnTo>
                      <a:pt x="53" y="501"/>
                    </a:lnTo>
                    <a:lnTo>
                      <a:pt x="53" y="499"/>
                    </a:lnTo>
                    <a:lnTo>
                      <a:pt x="50" y="499"/>
                    </a:lnTo>
                    <a:lnTo>
                      <a:pt x="47" y="499"/>
                    </a:lnTo>
                    <a:lnTo>
                      <a:pt x="45" y="499"/>
                    </a:lnTo>
                    <a:lnTo>
                      <a:pt x="42" y="499"/>
                    </a:lnTo>
                    <a:lnTo>
                      <a:pt x="42" y="496"/>
                    </a:lnTo>
                    <a:lnTo>
                      <a:pt x="40" y="496"/>
                    </a:lnTo>
                    <a:lnTo>
                      <a:pt x="40" y="499"/>
                    </a:lnTo>
                    <a:lnTo>
                      <a:pt x="40" y="496"/>
                    </a:lnTo>
                    <a:lnTo>
                      <a:pt x="37" y="496"/>
                    </a:lnTo>
                    <a:lnTo>
                      <a:pt x="34" y="496"/>
                    </a:lnTo>
                    <a:lnTo>
                      <a:pt x="34" y="493"/>
                    </a:lnTo>
                    <a:lnTo>
                      <a:pt x="32" y="493"/>
                    </a:lnTo>
                    <a:lnTo>
                      <a:pt x="29" y="493"/>
                    </a:lnTo>
                    <a:lnTo>
                      <a:pt x="27" y="493"/>
                    </a:lnTo>
                    <a:lnTo>
                      <a:pt x="27" y="491"/>
                    </a:lnTo>
                    <a:lnTo>
                      <a:pt x="27" y="488"/>
                    </a:lnTo>
                    <a:lnTo>
                      <a:pt x="27" y="486"/>
                    </a:lnTo>
                    <a:lnTo>
                      <a:pt x="27" y="483"/>
                    </a:lnTo>
                    <a:lnTo>
                      <a:pt x="27" y="480"/>
                    </a:lnTo>
                    <a:lnTo>
                      <a:pt x="27" y="478"/>
                    </a:lnTo>
                    <a:lnTo>
                      <a:pt x="29" y="478"/>
                    </a:lnTo>
                    <a:lnTo>
                      <a:pt x="29" y="475"/>
                    </a:lnTo>
                    <a:lnTo>
                      <a:pt x="29" y="473"/>
                    </a:lnTo>
                    <a:lnTo>
                      <a:pt x="32" y="473"/>
                    </a:lnTo>
                    <a:close/>
                    <a:moveTo>
                      <a:pt x="815" y="0"/>
                    </a:moveTo>
                    <a:lnTo>
                      <a:pt x="815" y="34"/>
                    </a:lnTo>
                    <a:lnTo>
                      <a:pt x="854" y="34"/>
                    </a:lnTo>
                    <a:lnTo>
                      <a:pt x="864" y="34"/>
                    </a:lnTo>
                    <a:lnTo>
                      <a:pt x="904" y="34"/>
                    </a:lnTo>
                    <a:lnTo>
                      <a:pt x="904" y="28"/>
                    </a:lnTo>
                    <a:lnTo>
                      <a:pt x="909" y="28"/>
                    </a:lnTo>
                    <a:lnTo>
                      <a:pt x="911" y="28"/>
                    </a:lnTo>
                    <a:lnTo>
                      <a:pt x="914" y="28"/>
                    </a:lnTo>
                    <a:lnTo>
                      <a:pt x="914" y="31"/>
                    </a:lnTo>
                    <a:lnTo>
                      <a:pt x="917" y="31"/>
                    </a:lnTo>
                    <a:lnTo>
                      <a:pt x="919" y="31"/>
                    </a:lnTo>
                    <a:lnTo>
                      <a:pt x="922" y="31"/>
                    </a:lnTo>
                    <a:lnTo>
                      <a:pt x="924" y="31"/>
                    </a:lnTo>
                    <a:lnTo>
                      <a:pt x="927" y="31"/>
                    </a:lnTo>
                    <a:lnTo>
                      <a:pt x="930" y="31"/>
                    </a:lnTo>
                    <a:lnTo>
                      <a:pt x="932" y="31"/>
                    </a:lnTo>
                    <a:lnTo>
                      <a:pt x="935" y="31"/>
                    </a:lnTo>
                    <a:lnTo>
                      <a:pt x="935" y="34"/>
                    </a:lnTo>
                    <a:lnTo>
                      <a:pt x="935" y="36"/>
                    </a:lnTo>
                    <a:lnTo>
                      <a:pt x="935" y="34"/>
                    </a:lnTo>
                    <a:lnTo>
                      <a:pt x="938" y="34"/>
                    </a:lnTo>
                    <a:lnTo>
                      <a:pt x="940" y="34"/>
                    </a:lnTo>
                    <a:lnTo>
                      <a:pt x="943" y="36"/>
                    </a:lnTo>
                    <a:lnTo>
                      <a:pt x="945" y="36"/>
                    </a:lnTo>
                    <a:lnTo>
                      <a:pt x="951" y="39"/>
                    </a:lnTo>
                    <a:lnTo>
                      <a:pt x="953" y="39"/>
                    </a:lnTo>
                    <a:lnTo>
                      <a:pt x="958" y="39"/>
                    </a:lnTo>
                    <a:lnTo>
                      <a:pt x="958" y="42"/>
                    </a:lnTo>
                    <a:lnTo>
                      <a:pt x="961" y="42"/>
                    </a:lnTo>
                    <a:lnTo>
                      <a:pt x="964" y="42"/>
                    </a:lnTo>
                    <a:lnTo>
                      <a:pt x="966" y="39"/>
                    </a:lnTo>
                    <a:lnTo>
                      <a:pt x="966" y="36"/>
                    </a:lnTo>
                    <a:lnTo>
                      <a:pt x="969" y="36"/>
                    </a:lnTo>
                    <a:lnTo>
                      <a:pt x="969" y="34"/>
                    </a:lnTo>
                    <a:lnTo>
                      <a:pt x="971" y="34"/>
                    </a:lnTo>
                    <a:lnTo>
                      <a:pt x="974" y="34"/>
                    </a:lnTo>
                    <a:lnTo>
                      <a:pt x="974" y="36"/>
                    </a:lnTo>
                    <a:lnTo>
                      <a:pt x="974" y="39"/>
                    </a:lnTo>
                    <a:lnTo>
                      <a:pt x="977" y="39"/>
                    </a:lnTo>
                    <a:lnTo>
                      <a:pt x="979" y="39"/>
                    </a:lnTo>
                    <a:lnTo>
                      <a:pt x="982" y="39"/>
                    </a:lnTo>
                    <a:lnTo>
                      <a:pt x="982" y="36"/>
                    </a:lnTo>
                    <a:lnTo>
                      <a:pt x="984" y="36"/>
                    </a:lnTo>
                    <a:lnTo>
                      <a:pt x="984" y="34"/>
                    </a:lnTo>
                    <a:lnTo>
                      <a:pt x="987" y="31"/>
                    </a:lnTo>
                    <a:lnTo>
                      <a:pt x="990" y="28"/>
                    </a:lnTo>
                    <a:lnTo>
                      <a:pt x="990" y="26"/>
                    </a:lnTo>
                    <a:lnTo>
                      <a:pt x="992" y="26"/>
                    </a:lnTo>
                    <a:lnTo>
                      <a:pt x="992" y="23"/>
                    </a:lnTo>
                    <a:lnTo>
                      <a:pt x="995" y="23"/>
                    </a:lnTo>
                    <a:lnTo>
                      <a:pt x="1000" y="21"/>
                    </a:lnTo>
                    <a:lnTo>
                      <a:pt x="1000" y="18"/>
                    </a:lnTo>
                    <a:lnTo>
                      <a:pt x="1005" y="18"/>
                    </a:lnTo>
                    <a:lnTo>
                      <a:pt x="1005" y="26"/>
                    </a:lnTo>
                    <a:lnTo>
                      <a:pt x="1005" y="28"/>
                    </a:lnTo>
                    <a:lnTo>
                      <a:pt x="1005" y="31"/>
                    </a:lnTo>
                    <a:lnTo>
                      <a:pt x="1008" y="31"/>
                    </a:lnTo>
                    <a:lnTo>
                      <a:pt x="1008" y="34"/>
                    </a:lnTo>
                    <a:lnTo>
                      <a:pt x="1013" y="31"/>
                    </a:lnTo>
                    <a:lnTo>
                      <a:pt x="1016" y="28"/>
                    </a:lnTo>
                    <a:lnTo>
                      <a:pt x="1018" y="28"/>
                    </a:lnTo>
                    <a:lnTo>
                      <a:pt x="1018" y="26"/>
                    </a:lnTo>
                    <a:lnTo>
                      <a:pt x="1021" y="26"/>
                    </a:lnTo>
                    <a:lnTo>
                      <a:pt x="1021" y="23"/>
                    </a:lnTo>
                    <a:lnTo>
                      <a:pt x="1024" y="23"/>
                    </a:lnTo>
                    <a:lnTo>
                      <a:pt x="1024" y="21"/>
                    </a:lnTo>
                    <a:lnTo>
                      <a:pt x="1026" y="21"/>
                    </a:lnTo>
                    <a:lnTo>
                      <a:pt x="1029" y="18"/>
                    </a:lnTo>
                    <a:lnTo>
                      <a:pt x="1031" y="15"/>
                    </a:lnTo>
                    <a:lnTo>
                      <a:pt x="1034" y="15"/>
                    </a:lnTo>
                    <a:lnTo>
                      <a:pt x="1034" y="13"/>
                    </a:lnTo>
                    <a:lnTo>
                      <a:pt x="1037" y="13"/>
                    </a:lnTo>
                    <a:lnTo>
                      <a:pt x="1039" y="13"/>
                    </a:lnTo>
                    <a:lnTo>
                      <a:pt x="1039" y="15"/>
                    </a:lnTo>
                    <a:lnTo>
                      <a:pt x="1037" y="18"/>
                    </a:lnTo>
                    <a:lnTo>
                      <a:pt x="1037" y="21"/>
                    </a:lnTo>
                    <a:lnTo>
                      <a:pt x="1034" y="28"/>
                    </a:lnTo>
                    <a:lnTo>
                      <a:pt x="1031" y="34"/>
                    </a:lnTo>
                    <a:lnTo>
                      <a:pt x="1029" y="42"/>
                    </a:lnTo>
                    <a:lnTo>
                      <a:pt x="1026" y="42"/>
                    </a:lnTo>
                    <a:lnTo>
                      <a:pt x="1026" y="44"/>
                    </a:lnTo>
                    <a:lnTo>
                      <a:pt x="1024" y="44"/>
                    </a:lnTo>
                    <a:lnTo>
                      <a:pt x="1021" y="47"/>
                    </a:lnTo>
                    <a:lnTo>
                      <a:pt x="1021" y="49"/>
                    </a:lnTo>
                    <a:lnTo>
                      <a:pt x="1021" y="57"/>
                    </a:lnTo>
                    <a:lnTo>
                      <a:pt x="1018" y="57"/>
                    </a:lnTo>
                    <a:lnTo>
                      <a:pt x="1018" y="60"/>
                    </a:lnTo>
                    <a:lnTo>
                      <a:pt x="1013" y="60"/>
                    </a:lnTo>
                    <a:lnTo>
                      <a:pt x="1013" y="62"/>
                    </a:lnTo>
                    <a:lnTo>
                      <a:pt x="1011" y="62"/>
                    </a:lnTo>
                    <a:lnTo>
                      <a:pt x="1013" y="70"/>
                    </a:lnTo>
                    <a:lnTo>
                      <a:pt x="1013" y="73"/>
                    </a:lnTo>
                    <a:lnTo>
                      <a:pt x="1013" y="75"/>
                    </a:lnTo>
                    <a:lnTo>
                      <a:pt x="1016" y="75"/>
                    </a:lnTo>
                    <a:lnTo>
                      <a:pt x="1016" y="78"/>
                    </a:lnTo>
                    <a:lnTo>
                      <a:pt x="1018" y="78"/>
                    </a:lnTo>
                    <a:lnTo>
                      <a:pt x="1021" y="81"/>
                    </a:lnTo>
                    <a:lnTo>
                      <a:pt x="1024" y="81"/>
                    </a:lnTo>
                    <a:lnTo>
                      <a:pt x="1026" y="81"/>
                    </a:lnTo>
                    <a:lnTo>
                      <a:pt x="1026" y="83"/>
                    </a:lnTo>
                    <a:lnTo>
                      <a:pt x="1029" y="83"/>
                    </a:lnTo>
                    <a:lnTo>
                      <a:pt x="1031" y="86"/>
                    </a:lnTo>
                    <a:lnTo>
                      <a:pt x="1034" y="91"/>
                    </a:lnTo>
                    <a:lnTo>
                      <a:pt x="1034" y="94"/>
                    </a:lnTo>
                    <a:lnTo>
                      <a:pt x="1037" y="96"/>
                    </a:lnTo>
                    <a:lnTo>
                      <a:pt x="1037" y="99"/>
                    </a:lnTo>
                    <a:lnTo>
                      <a:pt x="1039" y="104"/>
                    </a:lnTo>
                    <a:lnTo>
                      <a:pt x="1042" y="104"/>
                    </a:lnTo>
                    <a:lnTo>
                      <a:pt x="1045" y="107"/>
                    </a:lnTo>
                    <a:lnTo>
                      <a:pt x="1047" y="107"/>
                    </a:lnTo>
                    <a:lnTo>
                      <a:pt x="1050" y="107"/>
                    </a:lnTo>
                    <a:lnTo>
                      <a:pt x="1052" y="107"/>
                    </a:lnTo>
                    <a:lnTo>
                      <a:pt x="1055" y="104"/>
                    </a:lnTo>
                    <a:lnTo>
                      <a:pt x="1058" y="104"/>
                    </a:lnTo>
                    <a:lnTo>
                      <a:pt x="1058" y="107"/>
                    </a:lnTo>
                    <a:lnTo>
                      <a:pt x="1060" y="107"/>
                    </a:lnTo>
                    <a:lnTo>
                      <a:pt x="1063" y="107"/>
                    </a:lnTo>
                    <a:lnTo>
                      <a:pt x="1065" y="107"/>
                    </a:lnTo>
                    <a:lnTo>
                      <a:pt x="1065" y="109"/>
                    </a:lnTo>
                    <a:lnTo>
                      <a:pt x="1071" y="109"/>
                    </a:lnTo>
                    <a:lnTo>
                      <a:pt x="1073" y="109"/>
                    </a:lnTo>
                    <a:lnTo>
                      <a:pt x="1078" y="109"/>
                    </a:lnTo>
                    <a:lnTo>
                      <a:pt x="1118" y="112"/>
                    </a:lnTo>
                    <a:lnTo>
                      <a:pt x="1125" y="112"/>
                    </a:lnTo>
                    <a:lnTo>
                      <a:pt x="1123" y="143"/>
                    </a:lnTo>
                    <a:lnTo>
                      <a:pt x="1123" y="180"/>
                    </a:lnTo>
                    <a:lnTo>
                      <a:pt x="1128" y="180"/>
                    </a:lnTo>
                    <a:lnTo>
                      <a:pt x="1154" y="180"/>
                    </a:lnTo>
                    <a:lnTo>
                      <a:pt x="1170" y="180"/>
                    </a:lnTo>
                    <a:lnTo>
                      <a:pt x="1170" y="232"/>
                    </a:lnTo>
                    <a:lnTo>
                      <a:pt x="1170" y="235"/>
                    </a:lnTo>
                    <a:lnTo>
                      <a:pt x="1170" y="237"/>
                    </a:lnTo>
                    <a:lnTo>
                      <a:pt x="1170" y="240"/>
                    </a:lnTo>
                    <a:lnTo>
                      <a:pt x="1170" y="269"/>
                    </a:lnTo>
                    <a:lnTo>
                      <a:pt x="1423" y="269"/>
                    </a:lnTo>
                    <a:lnTo>
                      <a:pt x="1499" y="269"/>
                    </a:lnTo>
                    <a:lnTo>
                      <a:pt x="1504" y="269"/>
                    </a:lnTo>
                    <a:lnTo>
                      <a:pt x="1504" y="240"/>
                    </a:lnTo>
                    <a:lnTo>
                      <a:pt x="1504" y="237"/>
                    </a:lnTo>
                    <a:lnTo>
                      <a:pt x="1504" y="232"/>
                    </a:lnTo>
                    <a:lnTo>
                      <a:pt x="1538" y="232"/>
                    </a:lnTo>
                    <a:lnTo>
                      <a:pt x="1554" y="232"/>
                    </a:lnTo>
                    <a:lnTo>
                      <a:pt x="1561" y="232"/>
                    </a:lnTo>
                    <a:lnTo>
                      <a:pt x="1572" y="232"/>
                    </a:lnTo>
                    <a:lnTo>
                      <a:pt x="1572" y="243"/>
                    </a:lnTo>
                    <a:lnTo>
                      <a:pt x="1572" y="264"/>
                    </a:lnTo>
                    <a:lnTo>
                      <a:pt x="1559" y="266"/>
                    </a:lnTo>
                    <a:lnTo>
                      <a:pt x="1559" y="305"/>
                    </a:lnTo>
                    <a:lnTo>
                      <a:pt x="1559" y="308"/>
                    </a:lnTo>
                    <a:lnTo>
                      <a:pt x="1559" y="324"/>
                    </a:lnTo>
                    <a:lnTo>
                      <a:pt x="1559" y="331"/>
                    </a:lnTo>
                    <a:lnTo>
                      <a:pt x="1561" y="331"/>
                    </a:lnTo>
                    <a:lnTo>
                      <a:pt x="1624" y="331"/>
                    </a:lnTo>
                    <a:lnTo>
                      <a:pt x="1624" y="352"/>
                    </a:lnTo>
                    <a:lnTo>
                      <a:pt x="1624" y="373"/>
                    </a:lnTo>
                    <a:lnTo>
                      <a:pt x="1624" y="378"/>
                    </a:lnTo>
                    <a:lnTo>
                      <a:pt x="1624" y="386"/>
                    </a:lnTo>
                    <a:lnTo>
                      <a:pt x="1624" y="389"/>
                    </a:lnTo>
                    <a:lnTo>
                      <a:pt x="1624" y="392"/>
                    </a:lnTo>
                    <a:lnTo>
                      <a:pt x="1627" y="394"/>
                    </a:lnTo>
                    <a:lnTo>
                      <a:pt x="1627" y="399"/>
                    </a:lnTo>
                    <a:lnTo>
                      <a:pt x="1624" y="399"/>
                    </a:lnTo>
                    <a:lnTo>
                      <a:pt x="1621" y="399"/>
                    </a:lnTo>
                    <a:lnTo>
                      <a:pt x="1619" y="399"/>
                    </a:lnTo>
                    <a:lnTo>
                      <a:pt x="1616" y="402"/>
                    </a:lnTo>
                    <a:lnTo>
                      <a:pt x="1614" y="405"/>
                    </a:lnTo>
                    <a:lnTo>
                      <a:pt x="1614" y="407"/>
                    </a:lnTo>
                    <a:lnTo>
                      <a:pt x="1614" y="412"/>
                    </a:lnTo>
                    <a:lnTo>
                      <a:pt x="1616" y="415"/>
                    </a:lnTo>
                    <a:lnTo>
                      <a:pt x="1616" y="420"/>
                    </a:lnTo>
                    <a:lnTo>
                      <a:pt x="1616" y="425"/>
                    </a:lnTo>
                    <a:lnTo>
                      <a:pt x="1616" y="431"/>
                    </a:lnTo>
                    <a:lnTo>
                      <a:pt x="1616" y="433"/>
                    </a:lnTo>
                    <a:lnTo>
                      <a:pt x="1616" y="439"/>
                    </a:lnTo>
                    <a:lnTo>
                      <a:pt x="1616" y="444"/>
                    </a:lnTo>
                    <a:lnTo>
                      <a:pt x="1616" y="449"/>
                    </a:lnTo>
                    <a:lnTo>
                      <a:pt x="1606" y="446"/>
                    </a:lnTo>
                    <a:lnTo>
                      <a:pt x="1600" y="446"/>
                    </a:lnTo>
                    <a:lnTo>
                      <a:pt x="1595" y="446"/>
                    </a:lnTo>
                    <a:lnTo>
                      <a:pt x="1593" y="446"/>
                    </a:lnTo>
                    <a:lnTo>
                      <a:pt x="1585" y="446"/>
                    </a:lnTo>
                    <a:lnTo>
                      <a:pt x="1582" y="449"/>
                    </a:lnTo>
                    <a:lnTo>
                      <a:pt x="1580" y="449"/>
                    </a:lnTo>
                    <a:lnTo>
                      <a:pt x="1577" y="449"/>
                    </a:lnTo>
                    <a:lnTo>
                      <a:pt x="1574" y="449"/>
                    </a:lnTo>
                    <a:lnTo>
                      <a:pt x="1572" y="449"/>
                    </a:lnTo>
                    <a:lnTo>
                      <a:pt x="1564" y="449"/>
                    </a:lnTo>
                    <a:lnTo>
                      <a:pt x="1546" y="449"/>
                    </a:lnTo>
                    <a:lnTo>
                      <a:pt x="1535" y="449"/>
                    </a:lnTo>
                    <a:lnTo>
                      <a:pt x="1530" y="457"/>
                    </a:lnTo>
                    <a:lnTo>
                      <a:pt x="1525" y="459"/>
                    </a:lnTo>
                    <a:lnTo>
                      <a:pt x="1517" y="454"/>
                    </a:lnTo>
                    <a:lnTo>
                      <a:pt x="1514" y="452"/>
                    </a:lnTo>
                    <a:lnTo>
                      <a:pt x="1512" y="452"/>
                    </a:lnTo>
                    <a:lnTo>
                      <a:pt x="1509" y="449"/>
                    </a:lnTo>
                    <a:lnTo>
                      <a:pt x="1507" y="449"/>
                    </a:lnTo>
                    <a:lnTo>
                      <a:pt x="1507" y="446"/>
                    </a:lnTo>
                    <a:lnTo>
                      <a:pt x="1504" y="444"/>
                    </a:lnTo>
                    <a:lnTo>
                      <a:pt x="1496" y="444"/>
                    </a:lnTo>
                    <a:lnTo>
                      <a:pt x="1491" y="444"/>
                    </a:lnTo>
                    <a:lnTo>
                      <a:pt x="1488" y="444"/>
                    </a:lnTo>
                    <a:lnTo>
                      <a:pt x="1486" y="444"/>
                    </a:lnTo>
                    <a:lnTo>
                      <a:pt x="1483" y="441"/>
                    </a:lnTo>
                    <a:lnTo>
                      <a:pt x="1478" y="436"/>
                    </a:lnTo>
                    <a:lnTo>
                      <a:pt x="1475" y="436"/>
                    </a:lnTo>
                    <a:lnTo>
                      <a:pt x="1475" y="433"/>
                    </a:lnTo>
                    <a:lnTo>
                      <a:pt x="1473" y="433"/>
                    </a:lnTo>
                    <a:lnTo>
                      <a:pt x="1454" y="449"/>
                    </a:lnTo>
                    <a:lnTo>
                      <a:pt x="1454" y="457"/>
                    </a:lnTo>
                    <a:lnTo>
                      <a:pt x="1454" y="459"/>
                    </a:lnTo>
                    <a:lnTo>
                      <a:pt x="1457" y="459"/>
                    </a:lnTo>
                    <a:lnTo>
                      <a:pt x="1457" y="462"/>
                    </a:lnTo>
                    <a:lnTo>
                      <a:pt x="1460" y="465"/>
                    </a:lnTo>
                    <a:lnTo>
                      <a:pt x="1460" y="467"/>
                    </a:lnTo>
                    <a:lnTo>
                      <a:pt x="1460" y="470"/>
                    </a:lnTo>
                    <a:lnTo>
                      <a:pt x="1462" y="470"/>
                    </a:lnTo>
                    <a:lnTo>
                      <a:pt x="1462" y="473"/>
                    </a:lnTo>
                    <a:lnTo>
                      <a:pt x="1462" y="475"/>
                    </a:lnTo>
                    <a:lnTo>
                      <a:pt x="1465" y="475"/>
                    </a:lnTo>
                    <a:lnTo>
                      <a:pt x="1465" y="478"/>
                    </a:lnTo>
                    <a:lnTo>
                      <a:pt x="1465" y="480"/>
                    </a:lnTo>
                    <a:lnTo>
                      <a:pt x="1465" y="483"/>
                    </a:lnTo>
                    <a:lnTo>
                      <a:pt x="1465" y="486"/>
                    </a:lnTo>
                    <a:lnTo>
                      <a:pt x="1467" y="486"/>
                    </a:lnTo>
                    <a:lnTo>
                      <a:pt x="1467" y="488"/>
                    </a:lnTo>
                    <a:lnTo>
                      <a:pt x="1467" y="491"/>
                    </a:lnTo>
                    <a:lnTo>
                      <a:pt x="1465" y="491"/>
                    </a:lnTo>
                    <a:lnTo>
                      <a:pt x="1462" y="493"/>
                    </a:lnTo>
                    <a:lnTo>
                      <a:pt x="1460" y="496"/>
                    </a:lnTo>
                    <a:lnTo>
                      <a:pt x="1457" y="496"/>
                    </a:lnTo>
                    <a:lnTo>
                      <a:pt x="1454" y="499"/>
                    </a:lnTo>
                    <a:lnTo>
                      <a:pt x="1449" y="499"/>
                    </a:lnTo>
                    <a:lnTo>
                      <a:pt x="1449" y="496"/>
                    </a:lnTo>
                    <a:lnTo>
                      <a:pt x="1446" y="496"/>
                    </a:lnTo>
                    <a:lnTo>
                      <a:pt x="1446" y="493"/>
                    </a:lnTo>
                    <a:lnTo>
                      <a:pt x="1444" y="493"/>
                    </a:lnTo>
                    <a:lnTo>
                      <a:pt x="1441" y="493"/>
                    </a:lnTo>
                    <a:lnTo>
                      <a:pt x="1439" y="493"/>
                    </a:lnTo>
                    <a:lnTo>
                      <a:pt x="1439" y="491"/>
                    </a:lnTo>
                    <a:lnTo>
                      <a:pt x="1436" y="491"/>
                    </a:lnTo>
                    <a:lnTo>
                      <a:pt x="1433" y="488"/>
                    </a:lnTo>
                    <a:lnTo>
                      <a:pt x="1431" y="486"/>
                    </a:lnTo>
                    <a:lnTo>
                      <a:pt x="1428" y="488"/>
                    </a:lnTo>
                    <a:lnTo>
                      <a:pt x="1426" y="488"/>
                    </a:lnTo>
                    <a:lnTo>
                      <a:pt x="1426" y="491"/>
                    </a:lnTo>
                    <a:lnTo>
                      <a:pt x="1423" y="488"/>
                    </a:lnTo>
                    <a:lnTo>
                      <a:pt x="1420" y="488"/>
                    </a:lnTo>
                    <a:lnTo>
                      <a:pt x="1418" y="488"/>
                    </a:lnTo>
                    <a:lnTo>
                      <a:pt x="1415" y="488"/>
                    </a:lnTo>
                    <a:lnTo>
                      <a:pt x="1410" y="488"/>
                    </a:lnTo>
                    <a:lnTo>
                      <a:pt x="1405" y="483"/>
                    </a:lnTo>
                    <a:lnTo>
                      <a:pt x="1402" y="483"/>
                    </a:lnTo>
                    <a:lnTo>
                      <a:pt x="1394" y="483"/>
                    </a:lnTo>
                    <a:lnTo>
                      <a:pt x="1392" y="483"/>
                    </a:lnTo>
                    <a:lnTo>
                      <a:pt x="1392" y="486"/>
                    </a:lnTo>
                    <a:lnTo>
                      <a:pt x="1389" y="488"/>
                    </a:lnTo>
                    <a:lnTo>
                      <a:pt x="1386" y="488"/>
                    </a:lnTo>
                    <a:lnTo>
                      <a:pt x="1384" y="488"/>
                    </a:lnTo>
                    <a:lnTo>
                      <a:pt x="1384" y="491"/>
                    </a:lnTo>
                    <a:lnTo>
                      <a:pt x="1381" y="491"/>
                    </a:lnTo>
                    <a:lnTo>
                      <a:pt x="1379" y="491"/>
                    </a:lnTo>
                    <a:lnTo>
                      <a:pt x="1376" y="491"/>
                    </a:lnTo>
                    <a:lnTo>
                      <a:pt x="1373" y="491"/>
                    </a:lnTo>
                    <a:lnTo>
                      <a:pt x="1366" y="488"/>
                    </a:lnTo>
                    <a:lnTo>
                      <a:pt x="1368" y="488"/>
                    </a:lnTo>
                    <a:lnTo>
                      <a:pt x="1368" y="491"/>
                    </a:lnTo>
                    <a:lnTo>
                      <a:pt x="1371" y="491"/>
                    </a:lnTo>
                    <a:lnTo>
                      <a:pt x="1371" y="493"/>
                    </a:lnTo>
                    <a:lnTo>
                      <a:pt x="1373" y="493"/>
                    </a:lnTo>
                    <a:lnTo>
                      <a:pt x="1373" y="496"/>
                    </a:lnTo>
                    <a:lnTo>
                      <a:pt x="1373" y="499"/>
                    </a:lnTo>
                    <a:lnTo>
                      <a:pt x="1376" y="501"/>
                    </a:lnTo>
                    <a:lnTo>
                      <a:pt x="1376" y="506"/>
                    </a:lnTo>
                    <a:lnTo>
                      <a:pt x="1373" y="509"/>
                    </a:lnTo>
                    <a:lnTo>
                      <a:pt x="1373" y="512"/>
                    </a:lnTo>
                    <a:lnTo>
                      <a:pt x="1371" y="512"/>
                    </a:lnTo>
                    <a:lnTo>
                      <a:pt x="1368" y="512"/>
                    </a:lnTo>
                    <a:lnTo>
                      <a:pt x="1363" y="512"/>
                    </a:lnTo>
                    <a:lnTo>
                      <a:pt x="1360" y="512"/>
                    </a:lnTo>
                    <a:lnTo>
                      <a:pt x="1358" y="512"/>
                    </a:lnTo>
                    <a:lnTo>
                      <a:pt x="1355" y="514"/>
                    </a:lnTo>
                    <a:lnTo>
                      <a:pt x="1347" y="514"/>
                    </a:lnTo>
                    <a:lnTo>
                      <a:pt x="1350" y="514"/>
                    </a:lnTo>
                    <a:lnTo>
                      <a:pt x="1350" y="512"/>
                    </a:lnTo>
                    <a:lnTo>
                      <a:pt x="1350" y="509"/>
                    </a:lnTo>
                    <a:lnTo>
                      <a:pt x="1347" y="509"/>
                    </a:lnTo>
                    <a:lnTo>
                      <a:pt x="1347" y="506"/>
                    </a:lnTo>
                    <a:lnTo>
                      <a:pt x="1345" y="509"/>
                    </a:lnTo>
                    <a:lnTo>
                      <a:pt x="1342" y="509"/>
                    </a:lnTo>
                    <a:lnTo>
                      <a:pt x="1342" y="506"/>
                    </a:lnTo>
                    <a:lnTo>
                      <a:pt x="1339" y="506"/>
                    </a:lnTo>
                    <a:lnTo>
                      <a:pt x="1339" y="509"/>
                    </a:lnTo>
                    <a:lnTo>
                      <a:pt x="1339" y="512"/>
                    </a:lnTo>
                    <a:lnTo>
                      <a:pt x="1337" y="514"/>
                    </a:lnTo>
                    <a:lnTo>
                      <a:pt x="1337" y="517"/>
                    </a:lnTo>
                    <a:lnTo>
                      <a:pt x="1337" y="520"/>
                    </a:lnTo>
                    <a:lnTo>
                      <a:pt x="1334" y="522"/>
                    </a:lnTo>
                    <a:lnTo>
                      <a:pt x="1334" y="525"/>
                    </a:lnTo>
                    <a:lnTo>
                      <a:pt x="1324" y="540"/>
                    </a:lnTo>
                    <a:lnTo>
                      <a:pt x="1347" y="540"/>
                    </a:lnTo>
                    <a:lnTo>
                      <a:pt x="1350" y="540"/>
                    </a:lnTo>
                    <a:lnTo>
                      <a:pt x="1350" y="543"/>
                    </a:lnTo>
                    <a:lnTo>
                      <a:pt x="1358" y="580"/>
                    </a:lnTo>
                    <a:lnTo>
                      <a:pt x="1360" y="580"/>
                    </a:lnTo>
                    <a:lnTo>
                      <a:pt x="1360" y="582"/>
                    </a:lnTo>
                    <a:lnTo>
                      <a:pt x="1363" y="582"/>
                    </a:lnTo>
                    <a:lnTo>
                      <a:pt x="1363" y="585"/>
                    </a:lnTo>
                    <a:lnTo>
                      <a:pt x="1366" y="585"/>
                    </a:lnTo>
                    <a:lnTo>
                      <a:pt x="1368" y="587"/>
                    </a:lnTo>
                    <a:lnTo>
                      <a:pt x="1371" y="587"/>
                    </a:lnTo>
                    <a:lnTo>
                      <a:pt x="1373" y="590"/>
                    </a:lnTo>
                    <a:lnTo>
                      <a:pt x="1376" y="590"/>
                    </a:lnTo>
                    <a:lnTo>
                      <a:pt x="1379" y="590"/>
                    </a:lnTo>
                    <a:lnTo>
                      <a:pt x="1381" y="590"/>
                    </a:lnTo>
                    <a:lnTo>
                      <a:pt x="1384" y="593"/>
                    </a:lnTo>
                    <a:lnTo>
                      <a:pt x="1386" y="593"/>
                    </a:lnTo>
                    <a:lnTo>
                      <a:pt x="1389" y="593"/>
                    </a:lnTo>
                    <a:lnTo>
                      <a:pt x="1389" y="590"/>
                    </a:lnTo>
                    <a:lnTo>
                      <a:pt x="1392" y="590"/>
                    </a:lnTo>
                    <a:lnTo>
                      <a:pt x="1394" y="590"/>
                    </a:lnTo>
                    <a:lnTo>
                      <a:pt x="1397" y="590"/>
                    </a:lnTo>
                    <a:lnTo>
                      <a:pt x="1400" y="590"/>
                    </a:lnTo>
                    <a:lnTo>
                      <a:pt x="1402" y="587"/>
                    </a:lnTo>
                    <a:lnTo>
                      <a:pt x="1405" y="587"/>
                    </a:lnTo>
                    <a:lnTo>
                      <a:pt x="1405" y="585"/>
                    </a:lnTo>
                    <a:lnTo>
                      <a:pt x="1407" y="585"/>
                    </a:lnTo>
                    <a:lnTo>
                      <a:pt x="1410" y="600"/>
                    </a:lnTo>
                    <a:lnTo>
                      <a:pt x="1407" y="600"/>
                    </a:lnTo>
                    <a:lnTo>
                      <a:pt x="1402" y="603"/>
                    </a:lnTo>
                    <a:lnTo>
                      <a:pt x="1397" y="608"/>
                    </a:lnTo>
                    <a:lnTo>
                      <a:pt x="1392" y="608"/>
                    </a:lnTo>
                    <a:lnTo>
                      <a:pt x="1381" y="614"/>
                    </a:lnTo>
                    <a:lnTo>
                      <a:pt x="1376" y="614"/>
                    </a:lnTo>
                    <a:lnTo>
                      <a:pt x="1371" y="616"/>
                    </a:lnTo>
                    <a:lnTo>
                      <a:pt x="1368" y="616"/>
                    </a:lnTo>
                    <a:lnTo>
                      <a:pt x="1366" y="619"/>
                    </a:lnTo>
                    <a:lnTo>
                      <a:pt x="1363" y="621"/>
                    </a:lnTo>
                    <a:lnTo>
                      <a:pt x="1360" y="621"/>
                    </a:lnTo>
                    <a:lnTo>
                      <a:pt x="1360" y="624"/>
                    </a:lnTo>
                    <a:lnTo>
                      <a:pt x="1360" y="627"/>
                    </a:lnTo>
                    <a:lnTo>
                      <a:pt x="1358" y="627"/>
                    </a:lnTo>
                    <a:lnTo>
                      <a:pt x="1360" y="632"/>
                    </a:lnTo>
                    <a:lnTo>
                      <a:pt x="1363" y="632"/>
                    </a:lnTo>
                    <a:lnTo>
                      <a:pt x="1363" y="634"/>
                    </a:lnTo>
                    <a:lnTo>
                      <a:pt x="1363" y="637"/>
                    </a:lnTo>
                    <a:lnTo>
                      <a:pt x="1360" y="637"/>
                    </a:lnTo>
                    <a:lnTo>
                      <a:pt x="1360" y="640"/>
                    </a:lnTo>
                    <a:lnTo>
                      <a:pt x="1358" y="642"/>
                    </a:lnTo>
                    <a:lnTo>
                      <a:pt x="1358" y="645"/>
                    </a:lnTo>
                    <a:lnTo>
                      <a:pt x="1355" y="645"/>
                    </a:lnTo>
                    <a:lnTo>
                      <a:pt x="1355" y="648"/>
                    </a:lnTo>
                    <a:lnTo>
                      <a:pt x="1355" y="650"/>
                    </a:lnTo>
                    <a:lnTo>
                      <a:pt x="1353" y="650"/>
                    </a:lnTo>
                    <a:lnTo>
                      <a:pt x="1353" y="653"/>
                    </a:lnTo>
                    <a:lnTo>
                      <a:pt x="1350" y="653"/>
                    </a:lnTo>
                    <a:lnTo>
                      <a:pt x="1347" y="653"/>
                    </a:lnTo>
                    <a:lnTo>
                      <a:pt x="1347" y="655"/>
                    </a:lnTo>
                    <a:lnTo>
                      <a:pt x="1345" y="655"/>
                    </a:lnTo>
                    <a:lnTo>
                      <a:pt x="1342" y="655"/>
                    </a:lnTo>
                    <a:lnTo>
                      <a:pt x="1339" y="655"/>
                    </a:lnTo>
                    <a:lnTo>
                      <a:pt x="1337" y="655"/>
                    </a:lnTo>
                    <a:lnTo>
                      <a:pt x="1334" y="655"/>
                    </a:lnTo>
                    <a:lnTo>
                      <a:pt x="1332" y="658"/>
                    </a:lnTo>
                    <a:lnTo>
                      <a:pt x="1329" y="658"/>
                    </a:lnTo>
                    <a:lnTo>
                      <a:pt x="1329" y="661"/>
                    </a:lnTo>
                    <a:lnTo>
                      <a:pt x="1326" y="663"/>
                    </a:lnTo>
                    <a:lnTo>
                      <a:pt x="1324" y="666"/>
                    </a:lnTo>
                    <a:lnTo>
                      <a:pt x="1324" y="668"/>
                    </a:lnTo>
                    <a:lnTo>
                      <a:pt x="1321" y="671"/>
                    </a:lnTo>
                    <a:lnTo>
                      <a:pt x="1319" y="671"/>
                    </a:lnTo>
                    <a:lnTo>
                      <a:pt x="1316" y="671"/>
                    </a:lnTo>
                    <a:lnTo>
                      <a:pt x="1316" y="674"/>
                    </a:lnTo>
                    <a:lnTo>
                      <a:pt x="1316" y="676"/>
                    </a:lnTo>
                    <a:lnTo>
                      <a:pt x="1313" y="679"/>
                    </a:lnTo>
                    <a:lnTo>
                      <a:pt x="1311" y="681"/>
                    </a:lnTo>
                    <a:lnTo>
                      <a:pt x="1308" y="681"/>
                    </a:lnTo>
                    <a:lnTo>
                      <a:pt x="1308" y="687"/>
                    </a:lnTo>
                    <a:lnTo>
                      <a:pt x="1308" y="692"/>
                    </a:lnTo>
                    <a:lnTo>
                      <a:pt x="1308" y="710"/>
                    </a:lnTo>
                    <a:lnTo>
                      <a:pt x="1308" y="713"/>
                    </a:lnTo>
                    <a:lnTo>
                      <a:pt x="1308" y="718"/>
                    </a:lnTo>
                    <a:lnTo>
                      <a:pt x="1306" y="718"/>
                    </a:lnTo>
                    <a:lnTo>
                      <a:pt x="1303" y="718"/>
                    </a:lnTo>
                    <a:lnTo>
                      <a:pt x="1300" y="718"/>
                    </a:lnTo>
                    <a:lnTo>
                      <a:pt x="1298" y="718"/>
                    </a:lnTo>
                    <a:lnTo>
                      <a:pt x="1295" y="718"/>
                    </a:lnTo>
                    <a:lnTo>
                      <a:pt x="1295" y="721"/>
                    </a:lnTo>
                    <a:lnTo>
                      <a:pt x="1292" y="721"/>
                    </a:lnTo>
                    <a:lnTo>
                      <a:pt x="1292" y="718"/>
                    </a:lnTo>
                    <a:lnTo>
                      <a:pt x="1290" y="718"/>
                    </a:lnTo>
                    <a:lnTo>
                      <a:pt x="1287" y="718"/>
                    </a:lnTo>
                    <a:lnTo>
                      <a:pt x="1285" y="718"/>
                    </a:lnTo>
                    <a:lnTo>
                      <a:pt x="1282" y="718"/>
                    </a:lnTo>
                    <a:lnTo>
                      <a:pt x="1279" y="718"/>
                    </a:lnTo>
                    <a:lnTo>
                      <a:pt x="1277" y="718"/>
                    </a:lnTo>
                    <a:lnTo>
                      <a:pt x="1274" y="718"/>
                    </a:lnTo>
                    <a:lnTo>
                      <a:pt x="1272" y="718"/>
                    </a:lnTo>
                    <a:lnTo>
                      <a:pt x="1269" y="718"/>
                    </a:lnTo>
                    <a:lnTo>
                      <a:pt x="1269" y="715"/>
                    </a:lnTo>
                    <a:lnTo>
                      <a:pt x="1266" y="715"/>
                    </a:lnTo>
                    <a:lnTo>
                      <a:pt x="1264" y="715"/>
                    </a:lnTo>
                    <a:lnTo>
                      <a:pt x="1261" y="715"/>
                    </a:lnTo>
                    <a:lnTo>
                      <a:pt x="1259" y="713"/>
                    </a:lnTo>
                    <a:lnTo>
                      <a:pt x="1256" y="713"/>
                    </a:lnTo>
                    <a:lnTo>
                      <a:pt x="1253" y="713"/>
                    </a:lnTo>
                    <a:lnTo>
                      <a:pt x="1253" y="710"/>
                    </a:lnTo>
                    <a:lnTo>
                      <a:pt x="1251" y="710"/>
                    </a:lnTo>
                    <a:lnTo>
                      <a:pt x="1248" y="710"/>
                    </a:lnTo>
                    <a:lnTo>
                      <a:pt x="1246" y="710"/>
                    </a:lnTo>
                    <a:lnTo>
                      <a:pt x="1243" y="708"/>
                    </a:lnTo>
                    <a:lnTo>
                      <a:pt x="1240" y="708"/>
                    </a:lnTo>
                    <a:lnTo>
                      <a:pt x="1238" y="708"/>
                    </a:lnTo>
                    <a:lnTo>
                      <a:pt x="1235" y="708"/>
                    </a:lnTo>
                    <a:lnTo>
                      <a:pt x="1235" y="705"/>
                    </a:lnTo>
                    <a:lnTo>
                      <a:pt x="1232" y="705"/>
                    </a:lnTo>
                    <a:lnTo>
                      <a:pt x="1230" y="705"/>
                    </a:lnTo>
                    <a:lnTo>
                      <a:pt x="1227" y="702"/>
                    </a:lnTo>
                    <a:lnTo>
                      <a:pt x="1225" y="700"/>
                    </a:lnTo>
                    <a:lnTo>
                      <a:pt x="1225" y="697"/>
                    </a:lnTo>
                    <a:lnTo>
                      <a:pt x="1222" y="695"/>
                    </a:lnTo>
                    <a:lnTo>
                      <a:pt x="1219" y="687"/>
                    </a:lnTo>
                    <a:lnTo>
                      <a:pt x="1219" y="684"/>
                    </a:lnTo>
                    <a:lnTo>
                      <a:pt x="1219" y="681"/>
                    </a:lnTo>
                    <a:lnTo>
                      <a:pt x="1217" y="681"/>
                    </a:lnTo>
                    <a:lnTo>
                      <a:pt x="1217" y="679"/>
                    </a:lnTo>
                    <a:lnTo>
                      <a:pt x="1214" y="679"/>
                    </a:lnTo>
                    <a:lnTo>
                      <a:pt x="1214" y="676"/>
                    </a:lnTo>
                    <a:lnTo>
                      <a:pt x="1212" y="676"/>
                    </a:lnTo>
                    <a:lnTo>
                      <a:pt x="1212" y="674"/>
                    </a:lnTo>
                    <a:lnTo>
                      <a:pt x="1212" y="671"/>
                    </a:lnTo>
                    <a:lnTo>
                      <a:pt x="1209" y="671"/>
                    </a:lnTo>
                    <a:lnTo>
                      <a:pt x="1209" y="668"/>
                    </a:lnTo>
                    <a:lnTo>
                      <a:pt x="1206" y="666"/>
                    </a:lnTo>
                    <a:lnTo>
                      <a:pt x="1204" y="666"/>
                    </a:lnTo>
                    <a:lnTo>
                      <a:pt x="1204" y="663"/>
                    </a:lnTo>
                    <a:lnTo>
                      <a:pt x="1201" y="663"/>
                    </a:lnTo>
                    <a:lnTo>
                      <a:pt x="1201" y="661"/>
                    </a:lnTo>
                    <a:lnTo>
                      <a:pt x="1199" y="658"/>
                    </a:lnTo>
                    <a:lnTo>
                      <a:pt x="1196" y="655"/>
                    </a:lnTo>
                    <a:lnTo>
                      <a:pt x="1193" y="653"/>
                    </a:lnTo>
                    <a:lnTo>
                      <a:pt x="1193" y="650"/>
                    </a:lnTo>
                    <a:lnTo>
                      <a:pt x="1191" y="650"/>
                    </a:lnTo>
                    <a:lnTo>
                      <a:pt x="1191" y="648"/>
                    </a:lnTo>
                    <a:lnTo>
                      <a:pt x="1188" y="648"/>
                    </a:lnTo>
                    <a:lnTo>
                      <a:pt x="1188" y="645"/>
                    </a:lnTo>
                    <a:lnTo>
                      <a:pt x="1185" y="645"/>
                    </a:lnTo>
                    <a:lnTo>
                      <a:pt x="1183" y="645"/>
                    </a:lnTo>
                    <a:lnTo>
                      <a:pt x="1183" y="648"/>
                    </a:lnTo>
                    <a:lnTo>
                      <a:pt x="1180" y="648"/>
                    </a:lnTo>
                    <a:lnTo>
                      <a:pt x="1180" y="645"/>
                    </a:lnTo>
                    <a:lnTo>
                      <a:pt x="1178" y="645"/>
                    </a:lnTo>
                    <a:lnTo>
                      <a:pt x="1175" y="645"/>
                    </a:lnTo>
                    <a:lnTo>
                      <a:pt x="1172" y="645"/>
                    </a:lnTo>
                    <a:lnTo>
                      <a:pt x="1172" y="648"/>
                    </a:lnTo>
                    <a:lnTo>
                      <a:pt x="1170" y="650"/>
                    </a:lnTo>
                    <a:lnTo>
                      <a:pt x="1170" y="648"/>
                    </a:lnTo>
                    <a:lnTo>
                      <a:pt x="1170" y="650"/>
                    </a:lnTo>
                    <a:lnTo>
                      <a:pt x="1167" y="650"/>
                    </a:lnTo>
                    <a:lnTo>
                      <a:pt x="1167" y="653"/>
                    </a:lnTo>
                    <a:lnTo>
                      <a:pt x="1167" y="655"/>
                    </a:lnTo>
                    <a:lnTo>
                      <a:pt x="1167" y="653"/>
                    </a:lnTo>
                    <a:lnTo>
                      <a:pt x="1175" y="658"/>
                    </a:lnTo>
                    <a:lnTo>
                      <a:pt x="1170" y="655"/>
                    </a:lnTo>
                    <a:lnTo>
                      <a:pt x="1167" y="655"/>
                    </a:lnTo>
                    <a:lnTo>
                      <a:pt x="1165" y="655"/>
                    </a:lnTo>
                    <a:lnTo>
                      <a:pt x="1162" y="658"/>
                    </a:lnTo>
                    <a:lnTo>
                      <a:pt x="1159" y="658"/>
                    </a:lnTo>
                    <a:lnTo>
                      <a:pt x="1159" y="653"/>
                    </a:lnTo>
                    <a:lnTo>
                      <a:pt x="1157" y="653"/>
                    </a:lnTo>
                    <a:lnTo>
                      <a:pt x="1154" y="653"/>
                    </a:lnTo>
                    <a:lnTo>
                      <a:pt x="1154" y="650"/>
                    </a:lnTo>
                    <a:lnTo>
                      <a:pt x="1152" y="650"/>
                    </a:lnTo>
                    <a:lnTo>
                      <a:pt x="1154" y="650"/>
                    </a:lnTo>
                    <a:lnTo>
                      <a:pt x="1154" y="648"/>
                    </a:lnTo>
                    <a:lnTo>
                      <a:pt x="1154" y="645"/>
                    </a:lnTo>
                    <a:lnTo>
                      <a:pt x="1154" y="642"/>
                    </a:lnTo>
                    <a:lnTo>
                      <a:pt x="1157" y="642"/>
                    </a:lnTo>
                    <a:lnTo>
                      <a:pt x="1154" y="642"/>
                    </a:lnTo>
                    <a:lnTo>
                      <a:pt x="1154" y="640"/>
                    </a:lnTo>
                    <a:lnTo>
                      <a:pt x="1157" y="640"/>
                    </a:lnTo>
                    <a:lnTo>
                      <a:pt x="1157" y="637"/>
                    </a:lnTo>
                    <a:lnTo>
                      <a:pt x="1157" y="634"/>
                    </a:lnTo>
                    <a:lnTo>
                      <a:pt x="1154" y="634"/>
                    </a:lnTo>
                    <a:lnTo>
                      <a:pt x="1154" y="632"/>
                    </a:lnTo>
                    <a:lnTo>
                      <a:pt x="1152" y="632"/>
                    </a:lnTo>
                    <a:lnTo>
                      <a:pt x="1152" y="629"/>
                    </a:lnTo>
                    <a:lnTo>
                      <a:pt x="1149" y="629"/>
                    </a:lnTo>
                    <a:lnTo>
                      <a:pt x="1146" y="629"/>
                    </a:lnTo>
                    <a:lnTo>
                      <a:pt x="1146" y="627"/>
                    </a:lnTo>
                    <a:lnTo>
                      <a:pt x="1144" y="627"/>
                    </a:lnTo>
                    <a:lnTo>
                      <a:pt x="1141" y="627"/>
                    </a:lnTo>
                    <a:lnTo>
                      <a:pt x="1138" y="629"/>
                    </a:lnTo>
                    <a:lnTo>
                      <a:pt x="1138" y="627"/>
                    </a:lnTo>
                    <a:lnTo>
                      <a:pt x="1141" y="627"/>
                    </a:lnTo>
                    <a:lnTo>
                      <a:pt x="1138" y="627"/>
                    </a:lnTo>
                    <a:lnTo>
                      <a:pt x="1138" y="629"/>
                    </a:lnTo>
                    <a:lnTo>
                      <a:pt x="1136" y="629"/>
                    </a:lnTo>
                    <a:lnTo>
                      <a:pt x="1133" y="629"/>
                    </a:lnTo>
                    <a:lnTo>
                      <a:pt x="1131" y="629"/>
                    </a:lnTo>
                    <a:lnTo>
                      <a:pt x="1128" y="629"/>
                    </a:lnTo>
                    <a:lnTo>
                      <a:pt x="1125" y="629"/>
                    </a:lnTo>
                    <a:lnTo>
                      <a:pt x="1128" y="629"/>
                    </a:lnTo>
                    <a:lnTo>
                      <a:pt x="1128" y="632"/>
                    </a:lnTo>
                    <a:lnTo>
                      <a:pt x="1125" y="632"/>
                    </a:lnTo>
                    <a:lnTo>
                      <a:pt x="1128" y="634"/>
                    </a:lnTo>
                    <a:lnTo>
                      <a:pt x="1128" y="637"/>
                    </a:lnTo>
                    <a:lnTo>
                      <a:pt x="1125" y="637"/>
                    </a:lnTo>
                    <a:lnTo>
                      <a:pt x="1125" y="634"/>
                    </a:lnTo>
                    <a:lnTo>
                      <a:pt x="1123" y="634"/>
                    </a:lnTo>
                    <a:lnTo>
                      <a:pt x="1120" y="634"/>
                    </a:lnTo>
                    <a:lnTo>
                      <a:pt x="1120" y="637"/>
                    </a:lnTo>
                    <a:lnTo>
                      <a:pt x="1118" y="637"/>
                    </a:lnTo>
                    <a:lnTo>
                      <a:pt x="1118" y="634"/>
                    </a:lnTo>
                    <a:lnTo>
                      <a:pt x="1118" y="637"/>
                    </a:lnTo>
                    <a:lnTo>
                      <a:pt x="1115" y="637"/>
                    </a:lnTo>
                    <a:lnTo>
                      <a:pt x="1112" y="637"/>
                    </a:lnTo>
                    <a:lnTo>
                      <a:pt x="1112" y="640"/>
                    </a:lnTo>
                    <a:lnTo>
                      <a:pt x="1112" y="637"/>
                    </a:lnTo>
                    <a:lnTo>
                      <a:pt x="1112" y="640"/>
                    </a:lnTo>
                    <a:lnTo>
                      <a:pt x="1112" y="637"/>
                    </a:lnTo>
                    <a:lnTo>
                      <a:pt x="1110" y="637"/>
                    </a:lnTo>
                    <a:lnTo>
                      <a:pt x="1110" y="640"/>
                    </a:lnTo>
                    <a:lnTo>
                      <a:pt x="1107" y="640"/>
                    </a:lnTo>
                    <a:lnTo>
                      <a:pt x="1110" y="640"/>
                    </a:lnTo>
                    <a:lnTo>
                      <a:pt x="1107" y="640"/>
                    </a:lnTo>
                    <a:lnTo>
                      <a:pt x="1107" y="642"/>
                    </a:lnTo>
                    <a:lnTo>
                      <a:pt x="1107" y="645"/>
                    </a:lnTo>
                    <a:lnTo>
                      <a:pt x="1105" y="645"/>
                    </a:lnTo>
                    <a:lnTo>
                      <a:pt x="1102" y="645"/>
                    </a:lnTo>
                    <a:lnTo>
                      <a:pt x="1099" y="645"/>
                    </a:lnTo>
                    <a:lnTo>
                      <a:pt x="1102" y="648"/>
                    </a:lnTo>
                    <a:lnTo>
                      <a:pt x="1099" y="645"/>
                    </a:lnTo>
                    <a:lnTo>
                      <a:pt x="1099" y="648"/>
                    </a:lnTo>
                    <a:lnTo>
                      <a:pt x="1097" y="650"/>
                    </a:lnTo>
                    <a:lnTo>
                      <a:pt x="1094" y="650"/>
                    </a:lnTo>
                    <a:lnTo>
                      <a:pt x="1094" y="653"/>
                    </a:lnTo>
                    <a:lnTo>
                      <a:pt x="1092" y="653"/>
                    </a:lnTo>
                    <a:lnTo>
                      <a:pt x="1094" y="653"/>
                    </a:lnTo>
                    <a:lnTo>
                      <a:pt x="1094" y="650"/>
                    </a:lnTo>
                    <a:lnTo>
                      <a:pt x="1092" y="650"/>
                    </a:lnTo>
                    <a:lnTo>
                      <a:pt x="1089" y="650"/>
                    </a:lnTo>
                    <a:lnTo>
                      <a:pt x="1086" y="650"/>
                    </a:lnTo>
                    <a:lnTo>
                      <a:pt x="1084" y="650"/>
                    </a:lnTo>
                    <a:lnTo>
                      <a:pt x="1084" y="653"/>
                    </a:lnTo>
                    <a:lnTo>
                      <a:pt x="1084" y="655"/>
                    </a:lnTo>
                    <a:lnTo>
                      <a:pt x="1084" y="661"/>
                    </a:lnTo>
                    <a:lnTo>
                      <a:pt x="1086" y="661"/>
                    </a:lnTo>
                    <a:lnTo>
                      <a:pt x="1086" y="663"/>
                    </a:lnTo>
                    <a:lnTo>
                      <a:pt x="1086" y="661"/>
                    </a:lnTo>
                    <a:lnTo>
                      <a:pt x="1086" y="663"/>
                    </a:lnTo>
                    <a:lnTo>
                      <a:pt x="1089" y="663"/>
                    </a:lnTo>
                    <a:lnTo>
                      <a:pt x="1089" y="661"/>
                    </a:lnTo>
                    <a:lnTo>
                      <a:pt x="1089" y="663"/>
                    </a:lnTo>
                    <a:lnTo>
                      <a:pt x="1089" y="661"/>
                    </a:lnTo>
                    <a:lnTo>
                      <a:pt x="1092" y="661"/>
                    </a:lnTo>
                    <a:lnTo>
                      <a:pt x="1092" y="663"/>
                    </a:lnTo>
                    <a:lnTo>
                      <a:pt x="1089" y="663"/>
                    </a:lnTo>
                    <a:lnTo>
                      <a:pt x="1089" y="661"/>
                    </a:lnTo>
                    <a:lnTo>
                      <a:pt x="1089" y="663"/>
                    </a:lnTo>
                    <a:lnTo>
                      <a:pt x="1086" y="663"/>
                    </a:lnTo>
                    <a:lnTo>
                      <a:pt x="1084" y="663"/>
                    </a:lnTo>
                    <a:lnTo>
                      <a:pt x="1081" y="663"/>
                    </a:lnTo>
                    <a:lnTo>
                      <a:pt x="1078" y="661"/>
                    </a:lnTo>
                    <a:lnTo>
                      <a:pt x="1078" y="663"/>
                    </a:lnTo>
                    <a:lnTo>
                      <a:pt x="1078" y="661"/>
                    </a:lnTo>
                    <a:lnTo>
                      <a:pt x="1081" y="661"/>
                    </a:lnTo>
                    <a:lnTo>
                      <a:pt x="1081" y="663"/>
                    </a:lnTo>
                    <a:lnTo>
                      <a:pt x="1084" y="663"/>
                    </a:lnTo>
                    <a:lnTo>
                      <a:pt x="1084" y="661"/>
                    </a:lnTo>
                    <a:lnTo>
                      <a:pt x="1084" y="663"/>
                    </a:lnTo>
                    <a:lnTo>
                      <a:pt x="1084" y="661"/>
                    </a:lnTo>
                    <a:lnTo>
                      <a:pt x="1084" y="655"/>
                    </a:lnTo>
                    <a:lnTo>
                      <a:pt x="1081" y="655"/>
                    </a:lnTo>
                    <a:lnTo>
                      <a:pt x="1078" y="655"/>
                    </a:lnTo>
                    <a:lnTo>
                      <a:pt x="1078" y="658"/>
                    </a:lnTo>
                    <a:lnTo>
                      <a:pt x="1065" y="658"/>
                    </a:lnTo>
                    <a:lnTo>
                      <a:pt x="1063" y="658"/>
                    </a:lnTo>
                    <a:lnTo>
                      <a:pt x="1060" y="658"/>
                    </a:lnTo>
                    <a:lnTo>
                      <a:pt x="1058" y="658"/>
                    </a:lnTo>
                    <a:lnTo>
                      <a:pt x="1055" y="658"/>
                    </a:lnTo>
                    <a:lnTo>
                      <a:pt x="1052" y="658"/>
                    </a:lnTo>
                    <a:lnTo>
                      <a:pt x="1055" y="658"/>
                    </a:lnTo>
                    <a:lnTo>
                      <a:pt x="1055" y="655"/>
                    </a:lnTo>
                    <a:lnTo>
                      <a:pt x="1052" y="655"/>
                    </a:lnTo>
                    <a:lnTo>
                      <a:pt x="1050" y="655"/>
                    </a:lnTo>
                    <a:lnTo>
                      <a:pt x="1050" y="653"/>
                    </a:lnTo>
                    <a:lnTo>
                      <a:pt x="1050" y="650"/>
                    </a:lnTo>
                    <a:lnTo>
                      <a:pt x="1047" y="650"/>
                    </a:lnTo>
                    <a:lnTo>
                      <a:pt x="1047" y="648"/>
                    </a:lnTo>
                    <a:lnTo>
                      <a:pt x="1047" y="645"/>
                    </a:lnTo>
                    <a:lnTo>
                      <a:pt x="1045" y="645"/>
                    </a:lnTo>
                    <a:lnTo>
                      <a:pt x="1045" y="642"/>
                    </a:lnTo>
                    <a:lnTo>
                      <a:pt x="1047" y="642"/>
                    </a:lnTo>
                    <a:lnTo>
                      <a:pt x="1047" y="640"/>
                    </a:lnTo>
                    <a:lnTo>
                      <a:pt x="1045" y="640"/>
                    </a:lnTo>
                    <a:lnTo>
                      <a:pt x="1045" y="637"/>
                    </a:lnTo>
                    <a:lnTo>
                      <a:pt x="1045" y="634"/>
                    </a:lnTo>
                    <a:lnTo>
                      <a:pt x="1045" y="637"/>
                    </a:lnTo>
                    <a:lnTo>
                      <a:pt x="1045" y="634"/>
                    </a:lnTo>
                    <a:lnTo>
                      <a:pt x="1045" y="632"/>
                    </a:lnTo>
                    <a:lnTo>
                      <a:pt x="1042" y="632"/>
                    </a:lnTo>
                    <a:lnTo>
                      <a:pt x="1039" y="632"/>
                    </a:lnTo>
                    <a:lnTo>
                      <a:pt x="1042" y="632"/>
                    </a:lnTo>
                    <a:lnTo>
                      <a:pt x="1042" y="629"/>
                    </a:lnTo>
                    <a:lnTo>
                      <a:pt x="1042" y="627"/>
                    </a:lnTo>
                    <a:lnTo>
                      <a:pt x="1039" y="627"/>
                    </a:lnTo>
                    <a:lnTo>
                      <a:pt x="1037" y="627"/>
                    </a:lnTo>
                    <a:lnTo>
                      <a:pt x="1037" y="624"/>
                    </a:lnTo>
                    <a:lnTo>
                      <a:pt x="1034" y="624"/>
                    </a:lnTo>
                    <a:lnTo>
                      <a:pt x="1031" y="624"/>
                    </a:lnTo>
                    <a:lnTo>
                      <a:pt x="1029" y="624"/>
                    </a:lnTo>
                    <a:lnTo>
                      <a:pt x="1029" y="627"/>
                    </a:lnTo>
                    <a:lnTo>
                      <a:pt x="1026" y="627"/>
                    </a:lnTo>
                    <a:lnTo>
                      <a:pt x="1026" y="629"/>
                    </a:lnTo>
                    <a:lnTo>
                      <a:pt x="1024" y="629"/>
                    </a:lnTo>
                    <a:lnTo>
                      <a:pt x="1021" y="629"/>
                    </a:lnTo>
                    <a:lnTo>
                      <a:pt x="1018" y="629"/>
                    </a:lnTo>
                    <a:lnTo>
                      <a:pt x="1016" y="627"/>
                    </a:lnTo>
                    <a:lnTo>
                      <a:pt x="1013" y="627"/>
                    </a:lnTo>
                    <a:lnTo>
                      <a:pt x="1013" y="629"/>
                    </a:lnTo>
                    <a:lnTo>
                      <a:pt x="1011" y="629"/>
                    </a:lnTo>
                    <a:lnTo>
                      <a:pt x="1008" y="629"/>
                    </a:lnTo>
                    <a:lnTo>
                      <a:pt x="1008" y="627"/>
                    </a:lnTo>
                    <a:lnTo>
                      <a:pt x="1005" y="627"/>
                    </a:lnTo>
                    <a:lnTo>
                      <a:pt x="1003" y="624"/>
                    </a:lnTo>
                    <a:lnTo>
                      <a:pt x="1003" y="621"/>
                    </a:lnTo>
                    <a:lnTo>
                      <a:pt x="1000" y="621"/>
                    </a:lnTo>
                    <a:lnTo>
                      <a:pt x="1000" y="619"/>
                    </a:lnTo>
                    <a:lnTo>
                      <a:pt x="995" y="621"/>
                    </a:lnTo>
                    <a:lnTo>
                      <a:pt x="992" y="624"/>
                    </a:lnTo>
                    <a:lnTo>
                      <a:pt x="987" y="627"/>
                    </a:lnTo>
                    <a:lnTo>
                      <a:pt x="987" y="632"/>
                    </a:lnTo>
                    <a:lnTo>
                      <a:pt x="982" y="632"/>
                    </a:lnTo>
                    <a:lnTo>
                      <a:pt x="979" y="632"/>
                    </a:lnTo>
                    <a:lnTo>
                      <a:pt x="977" y="632"/>
                    </a:lnTo>
                    <a:lnTo>
                      <a:pt x="974" y="632"/>
                    </a:lnTo>
                    <a:lnTo>
                      <a:pt x="971" y="632"/>
                    </a:lnTo>
                    <a:lnTo>
                      <a:pt x="969" y="632"/>
                    </a:lnTo>
                    <a:lnTo>
                      <a:pt x="966" y="632"/>
                    </a:lnTo>
                    <a:lnTo>
                      <a:pt x="964" y="632"/>
                    </a:lnTo>
                    <a:lnTo>
                      <a:pt x="964" y="629"/>
                    </a:lnTo>
                    <a:lnTo>
                      <a:pt x="964" y="627"/>
                    </a:lnTo>
                    <a:lnTo>
                      <a:pt x="966" y="627"/>
                    </a:lnTo>
                    <a:lnTo>
                      <a:pt x="969" y="627"/>
                    </a:lnTo>
                    <a:lnTo>
                      <a:pt x="971" y="624"/>
                    </a:lnTo>
                    <a:lnTo>
                      <a:pt x="974" y="624"/>
                    </a:lnTo>
                    <a:lnTo>
                      <a:pt x="977" y="624"/>
                    </a:lnTo>
                    <a:lnTo>
                      <a:pt x="979" y="621"/>
                    </a:lnTo>
                    <a:lnTo>
                      <a:pt x="977" y="619"/>
                    </a:lnTo>
                    <a:lnTo>
                      <a:pt x="977" y="616"/>
                    </a:lnTo>
                    <a:lnTo>
                      <a:pt x="979" y="616"/>
                    </a:lnTo>
                    <a:lnTo>
                      <a:pt x="979" y="619"/>
                    </a:lnTo>
                    <a:lnTo>
                      <a:pt x="982" y="621"/>
                    </a:lnTo>
                    <a:lnTo>
                      <a:pt x="984" y="621"/>
                    </a:lnTo>
                    <a:lnTo>
                      <a:pt x="984" y="624"/>
                    </a:lnTo>
                    <a:lnTo>
                      <a:pt x="987" y="624"/>
                    </a:lnTo>
                    <a:lnTo>
                      <a:pt x="992" y="621"/>
                    </a:lnTo>
                    <a:lnTo>
                      <a:pt x="995" y="621"/>
                    </a:lnTo>
                    <a:lnTo>
                      <a:pt x="1000" y="619"/>
                    </a:lnTo>
                    <a:lnTo>
                      <a:pt x="998" y="616"/>
                    </a:lnTo>
                    <a:lnTo>
                      <a:pt x="998" y="614"/>
                    </a:lnTo>
                    <a:lnTo>
                      <a:pt x="995" y="611"/>
                    </a:lnTo>
                    <a:lnTo>
                      <a:pt x="995" y="608"/>
                    </a:lnTo>
                    <a:lnTo>
                      <a:pt x="995" y="606"/>
                    </a:lnTo>
                    <a:lnTo>
                      <a:pt x="995" y="603"/>
                    </a:lnTo>
                    <a:lnTo>
                      <a:pt x="998" y="603"/>
                    </a:lnTo>
                    <a:lnTo>
                      <a:pt x="998" y="600"/>
                    </a:lnTo>
                    <a:lnTo>
                      <a:pt x="1000" y="600"/>
                    </a:lnTo>
                    <a:lnTo>
                      <a:pt x="1000" y="598"/>
                    </a:lnTo>
                    <a:lnTo>
                      <a:pt x="1003" y="598"/>
                    </a:lnTo>
                    <a:lnTo>
                      <a:pt x="1005" y="595"/>
                    </a:lnTo>
                    <a:lnTo>
                      <a:pt x="1008" y="595"/>
                    </a:lnTo>
                    <a:lnTo>
                      <a:pt x="1013" y="593"/>
                    </a:lnTo>
                    <a:lnTo>
                      <a:pt x="1013" y="590"/>
                    </a:lnTo>
                    <a:lnTo>
                      <a:pt x="1011" y="585"/>
                    </a:lnTo>
                    <a:lnTo>
                      <a:pt x="1005" y="580"/>
                    </a:lnTo>
                    <a:lnTo>
                      <a:pt x="1003" y="577"/>
                    </a:lnTo>
                    <a:lnTo>
                      <a:pt x="1000" y="572"/>
                    </a:lnTo>
                    <a:lnTo>
                      <a:pt x="1000" y="569"/>
                    </a:lnTo>
                    <a:lnTo>
                      <a:pt x="998" y="567"/>
                    </a:lnTo>
                    <a:lnTo>
                      <a:pt x="995" y="564"/>
                    </a:lnTo>
                    <a:lnTo>
                      <a:pt x="982" y="572"/>
                    </a:lnTo>
                    <a:lnTo>
                      <a:pt x="979" y="572"/>
                    </a:lnTo>
                    <a:lnTo>
                      <a:pt x="979" y="574"/>
                    </a:lnTo>
                    <a:lnTo>
                      <a:pt x="977" y="574"/>
                    </a:lnTo>
                    <a:lnTo>
                      <a:pt x="977" y="577"/>
                    </a:lnTo>
                    <a:lnTo>
                      <a:pt x="977" y="580"/>
                    </a:lnTo>
                    <a:lnTo>
                      <a:pt x="977" y="582"/>
                    </a:lnTo>
                    <a:lnTo>
                      <a:pt x="977" y="585"/>
                    </a:lnTo>
                    <a:lnTo>
                      <a:pt x="979" y="585"/>
                    </a:lnTo>
                    <a:lnTo>
                      <a:pt x="979" y="587"/>
                    </a:lnTo>
                    <a:lnTo>
                      <a:pt x="979" y="590"/>
                    </a:lnTo>
                    <a:lnTo>
                      <a:pt x="979" y="593"/>
                    </a:lnTo>
                    <a:lnTo>
                      <a:pt x="979" y="595"/>
                    </a:lnTo>
                    <a:lnTo>
                      <a:pt x="979" y="598"/>
                    </a:lnTo>
                    <a:lnTo>
                      <a:pt x="979" y="600"/>
                    </a:lnTo>
                    <a:lnTo>
                      <a:pt x="977" y="600"/>
                    </a:lnTo>
                    <a:lnTo>
                      <a:pt x="977" y="603"/>
                    </a:lnTo>
                    <a:lnTo>
                      <a:pt x="984" y="606"/>
                    </a:lnTo>
                    <a:lnTo>
                      <a:pt x="984" y="608"/>
                    </a:lnTo>
                    <a:lnTo>
                      <a:pt x="977" y="606"/>
                    </a:lnTo>
                    <a:lnTo>
                      <a:pt x="977" y="608"/>
                    </a:lnTo>
                    <a:lnTo>
                      <a:pt x="977" y="611"/>
                    </a:lnTo>
                    <a:lnTo>
                      <a:pt x="974" y="611"/>
                    </a:lnTo>
                    <a:lnTo>
                      <a:pt x="971" y="611"/>
                    </a:lnTo>
                    <a:lnTo>
                      <a:pt x="971" y="608"/>
                    </a:lnTo>
                    <a:lnTo>
                      <a:pt x="971" y="606"/>
                    </a:lnTo>
                    <a:lnTo>
                      <a:pt x="969" y="603"/>
                    </a:lnTo>
                    <a:lnTo>
                      <a:pt x="974" y="603"/>
                    </a:lnTo>
                    <a:lnTo>
                      <a:pt x="974" y="606"/>
                    </a:lnTo>
                    <a:lnTo>
                      <a:pt x="974" y="603"/>
                    </a:lnTo>
                    <a:lnTo>
                      <a:pt x="977" y="600"/>
                    </a:lnTo>
                    <a:lnTo>
                      <a:pt x="977" y="598"/>
                    </a:lnTo>
                    <a:lnTo>
                      <a:pt x="977" y="595"/>
                    </a:lnTo>
                    <a:lnTo>
                      <a:pt x="977" y="593"/>
                    </a:lnTo>
                    <a:lnTo>
                      <a:pt x="977" y="590"/>
                    </a:lnTo>
                    <a:lnTo>
                      <a:pt x="974" y="587"/>
                    </a:lnTo>
                    <a:lnTo>
                      <a:pt x="974" y="585"/>
                    </a:lnTo>
                    <a:lnTo>
                      <a:pt x="971" y="582"/>
                    </a:lnTo>
                    <a:lnTo>
                      <a:pt x="971" y="580"/>
                    </a:lnTo>
                    <a:lnTo>
                      <a:pt x="971" y="577"/>
                    </a:lnTo>
                    <a:lnTo>
                      <a:pt x="969" y="574"/>
                    </a:lnTo>
                    <a:lnTo>
                      <a:pt x="969" y="572"/>
                    </a:lnTo>
                    <a:lnTo>
                      <a:pt x="966" y="572"/>
                    </a:lnTo>
                    <a:lnTo>
                      <a:pt x="966" y="569"/>
                    </a:lnTo>
                    <a:lnTo>
                      <a:pt x="966" y="567"/>
                    </a:lnTo>
                    <a:lnTo>
                      <a:pt x="964" y="567"/>
                    </a:lnTo>
                    <a:lnTo>
                      <a:pt x="964" y="564"/>
                    </a:lnTo>
                    <a:lnTo>
                      <a:pt x="961" y="561"/>
                    </a:lnTo>
                    <a:lnTo>
                      <a:pt x="961" y="559"/>
                    </a:lnTo>
                    <a:lnTo>
                      <a:pt x="958" y="559"/>
                    </a:lnTo>
                    <a:lnTo>
                      <a:pt x="958" y="556"/>
                    </a:lnTo>
                    <a:lnTo>
                      <a:pt x="956" y="553"/>
                    </a:lnTo>
                    <a:lnTo>
                      <a:pt x="953" y="551"/>
                    </a:lnTo>
                    <a:lnTo>
                      <a:pt x="951" y="548"/>
                    </a:lnTo>
                    <a:lnTo>
                      <a:pt x="948" y="548"/>
                    </a:lnTo>
                    <a:lnTo>
                      <a:pt x="948" y="546"/>
                    </a:lnTo>
                    <a:lnTo>
                      <a:pt x="945" y="546"/>
                    </a:lnTo>
                    <a:lnTo>
                      <a:pt x="945" y="543"/>
                    </a:lnTo>
                    <a:lnTo>
                      <a:pt x="943" y="543"/>
                    </a:lnTo>
                    <a:lnTo>
                      <a:pt x="940" y="540"/>
                    </a:lnTo>
                    <a:lnTo>
                      <a:pt x="938" y="540"/>
                    </a:lnTo>
                    <a:lnTo>
                      <a:pt x="938" y="538"/>
                    </a:lnTo>
                    <a:lnTo>
                      <a:pt x="935" y="538"/>
                    </a:lnTo>
                    <a:lnTo>
                      <a:pt x="932" y="535"/>
                    </a:lnTo>
                    <a:lnTo>
                      <a:pt x="930" y="535"/>
                    </a:lnTo>
                    <a:lnTo>
                      <a:pt x="930" y="533"/>
                    </a:lnTo>
                    <a:lnTo>
                      <a:pt x="927" y="533"/>
                    </a:lnTo>
                    <a:lnTo>
                      <a:pt x="924" y="533"/>
                    </a:lnTo>
                    <a:lnTo>
                      <a:pt x="924" y="530"/>
                    </a:lnTo>
                    <a:lnTo>
                      <a:pt x="922" y="530"/>
                    </a:lnTo>
                    <a:lnTo>
                      <a:pt x="919" y="530"/>
                    </a:lnTo>
                    <a:lnTo>
                      <a:pt x="917" y="530"/>
                    </a:lnTo>
                    <a:lnTo>
                      <a:pt x="914" y="530"/>
                    </a:lnTo>
                    <a:lnTo>
                      <a:pt x="914" y="527"/>
                    </a:lnTo>
                    <a:lnTo>
                      <a:pt x="911" y="527"/>
                    </a:lnTo>
                    <a:lnTo>
                      <a:pt x="911" y="525"/>
                    </a:lnTo>
                    <a:lnTo>
                      <a:pt x="909" y="525"/>
                    </a:lnTo>
                    <a:lnTo>
                      <a:pt x="909" y="522"/>
                    </a:lnTo>
                    <a:lnTo>
                      <a:pt x="906" y="522"/>
                    </a:lnTo>
                    <a:lnTo>
                      <a:pt x="904" y="522"/>
                    </a:lnTo>
                    <a:lnTo>
                      <a:pt x="904" y="525"/>
                    </a:lnTo>
                    <a:lnTo>
                      <a:pt x="904" y="522"/>
                    </a:lnTo>
                    <a:lnTo>
                      <a:pt x="901" y="522"/>
                    </a:lnTo>
                    <a:lnTo>
                      <a:pt x="898" y="522"/>
                    </a:lnTo>
                    <a:lnTo>
                      <a:pt x="898" y="520"/>
                    </a:lnTo>
                    <a:lnTo>
                      <a:pt x="896" y="520"/>
                    </a:lnTo>
                    <a:lnTo>
                      <a:pt x="893" y="520"/>
                    </a:lnTo>
                    <a:lnTo>
                      <a:pt x="896" y="520"/>
                    </a:lnTo>
                    <a:lnTo>
                      <a:pt x="898" y="517"/>
                    </a:lnTo>
                    <a:lnTo>
                      <a:pt x="901" y="517"/>
                    </a:lnTo>
                    <a:lnTo>
                      <a:pt x="901" y="514"/>
                    </a:lnTo>
                    <a:lnTo>
                      <a:pt x="901" y="517"/>
                    </a:lnTo>
                    <a:lnTo>
                      <a:pt x="904" y="514"/>
                    </a:lnTo>
                    <a:lnTo>
                      <a:pt x="904" y="512"/>
                    </a:lnTo>
                    <a:lnTo>
                      <a:pt x="901" y="512"/>
                    </a:lnTo>
                    <a:lnTo>
                      <a:pt x="901" y="509"/>
                    </a:lnTo>
                    <a:lnTo>
                      <a:pt x="904" y="509"/>
                    </a:lnTo>
                    <a:lnTo>
                      <a:pt x="904" y="506"/>
                    </a:lnTo>
                    <a:lnTo>
                      <a:pt x="901" y="506"/>
                    </a:lnTo>
                    <a:lnTo>
                      <a:pt x="901" y="504"/>
                    </a:lnTo>
                    <a:lnTo>
                      <a:pt x="898" y="504"/>
                    </a:lnTo>
                    <a:lnTo>
                      <a:pt x="898" y="501"/>
                    </a:lnTo>
                    <a:lnTo>
                      <a:pt x="896" y="499"/>
                    </a:lnTo>
                    <a:lnTo>
                      <a:pt x="893" y="499"/>
                    </a:lnTo>
                    <a:lnTo>
                      <a:pt x="891" y="496"/>
                    </a:lnTo>
                    <a:lnTo>
                      <a:pt x="888" y="496"/>
                    </a:lnTo>
                    <a:lnTo>
                      <a:pt x="885" y="496"/>
                    </a:lnTo>
                    <a:lnTo>
                      <a:pt x="885" y="493"/>
                    </a:lnTo>
                    <a:lnTo>
                      <a:pt x="883" y="493"/>
                    </a:lnTo>
                    <a:lnTo>
                      <a:pt x="880" y="496"/>
                    </a:lnTo>
                    <a:lnTo>
                      <a:pt x="880" y="493"/>
                    </a:lnTo>
                    <a:lnTo>
                      <a:pt x="877" y="493"/>
                    </a:lnTo>
                    <a:lnTo>
                      <a:pt x="877" y="496"/>
                    </a:lnTo>
                    <a:lnTo>
                      <a:pt x="880" y="496"/>
                    </a:lnTo>
                    <a:lnTo>
                      <a:pt x="880" y="499"/>
                    </a:lnTo>
                    <a:lnTo>
                      <a:pt x="880" y="496"/>
                    </a:lnTo>
                    <a:lnTo>
                      <a:pt x="877" y="496"/>
                    </a:lnTo>
                    <a:lnTo>
                      <a:pt x="877" y="499"/>
                    </a:lnTo>
                    <a:lnTo>
                      <a:pt x="875" y="501"/>
                    </a:lnTo>
                    <a:lnTo>
                      <a:pt x="867" y="517"/>
                    </a:lnTo>
                    <a:lnTo>
                      <a:pt x="862" y="522"/>
                    </a:lnTo>
                    <a:lnTo>
                      <a:pt x="862" y="525"/>
                    </a:lnTo>
                    <a:lnTo>
                      <a:pt x="862" y="527"/>
                    </a:lnTo>
                    <a:lnTo>
                      <a:pt x="864" y="533"/>
                    </a:lnTo>
                    <a:lnTo>
                      <a:pt x="870" y="540"/>
                    </a:lnTo>
                    <a:lnTo>
                      <a:pt x="870" y="543"/>
                    </a:lnTo>
                    <a:lnTo>
                      <a:pt x="872" y="543"/>
                    </a:lnTo>
                    <a:lnTo>
                      <a:pt x="875" y="543"/>
                    </a:lnTo>
                    <a:lnTo>
                      <a:pt x="877" y="543"/>
                    </a:lnTo>
                    <a:lnTo>
                      <a:pt x="880" y="543"/>
                    </a:lnTo>
                    <a:lnTo>
                      <a:pt x="883" y="543"/>
                    </a:lnTo>
                    <a:lnTo>
                      <a:pt x="883" y="546"/>
                    </a:lnTo>
                    <a:lnTo>
                      <a:pt x="880" y="546"/>
                    </a:lnTo>
                    <a:lnTo>
                      <a:pt x="877" y="546"/>
                    </a:lnTo>
                    <a:lnTo>
                      <a:pt x="877" y="548"/>
                    </a:lnTo>
                    <a:lnTo>
                      <a:pt x="875" y="548"/>
                    </a:lnTo>
                    <a:lnTo>
                      <a:pt x="875" y="546"/>
                    </a:lnTo>
                    <a:lnTo>
                      <a:pt x="872" y="546"/>
                    </a:lnTo>
                    <a:lnTo>
                      <a:pt x="870" y="546"/>
                    </a:lnTo>
                    <a:lnTo>
                      <a:pt x="870" y="543"/>
                    </a:lnTo>
                    <a:lnTo>
                      <a:pt x="867" y="540"/>
                    </a:lnTo>
                    <a:lnTo>
                      <a:pt x="867" y="538"/>
                    </a:lnTo>
                    <a:lnTo>
                      <a:pt x="859" y="527"/>
                    </a:lnTo>
                    <a:lnTo>
                      <a:pt x="862" y="522"/>
                    </a:lnTo>
                    <a:lnTo>
                      <a:pt x="870" y="509"/>
                    </a:lnTo>
                    <a:lnTo>
                      <a:pt x="872" y="501"/>
                    </a:lnTo>
                    <a:lnTo>
                      <a:pt x="877" y="496"/>
                    </a:lnTo>
                    <a:lnTo>
                      <a:pt x="877" y="493"/>
                    </a:lnTo>
                    <a:lnTo>
                      <a:pt x="872" y="488"/>
                    </a:lnTo>
                    <a:lnTo>
                      <a:pt x="867" y="480"/>
                    </a:lnTo>
                    <a:lnTo>
                      <a:pt x="867" y="478"/>
                    </a:lnTo>
                    <a:lnTo>
                      <a:pt x="862" y="480"/>
                    </a:lnTo>
                    <a:lnTo>
                      <a:pt x="846" y="488"/>
                    </a:lnTo>
                    <a:lnTo>
                      <a:pt x="828" y="496"/>
                    </a:lnTo>
                    <a:lnTo>
                      <a:pt x="823" y="499"/>
                    </a:lnTo>
                    <a:lnTo>
                      <a:pt x="817" y="501"/>
                    </a:lnTo>
                    <a:lnTo>
                      <a:pt x="815" y="501"/>
                    </a:lnTo>
                    <a:lnTo>
                      <a:pt x="802" y="509"/>
                    </a:lnTo>
                    <a:lnTo>
                      <a:pt x="797" y="509"/>
                    </a:lnTo>
                    <a:lnTo>
                      <a:pt x="799" y="512"/>
                    </a:lnTo>
                    <a:lnTo>
                      <a:pt x="802" y="517"/>
                    </a:lnTo>
                    <a:lnTo>
                      <a:pt x="802" y="520"/>
                    </a:lnTo>
                    <a:lnTo>
                      <a:pt x="804" y="522"/>
                    </a:lnTo>
                    <a:lnTo>
                      <a:pt x="815" y="543"/>
                    </a:lnTo>
                    <a:lnTo>
                      <a:pt x="815" y="546"/>
                    </a:lnTo>
                    <a:lnTo>
                      <a:pt x="823" y="556"/>
                    </a:lnTo>
                    <a:lnTo>
                      <a:pt x="823" y="559"/>
                    </a:lnTo>
                    <a:lnTo>
                      <a:pt x="828" y="567"/>
                    </a:lnTo>
                    <a:lnTo>
                      <a:pt x="828" y="569"/>
                    </a:lnTo>
                    <a:lnTo>
                      <a:pt x="830" y="572"/>
                    </a:lnTo>
                    <a:lnTo>
                      <a:pt x="830" y="574"/>
                    </a:lnTo>
                    <a:lnTo>
                      <a:pt x="833" y="574"/>
                    </a:lnTo>
                    <a:lnTo>
                      <a:pt x="836" y="574"/>
                    </a:lnTo>
                    <a:lnTo>
                      <a:pt x="838" y="574"/>
                    </a:lnTo>
                    <a:lnTo>
                      <a:pt x="841" y="574"/>
                    </a:lnTo>
                    <a:lnTo>
                      <a:pt x="844" y="574"/>
                    </a:lnTo>
                    <a:lnTo>
                      <a:pt x="846" y="574"/>
                    </a:lnTo>
                    <a:lnTo>
                      <a:pt x="846" y="577"/>
                    </a:lnTo>
                    <a:lnTo>
                      <a:pt x="844" y="577"/>
                    </a:lnTo>
                    <a:lnTo>
                      <a:pt x="841" y="577"/>
                    </a:lnTo>
                    <a:lnTo>
                      <a:pt x="838" y="577"/>
                    </a:lnTo>
                    <a:lnTo>
                      <a:pt x="836" y="577"/>
                    </a:lnTo>
                    <a:lnTo>
                      <a:pt x="833" y="577"/>
                    </a:lnTo>
                    <a:lnTo>
                      <a:pt x="830" y="577"/>
                    </a:lnTo>
                    <a:lnTo>
                      <a:pt x="828" y="577"/>
                    </a:lnTo>
                    <a:lnTo>
                      <a:pt x="825" y="577"/>
                    </a:lnTo>
                    <a:lnTo>
                      <a:pt x="823" y="577"/>
                    </a:lnTo>
                    <a:lnTo>
                      <a:pt x="823" y="574"/>
                    </a:lnTo>
                    <a:lnTo>
                      <a:pt x="820" y="574"/>
                    </a:lnTo>
                    <a:lnTo>
                      <a:pt x="817" y="574"/>
                    </a:lnTo>
                    <a:lnTo>
                      <a:pt x="815" y="574"/>
                    </a:lnTo>
                    <a:lnTo>
                      <a:pt x="812" y="574"/>
                    </a:lnTo>
                    <a:lnTo>
                      <a:pt x="810" y="572"/>
                    </a:lnTo>
                    <a:lnTo>
                      <a:pt x="804" y="572"/>
                    </a:lnTo>
                    <a:lnTo>
                      <a:pt x="781" y="564"/>
                    </a:lnTo>
                    <a:lnTo>
                      <a:pt x="781" y="567"/>
                    </a:lnTo>
                    <a:lnTo>
                      <a:pt x="778" y="567"/>
                    </a:lnTo>
                    <a:lnTo>
                      <a:pt x="778" y="572"/>
                    </a:lnTo>
                    <a:lnTo>
                      <a:pt x="776" y="572"/>
                    </a:lnTo>
                    <a:lnTo>
                      <a:pt x="778" y="572"/>
                    </a:lnTo>
                    <a:lnTo>
                      <a:pt x="776" y="572"/>
                    </a:lnTo>
                    <a:lnTo>
                      <a:pt x="776" y="574"/>
                    </a:lnTo>
                    <a:lnTo>
                      <a:pt x="776" y="572"/>
                    </a:lnTo>
                    <a:lnTo>
                      <a:pt x="778" y="567"/>
                    </a:lnTo>
                    <a:lnTo>
                      <a:pt x="778" y="564"/>
                    </a:lnTo>
                    <a:lnTo>
                      <a:pt x="770" y="561"/>
                    </a:lnTo>
                    <a:lnTo>
                      <a:pt x="765" y="561"/>
                    </a:lnTo>
                    <a:lnTo>
                      <a:pt x="763" y="559"/>
                    </a:lnTo>
                    <a:lnTo>
                      <a:pt x="760" y="559"/>
                    </a:lnTo>
                    <a:lnTo>
                      <a:pt x="757" y="559"/>
                    </a:lnTo>
                    <a:lnTo>
                      <a:pt x="755" y="559"/>
                    </a:lnTo>
                    <a:lnTo>
                      <a:pt x="752" y="559"/>
                    </a:lnTo>
                    <a:lnTo>
                      <a:pt x="750" y="559"/>
                    </a:lnTo>
                    <a:lnTo>
                      <a:pt x="747" y="559"/>
                    </a:lnTo>
                    <a:lnTo>
                      <a:pt x="744" y="559"/>
                    </a:lnTo>
                    <a:lnTo>
                      <a:pt x="742" y="559"/>
                    </a:lnTo>
                    <a:lnTo>
                      <a:pt x="739" y="559"/>
                    </a:lnTo>
                    <a:lnTo>
                      <a:pt x="737" y="559"/>
                    </a:lnTo>
                    <a:lnTo>
                      <a:pt x="734" y="559"/>
                    </a:lnTo>
                    <a:lnTo>
                      <a:pt x="734" y="561"/>
                    </a:lnTo>
                    <a:lnTo>
                      <a:pt x="731" y="561"/>
                    </a:lnTo>
                    <a:lnTo>
                      <a:pt x="734" y="561"/>
                    </a:lnTo>
                    <a:lnTo>
                      <a:pt x="734" y="564"/>
                    </a:lnTo>
                    <a:lnTo>
                      <a:pt x="731" y="561"/>
                    </a:lnTo>
                    <a:lnTo>
                      <a:pt x="729" y="561"/>
                    </a:lnTo>
                    <a:lnTo>
                      <a:pt x="729" y="559"/>
                    </a:lnTo>
                    <a:lnTo>
                      <a:pt x="726" y="559"/>
                    </a:lnTo>
                    <a:lnTo>
                      <a:pt x="729" y="559"/>
                    </a:lnTo>
                    <a:lnTo>
                      <a:pt x="729" y="556"/>
                    </a:lnTo>
                    <a:lnTo>
                      <a:pt x="726" y="556"/>
                    </a:lnTo>
                    <a:lnTo>
                      <a:pt x="726" y="553"/>
                    </a:lnTo>
                    <a:lnTo>
                      <a:pt x="723" y="553"/>
                    </a:lnTo>
                    <a:lnTo>
                      <a:pt x="721" y="553"/>
                    </a:lnTo>
                    <a:lnTo>
                      <a:pt x="718" y="553"/>
                    </a:lnTo>
                    <a:lnTo>
                      <a:pt x="716" y="553"/>
                    </a:lnTo>
                    <a:lnTo>
                      <a:pt x="713" y="553"/>
                    </a:lnTo>
                    <a:lnTo>
                      <a:pt x="710" y="553"/>
                    </a:lnTo>
                    <a:lnTo>
                      <a:pt x="710" y="556"/>
                    </a:lnTo>
                    <a:lnTo>
                      <a:pt x="708" y="556"/>
                    </a:lnTo>
                    <a:lnTo>
                      <a:pt x="705" y="556"/>
                    </a:lnTo>
                    <a:lnTo>
                      <a:pt x="703" y="556"/>
                    </a:lnTo>
                    <a:lnTo>
                      <a:pt x="700" y="556"/>
                    </a:lnTo>
                    <a:lnTo>
                      <a:pt x="700" y="559"/>
                    </a:lnTo>
                    <a:lnTo>
                      <a:pt x="697" y="559"/>
                    </a:lnTo>
                    <a:lnTo>
                      <a:pt x="695" y="559"/>
                    </a:lnTo>
                    <a:lnTo>
                      <a:pt x="692" y="559"/>
                    </a:lnTo>
                    <a:lnTo>
                      <a:pt x="692" y="561"/>
                    </a:lnTo>
                    <a:lnTo>
                      <a:pt x="690" y="561"/>
                    </a:lnTo>
                    <a:lnTo>
                      <a:pt x="687" y="561"/>
                    </a:lnTo>
                    <a:lnTo>
                      <a:pt x="687" y="564"/>
                    </a:lnTo>
                    <a:lnTo>
                      <a:pt x="684" y="564"/>
                    </a:lnTo>
                    <a:lnTo>
                      <a:pt x="682" y="564"/>
                    </a:lnTo>
                    <a:lnTo>
                      <a:pt x="682" y="567"/>
                    </a:lnTo>
                    <a:lnTo>
                      <a:pt x="679" y="567"/>
                    </a:lnTo>
                    <a:lnTo>
                      <a:pt x="679" y="569"/>
                    </a:lnTo>
                    <a:lnTo>
                      <a:pt x="676" y="569"/>
                    </a:lnTo>
                    <a:lnTo>
                      <a:pt x="676" y="572"/>
                    </a:lnTo>
                    <a:lnTo>
                      <a:pt x="676" y="574"/>
                    </a:lnTo>
                    <a:lnTo>
                      <a:pt x="674" y="574"/>
                    </a:lnTo>
                    <a:lnTo>
                      <a:pt x="674" y="577"/>
                    </a:lnTo>
                    <a:lnTo>
                      <a:pt x="671" y="577"/>
                    </a:lnTo>
                    <a:lnTo>
                      <a:pt x="669" y="577"/>
                    </a:lnTo>
                    <a:lnTo>
                      <a:pt x="669" y="580"/>
                    </a:lnTo>
                    <a:lnTo>
                      <a:pt x="666" y="580"/>
                    </a:lnTo>
                    <a:lnTo>
                      <a:pt x="663" y="580"/>
                    </a:lnTo>
                    <a:lnTo>
                      <a:pt x="661" y="580"/>
                    </a:lnTo>
                    <a:lnTo>
                      <a:pt x="658" y="580"/>
                    </a:lnTo>
                    <a:lnTo>
                      <a:pt x="658" y="582"/>
                    </a:lnTo>
                    <a:lnTo>
                      <a:pt x="656" y="582"/>
                    </a:lnTo>
                    <a:lnTo>
                      <a:pt x="656" y="585"/>
                    </a:lnTo>
                    <a:lnTo>
                      <a:pt x="653" y="585"/>
                    </a:lnTo>
                    <a:lnTo>
                      <a:pt x="653" y="587"/>
                    </a:lnTo>
                    <a:lnTo>
                      <a:pt x="653" y="590"/>
                    </a:lnTo>
                    <a:lnTo>
                      <a:pt x="653" y="593"/>
                    </a:lnTo>
                    <a:lnTo>
                      <a:pt x="653" y="595"/>
                    </a:lnTo>
                    <a:lnTo>
                      <a:pt x="656" y="595"/>
                    </a:lnTo>
                    <a:lnTo>
                      <a:pt x="656" y="598"/>
                    </a:lnTo>
                    <a:lnTo>
                      <a:pt x="653" y="598"/>
                    </a:lnTo>
                    <a:lnTo>
                      <a:pt x="653" y="600"/>
                    </a:lnTo>
                    <a:lnTo>
                      <a:pt x="650" y="600"/>
                    </a:lnTo>
                    <a:lnTo>
                      <a:pt x="650" y="603"/>
                    </a:lnTo>
                    <a:lnTo>
                      <a:pt x="648" y="603"/>
                    </a:lnTo>
                    <a:lnTo>
                      <a:pt x="648" y="606"/>
                    </a:lnTo>
                    <a:lnTo>
                      <a:pt x="645" y="606"/>
                    </a:lnTo>
                    <a:lnTo>
                      <a:pt x="645" y="608"/>
                    </a:lnTo>
                    <a:lnTo>
                      <a:pt x="637" y="616"/>
                    </a:lnTo>
                    <a:lnTo>
                      <a:pt x="635" y="619"/>
                    </a:lnTo>
                    <a:lnTo>
                      <a:pt x="629" y="619"/>
                    </a:lnTo>
                    <a:lnTo>
                      <a:pt x="627" y="621"/>
                    </a:lnTo>
                    <a:lnTo>
                      <a:pt x="622" y="624"/>
                    </a:lnTo>
                    <a:lnTo>
                      <a:pt x="614" y="629"/>
                    </a:lnTo>
                    <a:lnTo>
                      <a:pt x="611" y="629"/>
                    </a:lnTo>
                    <a:lnTo>
                      <a:pt x="611" y="632"/>
                    </a:lnTo>
                    <a:lnTo>
                      <a:pt x="614" y="632"/>
                    </a:lnTo>
                    <a:lnTo>
                      <a:pt x="614" y="634"/>
                    </a:lnTo>
                    <a:lnTo>
                      <a:pt x="614" y="637"/>
                    </a:lnTo>
                    <a:lnTo>
                      <a:pt x="616" y="637"/>
                    </a:lnTo>
                    <a:lnTo>
                      <a:pt x="616" y="640"/>
                    </a:lnTo>
                    <a:lnTo>
                      <a:pt x="616" y="642"/>
                    </a:lnTo>
                    <a:lnTo>
                      <a:pt x="619" y="642"/>
                    </a:lnTo>
                    <a:lnTo>
                      <a:pt x="619" y="645"/>
                    </a:lnTo>
                    <a:lnTo>
                      <a:pt x="622" y="645"/>
                    </a:lnTo>
                    <a:lnTo>
                      <a:pt x="622" y="648"/>
                    </a:lnTo>
                    <a:lnTo>
                      <a:pt x="622" y="650"/>
                    </a:lnTo>
                    <a:lnTo>
                      <a:pt x="624" y="650"/>
                    </a:lnTo>
                    <a:lnTo>
                      <a:pt x="624" y="653"/>
                    </a:lnTo>
                    <a:lnTo>
                      <a:pt x="627" y="655"/>
                    </a:lnTo>
                    <a:lnTo>
                      <a:pt x="627" y="658"/>
                    </a:lnTo>
                    <a:lnTo>
                      <a:pt x="627" y="661"/>
                    </a:lnTo>
                    <a:lnTo>
                      <a:pt x="627" y="663"/>
                    </a:lnTo>
                    <a:lnTo>
                      <a:pt x="624" y="666"/>
                    </a:lnTo>
                    <a:lnTo>
                      <a:pt x="624" y="668"/>
                    </a:lnTo>
                    <a:lnTo>
                      <a:pt x="622" y="671"/>
                    </a:lnTo>
                    <a:lnTo>
                      <a:pt x="622" y="674"/>
                    </a:lnTo>
                    <a:lnTo>
                      <a:pt x="622" y="676"/>
                    </a:lnTo>
                    <a:lnTo>
                      <a:pt x="619" y="679"/>
                    </a:lnTo>
                    <a:lnTo>
                      <a:pt x="606" y="671"/>
                    </a:lnTo>
                    <a:lnTo>
                      <a:pt x="611" y="658"/>
                    </a:lnTo>
                    <a:lnTo>
                      <a:pt x="614" y="653"/>
                    </a:lnTo>
                    <a:lnTo>
                      <a:pt x="601" y="648"/>
                    </a:lnTo>
                    <a:lnTo>
                      <a:pt x="598" y="653"/>
                    </a:lnTo>
                    <a:lnTo>
                      <a:pt x="596" y="661"/>
                    </a:lnTo>
                    <a:lnTo>
                      <a:pt x="593" y="666"/>
                    </a:lnTo>
                    <a:lnTo>
                      <a:pt x="583" y="661"/>
                    </a:lnTo>
                    <a:lnTo>
                      <a:pt x="575" y="658"/>
                    </a:lnTo>
                    <a:lnTo>
                      <a:pt x="569" y="658"/>
                    </a:lnTo>
                    <a:lnTo>
                      <a:pt x="572" y="655"/>
                    </a:lnTo>
                    <a:lnTo>
                      <a:pt x="575" y="648"/>
                    </a:lnTo>
                    <a:lnTo>
                      <a:pt x="577" y="637"/>
                    </a:lnTo>
                    <a:lnTo>
                      <a:pt x="575" y="637"/>
                    </a:lnTo>
                    <a:lnTo>
                      <a:pt x="572" y="634"/>
                    </a:lnTo>
                    <a:lnTo>
                      <a:pt x="567" y="634"/>
                    </a:lnTo>
                    <a:lnTo>
                      <a:pt x="564" y="640"/>
                    </a:lnTo>
                    <a:lnTo>
                      <a:pt x="564" y="642"/>
                    </a:lnTo>
                    <a:lnTo>
                      <a:pt x="562" y="645"/>
                    </a:lnTo>
                    <a:lnTo>
                      <a:pt x="562" y="650"/>
                    </a:lnTo>
                    <a:lnTo>
                      <a:pt x="559" y="653"/>
                    </a:lnTo>
                    <a:lnTo>
                      <a:pt x="556" y="650"/>
                    </a:lnTo>
                    <a:lnTo>
                      <a:pt x="551" y="650"/>
                    </a:lnTo>
                    <a:lnTo>
                      <a:pt x="549" y="648"/>
                    </a:lnTo>
                    <a:lnTo>
                      <a:pt x="536" y="642"/>
                    </a:lnTo>
                    <a:lnTo>
                      <a:pt x="538" y="642"/>
                    </a:lnTo>
                    <a:lnTo>
                      <a:pt x="543" y="627"/>
                    </a:lnTo>
                    <a:lnTo>
                      <a:pt x="543" y="624"/>
                    </a:lnTo>
                    <a:lnTo>
                      <a:pt x="541" y="621"/>
                    </a:lnTo>
                    <a:lnTo>
                      <a:pt x="538" y="621"/>
                    </a:lnTo>
                    <a:lnTo>
                      <a:pt x="533" y="619"/>
                    </a:lnTo>
                    <a:lnTo>
                      <a:pt x="533" y="621"/>
                    </a:lnTo>
                    <a:lnTo>
                      <a:pt x="530" y="629"/>
                    </a:lnTo>
                    <a:lnTo>
                      <a:pt x="528" y="629"/>
                    </a:lnTo>
                    <a:lnTo>
                      <a:pt x="528" y="632"/>
                    </a:lnTo>
                    <a:lnTo>
                      <a:pt x="528" y="634"/>
                    </a:lnTo>
                    <a:lnTo>
                      <a:pt x="522" y="642"/>
                    </a:lnTo>
                    <a:lnTo>
                      <a:pt x="520" y="653"/>
                    </a:lnTo>
                    <a:lnTo>
                      <a:pt x="515" y="661"/>
                    </a:lnTo>
                    <a:lnTo>
                      <a:pt x="530" y="671"/>
                    </a:lnTo>
                    <a:lnTo>
                      <a:pt x="536" y="674"/>
                    </a:lnTo>
                    <a:lnTo>
                      <a:pt x="536" y="676"/>
                    </a:lnTo>
                    <a:lnTo>
                      <a:pt x="538" y="676"/>
                    </a:lnTo>
                    <a:lnTo>
                      <a:pt x="538" y="679"/>
                    </a:lnTo>
                    <a:lnTo>
                      <a:pt x="538" y="681"/>
                    </a:lnTo>
                    <a:lnTo>
                      <a:pt x="536" y="681"/>
                    </a:lnTo>
                    <a:lnTo>
                      <a:pt x="533" y="681"/>
                    </a:lnTo>
                    <a:lnTo>
                      <a:pt x="525" y="676"/>
                    </a:lnTo>
                    <a:lnTo>
                      <a:pt x="517" y="671"/>
                    </a:lnTo>
                    <a:lnTo>
                      <a:pt x="517" y="668"/>
                    </a:lnTo>
                    <a:lnTo>
                      <a:pt x="515" y="668"/>
                    </a:lnTo>
                    <a:lnTo>
                      <a:pt x="512" y="668"/>
                    </a:lnTo>
                    <a:lnTo>
                      <a:pt x="512" y="666"/>
                    </a:lnTo>
                    <a:lnTo>
                      <a:pt x="509" y="666"/>
                    </a:lnTo>
                    <a:lnTo>
                      <a:pt x="509" y="663"/>
                    </a:lnTo>
                    <a:lnTo>
                      <a:pt x="507" y="663"/>
                    </a:lnTo>
                    <a:lnTo>
                      <a:pt x="504" y="663"/>
                    </a:lnTo>
                    <a:lnTo>
                      <a:pt x="504" y="661"/>
                    </a:lnTo>
                    <a:lnTo>
                      <a:pt x="502" y="658"/>
                    </a:lnTo>
                    <a:lnTo>
                      <a:pt x="499" y="658"/>
                    </a:lnTo>
                    <a:lnTo>
                      <a:pt x="499" y="655"/>
                    </a:lnTo>
                    <a:lnTo>
                      <a:pt x="496" y="655"/>
                    </a:lnTo>
                    <a:lnTo>
                      <a:pt x="491" y="650"/>
                    </a:lnTo>
                    <a:lnTo>
                      <a:pt x="483" y="645"/>
                    </a:lnTo>
                    <a:lnTo>
                      <a:pt x="481" y="645"/>
                    </a:lnTo>
                    <a:lnTo>
                      <a:pt x="478" y="642"/>
                    </a:lnTo>
                    <a:lnTo>
                      <a:pt x="470" y="637"/>
                    </a:lnTo>
                    <a:lnTo>
                      <a:pt x="460" y="629"/>
                    </a:lnTo>
                    <a:lnTo>
                      <a:pt x="452" y="624"/>
                    </a:lnTo>
                    <a:lnTo>
                      <a:pt x="449" y="621"/>
                    </a:lnTo>
                    <a:lnTo>
                      <a:pt x="447" y="619"/>
                    </a:lnTo>
                    <a:lnTo>
                      <a:pt x="444" y="619"/>
                    </a:lnTo>
                    <a:lnTo>
                      <a:pt x="444" y="616"/>
                    </a:lnTo>
                    <a:lnTo>
                      <a:pt x="442" y="616"/>
                    </a:lnTo>
                    <a:lnTo>
                      <a:pt x="442" y="614"/>
                    </a:lnTo>
                    <a:lnTo>
                      <a:pt x="436" y="611"/>
                    </a:lnTo>
                    <a:lnTo>
                      <a:pt x="434" y="608"/>
                    </a:lnTo>
                    <a:lnTo>
                      <a:pt x="431" y="608"/>
                    </a:lnTo>
                    <a:lnTo>
                      <a:pt x="426" y="603"/>
                    </a:lnTo>
                    <a:lnTo>
                      <a:pt x="418" y="598"/>
                    </a:lnTo>
                    <a:lnTo>
                      <a:pt x="418" y="600"/>
                    </a:lnTo>
                    <a:lnTo>
                      <a:pt x="423" y="606"/>
                    </a:lnTo>
                    <a:lnTo>
                      <a:pt x="429" y="608"/>
                    </a:lnTo>
                    <a:lnTo>
                      <a:pt x="421" y="603"/>
                    </a:lnTo>
                    <a:lnTo>
                      <a:pt x="413" y="598"/>
                    </a:lnTo>
                    <a:lnTo>
                      <a:pt x="415" y="595"/>
                    </a:lnTo>
                    <a:lnTo>
                      <a:pt x="418" y="595"/>
                    </a:lnTo>
                    <a:lnTo>
                      <a:pt x="415" y="595"/>
                    </a:lnTo>
                    <a:lnTo>
                      <a:pt x="415" y="593"/>
                    </a:lnTo>
                    <a:lnTo>
                      <a:pt x="413" y="595"/>
                    </a:lnTo>
                    <a:lnTo>
                      <a:pt x="413" y="598"/>
                    </a:lnTo>
                    <a:lnTo>
                      <a:pt x="392" y="587"/>
                    </a:lnTo>
                    <a:lnTo>
                      <a:pt x="395" y="587"/>
                    </a:lnTo>
                    <a:lnTo>
                      <a:pt x="410" y="595"/>
                    </a:lnTo>
                    <a:lnTo>
                      <a:pt x="413" y="595"/>
                    </a:lnTo>
                    <a:lnTo>
                      <a:pt x="413" y="593"/>
                    </a:lnTo>
                    <a:lnTo>
                      <a:pt x="395" y="582"/>
                    </a:lnTo>
                    <a:lnTo>
                      <a:pt x="395" y="580"/>
                    </a:lnTo>
                    <a:lnTo>
                      <a:pt x="392" y="580"/>
                    </a:lnTo>
                    <a:lnTo>
                      <a:pt x="392" y="577"/>
                    </a:lnTo>
                    <a:lnTo>
                      <a:pt x="389" y="577"/>
                    </a:lnTo>
                    <a:lnTo>
                      <a:pt x="389" y="574"/>
                    </a:lnTo>
                    <a:lnTo>
                      <a:pt x="387" y="574"/>
                    </a:lnTo>
                    <a:lnTo>
                      <a:pt x="384" y="572"/>
                    </a:lnTo>
                    <a:lnTo>
                      <a:pt x="379" y="567"/>
                    </a:lnTo>
                    <a:lnTo>
                      <a:pt x="376" y="564"/>
                    </a:lnTo>
                    <a:lnTo>
                      <a:pt x="376" y="567"/>
                    </a:lnTo>
                    <a:lnTo>
                      <a:pt x="376" y="564"/>
                    </a:lnTo>
                    <a:lnTo>
                      <a:pt x="371" y="559"/>
                    </a:lnTo>
                    <a:lnTo>
                      <a:pt x="371" y="561"/>
                    </a:lnTo>
                    <a:lnTo>
                      <a:pt x="371" y="559"/>
                    </a:lnTo>
                    <a:lnTo>
                      <a:pt x="368" y="559"/>
                    </a:lnTo>
                    <a:lnTo>
                      <a:pt x="368" y="561"/>
                    </a:lnTo>
                    <a:lnTo>
                      <a:pt x="363" y="559"/>
                    </a:lnTo>
                    <a:lnTo>
                      <a:pt x="366" y="556"/>
                    </a:lnTo>
                    <a:lnTo>
                      <a:pt x="363" y="551"/>
                    </a:lnTo>
                    <a:lnTo>
                      <a:pt x="350" y="559"/>
                    </a:lnTo>
                    <a:lnTo>
                      <a:pt x="366" y="574"/>
                    </a:lnTo>
                    <a:lnTo>
                      <a:pt x="371" y="580"/>
                    </a:lnTo>
                    <a:lnTo>
                      <a:pt x="376" y="585"/>
                    </a:lnTo>
                    <a:lnTo>
                      <a:pt x="379" y="587"/>
                    </a:lnTo>
                    <a:lnTo>
                      <a:pt x="382" y="590"/>
                    </a:lnTo>
                    <a:lnTo>
                      <a:pt x="379" y="587"/>
                    </a:lnTo>
                    <a:lnTo>
                      <a:pt x="379" y="590"/>
                    </a:lnTo>
                    <a:lnTo>
                      <a:pt x="371" y="582"/>
                    </a:lnTo>
                    <a:lnTo>
                      <a:pt x="361" y="574"/>
                    </a:lnTo>
                    <a:lnTo>
                      <a:pt x="345" y="559"/>
                    </a:lnTo>
                    <a:lnTo>
                      <a:pt x="348" y="556"/>
                    </a:lnTo>
                    <a:lnTo>
                      <a:pt x="345" y="556"/>
                    </a:lnTo>
                    <a:lnTo>
                      <a:pt x="348" y="556"/>
                    </a:lnTo>
                    <a:lnTo>
                      <a:pt x="361" y="551"/>
                    </a:lnTo>
                    <a:lnTo>
                      <a:pt x="358" y="548"/>
                    </a:lnTo>
                    <a:lnTo>
                      <a:pt x="358" y="551"/>
                    </a:lnTo>
                    <a:lnTo>
                      <a:pt x="355" y="548"/>
                    </a:lnTo>
                    <a:lnTo>
                      <a:pt x="358" y="548"/>
                    </a:lnTo>
                    <a:lnTo>
                      <a:pt x="355" y="546"/>
                    </a:lnTo>
                    <a:lnTo>
                      <a:pt x="355" y="543"/>
                    </a:lnTo>
                    <a:lnTo>
                      <a:pt x="350" y="540"/>
                    </a:lnTo>
                    <a:lnTo>
                      <a:pt x="350" y="538"/>
                    </a:lnTo>
                    <a:lnTo>
                      <a:pt x="348" y="538"/>
                    </a:lnTo>
                    <a:lnTo>
                      <a:pt x="348" y="535"/>
                    </a:lnTo>
                    <a:lnTo>
                      <a:pt x="345" y="535"/>
                    </a:lnTo>
                    <a:lnTo>
                      <a:pt x="345" y="533"/>
                    </a:lnTo>
                    <a:lnTo>
                      <a:pt x="345" y="530"/>
                    </a:lnTo>
                    <a:lnTo>
                      <a:pt x="345" y="527"/>
                    </a:lnTo>
                    <a:lnTo>
                      <a:pt x="345" y="525"/>
                    </a:lnTo>
                    <a:lnTo>
                      <a:pt x="348" y="525"/>
                    </a:lnTo>
                    <a:lnTo>
                      <a:pt x="348" y="522"/>
                    </a:lnTo>
                    <a:lnTo>
                      <a:pt x="353" y="514"/>
                    </a:lnTo>
                    <a:lnTo>
                      <a:pt x="353" y="517"/>
                    </a:lnTo>
                    <a:lnTo>
                      <a:pt x="358" y="509"/>
                    </a:lnTo>
                    <a:lnTo>
                      <a:pt x="358" y="506"/>
                    </a:lnTo>
                    <a:lnTo>
                      <a:pt x="361" y="506"/>
                    </a:lnTo>
                    <a:lnTo>
                      <a:pt x="361" y="504"/>
                    </a:lnTo>
                    <a:lnTo>
                      <a:pt x="358" y="504"/>
                    </a:lnTo>
                    <a:lnTo>
                      <a:pt x="358" y="501"/>
                    </a:lnTo>
                    <a:lnTo>
                      <a:pt x="361" y="501"/>
                    </a:lnTo>
                    <a:lnTo>
                      <a:pt x="361" y="504"/>
                    </a:lnTo>
                    <a:lnTo>
                      <a:pt x="361" y="501"/>
                    </a:lnTo>
                    <a:lnTo>
                      <a:pt x="361" y="504"/>
                    </a:lnTo>
                    <a:lnTo>
                      <a:pt x="361" y="501"/>
                    </a:lnTo>
                    <a:lnTo>
                      <a:pt x="363" y="501"/>
                    </a:lnTo>
                    <a:lnTo>
                      <a:pt x="363" y="499"/>
                    </a:lnTo>
                    <a:lnTo>
                      <a:pt x="366" y="499"/>
                    </a:lnTo>
                    <a:lnTo>
                      <a:pt x="366" y="501"/>
                    </a:lnTo>
                    <a:lnTo>
                      <a:pt x="366" y="499"/>
                    </a:lnTo>
                    <a:lnTo>
                      <a:pt x="368" y="499"/>
                    </a:lnTo>
                    <a:lnTo>
                      <a:pt x="368" y="501"/>
                    </a:lnTo>
                    <a:lnTo>
                      <a:pt x="371" y="501"/>
                    </a:lnTo>
                    <a:lnTo>
                      <a:pt x="371" y="504"/>
                    </a:lnTo>
                    <a:lnTo>
                      <a:pt x="374" y="504"/>
                    </a:lnTo>
                    <a:lnTo>
                      <a:pt x="376" y="504"/>
                    </a:lnTo>
                    <a:lnTo>
                      <a:pt x="376" y="501"/>
                    </a:lnTo>
                    <a:lnTo>
                      <a:pt x="379" y="501"/>
                    </a:lnTo>
                    <a:lnTo>
                      <a:pt x="379" y="499"/>
                    </a:lnTo>
                    <a:lnTo>
                      <a:pt x="382" y="499"/>
                    </a:lnTo>
                    <a:lnTo>
                      <a:pt x="382" y="496"/>
                    </a:lnTo>
                    <a:lnTo>
                      <a:pt x="384" y="496"/>
                    </a:lnTo>
                    <a:lnTo>
                      <a:pt x="384" y="493"/>
                    </a:lnTo>
                    <a:lnTo>
                      <a:pt x="384" y="491"/>
                    </a:lnTo>
                    <a:lnTo>
                      <a:pt x="387" y="491"/>
                    </a:lnTo>
                    <a:lnTo>
                      <a:pt x="387" y="488"/>
                    </a:lnTo>
                    <a:lnTo>
                      <a:pt x="387" y="486"/>
                    </a:lnTo>
                    <a:lnTo>
                      <a:pt x="389" y="486"/>
                    </a:lnTo>
                    <a:lnTo>
                      <a:pt x="389" y="483"/>
                    </a:lnTo>
                    <a:lnTo>
                      <a:pt x="389" y="480"/>
                    </a:lnTo>
                    <a:lnTo>
                      <a:pt x="389" y="478"/>
                    </a:lnTo>
                    <a:lnTo>
                      <a:pt x="389" y="475"/>
                    </a:lnTo>
                    <a:lnTo>
                      <a:pt x="389" y="473"/>
                    </a:lnTo>
                    <a:lnTo>
                      <a:pt x="392" y="473"/>
                    </a:lnTo>
                    <a:lnTo>
                      <a:pt x="392" y="470"/>
                    </a:lnTo>
                    <a:lnTo>
                      <a:pt x="392" y="467"/>
                    </a:lnTo>
                    <a:lnTo>
                      <a:pt x="392" y="465"/>
                    </a:lnTo>
                    <a:lnTo>
                      <a:pt x="392" y="462"/>
                    </a:lnTo>
                    <a:lnTo>
                      <a:pt x="392" y="459"/>
                    </a:lnTo>
                    <a:lnTo>
                      <a:pt x="392" y="462"/>
                    </a:lnTo>
                    <a:lnTo>
                      <a:pt x="392" y="459"/>
                    </a:lnTo>
                    <a:lnTo>
                      <a:pt x="392" y="457"/>
                    </a:lnTo>
                    <a:lnTo>
                      <a:pt x="395" y="457"/>
                    </a:lnTo>
                    <a:lnTo>
                      <a:pt x="395" y="454"/>
                    </a:lnTo>
                    <a:lnTo>
                      <a:pt x="395" y="452"/>
                    </a:lnTo>
                    <a:lnTo>
                      <a:pt x="395" y="449"/>
                    </a:lnTo>
                    <a:lnTo>
                      <a:pt x="395" y="446"/>
                    </a:lnTo>
                    <a:lnTo>
                      <a:pt x="397" y="446"/>
                    </a:lnTo>
                    <a:lnTo>
                      <a:pt x="397" y="444"/>
                    </a:lnTo>
                    <a:lnTo>
                      <a:pt x="397" y="441"/>
                    </a:lnTo>
                    <a:lnTo>
                      <a:pt x="397" y="439"/>
                    </a:lnTo>
                    <a:lnTo>
                      <a:pt x="397" y="436"/>
                    </a:lnTo>
                    <a:lnTo>
                      <a:pt x="397" y="433"/>
                    </a:lnTo>
                    <a:lnTo>
                      <a:pt x="395" y="433"/>
                    </a:lnTo>
                    <a:lnTo>
                      <a:pt x="395" y="431"/>
                    </a:lnTo>
                    <a:lnTo>
                      <a:pt x="395" y="428"/>
                    </a:lnTo>
                    <a:lnTo>
                      <a:pt x="395" y="425"/>
                    </a:lnTo>
                    <a:lnTo>
                      <a:pt x="395" y="423"/>
                    </a:lnTo>
                    <a:lnTo>
                      <a:pt x="395" y="420"/>
                    </a:lnTo>
                    <a:lnTo>
                      <a:pt x="392" y="420"/>
                    </a:lnTo>
                    <a:lnTo>
                      <a:pt x="392" y="418"/>
                    </a:lnTo>
                    <a:lnTo>
                      <a:pt x="392" y="415"/>
                    </a:lnTo>
                    <a:lnTo>
                      <a:pt x="392" y="412"/>
                    </a:lnTo>
                    <a:lnTo>
                      <a:pt x="389" y="412"/>
                    </a:lnTo>
                    <a:lnTo>
                      <a:pt x="389" y="410"/>
                    </a:lnTo>
                    <a:lnTo>
                      <a:pt x="389" y="407"/>
                    </a:lnTo>
                    <a:lnTo>
                      <a:pt x="387" y="407"/>
                    </a:lnTo>
                    <a:lnTo>
                      <a:pt x="387" y="405"/>
                    </a:lnTo>
                    <a:lnTo>
                      <a:pt x="387" y="402"/>
                    </a:lnTo>
                    <a:lnTo>
                      <a:pt x="384" y="402"/>
                    </a:lnTo>
                    <a:lnTo>
                      <a:pt x="384" y="399"/>
                    </a:lnTo>
                    <a:lnTo>
                      <a:pt x="382" y="399"/>
                    </a:lnTo>
                    <a:lnTo>
                      <a:pt x="382" y="397"/>
                    </a:lnTo>
                    <a:lnTo>
                      <a:pt x="379" y="397"/>
                    </a:lnTo>
                    <a:lnTo>
                      <a:pt x="379" y="394"/>
                    </a:lnTo>
                    <a:lnTo>
                      <a:pt x="376" y="394"/>
                    </a:lnTo>
                    <a:lnTo>
                      <a:pt x="376" y="392"/>
                    </a:lnTo>
                    <a:lnTo>
                      <a:pt x="374" y="392"/>
                    </a:lnTo>
                    <a:lnTo>
                      <a:pt x="374" y="389"/>
                    </a:lnTo>
                    <a:lnTo>
                      <a:pt x="376" y="389"/>
                    </a:lnTo>
                    <a:lnTo>
                      <a:pt x="376" y="386"/>
                    </a:lnTo>
                    <a:lnTo>
                      <a:pt x="374" y="386"/>
                    </a:lnTo>
                    <a:lnTo>
                      <a:pt x="374" y="389"/>
                    </a:lnTo>
                    <a:lnTo>
                      <a:pt x="371" y="389"/>
                    </a:lnTo>
                    <a:lnTo>
                      <a:pt x="368" y="389"/>
                    </a:lnTo>
                    <a:lnTo>
                      <a:pt x="368" y="392"/>
                    </a:lnTo>
                    <a:lnTo>
                      <a:pt x="366" y="392"/>
                    </a:lnTo>
                    <a:lnTo>
                      <a:pt x="366" y="389"/>
                    </a:lnTo>
                    <a:lnTo>
                      <a:pt x="368" y="389"/>
                    </a:lnTo>
                    <a:lnTo>
                      <a:pt x="366" y="389"/>
                    </a:lnTo>
                    <a:lnTo>
                      <a:pt x="366" y="386"/>
                    </a:lnTo>
                    <a:lnTo>
                      <a:pt x="363" y="386"/>
                    </a:lnTo>
                    <a:lnTo>
                      <a:pt x="363" y="384"/>
                    </a:lnTo>
                    <a:lnTo>
                      <a:pt x="361" y="384"/>
                    </a:lnTo>
                    <a:lnTo>
                      <a:pt x="361" y="381"/>
                    </a:lnTo>
                    <a:lnTo>
                      <a:pt x="358" y="381"/>
                    </a:lnTo>
                    <a:lnTo>
                      <a:pt x="361" y="381"/>
                    </a:lnTo>
                    <a:lnTo>
                      <a:pt x="358" y="381"/>
                    </a:lnTo>
                    <a:lnTo>
                      <a:pt x="358" y="378"/>
                    </a:lnTo>
                    <a:lnTo>
                      <a:pt x="355" y="378"/>
                    </a:lnTo>
                    <a:lnTo>
                      <a:pt x="353" y="378"/>
                    </a:lnTo>
                    <a:lnTo>
                      <a:pt x="350" y="378"/>
                    </a:lnTo>
                    <a:lnTo>
                      <a:pt x="348" y="378"/>
                    </a:lnTo>
                    <a:lnTo>
                      <a:pt x="348" y="376"/>
                    </a:lnTo>
                    <a:lnTo>
                      <a:pt x="348" y="378"/>
                    </a:lnTo>
                    <a:lnTo>
                      <a:pt x="348" y="376"/>
                    </a:lnTo>
                    <a:lnTo>
                      <a:pt x="348" y="373"/>
                    </a:lnTo>
                    <a:lnTo>
                      <a:pt x="345" y="373"/>
                    </a:lnTo>
                    <a:lnTo>
                      <a:pt x="345" y="371"/>
                    </a:lnTo>
                    <a:lnTo>
                      <a:pt x="345" y="368"/>
                    </a:lnTo>
                    <a:lnTo>
                      <a:pt x="345" y="365"/>
                    </a:lnTo>
                    <a:lnTo>
                      <a:pt x="345" y="363"/>
                    </a:lnTo>
                    <a:lnTo>
                      <a:pt x="342" y="363"/>
                    </a:lnTo>
                    <a:lnTo>
                      <a:pt x="345" y="363"/>
                    </a:lnTo>
                    <a:lnTo>
                      <a:pt x="345" y="360"/>
                    </a:lnTo>
                    <a:lnTo>
                      <a:pt x="342" y="360"/>
                    </a:lnTo>
                    <a:lnTo>
                      <a:pt x="342" y="358"/>
                    </a:lnTo>
                    <a:lnTo>
                      <a:pt x="342" y="355"/>
                    </a:lnTo>
                    <a:lnTo>
                      <a:pt x="342" y="352"/>
                    </a:lnTo>
                    <a:lnTo>
                      <a:pt x="340" y="352"/>
                    </a:lnTo>
                    <a:lnTo>
                      <a:pt x="340" y="350"/>
                    </a:lnTo>
                    <a:lnTo>
                      <a:pt x="337" y="350"/>
                    </a:lnTo>
                    <a:lnTo>
                      <a:pt x="337" y="347"/>
                    </a:lnTo>
                    <a:lnTo>
                      <a:pt x="337" y="350"/>
                    </a:lnTo>
                    <a:lnTo>
                      <a:pt x="337" y="347"/>
                    </a:lnTo>
                    <a:lnTo>
                      <a:pt x="335" y="347"/>
                    </a:lnTo>
                    <a:lnTo>
                      <a:pt x="337" y="347"/>
                    </a:lnTo>
                    <a:lnTo>
                      <a:pt x="335" y="347"/>
                    </a:lnTo>
                    <a:lnTo>
                      <a:pt x="332" y="347"/>
                    </a:lnTo>
                    <a:lnTo>
                      <a:pt x="332" y="345"/>
                    </a:lnTo>
                    <a:lnTo>
                      <a:pt x="335" y="345"/>
                    </a:lnTo>
                    <a:lnTo>
                      <a:pt x="335" y="342"/>
                    </a:lnTo>
                    <a:lnTo>
                      <a:pt x="337" y="342"/>
                    </a:lnTo>
                    <a:lnTo>
                      <a:pt x="335" y="342"/>
                    </a:lnTo>
                    <a:lnTo>
                      <a:pt x="335" y="339"/>
                    </a:lnTo>
                    <a:lnTo>
                      <a:pt x="337" y="339"/>
                    </a:lnTo>
                    <a:lnTo>
                      <a:pt x="340" y="339"/>
                    </a:lnTo>
                    <a:lnTo>
                      <a:pt x="340" y="337"/>
                    </a:lnTo>
                    <a:lnTo>
                      <a:pt x="342" y="337"/>
                    </a:lnTo>
                    <a:lnTo>
                      <a:pt x="345" y="337"/>
                    </a:lnTo>
                    <a:lnTo>
                      <a:pt x="348" y="337"/>
                    </a:lnTo>
                    <a:lnTo>
                      <a:pt x="348" y="334"/>
                    </a:lnTo>
                    <a:lnTo>
                      <a:pt x="348" y="331"/>
                    </a:lnTo>
                    <a:lnTo>
                      <a:pt x="350" y="331"/>
                    </a:lnTo>
                    <a:lnTo>
                      <a:pt x="350" y="329"/>
                    </a:lnTo>
                    <a:lnTo>
                      <a:pt x="350" y="326"/>
                    </a:lnTo>
                    <a:lnTo>
                      <a:pt x="350" y="324"/>
                    </a:lnTo>
                    <a:lnTo>
                      <a:pt x="348" y="324"/>
                    </a:lnTo>
                    <a:lnTo>
                      <a:pt x="348" y="321"/>
                    </a:lnTo>
                    <a:lnTo>
                      <a:pt x="348" y="318"/>
                    </a:lnTo>
                    <a:lnTo>
                      <a:pt x="348" y="316"/>
                    </a:lnTo>
                    <a:lnTo>
                      <a:pt x="348" y="313"/>
                    </a:lnTo>
                    <a:lnTo>
                      <a:pt x="348" y="311"/>
                    </a:lnTo>
                    <a:lnTo>
                      <a:pt x="348" y="308"/>
                    </a:lnTo>
                    <a:lnTo>
                      <a:pt x="348" y="311"/>
                    </a:lnTo>
                    <a:lnTo>
                      <a:pt x="345" y="311"/>
                    </a:lnTo>
                    <a:lnTo>
                      <a:pt x="345" y="308"/>
                    </a:lnTo>
                    <a:lnTo>
                      <a:pt x="345" y="305"/>
                    </a:lnTo>
                    <a:lnTo>
                      <a:pt x="342" y="305"/>
                    </a:lnTo>
                    <a:lnTo>
                      <a:pt x="342" y="303"/>
                    </a:lnTo>
                    <a:lnTo>
                      <a:pt x="342" y="300"/>
                    </a:lnTo>
                    <a:lnTo>
                      <a:pt x="340" y="297"/>
                    </a:lnTo>
                    <a:lnTo>
                      <a:pt x="340" y="295"/>
                    </a:lnTo>
                    <a:lnTo>
                      <a:pt x="337" y="295"/>
                    </a:lnTo>
                    <a:lnTo>
                      <a:pt x="337" y="292"/>
                    </a:lnTo>
                    <a:lnTo>
                      <a:pt x="335" y="292"/>
                    </a:lnTo>
                    <a:lnTo>
                      <a:pt x="335" y="290"/>
                    </a:lnTo>
                    <a:lnTo>
                      <a:pt x="332" y="290"/>
                    </a:lnTo>
                    <a:lnTo>
                      <a:pt x="332" y="287"/>
                    </a:lnTo>
                    <a:lnTo>
                      <a:pt x="329" y="284"/>
                    </a:lnTo>
                    <a:lnTo>
                      <a:pt x="329" y="282"/>
                    </a:lnTo>
                    <a:lnTo>
                      <a:pt x="327" y="282"/>
                    </a:lnTo>
                    <a:lnTo>
                      <a:pt x="327" y="279"/>
                    </a:lnTo>
                    <a:lnTo>
                      <a:pt x="324" y="279"/>
                    </a:lnTo>
                    <a:lnTo>
                      <a:pt x="321" y="279"/>
                    </a:lnTo>
                    <a:lnTo>
                      <a:pt x="321" y="282"/>
                    </a:lnTo>
                    <a:lnTo>
                      <a:pt x="316" y="287"/>
                    </a:lnTo>
                    <a:lnTo>
                      <a:pt x="306" y="277"/>
                    </a:lnTo>
                    <a:lnTo>
                      <a:pt x="298" y="269"/>
                    </a:lnTo>
                    <a:lnTo>
                      <a:pt x="295" y="269"/>
                    </a:lnTo>
                    <a:lnTo>
                      <a:pt x="293" y="269"/>
                    </a:lnTo>
                    <a:lnTo>
                      <a:pt x="293" y="271"/>
                    </a:lnTo>
                    <a:lnTo>
                      <a:pt x="290" y="271"/>
                    </a:lnTo>
                    <a:lnTo>
                      <a:pt x="288" y="271"/>
                    </a:lnTo>
                    <a:lnTo>
                      <a:pt x="288" y="274"/>
                    </a:lnTo>
                    <a:lnTo>
                      <a:pt x="285" y="274"/>
                    </a:lnTo>
                    <a:lnTo>
                      <a:pt x="285" y="277"/>
                    </a:lnTo>
                    <a:lnTo>
                      <a:pt x="282" y="277"/>
                    </a:lnTo>
                    <a:lnTo>
                      <a:pt x="282" y="274"/>
                    </a:lnTo>
                    <a:lnTo>
                      <a:pt x="280" y="274"/>
                    </a:lnTo>
                    <a:lnTo>
                      <a:pt x="280" y="271"/>
                    </a:lnTo>
                    <a:lnTo>
                      <a:pt x="280" y="274"/>
                    </a:lnTo>
                    <a:lnTo>
                      <a:pt x="277" y="274"/>
                    </a:lnTo>
                    <a:lnTo>
                      <a:pt x="280" y="274"/>
                    </a:lnTo>
                    <a:lnTo>
                      <a:pt x="277" y="274"/>
                    </a:lnTo>
                    <a:lnTo>
                      <a:pt x="277" y="271"/>
                    </a:lnTo>
                    <a:lnTo>
                      <a:pt x="275" y="271"/>
                    </a:lnTo>
                    <a:lnTo>
                      <a:pt x="277" y="271"/>
                    </a:lnTo>
                    <a:lnTo>
                      <a:pt x="275" y="271"/>
                    </a:lnTo>
                    <a:lnTo>
                      <a:pt x="272" y="271"/>
                    </a:lnTo>
                    <a:lnTo>
                      <a:pt x="272" y="269"/>
                    </a:lnTo>
                    <a:lnTo>
                      <a:pt x="269" y="269"/>
                    </a:lnTo>
                    <a:lnTo>
                      <a:pt x="267" y="269"/>
                    </a:lnTo>
                    <a:lnTo>
                      <a:pt x="267" y="271"/>
                    </a:lnTo>
                    <a:lnTo>
                      <a:pt x="267" y="269"/>
                    </a:lnTo>
                    <a:lnTo>
                      <a:pt x="264" y="269"/>
                    </a:lnTo>
                    <a:lnTo>
                      <a:pt x="261" y="269"/>
                    </a:lnTo>
                    <a:lnTo>
                      <a:pt x="261" y="266"/>
                    </a:lnTo>
                    <a:lnTo>
                      <a:pt x="259" y="266"/>
                    </a:lnTo>
                    <a:lnTo>
                      <a:pt x="256" y="266"/>
                    </a:lnTo>
                    <a:lnTo>
                      <a:pt x="254" y="266"/>
                    </a:lnTo>
                    <a:lnTo>
                      <a:pt x="254" y="264"/>
                    </a:lnTo>
                    <a:lnTo>
                      <a:pt x="251" y="264"/>
                    </a:lnTo>
                    <a:lnTo>
                      <a:pt x="251" y="261"/>
                    </a:lnTo>
                    <a:lnTo>
                      <a:pt x="248" y="261"/>
                    </a:lnTo>
                    <a:lnTo>
                      <a:pt x="248" y="264"/>
                    </a:lnTo>
                    <a:lnTo>
                      <a:pt x="248" y="261"/>
                    </a:lnTo>
                    <a:lnTo>
                      <a:pt x="246" y="261"/>
                    </a:lnTo>
                    <a:lnTo>
                      <a:pt x="243" y="261"/>
                    </a:lnTo>
                    <a:lnTo>
                      <a:pt x="241" y="261"/>
                    </a:lnTo>
                    <a:lnTo>
                      <a:pt x="238" y="261"/>
                    </a:lnTo>
                    <a:lnTo>
                      <a:pt x="238" y="258"/>
                    </a:lnTo>
                    <a:lnTo>
                      <a:pt x="235" y="258"/>
                    </a:lnTo>
                    <a:lnTo>
                      <a:pt x="238" y="258"/>
                    </a:lnTo>
                    <a:lnTo>
                      <a:pt x="235" y="258"/>
                    </a:lnTo>
                    <a:lnTo>
                      <a:pt x="235" y="256"/>
                    </a:lnTo>
                    <a:lnTo>
                      <a:pt x="235" y="258"/>
                    </a:lnTo>
                    <a:lnTo>
                      <a:pt x="233" y="256"/>
                    </a:lnTo>
                    <a:lnTo>
                      <a:pt x="233" y="258"/>
                    </a:lnTo>
                    <a:lnTo>
                      <a:pt x="233" y="256"/>
                    </a:lnTo>
                    <a:lnTo>
                      <a:pt x="233" y="253"/>
                    </a:lnTo>
                    <a:lnTo>
                      <a:pt x="233" y="250"/>
                    </a:lnTo>
                    <a:lnTo>
                      <a:pt x="233" y="248"/>
                    </a:lnTo>
                    <a:lnTo>
                      <a:pt x="233" y="250"/>
                    </a:lnTo>
                    <a:lnTo>
                      <a:pt x="233" y="248"/>
                    </a:lnTo>
                    <a:lnTo>
                      <a:pt x="235" y="248"/>
                    </a:lnTo>
                    <a:lnTo>
                      <a:pt x="238" y="248"/>
                    </a:lnTo>
                    <a:lnTo>
                      <a:pt x="238" y="245"/>
                    </a:lnTo>
                    <a:lnTo>
                      <a:pt x="241" y="245"/>
                    </a:lnTo>
                    <a:lnTo>
                      <a:pt x="241" y="243"/>
                    </a:lnTo>
                    <a:lnTo>
                      <a:pt x="241" y="240"/>
                    </a:lnTo>
                    <a:lnTo>
                      <a:pt x="243" y="240"/>
                    </a:lnTo>
                    <a:lnTo>
                      <a:pt x="243" y="237"/>
                    </a:lnTo>
                    <a:lnTo>
                      <a:pt x="246" y="237"/>
                    </a:lnTo>
                    <a:lnTo>
                      <a:pt x="246" y="235"/>
                    </a:lnTo>
                    <a:lnTo>
                      <a:pt x="246" y="232"/>
                    </a:lnTo>
                    <a:lnTo>
                      <a:pt x="246" y="235"/>
                    </a:lnTo>
                    <a:lnTo>
                      <a:pt x="246" y="232"/>
                    </a:lnTo>
                    <a:lnTo>
                      <a:pt x="248" y="232"/>
                    </a:lnTo>
                    <a:lnTo>
                      <a:pt x="246" y="232"/>
                    </a:lnTo>
                    <a:lnTo>
                      <a:pt x="248" y="232"/>
                    </a:lnTo>
                    <a:lnTo>
                      <a:pt x="248" y="230"/>
                    </a:lnTo>
                    <a:lnTo>
                      <a:pt x="248" y="227"/>
                    </a:lnTo>
                    <a:lnTo>
                      <a:pt x="251" y="227"/>
                    </a:lnTo>
                    <a:lnTo>
                      <a:pt x="251" y="224"/>
                    </a:lnTo>
                    <a:lnTo>
                      <a:pt x="254" y="224"/>
                    </a:lnTo>
                    <a:lnTo>
                      <a:pt x="254" y="222"/>
                    </a:lnTo>
                    <a:lnTo>
                      <a:pt x="254" y="219"/>
                    </a:lnTo>
                    <a:lnTo>
                      <a:pt x="254" y="217"/>
                    </a:lnTo>
                    <a:lnTo>
                      <a:pt x="256" y="217"/>
                    </a:lnTo>
                    <a:lnTo>
                      <a:pt x="259" y="217"/>
                    </a:lnTo>
                    <a:lnTo>
                      <a:pt x="261" y="217"/>
                    </a:lnTo>
                    <a:lnTo>
                      <a:pt x="264" y="214"/>
                    </a:lnTo>
                    <a:lnTo>
                      <a:pt x="267" y="209"/>
                    </a:lnTo>
                    <a:lnTo>
                      <a:pt x="269" y="206"/>
                    </a:lnTo>
                    <a:lnTo>
                      <a:pt x="275" y="203"/>
                    </a:lnTo>
                    <a:lnTo>
                      <a:pt x="275" y="201"/>
                    </a:lnTo>
                    <a:lnTo>
                      <a:pt x="277" y="201"/>
                    </a:lnTo>
                    <a:lnTo>
                      <a:pt x="277" y="198"/>
                    </a:lnTo>
                    <a:lnTo>
                      <a:pt x="280" y="196"/>
                    </a:lnTo>
                    <a:lnTo>
                      <a:pt x="282" y="193"/>
                    </a:lnTo>
                    <a:lnTo>
                      <a:pt x="285" y="190"/>
                    </a:lnTo>
                    <a:lnTo>
                      <a:pt x="288" y="190"/>
                    </a:lnTo>
                    <a:lnTo>
                      <a:pt x="288" y="188"/>
                    </a:lnTo>
                    <a:lnTo>
                      <a:pt x="290" y="188"/>
                    </a:lnTo>
                    <a:lnTo>
                      <a:pt x="293" y="185"/>
                    </a:lnTo>
                    <a:lnTo>
                      <a:pt x="290" y="185"/>
                    </a:lnTo>
                    <a:lnTo>
                      <a:pt x="293" y="185"/>
                    </a:lnTo>
                    <a:lnTo>
                      <a:pt x="295" y="183"/>
                    </a:lnTo>
                    <a:lnTo>
                      <a:pt x="295" y="180"/>
                    </a:lnTo>
                    <a:lnTo>
                      <a:pt x="298" y="177"/>
                    </a:lnTo>
                    <a:lnTo>
                      <a:pt x="301" y="175"/>
                    </a:lnTo>
                    <a:lnTo>
                      <a:pt x="308" y="164"/>
                    </a:lnTo>
                    <a:lnTo>
                      <a:pt x="311" y="164"/>
                    </a:lnTo>
                    <a:lnTo>
                      <a:pt x="314" y="164"/>
                    </a:lnTo>
                    <a:lnTo>
                      <a:pt x="314" y="162"/>
                    </a:lnTo>
                    <a:lnTo>
                      <a:pt x="316" y="159"/>
                    </a:lnTo>
                    <a:lnTo>
                      <a:pt x="321" y="154"/>
                    </a:lnTo>
                    <a:lnTo>
                      <a:pt x="327" y="149"/>
                    </a:lnTo>
                    <a:lnTo>
                      <a:pt x="332" y="143"/>
                    </a:lnTo>
                    <a:lnTo>
                      <a:pt x="332" y="141"/>
                    </a:lnTo>
                    <a:lnTo>
                      <a:pt x="335" y="141"/>
                    </a:lnTo>
                    <a:lnTo>
                      <a:pt x="337" y="141"/>
                    </a:lnTo>
                    <a:lnTo>
                      <a:pt x="337" y="138"/>
                    </a:lnTo>
                    <a:lnTo>
                      <a:pt x="337" y="136"/>
                    </a:lnTo>
                    <a:lnTo>
                      <a:pt x="337" y="133"/>
                    </a:lnTo>
                    <a:lnTo>
                      <a:pt x="337" y="128"/>
                    </a:lnTo>
                    <a:lnTo>
                      <a:pt x="337" y="122"/>
                    </a:lnTo>
                    <a:lnTo>
                      <a:pt x="337" y="120"/>
                    </a:lnTo>
                    <a:lnTo>
                      <a:pt x="340" y="120"/>
                    </a:lnTo>
                    <a:lnTo>
                      <a:pt x="340" y="117"/>
                    </a:lnTo>
                    <a:lnTo>
                      <a:pt x="342" y="117"/>
                    </a:lnTo>
                    <a:lnTo>
                      <a:pt x="345" y="117"/>
                    </a:lnTo>
                    <a:lnTo>
                      <a:pt x="345" y="115"/>
                    </a:lnTo>
                    <a:lnTo>
                      <a:pt x="348" y="115"/>
                    </a:lnTo>
                    <a:lnTo>
                      <a:pt x="350" y="115"/>
                    </a:lnTo>
                    <a:lnTo>
                      <a:pt x="353" y="112"/>
                    </a:lnTo>
                    <a:lnTo>
                      <a:pt x="355" y="112"/>
                    </a:lnTo>
                    <a:lnTo>
                      <a:pt x="358" y="112"/>
                    </a:lnTo>
                    <a:lnTo>
                      <a:pt x="366" y="109"/>
                    </a:lnTo>
                    <a:lnTo>
                      <a:pt x="368" y="109"/>
                    </a:lnTo>
                    <a:lnTo>
                      <a:pt x="371" y="109"/>
                    </a:lnTo>
                    <a:lnTo>
                      <a:pt x="374" y="107"/>
                    </a:lnTo>
                    <a:lnTo>
                      <a:pt x="379" y="107"/>
                    </a:lnTo>
                    <a:lnTo>
                      <a:pt x="382" y="107"/>
                    </a:lnTo>
                    <a:lnTo>
                      <a:pt x="384" y="104"/>
                    </a:lnTo>
                    <a:lnTo>
                      <a:pt x="387" y="104"/>
                    </a:lnTo>
                    <a:lnTo>
                      <a:pt x="389" y="104"/>
                    </a:lnTo>
                    <a:lnTo>
                      <a:pt x="389" y="102"/>
                    </a:lnTo>
                    <a:lnTo>
                      <a:pt x="392" y="102"/>
                    </a:lnTo>
                    <a:lnTo>
                      <a:pt x="395" y="102"/>
                    </a:lnTo>
                    <a:lnTo>
                      <a:pt x="395" y="99"/>
                    </a:lnTo>
                    <a:lnTo>
                      <a:pt x="397" y="99"/>
                    </a:lnTo>
                    <a:lnTo>
                      <a:pt x="400" y="99"/>
                    </a:lnTo>
                    <a:lnTo>
                      <a:pt x="402" y="99"/>
                    </a:lnTo>
                    <a:lnTo>
                      <a:pt x="402" y="96"/>
                    </a:lnTo>
                    <a:lnTo>
                      <a:pt x="405" y="96"/>
                    </a:lnTo>
                    <a:lnTo>
                      <a:pt x="408" y="96"/>
                    </a:lnTo>
                    <a:lnTo>
                      <a:pt x="410" y="96"/>
                    </a:lnTo>
                    <a:lnTo>
                      <a:pt x="410" y="94"/>
                    </a:lnTo>
                    <a:lnTo>
                      <a:pt x="413" y="94"/>
                    </a:lnTo>
                    <a:lnTo>
                      <a:pt x="415" y="94"/>
                    </a:lnTo>
                    <a:lnTo>
                      <a:pt x="418" y="94"/>
                    </a:lnTo>
                    <a:lnTo>
                      <a:pt x="421" y="94"/>
                    </a:lnTo>
                    <a:lnTo>
                      <a:pt x="423" y="94"/>
                    </a:lnTo>
                    <a:lnTo>
                      <a:pt x="426" y="94"/>
                    </a:lnTo>
                    <a:lnTo>
                      <a:pt x="429" y="94"/>
                    </a:lnTo>
                    <a:lnTo>
                      <a:pt x="431" y="94"/>
                    </a:lnTo>
                    <a:lnTo>
                      <a:pt x="434" y="94"/>
                    </a:lnTo>
                    <a:lnTo>
                      <a:pt x="436" y="94"/>
                    </a:lnTo>
                    <a:lnTo>
                      <a:pt x="439" y="94"/>
                    </a:lnTo>
                    <a:lnTo>
                      <a:pt x="442" y="94"/>
                    </a:lnTo>
                    <a:lnTo>
                      <a:pt x="444" y="96"/>
                    </a:lnTo>
                    <a:lnTo>
                      <a:pt x="447" y="96"/>
                    </a:lnTo>
                    <a:lnTo>
                      <a:pt x="449" y="96"/>
                    </a:lnTo>
                    <a:lnTo>
                      <a:pt x="452" y="96"/>
                    </a:lnTo>
                    <a:lnTo>
                      <a:pt x="452" y="99"/>
                    </a:lnTo>
                    <a:lnTo>
                      <a:pt x="455" y="99"/>
                    </a:lnTo>
                    <a:lnTo>
                      <a:pt x="455" y="102"/>
                    </a:lnTo>
                    <a:lnTo>
                      <a:pt x="457" y="102"/>
                    </a:lnTo>
                    <a:lnTo>
                      <a:pt x="457" y="104"/>
                    </a:lnTo>
                    <a:lnTo>
                      <a:pt x="457" y="107"/>
                    </a:lnTo>
                    <a:lnTo>
                      <a:pt x="457" y="109"/>
                    </a:lnTo>
                    <a:lnTo>
                      <a:pt x="457" y="112"/>
                    </a:lnTo>
                    <a:lnTo>
                      <a:pt x="457" y="115"/>
                    </a:lnTo>
                    <a:lnTo>
                      <a:pt x="457" y="117"/>
                    </a:lnTo>
                    <a:lnTo>
                      <a:pt x="457" y="120"/>
                    </a:lnTo>
                    <a:lnTo>
                      <a:pt x="455" y="120"/>
                    </a:lnTo>
                    <a:lnTo>
                      <a:pt x="455" y="122"/>
                    </a:lnTo>
                    <a:lnTo>
                      <a:pt x="452" y="122"/>
                    </a:lnTo>
                    <a:lnTo>
                      <a:pt x="452" y="125"/>
                    </a:lnTo>
                    <a:lnTo>
                      <a:pt x="449" y="125"/>
                    </a:lnTo>
                    <a:lnTo>
                      <a:pt x="447" y="125"/>
                    </a:lnTo>
                    <a:lnTo>
                      <a:pt x="444" y="125"/>
                    </a:lnTo>
                    <a:lnTo>
                      <a:pt x="444" y="122"/>
                    </a:lnTo>
                    <a:lnTo>
                      <a:pt x="442" y="122"/>
                    </a:lnTo>
                    <a:lnTo>
                      <a:pt x="439" y="122"/>
                    </a:lnTo>
                    <a:lnTo>
                      <a:pt x="439" y="125"/>
                    </a:lnTo>
                    <a:lnTo>
                      <a:pt x="442" y="125"/>
                    </a:lnTo>
                    <a:lnTo>
                      <a:pt x="444" y="125"/>
                    </a:lnTo>
                    <a:lnTo>
                      <a:pt x="447" y="125"/>
                    </a:lnTo>
                    <a:lnTo>
                      <a:pt x="447" y="128"/>
                    </a:lnTo>
                    <a:lnTo>
                      <a:pt x="447" y="130"/>
                    </a:lnTo>
                    <a:lnTo>
                      <a:pt x="449" y="130"/>
                    </a:lnTo>
                    <a:lnTo>
                      <a:pt x="449" y="128"/>
                    </a:lnTo>
                    <a:lnTo>
                      <a:pt x="452" y="128"/>
                    </a:lnTo>
                    <a:lnTo>
                      <a:pt x="452" y="125"/>
                    </a:lnTo>
                    <a:lnTo>
                      <a:pt x="455" y="125"/>
                    </a:lnTo>
                    <a:lnTo>
                      <a:pt x="457" y="125"/>
                    </a:lnTo>
                    <a:lnTo>
                      <a:pt x="457" y="122"/>
                    </a:lnTo>
                    <a:lnTo>
                      <a:pt x="460" y="122"/>
                    </a:lnTo>
                    <a:lnTo>
                      <a:pt x="460" y="120"/>
                    </a:lnTo>
                    <a:lnTo>
                      <a:pt x="460" y="122"/>
                    </a:lnTo>
                    <a:lnTo>
                      <a:pt x="460" y="120"/>
                    </a:lnTo>
                    <a:lnTo>
                      <a:pt x="462" y="120"/>
                    </a:lnTo>
                    <a:lnTo>
                      <a:pt x="462" y="117"/>
                    </a:lnTo>
                    <a:lnTo>
                      <a:pt x="462" y="115"/>
                    </a:lnTo>
                    <a:lnTo>
                      <a:pt x="462" y="112"/>
                    </a:lnTo>
                    <a:lnTo>
                      <a:pt x="462" y="109"/>
                    </a:lnTo>
                    <a:lnTo>
                      <a:pt x="465" y="109"/>
                    </a:lnTo>
                    <a:lnTo>
                      <a:pt x="465" y="107"/>
                    </a:lnTo>
                    <a:lnTo>
                      <a:pt x="465" y="104"/>
                    </a:lnTo>
                    <a:lnTo>
                      <a:pt x="465" y="102"/>
                    </a:lnTo>
                    <a:lnTo>
                      <a:pt x="465" y="99"/>
                    </a:lnTo>
                    <a:lnTo>
                      <a:pt x="465" y="96"/>
                    </a:lnTo>
                    <a:lnTo>
                      <a:pt x="468" y="96"/>
                    </a:lnTo>
                    <a:lnTo>
                      <a:pt x="468" y="94"/>
                    </a:lnTo>
                    <a:lnTo>
                      <a:pt x="468" y="91"/>
                    </a:lnTo>
                    <a:lnTo>
                      <a:pt x="470" y="91"/>
                    </a:lnTo>
                    <a:lnTo>
                      <a:pt x="473" y="89"/>
                    </a:lnTo>
                    <a:lnTo>
                      <a:pt x="491" y="91"/>
                    </a:lnTo>
                    <a:lnTo>
                      <a:pt x="549" y="102"/>
                    </a:lnTo>
                    <a:lnTo>
                      <a:pt x="549" y="107"/>
                    </a:lnTo>
                    <a:lnTo>
                      <a:pt x="551" y="115"/>
                    </a:lnTo>
                    <a:lnTo>
                      <a:pt x="551" y="120"/>
                    </a:lnTo>
                    <a:lnTo>
                      <a:pt x="551" y="122"/>
                    </a:lnTo>
                    <a:lnTo>
                      <a:pt x="551" y="125"/>
                    </a:lnTo>
                    <a:lnTo>
                      <a:pt x="551" y="128"/>
                    </a:lnTo>
                    <a:lnTo>
                      <a:pt x="549" y="130"/>
                    </a:lnTo>
                    <a:lnTo>
                      <a:pt x="554" y="133"/>
                    </a:lnTo>
                    <a:lnTo>
                      <a:pt x="556" y="133"/>
                    </a:lnTo>
                    <a:lnTo>
                      <a:pt x="559" y="133"/>
                    </a:lnTo>
                    <a:lnTo>
                      <a:pt x="559" y="130"/>
                    </a:lnTo>
                    <a:lnTo>
                      <a:pt x="559" y="128"/>
                    </a:lnTo>
                    <a:lnTo>
                      <a:pt x="559" y="125"/>
                    </a:lnTo>
                    <a:lnTo>
                      <a:pt x="559" y="122"/>
                    </a:lnTo>
                    <a:lnTo>
                      <a:pt x="562" y="122"/>
                    </a:lnTo>
                    <a:lnTo>
                      <a:pt x="564" y="122"/>
                    </a:lnTo>
                    <a:lnTo>
                      <a:pt x="567" y="120"/>
                    </a:lnTo>
                    <a:lnTo>
                      <a:pt x="564" y="115"/>
                    </a:lnTo>
                    <a:lnTo>
                      <a:pt x="567" y="115"/>
                    </a:lnTo>
                    <a:lnTo>
                      <a:pt x="567" y="112"/>
                    </a:lnTo>
                    <a:lnTo>
                      <a:pt x="572" y="109"/>
                    </a:lnTo>
                    <a:lnTo>
                      <a:pt x="572" y="107"/>
                    </a:lnTo>
                    <a:lnTo>
                      <a:pt x="575" y="107"/>
                    </a:lnTo>
                    <a:lnTo>
                      <a:pt x="577" y="107"/>
                    </a:lnTo>
                    <a:lnTo>
                      <a:pt x="580" y="104"/>
                    </a:lnTo>
                    <a:lnTo>
                      <a:pt x="580" y="102"/>
                    </a:lnTo>
                    <a:lnTo>
                      <a:pt x="580" y="99"/>
                    </a:lnTo>
                    <a:lnTo>
                      <a:pt x="583" y="99"/>
                    </a:lnTo>
                    <a:lnTo>
                      <a:pt x="585" y="99"/>
                    </a:lnTo>
                    <a:lnTo>
                      <a:pt x="588" y="99"/>
                    </a:lnTo>
                    <a:lnTo>
                      <a:pt x="593" y="102"/>
                    </a:lnTo>
                    <a:lnTo>
                      <a:pt x="596" y="102"/>
                    </a:lnTo>
                    <a:lnTo>
                      <a:pt x="596" y="99"/>
                    </a:lnTo>
                    <a:lnTo>
                      <a:pt x="593" y="96"/>
                    </a:lnTo>
                    <a:lnTo>
                      <a:pt x="593" y="94"/>
                    </a:lnTo>
                    <a:lnTo>
                      <a:pt x="590" y="91"/>
                    </a:lnTo>
                    <a:lnTo>
                      <a:pt x="590" y="89"/>
                    </a:lnTo>
                    <a:lnTo>
                      <a:pt x="593" y="89"/>
                    </a:lnTo>
                    <a:lnTo>
                      <a:pt x="596" y="89"/>
                    </a:lnTo>
                    <a:lnTo>
                      <a:pt x="601" y="89"/>
                    </a:lnTo>
                    <a:lnTo>
                      <a:pt x="603" y="89"/>
                    </a:lnTo>
                    <a:lnTo>
                      <a:pt x="603" y="86"/>
                    </a:lnTo>
                    <a:lnTo>
                      <a:pt x="606" y="86"/>
                    </a:lnTo>
                    <a:lnTo>
                      <a:pt x="606" y="83"/>
                    </a:lnTo>
                    <a:lnTo>
                      <a:pt x="609" y="83"/>
                    </a:lnTo>
                    <a:lnTo>
                      <a:pt x="609" y="81"/>
                    </a:lnTo>
                    <a:lnTo>
                      <a:pt x="609" y="75"/>
                    </a:lnTo>
                    <a:lnTo>
                      <a:pt x="609" y="73"/>
                    </a:lnTo>
                    <a:lnTo>
                      <a:pt x="609" y="70"/>
                    </a:lnTo>
                    <a:lnTo>
                      <a:pt x="611" y="65"/>
                    </a:lnTo>
                    <a:lnTo>
                      <a:pt x="611" y="62"/>
                    </a:lnTo>
                    <a:lnTo>
                      <a:pt x="614" y="62"/>
                    </a:lnTo>
                    <a:lnTo>
                      <a:pt x="614" y="60"/>
                    </a:lnTo>
                    <a:lnTo>
                      <a:pt x="616" y="60"/>
                    </a:lnTo>
                    <a:lnTo>
                      <a:pt x="616" y="57"/>
                    </a:lnTo>
                    <a:lnTo>
                      <a:pt x="616" y="55"/>
                    </a:lnTo>
                    <a:lnTo>
                      <a:pt x="619" y="52"/>
                    </a:lnTo>
                    <a:lnTo>
                      <a:pt x="619" y="49"/>
                    </a:lnTo>
                    <a:lnTo>
                      <a:pt x="622" y="49"/>
                    </a:lnTo>
                    <a:lnTo>
                      <a:pt x="624" y="49"/>
                    </a:lnTo>
                    <a:lnTo>
                      <a:pt x="627" y="47"/>
                    </a:lnTo>
                    <a:lnTo>
                      <a:pt x="627" y="44"/>
                    </a:lnTo>
                    <a:lnTo>
                      <a:pt x="627" y="42"/>
                    </a:lnTo>
                    <a:lnTo>
                      <a:pt x="627" y="39"/>
                    </a:lnTo>
                    <a:lnTo>
                      <a:pt x="627" y="36"/>
                    </a:lnTo>
                    <a:lnTo>
                      <a:pt x="629" y="36"/>
                    </a:lnTo>
                    <a:lnTo>
                      <a:pt x="629" y="34"/>
                    </a:lnTo>
                    <a:lnTo>
                      <a:pt x="627" y="31"/>
                    </a:lnTo>
                    <a:lnTo>
                      <a:pt x="629" y="28"/>
                    </a:lnTo>
                    <a:lnTo>
                      <a:pt x="629" y="26"/>
                    </a:lnTo>
                    <a:lnTo>
                      <a:pt x="645" y="5"/>
                    </a:lnTo>
                    <a:lnTo>
                      <a:pt x="815" y="0"/>
                    </a:lnTo>
                    <a:close/>
                  </a:path>
                </a:pathLst>
              </a:custGeom>
              <a:no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65" name="Freeform 229"/>
              <p:cNvSpPr>
                <a:spLocks/>
              </p:cNvSpPr>
              <p:nvPr/>
            </p:nvSpPr>
            <p:spPr bwMode="auto">
              <a:xfrm>
                <a:off x="2021" y="2385"/>
                <a:ext cx="8" cy="8"/>
              </a:xfrm>
              <a:custGeom>
                <a:avLst/>
                <a:gdLst>
                  <a:gd name="T0" fmla="*/ 2 w 8"/>
                  <a:gd name="T1" fmla="*/ 0 h 8"/>
                  <a:gd name="T2" fmla="*/ 5 w 8"/>
                  <a:gd name="T3" fmla="*/ 0 h 8"/>
                  <a:gd name="T4" fmla="*/ 5 w 8"/>
                  <a:gd name="T5" fmla="*/ 3 h 8"/>
                  <a:gd name="T6" fmla="*/ 5 w 8"/>
                  <a:gd name="T7" fmla="*/ 6 h 8"/>
                  <a:gd name="T8" fmla="*/ 5 w 8"/>
                  <a:gd name="T9" fmla="*/ 8 h 8"/>
                  <a:gd name="T10" fmla="*/ 5 w 8"/>
                  <a:gd name="T11" fmla="*/ 6 h 8"/>
                  <a:gd name="T12" fmla="*/ 8 w 8"/>
                  <a:gd name="T13" fmla="*/ 6 h 8"/>
                  <a:gd name="T14" fmla="*/ 8 w 8"/>
                  <a:gd name="T15" fmla="*/ 8 h 8"/>
                  <a:gd name="T16" fmla="*/ 5 w 8"/>
                  <a:gd name="T17" fmla="*/ 8 h 8"/>
                  <a:gd name="T18" fmla="*/ 2 w 8"/>
                  <a:gd name="T19" fmla="*/ 8 h 8"/>
                  <a:gd name="T20" fmla="*/ 2 w 8"/>
                  <a:gd name="T21" fmla="*/ 6 h 8"/>
                  <a:gd name="T22" fmla="*/ 0 w 8"/>
                  <a:gd name="T23" fmla="*/ 6 h 8"/>
                  <a:gd name="T24" fmla="*/ 0 w 8"/>
                  <a:gd name="T25" fmla="*/ 3 h 8"/>
                  <a:gd name="T26" fmla="*/ 0 w 8"/>
                  <a:gd name="T27" fmla="*/ 0 h 8"/>
                  <a:gd name="T28" fmla="*/ 2 w 8"/>
                  <a:gd name="T2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8" h="8">
                    <a:moveTo>
                      <a:pt x="2" y="0"/>
                    </a:moveTo>
                    <a:lnTo>
                      <a:pt x="5" y="0"/>
                    </a:lnTo>
                    <a:lnTo>
                      <a:pt x="5" y="3"/>
                    </a:lnTo>
                    <a:lnTo>
                      <a:pt x="5" y="6"/>
                    </a:lnTo>
                    <a:lnTo>
                      <a:pt x="5" y="8"/>
                    </a:lnTo>
                    <a:lnTo>
                      <a:pt x="5" y="6"/>
                    </a:lnTo>
                    <a:lnTo>
                      <a:pt x="8" y="6"/>
                    </a:lnTo>
                    <a:lnTo>
                      <a:pt x="8" y="8"/>
                    </a:lnTo>
                    <a:lnTo>
                      <a:pt x="5" y="8"/>
                    </a:lnTo>
                    <a:lnTo>
                      <a:pt x="2" y="8"/>
                    </a:lnTo>
                    <a:lnTo>
                      <a:pt x="2" y="6"/>
                    </a:lnTo>
                    <a:lnTo>
                      <a:pt x="0" y="6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66" name="Freeform 230"/>
              <p:cNvSpPr>
                <a:spLocks/>
              </p:cNvSpPr>
              <p:nvPr/>
            </p:nvSpPr>
            <p:spPr bwMode="auto">
              <a:xfrm>
                <a:off x="1906" y="2325"/>
                <a:ext cx="36" cy="50"/>
              </a:xfrm>
              <a:custGeom>
                <a:avLst/>
                <a:gdLst>
                  <a:gd name="T0" fmla="*/ 31 w 36"/>
                  <a:gd name="T1" fmla="*/ 21 h 50"/>
                  <a:gd name="T2" fmla="*/ 34 w 36"/>
                  <a:gd name="T3" fmla="*/ 24 h 50"/>
                  <a:gd name="T4" fmla="*/ 36 w 36"/>
                  <a:gd name="T5" fmla="*/ 26 h 50"/>
                  <a:gd name="T6" fmla="*/ 34 w 36"/>
                  <a:gd name="T7" fmla="*/ 29 h 50"/>
                  <a:gd name="T8" fmla="*/ 31 w 36"/>
                  <a:gd name="T9" fmla="*/ 32 h 50"/>
                  <a:gd name="T10" fmla="*/ 29 w 36"/>
                  <a:gd name="T11" fmla="*/ 37 h 50"/>
                  <a:gd name="T12" fmla="*/ 26 w 36"/>
                  <a:gd name="T13" fmla="*/ 39 h 50"/>
                  <a:gd name="T14" fmla="*/ 21 w 36"/>
                  <a:gd name="T15" fmla="*/ 42 h 50"/>
                  <a:gd name="T16" fmla="*/ 21 w 36"/>
                  <a:gd name="T17" fmla="*/ 47 h 50"/>
                  <a:gd name="T18" fmla="*/ 18 w 36"/>
                  <a:gd name="T19" fmla="*/ 50 h 50"/>
                  <a:gd name="T20" fmla="*/ 13 w 36"/>
                  <a:gd name="T21" fmla="*/ 50 h 50"/>
                  <a:gd name="T22" fmla="*/ 10 w 36"/>
                  <a:gd name="T23" fmla="*/ 47 h 50"/>
                  <a:gd name="T24" fmla="*/ 8 w 36"/>
                  <a:gd name="T25" fmla="*/ 45 h 50"/>
                  <a:gd name="T26" fmla="*/ 2 w 36"/>
                  <a:gd name="T27" fmla="*/ 45 h 50"/>
                  <a:gd name="T28" fmla="*/ 2 w 36"/>
                  <a:gd name="T29" fmla="*/ 39 h 50"/>
                  <a:gd name="T30" fmla="*/ 0 w 36"/>
                  <a:gd name="T31" fmla="*/ 34 h 50"/>
                  <a:gd name="T32" fmla="*/ 0 w 36"/>
                  <a:gd name="T33" fmla="*/ 29 h 50"/>
                  <a:gd name="T34" fmla="*/ 0 w 36"/>
                  <a:gd name="T35" fmla="*/ 24 h 50"/>
                  <a:gd name="T36" fmla="*/ 2 w 36"/>
                  <a:gd name="T37" fmla="*/ 21 h 50"/>
                  <a:gd name="T38" fmla="*/ 2 w 36"/>
                  <a:gd name="T39" fmla="*/ 16 h 50"/>
                  <a:gd name="T40" fmla="*/ 2 w 36"/>
                  <a:gd name="T41" fmla="*/ 11 h 50"/>
                  <a:gd name="T42" fmla="*/ 2 w 36"/>
                  <a:gd name="T43" fmla="*/ 6 h 50"/>
                  <a:gd name="T44" fmla="*/ 5 w 36"/>
                  <a:gd name="T45" fmla="*/ 3 h 50"/>
                  <a:gd name="T46" fmla="*/ 8 w 36"/>
                  <a:gd name="T47" fmla="*/ 0 h 50"/>
                  <a:gd name="T48" fmla="*/ 13 w 36"/>
                  <a:gd name="T49" fmla="*/ 0 h 50"/>
                  <a:gd name="T50" fmla="*/ 10 w 36"/>
                  <a:gd name="T51" fmla="*/ 3 h 50"/>
                  <a:gd name="T52" fmla="*/ 10 w 36"/>
                  <a:gd name="T53" fmla="*/ 8 h 50"/>
                  <a:gd name="T54" fmla="*/ 13 w 36"/>
                  <a:gd name="T55" fmla="*/ 11 h 50"/>
                  <a:gd name="T56" fmla="*/ 13 w 36"/>
                  <a:gd name="T57" fmla="*/ 16 h 50"/>
                  <a:gd name="T58" fmla="*/ 18 w 36"/>
                  <a:gd name="T59" fmla="*/ 19 h 50"/>
                  <a:gd name="T60" fmla="*/ 23 w 36"/>
                  <a:gd name="T61" fmla="*/ 21 h 50"/>
                  <a:gd name="T62" fmla="*/ 29 w 36"/>
                  <a:gd name="T63" fmla="*/ 21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6" h="50">
                    <a:moveTo>
                      <a:pt x="29" y="21"/>
                    </a:moveTo>
                    <a:lnTo>
                      <a:pt x="31" y="21"/>
                    </a:lnTo>
                    <a:lnTo>
                      <a:pt x="34" y="21"/>
                    </a:lnTo>
                    <a:lnTo>
                      <a:pt x="34" y="24"/>
                    </a:lnTo>
                    <a:lnTo>
                      <a:pt x="36" y="24"/>
                    </a:lnTo>
                    <a:lnTo>
                      <a:pt x="36" y="26"/>
                    </a:lnTo>
                    <a:lnTo>
                      <a:pt x="34" y="26"/>
                    </a:lnTo>
                    <a:lnTo>
                      <a:pt x="34" y="29"/>
                    </a:lnTo>
                    <a:lnTo>
                      <a:pt x="34" y="32"/>
                    </a:lnTo>
                    <a:lnTo>
                      <a:pt x="31" y="32"/>
                    </a:lnTo>
                    <a:lnTo>
                      <a:pt x="31" y="34"/>
                    </a:lnTo>
                    <a:lnTo>
                      <a:pt x="29" y="37"/>
                    </a:lnTo>
                    <a:lnTo>
                      <a:pt x="29" y="39"/>
                    </a:lnTo>
                    <a:lnTo>
                      <a:pt x="26" y="39"/>
                    </a:lnTo>
                    <a:lnTo>
                      <a:pt x="23" y="42"/>
                    </a:lnTo>
                    <a:lnTo>
                      <a:pt x="21" y="42"/>
                    </a:lnTo>
                    <a:lnTo>
                      <a:pt x="21" y="45"/>
                    </a:lnTo>
                    <a:lnTo>
                      <a:pt x="21" y="47"/>
                    </a:lnTo>
                    <a:lnTo>
                      <a:pt x="18" y="47"/>
                    </a:lnTo>
                    <a:lnTo>
                      <a:pt x="18" y="50"/>
                    </a:lnTo>
                    <a:lnTo>
                      <a:pt x="16" y="50"/>
                    </a:lnTo>
                    <a:lnTo>
                      <a:pt x="13" y="50"/>
                    </a:lnTo>
                    <a:lnTo>
                      <a:pt x="13" y="47"/>
                    </a:lnTo>
                    <a:lnTo>
                      <a:pt x="10" y="47"/>
                    </a:lnTo>
                    <a:lnTo>
                      <a:pt x="8" y="47"/>
                    </a:lnTo>
                    <a:lnTo>
                      <a:pt x="8" y="45"/>
                    </a:lnTo>
                    <a:lnTo>
                      <a:pt x="5" y="45"/>
                    </a:lnTo>
                    <a:lnTo>
                      <a:pt x="2" y="45"/>
                    </a:lnTo>
                    <a:lnTo>
                      <a:pt x="2" y="42"/>
                    </a:lnTo>
                    <a:lnTo>
                      <a:pt x="2" y="39"/>
                    </a:lnTo>
                    <a:lnTo>
                      <a:pt x="0" y="37"/>
                    </a:lnTo>
                    <a:lnTo>
                      <a:pt x="0" y="34"/>
                    </a:lnTo>
                    <a:lnTo>
                      <a:pt x="0" y="32"/>
                    </a:lnTo>
                    <a:lnTo>
                      <a:pt x="0" y="29"/>
                    </a:lnTo>
                    <a:lnTo>
                      <a:pt x="0" y="26"/>
                    </a:lnTo>
                    <a:lnTo>
                      <a:pt x="0" y="24"/>
                    </a:lnTo>
                    <a:lnTo>
                      <a:pt x="2" y="24"/>
                    </a:lnTo>
                    <a:lnTo>
                      <a:pt x="2" y="21"/>
                    </a:lnTo>
                    <a:lnTo>
                      <a:pt x="2" y="19"/>
                    </a:lnTo>
                    <a:lnTo>
                      <a:pt x="2" y="16"/>
                    </a:lnTo>
                    <a:lnTo>
                      <a:pt x="2" y="13"/>
                    </a:lnTo>
                    <a:lnTo>
                      <a:pt x="2" y="11"/>
                    </a:lnTo>
                    <a:lnTo>
                      <a:pt x="2" y="8"/>
                    </a:lnTo>
                    <a:lnTo>
                      <a:pt x="2" y="6"/>
                    </a:lnTo>
                    <a:lnTo>
                      <a:pt x="5" y="6"/>
                    </a:lnTo>
                    <a:lnTo>
                      <a:pt x="5" y="3"/>
                    </a:lnTo>
                    <a:lnTo>
                      <a:pt x="8" y="3"/>
                    </a:lnTo>
                    <a:lnTo>
                      <a:pt x="8" y="0"/>
                    </a:lnTo>
                    <a:lnTo>
                      <a:pt x="10" y="0"/>
                    </a:lnTo>
                    <a:lnTo>
                      <a:pt x="13" y="0"/>
                    </a:lnTo>
                    <a:lnTo>
                      <a:pt x="13" y="3"/>
                    </a:lnTo>
                    <a:lnTo>
                      <a:pt x="10" y="3"/>
                    </a:lnTo>
                    <a:lnTo>
                      <a:pt x="10" y="6"/>
                    </a:lnTo>
                    <a:lnTo>
                      <a:pt x="10" y="8"/>
                    </a:lnTo>
                    <a:lnTo>
                      <a:pt x="10" y="11"/>
                    </a:lnTo>
                    <a:lnTo>
                      <a:pt x="13" y="11"/>
                    </a:lnTo>
                    <a:lnTo>
                      <a:pt x="13" y="13"/>
                    </a:lnTo>
                    <a:lnTo>
                      <a:pt x="13" y="16"/>
                    </a:lnTo>
                    <a:lnTo>
                      <a:pt x="16" y="16"/>
                    </a:lnTo>
                    <a:lnTo>
                      <a:pt x="18" y="19"/>
                    </a:lnTo>
                    <a:lnTo>
                      <a:pt x="21" y="21"/>
                    </a:lnTo>
                    <a:lnTo>
                      <a:pt x="23" y="21"/>
                    </a:lnTo>
                    <a:lnTo>
                      <a:pt x="26" y="21"/>
                    </a:lnTo>
                    <a:lnTo>
                      <a:pt x="29" y="21"/>
                    </a:lnTo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67" name="Freeform 231"/>
              <p:cNvSpPr>
                <a:spLocks/>
              </p:cNvSpPr>
              <p:nvPr/>
            </p:nvSpPr>
            <p:spPr bwMode="auto">
              <a:xfrm>
                <a:off x="2036" y="2265"/>
                <a:ext cx="29" cy="63"/>
              </a:xfrm>
              <a:custGeom>
                <a:avLst/>
                <a:gdLst>
                  <a:gd name="T0" fmla="*/ 6 w 29"/>
                  <a:gd name="T1" fmla="*/ 60 h 63"/>
                  <a:gd name="T2" fmla="*/ 3 w 29"/>
                  <a:gd name="T3" fmla="*/ 63 h 63"/>
                  <a:gd name="T4" fmla="*/ 0 w 29"/>
                  <a:gd name="T5" fmla="*/ 60 h 63"/>
                  <a:gd name="T6" fmla="*/ 0 w 29"/>
                  <a:gd name="T7" fmla="*/ 58 h 63"/>
                  <a:gd name="T8" fmla="*/ 0 w 29"/>
                  <a:gd name="T9" fmla="*/ 55 h 63"/>
                  <a:gd name="T10" fmla="*/ 0 w 29"/>
                  <a:gd name="T11" fmla="*/ 52 h 63"/>
                  <a:gd name="T12" fmla="*/ 0 w 29"/>
                  <a:gd name="T13" fmla="*/ 50 h 63"/>
                  <a:gd name="T14" fmla="*/ 0 w 29"/>
                  <a:gd name="T15" fmla="*/ 47 h 63"/>
                  <a:gd name="T16" fmla="*/ 0 w 29"/>
                  <a:gd name="T17" fmla="*/ 45 h 63"/>
                  <a:gd name="T18" fmla="*/ 3 w 29"/>
                  <a:gd name="T19" fmla="*/ 42 h 63"/>
                  <a:gd name="T20" fmla="*/ 3 w 29"/>
                  <a:gd name="T21" fmla="*/ 39 h 63"/>
                  <a:gd name="T22" fmla="*/ 3 w 29"/>
                  <a:gd name="T23" fmla="*/ 37 h 63"/>
                  <a:gd name="T24" fmla="*/ 6 w 29"/>
                  <a:gd name="T25" fmla="*/ 34 h 63"/>
                  <a:gd name="T26" fmla="*/ 6 w 29"/>
                  <a:gd name="T27" fmla="*/ 32 h 63"/>
                  <a:gd name="T28" fmla="*/ 6 w 29"/>
                  <a:gd name="T29" fmla="*/ 29 h 63"/>
                  <a:gd name="T30" fmla="*/ 8 w 29"/>
                  <a:gd name="T31" fmla="*/ 26 h 63"/>
                  <a:gd name="T32" fmla="*/ 8 w 29"/>
                  <a:gd name="T33" fmla="*/ 24 h 63"/>
                  <a:gd name="T34" fmla="*/ 8 w 29"/>
                  <a:gd name="T35" fmla="*/ 21 h 63"/>
                  <a:gd name="T36" fmla="*/ 11 w 29"/>
                  <a:gd name="T37" fmla="*/ 21 h 63"/>
                  <a:gd name="T38" fmla="*/ 11 w 29"/>
                  <a:gd name="T39" fmla="*/ 19 h 63"/>
                  <a:gd name="T40" fmla="*/ 11 w 29"/>
                  <a:gd name="T41" fmla="*/ 16 h 63"/>
                  <a:gd name="T42" fmla="*/ 13 w 29"/>
                  <a:gd name="T43" fmla="*/ 16 h 63"/>
                  <a:gd name="T44" fmla="*/ 13 w 29"/>
                  <a:gd name="T45" fmla="*/ 13 h 63"/>
                  <a:gd name="T46" fmla="*/ 13 w 29"/>
                  <a:gd name="T47" fmla="*/ 11 h 63"/>
                  <a:gd name="T48" fmla="*/ 16 w 29"/>
                  <a:gd name="T49" fmla="*/ 11 h 63"/>
                  <a:gd name="T50" fmla="*/ 16 w 29"/>
                  <a:gd name="T51" fmla="*/ 8 h 63"/>
                  <a:gd name="T52" fmla="*/ 16 w 29"/>
                  <a:gd name="T53" fmla="*/ 5 h 63"/>
                  <a:gd name="T54" fmla="*/ 19 w 29"/>
                  <a:gd name="T55" fmla="*/ 5 h 63"/>
                  <a:gd name="T56" fmla="*/ 21 w 29"/>
                  <a:gd name="T57" fmla="*/ 5 h 63"/>
                  <a:gd name="T58" fmla="*/ 21 w 29"/>
                  <a:gd name="T59" fmla="*/ 3 h 63"/>
                  <a:gd name="T60" fmla="*/ 24 w 29"/>
                  <a:gd name="T61" fmla="*/ 3 h 63"/>
                  <a:gd name="T62" fmla="*/ 26 w 29"/>
                  <a:gd name="T63" fmla="*/ 0 h 63"/>
                  <a:gd name="T64" fmla="*/ 26 w 29"/>
                  <a:gd name="T65" fmla="*/ 3 h 63"/>
                  <a:gd name="T66" fmla="*/ 26 w 29"/>
                  <a:gd name="T67" fmla="*/ 5 h 63"/>
                  <a:gd name="T68" fmla="*/ 29 w 29"/>
                  <a:gd name="T69" fmla="*/ 8 h 63"/>
                  <a:gd name="T70" fmla="*/ 29 w 29"/>
                  <a:gd name="T71" fmla="*/ 11 h 63"/>
                  <a:gd name="T72" fmla="*/ 29 w 29"/>
                  <a:gd name="T73" fmla="*/ 13 h 63"/>
                  <a:gd name="T74" fmla="*/ 29 w 29"/>
                  <a:gd name="T75" fmla="*/ 16 h 63"/>
                  <a:gd name="T76" fmla="*/ 29 w 29"/>
                  <a:gd name="T77" fmla="*/ 19 h 63"/>
                  <a:gd name="T78" fmla="*/ 29 w 29"/>
                  <a:gd name="T79" fmla="*/ 21 h 63"/>
                  <a:gd name="T80" fmla="*/ 26 w 29"/>
                  <a:gd name="T81" fmla="*/ 21 h 63"/>
                  <a:gd name="T82" fmla="*/ 26 w 29"/>
                  <a:gd name="T83" fmla="*/ 24 h 63"/>
                  <a:gd name="T84" fmla="*/ 26 w 29"/>
                  <a:gd name="T85" fmla="*/ 26 h 63"/>
                  <a:gd name="T86" fmla="*/ 24 w 29"/>
                  <a:gd name="T87" fmla="*/ 26 h 63"/>
                  <a:gd name="T88" fmla="*/ 24 w 29"/>
                  <a:gd name="T89" fmla="*/ 29 h 63"/>
                  <a:gd name="T90" fmla="*/ 24 w 29"/>
                  <a:gd name="T91" fmla="*/ 32 h 63"/>
                  <a:gd name="T92" fmla="*/ 21 w 29"/>
                  <a:gd name="T93" fmla="*/ 34 h 63"/>
                  <a:gd name="T94" fmla="*/ 21 w 29"/>
                  <a:gd name="T95" fmla="*/ 37 h 63"/>
                  <a:gd name="T96" fmla="*/ 21 w 29"/>
                  <a:gd name="T97" fmla="*/ 39 h 63"/>
                  <a:gd name="T98" fmla="*/ 19 w 29"/>
                  <a:gd name="T99" fmla="*/ 42 h 63"/>
                  <a:gd name="T100" fmla="*/ 16 w 29"/>
                  <a:gd name="T101" fmla="*/ 45 h 63"/>
                  <a:gd name="T102" fmla="*/ 16 w 29"/>
                  <a:gd name="T103" fmla="*/ 47 h 63"/>
                  <a:gd name="T104" fmla="*/ 13 w 29"/>
                  <a:gd name="T105" fmla="*/ 50 h 63"/>
                  <a:gd name="T106" fmla="*/ 11 w 29"/>
                  <a:gd name="T107" fmla="*/ 52 h 63"/>
                  <a:gd name="T108" fmla="*/ 8 w 29"/>
                  <a:gd name="T109" fmla="*/ 55 h 63"/>
                  <a:gd name="T110" fmla="*/ 8 w 29"/>
                  <a:gd name="T111" fmla="*/ 58 h 63"/>
                  <a:gd name="T112" fmla="*/ 6 w 29"/>
                  <a:gd name="T113" fmla="*/ 60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29" h="63">
                    <a:moveTo>
                      <a:pt x="6" y="60"/>
                    </a:moveTo>
                    <a:lnTo>
                      <a:pt x="3" y="63"/>
                    </a:lnTo>
                    <a:lnTo>
                      <a:pt x="0" y="60"/>
                    </a:lnTo>
                    <a:lnTo>
                      <a:pt x="0" y="58"/>
                    </a:lnTo>
                    <a:lnTo>
                      <a:pt x="0" y="55"/>
                    </a:lnTo>
                    <a:lnTo>
                      <a:pt x="0" y="52"/>
                    </a:lnTo>
                    <a:lnTo>
                      <a:pt x="0" y="50"/>
                    </a:lnTo>
                    <a:lnTo>
                      <a:pt x="0" y="47"/>
                    </a:lnTo>
                    <a:lnTo>
                      <a:pt x="0" y="45"/>
                    </a:lnTo>
                    <a:lnTo>
                      <a:pt x="3" y="42"/>
                    </a:lnTo>
                    <a:lnTo>
                      <a:pt x="3" y="39"/>
                    </a:lnTo>
                    <a:lnTo>
                      <a:pt x="3" y="37"/>
                    </a:lnTo>
                    <a:lnTo>
                      <a:pt x="6" y="34"/>
                    </a:lnTo>
                    <a:lnTo>
                      <a:pt x="6" y="32"/>
                    </a:lnTo>
                    <a:lnTo>
                      <a:pt x="6" y="29"/>
                    </a:lnTo>
                    <a:lnTo>
                      <a:pt x="8" y="26"/>
                    </a:lnTo>
                    <a:lnTo>
                      <a:pt x="8" y="24"/>
                    </a:lnTo>
                    <a:lnTo>
                      <a:pt x="8" y="21"/>
                    </a:lnTo>
                    <a:lnTo>
                      <a:pt x="11" y="21"/>
                    </a:lnTo>
                    <a:lnTo>
                      <a:pt x="11" y="19"/>
                    </a:lnTo>
                    <a:lnTo>
                      <a:pt x="11" y="16"/>
                    </a:lnTo>
                    <a:lnTo>
                      <a:pt x="13" y="16"/>
                    </a:lnTo>
                    <a:lnTo>
                      <a:pt x="13" y="13"/>
                    </a:lnTo>
                    <a:lnTo>
                      <a:pt x="13" y="11"/>
                    </a:lnTo>
                    <a:lnTo>
                      <a:pt x="16" y="11"/>
                    </a:lnTo>
                    <a:lnTo>
                      <a:pt x="16" y="8"/>
                    </a:lnTo>
                    <a:lnTo>
                      <a:pt x="16" y="5"/>
                    </a:lnTo>
                    <a:lnTo>
                      <a:pt x="19" y="5"/>
                    </a:lnTo>
                    <a:lnTo>
                      <a:pt x="21" y="5"/>
                    </a:lnTo>
                    <a:lnTo>
                      <a:pt x="21" y="3"/>
                    </a:lnTo>
                    <a:lnTo>
                      <a:pt x="24" y="3"/>
                    </a:lnTo>
                    <a:lnTo>
                      <a:pt x="26" y="0"/>
                    </a:lnTo>
                    <a:lnTo>
                      <a:pt x="26" y="3"/>
                    </a:lnTo>
                    <a:lnTo>
                      <a:pt x="26" y="5"/>
                    </a:lnTo>
                    <a:lnTo>
                      <a:pt x="29" y="8"/>
                    </a:lnTo>
                    <a:lnTo>
                      <a:pt x="29" y="11"/>
                    </a:lnTo>
                    <a:lnTo>
                      <a:pt x="29" y="13"/>
                    </a:lnTo>
                    <a:lnTo>
                      <a:pt x="29" y="16"/>
                    </a:lnTo>
                    <a:lnTo>
                      <a:pt x="29" y="19"/>
                    </a:lnTo>
                    <a:lnTo>
                      <a:pt x="29" y="21"/>
                    </a:lnTo>
                    <a:lnTo>
                      <a:pt x="26" y="21"/>
                    </a:lnTo>
                    <a:lnTo>
                      <a:pt x="26" y="24"/>
                    </a:lnTo>
                    <a:lnTo>
                      <a:pt x="26" y="26"/>
                    </a:lnTo>
                    <a:lnTo>
                      <a:pt x="24" y="26"/>
                    </a:lnTo>
                    <a:lnTo>
                      <a:pt x="24" y="29"/>
                    </a:lnTo>
                    <a:lnTo>
                      <a:pt x="24" y="32"/>
                    </a:lnTo>
                    <a:lnTo>
                      <a:pt x="21" y="34"/>
                    </a:lnTo>
                    <a:lnTo>
                      <a:pt x="21" y="37"/>
                    </a:lnTo>
                    <a:lnTo>
                      <a:pt x="21" y="39"/>
                    </a:lnTo>
                    <a:lnTo>
                      <a:pt x="19" y="42"/>
                    </a:lnTo>
                    <a:lnTo>
                      <a:pt x="16" y="45"/>
                    </a:lnTo>
                    <a:lnTo>
                      <a:pt x="16" y="47"/>
                    </a:lnTo>
                    <a:lnTo>
                      <a:pt x="13" y="50"/>
                    </a:lnTo>
                    <a:lnTo>
                      <a:pt x="11" y="52"/>
                    </a:lnTo>
                    <a:lnTo>
                      <a:pt x="8" y="55"/>
                    </a:lnTo>
                    <a:lnTo>
                      <a:pt x="8" y="58"/>
                    </a:lnTo>
                    <a:lnTo>
                      <a:pt x="6" y="60"/>
                    </a:lnTo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68" name="Freeform 232"/>
              <p:cNvSpPr>
                <a:spLocks/>
              </p:cNvSpPr>
              <p:nvPr/>
            </p:nvSpPr>
            <p:spPr bwMode="auto">
              <a:xfrm>
                <a:off x="1274" y="2255"/>
                <a:ext cx="8" cy="8"/>
              </a:xfrm>
              <a:custGeom>
                <a:avLst/>
                <a:gdLst>
                  <a:gd name="T0" fmla="*/ 5 w 8"/>
                  <a:gd name="T1" fmla="*/ 0 h 8"/>
                  <a:gd name="T2" fmla="*/ 5 w 8"/>
                  <a:gd name="T3" fmla="*/ 2 h 8"/>
                  <a:gd name="T4" fmla="*/ 5 w 8"/>
                  <a:gd name="T5" fmla="*/ 5 h 8"/>
                  <a:gd name="T6" fmla="*/ 8 w 8"/>
                  <a:gd name="T7" fmla="*/ 5 h 8"/>
                  <a:gd name="T8" fmla="*/ 5 w 8"/>
                  <a:gd name="T9" fmla="*/ 5 h 8"/>
                  <a:gd name="T10" fmla="*/ 3 w 8"/>
                  <a:gd name="T11" fmla="*/ 5 h 8"/>
                  <a:gd name="T12" fmla="*/ 3 w 8"/>
                  <a:gd name="T13" fmla="*/ 8 h 8"/>
                  <a:gd name="T14" fmla="*/ 3 w 8"/>
                  <a:gd name="T15" fmla="*/ 5 h 8"/>
                  <a:gd name="T16" fmla="*/ 3 w 8"/>
                  <a:gd name="T17" fmla="*/ 8 h 8"/>
                  <a:gd name="T18" fmla="*/ 0 w 8"/>
                  <a:gd name="T19" fmla="*/ 8 h 8"/>
                  <a:gd name="T20" fmla="*/ 0 w 8"/>
                  <a:gd name="T21" fmla="*/ 5 h 8"/>
                  <a:gd name="T22" fmla="*/ 0 w 8"/>
                  <a:gd name="T23" fmla="*/ 2 h 8"/>
                  <a:gd name="T24" fmla="*/ 0 w 8"/>
                  <a:gd name="T25" fmla="*/ 0 h 8"/>
                  <a:gd name="T26" fmla="*/ 3 w 8"/>
                  <a:gd name="T27" fmla="*/ 0 h 8"/>
                  <a:gd name="T28" fmla="*/ 5 w 8"/>
                  <a:gd name="T2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8" h="8">
                    <a:moveTo>
                      <a:pt x="5" y="0"/>
                    </a:moveTo>
                    <a:lnTo>
                      <a:pt x="5" y="2"/>
                    </a:lnTo>
                    <a:lnTo>
                      <a:pt x="5" y="5"/>
                    </a:lnTo>
                    <a:lnTo>
                      <a:pt x="8" y="5"/>
                    </a:lnTo>
                    <a:lnTo>
                      <a:pt x="5" y="5"/>
                    </a:lnTo>
                    <a:lnTo>
                      <a:pt x="3" y="5"/>
                    </a:lnTo>
                    <a:lnTo>
                      <a:pt x="3" y="8"/>
                    </a:lnTo>
                    <a:lnTo>
                      <a:pt x="3" y="5"/>
                    </a:lnTo>
                    <a:lnTo>
                      <a:pt x="3" y="8"/>
                    </a:lnTo>
                    <a:lnTo>
                      <a:pt x="0" y="8"/>
                    </a:lnTo>
                    <a:lnTo>
                      <a:pt x="0" y="5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3" y="0"/>
                    </a:lnTo>
                    <a:lnTo>
                      <a:pt x="5" y="0"/>
                    </a:lnTo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69" name="Freeform 233"/>
              <p:cNvSpPr>
                <a:spLocks/>
              </p:cNvSpPr>
              <p:nvPr/>
            </p:nvSpPr>
            <p:spPr bwMode="auto">
              <a:xfrm>
                <a:off x="1259" y="2208"/>
                <a:ext cx="28" cy="42"/>
              </a:xfrm>
              <a:custGeom>
                <a:avLst/>
                <a:gdLst>
                  <a:gd name="T0" fmla="*/ 20 w 28"/>
                  <a:gd name="T1" fmla="*/ 2 h 42"/>
                  <a:gd name="T2" fmla="*/ 20 w 28"/>
                  <a:gd name="T3" fmla="*/ 5 h 42"/>
                  <a:gd name="T4" fmla="*/ 23 w 28"/>
                  <a:gd name="T5" fmla="*/ 5 h 42"/>
                  <a:gd name="T6" fmla="*/ 26 w 28"/>
                  <a:gd name="T7" fmla="*/ 5 h 42"/>
                  <a:gd name="T8" fmla="*/ 26 w 28"/>
                  <a:gd name="T9" fmla="*/ 8 h 42"/>
                  <a:gd name="T10" fmla="*/ 28 w 28"/>
                  <a:gd name="T11" fmla="*/ 8 h 42"/>
                  <a:gd name="T12" fmla="*/ 28 w 28"/>
                  <a:gd name="T13" fmla="*/ 10 h 42"/>
                  <a:gd name="T14" fmla="*/ 28 w 28"/>
                  <a:gd name="T15" fmla="*/ 8 h 42"/>
                  <a:gd name="T16" fmla="*/ 28 w 28"/>
                  <a:gd name="T17" fmla="*/ 10 h 42"/>
                  <a:gd name="T18" fmla="*/ 26 w 28"/>
                  <a:gd name="T19" fmla="*/ 10 h 42"/>
                  <a:gd name="T20" fmla="*/ 26 w 28"/>
                  <a:gd name="T21" fmla="*/ 13 h 42"/>
                  <a:gd name="T22" fmla="*/ 23 w 28"/>
                  <a:gd name="T23" fmla="*/ 13 h 42"/>
                  <a:gd name="T24" fmla="*/ 23 w 28"/>
                  <a:gd name="T25" fmla="*/ 15 h 42"/>
                  <a:gd name="T26" fmla="*/ 23 w 28"/>
                  <a:gd name="T27" fmla="*/ 18 h 42"/>
                  <a:gd name="T28" fmla="*/ 20 w 28"/>
                  <a:gd name="T29" fmla="*/ 18 h 42"/>
                  <a:gd name="T30" fmla="*/ 18 w 28"/>
                  <a:gd name="T31" fmla="*/ 18 h 42"/>
                  <a:gd name="T32" fmla="*/ 18 w 28"/>
                  <a:gd name="T33" fmla="*/ 21 h 42"/>
                  <a:gd name="T34" fmla="*/ 18 w 28"/>
                  <a:gd name="T35" fmla="*/ 23 h 42"/>
                  <a:gd name="T36" fmla="*/ 18 w 28"/>
                  <a:gd name="T37" fmla="*/ 26 h 42"/>
                  <a:gd name="T38" fmla="*/ 18 w 28"/>
                  <a:gd name="T39" fmla="*/ 29 h 42"/>
                  <a:gd name="T40" fmla="*/ 18 w 28"/>
                  <a:gd name="T41" fmla="*/ 31 h 42"/>
                  <a:gd name="T42" fmla="*/ 20 w 28"/>
                  <a:gd name="T43" fmla="*/ 31 h 42"/>
                  <a:gd name="T44" fmla="*/ 20 w 28"/>
                  <a:gd name="T45" fmla="*/ 34 h 42"/>
                  <a:gd name="T46" fmla="*/ 18 w 28"/>
                  <a:gd name="T47" fmla="*/ 34 h 42"/>
                  <a:gd name="T48" fmla="*/ 18 w 28"/>
                  <a:gd name="T49" fmla="*/ 36 h 42"/>
                  <a:gd name="T50" fmla="*/ 18 w 28"/>
                  <a:gd name="T51" fmla="*/ 39 h 42"/>
                  <a:gd name="T52" fmla="*/ 18 w 28"/>
                  <a:gd name="T53" fmla="*/ 42 h 42"/>
                  <a:gd name="T54" fmla="*/ 15 w 28"/>
                  <a:gd name="T55" fmla="*/ 42 h 42"/>
                  <a:gd name="T56" fmla="*/ 15 w 28"/>
                  <a:gd name="T57" fmla="*/ 39 h 42"/>
                  <a:gd name="T58" fmla="*/ 13 w 28"/>
                  <a:gd name="T59" fmla="*/ 39 h 42"/>
                  <a:gd name="T60" fmla="*/ 13 w 28"/>
                  <a:gd name="T61" fmla="*/ 36 h 42"/>
                  <a:gd name="T62" fmla="*/ 13 w 28"/>
                  <a:gd name="T63" fmla="*/ 34 h 42"/>
                  <a:gd name="T64" fmla="*/ 10 w 28"/>
                  <a:gd name="T65" fmla="*/ 34 h 42"/>
                  <a:gd name="T66" fmla="*/ 10 w 28"/>
                  <a:gd name="T67" fmla="*/ 31 h 42"/>
                  <a:gd name="T68" fmla="*/ 7 w 28"/>
                  <a:gd name="T69" fmla="*/ 31 h 42"/>
                  <a:gd name="T70" fmla="*/ 7 w 28"/>
                  <a:gd name="T71" fmla="*/ 29 h 42"/>
                  <a:gd name="T72" fmla="*/ 7 w 28"/>
                  <a:gd name="T73" fmla="*/ 26 h 42"/>
                  <a:gd name="T74" fmla="*/ 7 w 28"/>
                  <a:gd name="T75" fmla="*/ 23 h 42"/>
                  <a:gd name="T76" fmla="*/ 7 w 28"/>
                  <a:gd name="T77" fmla="*/ 21 h 42"/>
                  <a:gd name="T78" fmla="*/ 7 w 28"/>
                  <a:gd name="T79" fmla="*/ 18 h 42"/>
                  <a:gd name="T80" fmla="*/ 5 w 28"/>
                  <a:gd name="T81" fmla="*/ 18 h 42"/>
                  <a:gd name="T82" fmla="*/ 5 w 28"/>
                  <a:gd name="T83" fmla="*/ 15 h 42"/>
                  <a:gd name="T84" fmla="*/ 5 w 28"/>
                  <a:gd name="T85" fmla="*/ 13 h 42"/>
                  <a:gd name="T86" fmla="*/ 5 w 28"/>
                  <a:gd name="T87" fmla="*/ 10 h 42"/>
                  <a:gd name="T88" fmla="*/ 2 w 28"/>
                  <a:gd name="T89" fmla="*/ 10 h 42"/>
                  <a:gd name="T90" fmla="*/ 2 w 28"/>
                  <a:gd name="T91" fmla="*/ 8 h 42"/>
                  <a:gd name="T92" fmla="*/ 2 w 28"/>
                  <a:gd name="T93" fmla="*/ 5 h 42"/>
                  <a:gd name="T94" fmla="*/ 0 w 28"/>
                  <a:gd name="T95" fmla="*/ 5 h 42"/>
                  <a:gd name="T96" fmla="*/ 0 w 28"/>
                  <a:gd name="T97" fmla="*/ 2 h 42"/>
                  <a:gd name="T98" fmla="*/ 0 w 28"/>
                  <a:gd name="T99" fmla="*/ 0 h 42"/>
                  <a:gd name="T100" fmla="*/ 0 w 28"/>
                  <a:gd name="T101" fmla="*/ 2 h 42"/>
                  <a:gd name="T102" fmla="*/ 2 w 28"/>
                  <a:gd name="T103" fmla="*/ 2 h 42"/>
                  <a:gd name="T104" fmla="*/ 5 w 28"/>
                  <a:gd name="T105" fmla="*/ 2 h 42"/>
                  <a:gd name="T106" fmla="*/ 7 w 28"/>
                  <a:gd name="T107" fmla="*/ 2 h 42"/>
                  <a:gd name="T108" fmla="*/ 10 w 28"/>
                  <a:gd name="T109" fmla="*/ 2 h 42"/>
                  <a:gd name="T110" fmla="*/ 13 w 28"/>
                  <a:gd name="T111" fmla="*/ 2 h 42"/>
                  <a:gd name="T112" fmla="*/ 15 w 28"/>
                  <a:gd name="T113" fmla="*/ 2 h 42"/>
                  <a:gd name="T114" fmla="*/ 18 w 28"/>
                  <a:gd name="T115" fmla="*/ 2 h 42"/>
                  <a:gd name="T116" fmla="*/ 18 w 28"/>
                  <a:gd name="T117" fmla="*/ 0 h 42"/>
                  <a:gd name="T118" fmla="*/ 20 w 28"/>
                  <a:gd name="T119" fmla="*/ 0 h 42"/>
                  <a:gd name="T120" fmla="*/ 20 w 28"/>
                  <a:gd name="T121" fmla="*/ 2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8" h="42">
                    <a:moveTo>
                      <a:pt x="20" y="2"/>
                    </a:moveTo>
                    <a:lnTo>
                      <a:pt x="20" y="5"/>
                    </a:lnTo>
                    <a:lnTo>
                      <a:pt x="23" y="5"/>
                    </a:lnTo>
                    <a:lnTo>
                      <a:pt x="26" y="5"/>
                    </a:lnTo>
                    <a:lnTo>
                      <a:pt x="26" y="8"/>
                    </a:lnTo>
                    <a:lnTo>
                      <a:pt x="28" y="8"/>
                    </a:lnTo>
                    <a:lnTo>
                      <a:pt x="28" y="10"/>
                    </a:lnTo>
                    <a:lnTo>
                      <a:pt x="28" y="8"/>
                    </a:lnTo>
                    <a:lnTo>
                      <a:pt x="28" y="10"/>
                    </a:lnTo>
                    <a:lnTo>
                      <a:pt x="26" y="10"/>
                    </a:lnTo>
                    <a:lnTo>
                      <a:pt x="26" y="13"/>
                    </a:lnTo>
                    <a:lnTo>
                      <a:pt x="23" y="13"/>
                    </a:lnTo>
                    <a:lnTo>
                      <a:pt x="23" y="15"/>
                    </a:lnTo>
                    <a:lnTo>
                      <a:pt x="23" y="18"/>
                    </a:lnTo>
                    <a:lnTo>
                      <a:pt x="20" y="18"/>
                    </a:lnTo>
                    <a:lnTo>
                      <a:pt x="18" y="18"/>
                    </a:lnTo>
                    <a:lnTo>
                      <a:pt x="18" y="21"/>
                    </a:lnTo>
                    <a:lnTo>
                      <a:pt x="18" y="23"/>
                    </a:lnTo>
                    <a:lnTo>
                      <a:pt x="18" y="26"/>
                    </a:lnTo>
                    <a:lnTo>
                      <a:pt x="18" y="29"/>
                    </a:lnTo>
                    <a:lnTo>
                      <a:pt x="18" y="31"/>
                    </a:lnTo>
                    <a:lnTo>
                      <a:pt x="20" y="31"/>
                    </a:lnTo>
                    <a:lnTo>
                      <a:pt x="20" y="34"/>
                    </a:lnTo>
                    <a:lnTo>
                      <a:pt x="18" y="34"/>
                    </a:lnTo>
                    <a:lnTo>
                      <a:pt x="18" y="36"/>
                    </a:lnTo>
                    <a:lnTo>
                      <a:pt x="18" y="39"/>
                    </a:lnTo>
                    <a:lnTo>
                      <a:pt x="18" y="42"/>
                    </a:lnTo>
                    <a:lnTo>
                      <a:pt x="15" y="42"/>
                    </a:lnTo>
                    <a:lnTo>
                      <a:pt x="15" y="39"/>
                    </a:lnTo>
                    <a:lnTo>
                      <a:pt x="13" y="39"/>
                    </a:lnTo>
                    <a:lnTo>
                      <a:pt x="13" y="36"/>
                    </a:lnTo>
                    <a:lnTo>
                      <a:pt x="13" y="34"/>
                    </a:lnTo>
                    <a:lnTo>
                      <a:pt x="10" y="34"/>
                    </a:lnTo>
                    <a:lnTo>
                      <a:pt x="10" y="31"/>
                    </a:lnTo>
                    <a:lnTo>
                      <a:pt x="7" y="31"/>
                    </a:lnTo>
                    <a:lnTo>
                      <a:pt x="7" y="29"/>
                    </a:lnTo>
                    <a:lnTo>
                      <a:pt x="7" y="26"/>
                    </a:lnTo>
                    <a:lnTo>
                      <a:pt x="7" y="23"/>
                    </a:lnTo>
                    <a:lnTo>
                      <a:pt x="7" y="21"/>
                    </a:lnTo>
                    <a:lnTo>
                      <a:pt x="7" y="18"/>
                    </a:lnTo>
                    <a:lnTo>
                      <a:pt x="5" y="18"/>
                    </a:lnTo>
                    <a:lnTo>
                      <a:pt x="5" y="15"/>
                    </a:lnTo>
                    <a:lnTo>
                      <a:pt x="5" y="13"/>
                    </a:lnTo>
                    <a:lnTo>
                      <a:pt x="5" y="10"/>
                    </a:lnTo>
                    <a:lnTo>
                      <a:pt x="2" y="10"/>
                    </a:lnTo>
                    <a:lnTo>
                      <a:pt x="2" y="8"/>
                    </a:lnTo>
                    <a:lnTo>
                      <a:pt x="2" y="5"/>
                    </a:lnTo>
                    <a:lnTo>
                      <a:pt x="0" y="5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5" y="2"/>
                    </a:lnTo>
                    <a:lnTo>
                      <a:pt x="7" y="2"/>
                    </a:lnTo>
                    <a:lnTo>
                      <a:pt x="10" y="2"/>
                    </a:lnTo>
                    <a:lnTo>
                      <a:pt x="13" y="2"/>
                    </a:lnTo>
                    <a:lnTo>
                      <a:pt x="15" y="2"/>
                    </a:lnTo>
                    <a:lnTo>
                      <a:pt x="18" y="2"/>
                    </a:lnTo>
                    <a:lnTo>
                      <a:pt x="18" y="0"/>
                    </a:lnTo>
                    <a:lnTo>
                      <a:pt x="20" y="0"/>
                    </a:lnTo>
                    <a:lnTo>
                      <a:pt x="20" y="2"/>
                    </a:lnTo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70" name="Freeform 234"/>
              <p:cNvSpPr>
                <a:spLocks/>
              </p:cNvSpPr>
              <p:nvPr/>
            </p:nvSpPr>
            <p:spPr bwMode="auto">
              <a:xfrm>
                <a:off x="1240" y="2192"/>
                <a:ext cx="11" cy="13"/>
              </a:xfrm>
              <a:custGeom>
                <a:avLst/>
                <a:gdLst>
                  <a:gd name="T0" fmla="*/ 11 w 11"/>
                  <a:gd name="T1" fmla="*/ 11 h 13"/>
                  <a:gd name="T2" fmla="*/ 8 w 11"/>
                  <a:gd name="T3" fmla="*/ 11 h 13"/>
                  <a:gd name="T4" fmla="*/ 5 w 11"/>
                  <a:gd name="T5" fmla="*/ 11 h 13"/>
                  <a:gd name="T6" fmla="*/ 3 w 11"/>
                  <a:gd name="T7" fmla="*/ 11 h 13"/>
                  <a:gd name="T8" fmla="*/ 3 w 11"/>
                  <a:gd name="T9" fmla="*/ 13 h 13"/>
                  <a:gd name="T10" fmla="*/ 0 w 11"/>
                  <a:gd name="T11" fmla="*/ 13 h 13"/>
                  <a:gd name="T12" fmla="*/ 0 w 11"/>
                  <a:gd name="T13" fmla="*/ 11 h 13"/>
                  <a:gd name="T14" fmla="*/ 0 w 11"/>
                  <a:gd name="T15" fmla="*/ 8 h 13"/>
                  <a:gd name="T16" fmla="*/ 0 w 11"/>
                  <a:gd name="T17" fmla="*/ 5 h 13"/>
                  <a:gd name="T18" fmla="*/ 3 w 11"/>
                  <a:gd name="T19" fmla="*/ 5 h 13"/>
                  <a:gd name="T20" fmla="*/ 3 w 11"/>
                  <a:gd name="T21" fmla="*/ 3 h 13"/>
                  <a:gd name="T22" fmla="*/ 0 w 11"/>
                  <a:gd name="T23" fmla="*/ 3 h 13"/>
                  <a:gd name="T24" fmla="*/ 0 w 11"/>
                  <a:gd name="T25" fmla="*/ 0 h 13"/>
                  <a:gd name="T26" fmla="*/ 3 w 11"/>
                  <a:gd name="T27" fmla="*/ 0 h 13"/>
                  <a:gd name="T28" fmla="*/ 5 w 11"/>
                  <a:gd name="T29" fmla="*/ 0 h 13"/>
                  <a:gd name="T30" fmla="*/ 5 w 11"/>
                  <a:gd name="T31" fmla="*/ 3 h 13"/>
                  <a:gd name="T32" fmla="*/ 8 w 11"/>
                  <a:gd name="T33" fmla="*/ 3 h 13"/>
                  <a:gd name="T34" fmla="*/ 8 w 11"/>
                  <a:gd name="T35" fmla="*/ 5 h 13"/>
                  <a:gd name="T36" fmla="*/ 8 w 11"/>
                  <a:gd name="T37" fmla="*/ 8 h 13"/>
                  <a:gd name="T38" fmla="*/ 11 w 11"/>
                  <a:gd name="T39" fmla="*/ 8 h 13"/>
                  <a:gd name="T40" fmla="*/ 11 w 11"/>
                  <a:gd name="T41" fmla="*/ 1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1" h="13">
                    <a:moveTo>
                      <a:pt x="11" y="11"/>
                    </a:moveTo>
                    <a:lnTo>
                      <a:pt x="8" y="11"/>
                    </a:lnTo>
                    <a:lnTo>
                      <a:pt x="5" y="11"/>
                    </a:lnTo>
                    <a:lnTo>
                      <a:pt x="3" y="11"/>
                    </a:lnTo>
                    <a:lnTo>
                      <a:pt x="3" y="13"/>
                    </a:lnTo>
                    <a:lnTo>
                      <a:pt x="0" y="13"/>
                    </a:lnTo>
                    <a:lnTo>
                      <a:pt x="0" y="11"/>
                    </a:lnTo>
                    <a:lnTo>
                      <a:pt x="0" y="8"/>
                    </a:lnTo>
                    <a:lnTo>
                      <a:pt x="0" y="5"/>
                    </a:lnTo>
                    <a:lnTo>
                      <a:pt x="3" y="5"/>
                    </a:lnTo>
                    <a:lnTo>
                      <a:pt x="3" y="3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5" y="3"/>
                    </a:lnTo>
                    <a:lnTo>
                      <a:pt x="8" y="3"/>
                    </a:lnTo>
                    <a:lnTo>
                      <a:pt x="8" y="5"/>
                    </a:lnTo>
                    <a:lnTo>
                      <a:pt x="8" y="8"/>
                    </a:lnTo>
                    <a:lnTo>
                      <a:pt x="11" y="8"/>
                    </a:lnTo>
                    <a:lnTo>
                      <a:pt x="11" y="11"/>
                    </a:lnTo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71" name="Freeform 235"/>
              <p:cNvSpPr>
                <a:spLocks/>
              </p:cNvSpPr>
              <p:nvPr/>
            </p:nvSpPr>
            <p:spPr bwMode="auto">
              <a:xfrm>
                <a:off x="1232" y="2189"/>
                <a:ext cx="3" cy="6"/>
              </a:xfrm>
              <a:custGeom>
                <a:avLst/>
                <a:gdLst>
                  <a:gd name="T0" fmla="*/ 3 w 3"/>
                  <a:gd name="T1" fmla="*/ 0 h 6"/>
                  <a:gd name="T2" fmla="*/ 3 w 3"/>
                  <a:gd name="T3" fmla="*/ 3 h 6"/>
                  <a:gd name="T4" fmla="*/ 0 w 3"/>
                  <a:gd name="T5" fmla="*/ 3 h 6"/>
                  <a:gd name="T6" fmla="*/ 0 w 3"/>
                  <a:gd name="T7" fmla="*/ 6 h 6"/>
                  <a:gd name="T8" fmla="*/ 0 w 3"/>
                  <a:gd name="T9" fmla="*/ 3 h 6"/>
                  <a:gd name="T10" fmla="*/ 0 w 3"/>
                  <a:gd name="T11" fmla="*/ 0 h 6"/>
                  <a:gd name="T12" fmla="*/ 3 w 3"/>
                  <a:gd name="T1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" h="6">
                    <a:moveTo>
                      <a:pt x="3" y="0"/>
                    </a:moveTo>
                    <a:lnTo>
                      <a:pt x="3" y="3"/>
                    </a:lnTo>
                    <a:lnTo>
                      <a:pt x="0" y="3"/>
                    </a:lnTo>
                    <a:lnTo>
                      <a:pt x="0" y="6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3" y="0"/>
                    </a:lnTo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72" name="Freeform 236"/>
              <p:cNvSpPr>
                <a:spLocks/>
              </p:cNvSpPr>
              <p:nvPr/>
            </p:nvSpPr>
            <p:spPr bwMode="auto">
              <a:xfrm>
                <a:off x="1235" y="2145"/>
                <a:ext cx="24" cy="24"/>
              </a:xfrm>
              <a:custGeom>
                <a:avLst/>
                <a:gdLst>
                  <a:gd name="T0" fmla="*/ 18 w 24"/>
                  <a:gd name="T1" fmla="*/ 0 h 24"/>
                  <a:gd name="T2" fmla="*/ 18 w 24"/>
                  <a:gd name="T3" fmla="*/ 3 h 24"/>
                  <a:gd name="T4" fmla="*/ 21 w 24"/>
                  <a:gd name="T5" fmla="*/ 3 h 24"/>
                  <a:gd name="T6" fmla="*/ 24 w 24"/>
                  <a:gd name="T7" fmla="*/ 3 h 24"/>
                  <a:gd name="T8" fmla="*/ 24 w 24"/>
                  <a:gd name="T9" fmla="*/ 5 h 24"/>
                  <a:gd name="T10" fmla="*/ 24 w 24"/>
                  <a:gd name="T11" fmla="*/ 8 h 24"/>
                  <a:gd name="T12" fmla="*/ 24 w 24"/>
                  <a:gd name="T13" fmla="*/ 11 h 24"/>
                  <a:gd name="T14" fmla="*/ 24 w 24"/>
                  <a:gd name="T15" fmla="*/ 13 h 24"/>
                  <a:gd name="T16" fmla="*/ 21 w 24"/>
                  <a:gd name="T17" fmla="*/ 13 h 24"/>
                  <a:gd name="T18" fmla="*/ 21 w 24"/>
                  <a:gd name="T19" fmla="*/ 16 h 24"/>
                  <a:gd name="T20" fmla="*/ 21 w 24"/>
                  <a:gd name="T21" fmla="*/ 13 h 24"/>
                  <a:gd name="T22" fmla="*/ 21 w 24"/>
                  <a:gd name="T23" fmla="*/ 16 h 24"/>
                  <a:gd name="T24" fmla="*/ 18 w 24"/>
                  <a:gd name="T25" fmla="*/ 16 h 24"/>
                  <a:gd name="T26" fmla="*/ 18 w 24"/>
                  <a:gd name="T27" fmla="*/ 18 h 24"/>
                  <a:gd name="T28" fmla="*/ 16 w 24"/>
                  <a:gd name="T29" fmla="*/ 18 h 24"/>
                  <a:gd name="T30" fmla="*/ 16 w 24"/>
                  <a:gd name="T31" fmla="*/ 21 h 24"/>
                  <a:gd name="T32" fmla="*/ 13 w 24"/>
                  <a:gd name="T33" fmla="*/ 21 h 24"/>
                  <a:gd name="T34" fmla="*/ 13 w 24"/>
                  <a:gd name="T35" fmla="*/ 24 h 24"/>
                  <a:gd name="T36" fmla="*/ 10 w 24"/>
                  <a:gd name="T37" fmla="*/ 24 h 24"/>
                  <a:gd name="T38" fmla="*/ 8 w 24"/>
                  <a:gd name="T39" fmla="*/ 24 h 24"/>
                  <a:gd name="T40" fmla="*/ 5 w 24"/>
                  <a:gd name="T41" fmla="*/ 24 h 24"/>
                  <a:gd name="T42" fmla="*/ 3 w 24"/>
                  <a:gd name="T43" fmla="*/ 24 h 24"/>
                  <a:gd name="T44" fmla="*/ 3 w 24"/>
                  <a:gd name="T45" fmla="*/ 21 h 24"/>
                  <a:gd name="T46" fmla="*/ 3 w 24"/>
                  <a:gd name="T47" fmla="*/ 18 h 24"/>
                  <a:gd name="T48" fmla="*/ 0 w 24"/>
                  <a:gd name="T49" fmla="*/ 18 h 24"/>
                  <a:gd name="T50" fmla="*/ 0 w 24"/>
                  <a:gd name="T51" fmla="*/ 16 h 24"/>
                  <a:gd name="T52" fmla="*/ 0 w 24"/>
                  <a:gd name="T53" fmla="*/ 13 h 24"/>
                  <a:gd name="T54" fmla="*/ 3 w 24"/>
                  <a:gd name="T55" fmla="*/ 13 h 24"/>
                  <a:gd name="T56" fmla="*/ 3 w 24"/>
                  <a:gd name="T57" fmla="*/ 11 h 24"/>
                  <a:gd name="T58" fmla="*/ 5 w 24"/>
                  <a:gd name="T59" fmla="*/ 11 h 24"/>
                  <a:gd name="T60" fmla="*/ 5 w 24"/>
                  <a:gd name="T61" fmla="*/ 8 h 24"/>
                  <a:gd name="T62" fmla="*/ 8 w 24"/>
                  <a:gd name="T63" fmla="*/ 8 h 24"/>
                  <a:gd name="T64" fmla="*/ 8 w 24"/>
                  <a:gd name="T65" fmla="*/ 5 h 24"/>
                  <a:gd name="T66" fmla="*/ 8 w 24"/>
                  <a:gd name="T67" fmla="*/ 3 h 24"/>
                  <a:gd name="T68" fmla="*/ 10 w 24"/>
                  <a:gd name="T69" fmla="*/ 3 h 24"/>
                  <a:gd name="T70" fmla="*/ 13 w 24"/>
                  <a:gd name="T71" fmla="*/ 3 h 24"/>
                  <a:gd name="T72" fmla="*/ 13 w 24"/>
                  <a:gd name="T73" fmla="*/ 0 h 24"/>
                  <a:gd name="T74" fmla="*/ 16 w 24"/>
                  <a:gd name="T75" fmla="*/ 0 h 24"/>
                  <a:gd name="T76" fmla="*/ 18 w 24"/>
                  <a:gd name="T77" fmla="*/ 0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24" h="24">
                    <a:moveTo>
                      <a:pt x="18" y="0"/>
                    </a:moveTo>
                    <a:lnTo>
                      <a:pt x="18" y="3"/>
                    </a:lnTo>
                    <a:lnTo>
                      <a:pt x="21" y="3"/>
                    </a:lnTo>
                    <a:lnTo>
                      <a:pt x="24" y="3"/>
                    </a:lnTo>
                    <a:lnTo>
                      <a:pt x="24" y="5"/>
                    </a:lnTo>
                    <a:lnTo>
                      <a:pt x="24" y="8"/>
                    </a:lnTo>
                    <a:lnTo>
                      <a:pt x="24" y="11"/>
                    </a:lnTo>
                    <a:lnTo>
                      <a:pt x="24" y="13"/>
                    </a:lnTo>
                    <a:lnTo>
                      <a:pt x="21" y="13"/>
                    </a:lnTo>
                    <a:lnTo>
                      <a:pt x="21" y="16"/>
                    </a:lnTo>
                    <a:lnTo>
                      <a:pt x="21" y="13"/>
                    </a:lnTo>
                    <a:lnTo>
                      <a:pt x="21" y="16"/>
                    </a:lnTo>
                    <a:lnTo>
                      <a:pt x="18" y="16"/>
                    </a:lnTo>
                    <a:lnTo>
                      <a:pt x="18" y="18"/>
                    </a:lnTo>
                    <a:lnTo>
                      <a:pt x="16" y="18"/>
                    </a:lnTo>
                    <a:lnTo>
                      <a:pt x="16" y="21"/>
                    </a:lnTo>
                    <a:lnTo>
                      <a:pt x="13" y="21"/>
                    </a:lnTo>
                    <a:lnTo>
                      <a:pt x="13" y="24"/>
                    </a:lnTo>
                    <a:lnTo>
                      <a:pt x="10" y="24"/>
                    </a:lnTo>
                    <a:lnTo>
                      <a:pt x="8" y="24"/>
                    </a:lnTo>
                    <a:lnTo>
                      <a:pt x="5" y="24"/>
                    </a:lnTo>
                    <a:lnTo>
                      <a:pt x="3" y="24"/>
                    </a:lnTo>
                    <a:lnTo>
                      <a:pt x="3" y="21"/>
                    </a:lnTo>
                    <a:lnTo>
                      <a:pt x="3" y="18"/>
                    </a:lnTo>
                    <a:lnTo>
                      <a:pt x="0" y="18"/>
                    </a:lnTo>
                    <a:lnTo>
                      <a:pt x="0" y="16"/>
                    </a:lnTo>
                    <a:lnTo>
                      <a:pt x="0" y="13"/>
                    </a:lnTo>
                    <a:lnTo>
                      <a:pt x="3" y="13"/>
                    </a:lnTo>
                    <a:lnTo>
                      <a:pt x="3" y="11"/>
                    </a:lnTo>
                    <a:lnTo>
                      <a:pt x="5" y="11"/>
                    </a:lnTo>
                    <a:lnTo>
                      <a:pt x="5" y="8"/>
                    </a:lnTo>
                    <a:lnTo>
                      <a:pt x="8" y="8"/>
                    </a:lnTo>
                    <a:lnTo>
                      <a:pt x="8" y="5"/>
                    </a:lnTo>
                    <a:lnTo>
                      <a:pt x="8" y="3"/>
                    </a:lnTo>
                    <a:lnTo>
                      <a:pt x="10" y="3"/>
                    </a:lnTo>
                    <a:lnTo>
                      <a:pt x="13" y="3"/>
                    </a:lnTo>
                    <a:lnTo>
                      <a:pt x="13" y="0"/>
                    </a:lnTo>
                    <a:lnTo>
                      <a:pt x="16" y="0"/>
                    </a:lnTo>
                    <a:lnTo>
                      <a:pt x="18" y="0"/>
                    </a:lnTo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73" name="Freeform 237"/>
              <p:cNvSpPr>
                <a:spLocks/>
              </p:cNvSpPr>
              <p:nvPr/>
            </p:nvSpPr>
            <p:spPr bwMode="auto">
              <a:xfrm>
                <a:off x="1141" y="2119"/>
                <a:ext cx="5" cy="5"/>
              </a:xfrm>
              <a:custGeom>
                <a:avLst/>
                <a:gdLst>
                  <a:gd name="T0" fmla="*/ 0 w 5"/>
                  <a:gd name="T1" fmla="*/ 0 h 5"/>
                  <a:gd name="T2" fmla="*/ 3 w 5"/>
                  <a:gd name="T3" fmla="*/ 0 h 5"/>
                  <a:gd name="T4" fmla="*/ 3 w 5"/>
                  <a:gd name="T5" fmla="*/ 3 h 5"/>
                  <a:gd name="T6" fmla="*/ 5 w 5"/>
                  <a:gd name="T7" fmla="*/ 3 h 5"/>
                  <a:gd name="T8" fmla="*/ 3 w 5"/>
                  <a:gd name="T9" fmla="*/ 3 h 5"/>
                  <a:gd name="T10" fmla="*/ 3 w 5"/>
                  <a:gd name="T11" fmla="*/ 5 h 5"/>
                  <a:gd name="T12" fmla="*/ 0 w 5"/>
                  <a:gd name="T13" fmla="*/ 5 h 5"/>
                  <a:gd name="T14" fmla="*/ 0 w 5"/>
                  <a:gd name="T15" fmla="*/ 3 h 5"/>
                  <a:gd name="T16" fmla="*/ 0 w 5"/>
                  <a:gd name="T17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" h="5">
                    <a:moveTo>
                      <a:pt x="0" y="0"/>
                    </a:moveTo>
                    <a:lnTo>
                      <a:pt x="3" y="0"/>
                    </a:lnTo>
                    <a:lnTo>
                      <a:pt x="3" y="3"/>
                    </a:lnTo>
                    <a:lnTo>
                      <a:pt x="5" y="3"/>
                    </a:lnTo>
                    <a:lnTo>
                      <a:pt x="3" y="3"/>
                    </a:lnTo>
                    <a:lnTo>
                      <a:pt x="3" y="5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0" y="0"/>
                    </a:lnTo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74" name="Rectangle 238"/>
              <p:cNvSpPr>
                <a:spLocks noChangeArrowheads="1"/>
              </p:cNvSpPr>
              <p:nvPr/>
            </p:nvSpPr>
            <p:spPr bwMode="auto">
              <a:xfrm>
                <a:off x="1138" y="2116"/>
                <a:ext cx="3" cy="3"/>
              </a:xfrm>
              <a:prstGeom prst="rect">
                <a:avLst/>
              </a:prstGeom>
              <a:noFill/>
              <a:ln w="4763">
                <a:solidFill>
                  <a:srgbClr val="6E6E6E"/>
                </a:solidFill>
                <a:prstDash val="solid"/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75" name="Freeform 239"/>
              <p:cNvSpPr>
                <a:spLocks/>
              </p:cNvSpPr>
              <p:nvPr/>
            </p:nvSpPr>
            <p:spPr bwMode="auto">
              <a:xfrm>
                <a:off x="1165" y="1887"/>
                <a:ext cx="67" cy="109"/>
              </a:xfrm>
              <a:custGeom>
                <a:avLst/>
                <a:gdLst>
                  <a:gd name="T0" fmla="*/ 10 w 67"/>
                  <a:gd name="T1" fmla="*/ 2 h 109"/>
                  <a:gd name="T2" fmla="*/ 18 w 67"/>
                  <a:gd name="T3" fmla="*/ 2 h 109"/>
                  <a:gd name="T4" fmla="*/ 26 w 67"/>
                  <a:gd name="T5" fmla="*/ 7 h 109"/>
                  <a:gd name="T6" fmla="*/ 28 w 67"/>
                  <a:gd name="T7" fmla="*/ 15 h 109"/>
                  <a:gd name="T8" fmla="*/ 36 w 67"/>
                  <a:gd name="T9" fmla="*/ 13 h 109"/>
                  <a:gd name="T10" fmla="*/ 41 w 67"/>
                  <a:gd name="T11" fmla="*/ 13 h 109"/>
                  <a:gd name="T12" fmla="*/ 47 w 67"/>
                  <a:gd name="T13" fmla="*/ 13 h 109"/>
                  <a:gd name="T14" fmla="*/ 52 w 67"/>
                  <a:gd name="T15" fmla="*/ 18 h 109"/>
                  <a:gd name="T16" fmla="*/ 60 w 67"/>
                  <a:gd name="T17" fmla="*/ 15 h 109"/>
                  <a:gd name="T18" fmla="*/ 65 w 67"/>
                  <a:gd name="T19" fmla="*/ 20 h 109"/>
                  <a:gd name="T20" fmla="*/ 65 w 67"/>
                  <a:gd name="T21" fmla="*/ 26 h 109"/>
                  <a:gd name="T22" fmla="*/ 62 w 67"/>
                  <a:gd name="T23" fmla="*/ 33 h 109"/>
                  <a:gd name="T24" fmla="*/ 60 w 67"/>
                  <a:gd name="T25" fmla="*/ 36 h 109"/>
                  <a:gd name="T26" fmla="*/ 54 w 67"/>
                  <a:gd name="T27" fmla="*/ 41 h 109"/>
                  <a:gd name="T28" fmla="*/ 54 w 67"/>
                  <a:gd name="T29" fmla="*/ 44 h 109"/>
                  <a:gd name="T30" fmla="*/ 60 w 67"/>
                  <a:gd name="T31" fmla="*/ 49 h 109"/>
                  <a:gd name="T32" fmla="*/ 54 w 67"/>
                  <a:gd name="T33" fmla="*/ 54 h 109"/>
                  <a:gd name="T34" fmla="*/ 49 w 67"/>
                  <a:gd name="T35" fmla="*/ 60 h 109"/>
                  <a:gd name="T36" fmla="*/ 47 w 67"/>
                  <a:gd name="T37" fmla="*/ 67 h 109"/>
                  <a:gd name="T38" fmla="*/ 52 w 67"/>
                  <a:gd name="T39" fmla="*/ 73 h 109"/>
                  <a:gd name="T40" fmla="*/ 60 w 67"/>
                  <a:gd name="T41" fmla="*/ 75 h 109"/>
                  <a:gd name="T42" fmla="*/ 60 w 67"/>
                  <a:gd name="T43" fmla="*/ 80 h 109"/>
                  <a:gd name="T44" fmla="*/ 52 w 67"/>
                  <a:gd name="T45" fmla="*/ 86 h 109"/>
                  <a:gd name="T46" fmla="*/ 49 w 67"/>
                  <a:gd name="T47" fmla="*/ 88 h 109"/>
                  <a:gd name="T48" fmla="*/ 52 w 67"/>
                  <a:gd name="T49" fmla="*/ 94 h 109"/>
                  <a:gd name="T50" fmla="*/ 49 w 67"/>
                  <a:gd name="T51" fmla="*/ 101 h 109"/>
                  <a:gd name="T52" fmla="*/ 44 w 67"/>
                  <a:gd name="T53" fmla="*/ 107 h 109"/>
                  <a:gd name="T54" fmla="*/ 39 w 67"/>
                  <a:gd name="T55" fmla="*/ 107 h 109"/>
                  <a:gd name="T56" fmla="*/ 31 w 67"/>
                  <a:gd name="T57" fmla="*/ 104 h 109"/>
                  <a:gd name="T58" fmla="*/ 28 w 67"/>
                  <a:gd name="T59" fmla="*/ 101 h 109"/>
                  <a:gd name="T60" fmla="*/ 31 w 67"/>
                  <a:gd name="T61" fmla="*/ 94 h 109"/>
                  <a:gd name="T62" fmla="*/ 33 w 67"/>
                  <a:gd name="T63" fmla="*/ 86 h 109"/>
                  <a:gd name="T64" fmla="*/ 33 w 67"/>
                  <a:gd name="T65" fmla="*/ 80 h 109"/>
                  <a:gd name="T66" fmla="*/ 36 w 67"/>
                  <a:gd name="T67" fmla="*/ 78 h 109"/>
                  <a:gd name="T68" fmla="*/ 36 w 67"/>
                  <a:gd name="T69" fmla="*/ 73 h 109"/>
                  <a:gd name="T70" fmla="*/ 44 w 67"/>
                  <a:gd name="T71" fmla="*/ 70 h 109"/>
                  <a:gd name="T72" fmla="*/ 41 w 67"/>
                  <a:gd name="T73" fmla="*/ 62 h 109"/>
                  <a:gd name="T74" fmla="*/ 44 w 67"/>
                  <a:gd name="T75" fmla="*/ 54 h 109"/>
                  <a:gd name="T76" fmla="*/ 41 w 67"/>
                  <a:gd name="T77" fmla="*/ 52 h 109"/>
                  <a:gd name="T78" fmla="*/ 44 w 67"/>
                  <a:gd name="T79" fmla="*/ 44 h 109"/>
                  <a:gd name="T80" fmla="*/ 39 w 67"/>
                  <a:gd name="T81" fmla="*/ 39 h 109"/>
                  <a:gd name="T82" fmla="*/ 33 w 67"/>
                  <a:gd name="T83" fmla="*/ 33 h 109"/>
                  <a:gd name="T84" fmla="*/ 28 w 67"/>
                  <a:gd name="T85" fmla="*/ 28 h 109"/>
                  <a:gd name="T86" fmla="*/ 20 w 67"/>
                  <a:gd name="T87" fmla="*/ 26 h 109"/>
                  <a:gd name="T88" fmla="*/ 13 w 67"/>
                  <a:gd name="T89" fmla="*/ 23 h 109"/>
                  <a:gd name="T90" fmla="*/ 7 w 67"/>
                  <a:gd name="T91" fmla="*/ 23 h 109"/>
                  <a:gd name="T92" fmla="*/ 0 w 67"/>
                  <a:gd name="T93" fmla="*/ 20 h 109"/>
                  <a:gd name="T94" fmla="*/ 0 w 67"/>
                  <a:gd name="T95" fmla="*/ 10 h 109"/>
                  <a:gd name="T96" fmla="*/ 2 w 67"/>
                  <a:gd name="T97" fmla="*/ 2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67" h="109">
                    <a:moveTo>
                      <a:pt x="5" y="0"/>
                    </a:moveTo>
                    <a:lnTo>
                      <a:pt x="7" y="0"/>
                    </a:lnTo>
                    <a:lnTo>
                      <a:pt x="7" y="2"/>
                    </a:lnTo>
                    <a:lnTo>
                      <a:pt x="10" y="2"/>
                    </a:lnTo>
                    <a:lnTo>
                      <a:pt x="13" y="2"/>
                    </a:lnTo>
                    <a:lnTo>
                      <a:pt x="15" y="2"/>
                    </a:lnTo>
                    <a:lnTo>
                      <a:pt x="15" y="0"/>
                    </a:lnTo>
                    <a:lnTo>
                      <a:pt x="18" y="2"/>
                    </a:lnTo>
                    <a:lnTo>
                      <a:pt x="20" y="2"/>
                    </a:lnTo>
                    <a:lnTo>
                      <a:pt x="23" y="2"/>
                    </a:lnTo>
                    <a:lnTo>
                      <a:pt x="23" y="5"/>
                    </a:lnTo>
                    <a:lnTo>
                      <a:pt x="26" y="7"/>
                    </a:lnTo>
                    <a:lnTo>
                      <a:pt x="26" y="10"/>
                    </a:lnTo>
                    <a:lnTo>
                      <a:pt x="26" y="13"/>
                    </a:lnTo>
                    <a:lnTo>
                      <a:pt x="28" y="13"/>
                    </a:lnTo>
                    <a:lnTo>
                      <a:pt x="28" y="15"/>
                    </a:lnTo>
                    <a:lnTo>
                      <a:pt x="31" y="15"/>
                    </a:lnTo>
                    <a:lnTo>
                      <a:pt x="33" y="15"/>
                    </a:lnTo>
                    <a:lnTo>
                      <a:pt x="33" y="13"/>
                    </a:lnTo>
                    <a:lnTo>
                      <a:pt x="36" y="13"/>
                    </a:lnTo>
                    <a:lnTo>
                      <a:pt x="39" y="13"/>
                    </a:lnTo>
                    <a:lnTo>
                      <a:pt x="41" y="13"/>
                    </a:lnTo>
                    <a:lnTo>
                      <a:pt x="41" y="10"/>
                    </a:lnTo>
                    <a:lnTo>
                      <a:pt x="41" y="13"/>
                    </a:lnTo>
                    <a:lnTo>
                      <a:pt x="41" y="10"/>
                    </a:lnTo>
                    <a:lnTo>
                      <a:pt x="41" y="13"/>
                    </a:lnTo>
                    <a:lnTo>
                      <a:pt x="44" y="13"/>
                    </a:lnTo>
                    <a:lnTo>
                      <a:pt x="47" y="13"/>
                    </a:lnTo>
                    <a:lnTo>
                      <a:pt x="47" y="15"/>
                    </a:lnTo>
                    <a:lnTo>
                      <a:pt x="49" y="15"/>
                    </a:lnTo>
                    <a:lnTo>
                      <a:pt x="49" y="18"/>
                    </a:lnTo>
                    <a:lnTo>
                      <a:pt x="52" y="18"/>
                    </a:lnTo>
                    <a:lnTo>
                      <a:pt x="52" y="15"/>
                    </a:lnTo>
                    <a:lnTo>
                      <a:pt x="54" y="15"/>
                    </a:lnTo>
                    <a:lnTo>
                      <a:pt x="57" y="15"/>
                    </a:lnTo>
                    <a:lnTo>
                      <a:pt x="60" y="15"/>
                    </a:lnTo>
                    <a:lnTo>
                      <a:pt x="60" y="18"/>
                    </a:lnTo>
                    <a:lnTo>
                      <a:pt x="62" y="18"/>
                    </a:lnTo>
                    <a:lnTo>
                      <a:pt x="62" y="20"/>
                    </a:lnTo>
                    <a:lnTo>
                      <a:pt x="65" y="20"/>
                    </a:lnTo>
                    <a:lnTo>
                      <a:pt x="65" y="23"/>
                    </a:lnTo>
                    <a:lnTo>
                      <a:pt x="65" y="26"/>
                    </a:lnTo>
                    <a:lnTo>
                      <a:pt x="67" y="26"/>
                    </a:lnTo>
                    <a:lnTo>
                      <a:pt x="65" y="26"/>
                    </a:lnTo>
                    <a:lnTo>
                      <a:pt x="65" y="28"/>
                    </a:lnTo>
                    <a:lnTo>
                      <a:pt x="65" y="31"/>
                    </a:lnTo>
                    <a:lnTo>
                      <a:pt x="65" y="33"/>
                    </a:lnTo>
                    <a:lnTo>
                      <a:pt x="62" y="33"/>
                    </a:lnTo>
                    <a:lnTo>
                      <a:pt x="62" y="36"/>
                    </a:lnTo>
                    <a:lnTo>
                      <a:pt x="62" y="39"/>
                    </a:lnTo>
                    <a:lnTo>
                      <a:pt x="62" y="36"/>
                    </a:lnTo>
                    <a:lnTo>
                      <a:pt x="60" y="36"/>
                    </a:lnTo>
                    <a:lnTo>
                      <a:pt x="60" y="39"/>
                    </a:lnTo>
                    <a:lnTo>
                      <a:pt x="57" y="39"/>
                    </a:lnTo>
                    <a:lnTo>
                      <a:pt x="54" y="39"/>
                    </a:lnTo>
                    <a:lnTo>
                      <a:pt x="54" y="41"/>
                    </a:lnTo>
                    <a:lnTo>
                      <a:pt x="52" y="44"/>
                    </a:lnTo>
                    <a:lnTo>
                      <a:pt x="54" y="44"/>
                    </a:lnTo>
                    <a:lnTo>
                      <a:pt x="54" y="47"/>
                    </a:lnTo>
                    <a:lnTo>
                      <a:pt x="54" y="44"/>
                    </a:lnTo>
                    <a:lnTo>
                      <a:pt x="54" y="47"/>
                    </a:lnTo>
                    <a:lnTo>
                      <a:pt x="57" y="47"/>
                    </a:lnTo>
                    <a:lnTo>
                      <a:pt x="57" y="49"/>
                    </a:lnTo>
                    <a:lnTo>
                      <a:pt x="60" y="49"/>
                    </a:lnTo>
                    <a:lnTo>
                      <a:pt x="60" y="52"/>
                    </a:lnTo>
                    <a:lnTo>
                      <a:pt x="60" y="54"/>
                    </a:lnTo>
                    <a:lnTo>
                      <a:pt x="57" y="54"/>
                    </a:lnTo>
                    <a:lnTo>
                      <a:pt x="54" y="54"/>
                    </a:lnTo>
                    <a:lnTo>
                      <a:pt x="54" y="57"/>
                    </a:lnTo>
                    <a:lnTo>
                      <a:pt x="52" y="57"/>
                    </a:lnTo>
                    <a:lnTo>
                      <a:pt x="52" y="60"/>
                    </a:lnTo>
                    <a:lnTo>
                      <a:pt x="49" y="60"/>
                    </a:lnTo>
                    <a:lnTo>
                      <a:pt x="47" y="60"/>
                    </a:lnTo>
                    <a:lnTo>
                      <a:pt x="47" y="62"/>
                    </a:lnTo>
                    <a:lnTo>
                      <a:pt x="47" y="65"/>
                    </a:lnTo>
                    <a:lnTo>
                      <a:pt x="47" y="67"/>
                    </a:lnTo>
                    <a:lnTo>
                      <a:pt x="47" y="70"/>
                    </a:lnTo>
                    <a:lnTo>
                      <a:pt x="49" y="70"/>
                    </a:lnTo>
                    <a:lnTo>
                      <a:pt x="49" y="73"/>
                    </a:lnTo>
                    <a:lnTo>
                      <a:pt x="52" y="73"/>
                    </a:lnTo>
                    <a:lnTo>
                      <a:pt x="52" y="75"/>
                    </a:lnTo>
                    <a:lnTo>
                      <a:pt x="54" y="75"/>
                    </a:lnTo>
                    <a:lnTo>
                      <a:pt x="57" y="75"/>
                    </a:lnTo>
                    <a:lnTo>
                      <a:pt x="60" y="75"/>
                    </a:lnTo>
                    <a:lnTo>
                      <a:pt x="62" y="75"/>
                    </a:lnTo>
                    <a:lnTo>
                      <a:pt x="62" y="78"/>
                    </a:lnTo>
                    <a:lnTo>
                      <a:pt x="60" y="78"/>
                    </a:lnTo>
                    <a:lnTo>
                      <a:pt x="60" y="80"/>
                    </a:lnTo>
                    <a:lnTo>
                      <a:pt x="57" y="80"/>
                    </a:lnTo>
                    <a:lnTo>
                      <a:pt x="57" y="83"/>
                    </a:lnTo>
                    <a:lnTo>
                      <a:pt x="54" y="83"/>
                    </a:lnTo>
                    <a:lnTo>
                      <a:pt x="52" y="86"/>
                    </a:lnTo>
                    <a:lnTo>
                      <a:pt x="54" y="86"/>
                    </a:lnTo>
                    <a:lnTo>
                      <a:pt x="52" y="86"/>
                    </a:lnTo>
                    <a:lnTo>
                      <a:pt x="52" y="88"/>
                    </a:lnTo>
                    <a:lnTo>
                      <a:pt x="49" y="88"/>
                    </a:lnTo>
                    <a:lnTo>
                      <a:pt x="49" y="91"/>
                    </a:lnTo>
                    <a:lnTo>
                      <a:pt x="52" y="94"/>
                    </a:lnTo>
                    <a:lnTo>
                      <a:pt x="49" y="94"/>
                    </a:lnTo>
                    <a:lnTo>
                      <a:pt x="52" y="94"/>
                    </a:lnTo>
                    <a:lnTo>
                      <a:pt x="52" y="96"/>
                    </a:lnTo>
                    <a:lnTo>
                      <a:pt x="52" y="99"/>
                    </a:lnTo>
                    <a:lnTo>
                      <a:pt x="52" y="101"/>
                    </a:lnTo>
                    <a:lnTo>
                      <a:pt x="49" y="101"/>
                    </a:lnTo>
                    <a:lnTo>
                      <a:pt x="49" y="104"/>
                    </a:lnTo>
                    <a:lnTo>
                      <a:pt x="47" y="104"/>
                    </a:lnTo>
                    <a:lnTo>
                      <a:pt x="47" y="107"/>
                    </a:lnTo>
                    <a:lnTo>
                      <a:pt x="44" y="107"/>
                    </a:lnTo>
                    <a:lnTo>
                      <a:pt x="41" y="107"/>
                    </a:lnTo>
                    <a:lnTo>
                      <a:pt x="39" y="107"/>
                    </a:lnTo>
                    <a:lnTo>
                      <a:pt x="39" y="109"/>
                    </a:lnTo>
                    <a:lnTo>
                      <a:pt x="39" y="107"/>
                    </a:lnTo>
                    <a:lnTo>
                      <a:pt x="36" y="107"/>
                    </a:lnTo>
                    <a:lnTo>
                      <a:pt x="33" y="107"/>
                    </a:lnTo>
                    <a:lnTo>
                      <a:pt x="31" y="107"/>
                    </a:lnTo>
                    <a:lnTo>
                      <a:pt x="31" y="104"/>
                    </a:lnTo>
                    <a:lnTo>
                      <a:pt x="28" y="104"/>
                    </a:lnTo>
                    <a:lnTo>
                      <a:pt x="28" y="101"/>
                    </a:lnTo>
                    <a:lnTo>
                      <a:pt x="26" y="101"/>
                    </a:lnTo>
                    <a:lnTo>
                      <a:pt x="28" y="101"/>
                    </a:lnTo>
                    <a:lnTo>
                      <a:pt x="28" y="99"/>
                    </a:lnTo>
                    <a:lnTo>
                      <a:pt x="31" y="99"/>
                    </a:lnTo>
                    <a:lnTo>
                      <a:pt x="31" y="96"/>
                    </a:lnTo>
                    <a:lnTo>
                      <a:pt x="31" y="94"/>
                    </a:lnTo>
                    <a:lnTo>
                      <a:pt x="31" y="91"/>
                    </a:lnTo>
                    <a:lnTo>
                      <a:pt x="31" y="88"/>
                    </a:lnTo>
                    <a:lnTo>
                      <a:pt x="33" y="88"/>
                    </a:lnTo>
                    <a:lnTo>
                      <a:pt x="33" y="86"/>
                    </a:lnTo>
                    <a:lnTo>
                      <a:pt x="36" y="86"/>
                    </a:lnTo>
                    <a:lnTo>
                      <a:pt x="36" y="83"/>
                    </a:lnTo>
                    <a:lnTo>
                      <a:pt x="36" y="80"/>
                    </a:lnTo>
                    <a:lnTo>
                      <a:pt x="33" y="80"/>
                    </a:lnTo>
                    <a:lnTo>
                      <a:pt x="36" y="80"/>
                    </a:lnTo>
                    <a:lnTo>
                      <a:pt x="33" y="80"/>
                    </a:lnTo>
                    <a:lnTo>
                      <a:pt x="33" y="78"/>
                    </a:lnTo>
                    <a:lnTo>
                      <a:pt x="36" y="78"/>
                    </a:lnTo>
                    <a:lnTo>
                      <a:pt x="33" y="78"/>
                    </a:lnTo>
                    <a:lnTo>
                      <a:pt x="33" y="75"/>
                    </a:lnTo>
                    <a:lnTo>
                      <a:pt x="36" y="75"/>
                    </a:lnTo>
                    <a:lnTo>
                      <a:pt x="36" y="73"/>
                    </a:lnTo>
                    <a:lnTo>
                      <a:pt x="39" y="73"/>
                    </a:lnTo>
                    <a:lnTo>
                      <a:pt x="39" y="70"/>
                    </a:lnTo>
                    <a:lnTo>
                      <a:pt x="41" y="70"/>
                    </a:lnTo>
                    <a:lnTo>
                      <a:pt x="44" y="70"/>
                    </a:lnTo>
                    <a:lnTo>
                      <a:pt x="44" y="67"/>
                    </a:lnTo>
                    <a:lnTo>
                      <a:pt x="44" y="65"/>
                    </a:lnTo>
                    <a:lnTo>
                      <a:pt x="41" y="65"/>
                    </a:lnTo>
                    <a:lnTo>
                      <a:pt x="41" y="62"/>
                    </a:lnTo>
                    <a:lnTo>
                      <a:pt x="44" y="62"/>
                    </a:lnTo>
                    <a:lnTo>
                      <a:pt x="44" y="60"/>
                    </a:lnTo>
                    <a:lnTo>
                      <a:pt x="44" y="57"/>
                    </a:lnTo>
                    <a:lnTo>
                      <a:pt x="44" y="54"/>
                    </a:lnTo>
                    <a:lnTo>
                      <a:pt x="44" y="52"/>
                    </a:lnTo>
                    <a:lnTo>
                      <a:pt x="44" y="49"/>
                    </a:lnTo>
                    <a:lnTo>
                      <a:pt x="44" y="52"/>
                    </a:lnTo>
                    <a:lnTo>
                      <a:pt x="41" y="52"/>
                    </a:lnTo>
                    <a:lnTo>
                      <a:pt x="41" y="49"/>
                    </a:lnTo>
                    <a:lnTo>
                      <a:pt x="44" y="49"/>
                    </a:lnTo>
                    <a:lnTo>
                      <a:pt x="44" y="47"/>
                    </a:lnTo>
                    <a:lnTo>
                      <a:pt x="44" y="44"/>
                    </a:lnTo>
                    <a:lnTo>
                      <a:pt x="41" y="44"/>
                    </a:lnTo>
                    <a:lnTo>
                      <a:pt x="41" y="41"/>
                    </a:lnTo>
                    <a:lnTo>
                      <a:pt x="39" y="41"/>
                    </a:lnTo>
                    <a:lnTo>
                      <a:pt x="39" y="39"/>
                    </a:lnTo>
                    <a:lnTo>
                      <a:pt x="36" y="39"/>
                    </a:lnTo>
                    <a:lnTo>
                      <a:pt x="36" y="36"/>
                    </a:lnTo>
                    <a:lnTo>
                      <a:pt x="33" y="36"/>
                    </a:lnTo>
                    <a:lnTo>
                      <a:pt x="33" y="33"/>
                    </a:lnTo>
                    <a:lnTo>
                      <a:pt x="33" y="31"/>
                    </a:lnTo>
                    <a:lnTo>
                      <a:pt x="31" y="31"/>
                    </a:lnTo>
                    <a:lnTo>
                      <a:pt x="28" y="31"/>
                    </a:lnTo>
                    <a:lnTo>
                      <a:pt x="28" y="28"/>
                    </a:lnTo>
                    <a:lnTo>
                      <a:pt x="26" y="28"/>
                    </a:lnTo>
                    <a:lnTo>
                      <a:pt x="26" y="26"/>
                    </a:lnTo>
                    <a:lnTo>
                      <a:pt x="23" y="26"/>
                    </a:lnTo>
                    <a:lnTo>
                      <a:pt x="20" y="26"/>
                    </a:lnTo>
                    <a:lnTo>
                      <a:pt x="18" y="26"/>
                    </a:lnTo>
                    <a:lnTo>
                      <a:pt x="15" y="26"/>
                    </a:lnTo>
                    <a:lnTo>
                      <a:pt x="15" y="23"/>
                    </a:lnTo>
                    <a:lnTo>
                      <a:pt x="13" y="23"/>
                    </a:lnTo>
                    <a:lnTo>
                      <a:pt x="13" y="26"/>
                    </a:lnTo>
                    <a:lnTo>
                      <a:pt x="13" y="23"/>
                    </a:lnTo>
                    <a:lnTo>
                      <a:pt x="10" y="23"/>
                    </a:lnTo>
                    <a:lnTo>
                      <a:pt x="7" y="23"/>
                    </a:lnTo>
                    <a:lnTo>
                      <a:pt x="7" y="20"/>
                    </a:lnTo>
                    <a:lnTo>
                      <a:pt x="5" y="20"/>
                    </a:lnTo>
                    <a:lnTo>
                      <a:pt x="2" y="20"/>
                    </a:lnTo>
                    <a:lnTo>
                      <a:pt x="0" y="20"/>
                    </a:lnTo>
                    <a:lnTo>
                      <a:pt x="0" y="18"/>
                    </a:lnTo>
                    <a:lnTo>
                      <a:pt x="0" y="15"/>
                    </a:lnTo>
                    <a:lnTo>
                      <a:pt x="0" y="13"/>
                    </a:lnTo>
                    <a:lnTo>
                      <a:pt x="0" y="10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2" y="5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5" y="0"/>
                    </a:lnTo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76" name="Freeform 240"/>
              <p:cNvSpPr>
                <a:spLocks/>
              </p:cNvSpPr>
              <p:nvPr/>
            </p:nvSpPr>
            <p:spPr bwMode="auto">
              <a:xfrm>
                <a:off x="1674" y="1414"/>
                <a:ext cx="1091" cy="721"/>
              </a:xfrm>
              <a:custGeom>
                <a:avLst/>
                <a:gdLst>
                  <a:gd name="T0" fmla="*/ 396 w 1091"/>
                  <a:gd name="T1" fmla="*/ 31 h 721"/>
                  <a:gd name="T2" fmla="*/ 433 w 1091"/>
                  <a:gd name="T3" fmla="*/ 36 h 721"/>
                  <a:gd name="T4" fmla="*/ 459 w 1091"/>
                  <a:gd name="T5" fmla="*/ 23 h 721"/>
                  <a:gd name="T6" fmla="*/ 490 w 1091"/>
                  <a:gd name="T7" fmla="*/ 21 h 721"/>
                  <a:gd name="T8" fmla="*/ 485 w 1091"/>
                  <a:gd name="T9" fmla="*/ 49 h 721"/>
                  <a:gd name="T10" fmla="*/ 493 w 1091"/>
                  <a:gd name="T11" fmla="*/ 83 h 721"/>
                  <a:gd name="T12" fmla="*/ 529 w 1091"/>
                  <a:gd name="T13" fmla="*/ 107 h 721"/>
                  <a:gd name="T14" fmla="*/ 887 w 1091"/>
                  <a:gd name="T15" fmla="*/ 269 h 721"/>
                  <a:gd name="T16" fmla="*/ 1025 w 1091"/>
                  <a:gd name="T17" fmla="*/ 331 h 721"/>
                  <a:gd name="T18" fmla="*/ 1080 w 1091"/>
                  <a:gd name="T19" fmla="*/ 415 h 721"/>
                  <a:gd name="T20" fmla="*/ 1036 w 1091"/>
                  <a:gd name="T21" fmla="*/ 449 h 721"/>
                  <a:gd name="T22" fmla="*/ 947 w 1091"/>
                  <a:gd name="T23" fmla="*/ 441 h 721"/>
                  <a:gd name="T24" fmla="*/ 929 w 1091"/>
                  <a:gd name="T25" fmla="*/ 478 h 721"/>
                  <a:gd name="T26" fmla="*/ 905 w 1091"/>
                  <a:gd name="T27" fmla="*/ 493 h 721"/>
                  <a:gd name="T28" fmla="*/ 856 w 1091"/>
                  <a:gd name="T29" fmla="*/ 483 h 721"/>
                  <a:gd name="T30" fmla="*/ 837 w 1091"/>
                  <a:gd name="T31" fmla="*/ 499 h 721"/>
                  <a:gd name="T32" fmla="*/ 809 w 1091"/>
                  <a:gd name="T33" fmla="*/ 509 h 721"/>
                  <a:gd name="T34" fmla="*/ 824 w 1091"/>
                  <a:gd name="T35" fmla="*/ 582 h 721"/>
                  <a:gd name="T36" fmla="*/ 864 w 1091"/>
                  <a:gd name="T37" fmla="*/ 590 h 721"/>
                  <a:gd name="T38" fmla="*/ 824 w 1091"/>
                  <a:gd name="T39" fmla="*/ 624 h 721"/>
                  <a:gd name="T40" fmla="*/ 811 w 1091"/>
                  <a:gd name="T41" fmla="*/ 653 h 721"/>
                  <a:gd name="T42" fmla="*/ 780 w 1091"/>
                  <a:gd name="T43" fmla="*/ 676 h 721"/>
                  <a:gd name="T44" fmla="*/ 754 w 1091"/>
                  <a:gd name="T45" fmla="*/ 718 h 721"/>
                  <a:gd name="T46" fmla="*/ 715 w 1091"/>
                  <a:gd name="T47" fmla="*/ 710 h 721"/>
                  <a:gd name="T48" fmla="*/ 681 w 1091"/>
                  <a:gd name="T49" fmla="*/ 681 h 721"/>
                  <a:gd name="T50" fmla="*/ 657 w 1091"/>
                  <a:gd name="T51" fmla="*/ 650 h 721"/>
                  <a:gd name="T52" fmla="*/ 631 w 1091"/>
                  <a:gd name="T53" fmla="*/ 650 h 721"/>
                  <a:gd name="T54" fmla="*/ 618 w 1091"/>
                  <a:gd name="T55" fmla="*/ 645 h 721"/>
                  <a:gd name="T56" fmla="*/ 602 w 1091"/>
                  <a:gd name="T57" fmla="*/ 629 h 721"/>
                  <a:gd name="T58" fmla="*/ 587 w 1091"/>
                  <a:gd name="T59" fmla="*/ 634 h 721"/>
                  <a:gd name="T60" fmla="*/ 571 w 1091"/>
                  <a:gd name="T61" fmla="*/ 642 h 721"/>
                  <a:gd name="T62" fmla="*/ 548 w 1091"/>
                  <a:gd name="T63" fmla="*/ 650 h 721"/>
                  <a:gd name="T64" fmla="*/ 550 w 1091"/>
                  <a:gd name="T65" fmla="*/ 663 h 721"/>
                  <a:gd name="T66" fmla="*/ 527 w 1091"/>
                  <a:gd name="T67" fmla="*/ 658 h 721"/>
                  <a:gd name="T68" fmla="*/ 511 w 1091"/>
                  <a:gd name="T69" fmla="*/ 640 h 721"/>
                  <a:gd name="T70" fmla="*/ 493 w 1091"/>
                  <a:gd name="T71" fmla="*/ 624 h 721"/>
                  <a:gd name="T72" fmla="*/ 464 w 1091"/>
                  <a:gd name="T73" fmla="*/ 619 h 721"/>
                  <a:gd name="T74" fmla="*/ 435 w 1091"/>
                  <a:gd name="T75" fmla="*/ 624 h 721"/>
                  <a:gd name="T76" fmla="*/ 459 w 1091"/>
                  <a:gd name="T77" fmla="*/ 611 h 721"/>
                  <a:gd name="T78" fmla="*/ 464 w 1091"/>
                  <a:gd name="T79" fmla="*/ 569 h 721"/>
                  <a:gd name="T80" fmla="*/ 443 w 1091"/>
                  <a:gd name="T81" fmla="*/ 600 h 721"/>
                  <a:gd name="T82" fmla="*/ 441 w 1091"/>
                  <a:gd name="T83" fmla="*/ 598 h 721"/>
                  <a:gd name="T84" fmla="*/ 425 w 1091"/>
                  <a:gd name="T85" fmla="*/ 559 h 721"/>
                  <a:gd name="T86" fmla="*/ 394 w 1091"/>
                  <a:gd name="T87" fmla="*/ 533 h 721"/>
                  <a:gd name="T88" fmla="*/ 365 w 1091"/>
                  <a:gd name="T89" fmla="*/ 522 h 721"/>
                  <a:gd name="T90" fmla="*/ 365 w 1091"/>
                  <a:gd name="T91" fmla="*/ 504 h 721"/>
                  <a:gd name="T92" fmla="*/ 341 w 1091"/>
                  <a:gd name="T93" fmla="*/ 496 h 721"/>
                  <a:gd name="T94" fmla="*/ 341 w 1091"/>
                  <a:gd name="T95" fmla="*/ 546 h 721"/>
                  <a:gd name="T96" fmla="*/ 331 w 1091"/>
                  <a:gd name="T97" fmla="*/ 478 h 721"/>
                  <a:gd name="T98" fmla="*/ 292 w 1091"/>
                  <a:gd name="T99" fmla="*/ 567 h 721"/>
                  <a:gd name="T100" fmla="*/ 292 w 1091"/>
                  <a:gd name="T101" fmla="*/ 577 h 721"/>
                  <a:gd name="T102" fmla="*/ 240 w 1091"/>
                  <a:gd name="T103" fmla="*/ 574 h 721"/>
                  <a:gd name="T104" fmla="*/ 198 w 1091"/>
                  <a:gd name="T105" fmla="*/ 559 h 721"/>
                  <a:gd name="T106" fmla="*/ 177 w 1091"/>
                  <a:gd name="T107" fmla="*/ 553 h 721"/>
                  <a:gd name="T108" fmla="*/ 146 w 1091"/>
                  <a:gd name="T109" fmla="*/ 567 h 721"/>
                  <a:gd name="T110" fmla="*/ 120 w 1091"/>
                  <a:gd name="T111" fmla="*/ 585 h 721"/>
                  <a:gd name="T112" fmla="*/ 99 w 1091"/>
                  <a:gd name="T113" fmla="*/ 619 h 721"/>
                  <a:gd name="T114" fmla="*/ 86 w 1091"/>
                  <a:gd name="T115" fmla="*/ 650 h 721"/>
                  <a:gd name="T116" fmla="*/ 62 w 1091"/>
                  <a:gd name="T117" fmla="*/ 653 h 721"/>
                  <a:gd name="T118" fmla="*/ 20 w 1091"/>
                  <a:gd name="T119" fmla="*/ 650 h 7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091" h="721">
                    <a:moveTo>
                      <a:pt x="279" y="0"/>
                    </a:moveTo>
                    <a:lnTo>
                      <a:pt x="279" y="34"/>
                    </a:lnTo>
                    <a:lnTo>
                      <a:pt x="318" y="34"/>
                    </a:lnTo>
                    <a:lnTo>
                      <a:pt x="328" y="34"/>
                    </a:lnTo>
                    <a:lnTo>
                      <a:pt x="368" y="34"/>
                    </a:lnTo>
                    <a:lnTo>
                      <a:pt x="368" y="28"/>
                    </a:lnTo>
                    <a:lnTo>
                      <a:pt x="373" y="28"/>
                    </a:lnTo>
                    <a:lnTo>
                      <a:pt x="375" y="28"/>
                    </a:lnTo>
                    <a:lnTo>
                      <a:pt x="378" y="28"/>
                    </a:lnTo>
                    <a:lnTo>
                      <a:pt x="378" y="31"/>
                    </a:lnTo>
                    <a:lnTo>
                      <a:pt x="381" y="31"/>
                    </a:lnTo>
                    <a:lnTo>
                      <a:pt x="383" y="31"/>
                    </a:lnTo>
                    <a:lnTo>
                      <a:pt x="386" y="31"/>
                    </a:lnTo>
                    <a:lnTo>
                      <a:pt x="388" y="31"/>
                    </a:lnTo>
                    <a:lnTo>
                      <a:pt x="391" y="31"/>
                    </a:lnTo>
                    <a:lnTo>
                      <a:pt x="394" y="31"/>
                    </a:lnTo>
                    <a:lnTo>
                      <a:pt x="396" y="31"/>
                    </a:lnTo>
                    <a:lnTo>
                      <a:pt x="399" y="31"/>
                    </a:lnTo>
                    <a:lnTo>
                      <a:pt x="399" y="34"/>
                    </a:lnTo>
                    <a:lnTo>
                      <a:pt x="399" y="36"/>
                    </a:lnTo>
                    <a:lnTo>
                      <a:pt x="399" y="34"/>
                    </a:lnTo>
                    <a:lnTo>
                      <a:pt x="402" y="34"/>
                    </a:lnTo>
                    <a:lnTo>
                      <a:pt x="404" y="34"/>
                    </a:lnTo>
                    <a:lnTo>
                      <a:pt x="407" y="36"/>
                    </a:lnTo>
                    <a:lnTo>
                      <a:pt x="409" y="36"/>
                    </a:lnTo>
                    <a:lnTo>
                      <a:pt x="415" y="39"/>
                    </a:lnTo>
                    <a:lnTo>
                      <a:pt x="417" y="39"/>
                    </a:lnTo>
                    <a:lnTo>
                      <a:pt x="422" y="39"/>
                    </a:lnTo>
                    <a:lnTo>
                      <a:pt x="422" y="42"/>
                    </a:lnTo>
                    <a:lnTo>
                      <a:pt x="425" y="42"/>
                    </a:lnTo>
                    <a:lnTo>
                      <a:pt x="428" y="42"/>
                    </a:lnTo>
                    <a:lnTo>
                      <a:pt x="430" y="39"/>
                    </a:lnTo>
                    <a:lnTo>
                      <a:pt x="430" y="36"/>
                    </a:lnTo>
                    <a:lnTo>
                      <a:pt x="433" y="36"/>
                    </a:lnTo>
                    <a:lnTo>
                      <a:pt x="433" y="34"/>
                    </a:lnTo>
                    <a:lnTo>
                      <a:pt x="435" y="34"/>
                    </a:lnTo>
                    <a:lnTo>
                      <a:pt x="438" y="34"/>
                    </a:lnTo>
                    <a:lnTo>
                      <a:pt x="438" y="36"/>
                    </a:lnTo>
                    <a:lnTo>
                      <a:pt x="438" y="39"/>
                    </a:lnTo>
                    <a:lnTo>
                      <a:pt x="441" y="39"/>
                    </a:lnTo>
                    <a:lnTo>
                      <a:pt x="443" y="39"/>
                    </a:lnTo>
                    <a:lnTo>
                      <a:pt x="446" y="39"/>
                    </a:lnTo>
                    <a:lnTo>
                      <a:pt x="446" y="36"/>
                    </a:lnTo>
                    <a:lnTo>
                      <a:pt x="448" y="36"/>
                    </a:lnTo>
                    <a:lnTo>
                      <a:pt x="448" y="34"/>
                    </a:lnTo>
                    <a:lnTo>
                      <a:pt x="451" y="31"/>
                    </a:lnTo>
                    <a:lnTo>
                      <a:pt x="454" y="28"/>
                    </a:lnTo>
                    <a:lnTo>
                      <a:pt x="454" y="26"/>
                    </a:lnTo>
                    <a:lnTo>
                      <a:pt x="456" y="26"/>
                    </a:lnTo>
                    <a:lnTo>
                      <a:pt x="456" y="23"/>
                    </a:lnTo>
                    <a:lnTo>
                      <a:pt x="459" y="23"/>
                    </a:lnTo>
                    <a:lnTo>
                      <a:pt x="464" y="21"/>
                    </a:lnTo>
                    <a:lnTo>
                      <a:pt x="464" y="18"/>
                    </a:lnTo>
                    <a:lnTo>
                      <a:pt x="469" y="18"/>
                    </a:lnTo>
                    <a:lnTo>
                      <a:pt x="469" y="26"/>
                    </a:lnTo>
                    <a:lnTo>
                      <a:pt x="469" y="28"/>
                    </a:lnTo>
                    <a:lnTo>
                      <a:pt x="469" y="31"/>
                    </a:lnTo>
                    <a:lnTo>
                      <a:pt x="472" y="31"/>
                    </a:lnTo>
                    <a:lnTo>
                      <a:pt x="472" y="34"/>
                    </a:lnTo>
                    <a:lnTo>
                      <a:pt x="477" y="31"/>
                    </a:lnTo>
                    <a:lnTo>
                      <a:pt x="480" y="28"/>
                    </a:lnTo>
                    <a:lnTo>
                      <a:pt x="482" y="28"/>
                    </a:lnTo>
                    <a:lnTo>
                      <a:pt x="482" y="26"/>
                    </a:lnTo>
                    <a:lnTo>
                      <a:pt x="485" y="26"/>
                    </a:lnTo>
                    <a:lnTo>
                      <a:pt x="485" y="23"/>
                    </a:lnTo>
                    <a:lnTo>
                      <a:pt x="488" y="23"/>
                    </a:lnTo>
                    <a:lnTo>
                      <a:pt x="488" y="21"/>
                    </a:lnTo>
                    <a:lnTo>
                      <a:pt x="490" y="21"/>
                    </a:lnTo>
                    <a:lnTo>
                      <a:pt x="493" y="18"/>
                    </a:lnTo>
                    <a:lnTo>
                      <a:pt x="495" y="15"/>
                    </a:lnTo>
                    <a:lnTo>
                      <a:pt x="498" y="15"/>
                    </a:lnTo>
                    <a:lnTo>
                      <a:pt x="498" y="13"/>
                    </a:lnTo>
                    <a:lnTo>
                      <a:pt x="501" y="13"/>
                    </a:lnTo>
                    <a:lnTo>
                      <a:pt x="503" y="13"/>
                    </a:lnTo>
                    <a:lnTo>
                      <a:pt x="503" y="15"/>
                    </a:lnTo>
                    <a:lnTo>
                      <a:pt x="501" y="18"/>
                    </a:lnTo>
                    <a:lnTo>
                      <a:pt x="501" y="21"/>
                    </a:lnTo>
                    <a:lnTo>
                      <a:pt x="498" y="28"/>
                    </a:lnTo>
                    <a:lnTo>
                      <a:pt x="495" y="34"/>
                    </a:lnTo>
                    <a:lnTo>
                      <a:pt x="493" y="42"/>
                    </a:lnTo>
                    <a:lnTo>
                      <a:pt x="490" y="42"/>
                    </a:lnTo>
                    <a:lnTo>
                      <a:pt x="490" y="44"/>
                    </a:lnTo>
                    <a:lnTo>
                      <a:pt x="488" y="44"/>
                    </a:lnTo>
                    <a:lnTo>
                      <a:pt x="485" y="47"/>
                    </a:lnTo>
                    <a:lnTo>
                      <a:pt x="485" y="49"/>
                    </a:lnTo>
                    <a:lnTo>
                      <a:pt x="485" y="57"/>
                    </a:lnTo>
                    <a:lnTo>
                      <a:pt x="482" y="57"/>
                    </a:lnTo>
                    <a:lnTo>
                      <a:pt x="482" y="60"/>
                    </a:lnTo>
                    <a:lnTo>
                      <a:pt x="477" y="60"/>
                    </a:lnTo>
                    <a:lnTo>
                      <a:pt x="477" y="62"/>
                    </a:lnTo>
                    <a:lnTo>
                      <a:pt x="475" y="62"/>
                    </a:lnTo>
                    <a:lnTo>
                      <a:pt x="477" y="70"/>
                    </a:lnTo>
                    <a:lnTo>
                      <a:pt x="477" y="73"/>
                    </a:lnTo>
                    <a:lnTo>
                      <a:pt x="477" y="75"/>
                    </a:lnTo>
                    <a:lnTo>
                      <a:pt x="480" y="75"/>
                    </a:lnTo>
                    <a:lnTo>
                      <a:pt x="480" y="78"/>
                    </a:lnTo>
                    <a:lnTo>
                      <a:pt x="482" y="78"/>
                    </a:lnTo>
                    <a:lnTo>
                      <a:pt x="485" y="81"/>
                    </a:lnTo>
                    <a:lnTo>
                      <a:pt x="488" y="81"/>
                    </a:lnTo>
                    <a:lnTo>
                      <a:pt x="490" y="81"/>
                    </a:lnTo>
                    <a:lnTo>
                      <a:pt x="490" y="83"/>
                    </a:lnTo>
                    <a:lnTo>
                      <a:pt x="493" y="83"/>
                    </a:lnTo>
                    <a:lnTo>
                      <a:pt x="495" y="86"/>
                    </a:lnTo>
                    <a:lnTo>
                      <a:pt x="498" y="91"/>
                    </a:lnTo>
                    <a:lnTo>
                      <a:pt x="498" y="94"/>
                    </a:lnTo>
                    <a:lnTo>
                      <a:pt x="501" y="96"/>
                    </a:lnTo>
                    <a:lnTo>
                      <a:pt x="501" y="99"/>
                    </a:lnTo>
                    <a:lnTo>
                      <a:pt x="503" y="104"/>
                    </a:lnTo>
                    <a:lnTo>
                      <a:pt x="506" y="104"/>
                    </a:lnTo>
                    <a:lnTo>
                      <a:pt x="509" y="107"/>
                    </a:lnTo>
                    <a:lnTo>
                      <a:pt x="511" y="107"/>
                    </a:lnTo>
                    <a:lnTo>
                      <a:pt x="514" y="107"/>
                    </a:lnTo>
                    <a:lnTo>
                      <a:pt x="516" y="107"/>
                    </a:lnTo>
                    <a:lnTo>
                      <a:pt x="519" y="104"/>
                    </a:lnTo>
                    <a:lnTo>
                      <a:pt x="522" y="104"/>
                    </a:lnTo>
                    <a:lnTo>
                      <a:pt x="522" y="107"/>
                    </a:lnTo>
                    <a:lnTo>
                      <a:pt x="524" y="107"/>
                    </a:lnTo>
                    <a:lnTo>
                      <a:pt x="527" y="107"/>
                    </a:lnTo>
                    <a:lnTo>
                      <a:pt x="529" y="107"/>
                    </a:lnTo>
                    <a:lnTo>
                      <a:pt x="529" y="109"/>
                    </a:lnTo>
                    <a:lnTo>
                      <a:pt x="535" y="109"/>
                    </a:lnTo>
                    <a:lnTo>
                      <a:pt x="537" y="109"/>
                    </a:lnTo>
                    <a:lnTo>
                      <a:pt x="542" y="109"/>
                    </a:lnTo>
                    <a:lnTo>
                      <a:pt x="582" y="112"/>
                    </a:lnTo>
                    <a:lnTo>
                      <a:pt x="589" y="112"/>
                    </a:lnTo>
                    <a:lnTo>
                      <a:pt x="587" y="143"/>
                    </a:lnTo>
                    <a:lnTo>
                      <a:pt x="587" y="180"/>
                    </a:lnTo>
                    <a:lnTo>
                      <a:pt x="592" y="180"/>
                    </a:lnTo>
                    <a:lnTo>
                      <a:pt x="618" y="180"/>
                    </a:lnTo>
                    <a:lnTo>
                      <a:pt x="634" y="180"/>
                    </a:lnTo>
                    <a:lnTo>
                      <a:pt x="634" y="232"/>
                    </a:lnTo>
                    <a:lnTo>
                      <a:pt x="634" y="235"/>
                    </a:lnTo>
                    <a:lnTo>
                      <a:pt x="634" y="237"/>
                    </a:lnTo>
                    <a:lnTo>
                      <a:pt x="634" y="240"/>
                    </a:lnTo>
                    <a:lnTo>
                      <a:pt x="634" y="269"/>
                    </a:lnTo>
                    <a:lnTo>
                      <a:pt x="887" y="269"/>
                    </a:lnTo>
                    <a:lnTo>
                      <a:pt x="963" y="269"/>
                    </a:lnTo>
                    <a:lnTo>
                      <a:pt x="968" y="269"/>
                    </a:lnTo>
                    <a:lnTo>
                      <a:pt x="968" y="240"/>
                    </a:lnTo>
                    <a:lnTo>
                      <a:pt x="968" y="237"/>
                    </a:lnTo>
                    <a:lnTo>
                      <a:pt x="968" y="232"/>
                    </a:lnTo>
                    <a:lnTo>
                      <a:pt x="1002" y="232"/>
                    </a:lnTo>
                    <a:lnTo>
                      <a:pt x="1018" y="232"/>
                    </a:lnTo>
                    <a:lnTo>
                      <a:pt x="1025" y="232"/>
                    </a:lnTo>
                    <a:lnTo>
                      <a:pt x="1036" y="232"/>
                    </a:lnTo>
                    <a:lnTo>
                      <a:pt x="1036" y="243"/>
                    </a:lnTo>
                    <a:lnTo>
                      <a:pt x="1036" y="264"/>
                    </a:lnTo>
                    <a:lnTo>
                      <a:pt x="1023" y="266"/>
                    </a:lnTo>
                    <a:lnTo>
                      <a:pt x="1023" y="305"/>
                    </a:lnTo>
                    <a:lnTo>
                      <a:pt x="1023" y="308"/>
                    </a:lnTo>
                    <a:lnTo>
                      <a:pt x="1023" y="324"/>
                    </a:lnTo>
                    <a:lnTo>
                      <a:pt x="1023" y="331"/>
                    </a:lnTo>
                    <a:lnTo>
                      <a:pt x="1025" y="331"/>
                    </a:lnTo>
                    <a:lnTo>
                      <a:pt x="1088" y="331"/>
                    </a:lnTo>
                    <a:lnTo>
                      <a:pt x="1088" y="352"/>
                    </a:lnTo>
                    <a:lnTo>
                      <a:pt x="1088" y="373"/>
                    </a:lnTo>
                    <a:lnTo>
                      <a:pt x="1088" y="378"/>
                    </a:lnTo>
                    <a:lnTo>
                      <a:pt x="1088" y="386"/>
                    </a:lnTo>
                    <a:lnTo>
                      <a:pt x="1088" y="389"/>
                    </a:lnTo>
                    <a:lnTo>
                      <a:pt x="1088" y="392"/>
                    </a:lnTo>
                    <a:lnTo>
                      <a:pt x="1091" y="394"/>
                    </a:lnTo>
                    <a:lnTo>
                      <a:pt x="1091" y="399"/>
                    </a:lnTo>
                    <a:lnTo>
                      <a:pt x="1088" y="399"/>
                    </a:lnTo>
                    <a:lnTo>
                      <a:pt x="1085" y="399"/>
                    </a:lnTo>
                    <a:lnTo>
                      <a:pt x="1083" y="399"/>
                    </a:lnTo>
                    <a:lnTo>
                      <a:pt x="1080" y="402"/>
                    </a:lnTo>
                    <a:lnTo>
                      <a:pt x="1078" y="405"/>
                    </a:lnTo>
                    <a:lnTo>
                      <a:pt x="1078" y="407"/>
                    </a:lnTo>
                    <a:lnTo>
                      <a:pt x="1078" y="412"/>
                    </a:lnTo>
                    <a:lnTo>
                      <a:pt x="1080" y="415"/>
                    </a:lnTo>
                    <a:lnTo>
                      <a:pt x="1080" y="420"/>
                    </a:lnTo>
                    <a:lnTo>
                      <a:pt x="1080" y="425"/>
                    </a:lnTo>
                    <a:lnTo>
                      <a:pt x="1080" y="431"/>
                    </a:lnTo>
                    <a:lnTo>
                      <a:pt x="1080" y="433"/>
                    </a:lnTo>
                    <a:lnTo>
                      <a:pt x="1080" y="439"/>
                    </a:lnTo>
                    <a:lnTo>
                      <a:pt x="1080" y="444"/>
                    </a:lnTo>
                    <a:lnTo>
                      <a:pt x="1080" y="449"/>
                    </a:lnTo>
                    <a:lnTo>
                      <a:pt x="1070" y="446"/>
                    </a:lnTo>
                    <a:lnTo>
                      <a:pt x="1064" y="446"/>
                    </a:lnTo>
                    <a:lnTo>
                      <a:pt x="1059" y="446"/>
                    </a:lnTo>
                    <a:lnTo>
                      <a:pt x="1057" y="446"/>
                    </a:lnTo>
                    <a:lnTo>
                      <a:pt x="1049" y="446"/>
                    </a:lnTo>
                    <a:lnTo>
                      <a:pt x="1046" y="449"/>
                    </a:lnTo>
                    <a:lnTo>
                      <a:pt x="1044" y="449"/>
                    </a:lnTo>
                    <a:lnTo>
                      <a:pt x="1041" y="449"/>
                    </a:lnTo>
                    <a:lnTo>
                      <a:pt x="1038" y="449"/>
                    </a:lnTo>
                    <a:lnTo>
                      <a:pt x="1036" y="449"/>
                    </a:lnTo>
                    <a:lnTo>
                      <a:pt x="1028" y="449"/>
                    </a:lnTo>
                    <a:lnTo>
                      <a:pt x="1010" y="449"/>
                    </a:lnTo>
                    <a:lnTo>
                      <a:pt x="999" y="449"/>
                    </a:lnTo>
                    <a:lnTo>
                      <a:pt x="994" y="457"/>
                    </a:lnTo>
                    <a:lnTo>
                      <a:pt x="989" y="459"/>
                    </a:lnTo>
                    <a:lnTo>
                      <a:pt x="981" y="454"/>
                    </a:lnTo>
                    <a:lnTo>
                      <a:pt x="978" y="452"/>
                    </a:lnTo>
                    <a:lnTo>
                      <a:pt x="976" y="452"/>
                    </a:lnTo>
                    <a:lnTo>
                      <a:pt x="973" y="449"/>
                    </a:lnTo>
                    <a:lnTo>
                      <a:pt x="971" y="449"/>
                    </a:lnTo>
                    <a:lnTo>
                      <a:pt x="971" y="446"/>
                    </a:lnTo>
                    <a:lnTo>
                      <a:pt x="968" y="444"/>
                    </a:lnTo>
                    <a:lnTo>
                      <a:pt x="960" y="444"/>
                    </a:lnTo>
                    <a:lnTo>
                      <a:pt x="955" y="444"/>
                    </a:lnTo>
                    <a:lnTo>
                      <a:pt x="952" y="444"/>
                    </a:lnTo>
                    <a:lnTo>
                      <a:pt x="950" y="444"/>
                    </a:lnTo>
                    <a:lnTo>
                      <a:pt x="947" y="441"/>
                    </a:lnTo>
                    <a:lnTo>
                      <a:pt x="942" y="436"/>
                    </a:lnTo>
                    <a:lnTo>
                      <a:pt x="939" y="436"/>
                    </a:lnTo>
                    <a:lnTo>
                      <a:pt x="939" y="433"/>
                    </a:lnTo>
                    <a:lnTo>
                      <a:pt x="937" y="433"/>
                    </a:lnTo>
                    <a:lnTo>
                      <a:pt x="918" y="449"/>
                    </a:lnTo>
                    <a:lnTo>
                      <a:pt x="918" y="457"/>
                    </a:lnTo>
                    <a:lnTo>
                      <a:pt x="918" y="459"/>
                    </a:lnTo>
                    <a:lnTo>
                      <a:pt x="921" y="459"/>
                    </a:lnTo>
                    <a:lnTo>
                      <a:pt x="921" y="462"/>
                    </a:lnTo>
                    <a:lnTo>
                      <a:pt x="924" y="465"/>
                    </a:lnTo>
                    <a:lnTo>
                      <a:pt x="924" y="467"/>
                    </a:lnTo>
                    <a:lnTo>
                      <a:pt x="924" y="470"/>
                    </a:lnTo>
                    <a:lnTo>
                      <a:pt x="926" y="470"/>
                    </a:lnTo>
                    <a:lnTo>
                      <a:pt x="926" y="473"/>
                    </a:lnTo>
                    <a:lnTo>
                      <a:pt x="926" y="475"/>
                    </a:lnTo>
                    <a:lnTo>
                      <a:pt x="929" y="475"/>
                    </a:lnTo>
                    <a:lnTo>
                      <a:pt x="929" y="478"/>
                    </a:lnTo>
                    <a:lnTo>
                      <a:pt x="929" y="480"/>
                    </a:lnTo>
                    <a:lnTo>
                      <a:pt x="929" y="483"/>
                    </a:lnTo>
                    <a:lnTo>
                      <a:pt x="929" y="486"/>
                    </a:lnTo>
                    <a:lnTo>
                      <a:pt x="931" y="486"/>
                    </a:lnTo>
                    <a:lnTo>
                      <a:pt x="931" y="488"/>
                    </a:lnTo>
                    <a:lnTo>
                      <a:pt x="931" y="491"/>
                    </a:lnTo>
                    <a:lnTo>
                      <a:pt x="929" y="491"/>
                    </a:lnTo>
                    <a:lnTo>
                      <a:pt x="926" y="493"/>
                    </a:lnTo>
                    <a:lnTo>
                      <a:pt x="924" y="496"/>
                    </a:lnTo>
                    <a:lnTo>
                      <a:pt x="921" y="496"/>
                    </a:lnTo>
                    <a:lnTo>
                      <a:pt x="918" y="499"/>
                    </a:lnTo>
                    <a:lnTo>
                      <a:pt x="913" y="499"/>
                    </a:lnTo>
                    <a:lnTo>
                      <a:pt x="913" y="496"/>
                    </a:lnTo>
                    <a:lnTo>
                      <a:pt x="910" y="496"/>
                    </a:lnTo>
                    <a:lnTo>
                      <a:pt x="910" y="493"/>
                    </a:lnTo>
                    <a:lnTo>
                      <a:pt x="908" y="493"/>
                    </a:lnTo>
                    <a:lnTo>
                      <a:pt x="905" y="493"/>
                    </a:lnTo>
                    <a:lnTo>
                      <a:pt x="903" y="493"/>
                    </a:lnTo>
                    <a:lnTo>
                      <a:pt x="903" y="491"/>
                    </a:lnTo>
                    <a:lnTo>
                      <a:pt x="900" y="491"/>
                    </a:lnTo>
                    <a:lnTo>
                      <a:pt x="897" y="488"/>
                    </a:lnTo>
                    <a:lnTo>
                      <a:pt x="895" y="486"/>
                    </a:lnTo>
                    <a:lnTo>
                      <a:pt x="892" y="488"/>
                    </a:lnTo>
                    <a:lnTo>
                      <a:pt x="890" y="488"/>
                    </a:lnTo>
                    <a:lnTo>
                      <a:pt x="890" y="491"/>
                    </a:lnTo>
                    <a:lnTo>
                      <a:pt x="887" y="488"/>
                    </a:lnTo>
                    <a:lnTo>
                      <a:pt x="884" y="488"/>
                    </a:lnTo>
                    <a:lnTo>
                      <a:pt x="882" y="488"/>
                    </a:lnTo>
                    <a:lnTo>
                      <a:pt x="879" y="488"/>
                    </a:lnTo>
                    <a:lnTo>
                      <a:pt x="874" y="488"/>
                    </a:lnTo>
                    <a:lnTo>
                      <a:pt x="869" y="483"/>
                    </a:lnTo>
                    <a:lnTo>
                      <a:pt x="866" y="483"/>
                    </a:lnTo>
                    <a:lnTo>
                      <a:pt x="858" y="483"/>
                    </a:lnTo>
                    <a:lnTo>
                      <a:pt x="856" y="483"/>
                    </a:lnTo>
                    <a:lnTo>
                      <a:pt x="856" y="486"/>
                    </a:lnTo>
                    <a:lnTo>
                      <a:pt x="853" y="488"/>
                    </a:lnTo>
                    <a:lnTo>
                      <a:pt x="850" y="488"/>
                    </a:lnTo>
                    <a:lnTo>
                      <a:pt x="848" y="488"/>
                    </a:lnTo>
                    <a:lnTo>
                      <a:pt x="848" y="491"/>
                    </a:lnTo>
                    <a:lnTo>
                      <a:pt x="845" y="491"/>
                    </a:lnTo>
                    <a:lnTo>
                      <a:pt x="843" y="491"/>
                    </a:lnTo>
                    <a:lnTo>
                      <a:pt x="840" y="491"/>
                    </a:lnTo>
                    <a:lnTo>
                      <a:pt x="837" y="491"/>
                    </a:lnTo>
                    <a:lnTo>
                      <a:pt x="830" y="488"/>
                    </a:lnTo>
                    <a:lnTo>
                      <a:pt x="832" y="488"/>
                    </a:lnTo>
                    <a:lnTo>
                      <a:pt x="832" y="491"/>
                    </a:lnTo>
                    <a:lnTo>
                      <a:pt x="835" y="491"/>
                    </a:lnTo>
                    <a:lnTo>
                      <a:pt x="835" y="493"/>
                    </a:lnTo>
                    <a:lnTo>
                      <a:pt x="837" y="493"/>
                    </a:lnTo>
                    <a:lnTo>
                      <a:pt x="837" y="496"/>
                    </a:lnTo>
                    <a:lnTo>
                      <a:pt x="837" y="499"/>
                    </a:lnTo>
                    <a:lnTo>
                      <a:pt x="840" y="501"/>
                    </a:lnTo>
                    <a:lnTo>
                      <a:pt x="840" y="506"/>
                    </a:lnTo>
                    <a:lnTo>
                      <a:pt x="837" y="509"/>
                    </a:lnTo>
                    <a:lnTo>
                      <a:pt x="837" y="512"/>
                    </a:lnTo>
                    <a:lnTo>
                      <a:pt x="835" y="512"/>
                    </a:lnTo>
                    <a:lnTo>
                      <a:pt x="832" y="512"/>
                    </a:lnTo>
                    <a:lnTo>
                      <a:pt x="827" y="512"/>
                    </a:lnTo>
                    <a:lnTo>
                      <a:pt x="824" y="512"/>
                    </a:lnTo>
                    <a:lnTo>
                      <a:pt x="822" y="512"/>
                    </a:lnTo>
                    <a:lnTo>
                      <a:pt x="819" y="514"/>
                    </a:lnTo>
                    <a:lnTo>
                      <a:pt x="811" y="514"/>
                    </a:lnTo>
                    <a:lnTo>
                      <a:pt x="814" y="514"/>
                    </a:lnTo>
                    <a:lnTo>
                      <a:pt x="814" y="512"/>
                    </a:lnTo>
                    <a:lnTo>
                      <a:pt x="814" y="509"/>
                    </a:lnTo>
                    <a:lnTo>
                      <a:pt x="811" y="509"/>
                    </a:lnTo>
                    <a:lnTo>
                      <a:pt x="811" y="506"/>
                    </a:lnTo>
                    <a:lnTo>
                      <a:pt x="809" y="509"/>
                    </a:lnTo>
                    <a:lnTo>
                      <a:pt x="806" y="509"/>
                    </a:lnTo>
                    <a:lnTo>
                      <a:pt x="806" y="506"/>
                    </a:lnTo>
                    <a:lnTo>
                      <a:pt x="803" y="506"/>
                    </a:lnTo>
                    <a:lnTo>
                      <a:pt x="803" y="509"/>
                    </a:lnTo>
                    <a:lnTo>
                      <a:pt x="803" y="512"/>
                    </a:lnTo>
                    <a:lnTo>
                      <a:pt x="801" y="514"/>
                    </a:lnTo>
                    <a:lnTo>
                      <a:pt x="801" y="517"/>
                    </a:lnTo>
                    <a:lnTo>
                      <a:pt x="801" y="520"/>
                    </a:lnTo>
                    <a:lnTo>
                      <a:pt x="798" y="522"/>
                    </a:lnTo>
                    <a:lnTo>
                      <a:pt x="798" y="525"/>
                    </a:lnTo>
                    <a:lnTo>
                      <a:pt x="788" y="540"/>
                    </a:lnTo>
                    <a:lnTo>
                      <a:pt x="811" y="540"/>
                    </a:lnTo>
                    <a:lnTo>
                      <a:pt x="814" y="540"/>
                    </a:lnTo>
                    <a:lnTo>
                      <a:pt x="814" y="543"/>
                    </a:lnTo>
                    <a:lnTo>
                      <a:pt x="822" y="580"/>
                    </a:lnTo>
                    <a:lnTo>
                      <a:pt x="824" y="580"/>
                    </a:lnTo>
                    <a:lnTo>
                      <a:pt x="824" y="582"/>
                    </a:lnTo>
                    <a:lnTo>
                      <a:pt x="827" y="582"/>
                    </a:lnTo>
                    <a:lnTo>
                      <a:pt x="827" y="585"/>
                    </a:lnTo>
                    <a:lnTo>
                      <a:pt x="830" y="585"/>
                    </a:lnTo>
                    <a:lnTo>
                      <a:pt x="832" y="587"/>
                    </a:lnTo>
                    <a:lnTo>
                      <a:pt x="835" y="587"/>
                    </a:lnTo>
                    <a:lnTo>
                      <a:pt x="837" y="590"/>
                    </a:lnTo>
                    <a:lnTo>
                      <a:pt x="840" y="590"/>
                    </a:lnTo>
                    <a:lnTo>
                      <a:pt x="843" y="590"/>
                    </a:lnTo>
                    <a:lnTo>
                      <a:pt x="845" y="590"/>
                    </a:lnTo>
                    <a:lnTo>
                      <a:pt x="848" y="593"/>
                    </a:lnTo>
                    <a:lnTo>
                      <a:pt x="850" y="593"/>
                    </a:lnTo>
                    <a:lnTo>
                      <a:pt x="853" y="593"/>
                    </a:lnTo>
                    <a:lnTo>
                      <a:pt x="853" y="590"/>
                    </a:lnTo>
                    <a:lnTo>
                      <a:pt x="856" y="590"/>
                    </a:lnTo>
                    <a:lnTo>
                      <a:pt x="858" y="590"/>
                    </a:lnTo>
                    <a:lnTo>
                      <a:pt x="861" y="590"/>
                    </a:lnTo>
                    <a:lnTo>
                      <a:pt x="864" y="590"/>
                    </a:lnTo>
                    <a:lnTo>
                      <a:pt x="866" y="587"/>
                    </a:lnTo>
                    <a:lnTo>
                      <a:pt x="869" y="587"/>
                    </a:lnTo>
                    <a:lnTo>
                      <a:pt x="869" y="585"/>
                    </a:lnTo>
                    <a:lnTo>
                      <a:pt x="871" y="585"/>
                    </a:lnTo>
                    <a:lnTo>
                      <a:pt x="874" y="600"/>
                    </a:lnTo>
                    <a:lnTo>
                      <a:pt x="871" y="600"/>
                    </a:lnTo>
                    <a:lnTo>
                      <a:pt x="866" y="603"/>
                    </a:lnTo>
                    <a:lnTo>
                      <a:pt x="861" y="608"/>
                    </a:lnTo>
                    <a:lnTo>
                      <a:pt x="856" y="608"/>
                    </a:lnTo>
                    <a:lnTo>
                      <a:pt x="845" y="614"/>
                    </a:lnTo>
                    <a:lnTo>
                      <a:pt x="840" y="614"/>
                    </a:lnTo>
                    <a:lnTo>
                      <a:pt x="835" y="616"/>
                    </a:lnTo>
                    <a:lnTo>
                      <a:pt x="832" y="616"/>
                    </a:lnTo>
                    <a:lnTo>
                      <a:pt x="830" y="619"/>
                    </a:lnTo>
                    <a:lnTo>
                      <a:pt x="827" y="621"/>
                    </a:lnTo>
                    <a:lnTo>
                      <a:pt x="824" y="621"/>
                    </a:lnTo>
                    <a:lnTo>
                      <a:pt x="824" y="624"/>
                    </a:lnTo>
                    <a:lnTo>
                      <a:pt x="824" y="627"/>
                    </a:lnTo>
                    <a:lnTo>
                      <a:pt x="822" y="627"/>
                    </a:lnTo>
                    <a:lnTo>
                      <a:pt x="824" y="632"/>
                    </a:lnTo>
                    <a:lnTo>
                      <a:pt x="827" y="632"/>
                    </a:lnTo>
                    <a:lnTo>
                      <a:pt x="827" y="634"/>
                    </a:lnTo>
                    <a:lnTo>
                      <a:pt x="827" y="637"/>
                    </a:lnTo>
                    <a:lnTo>
                      <a:pt x="824" y="637"/>
                    </a:lnTo>
                    <a:lnTo>
                      <a:pt x="824" y="640"/>
                    </a:lnTo>
                    <a:lnTo>
                      <a:pt x="822" y="642"/>
                    </a:lnTo>
                    <a:lnTo>
                      <a:pt x="822" y="645"/>
                    </a:lnTo>
                    <a:lnTo>
                      <a:pt x="819" y="645"/>
                    </a:lnTo>
                    <a:lnTo>
                      <a:pt x="819" y="648"/>
                    </a:lnTo>
                    <a:lnTo>
                      <a:pt x="819" y="650"/>
                    </a:lnTo>
                    <a:lnTo>
                      <a:pt x="817" y="650"/>
                    </a:lnTo>
                    <a:lnTo>
                      <a:pt x="817" y="653"/>
                    </a:lnTo>
                    <a:lnTo>
                      <a:pt x="814" y="653"/>
                    </a:lnTo>
                    <a:lnTo>
                      <a:pt x="811" y="653"/>
                    </a:lnTo>
                    <a:lnTo>
                      <a:pt x="811" y="655"/>
                    </a:lnTo>
                    <a:lnTo>
                      <a:pt x="809" y="655"/>
                    </a:lnTo>
                    <a:lnTo>
                      <a:pt x="806" y="655"/>
                    </a:lnTo>
                    <a:lnTo>
                      <a:pt x="803" y="655"/>
                    </a:lnTo>
                    <a:lnTo>
                      <a:pt x="801" y="655"/>
                    </a:lnTo>
                    <a:lnTo>
                      <a:pt x="798" y="655"/>
                    </a:lnTo>
                    <a:lnTo>
                      <a:pt x="796" y="658"/>
                    </a:lnTo>
                    <a:lnTo>
                      <a:pt x="793" y="658"/>
                    </a:lnTo>
                    <a:lnTo>
                      <a:pt x="793" y="661"/>
                    </a:lnTo>
                    <a:lnTo>
                      <a:pt x="790" y="663"/>
                    </a:lnTo>
                    <a:lnTo>
                      <a:pt x="788" y="666"/>
                    </a:lnTo>
                    <a:lnTo>
                      <a:pt x="788" y="668"/>
                    </a:lnTo>
                    <a:lnTo>
                      <a:pt x="785" y="671"/>
                    </a:lnTo>
                    <a:lnTo>
                      <a:pt x="783" y="671"/>
                    </a:lnTo>
                    <a:lnTo>
                      <a:pt x="780" y="671"/>
                    </a:lnTo>
                    <a:lnTo>
                      <a:pt x="780" y="674"/>
                    </a:lnTo>
                    <a:lnTo>
                      <a:pt x="780" y="676"/>
                    </a:lnTo>
                    <a:lnTo>
                      <a:pt x="777" y="679"/>
                    </a:lnTo>
                    <a:lnTo>
                      <a:pt x="775" y="681"/>
                    </a:lnTo>
                    <a:lnTo>
                      <a:pt x="772" y="681"/>
                    </a:lnTo>
                    <a:lnTo>
                      <a:pt x="772" y="687"/>
                    </a:lnTo>
                    <a:lnTo>
                      <a:pt x="772" y="692"/>
                    </a:lnTo>
                    <a:lnTo>
                      <a:pt x="772" y="710"/>
                    </a:lnTo>
                    <a:lnTo>
                      <a:pt x="772" y="713"/>
                    </a:lnTo>
                    <a:lnTo>
                      <a:pt x="772" y="718"/>
                    </a:lnTo>
                    <a:lnTo>
                      <a:pt x="770" y="718"/>
                    </a:lnTo>
                    <a:lnTo>
                      <a:pt x="767" y="718"/>
                    </a:lnTo>
                    <a:lnTo>
                      <a:pt x="764" y="718"/>
                    </a:lnTo>
                    <a:lnTo>
                      <a:pt x="762" y="718"/>
                    </a:lnTo>
                    <a:lnTo>
                      <a:pt x="759" y="718"/>
                    </a:lnTo>
                    <a:lnTo>
                      <a:pt x="759" y="721"/>
                    </a:lnTo>
                    <a:lnTo>
                      <a:pt x="756" y="721"/>
                    </a:lnTo>
                    <a:lnTo>
                      <a:pt x="756" y="718"/>
                    </a:lnTo>
                    <a:lnTo>
                      <a:pt x="754" y="718"/>
                    </a:lnTo>
                    <a:lnTo>
                      <a:pt x="751" y="718"/>
                    </a:lnTo>
                    <a:lnTo>
                      <a:pt x="749" y="718"/>
                    </a:lnTo>
                    <a:lnTo>
                      <a:pt x="746" y="718"/>
                    </a:lnTo>
                    <a:lnTo>
                      <a:pt x="743" y="718"/>
                    </a:lnTo>
                    <a:lnTo>
                      <a:pt x="741" y="718"/>
                    </a:lnTo>
                    <a:lnTo>
                      <a:pt x="738" y="718"/>
                    </a:lnTo>
                    <a:lnTo>
                      <a:pt x="736" y="718"/>
                    </a:lnTo>
                    <a:lnTo>
                      <a:pt x="733" y="718"/>
                    </a:lnTo>
                    <a:lnTo>
                      <a:pt x="733" y="715"/>
                    </a:lnTo>
                    <a:lnTo>
                      <a:pt x="730" y="715"/>
                    </a:lnTo>
                    <a:lnTo>
                      <a:pt x="728" y="715"/>
                    </a:lnTo>
                    <a:lnTo>
                      <a:pt x="725" y="715"/>
                    </a:lnTo>
                    <a:lnTo>
                      <a:pt x="723" y="713"/>
                    </a:lnTo>
                    <a:lnTo>
                      <a:pt x="720" y="713"/>
                    </a:lnTo>
                    <a:lnTo>
                      <a:pt x="717" y="713"/>
                    </a:lnTo>
                    <a:lnTo>
                      <a:pt x="717" y="710"/>
                    </a:lnTo>
                    <a:lnTo>
                      <a:pt x="715" y="710"/>
                    </a:lnTo>
                    <a:lnTo>
                      <a:pt x="712" y="710"/>
                    </a:lnTo>
                    <a:lnTo>
                      <a:pt x="710" y="710"/>
                    </a:lnTo>
                    <a:lnTo>
                      <a:pt x="707" y="708"/>
                    </a:lnTo>
                    <a:lnTo>
                      <a:pt x="704" y="708"/>
                    </a:lnTo>
                    <a:lnTo>
                      <a:pt x="702" y="708"/>
                    </a:lnTo>
                    <a:lnTo>
                      <a:pt x="699" y="708"/>
                    </a:lnTo>
                    <a:lnTo>
                      <a:pt x="699" y="705"/>
                    </a:lnTo>
                    <a:lnTo>
                      <a:pt x="696" y="705"/>
                    </a:lnTo>
                    <a:lnTo>
                      <a:pt x="694" y="705"/>
                    </a:lnTo>
                    <a:lnTo>
                      <a:pt x="691" y="702"/>
                    </a:lnTo>
                    <a:lnTo>
                      <a:pt x="689" y="700"/>
                    </a:lnTo>
                    <a:lnTo>
                      <a:pt x="689" y="697"/>
                    </a:lnTo>
                    <a:lnTo>
                      <a:pt x="686" y="695"/>
                    </a:lnTo>
                    <a:lnTo>
                      <a:pt x="683" y="687"/>
                    </a:lnTo>
                    <a:lnTo>
                      <a:pt x="683" y="684"/>
                    </a:lnTo>
                    <a:lnTo>
                      <a:pt x="683" y="681"/>
                    </a:lnTo>
                    <a:lnTo>
                      <a:pt x="681" y="681"/>
                    </a:lnTo>
                    <a:lnTo>
                      <a:pt x="681" y="679"/>
                    </a:lnTo>
                    <a:lnTo>
                      <a:pt x="678" y="679"/>
                    </a:lnTo>
                    <a:lnTo>
                      <a:pt x="678" y="676"/>
                    </a:lnTo>
                    <a:lnTo>
                      <a:pt x="676" y="676"/>
                    </a:lnTo>
                    <a:lnTo>
                      <a:pt x="676" y="674"/>
                    </a:lnTo>
                    <a:lnTo>
                      <a:pt x="676" y="671"/>
                    </a:lnTo>
                    <a:lnTo>
                      <a:pt x="673" y="671"/>
                    </a:lnTo>
                    <a:lnTo>
                      <a:pt x="673" y="668"/>
                    </a:lnTo>
                    <a:lnTo>
                      <a:pt x="670" y="666"/>
                    </a:lnTo>
                    <a:lnTo>
                      <a:pt x="668" y="666"/>
                    </a:lnTo>
                    <a:lnTo>
                      <a:pt x="668" y="663"/>
                    </a:lnTo>
                    <a:lnTo>
                      <a:pt x="665" y="663"/>
                    </a:lnTo>
                    <a:lnTo>
                      <a:pt x="665" y="661"/>
                    </a:lnTo>
                    <a:lnTo>
                      <a:pt x="663" y="658"/>
                    </a:lnTo>
                    <a:lnTo>
                      <a:pt x="660" y="655"/>
                    </a:lnTo>
                    <a:lnTo>
                      <a:pt x="657" y="653"/>
                    </a:lnTo>
                    <a:lnTo>
                      <a:pt x="657" y="650"/>
                    </a:lnTo>
                    <a:lnTo>
                      <a:pt x="655" y="650"/>
                    </a:lnTo>
                    <a:lnTo>
                      <a:pt x="655" y="648"/>
                    </a:lnTo>
                    <a:lnTo>
                      <a:pt x="652" y="648"/>
                    </a:lnTo>
                    <a:lnTo>
                      <a:pt x="652" y="645"/>
                    </a:lnTo>
                    <a:lnTo>
                      <a:pt x="649" y="645"/>
                    </a:lnTo>
                    <a:lnTo>
                      <a:pt x="647" y="645"/>
                    </a:lnTo>
                    <a:lnTo>
                      <a:pt x="647" y="648"/>
                    </a:lnTo>
                    <a:lnTo>
                      <a:pt x="644" y="648"/>
                    </a:lnTo>
                    <a:lnTo>
                      <a:pt x="644" y="645"/>
                    </a:lnTo>
                    <a:lnTo>
                      <a:pt x="642" y="645"/>
                    </a:lnTo>
                    <a:lnTo>
                      <a:pt x="639" y="645"/>
                    </a:lnTo>
                    <a:lnTo>
                      <a:pt x="636" y="645"/>
                    </a:lnTo>
                    <a:lnTo>
                      <a:pt x="636" y="648"/>
                    </a:lnTo>
                    <a:lnTo>
                      <a:pt x="634" y="650"/>
                    </a:lnTo>
                    <a:lnTo>
                      <a:pt x="634" y="648"/>
                    </a:lnTo>
                    <a:lnTo>
                      <a:pt x="634" y="650"/>
                    </a:lnTo>
                    <a:lnTo>
                      <a:pt x="631" y="650"/>
                    </a:lnTo>
                    <a:lnTo>
                      <a:pt x="631" y="653"/>
                    </a:lnTo>
                    <a:lnTo>
                      <a:pt x="631" y="655"/>
                    </a:lnTo>
                    <a:lnTo>
                      <a:pt x="631" y="653"/>
                    </a:lnTo>
                    <a:lnTo>
                      <a:pt x="639" y="658"/>
                    </a:lnTo>
                    <a:lnTo>
                      <a:pt x="634" y="655"/>
                    </a:lnTo>
                    <a:lnTo>
                      <a:pt x="631" y="655"/>
                    </a:lnTo>
                    <a:lnTo>
                      <a:pt x="629" y="655"/>
                    </a:lnTo>
                    <a:lnTo>
                      <a:pt x="626" y="658"/>
                    </a:lnTo>
                    <a:lnTo>
                      <a:pt x="623" y="658"/>
                    </a:lnTo>
                    <a:lnTo>
                      <a:pt x="623" y="653"/>
                    </a:lnTo>
                    <a:lnTo>
                      <a:pt x="621" y="653"/>
                    </a:lnTo>
                    <a:lnTo>
                      <a:pt x="618" y="653"/>
                    </a:lnTo>
                    <a:lnTo>
                      <a:pt x="618" y="650"/>
                    </a:lnTo>
                    <a:lnTo>
                      <a:pt x="616" y="650"/>
                    </a:lnTo>
                    <a:lnTo>
                      <a:pt x="618" y="650"/>
                    </a:lnTo>
                    <a:lnTo>
                      <a:pt x="618" y="648"/>
                    </a:lnTo>
                    <a:lnTo>
                      <a:pt x="618" y="645"/>
                    </a:lnTo>
                    <a:lnTo>
                      <a:pt x="618" y="642"/>
                    </a:lnTo>
                    <a:lnTo>
                      <a:pt x="621" y="642"/>
                    </a:lnTo>
                    <a:lnTo>
                      <a:pt x="618" y="642"/>
                    </a:lnTo>
                    <a:lnTo>
                      <a:pt x="618" y="640"/>
                    </a:lnTo>
                    <a:lnTo>
                      <a:pt x="621" y="640"/>
                    </a:lnTo>
                    <a:lnTo>
                      <a:pt x="621" y="637"/>
                    </a:lnTo>
                    <a:lnTo>
                      <a:pt x="621" y="634"/>
                    </a:lnTo>
                    <a:lnTo>
                      <a:pt x="618" y="634"/>
                    </a:lnTo>
                    <a:lnTo>
                      <a:pt x="618" y="632"/>
                    </a:lnTo>
                    <a:lnTo>
                      <a:pt x="616" y="632"/>
                    </a:lnTo>
                    <a:lnTo>
                      <a:pt x="616" y="629"/>
                    </a:lnTo>
                    <a:lnTo>
                      <a:pt x="613" y="629"/>
                    </a:lnTo>
                    <a:lnTo>
                      <a:pt x="610" y="629"/>
                    </a:lnTo>
                    <a:lnTo>
                      <a:pt x="610" y="627"/>
                    </a:lnTo>
                    <a:lnTo>
                      <a:pt x="608" y="627"/>
                    </a:lnTo>
                    <a:lnTo>
                      <a:pt x="605" y="627"/>
                    </a:lnTo>
                    <a:lnTo>
                      <a:pt x="602" y="629"/>
                    </a:lnTo>
                    <a:lnTo>
                      <a:pt x="602" y="627"/>
                    </a:lnTo>
                    <a:lnTo>
                      <a:pt x="605" y="627"/>
                    </a:lnTo>
                    <a:lnTo>
                      <a:pt x="602" y="627"/>
                    </a:lnTo>
                    <a:lnTo>
                      <a:pt x="602" y="629"/>
                    </a:lnTo>
                    <a:lnTo>
                      <a:pt x="600" y="629"/>
                    </a:lnTo>
                    <a:lnTo>
                      <a:pt x="597" y="629"/>
                    </a:lnTo>
                    <a:lnTo>
                      <a:pt x="595" y="629"/>
                    </a:lnTo>
                    <a:lnTo>
                      <a:pt x="592" y="629"/>
                    </a:lnTo>
                    <a:lnTo>
                      <a:pt x="589" y="629"/>
                    </a:lnTo>
                    <a:lnTo>
                      <a:pt x="592" y="629"/>
                    </a:lnTo>
                    <a:lnTo>
                      <a:pt x="592" y="632"/>
                    </a:lnTo>
                    <a:lnTo>
                      <a:pt x="589" y="632"/>
                    </a:lnTo>
                    <a:lnTo>
                      <a:pt x="592" y="634"/>
                    </a:lnTo>
                    <a:lnTo>
                      <a:pt x="592" y="637"/>
                    </a:lnTo>
                    <a:lnTo>
                      <a:pt x="589" y="637"/>
                    </a:lnTo>
                    <a:lnTo>
                      <a:pt x="589" y="634"/>
                    </a:lnTo>
                    <a:lnTo>
                      <a:pt x="587" y="634"/>
                    </a:lnTo>
                    <a:lnTo>
                      <a:pt x="584" y="634"/>
                    </a:lnTo>
                    <a:lnTo>
                      <a:pt x="584" y="637"/>
                    </a:lnTo>
                    <a:lnTo>
                      <a:pt x="582" y="637"/>
                    </a:lnTo>
                    <a:lnTo>
                      <a:pt x="582" y="634"/>
                    </a:lnTo>
                    <a:lnTo>
                      <a:pt x="582" y="637"/>
                    </a:lnTo>
                    <a:lnTo>
                      <a:pt x="579" y="637"/>
                    </a:lnTo>
                    <a:lnTo>
                      <a:pt x="576" y="637"/>
                    </a:lnTo>
                    <a:lnTo>
                      <a:pt x="576" y="640"/>
                    </a:lnTo>
                    <a:lnTo>
                      <a:pt x="576" y="637"/>
                    </a:lnTo>
                    <a:lnTo>
                      <a:pt x="576" y="640"/>
                    </a:lnTo>
                    <a:lnTo>
                      <a:pt x="576" y="637"/>
                    </a:lnTo>
                    <a:lnTo>
                      <a:pt x="574" y="637"/>
                    </a:lnTo>
                    <a:lnTo>
                      <a:pt x="574" y="640"/>
                    </a:lnTo>
                    <a:lnTo>
                      <a:pt x="571" y="640"/>
                    </a:lnTo>
                    <a:lnTo>
                      <a:pt x="574" y="640"/>
                    </a:lnTo>
                    <a:lnTo>
                      <a:pt x="571" y="640"/>
                    </a:lnTo>
                    <a:lnTo>
                      <a:pt x="571" y="642"/>
                    </a:lnTo>
                    <a:lnTo>
                      <a:pt x="571" y="645"/>
                    </a:lnTo>
                    <a:lnTo>
                      <a:pt x="569" y="645"/>
                    </a:lnTo>
                    <a:lnTo>
                      <a:pt x="566" y="645"/>
                    </a:lnTo>
                    <a:lnTo>
                      <a:pt x="563" y="645"/>
                    </a:lnTo>
                    <a:lnTo>
                      <a:pt x="566" y="648"/>
                    </a:lnTo>
                    <a:lnTo>
                      <a:pt x="563" y="645"/>
                    </a:lnTo>
                    <a:lnTo>
                      <a:pt x="563" y="648"/>
                    </a:lnTo>
                    <a:lnTo>
                      <a:pt x="561" y="650"/>
                    </a:lnTo>
                    <a:lnTo>
                      <a:pt x="558" y="650"/>
                    </a:lnTo>
                    <a:lnTo>
                      <a:pt x="558" y="653"/>
                    </a:lnTo>
                    <a:lnTo>
                      <a:pt x="556" y="653"/>
                    </a:lnTo>
                    <a:lnTo>
                      <a:pt x="558" y="653"/>
                    </a:lnTo>
                    <a:lnTo>
                      <a:pt x="558" y="650"/>
                    </a:lnTo>
                    <a:lnTo>
                      <a:pt x="556" y="650"/>
                    </a:lnTo>
                    <a:lnTo>
                      <a:pt x="553" y="650"/>
                    </a:lnTo>
                    <a:lnTo>
                      <a:pt x="550" y="650"/>
                    </a:lnTo>
                    <a:lnTo>
                      <a:pt x="548" y="650"/>
                    </a:lnTo>
                    <a:lnTo>
                      <a:pt x="548" y="653"/>
                    </a:lnTo>
                    <a:lnTo>
                      <a:pt x="548" y="655"/>
                    </a:lnTo>
                    <a:lnTo>
                      <a:pt x="548" y="661"/>
                    </a:lnTo>
                    <a:lnTo>
                      <a:pt x="550" y="661"/>
                    </a:lnTo>
                    <a:lnTo>
                      <a:pt x="550" y="663"/>
                    </a:lnTo>
                    <a:lnTo>
                      <a:pt x="550" y="661"/>
                    </a:lnTo>
                    <a:lnTo>
                      <a:pt x="550" y="663"/>
                    </a:lnTo>
                    <a:lnTo>
                      <a:pt x="553" y="663"/>
                    </a:lnTo>
                    <a:lnTo>
                      <a:pt x="553" y="661"/>
                    </a:lnTo>
                    <a:lnTo>
                      <a:pt x="553" y="663"/>
                    </a:lnTo>
                    <a:lnTo>
                      <a:pt x="553" y="661"/>
                    </a:lnTo>
                    <a:lnTo>
                      <a:pt x="556" y="661"/>
                    </a:lnTo>
                    <a:lnTo>
                      <a:pt x="556" y="663"/>
                    </a:lnTo>
                    <a:lnTo>
                      <a:pt x="553" y="663"/>
                    </a:lnTo>
                    <a:lnTo>
                      <a:pt x="553" y="661"/>
                    </a:lnTo>
                    <a:lnTo>
                      <a:pt x="553" y="663"/>
                    </a:lnTo>
                    <a:lnTo>
                      <a:pt x="550" y="663"/>
                    </a:lnTo>
                    <a:lnTo>
                      <a:pt x="548" y="663"/>
                    </a:lnTo>
                    <a:lnTo>
                      <a:pt x="545" y="663"/>
                    </a:lnTo>
                    <a:lnTo>
                      <a:pt x="542" y="661"/>
                    </a:lnTo>
                    <a:lnTo>
                      <a:pt x="542" y="663"/>
                    </a:lnTo>
                    <a:lnTo>
                      <a:pt x="542" y="661"/>
                    </a:lnTo>
                    <a:lnTo>
                      <a:pt x="545" y="661"/>
                    </a:lnTo>
                    <a:lnTo>
                      <a:pt x="545" y="663"/>
                    </a:lnTo>
                    <a:lnTo>
                      <a:pt x="548" y="663"/>
                    </a:lnTo>
                    <a:lnTo>
                      <a:pt x="548" y="661"/>
                    </a:lnTo>
                    <a:lnTo>
                      <a:pt x="548" y="663"/>
                    </a:lnTo>
                    <a:lnTo>
                      <a:pt x="548" y="661"/>
                    </a:lnTo>
                    <a:lnTo>
                      <a:pt x="548" y="655"/>
                    </a:lnTo>
                    <a:lnTo>
                      <a:pt x="545" y="655"/>
                    </a:lnTo>
                    <a:lnTo>
                      <a:pt x="542" y="655"/>
                    </a:lnTo>
                    <a:lnTo>
                      <a:pt x="542" y="658"/>
                    </a:lnTo>
                    <a:lnTo>
                      <a:pt x="529" y="658"/>
                    </a:lnTo>
                    <a:lnTo>
                      <a:pt x="527" y="658"/>
                    </a:lnTo>
                    <a:lnTo>
                      <a:pt x="524" y="658"/>
                    </a:lnTo>
                    <a:lnTo>
                      <a:pt x="522" y="658"/>
                    </a:lnTo>
                    <a:lnTo>
                      <a:pt x="519" y="658"/>
                    </a:lnTo>
                    <a:lnTo>
                      <a:pt x="516" y="658"/>
                    </a:lnTo>
                    <a:lnTo>
                      <a:pt x="519" y="658"/>
                    </a:lnTo>
                    <a:lnTo>
                      <a:pt x="519" y="655"/>
                    </a:lnTo>
                    <a:lnTo>
                      <a:pt x="516" y="655"/>
                    </a:lnTo>
                    <a:lnTo>
                      <a:pt x="514" y="655"/>
                    </a:lnTo>
                    <a:lnTo>
                      <a:pt x="514" y="653"/>
                    </a:lnTo>
                    <a:lnTo>
                      <a:pt x="514" y="650"/>
                    </a:lnTo>
                    <a:lnTo>
                      <a:pt x="511" y="650"/>
                    </a:lnTo>
                    <a:lnTo>
                      <a:pt x="511" y="648"/>
                    </a:lnTo>
                    <a:lnTo>
                      <a:pt x="511" y="645"/>
                    </a:lnTo>
                    <a:lnTo>
                      <a:pt x="509" y="645"/>
                    </a:lnTo>
                    <a:lnTo>
                      <a:pt x="509" y="642"/>
                    </a:lnTo>
                    <a:lnTo>
                      <a:pt x="511" y="642"/>
                    </a:lnTo>
                    <a:lnTo>
                      <a:pt x="511" y="640"/>
                    </a:lnTo>
                    <a:lnTo>
                      <a:pt x="509" y="640"/>
                    </a:lnTo>
                    <a:lnTo>
                      <a:pt x="509" y="637"/>
                    </a:lnTo>
                    <a:lnTo>
                      <a:pt x="509" y="634"/>
                    </a:lnTo>
                    <a:lnTo>
                      <a:pt x="509" y="637"/>
                    </a:lnTo>
                    <a:lnTo>
                      <a:pt x="509" y="634"/>
                    </a:lnTo>
                    <a:lnTo>
                      <a:pt x="509" y="632"/>
                    </a:lnTo>
                    <a:lnTo>
                      <a:pt x="506" y="632"/>
                    </a:lnTo>
                    <a:lnTo>
                      <a:pt x="503" y="632"/>
                    </a:lnTo>
                    <a:lnTo>
                      <a:pt x="506" y="632"/>
                    </a:lnTo>
                    <a:lnTo>
                      <a:pt x="506" y="629"/>
                    </a:lnTo>
                    <a:lnTo>
                      <a:pt x="506" y="627"/>
                    </a:lnTo>
                    <a:lnTo>
                      <a:pt x="503" y="627"/>
                    </a:lnTo>
                    <a:lnTo>
                      <a:pt x="501" y="627"/>
                    </a:lnTo>
                    <a:lnTo>
                      <a:pt x="501" y="624"/>
                    </a:lnTo>
                    <a:lnTo>
                      <a:pt x="498" y="624"/>
                    </a:lnTo>
                    <a:lnTo>
                      <a:pt x="495" y="624"/>
                    </a:lnTo>
                    <a:lnTo>
                      <a:pt x="493" y="624"/>
                    </a:lnTo>
                    <a:lnTo>
                      <a:pt x="493" y="627"/>
                    </a:lnTo>
                    <a:lnTo>
                      <a:pt x="490" y="627"/>
                    </a:lnTo>
                    <a:lnTo>
                      <a:pt x="490" y="629"/>
                    </a:lnTo>
                    <a:lnTo>
                      <a:pt x="488" y="629"/>
                    </a:lnTo>
                    <a:lnTo>
                      <a:pt x="485" y="629"/>
                    </a:lnTo>
                    <a:lnTo>
                      <a:pt x="482" y="629"/>
                    </a:lnTo>
                    <a:lnTo>
                      <a:pt x="480" y="627"/>
                    </a:lnTo>
                    <a:lnTo>
                      <a:pt x="477" y="627"/>
                    </a:lnTo>
                    <a:lnTo>
                      <a:pt x="477" y="629"/>
                    </a:lnTo>
                    <a:lnTo>
                      <a:pt x="475" y="629"/>
                    </a:lnTo>
                    <a:lnTo>
                      <a:pt x="472" y="629"/>
                    </a:lnTo>
                    <a:lnTo>
                      <a:pt x="472" y="627"/>
                    </a:lnTo>
                    <a:lnTo>
                      <a:pt x="469" y="627"/>
                    </a:lnTo>
                    <a:lnTo>
                      <a:pt x="467" y="624"/>
                    </a:lnTo>
                    <a:lnTo>
                      <a:pt x="467" y="621"/>
                    </a:lnTo>
                    <a:lnTo>
                      <a:pt x="464" y="621"/>
                    </a:lnTo>
                    <a:lnTo>
                      <a:pt x="464" y="619"/>
                    </a:lnTo>
                    <a:lnTo>
                      <a:pt x="459" y="621"/>
                    </a:lnTo>
                    <a:lnTo>
                      <a:pt x="456" y="624"/>
                    </a:lnTo>
                    <a:lnTo>
                      <a:pt x="451" y="627"/>
                    </a:lnTo>
                    <a:lnTo>
                      <a:pt x="451" y="632"/>
                    </a:lnTo>
                    <a:lnTo>
                      <a:pt x="446" y="632"/>
                    </a:lnTo>
                    <a:lnTo>
                      <a:pt x="443" y="632"/>
                    </a:lnTo>
                    <a:lnTo>
                      <a:pt x="441" y="632"/>
                    </a:lnTo>
                    <a:lnTo>
                      <a:pt x="438" y="632"/>
                    </a:lnTo>
                    <a:lnTo>
                      <a:pt x="435" y="632"/>
                    </a:lnTo>
                    <a:lnTo>
                      <a:pt x="433" y="632"/>
                    </a:lnTo>
                    <a:lnTo>
                      <a:pt x="430" y="632"/>
                    </a:lnTo>
                    <a:lnTo>
                      <a:pt x="428" y="632"/>
                    </a:lnTo>
                    <a:lnTo>
                      <a:pt x="428" y="629"/>
                    </a:lnTo>
                    <a:lnTo>
                      <a:pt x="428" y="627"/>
                    </a:lnTo>
                    <a:lnTo>
                      <a:pt x="430" y="627"/>
                    </a:lnTo>
                    <a:lnTo>
                      <a:pt x="433" y="627"/>
                    </a:lnTo>
                    <a:lnTo>
                      <a:pt x="435" y="624"/>
                    </a:lnTo>
                    <a:lnTo>
                      <a:pt x="438" y="624"/>
                    </a:lnTo>
                    <a:lnTo>
                      <a:pt x="441" y="624"/>
                    </a:lnTo>
                    <a:lnTo>
                      <a:pt x="443" y="621"/>
                    </a:lnTo>
                    <a:lnTo>
                      <a:pt x="441" y="619"/>
                    </a:lnTo>
                    <a:lnTo>
                      <a:pt x="441" y="616"/>
                    </a:lnTo>
                    <a:lnTo>
                      <a:pt x="443" y="616"/>
                    </a:lnTo>
                    <a:lnTo>
                      <a:pt x="443" y="619"/>
                    </a:lnTo>
                    <a:lnTo>
                      <a:pt x="446" y="621"/>
                    </a:lnTo>
                    <a:lnTo>
                      <a:pt x="448" y="621"/>
                    </a:lnTo>
                    <a:lnTo>
                      <a:pt x="448" y="624"/>
                    </a:lnTo>
                    <a:lnTo>
                      <a:pt x="451" y="624"/>
                    </a:lnTo>
                    <a:lnTo>
                      <a:pt x="456" y="621"/>
                    </a:lnTo>
                    <a:lnTo>
                      <a:pt x="459" y="621"/>
                    </a:lnTo>
                    <a:lnTo>
                      <a:pt x="464" y="619"/>
                    </a:lnTo>
                    <a:lnTo>
                      <a:pt x="462" y="616"/>
                    </a:lnTo>
                    <a:lnTo>
                      <a:pt x="462" y="614"/>
                    </a:lnTo>
                    <a:lnTo>
                      <a:pt x="459" y="611"/>
                    </a:lnTo>
                    <a:lnTo>
                      <a:pt x="459" y="608"/>
                    </a:lnTo>
                    <a:lnTo>
                      <a:pt x="459" y="606"/>
                    </a:lnTo>
                    <a:lnTo>
                      <a:pt x="459" y="603"/>
                    </a:lnTo>
                    <a:lnTo>
                      <a:pt x="462" y="603"/>
                    </a:lnTo>
                    <a:lnTo>
                      <a:pt x="462" y="600"/>
                    </a:lnTo>
                    <a:lnTo>
                      <a:pt x="464" y="600"/>
                    </a:lnTo>
                    <a:lnTo>
                      <a:pt x="464" y="598"/>
                    </a:lnTo>
                    <a:lnTo>
                      <a:pt x="467" y="598"/>
                    </a:lnTo>
                    <a:lnTo>
                      <a:pt x="469" y="595"/>
                    </a:lnTo>
                    <a:lnTo>
                      <a:pt x="472" y="595"/>
                    </a:lnTo>
                    <a:lnTo>
                      <a:pt x="477" y="593"/>
                    </a:lnTo>
                    <a:lnTo>
                      <a:pt x="477" y="590"/>
                    </a:lnTo>
                    <a:lnTo>
                      <a:pt x="475" y="585"/>
                    </a:lnTo>
                    <a:lnTo>
                      <a:pt x="469" y="580"/>
                    </a:lnTo>
                    <a:lnTo>
                      <a:pt x="467" y="577"/>
                    </a:lnTo>
                    <a:lnTo>
                      <a:pt x="464" y="572"/>
                    </a:lnTo>
                    <a:lnTo>
                      <a:pt x="464" y="569"/>
                    </a:lnTo>
                    <a:lnTo>
                      <a:pt x="462" y="567"/>
                    </a:lnTo>
                    <a:lnTo>
                      <a:pt x="459" y="564"/>
                    </a:lnTo>
                    <a:lnTo>
                      <a:pt x="446" y="572"/>
                    </a:lnTo>
                    <a:lnTo>
                      <a:pt x="443" y="572"/>
                    </a:lnTo>
                    <a:lnTo>
                      <a:pt x="443" y="574"/>
                    </a:lnTo>
                    <a:lnTo>
                      <a:pt x="441" y="574"/>
                    </a:lnTo>
                    <a:lnTo>
                      <a:pt x="441" y="577"/>
                    </a:lnTo>
                    <a:lnTo>
                      <a:pt x="441" y="580"/>
                    </a:lnTo>
                    <a:lnTo>
                      <a:pt x="441" y="582"/>
                    </a:lnTo>
                    <a:lnTo>
                      <a:pt x="441" y="585"/>
                    </a:lnTo>
                    <a:lnTo>
                      <a:pt x="443" y="585"/>
                    </a:lnTo>
                    <a:lnTo>
                      <a:pt x="443" y="587"/>
                    </a:lnTo>
                    <a:lnTo>
                      <a:pt x="443" y="590"/>
                    </a:lnTo>
                    <a:lnTo>
                      <a:pt x="443" y="593"/>
                    </a:lnTo>
                    <a:lnTo>
                      <a:pt x="443" y="595"/>
                    </a:lnTo>
                    <a:lnTo>
                      <a:pt x="443" y="598"/>
                    </a:lnTo>
                    <a:lnTo>
                      <a:pt x="443" y="600"/>
                    </a:lnTo>
                    <a:lnTo>
                      <a:pt x="441" y="600"/>
                    </a:lnTo>
                    <a:lnTo>
                      <a:pt x="441" y="603"/>
                    </a:lnTo>
                    <a:lnTo>
                      <a:pt x="448" y="606"/>
                    </a:lnTo>
                    <a:lnTo>
                      <a:pt x="448" y="608"/>
                    </a:lnTo>
                    <a:lnTo>
                      <a:pt x="441" y="606"/>
                    </a:lnTo>
                    <a:lnTo>
                      <a:pt x="441" y="608"/>
                    </a:lnTo>
                    <a:lnTo>
                      <a:pt x="441" y="611"/>
                    </a:lnTo>
                    <a:lnTo>
                      <a:pt x="438" y="611"/>
                    </a:lnTo>
                    <a:lnTo>
                      <a:pt x="435" y="611"/>
                    </a:lnTo>
                    <a:lnTo>
                      <a:pt x="435" y="608"/>
                    </a:lnTo>
                    <a:lnTo>
                      <a:pt x="435" y="606"/>
                    </a:lnTo>
                    <a:lnTo>
                      <a:pt x="433" y="603"/>
                    </a:lnTo>
                    <a:lnTo>
                      <a:pt x="438" y="603"/>
                    </a:lnTo>
                    <a:lnTo>
                      <a:pt x="438" y="606"/>
                    </a:lnTo>
                    <a:lnTo>
                      <a:pt x="438" y="603"/>
                    </a:lnTo>
                    <a:lnTo>
                      <a:pt x="441" y="600"/>
                    </a:lnTo>
                    <a:lnTo>
                      <a:pt x="441" y="598"/>
                    </a:lnTo>
                    <a:lnTo>
                      <a:pt x="441" y="595"/>
                    </a:lnTo>
                    <a:lnTo>
                      <a:pt x="441" y="593"/>
                    </a:lnTo>
                    <a:lnTo>
                      <a:pt x="441" y="590"/>
                    </a:lnTo>
                    <a:lnTo>
                      <a:pt x="438" y="587"/>
                    </a:lnTo>
                    <a:lnTo>
                      <a:pt x="438" y="585"/>
                    </a:lnTo>
                    <a:lnTo>
                      <a:pt x="435" y="582"/>
                    </a:lnTo>
                    <a:lnTo>
                      <a:pt x="435" y="580"/>
                    </a:lnTo>
                    <a:lnTo>
                      <a:pt x="435" y="577"/>
                    </a:lnTo>
                    <a:lnTo>
                      <a:pt x="433" y="574"/>
                    </a:lnTo>
                    <a:lnTo>
                      <a:pt x="433" y="572"/>
                    </a:lnTo>
                    <a:lnTo>
                      <a:pt x="430" y="572"/>
                    </a:lnTo>
                    <a:lnTo>
                      <a:pt x="430" y="569"/>
                    </a:lnTo>
                    <a:lnTo>
                      <a:pt x="430" y="567"/>
                    </a:lnTo>
                    <a:lnTo>
                      <a:pt x="428" y="567"/>
                    </a:lnTo>
                    <a:lnTo>
                      <a:pt x="428" y="564"/>
                    </a:lnTo>
                    <a:lnTo>
                      <a:pt x="425" y="561"/>
                    </a:lnTo>
                    <a:lnTo>
                      <a:pt x="425" y="559"/>
                    </a:lnTo>
                    <a:lnTo>
                      <a:pt x="422" y="559"/>
                    </a:lnTo>
                    <a:lnTo>
                      <a:pt x="422" y="556"/>
                    </a:lnTo>
                    <a:lnTo>
                      <a:pt x="420" y="553"/>
                    </a:lnTo>
                    <a:lnTo>
                      <a:pt x="417" y="551"/>
                    </a:lnTo>
                    <a:lnTo>
                      <a:pt x="415" y="548"/>
                    </a:lnTo>
                    <a:lnTo>
                      <a:pt x="412" y="548"/>
                    </a:lnTo>
                    <a:lnTo>
                      <a:pt x="412" y="546"/>
                    </a:lnTo>
                    <a:lnTo>
                      <a:pt x="409" y="546"/>
                    </a:lnTo>
                    <a:lnTo>
                      <a:pt x="409" y="543"/>
                    </a:lnTo>
                    <a:lnTo>
                      <a:pt x="407" y="543"/>
                    </a:lnTo>
                    <a:lnTo>
                      <a:pt x="404" y="540"/>
                    </a:lnTo>
                    <a:lnTo>
                      <a:pt x="402" y="540"/>
                    </a:lnTo>
                    <a:lnTo>
                      <a:pt x="402" y="538"/>
                    </a:lnTo>
                    <a:lnTo>
                      <a:pt x="399" y="538"/>
                    </a:lnTo>
                    <a:lnTo>
                      <a:pt x="396" y="535"/>
                    </a:lnTo>
                    <a:lnTo>
                      <a:pt x="394" y="535"/>
                    </a:lnTo>
                    <a:lnTo>
                      <a:pt x="394" y="533"/>
                    </a:lnTo>
                    <a:lnTo>
                      <a:pt x="391" y="533"/>
                    </a:lnTo>
                    <a:lnTo>
                      <a:pt x="388" y="533"/>
                    </a:lnTo>
                    <a:lnTo>
                      <a:pt x="388" y="530"/>
                    </a:lnTo>
                    <a:lnTo>
                      <a:pt x="386" y="530"/>
                    </a:lnTo>
                    <a:lnTo>
                      <a:pt x="383" y="530"/>
                    </a:lnTo>
                    <a:lnTo>
                      <a:pt x="381" y="530"/>
                    </a:lnTo>
                    <a:lnTo>
                      <a:pt x="378" y="530"/>
                    </a:lnTo>
                    <a:lnTo>
                      <a:pt x="378" y="527"/>
                    </a:lnTo>
                    <a:lnTo>
                      <a:pt x="375" y="527"/>
                    </a:lnTo>
                    <a:lnTo>
                      <a:pt x="375" y="525"/>
                    </a:lnTo>
                    <a:lnTo>
                      <a:pt x="373" y="525"/>
                    </a:lnTo>
                    <a:lnTo>
                      <a:pt x="373" y="522"/>
                    </a:lnTo>
                    <a:lnTo>
                      <a:pt x="370" y="522"/>
                    </a:lnTo>
                    <a:lnTo>
                      <a:pt x="368" y="522"/>
                    </a:lnTo>
                    <a:lnTo>
                      <a:pt x="368" y="525"/>
                    </a:lnTo>
                    <a:lnTo>
                      <a:pt x="368" y="522"/>
                    </a:lnTo>
                    <a:lnTo>
                      <a:pt x="365" y="522"/>
                    </a:lnTo>
                    <a:lnTo>
                      <a:pt x="362" y="522"/>
                    </a:lnTo>
                    <a:lnTo>
                      <a:pt x="362" y="520"/>
                    </a:lnTo>
                    <a:lnTo>
                      <a:pt x="360" y="520"/>
                    </a:lnTo>
                    <a:lnTo>
                      <a:pt x="357" y="520"/>
                    </a:lnTo>
                    <a:lnTo>
                      <a:pt x="360" y="520"/>
                    </a:lnTo>
                    <a:lnTo>
                      <a:pt x="362" y="517"/>
                    </a:lnTo>
                    <a:lnTo>
                      <a:pt x="365" y="517"/>
                    </a:lnTo>
                    <a:lnTo>
                      <a:pt x="365" y="514"/>
                    </a:lnTo>
                    <a:lnTo>
                      <a:pt x="365" y="517"/>
                    </a:lnTo>
                    <a:lnTo>
                      <a:pt x="368" y="514"/>
                    </a:lnTo>
                    <a:lnTo>
                      <a:pt x="368" y="512"/>
                    </a:lnTo>
                    <a:lnTo>
                      <a:pt x="365" y="512"/>
                    </a:lnTo>
                    <a:lnTo>
                      <a:pt x="365" y="509"/>
                    </a:lnTo>
                    <a:lnTo>
                      <a:pt x="368" y="509"/>
                    </a:lnTo>
                    <a:lnTo>
                      <a:pt x="368" y="506"/>
                    </a:lnTo>
                    <a:lnTo>
                      <a:pt x="365" y="506"/>
                    </a:lnTo>
                    <a:lnTo>
                      <a:pt x="365" y="504"/>
                    </a:lnTo>
                    <a:lnTo>
                      <a:pt x="362" y="504"/>
                    </a:lnTo>
                    <a:lnTo>
                      <a:pt x="362" y="501"/>
                    </a:lnTo>
                    <a:lnTo>
                      <a:pt x="360" y="499"/>
                    </a:lnTo>
                    <a:lnTo>
                      <a:pt x="357" y="499"/>
                    </a:lnTo>
                    <a:lnTo>
                      <a:pt x="355" y="496"/>
                    </a:lnTo>
                    <a:lnTo>
                      <a:pt x="352" y="496"/>
                    </a:lnTo>
                    <a:lnTo>
                      <a:pt x="349" y="496"/>
                    </a:lnTo>
                    <a:lnTo>
                      <a:pt x="349" y="493"/>
                    </a:lnTo>
                    <a:lnTo>
                      <a:pt x="347" y="493"/>
                    </a:lnTo>
                    <a:lnTo>
                      <a:pt x="344" y="496"/>
                    </a:lnTo>
                    <a:lnTo>
                      <a:pt x="344" y="493"/>
                    </a:lnTo>
                    <a:lnTo>
                      <a:pt x="341" y="493"/>
                    </a:lnTo>
                    <a:lnTo>
                      <a:pt x="341" y="496"/>
                    </a:lnTo>
                    <a:lnTo>
                      <a:pt x="344" y="496"/>
                    </a:lnTo>
                    <a:lnTo>
                      <a:pt x="344" y="499"/>
                    </a:lnTo>
                    <a:lnTo>
                      <a:pt x="344" y="496"/>
                    </a:lnTo>
                    <a:lnTo>
                      <a:pt x="341" y="496"/>
                    </a:lnTo>
                    <a:lnTo>
                      <a:pt x="341" y="499"/>
                    </a:lnTo>
                    <a:lnTo>
                      <a:pt x="339" y="501"/>
                    </a:lnTo>
                    <a:lnTo>
                      <a:pt x="331" y="517"/>
                    </a:lnTo>
                    <a:lnTo>
                      <a:pt x="326" y="522"/>
                    </a:lnTo>
                    <a:lnTo>
                      <a:pt x="326" y="525"/>
                    </a:lnTo>
                    <a:lnTo>
                      <a:pt x="326" y="527"/>
                    </a:lnTo>
                    <a:lnTo>
                      <a:pt x="328" y="533"/>
                    </a:lnTo>
                    <a:lnTo>
                      <a:pt x="334" y="540"/>
                    </a:lnTo>
                    <a:lnTo>
                      <a:pt x="334" y="543"/>
                    </a:lnTo>
                    <a:lnTo>
                      <a:pt x="336" y="543"/>
                    </a:lnTo>
                    <a:lnTo>
                      <a:pt x="339" y="543"/>
                    </a:lnTo>
                    <a:lnTo>
                      <a:pt x="341" y="543"/>
                    </a:lnTo>
                    <a:lnTo>
                      <a:pt x="344" y="543"/>
                    </a:lnTo>
                    <a:lnTo>
                      <a:pt x="347" y="543"/>
                    </a:lnTo>
                    <a:lnTo>
                      <a:pt x="347" y="546"/>
                    </a:lnTo>
                    <a:lnTo>
                      <a:pt x="344" y="546"/>
                    </a:lnTo>
                    <a:lnTo>
                      <a:pt x="341" y="546"/>
                    </a:lnTo>
                    <a:lnTo>
                      <a:pt x="341" y="548"/>
                    </a:lnTo>
                    <a:lnTo>
                      <a:pt x="339" y="548"/>
                    </a:lnTo>
                    <a:lnTo>
                      <a:pt x="339" y="546"/>
                    </a:lnTo>
                    <a:lnTo>
                      <a:pt x="336" y="546"/>
                    </a:lnTo>
                    <a:lnTo>
                      <a:pt x="334" y="546"/>
                    </a:lnTo>
                    <a:lnTo>
                      <a:pt x="334" y="543"/>
                    </a:lnTo>
                    <a:lnTo>
                      <a:pt x="331" y="540"/>
                    </a:lnTo>
                    <a:lnTo>
                      <a:pt x="331" y="538"/>
                    </a:lnTo>
                    <a:lnTo>
                      <a:pt x="323" y="527"/>
                    </a:lnTo>
                    <a:lnTo>
                      <a:pt x="326" y="522"/>
                    </a:lnTo>
                    <a:lnTo>
                      <a:pt x="334" y="509"/>
                    </a:lnTo>
                    <a:lnTo>
                      <a:pt x="336" y="501"/>
                    </a:lnTo>
                    <a:lnTo>
                      <a:pt x="341" y="496"/>
                    </a:lnTo>
                    <a:lnTo>
                      <a:pt x="341" y="493"/>
                    </a:lnTo>
                    <a:lnTo>
                      <a:pt x="336" y="488"/>
                    </a:lnTo>
                    <a:lnTo>
                      <a:pt x="331" y="480"/>
                    </a:lnTo>
                    <a:lnTo>
                      <a:pt x="331" y="478"/>
                    </a:lnTo>
                    <a:lnTo>
                      <a:pt x="326" y="480"/>
                    </a:lnTo>
                    <a:lnTo>
                      <a:pt x="310" y="488"/>
                    </a:lnTo>
                    <a:lnTo>
                      <a:pt x="292" y="496"/>
                    </a:lnTo>
                    <a:lnTo>
                      <a:pt x="287" y="499"/>
                    </a:lnTo>
                    <a:lnTo>
                      <a:pt x="281" y="501"/>
                    </a:lnTo>
                    <a:lnTo>
                      <a:pt x="279" y="501"/>
                    </a:lnTo>
                    <a:lnTo>
                      <a:pt x="266" y="509"/>
                    </a:lnTo>
                    <a:lnTo>
                      <a:pt x="261" y="509"/>
                    </a:lnTo>
                    <a:lnTo>
                      <a:pt x="263" y="512"/>
                    </a:lnTo>
                    <a:lnTo>
                      <a:pt x="266" y="517"/>
                    </a:lnTo>
                    <a:lnTo>
                      <a:pt x="266" y="520"/>
                    </a:lnTo>
                    <a:lnTo>
                      <a:pt x="268" y="522"/>
                    </a:lnTo>
                    <a:lnTo>
                      <a:pt x="279" y="543"/>
                    </a:lnTo>
                    <a:lnTo>
                      <a:pt x="279" y="546"/>
                    </a:lnTo>
                    <a:lnTo>
                      <a:pt x="287" y="556"/>
                    </a:lnTo>
                    <a:lnTo>
                      <a:pt x="287" y="559"/>
                    </a:lnTo>
                    <a:lnTo>
                      <a:pt x="292" y="567"/>
                    </a:lnTo>
                    <a:lnTo>
                      <a:pt x="292" y="569"/>
                    </a:lnTo>
                    <a:lnTo>
                      <a:pt x="294" y="572"/>
                    </a:lnTo>
                    <a:lnTo>
                      <a:pt x="294" y="574"/>
                    </a:lnTo>
                    <a:lnTo>
                      <a:pt x="297" y="574"/>
                    </a:lnTo>
                    <a:lnTo>
                      <a:pt x="300" y="574"/>
                    </a:lnTo>
                    <a:lnTo>
                      <a:pt x="302" y="574"/>
                    </a:lnTo>
                    <a:lnTo>
                      <a:pt x="305" y="574"/>
                    </a:lnTo>
                    <a:lnTo>
                      <a:pt x="308" y="574"/>
                    </a:lnTo>
                    <a:lnTo>
                      <a:pt x="310" y="574"/>
                    </a:lnTo>
                    <a:lnTo>
                      <a:pt x="310" y="577"/>
                    </a:lnTo>
                    <a:lnTo>
                      <a:pt x="308" y="577"/>
                    </a:lnTo>
                    <a:lnTo>
                      <a:pt x="305" y="577"/>
                    </a:lnTo>
                    <a:lnTo>
                      <a:pt x="302" y="577"/>
                    </a:lnTo>
                    <a:lnTo>
                      <a:pt x="300" y="577"/>
                    </a:lnTo>
                    <a:lnTo>
                      <a:pt x="297" y="577"/>
                    </a:lnTo>
                    <a:lnTo>
                      <a:pt x="294" y="577"/>
                    </a:lnTo>
                    <a:lnTo>
                      <a:pt x="292" y="577"/>
                    </a:lnTo>
                    <a:lnTo>
                      <a:pt x="289" y="577"/>
                    </a:lnTo>
                    <a:lnTo>
                      <a:pt x="287" y="577"/>
                    </a:lnTo>
                    <a:lnTo>
                      <a:pt x="287" y="574"/>
                    </a:lnTo>
                    <a:lnTo>
                      <a:pt x="284" y="574"/>
                    </a:lnTo>
                    <a:lnTo>
                      <a:pt x="281" y="574"/>
                    </a:lnTo>
                    <a:lnTo>
                      <a:pt x="279" y="574"/>
                    </a:lnTo>
                    <a:lnTo>
                      <a:pt x="276" y="574"/>
                    </a:lnTo>
                    <a:lnTo>
                      <a:pt x="274" y="572"/>
                    </a:lnTo>
                    <a:lnTo>
                      <a:pt x="268" y="572"/>
                    </a:lnTo>
                    <a:lnTo>
                      <a:pt x="245" y="564"/>
                    </a:lnTo>
                    <a:lnTo>
                      <a:pt x="245" y="567"/>
                    </a:lnTo>
                    <a:lnTo>
                      <a:pt x="242" y="567"/>
                    </a:lnTo>
                    <a:lnTo>
                      <a:pt x="242" y="572"/>
                    </a:lnTo>
                    <a:lnTo>
                      <a:pt x="240" y="572"/>
                    </a:lnTo>
                    <a:lnTo>
                      <a:pt x="242" y="572"/>
                    </a:lnTo>
                    <a:lnTo>
                      <a:pt x="240" y="572"/>
                    </a:lnTo>
                    <a:lnTo>
                      <a:pt x="240" y="574"/>
                    </a:lnTo>
                    <a:lnTo>
                      <a:pt x="240" y="572"/>
                    </a:lnTo>
                    <a:lnTo>
                      <a:pt x="242" y="567"/>
                    </a:lnTo>
                    <a:lnTo>
                      <a:pt x="242" y="564"/>
                    </a:lnTo>
                    <a:lnTo>
                      <a:pt x="234" y="561"/>
                    </a:lnTo>
                    <a:lnTo>
                      <a:pt x="229" y="561"/>
                    </a:lnTo>
                    <a:lnTo>
                      <a:pt x="227" y="559"/>
                    </a:lnTo>
                    <a:lnTo>
                      <a:pt x="224" y="559"/>
                    </a:lnTo>
                    <a:lnTo>
                      <a:pt x="221" y="559"/>
                    </a:lnTo>
                    <a:lnTo>
                      <a:pt x="219" y="559"/>
                    </a:lnTo>
                    <a:lnTo>
                      <a:pt x="216" y="559"/>
                    </a:lnTo>
                    <a:lnTo>
                      <a:pt x="214" y="559"/>
                    </a:lnTo>
                    <a:lnTo>
                      <a:pt x="211" y="559"/>
                    </a:lnTo>
                    <a:lnTo>
                      <a:pt x="208" y="559"/>
                    </a:lnTo>
                    <a:lnTo>
                      <a:pt x="206" y="559"/>
                    </a:lnTo>
                    <a:lnTo>
                      <a:pt x="203" y="559"/>
                    </a:lnTo>
                    <a:lnTo>
                      <a:pt x="201" y="559"/>
                    </a:lnTo>
                    <a:lnTo>
                      <a:pt x="198" y="559"/>
                    </a:lnTo>
                    <a:lnTo>
                      <a:pt x="198" y="561"/>
                    </a:lnTo>
                    <a:lnTo>
                      <a:pt x="195" y="561"/>
                    </a:lnTo>
                    <a:lnTo>
                      <a:pt x="198" y="561"/>
                    </a:lnTo>
                    <a:lnTo>
                      <a:pt x="198" y="564"/>
                    </a:lnTo>
                    <a:lnTo>
                      <a:pt x="195" y="561"/>
                    </a:lnTo>
                    <a:lnTo>
                      <a:pt x="193" y="561"/>
                    </a:lnTo>
                    <a:lnTo>
                      <a:pt x="193" y="559"/>
                    </a:lnTo>
                    <a:lnTo>
                      <a:pt x="190" y="559"/>
                    </a:lnTo>
                    <a:lnTo>
                      <a:pt x="193" y="559"/>
                    </a:lnTo>
                    <a:lnTo>
                      <a:pt x="193" y="556"/>
                    </a:lnTo>
                    <a:lnTo>
                      <a:pt x="190" y="556"/>
                    </a:lnTo>
                    <a:lnTo>
                      <a:pt x="190" y="553"/>
                    </a:lnTo>
                    <a:lnTo>
                      <a:pt x="187" y="553"/>
                    </a:lnTo>
                    <a:lnTo>
                      <a:pt x="185" y="553"/>
                    </a:lnTo>
                    <a:lnTo>
                      <a:pt x="182" y="553"/>
                    </a:lnTo>
                    <a:lnTo>
                      <a:pt x="180" y="553"/>
                    </a:lnTo>
                    <a:lnTo>
                      <a:pt x="177" y="553"/>
                    </a:lnTo>
                    <a:lnTo>
                      <a:pt x="174" y="553"/>
                    </a:lnTo>
                    <a:lnTo>
                      <a:pt x="174" y="556"/>
                    </a:lnTo>
                    <a:lnTo>
                      <a:pt x="172" y="556"/>
                    </a:lnTo>
                    <a:lnTo>
                      <a:pt x="169" y="556"/>
                    </a:lnTo>
                    <a:lnTo>
                      <a:pt x="167" y="556"/>
                    </a:lnTo>
                    <a:lnTo>
                      <a:pt x="164" y="556"/>
                    </a:lnTo>
                    <a:lnTo>
                      <a:pt x="164" y="559"/>
                    </a:lnTo>
                    <a:lnTo>
                      <a:pt x="161" y="559"/>
                    </a:lnTo>
                    <a:lnTo>
                      <a:pt x="159" y="559"/>
                    </a:lnTo>
                    <a:lnTo>
                      <a:pt x="156" y="559"/>
                    </a:lnTo>
                    <a:lnTo>
                      <a:pt x="156" y="561"/>
                    </a:lnTo>
                    <a:lnTo>
                      <a:pt x="154" y="561"/>
                    </a:lnTo>
                    <a:lnTo>
                      <a:pt x="151" y="561"/>
                    </a:lnTo>
                    <a:lnTo>
                      <a:pt x="151" y="564"/>
                    </a:lnTo>
                    <a:lnTo>
                      <a:pt x="148" y="564"/>
                    </a:lnTo>
                    <a:lnTo>
                      <a:pt x="146" y="564"/>
                    </a:lnTo>
                    <a:lnTo>
                      <a:pt x="146" y="567"/>
                    </a:lnTo>
                    <a:lnTo>
                      <a:pt x="143" y="567"/>
                    </a:lnTo>
                    <a:lnTo>
                      <a:pt x="143" y="569"/>
                    </a:lnTo>
                    <a:lnTo>
                      <a:pt x="140" y="569"/>
                    </a:lnTo>
                    <a:lnTo>
                      <a:pt x="140" y="572"/>
                    </a:lnTo>
                    <a:lnTo>
                      <a:pt x="140" y="574"/>
                    </a:lnTo>
                    <a:lnTo>
                      <a:pt x="138" y="574"/>
                    </a:lnTo>
                    <a:lnTo>
                      <a:pt x="138" y="577"/>
                    </a:lnTo>
                    <a:lnTo>
                      <a:pt x="135" y="577"/>
                    </a:lnTo>
                    <a:lnTo>
                      <a:pt x="133" y="577"/>
                    </a:lnTo>
                    <a:lnTo>
                      <a:pt x="133" y="580"/>
                    </a:lnTo>
                    <a:lnTo>
                      <a:pt x="130" y="580"/>
                    </a:lnTo>
                    <a:lnTo>
                      <a:pt x="127" y="580"/>
                    </a:lnTo>
                    <a:lnTo>
                      <a:pt x="125" y="580"/>
                    </a:lnTo>
                    <a:lnTo>
                      <a:pt x="122" y="580"/>
                    </a:lnTo>
                    <a:lnTo>
                      <a:pt x="122" y="582"/>
                    </a:lnTo>
                    <a:lnTo>
                      <a:pt x="120" y="582"/>
                    </a:lnTo>
                    <a:lnTo>
                      <a:pt x="120" y="585"/>
                    </a:lnTo>
                    <a:lnTo>
                      <a:pt x="117" y="585"/>
                    </a:lnTo>
                    <a:lnTo>
                      <a:pt x="117" y="587"/>
                    </a:lnTo>
                    <a:lnTo>
                      <a:pt x="117" y="590"/>
                    </a:lnTo>
                    <a:lnTo>
                      <a:pt x="117" y="593"/>
                    </a:lnTo>
                    <a:lnTo>
                      <a:pt x="117" y="595"/>
                    </a:lnTo>
                    <a:lnTo>
                      <a:pt x="120" y="595"/>
                    </a:lnTo>
                    <a:lnTo>
                      <a:pt x="120" y="598"/>
                    </a:lnTo>
                    <a:lnTo>
                      <a:pt x="117" y="598"/>
                    </a:lnTo>
                    <a:lnTo>
                      <a:pt x="117" y="600"/>
                    </a:lnTo>
                    <a:lnTo>
                      <a:pt x="114" y="600"/>
                    </a:lnTo>
                    <a:lnTo>
                      <a:pt x="114" y="603"/>
                    </a:lnTo>
                    <a:lnTo>
                      <a:pt x="112" y="603"/>
                    </a:lnTo>
                    <a:lnTo>
                      <a:pt x="112" y="606"/>
                    </a:lnTo>
                    <a:lnTo>
                      <a:pt x="109" y="606"/>
                    </a:lnTo>
                    <a:lnTo>
                      <a:pt x="109" y="608"/>
                    </a:lnTo>
                    <a:lnTo>
                      <a:pt x="101" y="616"/>
                    </a:lnTo>
                    <a:lnTo>
                      <a:pt x="99" y="619"/>
                    </a:lnTo>
                    <a:lnTo>
                      <a:pt x="93" y="619"/>
                    </a:lnTo>
                    <a:lnTo>
                      <a:pt x="91" y="621"/>
                    </a:lnTo>
                    <a:lnTo>
                      <a:pt x="86" y="624"/>
                    </a:lnTo>
                    <a:lnTo>
                      <a:pt x="78" y="629"/>
                    </a:lnTo>
                    <a:lnTo>
                      <a:pt x="75" y="629"/>
                    </a:lnTo>
                    <a:lnTo>
                      <a:pt x="75" y="632"/>
                    </a:lnTo>
                    <a:lnTo>
                      <a:pt x="78" y="632"/>
                    </a:lnTo>
                    <a:lnTo>
                      <a:pt x="78" y="634"/>
                    </a:lnTo>
                    <a:lnTo>
                      <a:pt x="78" y="637"/>
                    </a:lnTo>
                    <a:lnTo>
                      <a:pt x="80" y="637"/>
                    </a:lnTo>
                    <a:lnTo>
                      <a:pt x="80" y="640"/>
                    </a:lnTo>
                    <a:lnTo>
                      <a:pt x="80" y="642"/>
                    </a:lnTo>
                    <a:lnTo>
                      <a:pt x="83" y="642"/>
                    </a:lnTo>
                    <a:lnTo>
                      <a:pt x="83" y="645"/>
                    </a:lnTo>
                    <a:lnTo>
                      <a:pt x="86" y="645"/>
                    </a:lnTo>
                    <a:lnTo>
                      <a:pt x="86" y="648"/>
                    </a:lnTo>
                    <a:lnTo>
                      <a:pt x="86" y="650"/>
                    </a:lnTo>
                    <a:lnTo>
                      <a:pt x="88" y="650"/>
                    </a:lnTo>
                    <a:lnTo>
                      <a:pt x="88" y="653"/>
                    </a:lnTo>
                    <a:lnTo>
                      <a:pt x="91" y="655"/>
                    </a:lnTo>
                    <a:lnTo>
                      <a:pt x="91" y="658"/>
                    </a:lnTo>
                    <a:lnTo>
                      <a:pt x="91" y="661"/>
                    </a:lnTo>
                    <a:lnTo>
                      <a:pt x="91" y="663"/>
                    </a:lnTo>
                    <a:lnTo>
                      <a:pt x="88" y="666"/>
                    </a:lnTo>
                    <a:lnTo>
                      <a:pt x="88" y="668"/>
                    </a:lnTo>
                    <a:lnTo>
                      <a:pt x="86" y="671"/>
                    </a:lnTo>
                    <a:lnTo>
                      <a:pt x="86" y="674"/>
                    </a:lnTo>
                    <a:lnTo>
                      <a:pt x="86" y="676"/>
                    </a:lnTo>
                    <a:lnTo>
                      <a:pt x="83" y="679"/>
                    </a:lnTo>
                    <a:lnTo>
                      <a:pt x="70" y="671"/>
                    </a:lnTo>
                    <a:lnTo>
                      <a:pt x="75" y="658"/>
                    </a:lnTo>
                    <a:lnTo>
                      <a:pt x="78" y="653"/>
                    </a:lnTo>
                    <a:lnTo>
                      <a:pt x="65" y="648"/>
                    </a:lnTo>
                    <a:lnTo>
                      <a:pt x="62" y="653"/>
                    </a:lnTo>
                    <a:lnTo>
                      <a:pt x="60" y="661"/>
                    </a:lnTo>
                    <a:lnTo>
                      <a:pt x="57" y="666"/>
                    </a:lnTo>
                    <a:lnTo>
                      <a:pt x="47" y="661"/>
                    </a:lnTo>
                    <a:lnTo>
                      <a:pt x="39" y="658"/>
                    </a:lnTo>
                    <a:lnTo>
                      <a:pt x="33" y="658"/>
                    </a:lnTo>
                    <a:lnTo>
                      <a:pt x="36" y="655"/>
                    </a:lnTo>
                    <a:lnTo>
                      <a:pt x="39" y="648"/>
                    </a:lnTo>
                    <a:lnTo>
                      <a:pt x="41" y="637"/>
                    </a:lnTo>
                    <a:lnTo>
                      <a:pt x="39" y="637"/>
                    </a:lnTo>
                    <a:lnTo>
                      <a:pt x="36" y="634"/>
                    </a:lnTo>
                    <a:lnTo>
                      <a:pt x="31" y="634"/>
                    </a:lnTo>
                    <a:lnTo>
                      <a:pt x="28" y="640"/>
                    </a:lnTo>
                    <a:lnTo>
                      <a:pt x="28" y="642"/>
                    </a:lnTo>
                    <a:lnTo>
                      <a:pt x="26" y="645"/>
                    </a:lnTo>
                    <a:lnTo>
                      <a:pt x="26" y="650"/>
                    </a:lnTo>
                    <a:lnTo>
                      <a:pt x="23" y="653"/>
                    </a:lnTo>
                    <a:lnTo>
                      <a:pt x="20" y="650"/>
                    </a:lnTo>
                    <a:lnTo>
                      <a:pt x="15" y="650"/>
                    </a:lnTo>
                    <a:lnTo>
                      <a:pt x="13" y="648"/>
                    </a:lnTo>
                    <a:lnTo>
                      <a:pt x="0" y="642"/>
                    </a:lnTo>
                    <a:lnTo>
                      <a:pt x="2" y="642"/>
                    </a:lnTo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77" name="Freeform 241"/>
              <p:cNvSpPr>
                <a:spLocks/>
              </p:cNvSpPr>
              <p:nvPr/>
            </p:nvSpPr>
            <p:spPr bwMode="auto">
              <a:xfrm>
                <a:off x="1371" y="1414"/>
                <a:ext cx="582" cy="681"/>
              </a:xfrm>
              <a:custGeom>
                <a:avLst/>
                <a:gdLst>
                  <a:gd name="T0" fmla="*/ 295 w 582"/>
                  <a:gd name="T1" fmla="*/ 632 h 681"/>
                  <a:gd name="T2" fmla="*/ 305 w 582"/>
                  <a:gd name="T3" fmla="*/ 681 h 681"/>
                  <a:gd name="T4" fmla="*/ 276 w 582"/>
                  <a:gd name="T5" fmla="*/ 663 h 681"/>
                  <a:gd name="T6" fmla="*/ 248 w 582"/>
                  <a:gd name="T7" fmla="*/ 645 h 681"/>
                  <a:gd name="T8" fmla="*/ 209 w 582"/>
                  <a:gd name="T9" fmla="*/ 614 h 681"/>
                  <a:gd name="T10" fmla="*/ 180 w 582"/>
                  <a:gd name="T11" fmla="*/ 598 h 681"/>
                  <a:gd name="T12" fmla="*/ 180 w 582"/>
                  <a:gd name="T13" fmla="*/ 595 h 681"/>
                  <a:gd name="T14" fmla="*/ 146 w 582"/>
                  <a:gd name="T15" fmla="*/ 567 h 681"/>
                  <a:gd name="T16" fmla="*/ 133 w 582"/>
                  <a:gd name="T17" fmla="*/ 556 h 681"/>
                  <a:gd name="T18" fmla="*/ 138 w 582"/>
                  <a:gd name="T19" fmla="*/ 582 h 681"/>
                  <a:gd name="T20" fmla="*/ 125 w 582"/>
                  <a:gd name="T21" fmla="*/ 548 h 681"/>
                  <a:gd name="T22" fmla="*/ 112 w 582"/>
                  <a:gd name="T23" fmla="*/ 527 h 681"/>
                  <a:gd name="T24" fmla="*/ 125 w 582"/>
                  <a:gd name="T25" fmla="*/ 504 h 681"/>
                  <a:gd name="T26" fmla="*/ 133 w 582"/>
                  <a:gd name="T27" fmla="*/ 501 h 681"/>
                  <a:gd name="T28" fmla="*/ 146 w 582"/>
                  <a:gd name="T29" fmla="*/ 499 h 681"/>
                  <a:gd name="T30" fmla="*/ 156 w 582"/>
                  <a:gd name="T31" fmla="*/ 483 h 681"/>
                  <a:gd name="T32" fmla="*/ 159 w 582"/>
                  <a:gd name="T33" fmla="*/ 459 h 681"/>
                  <a:gd name="T34" fmla="*/ 164 w 582"/>
                  <a:gd name="T35" fmla="*/ 444 h 681"/>
                  <a:gd name="T36" fmla="*/ 162 w 582"/>
                  <a:gd name="T37" fmla="*/ 420 h 681"/>
                  <a:gd name="T38" fmla="*/ 154 w 582"/>
                  <a:gd name="T39" fmla="*/ 402 h 681"/>
                  <a:gd name="T40" fmla="*/ 141 w 582"/>
                  <a:gd name="T41" fmla="*/ 389 h 681"/>
                  <a:gd name="T42" fmla="*/ 135 w 582"/>
                  <a:gd name="T43" fmla="*/ 389 h 681"/>
                  <a:gd name="T44" fmla="*/ 125 w 582"/>
                  <a:gd name="T45" fmla="*/ 378 h 681"/>
                  <a:gd name="T46" fmla="*/ 112 w 582"/>
                  <a:gd name="T47" fmla="*/ 371 h 681"/>
                  <a:gd name="T48" fmla="*/ 109 w 582"/>
                  <a:gd name="T49" fmla="*/ 352 h 681"/>
                  <a:gd name="T50" fmla="*/ 99 w 582"/>
                  <a:gd name="T51" fmla="*/ 347 h 681"/>
                  <a:gd name="T52" fmla="*/ 109 w 582"/>
                  <a:gd name="T53" fmla="*/ 337 h 681"/>
                  <a:gd name="T54" fmla="*/ 115 w 582"/>
                  <a:gd name="T55" fmla="*/ 321 h 681"/>
                  <a:gd name="T56" fmla="*/ 109 w 582"/>
                  <a:gd name="T57" fmla="*/ 305 h 681"/>
                  <a:gd name="T58" fmla="*/ 99 w 582"/>
                  <a:gd name="T59" fmla="*/ 287 h 681"/>
                  <a:gd name="T60" fmla="*/ 65 w 582"/>
                  <a:gd name="T61" fmla="*/ 269 h 681"/>
                  <a:gd name="T62" fmla="*/ 49 w 582"/>
                  <a:gd name="T63" fmla="*/ 274 h 681"/>
                  <a:gd name="T64" fmla="*/ 42 w 582"/>
                  <a:gd name="T65" fmla="*/ 271 h 681"/>
                  <a:gd name="T66" fmla="*/ 26 w 582"/>
                  <a:gd name="T67" fmla="*/ 266 h 681"/>
                  <a:gd name="T68" fmla="*/ 10 w 582"/>
                  <a:gd name="T69" fmla="*/ 261 h 681"/>
                  <a:gd name="T70" fmla="*/ 0 w 582"/>
                  <a:gd name="T71" fmla="*/ 258 h 681"/>
                  <a:gd name="T72" fmla="*/ 8 w 582"/>
                  <a:gd name="T73" fmla="*/ 245 h 681"/>
                  <a:gd name="T74" fmla="*/ 15 w 582"/>
                  <a:gd name="T75" fmla="*/ 232 h 681"/>
                  <a:gd name="T76" fmla="*/ 21 w 582"/>
                  <a:gd name="T77" fmla="*/ 217 h 681"/>
                  <a:gd name="T78" fmla="*/ 44 w 582"/>
                  <a:gd name="T79" fmla="*/ 198 h 681"/>
                  <a:gd name="T80" fmla="*/ 62 w 582"/>
                  <a:gd name="T81" fmla="*/ 183 h 681"/>
                  <a:gd name="T82" fmla="*/ 94 w 582"/>
                  <a:gd name="T83" fmla="*/ 149 h 681"/>
                  <a:gd name="T84" fmla="*/ 104 w 582"/>
                  <a:gd name="T85" fmla="*/ 120 h 681"/>
                  <a:gd name="T86" fmla="*/ 125 w 582"/>
                  <a:gd name="T87" fmla="*/ 112 h 681"/>
                  <a:gd name="T88" fmla="*/ 156 w 582"/>
                  <a:gd name="T89" fmla="*/ 102 h 681"/>
                  <a:gd name="T90" fmla="*/ 177 w 582"/>
                  <a:gd name="T91" fmla="*/ 96 h 681"/>
                  <a:gd name="T92" fmla="*/ 201 w 582"/>
                  <a:gd name="T93" fmla="*/ 94 h 681"/>
                  <a:gd name="T94" fmla="*/ 222 w 582"/>
                  <a:gd name="T95" fmla="*/ 102 h 681"/>
                  <a:gd name="T96" fmla="*/ 222 w 582"/>
                  <a:gd name="T97" fmla="*/ 122 h 681"/>
                  <a:gd name="T98" fmla="*/ 209 w 582"/>
                  <a:gd name="T99" fmla="*/ 125 h 681"/>
                  <a:gd name="T100" fmla="*/ 224 w 582"/>
                  <a:gd name="T101" fmla="*/ 125 h 681"/>
                  <a:gd name="T102" fmla="*/ 229 w 582"/>
                  <a:gd name="T103" fmla="*/ 109 h 681"/>
                  <a:gd name="T104" fmla="*/ 237 w 582"/>
                  <a:gd name="T105" fmla="*/ 91 h 681"/>
                  <a:gd name="T106" fmla="*/ 316 w 582"/>
                  <a:gd name="T107" fmla="*/ 130 h 681"/>
                  <a:gd name="T108" fmla="*/ 334 w 582"/>
                  <a:gd name="T109" fmla="*/ 120 h 681"/>
                  <a:gd name="T110" fmla="*/ 347 w 582"/>
                  <a:gd name="T111" fmla="*/ 99 h 681"/>
                  <a:gd name="T112" fmla="*/ 357 w 582"/>
                  <a:gd name="T113" fmla="*/ 89 h 681"/>
                  <a:gd name="T114" fmla="*/ 376 w 582"/>
                  <a:gd name="T115" fmla="*/ 75 h 681"/>
                  <a:gd name="T116" fmla="*/ 386 w 582"/>
                  <a:gd name="T117" fmla="*/ 52 h 681"/>
                  <a:gd name="T118" fmla="*/ 396 w 582"/>
                  <a:gd name="T119" fmla="*/ 34 h 6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582" h="681">
                    <a:moveTo>
                      <a:pt x="305" y="642"/>
                    </a:moveTo>
                    <a:lnTo>
                      <a:pt x="310" y="627"/>
                    </a:lnTo>
                    <a:lnTo>
                      <a:pt x="310" y="624"/>
                    </a:lnTo>
                    <a:lnTo>
                      <a:pt x="308" y="621"/>
                    </a:lnTo>
                    <a:lnTo>
                      <a:pt x="305" y="621"/>
                    </a:lnTo>
                    <a:lnTo>
                      <a:pt x="300" y="619"/>
                    </a:lnTo>
                    <a:lnTo>
                      <a:pt x="300" y="621"/>
                    </a:lnTo>
                    <a:lnTo>
                      <a:pt x="297" y="629"/>
                    </a:lnTo>
                    <a:lnTo>
                      <a:pt x="295" y="629"/>
                    </a:lnTo>
                    <a:lnTo>
                      <a:pt x="295" y="632"/>
                    </a:lnTo>
                    <a:lnTo>
                      <a:pt x="295" y="634"/>
                    </a:lnTo>
                    <a:lnTo>
                      <a:pt x="289" y="642"/>
                    </a:lnTo>
                    <a:lnTo>
                      <a:pt x="287" y="653"/>
                    </a:lnTo>
                    <a:lnTo>
                      <a:pt x="282" y="661"/>
                    </a:lnTo>
                    <a:lnTo>
                      <a:pt x="297" y="671"/>
                    </a:lnTo>
                    <a:lnTo>
                      <a:pt x="303" y="674"/>
                    </a:lnTo>
                    <a:lnTo>
                      <a:pt x="303" y="676"/>
                    </a:lnTo>
                    <a:lnTo>
                      <a:pt x="305" y="676"/>
                    </a:lnTo>
                    <a:lnTo>
                      <a:pt x="305" y="679"/>
                    </a:lnTo>
                    <a:lnTo>
                      <a:pt x="305" y="681"/>
                    </a:lnTo>
                    <a:lnTo>
                      <a:pt x="303" y="681"/>
                    </a:lnTo>
                    <a:lnTo>
                      <a:pt x="300" y="681"/>
                    </a:lnTo>
                    <a:lnTo>
                      <a:pt x="292" y="676"/>
                    </a:lnTo>
                    <a:lnTo>
                      <a:pt x="284" y="671"/>
                    </a:lnTo>
                    <a:lnTo>
                      <a:pt x="284" y="668"/>
                    </a:lnTo>
                    <a:lnTo>
                      <a:pt x="282" y="668"/>
                    </a:lnTo>
                    <a:lnTo>
                      <a:pt x="279" y="668"/>
                    </a:lnTo>
                    <a:lnTo>
                      <a:pt x="279" y="666"/>
                    </a:lnTo>
                    <a:lnTo>
                      <a:pt x="276" y="666"/>
                    </a:lnTo>
                    <a:lnTo>
                      <a:pt x="276" y="663"/>
                    </a:lnTo>
                    <a:lnTo>
                      <a:pt x="274" y="663"/>
                    </a:lnTo>
                    <a:lnTo>
                      <a:pt x="271" y="663"/>
                    </a:lnTo>
                    <a:lnTo>
                      <a:pt x="271" y="661"/>
                    </a:lnTo>
                    <a:lnTo>
                      <a:pt x="269" y="658"/>
                    </a:lnTo>
                    <a:lnTo>
                      <a:pt x="266" y="658"/>
                    </a:lnTo>
                    <a:lnTo>
                      <a:pt x="266" y="655"/>
                    </a:lnTo>
                    <a:lnTo>
                      <a:pt x="263" y="655"/>
                    </a:lnTo>
                    <a:lnTo>
                      <a:pt x="258" y="650"/>
                    </a:lnTo>
                    <a:lnTo>
                      <a:pt x="250" y="645"/>
                    </a:lnTo>
                    <a:lnTo>
                      <a:pt x="248" y="645"/>
                    </a:lnTo>
                    <a:lnTo>
                      <a:pt x="245" y="642"/>
                    </a:lnTo>
                    <a:lnTo>
                      <a:pt x="237" y="637"/>
                    </a:lnTo>
                    <a:lnTo>
                      <a:pt x="227" y="629"/>
                    </a:lnTo>
                    <a:lnTo>
                      <a:pt x="219" y="624"/>
                    </a:lnTo>
                    <a:lnTo>
                      <a:pt x="216" y="621"/>
                    </a:lnTo>
                    <a:lnTo>
                      <a:pt x="214" y="619"/>
                    </a:lnTo>
                    <a:lnTo>
                      <a:pt x="211" y="619"/>
                    </a:lnTo>
                    <a:lnTo>
                      <a:pt x="211" y="616"/>
                    </a:lnTo>
                    <a:lnTo>
                      <a:pt x="209" y="616"/>
                    </a:lnTo>
                    <a:lnTo>
                      <a:pt x="209" y="614"/>
                    </a:lnTo>
                    <a:lnTo>
                      <a:pt x="203" y="611"/>
                    </a:lnTo>
                    <a:lnTo>
                      <a:pt x="201" y="608"/>
                    </a:lnTo>
                    <a:lnTo>
                      <a:pt x="198" y="608"/>
                    </a:lnTo>
                    <a:lnTo>
                      <a:pt x="193" y="603"/>
                    </a:lnTo>
                    <a:lnTo>
                      <a:pt x="185" y="598"/>
                    </a:lnTo>
                    <a:lnTo>
                      <a:pt x="185" y="600"/>
                    </a:lnTo>
                    <a:lnTo>
                      <a:pt x="190" y="606"/>
                    </a:lnTo>
                    <a:lnTo>
                      <a:pt x="196" y="608"/>
                    </a:lnTo>
                    <a:lnTo>
                      <a:pt x="188" y="603"/>
                    </a:lnTo>
                    <a:lnTo>
                      <a:pt x="180" y="598"/>
                    </a:lnTo>
                    <a:lnTo>
                      <a:pt x="182" y="595"/>
                    </a:lnTo>
                    <a:lnTo>
                      <a:pt x="185" y="595"/>
                    </a:lnTo>
                    <a:lnTo>
                      <a:pt x="182" y="595"/>
                    </a:lnTo>
                    <a:lnTo>
                      <a:pt x="182" y="593"/>
                    </a:lnTo>
                    <a:lnTo>
                      <a:pt x="180" y="595"/>
                    </a:lnTo>
                    <a:lnTo>
                      <a:pt x="180" y="598"/>
                    </a:lnTo>
                    <a:lnTo>
                      <a:pt x="159" y="587"/>
                    </a:lnTo>
                    <a:lnTo>
                      <a:pt x="162" y="587"/>
                    </a:lnTo>
                    <a:lnTo>
                      <a:pt x="177" y="595"/>
                    </a:lnTo>
                    <a:lnTo>
                      <a:pt x="180" y="595"/>
                    </a:lnTo>
                    <a:lnTo>
                      <a:pt x="180" y="593"/>
                    </a:lnTo>
                    <a:lnTo>
                      <a:pt x="162" y="582"/>
                    </a:lnTo>
                    <a:lnTo>
                      <a:pt x="162" y="580"/>
                    </a:lnTo>
                    <a:lnTo>
                      <a:pt x="159" y="580"/>
                    </a:lnTo>
                    <a:lnTo>
                      <a:pt x="159" y="577"/>
                    </a:lnTo>
                    <a:lnTo>
                      <a:pt x="156" y="577"/>
                    </a:lnTo>
                    <a:lnTo>
                      <a:pt x="156" y="574"/>
                    </a:lnTo>
                    <a:lnTo>
                      <a:pt x="154" y="574"/>
                    </a:lnTo>
                    <a:lnTo>
                      <a:pt x="151" y="572"/>
                    </a:lnTo>
                    <a:lnTo>
                      <a:pt x="146" y="567"/>
                    </a:lnTo>
                    <a:lnTo>
                      <a:pt x="143" y="564"/>
                    </a:lnTo>
                    <a:lnTo>
                      <a:pt x="143" y="567"/>
                    </a:lnTo>
                    <a:lnTo>
                      <a:pt x="143" y="564"/>
                    </a:lnTo>
                    <a:lnTo>
                      <a:pt x="138" y="559"/>
                    </a:lnTo>
                    <a:lnTo>
                      <a:pt x="138" y="561"/>
                    </a:lnTo>
                    <a:lnTo>
                      <a:pt x="138" y="559"/>
                    </a:lnTo>
                    <a:lnTo>
                      <a:pt x="135" y="559"/>
                    </a:lnTo>
                    <a:lnTo>
                      <a:pt x="135" y="561"/>
                    </a:lnTo>
                    <a:lnTo>
                      <a:pt x="130" y="559"/>
                    </a:lnTo>
                    <a:lnTo>
                      <a:pt x="133" y="556"/>
                    </a:lnTo>
                    <a:lnTo>
                      <a:pt x="130" y="551"/>
                    </a:lnTo>
                    <a:lnTo>
                      <a:pt x="117" y="559"/>
                    </a:lnTo>
                    <a:lnTo>
                      <a:pt x="133" y="574"/>
                    </a:lnTo>
                    <a:lnTo>
                      <a:pt x="138" y="580"/>
                    </a:lnTo>
                    <a:lnTo>
                      <a:pt x="143" y="585"/>
                    </a:lnTo>
                    <a:lnTo>
                      <a:pt x="146" y="587"/>
                    </a:lnTo>
                    <a:lnTo>
                      <a:pt x="149" y="590"/>
                    </a:lnTo>
                    <a:lnTo>
                      <a:pt x="146" y="587"/>
                    </a:lnTo>
                    <a:lnTo>
                      <a:pt x="146" y="590"/>
                    </a:lnTo>
                    <a:lnTo>
                      <a:pt x="138" y="582"/>
                    </a:lnTo>
                    <a:lnTo>
                      <a:pt x="128" y="574"/>
                    </a:lnTo>
                    <a:lnTo>
                      <a:pt x="112" y="559"/>
                    </a:lnTo>
                    <a:lnTo>
                      <a:pt x="115" y="556"/>
                    </a:lnTo>
                    <a:lnTo>
                      <a:pt x="112" y="556"/>
                    </a:lnTo>
                    <a:lnTo>
                      <a:pt x="115" y="556"/>
                    </a:lnTo>
                    <a:lnTo>
                      <a:pt x="128" y="551"/>
                    </a:lnTo>
                    <a:lnTo>
                      <a:pt x="125" y="548"/>
                    </a:lnTo>
                    <a:lnTo>
                      <a:pt x="125" y="551"/>
                    </a:lnTo>
                    <a:lnTo>
                      <a:pt x="122" y="548"/>
                    </a:lnTo>
                    <a:lnTo>
                      <a:pt x="125" y="548"/>
                    </a:lnTo>
                    <a:lnTo>
                      <a:pt x="122" y="546"/>
                    </a:lnTo>
                    <a:lnTo>
                      <a:pt x="122" y="543"/>
                    </a:lnTo>
                    <a:lnTo>
                      <a:pt x="117" y="540"/>
                    </a:lnTo>
                    <a:lnTo>
                      <a:pt x="117" y="538"/>
                    </a:lnTo>
                    <a:lnTo>
                      <a:pt x="115" y="538"/>
                    </a:lnTo>
                    <a:lnTo>
                      <a:pt x="115" y="535"/>
                    </a:lnTo>
                    <a:lnTo>
                      <a:pt x="112" y="535"/>
                    </a:lnTo>
                    <a:lnTo>
                      <a:pt x="112" y="533"/>
                    </a:lnTo>
                    <a:lnTo>
                      <a:pt x="112" y="530"/>
                    </a:lnTo>
                    <a:lnTo>
                      <a:pt x="112" y="527"/>
                    </a:lnTo>
                    <a:lnTo>
                      <a:pt x="112" y="525"/>
                    </a:lnTo>
                    <a:lnTo>
                      <a:pt x="115" y="525"/>
                    </a:lnTo>
                    <a:lnTo>
                      <a:pt x="115" y="522"/>
                    </a:lnTo>
                    <a:lnTo>
                      <a:pt x="120" y="514"/>
                    </a:lnTo>
                    <a:lnTo>
                      <a:pt x="120" y="517"/>
                    </a:lnTo>
                    <a:lnTo>
                      <a:pt x="125" y="509"/>
                    </a:lnTo>
                    <a:lnTo>
                      <a:pt x="125" y="506"/>
                    </a:lnTo>
                    <a:lnTo>
                      <a:pt x="128" y="506"/>
                    </a:lnTo>
                    <a:lnTo>
                      <a:pt x="128" y="504"/>
                    </a:lnTo>
                    <a:lnTo>
                      <a:pt x="125" y="504"/>
                    </a:lnTo>
                    <a:lnTo>
                      <a:pt x="125" y="501"/>
                    </a:lnTo>
                    <a:lnTo>
                      <a:pt x="128" y="501"/>
                    </a:lnTo>
                    <a:lnTo>
                      <a:pt x="128" y="504"/>
                    </a:lnTo>
                    <a:lnTo>
                      <a:pt x="128" y="501"/>
                    </a:lnTo>
                    <a:lnTo>
                      <a:pt x="128" y="504"/>
                    </a:lnTo>
                    <a:lnTo>
                      <a:pt x="128" y="501"/>
                    </a:lnTo>
                    <a:lnTo>
                      <a:pt x="130" y="501"/>
                    </a:lnTo>
                    <a:lnTo>
                      <a:pt x="130" y="499"/>
                    </a:lnTo>
                    <a:lnTo>
                      <a:pt x="133" y="499"/>
                    </a:lnTo>
                    <a:lnTo>
                      <a:pt x="133" y="501"/>
                    </a:lnTo>
                    <a:lnTo>
                      <a:pt x="133" y="499"/>
                    </a:lnTo>
                    <a:lnTo>
                      <a:pt x="135" y="499"/>
                    </a:lnTo>
                    <a:lnTo>
                      <a:pt x="135" y="501"/>
                    </a:lnTo>
                    <a:lnTo>
                      <a:pt x="138" y="501"/>
                    </a:lnTo>
                    <a:lnTo>
                      <a:pt x="138" y="504"/>
                    </a:lnTo>
                    <a:lnTo>
                      <a:pt x="141" y="504"/>
                    </a:lnTo>
                    <a:lnTo>
                      <a:pt x="143" y="504"/>
                    </a:lnTo>
                    <a:lnTo>
                      <a:pt x="143" y="501"/>
                    </a:lnTo>
                    <a:lnTo>
                      <a:pt x="146" y="501"/>
                    </a:lnTo>
                    <a:lnTo>
                      <a:pt x="146" y="499"/>
                    </a:lnTo>
                    <a:lnTo>
                      <a:pt x="149" y="499"/>
                    </a:lnTo>
                    <a:lnTo>
                      <a:pt x="149" y="496"/>
                    </a:lnTo>
                    <a:lnTo>
                      <a:pt x="151" y="496"/>
                    </a:lnTo>
                    <a:lnTo>
                      <a:pt x="151" y="493"/>
                    </a:lnTo>
                    <a:lnTo>
                      <a:pt x="151" y="491"/>
                    </a:lnTo>
                    <a:lnTo>
                      <a:pt x="154" y="491"/>
                    </a:lnTo>
                    <a:lnTo>
                      <a:pt x="154" y="488"/>
                    </a:lnTo>
                    <a:lnTo>
                      <a:pt x="154" y="486"/>
                    </a:lnTo>
                    <a:lnTo>
                      <a:pt x="156" y="486"/>
                    </a:lnTo>
                    <a:lnTo>
                      <a:pt x="156" y="483"/>
                    </a:lnTo>
                    <a:lnTo>
                      <a:pt x="156" y="480"/>
                    </a:lnTo>
                    <a:lnTo>
                      <a:pt x="156" y="478"/>
                    </a:lnTo>
                    <a:lnTo>
                      <a:pt x="156" y="475"/>
                    </a:lnTo>
                    <a:lnTo>
                      <a:pt x="156" y="473"/>
                    </a:lnTo>
                    <a:lnTo>
                      <a:pt x="159" y="473"/>
                    </a:lnTo>
                    <a:lnTo>
                      <a:pt x="159" y="470"/>
                    </a:lnTo>
                    <a:lnTo>
                      <a:pt x="159" y="467"/>
                    </a:lnTo>
                    <a:lnTo>
                      <a:pt x="159" y="465"/>
                    </a:lnTo>
                    <a:lnTo>
                      <a:pt x="159" y="462"/>
                    </a:lnTo>
                    <a:lnTo>
                      <a:pt x="159" y="459"/>
                    </a:lnTo>
                    <a:lnTo>
                      <a:pt x="159" y="462"/>
                    </a:lnTo>
                    <a:lnTo>
                      <a:pt x="159" y="459"/>
                    </a:lnTo>
                    <a:lnTo>
                      <a:pt x="159" y="457"/>
                    </a:lnTo>
                    <a:lnTo>
                      <a:pt x="162" y="457"/>
                    </a:lnTo>
                    <a:lnTo>
                      <a:pt x="162" y="454"/>
                    </a:lnTo>
                    <a:lnTo>
                      <a:pt x="162" y="452"/>
                    </a:lnTo>
                    <a:lnTo>
                      <a:pt x="162" y="449"/>
                    </a:lnTo>
                    <a:lnTo>
                      <a:pt x="162" y="446"/>
                    </a:lnTo>
                    <a:lnTo>
                      <a:pt x="164" y="446"/>
                    </a:lnTo>
                    <a:lnTo>
                      <a:pt x="164" y="444"/>
                    </a:lnTo>
                    <a:lnTo>
                      <a:pt x="164" y="441"/>
                    </a:lnTo>
                    <a:lnTo>
                      <a:pt x="164" y="439"/>
                    </a:lnTo>
                    <a:lnTo>
                      <a:pt x="164" y="436"/>
                    </a:lnTo>
                    <a:lnTo>
                      <a:pt x="164" y="433"/>
                    </a:lnTo>
                    <a:lnTo>
                      <a:pt x="162" y="433"/>
                    </a:lnTo>
                    <a:lnTo>
                      <a:pt x="162" y="431"/>
                    </a:lnTo>
                    <a:lnTo>
                      <a:pt x="162" y="428"/>
                    </a:lnTo>
                    <a:lnTo>
                      <a:pt x="162" y="425"/>
                    </a:lnTo>
                    <a:lnTo>
                      <a:pt x="162" y="423"/>
                    </a:lnTo>
                    <a:lnTo>
                      <a:pt x="162" y="420"/>
                    </a:lnTo>
                    <a:lnTo>
                      <a:pt x="159" y="420"/>
                    </a:lnTo>
                    <a:lnTo>
                      <a:pt x="159" y="418"/>
                    </a:lnTo>
                    <a:lnTo>
                      <a:pt x="159" y="415"/>
                    </a:lnTo>
                    <a:lnTo>
                      <a:pt x="159" y="412"/>
                    </a:lnTo>
                    <a:lnTo>
                      <a:pt x="156" y="412"/>
                    </a:lnTo>
                    <a:lnTo>
                      <a:pt x="156" y="410"/>
                    </a:lnTo>
                    <a:lnTo>
                      <a:pt x="156" y="407"/>
                    </a:lnTo>
                    <a:lnTo>
                      <a:pt x="154" y="407"/>
                    </a:lnTo>
                    <a:lnTo>
                      <a:pt x="154" y="405"/>
                    </a:lnTo>
                    <a:lnTo>
                      <a:pt x="154" y="402"/>
                    </a:lnTo>
                    <a:lnTo>
                      <a:pt x="151" y="402"/>
                    </a:lnTo>
                    <a:lnTo>
                      <a:pt x="151" y="399"/>
                    </a:lnTo>
                    <a:lnTo>
                      <a:pt x="149" y="399"/>
                    </a:lnTo>
                    <a:lnTo>
                      <a:pt x="149" y="397"/>
                    </a:lnTo>
                    <a:lnTo>
                      <a:pt x="146" y="397"/>
                    </a:lnTo>
                    <a:lnTo>
                      <a:pt x="146" y="394"/>
                    </a:lnTo>
                    <a:lnTo>
                      <a:pt x="143" y="394"/>
                    </a:lnTo>
                    <a:lnTo>
                      <a:pt x="143" y="392"/>
                    </a:lnTo>
                    <a:lnTo>
                      <a:pt x="141" y="392"/>
                    </a:lnTo>
                    <a:lnTo>
                      <a:pt x="141" y="389"/>
                    </a:lnTo>
                    <a:lnTo>
                      <a:pt x="143" y="389"/>
                    </a:lnTo>
                    <a:lnTo>
                      <a:pt x="143" y="386"/>
                    </a:lnTo>
                    <a:lnTo>
                      <a:pt x="141" y="386"/>
                    </a:lnTo>
                    <a:lnTo>
                      <a:pt x="141" y="389"/>
                    </a:lnTo>
                    <a:lnTo>
                      <a:pt x="138" y="389"/>
                    </a:lnTo>
                    <a:lnTo>
                      <a:pt x="135" y="389"/>
                    </a:lnTo>
                    <a:lnTo>
                      <a:pt x="135" y="392"/>
                    </a:lnTo>
                    <a:lnTo>
                      <a:pt x="133" y="392"/>
                    </a:lnTo>
                    <a:lnTo>
                      <a:pt x="133" y="389"/>
                    </a:lnTo>
                    <a:lnTo>
                      <a:pt x="135" y="389"/>
                    </a:lnTo>
                    <a:lnTo>
                      <a:pt x="133" y="389"/>
                    </a:lnTo>
                    <a:lnTo>
                      <a:pt x="133" y="386"/>
                    </a:lnTo>
                    <a:lnTo>
                      <a:pt x="130" y="386"/>
                    </a:lnTo>
                    <a:lnTo>
                      <a:pt x="130" y="384"/>
                    </a:lnTo>
                    <a:lnTo>
                      <a:pt x="128" y="384"/>
                    </a:lnTo>
                    <a:lnTo>
                      <a:pt x="128" y="381"/>
                    </a:lnTo>
                    <a:lnTo>
                      <a:pt x="125" y="381"/>
                    </a:lnTo>
                    <a:lnTo>
                      <a:pt x="128" y="381"/>
                    </a:lnTo>
                    <a:lnTo>
                      <a:pt x="125" y="381"/>
                    </a:lnTo>
                    <a:lnTo>
                      <a:pt x="125" y="378"/>
                    </a:lnTo>
                    <a:lnTo>
                      <a:pt x="122" y="378"/>
                    </a:lnTo>
                    <a:lnTo>
                      <a:pt x="120" y="378"/>
                    </a:lnTo>
                    <a:lnTo>
                      <a:pt x="117" y="378"/>
                    </a:lnTo>
                    <a:lnTo>
                      <a:pt x="115" y="378"/>
                    </a:lnTo>
                    <a:lnTo>
                      <a:pt x="115" y="376"/>
                    </a:lnTo>
                    <a:lnTo>
                      <a:pt x="115" y="378"/>
                    </a:lnTo>
                    <a:lnTo>
                      <a:pt x="115" y="376"/>
                    </a:lnTo>
                    <a:lnTo>
                      <a:pt x="115" y="373"/>
                    </a:lnTo>
                    <a:lnTo>
                      <a:pt x="112" y="373"/>
                    </a:lnTo>
                    <a:lnTo>
                      <a:pt x="112" y="371"/>
                    </a:lnTo>
                    <a:lnTo>
                      <a:pt x="112" y="368"/>
                    </a:lnTo>
                    <a:lnTo>
                      <a:pt x="112" y="365"/>
                    </a:lnTo>
                    <a:lnTo>
                      <a:pt x="112" y="363"/>
                    </a:lnTo>
                    <a:lnTo>
                      <a:pt x="109" y="363"/>
                    </a:lnTo>
                    <a:lnTo>
                      <a:pt x="112" y="363"/>
                    </a:lnTo>
                    <a:lnTo>
                      <a:pt x="112" y="360"/>
                    </a:lnTo>
                    <a:lnTo>
                      <a:pt x="109" y="360"/>
                    </a:lnTo>
                    <a:lnTo>
                      <a:pt x="109" y="358"/>
                    </a:lnTo>
                    <a:lnTo>
                      <a:pt x="109" y="355"/>
                    </a:lnTo>
                    <a:lnTo>
                      <a:pt x="109" y="352"/>
                    </a:lnTo>
                    <a:lnTo>
                      <a:pt x="107" y="352"/>
                    </a:lnTo>
                    <a:lnTo>
                      <a:pt x="107" y="350"/>
                    </a:lnTo>
                    <a:lnTo>
                      <a:pt x="104" y="350"/>
                    </a:lnTo>
                    <a:lnTo>
                      <a:pt x="104" y="347"/>
                    </a:lnTo>
                    <a:lnTo>
                      <a:pt x="104" y="350"/>
                    </a:lnTo>
                    <a:lnTo>
                      <a:pt x="104" y="347"/>
                    </a:lnTo>
                    <a:lnTo>
                      <a:pt x="102" y="347"/>
                    </a:lnTo>
                    <a:lnTo>
                      <a:pt x="104" y="347"/>
                    </a:lnTo>
                    <a:lnTo>
                      <a:pt x="102" y="347"/>
                    </a:lnTo>
                    <a:lnTo>
                      <a:pt x="99" y="347"/>
                    </a:lnTo>
                    <a:lnTo>
                      <a:pt x="99" y="345"/>
                    </a:lnTo>
                    <a:lnTo>
                      <a:pt x="102" y="345"/>
                    </a:lnTo>
                    <a:lnTo>
                      <a:pt x="102" y="342"/>
                    </a:lnTo>
                    <a:lnTo>
                      <a:pt x="104" y="342"/>
                    </a:lnTo>
                    <a:lnTo>
                      <a:pt x="102" y="342"/>
                    </a:lnTo>
                    <a:lnTo>
                      <a:pt x="102" y="339"/>
                    </a:lnTo>
                    <a:lnTo>
                      <a:pt x="104" y="339"/>
                    </a:lnTo>
                    <a:lnTo>
                      <a:pt x="107" y="339"/>
                    </a:lnTo>
                    <a:lnTo>
                      <a:pt x="107" y="337"/>
                    </a:lnTo>
                    <a:lnTo>
                      <a:pt x="109" y="337"/>
                    </a:lnTo>
                    <a:lnTo>
                      <a:pt x="112" y="337"/>
                    </a:lnTo>
                    <a:lnTo>
                      <a:pt x="115" y="337"/>
                    </a:lnTo>
                    <a:lnTo>
                      <a:pt x="115" y="334"/>
                    </a:lnTo>
                    <a:lnTo>
                      <a:pt x="115" y="331"/>
                    </a:lnTo>
                    <a:lnTo>
                      <a:pt x="117" y="331"/>
                    </a:lnTo>
                    <a:lnTo>
                      <a:pt x="117" y="329"/>
                    </a:lnTo>
                    <a:lnTo>
                      <a:pt x="117" y="326"/>
                    </a:lnTo>
                    <a:lnTo>
                      <a:pt x="117" y="324"/>
                    </a:lnTo>
                    <a:lnTo>
                      <a:pt x="115" y="324"/>
                    </a:lnTo>
                    <a:lnTo>
                      <a:pt x="115" y="321"/>
                    </a:lnTo>
                    <a:lnTo>
                      <a:pt x="115" y="318"/>
                    </a:lnTo>
                    <a:lnTo>
                      <a:pt x="115" y="316"/>
                    </a:lnTo>
                    <a:lnTo>
                      <a:pt x="115" y="313"/>
                    </a:lnTo>
                    <a:lnTo>
                      <a:pt x="115" y="311"/>
                    </a:lnTo>
                    <a:lnTo>
                      <a:pt x="115" y="308"/>
                    </a:lnTo>
                    <a:lnTo>
                      <a:pt x="115" y="311"/>
                    </a:lnTo>
                    <a:lnTo>
                      <a:pt x="112" y="311"/>
                    </a:lnTo>
                    <a:lnTo>
                      <a:pt x="112" y="308"/>
                    </a:lnTo>
                    <a:lnTo>
                      <a:pt x="112" y="305"/>
                    </a:lnTo>
                    <a:lnTo>
                      <a:pt x="109" y="305"/>
                    </a:lnTo>
                    <a:lnTo>
                      <a:pt x="109" y="303"/>
                    </a:lnTo>
                    <a:lnTo>
                      <a:pt x="109" y="300"/>
                    </a:lnTo>
                    <a:lnTo>
                      <a:pt x="107" y="297"/>
                    </a:lnTo>
                    <a:lnTo>
                      <a:pt x="107" y="295"/>
                    </a:lnTo>
                    <a:lnTo>
                      <a:pt x="104" y="295"/>
                    </a:lnTo>
                    <a:lnTo>
                      <a:pt x="104" y="292"/>
                    </a:lnTo>
                    <a:lnTo>
                      <a:pt x="102" y="292"/>
                    </a:lnTo>
                    <a:lnTo>
                      <a:pt x="102" y="290"/>
                    </a:lnTo>
                    <a:lnTo>
                      <a:pt x="99" y="290"/>
                    </a:lnTo>
                    <a:lnTo>
                      <a:pt x="99" y="287"/>
                    </a:lnTo>
                    <a:lnTo>
                      <a:pt x="96" y="284"/>
                    </a:lnTo>
                    <a:lnTo>
                      <a:pt x="96" y="282"/>
                    </a:lnTo>
                    <a:lnTo>
                      <a:pt x="94" y="282"/>
                    </a:lnTo>
                    <a:lnTo>
                      <a:pt x="94" y="279"/>
                    </a:lnTo>
                    <a:lnTo>
                      <a:pt x="91" y="279"/>
                    </a:lnTo>
                    <a:lnTo>
                      <a:pt x="88" y="279"/>
                    </a:lnTo>
                    <a:lnTo>
                      <a:pt x="88" y="282"/>
                    </a:lnTo>
                    <a:lnTo>
                      <a:pt x="83" y="287"/>
                    </a:lnTo>
                    <a:lnTo>
                      <a:pt x="73" y="277"/>
                    </a:lnTo>
                    <a:lnTo>
                      <a:pt x="65" y="269"/>
                    </a:lnTo>
                    <a:lnTo>
                      <a:pt x="62" y="269"/>
                    </a:lnTo>
                    <a:lnTo>
                      <a:pt x="60" y="269"/>
                    </a:lnTo>
                    <a:lnTo>
                      <a:pt x="60" y="271"/>
                    </a:lnTo>
                    <a:lnTo>
                      <a:pt x="57" y="271"/>
                    </a:lnTo>
                    <a:lnTo>
                      <a:pt x="55" y="271"/>
                    </a:lnTo>
                    <a:lnTo>
                      <a:pt x="55" y="274"/>
                    </a:lnTo>
                    <a:lnTo>
                      <a:pt x="52" y="274"/>
                    </a:lnTo>
                    <a:lnTo>
                      <a:pt x="52" y="277"/>
                    </a:lnTo>
                    <a:lnTo>
                      <a:pt x="49" y="277"/>
                    </a:lnTo>
                    <a:lnTo>
                      <a:pt x="49" y="274"/>
                    </a:lnTo>
                    <a:lnTo>
                      <a:pt x="47" y="274"/>
                    </a:lnTo>
                    <a:lnTo>
                      <a:pt x="47" y="271"/>
                    </a:lnTo>
                    <a:lnTo>
                      <a:pt x="47" y="274"/>
                    </a:lnTo>
                    <a:lnTo>
                      <a:pt x="44" y="274"/>
                    </a:lnTo>
                    <a:lnTo>
                      <a:pt x="47" y="274"/>
                    </a:lnTo>
                    <a:lnTo>
                      <a:pt x="44" y="274"/>
                    </a:lnTo>
                    <a:lnTo>
                      <a:pt x="44" y="271"/>
                    </a:lnTo>
                    <a:lnTo>
                      <a:pt x="42" y="271"/>
                    </a:lnTo>
                    <a:lnTo>
                      <a:pt x="44" y="271"/>
                    </a:lnTo>
                    <a:lnTo>
                      <a:pt x="42" y="271"/>
                    </a:lnTo>
                    <a:lnTo>
                      <a:pt x="39" y="271"/>
                    </a:lnTo>
                    <a:lnTo>
                      <a:pt x="39" y="269"/>
                    </a:lnTo>
                    <a:lnTo>
                      <a:pt x="36" y="269"/>
                    </a:lnTo>
                    <a:lnTo>
                      <a:pt x="34" y="269"/>
                    </a:lnTo>
                    <a:lnTo>
                      <a:pt x="34" y="271"/>
                    </a:lnTo>
                    <a:lnTo>
                      <a:pt x="34" y="269"/>
                    </a:lnTo>
                    <a:lnTo>
                      <a:pt x="31" y="269"/>
                    </a:lnTo>
                    <a:lnTo>
                      <a:pt x="28" y="269"/>
                    </a:lnTo>
                    <a:lnTo>
                      <a:pt x="28" y="266"/>
                    </a:lnTo>
                    <a:lnTo>
                      <a:pt x="26" y="266"/>
                    </a:lnTo>
                    <a:lnTo>
                      <a:pt x="23" y="266"/>
                    </a:lnTo>
                    <a:lnTo>
                      <a:pt x="21" y="266"/>
                    </a:lnTo>
                    <a:lnTo>
                      <a:pt x="21" y="264"/>
                    </a:lnTo>
                    <a:lnTo>
                      <a:pt x="18" y="264"/>
                    </a:lnTo>
                    <a:lnTo>
                      <a:pt x="18" y="261"/>
                    </a:lnTo>
                    <a:lnTo>
                      <a:pt x="15" y="261"/>
                    </a:lnTo>
                    <a:lnTo>
                      <a:pt x="15" y="264"/>
                    </a:lnTo>
                    <a:lnTo>
                      <a:pt x="15" y="261"/>
                    </a:lnTo>
                    <a:lnTo>
                      <a:pt x="13" y="261"/>
                    </a:lnTo>
                    <a:lnTo>
                      <a:pt x="10" y="261"/>
                    </a:lnTo>
                    <a:lnTo>
                      <a:pt x="8" y="261"/>
                    </a:lnTo>
                    <a:lnTo>
                      <a:pt x="5" y="261"/>
                    </a:lnTo>
                    <a:lnTo>
                      <a:pt x="5" y="258"/>
                    </a:lnTo>
                    <a:lnTo>
                      <a:pt x="2" y="258"/>
                    </a:lnTo>
                    <a:lnTo>
                      <a:pt x="5" y="258"/>
                    </a:lnTo>
                    <a:lnTo>
                      <a:pt x="2" y="258"/>
                    </a:lnTo>
                    <a:lnTo>
                      <a:pt x="2" y="256"/>
                    </a:lnTo>
                    <a:lnTo>
                      <a:pt x="2" y="258"/>
                    </a:lnTo>
                    <a:lnTo>
                      <a:pt x="0" y="256"/>
                    </a:lnTo>
                    <a:lnTo>
                      <a:pt x="0" y="258"/>
                    </a:lnTo>
                    <a:lnTo>
                      <a:pt x="0" y="256"/>
                    </a:lnTo>
                    <a:lnTo>
                      <a:pt x="0" y="253"/>
                    </a:lnTo>
                    <a:lnTo>
                      <a:pt x="0" y="250"/>
                    </a:lnTo>
                    <a:lnTo>
                      <a:pt x="0" y="248"/>
                    </a:lnTo>
                    <a:lnTo>
                      <a:pt x="0" y="250"/>
                    </a:lnTo>
                    <a:lnTo>
                      <a:pt x="0" y="248"/>
                    </a:lnTo>
                    <a:lnTo>
                      <a:pt x="2" y="248"/>
                    </a:lnTo>
                    <a:lnTo>
                      <a:pt x="5" y="248"/>
                    </a:lnTo>
                    <a:lnTo>
                      <a:pt x="5" y="245"/>
                    </a:lnTo>
                    <a:lnTo>
                      <a:pt x="8" y="245"/>
                    </a:lnTo>
                    <a:lnTo>
                      <a:pt x="8" y="243"/>
                    </a:lnTo>
                    <a:lnTo>
                      <a:pt x="8" y="240"/>
                    </a:lnTo>
                    <a:lnTo>
                      <a:pt x="10" y="240"/>
                    </a:lnTo>
                    <a:lnTo>
                      <a:pt x="10" y="237"/>
                    </a:lnTo>
                    <a:lnTo>
                      <a:pt x="13" y="237"/>
                    </a:lnTo>
                    <a:lnTo>
                      <a:pt x="13" y="235"/>
                    </a:lnTo>
                    <a:lnTo>
                      <a:pt x="13" y="232"/>
                    </a:lnTo>
                    <a:lnTo>
                      <a:pt x="13" y="235"/>
                    </a:lnTo>
                    <a:lnTo>
                      <a:pt x="13" y="232"/>
                    </a:lnTo>
                    <a:lnTo>
                      <a:pt x="15" y="232"/>
                    </a:lnTo>
                    <a:lnTo>
                      <a:pt x="13" y="232"/>
                    </a:lnTo>
                    <a:lnTo>
                      <a:pt x="15" y="232"/>
                    </a:lnTo>
                    <a:lnTo>
                      <a:pt x="15" y="230"/>
                    </a:lnTo>
                    <a:lnTo>
                      <a:pt x="15" y="227"/>
                    </a:lnTo>
                    <a:lnTo>
                      <a:pt x="18" y="227"/>
                    </a:lnTo>
                    <a:lnTo>
                      <a:pt x="18" y="224"/>
                    </a:lnTo>
                    <a:lnTo>
                      <a:pt x="21" y="224"/>
                    </a:lnTo>
                    <a:lnTo>
                      <a:pt x="21" y="222"/>
                    </a:lnTo>
                    <a:lnTo>
                      <a:pt x="21" y="219"/>
                    </a:lnTo>
                    <a:lnTo>
                      <a:pt x="21" y="217"/>
                    </a:lnTo>
                    <a:lnTo>
                      <a:pt x="23" y="217"/>
                    </a:lnTo>
                    <a:lnTo>
                      <a:pt x="26" y="217"/>
                    </a:lnTo>
                    <a:lnTo>
                      <a:pt x="28" y="217"/>
                    </a:lnTo>
                    <a:lnTo>
                      <a:pt x="31" y="214"/>
                    </a:lnTo>
                    <a:lnTo>
                      <a:pt x="34" y="209"/>
                    </a:lnTo>
                    <a:lnTo>
                      <a:pt x="36" y="206"/>
                    </a:lnTo>
                    <a:lnTo>
                      <a:pt x="42" y="203"/>
                    </a:lnTo>
                    <a:lnTo>
                      <a:pt x="42" y="201"/>
                    </a:lnTo>
                    <a:lnTo>
                      <a:pt x="44" y="201"/>
                    </a:lnTo>
                    <a:lnTo>
                      <a:pt x="44" y="198"/>
                    </a:lnTo>
                    <a:lnTo>
                      <a:pt x="47" y="196"/>
                    </a:lnTo>
                    <a:lnTo>
                      <a:pt x="49" y="193"/>
                    </a:lnTo>
                    <a:lnTo>
                      <a:pt x="52" y="190"/>
                    </a:lnTo>
                    <a:lnTo>
                      <a:pt x="55" y="190"/>
                    </a:lnTo>
                    <a:lnTo>
                      <a:pt x="55" y="188"/>
                    </a:lnTo>
                    <a:lnTo>
                      <a:pt x="57" y="188"/>
                    </a:lnTo>
                    <a:lnTo>
                      <a:pt x="60" y="185"/>
                    </a:lnTo>
                    <a:lnTo>
                      <a:pt x="57" y="185"/>
                    </a:lnTo>
                    <a:lnTo>
                      <a:pt x="60" y="185"/>
                    </a:lnTo>
                    <a:lnTo>
                      <a:pt x="62" y="183"/>
                    </a:lnTo>
                    <a:lnTo>
                      <a:pt x="62" y="180"/>
                    </a:lnTo>
                    <a:lnTo>
                      <a:pt x="65" y="177"/>
                    </a:lnTo>
                    <a:lnTo>
                      <a:pt x="68" y="175"/>
                    </a:lnTo>
                    <a:lnTo>
                      <a:pt x="75" y="164"/>
                    </a:lnTo>
                    <a:lnTo>
                      <a:pt x="78" y="164"/>
                    </a:lnTo>
                    <a:lnTo>
                      <a:pt x="81" y="164"/>
                    </a:lnTo>
                    <a:lnTo>
                      <a:pt x="81" y="162"/>
                    </a:lnTo>
                    <a:lnTo>
                      <a:pt x="83" y="159"/>
                    </a:lnTo>
                    <a:lnTo>
                      <a:pt x="88" y="154"/>
                    </a:lnTo>
                    <a:lnTo>
                      <a:pt x="94" y="149"/>
                    </a:lnTo>
                    <a:lnTo>
                      <a:pt x="99" y="143"/>
                    </a:lnTo>
                    <a:lnTo>
                      <a:pt x="99" y="141"/>
                    </a:lnTo>
                    <a:lnTo>
                      <a:pt x="102" y="141"/>
                    </a:lnTo>
                    <a:lnTo>
                      <a:pt x="104" y="141"/>
                    </a:lnTo>
                    <a:lnTo>
                      <a:pt x="104" y="138"/>
                    </a:lnTo>
                    <a:lnTo>
                      <a:pt x="104" y="136"/>
                    </a:lnTo>
                    <a:lnTo>
                      <a:pt x="104" y="133"/>
                    </a:lnTo>
                    <a:lnTo>
                      <a:pt x="104" y="128"/>
                    </a:lnTo>
                    <a:lnTo>
                      <a:pt x="104" y="122"/>
                    </a:lnTo>
                    <a:lnTo>
                      <a:pt x="104" y="120"/>
                    </a:lnTo>
                    <a:lnTo>
                      <a:pt x="107" y="120"/>
                    </a:lnTo>
                    <a:lnTo>
                      <a:pt x="107" y="117"/>
                    </a:lnTo>
                    <a:lnTo>
                      <a:pt x="109" y="117"/>
                    </a:lnTo>
                    <a:lnTo>
                      <a:pt x="112" y="117"/>
                    </a:lnTo>
                    <a:lnTo>
                      <a:pt x="112" y="115"/>
                    </a:lnTo>
                    <a:lnTo>
                      <a:pt x="115" y="115"/>
                    </a:lnTo>
                    <a:lnTo>
                      <a:pt x="117" y="115"/>
                    </a:lnTo>
                    <a:lnTo>
                      <a:pt x="120" y="112"/>
                    </a:lnTo>
                    <a:lnTo>
                      <a:pt x="122" y="112"/>
                    </a:lnTo>
                    <a:lnTo>
                      <a:pt x="125" y="112"/>
                    </a:lnTo>
                    <a:lnTo>
                      <a:pt x="133" y="109"/>
                    </a:lnTo>
                    <a:lnTo>
                      <a:pt x="135" y="109"/>
                    </a:lnTo>
                    <a:lnTo>
                      <a:pt x="138" y="109"/>
                    </a:lnTo>
                    <a:lnTo>
                      <a:pt x="141" y="107"/>
                    </a:lnTo>
                    <a:lnTo>
                      <a:pt x="146" y="107"/>
                    </a:lnTo>
                    <a:lnTo>
                      <a:pt x="149" y="107"/>
                    </a:lnTo>
                    <a:lnTo>
                      <a:pt x="151" y="104"/>
                    </a:lnTo>
                    <a:lnTo>
                      <a:pt x="154" y="104"/>
                    </a:lnTo>
                    <a:lnTo>
                      <a:pt x="156" y="104"/>
                    </a:lnTo>
                    <a:lnTo>
                      <a:pt x="156" y="102"/>
                    </a:lnTo>
                    <a:lnTo>
                      <a:pt x="159" y="102"/>
                    </a:lnTo>
                    <a:lnTo>
                      <a:pt x="162" y="102"/>
                    </a:lnTo>
                    <a:lnTo>
                      <a:pt x="162" y="99"/>
                    </a:lnTo>
                    <a:lnTo>
                      <a:pt x="164" y="99"/>
                    </a:lnTo>
                    <a:lnTo>
                      <a:pt x="167" y="99"/>
                    </a:lnTo>
                    <a:lnTo>
                      <a:pt x="169" y="99"/>
                    </a:lnTo>
                    <a:lnTo>
                      <a:pt x="169" y="96"/>
                    </a:lnTo>
                    <a:lnTo>
                      <a:pt x="172" y="96"/>
                    </a:lnTo>
                    <a:lnTo>
                      <a:pt x="175" y="96"/>
                    </a:lnTo>
                    <a:lnTo>
                      <a:pt x="177" y="96"/>
                    </a:lnTo>
                    <a:lnTo>
                      <a:pt x="177" y="94"/>
                    </a:lnTo>
                    <a:lnTo>
                      <a:pt x="180" y="94"/>
                    </a:lnTo>
                    <a:lnTo>
                      <a:pt x="182" y="94"/>
                    </a:lnTo>
                    <a:lnTo>
                      <a:pt x="185" y="94"/>
                    </a:lnTo>
                    <a:lnTo>
                      <a:pt x="188" y="94"/>
                    </a:lnTo>
                    <a:lnTo>
                      <a:pt x="190" y="94"/>
                    </a:lnTo>
                    <a:lnTo>
                      <a:pt x="193" y="94"/>
                    </a:lnTo>
                    <a:lnTo>
                      <a:pt x="196" y="94"/>
                    </a:lnTo>
                    <a:lnTo>
                      <a:pt x="198" y="94"/>
                    </a:lnTo>
                    <a:lnTo>
                      <a:pt x="201" y="94"/>
                    </a:lnTo>
                    <a:lnTo>
                      <a:pt x="203" y="94"/>
                    </a:lnTo>
                    <a:lnTo>
                      <a:pt x="206" y="94"/>
                    </a:lnTo>
                    <a:lnTo>
                      <a:pt x="209" y="94"/>
                    </a:lnTo>
                    <a:lnTo>
                      <a:pt x="211" y="96"/>
                    </a:lnTo>
                    <a:lnTo>
                      <a:pt x="214" y="96"/>
                    </a:lnTo>
                    <a:lnTo>
                      <a:pt x="216" y="96"/>
                    </a:lnTo>
                    <a:lnTo>
                      <a:pt x="219" y="96"/>
                    </a:lnTo>
                    <a:lnTo>
                      <a:pt x="219" y="99"/>
                    </a:lnTo>
                    <a:lnTo>
                      <a:pt x="222" y="99"/>
                    </a:lnTo>
                    <a:lnTo>
                      <a:pt x="222" y="102"/>
                    </a:lnTo>
                    <a:lnTo>
                      <a:pt x="224" y="102"/>
                    </a:lnTo>
                    <a:lnTo>
                      <a:pt x="224" y="104"/>
                    </a:lnTo>
                    <a:lnTo>
                      <a:pt x="224" y="107"/>
                    </a:lnTo>
                    <a:lnTo>
                      <a:pt x="224" y="109"/>
                    </a:lnTo>
                    <a:lnTo>
                      <a:pt x="224" y="112"/>
                    </a:lnTo>
                    <a:lnTo>
                      <a:pt x="224" y="115"/>
                    </a:lnTo>
                    <a:lnTo>
                      <a:pt x="224" y="117"/>
                    </a:lnTo>
                    <a:lnTo>
                      <a:pt x="224" y="120"/>
                    </a:lnTo>
                    <a:lnTo>
                      <a:pt x="222" y="120"/>
                    </a:lnTo>
                    <a:lnTo>
                      <a:pt x="222" y="122"/>
                    </a:lnTo>
                    <a:lnTo>
                      <a:pt x="219" y="122"/>
                    </a:lnTo>
                    <a:lnTo>
                      <a:pt x="219" y="125"/>
                    </a:lnTo>
                    <a:lnTo>
                      <a:pt x="216" y="125"/>
                    </a:lnTo>
                    <a:lnTo>
                      <a:pt x="214" y="125"/>
                    </a:lnTo>
                    <a:lnTo>
                      <a:pt x="211" y="125"/>
                    </a:lnTo>
                    <a:lnTo>
                      <a:pt x="211" y="122"/>
                    </a:lnTo>
                    <a:lnTo>
                      <a:pt x="209" y="122"/>
                    </a:lnTo>
                    <a:lnTo>
                      <a:pt x="206" y="122"/>
                    </a:lnTo>
                    <a:lnTo>
                      <a:pt x="206" y="125"/>
                    </a:lnTo>
                    <a:lnTo>
                      <a:pt x="209" y="125"/>
                    </a:lnTo>
                    <a:lnTo>
                      <a:pt x="211" y="125"/>
                    </a:lnTo>
                    <a:lnTo>
                      <a:pt x="214" y="125"/>
                    </a:lnTo>
                    <a:lnTo>
                      <a:pt x="214" y="128"/>
                    </a:lnTo>
                    <a:lnTo>
                      <a:pt x="214" y="130"/>
                    </a:lnTo>
                    <a:lnTo>
                      <a:pt x="216" y="130"/>
                    </a:lnTo>
                    <a:lnTo>
                      <a:pt x="216" y="128"/>
                    </a:lnTo>
                    <a:lnTo>
                      <a:pt x="219" y="128"/>
                    </a:lnTo>
                    <a:lnTo>
                      <a:pt x="219" y="125"/>
                    </a:lnTo>
                    <a:lnTo>
                      <a:pt x="222" y="125"/>
                    </a:lnTo>
                    <a:lnTo>
                      <a:pt x="224" y="125"/>
                    </a:lnTo>
                    <a:lnTo>
                      <a:pt x="224" y="122"/>
                    </a:lnTo>
                    <a:lnTo>
                      <a:pt x="227" y="122"/>
                    </a:lnTo>
                    <a:lnTo>
                      <a:pt x="227" y="120"/>
                    </a:lnTo>
                    <a:lnTo>
                      <a:pt x="227" y="122"/>
                    </a:lnTo>
                    <a:lnTo>
                      <a:pt x="227" y="120"/>
                    </a:lnTo>
                    <a:lnTo>
                      <a:pt x="229" y="120"/>
                    </a:lnTo>
                    <a:lnTo>
                      <a:pt x="229" y="117"/>
                    </a:lnTo>
                    <a:lnTo>
                      <a:pt x="229" y="115"/>
                    </a:lnTo>
                    <a:lnTo>
                      <a:pt x="229" y="112"/>
                    </a:lnTo>
                    <a:lnTo>
                      <a:pt x="229" y="109"/>
                    </a:lnTo>
                    <a:lnTo>
                      <a:pt x="232" y="109"/>
                    </a:lnTo>
                    <a:lnTo>
                      <a:pt x="232" y="107"/>
                    </a:lnTo>
                    <a:lnTo>
                      <a:pt x="232" y="104"/>
                    </a:lnTo>
                    <a:lnTo>
                      <a:pt x="232" y="102"/>
                    </a:lnTo>
                    <a:lnTo>
                      <a:pt x="232" y="99"/>
                    </a:lnTo>
                    <a:lnTo>
                      <a:pt x="232" y="96"/>
                    </a:lnTo>
                    <a:lnTo>
                      <a:pt x="235" y="96"/>
                    </a:lnTo>
                    <a:lnTo>
                      <a:pt x="235" y="94"/>
                    </a:lnTo>
                    <a:lnTo>
                      <a:pt x="235" y="91"/>
                    </a:lnTo>
                    <a:lnTo>
                      <a:pt x="237" y="91"/>
                    </a:lnTo>
                    <a:lnTo>
                      <a:pt x="240" y="89"/>
                    </a:lnTo>
                    <a:lnTo>
                      <a:pt x="258" y="91"/>
                    </a:lnTo>
                    <a:lnTo>
                      <a:pt x="316" y="102"/>
                    </a:lnTo>
                    <a:lnTo>
                      <a:pt x="316" y="107"/>
                    </a:lnTo>
                    <a:lnTo>
                      <a:pt x="318" y="115"/>
                    </a:lnTo>
                    <a:lnTo>
                      <a:pt x="318" y="120"/>
                    </a:lnTo>
                    <a:lnTo>
                      <a:pt x="318" y="122"/>
                    </a:lnTo>
                    <a:lnTo>
                      <a:pt x="318" y="125"/>
                    </a:lnTo>
                    <a:lnTo>
                      <a:pt x="318" y="128"/>
                    </a:lnTo>
                    <a:lnTo>
                      <a:pt x="316" y="130"/>
                    </a:lnTo>
                    <a:lnTo>
                      <a:pt x="321" y="133"/>
                    </a:lnTo>
                    <a:lnTo>
                      <a:pt x="323" y="133"/>
                    </a:lnTo>
                    <a:lnTo>
                      <a:pt x="326" y="133"/>
                    </a:lnTo>
                    <a:lnTo>
                      <a:pt x="326" y="130"/>
                    </a:lnTo>
                    <a:lnTo>
                      <a:pt x="326" y="128"/>
                    </a:lnTo>
                    <a:lnTo>
                      <a:pt x="326" y="125"/>
                    </a:lnTo>
                    <a:lnTo>
                      <a:pt x="326" y="122"/>
                    </a:lnTo>
                    <a:lnTo>
                      <a:pt x="329" y="122"/>
                    </a:lnTo>
                    <a:lnTo>
                      <a:pt x="331" y="122"/>
                    </a:lnTo>
                    <a:lnTo>
                      <a:pt x="334" y="120"/>
                    </a:lnTo>
                    <a:lnTo>
                      <a:pt x="331" y="115"/>
                    </a:lnTo>
                    <a:lnTo>
                      <a:pt x="334" y="115"/>
                    </a:lnTo>
                    <a:lnTo>
                      <a:pt x="334" y="112"/>
                    </a:lnTo>
                    <a:lnTo>
                      <a:pt x="339" y="109"/>
                    </a:lnTo>
                    <a:lnTo>
                      <a:pt x="339" y="107"/>
                    </a:lnTo>
                    <a:lnTo>
                      <a:pt x="342" y="107"/>
                    </a:lnTo>
                    <a:lnTo>
                      <a:pt x="344" y="107"/>
                    </a:lnTo>
                    <a:lnTo>
                      <a:pt x="347" y="104"/>
                    </a:lnTo>
                    <a:lnTo>
                      <a:pt x="347" y="102"/>
                    </a:lnTo>
                    <a:lnTo>
                      <a:pt x="347" y="99"/>
                    </a:lnTo>
                    <a:lnTo>
                      <a:pt x="350" y="99"/>
                    </a:lnTo>
                    <a:lnTo>
                      <a:pt x="352" y="99"/>
                    </a:lnTo>
                    <a:lnTo>
                      <a:pt x="355" y="99"/>
                    </a:lnTo>
                    <a:lnTo>
                      <a:pt x="360" y="102"/>
                    </a:lnTo>
                    <a:lnTo>
                      <a:pt x="363" y="102"/>
                    </a:lnTo>
                    <a:lnTo>
                      <a:pt x="363" y="99"/>
                    </a:lnTo>
                    <a:lnTo>
                      <a:pt x="360" y="96"/>
                    </a:lnTo>
                    <a:lnTo>
                      <a:pt x="360" y="94"/>
                    </a:lnTo>
                    <a:lnTo>
                      <a:pt x="357" y="91"/>
                    </a:lnTo>
                    <a:lnTo>
                      <a:pt x="357" y="89"/>
                    </a:lnTo>
                    <a:lnTo>
                      <a:pt x="360" y="89"/>
                    </a:lnTo>
                    <a:lnTo>
                      <a:pt x="363" y="89"/>
                    </a:lnTo>
                    <a:lnTo>
                      <a:pt x="368" y="89"/>
                    </a:lnTo>
                    <a:lnTo>
                      <a:pt x="370" y="89"/>
                    </a:lnTo>
                    <a:lnTo>
                      <a:pt x="370" y="86"/>
                    </a:lnTo>
                    <a:lnTo>
                      <a:pt x="373" y="86"/>
                    </a:lnTo>
                    <a:lnTo>
                      <a:pt x="373" y="83"/>
                    </a:lnTo>
                    <a:lnTo>
                      <a:pt x="376" y="83"/>
                    </a:lnTo>
                    <a:lnTo>
                      <a:pt x="376" y="81"/>
                    </a:lnTo>
                    <a:lnTo>
                      <a:pt x="376" y="75"/>
                    </a:lnTo>
                    <a:lnTo>
                      <a:pt x="376" y="73"/>
                    </a:lnTo>
                    <a:lnTo>
                      <a:pt x="376" y="70"/>
                    </a:lnTo>
                    <a:lnTo>
                      <a:pt x="378" y="65"/>
                    </a:lnTo>
                    <a:lnTo>
                      <a:pt x="378" y="62"/>
                    </a:lnTo>
                    <a:lnTo>
                      <a:pt x="381" y="62"/>
                    </a:lnTo>
                    <a:lnTo>
                      <a:pt x="381" y="60"/>
                    </a:lnTo>
                    <a:lnTo>
                      <a:pt x="383" y="60"/>
                    </a:lnTo>
                    <a:lnTo>
                      <a:pt x="383" y="57"/>
                    </a:lnTo>
                    <a:lnTo>
                      <a:pt x="383" y="55"/>
                    </a:lnTo>
                    <a:lnTo>
                      <a:pt x="386" y="52"/>
                    </a:lnTo>
                    <a:lnTo>
                      <a:pt x="386" y="49"/>
                    </a:lnTo>
                    <a:lnTo>
                      <a:pt x="389" y="49"/>
                    </a:lnTo>
                    <a:lnTo>
                      <a:pt x="391" y="49"/>
                    </a:lnTo>
                    <a:lnTo>
                      <a:pt x="394" y="47"/>
                    </a:lnTo>
                    <a:lnTo>
                      <a:pt x="394" y="44"/>
                    </a:lnTo>
                    <a:lnTo>
                      <a:pt x="394" y="42"/>
                    </a:lnTo>
                    <a:lnTo>
                      <a:pt x="394" y="39"/>
                    </a:lnTo>
                    <a:lnTo>
                      <a:pt x="394" y="36"/>
                    </a:lnTo>
                    <a:lnTo>
                      <a:pt x="396" y="36"/>
                    </a:lnTo>
                    <a:lnTo>
                      <a:pt x="396" y="34"/>
                    </a:lnTo>
                    <a:lnTo>
                      <a:pt x="394" y="31"/>
                    </a:lnTo>
                    <a:lnTo>
                      <a:pt x="396" y="28"/>
                    </a:lnTo>
                    <a:lnTo>
                      <a:pt x="396" y="26"/>
                    </a:lnTo>
                    <a:lnTo>
                      <a:pt x="412" y="5"/>
                    </a:lnTo>
                    <a:lnTo>
                      <a:pt x="582" y="0"/>
                    </a:lnTo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78" name="Freeform 242"/>
              <p:cNvSpPr>
                <a:spLocks/>
              </p:cNvSpPr>
              <p:nvPr/>
            </p:nvSpPr>
            <p:spPr bwMode="auto">
              <a:xfrm>
                <a:off x="3399" y="1382"/>
                <a:ext cx="960" cy="849"/>
              </a:xfrm>
              <a:custGeom>
                <a:avLst/>
                <a:gdLst>
                  <a:gd name="T0" fmla="*/ 185 w 960"/>
                  <a:gd name="T1" fmla="*/ 813 h 849"/>
                  <a:gd name="T2" fmla="*/ 154 w 960"/>
                  <a:gd name="T3" fmla="*/ 836 h 849"/>
                  <a:gd name="T4" fmla="*/ 120 w 960"/>
                  <a:gd name="T5" fmla="*/ 828 h 849"/>
                  <a:gd name="T6" fmla="*/ 55 w 960"/>
                  <a:gd name="T7" fmla="*/ 847 h 849"/>
                  <a:gd name="T8" fmla="*/ 31 w 960"/>
                  <a:gd name="T9" fmla="*/ 810 h 849"/>
                  <a:gd name="T10" fmla="*/ 5 w 960"/>
                  <a:gd name="T11" fmla="*/ 784 h 849"/>
                  <a:gd name="T12" fmla="*/ 2 w 960"/>
                  <a:gd name="T13" fmla="*/ 732 h 849"/>
                  <a:gd name="T14" fmla="*/ 31 w 960"/>
                  <a:gd name="T15" fmla="*/ 690 h 849"/>
                  <a:gd name="T16" fmla="*/ 34 w 960"/>
                  <a:gd name="T17" fmla="*/ 656 h 849"/>
                  <a:gd name="T18" fmla="*/ 36 w 960"/>
                  <a:gd name="T19" fmla="*/ 622 h 849"/>
                  <a:gd name="T20" fmla="*/ 34 w 960"/>
                  <a:gd name="T21" fmla="*/ 585 h 849"/>
                  <a:gd name="T22" fmla="*/ 63 w 960"/>
                  <a:gd name="T23" fmla="*/ 552 h 849"/>
                  <a:gd name="T24" fmla="*/ 96 w 960"/>
                  <a:gd name="T25" fmla="*/ 512 h 849"/>
                  <a:gd name="T26" fmla="*/ 136 w 960"/>
                  <a:gd name="T27" fmla="*/ 486 h 849"/>
                  <a:gd name="T28" fmla="*/ 170 w 960"/>
                  <a:gd name="T29" fmla="*/ 457 h 849"/>
                  <a:gd name="T30" fmla="*/ 198 w 960"/>
                  <a:gd name="T31" fmla="*/ 416 h 849"/>
                  <a:gd name="T32" fmla="*/ 224 w 960"/>
                  <a:gd name="T33" fmla="*/ 366 h 849"/>
                  <a:gd name="T34" fmla="*/ 224 w 960"/>
                  <a:gd name="T35" fmla="*/ 337 h 849"/>
                  <a:gd name="T36" fmla="*/ 222 w 960"/>
                  <a:gd name="T37" fmla="*/ 301 h 849"/>
                  <a:gd name="T38" fmla="*/ 206 w 960"/>
                  <a:gd name="T39" fmla="*/ 251 h 849"/>
                  <a:gd name="T40" fmla="*/ 373 w 960"/>
                  <a:gd name="T41" fmla="*/ 202 h 849"/>
                  <a:gd name="T42" fmla="*/ 519 w 960"/>
                  <a:gd name="T43" fmla="*/ 128 h 849"/>
                  <a:gd name="T44" fmla="*/ 545 w 960"/>
                  <a:gd name="T45" fmla="*/ 113 h 849"/>
                  <a:gd name="T46" fmla="*/ 624 w 960"/>
                  <a:gd name="T47" fmla="*/ 113 h 849"/>
                  <a:gd name="T48" fmla="*/ 621 w 960"/>
                  <a:gd name="T49" fmla="*/ 173 h 849"/>
                  <a:gd name="T50" fmla="*/ 629 w 960"/>
                  <a:gd name="T51" fmla="*/ 254 h 849"/>
                  <a:gd name="T52" fmla="*/ 676 w 960"/>
                  <a:gd name="T53" fmla="*/ 249 h 849"/>
                  <a:gd name="T54" fmla="*/ 692 w 960"/>
                  <a:gd name="T55" fmla="*/ 183 h 849"/>
                  <a:gd name="T56" fmla="*/ 712 w 960"/>
                  <a:gd name="T57" fmla="*/ 123 h 849"/>
                  <a:gd name="T58" fmla="*/ 773 w 960"/>
                  <a:gd name="T59" fmla="*/ 92 h 849"/>
                  <a:gd name="T60" fmla="*/ 817 w 960"/>
                  <a:gd name="T61" fmla="*/ 27 h 849"/>
                  <a:gd name="T62" fmla="*/ 846 w 960"/>
                  <a:gd name="T63" fmla="*/ 3 h 849"/>
                  <a:gd name="T64" fmla="*/ 882 w 960"/>
                  <a:gd name="T65" fmla="*/ 19 h 849"/>
                  <a:gd name="T66" fmla="*/ 890 w 960"/>
                  <a:gd name="T67" fmla="*/ 29 h 849"/>
                  <a:gd name="T68" fmla="*/ 885 w 960"/>
                  <a:gd name="T69" fmla="*/ 63 h 849"/>
                  <a:gd name="T70" fmla="*/ 906 w 960"/>
                  <a:gd name="T71" fmla="*/ 71 h 849"/>
                  <a:gd name="T72" fmla="*/ 916 w 960"/>
                  <a:gd name="T73" fmla="*/ 110 h 849"/>
                  <a:gd name="T74" fmla="*/ 906 w 960"/>
                  <a:gd name="T75" fmla="*/ 165 h 849"/>
                  <a:gd name="T76" fmla="*/ 911 w 960"/>
                  <a:gd name="T77" fmla="*/ 217 h 849"/>
                  <a:gd name="T78" fmla="*/ 937 w 960"/>
                  <a:gd name="T79" fmla="*/ 272 h 849"/>
                  <a:gd name="T80" fmla="*/ 953 w 960"/>
                  <a:gd name="T81" fmla="*/ 322 h 849"/>
                  <a:gd name="T82" fmla="*/ 942 w 960"/>
                  <a:gd name="T83" fmla="*/ 379 h 849"/>
                  <a:gd name="T84" fmla="*/ 953 w 960"/>
                  <a:gd name="T85" fmla="*/ 444 h 849"/>
                  <a:gd name="T86" fmla="*/ 893 w 960"/>
                  <a:gd name="T87" fmla="*/ 505 h 849"/>
                  <a:gd name="T88" fmla="*/ 856 w 960"/>
                  <a:gd name="T89" fmla="*/ 544 h 849"/>
                  <a:gd name="T90" fmla="*/ 822 w 960"/>
                  <a:gd name="T91" fmla="*/ 580 h 849"/>
                  <a:gd name="T92" fmla="*/ 780 w 960"/>
                  <a:gd name="T93" fmla="*/ 606 h 849"/>
                  <a:gd name="T94" fmla="*/ 733 w 960"/>
                  <a:gd name="T95" fmla="*/ 612 h 849"/>
                  <a:gd name="T96" fmla="*/ 712 w 960"/>
                  <a:gd name="T97" fmla="*/ 651 h 849"/>
                  <a:gd name="T98" fmla="*/ 699 w 960"/>
                  <a:gd name="T99" fmla="*/ 690 h 849"/>
                  <a:gd name="T100" fmla="*/ 650 w 960"/>
                  <a:gd name="T101" fmla="*/ 724 h 849"/>
                  <a:gd name="T102" fmla="*/ 619 w 960"/>
                  <a:gd name="T103" fmla="*/ 747 h 849"/>
                  <a:gd name="T104" fmla="*/ 572 w 960"/>
                  <a:gd name="T105" fmla="*/ 747 h 849"/>
                  <a:gd name="T106" fmla="*/ 519 w 960"/>
                  <a:gd name="T107" fmla="*/ 758 h 849"/>
                  <a:gd name="T108" fmla="*/ 485 w 960"/>
                  <a:gd name="T109" fmla="*/ 755 h 849"/>
                  <a:gd name="T110" fmla="*/ 454 w 960"/>
                  <a:gd name="T111" fmla="*/ 768 h 849"/>
                  <a:gd name="T112" fmla="*/ 425 w 960"/>
                  <a:gd name="T113" fmla="*/ 784 h 849"/>
                  <a:gd name="T114" fmla="*/ 394 w 960"/>
                  <a:gd name="T115" fmla="*/ 800 h 849"/>
                  <a:gd name="T116" fmla="*/ 347 w 960"/>
                  <a:gd name="T117" fmla="*/ 800 h 849"/>
                  <a:gd name="T118" fmla="*/ 313 w 960"/>
                  <a:gd name="T119" fmla="*/ 807 h 849"/>
                  <a:gd name="T120" fmla="*/ 279 w 960"/>
                  <a:gd name="T121" fmla="*/ 818 h 849"/>
                  <a:gd name="T122" fmla="*/ 258 w 960"/>
                  <a:gd name="T123" fmla="*/ 831 h 849"/>
                  <a:gd name="T124" fmla="*/ 222 w 960"/>
                  <a:gd name="T125" fmla="*/ 836 h 8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960" h="849">
                    <a:moveTo>
                      <a:pt x="217" y="836"/>
                    </a:moveTo>
                    <a:lnTo>
                      <a:pt x="214" y="839"/>
                    </a:lnTo>
                    <a:lnTo>
                      <a:pt x="211" y="839"/>
                    </a:lnTo>
                    <a:lnTo>
                      <a:pt x="211" y="836"/>
                    </a:lnTo>
                    <a:lnTo>
                      <a:pt x="209" y="836"/>
                    </a:lnTo>
                    <a:lnTo>
                      <a:pt x="209" y="834"/>
                    </a:lnTo>
                    <a:lnTo>
                      <a:pt x="206" y="826"/>
                    </a:lnTo>
                    <a:lnTo>
                      <a:pt x="209" y="826"/>
                    </a:lnTo>
                    <a:lnTo>
                      <a:pt x="206" y="826"/>
                    </a:lnTo>
                    <a:lnTo>
                      <a:pt x="206" y="823"/>
                    </a:lnTo>
                    <a:lnTo>
                      <a:pt x="203" y="823"/>
                    </a:lnTo>
                    <a:lnTo>
                      <a:pt x="201" y="823"/>
                    </a:lnTo>
                    <a:lnTo>
                      <a:pt x="198" y="823"/>
                    </a:lnTo>
                    <a:lnTo>
                      <a:pt x="198" y="821"/>
                    </a:lnTo>
                    <a:lnTo>
                      <a:pt x="198" y="818"/>
                    </a:lnTo>
                    <a:lnTo>
                      <a:pt x="196" y="818"/>
                    </a:lnTo>
                    <a:lnTo>
                      <a:pt x="193" y="818"/>
                    </a:lnTo>
                    <a:lnTo>
                      <a:pt x="193" y="815"/>
                    </a:lnTo>
                    <a:lnTo>
                      <a:pt x="193" y="813"/>
                    </a:lnTo>
                    <a:lnTo>
                      <a:pt x="190" y="813"/>
                    </a:lnTo>
                    <a:lnTo>
                      <a:pt x="188" y="813"/>
                    </a:lnTo>
                    <a:lnTo>
                      <a:pt x="185" y="813"/>
                    </a:lnTo>
                    <a:lnTo>
                      <a:pt x="185" y="815"/>
                    </a:lnTo>
                    <a:lnTo>
                      <a:pt x="183" y="815"/>
                    </a:lnTo>
                    <a:lnTo>
                      <a:pt x="183" y="818"/>
                    </a:lnTo>
                    <a:lnTo>
                      <a:pt x="180" y="818"/>
                    </a:lnTo>
                    <a:lnTo>
                      <a:pt x="177" y="818"/>
                    </a:lnTo>
                    <a:lnTo>
                      <a:pt x="177" y="821"/>
                    </a:lnTo>
                    <a:lnTo>
                      <a:pt x="175" y="821"/>
                    </a:lnTo>
                    <a:lnTo>
                      <a:pt x="172" y="821"/>
                    </a:lnTo>
                    <a:lnTo>
                      <a:pt x="170" y="823"/>
                    </a:lnTo>
                    <a:lnTo>
                      <a:pt x="170" y="826"/>
                    </a:lnTo>
                    <a:lnTo>
                      <a:pt x="167" y="826"/>
                    </a:lnTo>
                    <a:lnTo>
                      <a:pt x="164" y="826"/>
                    </a:lnTo>
                    <a:lnTo>
                      <a:pt x="164" y="823"/>
                    </a:lnTo>
                    <a:lnTo>
                      <a:pt x="162" y="823"/>
                    </a:lnTo>
                    <a:lnTo>
                      <a:pt x="159" y="823"/>
                    </a:lnTo>
                    <a:lnTo>
                      <a:pt x="159" y="826"/>
                    </a:lnTo>
                    <a:lnTo>
                      <a:pt x="159" y="828"/>
                    </a:lnTo>
                    <a:lnTo>
                      <a:pt x="156" y="828"/>
                    </a:lnTo>
                    <a:lnTo>
                      <a:pt x="156" y="831"/>
                    </a:lnTo>
                    <a:lnTo>
                      <a:pt x="156" y="834"/>
                    </a:lnTo>
                    <a:lnTo>
                      <a:pt x="156" y="836"/>
                    </a:lnTo>
                    <a:lnTo>
                      <a:pt x="154" y="836"/>
                    </a:lnTo>
                    <a:lnTo>
                      <a:pt x="151" y="836"/>
                    </a:lnTo>
                    <a:lnTo>
                      <a:pt x="151" y="839"/>
                    </a:lnTo>
                    <a:lnTo>
                      <a:pt x="151" y="841"/>
                    </a:lnTo>
                    <a:lnTo>
                      <a:pt x="149" y="841"/>
                    </a:lnTo>
                    <a:lnTo>
                      <a:pt x="146" y="841"/>
                    </a:lnTo>
                    <a:lnTo>
                      <a:pt x="143" y="841"/>
                    </a:lnTo>
                    <a:lnTo>
                      <a:pt x="143" y="839"/>
                    </a:lnTo>
                    <a:lnTo>
                      <a:pt x="141" y="839"/>
                    </a:lnTo>
                    <a:lnTo>
                      <a:pt x="141" y="836"/>
                    </a:lnTo>
                    <a:lnTo>
                      <a:pt x="138" y="836"/>
                    </a:lnTo>
                    <a:lnTo>
                      <a:pt x="138" y="834"/>
                    </a:lnTo>
                    <a:lnTo>
                      <a:pt x="136" y="834"/>
                    </a:lnTo>
                    <a:lnTo>
                      <a:pt x="136" y="831"/>
                    </a:lnTo>
                    <a:lnTo>
                      <a:pt x="133" y="831"/>
                    </a:lnTo>
                    <a:lnTo>
                      <a:pt x="133" y="834"/>
                    </a:lnTo>
                    <a:lnTo>
                      <a:pt x="130" y="834"/>
                    </a:lnTo>
                    <a:lnTo>
                      <a:pt x="128" y="834"/>
                    </a:lnTo>
                    <a:lnTo>
                      <a:pt x="128" y="831"/>
                    </a:lnTo>
                    <a:lnTo>
                      <a:pt x="125" y="831"/>
                    </a:lnTo>
                    <a:lnTo>
                      <a:pt x="125" y="828"/>
                    </a:lnTo>
                    <a:lnTo>
                      <a:pt x="123" y="828"/>
                    </a:lnTo>
                    <a:lnTo>
                      <a:pt x="120" y="828"/>
                    </a:lnTo>
                    <a:lnTo>
                      <a:pt x="117" y="828"/>
                    </a:lnTo>
                    <a:lnTo>
                      <a:pt x="115" y="828"/>
                    </a:lnTo>
                    <a:lnTo>
                      <a:pt x="112" y="828"/>
                    </a:lnTo>
                    <a:lnTo>
                      <a:pt x="104" y="834"/>
                    </a:lnTo>
                    <a:lnTo>
                      <a:pt x="96" y="834"/>
                    </a:lnTo>
                    <a:lnTo>
                      <a:pt x="94" y="834"/>
                    </a:lnTo>
                    <a:lnTo>
                      <a:pt x="86" y="826"/>
                    </a:lnTo>
                    <a:lnTo>
                      <a:pt x="83" y="826"/>
                    </a:lnTo>
                    <a:lnTo>
                      <a:pt x="83" y="828"/>
                    </a:lnTo>
                    <a:lnTo>
                      <a:pt x="83" y="831"/>
                    </a:lnTo>
                    <a:lnTo>
                      <a:pt x="83" y="834"/>
                    </a:lnTo>
                    <a:lnTo>
                      <a:pt x="83" y="836"/>
                    </a:lnTo>
                    <a:lnTo>
                      <a:pt x="86" y="836"/>
                    </a:lnTo>
                    <a:lnTo>
                      <a:pt x="86" y="839"/>
                    </a:lnTo>
                    <a:lnTo>
                      <a:pt x="83" y="839"/>
                    </a:lnTo>
                    <a:lnTo>
                      <a:pt x="83" y="841"/>
                    </a:lnTo>
                    <a:lnTo>
                      <a:pt x="81" y="841"/>
                    </a:lnTo>
                    <a:lnTo>
                      <a:pt x="81" y="844"/>
                    </a:lnTo>
                    <a:lnTo>
                      <a:pt x="70" y="844"/>
                    </a:lnTo>
                    <a:lnTo>
                      <a:pt x="63" y="844"/>
                    </a:lnTo>
                    <a:lnTo>
                      <a:pt x="57" y="844"/>
                    </a:lnTo>
                    <a:lnTo>
                      <a:pt x="55" y="847"/>
                    </a:lnTo>
                    <a:lnTo>
                      <a:pt x="52" y="847"/>
                    </a:lnTo>
                    <a:lnTo>
                      <a:pt x="49" y="849"/>
                    </a:lnTo>
                    <a:lnTo>
                      <a:pt x="47" y="841"/>
                    </a:lnTo>
                    <a:lnTo>
                      <a:pt x="44" y="839"/>
                    </a:lnTo>
                    <a:lnTo>
                      <a:pt x="44" y="836"/>
                    </a:lnTo>
                    <a:lnTo>
                      <a:pt x="44" y="834"/>
                    </a:lnTo>
                    <a:lnTo>
                      <a:pt x="44" y="831"/>
                    </a:lnTo>
                    <a:lnTo>
                      <a:pt x="42" y="831"/>
                    </a:lnTo>
                    <a:lnTo>
                      <a:pt x="42" y="828"/>
                    </a:lnTo>
                    <a:lnTo>
                      <a:pt x="39" y="828"/>
                    </a:lnTo>
                    <a:lnTo>
                      <a:pt x="36" y="828"/>
                    </a:lnTo>
                    <a:lnTo>
                      <a:pt x="36" y="826"/>
                    </a:lnTo>
                    <a:lnTo>
                      <a:pt x="34" y="826"/>
                    </a:lnTo>
                    <a:lnTo>
                      <a:pt x="34" y="823"/>
                    </a:lnTo>
                    <a:lnTo>
                      <a:pt x="34" y="821"/>
                    </a:lnTo>
                    <a:lnTo>
                      <a:pt x="31" y="818"/>
                    </a:lnTo>
                    <a:lnTo>
                      <a:pt x="29" y="818"/>
                    </a:lnTo>
                    <a:lnTo>
                      <a:pt x="29" y="815"/>
                    </a:lnTo>
                    <a:lnTo>
                      <a:pt x="29" y="813"/>
                    </a:lnTo>
                    <a:lnTo>
                      <a:pt x="31" y="813"/>
                    </a:lnTo>
                    <a:lnTo>
                      <a:pt x="31" y="807"/>
                    </a:lnTo>
                    <a:lnTo>
                      <a:pt x="31" y="810"/>
                    </a:lnTo>
                    <a:lnTo>
                      <a:pt x="29" y="810"/>
                    </a:lnTo>
                    <a:lnTo>
                      <a:pt x="29" y="807"/>
                    </a:lnTo>
                    <a:lnTo>
                      <a:pt x="26" y="807"/>
                    </a:lnTo>
                    <a:lnTo>
                      <a:pt x="23" y="807"/>
                    </a:lnTo>
                    <a:lnTo>
                      <a:pt x="21" y="807"/>
                    </a:lnTo>
                    <a:lnTo>
                      <a:pt x="18" y="807"/>
                    </a:lnTo>
                    <a:lnTo>
                      <a:pt x="16" y="807"/>
                    </a:lnTo>
                    <a:lnTo>
                      <a:pt x="13" y="807"/>
                    </a:lnTo>
                    <a:lnTo>
                      <a:pt x="10" y="807"/>
                    </a:lnTo>
                    <a:lnTo>
                      <a:pt x="8" y="807"/>
                    </a:lnTo>
                    <a:lnTo>
                      <a:pt x="8" y="805"/>
                    </a:lnTo>
                    <a:lnTo>
                      <a:pt x="8" y="802"/>
                    </a:lnTo>
                    <a:lnTo>
                      <a:pt x="8" y="800"/>
                    </a:lnTo>
                    <a:lnTo>
                      <a:pt x="8" y="797"/>
                    </a:lnTo>
                    <a:lnTo>
                      <a:pt x="8" y="794"/>
                    </a:lnTo>
                    <a:lnTo>
                      <a:pt x="8" y="792"/>
                    </a:lnTo>
                    <a:lnTo>
                      <a:pt x="8" y="789"/>
                    </a:lnTo>
                    <a:lnTo>
                      <a:pt x="10" y="789"/>
                    </a:lnTo>
                    <a:lnTo>
                      <a:pt x="10" y="787"/>
                    </a:lnTo>
                    <a:lnTo>
                      <a:pt x="8" y="787"/>
                    </a:lnTo>
                    <a:lnTo>
                      <a:pt x="8" y="784"/>
                    </a:lnTo>
                    <a:lnTo>
                      <a:pt x="5" y="784"/>
                    </a:lnTo>
                    <a:lnTo>
                      <a:pt x="5" y="781"/>
                    </a:lnTo>
                    <a:lnTo>
                      <a:pt x="5" y="779"/>
                    </a:lnTo>
                    <a:lnTo>
                      <a:pt x="5" y="776"/>
                    </a:lnTo>
                    <a:lnTo>
                      <a:pt x="5" y="774"/>
                    </a:lnTo>
                    <a:lnTo>
                      <a:pt x="5" y="771"/>
                    </a:lnTo>
                    <a:lnTo>
                      <a:pt x="2" y="771"/>
                    </a:lnTo>
                    <a:lnTo>
                      <a:pt x="2" y="768"/>
                    </a:lnTo>
                    <a:lnTo>
                      <a:pt x="2" y="766"/>
                    </a:lnTo>
                    <a:lnTo>
                      <a:pt x="2" y="763"/>
                    </a:lnTo>
                    <a:lnTo>
                      <a:pt x="2" y="760"/>
                    </a:lnTo>
                    <a:lnTo>
                      <a:pt x="2" y="758"/>
                    </a:lnTo>
                    <a:lnTo>
                      <a:pt x="2" y="755"/>
                    </a:lnTo>
                    <a:lnTo>
                      <a:pt x="2" y="753"/>
                    </a:lnTo>
                    <a:lnTo>
                      <a:pt x="2" y="750"/>
                    </a:lnTo>
                    <a:lnTo>
                      <a:pt x="0" y="747"/>
                    </a:lnTo>
                    <a:lnTo>
                      <a:pt x="0" y="745"/>
                    </a:lnTo>
                    <a:lnTo>
                      <a:pt x="2" y="745"/>
                    </a:lnTo>
                    <a:lnTo>
                      <a:pt x="2" y="742"/>
                    </a:lnTo>
                    <a:lnTo>
                      <a:pt x="2" y="740"/>
                    </a:lnTo>
                    <a:lnTo>
                      <a:pt x="2" y="737"/>
                    </a:lnTo>
                    <a:lnTo>
                      <a:pt x="2" y="734"/>
                    </a:lnTo>
                    <a:lnTo>
                      <a:pt x="2" y="732"/>
                    </a:lnTo>
                    <a:lnTo>
                      <a:pt x="2" y="729"/>
                    </a:lnTo>
                    <a:lnTo>
                      <a:pt x="2" y="727"/>
                    </a:lnTo>
                    <a:lnTo>
                      <a:pt x="2" y="724"/>
                    </a:lnTo>
                    <a:lnTo>
                      <a:pt x="2" y="721"/>
                    </a:lnTo>
                    <a:lnTo>
                      <a:pt x="2" y="719"/>
                    </a:lnTo>
                    <a:lnTo>
                      <a:pt x="5" y="719"/>
                    </a:lnTo>
                    <a:lnTo>
                      <a:pt x="5" y="716"/>
                    </a:lnTo>
                    <a:lnTo>
                      <a:pt x="8" y="713"/>
                    </a:lnTo>
                    <a:lnTo>
                      <a:pt x="8" y="711"/>
                    </a:lnTo>
                    <a:lnTo>
                      <a:pt x="10" y="711"/>
                    </a:lnTo>
                    <a:lnTo>
                      <a:pt x="13" y="711"/>
                    </a:lnTo>
                    <a:lnTo>
                      <a:pt x="16" y="711"/>
                    </a:lnTo>
                    <a:lnTo>
                      <a:pt x="16" y="708"/>
                    </a:lnTo>
                    <a:lnTo>
                      <a:pt x="16" y="706"/>
                    </a:lnTo>
                    <a:lnTo>
                      <a:pt x="18" y="703"/>
                    </a:lnTo>
                    <a:lnTo>
                      <a:pt x="18" y="700"/>
                    </a:lnTo>
                    <a:lnTo>
                      <a:pt x="21" y="700"/>
                    </a:lnTo>
                    <a:lnTo>
                      <a:pt x="23" y="698"/>
                    </a:lnTo>
                    <a:lnTo>
                      <a:pt x="26" y="695"/>
                    </a:lnTo>
                    <a:lnTo>
                      <a:pt x="29" y="693"/>
                    </a:lnTo>
                    <a:lnTo>
                      <a:pt x="29" y="690"/>
                    </a:lnTo>
                    <a:lnTo>
                      <a:pt x="31" y="690"/>
                    </a:lnTo>
                    <a:lnTo>
                      <a:pt x="34" y="690"/>
                    </a:lnTo>
                    <a:lnTo>
                      <a:pt x="34" y="687"/>
                    </a:lnTo>
                    <a:lnTo>
                      <a:pt x="36" y="687"/>
                    </a:lnTo>
                    <a:lnTo>
                      <a:pt x="36" y="685"/>
                    </a:lnTo>
                    <a:lnTo>
                      <a:pt x="36" y="682"/>
                    </a:lnTo>
                    <a:lnTo>
                      <a:pt x="34" y="682"/>
                    </a:lnTo>
                    <a:lnTo>
                      <a:pt x="34" y="680"/>
                    </a:lnTo>
                    <a:lnTo>
                      <a:pt x="36" y="680"/>
                    </a:lnTo>
                    <a:lnTo>
                      <a:pt x="36" y="677"/>
                    </a:lnTo>
                    <a:lnTo>
                      <a:pt x="39" y="677"/>
                    </a:lnTo>
                    <a:lnTo>
                      <a:pt x="39" y="674"/>
                    </a:lnTo>
                    <a:lnTo>
                      <a:pt x="39" y="672"/>
                    </a:lnTo>
                    <a:lnTo>
                      <a:pt x="42" y="672"/>
                    </a:lnTo>
                    <a:lnTo>
                      <a:pt x="42" y="669"/>
                    </a:lnTo>
                    <a:lnTo>
                      <a:pt x="42" y="666"/>
                    </a:lnTo>
                    <a:lnTo>
                      <a:pt x="42" y="664"/>
                    </a:lnTo>
                    <a:lnTo>
                      <a:pt x="39" y="664"/>
                    </a:lnTo>
                    <a:lnTo>
                      <a:pt x="39" y="661"/>
                    </a:lnTo>
                    <a:lnTo>
                      <a:pt x="36" y="661"/>
                    </a:lnTo>
                    <a:lnTo>
                      <a:pt x="34" y="661"/>
                    </a:lnTo>
                    <a:lnTo>
                      <a:pt x="34" y="659"/>
                    </a:lnTo>
                    <a:lnTo>
                      <a:pt x="34" y="656"/>
                    </a:lnTo>
                    <a:lnTo>
                      <a:pt x="34" y="653"/>
                    </a:lnTo>
                    <a:lnTo>
                      <a:pt x="31" y="653"/>
                    </a:lnTo>
                    <a:lnTo>
                      <a:pt x="31" y="651"/>
                    </a:lnTo>
                    <a:lnTo>
                      <a:pt x="29" y="651"/>
                    </a:lnTo>
                    <a:lnTo>
                      <a:pt x="29" y="648"/>
                    </a:lnTo>
                    <a:lnTo>
                      <a:pt x="29" y="646"/>
                    </a:lnTo>
                    <a:lnTo>
                      <a:pt x="29" y="643"/>
                    </a:lnTo>
                    <a:lnTo>
                      <a:pt x="29" y="640"/>
                    </a:lnTo>
                    <a:lnTo>
                      <a:pt x="34" y="640"/>
                    </a:lnTo>
                    <a:lnTo>
                      <a:pt x="36" y="640"/>
                    </a:lnTo>
                    <a:lnTo>
                      <a:pt x="34" y="638"/>
                    </a:lnTo>
                    <a:lnTo>
                      <a:pt x="31" y="635"/>
                    </a:lnTo>
                    <a:lnTo>
                      <a:pt x="31" y="632"/>
                    </a:lnTo>
                    <a:lnTo>
                      <a:pt x="34" y="632"/>
                    </a:lnTo>
                    <a:lnTo>
                      <a:pt x="34" y="630"/>
                    </a:lnTo>
                    <a:lnTo>
                      <a:pt x="36" y="630"/>
                    </a:lnTo>
                    <a:lnTo>
                      <a:pt x="34" y="630"/>
                    </a:lnTo>
                    <a:lnTo>
                      <a:pt x="34" y="627"/>
                    </a:lnTo>
                    <a:lnTo>
                      <a:pt x="34" y="625"/>
                    </a:lnTo>
                    <a:lnTo>
                      <a:pt x="31" y="625"/>
                    </a:lnTo>
                    <a:lnTo>
                      <a:pt x="34" y="622"/>
                    </a:lnTo>
                    <a:lnTo>
                      <a:pt x="36" y="622"/>
                    </a:lnTo>
                    <a:lnTo>
                      <a:pt x="39" y="619"/>
                    </a:lnTo>
                    <a:lnTo>
                      <a:pt x="42" y="619"/>
                    </a:lnTo>
                    <a:lnTo>
                      <a:pt x="44" y="617"/>
                    </a:lnTo>
                    <a:lnTo>
                      <a:pt x="44" y="614"/>
                    </a:lnTo>
                    <a:lnTo>
                      <a:pt x="47" y="612"/>
                    </a:lnTo>
                    <a:lnTo>
                      <a:pt x="49" y="609"/>
                    </a:lnTo>
                    <a:lnTo>
                      <a:pt x="47" y="609"/>
                    </a:lnTo>
                    <a:lnTo>
                      <a:pt x="47" y="606"/>
                    </a:lnTo>
                    <a:lnTo>
                      <a:pt x="44" y="606"/>
                    </a:lnTo>
                    <a:lnTo>
                      <a:pt x="44" y="604"/>
                    </a:lnTo>
                    <a:lnTo>
                      <a:pt x="42" y="604"/>
                    </a:lnTo>
                    <a:lnTo>
                      <a:pt x="44" y="601"/>
                    </a:lnTo>
                    <a:lnTo>
                      <a:pt x="42" y="601"/>
                    </a:lnTo>
                    <a:lnTo>
                      <a:pt x="42" y="599"/>
                    </a:lnTo>
                    <a:lnTo>
                      <a:pt x="39" y="599"/>
                    </a:lnTo>
                    <a:lnTo>
                      <a:pt x="39" y="596"/>
                    </a:lnTo>
                    <a:lnTo>
                      <a:pt x="36" y="596"/>
                    </a:lnTo>
                    <a:lnTo>
                      <a:pt x="36" y="593"/>
                    </a:lnTo>
                    <a:lnTo>
                      <a:pt x="36" y="591"/>
                    </a:lnTo>
                    <a:lnTo>
                      <a:pt x="36" y="588"/>
                    </a:lnTo>
                    <a:lnTo>
                      <a:pt x="34" y="588"/>
                    </a:lnTo>
                    <a:lnTo>
                      <a:pt x="34" y="585"/>
                    </a:lnTo>
                    <a:lnTo>
                      <a:pt x="31" y="583"/>
                    </a:lnTo>
                    <a:lnTo>
                      <a:pt x="34" y="583"/>
                    </a:lnTo>
                    <a:lnTo>
                      <a:pt x="34" y="580"/>
                    </a:lnTo>
                    <a:lnTo>
                      <a:pt x="31" y="580"/>
                    </a:lnTo>
                    <a:lnTo>
                      <a:pt x="31" y="578"/>
                    </a:lnTo>
                    <a:lnTo>
                      <a:pt x="34" y="578"/>
                    </a:lnTo>
                    <a:lnTo>
                      <a:pt x="36" y="578"/>
                    </a:lnTo>
                    <a:lnTo>
                      <a:pt x="36" y="575"/>
                    </a:lnTo>
                    <a:lnTo>
                      <a:pt x="36" y="572"/>
                    </a:lnTo>
                    <a:lnTo>
                      <a:pt x="36" y="570"/>
                    </a:lnTo>
                    <a:lnTo>
                      <a:pt x="39" y="570"/>
                    </a:lnTo>
                    <a:lnTo>
                      <a:pt x="39" y="567"/>
                    </a:lnTo>
                    <a:lnTo>
                      <a:pt x="44" y="565"/>
                    </a:lnTo>
                    <a:lnTo>
                      <a:pt x="49" y="562"/>
                    </a:lnTo>
                    <a:lnTo>
                      <a:pt x="52" y="559"/>
                    </a:lnTo>
                    <a:lnTo>
                      <a:pt x="55" y="559"/>
                    </a:lnTo>
                    <a:lnTo>
                      <a:pt x="57" y="559"/>
                    </a:lnTo>
                    <a:lnTo>
                      <a:pt x="60" y="559"/>
                    </a:lnTo>
                    <a:lnTo>
                      <a:pt x="63" y="559"/>
                    </a:lnTo>
                    <a:lnTo>
                      <a:pt x="63" y="557"/>
                    </a:lnTo>
                    <a:lnTo>
                      <a:pt x="63" y="554"/>
                    </a:lnTo>
                    <a:lnTo>
                      <a:pt x="63" y="552"/>
                    </a:lnTo>
                    <a:lnTo>
                      <a:pt x="63" y="549"/>
                    </a:lnTo>
                    <a:lnTo>
                      <a:pt x="63" y="546"/>
                    </a:lnTo>
                    <a:lnTo>
                      <a:pt x="68" y="544"/>
                    </a:lnTo>
                    <a:lnTo>
                      <a:pt x="70" y="546"/>
                    </a:lnTo>
                    <a:lnTo>
                      <a:pt x="73" y="544"/>
                    </a:lnTo>
                    <a:lnTo>
                      <a:pt x="70" y="536"/>
                    </a:lnTo>
                    <a:lnTo>
                      <a:pt x="73" y="533"/>
                    </a:lnTo>
                    <a:lnTo>
                      <a:pt x="73" y="531"/>
                    </a:lnTo>
                    <a:lnTo>
                      <a:pt x="70" y="528"/>
                    </a:lnTo>
                    <a:lnTo>
                      <a:pt x="68" y="528"/>
                    </a:lnTo>
                    <a:lnTo>
                      <a:pt x="68" y="525"/>
                    </a:lnTo>
                    <a:lnTo>
                      <a:pt x="65" y="523"/>
                    </a:lnTo>
                    <a:lnTo>
                      <a:pt x="70" y="520"/>
                    </a:lnTo>
                    <a:lnTo>
                      <a:pt x="83" y="518"/>
                    </a:lnTo>
                    <a:lnTo>
                      <a:pt x="86" y="518"/>
                    </a:lnTo>
                    <a:lnTo>
                      <a:pt x="89" y="515"/>
                    </a:lnTo>
                    <a:lnTo>
                      <a:pt x="89" y="512"/>
                    </a:lnTo>
                    <a:lnTo>
                      <a:pt x="91" y="512"/>
                    </a:lnTo>
                    <a:lnTo>
                      <a:pt x="91" y="515"/>
                    </a:lnTo>
                    <a:lnTo>
                      <a:pt x="91" y="512"/>
                    </a:lnTo>
                    <a:lnTo>
                      <a:pt x="94" y="512"/>
                    </a:lnTo>
                    <a:lnTo>
                      <a:pt x="96" y="512"/>
                    </a:lnTo>
                    <a:lnTo>
                      <a:pt x="99" y="510"/>
                    </a:lnTo>
                    <a:lnTo>
                      <a:pt x="102" y="510"/>
                    </a:lnTo>
                    <a:lnTo>
                      <a:pt x="104" y="507"/>
                    </a:lnTo>
                    <a:lnTo>
                      <a:pt x="107" y="507"/>
                    </a:lnTo>
                    <a:lnTo>
                      <a:pt x="110" y="510"/>
                    </a:lnTo>
                    <a:lnTo>
                      <a:pt x="112" y="510"/>
                    </a:lnTo>
                    <a:lnTo>
                      <a:pt x="115" y="510"/>
                    </a:lnTo>
                    <a:lnTo>
                      <a:pt x="117" y="507"/>
                    </a:lnTo>
                    <a:lnTo>
                      <a:pt x="120" y="507"/>
                    </a:lnTo>
                    <a:lnTo>
                      <a:pt x="120" y="505"/>
                    </a:lnTo>
                    <a:lnTo>
                      <a:pt x="123" y="502"/>
                    </a:lnTo>
                    <a:lnTo>
                      <a:pt x="123" y="499"/>
                    </a:lnTo>
                    <a:lnTo>
                      <a:pt x="125" y="499"/>
                    </a:lnTo>
                    <a:lnTo>
                      <a:pt x="128" y="499"/>
                    </a:lnTo>
                    <a:lnTo>
                      <a:pt x="130" y="499"/>
                    </a:lnTo>
                    <a:lnTo>
                      <a:pt x="133" y="499"/>
                    </a:lnTo>
                    <a:lnTo>
                      <a:pt x="133" y="497"/>
                    </a:lnTo>
                    <a:lnTo>
                      <a:pt x="136" y="497"/>
                    </a:lnTo>
                    <a:lnTo>
                      <a:pt x="136" y="494"/>
                    </a:lnTo>
                    <a:lnTo>
                      <a:pt x="138" y="491"/>
                    </a:lnTo>
                    <a:lnTo>
                      <a:pt x="136" y="489"/>
                    </a:lnTo>
                    <a:lnTo>
                      <a:pt x="136" y="486"/>
                    </a:lnTo>
                    <a:lnTo>
                      <a:pt x="136" y="484"/>
                    </a:lnTo>
                    <a:lnTo>
                      <a:pt x="136" y="481"/>
                    </a:lnTo>
                    <a:lnTo>
                      <a:pt x="138" y="481"/>
                    </a:lnTo>
                    <a:lnTo>
                      <a:pt x="138" y="478"/>
                    </a:lnTo>
                    <a:lnTo>
                      <a:pt x="141" y="478"/>
                    </a:lnTo>
                    <a:lnTo>
                      <a:pt x="143" y="478"/>
                    </a:lnTo>
                    <a:lnTo>
                      <a:pt x="143" y="476"/>
                    </a:lnTo>
                    <a:lnTo>
                      <a:pt x="146" y="476"/>
                    </a:lnTo>
                    <a:lnTo>
                      <a:pt x="149" y="473"/>
                    </a:lnTo>
                    <a:lnTo>
                      <a:pt x="151" y="473"/>
                    </a:lnTo>
                    <a:lnTo>
                      <a:pt x="151" y="471"/>
                    </a:lnTo>
                    <a:lnTo>
                      <a:pt x="154" y="471"/>
                    </a:lnTo>
                    <a:lnTo>
                      <a:pt x="154" y="468"/>
                    </a:lnTo>
                    <a:lnTo>
                      <a:pt x="156" y="468"/>
                    </a:lnTo>
                    <a:lnTo>
                      <a:pt x="159" y="468"/>
                    </a:lnTo>
                    <a:lnTo>
                      <a:pt x="162" y="465"/>
                    </a:lnTo>
                    <a:lnTo>
                      <a:pt x="164" y="465"/>
                    </a:lnTo>
                    <a:lnTo>
                      <a:pt x="164" y="463"/>
                    </a:lnTo>
                    <a:lnTo>
                      <a:pt x="164" y="460"/>
                    </a:lnTo>
                    <a:lnTo>
                      <a:pt x="167" y="460"/>
                    </a:lnTo>
                    <a:lnTo>
                      <a:pt x="167" y="457"/>
                    </a:lnTo>
                    <a:lnTo>
                      <a:pt x="170" y="457"/>
                    </a:lnTo>
                    <a:lnTo>
                      <a:pt x="170" y="455"/>
                    </a:lnTo>
                    <a:lnTo>
                      <a:pt x="170" y="452"/>
                    </a:lnTo>
                    <a:lnTo>
                      <a:pt x="172" y="452"/>
                    </a:lnTo>
                    <a:lnTo>
                      <a:pt x="172" y="450"/>
                    </a:lnTo>
                    <a:lnTo>
                      <a:pt x="175" y="447"/>
                    </a:lnTo>
                    <a:lnTo>
                      <a:pt x="175" y="444"/>
                    </a:lnTo>
                    <a:lnTo>
                      <a:pt x="177" y="442"/>
                    </a:lnTo>
                    <a:lnTo>
                      <a:pt x="177" y="439"/>
                    </a:lnTo>
                    <a:lnTo>
                      <a:pt x="180" y="439"/>
                    </a:lnTo>
                    <a:lnTo>
                      <a:pt x="180" y="437"/>
                    </a:lnTo>
                    <a:lnTo>
                      <a:pt x="180" y="434"/>
                    </a:lnTo>
                    <a:lnTo>
                      <a:pt x="183" y="431"/>
                    </a:lnTo>
                    <a:lnTo>
                      <a:pt x="183" y="429"/>
                    </a:lnTo>
                    <a:lnTo>
                      <a:pt x="183" y="426"/>
                    </a:lnTo>
                    <a:lnTo>
                      <a:pt x="185" y="424"/>
                    </a:lnTo>
                    <a:lnTo>
                      <a:pt x="188" y="424"/>
                    </a:lnTo>
                    <a:lnTo>
                      <a:pt x="188" y="421"/>
                    </a:lnTo>
                    <a:lnTo>
                      <a:pt x="190" y="421"/>
                    </a:lnTo>
                    <a:lnTo>
                      <a:pt x="190" y="418"/>
                    </a:lnTo>
                    <a:lnTo>
                      <a:pt x="193" y="418"/>
                    </a:lnTo>
                    <a:lnTo>
                      <a:pt x="196" y="418"/>
                    </a:lnTo>
                    <a:lnTo>
                      <a:pt x="198" y="416"/>
                    </a:lnTo>
                    <a:lnTo>
                      <a:pt x="201" y="413"/>
                    </a:lnTo>
                    <a:lnTo>
                      <a:pt x="203" y="413"/>
                    </a:lnTo>
                    <a:lnTo>
                      <a:pt x="203" y="410"/>
                    </a:lnTo>
                    <a:lnTo>
                      <a:pt x="206" y="408"/>
                    </a:lnTo>
                    <a:lnTo>
                      <a:pt x="209" y="408"/>
                    </a:lnTo>
                    <a:lnTo>
                      <a:pt x="217" y="405"/>
                    </a:lnTo>
                    <a:lnTo>
                      <a:pt x="219" y="403"/>
                    </a:lnTo>
                    <a:lnTo>
                      <a:pt x="222" y="400"/>
                    </a:lnTo>
                    <a:lnTo>
                      <a:pt x="224" y="400"/>
                    </a:lnTo>
                    <a:lnTo>
                      <a:pt x="224" y="397"/>
                    </a:lnTo>
                    <a:lnTo>
                      <a:pt x="227" y="392"/>
                    </a:lnTo>
                    <a:lnTo>
                      <a:pt x="230" y="390"/>
                    </a:lnTo>
                    <a:lnTo>
                      <a:pt x="227" y="387"/>
                    </a:lnTo>
                    <a:lnTo>
                      <a:pt x="227" y="384"/>
                    </a:lnTo>
                    <a:lnTo>
                      <a:pt x="224" y="384"/>
                    </a:lnTo>
                    <a:lnTo>
                      <a:pt x="224" y="382"/>
                    </a:lnTo>
                    <a:lnTo>
                      <a:pt x="224" y="379"/>
                    </a:lnTo>
                    <a:lnTo>
                      <a:pt x="224" y="377"/>
                    </a:lnTo>
                    <a:lnTo>
                      <a:pt x="224" y="374"/>
                    </a:lnTo>
                    <a:lnTo>
                      <a:pt x="224" y="371"/>
                    </a:lnTo>
                    <a:lnTo>
                      <a:pt x="224" y="369"/>
                    </a:lnTo>
                    <a:lnTo>
                      <a:pt x="224" y="366"/>
                    </a:lnTo>
                    <a:lnTo>
                      <a:pt x="222" y="363"/>
                    </a:lnTo>
                    <a:lnTo>
                      <a:pt x="219" y="363"/>
                    </a:lnTo>
                    <a:lnTo>
                      <a:pt x="217" y="361"/>
                    </a:lnTo>
                    <a:lnTo>
                      <a:pt x="214" y="358"/>
                    </a:lnTo>
                    <a:lnTo>
                      <a:pt x="211" y="361"/>
                    </a:lnTo>
                    <a:lnTo>
                      <a:pt x="211" y="358"/>
                    </a:lnTo>
                    <a:lnTo>
                      <a:pt x="214" y="358"/>
                    </a:lnTo>
                    <a:lnTo>
                      <a:pt x="214" y="356"/>
                    </a:lnTo>
                    <a:lnTo>
                      <a:pt x="211" y="358"/>
                    </a:lnTo>
                    <a:lnTo>
                      <a:pt x="211" y="356"/>
                    </a:lnTo>
                    <a:lnTo>
                      <a:pt x="209" y="356"/>
                    </a:lnTo>
                    <a:lnTo>
                      <a:pt x="211" y="356"/>
                    </a:lnTo>
                    <a:lnTo>
                      <a:pt x="211" y="353"/>
                    </a:lnTo>
                    <a:lnTo>
                      <a:pt x="214" y="353"/>
                    </a:lnTo>
                    <a:lnTo>
                      <a:pt x="214" y="350"/>
                    </a:lnTo>
                    <a:lnTo>
                      <a:pt x="217" y="350"/>
                    </a:lnTo>
                    <a:lnTo>
                      <a:pt x="219" y="348"/>
                    </a:lnTo>
                    <a:lnTo>
                      <a:pt x="219" y="345"/>
                    </a:lnTo>
                    <a:lnTo>
                      <a:pt x="219" y="343"/>
                    </a:lnTo>
                    <a:lnTo>
                      <a:pt x="222" y="340"/>
                    </a:lnTo>
                    <a:lnTo>
                      <a:pt x="222" y="337"/>
                    </a:lnTo>
                    <a:lnTo>
                      <a:pt x="224" y="337"/>
                    </a:lnTo>
                    <a:lnTo>
                      <a:pt x="227" y="335"/>
                    </a:lnTo>
                    <a:lnTo>
                      <a:pt x="227" y="332"/>
                    </a:lnTo>
                    <a:lnTo>
                      <a:pt x="224" y="332"/>
                    </a:lnTo>
                    <a:lnTo>
                      <a:pt x="224" y="329"/>
                    </a:lnTo>
                    <a:lnTo>
                      <a:pt x="222" y="329"/>
                    </a:lnTo>
                    <a:lnTo>
                      <a:pt x="222" y="327"/>
                    </a:lnTo>
                    <a:lnTo>
                      <a:pt x="222" y="324"/>
                    </a:lnTo>
                    <a:lnTo>
                      <a:pt x="224" y="324"/>
                    </a:lnTo>
                    <a:lnTo>
                      <a:pt x="224" y="322"/>
                    </a:lnTo>
                    <a:lnTo>
                      <a:pt x="224" y="319"/>
                    </a:lnTo>
                    <a:lnTo>
                      <a:pt x="222" y="319"/>
                    </a:lnTo>
                    <a:lnTo>
                      <a:pt x="222" y="322"/>
                    </a:lnTo>
                    <a:lnTo>
                      <a:pt x="219" y="319"/>
                    </a:lnTo>
                    <a:lnTo>
                      <a:pt x="222" y="319"/>
                    </a:lnTo>
                    <a:lnTo>
                      <a:pt x="222" y="316"/>
                    </a:lnTo>
                    <a:lnTo>
                      <a:pt x="222" y="314"/>
                    </a:lnTo>
                    <a:lnTo>
                      <a:pt x="219" y="311"/>
                    </a:lnTo>
                    <a:lnTo>
                      <a:pt x="219" y="309"/>
                    </a:lnTo>
                    <a:lnTo>
                      <a:pt x="219" y="306"/>
                    </a:lnTo>
                    <a:lnTo>
                      <a:pt x="219" y="303"/>
                    </a:lnTo>
                    <a:lnTo>
                      <a:pt x="222" y="303"/>
                    </a:lnTo>
                    <a:lnTo>
                      <a:pt x="222" y="301"/>
                    </a:lnTo>
                    <a:lnTo>
                      <a:pt x="224" y="298"/>
                    </a:lnTo>
                    <a:lnTo>
                      <a:pt x="222" y="296"/>
                    </a:lnTo>
                    <a:lnTo>
                      <a:pt x="222" y="293"/>
                    </a:lnTo>
                    <a:lnTo>
                      <a:pt x="222" y="290"/>
                    </a:lnTo>
                    <a:lnTo>
                      <a:pt x="219" y="290"/>
                    </a:lnTo>
                    <a:lnTo>
                      <a:pt x="217" y="288"/>
                    </a:lnTo>
                    <a:lnTo>
                      <a:pt x="217" y="285"/>
                    </a:lnTo>
                    <a:lnTo>
                      <a:pt x="217" y="282"/>
                    </a:lnTo>
                    <a:lnTo>
                      <a:pt x="214" y="280"/>
                    </a:lnTo>
                    <a:lnTo>
                      <a:pt x="214" y="277"/>
                    </a:lnTo>
                    <a:lnTo>
                      <a:pt x="214" y="275"/>
                    </a:lnTo>
                    <a:lnTo>
                      <a:pt x="211" y="275"/>
                    </a:lnTo>
                    <a:lnTo>
                      <a:pt x="211" y="272"/>
                    </a:lnTo>
                    <a:lnTo>
                      <a:pt x="209" y="272"/>
                    </a:lnTo>
                    <a:lnTo>
                      <a:pt x="209" y="267"/>
                    </a:lnTo>
                    <a:lnTo>
                      <a:pt x="206" y="267"/>
                    </a:lnTo>
                    <a:lnTo>
                      <a:pt x="206" y="264"/>
                    </a:lnTo>
                    <a:lnTo>
                      <a:pt x="203" y="264"/>
                    </a:lnTo>
                    <a:lnTo>
                      <a:pt x="203" y="262"/>
                    </a:lnTo>
                    <a:lnTo>
                      <a:pt x="203" y="259"/>
                    </a:lnTo>
                    <a:lnTo>
                      <a:pt x="203" y="256"/>
                    </a:lnTo>
                    <a:lnTo>
                      <a:pt x="206" y="251"/>
                    </a:lnTo>
                    <a:lnTo>
                      <a:pt x="209" y="246"/>
                    </a:lnTo>
                    <a:lnTo>
                      <a:pt x="206" y="243"/>
                    </a:lnTo>
                    <a:lnTo>
                      <a:pt x="203" y="241"/>
                    </a:lnTo>
                    <a:lnTo>
                      <a:pt x="206" y="241"/>
                    </a:lnTo>
                    <a:lnTo>
                      <a:pt x="209" y="241"/>
                    </a:lnTo>
                    <a:lnTo>
                      <a:pt x="214" y="238"/>
                    </a:lnTo>
                    <a:lnTo>
                      <a:pt x="217" y="238"/>
                    </a:lnTo>
                    <a:lnTo>
                      <a:pt x="219" y="238"/>
                    </a:lnTo>
                    <a:lnTo>
                      <a:pt x="224" y="235"/>
                    </a:lnTo>
                    <a:lnTo>
                      <a:pt x="227" y="235"/>
                    </a:lnTo>
                    <a:lnTo>
                      <a:pt x="230" y="233"/>
                    </a:lnTo>
                    <a:lnTo>
                      <a:pt x="235" y="233"/>
                    </a:lnTo>
                    <a:lnTo>
                      <a:pt x="237" y="230"/>
                    </a:lnTo>
                    <a:lnTo>
                      <a:pt x="240" y="230"/>
                    </a:lnTo>
                    <a:lnTo>
                      <a:pt x="245" y="228"/>
                    </a:lnTo>
                    <a:lnTo>
                      <a:pt x="248" y="225"/>
                    </a:lnTo>
                    <a:lnTo>
                      <a:pt x="274" y="225"/>
                    </a:lnTo>
                    <a:lnTo>
                      <a:pt x="274" y="212"/>
                    </a:lnTo>
                    <a:lnTo>
                      <a:pt x="274" y="202"/>
                    </a:lnTo>
                    <a:lnTo>
                      <a:pt x="331" y="202"/>
                    </a:lnTo>
                    <a:lnTo>
                      <a:pt x="339" y="202"/>
                    </a:lnTo>
                    <a:lnTo>
                      <a:pt x="373" y="202"/>
                    </a:lnTo>
                    <a:lnTo>
                      <a:pt x="373" y="194"/>
                    </a:lnTo>
                    <a:lnTo>
                      <a:pt x="373" y="191"/>
                    </a:lnTo>
                    <a:lnTo>
                      <a:pt x="373" y="173"/>
                    </a:lnTo>
                    <a:lnTo>
                      <a:pt x="431" y="173"/>
                    </a:lnTo>
                    <a:lnTo>
                      <a:pt x="446" y="173"/>
                    </a:lnTo>
                    <a:lnTo>
                      <a:pt x="485" y="173"/>
                    </a:lnTo>
                    <a:lnTo>
                      <a:pt x="491" y="157"/>
                    </a:lnTo>
                    <a:lnTo>
                      <a:pt x="493" y="149"/>
                    </a:lnTo>
                    <a:lnTo>
                      <a:pt x="498" y="149"/>
                    </a:lnTo>
                    <a:lnTo>
                      <a:pt x="501" y="141"/>
                    </a:lnTo>
                    <a:lnTo>
                      <a:pt x="498" y="139"/>
                    </a:lnTo>
                    <a:lnTo>
                      <a:pt x="506" y="123"/>
                    </a:lnTo>
                    <a:lnTo>
                      <a:pt x="506" y="121"/>
                    </a:lnTo>
                    <a:lnTo>
                      <a:pt x="511" y="118"/>
                    </a:lnTo>
                    <a:lnTo>
                      <a:pt x="514" y="115"/>
                    </a:lnTo>
                    <a:lnTo>
                      <a:pt x="517" y="113"/>
                    </a:lnTo>
                    <a:lnTo>
                      <a:pt x="517" y="115"/>
                    </a:lnTo>
                    <a:lnTo>
                      <a:pt x="514" y="115"/>
                    </a:lnTo>
                    <a:lnTo>
                      <a:pt x="517" y="121"/>
                    </a:lnTo>
                    <a:lnTo>
                      <a:pt x="517" y="123"/>
                    </a:lnTo>
                    <a:lnTo>
                      <a:pt x="517" y="126"/>
                    </a:lnTo>
                    <a:lnTo>
                      <a:pt x="519" y="128"/>
                    </a:lnTo>
                    <a:lnTo>
                      <a:pt x="517" y="134"/>
                    </a:lnTo>
                    <a:lnTo>
                      <a:pt x="519" y="136"/>
                    </a:lnTo>
                    <a:lnTo>
                      <a:pt x="522" y="131"/>
                    </a:lnTo>
                    <a:lnTo>
                      <a:pt x="527" y="136"/>
                    </a:lnTo>
                    <a:lnTo>
                      <a:pt x="525" y="139"/>
                    </a:lnTo>
                    <a:lnTo>
                      <a:pt x="527" y="141"/>
                    </a:lnTo>
                    <a:lnTo>
                      <a:pt x="530" y="139"/>
                    </a:lnTo>
                    <a:lnTo>
                      <a:pt x="532" y="139"/>
                    </a:lnTo>
                    <a:lnTo>
                      <a:pt x="527" y="128"/>
                    </a:lnTo>
                    <a:lnTo>
                      <a:pt x="527" y="126"/>
                    </a:lnTo>
                    <a:lnTo>
                      <a:pt x="527" y="123"/>
                    </a:lnTo>
                    <a:lnTo>
                      <a:pt x="527" y="121"/>
                    </a:lnTo>
                    <a:lnTo>
                      <a:pt x="527" y="118"/>
                    </a:lnTo>
                    <a:lnTo>
                      <a:pt x="530" y="118"/>
                    </a:lnTo>
                    <a:lnTo>
                      <a:pt x="532" y="115"/>
                    </a:lnTo>
                    <a:lnTo>
                      <a:pt x="532" y="113"/>
                    </a:lnTo>
                    <a:lnTo>
                      <a:pt x="535" y="113"/>
                    </a:lnTo>
                    <a:lnTo>
                      <a:pt x="535" y="110"/>
                    </a:lnTo>
                    <a:lnTo>
                      <a:pt x="538" y="110"/>
                    </a:lnTo>
                    <a:lnTo>
                      <a:pt x="540" y="107"/>
                    </a:lnTo>
                    <a:lnTo>
                      <a:pt x="543" y="113"/>
                    </a:lnTo>
                    <a:lnTo>
                      <a:pt x="545" y="113"/>
                    </a:lnTo>
                    <a:lnTo>
                      <a:pt x="548" y="110"/>
                    </a:lnTo>
                    <a:lnTo>
                      <a:pt x="551" y="110"/>
                    </a:lnTo>
                    <a:lnTo>
                      <a:pt x="558" y="105"/>
                    </a:lnTo>
                    <a:lnTo>
                      <a:pt x="561" y="102"/>
                    </a:lnTo>
                    <a:lnTo>
                      <a:pt x="566" y="100"/>
                    </a:lnTo>
                    <a:lnTo>
                      <a:pt x="590" y="81"/>
                    </a:lnTo>
                    <a:lnTo>
                      <a:pt x="592" y="84"/>
                    </a:lnTo>
                    <a:lnTo>
                      <a:pt x="598" y="89"/>
                    </a:lnTo>
                    <a:lnTo>
                      <a:pt x="603" y="92"/>
                    </a:lnTo>
                    <a:lnTo>
                      <a:pt x="605" y="94"/>
                    </a:lnTo>
                    <a:lnTo>
                      <a:pt x="608" y="94"/>
                    </a:lnTo>
                    <a:lnTo>
                      <a:pt x="608" y="97"/>
                    </a:lnTo>
                    <a:lnTo>
                      <a:pt x="611" y="97"/>
                    </a:lnTo>
                    <a:lnTo>
                      <a:pt x="613" y="100"/>
                    </a:lnTo>
                    <a:lnTo>
                      <a:pt x="616" y="102"/>
                    </a:lnTo>
                    <a:lnTo>
                      <a:pt x="616" y="105"/>
                    </a:lnTo>
                    <a:lnTo>
                      <a:pt x="619" y="105"/>
                    </a:lnTo>
                    <a:lnTo>
                      <a:pt x="619" y="107"/>
                    </a:lnTo>
                    <a:lnTo>
                      <a:pt x="621" y="107"/>
                    </a:lnTo>
                    <a:lnTo>
                      <a:pt x="621" y="110"/>
                    </a:lnTo>
                    <a:lnTo>
                      <a:pt x="621" y="113"/>
                    </a:lnTo>
                    <a:lnTo>
                      <a:pt x="624" y="113"/>
                    </a:lnTo>
                    <a:lnTo>
                      <a:pt x="624" y="115"/>
                    </a:lnTo>
                    <a:lnTo>
                      <a:pt x="624" y="118"/>
                    </a:lnTo>
                    <a:lnTo>
                      <a:pt x="624" y="121"/>
                    </a:lnTo>
                    <a:lnTo>
                      <a:pt x="626" y="121"/>
                    </a:lnTo>
                    <a:lnTo>
                      <a:pt x="626" y="123"/>
                    </a:lnTo>
                    <a:lnTo>
                      <a:pt x="626" y="126"/>
                    </a:lnTo>
                    <a:lnTo>
                      <a:pt x="626" y="128"/>
                    </a:lnTo>
                    <a:lnTo>
                      <a:pt x="626" y="131"/>
                    </a:lnTo>
                    <a:lnTo>
                      <a:pt x="626" y="134"/>
                    </a:lnTo>
                    <a:lnTo>
                      <a:pt x="626" y="136"/>
                    </a:lnTo>
                    <a:lnTo>
                      <a:pt x="626" y="139"/>
                    </a:lnTo>
                    <a:lnTo>
                      <a:pt x="624" y="139"/>
                    </a:lnTo>
                    <a:lnTo>
                      <a:pt x="624" y="141"/>
                    </a:lnTo>
                    <a:lnTo>
                      <a:pt x="624" y="144"/>
                    </a:lnTo>
                    <a:lnTo>
                      <a:pt x="621" y="147"/>
                    </a:lnTo>
                    <a:lnTo>
                      <a:pt x="621" y="149"/>
                    </a:lnTo>
                    <a:lnTo>
                      <a:pt x="621" y="152"/>
                    </a:lnTo>
                    <a:lnTo>
                      <a:pt x="621" y="157"/>
                    </a:lnTo>
                    <a:lnTo>
                      <a:pt x="621" y="160"/>
                    </a:lnTo>
                    <a:lnTo>
                      <a:pt x="621" y="168"/>
                    </a:lnTo>
                    <a:lnTo>
                      <a:pt x="621" y="170"/>
                    </a:lnTo>
                    <a:lnTo>
                      <a:pt x="621" y="173"/>
                    </a:lnTo>
                    <a:lnTo>
                      <a:pt x="621" y="175"/>
                    </a:lnTo>
                    <a:lnTo>
                      <a:pt x="621" y="178"/>
                    </a:lnTo>
                    <a:lnTo>
                      <a:pt x="621" y="181"/>
                    </a:lnTo>
                    <a:lnTo>
                      <a:pt x="619" y="186"/>
                    </a:lnTo>
                    <a:lnTo>
                      <a:pt x="624" y="188"/>
                    </a:lnTo>
                    <a:lnTo>
                      <a:pt x="619" y="186"/>
                    </a:lnTo>
                    <a:lnTo>
                      <a:pt x="619" y="188"/>
                    </a:lnTo>
                    <a:lnTo>
                      <a:pt x="616" y="194"/>
                    </a:lnTo>
                    <a:lnTo>
                      <a:pt x="619" y="194"/>
                    </a:lnTo>
                    <a:lnTo>
                      <a:pt x="621" y="196"/>
                    </a:lnTo>
                    <a:lnTo>
                      <a:pt x="624" y="209"/>
                    </a:lnTo>
                    <a:lnTo>
                      <a:pt x="621" y="209"/>
                    </a:lnTo>
                    <a:lnTo>
                      <a:pt x="621" y="212"/>
                    </a:lnTo>
                    <a:lnTo>
                      <a:pt x="621" y="217"/>
                    </a:lnTo>
                    <a:lnTo>
                      <a:pt x="619" y="220"/>
                    </a:lnTo>
                    <a:lnTo>
                      <a:pt x="619" y="222"/>
                    </a:lnTo>
                    <a:lnTo>
                      <a:pt x="616" y="228"/>
                    </a:lnTo>
                    <a:lnTo>
                      <a:pt x="613" y="233"/>
                    </a:lnTo>
                    <a:lnTo>
                      <a:pt x="613" y="243"/>
                    </a:lnTo>
                    <a:lnTo>
                      <a:pt x="621" y="249"/>
                    </a:lnTo>
                    <a:lnTo>
                      <a:pt x="629" y="256"/>
                    </a:lnTo>
                    <a:lnTo>
                      <a:pt x="629" y="254"/>
                    </a:lnTo>
                    <a:lnTo>
                      <a:pt x="634" y="259"/>
                    </a:lnTo>
                    <a:lnTo>
                      <a:pt x="632" y="256"/>
                    </a:lnTo>
                    <a:lnTo>
                      <a:pt x="629" y="256"/>
                    </a:lnTo>
                    <a:lnTo>
                      <a:pt x="632" y="259"/>
                    </a:lnTo>
                    <a:lnTo>
                      <a:pt x="645" y="269"/>
                    </a:lnTo>
                    <a:lnTo>
                      <a:pt x="652" y="277"/>
                    </a:lnTo>
                    <a:lnTo>
                      <a:pt x="658" y="282"/>
                    </a:lnTo>
                    <a:lnTo>
                      <a:pt x="660" y="277"/>
                    </a:lnTo>
                    <a:lnTo>
                      <a:pt x="663" y="275"/>
                    </a:lnTo>
                    <a:lnTo>
                      <a:pt x="665" y="272"/>
                    </a:lnTo>
                    <a:lnTo>
                      <a:pt x="665" y="269"/>
                    </a:lnTo>
                    <a:lnTo>
                      <a:pt x="668" y="269"/>
                    </a:lnTo>
                    <a:lnTo>
                      <a:pt x="668" y="267"/>
                    </a:lnTo>
                    <a:lnTo>
                      <a:pt x="668" y="264"/>
                    </a:lnTo>
                    <a:lnTo>
                      <a:pt x="671" y="264"/>
                    </a:lnTo>
                    <a:lnTo>
                      <a:pt x="671" y="262"/>
                    </a:lnTo>
                    <a:lnTo>
                      <a:pt x="673" y="259"/>
                    </a:lnTo>
                    <a:lnTo>
                      <a:pt x="673" y="256"/>
                    </a:lnTo>
                    <a:lnTo>
                      <a:pt x="673" y="254"/>
                    </a:lnTo>
                    <a:lnTo>
                      <a:pt x="676" y="254"/>
                    </a:lnTo>
                    <a:lnTo>
                      <a:pt x="676" y="251"/>
                    </a:lnTo>
                    <a:lnTo>
                      <a:pt x="676" y="249"/>
                    </a:lnTo>
                    <a:lnTo>
                      <a:pt x="679" y="246"/>
                    </a:lnTo>
                    <a:lnTo>
                      <a:pt x="679" y="243"/>
                    </a:lnTo>
                    <a:lnTo>
                      <a:pt x="679" y="241"/>
                    </a:lnTo>
                    <a:lnTo>
                      <a:pt x="679" y="238"/>
                    </a:lnTo>
                    <a:lnTo>
                      <a:pt x="681" y="238"/>
                    </a:lnTo>
                    <a:lnTo>
                      <a:pt x="681" y="233"/>
                    </a:lnTo>
                    <a:lnTo>
                      <a:pt x="681" y="228"/>
                    </a:lnTo>
                    <a:lnTo>
                      <a:pt x="684" y="228"/>
                    </a:lnTo>
                    <a:lnTo>
                      <a:pt x="684" y="225"/>
                    </a:lnTo>
                    <a:lnTo>
                      <a:pt x="684" y="222"/>
                    </a:lnTo>
                    <a:lnTo>
                      <a:pt x="684" y="220"/>
                    </a:lnTo>
                    <a:lnTo>
                      <a:pt x="686" y="215"/>
                    </a:lnTo>
                    <a:lnTo>
                      <a:pt x="686" y="212"/>
                    </a:lnTo>
                    <a:lnTo>
                      <a:pt x="686" y="209"/>
                    </a:lnTo>
                    <a:lnTo>
                      <a:pt x="686" y="207"/>
                    </a:lnTo>
                    <a:lnTo>
                      <a:pt x="689" y="204"/>
                    </a:lnTo>
                    <a:lnTo>
                      <a:pt x="689" y="202"/>
                    </a:lnTo>
                    <a:lnTo>
                      <a:pt x="689" y="199"/>
                    </a:lnTo>
                    <a:lnTo>
                      <a:pt x="689" y="194"/>
                    </a:lnTo>
                    <a:lnTo>
                      <a:pt x="692" y="188"/>
                    </a:lnTo>
                    <a:lnTo>
                      <a:pt x="692" y="186"/>
                    </a:lnTo>
                    <a:lnTo>
                      <a:pt x="692" y="183"/>
                    </a:lnTo>
                    <a:lnTo>
                      <a:pt x="694" y="183"/>
                    </a:lnTo>
                    <a:lnTo>
                      <a:pt x="694" y="181"/>
                    </a:lnTo>
                    <a:lnTo>
                      <a:pt x="694" y="178"/>
                    </a:lnTo>
                    <a:lnTo>
                      <a:pt x="697" y="160"/>
                    </a:lnTo>
                    <a:lnTo>
                      <a:pt x="699" y="157"/>
                    </a:lnTo>
                    <a:lnTo>
                      <a:pt x="699" y="154"/>
                    </a:lnTo>
                    <a:lnTo>
                      <a:pt x="699" y="152"/>
                    </a:lnTo>
                    <a:lnTo>
                      <a:pt x="699" y="149"/>
                    </a:lnTo>
                    <a:lnTo>
                      <a:pt x="702" y="149"/>
                    </a:lnTo>
                    <a:lnTo>
                      <a:pt x="702" y="147"/>
                    </a:lnTo>
                    <a:lnTo>
                      <a:pt x="702" y="144"/>
                    </a:lnTo>
                    <a:lnTo>
                      <a:pt x="705" y="141"/>
                    </a:lnTo>
                    <a:lnTo>
                      <a:pt x="705" y="139"/>
                    </a:lnTo>
                    <a:lnTo>
                      <a:pt x="705" y="136"/>
                    </a:lnTo>
                    <a:lnTo>
                      <a:pt x="707" y="136"/>
                    </a:lnTo>
                    <a:lnTo>
                      <a:pt x="707" y="134"/>
                    </a:lnTo>
                    <a:lnTo>
                      <a:pt x="707" y="131"/>
                    </a:lnTo>
                    <a:lnTo>
                      <a:pt x="710" y="131"/>
                    </a:lnTo>
                    <a:lnTo>
                      <a:pt x="710" y="128"/>
                    </a:lnTo>
                    <a:lnTo>
                      <a:pt x="710" y="126"/>
                    </a:lnTo>
                    <a:lnTo>
                      <a:pt x="712" y="126"/>
                    </a:lnTo>
                    <a:lnTo>
                      <a:pt x="712" y="123"/>
                    </a:lnTo>
                    <a:lnTo>
                      <a:pt x="712" y="121"/>
                    </a:lnTo>
                    <a:lnTo>
                      <a:pt x="715" y="121"/>
                    </a:lnTo>
                    <a:lnTo>
                      <a:pt x="715" y="118"/>
                    </a:lnTo>
                    <a:lnTo>
                      <a:pt x="718" y="115"/>
                    </a:lnTo>
                    <a:lnTo>
                      <a:pt x="718" y="113"/>
                    </a:lnTo>
                    <a:lnTo>
                      <a:pt x="720" y="113"/>
                    </a:lnTo>
                    <a:lnTo>
                      <a:pt x="720" y="110"/>
                    </a:lnTo>
                    <a:lnTo>
                      <a:pt x="723" y="107"/>
                    </a:lnTo>
                    <a:lnTo>
                      <a:pt x="723" y="105"/>
                    </a:lnTo>
                    <a:lnTo>
                      <a:pt x="726" y="105"/>
                    </a:lnTo>
                    <a:lnTo>
                      <a:pt x="726" y="102"/>
                    </a:lnTo>
                    <a:lnTo>
                      <a:pt x="728" y="102"/>
                    </a:lnTo>
                    <a:lnTo>
                      <a:pt x="728" y="100"/>
                    </a:lnTo>
                    <a:lnTo>
                      <a:pt x="731" y="97"/>
                    </a:lnTo>
                    <a:lnTo>
                      <a:pt x="731" y="94"/>
                    </a:lnTo>
                    <a:lnTo>
                      <a:pt x="733" y="94"/>
                    </a:lnTo>
                    <a:lnTo>
                      <a:pt x="736" y="92"/>
                    </a:lnTo>
                    <a:lnTo>
                      <a:pt x="736" y="89"/>
                    </a:lnTo>
                    <a:lnTo>
                      <a:pt x="752" y="89"/>
                    </a:lnTo>
                    <a:lnTo>
                      <a:pt x="752" y="87"/>
                    </a:lnTo>
                    <a:lnTo>
                      <a:pt x="762" y="87"/>
                    </a:lnTo>
                    <a:lnTo>
                      <a:pt x="773" y="92"/>
                    </a:lnTo>
                    <a:lnTo>
                      <a:pt x="780" y="94"/>
                    </a:lnTo>
                    <a:lnTo>
                      <a:pt x="793" y="84"/>
                    </a:lnTo>
                    <a:lnTo>
                      <a:pt x="788" y="76"/>
                    </a:lnTo>
                    <a:lnTo>
                      <a:pt x="786" y="76"/>
                    </a:lnTo>
                    <a:lnTo>
                      <a:pt x="786" y="74"/>
                    </a:lnTo>
                    <a:lnTo>
                      <a:pt x="788" y="76"/>
                    </a:lnTo>
                    <a:lnTo>
                      <a:pt x="791" y="76"/>
                    </a:lnTo>
                    <a:lnTo>
                      <a:pt x="791" y="79"/>
                    </a:lnTo>
                    <a:lnTo>
                      <a:pt x="796" y="81"/>
                    </a:lnTo>
                    <a:lnTo>
                      <a:pt x="830" y="50"/>
                    </a:lnTo>
                    <a:lnTo>
                      <a:pt x="830" y="47"/>
                    </a:lnTo>
                    <a:lnTo>
                      <a:pt x="830" y="45"/>
                    </a:lnTo>
                    <a:lnTo>
                      <a:pt x="830" y="42"/>
                    </a:lnTo>
                    <a:lnTo>
                      <a:pt x="830" y="40"/>
                    </a:lnTo>
                    <a:lnTo>
                      <a:pt x="830" y="37"/>
                    </a:lnTo>
                    <a:lnTo>
                      <a:pt x="830" y="34"/>
                    </a:lnTo>
                    <a:lnTo>
                      <a:pt x="827" y="34"/>
                    </a:lnTo>
                    <a:lnTo>
                      <a:pt x="825" y="34"/>
                    </a:lnTo>
                    <a:lnTo>
                      <a:pt x="825" y="32"/>
                    </a:lnTo>
                    <a:lnTo>
                      <a:pt x="822" y="29"/>
                    </a:lnTo>
                    <a:lnTo>
                      <a:pt x="819" y="27"/>
                    </a:lnTo>
                    <a:lnTo>
                      <a:pt x="817" y="27"/>
                    </a:lnTo>
                    <a:lnTo>
                      <a:pt x="817" y="24"/>
                    </a:lnTo>
                    <a:lnTo>
                      <a:pt x="814" y="24"/>
                    </a:lnTo>
                    <a:lnTo>
                      <a:pt x="814" y="21"/>
                    </a:lnTo>
                    <a:lnTo>
                      <a:pt x="812" y="21"/>
                    </a:lnTo>
                    <a:lnTo>
                      <a:pt x="812" y="19"/>
                    </a:lnTo>
                    <a:lnTo>
                      <a:pt x="812" y="16"/>
                    </a:lnTo>
                    <a:lnTo>
                      <a:pt x="812" y="13"/>
                    </a:lnTo>
                    <a:lnTo>
                      <a:pt x="814" y="11"/>
                    </a:lnTo>
                    <a:lnTo>
                      <a:pt x="817" y="11"/>
                    </a:lnTo>
                    <a:lnTo>
                      <a:pt x="817" y="8"/>
                    </a:lnTo>
                    <a:lnTo>
                      <a:pt x="819" y="8"/>
                    </a:lnTo>
                    <a:lnTo>
                      <a:pt x="822" y="8"/>
                    </a:lnTo>
                    <a:lnTo>
                      <a:pt x="825" y="6"/>
                    </a:lnTo>
                    <a:lnTo>
                      <a:pt x="827" y="6"/>
                    </a:lnTo>
                    <a:lnTo>
                      <a:pt x="833" y="8"/>
                    </a:lnTo>
                    <a:lnTo>
                      <a:pt x="835" y="8"/>
                    </a:lnTo>
                    <a:lnTo>
                      <a:pt x="838" y="8"/>
                    </a:lnTo>
                    <a:lnTo>
                      <a:pt x="838" y="6"/>
                    </a:lnTo>
                    <a:lnTo>
                      <a:pt x="840" y="6"/>
                    </a:lnTo>
                    <a:lnTo>
                      <a:pt x="843" y="6"/>
                    </a:lnTo>
                    <a:lnTo>
                      <a:pt x="843" y="3"/>
                    </a:lnTo>
                    <a:lnTo>
                      <a:pt x="846" y="3"/>
                    </a:lnTo>
                    <a:lnTo>
                      <a:pt x="848" y="3"/>
                    </a:lnTo>
                    <a:lnTo>
                      <a:pt x="851" y="3"/>
                    </a:lnTo>
                    <a:lnTo>
                      <a:pt x="851" y="0"/>
                    </a:lnTo>
                    <a:lnTo>
                      <a:pt x="853" y="3"/>
                    </a:lnTo>
                    <a:lnTo>
                      <a:pt x="856" y="3"/>
                    </a:lnTo>
                    <a:lnTo>
                      <a:pt x="856" y="6"/>
                    </a:lnTo>
                    <a:lnTo>
                      <a:pt x="859" y="6"/>
                    </a:lnTo>
                    <a:lnTo>
                      <a:pt x="861" y="6"/>
                    </a:lnTo>
                    <a:lnTo>
                      <a:pt x="861" y="8"/>
                    </a:lnTo>
                    <a:lnTo>
                      <a:pt x="864" y="8"/>
                    </a:lnTo>
                    <a:lnTo>
                      <a:pt x="866" y="8"/>
                    </a:lnTo>
                    <a:lnTo>
                      <a:pt x="866" y="11"/>
                    </a:lnTo>
                    <a:lnTo>
                      <a:pt x="869" y="13"/>
                    </a:lnTo>
                    <a:lnTo>
                      <a:pt x="872" y="13"/>
                    </a:lnTo>
                    <a:lnTo>
                      <a:pt x="872" y="16"/>
                    </a:lnTo>
                    <a:lnTo>
                      <a:pt x="874" y="16"/>
                    </a:lnTo>
                    <a:lnTo>
                      <a:pt x="874" y="19"/>
                    </a:lnTo>
                    <a:lnTo>
                      <a:pt x="877" y="19"/>
                    </a:lnTo>
                    <a:lnTo>
                      <a:pt x="880" y="19"/>
                    </a:lnTo>
                    <a:lnTo>
                      <a:pt x="880" y="21"/>
                    </a:lnTo>
                    <a:lnTo>
                      <a:pt x="882" y="21"/>
                    </a:lnTo>
                    <a:lnTo>
                      <a:pt x="882" y="19"/>
                    </a:lnTo>
                    <a:lnTo>
                      <a:pt x="885" y="19"/>
                    </a:lnTo>
                    <a:lnTo>
                      <a:pt x="887" y="19"/>
                    </a:lnTo>
                    <a:lnTo>
                      <a:pt x="890" y="19"/>
                    </a:lnTo>
                    <a:lnTo>
                      <a:pt x="890" y="16"/>
                    </a:lnTo>
                    <a:lnTo>
                      <a:pt x="893" y="16"/>
                    </a:lnTo>
                    <a:lnTo>
                      <a:pt x="893" y="13"/>
                    </a:lnTo>
                    <a:lnTo>
                      <a:pt x="895" y="13"/>
                    </a:lnTo>
                    <a:lnTo>
                      <a:pt x="898" y="13"/>
                    </a:lnTo>
                    <a:lnTo>
                      <a:pt x="900" y="13"/>
                    </a:lnTo>
                    <a:lnTo>
                      <a:pt x="903" y="13"/>
                    </a:lnTo>
                    <a:lnTo>
                      <a:pt x="903" y="16"/>
                    </a:lnTo>
                    <a:lnTo>
                      <a:pt x="900" y="16"/>
                    </a:lnTo>
                    <a:lnTo>
                      <a:pt x="900" y="19"/>
                    </a:lnTo>
                    <a:lnTo>
                      <a:pt x="903" y="19"/>
                    </a:lnTo>
                    <a:lnTo>
                      <a:pt x="903" y="21"/>
                    </a:lnTo>
                    <a:lnTo>
                      <a:pt x="903" y="24"/>
                    </a:lnTo>
                    <a:lnTo>
                      <a:pt x="903" y="27"/>
                    </a:lnTo>
                    <a:lnTo>
                      <a:pt x="900" y="27"/>
                    </a:lnTo>
                    <a:lnTo>
                      <a:pt x="898" y="27"/>
                    </a:lnTo>
                    <a:lnTo>
                      <a:pt x="895" y="27"/>
                    </a:lnTo>
                    <a:lnTo>
                      <a:pt x="893" y="27"/>
                    </a:lnTo>
                    <a:lnTo>
                      <a:pt x="890" y="29"/>
                    </a:lnTo>
                    <a:lnTo>
                      <a:pt x="887" y="29"/>
                    </a:lnTo>
                    <a:lnTo>
                      <a:pt x="885" y="32"/>
                    </a:lnTo>
                    <a:lnTo>
                      <a:pt x="882" y="32"/>
                    </a:lnTo>
                    <a:lnTo>
                      <a:pt x="882" y="34"/>
                    </a:lnTo>
                    <a:lnTo>
                      <a:pt x="880" y="34"/>
                    </a:lnTo>
                    <a:lnTo>
                      <a:pt x="877" y="34"/>
                    </a:lnTo>
                    <a:lnTo>
                      <a:pt x="877" y="37"/>
                    </a:lnTo>
                    <a:lnTo>
                      <a:pt x="874" y="37"/>
                    </a:lnTo>
                    <a:lnTo>
                      <a:pt x="874" y="40"/>
                    </a:lnTo>
                    <a:lnTo>
                      <a:pt x="872" y="40"/>
                    </a:lnTo>
                    <a:lnTo>
                      <a:pt x="872" y="42"/>
                    </a:lnTo>
                    <a:lnTo>
                      <a:pt x="869" y="42"/>
                    </a:lnTo>
                    <a:lnTo>
                      <a:pt x="869" y="45"/>
                    </a:lnTo>
                    <a:lnTo>
                      <a:pt x="869" y="47"/>
                    </a:lnTo>
                    <a:lnTo>
                      <a:pt x="872" y="50"/>
                    </a:lnTo>
                    <a:lnTo>
                      <a:pt x="872" y="53"/>
                    </a:lnTo>
                    <a:lnTo>
                      <a:pt x="874" y="55"/>
                    </a:lnTo>
                    <a:lnTo>
                      <a:pt x="874" y="58"/>
                    </a:lnTo>
                    <a:lnTo>
                      <a:pt x="877" y="60"/>
                    </a:lnTo>
                    <a:lnTo>
                      <a:pt x="880" y="60"/>
                    </a:lnTo>
                    <a:lnTo>
                      <a:pt x="882" y="63"/>
                    </a:lnTo>
                    <a:lnTo>
                      <a:pt x="885" y="63"/>
                    </a:lnTo>
                    <a:lnTo>
                      <a:pt x="887" y="63"/>
                    </a:lnTo>
                    <a:lnTo>
                      <a:pt x="890" y="60"/>
                    </a:lnTo>
                    <a:lnTo>
                      <a:pt x="890" y="58"/>
                    </a:lnTo>
                    <a:lnTo>
                      <a:pt x="893" y="55"/>
                    </a:lnTo>
                    <a:lnTo>
                      <a:pt x="893" y="53"/>
                    </a:lnTo>
                    <a:lnTo>
                      <a:pt x="895" y="53"/>
                    </a:lnTo>
                    <a:lnTo>
                      <a:pt x="895" y="50"/>
                    </a:lnTo>
                    <a:lnTo>
                      <a:pt x="898" y="50"/>
                    </a:lnTo>
                    <a:lnTo>
                      <a:pt x="900" y="47"/>
                    </a:lnTo>
                    <a:lnTo>
                      <a:pt x="903" y="47"/>
                    </a:lnTo>
                    <a:lnTo>
                      <a:pt x="906" y="47"/>
                    </a:lnTo>
                    <a:lnTo>
                      <a:pt x="908" y="47"/>
                    </a:lnTo>
                    <a:lnTo>
                      <a:pt x="908" y="45"/>
                    </a:lnTo>
                    <a:lnTo>
                      <a:pt x="911" y="45"/>
                    </a:lnTo>
                    <a:lnTo>
                      <a:pt x="913" y="42"/>
                    </a:lnTo>
                    <a:lnTo>
                      <a:pt x="916" y="42"/>
                    </a:lnTo>
                    <a:lnTo>
                      <a:pt x="919" y="42"/>
                    </a:lnTo>
                    <a:lnTo>
                      <a:pt x="919" y="45"/>
                    </a:lnTo>
                    <a:lnTo>
                      <a:pt x="919" y="47"/>
                    </a:lnTo>
                    <a:lnTo>
                      <a:pt x="913" y="53"/>
                    </a:lnTo>
                    <a:lnTo>
                      <a:pt x="916" y="58"/>
                    </a:lnTo>
                    <a:lnTo>
                      <a:pt x="906" y="71"/>
                    </a:lnTo>
                    <a:lnTo>
                      <a:pt x="908" y="74"/>
                    </a:lnTo>
                    <a:lnTo>
                      <a:pt x="911" y="74"/>
                    </a:lnTo>
                    <a:lnTo>
                      <a:pt x="911" y="76"/>
                    </a:lnTo>
                    <a:lnTo>
                      <a:pt x="908" y="79"/>
                    </a:lnTo>
                    <a:lnTo>
                      <a:pt x="906" y="79"/>
                    </a:lnTo>
                    <a:lnTo>
                      <a:pt x="903" y="79"/>
                    </a:lnTo>
                    <a:lnTo>
                      <a:pt x="900" y="79"/>
                    </a:lnTo>
                    <a:lnTo>
                      <a:pt x="895" y="81"/>
                    </a:lnTo>
                    <a:lnTo>
                      <a:pt x="893" y="84"/>
                    </a:lnTo>
                    <a:lnTo>
                      <a:pt x="893" y="87"/>
                    </a:lnTo>
                    <a:lnTo>
                      <a:pt x="895" y="87"/>
                    </a:lnTo>
                    <a:lnTo>
                      <a:pt x="895" y="89"/>
                    </a:lnTo>
                    <a:lnTo>
                      <a:pt x="898" y="92"/>
                    </a:lnTo>
                    <a:lnTo>
                      <a:pt x="900" y="92"/>
                    </a:lnTo>
                    <a:lnTo>
                      <a:pt x="903" y="92"/>
                    </a:lnTo>
                    <a:lnTo>
                      <a:pt x="906" y="92"/>
                    </a:lnTo>
                    <a:lnTo>
                      <a:pt x="908" y="94"/>
                    </a:lnTo>
                    <a:lnTo>
                      <a:pt x="911" y="100"/>
                    </a:lnTo>
                    <a:lnTo>
                      <a:pt x="913" y="102"/>
                    </a:lnTo>
                    <a:lnTo>
                      <a:pt x="913" y="107"/>
                    </a:lnTo>
                    <a:lnTo>
                      <a:pt x="916" y="107"/>
                    </a:lnTo>
                    <a:lnTo>
                      <a:pt x="916" y="110"/>
                    </a:lnTo>
                    <a:lnTo>
                      <a:pt x="913" y="110"/>
                    </a:lnTo>
                    <a:lnTo>
                      <a:pt x="911" y="113"/>
                    </a:lnTo>
                    <a:lnTo>
                      <a:pt x="911" y="115"/>
                    </a:lnTo>
                    <a:lnTo>
                      <a:pt x="911" y="118"/>
                    </a:lnTo>
                    <a:lnTo>
                      <a:pt x="911" y="121"/>
                    </a:lnTo>
                    <a:lnTo>
                      <a:pt x="911" y="123"/>
                    </a:lnTo>
                    <a:lnTo>
                      <a:pt x="913" y="128"/>
                    </a:lnTo>
                    <a:lnTo>
                      <a:pt x="913" y="131"/>
                    </a:lnTo>
                    <a:lnTo>
                      <a:pt x="916" y="134"/>
                    </a:lnTo>
                    <a:lnTo>
                      <a:pt x="916" y="136"/>
                    </a:lnTo>
                    <a:lnTo>
                      <a:pt x="916" y="139"/>
                    </a:lnTo>
                    <a:lnTo>
                      <a:pt x="916" y="144"/>
                    </a:lnTo>
                    <a:lnTo>
                      <a:pt x="913" y="147"/>
                    </a:lnTo>
                    <a:lnTo>
                      <a:pt x="911" y="147"/>
                    </a:lnTo>
                    <a:lnTo>
                      <a:pt x="911" y="149"/>
                    </a:lnTo>
                    <a:lnTo>
                      <a:pt x="908" y="149"/>
                    </a:lnTo>
                    <a:lnTo>
                      <a:pt x="908" y="154"/>
                    </a:lnTo>
                    <a:lnTo>
                      <a:pt x="906" y="154"/>
                    </a:lnTo>
                    <a:lnTo>
                      <a:pt x="906" y="157"/>
                    </a:lnTo>
                    <a:lnTo>
                      <a:pt x="906" y="160"/>
                    </a:lnTo>
                    <a:lnTo>
                      <a:pt x="906" y="162"/>
                    </a:lnTo>
                    <a:lnTo>
                      <a:pt x="906" y="165"/>
                    </a:lnTo>
                    <a:lnTo>
                      <a:pt x="906" y="168"/>
                    </a:lnTo>
                    <a:lnTo>
                      <a:pt x="906" y="170"/>
                    </a:lnTo>
                    <a:lnTo>
                      <a:pt x="906" y="173"/>
                    </a:lnTo>
                    <a:lnTo>
                      <a:pt x="906" y="175"/>
                    </a:lnTo>
                    <a:lnTo>
                      <a:pt x="906" y="178"/>
                    </a:lnTo>
                    <a:lnTo>
                      <a:pt x="906" y="181"/>
                    </a:lnTo>
                    <a:lnTo>
                      <a:pt x="908" y="191"/>
                    </a:lnTo>
                    <a:lnTo>
                      <a:pt x="908" y="194"/>
                    </a:lnTo>
                    <a:lnTo>
                      <a:pt x="911" y="194"/>
                    </a:lnTo>
                    <a:lnTo>
                      <a:pt x="911" y="196"/>
                    </a:lnTo>
                    <a:lnTo>
                      <a:pt x="911" y="199"/>
                    </a:lnTo>
                    <a:lnTo>
                      <a:pt x="911" y="202"/>
                    </a:lnTo>
                    <a:lnTo>
                      <a:pt x="913" y="202"/>
                    </a:lnTo>
                    <a:lnTo>
                      <a:pt x="913" y="204"/>
                    </a:lnTo>
                    <a:lnTo>
                      <a:pt x="913" y="207"/>
                    </a:lnTo>
                    <a:lnTo>
                      <a:pt x="913" y="209"/>
                    </a:lnTo>
                    <a:lnTo>
                      <a:pt x="911" y="209"/>
                    </a:lnTo>
                    <a:lnTo>
                      <a:pt x="911" y="212"/>
                    </a:lnTo>
                    <a:lnTo>
                      <a:pt x="908" y="212"/>
                    </a:lnTo>
                    <a:lnTo>
                      <a:pt x="908" y="215"/>
                    </a:lnTo>
                    <a:lnTo>
                      <a:pt x="911" y="215"/>
                    </a:lnTo>
                    <a:lnTo>
                      <a:pt x="911" y="217"/>
                    </a:lnTo>
                    <a:lnTo>
                      <a:pt x="913" y="217"/>
                    </a:lnTo>
                    <a:lnTo>
                      <a:pt x="913" y="220"/>
                    </a:lnTo>
                    <a:lnTo>
                      <a:pt x="916" y="220"/>
                    </a:lnTo>
                    <a:lnTo>
                      <a:pt x="916" y="222"/>
                    </a:lnTo>
                    <a:lnTo>
                      <a:pt x="919" y="222"/>
                    </a:lnTo>
                    <a:lnTo>
                      <a:pt x="919" y="225"/>
                    </a:lnTo>
                    <a:lnTo>
                      <a:pt x="919" y="228"/>
                    </a:lnTo>
                    <a:lnTo>
                      <a:pt x="921" y="228"/>
                    </a:lnTo>
                    <a:lnTo>
                      <a:pt x="921" y="230"/>
                    </a:lnTo>
                    <a:lnTo>
                      <a:pt x="924" y="233"/>
                    </a:lnTo>
                    <a:lnTo>
                      <a:pt x="927" y="235"/>
                    </a:lnTo>
                    <a:lnTo>
                      <a:pt x="929" y="241"/>
                    </a:lnTo>
                    <a:lnTo>
                      <a:pt x="932" y="243"/>
                    </a:lnTo>
                    <a:lnTo>
                      <a:pt x="932" y="246"/>
                    </a:lnTo>
                    <a:lnTo>
                      <a:pt x="934" y="251"/>
                    </a:lnTo>
                    <a:lnTo>
                      <a:pt x="937" y="254"/>
                    </a:lnTo>
                    <a:lnTo>
                      <a:pt x="940" y="259"/>
                    </a:lnTo>
                    <a:lnTo>
                      <a:pt x="940" y="262"/>
                    </a:lnTo>
                    <a:lnTo>
                      <a:pt x="937" y="264"/>
                    </a:lnTo>
                    <a:lnTo>
                      <a:pt x="934" y="267"/>
                    </a:lnTo>
                    <a:lnTo>
                      <a:pt x="934" y="269"/>
                    </a:lnTo>
                    <a:lnTo>
                      <a:pt x="937" y="272"/>
                    </a:lnTo>
                    <a:lnTo>
                      <a:pt x="937" y="275"/>
                    </a:lnTo>
                    <a:lnTo>
                      <a:pt x="934" y="277"/>
                    </a:lnTo>
                    <a:lnTo>
                      <a:pt x="934" y="280"/>
                    </a:lnTo>
                    <a:lnTo>
                      <a:pt x="937" y="280"/>
                    </a:lnTo>
                    <a:lnTo>
                      <a:pt x="937" y="282"/>
                    </a:lnTo>
                    <a:lnTo>
                      <a:pt x="937" y="285"/>
                    </a:lnTo>
                    <a:lnTo>
                      <a:pt x="940" y="290"/>
                    </a:lnTo>
                    <a:lnTo>
                      <a:pt x="942" y="293"/>
                    </a:lnTo>
                    <a:lnTo>
                      <a:pt x="945" y="293"/>
                    </a:lnTo>
                    <a:lnTo>
                      <a:pt x="945" y="296"/>
                    </a:lnTo>
                    <a:lnTo>
                      <a:pt x="950" y="298"/>
                    </a:lnTo>
                    <a:lnTo>
                      <a:pt x="950" y="301"/>
                    </a:lnTo>
                    <a:lnTo>
                      <a:pt x="953" y="301"/>
                    </a:lnTo>
                    <a:lnTo>
                      <a:pt x="953" y="303"/>
                    </a:lnTo>
                    <a:lnTo>
                      <a:pt x="953" y="306"/>
                    </a:lnTo>
                    <a:lnTo>
                      <a:pt x="953" y="309"/>
                    </a:lnTo>
                    <a:lnTo>
                      <a:pt x="950" y="309"/>
                    </a:lnTo>
                    <a:lnTo>
                      <a:pt x="950" y="311"/>
                    </a:lnTo>
                    <a:lnTo>
                      <a:pt x="950" y="314"/>
                    </a:lnTo>
                    <a:lnTo>
                      <a:pt x="950" y="316"/>
                    </a:lnTo>
                    <a:lnTo>
                      <a:pt x="950" y="319"/>
                    </a:lnTo>
                    <a:lnTo>
                      <a:pt x="953" y="322"/>
                    </a:lnTo>
                    <a:lnTo>
                      <a:pt x="955" y="324"/>
                    </a:lnTo>
                    <a:lnTo>
                      <a:pt x="958" y="329"/>
                    </a:lnTo>
                    <a:lnTo>
                      <a:pt x="960" y="332"/>
                    </a:lnTo>
                    <a:lnTo>
                      <a:pt x="958" y="332"/>
                    </a:lnTo>
                    <a:lnTo>
                      <a:pt x="955" y="335"/>
                    </a:lnTo>
                    <a:lnTo>
                      <a:pt x="955" y="337"/>
                    </a:lnTo>
                    <a:lnTo>
                      <a:pt x="953" y="337"/>
                    </a:lnTo>
                    <a:lnTo>
                      <a:pt x="953" y="340"/>
                    </a:lnTo>
                    <a:lnTo>
                      <a:pt x="950" y="343"/>
                    </a:lnTo>
                    <a:lnTo>
                      <a:pt x="947" y="345"/>
                    </a:lnTo>
                    <a:lnTo>
                      <a:pt x="945" y="350"/>
                    </a:lnTo>
                    <a:lnTo>
                      <a:pt x="945" y="353"/>
                    </a:lnTo>
                    <a:lnTo>
                      <a:pt x="945" y="356"/>
                    </a:lnTo>
                    <a:lnTo>
                      <a:pt x="945" y="358"/>
                    </a:lnTo>
                    <a:lnTo>
                      <a:pt x="945" y="361"/>
                    </a:lnTo>
                    <a:lnTo>
                      <a:pt x="945" y="363"/>
                    </a:lnTo>
                    <a:lnTo>
                      <a:pt x="947" y="366"/>
                    </a:lnTo>
                    <a:lnTo>
                      <a:pt x="945" y="371"/>
                    </a:lnTo>
                    <a:lnTo>
                      <a:pt x="945" y="374"/>
                    </a:lnTo>
                    <a:lnTo>
                      <a:pt x="942" y="377"/>
                    </a:lnTo>
                    <a:lnTo>
                      <a:pt x="945" y="377"/>
                    </a:lnTo>
                    <a:lnTo>
                      <a:pt x="942" y="379"/>
                    </a:lnTo>
                    <a:lnTo>
                      <a:pt x="942" y="382"/>
                    </a:lnTo>
                    <a:lnTo>
                      <a:pt x="940" y="384"/>
                    </a:lnTo>
                    <a:lnTo>
                      <a:pt x="940" y="387"/>
                    </a:lnTo>
                    <a:lnTo>
                      <a:pt x="942" y="387"/>
                    </a:lnTo>
                    <a:lnTo>
                      <a:pt x="942" y="390"/>
                    </a:lnTo>
                    <a:lnTo>
                      <a:pt x="945" y="392"/>
                    </a:lnTo>
                    <a:lnTo>
                      <a:pt x="945" y="397"/>
                    </a:lnTo>
                    <a:lnTo>
                      <a:pt x="945" y="400"/>
                    </a:lnTo>
                    <a:lnTo>
                      <a:pt x="945" y="403"/>
                    </a:lnTo>
                    <a:lnTo>
                      <a:pt x="945" y="405"/>
                    </a:lnTo>
                    <a:lnTo>
                      <a:pt x="945" y="408"/>
                    </a:lnTo>
                    <a:lnTo>
                      <a:pt x="945" y="410"/>
                    </a:lnTo>
                    <a:lnTo>
                      <a:pt x="945" y="413"/>
                    </a:lnTo>
                    <a:lnTo>
                      <a:pt x="942" y="413"/>
                    </a:lnTo>
                    <a:lnTo>
                      <a:pt x="942" y="416"/>
                    </a:lnTo>
                    <a:lnTo>
                      <a:pt x="945" y="429"/>
                    </a:lnTo>
                    <a:lnTo>
                      <a:pt x="945" y="437"/>
                    </a:lnTo>
                    <a:lnTo>
                      <a:pt x="945" y="439"/>
                    </a:lnTo>
                    <a:lnTo>
                      <a:pt x="947" y="439"/>
                    </a:lnTo>
                    <a:lnTo>
                      <a:pt x="947" y="442"/>
                    </a:lnTo>
                    <a:lnTo>
                      <a:pt x="950" y="442"/>
                    </a:lnTo>
                    <a:lnTo>
                      <a:pt x="953" y="444"/>
                    </a:lnTo>
                    <a:lnTo>
                      <a:pt x="955" y="444"/>
                    </a:lnTo>
                    <a:lnTo>
                      <a:pt x="958" y="444"/>
                    </a:lnTo>
                    <a:lnTo>
                      <a:pt x="958" y="447"/>
                    </a:lnTo>
                    <a:lnTo>
                      <a:pt x="958" y="465"/>
                    </a:lnTo>
                    <a:lnTo>
                      <a:pt x="893" y="465"/>
                    </a:lnTo>
                    <a:lnTo>
                      <a:pt x="898" y="468"/>
                    </a:lnTo>
                    <a:lnTo>
                      <a:pt x="898" y="471"/>
                    </a:lnTo>
                    <a:lnTo>
                      <a:pt x="898" y="473"/>
                    </a:lnTo>
                    <a:lnTo>
                      <a:pt x="900" y="476"/>
                    </a:lnTo>
                    <a:lnTo>
                      <a:pt x="900" y="478"/>
                    </a:lnTo>
                    <a:lnTo>
                      <a:pt x="898" y="478"/>
                    </a:lnTo>
                    <a:lnTo>
                      <a:pt x="898" y="481"/>
                    </a:lnTo>
                    <a:lnTo>
                      <a:pt x="898" y="484"/>
                    </a:lnTo>
                    <a:lnTo>
                      <a:pt x="895" y="486"/>
                    </a:lnTo>
                    <a:lnTo>
                      <a:pt x="895" y="489"/>
                    </a:lnTo>
                    <a:lnTo>
                      <a:pt x="895" y="491"/>
                    </a:lnTo>
                    <a:lnTo>
                      <a:pt x="893" y="494"/>
                    </a:lnTo>
                    <a:lnTo>
                      <a:pt x="890" y="494"/>
                    </a:lnTo>
                    <a:lnTo>
                      <a:pt x="890" y="497"/>
                    </a:lnTo>
                    <a:lnTo>
                      <a:pt x="893" y="499"/>
                    </a:lnTo>
                    <a:lnTo>
                      <a:pt x="893" y="502"/>
                    </a:lnTo>
                    <a:lnTo>
                      <a:pt x="893" y="505"/>
                    </a:lnTo>
                    <a:lnTo>
                      <a:pt x="890" y="505"/>
                    </a:lnTo>
                    <a:lnTo>
                      <a:pt x="890" y="507"/>
                    </a:lnTo>
                    <a:lnTo>
                      <a:pt x="887" y="507"/>
                    </a:lnTo>
                    <a:lnTo>
                      <a:pt x="887" y="510"/>
                    </a:lnTo>
                    <a:lnTo>
                      <a:pt x="882" y="518"/>
                    </a:lnTo>
                    <a:lnTo>
                      <a:pt x="880" y="520"/>
                    </a:lnTo>
                    <a:lnTo>
                      <a:pt x="877" y="520"/>
                    </a:lnTo>
                    <a:lnTo>
                      <a:pt x="874" y="520"/>
                    </a:lnTo>
                    <a:lnTo>
                      <a:pt x="874" y="523"/>
                    </a:lnTo>
                    <a:lnTo>
                      <a:pt x="877" y="525"/>
                    </a:lnTo>
                    <a:lnTo>
                      <a:pt x="877" y="528"/>
                    </a:lnTo>
                    <a:lnTo>
                      <a:pt x="874" y="528"/>
                    </a:lnTo>
                    <a:lnTo>
                      <a:pt x="872" y="528"/>
                    </a:lnTo>
                    <a:lnTo>
                      <a:pt x="866" y="531"/>
                    </a:lnTo>
                    <a:lnTo>
                      <a:pt x="864" y="531"/>
                    </a:lnTo>
                    <a:lnTo>
                      <a:pt x="864" y="533"/>
                    </a:lnTo>
                    <a:lnTo>
                      <a:pt x="861" y="533"/>
                    </a:lnTo>
                    <a:lnTo>
                      <a:pt x="861" y="536"/>
                    </a:lnTo>
                    <a:lnTo>
                      <a:pt x="859" y="536"/>
                    </a:lnTo>
                    <a:lnTo>
                      <a:pt x="859" y="538"/>
                    </a:lnTo>
                    <a:lnTo>
                      <a:pt x="856" y="541"/>
                    </a:lnTo>
                    <a:lnTo>
                      <a:pt x="856" y="544"/>
                    </a:lnTo>
                    <a:lnTo>
                      <a:pt x="853" y="544"/>
                    </a:lnTo>
                    <a:lnTo>
                      <a:pt x="853" y="546"/>
                    </a:lnTo>
                    <a:lnTo>
                      <a:pt x="853" y="549"/>
                    </a:lnTo>
                    <a:lnTo>
                      <a:pt x="851" y="549"/>
                    </a:lnTo>
                    <a:lnTo>
                      <a:pt x="851" y="552"/>
                    </a:lnTo>
                    <a:lnTo>
                      <a:pt x="846" y="554"/>
                    </a:lnTo>
                    <a:lnTo>
                      <a:pt x="846" y="557"/>
                    </a:lnTo>
                    <a:lnTo>
                      <a:pt x="846" y="559"/>
                    </a:lnTo>
                    <a:lnTo>
                      <a:pt x="843" y="559"/>
                    </a:lnTo>
                    <a:lnTo>
                      <a:pt x="843" y="562"/>
                    </a:lnTo>
                    <a:lnTo>
                      <a:pt x="840" y="562"/>
                    </a:lnTo>
                    <a:lnTo>
                      <a:pt x="840" y="565"/>
                    </a:lnTo>
                    <a:lnTo>
                      <a:pt x="838" y="567"/>
                    </a:lnTo>
                    <a:lnTo>
                      <a:pt x="835" y="567"/>
                    </a:lnTo>
                    <a:lnTo>
                      <a:pt x="835" y="570"/>
                    </a:lnTo>
                    <a:lnTo>
                      <a:pt x="833" y="570"/>
                    </a:lnTo>
                    <a:lnTo>
                      <a:pt x="833" y="572"/>
                    </a:lnTo>
                    <a:lnTo>
                      <a:pt x="830" y="572"/>
                    </a:lnTo>
                    <a:lnTo>
                      <a:pt x="830" y="575"/>
                    </a:lnTo>
                    <a:lnTo>
                      <a:pt x="827" y="575"/>
                    </a:lnTo>
                    <a:lnTo>
                      <a:pt x="825" y="578"/>
                    </a:lnTo>
                    <a:lnTo>
                      <a:pt x="822" y="580"/>
                    </a:lnTo>
                    <a:lnTo>
                      <a:pt x="819" y="583"/>
                    </a:lnTo>
                    <a:lnTo>
                      <a:pt x="817" y="583"/>
                    </a:lnTo>
                    <a:lnTo>
                      <a:pt x="817" y="585"/>
                    </a:lnTo>
                    <a:lnTo>
                      <a:pt x="814" y="585"/>
                    </a:lnTo>
                    <a:lnTo>
                      <a:pt x="814" y="588"/>
                    </a:lnTo>
                    <a:lnTo>
                      <a:pt x="812" y="588"/>
                    </a:lnTo>
                    <a:lnTo>
                      <a:pt x="809" y="588"/>
                    </a:lnTo>
                    <a:lnTo>
                      <a:pt x="806" y="588"/>
                    </a:lnTo>
                    <a:lnTo>
                      <a:pt x="801" y="591"/>
                    </a:lnTo>
                    <a:lnTo>
                      <a:pt x="799" y="591"/>
                    </a:lnTo>
                    <a:lnTo>
                      <a:pt x="793" y="593"/>
                    </a:lnTo>
                    <a:lnTo>
                      <a:pt x="793" y="596"/>
                    </a:lnTo>
                    <a:lnTo>
                      <a:pt x="791" y="599"/>
                    </a:lnTo>
                    <a:lnTo>
                      <a:pt x="791" y="601"/>
                    </a:lnTo>
                    <a:lnTo>
                      <a:pt x="788" y="601"/>
                    </a:lnTo>
                    <a:lnTo>
                      <a:pt x="786" y="601"/>
                    </a:lnTo>
                    <a:lnTo>
                      <a:pt x="786" y="604"/>
                    </a:lnTo>
                    <a:lnTo>
                      <a:pt x="783" y="604"/>
                    </a:lnTo>
                    <a:lnTo>
                      <a:pt x="780" y="604"/>
                    </a:lnTo>
                    <a:lnTo>
                      <a:pt x="780" y="606"/>
                    </a:lnTo>
                    <a:lnTo>
                      <a:pt x="780" y="604"/>
                    </a:lnTo>
                    <a:lnTo>
                      <a:pt x="780" y="606"/>
                    </a:lnTo>
                    <a:lnTo>
                      <a:pt x="778" y="606"/>
                    </a:lnTo>
                    <a:lnTo>
                      <a:pt x="775" y="606"/>
                    </a:lnTo>
                    <a:lnTo>
                      <a:pt x="773" y="606"/>
                    </a:lnTo>
                    <a:lnTo>
                      <a:pt x="773" y="609"/>
                    </a:lnTo>
                    <a:lnTo>
                      <a:pt x="770" y="609"/>
                    </a:lnTo>
                    <a:lnTo>
                      <a:pt x="767" y="609"/>
                    </a:lnTo>
                    <a:lnTo>
                      <a:pt x="765" y="609"/>
                    </a:lnTo>
                    <a:lnTo>
                      <a:pt x="762" y="609"/>
                    </a:lnTo>
                    <a:lnTo>
                      <a:pt x="759" y="609"/>
                    </a:lnTo>
                    <a:lnTo>
                      <a:pt x="757" y="609"/>
                    </a:lnTo>
                    <a:lnTo>
                      <a:pt x="754" y="609"/>
                    </a:lnTo>
                    <a:lnTo>
                      <a:pt x="752" y="609"/>
                    </a:lnTo>
                    <a:lnTo>
                      <a:pt x="749" y="609"/>
                    </a:lnTo>
                    <a:lnTo>
                      <a:pt x="746" y="609"/>
                    </a:lnTo>
                    <a:lnTo>
                      <a:pt x="744" y="609"/>
                    </a:lnTo>
                    <a:lnTo>
                      <a:pt x="741" y="609"/>
                    </a:lnTo>
                    <a:lnTo>
                      <a:pt x="741" y="612"/>
                    </a:lnTo>
                    <a:lnTo>
                      <a:pt x="739" y="612"/>
                    </a:lnTo>
                    <a:lnTo>
                      <a:pt x="739" y="609"/>
                    </a:lnTo>
                    <a:lnTo>
                      <a:pt x="736" y="609"/>
                    </a:lnTo>
                    <a:lnTo>
                      <a:pt x="736" y="612"/>
                    </a:lnTo>
                    <a:lnTo>
                      <a:pt x="733" y="612"/>
                    </a:lnTo>
                    <a:lnTo>
                      <a:pt x="731" y="612"/>
                    </a:lnTo>
                    <a:lnTo>
                      <a:pt x="728" y="612"/>
                    </a:lnTo>
                    <a:lnTo>
                      <a:pt x="728" y="609"/>
                    </a:lnTo>
                    <a:lnTo>
                      <a:pt x="726" y="612"/>
                    </a:lnTo>
                    <a:lnTo>
                      <a:pt x="726" y="614"/>
                    </a:lnTo>
                    <a:lnTo>
                      <a:pt x="726" y="617"/>
                    </a:lnTo>
                    <a:lnTo>
                      <a:pt x="726" y="619"/>
                    </a:lnTo>
                    <a:lnTo>
                      <a:pt x="726" y="622"/>
                    </a:lnTo>
                    <a:lnTo>
                      <a:pt x="726" y="625"/>
                    </a:lnTo>
                    <a:lnTo>
                      <a:pt x="726" y="627"/>
                    </a:lnTo>
                    <a:lnTo>
                      <a:pt x="726" y="630"/>
                    </a:lnTo>
                    <a:lnTo>
                      <a:pt x="723" y="630"/>
                    </a:lnTo>
                    <a:lnTo>
                      <a:pt x="723" y="632"/>
                    </a:lnTo>
                    <a:lnTo>
                      <a:pt x="723" y="635"/>
                    </a:lnTo>
                    <a:lnTo>
                      <a:pt x="720" y="635"/>
                    </a:lnTo>
                    <a:lnTo>
                      <a:pt x="720" y="638"/>
                    </a:lnTo>
                    <a:lnTo>
                      <a:pt x="718" y="640"/>
                    </a:lnTo>
                    <a:lnTo>
                      <a:pt x="715" y="643"/>
                    </a:lnTo>
                    <a:lnTo>
                      <a:pt x="718" y="646"/>
                    </a:lnTo>
                    <a:lnTo>
                      <a:pt x="715" y="646"/>
                    </a:lnTo>
                    <a:lnTo>
                      <a:pt x="715" y="648"/>
                    </a:lnTo>
                    <a:lnTo>
                      <a:pt x="712" y="651"/>
                    </a:lnTo>
                    <a:lnTo>
                      <a:pt x="712" y="653"/>
                    </a:lnTo>
                    <a:lnTo>
                      <a:pt x="712" y="656"/>
                    </a:lnTo>
                    <a:lnTo>
                      <a:pt x="712" y="659"/>
                    </a:lnTo>
                    <a:lnTo>
                      <a:pt x="712" y="661"/>
                    </a:lnTo>
                    <a:lnTo>
                      <a:pt x="710" y="661"/>
                    </a:lnTo>
                    <a:lnTo>
                      <a:pt x="710" y="664"/>
                    </a:lnTo>
                    <a:lnTo>
                      <a:pt x="707" y="664"/>
                    </a:lnTo>
                    <a:lnTo>
                      <a:pt x="707" y="666"/>
                    </a:lnTo>
                    <a:lnTo>
                      <a:pt x="705" y="666"/>
                    </a:lnTo>
                    <a:lnTo>
                      <a:pt x="705" y="669"/>
                    </a:lnTo>
                    <a:lnTo>
                      <a:pt x="702" y="669"/>
                    </a:lnTo>
                    <a:lnTo>
                      <a:pt x="699" y="669"/>
                    </a:lnTo>
                    <a:lnTo>
                      <a:pt x="699" y="672"/>
                    </a:lnTo>
                    <a:lnTo>
                      <a:pt x="697" y="672"/>
                    </a:lnTo>
                    <a:lnTo>
                      <a:pt x="699" y="672"/>
                    </a:lnTo>
                    <a:lnTo>
                      <a:pt x="699" y="674"/>
                    </a:lnTo>
                    <a:lnTo>
                      <a:pt x="699" y="677"/>
                    </a:lnTo>
                    <a:lnTo>
                      <a:pt x="699" y="680"/>
                    </a:lnTo>
                    <a:lnTo>
                      <a:pt x="699" y="682"/>
                    </a:lnTo>
                    <a:lnTo>
                      <a:pt x="699" y="685"/>
                    </a:lnTo>
                    <a:lnTo>
                      <a:pt x="699" y="687"/>
                    </a:lnTo>
                    <a:lnTo>
                      <a:pt x="699" y="690"/>
                    </a:lnTo>
                    <a:lnTo>
                      <a:pt x="699" y="693"/>
                    </a:lnTo>
                    <a:lnTo>
                      <a:pt x="699" y="695"/>
                    </a:lnTo>
                    <a:lnTo>
                      <a:pt x="699" y="698"/>
                    </a:lnTo>
                    <a:lnTo>
                      <a:pt x="702" y="698"/>
                    </a:lnTo>
                    <a:lnTo>
                      <a:pt x="702" y="700"/>
                    </a:lnTo>
                    <a:lnTo>
                      <a:pt x="702" y="703"/>
                    </a:lnTo>
                    <a:lnTo>
                      <a:pt x="702" y="706"/>
                    </a:lnTo>
                    <a:lnTo>
                      <a:pt x="702" y="708"/>
                    </a:lnTo>
                    <a:lnTo>
                      <a:pt x="705" y="708"/>
                    </a:lnTo>
                    <a:lnTo>
                      <a:pt x="705" y="711"/>
                    </a:lnTo>
                    <a:lnTo>
                      <a:pt x="705" y="713"/>
                    </a:lnTo>
                    <a:lnTo>
                      <a:pt x="705" y="716"/>
                    </a:lnTo>
                    <a:lnTo>
                      <a:pt x="705" y="719"/>
                    </a:lnTo>
                    <a:lnTo>
                      <a:pt x="705" y="721"/>
                    </a:lnTo>
                    <a:lnTo>
                      <a:pt x="686" y="724"/>
                    </a:lnTo>
                    <a:lnTo>
                      <a:pt x="686" y="721"/>
                    </a:lnTo>
                    <a:lnTo>
                      <a:pt x="684" y="721"/>
                    </a:lnTo>
                    <a:lnTo>
                      <a:pt x="681" y="724"/>
                    </a:lnTo>
                    <a:lnTo>
                      <a:pt x="660" y="724"/>
                    </a:lnTo>
                    <a:lnTo>
                      <a:pt x="655" y="724"/>
                    </a:lnTo>
                    <a:lnTo>
                      <a:pt x="652" y="724"/>
                    </a:lnTo>
                    <a:lnTo>
                      <a:pt x="650" y="724"/>
                    </a:lnTo>
                    <a:lnTo>
                      <a:pt x="647" y="724"/>
                    </a:lnTo>
                    <a:lnTo>
                      <a:pt x="647" y="727"/>
                    </a:lnTo>
                    <a:lnTo>
                      <a:pt x="645" y="727"/>
                    </a:lnTo>
                    <a:lnTo>
                      <a:pt x="645" y="729"/>
                    </a:lnTo>
                    <a:lnTo>
                      <a:pt x="642" y="732"/>
                    </a:lnTo>
                    <a:lnTo>
                      <a:pt x="639" y="732"/>
                    </a:lnTo>
                    <a:lnTo>
                      <a:pt x="637" y="734"/>
                    </a:lnTo>
                    <a:lnTo>
                      <a:pt x="634" y="734"/>
                    </a:lnTo>
                    <a:lnTo>
                      <a:pt x="629" y="734"/>
                    </a:lnTo>
                    <a:lnTo>
                      <a:pt x="626" y="734"/>
                    </a:lnTo>
                    <a:lnTo>
                      <a:pt x="621" y="732"/>
                    </a:lnTo>
                    <a:lnTo>
                      <a:pt x="619" y="732"/>
                    </a:lnTo>
                    <a:lnTo>
                      <a:pt x="619" y="734"/>
                    </a:lnTo>
                    <a:lnTo>
                      <a:pt x="621" y="734"/>
                    </a:lnTo>
                    <a:lnTo>
                      <a:pt x="621" y="737"/>
                    </a:lnTo>
                    <a:lnTo>
                      <a:pt x="619" y="737"/>
                    </a:lnTo>
                    <a:lnTo>
                      <a:pt x="616" y="734"/>
                    </a:lnTo>
                    <a:lnTo>
                      <a:pt x="616" y="737"/>
                    </a:lnTo>
                    <a:lnTo>
                      <a:pt x="616" y="740"/>
                    </a:lnTo>
                    <a:lnTo>
                      <a:pt x="619" y="742"/>
                    </a:lnTo>
                    <a:lnTo>
                      <a:pt x="619" y="745"/>
                    </a:lnTo>
                    <a:lnTo>
                      <a:pt x="619" y="747"/>
                    </a:lnTo>
                    <a:lnTo>
                      <a:pt x="616" y="747"/>
                    </a:lnTo>
                    <a:lnTo>
                      <a:pt x="613" y="747"/>
                    </a:lnTo>
                    <a:lnTo>
                      <a:pt x="611" y="747"/>
                    </a:lnTo>
                    <a:lnTo>
                      <a:pt x="608" y="747"/>
                    </a:lnTo>
                    <a:lnTo>
                      <a:pt x="605" y="747"/>
                    </a:lnTo>
                    <a:lnTo>
                      <a:pt x="603" y="747"/>
                    </a:lnTo>
                    <a:lnTo>
                      <a:pt x="600" y="750"/>
                    </a:lnTo>
                    <a:lnTo>
                      <a:pt x="598" y="750"/>
                    </a:lnTo>
                    <a:lnTo>
                      <a:pt x="595" y="750"/>
                    </a:lnTo>
                    <a:lnTo>
                      <a:pt x="592" y="753"/>
                    </a:lnTo>
                    <a:lnTo>
                      <a:pt x="590" y="753"/>
                    </a:lnTo>
                    <a:lnTo>
                      <a:pt x="590" y="750"/>
                    </a:lnTo>
                    <a:lnTo>
                      <a:pt x="587" y="750"/>
                    </a:lnTo>
                    <a:lnTo>
                      <a:pt x="585" y="750"/>
                    </a:lnTo>
                    <a:lnTo>
                      <a:pt x="582" y="750"/>
                    </a:lnTo>
                    <a:lnTo>
                      <a:pt x="582" y="747"/>
                    </a:lnTo>
                    <a:lnTo>
                      <a:pt x="579" y="747"/>
                    </a:lnTo>
                    <a:lnTo>
                      <a:pt x="579" y="745"/>
                    </a:lnTo>
                    <a:lnTo>
                      <a:pt x="577" y="745"/>
                    </a:lnTo>
                    <a:lnTo>
                      <a:pt x="574" y="745"/>
                    </a:lnTo>
                    <a:lnTo>
                      <a:pt x="574" y="747"/>
                    </a:lnTo>
                    <a:lnTo>
                      <a:pt x="572" y="747"/>
                    </a:lnTo>
                    <a:lnTo>
                      <a:pt x="566" y="753"/>
                    </a:lnTo>
                    <a:lnTo>
                      <a:pt x="564" y="753"/>
                    </a:lnTo>
                    <a:lnTo>
                      <a:pt x="561" y="753"/>
                    </a:lnTo>
                    <a:lnTo>
                      <a:pt x="558" y="753"/>
                    </a:lnTo>
                    <a:lnTo>
                      <a:pt x="558" y="755"/>
                    </a:lnTo>
                    <a:lnTo>
                      <a:pt x="556" y="755"/>
                    </a:lnTo>
                    <a:lnTo>
                      <a:pt x="556" y="758"/>
                    </a:lnTo>
                    <a:lnTo>
                      <a:pt x="553" y="755"/>
                    </a:lnTo>
                    <a:lnTo>
                      <a:pt x="551" y="755"/>
                    </a:lnTo>
                    <a:lnTo>
                      <a:pt x="543" y="753"/>
                    </a:lnTo>
                    <a:lnTo>
                      <a:pt x="540" y="753"/>
                    </a:lnTo>
                    <a:lnTo>
                      <a:pt x="538" y="753"/>
                    </a:lnTo>
                    <a:lnTo>
                      <a:pt x="538" y="755"/>
                    </a:lnTo>
                    <a:lnTo>
                      <a:pt x="535" y="755"/>
                    </a:lnTo>
                    <a:lnTo>
                      <a:pt x="532" y="758"/>
                    </a:lnTo>
                    <a:lnTo>
                      <a:pt x="530" y="758"/>
                    </a:lnTo>
                    <a:lnTo>
                      <a:pt x="530" y="760"/>
                    </a:lnTo>
                    <a:lnTo>
                      <a:pt x="527" y="758"/>
                    </a:lnTo>
                    <a:lnTo>
                      <a:pt x="525" y="758"/>
                    </a:lnTo>
                    <a:lnTo>
                      <a:pt x="525" y="760"/>
                    </a:lnTo>
                    <a:lnTo>
                      <a:pt x="522" y="760"/>
                    </a:lnTo>
                    <a:lnTo>
                      <a:pt x="519" y="758"/>
                    </a:lnTo>
                    <a:lnTo>
                      <a:pt x="517" y="755"/>
                    </a:lnTo>
                    <a:lnTo>
                      <a:pt x="511" y="758"/>
                    </a:lnTo>
                    <a:lnTo>
                      <a:pt x="509" y="758"/>
                    </a:lnTo>
                    <a:lnTo>
                      <a:pt x="506" y="758"/>
                    </a:lnTo>
                    <a:lnTo>
                      <a:pt x="504" y="755"/>
                    </a:lnTo>
                    <a:lnTo>
                      <a:pt x="501" y="758"/>
                    </a:lnTo>
                    <a:lnTo>
                      <a:pt x="498" y="758"/>
                    </a:lnTo>
                    <a:lnTo>
                      <a:pt x="498" y="755"/>
                    </a:lnTo>
                    <a:lnTo>
                      <a:pt x="496" y="753"/>
                    </a:lnTo>
                    <a:lnTo>
                      <a:pt x="496" y="750"/>
                    </a:lnTo>
                    <a:lnTo>
                      <a:pt x="493" y="750"/>
                    </a:lnTo>
                    <a:lnTo>
                      <a:pt x="491" y="747"/>
                    </a:lnTo>
                    <a:lnTo>
                      <a:pt x="488" y="747"/>
                    </a:lnTo>
                    <a:lnTo>
                      <a:pt x="491" y="750"/>
                    </a:lnTo>
                    <a:lnTo>
                      <a:pt x="493" y="750"/>
                    </a:lnTo>
                    <a:lnTo>
                      <a:pt x="493" y="753"/>
                    </a:lnTo>
                    <a:lnTo>
                      <a:pt x="491" y="753"/>
                    </a:lnTo>
                    <a:lnTo>
                      <a:pt x="491" y="750"/>
                    </a:lnTo>
                    <a:lnTo>
                      <a:pt x="491" y="753"/>
                    </a:lnTo>
                    <a:lnTo>
                      <a:pt x="488" y="753"/>
                    </a:lnTo>
                    <a:lnTo>
                      <a:pt x="488" y="755"/>
                    </a:lnTo>
                    <a:lnTo>
                      <a:pt x="485" y="755"/>
                    </a:lnTo>
                    <a:lnTo>
                      <a:pt x="485" y="758"/>
                    </a:lnTo>
                    <a:lnTo>
                      <a:pt x="483" y="758"/>
                    </a:lnTo>
                    <a:lnTo>
                      <a:pt x="483" y="760"/>
                    </a:lnTo>
                    <a:lnTo>
                      <a:pt x="483" y="763"/>
                    </a:lnTo>
                    <a:lnTo>
                      <a:pt x="480" y="763"/>
                    </a:lnTo>
                    <a:lnTo>
                      <a:pt x="478" y="763"/>
                    </a:lnTo>
                    <a:lnTo>
                      <a:pt x="478" y="760"/>
                    </a:lnTo>
                    <a:lnTo>
                      <a:pt x="475" y="763"/>
                    </a:lnTo>
                    <a:lnTo>
                      <a:pt x="475" y="766"/>
                    </a:lnTo>
                    <a:lnTo>
                      <a:pt x="475" y="768"/>
                    </a:lnTo>
                    <a:lnTo>
                      <a:pt x="475" y="771"/>
                    </a:lnTo>
                    <a:lnTo>
                      <a:pt x="472" y="774"/>
                    </a:lnTo>
                    <a:lnTo>
                      <a:pt x="472" y="776"/>
                    </a:lnTo>
                    <a:lnTo>
                      <a:pt x="470" y="776"/>
                    </a:lnTo>
                    <a:lnTo>
                      <a:pt x="467" y="774"/>
                    </a:lnTo>
                    <a:lnTo>
                      <a:pt x="464" y="774"/>
                    </a:lnTo>
                    <a:lnTo>
                      <a:pt x="464" y="771"/>
                    </a:lnTo>
                    <a:lnTo>
                      <a:pt x="462" y="771"/>
                    </a:lnTo>
                    <a:lnTo>
                      <a:pt x="459" y="771"/>
                    </a:lnTo>
                    <a:lnTo>
                      <a:pt x="457" y="771"/>
                    </a:lnTo>
                    <a:lnTo>
                      <a:pt x="454" y="771"/>
                    </a:lnTo>
                    <a:lnTo>
                      <a:pt x="454" y="768"/>
                    </a:lnTo>
                    <a:lnTo>
                      <a:pt x="451" y="768"/>
                    </a:lnTo>
                    <a:lnTo>
                      <a:pt x="449" y="768"/>
                    </a:lnTo>
                    <a:lnTo>
                      <a:pt x="446" y="768"/>
                    </a:lnTo>
                    <a:lnTo>
                      <a:pt x="446" y="766"/>
                    </a:lnTo>
                    <a:lnTo>
                      <a:pt x="444" y="766"/>
                    </a:lnTo>
                    <a:lnTo>
                      <a:pt x="441" y="766"/>
                    </a:lnTo>
                    <a:lnTo>
                      <a:pt x="438" y="763"/>
                    </a:lnTo>
                    <a:lnTo>
                      <a:pt x="438" y="766"/>
                    </a:lnTo>
                    <a:lnTo>
                      <a:pt x="438" y="768"/>
                    </a:lnTo>
                    <a:lnTo>
                      <a:pt x="438" y="771"/>
                    </a:lnTo>
                    <a:lnTo>
                      <a:pt x="438" y="774"/>
                    </a:lnTo>
                    <a:lnTo>
                      <a:pt x="436" y="774"/>
                    </a:lnTo>
                    <a:lnTo>
                      <a:pt x="433" y="774"/>
                    </a:lnTo>
                    <a:lnTo>
                      <a:pt x="431" y="774"/>
                    </a:lnTo>
                    <a:lnTo>
                      <a:pt x="428" y="774"/>
                    </a:lnTo>
                    <a:lnTo>
                      <a:pt x="425" y="771"/>
                    </a:lnTo>
                    <a:lnTo>
                      <a:pt x="423" y="771"/>
                    </a:lnTo>
                    <a:lnTo>
                      <a:pt x="423" y="776"/>
                    </a:lnTo>
                    <a:lnTo>
                      <a:pt x="425" y="776"/>
                    </a:lnTo>
                    <a:lnTo>
                      <a:pt x="425" y="779"/>
                    </a:lnTo>
                    <a:lnTo>
                      <a:pt x="425" y="781"/>
                    </a:lnTo>
                    <a:lnTo>
                      <a:pt x="425" y="784"/>
                    </a:lnTo>
                    <a:lnTo>
                      <a:pt x="428" y="784"/>
                    </a:lnTo>
                    <a:lnTo>
                      <a:pt x="428" y="787"/>
                    </a:lnTo>
                    <a:lnTo>
                      <a:pt x="425" y="787"/>
                    </a:lnTo>
                    <a:lnTo>
                      <a:pt x="428" y="789"/>
                    </a:lnTo>
                    <a:lnTo>
                      <a:pt x="428" y="792"/>
                    </a:lnTo>
                    <a:lnTo>
                      <a:pt x="428" y="794"/>
                    </a:lnTo>
                    <a:lnTo>
                      <a:pt x="425" y="797"/>
                    </a:lnTo>
                    <a:lnTo>
                      <a:pt x="425" y="800"/>
                    </a:lnTo>
                    <a:lnTo>
                      <a:pt x="428" y="800"/>
                    </a:lnTo>
                    <a:lnTo>
                      <a:pt x="425" y="802"/>
                    </a:lnTo>
                    <a:lnTo>
                      <a:pt x="423" y="802"/>
                    </a:lnTo>
                    <a:lnTo>
                      <a:pt x="418" y="802"/>
                    </a:lnTo>
                    <a:lnTo>
                      <a:pt x="415" y="800"/>
                    </a:lnTo>
                    <a:lnTo>
                      <a:pt x="410" y="800"/>
                    </a:lnTo>
                    <a:lnTo>
                      <a:pt x="407" y="800"/>
                    </a:lnTo>
                    <a:lnTo>
                      <a:pt x="407" y="797"/>
                    </a:lnTo>
                    <a:lnTo>
                      <a:pt x="404" y="797"/>
                    </a:lnTo>
                    <a:lnTo>
                      <a:pt x="402" y="797"/>
                    </a:lnTo>
                    <a:lnTo>
                      <a:pt x="399" y="797"/>
                    </a:lnTo>
                    <a:lnTo>
                      <a:pt x="399" y="800"/>
                    </a:lnTo>
                    <a:lnTo>
                      <a:pt x="397" y="800"/>
                    </a:lnTo>
                    <a:lnTo>
                      <a:pt x="394" y="800"/>
                    </a:lnTo>
                    <a:lnTo>
                      <a:pt x="391" y="800"/>
                    </a:lnTo>
                    <a:lnTo>
                      <a:pt x="391" y="797"/>
                    </a:lnTo>
                    <a:lnTo>
                      <a:pt x="389" y="797"/>
                    </a:lnTo>
                    <a:lnTo>
                      <a:pt x="386" y="797"/>
                    </a:lnTo>
                    <a:lnTo>
                      <a:pt x="384" y="797"/>
                    </a:lnTo>
                    <a:lnTo>
                      <a:pt x="381" y="797"/>
                    </a:lnTo>
                    <a:lnTo>
                      <a:pt x="378" y="797"/>
                    </a:lnTo>
                    <a:lnTo>
                      <a:pt x="376" y="797"/>
                    </a:lnTo>
                    <a:lnTo>
                      <a:pt x="373" y="797"/>
                    </a:lnTo>
                    <a:lnTo>
                      <a:pt x="371" y="797"/>
                    </a:lnTo>
                    <a:lnTo>
                      <a:pt x="371" y="800"/>
                    </a:lnTo>
                    <a:lnTo>
                      <a:pt x="371" y="802"/>
                    </a:lnTo>
                    <a:lnTo>
                      <a:pt x="368" y="802"/>
                    </a:lnTo>
                    <a:lnTo>
                      <a:pt x="368" y="800"/>
                    </a:lnTo>
                    <a:lnTo>
                      <a:pt x="365" y="800"/>
                    </a:lnTo>
                    <a:lnTo>
                      <a:pt x="365" y="797"/>
                    </a:lnTo>
                    <a:lnTo>
                      <a:pt x="363" y="797"/>
                    </a:lnTo>
                    <a:lnTo>
                      <a:pt x="360" y="797"/>
                    </a:lnTo>
                    <a:lnTo>
                      <a:pt x="357" y="797"/>
                    </a:lnTo>
                    <a:lnTo>
                      <a:pt x="355" y="797"/>
                    </a:lnTo>
                    <a:lnTo>
                      <a:pt x="350" y="800"/>
                    </a:lnTo>
                    <a:lnTo>
                      <a:pt x="347" y="800"/>
                    </a:lnTo>
                    <a:lnTo>
                      <a:pt x="347" y="802"/>
                    </a:lnTo>
                    <a:lnTo>
                      <a:pt x="344" y="802"/>
                    </a:lnTo>
                    <a:lnTo>
                      <a:pt x="342" y="802"/>
                    </a:lnTo>
                    <a:lnTo>
                      <a:pt x="342" y="805"/>
                    </a:lnTo>
                    <a:lnTo>
                      <a:pt x="339" y="805"/>
                    </a:lnTo>
                    <a:lnTo>
                      <a:pt x="337" y="805"/>
                    </a:lnTo>
                    <a:lnTo>
                      <a:pt x="334" y="805"/>
                    </a:lnTo>
                    <a:lnTo>
                      <a:pt x="334" y="807"/>
                    </a:lnTo>
                    <a:lnTo>
                      <a:pt x="331" y="807"/>
                    </a:lnTo>
                    <a:lnTo>
                      <a:pt x="331" y="810"/>
                    </a:lnTo>
                    <a:lnTo>
                      <a:pt x="329" y="810"/>
                    </a:lnTo>
                    <a:lnTo>
                      <a:pt x="329" y="807"/>
                    </a:lnTo>
                    <a:lnTo>
                      <a:pt x="326" y="807"/>
                    </a:lnTo>
                    <a:lnTo>
                      <a:pt x="324" y="807"/>
                    </a:lnTo>
                    <a:lnTo>
                      <a:pt x="321" y="807"/>
                    </a:lnTo>
                    <a:lnTo>
                      <a:pt x="318" y="807"/>
                    </a:lnTo>
                    <a:lnTo>
                      <a:pt x="318" y="810"/>
                    </a:lnTo>
                    <a:lnTo>
                      <a:pt x="318" y="813"/>
                    </a:lnTo>
                    <a:lnTo>
                      <a:pt x="316" y="813"/>
                    </a:lnTo>
                    <a:lnTo>
                      <a:pt x="316" y="810"/>
                    </a:lnTo>
                    <a:lnTo>
                      <a:pt x="313" y="810"/>
                    </a:lnTo>
                    <a:lnTo>
                      <a:pt x="313" y="807"/>
                    </a:lnTo>
                    <a:lnTo>
                      <a:pt x="310" y="807"/>
                    </a:lnTo>
                    <a:lnTo>
                      <a:pt x="310" y="810"/>
                    </a:lnTo>
                    <a:lnTo>
                      <a:pt x="308" y="810"/>
                    </a:lnTo>
                    <a:lnTo>
                      <a:pt x="305" y="810"/>
                    </a:lnTo>
                    <a:lnTo>
                      <a:pt x="303" y="810"/>
                    </a:lnTo>
                    <a:lnTo>
                      <a:pt x="303" y="807"/>
                    </a:lnTo>
                    <a:lnTo>
                      <a:pt x="303" y="805"/>
                    </a:lnTo>
                    <a:lnTo>
                      <a:pt x="300" y="805"/>
                    </a:lnTo>
                    <a:lnTo>
                      <a:pt x="300" y="807"/>
                    </a:lnTo>
                    <a:lnTo>
                      <a:pt x="297" y="807"/>
                    </a:lnTo>
                    <a:lnTo>
                      <a:pt x="297" y="810"/>
                    </a:lnTo>
                    <a:lnTo>
                      <a:pt x="295" y="807"/>
                    </a:lnTo>
                    <a:lnTo>
                      <a:pt x="292" y="807"/>
                    </a:lnTo>
                    <a:lnTo>
                      <a:pt x="290" y="807"/>
                    </a:lnTo>
                    <a:lnTo>
                      <a:pt x="290" y="810"/>
                    </a:lnTo>
                    <a:lnTo>
                      <a:pt x="287" y="810"/>
                    </a:lnTo>
                    <a:lnTo>
                      <a:pt x="287" y="813"/>
                    </a:lnTo>
                    <a:lnTo>
                      <a:pt x="284" y="813"/>
                    </a:lnTo>
                    <a:lnTo>
                      <a:pt x="284" y="815"/>
                    </a:lnTo>
                    <a:lnTo>
                      <a:pt x="282" y="815"/>
                    </a:lnTo>
                    <a:lnTo>
                      <a:pt x="282" y="818"/>
                    </a:lnTo>
                    <a:lnTo>
                      <a:pt x="279" y="818"/>
                    </a:lnTo>
                    <a:lnTo>
                      <a:pt x="277" y="818"/>
                    </a:lnTo>
                    <a:lnTo>
                      <a:pt x="277" y="815"/>
                    </a:lnTo>
                    <a:lnTo>
                      <a:pt x="274" y="815"/>
                    </a:lnTo>
                    <a:lnTo>
                      <a:pt x="274" y="813"/>
                    </a:lnTo>
                    <a:lnTo>
                      <a:pt x="274" y="815"/>
                    </a:lnTo>
                    <a:lnTo>
                      <a:pt x="271" y="815"/>
                    </a:lnTo>
                    <a:lnTo>
                      <a:pt x="271" y="818"/>
                    </a:lnTo>
                    <a:lnTo>
                      <a:pt x="269" y="818"/>
                    </a:lnTo>
                    <a:lnTo>
                      <a:pt x="271" y="818"/>
                    </a:lnTo>
                    <a:lnTo>
                      <a:pt x="271" y="821"/>
                    </a:lnTo>
                    <a:lnTo>
                      <a:pt x="271" y="823"/>
                    </a:lnTo>
                    <a:lnTo>
                      <a:pt x="274" y="826"/>
                    </a:lnTo>
                    <a:lnTo>
                      <a:pt x="271" y="826"/>
                    </a:lnTo>
                    <a:lnTo>
                      <a:pt x="271" y="828"/>
                    </a:lnTo>
                    <a:lnTo>
                      <a:pt x="269" y="828"/>
                    </a:lnTo>
                    <a:lnTo>
                      <a:pt x="269" y="831"/>
                    </a:lnTo>
                    <a:lnTo>
                      <a:pt x="266" y="831"/>
                    </a:lnTo>
                    <a:lnTo>
                      <a:pt x="266" y="834"/>
                    </a:lnTo>
                    <a:lnTo>
                      <a:pt x="264" y="834"/>
                    </a:lnTo>
                    <a:lnTo>
                      <a:pt x="261" y="834"/>
                    </a:lnTo>
                    <a:lnTo>
                      <a:pt x="261" y="831"/>
                    </a:lnTo>
                    <a:lnTo>
                      <a:pt x="258" y="831"/>
                    </a:lnTo>
                    <a:lnTo>
                      <a:pt x="256" y="831"/>
                    </a:lnTo>
                    <a:lnTo>
                      <a:pt x="253" y="831"/>
                    </a:lnTo>
                    <a:lnTo>
                      <a:pt x="253" y="834"/>
                    </a:lnTo>
                    <a:lnTo>
                      <a:pt x="250" y="834"/>
                    </a:lnTo>
                    <a:lnTo>
                      <a:pt x="250" y="836"/>
                    </a:lnTo>
                    <a:lnTo>
                      <a:pt x="250" y="834"/>
                    </a:lnTo>
                    <a:lnTo>
                      <a:pt x="248" y="834"/>
                    </a:lnTo>
                    <a:lnTo>
                      <a:pt x="248" y="836"/>
                    </a:lnTo>
                    <a:lnTo>
                      <a:pt x="245" y="836"/>
                    </a:lnTo>
                    <a:lnTo>
                      <a:pt x="245" y="834"/>
                    </a:lnTo>
                    <a:lnTo>
                      <a:pt x="243" y="834"/>
                    </a:lnTo>
                    <a:lnTo>
                      <a:pt x="240" y="834"/>
                    </a:lnTo>
                    <a:lnTo>
                      <a:pt x="240" y="836"/>
                    </a:lnTo>
                    <a:lnTo>
                      <a:pt x="237" y="836"/>
                    </a:lnTo>
                    <a:lnTo>
                      <a:pt x="235" y="836"/>
                    </a:lnTo>
                    <a:lnTo>
                      <a:pt x="232" y="836"/>
                    </a:lnTo>
                    <a:lnTo>
                      <a:pt x="230" y="836"/>
                    </a:lnTo>
                    <a:lnTo>
                      <a:pt x="230" y="839"/>
                    </a:lnTo>
                    <a:lnTo>
                      <a:pt x="230" y="836"/>
                    </a:lnTo>
                    <a:lnTo>
                      <a:pt x="227" y="836"/>
                    </a:lnTo>
                    <a:lnTo>
                      <a:pt x="224" y="836"/>
                    </a:lnTo>
                    <a:lnTo>
                      <a:pt x="222" y="836"/>
                    </a:lnTo>
                    <a:lnTo>
                      <a:pt x="219" y="834"/>
                    </a:lnTo>
                    <a:lnTo>
                      <a:pt x="217" y="834"/>
                    </a:lnTo>
                    <a:lnTo>
                      <a:pt x="217" y="836"/>
                    </a:lnTo>
                    <a:close/>
                  </a:path>
                </a:pathLst>
              </a:custGeom>
              <a:no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79" name="Freeform 243"/>
              <p:cNvSpPr>
                <a:spLocks/>
              </p:cNvSpPr>
              <p:nvPr/>
            </p:nvSpPr>
            <p:spPr bwMode="auto">
              <a:xfrm>
                <a:off x="3399" y="1382"/>
                <a:ext cx="960" cy="849"/>
              </a:xfrm>
              <a:custGeom>
                <a:avLst/>
                <a:gdLst>
                  <a:gd name="T0" fmla="*/ 193 w 960"/>
                  <a:gd name="T1" fmla="*/ 818 h 849"/>
                  <a:gd name="T2" fmla="*/ 164 w 960"/>
                  <a:gd name="T3" fmla="*/ 826 h 849"/>
                  <a:gd name="T4" fmla="*/ 143 w 960"/>
                  <a:gd name="T5" fmla="*/ 839 h 849"/>
                  <a:gd name="T6" fmla="*/ 115 w 960"/>
                  <a:gd name="T7" fmla="*/ 828 h 849"/>
                  <a:gd name="T8" fmla="*/ 70 w 960"/>
                  <a:gd name="T9" fmla="*/ 844 h 849"/>
                  <a:gd name="T10" fmla="*/ 34 w 960"/>
                  <a:gd name="T11" fmla="*/ 823 h 849"/>
                  <a:gd name="T12" fmla="*/ 10 w 960"/>
                  <a:gd name="T13" fmla="*/ 807 h 849"/>
                  <a:gd name="T14" fmla="*/ 5 w 960"/>
                  <a:gd name="T15" fmla="*/ 774 h 849"/>
                  <a:gd name="T16" fmla="*/ 2 w 960"/>
                  <a:gd name="T17" fmla="*/ 734 h 849"/>
                  <a:gd name="T18" fmla="*/ 18 w 960"/>
                  <a:gd name="T19" fmla="*/ 700 h 849"/>
                  <a:gd name="T20" fmla="*/ 39 w 960"/>
                  <a:gd name="T21" fmla="*/ 674 h 849"/>
                  <a:gd name="T22" fmla="*/ 29 w 960"/>
                  <a:gd name="T23" fmla="*/ 646 h 849"/>
                  <a:gd name="T24" fmla="*/ 39 w 960"/>
                  <a:gd name="T25" fmla="*/ 619 h 849"/>
                  <a:gd name="T26" fmla="*/ 36 w 960"/>
                  <a:gd name="T27" fmla="*/ 593 h 849"/>
                  <a:gd name="T28" fmla="*/ 44 w 960"/>
                  <a:gd name="T29" fmla="*/ 565 h 849"/>
                  <a:gd name="T30" fmla="*/ 73 w 960"/>
                  <a:gd name="T31" fmla="*/ 531 h 849"/>
                  <a:gd name="T32" fmla="*/ 104 w 960"/>
                  <a:gd name="T33" fmla="*/ 507 h 849"/>
                  <a:gd name="T34" fmla="*/ 138 w 960"/>
                  <a:gd name="T35" fmla="*/ 491 h 849"/>
                  <a:gd name="T36" fmla="*/ 159 w 960"/>
                  <a:gd name="T37" fmla="*/ 468 h 849"/>
                  <a:gd name="T38" fmla="*/ 180 w 960"/>
                  <a:gd name="T39" fmla="*/ 437 h 849"/>
                  <a:gd name="T40" fmla="*/ 209 w 960"/>
                  <a:gd name="T41" fmla="*/ 408 h 849"/>
                  <a:gd name="T42" fmla="*/ 224 w 960"/>
                  <a:gd name="T43" fmla="*/ 366 h 849"/>
                  <a:gd name="T44" fmla="*/ 219 w 960"/>
                  <a:gd name="T45" fmla="*/ 348 h 849"/>
                  <a:gd name="T46" fmla="*/ 222 w 960"/>
                  <a:gd name="T47" fmla="*/ 322 h 849"/>
                  <a:gd name="T48" fmla="*/ 217 w 960"/>
                  <a:gd name="T49" fmla="*/ 285 h 849"/>
                  <a:gd name="T50" fmla="*/ 206 w 960"/>
                  <a:gd name="T51" fmla="*/ 243 h 849"/>
                  <a:gd name="T52" fmla="*/ 274 w 960"/>
                  <a:gd name="T53" fmla="*/ 202 h 849"/>
                  <a:gd name="T54" fmla="*/ 511 w 960"/>
                  <a:gd name="T55" fmla="*/ 118 h 849"/>
                  <a:gd name="T56" fmla="*/ 527 w 960"/>
                  <a:gd name="T57" fmla="*/ 128 h 849"/>
                  <a:gd name="T58" fmla="*/ 561 w 960"/>
                  <a:gd name="T59" fmla="*/ 102 h 849"/>
                  <a:gd name="T60" fmla="*/ 621 w 960"/>
                  <a:gd name="T61" fmla="*/ 113 h 849"/>
                  <a:gd name="T62" fmla="*/ 621 w 960"/>
                  <a:gd name="T63" fmla="*/ 149 h 849"/>
                  <a:gd name="T64" fmla="*/ 624 w 960"/>
                  <a:gd name="T65" fmla="*/ 209 h 849"/>
                  <a:gd name="T66" fmla="*/ 652 w 960"/>
                  <a:gd name="T67" fmla="*/ 277 h 849"/>
                  <a:gd name="T68" fmla="*/ 679 w 960"/>
                  <a:gd name="T69" fmla="*/ 246 h 849"/>
                  <a:gd name="T70" fmla="*/ 689 w 960"/>
                  <a:gd name="T71" fmla="*/ 199 h 849"/>
                  <a:gd name="T72" fmla="*/ 705 w 960"/>
                  <a:gd name="T73" fmla="*/ 139 h 849"/>
                  <a:gd name="T74" fmla="*/ 723 w 960"/>
                  <a:gd name="T75" fmla="*/ 107 h 849"/>
                  <a:gd name="T76" fmla="*/ 788 w 960"/>
                  <a:gd name="T77" fmla="*/ 76 h 849"/>
                  <a:gd name="T78" fmla="*/ 822 w 960"/>
                  <a:gd name="T79" fmla="*/ 29 h 849"/>
                  <a:gd name="T80" fmla="*/ 833 w 960"/>
                  <a:gd name="T81" fmla="*/ 8 h 849"/>
                  <a:gd name="T82" fmla="*/ 864 w 960"/>
                  <a:gd name="T83" fmla="*/ 8 h 849"/>
                  <a:gd name="T84" fmla="*/ 893 w 960"/>
                  <a:gd name="T85" fmla="*/ 16 h 849"/>
                  <a:gd name="T86" fmla="*/ 890 w 960"/>
                  <a:gd name="T87" fmla="*/ 29 h 849"/>
                  <a:gd name="T88" fmla="*/ 874 w 960"/>
                  <a:gd name="T89" fmla="*/ 55 h 849"/>
                  <a:gd name="T90" fmla="*/ 908 w 960"/>
                  <a:gd name="T91" fmla="*/ 47 h 849"/>
                  <a:gd name="T92" fmla="*/ 900 w 960"/>
                  <a:gd name="T93" fmla="*/ 79 h 849"/>
                  <a:gd name="T94" fmla="*/ 911 w 960"/>
                  <a:gd name="T95" fmla="*/ 113 h 849"/>
                  <a:gd name="T96" fmla="*/ 906 w 960"/>
                  <a:gd name="T97" fmla="*/ 157 h 849"/>
                  <a:gd name="T98" fmla="*/ 913 w 960"/>
                  <a:gd name="T99" fmla="*/ 204 h 849"/>
                  <a:gd name="T100" fmla="*/ 921 w 960"/>
                  <a:gd name="T101" fmla="*/ 230 h 849"/>
                  <a:gd name="T102" fmla="*/ 937 w 960"/>
                  <a:gd name="T103" fmla="*/ 280 h 849"/>
                  <a:gd name="T104" fmla="*/ 950 w 960"/>
                  <a:gd name="T105" fmla="*/ 319 h 849"/>
                  <a:gd name="T106" fmla="*/ 945 w 960"/>
                  <a:gd name="T107" fmla="*/ 363 h 849"/>
                  <a:gd name="T108" fmla="*/ 945 w 960"/>
                  <a:gd name="T109" fmla="*/ 408 h 849"/>
                  <a:gd name="T110" fmla="*/ 898 w 960"/>
                  <a:gd name="T111" fmla="*/ 468 h 849"/>
                  <a:gd name="T112" fmla="*/ 890 w 960"/>
                  <a:gd name="T113" fmla="*/ 505 h 849"/>
                  <a:gd name="T114" fmla="*/ 861 w 960"/>
                  <a:gd name="T115" fmla="*/ 536 h 849"/>
                  <a:gd name="T116" fmla="*/ 838 w 960"/>
                  <a:gd name="T117" fmla="*/ 567 h 849"/>
                  <a:gd name="T118" fmla="*/ 806 w 960"/>
                  <a:gd name="T119" fmla="*/ 588 h 8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960" h="849">
                    <a:moveTo>
                      <a:pt x="217" y="836"/>
                    </a:moveTo>
                    <a:lnTo>
                      <a:pt x="214" y="839"/>
                    </a:lnTo>
                    <a:lnTo>
                      <a:pt x="211" y="839"/>
                    </a:lnTo>
                    <a:lnTo>
                      <a:pt x="211" y="836"/>
                    </a:lnTo>
                    <a:lnTo>
                      <a:pt x="209" y="836"/>
                    </a:lnTo>
                    <a:lnTo>
                      <a:pt x="209" y="834"/>
                    </a:lnTo>
                    <a:lnTo>
                      <a:pt x="206" y="826"/>
                    </a:lnTo>
                    <a:lnTo>
                      <a:pt x="209" y="826"/>
                    </a:lnTo>
                    <a:lnTo>
                      <a:pt x="206" y="826"/>
                    </a:lnTo>
                    <a:lnTo>
                      <a:pt x="206" y="823"/>
                    </a:lnTo>
                    <a:lnTo>
                      <a:pt x="203" y="823"/>
                    </a:lnTo>
                    <a:lnTo>
                      <a:pt x="201" y="823"/>
                    </a:lnTo>
                    <a:lnTo>
                      <a:pt x="198" y="823"/>
                    </a:lnTo>
                    <a:lnTo>
                      <a:pt x="198" y="821"/>
                    </a:lnTo>
                    <a:lnTo>
                      <a:pt x="198" y="818"/>
                    </a:lnTo>
                    <a:lnTo>
                      <a:pt x="196" y="818"/>
                    </a:lnTo>
                    <a:lnTo>
                      <a:pt x="193" y="818"/>
                    </a:lnTo>
                    <a:lnTo>
                      <a:pt x="193" y="815"/>
                    </a:lnTo>
                    <a:lnTo>
                      <a:pt x="193" y="813"/>
                    </a:lnTo>
                    <a:lnTo>
                      <a:pt x="190" y="813"/>
                    </a:lnTo>
                    <a:lnTo>
                      <a:pt x="188" y="813"/>
                    </a:lnTo>
                    <a:lnTo>
                      <a:pt x="185" y="813"/>
                    </a:lnTo>
                    <a:lnTo>
                      <a:pt x="185" y="815"/>
                    </a:lnTo>
                    <a:lnTo>
                      <a:pt x="183" y="815"/>
                    </a:lnTo>
                    <a:lnTo>
                      <a:pt x="183" y="818"/>
                    </a:lnTo>
                    <a:lnTo>
                      <a:pt x="180" y="818"/>
                    </a:lnTo>
                    <a:lnTo>
                      <a:pt x="177" y="818"/>
                    </a:lnTo>
                    <a:lnTo>
                      <a:pt x="177" y="821"/>
                    </a:lnTo>
                    <a:lnTo>
                      <a:pt x="175" y="821"/>
                    </a:lnTo>
                    <a:lnTo>
                      <a:pt x="172" y="821"/>
                    </a:lnTo>
                    <a:lnTo>
                      <a:pt x="170" y="823"/>
                    </a:lnTo>
                    <a:lnTo>
                      <a:pt x="170" y="826"/>
                    </a:lnTo>
                    <a:lnTo>
                      <a:pt x="167" y="826"/>
                    </a:lnTo>
                    <a:lnTo>
                      <a:pt x="164" y="826"/>
                    </a:lnTo>
                    <a:lnTo>
                      <a:pt x="164" y="823"/>
                    </a:lnTo>
                    <a:lnTo>
                      <a:pt x="162" y="823"/>
                    </a:lnTo>
                    <a:lnTo>
                      <a:pt x="159" y="823"/>
                    </a:lnTo>
                    <a:lnTo>
                      <a:pt x="159" y="826"/>
                    </a:lnTo>
                    <a:lnTo>
                      <a:pt x="159" y="828"/>
                    </a:lnTo>
                    <a:lnTo>
                      <a:pt x="156" y="828"/>
                    </a:lnTo>
                    <a:lnTo>
                      <a:pt x="156" y="831"/>
                    </a:lnTo>
                    <a:lnTo>
                      <a:pt x="156" y="834"/>
                    </a:lnTo>
                    <a:lnTo>
                      <a:pt x="156" y="836"/>
                    </a:lnTo>
                    <a:lnTo>
                      <a:pt x="154" y="836"/>
                    </a:lnTo>
                    <a:lnTo>
                      <a:pt x="151" y="836"/>
                    </a:lnTo>
                    <a:lnTo>
                      <a:pt x="151" y="839"/>
                    </a:lnTo>
                    <a:lnTo>
                      <a:pt x="151" y="841"/>
                    </a:lnTo>
                    <a:lnTo>
                      <a:pt x="149" y="841"/>
                    </a:lnTo>
                    <a:lnTo>
                      <a:pt x="146" y="841"/>
                    </a:lnTo>
                    <a:lnTo>
                      <a:pt x="143" y="841"/>
                    </a:lnTo>
                    <a:lnTo>
                      <a:pt x="143" y="839"/>
                    </a:lnTo>
                    <a:lnTo>
                      <a:pt x="141" y="839"/>
                    </a:lnTo>
                    <a:lnTo>
                      <a:pt x="141" y="836"/>
                    </a:lnTo>
                    <a:lnTo>
                      <a:pt x="138" y="836"/>
                    </a:lnTo>
                    <a:lnTo>
                      <a:pt x="138" y="834"/>
                    </a:lnTo>
                    <a:lnTo>
                      <a:pt x="136" y="834"/>
                    </a:lnTo>
                    <a:lnTo>
                      <a:pt x="136" y="831"/>
                    </a:lnTo>
                    <a:lnTo>
                      <a:pt x="133" y="831"/>
                    </a:lnTo>
                    <a:lnTo>
                      <a:pt x="133" y="834"/>
                    </a:lnTo>
                    <a:lnTo>
                      <a:pt x="130" y="834"/>
                    </a:lnTo>
                    <a:lnTo>
                      <a:pt x="128" y="834"/>
                    </a:lnTo>
                    <a:lnTo>
                      <a:pt x="128" y="831"/>
                    </a:lnTo>
                    <a:lnTo>
                      <a:pt x="125" y="831"/>
                    </a:lnTo>
                    <a:lnTo>
                      <a:pt x="125" y="828"/>
                    </a:lnTo>
                    <a:lnTo>
                      <a:pt x="123" y="828"/>
                    </a:lnTo>
                    <a:lnTo>
                      <a:pt x="120" y="828"/>
                    </a:lnTo>
                    <a:lnTo>
                      <a:pt x="117" y="828"/>
                    </a:lnTo>
                    <a:lnTo>
                      <a:pt x="115" y="828"/>
                    </a:lnTo>
                    <a:lnTo>
                      <a:pt x="112" y="828"/>
                    </a:lnTo>
                    <a:lnTo>
                      <a:pt x="104" y="834"/>
                    </a:lnTo>
                    <a:lnTo>
                      <a:pt x="96" y="834"/>
                    </a:lnTo>
                    <a:lnTo>
                      <a:pt x="94" y="834"/>
                    </a:lnTo>
                    <a:lnTo>
                      <a:pt x="86" y="826"/>
                    </a:lnTo>
                    <a:lnTo>
                      <a:pt x="83" y="826"/>
                    </a:lnTo>
                    <a:lnTo>
                      <a:pt x="83" y="828"/>
                    </a:lnTo>
                    <a:lnTo>
                      <a:pt x="83" y="831"/>
                    </a:lnTo>
                    <a:lnTo>
                      <a:pt x="83" y="834"/>
                    </a:lnTo>
                    <a:lnTo>
                      <a:pt x="83" y="836"/>
                    </a:lnTo>
                    <a:lnTo>
                      <a:pt x="86" y="836"/>
                    </a:lnTo>
                    <a:lnTo>
                      <a:pt x="86" y="839"/>
                    </a:lnTo>
                    <a:lnTo>
                      <a:pt x="83" y="839"/>
                    </a:lnTo>
                    <a:lnTo>
                      <a:pt x="83" y="841"/>
                    </a:lnTo>
                    <a:lnTo>
                      <a:pt x="81" y="841"/>
                    </a:lnTo>
                    <a:lnTo>
                      <a:pt x="81" y="844"/>
                    </a:lnTo>
                    <a:lnTo>
                      <a:pt x="70" y="844"/>
                    </a:lnTo>
                    <a:lnTo>
                      <a:pt x="63" y="844"/>
                    </a:lnTo>
                    <a:lnTo>
                      <a:pt x="57" y="844"/>
                    </a:lnTo>
                    <a:lnTo>
                      <a:pt x="55" y="847"/>
                    </a:lnTo>
                    <a:lnTo>
                      <a:pt x="52" y="847"/>
                    </a:lnTo>
                    <a:lnTo>
                      <a:pt x="49" y="849"/>
                    </a:lnTo>
                    <a:lnTo>
                      <a:pt x="47" y="841"/>
                    </a:lnTo>
                    <a:lnTo>
                      <a:pt x="44" y="839"/>
                    </a:lnTo>
                    <a:lnTo>
                      <a:pt x="44" y="836"/>
                    </a:lnTo>
                    <a:lnTo>
                      <a:pt x="44" y="834"/>
                    </a:lnTo>
                    <a:lnTo>
                      <a:pt x="44" y="831"/>
                    </a:lnTo>
                    <a:lnTo>
                      <a:pt x="42" y="831"/>
                    </a:lnTo>
                    <a:lnTo>
                      <a:pt x="42" y="828"/>
                    </a:lnTo>
                    <a:lnTo>
                      <a:pt x="39" y="828"/>
                    </a:lnTo>
                    <a:lnTo>
                      <a:pt x="36" y="828"/>
                    </a:lnTo>
                    <a:lnTo>
                      <a:pt x="36" y="826"/>
                    </a:lnTo>
                    <a:lnTo>
                      <a:pt x="34" y="826"/>
                    </a:lnTo>
                    <a:lnTo>
                      <a:pt x="34" y="823"/>
                    </a:lnTo>
                    <a:lnTo>
                      <a:pt x="34" y="821"/>
                    </a:lnTo>
                    <a:lnTo>
                      <a:pt x="31" y="818"/>
                    </a:lnTo>
                    <a:lnTo>
                      <a:pt x="29" y="818"/>
                    </a:lnTo>
                    <a:lnTo>
                      <a:pt x="29" y="815"/>
                    </a:lnTo>
                    <a:lnTo>
                      <a:pt x="29" y="813"/>
                    </a:lnTo>
                    <a:lnTo>
                      <a:pt x="31" y="813"/>
                    </a:lnTo>
                    <a:lnTo>
                      <a:pt x="31" y="807"/>
                    </a:lnTo>
                    <a:lnTo>
                      <a:pt x="31" y="810"/>
                    </a:lnTo>
                    <a:lnTo>
                      <a:pt x="29" y="810"/>
                    </a:lnTo>
                    <a:lnTo>
                      <a:pt x="29" y="807"/>
                    </a:lnTo>
                    <a:lnTo>
                      <a:pt x="26" y="807"/>
                    </a:lnTo>
                    <a:lnTo>
                      <a:pt x="23" y="807"/>
                    </a:lnTo>
                    <a:lnTo>
                      <a:pt x="21" y="807"/>
                    </a:lnTo>
                    <a:lnTo>
                      <a:pt x="18" y="807"/>
                    </a:lnTo>
                    <a:lnTo>
                      <a:pt x="16" y="807"/>
                    </a:lnTo>
                    <a:lnTo>
                      <a:pt x="13" y="807"/>
                    </a:lnTo>
                    <a:lnTo>
                      <a:pt x="10" y="807"/>
                    </a:lnTo>
                    <a:lnTo>
                      <a:pt x="8" y="807"/>
                    </a:lnTo>
                    <a:lnTo>
                      <a:pt x="8" y="805"/>
                    </a:lnTo>
                    <a:lnTo>
                      <a:pt x="8" y="802"/>
                    </a:lnTo>
                    <a:lnTo>
                      <a:pt x="8" y="800"/>
                    </a:lnTo>
                    <a:lnTo>
                      <a:pt x="8" y="797"/>
                    </a:lnTo>
                    <a:lnTo>
                      <a:pt x="8" y="794"/>
                    </a:lnTo>
                    <a:lnTo>
                      <a:pt x="8" y="792"/>
                    </a:lnTo>
                    <a:lnTo>
                      <a:pt x="8" y="789"/>
                    </a:lnTo>
                    <a:lnTo>
                      <a:pt x="10" y="789"/>
                    </a:lnTo>
                    <a:lnTo>
                      <a:pt x="10" y="787"/>
                    </a:lnTo>
                    <a:lnTo>
                      <a:pt x="8" y="787"/>
                    </a:lnTo>
                    <a:lnTo>
                      <a:pt x="8" y="784"/>
                    </a:lnTo>
                    <a:lnTo>
                      <a:pt x="5" y="784"/>
                    </a:lnTo>
                    <a:lnTo>
                      <a:pt x="5" y="781"/>
                    </a:lnTo>
                    <a:lnTo>
                      <a:pt x="5" y="779"/>
                    </a:lnTo>
                    <a:lnTo>
                      <a:pt x="5" y="776"/>
                    </a:lnTo>
                    <a:lnTo>
                      <a:pt x="5" y="774"/>
                    </a:lnTo>
                    <a:lnTo>
                      <a:pt x="5" y="771"/>
                    </a:lnTo>
                    <a:lnTo>
                      <a:pt x="2" y="771"/>
                    </a:lnTo>
                    <a:lnTo>
                      <a:pt x="2" y="768"/>
                    </a:lnTo>
                    <a:lnTo>
                      <a:pt x="2" y="766"/>
                    </a:lnTo>
                    <a:lnTo>
                      <a:pt x="2" y="763"/>
                    </a:lnTo>
                    <a:lnTo>
                      <a:pt x="2" y="760"/>
                    </a:lnTo>
                    <a:lnTo>
                      <a:pt x="2" y="758"/>
                    </a:lnTo>
                    <a:lnTo>
                      <a:pt x="2" y="755"/>
                    </a:lnTo>
                    <a:lnTo>
                      <a:pt x="2" y="753"/>
                    </a:lnTo>
                    <a:lnTo>
                      <a:pt x="2" y="750"/>
                    </a:lnTo>
                    <a:lnTo>
                      <a:pt x="0" y="747"/>
                    </a:lnTo>
                    <a:lnTo>
                      <a:pt x="0" y="745"/>
                    </a:lnTo>
                    <a:lnTo>
                      <a:pt x="2" y="745"/>
                    </a:lnTo>
                    <a:lnTo>
                      <a:pt x="2" y="742"/>
                    </a:lnTo>
                    <a:lnTo>
                      <a:pt x="2" y="740"/>
                    </a:lnTo>
                    <a:lnTo>
                      <a:pt x="2" y="737"/>
                    </a:lnTo>
                    <a:lnTo>
                      <a:pt x="2" y="734"/>
                    </a:lnTo>
                    <a:lnTo>
                      <a:pt x="2" y="732"/>
                    </a:lnTo>
                    <a:lnTo>
                      <a:pt x="2" y="729"/>
                    </a:lnTo>
                    <a:lnTo>
                      <a:pt x="2" y="727"/>
                    </a:lnTo>
                    <a:lnTo>
                      <a:pt x="2" y="724"/>
                    </a:lnTo>
                    <a:lnTo>
                      <a:pt x="2" y="721"/>
                    </a:lnTo>
                    <a:lnTo>
                      <a:pt x="2" y="719"/>
                    </a:lnTo>
                    <a:lnTo>
                      <a:pt x="5" y="719"/>
                    </a:lnTo>
                    <a:lnTo>
                      <a:pt x="5" y="716"/>
                    </a:lnTo>
                    <a:lnTo>
                      <a:pt x="8" y="713"/>
                    </a:lnTo>
                    <a:lnTo>
                      <a:pt x="8" y="711"/>
                    </a:lnTo>
                    <a:lnTo>
                      <a:pt x="10" y="711"/>
                    </a:lnTo>
                    <a:lnTo>
                      <a:pt x="13" y="711"/>
                    </a:lnTo>
                    <a:lnTo>
                      <a:pt x="16" y="711"/>
                    </a:lnTo>
                    <a:lnTo>
                      <a:pt x="16" y="708"/>
                    </a:lnTo>
                    <a:lnTo>
                      <a:pt x="16" y="706"/>
                    </a:lnTo>
                    <a:lnTo>
                      <a:pt x="18" y="703"/>
                    </a:lnTo>
                    <a:lnTo>
                      <a:pt x="18" y="700"/>
                    </a:lnTo>
                    <a:lnTo>
                      <a:pt x="21" y="700"/>
                    </a:lnTo>
                    <a:lnTo>
                      <a:pt x="23" y="698"/>
                    </a:lnTo>
                    <a:lnTo>
                      <a:pt x="26" y="695"/>
                    </a:lnTo>
                    <a:lnTo>
                      <a:pt x="29" y="693"/>
                    </a:lnTo>
                    <a:lnTo>
                      <a:pt x="29" y="690"/>
                    </a:lnTo>
                    <a:lnTo>
                      <a:pt x="31" y="690"/>
                    </a:lnTo>
                    <a:lnTo>
                      <a:pt x="34" y="690"/>
                    </a:lnTo>
                    <a:lnTo>
                      <a:pt x="34" y="687"/>
                    </a:lnTo>
                    <a:lnTo>
                      <a:pt x="36" y="687"/>
                    </a:lnTo>
                    <a:lnTo>
                      <a:pt x="36" y="685"/>
                    </a:lnTo>
                    <a:lnTo>
                      <a:pt x="36" y="682"/>
                    </a:lnTo>
                    <a:lnTo>
                      <a:pt x="34" y="682"/>
                    </a:lnTo>
                    <a:lnTo>
                      <a:pt x="34" y="680"/>
                    </a:lnTo>
                    <a:lnTo>
                      <a:pt x="36" y="680"/>
                    </a:lnTo>
                    <a:lnTo>
                      <a:pt x="36" y="677"/>
                    </a:lnTo>
                    <a:lnTo>
                      <a:pt x="39" y="677"/>
                    </a:lnTo>
                    <a:lnTo>
                      <a:pt x="39" y="674"/>
                    </a:lnTo>
                    <a:lnTo>
                      <a:pt x="39" y="672"/>
                    </a:lnTo>
                    <a:lnTo>
                      <a:pt x="42" y="672"/>
                    </a:lnTo>
                    <a:lnTo>
                      <a:pt x="42" y="669"/>
                    </a:lnTo>
                    <a:lnTo>
                      <a:pt x="42" y="666"/>
                    </a:lnTo>
                    <a:lnTo>
                      <a:pt x="42" y="664"/>
                    </a:lnTo>
                    <a:lnTo>
                      <a:pt x="39" y="664"/>
                    </a:lnTo>
                    <a:lnTo>
                      <a:pt x="39" y="661"/>
                    </a:lnTo>
                    <a:lnTo>
                      <a:pt x="36" y="661"/>
                    </a:lnTo>
                    <a:lnTo>
                      <a:pt x="34" y="661"/>
                    </a:lnTo>
                    <a:lnTo>
                      <a:pt x="34" y="659"/>
                    </a:lnTo>
                    <a:lnTo>
                      <a:pt x="34" y="656"/>
                    </a:lnTo>
                    <a:lnTo>
                      <a:pt x="34" y="653"/>
                    </a:lnTo>
                    <a:lnTo>
                      <a:pt x="31" y="653"/>
                    </a:lnTo>
                    <a:lnTo>
                      <a:pt x="31" y="651"/>
                    </a:lnTo>
                    <a:lnTo>
                      <a:pt x="29" y="651"/>
                    </a:lnTo>
                    <a:lnTo>
                      <a:pt x="29" y="648"/>
                    </a:lnTo>
                    <a:lnTo>
                      <a:pt x="29" y="646"/>
                    </a:lnTo>
                    <a:lnTo>
                      <a:pt x="29" y="643"/>
                    </a:lnTo>
                    <a:lnTo>
                      <a:pt x="29" y="640"/>
                    </a:lnTo>
                    <a:lnTo>
                      <a:pt x="34" y="640"/>
                    </a:lnTo>
                    <a:lnTo>
                      <a:pt x="36" y="640"/>
                    </a:lnTo>
                    <a:lnTo>
                      <a:pt x="34" y="638"/>
                    </a:lnTo>
                    <a:lnTo>
                      <a:pt x="31" y="635"/>
                    </a:lnTo>
                    <a:lnTo>
                      <a:pt x="31" y="632"/>
                    </a:lnTo>
                    <a:lnTo>
                      <a:pt x="34" y="632"/>
                    </a:lnTo>
                    <a:lnTo>
                      <a:pt x="34" y="630"/>
                    </a:lnTo>
                    <a:lnTo>
                      <a:pt x="36" y="630"/>
                    </a:lnTo>
                    <a:lnTo>
                      <a:pt x="34" y="630"/>
                    </a:lnTo>
                    <a:lnTo>
                      <a:pt x="34" y="627"/>
                    </a:lnTo>
                    <a:lnTo>
                      <a:pt x="34" y="625"/>
                    </a:lnTo>
                    <a:lnTo>
                      <a:pt x="31" y="625"/>
                    </a:lnTo>
                    <a:lnTo>
                      <a:pt x="34" y="622"/>
                    </a:lnTo>
                    <a:lnTo>
                      <a:pt x="36" y="622"/>
                    </a:lnTo>
                    <a:lnTo>
                      <a:pt x="39" y="619"/>
                    </a:lnTo>
                    <a:lnTo>
                      <a:pt x="42" y="619"/>
                    </a:lnTo>
                    <a:lnTo>
                      <a:pt x="44" y="617"/>
                    </a:lnTo>
                    <a:lnTo>
                      <a:pt x="44" y="614"/>
                    </a:lnTo>
                    <a:lnTo>
                      <a:pt x="47" y="612"/>
                    </a:lnTo>
                    <a:lnTo>
                      <a:pt x="49" y="609"/>
                    </a:lnTo>
                    <a:lnTo>
                      <a:pt x="47" y="609"/>
                    </a:lnTo>
                    <a:lnTo>
                      <a:pt x="47" y="606"/>
                    </a:lnTo>
                    <a:lnTo>
                      <a:pt x="44" y="606"/>
                    </a:lnTo>
                    <a:lnTo>
                      <a:pt x="44" y="604"/>
                    </a:lnTo>
                    <a:lnTo>
                      <a:pt x="42" y="604"/>
                    </a:lnTo>
                    <a:lnTo>
                      <a:pt x="44" y="601"/>
                    </a:lnTo>
                    <a:lnTo>
                      <a:pt x="42" y="601"/>
                    </a:lnTo>
                    <a:lnTo>
                      <a:pt x="42" y="599"/>
                    </a:lnTo>
                    <a:lnTo>
                      <a:pt x="39" y="599"/>
                    </a:lnTo>
                    <a:lnTo>
                      <a:pt x="39" y="596"/>
                    </a:lnTo>
                    <a:lnTo>
                      <a:pt x="36" y="596"/>
                    </a:lnTo>
                    <a:lnTo>
                      <a:pt x="36" y="593"/>
                    </a:lnTo>
                    <a:lnTo>
                      <a:pt x="36" y="591"/>
                    </a:lnTo>
                    <a:lnTo>
                      <a:pt x="36" y="588"/>
                    </a:lnTo>
                    <a:lnTo>
                      <a:pt x="34" y="588"/>
                    </a:lnTo>
                    <a:lnTo>
                      <a:pt x="34" y="585"/>
                    </a:lnTo>
                    <a:lnTo>
                      <a:pt x="31" y="583"/>
                    </a:lnTo>
                    <a:lnTo>
                      <a:pt x="34" y="583"/>
                    </a:lnTo>
                    <a:lnTo>
                      <a:pt x="34" y="580"/>
                    </a:lnTo>
                    <a:lnTo>
                      <a:pt x="31" y="580"/>
                    </a:lnTo>
                    <a:lnTo>
                      <a:pt x="31" y="578"/>
                    </a:lnTo>
                    <a:lnTo>
                      <a:pt x="34" y="578"/>
                    </a:lnTo>
                    <a:lnTo>
                      <a:pt x="36" y="578"/>
                    </a:lnTo>
                    <a:lnTo>
                      <a:pt x="36" y="575"/>
                    </a:lnTo>
                    <a:lnTo>
                      <a:pt x="36" y="572"/>
                    </a:lnTo>
                    <a:lnTo>
                      <a:pt x="36" y="570"/>
                    </a:lnTo>
                    <a:lnTo>
                      <a:pt x="39" y="570"/>
                    </a:lnTo>
                    <a:lnTo>
                      <a:pt x="39" y="567"/>
                    </a:lnTo>
                    <a:lnTo>
                      <a:pt x="44" y="565"/>
                    </a:lnTo>
                    <a:lnTo>
                      <a:pt x="49" y="562"/>
                    </a:lnTo>
                    <a:lnTo>
                      <a:pt x="52" y="559"/>
                    </a:lnTo>
                    <a:lnTo>
                      <a:pt x="55" y="559"/>
                    </a:lnTo>
                    <a:lnTo>
                      <a:pt x="57" y="559"/>
                    </a:lnTo>
                    <a:lnTo>
                      <a:pt x="60" y="559"/>
                    </a:lnTo>
                    <a:lnTo>
                      <a:pt x="63" y="559"/>
                    </a:lnTo>
                    <a:lnTo>
                      <a:pt x="63" y="557"/>
                    </a:lnTo>
                    <a:lnTo>
                      <a:pt x="63" y="554"/>
                    </a:lnTo>
                    <a:lnTo>
                      <a:pt x="63" y="552"/>
                    </a:lnTo>
                    <a:lnTo>
                      <a:pt x="63" y="549"/>
                    </a:lnTo>
                    <a:lnTo>
                      <a:pt x="63" y="546"/>
                    </a:lnTo>
                    <a:lnTo>
                      <a:pt x="68" y="544"/>
                    </a:lnTo>
                    <a:lnTo>
                      <a:pt x="70" y="546"/>
                    </a:lnTo>
                    <a:lnTo>
                      <a:pt x="73" y="544"/>
                    </a:lnTo>
                    <a:lnTo>
                      <a:pt x="70" y="536"/>
                    </a:lnTo>
                    <a:lnTo>
                      <a:pt x="73" y="533"/>
                    </a:lnTo>
                    <a:lnTo>
                      <a:pt x="73" y="531"/>
                    </a:lnTo>
                    <a:lnTo>
                      <a:pt x="70" y="528"/>
                    </a:lnTo>
                    <a:lnTo>
                      <a:pt x="68" y="528"/>
                    </a:lnTo>
                    <a:lnTo>
                      <a:pt x="68" y="525"/>
                    </a:lnTo>
                    <a:lnTo>
                      <a:pt x="65" y="523"/>
                    </a:lnTo>
                    <a:lnTo>
                      <a:pt x="70" y="520"/>
                    </a:lnTo>
                    <a:lnTo>
                      <a:pt x="83" y="518"/>
                    </a:lnTo>
                    <a:lnTo>
                      <a:pt x="86" y="518"/>
                    </a:lnTo>
                    <a:lnTo>
                      <a:pt x="89" y="515"/>
                    </a:lnTo>
                    <a:lnTo>
                      <a:pt x="89" y="512"/>
                    </a:lnTo>
                    <a:lnTo>
                      <a:pt x="91" y="512"/>
                    </a:lnTo>
                    <a:lnTo>
                      <a:pt x="91" y="515"/>
                    </a:lnTo>
                    <a:lnTo>
                      <a:pt x="91" y="512"/>
                    </a:lnTo>
                    <a:lnTo>
                      <a:pt x="94" y="512"/>
                    </a:lnTo>
                    <a:lnTo>
                      <a:pt x="96" y="512"/>
                    </a:lnTo>
                    <a:lnTo>
                      <a:pt x="99" y="510"/>
                    </a:lnTo>
                    <a:lnTo>
                      <a:pt x="102" y="510"/>
                    </a:lnTo>
                    <a:lnTo>
                      <a:pt x="104" y="507"/>
                    </a:lnTo>
                    <a:lnTo>
                      <a:pt x="107" y="507"/>
                    </a:lnTo>
                    <a:lnTo>
                      <a:pt x="110" y="510"/>
                    </a:lnTo>
                    <a:lnTo>
                      <a:pt x="112" y="510"/>
                    </a:lnTo>
                    <a:lnTo>
                      <a:pt x="115" y="510"/>
                    </a:lnTo>
                    <a:lnTo>
                      <a:pt x="117" y="507"/>
                    </a:lnTo>
                    <a:lnTo>
                      <a:pt x="120" y="507"/>
                    </a:lnTo>
                    <a:lnTo>
                      <a:pt x="120" y="505"/>
                    </a:lnTo>
                    <a:lnTo>
                      <a:pt x="123" y="502"/>
                    </a:lnTo>
                    <a:lnTo>
                      <a:pt x="123" y="499"/>
                    </a:lnTo>
                    <a:lnTo>
                      <a:pt x="125" y="499"/>
                    </a:lnTo>
                    <a:lnTo>
                      <a:pt x="128" y="499"/>
                    </a:lnTo>
                    <a:lnTo>
                      <a:pt x="130" y="499"/>
                    </a:lnTo>
                    <a:lnTo>
                      <a:pt x="133" y="499"/>
                    </a:lnTo>
                    <a:lnTo>
                      <a:pt x="133" y="497"/>
                    </a:lnTo>
                    <a:lnTo>
                      <a:pt x="136" y="497"/>
                    </a:lnTo>
                    <a:lnTo>
                      <a:pt x="136" y="494"/>
                    </a:lnTo>
                    <a:lnTo>
                      <a:pt x="138" y="491"/>
                    </a:lnTo>
                    <a:lnTo>
                      <a:pt x="136" y="489"/>
                    </a:lnTo>
                    <a:lnTo>
                      <a:pt x="136" y="486"/>
                    </a:lnTo>
                    <a:lnTo>
                      <a:pt x="136" y="484"/>
                    </a:lnTo>
                    <a:lnTo>
                      <a:pt x="136" y="481"/>
                    </a:lnTo>
                    <a:lnTo>
                      <a:pt x="138" y="481"/>
                    </a:lnTo>
                    <a:lnTo>
                      <a:pt x="138" y="478"/>
                    </a:lnTo>
                    <a:lnTo>
                      <a:pt x="141" y="478"/>
                    </a:lnTo>
                    <a:lnTo>
                      <a:pt x="143" y="478"/>
                    </a:lnTo>
                    <a:lnTo>
                      <a:pt x="143" y="476"/>
                    </a:lnTo>
                    <a:lnTo>
                      <a:pt x="146" y="476"/>
                    </a:lnTo>
                    <a:lnTo>
                      <a:pt x="149" y="473"/>
                    </a:lnTo>
                    <a:lnTo>
                      <a:pt x="151" y="473"/>
                    </a:lnTo>
                    <a:lnTo>
                      <a:pt x="151" y="471"/>
                    </a:lnTo>
                    <a:lnTo>
                      <a:pt x="154" y="471"/>
                    </a:lnTo>
                    <a:lnTo>
                      <a:pt x="154" y="468"/>
                    </a:lnTo>
                    <a:lnTo>
                      <a:pt x="156" y="468"/>
                    </a:lnTo>
                    <a:lnTo>
                      <a:pt x="159" y="468"/>
                    </a:lnTo>
                    <a:lnTo>
                      <a:pt x="162" y="465"/>
                    </a:lnTo>
                    <a:lnTo>
                      <a:pt x="164" y="465"/>
                    </a:lnTo>
                    <a:lnTo>
                      <a:pt x="164" y="463"/>
                    </a:lnTo>
                    <a:lnTo>
                      <a:pt x="164" y="460"/>
                    </a:lnTo>
                    <a:lnTo>
                      <a:pt x="167" y="460"/>
                    </a:lnTo>
                    <a:lnTo>
                      <a:pt x="167" y="457"/>
                    </a:lnTo>
                    <a:lnTo>
                      <a:pt x="170" y="457"/>
                    </a:lnTo>
                    <a:lnTo>
                      <a:pt x="170" y="455"/>
                    </a:lnTo>
                    <a:lnTo>
                      <a:pt x="170" y="452"/>
                    </a:lnTo>
                    <a:lnTo>
                      <a:pt x="172" y="452"/>
                    </a:lnTo>
                    <a:lnTo>
                      <a:pt x="172" y="450"/>
                    </a:lnTo>
                    <a:lnTo>
                      <a:pt x="175" y="447"/>
                    </a:lnTo>
                    <a:lnTo>
                      <a:pt x="175" y="444"/>
                    </a:lnTo>
                    <a:lnTo>
                      <a:pt x="177" y="442"/>
                    </a:lnTo>
                    <a:lnTo>
                      <a:pt x="177" y="439"/>
                    </a:lnTo>
                    <a:lnTo>
                      <a:pt x="180" y="439"/>
                    </a:lnTo>
                    <a:lnTo>
                      <a:pt x="180" y="437"/>
                    </a:lnTo>
                    <a:lnTo>
                      <a:pt x="180" y="434"/>
                    </a:lnTo>
                    <a:lnTo>
                      <a:pt x="183" y="431"/>
                    </a:lnTo>
                    <a:lnTo>
                      <a:pt x="183" y="429"/>
                    </a:lnTo>
                    <a:lnTo>
                      <a:pt x="183" y="426"/>
                    </a:lnTo>
                    <a:lnTo>
                      <a:pt x="185" y="424"/>
                    </a:lnTo>
                    <a:lnTo>
                      <a:pt x="188" y="424"/>
                    </a:lnTo>
                    <a:lnTo>
                      <a:pt x="188" y="421"/>
                    </a:lnTo>
                    <a:lnTo>
                      <a:pt x="190" y="421"/>
                    </a:lnTo>
                    <a:lnTo>
                      <a:pt x="190" y="418"/>
                    </a:lnTo>
                    <a:lnTo>
                      <a:pt x="193" y="418"/>
                    </a:lnTo>
                    <a:lnTo>
                      <a:pt x="196" y="418"/>
                    </a:lnTo>
                    <a:lnTo>
                      <a:pt x="198" y="416"/>
                    </a:lnTo>
                    <a:lnTo>
                      <a:pt x="201" y="413"/>
                    </a:lnTo>
                    <a:lnTo>
                      <a:pt x="203" y="413"/>
                    </a:lnTo>
                    <a:lnTo>
                      <a:pt x="203" y="410"/>
                    </a:lnTo>
                    <a:lnTo>
                      <a:pt x="206" y="408"/>
                    </a:lnTo>
                    <a:lnTo>
                      <a:pt x="209" y="408"/>
                    </a:lnTo>
                    <a:lnTo>
                      <a:pt x="217" y="405"/>
                    </a:lnTo>
                    <a:lnTo>
                      <a:pt x="219" y="403"/>
                    </a:lnTo>
                    <a:lnTo>
                      <a:pt x="222" y="400"/>
                    </a:lnTo>
                    <a:lnTo>
                      <a:pt x="224" y="400"/>
                    </a:lnTo>
                    <a:lnTo>
                      <a:pt x="224" y="397"/>
                    </a:lnTo>
                    <a:lnTo>
                      <a:pt x="227" y="392"/>
                    </a:lnTo>
                    <a:lnTo>
                      <a:pt x="230" y="390"/>
                    </a:lnTo>
                    <a:lnTo>
                      <a:pt x="227" y="387"/>
                    </a:lnTo>
                    <a:lnTo>
                      <a:pt x="227" y="384"/>
                    </a:lnTo>
                    <a:lnTo>
                      <a:pt x="224" y="384"/>
                    </a:lnTo>
                    <a:lnTo>
                      <a:pt x="224" y="382"/>
                    </a:lnTo>
                    <a:lnTo>
                      <a:pt x="224" y="379"/>
                    </a:lnTo>
                    <a:lnTo>
                      <a:pt x="224" y="377"/>
                    </a:lnTo>
                    <a:lnTo>
                      <a:pt x="224" y="374"/>
                    </a:lnTo>
                    <a:lnTo>
                      <a:pt x="224" y="371"/>
                    </a:lnTo>
                    <a:lnTo>
                      <a:pt x="224" y="369"/>
                    </a:lnTo>
                    <a:lnTo>
                      <a:pt x="224" y="366"/>
                    </a:lnTo>
                    <a:lnTo>
                      <a:pt x="222" y="363"/>
                    </a:lnTo>
                    <a:lnTo>
                      <a:pt x="219" y="363"/>
                    </a:lnTo>
                    <a:lnTo>
                      <a:pt x="217" y="361"/>
                    </a:lnTo>
                    <a:lnTo>
                      <a:pt x="214" y="358"/>
                    </a:lnTo>
                    <a:lnTo>
                      <a:pt x="211" y="361"/>
                    </a:lnTo>
                    <a:lnTo>
                      <a:pt x="211" y="358"/>
                    </a:lnTo>
                    <a:lnTo>
                      <a:pt x="214" y="358"/>
                    </a:lnTo>
                    <a:lnTo>
                      <a:pt x="214" y="356"/>
                    </a:lnTo>
                    <a:lnTo>
                      <a:pt x="211" y="358"/>
                    </a:lnTo>
                    <a:lnTo>
                      <a:pt x="211" y="356"/>
                    </a:lnTo>
                    <a:lnTo>
                      <a:pt x="209" y="356"/>
                    </a:lnTo>
                    <a:lnTo>
                      <a:pt x="211" y="356"/>
                    </a:lnTo>
                    <a:lnTo>
                      <a:pt x="211" y="353"/>
                    </a:lnTo>
                    <a:lnTo>
                      <a:pt x="214" y="353"/>
                    </a:lnTo>
                    <a:lnTo>
                      <a:pt x="214" y="350"/>
                    </a:lnTo>
                    <a:lnTo>
                      <a:pt x="217" y="350"/>
                    </a:lnTo>
                    <a:lnTo>
                      <a:pt x="219" y="348"/>
                    </a:lnTo>
                    <a:lnTo>
                      <a:pt x="219" y="345"/>
                    </a:lnTo>
                    <a:lnTo>
                      <a:pt x="219" y="343"/>
                    </a:lnTo>
                    <a:lnTo>
                      <a:pt x="222" y="340"/>
                    </a:lnTo>
                    <a:lnTo>
                      <a:pt x="222" y="337"/>
                    </a:lnTo>
                    <a:lnTo>
                      <a:pt x="224" y="337"/>
                    </a:lnTo>
                    <a:lnTo>
                      <a:pt x="227" y="335"/>
                    </a:lnTo>
                    <a:lnTo>
                      <a:pt x="227" y="332"/>
                    </a:lnTo>
                    <a:lnTo>
                      <a:pt x="224" y="332"/>
                    </a:lnTo>
                    <a:lnTo>
                      <a:pt x="224" y="329"/>
                    </a:lnTo>
                    <a:lnTo>
                      <a:pt x="222" y="329"/>
                    </a:lnTo>
                    <a:lnTo>
                      <a:pt x="222" y="327"/>
                    </a:lnTo>
                    <a:lnTo>
                      <a:pt x="222" y="324"/>
                    </a:lnTo>
                    <a:lnTo>
                      <a:pt x="224" y="324"/>
                    </a:lnTo>
                    <a:lnTo>
                      <a:pt x="224" y="322"/>
                    </a:lnTo>
                    <a:lnTo>
                      <a:pt x="224" y="319"/>
                    </a:lnTo>
                    <a:lnTo>
                      <a:pt x="222" y="319"/>
                    </a:lnTo>
                    <a:lnTo>
                      <a:pt x="222" y="322"/>
                    </a:lnTo>
                    <a:lnTo>
                      <a:pt x="219" y="319"/>
                    </a:lnTo>
                    <a:lnTo>
                      <a:pt x="222" y="319"/>
                    </a:lnTo>
                    <a:lnTo>
                      <a:pt x="222" y="316"/>
                    </a:lnTo>
                    <a:lnTo>
                      <a:pt x="222" y="314"/>
                    </a:lnTo>
                    <a:lnTo>
                      <a:pt x="219" y="311"/>
                    </a:lnTo>
                    <a:lnTo>
                      <a:pt x="219" y="309"/>
                    </a:lnTo>
                    <a:lnTo>
                      <a:pt x="219" y="306"/>
                    </a:lnTo>
                    <a:lnTo>
                      <a:pt x="219" y="303"/>
                    </a:lnTo>
                    <a:lnTo>
                      <a:pt x="222" y="303"/>
                    </a:lnTo>
                    <a:lnTo>
                      <a:pt x="222" y="301"/>
                    </a:lnTo>
                    <a:lnTo>
                      <a:pt x="224" y="298"/>
                    </a:lnTo>
                    <a:lnTo>
                      <a:pt x="222" y="296"/>
                    </a:lnTo>
                    <a:lnTo>
                      <a:pt x="222" y="293"/>
                    </a:lnTo>
                    <a:lnTo>
                      <a:pt x="222" y="290"/>
                    </a:lnTo>
                    <a:lnTo>
                      <a:pt x="219" y="290"/>
                    </a:lnTo>
                    <a:lnTo>
                      <a:pt x="217" y="288"/>
                    </a:lnTo>
                    <a:lnTo>
                      <a:pt x="217" y="285"/>
                    </a:lnTo>
                    <a:lnTo>
                      <a:pt x="217" y="282"/>
                    </a:lnTo>
                    <a:lnTo>
                      <a:pt x="214" y="280"/>
                    </a:lnTo>
                    <a:lnTo>
                      <a:pt x="214" y="277"/>
                    </a:lnTo>
                    <a:lnTo>
                      <a:pt x="214" y="275"/>
                    </a:lnTo>
                    <a:lnTo>
                      <a:pt x="211" y="275"/>
                    </a:lnTo>
                    <a:lnTo>
                      <a:pt x="211" y="272"/>
                    </a:lnTo>
                    <a:lnTo>
                      <a:pt x="209" y="272"/>
                    </a:lnTo>
                    <a:lnTo>
                      <a:pt x="209" y="267"/>
                    </a:lnTo>
                    <a:lnTo>
                      <a:pt x="206" y="267"/>
                    </a:lnTo>
                    <a:lnTo>
                      <a:pt x="206" y="264"/>
                    </a:lnTo>
                    <a:lnTo>
                      <a:pt x="203" y="264"/>
                    </a:lnTo>
                    <a:lnTo>
                      <a:pt x="203" y="262"/>
                    </a:lnTo>
                    <a:lnTo>
                      <a:pt x="203" y="259"/>
                    </a:lnTo>
                    <a:lnTo>
                      <a:pt x="203" y="256"/>
                    </a:lnTo>
                    <a:lnTo>
                      <a:pt x="206" y="251"/>
                    </a:lnTo>
                    <a:lnTo>
                      <a:pt x="209" y="246"/>
                    </a:lnTo>
                    <a:lnTo>
                      <a:pt x="206" y="243"/>
                    </a:lnTo>
                    <a:lnTo>
                      <a:pt x="203" y="241"/>
                    </a:lnTo>
                    <a:lnTo>
                      <a:pt x="206" y="241"/>
                    </a:lnTo>
                    <a:lnTo>
                      <a:pt x="209" y="241"/>
                    </a:lnTo>
                    <a:lnTo>
                      <a:pt x="214" y="238"/>
                    </a:lnTo>
                    <a:lnTo>
                      <a:pt x="217" y="238"/>
                    </a:lnTo>
                    <a:lnTo>
                      <a:pt x="219" y="238"/>
                    </a:lnTo>
                    <a:lnTo>
                      <a:pt x="224" y="235"/>
                    </a:lnTo>
                    <a:lnTo>
                      <a:pt x="227" y="235"/>
                    </a:lnTo>
                    <a:lnTo>
                      <a:pt x="230" y="233"/>
                    </a:lnTo>
                    <a:lnTo>
                      <a:pt x="235" y="233"/>
                    </a:lnTo>
                    <a:lnTo>
                      <a:pt x="237" y="230"/>
                    </a:lnTo>
                    <a:lnTo>
                      <a:pt x="240" y="230"/>
                    </a:lnTo>
                    <a:lnTo>
                      <a:pt x="245" y="228"/>
                    </a:lnTo>
                    <a:lnTo>
                      <a:pt x="248" y="225"/>
                    </a:lnTo>
                    <a:lnTo>
                      <a:pt x="274" y="225"/>
                    </a:lnTo>
                    <a:lnTo>
                      <a:pt x="274" y="212"/>
                    </a:lnTo>
                    <a:lnTo>
                      <a:pt x="274" y="202"/>
                    </a:lnTo>
                    <a:lnTo>
                      <a:pt x="331" y="202"/>
                    </a:lnTo>
                    <a:lnTo>
                      <a:pt x="339" y="202"/>
                    </a:lnTo>
                    <a:lnTo>
                      <a:pt x="373" y="202"/>
                    </a:lnTo>
                    <a:lnTo>
                      <a:pt x="373" y="194"/>
                    </a:lnTo>
                    <a:lnTo>
                      <a:pt x="373" y="191"/>
                    </a:lnTo>
                    <a:lnTo>
                      <a:pt x="373" y="173"/>
                    </a:lnTo>
                    <a:lnTo>
                      <a:pt x="431" y="173"/>
                    </a:lnTo>
                    <a:lnTo>
                      <a:pt x="446" y="173"/>
                    </a:lnTo>
                    <a:lnTo>
                      <a:pt x="485" y="173"/>
                    </a:lnTo>
                    <a:lnTo>
                      <a:pt x="491" y="157"/>
                    </a:lnTo>
                    <a:lnTo>
                      <a:pt x="493" y="149"/>
                    </a:lnTo>
                    <a:lnTo>
                      <a:pt x="498" y="149"/>
                    </a:lnTo>
                    <a:lnTo>
                      <a:pt x="501" y="141"/>
                    </a:lnTo>
                    <a:lnTo>
                      <a:pt x="498" y="139"/>
                    </a:lnTo>
                    <a:lnTo>
                      <a:pt x="506" y="123"/>
                    </a:lnTo>
                    <a:lnTo>
                      <a:pt x="506" y="121"/>
                    </a:lnTo>
                    <a:lnTo>
                      <a:pt x="511" y="118"/>
                    </a:lnTo>
                    <a:lnTo>
                      <a:pt x="514" y="115"/>
                    </a:lnTo>
                    <a:lnTo>
                      <a:pt x="517" y="113"/>
                    </a:lnTo>
                    <a:lnTo>
                      <a:pt x="517" y="115"/>
                    </a:lnTo>
                    <a:lnTo>
                      <a:pt x="514" y="115"/>
                    </a:lnTo>
                    <a:lnTo>
                      <a:pt x="517" y="121"/>
                    </a:lnTo>
                    <a:lnTo>
                      <a:pt x="517" y="123"/>
                    </a:lnTo>
                    <a:lnTo>
                      <a:pt x="517" y="126"/>
                    </a:lnTo>
                    <a:lnTo>
                      <a:pt x="519" y="128"/>
                    </a:lnTo>
                    <a:lnTo>
                      <a:pt x="517" y="134"/>
                    </a:lnTo>
                    <a:lnTo>
                      <a:pt x="519" y="136"/>
                    </a:lnTo>
                    <a:lnTo>
                      <a:pt x="522" y="131"/>
                    </a:lnTo>
                    <a:lnTo>
                      <a:pt x="527" y="136"/>
                    </a:lnTo>
                    <a:lnTo>
                      <a:pt x="525" y="139"/>
                    </a:lnTo>
                    <a:lnTo>
                      <a:pt x="527" y="141"/>
                    </a:lnTo>
                    <a:lnTo>
                      <a:pt x="530" y="139"/>
                    </a:lnTo>
                    <a:lnTo>
                      <a:pt x="532" y="139"/>
                    </a:lnTo>
                    <a:lnTo>
                      <a:pt x="527" y="128"/>
                    </a:lnTo>
                    <a:lnTo>
                      <a:pt x="527" y="126"/>
                    </a:lnTo>
                    <a:lnTo>
                      <a:pt x="527" y="123"/>
                    </a:lnTo>
                    <a:lnTo>
                      <a:pt x="527" y="121"/>
                    </a:lnTo>
                    <a:lnTo>
                      <a:pt x="527" y="118"/>
                    </a:lnTo>
                    <a:lnTo>
                      <a:pt x="530" y="118"/>
                    </a:lnTo>
                    <a:lnTo>
                      <a:pt x="532" y="115"/>
                    </a:lnTo>
                    <a:lnTo>
                      <a:pt x="532" y="113"/>
                    </a:lnTo>
                    <a:lnTo>
                      <a:pt x="535" y="113"/>
                    </a:lnTo>
                    <a:lnTo>
                      <a:pt x="535" y="110"/>
                    </a:lnTo>
                    <a:lnTo>
                      <a:pt x="538" y="110"/>
                    </a:lnTo>
                    <a:lnTo>
                      <a:pt x="540" y="107"/>
                    </a:lnTo>
                    <a:lnTo>
                      <a:pt x="543" y="113"/>
                    </a:lnTo>
                    <a:lnTo>
                      <a:pt x="545" y="113"/>
                    </a:lnTo>
                    <a:lnTo>
                      <a:pt x="548" y="110"/>
                    </a:lnTo>
                    <a:lnTo>
                      <a:pt x="551" y="110"/>
                    </a:lnTo>
                    <a:lnTo>
                      <a:pt x="558" y="105"/>
                    </a:lnTo>
                    <a:lnTo>
                      <a:pt x="561" y="102"/>
                    </a:lnTo>
                    <a:lnTo>
                      <a:pt x="566" y="100"/>
                    </a:lnTo>
                    <a:lnTo>
                      <a:pt x="590" y="81"/>
                    </a:lnTo>
                    <a:lnTo>
                      <a:pt x="592" y="84"/>
                    </a:lnTo>
                    <a:lnTo>
                      <a:pt x="598" y="89"/>
                    </a:lnTo>
                    <a:lnTo>
                      <a:pt x="603" y="92"/>
                    </a:lnTo>
                    <a:lnTo>
                      <a:pt x="605" y="94"/>
                    </a:lnTo>
                    <a:lnTo>
                      <a:pt x="608" y="94"/>
                    </a:lnTo>
                    <a:lnTo>
                      <a:pt x="608" y="97"/>
                    </a:lnTo>
                    <a:lnTo>
                      <a:pt x="611" y="97"/>
                    </a:lnTo>
                    <a:lnTo>
                      <a:pt x="613" y="100"/>
                    </a:lnTo>
                    <a:lnTo>
                      <a:pt x="616" y="102"/>
                    </a:lnTo>
                    <a:lnTo>
                      <a:pt x="616" y="105"/>
                    </a:lnTo>
                    <a:lnTo>
                      <a:pt x="619" y="105"/>
                    </a:lnTo>
                    <a:lnTo>
                      <a:pt x="619" y="107"/>
                    </a:lnTo>
                    <a:lnTo>
                      <a:pt x="621" y="107"/>
                    </a:lnTo>
                    <a:lnTo>
                      <a:pt x="621" y="110"/>
                    </a:lnTo>
                    <a:lnTo>
                      <a:pt x="621" y="113"/>
                    </a:lnTo>
                    <a:lnTo>
                      <a:pt x="624" y="113"/>
                    </a:lnTo>
                    <a:lnTo>
                      <a:pt x="624" y="115"/>
                    </a:lnTo>
                    <a:lnTo>
                      <a:pt x="624" y="118"/>
                    </a:lnTo>
                    <a:lnTo>
                      <a:pt x="624" y="121"/>
                    </a:lnTo>
                    <a:lnTo>
                      <a:pt x="626" y="121"/>
                    </a:lnTo>
                    <a:lnTo>
                      <a:pt x="626" y="123"/>
                    </a:lnTo>
                    <a:lnTo>
                      <a:pt x="626" y="126"/>
                    </a:lnTo>
                    <a:lnTo>
                      <a:pt x="626" y="128"/>
                    </a:lnTo>
                    <a:lnTo>
                      <a:pt x="626" y="131"/>
                    </a:lnTo>
                    <a:lnTo>
                      <a:pt x="626" y="134"/>
                    </a:lnTo>
                    <a:lnTo>
                      <a:pt x="626" y="136"/>
                    </a:lnTo>
                    <a:lnTo>
                      <a:pt x="626" y="139"/>
                    </a:lnTo>
                    <a:lnTo>
                      <a:pt x="624" y="139"/>
                    </a:lnTo>
                    <a:lnTo>
                      <a:pt x="624" y="141"/>
                    </a:lnTo>
                    <a:lnTo>
                      <a:pt x="624" y="144"/>
                    </a:lnTo>
                    <a:lnTo>
                      <a:pt x="621" y="147"/>
                    </a:lnTo>
                    <a:lnTo>
                      <a:pt x="621" y="149"/>
                    </a:lnTo>
                    <a:lnTo>
                      <a:pt x="621" y="152"/>
                    </a:lnTo>
                    <a:lnTo>
                      <a:pt x="621" y="157"/>
                    </a:lnTo>
                    <a:lnTo>
                      <a:pt x="621" y="160"/>
                    </a:lnTo>
                    <a:lnTo>
                      <a:pt x="621" y="168"/>
                    </a:lnTo>
                    <a:lnTo>
                      <a:pt x="621" y="170"/>
                    </a:lnTo>
                    <a:lnTo>
                      <a:pt x="621" y="173"/>
                    </a:lnTo>
                    <a:lnTo>
                      <a:pt x="621" y="175"/>
                    </a:lnTo>
                    <a:lnTo>
                      <a:pt x="621" y="178"/>
                    </a:lnTo>
                    <a:lnTo>
                      <a:pt x="621" y="181"/>
                    </a:lnTo>
                    <a:lnTo>
                      <a:pt x="619" y="186"/>
                    </a:lnTo>
                    <a:lnTo>
                      <a:pt x="624" y="188"/>
                    </a:lnTo>
                    <a:lnTo>
                      <a:pt x="619" y="186"/>
                    </a:lnTo>
                    <a:lnTo>
                      <a:pt x="619" y="188"/>
                    </a:lnTo>
                    <a:lnTo>
                      <a:pt x="616" y="194"/>
                    </a:lnTo>
                    <a:lnTo>
                      <a:pt x="619" y="194"/>
                    </a:lnTo>
                    <a:lnTo>
                      <a:pt x="621" y="196"/>
                    </a:lnTo>
                    <a:lnTo>
                      <a:pt x="624" y="209"/>
                    </a:lnTo>
                    <a:lnTo>
                      <a:pt x="621" y="209"/>
                    </a:lnTo>
                    <a:lnTo>
                      <a:pt x="621" y="212"/>
                    </a:lnTo>
                    <a:lnTo>
                      <a:pt x="621" y="217"/>
                    </a:lnTo>
                    <a:lnTo>
                      <a:pt x="619" y="220"/>
                    </a:lnTo>
                    <a:lnTo>
                      <a:pt x="619" y="222"/>
                    </a:lnTo>
                    <a:lnTo>
                      <a:pt x="616" y="228"/>
                    </a:lnTo>
                    <a:lnTo>
                      <a:pt x="613" y="233"/>
                    </a:lnTo>
                    <a:lnTo>
                      <a:pt x="613" y="243"/>
                    </a:lnTo>
                    <a:lnTo>
                      <a:pt x="621" y="249"/>
                    </a:lnTo>
                    <a:lnTo>
                      <a:pt x="629" y="256"/>
                    </a:lnTo>
                    <a:lnTo>
                      <a:pt x="629" y="254"/>
                    </a:lnTo>
                    <a:lnTo>
                      <a:pt x="634" y="259"/>
                    </a:lnTo>
                    <a:lnTo>
                      <a:pt x="632" y="256"/>
                    </a:lnTo>
                    <a:lnTo>
                      <a:pt x="629" y="256"/>
                    </a:lnTo>
                    <a:lnTo>
                      <a:pt x="632" y="259"/>
                    </a:lnTo>
                    <a:lnTo>
                      <a:pt x="645" y="269"/>
                    </a:lnTo>
                    <a:lnTo>
                      <a:pt x="652" y="277"/>
                    </a:lnTo>
                    <a:lnTo>
                      <a:pt x="658" y="282"/>
                    </a:lnTo>
                    <a:lnTo>
                      <a:pt x="660" y="277"/>
                    </a:lnTo>
                    <a:lnTo>
                      <a:pt x="663" y="275"/>
                    </a:lnTo>
                    <a:lnTo>
                      <a:pt x="665" y="272"/>
                    </a:lnTo>
                    <a:lnTo>
                      <a:pt x="665" y="269"/>
                    </a:lnTo>
                    <a:lnTo>
                      <a:pt x="668" y="269"/>
                    </a:lnTo>
                    <a:lnTo>
                      <a:pt x="668" y="267"/>
                    </a:lnTo>
                    <a:lnTo>
                      <a:pt x="668" y="264"/>
                    </a:lnTo>
                    <a:lnTo>
                      <a:pt x="671" y="264"/>
                    </a:lnTo>
                    <a:lnTo>
                      <a:pt x="671" y="262"/>
                    </a:lnTo>
                    <a:lnTo>
                      <a:pt x="673" y="259"/>
                    </a:lnTo>
                    <a:lnTo>
                      <a:pt x="673" y="256"/>
                    </a:lnTo>
                    <a:lnTo>
                      <a:pt x="673" y="254"/>
                    </a:lnTo>
                    <a:lnTo>
                      <a:pt x="676" y="254"/>
                    </a:lnTo>
                    <a:lnTo>
                      <a:pt x="676" y="251"/>
                    </a:lnTo>
                    <a:lnTo>
                      <a:pt x="676" y="249"/>
                    </a:lnTo>
                    <a:lnTo>
                      <a:pt x="679" y="246"/>
                    </a:lnTo>
                    <a:lnTo>
                      <a:pt x="679" y="243"/>
                    </a:lnTo>
                    <a:lnTo>
                      <a:pt x="679" y="241"/>
                    </a:lnTo>
                    <a:lnTo>
                      <a:pt x="679" y="238"/>
                    </a:lnTo>
                    <a:lnTo>
                      <a:pt x="681" y="238"/>
                    </a:lnTo>
                    <a:lnTo>
                      <a:pt x="681" y="233"/>
                    </a:lnTo>
                    <a:lnTo>
                      <a:pt x="681" y="228"/>
                    </a:lnTo>
                    <a:lnTo>
                      <a:pt x="684" y="228"/>
                    </a:lnTo>
                    <a:lnTo>
                      <a:pt x="684" y="225"/>
                    </a:lnTo>
                    <a:lnTo>
                      <a:pt x="684" y="222"/>
                    </a:lnTo>
                    <a:lnTo>
                      <a:pt x="684" y="220"/>
                    </a:lnTo>
                    <a:lnTo>
                      <a:pt x="686" y="215"/>
                    </a:lnTo>
                    <a:lnTo>
                      <a:pt x="686" y="212"/>
                    </a:lnTo>
                    <a:lnTo>
                      <a:pt x="686" y="209"/>
                    </a:lnTo>
                    <a:lnTo>
                      <a:pt x="686" y="207"/>
                    </a:lnTo>
                    <a:lnTo>
                      <a:pt x="689" y="204"/>
                    </a:lnTo>
                    <a:lnTo>
                      <a:pt x="689" y="202"/>
                    </a:lnTo>
                    <a:lnTo>
                      <a:pt x="689" y="199"/>
                    </a:lnTo>
                    <a:lnTo>
                      <a:pt x="689" y="194"/>
                    </a:lnTo>
                    <a:lnTo>
                      <a:pt x="692" y="188"/>
                    </a:lnTo>
                    <a:lnTo>
                      <a:pt x="692" y="186"/>
                    </a:lnTo>
                    <a:lnTo>
                      <a:pt x="692" y="183"/>
                    </a:lnTo>
                    <a:lnTo>
                      <a:pt x="694" y="183"/>
                    </a:lnTo>
                    <a:lnTo>
                      <a:pt x="694" y="181"/>
                    </a:lnTo>
                    <a:lnTo>
                      <a:pt x="694" y="178"/>
                    </a:lnTo>
                    <a:lnTo>
                      <a:pt x="697" y="160"/>
                    </a:lnTo>
                    <a:lnTo>
                      <a:pt x="699" y="157"/>
                    </a:lnTo>
                    <a:lnTo>
                      <a:pt x="699" y="154"/>
                    </a:lnTo>
                    <a:lnTo>
                      <a:pt x="699" y="152"/>
                    </a:lnTo>
                    <a:lnTo>
                      <a:pt x="699" y="149"/>
                    </a:lnTo>
                    <a:lnTo>
                      <a:pt x="702" y="149"/>
                    </a:lnTo>
                    <a:lnTo>
                      <a:pt x="702" y="147"/>
                    </a:lnTo>
                    <a:lnTo>
                      <a:pt x="702" y="144"/>
                    </a:lnTo>
                    <a:lnTo>
                      <a:pt x="705" y="141"/>
                    </a:lnTo>
                    <a:lnTo>
                      <a:pt x="705" y="139"/>
                    </a:lnTo>
                    <a:lnTo>
                      <a:pt x="705" y="136"/>
                    </a:lnTo>
                    <a:lnTo>
                      <a:pt x="707" y="136"/>
                    </a:lnTo>
                    <a:lnTo>
                      <a:pt x="707" y="134"/>
                    </a:lnTo>
                    <a:lnTo>
                      <a:pt x="707" y="131"/>
                    </a:lnTo>
                    <a:lnTo>
                      <a:pt x="710" y="131"/>
                    </a:lnTo>
                    <a:lnTo>
                      <a:pt x="710" y="128"/>
                    </a:lnTo>
                    <a:lnTo>
                      <a:pt x="710" y="126"/>
                    </a:lnTo>
                    <a:lnTo>
                      <a:pt x="712" y="126"/>
                    </a:lnTo>
                    <a:lnTo>
                      <a:pt x="712" y="123"/>
                    </a:lnTo>
                    <a:lnTo>
                      <a:pt x="712" y="121"/>
                    </a:lnTo>
                    <a:lnTo>
                      <a:pt x="715" y="121"/>
                    </a:lnTo>
                    <a:lnTo>
                      <a:pt x="715" y="118"/>
                    </a:lnTo>
                    <a:lnTo>
                      <a:pt x="718" y="115"/>
                    </a:lnTo>
                    <a:lnTo>
                      <a:pt x="718" y="113"/>
                    </a:lnTo>
                    <a:lnTo>
                      <a:pt x="720" y="113"/>
                    </a:lnTo>
                    <a:lnTo>
                      <a:pt x="720" y="110"/>
                    </a:lnTo>
                    <a:lnTo>
                      <a:pt x="723" y="107"/>
                    </a:lnTo>
                    <a:lnTo>
                      <a:pt x="723" y="105"/>
                    </a:lnTo>
                    <a:lnTo>
                      <a:pt x="726" y="105"/>
                    </a:lnTo>
                    <a:lnTo>
                      <a:pt x="726" y="102"/>
                    </a:lnTo>
                    <a:lnTo>
                      <a:pt x="728" y="102"/>
                    </a:lnTo>
                    <a:lnTo>
                      <a:pt x="728" y="100"/>
                    </a:lnTo>
                    <a:lnTo>
                      <a:pt x="731" y="97"/>
                    </a:lnTo>
                    <a:lnTo>
                      <a:pt x="731" y="94"/>
                    </a:lnTo>
                    <a:lnTo>
                      <a:pt x="733" y="94"/>
                    </a:lnTo>
                    <a:lnTo>
                      <a:pt x="736" y="92"/>
                    </a:lnTo>
                    <a:lnTo>
                      <a:pt x="736" y="89"/>
                    </a:lnTo>
                    <a:lnTo>
                      <a:pt x="752" y="89"/>
                    </a:lnTo>
                    <a:lnTo>
                      <a:pt x="752" y="87"/>
                    </a:lnTo>
                    <a:lnTo>
                      <a:pt x="762" y="87"/>
                    </a:lnTo>
                    <a:lnTo>
                      <a:pt x="773" y="92"/>
                    </a:lnTo>
                    <a:lnTo>
                      <a:pt x="780" y="94"/>
                    </a:lnTo>
                    <a:lnTo>
                      <a:pt x="793" y="84"/>
                    </a:lnTo>
                    <a:lnTo>
                      <a:pt x="788" y="76"/>
                    </a:lnTo>
                    <a:lnTo>
                      <a:pt x="786" y="76"/>
                    </a:lnTo>
                    <a:lnTo>
                      <a:pt x="786" y="74"/>
                    </a:lnTo>
                    <a:lnTo>
                      <a:pt x="788" y="76"/>
                    </a:lnTo>
                    <a:lnTo>
                      <a:pt x="791" y="76"/>
                    </a:lnTo>
                    <a:lnTo>
                      <a:pt x="791" y="79"/>
                    </a:lnTo>
                    <a:lnTo>
                      <a:pt x="796" y="81"/>
                    </a:lnTo>
                    <a:lnTo>
                      <a:pt x="830" y="50"/>
                    </a:lnTo>
                    <a:lnTo>
                      <a:pt x="830" y="47"/>
                    </a:lnTo>
                    <a:lnTo>
                      <a:pt x="830" y="45"/>
                    </a:lnTo>
                    <a:lnTo>
                      <a:pt x="830" y="42"/>
                    </a:lnTo>
                    <a:lnTo>
                      <a:pt x="830" y="40"/>
                    </a:lnTo>
                    <a:lnTo>
                      <a:pt x="830" y="37"/>
                    </a:lnTo>
                    <a:lnTo>
                      <a:pt x="830" y="34"/>
                    </a:lnTo>
                    <a:lnTo>
                      <a:pt x="827" y="34"/>
                    </a:lnTo>
                    <a:lnTo>
                      <a:pt x="825" y="34"/>
                    </a:lnTo>
                    <a:lnTo>
                      <a:pt x="825" y="32"/>
                    </a:lnTo>
                    <a:lnTo>
                      <a:pt x="822" y="29"/>
                    </a:lnTo>
                    <a:lnTo>
                      <a:pt x="819" y="27"/>
                    </a:lnTo>
                    <a:lnTo>
                      <a:pt x="817" y="27"/>
                    </a:lnTo>
                    <a:lnTo>
                      <a:pt x="817" y="24"/>
                    </a:lnTo>
                    <a:lnTo>
                      <a:pt x="814" y="24"/>
                    </a:lnTo>
                    <a:lnTo>
                      <a:pt x="814" y="21"/>
                    </a:lnTo>
                    <a:lnTo>
                      <a:pt x="812" y="21"/>
                    </a:lnTo>
                    <a:lnTo>
                      <a:pt x="812" y="19"/>
                    </a:lnTo>
                    <a:lnTo>
                      <a:pt x="812" y="16"/>
                    </a:lnTo>
                    <a:lnTo>
                      <a:pt x="812" y="13"/>
                    </a:lnTo>
                    <a:lnTo>
                      <a:pt x="814" y="11"/>
                    </a:lnTo>
                    <a:lnTo>
                      <a:pt x="817" y="11"/>
                    </a:lnTo>
                    <a:lnTo>
                      <a:pt x="817" y="8"/>
                    </a:lnTo>
                    <a:lnTo>
                      <a:pt x="819" y="8"/>
                    </a:lnTo>
                    <a:lnTo>
                      <a:pt x="822" y="8"/>
                    </a:lnTo>
                    <a:lnTo>
                      <a:pt x="825" y="6"/>
                    </a:lnTo>
                    <a:lnTo>
                      <a:pt x="827" y="6"/>
                    </a:lnTo>
                    <a:lnTo>
                      <a:pt x="833" y="8"/>
                    </a:lnTo>
                    <a:lnTo>
                      <a:pt x="835" y="8"/>
                    </a:lnTo>
                    <a:lnTo>
                      <a:pt x="838" y="8"/>
                    </a:lnTo>
                    <a:lnTo>
                      <a:pt x="838" y="6"/>
                    </a:lnTo>
                    <a:lnTo>
                      <a:pt x="840" y="6"/>
                    </a:lnTo>
                    <a:lnTo>
                      <a:pt x="843" y="6"/>
                    </a:lnTo>
                    <a:lnTo>
                      <a:pt x="843" y="3"/>
                    </a:lnTo>
                    <a:lnTo>
                      <a:pt x="846" y="3"/>
                    </a:lnTo>
                    <a:lnTo>
                      <a:pt x="848" y="3"/>
                    </a:lnTo>
                    <a:lnTo>
                      <a:pt x="851" y="3"/>
                    </a:lnTo>
                    <a:lnTo>
                      <a:pt x="851" y="0"/>
                    </a:lnTo>
                    <a:lnTo>
                      <a:pt x="853" y="3"/>
                    </a:lnTo>
                    <a:lnTo>
                      <a:pt x="856" y="3"/>
                    </a:lnTo>
                    <a:lnTo>
                      <a:pt x="856" y="6"/>
                    </a:lnTo>
                    <a:lnTo>
                      <a:pt x="859" y="6"/>
                    </a:lnTo>
                    <a:lnTo>
                      <a:pt x="861" y="6"/>
                    </a:lnTo>
                    <a:lnTo>
                      <a:pt x="861" y="8"/>
                    </a:lnTo>
                    <a:lnTo>
                      <a:pt x="864" y="8"/>
                    </a:lnTo>
                    <a:lnTo>
                      <a:pt x="866" y="8"/>
                    </a:lnTo>
                    <a:lnTo>
                      <a:pt x="866" y="11"/>
                    </a:lnTo>
                    <a:lnTo>
                      <a:pt x="869" y="13"/>
                    </a:lnTo>
                    <a:lnTo>
                      <a:pt x="872" y="13"/>
                    </a:lnTo>
                    <a:lnTo>
                      <a:pt x="872" y="16"/>
                    </a:lnTo>
                    <a:lnTo>
                      <a:pt x="874" y="16"/>
                    </a:lnTo>
                    <a:lnTo>
                      <a:pt x="874" y="19"/>
                    </a:lnTo>
                    <a:lnTo>
                      <a:pt x="877" y="19"/>
                    </a:lnTo>
                    <a:lnTo>
                      <a:pt x="880" y="19"/>
                    </a:lnTo>
                    <a:lnTo>
                      <a:pt x="880" y="21"/>
                    </a:lnTo>
                    <a:lnTo>
                      <a:pt x="882" y="21"/>
                    </a:lnTo>
                    <a:lnTo>
                      <a:pt x="882" y="19"/>
                    </a:lnTo>
                    <a:lnTo>
                      <a:pt x="885" y="19"/>
                    </a:lnTo>
                    <a:lnTo>
                      <a:pt x="887" y="19"/>
                    </a:lnTo>
                    <a:lnTo>
                      <a:pt x="890" y="19"/>
                    </a:lnTo>
                    <a:lnTo>
                      <a:pt x="890" y="16"/>
                    </a:lnTo>
                    <a:lnTo>
                      <a:pt x="893" y="16"/>
                    </a:lnTo>
                    <a:lnTo>
                      <a:pt x="893" y="13"/>
                    </a:lnTo>
                    <a:lnTo>
                      <a:pt x="895" y="13"/>
                    </a:lnTo>
                    <a:lnTo>
                      <a:pt x="898" y="13"/>
                    </a:lnTo>
                    <a:lnTo>
                      <a:pt x="900" y="13"/>
                    </a:lnTo>
                    <a:lnTo>
                      <a:pt x="903" y="13"/>
                    </a:lnTo>
                    <a:lnTo>
                      <a:pt x="903" y="16"/>
                    </a:lnTo>
                    <a:lnTo>
                      <a:pt x="900" y="16"/>
                    </a:lnTo>
                    <a:lnTo>
                      <a:pt x="900" y="19"/>
                    </a:lnTo>
                    <a:lnTo>
                      <a:pt x="903" y="19"/>
                    </a:lnTo>
                    <a:lnTo>
                      <a:pt x="903" y="21"/>
                    </a:lnTo>
                    <a:lnTo>
                      <a:pt x="903" y="24"/>
                    </a:lnTo>
                    <a:lnTo>
                      <a:pt x="903" y="27"/>
                    </a:lnTo>
                    <a:lnTo>
                      <a:pt x="900" y="27"/>
                    </a:lnTo>
                    <a:lnTo>
                      <a:pt x="898" y="27"/>
                    </a:lnTo>
                    <a:lnTo>
                      <a:pt x="895" y="27"/>
                    </a:lnTo>
                    <a:lnTo>
                      <a:pt x="893" y="27"/>
                    </a:lnTo>
                    <a:lnTo>
                      <a:pt x="890" y="29"/>
                    </a:lnTo>
                    <a:lnTo>
                      <a:pt x="887" y="29"/>
                    </a:lnTo>
                    <a:lnTo>
                      <a:pt x="885" y="32"/>
                    </a:lnTo>
                    <a:lnTo>
                      <a:pt x="882" y="32"/>
                    </a:lnTo>
                    <a:lnTo>
                      <a:pt x="882" y="34"/>
                    </a:lnTo>
                    <a:lnTo>
                      <a:pt x="880" y="34"/>
                    </a:lnTo>
                    <a:lnTo>
                      <a:pt x="877" y="34"/>
                    </a:lnTo>
                    <a:lnTo>
                      <a:pt x="877" y="37"/>
                    </a:lnTo>
                    <a:lnTo>
                      <a:pt x="874" y="37"/>
                    </a:lnTo>
                    <a:lnTo>
                      <a:pt x="874" y="40"/>
                    </a:lnTo>
                    <a:lnTo>
                      <a:pt x="872" y="40"/>
                    </a:lnTo>
                    <a:lnTo>
                      <a:pt x="872" y="42"/>
                    </a:lnTo>
                    <a:lnTo>
                      <a:pt x="869" y="42"/>
                    </a:lnTo>
                    <a:lnTo>
                      <a:pt x="869" y="45"/>
                    </a:lnTo>
                    <a:lnTo>
                      <a:pt x="869" y="47"/>
                    </a:lnTo>
                    <a:lnTo>
                      <a:pt x="872" y="50"/>
                    </a:lnTo>
                    <a:lnTo>
                      <a:pt x="872" y="53"/>
                    </a:lnTo>
                    <a:lnTo>
                      <a:pt x="874" y="55"/>
                    </a:lnTo>
                    <a:lnTo>
                      <a:pt x="874" y="58"/>
                    </a:lnTo>
                    <a:lnTo>
                      <a:pt x="877" y="60"/>
                    </a:lnTo>
                    <a:lnTo>
                      <a:pt x="880" y="60"/>
                    </a:lnTo>
                    <a:lnTo>
                      <a:pt x="882" y="63"/>
                    </a:lnTo>
                    <a:lnTo>
                      <a:pt x="885" y="63"/>
                    </a:lnTo>
                    <a:lnTo>
                      <a:pt x="887" y="63"/>
                    </a:lnTo>
                    <a:lnTo>
                      <a:pt x="890" y="60"/>
                    </a:lnTo>
                    <a:lnTo>
                      <a:pt x="890" y="58"/>
                    </a:lnTo>
                    <a:lnTo>
                      <a:pt x="893" y="55"/>
                    </a:lnTo>
                    <a:lnTo>
                      <a:pt x="893" y="53"/>
                    </a:lnTo>
                    <a:lnTo>
                      <a:pt x="895" y="53"/>
                    </a:lnTo>
                    <a:lnTo>
                      <a:pt x="895" y="50"/>
                    </a:lnTo>
                    <a:lnTo>
                      <a:pt x="898" y="50"/>
                    </a:lnTo>
                    <a:lnTo>
                      <a:pt x="900" y="47"/>
                    </a:lnTo>
                    <a:lnTo>
                      <a:pt x="903" y="47"/>
                    </a:lnTo>
                    <a:lnTo>
                      <a:pt x="906" y="47"/>
                    </a:lnTo>
                    <a:lnTo>
                      <a:pt x="908" y="47"/>
                    </a:lnTo>
                    <a:lnTo>
                      <a:pt x="908" y="45"/>
                    </a:lnTo>
                    <a:lnTo>
                      <a:pt x="911" y="45"/>
                    </a:lnTo>
                    <a:lnTo>
                      <a:pt x="913" y="42"/>
                    </a:lnTo>
                    <a:lnTo>
                      <a:pt x="916" y="42"/>
                    </a:lnTo>
                    <a:lnTo>
                      <a:pt x="919" y="42"/>
                    </a:lnTo>
                    <a:lnTo>
                      <a:pt x="919" y="45"/>
                    </a:lnTo>
                    <a:lnTo>
                      <a:pt x="919" y="47"/>
                    </a:lnTo>
                    <a:lnTo>
                      <a:pt x="913" y="53"/>
                    </a:lnTo>
                    <a:lnTo>
                      <a:pt x="916" y="58"/>
                    </a:lnTo>
                    <a:lnTo>
                      <a:pt x="906" y="71"/>
                    </a:lnTo>
                    <a:lnTo>
                      <a:pt x="908" y="74"/>
                    </a:lnTo>
                    <a:lnTo>
                      <a:pt x="911" y="74"/>
                    </a:lnTo>
                    <a:lnTo>
                      <a:pt x="911" y="76"/>
                    </a:lnTo>
                    <a:lnTo>
                      <a:pt x="908" y="79"/>
                    </a:lnTo>
                    <a:lnTo>
                      <a:pt x="906" y="79"/>
                    </a:lnTo>
                    <a:lnTo>
                      <a:pt x="903" y="79"/>
                    </a:lnTo>
                    <a:lnTo>
                      <a:pt x="900" y="79"/>
                    </a:lnTo>
                    <a:lnTo>
                      <a:pt x="895" y="81"/>
                    </a:lnTo>
                    <a:lnTo>
                      <a:pt x="893" y="84"/>
                    </a:lnTo>
                    <a:lnTo>
                      <a:pt x="893" y="87"/>
                    </a:lnTo>
                    <a:lnTo>
                      <a:pt x="895" y="87"/>
                    </a:lnTo>
                    <a:lnTo>
                      <a:pt x="895" y="89"/>
                    </a:lnTo>
                    <a:lnTo>
                      <a:pt x="898" y="92"/>
                    </a:lnTo>
                    <a:lnTo>
                      <a:pt x="900" y="92"/>
                    </a:lnTo>
                    <a:lnTo>
                      <a:pt x="903" y="92"/>
                    </a:lnTo>
                    <a:lnTo>
                      <a:pt x="906" y="92"/>
                    </a:lnTo>
                    <a:lnTo>
                      <a:pt x="908" y="94"/>
                    </a:lnTo>
                    <a:lnTo>
                      <a:pt x="911" y="100"/>
                    </a:lnTo>
                    <a:lnTo>
                      <a:pt x="913" y="102"/>
                    </a:lnTo>
                    <a:lnTo>
                      <a:pt x="913" y="107"/>
                    </a:lnTo>
                    <a:lnTo>
                      <a:pt x="916" y="107"/>
                    </a:lnTo>
                    <a:lnTo>
                      <a:pt x="916" y="110"/>
                    </a:lnTo>
                    <a:lnTo>
                      <a:pt x="913" y="110"/>
                    </a:lnTo>
                    <a:lnTo>
                      <a:pt x="911" y="113"/>
                    </a:lnTo>
                    <a:lnTo>
                      <a:pt x="911" y="115"/>
                    </a:lnTo>
                    <a:lnTo>
                      <a:pt x="911" y="118"/>
                    </a:lnTo>
                    <a:lnTo>
                      <a:pt x="911" y="121"/>
                    </a:lnTo>
                    <a:lnTo>
                      <a:pt x="911" y="123"/>
                    </a:lnTo>
                    <a:lnTo>
                      <a:pt x="913" y="128"/>
                    </a:lnTo>
                    <a:lnTo>
                      <a:pt x="913" y="131"/>
                    </a:lnTo>
                    <a:lnTo>
                      <a:pt x="916" y="134"/>
                    </a:lnTo>
                    <a:lnTo>
                      <a:pt x="916" y="136"/>
                    </a:lnTo>
                    <a:lnTo>
                      <a:pt x="916" y="139"/>
                    </a:lnTo>
                    <a:lnTo>
                      <a:pt x="916" y="144"/>
                    </a:lnTo>
                    <a:lnTo>
                      <a:pt x="913" y="147"/>
                    </a:lnTo>
                    <a:lnTo>
                      <a:pt x="911" y="147"/>
                    </a:lnTo>
                    <a:lnTo>
                      <a:pt x="911" y="149"/>
                    </a:lnTo>
                    <a:lnTo>
                      <a:pt x="908" y="149"/>
                    </a:lnTo>
                    <a:lnTo>
                      <a:pt x="908" y="154"/>
                    </a:lnTo>
                    <a:lnTo>
                      <a:pt x="906" y="154"/>
                    </a:lnTo>
                    <a:lnTo>
                      <a:pt x="906" y="157"/>
                    </a:lnTo>
                    <a:lnTo>
                      <a:pt x="906" y="160"/>
                    </a:lnTo>
                    <a:lnTo>
                      <a:pt x="906" y="162"/>
                    </a:lnTo>
                    <a:lnTo>
                      <a:pt x="906" y="165"/>
                    </a:lnTo>
                    <a:lnTo>
                      <a:pt x="906" y="168"/>
                    </a:lnTo>
                    <a:lnTo>
                      <a:pt x="906" y="170"/>
                    </a:lnTo>
                    <a:lnTo>
                      <a:pt x="906" y="173"/>
                    </a:lnTo>
                    <a:lnTo>
                      <a:pt x="906" y="175"/>
                    </a:lnTo>
                    <a:lnTo>
                      <a:pt x="906" y="178"/>
                    </a:lnTo>
                    <a:lnTo>
                      <a:pt x="906" y="181"/>
                    </a:lnTo>
                    <a:lnTo>
                      <a:pt x="908" y="191"/>
                    </a:lnTo>
                    <a:lnTo>
                      <a:pt x="908" y="194"/>
                    </a:lnTo>
                    <a:lnTo>
                      <a:pt x="911" y="194"/>
                    </a:lnTo>
                    <a:lnTo>
                      <a:pt x="911" y="196"/>
                    </a:lnTo>
                    <a:lnTo>
                      <a:pt x="911" y="199"/>
                    </a:lnTo>
                    <a:lnTo>
                      <a:pt x="911" y="202"/>
                    </a:lnTo>
                    <a:lnTo>
                      <a:pt x="913" y="202"/>
                    </a:lnTo>
                    <a:lnTo>
                      <a:pt x="913" y="204"/>
                    </a:lnTo>
                    <a:lnTo>
                      <a:pt x="913" y="207"/>
                    </a:lnTo>
                    <a:lnTo>
                      <a:pt x="913" y="209"/>
                    </a:lnTo>
                    <a:lnTo>
                      <a:pt x="911" y="209"/>
                    </a:lnTo>
                    <a:lnTo>
                      <a:pt x="911" y="212"/>
                    </a:lnTo>
                    <a:lnTo>
                      <a:pt x="908" y="212"/>
                    </a:lnTo>
                    <a:lnTo>
                      <a:pt x="908" y="215"/>
                    </a:lnTo>
                    <a:lnTo>
                      <a:pt x="911" y="215"/>
                    </a:lnTo>
                    <a:lnTo>
                      <a:pt x="911" y="217"/>
                    </a:lnTo>
                    <a:lnTo>
                      <a:pt x="913" y="217"/>
                    </a:lnTo>
                    <a:lnTo>
                      <a:pt x="913" y="220"/>
                    </a:lnTo>
                    <a:lnTo>
                      <a:pt x="916" y="220"/>
                    </a:lnTo>
                    <a:lnTo>
                      <a:pt x="916" y="222"/>
                    </a:lnTo>
                    <a:lnTo>
                      <a:pt x="919" y="222"/>
                    </a:lnTo>
                    <a:lnTo>
                      <a:pt x="919" y="225"/>
                    </a:lnTo>
                    <a:lnTo>
                      <a:pt x="919" y="228"/>
                    </a:lnTo>
                    <a:lnTo>
                      <a:pt x="921" y="228"/>
                    </a:lnTo>
                    <a:lnTo>
                      <a:pt x="921" y="230"/>
                    </a:lnTo>
                    <a:lnTo>
                      <a:pt x="924" y="233"/>
                    </a:lnTo>
                    <a:lnTo>
                      <a:pt x="927" y="235"/>
                    </a:lnTo>
                    <a:lnTo>
                      <a:pt x="929" y="241"/>
                    </a:lnTo>
                    <a:lnTo>
                      <a:pt x="932" y="243"/>
                    </a:lnTo>
                    <a:lnTo>
                      <a:pt x="932" y="246"/>
                    </a:lnTo>
                    <a:lnTo>
                      <a:pt x="934" y="251"/>
                    </a:lnTo>
                    <a:lnTo>
                      <a:pt x="937" y="254"/>
                    </a:lnTo>
                    <a:lnTo>
                      <a:pt x="940" y="259"/>
                    </a:lnTo>
                    <a:lnTo>
                      <a:pt x="940" y="262"/>
                    </a:lnTo>
                    <a:lnTo>
                      <a:pt x="937" y="264"/>
                    </a:lnTo>
                    <a:lnTo>
                      <a:pt x="934" y="267"/>
                    </a:lnTo>
                    <a:lnTo>
                      <a:pt x="934" y="269"/>
                    </a:lnTo>
                    <a:lnTo>
                      <a:pt x="937" y="272"/>
                    </a:lnTo>
                    <a:lnTo>
                      <a:pt x="937" y="275"/>
                    </a:lnTo>
                    <a:lnTo>
                      <a:pt x="934" y="277"/>
                    </a:lnTo>
                    <a:lnTo>
                      <a:pt x="934" y="280"/>
                    </a:lnTo>
                    <a:lnTo>
                      <a:pt x="937" y="280"/>
                    </a:lnTo>
                    <a:lnTo>
                      <a:pt x="937" y="282"/>
                    </a:lnTo>
                    <a:lnTo>
                      <a:pt x="937" y="285"/>
                    </a:lnTo>
                    <a:lnTo>
                      <a:pt x="940" y="290"/>
                    </a:lnTo>
                    <a:lnTo>
                      <a:pt x="942" y="293"/>
                    </a:lnTo>
                    <a:lnTo>
                      <a:pt x="945" y="293"/>
                    </a:lnTo>
                    <a:lnTo>
                      <a:pt x="945" y="296"/>
                    </a:lnTo>
                    <a:lnTo>
                      <a:pt x="950" y="298"/>
                    </a:lnTo>
                    <a:lnTo>
                      <a:pt x="950" y="301"/>
                    </a:lnTo>
                    <a:lnTo>
                      <a:pt x="953" y="301"/>
                    </a:lnTo>
                    <a:lnTo>
                      <a:pt x="953" y="303"/>
                    </a:lnTo>
                    <a:lnTo>
                      <a:pt x="953" y="306"/>
                    </a:lnTo>
                    <a:lnTo>
                      <a:pt x="953" y="309"/>
                    </a:lnTo>
                    <a:lnTo>
                      <a:pt x="950" y="309"/>
                    </a:lnTo>
                    <a:lnTo>
                      <a:pt x="950" y="311"/>
                    </a:lnTo>
                    <a:lnTo>
                      <a:pt x="950" y="314"/>
                    </a:lnTo>
                    <a:lnTo>
                      <a:pt x="950" y="316"/>
                    </a:lnTo>
                    <a:lnTo>
                      <a:pt x="950" y="319"/>
                    </a:lnTo>
                    <a:lnTo>
                      <a:pt x="953" y="322"/>
                    </a:lnTo>
                    <a:lnTo>
                      <a:pt x="955" y="324"/>
                    </a:lnTo>
                    <a:lnTo>
                      <a:pt x="958" y="329"/>
                    </a:lnTo>
                    <a:lnTo>
                      <a:pt x="960" y="332"/>
                    </a:lnTo>
                    <a:lnTo>
                      <a:pt x="958" y="332"/>
                    </a:lnTo>
                    <a:lnTo>
                      <a:pt x="955" y="335"/>
                    </a:lnTo>
                    <a:lnTo>
                      <a:pt x="955" y="337"/>
                    </a:lnTo>
                    <a:lnTo>
                      <a:pt x="953" y="337"/>
                    </a:lnTo>
                    <a:lnTo>
                      <a:pt x="953" y="340"/>
                    </a:lnTo>
                    <a:lnTo>
                      <a:pt x="950" y="343"/>
                    </a:lnTo>
                    <a:lnTo>
                      <a:pt x="947" y="345"/>
                    </a:lnTo>
                    <a:lnTo>
                      <a:pt x="945" y="350"/>
                    </a:lnTo>
                    <a:lnTo>
                      <a:pt x="945" y="353"/>
                    </a:lnTo>
                    <a:lnTo>
                      <a:pt x="945" y="356"/>
                    </a:lnTo>
                    <a:lnTo>
                      <a:pt x="945" y="358"/>
                    </a:lnTo>
                    <a:lnTo>
                      <a:pt x="945" y="361"/>
                    </a:lnTo>
                    <a:lnTo>
                      <a:pt x="945" y="363"/>
                    </a:lnTo>
                    <a:lnTo>
                      <a:pt x="947" y="366"/>
                    </a:lnTo>
                    <a:lnTo>
                      <a:pt x="945" y="371"/>
                    </a:lnTo>
                    <a:lnTo>
                      <a:pt x="945" y="374"/>
                    </a:lnTo>
                    <a:lnTo>
                      <a:pt x="942" y="377"/>
                    </a:lnTo>
                    <a:lnTo>
                      <a:pt x="945" y="377"/>
                    </a:lnTo>
                    <a:lnTo>
                      <a:pt x="942" y="379"/>
                    </a:lnTo>
                    <a:lnTo>
                      <a:pt x="942" y="382"/>
                    </a:lnTo>
                    <a:lnTo>
                      <a:pt x="940" y="384"/>
                    </a:lnTo>
                    <a:lnTo>
                      <a:pt x="940" y="387"/>
                    </a:lnTo>
                    <a:lnTo>
                      <a:pt x="942" y="387"/>
                    </a:lnTo>
                    <a:lnTo>
                      <a:pt x="942" y="390"/>
                    </a:lnTo>
                    <a:lnTo>
                      <a:pt x="945" y="392"/>
                    </a:lnTo>
                    <a:lnTo>
                      <a:pt x="945" y="397"/>
                    </a:lnTo>
                    <a:lnTo>
                      <a:pt x="945" y="400"/>
                    </a:lnTo>
                    <a:lnTo>
                      <a:pt x="945" y="403"/>
                    </a:lnTo>
                    <a:lnTo>
                      <a:pt x="945" y="405"/>
                    </a:lnTo>
                    <a:lnTo>
                      <a:pt x="945" y="408"/>
                    </a:lnTo>
                    <a:lnTo>
                      <a:pt x="945" y="410"/>
                    </a:lnTo>
                    <a:lnTo>
                      <a:pt x="945" y="413"/>
                    </a:lnTo>
                    <a:lnTo>
                      <a:pt x="942" y="413"/>
                    </a:lnTo>
                    <a:lnTo>
                      <a:pt x="942" y="416"/>
                    </a:lnTo>
                    <a:lnTo>
                      <a:pt x="945" y="429"/>
                    </a:lnTo>
                    <a:lnTo>
                      <a:pt x="945" y="437"/>
                    </a:lnTo>
                    <a:lnTo>
                      <a:pt x="945" y="439"/>
                    </a:lnTo>
                    <a:lnTo>
                      <a:pt x="947" y="439"/>
                    </a:lnTo>
                    <a:lnTo>
                      <a:pt x="947" y="442"/>
                    </a:lnTo>
                    <a:lnTo>
                      <a:pt x="950" y="442"/>
                    </a:lnTo>
                    <a:lnTo>
                      <a:pt x="953" y="444"/>
                    </a:lnTo>
                    <a:lnTo>
                      <a:pt x="955" y="444"/>
                    </a:lnTo>
                    <a:lnTo>
                      <a:pt x="958" y="444"/>
                    </a:lnTo>
                    <a:lnTo>
                      <a:pt x="958" y="447"/>
                    </a:lnTo>
                    <a:lnTo>
                      <a:pt x="958" y="465"/>
                    </a:lnTo>
                    <a:lnTo>
                      <a:pt x="893" y="465"/>
                    </a:lnTo>
                    <a:lnTo>
                      <a:pt x="898" y="468"/>
                    </a:lnTo>
                    <a:lnTo>
                      <a:pt x="898" y="471"/>
                    </a:lnTo>
                    <a:lnTo>
                      <a:pt x="898" y="473"/>
                    </a:lnTo>
                    <a:lnTo>
                      <a:pt x="900" y="476"/>
                    </a:lnTo>
                    <a:lnTo>
                      <a:pt x="900" y="478"/>
                    </a:lnTo>
                    <a:lnTo>
                      <a:pt x="898" y="478"/>
                    </a:lnTo>
                    <a:lnTo>
                      <a:pt x="898" y="481"/>
                    </a:lnTo>
                    <a:lnTo>
                      <a:pt x="898" y="484"/>
                    </a:lnTo>
                    <a:lnTo>
                      <a:pt x="895" y="486"/>
                    </a:lnTo>
                    <a:lnTo>
                      <a:pt x="895" y="489"/>
                    </a:lnTo>
                    <a:lnTo>
                      <a:pt x="895" y="491"/>
                    </a:lnTo>
                    <a:lnTo>
                      <a:pt x="893" y="494"/>
                    </a:lnTo>
                    <a:lnTo>
                      <a:pt x="890" y="494"/>
                    </a:lnTo>
                    <a:lnTo>
                      <a:pt x="890" y="497"/>
                    </a:lnTo>
                    <a:lnTo>
                      <a:pt x="893" y="499"/>
                    </a:lnTo>
                    <a:lnTo>
                      <a:pt x="893" y="502"/>
                    </a:lnTo>
                    <a:lnTo>
                      <a:pt x="893" y="505"/>
                    </a:lnTo>
                    <a:lnTo>
                      <a:pt x="890" y="505"/>
                    </a:lnTo>
                    <a:lnTo>
                      <a:pt x="890" y="507"/>
                    </a:lnTo>
                    <a:lnTo>
                      <a:pt x="887" y="507"/>
                    </a:lnTo>
                    <a:lnTo>
                      <a:pt x="887" y="510"/>
                    </a:lnTo>
                    <a:lnTo>
                      <a:pt x="882" y="518"/>
                    </a:lnTo>
                    <a:lnTo>
                      <a:pt x="880" y="520"/>
                    </a:lnTo>
                    <a:lnTo>
                      <a:pt x="877" y="520"/>
                    </a:lnTo>
                    <a:lnTo>
                      <a:pt x="874" y="520"/>
                    </a:lnTo>
                    <a:lnTo>
                      <a:pt x="874" y="523"/>
                    </a:lnTo>
                    <a:lnTo>
                      <a:pt x="877" y="525"/>
                    </a:lnTo>
                    <a:lnTo>
                      <a:pt x="877" y="528"/>
                    </a:lnTo>
                    <a:lnTo>
                      <a:pt x="874" y="528"/>
                    </a:lnTo>
                    <a:lnTo>
                      <a:pt x="872" y="528"/>
                    </a:lnTo>
                    <a:lnTo>
                      <a:pt x="866" y="531"/>
                    </a:lnTo>
                    <a:lnTo>
                      <a:pt x="864" y="531"/>
                    </a:lnTo>
                    <a:lnTo>
                      <a:pt x="864" y="533"/>
                    </a:lnTo>
                    <a:lnTo>
                      <a:pt x="861" y="533"/>
                    </a:lnTo>
                    <a:lnTo>
                      <a:pt x="861" y="536"/>
                    </a:lnTo>
                    <a:lnTo>
                      <a:pt x="859" y="536"/>
                    </a:lnTo>
                    <a:lnTo>
                      <a:pt x="859" y="538"/>
                    </a:lnTo>
                    <a:lnTo>
                      <a:pt x="856" y="541"/>
                    </a:lnTo>
                    <a:lnTo>
                      <a:pt x="856" y="544"/>
                    </a:lnTo>
                    <a:lnTo>
                      <a:pt x="853" y="544"/>
                    </a:lnTo>
                    <a:lnTo>
                      <a:pt x="853" y="546"/>
                    </a:lnTo>
                    <a:lnTo>
                      <a:pt x="853" y="549"/>
                    </a:lnTo>
                    <a:lnTo>
                      <a:pt x="851" y="549"/>
                    </a:lnTo>
                    <a:lnTo>
                      <a:pt x="851" y="552"/>
                    </a:lnTo>
                    <a:lnTo>
                      <a:pt x="846" y="554"/>
                    </a:lnTo>
                    <a:lnTo>
                      <a:pt x="846" y="557"/>
                    </a:lnTo>
                    <a:lnTo>
                      <a:pt x="846" y="559"/>
                    </a:lnTo>
                    <a:lnTo>
                      <a:pt x="843" y="559"/>
                    </a:lnTo>
                    <a:lnTo>
                      <a:pt x="843" y="562"/>
                    </a:lnTo>
                    <a:lnTo>
                      <a:pt x="840" y="562"/>
                    </a:lnTo>
                    <a:lnTo>
                      <a:pt x="840" y="565"/>
                    </a:lnTo>
                    <a:lnTo>
                      <a:pt x="838" y="567"/>
                    </a:lnTo>
                    <a:lnTo>
                      <a:pt x="835" y="567"/>
                    </a:lnTo>
                    <a:lnTo>
                      <a:pt x="835" y="570"/>
                    </a:lnTo>
                    <a:lnTo>
                      <a:pt x="833" y="570"/>
                    </a:lnTo>
                    <a:lnTo>
                      <a:pt x="833" y="572"/>
                    </a:lnTo>
                    <a:lnTo>
                      <a:pt x="830" y="572"/>
                    </a:lnTo>
                    <a:lnTo>
                      <a:pt x="830" y="575"/>
                    </a:lnTo>
                    <a:lnTo>
                      <a:pt x="827" y="575"/>
                    </a:lnTo>
                    <a:lnTo>
                      <a:pt x="825" y="578"/>
                    </a:lnTo>
                    <a:lnTo>
                      <a:pt x="822" y="580"/>
                    </a:lnTo>
                    <a:lnTo>
                      <a:pt x="819" y="583"/>
                    </a:lnTo>
                    <a:lnTo>
                      <a:pt x="817" y="583"/>
                    </a:lnTo>
                    <a:lnTo>
                      <a:pt x="817" y="585"/>
                    </a:lnTo>
                    <a:lnTo>
                      <a:pt x="814" y="585"/>
                    </a:lnTo>
                    <a:lnTo>
                      <a:pt x="814" y="588"/>
                    </a:lnTo>
                    <a:lnTo>
                      <a:pt x="812" y="588"/>
                    </a:lnTo>
                    <a:lnTo>
                      <a:pt x="809" y="588"/>
                    </a:lnTo>
                    <a:lnTo>
                      <a:pt x="806" y="588"/>
                    </a:lnTo>
                    <a:lnTo>
                      <a:pt x="801" y="591"/>
                    </a:lnTo>
                    <a:lnTo>
                      <a:pt x="799" y="591"/>
                    </a:lnTo>
                    <a:lnTo>
                      <a:pt x="793" y="593"/>
                    </a:lnTo>
                    <a:lnTo>
                      <a:pt x="793" y="596"/>
                    </a:lnTo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80" name="Freeform 244"/>
              <p:cNvSpPr>
                <a:spLocks/>
              </p:cNvSpPr>
              <p:nvPr/>
            </p:nvSpPr>
            <p:spPr bwMode="auto">
              <a:xfrm>
                <a:off x="3616" y="1978"/>
                <a:ext cx="576" cy="243"/>
              </a:xfrm>
              <a:custGeom>
                <a:avLst/>
                <a:gdLst>
                  <a:gd name="T0" fmla="*/ 569 w 576"/>
                  <a:gd name="T1" fmla="*/ 8 h 243"/>
                  <a:gd name="T2" fmla="*/ 561 w 576"/>
                  <a:gd name="T3" fmla="*/ 10 h 243"/>
                  <a:gd name="T4" fmla="*/ 548 w 576"/>
                  <a:gd name="T5" fmla="*/ 13 h 243"/>
                  <a:gd name="T6" fmla="*/ 532 w 576"/>
                  <a:gd name="T7" fmla="*/ 13 h 243"/>
                  <a:gd name="T8" fmla="*/ 522 w 576"/>
                  <a:gd name="T9" fmla="*/ 13 h 243"/>
                  <a:gd name="T10" fmla="*/ 511 w 576"/>
                  <a:gd name="T11" fmla="*/ 13 h 243"/>
                  <a:gd name="T12" fmla="*/ 509 w 576"/>
                  <a:gd name="T13" fmla="*/ 29 h 243"/>
                  <a:gd name="T14" fmla="*/ 503 w 576"/>
                  <a:gd name="T15" fmla="*/ 39 h 243"/>
                  <a:gd name="T16" fmla="*/ 498 w 576"/>
                  <a:gd name="T17" fmla="*/ 52 h 243"/>
                  <a:gd name="T18" fmla="*/ 493 w 576"/>
                  <a:gd name="T19" fmla="*/ 65 h 243"/>
                  <a:gd name="T20" fmla="*/ 485 w 576"/>
                  <a:gd name="T21" fmla="*/ 73 h 243"/>
                  <a:gd name="T22" fmla="*/ 482 w 576"/>
                  <a:gd name="T23" fmla="*/ 81 h 243"/>
                  <a:gd name="T24" fmla="*/ 482 w 576"/>
                  <a:gd name="T25" fmla="*/ 97 h 243"/>
                  <a:gd name="T26" fmla="*/ 485 w 576"/>
                  <a:gd name="T27" fmla="*/ 110 h 243"/>
                  <a:gd name="T28" fmla="*/ 488 w 576"/>
                  <a:gd name="T29" fmla="*/ 123 h 243"/>
                  <a:gd name="T30" fmla="*/ 443 w 576"/>
                  <a:gd name="T31" fmla="*/ 128 h 243"/>
                  <a:gd name="T32" fmla="*/ 428 w 576"/>
                  <a:gd name="T33" fmla="*/ 131 h 243"/>
                  <a:gd name="T34" fmla="*/ 412 w 576"/>
                  <a:gd name="T35" fmla="*/ 138 h 243"/>
                  <a:gd name="T36" fmla="*/ 404 w 576"/>
                  <a:gd name="T37" fmla="*/ 141 h 243"/>
                  <a:gd name="T38" fmla="*/ 402 w 576"/>
                  <a:gd name="T39" fmla="*/ 149 h 243"/>
                  <a:gd name="T40" fmla="*/ 388 w 576"/>
                  <a:gd name="T41" fmla="*/ 151 h 243"/>
                  <a:gd name="T42" fmla="*/ 373 w 576"/>
                  <a:gd name="T43" fmla="*/ 157 h 243"/>
                  <a:gd name="T44" fmla="*/ 362 w 576"/>
                  <a:gd name="T45" fmla="*/ 151 h 243"/>
                  <a:gd name="T46" fmla="*/ 349 w 576"/>
                  <a:gd name="T47" fmla="*/ 157 h 243"/>
                  <a:gd name="T48" fmla="*/ 339 w 576"/>
                  <a:gd name="T49" fmla="*/ 162 h 243"/>
                  <a:gd name="T50" fmla="*/ 321 w 576"/>
                  <a:gd name="T51" fmla="*/ 159 h 243"/>
                  <a:gd name="T52" fmla="*/ 308 w 576"/>
                  <a:gd name="T53" fmla="*/ 162 h 243"/>
                  <a:gd name="T54" fmla="*/ 292 w 576"/>
                  <a:gd name="T55" fmla="*/ 162 h 243"/>
                  <a:gd name="T56" fmla="*/ 279 w 576"/>
                  <a:gd name="T57" fmla="*/ 157 h 243"/>
                  <a:gd name="T58" fmla="*/ 276 w 576"/>
                  <a:gd name="T59" fmla="*/ 154 h 243"/>
                  <a:gd name="T60" fmla="*/ 271 w 576"/>
                  <a:gd name="T61" fmla="*/ 159 h 243"/>
                  <a:gd name="T62" fmla="*/ 263 w 576"/>
                  <a:gd name="T63" fmla="*/ 167 h 243"/>
                  <a:gd name="T64" fmla="*/ 258 w 576"/>
                  <a:gd name="T65" fmla="*/ 175 h 243"/>
                  <a:gd name="T66" fmla="*/ 247 w 576"/>
                  <a:gd name="T67" fmla="*/ 175 h 243"/>
                  <a:gd name="T68" fmla="*/ 234 w 576"/>
                  <a:gd name="T69" fmla="*/ 172 h 243"/>
                  <a:gd name="T70" fmla="*/ 221 w 576"/>
                  <a:gd name="T71" fmla="*/ 167 h 243"/>
                  <a:gd name="T72" fmla="*/ 216 w 576"/>
                  <a:gd name="T73" fmla="*/ 178 h 243"/>
                  <a:gd name="T74" fmla="*/ 208 w 576"/>
                  <a:gd name="T75" fmla="*/ 180 h 243"/>
                  <a:gd name="T76" fmla="*/ 208 w 576"/>
                  <a:gd name="T77" fmla="*/ 191 h 243"/>
                  <a:gd name="T78" fmla="*/ 211 w 576"/>
                  <a:gd name="T79" fmla="*/ 204 h 243"/>
                  <a:gd name="T80" fmla="*/ 190 w 576"/>
                  <a:gd name="T81" fmla="*/ 204 h 243"/>
                  <a:gd name="T82" fmla="*/ 180 w 576"/>
                  <a:gd name="T83" fmla="*/ 204 h 243"/>
                  <a:gd name="T84" fmla="*/ 167 w 576"/>
                  <a:gd name="T85" fmla="*/ 201 h 243"/>
                  <a:gd name="T86" fmla="*/ 154 w 576"/>
                  <a:gd name="T87" fmla="*/ 204 h 243"/>
                  <a:gd name="T88" fmla="*/ 146 w 576"/>
                  <a:gd name="T89" fmla="*/ 201 h 243"/>
                  <a:gd name="T90" fmla="*/ 130 w 576"/>
                  <a:gd name="T91" fmla="*/ 206 h 243"/>
                  <a:gd name="T92" fmla="*/ 117 w 576"/>
                  <a:gd name="T93" fmla="*/ 209 h 243"/>
                  <a:gd name="T94" fmla="*/ 109 w 576"/>
                  <a:gd name="T95" fmla="*/ 211 h 243"/>
                  <a:gd name="T96" fmla="*/ 99 w 576"/>
                  <a:gd name="T97" fmla="*/ 217 h 243"/>
                  <a:gd name="T98" fmla="*/ 91 w 576"/>
                  <a:gd name="T99" fmla="*/ 214 h 243"/>
                  <a:gd name="T100" fmla="*/ 83 w 576"/>
                  <a:gd name="T101" fmla="*/ 211 h 243"/>
                  <a:gd name="T102" fmla="*/ 73 w 576"/>
                  <a:gd name="T103" fmla="*/ 214 h 243"/>
                  <a:gd name="T104" fmla="*/ 65 w 576"/>
                  <a:gd name="T105" fmla="*/ 222 h 243"/>
                  <a:gd name="T106" fmla="*/ 57 w 576"/>
                  <a:gd name="T107" fmla="*/ 219 h 243"/>
                  <a:gd name="T108" fmla="*/ 54 w 576"/>
                  <a:gd name="T109" fmla="*/ 227 h 243"/>
                  <a:gd name="T110" fmla="*/ 49 w 576"/>
                  <a:gd name="T111" fmla="*/ 235 h 243"/>
                  <a:gd name="T112" fmla="*/ 39 w 576"/>
                  <a:gd name="T113" fmla="*/ 235 h 243"/>
                  <a:gd name="T114" fmla="*/ 31 w 576"/>
                  <a:gd name="T115" fmla="*/ 238 h 243"/>
                  <a:gd name="T116" fmla="*/ 23 w 576"/>
                  <a:gd name="T117" fmla="*/ 240 h 243"/>
                  <a:gd name="T118" fmla="*/ 13 w 576"/>
                  <a:gd name="T119" fmla="*/ 240 h 243"/>
                  <a:gd name="T120" fmla="*/ 0 w 576"/>
                  <a:gd name="T121" fmla="*/ 240 h 2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576" h="243">
                    <a:moveTo>
                      <a:pt x="576" y="0"/>
                    </a:moveTo>
                    <a:lnTo>
                      <a:pt x="574" y="3"/>
                    </a:lnTo>
                    <a:lnTo>
                      <a:pt x="574" y="5"/>
                    </a:lnTo>
                    <a:lnTo>
                      <a:pt x="571" y="5"/>
                    </a:lnTo>
                    <a:lnTo>
                      <a:pt x="569" y="5"/>
                    </a:lnTo>
                    <a:lnTo>
                      <a:pt x="569" y="8"/>
                    </a:lnTo>
                    <a:lnTo>
                      <a:pt x="566" y="8"/>
                    </a:lnTo>
                    <a:lnTo>
                      <a:pt x="563" y="8"/>
                    </a:lnTo>
                    <a:lnTo>
                      <a:pt x="563" y="10"/>
                    </a:lnTo>
                    <a:lnTo>
                      <a:pt x="563" y="8"/>
                    </a:lnTo>
                    <a:lnTo>
                      <a:pt x="563" y="10"/>
                    </a:lnTo>
                    <a:lnTo>
                      <a:pt x="561" y="10"/>
                    </a:lnTo>
                    <a:lnTo>
                      <a:pt x="558" y="10"/>
                    </a:lnTo>
                    <a:lnTo>
                      <a:pt x="556" y="10"/>
                    </a:lnTo>
                    <a:lnTo>
                      <a:pt x="556" y="13"/>
                    </a:lnTo>
                    <a:lnTo>
                      <a:pt x="553" y="13"/>
                    </a:lnTo>
                    <a:lnTo>
                      <a:pt x="550" y="13"/>
                    </a:lnTo>
                    <a:lnTo>
                      <a:pt x="548" y="13"/>
                    </a:lnTo>
                    <a:lnTo>
                      <a:pt x="545" y="13"/>
                    </a:lnTo>
                    <a:lnTo>
                      <a:pt x="542" y="13"/>
                    </a:lnTo>
                    <a:lnTo>
                      <a:pt x="540" y="13"/>
                    </a:lnTo>
                    <a:lnTo>
                      <a:pt x="537" y="13"/>
                    </a:lnTo>
                    <a:lnTo>
                      <a:pt x="535" y="13"/>
                    </a:lnTo>
                    <a:lnTo>
                      <a:pt x="532" y="13"/>
                    </a:lnTo>
                    <a:lnTo>
                      <a:pt x="529" y="13"/>
                    </a:lnTo>
                    <a:lnTo>
                      <a:pt x="527" y="13"/>
                    </a:lnTo>
                    <a:lnTo>
                      <a:pt x="524" y="13"/>
                    </a:lnTo>
                    <a:lnTo>
                      <a:pt x="524" y="16"/>
                    </a:lnTo>
                    <a:lnTo>
                      <a:pt x="522" y="16"/>
                    </a:lnTo>
                    <a:lnTo>
                      <a:pt x="522" y="13"/>
                    </a:lnTo>
                    <a:lnTo>
                      <a:pt x="519" y="13"/>
                    </a:lnTo>
                    <a:lnTo>
                      <a:pt x="519" y="16"/>
                    </a:lnTo>
                    <a:lnTo>
                      <a:pt x="516" y="16"/>
                    </a:lnTo>
                    <a:lnTo>
                      <a:pt x="514" y="16"/>
                    </a:lnTo>
                    <a:lnTo>
                      <a:pt x="511" y="16"/>
                    </a:lnTo>
                    <a:lnTo>
                      <a:pt x="511" y="13"/>
                    </a:lnTo>
                    <a:lnTo>
                      <a:pt x="509" y="16"/>
                    </a:lnTo>
                    <a:lnTo>
                      <a:pt x="509" y="18"/>
                    </a:lnTo>
                    <a:lnTo>
                      <a:pt x="509" y="21"/>
                    </a:lnTo>
                    <a:lnTo>
                      <a:pt x="509" y="23"/>
                    </a:lnTo>
                    <a:lnTo>
                      <a:pt x="509" y="26"/>
                    </a:lnTo>
                    <a:lnTo>
                      <a:pt x="509" y="29"/>
                    </a:lnTo>
                    <a:lnTo>
                      <a:pt x="509" y="31"/>
                    </a:lnTo>
                    <a:lnTo>
                      <a:pt x="509" y="34"/>
                    </a:lnTo>
                    <a:lnTo>
                      <a:pt x="506" y="34"/>
                    </a:lnTo>
                    <a:lnTo>
                      <a:pt x="506" y="36"/>
                    </a:lnTo>
                    <a:lnTo>
                      <a:pt x="506" y="39"/>
                    </a:lnTo>
                    <a:lnTo>
                      <a:pt x="503" y="39"/>
                    </a:lnTo>
                    <a:lnTo>
                      <a:pt x="503" y="42"/>
                    </a:lnTo>
                    <a:lnTo>
                      <a:pt x="501" y="44"/>
                    </a:lnTo>
                    <a:lnTo>
                      <a:pt x="498" y="47"/>
                    </a:lnTo>
                    <a:lnTo>
                      <a:pt x="501" y="50"/>
                    </a:lnTo>
                    <a:lnTo>
                      <a:pt x="498" y="50"/>
                    </a:lnTo>
                    <a:lnTo>
                      <a:pt x="498" y="52"/>
                    </a:lnTo>
                    <a:lnTo>
                      <a:pt x="495" y="55"/>
                    </a:lnTo>
                    <a:lnTo>
                      <a:pt x="495" y="57"/>
                    </a:lnTo>
                    <a:lnTo>
                      <a:pt x="495" y="60"/>
                    </a:lnTo>
                    <a:lnTo>
                      <a:pt x="495" y="63"/>
                    </a:lnTo>
                    <a:lnTo>
                      <a:pt x="495" y="65"/>
                    </a:lnTo>
                    <a:lnTo>
                      <a:pt x="493" y="65"/>
                    </a:lnTo>
                    <a:lnTo>
                      <a:pt x="493" y="68"/>
                    </a:lnTo>
                    <a:lnTo>
                      <a:pt x="490" y="68"/>
                    </a:lnTo>
                    <a:lnTo>
                      <a:pt x="490" y="70"/>
                    </a:lnTo>
                    <a:lnTo>
                      <a:pt x="488" y="70"/>
                    </a:lnTo>
                    <a:lnTo>
                      <a:pt x="488" y="73"/>
                    </a:lnTo>
                    <a:lnTo>
                      <a:pt x="485" y="73"/>
                    </a:lnTo>
                    <a:lnTo>
                      <a:pt x="482" y="73"/>
                    </a:lnTo>
                    <a:lnTo>
                      <a:pt x="482" y="76"/>
                    </a:lnTo>
                    <a:lnTo>
                      <a:pt x="480" y="76"/>
                    </a:lnTo>
                    <a:lnTo>
                      <a:pt x="482" y="76"/>
                    </a:lnTo>
                    <a:lnTo>
                      <a:pt x="482" y="78"/>
                    </a:lnTo>
                    <a:lnTo>
                      <a:pt x="482" y="81"/>
                    </a:lnTo>
                    <a:lnTo>
                      <a:pt x="482" y="84"/>
                    </a:lnTo>
                    <a:lnTo>
                      <a:pt x="482" y="86"/>
                    </a:lnTo>
                    <a:lnTo>
                      <a:pt x="482" y="89"/>
                    </a:lnTo>
                    <a:lnTo>
                      <a:pt x="482" y="91"/>
                    </a:lnTo>
                    <a:lnTo>
                      <a:pt x="482" y="94"/>
                    </a:lnTo>
                    <a:lnTo>
                      <a:pt x="482" y="97"/>
                    </a:lnTo>
                    <a:lnTo>
                      <a:pt x="482" y="99"/>
                    </a:lnTo>
                    <a:lnTo>
                      <a:pt x="482" y="102"/>
                    </a:lnTo>
                    <a:lnTo>
                      <a:pt x="485" y="102"/>
                    </a:lnTo>
                    <a:lnTo>
                      <a:pt x="485" y="104"/>
                    </a:lnTo>
                    <a:lnTo>
                      <a:pt x="485" y="107"/>
                    </a:lnTo>
                    <a:lnTo>
                      <a:pt x="485" y="110"/>
                    </a:lnTo>
                    <a:lnTo>
                      <a:pt x="485" y="112"/>
                    </a:lnTo>
                    <a:lnTo>
                      <a:pt x="488" y="112"/>
                    </a:lnTo>
                    <a:lnTo>
                      <a:pt x="488" y="115"/>
                    </a:lnTo>
                    <a:lnTo>
                      <a:pt x="488" y="117"/>
                    </a:lnTo>
                    <a:lnTo>
                      <a:pt x="488" y="120"/>
                    </a:lnTo>
                    <a:lnTo>
                      <a:pt x="488" y="123"/>
                    </a:lnTo>
                    <a:lnTo>
                      <a:pt x="488" y="125"/>
                    </a:lnTo>
                    <a:lnTo>
                      <a:pt x="469" y="128"/>
                    </a:lnTo>
                    <a:lnTo>
                      <a:pt x="469" y="125"/>
                    </a:lnTo>
                    <a:lnTo>
                      <a:pt x="467" y="125"/>
                    </a:lnTo>
                    <a:lnTo>
                      <a:pt x="464" y="128"/>
                    </a:lnTo>
                    <a:lnTo>
                      <a:pt x="443" y="128"/>
                    </a:lnTo>
                    <a:lnTo>
                      <a:pt x="438" y="128"/>
                    </a:lnTo>
                    <a:lnTo>
                      <a:pt x="435" y="128"/>
                    </a:lnTo>
                    <a:lnTo>
                      <a:pt x="433" y="128"/>
                    </a:lnTo>
                    <a:lnTo>
                      <a:pt x="430" y="128"/>
                    </a:lnTo>
                    <a:lnTo>
                      <a:pt x="430" y="131"/>
                    </a:lnTo>
                    <a:lnTo>
                      <a:pt x="428" y="131"/>
                    </a:lnTo>
                    <a:lnTo>
                      <a:pt x="428" y="133"/>
                    </a:lnTo>
                    <a:lnTo>
                      <a:pt x="425" y="136"/>
                    </a:lnTo>
                    <a:lnTo>
                      <a:pt x="422" y="136"/>
                    </a:lnTo>
                    <a:lnTo>
                      <a:pt x="420" y="138"/>
                    </a:lnTo>
                    <a:lnTo>
                      <a:pt x="417" y="138"/>
                    </a:lnTo>
                    <a:lnTo>
                      <a:pt x="412" y="138"/>
                    </a:lnTo>
                    <a:lnTo>
                      <a:pt x="409" y="138"/>
                    </a:lnTo>
                    <a:lnTo>
                      <a:pt x="404" y="136"/>
                    </a:lnTo>
                    <a:lnTo>
                      <a:pt x="402" y="136"/>
                    </a:lnTo>
                    <a:lnTo>
                      <a:pt x="402" y="138"/>
                    </a:lnTo>
                    <a:lnTo>
                      <a:pt x="404" y="138"/>
                    </a:lnTo>
                    <a:lnTo>
                      <a:pt x="404" y="141"/>
                    </a:lnTo>
                    <a:lnTo>
                      <a:pt x="402" y="141"/>
                    </a:lnTo>
                    <a:lnTo>
                      <a:pt x="399" y="138"/>
                    </a:lnTo>
                    <a:lnTo>
                      <a:pt x="399" y="141"/>
                    </a:lnTo>
                    <a:lnTo>
                      <a:pt x="399" y="144"/>
                    </a:lnTo>
                    <a:lnTo>
                      <a:pt x="402" y="146"/>
                    </a:lnTo>
                    <a:lnTo>
                      <a:pt x="402" y="149"/>
                    </a:lnTo>
                    <a:lnTo>
                      <a:pt x="402" y="151"/>
                    </a:lnTo>
                    <a:lnTo>
                      <a:pt x="399" y="151"/>
                    </a:lnTo>
                    <a:lnTo>
                      <a:pt x="396" y="151"/>
                    </a:lnTo>
                    <a:lnTo>
                      <a:pt x="394" y="151"/>
                    </a:lnTo>
                    <a:lnTo>
                      <a:pt x="391" y="151"/>
                    </a:lnTo>
                    <a:lnTo>
                      <a:pt x="388" y="151"/>
                    </a:lnTo>
                    <a:lnTo>
                      <a:pt x="386" y="151"/>
                    </a:lnTo>
                    <a:lnTo>
                      <a:pt x="383" y="154"/>
                    </a:lnTo>
                    <a:lnTo>
                      <a:pt x="381" y="154"/>
                    </a:lnTo>
                    <a:lnTo>
                      <a:pt x="378" y="154"/>
                    </a:lnTo>
                    <a:lnTo>
                      <a:pt x="375" y="157"/>
                    </a:lnTo>
                    <a:lnTo>
                      <a:pt x="373" y="157"/>
                    </a:lnTo>
                    <a:lnTo>
                      <a:pt x="373" y="154"/>
                    </a:lnTo>
                    <a:lnTo>
                      <a:pt x="370" y="154"/>
                    </a:lnTo>
                    <a:lnTo>
                      <a:pt x="368" y="154"/>
                    </a:lnTo>
                    <a:lnTo>
                      <a:pt x="365" y="154"/>
                    </a:lnTo>
                    <a:lnTo>
                      <a:pt x="365" y="151"/>
                    </a:lnTo>
                    <a:lnTo>
                      <a:pt x="362" y="151"/>
                    </a:lnTo>
                    <a:lnTo>
                      <a:pt x="362" y="149"/>
                    </a:lnTo>
                    <a:lnTo>
                      <a:pt x="360" y="149"/>
                    </a:lnTo>
                    <a:lnTo>
                      <a:pt x="357" y="149"/>
                    </a:lnTo>
                    <a:lnTo>
                      <a:pt x="357" y="151"/>
                    </a:lnTo>
                    <a:lnTo>
                      <a:pt x="355" y="151"/>
                    </a:lnTo>
                    <a:lnTo>
                      <a:pt x="349" y="157"/>
                    </a:lnTo>
                    <a:lnTo>
                      <a:pt x="347" y="157"/>
                    </a:lnTo>
                    <a:lnTo>
                      <a:pt x="344" y="157"/>
                    </a:lnTo>
                    <a:lnTo>
                      <a:pt x="341" y="157"/>
                    </a:lnTo>
                    <a:lnTo>
                      <a:pt x="341" y="159"/>
                    </a:lnTo>
                    <a:lnTo>
                      <a:pt x="339" y="159"/>
                    </a:lnTo>
                    <a:lnTo>
                      <a:pt x="339" y="162"/>
                    </a:lnTo>
                    <a:lnTo>
                      <a:pt x="336" y="159"/>
                    </a:lnTo>
                    <a:lnTo>
                      <a:pt x="334" y="159"/>
                    </a:lnTo>
                    <a:lnTo>
                      <a:pt x="326" y="157"/>
                    </a:lnTo>
                    <a:lnTo>
                      <a:pt x="323" y="157"/>
                    </a:lnTo>
                    <a:lnTo>
                      <a:pt x="321" y="157"/>
                    </a:lnTo>
                    <a:lnTo>
                      <a:pt x="321" y="159"/>
                    </a:lnTo>
                    <a:lnTo>
                      <a:pt x="318" y="159"/>
                    </a:lnTo>
                    <a:lnTo>
                      <a:pt x="315" y="162"/>
                    </a:lnTo>
                    <a:lnTo>
                      <a:pt x="313" y="162"/>
                    </a:lnTo>
                    <a:lnTo>
                      <a:pt x="313" y="164"/>
                    </a:lnTo>
                    <a:lnTo>
                      <a:pt x="310" y="162"/>
                    </a:lnTo>
                    <a:lnTo>
                      <a:pt x="308" y="162"/>
                    </a:lnTo>
                    <a:lnTo>
                      <a:pt x="308" y="164"/>
                    </a:lnTo>
                    <a:lnTo>
                      <a:pt x="305" y="164"/>
                    </a:lnTo>
                    <a:lnTo>
                      <a:pt x="302" y="162"/>
                    </a:lnTo>
                    <a:lnTo>
                      <a:pt x="300" y="159"/>
                    </a:lnTo>
                    <a:lnTo>
                      <a:pt x="294" y="162"/>
                    </a:lnTo>
                    <a:lnTo>
                      <a:pt x="292" y="162"/>
                    </a:lnTo>
                    <a:lnTo>
                      <a:pt x="289" y="162"/>
                    </a:lnTo>
                    <a:lnTo>
                      <a:pt x="287" y="159"/>
                    </a:lnTo>
                    <a:lnTo>
                      <a:pt x="284" y="162"/>
                    </a:lnTo>
                    <a:lnTo>
                      <a:pt x="281" y="162"/>
                    </a:lnTo>
                    <a:lnTo>
                      <a:pt x="281" y="159"/>
                    </a:lnTo>
                    <a:lnTo>
                      <a:pt x="279" y="157"/>
                    </a:lnTo>
                    <a:lnTo>
                      <a:pt x="279" y="154"/>
                    </a:lnTo>
                    <a:lnTo>
                      <a:pt x="276" y="154"/>
                    </a:lnTo>
                    <a:lnTo>
                      <a:pt x="274" y="151"/>
                    </a:lnTo>
                    <a:lnTo>
                      <a:pt x="271" y="151"/>
                    </a:lnTo>
                    <a:lnTo>
                      <a:pt x="274" y="154"/>
                    </a:lnTo>
                    <a:lnTo>
                      <a:pt x="276" y="154"/>
                    </a:lnTo>
                    <a:lnTo>
                      <a:pt x="276" y="157"/>
                    </a:lnTo>
                    <a:lnTo>
                      <a:pt x="274" y="157"/>
                    </a:lnTo>
                    <a:lnTo>
                      <a:pt x="274" y="154"/>
                    </a:lnTo>
                    <a:lnTo>
                      <a:pt x="274" y="157"/>
                    </a:lnTo>
                    <a:lnTo>
                      <a:pt x="271" y="157"/>
                    </a:lnTo>
                    <a:lnTo>
                      <a:pt x="271" y="159"/>
                    </a:lnTo>
                    <a:lnTo>
                      <a:pt x="268" y="159"/>
                    </a:lnTo>
                    <a:lnTo>
                      <a:pt x="268" y="162"/>
                    </a:lnTo>
                    <a:lnTo>
                      <a:pt x="266" y="162"/>
                    </a:lnTo>
                    <a:lnTo>
                      <a:pt x="266" y="164"/>
                    </a:lnTo>
                    <a:lnTo>
                      <a:pt x="266" y="167"/>
                    </a:lnTo>
                    <a:lnTo>
                      <a:pt x="263" y="167"/>
                    </a:lnTo>
                    <a:lnTo>
                      <a:pt x="261" y="167"/>
                    </a:lnTo>
                    <a:lnTo>
                      <a:pt x="261" y="164"/>
                    </a:lnTo>
                    <a:lnTo>
                      <a:pt x="258" y="167"/>
                    </a:lnTo>
                    <a:lnTo>
                      <a:pt x="258" y="170"/>
                    </a:lnTo>
                    <a:lnTo>
                      <a:pt x="258" y="172"/>
                    </a:lnTo>
                    <a:lnTo>
                      <a:pt x="258" y="175"/>
                    </a:lnTo>
                    <a:lnTo>
                      <a:pt x="255" y="178"/>
                    </a:lnTo>
                    <a:lnTo>
                      <a:pt x="255" y="180"/>
                    </a:lnTo>
                    <a:lnTo>
                      <a:pt x="253" y="180"/>
                    </a:lnTo>
                    <a:lnTo>
                      <a:pt x="250" y="178"/>
                    </a:lnTo>
                    <a:lnTo>
                      <a:pt x="247" y="178"/>
                    </a:lnTo>
                    <a:lnTo>
                      <a:pt x="247" y="175"/>
                    </a:lnTo>
                    <a:lnTo>
                      <a:pt x="245" y="175"/>
                    </a:lnTo>
                    <a:lnTo>
                      <a:pt x="242" y="175"/>
                    </a:lnTo>
                    <a:lnTo>
                      <a:pt x="240" y="175"/>
                    </a:lnTo>
                    <a:lnTo>
                      <a:pt x="237" y="175"/>
                    </a:lnTo>
                    <a:lnTo>
                      <a:pt x="237" y="172"/>
                    </a:lnTo>
                    <a:lnTo>
                      <a:pt x="234" y="172"/>
                    </a:lnTo>
                    <a:lnTo>
                      <a:pt x="232" y="172"/>
                    </a:lnTo>
                    <a:lnTo>
                      <a:pt x="229" y="172"/>
                    </a:lnTo>
                    <a:lnTo>
                      <a:pt x="229" y="170"/>
                    </a:lnTo>
                    <a:lnTo>
                      <a:pt x="227" y="170"/>
                    </a:lnTo>
                    <a:lnTo>
                      <a:pt x="224" y="170"/>
                    </a:lnTo>
                    <a:lnTo>
                      <a:pt x="221" y="167"/>
                    </a:lnTo>
                    <a:lnTo>
                      <a:pt x="221" y="170"/>
                    </a:lnTo>
                    <a:lnTo>
                      <a:pt x="221" y="172"/>
                    </a:lnTo>
                    <a:lnTo>
                      <a:pt x="221" y="175"/>
                    </a:lnTo>
                    <a:lnTo>
                      <a:pt x="221" y="178"/>
                    </a:lnTo>
                    <a:lnTo>
                      <a:pt x="219" y="178"/>
                    </a:lnTo>
                    <a:lnTo>
                      <a:pt x="216" y="178"/>
                    </a:lnTo>
                    <a:lnTo>
                      <a:pt x="214" y="178"/>
                    </a:lnTo>
                    <a:lnTo>
                      <a:pt x="211" y="178"/>
                    </a:lnTo>
                    <a:lnTo>
                      <a:pt x="208" y="175"/>
                    </a:lnTo>
                    <a:lnTo>
                      <a:pt x="206" y="175"/>
                    </a:lnTo>
                    <a:lnTo>
                      <a:pt x="206" y="180"/>
                    </a:lnTo>
                    <a:lnTo>
                      <a:pt x="208" y="180"/>
                    </a:lnTo>
                    <a:lnTo>
                      <a:pt x="208" y="183"/>
                    </a:lnTo>
                    <a:lnTo>
                      <a:pt x="208" y="185"/>
                    </a:lnTo>
                    <a:lnTo>
                      <a:pt x="208" y="188"/>
                    </a:lnTo>
                    <a:lnTo>
                      <a:pt x="211" y="188"/>
                    </a:lnTo>
                    <a:lnTo>
                      <a:pt x="211" y="191"/>
                    </a:lnTo>
                    <a:lnTo>
                      <a:pt x="208" y="191"/>
                    </a:lnTo>
                    <a:lnTo>
                      <a:pt x="211" y="193"/>
                    </a:lnTo>
                    <a:lnTo>
                      <a:pt x="211" y="196"/>
                    </a:lnTo>
                    <a:lnTo>
                      <a:pt x="211" y="198"/>
                    </a:lnTo>
                    <a:lnTo>
                      <a:pt x="208" y="201"/>
                    </a:lnTo>
                    <a:lnTo>
                      <a:pt x="208" y="204"/>
                    </a:lnTo>
                    <a:lnTo>
                      <a:pt x="211" y="204"/>
                    </a:lnTo>
                    <a:lnTo>
                      <a:pt x="208" y="206"/>
                    </a:lnTo>
                    <a:lnTo>
                      <a:pt x="206" y="206"/>
                    </a:lnTo>
                    <a:lnTo>
                      <a:pt x="201" y="206"/>
                    </a:lnTo>
                    <a:lnTo>
                      <a:pt x="198" y="204"/>
                    </a:lnTo>
                    <a:lnTo>
                      <a:pt x="193" y="204"/>
                    </a:lnTo>
                    <a:lnTo>
                      <a:pt x="190" y="204"/>
                    </a:lnTo>
                    <a:lnTo>
                      <a:pt x="190" y="201"/>
                    </a:lnTo>
                    <a:lnTo>
                      <a:pt x="187" y="201"/>
                    </a:lnTo>
                    <a:lnTo>
                      <a:pt x="185" y="201"/>
                    </a:lnTo>
                    <a:lnTo>
                      <a:pt x="182" y="201"/>
                    </a:lnTo>
                    <a:lnTo>
                      <a:pt x="182" y="204"/>
                    </a:lnTo>
                    <a:lnTo>
                      <a:pt x="180" y="204"/>
                    </a:lnTo>
                    <a:lnTo>
                      <a:pt x="177" y="204"/>
                    </a:lnTo>
                    <a:lnTo>
                      <a:pt x="174" y="204"/>
                    </a:lnTo>
                    <a:lnTo>
                      <a:pt x="174" y="201"/>
                    </a:lnTo>
                    <a:lnTo>
                      <a:pt x="172" y="201"/>
                    </a:lnTo>
                    <a:lnTo>
                      <a:pt x="169" y="201"/>
                    </a:lnTo>
                    <a:lnTo>
                      <a:pt x="167" y="201"/>
                    </a:lnTo>
                    <a:lnTo>
                      <a:pt x="164" y="201"/>
                    </a:lnTo>
                    <a:lnTo>
                      <a:pt x="161" y="201"/>
                    </a:lnTo>
                    <a:lnTo>
                      <a:pt x="159" y="201"/>
                    </a:lnTo>
                    <a:lnTo>
                      <a:pt x="156" y="201"/>
                    </a:lnTo>
                    <a:lnTo>
                      <a:pt x="154" y="201"/>
                    </a:lnTo>
                    <a:lnTo>
                      <a:pt x="154" y="204"/>
                    </a:lnTo>
                    <a:lnTo>
                      <a:pt x="154" y="206"/>
                    </a:lnTo>
                    <a:lnTo>
                      <a:pt x="151" y="206"/>
                    </a:lnTo>
                    <a:lnTo>
                      <a:pt x="151" y="204"/>
                    </a:lnTo>
                    <a:lnTo>
                      <a:pt x="148" y="204"/>
                    </a:lnTo>
                    <a:lnTo>
                      <a:pt x="148" y="201"/>
                    </a:lnTo>
                    <a:lnTo>
                      <a:pt x="146" y="201"/>
                    </a:lnTo>
                    <a:lnTo>
                      <a:pt x="143" y="201"/>
                    </a:lnTo>
                    <a:lnTo>
                      <a:pt x="140" y="201"/>
                    </a:lnTo>
                    <a:lnTo>
                      <a:pt x="138" y="201"/>
                    </a:lnTo>
                    <a:lnTo>
                      <a:pt x="133" y="204"/>
                    </a:lnTo>
                    <a:lnTo>
                      <a:pt x="130" y="204"/>
                    </a:lnTo>
                    <a:lnTo>
                      <a:pt x="130" y="206"/>
                    </a:lnTo>
                    <a:lnTo>
                      <a:pt x="127" y="206"/>
                    </a:lnTo>
                    <a:lnTo>
                      <a:pt x="125" y="206"/>
                    </a:lnTo>
                    <a:lnTo>
                      <a:pt x="125" y="209"/>
                    </a:lnTo>
                    <a:lnTo>
                      <a:pt x="122" y="209"/>
                    </a:lnTo>
                    <a:lnTo>
                      <a:pt x="120" y="209"/>
                    </a:lnTo>
                    <a:lnTo>
                      <a:pt x="117" y="209"/>
                    </a:lnTo>
                    <a:lnTo>
                      <a:pt x="117" y="211"/>
                    </a:lnTo>
                    <a:lnTo>
                      <a:pt x="114" y="211"/>
                    </a:lnTo>
                    <a:lnTo>
                      <a:pt x="114" y="214"/>
                    </a:lnTo>
                    <a:lnTo>
                      <a:pt x="112" y="214"/>
                    </a:lnTo>
                    <a:lnTo>
                      <a:pt x="112" y="211"/>
                    </a:lnTo>
                    <a:lnTo>
                      <a:pt x="109" y="211"/>
                    </a:lnTo>
                    <a:lnTo>
                      <a:pt x="107" y="211"/>
                    </a:lnTo>
                    <a:lnTo>
                      <a:pt x="104" y="211"/>
                    </a:lnTo>
                    <a:lnTo>
                      <a:pt x="101" y="211"/>
                    </a:lnTo>
                    <a:lnTo>
                      <a:pt x="101" y="214"/>
                    </a:lnTo>
                    <a:lnTo>
                      <a:pt x="101" y="217"/>
                    </a:lnTo>
                    <a:lnTo>
                      <a:pt x="99" y="217"/>
                    </a:lnTo>
                    <a:lnTo>
                      <a:pt x="99" y="214"/>
                    </a:lnTo>
                    <a:lnTo>
                      <a:pt x="96" y="214"/>
                    </a:lnTo>
                    <a:lnTo>
                      <a:pt x="96" y="211"/>
                    </a:lnTo>
                    <a:lnTo>
                      <a:pt x="93" y="211"/>
                    </a:lnTo>
                    <a:lnTo>
                      <a:pt x="93" y="214"/>
                    </a:lnTo>
                    <a:lnTo>
                      <a:pt x="91" y="214"/>
                    </a:lnTo>
                    <a:lnTo>
                      <a:pt x="88" y="214"/>
                    </a:lnTo>
                    <a:lnTo>
                      <a:pt x="86" y="214"/>
                    </a:lnTo>
                    <a:lnTo>
                      <a:pt x="86" y="211"/>
                    </a:lnTo>
                    <a:lnTo>
                      <a:pt x="86" y="209"/>
                    </a:lnTo>
                    <a:lnTo>
                      <a:pt x="83" y="209"/>
                    </a:lnTo>
                    <a:lnTo>
                      <a:pt x="83" y="211"/>
                    </a:lnTo>
                    <a:lnTo>
                      <a:pt x="80" y="211"/>
                    </a:lnTo>
                    <a:lnTo>
                      <a:pt x="80" y="214"/>
                    </a:lnTo>
                    <a:lnTo>
                      <a:pt x="78" y="211"/>
                    </a:lnTo>
                    <a:lnTo>
                      <a:pt x="75" y="211"/>
                    </a:lnTo>
                    <a:lnTo>
                      <a:pt x="73" y="211"/>
                    </a:lnTo>
                    <a:lnTo>
                      <a:pt x="73" y="214"/>
                    </a:lnTo>
                    <a:lnTo>
                      <a:pt x="70" y="214"/>
                    </a:lnTo>
                    <a:lnTo>
                      <a:pt x="70" y="217"/>
                    </a:lnTo>
                    <a:lnTo>
                      <a:pt x="67" y="217"/>
                    </a:lnTo>
                    <a:lnTo>
                      <a:pt x="67" y="219"/>
                    </a:lnTo>
                    <a:lnTo>
                      <a:pt x="65" y="219"/>
                    </a:lnTo>
                    <a:lnTo>
                      <a:pt x="65" y="222"/>
                    </a:lnTo>
                    <a:lnTo>
                      <a:pt x="62" y="222"/>
                    </a:lnTo>
                    <a:lnTo>
                      <a:pt x="60" y="222"/>
                    </a:lnTo>
                    <a:lnTo>
                      <a:pt x="60" y="219"/>
                    </a:lnTo>
                    <a:lnTo>
                      <a:pt x="57" y="219"/>
                    </a:lnTo>
                    <a:lnTo>
                      <a:pt x="57" y="217"/>
                    </a:lnTo>
                    <a:lnTo>
                      <a:pt x="57" y="219"/>
                    </a:lnTo>
                    <a:lnTo>
                      <a:pt x="54" y="219"/>
                    </a:lnTo>
                    <a:lnTo>
                      <a:pt x="54" y="222"/>
                    </a:lnTo>
                    <a:lnTo>
                      <a:pt x="52" y="222"/>
                    </a:lnTo>
                    <a:lnTo>
                      <a:pt x="54" y="222"/>
                    </a:lnTo>
                    <a:lnTo>
                      <a:pt x="54" y="225"/>
                    </a:lnTo>
                    <a:lnTo>
                      <a:pt x="54" y="227"/>
                    </a:lnTo>
                    <a:lnTo>
                      <a:pt x="57" y="230"/>
                    </a:lnTo>
                    <a:lnTo>
                      <a:pt x="54" y="230"/>
                    </a:lnTo>
                    <a:lnTo>
                      <a:pt x="54" y="232"/>
                    </a:lnTo>
                    <a:lnTo>
                      <a:pt x="52" y="232"/>
                    </a:lnTo>
                    <a:lnTo>
                      <a:pt x="52" y="235"/>
                    </a:lnTo>
                    <a:lnTo>
                      <a:pt x="49" y="235"/>
                    </a:lnTo>
                    <a:lnTo>
                      <a:pt x="49" y="238"/>
                    </a:lnTo>
                    <a:lnTo>
                      <a:pt x="47" y="238"/>
                    </a:lnTo>
                    <a:lnTo>
                      <a:pt x="44" y="238"/>
                    </a:lnTo>
                    <a:lnTo>
                      <a:pt x="44" y="235"/>
                    </a:lnTo>
                    <a:lnTo>
                      <a:pt x="41" y="235"/>
                    </a:lnTo>
                    <a:lnTo>
                      <a:pt x="39" y="235"/>
                    </a:lnTo>
                    <a:lnTo>
                      <a:pt x="36" y="235"/>
                    </a:lnTo>
                    <a:lnTo>
                      <a:pt x="36" y="238"/>
                    </a:lnTo>
                    <a:lnTo>
                      <a:pt x="33" y="238"/>
                    </a:lnTo>
                    <a:lnTo>
                      <a:pt x="33" y="240"/>
                    </a:lnTo>
                    <a:lnTo>
                      <a:pt x="33" y="238"/>
                    </a:lnTo>
                    <a:lnTo>
                      <a:pt x="31" y="238"/>
                    </a:lnTo>
                    <a:lnTo>
                      <a:pt x="31" y="240"/>
                    </a:lnTo>
                    <a:lnTo>
                      <a:pt x="28" y="240"/>
                    </a:lnTo>
                    <a:lnTo>
                      <a:pt x="28" y="238"/>
                    </a:lnTo>
                    <a:lnTo>
                      <a:pt x="26" y="238"/>
                    </a:lnTo>
                    <a:lnTo>
                      <a:pt x="23" y="238"/>
                    </a:lnTo>
                    <a:lnTo>
                      <a:pt x="23" y="240"/>
                    </a:lnTo>
                    <a:lnTo>
                      <a:pt x="20" y="240"/>
                    </a:lnTo>
                    <a:lnTo>
                      <a:pt x="18" y="240"/>
                    </a:lnTo>
                    <a:lnTo>
                      <a:pt x="15" y="240"/>
                    </a:lnTo>
                    <a:lnTo>
                      <a:pt x="13" y="240"/>
                    </a:lnTo>
                    <a:lnTo>
                      <a:pt x="13" y="243"/>
                    </a:lnTo>
                    <a:lnTo>
                      <a:pt x="13" y="240"/>
                    </a:lnTo>
                    <a:lnTo>
                      <a:pt x="10" y="240"/>
                    </a:lnTo>
                    <a:lnTo>
                      <a:pt x="7" y="240"/>
                    </a:lnTo>
                    <a:lnTo>
                      <a:pt x="5" y="240"/>
                    </a:lnTo>
                    <a:lnTo>
                      <a:pt x="2" y="238"/>
                    </a:lnTo>
                    <a:lnTo>
                      <a:pt x="0" y="238"/>
                    </a:lnTo>
                    <a:lnTo>
                      <a:pt x="0" y="240"/>
                    </a:lnTo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82" name="Freeform 246"/>
              <p:cNvSpPr>
                <a:spLocks/>
              </p:cNvSpPr>
              <p:nvPr/>
            </p:nvSpPr>
            <p:spPr bwMode="auto">
              <a:xfrm>
                <a:off x="4506" y="1581"/>
                <a:ext cx="18" cy="5"/>
              </a:xfrm>
              <a:custGeom>
                <a:avLst/>
                <a:gdLst>
                  <a:gd name="T0" fmla="*/ 2 w 18"/>
                  <a:gd name="T1" fmla="*/ 0 h 5"/>
                  <a:gd name="T2" fmla="*/ 5 w 18"/>
                  <a:gd name="T3" fmla="*/ 3 h 5"/>
                  <a:gd name="T4" fmla="*/ 18 w 18"/>
                  <a:gd name="T5" fmla="*/ 5 h 5"/>
                  <a:gd name="T6" fmla="*/ 5 w 18"/>
                  <a:gd name="T7" fmla="*/ 3 h 5"/>
                  <a:gd name="T8" fmla="*/ 2 w 18"/>
                  <a:gd name="T9" fmla="*/ 3 h 5"/>
                  <a:gd name="T10" fmla="*/ 2 w 18"/>
                  <a:gd name="T11" fmla="*/ 5 h 5"/>
                  <a:gd name="T12" fmla="*/ 0 w 18"/>
                  <a:gd name="T13" fmla="*/ 5 h 5"/>
                  <a:gd name="T14" fmla="*/ 0 w 18"/>
                  <a:gd name="T15" fmla="*/ 3 h 5"/>
                  <a:gd name="T16" fmla="*/ 0 w 18"/>
                  <a:gd name="T17" fmla="*/ 0 h 5"/>
                  <a:gd name="T18" fmla="*/ 2 w 18"/>
                  <a:gd name="T19" fmla="*/ 0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8" h="5">
                    <a:moveTo>
                      <a:pt x="2" y="0"/>
                    </a:moveTo>
                    <a:lnTo>
                      <a:pt x="5" y="3"/>
                    </a:lnTo>
                    <a:lnTo>
                      <a:pt x="18" y="5"/>
                    </a:lnTo>
                    <a:lnTo>
                      <a:pt x="5" y="3"/>
                    </a:lnTo>
                    <a:lnTo>
                      <a:pt x="2" y="3"/>
                    </a:lnTo>
                    <a:lnTo>
                      <a:pt x="2" y="5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0" y="0"/>
                    </a:lnTo>
                    <a:lnTo>
                      <a:pt x="2" y="0"/>
                    </a:lnTo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83" name="Freeform 247"/>
              <p:cNvSpPr>
                <a:spLocks/>
              </p:cNvSpPr>
              <p:nvPr/>
            </p:nvSpPr>
            <p:spPr bwMode="auto">
              <a:xfrm>
                <a:off x="4511" y="1484"/>
                <a:ext cx="10" cy="19"/>
              </a:xfrm>
              <a:custGeom>
                <a:avLst/>
                <a:gdLst>
                  <a:gd name="T0" fmla="*/ 5 w 10"/>
                  <a:gd name="T1" fmla="*/ 19 h 19"/>
                  <a:gd name="T2" fmla="*/ 2 w 10"/>
                  <a:gd name="T3" fmla="*/ 19 h 19"/>
                  <a:gd name="T4" fmla="*/ 2 w 10"/>
                  <a:gd name="T5" fmla="*/ 16 h 19"/>
                  <a:gd name="T6" fmla="*/ 0 w 10"/>
                  <a:gd name="T7" fmla="*/ 16 h 19"/>
                  <a:gd name="T8" fmla="*/ 0 w 10"/>
                  <a:gd name="T9" fmla="*/ 13 h 19"/>
                  <a:gd name="T10" fmla="*/ 0 w 10"/>
                  <a:gd name="T11" fmla="*/ 11 h 19"/>
                  <a:gd name="T12" fmla="*/ 0 w 10"/>
                  <a:gd name="T13" fmla="*/ 8 h 19"/>
                  <a:gd name="T14" fmla="*/ 0 w 10"/>
                  <a:gd name="T15" fmla="*/ 5 h 19"/>
                  <a:gd name="T16" fmla="*/ 0 w 10"/>
                  <a:gd name="T17" fmla="*/ 3 h 19"/>
                  <a:gd name="T18" fmla="*/ 2 w 10"/>
                  <a:gd name="T19" fmla="*/ 3 h 19"/>
                  <a:gd name="T20" fmla="*/ 2 w 10"/>
                  <a:gd name="T21" fmla="*/ 0 h 19"/>
                  <a:gd name="T22" fmla="*/ 5 w 10"/>
                  <a:gd name="T23" fmla="*/ 0 h 19"/>
                  <a:gd name="T24" fmla="*/ 8 w 10"/>
                  <a:gd name="T25" fmla="*/ 0 h 19"/>
                  <a:gd name="T26" fmla="*/ 8 w 10"/>
                  <a:gd name="T27" fmla="*/ 3 h 19"/>
                  <a:gd name="T28" fmla="*/ 8 w 10"/>
                  <a:gd name="T29" fmla="*/ 5 h 19"/>
                  <a:gd name="T30" fmla="*/ 10 w 10"/>
                  <a:gd name="T31" fmla="*/ 5 h 19"/>
                  <a:gd name="T32" fmla="*/ 10 w 10"/>
                  <a:gd name="T33" fmla="*/ 8 h 19"/>
                  <a:gd name="T34" fmla="*/ 10 w 10"/>
                  <a:gd name="T35" fmla="*/ 11 h 19"/>
                  <a:gd name="T36" fmla="*/ 8 w 10"/>
                  <a:gd name="T37" fmla="*/ 13 h 19"/>
                  <a:gd name="T38" fmla="*/ 8 w 10"/>
                  <a:gd name="T39" fmla="*/ 16 h 19"/>
                  <a:gd name="T40" fmla="*/ 5 w 10"/>
                  <a:gd name="T41" fmla="*/ 16 h 19"/>
                  <a:gd name="T42" fmla="*/ 5 w 10"/>
                  <a:gd name="T43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0" h="19">
                    <a:moveTo>
                      <a:pt x="5" y="19"/>
                    </a:moveTo>
                    <a:lnTo>
                      <a:pt x="2" y="19"/>
                    </a:lnTo>
                    <a:lnTo>
                      <a:pt x="2" y="16"/>
                    </a:lnTo>
                    <a:lnTo>
                      <a:pt x="0" y="16"/>
                    </a:lnTo>
                    <a:lnTo>
                      <a:pt x="0" y="13"/>
                    </a:lnTo>
                    <a:lnTo>
                      <a:pt x="0" y="11"/>
                    </a:lnTo>
                    <a:lnTo>
                      <a:pt x="0" y="8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2" y="0"/>
                    </a:lnTo>
                    <a:lnTo>
                      <a:pt x="5" y="0"/>
                    </a:lnTo>
                    <a:lnTo>
                      <a:pt x="8" y="0"/>
                    </a:lnTo>
                    <a:lnTo>
                      <a:pt x="8" y="3"/>
                    </a:lnTo>
                    <a:lnTo>
                      <a:pt x="8" y="5"/>
                    </a:lnTo>
                    <a:lnTo>
                      <a:pt x="10" y="5"/>
                    </a:lnTo>
                    <a:lnTo>
                      <a:pt x="10" y="8"/>
                    </a:lnTo>
                    <a:lnTo>
                      <a:pt x="10" y="11"/>
                    </a:lnTo>
                    <a:lnTo>
                      <a:pt x="8" y="13"/>
                    </a:lnTo>
                    <a:lnTo>
                      <a:pt x="8" y="16"/>
                    </a:lnTo>
                    <a:lnTo>
                      <a:pt x="5" y="16"/>
                    </a:lnTo>
                    <a:lnTo>
                      <a:pt x="5" y="19"/>
                    </a:lnTo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84" name="Freeform 248"/>
              <p:cNvSpPr>
                <a:spLocks/>
              </p:cNvSpPr>
              <p:nvPr/>
            </p:nvSpPr>
            <p:spPr bwMode="auto">
              <a:xfrm>
                <a:off x="4503" y="1424"/>
                <a:ext cx="5" cy="8"/>
              </a:xfrm>
              <a:custGeom>
                <a:avLst/>
                <a:gdLst>
                  <a:gd name="T0" fmla="*/ 5 w 5"/>
                  <a:gd name="T1" fmla="*/ 0 h 8"/>
                  <a:gd name="T2" fmla="*/ 5 w 5"/>
                  <a:gd name="T3" fmla="*/ 3 h 8"/>
                  <a:gd name="T4" fmla="*/ 3 w 5"/>
                  <a:gd name="T5" fmla="*/ 3 h 8"/>
                  <a:gd name="T6" fmla="*/ 3 w 5"/>
                  <a:gd name="T7" fmla="*/ 5 h 8"/>
                  <a:gd name="T8" fmla="*/ 3 w 5"/>
                  <a:gd name="T9" fmla="*/ 8 h 8"/>
                  <a:gd name="T10" fmla="*/ 0 w 5"/>
                  <a:gd name="T11" fmla="*/ 8 h 8"/>
                  <a:gd name="T12" fmla="*/ 0 w 5"/>
                  <a:gd name="T13" fmla="*/ 5 h 8"/>
                  <a:gd name="T14" fmla="*/ 3 w 5"/>
                  <a:gd name="T15" fmla="*/ 5 h 8"/>
                  <a:gd name="T16" fmla="*/ 3 w 5"/>
                  <a:gd name="T17" fmla="*/ 3 h 8"/>
                  <a:gd name="T18" fmla="*/ 5 w 5"/>
                  <a:gd name="T19" fmla="*/ 0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" h="8">
                    <a:moveTo>
                      <a:pt x="5" y="0"/>
                    </a:moveTo>
                    <a:lnTo>
                      <a:pt x="5" y="3"/>
                    </a:lnTo>
                    <a:lnTo>
                      <a:pt x="3" y="3"/>
                    </a:lnTo>
                    <a:lnTo>
                      <a:pt x="3" y="5"/>
                    </a:lnTo>
                    <a:lnTo>
                      <a:pt x="3" y="8"/>
                    </a:lnTo>
                    <a:lnTo>
                      <a:pt x="0" y="8"/>
                    </a:lnTo>
                    <a:lnTo>
                      <a:pt x="0" y="5"/>
                    </a:lnTo>
                    <a:lnTo>
                      <a:pt x="3" y="5"/>
                    </a:lnTo>
                    <a:lnTo>
                      <a:pt x="3" y="3"/>
                    </a:lnTo>
                    <a:lnTo>
                      <a:pt x="5" y="0"/>
                    </a:lnTo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85" name="Freeform 249"/>
              <p:cNvSpPr>
                <a:spLocks/>
              </p:cNvSpPr>
              <p:nvPr/>
            </p:nvSpPr>
            <p:spPr bwMode="auto">
              <a:xfrm>
                <a:off x="4508" y="1424"/>
                <a:ext cx="3" cy="0"/>
              </a:xfrm>
              <a:custGeom>
                <a:avLst/>
                <a:gdLst>
                  <a:gd name="T0" fmla="*/ 3 w 3"/>
                  <a:gd name="T1" fmla="*/ 0 w 3"/>
                  <a:gd name="T2" fmla="*/ 3 w 3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</a:cxnLst>
                <a:rect l="0" t="0" r="r" b="b"/>
                <a:pathLst>
                  <a:path w="3">
                    <a:moveTo>
                      <a:pt x="3" y="0"/>
                    </a:moveTo>
                    <a:lnTo>
                      <a:pt x="0" y="0"/>
                    </a:lnTo>
                    <a:lnTo>
                      <a:pt x="3" y="0"/>
                    </a:lnTo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86" name="Freeform 250"/>
              <p:cNvSpPr>
                <a:spLocks/>
              </p:cNvSpPr>
              <p:nvPr/>
            </p:nvSpPr>
            <p:spPr bwMode="auto">
              <a:xfrm>
                <a:off x="4075" y="1351"/>
                <a:ext cx="16" cy="34"/>
              </a:xfrm>
              <a:custGeom>
                <a:avLst/>
                <a:gdLst>
                  <a:gd name="T0" fmla="*/ 10 w 16"/>
                  <a:gd name="T1" fmla="*/ 0 h 34"/>
                  <a:gd name="T2" fmla="*/ 13 w 16"/>
                  <a:gd name="T3" fmla="*/ 0 h 34"/>
                  <a:gd name="T4" fmla="*/ 13 w 16"/>
                  <a:gd name="T5" fmla="*/ 3 h 34"/>
                  <a:gd name="T6" fmla="*/ 13 w 16"/>
                  <a:gd name="T7" fmla="*/ 5 h 34"/>
                  <a:gd name="T8" fmla="*/ 13 w 16"/>
                  <a:gd name="T9" fmla="*/ 8 h 34"/>
                  <a:gd name="T10" fmla="*/ 16 w 16"/>
                  <a:gd name="T11" fmla="*/ 8 h 34"/>
                  <a:gd name="T12" fmla="*/ 13 w 16"/>
                  <a:gd name="T13" fmla="*/ 10 h 34"/>
                  <a:gd name="T14" fmla="*/ 13 w 16"/>
                  <a:gd name="T15" fmla="*/ 13 h 34"/>
                  <a:gd name="T16" fmla="*/ 13 w 16"/>
                  <a:gd name="T17" fmla="*/ 16 h 34"/>
                  <a:gd name="T18" fmla="*/ 16 w 16"/>
                  <a:gd name="T19" fmla="*/ 16 h 34"/>
                  <a:gd name="T20" fmla="*/ 16 w 16"/>
                  <a:gd name="T21" fmla="*/ 18 h 34"/>
                  <a:gd name="T22" fmla="*/ 16 w 16"/>
                  <a:gd name="T23" fmla="*/ 21 h 34"/>
                  <a:gd name="T24" fmla="*/ 13 w 16"/>
                  <a:gd name="T25" fmla="*/ 21 h 34"/>
                  <a:gd name="T26" fmla="*/ 13 w 16"/>
                  <a:gd name="T27" fmla="*/ 24 h 34"/>
                  <a:gd name="T28" fmla="*/ 10 w 16"/>
                  <a:gd name="T29" fmla="*/ 24 h 34"/>
                  <a:gd name="T30" fmla="*/ 10 w 16"/>
                  <a:gd name="T31" fmla="*/ 26 h 34"/>
                  <a:gd name="T32" fmla="*/ 8 w 16"/>
                  <a:gd name="T33" fmla="*/ 26 h 34"/>
                  <a:gd name="T34" fmla="*/ 8 w 16"/>
                  <a:gd name="T35" fmla="*/ 29 h 34"/>
                  <a:gd name="T36" fmla="*/ 5 w 16"/>
                  <a:gd name="T37" fmla="*/ 31 h 34"/>
                  <a:gd name="T38" fmla="*/ 3 w 16"/>
                  <a:gd name="T39" fmla="*/ 34 h 34"/>
                  <a:gd name="T40" fmla="*/ 3 w 16"/>
                  <a:gd name="T41" fmla="*/ 31 h 34"/>
                  <a:gd name="T42" fmla="*/ 0 w 16"/>
                  <a:gd name="T43" fmla="*/ 31 h 34"/>
                  <a:gd name="T44" fmla="*/ 0 w 16"/>
                  <a:gd name="T45" fmla="*/ 29 h 34"/>
                  <a:gd name="T46" fmla="*/ 0 w 16"/>
                  <a:gd name="T47" fmla="*/ 26 h 34"/>
                  <a:gd name="T48" fmla="*/ 3 w 16"/>
                  <a:gd name="T49" fmla="*/ 24 h 34"/>
                  <a:gd name="T50" fmla="*/ 0 w 16"/>
                  <a:gd name="T51" fmla="*/ 24 h 34"/>
                  <a:gd name="T52" fmla="*/ 3 w 16"/>
                  <a:gd name="T53" fmla="*/ 24 h 34"/>
                  <a:gd name="T54" fmla="*/ 0 w 16"/>
                  <a:gd name="T55" fmla="*/ 24 h 34"/>
                  <a:gd name="T56" fmla="*/ 3 w 16"/>
                  <a:gd name="T57" fmla="*/ 24 h 34"/>
                  <a:gd name="T58" fmla="*/ 3 w 16"/>
                  <a:gd name="T59" fmla="*/ 21 h 34"/>
                  <a:gd name="T60" fmla="*/ 5 w 16"/>
                  <a:gd name="T61" fmla="*/ 21 h 34"/>
                  <a:gd name="T62" fmla="*/ 5 w 16"/>
                  <a:gd name="T63" fmla="*/ 18 h 34"/>
                  <a:gd name="T64" fmla="*/ 5 w 16"/>
                  <a:gd name="T65" fmla="*/ 16 h 34"/>
                  <a:gd name="T66" fmla="*/ 5 w 16"/>
                  <a:gd name="T67" fmla="*/ 13 h 34"/>
                  <a:gd name="T68" fmla="*/ 8 w 16"/>
                  <a:gd name="T69" fmla="*/ 13 h 34"/>
                  <a:gd name="T70" fmla="*/ 8 w 16"/>
                  <a:gd name="T71" fmla="*/ 10 h 34"/>
                  <a:gd name="T72" fmla="*/ 8 w 16"/>
                  <a:gd name="T73" fmla="*/ 8 h 34"/>
                  <a:gd name="T74" fmla="*/ 8 w 16"/>
                  <a:gd name="T75" fmla="*/ 5 h 34"/>
                  <a:gd name="T76" fmla="*/ 8 w 16"/>
                  <a:gd name="T77" fmla="*/ 3 h 34"/>
                  <a:gd name="T78" fmla="*/ 10 w 16"/>
                  <a:gd name="T79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6" h="34">
                    <a:moveTo>
                      <a:pt x="10" y="0"/>
                    </a:moveTo>
                    <a:lnTo>
                      <a:pt x="13" y="0"/>
                    </a:lnTo>
                    <a:lnTo>
                      <a:pt x="13" y="3"/>
                    </a:lnTo>
                    <a:lnTo>
                      <a:pt x="13" y="5"/>
                    </a:lnTo>
                    <a:lnTo>
                      <a:pt x="13" y="8"/>
                    </a:lnTo>
                    <a:lnTo>
                      <a:pt x="16" y="8"/>
                    </a:lnTo>
                    <a:lnTo>
                      <a:pt x="13" y="10"/>
                    </a:lnTo>
                    <a:lnTo>
                      <a:pt x="13" y="13"/>
                    </a:lnTo>
                    <a:lnTo>
                      <a:pt x="13" y="16"/>
                    </a:lnTo>
                    <a:lnTo>
                      <a:pt x="16" y="16"/>
                    </a:lnTo>
                    <a:lnTo>
                      <a:pt x="16" y="18"/>
                    </a:lnTo>
                    <a:lnTo>
                      <a:pt x="16" y="21"/>
                    </a:lnTo>
                    <a:lnTo>
                      <a:pt x="13" y="21"/>
                    </a:lnTo>
                    <a:lnTo>
                      <a:pt x="13" y="24"/>
                    </a:lnTo>
                    <a:lnTo>
                      <a:pt x="10" y="24"/>
                    </a:lnTo>
                    <a:lnTo>
                      <a:pt x="10" y="26"/>
                    </a:lnTo>
                    <a:lnTo>
                      <a:pt x="8" y="26"/>
                    </a:lnTo>
                    <a:lnTo>
                      <a:pt x="8" y="29"/>
                    </a:lnTo>
                    <a:lnTo>
                      <a:pt x="5" y="31"/>
                    </a:lnTo>
                    <a:lnTo>
                      <a:pt x="3" y="34"/>
                    </a:lnTo>
                    <a:lnTo>
                      <a:pt x="3" y="31"/>
                    </a:lnTo>
                    <a:lnTo>
                      <a:pt x="0" y="31"/>
                    </a:lnTo>
                    <a:lnTo>
                      <a:pt x="0" y="29"/>
                    </a:lnTo>
                    <a:lnTo>
                      <a:pt x="0" y="26"/>
                    </a:lnTo>
                    <a:lnTo>
                      <a:pt x="3" y="24"/>
                    </a:lnTo>
                    <a:lnTo>
                      <a:pt x="0" y="24"/>
                    </a:lnTo>
                    <a:lnTo>
                      <a:pt x="3" y="24"/>
                    </a:lnTo>
                    <a:lnTo>
                      <a:pt x="0" y="24"/>
                    </a:lnTo>
                    <a:lnTo>
                      <a:pt x="3" y="24"/>
                    </a:lnTo>
                    <a:lnTo>
                      <a:pt x="3" y="21"/>
                    </a:lnTo>
                    <a:lnTo>
                      <a:pt x="5" y="21"/>
                    </a:lnTo>
                    <a:lnTo>
                      <a:pt x="5" y="18"/>
                    </a:lnTo>
                    <a:lnTo>
                      <a:pt x="5" y="16"/>
                    </a:lnTo>
                    <a:lnTo>
                      <a:pt x="5" y="13"/>
                    </a:lnTo>
                    <a:lnTo>
                      <a:pt x="8" y="13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8" y="5"/>
                    </a:lnTo>
                    <a:lnTo>
                      <a:pt x="8" y="3"/>
                    </a:lnTo>
                    <a:lnTo>
                      <a:pt x="10" y="0"/>
                    </a:lnTo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87" name="Freeform 251"/>
              <p:cNvSpPr>
                <a:spLocks/>
              </p:cNvSpPr>
              <p:nvPr/>
            </p:nvSpPr>
            <p:spPr bwMode="auto">
              <a:xfrm>
                <a:off x="4067" y="1147"/>
                <a:ext cx="24" cy="29"/>
              </a:xfrm>
              <a:custGeom>
                <a:avLst/>
                <a:gdLst>
                  <a:gd name="T0" fmla="*/ 21 w 24"/>
                  <a:gd name="T1" fmla="*/ 0 h 29"/>
                  <a:gd name="T2" fmla="*/ 24 w 24"/>
                  <a:gd name="T3" fmla="*/ 3 h 29"/>
                  <a:gd name="T4" fmla="*/ 24 w 24"/>
                  <a:gd name="T5" fmla="*/ 6 h 29"/>
                  <a:gd name="T6" fmla="*/ 24 w 24"/>
                  <a:gd name="T7" fmla="*/ 8 h 29"/>
                  <a:gd name="T8" fmla="*/ 21 w 24"/>
                  <a:gd name="T9" fmla="*/ 8 h 29"/>
                  <a:gd name="T10" fmla="*/ 21 w 24"/>
                  <a:gd name="T11" fmla="*/ 11 h 29"/>
                  <a:gd name="T12" fmla="*/ 21 w 24"/>
                  <a:gd name="T13" fmla="*/ 13 h 29"/>
                  <a:gd name="T14" fmla="*/ 21 w 24"/>
                  <a:gd name="T15" fmla="*/ 16 h 29"/>
                  <a:gd name="T16" fmla="*/ 24 w 24"/>
                  <a:gd name="T17" fmla="*/ 16 h 29"/>
                  <a:gd name="T18" fmla="*/ 24 w 24"/>
                  <a:gd name="T19" fmla="*/ 19 h 29"/>
                  <a:gd name="T20" fmla="*/ 24 w 24"/>
                  <a:gd name="T21" fmla="*/ 21 h 29"/>
                  <a:gd name="T22" fmla="*/ 21 w 24"/>
                  <a:gd name="T23" fmla="*/ 21 h 29"/>
                  <a:gd name="T24" fmla="*/ 21 w 24"/>
                  <a:gd name="T25" fmla="*/ 24 h 29"/>
                  <a:gd name="T26" fmla="*/ 21 w 24"/>
                  <a:gd name="T27" fmla="*/ 26 h 29"/>
                  <a:gd name="T28" fmla="*/ 21 w 24"/>
                  <a:gd name="T29" fmla="*/ 29 h 29"/>
                  <a:gd name="T30" fmla="*/ 18 w 24"/>
                  <a:gd name="T31" fmla="*/ 29 h 29"/>
                  <a:gd name="T32" fmla="*/ 16 w 24"/>
                  <a:gd name="T33" fmla="*/ 29 h 29"/>
                  <a:gd name="T34" fmla="*/ 16 w 24"/>
                  <a:gd name="T35" fmla="*/ 26 h 29"/>
                  <a:gd name="T36" fmla="*/ 16 w 24"/>
                  <a:gd name="T37" fmla="*/ 29 h 29"/>
                  <a:gd name="T38" fmla="*/ 13 w 24"/>
                  <a:gd name="T39" fmla="*/ 29 h 29"/>
                  <a:gd name="T40" fmla="*/ 11 w 24"/>
                  <a:gd name="T41" fmla="*/ 29 h 29"/>
                  <a:gd name="T42" fmla="*/ 8 w 24"/>
                  <a:gd name="T43" fmla="*/ 29 h 29"/>
                  <a:gd name="T44" fmla="*/ 8 w 24"/>
                  <a:gd name="T45" fmla="*/ 26 h 29"/>
                  <a:gd name="T46" fmla="*/ 5 w 24"/>
                  <a:gd name="T47" fmla="*/ 26 h 29"/>
                  <a:gd name="T48" fmla="*/ 3 w 24"/>
                  <a:gd name="T49" fmla="*/ 26 h 29"/>
                  <a:gd name="T50" fmla="*/ 3 w 24"/>
                  <a:gd name="T51" fmla="*/ 24 h 29"/>
                  <a:gd name="T52" fmla="*/ 0 w 24"/>
                  <a:gd name="T53" fmla="*/ 24 h 29"/>
                  <a:gd name="T54" fmla="*/ 3 w 24"/>
                  <a:gd name="T55" fmla="*/ 24 h 29"/>
                  <a:gd name="T56" fmla="*/ 3 w 24"/>
                  <a:gd name="T57" fmla="*/ 21 h 29"/>
                  <a:gd name="T58" fmla="*/ 3 w 24"/>
                  <a:gd name="T59" fmla="*/ 19 h 29"/>
                  <a:gd name="T60" fmla="*/ 0 w 24"/>
                  <a:gd name="T61" fmla="*/ 19 h 29"/>
                  <a:gd name="T62" fmla="*/ 0 w 24"/>
                  <a:gd name="T63" fmla="*/ 16 h 29"/>
                  <a:gd name="T64" fmla="*/ 0 w 24"/>
                  <a:gd name="T65" fmla="*/ 13 h 29"/>
                  <a:gd name="T66" fmla="*/ 3 w 24"/>
                  <a:gd name="T67" fmla="*/ 13 h 29"/>
                  <a:gd name="T68" fmla="*/ 3 w 24"/>
                  <a:gd name="T69" fmla="*/ 11 h 29"/>
                  <a:gd name="T70" fmla="*/ 5 w 24"/>
                  <a:gd name="T71" fmla="*/ 11 h 29"/>
                  <a:gd name="T72" fmla="*/ 5 w 24"/>
                  <a:gd name="T73" fmla="*/ 13 h 29"/>
                  <a:gd name="T74" fmla="*/ 8 w 24"/>
                  <a:gd name="T75" fmla="*/ 13 h 29"/>
                  <a:gd name="T76" fmla="*/ 11 w 24"/>
                  <a:gd name="T77" fmla="*/ 13 h 29"/>
                  <a:gd name="T78" fmla="*/ 11 w 24"/>
                  <a:gd name="T79" fmla="*/ 11 h 29"/>
                  <a:gd name="T80" fmla="*/ 13 w 24"/>
                  <a:gd name="T81" fmla="*/ 11 h 29"/>
                  <a:gd name="T82" fmla="*/ 13 w 24"/>
                  <a:gd name="T83" fmla="*/ 8 h 29"/>
                  <a:gd name="T84" fmla="*/ 16 w 24"/>
                  <a:gd name="T85" fmla="*/ 8 h 29"/>
                  <a:gd name="T86" fmla="*/ 16 w 24"/>
                  <a:gd name="T87" fmla="*/ 6 h 29"/>
                  <a:gd name="T88" fmla="*/ 16 w 24"/>
                  <a:gd name="T89" fmla="*/ 3 h 29"/>
                  <a:gd name="T90" fmla="*/ 18 w 24"/>
                  <a:gd name="T91" fmla="*/ 3 h 29"/>
                  <a:gd name="T92" fmla="*/ 18 w 24"/>
                  <a:gd name="T93" fmla="*/ 0 h 29"/>
                  <a:gd name="T94" fmla="*/ 21 w 24"/>
                  <a:gd name="T95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24" h="29">
                    <a:moveTo>
                      <a:pt x="21" y="0"/>
                    </a:moveTo>
                    <a:lnTo>
                      <a:pt x="24" y="3"/>
                    </a:lnTo>
                    <a:lnTo>
                      <a:pt x="24" y="6"/>
                    </a:lnTo>
                    <a:lnTo>
                      <a:pt x="24" y="8"/>
                    </a:lnTo>
                    <a:lnTo>
                      <a:pt x="21" y="8"/>
                    </a:lnTo>
                    <a:lnTo>
                      <a:pt x="21" y="11"/>
                    </a:lnTo>
                    <a:lnTo>
                      <a:pt x="21" y="13"/>
                    </a:lnTo>
                    <a:lnTo>
                      <a:pt x="21" y="16"/>
                    </a:lnTo>
                    <a:lnTo>
                      <a:pt x="24" y="16"/>
                    </a:lnTo>
                    <a:lnTo>
                      <a:pt x="24" y="19"/>
                    </a:lnTo>
                    <a:lnTo>
                      <a:pt x="24" y="21"/>
                    </a:lnTo>
                    <a:lnTo>
                      <a:pt x="21" y="21"/>
                    </a:lnTo>
                    <a:lnTo>
                      <a:pt x="21" y="24"/>
                    </a:lnTo>
                    <a:lnTo>
                      <a:pt x="21" y="26"/>
                    </a:lnTo>
                    <a:lnTo>
                      <a:pt x="21" y="29"/>
                    </a:lnTo>
                    <a:lnTo>
                      <a:pt x="18" y="29"/>
                    </a:lnTo>
                    <a:lnTo>
                      <a:pt x="16" y="29"/>
                    </a:lnTo>
                    <a:lnTo>
                      <a:pt x="16" y="26"/>
                    </a:lnTo>
                    <a:lnTo>
                      <a:pt x="16" y="29"/>
                    </a:lnTo>
                    <a:lnTo>
                      <a:pt x="13" y="29"/>
                    </a:lnTo>
                    <a:lnTo>
                      <a:pt x="11" y="29"/>
                    </a:lnTo>
                    <a:lnTo>
                      <a:pt x="8" y="29"/>
                    </a:lnTo>
                    <a:lnTo>
                      <a:pt x="8" y="26"/>
                    </a:lnTo>
                    <a:lnTo>
                      <a:pt x="5" y="26"/>
                    </a:lnTo>
                    <a:lnTo>
                      <a:pt x="3" y="26"/>
                    </a:lnTo>
                    <a:lnTo>
                      <a:pt x="3" y="24"/>
                    </a:lnTo>
                    <a:lnTo>
                      <a:pt x="0" y="24"/>
                    </a:lnTo>
                    <a:lnTo>
                      <a:pt x="3" y="24"/>
                    </a:lnTo>
                    <a:lnTo>
                      <a:pt x="3" y="21"/>
                    </a:lnTo>
                    <a:lnTo>
                      <a:pt x="3" y="19"/>
                    </a:lnTo>
                    <a:lnTo>
                      <a:pt x="0" y="19"/>
                    </a:lnTo>
                    <a:lnTo>
                      <a:pt x="0" y="16"/>
                    </a:lnTo>
                    <a:lnTo>
                      <a:pt x="0" y="13"/>
                    </a:lnTo>
                    <a:lnTo>
                      <a:pt x="3" y="13"/>
                    </a:lnTo>
                    <a:lnTo>
                      <a:pt x="3" y="11"/>
                    </a:lnTo>
                    <a:lnTo>
                      <a:pt x="5" y="11"/>
                    </a:lnTo>
                    <a:lnTo>
                      <a:pt x="5" y="13"/>
                    </a:lnTo>
                    <a:lnTo>
                      <a:pt x="8" y="13"/>
                    </a:lnTo>
                    <a:lnTo>
                      <a:pt x="11" y="13"/>
                    </a:lnTo>
                    <a:lnTo>
                      <a:pt x="11" y="11"/>
                    </a:lnTo>
                    <a:lnTo>
                      <a:pt x="13" y="11"/>
                    </a:lnTo>
                    <a:lnTo>
                      <a:pt x="13" y="8"/>
                    </a:lnTo>
                    <a:lnTo>
                      <a:pt x="16" y="8"/>
                    </a:lnTo>
                    <a:lnTo>
                      <a:pt x="16" y="6"/>
                    </a:lnTo>
                    <a:lnTo>
                      <a:pt x="16" y="3"/>
                    </a:lnTo>
                    <a:lnTo>
                      <a:pt x="18" y="3"/>
                    </a:lnTo>
                    <a:lnTo>
                      <a:pt x="18" y="0"/>
                    </a:lnTo>
                    <a:lnTo>
                      <a:pt x="21" y="0"/>
                    </a:lnTo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88" name="Freeform 252"/>
              <p:cNvSpPr>
                <a:spLocks/>
              </p:cNvSpPr>
              <p:nvPr/>
            </p:nvSpPr>
            <p:spPr bwMode="auto">
              <a:xfrm>
                <a:off x="5824" y="1124"/>
                <a:ext cx="8" cy="8"/>
              </a:xfrm>
              <a:custGeom>
                <a:avLst/>
                <a:gdLst>
                  <a:gd name="T0" fmla="*/ 8 w 8"/>
                  <a:gd name="T1" fmla="*/ 8 h 8"/>
                  <a:gd name="T2" fmla="*/ 5 w 8"/>
                  <a:gd name="T3" fmla="*/ 5 h 8"/>
                  <a:gd name="T4" fmla="*/ 5 w 8"/>
                  <a:gd name="T5" fmla="*/ 2 h 8"/>
                  <a:gd name="T6" fmla="*/ 2 w 8"/>
                  <a:gd name="T7" fmla="*/ 2 h 8"/>
                  <a:gd name="T8" fmla="*/ 0 w 8"/>
                  <a:gd name="T9" fmla="*/ 2 h 8"/>
                  <a:gd name="T10" fmla="*/ 0 w 8"/>
                  <a:gd name="T11" fmla="*/ 0 h 8"/>
                  <a:gd name="T12" fmla="*/ 2 w 8"/>
                  <a:gd name="T13" fmla="*/ 0 h 8"/>
                  <a:gd name="T14" fmla="*/ 5 w 8"/>
                  <a:gd name="T15" fmla="*/ 0 h 8"/>
                  <a:gd name="T16" fmla="*/ 5 w 8"/>
                  <a:gd name="T17" fmla="*/ 2 h 8"/>
                  <a:gd name="T18" fmla="*/ 8 w 8"/>
                  <a:gd name="T19" fmla="*/ 2 h 8"/>
                  <a:gd name="T20" fmla="*/ 8 w 8"/>
                  <a:gd name="T21" fmla="*/ 5 h 8"/>
                  <a:gd name="T22" fmla="*/ 8 w 8"/>
                  <a:gd name="T23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" h="8">
                    <a:moveTo>
                      <a:pt x="8" y="8"/>
                    </a:moveTo>
                    <a:lnTo>
                      <a:pt x="5" y="5"/>
                    </a:lnTo>
                    <a:lnTo>
                      <a:pt x="5" y="2"/>
                    </a:lnTo>
                    <a:lnTo>
                      <a:pt x="2" y="2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5" y="0"/>
                    </a:lnTo>
                    <a:lnTo>
                      <a:pt x="5" y="2"/>
                    </a:lnTo>
                    <a:lnTo>
                      <a:pt x="8" y="2"/>
                    </a:lnTo>
                    <a:lnTo>
                      <a:pt x="8" y="5"/>
                    </a:lnTo>
                    <a:lnTo>
                      <a:pt x="8" y="8"/>
                    </a:lnTo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89" name="Freeform 253"/>
              <p:cNvSpPr>
                <a:spLocks/>
              </p:cNvSpPr>
              <p:nvPr/>
            </p:nvSpPr>
            <p:spPr bwMode="auto">
              <a:xfrm>
                <a:off x="5819" y="1111"/>
                <a:ext cx="7" cy="10"/>
              </a:xfrm>
              <a:custGeom>
                <a:avLst/>
                <a:gdLst>
                  <a:gd name="T0" fmla="*/ 7 w 7"/>
                  <a:gd name="T1" fmla="*/ 10 h 10"/>
                  <a:gd name="T2" fmla="*/ 5 w 7"/>
                  <a:gd name="T3" fmla="*/ 10 h 10"/>
                  <a:gd name="T4" fmla="*/ 2 w 7"/>
                  <a:gd name="T5" fmla="*/ 8 h 10"/>
                  <a:gd name="T6" fmla="*/ 2 w 7"/>
                  <a:gd name="T7" fmla="*/ 5 h 10"/>
                  <a:gd name="T8" fmla="*/ 0 w 7"/>
                  <a:gd name="T9" fmla="*/ 2 h 10"/>
                  <a:gd name="T10" fmla="*/ 2 w 7"/>
                  <a:gd name="T11" fmla="*/ 2 h 10"/>
                  <a:gd name="T12" fmla="*/ 2 w 7"/>
                  <a:gd name="T13" fmla="*/ 0 h 10"/>
                  <a:gd name="T14" fmla="*/ 2 w 7"/>
                  <a:gd name="T15" fmla="*/ 2 h 10"/>
                  <a:gd name="T16" fmla="*/ 5 w 7"/>
                  <a:gd name="T17" fmla="*/ 5 h 10"/>
                  <a:gd name="T18" fmla="*/ 7 w 7"/>
                  <a:gd name="T19" fmla="*/ 5 h 10"/>
                  <a:gd name="T20" fmla="*/ 7 w 7"/>
                  <a:gd name="T21" fmla="*/ 8 h 10"/>
                  <a:gd name="T22" fmla="*/ 7 w 7"/>
                  <a:gd name="T23" fmla="*/ 1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" h="10">
                    <a:moveTo>
                      <a:pt x="7" y="10"/>
                    </a:moveTo>
                    <a:lnTo>
                      <a:pt x="5" y="10"/>
                    </a:lnTo>
                    <a:lnTo>
                      <a:pt x="2" y="8"/>
                    </a:lnTo>
                    <a:lnTo>
                      <a:pt x="2" y="5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5" y="5"/>
                    </a:lnTo>
                    <a:lnTo>
                      <a:pt x="7" y="5"/>
                    </a:lnTo>
                    <a:lnTo>
                      <a:pt x="7" y="8"/>
                    </a:lnTo>
                    <a:lnTo>
                      <a:pt x="7" y="10"/>
                    </a:lnTo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90" name="Freeform 254"/>
              <p:cNvSpPr>
                <a:spLocks/>
              </p:cNvSpPr>
              <p:nvPr/>
            </p:nvSpPr>
            <p:spPr bwMode="auto">
              <a:xfrm>
                <a:off x="5007" y="1035"/>
                <a:ext cx="10" cy="10"/>
              </a:xfrm>
              <a:custGeom>
                <a:avLst/>
                <a:gdLst>
                  <a:gd name="T0" fmla="*/ 5 w 10"/>
                  <a:gd name="T1" fmla="*/ 3 h 10"/>
                  <a:gd name="T2" fmla="*/ 8 w 10"/>
                  <a:gd name="T3" fmla="*/ 0 h 10"/>
                  <a:gd name="T4" fmla="*/ 8 w 10"/>
                  <a:gd name="T5" fmla="*/ 3 h 10"/>
                  <a:gd name="T6" fmla="*/ 8 w 10"/>
                  <a:gd name="T7" fmla="*/ 5 h 10"/>
                  <a:gd name="T8" fmla="*/ 10 w 10"/>
                  <a:gd name="T9" fmla="*/ 5 h 10"/>
                  <a:gd name="T10" fmla="*/ 8 w 10"/>
                  <a:gd name="T11" fmla="*/ 8 h 10"/>
                  <a:gd name="T12" fmla="*/ 8 w 10"/>
                  <a:gd name="T13" fmla="*/ 10 h 10"/>
                  <a:gd name="T14" fmla="*/ 5 w 10"/>
                  <a:gd name="T15" fmla="*/ 10 h 10"/>
                  <a:gd name="T16" fmla="*/ 2 w 10"/>
                  <a:gd name="T17" fmla="*/ 10 h 10"/>
                  <a:gd name="T18" fmla="*/ 0 w 10"/>
                  <a:gd name="T19" fmla="*/ 10 h 10"/>
                  <a:gd name="T20" fmla="*/ 0 w 10"/>
                  <a:gd name="T21" fmla="*/ 8 h 10"/>
                  <a:gd name="T22" fmla="*/ 0 w 10"/>
                  <a:gd name="T23" fmla="*/ 5 h 10"/>
                  <a:gd name="T24" fmla="*/ 0 w 10"/>
                  <a:gd name="T25" fmla="*/ 3 h 10"/>
                  <a:gd name="T26" fmla="*/ 2 w 10"/>
                  <a:gd name="T27" fmla="*/ 3 h 10"/>
                  <a:gd name="T28" fmla="*/ 2 w 10"/>
                  <a:gd name="T29" fmla="*/ 0 h 10"/>
                  <a:gd name="T30" fmla="*/ 5 w 10"/>
                  <a:gd name="T31" fmla="*/ 0 h 10"/>
                  <a:gd name="T32" fmla="*/ 5 w 10"/>
                  <a:gd name="T33" fmla="*/ 3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0" h="10">
                    <a:moveTo>
                      <a:pt x="5" y="3"/>
                    </a:moveTo>
                    <a:lnTo>
                      <a:pt x="8" y="0"/>
                    </a:lnTo>
                    <a:lnTo>
                      <a:pt x="8" y="3"/>
                    </a:lnTo>
                    <a:lnTo>
                      <a:pt x="8" y="5"/>
                    </a:lnTo>
                    <a:lnTo>
                      <a:pt x="10" y="5"/>
                    </a:lnTo>
                    <a:lnTo>
                      <a:pt x="8" y="8"/>
                    </a:lnTo>
                    <a:lnTo>
                      <a:pt x="8" y="10"/>
                    </a:lnTo>
                    <a:lnTo>
                      <a:pt x="5" y="10"/>
                    </a:lnTo>
                    <a:lnTo>
                      <a:pt x="2" y="10"/>
                    </a:lnTo>
                    <a:lnTo>
                      <a:pt x="0" y="10"/>
                    </a:lnTo>
                    <a:lnTo>
                      <a:pt x="0" y="8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2" y="0"/>
                    </a:lnTo>
                    <a:lnTo>
                      <a:pt x="5" y="0"/>
                    </a:lnTo>
                    <a:lnTo>
                      <a:pt x="5" y="3"/>
                    </a:lnTo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91" name="Freeform 255"/>
              <p:cNvSpPr>
                <a:spLocks/>
              </p:cNvSpPr>
              <p:nvPr/>
            </p:nvSpPr>
            <p:spPr bwMode="auto">
              <a:xfrm>
                <a:off x="5025" y="991"/>
                <a:ext cx="8" cy="13"/>
              </a:xfrm>
              <a:custGeom>
                <a:avLst/>
                <a:gdLst>
                  <a:gd name="T0" fmla="*/ 5 w 8"/>
                  <a:gd name="T1" fmla="*/ 2 h 13"/>
                  <a:gd name="T2" fmla="*/ 8 w 8"/>
                  <a:gd name="T3" fmla="*/ 2 h 13"/>
                  <a:gd name="T4" fmla="*/ 8 w 8"/>
                  <a:gd name="T5" fmla="*/ 5 h 13"/>
                  <a:gd name="T6" fmla="*/ 8 w 8"/>
                  <a:gd name="T7" fmla="*/ 7 h 13"/>
                  <a:gd name="T8" fmla="*/ 8 w 8"/>
                  <a:gd name="T9" fmla="*/ 10 h 13"/>
                  <a:gd name="T10" fmla="*/ 5 w 8"/>
                  <a:gd name="T11" fmla="*/ 10 h 13"/>
                  <a:gd name="T12" fmla="*/ 5 w 8"/>
                  <a:gd name="T13" fmla="*/ 13 h 13"/>
                  <a:gd name="T14" fmla="*/ 5 w 8"/>
                  <a:gd name="T15" fmla="*/ 10 h 13"/>
                  <a:gd name="T16" fmla="*/ 3 w 8"/>
                  <a:gd name="T17" fmla="*/ 10 h 13"/>
                  <a:gd name="T18" fmla="*/ 3 w 8"/>
                  <a:gd name="T19" fmla="*/ 7 h 13"/>
                  <a:gd name="T20" fmla="*/ 0 w 8"/>
                  <a:gd name="T21" fmla="*/ 7 h 13"/>
                  <a:gd name="T22" fmla="*/ 0 w 8"/>
                  <a:gd name="T23" fmla="*/ 5 h 13"/>
                  <a:gd name="T24" fmla="*/ 0 w 8"/>
                  <a:gd name="T25" fmla="*/ 2 h 13"/>
                  <a:gd name="T26" fmla="*/ 3 w 8"/>
                  <a:gd name="T27" fmla="*/ 2 h 13"/>
                  <a:gd name="T28" fmla="*/ 3 w 8"/>
                  <a:gd name="T29" fmla="*/ 0 h 13"/>
                  <a:gd name="T30" fmla="*/ 5 w 8"/>
                  <a:gd name="T31" fmla="*/ 0 h 13"/>
                  <a:gd name="T32" fmla="*/ 5 w 8"/>
                  <a:gd name="T33" fmla="*/ 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" h="13">
                    <a:moveTo>
                      <a:pt x="5" y="2"/>
                    </a:moveTo>
                    <a:lnTo>
                      <a:pt x="8" y="2"/>
                    </a:lnTo>
                    <a:lnTo>
                      <a:pt x="8" y="5"/>
                    </a:lnTo>
                    <a:lnTo>
                      <a:pt x="8" y="7"/>
                    </a:lnTo>
                    <a:lnTo>
                      <a:pt x="8" y="10"/>
                    </a:lnTo>
                    <a:lnTo>
                      <a:pt x="5" y="10"/>
                    </a:lnTo>
                    <a:lnTo>
                      <a:pt x="5" y="13"/>
                    </a:lnTo>
                    <a:lnTo>
                      <a:pt x="5" y="10"/>
                    </a:lnTo>
                    <a:lnTo>
                      <a:pt x="3" y="10"/>
                    </a:lnTo>
                    <a:lnTo>
                      <a:pt x="3" y="7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0" y="2"/>
                    </a:lnTo>
                    <a:lnTo>
                      <a:pt x="3" y="2"/>
                    </a:lnTo>
                    <a:lnTo>
                      <a:pt x="3" y="0"/>
                    </a:lnTo>
                    <a:lnTo>
                      <a:pt x="5" y="0"/>
                    </a:lnTo>
                    <a:lnTo>
                      <a:pt x="5" y="2"/>
                    </a:lnTo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92" name="Freeform 256"/>
              <p:cNvSpPr>
                <a:spLocks/>
              </p:cNvSpPr>
              <p:nvPr userDrawn="1"/>
            </p:nvSpPr>
            <p:spPr bwMode="auto">
              <a:xfrm>
                <a:off x="4936" y="1006"/>
                <a:ext cx="282" cy="523"/>
              </a:xfrm>
              <a:custGeom>
                <a:avLst/>
                <a:gdLst>
                  <a:gd name="T0" fmla="*/ 0 w 282"/>
                  <a:gd name="T1" fmla="*/ 34 h 523"/>
                  <a:gd name="T2" fmla="*/ 13 w 282"/>
                  <a:gd name="T3" fmla="*/ 66 h 523"/>
                  <a:gd name="T4" fmla="*/ 42 w 282"/>
                  <a:gd name="T5" fmla="*/ 71 h 523"/>
                  <a:gd name="T6" fmla="*/ 63 w 282"/>
                  <a:gd name="T7" fmla="*/ 45 h 523"/>
                  <a:gd name="T8" fmla="*/ 71 w 282"/>
                  <a:gd name="T9" fmla="*/ 76 h 523"/>
                  <a:gd name="T10" fmla="*/ 52 w 282"/>
                  <a:gd name="T11" fmla="*/ 81 h 523"/>
                  <a:gd name="T12" fmla="*/ 50 w 282"/>
                  <a:gd name="T13" fmla="*/ 115 h 523"/>
                  <a:gd name="T14" fmla="*/ 37 w 282"/>
                  <a:gd name="T15" fmla="*/ 149 h 523"/>
                  <a:gd name="T16" fmla="*/ 39 w 282"/>
                  <a:gd name="T17" fmla="*/ 162 h 523"/>
                  <a:gd name="T18" fmla="*/ 63 w 282"/>
                  <a:gd name="T19" fmla="*/ 154 h 523"/>
                  <a:gd name="T20" fmla="*/ 84 w 282"/>
                  <a:gd name="T21" fmla="*/ 141 h 523"/>
                  <a:gd name="T22" fmla="*/ 102 w 282"/>
                  <a:gd name="T23" fmla="*/ 141 h 523"/>
                  <a:gd name="T24" fmla="*/ 123 w 282"/>
                  <a:gd name="T25" fmla="*/ 144 h 523"/>
                  <a:gd name="T26" fmla="*/ 118 w 282"/>
                  <a:gd name="T27" fmla="*/ 113 h 523"/>
                  <a:gd name="T28" fmla="*/ 133 w 282"/>
                  <a:gd name="T29" fmla="*/ 94 h 523"/>
                  <a:gd name="T30" fmla="*/ 141 w 282"/>
                  <a:gd name="T31" fmla="*/ 63 h 523"/>
                  <a:gd name="T32" fmla="*/ 131 w 282"/>
                  <a:gd name="T33" fmla="*/ 34 h 523"/>
                  <a:gd name="T34" fmla="*/ 149 w 282"/>
                  <a:gd name="T35" fmla="*/ 8 h 523"/>
                  <a:gd name="T36" fmla="*/ 170 w 282"/>
                  <a:gd name="T37" fmla="*/ 19 h 523"/>
                  <a:gd name="T38" fmla="*/ 178 w 282"/>
                  <a:gd name="T39" fmla="*/ 45 h 523"/>
                  <a:gd name="T40" fmla="*/ 178 w 282"/>
                  <a:gd name="T41" fmla="*/ 76 h 523"/>
                  <a:gd name="T42" fmla="*/ 193 w 282"/>
                  <a:gd name="T43" fmla="*/ 105 h 523"/>
                  <a:gd name="T44" fmla="*/ 207 w 282"/>
                  <a:gd name="T45" fmla="*/ 139 h 523"/>
                  <a:gd name="T46" fmla="*/ 191 w 282"/>
                  <a:gd name="T47" fmla="*/ 162 h 523"/>
                  <a:gd name="T48" fmla="*/ 160 w 282"/>
                  <a:gd name="T49" fmla="*/ 157 h 523"/>
                  <a:gd name="T50" fmla="*/ 131 w 282"/>
                  <a:gd name="T51" fmla="*/ 144 h 523"/>
                  <a:gd name="T52" fmla="*/ 133 w 282"/>
                  <a:gd name="T53" fmla="*/ 180 h 523"/>
                  <a:gd name="T54" fmla="*/ 128 w 282"/>
                  <a:gd name="T55" fmla="*/ 209 h 523"/>
                  <a:gd name="T56" fmla="*/ 128 w 282"/>
                  <a:gd name="T57" fmla="*/ 238 h 523"/>
                  <a:gd name="T58" fmla="*/ 133 w 282"/>
                  <a:gd name="T59" fmla="*/ 267 h 523"/>
                  <a:gd name="T60" fmla="*/ 152 w 282"/>
                  <a:gd name="T61" fmla="*/ 290 h 523"/>
                  <a:gd name="T62" fmla="*/ 157 w 282"/>
                  <a:gd name="T63" fmla="*/ 316 h 523"/>
                  <a:gd name="T64" fmla="*/ 141 w 282"/>
                  <a:gd name="T65" fmla="*/ 342 h 523"/>
                  <a:gd name="T66" fmla="*/ 113 w 282"/>
                  <a:gd name="T67" fmla="*/ 345 h 523"/>
                  <a:gd name="T68" fmla="*/ 92 w 282"/>
                  <a:gd name="T69" fmla="*/ 353 h 523"/>
                  <a:gd name="T70" fmla="*/ 89 w 282"/>
                  <a:gd name="T71" fmla="*/ 366 h 523"/>
                  <a:gd name="T72" fmla="*/ 99 w 282"/>
                  <a:gd name="T73" fmla="*/ 374 h 523"/>
                  <a:gd name="T74" fmla="*/ 120 w 282"/>
                  <a:gd name="T75" fmla="*/ 395 h 523"/>
                  <a:gd name="T76" fmla="*/ 120 w 282"/>
                  <a:gd name="T77" fmla="*/ 423 h 523"/>
                  <a:gd name="T78" fmla="*/ 97 w 282"/>
                  <a:gd name="T79" fmla="*/ 455 h 523"/>
                  <a:gd name="T80" fmla="*/ 94 w 282"/>
                  <a:gd name="T81" fmla="*/ 463 h 523"/>
                  <a:gd name="T82" fmla="*/ 120 w 282"/>
                  <a:gd name="T83" fmla="*/ 460 h 523"/>
                  <a:gd name="T84" fmla="*/ 152 w 282"/>
                  <a:gd name="T85" fmla="*/ 463 h 523"/>
                  <a:gd name="T86" fmla="*/ 144 w 282"/>
                  <a:gd name="T87" fmla="*/ 457 h 523"/>
                  <a:gd name="T88" fmla="*/ 131 w 282"/>
                  <a:gd name="T89" fmla="*/ 429 h 523"/>
                  <a:gd name="T90" fmla="*/ 160 w 282"/>
                  <a:gd name="T91" fmla="*/ 434 h 523"/>
                  <a:gd name="T92" fmla="*/ 165 w 282"/>
                  <a:gd name="T93" fmla="*/ 410 h 523"/>
                  <a:gd name="T94" fmla="*/ 170 w 282"/>
                  <a:gd name="T95" fmla="*/ 389 h 523"/>
                  <a:gd name="T96" fmla="*/ 188 w 282"/>
                  <a:gd name="T97" fmla="*/ 369 h 523"/>
                  <a:gd name="T98" fmla="*/ 209 w 282"/>
                  <a:gd name="T99" fmla="*/ 379 h 523"/>
                  <a:gd name="T100" fmla="*/ 212 w 282"/>
                  <a:gd name="T101" fmla="*/ 408 h 523"/>
                  <a:gd name="T102" fmla="*/ 225 w 282"/>
                  <a:gd name="T103" fmla="*/ 434 h 523"/>
                  <a:gd name="T104" fmla="*/ 227 w 282"/>
                  <a:gd name="T105" fmla="*/ 465 h 523"/>
                  <a:gd name="T106" fmla="*/ 220 w 282"/>
                  <a:gd name="T107" fmla="*/ 483 h 523"/>
                  <a:gd name="T108" fmla="*/ 204 w 282"/>
                  <a:gd name="T109" fmla="*/ 510 h 523"/>
                  <a:gd name="T110" fmla="*/ 222 w 282"/>
                  <a:gd name="T111" fmla="*/ 517 h 523"/>
                  <a:gd name="T112" fmla="*/ 235 w 282"/>
                  <a:gd name="T113" fmla="*/ 515 h 523"/>
                  <a:gd name="T114" fmla="*/ 256 w 282"/>
                  <a:gd name="T115" fmla="*/ 515 h 523"/>
                  <a:gd name="T116" fmla="*/ 280 w 282"/>
                  <a:gd name="T117" fmla="*/ 510 h 523"/>
                  <a:gd name="T118" fmla="*/ 269 w 282"/>
                  <a:gd name="T119" fmla="*/ 494 h 5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282" h="523">
                    <a:moveTo>
                      <a:pt x="3" y="5"/>
                    </a:moveTo>
                    <a:lnTo>
                      <a:pt x="3" y="8"/>
                    </a:lnTo>
                    <a:lnTo>
                      <a:pt x="3" y="11"/>
                    </a:lnTo>
                    <a:lnTo>
                      <a:pt x="6" y="11"/>
                    </a:lnTo>
                    <a:lnTo>
                      <a:pt x="6" y="13"/>
                    </a:lnTo>
                    <a:lnTo>
                      <a:pt x="6" y="16"/>
                    </a:lnTo>
                    <a:lnTo>
                      <a:pt x="6" y="19"/>
                    </a:lnTo>
                    <a:lnTo>
                      <a:pt x="8" y="19"/>
                    </a:lnTo>
                    <a:lnTo>
                      <a:pt x="8" y="21"/>
                    </a:lnTo>
                    <a:lnTo>
                      <a:pt x="8" y="24"/>
                    </a:lnTo>
                    <a:lnTo>
                      <a:pt x="6" y="24"/>
                    </a:lnTo>
                    <a:lnTo>
                      <a:pt x="6" y="26"/>
                    </a:lnTo>
                    <a:lnTo>
                      <a:pt x="6" y="29"/>
                    </a:lnTo>
                    <a:lnTo>
                      <a:pt x="6" y="32"/>
                    </a:lnTo>
                    <a:lnTo>
                      <a:pt x="3" y="32"/>
                    </a:lnTo>
                    <a:lnTo>
                      <a:pt x="3" y="34"/>
                    </a:lnTo>
                    <a:lnTo>
                      <a:pt x="0" y="34"/>
                    </a:lnTo>
                    <a:lnTo>
                      <a:pt x="3" y="34"/>
                    </a:lnTo>
                    <a:lnTo>
                      <a:pt x="0" y="34"/>
                    </a:lnTo>
                    <a:lnTo>
                      <a:pt x="0" y="37"/>
                    </a:lnTo>
                    <a:lnTo>
                      <a:pt x="0" y="42"/>
                    </a:lnTo>
                    <a:lnTo>
                      <a:pt x="0" y="45"/>
                    </a:lnTo>
                    <a:lnTo>
                      <a:pt x="3" y="47"/>
                    </a:lnTo>
                    <a:lnTo>
                      <a:pt x="3" y="50"/>
                    </a:lnTo>
                    <a:lnTo>
                      <a:pt x="3" y="53"/>
                    </a:lnTo>
                    <a:lnTo>
                      <a:pt x="6" y="53"/>
                    </a:lnTo>
                    <a:lnTo>
                      <a:pt x="8" y="53"/>
                    </a:lnTo>
                    <a:lnTo>
                      <a:pt x="8" y="55"/>
                    </a:lnTo>
                    <a:lnTo>
                      <a:pt x="8" y="58"/>
                    </a:lnTo>
                    <a:lnTo>
                      <a:pt x="8" y="60"/>
                    </a:lnTo>
                    <a:lnTo>
                      <a:pt x="11" y="60"/>
                    </a:lnTo>
                    <a:lnTo>
                      <a:pt x="11" y="63"/>
                    </a:lnTo>
                    <a:lnTo>
                      <a:pt x="13" y="63"/>
                    </a:lnTo>
                    <a:lnTo>
                      <a:pt x="13" y="66"/>
                    </a:lnTo>
                    <a:lnTo>
                      <a:pt x="16" y="66"/>
                    </a:lnTo>
                    <a:lnTo>
                      <a:pt x="16" y="68"/>
                    </a:lnTo>
                    <a:lnTo>
                      <a:pt x="19" y="68"/>
                    </a:lnTo>
                    <a:lnTo>
                      <a:pt x="19" y="71"/>
                    </a:lnTo>
                    <a:lnTo>
                      <a:pt x="21" y="71"/>
                    </a:lnTo>
                    <a:lnTo>
                      <a:pt x="24" y="71"/>
                    </a:lnTo>
                    <a:lnTo>
                      <a:pt x="24" y="68"/>
                    </a:lnTo>
                    <a:lnTo>
                      <a:pt x="26" y="68"/>
                    </a:lnTo>
                    <a:lnTo>
                      <a:pt x="29" y="68"/>
                    </a:lnTo>
                    <a:lnTo>
                      <a:pt x="29" y="66"/>
                    </a:lnTo>
                    <a:lnTo>
                      <a:pt x="29" y="68"/>
                    </a:lnTo>
                    <a:lnTo>
                      <a:pt x="32" y="68"/>
                    </a:lnTo>
                    <a:lnTo>
                      <a:pt x="34" y="68"/>
                    </a:lnTo>
                    <a:lnTo>
                      <a:pt x="37" y="68"/>
                    </a:lnTo>
                    <a:lnTo>
                      <a:pt x="39" y="68"/>
                    </a:lnTo>
                    <a:lnTo>
                      <a:pt x="39" y="71"/>
                    </a:lnTo>
                    <a:lnTo>
                      <a:pt x="42" y="71"/>
                    </a:lnTo>
                    <a:lnTo>
                      <a:pt x="45" y="71"/>
                    </a:lnTo>
                    <a:lnTo>
                      <a:pt x="47" y="71"/>
                    </a:lnTo>
                    <a:lnTo>
                      <a:pt x="47" y="68"/>
                    </a:lnTo>
                    <a:lnTo>
                      <a:pt x="47" y="66"/>
                    </a:lnTo>
                    <a:lnTo>
                      <a:pt x="47" y="63"/>
                    </a:lnTo>
                    <a:lnTo>
                      <a:pt x="47" y="60"/>
                    </a:lnTo>
                    <a:lnTo>
                      <a:pt x="50" y="58"/>
                    </a:lnTo>
                    <a:lnTo>
                      <a:pt x="52" y="58"/>
                    </a:lnTo>
                    <a:lnTo>
                      <a:pt x="52" y="55"/>
                    </a:lnTo>
                    <a:lnTo>
                      <a:pt x="52" y="53"/>
                    </a:lnTo>
                    <a:lnTo>
                      <a:pt x="55" y="53"/>
                    </a:lnTo>
                    <a:lnTo>
                      <a:pt x="55" y="50"/>
                    </a:lnTo>
                    <a:lnTo>
                      <a:pt x="55" y="47"/>
                    </a:lnTo>
                    <a:lnTo>
                      <a:pt x="58" y="47"/>
                    </a:lnTo>
                    <a:lnTo>
                      <a:pt x="58" y="45"/>
                    </a:lnTo>
                    <a:lnTo>
                      <a:pt x="60" y="45"/>
                    </a:lnTo>
                    <a:lnTo>
                      <a:pt x="63" y="45"/>
                    </a:lnTo>
                    <a:lnTo>
                      <a:pt x="66" y="45"/>
                    </a:lnTo>
                    <a:lnTo>
                      <a:pt x="66" y="47"/>
                    </a:lnTo>
                    <a:lnTo>
                      <a:pt x="68" y="47"/>
                    </a:lnTo>
                    <a:lnTo>
                      <a:pt x="68" y="50"/>
                    </a:lnTo>
                    <a:lnTo>
                      <a:pt x="71" y="50"/>
                    </a:lnTo>
                    <a:lnTo>
                      <a:pt x="71" y="53"/>
                    </a:lnTo>
                    <a:lnTo>
                      <a:pt x="71" y="55"/>
                    </a:lnTo>
                    <a:lnTo>
                      <a:pt x="71" y="58"/>
                    </a:lnTo>
                    <a:lnTo>
                      <a:pt x="71" y="60"/>
                    </a:lnTo>
                    <a:lnTo>
                      <a:pt x="71" y="63"/>
                    </a:lnTo>
                    <a:lnTo>
                      <a:pt x="71" y="66"/>
                    </a:lnTo>
                    <a:lnTo>
                      <a:pt x="68" y="66"/>
                    </a:lnTo>
                    <a:lnTo>
                      <a:pt x="68" y="68"/>
                    </a:lnTo>
                    <a:lnTo>
                      <a:pt x="68" y="71"/>
                    </a:lnTo>
                    <a:lnTo>
                      <a:pt x="71" y="71"/>
                    </a:lnTo>
                    <a:lnTo>
                      <a:pt x="71" y="73"/>
                    </a:lnTo>
                    <a:lnTo>
                      <a:pt x="71" y="76"/>
                    </a:lnTo>
                    <a:lnTo>
                      <a:pt x="73" y="76"/>
                    </a:lnTo>
                    <a:lnTo>
                      <a:pt x="73" y="79"/>
                    </a:lnTo>
                    <a:lnTo>
                      <a:pt x="71" y="79"/>
                    </a:lnTo>
                    <a:lnTo>
                      <a:pt x="68" y="79"/>
                    </a:lnTo>
                    <a:lnTo>
                      <a:pt x="71" y="79"/>
                    </a:lnTo>
                    <a:lnTo>
                      <a:pt x="71" y="76"/>
                    </a:lnTo>
                    <a:lnTo>
                      <a:pt x="68" y="76"/>
                    </a:lnTo>
                    <a:lnTo>
                      <a:pt x="68" y="73"/>
                    </a:lnTo>
                    <a:lnTo>
                      <a:pt x="66" y="73"/>
                    </a:lnTo>
                    <a:lnTo>
                      <a:pt x="63" y="73"/>
                    </a:lnTo>
                    <a:lnTo>
                      <a:pt x="60" y="73"/>
                    </a:lnTo>
                    <a:lnTo>
                      <a:pt x="58" y="73"/>
                    </a:lnTo>
                    <a:lnTo>
                      <a:pt x="55" y="73"/>
                    </a:lnTo>
                    <a:lnTo>
                      <a:pt x="55" y="76"/>
                    </a:lnTo>
                    <a:lnTo>
                      <a:pt x="52" y="76"/>
                    </a:lnTo>
                    <a:lnTo>
                      <a:pt x="52" y="79"/>
                    </a:lnTo>
                    <a:lnTo>
                      <a:pt x="52" y="81"/>
                    </a:lnTo>
                    <a:lnTo>
                      <a:pt x="52" y="84"/>
                    </a:lnTo>
                    <a:lnTo>
                      <a:pt x="50" y="84"/>
                    </a:lnTo>
                    <a:lnTo>
                      <a:pt x="50" y="86"/>
                    </a:lnTo>
                    <a:lnTo>
                      <a:pt x="52" y="86"/>
                    </a:lnTo>
                    <a:lnTo>
                      <a:pt x="52" y="89"/>
                    </a:lnTo>
                    <a:lnTo>
                      <a:pt x="52" y="92"/>
                    </a:lnTo>
                    <a:lnTo>
                      <a:pt x="52" y="94"/>
                    </a:lnTo>
                    <a:lnTo>
                      <a:pt x="50" y="94"/>
                    </a:lnTo>
                    <a:lnTo>
                      <a:pt x="50" y="97"/>
                    </a:lnTo>
                    <a:lnTo>
                      <a:pt x="47" y="97"/>
                    </a:lnTo>
                    <a:lnTo>
                      <a:pt x="47" y="100"/>
                    </a:lnTo>
                    <a:lnTo>
                      <a:pt x="47" y="102"/>
                    </a:lnTo>
                    <a:lnTo>
                      <a:pt x="47" y="105"/>
                    </a:lnTo>
                    <a:lnTo>
                      <a:pt x="47" y="107"/>
                    </a:lnTo>
                    <a:lnTo>
                      <a:pt x="50" y="110"/>
                    </a:lnTo>
                    <a:lnTo>
                      <a:pt x="50" y="113"/>
                    </a:lnTo>
                    <a:lnTo>
                      <a:pt x="50" y="115"/>
                    </a:lnTo>
                    <a:lnTo>
                      <a:pt x="47" y="115"/>
                    </a:lnTo>
                    <a:lnTo>
                      <a:pt x="47" y="118"/>
                    </a:lnTo>
                    <a:lnTo>
                      <a:pt x="45" y="118"/>
                    </a:lnTo>
                    <a:lnTo>
                      <a:pt x="45" y="120"/>
                    </a:lnTo>
                    <a:lnTo>
                      <a:pt x="42" y="120"/>
                    </a:lnTo>
                    <a:lnTo>
                      <a:pt x="42" y="123"/>
                    </a:lnTo>
                    <a:lnTo>
                      <a:pt x="42" y="126"/>
                    </a:lnTo>
                    <a:lnTo>
                      <a:pt x="39" y="128"/>
                    </a:lnTo>
                    <a:lnTo>
                      <a:pt x="39" y="131"/>
                    </a:lnTo>
                    <a:lnTo>
                      <a:pt x="39" y="133"/>
                    </a:lnTo>
                    <a:lnTo>
                      <a:pt x="37" y="136"/>
                    </a:lnTo>
                    <a:lnTo>
                      <a:pt x="37" y="139"/>
                    </a:lnTo>
                    <a:lnTo>
                      <a:pt x="37" y="141"/>
                    </a:lnTo>
                    <a:lnTo>
                      <a:pt x="34" y="144"/>
                    </a:lnTo>
                    <a:lnTo>
                      <a:pt x="34" y="147"/>
                    </a:lnTo>
                    <a:lnTo>
                      <a:pt x="34" y="149"/>
                    </a:lnTo>
                    <a:lnTo>
                      <a:pt x="37" y="149"/>
                    </a:lnTo>
                    <a:lnTo>
                      <a:pt x="37" y="152"/>
                    </a:lnTo>
                    <a:lnTo>
                      <a:pt x="37" y="154"/>
                    </a:lnTo>
                    <a:lnTo>
                      <a:pt x="37" y="157"/>
                    </a:lnTo>
                    <a:lnTo>
                      <a:pt x="34" y="157"/>
                    </a:lnTo>
                    <a:lnTo>
                      <a:pt x="37" y="160"/>
                    </a:lnTo>
                    <a:lnTo>
                      <a:pt x="39" y="160"/>
                    </a:lnTo>
                    <a:lnTo>
                      <a:pt x="37" y="162"/>
                    </a:lnTo>
                    <a:lnTo>
                      <a:pt x="37" y="160"/>
                    </a:lnTo>
                    <a:lnTo>
                      <a:pt x="34" y="160"/>
                    </a:lnTo>
                    <a:lnTo>
                      <a:pt x="37" y="162"/>
                    </a:lnTo>
                    <a:lnTo>
                      <a:pt x="34" y="162"/>
                    </a:lnTo>
                    <a:lnTo>
                      <a:pt x="34" y="165"/>
                    </a:lnTo>
                    <a:lnTo>
                      <a:pt x="37" y="165"/>
                    </a:lnTo>
                    <a:lnTo>
                      <a:pt x="37" y="167"/>
                    </a:lnTo>
                    <a:lnTo>
                      <a:pt x="39" y="167"/>
                    </a:lnTo>
                    <a:lnTo>
                      <a:pt x="39" y="165"/>
                    </a:lnTo>
                    <a:lnTo>
                      <a:pt x="39" y="162"/>
                    </a:lnTo>
                    <a:lnTo>
                      <a:pt x="42" y="162"/>
                    </a:lnTo>
                    <a:lnTo>
                      <a:pt x="42" y="160"/>
                    </a:lnTo>
                    <a:lnTo>
                      <a:pt x="42" y="157"/>
                    </a:lnTo>
                    <a:lnTo>
                      <a:pt x="45" y="157"/>
                    </a:lnTo>
                    <a:lnTo>
                      <a:pt x="47" y="157"/>
                    </a:lnTo>
                    <a:lnTo>
                      <a:pt x="47" y="160"/>
                    </a:lnTo>
                    <a:lnTo>
                      <a:pt x="50" y="160"/>
                    </a:lnTo>
                    <a:lnTo>
                      <a:pt x="50" y="162"/>
                    </a:lnTo>
                    <a:lnTo>
                      <a:pt x="52" y="160"/>
                    </a:lnTo>
                    <a:lnTo>
                      <a:pt x="52" y="157"/>
                    </a:lnTo>
                    <a:lnTo>
                      <a:pt x="52" y="160"/>
                    </a:lnTo>
                    <a:lnTo>
                      <a:pt x="55" y="160"/>
                    </a:lnTo>
                    <a:lnTo>
                      <a:pt x="58" y="160"/>
                    </a:lnTo>
                    <a:lnTo>
                      <a:pt x="60" y="160"/>
                    </a:lnTo>
                    <a:lnTo>
                      <a:pt x="60" y="157"/>
                    </a:lnTo>
                    <a:lnTo>
                      <a:pt x="63" y="157"/>
                    </a:lnTo>
                    <a:lnTo>
                      <a:pt x="63" y="154"/>
                    </a:lnTo>
                    <a:lnTo>
                      <a:pt x="66" y="154"/>
                    </a:lnTo>
                    <a:lnTo>
                      <a:pt x="66" y="152"/>
                    </a:lnTo>
                    <a:lnTo>
                      <a:pt x="66" y="149"/>
                    </a:lnTo>
                    <a:lnTo>
                      <a:pt x="66" y="147"/>
                    </a:lnTo>
                    <a:lnTo>
                      <a:pt x="66" y="144"/>
                    </a:lnTo>
                    <a:lnTo>
                      <a:pt x="63" y="144"/>
                    </a:lnTo>
                    <a:lnTo>
                      <a:pt x="66" y="144"/>
                    </a:lnTo>
                    <a:lnTo>
                      <a:pt x="68" y="144"/>
                    </a:lnTo>
                    <a:lnTo>
                      <a:pt x="68" y="141"/>
                    </a:lnTo>
                    <a:lnTo>
                      <a:pt x="71" y="139"/>
                    </a:lnTo>
                    <a:lnTo>
                      <a:pt x="73" y="136"/>
                    </a:lnTo>
                    <a:lnTo>
                      <a:pt x="76" y="136"/>
                    </a:lnTo>
                    <a:lnTo>
                      <a:pt x="79" y="136"/>
                    </a:lnTo>
                    <a:lnTo>
                      <a:pt x="81" y="136"/>
                    </a:lnTo>
                    <a:lnTo>
                      <a:pt x="81" y="139"/>
                    </a:lnTo>
                    <a:lnTo>
                      <a:pt x="84" y="139"/>
                    </a:lnTo>
                    <a:lnTo>
                      <a:pt x="84" y="141"/>
                    </a:lnTo>
                    <a:lnTo>
                      <a:pt x="86" y="141"/>
                    </a:lnTo>
                    <a:lnTo>
                      <a:pt x="86" y="144"/>
                    </a:lnTo>
                    <a:lnTo>
                      <a:pt x="86" y="147"/>
                    </a:lnTo>
                    <a:lnTo>
                      <a:pt x="86" y="149"/>
                    </a:lnTo>
                    <a:lnTo>
                      <a:pt x="86" y="152"/>
                    </a:lnTo>
                    <a:lnTo>
                      <a:pt x="86" y="154"/>
                    </a:lnTo>
                    <a:lnTo>
                      <a:pt x="89" y="154"/>
                    </a:lnTo>
                    <a:lnTo>
                      <a:pt x="92" y="154"/>
                    </a:lnTo>
                    <a:lnTo>
                      <a:pt x="92" y="152"/>
                    </a:lnTo>
                    <a:lnTo>
                      <a:pt x="94" y="152"/>
                    </a:lnTo>
                    <a:lnTo>
                      <a:pt x="97" y="152"/>
                    </a:lnTo>
                    <a:lnTo>
                      <a:pt x="97" y="149"/>
                    </a:lnTo>
                    <a:lnTo>
                      <a:pt x="99" y="149"/>
                    </a:lnTo>
                    <a:lnTo>
                      <a:pt x="102" y="149"/>
                    </a:lnTo>
                    <a:lnTo>
                      <a:pt x="102" y="147"/>
                    </a:lnTo>
                    <a:lnTo>
                      <a:pt x="102" y="144"/>
                    </a:lnTo>
                    <a:lnTo>
                      <a:pt x="102" y="141"/>
                    </a:lnTo>
                    <a:lnTo>
                      <a:pt x="105" y="141"/>
                    </a:lnTo>
                    <a:lnTo>
                      <a:pt x="105" y="144"/>
                    </a:lnTo>
                    <a:lnTo>
                      <a:pt x="107" y="144"/>
                    </a:lnTo>
                    <a:lnTo>
                      <a:pt x="110" y="144"/>
                    </a:lnTo>
                    <a:lnTo>
                      <a:pt x="110" y="147"/>
                    </a:lnTo>
                    <a:lnTo>
                      <a:pt x="110" y="149"/>
                    </a:lnTo>
                    <a:lnTo>
                      <a:pt x="110" y="152"/>
                    </a:lnTo>
                    <a:lnTo>
                      <a:pt x="110" y="149"/>
                    </a:lnTo>
                    <a:lnTo>
                      <a:pt x="110" y="152"/>
                    </a:lnTo>
                    <a:lnTo>
                      <a:pt x="113" y="152"/>
                    </a:lnTo>
                    <a:lnTo>
                      <a:pt x="113" y="149"/>
                    </a:lnTo>
                    <a:lnTo>
                      <a:pt x="115" y="149"/>
                    </a:lnTo>
                    <a:lnTo>
                      <a:pt x="115" y="147"/>
                    </a:lnTo>
                    <a:lnTo>
                      <a:pt x="118" y="147"/>
                    </a:lnTo>
                    <a:lnTo>
                      <a:pt x="120" y="147"/>
                    </a:lnTo>
                    <a:lnTo>
                      <a:pt x="120" y="144"/>
                    </a:lnTo>
                    <a:lnTo>
                      <a:pt x="123" y="144"/>
                    </a:lnTo>
                    <a:lnTo>
                      <a:pt x="123" y="141"/>
                    </a:lnTo>
                    <a:lnTo>
                      <a:pt x="120" y="141"/>
                    </a:lnTo>
                    <a:lnTo>
                      <a:pt x="120" y="139"/>
                    </a:lnTo>
                    <a:lnTo>
                      <a:pt x="120" y="136"/>
                    </a:lnTo>
                    <a:lnTo>
                      <a:pt x="118" y="133"/>
                    </a:lnTo>
                    <a:lnTo>
                      <a:pt x="118" y="131"/>
                    </a:lnTo>
                    <a:lnTo>
                      <a:pt x="118" y="128"/>
                    </a:lnTo>
                    <a:lnTo>
                      <a:pt x="118" y="126"/>
                    </a:lnTo>
                    <a:lnTo>
                      <a:pt x="118" y="123"/>
                    </a:lnTo>
                    <a:lnTo>
                      <a:pt x="118" y="120"/>
                    </a:lnTo>
                    <a:lnTo>
                      <a:pt x="115" y="120"/>
                    </a:lnTo>
                    <a:lnTo>
                      <a:pt x="115" y="118"/>
                    </a:lnTo>
                    <a:lnTo>
                      <a:pt x="115" y="115"/>
                    </a:lnTo>
                    <a:lnTo>
                      <a:pt x="113" y="115"/>
                    </a:lnTo>
                    <a:lnTo>
                      <a:pt x="115" y="115"/>
                    </a:lnTo>
                    <a:lnTo>
                      <a:pt x="115" y="113"/>
                    </a:lnTo>
                    <a:lnTo>
                      <a:pt x="118" y="113"/>
                    </a:lnTo>
                    <a:lnTo>
                      <a:pt x="118" y="110"/>
                    </a:lnTo>
                    <a:lnTo>
                      <a:pt x="120" y="110"/>
                    </a:lnTo>
                    <a:lnTo>
                      <a:pt x="120" y="113"/>
                    </a:lnTo>
                    <a:lnTo>
                      <a:pt x="123" y="113"/>
                    </a:lnTo>
                    <a:lnTo>
                      <a:pt x="123" y="110"/>
                    </a:lnTo>
                    <a:lnTo>
                      <a:pt x="126" y="110"/>
                    </a:lnTo>
                    <a:lnTo>
                      <a:pt x="126" y="113"/>
                    </a:lnTo>
                    <a:lnTo>
                      <a:pt x="126" y="110"/>
                    </a:lnTo>
                    <a:lnTo>
                      <a:pt x="128" y="110"/>
                    </a:lnTo>
                    <a:lnTo>
                      <a:pt x="131" y="110"/>
                    </a:lnTo>
                    <a:lnTo>
                      <a:pt x="131" y="107"/>
                    </a:lnTo>
                    <a:lnTo>
                      <a:pt x="131" y="105"/>
                    </a:lnTo>
                    <a:lnTo>
                      <a:pt x="133" y="105"/>
                    </a:lnTo>
                    <a:lnTo>
                      <a:pt x="133" y="102"/>
                    </a:lnTo>
                    <a:lnTo>
                      <a:pt x="133" y="100"/>
                    </a:lnTo>
                    <a:lnTo>
                      <a:pt x="133" y="97"/>
                    </a:lnTo>
                    <a:lnTo>
                      <a:pt x="133" y="94"/>
                    </a:lnTo>
                    <a:lnTo>
                      <a:pt x="133" y="92"/>
                    </a:lnTo>
                    <a:lnTo>
                      <a:pt x="133" y="89"/>
                    </a:lnTo>
                    <a:lnTo>
                      <a:pt x="136" y="89"/>
                    </a:lnTo>
                    <a:lnTo>
                      <a:pt x="136" y="86"/>
                    </a:lnTo>
                    <a:lnTo>
                      <a:pt x="136" y="84"/>
                    </a:lnTo>
                    <a:lnTo>
                      <a:pt x="139" y="84"/>
                    </a:lnTo>
                    <a:lnTo>
                      <a:pt x="139" y="81"/>
                    </a:lnTo>
                    <a:lnTo>
                      <a:pt x="141" y="81"/>
                    </a:lnTo>
                    <a:lnTo>
                      <a:pt x="141" y="79"/>
                    </a:lnTo>
                    <a:lnTo>
                      <a:pt x="141" y="76"/>
                    </a:lnTo>
                    <a:lnTo>
                      <a:pt x="141" y="73"/>
                    </a:lnTo>
                    <a:lnTo>
                      <a:pt x="141" y="71"/>
                    </a:lnTo>
                    <a:lnTo>
                      <a:pt x="141" y="68"/>
                    </a:lnTo>
                    <a:lnTo>
                      <a:pt x="144" y="68"/>
                    </a:lnTo>
                    <a:lnTo>
                      <a:pt x="144" y="66"/>
                    </a:lnTo>
                    <a:lnTo>
                      <a:pt x="141" y="66"/>
                    </a:lnTo>
                    <a:lnTo>
                      <a:pt x="141" y="63"/>
                    </a:lnTo>
                    <a:lnTo>
                      <a:pt x="141" y="60"/>
                    </a:lnTo>
                    <a:lnTo>
                      <a:pt x="139" y="60"/>
                    </a:lnTo>
                    <a:lnTo>
                      <a:pt x="141" y="58"/>
                    </a:lnTo>
                    <a:lnTo>
                      <a:pt x="139" y="58"/>
                    </a:lnTo>
                    <a:lnTo>
                      <a:pt x="139" y="55"/>
                    </a:lnTo>
                    <a:lnTo>
                      <a:pt x="136" y="53"/>
                    </a:lnTo>
                    <a:lnTo>
                      <a:pt x="133" y="50"/>
                    </a:lnTo>
                    <a:lnTo>
                      <a:pt x="133" y="47"/>
                    </a:lnTo>
                    <a:lnTo>
                      <a:pt x="133" y="45"/>
                    </a:lnTo>
                    <a:lnTo>
                      <a:pt x="131" y="45"/>
                    </a:lnTo>
                    <a:lnTo>
                      <a:pt x="128" y="45"/>
                    </a:lnTo>
                    <a:lnTo>
                      <a:pt x="126" y="45"/>
                    </a:lnTo>
                    <a:lnTo>
                      <a:pt x="126" y="42"/>
                    </a:lnTo>
                    <a:lnTo>
                      <a:pt x="126" y="39"/>
                    </a:lnTo>
                    <a:lnTo>
                      <a:pt x="128" y="37"/>
                    </a:lnTo>
                    <a:lnTo>
                      <a:pt x="131" y="37"/>
                    </a:lnTo>
                    <a:lnTo>
                      <a:pt x="131" y="34"/>
                    </a:lnTo>
                    <a:lnTo>
                      <a:pt x="133" y="37"/>
                    </a:lnTo>
                    <a:lnTo>
                      <a:pt x="136" y="37"/>
                    </a:lnTo>
                    <a:lnTo>
                      <a:pt x="136" y="34"/>
                    </a:lnTo>
                    <a:lnTo>
                      <a:pt x="139" y="34"/>
                    </a:lnTo>
                    <a:lnTo>
                      <a:pt x="141" y="32"/>
                    </a:lnTo>
                    <a:lnTo>
                      <a:pt x="141" y="29"/>
                    </a:lnTo>
                    <a:lnTo>
                      <a:pt x="141" y="26"/>
                    </a:lnTo>
                    <a:lnTo>
                      <a:pt x="141" y="24"/>
                    </a:lnTo>
                    <a:lnTo>
                      <a:pt x="141" y="21"/>
                    </a:lnTo>
                    <a:lnTo>
                      <a:pt x="144" y="21"/>
                    </a:lnTo>
                    <a:lnTo>
                      <a:pt x="144" y="19"/>
                    </a:lnTo>
                    <a:lnTo>
                      <a:pt x="144" y="16"/>
                    </a:lnTo>
                    <a:lnTo>
                      <a:pt x="146" y="16"/>
                    </a:lnTo>
                    <a:lnTo>
                      <a:pt x="146" y="13"/>
                    </a:lnTo>
                    <a:lnTo>
                      <a:pt x="146" y="11"/>
                    </a:lnTo>
                    <a:lnTo>
                      <a:pt x="149" y="11"/>
                    </a:lnTo>
                    <a:lnTo>
                      <a:pt x="149" y="8"/>
                    </a:lnTo>
                    <a:lnTo>
                      <a:pt x="152" y="8"/>
                    </a:lnTo>
                    <a:lnTo>
                      <a:pt x="152" y="5"/>
                    </a:lnTo>
                    <a:lnTo>
                      <a:pt x="152" y="3"/>
                    </a:lnTo>
                    <a:lnTo>
                      <a:pt x="154" y="3"/>
                    </a:lnTo>
                    <a:lnTo>
                      <a:pt x="154" y="0"/>
                    </a:lnTo>
                    <a:lnTo>
                      <a:pt x="157" y="0"/>
                    </a:lnTo>
                    <a:lnTo>
                      <a:pt x="160" y="0"/>
                    </a:lnTo>
                    <a:lnTo>
                      <a:pt x="162" y="0"/>
                    </a:lnTo>
                    <a:lnTo>
                      <a:pt x="162" y="3"/>
                    </a:lnTo>
                    <a:lnTo>
                      <a:pt x="165" y="3"/>
                    </a:lnTo>
                    <a:lnTo>
                      <a:pt x="165" y="5"/>
                    </a:lnTo>
                    <a:lnTo>
                      <a:pt x="167" y="8"/>
                    </a:lnTo>
                    <a:lnTo>
                      <a:pt x="167" y="11"/>
                    </a:lnTo>
                    <a:lnTo>
                      <a:pt x="167" y="13"/>
                    </a:lnTo>
                    <a:lnTo>
                      <a:pt x="167" y="16"/>
                    </a:lnTo>
                    <a:lnTo>
                      <a:pt x="167" y="19"/>
                    </a:lnTo>
                    <a:lnTo>
                      <a:pt x="170" y="19"/>
                    </a:lnTo>
                    <a:lnTo>
                      <a:pt x="170" y="21"/>
                    </a:lnTo>
                    <a:lnTo>
                      <a:pt x="170" y="24"/>
                    </a:lnTo>
                    <a:lnTo>
                      <a:pt x="170" y="26"/>
                    </a:lnTo>
                    <a:lnTo>
                      <a:pt x="173" y="26"/>
                    </a:lnTo>
                    <a:lnTo>
                      <a:pt x="173" y="29"/>
                    </a:lnTo>
                    <a:lnTo>
                      <a:pt x="170" y="29"/>
                    </a:lnTo>
                    <a:lnTo>
                      <a:pt x="170" y="32"/>
                    </a:lnTo>
                    <a:lnTo>
                      <a:pt x="173" y="32"/>
                    </a:lnTo>
                    <a:lnTo>
                      <a:pt x="173" y="34"/>
                    </a:lnTo>
                    <a:lnTo>
                      <a:pt x="173" y="37"/>
                    </a:lnTo>
                    <a:lnTo>
                      <a:pt x="175" y="37"/>
                    </a:lnTo>
                    <a:lnTo>
                      <a:pt x="175" y="39"/>
                    </a:lnTo>
                    <a:lnTo>
                      <a:pt x="175" y="42"/>
                    </a:lnTo>
                    <a:lnTo>
                      <a:pt x="178" y="42"/>
                    </a:lnTo>
                    <a:lnTo>
                      <a:pt x="175" y="42"/>
                    </a:lnTo>
                    <a:lnTo>
                      <a:pt x="178" y="42"/>
                    </a:lnTo>
                    <a:lnTo>
                      <a:pt x="178" y="45"/>
                    </a:lnTo>
                    <a:lnTo>
                      <a:pt x="178" y="47"/>
                    </a:lnTo>
                    <a:lnTo>
                      <a:pt x="178" y="50"/>
                    </a:lnTo>
                    <a:lnTo>
                      <a:pt x="180" y="50"/>
                    </a:lnTo>
                    <a:lnTo>
                      <a:pt x="180" y="53"/>
                    </a:lnTo>
                    <a:lnTo>
                      <a:pt x="180" y="55"/>
                    </a:lnTo>
                    <a:lnTo>
                      <a:pt x="180" y="58"/>
                    </a:lnTo>
                    <a:lnTo>
                      <a:pt x="180" y="60"/>
                    </a:lnTo>
                    <a:lnTo>
                      <a:pt x="183" y="60"/>
                    </a:lnTo>
                    <a:lnTo>
                      <a:pt x="183" y="63"/>
                    </a:lnTo>
                    <a:lnTo>
                      <a:pt x="180" y="66"/>
                    </a:lnTo>
                    <a:lnTo>
                      <a:pt x="180" y="63"/>
                    </a:lnTo>
                    <a:lnTo>
                      <a:pt x="180" y="66"/>
                    </a:lnTo>
                    <a:lnTo>
                      <a:pt x="180" y="68"/>
                    </a:lnTo>
                    <a:lnTo>
                      <a:pt x="178" y="68"/>
                    </a:lnTo>
                    <a:lnTo>
                      <a:pt x="178" y="71"/>
                    </a:lnTo>
                    <a:lnTo>
                      <a:pt x="178" y="73"/>
                    </a:lnTo>
                    <a:lnTo>
                      <a:pt x="178" y="76"/>
                    </a:lnTo>
                    <a:lnTo>
                      <a:pt x="178" y="79"/>
                    </a:lnTo>
                    <a:lnTo>
                      <a:pt x="178" y="81"/>
                    </a:lnTo>
                    <a:lnTo>
                      <a:pt x="180" y="81"/>
                    </a:lnTo>
                    <a:lnTo>
                      <a:pt x="180" y="84"/>
                    </a:lnTo>
                    <a:lnTo>
                      <a:pt x="180" y="86"/>
                    </a:lnTo>
                    <a:lnTo>
                      <a:pt x="183" y="86"/>
                    </a:lnTo>
                    <a:lnTo>
                      <a:pt x="183" y="89"/>
                    </a:lnTo>
                    <a:lnTo>
                      <a:pt x="183" y="92"/>
                    </a:lnTo>
                    <a:lnTo>
                      <a:pt x="183" y="94"/>
                    </a:lnTo>
                    <a:lnTo>
                      <a:pt x="186" y="94"/>
                    </a:lnTo>
                    <a:lnTo>
                      <a:pt x="188" y="94"/>
                    </a:lnTo>
                    <a:lnTo>
                      <a:pt x="188" y="97"/>
                    </a:lnTo>
                    <a:lnTo>
                      <a:pt x="191" y="97"/>
                    </a:lnTo>
                    <a:lnTo>
                      <a:pt x="191" y="100"/>
                    </a:lnTo>
                    <a:lnTo>
                      <a:pt x="191" y="102"/>
                    </a:lnTo>
                    <a:lnTo>
                      <a:pt x="191" y="105"/>
                    </a:lnTo>
                    <a:lnTo>
                      <a:pt x="193" y="105"/>
                    </a:lnTo>
                    <a:lnTo>
                      <a:pt x="193" y="107"/>
                    </a:lnTo>
                    <a:lnTo>
                      <a:pt x="193" y="110"/>
                    </a:lnTo>
                    <a:lnTo>
                      <a:pt x="193" y="113"/>
                    </a:lnTo>
                    <a:lnTo>
                      <a:pt x="196" y="115"/>
                    </a:lnTo>
                    <a:lnTo>
                      <a:pt x="193" y="115"/>
                    </a:lnTo>
                    <a:lnTo>
                      <a:pt x="196" y="118"/>
                    </a:lnTo>
                    <a:lnTo>
                      <a:pt x="196" y="120"/>
                    </a:lnTo>
                    <a:lnTo>
                      <a:pt x="196" y="123"/>
                    </a:lnTo>
                    <a:lnTo>
                      <a:pt x="199" y="126"/>
                    </a:lnTo>
                    <a:lnTo>
                      <a:pt x="199" y="128"/>
                    </a:lnTo>
                    <a:lnTo>
                      <a:pt x="201" y="128"/>
                    </a:lnTo>
                    <a:lnTo>
                      <a:pt x="204" y="128"/>
                    </a:lnTo>
                    <a:lnTo>
                      <a:pt x="204" y="131"/>
                    </a:lnTo>
                    <a:lnTo>
                      <a:pt x="204" y="133"/>
                    </a:lnTo>
                    <a:lnTo>
                      <a:pt x="204" y="136"/>
                    </a:lnTo>
                    <a:lnTo>
                      <a:pt x="207" y="136"/>
                    </a:lnTo>
                    <a:lnTo>
                      <a:pt x="207" y="139"/>
                    </a:lnTo>
                    <a:lnTo>
                      <a:pt x="207" y="141"/>
                    </a:lnTo>
                    <a:lnTo>
                      <a:pt x="207" y="144"/>
                    </a:lnTo>
                    <a:lnTo>
                      <a:pt x="207" y="147"/>
                    </a:lnTo>
                    <a:lnTo>
                      <a:pt x="204" y="147"/>
                    </a:lnTo>
                    <a:lnTo>
                      <a:pt x="204" y="149"/>
                    </a:lnTo>
                    <a:lnTo>
                      <a:pt x="201" y="149"/>
                    </a:lnTo>
                    <a:lnTo>
                      <a:pt x="201" y="152"/>
                    </a:lnTo>
                    <a:lnTo>
                      <a:pt x="201" y="154"/>
                    </a:lnTo>
                    <a:lnTo>
                      <a:pt x="201" y="157"/>
                    </a:lnTo>
                    <a:lnTo>
                      <a:pt x="199" y="157"/>
                    </a:lnTo>
                    <a:lnTo>
                      <a:pt x="199" y="160"/>
                    </a:lnTo>
                    <a:lnTo>
                      <a:pt x="199" y="157"/>
                    </a:lnTo>
                    <a:lnTo>
                      <a:pt x="196" y="157"/>
                    </a:lnTo>
                    <a:lnTo>
                      <a:pt x="193" y="157"/>
                    </a:lnTo>
                    <a:lnTo>
                      <a:pt x="193" y="160"/>
                    </a:lnTo>
                    <a:lnTo>
                      <a:pt x="191" y="160"/>
                    </a:lnTo>
                    <a:lnTo>
                      <a:pt x="191" y="162"/>
                    </a:lnTo>
                    <a:lnTo>
                      <a:pt x="188" y="162"/>
                    </a:lnTo>
                    <a:lnTo>
                      <a:pt x="188" y="165"/>
                    </a:lnTo>
                    <a:lnTo>
                      <a:pt x="186" y="165"/>
                    </a:lnTo>
                    <a:lnTo>
                      <a:pt x="186" y="167"/>
                    </a:lnTo>
                    <a:lnTo>
                      <a:pt x="183" y="167"/>
                    </a:lnTo>
                    <a:lnTo>
                      <a:pt x="180" y="167"/>
                    </a:lnTo>
                    <a:lnTo>
                      <a:pt x="178" y="167"/>
                    </a:lnTo>
                    <a:lnTo>
                      <a:pt x="178" y="165"/>
                    </a:lnTo>
                    <a:lnTo>
                      <a:pt x="175" y="165"/>
                    </a:lnTo>
                    <a:lnTo>
                      <a:pt x="175" y="162"/>
                    </a:lnTo>
                    <a:lnTo>
                      <a:pt x="173" y="162"/>
                    </a:lnTo>
                    <a:lnTo>
                      <a:pt x="173" y="160"/>
                    </a:lnTo>
                    <a:lnTo>
                      <a:pt x="165" y="160"/>
                    </a:lnTo>
                    <a:lnTo>
                      <a:pt x="165" y="162"/>
                    </a:lnTo>
                    <a:lnTo>
                      <a:pt x="162" y="160"/>
                    </a:lnTo>
                    <a:lnTo>
                      <a:pt x="160" y="160"/>
                    </a:lnTo>
                    <a:lnTo>
                      <a:pt x="160" y="157"/>
                    </a:lnTo>
                    <a:lnTo>
                      <a:pt x="160" y="152"/>
                    </a:lnTo>
                    <a:lnTo>
                      <a:pt x="157" y="152"/>
                    </a:lnTo>
                    <a:lnTo>
                      <a:pt x="157" y="149"/>
                    </a:lnTo>
                    <a:lnTo>
                      <a:pt x="154" y="149"/>
                    </a:lnTo>
                    <a:lnTo>
                      <a:pt x="152" y="149"/>
                    </a:lnTo>
                    <a:lnTo>
                      <a:pt x="149" y="149"/>
                    </a:lnTo>
                    <a:lnTo>
                      <a:pt x="149" y="147"/>
                    </a:lnTo>
                    <a:lnTo>
                      <a:pt x="146" y="147"/>
                    </a:lnTo>
                    <a:lnTo>
                      <a:pt x="146" y="144"/>
                    </a:lnTo>
                    <a:lnTo>
                      <a:pt x="144" y="144"/>
                    </a:lnTo>
                    <a:lnTo>
                      <a:pt x="141" y="144"/>
                    </a:lnTo>
                    <a:lnTo>
                      <a:pt x="139" y="144"/>
                    </a:lnTo>
                    <a:lnTo>
                      <a:pt x="139" y="141"/>
                    </a:lnTo>
                    <a:lnTo>
                      <a:pt x="136" y="141"/>
                    </a:lnTo>
                    <a:lnTo>
                      <a:pt x="133" y="141"/>
                    </a:lnTo>
                    <a:lnTo>
                      <a:pt x="133" y="144"/>
                    </a:lnTo>
                    <a:lnTo>
                      <a:pt x="131" y="144"/>
                    </a:lnTo>
                    <a:lnTo>
                      <a:pt x="128" y="144"/>
                    </a:lnTo>
                    <a:lnTo>
                      <a:pt x="128" y="147"/>
                    </a:lnTo>
                    <a:lnTo>
                      <a:pt x="126" y="149"/>
                    </a:lnTo>
                    <a:lnTo>
                      <a:pt x="128" y="149"/>
                    </a:lnTo>
                    <a:lnTo>
                      <a:pt x="128" y="152"/>
                    </a:lnTo>
                    <a:lnTo>
                      <a:pt x="128" y="154"/>
                    </a:lnTo>
                    <a:lnTo>
                      <a:pt x="128" y="157"/>
                    </a:lnTo>
                    <a:lnTo>
                      <a:pt x="131" y="160"/>
                    </a:lnTo>
                    <a:lnTo>
                      <a:pt x="131" y="162"/>
                    </a:lnTo>
                    <a:lnTo>
                      <a:pt x="131" y="165"/>
                    </a:lnTo>
                    <a:lnTo>
                      <a:pt x="133" y="167"/>
                    </a:lnTo>
                    <a:lnTo>
                      <a:pt x="133" y="170"/>
                    </a:lnTo>
                    <a:lnTo>
                      <a:pt x="133" y="173"/>
                    </a:lnTo>
                    <a:lnTo>
                      <a:pt x="136" y="175"/>
                    </a:lnTo>
                    <a:lnTo>
                      <a:pt x="136" y="178"/>
                    </a:lnTo>
                    <a:lnTo>
                      <a:pt x="133" y="178"/>
                    </a:lnTo>
                    <a:lnTo>
                      <a:pt x="133" y="180"/>
                    </a:lnTo>
                    <a:lnTo>
                      <a:pt x="133" y="183"/>
                    </a:lnTo>
                    <a:lnTo>
                      <a:pt x="133" y="186"/>
                    </a:lnTo>
                    <a:lnTo>
                      <a:pt x="133" y="188"/>
                    </a:lnTo>
                    <a:lnTo>
                      <a:pt x="133" y="191"/>
                    </a:lnTo>
                    <a:lnTo>
                      <a:pt x="131" y="191"/>
                    </a:lnTo>
                    <a:lnTo>
                      <a:pt x="131" y="194"/>
                    </a:lnTo>
                    <a:lnTo>
                      <a:pt x="131" y="196"/>
                    </a:lnTo>
                    <a:lnTo>
                      <a:pt x="131" y="199"/>
                    </a:lnTo>
                    <a:lnTo>
                      <a:pt x="128" y="199"/>
                    </a:lnTo>
                    <a:lnTo>
                      <a:pt x="128" y="201"/>
                    </a:lnTo>
                    <a:lnTo>
                      <a:pt x="131" y="201"/>
                    </a:lnTo>
                    <a:lnTo>
                      <a:pt x="131" y="204"/>
                    </a:lnTo>
                    <a:lnTo>
                      <a:pt x="128" y="204"/>
                    </a:lnTo>
                    <a:lnTo>
                      <a:pt x="128" y="207"/>
                    </a:lnTo>
                    <a:lnTo>
                      <a:pt x="128" y="209"/>
                    </a:lnTo>
                    <a:lnTo>
                      <a:pt x="126" y="209"/>
                    </a:lnTo>
                    <a:lnTo>
                      <a:pt x="128" y="209"/>
                    </a:lnTo>
                    <a:lnTo>
                      <a:pt x="128" y="212"/>
                    </a:lnTo>
                    <a:lnTo>
                      <a:pt x="126" y="212"/>
                    </a:lnTo>
                    <a:lnTo>
                      <a:pt x="126" y="214"/>
                    </a:lnTo>
                    <a:lnTo>
                      <a:pt x="123" y="214"/>
                    </a:lnTo>
                    <a:lnTo>
                      <a:pt x="123" y="217"/>
                    </a:lnTo>
                    <a:lnTo>
                      <a:pt x="120" y="217"/>
                    </a:lnTo>
                    <a:lnTo>
                      <a:pt x="120" y="220"/>
                    </a:lnTo>
                    <a:lnTo>
                      <a:pt x="120" y="222"/>
                    </a:lnTo>
                    <a:lnTo>
                      <a:pt x="120" y="225"/>
                    </a:lnTo>
                    <a:lnTo>
                      <a:pt x="120" y="228"/>
                    </a:lnTo>
                    <a:lnTo>
                      <a:pt x="120" y="230"/>
                    </a:lnTo>
                    <a:lnTo>
                      <a:pt x="123" y="230"/>
                    </a:lnTo>
                    <a:lnTo>
                      <a:pt x="123" y="233"/>
                    </a:lnTo>
                    <a:lnTo>
                      <a:pt x="126" y="233"/>
                    </a:lnTo>
                    <a:lnTo>
                      <a:pt x="126" y="235"/>
                    </a:lnTo>
                    <a:lnTo>
                      <a:pt x="126" y="238"/>
                    </a:lnTo>
                    <a:lnTo>
                      <a:pt x="128" y="238"/>
                    </a:lnTo>
                    <a:lnTo>
                      <a:pt x="128" y="241"/>
                    </a:lnTo>
                    <a:lnTo>
                      <a:pt x="131" y="241"/>
                    </a:lnTo>
                    <a:lnTo>
                      <a:pt x="131" y="243"/>
                    </a:lnTo>
                    <a:lnTo>
                      <a:pt x="131" y="246"/>
                    </a:lnTo>
                    <a:lnTo>
                      <a:pt x="133" y="246"/>
                    </a:lnTo>
                    <a:lnTo>
                      <a:pt x="133" y="248"/>
                    </a:lnTo>
                    <a:lnTo>
                      <a:pt x="133" y="251"/>
                    </a:lnTo>
                    <a:lnTo>
                      <a:pt x="133" y="254"/>
                    </a:lnTo>
                    <a:lnTo>
                      <a:pt x="133" y="251"/>
                    </a:lnTo>
                    <a:lnTo>
                      <a:pt x="133" y="254"/>
                    </a:lnTo>
                    <a:lnTo>
                      <a:pt x="133" y="256"/>
                    </a:lnTo>
                    <a:lnTo>
                      <a:pt x="136" y="256"/>
                    </a:lnTo>
                    <a:lnTo>
                      <a:pt x="136" y="259"/>
                    </a:lnTo>
                    <a:lnTo>
                      <a:pt x="136" y="261"/>
                    </a:lnTo>
                    <a:lnTo>
                      <a:pt x="136" y="264"/>
                    </a:lnTo>
                    <a:lnTo>
                      <a:pt x="133" y="264"/>
                    </a:lnTo>
                    <a:lnTo>
                      <a:pt x="133" y="267"/>
                    </a:lnTo>
                    <a:lnTo>
                      <a:pt x="133" y="269"/>
                    </a:lnTo>
                    <a:lnTo>
                      <a:pt x="131" y="269"/>
                    </a:lnTo>
                    <a:lnTo>
                      <a:pt x="131" y="272"/>
                    </a:lnTo>
                    <a:lnTo>
                      <a:pt x="128" y="275"/>
                    </a:lnTo>
                    <a:lnTo>
                      <a:pt x="128" y="277"/>
                    </a:lnTo>
                    <a:lnTo>
                      <a:pt x="131" y="277"/>
                    </a:lnTo>
                    <a:lnTo>
                      <a:pt x="131" y="280"/>
                    </a:lnTo>
                    <a:lnTo>
                      <a:pt x="133" y="280"/>
                    </a:lnTo>
                    <a:lnTo>
                      <a:pt x="133" y="282"/>
                    </a:lnTo>
                    <a:lnTo>
                      <a:pt x="136" y="282"/>
                    </a:lnTo>
                    <a:lnTo>
                      <a:pt x="139" y="282"/>
                    </a:lnTo>
                    <a:lnTo>
                      <a:pt x="141" y="285"/>
                    </a:lnTo>
                    <a:lnTo>
                      <a:pt x="144" y="288"/>
                    </a:lnTo>
                    <a:lnTo>
                      <a:pt x="146" y="288"/>
                    </a:lnTo>
                    <a:lnTo>
                      <a:pt x="149" y="288"/>
                    </a:lnTo>
                    <a:lnTo>
                      <a:pt x="149" y="290"/>
                    </a:lnTo>
                    <a:lnTo>
                      <a:pt x="152" y="290"/>
                    </a:lnTo>
                    <a:lnTo>
                      <a:pt x="154" y="290"/>
                    </a:lnTo>
                    <a:lnTo>
                      <a:pt x="157" y="290"/>
                    </a:lnTo>
                    <a:lnTo>
                      <a:pt x="157" y="293"/>
                    </a:lnTo>
                    <a:lnTo>
                      <a:pt x="154" y="293"/>
                    </a:lnTo>
                    <a:lnTo>
                      <a:pt x="157" y="293"/>
                    </a:lnTo>
                    <a:lnTo>
                      <a:pt x="157" y="295"/>
                    </a:lnTo>
                    <a:lnTo>
                      <a:pt x="157" y="298"/>
                    </a:lnTo>
                    <a:lnTo>
                      <a:pt x="157" y="301"/>
                    </a:lnTo>
                    <a:lnTo>
                      <a:pt x="160" y="301"/>
                    </a:lnTo>
                    <a:lnTo>
                      <a:pt x="160" y="303"/>
                    </a:lnTo>
                    <a:lnTo>
                      <a:pt x="160" y="306"/>
                    </a:lnTo>
                    <a:lnTo>
                      <a:pt x="160" y="308"/>
                    </a:lnTo>
                    <a:lnTo>
                      <a:pt x="160" y="311"/>
                    </a:lnTo>
                    <a:lnTo>
                      <a:pt x="157" y="311"/>
                    </a:lnTo>
                    <a:lnTo>
                      <a:pt x="160" y="314"/>
                    </a:lnTo>
                    <a:lnTo>
                      <a:pt x="157" y="314"/>
                    </a:lnTo>
                    <a:lnTo>
                      <a:pt x="157" y="316"/>
                    </a:lnTo>
                    <a:lnTo>
                      <a:pt x="157" y="319"/>
                    </a:lnTo>
                    <a:lnTo>
                      <a:pt x="154" y="319"/>
                    </a:lnTo>
                    <a:lnTo>
                      <a:pt x="154" y="322"/>
                    </a:lnTo>
                    <a:lnTo>
                      <a:pt x="154" y="324"/>
                    </a:lnTo>
                    <a:lnTo>
                      <a:pt x="154" y="327"/>
                    </a:lnTo>
                    <a:lnTo>
                      <a:pt x="152" y="327"/>
                    </a:lnTo>
                    <a:lnTo>
                      <a:pt x="154" y="327"/>
                    </a:lnTo>
                    <a:lnTo>
                      <a:pt x="152" y="327"/>
                    </a:lnTo>
                    <a:lnTo>
                      <a:pt x="152" y="329"/>
                    </a:lnTo>
                    <a:lnTo>
                      <a:pt x="152" y="332"/>
                    </a:lnTo>
                    <a:lnTo>
                      <a:pt x="152" y="335"/>
                    </a:lnTo>
                    <a:lnTo>
                      <a:pt x="149" y="335"/>
                    </a:lnTo>
                    <a:lnTo>
                      <a:pt x="149" y="337"/>
                    </a:lnTo>
                    <a:lnTo>
                      <a:pt x="146" y="340"/>
                    </a:lnTo>
                    <a:lnTo>
                      <a:pt x="144" y="340"/>
                    </a:lnTo>
                    <a:lnTo>
                      <a:pt x="141" y="340"/>
                    </a:lnTo>
                    <a:lnTo>
                      <a:pt x="141" y="342"/>
                    </a:lnTo>
                    <a:lnTo>
                      <a:pt x="139" y="342"/>
                    </a:lnTo>
                    <a:lnTo>
                      <a:pt x="139" y="345"/>
                    </a:lnTo>
                    <a:lnTo>
                      <a:pt x="139" y="348"/>
                    </a:lnTo>
                    <a:lnTo>
                      <a:pt x="139" y="350"/>
                    </a:lnTo>
                    <a:lnTo>
                      <a:pt x="136" y="350"/>
                    </a:lnTo>
                    <a:lnTo>
                      <a:pt x="133" y="350"/>
                    </a:lnTo>
                    <a:lnTo>
                      <a:pt x="131" y="350"/>
                    </a:lnTo>
                    <a:lnTo>
                      <a:pt x="131" y="353"/>
                    </a:lnTo>
                    <a:lnTo>
                      <a:pt x="128" y="353"/>
                    </a:lnTo>
                    <a:lnTo>
                      <a:pt x="128" y="350"/>
                    </a:lnTo>
                    <a:lnTo>
                      <a:pt x="126" y="350"/>
                    </a:lnTo>
                    <a:lnTo>
                      <a:pt x="123" y="350"/>
                    </a:lnTo>
                    <a:lnTo>
                      <a:pt x="120" y="348"/>
                    </a:lnTo>
                    <a:lnTo>
                      <a:pt x="120" y="345"/>
                    </a:lnTo>
                    <a:lnTo>
                      <a:pt x="118" y="345"/>
                    </a:lnTo>
                    <a:lnTo>
                      <a:pt x="115" y="345"/>
                    </a:lnTo>
                    <a:lnTo>
                      <a:pt x="113" y="345"/>
                    </a:lnTo>
                    <a:lnTo>
                      <a:pt x="110" y="345"/>
                    </a:lnTo>
                    <a:lnTo>
                      <a:pt x="107" y="345"/>
                    </a:lnTo>
                    <a:lnTo>
                      <a:pt x="107" y="348"/>
                    </a:lnTo>
                    <a:lnTo>
                      <a:pt x="105" y="348"/>
                    </a:lnTo>
                    <a:lnTo>
                      <a:pt x="105" y="345"/>
                    </a:lnTo>
                    <a:lnTo>
                      <a:pt x="102" y="345"/>
                    </a:lnTo>
                    <a:lnTo>
                      <a:pt x="105" y="345"/>
                    </a:lnTo>
                    <a:lnTo>
                      <a:pt x="105" y="342"/>
                    </a:lnTo>
                    <a:lnTo>
                      <a:pt x="102" y="342"/>
                    </a:lnTo>
                    <a:lnTo>
                      <a:pt x="99" y="342"/>
                    </a:lnTo>
                    <a:lnTo>
                      <a:pt x="97" y="342"/>
                    </a:lnTo>
                    <a:lnTo>
                      <a:pt x="97" y="345"/>
                    </a:lnTo>
                    <a:lnTo>
                      <a:pt x="94" y="345"/>
                    </a:lnTo>
                    <a:lnTo>
                      <a:pt x="94" y="348"/>
                    </a:lnTo>
                    <a:lnTo>
                      <a:pt x="94" y="350"/>
                    </a:lnTo>
                    <a:lnTo>
                      <a:pt x="94" y="353"/>
                    </a:lnTo>
                    <a:lnTo>
                      <a:pt x="92" y="353"/>
                    </a:lnTo>
                    <a:lnTo>
                      <a:pt x="89" y="353"/>
                    </a:lnTo>
                    <a:lnTo>
                      <a:pt x="89" y="355"/>
                    </a:lnTo>
                    <a:lnTo>
                      <a:pt x="86" y="353"/>
                    </a:lnTo>
                    <a:lnTo>
                      <a:pt x="86" y="355"/>
                    </a:lnTo>
                    <a:lnTo>
                      <a:pt x="84" y="355"/>
                    </a:lnTo>
                    <a:lnTo>
                      <a:pt x="86" y="355"/>
                    </a:lnTo>
                    <a:lnTo>
                      <a:pt x="86" y="358"/>
                    </a:lnTo>
                    <a:lnTo>
                      <a:pt x="84" y="358"/>
                    </a:lnTo>
                    <a:lnTo>
                      <a:pt x="84" y="361"/>
                    </a:lnTo>
                    <a:lnTo>
                      <a:pt x="86" y="361"/>
                    </a:lnTo>
                    <a:lnTo>
                      <a:pt x="86" y="358"/>
                    </a:lnTo>
                    <a:lnTo>
                      <a:pt x="89" y="358"/>
                    </a:lnTo>
                    <a:lnTo>
                      <a:pt x="89" y="361"/>
                    </a:lnTo>
                    <a:lnTo>
                      <a:pt x="86" y="361"/>
                    </a:lnTo>
                    <a:lnTo>
                      <a:pt x="86" y="363"/>
                    </a:lnTo>
                    <a:lnTo>
                      <a:pt x="89" y="363"/>
                    </a:lnTo>
                    <a:lnTo>
                      <a:pt x="89" y="366"/>
                    </a:lnTo>
                    <a:lnTo>
                      <a:pt x="86" y="366"/>
                    </a:lnTo>
                    <a:lnTo>
                      <a:pt x="86" y="369"/>
                    </a:lnTo>
                    <a:lnTo>
                      <a:pt x="89" y="369"/>
                    </a:lnTo>
                    <a:lnTo>
                      <a:pt x="89" y="366"/>
                    </a:lnTo>
                    <a:lnTo>
                      <a:pt x="92" y="366"/>
                    </a:lnTo>
                    <a:lnTo>
                      <a:pt x="92" y="363"/>
                    </a:lnTo>
                    <a:lnTo>
                      <a:pt x="92" y="361"/>
                    </a:lnTo>
                    <a:lnTo>
                      <a:pt x="94" y="361"/>
                    </a:lnTo>
                    <a:lnTo>
                      <a:pt x="94" y="363"/>
                    </a:lnTo>
                    <a:lnTo>
                      <a:pt x="97" y="363"/>
                    </a:lnTo>
                    <a:lnTo>
                      <a:pt x="97" y="366"/>
                    </a:lnTo>
                    <a:lnTo>
                      <a:pt x="94" y="366"/>
                    </a:lnTo>
                    <a:lnTo>
                      <a:pt x="94" y="369"/>
                    </a:lnTo>
                    <a:lnTo>
                      <a:pt x="97" y="369"/>
                    </a:lnTo>
                    <a:lnTo>
                      <a:pt x="97" y="371"/>
                    </a:lnTo>
                    <a:lnTo>
                      <a:pt x="97" y="374"/>
                    </a:lnTo>
                    <a:lnTo>
                      <a:pt x="99" y="374"/>
                    </a:lnTo>
                    <a:lnTo>
                      <a:pt x="99" y="376"/>
                    </a:lnTo>
                    <a:lnTo>
                      <a:pt x="99" y="379"/>
                    </a:lnTo>
                    <a:lnTo>
                      <a:pt x="102" y="379"/>
                    </a:lnTo>
                    <a:lnTo>
                      <a:pt x="105" y="379"/>
                    </a:lnTo>
                    <a:lnTo>
                      <a:pt x="105" y="382"/>
                    </a:lnTo>
                    <a:lnTo>
                      <a:pt x="107" y="382"/>
                    </a:lnTo>
                    <a:lnTo>
                      <a:pt x="110" y="382"/>
                    </a:lnTo>
                    <a:lnTo>
                      <a:pt x="110" y="384"/>
                    </a:lnTo>
                    <a:lnTo>
                      <a:pt x="113" y="387"/>
                    </a:lnTo>
                    <a:lnTo>
                      <a:pt x="115" y="389"/>
                    </a:lnTo>
                    <a:lnTo>
                      <a:pt x="115" y="392"/>
                    </a:lnTo>
                    <a:lnTo>
                      <a:pt x="118" y="392"/>
                    </a:lnTo>
                    <a:lnTo>
                      <a:pt x="118" y="395"/>
                    </a:lnTo>
                    <a:lnTo>
                      <a:pt x="120" y="397"/>
                    </a:lnTo>
                    <a:lnTo>
                      <a:pt x="120" y="395"/>
                    </a:lnTo>
                    <a:lnTo>
                      <a:pt x="123" y="397"/>
                    </a:lnTo>
                    <a:lnTo>
                      <a:pt x="120" y="395"/>
                    </a:lnTo>
                    <a:lnTo>
                      <a:pt x="120" y="397"/>
                    </a:lnTo>
                    <a:lnTo>
                      <a:pt x="120" y="400"/>
                    </a:lnTo>
                    <a:lnTo>
                      <a:pt x="120" y="403"/>
                    </a:lnTo>
                    <a:lnTo>
                      <a:pt x="123" y="403"/>
                    </a:lnTo>
                    <a:lnTo>
                      <a:pt x="123" y="405"/>
                    </a:lnTo>
                    <a:lnTo>
                      <a:pt x="123" y="408"/>
                    </a:lnTo>
                    <a:lnTo>
                      <a:pt x="123" y="410"/>
                    </a:lnTo>
                    <a:lnTo>
                      <a:pt x="123" y="413"/>
                    </a:lnTo>
                    <a:lnTo>
                      <a:pt x="126" y="413"/>
                    </a:lnTo>
                    <a:lnTo>
                      <a:pt x="123" y="413"/>
                    </a:lnTo>
                    <a:lnTo>
                      <a:pt x="123" y="416"/>
                    </a:lnTo>
                    <a:lnTo>
                      <a:pt x="123" y="418"/>
                    </a:lnTo>
                    <a:lnTo>
                      <a:pt x="123" y="416"/>
                    </a:lnTo>
                    <a:lnTo>
                      <a:pt x="120" y="416"/>
                    </a:lnTo>
                    <a:lnTo>
                      <a:pt x="120" y="418"/>
                    </a:lnTo>
                    <a:lnTo>
                      <a:pt x="120" y="421"/>
                    </a:lnTo>
                    <a:lnTo>
                      <a:pt x="120" y="423"/>
                    </a:lnTo>
                    <a:lnTo>
                      <a:pt x="120" y="426"/>
                    </a:lnTo>
                    <a:lnTo>
                      <a:pt x="120" y="429"/>
                    </a:lnTo>
                    <a:lnTo>
                      <a:pt x="120" y="431"/>
                    </a:lnTo>
                    <a:lnTo>
                      <a:pt x="118" y="431"/>
                    </a:lnTo>
                    <a:lnTo>
                      <a:pt x="118" y="434"/>
                    </a:lnTo>
                    <a:lnTo>
                      <a:pt x="118" y="436"/>
                    </a:lnTo>
                    <a:lnTo>
                      <a:pt x="115" y="439"/>
                    </a:lnTo>
                    <a:lnTo>
                      <a:pt x="113" y="442"/>
                    </a:lnTo>
                    <a:lnTo>
                      <a:pt x="110" y="444"/>
                    </a:lnTo>
                    <a:lnTo>
                      <a:pt x="110" y="447"/>
                    </a:lnTo>
                    <a:lnTo>
                      <a:pt x="110" y="450"/>
                    </a:lnTo>
                    <a:lnTo>
                      <a:pt x="107" y="450"/>
                    </a:lnTo>
                    <a:lnTo>
                      <a:pt x="107" y="452"/>
                    </a:lnTo>
                    <a:lnTo>
                      <a:pt x="105" y="455"/>
                    </a:lnTo>
                    <a:lnTo>
                      <a:pt x="102" y="455"/>
                    </a:lnTo>
                    <a:lnTo>
                      <a:pt x="99" y="455"/>
                    </a:lnTo>
                    <a:lnTo>
                      <a:pt x="97" y="455"/>
                    </a:lnTo>
                    <a:lnTo>
                      <a:pt x="94" y="455"/>
                    </a:lnTo>
                    <a:lnTo>
                      <a:pt x="92" y="452"/>
                    </a:lnTo>
                    <a:lnTo>
                      <a:pt x="89" y="452"/>
                    </a:lnTo>
                    <a:lnTo>
                      <a:pt x="89" y="450"/>
                    </a:lnTo>
                    <a:lnTo>
                      <a:pt x="89" y="452"/>
                    </a:lnTo>
                    <a:lnTo>
                      <a:pt x="86" y="452"/>
                    </a:lnTo>
                    <a:lnTo>
                      <a:pt x="89" y="452"/>
                    </a:lnTo>
                    <a:lnTo>
                      <a:pt x="89" y="455"/>
                    </a:lnTo>
                    <a:lnTo>
                      <a:pt x="86" y="455"/>
                    </a:lnTo>
                    <a:lnTo>
                      <a:pt x="89" y="455"/>
                    </a:lnTo>
                    <a:lnTo>
                      <a:pt x="89" y="457"/>
                    </a:lnTo>
                    <a:lnTo>
                      <a:pt x="86" y="457"/>
                    </a:lnTo>
                    <a:lnTo>
                      <a:pt x="86" y="460"/>
                    </a:lnTo>
                    <a:lnTo>
                      <a:pt x="89" y="460"/>
                    </a:lnTo>
                    <a:lnTo>
                      <a:pt x="92" y="460"/>
                    </a:lnTo>
                    <a:lnTo>
                      <a:pt x="92" y="463"/>
                    </a:lnTo>
                    <a:lnTo>
                      <a:pt x="94" y="463"/>
                    </a:lnTo>
                    <a:lnTo>
                      <a:pt x="97" y="463"/>
                    </a:lnTo>
                    <a:lnTo>
                      <a:pt x="97" y="465"/>
                    </a:lnTo>
                    <a:lnTo>
                      <a:pt x="99" y="465"/>
                    </a:lnTo>
                    <a:lnTo>
                      <a:pt x="102" y="465"/>
                    </a:lnTo>
                    <a:lnTo>
                      <a:pt x="105" y="465"/>
                    </a:lnTo>
                    <a:lnTo>
                      <a:pt x="107" y="465"/>
                    </a:lnTo>
                    <a:lnTo>
                      <a:pt x="107" y="468"/>
                    </a:lnTo>
                    <a:lnTo>
                      <a:pt x="107" y="465"/>
                    </a:lnTo>
                    <a:lnTo>
                      <a:pt x="110" y="465"/>
                    </a:lnTo>
                    <a:lnTo>
                      <a:pt x="113" y="465"/>
                    </a:lnTo>
                    <a:lnTo>
                      <a:pt x="115" y="465"/>
                    </a:lnTo>
                    <a:lnTo>
                      <a:pt x="115" y="463"/>
                    </a:lnTo>
                    <a:lnTo>
                      <a:pt x="118" y="463"/>
                    </a:lnTo>
                    <a:lnTo>
                      <a:pt x="118" y="457"/>
                    </a:lnTo>
                    <a:lnTo>
                      <a:pt x="118" y="463"/>
                    </a:lnTo>
                    <a:lnTo>
                      <a:pt x="120" y="463"/>
                    </a:lnTo>
                    <a:lnTo>
                      <a:pt x="120" y="460"/>
                    </a:lnTo>
                    <a:lnTo>
                      <a:pt x="123" y="460"/>
                    </a:lnTo>
                    <a:lnTo>
                      <a:pt x="126" y="460"/>
                    </a:lnTo>
                    <a:lnTo>
                      <a:pt x="128" y="460"/>
                    </a:lnTo>
                    <a:lnTo>
                      <a:pt x="131" y="460"/>
                    </a:lnTo>
                    <a:lnTo>
                      <a:pt x="133" y="460"/>
                    </a:lnTo>
                    <a:lnTo>
                      <a:pt x="133" y="463"/>
                    </a:lnTo>
                    <a:lnTo>
                      <a:pt x="136" y="465"/>
                    </a:lnTo>
                    <a:lnTo>
                      <a:pt x="136" y="463"/>
                    </a:lnTo>
                    <a:lnTo>
                      <a:pt x="139" y="463"/>
                    </a:lnTo>
                    <a:lnTo>
                      <a:pt x="141" y="465"/>
                    </a:lnTo>
                    <a:lnTo>
                      <a:pt x="144" y="465"/>
                    </a:lnTo>
                    <a:lnTo>
                      <a:pt x="144" y="468"/>
                    </a:lnTo>
                    <a:lnTo>
                      <a:pt x="146" y="468"/>
                    </a:lnTo>
                    <a:lnTo>
                      <a:pt x="146" y="465"/>
                    </a:lnTo>
                    <a:lnTo>
                      <a:pt x="146" y="463"/>
                    </a:lnTo>
                    <a:lnTo>
                      <a:pt x="149" y="463"/>
                    </a:lnTo>
                    <a:lnTo>
                      <a:pt x="152" y="463"/>
                    </a:lnTo>
                    <a:lnTo>
                      <a:pt x="154" y="463"/>
                    </a:lnTo>
                    <a:lnTo>
                      <a:pt x="154" y="460"/>
                    </a:lnTo>
                    <a:lnTo>
                      <a:pt x="157" y="460"/>
                    </a:lnTo>
                    <a:lnTo>
                      <a:pt x="157" y="463"/>
                    </a:lnTo>
                    <a:lnTo>
                      <a:pt x="157" y="460"/>
                    </a:lnTo>
                    <a:lnTo>
                      <a:pt x="160" y="460"/>
                    </a:lnTo>
                    <a:lnTo>
                      <a:pt x="160" y="457"/>
                    </a:lnTo>
                    <a:lnTo>
                      <a:pt x="157" y="457"/>
                    </a:lnTo>
                    <a:lnTo>
                      <a:pt x="154" y="457"/>
                    </a:lnTo>
                    <a:lnTo>
                      <a:pt x="152" y="457"/>
                    </a:lnTo>
                    <a:lnTo>
                      <a:pt x="152" y="455"/>
                    </a:lnTo>
                    <a:lnTo>
                      <a:pt x="149" y="455"/>
                    </a:lnTo>
                    <a:lnTo>
                      <a:pt x="146" y="455"/>
                    </a:lnTo>
                    <a:lnTo>
                      <a:pt x="146" y="457"/>
                    </a:lnTo>
                    <a:lnTo>
                      <a:pt x="146" y="455"/>
                    </a:lnTo>
                    <a:lnTo>
                      <a:pt x="146" y="457"/>
                    </a:lnTo>
                    <a:lnTo>
                      <a:pt x="144" y="457"/>
                    </a:lnTo>
                    <a:lnTo>
                      <a:pt x="144" y="455"/>
                    </a:lnTo>
                    <a:lnTo>
                      <a:pt x="141" y="455"/>
                    </a:lnTo>
                    <a:lnTo>
                      <a:pt x="139" y="455"/>
                    </a:lnTo>
                    <a:lnTo>
                      <a:pt x="139" y="452"/>
                    </a:lnTo>
                    <a:lnTo>
                      <a:pt x="136" y="452"/>
                    </a:lnTo>
                    <a:lnTo>
                      <a:pt x="133" y="452"/>
                    </a:lnTo>
                    <a:lnTo>
                      <a:pt x="133" y="450"/>
                    </a:lnTo>
                    <a:lnTo>
                      <a:pt x="133" y="447"/>
                    </a:lnTo>
                    <a:lnTo>
                      <a:pt x="133" y="444"/>
                    </a:lnTo>
                    <a:lnTo>
                      <a:pt x="131" y="442"/>
                    </a:lnTo>
                    <a:lnTo>
                      <a:pt x="131" y="439"/>
                    </a:lnTo>
                    <a:lnTo>
                      <a:pt x="131" y="436"/>
                    </a:lnTo>
                    <a:lnTo>
                      <a:pt x="128" y="436"/>
                    </a:lnTo>
                    <a:lnTo>
                      <a:pt x="128" y="434"/>
                    </a:lnTo>
                    <a:lnTo>
                      <a:pt x="128" y="431"/>
                    </a:lnTo>
                    <a:lnTo>
                      <a:pt x="131" y="431"/>
                    </a:lnTo>
                    <a:lnTo>
                      <a:pt x="131" y="429"/>
                    </a:lnTo>
                    <a:lnTo>
                      <a:pt x="133" y="429"/>
                    </a:lnTo>
                    <a:lnTo>
                      <a:pt x="136" y="429"/>
                    </a:lnTo>
                    <a:lnTo>
                      <a:pt x="136" y="431"/>
                    </a:lnTo>
                    <a:lnTo>
                      <a:pt x="139" y="431"/>
                    </a:lnTo>
                    <a:lnTo>
                      <a:pt x="141" y="431"/>
                    </a:lnTo>
                    <a:lnTo>
                      <a:pt x="141" y="434"/>
                    </a:lnTo>
                    <a:lnTo>
                      <a:pt x="144" y="436"/>
                    </a:lnTo>
                    <a:lnTo>
                      <a:pt x="146" y="436"/>
                    </a:lnTo>
                    <a:lnTo>
                      <a:pt x="149" y="434"/>
                    </a:lnTo>
                    <a:lnTo>
                      <a:pt x="152" y="434"/>
                    </a:lnTo>
                    <a:lnTo>
                      <a:pt x="152" y="436"/>
                    </a:lnTo>
                    <a:lnTo>
                      <a:pt x="154" y="436"/>
                    </a:lnTo>
                    <a:lnTo>
                      <a:pt x="157" y="436"/>
                    </a:lnTo>
                    <a:lnTo>
                      <a:pt x="154" y="436"/>
                    </a:lnTo>
                    <a:lnTo>
                      <a:pt x="157" y="436"/>
                    </a:lnTo>
                    <a:lnTo>
                      <a:pt x="160" y="436"/>
                    </a:lnTo>
                    <a:lnTo>
                      <a:pt x="160" y="434"/>
                    </a:lnTo>
                    <a:lnTo>
                      <a:pt x="162" y="434"/>
                    </a:lnTo>
                    <a:lnTo>
                      <a:pt x="162" y="431"/>
                    </a:lnTo>
                    <a:lnTo>
                      <a:pt x="162" y="429"/>
                    </a:lnTo>
                    <a:lnTo>
                      <a:pt x="165" y="429"/>
                    </a:lnTo>
                    <a:lnTo>
                      <a:pt x="165" y="426"/>
                    </a:lnTo>
                    <a:lnTo>
                      <a:pt x="162" y="426"/>
                    </a:lnTo>
                    <a:lnTo>
                      <a:pt x="165" y="426"/>
                    </a:lnTo>
                    <a:lnTo>
                      <a:pt x="165" y="423"/>
                    </a:lnTo>
                    <a:lnTo>
                      <a:pt x="162" y="423"/>
                    </a:lnTo>
                    <a:lnTo>
                      <a:pt x="165" y="423"/>
                    </a:lnTo>
                    <a:lnTo>
                      <a:pt x="165" y="421"/>
                    </a:lnTo>
                    <a:lnTo>
                      <a:pt x="165" y="418"/>
                    </a:lnTo>
                    <a:lnTo>
                      <a:pt x="167" y="418"/>
                    </a:lnTo>
                    <a:lnTo>
                      <a:pt x="167" y="416"/>
                    </a:lnTo>
                    <a:lnTo>
                      <a:pt x="165" y="416"/>
                    </a:lnTo>
                    <a:lnTo>
                      <a:pt x="165" y="413"/>
                    </a:lnTo>
                    <a:lnTo>
                      <a:pt x="165" y="410"/>
                    </a:lnTo>
                    <a:lnTo>
                      <a:pt x="162" y="410"/>
                    </a:lnTo>
                    <a:lnTo>
                      <a:pt x="162" y="408"/>
                    </a:lnTo>
                    <a:lnTo>
                      <a:pt x="162" y="405"/>
                    </a:lnTo>
                    <a:lnTo>
                      <a:pt x="165" y="405"/>
                    </a:lnTo>
                    <a:lnTo>
                      <a:pt x="165" y="403"/>
                    </a:lnTo>
                    <a:lnTo>
                      <a:pt x="165" y="400"/>
                    </a:lnTo>
                    <a:lnTo>
                      <a:pt x="162" y="400"/>
                    </a:lnTo>
                    <a:lnTo>
                      <a:pt x="165" y="400"/>
                    </a:lnTo>
                    <a:lnTo>
                      <a:pt x="162" y="397"/>
                    </a:lnTo>
                    <a:lnTo>
                      <a:pt x="165" y="397"/>
                    </a:lnTo>
                    <a:lnTo>
                      <a:pt x="165" y="395"/>
                    </a:lnTo>
                    <a:lnTo>
                      <a:pt x="165" y="392"/>
                    </a:lnTo>
                    <a:lnTo>
                      <a:pt x="167" y="392"/>
                    </a:lnTo>
                    <a:lnTo>
                      <a:pt x="167" y="389"/>
                    </a:lnTo>
                    <a:lnTo>
                      <a:pt x="170" y="389"/>
                    </a:lnTo>
                    <a:lnTo>
                      <a:pt x="167" y="389"/>
                    </a:lnTo>
                    <a:lnTo>
                      <a:pt x="170" y="389"/>
                    </a:lnTo>
                    <a:lnTo>
                      <a:pt x="170" y="387"/>
                    </a:lnTo>
                    <a:lnTo>
                      <a:pt x="170" y="384"/>
                    </a:lnTo>
                    <a:lnTo>
                      <a:pt x="170" y="382"/>
                    </a:lnTo>
                    <a:lnTo>
                      <a:pt x="173" y="382"/>
                    </a:lnTo>
                    <a:lnTo>
                      <a:pt x="173" y="379"/>
                    </a:lnTo>
                    <a:lnTo>
                      <a:pt x="175" y="379"/>
                    </a:lnTo>
                    <a:lnTo>
                      <a:pt x="175" y="376"/>
                    </a:lnTo>
                    <a:lnTo>
                      <a:pt x="178" y="376"/>
                    </a:lnTo>
                    <a:lnTo>
                      <a:pt x="178" y="374"/>
                    </a:lnTo>
                    <a:lnTo>
                      <a:pt x="180" y="371"/>
                    </a:lnTo>
                    <a:lnTo>
                      <a:pt x="183" y="371"/>
                    </a:lnTo>
                    <a:lnTo>
                      <a:pt x="183" y="369"/>
                    </a:lnTo>
                    <a:lnTo>
                      <a:pt x="186" y="371"/>
                    </a:lnTo>
                    <a:lnTo>
                      <a:pt x="186" y="369"/>
                    </a:lnTo>
                    <a:lnTo>
                      <a:pt x="188" y="369"/>
                    </a:lnTo>
                    <a:lnTo>
                      <a:pt x="188" y="366"/>
                    </a:lnTo>
                    <a:lnTo>
                      <a:pt x="188" y="369"/>
                    </a:lnTo>
                    <a:lnTo>
                      <a:pt x="188" y="366"/>
                    </a:lnTo>
                    <a:lnTo>
                      <a:pt x="191" y="366"/>
                    </a:lnTo>
                    <a:lnTo>
                      <a:pt x="191" y="363"/>
                    </a:lnTo>
                    <a:lnTo>
                      <a:pt x="193" y="363"/>
                    </a:lnTo>
                    <a:lnTo>
                      <a:pt x="196" y="363"/>
                    </a:lnTo>
                    <a:lnTo>
                      <a:pt x="199" y="363"/>
                    </a:lnTo>
                    <a:lnTo>
                      <a:pt x="199" y="361"/>
                    </a:lnTo>
                    <a:lnTo>
                      <a:pt x="201" y="361"/>
                    </a:lnTo>
                    <a:lnTo>
                      <a:pt x="201" y="363"/>
                    </a:lnTo>
                    <a:lnTo>
                      <a:pt x="204" y="363"/>
                    </a:lnTo>
                    <a:lnTo>
                      <a:pt x="204" y="366"/>
                    </a:lnTo>
                    <a:lnTo>
                      <a:pt x="204" y="369"/>
                    </a:lnTo>
                    <a:lnTo>
                      <a:pt x="207" y="369"/>
                    </a:lnTo>
                    <a:lnTo>
                      <a:pt x="207" y="371"/>
                    </a:lnTo>
                    <a:lnTo>
                      <a:pt x="209" y="374"/>
                    </a:lnTo>
                    <a:lnTo>
                      <a:pt x="209" y="376"/>
                    </a:lnTo>
                    <a:lnTo>
                      <a:pt x="209" y="379"/>
                    </a:lnTo>
                    <a:lnTo>
                      <a:pt x="209" y="382"/>
                    </a:lnTo>
                    <a:lnTo>
                      <a:pt x="207" y="382"/>
                    </a:lnTo>
                    <a:lnTo>
                      <a:pt x="207" y="384"/>
                    </a:lnTo>
                    <a:lnTo>
                      <a:pt x="204" y="384"/>
                    </a:lnTo>
                    <a:lnTo>
                      <a:pt x="204" y="387"/>
                    </a:lnTo>
                    <a:lnTo>
                      <a:pt x="204" y="389"/>
                    </a:lnTo>
                    <a:lnTo>
                      <a:pt x="204" y="392"/>
                    </a:lnTo>
                    <a:lnTo>
                      <a:pt x="204" y="395"/>
                    </a:lnTo>
                    <a:lnTo>
                      <a:pt x="207" y="395"/>
                    </a:lnTo>
                    <a:lnTo>
                      <a:pt x="207" y="397"/>
                    </a:lnTo>
                    <a:lnTo>
                      <a:pt x="207" y="400"/>
                    </a:lnTo>
                    <a:lnTo>
                      <a:pt x="209" y="400"/>
                    </a:lnTo>
                    <a:lnTo>
                      <a:pt x="209" y="403"/>
                    </a:lnTo>
                    <a:lnTo>
                      <a:pt x="212" y="403"/>
                    </a:lnTo>
                    <a:lnTo>
                      <a:pt x="212" y="405"/>
                    </a:lnTo>
                    <a:lnTo>
                      <a:pt x="209" y="405"/>
                    </a:lnTo>
                    <a:lnTo>
                      <a:pt x="212" y="408"/>
                    </a:lnTo>
                    <a:lnTo>
                      <a:pt x="212" y="410"/>
                    </a:lnTo>
                    <a:lnTo>
                      <a:pt x="214" y="410"/>
                    </a:lnTo>
                    <a:lnTo>
                      <a:pt x="214" y="413"/>
                    </a:lnTo>
                    <a:lnTo>
                      <a:pt x="214" y="416"/>
                    </a:lnTo>
                    <a:lnTo>
                      <a:pt x="217" y="416"/>
                    </a:lnTo>
                    <a:lnTo>
                      <a:pt x="214" y="416"/>
                    </a:lnTo>
                    <a:lnTo>
                      <a:pt x="217" y="416"/>
                    </a:lnTo>
                    <a:lnTo>
                      <a:pt x="217" y="418"/>
                    </a:lnTo>
                    <a:lnTo>
                      <a:pt x="220" y="418"/>
                    </a:lnTo>
                    <a:lnTo>
                      <a:pt x="220" y="421"/>
                    </a:lnTo>
                    <a:lnTo>
                      <a:pt x="222" y="421"/>
                    </a:lnTo>
                    <a:lnTo>
                      <a:pt x="222" y="423"/>
                    </a:lnTo>
                    <a:lnTo>
                      <a:pt x="222" y="426"/>
                    </a:lnTo>
                    <a:lnTo>
                      <a:pt x="222" y="429"/>
                    </a:lnTo>
                    <a:lnTo>
                      <a:pt x="222" y="431"/>
                    </a:lnTo>
                    <a:lnTo>
                      <a:pt x="222" y="434"/>
                    </a:lnTo>
                    <a:lnTo>
                      <a:pt x="225" y="434"/>
                    </a:lnTo>
                    <a:lnTo>
                      <a:pt x="225" y="436"/>
                    </a:lnTo>
                    <a:lnTo>
                      <a:pt x="225" y="439"/>
                    </a:lnTo>
                    <a:lnTo>
                      <a:pt x="225" y="442"/>
                    </a:lnTo>
                    <a:lnTo>
                      <a:pt x="227" y="442"/>
                    </a:lnTo>
                    <a:lnTo>
                      <a:pt x="227" y="444"/>
                    </a:lnTo>
                    <a:lnTo>
                      <a:pt x="227" y="447"/>
                    </a:lnTo>
                    <a:lnTo>
                      <a:pt x="225" y="447"/>
                    </a:lnTo>
                    <a:lnTo>
                      <a:pt x="225" y="450"/>
                    </a:lnTo>
                    <a:lnTo>
                      <a:pt x="225" y="452"/>
                    </a:lnTo>
                    <a:lnTo>
                      <a:pt x="227" y="452"/>
                    </a:lnTo>
                    <a:lnTo>
                      <a:pt x="227" y="455"/>
                    </a:lnTo>
                    <a:lnTo>
                      <a:pt x="227" y="457"/>
                    </a:lnTo>
                    <a:lnTo>
                      <a:pt x="225" y="457"/>
                    </a:lnTo>
                    <a:lnTo>
                      <a:pt x="225" y="460"/>
                    </a:lnTo>
                    <a:lnTo>
                      <a:pt x="227" y="460"/>
                    </a:lnTo>
                    <a:lnTo>
                      <a:pt x="227" y="463"/>
                    </a:lnTo>
                    <a:lnTo>
                      <a:pt x="227" y="465"/>
                    </a:lnTo>
                    <a:lnTo>
                      <a:pt x="230" y="468"/>
                    </a:lnTo>
                    <a:lnTo>
                      <a:pt x="233" y="468"/>
                    </a:lnTo>
                    <a:lnTo>
                      <a:pt x="233" y="470"/>
                    </a:lnTo>
                    <a:lnTo>
                      <a:pt x="235" y="470"/>
                    </a:lnTo>
                    <a:lnTo>
                      <a:pt x="235" y="473"/>
                    </a:lnTo>
                    <a:lnTo>
                      <a:pt x="235" y="476"/>
                    </a:lnTo>
                    <a:lnTo>
                      <a:pt x="238" y="476"/>
                    </a:lnTo>
                    <a:lnTo>
                      <a:pt x="238" y="478"/>
                    </a:lnTo>
                    <a:lnTo>
                      <a:pt x="235" y="478"/>
                    </a:lnTo>
                    <a:lnTo>
                      <a:pt x="233" y="478"/>
                    </a:lnTo>
                    <a:lnTo>
                      <a:pt x="230" y="478"/>
                    </a:lnTo>
                    <a:lnTo>
                      <a:pt x="230" y="481"/>
                    </a:lnTo>
                    <a:lnTo>
                      <a:pt x="227" y="481"/>
                    </a:lnTo>
                    <a:lnTo>
                      <a:pt x="225" y="481"/>
                    </a:lnTo>
                    <a:lnTo>
                      <a:pt x="225" y="483"/>
                    </a:lnTo>
                    <a:lnTo>
                      <a:pt x="222" y="483"/>
                    </a:lnTo>
                    <a:lnTo>
                      <a:pt x="220" y="483"/>
                    </a:lnTo>
                    <a:lnTo>
                      <a:pt x="217" y="483"/>
                    </a:lnTo>
                    <a:lnTo>
                      <a:pt x="217" y="486"/>
                    </a:lnTo>
                    <a:lnTo>
                      <a:pt x="214" y="486"/>
                    </a:lnTo>
                    <a:lnTo>
                      <a:pt x="212" y="489"/>
                    </a:lnTo>
                    <a:lnTo>
                      <a:pt x="209" y="489"/>
                    </a:lnTo>
                    <a:lnTo>
                      <a:pt x="207" y="489"/>
                    </a:lnTo>
                    <a:lnTo>
                      <a:pt x="207" y="491"/>
                    </a:lnTo>
                    <a:lnTo>
                      <a:pt x="207" y="494"/>
                    </a:lnTo>
                    <a:lnTo>
                      <a:pt x="207" y="497"/>
                    </a:lnTo>
                    <a:lnTo>
                      <a:pt x="207" y="499"/>
                    </a:lnTo>
                    <a:lnTo>
                      <a:pt x="207" y="502"/>
                    </a:lnTo>
                    <a:lnTo>
                      <a:pt x="207" y="504"/>
                    </a:lnTo>
                    <a:lnTo>
                      <a:pt x="204" y="504"/>
                    </a:lnTo>
                    <a:lnTo>
                      <a:pt x="201" y="504"/>
                    </a:lnTo>
                    <a:lnTo>
                      <a:pt x="204" y="504"/>
                    </a:lnTo>
                    <a:lnTo>
                      <a:pt x="204" y="507"/>
                    </a:lnTo>
                    <a:lnTo>
                      <a:pt x="204" y="510"/>
                    </a:lnTo>
                    <a:lnTo>
                      <a:pt x="207" y="510"/>
                    </a:lnTo>
                    <a:lnTo>
                      <a:pt x="209" y="510"/>
                    </a:lnTo>
                    <a:lnTo>
                      <a:pt x="209" y="512"/>
                    </a:lnTo>
                    <a:lnTo>
                      <a:pt x="209" y="510"/>
                    </a:lnTo>
                    <a:lnTo>
                      <a:pt x="212" y="510"/>
                    </a:lnTo>
                    <a:lnTo>
                      <a:pt x="212" y="507"/>
                    </a:lnTo>
                    <a:lnTo>
                      <a:pt x="212" y="510"/>
                    </a:lnTo>
                    <a:lnTo>
                      <a:pt x="212" y="507"/>
                    </a:lnTo>
                    <a:lnTo>
                      <a:pt x="214" y="507"/>
                    </a:lnTo>
                    <a:lnTo>
                      <a:pt x="214" y="510"/>
                    </a:lnTo>
                    <a:lnTo>
                      <a:pt x="217" y="510"/>
                    </a:lnTo>
                    <a:lnTo>
                      <a:pt x="217" y="512"/>
                    </a:lnTo>
                    <a:lnTo>
                      <a:pt x="217" y="510"/>
                    </a:lnTo>
                    <a:lnTo>
                      <a:pt x="220" y="510"/>
                    </a:lnTo>
                    <a:lnTo>
                      <a:pt x="220" y="512"/>
                    </a:lnTo>
                    <a:lnTo>
                      <a:pt x="220" y="515"/>
                    </a:lnTo>
                    <a:lnTo>
                      <a:pt x="222" y="517"/>
                    </a:lnTo>
                    <a:lnTo>
                      <a:pt x="222" y="520"/>
                    </a:lnTo>
                    <a:lnTo>
                      <a:pt x="225" y="520"/>
                    </a:lnTo>
                    <a:lnTo>
                      <a:pt x="227" y="520"/>
                    </a:lnTo>
                    <a:lnTo>
                      <a:pt x="227" y="523"/>
                    </a:lnTo>
                    <a:lnTo>
                      <a:pt x="227" y="520"/>
                    </a:lnTo>
                    <a:lnTo>
                      <a:pt x="227" y="523"/>
                    </a:lnTo>
                    <a:lnTo>
                      <a:pt x="230" y="523"/>
                    </a:lnTo>
                    <a:lnTo>
                      <a:pt x="230" y="520"/>
                    </a:lnTo>
                    <a:lnTo>
                      <a:pt x="233" y="520"/>
                    </a:lnTo>
                    <a:lnTo>
                      <a:pt x="233" y="523"/>
                    </a:lnTo>
                    <a:lnTo>
                      <a:pt x="235" y="523"/>
                    </a:lnTo>
                    <a:lnTo>
                      <a:pt x="235" y="520"/>
                    </a:lnTo>
                    <a:lnTo>
                      <a:pt x="235" y="523"/>
                    </a:lnTo>
                    <a:lnTo>
                      <a:pt x="235" y="520"/>
                    </a:lnTo>
                    <a:lnTo>
                      <a:pt x="238" y="520"/>
                    </a:lnTo>
                    <a:lnTo>
                      <a:pt x="238" y="517"/>
                    </a:lnTo>
                    <a:lnTo>
                      <a:pt x="235" y="515"/>
                    </a:lnTo>
                    <a:lnTo>
                      <a:pt x="238" y="515"/>
                    </a:lnTo>
                    <a:lnTo>
                      <a:pt x="240" y="515"/>
                    </a:lnTo>
                    <a:lnTo>
                      <a:pt x="240" y="512"/>
                    </a:lnTo>
                    <a:lnTo>
                      <a:pt x="243" y="512"/>
                    </a:lnTo>
                    <a:lnTo>
                      <a:pt x="246" y="512"/>
                    </a:lnTo>
                    <a:lnTo>
                      <a:pt x="246" y="515"/>
                    </a:lnTo>
                    <a:lnTo>
                      <a:pt x="248" y="515"/>
                    </a:lnTo>
                    <a:lnTo>
                      <a:pt x="248" y="517"/>
                    </a:lnTo>
                    <a:lnTo>
                      <a:pt x="251" y="517"/>
                    </a:lnTo>
                    <a:lnTo>
                      <a:pt x="251" y="515"/>
                    </a:lnTo>
                    <a:lnTo>
                      <a:pt x="253" y="517"/>
                    </a:lnTo>
                    <a:lnTo>
                      <a:pt x="253" y="515"/>
                    </a:lnTo>
                    <a:lnTo>
                      <a:pt x="253" y="512"/>
                    </a:lnTo>
                    <a:lnTo>
                      <a:pt x="253" y="515"/>
                    </a:lnTo>
                    <a:lnTo>
                      <a:pt x="256" y="515"/>
                    </a:lnTo>
                    <a:lnTo>
                      <a:pt x="256" y="517"/>
                    </a:lnTo>
                    <a:lnTo>
                      <a:pt x="256" y="515"/>
                    </a:lnTo>
                    <a:lnTo>
                      <a:pt x="259" y="515"/>
                    </a:lnTo>
                    <a:lnTo>
                      <a:pt x="261" y="515"/>
                    </a:lnTo>
                    <a:lnTo>
                      <a:pt x="264" y="515"/>
                    </a:lnTo>
                    <a:lnTo>
                      <a:pt x="264" y="517"/>
                    </a:lnTo>
                    <a:lnTo>
                      <a:pt x="267" y="517"/>
                    </a:lnTo>
                    <a:lnTo>
                      <a:pt x="269" y="517"/>
                    </a:lnTo>
                    <a:lnTo>
                      <a:pt x="272" y="517"/>
                    </a:lnTo>
                    <a:lnTo>
                      <a:pt x="274" y="517"/>
                    </a:lnTo>
                    <a:lnTo>
                      <a:pt x="277" y="517"/>
                    </a:lnTo>
                    <a:lnTo>
                      <a:pt x="277" y="515"/>
                    </a:lnTo>
                    <a:lnTo>
                      <a:pt x="280" y="515"/>
                    </a:lnTo>
                    <a:lnTo>
                      <a:pt x="282" y="515"/>
                    </a:lnTo>
                    <a:lnTo>
                      <a:pt x="280" y="515"/>
                    </a:lnTo>
                    <a:lnTo>
                      <a:pt x="282" y="515"/>
                    </a:lnTo>
                    <a:lnTo>
                      <a:pt x="282" y="512"/>
                    </a:lnTo>
                    <a:lnTo>
                      <a:pt x="280" y="512"/>
                    </a:lnTo>
                    <a:lnTo>
                      <a:pt x="280" y="510"/>
                    </a:lnTo>
                    <a:lnTo>
                      <a:pt x="277" y="507"/>
                    </a:lnTo>
                    <a:lnTo>
                      <a:pt x="274" y="507"/>
                    </a:lnTo>
                    <a:lnTo>
                      <a:pt x="272" y="507"/>
                    </a:lnTo>
                    <a:lnTo>
                      <a:pt x="272" y="504"/>
                    </a:lnTo>
                    <a:lnTo>
                      <a:pt x="269" y="504"/>
                    </a:lnTo>
                    <a:lnTo>
                      <a:pt x="267" y="504"/>
                    </a:lnTo>
                    <a:lnTo>
                      <a:pt x="267" y="502"/>
                    </a:lnTo>
                    <a:lnTo>
                      <a:pt x="267" y="499"/>
                    </a:lnTo>
                    <a:lnTo>
                      <a:pt x="264" y="499"/>
                    </a:lnTo>
                    <a:lnTo>
                      <a:pt x="264" y="497"/>
                    </a:lnTo>
                    <a:lnTo>
                      <a:pt x="264" y="494"/>
                    </a:lnTo>
                    <a:lnTo>
                      <a:pt x="261" y="491"/>
                    </a:lnTo>
                    <a:lnTo>
                      <a:pt x="261" y="494"/>
                    </a:lnTo>
                    <a:lnTo>
                      <a:pt x="261" y="491"/>
                    </a:lnTo>
                    <a:lnTo>
                      <a:pt x="264" y="494"/>
                    </a:lnTo>
                    <a:lnTo>
                      <a:pt x="267" y="494"/>
                    </a:lnTo>
                    <a:lnTo>
                      <a:pt x="269" y="494"/>
                    </a:lnTo>
                    <a:lnTo>
                      <a:pt x="272" y="491"/>
                    </a:lnTo>
                    <a:lnTo>
                      <a:pt x="272" y="494"/>
                    </a:lnTo>
                    <a:lnTo>
                      <a:pt x="274" y="494"/>
                    </a:lnTo>
                    <a:lnTo>
                      <a:pt x="277" y="494"/>
                    </a:lnTo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93" name="Freeform 257"/>
              <p:cNvSpPr>
                <a:spLocks/>
              </p:cNvSpPr>
              <p:nvPr/>
            </p:nvSpPr>
            <p:spPr bwMode="auto">
              <a:xfrm>
                <a:off x="4292" y="1171"/>
                <a:ext cx="1046" cy="611"/>
              </a:xfrm>
              <a:custGeom>
                <a:avLst/>
                <a:gdLst>
                  <a:gd name="T0" fmla="*/ 916 w 1046"/>
                  <a:gd name="T1" fmla="*/ 311 h 611"/>
                  <a:gd name="T2" fmla="*/ 911 w 1046"/>
                  <a:gd name="T3" fmla="*/ 292 h 611"/>
                  <a:gd name="T4" fmla="*/ 908 w 1046"/>
                  <a:gd name="T5" fmla="*/ 261 h 611"/>
                  <a:gd name="T6" fmla="*/ 913 w 1046"/>
                  <a:gd name="T7" fmla="*/ 235 h 611"/>
                  <a:gd name="T8" fmla="*/ 921 w 1046"/>
                  <a:gd name="T9" fmla="*/ 198 h 611"/>
                  <a:gd name="T10" fmla="*/ 921 w 1046"/>
                  <a:gd name="T11" fmla="*/ 172 h 611"/>
                  <a:gd name="T12" fmla="*/ 931 w 1046"/>
                  <a:gd name="T13" fmla="*/ 138 h 611"/>
                  <a:gd name="T14" fmla="*/ 911 w 1046"/>
                  <a:gd name="T15" fmla="*/ 143 h 611"/>
                  <a:gd name="T16" fmla="*/ 905 w 1046"/>
                  <a:gd name="T17" fmla="*/ 117 h 611"/>
                  <a:gd name="T18" fmla="*/ 900 w 1046"/>
                  <a:gd name="T19" fmla="*/ 99 h 611"/>
                  <a:gd name="T20" fmla="*/ 916 w 1046"/>
                  <a:gd name="T21" fmla="*/ 102 h 611"/>
                  <a:gd name="T22" fmla="*/ 937 w 1046"/>
                  <a:gd name="T23" fmla="*/ 99 h 611"/>
                  <a:gd name="T24" fmla="*/ 950 w 1046"/>
                  <a:gd name="T25" fmla="*/ 78 h 611"/>
                  <a:gd name="T26" fmla="*/ 978 w 1046"/>
                  <a:gd name="T27" fmla="*/ 76 h 611"/>
                  <a:gd name="T28" fmla="*/ 965 w 1046"/>
                  <a:gd name="T29" fmla="*/ 44 h 611"/>
                  <a:gd name="T30" fmla="*/ 963 w 1046"/>
                  <a:gd name="T31" fmla="*/ 18 h 611"/>
                  <a:gd name="T32" fmla="*/ 968 w 1046"/>
                  <a:gd name="T33" fmla="*/ 2 h 611"/>
                  <a:gd name="T34" fmla="*/ 994 w 1046"/>
                  <a:gd name="T35" fmla="*/ 10 h 611"/>
                  <a:gd name="T36" fmla="*/ 1023 w 1046"/>
                  <a:gd name="T37" fmla="*/ 29 h 611"/>
                  <a:gd name="T38" fmla="*/ 1041 w 1046"/>
                  <a:gd name="T39" fmla="*/ 57 h 611"/>
                  <a:gd name="T40" fmla="*/ 1041 w 1046"/>
                  <a:gd name="T41" fmla="*/ 86 h 611"/>
                  <a:gd name="T42" fmla="*/ 1031 w 1046"/>
                  <a:gd name="T43" fmla="*/ 115 h 611"/>
                  <a:gd name="T44" fmla="*/ 1018 w 1046"/>
                  <a:gd name="T45" fmla="*/ 146 h 611"/>
                  <a:gd name="T46" fmla="*/ 997 w 1046"/>
                  <a:gd name="T47" fmla="*/ 214 h 611"/>
                  <a:gd name="T48" fmla="*/ 1018 w 1046"/>
                  <a:gd name="T49" fmla="*/ 266 h 611"/>
                  <a:gd name="T50" fmla="*/ 1028 w 1046"/>
                  <a:gd name="T51" fmla="*/ 342 h 611"/>
                  <a:gd name="T52" fmla="*/ 1010 w 1046"/>
                  <a:gd name="T53" fmla="*/ 389 h 611"/>
                  <a:gd name="T54" fmla="*/ 976 w 1046"/>
                  <a:gd name="T55" fmla="*/ 441 h 611"/>
                  <a:gd name="T56" fmla="*/ 926 w 1046"/>
                  <a:gd name="T57" fmla="*/ 486 h 611"/>
                  <a:gd name="T58" fmla="*/ 882 w 1046"/>
                  <a:gd name="T59" fmla="*/ 499 h 611"/>
                  <a:gd name="T60" fmla="*/ 861 w 1046"/>
                  <a:gd name="T61" fmla="*/ 460 h 611"/>
                  <a:gd name="T62" fmla="*/ 819 w 1046"/>
                  <a:gd name="T63" fmla="*/ 436 h 611"/>
                  <a:gd name="T64" fmla="*/ 785 w 1046"/>
                  <a:gd name="T65" fmla="*/ 397 h 611"/>
                  <a:gd name="T66" fmla="*/ 746 w 1046"/>
                  <a:gd name="T67" fmla="*/ 407 h 611"/>
                  <a:gd name="T68" fmla="*/ 660 w 1046"/>
                  <a:gd name="T69" fmla="*/ 394 h 611"/>
                  <a:gd name="T70" fmla="*/ 629 w 1046"/>
                  <a:gd name="T71" fmla="*/ 337 h 611"/>
                  <a:gd name="T72" fmla="*/ 548 w 1046"/>
                  <a:gd name="T73" fmla="*/ 311 h 611"/>
                  <a:gd name="T74" fmla="*/ 503 w 1046"/>
                  <a:gd name="T75" fmla="*/ 332 h 611"/>
                  <a:gd name="T76" fmla="*/ 498 w 1046"/>
                  <a:gd name="T77" fmla="*/ 392 h 611"/>
                  <a:gd name="T78" fmla="*/ 454 w 1046"/>
                  <a:gd name="T79" fmla="*/ 413 h 611"/>
                  <a:gd name="T80" fmla="*/ 394 w 1046"/>
                  <a:gd name="T81" fmla="*/ 410 h 611"/>
                  <a:gd name="T82" fmla="*/ 344 w 1046"/>
                  <a:gd name="T83" fmla="*/ 428 h 611"/>
                  <a:gd name="T84" fmla="*/ 339 w 1046"/>
                  <a:gd name="T85" fmla="*/ 483 h 611"/>
                  <a:gd name="T86" fmla="*/ 305 w 1046"/>
                  <a:gd name="T87" fmla="*/ 522 h 611"/>
                  <a:gd name="T88" fmla="*/ 268 w 1046"/>
                  <a:gd name="T89" fmla="*/ 533 h 611"/>
                  <a:gd name="T90" fmla="*/ 229 w 1046"/>
                  <a:gd name="T91" fmla="*/ 543 h 611"/>
                  <a:gd name="T92" fmla="*/ 208 w 1046"/>
                  <a:gd name="T93" fmla="*/ 572 h 611"/>
                  <a:gd name="T94" fmla="*/ 49 w 1046"/>
                  <a:gd name="T95" fmla="*/ 593 h 611"/>
                  <a:gd name="T96" fmla="*/ 62 w 1046"/>
                  <a:gd name="T97" fmla="*/ 548 h 611"/>
                  <a:gd name="T98" fmla="*/ 57 w 1046"/>
                  <a:gd name="T99" fmla="*/ 509 h 611"/>
                  <a:gd name="T100" fmla="*/ 44 w 1046"/>
                  <a:gd name="T101" fmla="*/ 465 h 611"/>
                  <a:gd name="T102" fmla="*/ 18 w 1046"/>
                  <a:gd name="T103" fmla="*/ 426 h 611"/>
                  <a:gd name="T104" fmla="*/ 13 w 1046"/>
                  <a:gd name="T105" fmla="*/ 386 h 611"/>
                  <a:gd name="T106" fmla="*/ 23 w 1046"/>
                  <a:gd name="T107" fmla="*/ 345 h 611"/>
                  <a:gd name="T108" fmla="*/ 7 w 1046"/>
                  <a:gd name="T109" fmla="*/ 303 h 611"/>
                  <a:gd name="T110" fmla="*/ 26 w 1046"/>
                  <a:gd name="T111" fmla="*/ 258 h 611"/>
                  <a:gd name="T112" fmla="*/ 65 w 1046"/>
                  <a:gd name="T113" fmla="*/ 238 h 611"/>
                  <a:gd name="T114" fmla="*/ 80 w 1046"/>
                  <a:gd name="T115" fmla="*/ 271 h 611"/>
                  <a:gd name="T116" fmla="*/ 101 w 1046"/>
                  <a:gd name="T117" fmla="*/ 261 h 611"/>
                  <a:gd name="T118" fmla="*/ 125 w 1046"/>
                  <a:gd name="T119" fmla="*/ 256 h 6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046" h="611">
                    <a:moveTo>
                      <a:pt x="921" y="329"/>
                    </a:moveTo>
                    <a:lnTo>
                      <a:pt x="921" y="326"/>
                    </a:lnTo>
                    <a:lnTo>
                      <a:pt x="924" y="326"/>
                    </a:lnTo>
                    <a:lnTo>
                      <a:pt x="924" y="329"/>
                    </a:lnTo>
                    <a:lnTo>
                      <a:pt x="926" y="329"/>
                    </a:lnTo>
                    <a:lnTo>
                      <a:pt x="929" y="329"/>
                    </a:lnTo>
                    <a:lnTo>
                      <a:pt x="929" y="326"/>
                    </a:lnTo>
                    <a:lnTo>
                      <a:pt x="926" y="326"/>
                    </a:lnTo>
                    <a:lnTo>
                      <a:pt x="926" y="324"/>
                    </a:lnTo>
                    <a:lnTo>
                      <a:pt x="926" y="321"/>
                    </a:lnTo>
                    <a:lnTo>
                      <a:pt x="926" y="318"/>
                    </a:lnTo>
                    <a:lnTo>
                      <a:pt x="924" y="318"/>
                    </a:lnTo>
                    <a:lnTo>
                      <a:pt x="921" y="318"/>
                    </a:lnTo>
                    <a:lnTo>
                      <a:pt x="921" y="316"/>
                    </a:lnTo>
                    <a:lnTo>
                      <a:pt x="918" y="316"/>
                    </a:lnTo>
                    <a:lnTo>
                      <a:pt x="916" y="313"/>
                    </a:lnTo>
                    <a:lnTo>
                      <a:pt x="916" y="311"/>
                    </a:lnTo>
                    <a:lnTo>
                      <a:pt x="916" y="308"/>
                    </a:lnTo>
                    <a:lnTo>
                      <a:pt x="918" y="308"/>
                    </a:lnTo>
                    <a:lnTo>
                      <a:pt x="921" y="308"/>
                    </a:lnTo>
                    <a:lnTo>
                      <a:pt x="921" y="305"/>
                    </a:lnTo>
                    <a:lnTo>
                      <a:pt x="921" y="303"/>
                    </a:lnTo>
                    <a:lnTo>
                      <a:pt x="918" y="300"/>
                    </a:lnTo>
                    <a:lnTo>
                      <a:pt x="918" y="303"/>
                    </a:lnTo>
                    <a:lnTo>
                      <a:pt x="916" y="303"/>
                    </a:lnTo>
                    <a:lnTo>
                      <a:pt x="913" y="300"/>
                    </a:lnTo>
                    <a:lnTo>
                      <a:pt x="911" y="300"/>
                    </a:lnTo>
                    <a:lnTo>
                      <a:pt x="908" y="300"/>
                    </a:lnTo>
                    <a:lnTo>
                      <a:pt x="905" y="300"/>
                    </a:lnTo>
                    <a:lnTo>
                      <a:pt x="905" y="298"/>
                    </a:lnTo>
                    <a:lnTo>
                      <a:pt x="905" y="295"/>
                    </a:lnTo>
                    <a:lnTo>
                      <a:pt x="908" y="295"/>
                    </a:lnTo>
                    <a:lnTo>
                      <a:pt x="908" y="292"/>
                    </a:lnTo>
                    <a:lnTo>
                      <a:pt x="911" y="292"/>
                    </a:lnTo>
                    <a:lnTo>
                      <a:pt x="911" y="290"/>
                    </a:lnTo>
                    <a:lnTo>
                      <a:pt x="913" y="290"/>
                    </a:lnTo>
                    <a:lnTo>
                      <a:pt x="913" y="287"/>
                    </a:lnTo>
                    <a:lnTo>
                      <a:pt x="913" y="285"/>
                    </a:lnTo>
                    <a:lnTo>
                      <a:pt x="913" y="282"/>
                    </a:lnTo>
                    <a:lnTo>
                      <a:pt x="913" y="279"/>
                    </a:lnTo>
                    <a:lnTo>
                      <a:pt x="913" y="277"/>
                    </a:lnTo>
                    <a:lnTo>
                      <a:pt x="911" y="277"/>
                    </a:lnTo>
                    <a:lnTo>
                      <a:pt x="911" y="274"/>
                    </a:lnTo>
                    <a:lnTo>
                      <a:pt x="908" y="274"/>
                    </a:lnTo>
                    <a:lnTo>
                      <a:pt x="908" y="271"/>
                    </a:lnTo>
                    <a:lnTo>
                      <a:pt x="911" y="271"/>
                    </a:lnTo>
                    <a:lnTo>
                      <a:pt x="911" y="269"/>
                    </a:lnTo>
                    <a:lnTo>
                      <a:pt x="911" y="266"/>
                    </a:lnTo>
                    <a:lnTo>
                      <a:pt x="908" y="266"/>
                    </a:lnTo>
                    <a:lnTo>
                      <a:pt x="908" y="264"/>
                    </a:lnTo>
                    <a:lnTo>
                      <a:pt x="908" y="261"/>
                    </a:lnTo>
                    <a:lnTo>
                      <a:pt x="911" y="261"/>
                    </a:lnTo>
                    <a:lnTo>
                      <a:pt x="911" y="258"/>
                    </a:lnTo>
                    <a:lnTo>
                      <a:pt x="911" y="256"/>
                    </a:lnTo>
                    <a:lnTo>
                      <a:pt x="911" y="253"/>
                    </a:lnTo>
                    <a:lnTo>
                      <a:pt x="911" y="251"/>
                    </a:lnTo>
                    <a:lnTo>
                      <a:pt x="908" y="248"/>
                    </a:lnTo>
                    <a:lnTo>
                      <a:pt x="911" y="251"/>
                    </a:lnTo>
                    <a:lnTo>
                      <a:pt x="913" y="248"/>
                    </a:lnTo>
                    <a:lnTo>
                      <a:pt x="916" y="248"/>
                    </a:lnTo>
                    <a:lnTo>
                      <a:pt x="916" y="245"/>
                    </a:lnTo>
                    <a:lnTo>
                      <a:pt x="918" y="245"/>
                    </a:lnTo>
                    <a:lnTo>
                      <a:pt x="918" y="243"/>
                    </a:lnTo>
                    <a:lnTo>
                      <a:pt x="918" y="240"/>
                    </a:lnTo>
                    <a:lnTo>
                      <a:pt x="918" y="238"/>
                    </a:lnTo>
                    <a:lnTo>
                      <a:pt x="916" y="238"/>
                    </a:lnTo>
                    <a:lnTo>
                      <a:pt x="913" y="238"/>
                    </a:lnTo>
                    <a:lnTo>
                      <a:pt x="913" y="235"/>
                    </a:lnTo>
                    <a:lnTo>
                      <a:pt x="911" y="235"/>
                    </a:lnTo>
                    <a:lnTo>
                      <a:pt x="911" y="232"/>
                    </a:lnTo>
                    <a:lnTo>
                      <a:pt x="911" y="230"/>
                    </a:lnTo>
                    <a:lnTo>
                      <a:pt x="913" y="227"/>
                    </a:lnTo>
                    <a:lnTo>
                      <a:pt x="913" y="224"/>
                    </a:lnTo>
                    <a:lnTo>
                      <a:pt x="913" y="222"/>
                    </a:lnTo>
                    <a:lnTo>
                      <a:pt x="913" y="219"/>
                    </a:lnTo>
                    <a:lnTo>
                      <a:pt x="913" y="217"/>
                    </a:lnTo>
                    <a:lnTo>
                      <a:pt x="913" y="214"/>
                    </a:lnTo>
                    <a:lnTo>
                      <a:pt x="913" y="211"/>
                    </a:lnTo>
                    <a:lnTo>
                      <a:pt x="916" y="211"/>
                    </a:lnTo>
                    <a:lnTo>
                      <a:pt x="916" y="209"/>
                    </a:lnTo>
                    <a:lnTo>
                      <a:pt x="918" y="206"/>
                    </a:lnTo>
                    <a:lnTo>
                      <a:pt x="918" y="204"/>
                    </a:lnTo>
                    <a:lnTo>
                      <a:pt x="921" y="204"/>
                    </a:lnTo>
                    <a:lnTo>
                      <a:pt x="921" y="201"/>
                    </a:lnTo>
                    <a:lnTo>
                      <a:pt x="921" y="198"/>
                    </a:lnTo>
                    <a:lnTo>
                      <a:pt x="924" y="198"/>
                    </a:lnTo>
                    <a:lnTo>
                      <a:pt x="924" y="196"/>
                    </a:lnTo>
                    <a:lnTo>
                      <a:pt x="926" y="196"/>
                    </a:lnTo>
                    <a:lnTo>
                      <a:pt x="926" y="193"/>
                    </a:lnTo>
                    <a:lnTo>
                      <a:pt x="926" y="190"/>
                    </a:lnTo>
                    <a:lnTo>
                      <a:pt x="924" y="190"/>
                    </a:lnTo>
                    <a:lnTo>
                      <a:pt x="924" y="188"/>
                    </a:lnTo>
                    <a:lnTo>
                      <a:pt x="921" y="188"/>
                    </a:lnTo>
                    <a:lnTo>
                      <a:pt x="921" y="185"/>
                    </a:lnTo>
                    <a:lnTo>
                      <a:pt x="918" y="185"/>
                    </a:lnTo>
                    <a:lnTo>
                      <a:pt x="918" y="183"/>
                    </a:lnTo>
                    <a:lnTo>
                      <a:pt x="916" y="183"/>
                    </a:lnTo>
                    <a:lnTo>
                      <a:pt x="916" y="180"/>
                    </a:lnTo>
                    <a:lnTo>
                      <a:pt x="918" y="177"/>
                    </a:lnTo>
                    <a:lnTo>
                      <a:pt x="918" y="175"/>
                    </a:lnTo>
                    <a:lnTo>
                      <a:pt x="918" y="172"/>
                    </a:lnTo>
                    <a:lnTo>
                      <a:pt x="921" y="172"/>
                    </a:lnTo>
                    <a:lnTo>
                      <a:pt x="918" y="170"/>
                    </a:lnTo>
                    <a:lnTo>
                      <a:pt x="918" y="167"/>
                    </a:lnTo>
                    <a:lnTo>
                      <a:pt x="918" y="164"/>
                    </a:lnTo>
                    <a:lnTo>
                      <a:pt x="918" y="162"/>
                    </a:lnTo>
                    <a:lnTo>
                      <a:pt x="918" y="159"/>
                    </a:lnTo>
                    <a:lnTo>
                      <a:pt x="921" y="159"/>
                    </a:lnTo>
                    <a:lnTo>
                      <a:pt x="921" y="157"/>
                    </a:lnTo>
                    <a:lnTo>
                      <a:pt x="921" y="154"/>
                    </a:lnTo>
                    <a:lnTo>
                      <a:pt x="921" y="151"/>
                    </a:lnTo>
                    <a:lnTo>
                      <a:pt x="924" y="151"/>
                    </a:lnTo>
                    <a:lnTo>
                      <a:pt x="924" y="149"/>
                    </a:lnTo>
                    <a:lnTo>
                      <a:pt x="926" y="146"/>
                    </a:lnTo>
                    <a:lnTo>
                      <a:pt x="926" y="143"/>
                    </a:lnTo>
                    <a:lnTo>
                      <a:pt x="929" y="143"/>
                    </a:lnTo>
                    <a:lnTo>
                      <a:pt x="929" y="141"/>
                    </a:lnTo>
                    <a:lnTo>
                      <a:pt x="929" y="138"/>
                    </a:lnTo>
                    <a:lnTo>
                      <a:pt x="931" y="138"/>
                    </a:lnTo>
                    <a:lnTo>
                      <a:pt x="931" y="136"/>
                    </a:lnTo>
                    <a:lnTo>
                      <a:pt x="931" y="133"/>
                    </a:lnTo>
                    <a:lnTo>
                      <a:pt x="929" y="133"/>
                    </a:lnTo>
                    <a:lnTo>
                      <a:pt x="926" y="136"/>
                    </a:lnTo>
                    <a:lnTo>
                      <a:pt x="924" y="136"/>
                    </a:lnTo>
                    <a:lnTo>
                      <a:pt x="921" y="136"/>
                    </a:lnTo>
                    <a:lnTo>
                      <a:pt x="918" y="136"/>
                    </a:lnTo>
                    <a:lnTo>
                      <a:pt x="918" y="138"/>
                    </a:lnTo>
                    <a:lnTo>
                      <a:pt x="918" y="136"/>
                    </a:lnTo>
                    <a:lnTo>
                      <a:pt x="918" y="138"/>
                    </a:lnTo>
                    <a:lnTo>
                      <a:pt x="916" y="138"/>
                    </a:lnTo>
                    <a:lnTo>
                      <a:pt x="916" y="141"/>
                    </a:lnTo>
                    <a:lnTo>
                      <a:pt x="918" y="141"/>
                    </a:lnTo>
                    <a:lnTo>
                      <a:pt x="916" y="141"/>
                    </a:lnTo>
                    <a:lnTo>
                      <a:pt x="913" y="141"/>
                    </a:lnTo>
                    <a:lnTo>
                      <a:pt x="913" y="143"/>
                    </a:lnTo>
                    <a:lnTo>
                      <a:pt x="911" y="143"/>
                    </a:lnTo>
                    <a:lnTo>
                      <a:pt x="908" y="143"/>
                    </a:lnTo>
                    <a:lnTo>
                      <a:pt x="908" y="141"/>
                    </a:lnTo>
                    <a:lnTo>
                      <a:pt x="905" y="141"/>
                    </a:lnTo>
                    <a:lnTo>
                      <a:pt x="905" y="138"/>
                    </a:lnTo>
                    <a:lnTo>
                      <a:pt x="905" y="136"/>
                    </a:lnTo>
                    <a:lnTo>
                      <a:pt x="908" y="136"/>
                    </a:lnTo>
                    <a:lnTo>
                      <a:pt x="908" y="133"/>
                    </a:lnTo>
                    <a:lnTo>
                      <a:pt x="908" y="130"/>
                    </a:lnTo>
                    <a:lnTo>
                      <a:pt x="908" y="128"/>
                    </a:lnTo>
                    <a:lnTo>
                      <a:pt x="911" y="128"/>
                    </a:lnTo>
                    <a:lnTo>
                      <a:pt x="911" y="125"/>
                    </a:lnTo>
                    <a:lnTo>
                      <a:pt x="911" y="123"/>
                    </a:lnTo>
                    <a:lnTo>
                      <a:pt x="908" y="123"/>
                    </a:lnTo>
                    <a:lnTo>
                      <a:pt x="911" y="120"/>
                    </a:lnTo>
                    <a:lnTo>
                      <a:pt x="908" y="120"/>
                    </a:lnTo>
                    <a:lnTo>
                      <a:pt x="908" y="117"/>
                    </a:lnTo>
                    <a:lnTo>
                      <a:pt x="905" y="117"/>
                    </a:lnTo>
                    <a:lnTo>
                      <a:pt x="905" y="115"/>
                    </a:lnTo>
                    <a:lnTo>
                      <a:pt x="905" y="112"/>
                    </a:lnTo>
                    <a:lnTo>
                      <a:pt x="903" y="112"/>
                    </a:lnTo>
                    <a:lnTo>
                      <a:pt x="900" y="112"/>
                    </a:lnTo>
                    <a:lnTo>
                      <a:pt x="900" y="115"/>
                    </a:lnTo>
                    <a:lnTo>
                      <a:pt x="900" y="112"/>
                    </a:lnTo>
                    <a:lnTo>
                      <a:pt x="900" y="110"/>
                    </a:lnTo>
                    <a:lnTo>
                      <a:pt x="897" y="110"/>
                    </a:lnTo>
                    <a:lnTo>
                      <a:pt x="895" y="110"/>
                    </a:lnTo>
                    <a:lnTo>
                      <a:pt x="895" y="107"/>
                    </a:lnTo>
                    <a:lnTo>
                      <a:pt x="895" y="104"/>
                    </a:lnTo>
                    <a:lnTo>
                      <a:pt x="895" y="102"/>
                    </a:lnTo>
                    <a:lnTo>
                      <a:pt x="895" y="104"/>
                    </a:lnTo>
                    <a:lnTo>
                      <a:pt x="895" y="102"/>
                    </a:lnTo>
                    <a:lnTo>
                      <a:pt x="897" y="102"/>
                    </a:lnTo>
                    <a:lnTo>
                      <a:pt x="897" y="99"/>
                    </a:lnTo>
                    <a:lnTo>
                      <a:pt x="900" y="99"/>
                    </a:lnTo>
                    <a:lnTo>
                      <a:pt x="900" y="96"/>
                    </a:lnTo>
                    <a:lnTo>
                      <a:pt x="900" y="99"/>
                    </a:lnTo>
                    <a:lnTo>
                      <a:pt x="900" y="96"/>
                    </a:lnTo>
                    <a:lnTo>
                      <a:pt x="903" y="96"/>
                    </a:lnTo>
                    <a:lnTo>
                      <a:pt x="905" y="96"/>
                    </a:lnTo>
                    <a:lnTo>
                      <a:pt x="905" y="94"/>
                    </a:lnTo>
                    <a:lnTo>
                      <a:pt x="908" y="94"/>
                    </a:lnTo>
                    <a:lnTo>
                      <a:pt x="911" y="94"/>
                    </a:lnTo>
                    <a:lnTo>
                      <a:pt x="911" y="91"/>
                    </a:lnTo>
                    <a:lnTo>
                      <a:pt x="911" y="94"/>
                    </a:lnTo>
                    <a:lnTo>
                      <a:pt x="911" y="91"/>
                    </a:lnTo>
                    <a:lnTo>
                      <a:pt x="913" y="91"/>
                    </a:lnTo>
                    <a:lnTo>
                      <a:pt x="913" y="94"/>
                    </a:lnTo>
                    <a:lnTo>
                      <a:pt x="916" y="94"/>
                    </a:lnTo>
                    <a:lnTo>
                      <a:pt x="916" y="96"/>
                    </a:lnTo>
                    <a:lnTo>
                      <a:pt x="916" y="99"/>
                    </a:lnTo>
                    <a:lnTo>
                      <a:pt x="916" y="102"/>
                    </a:lnTo>
                    <a:lnTo>
                      <a:pt x="916" y="104"/>
                    </a:lnTo>
                    <a:lnTo>
                      <a:pt x="918" y="104"/>
                    </a:lnTo>
                    <a:lnTo>
                      <a:pt x="921" y="104"/>
                    </a:lnTo>
                    <a:lnTo>
                      <a:pt x="924" y="104"/>
                    </a:lnTo>
                    <a:lnTo>
                      <a:pt x="924" y="102"/>
                    </a:lnTo>
                    <a:lnTo>
                      <a:pt x="924" y="99"/>
                    </a:lnTo>
                    <a:lnTo>
                      <a:pt x="926" y="99"/>
                    </a:lnTo>
                    <a:lnTo>
                      <a:pt x="929" y="99"/>
                    </a:lnTo>
                    <a:lnTo>
                      <a:pt x="931" y="99"/>
                    </a:lnTo>
                    <a:lnTo>
                      <a:pt x="929" y="99"/>
                    </a:lnTo>
                    <a:lnTo>
                      <a:pt x="931" y="99"/>
                    </a:lnTo>
                    <a:lnTo>
                      <a:pt x="929" y="99"/>
                    </a:lnTo>
                    <a:lnTo>
                      <a:pt x="931" y="99"/>
                    </a:lnTo>
                    <a:lnTo>
                      <a:pt x="931" y="102"/>
                    </a:lnTo>
                    <a:lnTo>
                      <a:pt x="934" y="102"/>
                    </a:lnTo>
                    <a:lnTo>
                      <a:pt x="934" y="99"/>
                    </a:lnTo>
                    <a:lnTo>
                      <a:pt x="937" y="99"/>
                    </a:lnTo>
                    <a:lnTo>
                      <a:pt x="934" y="99"/>
                    </a:lnTo>
                    <a:lnTo>
                      <a:pt x="934" y="96"/>
                    </a:lnTo>
                    <a:lnTo>
                      <a:pt x="934" y="94"/>
                    </a:lnTo>
                    <a:lnTo>
                      <a:pt x="934" y="91"/>
                    </a:lnTo>
                    <a:lnTo>
                      <a:pt x="937" y="91"/>
                    </a:lnTo>
                    <a:lnTo>
                      <a:pt x="937" y="89"/>
                    </a:lnTo>
                    <a:lnTo>
                      <a:pt x="937" y="86"/>
                    </a:lnTo>
                    <a:lnTo>
                      <a:pt x="939" y="86"/>
                    </a:lnTo>
                    <a:lnTo>
                      <a:pt x="939" y="83"/>
                    </a:lnTo>
                    <a:lnTo>
                      <a:pt x="942" y="83"/>
                    </a:lnTo>
                    <a:lnTo>
                      <a:pt x="942" y="81"/>
                    </a:lnTo>
                    <a:lnTo>
                      <a:pt x="944" y="81"/>
                    </a:lnTo>
                    <a:lnTo>
                      <a:pt x="944" y="78"/>
                    </a:lnTo>
                    <a:lnTo>
                      <a:pt x="944" y="76"/>
                    </a:lnTo>
                    <a:lnTo>
                      <a:pt x="947" y="76"/>
                    </a:lnTo>
                    <a:lnTo>
                      <a:pt x="950" y="76"/>
                    </a:lnTo>
                    <a:lnTo>
                      <a:pt x="950" y="78"/>
                    </a:lnTo>
                    <a:lnTo>
                      <a:pt x="950" y="76"/>
                    </a:lnTo>
                    <a:lnTo>
                      <a:pt x="950" y="78"/>
                    </a:lnTo>
                    <a:lnTo>
                      <a:pt x="952" y="78"/>
                    </a:lnTo>
                    <a:lnTo>
                      <a:pt x="955" y="78"/>
                    </a:lnTo>
                    <a:lnTo>
                      <a:pt x="958" y="78"/>
                    </a:lnTo>
                    <a:lnTo>
                      <a:pt x="958" y="81"/>
                    </a:lnTo>
                    <a:lnTo>
                      <a:pt x="958" y="78"/>
                    </a:lnTo>
                    <a:lnTo>
                      <a:pt x="960" y="78"/>
                    </a:lnTo>
                    <a:lnTo>
                      <a:pt x="960" y="81"/>
                    </a:lnTo>
                    <a:lnTo>
                      <a:pt x="963" y="81"/>
                    </a:lnTo>
                    <a:lnTo>
                      <a:pt x="963" y="83"/>
                    </a:lnTo>
                    <a:lnTo>
                      <a:pt x="965" y="83"/>
                    </a:lnTo>
                    <a:lnTo>
                      <a:pt x="968" y="83"/>
                    </a:lnTo>
                    <a:lnTo>
                      <a:pt x="971" y="83"/>
                    </a:lnTo>
                    <a:lnTo>
                      <a:pt x="973" y="81"/>
                    </a:lnTo>
                    <a:lnTo>
                      <a:pt x="976" y="78"/>
                    </a:lnTo>
                    <a:lnTo>
                      <a:pt x="978" y="76"/>
                    </a:lnTo>
                    <a:lnTo>
                      <a:pt x="978" y="73"/>
                    </a:lnTo>
                    <a:lnTo>
                      <a:pt x="976" y="73"/>
                    </a:lnTo>
                    <a:lnTo>
                      <a:pt x="976" y="70"/>
                    </a:lnTo>
                    <a:lnTo>
                      <a:pt x="976" y="68"/>
                    </a:lnTo>
                    <a:lnTo>
                      <a:pt x="973" y="68"/>
                    </a:lnTo>
                    <a:lnTo>
                      <a:pt x="973" y="65"/>
                    </a:lnTo>
                    <a:lnTo>
                      <a:pt x="973" y="63"/>
                    </a:lnTo>
                    <a:lnTo>
                      <a:pt x="973" y="60"/>
                    </a:lnTo>
                    <a:lnTo>
                      <a:pt x="971" y="60"/>
                    </a:lnTo>
                    <a:lnTo>
                      <a:pt x="971" y="57"/>
                    </a:lnTo>
                    <a:lnTo>
                      <a:pt x="968" y="57"/>
                    </a:lnTo>
                    <a:lnTo>
                      <a:pt x="968" y="55"/>
                    </a:lnTo>
                    <a:lnTo>
                      <a:pt x="968" y="52"/>
                    </a:lnTo>
                    <a:lnTo>
                      <a:pt x="965" y="52"/>
                    </a:lnTo>
                    <a:lnTo>
                      <a:pt x="965" y="49"/>
                    </a:lnTo>
                    <a:lnTo>
                      <a:pt x="965" y="47"/>
                    </a:lnTo>
                    <a:lnTo>
                      <a:pt x="965" y="44"/>
                    </a:lnTo>
                    <a:lnTo>
                      <a:pt x="965" y="42"/>
                    </a:lnTo>
                    <a:lnTo>
                      <a:pt x="963" y="42"/>
                    </a:lnTo>
                    <a:lnTo>
                      <a:pt x="963" y="39"/>
                    </a:lnTo>
                    <a:lnTo>
                      <a:pt x="965" y="39"/>
                    </a:lnTo>
                    <a:lnTo>
                      <a:pt x="965" y="36"/>
                    </a:lnTo>
                    <a:lnTo>
                      <a:pt x="963" y="36"/>
                    </a:lnTo>
                    <a:lnTo>
                      <a:pt x="963" y="34"/>
                    </a:lnTo>
                    <a:lnTo>
                      <a:pt x="965" y="34"/>
                    </a:lnTo>
                    <a:lnTo>
                      <a:pt x="965" y="31"/>
                    </a:lnTo>
                    <a:lnTo>
                      <a:pt x="965" y="29"/>
                    </a:lnTo>
                    <a:lnTo>
                      <a:pt x="965" y="26"/>
                    </a:lnTo>
                    <a:lnTo>
                      <a:pt x="968" y="26"/>
                    </a:lnTo>
                    <a:lnTo>
                      <a:pt x="968" y="23"/>
                    </a:lnTo>
                    <a:lnTo>
                      <a:pt x="968" y="21"/>
                    </a:lnTo>
                    <a:lnTo>
                      <a:pt x="965" y="18"/>
                    </a:lnTo>
                    <a:lnTo>
                      <a:pt x="963" y="21"/>
                    </a:lnTo>
                    <a:lnTo>
                      <a:pt x="963" y="18"/>
                    </a:lnTo>
                    <a:lnTo>
                      <a:pt x="968" y="18"/>
                    </a:lnTo>
                    <a:lnTo>
                      <a:pt x="968" y="15"/>
                    </a:lnTo>
                    <a:lnTo>
                      <a:pt x="971" y="15"/>
                    </a:lnTo>
                    <a:lnTo>
                      <a:pt x="968" y="15"/>
                    </a:lnTo>
                    <a:lnTo>
                      <a:pt x="971" y="15"/>
                    </a:lnTo>
                    <a:lnTo>
                      <a:pt x="971" y="13"/>
                    </a:lnTo>
                    <a:lnTo>
                      <a:pt x="973" y="13"/>
                    </a:lnTo>
                    <a:lnTo>
                      <a:pt x="971" y="13"/>
                    </a:lnTo>
                    <a:lnTo>
                      <a:pt x="973" y="13"/>
                    </a:lnTo>
                    <a:lnTo>
                      <a:pt x="973" y="10"/>
                    </a:lnTo>
                    <a:lnTo>
                      <a:pt x="973" y="8"/>
                    </a:lnTo>
                    <a:lnTo>
                      <a:pt x="971" y="10"/>
                    </a:lnTo>
                    <a:lnTo>
                      <a:pt x="973" y="8"/>
                    </a:lnTo>
                    <a:lnTo>
                      <a:pt x="971" y="8"/>
                    </a:lnTo>
                    <a:lnTo>
                      <a:pt x="971" y="5"/>
                    </a:lnTo>
                    <a:lnTo>
                      <a:pt x="968" y="5"/>
                    </a:lnTo>
                    <a:lnTo>
                      <a:pt x="968" y="2"/>
                    </a:lnTo>
                    <a:lnTo>
                      <a:pt x="965" y="5"/>
                    </a:lnTo>
                    <a:lnTo>
                      <a:pt x="965" y="2"/>
                    </a:lnTo>
                    <a:lnTo>
                      <a:pt x="965" y="0"/>
                    </a:lnTo>
                    <a:lnTo>
                      <a:pt x="968" y="0"/>
                    </a:lnTo>
                    <a:lnTo>
                      <a:pt x="971" y="0"/>
                    </a:lnTo>
                    <a:lnTo>
                      <a:pt x="973" y="0"/>
                    </a:lnTo>
                    <a:lnTo>
                      <a:pt x="973" y="2"/>
                    </a:lnTo>
                    <a:lnTo>
                      <a:pt x="976" y="2"/>
                    </a:lnTo>
                    <a:lnTo>
                      <a:pt x="978" y="2"/>
                    </a:lnTo>
                    <a:lnTo>
                      <a:pt x="978" y="5"/>
                    </a:lnTo>
                    <a:lnTo>
                      <a:pt x="981" y="5"/>
                    </a:lnTo>
                    <a:lnTo>
                      <a:pt x="984" y="8"/>
                    </a:lnTo>
                    <a:lnTo>
                      <a:pt x="986" y="8"/>
                    </a:lnTo>
                    <a:lnTo>
                      <a:pt x="989" y="8"/>
                    </a:lnTo>
                    <a:lnTo>
                      <a:pt x="989" y="10"/>
                    </a:lnTo>
                    <a:lnTo>
                      <a:pt x="991" y="10"/>
                    </a:lnTo>
                    <a:lnTo>
                      <a:pt x="994" y="10"/>
                    </a:lnTo>
                    <a:lnTo>
                      <a:pt x="994" y="13"/>
                    </a:lnTo>
                    <a:lnTo>
                      <a:pt x="997" y="13"/>
                    </a:lnTo>
                    <a:lnTo>
                      <a:pt x="999" y="13"/>
                    </a:lnTo>
                    <a:lnTo>
                      <a:pt x="1002" y="13"/>
                    </a:lnTo>
                    <a:lnTo>
                      <a:pt x="1005" y="15"/>
                    </a:lnTo>
                    <a:lnTo>
                      <a:pt x="1007" y="15"/>
                    </a:lnTo>
                    <a:lnTo>
                      <a:pt x="1010" y="15"/>
                    </a:lnTo>
                    <a:lnTo>
                      <a:pt x="1010" y="18"/>
                    </a:lnTo>
                    <a:lnTo>
                      <a:pt x="1012" y="18"/>
                    </a:lnTo>
                    <a:lnTo>
                      <a:pt x="1015" y="18"/>
                    </a:lnTo>
                    <a:lnTo>
                      <a:pt x="1015" y="21"/>
                    </a:lnTo>
                    <a:lnTo>
                      <a:pt x="1018" y="21"/>
                    </a:lnTo>
                    <a:lnTo>
                      <a:pt x="1018" y="23"/>
                    </a:lnTo>
                    <a:lnTo>
                      <a:pt x="1020" y="23"/>
                    </a:lnTo>
                    <a:lnTo>
                      <a:pt x="1020" y="26"/>
                    </a:lnTo>
                    <a:lnTo>
                      <a:pt x="1020" y="29"/>
                    </a:lnTo>
                    <a:lnTo>
                      <a:pt x="1023" y="29"/>
                    </a:lnTo>
                    <a:lnTo>
                      <a:pt x="1023" y="31"/>
                    </a:lnTo>
                    <a:lnTo>
                      <a:pt x="1023" y="34"/>
                    </a:lnTo>
                    <a:lnTo>
                      <a:pt x="1023" y="36"/>
                    </a:lnTo>
                    <a:lnTo>
                      <a:pt x="1025" y="36"/>
                    </a:lnTo>
                    <a:lnTo>
                      <a:pt x="1025" y="39"/>
                    </a:lnTo>
                    <a:lnTo>
                      <a:pt x="1028" y="39"/>
                    </a:lnTo>
                    <a:lnTo>
                      <a:pt x="1028" y="42"/>
                    </a:lnTo>
                    <a:lnTo>
                      <a:pt x="1031" y="42"/>
                    </a:lnTo>
                    <a:lnTo>
                      <a:pt x="1031" y="44"/>
                    </a:lnTo>
                    <a:lnTo>
                      <a:pt x="1033" y="44"/>
                    </a:lnTo>
                    <a:lnTo>
                      <a:pt x="1036" y="47"/>
                    </a:lnTo>
                    <a:lnTo>
                      <a:pt x="1038" y="47"/>
                    </a:lnTo>
                    <a:lnTo>
                      <a:pt x="1038" y="49"/>
                    </a:lnTo>
                    <a:lnTo>
                      <a:pt x="1041" y="49"/>
                    </a:lnTo>
                    <a:lnTo>
                      <a:pt x="1041" y="52"/>
                    </a:lnTo>
                    <a:lnTo>
                      <a:pt x="1041" y="55"/>
                    </a:lnTo>
                    <a:lnTo>
                      <a:pt x="1041" y="57"/>
                    </a:lnTo>
                    <a:lnTo>
                      <a:pt x="1044" y="57"/>
                    </a:lnTo>
                    <a:lnTo>
                      <a:pt x="1044" y="60"/>
                    </a:lnTo>
                    <a:lnTo>
                      <a:pt x="1046" y="60"/>
                    </a:lnTo>
                    <a:lnTo>
                      <a:pt x="1044" y="60"/>
                    </a:lnTo>
                    <a:lnTo>
                      <a:pt x="1044" y="63"/>
                    </a:lnTo>
                    <a:lnTo>
                      <a:pt x="1046" y="63"/>
                    </a:lnTo>
                    <a:lnTo>
                      <a:pt x="1046" y="65"/>
                    </a:lnTo>
                    <a:lnTo>
                      <a:pt x="1046" y="68"/>
                    </a:lnTo>
                    <a:lnTo>
                      <a:pt x="1044" y="68"/>
                    </a:lnTo>
                    <a:lnTo>
                      <a:pt x="1044" y="70"/>
                    </a:lnTo>
                    <a:lnTo>
                      <a:pt x="1044" y="73"/>
                    </a:lnTo>
                    <a:lnTo>
                      <a:pt x="1044" y="76"/>
                    </a:lnTo>
                    <a:lnTo>
                      <a:pt x="1044" y="78"/>
                    </a:lnTo>
                    <a:lnTo>
                      <a:pt x="1044" y="81"/>
                    </a:lnTo>
                    <a:lnTo>
                      <a:pt x="1044" y="83"/>
                    </a:lnTo>
                    <a:lnTo>
                      <a:pt x="1041" y="83"/>
                    </a:lnTo>
                    <a:lnTo>
                      <a:pt x="1041" y="86"/>
                    </a:lnTo>
                    <a:lnTo>
                      <a:pt x="1041" y="89"/>
                    </a:lnTo>
                    <a:lnTo>
                      <a:pt x="1041" y="91"/>
                    </a:lnTo>
                    <a:lnTo>
                      <a:pt x="1041" y="94"/>
                    </a:lnTo>
                    <a:lnTo>
                      <a:pt x="1041" y="96"/>
                    </a:lnTo>
                    <a:lnTo>
                      <a:pt x="1041" y="99"/>
                    </a:lnTo>
                    <a:lnTo>
                      <a:pt x="1041" y="102"/>
                    </a:lnTo>
                    <a:lnTo>
                      <a:pt x="1038" y="102"/>
                    </a:lnTo>
                    <a:lnTo>
                      <a:pt x="1038" y="104"/>
                    </a:lnTo>
                    <a:lnTo>
                      <a:pt x="1036" y="104"/>
                    </a:lnTo>
                    <a:lnTo>
                      <a:pt x="1038" y="107"/>
                    </a:lnTo>
                    <a:lnTo>
                      <a:pt x="1036" y="107"/>
                    </a:lnTo>
                    <a:lnTo>
                      <a:pt x="1033" y="107"/>
                    </a:lnTo>
                    <a:lnTo>
                      <a:pt x="1033" y="110"/>
                    </a:lnTo>
                    <a:lnTo>
                      <a:pt x="1031" y="110"/>
                    </a:lnTo>
                    <a:lnTo>
                      <a:pt x="1031" y="112"/>
                    </a:lnTo>
                    <a:lnTo>
                      <a:pt x="1028" y="115"/>
                    </a:lnTo>
                    <a:lnTo>
                      <a:pt x="1031" y="115"/>
                    </a:lnTo>
                    <a:lnTo>
                      <a:pt x="1028" y="115"/>
                    </a:lnTo>
                    <a:lnTo>
                      <a:pt x="1028" y="117"/>
                    </a:lnTo>
                    <a:lnTo>
                      <a:pt x="1025" y="117"/>
                    </a:lnTo>
                    <a:lnTo>
                      <a:pt x="1023" y="117"/>
                    </a:lnTo>
                    <a:lnTo>
                      <a:pt x="1020" y="117"/>
                    </a:lnTo>
                    <a:lnTo>
                      <a:pt x="1018" y="120"/>
                    </a:lnTo>
                    <a:lnTo>
                      <a:pt x="1015" y="123"/>
                    </a:lnTo>
                    <a:lnTo>
                      <a:pt x="1015" y="125"/>
                    </a:lnTo>
                    <a:lnTo>
                      <a:pt x="1015" y="128"/>
                    </a:lnTo>
                    <a:lnTo>
                      <a:pt x="1015" y="130"/>
                    </a:lnTo>
                    <a:lnTo>
                      <a:pt x="1015" y="133"/>
                    </a:lnTo>
                    <a:lnTo>
                      <a:pt x="1015" y="136"/>
                    </a:lnTo>
                    <a:lnTo>
                      <a:pt x="1015" y="138"/>
                    </a:lnTo>
                    <a:lnTo>
                      <a:pt x="1015" y="141"/>
                    </a:lnTo>
                    <a:lnTo>
                      <a:pt x="1015" y="143"/>
                    </a:lnTo>
                    <a:lnTo>
                      <a:pt x="1015" y="146"/>
                    </a:lnTo>
                    <a:lnTo>
                      <a:pt x="1018" y="146"/>
                    </a:lnTo>
                    <a:lnTo>
                      <a:pt x="1018" y="149"/>
                    </a:lnTo>
                    <a:lnTo>
                      <a:pt x="1020" y="149"/>
                    </a:lnTo>
                    <a:lnTo>
                      <a:pt x="1020" y="151"/>
                    </a:lnTo>
                    <a:lnTo>
                      <a:pt x="1023" y="154"/>
                    </a:lnTo>
                    <a:lnTo>
                      <a:pt x="1023" y="157"/>
                    </a:lnTo>
                    <a:lnTo>
                      <a:pt x="1023" y="159"/>
                    </a:lnTo>
                    <a:lnTo>
                      <a:pt x="1025" y="162"/>
                    </a:lnTo>
                    <a:lnTo>
                      <a:pt x="991" y="170"/>
                    </a:lnTo>
                    <a:lnTo>
                      <a:pt x="991" y="177"/>
                    </a:lnTo>
                    <a:lnTo>
                      <a:pt x="994" y="185"/>
                    </a:lnTo>
                    <a:lnTo>
                      <a:pt x="997" y="190"/>
                    </a:lnTo>
                    <a:lnTo>
                      <a:pt x="999" y="196"/>
                    </a:lnTo>
                    <a:lnTo>
                      <a:pt x="999" y="198"/>
                    </a:lnTo>
                    <a:lnTo>
                      <a:pt x="999" y="204"/>
                    </a:lnTo>
                    <a:lnTo>
                      <a:pt x="999" y="209"/>
                    </a:lnTo>
                    <a:lnTo>
                      <a:pt x="997" y="211"/>
                    </a:lnTo>
                    <a:lnTo>
                      <a:pt x="997" y="214"/>
                    </a:lnTo>
                    <a:lnTo>
                      <a:pt x="994" y="217"/>
                    </a:lnTo>
                    <a:lnTo>
                      <a:pt x="994" y="219"/>
                    </a:lnTo>
                    <a:lnTo>
                      <a:pt x="994" y="224"/>
                    </a:lnTo>
                    <a:lnTo>
                      <a:pt x="991" y="230"/>
                    </a:lnTo>
                    <a:lnTo>
                      <a:pt x="994" y="235"/>
                    </a:lnTo>
                    <a:lnTo>
                      <a:pt x="997" y="243"/>
                    </a:lnTo>
                    <a:lnTo>
                      <a:pt x="997" y="245"/>
                    </a:lnTo>
                    <a:lnTo>
                      <a:pt x="999" y="243"/>
                    </a:lnTo>
                    <a:lnTo>
                      <a:pt x="1002" y="245"/>
                    </a:lnTo>
                    <a:lnTo>
                      <a:pt x="1007" y="245"/>
                    </a:lnTo>
                    <a:lnTo>
                      <a:pt x="1010" y="248"/>
                    </a:lnTo>
                    <a:lnTo>
                      <a:pt x="1012" y="251"/>
                    </a:lnTo>
                    <a:lnTo>
                      <a:pt x="1015" y="253"/>
                    </a:lnTo>
                    <a:lnTo>
                      <a:pt x="1015" y="258"/>
                    </a:lnTo>
                    <a:lnTo>
                      <a:pt x="1018" y="261"/>
                    </a:lnTo>
                    <a:lnTo>
                      <a:pt x="1018" y="264"/>
                    </a:lnTo>
                    <a:lnTo>
                      <a:pt x="1018" y="266"/>
                    </a:lnTo>
                    <a:lnTo>
                      <a:pt x="1012" y="271"/>
                    </a:lnTo>
                    <a:lnTo>
                      <a:pt x="1012" y="277"/>
                    </a:lnTo>
                    <a:lnTo>
                      <a:pt x="1012" y="279"/>
                    </a:lnTo>
                    <a:lnTo>
                      <a:pt x="1012" y="282"/>
                    </a:lnTo>
                    <a:lnTo>
                      <a:pt x="1012" y="285"/>
                    </a:lnTo>
                    <a:lnTo>
                      <a:pt x="1010" y="287"/>
                    </a:lnTo>
                    <a:lnTo>
                      <a:pt x="1012" y="292"/>
                    </a:lnTo>
                    <a:lnTo>
                      <a:pt x="1015" y="298"/>
                    </a:lnTo>
                    <a:lnTo>
                      <a:pt x="1012" y="308"/>
                    </a:lnTo>
                    <a:lnTo>
                      <a:pt x="1015" y="311"/>
                    </a:lnTo>
                    <a:lnTo>
                      <a:pt x="1015" y="316"/>
                    </a:lnTo>
                    <a:lnTo>
                      <a:pt x="1018" y="318"/>
                    </a:lnTo>
                    <a:lnTo>
                      <a:pt x="1025" y="324"/>
                    </a:lnTo>
                    <a:lnTo>
                      <a:pt x="1025" y="329"/>
                    </a:lnTo>
                    <a:lnTo>
                      <a:pt x="1025" y="334"/>
                    </a:lnTo>
                    <a:lnTo>
                      <a:pt x="1028" y="339"/>
                    </a:lnTo>
                    <a:lnTo>
                      <a:pt x="1028" y="342"/>
                    </a:lnTo>
                    <a:lnTo>
                      <a:pt x="1025" y="345"/>
                    </a:lnTo>
                    <a:lnTo>
                      <a:pt x="1023" y="347"/>
                    </a:lnTo>
                    <a:lnTo>
                      <a:pt x="1020" y="350"/>
                    </a:lnTo>
                    <a:lnTo>
                      <a:pt x="1018" y="350"/>
                    </a:lnTo>
                    <a:lnTo>
                      <a:pt x="1018" y="355"/>
                    </a:lnTo>
                    <a:lnTo>
                      <a:pt x="1015" y="358"/>
                    </a:lnTo>
                    <a:lnTo>
                      <a:pt x="1015" y="360"/>
                    </a:lnTo>
                    <a:lnTo>
                      <a:pt x="1010" y="363"/>
                    </a:lnTo>
                    <a:lnTo>
                      <a:pt x="1012" y="365"/>
                    </a:lnTo>
                    <a:lnTo>
                      <a:pt x="1012" y="368"/>
                    </a:lnTo>
                    <a:lnTo>
                      <a:pt x="1010" y="368"/>
                    </a:lnTo>
                    <a:lnTo>
                      <a:pt x="1010" y="371"/>
                    </a:lnTo>
                    <a:lnTo>
                      <a:pt x="1007" y="379"/>
                    </a:lnTo>
                    <a:lnTo>
                      <a:pt x="1007" y="381"/>
                    </a:lnTo>
                    <a:lnTo>
                      <a:pt x="1007" y="384"/>
                    </a:lnTo>
                    <a:lnTo>
                      <a:pt x="1007" y="386"/>
                    </a:lnTo>
                    <a:lnTo>
                      <a:pt x="1010" y="389"/>
                    </a:lnTo>
                    <a:lnTo>
                      <a:pt x="1010" y="392"/>
                    </a:lnTo>
                    <a:lnTo>
                      <a:pt x="1007" y="394"/>
                    </a:lnTo>
                    <a:lnTo>
                      <a:pt x="1007" y="399"/>
                    </a:lnTo>
                    <a:lnTo>
                      <a:pt x="1005" y="405"/>
                    </a:lnTo>
                    <a:lnTo>
                      <a:pt x="1005" y="407"/>
                    </a:lnTo>
                    <a:lnTo>
                      <a:pt x="1005" y="410"/>
                    </a:lnTo>
                    <a:lnTo>
                      <a:pt x="1002" y="410"/>
                    </a:lnTo>
                    <a:lnTo>
                      <a:pt x="1002" y="413"/>
                    </a:lnTo>
                    <a:lnTo>
                      <a:pt x="999" y="415"/>
                    </a:lnTo>
                    <a:lnTo>
                      <a:pt x="997" y="418"/>
                    </a:lnTo>
                    <a:lnTo>
                      <a:pt x="994" y="420"/>
                    </a:lnTo>
                    <a:lnTo>
                      <a:pt x="986" y="426"/>
                    </a:lnTo>
                    <a:lnTo>
                      <a:pt x="986" y="428"/>
                    </a:lnTo>
                    <a:lnTo>
                      <a:pt x="984" y="431"/>
                    </a:lnTo>
                    <a:lnTo>
                      <a:pt x="981" y="433"/>
                    </a:lnTo>
                    <a:lnTo>
                      <a:pt x="978" y="436"/>
                    </a:lnTo>
                    <a:lnTo>
                      <a:pt x="976" y="441"/>
                    </a:lnTo>
                    <a:lnTo>
                      <a:pt x="973" y="444"/>
                    </a:lnTo>
                    <a:lnTo>
                      <a:pt x="968" y="449"/>
                    </a:lnTo>
                    <a:lnTo>
                      <a:pt x="968" y="452"/>
                    </a:lnTo>
                    <a:lnTo>
                      <a:pt x="965" y="454"/>
                    </a:lnTo>
                    <a:lnTo>
                      <a:pt x="963" y="460"/>
                    </a:lnTo>
                    <a:lnTo>
                      <a:pt x="960" y="465"/>
                    </a:lnTo>
                    <a:lnTo>
                      <a:pt x="958" y="470"/>
                    </a:lnTo>
                    <a:lnTo>
                      <a:pt x="958" y="473"/>
                    </a:lnTo>
                    <a:lnTo>
                      <a:pt x="955" y="478"/>
                    </a:lnTo>
                    <a:lnTo>
                      <a:pt x="952" y="478"/>
                    </a:lnTo>
                    <a:lnTo>
                      <a:pt x="950" y="480"/>
                    </a:lnTo>
                    <a:lnTo>
                      <a:pt x="947" y="480"/>
                    </a:lnTo>
                    <a:lnTo>
                      <a:pt x="947" y="483"/>
                    </a:lnTo>
                    <a:lnTo>
                      <a:pt x="944" y="486"/>
                    </a:lnTo>
                    <a:lnTo>
                      <a:pt x="931" y="483"/>
                    </a:lnTo>
                    <a:lnTo>
                      <a:pt x="929" y="486"/>
                    </a:lnTo>
                    <a:lnTo>
                      <a:pt x="926" y="486"/>
                    </a:lnTo>
                    <a:lnTo>
                      <a:pt x="926" y="488"/>
                    </a:lnTo>
                    <a:lnTo>
                      <a:pt x="924" y="491"/>
                    </a:lnTo>
                    <a:lnTo>
                      <a:pt x="921" y="493"/>
                    </a:lnTo>
                    <a:lnTo>
                      <a:pt x="921" y="496"/>
                    </a:lnTo>
                    <a:lnTo>
                      <a:pt x="921" y="499"/>
                    </a:lnTo>
                    <a:lnTo>
                      <a:pt x="921" y="501"/>
                    </a:lnTo>
                    <a:lnTo>
                      <a:pt x="918" y="499"/>
                    </a:lnTo>
                    <a:lnTo>
                      <a:pt x="913" y="499"/>
                    </a:lnTo>
                    <a:lnTo>
                      <a:pt x="908" y="499"/>
                    </a:lnTo>
                    <a:lnTo>
                      <a:pt x="903" y="501"/>
                    </a:lnTo>
                    <a:lnTo>
                      <a:pt x="897" y="501"/>
                    </a:lnTo>
                    <a:lnTo>
                      <a:pt x="895" y="501"/>
                    </a:lnTo>
                    <a:lnTo>
                      <a:pt x="892" y="501"/>
                    </a:lnTo>
                    <a:lnTo>
                      <a:pt x="892" y="499"/>
                    </a:lnTo>
                    <a:lnTo>
                      <a:pt x="887" y="499"/>
                    </a:lnTo>
                    <a:lnTo>
                      <a:pt x="884" y="499"/>
                    </a:lnTo>
                    <a:lnTo>
                      <a:pt x="882" y="499"/>
                    </a:lnTo>
                    <a:lnTo>
                      <a:pt x="882" y="496"/>
                    </a:lnTo>
                    <a:lnTo>
                      <a:pt x="882" y="493"/>
                    </a:lnTo>
                    <a:lnTo>
                      <a:pt x="887" y="493"/>
                    </a:lnTo>
                    <a:lnTo>
                      <a:pt x="887" y="491"/>
                    </a:lnTo>
                    <a:lnTo>
                      <a:pt x="890" y="488"/>
                    </a:lnTo>
                    <a:lnTo>
                      <a:pt x="890" y="486"/>
                    </a:lnTo>
                    <a:lnTo>
                      <a:pt x="890" y="483"/>
                    </a:lnTo>
                    <a:lnTo>
                      <a:pt x="892" y="483"/>
                    </a:lnTo>
                    <a:lnTo>
                      <a:pt x="892" y="480"/>
                    </a:lnTo>
                    <a:lnTo>
                      <a:pt x="892" y="478"/>
                    </a:lnTo>
                    <a:lnTo>
                      <a:pt x="890" y="475"/>
                    </a:lnTo>
                    <a:lnTo>
                      <a:pt x="884" y="473"/>
                    </a:lnTo>
                    <a:lnTo>
                      <a:pt x="882" y="470"/>
                    </a:lnTo>
                    <a:lnTo>
                      <a:pt x="874" y="467"/>
                    </a:lnTo>
                    <a:lnTo>
                      <a:pt x="869" y="462"/>
                    </a:lnTo>
                    <a:lnTo>
                      <a:pt x="866" y="462"/>
                    </a:lnTo>
                    <a:lnTo>
                      <a:pt x="861" y="460"/>
                    </a:lnTo>
                    <a:lnTo>
                      <a:pt x="858" y="460"/>
                    </a:lnTo>
                    <a:lnTo>
                      <a:pt x="853" y="460"/>
                    </a:lnTo>
                    <a:lnTo>
                      <a:pt x="848" y="460"/>
                    </a:lnTo>
                    <a:lnTo>
                      <a:pt x="845" y="457"/>
                    </a:lnTo>
                    <a:lnTo>
                      <a:pt x="843" y="454"/>
                    </a:lnTo>
                    <a:lnTo>
                      <a:pt x="840" y="454"/>
                    </a:lnTo>
                    <a:lnTo>
                      <a:pt x="837" y="457"/>
                    </a:lnTo>
                    <a:lnTo>
                      <a:pt x="837" y="454"/>
                    </a:lnTo>
                    <a:lnTo>
                      <a:pt x="835" y="454"/>
                    </a:lnTo>
                    <a:lnTo>
                      <a:pt x="832" y="454"/>
                    </a:lnTo>
                    <a:lnTo>
                      <a:pt x="830" y="454"/>
                    </a:lnTo>
                    <a:lnTo>
                      <a:pt x="830" y="452"/>
                    </a:lnTo>
                    <a:lnTo>
                      <a:pt x="830" y="449"/>
                    </a:lnTo>
                    <a:lnTo>
                      <a:pt x="827" y="446"/>
                    </a:lnTo>
                    <a:lnTo>
                      <a:pt x="822" y="441"/>
                    </a:lnTo>
                    <a:lnTo>
                      <a:pt x="822" y="439"/>
                    </a:lnTo>
                    <a:lnTo>
                      <a:pt x="819" y="436"/>
                    </a:lnTo>
                    <a:lnTo>
                      <a:pt x="819" y="431"/>
                    </a:lnTo>
                    <a:lnTo>
                      <a:pt x="817" y="426"/>
                    </a:lnTo>
                    <a:lnTo>
                      <a:pt x="814" y="426"/>
                    </a:lnTo>
                    <a:lnTo>
                      <a:pt x="814" y="423"/>
                    </a:lnTo>
                    <a:lnTo>
                      <a:pt x="811" y="420"/>
                    </a:lnTo>
                    <a:lnTo>
                      <a:pt x="809" y="420"/>
                    </a:lnTo>
                    <a:lnTo>
                      <a:pt x="806" y="418"/>
                    </a:lnTo>
                    <a:lnTo>
                      <a:pt x="804" y="415"/>
                    </a:lnTo>
                    <a:lnTo>
                      <a:pt x="804" y="413"/>
                    </a:lnTo>
                    <a:lnTo>
                      <a:pt x="798" y="410"/>
                    </a:lnTo>
                    <a:lnTo>
                      <a:pt x="798" y="407"/>
                    </a:lnTo>
                    <a:lnTo>
                      <a:pt x="796" y="405"/>
                    </a:lnTo>
                    <a:lnTo>
                      <a:pt x="793" y="402"/>
                    </a:lnTo>
                    <a:lnTo>
                      <a:pt x="790" y="402"/>
                    </a:lnTo>
                    <a:lnTo>
                      <a:pt x="788" y="399"/>
                    </a:lnTo>
                    <a:lnTo>
                      <a:pt x="788" y="397"/>
                    </a:lnTo>
                    <a:lnTo>
                      <a:pt x="785" y="397"/>
                    </a:lnTo>
                    <a:lnTo>
                      <a:pt x="785" y="394"/>
                    </a:lnTo>
                    <a:lnTo>
                      <a:pt x="783" y="389"/>
                    </a:lnTo>
                    <a:lnTo>
                      <a:pt x="780" y="389"/>
                    </a:lnTo>
                    <a:lnTo>
                      <a:pt x="777" y="386"/>
                    </a:lnTo>
                    <a:lnTo>
                      <a:pt x="775" y="386"/>
                    </a:lnTo>
                    <a:lnTo>
                      <a:pt x="772" y="384"/>
                    </a:lnTo>
                    <a:lnTo>
                      <a:pt x="770" y="384"/>
                    </a:lnTo>
                    <a:lnTo>
                      <a:pt x="767" y="386"/>
                    </a:lnTo>
                    <a:lnTo>
                      <a:pt x="764" y="392"/>
                    </a:lnTo>
                    <a:lnTo>
                      <a:pt x="762" y="397"/>
                    </a:lnTo>
                    <a:lnTo>
                      <a:pt x="759" y="399"/>
                    </a:lnTo>
                    <a:lnTo>
                      <a:pt x="757" y="402"/>
                    </a:lnTo>
                    <a:lnTo>
                      <a:pt x="754" y="402"/>
                    </a:lnTo>
                    <a:lnTo>
                      <a:pt x="754" y="405"/>
                    </a:lnTo>
                    <a:lnTo>
                      <a:pt x="751" y="405"/>
                    </a:lnTo>
                    <a:lnTo>
                      <a:pt x="749" y="405"/>
                    </a:lnTo>
                    <a:lnTo>
                      <a:pt x="746" y="407"/>
                    </a:lnTo>
                    <a:lnTo>
                      <a:pt x="746" y="410"/>
                    </a:lnTo>
                    <a:lnTo>
                      <a:pt x="743" y="413"/>
                    </a:lnTo>
                    <a:lnTo>
                      <a:pt x="741" y="415"/>
                    </a:lnTo>
                    <a:lnTo>
                      <a:pt x="738" y="418"/>
                    </a:lnTo>
                    <a:lnTo>
                      <a:pt x="733" y="420"/>
                    </a:lnTo>
                    <a:lnTo>
                      <a:pt x="730" y="420"/>
                    </a:lnTo>
                    <a:lnTo>
                      <a:pt x="728" y="420"/>
                    </a:lnTo>
                    <a:lnTo>
                      <a:pt x="723" y="420"/>
                    </a:lnTo>
                    <a:lnTo>
                      <a:pt x="717" y="420"/>
                    </a:lnTo>
                    <a:lnTo>
                      <a:pt x="704" y="413"/>
                    </a:lnTo>
                    <a:lnTo>
                      <a:pt x="702" y="413"/>
                    </a:lnTo>
                    <a:lnTo>
                      <a:pt x="699" y="413"/>
                    </a:lnTo>
                    <a:lnTo>
                      <a:pt x="694" y="410"/>
                    </a:lnTo>
                    <a:lnTo>
                      <a:pt x="665" y="397"/>
                    </a:lnTo>
                    <a:lnTo>
                      <a:pt x="663" y="397"/>
                    </a:lnTo>
                    <a:lnTo>
                      <a:pt x="663" y="394"/>
                    </a:lnTo>
                    <a:lnTo>
                      <a:pt x="660" y="394"/>
                    </a:lnTo>
                    <a:lnTo>
                      <a:pt x="657" y="392"/>
                    </a:lnTo>
                    <a:lnTo>
                      <a:pt x="655" y="389"/>
                    </a:lnTo>
                    <a:lnTo>
                      <a:pt x="652" y="384"/>
                    </a:lnTo>
                    <a:lnTo>
                      <a:pt x="652" y="381"/>
                    </a:lnTo>
                    <a:lnTo>
                      <a:pt x="650" y="379"/>
                    </a:lnTo>
                    <a:lnTo>
                      <a:pt x="644" y="371"/>
                    </a:lnTo>
                    <a:lnTo>
                      <a:pt x="642" y="368"/>
                    </a:lnTo>
                    <a:lnTo>
                      <a:pt x="639" y="365"/>
                    </a:lnTo>
                    <a:lnTo>
                      <a:pt x="642" y="358"/>
                    </a:lnTo>
                    <a:lnTo>
                      <a:pt x="644" y="352"/>
                    </a:lnTo>
                    <a:lnTo>
                      <a:pt x="644" y="347"/>
                    </a:lnTo>
                    <a:lnTo>
                      <a:pt x="642" y="345"/>
                    </a:lnTo>
                    <a:lnTo>
                      <a:pt x="639" y="342"/>
                    </a:lnTo>
                    <a:lnTo>
                      <a:pt x="636" y="339"/>
                    </a:lnTo>
                    <a:lnTo>
                      <a:pt x="634" y="339"/>
                    </a:lnTo>
                    <a:lnTo>
                      <a:pt x="634" y="337"/>
                    </a:lnTo>
                    <a:lnTo>
                      <a:pt x="629" y="337"/>
                    </a:lnTo>
                    <a:lnTo>
                      <a:pt x="626" y="334"/>
                    </a:lnTo>
                    <a:lnTo>
                      <a:pt x="621" y="332"/>
                    </a:lnTo>
                    <a:lnTo>
                      <a:pt x="616" y="326"/>
                    </a:lnTo>
                    <a:lnTo>
                      <a:pt x="616" y="324"/>
                    </a:lnTo>
                    <a:lnTo>
                      <a:pt x="608" y="321"/>
                    </a:lnTo>
                    <a:lnTo>
                      <a:pt x="605" y="318"/>
                    </a:lnTo>
                    <a:lnTo>
                      <a:pt x="605" y="316"/>
                    </a:lnTo>
                    <a:lnTo>
                      <a:pt x="603" y="316"/>
                    </a:lnTo>
                    <a:lnTo>
                      <a:pt x="600" y="316"/>
                    </a:lnTo>
                    <a:lnTo>
                      <a:pt x="597" y="316"/>
                    </a:lnTo>
                    <a:lnTo>
                      <a:pt x="576" y="313"/>
                    </a:lnTo>
                    <a:lnTo>
                      <a:pt x="571" y="313"/>
                    </a:lnTo>
                    <a:lnTo>
                      <a:pt x="569" y="313"/>
                    </a:lnTo>
                    <a:lnTo>
                      <a:pt x="561" y="313"/>
                    </a:lnTo>
                    <a:lnTo>
                      <a:pt x="561" y="311"/>
                    </a:lnTo>
                    <a:lnTo>
                      <a:pt x="550" y="311"/>
                    </a:lnTo>
                    <a:lnTo>
                      <a:pt x="548" y="311"/>
                    </a:lnTo>
                    <a:lnTo>
                      <a:pt x="545" y="311"/>
                    </a:lnTo>
                    <a:lnTo>
                      <a:pt x="542" y="308"/>
                    </a:lnTo>
                    <a:lnTo>
                      <a:pt x="540" y="305"/>
                    </a:lnTo>
                    <a:lnTo>
                      <a:pt x="537" y="305"/>
                    </a:lnTo>
                    <a:lnTo>
                      <a:pt x="535" y="305"/>
                    </a:lnTo>
                    <a:lnTo>
                      <a:pt x="524" y="305"/>
                    </a:lnTo>
                    <a:lnTo>
                      <a:pt x="519" y="303"/>
                    </a:lnTo>
                    <a:lnTo>
                      <a:pt x="516" y="305"/>
                    </a:lnTo>
                    <a:lnTo>
                      <a:pt x="514" y="308"/>
                    </a:lnTo>
                    <a:lnTo>
                      <a:pt x="509" y="313"/>
                    </a:lnTo>
                    <a:lnTo>
                      <a:pt x="509" y="316"/>
                    </a:lnTo>
                    <a:lnTo>
                      <a:pt x="506" y="318"/>
                    </a:lnTo>
                    <a:lnTo>
                      <a:pt x="506" y="321"/>
                    </a:lnTo>
                    <a:lnTo>
                      <a:pt x="506" y="324"/>
                    </a:lnTo>
                    <a:lnTo>
                      <a:pt x="506" y="326"/>
                    </a:lnTo>
                    <a:lnTo>
                      <a:pt x="503" y="329"/>
                    </a:lnTo>
                    <a:lnTo>
                      <a:pt x="503" y="332"/>
                    </a:lnTo>
                    <a:lnTo>
                      <a:pt x="503" y="334"/>
                    </a:lnTo>
                    <a:lnTo>
                      <a:pt x="503" y="337"/>
                    </a:lnTo>
                    <a:lnTo>
                      <a:pt x="506" y="350"/>
                    </a:lnTo>
                    <a:lnTo>
                      <a:pt x="506" y="352"/>
                    </a:lnTo>
                    <a:lnTo>
                      <a:pt x="503" y="358"/>
                    </a:lnTo>
                    <a:lnTo>
                      <a:pt x="503" y="360"/>
                    </a:lnTo>
                    <a:lnTo>
                      <a:pt x="506" y="363"/>
                    </a:lnTo>
                    <a:lnTo>
                      <a:pt x="509" y="368"/>
                    </a:lnTo>
                    <a:lnTo>
                      <a:pt x="511" y="371"/>
                    </a:lnTo>
                    <a:lnTo>
                      <a:pt x="511" y="373"/>
                    </a:lnTo>
                    <a:lnTo>
                      <a:pt x="511" y="376"/>
                    </a:lnTo>
                    <a:lnTo>
                      <a:pt x="506" y="379"/>
                    </a:lnTo>
                    <a:lnTo>
                      <a:pt x="506" y="381"/>
                    </a:lnTo>
                    <a:lnTo>
                      <a:pt x="503" y="381"/>
                    </a:lnTo>
                    <a:lnTo>
                      <a:pt x="498" y="386"/>
                    </a:lnTo>
                    <a:lnTo>
                      <a:pt x="498" y="389"/>
                    </a:lnTo>
                    <a:lnTo>
                      <a:pt x="498" y="392"/>
                    </a:lnTo>
                    <a:lnTo>
                      <a:pt x="503" y="397"/>
                    </a:lnTo>
                    <a:lnTo>
                      <a:pt x="503" y="399"/>
                    </a:lnTo>
                    <a:lnTo>
                      <a:pt x="503" y="402"/>
                    </a:lnTo>
                    <a:lnTo>
                      <a:pt x="501" y="405"/>
                    </a:lnTo>
                    <a:lnTo>
                      <a:pt x="498" y="407"/>
                    </a:lnTo>
                    <a:lnTo>
                      <a:pt x="490" y="410"/>
                    </a:lnTo>
                    <a:lnTo>
                      <a:pt x="485" y="413"/>
                    </a:lnTo>
                    <a:lnTo>
                      <a:pt x="485" y="415"/>
                    </a:lnTo>
                    <a:lnTo>
                      <a:pt x="482" y="418"/>
                    </a:lnTo>
                    <a:lnTo>
                      <a:pt x="480" y="418"/>
                    </a:lnTo>
                    <a:lnTo>
                      <a:pt x="477" y="420"/>
                    </a:lnTo>
                    <a:lnTo>
                      <a:pt x="475" y="420"/>
                    </a:lnTo>
                    <a:lnTo>
                      <a:pt x="472" y="420"/>
                    </a:lnTo>
                    <a:lnTo>
                      <a:pt x="467" y="418"/>
                    </a:lnTo>
                    <a:lnTo>
                      <a:pt x="464" y="415"/>
                    </a:lnTo>
                    <a:lnTo>
                      <a:pt x="459" y="415"/>
                    </a:lnTo>
                    <a:lnTo>
                      <a:pt x="454" y="413"/>
                    </a:lnTo>
                    <a:lnTo>
                      <a:pt x="451" y="413"/>
                    </a:lnTo>
                    <a:lnTo>
                      <a:pt x="449" y="413"/>
                    </a:lnTo>
                    <a:lnTo>
                      <a:pt x="446" y="413"/>
                    </a:lnTo>
                    <a:lnTo>
                      <a:pt x="438" y="415"/>
                    </a:lnTo>
                    <a:lnTo>
                      <a:pt x="435" y="415"/>
                    </a:lnTo>
                    <a:lnTo>
                      <a:pt x="433" y="415"/>
                    </a:lnTo>
                    <a:lnTo>
                      <a:pt x="430" y="415"/>
                    </a:lnTo>
                    <a:lnTo>
                      <a:pt x="425" y="413"/>
                    </a:lnTo>
                    <a:lnTo>
                      <a:pt x="422" y="413"/>
                    </a:lnTo>
                    <a:lnTo>
                      <a:pt x="420" y="413"/>
                    </a:lnTo>
                    <a:lnTo>
                      <a:pt x="417" y="413"/>
                    </a:lnTo>
                    <a:lnTo>
                      <a:pt x="415" y="413"/>
                    </a:lnTo>
                    <a:lnTo>
                      <a:pt x="412" y="413"/>
                    </a:lnTo>
                    <a:lnTo>
                      <a:pt x="407" y="410"/>
                    </a:lnTo>
                    <a:lnTo>
                      <a:pt x="402" y="407"/>
                    </a:lnTo>
                    <a:lnTo>
                      <a:pt x="399" y="407"/>
                    </a:lnTo>
                    <a:lnTo>
                      <a:pt x="394" y="410"/>
                    </a:lnTo>
                    <a:lnTo>
                      <a:pt x="388" y="410"/>
                    </a:lnTo>
                    <a:lnTo>
                      <a:pt x="388" y="407"/>
                    </a:lnTo>
                    <a:lnTo>
                      <a:pt x="386" y="407"/>
                    </a:lnTo>
                    <a:lnTo>
                      <a:pt x="381" y="405"/>
                    </a:lnTo>
                    <a:lnTo>
                      <a:pt x="378" y="402"/>
                    </a:lnTo>
                    <a:lnTo>
                      <a:pt x="375" y="402"/>
                    </a:lnTo>
                    <a:lnTo>
                      <a:pt x="375" y="405"/>
                    </a:lnTo>
                    <a:lnTo>
                      <a:pt x="373" y="407"/>
                    </a:lnTo>
                    <a:lnTo>
                      <a:pt x="373" y="410"/>
                    </a:lnTo>
                    <a:lnTo>
                      <a:pt x="362" y="413"/>
                    </a:lnTo>
                    <a:lnTo>
                      <a:pt x="360" y="415"/>
                    </a:lnTo>
                    <a:lnTo>
                      <a:pt x="355" y="415"/>
                    </a:lnTo>
                    <a:lnTo>
                      <a:pt x="352" y="418"/>
                    </a:lnTo>
                    <a:lnTo>
                      <a:pt x="349" y="418"/>
                    </a:lnTo>
                    <a:lnTo>
                      <a:pt x="347" y="423"/>
                    </a:lnTo>
                    <a:lnTo>
                      <a:pt x="347" y="428"/>
                    </a:lnTo>
                    <a:lnTo>
                      <a:pt x="344" y="428"/>
                    </a:lnTo>
                    <a:lnTo>
                      <a:pt x="342" y="431"/>
                    </a:lnTo>
                    <a:lnTo>
                      <a:pt x="342" y="436"/>
                    </a:lnTo>
                    <a:lnTo>
                      <a:pt x="342" y="439"/>
                    </a:lnTo>
                    <a:lnTo>
                      <a:pt x="339" y="444"/>
                    </a:lnTo>
                    <a:lnTo>
                      <a:pt x="339" y="446"/>
                    </a:lnTo>
                    <a:lnTo>
                      <a:pt x="339" y="449"/>
                    </a:lnTo>
                    <a:lnTo>
                      <a:pt x="342" y="452"/>
                    </a:lnTo>
                    <a:lnTo>
                      <a:pt x="344" y="454"/>
                    </a:lnTo>
                    <a:lnTo>
                      <a:pt x="344" y="460"/>
                    </a:lnTo>
                    <a:lnTo>
                      <a:pt x="344" y="462"/>
                    </a:lnTo>
                    <a:lnTo>
                      <a:pt x="347" y="465"/>
                    </a:lnTo>
                    <a:lnTo>
                      <a:pt x="347" y="467"/>
                    </a:lnTo>
                    <a:lnTo>
                      <a:pt x="344" y="470"/>
                    </a:lnTo>
                    <a:lnTo>
                      <a:pt x="344" y="473"/>
                    </a:lnTo>
                    <a:lnTo>
                      <a:pt x="342" y="478"/>
                    </a:lnTo>
                    <a:lnTo>
                      <a:pt x="339" y="480"/>
                    </a:lnTo>
                    <a:lnTo>
                      <a:pt x="339" y="483"/>
                    </a:lnTo>
                    <a:lnTo>
                      <a:pt x="336" y="486"/>
                    </a:lnTo>
                    <a:lnTo>
                      <a:pt x="334" y="488"/>
                    </a:lnTo>
                    <a:lnTo>
                      <a:pt x="331" y="491"/>
                    </a:lnTo>
                    <a:lnTo>
                      <a:pt x="328" y="493"/>
                    </a:lnTo>
                    <a:lnTo>
                      <a:pt x="326" y="493"/>
                    </a:lnTo>
                    <a:lnTo>
                      <a:pt x="326" y="496"/>
                    </a:lnTo>
                    <a:lnTo>
                      <a:pt x="323" y="496"/>
                    </a:lnTo>
                    <a:lnTo>
                      <a:pt x="323" y="499"/>
                    </a:lnTo>
                    <a:lnTo>
                      <a:pt x="321" y="504"/>
                    </a:lnTo>
                    <a:lnTo>
                      <a:pt x="318" y="507"/>
                    </a:lnTo>
                    <a:lnTo>
                      <a:pt x="318" y="509"/>
                    </a:lnTo>
                    <a:lnTo>
                      <a:pt x="315" y="512"/>
                    </a:lnTo>
                    <a:lnTo>
                      <a:pt x="313" y="512"/>
                    </a:lnTo>
                    <a:lnTo>
                      <a:pt x="313" y="514"/>
                    </a:lnTo>
                    <a:lnTo>
                      <a:pt x="308" y="517"/>
                    </a:lnTo>
                    <a:lnTo>
                      <a:pt x="308" y="520"/>
                    </a:lnTo>
                    <a:lnTo>
                      <a:pt x="305" y="522"/>
                    </a:lnTo>
                    <a:lnTo>
                      <a:pt x="305" y="527"/>
                    </a:lnTo>
                    <a:lnTo>
                      <a:pt x="302" y="530"/>
                    </a:lnTo>
                    <a:lnTo>
                      <a:pt x="300" y="535"/>
                    </a:lnTo>
                    <a:lnTo>
                      <a:pt x="300" y="538"/>
                    </a:lnTo>
                    <a:lnTo>
                      <a:pt x="300" y="540"/>
                    </a:lnTo>
                    <a:lnTo>
                      <a:pt x="297" y="543"/>
                    </a:lnTo>
                    <a:lnTo>
                      <a:pt x="295" y="540"/>
                    </a:lnTo>
                    <a:lnTo>
                      <a:pt x="292" y="540"/>
                    </a:lnTo>
                    <a:lnTo>
                      <a:pt x="292" y="538"/>
                    </a:lnTo>
                    <a:lnTo>
                      <a:pt x="289" y="538"/>
                    </a:lnTo>
                    <a:lnTo>
                      <a:pt x="287" y="538"/>
                    </a:lnTo>
                    <a:lnTo>
                      <a:pt x="281" y="535"/>
                    </a:lnTo>
                    <a:lnTo>
                      <a:pt x="279" y="535"/>
                    </a:lnTo>
                    <a:lnTo>
                      <a:pt x="276" y="535"/>
                    </a:lnTo>
                    <a:lnTo>
                      <a:pt x="274" y="535"/>
                    </a:lnTo>
                    <a:lnTo>
                      <a:pt x="271" y="533"/>
                    </a:lnTo>
                    <a:lnTo>
                      <a:pt x="268" y="533"/>
                    </a:lnTo>
                    <a:lnTo>
                      <a:pt x="266" y="530"/>
                    </a:lnTo>
                    <a:lnTo>
                      <a:pt x="263" y="533"/>
                    </a:lnTo>
                    <a:lnTo>
                      <a:pt x="263" y="530"/>
                    </a:lnTo>
                    <a:lnTo>
                      <a:pt x="258" y="527"/>
                    </a:lnTo>
                    <a:lnTo>
                      <a:pt x="255" y="527"/>
                    </a:lnTo>
                    <a:lnTo>
                      <a:pt x="253" y="530"/>
                    </a:lnTo>
                    <a:lnTo>
                      <a:pt x="248" y="533"/>
                    </a:lnTo>
                    <a:lnTo>
                      <a:pt x="248" y="535"/>
                    </a:lnTo>
                    <a:lnTo>
                      <a:pt x="242" y="535"/>
                    </a:lnTo>
                    <a:lnTo>
                      <a:pt x="242" y="538"/>
                    </a:lnTo>
                    <a:lnTo>
                      <a:pt x="242" y="540"/>
                    </a:lnTo>
                    <a:lnTo>
                      <a:pt x="240" y="540"/>
                    </a:lnTo>
                    <a:lnTo>
                      <a:pt x="237" y="540"/>
                    </a:lnTo>
                    <a:lnTo>
                      <a:pt x="234" y="540"/>
                    </a:lnTo>
                    <a:lnTo>
                      <a:pt x="234" y="543"/>
                    </a:lnTo>
                    <a:lnTo>
                      <a:pt x="232" y="543"/>
                    </a:lnTo>
                    <a:lnTo>
                      <a:pt x="229" y="543"/>
                    </a:lnTo>
                    <a:lnTo>
                      <a:pt x="229" y="546"/>
                    </a:lnTo>
                    <a:lnTo>
                      <a:pt x="229" y="548"/>
                    </a:lnTo>
                    <a:lnTo>
                      <a:pt x="229" y="551"/>
                    </a:lnTo>
                    <a:lnTo>
                      <a:pt x="229" y="554"/>
                    </a:lnTo>
                    <a:lnTo>
                      <a:pt x="227" y="554"/>
                    </a:lnTo>
                    <a:lnTo>
                      <a:pt x="227" y="556"/>
                    </a:lnTo>
                    <a:lnTo>
                      <a:pt x="227" y="559"/>
                    </a:lnTo>
                    <a:lnTo>
                      <a:pt x="224" y="559"/>
                    </a:lnTo>
                    <a:lnTo>
                      <a:pt x="224" y="561"/>
                    </a:lnTo>
                    <a:lnTo>
                      <a:pt x="221" y="567"/>
                    </a:lnTo>
                    <a:lnTo>
                      <a:pt x="219" y="567"/>
                    </a:lnTo>
                    <a:lnTo>
                      <a:pt x="219" y="569"/>
                    </a:lnTo>
                    <a:lnTo>
                      <a:pt x="216" y="569"/>
                    </a:lnTo>
                    <a:lnTo>
                      <a:pt x="216" y="572"/>
                    </a:lnTo>
                    <a:lnTo>
                      <a:pt x="214" y="572"/>
                    </a:lnTo>
                    <a:lnTo>
                      <a:pt x="211" y="572"/>
                    </a:lnTo>
                    <a:lnTo>
                      <a:pt x="208" y="572"/>
                    </a:lnTo>
                    <a:lnTo>
                      <a:pt x="206" y="572"/>
                    </a:lnTo>
                    <a:lnTo>
                      <a:pt x="206" y="574"/>
                    </a:lnTo>
                    <a:lnTo>
                      <a:pt x="203" y="574"/>
                    </a:lnTo>
                    <a:lnTo>
                      <a:pt x="203" y="572"/>
                    </a:lnTo>
                    <a:lnTo>
                      <a:pt x="135" y="569"/>
                    </a:lnTo>
                    <a:lnTo>
                      <a:pt x="96" y="569"/>
                    </a:lnTo>
                    <a:lnTo>
                      <a:pt x="91" y="574"/>
                    </a:lnTo>
                    <a:lnTo>
                      <a:pt x="80" y="582"/>
                    </a:lnTo>
                    <a:lnTo>
                      <a:pt x="52" y="611"/>
                    </a:lnTo>
                    <a:lnTo>
                      <a:pt x="52" y="608"/>
                    </a:lnTo>
                    <a:lnTo>
                      <a:pt x="52" y="606"/>
                    </a:lnTo>
                    <a:lnTo>
                      <a:pt x="52" y="603"/>
                    </a:lnTo>
                    <a:lnTo>
                      <a:pt x="49" y="601"/>
                    </a:lnTo>
                    <a:lnTo>
                      <a:pt x="49" y="598"/>
                    </a:lnTo>
                    <a:lnTo>
                      <a:pt x="47" y="598"/>
                    </a:lnTo>
                    <a:lnTo>
                      <a:pt x="47" y="595"/>
                    </a:lnTo>
                    <a:lnTo>
                      <a:pt x="49" y="593"/>
                    </a:lnTo>
                    <a:lnTo>
                      <a:pt x="49" y="590"/>
                    </a:lnTo>
                    <a:lnTo>
                      <a:pt x="52" y="588"/>
                    </a:lnTo>
                    <a:lnTo>
                      <a:pt x="49" y="588"/>
                    </a:lnTo>
                    <a:lnTo>
                      <a:pt x="52" y="585"/>
                    </a:lnTo>
                    <a:lnTo>
                      <a:pt x="52" y="582"/>
                    </a:lnTo>
                    <a:lnTo>
                      <a:pt x="54" y="577"/>
                    </a:lnTo>
                    <a:lnTo>
                      <a:pt x="52" y="574"/>
                    </a:lnTo>
                    <a:lnTo>
                      <a:pt x="52" y="572"/>
                    </a:lnTo>
                    <a:lnTo>
                      <a:pt x="52" y="569"/>
                    </a:lnTo>
                    <a:lnTo>
                      <a:pt x="52" y="567"/>
                    </a:lnTo>
                    <a:lnTo>
                      <a:pt x="52" y="564"/>
                    </a:lnTo>
                    <a:lnTo>
                      <a:pt x="52" y="561"/>
                    </a:lnTo>
                    <a:lnTo>
                      <a:pt x="54" y="556"/>
                    </a:lnTo>
                    <a:lnTo>
                      <a:pt x="57" y="554"/>
                    </a:lnTo>
                    <a:lnTo>
                      <a:pt x="60" y="551"/>
                    </a:lnTo>
                    <a:lnTo>
                      <a:pt x="60" y="548"/>
                    </a:lnTo>
                    <a:lnTo>
                      <a:pt x="62" y="548"/>
                    </a:lnTo>
                    <a:lnTo>
                      <a:pt x="62" y="546"/>
                    </a:lnTo>
                    <a:lnTo>
                      <a:pt x="65" y="543"/>
                    </a:lnTo>
                    <a:lnTo>
                      <a:pt x="67" y="543"/>
                    </a:lnTo>
                    <a:lnTo>
                      <a:pt x="65" y="540"/>
                    </a:lnTo>
                    <a:lnTo>
                      <a:pt x="62" y="535"/>
                    </a:lnTo>
                    <a:lnTo>
                      <a:pt x="60" y="533"/>
                    </a:lnTo>
                    <a:lnTo>
                      <a:pt x="57" y="530"/>
                    </a:lnTo>
                    <a:lnTo>
                      <a:pt x="57" y="527"/>
                    </a:lnTo>
                    <a:lnTo>
                      <a:pt x="57" y="525"/>
                    </a:lnTo>
                    <a:lnTo>
                      <a:pt x="57" y="522"/>
                    </a:lnTo>
                    <a:lnTo>
                      <a:pt x="57" y="520"/>
                    </a:lnTo>
                    <a:lnTo>
                      <a:pt x="60" y="520"/>
                    </a:lnTo>
                    <a:lnTo>
                      <a:pt x="60" y="517"/>
                    </a:lnTo>
                    <a:lnTo>
                      <a:pt x="60" y="514"/>
                    </a:lnTo>
                    <a:lnTo>
                      <a:pt x="60" y="512"/>
                    </a:lnTo>
                    <a:lnTo>
                      <a:pt x="57" y="512"/>
                    </a:lnTo>
                    <a:lnTo>
                      <a:pt x="57" y="509"/>
                    </a:lnTo>
                    <a:lnTo>
                      <a:pt x="52" y="507"/>
                    </a:lnTo>
                    <a:lnTo>
                      <a:pt x="52" y="504"/>
                    </a:lnTo>
                    <a:lnTo>
                      <a:pt x="49" y="504"/>
                    </a:lnTo>
                    <a:lnTo>
                      <a:pt x="47" y="501"/>
                    </a:lnTo>
                    <a:lnTo>
                      <a:pt x="44" y="496"/>
                    </a:lnTo>
                    <a:lnTo>
                      <a:pt x="44" y="493"/>
                    </a:lnTo>
                    <a:lnTo>
                      <a:pt x="44" y="491"/>
                    </a:lnTo>
                    <a:lnTo>
                      <a:pt x="41" y="491"/>
                    </a:lnTo>
                    <a:lnTo>
                      <a:pt x="41" y="488"/>
                    </a:lnTo>
                    <a:lnTo>
                      <a:pt x="44" y="486"/>
                    </a:lnTo>
                    <a:lnTo>
                      <a:pt x="44" y="483"/>
                    </a:lnTo>
                    <a:lnTo>
                      <a:pt x="41" y="480"/>
                    </a:lnTo>
                    <a:lnTo>
                      <a:pt x="41" y="478"/>
                    </a:lnTo>
                    <a:lnTo>
                      <a:pt x="44" y="475"/>
                    </a:lnTo>
                    <a:lnTo>
                      <a:pt x="47" y="473"/>
                    </a:lnTo>
                    <a:lnTo>
                      <a:pt x="47" y="470"/>
                    </a:lnTo>
                    <a:lnTo>
                      <a:pt x="44" y="465"/>
                    </a:lnTo>
                    <a:lnTo>
                      <a:pt x="41" y="462"/>
                    </a:lnTo>
                    <a:lnTo>
                      <a:pt x="39" y="457"/>
                    </a:lnTo>
                    <a:lnTo>
                      <a:pt x="39" y="454"/>
                    </a:lnTo>
                    <a:lnTo>
                      <a:pt x="36" y="452"/>
                    </a:lnTo>
                    <a:lnTo>
                      <a:pt x="34" y="446"/>
                    </a:lnTo>
                    <a:lnTo>
                      <a:pt x="31" y="444"/>
                    </a:lnTo>
                    <a:lnTo>
                      <a:pt x="28" y="441"/>
                    </a:lnTo>
                    <a:lnTo>
                      <a:pt x="28" y="439"/>
                    </a:lnTo>
                    <a:lnTo>
                      <a:pt x="26" y="439"/>
                    </a:lnTo>
                    <a:lnTo>
                      <a:pt x="26" y="436"/>
                    </a:lnTo>
                    <a:lnTo>
                      <a:pt x="26" y="433"/>
                    </a:lnTo>
                    <a:lnTo>
                      <a:pt x="23" y="433"/>
                    </a:lnTo>
                    <a:lnTo>
                      <a:pt x="23" y="431"/>
                    </a:lnTo>
                    <a:lnTo>
                      <a:pt x="20" y="431"/>
                    </a:lnTo>
                    <a:lnTo>
                      <a:pt x="20" y="428"/>
                    </a:lnTo>
                    <a:lnTo>
                      <a:pt x="18" y="428"/>
                    </a:lnTo>
                    <a:lnTo>
                      <a:pt x="18" y="426"/>
                    </a:lnTo>
                    <a:lnTo>
                      <a:pt x="15" y="426"/>
                    </a:lnTo>
                    <a:lnTo>
                      <a:pt x="15" y="423"/>
                    </a:lnTo>
                    <a:lnTo>
                      <a:pt x="18" y="423"/>
                    </a:lnTo>
                    <a:lnTo>
                      <a:pt x="18" y="420"/>
                    </a:lnTo>
                    <a:lnTo>
                      <a:pt x="20" y="420"/>
                    </a:lnTo>
                    <a:lnTo>
                      <a:pt x="20" y="418"/>
                    </a:lnTo>
                    <a:lnTo>
                      <a:pt x="20" y="415"/>
                    </a:lnTo>
                    <a:lnTo>
                      <a:pt x="20" y="413"/>
                    </a:lnTo>
                    <a:lnTo>
                      <a:pt x="18" y="413"/>
                    </a:lnTo>
                    <a:lnTo>
                      <a:pt x="18" y="410"/>
                    </a:lnTo>
                    <a:lnTo>
                      <a:pt x="18" y="407"/>
                    </a:lnTo>
                    <a:lnTo>
                      <a:pt x="18" y="405"/>
                    </a:lnTo>
                    <a:lnTo>
                      <a:pt x="15" y="405"/>
                    </a:lnTo>
                    <a:lnTo>
                      <a:pt x="15" y="402"/>
                    </a:lnTo>
                    <a:lnTo>
                      <a:pt x="13" y="392"/>
                    </a:lnTo>
                    <a:lnTo>
                      <a:pt x="13" y="389"/>
                    </a:lnTo>
                    <a:lnTo>
                      <a:pt x="13" y="386"/>
                    </a:lnTo>
                    <a:lnTo>
                      <a:pt x="13" y="384"/>
                    </a:lnTo>
                    <a:lnTo>
                      <a:pt x="13" y="381"/>
                    </a:lnTo>
                    <a:lnTo>
                      <a:pt x="13" y="379"/>
                    </a:lnTo>
                    <a:lnTo>
                      <a:pt x="13" y="376"/>
                    </a:lnTo>
                    <a:lnTo>
                      <a:pt x="13" y="373"/>
                    </a:lnTo>
                    <a:lnTo>
                      <a:pt x="13" y="371"/>
                    </a:lnTo>
                    <a:lnTo>
                      <a:pt x="13" y="368"/>
                    </a:lnTo>
                    <a:lnTo>
                      <a:pt x="13" y="365"/>
                    </a:lnTo>
                    <a:lnTo>
                      <a:pt x="15" y="365"/>
                    </a:lnTo>
                    <a:lnTo>
                      <a:pt x="15" y="360"/>
                    </a:lnTo>
                    <a:lnTo>
                      <a:pt x="18" y="360"/>
                    </a:lnTo>
                    <a:lnTo>
                      <a:pt x="18" y="358"/>
                    </a:lnTo>
                    <a:lnTo>
                      <a:pt x="20" y="358"/>
                    </a:lnTo>
                    <a:lnTo>
                      <a:pt x="23" y="355"/>
                    </a:lnTo>
                    <a:lnTo>
                      <a:pt x="23" y="350"/>
                    </a:lnTo>
                    <a:lnTo>
                      <a:pt x="23" y="347"/>
                    </a:lnTo>
                    <a:lnTo>
                      <a:pt x="23" y="345"/>
                    </a:lnTo>
                    <a:lnTo>
                      <a:pt x="20" y="342"/>
                    </a:lnTo>
                    <a:lnTo>
                      <a:pt x="20" y="339"/>
                    </a:lnTo>
                    <a:lnTo>
                      <a:pt x="18" y="334"/>
                    </a:lnTo>
                    <a:lnTo>
                      <a:pt x="18" y="332"/>
                    </a:lnTo>
                    <a:lnTo>
                      <a:pt x="18" y="329"/>
                    </a:lnTo>
                    <a:lnTo>
                      <a:pt x="18" y="326"/>
                    </a:lnTo>
                    <a:lnTo>
                      <a:pt x="18" y="324"/>
                    </a:lnTo>
                    <a:lnTo>
                      <a:pt x="20" y="321"/>
                    </a:lnTo>
                    <a:lnTo>
                      <a:pt x="23" y="321"/>
                    </a:lnTo>
                    <a:lnTo>
                      <a:pt x="23" y="318"/>
                    </a:lnTo>
                    <a:lnTo>
                      <a:pt x="20" y="318"/>
                    </a:lnTo>
                    <a:lnTo>
                      <a:pt x="20" y="313"/>
                    </a:lnTo>
                    <a:lnTo>
                      <a:pt x="18" y="311"/>
                    </a:lnTo>
                    <a:lnTo>
                      <a:pt x="15" y="305"/>
                    </a:lnTo>
                    <a:lnTo>
                      <a:pt x="13" y="303"/>
                    </a:lnTo>
                    <a:lnTo>
                      <a:pt x="10" y="303"/>
                    </a:lnTo>
                    <a:lnTo>
                      <a:pt x="7" y="303"/>
                    </a:lnTo>
                    <a:lnTo>
                      <a:pt x="5" y="303"/>
                    </a:lnTo>
                    <a:lnTo>
                      <a:pt x="2" y="300"/>
                    </a:lnTo>
                    <a:lnTo>
                      <a:pt x="2" y="298"/>
                    </a:lnTo>
                    <a:lnTo>
                      <a:pt x="0" y="298"/>
                    </a:lnTo>
                    <a:lnTo>
                      <a:pt x="0" y="295"/>
                    </a:lnTo>
                    <a:lnTo>
                      <a:pt x="2" y="292"/>
                    </a:lnTo>
                    <a:lnTo>
                      <a:pt x="7" y="290"/>
                    </a:lnTo>
                    <a:lnTo>
                      <a:pt x="10" y="290"/>
                    </a:lnTo>
                    <a:lnTo>
                      <a:pt x="13" y="290"/>
                    </a:lnTo>
                    <a:lnTo>
                      <a:pt x="15" y="290"/>
                    </a:lnTo>
                    <a:lnTo>
                      <a:pt x="18" y="287"/>
                    </a:lnTo>
                    <a:lnTo>
                      <a:pt x="18" y="285"/>
                    </a:lnTo>
                    <a:lnTo>
                      <a:pt x="15" y="285"/>
                    </a:lnTo>
                    <a:lnTo>
                      <a:pt x="13" y="282"/>
                    </a:lnTo>
                    <a:lnTo>
                      <a:pt x="23" y="269"/>
                    </a:lnTo>
                    <a:lnTo>
                      <a:pt x="20" y="264"/>
                    </a:lnTo>
                    <a:lnTo>
                      <a:pt x="26" y="258"/>
                    </a:lnTo>
                    <a:lnTo>
                      <a:pt x="26" y="256"/>
                    </a:lnTo>
                    <a:lnTo>
                      <a:pt x="26" y="253"/>
                    </a:lnTo>
                    <a:lnTo>
                      <a:pt x="28" y="251"/>
                    </a:lnTo>
                    <a:lnTo>
                      <a:pt x="31" y="251"/>
                    </a:lnTo>
                    <a:lnTo>
                      <a:pt x="34" y="251"/>
                    </a:lnTo>
                    <a:lnTo>
                      <a:pt x="36" y="253"/>
                    </a:lnTo>
                    <a:lnTo>
                      <a:pt x="39" y="251"/>
                    </a:lnTo>
                    <a:lnTo>
                      <a:pt x="41" y="248"/>
                    </a:lnTo>
                    <a:lnTo>
                      <a:pt x="44" y="248"/>
                    </a:lnTo>
                    <a:lnTo>
                      <a:pt x="47" y="245"/>
                    </a:lnTo>
                    <a:lnTo>
                      <a:pt x="54" y="240"/>
                    </a:lnTo>
                    <a:lnTo>
                      <a:pt x="57" y="240"/>
                    </a:lnTo>
                    <a:lnTo>
                      <a:pt x="60" y="240"/>
                    </a:lnTo>
                    <a:lnTo>
                      <a:pt x="62" y="240"/>
                    </a:lnTo>
                    <a:lnTo>
                      <a:pt x="65" y="238"/>
                    </a:lnTo>
                    <a:lnTo>
                      <a:pt x="67" y="238"/>
                    </a:lnTo>
                    <a:lnTo>
                      <a:pt x="65" y="238"/>
                    </a:lnTo>
                    <a:lnTo>
                      <a:pt x="65" y="240"/>
                    </a:lnTo>
                    <a:lnTo>
                      <a:pt x="65" y="243"/>
                    </a:lnTo>
                    <a:lnTo>
                      <a:pt x="65" y="245"/>
                    </a:lnTo>
                    <a:lnTo>
                      <a:pt x="65" y="248"/>
                    </a:lnTo>
                    <a:lnTo>
                      <a:pt x="65" y="251"/>
                    </a:lnTo>
                    <a:lnTo>
                      <a:pt x="65" y="253"/>
                    </a:lnTo>
                    <a:lnTo>
                      <a:pt x="67" y="251"/>
                    </a:lnTo>
                    <a:lnTo>
                      <a:pt x="67" y="253"/>
                    </a:lnTo>
                    <a:lnTo>
                      <a:pt x="70" y="253"/>
                    </a:lnTo>
                    <a:lnTo>
                      <a:pt x="73" y="253"/>
                    </a:lnTo>
                    <a:lnTo>
                      <a:pt x="75" y="256"/>
                    </a:lnTo>
                    <a:lnTo>
                      <a:pt x="75" y="258"/>
                    </a:lnTo>
                    <a:lnTo>
                      <a:pt x="75" y="261"/>
                    </a:lnTo>
                    <a:lnTo>
                      <a:pt x="78" y="261"/>
                    </a:lnTo>
                    <a:lnTo>
                      <a:pt x="78" y="266"/>
                    </a:lnTo>
                    <a:lnTo>
                      <a:pt x="80" y="269"/>
                    </a:lnTo>
                    <a:lnTo>
                      <a:pt x="80" y="271"/>
                    </a:lnTo>
                    <a:lnTo>
                      <a:pt x="83" y="271"/>
                    </a:lnTo>
                    <a:lnTo>
                      <a:pt x="86" y="271"/>
                    </a:lnTo>
                    <a:lnTo>
                      <a:pt x="86" y="269"/>
                    </a:lnTo>
                    <a:lnTo>
                      <a:pt x="88" y="269"/>
                    </a:lnTo>
                    <a:lnTo>
                      <a:pt x="88" y="266"/>
                    </a:lnTo>
                    <a:lnTo>
                      <a:pt x="91" y="266"/>
                    </a:lnTo>
                    <a:lnTo>
                      <a:pt x="88" y="264"/>
                    </a:lnTo>
                    <a:lnTo>
                      <a:pt x="91" y="264"/>
                    </a:lnTo>
                    <a:lnTo>
                      <a:pt x="91" y="261"/>
                    </a:lnTo>
                    <a:lnTo>
                      <a:pt x="94" y="258"/>
                    </a:lnTo>
                    <a:lnTo>
                      <a:pt x="96" y="258"/>
                    </a:lnTo>
                    <a:lnTo>
                      <a:pt x="99" y="258"/>
                    </a:lnTo>
                    <a:lnTo>
                      <a:pt x="101" y="258"/>
                    </a:lnTo>
                    <a:lnTo>
                      <a:pt x="101" y="261"/>
                    </a:lnTo>
                    <a:lnTo>
                      <a:pt x="104" y="261"/>
                    </a:lnTo>
                    <a:lnTo>
                      <a:pt x="104" y="258"/>
                    </a:lnTo>
                    <a:lnTo>
                      <a:pt x="101" y="261"/>
                    </a:lnTo>
                    <a:lnTo>
                      <a:pt x="101" y="258"/>
                    </a:lnTo>
                    <a:lnTo>
                      <a:pt x="104" y="258"/>
                    </a:lnTo>
                    <a:lnTo>
                      <a:pt x="107" y="258"/>
                    </a:lnTo>
                    <a:lnTo>
                      <a:pt x="107" y="256"/>
                    </a:lnTo>
                    <a:lnTo>
                      <a:pt x="109" y="256"/>
                    </a:lnTo>
                    <a:lnTo>
                      <a:pt x="109" y="258"/>
                    </a:lnTo>
                    <a:lnTo>
                      <a:pt x="112" y="258"/>
                    </a:lnTo>
                    <a:lnTo>
                      <a:pt x="114" y="258"/>
                    </a:lnTo>
                    <a:lnTo>
                      <a:pt x="117" y="261"/>
                    </a:lnTo>
                    <a:lnTo>
                      <a:pt x="120" y="258"/>
                    </a:lnTo>
                    <a:lnTo>
                      <a:pt x="120" y="256"/>
                    </a:lnTo>
                    <a:lnTo>
                      <a:pt x="122" y="256"/>
                    </a:lnTo>
                    <a:lnTo>
                      <a:pt x="122" y="258"/>
                    </a:lnTo>
                    <a:lnTo>
                      <a:pt x="122" y="261"/>
                    </a:lnTo>
                    <a:lnTo>
                      <a:pt x="122" y="258"/>
                    </a:lnTo>
                    <a:lnTo>
                      <a:pt x="122" y="256"/>
                    </a:lnTo>
                    <a:lnTo>
                      <a:pt x="125" y="256"/>
                    </a:lnTo>
                    <a:lnTo>
                      <a:pt x="127" y="256"/>
                    </a:lnTo>
                    <a:lnTo>
                      <a:pt x="130" y="256"/>
                    </a:lnTo>
                    <a:lnTo>
                      <a:pt x="130" y="253"/>
                    </a:lnTo>
                    <a:lnTo>
                      <a:pt x="133" y="253"/>
                    </a:lnTo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94" name="Freeform 258"/>
              <p:cNvSpPr>
                <a:spLocks/>
              </p:cNvSpPr>
              <p:nvPr/>
            </p:nvSpPr>
            <p:spPr bwMode="auto">
              <a:xfrm>
                <a:off x="4425" y="991"/>
                <a:ext cx="514" cy="653"/>
              </a:xfrm>
              <a:custGeom>
                <a:avLst/>
                <a:gdLst>
                  <a:gd name="T0" fmla="*/ 21 w 514"/>
                  <a:gd name="T1" fmla="*/ 428 h 653"/>
                  <a:gd name="T2" fmla="*/ 41 w 514"/>
                  <a:gd name="T3" fmla="*/ 428 h 653"/>
                  <a:gd name="T4" fmla="*/ 55 w 514"/>
                  <a:gd name="T5" fmla="*/ 433 h 653"/>
                  <a:gd name="T6" fmla="*/ 60 w 514"/>
                  <a:gd name="T7" fmla="*/ 446 h 653"/>
                  <a:gd name="T8" fmla="*/ 68 w 514"/>
                  <a:gd name="T9" fmla="*/ 472 h 653"/>
                  <a:gd name="T10" fmla="*/ 70 w 514"/>
                  <a:gd name="T11" fmla="*/ 501 h 653"/>
                  <a:gd name="T12" fmla="*/ 68 w 514"/>
                  <a:gd name="T13" fmla="*/ 530 h 653"/>
                  <a:gd name="T14" fmla="*/ 49 w 514"/>
                  <a:gd name="T15" fmla="*/ 538 h 653"/>
                  <a:gd name="T16" fmla="*/ 49 w 514"/>
                  <a:gd name="T17" fmla="*/ 564 h 653"/>
                  <a:gd name="T18" fmla="*/ 68 w 514"/>
                  <a:gd name="T19" fmla="*/ 587 h 653"/>
                  <a:gd name="T20" fmla="*/ 86 w 514"/>
                  <a:gd name="T21" fmla="*/ 603 h 653"/>
                  <a:gd name="T22" fmla="*/ 99 w 514"/>
                  <a:gd name="T23" fmla="*/ 626 h 653"/>
                  <a:gd name="T24" fmla="*/ 117 w 514"/>
                  <a:gd name="T25" fmla="*/ 650 h 653"/>
                  <a:gd name="T26" fmla="*/ 115 w 514"/>
                  <a:gd name="T27" fmla="*/ 621 h 653"/>
                  <a:gd name="T28" fmla="*/ 109 w 514"/>
                  <a:gd name="T29" fmla="*/ 593 h 653"/>
                  <a:gd name="T30" fmla="*/ 115 w 514"/>
                  <a:gd name="T31" fmla="*/ 569 h 653"/>
                  <a:gd name="T32" fmla="*/ 117 w 514"/>
                  <a:gd name="T33" fmla="*/ 561 h 653"/>
                  <a:gd name="T34" fmla="*/ 143 w 514"/>
                  <a:gd name="T35" fmla="*/ 548 h 653"/>
                  <a:gd name="T36" fmla="*/ 167 w 514"/>
                  <a:gd name="T37" fmla="*/ 535 h 653"/>
                  <a:gd name="T38" fmla="*/ 185 w 514"/>
                  <a:gd name="T39" fmla="*/ 519 h 653"/>
                  <a:gd name="T40" fmla="*/ 214 w 514"/>
                  <a:gd name="T41" fmla="*/ 504 h 653"/>
                  <a:gd name="T42" fmla="*/ 219 w 514"/>
                  <a:gd name="T43" fmla="*/ 491 h 653"/>
                  <a:gd name="T44" fmla="*/ 229 w 514"/>
                  <a:gd name="T45" fmla="*/ 475 h 653"/>
                  <a:gd name="T46" fmla="*/ 203 w 514"/>
                  <a:gd name="T47" fmla="*/ 465 h 653"/>
                  <a:gd name="T48" fmla="*/ 188 w 514"/>
                  <a:gd name="T49" fmla="*/ 446 h 653"/>
                  <a:gd name="T50" fmla="*/ 180 w 514"/>
                  <a:gd name="T51" fmla="*/ 415 h 653"/>
                  <a:gd name="T52" fmla="*/ 167 w 514"/>
                  <a:gd name="T53" fmla="*/ 389 h 653"/>
                  <a:gd name="T54" fmla="*/ 159 w 514"/>
                  <a:gd name="T55" fmla="*/ 363 h 653"/>
                  <a:gd name="T56" fmla="*/ 182 w 514"/>
                  <a:gd name="T57" fmla="*/ 347 h 653"/>
                  <a:gd name="T58" fmla="*/ 164 w 514"/>
                  <a:gd name="T59" fmla="*/ 337 h 653"/>
                  <a:gd name="T60" fmla="*/ 138 w 514"/>
                  <a:gd name="T61" fmla="*/ 331 h 653"/>
                  <a:gd name="T62" fmla="*/ 125 w 514"/>
                  <a:gd name="T63" fmla="*/ 331 h 653"/>
                  <a:gd name="T64" fmla="*/ 143 w 514"/>
                  <a:gd name="T65" fmla="*/ 310 h 653"/>
                  <a:gd name="T66" fmla="*/ 159 w 514"/>
                  <a:gd name="T67" fmla="*/ 287 h 653"/>
                  <a:gd name="T68" fmla="*/ 177 w 514"/>
                  <a:gd name="T69" fmla="*/ 266 h 653"/>
                  <a:gd name="T70" fmla="*/ 198 w 514"/>
                  <a:gd name="T71" fmla="*/ 250 h 653"/>
                  <a:gd name="T72" fmla="*/ 222 w 514"/>
                  <a:gd name="T73" fmla="*/ 253 h 653"/>
                  <a:gd name="T74" fmla="*/ 232 w 514"/>
                  <a:gd name="T75" fmla="*/ 284 h 653"/>
                  <a:gd name="T76" fmla="*/ 250 w 514"/>
                  <a:gd name="T77" fmla="*/ 269 h 653"/>
                  <a:gd name="T78" fmla="*/ 250 w 514"/>
                  <a:gd name="T79" fmla="*/ 240 h 653"/>
                  <a:gd name="T80" fmla="*/ 253 w 514"/>
                  <a:gd name="T81" fmla="*/ 214 h 653"/>
                  <a:gd name="T82" fmla="*/ 263 w 514"/>
                  <a:gd name="T83" fmla="*/ 206 h 653"/>
                  <a:gd name="T84" fmla="*/ 279 w 514"/>
                  <a:gd name="T85" fmla="*/ 224 h 653"/>
                  <a:gd name="T86" fmla="*/ 313 w 514"/>
                  <a:gd name="T87" fmla="*/ 219 h 653"/>
                  <a:gd name="T88" fmla="*/ 316 w 514"/>
                  <a:gd name="T89" fmla="*/ 237 h 653"/>
                  <a:gd name="T90" fmla="*/ 339 w 514"/>
                  <a:gd name="T91" fmla="*/ 229 h 653"/>
                  <a:gd name="T92" fmla="*/ 347 w 514"/>
                  <a:gd name="T93" fmla="*/ 209 h 653"/>
                  <a:gd name="T94" fmla="*/ 352 w 514"/>
                  <a:gd name="T95" fmla="*/ 193 h 653"/>
                  <a:gd name="T96" fmla="*/ 342 w 514"/>
                  <a:gd name="T97" fmla="*/ 167 h 653"/>
                  <a:gd name="T98" fmla="*/ 352 w 514"/>
                  <a:gd name="T99" fmla="*/ 162 h 653"/>
                  <a:gd name="T100" fmla="*/ 363 w 514"/>
                  <a:gd name="T101" fmla="*/ 138 h 653"/>
                  <a:gd name="T102" fmla="*/ 373 w 514"/>
                  <a:gd name="T103" fmla="*/ 112 h 653"/>
                  <a:gd name="T104" fmla="*/ 391 w 514"/>
                  <a:gd name="T105" fmla="*/ 88 h 653"/>
                  <a:gd name="T106" fmla="*/ 407 w 514"/>
                  <a:gd name="T107" fmla="*/ 83 h 653"/>
                  <a:gd name="T108" fmla="*/ 425 w 514"/>
                  <a:gd name="T109" fmla="*/ 75 h 653"/>
                  <a:gd name="T110" fmla="*/ 438 w 514"/>
                  <a:gd name="T111" fmla="*/ 49 h 653"/>
                  <a:gd name="T112" fmla="*/ 462 w 514"/>
                  <a:gd name="T113" fmla="*/ 31 h 653"/>
                  <a:gd name="T114" fmla="*/ 490 w 514"/>
                  <a:gd name="T115" fmla="*/ 34 h 653"/>
                  <a:gd name="T116" fmla="*/ 498 w 514"/>
                  <a:gd name="T117" fmla="*/ 0 h 6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514" h="653">
                    <a:moveTo>
                      <a:pt x="0" y="433"/>
                    </a:moveTo>
                    <a:lnTo>
                      <a:pt x="2" y="433"/>
                    </a:lnTo>
                    <a:lnTo>
                      <a:pt x="5" y="433"/>
                    </a:lnTo>
                    <a:lnTo>
                      <a:pt x="5" y="431"/>
                    </a:lnTo>
                    <a:lnTo>
                      <a:pt x="8" y="431"/>
                    </a:lnTo>
                    <a:lnTo>
                      <a:pt x="8" y="428"/>
                    </a:lnTo>
                    <a:lnTo>
                      <a:pt x="10" y="428"/>
                    </a:lnTo>
                    <a:lnTo>
                      <a:pt x="13" y="428"/>
                    </a:lnTo>
                    <a:lnTo>
                      <a:pt x="13" y="431"/>
                    </a:lnTo>
                    <a:lnTo>
                      <a:pt x="13" y="428"/>
                    </a:lnTo>
                    <a:lnTo>
                      <a:pt x="13" y="425"/>
                    </a:lnTo>
                    <a:lnTo>
                      <a:pt x="15" y="425"/>
                    </a:lnTo>
                    <a:lnTo>
                      <a:pt x="18" y="425"/>
                    </a:lnTo>
                    <a:lnTo>
                      <a:pt x="21" y="425"/>
                    </a:lnTo>
                    <a:lnTo>
                      <a:pt x="21" y="428"/>
                    </a:lnTo>
                    <a:lnTo>
                      <a:pt x="23" y="428"/>
                    </a:lnTo>
                    <a:lnTo>
                      <a:pt x="26" y="428"/>
                    </a:lnTo>
                    <a:lnTo>
                      <a:pt x="26" y="431"/>
                    </a:lnTo>
                    <a:lnTo>
                      <a:pt x="26" y="428"/>
                    </a:lnTo>
                    <a:lnTo>
                      <a:pt x="28" y="428"/>
                    </a:lnTo>
                    <a:lnTo>
                      <a:pt x="31" y="428"/>
                    </a:lnTo>
                    <a:lnTo>
                      <a:pt x="31" y="425"/>
                    </a:lnTo>
                    <a:lnTo>
                      <a:pt x="34" y="428"/>
                    </a:lnTo>
                    <a:lnTo>
                      <a:pt x="34" y="431"/>
                    </a:lnTo>
                    <a:lnTo>
                      <a:pt x="36" y="431"/>
                    </a:lnTo>
                    <a:lnTo>
                      <a:pt x="36" y="428"/>
                    </a:lnTo>
                    <a:lnTo>
                      <a:pt x="36" y="431"/>
                    </a:lnTo>
                    <a:lnTo>
                      <a:pt x="39" y="431"/>
                    </a:lnTo>
                    <a:lnTo>
                      <a:pt x="39" y="428"/>
                    </a:lnTo>
                    <a:lnTo>
                      <a:pt x="41" y="428"/>
                    </a:lnTo>
                    <a:lnTo>
                      <a:pt x="41" y="431"/>
                    </a:lnTo>
                    <a:lnTo>
                      <a:pt x="44" y="431"/>
                    </a:lnTo>
                    <a:lnTo>
                      <a:pt x="44" y="428"/>
                    </a:lnTo>
                    <a:lnTo>
                      <a:pt x="47" y="428"/>
                    </a:lnTo>
                    <a:lnTo>
                      <a:pt x="47" y="425"/>
                    </a:lnTo>
                    <a:lnTo>
                      <a:pt x="47" y="423"/>
                    </a:lnTo>
                    <a:lnTo>
                      <a:pt x="49" y="425"/>
                    </a:lnTo>
                    <a:lnTo>
                      <a:pt x="52" y="425"/>
                    </a:lnTo>
                    <a:lnTo>
                      <a:pt x="52" y="428"/>
                    </a:lnTo>
                    <a:lnTo>
                      <a:pt x="55" y="431"/>
                    </a:lnTo>
                    <a:lnTo>
                      <a:pt x="52" y="431"/>
                    </a:lnTo>
                    <a:lnTo>
                      <a:pt x="55" y="431"/>
                    </a:lnTo>
                    <a:lnTo>
                      <a:pt x="52" y="431"/>
                    </a:lnTo>
                    <a:lnTo>
                      <a:pt x="55" y="431"/>
                    </a:lnTo>
                    <a:lnTo>
                      <a:pt x="55" y="433"/>
                    </a:lnTo>
                    <a:lnTo>
                      <a:pt x="52" y="433"/>
                    </a:lnTo>
                    <a:lnTo>
                      <a:pt x="55" y="433"/>
                    </a:lnTo>
                    <a:lnTo>
                      <a:pt x="55" y="436"/>
                    </a:lnTo>
                    <a:lnTo>
                      <a:pt x="55" y="438"/>
                    </a:lnTo>
                    <a:lnTo>
                      <a:pt x="57" y="438"/>
                    </a:lnTo>
                    <a:lnTo>
                      <a:pt x="57" y="441"/>
                    </a:lnTo>
                    <a:lnTo>
                      <a:pt x="55" y="441"/>
                    </a:lnTo>
                    <a:lnTo>
                      <a:pt x="55" y="444"/>
                    </a:lnTo>
                    <a:lnTo>
                      <a:pt x="57" y="444"/>
                    </a:lnTo>
                    <a:lnTo>
                      <a:pt x="60" y="444"/>
                    </a:lnTo>
                    <a:lnTo>
                      <a:pt x="60" y="446"/>
                    </a:lnTo>
                    <a:lnTo>
                      <a:pt x="62" y="444"/>
                    </a:lnTo>
                    <a:lnTo>
                      <a:pt x="65" y="444"/>
                    </a:lnTo>
                    <a:lnTo>
                      <a:pt x="62" y="444"/>
                    </a:lnTo>
                    <a:lnTo>
                      <a:pt x="60" y="446"/>
                    </a:lnTo>
                    <a:lnTo>
                      <a:pt x="60" y="449"/>
                    </a:lnTo>
                    <a:lnTo>
                      <a:pt x="62" y="449"/>
                    </a:lnTo>
                    <a:lnTo>
                      <a:pt x="65" y="451"/>
                    </a:lnTo>
                    <a:lnTo>
                      <a:pt x="65" y="454"/>
                    </a:lnTo>
                    <a:lnTo>
                      <a:pt x="68" y="457"/>
                    </a:lnTo>
                    <a:lnTo>
                      <a:pt x="70" y="457"/>
                    </a:lnTo>
                    <a:lnTo>
                      <a:pt x="70" y="459"/>
                    </a:lnTo>
                    <a:lnTo>
                      <a:pt x="70" y="462"/>
                    </a:lnTo>
                    <a:lnTo>
                      <a:pt x="70" y="465"/>
                    </a:lnTo>
                    <a:lnTo>
                      <a:pt x="70" y="467"/>
                    </a:lnTo>
                    <a:lnTo>
                      <a:pt x="70" y="470"/>
                    </a:lnTo>
                    <a:lnTo>
                      <a:pt x="73" y="470"/>
                    </a:lnTo>
                    <a:lnTo>
                      <a:pt x="70" y="470"/>
                    </a:lnTo>
                    <a:lnTo>
                      <a:pt x="68" y="470"/>
                    </a:lnTo>
                    <a:lnTo>
                      <a:pt x="68" y="472"/>
                    </a:lnTo>
                    <a:lnTo>
                      <a:pt x="68" y="475"/>
                    </a:lnTo>
                    <a:lnTo>
                      <a:pt x="70" y="475"/>
                    </a:lnTo>
                    <a:lnTo>
                      <a:pt x="70" y="478"/>
                    </a:lnTo>
                    <a:lnTo>
                      <a:pt x="70" y="480"/>
                    </a:lnTo>
                    <a:lnTo>
                      <a:pt x="70" y="483"/>
                    </a:lnTo>
                    <a:lnTo>
                      <a:pt x="70" y="485"/>
                    </a:lnTo>
                    <a:lnTo>
                      <a:pt x="73" y="485"/>
                    </a:lnTo>
                    <a:lnTo>
                      <a:pt x="73" y="488"/>
                    </a:lnTo>
                    <a:lnTo>
                      <a:pt x="73" y="491"/>
                    </a:lnTo>
                    <a:lnTo>
                      <a:pt x="70" y="491"/>
                    </a:lnTo>
                    <a:lnTo>
                      <a:pt x="73" y="493"/>
                    </a:lnTo>
                    <a:lnTo>
                      <a:pt x="70" y="493"/>
                    </a:lnTo>
                    <a:lnTo>
                      <a:pt x="70" y="496"/>
                    </a:lnTo>
                    <a:lnTo>
                      <a:pt x="70" y="498"/>
                    </a:lnTo>
                    <a:lnTo>
                      <a:pt x="70" y="501"/>
                    </a:lnTo>
                    <a:lnTo>
                      <a:pt x="73" y="501"/>
                    </a:lnTo>
                    <a:lnTo>
                      <a:pt x="73" y="504"/>
                    </a:lnTo>
                    <a:lnTo>
                      <a:pt x="73" y="506"/>
                    </a:lnTo>
                    <a:lnTo>
                      <a:pt x="70" y="506"/>
                    </a:lnTo>
                    <a:lnTo>
                      <a:pt x="68" y="509"/>
                    </a:lnTo>
                    <a:lnTo>
                      <a:pt x="68" y="512"/>
                    </a:lnTo>
                    <a:lnTo>
                      <a:pt x="68" y="514"/>
                    </a:lnTo>
                    <a:lnTo>
                      <a:pt x="70" y="514"/>
                    </a:lnTo>
                    <a:lnTo>
                      <a:pt x="70" y="517"/>
                    </a:lnTo>
                    <a:lnTo>
                      <a:pt x="70" y="519"/>
                    </a:lnTo>
                    <a:lnTo>
                      <a:pt x="70" y="522"/>
                    </a:lnTo>
                    <a:lnTo>
                      <a:pt x="70" y="525"/>
                    </a:lnTo>
                    <a:lnTo>
                      <a:pt x="70" y="527"/>
                    </a:lnTo>
                    <a:lnTo>
                      <a:pt x="70" y="530"/>
                    </a:lnTo>
                    <a:lnTo>
                      <a:pt x="68" y="530"/>
                    </a:lnTo>
                    <a:lnTo>
                      <a:pt x="68" y="532"/>
                    </a:lnTo>
                    <a:lnTo>
                      <a:pt x="65" y="532"/>
                    </a:lnTo>
                    <a:lnTo>
                      <a:pt x="62" y="532"/>
                    </a:lnTo>
                    <a:lnTo>
                      <a:pt x="62" y="535"/>
                    </a:lnTo>
                    <a:lnTo>
                      <a:pt x="60" y="535"/>
                    </a:lnTo>
                    <a:lnTo>
                      <a:pt x="57" y="538"/>
                    </a:lnTo>
                    <a:lnTo>
                      <a:pt x="57" y="540"/>
                    </a:lnTo>
                    <a:lnTo>
                      <a:pt x="57" y="538"/>
                    </a:lnTo>
                    <a:lnTo>
                      <a:pt x="55" y="538"/>
                    </a:lnTo>
                    <a:lnTo>
                      <a:pt x="55" y="540"/>
                    </a:lnTo>
                    <a:lnTo>
                      <a:pt x="52" y="540"/>
                    </a:lnTo>
                    <a:lnTo>
                      <a:pt x="49" y="540"/>
                    </a:lnTo>
                    <a:lnTo>
                      <a:pt x="49" y="538"/>
                    </a:lnTo>
                    <a:lnTo>
                      <a:pt x="47" y="538"/>
                    </a:lnTo>
                    <a:lnTo>
                      <a:pt x="49" y="538"/>
                    </a:lnTo>
                    <a:lnTo>
                      <a:pt x="47" y="538"/>
                    </a:lnTo>
                    <a:lnTo>
                      <a:pt x="44" y="538"/>
                    </a:lnTo>
                    <a:lnTo>
                      <a:pt x="41" y="538"/>
                    </a:lnTo>
                    <a:lnTo>
                      <a:pt x="41" y="540"/>
                    </a:lnTo>
                    <a:lnTo>
                      <a:pt x="41" y="543"/>
                    </a:lnTo>
                    <a:lnTo>
                      <a:pt x="44" y="543"/>
                    </a:lnTo>
                    <a:lnTo>
                      <a:pt x="44" y="545"/>
                    </a:lnTo>
                    <a:lnTo>
                      <a:pt x="44" y="548"/>
                    </a:lnTo>
                    <a:lnTo>
                      <a:pt x="47" y="548"/>
                    </a:lnTo>
                    <a:lnTo>
                      <a:pt x="47" y="551"/>
                    </a:lnTo>
                    <a:lnTo>
                      <a:pt x="47" y="553"/>
                    </a:lnTo>
                    <a:lnTo>
                      <a:pt x="49" y="556"/>
                    </a:lnTo>
                    <a:lnTo>
                      <a:pt x="49" y="559"/>
                    </a:lnTo>
                    <a:lnTo>
                      <a:pt x="49" y="561"/>
                    </a:lnTo>
                    <a:lnTo>
                      <a:pt x="49" y="564"/>
                    </a:lnTo>
                    <a:lnTo>
                      <a:pt x="52" y="564"/>
                    </a:lnTo>
                    <a:lnTo>
                      <a:pt x="55" y="564"/>
                    </a:lnTo>
                    <a:lnTo>
                      <a:pt x="57" y="566"/>
                    </a:lnTo>
                    <a:lnTo>
                      <a:pt x="60" y="566"/>
                    </a:lnTo>
                    <a:lnTo>
                      <a:pt x="62" y="566"/>
                    </a:lnTo>
                    <a:lnTo>
                      <a:pt x="62" y="569"/>
                    </a:lnTo>
                    <a:lnTo>
                      <a:pt x="62" y="572"/>
                    </a:lnTo>
                    <a:lnTo>
                      <a:pt x="62" y="574"/>
                    </a:lnTo>
                    <a:lnTo>
                      <a:pt x="62" y="577"/>
                    </a:lnTo>
                    <a:lnTo>
                      <a:pt x="65" y="577"/>
                    </a:lnTo>
                    <a:lnTo>
                      <a:pt x="65" y="579"/>
                    </a:lnTo>
                    <a:lnTo>
                      <a:pt x="65" y="582"/>
                    </a:lnTo>
                    <a:lnTo>
                      <a:pt x="65" y="585"/>
                    </a:lnTo>
                    <a:lnTo>
                      <a:pt x="68" y="585"/>
                    </a:lnTo>
                    <a:lnTo>
                      <a:pt x="68" y="587"/>
                    </a:lnTo>
                    <a:lnTo>
                      <a:pt x="70" y="587"/>
                    </a:lnTo>
                    <a:lnTo>
                      <a:pt x="73" y="587"/>
                    </a:lnTo>
                    <a:lnTo>
                      <a:pt x="73" y="590"/>
                    </a:lnTo>
                    <a:lnTo>
                      <a:pt x="73" y="593"/>
                    </a:lnTo>
                    <a:lnTo>
                      <a:pt x="75" y="593"/>
                    </a:lnTo>
                    <a:lnTo>
                      <a:pt x="75" y="595"/>
                    </a:lnTo>
                    <a:lnTo>
                      <a:pt x="78" y="595"/>
                    </a:lnTo>
                    <a:lnTo>
                      <a:pt x="78" y="598"/>
                    </a:lnTo>
                    <a:lnTo>
                      <a:pt x="81" y="598"/>
                    </a:lnTo>
                    <a:lnTo>
                      <a:pt x="83" y="598"/>
                    </a:lnTo>
                    <a:lnTo>
                      <a:pt x="81" y="598"/>
                    </a:lnTo>
                    <a:lnTo>
                      <a:pt x="83" y="598"/>
                    </a:lnTo>
                    <a:lnTo>
                      <a:pt x="81" y="600"/>
                    </a:lnTo>
                    <a:lnTo>
                      <a:pt x="83" y="600"/>
                    </a:lnTo>
                    <a:lnTo>
                      <a:pt x="86" y="603"/>
                    </a:lnTo>
                    <a:lnTo>
                      <a:pt x="86" y="606"/>
                    </a:lnTo>
                    <a:lnTo>
                      <a:pt x="88" y="606"/>
                    </a:lnTo>
                    <a:lnTo>
                      <a:pt x="88" y="608"/>
                    </a:lnTo>
                    <a:lnTo>
                      <a:pt x="91" y="608"/>
                    </a:lnTo>
                    <a:lnTo>
                      <a:pt x="91" y="611"/>
                    </a:lnTo>
                    <a:lnTo>
                      <a:pt x="94" y="611"/>
                    </a:lnTo>
                    <a:lnTo>
                      <a:pt x="94" y="613"/>
                    </a:lnTo>
                    <a:lnTo>
                      <a:pt x="96" y="613"/>
                    </a:lnTo>
                    <a:lnTo>
                      <a:pt x="99" y="616"/>
                    </a:lnTo>
                    <a:lnTo>
                      <a:pt x="101" y="616"/>
                    </a:lnTo>
                    <a:lnTo>
                      <a:pt x="99" y="616"/>
                    </a:lnTo>
                    <a:lnTo>
                      <a:pt x="99" y="619"/>
                    </a:lnTo>
                    <a:lnTo>
                      <a:pt x="99" y="621"/>
                    </a:lnTo>
                    <a:lnTo>
                      <a:pt x="99" y="624"/>
                    </a:lnTo>
                    <a:lnTo>
                      <a:pt x="99" y="626"/>
                    </a:lnTo>
                    <a:lnTo>
                      <a:pt x="101" y="626"/>
                    </a:lnTo>
                    <a:lnTo>
                      <a:pt x="101" y="629"/>
                    </a:lnTo>
                    <a:lnTo>
                      <a:pt x="104" y="632"/>
                    </a:lnTo>
                    <a:lnTo>
                      <a:pt x="104" y="634"/>
                    </a:lnTo>
                    <a:lnTo>
                      <a:pt x="107" y="634"/>
                    </a:lnTo>
                    <a:lnTo>
                      <a:pt x="107" y="637"/>
                    </a:lnTo>
                    <a:lnTo>
                      <a:pt x="109" y="640"/>
                    </a:lnTo>
                    <a:lnTo>
                      <a:pt x="109" y="642"/>
                    </a:lnTo>
                    <a:lnTo>
                      <a:pt x="112" y="642"/>
                    </a:lnTo>
                    <a:lnTo>
                      <a:pt x="112" y="645"/>
                    </a:lnTo>
                    <a:lnTo>
                      <a:pt x="112" y="647"/>
                    </a:lnTo>
                    <a:lnTo>
                      <a:pt x="115" y="647"/>
                    </a:lnTo>
                    <a:lnTo>
                      <a:pt x="115" y="650"/>
                    </a:lnTo>
                    <a:lnTo>
                      <a:pt x="117" y="653"/>
                    </a:lnTo>
                    <a:lnTo>
                      <a:pt x="117" y="650"/>
                    </a:lnTo>
                    <a:lnTo>
                      <a:pt x="117" y="647"/>
                    </a:lnTo>
                    <a:lnTo>
                      <a:pt x="120" y="647"/>
                    </a:lnTo>
                    <a:lnTo>
                      <a:pt x="120" y="645"/>
                    </a:lnTo>
                    <a:lnTo>
                      <a:pt x="117" y="645"/>
                    </a:lnTo>
                    <a:lnTo>
                      <a:pt x="117" y="642"/>
                    </a:lnTo>
                    <a:lnTo>
                      <a:pt x="117" y="640"/>
                    </a:lnTo>
                    <a:lnTo>
                      <a:pt x="117" y="637"/>
                    </a:lnTo>
                    <a:lnTo>
                      <a:pt x="117" y="634"/>
                    </a:lnTo>
                    <a:lnTo>
                      <a:pt x="115" y="634"/>
                    </a:lnTo>
                    <a:lnTo>
                      <a:pt x="115" y="632"/>
                    </a:lnTo>
                    <a:lnTo>
                      <a:pt x="115" y="629"/>
                    </a:lnTo>
                    <a:lnTo>
                      <a:pt x="115" y="626"/>
                    </a:lnTo>
                    <a:lnTo>
                      <a:pt x="112" y="624"/>
                    </a:lnTo>
                    <a:lnTo>
                      <a:pt x="115" y="624"/>
                    </a:lnTo>
                    <a:lnTo>
                      <a:pt x="115" y="621"/>
                    </a:lnTo>
                    <a:lnTo>
                      <a:pt x="115" y="619"/>
                    </a:lnTo>
                    <a:lnTo>
                      <a:pt x="115" y="616"/>
                    </a:lnTo>
                    <a:lnTo>
                      <a:pt x="115" y="613"/>
                    </a:lnTo>
                    <a:lnTo>
                      <a:pt x="115" y="611"/>
                    </a:lnTo>
                    <a:lnTo>
                      <a:pt x="112" y="611"/>
                    </a:lnTo>
                    <a:lnTo>
                      <a:pt x="112" y="608"/>
                    </a:lnTo>
                    <a:lnTo>
                      <a:pt x="112" y="606"/>
                    </a:lnTo>
                    <a:lnTo>
                      <a:pt x="109" y="606"/>
                    </a:lnTo>
                    <a:lnTo>
                      <a:pt x="109" y="603"/>
                    </a:lnTo>
                    <a:lnTo>
                      <a:pt x="109" y="600"/>
                    </a:lnTo>
                    <a:lnTo>
                      <a:pt x="107" y="600"/>
                    </a:lnTo>
                    <a:lnTo>
                      <a:pt x="107" y="598"/>
                    </a:lnTo>
                    <a:lnTo>
                      <a:pt x="101" y="595"/>
                    </a:lnTo>
                    <a:lnTo>
                      <a:pt x="107" y="595"/>
                    </a:lnTo>
                    <a:lnTo>
                      <a:pt x="109" y="593"/>
                    </a:lnTo>
                    <a:lnTo>
                      <a:pt x="109" y="590"/>
                    </a:lnTo>
                    <a:lnTo>
                      <a:pt x="109" y="587"/>
                    </a:lnTo>
                    <a:lnTo>
                      <a:pt x="112" y="587"/>
                    </a:lnTo>
                    <a:lnTo>
                      <a:pt x="112" y="585"/>
                    </a:lnTo>
                    <a:lnTo>
                      <a:pt x="112" y="582"/>
                    </a:lnTo>
                    <a:lnTo>
                      <a:pt x="112" y="585"/>
                    </a:lnTo>
                    <a:lnTo>
                      <a:pt x="112" y="582"/>
                    </a:lnTo>
                    <a:lnTo>
                      <a:pt x="112" y="579"/>
                    </a:lnTo>
                    <a:lnTo>
                      <a:pt x="112" y="577"/>
                    </a:lnTo>
                    <a:lnTo>
                      <a:pt x="115" y="577"/>
                    </a:lnTo>
                    <a:lnTo>
                      <a:pt x="115" y="574"/>
                    </a:lnTo>
                    <a:lnTo>
                      <a:pt x="112" y="574"/>
                    </a:lnTo>
                    <a:lnTo>
                      <a:pt x="112" y="572"/>
                    </a:lnTo>
                    <a:lnTo>
                      <a:pt x="115" y="572"/>
                    </a:lnTo>
                    <a:lnTo>
                      <a:pt x="115" y="569"/>
                    </a:lnTo>
                    <a:lnTo>
                      <a:pt x="112" y="569"/>
                    </a:lnTo>
                    <a:lnTo>
                      <a:pt x="115" y="569"/>
                    </a:lnTo>
                    <a:lnTo>
                      <a:pt x="115" y="566"/>
                    </a:lnTo>
                    <a:lnTo>
                      <a:pt x="112" y="566"/>
                    </a:lnTo>
                    <a:lnTo>
                      <a:pt x="112" y="564"/>
                    </a:lnTo>
                    <a:lnTo>
                      <a:pt x="115" y="564"/>
                    </a:lnTo>
                    <a:lnTo>
                      <a:pt x="112" y="564"/>
                    </a:lnTo>
                    <a:lnTo>
                      <a:pt x="115" y="564"/>
                    </a:lnTo>
                    <a:lnTo>
                      <a:pt x="117" y="561"/>
                    </a:lnTo>
                    <a:lnTo>
                      <a:pt x="115" y="561"/>
                    </a:lnTo>
                    <a:lnTo>
                      <a:pt x="117" y="561"/>
                    </a:lnTo>
                    <a:lnTo>
                      <a:pt x="117" y="559"/>
                    </a:lnTo>
                    <a:lnTo>
                      <a:pt x="117" y="561"/>
                    </a:lnTo>
                    <a:lnTo>
                      <a:pt x="117" y="559"/>
                    </a:lnTo>
                    <a:lnTo>
                      <a:pt x="117" y="561"/>
                    </a:lnTo>
                    <a:lnTo>
                      <a:pt x="120" y="561"/>
                    </a:lnTo>
                    <a:lnTo>
                      <a:pt x="120" y="559"/>
                    </a:lnTo>
                    <a:lnTo>
                      <a:pt x="122" y="559"/>
                    </a:lnTo>
                    <a:lnTo>
                      <a:pt x="125" y="559"/>
                    </a:lnTo>
                    <a:lnTo>
                      <a:pt x="128" y="559"/>
                    </a:lnTo>
                    <a:lnTo>
                      <a:pt x="128" y="556"/>
                    </a:lnTo>
                    <a:lnTo>
                      <a:pt x="130" y="556"/>
                    </a:lnTo>
                    <a:lnTo>
                      <a:pt x="133" y="556"/>
                    </a:lnTo>
                    <a:lnTo>
                      <a:pt x="135" y="556"/>
                    </a:lnTo>
                    <a:lnTo>
                      <a:pt x="135" y="553"/>
                    </a:lnTo>
                    <a:lnTo>
                      <a:pt x="138" y="553"/>
                    </a:lnTo>
                    <a:lnTo>
                      <a:pt x="141" y="553"/>
                    </a:lnTo>
                    <a:lnTo>
                      <a:pt x="141" y="551"/>
                    </a:lnTo>
                    <a:lnTo>
                      <a:pt x="141" y="548"/>
                    </a:lnTo>
                    <a:lnTo>
                      <a:pt x="143" y="548"/>
                    </a:lnTo>
                    <a:lnTo>
                      <a:pt x="143" y="545"/>
                    </a:lnTo>
                    <a:lnTo>
                      <a:pt x="146" y="545"/>
                    </a:lnTo>
                    <a:lnTo>
                      <a:pt x="148" y="545"/>
                    </a:lnTo>
                    <a:lnTo>
                      <a:pt x="148" y="543"/>
                    </a:lnTo>
                    <a:lnTo>
                      <a:pt x="151" y="543"/>
                    </a:lnTo>
                    <a:lnTo>
                      <a:pt x="154" y="540"/>
                    </a:lnTo>
                    <a:lnTo>
                      <a:pt x="156" y="540"/>
                    </a:lnTo>
                    <a:lnTo>
                      <a:pt x="156" y="538"/>
                    </a:lnTo>
                    <a:lnTo>
                      <a:pt x="159" y="538"/>
                    </a:lnTo>
                    <a:lnTo>
                      <a:pt x="162" y="538"/>
                    </a:lnTo>
                    <a:lnTo>
                      <a:pt x="162" y="535"/>
                    </a:lnTo>
                    <a:lnTo>
                      <a:pt x="162" y="538"/>
                    </a:lnTo>
                    <a:lnTo>
                      <a:pt x="162" y="535"/>
                    </a:lnTo>
                    <a:lnTo>
                      <a:pt x="164" y="535"/>
                    </a:lnTo>
                    <a:lnTo>
                      <a:pt x="167" y="535"/>
                    </a:lnTo>
                    <a:lnTo>
                      <a:pt x="167" y="532"/>
                    </a:lnTo>
                    <a:lnTo>
                      <a:pt x="169" y="532"/>
                    </a:lnTo>
                    <a:lnTo>
                      <a:pt x="172" y="532"/>
                    </a:lnTo>
                    <a:lnTo>
                      <a:pt x="172" y="530"/>
                    </a:lnTo>
                    <a:lnTo>
                      <a:pt x="175" y="530"/>
                    </a:lnTo>
                    <a:lnTo>
                      <a:pt x="175" y="527"/>
                    </a:lnTo>
                    <a:lnTo>
                      <a:pt x="177" y="527"/>
                    </a:lnTo>
                    <a:lnTo>
                      <a:pt x="177" y="525"/>
                    </a:lnTo>
                    <a:lnTo>
                      <a:pt x="177" y="522"/>
                    </a:lnTo>
                    <a:lnTo>
                      <a:pt x="180" y="522"/>
                    </a:lnTo>
                    <a:lnTo>
                      <a:pt x="182" y="522"/>
                    </a:lnTo>
                    <a:lnTo>
                      <a:pt x="182" y="519"/>
                    </a:lnTo>
                    <a:lnTo>
                      <a:pt x="182" y="522"/>
                    </a:lnTo>
                    <a:lnTo>
                      <a:pt x="185" y="522"/>
                    </a:lnTo>
                    <a:lnTo>
                      <a:pt x="185" y="519"/>
                    </a:lnTo>
                    <a:lnTo>
                      <a:pt x="188" y="519"/>
                    </a:lnTo>
                    <a:lnTo>
                      <a:pt x="188" y="517"/>
                    </a:lnTo>
                    <a:lnTo>
                      <a:pt x="188" y="514"/>
                    </a:lnTo>
                    <a:lnTo>
                      <a:pt x="190" y="512"/>
                    </a:lnTo>
                    <a:lnTo>
                      <a:pt x="193" y="509"/>
                    </a:lnTo>
                    <a:lnTo>
                      <a:pt x="195" y="509"/>
                    </a:lnTo>
                    <a:lnTo>
                      <a:pt x="195" y="506"/>
                    </a:lnTo>
                    <a:lnTo>
                      <a:pt x="198" y="506"/>
                    </a:lnTo>
                    <a:lnTo>
                      <a:pt x="201" y="506"/>
                    </a:lnTo>
                    <a:lnTo>
                      <a:pt x="203" y="506"/>
                    </a:lnTo>
                    <a:lnTo>
                      <a:pt x="203" y="504"/>
                    </a:lnTo>
                    <a:lnTo>
                      <a:pt x="206" y="504"/>
                    </a:lnTo>
                    <a:lnTo>
                      <a:pt x="209" y="504"/>
                    </a:lnTo>
                    <a:lnTo>
                      <a:pt x="211" y="504"/>
                    </a:lnTo>
                    <a:lnTo>
                      <a:pt x="214" y="504"/>
                    </a:lnTo>
                    <a:lnTo>
                      <a:pt x="214" y="501"/>
                    </a:lnTo>
                    <a:lnTo>
                      <a:pt x="211" y="501"/>
                    </a:lnTo>
                    <a:lnTo>
                      <a:pt x="211" y="498"/>
                    </a:lnTo>
                    <a:lnTo>
                      <a:pt x="211" y="496"/>
                    </a:lnTo>
                    <a:lnTo>
                      <a:pt x="211" y="493"/>
                    </a:lnTo>
                    <a:lnTo>
                      <a:pt x="214" y="493"/>
                    </a:lnTo>
                    <a:lnTo>
                      <a:pt x="216" y="493"/>
                    </a:lnTo>
                    <a:lnTo>
                      <a:pt x="216" y="491"/>
                    </a:lnTo>
                    <a:lnTo>
                      <a:pt x="214" y="491"/>
                    </a:lnTo>
                    <a:lnTo>
                      <a:pt x="214" y="488"/>
                    </a:lnTo>
                    <a:lnTo>
                      <a:pt x="216" y="488"/>
                    </a:lnTo>
                    <a:lnTo>
                      <a:pt x="216" y="491"/>
                    </a:lnTo>
                    <a:lnTo>
                      <a:pt x="219" y="491"/>
                    </a:lnTo>
                    <a:lnTo>
                      <a:pt x="219" y="493"/>
                    </a:lnTo>
                    <a:lnTo>
                      <a:pt x="219" y="491"/>
                    </a:lnTo>
                    <a:lnTo>
                      <a:pt x="222" y="491"/>
                    </a:lnTo>
                    <a:lnTo>
                      <a:pt x="222" y="488"/>
                    </a:lnTo>
                    <a:lnTo>
                      <a:pt x="222" y="485"/>
                    </a:lnTo>
                    <a:lnTo>
                      <a:pt x="222" y="483"/>
                    </a:lnTo>
                    <a:lnTo>
                      <a:pt x="219" y="483"/>
                    </a:lnTo>
                    <a:lnTo>
                      <a:pt x="219" y="480"/>
                    </a:lnTo>
                    <a:lnTo>
                      <a:pt x="222" y="480"/>
                    </a:lnTo>
                    <a:lnTo>
                      <a:pt x="222" y="478"/>
                    </a:lnTo>
                    <a:lnTo>
                      <a:pt x="222" y="480"/>
                    </a:lnTo>
                    <a:lnTo>
                      <a:pt x="224" y="480"/>
                    </a:lnTo>
                    <a:lnTo>
                      <a:pt x="224" y="478"/>
                    </a:lnTo>
                    <a:lnTo>
                      <a:pt x="227" y="478"/>
                    </a:lnTo>
                    <a:lnTo>
                      <a:pt x="229" y="475"/>
                    </a:lnTo>
                    <a:lnTo>
                      <a:pt x="229" y="472"/>
                    </a:lnTo>
                    <a:lnTo>
                      <a:pt x="229" y="475"/>
                    </a:lnTo>
                    <a:lnTo>
                      <a:pt x="232" y="475"/>
                    </a:lnTo>
                    <a:lnTo>
                      <a:pt x="229" y="472"/>
                    </a:lnTo>
                    <a:lnTo>
                      <a:pt x="227" y="472"/>
                    </a:lnTo>
                    <a:lnTo>
                      <a:pt x="224" y="470"/>
                    </a:lnTo>
                    <a:lnTo>
                      <a:pt x="222" y="470"/>
                    </a:lnTo>
                    <a:lnTo>
                      <a:pt x="222" y="467"/>
                    </a:lnTo>
                    <a:lnTo>
                      <a:pt x="219" y="467"/>
                    </a:lnTo>
                    <a:lnTo>
                      <a:pt x="216" y="467"/>
                    </a:lnTo>
                    <a:lnTo>
                      <a:pt x="216" y="470"/>
                    </a:lnTo>
                    <a:lnTo>
                      <a:pt x="214" y="467"/>
                    </a:lnTo>
                    <a:lnTo>
                      <a:pt x="211" y="467"/>
                    </a:lnTo>
                    <a:lnTo>
                      <a:pt x="209" y="467"/>
                    </a:lnTo>
                    <a:lnTo>
                      <a:pt x="206" y="467"/>
                    </a:lnTo>
                    <a:lnTo>
                      <a:pt x="206" y="465"/>
                    </a:lnTo>
                    <a:lnTo>
                      <a:pt x="203" y="465"/>
                    </a:lnTo>
                    <a:lnTo>
                      <a:pt x="201" y="465"/>
                    </a:lnTo>
                    <a:lnTo>
                      <a:pt x="201" y="467"/>
                    </a:lnTo>
                    <a:lnTo>
                      <a:pt x="198" y="467"/>
                    </a:lnTo>
                    <a:lnTo>
                      <a:pt x="198" y="465"/>
                    </a:lnTo>
                    <a:lnTo>
                      <a:pt x="195" y="465"/>
                    </a:lnTo>
                    <a:lnTo>
                      <a:pt x="195" y="462"/>
                    </a:lnTo>
                    <a:lnTo>
                      <a:pt x="195" y="459"/>
                    </a:lnTo>
                    <a:lnTo>
                      <a:pt x="195" y="457"/>
                    </a:lnTo>
                    <a:lnTo>
                      <a:pt x="195" y="454"/>
                    </a:lnTo>
                    <a:lnTo>
                      <a:pt x="193" y="454"/>
                    </a:lnTo>
                    <a:lnTo>
                      <a:pt x="193" y="451"/>
                    </a:lnTo>
                    <a:lnTo>
                      <a:pt x="190" y="451"/>
                    </a:lnTo>
                    <a:lnTo>
                      <a:pt x="190" y="449"/>
                    </a:lnTo>
                    <a:lnTo>
                      <a:pt x="188" y="449"/>
                    </a:lnTo>
                    <a:lnTo>
                      <a:pt x="188" y="446"/>
                    </a:lnTo>
                    <a:lnTo>
                      <a:pt x="185" y="446"/>
                    </a:lnTo>
                    <a:lnTo>
                      <a:pt x="185" y="444"/>
                    </a:lnTo>
                    <a:lnTo>
                      <a:pt x="182" y="444"/>
                    </a:lnTo>
                    <a:lnTo>
                      <a:pt x="182" y="441"/>
                    </a:lnTo>
                    <a:lnTo>
                      <a:pt x="180" y="441"/>
                    </a:lnTo>
                    <a:lnTo>
                      <a:pt x="180" y="438"/>
                    </a:lnTo>
                    <a:lnTo>
                      <a:pt x="180" y="436"/>
                    </a:lnTo>
                    <a:lnTo>
                      <a:pt x="177" y="433"/>
                    </a:lnTo>
                    <a:lnTo>
                      <a:pt x="177" y="431"/>
                    </a:lnTo>
                    <a:lnTo>
                      <a:pt x="177" y="428"/>
                    </a:lnTo>
                    <a:lnTo>
                      <a:pt x="177" y="425"/>
                    </a:lnTo>
                    <a:lnTo>
                      <a:pt x="177" y="423"/>
                    </a:lnTo>
                    <a:lnTo>
                      <a:pt x="177" y="420"/>
                    </a:lnTo>
                    <a:lnTo>
                      <a:pt x="180" y="418"/>
                    </a:lnTo>
                    <a:lnTo>
                      <a:pt x="180" y="415"/>
                    </a:lnTo>
                    <a:lnTo>
                      <a:pt x="180" y="412"/>
                    </a:lnTo>
                    <a:lnTo>
                      <a:pt x="177" y="412"/>
                    </a:lnTo>
                    <a:lnTo>
                      <a:pt x="177" y="410"/>
                    </a:lnTo>
                    <a:lnTo>
                      <a:pt x="175" y="410"/>
                    </a:lnTo>
                    <a:lnTo>
                      <a:pt x="175" y="407"/>
                    </a:lnTo>
                    <a:lnTo>
                      <a:pt x="172" y="407"/>
                    </a:lnTo>
                    <a:lnTo>
                      <a:pt x="169" y="407"/>
                    </a:lnTo>
                    <a:lnTo>
                      <a:pt x="169" y="404"/>
                    </a:lnTo>
                    <a:lnTo>
                      <a:pt x="169" y="402"/>
                    </a:lnTo>
                    <a:lnTo>
                      <a:pt x="169" y="399"/>
                    </a:lnTo>
                    <a:lnTo>
                      <a:pt x="167" y="399"/>
                    </a:lnTo>
                    <a:lnTo>
                      <a:pt x="167" y="397"/>
                    </a:lnTo>
                    <a:lnTo>
                      <a:pt x="167" y="394"/>
                    </a:lnTo>
                    <a:lnTo>
                      <a:pt x="167" y="391"/>
                    </a:lnTo>
                    <a:lnTo>
                      <a:pt x="167" y="389"/>
                    </a:lnTo>
                    <a:lnTo>
                      <a:pt x="167" y="386"/>
                    </a:lnTo>
                    <a:lnTo>
                      <a:pt x="164" y="386"/>
                    </a:lnTo>
                    <a:lnTo>
                      <a:pt x="164" y="384"/>
                    </a:lnTo>
                    <a:lnTo>
                      <a:pt x="162" y="384"/>
                    </a:lnTo>
                    <a:lnTo>
                      <a:pt x="162" y="381"/>
                    </a:lnTo>
                    <a:lnTo>
                      <a:pt x="159" y="378"/>
                    </a:lnTo>
                    <a:lnTo>
                      <a:pt x="159" y="376"/>
                    </a:lnTo>
                    <a:lnTo>
                      <a:pt x="159" y="373"/>
                    </a:lnTo>
                    <a:lnTo>
                      <a:pt x="159" y="370"/>
                    </a:lnTo>
                    <a:lnTo>
                      <a:pt x="162" y="370"/>
                    </a:lnTo>
                    <a:lnTo>
                      <a:pt x="159" y="370"/>
                    </a:lnTo>
                    <a:lnTo>
                      <a:pt x="159" y="368"/>
                    </a:lnTo>
                    <a:lnTo>
                      <a:pt x="162" y="368"/>
                    </a:lnTo>
                    <a:lnTo>
                      <a:pt x="162" y="365"/>
                    </a:lnTo>
                    <a:lnTo>
                      <a:pt x="159" y="363"/>
                    </a:lnTo>
                    <a:lnTo>
                      <a:pt x="162" y="363"/>
                    </a:lnTo>
                    <a:lnTo>
                      <a:pt x="162" y="365"/>
                    </a:lnTo>
                    <a:lnTo>
                      <a:pt x="164" y="365"/>
                    </a:lnTo>
                    <a:lnTo>
                      <a:pt x="167" y="365"/>
                    </a:lnTo>
                    <a:lnTo>
                      <a:pt x="167" y="363"/>
                    </a:lnTo>
                    <a:lnTo>
                      <a:pt x="169" y="363"/>
                    </a:lnTo>
                    <a:lnTo>
                      <a:pt x="169" y="360"/>
                    </a:lnTo>
                    <a:lnTo>
                      <a:pt x="172" y="360"/>
                    </a:lnTo>
                    <a:lnTo>
                      <a:pt x="172" y="357"/>
                    </a:lnTo>
                    <a:lnTo>
                      <a:pt x="175" y="357"/>
                    </a:lnTo>
                    <a:lnTo>
                      <a:pt x="175" y="355"/>
                    </a:lnTo>
                    <a:lnTo>
                      <a:pt x="177" y="355"/>
                    </a:lnTo>
                    <a:lnTo>
                      <a:pt x="180" y="352"/>
                    </a:lnTo>
                    <a:lnTo>
                      <a:pt x="182" y="352"/>
                    </a:lnTo>
                    <a:lnTo>
                      <a:pt x="182" y="347"/>
                    </a:lnTo>
                    <a:lnTo>
                      <a:pt x="182" y="344"/>
                    </a:lnTo>
                    <a:lnTo>
                      <a:pt x="182" y="342"/>
                    </a:lnTo>
                    <a:lnTo>
                      <a:pt x="180" y="339"/>
                    </a:lnTo>
                    <a:lnTo>
                      <a:pt x="180" y="337"/>
                    </a:lnTo>
                    <a:lnTo>
                      <a:pt x="182" y="337"/>
                    </a:lnTo>
                    <a:lnTo>
                      <a:pt x="180" y="337"/>
                    </a:lnTo>
                    <a:lnTo>
                      <a:pt x="177" y="337"/>
                    </a:lnTo>
                    <a:lnTo>
                      <a:pt x="175" y="337"/>
                    </a:lnTo>
                    <a:lnTo>
                      <a:pt x="175" y="334"/>
                    </a:lnTo>
                    <a:lnTo>
                      <a:pt x="172" y="334"/>
                    </a:lnTo>
                    <a:lnTo>
                      <a:pt x="169" y="334"/>
                    </a:lnTo>
                    <a:lnTo>
                      <a:pt x="169" y="337"/>
                    </a:lnTo>
                    <a:lnTo>
                      <a:pt x="169" y="334"/>
                    </a:lnTo>
                    <a:lnTo>
                      <a:pt x="167" y="334"/>
                    </a:lnTo>
                    <a:lnTo>
                      <a:pt x="164" y="337"/>
                    </a:lnTo>
                    <a:lnTo>
                      <a:pt x="164" y="339"/>
                    </a:lnTo>
                    <a:lnTo>
                      <a:pt x="162" y="339"/>
                    </a:lnTo>
                    <a:lnTo>
                      <a:pt x="159" y="339"/>
                    </a:lnTo>
                    <a:lnTo>
                      <a:pt x="159" y="337"/>
                    </a:lnTo>
                    <a:lnTo>
                      <a:pt x="156" y="337"/>
                    </a:lnTo>
                    <a:lnTo>
                      <a:pt x="154" y="337"/>
                    </a:lnTo>
                    <a:lnTo>
                      <a:pt x="154" y="334"/>
                    </a:lnTo>
                    <a:lnTo>
                      <a:pt x="151" y="334"/>
                    </a:lnTo>
                    <a:lnTo>
                      <a:pt x="148" y="334"/>
                    </a:lnTo>
                    <a:lnTo>
                      <a:pt x="146" y="331"/>
                    </a:lnTo>
                    <a:lnTo>
                      <a:pt x="146" y="334"/>
                    </a:lnTo>
                    <a:lnTo>
                      <a:pt x="143" y="334"/>
                    </a:lnTo>
                    <a:lnTo>
                      <a:pt x="143" y="331"/>
                    </a:lnTo>
                    <a:lnTo>
                      <a:pt x="141" y="331"/>
                    </a:lnTo>
                    <a:lnTo>
                      <a:pt x="138" y="331"/>
                    </a:lnTo>
                    <a:lnTo>
                      <a:pt x="135" y="331"/>
                    </a:lnTo>
                    <a:lnTo>
                      <a:pt x="135" y="334"/>
                    </a:lnTo>
                    <a:lnTo>
                      <a:pt x="135" y="337"/>
                    </a:lnTo>
                    <a:lnTo>
                      <a:pt x="135" y="339"/>
                    </a:lnTo>
                    <a:lnTo>
                      <a:pt x="135" y="342"/>
                    </a:lnTo>
                    <a:lnTo>
                      <a:pt x="135" y="344"/>
                    </a:lnTo>
                    <a:lnTo>
                      <a:pt x="133" y="344"/>
                    </a:lnTo>
                    <a:lnTo>
                      <a:pt x="133" y="342"/>
                    </a:lnTo>
                    <a:lnTo>
                      <a:pt x="130" y="342"/>
                    </a:lnTo>
                    <a:lnTo>
                      <a:pt x="130" y="339"/>
                    </a:lnTo>
                    <a:lnTo>
                      <a:pt x="130" y="337"/>
                    </a:lnTo>
                    <a:lnTo>
                      <a:pt x="128" y="337"/>
                    </a:lnTo>
                    <a:lnTo>
                      <a:pt x="128" y="334"/>
                    </a:lnTo>
                    <a:lnTo>
                      <a:pt x="125" y="334"/>
                    </a:lnTo>
                    <a:lnTo>
                      <a:pt x="125" y="331"/>
                    </a:lnTo>
                    <a:lnTo>
                      <a:pt x="125" y="329"/>
                    </a:lnTo>
                    <a:lnTo>
                      <a:pt x="128" y="329"/>
                    </a:lnTo>
                    <a:lnTo>
                      <a:pt x="128" y="326"/>
                    </a:lnTo>
                    <a:lnTo>
                      <a:pt x="128" y="323"/>
                    </a:lnTo>
                    <a:lnTo>
                      <a:pt x="130" y="326"/>
                    </a:lnTo>
                    <a:lnTo>
                      <a:pt x="130" y="323"/>
                    </a:lnTo>
                    <a:lnTo>
                      <a:pt x="133" y="323"/>
                    </a:lnTo>
                    <a:lnTo>
                      <a:pt x="135" y="323"/>
                    </a:lnTo>
                    <a:lnTo>
                      <a:pt x="135" y="321"/>
                    </a:lnTo>
                    <a:lnTo>
                      <a:pt x="138" y="321"/>
                    </a:lnTo>
                    <a:lnTo>
                      <a:pt x="138" y="318"/>
                    </a:lnTo>
                    <a:lnTo>
                      <a:pt x="138" y="316"/>
                    </a:lnTo>
                    <a:lnTo>
                      <a:pt x="141" y="316"/>
                    </a:lnTo>
                    <a:lnTo>
                      <a:pt x="143" y="313"/>
                    </a:lnTo>
                    <a:lnTo>
                      <a:pt x="143" y="310"/>
                    </a:lnTo>
                    <a:lnTo>
                      <a:pt x="146" y="310"/>
                    </a:lnTo>
                    <a:lnTo>
                      <a:pt x="146" y="308"/>
                    </a:lnTo>
                    <a:lnTo>
                      <a:pt x="148" y="308"/>
                    </a:lnTo>
                    <a:lnTo>
                      <a:pt x="148" y="305"/>
                    </a:lnTo>
                    <a:lnTo>
                      <a:pt x="151" y="305"/>
                    </a:lnTo>
                    <a:lnTo>
                      <a:pt x="151" y="303"/>
                    </a:lnTo>
                    <a:lnTo>
                      <a:pt x="154" y="303"/>
                    </a:lnTo>
                    <a:lnTo>
                      <a:pt x="154" y="300"/>
                    </a:lnTo>
                    <a:lnTo>
                      <a:pt x="154" y="297"/>
                    </a:lnTo>
                    <a:lnTo>
                      <a:pt x="154" y="295"/>
                    </a:lnTo>
                    <a:lnTo>
                      <a:pt x="156" y="295"/>
                    </a:lnTo>
                    <a:lnTo>
                      <a:pt x="156" y="292"/>
                    </a:lnTo>
                    <a:lnTo>
                      <a:pt x="156" y="290"/>
                    </a:lnTo>
                    <a:lnTo>
                      <a:pt x="156" y="287"/>
                    </a:lnTo>
                    <a:lnTo>
                      <a:pt x="159" y="287"/>
                    </a:lnTo>
                    <a:lnTo>
                      <a:pt x="159" y="284"/>
                    </a:lnTo>
                    <a:lnTo>
                      <a:pt x="162" y="284"/>
                    </a:lnTo>
                    <a:lnTo>
                      <a:pt x="162" y="282"/>
                    </a:lnTo>
                    <a:lnTo>
                      <a:pt x="164" y="282"/>
                    </a:lnTo>
                    <a:lnTo>
                      <a:pt x="164" y="279"/>
                    </a:lnTo>
                    <a:lnTo>
                      <a:pt x="164" y="276"/>
                    </a:lnTo>
                    <a:lnTo>
                      <a:pt x="167" y="276"/>
                    </a:lnTo>
                    <a:lnTo>
                      <a:pt x="167" y="274"/>
                    </a:lnTo>
                    <a:lnTo>
                      <a:pt x="169" y="274"/>
                    </a:lnTo>
                    <a:lnTo>
                      <a:pt x="169" y="271"/>
                    </a:lnTo>
                    <a:lnTo>
                      <a:pt x="172" y="271"/>
                    </a:lnTo>
                    <a:lnTo>
                      <a:pt x="172" y="269"/>
                    </a:lnTo>
                    <a:lnTo>
                      <a:pt x="175" y="269"/>
                    </a:lnTo>
                    <a:lnTo>
                      <a:pt x="175" y="266"/>
                    </a:lnTo>
                    <a:lnTo>
                      <a:pt x="177" y="266"/>
                    </a:lnTo>
                    <a:lnTo>
                      <a:pt x="180" y="266"/>
                    </a:lnTo>
                    <a:lnTo>
                      <a:pt x="180" y="263"/>
                    </a:lnTo>
                    <a:lnTo>
                      <a:pt x="182" y="263"/>
                    </a:lnTo>
                    <a:lnTo>
                      <a:pt x="185" y="263"/>
                    </a:lnTo>
                    <a:lnTo>
                      <a:pt x="185" y="261"/>
                    </a:lnTo>
                    <a:lnTo>
                      <a:pt x="185" y="263"/>
                    </a:lnTo>
                    <a:lnTo>
                      <a:pt x="185" y="261"/>
                    </a:lnTo>
                    <a:lnTo>
                      <a:pt x="188" y="261"/>
                    </a:lnTo>
                    <a:lnTo>
                      <a:pt x="190" y="261"/>
                    </a:lnTo>
                    <a:lnTo>
                      <a:pt x="190" y="258"/>
                    </a:lnTo>
                    <a:lnTo>
                      <a:pt x="193" y="258"/>
                    </a:lnTo>
                    <a:lnTo>
                      <a:pt x="195" y="258"/>
                    </a:lnTo>
                    <a:lnTo>
                      <a:pt x="195" y="256"/>
                    </a:lnTo>
                    <a:lnTo>
                      <a:pt x="198" y="253"/>
                    </a:lnTo>
                    <a:lnTo>
                      <a:pt x="198" y="250"/>
                    </a:lnTo>
                    <a:lnTo>
                      <a:pt x="198" y="248"/>
                    </a:lnTo>
                    <a:lnTo>
                      <a:pt x="198" y="245"/>
                    </a:lnTo>
                    <a:lnTo>
                      <a:pt x="201" y="245"/>
                    </a:lnTo>
                    <a:lnTo>
                      <a:pt x="201" y="243"/>
                    </a:lnTo>
                    <a:lnTo>
                      <a:pt x="203" y="243"/>
                    </a:lnTo>
                    <a:lnTo>
                      <a:pt x="206" y="243"/>
                    </a:lnTo>
                    <a:lnTo>
                      <a:pt x="209" y="245"/>
                    </a:lnTo>
                    <a:lnTo>
                      <a:pt x="209" y="248"/>
                    </a:lnTo>
                    <a:lnTo>
                      <a:pt x="211" y="248"/>
                    </a:lnTo>
                    <a:lnTo>
                      <a:pt x="211" y="250"/>
                    </a:lnTo>
                    <a:lnTo>
                      <a:pt x="214" y="250"/>
                    </a:lnTo>
                    <a:lnTo>
                      <a:pt x="216" y="250"/>
                    </a:lnTo>
                    <a:lnTo>
                      <a:pt x="216" y="253"/>
                    </a:lnTo>
                    <a:lnTo>
                      <a:pt x="219" y="253"/>
                    </a:lnTo>
                    <a:lnTo>
                      <a:pt x="222" y="253"/>
                    </a:lnTo>
                    <a:lnTo>
                      <a:pt x="224" y="256"/>
                    </a:lnTo>
                    <a:lnTo>
                      <a:pt x="224" y="258"/>
                    </a:lnTo>
                    <a:lnTo>
                      <a:pt x="227" y="258"/>
                    </a:lnTo>
                    <a:lnTo>
                      <a:pt x="227" y="261"/>
                    </a:lnTo>
                    <a:lnTo>
                      <a:pt x="227" y="263"/>
                    </a:lnTo>
                    <a:lnTo>
                      <a:pt x="227" y="266"/>
                    </a:lnTo>
                    <a:lnTo>
                      <a:pt x="227" y="269"/>
                    </a:lnTo>
                    <a:lnTo>
                      <a:pt x="229" y="269"/>
                    </a:lnTo>
                    <a:lnTo>
                      <a:pt x="229" y="271"/>
                    </a:lnTo>
                    <a:lnTo>
                      <a:pt x="229" y="274"/>
                    </a:lnTo>
                    <a:lnTo>
                      <a:pt x="229" y="276"/>
                    </a:lnTo>
                    <a:lnTo>
                      <a:pt x="232" y="276"/>
                    </a:lnTo>
                    <a:lnTo>
                      <a:pt x="232" y="279"/>
                    </a:lnTo>
                    <a:lnTo>
                      <a:pt x="232" y="282"/>
                    </a:lnTo>
                    <a:lnTo>
                      <a:pt x="232" y="284"/>
                    </a:lnTo>
                    <a:lnTo>
                      <a:pt x="235" y="284"/>
                    </a:lnTo>
                    <a:lnTo>
                      <a:pt x="235" y="282"/>
                    </a:lnTo>
                    <a:lnTo>
                      <a:pt x="237" y="282"/>
                    </a:lnTo>
                    <a:lnTo>
                      <a:pt x="240" y="282"/>
                    </a:lnTo>
                    <a:lnTo>
                      <a:pt x="240" y="279"/>
                    </a:lnTo>
                    <a:lnTo>
                      <a:pt x="242" y="279"/>
                    </a:lnTo>
                    <a:lnTo>
                      <a:pt x="245" y="279"/>
                    </a:lnTo>
                    <a:lnTo>
                      <a:pt x="248" y="279"/>
                    </a:lnTo>
                    <a:lnTo>
                      <a:pt x="248" y="276"/>
                    </a:lnTo>
                    <a:lnTo>
                      <a:pt x="248" y="274"/>
                    </a:lnTo>
                    <a:lnTo>
                      <a:pt x="250" y="274"/>
                    </a:lnTo>
                    <a:lnTo>
                      <a:pt x="253" y="274"/>
                    </a:lnTo>
                    <a:lnTo>
                      <a:pt x="253" y="271"/>
                    </a:lnTo>
                    <a:lnTo>
                      <a:pt x="253" y="269"/>
                    </a:lnTo>
                    <a:lnTo>
                      <a:pt x="250" y="269"/>
                    </a:lnTo>
                    <a:lnTo>
                      <a:pt x="250" y="266"/>
                    </a:lnTo>
                    <a:lnTo>
                      <a:pt x="250" y="263"/>
                    </a:lnTo>
                    <a:lnTo>
                      <a:pt x="248" y="263"/>
                    </a:lnTo>
                    <a:lnTo>
                      <a:pt x="248" y="261"/>
                    </a:lnTo>
                    <a:lnTo>
                      <a:pt x="248" y="258"/>
                    </a:lnTo>
                    <a:lnTo>
                      <a:pt x="248" y="256"/>
                    </a:lnTo>
                    <a:lnTo>
                      <a:pt x="245" y="256"/>
                    </a:lnTo>
                    <a:lnTo>
                      <a:pt x="245" y="253"/>
                    </a:lnTo>
                    <a:lnTo>
                      <a:pt x="248" y="253"/>
                    </a:lnTo>
                    <a:lnTo>
                      <a:pt x="248" y="250"/>
                    </a:lnTo>
                    <a:lnTo>
                      <a:pt x="248" y="248"/>
                    </a:lnTo>
                    <a:lnTo>
                      <a:pt x="248" y="245"/>
                    </a:lnTo>
                    <a:lnTo>
                      <a:pt x="250" y="245"/>
                    </a:lnTo>
                    <a:lnTo>
                      <a:pt x="250" y="243"/>
                    </a:lnTo>
                    <a:lnTo>
                      <a:pt x="250" y="240"/>
                    </a:lnTo>
                    <a:lnTo>
                      <a:pt x="248" y="237"/>
                    </a:lnTo>
                    <a:lnTo>
                      <a:pt x="248" y="235"/>
                    </a:lnTo>
                    <a:lnTo>
                      <a:pt x="248" y="232"/>
                    </a:lnTo>
                    <a:lnTo>
                      <a:pt x="248" y="229"/>
                    </a:lnTo>
                    <a:lnTo>
                      <a:pt x="248" y="227"/>
                    </a:lnTo>
                    <a:lnTo>
                      <a:pt x="250" y="227"/>
                    </a:lnTo>
                    <a:lnTo>
                      <a:pt x="250" y="224"/>
                    </a:lnTo>
                    <a:lnTo>
                      <a:pt x="248" y="224"/>
                    </a:lnTo>
                    <a:lnTo>
                      <a:pt x="248" y="222"/>
                    </a:lnTo>
                    <a:lnTo>
                      <a:pt x="250" y="222"/>
                    </a:lnTo>
                    <a:lnTo>
                      <a:pt x="250" y="219"/>
                    </a:lnTo>
                    <a:lnTo>
                      <a:pt x="253" y="219"/>
                    </a:lnTo>
                    <a:lnTo>
                      <a:pt x="255" y="216"/>
                    </a:lnTo>
                    <a:lnTo>
                      <a:pt x="253" y="216"/>
                    </a:lnTo>
                    <a:lnTo>
                      <a:pt x="253" y="214"/>
                    </a:lnTo>
                    <a:lnTo>
                      <a:pt x="250" y="214"/>
                    </a:lnTo>
                    <a:lnTo>
                      <a:pt x="250" y="211"/>
                    </a:lnTo>
                    <a:lnTo>
                      <a:pt x="250" y="209"/>
                    </a:lnTo>
                    <a:lnTo>
                      <a:pt x="250" y="206"/>
                    </a:lnTo>
                    <a:lnTo>
                      <a:pt x="248" y="206"/>
                    </a:lnTo>
                    <a:lnTo>
                      <a:pt x="248" y="203"/>
                    </a:lnTo>
                    <a:lnTo>
                      <a:pt x="250" y="203"/>
                    </a:lnTo>
                    <a:lnTo>
                      <a:pt x="250" y="201"/>
                    </a:lnTo>
                    <a:lnTo>
                      <a:pt x="253" y="201"/>
                    </a:lnTo>
                    <a:lnTo>
                      <a:pt x="255" y="201"/>
                    </a:lnTo>
                    <a:lnTo>
                      <a:pt x="255" y="203"/>
                    </a:lnTo>
                    <a:lnTo>
                      <a:pt x="258" y="203"/>
                    </a:lnTo>
                    <a:lnTo>
                      <a:pt x="261" y="203"/>
                    </a:lnTo>
                    <a:lnTo>
                      <a:pt x="261" y="206"/>
                    </a:lnTo>
                    <a:lnTo>
                      <a:pt x="263" y="206"/>
                    </a:lnTo>
                    <a:lnTo>
                      <a:pt x="263" y="209"/>
                    </a:lnTo>
                    <a:lnTo>
                      <a:pt x="263" y="211"/>
                    </a:lnTo>
                    <a:lnTo>
                      <a:pt x="266" y="211"/>
                    </a:lnTo>
                    <a:lnTo>
                      <a:pt x="266" y="214"/>
                    </a:lnTo>
                    <a:lnTo>
                      <a:pt x="269" y="214"/>
                    </a:lnTo>
                    <a:lnTo>
                      <a:pt x="269" y="216"/>
                    </a:lnTo>
                    <a:lnTo>
                      <a:pt x="271" y="219"/>
                    </a:lnTo>
                    <a:lnTo>
                      <a:pt x="271" y="222"/>
                    </a:lnTo>
                    <a:lnTo>
                      <a:pt x="274" y="224"/>
                    </a:lnTo>
                    <a:lnTo>
                      <a:pt x="274" y="227"/>
                    </a:lnTo>
                    <a:lnTo>
                      <a:pt x="274" y="224"/>
                    </a:lnTo>
                    <a:lnTo>
                      <a:pt x="274" y="222"/>
                    </a:lnTo>
                    <a:lnTo>
                      <a:pt x="276" y="222"/>
                    </a:lnTo>
                    <a:lnTo>
                      <a:pt x="276" y="224"/>
                    </a:lnTo>
                    <a:lnTo>
                      <a:pt x="279" y="224"/>
                    </a:lnTo>
                    <a:lnTo>
                      <a:pt x="282" y="224"/>
                    </a:lnTo>
                    <a:lnTo>
                      <a:pt x="284" y="224"/>
                    </a:lnTo>
                    <a:lnTo>
                      <a:pt x="287" y="227"/>
                    </a:lnTo>
                    <a:lnTo>
                      <a:pt x="289" y="227"/>
                    </a:lnTo>
                    <a:lnTo>
                      <a:pt x="289" y="224"/>
                    </a:lnTo>
                    <a:lnTo>
                      <a:pt x="292" y="224"/>
                    </a:lnTo>
                    <a:lnTo>
                      <a:pt x="292" y="222"/>
                    </a:lnTo>
                    <a:lnTo>
                      <a:pt x="295" y="222"/>
                    </a:lnTo>
                    <a:lnTo>
                      <a:pt x="297" y="222"/>
                    </a:lnTo>
                    <a:lnTo>
                      <a:pt x="300" y="222"/>
                    </a:lnTo>
                    <a:lnTo>
                      <a:pt x="302" y="222"/>
                    </a:lnTo>
                    <a:lnTo>
                      <a:pt x="305" y="222"/>
                    </a:lnTo>
                    <a:lnTo>
                      <a:pt x="308" y="219"/>
                    </a:lnTo>
                    <a:lnTo>
                      <a:pt x="310" y="219"/>
                    </a:lnTo>
                    <a:lnTo>
                      <a:pt x="313" y="219"/>
                    </a:lnTo>
                    <a:lnTo>
                      <a:pt x="316" y="219"/>
                    </a:lnTo>
                    <a:lnTo>
                      <a:pt x="318" y="214"/>
                    </a:lnTo>
                    <a:lnTo>
                      <a:pt x="318" y="216"/>
                    </a:lnTo>
                    <a:lnTo>
                      <a:pt x="316" y="216"/>
                    </a:lnTo>
                    <a:lnTo>
                      <a:pt x="316" y="219"/>
                    </a:lnTo>
                    <a:lnTo>
                      <a:pt x="316" y="222"/>
                    </a:lnTo>
                    <a:lnTo>
                      <a:pt x="318" y="224"/>
                    </a:lnTo>
                    <a:lnTo>
                      <a:pt x="318" y="227"/>
                    </a:lnTo>
                    <a:lnTo>
                      <a:pt x="318" y="229"/>
                    </a:lnTo>
                    <a:lnTo>
                      <a:pt x="316" y="229"/>
                    </a:lnTo>
                    <a:lnTo>
                      <a:pt x="316" y="232"/>
                    </a:lnTo>
                    <a:lnTo>
                      <a:pt x="313" y="232"/>
                    </a:lnTo>
                    <a:lnTo>
                      <a:pt x="313" y="235"/>
                    </a:lnTo>
                    <a:lnTo>
                      <a:pt x="313" y="237"/>
                    </a:lnTo>
                    <a:lnTo>
                      <a:pt x="316" y="237"/>
                    </a:lnTo>
                    <a:lnTo>
                      <a:pt x="316" y="235"/>
                    </a:lnTo>
                    <a:lnTo>
                      <a:pt x="316" y="237"/>
                    </a:lnTo>
                    <a:lnTo>
                      <a:pt x="316" y="240"/>
                    </a:lnTo>
                    <a:lnTo>
                      <a:pt x="318" y="240"/>
                    </a:lnTo>
                    <a:lnTo>
                      <a:pt x="321" y="240"/>
                    </a:lnTo>
                    <a:lnTo>
                      <a:pt x="323" y="240"/>
                    </a:lnTo>
                    <a:lnTo>
                      <a:pt x="326" y="240"/>
                    </a:lnTo>
                    <a:lnTo>
                      <a:pt x="329" y="240"/>
                    </a:lnTo>
                    <a:lnTo>
                      <a:pt x="329" y="237"/>
                    </a:lnTo>
                    <a:lnTo>
                      <a:pt x="331" y="237"/>
                    </a:lnTo>
                    <a:lnTo>
                      <a:pt x="334" y="235"/>
                    </a:lnTo>
                    <a:lnTo>
                      <a:pt x="336" y="235"/>
                    </a:lnTo>
                    <a:lnTo>
                      <a:pt x="336" y="232"/>
                    </a:lnTo>
                    <a:lnTo>
                      <a:pt x="339" y="232"/>
                    </a:lnTo>
                    <a:lnTo>
                      <a:pt x="339" y="229"/>
                    </a:lnTo>
                    <a:lnTo>
                      <a:pt x="342" y="229"/>
                    </a:lnTo>
                    <a:lnTo>
                      <a:pt x="344" y="229"/>
                    </a:lnTo>
                    <a:lnTo>
                      <a:pt x="347" y="229"/>
                    </a:lnTo>
                    <a:lnTo>
                      <a:pt x="347" y="227"/>
                    </a:lnTo>
                    <a:lnTo>
                      <a:pt x="347" y="224"/>
                    </a:lnTo>
                    <a:lnTo>
                      <a:pt x="347" y="222"/>
                    </a:lnTo>
                    <a:lnTo>
                      <a:pt x="347" y="219"/>
                    </a:lnTo>
                    <a:lnTo>
                      <a:pt x="349" y="219"/>
                    </a:lnTo>
                    <a:lnTo>
                      <a:pt x="347" y="219"/>
                    </a:lnTo>
                    <a:lnTo>
                      <a:pt x="347" y="216"/>
                    </a:lnTo>
                    <a:lnTo>
                      <a:pt x="347" y="214"/>
                    </a:lnTo>
                    <a:lnTo>
                      <a:pt x="349" y="214"/>
                    </a:lnTo>
                    <a:lnTo>
                      <a:pt x="349" y="211"/>
                    </a:lnTo>
                    <a:lnTo>
                      <a:pt x="347" y="211"/>
                    </a:lnTo>
                    <a:lnTo>
                      <a:pt x="347" y="209"/>
                    </a:lnTo>
                    <a:lnTo>
                      <a:pt x="349" y="209"/>
                    </a:lnTo>
                    <a:lnTo>
                      <a:pt x="347" y="211"/>
                    </a:lnTo>
                    <a:lnTo>
                      <a:pt x="344" y="211"/>
                    </a:lnTo>
                    <a:lnTo>
                      <a:pt x="347" y="209"/>
                    </a:lnTo>
                    <a:lnTo>
                      <a:pt x="344" y="209"/>
                    </a:lnTo>
                    <a:lnTo>
                      <a:pt x="347" y="209"/>
                    </a:lnTo>
                    <a:lnTo>
                      <a:pt x="349" y="209"/>
                    </a:lnTo>
                    <a:lnTo>
                      <a:pt x="349" y="206"/>
                    </a:lnTo>
                    <a:lnTo>
                      <a:pt x="349" y="203"/>
                    </a:lnTo>
                    <a:lnTo>
                      <a:pt x="349" y="201"/>
                    </a:lnTo>
                    <a:lnTo>
                      <a:pt x="352" y="201"/>
                    </a:lnTo>
                    <a:lnTo>
                      <a:pt x="352" y="198"/>
                    </a:lnTo>
                    <a:lnTo>
                      <a:pt x="349" y="195"/>
                    </a:lnTo>
                    <a:lnTo>
                      <a:pt x="352" y="195"/>
                    </a:lnTo>
                    <a:lnTo>
                      <a:pt x="352" y="193"/>
                    </a:lnTo>
                    <a:lnTo>
                      <a:pt x="349" y="190"/>
                    </a:lnTo>
                    <a:lnTo>
                      <a:pt x="347" y="190"/>
                    </a:lnTo>
                    <a:lnTo>
                      <a:pt x="347" y="188"/>
                    </a:lnTo>
                    <a:lnTo>
                      <a:pt x="347" y="185"/>
                    </a:lnTo>
                    <a:lnTo>
                      <a:pt x="344" y="185"/>
                    </a:lnTo>
                    <a:lnTo>
                      <a:pt x="344" y="182"/>
                    </a:lnTo>
                    <a:lnTo>
                      <a:pt x="342" y="182"/>
                    </a:lnTo>
                    <a:lnTo>
                      <a:pt x="342" y="180"/>
                    </a:lnTo>
                    <a:lnTo>
                      <a:pt x="342" y="177"/>
                    </a:lnTo>
                    <a:lnTo>
                      <a:pt x="342" y="175"/>
                    </a:lnTo>
                    <a:lnTo>
                      <a:pt x="342" y="172"/>
                    </a:lnTo>
                    <a:lnTo>
                      <a:pt x="344" y="172"/>
                    </a:lnTo>
                    <a:lnTo>
                      <a:pt x="344" y="169"/>
                    </a:lnTo>
                    <a:lnTo>
                      <a:pt x="342" y="169"/>
                    </a:lnTo>
                    <a:lnTo>
                      <a:pt x="342" y="167"/>
                    </a:lnTo>
                    <a:lnTo>
                      <a:pt x="339" y="164"/>
                    </a:lnTo>
                    <a:lnTo>
                      <a:pt x="336" y="164"/>
                    </a:lnTo>
                    <a:lnTo>
                      <a:pt x="336" y="162"/>
                    </a:lnTo>
                    <a:lnTo>
                      <a:pt x="334" y="162"/>
                    </a:lnTo>
                    <a:lnTo>
                      <a:pt x="336" y="162"/>
                    </a:lnTo>
                    <a:lnTo>
                      <a:pt x="336" y="159"/>
                    </a:lnTo>
                    <a:lnTo>
                      <a:pt x="339" y="159"/>
                    </a:lnTo>
                    <a:lnTo>
                      <a:pt x="339" y="162"/>
                    </a:lnTo>
                    <a:lnTo>
                      <a:pt x="342" y="162"/>
                    </a:lnTo>
                    <a:lnTo>
                      <a:pt x="344" y="162"/>
                    </a:lnTo>
                    <a:lnTo>
                      <a:pt x="344" y="164"/>
                    </a:lnTo>
                    <a:lnTo>
                      <a:pt x="347" y="164"/>
                    </a:lnTo>
                    <a:lnTo>
                      <a:pt x="349" y="164"/>
                    </a:lnTo>
                    <a:lnTo>
                      <a:pt x="349" y="162"/>
                    </a:lnTo>
                    <a:lnTo>
                      <a:pt x="352" y="162"/>
                    </a:lnTo>
                    <a:lnTo>
                      <a:pt x="352" y="159"/>
                    </a:lnTo>
                    <a:lnTo>
                      <a:pt x="355" y="159"/>
                    </a:lnTo>
                    <a:lnTo>
                      <a:pt x="355" y="156"/>
                    </a:lnTo>
                    <a:lnTo>
                      <a:pt x="357" y="156"/>
                    </a:lnTo>
                    <a:lnTo>
                      <a:pt x="360" y="156"/>
                    </a:lnTo>
                    <a:lnTo>
                      <a:pt x="360" y="154"/>
                    </a:lnTo>
                    <a:lnTo>
                      <a:pt x="360" y="151"/>
                    </a:lnTo>
                    <a:lnTo>
                      <a:pt x="357" y="151"/>
                    </a:lnTo>
                    <a:lnTo>
                      <a:pt x="357" y="148"/>
                    </a:lnTo>
                    <a:lnTo>
                      <a:pt x="357" y="146"/>
                    </a:lnTo>
                    <a:lnTo>
                      <a:pt x="357" y="143"/>
                    </a:lnTo>
                    <a:lnTo>
                      <a:pt x="357" y="141"/>
                    </a:lnTo>
                    <a:lnTo>
                      <a:pt x="360" y="141"/>
                    </a:lnTo>
                    <a:lnTo>
                      <a:pt x="363" y="141"/>
                    </a:lnTo>
                    <a:lnTo>
                      <a:pt x="363" y="138"/>
                    </a:lnTo>
                    <a:lnTo>
                      <a:pt x="363" y="135"/>
                    </a:lnTo>
                    <a:lnTo>
                      <a:pt x="363" y="133"/>
                    </a:lnTo>
                    <a:lnTo>
                      <a:pt x="363" y="130"/>
                    </a:lnTo>
                    <a:lnTo>
                      <a:pt x="363" y="128"/>
                    </a:lnTo>
                    <a:lnTo>
                      <a:pt x="363" y="125"/>
                    </a:lnTo>
                    <a:lnTo>
                      <a:pt x="365" y="125"/>
                    </a:lnTo>
                    <a:lnTo>
                      <a:pt x="365" y="122"/>
                    </a:lnTo>
                    <a:lnTo>
                      <a:pt x="363" y="122"/>
                    </a:lnTo>
                    <a:lnTo>
                      <a:pt x="365" y="120"/>
                    </a:lnTo>
                    <a:lnTo>
                      <a:pt x="365" y="117"/>
                    </a:lnTo>
                    <a:lnTo>
                      <a:pt x="368" y="117"/>
                    </a:lnTo>
                    <a:lnTo>
                      <a:pt x="368" y="115"/>
                    </a:lnTo>
                    <a:lnTo>
                      <a:pt x="370" y="115"/>
                    </a:lnTo>
                    <a:lnTo>
                      <a:pt x="370" y="112"/>
                    </a:lnTo>
                    <a:lnTo>
                      <a:pt x="373" y="112"/>
                    </a:lnTo>
                    <a:lnTo>
                      <a:pt x="373" y="109"/>
                    </a:lnTo>
                    <a:lnTo>
                      <a:pt x="376" y="109"/>
                    </a:lnTo>
                    <a:lnTo>
                      <a:pt x="376" y="107"/>
                    </a:lnTo>
                    <a:lnTo>
                      <a:pt x="378" y="107"/>
                    </a:lnTo>
                    <a:lnTo>
                      <a:pt x="378" y="104"/>
                    </a:lnTo>
                    <a:lnTo>
                      <a:pt x="381" y="104"/>
                    </a:lnTo>
                    <a:lnTo>
                      <a:pt x="383" y="104"/>
                    </a:lnTo>
                    <a:lnTo>
                      <a:pt x="383" y="101"/>
                    </a:lnTo>
                    <a:lnTo>
                      <a:pt x="383" y="99"/>
                    </a:lnTo>
                    <a:lnTo>
                      <a:pt x="386" y="99"/>
                    </a:lnTo>
                    <a:lnTo>
                      <a:pt x="386" y="96"/>
                    </a:lnTo>
                    <a:lnTo>
                      <a:pt x="386" y="94"/>
                    </a:lnTo>
                    <a:lnTo>
                      <a:pt x="389" y="91"/>
                    </a:lnTo>
                    <a:lnTo>
                      <a:pt x="389" y="88"/>
                    </a:lnTo>
                    <a:lnTo>
                      <a:pt x="391" y="88"/>
                    </a:lnTo>
                    <a:lnTo>
                      <a:pt x="389" y="88"/>
                    </a:lnTo>
                    <a:lnTo>
                      <a:pt x="391" y="88"/>
                    </a:lnTo>
                    <a:lnTo>
                      <a:pt x="394" y="86"/>
                    </a:lnTo>
                    <a:lnTo>
                      <a:pt x="396" y="86"/>
                    </a:lnTo>
                    <a:lnTo>
                      <a:pt x="396" y="83"/>
                    </a:lnTo>
                    <a:lnTo>
                      <a:pt x="399" y="83"/>
                    </a:lnTo>
                    <a:lnTo>
                      <a:pt x="402" y="83"/>
                    </a:lnTo>
                    <a:lnTo>
                      <a:pt x="402" y="81"/>
                    </a:lnTo>
                    <a:lnTo>
                      <a:pt x="402" y="83"/>
                    </a:lnTo>
                    <a:lnTo>
                      <a:pt x="402" y="81"/>
                    </a:lnTo>
                    <a:lnTo>
                      <a:pt x="404" y="81"/>
                    </a:lnTo>
                    <a:lnTo>
                      <a:pt x="404" y="83"/>
                    </a:lnTo>
                    <a:lnTo>
                      <a:pt x="404" y="81"/>
                    </a:lnTo>
                    <a:lnTo>
                      <a:pt x="407" y="81"/>
                    </a:lnTo>
                    <a:lnTo>
                      <a:pt x="407" y="83"/>
                    </a:lnTo>
                    <a:lnTo>
                      <a:pt x="409" y="83"/>
                    </a:lnTo>
                    <a:lnTo>
                      <a:pt x="412" y="83"/>
                    </a:lnTo>
                    <a:lnTo>
                      <a:pt x="415" y="83"/>
                    </a:lnTo>
                    <a:lnTo>
                      <a:pt x="417" y="83"/>
                    </a:lnTo>
                    <a:lnTo>
                      <a:pt x="417" y="81"/>
                    </a:lnTo>
                    <a:lnTo>
                      <a:pt x="420" y="81"/>
                    </a:lnTo>
                    <a:lnTo>
                      <a:pt x="423" y="81"/>
                    </a:lnTo>
                    <a:lnTo>
                      <a:pt x="420" y="81"/>
                    </a:lnTo>
                    <a:lnTo>
                      <a:pt x="423" y="81"/>
                    </a:lnTo>
                    <a:lnTo>
                      <a:pt x="420" y="78"/>
                    </a:lnTo>
                    <a:lnTo>
                      <a:pt x="420" y="75"/>
                    </a:lnTo>
                    <a:lnTo>
                      <a:pt x="420" y="78"/>
                    </a:lnTo>
                    <a:lnTo>
                      <a:pt x="423" y="78"/>
                    </a:lnTo>
                    <a:lnTo>
                      <a:pt x="425" y="78"/>
                    </a:lnTo>
                    <a:lnTo>
                      <a:pt x="425" y="75"/>
                    </a:lnTo>
                    <a:lnTo>
                      <a:pt x="428" y="75"/>
                    </a:lnTo>
                    <a:lnTo>
                      <a:pt x="428" y="73"/>
                    </a:lnTo>
                    <a:lnTo>
                      <a:pt x="430" y="73"/>
                    </a:lnTo>
                    <a:lnTo>
                      <a:pt x="430" y="70"/>
                    </a:lnTo>
                    <a:lnTo>
                      <a:pt x="428" y="70"/>
                    </a:lnTo>
                    <a:lnTo>
                      <a:pt x="430" y="70"/>
                    </a:lnTo>
                    <a:lnTo>
                      <a:pt x="430" y="68"/>
                    </a:lnTo>
                    <a:lnTo>
                      <a:pt x="433" y="68"/>
                    </a:lnTo>
                    <a:lnTo>
                      <a:pt x="436" y="65"/>
                    </a:lnTo>
                    <a:lnTo>
                      <a:pt x="438" y="62"/>
                    </a:lnTo>
                    <a:lnTo>
                      <a:pt x="438" y="60"/>
                    </a:lnTo>
                    <a:lnTo>
                      <a:pt x="438" y="57"/>
                    </a:lnTo>
                    <a:lnTo>
                      <a:pt x="438" y="54"/>
                    </a:lnTo>
                    <a:lnTo>
                      <a:pt x="438" y="52"/>
                    </a:lnTo>
                    <a:lnTo>
                      <a:pt x="438" y="49"/>
                    </a:lnTo>
                    <a:lnTo>
                      <a:pt x="441" y="49"/>
                    </a:lnTo>
                    <a:lnTo>
                      <a:pt x="443" y="49"/>
                    </a:lnTo>
                    <a:lnTo>
                      <a:pt x="443" y="47"/>
                    </a:lnTo>
                    <a:lnTo>
                      <a:pt x="443" y="44"/>
                    </a:lnTo>
                    <a:lnTo>
                      <a:pt x="446" y="44"/>
                    </a:lnTo>
                    <a:lnTo>
                      <a:pt x="446" y="41"/>
                    </a:lnTo>
                    <a:lnTo>
                      <a:pt x="449" y="41"/>
                    </a:lnTo>
                    <a:lnTo>
                      <a:pt x="449" y="39"/>
                    </a:lnTo>
                    <a:lnTo>
                      <a:pt x="451" y="39"/>
                    </a:lnTo>
                    <a:lnTo>
                      <a:pt x="451" y="36"/>
                    </a:lnTo>
                    <a:lnTo>
                      <a:pt x="454" y="36"/>
                    </a:lnTo>
                    <a:lnTo>
                      <a:pt x="454" y="34"/>
                    </a:lnTo>
                    <a:lnTo>
                      <a:pt x="456" y="34"/>
                    </a:lnTo>
                    <a:lnTo>
                      <a:pt x="459" y="31"/>
                    </a:lnTo>
                    <a:lnTo>
                      <a:pt x="462" y="31"/>
                    </a:lnTo>
                    <a:lnTo>
                      <a:pt x="464" y="31"/>
                    </a:lnTo>
                    <a:lnTo>
                      <a:pt x="467" y="31"/>
                    </a:lnTo>
                    <a:lnTo>
                      <a:pt x="470" y="31"/>
                    </a:lnTo>
                    <a:lnTo>
                      <a:pt x="470" y="28"/>
                    </a:lnTo>
                    <a:lnTo>
                      <a:pt x="470" y="31"/>
                    </a:lnTo>
                    <a:lnTo>
                      <a:pt x="472" y="31"/>
                    </a:lnTo>
                    <a:lnTo>
                      <a:pt x="475" y="31"/>
                    </a:lnTo>
                    <a:lnTo>
                      <a:pt x="475" y="34"/>
                    </a:lnTo>
                    <a:lnTo>
                      <a:pt x="477" y="34"/>
                    </a:lnTo>
                    <a:lnTo>
                      <a:pt x="480" y="34"/>
                    </a:lnTo>
                    <a:lnTo>
                      <a:pt x="483" y="34"/>
                    </a:lnTo>
                    <a:lnTo>
                      <a:pt x="485" y="36"/>
                    </a:lnTo>
                    <a:lnTo>
                      <a:pt x="488" y="36"/>
                    </a:lnTo>
                    <a:lnTo>
                      <a:pt x="490" y="36"/>
                    </a:lnTo>
                    <a:lnTo>
                      <a:pt x="490" y="34"/>
                    </a:lnTo>
                    <a:lnTo>
                      <a:pt x="490" y="31"/>
                    </a:lnTo>
                    <a:lnTo>
                      <a:pt x="490" y="28"/>
                    </a:lnTo>
                    <a:lnTo>
                      <a:pt x="493" y="26"/>
                    </a:lnTo>
                    <a:lnTo>
                      <a:pt x="493" y="23"/>
                    </a:lnTo>
                    <a:lnTo>
                      <a:pt x="493" y="20"/>
                    </a:lnTo>
                    <a:lnTo>
                      <a:pt x="493" y="18"/>
                    </a:lnTo>
                    <a:lnTo>
                      <a:pt x="493" y="15"/>
                    </a:lnTo>
                    <a:lnTo>
                      <a:pt x="493" y="13"/>
                    </a:lnTo>
                    <a:lnTo>
                      <a:pt x="493" y="10"/>
                    </a:lnTo>
                    <a:lnTo>
                      <a:pt x="496" y="10"/>
                    </a:lnTo>
                    <a:lnTo>
                      <a:pt x="496" y="7"/>
                    </a:lnTo>
                    <a:lnTo>
                      <a:pt x="498" y="5"/>
                    </a:lnTo>
                    <a:lnTo>
                      <a:pt x="496" y="5"/>
                    </a:lnTo>
                    <a:lnTo>
                      <a:pt x="498" y="2"/>
                    </a:lnTo>
                    <a:lnTo>
                      <a:pt x="498" y="0"/>
                    </a:lnTo>
                    <a:lnTo>
                      <a:pt x="501" y="0"/>
                    </a:lnTo>
                    <a:lnTo>
                      <a:pt x="501" y="2"/>
                    </a:lnTo>
                    <a:lnTo>
                      <a:pt x="503" y="2"/>
                    </a:lnTo>
                    <a:lnTo>
                      <a:pt x="506" y="2"/>
                    </a:lnTo>
                    <a:lnTo>
                      <a:pt x="506" y="5"/>
                    </a:lnTo>
                    <a:lnTo>
                      <a:pt x="506" y="7"/>
                    </a:lnTo>
                    <a:lnTo>
                      <a:pt x="506" y="10"/>
                    </a:lnTo>
                    <a:lnTo>
                      <a:pt x="509" y="13"/>
                    </a:lnTo>
                    <a:lnTo>
                      <a:pt x="509" y="15"/>
                    </a:lnTo>
                    <a:lnTo>
                      <a:pt x="511" y="18"/>
                    </a:lnTo>
                    <a:lnTo>
                      <a:pt x="514" y="20"/>
                    </a:lnTo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95" name="Freeform 259"/>
              <p:cNvSpPr>
                <a:spLocks/>
              </p:cNvSpPr>
              <p:nvPr/>
            </p:nvSpPr>
            <p:spPr bwMode="auto">
              <a:xfrm>
                <a:off x="5002" y="991"/>
                <a:ext cx="10" cy="34"/>
              </a:xfrm>
              <a:custGeom>
                <a:avLst/>
                <a:gdLst>
                  <a:gd name="T0" fmla="*/ 5 w 10"/>
                  <a:gd name="T1" fmla="*/ 0 h 34"/>
                  <a:gd name="T2" fmla="*/ 7 w 10"/>
                  <a:gd name="T3" fmla="*/ 0 h 34"/>
                  <a:gd name="T4" fmla="*/ 7 w 10"/>
                  <a:gd name="T5" fmla="*/ 2 h 34"/>
                  <a:gd name="T6" fmla="*/ 10 w 10"/>
                  <a:gd name="T7" fmla="*/ 5 h 34"/>
                  <a:gd name="T8" fmla="*/ 10 w 10"/>
                  <a:gd name="T9" fmla="*/ 7 h 34"/>
                  <a:gd name="T10" fmla="*/ 10 w 10"/>
                  <a:gd name="T11" fmla="*/ 10 h 34"/>
                  <a:gd name="T12" fmla="*/ 10 w 10"/>
                  <a:gd name="T13" fmla="*/ 13 h 34"/>
                  <a:gd name="T14" fmla="*/ 10 w 10"/>
                  <a:gd name="T15" fmla="*/ 15 h 34"/>
                  <a:gd name="T16" fmla="*/ 10 w 10"/>
                  <a:gd name="T17" fmla="*/ 18 h 34"/>
                  <a:gd name="T18" fmla="*/ 10 w 10"/>
                  <a:gd name="T19" fmla="*/ 20 h 34"/>
                  <a:gd name="T20" fmla="*/ 10 w 10"/>
                  <a:gd name="T21" fmla="*/ 23 h 34"/>
                  <a:gd name="T22" fmla="*/ 10 w 10"/>
                  <a:gd name="T23" fmla="*/ 26 h 34"/>
                  <a:gd name="T24" fmla="*/ 10 w 10"/>
                  <a:gd name="T25" fmla="*/ 28 h 34"/>
                  <a:gd name="T26" fmla="*/ 7 w 10"/>
                  <a:gd name="T27" fmla="*/ 28 h 34"/>
                  <a:gd name="T28" fmla="*/ 7 w 10"/>
                  <a:gd name="T29" fmla="*/ 31 h 34"/>
                  <a:gd name="T30" fmla="*/ 7 w 10"/>
                  <a:gd name="T31" fmla="*/ 34 h 34"/>
                  <a:gd name="T32" fmla="*/ 5 w 10"/>
                  <a:gd name="T33" fmla="*/ 34 h 34"/>
                  <a:gd name="T34" fmla="*/ 2 w 10"/>
                  <a:gd name="T35" fmla="*/ 34 h 34"/>
                  <a:gd name="T36" fmla="*/ 2 w 10"/>
                  <a:gd name="T37" fmla="*/ 31 h 34"/>
                  <a:gd name="T38" fmla="*/ 2 w 10"/>
                  <a:gd name="T39" fmla="*/ 28 h 34"/>
                  <a:gd name="T40" fmla="*/ 2 w 10"/>
                  <a:gd name="T41" fmla="*/ 26 h 34"/>
                  <a:gd name="T42" fmla="*/ 0 w 10"/>
                  <a:gd name="T43" fmla="*/ 23 h 34"/>
                  <a:gd name="T44" fmla="*/ 0 w 10"/>
                  <a:gd name="T45" fmla="*/ 20 h 34"/>
                  <a:gd name="T46" fmla="*/ 0 w 10"/>
                  <a:gd name="T47" fmla="*/ 18 h 34"/>
                  <a:gd name="T48" fmla="*/ 0 w 10"/>
                  <a:gd name="T49" fmla="*/ 15 h 34"/>
                  <a:gd name="T50" fmla="*/ 0 w 10"/>
                  <a:gd name="T51" fmla="*/ 13 h 34"/>
                  <a:gd name="T52" fmla="*/ 0 w 10"/>
                  <a:gd name="T53" fmla="*/ 10 h 34"/>
                  <a:gd name="T54" fmla="*/ 0 w 10"/>
                  <a:gd name="T55" fmla="*/ 7 h 34"/>
                  <a:gd name="T56" fmla="*/ 0 w 10"/>
                  <a:gd name="T57" fmla="*/ 5 h 34"/>
                  <a:gd name="T58" fmla="*/ 0 w 10"/>
                  <a:gd name="T59" fmla="*/ 2 h 34"/>
                  <a:gd name="T60" fmla="*/ 2 w 10"/>
                  <a:gd name="T61" fmla="*/ 2 h 34"/>
                  <a:gd name="T62" fmla="*/ 2 w 10"/>
                  <a:gd name="T63" fmla="*/ 0 h 34"/>
                  <a:gd name="T64" fmla="*/ 5 w 10"/>
                  <a:gd name="T65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0" h="34">
                    <a:moveTo>
                      <a:pt x="5" y="0"/>
                    </a:moveTo>
                    <a:lnTo>
                      <a:pt x="7" y="0"/>
                    </a:lnTo>
                    <a:lnTo>
                      <a:pt x="7" y="2"/>
                    </a:lnTo>
                    <a:lnTo>
                      <a:pt x="10" y="5"/>
                    </a:lnTo>
                    <a:lnTo>
                      <a:pt x="10" y="7"/>
                    </a:lnTo>
                    <a:lnTo>
                      <a:pt x="10" y="10"/>
                    </a:lnTo>
                    <a:lnTo>
                      <a:pt x="10" y="13"/>
                    </a:lnTo>
                    <a:lnTo>
                      <a:pt x="10" y="15"/>
                    </a:lnTo>
                    <a:lnTo>
                      <a:pt x="10" y="18"/>
                    </a:lnTo>
                    <a:lnTo>
                      <a:pt x="10" y="20"/>
                    </a:lnTo>
                    <a:lnTo>
                      <a:pt x="10" y="23"/>
                    </a:lnTo>
                    <a:lnTo>
                      <a:pt x="10" y="26"/>
                    </a:lnTo>
                    <a:lnTo>
                      <a:pt x="10" y="28"/>
                    </a:lnTo>
                    <a:lnTo>
                      <a:pt x="7" y="28"/>
                    </a:lnTo>
                    <a:lnTo>
                      <a:pt x="7" y="31"/>
                    </a:lnTo>
                    <a:lnTo>
                      <a:pt x="7" y="34"/>
                    </a:lnTo>
                    <a:lnTo>
                      <a:pt x="5" y="34"/>
                    </a:lnTo>
                    <a:lnTo>
                      <a:pt x="2" y="34"/>
                    </a:lnTo>
                    <a:lnTo>
                      <a:pt x="2" y="31"/>
                    </a:lnTo>
                    <a:lnTo>
                      <a:pt x="2" y="28"/>
                    </a:lnTo>
                    <a:lnTo>
                      <a:pt x="2" y="26"/>
                    </a:lnTo>
                    <a:lnTo>
                      <a:pt x="0" y="23"/>
                    </a:lnTo>
                    <a:lnTo>
                      <a:pt x="0" y="20"/>
                    </a:lnTo>
                    <a:lnTo>
                      <a:pt x="0" y="18"/>
                    </a:lnTo>
                    <a:lnTo>
                      <a:pt x="0" y="15"/>
                    </a:lnTo>
                    <a:lnTo>
                      <a:pt x="0" y="13"/>
                    </a:lnTo>
                    <a:lnTo>
                      <a:pt x="0" y="10"/>
                    </a:lnTo>
                    <a:lnTo>
                      <a:pt x="0" y="7"/>
                    </a:lnTo>
                    <a:lnTo>
                      <a:pt x="0" y="5"/>
                    </a:lnTo>
                    <a:lnTo>
                      <a:pt x="0" y="2"/>
                    </a:lnTo>
                    <a:lnTo>
                      <a:pt x="2" y="2"/>
                    </a:lnTo>
                    <a:lnTo>
                      <a:pt x="2" y="0"/>
                    </a:lnTo>
                    <a:lnTo>
                      <a:pt x="5" y="0"/>
                    </a:lnTo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96" name="Freeform 260"/>
              <p:cNvSpPr>
                <a:spLocks/>
              </p:cNvSpPr>
              <p:nvPr/>
            </p:nvSpPr>
            <p:spPr bwMode="auto">
              <a:xfrm>
                <a:off x="5336" y="962"/>
                <a:ext cx="10" cy="8"/>
              </a:xfrm>
              <a:custGeom>
                <a:avLst/>
                <a:gdLst>
                  <a:gd name="T0" fmla="*/ 10 w 10"/>
                  <a:gd name="T1" fmla="*/ 5 h 8"/>
                  <a:gd name="T2" fmla="*/ 10 w 10"/>
                  <a:gd name="T3" fmla="*/ 8 h 8"/>
                  <a:gd name="T4" fmla="*/ 7 w 10"/>
                  <a:gd name="T5" fmla="*/ 8 h 8"/>
                  <a:gd name="T6" fmla="*/ 5 w 10"/>
                  <a:gd name="T7" fmla="*/ 8 h 8"/>
                  <a:gd name="T8" fmla="*/ 2 w 10"/>
                  <a:gd name="T9" fmla="*/ 8 h 8"/>
                  <a:gd name="T10" fmla="*/ 2 w 10"/>
                  <a:gd name="T11" fmla="*/ 5 h 8"/>
                  <a:gd name="T12" fmla="*/ 0 w 10"/>
                  <a:gd name="T13" fmla="*/ 5 h 8"/>
                  <a:gd name="T14" fmla="*/ 0 w 10"/>
                  <a:gd name="T15" fmla="*/ 2 h 8"/>
                  <a:gd name="T16" fmla="*/ 0 w 10"/>
                  <a:gd name="T17" fmla="*/ 0 h 8"/>
                  <a:gd name="T18" fmla="*/ 2 w 10"/>
                  <a:gd name="T19" fmla="*/ 0 h 8"/>
                  <a:gd name="T20" fmla="*/ 5 w 10"/>
                  <a:gd name="T21" fmla="*/ 0 h 8"/>
                  <a:gd name="T22" fmla="*/ 7 w 10"/>
                  <a:gd name="T23" fmla="*/ 2 h 8"/>
                  <a:gd name="T24" fmla="*/ 7 w 10"/>
                  <a:gd name="T25" fmla="*/ 5 h 8"/>
                  <a:gd name="T26" fmla="*/ 10 w 10"/>
                  <a:gd name="T27" fmla="*/ 5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0" h="8">
                    <a:moveTo>
                      <a:pt x="10" y="5"/>
                    </a:moveTo>
                    <a:lnTo>
                      <a:pt x="10" y="8"/>
                    </a:lnTo>
                    <a:lnTo>
                      <a:pt x="7" y="8"/>
                    </a:lnTo>
                    <a:lnTo>
                      <a:pt x="5" y="8"/>
                    </a:lnTo>
                    <a:lnTo>
                      <a:pt x="2" y="8"/>
                    </a:lnTo>
                    <a:lnTo>
                      <a:pt x="2" y="5"/>
                    </a:lnTo>
                    <a:lnTo>
                      <a:pt x="0" y="5"/>
                    </a:lnTo>
                    <a:lnTo>
                      <a:pt x="0" y="2"/>
                    </a:lnTo>
                    <a:lnTo>
                      <a:pt x="0" y="0"/>
                    </a:lnTo>
                    <a:lnTo>
                      <a:pt x="2" y="0"/>
                    </a:lnTo>
                    <a:lnTo>
                      <a:pt x="5" y="0"/>
                    </a:lnTo>
                    <a:lnTo>
                      <a:pt x="7" y="2"/>
                    </a:lnTo>
                    <a:lnTo>
                      <a:pt x="7" y="5"/>
                    </a:lnTo>
                    <a:lnTo>
                      <a:pt x="10" y="5"/>
                    </a:lnTo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97" name="Freeform 261"/>
              <p:cNvSpPr>
                <a:spLocks/>
              </p:cNvSpPr>
              <p:nvPr/>
            </p:nvSpPr>
            <p:spPr bwMode="auto">
              <a:xfrm>
                <a:off x="5195" y="936"/>
                <a:ext cx="115" cy="196"/>
              </a:xfrm>
              <a:custGeom>
                <a:avLst/>
                <a:gdLst>
                  <a:gd name="T0" fmla="*/ 62 w 115"/>
                  <a:gd name="T1" fmla="*/ 5 h 196"/>
                  <a:gd name="T2" fmla="*/ 75 w 115"/>
                  <a:gd name="T3" fmla="*/ 13 h 196"/>
                  <a:gd name="T4" fmla="*/ 88 w 115"/>
                  <a:gd name="T5" fmla="*/ 13 h 196"/>
                  <a:gd name="T6" fmla="*/ 91 w 115"/>
                  <a:gd name="T7" fmla="*/ 21 h 196"/>
                  <a:gd name="T8" fmla="*/ 91 w 115"/>
                  <a:gd name="T9" fmla="*/ 23 h 196"/>
                  <a:gd name="T10" fmla="*/ 94 w 115"/>
                  <a:gd name="T11" fmla="*/ 36 h 196"/>
                  <a:gd name="T12" fmla="*/ 86 w 115"/>
                  <a:gd name="T13" fmla="*/ 44 h 196"/>
                  <a:gd name="T14" fmla="*/ 83 w 115"/>
                  <a:gd name="T15" fmla="*/ 57 h 196"/>
                  <a:gd name="T16" fmla="*/ 88 w 115"/>
                  <a:gd name="T17" fmla="*/ 70 h 196"/>
                  <a:gd name="T18" fmla="*/ 99 w 115"/>
                  <a:gd name="T19" fmla="*/ 75 h 196"/>
                  <a:gd name="T20" fmla="*/ 104 w 115"/>
                  <a:gd name="T21" fmla="*/ 81 h 196"/>
                  <a:gd name="T22" fmla="*/ 109 w 115"/>
                  <a:gd name="T23" fmla="*/ 86 h 196"/>
                  <a:gd name="T24" fmla="*/ 112 w 115"/>
                  <a:gd name="T25" fmla="*/ 94 h 196"/>
                  <a:gd name="T26" fmla="*/ 115 w 115"/>
                  <a:gd name="T27" fmla="*/ 102 h 196"/>
                  <a:gd name="T28" fmla="*/ 112 w 115"/>
                  <a:gd name="T29" fmla="*/ 109 h 196"/>
                  <a:gd name="T30" fmla="*/ 112 w 115"/>
                  <a:gd name="T31" fmla="*/ 120 h 196"/>
                  <a:gd name="T32" fmla="*/ 109 w 115"/>
                  <a:gd name="T33" fmla="*/ 125 h 196"/>
                  <a:gd name="T34" fmla="*/ 104 w 115"/>
                  <a:gd name="T35" fmla="*/ 130 h 196"/>
                  <a:gd name="T36" fmla="*/ 96 w 115"/>
                  <a:gd name="T37" fmla="*/ 133 h 196"/>
                  <a:gd name="T38" fmla="*/ 88 w 115"/>
                  <a:gd name="T39" fmla="*/ 141 h 196"/>
                  <a:gd name="T40" fmla="*/ 88 w 115"/>
                  <a:gd name="T41" fmla="*/ 151 h 196"/>
                  <a:gd name="T42" fmla="*/ 91 w 115"/>
                  <a:gd name="T43" fmla="*/ 162 h 196"/>
                  <a:gd name="T44" fmla="*/ 94 w 115"/>
                  <a:gd name="T45" fmla="*/ 164 h 196"/>
                  <a:gd name="T46" fmla="*/ 91 w 115"/>
                  <a:gd name="T47" fmla="*/ 172 h 196"/>
                  <a:gd name="T48" fmla="*/ 88 w 115"/>
                  <a:gd name="T49" fmla="*/ 175 h 196"/>
                  <a:gd name="T50" fmla="*/ 86 w 115"/>
                  <a:gd name="T51" fmla="*/ 177 h 196"/>
                  <a:gd name="T52" fmla="*/ 81 w 115"/>
                  <a:gd name="T53" fmla="*/ 183 h 196"/>
                  <a:gd name="T54" fmla="*/ 73 w 115"/>
                  <a:gd name="T55" fmla="*/ 190 h 196"/>
                  <a:gd name="T56" fmla="*/ 70 w 115"/>
                  <a:gd name="T57" fmla="*/ 193 h 196"/>
                  <a:gd name="T58" fmla="*/ 57 w 115"/>
                  <a:gd name="T59" fmla="*/ 196 h 196"/>
                  <a:gd name="T60" fmla="*/ 49 w 115"/>
                  <a:gd name="T61" fmla="*/ 188 h 196"/>
                  <a:gd name="T62" fmla="*/ 41 w 115"/>
                  <a:gd name="T63" fmla="*/ 177 h 196"/>
                  <a:gd name="T64" fmla="*/ 41 w 115"/>
                  <a:gd name="T65" fmla="*/ 172 h 196"/>
                  <a:gd name="T66" fmla="*/ 44 w 115"/>
                  <a:gd name="T67" fmla="*/ 162 h 196"/>
                  <a:gd name="T68" fmla="*/ 47 w 115"/>
                  <a:gd name="T69" fmla="*/ 149 h 196"/>
                  <a:gd name="T70" fmla="*/ 49 w 115"/>
                  <a:gd name="T71" fmla="*/ 143 h 196"/>
                  <a:gd name="T72" fmla="*/ 49 w 115"/>
                  <a:gd name="T73" fmla="*/ 138 h 196"/>
                  <a:gd name="T74" fmla="*/ 52 w 115"/>
                  <a:gd name="T75" fmla="*/ 136 h 196"/>
                  <a:gd name="T76" fmla="*/ 60 w 115"/>
                  <a:gd name="T77" fmla="*/ 128 h 196"/>
                  <a:gd name="T78" fmla="*/ 68 w 115"/>
                  <a:gd name="T79" fmla="*/ 125 h 196"/>
                  <a:gd name="T80" fmla="*/ 65 w 115"/>
                  <a:gd name="T81" fmla="*/ 115 h 196"/>
                  <a:gd name="T82" fmla="*/ 57 w 115"/>
                  <a:gd name="T83" fmla="*/ 120 h 196"/>
                  <a:gd name="T84" fmla="*/ 49 w 115"/>
                  <a:gd name="T85" fmla="*/ 128 h 196"/>
                  <a:gd name="T86" fmla="*/ 41 w 115"/>
                  <a:gd name="T87" fmla="*/ 136 h 196"/>
                  <a:gd name="T88" fmla="*/ 36 w 115"/>
                  <a:gd name="T89" fmla="*/ 125 h 196"/>
                  <a:gd name="T90" fmla="*/ 34 w 115"/>
                  <a:gd name="T91" fmla="*/ 112 h 196"/>
                  <a:gd name="T92" fmla="*/ 34 w 115"/>
                  <a:gd name="T93" fmla="*/ 102 h 196"/>
                  <a:gd name="T94" fmla="*/ 23 w 115"/>
                  <a:gd name="T95" fmla="*/ 91 h 196"/>
                  <a:gd name="T96" fmla="*/ 28 w 115"/>
                  <a:gd name="T97" fmla="*/ 86 h 196"/>
                  <a:gd name="T98" fmla="*/ 23 w 115"/>
                  <a:gd name="T99" fmla="*/ 75 h 196"/>
                  <a:gd name="T100" fmla="*/ 18 w 115"/>
                  <a:gd name="T101" fmla="*/ 65 h 196"/>
                  <a:gd name="T102" fmla="*/ 13 w 115"/>
                  <a:gd name="T103" fmla="*/ 57 h 196"/>
                  <a:gd name="T104" fmla="*/ 8 w 115"/>
                  <a:gd name="T105" fmla="*/ 57 h 196"/>
                  <a:gd name="T106" fmla="*/ 0 w 115"/>
                  <a:gd name="T107" fmla="*/ 55 h 196"/>
                  <a:gd name="T108" fmla="*/ 2 w 115"/>
                  <a:gd name="T109" fmla="*/ 47 h 196"/>
                  <a:gd name="T110" fmla="*/ 8 w 115"/>
                  <a:gd name="T111" fmla="*/ 42 h 196"/>
                  <a:gd name="T112" fmla="*/ 18 w 115"/>
                  <a:gd name="T113" fmla="*/ 36 h 196"/>
                  <a:gd name="T114" fmla="*/ 26 w 115"/>
                  <a:gd name="T115" fmla="*/ 34 h 196"/>
                  <a:gd name="T116" fmla="*/ 31 w 115"/>
                  <a:gd name="T117" fmla="*/ 23 h 196"/>
                  <a:gd name="T118" fmla="*/ 36 w 115"/>
                  <a:gd name="T119" fmla="*/ 13 h 196"/>
                  <a:gd name="T120" fmla="*/ 47 w 115"/>
                  <a:gd name="T121" fmla="*/ 5 h 1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15" h="196">
                    <a:moveTo>
                      <a:pt x="52" y="2"/>
                    </a:moveTo>
                    <a:lnTo>
                      <a:pt x="55" y="2"/>
                    </a:lnTo>
                    <a:lnTo>
                      <a:pt x="57" y="2"/>
                    </a:lnTo>
                    <a:lnTo>
                      <a:pt x="60" y="2"/>
                    </a:lnTo>
                    <a:lnTo>
                      <a:pt x="60" y="5"/>
                    </a:lnTo>
                    <a:lnTo>
                      <a:pt x="62" y="5"/>
                    </a:lnTo>
                    <a:lnTo>
                      <a:pt x="65" y="5"/>
                    </a:lnTo>
                    <a:lnTo>
                      <a:pt x="65" y="8"/>
                    </a:lnTo>
                    <a:lnTo>
                      <a:pt x="68" y="10"/>
                    </a:lnTo>
                    <a:lnTo>
                      <a:pt x="70" y="13"/>
                    </a:lnTo>
                    <a:lnTo>
                      <a:pt x="73" y="13"/>
                    </a:lnTo>
                    <a:lnTo>
                      <a:pt x="75" y="13"/>
                    </a:lnTo>
                    <a:lnTo>
                      <a:pt x="78" y="13"/>
                    </a:lnTo>
                    <a:lnTo>
                      <a:pt x="81" y="10"/>
                    </a:lnTo>
                    <a:lnTo>
                      <a:pt x="83" y="10"/>
                    </a:lnTo>
                    <a:lnTo>
                      <a:pt x="86" y="10"/>
                    </a:lnTo>
                    <a:lnTo>
                      <a:pt x="86" y="13"/>
                    </a:lnTo>
                    <a:lnTo>
                      <a:pt x="88" y="13"/>
                    </a:lnTo>
                    <a:lnTo>
                      <a:pt x="88" y="15"/>
                    </a:lnTo>
                    <a:lnTo>
                      <a:pt x="88" y="18"/>
                    </a:lnTo>
                    <a:lnTo>
                      <a:pt x="91" y="18"/>
                    </a:lnTo>
                    <a:lnTo>
                      <a:pt x="88" y="18"/>
                    </a:lnTo>
                    <a:lnTo>
                      <a:pt x="91" y="18"/>
                    </a:lnTo>
                    <a:lnTo>
                      <a:pt x="91" y="21"/>
                    </a:lnTo>
                    <a:lnTo>
                      <a:pt x="91" y="18"/>
                    </a:lnTo>
                    <a:lnTo>
                      <a:pt x="94" y="21"/>
                    </a:lnTo>
                    <a:lnTo>
                      <a:pt x="91" y="21"/>
                    </a:lnTo>
                    <a:lnTo>
                      <a:pt x="94" y="21"/>
                    </a:lnTo>
                    <a:lnTo>
                      <a:pt x="91" y="21"/>
                    </a:lnTo>
                    <a:lnTo>
                      <a:pt x="91" y="23"/>
                    </a:lnTo>
                    <a:lnTo>
                      <a:pt x="94" y="23"/>
                    </a:lnTo>
                    <a:lnTo>
                      <a:pt x="94" y="26"/>
                    </a:lnTo>
                    <a:lnTo>
                      <a:pt x="94" y="28"/>
                    </a:lnTo>
                    <a:lnTo>
                      <a:pt x="94" y="31"/>
                    </a:lnTo>
                    <a:lnTo>
                      <a:pt x="94" y="34"/>
                    </a:lnTo>
                    <a:lnTo>
                      <a:pt x="94" y="36"/>
                    </a:lnTo>
                    <a:lnTo>
                      <a:pt x="94" y="39"/>
                    </a:lnTo>
                    <a:lnTo>
                      <a:pt x="94" y="42"/>
                    </a:lnTo>
                    <a:lnTo>
                      <a:pt x="91" y="42"/>
                    </a:lnTo>
                    <a:lnTo>
                      <a:pt x="88" y="42"/>
                    </a:lnTo>
                    <a:lnTo>
                      <a:pt x="88" y="44"/>
                    </a:lnTo>
                    <a:lnTo>
                      <a:pt x="86" y="44"/>
                    </a:lnTo>
                    <a:lnTo>
                      <a:pt x="86" y="47"/>
                    </a:lnTo>
                    <a:lnTo>
                      <a:pt x="86" y="49"/>
                    </a:lnTo>
                    <a:lnTo>
                      <a:pt x="86" y="52"/>
                    </a:lnTo>
                    <a:lnTo>
                      <a:pt x="83" y="52"/>
                    </a:lnTo>
                    <a:lnTo>
                      <a:pt x="83" y="55"/>
                    </a:lnTo>
                    <a:lnTo>
                      <a:pt x="83" y="57"/>
                    </a:lnTo>
                    <a:lnTo>
                      <a:pt x="83" y="60"/>
                    </a:lnTo>
                    <a:lnTo>
                      <a:pt x="83" y="62"/>
                    </a:lnTo>
                    <a:lnTo>
                      <a:pt x="83" y="65"/>
                    </a:lnTo>
                    <a:lnTo>
                      <a:pt x="86" y="68"/>
                    </a:lnTo>
                    <a:lnTo>
                      <a:pt x="86" y="70"/>
                    </a:lnTo>
                    <a:lnTo>
                      <a:pt x="88" y="70"/>
                    </a:lnTo>
                    <a:lnTo>
                      <a:pt x="88" y="73"/>
                    </a:lnTo>
                    <a:lnTo>
                      <a:pt x="91" y="73"/>
                    </a:lnTo>
                    <a:lnTo>
                      <a:pt x="94" y="73"/>
                    </a:lnTo>
                    <a:lnTo>
                      <a:pt x="94" y="75"/>
                    </a:lnTo>
                    <a:lnTo>
                      <a:pt x="96" y="75"/>
                    </a:lnTo>
                    <a:lnTo>
                      <a:pt x="99" y="75"/>
                    </a:lnTo>
                    <a:lnTo>
                      <a:pt x="99" y="78"/>
                    </a:lnTo>
                    <a:lnTo>
                      <a:pt x="102" y="78"/>
                    </a:lnTo>
                    <a:lnTo>
                      <a:pt x="102" y="81"/>
                    </a:lnTo>
                    <a:lnTo>
                      <a:pt x="102" y="78"/>
                    </a:lnTo>
                    <a:lnTo>
                      <a:pt x="102" y="81"/>
                    </a:lnTo>
                    <a:lnTo>
                      <a:pt x="104" y="81"/>
                    </a:lnTo>
                    <a:lnTo>
                      <a:pt x="104" y="83"/>
                    </a:lnTo>
                    <a:lnTo>
                      <a:pt x="104" y="81"/>
                    </a:lnTo>
                    <a:lnTo>
                      <a:pt x="104" y="83"/>
                    </a:lnTo>
                    <a:lnTo>
                      <a:pt x="107" y="83"/>
                    </a:lnTo>
                    <a:lnTo>
                      <a:pt x="109" y="83"/>
                    </a:lnTo>
                    <a:lnTo>
                      <a:pt x="109" y="86"/>
                    </a:lnTo>
                    <a:lnTo>
                      <a:pt x="112" y="86"/>
                    </a:lnTo>
                    <a:lnTo>
                      <a:pt x="109" y="86"/>
                    </a:lnTo>
                    <a:lnTo>
                      <a:pt x="112" y="89"/>
                    </a:lnTo>
                    <a:lnTo>
                      <a:pt x="115" y="91"/>
                    </a:lnTo>
                    <a:lnTo>
                      <a:pt x="112" y="91"/>
                    </a:lnTo>
                    <a:lnTo>
                      <a:pt x="112" y="94"/>
                    </a:lnTo>
                    <a:lnTo>
                      <a:pt x="112" y="96"/>
                    </a:lnTo>
                    <a:lnTo>
                      <a:pt x="115" y="96"/>
                    </a:lnTo>
                    <a:lnTo>
                      <a:pt x="115" y="99"/>
                    </a:lnTo>
                    <a:lnTo>
                      <a:pt x="112" y="99"/>
                    </a:lnTo>
                    <a:lnTo>
                      <a:pt x="115" y="99"/>
                    </a:lnTo>
                    <a:lnTo>
                      <a:pt x="115" y="102"/>
                    </a:lnTo>
                    <a:lnTo>
                      <a:pt x="112" y="102"/>
                    </a:lnTo>
                    <a:lnTo>
                      <a:pt x="112" y="104"/>
                    </a:lnTo>
                    <a:lnTo>
                      <a:pt x="112" y="102"/>
                    </a:lnTo>
                    <a:lnTo>
                      <a:pt x="112" y="104"/>
                    </a:lnTo>
                    <a:lnTo>
                      <a:pt x="112" y="107"/>
                    </a:lnTo>
                    <a:lnTo>
                      <a:pt x="112" y="109"/>
                    </a:lnTo>
                    <a:lnTo>
                      <a:pt x="109" y="109"/>
                    </a:lnTo>
                    <a:lnTo>
                      <a:pt x="109" y="112"/>
                    </a:lnTo>
                    <a:lnTo>
                      <a:pt x="109" y="115"/>
                    </a:lnTo>
                    <a:lnTo>
                      <a:pt x="109" y="117"/>
                    </a:lnTo>
                    <a:lnTo>
                      <a:pt x="109" y="120"/>
                    </a:lnTo>
                    <a:lnTo>
                      <a:pt x="112" y="120"/>
                    </a:lnTo>
                    <a:lnTo>
                      <a:pt x="109" y="120"/>
                    </a:lnTo>
                    <a:lnTo>
                      <a:pt x="112" y="123"/>
                    </a:lnTo>
                    <a:lnTo>
                      <a:pt x="109" y="123"/>
                    </a:lnTo>
                    <a:lnTo>
                      <a:pt x="112" y="123"/>
                    </a:lnTo>
                    <a:lnTo>
                      <a:pt x="112" y="125"/>
                    </a:lnTo>
                    <a:lnTo>
                      <a:pt x="109" y="125"/>
                    </a:lnTo>
                    <a:lnTo>
                      <a:pt x="109" y="128"/>
                    </a:lnTo>
                    <a:lnTo>
                      <a:pt x="107" y="128"/>
                    </a:lnTo>
                    <a:lnTo>
                      <a:pt x="107" y="130"/>
                    </a:lnTo>
                    <a:lnTo>
                      <a:pt x="104" y="130"/>
                    </a:lnTo>
                    <a:lnTo>
                      <a:pt x="107" y="130"/>
                    </a:lnTo>
                    <a:lnTo>
                      <a:pt x="104" y="130"/>
                    </a:lnTo>
                    <a:lnTo>
                      <a:pt x="104" y="133"/>
                    </a:lnTo>
                    <a:lnTo>
                      <a:pt x="102" y="133"/>
                    </a:lnTo>
                    <a:lnTo>
                      <a:pt x="102" y="130"/>
                    </a:lnTo>
                    <a:lnTo>
                      <a:pt x="102" y="133"/>
                    </a:lnTo>
                    <a:lnTo>
                      <a:pt x="99" y="133"/>
                    </a:lnTo>
                    <a:lnTo>
                      <a:pt x="96" y="133"/>
                    </a:lnTo>
                    <a:lnTo>
                      <a:pt x="94" y="133"/>
                    </a:lnTo>
                    <a:lnTo>
                      <a:pt x="94" y="136"/>
                    </a:lnTo>
                    <a:lnTo>
                      <a:pt x="91" y="136"/>
                    </a:lnTo>
                    <a:lnTo>
                      <a:pt x="88" y="136"/>
                    </a:lnTo>
                    <a:lnTo>
                      <a:pt x="88" y="138"/>
                    </a:lnTo>
                    <a:lnTo>
                      <a:pt x="88" y="141"/>
                    </a:lnTo>
                    <a:lnTo>
                      <a:pt x="88" y="143"/>
                    </a:lnTo>
                    <a:lnTo>
                      <a:pt x="86" y="143"/>
                    </a:lnTo>
                    <a:lnTo>
                      <a:pt x="86" y="146"/>
                    </a:lnTo>
                    <a:lnTo>
                      <a:pt x="86" y="149"/>
                    </a:lnTo>
                    <a:lnTo>
                      <a:pt x="86" y="151"/>
                    </a:lnTo>
                    <a:lnTo>
                      <a:pt x="88" y="151"/>
                    </a:lnTo>
                    <a:lnTo>
                      <a:pt x="88" y="154"/>
                    </a:lnTo>
                    <a:lnTo>
                      <a:pt x="91" y="156"/>
                    </a:lnTo>
                    <a:lnTo>
                      <a:pt x="91" y="154"/>
                    </a:lnTo>
                    <a:lnTo>
                      <a:pt x="91" y="156"/>
                    </a:lnTo>
                    <a:lnTo>
                      <a:pt x="91" y="159"/>
                    </a:lnTo>
                    <a:lnTo>
                      <a:pt x="91" y="162"/>
                    </a:lnTo>
                    <a:lnTo>
                      <a:pt x="94" y="162"/>
                    </a:lnTo>
                    <a:lnTo>
                      <a:pt x="91" y="162"/>
                    </a:lnTo>
                    <a:lnTo>
                      <a:pt x="94" y="162"/>
                    </a:lnTo>
                    <a:lnTo>
                      <a:pt x="91" y="162"/>
                    </a:lnTo>
                    <a:lnTo>
                      <a:pt x="91" y="164"/>
                    </a:lnTo>
                    <a:lnTo>
                      <a:pt x="94" y="164"/>
                    </a:lnTo>
                    <a:lnTo>
                      <a:pt x="91" y="164"/>
                    </a:lnTo>
                    <a:lnTo>
                      <a:pt x="91" y="167"/>
                    </a:lnTo>
                    <a:lnTo>
                      <a:pt x="88" y="167"/>
                    </a:lnTo>
                    <a:lnTo>
                      <a:pt x="88" y="170"/>
                    </a:lnTo>
                    <a:lnTo>
                      <a:pt x="91" y="170"/>
                    </a:lnTo>
                    <a:lnTo>
                      <a:pt x="91" y="172"/>
                    </a:lnTo>
                    <a:lnTo>
                      <a:pt x="88" y="172"/>
                    </a:lnTo>
                    <a:lnTo>
                      <a:pt x="88" y="175"/>
                    </a:lnTo>
                    <a:lnTo>
                      <a:pt x="86" y="175"/>
                    </a:lnTo>
                    <a:lnTo>
                      <a:pt x="88" y="175"/>
                    </a:lnTo>
                    <a:lnTo>
                      <a:pt x="88" y="177"/>
                    </a:lnTo>
                    <a:lnTo>
                      <a:pt x="88" y="175"/>
                    </a:lnTo>
                    <a:lnTo>
                      <a:pt x="86" y="175"/>
                    </a:lnTo>
                    <a:lnTo>
                      <a:pt x="86" y="177"/>
                    </a:lnTo>
                    <a:lnTo>
                      <a:pt x="88" y="177"/>
                    </a:lnTo>
                    <a:lnTo>
                      <a:pt x="86" y="177"/>
                    </a:lnTo>
                    <a:lnTo>
                      <a:pt x="88" y="177"/>
                    </a:lnTo>
                    <a:lnTo>
                      <a:pt x="86" y="177"/>
                    </a:lnTo>
                    <a:lnTo>
                      <a:pt x="86" y="180"/>
                    </a:lnTo>
                    <a:lnTo>
                      <a:pt x="86" y="177"/>
                    </a:lnTo>
                    <a:lnTo>
                      <a:pt x="83" y="177"/>
                    </a:lnTo>
                    <a:lnTo>
                      <a:pt x="83" y="180"/>
                    </a:lnTo>
                    <a:lnTo>
                      <a:pt x="81" y="180"/>
                    </a:lnTo>
                    <a:lnTo>
                      <a:pt x="81" y="183"/>
                    </a:lnTo>
                    <a:lnTo>
                      <a:pt x="78" y="183"/>
                    </a:lnTo>
                    <a:lnTo>
                      <a:pt x="78" y="185"/>
                    </a:lnTo>
                    <a:lnTo>
                      <a:pt x="75" y="185"/>
                    </a:lnTo>
                    <a:lnTo>
                      <a:pt x="75" y="188"/>
                    </a:lnTo>
                    <a:lnTo>
                      <a:pt x="75" y="190"/>
                    </a:lnTo>
                    <a:lnTo>
                      <a:pt x="73" y="190"/>
                    </a:lnTo>
                    <a:lnTo>
                      <a:pt x="73" y="188"/>
                    </a:lnTo>
                    <a:lnTo>
                      <a:pt x="73" y="190"/>
                    </a:lnTo>
                    <a:lnTo>
                      <a:pt x="75" y="190"/>
                    </a:lnTo>
                    <a:lnTo>
                      <a:pt x="73" y="190"/>
                    </a:lnTo>
                    <a:lnTo>
                      <a:pt x="73" y="193"/>
                    </a:lnTo>
                    <a:lnTo>
                      <a:pt x="70" y="193"/>
                    </a:lnTo>
                    <a:lnTo>
                      <a:pt x="68" y="193"/>
                    </a:lnTo>
                    <a:lnTo>
                      <a:pt x="65" y="193"/>
                    </a:lnTo>
                    <a:lnTo>
                      <a:pt x="65" y="196"/>
                    </a:lnTo>
                    <a:lnTo>
                      <a:pt x="62" y="196"/>
                    </a:lnTo>
                    <a:lnTo>
                      <a:pt x="60" y="196"/>
                    </a:lnTo>
                    <a:lnTo>
                      <a:pt x="57" y="196"/>
                    </a:lnTo>
                    <a:lnTo>
                      <a:pt x="57" y="193"/>
                    </a:lnTo>
                    <a:lnTo>
                      <a:pt x="55" y="193"/>
                    </a:lnTo>
                    <a:lnTo>
                      <a:pt x="52" y="193"/>
                    </a:lnTo>
                    <a:lnTo>
                      <a:pt x="52" y="190"/>
                    </a:lnTo>
                    <a:lnTo>
                      <a:pt x="49" y="190"/>
                    </a:lnTo>
                    <a:lnTo>
                      <a:pt x="49" y="188"/>
                    </a:lnTo>
                    <a:lnTo>
                      <a:pt x="47" y="188"/>
                    </a:lnTo>
                    <a:lnTo>
                      <a:pt x="44" y="185"/>
                    </a:lnTo>
                    <a:lnTo>
                      <a:pt x="41" y="185"/>
                    </a:lnTo>
                    <a:lnTo>
                      <a:pt x="41" y="183"/>
                    </a:lnTo>
                    <a:lnTo>
                      <a:pt x="41" y="180"/>
                    </a:lnTo>
                    <a:lnTo>
                      <a:pt x="41" y="177"/>
                    </a:lnTo>
                    <a:lnTo>
                      <a:pt x="41" y="175"/>
                    </a:lnTo>
                    <a:lnTo>
                      <a:pt x="39" y="175"/>
                    </a:lnTo>
                    <a:lnTo>
                      <a:pt x="36" y="175"/>
                    </a:lnTo>
                    <a:lnTo>
                      <a:pt x="39" y="175"/>
                    </a:lnTo>
                    <a:lnTo>
                      <a:pt x="39" y="172"/>
                    </a:lnTo>
                    <a:lnTo>
                      <a:pt x="41" y="172"/>
                    </a:lnTo>
                    <a:lnTo>
                      <a:pt x="41" y="170"/>
                    </a:lnTo>
                    <a:lnTo>
                      <a:pt x="41" y="167"/>
                    </a:lnTo>
                    <a:lnTo>
                      <a:pt x="41" y="164"/>
                    </a:lnTo>
                    <a:lnTo>
                      <a:pt x="44" y="162"/>
                    </a:lnTo>
                    <a:lnTo>
                      <a:pt x="44" y="164"/>
                    </a:lnTo>
                    <a:lnTo>
                      <a:pt x="44" y="162"/>
                    </a:lnTo>
                    <a:lnTo>
                      <a:pt x="44" y="159"/>
                    </a:lnTo>
                    <a:lnTo>
                      <a:pt x="44" y="156"/>
                    </a:lnTo>
                    <a:lnTo>
                      <a:pt x="47" y="156"/>
                    </a:lnTo>
                    <a:lnTo>
                      <a:pt x="47" y="154"/>
                    </a:lnTo>
                    <a:lnTo>
                      <a:pt x="47" y="151"/>
                    </a:lnTo>
                    <a:lnTo>
                      <a:pt x="47" y="149"/>
                    </a:lnTo>
                    <a:lnTo>
                      <a:pt x="44" y="149"/>
                    </a:lnTo>
                    <a:lnTo>
                      <a:pt x="44" y="146"/>
                    </a:lnTo>
                    <a:lnTo>
                      <a:pt x="44" y="149"/>
                    </a:lnTo>
                    <a:lnTo>
                      <a:pt x="47" y="149"/>
                    </a:lnTo>
                    <a:lnTo>
                      <a:pt x="49" y="146"/>
                    </a:lnTo>
                    <a:lnTo>
                      <a:pt x="49" y="143"/>
                    </a:lnTo>
                    <a:lnTo>
                      <a:pt x="52" y="143"/>
                    </a:lnTo>
                    <a:lnTo>
                      <a:pt x="49" y="141"/>
                    </a:lnTo>
                    <a:lnTo>
                      <a:pt x="52" y="138"/>
                    </a:lnTo>
                    <a:lnTo>
                      <a:pt x="49" y="138"/>
                    </a:lnTo>
                    <a:lnTo>
                      <a:pt x="52" y="138"/>
                    </a:lnTo>
                    <a:lnTo>
                      <a:pt x="49" y="138"/>
                    </a:lnTo>
                    <a:lnTo>
                      <a:pt x="49" y="136"/>
                    </a:lnTo>
                    <a:lnTo>
                      <a:pt x="52" y="136"/>
                    </a:lnTo>
                    <a:lnTo>
                      <a:pt x="49" y="136"/>
                    </a:lnTo>
                    <a:lnTo>
                      <a:pt x="52" y="136"/>
                    </a:lnTo>
                    <a:lnTo>
                      <a:pt x="52" y="133"/>
                    </a:lnTo>
                    <a:lnTo>
                      <a:pt x="52" y="136"/>
                    </a:lnTo>
                    <a:lnTo>
                      <a:pt x="52" y="133"/>
                    </a:lnTo>
                    <a:lnTo>
                      <a:pt x="55" y="133"/>
                    </a:lnTo>
                    <a:lnTo>
                      <a:pt x="55" y="130"/>
                    </a:lnTo>
                    <a:lnTo>
                      <a:pt x="57" y="130"/>
                    </a:lnTo>
                    <a:lnTo>
                      <a:pt x="57" y="128"/>
                    </a:lnTo>
                    <a:lnTo>
                      <a:pt x="60" y="128"/>
                    </a:lnTo>
                    <a:lnTo>
                      <a:pt x="60" y="130"/>
                    </a:lnTo>
                    <a:lnTo>
                      <a:pt x="62" y="130"/>
                    </a:lnTo>
                    <a:lnTo>
                      <a:pt x="62" y="128"/>
                    </a:lnTo>
                    <a:lnTo>
                      <a:pt x="62" y="125"/>
                    </a:lnTo>
                    <a:lnTo>
                      <a:pt x="65" y="125"/>
                    </a:lnTo>
                    <a:lnTo>
                      <a:pt x="68" y="125"/>
                    </a:lnTo>
                    <a:lnTo>
                      <a:pt x="68" y="123"/>
                    </a:lnTo>
                    <a:lnTo>
                      <a:pt x="68" y="120"/>
                    </a:lnTo>
                    <a:lnTo>
                      <a:pt x="68" y="117"/>
                    </a:lnTo>
                    <a:lnTo>
                      <a:pt x="65" y="115"/>
                    </a:lnTo>
                    <a:lnTo>
                      <a:pt x="68" y="115"/>
                    </a:lnTo>
                    <a:lnTo>
                      <a:pt x="65" y="115"/>
                    </a:lnTo>
                    <a:lnTo>
                      <a:pt x="65" y="117"/>
                    </a:lnTo>
                    <a:lnTo>
                      <a:pt x="62" y="117"/>
                    </a:lnTo>
                    <a:lnTo>
                      <a:pt x="60" y="120"/>
                    </a:lnTo>
                    <a:lnTo>
                      <a:pt x="60" y="117"/>
                    </a:lnTo>
                    <a:lnTo>
                      <a:pt x="60" y="120"/>
                    </a:lnTo>
                    <a:lnTo>
                      <a:pt x="57" y="120"/>
                    </a:lnTo>
                    <a:lnTo>
                      <a:pt x="55" y="120"/>
                    </a:lnTo>
                    <a:lnTo>
                      <a:pt x="55" y="123"/>
                    </a:lnTo>
                    <a:lnTo>
                      <a:pt x="52" y="123"/>
                    </a:lnTo>
                    <a:lnTo>
                      <a:pt x="52" y="125"/>
                    </a:lnTo>
                    <a:lnTo>
                      <a:pt x="49" y="125"/>
                    </a:lnTo>
                    <a:lnTo>
                      <a:pt x="49" y="128"/>
                    </a:lnTo>
                    <a:lnTo>
                      <a:pt x="47" y="128"/>
                    </a:lnTo>
                    <a:lnTo>
                      <a:pt x="47" y="130"/>
                    </a:lnTo>
                    <a:lnTo>
                      <a:pt x="44" y="130"/>
                    </a:lnTo>
                    <a:lnTo>
                      <a:pt x="44" y="133"/>
                    </a:lnTo>
                    <a:lnTo>
                      <a:pt x="44" y="136"/>
                    </a:lnTo>
                    <a:lnTo>
                      <a:pt x="41" y="136"/>
                    </a:lnTo>
                    <a:lnTo>
                      <a:pt x="39" y="136"/>
                    </a:lnTo>
                    <a:lnTo>
                      <a:pt x="39" y="133"/>
                    </a:lnTo>
                    <a:lnTo>
                      <a:pt x="36" y="133"/>
                    </a:lnTo>
                    <a:lnTo>
                      <a:pt x="36" y="130"/>
                    </a:lnTo>
                    <a:lnTo>
                      <a:pt x="36" y="128"/>
                    </a:lnTo>
                    <a:lnTo>
                      <a:pt x="36" y="125"/>
                    </a:lnTo>
                    <a:lnTo>
                      <a:pt x="36" y="123"/>
                    </a:lnTo>
                    <a:lnTo>
                      <a:pt x="36" y="120"/>
                    </a:lnTo>
                    <a:lnTo>
                      <a:pt x="34" y="120"/>
                    </a:lnTo>
                    <a:lnTo>
                      <a:pt x="34" y="117"/>
                    </a:lnTo>
                    <a:lnTo>
                      <a:pt x="34" y="115"/>
                    </a:lnTo>
                    <a:lnTo>
                      <a:pt x="34" y="112"/>
                    </a:lnTo>
                    <a:lnTo>
                      <a:pt x="34" y="109"/>
                    </a:lnTo>
                    <a:lnTo>
                      <a:pt x="34" y="107"/>
                    </a:lnTo>
                    <a:lnTo>
                      <a:pt x="34" y="104"/>
                    </a:lnTo>
                    <a:lnTo>
                      <a:pt x="34" y="102"/>
                    </a:lnTo>
                    <a:lnTo>
                      <a:pt x="34" y="99"/>
                    </a:lnTo>
                    <a:lnTo>
                      <a:pt x="34" y="102"/>
                    </a:lnTo>
                    <a:lnTo>
                      <a:pt x="34" y="99"/>
                    </a:lnTo>
                    <a:lnTo>
                      <a:pt x="31" y="99"/>
                    </a:lnTo>
                    <a:lnTo>
                      <a:pt x="28" y="96"/>
                    </a:lnTo>
                    <a:lnTo>
                      <a:pt x="26" y="96"/>
                    </a:lnTo>
                    <a:lnTo>
                      <a:pt x="23" y="94"/>
                    </a:lnTo>
                    <a:lnTo>
                      <a:pt x="23" y="91"/>
                    </a:lnTo>
                    <a:lnTo>
                      <a:pt x="23" y="89"/>
                    </a:lnTo>
                    <a:lnTo>
                      <a:pt x="26" y="89"/>
                    </a:lnTo>
                    <a:lnTo>
                      <a:pt x="26" y="86"/>
                    </a:lnTo>
                    <a:lnTo>
                      <a:pt x="28" y="86"/>
                    </a:lnTo>
                    <a:lnTo>
                      <a:pt x="26" y="86"/>
                    </a:lnTo>
                    <a:lnTo>
                      <a:pt x="28" y="86"/>
                    </a:lnTo>
                    <a:lnTo>
                      <a:pt x="28" y="83"/>
                    </a:lnTo>
                    <a:lnTo>
                      <a:pt x="28" y="81"/>
                    </a:lnTo>
                    <a:lnTo>
                      <a:pt x="28" y="78"/>
                    </a:lnTo>
                    <a:lnTo>
                      <a:pt x="26" y="78"/>
                    </a:lnTo>
                    <a:lnTo>
                      <a:pt x="26" y="75"/>
                    </a:lnTo>
                    <a:lnTo>
                      <a:pt x="23" y="75"/>
                    </a:lnTo>
                    <a:lnTo>
                      <a:pt x="23" y="73"/>
                    </a:lnTo>
                    <a:lnTo>
                      <a:pt x="21" y="73"/>
                    </a:lnTo>
                    <a:lnTo>
                      <a:pt x="21" y="70"/>
                    </a:lnTo>
                    <a:lnTo>
                      <a:pt x="21" y="68"/>
                    </a:lnTo>
                    <a:lnTo>
                      <a:pt x="21" y="65"/>
                    </a:lnTo>
                    <a:lnTo>
                      <a:pt x="18" y="65"/>
                    </a:lnTo>
                    <a:lnTo>
                      <a:pt x="18" y="62"/>
                    </a:lnTo>
                    <a:lnTo>
                      <a:pt x="18" y="60"/>
                    </a:lnTo>
                    <a:lnTo>
                      <a:pt x="18" y="57"/>
                    </a:lnTo>
                    <a:lnTo>
                      <a:pt x="15" y="60"/>
                    </a:lnTo>
                    <a:lnTo>
                      <a:pt x="15" y="57"/>
                    </a:lnTo>
                    <a:lnTo>
                      <a:pt x="13" y="57"/>
                    </a:lnTo>
                    <a:lnTo>
                      <a:pt x="13" y="60"/>
                    </a:lnTo>
                    <a:lnTo>
                      <a:pt x="13" y="57"/>
                    </a:lnTo>
                    <a:lnTo>
                      <a:pt x="10" y="57"/>
                    </a:lnTo>
                    <a:lnTo>
                      <a:pt x="10" y="60"/>
                    </a:lnTo>
                    <a:lnTo>
                      <a:pt x="8" y="60"/>
                    </a:lnTo>
                    <a:lnTo>
                      <a:pt x="8" y="57"/>
                    </a:lnTo>
                    <a:lnTo>
                      <a:pt x="5" y="57"/>
                    </a:lnTo>
                    <a:lnTo>
                      <a:pt x="5" y="55"/>
                    </a:lnTo>
                    <a:lnTo>
                      <a:pt x="5" y="57"/>
                    </a:lnTo>
                    <a:lnTo>
                      <a:pt x="2" y="57"/>
                    </a:lnTo>
                    <a:lnTo>
                      <a:pt x="2" y="55"/>
                    </a:lnTo>
                    <a:lnTo>
                      <a:pt x="0" y="55"/>
                    </a:lnTo>
                    <a:lnTo>
                      <a:pt x="0" y="52"/>
                    </a:lnTo>
                    <a:lnTo>
                      <a:pt x="0" y="55"/>
                    </a:lnTo>
                    <a:lnTo>
                      <a:pt x="0" y="52"/>
                    </a:lnTo>
                    <a:lnTo>
                      <a:pt x="0" y="49"/>
                    </a:lnTo>
                    <a:lnTo>
                      <a:pt x="2" y="49"/>
                    </a:lnTo>
                    <a:lnTo>
                      <a:pt x="2" y="47"/>
                    </a:lnTo>
                    <a:lnTo>
                      <a:pt x="5" y="47"/>
                    </a:lnTo>
                    <a:lnTo>
                      <a:pt x="5" y="44"/>
                    </a:lnTo>
                    <a:lnTo>
                      <a:pt x="8" y="44"/>
                    </a:lnTo>
                    <a:lnTo>
                      <a:pt x="8" y="42"/>
                    </a:lnTo>
                    <a:lnTo>
                      <a:pt x="10" y="42"/>
                    </a:lnTo>
                    <a:lnTo>
                      <a:pt x="8" y="42"/>
                    </a:lnTo>
                    <a:lnTo>
                      <a:pt x="10" y="42"/>
                    </a:lnTo>
                    <a:lnTo>
                      <a:pt x="10" y="39"/>
                    </a:lnTo>
                    <a:lnTo>
                      <a:pt x="13" y="39"/>
                    </a:lnTo>
                    <a:lnTo>
                      <a:pt x="15" y="39"/>
                    </a:lnTo>
                    <a:lnTo>
                      <a:pt x="18" y="39"/>
                    </a:lnTo>
                    <a:lnTo>
                      <a:pt x="18" y="36"/>
                    </a:lnTo>
                    <a:lnTo>
                      <a:pt x="21" y="36"/>
                    </a:lnTo>
                    <a:lnTo>
                      <a:pt x="21" y="39"/>
                    </a:lnTo>
                    <a:lnTo>
                      <a:pt x="21" y="36"/>
                    </a:lnTo>
                    <a:lnTo>
                      <a:pt x="23" y="36"/>
                    </a:lnTo>
                    <a:lnTo>
                      <a:pt x="26" y="36"/>
                    </a:lnTo>
                    <a:lnTo>
                      <a:pt x="26" y="34"/>
                    </a:lnTo>
                    <a:lnTo>
                      <a:pt x="26" y="31"/>
                    </a:lnTo>
                    <a:lnTo>
                      <a:pt x="28" y="31"/>
                    </a:lnTo>
                    <a:lnTo>
                      <a:pt x="26" y="31"/>
                    </a:lnTo>
                    <a:lnTo>
                      <a:pt x="28" y="28"/>
                    </a:lnTo>
                    <a:lnTo>
                      <a:pt x="31" y="26"/>
                    </a:lnTo>
                    <a:lnTo>
                      <a:pt x="31" y="23"/>
                    </a:lnTo>
                    <a:lnTo>
                      <a:pt x="31" y="21"/>
                    </a:lnTo>
                    <a:lnTo>
                      <a:pt x="34" y="21"/>
                    </a:lnTo>
                    <a:lnTo>
                      <a:pt x="34" y="18"/>
                    </a:lnTo>
                    <a:lnTo>
                      <a:pt x="34" y="15"/>
                    </a:lnTo>
                    <a:lnTo>
                      <a:pt x="36" y="15"/>
                    </a:lnTo>
                    <a:lnTo>
                      <a:pt x="36" y="13"/>
                    </a:lnTo>
                    <a:lnTo>
                      <a:pt x="39" y="10"/>
                    </a:lnTo>
                    <a:lnTo>
                      <a:pt x="39" y="8"/>
                    </a:lnTo>
                    <a:lnTo>
                      <a:pt x="41" y="8"/>
                    </a:lnTo>
                    <a:lnTo>
                      <a:pt x="44" y="8"/>
                    </a:lnTo>
                    <a:lnTo>
                      <a:pt x="44" y="5"/>
                    </a:lnTo>
                    <a:lnTo>
                      <a:pt x="47" y="5"/>
                    </a:lnTo>
                    <a:lnTo>
                      <a:pt x="49" y="5"/>
                    </a:lnTo>
                    <a:lnTo>
                      <a:pt x="49" y="2"/>
                    </a:lnTo>
                    <a:lnTo>
                      <a:pt x="52" y="2"/>
                    </a:lnTo>
                    <a:lnTo>
                      <a:pt x="52" y="0"/>
                    </a:lnTo>
                    <a:lnTo>
                      <a:pt x="52" y="2"/>
                    </a:lnTo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98" name="Freeform 262"/>
              <p:cNvSpPr>
                <a:spLocks/>
              </p:cNvSpPr>
              <p:nvPr/>
            </p:nvSpPr>
            <p:spPr bwMode="auto">
              <a:xfrm>
                <a:off x="5208" y="771"/>
                <a:ext cx="75" cy="81"/>
              </a:xfrm>
              <a:custGeom>
                <a:avLst/>
                <a:gdLst>
                  <a:gd name="T0" fmla="*/ 44 w 75"/>
                  <a:gd name="T1" fmla="*/ 0 h 81"/>
                  <a:gd name="T2" fmla="*/ 49 w 75"/>
                  <a:gd name="T3" fmla="*/ 0 h 81"/>
                  <a:gd name="T4" fmla="*/ 55 w 75"/>
                  <a:gd name="T5" fmla="*/ 0 h 81"/>
                  <a:gd name="T6" fmla="*/ 55 w 75"/>
                  <a:gd name="T7" fmla="*/ 5 h 81"/>
                  <a:gd name="T8" fmla="*/ 57 w 75"/>
                  <a:gd name="T9" fmla="*/ 8 h 81"/>
                  <a:gd name="T10" fmla="*/ 60 w 75"/>
                  <a:gd name="T11" fmla="*/ 11 h 81"/>
                  <a:gd name="T12" fmla="*/ 62 w 75"/>
                  <a:gd name="T13" fmla="*/ 8 h 81"/>
                  <a:gd name="T14" fmla="*/ 70 w 75"/>
                  <a:gd name="T15" fmla="*/ 5 h 81"/>
                  <a:gd name="T16" fmla="*/ 75 w 75"/>
                  <a:gd name="T17" fmla="*/ 5 h 81"/>
                  <a:gd name="T18" fmla="*/ 73 w 75"/>
                  <a:gd name="T19" fmla="*/ 13 h 81"/>
                  <a:gd name="T20" fmla="*/ 70 w 75"/>
                  <a:gd name="T21" fmla="*/ 16 h 81"/>
                  <a:gd name="T22" fmla="*/ 68 w 75"/>
                  <a:gd name="T23" fmla="*/ 18 h 81"/>
                  <a:gd name="T24" fmla="*/ 65 w 75"/>
                  <a:gd name="T25" fmla="*/ 26 h 81"/>
                  <a:gd name="T26" fmla="*/ 60 w 75"/>
                  <a:gd name="T27" fmla="*/ 26 h 81"/>
                  <a:gd name="T28" fmla="*/ 60 w 75"/>
                  <a:gd name="T29" fmla="*/ 37 h 81"/>
                  <a:gd name="T30" fmla="*/ 60 w 75"/>
                  <a:gd name="T31" fmla="*/ 37 h 81"/>
                  <a:gd name="T32" fmla="*/ 57 w 75"/>
                  <a:gd name="T33" fmla="*/ 34 h 81"/>
                  <a:gd name="T34" fmla="*/ 52 w 75"/>
                  <a:gd name="T35" fmla="*/ 39 h 81"/>
                  <a:gd name="T36" fmla="*/ 52 w 75"/>
                  <a:gd name="T37" fmla="*/ 45 h 81"/>
                  <a:gd name="T38" fmla="*/ 49 w 75"/>
                  <a:gd name="T39" fmla="*/ 52 h 81"/>
                  <a:gd name="T40" fmla="*/ 49 w 75"/>
                  <a:gd name="T41" fmla="*/ 58 h 81"/>
                  <a:gd name="T42" fmla="*/ 49 w 75"/>
                  <a:gd name="T43" fmla="*/ 63 h 81"/>
                  <a:gd name="T44" fmla="*/ 47 w 75"/>
                  <a:gd name="T45" fmla="*/ 65 h 81"/>
                  <a:gd name="T46" fmla="*/ 44 w 75"/>
                  <a:gd name="T47" fmla="*/ 68 h 81"/>
                  <a:gd name="T48" fmla="*/ 47 w 75"/>
                  <a:gd name="T49" fmla="*/ 71 h 81"/>
                  <a:gd name="T50" fmla="*/ 44 w 75"/>
                  <a:gd name="T51" fmla="*/ 73 h 81"/>
                  <a:gd name="T52" fmla="*/ 39 w 75"/>
                  <a:gd name="T53" fmla="*/ 73 h 81"/>
                  <a:gd name="T54" fmla="*/ 31 w 75"/>
                  <a:gd name="T55" fmla="*/ 71 h 81"/>
                  <a:gd name="T56" fmla="*/ 28 w 75"/>
                  <a:gd name="T57" fmla="*/ 73 h 81"/>
                  <a:gd name="T58" fmla="*/ 26 w 75"/>
                  <a:gd name="T59" fmla="*/ 81 h 81"/>
                  <a:gd name="T60" fmla="*/ 23 w 75"/>
                  <a:gd name="T61" fmla="*/ 79 h 81"/>
                  <a:gd name="T62" fmla="*/ 23 w 75"/>
                  <a:gd name="T63" fmla="*/ 79 h 81"/>
                  <a:gd name="T64" fmla="*/ 21 w 75"/>
                  <a:gd name="T65" fmla="*/ 71 h 81"/>
                  <a:gd name="T66" fmla="*/ 18 w 75"/>
                  <a:gd name="T67" fmla="*/ 63 h 81"/>
                  <a:gd name="T68" fmla="*/ 13 w 75"/>
                  <a:gd name="T69" fmla="*/ 58 h 81"/>
                  <a:gd name="T70" fmla="*/ 10 w 75"/>
                  <a:gd name="T71" fmla="*/ 55 h 81"/>
                  <a:gd name="T72" fmla="*/ 8 w 75"/>
                  <a:gd name="T73" fmla="*/ 47 h 81"/>
                  <a:gd name="T74" fmla="*/ 5 w 75"/>
                  <a:gd name="T75" fmla="*/ 42 h 81"/>
                  <a:gd name="T76" fmla="*/ 2 w 75"/>
                  <a:gd name="T77" fmla="*/ 39 h 81"/>
                  <a:gd name="T78" fmla="*/ 10 w 75"/>
                  <a:gd name="T79" fmla="*/ 37 h 81"/>
                  <a:gd name="T80" fmla="*/ 18 w 75"/>
                  <a:gd name="T81" fmla="*/ 34 h 81"/>
                  <a:gd name="T82" fmla="*/ 15 w 75"/>
                  <a:gd name="T83" fmla="*/ 26 h 81"/>
                  <a:gd name="T84" fmla="*/ 15 w 75"/>
                  <a:gd name="T85" fmla="*/ 16 h 81"/>
                  <a:gd name="T86" fmla="*/ 15 w 75"/>
                  <a:gd name="T87" fmla="*/ 11 h 81"/>
                  <a:gd name="T88" fmla="*/ 23 w 75"/>
                  <a:gd name="T89" fmla="*/ 8 h 81"/>
                  <a:gd name="T90" fmla="*/ 31 w 75"/>
                  <a:gd name="T91" fmla="*/ 3 h 81"/>
                  <a:gd name="T92" fmla="*/ 34 w 75"/>
                  <a:gd name="T93" fmla="*/ 3 h 81"/>
                  <a:gd name="T94" fmla="*/ 42 w 75"/>
                  <a:gd name="T95" fmla="*/ 0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75" h="81">
                    <a:moveTo>
                      <a:pt x="42" y="0"/>
                    </a:moveTo>
                    <a:lnTo>
                      <a:pt x="44" y="0"/>
                    </a:lnTo>
                    <a:lnTo>
                      <a:pt x="42" y="0"/>
                    </a:lnTo>
                    <a:lnTo>
                      <a:pt x="44" y="0"/>
                    </a:lnTo>
                    <a:lnTo>
                      <a:pt x="47" y="0"/>
                    </a:lnTo>
                    <a:lnTo>
                      <a:pt x="44" y="0"/>
                    </a:lnTo>
                    <a:lnTo>
                      <a:pt x="47" y="0"/>
                    </a:lnTo>
                    <a:lnTo>
                      <a:pt x="49" y="0"/>
                    </a:lnTo>
                    <a:lnTo>
                      <a:pt x="52" y="0"/>
                    </a:lnTo>
                    <a:lnTo>
                      <a:pt x="52" y="3"/>
                    </a:lnTo>
                    <a:lnTo>
                      <a:pt x="52" y="0"/>
                    </a:lnTo>
                    <a:lnTo>
                      <a:pt x="55" y="0"/>
                    </a:lnTo>
                    <a:lnTo>
                      <a:pt x="55" y="3"/>
                    </a:lnTo>
                    <a:lnTo>
                      <a:pt x="52" y="3"/>
                    </a:lnTo>
                    <a:lnTo>
                      <a:pt x="55" y="3"/>
                    </a:lnTo>
                    <a:lnTo>
                      <a:pt x="55" y="5"/>
                    </a:lnTo>
                    <a:lnTo>
                      <a:pt x="55" y="8"/>
                    </a:lnTo>
                    <a:lnTo>
                      <a:pt x="55" y="5"/>
                    </a:lnTo>
                    <a:lnTo>
                      <a:pt x="57" y="5"/>
                    </a:lnTo>
                    <a:lnTo>
                      <a:pt x="57" y="8"/>
                    </a:lnTo>
                    <a:lnTo>
                      <a:pt x="57" y="11"/>
                    </a:lnTo>
                    <a:lnTo>
                      <a:pt x="60" y="11"/>
                    </a:lnTo>
                    <a:lnTo>
                      <a:pt x="57" y="11"/>
                    </a:lnTo>
                    <a:lnTo>
                      <a:pt x="60" y="11"/>
                    </a:lnTo>
                    <a:lnTo>
                      <a:pt x="60" y="13"/>
                    </a:lnTo>
                    <a:lnTo>
                      <a:pt x="62" y="13"/>
                    </a:lnTo>
                    <a:lnTo>
                      <a:pt x="62" y="11"/>
                    </a:lnTo>
                    <a:lnTo>
                      <a:pt x="62" y="8"/>
                    </a:lnTo>
                    <a:lnTo>
                      <a:pt x="62" y="5"/>
                    </a:lnTo>
                    <a:lnTo>
                      <a:pt x="65" y="5"/>
                    </a:lnTo>
                    <a:lnTo>
                      <a:pt x="68" y="5"/>
                    </a:lnTo>
                    <a:lnTo>
                      <a:pt x="70" y="5"/>
                    </a:lnTo>
                    <a:lnTo>
                      <a:pt x="70" y="8"/>
                    </a:lnTo>
                    <a:lnTo>
                      <a:pt x="70" y="5"/>
                    </a:lnTo>
                    <a:lnTo>
                      <a:pt x="73" y="5"/>
                    </a:lnTo>
                    <a:lnTo>
                      <a:pt x="75" y="5"/>
                    </a:lnTo>
                    <a:lnTo>
                      <a:pt x="75" y="8"/>
                    </a:lnTo>
                    <a:lnTo>
                      <a:pt x="75" y="11"/>
                    </a:lnTo>
                    <a:lnTo>
                      <a:pt x="73" y="11"/>
                    </a:lnTo>
                    <a:lnTo>
                      <a:pt x="73" y="13"/>
                    </a:lnTo>
                    <a:lnTo>
                      <a:pt x="70" y="13"/>
                    </a:lnTo>
                    <a:lnTo>
                      <a:pt x="68" y="13"/>
                    </a:lnTo>
                    <a:lnTo>
                      <a:pt x="68" y="16"/>
                    </a:lnTo>
                    <a:lnTo>
                      <a:pt x="70" y="16"/>
                    </a:lnTo>
                    <a:lnTo>
                      <a:pt x="68" y="16"/>
                    </a:lnTo>
                    <a:lnTo>
                      <a:pt x="68" y="18"/>
                    </a:lnTo>
                    <a:lnTo>
                      <a:pt x="65" y="18"/>
                    </a:lnTo>
                    <a:lnTo>
                      <a:pt x="68" y="18"/>
                    </a:lnTo>
                    <a:lnTo>
                      <a:pt x="68" y="21"/>
                    </a:lnTo>
                    <a:lnTo>
                      <a:pt x="65" y="21"/>
                    </a:lnTo>
                    <a:lnTo>
                      <a:pt x="65" y="24"/>
                    </a:lnTo>
                    <a:lnTo>
                      <a:pt x="65" y="26"/>
                    </a:lnTo>
                    <a:lnTo>
                      <a:pt x="62" y="26"/>
                    </a:lnTo>
                    <a:lnTo>
                      <a:pt x="62" y="24"/>
                    </a:lnTo>
                    <a:lnTo>
                      <a:pt x="62" y="26"/>
                    </a:lnTo>
                    <a:lnTo>
                      <a:pt x="60" y="26"/>
                    </a:lnTo>
                    <a:lnTo>
                      <a:pt x="60" y="29"/>
                    </a:lnTo>
                    <a:lnTo>
                      <a:pt x="60" y="32"/>
                    </a:lnTo>
                    <a:lnTo>
                      <a:pt x="60" y="34"/>
                    </a:lnTo>
                    <a:lnTo>
                      <a:pt x="60" y="37"/>
                    </a:lnTo>
                    <a:lnTo>
                      <a:pt x="57" y="37"/>
                    </a:lnTo>
                    <a:lnTo>
                      <a:pt x="60" y="37"/>
                    </a:lnTo>
                    <a:lnTo>
                      <a:pt x="57" y="37"/>
                    </a:lnTo>
                    <a:lnTo>
                      <a:pt x="60" y="37"/>
                    </a:lnTo>
                    <a:lnTo>
                      <a:pt x="57" y="37"/>
                    </a:lnTo>
                    <a:lnTo>
                      <a:pt x="60" y="37"/>
                    </a:lnTo>
                    <a:lnTo>
                      <a:pt x="57" y="37"/>
                    </a:lnTo>
                    <a:lnTo>
                      <a:pt x="57" y="34"/>
                    </a:lnTo>
                    <a:lnTo>
                      <a:pt x="55" y="34"/>
                    </a:lnTo>
                    <a:lnTo>
                      <a:pt x="55" y="37"/>
                    </a:lnTo>
                    <a:lnTo>
                      <a:pt x="55" y="39"/>
                    </a:lnTo>
                    <a:lnTo>
                      <a:pt x="52" y="39"/>
                    </a:lnTo>
                    <a:lnTo>
                      <a:pt x="52" y="42"/>
                    </a:lnTo>
                    <a:lnTo>
                      <a:pt x="52" y="45"/>
                    </a:lnTo>
                    <a:lnTo>
                      <a:pt x="55" y="45"/>
                    </a:lnTo>
                    <a:lnTo>
                      <a:pt x="52" y="45"/>
                    </a:lnTo>
                    <a:lnTo>
                      <a:pt x="52" y="47"/>
                    </a:lnTo>
                    <a:lnTo>
                      <a:pt x="49" y="47"/>
                    </a:lnTo>
                    <a:lnTo>
                      <a:pt x="49" y="50"/>
                    </a:lnTo>
                    <a:lnTo>
                      <a:pt x="49" y="52"/>
                    </a:lnTo>
                    <a:lnTo>
                      <a:pt x="49" y="55"/>
                    </a:lnTo>
                    <a:lnTo>
                      <a:pt x="47" y="55"/>
                    </a:lnTo>
                    <a:lnTo>
                      <a:pt x="49" y="55"/>
                    </a:lnTo>
                    <a:lnTo>
                      <a:pt x="49" y="58"/>
                    </a:lnTo>
                    <a:lnTo>
                      <a:pt x="49" y="60"/>
                    </a:lnTo>
                    <a:lnTo>
                      <a:pt x="49" y="63"/>
                    </a:lnTo>
                    <a:lnTo>
                      <a:pt x="52" y="63"/>
                    </a:lnTo>
                    <a:lnTo>
                      <a:pt x="49" y="63"/>
                    </a:lnTo>
                    <a:lnTo>
                      <a:pt x="49" y="65"/>
                    </a:lnTo>
                    <a:lnTo>
                      <a:pt x="49" y="68"/>
                    </a:lnTo>
                    <a:lnTo>
                      <a:pt x="49" y="65"/>
                    </a:lnTo>
                    <a:lnTo>
                      <a:pt x="47" y="65"/>
                    </a:lnTo>
                    <a:lnTo>
                      <a:pt x="47" y="68"/>
                    </a:lnTo>
                    <a:lnTo>
                      <a:pt x="44" y="68"/>
                    </a:lnTo>
                    <a:lnTo>
                      <a:pt x="44" y="65"/>
                    </a:lnTo>
                    <a:lnTo>
                      <a:pt x="44" y="68"/>
                    </a:lnTo>
                    <a:lnTo>
                      <a:pt x="44" y="71"/>
                    </a:lnTo>
                    <a:lnTo>
                      <a:pt x="44" y="68"/>
                    </a:lnTo>
                    <a:lnTo>
                      <a:pt x="44" y="71"/>
                    </a:lnTo>
                    <a:lnTo>
                      <a:pt x="47" y="71"/>
                    </a:lnTo>
                    <a:lnTo>
                      <a:pt x="44" y="71"/>
                    </a:lnTo>
                    <a:lnTo>
                      <a:pt x="44" y="73"/>
                    </a:lnTo>
                    <a:lnTo>
                      <a:pt x="44" y="76"/>
                    </a:lnTo>
                    <a:lnTo>
                      <a:pt x="44" y="73"/>
                    </a:lnTo>
                    <a:lnTo>
                      <a:pt x="42" y="73"/>
                    </a:lnTo>
                    <a:lnTo>
                      <a:pt x="42" y="76"/>
                    </a:lnTo>
                    <a:lnTo>
                      <a:pt x="39" y="76"/>
                    </a:lnTo>
                    <a:lnTo>
                      <a:pt x="39" y="73"/>
                    </a:lnTo>
                    <a:lnTo>
                      <a:pt x="36" y="73"/>
                    </a:lnTo>
                    <a:lnTo>
                      <a:pt x="36" y="71"/>
                    </a:lnTo>
                    <a:lnTo>
                      <a:pt x="34" y="71"/>
                    </a:lnTo>
                    <a:lnTo>
                      <a:pt x="31" y="71"/>
                    </a:lnTo>
                    <a:lnTo>
                      <a:pt x="31" y="73"/>
                    </a:lnTo>
                    <a:lnTo>
                      <a:pt x="31" y="71"/>
                    </a:lnTo>
                    <a:lnTo>
                      <a:pt x="31" y="73"/>
                    </a:lnTo>
                    <a:lnTo>
                      <a:pt x="28" y="73"/>
                    </a:lnTo>
                    <a:lnTo>
                      <a:pt x="28" y="76"/>
                    </a:lnTo>
                    <a:lnTo>
                      <a:pt x="26" y="76"/>
                    </a:lnTo>
                    <a:lnTo>
                      <a:pt x="26" y="79"/>
                    </a:lnTo>
                    <a:lnTo>
                      <a:pt x="26" y="81"/>
                    </a:lnTo>
                    <a:lnTo>
                      <a:pt x="26" y="79"/>
                    </a:lnTo>
                    <a:lnTo>
                      <a:pt x="26" y="81"/>
                    </a:lnTo>
                    <a:lnTo>
                      <a:pt x="26" y="79"/>
                    </a:lnTo>
                    <a:lnTo>
                      <a:pt x="23" y="79"/>
                    </a:lnTo>
                    <a:lnTo>
                      <a:pt x="26" y="79"/>
                    </a:lnTo>
                    <a:lnTo>
                      <a:pt x="26" y="76"/>
                    </a:lnTo>
                    <a:lnTo>
                      <a:pt x="23" y="76"/>
                    </a:lnTo>
                    <a:lnTo>
                      <a:pt x="23" y="79"/>
                    </a:lnTo>
                    <a:lnTo>
                      <a:pt x="23" y="76"/>
                    </a:lnTo>
                    <a:lnTo>
                      <a:pt x="23" y="73"/>
                    </a:lnTo>
                    <a:lnTo>
                      <a:pt x="21" y="73"/>
                    </a:lnTo>
                    <a:lnTo>
                      <a:pt x="21" y="71"/>
                    </a:lnTo>
                    <a:lnTo>
                      <a:pt x="21" y="68"/>
                    </a:lnTo>
                    <a:lnTo>
                      <a:pt x="21" y="65"/>
                    </a:lnTo>
                    <a:lnTo>
                      <a:pt x="18" y="65"/>
                    </a:lnTo>
                    <a:lnTo>
                      <a:pt x="18" y="63"/>
                    </a:lnTo>
                    <a:lnTo>
                      <a:pt x="18" y="60"/>
                    </a:lnTo>
                    <a:lnTo>
                      <a:pt x="15" y="60"/>
                    </a:lnTo>
                    <a:lnTo>
                      <a:pt x="15" y="58"/>
                    </a:lnTo>
                    <a:lnTo>
                      <a:pt x="13" y="58"/>
                    </a:lnTo>
                    <a:lnTo>
                      <a:pt x="13" y="55"/>
                    </a:lnTo>
                    <a:lnTo>
                      <a:pt x="15" y="55"/>
                    </a:lnTo>
                    <a:lnTo>
                      <a:pt x="13" y="55"/>
                    </a:lnTo>
                    <a:lnTo>
                      <a:pt x="10" y="55"/>
                    </a:lnTo>
                    <a:lnTo>
                      <a:pt x="10" y="52"/>
                    </a:lnTo>
                    <a:lnTo>
                      <a:pt x="10" y="50"/>
                    </a:lnTo>
                    <a:lnTo>
                      <a:pt x="8" y="50"/>
                    </a:lnTo>
                    <a:lnTo>
                      <a:pt x="8" y="47"/>
                    </a:lnTo>
                    <a:lnTo>
                      <a:pt x="8" y="45"/>
                    </a:lnTo>
                    <a:lnTo>
                      <a:pt x="5" y="45"/>
                    </a:lnTo>
                    <a:lnTo>
                      <a:pt x="2" y="45"/>
                    </a:lnTo>
                    <a:lnTo>
                      <a:pt x="5" y="42"/>
                    </a:lnTo>
                    <a:lnTo>
                      <a:pt x="2" y="42"/>
                    </a:lnTo>
                    <a:lnTo>
                      <a:pt x="2" y="39"/>
                    </a:lnTo>
                    <a:lnTo>
                      <a:pt x="0" y="39"/>
                    </a:lnTo>
                    <a:lnTo>
                      <a:pt x="2" y="39"/>
                    </a:lnTo>
                    <a:lnTo>
                      <a:pt x="5" y="39"/>
                    </a:lnTo>
                    <a:lnTo>
                      <a:pt x="5" y="37"/>
                    </a:lnTo>
                    <a:lnTo>
                      <a:pt x="8" y="37"/>
                    </a:lnTo>
                    <a:lnTo>
                      <a:pt x="10" y="37"/>
                    </a:lnTo>
                    <a:lnTo>
                      <a:pt x="13" y="37"/>
                    </a:lnTo>
                    <a:lnTo>
                      <a:pt x="13" y="34"/>
                    </a:lnTo>
                    <a:lnTo>
                      <a:pt x="15" y="34"/>
                    </a:lnTo>
                    <a:lnTo>
                      <a:pt x="18" y="34"/>
                    </a:lnTo>
                    <a:lnTo>
                      <a:pt x="18" y="32"/>
                    </a:lnTo>
                    <a:lnTo>
                      <a:pt x="18" y="29"/>
                    </a:lnTo>
                    <a:lnTo>
                      <a:pt x="18" y="26"/>
                    </a:lnTo>
                    <a:lnTo>
                      <a:pt x="15" y="26"/>
                    </a:lnTo>
                    <a:lnTo>
                      <a:pt x="15" y="24"/>
                    </a:lnTo>
                    <a:lnTo>
                      <a:pt x="15" y="21"/>
                    </a:lnTo>
                    <a:lnTo>
                      <a:pt x="15" y="18"/>
                    </a:lnTo>
                    <a:lnTo>
                      <a:pt x="15" y="16"/>
                    </a:lnTo>
                    <a:lnTo>
                      <a:pt x="15" y="18"/>
                    </a:lnTo>
                    <a:lnTo>
                      <a:pt x="15" y="16"/>
                    </a:lnTo>
                    <a:lnTo>
                      <a:pt x="15" y="13"/>
                    </a:lnTo>
                    <a:lnTo>
                      <a:pt x="15" y="11"/>
                    </a:lnTo>
                    <a:lnTo>
                      <a:pt x="15" y="8"/>
                    </a:lnTo>
                    <a:lnTo>
                      <a:pt x="18" y="8"/>
                    </a:lnTo>
                    <a:lnTo>
                      <a:pt x="21" y="8"/>
                    </a:lnTo>
                    <a:lnTo>
                      <a:pt x="23" y="8"/>
                    </a:lnTo>
                    <a:lnTo>
                      <a:pt x="26" y="8"/>
                    </a:lnTo>
                    <a:lnTo>
                      <a:pt x="26" y="5"/>
                    </a:lnTo>
                    <a:lnTo>
                      <a:pt x="28" y="5"/>
                    </a:lnTo>
                    <a:lnTo>
                      <a:pt x="31" y="3"/>
                    </a:lnTo>
                    <a:lnTo>
                      <a:pt x="34" y="3"/>
                    </a:lnTo>
                    <a:lnTo>
                      <a:pt x="31" y="0"/>
                    </a:lnTo>
                    <a:lnTo>
                      <a:pt x="34" y="0"/>
                    </a:lnTo>
                    <a:lnTo>
                      <a:pt x="34" y="3"/>
                    </a:lnTo>
                    <a:lnTo>
                      <a:pt x="34" y="0"/>
                    </a:lnTo>
                    <a:lnTo>
                      <a:pt x="36" y="0"/>
                    </a:lnTo>
                    <a:lnTo>
                      <a:pt x="39" y="0"/>
                    </a:lnTo>
                    <a:lnTo>
                      <a:pt x="42" y="0"/>
                    </a:lnTo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99" name="Freeform 263"/>
              <p:cNvSpPr>
                <a:spLocks/>
              </p:cNvSpPr>
              <p:nvPr/>
            </p:nvSpPr>
            <p:spPr bwMode="auto">
              <a:xfrm>
                <a:off x="3965" y="722"/>
                <a:ext cx="1089" cy="551"/>
              </a:xfrm>
              <a:custGeom>
                <a:avLst/>
                <a:gdLst>
                  <a:gd name="T0" fmla="*/ 1086 w 1089"/>
                  <a:gd name="T1" fmla="*/ 18 h 551"/>
                  <a:gd name="T2" fmla="*/ 1070 w 1089"/>
                  <a:gd name="T3" fmla="*/ 36 h 551"/>
                  <a:gd name="T4" fmla="*/ 1044 w 1089"/>
                  <a:gd name="T5" fmla="*/ 54 h 551"/>
                  <a:gd name="T6" fmla="*/ 1023 w 1089"/>
                  <a:gd name="T7" fmla="*/ 67 h 551"/>
                  <a:gd name="T8" fmla="*/ 1008 w 1089"/>
                  <a:gd name="T9" fmla="*/ 83 h 551"/>
                  <a:gd name="T10" fmla="*/ 987 w 1089"/>
                  <a:gd name="T11" fmla="*/ 94 h 551"/>
                  <a:gd name="T12" fmla="*/ 974 w 1089"/>
                  <a:gd name="T13" fmla="*/ 120 h 551"/>
                  <a:gd name="T14" fmla="*/ 958 w 1089"/>
                  <a:gd name="T15" fmla="*/ 138 h 551"/>
                  <a:gd name="T16" fmla="*/ 940 w 1089"/>
                  <a:gd name="T17" fmla="*/ 154 h 551"/>
                  <a:gd name="T18" fmla="*/ 916 w 1089"/>
                  <a:gd name="T19" fmla="*/ 172 h 551"/>
                  <a:gd name="T20" fmla="*/ 898 w 1089"/>
                  <a:gd name="T21" fmla="*/ 193 h 551"/>
                  <a:gd name="T22" fmla="*/ 877 w 1089"/>
                  <a:gd name="T23" fmla="*/ 193 h 551"/>
                  <a:gd name="T24" fmla="*/ 872 w 1089"/>
                  <a:gd name="T25" fmla="*/ 185 h 551"/>
                  <a:gd name="T26" fmla="*/ 859 w 1089"/>
                  <a:gd name="T27" fmla="*/ 195 h 551"/>
                  <a:gd name="T28" fmla="*/ 846 w 1089"/>
                  <a:gd name="T29" fmla="*/ 209 h 551"/>
                  <a:gd name="T30" fmla="*/ 830 w 1089"/>
                  <a:gd name="T31" fmla="*/ 222 h 551"/>
                  <a:gd name="T32" fmla="*/ 849 w 1089"/>
                  <a:gd name="T33" fmla="*/ 222 h 551"/>
                  <a:gd name="T34" fmla="*/ 841 w 1089"/>
                  <a:gd name="T35" fmla="*/ 242 h 551"/>
                  <a:gd name="T36" fmla="*/ 809 w 1089"/>
                  <a:gd name="T37" fmla="*/ 261 h 551"/>
                  <a:gd name="T38" fmla="*/ 778 w 1089"/>
                  <a:gd name="T39" fmla="*/ 276 h 551"/>
                  <a:gd name="T40" fmla="*/ 739 w 1089"/>
                  <a:gd name="T41" fmla="*/ 282 h 551"/>
                  <a:gd name="T42" fmla="*/ 729 w 1089"/>
                  <a:gd name="T43" fmla="*/ 295 h 551"/>
                  <a:gd name="T44" fmla="*/ 702 w 1089"/>
                  <a:gd name="T45" fmla="*/ 318 h 551"/>
                  <a:gd name="T46" fmla="*/ 687 w 1089"/>
                  <a:gd name="T47" fmla="*/ 326 h 551"/>
                  <a:gd name="T48" fmla="*/ 658 w 1089"/>
                  <a:gd name="T49" fmla="*/ 331 h 551"/>
                  <a:gd name="T50" fmla="*/ 624 w 1089"/>
                  <a:gd name="T51" fmla="*/ 352 h 551"/>
                  <a:gd name="T52" fmla="*/ 585 w 1089"/>
                  <a:gd name="T53" fmla="*/ 355 h 551"/>
                  <a:gd name="T54" fmla="*/ 548 w 1089"/>
                  <a:gd name="T55" fmla="*/ 357 h 551"/>
                  <a:gd name="T56" fmla="*/ 528 w 1089"/>
                  <a:gd name="T57" fmla="*/ 376 h 551"/>
                  <a:gd name="T58" fmla="*/ 543 w 1089"/>
                  <a:gd name="T59" fmla="*/ 386 h 551"/>
                  <a:gd name="T60" fmla="*/ 561 w 1089"/>
                  <a:gd name="T61" fmla="*/ 381 h 551"/>
                  <a:gd name="T62" fmla="*/ 530 w 1089"/>
                  <a:gd name="T63" fmla="*/ 399 h 551"/>
                  <a:gd name="T64" fmla="*/ 501 w 1089"/>
                  <a:gd name="T65" fmla="*/ 412 h 551"/>
                  <a:gd name="T66" fmla="*/ 468 w 1089"/>
                  <a:gd name="T67" fmla="*/ 433 h 551"/>
                  <a:gd name="T68" fmla="*/ 441 w 1089"/>
                  <a:gd name="T69" fmla="*/ 470 h 551"/>
                  <a:gd name="T70" fmla="*/ 423 w 1089"/>
                  <a:gd name="T71" fmla="*/ 498 h 551"/>
                  <a:gd name="T72" fmla="*/ 405 w 1089"/>
                  <a:gd name="T73" fmla="*/ 517 h 551"/>
                  <a:gd name="T74" fmla="*/ 379 w 1089"/>
                  <a:gd name="T75" fmla="*/ 514 h 551"/>
                  <a:gd name="T76" fmla="*/ 347 w 1089"/>
                  <a:gd name="T77" fmla="*/ 525 h 551"/>
                  <a:gd name="T78" fmla="*/ 327 w 1089"/>
                  <a:gd name="T79" fmla="*/ 548 h 551"/>
                  <a:gd name="T80" fmla="*/ 329 w 1089"/>
                  <a:gd name="T81" fmla="*/ 509 h 551"/>
                  <a:gd name="T82" fmla="*/ 212 w 1089"/>
                  <a:gd name="T83" fmla="*/ 384 h 551"/>
                  <a:gd name="T84" fmla="*/ 212 w 1089"/>
                  <a:gd name="T85" fmla="*/ 373 h 551"/>
                  <a:gd name="T86" fmla="*/ 193 w 1089"/>
                  <a:gd name="T87" fmla="*/ 344 h 551"/>
                  <a:gd name="T88" fmla="*/ 157 w 1089"/>
                  <a:gd name="T89" fmla="*/ 357 h 551"/>
                  <a:gd name="T90" fmla="*/ 133 w 1089"/>
                  <a:gd name="T91" fmla="*/ 378 h 551"/>
                  <a:gd name="T92" fmla="*/ 113 w 1089"/>
                  <a:gd name="T93" fmla="*/ 384 h 551"/>
                  <a:gd name="T94" fmla="*/ 79 w 1089"/>
                  <a:gd name="T95" fmla="*/ 378 h 551"/>
                  <a:gd name="T96" fmla="*/ 73 w 1089"/>
                  <a:gd name="T97" fmla="*/ 355 h 551"/>
                  <a:gd name="T98" fmla="*/ 47 w 1089"/>
                  <a:gd name="T99" fmla="*/ 347 h 551"/>
                  <a:gd name="T100" fmla="*/ 21 w 1089"/>
                  <a:gd name="T101" fmla="*/ 376 h 551"/>
                  <a:gd name="T102" fmla="*/ 11 w 1089"/>
                  <a:gd name="T103" fmla="*/ 415 h 551"/>
                  <a:gd name="T104" fmla="*/ 3 w 1089"/>
                  <a:gd name="T105" fmla="*/ 441 h 551"/>
                  <a:gd name="T106" fmla="*/ 13 w 1089"/>
                  <a:gd name="T107" fmla="*/ 470 h 551"/>
                  <a:gd name="T108" fmla="*/ 53 w 1089"/>
                  <a:gd name="T109" fmla="*/ 478 h 551"/>
                  <a:gd name="T110" fmla="*/ 76 w 1089"/>
                  <a:gd name="T111" fmla="*/ 483 h 551"/>
                  <a:gd name="T112" fmla="*/ 97 w 1089"/>
                  <a:gd name="T113" fmla="*/ 496 h 551"/>
                  <a:gd name="T114" fmla="*/ 63 w 1089"/>
                  <a:gd name="T115" fmla="*/ 512 h 551"/>
                  <a:gd name="T116" fmla="*/ 86 w 1089"/>
                  <a:gd name="T117" fmla="*/ 530 h 551"/>
                  <a:gd name="T118" fmla="*/ 118 w 1089"/>
                  <a:gd name="T119" fmla="*/ 548 h 5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089" h="551">
                    <a:moveTo>
                      <a:pt x="1081" y="0"/>
                    </a:moveTo>
                    <a:lnTo>
                      <a:pt x="1081" y="2"/>
                    </a:lnTo>
                    <a:lnTo>
                      <a:pt x="1084" y="2"/>
                    </a:lnTo>
                    <a:lnTo>
                      <a:pt x="1081" y="2"/>
                    </a:lnTo>
                    <a:lnTo>
                      <a:pt x="1084" y="2"/>
                    </a:lnTo>
                    <a:lnTo>
                      <a:pt x="1081" y="5"/>
                    </a:lnTo>
                    <a:lnTo>
                      <a:pt x="1084" y="5"/>
                    </a:lnTo>
                    <a:lnTo>
                      <a:pt x="1084" y="7"/>
                    </a:lnTo>
                    <a:lnTo>
                      <a:pt x="1084" y="10"/>
                    </a:lnTo>
                    <a:lnTo>
                      <a:pt x="1086" y="10"/>
                    </a:lnTo>
                    <a:lnTo>
                      <a:pt x="1086" y="13"/>
                    </a:lnTo>
                    <a:lnTo>
                      <a:pt x="1084" y="13"/>
                    </a:lnTo>
                    <a:lnTo>
                      <a:pt x="1086" y="13"/>
                    </a:lnTo>
                    <a:lnTo>
                      <a:pt x="1086" y="15"/>
                    </a:lnTo>
                    <a:lnTo>
                      <a:pt x="1084" y="15"/>
                    </a:lnTo>
                    <a:lnTo>
                      <a:pt x="1086" y="15"/>
                    </a:lnTo>
                    <a:lnTo>
                      <a:pt x="1086" y="18"/>
                    </a:lnTo>
                    <a:lnTo>
                      <a:pt x="1089" y="18"/>
                    </a:lnTo>
                    <a:lnTo>
                      <a:pt x="1086" y="18"/>
                    </a:lnTo>
                    <a:lnTo>
                      <a:pt x="1086" y="20"/>
                    </a:lnTo>
                    <a:lnTo>
                      <a:pt x="1084" y="20"/>
                    </a:lnTo>
                    <a:lnTo>
                      <a:pt x="1084" y="23"/>
                    </a:lnTo>
                    <a:lnTo>
                      <a:pt x="1084" y="20"/>
                    </a:lnTo>
                    <a:lnTo>
                      <a:pt x="1084" y="23"/>
                    </a:lnTo>
                    <a:lnTo>
                      <a:pt x="1081" y="23"/>
                    </a:lnTo>
                    <a:lnTo>
                      <a:pt x="1081" y="26"/>
                    </a:lnTo>
                    <a:lnTo>
                      <a:pt x="1078" y="26"/>
                    </a:lnTo>
                    <a:lnTo>
                      <a:pt x="1076" y="26"/>
                    </a:lnTo>
                    <a:lnTo>
                      <a:pt x="1076" y="28"/>
                    </a:lnTo>
                    <a:lnTo>
                      <a:pt x="1073" y="28"/>
                    </a:lnTo>
                    <a:lnTo>
                      <a:pt x="1073" y="31"/>
                    </a:lnTo>
                    <a:lnTo>
                      <a:pt x="1070" y="31"/>
                    </a:lnTo>
                    <a:lnTo>
                      <a:pt x="1070" y="34"/>
                    </a:lnTo>
                    <a:lnTo>
                      <a:pt x="1070" y="36"/>
                    </a:lnTo>
                    <a:lnTo>
                      <a:pt x="1068" y="36"/>
                    </a:lnTo>
                    <a:lnTo>
                      <a:pt x="1068" y="39"/>
                    </a:lnTo>
                    <a:lnTo>
                      <a:pt x="1065" y="41"/>
                    </a:lnTo>
                    <a:lnTo>
                      <a:pt x="1063" y="44"/>
                    </a:lnTo>
                    <a:lnTo>
                      <a:pt x="1060" y="44"/>
                    </a:lnTo>
                    <a:lnTo>
                      <a:pt x="1060" y="47"/>
                    </a:lnTo>
                    <a:lnTo>
                      <a:pt x="1057" y="47"/>
                    </a:lnTo>
                    <a:lnTo>
                      <a:pt x="1055" y="47"/>
                    </a:lnTo>
                    <a:lnTo>
                      <a:pt x="1055" y="49"/>
                    </a:lnTo>
                    <a:lnTo>
                      <a:pt x="1052" y="49"/>
                    </a:lnTo>
                    <a:lnTo>
                      <a:pt x="1052" y="52"/>
                    </a:lnTo>
                    <a:lnTo>
                      <a:pt x="1050" y="52"/>
                    </a:lnTo>
                    <a:lnTo>
                      <a:pt x="1050" y="54"/>
                    </a:lnTo>
                    <a:lnTo>
                      <a:pt x="1050" y="52"/>
                    </a:lnTo>
                    <a:lnTo>
                      <a:pt x="1050" y="54"/>
                    </a:lnTo>
                    <a:lnTo>
                      <a:pt x="1047" y="54"/>
                    </a:lnTo>
                    <a:lnTo>
                      <a:pt x="1044" y="54"/>
                    </a:lnTo>
                    <a:lnTo>
                      <a:pt x="1047" y="54"/>
                    </a:lnTo>
                    <a:lnTo>
                      <a:pt x="1047" y="57"/>
                    </a:lnTo>
                    <a:lnTo>
                      <a:pt x="1044" y="57"/>
                    </a:lnTo>
                    <a:lnTo>
                      <a:pt x="1044" y="54"/>
                    </a:lnTo>
                    <a:lnTo>
                      <a:pt x="1044" y="57"/>
                    </a:lnTo>
                    <a:lnTo>
                      <a:pt x="1042" y="57"/>
                    </a:lnTo>
                    <a:lnTo>
                      <a:pt x="1042" y="60"/>
                    </a:lnTo>
                    <a:lnTo>
                      <a:pt x="1039" y="60"/>
                    </a:lnTo>
                    <a:lnTo>
                      <a:pt x="1037" y="60"/>
                    </a:lnTo>
                    <a:lnTo>
                      <a:pt x="1034" y="60"/>
                    </a:lnTo>
                    <a:lnTo>
                      <a:pt x="1031" y="60"/>
                    </a:lnTo>
                    <a:lnTo>
                      <a:pt x="1029" y="60"/>
                    </a:lnTo>
                    <a:lnTo>
                      <a:pt x="1026" y="60"/>
                    </a:lnTo>
                    <a:lnTo>
                      <a:pt x="1026" y="62"/>
                    </a:lnTo>
                    <a:lnTo>
                      <a:pt x="1023" y="62"/>
                    </a:lnTo>
                    <a:lnTo>
                      <a:pt x="1023" y="65"/>
                    </a:lnTo>
                    <a:lnTo>
                      <a:pt x="1023" y="67"/>
                    </a:lnTo>
                    <a:lnTo>
                      <a:pt x="1021" y="67"/>
                    </a:lnTo>
                    <a:lnTo>
                      <a:pt x="1023" y="67"/>
                    </a:lnTo>
                    <a:lnTo>
                      <a:pt x="1021" y="67"/>
                    </a:lnTo>
                    <a:lnTo>
                      <a:pt x="1018" y="67"/>
                    </a:lnTo>
                    <a:lnTo>
                      <a:pt x="1018" y="70"/>
                    </a:lnTo>
                    <a:lnTo>
                      <a:pt x="1018" y="73"/>
                    </a:lnTo>
                    <a:lnTo>
                      <a:pt x="1016" y="73"/>
                    </a:lnTo>
                    <a:lnTo>
                      <a:pt x="1016" y="75"/>
                    </a:lnTo>
                    <a:lnTo>
                      <a:pt x="1016" y="78"/>
                    </a:lnTo>
                    <a:lnTo>
                      <a:pt x="1016" y="75"/>
                    </a:lnTo>
                    <a:lnTo>
                      <a:pt x="1016" y="78"/>
                    </a:lnTo>
                    <a:lnTo>
                      <a:pt x="1013" y="78"/>
                    </a:lnTo>
                    <a:lnTo>
                      <a:pt x="1013" y="75"/>
                    </a:lnTo>
                    <a:lnTo>
                      <a:pt x="1013" y="78"/>
                    </a:lnTo>
                    <a:lnTo>
                      <a:pt x="1013" y="81"/>
                    </a:lnTo>
                    <a:lnTo>
                      <a:pt x="1010" y="81"/>
                    </a:lnTo>
                    <a:lnTo>
                      <a:pt x="1008" y="83"/>
                    </a:lnTo>
                    <a:lnTo>
                      <a:pt x="1008" y="86"/>
                    </a:lnTo>
                    <a:lnTo>
                      <a:pt x="1005" y="86"/>
                    </a:lnTo>
                    <a:lnTo>
                      <a:pt x="1003" y="86"/>
                    </a:lnTo>
                    <a:lnTo>
                      <a:pt x="1000" y="86"/>
                    </a:lnTo>
                    <a:lnTo>
                      <a:pt x="997" y="86"/>
                    </a:lnTo>
                    <a:lnTo>
                      <a:pt x="1000" y="86"/>
                    </a:lnTo>
                    <a:lnTo>
                      <a:pt x="997" y="86"/>
                    </a:lnTo>
                    <a:lnTo>
                      <a:pt x="1000" y="86"/>
                    </a:lnTo>
                    <a:lnTo>
                      <a:pt x="997" y="86"/>
                    </a:lnTo>
                    <a:lnTo>
                      <a:pt x="997" y="83"/>
                    </a:lnTo>
                    <a:lnTo>
                      <a:pt x="997" y="86"/>
                    </a:lnTo>
                    <a:lnTo>
                      <a:pt x="995" y="86"/>
                    </a:lnTo>
                    <a:lnTo>
                      <a:pt x="992" y="86"/>
                    </a:lnTo>
                    <a:lnTo>
                      <a:pt x="992" y="88"/>
                    </a:lnTo>
                    <a:lnTo>
                      <a:pt x="990" y="91"/>
                    </a:lnTo>
                    <a:lnTo>
                      <a:pt x="990" y="94"/>
                    </a:lnTo>
                    <a:lnTo>
                      <a:pt x="987" y="94"/>
                    </a:lnTo>
                    <a:lnTo>
                      <a:pt x="987" y="96"/>
                    </a:lnTo>
                    <a:lnTo>
                      <a:pt x="984" y="96"/>
                    </a:lnTo>
                    <a:lnTo>
                      <a:pt x="984" y="99"/>
                    </a:lnTo>
                    <a:lnTo>
                      <a:pt x="984" y="101"/>
                    </a:lnTo>
                    <a:lnTo>
                      <a:pt x="982" y="101"/>
                    </a:lnTo>
                    <a:lnTo>
                      <a:pt x="982" y="104"/>
                    </a:lnTo>
                    <a:lnTo>
                      <a:pt x="984" y="104"/>
                    </a:lnTo>
                    <a:lnTo>
                      <a:pt x="982" y="104"/>
                    </a:lnTo>
                    <a:lnTo>
                      <a:pt x="982" y="107"/>
                    </a:lnTo>
                    <a:lnTo>
                      <a:pt x="982" y="109"/>
                    </a:lnTo>
                    <a:lnTo>
                      <a:pt x="979" y="109"/>
                    </a:lnTo>
                    <a:lnTo>
                      <a:pt x="979" y="112"/>
                    </a:lnTo>
                    <a:lnTo>
                      <a:pt x="977" y="112"/>
                    </a:lnTo>
                    <a:lnTo>
                      <a:pt x="977" y="114"/>
                    </a:lnTo>
                    <a:lnTo>
                      <a:pt x="977" y="117"/>
                    </a:lnTo>
                    <a:lnTo>
                      <a:pt x="974" y="117"/>
                    </a:lnTo>
                    <a:lnTo>
                      <a:pt x="974" y="120"/>
                    </a:lnTo>
                    <a:lnTo>
                      <a:pt x="971" y="120"/>
                    </a:lnTo>
                    <a:lnTo>
                      <a:pt x="969" y="120"/>
                    </a:lnTo>
                    <a:lnTo>
                      <a:pt x="966" y="120"/>
                    </a:lnTo>
                    <a:lnTo>
                      <a:pt x="963" y="120"/>
                    </a:lnTo>
                    <a:lnTo>
                      <a:pt x="963" y="122"/>
                    </a:lnTo>
                    <a:lnTo>
                      <a:pt x="961" y="122"/>
                    </a:lnTo>
                    <a:lnTo>
                      <a:pt x="961" y="125"/>
                    </a:lnTo>
                    <a:lnTo>
                      <a:pt x="961" y="128"/>
                    </a:lnTo>
                    <a:lnTo>
                      <a:pt x="963" y="128"/>
                    </a:lnTo>
                    <a:lnTo>
                      <a:pt x="961" y="128"/>
                    </a:lnTo>
                    <a:lnTo>
                      <a:pt x="961" y="130"/>
                    </a:lnTo>
                    <a:lnTo>
                      <a:pt x="961" y="133"/>
                    </a:lnTo>
                    <a:lnTo>
                      <a:pt x="961" y="135"/>
                    </a:lnTo>
                    <a:lnTo>
                      <a:pt x="958" y="135"/>
                    </a:lnTo>
                    <a:lnTo>
                      <a:pt x="958" y="138"/>
                    </a:lnTo>
                    <a:lnTo>
                      <a:pt x="958" y="135"/>
                    </a:lnTo>
                    <a:lnTo>
                      <a:pt x="958" y="138"/>
                    </a:lnTo>
                    <a:lnTo>
                      <a:pt x="958" y="135"/>
                    </a:lnTo>
                    <a:lnTo>
                      <a:pt x="958" y="138"/>
                    </a:lnTo>
                    <a:lnTo>
                      <a:pt x="956" y="138"/>
                    </a:lnTo>
                    <a:lnTo>
                      <a:pt x="953" y="138"/>
                    </a:lnTo>
                    <a:lnTo>
                      <a:pt x="950" y="138"/>
                    </a:lnTo>
                    <a:lnTo>
                      <a:pt x="948" y="138"/>
                    </a:lnTo>
                    <a:lnTo>
                      <a:pt x="945" y="138"/>
                    </a:lnTo>
                    <a:lnTo>
                      <a:pt x="943" y="138"/>
                    </a:lnTo>
                    <a:lnTo>
                      <a:pt x="943" y="141"/>
                    </a:lnTo>
                    <a:lnTo>
                      <a:pt x="943" y="143"/>
                    </a:lnTo>
                    <a:lnTo>
                      <a:pt x="943" y="146"/>
                    </a:lnTo>
                    <a:lnTo>
                      <a:pt x="945" y="146"/>
                    </a:lnTo>
                    <a:lnTo>
                      <a:pt x="943" y="146"/>
                    </a:lnTo>
                    <a:lnTo>
                      <a:pt x="943" y="148"/>
                    </a:lnTo>
                    <a:lnTo>
                      <a:pt x="943" y="151"/>
                    </a:lnTo>
                    <a:lnTo>
                      <a:pt x="940" y="151"/>
                    </a:lnTo>
                    <a:lnTo>
                      <a:pt x="940" y="154"/>
                    </a:lnTo>
                    <a:lnTo>
                      <a:pt x="937" y="154"/>
                    </a:lnTo>
                    <a:lnTo>
                      <a:pt x="937" y="156"/>
                    </a:lnTo>
                    <a:lnTo>
                      <a:pt x="937" y="159"/>
                    </a:lnTo>
                    <a:lnTo>
                      <a:pt x="937" y="162"/>
                    </a:lnTo>
                    <a:lnTo>
                      <a:pt x="937" y="164"/>
                    </a:lnTo>
                    <a:lnTo>
                      <a:pt x="935" y="164"/>
                    </a:lnTo>
                    <a:lnTo>
                      <a:pt x="935" y="167"/>
                    </a:lnTo>
                    <a:lnTo>
                      <a:pt x="932" y="167"/>
                    </a:lnTo>
                    <a:lnTo>
                      <a:pt x="932" y="164"/>
                    </a:lnTo>
                    <a:lnTo>
                      <a:pt x="930" y="164"/>
                    </a:lnTo>
                    <a:lnTo>
                      <a:pt x="927" y="164"/>
                    </a:lnTo>
                    <a:lnTo>
                      <a:pt x="924" y="164"/>
                    </a:lnTo>
                    <a:lnTo>
                      <a:pt x="922" y="167"/>
                    </a:lnTo>
                    <a:lnTo>
                      <a:pt x="919" y="167"/>
                    </a:lnTo>
                    <a:lnTo>
                      <a:pt x="919" y="169"/>
                    </a:lnTo>
                    <a:lnTo>
                      <a:pt x="919" y="172"/>
                    </a:lnTo>
                    <a:lnTo>
                      <a:pt x="916" y="172"/>
                    </a:lnTo>
                    <a:lnTo>
                      <a:pt x="916" y="175"/>
                    </a:lnTo>
                    <a:lnTo>
                      <a:pt x="916" y="177"/>
                    </a:lnTo>
                    <a:lnTo>
                      <a:pt x="914" y="177"/>
                    </a:lnTo>
                    <a:lnTo>
                      <a:pt x="914" y="180"/>
                    </a:lnTo>
                    <a:lnTo>
                      <a:pt x="911" y="180"/>
                    </a:lnTo>
                    <a:lnTo>
                      <a:pt x="911" y="182"/>
                    </a:lnTo>
                    <a:lnTo>
                      <a:pt x="909" y="182"/>
                    </a:lnTo>
                    <a:lnTo>
                      <a:pt x="909" y="185"/>
                    </a:lnTo>
                    <a:lnTo>
                      <a:pt x="909" y="188"/>
                    </a:lnTo>
                    <a:lnTo>
                      <a:pt x="906" y="188"/>
                    </a:lnTo>
                    <a:lnTo>
                      <a:pt x="906" y="190"/>
                    </a:lnTo>
                    <a:lnTo>
                      <a:pt x="903" y="190"/>
                    </a:lnTo>
                    <a:lnTo>
                      <a:pt x="903" y="193"/>
                    </a:lnTo>
                    <a:lnTo>
                      <a:pt x="903" y="190"/>
                    </a:lnTo>
                    <a:lnTo>
                      <a:pt x="903" y="193"/>
                    </a:lnTo>
                    <a:lnTo>
                      <a:pt x="901" y="193"/>
                    </a:lnTo>
                    <a:lnTo>
                      <a:pt x="898" y="193"/>
                    </a:lnTo>
                    <a:lnTo>
                      <a:pt x="896" y="193"/>
                    </a:lnTo>
                    <a:lnTo>
                      <a:pt x="896" y="195"/>
                    </a:lnTo>
                    <a:lnTo>
                      <a:pt x="893" y="195"/>
                    </a:lnTo>
                    <a:lnTo>
                      <a:pt x="893" y="198"/>
                    </a:lnTo>
                    <a:lnTo>
                      <a:pt x="890" y="198"/>
                    </a:lnTo>
                    <a:lnTo>
                      <a:pt x="890" y="201"/>
                    </a:lnTo>
                    <a:lnTo>
                      <a:pt x="888" y="203"/>
                    </a:lnTo>
                    <a:lnTo>
                      <a:pt x="885" y="203"/>
                    </a:lnTo>
                    <a:lnTo>
                      <a:pt x="885" y="206"/>
                    </a:lnTo>
                    <a:lnTo>
                      <a:pt x="883" y="206"/>
                    </a:lnTo>
                    <a:lnTo>
                      <a:pt x="880" y="206"/>
                    </a:lnTo>
                    <a:lnTo>
                      <a:pt x="880" y="203"/>
                    </a:lnTo>
                    <a:lnTo>
                      <a:pt x="880" y="201"/>
                    </a:lnTo>
                    <a:lnTo>
                      <a:pt x="880" y="198"/>
                    </a:lnTo>
                    <a:lnTo>
                      <a:pt x="877" y="198"/>
                    </a:lnTo>
                    <a:lnTo>
                      <a:pt x="877" y="195"/>
                    </a:lnTo>
                    <a:lnTo>
                      <a:pt x="877" y="193"/>
                    </a:lnTo>
                    <a:lnTo>
                      <a:pt x="880" y="193"/>
                    </a:lnTo>
                    <a:lnTo>
                      <a:pt x="880" y="190"/>
                    </a:lnTo>
                    <a:lnTo>
                      <a:pt x="880" y="188"/>
                    </a:lnTo>
                    <a:lnTo>
                      <a:pt x="883" y="188"/>
                    </a:lnTo>
                    <a:lnTo>
                      <a:pt x="883" y="185"/>
                    </a:lnTo>
                    <a:lnTo>
                      <a:pt x="885" y="185"/>
                    </a:lnTo>
                    <a:lnTo>
                      <a:pt x="885" y="182"/>
                    </a:lnTo>
                    <a:lnTo>
                      <a:pt x="885" y="180"/>
                    </a:lnTo>
                    <a:lnTo>
                      <a:pt x="883" y="180"/>
                    </a:lnTo>
                    <a:lnTo>
                      <a:pt x="883" y="182"/>
                    </a:lnTo>
                    <a:lnTo>
                      <a:pt x="880" y="182"/>
                    </a:lnTo>
                    <a:lnTo>
                      <a:pt x="877" y="182"/>
                    </a:lnTo>
                    <a:lnTo>
                      <a:pt x="877" y="185"/>
                    </a:lnTo>
                    <a:lnTo>
                      <a:pt x="875" y="185"/>
                    </a:lnTo>
                    <a:lnTo>
                      <a:pt x="875" y="182"/>
                    </a:lnTo>
                    <a:lnTo>
                      <a:pt x="872" y="182"/>
                    </a:lnTo>
                    <a:lnTo>
                      <a:pt x="872" y="185"/>
                    </a:lnTo>
                    <a:lnTo>
                      <a:pt x="872" y="182"/>
                    </a:lnTo>
                    <a:lnTo>
                      <a:pt x="869" y="185"/>
                    </a:lnTo>
                    <a:lnTo>
                      <a:pt x="872" y="185"/>
                    </a:lnTo>
                    <a:lnTo>
                      <a:pt x="869" y="185"/>
                    </a:lnTo>
                    <a:lnTo>
                      <a:pt x="872" y="185"/>
                    </a:lnTo>
                    <a:lnTo>
                      <a:pt x="869" y="185"/>
                    </a:lnTo>
                    <a:lnTo>
                      <a:pt x="869" y="188"/>
                    </a:lnTo>
                    <a:lnTo>
                      <a:pt x="867" y="188"/>
                    </a:lnTo>
                    <a:lnTo>
                      <a:pt x="867" y="190"/>
                    </a:lnTo>
                    <a:lnTo>
                      <a:pt x="869" y="190"/>
                    </a:lnTo>
                    <a:lnTo>
                      <a:pt x="869" y="193"/>
                    </a:lnTo>
                    <a:lnTo>
                      <a:pt x="867" y="195"/>
                    </a:lnTo>
                    <a:lnTo>
                      <a:pt x="867" y="198"/>
                    </a:lnTo>
                    <a:lnTo>
                      <a:pt x="864" y="198"/>
                    </a:lnTo>
                    <a:lnTo>
                      <a:pt x="862" y="198"/>
                    </a:lnTo>
                    <a:lnTo>
                      <a:pt x="862" y="195"/>
                    </a:lnTo>
                    <a:lnTo>
                      <a:pt x="859" y="195"/>
                    </a:lnTo>
                    <a:lnTo>
                      <a:pt x="856" y="195"/>
                    </a:lnTo>
                    <a:lnTo>
                      <a:pt x="856" y="193"/>
                    </a:lnTo>
                    <a:lnTo>
                      <a:pt x="856" y="195"/>
                    </a:lnTo>
                    <a:lnTo>
                      <a:pt x="854" y="195"/>
                    </a:lnTo>
                    <a:lnTo>
                      <a:pt x="851" y="195"/>
                    </a:lnTo>
                    <a:lnTo>
                      <a:pt x="851" y="198"/>
                    </a:lnTo>
                    <a:lnTo>
                      <a:pt x="854" y="198"/>
                    </a:lnTo>
                    <a:lnTo>
                      <a:pt x="854" y="201"/>
                    </a:lnTo>
                    <a:lnTo>
                      <a:pt x="854" y="203"/>
                    </a:lnTo>
                    <a:lnTo>
                      <a:pt x="854" y="201"/>
                    </a:lnTo>
                    <a:lnTo>
                      <a:pt x="854" y="203"/>
                    </a:lnTo>
                    <a:lnTo>
                      <a:pt x="854" y="201"/>
                    </a:lnTo>
                    <a:lnTo>
                      <a:pt x="851" y="203"/>
                    </a:lnTo>
                    <a:lnTo>
                      <a:pt x="851" y="206"/>
                    </a:lnTo>
                    <a:lnTo>
                      <a:pt x="849" y="206"/>
                    </a:lnTo>
                    <a:lnTo>
                      <a:pt x="849" y="209"/>
                    </a:lnTo>
                    <a:lnTo>
                      <a:pt x="846" y="209"/>
                    </a:lnTo>
                    <a:lnTo>
                      <a:pt x="843" y="209"/>
                    </a:lnTo>
                    <a:lnTo>
                      <a:pt x="843" y="211"/>
                    </a:lnTo>
                    <a:lnTo>
                      <a:pt x="841" y="211"/>
                    </a:lnTo>
                    <a:lnTo>
                      <a:pt x="838" y="211"/>
                    </a:lnTo>
                    <a:lnTo>
                      <a:pt x="836" y="211"/>
                    </a:lnTo>
                    <a:lnTo>
                      <a:pt x="833" y="211"/>
                    </a:lnTo>
                    <a:lnTo>
                      <a:pt x="830" y="211"/>
                    </a:lnTo>
                    <a:lnTo>
                      <a:pt x="830" y="214"/>
                    </a:lnTo>
                    <a:lnTo>
                      <a:pt x="828" y="214"/>
                    </a:lnTo>
                    <a:lnTo>
                      <a:pt x="828" y="216"/>
                    </a:lnTo>
                    <a:lnTo>
                      <a:pt x="828" y="219"/>
                    </a:lnTo>
                    <a:lnTo>
                      <a:pt x="830" y="219"/>
                    </a:lnTo>
                    <a:lnTo>
                      <a:pt x="830" y="222"/>
                    </a:lnTo>
                    <a:lnTo>
                      <a:pt x="830" y="219"/>
                    </a:lnTo>
                    <a:lnTo>
                      <a:pt x="833" y="219"/>
                    </a:lnTo>
                    <a:lnTo>
                      <a:pt x="830" y="219"/>
                    </a:lnTo>
                    <a:lnTo>
                      <a:pt x="830" y="222"/>
                    </a:lnTo>
                    <a:lnTo>
                      <a:pt x="828" y="222"/>
                    </a:lnTo>
                    <a:lnTo>
                      <a:pt x="828" y="219"/>
                    </a:lnTo>
                    <a:lnTo>
                      <a:pt x="825" y="219"/>
                    </a:lnTo>
                    <a:lnTo>
                      <a:pt x="825" y="222"/>
                    </a:lnTo>
                    <a:lnTo>
                      <a:pt x="828" y="222"/>
                    </a:lnTo>
                    <a:lnTo>
                      <a:pt x="825" y="222"/>
                    </a:lnTo>
                    <a:lnTo>
                      <a:pt x="823" y="222"/>
                    </a:lnTo>
                    <a:lnTo>
                      <a:pt x="825" y="222"/>
                    </a:lnTo>
                    <a:lnTo>
                      <a:pt x="828" y="222"/>
                    </a:lnTo>
                    <a:lnTo>
                      <a:pt x="830" y="222"/>
                    </a:lnTo>
                    <a:lnTo>
                      <a:pt x="833" y="222"/>
                    </a:lnTo>
                    <a:lnTo>
                      <a:pt x="836" y="222"/>
                    </a:lnTo>
                    <a:lnTo>
                      <a:pt x="838" y="222"/>
                    </a:lnTo>
                    <a:lnTo>
                      <a:pt x="841" y="222"/>
                    </a:lnTo>
                    <a:lnTo>
                      <a:pt x="843" y="222"/>
                    </a:lnTo>
                    <a:lnTo>
                      <a:pt x="846" y="222"/>
                    </a:lnTo>
                    <a:lnTo>
                      <a:pt x="849" y="222"/>
                    </a:lnTo>
                    <a:lnTo>
                      <a:pt x="851" y="222"/>
                    </a:lnTo>
                    <a:lnTo>
                      <a:pt x="854" y="222"/>
                    </a:lnTo>
                    <a:lnTo>
                      <a:pt x="854" y="219"/>
                    </a:lnTo>
                    <a:lnTo>
                      <a:pt x="856" y="219"/>
                    </a:lnTo>
                    <a:lnTo>
                      <a:pt x="856" y="222"/>
                    </a:lnTo>
                    <a:lnTo>
                      <a:pt x="856" y="224"/>
                    </a:lnTo>
                    <a:lnTo>
                      <a:pt x="854" y="224"/>
                    </a:lnTo>
                    <a:lnTo>
                      <a:pt x="854" y="227"/>
                    </a:lnTo>
                    <a:lnTo>
                      <a:pt x="851" y="227"/>
                    </a:lnTo>
                    <a:lnTo>
                      <a:pt x="851" y="229"/>
                    </a:lnTo>
                    <a:lnTo>
                      <a:pt x="849" y="229"/>
                    </a:lnTo>
                    <a:lnTo>
                      <a:pt x="849" y="232"/>
                    </a:lnTo>
                    <a:lnTo>
                      <a:pt x="846" y="235"/>
                    </a:lnTo>
                    <a:lnTo>
                      <a:pt x="843" y="237"/>
                    </a:lnTo>
                    <a:lnTo>
                      <a:pt x="843" y="240"/>
                    </a:lnTo>
                    <a:lnTo>
                      <a:pt x="841" y="240"/>
                    </a:lnTo>
                    <a:lnTo>
                      <a:pt x="841" y="242"/>
                    </a:lnTo>
                    <a:lnTo>
                      <a:pt x="838" y="242"/>
                    </a:lnTo>
                    <a:lnTo>
                      <a:pt x="838" y="245"/>
                    </a:lnTo>
                    <a:lnTo>
                      <a:pt x="836" y="245"/>
                    </a:lnTo>
                    <a:lnTo>
                      <a:pt x="836" y="248"/>
                    </a:lnTo>
                    <a:lnTo>
                      <a:pt x="833" y="248"/>
                    </a:lnTo>
                    <a:lnTo>
                      <a:pt x="830" y="248"/>
                    </a:lnTo>
                    <a:lnTo>
                      <a:pt x="830" y="250"/>
                    </a:lnTo>
                    <a:lnTo>
                      <a:pt x="828" y="250"/>
                    </a:lnTo>
                    <a:lnTo>
                      <a:pt x="828" y="253"/>
                    </a:lnTo>
                    <a:lnTo>
                      <a:pt x="825" y="253"/>
                    </a:lnTo>
                    <a:lnTo>
                      <a:pt x="823" y="256"/>
                    </a:lnTo>
                    <a:lnTo>
                      <a:pt x="820" y="256"/>
                    </a:lnTo>
                    <a:lnTo>
                      <a:pt x="817" y="256"/>
                    </a:lnTo>
                    <a:lnTo>
                      <a:pt x="815" y="258"/>
                    </a:lnTo>
                    <a:lnTo>
                      <a:pt x="812" y="258"/>
                    </a:lnTo>
                    <a:lnTo>
                      <a:pt x="809" y="258"/>
                    </a:lnTo>
                    <a:lnTo>
                      <a:pt x="809" y="261"/>
                    </a:lnTo>
                    <a:lnTo>
                      <a:pt x="807" y="261"/>
                    </a:lnTo>
                    <a:lnTo>
                      <a:pt x="807" y="263"/>
                    </a:lnTo>
                    <a:lnTo>
                      <a:pt x="804" y="263"/>
                    </a:lnTo>
                    <a:lnTo>
                      <a:pt x="802" y="263"/>
                    </a:lnTo>
                    <a:lnTo>
                      <a:pt x="802" y="266"/>
                    </a:lnTo>
                    <a:lnTo>
                      <a:pt x="799" y="266"/>
                    </a:lnTo>
                    <a:lnTo>
                      <a:pt x="799" y="269"/>
                    </a:lnTo>
                    <a:lnTo>
                      <a:pt x="796" y="269"/>
                    </a:lnTo>
                    <a:lnTo>
                      <a:pt x="794" y="269"/>
                    </a:lnTo>
                    <a:lnTo>
                      <a:pt x="791" y="269"/>
                    </a:lnTo>
                    <a:lnTo>
                      <a:pt x="791" y="271"/>
                    </a:lnTo>
                    <a:lnTo>
                      <a:pt x="789" y="271"/>
                    </a:lnTo>
                    <a:lnTo>
                      <a:pt x="786" y="271"/>
                    </a:lnTo>
                    <a:lnTo>
                      <a:pt x="786" y="274"/>
                    </a:lnTo>
                    <a:lnTo>
                      <a:pt x="783" y="274"/>
                    </a:lnTo>
                    <a:lnTo>
                      <a:pt x="781" y="276"/>
                    </a:lnTo>
                    <a:lnTo>
                      <a:pt x="778" y="276"/>
                    </a:lnTo>
                    <a:lnTo>
                      <a:pt x="776" y="279"/>
                    </a:lnTo>
                    <a:lnTo>
                      <a:pt x="773" y="279"/>
                    </a:lnTo>
                    <a:lnTo>
                      <a:pt x="770" y="279"/>
                    </a:lnTo>
                    <a:lnTo>
                      <a:pt x="768" y="279"/>
                    </a:lnTo>
                    <a:lnTo>
                      <a:pt x="765" y="279"/>
                    </a:lnTo>
                    <a:lnTo>
                      <a:pt x="762" y="279"/>
                    </a:lnTo>
                    <a:lnTo>
                      <a:pt x="760" y="279"/>
                    </a:lnTo>
                    <a:lnTo>
                      <a:pt x="757" y="279"/>
                    </a:lnTo>
                    <a:lnTo>
                      <a:pt x="755" y="282"/>
                    </a:lnTo>
                    <a:lnTo>
                      <a:pt x="752" y="282"/>
                    </a:lnTo>
                    <a:lnTo>
                      <a:pt x="752" y="284"/>
                    </a:lnTo>
                    <a:lnTo>
                      <a:pt x="749" y="284"/>
                    </a:lnTo>
                    <a:lnTo>
                      <a:pt x="747" y="284"/>
                    </a:lnTo>
                    <a:lnTo>
                      <a:pt x="744" y="284"/>
                    </a:lnTo>
                    <a:lnTo>
                      <a:pt x="742" y="284"/>
                    </a:lnTo>
                    <a:lnTo>
                      <a:pt x="739" y="284"/>
                    </a:lnTo>
                    <a:lnTo>
                      <a:pt x="739" y="282"/>
                    </a:lnTo>
                    <a:lnTo>
                      <a:pt x="736" y="282"/>
                    </a:lnTo>
                    <a:lnTo>
                      <a:pt x="736" y="279"/>
                    </a:lnTo>
                    <a:lnTo>
                      <a:pt x="736" y="282"/>
                    </a:lnTo>
                    <a:lnTo>
                      <a:pt x="734" y="282"/>
                    </a:lnTo>
                    <a:lnTo>
                      <a:pt x="734" y="279"/>
                    </a:lnTo>
                    <a:lnTo>
                      <a:pt x="731" y="279"/>
                    </a:lnTo>
                    <a:lnTo>
                      <a:pt x="734" y="279"/>
                    </a:lnTo>
                    <a:lnTo>
                      <a:pt x="734" y="282"/>
                    </a:lnTo>
                    <a:lnTo>
                      <a:pt x="731" y="282"/>
                    </a:lnTo>
                    <a:lnTo>
                      <a:pt x="731" y="284"/>
                    </a:lnTo>
                    <a:lnTo>
                      <a:pt x="729" y="284"/>
                    </a:lnTo>
                    <a:lnTo>
                      <a:pt x="729" y="287"/>
                    </a:lnTo>
                    <a:lnTo>
                      <a:pt x="729" y="289"/>
                    </a:lnTo>
                    <a:lnTo>
                      <a:pt x="729" y="292"/>
                    </a:lnTo>
                    <a:lnTo>
                      <a:pt x="731" y="292"/>
                    </a:lnTo>
                    <a:lnTo>
                      <a:pt x="731" y="295"/>
                    </a:lnTo>
                    <a:lnTo>
                      <a:pt x="729" y="295"/>
                    </a:lnTo>
                    <a:lnTo>
                      <a:pt x="729" y="297"/>
                    </a:lnTo>
                    <a:lnTo>
                      <a:pt x="726" y="297"/>
                    </a:lnTo>
                    <a:lnTo>
                      <a:pt x="726" y="300"/>
                    </a:lnTo>
                    <a:lnTo>
                      <a:pt x="726" y="303"/>
                    </a:lnTo>
                    <a:lnTo>
                      <a:pt x="723" y="303"/>
                    </a:lnTo>
                    <a:lnTo>
                      <a:pt x="723" y="305"/>
                    </a:lnTo>
                    <a:lnTo>
                      <a:pt x="721" y="305"/>
                    </a:lnTo>
                    <a:lnTo>
                      <a:pt x="721" y="308"/>
                    </a:lnTo>
                    <a:lnTo>
                      <a:pt x="718" y="308"/>
                    </a:lnTo>
                    <a:lnTo>
                      <a:pt x="718" y="310"/>
                    </a:lnTo>
                    <a:lnTo>
                      <a:pt x="715" y="310"/>
                    </a:lnTo>
                    <a:lnTo>
                      <a:pt x="715" y="313"/>
                    </a:lnTo>
                    <a:lnTo>
                      <a:pt x="713" y="313"/>
                    </a:lnTo>
                    <a:lnTo>
                      <a:pt x="710" y="316"/>
                    </a:lnTo>
                    <a:lnTo>
                      <a:pt x="708" y="316"/>
                    </a:lnTo>
                    <a:lnTo>
                      <a:pt x="705" y="316"/>
                    </a:lnTo>
                    <a:lnTo>
                      <a:pt x="702" y="318"/>
                    </a:lnTo>
                    <a:lnTo>
                      <a:pt x="700" y="318"/>
                    </a:lnTo>
                    <a:lnTo>
                      <a:pt x="700" y="316"/>
                    </a:lnTo>
                    <a:lnTo>
                      <a:pt x="697" y="316"/>
                    </a:lnTo>
                    <a:lnTo>
                      <a:pt x="695" y="316"/>
                    </a:lnTo>
                    <a:lnTo>
                      <a:pt x="692" y="316"/>
                    </a:lnTo>
                    <a:lnTo>
                      <a:pt x="689" y="316"/>
                    </a:lnTo>
                    <a:lnTo>
                      <a:pt x="689" y="313"/>
                    </a:lnTo>
                    <a:lnTo>
                      <a:pt x="689" y="316"/>
                    </a:lnTo>
                    <a:lnTo>
                      <a:pt x="689" y="318"/>
                    </a:lnTo>
                    <a:lnTo>
                      <a:pt x="689" y="321"/>
                    </a:lnTo>
                    <a:lnTo>
                      <a:pt x="692" y="321"/>
                    </a:lnTo>
                    <a:lnTo>
                      <a:pt x="695" y="321"/>
                    </a:lnTo>
                    <a:lnTo>
                      <a:pt x="695" y="323"/>
                    </a:lnTo>
                    <a:lnTo>
                      <a:pt x="692" y="323"/>
                    </a:lnTo>
                    <a:lnTo>
                      <a:pt x="692" y="326"/>
                    </a:lnTo>
                    <a:lnTo>
                      <a:pt x="689" y="326"/>
                    </a:lnTo>
                    <a:lnTo>
                      <a:pt x="687" y="326"/>
                    </a:lnTo>
                    <a:lnTo>
                      <a:pt x="684" y="326"/>
                    </a:lnTo>
                    <a:lnTo>
                      <a:pt x="684" y="323"/>
                    </a:lnTo>
                    <a:lnTo>
                      <a:pt x="687" y="323"/>
                    </a:lnTo>
                    <a:lnTo>
                      <a:pt x="684" y="323"/>
                    </a:lnTo>
                    <a:lnTo>
                      <a:pt x="684" y="321"/>
                    </a:lnTo>
                    <a:lnTo>
                      <a:pt x="682" y="321"/>
                    </a:lnTo>
                    <a:lnTo>
                      <a:pt x="679" y="321"/>
                    </a:lnTo>
                    <a:lnTo>
                      <a:pt x="679" y="323"/>
                    </a:lnTo>
                    <a:lnTo>
                      <a:pt x="676" y="323"/>
                    </a:lnTo>
                    <a:lnTo>
                      <a:pt x="674" y="326"/>
                    </a:lnTo>
                    <a:lnTo>
                      <a:pt x="671" y="329"/>
                    </a:lnTo>
                    <a:lnTo>
                      <a:pt x="669" y="329"/>
                    </a:lnTo>
                    <a:lnTo>
                      <a:pt x="666" y="329"/>
                    </a:lnTo>
                    <a:lnTo>
                      <a:pt x="663" y="329"/>
                    </a:lnTo>
                    <a:lnTo>
                      <a:pt x="661" y="329"/>
                    </a:lnTo>
                    <a:lnTo>
                      <a:pt x="661" y="331"/>
                    </a:lnTo>
                    <a:lnTo>
                      <a:pt x="658" y="331"/>
                    </a:lnTo>
                    <a:lnTo>
                      <a:pt x="655" y="331"/>
                    </a:lnTo>
                    <a:lnTo>
                      <a:pt x="653" y="331"/>
                    </a:lnTo>
                    <a:lnTo>
                      <a:pt x="650" y="331"/>
                    </a:lnTo>
                    <a:lnTo>
                      <a:pt x="650" y="334"/>
                    </a:lnTo>
                    <a:lnTo>
                      <a:pt x="648" y="334"/>
                    </a:lnTo>
                    <a:lnTo>
                      <a:pt x="648" y="337"/>
                    </a:lnTo>
                    <a:lnTo>
                      <a:pt x="645" y="337"/>
                    </a:lnTo>
                    <a:lnTo>
                      <a:pt x="642" y="339"/>
                    </a:lnTo>
                    <a:lnTo>
                      <a:pt x="640" y="339"/>
                    </a:lnTo>
                    <a:lnTo>
                      <a:pt x="640" y="342"/>
                    </a:lnTo>
                    <a:lnTo>
                      <a:pt x="637" y="342"/>
                    </a:lnTo>
                    <a:lnTo>
                      <a:pt x="635" y="344"/>
                    </a:lnTo>
                    <a:lnTo>
                      <a:pt x="632" y="344"/>
                    </a:lnTo>
                    <a:lnTo>
                      <a:pt x="629" y="347"/>
                    </a:lnTo>
                    <a:lnTo>
                      <a:pt x="627" y="347"/>
                    </a:lnTo>
                    <a:lnTo>
                      <a:pt x="624" y="350"/>
                    </a:lnTo>
                    <a:lnTo>
                      <a:pt x="624" y="352"/>
                    </a:lnTo>
                    <a:lnTo>
                      <a:pt x="622" y="352"/>
                    </a:lnTo>
                    <a:lnTo>
                      <a:pt x="619" y="352"/>
                    </a:lnTo>
                    <a:lnTo>
                      <a:pt x="619" y="355"/>
                    </a:lnTo>
                    <a:lnTo>
                      <a:pt x="616" y="355"/>
                    </a:lnTo>
                    <a:lnTo>
                      <a:pt x="614" y="355"/>
                    </a:lnTo>
                    <a:lnTo>
                      <a:pt x="614" y="357"/>
                    </a:lnTo>
                    <a:lnTo>
                      <a:pt x="611" y="357"/>
                    </a:lnTo>
                    <a:lnTo>
                      <a:pt x="608" y="360"/>
                    </a:lnTo>
                    <a:lnTo>
                      <a:pt x="606" y="360"/>
                    </a:lnTo>
                    <a:lnTo>
                      <a:pt x="603" y="360"/>
                    </a:lnTo>
                    <a:lnTo>
                      <a:pt x="601" y="360"/>
                    </a:lnTo>
                    <a:lnTo>
                      <a:pt x="598" y="360"/>
                    </a:lnTo>
                    <a:lnTo>
                      <a:pt x="595" y="360"/>
                    </a:lnTo>
                    <a:lnTo>
                      <a:pt x="593" y="360"/>
                    </a:lnTo>
                    <a:lnTo>
                      <a:pt x="590" y="357"/>
                    </a:lnTo>
                    <a:lnTo>
                      <a:pt x="588" y="357"/>
                    </a:lnTo>
                    <a:lnTo>
                      <a:pt x="585" y="355"/>
                    </a:lnTo>
                    <a:lnTo>
                      <a:pt x="585" y="352"/>
                    </a:lnTo>
                    <a:lnTo>
                      <a:pt x="582" y="352"/>
                    </a:lnTo>
                    <a:lnTo>
                      <a:pt x="580" y="352"/>
                    </a:lnTo>
                    <a:lnTo>
                      <a:pt x="577" y="352"/>
                    </a:lnTo>
                    <a:lnTo>
                      <a:pt x="575" y="352"/>
                    </a:lnTo>
                    <a:lnTo>
                      <a:pt x="572" y="352"/>
                    </a:lnTo>
                    <a:lnTo>
                      <a:pt x="569" y="352"/>
                    </a:lnTo>
                    <a:lnTo>
                      <a:pt x="569" y="355"/>
                    </a:lnTo>
                    <a:lnTo>
                      <a:pt x="567" y="355"/>
                    </a:lnTo>
                    <a:lnTo>
                      <a:pt x="564" y="355"/>
                    </a:lnTo>
                    <a:lnTo>
                      <a:pt x="561" y="355"/>
                    </a:lnTo>
                    <a:lnTo>
                      <a:pt x="559" y="355"/>
                    </a:lnTo>
                    <a:lnTo>
                      <a:pt x="556" y="355"/>
                    </a:lnTo>
                    <a:lnTo>
                      <a:pt x="554" y="355"/>
                    </a:lnTo>
                    <a:lnTo>
                      <a:pt x="551" y="355"/>
                    </a:lnTo>
                    <a:lnTo>
                      <a:pt x="551" y="357"/>
                    </a:lnTo>
                    <a:lnTo>
                      <a:pt x="548" y="357"/>
                    </a:lnTo>
                    <a:lnTo>
                      <a:pt x="548" y="360"/>
                    </a:lnTo>
                    <a:lnTo>
                      <a:pt x="551" y="360"/>
                    </a:lnTo>
                    <a:lnTo>
                      <a:pt x="548" y="363"/>
                    </a:lnTo>
                    <a:lnTo>
                      <a:pt x="546" y="363"/>
                    </a:lnTo>
                    <a:lnTo>
                      <a:pt x="546" y="365"/>
                    </a:lnTo>
                    <a:lnTo>
                      <a:pt x="543" y="365"/>
                    </a:lnTo>
                    <a:lnTo>
                      <a:pt x="543" y="368"/>
                    </a:lnTo>
                    <a:lnTo>
                      <a:pt x="543" y="370"/>
                    </a:lnTo>
                    <a:lnTo>
                      <a:pt x="541" y="370"/>
                    </a:lnTo>
                    <a:lnTo>
                      <a:pt x="541" y="373"/>
                    </a:lnTo>
                    <a:lnTo>
                      <a:pt x="538" y="373"/>
                    </a:lnTo>
                    <a:lnTo>
                      <a:pt x="538" y="376"/>
                    </a:lnTo>
                    <a:lnTo>
                      <a:pt x="535" y="376"/>
                    </a:lnTo>
                    <a:lnTo>
                      <a:pt x="533" y="376"/>
                    </a:lnTo>
                    <a:lnTo>
                      <a:pt x="530" y="373"/>
                    </a:lnTo>
                    <a:lnTo>
                      <a:pt x="530" y="376"/>
                    </a:lnTo>
                    <a:lnTo>
                      <a:pt x="528" y="376"/>
                    </a:lnTo>
                    <a:lnTo>
                      <a:pt x="528" y="378"/>
                    </a:lnTo>
                    <a:lnTo>
                      <a:pt x="525" y="378"/>
                    </a:lnTo>
                    <a:lnTo>
                      <a:pt x="528" y="378"/>
                    </a:lnTo>
                    <a:lnTo>
                      <a:pt x="525" y="381"/>
                    </a:lnTo>
                    <a:lnTo>
                      <a:pt x="525" y="384"/>
                    </a:lnTo>
                    <a:lnTo>
                      <a:pt x="525" y="386"/>
                    </a:lnTo>
                    <a:lnTo>
                      <a:pt x="525" y="389"/>
                    </a:lnTo>
                    <a:lnTo>
                      <a:pt x="525" y="391"/>
                    </a:lnTo>
                    <a:lnTo>
                      <a:pt x="528" y="391"/>
                    </a:lnTo>
                    <a:lnTo>
                      <a:pt x="530" y="391"/>
                    </a:lnTo>
                    <a:lnTo>
                      <a:pt x="533" y="391"/>
                    </a:lnTo>
                    <a:lnTo>
                      <a:pt x="533" y="389"/>
                    </a:lnTo>
                    <a:lnTo>
                      <a:pt x="535" y="389"/>
                    </a:lnTo>
                    <a:lnTo>
                      <a:pt x="535" y="386"/>
                    </a:lnTo>
                    <a:lnTo>
                      <a:pt x="538" y="386"/>
                    </a:lnTo>
                    <a:lnTo>
                      <a:pt x="541" y="386"/>
                    </a:lnTo>
                    <a:lnTo>
                      <a:pt x="543" y="386"/>
                    </a:lnTo>
                    <a:lnTo>
                      <a:pt x="543" y="384"/>
                    </a:lnTo>
                    <a:lnTo>
                      <a:pt x="546" y="384"/>
                    </a:lnTo>
                    <a:lnTo>
                      <a:pt x="546" y="381"/>
                    </a:lnTo>
                    <a:lnTo>
                      <a:pt x="548" y="381"/>
                    </a:lnTo>
                    <a:lnTo>
                      <a:pt x="551" y="381"/>
                    </a:lnTo>
                    <a:lnTo>
                      <a:pt x="551" y="378"/>
                    </a:lnTo>
                    <a:lnTo>
                      <a:pt x="554" y="378"/>
                    </a:lnTo>
                    <a:lnTo>
                      <a:pt x="554" y="376"/>
                    </a:lnTo>
                    <a:lnTo>
                      <a:pt x="556" y="376"/>
                    </a:lnTo>
                    <a:lnTo>
                      <a:pt x="559" y="376"/>
                    </a:lnTo>
                    <a:lnTo>
                      <a:pt x="561" y="376"/>
                    </a:lnTo>
                    <a:lnTo>
                      <a:pt x="564" y="376"/>
                    </a:lnTo>
                    <a:lnTo>
                      <a:pt x="564" y="378"/>
                    </a:lnTo>
                    <a:lnTo>
                      <a:pt x="567" y="378"/>
                    </a:lnTo>
                    <a:lnTo>
                      <a:pt x="564" y="378"/>
                    </a:lnTo>
                    <a:lnTo>
                      <a:pt x="564" y="381"/>
                    </a:lnTo>
                    <a:lnTo>
                      <a:pt x="561" y="381"/>
                    </a:lnTo>
                    <a:lnTo>
                      <a:pt x="561" y="384"/>
                    </a:lnTo>
                    <a:lnTo>
                      <a:pt x="559" y="384"/>
                    </a:lnTo>
                    <a:lnTo>
                      <a:pt x="556" y="384"/>
                    </a:lnTo>
                    <a:lnTo>
                      <a:pt x="556" y="386"/>
                    </a:lnTo>
                    <a:lnTo>
                      <a:pt x="554" y="386"/>
                    </a:lnTo>
                    <a:lnTo>
                      <a:pt x="551" y="389"/>
                    </a:lnTo>
                    <a:lnTo>
                      <a:pt x="548" y="389"/>
                    </a:lnTo>
                    <a:lnTo>
                      <a:pt x="548" y="391"/>
                    </a:lnTo>
                    <a:lnTo>
                      <a:pt x="546" y="391"/>
                    </a:lnTo>
                    <a:lnTo>
                      <a:pt x="543" y="391"/>
                    </a:lnTo>
                    <a:lnTo>
                      <a:pt x="543" y="394"/>
                    </a:lnTo>
                    <a:lnTo>
                      <a:pt x="541" y="394"/>
                    </a:lnTo>
                    <a:lnTo>
                      <a:pt x="538" y="397"/>
                    </a:lnTo>
                    <a:lnTo>
                      <a:pt x="535" y="397"/>
                    </a:lnTo>
                    <a:lnTo>
                      <a:pt x="535" y="399"/>
                    </a:lnTo>
                    <a:lnTo>
                      <a:pt x="533" y="399"/>
                    </a:lnTo>
                    <a:lnTo>
                      <a:pt x="530" y="399"/>
                    </a:lnTo>
                    <a:lnTo>
                      <a:pt x="530" y="402"/>
                    </a:lnTo>
                    <a:lnTo>
                      <a:pt x="530" y="399"/>
                    </a:lnTo>
                    <a:lnTo>
                      <a:pt x="530" y="402"/>
                    </a:lnTo>
                    <a:lnTo>
                      <a:pt x="528" y="402"/>
                    </a:lnTo>
                    <a:lnTo>
                      <a:pt x="525" y="402"/>
                    </a:lnTo>
                    <a:lnTo>
                      <a:pt x="522" y="404"/>
                    </a:lnTo>
                    <a:lnTo>
                      <a:pt x="520" y="404"/>
                    </a:lnTo>
                    <a:lnTo>
                      <a:pt x="517" y="404"/>
                    </a:lnTo>
                    <a:lnTo>
                      <a:pt x="515" y="404"/>
                    </a:lnTo>
                    <a:lnTo>
                      <a:pt x="515" y="407"/>
                    </a:lnTo>
                    <a:lnTo>
                      <a:pt x="512" y="407"/>
                    </a:lnTo>
                    <a:lnTo>
                      <a:pt x="509" y="407"/>
                    </a:lnTo>
                    <a:lnTo>
                      <a:pt x="507" y="407"/>
                    </a:lnTo>
                    <a:lnTo>
                      <a:pt x="507" y="410"/>
                    </a:lnTo>
                    <a:lnTo>
                      <a:pt x="504" y="410"/>
                    </a:lnTo>
                    <a:lnTo>
                      <a:pt x="504" y="412"/>
                    </a:lnTo>
                    <a:lnTo>
                      <a:pt x="501" y="412"/>
                    </a:lnTo>
                    <a:lnTo>
                      <a:pt x="501" y="415"/>
                    </a:lnTo>
                    <a:lnTo>
                      <a:pt x="499" y="415"/>
                    </a:lnTo>
                    <a:lnTo>
                      <a:pt x="499" y="417"/>
                    </a:lnTo>
                    <a:lnTo>
                      <a:pt x="496" y="420"/>
                    </a:lnTo>
                    <a:lnTo>
                      <a:pt x="494" y="420"/>
                    </a:lnTo>
                    <a:lnTo>
                      <a:pt x="494" y="423"/>
                    </a:lnTo>
                    <a:lnTo>
                      <a:pt x="491" y="423"/>
                    </a:lnTo>
                    <a:lnTo>
                      <a:pt x="491" y="425"/>
                    </a:lnTo>
                    <a:lnTo>
                      <a:pt x="488" y="425"/>
                    </a:lnTo>
                    <a:lnTo>
                      <a:pt x="486" y="428"/>
                    </a:lnTo>
                    <a:lnTo>
                      <a:pt x="483" y="428"/>
                    </a:lnTo>
                    <a:lnTo>
                      <a:pt x="481" y="431"/>
                    </a:lnTo>
                    <a:lnTo>
                      <a:pt x="478" y="431"/>
                    </a:lnTo>
                    <a:lnTo>
                      <a:pt x="475" y="431"/>
                    </a:lnTo>
                    <a:lnTo>
                      <a:pt x="473" y="433"/>
                    </a:lnTo>
                    <a:lnTo>
                      <a:pt x="470" y="433"/>
                    </a:lnTo>
                    <a:lnTo>
                      <a:pt x="468" y="433"/>
                    </a:lnTo>
                    <a:lnTo>
                      <a:pt x="465" y="436"/>
                    </a:lnTo>
                    <a:lnTo>
                      <a:pt x="462" y="436"/>
                    </a:lnTo>
                    <a:lnTo>
                      <a:pt x="462" y="438"/>
                    </a:lnTo>
                    <a:lnTo>
                      <a:pt x="462" y="441"/>
                    </a:lnTo>
                    <a:lnTo>
                      <a:pt x="460" y="441"/>
                    </a:lnTo>
                    <a:lnTo>
                      <a:pt x="460" y="444"/>
                    </a:lnTo>
                    <a:lnTo>
                      <a:pt x="460" y="446"/>
                    </a:lnTo>
                    <a:lnTo>
                      <a:pt x="457" y="446"/>
                    </a:lnTo>
                    <a:lnTo>
                      <a:pt x="457" y="449"/>
                    </a:lnTo>
                    <a:lnTo>
                      <a:pt x="454" y="449"/>
                    </a:lnTo>
                    <a:lnTo>
                      <a:pt x="454" y="451"/>
                    </a:lnTo>
                    <a:lnTo>
                      <a:pt x="452" y="451"/>
                    </a:lnTo>
                    <a:lnTo>
                      <a:pt x="449" y="451"/>
                    </a:lnTo>
                    <a:lnTo>
                      <a:pt x="444" y="464"/>
                    </a:lnTo>
                    <a:lnTo>
                      <a:pt x="444" y="467"/>
                    </a:lnTo>
                    <a:lnTo>
                      <a:pt x="444" y="470"/>
                    </a:lnTo>
                    <a:lnTo>
                      <a:pt x="441" y="470"/>
                    </a:lnTo>
                    <a:lnTo>
                      <a:pt x="439" y="470"/>
                    </a:lnTo>
                    <a:lnTo>
                      <a:pt x="436" y="475"/>
                    </a:lnTo>
                    <a:lnTo>
                      <a:pt x="436" y="478"/>
                    </a:lnTo>
                    <a:lnTo>
                      <a:pt x="434" y="480"/>
                    </a:lnTo>
                    <a:lnTo>
                      <a:pt x="434" y="483"/>
                    </a:lnTo>
                    <a:lnTo>
                      <a:pt x="434" y="485"/>
                    </a:lnTo>
                    <a:lnTo>
                      <a:pt x="436" y="485"/>
                    </a:lnTo>
                    <a:lnTo>
                      <a:pt x="434" y="488"/>
                    </a:lnTo>
                    <a:lnTo>
                      <a:pt x="431" y="491"/>
                    </a:lnTo>
                    <a:lnTo>
                      <a:pt x="431" y="493"/>
                    </a:lnTo>
                    <a:lnTo>
                      <a:pt x="431" y="496"/>
                    </a:lnTo>
                    <a:lnTo>
                      <a:pt x="428" y="496"/>
                    </a:lnTo>
                    <a:lnTo>
                      <a:pt x="428" y="498"/>
                    </a:lnTo>
                    <a:lnTo>
                      <a:pt x="426" y="498"/>
                    </a:lnTo>
                    <a:lnTo>
                      <a:pt x="426" y="501"/>
                    </a:lnTo>
                    <a:lnTo>
                      <a:pt x="423" y="501"/>
                    </a:lnTo>
                    <a:lnTo>
                      <a:pt x="423" y="498"/>
                    </a:lnTo>
                    <a:lnTo>
                      <a:pt x="423" y="496"/>
                    </a:lnTo>
                    <a:lnTo>
                      <a:pt x="421" y="496"/>
                    </a:lnTo>
                    <a:lnTo>
                      <a:pt x="418" y="496"/>
                    </a:lnTo>
                    <a:lnTo>
                      <a:pt x="415" y="496"/>
                    </a:lnTo>
                    <a:lnTo>
                      <a:pt x="415" y="498"/>
                    </a:lnTo>
                    <a:lnTo>
                      <a:pt x="418" y="498"/>
                    </a:lnTo>
                    <a:lnTo>
                      <a:pt x="418" y="501"/>
                    </a:lnTo>
                    <a:lnTo>
                      <a:pt x="418" y="504"/>
                    </a:lnTo>
                    <a:lnTo>
                      <a:pt x="418" y="506"/>
                    </a:lnTo>
                    <a:lnTo>
                      <a:pt x="415" y="509"/>
                    </a:lnTo>
                    <a:lnTo>
                      <a:pt x="415" y="512"/>
                    </a:lnTo>
                    <a:lnTo>
                      <a:pt x="413" y="512"/>
                    </a:lnTo>
                    <a:lnTo>
                      <a:pt x="410" y="512"/>
                    </a:lnTo>
                    <a:lnTo>
                      <a:pt x="407" y="512"/>
                    </a:lnTo>
                    <a:lnTo>
                      <a:pt x="407" y="514"/>
                    </a:lnTo>
                    <a:lnTo>
                      <a:pt x="405" y="514"/>
                    </a:lnTo>
                    <a:lnTo>
                      <a:pt x="405" y="517"/>
                    </a:lnTo>
                    <a:lnTo>
                      <a:pt x="402" y="517"/>
                    </a:lnTo>
                    <a:lnTo>
                      <a:pt x="400" y="517"/>
                    </a:lnTo>
                    <a:lnTo>
                      <a:pt x="400" y="519"/>
                    </a:lnTo>
                    <a:lnTo>
                      <a:pt x="397" y="519"/>
                    </a:lnTo>
                    <a:lnTo>
                      <a:pt x="394" y="519"/>
                    </a:lnTo>
                    <a:lnTo>
                      <a:pt x="392" y="519"/>
                    </a:lnTo>
                    <a:lnTo>
                      <a:pt x="392" y="522"/>
                    </a:lnTo>
                    <a:lnTo>
                      <a:pt x="389" y="522"/>
                    </a:lnTo>
                    <a:lnTo>
                      <a:pt x="389" y="519"/>
                    </a:lnTo>
                    <a:lnTo>
                      <a:pt x="387" y="519"/>
                    </a:lnTo>
                    <a:lnTo>
                      <a:pt x="387" y="517"/>
                    </a:lnTo>
                    <a:lnTo>
                      <a:pt x="387" y="514"/>
                    </a:lnTo>
                    <a:lnTo>
                      <a:pt x="384" y="514"/>
                    </a:lnTo>
                    <a:lnTo>
                      <a:pt x="381" y="514"/>
                    </a:lnTo>
                    <a:lnTo>
                      <a:pt x="379" y="514"/>
                    </a:lnTo>
                    <a:lnTo>
                      <a:pt x="379" y="512"/>
                    </a:lnTo>
                    <a:lnTo>
                      <a:pt x="379" y="514"/>
                    </a:lnTo>
                    <a:lnTo>
                      <a:pt x="376" y="514"/>
                    </a:lnTo>
                    <a:lnTo>
                      <a:pt x="374" y="514"/>
                    </a:lnTo>
                    <a:lnTo>
                      <a:pt x="374" y="517"/>
                    </a:lnTo>
                    <a:lnTo>
                      <a:pt x="371" y="517"/>
                    </a:lnTo>
                    <a:lnTo>
                      <a:pt x="368" y="517"/>
                    </a:lnTo>
                    <a:lnTo>
                      <a:pt x="366" y="517"/>
                    </a:lnTo>
                    <a:lnTo>
                      <a:pt x="363" y="517"/>
                    </a:lnTo>
                    <a:lnTo>
                      <a:pt x="363" y="519"/>
                    </a:lnTo>
                    <a:lnTo>
                      <a:pt x="361" y="519"/>
                    </a:lnTo>
                    <a:lnTo>
                      <a:pt x="361" y="522"/>
                    </a:lnTo>
                    <a:lnTo>
                      <a:pt x="358" y="522"/>
                    </a:lnTo>
                    <a:lnTo>
                      <a:pt x="358" y="525"/>
                    </a:lnTo>
                    <a:lnTo>
                      <a:pt x="358" y="522"/>
                    </a:lnTo>
                    <a:lnTo>
                      <a:pt x="355" y="522"/>
                    </a:lnTo>
                    <a:lnTo>
                      <a:pt x="353" y="522"/>
                    </a:lnTo>
                    <a:lnTo>
                      <a:pt x="350" y="525"/>
                    </a:lnTo>
                    <a:lnTo>
                      <a:pt x="347" y="525"/>
                    </a:lnTo>
                    <a:lnTo>
                      <a:pt x="347" y="527"/>
                    </a:lnTo>
                    <a:lnTo>
                      <a:pt x="345" y="527"/>
                    </a:lnTo>
                    <a:lnTo>
                      <a:pt x="345" y="530"/>
                    </a:lnTo>
                    <a:lnTo>
                      <a:pt x="342" y="530"/>
                    </a:lnTo>
                    <a:lnTo>
                      <a:pt x="340" y="530"/>
                    </a:lnTo>
                    <a:lnTo>
                      <a:pt x="340" y="532"/>
                    </a:lnTo>
                    <a:lnTo>
                      <a:pt x="337" y="532"/>
                    </a:lnTo>
                    <a:lnTo>
                      <a:pt x="337" y="535"/>
                    </a:lnTo>
                    <a:lnTo>
                      <a:pt x="334" y="535"/>
                    </a:lnTo>
                    <a:lnTo>
                      <a:pt x="334" y="538"/>
                    </a:lnTo>
                    <a:lnTo>
                      <a:pt x="332" y="540"/>
                    </a:lnTo>
                    <a:lnTo>
                      <a:pt x="332" y="543"/>
                    </a:lnTo>
                    <a:lnTo>
                      <a:pt x="332" y="545"/>
                    </a:lnTo>
                    <a:lnTo>
                      <a:pt x="329" y="545"/>
                    </a:lnTo>
                    <a:lnTo>
                      <a:pt x="329" y="548"/>
                    </a:lnTo>
                    <a:lnTo>
                      <a:pt x="329" y="551"/>
                    </a:lnTo>
                    <a:lnTo>
                      <a:pt x="327" y="548"/>
                    </a:lnTo>
                    <a:lnTo>
                      <a:pt x="327" y="545"/>
                    </a:lnTo>
                    <a:lnTo>
                      <a:pt x="327" y="543"/>
                    </a:lnTo>
                    <a:lnTo>
                      <a:pt x="329" y="540"/>
                    </a:lnTo>
                    <a:lnTo>
                      <a:pt x="329" y="538"/>
                    </a:lnTo>
                    <a:lnTo>
                      <a:pt x="329" y="535"/>
                    </a:lnTo>
                    <a:lnTo>
                      <a:pt x="329" y="532"/>
                    </a:lnTo>
                    <a:lnTo>
                      <a:pt x="329" y="530"/>
                    </a:lnTo>
                    <a:lnTo>
                      <a:pt x="329" y="527"/>
                    </a:lnTo>
                    <a:lnTo>
                      <a:pt x="329" y="525"/>
                    </a:lnTo>
                    <a:lnTo>
                      <a:pt x="329" y="522"/>
                    </a:lnTo>
                    <a:lnTo>
                      <a:pt x="329" y="519"/>
                    </a:lnTo>
                    <a:lnTo>
                      <a:pt x="329" y="517"/>
                    </a:lnTo>
                    <a:lnTo>
                      <a:pt x="327" y="517"/>
                    </a:lnTo>
                    <a:lnTo>
                      <a:pt x="327" y="514"/>
                    </a:lnTo>
                    <a:lnTo>
                      <a:pt x="327" y="512"/>
                    </a:lnTo>
                    <a:lnTo>
                      <a:pt x="329" y="512"/>
                    </a:lnTo>
                    <a:lnTo>
                      <a:pt x="329" y="509"/>
                    </a:lnTo>
                    <a:lnTo>
                      <a:pt x="332" y="506"/>
                    </a:lnTo>
                    <a:lnTo>
                      <a:pt x="334" y="504"/>
                    </a:lnTo>
                    <a:lnTo>
                      <a:pt x="334" y="501"/>
                    </a:lnTo>
                    <a:lnTo>
                      <a:pt x="329" y="496"/>
                    </a:lnTo>
                    <a:lnTo>
                      <a:pt x="311" y="475"/>
                    </a:lnTo>
                    <a:lnTo>
                      <a:pt x="264" y="425"/>
                    </a:lnTo>
                    <a:lnTo>
                      <a:pt x="227" y="386"/>
                    </a:lnTo>
                    <a:lnTo>
                      <a:pt x="225" y="386"/>
                    </a:lnTo>
                    <a:lnTo>
                      <a:pt x="225" y="384"/>
                    </a:lnTo>
                    <a:lnTo>
                      <a:pt x="222" y="384"/>
                    </a:lnTo>
                    <a:lnTo>
                      <a:pt x="222" y="386"/>
                    </a:lnTo>
                    <a:lnTo>
                      <a:pt x="220" y="386"/>
                    </a:lnTo>
                    <a:lnTo>
                      <a:pt x="217" y="386"/>
                    </a:lnTo>
                    <a:lnTo>
                      <a:pt x="212" y="386"/>
                    </a:lnTo>
                    <a:lnTo>
                      <a:pt x="209" y="386"/>
                    </a:lnTo>
                    <a:lnTo>
                      <a:pt x="209" y="384"/>
                    </a:lnTo>
                    <a:lnTo>
                      <a:pt x="212" y="384"/>
                    </a:lnTo>
                    <a:lnTo>
                      <a:pt x="209" y="384"/>
                    </a:lnTo>
                    <a:lnTo>
                      <a:pt x="212" y="381"/>
                    </a:lnTo>
                    <a:lnTo>
                      <a:pt x="209" y="381"/>
                    </a:lnTo>
                    <a:lnTo>
                      <a:pt x="207" y="381"/>
                    </a:lnTo>
                    <a:lnTo>
                      <a:pt x="204" y="381"/>
                    </a:lnTo>
                    <a:lnTo>
                      <a:pt x="201" y="381"/>
                    </a:lnTo>
                    <a:lnTo>
                      <a:pt x="199" y="381"/>
                    </a:lnTo>
                    <a:lnTo>
                      <a:pt x="199" y="378"/>
                    </a:lnTo>
                    <a:lnTo>
                      <a:pt x="201" y="378"/>
                    </a:lnTo>
                    <a:lnTo>
                      <a:pt x="201" y="376"/>
                    </a:lnTo>
                    <a:lnTo>
                      <a:pt x="201" y="373"/>
                    </a:lnTo>
                    <a:lnTo>
                      <a:pt x="201" y="376"/>
                    </a:lnTo>
                    <a:lnTo>
                      <a:pt x="204" y="376"/>
                    </a:lnTo>
                    <a:lnTo>
                      <a:pt x="207" y="376"/>
                    </a:lnTo>
                    <a:lnTo>
                      <a:pt x="209" y="376"/>
                    </a:lnTo>
                    <a:lnTo>
                      <a:pt x="212" y="376"/>
                    </a:lnTo>
                    <a:lnTo>
                      <a:pt x="212" y="373"/>
                    </a:lnTo>
                    <a:lnTo>
                      <a:pt x="214" y="373"/>
                    </a:lnTo>
                    <a:lnTo>
                      <a:pt x="214" y="370"/>
                    </a:lnTo>
                    <a:lnTo>
                      <a:pt x="212" y="370"/>
                    </a:lnTo>
                    <a:lnTo>
                      <a:pt x="212" y="368"/>
                    </a:lnTo>
                    <a:lnTo>
                      <a:pt x="212" y="365"/>
                    </a:lnTo>
                    <a:lnTo>
                      <a:pt x="209" y="363"/>
                    </a:lnTo>
                    <a:lnTo>
                      <a:pt x="207" y="363"/>
                    </a:lnTo>
                    <a:lnTo>
                      <a:pt x="209" y="360"/>
                    </a:lnTo>
                    <a:lnTo>
                      <a:pt x="209" y="357"/>
                    </a:lnTo>
                    <a:lnTo>
                      <a:pt x="207" y="357"/>
                    </a:lnTo>
                    <a:lnTo>
                      <a:pt x="209" y="357"/>
                    </a:lnTo>
                    <a:lnTo>
                      <a:pt x="207" y="355"/>
                    </a:lnTo>
                    <a:lnTo>
                      <a:pt x="204" y="352"/>
                    </a:lnTo>
                    <a:lnTo>
                      <a:pt x="201" y="350"/>
                    </a:lnTo>
                    <a:lnTo>
                      <a:pt x="199" y="347"/>
                    </a:lnTo>
                    <a:lnTo>
                      <a:pt x="196" y="344"/>
                    </a:lnTo>
                    <a:lnTo>
                      <a:pt x="193" y="344"/>
                    </a:lnTo>
                    <a:lnTo>
                      <a:pt x="191" y="344"/>
                    </a:lnTo>
                    <a:lnTo>
                      <a:pt x="191" y="347"/>
                    </a:lnTo>
                    <a:lnTo>
                      <a:pt x="191" y="344"/>
                    </a:lnTo>
                    <a:lnTo>
                      <a:pt x="191" y="347"/>
                    </a:lnTo>
                    <a:lnTo>
                      <a:pt x="188" y="347"/>
                    </a:lnTo>
                    <a:lnTo>
                      <a:pt x="188" y="344"/>
                    </a:lnTo>
                    <a:lnTo>
                      <a:pt x="175" y="347"/>
                    </a:lnTo>
                    <a:lnTo>
                      <a:pt x="173" y="350"/>
                    </a:lnTo>
                    <a:lnTo>
                      <a:pt x="170" y="350"/>
                    </a:lnTo>
                    <a:lnTo>
                      <a:pt x="170" y="352"/>
                    </a:lnTo>
                    <a:lnTo>
                      <a:pt x="167" y="352"/>
                    </a:lnTo>
                    <a:lnTo>
                      <a:pt x="165" y="352"/>
                    </a:lnTo>
                    <a:lnTo>
                      <a:pt x="162" y="352"/>
                    </a:lnTo>
                    <a:lnTo>
                      <a:pt x="162" y="355"/>
                    </a:lnTo>
                    <a:lnTo>
                      <a:pt x="160" y="355"/>
                    </a:lnTo>
                    <a:lnTo>
                      <a:pt x="157" y="355"/>
                    </a:lnTo>
                    <a:lnTo>
                      <a:pt x="157" y="357"/>
                    </a:lnTo>
                    <a:lnTo>
                      <a:pt x="154" y="357"/>
                    </a:lnTo>
                    <a:lnTo>
                      <a:pt x="154" y="355"/>
                    </a:lnTo>
                    <a:lnTo>
                      <a:pt x="152" y="355"/>
                    </a:lnTo>
                    <a:lnTo>
                      <a:pt x="149" y="355"/>
                    </a:lnTo>
                    <a:lnTo>
                      <a:pt x="149" y="357"/>
                    </a:lnTo>
                    <a:lnTo>
                      <a:pt x="146" y="357"/>
                    </a:lnTo>
                    <a:lnTo>
                      <a:pt x="146" y="360"/>
                    </a:lnTo>
                    <a:lnTo>
                      <a:pt x="146" y="363"/>
                    </a:lnTo>
                    <a:lnTo>
                      <a:pt x="144" y="363"/>
                    </a:lnTo>
                    <a:lnTo>
                      <a:pt x="144" y="365"/>
                    </a:lnTo>
                    <a:lnTo>
                      <a:pt x="144" y="368"/>
                    </a:lnTo>
                    <a:lnTo>
                      <a:pt x="141" y="368"/>
                    </a:lnTo>
                    <a:lnTo>
                      <a:pt x="139" y="370"/>
                    </a:lnTo>
                    <a:lnTo>
                      <a:pt x="139" y="373"/>
                    </a:lnTo>
                    <a:lnTo>
                      <a:pt x="136" y="373"/>
                    </a:lnTo>
                    <a:lnTo>
                      <a:pt x="133" y="376"/>
                    </a:lnTo>
                    <a:lnTo>
                      <a:pt x="133" y="378"/>
                    </a:lnTo>
                    <a:lnTo>
                      <a:pt x="136" y="378"/>
                    </a:lnTo>
                    <a:lnTo>
                      <a:pt x="136" y="381"/>
                    </a:lnTo>
                    <a:lnTo>
                      <a:pt x="133" y="381"/>
                    </a:lnTo>
                    <a:lnTo>
                      <a:pt x="133" y="384"/>
                    </a:lnTo>
                    <a:lnTo>
                      <a:pt x="131" y="384"/>
                    </a:lnTo>
                    <a:lnTo>
                      <a:pt x="131" y="381"/>
                    </a:lnTo>
                    <a:lnTo>
                      <a:pt x="128" y="381"/>
                    </a:lnTo>
                    <a:lnTo>
                      <a:pt x="126" y="381"/>
                    </a:lnTo>
                    <a:lnTo>
                      <a:pt x="123" y="381"/>
                    </a:lnTo>
                    <a:lnTo>
                      <a:pt x="123" y="378"/>
                    </a:lnTo>
                    <a:lnTo>
                      <a:pt x="123" y="376"/>
                    </a:lnTo>
                    <a:lnTo>
                      <a:pt x="120" y="376"/>
                    </a:lnTo>
                    <a:lnTo>
                      <a:pt x="118" y="376"/>
                    </a:lnTo>
                    <a:lnTo>
                      <a:pt x="118" y="378"/>
                    </a:lnTo>
                    <a:lnTo>
                      <a:pt x="115" y="378"/>
                    </a:lnTo>
                    <a:lnTo>
                      <a:pt x="113" y="381"/>
                    </a:lnTo>
                    <a:lnTo>
                      <a:pt x="113" y="384"/>
                    </a:lnTo>
                    <a:lnTo>
                      <a:pt x="110" y="384"/>
                    </a:lnTo>
                    <a:lnTo>
                      <a:pt x="107" y="384"/>
                    </a:lnTo>
                    <a:lnTo>
                      <a:pt x="105" y="384"/>
                    </a:lnTo>
                    <a:lnTo>
                      <a:pt x="102" y="384"/>
                    </a:lnTo>
                    <a:lnTo>
                      <a:pt x="102" y="386"/>
                    </a:lnTo>
                    <a:lnTo>
                      <a:pt x="99" y="386"/>
                    </a:lnTo>
                    <a:lnTo>
                      <a:pt x="97" y="386"/>
                    </a:lnTo>
                    <a:lnTo>
                      <a:pt x="94" y="386"/>
                    </a:lnTo>
                    <a:lnTo>
                      <a:pt x="92" y="386"/>
                    </a:lnTo>
                    <a:lnTo>
                      <a:pt x="89" y="386"/>
                    </a:lnTo>
                    <a:lnTo>
                      <a:pt x="86" y="386"/>
                    </a:lnTo>
                    <a:lnTo>
                      <a:pt x="84" y="386"/>
                    </a:lnTo>
                    <a:lnTo>
                      <a:pt x="81" y="386"/>
                    </a:lnTo>
                    <a:lnTo>
                      <a:pt x="81" y="384"/>
                    </a:lnTo>
                    <a:lnTo>
                      <a:pt x="81" y="381"/>
                    </a:lnTo>
                    <a:lnTo>
                      <a:pt x="79" y="381"/>
                    </a:lnTo>
                    <a:lnTo>
                      <a:pt x="79" y="378"/>
                    </a:lnTo>
                    <a:lnTo>
                      <a:pt x="79" y="376"/>
                    </a:lnTo>
                    <a:lnTo>
                      <a:pt x="76" y="376"/>
                    </a:lnTo>
                    <a:lnTo>
                      <a:pt x="73" y="376"/>
                    </a:lnTo>
                    <a:lnTo>
                      <a:pt x="73" y="373"/>
                    </a:lnTo>
                    <a:lnTo>
                      <a:pt x="71" y="373"/>
                    </a:lnTo>
                    <a:lnTo>
                      <a:pt x="71" y="370"/>
                    </a:lnTo>
                    <a:lnTo>
                      <a:pt x="71" y="368"/>
                    </a:lnTo>
                    <a:lnTo>
                      <a:pt x="73" y="368"/>
                    </a:lnTo>
                    <a:lnTo>
                      <a:pt x="73" y="365"/>
                    </a:lnTo>
                    <a:lnTo>
                      <a:pt x="73" y="363"/>
                    </a:lnTo>
                    <a:lnTo>
                      <a:pt x="73" y="360"/>
                    </a:lnTo>
                    <a:lnTo>
                      <a:pt x="76" y="360"/>
                    </a:lnTo>
                    <a:lnTo>
                      <a:pt x="76" y="357"/>
                    </a:lnTo>
                    <a:lnTo>
                      <a:pt x="73" y="357"/>
                    </a:lnTo>
                    <a:lnTo>
                      <a:pt x="76" y="357"/>
                    </a:lnTo>
                    <a:lnTo>
                      <a:pt x="76" y="355"/>
                    </a:lnTo>
                    <a:lnTo>
                      <a:pt x="73" y="355"/>
                    </a:lnTo>
                    <a:lnTo>
                      <a:pt x="73" y="352"/>
                    </a:lnTo>
                    <a:lnTo>
                      <a:pt x="71" y="352"/>
                    </a:lnTo>
                    <a:lnTo>
                      <a:pt x="71" y="350"/>
                    </a:lnTo>
                    <a:lnTo>
                      <a:pt x="71" y="347"/>
                    </a:lnTo>
                    <a:lnTo>
                      <a:pt x="68" y="347"/>
                    </a:lnTo>
                    <a:lnTo>
                      <a:pt x="66" y="344"/>
                    </a:lnTo>
                    <a:lnTo>
                      <a:pt x="63" y="344"/>
                    </a:lnTo>
                    <a:lnTo>
                      <a:pt x="63" y="342"/>
                    </a:lnTo>
                    <a:lnTo>
                      <a:pt x="60" y="342"/>
                    </a:lnTo>
                    <a:lnTo>
                      <a:pt x="58" y="339"/>
                    </a:lnTo>
                    <a:lnTo>
                      <a:pt x="55" y="339"/>
                    </a:lnTo>
                    <a:lnTo>
                      <a:pt x="55" y="342"/>
                    </a:lnTo>
                    <a:lnTo>
                      <a:pt x="53" y="342"/>
                    </a:lnTo>
                    <a:lnTo>
                      <a:pt x="50" y="342"/>
                    </a:lnTo>
                    <a:lnTo>
                      <a:pt x="47" y="344"/>
                    </a:lnTo>
                    <a:lnTo>
                      <a:pt x="45" y="344"/>
                    </a:lnTo>
                    <a:lnTo>
                      <a:pt x="47" y="347"/>
                    </a:lnTo>
                    <a:lnTo>
                      <a:pt x="47" y="352"/>
                    </a:lnTo>
                    <a:lnTo>
                      <a:pt x="45" y="355"/>
                    </a:lnTo>
                    <a:lnTo>
                      <a:pt x="45" y="357"/>
                    </a:lnTo>
                    <a:lnTo>
                      <a:pt x="42" y="357"/>
                    </a:lnTo>
                    <a:lnTo>
                      <a:pt x="42" y="360"/>
                    </a:lnTo>
                    <a:lnTo>
                      <a:pt x="39" y="363"/>
                    </a:lnTo>
                    <a:lnTo>
                      <a:pt x="37" y="363"/>
                    </a:lnTo>
                    <a:lnTo>
                      <a:pt x="34" y="363"/>
                    </a:lnTo>
                    <a:lnTo>
                      <a:pt x="32" y="363"/>
                    </a:lnTo>
                    <a:lnTo>
                      <a:pt x="32" y="365"/>
                    </a:lnTo>
                    <a:lnTo>
                      <a:pt x="29" y="365"/>
                    </a:lnTo>
                    <a:lnTo>
                      <a:pt x="26" y="368"/>
                    </a:lnTo>
                    <a:lnTo>
                      <a:pt x="24" y="368"/>
                    </a:lnTo>
                    <a:lnTo>
                      <a:pt x="24" y="370"/>
                    </a:lnTo>
                    <a:lnTo>
                      <a:pt x="21" y="370"/>
                    </a:lnTo>
                    <a:lnTo>
                      <a:pt x="21" y="373"/>
                    </a:lnTo>
                    <a:lnTo>
                      <a:pt x="21" y="376"/>
                    </a:lnTo>
                    <a:lnTo>
                      <a:pt x="21" y="378"/>
                    </a:lnTo>
                    <a:lnTo>
                      <a:pt x="21" y="381"/>
                    </a:lnTo>
                    <a:lnTo>
                      <a:pt x="19" y="381"/>
                    </a:lnTo>
                    <a:lnTo>
                      <a:pt x="16" y="384"/>
                    </a:lnTo>
                    <a:lnTo>
                      <a:pt x="16" y="386"/>
                    </a:lnTo>
                    <a:lnTo>
                      <a:pt x="16" y="389"/>
                    </a:lnTo>
                    <a:lnTo>
                      <a:pt x="13" y="391"/>
                    </a:lnTo>
                    <a:lnTo>
                      <a:pt x="13" y="394"/>
                    </a:lnTo>
                    <a:lnTo>
                      <a:pt x="11" y="394"/>
                    </a:lnTo>
                    <a:lnTo>
                      <a:pt x="8" y="394"/>
                    </a:lnTo>
                    <a:lnTo>
                      <a:pt x="6" y="410"/>
                    </a:lnTo>
                    <a:lnTo>
                      <a:pt x="8" y="410"/>
                    </a:lnTo>
                    <a:lnTo>
                      <a:pt x="8" y="412"/>
                    </a:lnTo>
                    <a:lnTo>
                      <a:pt x="6" y="412"/>
                    </a:lnTo>
                    <a:lnTo>
                      <a:pt x="8" y="412"/>
                    </a:lnTo>
                    <a:lnTo>
                      <a:pt x="11" y="412"/>
                    </a:lnTo>
                    <a:lnTo>
                      <a:pt x="11" y="415"/>
                    </a:lnTo>
                    <a:lnTo>
                      <a:pt x="13" y="415"/>
                    </a:lnTo>
                    <a:lnTo>
                      <a:pt x="13" y="417"/>
                    </a:lnTo>
                    <a:lnTo>
                      <a:pt x="13" y="420"/>
                    </a:lnTo>
                    <a:lnTo>
                      <a:pt x="11" y="420"/>
                    </a:lnTo>
                    <a:lnTo>
                      <a:pt x="11" y="423"/>
                    </a:lnTo>
                    <a:lnTo>
                      <a:pt x="11" y="425"/>
                    </a:lnTo>
                    <a:lnTo>
                      <a:pt x="11" y="428"/>
                    </a:lnTo>
                    <a:lnTo>
                      <a:pt x="11" y="425"/>
                    </a:lnTo>
                    <a:lnTo>
                      <a:pt x="11" y="428"/>
                    </a:lnTo>
                    <a:lnTo>
                      <a:pt x="8" y="428"/>
                    </a:lnTo>
                    <a:lnTo>
                      <a:pt x="8" y="431"/>
                    </a:lnTo>
                    <a:lnTo>
                      <a:pt x="8" y="433"/>
                    </a:lnTo>
                    <a:lnTo>
                      <a:pt x="6" y="433"/>
                    </a:lnTo>
                    <a:lnTo>
                      <a:pt x="6" y="436"/>
                    </a:lnTo>
                    <a:lnTo>
                      <a:pt x="3" y="436"/>
                    </a:lnTo>
                    <a:lnTo>
                      <a:pt x="3" y="438"/>
                    </a:lnTo>
                    <a:lnTo>
                      <a:pt x="3" y="441"/>
                    </a:lnTo>
                    <a:lnTo>
                      <a:pt x="3" y="444"/>
                    </a:lnTo>
                    <a:lnTo>
                      <a:pt x="3" y="446"/>
                    </a:lnTo>
                    <a:lnTo>
                      <a:pt x="0" y="446"/>
                    </a:lnTo>
                    <a:lnTo>
                      <a:pt x="3" y="446"/>
                    </a:lnTo>
                    <a:lnTo>
                      <a:pt x="3" y="449"/>
                    </a:lnTo>
                    <a:lnTo>
                      <a:pt x="3" y="451"/>
                    </a:lnTo>
                    <a:lnTo>
                      <a:pt x="3" y="454"/>
                    </a:lnTo>
                    <a:lnTo>
                      <a:pt x="3" y="457"/>
                    </a:lnTo>
                    <a:lnTo>
                      <a:pt x="3" y="459"/>
                    </a:lnTo>
                    <a:lnTo>
                      <a:pt x="6" y="459"/>
                    </a:lnTo>
                    <a:lnTo>
                      <a:pt x="6" y="462"/>
                    </a:lnTo>
                    <a:lnTo>
                      <a:pt x="6" y="464"/>
                    </a:lnTo>
                    <a:lnTo>
                      <a:pt x="8" y="464"/>
                    </a:lnTo>
                    <a:lnTo>
                      <a:pt x="8" y="467"/>
                    </a:lnTo>
                    <a:lnTo>
                      <a:pt x="11" y="467"/>
                    </a:lnTo>
                    <a:lnTo>
                      <a:pt x="13" y="467"/>
                    </a:lnTo>
                    <a:lnTo>
                      <a:pt x="13" y="470"/>
                    </a:lnTo>
                    <a:lnTo>
                      <a:pt x="16" y="470"/>
                    </a:lnTo>
                    <a:lnTo>
                      <a:pt x="19" y="470"/>
                    </a:lnTo>
                    <a:lnTo>
                      <a:pt x="21" y="470"/>
                    </a:lnTo>
                    <a:lnTo>
                      <a:pt x="24" y="470"/>
                    </a:lnTo>
                    <a:lnTo>
                      <a:pt x="24" y="472"/>
                    </a:lnTo>
                    <a:lnTo>
                      <a:pt x="26" y="472"/>
                    </a:lnTo>
                    <a:lnTo>
                      <a:pt x="29" y="472"/>
                    </a:lnTo>
                    <a:lnTo>
                      <a:pt x="29" y="475"/>
                    </a:lnTo>
                    <a:lnTo>
                      <a:pt x="32" y="475"/>
                    </a:lnTo>
                    <a:lnTo>
                      <a:pt x="32" y="478"/>
                    </a:lnTo>
                    <a:lnTo>
                      <a:pt x="34" y="480"/>
                    </a:lnTo>
                    <a:lnTo>
                      <a:pt x="45" y="483"/>
                    </a:lnTo>
                    <a:lnTo>
                      <a:pt x="45" y="480"/>
                    </a:lnTo>
                    <a:lnTo>
                      <a:pt x="45" y="478"/>
                    </a:lnTo>
                    <a:lnTo>
                      <a:pt x="47" y="480"/>
                    </a:lnTo>
                    <a:lnTo>
                      <a:pt x="50" y="478"/>
                    </a:lnTo>
                    <a:lnTo>
                      <a:pt x="53" y="478"/>
                    </a:lnTo>
                    <a:lnTo>
                      <a:pt x="55" y="478"/>
                    </a:lnTo>
                    <a:lnTo>
                      <a:pt x="53" y="478"/>
                    </a:lnTo>
                    <a:lnTo>
                      <a:pt x="55" y="480"/>
                    </a:lnTo>
                    <a:lnTo>
                      <a:pt x="55" y="483"/>
                    </a:lnTo>
                    <a:lnTo>
                      <a:pt x="58" y="483"/>
                    </a:lnTo>
                    <a:lnTo>
                      <a:pt x="55" y="483"/>
                    </a:lnTo>
                    <a:lnTo>
                      <a:pt x="55" y="485"/>
                    </a:lnTo>
                    <a:lnTo>
                      <a:pt x="55" y="488"/>
                    </a:lnTo>
                    <a:lnTo>
                      <a:pt x="58" y="488"/>
                    </a:lnTo>
                    <a:lnTo>
                      <a:pt x="58" y="491"/>
                    </a:lnTo>
                    <a:lnTo>
                      <a:pt x="60" y="491"/>
                    </a:lnTo>
                    <a:lnTo>
                      <a:pt x="63" y="491"/>
                    </a:lnTo>
                    <a:lnTo>
                      <a:pt x="71" y="485"/>
                    </a:lnTo>
                    <a:lnTo>
                      <a:pt x="71" y="483"/>
                    </a:lnTo>
                    <a:lnTo>
                      <a:pt x="71" y="480"/>
                    </a:lnTo>
                    <a:lnTo>
                      <a:pt x="73" y="480"/>
                    </a:lnTo>
                    <a:lnTo>
                      <a:pt x="76" y="483"/>
                    </a:lnTo>
                    <a:lnTo>
                      <a:pt x="79" y="483"/>
                    </a:lnTo>
                    <a:lnTo>
                      <a:pt x="79" y="485"/>
                    </a:lnTo>
                    <a:lnTo>
                      <a:pt x="81" y="485"/>
                    </a:lnTo>
                    <a:lnTo>
                      <a:pt x="84" y="485"/>
                    </a:lnTo>
                    <a:lnTo>
                      <a:pt x="86" y="485"/>
                    </a:lnTo>
                    <a:lnTo>
                      <a:pt x="89" y="485"/>
                    </a:lnTo>
                    <a:lnTo>
                      <a:pt x="92" y="485"/>
                    </a:lnTo>
                    <a:lnTo>
                      <a:pt x="94" y="485"/>
                    </a:lnTo>
                    <a:lnTo>
                      <a:pt x="97" y="485"/>
                    </a:lnTo>
                    <a:lnTo>
                      <a:pt x="97" y="488"/>
                    </a:lnTo>
                    <a:lnTo>
                      <a:pt x="99" y="488"/>
                    </a:lnTo>
                    <a:lnTo>
                      <a:pt x="99" y="491"/>
                    </a:lnTo>
                    <a:lnTo>
                      <a:pt x="102" y="491"/>
                    </a:lnTo>
                    <a:lnTo>
                      <a:pt x="102" y="493"/>
                    </a:lnTo>
                    <a:lnTo>
                      <a:pt x="99" y="493"/>
                    </a:lnTo>
                    <a:lnTo>
                      <a:pt x="97" y="493"/>
                    </a:lnTo>
                    <a:lnTo>
                      <a:pt x="97" y="496"/>
                    </a:lnTo>
                    <a:lnTo>
                      <a:pt x="94" y="496"/>
                    </a:lnTo>
                    <a:lnTo>
                      <a:pt x="92" y="496"/>
                    </a:lnTo>
                    <a:lnTo>
                      <a:pt x="89" y="496"/>
                    </a:lnTo>
                    <a:lnTo>
                      <a:pt x="89" y="493"/>
                    </a:lnTo>
                    <a:lnTo>
                      <a:pt x="86" y="493"/>
                    </a:lnTo>
                    <a:lnTo>
                      <a:pt x="84" y="493"/>
                    </a:lnTo>
                    <a:lnTo>
                      <a:pt x="84" y="491"/>
                    </a:lnTo>
                    <a:lnTo>
                      <a:pt x="84" y="493"/>
                    </a:lnTo>
                    <a:lnTo>
                      <a:pt x="81" y="493"/>
                    </a:lnTo>
                    <a:lnTo>
                      <a:pt x="71" y="501"/>
                    </a:lnTo>
                    <a:lnTo>
                      <a:pt x="71" y="504"/>
                    </a:lnTo>
                    <a:lnTo>
                      <a:pt x="68" y="504"/>
                    </a:lnTo>
                    <a:lnTo>
                      <a:pt x="68" y="506"/>
                    </a:lnTo>
                    <a:lnTo>
                      <a:pt x="66" y="506"/>
                    </a:lnTo>
                    <a:lnTo>
                      <a:pt x="66" y="509"/>
                    </a:lnTo>
                    <a:lnTo>
                      <a:pt x="63" y="509"/>
                    </a:lnTo>
                    <a:lnTo>
                      <a:pt x="63" y="512"/>
                    </a:lnTo>
                    <a:lnTo>
                      <a:pt x="60" y="512"/>
                    </a:lnTo>
                    <a:lnTo>
                      <a:pt x="60" y="514"/>
                    </a:lnTo>
                    <a:lnTo>
                      <a:pt x="60" y="517"/>
                    </a:lnTo>
                    <a:lnTo>
                      <a:pt x="60" y="519"/>
                    </a:lnTo>
                    <a:lnTo>
                      <a:pt x="63" y="522"/>
                    </a:lnTo>
                    <a:lnTo>
                      <a:pt x="63" y="525"/>
                    </a:lnTo>
                    <a:lnTo>
                      <a:pt x="66" y="525"/>
                    </a:lnTo>
                    <a:lnTo>
                      <a:pt x="66" y="527"/>
                    </a:lnTo>
                    <a:lnTo>
                      <a:pt x="68" y="527"/>
                    </a:lnTo>
                    <a:lnTo>
                      <a:pt x="71" y="527"/>
                    </a:lnTo>
                    <a:lnTo>
                      <a:pt x="71" y="530"/>
                    </a:lnTo>
                    <a:lnTo>
                      <a:pt x="73" y="530"/>
                    </a:lnTo>
                    <a:lnTo>
                      <a:pt x="76" y="530"/>
                    </a:lnTo>
                    <a:lnTo>
                      <a:pt x="79" y="530"/>
                    </a:lnTo>
                    <a:lnTo>
                      <a:pt x="81" y="530"/>
                    </a:lnTo>
                    <a:lnTo>
                      <a:pt x="84" y="530"/>
                    </a:lnTo>
                    <a:lnTo>
                      <a:pt x="86" y="530"/>
                    </a:lnTo>
                    <a:lnTo>
                      <a:pt x="86" y="532"/>
                    </a:lnTo>
                    <a:lnTo>
                      <a:pt x="89" y="532"/>
                    </a:lnTo>
                    <a:lnTo>
                      <a:pt x="92" y="532"/>
                    </a:lnTo>
                    <a:lnTo>
                      <a:pt x="94" y="532"/>
                    </a:lnTo>
                    <a:lnTo>
                      <a:pt x="94" y="535"/>
                    </a:lnTo>
                    <a:lnTo>
                      <a:pt x="97" y="535"/>
                    </a:lnTo>
                    <a:lnTo>
                      <a:pt x="99" y="538"/>
                    </a:lnTo>
                    <a:lnTo>
                      <a:pt x="102" y="538"/>
                    </a:lnTo>
                    <a:lnTo>
                      <a:pt x="105" y="538"/>
                    </a:lnTo>
                    <a:lnTo>
                      <a:pt x="107" y="540"/>
                    </a:lnTo>
                    <a:lnTo>
                      <a:pt x="107" y="543"/>
                    </a:lnTo>
                    <a:lnTo>
                      <a:pt x="107" y="545"/>
                    </a:lnTo>
                    <a:lnTo>
                      <a:pt x="110" y="545"/>
                    </a:lnTo>
                    <a:lnTo>
                      <a:pt x="113" y="545"/>
                    </a:lnTo>
                    <a:lnTo>
                      <a:pt x="115" y="545"/>
                    </a:lnTo>
                    <a:lnTo>
                      <a:pt x="115" y="548"/>
                    </a:lnTo>
                    <a:lnTo>
                      <a:pt x="118" y="548"/>
                    </a:lnTo>
                    <a:lnTo>
                      <a:pt x="118" y="545"/>
                    </a:lnTo>
                    <a:lnTo>
                      <a:pt x="120" y="545"/>
                    </a:lnTo>
                    <a:lnTo>
                      <a:pt x="123" y="545"/>
                    </a:lnTo>
                    <a:lnTo>
                      <a:pt x="126" y="545"/>
                    </a:lnTo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100" name="Freeform 264"/>
              <p:cNvSpPr>
                <a:spLocks/>
              </p:cNvSpPr>
              <p:nvPr/>
            </p:nvSpPr>
            <p:spPr bwMode="auto">
              <a:xfrm>
                <a:off x="3151" y="907"/>
                <a:ext cx="1036" cy="713"/>
              </a:xfrm>
              <a:custGeom>
                <a:avLst/>
                <a:gdLst>
                  <a:gd name="T0" fmla="*/ 968 w 1036"/>
                  <a:gd name="T1" fmla="*/ 342 h 713"/>
                  <a:gd name="T2" fmla="*/ 981 w 1036"/>
                  <a:gd name="T3" fmla="*/ 311 h 713"/>
                  <a:gd name="T4" fmla="*/ 1007 w 1036"/>
                  <a:gd name="T5" fmla="*/ 285 h 713"/>
                  <a:gd name="T6" fmla="*/ 1036 w 1036"/>
                  <a:gd name="T7" fmla="*/ 298 h 713"/>
                  <a:gd name="T8" fmla="*/ 1015 w 1036"/>
                  <a:gd name="T9" fmla="*/ 332 h 713"/>
                  <a:gd name="T10" fmla="*/ 989 w 1036"/>
                  <a:gd name="T11" fmla="*/ 355 h 713"/>
                  <a:gd name="T12" fmla="*/ 955 w 1036"/>
                  <a:gd name="T13" fmla="*/ 374 h 713"/>
                  <a:gd name="T14" fmla="*/ 932 w 1036"/>
                  <a:gd name="T15" fmla="*/ 366 h 713"/>
                  <a:gd name="T16" fmla="*/ 898 w 1036"/>
                  <a:gd name="T17" fmla="*/ 366 h 713"/>
                  <a:gd name="T18" fmla="*/ 887 w 1036"/>
                  <a:gd name="T19" fmla="*/ 387 h 713"/>
                  <a:gd name="T20" fmla="*/ 877 w 1036"/>
                  <a:gd name="T21" fmla="*/ 376 h 713"/>
                  <a:gd name="T22" fmla="*/ 846 w 1036"/>
                  <a:gd name="T23" fmla="*/ 371 h 713"/>
                  <a:gd name="T24" fmla="*/ 838 w 1036"/>
                  <a:gd name="T25" fmla="*/ 358 h 713"/>
                  <a:gd name="T26" fmla="*/ 853 w 1036"/>
                  <a:gd name="T27" fmla="*/ 329 h 713"/>
                  <a:gd name="T28" fmla="*/ 864 w 1036"/>
                  <a:gd name="T29" fmla="*/ 316 h 713"/>
                  <a:gd name="T30" fmla="*/ 859 w 1036"/>
                  <a:gd name="T31" fmla="*/ 303 h 713"/>
                  <a:gd name="T32" fmla="*/ 843 w 1036"/>
                  <a:gd name="T33" fmla="*/ 332 h 713"/>
                  <a:gd name="T34" fmla="*/ 793 w 1036"/>
                  <a:gd name="T35" fmla="*/ 298 h 713"/>
                  <a:gd name="T36" fmla="*/ 752 w 1036"/>
                  <a:gd name="T37" fmla="*/ 277 h 713"/>
                  <a:gd name="T38" fmla="*/ 733 w 1036"/>
                  <a:gd name="T39" fmla="*/ 311 h 713"/>
                  <a:gd name="T40" fmla="*/ 718 w 1036"/>
                  <a:gd name="T41" fmla="*/ 342 h 713"/>
                  <a:gd name="T42" fmla="*/ 681 w 1036"/>
                  <a:gd name="T43" fmla="*/ 353 h 713"/>
                  <a:gd name="T44" fmla="*/ 595 w 1036"/>
                  <a:gd name="T45" fmla="*/ 342 h 713"/>
                  <a:gd name="T46" fmla="*/ 577 w 1036"/>
                  <a:gd name="T47" fmla="*/ 368 h 713"/>
                  <a:gd name="T48" fmla="*/ 561 w 1036"/>
                  <a:gd name="T49" fmla="*/ 379 h 713"/>
                  <a:gd name="T50" fmla="*/ 572 w 1036"/>
                  <a:gd name="T51" fmla="*/ 402 h 713"/>
                  <a:gd name="T52" fmla="*/ 574 w 1036"/>
                  <a:gd name="T53" fmla="*/ 418 h 713"/>
                  <a:gd name="T54" fmla="*/ 611 w 1036"/>
                  <a:gd name="T55" fmla="*/ 431 h 713"/>
                  <a:gd name="T56" fmla="*/ 629 w 1036"/>
                  <a:gd name="T57" fmla="*/ 452 h 713"/>
                  <a:gd name="T58" fmla="*/ 668 w 1036"/>
                  <a:gd name="T59" fmla="*/ 457 h 713"/>
                  <a:gd name="T60" fmla="*/ 710 w 1036"/>
                  <a:gd name="T61" fmla="*/ 462 h 713"/>
                  <a:gd name="T62" fmla="*/ 749 w 1036"/>
                  <a:gd name="T63" fmla="*/ 491 h 713"/>
                  <a:gd name="T64" fmla="*/ 812 w 1036"/>
                  <a:gd name="T65" fmla="*/ 535 h 713"/>
                  <a:gd name="T66" fmla="*/ 783 w 1036"/>
                  <a:gd name="T67" fmla="*/ 585 h 713"/>
                  <a:gd name="T68" fmla="*/ 765 w 1036"/>
                  <a:gd name="T69" fmla="*/ 609 h 713"/>
                  <a:gd name="T70" fmla="*/ 733 w 1036"/>
                  <a:gd name="T71" fmla="*/ 648 h 713"/>
                  <a:gd name="T72" fmla="*/ 407 w 1036"/>
                  <a:gd name="T73" fmla="*/ 705 h 713"/>
                  <a:gd name="T74" fmla="*/ 373 w 1036"/>
                  <a:gd name="T75" fmla="*/ 705 h 713"/>
                  <a:gd name="T76" fmla="*/ 300 w 1036"/>
                  <a:gd name="T77" fmla="*/ 692 h 713"/>
                  <a:gd name="T78" fmla="*/ 235 w 1036"/>
                  <a:gd name="T79" fmla="*/ 658 h 713"/>
                  <a:gd name="T80" fmla="*/ 130 w 1036"/>
                  <a:gd name="T81" fmla="*/ 669 h 713"/>
                  <a:gd name="T82" fmla="*/ 120 w 1036"/>
                  <a:gd name="T83" fmla="*/ 637 h 713"/>
                  <a:gd name="T84" fmla="*/ 91 w 1036"/>
                  <a:gd name="T85" fmla="*/ 601 h 713"/>
                  <a:gd name="T86" fmla="*/ 76 w 1036"/>
                  <a:gd name="T87" fmla="*/ 567 h 713"/>
                  <a:gd name="T88" fmla="*/ 50 w 1036"/>
                  <a:gd name="T89" fmla="*/ 549 h 713"/>
                  <a:gd name="T90" fmla="*/ 26 w 1036"/>
                  <a:gd name="T91" fmla="*/ 483 h 713"/>
                  <a:gd name="T92" fmla="*/ 5 w 1036"/>
                  <a:gd name="T93" fmla="*/ 431 h 713"/>
                  <a:gd name="T94" fmla="*/ 39 w 1036"/>
                  <a:gd name="T95" fmla="*/ 368 h 713"/>
                  <a:gd name="T96" fmla="*/ 63 w 1036"/>
                  <a:gd name="T97" fmla="*/ 329 h 713"/>
                  <a:gd name="T98" fmla="*/ 91 w 1036"/>
                  <a:gd name="T99" fmla="*/ 287 h 713"/>
                  <a:gd name="T100" fmla="*/ 110 w 1036"/>
                  <a:gd name="T101" fmla="*/ 251 h 713"/>
                  <a:gd name="T102" fmla="*/ 133 w 1036"/>
                  <a:gd name="T103" fmla="*/ 219 h 713"/>
                  <a:gd name="T104" fmla="*/ 180 w 1036"/>
                  <a:gd name="T105" fmla="*/ 201 h 713"/>
                  <a:gd name="T106" fmla="*/ 222 w 1036"/>
                  <a:gd name="T107" fmla="*/ 175 h 713"/>
                  <a:gd name="T108" fmla="*/ 256 w 1036"/>
                  <a:gd name="T109" fmla="*/ 149 h 713"/>
                  <a:gd name="T110" fmla="*/ 303 w 1036"/>
                  <a:gd name="T111" fmla="*/ 125 h 713"/>
                  <a:gd name="T112" fmla="*/ 350 w 1036"/>
                  <a:gd name="T113" fmla="*/ 84 h 713"/>
                  <a:gd name="T114" fmla="*/ 342 w 1036"/>
                  <a:gd name="T115" fmla="*/ 47 h 713"/>
                  <a:gd name="T116" fmla="*/ 344 w 1036"/>
                  <a:gd name="T117" fmla="*/ 16 h 713"/>
                  <a:gd name="T118" fmla="*/ 444 w 1036"/>
                  <a:gd name="T119" fmla="*/ 34 h 7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036" h="713">
                    <a:moveTo>
                      <a:pt x="940" y="360"/>
                    </a:moveTo>
                    <a:lnTo>
                      <a:pt x="942" y="360"/>
                    </a:lnTo>
                    <a:lnTo>
                      <a:pt x="942" y="358"/>
                    </a:lnTo>
                    <a:lnTo>
                      <a:pt x="945" y="358"/>
                    </a:lnTo>
                    <a:lnTo>
                      <a:pt x="947" y="358"/>
                    </a:lnTo>
                    <a:lnTo>
                      <a:pt x="947" y="355"/>
                    </a:lnTo>
                    <a:lnTo>
                      <a:pt x="950" y="355"/>
                    </a:lnTo>
                    <a:lnTo>
                      <a:pt x="953" y="353"/>
                    </a:lnTo>
                    <a:lnTo>
                      <a:pt x="955" y="350"/>
                    </a:lnTo>
                    <a:lnTo>
                      <a:pt x="955" y="347"/>
                    </a:lnTo>
                    <a:lnTo>
                      <a:pt x="958" y="347"/>
                    </a:lnTo>
                    <a:lnTo>
                      <a:pt x="960" y="347"/>
                    </a:lnTo>
                    <a:lnTo>
                      <a:pt x="960" y="345"/>
                    </a:lnTo>
                    <a:lnTo>
                      <a:pt x="963" y="345"/>
                    </a:lnTo>
                    <a:lnTo>
                      <a:pt x="963" y="342"/>
                    </a:lnTo>
                    <a:lnTo>
                      <a:pt x="966" y="342"/>
                    </a:lnTo>
                    <a:lnTo>
                      <a:pt x="968" y="342"/>
                    </a:lnTo>
                    <a:lnTo>
                      <a:pt x="968" y="340"/>
                    </a:lnTo>
                    <a:lnTo>
                      <a:pt x="971" y="340"/>
                    </a:lnTo>
                    <a:lnTo>
                      <a:pt x="974" y="340"/>
                    </a:lnTo>
                    <a:lnTo>
                      <a:pt x="974" y="337"/>
                    </a:lnTo>
                    <a:lnTo>
                      <a:pt x="974" y="334"/>
                    </a:lnTo>
                    <a:lnTo>
                      <a:pt x="974" y="332"/>
                    </a:lnTo>
                    <a:lnTo>
                      <a:pt x="974" y="329"/>
                    </a:lnTo>
                    <a:lnTo>
                      <a:pt x="974" y="327"/>
                    </a:lnTo>
                    <a:lnTo>
                      <a:pt x="976" y="327"/>
                    </a:lnTo>
                    <a:lnTo>
                      <a:pt x="976" y="324"/>
                    </a:lnTo>
                    <a:lnTo>
                      <a:pt x="976" y="321"/>
                    </a:lnTo>
                    <a:lnTo>
                      <a:pt x="979" y="321"/>
                    </a:lnTo>
                    <a:lnTo>
                      <a:pt x="979" y="319"/>
                    </a:lnTo>
                    <a:lnTo>
                      <a:pt x="979" y="316"/>
                    </a:lnTo>
                    <a:lnTo>
                      <a:pt x="979" y="313"/>
                    </a:lnTo>
                    <a:lnTo>
                      <a:pt x="979" y="311"/>
                    </a:lnTo>
                    <a:lnTo>
                      <a:pt x="981" y="311"/>
                    </a:lnTo>
                    <a:lnTo>
                      <a:pt x="981" y="308"/>
                    </a:lnTo>
                    <a:lnTo>
                      <a:pt x="984" y="308"/>
                    </a:lnTo>
                    <a:lnTo>
                      <a:pt x="984" y="306"/>
                    </a:lnTo>
                    <a:lnTo>
                      <a:pt x="984" y="303"/>
                    </a:lnTo>
                    <a:lnTo>
                      <a:pt x="987" y="303"/>
                    </a:lnTo>
                    <a:lnTo>
                      <a:pt x="987" y="300"/>
                    </a:lnTo>
                    <a:lnTo>
                      <a:pt x="989" y="300"/>
                    </a:lnTo>
                    <a:lnTo>
                      <a:pt x="992" y="298"/>
                    </a:lnTo>
                    <a:lnTo>
                      <a:pt x="992" y="295"/>
                    </a:lnTo>
                    <a:lnTo>
                      <a:pt x="994" y="295"/>
                    </a:lnTo>
                    <a:lnTo>
                      <a:pt x="994" y="293"/>
                    </a:lnTo>
                    <a:lnTo>
                      <a:pt x="997" y="293"/>
                    </a:lnTo>
                    <a:lnTo>
                      <a:pt x="1000" y="290"/>
                    </a:lnTo>
                    <a:lnTo>
                      <a:pt x="1002" y="290"/>
                    </a:lnTo>
                    <a:lnTo>
                      <a:pt x="1002" y="287"/>
                    </a:lnTo>
                    <a:lnTo>
                      <a:pt x="1005" y="287"/>
                    </a:lnTo>
                    <a:lnTo>
                      <a:pt x="1007" y="285"/>
                    </a:lnTo>
                    <a:lnTo>
                      <a:pt x="1010" y="285"/>
                    </a:lnTo>
                    <a:lnTo>
                      <a:pt x="1013" y="285"/>
                    </a:lnTo>
                    <a:lnTo>
                      <a:pt x="1013" y="282"/>
                    </a:lnTo>
                    <a:lnTo>
                      <a:pt x="1015" y="282"/>
                    </a:lnTo>
                    <a:lnTo>
                      <a:pt x="1018" y="282"/>
                    </a:lnTo>
                    <a:lnTo>
                      <a:pt x="1021" y="282"/>
                    </a:lnTo>
                    <a:lnTo>
                      <a:pt x="1021" y="285"/>
                    </a:lnTo>
                    <a:lnTo>
                      <a:pt x="1023" y="285"/>
                    </a:lnTo>
                    <a:lnTo>
                      <a:pt x="1023" y="287"/>
                    </a:lnTo>
                    <a:lnTo>
                      <a:pt x="1026" y="287"/>
                    </a:lnTo>
                    <a:lnTo>
                      <a:pt x="1026" y="290"/>
                    </a:lnTo>
                    <a:lnTo>
                      <a:pt x="1028" y="290"/>
                    </a:lnTo>
                    <a:lnTo>
                      <a:pt x="1031" y="293"/>
                    </a:lnTo>
                    <a:lnTo>
                      <a:pt x="1034" y="293"/>
                    </a:lnTo>
                    <a:lnTo>
                      <a:pt x="1036" y="293"/>
                    </a:lnTo>
                    <a:lnTo>
                      <a:pt x="1036" y="295"/>
                    </a:lnTo>
                    <a:lnTo>
                      <a:pt x="1036" y="298"/>
                    </a:lnTo>
                    <a:lnTo>
                      <a:pt x="1036" y="300"/>
                    </a:lnTo>
                    <a:lnTo>
                      <a:pt x="1034" y="303"/>
                    </a:lnTo>
                    <a:lnTo>
                      <a:pt x="1031" y="306"/>
                    </a:lnTo>
                    <a:lnTo>
                      <a:pt x="1031" y="308"/>
                    </a:lnTo>
                    <a:lnTo>
                      <a:pt x="1031" y="311"/>
                    </a:lnTo>
                    <a:lnTo>
                      <a:pt x="1031" y="313"/>
                    </a:lnTo>
                    <a:lnTo>
                      <a:pt x="1031" y="316"/>
                    </a:lnTo>
                    <a:lnTo>
                      <a:pt x="1028" y="316"/>
                    </a:lnTo>
                    <a:lnTo>
                      <a:pt x="1028" y="319"/>
                    </a:lnTo>
                    <a:lnTo>
                      <a:pt x="1028" y="321"/>
                    </a:lnTo>
                    <a:lnTo>
                      <a:pt x="1026" y="324"/>
                    </a:lnTo>
                    <a:lnTo>
                      <a:pt x="1026" y="327"/>
                    </a:lnTo>
                    <a:lnTo>
                      <a:pt x="1023" y="327"/>
                    </a:lnTo>
                    <a:lnTo>
                      <a:pt x="1021" y="329"/>
                    </a:lnTo>
                    <a:lnTo>
                      <a:pt x="1021" y="332"/>
                    </a:lnTo>
                    <a:lnTo>
                      <a:pt x="1018" y="332"/>
                    </a:lnTo>
                    <a:lnTo>
                      <a:pt x="1015" y="332"/>
                    </a:lnTo>
                    <a:lnTo>
                      <a:pt x="1015" y="334"/>
                    </a:lnTo>
                    <a:lnTo>
                      <a:pt x="1013" y="334"/>
                    </a:lnTo>
                    <a:lnTo>
                      <a:pt x="1010" y="334"/>
                    </a:lnTo>
                    <a:lnTo>
                      <a:pt x="1010" y="337"/>
                    </a:lnTo>
                    <a:lnTo>
                      <a:pt x="1007" y="337"/>
                    </a:lnTo>
                    <a:lnTo>
                      <a:pt x="1007" y="340"/>
                    </a:lnTo>
                    <a:lnTo>
                      <a:pt x="1007" y="342"/>
                    </a:lnTo>
                    <a:lnTo>
                      <a:pt x="1005" y="345"/>
                    </a:lnTo>
                    <a:lnTo>
                      <a:pt x="1002" y="347"/>
                    </a:lnTo>
                    <a:lnTo>
                      <a:pt x="1002" y="350"/>
                    </a:lnTo>
                    <a:lnTo>
                      <a:pt x="1000" y="350"/>
                    </a:lnTo>
                    <a:lnTo>
                      <a:pt x="1000" y="353"/>
                    </a:lnTo>
                    <a:lnTo>
                      <a:pt x="997" y="353"/>
                    </a:lnTo>
                    <a:lnTo>
                      <a:pt x="997" y="355"/>
                    </a:lnTo>
                    <a:lnTo>
                      <a:pt x="994" y="355"/>
                    </a:lnTo>
                    <a:lnTo>
                      <a:pt x="992" y="355"/>
                    </a:lnTo>
                    <a:lnTo>
                      <a:pt x="989" y="355"/>
                    </a:lnTo>
                    <a:lnTo>
                      <a:pt x="987" y="355"/>
                    </a:lnTo>
                    <a:lnTo>
                      <a:pt x="984" y="355"/>
                    </a:lnTo>
                    <a:lnTo>
                      <a:pt x="981" y="358"/>
                    </a:lnTo>
                    <a:lnTo>
                      <a:pt x="979" y="358"/>
                    </a:lnTo>
                    <a:lnTo>
                      <a:pt x="976" y="358"/>
                    </a:lnTo>
                    <a:lnTo>
                      <a:pt x="976" y="360"/>
                    </a:lnTo>
                    <a:lnTo>
                      <a:pt x="974" y="360"/>
                    </a:lnTo>
                    <a:lnTo>
                      <a:pt x="971" y="363"/>
                    </a:lnTo>
                    <a:lnTo>
                      <a:pt x="971" y="366"/>
                    </a:lnTo>
                    <a:lnTo>
                      <a:pt x="968" y="366"/>
                    </a:lnTo>
                    <a:lnTo>
                      <a:pt x="968" y="368"/>
                    </a:lnTo>
                    <a:lnTo>
                      <a:pt x="966" y="368"/>
                    </a:lnTo>
                    <a:lnTo>
                      <a:pt x="966" y="371"/>
                    </a:lnTo>
                    <a:lnTo>
                      <a:pt x="963" y="371"/>
                    </a:lnTo>
                    <a:lnTo>
                      <a:pt x="960" y="374"/>
                    </a:lnTo>
                    <a:lnTo>
                      <a:pt x="958" y="374"/>
                    </a:lnTo>
                    <a:lnTo>
                      <a:pt x="955" y="374"/>
                    </a:lnTo>
                    <a:lnTo>
                      <a:pt x="958" y="371"/>
                    </a:lnTo>
                    <a:lnTo>
                      <a:pt x="955" y="371"/>
                    </a:lnTo>
                    <a:lnTo>
                      <a:pt x="958" y="368"/>
                    </a:lnTo>
                    <a:lnTo>
                      <a:pt x="955" y="368"/>
                    </a:lnTo>
                    <a:lnTo>
                      <a:pt x="955" y="366"/>
                    </a:lnTo>
                    <a:lnTo>
                      <a:pt x="955" y="363"/>
                    </a:lnTo>
                    <a:lnTo>
                      <a:pt x="953" y="363"/>
                    </a:lnTo>
                    <a:lnTo>
                      <a:pt x="950" y="363"/>
                    </a:lnTo>
                    <a:lnTo>
                      <a:pt x="947" y="363"/>
                    </a:lnTo>
                    <a:lnTo>
                      <a:pt x="945" y="363"/>
                    </a:lnTo>
                    <a:lnTo>
                      <a:pt x="942" y="363"/>
                    </a:lnTo>
                    <a:lnTo>
                      <a:pt x="940" y="360"/>
                    </a:lnTo>
                    <a:lnTo>
                      <a:pt x="937" y="360"/>
                    </a:lnTo>
                    <a:lnTo>
                      <a:pt x="934" y="360"/>
                    </a:lnTo>
                    <a:lnTo>
                      <a:pt x="934" y="363"/>
                    </a:lnTo>
                    <a:lnTo>
                      <a:pt x="932" y="363"/>
                    </a:lnTo>
                    <a:lnTo>
                      <a:pt x="932" y="366"/>
                    </a:lnTo>
                    <a:lnTo>
                      <a:pt x="929" y="366"/>
                    </a:lnTo>
                    <a:lnTo>
                      <a:pt x="929" y="368"/>
                    </a:lnTo>
                    <a:lnTo>
                      <a:pt x="927" y="368"/>
                    </a:lnTo>
                    <a:lnTo>
                      <a:pt x="927" y="371"/>
                    </a:lnTo>
                    <a:lnTo>
                      <a:pt x="924" y="371"/>
                    </a:lnTo>
                    <a:lnTo>
                      <a:pt x="921" y="371"/>
                    </a:lnTo>
                    <a:lnTo>
                      <a:pt x="919" y="371"/>
                    </a:lnTo>
                    <a:lnTo>
                      <a:pt x="916" y="371"/>
                    </a:lnTo>
                    <a:lnTo>
                      <a:pt x="913" y="371"/>
                    </a:lnTo>
                    <a:lnTo>
                      <a:pt x="911" y="371"/>
                    </a:lnTo>
                    <a:lnTo>
                      <a:pt x="908" y="371"/>
                    </a:lnTo>
                    <a:lnTo>
                      <a:pt x="906" y="371"/>
                    </a:lnTo>
                    <a:lnTo>
                      <a:pt x="906" y="368"/>
                    </a:lnTo>
                    <a:lnTo>
                      <a:pt x="903" y="368"/>
                    </a:lnTo>
                    <a:lnTo>
                      <a:pt x="900" y="368"/>
                    </a:lnTo>
                    <a:lnTo>
                      <a:pt x="900" y="366"/>
                    </a:lnTo>
                    <a:lnTo>
                      <a:pt x="898" y="366"/>
                    </a:lnTo>
                    <a:lnTo>
                      <a:pt x="895" y="366"/>
                    </a:lnTo>
                    <a:lnTo>
                      <a:pt x="893" y="366"/>
                    </a:lnTo>
                    <a:lnTo>
                      <a:pt x="890" y="366"/>
                    </a:lnTo>
                    <a:lnTo>
                      <a:pt x="887" y="368"/>
                    </a:lnTo>
                    <a:lnTo>
                      <a:pt x="885" y="368"/>
                    </a:lnTo>
                    <a:lnTo>
                      <a:pt x="885" y="371"/>
                    </a:lnTo>
                    <a:lnTo>
                      <a:pt x="885" y="374"/>
                    </a:lnTo>
                    <a:lnTo>
                      <a:pt x="887" y="374"/>
                    </a:lnTo>
                    <a:lnTo>
                      <a:pt x="890" y="376"/>
                    </a:lnTo>
                    <a:lnTo>
                      <a:pt x="893" y="376"/>
                    </a:lnTo>
                    <a:lnTo>
                      <a:pt x="893" y="379"/>
                    </a:lnTo>
                    <a:lnTo>
                      <a:pt x="893" y="381"/>
                    </a:lnTo>
                    <a:lnTo>
                      <a:pt x="895" y="381"/>
                    </a:lnTo>
                    <a:lnTo>
                      <a:pt x="893" y="384"/>
                    </a:lnTo>
                    <a:lnTo>
                      <a:pt x="893" y="387"/>
                    </a:lnTo>
                    <a:lnTo>
                      <a:pt x="890" y="387"/>
                    </a:lnTo>
                    <a:lnTo>
                      <a:pt x="887" y="387"/>
                    </a:lnTo>
                    <a:lnTo>
                      <a:pt x="885" y="387"/>
                    </a:lnTo>
                    <a:lnTo>
                      <a:pt x="882" y="389"/>
                    </a:lnTo>
                    <a:lnTo>
                      <a:pt x="880" y="389"/>
                    </a:lnTo>
                    <a:lnTo>
                      <a:pt x="880" y="387"/>
                    </a:lnTo>
                    <a:lnTo>
                      <a:pt x="877" y="387"/>
                    </a:lnTo>
                    <a:lnTo>
                      <a:pt x="880" y="387"/>
                    </a:lnTo>
                    <a:lnTo>
                      <a:pt x="880" y="384"/>
                    </a:lnTo>
                    <a:lnTo>
                      <a:pt x="882" y="384"/>
                    </a:lnTo>
                    <a:lnTo>
                      <a:pt x="882" y="381"/>
                    </a:lnTo>
                    <a:lnTo>
                      <a:pt x="885" y="381"/>
                    </a:lnTo>
                    <a:lnTo>
                      <a:pt x="885" y="379"/>
                    </a:lnTo>
                    <a:lnTo>
                      <a:pt x="885" y="376"/>
                    </a:lnTo>
                    <a:lnTo>
                      <a:pt x="882" y="376"/>
                    </a:lnTo>
                    <a:lnTo>
                      <a:pt x="882" y="374"/>
                    </a:lnTo>
                    <a:lnTo>
                      <a:pt x="880" y="374"/>
                    </a:lnTo>
                    <a:lnTo>
                      <a:pt x="880" y="376"/>
                    </a:lnTo>
                    <a:lnTo>
                      <a:pt x="877" y="376"/>
                    </a:lnTo>
                    <a:lnTo>
                      <a:pt x="877" y="374"/>
                    </a:lnTo>
                    <a:lnTo>
                      <a:pt x="874" y="374"/>
                    </a:lnTo>
                    <a:lnTo>
                      <a:pt x="874" y="371"/>
                    </a:lnTo>
                    <a:lnTo>
                      <a:pt x="872" y="371"/>
                    </a:lnTo>
                    <a:lnTo>
                      <a:pt x="869" y="371"/>
                    </a:lnTo>
                    <a:lnTo>
                      <a:pt x="867" y="371"/>
                    </a:lnTo>
                    <a:lnTo>
                      <a:pt x="864" y="371"/>
                    </a:lnTo>
                    <a:lnTo>
                      <a:pt x="861" y="371"/>
                    </a:lnTo>
                    <a:lnTo>
                      <a:pt x="859" y="371"/>
                    </a:lnTo>
                    <a:lnTo>
                      <a:pt x="856" y="371"/>
                    </a:lnTo>
                    <a:lnTo>
                      <a:pt x="853" y="371"/>
                    </a:lnTo>
                    <a:lnTo>
                      <a:pt x="853" y="374"/>
                    </a:lnTo>
                    <a:lnTo>
                      <a:pt x="851" y="374"/>
                    </a:lnTo>
                    <a:lnTo>
                      <a:pt x="851" y="371"/>
                    </a:lnTo>
                    <a:lnTo>
                      <a:pt x="848" y="371"/>
                    </a:lnTo>
                    <a:lnTo>
                      <a:pt x="848" y="368"/>
                    </a:lnTo>
                    <a:lnTo>
                      <a:pt x="846" y="371"/>
                    </a:lnTo>
                    <a:lnTo>
                      <a:pt x="843" y="371"/>
                    </a:lnTo>
                    <a:lnTo>
                      <a:pt x="840" y="371"/>
                    </a:lnTo>
                    <a:lnTo>
                      <a:pt x="840" y="368"/>
                    </a:lnTo>
                    <a:lnTo>
                      <a:pt x="838" y="368"/>
                    </a:lnTo>
                    <a:lnTo>
                      <a:pt x="838" y="366"/>
                    </a:lnTo>
                    <a:lnTo>
                      <a:pt x="835" y="366"/>
                    </a:lnTo>
                    <a:lnTo>
                      <a:pt x="833" y="366"/>
                    </a:lnTo>
                    <a:lnTo>
                      <a:pt x="833" y="368"/>
                    </a:lnTo>
                    <a:lnTo>
                      <a:pt x="830" y="368"/>
                    </a:lnTo>
                    <a:lnTo>
                      <a:pt x="827" y="366"/>
                    </a:lnTo>
                    <a:lnTo>
                      <a:pt x="827" y="363"/>
                    </a:lnTo>
                    <a:lnTo>
                      <a:pt x="830" y="363"/>
                    </a:lnTo>
                    <a:lnTo>
                      <a:pt x="833" y="363"/>
                    </a:lnTo>
                    <a:lnTo>
                      <a:pt x="833" y="360"/>
                    </a:lnTo>
                    <a:lnTo>
                      <a:pt x="835" y="360"/>
                    </a:lnTo>
                    <a:lnTo>
                      <a:pt x="835" y="358"/>
                    </a:lnTo>
                    <a:lnTo>
                      <a:pt x="838" y="358"/>
                    </a:lnTo>
                    <a:lnTo>
                      <a:pt x="838" y="355"/>
                    </a:lnTo>
                    <a:lnTo>
                      <a:pt x="840" y="355"/>
                    </a:lnTo>
                    <a:lnTo>
                      <a:pt x="843" y="353"/>
                    </a:lnTo>
                    <a:lnTo>
                      <a:pt x="843" y="350"/>
                    </a:lnTo>
                    <a:lnTo>
                      <a:pt x="843" y="347"/>
                    </a:lnTo>
                    <a:lnTo>
                      <a:pt x="846" y="347"/>
                    </a:lnTo>
                    <a:lnTo>
                      <a:pt x="846" y="345"/>
                    </a:lnTo>
                    <a:lnTo>
                      <a:pt x="846" y="342"/>
                    </a:lnTo>
                    <a:lnTo>
                      <a:pt x="848" y="342"/>
                    </a:lnTo>
                    <a:lnTo>
                      <a:pt x="848" y="340"/>
                    </a:lnTo>
                    <a:lnTo>
                      <a:pt x="851" y="340"/>
                    </a:lnTo>
                    <a:lnTo>
                      <a:pt x="853" y="337"/>
                    </a:lnTo>
                    <a:lnTo>
                      <a:pt x="853" y="334"/>
                    </a:lnTo>
                    <a:lnTo>
                      <a:pt x="853" y="332"/>
                    </a:lnTo>
                    <a:lnTo>
                      <a:pt x="853" y="329"/>
                    </a:lnTo>
                    <a:lnTo>
                      <a:pt x="853" y="332"/>
                    </a:lnTo>
                    <a:lnTo>
                      <a:pt x="853" y="329"/>
                    </a:lnTo>
                    <a:lnTo>
                      <a:pt x="853" y="332"/>
                    </a:lnTo>
                    <a:lnTo>
                      <a:pt x="856" y="329"/>
                    </a:lnTo>
                    <a:lnTo>
                      <a:pt x="859" y="327"/>
                    </a:lnTo>
                    <a:lnTo>
                      <a:pt x="861" y="327"/>
                    </a:lnTo>
                    <a:lnTo>
                      <a:pt x="861" y="324"/>
                    </a:lnTo>
                    <a:lnTo>
                      <a:pt x="861" y="327"/>
                    </a:lnTo>
                    <a:lnTo>
                      <a:pt x="861" y="324"/>
                    </a:lnTo>
                    <a:lnTo>
                      <a:pt x="864" y="324"/>
                    </a:lnTo>
                    <a:lnTo>
                      <a:pt x="861" y="324"/>
                    </a:lnTo>
                    <a:lnTo>
                      <a:pt x="864" y="324"/>
                    </a:lnTo>
                    <a:lnTo>
                      <a:pt x="861" y="324"/>
                    </a:lnTo>
                    <a:lnTo>
                      <a:pt x="864" y="324"/>
                    </a:lnTo>
                    <a:lnTo>
                      <a:pt x="864" y="321"/>
                    </a:lnTo>
                    <a:lnTo>
                      <a:pt x="867" y="321"/>
                    </a:lnTo>
                    <a:lnTo>
                      <a:pt x="864" y="319"/>
                    </a:lnTo>
                    <a:lnTo>
                      <a:pt x="867" y="319"/>
                    </a:lnTo>
                    <a:lnTo>
                      <a:pt x="864" y="316"/>
                    </a:lnTo>
                    <a:lnTo>
                      <a:pt x="864" y="319"/>
                    </a:lnTo>
                    <a:lnTo>
                      <a:pt x="864" y="316"/>
                    </a:lnTo>
                    <a:lnTo>
                      <a:pt x="864" y="313"/>
                    </a:lnTo>
                    <a:lnTo>
                      <a:pt x="861" y="313"/>
                    </a:lnTo>
                    <a:lnTo>
                      <a:pt x="864" y="313"/>
                    </a:lnTo>
                    <a:lnTo>
                      <a:pt x="861" y="313"/>
                    </a:lnTo>
                    <a:lnTo>
                      <a:pt x="864" y="313"/>
                    </a:lnTo>
                    <a:lnTo>
                      <a:pt x="861" y="311"/>
                    </a:lnTo>
                    <a:lnTo>
                      <a:pt x="859" y="313"/>
                    </a:lnTo>
                    <a:lnTo>
                      <a:pt x="861" y="311"/>
                    </a:lnTo>
                    <a:lnTo>
                      <a:pt x="861" y="308"/>
                    </a:lnTo>
                    <a:lnTo>
                      <a:pt x="861" y="306"/>
                    </a:lnTo>
                    <a:lnTo>
                      <a:pt x="859" y="306"/>
                    </a:lnTo>
                    <a:lnTo>
                      <a:pt x="861" y="306"/>
                    </a:lnTo>
                    <a:lnTo>
                      <a:pt x="859" y="306"/>
                    </a:lnTo>
                    <a:lnTo>
                      <a:pt x="861" y="306"/>
                    </a:lnTo>
                    <a:lnTo>
                      <a:pt x="859" y="303"/>
                    </a:lnTo>
                    <a:lnTo>
                      <a:pt x="859" y="300"/>
                    </a:lnTo>
                    <a:lnTo>
                      <a:pt x="848" y="298"/>
                    </a:lnTo>
                    <a:lnTo>
                      <a:pt x="846" y="298"/>
                    </a:lnTo>
                    <a:lnTo>
                      <a:pt x="843" y="298"/>
                    </a:lnTo>
                    <a:lnTo>
                      <a:pt x="840" y="298"/>
                    </a:lnTo>
                    <a:lnTo>
                      <a:pt x="838" y="298"/>
                    </a:lnTo>
                    <a:lnTo>
                      <a:pt x="835" y="298"/>
                    </a:lnTo>
                    <a:lnTo>
                      <a:pt x="835" y="300"/>
                    </a:lnTo>
                    <a:lnTo>
                      <a:pt x="833" y="298"/>
                    </a:lnTo>
                    <a:lnTo>
                      <a:pt x="830" y="300"/>
                    </a:lnTo>
                    <a:lnTo>
                      <a:pt x="827" y="300"/>
                    </a:lnTo>
                    <a:lnTo>
                      <a:pt x="825" y="300"/>
                    </a:lnTo>
                    <a:lnTo>
                      <a:pt x="825" y="303"/>
                    </a:lnTo>
                    <a:lnTo>
                      <a:pt x="838" y="321"/>
                    </a:lnTo>
                    <a:lnTo>
                      <a:pt x="843" y="332"/>
                    </a:lnTo>
                    <a:lnTo>
                      <a:pt x="846" y="332"/>
                    </a:lnTo>
                    <a:lnTo>
                      <a:pt x="843" y="332"/>
                    </a:lnTo>
                    <a:lnTo>
                      <a:pt x="838" y="324"/>
                    </a:lnTo>
                    <a:lnTo>
                      <a:pt x="822" y="303"/>
                    </a:lnTo>
                    <a:lnTo>
                      <a:pt x="820" y="303"/>
                    </a:lnTo>
                    <a:lnTo>
                      <a:pt x="817" y="303"/>
                    </a:lnTo>
                    <a:lnTo>
                      <a:pt x="814" y="303"/>
                    </a:lnTo>
                    <a:lnTo>
                      <a:pt x="812" y="303"/>
                    </a:lnTo>
                    <a:lnTo>
                      <a:pt x="809" y="303"/>
                    </a:lnTo>
                    <a:lnTo>
                      <a:pt x="809" y="300"/>
                    </a:lnTo>
                    <a:lnTo>
                      <a:pt x="806" y="300"/>
                    </a:lnTo>
                    <a:lnTo>
                      <a:pt x="806" y="298"/>
                    </a:lnTo>
                    <a:lnTo>
                      <a:pt x="804" y="298"/>
                    </a:lnTo>
                    <a:lnTo>
                      <a:pt x="804" y="295"/>
                    </a:lnTo>
                    <a:lnTo>
                      <a:pt x="801" y="295"/>
                    </a:lnTo>
                    <a:lnTo>
                      <a:pt x="799" y="295"/>
                    </a:lnTo>
                    <a:lnTo>
                      <a:pt x="796" y="295"/>
                    </a:lnTo>
                    <a:lnTo>
                      <a:pt x="793" y="295"/>
                    </a:lnTo>
                    <a:lnTo>
                      <a:pt x="793" y="298"/>
                    </a:lnTo>
                    <a:lnTo>
                      <a:pt x="788" y="290"/>
                    </a:lnTo>
                    <a:lnTo>
                      <a:pt x="786" y="285"/>
                    </a:lnTo>
                    <a:lnTo>
                      <a:pt x="786" y="282"/>
                    </a:lnTo>
                    <a:lnTo>
                      <a:pt x="783" y="282"/>
                    </a:lnTo>
                    <a:lnTo>
                      <a:pt x="780" y="279"/>
                    </a:lnTo>
                    <a:lnTo>
                      <a:pt x="775" y="282"/>
                    </a:lnTo>
                    <a:lnTo>
                      <a:pt x="773" y="282"/>
                    </a:lnTo>
                    <a:lnTo>
                      <a:pt x="773" y="274"/>
                    </a:lnTo>
                    <a:lnTo>
                      <a:pt x="770" y="274"/>
                    </a:lnTo>
                    <a:lnTo>
                      <a:pt x="767" y="274"/>
                    </a:lnTo>
                    <a:lnTo>
                      <a:pt x="765" y="274"/>
                    </a:lnTo>
                    <a:lnTo>
                      <a:pt x="762" y="274"/>
                    </a:lnTo>
                    <a:lnTo>
                      <a:pt x="759" y="274"/>
                    </a:lnTo>
                    <a:lnTo>
                      <a:pt x="757" y="274"/>
                    </a:lnTo>
                    <a:lnTo>
                      <a:pt x="757" y="277"/>
                    </a:lnTo>
                    <a:lnTo>
                      <a:pt x="754" y="277"/>
                    </a:lnTo>
                    <a:lnTo>
                      <a:pt x="752" y="277"/>
                    </a:lnTo>
                    <a:lnTo>
                      <a:pt x="749" y="279"/>
                    </a:lnTo>
                    <a:lnTo>
                      <a:pt x="746" y="282"/>
                    </a:lnTo>
                    <a:lnTo>
                      <a:pt x="744" y="282"/>
                    </a:lnTo>
                    <a:lnTo>
                      <a:pt x="744" y="285"/>
                    </a:lnTo>
                    <a:lnTo>
                      <a:pt x="741" y="285"/>
                    </a:lnTo>
                    <a:lnTo>
                      <a:pt x="741" y="287"/>
                    </a:lnTo>
                    <a:lnTo>
                      <a:pt x="739" y="290"/>
                    </a:lnTo>
                    <a:lnTo>
                      <a:pt x="741" y="293"/>
                    </a:lnTo>
                    <a:lnTo>
                      <a:pt x="741" y="295"/>
                    </a:lnTo>
                    <a:lnTo>
                      <a:pt x="739" y="295"/>
                    </a:lnTo>
                    <a:lnTo>
                      <a:pt x="736" y="295"/>
                    </a:lnTo>
                    <a:lnTo>
                      <a:pt x="733" y="295"/>
                    </a:lnTo>
                    <a:lnTo>
                      <a:pt x="733" y="298"/>
                    </a:lnTo>
                    <a:lnTo>
                      <a:pt x="731" y="298"/>
                    </a:lnTo>
                    <a:lnTo>
                      <a:pt x="731" y="300"/>
                    </a:lnTo>
                    <a:lnTo>
                      <a:pt x="731" y="306"/>
                    </a:lnTo>
                    <a:lnTo>
                      <a:pt x="733" y="311"/>
                    </a:lnTo>
                    <a:lnTo>
                      <a:pt x="733" y="313"/>
                    </a:lnTo>
                    <a:lnTo>
                      <a:pt x="733" y="316"/>
                    </a:lnTo>
                    <a:lnTo>
                      <a:pt x="733" y="319"/>
                    </a:lnTo>
                    <a:lnTo>
                      <a:pt x="733" y="321"/>
                    </a:lnTo>
                    <a:lnTo>
                      <a:pt x="733" y="324"/>
                    </a:lnTo>
                    <a:lnTo>
                      <a:pt x="731" y="324"/>
                    </a:lnTo>
                    <a:lnTo>
                      <a:pt x="731" y="327"/>
                    </a:lnTo>
                    <a:lnTo>
                      <a:pt x="731" y="329"/>
                    </a:lnTo>
                    <a:lnTo>
                      <a:pt x="731" y="332"/>
                    </a:lnTo>
                    <a:lnTo>
                      <a:pt x="728" y="332"/>
                    </a:lnTo>
                    <a:lnTo>
                      <a:pt x="728" y="334"/>
                    </a:lnTo>
                    <a:lnTo>
                      <a:pt x="726" y="337"/>
                    </a:lnTo>
                    <a:lnTo>
                      <a:pt x="726" y="340"/>
                    </a:lnTo>
                    <a:lnTo>
                      <a:pt x="723" y="340"/>
                    </a:lnTo>
                    <a:lnTo>
                      <a:pt x="720" y="340"/>
                    </a:lnTo>
                    <a:lnTo>
                      <a:pt x="720" y="342"/>
                    </a:lnTo>
                    <a:lnTo>
                      <a:pt x="718" y="342"/>
                    </a:lnTo>
                    <a:lnTo>
                      <a:pt x="715" y="342"/>
                    </a:lnTo>
                    <a:lnTo>
                      <a:pt x="712" y="342"/>
                    </a:lnTo>
                    <a:lnTo>
                      <a:pt x="712" y="345"/>
                    </a:lnTo>
                    <a:lnTo>
                      <a:pt x="710" y="345"/>
                    </a:lnTo>
                    <a:lnTo>
                      <a:pt x="707" y="345"/>
                    </a:lnTo>
                    <a:lnTo>
                      <a:pt x="705" y="345"/>
                    </a:lnTo>
                    <a:lnTo>
                      <a:pt x="702" y="345"/>
                    </a:lnTo>
                    <a:lnTo>
                      <a:pt x="694" y="347"/>
                    </a:lnTo>
                    <a:lnTo>
                      <a:pt x="692" y="347"/>
                    </a:lnTo>
                    <a:lnTo>
                      <a:pt x="692" y="350"/>
                    </a:lnTo>
                    <a:lnTo>
                      <a:pt x="689" y="350"/>
                    </a:lnTo>
                    <a:lnTo>
                      <a:pt x="689" y="353"/>
                    </a:lnTo>
                    <a:lnTo>
                      <a:pt x="686" y="355"/>
                    </a:lnTo>
                    <a:lnTo>
                      <a:pt x="684" y="353"/>
                    </a:lnTo>
                    <a:lnTo>
                      <a:pt x="684" y="355"/>
                    </a:lnTo>
                    <a:lnTo>
                      <a:pt x="684" y="353"/>
                    </a:lnTo>
                    <a:lnTo>
                      <a:pt x="681" y="353"/>
                    </a:lnTo>
                    <a:lnTo>
                      <a:pt x="679" y="353"/>
                    </a:lnTo>
                    <a:lnTo>
                      <a:pt x="666" y="350"/>
                    </a:lnTo>
                    <a:lnTo>
                      <a:pt x="658" y="347"/>
                    </a:lnTo>
                    <a:lnTo>
                      <a:pt x="655" y="347"/>
                    </a:lnTo>
                    <a:lnTo>
                      <a:pt x="652" y="345"/>
                    </a:lnTo>
                    <a:lnTo>
                      <a:pt x="647" y="345"/>
                    </a:lnTo>
                    <a:lnTo>
                      <a:pt x="639" y="342"/>
                    </a:lnTo>
                    <a:lnTo>
                      <a:pt x="632" y="340"/>
                    </a:lnTo>
                    <a:lnTo>
                      <a:pt x="624" y="340"/>
                    </a:lnTo>
                    <a:lnTo>
                      <a:pt x="619" y="340"/>
                    </a:lnTo>
                    <a:lnTo>
                      <a:pt x="613" y="340"/>
                    </a:lnTo>
                    <a:lnTo>
                      <a:pt x="611" y="340"/>
                    </a:lnTo>
                    <a:lnTo>
                      <a:pt x="605" y="340"/>
                    </a:lnTo>
                    <a:lnTo>
                      <a:pt x="600" y="340"/>
                    </a:lnTo>
                    <a:lnTo>
                      <a:pt x="598" y="340"/>
                    </a:lnTo>
                    <a:lnTo>
                      <a:pt x="595" y="340"/>
                    </a:lnTo>
                    <a:lnTo>
                      <a:pt x="595" y="342"/>
                    </a:lnTo>
                    <a:lnTo>
                      <a:pt x="592" y="342"/>
                    </a:lnTo>
                    <a:lnTo>
                      <a:pt x="590" y="342"/>
                    </a:lnTo>
                    <a:lnTo>
                      <a:pt x="590" y="345"/>
                    </a:lnTo>
                    <a:lnTo>
                      <a:pt x="587" y="345"/>
                    </a:lnTo>
                    <a:lnTo>
                      <a:pt x="587" y="347"/>
                    </a:lnTo>
                    <a:lnTo>
                      <a:pt x="587" y="350"/>
                    </a:lnTo>
                    <a:lnTo>
                      <a:pt x="587" y="353"/>
                    </a:lnTo>
                    <a:lnTo>
                      <a:pt x="585" y="353"/>
                    </a:lnTo>
                    <a:lnTo>
                      <a:pt x="585" y="355"/>
                    </a:lnTo>
                    <a:lnTo>
                      <a:pt x="585" y="358"/>
                    </a:lnTo>
                    <a:lnTo>
                      <a:pt x="585" y="360"/>
                    </a:lnTo>
                    <a:lnTo>
                      <a:pt x="585" y="363"/>
                    </a:lnTo>
                    <a:lnTo>
                      <a:pt x="582" y="363"/>
                    </a:lnTo>
                    <a:lnTo>
                      <a:pt x="582" y="366"/>
                    </a:lnTo>
                    <a:lnTo>
                      <a:pt x="579" y="366"/>
                    </a:lnTo>
                    <a:lnTo>
                      <a:pt x="579" y="368"/>
                    </a:lnTo>
                    <a:lnTo>
                      <a:pt x="577" y="368"/>
                    </a:lnTo>
                    <a:lnTo>
                      <a:pt x="574" y="368"/>
                    </a:lnTo>
                    <a:lnTo>
                      <a:pt x="572" y="368"/>
                    </a:lnTo>
                    <a:lnTo>
                      <a:pt x="569" y="368"/>
                    </a:lnTo>
                    <a:lnTo>
                      <a:pt x="566" y="368"/>
                    </a:lnTo>
                    <a:lnTo>
                      <a:pt x="564" y="368"/>
                    </a:lnTo>
                    <a:lnTo>
                      <a:pt x="561" y="368"/>
                    </a:lnTo>
                    <a:lnTo>
                      <a:pt x="558" y="368"/>
                    </a:lnTo>
                    <a:lnTo>
                      <a:pt x="556" y="368"/>
                    </a:lnTo>
                    <a:lnTo>
                      <a:pt x="553" y="368"/>
                    </a:lnTo>
                    <a:lnTo>
                      <a:pt x="551" y="371"/>
                    </a:lnTo>
                    <a:lnTo>
                      <a:pt x="551" y="374"/>
                    </a:lnTo>
                    <a:lnTo>
                      <a:pt x="553" y="374"/>
                    </a:lnTo>
                    <a:lnTo>
                      <a:pt x="553" y="376"/>
                    </a:lnTo>
                    <a:lnTo>
                      <a:pt x="556" y="376"/>
                    </a:lnTo>
                    <a:lnTo>
                      <a:pt x="558" y="376"/>
                    </a:lnTo>
                    <a:lnTo>
                      <a:pt x="558" y="379"/>
                    </a:lnTo>
                    <a:lnTo>
                      <a:pt x="561" y="379"/>
                    </a:lnTo>
                    <a:lnTo>
                      <a:pt x="561" y="381"/>
                    </a:lnTo>
                    <a:lnTo>
                      <a:pt x="558" y="381"/>
                    </a:lnTo>
                    <a:lnTo>
                      <a:pt x="558" y="384"/>
                    </a:lnTo>
                    <a:lnTo>
                      <a:pt x="558" y="387"/>
                    </a:lnTo>
                    <a:lnTo>
                      <a:pt x="556" y="387"/>
                    </a:lnTo>
                    <a:lnTo>
                      <a:pt x="556" y="389"/>
                    </a:lnTo>
                    <a:lnTo>
                      <a:pt x="556" y="392"/>
                    </a:lnTo>
                    <a:lnTo>
                      <a:pt x="558" y="392"/>
                    </a:lnTo>
                    <a:lnTo>
                      <a:pt x="558" y="394"/>
                    </a:lnTo>
                    <a:lnTo>
                      <a:pt x="561" y="394"/>
                    </a:lnTo>
                    <a:lnTo>
                      <a:pt x="561" y="397"/>
                    </a:lnTo>
                    <a:lnTo>
                      <a:pt x="564" y="397"/>
                    </a:lnTo>
                    <a:lnTo>
                      <a:pt x="566" y="397"/>
                    </a:lnTo>
                    <a:lnTo>
                      <a:pt x="569" y="397"/>
                    </a:lnTo>
                    <a:lnTo>
                      <a:pt x="569" y="400"/>
                    </a:lnTo>
                    <a:lnTo>
                      <a:pt x="572" y="400"/>
                    </a:lnTo>
                    <a:lnTo>
                      <a:pt x="572" y="402"/>
                    </a:lnTo>
                    <a:lnTo>
                      <a:pt x="572" y="405"/>
                    </a:lnTo>
                    <a:lnTo>
                      <a:pt x="574" y="405"/>
                    </a:lnTo>
                    <a:lnTo>
                      <a:pt x="572" y="405"/>
                    </a:lnTo>
                    <a:lnTo>
                      <a:pt x="569" y="405"/>
                    </a:lnTo>
                    <a:lnTo>
                      <a:pt x="569" y="407"/>
                    </a:lnTo>
                    <a:lnTo>
                      <a:pt x="569" y="405"/>
                    </a:lnTo>
                    <a:lnTo>
                      <a:pt x="566" y="405"/>
                    </a:lnTo>
                    <a:lnTo>
                      <a:pt x="564" y="405"/>
                    </a:lnTo>
                    <a:lnTo>
                      <a:pt x="564" y="407"/>
                    </a:lnTo>
                    <a:lnTo>
                      <a:pt x="561" y="407"/>
                    </a:lnTo>
                    <a:lnTo>
                      <a:pt x="564" y="407"/>
                    </a:lnTo>
                    <a:lnTo>
                      <a:pt x="566" y="410"/>
                    </a:lnTo>
                    <a:lnTo>
                      <a:pt x="566" y="413"/>
                    </a:lnTo>
                    <a:lnTo>
                      <a:pt x="569" y="413"/>
                    </a:lnTo>
                    <a:lnTo>
                      <a:pt x="569" y="415"/>
                    </a:lnTo>
                    <a:lnTo>
                      <a:pt x="572" y="415"/>
                    </a:lnTo>
                    <a:lnTo>
                      <a:pt x="574" y="418"/>
                    </a:lnTo>
                    <a:lnTo>
                      <a:pt x="577" y="421"/>
                    </a:lnTo>
                    <a:lnTo>
                      <a:pt x="579" y="421"/>
                    </a:lnTo>
                    <a:lnTo>
                      <a:pt x="582" y="423"/>
                    </a:lnTo>
                    <a:lnTo>
                      <a:pt x="585" y="426"/>
                    </a:lnTo>
                    <a:lnTo>
                      <a:pt x="587" y="426"/>
                    </a:lnTo>
                    <a:lnTo>
                      <a:pt x="587" y="428"/>
                    </a:lnTo>
                    <a:lnTo>
                      <a:pt x="590" y="428"/>
                    </a:lnTo>
                    <a:lnTo>
                      <a:pt x="592" y="431"/>
                    </a:lnTo>
                    <a:lnTo>
                      <a:pt x="595" y="431"/>
                    </a:lnTo>
                    <a:lnTo>
                      <a:pt x="598" y="434"/>
                    </a:lnTo>
                    <a:lnTo>
                      <a:pt x="600" y="434"/>
                    </a:lnTo>
                    <a:lnTo>
                      <a:pt x="603" y="434"/>
                    </a:lnTo>
                    <a:lnTo>
                      <a:pt x="603" y="436"/>
                    </a:lnTo>
                    <a:lnTo>
                      <a:pt x="605" y="436"/>
                    </a:lnTo>
                    <a:lnTo>
                      <a:pt x="608" y="436"/>
                    </a:lnTo>
                    <a:lnTo>
                      <a:pt x="608" y="434"/>
                    </a:lnTo>
                    <a:lnTo>
                      <a:pt x="611" y="431"/>
                    </a:lnTo>
                    <a:lnTo>
                      <a:pt x="608" y="434"/>
                    </a:lnTo>
                    <a:lnTo>
                      <a:pt x="608" y="436"/>
                    </a:lnTo>
                    <a:lnTo>
                      <a:pt x="608" y="439"/>
                    </a:lnTo>
                    <a:lnTo>
                      <a:pt x="611" y="439"/>
                    </a:lnTo>
                    <a:lnTo>
                      <a:pt x="611" y="441"/>
                    </a:lnTo>
                    <a:lnTo>
                      <a:pt x="613" y="441"/>
                    </a:lnTo>
                    <a:lnTo>
                      <a:pt x="616" y="441"/>
                    </a:lnTo>
                    <a:lnTo>
                      <a:pt x="616" y="444"/>
                    </a:lnTo>
                    <a:lnTo>
                      <a:pt x="619" y="444"/>
                    </a:lnTo>
                    <a:lnTo>
                      <a:pt x="621" y="447"/>
                    </a:lnTo>
                    <a:lnTo>
                      <a:pt x="621" y="444"/>
                    </a:lnTo>
                    <a:lnTo>
                      <a:pt x="624" y="444"/>
                    </a:lnTo>
                    <a:lnTo>
                      <a:pt x="624" y="447"/>
                    </a:lnTo>
                    <a:lnTo>
                      <a:pt x="624" y="449"/>
                    </a:lnTo>
                    <a:lnTo>
                      <a:pt x="626" y="449"/>
                    </a:lnTo>
                    <a:lnTo>
                      <a:pt x="626" y="452"/>
                    </a:lnTo>
                    <a:lnTo>
                      <a:pt x="629" y="452"/>
                    </a:lnTo>
                    <a:lnTo>
                      <a:pt x="632" y="452"/>
                    </a:lnTo>
                    <a:lnTo>
                      <a:pt x="632" y="454"/>
                    </a:lnTo>
                    <a:lnTo>
                      <a:pt x="634" y="454"/>
                    </a:lnTo>
                    <a:lnTo>
                      <a:pt x="637" y="457"/>
                    </a:lnTo>
                    <a:lnTo>
                      <a:pt x="639" y="457"/>
                    </a:lnTo>
                    <a:lnTo>
                      <a:pt x="642" y="457"/>
                    </a:lnTo>
                    <a:lnTo>
                      <a:pt x="645" y="457"/>
                    </a:lnTo>
                    <a:lnTo>
                      <a:pt x="647" y="457"/>
                    </a:lnTo>
                    <a:lnTo>
                      <a:pt x="647" y="460"/>
                    </a:lnTo>
                    <a:lnTo>
                      <a:pt x="650" y="460"/>
                    </a:lnTo>
                    <a:lnTo>
                      <a:pt x="652" y="460"/>
                    </a:lnTo>
                    <a:lnTo>
                      <a:pt x="655" y="457"/>
                    </a:lnTo>
                    <a:lnTo>
                      <a:pt x="658" y="457"/>
                    </a:lnTo>
                    <a:lnTo>
                      <a:pt x="660" y="457"/>
                    </a:lnTo>
                    <a:lnTo>
                      <a:pt x="663" y="457"/>
                    </a:lnTo>
                    <a:lnTo>
                      <a:pt x="666" y="457"/>
                    </a:lnTo>
                    <a:lnTo>
                      <a:pt x="668" y="457"/>
                    </a:lnTo>
                    <a:lnTo>
                      <a:pt x="671" y="454"/>
                    </a:lnTo>
                    <a:lnTo>
                      <a:pt x="673" y="454"/>
                    </a:lnTo>
                    <a:lnTo>
                      <a:pt x="676" y="454"/>
                    </a:lnTo>
                    <a:lnTo>
                      <a:pt x="679" y="454"/>
                    </a:lnTo>
                    <a:lnTo>
                      <a:pt x="681" y="454"/>
                    </a:lnTo>
                    <a:lnTo>
                      <a:pt x="684" y="454"/>
                    </a:lnTo>
                    <a:lnTo>
                      <a:pt x="686" y="454"/>
                    </a:lnTo>
                    <a:lnTo>
                      <a:pt x="689" y="454"/>
                    </a:lnTo>
                    <a:lnTo>
                      <a:pt x="692" y="454"/>
                    </a:lnTo>
                    <a:lnTo>
                      <a:pt x="694" y="454"/>
                    </a:lnTo>
                    <a:lnTo>
                      <a:pt x="697" y="454"/>
                    </a:lnTo>
                    <a:lnTo>
                      <a:pt x="697" y="457"/>
                    </a:lnTo>
                    <a:lnTo>
                      <a:pt x="699" y="457"/>
                    </a:lnTo>
                    <a:lnTo>
                      <a:pt x="702" y="457"/>
                    </a:lnTo>
                    <a:lnTo>
                      <a:pt x="705" y="460"/>
                    </a:lnTo>
                    <a:lnTo>
                      <a:pt x="707" y="460"/>
                    </a:lnTo>
                    <a:lnTo>
                      <a:pt x="710" y="462"/>
                    </a:lnTo>
                    <a:lnTo>
                      <a:pt x="712" y="462"/>
                    </a:lnTo>
                    <a:lnTo>
                      <a:pt x="712" y="465"/>
                    </a:lnTo>
                    <a:lnTo>
                      <a:pt x="712" y="462"/>
                    </a:lnTo>
                    <a:lnTo>
                      <a:pt x="718" y="465"/>
                    </a:lnTo>
                    <a:lnTo>
                      <a:pt x="718" y="468"/>
                    </a:lnTo>
                    <a:lnTo>
                      <a:pt x="720" y="468"/>
                    </a:lnTo>
                    <a:lnTo>
                      <a:pt x="726" y="473"/>
                    </a:lnTo>
                    <a:lnTo>
                      <a:pt x="731" y="475"/>
                    </a:lnTo>
                    <a:lnTo>
                      <a:pt x="733" y="478"/>
                    </a:lnTo>
                    <a:lnTo>
                      <a:pt x="736" y="481"/>
                    </a:lnTo>
                    <a:lnTo>
                      <a:pt x="739" y="481"/>
                    </a:lnTo>
                    <a:lnTo>
                      <a:pt x="739" y="483"/>
                    </a:lnTo>
                    <a:lnTo>
                      <a:pt x="741" y="486"/>
                    </a:lnTo>
                    <a:lnTo>
                      <a:pt x="744" y="488"/>
                    </a:lnTo>
                    <a:lnTo>
                      <a:pt x="746" y="488"/>
                    </a:lnTo>
                    <a:lnTo>
                      <a:pt x="746" y="491"/>
                    </a:lnTo>
                    <a:lnTo>
                      <a:pt x="749" y="491"/>
                    </a:lnTo>
                    <a:lnTo>
                      <a:pt x="752" y="491"/>
                    </a:lnTo>
                    <a:lnTo>
                      <a:pt x="752" y="494"/>
                    </a:lnTo>
                    <a:lnTo>
                      <a:pt x="754" y="494"/>
                    </a:lnTo>
                    <a:lnTo>
                      <a:pt x="757" y="494"/>
                    </a:lnTo>
                    <a:lnTo>
                      <a:pt x="757" y="496"/>
                    </a:lnTo>
                    <a:lnTo>
                      <a:pt x="759" y="496"/>
                    </a:lnTo>
                    <a:lnTo>
                      <a:pt x="762" y="499"/>
                    </a:lnTo>
                    <a:lnTo>
                      <a:pt x="765" y="502"/>
                    </a:lnTo>
                    <a:lnTo>
                      <a:pt x="770" y="504"/>
                    </a:lnTo>
                    <a:lnTo>
                      <a:pt x="773" y="507"/>
                    </a:lnTo>
                    <a:lnTo>
                      <a:pt x="775" y="509"/>
                    </a:lnTo>
                    <a:lnTo>
                      <a:pt x="788" y="517"/>
                    </a:lnTo>
                    <a:lnTo>
                      <a:pt x="786" y="517"/>
                    </a:lnTo>
                    <a:lnTo>
                      <a:pt x="788" y="517"/>
                    </a:lnTo>
                    <a:lnTo>
                      <a:pt x="788" y="520"/>
                    </a:lnTo>
                    <a:lnTo>
                      <a:pt x="809" y="535"/>
                    </a:lnTo>
                    <a:lnTo>
                      <a:pt x="812" y="535"/>
                    </a:lnTo>
                    <a:lnTo>
                      <a:pt x="814" y="538"/>
                    </a:lnTo>
                    <a:lnTo>
                      <a:pt x="820" y="541"/>
                    </a:lnTo>
                    <a:lnTo>
                      <a:pt x="822" y="543"/>
                    </a:lnTo>
                    <a:lnTo>
                      <a:pt x="827" y="549"/>
                    </a:lnTo>
                    <a:lnTo>
                      <a:pt x="833" y="554"/>
                    </a:lnTo>
                    <a:lnTo>
                      <a:pt x="835" y="556"/>
                    </a:lnTo>
                    <a:lnTo>
                      <a:pt x="838" y="556"/>
                    </a:lnTo>
                    <a:lnTo>
                      <a:pt x="814" y="575"/>
                    </a:lnTo>
                    <a:lnTo>
                      <a:pt x="809" y="577"/>
                    </a:lnTo>
                    <a:lnTo>
                      <a:pt x="806" y="580"/>
                    </a:lnTo>
                    <a:lnTo>
                      <a:pt x="799" y="585"/>
                    </a:lnTo>
                    <a:lnTo>
                      <a:pt x="796" y="585"/>
                    </a:lnTo>
                    <a:lnTo>
                      <a:pt x="793" y="588"/>
                    </a:lnTo>
                    <a:lnTo>
                      <a:pt x="791" y="588"/>
                    </a:lnTo>
                    <a:lnTo>
                      <a:pt x="788" y="582"/>
                    </a:lnTo>
                    <a:lnTo>
                      <a:pt x="786" y="585"/>
                    </a:lnTo>
                    <a:lnTo>
                      <a:pt x="783" y="585"/>
                    </a:lnTo>
                    <a:lnTo>
                      <a:pt x="783" y="588"/>
                    </a:lnTo>
                    <a:lnTo>
                      <a:pt x="780" y="588"/>
                    </a:lnTo>
                    <a:lnTo>
                      <a:pt x="780" y="590"/>
                    </a:lnTo>
                    <a:lnTo>
                      <a:pt x="778" y="593"/>
                    </a:lnTo>
                    <a:lnTo>
                      <a:pt x="775" y="593"/>
                    </a:lnTo>
                    <a:lnTo>
                      <a:pt x="775" y="596"/>
                    </a:lnTo>
                    <a:lnTo>
                      <a:pt x="775" y="598"/>
                    </a:lnTo>
                    <a:lnTo>
                      <a:pt x="775" y="601"/>
                    </a:lnTo>
                    <a:lnTo>
                      <a:pt x="775" y="603"/>
                    </a:lnTo>
                    <a:lnTo>
                      <a:pt x="780" y="614"/>
                    </a:lnTo>
                    <a:lnTo>
                      <a:pt x="778" y="614"/>
                    </a:lnTo>
                    <a:lnTo>
                      <a:pt x="775" y="616"/>
                    </a:lnTo>
                    <a:lnTo>
                      <a:pt x="773" y="614"/>
                    </a:lnTo>
                    <a:lnTo>
                      <a:pt x="775" y="611"/>
                    </a:lnTo>
                    <a:lnTo>
                      <a:pt x="770" y="606"/>
                    </a:lnTo>
                    <a:lnTo>
                      <a:pt x="767" y="611"/>
                    </a:lnTo>
                    <a:lnTo>
                      <a:pt x="765" y="609"/>
                    </a:lnTo>
                    <a:lnTo>
                      <a:pt x="767" y="603"/>
                    </a:lnTo>
                    <a:lnTo>
                      <a:pt x="765" y="601"/>
                    </a:lnTo>
                    <a:lnTo>
                      <a:pt x="765" y="598"/>
                    </a:lnTo>
                    <a:lnTo>
                      <a:pt x="765" y="596"/>
                    </a:lnTo>
                    <a:lnTo>
                      <a:pt x="762" y="590"/>
                    </a:lnTo>
                    <a:lnTo>
                      <a:pt x="765" y="590"/>
                    </a:lnTo>
                    <a:lnTo>
                      <a:pt x="765" y="588"/>
                    </a:lnTo>
                    <a:lnTo>
                      <a:pt x="762" y="590"/>
                    </a:lnTo>
                    <a:lnTo>
                      <a:pt x="759" y="593"/>
                    </a:lnTo>
                    <a:lnTo>
                      <a:pt x="754" y="596"/>
                    </a:lnTo>
                    <a:lnTo>
                      <a:pt x="754" y="598"/>
                    </a:lnTo>
                    <a:lnTo>
                      <a:pt x="746" y="614"/>
                    </a:lnTo>
                    <a:lnTo>
                      <a:pt x="749" y="616"/>
                    </a:lnTo>
                    <a:lnTo>
                      <a:pt x="746" y="624"/>
                    </a:lnTo>
                    <a:lnTo>
                      <a:pt x="741" y="624"/>
                    </a:lnTo>
                    <a:lnTo>
                      <a:pt x="739" y="632"/>
                    </a:lnTo>
                    <a:lnTo>
                      <a:pt x="733" y="648"/>
                    </a:lnTo>
                    <a:lnTo>
                      <a:pt x="694" y="648"/>
                    </a:lnTo>
                    <a:lnTo>
                      <a:pt x="679" y="648"/>
                    </a:lnTo>
                    <a:lnTo>
                      <a:pt x="621" y="648"/>
                    </a:lnTo>
                    <a:lnTo>
                      <a:pt x="621" y="666"/>
                    </a:lnTo>
                    <a:lnTo>
                      <a:pt x="621" y="669"/>
                    </a:lnTo>
                    <a:lnTo>
                      <a:pt x="621" y="677"/>
                    </a:lnTo>
                    <a:lnTo>
                      <a:pt x="587" y="677"/>
                    </a:lnTo>
                    <a:lnTo>
                      <a:pt x="579" y="677"/>
                    </a:lnTo>
                    <a:lnTo>
                      <a:pt x="522" y="677"/>
                    </a:lnTo>
                    <a:lnTo>
                      <a:pt x="522" y="687"/>
                    </a:lnTo>
                    <a:lnTo>
                      <a:pt x="522" y="700"/>
                    </a:lnTo>
                    <a:lnTo>
                      <a:pt x="457" y="700"/>
                    </a:lnTo>
                    <a:lnTo>
                      <a:pt x="415" y="700"/>
                    </a:lnTo>
                    <a:lnTo>
                      <a:pt x="412" y="700"/>
                    </a:lnTo>
                    <a:lnTo>
                      <a:pt x="410" y="700"/>
                    </a:lnTo>
                    <a:lnTo>
                      <a:pt x="407" y="703"/>
                    </a:lnTo>
                    <a:lnTo>
                      <a:pt x="407" y="705"/>
                    </a:lnTo>
                    <a:lnTo>
                      <a:pt x="407" y="708"/>
                    </a:lnTo>
                    <a:lnTo>
                      <a:pt x="407" y="705"/>
                    </a:lnTo>
                    <a:lnTo>
                      <a:pt x="404" y="705"/>
                    </a:lnTo>
                    <a:lnTo>
                      <a:pt x="402" y="703"/>
                    </a:lnTo>
                    <a:lnTo>
                      <a:pt x="399" y="700"/>
                    </a:lnTo>
                    <a:lnTo>
                      <a:pt x="397" y="700"/>
                    </a:lnTo>
                    <a:lnTo>
                      <a:pt x="397" y="703"/>
                    </a:lnTo>
                    <a:lnTo>
                      <a:pt x="397" y="705"/>
                    </a:lnTo>
                    <a:lnTo>
                      <a:pt x="397" y="708"/>
                    </a:lnTo>
                    <a:lnTo>
                      <a:pt x="394" y="708"/>
                    </a:lnTo>
                    <a:lnTo>
                      <a:pt x="391" y="710"/>
                    </a:lnTo>
                    <a:lnTo>
                      <a:pt x="391" y="713"/>
                    </a:lnTo>
                    <a:lnTo>
                      <a:pt x="389" y="713"/>
                    </a:lnTo>
                    <a:lnTo>
                      <a:pt x="389" y="710"/>
                    </a:lnTo>
                    <a:lnTo>
                      <a:pt x="384" y="710"/>
                    </a:lnTo>
                    <a:lnTo>
                      <a:pt x="381" y="708"/>
                    </a:lnTo>
                    <a:lnTo>
                      <a:pt x="373" y="705"/>
                    </a:lnTo>
                    <a:lnTo>
                      <a:pt x="368" y="703"/>
                    </a:lnTo>
                    <a:lnTo>
                      <a:pt x="365" y="703"/>
                    </a:lnTo>
                    <a:lnTo>
                      <a:pt x="363" y="703"/>
                    </a:lnTo>
                    <a:lnTo>
                      <a:pt x="355" y="703"/>
                    </a:lnTo>
                    <a:lnTo>
                      <a:pt x="350" y="705"/>
                    </a:lnTo>
                    <a:lnTo>
                      <a:pt x="344" y="705"/>
                    </a:lnTo>
                    <a:lnTo>
                      <a:pt x="342" y="705"/>
                    </a:lnTo>
                    <a:lnTo>
                      <a:pt x="334" y="705"/>
                    </a:lnTo>
                    <a:lnTo>
                      <a:pt x="324" y="705"/>
                    </a:lnTo>
                    <a:lnTo>
                      <a:pt x="316" y="705"/>
                    </a:lnTo>
                    <a:lnTo>
                      <a:pt x="308" y="708"/>
                    </a:lnTo>
                    <a:lnTo>
                      <a:pt x="303" y="710"/>
                    </a:lnTo>
                    <a:lnTo>
                      <a:pt x="300" y="710"/>
                    </a:lnTo>
                    <a:lnTo>
                      <a:pt x="297" y="705"/>
                    </a:lnTo>
                    <a:lnTo>
                      <a:pt x="297" y="703"/>
                    </a:lnTo>
                    <a:lnTo>
                      <a:pt x="300" y="697"/>
                    </a:lnTo>
                    <a:lnTo>
                      <a:pt x="300" y="692"/>
                    </a:lnTo>
                    <a:lnTo>
                      <a:pt x="297" y="687"/>
                    </a:lnTo>
                    <a:lnTo>
                      <a:pt x="295" y="682"/>
                    </a:lnTo>
                    <a:lnTo>
                      <a:pt x="295" y="677"/>
                    </a:lnTo>
                    <a:lnTo>
                      <a:pt x="297" y="674"/>
                    </a:lnTo>
                    <a:lnTo>
                      <a:pt x="295" y="669"/>
                    </a:lnTo>
                    <a:lnTo>
                      <a:pt x="292" y="666"/>
                    </a:lnTo>
                    <a:lnTo>
                      <a:pt x="290" y="669"/>
                    </a:lnTo>
                    <a:lnTo>
                      <a:pt x="284" y="671"/>
                    </a:lnTo>
                    <a:lnTo>
                      <a:pt x="277" y="674"/>
                    </a:lnTo>
                    <a:lnTo>
                      <a:pt x="274" y="677"/>
                    </a:lnTo>
                    <a:lnTo>
                      <a:pt x="269" y="677"/>
                    </a:lnTo>
                    <a:lnTo>
                      <a:pt x="264" y="677"/>
                    </a:lnTo>
                    <a:lnTo>
                      <a:pt x="258" y="674"/>
                    </a:lnTo>
                    <a:lnTo>
                      <a:pt x="253" y="669"/>
                    </a:lnTo>
                    <a:lnTo>
                      <a:pt x="248" y="663"/>
                    </a:lnTo>
                    <a:lnTo>
                      <a:pt x="240" y="661"/>
                    </a:lnTo>
                    <a:lnTo>
                      <a:pt x="235" y="658"/>
                    </a:lnTo>
                    <a:lnTo>
                      <a:pt x="227" y="656"/>
                    </a:lnTo>
                    <a:lnTo>
                      <a:pt x="219" y="656"/>
                    </a:lnTo>
                    <a:lnTo>
                      <a:pt x="211" y="653"/>
                    </a:lnTo>
                    <a:lnTo>
                      <a:pt x="206" y="653"/>
                    </a:lnTo>
                    <a:lnTo>
                      <a:pt x="198" y="653"/>
                    </a:lnTo>
                    <a:lnTo>
                      <a:pt x="190" y="653"/>
                    </a:lnTo>
                    <a:lnTo>
                      <a:pt x="185" y="658"/>
                    </a:lnTo>
                    <a:lnTo>
                      <a:pt x="180" y="661"/>
                    </a:lnTo>
                    <a:lnTo>
                      <a:pt x="177" y="663"/>
                    </a:lnTo>
                    <a:lnTo>
                      <a:pt x="175" y="663"/>
                    </a:lnTo>
                    <a:lnTo>
                      <a:pt x="170" y="666"/>
                    </a:lnTo>
                    <a:lnTo>
                      <a:pt x="159" y="663"/>
                    </a:lnTo>
                    <a:lnTo>
                      <a:pt x="151" y="663"/>
                    </a:lnTo>
                    <a:lnTo>
                      <a:pt x="143" y="663"/>
                    </a:lnTo>
                    <a:lnTo>
                      <a:pt x="141" y="666"/>
                    </a:lnTo>
                    <a:lnTo>
                      <a:pt x="136" y="669"/>
                    </a:lnTo>
                    <a:lnTo>
                      <a:pt x="130" y="669"/>
                    </a:lnTo>
                    <a:lnTo>
                      <a:pt x="125" y="671"/>
                    </a:lnTo>
                    <a:lnTo>
                      <a:pt x="117" y="671"/>
                    </a:lnTo>
                    <a:lnTo>
                      <a:pt x="117" y="669"/>
                    </a:lnTo>
                    <a:lnTo>
                      <a:pt x="117" y="666"/>
                    </a:lnTo>
                    <a:lnTo>
                      <a:pt x="115" y="666"/>
                    </a:lnTo>
                    <a:lnTo>
                      <a:pt x="115" y="663"/>
                    </a:lnTo>
                    <a:lnTo>
                      <a:pt x="117" y="663"/>
                    </a:lnTo>
                    <a:lnTo>
                      <a:pt x="117" y="661"/>
                    </a:lnTo>
                    <a:lnTo>
                      <a:pt x="117" y="658"/>
                    </a:lnTo>
                    <a:lnTo>
                      <a:pt x="117" y="656"/>
                    </a:lnTo>
                    <a:lnTo>
                      <a:pt x="120" y="653"/>
                    </a:lnTo>
                    <a:lnTo>
                      <a:pt x="120" y="650"/>
                    </a:lnTo>
                    <a:lnTo>
                      <a:pt x="120" y="648"/>
                    </a:lnTo>
                    <a:lnTo>
                      <a:pt x="120" y="645"/>
                    </a:lnTo>
                    <a:lnTo>
                      <a:pt x="120" y="643"/>
                    </a:lnTo>
                    <a:lnTo>
                      <a:pt x="120" y="640"/>
                    </a:lnTo>
                    <a:lnTo>
                      <a:pt x="120" y="637"/>
                    </a:lnTo>
                    <a:lnTo>
                      <a:pt x="120" y="635"/>
                    </a:lnTo>
                    <a:lnTo>
                      <a:pt x="115" y="627"/>
                    </a:lnTo>
                    <a:lnTo>
                      <a:pt x="112" y="627"/>
                    </a:lnTo>
                    <a:lnTo>
                      <a:pt x="112" y="624"/>
                    </a:lnTo>
                    <a:lnTo>
                      <a:pt x="110" y="622"/>
                    </a:lnTo>
                    <a:lnTo>
                      <a:pt x="110" y="619"/>
                    </a:lnTo>
                    <a:lnTo>
                      <a:pt x="107" y="614"/>
                    </a:lnTo>
                    <a:lnTo>
                      <a:pt x="107" y="611"/>
                    </a:lnTo>
                    <a:lnTo>
                      <a:pt x="104" y="609"/>
                    </a:lnTo>
                    <a:lnTo>
                      <a:pt x="102" y="609"/>
                    </a:lnTo>
                    <a:lnTo>
                      <a:pt x="99" y="609"/>
                    </a:lnTo>
                    <a:lnTo>
                      <a:pt x="96" y="609"/>
                    </a:lnTo>
                    <a:lnTo>
                      <a:pt x="96" y="606"/>
                    </a:lnTo>
                    <a:lnTo>
                      <a:pt x="94" y="606"/>
                    </a:lnTo>
                    <a:lnTo>
                      <a:pt x="94" y="603"/>
                    </a:lnTo>
                    <a:lnTo>
                      <a:pt x="91" y="603"/>
                    </a:lnTo>
                    <a:lnTo>
                      <a:pt x="91" y="601"/>
                    </a:lnTo>
                    <a:lnTo>
                      <a:pt x="89" y="601"/>
                    </a:lnTo>
                    <a:lnTo>
                      <a:pt x="89" y="598"/>
                    </a:lnTo>
                    <a:lnTo>
                      <a:pt x="86" y="598"/>
                    </a:lnTo>
                    <a:lnTo>
                      <a:pt x="86" y="596"/>
                    </a:lnTo>
                    <a:lnTo>
                      <a:pt x="86" y="593"/>
                    </a:lnTo>
                    <a:lnTo>
                      <a:pt x="83" y="593"/>
                    </a:lnTo>
                    <a:lnTo>
                      <a:pt x="83" y="590"/>
                    </a:lnTo>
                    <a:lnTo>
                      <a:pt x="81" y="590"/>
                    </a:lnTo>
                    <a:lnTo>
                      <a:pt x="81" y="588"/>
                    </a:lnTo>
                    <a:lnTo>
                      <a:pt x="81" y="585"/>
                    </a:lnTo>
                    <a:lnTo>
                      <a:pt x="81" y="582"/>
                    </a:lnTo>
                    <a:lnTo>
                      <a:pt x="81" y="580"/>
                    </a:lnTo>
                    <a:lnTo>
                      <a:pt x="81" y="577"/>
                    </a:lnTo>
                    <a:lnTo>
                      <a:pt x="78" y="572"/>
                    </a:lnTo>
                    <a:lnTo>
                      <a:pt x="78" y="569"/>
                    </a:lnTo>
                    <a:lnTo>
                      <a:pt x="78" y="567"/>
                    </a:lnTo>
                    <a:lnTo>
                      <a:pt x="76" y="567"/>
                    </a:lnTo>
                    <a:lnTo>
                      <a:pt x="73" y="567"/>
                    </a:lnTo>
                    <a:lnTo>
                      <a:pt x="70" y="567"/>
                    </a:lnTo>
                    <a:lnTo>
                      <a:pt x="70" y="564"/>
                    </a:lnTo>
                    <a:lnTo>
                      <a:pt x="68" y="564"/>
                    </a:lnTo>
                    <a:lnTo>
                      <a:pt x="68" y="562"/>
                    </a:lnTo>
                    <a:lnTo>
                      <a:pt x="65" y="562"/>
                    </a:lnTo>
                    <a:lnTo>
                      <a:pt x="65" y="559"/>
                    </a:lnTo>
                    <a:lnTo>
                      <a:pt x="63" y="559"/>
                    </a:lnTo>
                    <a:lnTo>
                      <a:pt x="60" y="562"/>
                    </a:lnTo>
                    <a:lnTo>
                      <a:pt x="57" y="562"/>
                    </a:lnTo>
                    <a:lnTo>
                      <a:pt x="57" y="559"/>
                    </a:lnTo>
                    <a:lnTo>
                      <a:pt x="55" y="559"/>
                    </a:lnTo>
                    <a:lnTo>
                      <a:pt x="55" y="556"/>
                    </a:lnTo>
                    <a:lnTo>
                      <a:pt x="52" y="556"/>
                    </a:lnTo>
                    <a:lnTo>
                      <a:pt x="52" y="554"/>
                    </a:lnTo>
                    <a:lnTo>
                      <a:pt x="50" y="551"/>
                    </a:lnTo>
                    <a:lnTo>
                      <a:pt x="50" y="549"/>
                    </a:lnTo>
                    <a:lnTo>
                      <a:pt x="50" y="546"/>
                    </a:lnTo>
                    <a:lnTo>
                      <a:pt x="44" y="541"/>
                    </a:lnTo>
                    <a:lnTo>
                      <a:pt x="42" y="535"/>
                    </a:lnTo>
                    <a:lnTo>
                      <a:pt x="39" y="530"/>
                    </a:lnTo>
                    <a:lnTo>
                      <a:pt x="36" y="528"/>
                    </a:lnTo>
                    <a:lnTo>
                      <a:pt x="36" y="525"/>
                    </a:lnTo>
                    <a:lnTo>
                      <a:pt x="36" y="515"/>
                    </a:lnTo>
                    <a:lnTo>
                      <a:pt x="39" y="515"/>
                    </a:lnTo>
                    <a:lnTo>
                      <a:pt x="36" y="502"/>
                    </a:lnTo>
                    <a:lnTo>
                      <a:pt x="36" y="499"/>
                    </a:lnTo>
                    <a:lnTo>
                      <a:pt x="34" y="496"/>
                    </a:lnTo>
                    <a:lnTo>
                      <a:pt x="31" y="491"/>
                    </a:lnTo>
                    <a:lnTo>
                      <a:pt x="31" y="488"/>
                    </a:lnTo>
                    <a:lnTo>
                      <a:pt x="29" y="488"/>
                    </a:lnTo>
                    <a:lnTo>
                      <a:pt x="29" y="486"/>
                    </a:lnTo>
                    <a:lnTo>
                      <a:pt x="26" y="486"/>
                    </a:lnTo>
                    <a:lnTo>
                      <a:pt x="26" y="483"/>
                    </a:lnTo>
                    <a:lnTo>
                      <a:pt x="26" y="481"/>
                    </a:lnTo>
                    <a:lnTo>
                      <a:pt x="26" y="478"/>
                    </a:lnTo>
                    <a:lnTo>
                      <a:pt x="23" y="478"/>
                    </a:lnTo>
                    <a:lnTo>
                      <a:pt x="23" y="475"/>
                    </a:lnTo>
                    <a:lnTo>
                      <a:pt x="21" y="473"/>
                    </a:lnTo>
                    <a:lnTo>
                      <a:pt x="21" y="470"/>
                    </a:lnTo>
                    <a:lnTo>
                      <a:pt x="18" y="470"/>
                    </a:lnTo>
                    <a:lnTo>
                      <a:pt x="18" y="468"/>
                    </a:lnTo>
                    <a:lnTo>
                      <a:pt x="18" y="465"/>
                    </a:lnTo>
                    <a:lnTo>
                      <a:pt x="18" y="462"/>
                    </a:lnTo>
                    <a:lnTo>
                      <a:pt x="16" y="460"/>
                    </a:lnTo>
                    <a:lnTo>
                      <a:pt x="10" y="452"/>
                    </a:lnTo>
                    <a:lnTo>
                      <a:pt x="5" y="444"/>
                    </a:lnTo>
                    <a:lnTo>
                      <a:pt x="5" y="441"/>
                    </a:lnTo>
                    <a:lnTo>
                      <a:pt x="8" y="439"/>
                    </a:lnTo>
                    <a:lnTo>
                      <a:pt x="8" y="436"/>
                    </a:lnTo>
                    <a:lnTo>
                      <a:pt x="5" y="431"/>
                    </a:lnTo>
                    <a:lnTo>
                      <a:pt x="3" y="428"/>
                    </a:lnTo>
                    <a:lnTo>
                      <a:pt x="3" y="426"/>
                    </a:lnTo>
                    <a:lnTo>
                      <a:pt x="3" y="423"/>
                    </a:lnTo>
                    <a:lnTo>
                      <a:pt x="0" y="423"/>
                    </a:lnTo>
                    <a:lnTo>
                      <a:pt x="0" y="421"/>
                    </a:lnTo>
                    <a:lnTo>
                      <a:pt x="3" y="418"/>
                    </a:lnTo>
                    <a:lnTo>
                      <a:pt x="10" y="402"/>
                    </a:lnTo>
                    <a:lnTo>
                      <a:pt x="13" y="402"/>
                    </a:lnTo>
                    <a:lnTo>
                      <a:pt x="13" y="400"/>
                    </a:lnTo>
                    <a:lnTo>
                      <a:pt x="16" y="397"/>
                    </a:lnTo>
                    <a:lnTo>
                      <a:pt x="23" y="384"/>
                    </a:lnTo>
                    <a:lnTo>
                      <a:pt x="29" y="379"/>
                    </a:lnTo>
                    <a:lnTo>
                      <a:pt x="29" y="376"/>
                    </a:lnTo>
                    <a:lnTo>
                      <a:pt x="31" y="376"/>
                    </a:lnTo>
                    <a:lnTo>
                      <a:pt x="36" y="371"/>
                    </a:lnTo>
                    <a:lnTo>
                      <a:pt x="36" y="368"/>
                    </a:lnTo>
                    <a:lnTo>
                      <a:pt x="39" y="368"/>
                    </a:lnTo>
                    <a:lnTo>
                      <a:pt x="39" y="366"/>
                    </a:lnTo>
                    <a:lnTo>
                      <a:pt x="42" y="366"/>
                    </a:lnTo>
                    <a:lnTo>
                      <a:pt x="44" y="363"/>
                    </a:lnTo>
                    <a:lnTo>
                      <a:pt x="47" y="358"/>
                    </a:lnTo>
                    <a:lnTo>
                      <a:pt x="50" y="358"/>
                    </a:lnTo>
                    <a:lnTo>
                      <a:pt x="50" y="355"/>
                    </a:lnTo>
                    <a:lnTo>
                      <a:pt x="52" y="355"/>
                    </a:lnTo>
                    <a:lnTo>
                      <a:pt x="52" y="353"/>
                    </a:lnTo>
                    <a:lnTo>
                      <a:pt x="52" y="350"/>
                    </a:lnTo>
                    <a:lnTo>
                      <a:pt x="55" y="347"/>
                    </a:lnTo>
                    <a:lnTo>
                      <a:pt x="55" y="345"/>
                    </a:lnTo>
                    <a:lnTo>
                      <a:pt x="55" y="342"/>
                    </a:lnTo>
                    <a:lnTo>
                      <a:pt x="55" y="340"/>
                    </a:lnTo>
                    <a:lnTo>
                      <a:pt x="57" y="337"/>
                    </a:lnTo>
                    <a:lnTo>
                      <a:pt x="60" y="334"/>
                    </a:lnTo>
                    <a:lnTo>
                      <a:pt x="63" y="334"/>
                    </a:lnTo>
                    <a:lnTo>
                      <a:pt x="63" y="329"/>
                    </a:lnTo>
                    <a:lnTo>
                      <a:pt x="65" y="327"/>
                    </a:lnTo>
                    <a:lnTo>
                      <a:pt x="70" y="324"/>
                    </a:lnTo>
                    <a:lnTo>
                      <a:pt x="73" y="319"/>
                    </a:lnTo>
                    <a:lnTo>
                      <a:pt x="76" y="316"/>
                    </a:lnTo>
                    <a:lnTo>
                      <a:pt x="78" y="316"/>
                    </a:lnTo>
                    <a:lnTo>
                      <a:pt x="81" y="313"/>
                    </a:lnTo>
                    <a:lnTo>
                      <a:pt x="83" y="313"/>
                    </a:lnTo>
                    <a:lnTo>
                      <a:pt x="83" y="311"/>
                    </a:lnTo>
                    <a:lnTo>
                      <a:pt x="86" y="311"/>
                    </a:lnTo>
                    <a:lnTo>
                      <a:pt x="86" y="308"/>
                    </a:lnTo>
                    <a:lnTo>
                      <a:pt x="86" y="303"/>
                    </a:lnTo>
                    <a:lnTo>
                      <a:pt x="86" y="300"/>
                    </a:lnTo>
                    <a:lnTo>
                      <a:pt x="86" y="298"/>
                    </a:lnTo>
                    <a:lnTo>
                      <a:pt x="86" y="295"/>
                    </a:lnTo>
                    <a:lnTo>
                      <a:pt x="89" y="293"/>
                    </a:lnTo>
                    <a:lnTo>
                      <a:pt x="89" y="290"/>
                    </a:lnTo>
                    <a:lnTo>
                      <a:pt x="91" y="287"/>
                    </a:lnTo>
                    <a:lnTo>
                      <a:pt x="94" y="285"/>
                    </a:lnTo>
                    <a:lnTo>
                      <a:pt x="96" y="282"/>
                    </a:lnTo>
                    <a:lnTo>
                      <a:pt x="99" y="282"/>
                    </a:lnTo>
                    <a:lnTo>
                      <a:pt x="102" y="279"/>
                    </a:lnTo>
                    <a:lnTo>
                      <a:pt x="102" y="277"/>
                    </a:lnTo>
                    <a:lnTo>
                      <a:pt x="102" y="274"/>
                    </a:lnTo>
                    <a:lnTo>
                      <a:pt x="102" y="272"/>
                    </a:lnTo>
                    <a:lnTo>
                      <a:pt x="104" y="269"/>
                    </a:lnTo>
                    <a:lnTo>
                      <a:pt x="107" y="269"/>
                    </a:lnTo>
                    <a:lnTo>
                      <a:pt x="107" y="266"/>
                    </a:lnTo>
                    <a:lnTo>
                      <a:pt x="104" y="266"/>
                    </a:lnTo>
                    <a:lnTo>
                      <a:pt x="104" y="264"/>
                    </a:lnTo>
                    <a:lnTo>
                      <a:pt x="104" y="261"/>
                    </a:lnTo>
                    <a:lnTo>
                      <a:pt x="104" y="259"/>
                    </a:lnTo>
                    <a:lnTo>
                      <a:pt x="104" y="256"/>
                    </a:lnTo>
                    <a:lnTo>
                      <a:pt x="107" y="253"/>
                    </a:lnTo>
                    <a:lnTo>
                      <a:pt x="110" y="251"/>
                    </a:lnTo>
                    <a:lnTo>
                      <a:pt x="112" y="248"/>
                    </a:lnTo>
                    <a:lnTo>
                      <a:pt x="110" y="246"/>
                    </a:lnTo>
                    <a:lnTo>
                      <a:pt x="110" y="243"/>
                    </a:lnTo>
                    <a:lnTo>
                      <a:pt x="110" y="240"/>
                    </a:lnTo>
                    <a:lnTo>
                      <a:pt x="110" y="238"/>
                    </a:lnTo>
                    <a:lnTo>
                      <a:pt x="112" y="238"/>
                    </a:lnTo>
                    <a:lnTo>
                      <a:pt x="115" y="238"/>
                    </a:lnTo>
                    <a:lnTo>
                      <a:pt x="125" y="238"/>
                    </a:lnTo>
                    <a:lnTo>
                      <a:pt x="128" y="238"/>
                    </a:lnTo>
                    <a:lnTo>
                      <a:pt x="128" y="235"/>
                    </a:lnTo>
                    <a:lnTo>
                      <a:pt x="130" y="235"/>
                    </a:lnTo>
                    <a:lnTo>
                      <a:pt x="130" y="232"/>
                    </a:lnTo>
                    <a:lnTo>
                      <a:pt x="133" y="230"/>
                    </a:lnTo>
                    <a:lnTo>
                      <a:pt x="133" y="227"/>
                    </a:lnTo>
                    <a:lnTo>
                      <a:pt x="133" y="225"/>
                    </a:lnTo>
                    <a:lnTo>
                      <a:pt x="133" y="222"/>
                    </a:lnTo>
                    <a:lnTo>
                      <a:pt x="133" y="219"/>
                    </a:lnTo>
                    <a:lnTo>
                      <a:pt x="136" y="217"/>
                    </a:lnTo>
                    <a:lnTo>
                      <a:pt x="136" y="212"/>
                    </a:lnTo>
                    <a:lnTo>
                      <a:pt x="138" y="209"/>
                    </a:lnTo>
                    <a:lnTo>
                      <a:pt x="143" y="206"/>
                    </a:lnTo>
                    <a:lnTo>
                      <a:pt x="143" y="204"/>
                    </a:lnTo>
                    <a:lnTo>
                      <a:pt x="146" y="204"/>
                    </a:lnTo>
                    <a:lnTo>
                      <a:pt x="149" y="204"/>
                    </a:lnTo>
                    <a:lnTo>
                      <a:pt x="151" y="201"/>
                    </a:lnTo>
                    <a:lnTo>
                      <a:pt x="154" y="196"/>
                    </a:lnTo>
                    <a:lnTo>
                      <a:pt x="159" y="196"/>
                    </a:lnTo>
                    <a:lnTo>
                      <a:pt x="162" y="193"/>
                    </a:lnTo>
                    <a:lnTo>
                      <a:pt x="164" y="193"/>
                    </a:lnTo>
                    <a:lnTo>
                      <a:pt x="167" y="193"/>
                    </a:lnTo>
                    <a:lnTo>
                      <a:pt x="172" y="199"/>
                    </a:lnTo>
                    <a:lnTo>
                      <a:pt x="177" y="199"/>
                    </a:lnTo>
                    <a:lnTo>
                      <a:pt x="177" y="201"/>
                    </a:lnTo>
                    <a:lnTo>
                      <a:pt x="180" y="201"/>
                    </a:lnTo>
                    <a:lnTo>
                      <a:pt x="183" y="201"/>
                    </a:lnTo>
                    <a:lnTo>
                      <a:pt x="188" y="201"/>
                    </a:lnTo>
                    <a:lnTo>
                      <a:pt x="193" y="199"/>
                    </a:lnTo>
                    <a:lnTo>
                      <a:pt x="196" y="199"/>
                    </a:lnTo>
                    <a:lnTo>
                      <a:pt x="198" y="196"/>
                    </a:lnTo>
                    <a:lnTo>
                      <a:pt x="201" y="196"/>
                    </a:lnTo>
                    <a:lnTo>
                      <a:pt x="204" y="196"/>
                    </a:lnTo>
                    <a:lnTo>
                      <a:pt x="204" y="191"/>
                    </a:lnTo>
                    <a:lnTo>
                      <a:pt x="206" y="191"/>
                    </a:lnTo>
                    <a:lnTo>
                      <a:pt x="206" y="188"/>
                    </a:lnTo>
                    <a:lnTo>
                      <a:pt x="211" y="185"/>
                    </a:lnTo>
                    <a:lnTo>
                      <a:pt x="214" y="183"/>
                    </a:lnTo>
                    <a:lnTo>
                      <a:pt x="217" y="180"/>
                    </a:lnTo>
                    <a:lnTo>
                      <a:pt x="219" y="180"/>
                    </a:lnTo>
                    <a:lnTo>
                      <a:pt x="219" y="178"/>
                    </a:lnTo>
                    <a:lnTo>
                      <a:pt x="219" y="175"/>
                    </a:lnTo>
                    <a:lnTo>
                      <a:pt x="222" y="175"/>
                    </a:lnTo>
                    <a:lnTo>
                      <a:pt x="224" y="172"/>
                    </a:lnTo>
                    <a:lnTo>
                      <a:pt x="227" y="170"/>
                    </a:lnTo>
                    <a:lnTo>
                      <a:pt x="224" y="170"/>
                    </a:lnTo>
                    <a:lnTo>
                      <a:pt x="224" y="167"/>
                    </a:lnTo>
                    <a:lnTo>
                      <a:pt x="227" y="167"/>
                    </a:lnTo>
                    <a:lnTo>
                      <a:pt x="230" y="165"/>
                    </a:lnTo>
                    <a:lnTo>
                      <a:pt x="232" y="165"/>
                    </a:lnTo>
                    <a:lnTo>
                      <a:pt x="235" y="165"/>
                    </a:lnTo>
                    <a:lnTo>
                      <a:pt x="237" y="162"/>
                    </a:lnTo>
                    <a:lnTo>
                      <a:pt x="240" y="162"/>
                    </a:lnTo>
                    <a:lnTo>
                      <a:pt x="243" y="159"/>
                    </a:lnTo>
                    <a:lnTo>
                      <a:pt x="245" y="159"/>
                    </a:lnTo>
                    <a:lnTo>
                      <a:pt x="248" y="159"/>
                    </a:lnTo>
                    <a:lnTo>
                      <a:pt x="253" y="157"/>
                    </a:lnTo>
                    <a:lnTo>
                      <a:pt x="253" y="154"/>
                    </a:lnTo>
                    <a:lnTo>
                      <a:pt x="256" y="152"/>
                    </a:lnTo>
                    <a:lnTo>
                      <a:pt x="256" y="149"/>
                    </a:lnTo>
                    <a:lnTo>
                      <a:pt x="258" y="149"/>
                    </a:lnTo>
                    <a:lnTo>
                      <a:pt x="266" y="149"/>
                    </a:lnTo>
                    <a:lnTo>
                      <a:pt x="269" y="149"/>
                    </a:lnTo>
                    <a:lnTo>
                      <a:pt x="269" y="146"/>
                    </a:lnTo>
                    <a:lnTo>
                      <a:pt x="271" y="144"/>
                    </a:lnTo>
                    <a:lnTo>
                      <a:pt x="271" y="138"/>
                    </a:lnTo>
                    <a:lnTo>
                      <a:pt x="274" y="138"/>
                    </a:lnTo>
                    <a:lnTo>
                      <a:pt x="277" y="138"/>
                    </a:lnTo>
                    <a:lnTo>
                      <a:pt x="282" y="138"/>
                    </a:lnTo>
                    <a:lnTo>
                      <a:pt x="284" y="138"/>
                    </a:lnTo>
                    <a:lnTo>
                      <a:pt x="287" y="138"/>
                    </a:lnTo>
                    <a:lnTo>
                      <a:pt x="290" y="136"/>
                    </a:lnTo>
                    <a:lnTo>
                      <a:pt x="292" y="133"/>
                    </a:lnTo>
                    <a:lnTo>
                      <a:pt x="295" y="131"/>
                    </a:lnTo>
                    <a:lnTo>
                      <a:pt x="297" y="131"/>
                    </a:lnTo>
                    <a:lnTo>
                      <a:pt x="297" y="128"/>
                    </a:lnTo>
                    <a:lnTo>
                      <a:pt x="303" y="125"/>
                    </a:lnTo>
                    <a:lnTo>
                      <a:pt x="305" y="123"/>
                    </a:lnTo>
                    <a:lnTo>
                      <a:pt x="308" y="120"/>
                    </a:lnTo>
                    <a:lnTo>
                      <a:pt x="308" y="118"/>
                    </a:lnTo>
                    <a:lnTo>
                      <a:pt x="311" y="115"/>
                    </a:lnTo>
                    <a:lnTo>
                      <a:pt x="311" y="112"/>
                    </a:lnTo>
                    <a:lnTo>
                      <a:pt x="311" y="110"/>
                    </a:lnTo>
                    <a:lnTo>
                      <a:pt x="311" y="107"/>
                    </a:lnTo>
                    <a:lnTo>
                      <a:pt x="313" y="91"/>
                    </a:lnTo>
                    <a:lnTo>
                      <a:pt x="316" y="94"/>
                    </a:lnTo>
                    <a:lnTo>
                      <a:pt x="318" y="94"/>
                    </a:lnTo>
                    <a:lnTo>
                      <a:pt x="321" y="91"/>
                    </a:lnTo>
                    <a:lnTo>
                      <a:pt x="331" y="86"/>
                    </a:lnTo>
                    <a:lnTo>
                      <a:pt x="334" y="86"/>
                    </a:lnTo>
                    <a:lnTo>
                      <a:pt x="334" y="89"/>
                    </a:lnTo>
                    <a:lnTo>
                      <a:pt x="337" y="89"/>
                    </a:lnTo>
                    <a:lnTo>
                      <a:pt x="347" y="89"/>
                    </a:lnTo>
                    <a:lnTo>
                      <a:pt x="350" y="84"/>
                    </a:lnTo>
                    <a:lnTo>
                      <a:pt x="350" y="81"/>
                    </a:lnTo>
                    <a:lnTo>
                      <a:pt x="350" y="78"/>
                    </a:lnTo>
                    <a:lnTo>
                      <a:pt x="350" y="76"/>
                    </a:lnTo>
                    <a:lnTo>
                      <a:pt x="350" y="73"/>
                    </a:lnTo>
                    <a:lnTo>
                      <a:pt x="350" y="71"/>
                    </a:lnTo>
                    <a:lnTo>
                      <a:pt x="347" y="71"/>
                    </a:lnTo>
                    <a:lnTo>
                      <a:pt x="350" y="71"/>
                    </a:lnTo>
                    <a:lnTo>
                      <a:pt x="350" y="68"/>
                    </a:lnTo>
                    <a:lnTo>
                      <a:pt x="350" y="65"/>
                    </a:lnTo>
                    <a:lnTo>
                      <a:pt x="350" y="63"/>
                    </a:lnTo>
                    <a:lnTo>
                      <a:pt x="347" y="63"/>
                    </a:lnTo>
                    <a:lnTo>
                      <a:pt x="347" y="60"/>
                    </a:lnTo>
                    <a:lnTo>
                      <a:pt x="347" y="57"/>
                    </a:lnTo>
                    <a:lnTo>
                      <a:pt x="347" y="55"/>
                    </a:lnTo>
                    <a:lnTo>
                      <a:pt x="344" y="50"/>
                    </a:lnTo>
                    <a:lnTo>
                      <a:pt x="344" y="47"/>
                    </a:lnTo>
                    <a:lnTo>
                      <a:pt x="342" y="47"/>
                    </a:lnTo>
                    <a:lnTo>
                      <a:pt x="342" y="44"/>
                    </a:lnTo>
                    <a:lnTo>
                      <a:pt x="342" y="42"/>
                    </a:lnTo>
                    <a:lnTo>
                      <a:pt x="339" y="42"/>
                    </a:lnTo>
                    <a:lnTo>
                      <a:pt x="339" y="39"/>
                    </a:lnTo>
                    <a:lnTo>
                      <a:pt x="339" y="37"/>
                    </a:lnTo>
                    <a:lnTo>
                      <a:pt x="339" y="34"/>
                    </a:lnTo>
                    <a:lnTo>
                      <a:pt x="337" y="34"/>
                    </a:lnTo>
                    <a:lnTo>
                      <a:pt x="337" y="31"/>
                    </a:lnTo>
                    <a:lnTo>
                      <a:pt x="337" y="29"/>
                    </a:lnTo>
                    <a:lnTo>
                      <a:pt x="337" y="26"/>
                    </a:lnTo>
                    <a:lnTo>
                      <a:pt x="337" y="24"/>
                    </a:lnTo>
                    <a:lnTo>
                      <a:pt x="337" y="21"/>
                    </a:lnTo>
                    <a:lnTo>
                      <a:pt x="339" y="24"/>
                    </a:lnTo>
                    <a:lnTo>
                      <a:pt x="339" y="21"/>
                    </a:lnTo>
                    <a:lnTo>
                      <a:pt x="334" y="16"/>
                    </a:lnTo>
                    <a:lnTo>
                      <a:pt x="337" y="16"/>
                    </a:lnTo>
                    <a:lnTo>
                      <a:pt x="344" y="16"/>
                    </a:lnTo>
                    <a:lnTo>
                      <a:pt x="350" y="13"/>
                    </a:lnTo>
                    <a:lnTo>
                      <a:pt x="360" y="13"/>
                    </a:lnTo>
                    <a:lnTo>
                      <a:pt x="404" y="13"/>
                    </a:lnTo>
                    <a:lnTo>
                      <a:pt x="436" y="3"/>
                    </a:lnTo>
                    <a:lnTo>
                      <a:pt x="436" y="0"/>
                    </a:lnTo>
                    <a:lnTo>
                      <a:pt x="438" y="0"/>
                    </a:lnTo>
                    <a:lnTo>
                      <a:pt x="441" y="0"/>
                    </a:lnTo>
                    <a:lnTo>
                      <a:pt x="444" y="3"/>
                    </a:lnTo>
                    <a:lnTo>
                      <a:pt x="444" y="5"/>
                    </a:lnTo>
                    <a:lnTo>
                      <a:pt x="446" y="8"/>
                    </a:lnTo>
                    <a:lnTo>
                      <a:pt x="444" y="10"/>
                    </a:lnTo>
                    <a:lnTo>
                      <a:pt x="441" y="18"/>
                    </a:lnTo>
                    <a:lnTo>
                      <a:pt x="438" y="21"/>
                    </a:lnTo>
                    <a:lnTo>
                      <a:pt x="441" y="24"/>
                    </a:lnTo>
                    <a:lnTo>
                      <a:pt x="444" y="26"/>
                    </a:lnTo>
                    <a:lnTo>
                      <a:pt x="444" y="31"/>
                    </a:lnTo>
                    <a:lnTo>
                      <a:pt x="444" y="34"/>
                    </a:lnTo>
                    <a:lnTo>
                      <a:pt x="441" y="34"/>
                    </a:lnTo>
                    <a:lnTo>
                      <a:pt x="444" y="34"/>
                    </a:lnTo>
                    <a:lnTo>
                      <a:pt x="444" y="37"/>
                    </a:lnTo>
                    <a:lnTo>
                      <a:pt x="446" y="37"/>
                    </a:lnTo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102" name="Freeform 266"/>
              <p:cNvSpPr>
                <a:spLocks/>
              </p:cNvSpPr>
              <p:nvPr/>
            </p:nvSpPr>
            <p:spPr bwMode="auto">
              <a:xfrm>
                <a:off x="5792" y="327"/>
                <a:ext cx="152" cy="141"/>
              </a:xfrm>
              <a:custGeom>
                <a:avLst/>
                <a:gdLst>
                  <a:gd name="T0" fmla="*/ 55 w 152"/>
                  <a:gd name="T1" fmla="*/ 16 h 141"/>
                  <a:gd name="T2" fmla="*/ 50 w 152"/>
                  <a:gd name="T3" fmla="*/ 26 h 141"/>
                  <a:gd name="T4" fmla="*/ 53 w 152"/>
                  <a:gd name="T5" fmla="*/ 39 h 141"/>
                  <a:gd name="T6" fmla="*/ 55 w 152"/>
                  <a:gd name="T7" fmla="*/ 50 h 141"/>
                  <a:gd name="T8" fmla="*/ 58 w 152"/>
                  <a:gd name="T9" fmla="*/ 60 h 141"/>
                  <a:gd name="T10" fmla="*/ 55 w 152"/>
                  <a:gd name="T11" fmla="*/ 65 h 141"/>
                  <a:gd name="T12" fmla="*/ 60 w 152"/>
                  <a:gd name="T13" fmla="*/ 73 h 141"/>
                  <a:gd name="T14" fmla="*/ 63 w 152"/>
                  <a:gd name="T15" fmla="*/ 79 h 141"/>
                  <a:gd name="T16" fmla="*/ 71 w 152"/>
                  <a:gd name="T17" fmla="*/ 79 h 141"/>
                  <a:gd name="T18" fmla="*/ 81 w 152"/>
                  <a:gd name="T19" fmla="*/ 76 h 141"/>
                  <a:gd name="T20" fmla="*/ 79 w 152"/>
                  <a:gd name="T21" fmla="*/ 84 h 141"/>
                  <a:gd name="T22" fmla="*/ 84 w 152"/>
                  <a:gd name="T23" fmla="*/ 92 h 141"/>
                  <a:gd name="T24" fmla="*/ 92 w 152"/>
                  <a:gd name="T25" fmla="*/ 97 h 141"/>
                  <a:gd name="T26" fmla="*/ 100 w 152"/>
                  <a:gd name="T27" fmla="*/ 105 h 141"/>
                  <a:gd name="T28" fmla="*/ 110 w 152"/>
                  <a:gd name="T29" fmla="*/ 105 h 141"/>
                  <a:gd name="T30" fmla="*/ 118 w 152"/>
                  <a:gd name="T31" fmla="*/ 99 h 141"/>
                  <a:gd name="T32" fmla="*/ 126 w 152"/>
                  <a:gd name="T33" fmla="*/ 99 h 141"/>
                  <a:gd name="T34" fmla="*/ 131 w 152"/>
                  <a:gd name="T35" fmla="*/ 102 h 141"/>
                  <a:gd name="T36" fmla="*/ 139 w 152"/>
                  <a:gd name="T37" fmla="*/ 107 h 141"/>
                  <a:gd name="T38" fmla="*/ 147 w 152"/>
                  <a:gd name="T39" fmla="*/ 112 h 141"/>
                  <a:gd name="T40" fmla="*/ 149 w 152"/>
                  <a:gd name="T41" fmla="*/ 120 h 141"/>
                  <a:gd name="T42" fmla="*/ 136 w 152"/>
                  <a:gd name="T43" fmla="*/ 128 h 141"/>
                  <a:gd name="T44" fmla="*/ 131 w 152"/>
                  <a:gd name="T45" fmla="*/ 136 h 141"/>
                  <a:gd name="T46" fmla="*/ 121 w 152"/>
                  <a:gd name="T47" fmla="*/ 141 h 141"/>
                  <a:gd name="T48" fmla="*/ 107 w 152"/>
                  <a:gd name="T49" fmla="*/ 141 h 141"/>
                  <a:gd name="T50" fmla="*/ 94 w 152"/>
                  <a:gd name="T51" fmla="*/ 141 h 141"/>
                  <a:gd name="T52" fmla="*/ 84 w 152"/>
                  <a:gd name="T53" fmla="*/ 136 h 141"/>
                  <a:gd name="T54" fmla="*/ 74 w 152"/>
                  <a:gd name="T55" fmla="*/ 133 h 141"/>
                  <a:gd name="T56" fmla="*/ 68 w 152"/>
                  <a:gd name="T57" fmla="*/ 131 h 141"/>
                  <a:gd name="T58" fmla="*/ 63 w 152"/>
                  <a:gd name="T59" fmla="*/ 123 h 141"/>
                  <a:gd name="T60" fmla="*/ 55 w 152"/>
                  <a:gd name="T61" fmla="*/ 118 h 141"/>
                  <a:gd name="T62" fmla="*/ 45 w 152"/>
                  <a:gd name="T63" fmla="*/ 112 h 141"/>
                  <a:gd name="T64" fmla="*/ 37 w 152"/>
                  <a:gd name="T65" fmla="*/ 112 h 141"/>
                  <a:gd name="T66" fmla="*/ 29 w 152"/>
                  <a:gd name="T67" fmla="*/ 115 h 141"/>
                  <a:gd name="T68" fmla="*/ 27 w 152"/>
                  <a:gd name="T69" fmla="*/ 105 h 141"/>
                  <a:gd name="T70" fmla="*/ 19 w 152"/>
                  <a:gd name="T71" fmla="*/ 99 h 141"/>
                  <a:gd name="T72" fmla="*/ 13 w 152"/>
                  <a:gd name="T73" fmla="*/ 94 h 141"/>
                  <a:gd name="T74" fmla="*/ 16 w 152"/>
                  <a:gd name="T75" fmla="*/ 86 h 141"/>
                  <a:gd name="T76" fmla="*/ 11 w 152"/>
                  <a:gd name="T77" fmla="*/ 79 h 141"/>
                  <a:gd name="T78" fmla="*/ 13 w 152"/>
                  <a:gd name="T79" fmla="*/ 68 h 141"/>
                  <a:gd name="T80" fmla="*/ 13 w 152"/>
                  <a:gd name="T81" fmla="*/ 60 h 141"/>
                  <a:gd name="T82" fmla="*/ 8 w 152"/>
                  <a:gd name="T83" fmla="*/ 50 h 141"/>
                  <a:gd name="T84" fmla="*/ 3 w 152"/>
                  <a:gd name="T85" fmla="*/ 52 h 141"/>
                  <a:gd name="T86" fmla="*/ 0 w 152"/>
                  <a:gd name="T87" fmla="*/ 47 h 141"/>
                  <a:gd name="T88" fmla="*/ 6 w 152"/>
                  <a:gd name="T89" fmla="*/ 45 h 141"/>
                  <a:gd name="T90" fmla="*/ 11 w 152"/>
                  <a:gd name="T91" fmla="*/ 37 h 141"/>
                  <a:gd name="T92" fmla="*/ 13 w 152"/>
                  <a:gd name="T93" fmla="*/ 26 h 141"/>
                  <a:gd name="T94" fmla="*/ 16 w 152"/>
                  <a:gd name="T95" fmla="*/ 16 h 141"/>
                  <a:gd name="T96" fmla="*/ 24 w 152"/>
                  <a:gd name="T97" fmla="*/ 11 h 141"/>
                  <a:gd name="T98" fmla="*/ 34 w 152"/>
                  <a:gd name="T99" fmla="*/ 8 h 141"/>
                  <a:gd name="T100" fmla="*/ 42 w 152"/>
                  <a:gd name="T101" fmla="*/ 3 h 141"/>
                  <a:gd name="T102" fmla="*/ 50 w 152"/>
                  <a:gd name="T103" fmla="*/ 3 h 141"/>
                  <a:gd name="T104" fmla="*/ 55 w 152"/>
                  <a:gd name="T105" fmla="*/ 5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52" h="141">
                    <a:moveTo>
                      <a:pt x="55" y="5"/>
                    </a:moveTo>
                    <a:lnTo>
                      <a:pt x="55" y="8"/>
                    </a:lnTo>
                    <a:lnTo>
                      <a:pt x="55" y="11"/>
                    </a:lnTo>
                    <a:lnTo>
                      <a:pt x="55" y="13"/>
                    </a:lnTo>
                    <a:lnTo>
                      <a:pt x="55" y="16"/>
                    </a:lnTo>
                    <a:lnTo>
                      <a:pt x="53" y="16"/>
                    </a:lnTo>
                    <a:lnTo>
                      <a:pt x="53" y="18"/>
                    </a:lnTo>
                    <a:lnTo>
                      <a:pt x="50" y="21"/>
                    </a:lnTo>
                    <a:lnTo>
                      <a:pt x="50" y="24"/>
                    </a:lnTo>
                    <a:lnTo>
                      <a:pt x="50" y="26"/>
                    </a:lnTo>
                    <a:lnTo>
                      <a:pt x="50" y="29"/>
                    </a:lnTo>
                    <a:lnTo>
                      <a:pt x="50" y="31"/>
                    </a:lnTo>
                    <a:lnTo>
                      <a:pt x="53" y="34"/>
                    </a:lnTo>
                    <a:lnTo>
                      <a:pt x="53" y="37"/>
                    </a:lnTo>
                    <a:lnTo>
                      <a:pt x="53" y="39"/>
                    </a:lnTo>
                    <a:lnTo>
                      <a:pt x="53" y="42"/>
                    </a:lnTo>
                    <a:lnTo>
                      <a:pt x="53" y="45"/>
                    </a:lnTo>
                    <a:lnTo>
                      <a:pt x="53" y="47"/>
                    </a:lnTo>
                    <a:lnTo>
                      <a:pt x="55" y="47"/>
                    </a:lnTo>
                    <a:lnTo>
                      <a:pt x="55" y="50"/>
                    </a:lnTo>
                    <a:lnTo>
                      <a:pt x="55" y="52"/>
                    </a:lnTo>
                    <a:lnTo>
                      <a:pt x="55" y="55"/>
                    </a:lnTo>
                    <a:lnTo>
                      <a:pt x="55" y="58"/>
                    </a:lnTo>
                    <a:lnTo>
                      <a:pt x="55" y="60"/>
                    </a:lnTo>
                    <a:lnTo>
                      <a:pt x="58" y="60"/>
                    </a:lnTo>
                    <a:lnTo>
                      <a:pt x="55" y="60"/>
                    </a:lnTo>
                    <a:lnTo>
                      <a:pt x="58" y="60"/>
                    </a:lnTo>
                    <a:lnTo>
                      <a:pt x="55" y="60"/>
                    </a:lnTo>
                    <a:lnTo>
                      <a:pt x="55" y="63"/>
                    </a:lnTo>
                    <a:lnTo>
                      <a:pt x="55" y="65"/>
                    </a:lnTo>
                    <a:lnTo>
                      <a:pt x="55" y="68"/>
                    </a:lnTo>
                    <a:lnTo>
                      <a:pt x="58" y="68"/>
                    </a:lnTo>
                    <a:lnTo>
                      <a:pt x="58" y="71"/>
                    </a:lnTo>
                    <a:lnTo>
                      <a:pt x="58" y="73"/>
                    </a:lnTo>
                    <a:lnTo>
                      <a:pt x="60" y="73"/>
                    </a:lnTo>
                    <a:lnTo>
                      <a:pt x="60" y="76"/>
                    </a:lnTo>
                    <a:lnTo>
                      <a:pt x="60" y="73"/>
                    </a:lnTo>
                    <a:lnTo>
                      <a:pt x="60" y="76"/>
                    </a:lnTo>
                    <a:lnTo>
                      <a:pt x="63" y="76"/>
                    </a:lnTo>
                    <a:lnTo>
                      <a:pt x="63" y="79"/>
                    </a:lnTo>
                    <a:lnTo>
                      <a:pt x="66" y="79"/>
                    </a:lnTo>
                    <a:lnTo>
                      <a:pt x="66" y="81"/>
                    </a:lnTo>
                    <a:lnTo>
                      <a:pt x="68" y="81"/>
                    </a:lnTo>
                    <a:lnTo>
                      <a:pt x="71" y="81"/>
                    </a:lnTo>
                    <a:lnTo>
                      <a:pt x="71" y="79"/>
                    </a:lnTo>
                    <a:lnTo>
                      <a:pt x="74" y="79"/>
                    </a:lnTo>
                    <a:lnTo>
                      <a:pt x="76" y="79"/>
                    </a:lnTo>
                    <a:lnTo>
                      <a:pt x="76" y="76"/>
                    </a:lnTo>
                    <a:lnTo>
                      <a:pt x="79" y="76"/>
                    </a:lnTo>
                    <a:lnTo>
                      <a:pt x="81" y="76"/>
                    </a:lnTo>
                    <a:lnTo>
                      <a:pt x="79" y="76"/>
                    </a:lnTo>
                    <a:lnTo>
                      <a:pt x="76" y="79"/>
                    </a:lnTo>
                    <a:lnTo>
                      <a:pt x="76" y="81"/>
                    </a:lnTo>
                    <a:lnTo>
                      <a:pt x="76" y="84"/>
                    </a:lnTo>
                    <a:lnTo>
                      <a:pt x="79" y="84"/>
                    </a:lnTo>
                    <a:lnTo>
                      <a:pt x="79" y="86"/>
                    </a:lnTo>
                    <a:lnTo>
                      <a:pt x="79" y="89"/>
                    </a:lnTo>
                    <a:lnTo>
                      <a:pt x="81" y="89"/>
                    </a:lnTo>
                    <a:lnTo>
                      <a:pt x="81" y="92"/>
                    </a:lnTo>
                    <a:lnTo>
                      <a:pt x="84" y="92"/>
                    </a:lnTo>
                    <a:lnTo>
                      <a:pt x="87" y="92"/>
                    </a:lnTo>
                    <a:lnTo>
                      <a:pt x="87" y="94"/>
                    </a:lnTo>
                    <a:lnTo>
                      <a:pt x="89" y="94"/>
                    </a:lnTo>
                    <a:lnTo>
                      <a:pt x="89" y="97"/>
                    </a:lnTo>
                    <a:lnTo>
                      <a:pt x="92" y="97"/>
                    </a:lnTo>
                    <a:lnTo>
                      <a:pt x="92" y="99"/>
                    </a:lnTo>
                    <a:lnTo>
                      <a:pt x="94" y="102"/>
                    </a:lnTo>
                    <a:lnTo>
                      <a:pt x="97" y="102"/>
                    </a:lnTo>
                    <a:lnTo>
                      <a:pt x="97" y="105"/>
                    </a:lnTo>
                    <a:lnTo>
                      <a:pt x="100" y="105"/>
                    </a:lnTo>
                    <a:lnTo>
                      <a:pt x="102" y="107"/>
                    </a:lnTo>
                    <a:lnTo>
                      <a:pt x="105" y="107"/>
                    </a:lnTo>
                    <a:lnTo>
                      <a:pt x="107" y="107"/>
                    </a:lnTo>
                    <a:lnTo>
                      <a:pt x="110" y="107"/>
                    </a:lnTo>
                    <a:lnTo>
                      <a:pt x="110" y="105"/>
                    </a:lnTo>
                    <a:lnTo>
                      <a:pt x="113" y="105"/>
                    </a:lnTo>
                    <a:lnTo>
                      <a:pt x="113" y="102"/>
                    </a:lnTo>
                    <a:lnTo>
                      <a:pt x="115" y="102"/>
                    </a:lnTo>
                    <a:lnTo>
                      <a:pt x="118" y="102"/>
                    </a:lnTo>
                    <a:lnTo>
                      <a:pt x="118" y="99"/>
                    </a:lnTo>
                    <a:lnTo>
                      <a:pt x="118" y="102"/>
                    </a:lnTo>
                    <a:lnTo>
                      <a:pt x="121" y="102"/>
                    </a:lnTo>
                    <a:lnTo>
                      <a:pt x="123" y="102"/>
                    </a:lnTo>
                    <a:lnTo>
                      <a:pt x="123" y="99"/>
                    </a:lnTo>
                    <a:lnTo>
                      <a:pt x="126" y="99"/>
                    </a:lnTo>
                    <a:lnTo>
                      <a:pt x="126" y="102"/>
                    </a:lnTo>
                    <a:lnTo>
                      <a:pt x="128" y="102"/>
                    </a:lnTo>
                    <a:lnTo>
                      <a:pt x="126" y="102"/>
                    </a:lnTo>
                    <a:lnTo>
                      <a:pt x="128" y="102"/>
                    </a:lnTo>
                    <a:lnTo>
                      <a:pt x="131" y="102"/>
                    </a:lnTo>
                    <a:lnTo>
                      <a:pt x="131" y="105"/>
                    </a:lnTo>
                    <a:lnTo>
                      <a:pt x="134" y="105"/>
                    </a:lnTo>
                    <a:lnTo>
                      <a:pt x="134" y="107"/>
                    </a:lnTo>
                    <a:lnTo>
                      <a:pt x="136" y="107"/>
                    </a:lnTo>
                    <a:lnTo>
                      <a:pt x="139" y="107"/>
                    </a:lnTo>
                    <a:lnTo>
                      <a:pt x="141" y="107"/>
                    </a:lnTo>
                    <a:lnTo>
                      <a:pt x="144" y="107"/>
                    </a:lnTo>
                    <a:lnTo>
                      <a:pt x="147" y="107"/>
                    </a:lnTo>
                    <a:lnTo>
                      <a:pt x="147" y="110"/>
                    </a:lnTo>
                    <a:lnTo>
                      <a:pt x="147" y="112"/>
                    </a:lnTo>
                    <a:lnTo>
                      <a:pt x="149" y="112"/>
                    </a:lnTo>
                    <a:lnTo>
                      <a:pt x="152" y="115"/>
                    </a:lnTo>
                    <a:lnTo>
                      <a:pt x="152" y="118"/>
                    </a:lnTo>
                    <a:lnTo>
                      <a:pt x="149" y="118"/>
                    </a:lnTo>
                    <a:lnTo>
                      <a:pt x="149" y="120"/>
                    </a:lnTo>
                    <a:lnTo>
                      <a:pt x="147" y="120"/>
                    </a:lnTo>
                    <a:lnTo>
                      <a:pt x="144" y="123"/>
                    </a:lnTo>
                    <a:lnTo>
                      <a:pt x="141" y="123"/>
                    </a:lnTo>
                    <a:lnTo>
                      <a:pt x="139" y="126"/>
                    </a:lnTo>
                    <a:lnTo>
                      <a:pt x="136" y="128"/>
                    </a:lnTo>
                    <a:lnTo>
                      <a:pt x="136" y="131"/>
                    </a:lnTo>
                    <a:lnTo>
                      <a:pt x="136" y="133"/>
                    </a:lnTo>
                    <a:lnTo>
                      <a:pt x="134" y="133"/>
                    </a:lnTo>
                    <a:lnTo>
                      <a:pt x="134" y="136"/>
                    </a:lnTo>
                    <a:lnTo>
                      <a:pt x="131" y="136"/>
                    </a:lnTo>
                    <a:lnTo>
                      <a:pt x="131" y="139"/>
                    </a:lnTo>
                    <a:lnTo>
                      <a:pt x="128" y="139"/>
                    </a:lnTo>
                    <a:lnTo>
                      <a:pt x="126" y="139"/>
                    </a:lnTo>
                    <a:lnTo>
                      <a:pt x="123" y="141"/>
                    </a:lnTo>
                    <a:lnTo>
                      <a:pt x="121" y="141"/>
                    </a:lnTo>
                    <a:lnTo>
                      <a:pt x="118" y="141"/>
                    </a:lnTo>
                    <a:lnTo>
                      <a:pt x="115" y="141"/>
                    </a:lnTo>
                    <a:lnTo>
                      <a:pt x="113" y="141"/>
                    </a:lnTo>
                    <a:lnTo>
                      <a:pt x="110" y="141"/>
                    </a:lnTo>
                    <a:lnTo>
                      <a:pt x="107" y="141"/>
                    </a:lnTo>
                    <a:lnTo>
                      <a:pt x="105" y="141"/>
                    </a:lnTo>
                    <a:lnTo>
                      <a:pt x="102" y="141"/>
                    </a:lnTo>
                    <a:lnTo>
                      <a:pt x="100" y="141"/>
                    </a:lnTo>
                    <a:lnTo>
                      <a:pt x="97" y="141"/>
                    </a:lnTo>
                    <a:lnTo>
                      <a:pt x="94" y="141"/>
                    </a:lnTo>
                    <a:lnTo>
                      <a:pt x="92" y="141"/>
                    </a:lnTo>
                    <a:lnTo>
                      <a:pt x="89" y="141"/>
                    </a:lnTo>
                    <a:lnTo>
                      <a:pt x="89" y="139"/>
                    </a:lnTo>
                    <a:lnTo>
                      <a:pt x="87" y="139"/>
                    </a:lnTo>
                    <a:lnTo>
                      <a:pt x="84" y="136"/>
                    </a:lnTo>
                    <a:lnTo>
                      <a:pt x="81" y="136"/>
                    </a:lnTo>
                    <a:lnTo>
                      <a:pt x="79" y="136"/>
                    </a:lnTo>
                    <a:lnTo>
                      <a:pt x="76" y="136"/>
                    </a:lnTo>
                    <a:lnTo>
                      <a:pt x="76" y="133"/>
                    </a:lnTo>
                    <a:lnTo>
                      <a:pt x="74" y="133"/>
                    </a:lnTo>
                    <a:lnTo>
                      <a:pt x="74" y="131"/>
                    </a:lnTo>
                    <a:lnTo>
                      <a:pt x="71" y="131"/>
                    </a:lnTo>
                    <a:lnTo>
                      <a:pt x="68" y="131"/>
                    </a:lnTo>
                    <a:lnTo>
                      <a:pt x="68" y="128"/>
                    </a:lnTo>
                    <a:lnTo>
                      <a:pt x="68" y="131"/>
                    </a:lnTo>
                    <a:lnTo>
                      <a:pt x="68" y="128"/>
                    </a:lnTo>
                    <a:lnTo>
                      <a:pt x="66" y="128"/>
                    </a:lnTo>
                    <a:lnTo>
                      <a:pt x="66" y="126"/>
                    </a:lnTo>
                    <a:lnTo>
                      <a:pt x="63" y="126"/>
                    </a:lnTo>
                    <a:lnTo>
                      <a:pt x="63" y="123"/>
                    </a:lnTo>
                    <a:lnTo>
                      <a:pt x="60" y="123"/>
                    </a:lnTo>
                    <a:lnTo>
                      <a:pt x="58" y="123"/>
                    </a:lnTo>
                    <a:lnTo>
                      <a:pt x="58" y="120"/>
                    </a:lnTo>
                    <a:lnTo>
                      <a:pt x="55" y="120"/>
                    </a:lnTo>
                    <a:lnTo>
                      <a:pt x="55" y="118"/>
                    </a:lnTo>
                    <a:lnTo>
                      <a:pt x="53" y="118"/>
                    </a:lnTo>
                    <a:lnTo>
                      <a:pt x="50" y="118"/>
                    </a:lnTo>
                    <a:lnTo>
                      <a:pt x="50" y="115"/>
                    </a:lnTo>
                    <a:lnTo>
                      <a:pt x="47" y="115"/>
                    </a:lnTo>
                    <a:lnTo>
                      <a:pt x="45" y="112"/>
                    </a:lnTo>
                    <a:lnTo>
                      <a:pt x="45" y="115"/>
                    </a:lnTo>
                    <a:lnTo>
                      <a:pt x="42" y="115"/>
                    </a:lnTo>
                    <a:lnTo>
                      <a:pt x="40" y="115"/>
                    </a:lnTo>
                    <a:lnTo>
                      <a:pt x="40" y="112"/>
                    </a:lnTo>
                    <a:lnTo>
                      <a:pt x="37" y="112"/>
                    </a:lnTo>
                    <a:lnTo>
                      <a:pt x="37" y="115"/>
                    </a:lnTo>
                    <a:lnTo>
                      <a:pt x="34" y="115"/>
                    </a:lnTo>
                    <a:lnTo>
                      <a:pt x="32" y="115"/>
                    </a:lnTo>
                    <a:lnTo>
                      <a:pt x="32" y="118"/>
                    </a:lnTo>
                    <a:lnTo>
                      <a:pt x="29" y="115"/>
                    </a:lnTo>
                    <a:lnTo>
                      <a:pt x="29" y="112"/>
                    </a:lnTo>
                    <a:lnTo>
                      <a:pt x="27" y="112"/>
                    </a:lnTo>
                    <a:lnTo>
                      <a:pt x="27" y="110"/>
                    </a:lnTo>
                    <a:lnTo>
                      <a:pt x="27" y="107"/>
                    </a:lnTo>
                    <a:lnTo>
                      <a:pt x="27" y="105"/>
                    </a:lnTo>
                    <a:lnTo>
                      <a:pt x="24" y="105"/>
                    </a:lnTo>
                    <a:lnTo>
                      <a:pt x="24" y="102"/>
                    </a:lnTo>
                    <a:lnTo>
                      <a:pt x="21" y="102"/>
                    </a:lnTo>
                    <a:lnTo>
                      <a:pt x="19" y="102"/>
                    </a:lnTo>
                    <a:lnTo>
                      <a:pt x="19" y="99"/>
                    </a:lnTo>
                    <a:lnTo>
                      <a:pt x="16" y="99"/>
                    </a:lnTo>
                    <a:lnTo>
                      <a:pt x="16" y="97"/>
                    </a:lnTo>
                    <a:lnTo>
                      <a:pt x="13" y="94"/>
                    </a:lnTo>
                    <a:lnTo>
                      <a:pt x="13" y="92"/>
                    </a:lnTo>
                    <a:lnTo>
                      <a:pt x="13" y="94"/>
                    </a:lnTo>
                    <a:lnTo>
                      <a:pt x="16" y="94"/>
                    </a:lnTo>
                    <a:lnTo>
                      <a:pt x="16" y="92"/>
                    </a:lnTo>
                    <a:lnTo>
                      <a:pt x="13" y="89"/>
                    </a:lnTo>
                    <a:lnTo>
                      <a:pt x="16" y="89"/>
                    </a:lnTo>
                    <a:lnTo>
                      <a:pt x="16" y="86"/>
                    </a:lnTo>
                    <a:lnTo>
                      <a:pt x="13" y="86"/>
                    </a:lnTo>
                    <a:lnTo>
                      <a:pt x="13" y="84"/>
                    </a:lnTo>
                    <a:lnTo>
                      <a:pt x="13" y="81"/>
                    </a:lnTo>
                    <a:lnTo>
                      <a:pt x="13" y="79"/>
                    </a:lnTo>
                    <a:lnTo>
                      <a:pt x="11" y="79"/>
                    </a:lnTo>
                    <a:lnTo>
                      <a:pt x="11" y="76"/>
                    </a:lnTo>
                    <a:lnTo>
                      <a:pt x="13" y="76"/>
                    </a:lnTo>
                    <a:lnTo>
                      <a:pt x="13" y="73"/>
                    </a:lnTo>
                    <a:lnTo>
                      <a:pt x="13" y="71"/>
                    </a:lnTo>
                    <a:lnTo>
                      <a:pt x="13" y="68"/>
                    </a:lnTo>
                    <a:lnTo>
                      <a:pt x="13" y="71"/>
                    </a:lnTo>
                    <a:lnTo>
                      <a:pt x="13" y="68"/>
                    </a:lnTo>
                    <a:lnTo>
                      <a:pt x="13" y="65"/>
                    </a:lnTo>
                    <a:lnTo>
                      <a:pt x="13" y="63"/>
                    </a:lnTo>
                    <a:lnTo>
                      <a:pt x="13" y="60"/>
                    </a:lnTo>
                    <a:lnTo>
                      <a:pt x="13" y="58"/>
                    </a:lnTo>
                    <a:lnTo>
                      <a:pt x="13" y="55"/>
                    </a:lnTo>
                    <a:lnTo>
                      <a:pt x="13" y="52"/>
                    </a:lnTo>
                    <a:lnTo>
                      <a:pt x="11" y="50"/>
                    </a:lnTo>
                    <a:lnTo>
                      <a:pt x="8" y="50"/>
                    </a:lnTo>
                    <a:lnTo>
                      <a:pt x="8" y="47"/>
                    </a:lnTo>
                    <a:lnTo>
                      <a:pt x="6" y="47"/>
                    </a:lnTo>
                    <a:lnTo>
                      <a:pt x="6" y="50"/>
                    </a:lnTo>
                    <a:lnTo>
                      <a:pt x="3" y="50"/>
                    </a:lnTo>
                    <a:lnTo>
                      <a:pt x="3" y="52"/>
                    </a:lnTo>
                    <a:lnTo>
                      <a:pt x="6" y="52"/>
                    </a:lnTo>
                    <a:lnTo>
                      <a:pt x="3" y="52"/>
                    </a:lnTo>
                    <a:lnTo>
                      <a:pt x="0" y="52"/>
                    </a:lnTo>
                    <a:lnTo>
                      <a:pt x="0" y="50"/>
                    </a:lnTo>
                    <a:lnTo>
                      <a:pt x="0" y="47"/>
                    </a:lnTo>
                    <a:lnTo>
                      <a:pt x="0" y="45"/>
                    </a:lnTo>
                    <a:lnTo>
                      <a:pt x="3" y="45"/>
                    </a:lnTo>
                    <a:lnTo>
                      <a:pt x="3" y="42"/>
                    </a:lnTo>
                    <a:lnTo>
                      <a:pt x="6" y="42"/>
                    </a:lnTo>
                    <a:lnTo>
                      <a:pt x="6" y="45"/>
                    </a:lnTo>
                    <a:lnTo>
                      <a:pt x="6" y="42"/>
                    </a:lnTo>
                    <a:lnTo>
                      <a:pt x="8" y="42"/>
                    </a:lnTo>
                    <a:lnTo>
                      <a:pt x="11" y="42"/>
                    </a:lnTo>
                    <a:lnTo>
                      <a:pt x="11" y="39"/>
                    </a:lnTo>
                    <a:lnTo>
                      <a:pt x="11" y="37"/>
                    </a:lnTo>
                    <a:lnTo>
                      <a:pt x="11" y="34"/>
                    </a:lnTo>
                    <a:lnTo>
                      <a:pt x="11" y="31"/>
                    </a:lnTo>
                    <a:lnTo>
                      <a:pt x="11" y="29"/>
                    </a:lnTo>
                    <a:lnTo>
                      <a:pt x="11" y="26"/>
                    </a:lnTo>
                    <a:lnTo>
                      <a:pt x="13" y="26"/>
                    </a:lnTo>
                    <a:lnTo>
                      <a:pt x="13" y="24"/>
                    </a:lnTo>
                    <a:lnTo>
                      <a:pt x="13" y="21"/>
                    </a:lnTo>
                    <a:lnTo>
                      <a:pt x="13" y="18"/>
                    </a:lnTo>
                    <a:lnTo>
                      <a:pt x="13" y="16"/>
                    </a:lnTo>
                    <a:lnTo>
                      <a:pt x="16" y="16"/>
                    </a:lnTo>
                    <a:lnTo>
                      <a:pt x="19" y="16"/>
                    </a:lnTo>
                    <a:lnTo>
                      <a:pt x="19" y="13"/>
                    </a:lnTo>
                    <a:lnTo>
                      <a:pt x="21" y="13"/>
                    </a:lnTo>
                    <a:lnTo>
                      <a:pt x="24" y="13"/>
                    </a:lnTo>
                    <a:lnTo>
                      <a:pt x="24" y="11"/>
                    </a:lnTo>
                    <a:lnTo>
                      <a:pt x="27" y="11"/>
                    </a:lnTo>
                    <a:lnTo>
                      <a:pt x="29" y="11"/>
                    </a:lnTo>
                    <a:lnTo>
                      <a:pt x="32" y="11"/>
                    </a:lnTo>
                    <a:lnTo>
                      <a:pt x="34" y="11"/>
                    </a:lnTo>
                    <a:lnTo>
                      <a:pt x="34" y="8"/>
                    </a:lnTo>
                    <a:lnTo>
                      <a:pt x="37" y="8"/>
                    </a:lnTo>
                    <a:lnTo>
                      <a:pt x="37" y="5"/>
                    </a:lnTo>
                    <a:lnTo>
                      <a:pt x="40" y="5"/>
                    </a:lnTo>
                    <a:lnTo>
                      <a:pt x="42" y="5"/>
                    </a:lnTo>
                    <a:lnTo>
                      <a:pt x="42" y="3"/>
                    </a:lnTo>
                    <a:lnTo>
                      <a:pt x="45" y="3"/>
                    </a:lnTo>
                    <a:lnTo>
                      <a:pt x="45" y="5"/>
                    </a:lnTo>
                    <a:lnTo>
                      <a:pt x="45" y="3"/>
                    </a:lnTo>
                    <a:lnTo>
                      <a:pt x="47" y="3"/>
                    </a:lnTo>
                    <a:lnTo>
                      <a:pt x="50" y="3"/>
                    </a:lnTo>
                    <a:lnTo>
                      <a:pt x="50" y="0"/>
                    </a:lnTo>
                    <a:lnTo>
                      <a:pt x="53" y="0"/>
                    </a:lnTo>
                    <a:lnTo>
                      <a:pt x="53" y="3"/>
                    </a:lnTo>
                    <a:lnTo>
                      <a:pt x="55" y="3"/>
                    </a:lnTo>
                    <a:lnTo>
                      <a:pt x="55" y="5"/>
                    </a:lnTo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103" name="Freeform 267"/>
              <p:cNvSpPr>
                <a:spLocks/>
              </p:cNvSpPr>
              <p:nvPr userDrawn="1"/>
            </p:nvSpPr>
            <p:spPr bwMode="auto">
              <a:xfrm>
                <a:off x="3910" y="2317"/>
                <a:ext cx="374" cy="452"/>
              </a:xfrm>
              <a:custGeom>
                <a:avLst/>
                <a:gdLst>
                  <a:gd name="T0" fmla="*/ 27 w 374"/>
                  <a:gd name="T1" fmla="*/ 3 h 452"/>
                  <a:gd name="T2" fmla="*/ 79 w 374"/>
                  <a:gd name="T3" fmla="*/ 6 h 452"/>
                  <a:gd name="T4" fmla="*/ 100 w 374"/>
                  <a:gd name="T5" fmla="*/ 21 h 452"/>
                  <a:gd name="T6" fmla="*/ 141 w 374"/>
                  <a:gd name="T7" fmla="*/ 11 h 452"/>
                  <a:gd name="T8" fmla="*/ 194 w 374"/>
                  <a:gd name="T9" fmla="*/ 6 h 452"/>
                  <a:gd name="T10" fmla="*/ 220 w 374"/>
                  <a:gd name="T11" fmla="*/ 6 h 452"/>
                  <a:gd name="T12" fmla="*/ 228 w 374"/>
                  <a:gd name="T13" fmla="*/ 16 h 452"/>
                  <a:gd name="T14" fmla="*/ 235 w 374"/>
                  <a:gd name="T15" fmla="*/ 37 h 452"/>
                  <a:gd name="T16" fmla="*/ 246 w 374"/>
                  <a:gd name="T17" fmla="*/ 55 h 452"/>
                  <a:gd name="T18" fmla="*/ 256 w 374"/>
                  <a:gd name="T19" fmla="*/ 84 h 452"/>
                  <a:gd name="T20" fmla="*/ 264 w 374"/>
                  <a:gd name="T21" fmla="*/ 102 h 452"/>
                  <a:gd name="T22" fmla="*/ 280 w 374"/>
                  <a:gd name="T23" fmla="*/ 121 h 452"/>
                  <a:gd name="T24" fmla="*/ 303 w 374"/>
                  <a:gd name="T25" fmla="*/ 126 h 452"/>
                  <a:gd name="T26" fmla="*/ 327 w 374"/>
                  <a:gd name="T27" fmla="*/ 142 h 452"/>
                  <a:gd name="T28" fmla="*/ 342 w 374"/>
                  <a:gd name="T29" fmla="*/ 128 h 452"/>
                  <a:gd name="T30" fmla="*/ 350 w 374"/>
                  <a:gd name="T31" fmla="*/ 136 h 452"/>
                  <a:gd name="T32" fmla="*/ 342 w 374"/>
                  <a:gd name="T33" fmla="*/ 173 h 452"/>
                  <a:gd name="T34" fmla="*/ 361 w 374"/>
                  <a:gd name="T35" fmla="*/ 181 h 452"/>
                  <a:gd name="T36" fmla="*/ 374 w 374"/>
                  <a:gd name="T37" fmla="*/ 196 h 452"/>
                  <a:gd name="T38" fmla="*/ 358 w 374"/>
                  <a:gd name="T39" fmla="*/ 207 h 452"/>
                  <a:gd name="T40" fmla="*/ 353 w 374"/>
                  <a:gd name="T41" fmla="*/ 222 h 452"/>
                  <a:gd name="T42" fmla="*/ 342 w 374"/>
                  <a:gd name="T43" fmla="*/ 230 h 452"/>
                  <a:gd name="T44" fmla="*/ 332 w 374"/>
                  <a:gd name="T45" fmla="*/ 243 h 452"/>
                  <a:gd name="T46" fmla="*/ 324 w 374"/>
                  <a:gd name="T47" fmla="*/ 264 h 452"/>
                  <a:gd name="T48" fmla="*/ 332 w 374"/>
                  <a:gd name="T49" fmla="*/ 277 h 452"/>
                  <a:gd name="T50" fmla="*/ 342 w 374"/>
                  <a:gd name="T51" fmla="*/ 290 h 452"/>
                  <a:gd name="T52" fmla="*/ 358 w 374"/>
                  <a:gd name="T53" fmla="*/ 303 h 452"/>
                  <a:gd name="T54" fmla="*/ 363 w 374"/>
                  <a:gd name="T55" fmla="*/ 324 h 452"/>
                  <a:gd name="T56" fmla="*/ 371 w 374"/>
                  <a:gd name="T57" fmla="*/ 345 h 452"/>
                  <a:gd name="T58" fmla="*/ 371 w 374"/>
                  <a:gd name="T59" fmla="*/ 366 h 452"/>
                  <a:gd name="T60" fmla="*/ 353 w 374"/>
                  <a:gd name="T61" fmla="*/ 369 h 452"/>
                  <a:gd name="T62" fmla="*/ 342 w 374"/>
                  <a:gd name="T63" fmla="*/ 384 h 452"/>
                  <a:gd name="T64" fmla="*/ 337 w 374"/>
                  <a:gd name="T65" fmla="*/ 403 h 452"/>
                  <a:gd name="T66" fmla="*/ 342 w 374"/>
                  <a:gd name="T67" fmla="*/ 431 h 452"/>
                  <a:gd name="T68" fmla="*/ 353 w 374"/>
                  <a:gd name="T69" fmla="*/ 442 h 452"/>
                  <a:gd name="T70" fmla="*/ 348 w 374"/>
                  <a:gd name="T71" fmla="*/ 452 h 452"/>
                  <a:gd name="T72" fmla="*/ 329 w 374"/>
                  <a:gd name="T73" fmla="*/ 445 h 452"/>
                  <a:gd name="T74" fmla="*/ 314 w 374"/>
                  <a:gd name="T75" fmla="*/ 439 h 452"/>
                  <a:gd name="T76" fmla="*/ 306 w 374"/>
                  <a:gd name="T77" fmla="*/ 431 h 452"/>
                  <a:gd name="T78" fmla="*/ 298 w 374"/>
                  <a:gd name="T79" fmla="*/ 424 h 452"/>
                  <a:gd name="T80" fmla="*/ 308 w 374"/>
                  <a:gd name="T81" fmla="*/ 411 h 452"/>
                  <a:gd name="T82" fmla="*/ 314 w 374"/>
                  <a:gd name="T83" fmla="*/ 395 h 452"/>
                  <a:gd name="T84" fmla="*/ 267 w 374"/>
                  <a:gd name="T85" fmla="*/ 369 h 452"/>
                  <a:gd name="T86" fmla="*/ 285 w 374"/>
                  <a:gd name="T87" fmla="*/ 332 h 452"/>
                  <a:gd name="T88" fmla="*/ 243 w 374"/>
                  <a:gd name="T89" fmla="*/ 335 h 452"/>
                  <a:gd name="T90" fmla="*/ 228 w 374"/>
                  <a:gd name="T91" fmla="*/ 322 h 452"/>
                  <a:gd name="T92" fmla="*/ 207 w 374"/>
                  <a:gd name="T93" fmla="*/ 301 h 452"/>
                  <a:gd name="T94" fmla="*/ 173 w 374"/>
                  <a:gd name="T95" fmla="*/ 262 h 452"/>
                  <a:gd name="T96" fmla="*/ 170 w 374"/>
                  <a:gd name="T97" fmla="*/ 256 h 452"/>
                  <a:gd name="T98" fmla="*/ 157 w 374"/>
                  <a:gd name="T99" fmla="*/ 249 h 452"/>
                  <a:gd name="T100" fmla="*/ 160 w 374"/>
                  <a:gd name="T101" fmla="*/ 241 h 452"/>
                  <a:gd name="T102" fmla="*/ 139 w 374"/>
                  <a:gd name="T103" fmla="*/ 217 h 452"/>
                  <a:gd name="T104" fmla="*/ 113 w 374"/>
                  <a:gd name="T105" fmla="*/ 189 h 452"/>
                  <a:gd name="T106" fmla="*/ 89 w 374"/>
                  <a:gd name="T107" fmla="*/ 191 h 452"/>
                  <a:gd name="T108" fmla="*/ 79 w 374"/>
                  <a:gd name="T109" fmla="*/ 181 h 452"/>
                  <a:gd name="T110" fmla="*/ 58 w 374"/>
                  <a:gd name="T111" fmla="*/ 157 h 452"/>
                  <a:gd name="T112" fmla="*/ 29 w 374"/>
                  <a:gd name="T113" fmla="*/ 126 h 452"/>
                  <a:gd name="T114" fmla="*/ 6 w 374"/>
                  <a:gd name="T115" fmla="*/ 110 h 452"/>
                  <a:gd name="T116" fmla="*/ 19 w 374"/>
                  <a:gd name="T117" fmla="*/ 76 h 452"/>
                  <a:gd name="T118" fmla="*/ 27 w 374"/>
                  <a:gd name="T119" fmla="*/ 58 h 4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74" h="452">
                    <a:moveTo>
                      <a:pt x="27" y="58"/>
                    </a:moveTo>
                    <a:lnTo>
                      <a:pt x="27" y="50"/>
                    </a:lnTo>
                    <a:lnTo>
                      <a:pt x="27" y="42"/>
                    </a:lnTo>
                    <a:lnTo>
                      <a:pt x="27" y="34"/>
                    </a:lnTo>
                    <a:lnTo>
                      <a:pt x="27" y="27"/>
                    </a:lnTo>
                    <a:lnTo>
                      <a:pt x="27" y="19"/>
                    </a:lnTo>
                    <a:lnTo>
                      <a:pt x="27" y="11"/>
                    </a:lnTo>
                    <a:lnTo>
                      <a:pt x="27" y="8"/>
                    </a:lnTo>
                    <a:lnTo>
                      <a:pt x="27" y="6"/>
                    </a:lnTo>
                    <a:lnTo>
                      <a:pt x="27" y="3"/>
                    </a:lnTo>
                    <a:lnTo>
                      <a:pt x="27" y="0"/>
                    </a:lnTo>
                    <a:lnTo>
                      <a:pt x="29" y="3"/>
                    </a:lnTo>
                    <a:lnTo>
                      <a:pt x="32" y="6"/>
                    </a:lnTo>
                    <a:lnTo>
                      <a:pt x="42" y="16"/>
                    </a:lnTo>
                    <a:lnTo>
                      <a:pt x="50" y="21"/>
                    </a:lnTo>
                    <a:lnTo>
                      <a:pt x="55" y="11"/>
                    </a:lnTo>
                    <a:lnTo>
                      <a:pt x="58" y="11"/>
                    </a:lnTo>
                    <a:lnTo>
                      <a:pt x="63" y="8"/>
                    </a:lnTo>
                    <a:lnTo>
                      <a:pt x="71" y="8"/>
                    </a:lnTo>
                    <a:lnTo>
                      <a:pt x="79" y="6"/>
                    </a:lnTo>
                    <a:lnTo>
                      <a:pt x="81" y="6"/>
                    </a:lnTo>
                    <a:lnTo>
                      <a:pt x="84" y="6"/>
                    </a:lnTo>
                    <a:lnTo>
                      <a:pt x="87" y="8"/>
                    </a:lnTo>
                    <a:lnTo>
                      <a:pt x="89" y="11"/>
                    </a:lnTo>
                    <a:lnTo>
                      <a:pt x="92" y="11"/>
                    </a:lnTo>
                    <a:lnTo>
                      <a:pt x="92" y="14"/>
                    </a:lnTo>
                    <a:lnTo>
                      <a:pt x="94" y="19"/>
                    </a:lnTo>
                    <a:lnTo>
                      <a:pt x="97" y="19"/>
                    </a:lnTo>
                    <a:lnTo>
                      <a:pt x="97" y="21"/>
                    </a:lnTo>
                    <a:lnTo>
                      <a:pt x="100" y="21"/>
                    </a:lnTo>
                    <a:lnTo>
                      <a:pt x="100" y="24"/>
                    </a:lnTo>
                    <a:lnTo>
                      <a:pt x="102" y="24"/>
                    </a:lnTo>
                    <a:lnTo>
                      <a:pt x="105" y="24"/>
                    </a:lnTo>
                    <a:lnTo>
                      <a:pt x="108" y="27"/>
                    </a:lnTo>
                    <a:lnTo>
                      <a:pt x="110" y="27"/>
                    </a:lnTo>
                    <a:lnTo>
                      <a:pt x="110" y="24"/>
                    </a:lnTo>
                    <a:lnTo>
                      <a:pt x="113" y="24"/>
                    </a:lnTo>
                    <a:lnTo>
                      <a:pt x="141" y="19"/>
                    </a:lnTo>
                    <a:lnTo>
                      <a:pt x="141" y="14"/>
                    </a:lnTo>
                    <a:lnTo>
                      <a:pt x="141" y="11"/>
                    </a:lnTo>
                    <a:lnTo>
                      <a:pt x="144" y="11"/>
                    </a:lnTo>
                    <a:lnTo>
                      <a:pt x="147" y="14"/>
                    </a:lnTo>
                    <a:lnTo>
                      <a:pt x="162" y="11"/>
                    </a:lnTo>
                    <a:lnTo>
                      <a:pt x="165" y="11"/>
                    </a:lnTo>
                    <a:lnTo>
                      <a:pt x="168" y="11"/>
                    </a:lnTo>
                    <a:lnTo>
                      <a:pt x="170" y="11"/>
                    </a:lnTo>
                    <a:lnTo>
                      <a:pt x="173" y="11"/>
                    </a:lnTo>
                    <a:lnTo>
                      <a:pt x="188" y="6"/>
                    </a:lnTo>
                    <a:lnTo>
                      <a:pt x="191" y="6"/>
                    </a:lnTo>
                    <a:lnTo>
                      <a:pt x="194" y="6"/>
                    </a:lnTo>
                    <a:lnTo>
                      <a:pt x="194" y="8"/>
                    </a:lnTo>
                    <a:lnTo>
                      <a:pt x="196" y="8"/>
                    </a:lnTo>
                    <a:lnTo>
                      <a:pt x="199" y="8"/>
                    </a:lnTo>
                    <a:lnTo>
                      <a:pt x="201" y="8"/>
                    </a:lnTo>
                    <a:lnTo>
                      <a:pt x="204" y="8"/>
                    </a:lnTo>
                    <a:lnTo>
                      <a:pt x="207" y="8"/>
                    </a:lnTo>
                    <a:lnTo>
                      <a:pt x="212" y="8"/>
                    </a:lnTo>
                    <a:lnTo>
                      <a:pt x="215" y="6"/>
                    </a:lnTo>
                    <a:lnTo>
                      <a:pt x="217" y="6"/>
                    </a:lnTo>
                    <a:lnTo>
                      <a:pt x="220" y="6"/>
                    </a:lnTo>
                    <a:lnTo>
                      <a:pt x="222" y="6"/>
                    </a:lnTo>
                    <a:lnTo>
                      <a:pt x="228" y="6"/>
                    </a:lnTo>
                    <a:lnTo>
                      <a:pt x="230" y="6"/>
                    </a:lnTo>
                    <a:lnTo>
                      <a:pt x="230" y="8"/>
                    </a:lnTo>
                    <a:lnTo>
                      <a:pt x="230" y="11"/>
                    </a:lnTo>
                    <a:lnTo>
                      <a:pt x="233" y="11"/>
                    </a:lnTo>
                    <a:lnTo>
                      <a:pt x="230" y="11"/>
                    </a:lnTo>
                    <a:lnTo>
                      <a:pt x="230" y="14"/>
                    </a:lnTo>
                    <a:lnTo>
                      <a:pt x="230" y="16"/>
                    </a:lnTo>
                    <a:lnTo>
                      <a:pt x="228" y="16"/>
                    </a:lnTo>
                    <a:lnTo>
                      <a:pt x="228" y="19"/>
                    </a:lnTo>
                    <a:lnTo>
                      <a:pt x="228" y="21"/>
                    </a:lnTo>
                    <a:lnTo>
                      <a:pt x="230" y="21"/>
                    </a:lnTo>
                    <a:lnTo>
                      <a:pt x="230" y="24"/>
                    </a:lnTo>
                    <a:lnTo>
                      <a:pt x="233" y="24"/>
                    </a:lnTo>
                    <a:lnTo>
                      <a:pt x="233" y="27"/>
                    </a:lnTo>
                    <a:lnTo>
                      <a:pt x="235" y="27"/>
                    </a:lnTo>
                    <a:lnTo>
                      <a:pt x="235" y="29"/>
                    </a:lnTo>
                    <a:lnTo>
                      <a:pt x="235" y="32"/>
                    </a:lnTo>
                    <a:lnTo>
                      <a:pt x="235" y="37"/>
                    </a:lnTo>
                    <a:lnTo>
                      <a:pt x="235" y="40"/>
                    </a:lnTo>
                    <a:lnTo>
                      <a:pt x="235" y="42"/>
                    </a:lnTo>
                    <a:lnTo>
                      <a:pt x="238" y="45"/>
                    </a:lnTo>
                    <a:lnTo>
                      <a:pt x="241" y="45"/>
                    </a:lnTo>
                    <a:lnTo>
                      <a:pt x="241" y="47"/>
                    </a:lnTo>
                    <a:lnTo>
                      <a:pt x="243" y="47"/>
                    </a:lnTo>
                    <a:lnTo>
                      <a:pt x="243" y="50"/>
                    </a:lnTo>
                    <a:lnTo>
                      <a:pt x="243" y="53"/>
                    </a:lnTo>
                    <a:lnTo>
                      <a:pt x="243" y="55"/>
                    </a:lnTo>
                    <a:lnTo>
                      <a:pt x="246" y="55"/>
                    </a:lnTo>
                    <a:lnTo>
                      <a:pt x="248" y="55"/>
                    </a:lnTo>
                    <a:lnTo>
                      <a:pt x="248" y="58"/>
                    </a:lnTo>
                    <a:lnTo>
                      <a:pt x="248" y="61"/>
                    </a:lnTo>
                    <a:lnTo>
                      <a:pt x="251" y="63"/>
                    </a:lnTo>
                    <a:lnTo>
                      <a:pt x="254" y="66"/>
                    </a:lnTo>
                    <a:lnTo>
                      <a:pt x="254" y="68"/>
                    </a:lnTo>
                    <a:lnTo>
                      <a:pt x="256" y="76"/>
                    </a:lnTo>
                    <a:lnTo>
                      <a:pt x="256" y="79"/>
                    </a:lnTo>
                    <a:lnTo>
                      <a:pt x="256" y="81"/>
                    </a:lnTo>
                    <a:lnTo>
                      <a:pt x="256" y="84"/>
                    </a:lnTo>
                    <a:lnTo>
                      <a:pt x="259" y="84"/>
                    </a:lnTo>
                    <a:lnTo>
                      <a:pt x="259" y="87"/>
                    </a:lnTo>
                    <a:lnTo>
                      <a:pt x="259" y="89"/>
                    </a:lnTo>
                    <a:lnTo>
                      <a:pt x="259" y="92"/>
                    </a:lnTo>
                    <a:lnTo>
                      <a:pt x="262" y="92"/>
                    </a:lnTo>
                    <a:lnTo>
                      <a:pt x="262" y="95"/>
                    </a:lnTo>
                    <a:lnTo>
                      <a:pt x="262" y="97"/>
                    </a:lnTo>
                    <a:lnTo>
                      <a:pt x="262" y="100"/>
                    </a:lnTo>
                    <a:lnTo>
                      <a:pt x="264" y="100"/>
                    </a:lnTo>
                    <a:lnTo>
                      <a:pt x="264" y="102"/>
                    </a:lnTo>
                    <a:lnTo>
                      <a:pt x="264" y="105"/>
                    </a:lnTo>
                    <a:lnTo>
                      <a:pt x="267" y="105"/>
                    </a:lnTo>
                    <a:lnTo>
                      <a:pt x="269" y="108"/>
                    </a:lnTo>
                    <a:lnTo>
                      <a:pt x="269" y="110"/>
                    </a:lnTo>
                    <a:lnTo>
                      <a:pt x="272" y="113"/>
                    </a:lnTo>
                    <a:lnTo>
                      <a:pt x="275" y="115"/>
                    </a:lnTo>
                    <a:lnTo>
                      <a:pt x="275" y="118"/>
                    </a:lnTo>
                    <a:lnTo>
                      <a:pt x="277" y="118"/>
                    </a:lnTo>
                    <a:lnTo>
                      <a:pt x="280" y="118"/>
                    </a:lnTo>
                    <a:lnTo>
                      <a:pt x="280" y="121"/>
                    </a:lnTo>
                    <a:lnTo>
                      <a:pt x="285" y="118"/>
                    </a:lnTo>
                    <a:lnTo>
                      <a:pt x="288" y="118"/>
                    </a:lnTo>
                    <a:lnTo>
                      <a:pt x="290" y="118"/>
                    </a:lnTo>
                    <a:lnTo>
                      <a:pt x="293" y="118"/>
                    </a:lnTo>
                    <a:lnTo>
                      <a:pt x="295" y="118"/>
                    </a:lnTo>
                    <a:lnTo>
                      <a:pt x="298" y="118"/>
                    </a:lnTo>
                    <a:lnTo>
                      <a:pt x="298" y="121"/>
                    </a:lnTo>
                    <a:lnTo>
                      <a:pt x="301" y="123"/>
                    </a:lnTo>
                    <a:lnTo>
                      <a:pt x="301" y="126"/>
                    </a:lnTo>
                    <a:lnTo>
                      <a:pt x="303" y="126"/>
                    </a:lnTo>
                    <a:lnTo>
                      <a:pt x="306" y="126"/>
                    </a:lnTo>
                    <a:lnTo>
                      <a:pt x="308" y="128"/>
                    </a:lnTo>
                    <a:lnTo>
                      <a:pt x="308" y="131"/>
                    </a:lnTo>
                    <a:lnTo>
                      <a:pt x="311" y="139"/>
                    </a:lnTo>
                    <a:lnTo>
                      <a:pt x="314" y="139"/>
                    </a:lnTo>
                    <a:lnTo>
                      <a:pt x="314" y="142"/>
                    </a:lnTo>
                    <a:lnTo>
                      <a:pt x="316" y="142"/>
                    </a:lnTo>
                    <a:lnTo>
                      <a:pt x="319" y="142"/>
                    </a:lnTo>
                    <a:lnTo>
                      <a:pt x="322" y="144"/>
                    </a:lnTo>
                    <a:lnTo>
                      <a:pt x="327" y="142"/>
                    </a:lnTo>
                    <a:lnTo>
                      <a:pt x="329" y="142"/>
                    </a:lnTo>
                    <a:lnTo>
                      <a:pt x="332" y="142"/>
                    </a:lnTo>
                    <a:lnTo>
                      <a:pt x="332" y="139"/>
                    </a:lnTo>
                    <a:lnTo>
                      <a:pt x="335" y="136"/>
                    </a:lnTo>
                    <a:lnTo>
                      <a:pt x="337" y="131"/>
                    </a:lnTo>
                    <a:lnTo>
                      <a:pt x="337" y="128"/>
                    </a:lnTo>
                    <a:lnTo>
                      <a:pt x="337" y="131"/>
                    </a:lnTo>
                    <a:lnTo>
                      <a:pt x="340" y="131"/>
                    </a:lnTo>
                    <a:lnTo>
                      <a:pt x="342" y="131"/>
                    </a:lnTo>
                    <a:lnTo>
                      <a:pt x="342" y="128"/>
                    </a:lnTo>
                    <a:lnTo>
                      <a:pt x="345" y="126"/>
                    </a:lnTo>
                    <a:lnTo>
                      <a:pt x="345" y="123"/>
                    </a:lnTo>
                    <a:lnTo>
                      <a:pt x="348" y="123"/>
                    </a:lnTo>
                    <a:lnTo>
                      <a:pt x="350" y="123"/>
                    </a:lnTo>
                    <a:lnTo>
                      <a:pt x="353" y="123"/>
                    </a:lnTo>
                    <a:lnTo>
                      <a:pt x="353" y="128"/>
                    </a:lnTo>
                    <a:lnTo>
                      <a:pt x="353" y="131"/>
                    </a:lnTo>
                    <a:lnTo>
                      <a:pt x="353" y="134"/>
                    </a:lnTo>
                    <a:lnTo>
                      <a:pt x="353" y="136"/>
                    </a:lnTo>
                    <a:lnTo>
                      <a:pt x="350" y="136"/>
                    </a:lnTo>
                    <a:lnTo>
                      <a:pt x="350" y="139"/>
                    </a:lnTo>
                    <a:lnTo>
                      <a:pt x="350" y="142"/>
                    </a:lnTo>
                    <a:lnTo>
                      <a:pt x="348" y="144"/>
                    </a:lnTo>
                    <a:lnTo>
                      <a:pt x="345" y="149"/>
                    </a:lnTo>
                    <a:lnTo>
                      <a:pt x="348" y="152"/>
                    </a:lnTo>
                    <a:lnTo>
                      <a:pt x="348" y="155"/>
                    </a:lnTo>
                    <a:lnTo>
                      <a:pt x="345" y="157"/>
                    </a:lnTo>
                    <a:lnTo>
                      <a:pt x="340" y="170"/>
                    </a:lnTo>
                    <a:lnTo>
                      <a:pt x="342" y="170"/>
                    </a:lnTo>
                    <a:lnTo>
                      <a:pt x="342" y="173"/>
                    </a:lnTo>
                    <a:lnTo>
                      <a:pt x="342" y="175"/>
                    </a:lnTo>
                    <a:lnTo>
                      <a:pt x="342" y="178"/>
                    </a:lnTo>
                    <a:lnTo>
                      <a:pt x="345" y="178"/>
                    </a:lnTo>
                    <a:lnTo>
                      <a:pt x="348" y="178"/>
                    </a:lnTo>
                    <a:lnTo>
                      <a:pt x="350" y="178"/>
                    </a:lnTo>
                    <a:lnTo>
                      <a:pt x="353" y="178"/>
                    </a:lnTo>
                    <a:lnTo>
                      <a:pt x="353" y="181"/>
                    </a:lnTo>
                    <a:lnTo>
                      <a:pt x="355" y="178"/>
                    </a:lnTo>
                    <a:lnTo>
                      <a:pt x="358" y="178"/>
                    </a:lnTo>
                    <a:lnTo>
                      <a:pt x="361" y="181"/>
                    </a:lnTo>
                    <a:lnTo>
                      <a:pt x="363" y="181"/>
                    </a:lnTo>
                    <a:lnTo>
                      <a:pt x="363" y="183"/>
                    </a:lnTo>
                    <a:lnTo>
                      <a:pt x="363" y="186"/>
                    </a:lnTo>
                    <a:lnTo>
                      <a:pt x="366" y="186"/>
                    </a:lnTo>
                    <a:lnTo>
                      <a:pt x="369" y="186"/>
                    </a:lnTo>
                    <a:lnTo>
                      <a:pt x="369" y="189"/>
                    </a:lnTo>
                    <a:lnTo>
                      <a:pt x="369" y="191"/>
                    </a:lnTo>
                    <a:lnTo>
                      <a:pt x="371" y="191"/>
                    </a:lnTo>
                    <a:lnTo>
                      <a:pt x="371" y="194"/>
                    </a:lnTo>
                    <a:lnTo>
                      <a:pt x="374" y="196"/>
                    </a:lnTo>
                    <a:lnTo>
                      <a:pt x="371" y="196"/>
                    </a:lnTo>
                    <a:lnTo>
                      <a:pt x="369" y="196"/>
                    </a:lnTo>
                    <a:lnTo>
                      <a:pt x="366" y="196"/>
                    </a:lnTo>
                    <a:lnTo>
                      <a:pt x="366" y="199"/>
                    </a:lnTo>
                    <a:lnTo>
                      <a:pt x="363" y="199"/>
                    </a:lnTo>
                    <a:lnTo>
                      <a:pt x="363" y="202"/>
                    </a:lnTo>
                    <a:lnTo>
                      <a:pt x="361" y="202"/>
                    </a:lnTo>
                    <a:lnTo>
                      <a:pt x="361" y="204"/>
                    </a:lnTo>
                    <a:lnTo>
                      <a:pt x="358" y="204"/>
                    </a:lnTo>
                    <a:lnTo>
                      <a:pt x="358" y="207"/>
                    </a:lnTo>
                    <a:lnTo>
                      <a:pt x="358" y="209"/>
                    </a:lnTo>
                    <a:lnTo>
                      <a:pt x="361" y="209"/>
                    </a:lnTo>
                    <a:lnTo>
                      <a:pt x="361" y="212"/>
                    </a:lnTo>
                    <a:lnTo>
                      <a:pt x="361" y="215"/>
                    </a:lnTo>
                    <a:lnTo>
                      <a:pt x="358" y="215"/>
                    </a:lnTo>
                    <a:lnTo>
                      <a:pt x="355" y="215"/>
                    </a:lnTo>
                    <a:lnTo>
                      <a:pt x="355" y="217"/>
                    </a:lnTo>
                    <a:lnTo>
                      <a:pt x="355" y="220"/>
                    </a:lnTo>
                    <a:lnTo>
                      <a:pt x="355" y="222"/>
                    </a:lnTo>
                    <a:lnTo>
                      <a:pt x="353" y="222"/>
                    </a:lnTo>
                    <a:lnTo>
                      <a:pt x="350" y="222"/>
                    </a:lnTo>
                    <a:lnTo>
                      <a:pt x="350" y="220"/>
                    </a:lnTo>
                    <a:lnTo>
                      <a:pt x="348" y="220"/>
                    </a:lnTo>
                    <a:lnTo>
                      <a:pt x="348" y="222"/>
                    </a:lnTo>
                    <a:lnTo>
                      <a:pt x="345" y="222"/>
                    </a:lnTo>
                    <a:lnTo>
                      <a:pt x="345" y="225"/>
                    </a:lnTo>
                    <a:lnTo>
                      <a:pt x="342" y="222"/>
                    </a:lnTo>
                    <a:lnTo>
                      <a:pt x="342" y="225"/>
                    </a:lnTo>
                    <a:lnTo>
                      <a:pt x="342" y="228"/>
                    </a:lnTo>
                    <a:lnTo>
                      <a:pt x="342" y="230"/>
                    </a:lnTo>
                    <a:lnTo>
                      <a:pt x="342" y="233"/>
                    </a:lnTo>
                    <a:lnTo>
                      <a:pt x="342" y="236"/>
                    </a:lnTo>
                    <a:lnTo>
                      <a:pt x="340" y="236"/>
                    </a:lnTo>
                    <a:lnTo>
                      <a:pt x="337" y="236"/>
                    </a:lnTo>
                    <a:lnTo>
                      <a:pt x="335" y="236"/>
                    </a:lnTo>
                    <a:lnTo>
                      <a:pt x="335" y="238"/>
                    </a:lnTo>
                    <a:lnTo>
                      <a:pt x="332" y="238"/>
                    </a:lnTo>
                    <a:lnTo>
                      <a:pt x="332" y="241"/>
                    </a:lnTo>
                    <a:lnTo>
                      <a:pt x="329" y="241"/>
                    </a:lnTo>
                    <a:lnTo>
                      <a:pt x="332" y="243"/>
                    </a:lnTo>
                    <a:lnTo>
                      <a:pt x="332" y="246"/>
                    </a:lnTo>
                    <a:lnTo>
                      <a:pt x="329" y="246"/>
                    </a:lnTo>
                    <a:lnTo>
                      <a:pt x="329" y="249"/>
                    </a:lnTo>
                    <a:lnTo>
                      <a:pt x="329" y="251"/>
                    </a:lnTo>
                    <a:lnTo>
                      <a:pt x="329" y="254"/>
                    </a:lnTo>
                    <a:lnTo>
                      <a:pt x="327" y="256"/>
                    </a:lnTo>
                    <a:lnTo>
                      <a:pt x="327" y="259"/>
                    </a:lnTo>
                    <a:lnTo>
                      <a:pt x="327" y="262"/>
                    </a:lnTo>
                    <a:lnTo>
                      <a:pt x="327" y="264"/>
                    </a:lnTo>
                    <a:lnTo>
                      <a:pt x="324" y="264"/>
                    </a:lnTo>
                    <a:lnTo>
                      <a:pt x="324" y="267"/>
                    </a:lnTo>
                    <a:lnTo>
                      <a:pt x="327" y="267"/>
                    </a:lnTo>
                    <a:lnTo>
                      <a:pt x="327" y="270"/>
                    </a:lnTo>
                    <a:lnTo>
                      <a:pt x="327" y="272"/>
                    </a:lnTo>
                    <a:lnTo>
                      <a:pt x="324" y="272"/>
                    </a:lnTo>
                    <a:lnTo>
                      <a:pt x="327" y="272"/>
                    </a:lnTo>
                    <a:lnTo>
                      <a:pt x="327" y="275"/>
                    </a:lnTo>
                    <a:lnTo>
                      <a:pt x="329" y="275"/>
                    </a:lnTo>
                    <a:lnTo>
                      <a:pt x="332" y="275"/>
                    </a:lnTo>
                    <a:lnTo>
                      <a:pt x="332" y="277"/>
                    </a:lnTo>
                    <a:lnTo>
                      <a:pt x="335" y="277"/>
                    </a:lnTo>
                    <a:lnTo>
                      <a:pt x="335" y="275"/>
                    </a:lnTo>
                    <a:lnTo>
                      <a:pt x="335" y="277"/>
                    </a:lnTo>
                    <a:lnTo>
                      <a:pt x="337" y="280"/>
                    </a:lnTo>
                    <a:lnTo>
                      <a:pt x="340" y="280"/>
                    </a:lnTo>
                    <a:lnTo>
                      <a:pt x="337" y="283"/>
                    </a:lnTo>
                    <a:lnTo>
                      <a:pt x="337" y="285"/>
                    </a:lnTo>
                    <a:lnTo>
                      <a:pt x="340" y="285"/>
                    </a:lnTo>
                    <a:lnTo>
                      <a:pt x="342" y="288"/>
                    </a:lnTo>
                    <a:lnTo>
                      <a:pt x="342" y="290"/>
                    </a:lnTo>
                    <a:lnTo>
                      <a:pt x="345" y="290"/>
                    </a:lnTo>
                    <a:lnTo>
                      <a:pt x="345" y="293"/>
                    </a:lnTo>
                    <a:lnTo>
                      <a:pt x="348" y="293"/>
                    </a:lnTo>
                    <a:lnTo>
                      <a:pt x="348" y="296"/>
                    </a:lnTo>
                    <a:lnTo>
                      <a:pt x="350" y="296"/>
                    </a:lnTo>
                    <a:lnTo>
                      <a:pt x="353" y="296"/>
                    </a:lnTo>
                    <a:lnTo>
                      <a:pt x="355" y="298"/>
                    </a:lnTo>
                    <a:lnTo>
                      <a:pt x="358" y="298"/>
                    </a:lnTo>
                    <a:lnTo>
                      <a:pt x="358" y="301"/>
                    </a:lnTo>
                    <a:lnTo>
                      <a:pt x="358" y="303"/>
                    </a:lnTo>
                    <a:lnTo>
                      <a:pt x="361" y="306"/>
                    </a:lnTo>
                    <a:lnTo>
                      <a:pt x="361" y="309"/>
                    </a:lnTo>
                    <a:lnTo>
                      <a:pt x="358" y="311"/>
                    </a:lnTo>
                    <a:lnTo>
                      <a:pt x="355" y="314"/>
                    </a:lnTo>
                    <a:lnTo>
                      <a:pt x="358" y="317"/>
                    </a:lnTo>
                    <a:lnTo>
                      <a:pt x="358" y="319"/>
                    </a:lnTo>
                    <a:lnTo>
                      <a:pt x="361" y="319"/>
                    </a:lnTo>
                    <a:lnTo>
                      <a:pt x="361" y="322"/>
                    </a:lnTo>
                    <a:lnTo>
                      <a:pt x="363" y="322"/>
                    </a:lnTo>
                    <a:lnTo>
                      <a:pt x="363" y="324"/>
                    </a:lnTo>
                    <a:lnTo>
                      <a:pt x="363" y="327"/>
                    </a:lnTo>
                    <a:lnTo>
                      <a:pt x="363" y="330"/>
                    </a:lnTo>
                    <a:lnTo>
                      <a:pt x="366" y="332"/>
                    </a:lnTo>
                    <a:lnTo>
                      <a:pt x="366" y="335"/>
                    </a:lnTo>
                    <a:lnTo>
                      <a:pt x="366" y="337"/>
                    </a:lnTo>
                    <a:lnTo>
                      <a:pt x="369" y="337"/>
                    </a:lnTo>
                    <a:lnTo>
                      <a:pt x="369" y="340"/>
                    </a:lnTo>
                    <a:lnTo>
                      <a:pt x="371" y="340"/>
                    </a:lnTo>
                    <a:lnTo>
                      <a:pt x="371" y="343"/>
                    </a:lnTo>
                    <a:lnTo>
                      <a:pt x="371" y="345"/>
                    </a:lnTo>
                    <a:lnTo>
                      <a:pt x="371" y="348"/>
                    </a:lnTo>
                    <a:lnTo>
                      <a:pt x="374" y="350"/>
                    </a:lnTo>
                    <a:lnTo>
                      <a:pt x="371" y="353"/>
                    </a:lnTo>
                    <a:lnTo>
                      <a:pt x="369" y="353"/>
                    </a:lnTo>
                    <a:lnTo>
                      <a:pt x="369" y="356"/>
                    </a:lnTo>
                    <a:lnTo>
                      <a:pt x="366" y="356"/>
                    </a:lnTo>
                    <a:lnTo>
                      <a:pt x="369" y="358"/>
                    </a:lnTo>
                    <a:lnTo>
                      <a:pt x="371" y="361"/>
                    </a:lnTo>
                    <a:lnTo>
                      <a:pt x="371" y="364"/>
                    </a:lnTo>
                    <a:lnTo>
                      <a:pt x="371" y="366"/>
                    </a:lnTo>
                    <a:lnTo>
                      <a:pt x="371" y="369"/>
                    </a:lnTo>
                    <a:lnTo>
                      <a:pt x="369" y="369"/>
                    </a:lnTo>
                    <a:lnTo>
                      <a:pt x="366" y="366"/>
                    </a:lnTo>
                    <a:lnTo>
                      <a:pt x="363" y="366"/>
                    </a:lnTo>
                    <a:lnTo>
                      <a:pt x="366" y="364"/>
                    </a:lnTo>
                    <a:lnTo>
                      <a:pt x="363" y="364"/>
                    </a:lnTo>
                    <a:lnTo>
                      <a:pt x="361" y="364"/>
                    </a:lnTo>
                    <a:lnTo>
                      <a:pt x="358" y="366"/>
                    </a:lnTo>
                    <a:lnTo>
                      <a:pt x="355" y="366"/>
                    </a:lnTo>
                    <a:lnTo>
                      <a:pt x="353" y="369"/>
                    </a:lnTo>
                    <a:lnTo>
                      <a:pt x="350" y="369"/>
                    </a:lnTo>
                    <a:lnTo>
                      <a:pt x="350" y="371"/>
                    </a:lnTo>
                    <a:lnTo>
                      <a:pt x="348" y="371"/>
                    </a:lnTo>
                    <a:lnTo>
                      <a:pt x="345" y="371"/>
                    </a:lnTo>
                    <a:lnTo>
                      <a:pt x="345" y="374"/>
                    </a:lnTo>
                    <a:lnTo>
                      <a:pt x="345" y="377"/>
                    </a:lnTo>
                    <a:lnTo>
                      <a:pt x="345" y="379"/>
                    </a:lnTo>
                    <a:lnTo>
                      <a:pt x="345" y="382"/>
                    </a:lnTo>
                    <a:lnTo>
                      <a:pt x="342" y="382"/>
                    </a:lnTo>
                    <a:lnTo>
                      <a:pt x="342" y="384"/>
                    </a:lnTo>
                    <a:lnTo>
                      <a:pt x="340" y="384"/>
                    </a:lnTo>
                    <a:lnTo>
                      <a:pt x="340" y="387"/>
                    </a:lnTo>
                    <a:lnTo>
                      <a:pt x="340" y="390"/>
                    </a:lnTo>
                    <a:lnTo>
                      <a:pt x="337" y="390"/>
                    </a:lnTo>
                    <a:lnTo>
                      <a:pt x="335" y="390"/>
                    </a:lnTo>
                    <a:lnTo>
                      <a:pt x="335" y="392"/>
                    </a:lnTo>
                    <a:lnTo>
                      <a:pt x="337" y="395"/>
                    </a:lnTo>
                    <a:lnTo>
                      <a:pt x="335" y="397"/>
                    </a:lnTo>
                    <a:lnTo>
                      <a:pt x="337" y="400"/>
                    </a:lnTo>
                    <a:lnTo>
                      <a:pt x="337" y="403"/>
                    </a:lnTo>
                    <a:lnTo>
                      <a:pt x="337" y="405"/>
                    </a:lnTo>
                    <a:lnTo>
                      <a:pt x="340" y="408"/>
                    </a:lnTo>
                    <a:lnTo>
                      <a:pt x="340" y="411"/>
                    </a:lnTo>
                    <a:lnTo>
                      <a:pt x="337" y="413"/>
                    </a:lnTo>
                    <a:lnTo>
                      <a:pt x="337" y="416"/>
                    </a:lnTo>
                    <a:lnTo>
                      <a:pt x="337" y="418"/>
                    </a:lnTo>
                    <a:lnTo>
                      <a:pt x="337" y="424"/>
                    </a:lnTo>
                    <a:lnTo>
                      <a:pt x="340" y="426"/>
                    </a:lnTo>
                    <a:lnTo>
                      <a:pt x="342" y="429"/>
                    </a:lnTo>
                    <a:lnTo>
                      <a:pt x="342" y="431"/>
                    </a:lnTo>
                    <a:lnTo>
                      <a:pt x="345" y="431"/>
                    </a:lnTo>
                    <a:lnTo>
                      <a:pt x="345" y="434"/>
                    </a:lnTo>
                    <a:lnTo>
                      <a:pt x="345" y="437"/>
                    </a:lnTo>
                    <a:lnTo>
                      <a:pt x="342" y="439"/>
                    </a:lnTo>
                    <a:lnTo>
                      <a:pt x="342" y="442"/>
                    </a:lnTo>
                    <a:lnTo>
                      <a:pt x="342" y="445"/>
                    </a:lnTo>
                    <a:lnTo>
                      <a:pt x="345" y="445"/>
                    </a:lnTo>
                    <a:lnTo>
                      <a:pt x="348" y="442"/>
                    </a:lnTo>
                    <a:lnTo>
                      <a:pt x="350" y="442"/>
                    </a:lnTo>
                    <a:lnTo>
                      <a:pt x="353" y="442"/>
                    </a:lnTo>
                    <a:lnTo>
                      <a:pt x="355" y="442"/>
                    </a:lnTo>
                    <a:lnTo>
                      <a:pt x="355" y="445"/>
                    </a:lnTo>
                    <a:lnTo>
                      <a:pt x="358" y="445"/>
                    </a:lnTo>
                    <a:lnTo>
                      <a:pt x="358" y="447"/>
                    </a:lnTo>
                    <a:lnTo>
                      <a:pt x="355" y="447"/>
                    </a:lnTo>
                    <a:lnTo>
                      <a:pt x="355" y="450"/>
                    </a:lnTo>
                    <a:lnTo>
                      <a:pt x="353" y="450"/>
                    </a:lnTo>
                    <a:lnTo>
                      <a:pt x="350" y="450"/>
                    </a:lnTo>
                    <a:lnTo>
                      <a:pt x="348" y="450"/>
                    </a:lnTo>
                    <a:lnTo>
                      <a:pt x="348" y="452"/>
                    </a:lnTo>
                    <a:lnTo>
                      <a:pt x="348" y="450"/>
                    </a:lnTo>
                    <a:lnTo>
                      <a:pt x="345" y="450"/>
                    </a:lnTo>
                    <a:lnTo>
                      <a:pt x="342" y="450"/>
                    </a:lnTo>
                    <a:lnTo>
                      <a:pt x="342" y="447"/>
                    </a:lnTo>
                    <a:lnTo>
                      <a:pt x="340" y="447"/>
                    </a:lnTo>
                    <a:lnTo>
                      <a:pt x="337" y="447"/>
                    </a:lnTo>
                    <a:lnTo>
                      <a:pt x="335" y="447"/>
                    </a:lnTo>
                    <a:lnTo>
                      <a:pt x="332" y="447"/>
                    </a:lnTo>
                    <a:lnTo>
                      <a:pt x="329" y="447"/>
                    </a:lnTo>
                    <a:lnTo>
                      <a:pt x="329" y="445"/>
                    </a:lnTo>
                    <a:lnTo>
                      <a:pt x="327" y="445"/>
                    </a:lnTo>
                    <a:lnTo>
                      <a:pt x="324" y="445"/>
                    </a:lnTo>
                    <a:lnTo>
                      <a:pt x="324" y="442"/>
                    </a:lnTo>
                    <a:lnTo>
                      <a:pt x="322" y="442"/>
                    </a:lnTo>
                    <a:lnTo>
                      <a:pt x="319" y="442"/>
                    </a:lnTo>
                    <a:lnTo>
                      <a:pt x="319" y="439"/>
                    </a:lnTo>
                    <a:lnTo>
                      <a:pt x="316" y="439"/>
                    </a:lnTo>
                    <a:lnTo>
                      <a:pt x="314" y="439"/>
                    </a:lnTo>
                    <a:lnTo>
                      <a:pt x="316" y="439"/>
                    </a:lnTo>
                    <a:lnTo>
                      <a:pt x="314" y="439"/>
                    </a:lnTo>
                    <a:lnTo>
                      <a:pt x="314" y="437"/>
                    </a:lnTo>
                    <a:lnTo>
                      <a:pt x="314" y="439"/>
                    </a:lnTo>
                    <a:lnTo>
                      <a:pt x="314" y="437"/>
                    </a:lnTo>
                    <a:lnTo>
                      <a:pt x="311" y="437"/>
                    </a:lnTo>
                    <a:lnTo>
                      <a:pt x="311" y="434"/>
                    </a:lnTo>
                    <a:lnTo>
                      <a:pt x="308" y="434"/>
                    </a:lnTo>
                    <a:lnTo>
                      <a:pt x="311" y="434"/>
                    </a:lnTo>
                    <a:lnTo>
                      <a:pt x="308" y="434"/>
                    </a:lnTo>
                    <a:lnTo>
                      <a:pt x="308" y="431"/>
                    </a:lnTo>
                    <a:lnTo>
                      <a:pt x="306" y="431"/>
                    </a:lnTo>
                    <a:lnTo>
                      <a:pt x="303" y="431"/>
                    </a:lnTo>
                    <a:lnTo>
                      <a:pt x="303" y="429"/>
                    </a:lnTo>
                    <a:lnTo>
                      <a:pt x="301" y="429"/>
                    </a:lnTo>
                    <a:lnTo>
                      <a:pt x="298" y="429"/>
                    </a:lnTo>
                    <a:lnTo>
                      <a:pt x="298" y="426"/>
                    </a:lnTo>
                    <a:lnTo>
                      <a:pt x="298" y="424"/>
                    </a:lnTo>
                    <a:lnTo>
                      <a:pt x="301" y="424"/>
                    </a:lnTo>
                    <a:lnTo>
                      <a:pt x="298" y="424"/>
                    </a:lnTo>
                    <a:lnTo>
                      <a:pt x="301" y="424"/>
                    </a:lnTo>
                    <a:lnTo>
                      <a:pt x="298" y="424"/>
                    </a:lnTo>
                    <a:lnTo>
                      <a:pt x="301" y="421"/>
                    </a:lnTo>
                    <a:lnTo>
                      <a:pt x="301" y="418"/>
                    </a:lnTo>
                    <a:lnTo>
                      <a:pt x="301" y="421"/>
                    </a:lnTo>
                    <a:lnTo>
                      <a:pt x="301" y="418"/>
                    </a:lnTo>
                    <a:lnTo>
                      <a:pt x="303" y="418"/>
                    </a:lnTo>
                    <a:lnTo>
                      <a:pt x="303" y="416"/>
                    </a:lnTo>
                    <a:lnTo>
                      <a:pt x="303" y="413"/>
                    </a:lnTo>
                    <a:lnTo>
                      <a:pt x="306" y="413"/>
                    </a:lnTo>
                    <a:lnTo>
                      <a:pt x="306" y="411"/>
                    </a:lnTo>
                    <a:lnTo>
                      <a:pt x="308" y="411"/>
                    </a:lnTo>
                    <a:lnTo>
                      <a:pt x="306" y="411"/>
                    </a:lnTo>
                    <a:lnTo>
                      <a:pt x="308" y="411"/>
                    </a:lnTo>
                    <a:lnTo>
                      <a:pt x="306" y="411"/>
                    </a:lnTo>
                    <a:lnTo>
                      <a:pt x="308" y="408"/>
                    </a:lnTo>
                    <a:lnTo>
                      <a:pt x="308" y="405"/>
                    </a:lnTo>
                    <a:lnTo>
                      <a:pt x="308" y="403"/>
                    </a:lnTo>
                    <a:lnTo>
                      <a:pt x="311" y="403"/>
                    </a:lnTo>
                    <a:lnTo>
                      <a:pt x="311" y="400"/>
                    </a:lnTo>
                    <a:lnTo>
                      <a:pt x="314" y="397"/>
                    </a:lnTo>
                    <a:lnTo>
                      <a:pt x="314" y="395"/>
                    </a:lnTo>
                    <a:lnTo>
                      <a:pt x="308" y="390"/>
                    </a:lnTo>
                    <a:lnTo>
                      <a:pt x="303" y="395"/>
                    </a:lnTo>
                    <a:lnTo>
                      <a:pt x="295" y="400"/>
                    </a:lnTo>
                    <a:lnTo>
                      <a:pt x="303" y="408"/>
                    </a:lnTo>
                    <a:lnTo>
                      <a:pt x="303" y="411"/>
                    </a:lnTo>
                    <a:lnTo>
                      <a:pt x="301" y="411"/>
                    </a:lnTo>
                    <a:lnTo>
                      <a:pt x="301" y="408"/>
                    </a:lnTo>
                    <a:lnTo>
                      <a:pt x="293" y="400"/>
                    </a:lnTo>
                    <a:lnTo>
                      <a:pt x="269" y="377"/>
                    </a:lnTo>
                    <a:lnTo>
                      <a:pt x="267" y="369"/>
                    </a:lnTo>
                    <a:lnTo>
                      <a:pt x="264" y="364"/>
                    </a:lnTo>
                    <a:lnTo>
                      <a:pt x="282" y="353"/>
                    </a:lnTo>
                    <a:lnTo>
                      <a:pt x="285" y="353"/>
                    </a:lnTo>
                    <a:lnTo>
                      <a:pt x="288" y="353"/>
                    </a:lnTo>
                    <a:lnTo>
                      <a:pt x="288" y="350"/>
                    </a:lnTo>
                    <a:lnTo>
                      <a:pt x="293" y="348"/>
                    </a:lnTo>
                    <a:lnTo>
                      <a:pt x="293" y="345"/>
                    </a:lnTo>
                    <a:lnTo>
                      <a:pt x="290" y="340"/>
                    </a:lnTo>
                    <a:lnTo>
                      <a:pt x="288" y="332"/>
                    </a:lnTo>
                    <a:lnTo>
                      <a:pt x="285" y="332"/>
                    </a:lnTo>
                    <a:lnTo>
                      <a:pt x="280" y="332"/>
                    </a:lnTo>
                    <a:lnTo>
                      <a:pt x="275" y="335"/>
                    </a:lnTo>
                    <a:lnTo>
                      <a:pt x="267" y="335"/>
                    </a:lnTo>
                    <a:lnTo>
                      <a:pt x="264" y="335"/>
                    </a:lnTo>
                    <a:lnTo>
                      <a:pt x="254" y="337"/>
                    </a:lnTo>
                    <a:lnTo>
                      <a:pt x="251" y="337"/>
                    </a:lnTo>
                    <a:lnTo>
                      <a:pt x="248" y="337"/>
                    </a:lnTo>
                    <a:lnTo>
                      <a:pt x="246" y="337"/>
                    </a:lnTo>
                    <a:lnTo>
                      <a:pt x="243" y="337"/>
                    </a:lnTo>
                    <a:lnTo>
                      <a:pt x="243" y="335"/>
                    </a:lnTo>
                    <a:lnTo>
                      <a:pt x="241" y="335"/>
                    </a:lnTo>
                    <a:lnTo>
                      <a:pt x="238" y="335"/>
                    </a:lnTo>
                    <a:lnTo>
                      <a:pt x="235" y="332"/>
                    </a:lnTo>
                    <a:lnTo>
                      <a:pt x="233" y="332"/>
                    </a:lnTo>
                    <a:lnTo>
                      <a:pt x="233" y="330"/>
                    </a:lnTo>
                    <a:lnTo>
                      <a:pt x="230" y="330"/>
                    </a:lnTo>
                    <a:lnTo>
                      <a:pt x="230" y="327"/>
                    </a:lnTo>
                    <a:lnTo>
                      <a:pt x="228" y="327"/>
                    </a:lnTo>
                    <a:lnTo>
                      <a:pt x="228" y="324"/>
                    </a:lnTo>
                    <a:lnTo>
                      <a:pt x="228" y="322"/>
                    </a:lnTo>
                    <a:lnTo>
                      <a:pt x="225" y="322"/>
                    </a:lnTo>
                    <a:lnTo>
                      <a:pt x="225" y="319"/>
                    </a:lnTo>
                    <a:lnTo>
                      <a:pt x="222" y="317"/>
                    </a:lnTo>
                    <a:lnTo>
                      <a:pt x="222" y="314"/>
                    </a:lnTo>
                    <a:lnTo>
                      <a:pt x="220" y="311"/>
                    </a:lnTo>
                    <a:lnTo>
                      <a:pt x="220" y="306"/>
                    </a:lnTo>
                    <a:lnTo>
                      <a:pt x="212" y="303"/>
                    </a:lnTo>
                    <a:lnTo>
                      <a:pt x="209" y="303"/>
                    </a:lnTo>
                    <a:lnTo>
                      <a:pt x="209" y="301"/>
                    </a:lnTo>
                    <a:lnTo>
                      <a:pt x="207" y="301"/>
                    </a:lnTo>
                    <a:lnTo>
                      <a:pt x="201" y="298"/>
                    </a:lnTo>
                    <a:lnTo>
                      <a:pt x="199" y="296"/>
                    </a:lnTo>
                    <a:lnTo>
                      <a:pt x="194" y="290"/>
                    </a:lnTo>
                    <a:lnTo>
                      <a:pt x="188" y="283"/>
                    </a:lnTo>
                    <a:lnTo>
                      <a:pt x="186" y="280"/>
                    </a:lnTo>
                    <a:lnTo>
                      <a:pt x="183" y="277"/>
                    </a:lnTo>
                    <a:lnTo>
                      <a:pt x="178" y="272"/>
                    </a:lnTo>
                    <a:lnTo>
                      <a:pt x="178" y="270"/>
                    </a:lnTo>
                    <a:lnTo>
                      <a:pt x="173" y="264"/>
                    </a:lnTo>
                    <a:lnTo>
                      <a:pt x="173" y="262"/>
                    </a:lnTo>
                    <a:lnTo>
                      <a:pt x="170" y="262"/>
                    </a:lnTo>
                    <a:lnTo>
                      <a:pt x="170" y="264"/>
                    </a:lnTo>
                    <a:lnTo>
                      <a:pt x="168" y="264"/>
                    </a:lnTo>
                    <a:lnTo>
                      <a:pt x="168" y="267"/>
                    </a:lnTo>
                    <a:lnTo>
                      <a:pt x="165" y="264"/>
                    </a:lnTo>
                    <a:lnTo>
                      <a:pt x="168" y="264"/>
                    </a:lnTo>
                    <a:lnTo>
                      <a:pt x="168" y="262"/>
                    </a:lnTo>
                    <a:lnTo>
                      <a:pt x="170" y="262"/>
                    </a:lnTo>
                    <a:lnTo>
                      <a:pt x="170" y="259"/>
                    </a:lnTo>
                    <a:lnTo>
                      <a:pt x="170" y="256"/>
                    </a:lnTo>
                    <a:lnTo>
                      <a:pt x="168" y="256"/>
                    </a:lnTo>
                    <a:lnTo>
                      <a:pt x="168" y="254"/>
                    </a:lnTo>
                    <a:lnTo>
                      <a:pt x="165" y="254"/>
                    </a:lnTo>
                    <a:lnTo>
                      <a:pt x="165" y="251"/>
                    </a:lnTo>
                    <a:lnTo>
                      <a:pt x="165" y="249"/>
                    </a:lnTo>
                    <a:lnTo>
                      <a:pt x="162" y="249"/>
                    </a:lnTo>
                    <a:lnTo>
                      <a:pt x="162" y="246"/>
                    </a:lnTo>
                    <a:lnTo>
                      <a:pt x="162" y="249"/>
                    </a:lnTo>
                    <a:lnTo>
                      <a:pt x="160" y="251"/>
                    </a:lnTo>
                    <a:lnTo>
                      <a:pt x="157" y="249"/>
                    </a:lnTo>
                    <a:lnTo>
                      <a:pt x="157" y="251"/>
                    </a:lnTo>
                    <a:lnTo>
                      <a:pt x="149" y="256"/>
                    </a:lnTo>
                    <a:lnTo>
                      <a:pt x="147" y="259"/>
                    </a:lnTo>
                    <a:lnTo>
                      <a:pt x="147" y="256"/>
                    </a:lnTo>
                    <a:lnTo>
                      <a:pt x="149" y="254"/>
                    </a:lnTo>
                    <a:lnTo>
                      <a:pt x="154" y="251"/>
                    </a:lnTo>
                    <a:lnTo>
                      <a:pt x="157" y="249"/>
                    </a:lnTo>
                    <a:lnTo>
                      <a:pt x="160" y="246"/>
                    </a:lnTo>
                    <a:lnTo>
                      <a:pt x="160" y="243"/>
                    </a:lnTo>
                    <a:lnTo>
                      <a:pt x="160" y="241"/>
                    </a:lnTo>
                    <a:lnTo>
                      <a:pt x="157" y="241"/>
                    </a:lnTo>
                    <a:lnTo>
                      <a:pt x="157" y="243"/>
                    </a:lnTo>
                    <a:lnTo>
                      <a:pt x="157" y="241"/>
                    </a:lnTo>
                    <a:lnTo>
                      <a:pt x="157" y="238"/>
                    </a:lnTo>
                    <a:lnTo>
                      <a:pt x="154" y="238"/>
                    </a:lnTo>
                    <a:lnTo>
                      <a:pt x="154" y="236"/>
                    </a:lnTo>
                    <a:lnTo>
                      <a:pt x="152" y="236"/>
                    </a:lnTo>
                    <a:lnTo>
                      <a:pt x="147" y="228"/>
                    </a:lnTo>
                    <a:lnTo>
                      <a:pt x="139" y="220"/>
                    </a:lnTo>
                    <a:lnTo>
                      <a:pt x="139" y="217"/>
                    </a:lnTo>
                    <a:lnTo>
                      <a:pt x="134" y="215"/>
                    </a:lnTo>
                    <a:lnTo>
                      <a:pt x="134" y="212"/>
                    </a:lnTo>
                    <a:lnTo>
                      <a:pt x="131" y="212"/>
                    </a:lnTo>
                    <a:lnTo>
                      <a:pt x="131" y="209"/>
                    </a:lnTo>
                    <a:lnTo>
                      <a:pt x="126" y="204"/>
                    </a:lnTo>
                    <a:lnTo>
                      <a:pt x="123" y="202"/>
                    </a:lnTo>
                    <a:lnTo>
                      <a:pt x="121" y="199"/>
                    </a:lnTo>
                    <a:lnTo>
                      <a:pt x="115" y="194"/>
                    </a:lnTo>
                    <a:lnTo>
                      <a:pt x="115" y="191"/>
                    </a:lnTo>
                    <a:lnTo>
                      <a:pt x="113" y="189"/>
                    </a:lnTo>
                    <a:lnTo>
                      <a:pt x="110" y="186"/>
                    </a:lnTo>
                    <a:lnTo>
                      <a:pt x="108" y="186"/>
                    </a:lnTo>
                    <a:lnTo>
                      <a:pt x="108" y="183"/>
                    </a:lnTo>
                    <a:lnTo>
                      <a:pt x="102" y="181"/>
                    </a:lnTo>
                    <a:lnTo>
                      <a:pt x="102" y="178"/>
                    </a:lnTo>
                    <a:lnTo>
                      <a:pt x="100" y="178"/>
                    </a:lnTo>
                    <a:lnTo>
                      <a:pt x="97" y="183"/>
                    </a:lnTo>
                    <a:lnTo>
                      <a:pt x="94" y="186"/>
                    </a:lnTo>
                    <a:lnTo>
                      <a:pt x="92" y="189"/>
                    </a:lnTo>
                    <a:lnTo>
                      <a:pt x="89" y="191"/>
                    </a:lnTo>
                    <a:lnTo>
                      <a:pt x="87" y="194"/>
                    </a:lnTo>
                    <a:lnTo>
                      <a:pt x="84" y="196"/>
                    </a:lnTo>
                    <a:lnTo>
                      <a:pt x="81" y="199"/>
                    </a:lnTo>
                    <a:lnTo>
                      <a:pt x="79" y="196"/>
                    </a:lnTo>
                    <a:lnTo>
                      <a:pt x="74" y="194"/>
                    </a:lnTo>
                    <a:lnTo>
                      <a:pt x="76" y="194"/>
                    </a:lnTo>
                    <a:lnTo>
                      <a:pt x="74" y="189"/>
                    </a:lnTo>
                    <a:lnTo>
                      <a:pt x="71" y="189"/>
                    </a:lnTo>
                    <a:lnTo>
                      <a:pt x="71" y="186"/>
                    </a:lnTo>
                    <a:lnTo>
                      <a:pt x="79" y="181"/>
                    </a:lnTo>
                    <a:lnTo>
                      <a:pt x="81" y="178"/>
                    </a:lnTo>
                    <a:lnTo>
                      <a:pt x="79" y="175"/>
                    </a:lnTo>
                    <a:lnTo>
                      <a:pt x="71" y="165"/>
                    </a:lnTo>
                    <a:lnTo>
                      <a:pt x="68" y="165"/>
                    </a:lnTo>
                    <a:lnTo>
                      <a:pt x="66" y="165"/>
                    </a:lnTo>
                    <a:lnTo>
                      <a:pt x="63" y="165"/>
                    </a:lnTo>
                    <a:lnTo>
                      <a:pt x="63" y="162"/>
                    </a:lnTo>
                    <a:lnTo>
                      <a:pt x="61" y="162"/>
                    </a:lnTo>
                    <a:lnTo>
                      <a:pt x="61" y="160"/>
                    </a:lnTo>
                    <a:lnTo>
                      <a:pt x="58" y="157"/>
                    </a:lnTo>
                    <a:lnTo>
                      <a:pt x="55" y="152"/>
                    </a:lnTo>
                    <a:lnTo>
                      <a:pt x="47" y="144"/>
                    </a:lnTo>
                    <a:lnTo>
                      <a:pt x="45" y="142"/>
                    </a:lnTo>
                    <a:lnTo>
                      <a:pt x="42" y="139"/>
                    </a:lnTo>
                    <a:lnTo>
                      <a:pt x="40" y="136"/>
                    </a:lnTo>
                    <a:lnTo>
                      <a:pt x="40" y="134"/>
                    </a:lnTo>
                    <a:lnTo>
                      <a:pt x="37" y="134"/>
                    </a:lnTo>
                    <a:lnTo>
                      <a:pt x="34" y="134"/>
                    </a:lnTo>
                    <a:lnTo>
                      <a:pt x="29" y="128"/>
                    </a:lnTo>
                    <a:lnTo>
                      <a:pt x="29" y="126"/>
                    </a:lnTo>
                    <a:lnTo>
                      <a:pt x="29" y="123"/>
                    </a:lnTo>
                    <a:lnTo>
                      <a:pt x="24" y="121"/>
                    </a:lnTo>
                    <a:lnTo>
                      <a:pt x="21" y="118"/>
                    </a:lnTo>
                    <a:lnTo>
                      <a:pt x="19" y="113"/>
                    </a:lnTo>
                    <a:lnTo>
                      <a:pt x="16" y="113"/>
                    </a:lnTo>
                    <a:lnTo>
                      <a:pt x="14" y="113"/>
                    </a:lnTo>
                    <a:lnTo>
                      <a:pt x="11" y="113"/>
                    </a:lnTo>
                    <a:lnTo>
                      <a:pt x="8" y="113"/>
                    </a:lnTo>
                    <a:lnTo>
                      <a:pt x="6" y="113"/>
                    </a:lnTo>
                    <a:lnTo>
                      <a:pt x="6" y="110"/>
                    </a:lnTo>
                    <a:lnTo>
                      <a:pt x="6" y="108"/>
                    </a:lnTo>
                    <a:lnTo>
                      <a:pt x="6" y="105"/>
                    </a:lnTo>
                    <a:lnTo>
                      <a:pt x="3" y="102"/>
                    </a:lnTo>
                    <a:lnTo>
                      <a:pt x="0" y="102"/>
                    </a:lnTo>
                    <a:lnTo>
                      <a:pt x="3" y="97"/>
                    </a:lnTo>
                    <a:lnTo>
                      <a:pt x="8" y="89"/>
                    </a:lnTo>
                    <a:lnTo>
                      <a:pt x="8" y="87"/>
                    </a:lnTo>
                    <a:lnTo>
                      <a:pt x="11" y="87"/>
                    </a:lnTo>
                    <a:lnTo>
                      <a:pt x="14" y="81"/>
                    </a:lnTo>
                    <a:lnTo>
                      <a:pt x="19" y="76"/>
                    </a:lnTo>
                    <a:lnTo>
                      <a:pt x="21" y="76"/>
                    </a:lnTo>
                    <a:lnTo>
                      <a:pt x="21" y="74"/>
                    </a:lnTo>
                    <a:lnTo>
                      <a:pt x="29" y="68"/>
                    </a:lnTo>
                    <a:lnTo>
                      <a:pt x="29" y="66"/>
                    </a:lnTo>
                    <a:lnTo>
                      <a:pt x="32" y="66"/>
                    </a:lnTo>
                    <a:lnTo>
                      <a:pt x="32" y="63"/>
                    </a:lnTo>
                    <a:lnTo>
                      <a:pt x="29" y="63"/>
                    </a:lnTo>
                    <a:lnTo>
                      <a:pt x="29" y="61"/>
                    </a:lnTo>
                    <a:lnTo>
                      <a:pt x="29" y="58"/>
                    </a:lnTo>
                    <a:lnTo>
                      <a:pt x="27" y="58"/>
                    </a:lnTo>
                    <a:close/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104" name="Freeform 268"/>
              <p:cNvSpPr>
                <a:spLocks noEditPoints="1"/>
              </p:cNvSpPr>
              <p:nvPr/>
            </p:nvSpPr>
            <p:spPr bwMode="auto">
              <a:xfrm>
                <a:off x="1611" y="604"/>
                <a:ext cx="1676" cy="1202"/>
              </a:xfrm>
              <a:custGeom>
                <a:avLst/>
                <a:gdLst>
                  <a:gd name="T0" fmla="*/ 1368 w 1676"/>
                  <a:gd name="T1" fmla="*/ 57 h 1202"/>
                  <a:gd name="T2" fmla="*/ 1381 w 1676"/>
                  <a:gd name="T3" fmla="*/ 120 h 1202"/>
                  <a:gd name="T4" fmla="*/ 1357 w 1676"/>
                  <a:gd name="T5" fmla="*/ 172 h 1202"/>
                  <a:gd name="T6" fmla="*/ 1352 w 1676"/>
                  <a:gd name="T7" fmla="*/ 246 h 1202"/>
                  <a:gd name="T8" fmla="*/ 1375 w 1676"/>
                  <a:gd name="T9" fmla="*/ 295 h 1202"/>
                  <a:gd name="T10" fmla="*/ 1352 w 1676"/>
                  <a:gd name="T11" fmla="*/ 374 h 1202"/>
                  <a:gd name="T12" fmla="*/ 1355 w 1676"/>
                  <a:gd name="T13" fmla="*/ 502 h 1202"/>
                  <a:gd name="T14" fmla="*/ 1451 w 1676"/>
                  <a:gd name="T15" fmla="*/ 499 h 1202"/>
                  <a:gd name="T16" fmla="*/ 1556 w 1676"/>
                  <a:gd name="T17" fmla="*/ 473 h 1202"/>
                  <a:gd name="T18" fmla="*/ 1631 w 1676"/>
                  <a:gd name="T19" fmla="*/ 522 h 1202"/>
                  <a:gd name="T20" fmla="*/ 1647 w 1676"/>
                  <a:gd name="T21" fmla="*/ 556 h 1202"/>
                  <a:gd name="T22" fmla="*/ 1603 w 1676"/>
                  <a:gd name="T23" fmla="*/ 637 h 1202"/>
                  <a:gd name="T24" fmla="*/ 1548 w 1676"/>
                  <a:gd name="T25" fmla="*/ 739 h 1202"/>
                  <a:gd name="T26" fmla="*/ 1590 w 1676"/>
                  <a:gd name="T27" fmla="*/ 854 h 1202"/>
                  <a:gd name="T28" fmla="*/ 1631 w 1676"/>
                  <a:gd name="T29" fmla="*/ 906 h 1202"/>
                  <a:gd name="T30" fmla="*/ 1652 w 1676"/>
                  <a:gd name="T31" fmla="*/ 982 h 1202"/>
                  <a:gd name="T32" fmla="*/ 1613 w 1676"/>
                  <a:gd name="T33" fmla="*/ 1021 h 1202"/>
                  <a:gd name="T34" fmla="*/ 1548 w 1676"/>
                  <a:gd name="T35" fmla="*/ 1050 h 1202"/>
                  <a:gd name="T36" fmla="*/ 1485 w 1676"/>
                  <a:gd name="T37" fmla="*/ 1066 h 1202"/>
                  <a:gd name="T38" fmla="*/ 1412 w 1676"/>
                  <a:gd name="T39" fmla="*/ 1089 h 1202"/>
                  <a:gd name="T40" fmla="*/ 1365 w 1676"/>
                  <a:gd name="T41" fmla="*/ 1128 h 1202"/>
                  <a:gd name="T42" fmla="*/ 1308 w 1676"/>
                  <a:gd name="T43" fmla="*/ 1113 h 1202"/>
                  <a:gd name="T44" fmla="*/ 1237 w 1676"/>
                  <a:gd name="T45" fmla="*/ 1155 h 1202"/>
                  <a:gd name="T46" fmla="*/ 1193 w 1676"/>
                  <a:gd name="T47" fmla="*/ 1188 h 1202"/>
                  <a:gd name="T48" fmla="*/ 1086 w 1676"/>
                  <a:gd name="T49" fmla="*/ 1141 h 1202"/>
                  <a:gd name="T50" fmla="*/ 585 w 1676"/>
                  <a:gd name="T51" fmla="*/ 914 h 1202"/>
                  <a:gd name="T52" fmla="*/ 553 w 1676"/>
                  <a:gd name="T53" fmla="*/ 852 h 1202"/>
                  <a:gd name="T54" fmla="*/ 517 w 1676"/>
                  <a:gd name="T55" fmla="*/ 838 h 1202"/>
                  <a:gd name="T56" fmla="*/ 449 w 1676"/>
                  <a:gd name="T57" fmla="*/ 841 h 1202"/>
                  <a:gd name="T58" fmla="*/ 138 w 1676"/>
                  <a:gd name="T59" fmla="*/ 875 h 1202"/>
                  <a:gd name="T60" fmla="*/ 91 w 1676"/>
                  <a:gd name="T61" fmla="*/ 932 h 1202"/>
                  <a:gd name="T62" fmla="*/ 110 w 1676"/>
                  <a:gd name="T63" fmla="*/ 846 h 1202"/>
                  <a:gd name="T64" fmla="*/ 143 w 1676"/>
                  <a:gd name="T65" fmla="*/ 781 h 1202"/>
                  <a:gd name="T66" fmla="*/ 206 w 1676"/>
                  <a:gd name="T67" fmla="*/ 716 h 1202"/>
                  <a:gd name="T68" fmla="*/ 235 w 1676"/>
                  <a:gd name="T69" fmla="*/ 666 h 1202"/>
                  <a:gd name="T70" fmla="*/ 284 w 1676"/>
                  <a:gd name="T71" fmla="*/ 650 h 1202"/>
                  <a:gd name="T72" fmla="*/ 344 w 1676"/>
                  <a:gd name="T73" fmla="*/ 627 h 1202"/>
                  <a:gd name="T74" fmla="*/ 394 w 1676"/>
                  <a:gd name="T75" fmla="*/ 596 h 1202"/>
                  <a:gd name="T76" fmla="*/ 425 w 1676"/>
                  <a:gd name="T77" fmla="*/ 538 h 1202"/>
                  <a:gd name="T78" fmla="*/ 457 w 1676"/>
                  <a:gd name="T79" fmla="*/ 486 h 1202"/>
                  <a:gd name="T80" fmla="*/ 496 w 1676"/>
                  <a:gd name="T81" fmla="*/ 447 h 1202"/>
                  <a:gd name="T82" fmla="*/ 532 w 1676"/>
                  <a:gd name="T83" fmla="*/ 413 h 1202"/>
                  <a:gd name="T84" fmla="*/ 553 w 1676"/>
                  <a:gd name="T85" fmla="*/ 355 h 1202"/>
                  <a:gd name="T86" fmla="*/ 572 w 1676"/>
                  <a:gd name="T87" fmla="*/ 327 h 1202"/>
                  <a:gd name="T88" fmla="*/ 603 w 1676"/>
                  <a:gd name="T89" fmla="*/ 308 h 1202"/>
                  <a:gd name="T90" fmla="*/ 671 w 1676"/>
                  <a:gd name="T91" fmla="*/ 329 h 1202"/>
                  <a:gd name="T92" fmla="*/ 694 w 1676"/>
                  <a:gd name="T93" fmla="*/ 337 h 1202"/>
                  <a:gd name="T94" fmla="*/ 686 w 1676"/>
                  <a:gd name="T95" fmla="*/ 415 h 1202"/>
                  <a:gd name="T96" fmla="*/ 718 w 1676"/>
                  <a:gd name="T97" fmla="*/ 444 h 1202"/>
                  <a:gd name="T98" fmla="*/ 770 w 1676"/>
                  <a:gd name="T99" fmla="*/ 407 h 1202"/>
                  <a:gd name="T100" fmla="*/ 833 w 1676"/>
                  <a:gd name="T101" fmla="*/ 389 h 1202"/>
                  <a:gd name="T102" fmla="*/ 866 w 1676"/>
                  <a:gd name="T103" fmla="*/ 381 h 1202"/>
                  <a:gd name="T104" fmla="*/ 827 w 1676"/>
                  <a:gd name="T105" fmla="*/ 345 h 1202"/>
                  <a:gd name="T106" fmla="*/ 827 w 1676"/>
                  <a:gd name="T107" fmla="*/ 313 h 1202"/>
                  <a:gd name="T108" fmla="*/ 835 w 1676"/>
                  <a:gd name="T109" fmla="*/ 259 h 1202"/>
                  <a:gd name="T110" fmla="*/ 872 w 1676"/>
                  <a:gd name="T111" fmla="*/ 232 h 1202"/>
                  <a:gd name="T112" fmla="*/ 887 w 1676"/>
                  <a:gd name="T113" fmla="*/ 214 h 1202"/>
                  <a:gd name="T114" fmla="*/ 911 w 1676"/>
                  <a:gd name="T115" fmla="*/ 183 h 1202"/>
                  <a:gd name="T116" fmla="*/ 945 w 1676"/>
                  <a:gd name="T117" fmla="*/ 172 h 1202"/>
                  <a:gd name="T118" fmla="*/ 1135 w 1676"/>
                  <a:gd name="T119" fmla="*/ 60 h 1202"/>
                  <a:gd name="T120" fmla="*/ 1297 w 1676"/>
                  <a:gd name="T121" fmla="*/ 34 h 1202"/>
                  <a:gd name="T122" fmla="*/ 1349 w 1676"/>
                  <a:gd name="T123" fmla="*/ 0 h 1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676" h="1202">
                    <a:moveTo>
                      <a:pt x="68" y="891"/>
                    </a:moveTo>
                    <a:lnTo>
                      <a:pt x="73" y="906"/>
                    </a:lnTo>
                    <a:lnTo>
                      <a:pt x="76" y="912"/>
                    </a:lnTo>
                    <a:lnTo>
                      <a:pt x="18" y="901"/>
                    </a:lnTo>
                    <a:lnTo>
                      <a:pt x="0" y="899"/>
                    </a:lnTo>
                    <a:lnTo>
                      <a:pt x="2" y="899"/>
                    </a:lnTo>
                    <a:lnTo>
                      <a:pt x="5" y="899"/>
                    </a:lnTo>
                    <a:lnTo>
                      <a:pt x="5" y="896"/>
                    </a:lnTo>
                    <a:lnTo>
                      <a:pt x="8" y="896"/>
                    </a:lnTo>
                    <a:lnTo>
                      <a:pt x="8" y="899"/>
                    </a:lnTo>
                    <a:lnTo>
                      <a:pt x="18" y="893"/>
                    </a:lnTo>
                    <a:lnTo>
                      <a:pt x="31" y="888"/>
                    </a:lnTo>
                    <a:lnTo>
                      <a:pt x="34" y="888"/>
                    </a:lnTo>
                    <a:lnTo>
                      <a:pt x="55" y="880"/>
                    </a:lnTo>
                    <a:lnTo>
                      <a:pt x="57" y="880"/>
                    </a:lnTo>
                    <a:lnTo>
                      <a:pt x="57" y="878"/>
                    </a:lnTo>
                    <a:lnTo>
                      <a:pt x="60" y="878"/>
                    </a:lnTo>
                    <a:lnTo>
                      <a:pt x="63" y="878"/>
                    </a:lnTo>
                    <a:lnTo>
                      <a:pt x="63" y="880"/>
                    </a:lnTo>
                    <a:lnTo>
                      <a:pt x="65" y="880"/>
                    </a:lnTo>
                    <a:lnTo>
                      <a:pt x="65" y="883"/>
                    </a:lnTo>
                    <a:lnTo>
                      <a:pt x="68" y="883"/>
                    </a:lnTo>
                    <a:lnTo>
                      <a:pt x="68" y="888"/>
                    </a:lnTo>
                    <a:lnTo>
                      <a:pt x="68" y="891"/>
                    </a:lnTo>
                    <a:close/>
                    <a:moveTo>
                      <a:pt x="1370" y="37"/>
                    </a:moveTo>
                    <a:lnTo>
                      <a:pt x="1368" y="39"/>
                    </a:lnTo>
                    <a:lnTo>
                      <a:pt x="1368" y="42"/>
                    </a:lnTo>
                    <a:lnTo>
                      <a:pt x="1368" y="44"/>
                    </a:lnTo>
                    <a:lnTo>
                      <a:pt x="1365" y="47"/>
                    </a:lnTo>
                    <a:lnTo>
                      <a:pt x="1365" y="50"/>
                    </a:lnTo>
                    <a:lnTo>
                      <a:pt x="1365" y="52"/>
                    </a:lnTo>
                    <a:lnTo>
                      <a:pt x="1368" y="52"/>
                    </a:lnTo>
                    <a:lnTo>
                      <a:pt x="1368" y="55"/>
                    </a:lnTo>
                    <a:lnTo>
                      <a:pt x="1368" y="57"/>
                    </a:lnTo>
                    <a:lnTo>
                      <a:pt x="1368" y="60"/>
                    </a:lnTo>
                    <a:lnTo>
                      <a:pt x="1365" y="60"/>
                    </a:lnTo>
                    <a:lnTo>
                      <a:pt x="1365" y="63"/>
                    </a:lnTo>
                    <a:lnTo>
                      <a:pt x="1365" y="65"/>
                    </a:lnTo>
                    <a:lnTo>
                      <a:pt x="1365" y="68"/>
                    </a:lnTo>
                    <a:lnTo>
                      <a:pt x="1362" y="68"/>
                    </a:lnTo>
                    <a:lnTo>
                      <a:pt x="1362" y="71"/>
                    </a:lnTo>
                    <a:lnTo>
                      <a:pt x="1360" y="71"/>
                    </a:lnTo>
                    <a:lnTo>
                      <a:pt x="1360" y="73"/>
                    </a:lnTo>
                    <a:lnTo>
                      <a:pt x="1362" y="73"/>
                    </a:lnTo>
                    <a:lnTo>
                      <a:pt x="1362" y="76"/>
                    </a:lnTo>
                    <a:lnTo>
                      <a:pt x="1365" y="76"/>
                    </a:lnTo>
                    <a:lnTo>
                      <a:pt x="1368" y="76"/>
                    </a:lnTo>
                    <a:lnTo>
                      <a:pt x="1368" y="78"/>
                    </a:lnTo>
                    <a:lnTo>
                      <a:pt x="1368" y="81"/>
                    </a:lnTo>
                    <a:lnTo>
                      <a:pt x="1368" y="84"/>
                    </a:lnTo>
                    <a:lnTo>
                      <a:pt x="1368" y="86"/>
                    </a:lnTo>
                    <a:lnTo>
                      <a:pt x="1368" y="89"/>
                    </a:lnTo>
                    <a:lnTo>
                      <a:pt x="1368" y="91"/>
                    </a:lnTo>
                    <a:lnTo>
                      <a:pt x="1368" y="94"/>
                    </a:lnTo>
                    <a:lnTo>
                      <a:pt x="1368" y="97"/>
                    </a:lnTo>
                    <a:lnTo>
                      <a:pt x="1370" y="99"/>
                    </a:lnTo>
                    <a:lnTo>
                      <a:pt x="1370" y="102"/>
                    </a:lnTo>
                    <a:lnTo>
                      <a:pt x="1370" y="105"/>
                    </a:lnTo>
                    <a:lnTo>
                      <a:pt x="1373" y="105"/>
                    </a:lnTo>
                    <a:lnTo>
                      <a:pt x="1373" y="107"/>
                    </a:lnTo>
                    <a:lnTo>
                      <a:pt x="1375" y="107"/>
                    </a:lnTo>
                    <a:lnTo>
                      <a:pt x="1375" y="110"/>
                    </a:lnTo>
                    <a:lnTo>
                      <a:pt x="1378" y="110"/>
                    </a:lnTo>
                    <a:lnTo>
                      <a:pt x="1378" y="112"/>
                    </a:lnTo>
                    <a:lnTo>
                      <a:pt x="1381" y="112"/>
                    </a:lnTo>
                    <a:lnTo>
                      <a:pt x="1381" y="115"/>
                    </a:lnTo>
                    <a:lnTo>
                      <a:pt x="1381" y="118"/>
                    </a:lnTo>
                    <a:lnTo>
                      <a:pt x="1381" y="120"/>
                    </a:lnTo>
                    <a:lnTo>
                      <a:pt x="1378" y="120"/>
                    </a:lnTo>
                    <a:lnTo>
                      <a:pt x="1378" y="123"/>
                    </a:lnTo>
                    <a:lnTo>
                      <a:pt x="1378" y="125"/>
                    </a:lnTo>
                    <a:lnTo>
                      <a:pt x="1375" y="125"/>
                    </a:lnTo>
                    <a:lnTo>
                      <a:pt x="1375" y="128"/>
                    </a:lnTo>
                    <a:lnTo>
                      <a:pt x="1375" y="131"/>
                    </a:lnTo>
                    <a:lnTo>
                      <a:pt x="1373" y="131"/>
                    </a:lnTo>
                    <a:lnTo>
                      <a:pt x="1370" y="131"/>
                    </a:lnTo>
                    <a:lnTo>
                      <a:pt x="1368" y="131"/>
                    </a:lnTo>
                    <a:lnTo>
                      <a:pt x="1368" y="133"/>
                    </a:lnTo>
                    <a:lnTo>
                      <a:pt x="1365" y="133"/>
                    </a:lnTo>
                    <a:lnTo>
                      <a:pt x="1362" y="133"/>
                    </a:lnTo>
                    <a:lnTo>
                      <a:pt x="1360" y="133"/>
                    </a:lnTo>
                    <a:lnTo>
                      <a:pt x="1357" y="133"/>
                    </a:lnTo>
                    <a:lnTo>
                      <a:pt x="1357" y="136"/>
                    </a:lnTo>
                    <a:lnTo>
                      <a:pt x="1357" y="138"/>
                    </a:lnTo>
                    <a:lnTo>
                      <a:pt x="1355" y="138"/>
                    </a:lnTo>
                    <a:lnTo>
                      <a:pt x="1357" y="141"/>
                    </a:lnTo>
                    <a:lnTo>
                      <a:pt x="1357" y="144"/>
                    </a:lnTo>
                    <a:lnTo>
                      <a:pt x="1360" y="144"/>
                    </a:lnTo>
                    <a:lnTo>
                      <a:pt x="1360" y="146"/>
                    </a:lnTo>
                    <a:lnTo>
                      <a:pt x="1360" y="149"/>
                    </a:lnTo>
                    <a:lnTo>
                      <a:pt x="1357" y="154"/>
                    </a:lnTo>
                    <a:lnTo>
                      <a:pt x="1357" y="157"/>
                    </a:lnTo>
                    <a:lnTo>
                      <a:pt x="1355" y="159"/>
                    </a:lnTo>
                    <a:lnTo>
                      <a:pt x="1355" y="162"/>
                    </a:lnTo>
                    <a:lnTo>
                      <a:pt x="1352" y="162"/>
                    </a:lnTo>
                    <a:lnTo>
                      <a:pt x="1352" y="165"/>
                    </a:lnTo>
                    <a:lnTo>
                      <a:pt x="1349" y="167"/>
                    </a:lnTo>
                    <a:lnTo>
                      <a:pt x="1349" y="170"/>
                    </a:lnTo>
                    <a:lnTo>
                      <a:pt x="1352" y="170"/>
                    </a:lnTo>
                    <a:lnTo>
                      <a:pt x="1352" y="172"/>
                    </a:lnTo>
                    <a:lnTo>
                      <a:pt x="1355" y="172"/>
                    </a:lnTo>
                    <a:lnTo>
                      <a:pt x="1357" y="172"/>
                    </a:lnTo>
                    <a:lnTo>
                      <a:pt x="1360" y="172"/>
                    </a:lnTo>
                    <a:lnTo>
                      <a:pt x="1362" y="178"/>
                    </a:lnTo>
                    <a:lnTo>
                      <a:pt x="1362" y="183"/>
                    </a:lnTo>
                    <a:lnTo>
                      <a:pt x="1365" y="185"/>
                    </a:lnTo>
                    <a:lnTo>
                      <a:pt x="1365" y="188"/>
                    </a:lnTo>
                    <a:lnTo>
                      <a:pt x="1368" y="188"/>
                    </a:lnTo>
                    <a:lnTo>
                      <a:pt x="1368" y="191"/>
                    </a:lnTo>
                    <a:lnTo>
                      <a:pt x="1370" y="193"/>
                    </a:lnTo>
                    <a:lnTo>
                      <a:pt x="1368" y="196"/>
                    </a:lnTo>
                    <a:lnTo>
                      <a:pt x="1370" y="196"/>
                    </a:lnTo>
                    <a:lnTo>
                      <a:pt x="1370" y="199"/>
                    </a:lnTo>
                    <a:lnTo>
                      <a:pt x="1370" y="201"/>
                    </a:lnTo>
                    <a:lnTo>
                      <a:pt x="1368" y="201"/>
                    </a:lnTo>
                    <a:lnTo>
                      <a:pt x="1368" y="204"/>
                    </a:lnTo>
                    <a:lnTo>
                      <a:pt x="1368" y="206"/>
                    </a:lnTo>
                    <a:lnTo>
                      <a:pt x="1365" y="206"/>
                    </a:lnTo>
                    <a:lnTo>
                      <a:pt x="1365" y="209"/>
                    </a:lnTo>
                    <a:lnTo>
                      <a:pt x="1365" y="212"/>
                    </a:lnTo>
                    <a:lnTo>
                      <a:pt x="1365" y="214"/>
                    </a:lnTo>
                    <a:lnTo>
                      <a:pt x="1365" y="217"/>
                    </a:lnTo>
                    <a:lnTo>
                      <a:pt x="1362" y="217"/>
                    </a:lnTo>
                    <a:lnTo>
                      <a:pt x="1362" y="219"/>
                    </a:lnTo>
                    <a:lnTo>
                      <a:pt x="1360" y="222"/>
                    </a:lnTo>
                    <a:lnTo>
                      <a:pt x="1357" y="225"/>
                    </a:lnTo>
                    <a:lnTo>
                      <a:pt x="1357" y="227"/>
                    </a:lnTo>
                    <a:lnTo>
                      <a:pt x="1357" y="230"/>
                    </a:lnTo>
                    <a:lnTo>
                      <a:pt x="1357" y="232"/>
                    </a:lnTo>
                    <a:lnTo>
                      <a:pt x="1357" y="235"/>
                    </a:lnTo>
                    <a:lnTo>
                      <a:pt x="1357" y="238"/>
                    </a:lnTo>
                    <a:lnTo>
                      <a:pt x="1355" y="238"/>
                    </a:lnTo>
                    <a:lnTo>
                      <a:pt x="1355" y="240"/>
                    </a:lnTo>
                    <a:lnTo>
                      <a:pt x="1352" y="240"/>
                    </a:lnTo>
                    <a:lnTo>
                      <a:pt x="1352" y="243"/>
                    </a:lnTo>
                    <a:lnTo>
                      <a:pt x="1352" y="246"/>
                    </a:lnTo>
                    <a:lnTo>
                      <a:pt x="1355" y="246"/>
                    </a:lnTo>
                    <a:lnTo>
                      <a:pt x="1357" y="246"/>
                    </a:lnTo>
                    <a:lnTo>
                      <a:pt x="1357" y="248"/>
                    </a:lnTo>
                    <a:lnTo>
                      <a:pt x="1360" y="248"/>
                    </a:lnTo>
                    <a:lnTo>
                      <a:pt x="1362" y="251"/>
                    </a:lnTo>
                    <a:lnTo>
                      <a:pt x="1362" y="253"/>
                    </a:lnTo>
                    <a:lnTo>
                      <a:pt x="1365" y="253"/>
                    </a:lnTo>
                    <a:lnTo>
                      <a:pt x="1365" y="256"/>
                    </a:lnTo>
                    <a:lnTo>
                      <a:pt x="1368" y="256"/>
                    </a:lnTo>
                    <a:lnTo>
                      <a:pt x="1370" y="256"/>
                    </a:lnTo>
                    <a:lnTo>
                      <a:pt x="1368" y="256"/>
                    </a:lnTo>
                    <a:lnTo>
                      <a:pt x="1368" y="259"/>
                    </a:lnTo>
                    <a:lnTo>
                      <a:pt x="1368" y="261"/>
                    </a:lnTo>
                    <a:lnTo>
                      <a:pt x="1368" y="264"/>
                    </a:lnTo>
                    <a:lnTo>
                      <a:pt x="1368" y="266"/>
                    </a:lnTo>
                    <a:lnTo>
                      <a:pt x="1370" y="266"/>
                    </a:lnTo>
                    <a:lnTo>
                      <a:pt x="1370" y="269"/>
                    </a:lnTo>
                    <a:lnTo>
                      <a:pt x="1370" y="272"/>
                    </a:lnTo>
                    <a:lnTo>
                      <a:pt x="1373" y="272"/>
                    </a:lnTo>
                    <a:lnTo>
                      <a:pt x="1373" y="274"/>
                    </a:lnTo>
                    <a:lnTo>
                      <a:pt x="1375" y="274"/>
                    </a:lnTo>
                    <a:lnTo>
                      <a:pt x="1375" y="277"/>
                    </a:lnTo>
                    <a:lnTo>
                      <a:pt x="1375" y="280"/>
                    </a:lnTo>
                    <a:lnTo>
                      <a:pt x="1378" y="280"/>
                    </a:lnTo>
                    <a:lnTo>
                      <a:pt x="1378" y="282"/>
                    </a:lnTo>
                    <a:lnTo>
                      <a:pt x="1381" y="282"/>
                    </a:lnTo>
                    <a:lnTo>
                      <a:pt x="1383" y="282"/>
                    </a:lnTo>
                    <a:lnTo>
                      <a:pt x="1383" y="285"/>
                    </a:lnTo>
                    <a:lnTo>
                      <a:pt x="1381" y="285"/>
                    </a:lnTo>
                    <a:lnTo>
                      <a:pt x="1381" y="287"/>
                    </a:lnTo>
                    <a:lnTo>
                      <a:pt x="1378" y="287"/>
                    </a:lnTo>
                    <a:lnTo>
                      <a:pt x="1375" y="290"/>
                    </a:lnTo>
                    <a:lnTo>
                      <a:pt x="1375" y="293"/>
                    </a:lnTo>
                    <a:lnTo>
                      <a:pt x="1375" y="295"/>
                    </a:lnTo>
                    <a:lnTo>
                      <a:pt x="1378" y="295"/>
                    </a:lnTo>
                    <a:lnTo>
                      <a:pt x="1378" y="298"/>
                    </a:lnTo>
                    <a:lnTo>
                      <a:pt x="1375" y="298"/>
                    </a:lnTo>
                    <a:lnTo>
                      <a:pt x="1375" y="300"/>
                    </a:lnTo>
                    <a:lnTo>
                      <a:pt x="1375" y="303"/>
                    </a:lnTo>
                    <a:lnTo>
                      <a:pt x="1375" y="308"/>
                    </a:lnTo>
                    <a:lnTo>
                      <a:pt x="1375" y="313"/>
                    </a:lnTo>
                    <a:lnTo>
                      <a:pt x="1375" y="316"/>
                    </a:lnTo>
                    <a:lnTo>
                      <a:pt x="1375" y="319"/>
                    </a:lnTo>
                    <a:lnTo>
                      <a:pt x="1373" y="319"/>
                    </a:lnTo>
                    <a:lnTo>
                      <a:pt x="1373" y="321"/>
                    </a:lnTo>
                    <a:lnTo>
                      <a:pt x="1373" y="324"/>
                    </a:lnTo>
                    <a:lnTo>
                      <a:pt x="1373" y="327"/>
                    </a:lnTo>
                    <a:lnTo>
                      <a:pt x="1373" y="329"/>
                    </a:lnTo>
                    <a:lnTo>
                      <a:pt x="1373" y="334"/>
                    </a:lnTo>
                    <a:lnTo>
                      <a:pt x="1373" y="337"/>
                    </a:lnTo>
                    <a:lnTo>
                      <a:pt x="1373" y="340"/>
                    </a:lnTo>
                    <a:lnTo>
                      <a:pt x="1373" y="342"/>
                    </a:lnTo>
                    <a:lnTo>
                      <a:pt x="1375" y="342"/>
                    </a:lnTo>
                    <a:lnTo>
                      <a:pt x="1375" y="345"/>
                    </a:lnTo>
                    <a:lnTo>
                      <a:pt x="1375" y="347"/>
                    </a:lnTo>
                    <a:lnTo>
                      <a:pt x="1373" y="347"/>
                    </a:lnTo>
                    <a:lnTo>
                      <a:pt x="1373" y="350"/>
                    </a:lnTo>
                    <a:lnTo>
                      <a:pt x="1370" y="350"/>
                    </a:lnTo>
                    <a:lnTo>
                      <a:pt x="1368" y="353"/>
                    </a:lnTo>
                    <a:lnTo>
                      <a:pt x="1365" y="353"/>
                    </a:lnTo>
                    <a:lnTo>
                      <a:pt x="1365" y="355"/>
                    </a:lnTo>
                    <a:lnTo>
                      <a:pt x="1362" y="355"/>
                    </a:lnTo>
                    <a:lnTo>
                      <a:pt x="1362" y="358"/>
                    </a:lnTo>
                    <a:lnTo>
                      <a:pt x="1360" y="363"/>
                    </a:lnTo>
                    <a:lnTo>
                      <a:pt x="1357" y="366"/>
                    </a:lnTo>
                    <a:lnTo>
                      <a:pt x="1357" y="368"/>
                    </a:lnTo>
                    <a:lnTo>
                      <a:pt x="1355" y="371"/>
                    </a:lnTo>
                    <a:lnTo>
                      <a:pt x="1352" y="374"/>
                    </a:lnTo>
                    <a:lnTo>
                      <a:pt x="1349" y="376"/>
                    </a:lnTo>
                    <a:lnTo>
                      <a:pt x="1349" y="379"/>
                    </a:lnTo>
                    <a:lnTo>
                      <a:pt x="1349" y="381"/>
                    </a:lnTo>
                    <a:lnTo>
                      <a:pt x="1349" y="384"/>
                    </a:lnTo>
                    <a:lnTo>
                      <a:pt x="1352" y="389"/>
                    </a:lnTo>
                    <a:lnTo>
                      <a:pt x="1352" y="392"/>
                    </a:lnTo>
                    <a:lnTo>
                      <a:pt x="1352" y="397"/>
                    </a:lnTo>
                    <a:lnTo>
                      <a:pt x="1352" y="400"/>
                    </a:lnTo>
                    <a:lnTo>
                      <a:pt x="1352" y="402"/>
                    </a:lnTo>
                    <a:lnTo>
                      <a:pt x="1352" y="407"/>
                    </a:lnTo>
                    <a:lnTo>
                      <a:pt x="1352" y="410"/>
                    </a:lnTo>
                    <a:lnTo>
                      <a:pt x="1352" y="413"/>
                    </a:lnTo>
                    <a:lnTo>
                      <a:pt x="1349" y="413"/>
                    </a:lnTo>
                    <a:lnTo>
                      <a:pt x="1349" y="415"/>
                    </a:lnTo>
                    <a:lnTo>
                      <a:pt x="1352" y="415"/>
                    </a:lnTo>
                    <a:lnTo>
                      <a:pt x="1352" y="418"/>
                    </a:lnTo>
                    <a:lnTo>
                      <a:pt x="1352" y="423"/>
                    </a:lnTo>
                    <a:lnTo>
                      <a:pt x="1352" y="426"/>
                    </a:lnTo>
                    <a:lnTo>
                      <a:pt x="1352" y="428"/>
                    </a:lnTo>
                    <a:lnTo>
                      <a:pt x="1349" y="428"/>
                    </a:lnTo>
                    <a:lnTo>
                      <a:pt x="1352" y="436"/>
                    </a:lnTo>
                    <a:lnTo>
                      <a:pt x="1352" y="439"/>
                    </a:lnTo>
                    <a:lnTo>
                      <a:pt x="1352" y="441"/>
                    </a:lnTo>
                    <a:lnTo>
                      <a:pt x="1352" y="444"/>
                    </a:lnTo>
                    <a:lnTo>
                      <a:pt x="1352" y="447"/>
                    </a:lnTo>
                    <a:lnTo>
                      <a:pt x="1352" y="452"/>
                    </a:lnTo>
                    <a:lnTo>
                      <a:pt x="1355" y="455"/>
                    </a:lnTo>
                    <a:lnTo>
                      <a:pt x="1352" y="470"/>
                    </a:lnTo>
                    <a:lnTo>
                      <a:pt x="1352" y="478"/>
                    </a:lnTo>
                    <a:lnTo>
                      <a:pt x="1355" y="481"/>
                    </a:lnTo>
                    <a:lnTo>
                      <a:pt x="1355" y="488"/>
                    </a:lnTo>
                    <a:lnTo>
                      <a:pt x="1357" y="496"/>
                    </a:lnTo>
                    <a:lnTo>
                      <a:pt x="1357" y="499"/>
                    </a:lnTo>
                    <a:lnTo>
                      <a:pt x="1355" y="502"/>
                    </a:lnTo>
                    <a:lnTo>
                      <a:pt x="1352" y="509"/>
                    </a:lnTo>
                    <a:lnTo>
                      <a:pt x="1347" y="517"/>
                    </a:lnTo>
                    <a:lnTo>
                      <a:pt x="1347" y="520"/>
                    </a:lnTo>
                    <a:lnTo>
                      <a:pt x="1349" y="520"/>
                    </a:lnTo>
                    <a:lnTo>
                      <a:pt x="1355" y="517"/>
                    </a:lnTo>
                    <a:lnTo>
                      <a:pt x="1357" y="517"/>
                    </a:lnTo>
                    <a:lnTo>
                      <a:pt x="1360" y="520"/>
                    </a:lnTo>
                    <a:lnTo>
                      <a:pt x="1362" y="520"/>
                    </a:lnTo>
                    <a:lnTo>
                      <a:pt x="1365" y="520"/>
                    </a:lnTo>
                    <a:lnTo>
                      <a:pt x="1370" y="520"/>
                    </a:lnTo>
                    <a:lnTo>
                      <a:pt x="1373" y="520"/>
                    </a:lnTo>
                    <a:lnTo>
                      <a:pt x="1375" y="520"/>
                    </a:lnTo>
                    <a:lnTo>
                      <a:pt x="1378" y="520"/>
                    </a:lnTo>
                    <a:lnTo>
                      <a:pt x="1378" y="517"/>
                    </a:lnTo>
                    <a:lnTo>
                      <a:pt x="1381" y="517"/>
                    </a:lnTo>
                    <a:lnTo>
                      <a:pt x="1383" y="517"/>
                    </a:lnTo>
                    <a:lnTo>
                      <a:pt x="1386" y="515"/>
                    </a:lnTo>
                    <a:lnTo>
                      <a:pt x="1389" y="515"/>
                    </a:lnTo>
                    <a:lnTo>
                      <a:pt x="1391" y="515"/>
                    </a:lnTo>
                    <a:lnTo>
                      <a:pt x="1391" y="512"/>
                    </a:lnTo>
                    <a:lnTo>
                      <a:pt x="1394" y="512"/>
                    </a:lnTo>
                    <a:lnTo>
                      <a:pt x="1396" y="512"/>
                    </a:lnTo>
                    <a:lnTo>
                      <a:pt x="1399" y="515"/>
                    </a:lnTo>
                    <a:lnTo>
                      <a:pt x="1409" y="515"/>
                    </a:lnTo>
                    <a:lnTo>
                      <a:pt x="1415" y="512"/>
                    </a:lnTo>
                    <a:lnTo>
                      <a:pt x="1417" y="512"/>
                    </a:lnTo>
                    <a:lnTo>
                      <a:pt x="1425" y="507"/>
                    </a:lnTo>
                    <a:lnTo>
                      <a:pt x="1430" y="507"/>
                    </a:lnTo>
                    <a:lnTo>
                      <a:pt x="1433" y="507"/>
                    </a:lnTo>
                    <a:lnTo>
                      <a:pt x="1436" y="507"/>
                    </a:lnTo>
                    <a:lnTo>
                      <a:pt x="1441" y="507"/>
                    </a:lnTo>
                    <a:lnTo>
                      <a:pt x="1446" y="504"/>
                    </a:lnTo>
                    <a:lnTo>
                      <a:pt x="1449" y="499"/>
                    </a:lnTo>
                    <a:lnTo>
                      <a:pt x="1451" y="499"/>
                    </a:lnTo>
                    <a:lnTo>
                      <a:pt x="1451" y="496"/>
                    </a:lnTo>
                    <a:lnTo>
                      <a:pt x="1454" y="496"/>
                    </a:lnTo>
                    <a:lnTo>
                      <a:pt x="1456" y="496"/>
                    </a:lnTo>
                    <a:lnTo>
                      <a:pt x="1459" y="491"/>
                    </a:lnTo>
                    <a:lnTo>
                      <a:pt x="1462" y="488"/>
                    </a:lnTo>
                    <a:lnTo>
                      <a:pt x="1464" y="488"/>
                    </a:lnTo>
                    <a:lnTo>
                      <a:pt x="1469" y="488"/>
                    </a:lnTo>
                    <a:lnTo>
                      <a:pt x="1472" y="486"/>
                    </a:lnTo>
                    <a:lnTo>
                      <a:pt x="1475" y="483"/>
                    </a:lnTo>
                    <a:lnTo>
                      <a:pt x="1480" y="483"/>
                    </a:lnTo>
                    <a:lnTo>
                      <a:pt x="1488" y="486"/>
                    </a:lnTo>
                    <a:lnTo>
                      <a:pt x="1503" y="488"/>
                    </a:lnTo>
                    <a:lnTo>
                      <a:pt x="1511" y="491"/>
                    </a:lnTo>
                    <a:lnTo>
                      <a:pt x="1514" y="491"/>
                    </a:lnTo>
                    <a:lnTo>
                      <a:pt x="1516" y="491"/>
                    </a:lnTo>
                    <a:lnTo>
                      <a:pt x="1516" y="488"/>
                    </a:lnTo>
                    <a:lnTo>
                      <a:pt x="1519" y="486"/>
                    </a:lnTo>
                    <a:lnTo>
                      <a:pt x="1519" y="483"/>
                    </a:lnTo>
                    <a:lnTo>
                      <a:pt x="1522" y="481"/>
                    </a:lnTo>
                    <a:lnTo>
                      <a:pt x="1524" y="481"/>
                    </a:lnTo>
                    <a:lnTo>
                      <a:pt x="1527" y="481"/>
                    </a:lnTo>
                    <a:lnTo>
                      <a:pt x="1529" y="478"/>
                    </a:lnTo>
                    <a:lnTo>
                      <a:pt x="1532" y="478"/>
                    </a:lnTo>
                    <a:lnTo>
                      <a:pt x="1535" y="478"/>
                    </a:lnTo>
                    <a:lnTo>
                      <a:pt x="1537" y="478"/>
                    </a:lnTo>
                    <a:lnTo>
                      <a:pt x="1540" y="478"/>
                    </a:lnTo>
                    <a:lnTo>
                      <a:pt x="1540" y="475"/>
                    </a:lnTo>
                    <a:lnTo>
                      <a:pt x="1543" y="475"/>
                    </a:lnTo>
                    <a:lnTo>
                      <a:pt x="1543" y="473"/>
                    </a:lnTo>
                    <a:lnTo>
                      <a:pt x="1545" y="473"/>
                    </a:lnTo>
                    <a:lnTo>
                      <a:pt x="1548" y="473"/>
                    </a:lnTo>
                    <a:lnTo>
                      <a:pt x="1550" y="473"/>
                    </a:lnTo>
                    <a:lnTo>
                      <a:pt x="1553" y="473"/>
                    </a:lnTo>
                    <a:lnTo>
                      <a:pt x="1556" y="473"/>
                    </a:lnTo>
                    <a:lnTo>
                      <a:pt x="1558" y="473"/>
                    </a:lnTo>
                    <a:lnTo>
                      <a:pt x="1558" y="475"/>
                    </a:lnTo>
                    <a:lnTo>
                      <a:pt x="1561" y="475"/>
                    </a:lnTo>
                    <a:lnTo>
                      <a:pt x="1563" y="473"/>
                    </a:lnTo>
                    <a:lnTo>
                      <a:pt x="1563" y="470"/>
                    </a:lnTo>
                    <a:lnTo>
                      <a:pt x="1566" y="470"/>
                    </a:lnTo>
                    <a:lnTo>
                      <a:pt x="1569" y="473"/>
                    </a:lnTo>
                    <a:lnTo>
                      <a:pt x="1569" y="475"/>
                    </a:lnTo>
                    <a:lnTo>
                      <a:pt x="1571" y="475"/>
                    </a:lnTo>
                    <a:lnTo>
                      <a:pt x="1574" y="478"/>
                    </a:lnTo>
                    <a:lnTo>
                      <a:pt x="1576" y="481"/>
                    </a:lnTo>
                    <a:lnTo>
                      <a:pt x="1576" y="483"/>
                    </a:lnTo>
                    <a:lnTo>
                      <a:pt x="1576" y="486"/>
                    </a:lnTo>
                    <a:lnTo>
                      <a:pt x="1576" y="488"/>
                    </a:lnTo>
                    <a:lnTo>
                      <a:pt x="1579" y="488"/>
                    </a:lnTo>
                    <a:lnTo>
                      <a:pt x="1582" y="488"/>
                    </a:lnTo>
                    <a:lnTo>
                      <a:pt x="1584" y="491"/>
                    </a:lnTo>
                    <a:lnTo>
                      <a:pt x="1587" y="494"/>
                    </a:lnTo>
                    <a:lnTo>
                      <a:pt x="1600" y="502"/>
                    </a:lnTo>
                    <a:lnTo>
                      <a:pt x="1603" y="502"/>
                    </a:lnTo>
                    <a:lnTo>
                      <a:pt x="1605" y="502"/>
                    </a:lnTo>
                    <a:lnTo>
                      <a:pt x="1608" y="502"/>
                    </a:lnTo>
                    <a:lnTo>
                      <a:pt x="1610" y="504"/>
                    </a:lnTo>
                    <a:lnTo>
                      <a:pt x="1613" y="504"/>
                    </a:lnTo>
                    <a:lnTo>
                      <a:pt x="1613" y="507"/>
                    </a:lnTo>
                    <a:lnTo>
                      <a:pt x="1613" y="509"/>
                    </a:lnTo>
                    <a:lnTo>
                      <a:pt x="1616" y="512"/>
                    </a:lnTo>
                    <a:lnTo>
                      <a:pt x="1616" y="515"/>
                    </a:lnTo>
                    <a:lnTo>
                      <a:pt x="1616" y="517"/>
                    </a:lnTo>
                    <a:lnTo>
                      <a:pt x="1618" y="517"/>
                    </a:lnTo>
                    <a:lnTo>
                      <a:pt x="1621" y="520"/>
                    </a:lnTo>
                    <a:lnTo>
                      <a:pt x="1623" y="522"/>
                    </a:lnTo>
                    <a:lnTo>
                      <a:pt x="1629" y="522"/>
                    </a:lnTo>
                    <a:lnTo>
                      <a:pt x="1631" y="522"/>
                    </a:lnTo>
                    <a:lnTo>
                      <a:pt x="1636" y="522"/>
                    </a:lnTo>
                    <a:lnTo>
                      <a:pt x="1636" y="520"/>
                    </a:lnTo>
                    <a:lnTo>
                      <a:pt x="1639" y="520"/>
                    </a:lnTo>
                    <a:lnTo>
                      <a:pt x="1639" y="517"/>
                    </a:lnTo>
                    <a:lnTo>
                      <a:pt x="1642" y="517"/>
                    </a:lnTo>
                    <a:lnTo>
                      <a:pt x="1644" y="520"/>
                    </a:lnTo>
                    <a:lnTo>
                      <a:pt x="1647" y="520"/>
                    </a:lnTo>
                    <a:lnTo>
                      <a:pt x="1650" y="520"/>
                    </a:lnTo>
                    <a:lnTo>
                      <a:pt x="1652" y="520"/>
                    </a:lnTo>
                    <a:lnTo>
                      <a:pt x="1655" y="520"/>
                    </a:lnTo>
                    <a:lnTo>
                      <a:pt x="1657" y="522"/>
                    </a:lnTo>
                    <a:lnTo>
                      <a:pt x="1660" y="522"/>
                    </a:lnTo>
                    <a:lnTo>
                      <a:pt x="1665" y="520"/>
                    </a:lnTo>
                    <a:lnTo>
                      <a:pt x="1676" y="515"/>
                    </a:lnTo>
                    <a:lnTo>
                      <a:pt x="1676" y="520"/>
                    </a:lnTo>
                    <a:lnTo>
                      <a:pt x="1673" y="522"/>
                    </a:lnTo>
                    <a:lnTo>
                      <a:pt x="1673" y="525"/>
                    </a:lnTo>
                    <a:lnTo>
                      <a:pt x="1673" y="528"/>
                    </a:lnTo>
                    <a:lnTo>
                      <a:pt x="1673" y="530"/>
                    </a:lnTo>
                    <a:lnTo>
                      <a:pt x="1673" y="533"/>
                    </a:lnTo>
                    <a:lnTo>
                      <a:pt x="1670" y="535"/>
                    </a:lnTo>
                    <a:lnTo>
                      <a:pt x="1670" y="538"/>
                    </a:lnTo>
                    <a:lnTo>
                      <a:pt x="1668" y="538"/>
                    </a:lnTo>
                    <a:lnTo>
                      <a:pt x="1668" y="541"/>
                    </a:lnTo>
                    <a:lnTo>
                      <a:pt x="1665" y="541"/>
                    </a:lnTo>
                    <a:lnTo>
                      <a:pt x="1655" y="541"/>
                    </a:lnTo>
                    <a:lnTo>
                      <a:pt x="1652" y="541"/>
                    </a:lnTo>
                    <a:lnTo>
                      <a:pt x="1650" y="541"/>
                    </a:lnTo>
                    <a:lnTo>
                      <a:pt x="1650" y="543"/>
                    </a:lnTo>
                    <a:lnTo>
                      <a:pt x="1650" y="546"/>
                    </a:lnTo>
                    <a:lnTo>
                      <a:pt x="1650" y="549"/>
                    </a:lnTo>
                    <a:lnTo>
                      <a:pt x="1652" y="551"/>
                    </a:lnTo>
                    <a:lnTo>
                      <a:pt x="1650" y="554"/>
                    </a:lnTo>
                    <a:lnTo>
                      <a:pt x="1647" y="556"/>
                    </a:lnTo>
                    <a:lnTo>
                      <a:pt x="1644" y="559"/>
                    </a:lnTo>
                    <a:lnTo>
                      <a:pt x="1644" y="562"/>
                    </a:lnTo>
                    <a:lnTo>
                      <a:pt x="1644" y="564"/>
                    </a:lnTo>
                    <a:lnTo>
                      <a:pt x="1644" y="567"/>
                    </a:lnTo>
                    <a:lnTo>
                      <a:pt x="1644" y="569"/>
                    </a:lnTo>
                    <a:lnTo>
                      <a:pt x="1647" y="569"/>
                    </a:lnTo>
                    <a:lnTo>
                      <a:pt x="1647" y="572"/>
                    </a:lnTo>
                    <a:lnTo>
                      <a:pt x="1644" y="572"/>
                    </a:lnTo>
                    <a:lnTo>
                      <a:pt x="1642" y="575"/>
                    </a:lnTo>
                    <a:lnTo>
                      <a:pt x="1642" y="577"/>
                    </a:lnTo>
                    <a:lnTo>
                      <a:pt x="1642" y="580"/>
                    </a:lnTo>
                    <a:lnTo>
                      <a:pt x="1642" y="582"/>
                    </a:lnTo>
                    <a:lnTo>
                      <a:pt x="1639" y="585"/>
                    </a:lnTo>
                    <a:lnTo>
                      <a:pt x="1636" y="585"/>
                    </a:lnTo>
                    <a:lnTo>
                      <a:pt x="1634" y="588"/>
                    </a:lnTo>
                    <a:lnTo>
                      <a:pt x="1631" y="590"/>
                    </a:lnTo>
                    <a:lnTo>
                      <a:pt x="1629" y="593"/>
                    </a:lnTo>
                    <a:lnTo>
                      <a:pt x="1629" y="596"/>
                    </a:lnTo>
                    <a:lnTo>
                      <a:pt x="1626" y="598"/>
                    </a:lnTo>
                    <a:lnTo>
                      <a:pt x="1626" y="601"/>
                    </a:lnTo>
                    <a:lnTo>
                      <a:pt x="1626" y="603"/>
                    </a:lnTo>
                    <a:lnTo>
                      <a:pt x="1626" y="606"/>
                    </a:lnTo>
                    <a:lnTo>
                      <a:pt x="1626" y="611"/>
                    </a:lnTo>
                    <a:lnTo>
                      <a:pt x="1626" y="614"/>
                    </a:lnTo>
                    <a:lnTo>
                      <a:pt x="1623" y="614"/>
                    </a:lnTo>
                    <a:lnTo>
                      <a:pt x="1623" y="616"/>
                    </a:lnTo>
                    <a:lnTo>
                      <a:pt x="1621" y="616"/>
                    </a:lnTo>
                    <a:lnTo>
                      <a:pt x="1618" y="619"/>
                    </a:lnTo>
                    <a:lnTo>
                      <a:pt x="1616" y="619"/>
                    </a:lnTo>
                    <a:lnTo>
                      <a:pt x="1613" y="622"/>
                    </a:lnTo>
                    <a:lnTo>
                      <a:pt x="1610" y="627"/>
                    </a:lnTo>
                    <a:lnTo>
                      <a:pt x="1605" y="630"/>
                    </a:lnTo>
                    <a:lnTo>
                      <a:pt x="1603" y="632"/>
                    </a:lnTo>
                    <a:lnTo>
                      <a:pt x="1603" y="637"/>
                    </a:lnTo>
                    <a:lnTo>
                      <a:pt x="1600" y="637"/>
                    </a:lnTo>
                    <a:lnTo>
                      <a:pt x="1597" y="640"/>
                    </a:lnTo>
                    <a:lnTo>
                      <a:pt x="1595" y="643"/>
                    </a:lnTo>
                    <a:lnTo>
                      <a:pt x="1595" y="645"/>
                    </a:lnTo>
                    <a:lnTo>
                      <a:pt x="1595" y="648"/>
                    </a:lnTo>
                    <a:lnTo>
                      <a:pt x="1595" y="650"/>
                    </a:lnTo>
                    <a:lnTo>
                      <a:pt x="1592" y="653"/>
                    </a:lnTo>
                    <a:lnTo>
                      <a:pt x="1592" y="656"/>
                    </a:lnTo>
                    <a:lnTo>
                      <a:pt x="1592" y="658"/>
                    </a:lnTo>
                    <a:lnTo>
                      <a:pt x="1590" y="658"/>
                    </a:lnTo>
                    <a:lnTo>
                      <a:pt x="1590" y="661"/>
                    </a:lnTo>
                    <a:lnTo>
                      <a:pt x="1587" y="661"/>
                    </a:lnTo>
                    <a:lnTo>
                      <a:pt x="1584" y="666"/>
                    </a:lnTo>
                    <a:lnTo>
                      <a:pt x="1582" y="669"/>
                    </a:lnTo>
                    <a:lnTo>
                      <a:pt x="1579" y="669"/>
                    </a:lnTo>
                    <a:lnTo>
                      <a:pt x="1579" y="671"/>
                    </a:lnTo>
                    <a:lnTo>
                      <a:pt x="1576" y="671"/>
                    </a:lnTo>
                    <a:lnTo>
                      <a:pt x="1576" y="674"/>
                    </a:lnTo>
                    <a:lnTo>
                      <a:pt x="1571" y="679"/>
                    </a:lnTo>
                    <a:lnTo>
                      <a:pt x="1569" y="679"/>
                    </a:lnTo>
                    <a:lnTo>
                      <a:pt x="1569" y="682"/>
                    </a:lnTo>
                    <a:lnTo>
                      <a:pt x="1563" y="687"/>
                    </a:lnTo>
                    <a:lnTo>
                      <a:pt x="1556" y="700"/>
                    </a:lnTo>
                    <a:lnTo>
                      <a:pt x="1553" y="703"/>
                    </a:lnTo>
                    <a:lnTo>
                      <a:pt x="1553" y="705"/>
                    </a:lnTo>
                    <a:lnTo>
                      <a:pt x="1550" y="705"/>
                    </a:lnTo>
                    <a:lnTo>
                      <a:pt x="1543" y="721"/>
                    </a:lnTo>
                    <a:lnTo>
                      <a:pt x="1540" y="724"/>
                    </a:lnTo>
                    <a:lnTo>
                      <a:pt x="1540" y="726"/>
                    </a:lnTo>
                    <a:lnTo>
                      <a:pt x="1543" y="726"/>
                    </a:lnTo>
                    <a:lnTo>
                      <a:pt x="1543" y="729"/>
                    </a:lnTo>
                    <a:lnTo>
                      <a:pt x="1543" y="731"/>
                    </a:lnTo>
                    <a:lnTo>
                      <a:pt x="1545" y="734"/>
                    </a:lnTo>
                    <a:lnTo>
                      <a:pt x="1548" y="739"/>
                    </a:lnTo>
                    <a:lnTo>
                      <a:pt x="1548" y="742"/>
                    </a:lnTo>
                    <a:lnTo>
                      <a:pt x="1545" y="744"/>
                    </a:lnTo>
                    <a:lnTo>
                      <a:pt x="1545" y="747"/>
                    </a:lnTo>
                    <a:lnTo>
                      <a:pt x="1550" y="755"/>
                    </a:lnTo>
                    <a:lnTo>
                      <a:pt x="1556" y="763"/>
                    </a:lnTo>
                    <a:lnTo>
                      <a:pt x="1558" y="765"/>
                    </a:lnTo>
                    <a:lnTo>
                      <a:pt x="1558" y="768"/>
                    </a:lnTo>
                    <a:lnTo>
                      <a:pt x="1558" y="771"/>
                    </a:lnTo>
                    <a:lnTo>
                      <a:pt x="1558" y="773"/>
                    </a:lnTo>
                    <a:lnTo>
                      <a:pt x="1561" y="773"/>
                    </a:lnTo>
                    <a:lnTo>
                      <a:pt x="1561" y="776"/>
                    </a:lnTo>
                    <a:lnTo>
                      <a:pt x="1563" y="778"/>
                    </a:lnTo>
                    <a:lnTo>
                      <a:pt x="1563" y="781"/>
                    </a:lnTo>
                    <a:lnTo>
                      <a:pt x="1566" y="781"/>
                    </a:lnTo>
                    <a:lnTo>
                      <a:pt x="1566" y="784"/>
                    </a:lnTo>
                    <a:lnTo>
                      <a:pt x="1566" y="786"/>
                    </a:lnTo>
                    <a:lnTo>
                      <a:pt x="1566" y="789"/>
                    </a:lnTo>
                    <a:lnTo>
                      <a:pt x="1569" y="789"/>
                    </a:lnTo>
                    <a:lnTo>
                      <a:pt x="1569" y="791"/>
                    </a:lnTo>
                    <a:lnTo>
                      <a:pt x="1571" y="791"/>
                    </a:lnTo>
                    <a:lnTo>
                      <a:pt x="1571" y="794"/>
                    </a:lnTo>
                    <a:lnTo>
                      <a:pt x="1574" y="799"/>
                    </a:lnTo>
                    <a:lnTo>
                      <a:pt x="1576" y="802"/>
                    </a:lnTo>
                    <a:lnTo>
                      <a:pt x="1576" y="805"/>
                    </a:lnTo>
                    <a:lnTo>
                      <a:pt x="1579" y="818"/>
                    </a:lnTo>
                    <a:lnTo>
                      <a:pt x="1576" y="818"/>
                    </a:lnTo>
                    <a:lnTo>
                      <a:pt x="1576" y="828"/>
                    </a:lnTo>
                    <a:lnTo>
                      <a:pt x="1576" y="831"/>
                    </a:lnTo>
                    <a:lnTo>
                      <a:pt x="1579" y="833"/>
                    </a:lnTo>
                    <a:lnTo>
                      <a:pt x="1582" y="838"/>
                    </a:lnTo>
                    <a:lnTo>
                      <a:pt x="1584" y="844"/>
                    </a:lnTo>
                    <a:lnTo>
                      <a:pt x="1590" y="849"/>
                    </a:lnTo>
                    <a:lnTo>
                      <a:pt x="1590" y="852"/>
                    </a:lnTo>
                    <a:lnTo>
                      <a:pt x="1590" y="854"/>
                    </a:lnTo>
                    <a:lnTo>
                      <a:pt x="1592" y="857"/>
                    </a:lnTo>
                    <a:lnTo>
                      <a:pt x="1592" y="859"/>
                    </a:lnTo>
                    <a:lnTo>
                      <a:pt x="1595" y="859"/>
                    </a:lnTo>
                    <a:lnTo>
                      <a:pt x="1595" y="862"/>
                    </a:lnTo>
                    <a:lnTo>
                      <a:pt x="1597" y="862"/>
                    </a:lnTo>
                    <a:lnTo>
                      <a:pt x="1597" y="865"/>
                    </a:lnTo>
                    <a:lnTo>
                      <a:pt x="1600" y="865"/>
                    </a:lnTo>
                    <a:lnTo>
                      <a:pt x="1603" y="862"/>
                    </a:lnTo>
                    <a:lnTo>
                      <a:pt x="1605" y="862"/>
                    </a:lnTo>
                    <a:lnTo>
                      <a:pt x="1605" y="865"/>
                    </a:lnTo>
                    <a:lnTo>
                      <a:pt x="1608" y="865"/>
                    </a:lnTo>
                    <a:lnTo>
                      <a:pt x="1608" y="867"/>
                    </a:lnTo>
                    <a:lnTo>
                      <a:pt x="1610" y="867"/>
                    </a:lnTo>
                    <a:lnTo>
                      <a:pt x="1610" y="870"/>
                    </a:lnTo>
                    <a:lnTo>
                      <a:pt x="1613" y="870"/>
                    </a:lnTo>
                    <a:lnTo>
                      <a:pt x="1616" y="870"/>
                    </a:lnTo>
                    <a:lnTo>
                      <a:pt x="1618" y="870"/>
                    </a:lnTo>
                    <a:lnTo>
                      <a:pt x="1618" y="872"/>
                    </a:lnTo>
                    <a:lnTo>
                      <a:pt x="1618" y="875"/>
                    </a:lnTo>
                    <a:lnTo>
                      <a:pt x="1621" y="880"/>
                    </a:lnTo>
                    <a:lnTo>
                      <a:pt x="1621" y="883"/>
                    </a:lnTo>
                    <a:lnTo>
                      <a:pt x="1621" y="885"/>
                    </a:lnTo>
                    <a:lnTo>
                      <a:pt x="1621" y="888"/>
                    </a:lnTo>
                    <a:lnTo>
                      <a:pt x="1621" y="891"/>
                    </a:lnTo>
                    <a:lnTo>
                      <a:pt x="1621" y="893"/>
                    </a:lnTo>
                    <a:lnTo>
                      <a:pt x="1623" y="893"/>
                    </a:lnTo>
                    <a:lnTo>
                      <a:pt x="1623" y="896"/>
                    </a:lnTo>
                    <a:lnTo>
                      <a:pt x="1626" y="896"/>
                    </a:lnTo>
                    <a:lnTo>
                      <a:pt x="1626" y="899"/>
                    </a:lnTo>
                    <a:lnTo>
                      <a:pt x="1626" y="901"/>
                    </a:lnTo>
                    <a:lnTo>
                      <a:pt x="1629" y="901"/>
                    </a:lnTo>
                    <a:lnTo>
                      <a:pt x="1629" y="904"/>
                    </a:lnTo>
                    <a:lnTo>
                      <a:pt x="1631" y="904"/>
                    </a:lnTo>
                    <a:lnTo>
                      <a:pt x="1631" y="906"/>
                    </a:lnTo>
                    <a:lnTo>
                      <a:pt x="1634" y="906"/>
                    </a:lnTo>
                    <a:lnTo>
                      <a:pt x="1634" y="909"/>
                    </a:lnTo>
                    <a:lnTo>
                      <a:pt x="1636" y="909"/>
                    </a:lnTo>
                    <a:lnTo>
                      <a:pt x="1636" y="912"/>
                    </a:lnTo>
                    <a:lnTo>
                      <a:pt x="1639" y="912"/>
                    </a:lnTo>
                    <a:lnTo>
                      <a:pt x="1642" y="912"/>
                    </a:lnTo>
                    <a:lnTo>
                      <a:pt x="1644" y="912"/>
                    </a:lnTo>
                    <a:lnTo>
                      <a:pt x="1647" y="914"/>
                    </a:lnTo>
                    <a:lnTo>
                      <a:pt x="1647" y="917"/>
                    </a:lnTo>
                    <a:lnTo>
                      <a:pt x="1650" y="922"/>
                    </a:lnTo>
                    <a:lnTo>
                      <a:pt x="1650" y="925"/>
                    </a:lnTo>
                    <a:lnTo>
                      <a:pt x="1652" y="927"/>
                    </a:lnTo>
                    <a:lnTo>
                      <a:pt x="1652" y="930"/>
                    </a:lnTo>
                    <a:lnTo>
                      <a:pt x="1655" y="930"/>
                    </a:lnTo>
                    <a:lnTo>
                      <a:pt x="1660" y="938"/>
                    </a:lnTo>
                    <a:lnTo>
                      <a:pt x="1660" y="940"/>
                    </a:lnTo>
                    <a:lnTo>
                      <a:pt x="1660" y="943"/>
                    </a:lnTo>
                    <a:lnTo>
                      <a:pt x="1660" y="946"/>
                    </a:lnTo>
                    <a:lnTo>
                      <a:pt x="1660" y="948"/>
                    </a:lnTo>
                    <a:lnTo>
                      <a:pt x="1660" y="951"/>
                    </a:lnTo>
                    <a:lnTo>
                      <a:pt x="1660" y="953"/>
                    </a:lnTo>
                    <a:lnTo>
                      <a:pt x="1660" y="956"/>
                    </a:lnTo>
                    <a:lnTo>
                      <a:pt x="1657" y="959"/>
                    </a:lnTo>
                    <a:lnTo>
                      <a:pt x="1657" y="961"/>
                    </a:lnTo>
                    <a:lnTo>
                      <a:pt x="1657" y="964"/>
                    </a:lnTo>
                    <a:lnTo>
                      <a:pt x="1657" y="966"/>
                    </a:lnTo>
                    <a:lnTo>
                      <a:pt x="1655" y="966"/>
                    </a:lnTo>
                    <a:lnTo>
                      <a:pt x="1655" y="969"/>
                    </a:lnTo>
                    <a:lnTo>
                      <a:pt x="1657" y="969"/>
                    </a:lnTo>
                    <a:lnTo>
                      <a:pt x="1657" y="972"/>
                    </a:lnTo>
                    <a:lnTo>
                      <a:pt x="1657" y="974"/>
                    </a:lnTo>
                    <a:lnTo>
                      <a:pt x="1655" y="977"/>
                    </a:lnTo>
                    <a:lnTo>
                      <a:pt x="1652" y="980"/>
                    </a:lnTo>
                    <a:lnTo>
                      <a:pt x="1652" y="982"/>
                    </a:lnTo>
                    <a:lnTo>
                      <a:pt x="1652" y="985"/>
                    </a:lnTo>
                    <a:lnTo>
                      <a:pt x="1650" y="985"/>
                    </a:lnTo>
                    <a:lnTo>
                      <a:pt x="1647" y="987"/>
                    </a:lnTo>
                    <a:lnTo>
                      <a:pt x="1647" y="990"/>
                    </a:lnTo>
                    <a:lnTo>
                      <a:pt x="1644" y="993"/>
                    </a:lnTo>
                    <a:lnTo>
                      <a:pt x="1642" y="993"/>
                    </a:lnTo>
                    <a:lnTo>
                      <a:pt x="1639" y="993"/>
                    </a:lnTo>
                    <a:lnTo>
                      <a:pt x="1639" y="995"/>
                    </a:lnTo>
                    <a:lnTo>
                      <a:pt x="1647" y="995"/>
                    </a:lnTo>
                    <a:lnTo>
                      <a:pt x="1647" y="998"/>
                    </a:lnTo>
                    <a:lnTo>
                      <a:pt x="1644" y="998"/>
                    </a:lnTo>
                    <a:lnTo>
                      <a:pt x="1642" y="998"/>
                    </a:lnTo>
                    <a:lnTo>
                      <a:pt x="1642" y="1000"/>
                    </a:lnTo>
                    <a:lnTo>
                      <a:pt x="1642" y="1003"/>
                    </a:lnTo>
                    <a:lnTo>
                      <a:pt x="1639" y="1003"/>
                    </a:lnTo>
                    <a:lnTo>
                      <a:pt x="1639" y="1006"/>
                    </a:lnTo>
                    <a:lnTo>
                      <a:pt x="1642" y="1003"/>
                    </a:lnTo>
                    <a:lnTo>
                      <a:pt x="1644" y="1003"/>
                    </a:lnTo>
                    <a:lnTo>
                      <a:pt x="1647" y="1006"/>
                    </a:lnTo>
                    <a:lnTo>
                      <a:pt x="1647" y="1008"/>
                    </a:lnTo>
                    <a:lnTo>
                      <a:pt x="1644" y="1006"/>
                    </a:lnTo>
                    <a:lnTo>
                      <a:pt x="1642" y="1006"/>
                    </a:lnTo>
                    <a:lnTo>
                      <a:pt x="1636" y="1011"/>
                    </a:lnTo>
                    <a:lnTo>
                      <a:pt x="1636" y="1013"/>
                    </a:lnTo>
                    <a:lnTo>
                      <a:pt x="1636" y="1016"/>
                    </a:lnTo>
                    <a:lnTo>
                      <a:pt x="1636" y="1019"/>
                    </a:lnTo>
                    <a:lnTo>
                      <a:pt x="1636" y="1021"/>
                    </a:lnTo>
                    <a:lnTo>
                      <a:pt x="1631" y="1021"/>
                    </a:lnTo>
                    <a:lnTo>
                      <a:pt x="1629" y="1021"/>
                    </a:lnTo>
                    <a:lnTo>
                      <a:pt x="1623" y="1021"/>
                    </a:lnTo>
                    <a:lnTo>
                      <a:pt x="1621" y="1021"/>
                    </a:lnTo>
                    <a:lnTo>
                      <a:pt x="1618" y="1021"/>
                    </a:lnTo>
                    <a:lnTo>
                      <a:pt x="1616" y="1021"/>
                    </a:lnTo>
                    <a:lnTo>
                      <a:pt x="1613" y="1021"/>
                    </a:lnTo>
                    <a:lnTo>
                      <a:pt x="1610" y="1021"/>
                    </a:lnTo>
                    <a:lnTo>
                      <a:pt x="1608" y="1021"/>
                    </a:lnTo>
                    <a:lnTo>
                      <a:pt x="1605" y="1019"/>
                    </a:lnTo>
                    <a:lnTo>
                      <a:pt x="1603" y="1019"/>
                    </a:lnTo>
                    <a:lnTo>
                      <a:pt x="1600" y="1016"/>
                    </a:lnTo>
                    <a:lnTo>
                      <a:pt x="1597" y="1016"/>
                    </a:lnTo>
                    <a:lnTo>
                      <a:pt x="1595" y="1016"/>
                    </a:lnTo>
                    <a:lnTo>
                      <a:pt x="1592" y="1016"/>
                    </a:lnTo>
                    <a:lnTo>
                      <a:pt x="1590" y="1016"/>
                    </a:lnTo>
                    <a:lnTo>
                      <a:pt x="1590" y="1013"/>
                    </a:lnTo>
                    <a:lnTo>
                      <a:pt x="1587" y="1013"/>
                    </a:lnTo>
                    <a:lnTo>
                      <a:pt x="1584" y="1013"/>
                    </a:lnTo>
                    <a:lnTo>
                      <a:pt x="1584" y="1016"/>
                    </a:lnTo>
                    <a:lnTo>
                      <a:pt x="1582" y="1016"/>
                    </a:lnTo>
                    <a:lnTo>
                      <a:pt x="1582" y="1019"/>
                    </a:lnTo>
                    <a:lnTo>
                      <a:pt x="1582" y="1021"/>
                    </a:lnTo>
                    <a:lnTo>
                      <a:pt x="1584" y="1024"/>
                    </a:lnTo>
                    <a:lnTo>
                      <a:pt x="1584" y="1027"/>
                    </a:lnTo>
                    <a:lnTo>
                      <a:pt x="1582" y="1027"/>
                    </a:lnTo>
                    <a:lnTo>
                      <a:pt x="1579" y="1027"/>
                    </a:lnTo>
                    <a:lnTo>
                      <a:pt x="1579" y="1029"/>
                    </a:lnTo>
                    <a:lnTo>
                      <a:pt x="1576" y="1029"/>
                    </a:lnTo>
                    <a:lnTo>
                      <a:pt x="1574" y="1029"/>
                    </a:lnTo>
                    <a:lnTo>
                      <a:pt x="1571" y="1032"/>
                    </a:lnTo>
                    <a:lnTo>
                      <a:pt x="1569" y="1040"/>
                    </a:lnTo>
                    <a:lnTo>
                      <a:pt x="1566" y="1042"/>
                    </a:lnTo>
                    <a:lnTo>
                      <a:pt x="1563" y="1042"/>
                    </a:lnTo>
                    <a:lnTo>
                      <a:pt x="1563" y="1045"/>
                    </a:lnTo>
                    <a:lnTo>
                      <a:pt x="1561" y="1045"/>
                    </a:lnTo>
                    <a:lnTo>
                      <a:pt x="1556" y="1045"/>
                    </a:lnTo>
                    <a:lnTo>
                      <a:pt x="1553" y="1045"/>
                    </a:lnTo>
                    <a:lnTo>
                      <a:pt x="1550" y="1047"/>
                    </a:lnTo>
                    <a:lnTo>
                      <a:pt x="1548" y="1047"/>
                    </a:lnTo>
                    <a:lnTo>
                      <a:pt x="1548" y="1050"/>
                    </a:lnTo>
                    <a:lnTo>
                      <a:pt x="1548" y="1053"/>
                    </a:lnTo>
                    <a:lnTo>
                      <a:pt x="1548" y="1055"/>
                    </a:lnTo>
                    <a:lnTo>
                      <a:pt x="1548" y="1058"/>
                    </a:lnTo>
                    <a:lnTo>
                      <a:pt x="1545" y="1058"/>
                    </a:lnTo>
                    <a:lnTo>
                      <a:pt x="1545" y="1060"/>
                    </a:lnTo>
                    <a:lnTo>
                      <a:pt x="1543" y="1060"/>
                    </a:lnTo>
                    <a:lnTo>
                      <a:pt x="1540" y="1060"/>
                    </a:lnTo>
                    <a:lnTo>
                      <a:pt x="1540" y="1063"/>
                    </a:lnTo>
                    <a:lnTo>
                      <a:pt x="1537" y="1063"/>
                    </a:lnTo>
                    <a:lnTo>
                      <a:pt x="1532" y="1063"/>
                    </a:lnTo>
                    <a:lnTo>
                      <a:pt x="1529" y="1066"/>
                    </a:lnTo>
                    <a:lnTo>
                      <a:pt x="1527" y="1068"/>
                    </a:lnTo>
                    <a:lnTo>
                      <a:pt x="1524" y="1071"/>
                    </a:lnTo>
                    <a:lnTo>
                      <a:pt x="1522" y="1071"/>
                    </a:lnTo>
                    <a:lnTo>
                      <a:pt x="1516" y="1074"/>
                    </a:lnTo>
                    <a:lnTo>
                      <a:pt x="1514" y="1071"/>
                    </a:lnTo>
                    <a:lnTo>
                      <a:pt x="1511" y="1071"/>
                    </a:lnTo>
                    <a:lnTo>
                      <a:pt x="1511" y="1068"/>
                    </a:lnTo>
                    <a:lnTo>
                      <a:pt x="1509" y="1068"/>
                    </a:lnTo>
                    <a:lnTo>
                      <a:pt x="1509" y="1066"/>
                    </a:lnTo>
                    <a:lnTo>
                      <a:pt x="1506" y="1066"/>
                    </a:lnTo>
                    <a:lnTo>
                      <a:pt x="1503" y="1066"/>
                    </a:lnTo>
                    <a:lnTo>
                      <a:pt x="1501" y="1066"/>
                    </a:lnTo>
                    <a:lnTo>
                      <a:pt x="1498" y="1071"/>
                    </a:lnTo>
                    <a:lnTo>
                      <a:pt x="1498" y="1074"/>
                    </a:lnTo>
                    <a:lnTo>
                      <a:pt x="1501" y="1074"/>
                    </a:lnTo>
                    <a:lnTo>
                      <a:pt x="1498" y="1076"/>
                    </a:lnTo>
                    <a:lnTo>
                      <a:pt x="1498" y="1079"/>
                    </a:lnTo>
                    <a:lnTo>
                      <a:pt x="1496" y="1079"/>
                    </a:lnTo>
                    <a:lnTo>
                      <a:pt x="1493" y="1076"/>
                    </a:lnTo>
                    <a:lnTo>
                      <a:pt x="1490" y="1074"/>
                    </a:lnTo>
                    <a:lnTo>
                      <a:pt x="1485" y="1071"/>
                    </a:lnTo>
                    <a:lnTo>
                      <a:pt x="1485" y="1068"/>
                    </a:lnTo>
                    <a:lnTo>
                      <a:pt x="1485" y="1066"/>
                    </a:lnTo>
                    <a:lnTo>
                      <a:pt x="1485" y="1060"/>
                    </a:lnTo>
                    <a:lnTo>
                      <a:pt x="1482" y="1060"/>
                    </a:lnTo>
                    <a:lnTo>
                      <a:pt x="1482" y="1058"/>
                    </a:lnTo>
                    <a:lnTo>
                      <a:pt x="1480" y="1058"/>
                    </a:lnTo>
                    <a:lnTo>
                      <a:pt x="1477" y="1055"/>
                    </a:lnTo>
                    <a:lnTo>
                      <a:pt x="1477" y="1053"/>
                    </a:lnTo>
                    <a:lnTo>
                      <a:pt x="1475" y="1055"/>
                    </a:lnTo>
                    <a:lnTo>
                      <a:pt x="1472" y="1055"/>
                    </a:lnTo>
                    <a:lnTo>
                      <a:pt x="1469" y="1055"/>
                    </a:lnTo>
                    <a:lnTo>
                      <a:pt x="1467" y="1055"/>
                    </a:lnTo>
                    <a:lnTo>
                      <a:pt x="1462" y="1053"/>
                    </a:lnTo>
                    <a:lnTo>
                      <a:pt x="1459" y="1053"/>
                    </a:lnTo>
                    <a:lnTo>
                      <a:pt x="1456" y="1053"/>
                    </a:lnTo>
                    <a:lnTo>
                      <a:pt x="1454" y="1055"/>
                    </a:lnTo>
                    <a:lnTo>
                      <a:pt x="1451" y="1055"/>
                    </a:lnTo>
                    <a:lnTo>
                      <a:pt x="1449" y="1055"/>
                    </a:lnTo>
                    <a:lnTo>
                      <a:pt x="1446" y="1055"/>
                    </a:lnTo>
                    <a:lnTo>
                      <a:pt x="1446" y="1058"/>
                    </a:lnTo>
                    <a:lnTo>
                      <a:pt x="1443" y="1058"/>
                    </a:lnTo>
                    <a:lnTo>
                      <a:pt x="1441" y="1058"/>
                    </a:lnTo>
                    <a:lnTo>
                      <a:pt x="1441" y="1060"/>
                    </a:lnTo>
                    <a:lnTo>
                      <a:pt x="1438" y="1066"/>
                    </a:lnTo>
                    <a:lnTo>
                      <a:pt x="1436" y="1068"/>
                    </a:lnTo>
                    <a:lnTo>
                      <a:pt x="1428" y="1074"/>
                    </a:lnTo>
                    <a:lnTo>
                      <a:pt x="1425" y="1076"/>
                    </a:lnTo>
                    <a:lnTo>
                      <a:pt x="1422" y="1079"/>
                    </a:lnTo>
                    <a:lnTo>
                      <a:pt x="1422" y="1081"/>
                    </a:lnTo>
                    <a:lnTo>
                      <a:pt x="1420" y="1081"/>
                    </a:lnTo>
                    <a:lnTo>
                      <a:pt x="1420" y="1084"/>
                    </a:lnTo>
                    <a:lnTo>
                      <a:pt x="1420" y="1087"/>
                    </a:lnTo>
                    <a:lnTo>
                      <a:pt x="1417" y="1087"/>
                    </a:lnTo>
                    <a:lnTo>
                      <a:pt x="1417" y="1089"/>
                    </a:lnTo>
                    <a:lnTo>
                      <a:pt x="1415" y="1089"/>
                    </a:lnTo>
                    <a:lnTo>
                      <a:pt x="1412" y="1089"/>
                    </a:lnTo>
                    <a:lnTo>
                      <a:pt x="1412" y="1092"/>
                    </a:lnTo>
                    <a:lnTo>
                      <a:pt x="1412" y="1094"/>
                    </a:lnTo>
                    <a:lnTo>
                      <a:pt x="1415" y="1094"/>
                    </a:lnTo>
                    <a:lnTo>
                      <a:pt x="1412" y="1094"/>
                    </a:lnTo>
                    <a:lnTo>
                      <a:pt x="1409" y="1097"/>
                    </a:lnTo>
                    <a:lnTo>
                      <a:pt x="1407" y="1097"/>
                    </a:lnTo>
                    <a:lnTo>
                      <a:pt x="1407" y="1100"/>
                    </a:lnTo>
                    <a:lnTo>
                      <a:pt x="1407" y="1102"/>
                    </a:lnTo>
                    <a:lnTo>
                      <a:pt x="1404" y="1102"/>
                    </a:lnTo>
                    <a:lnTo>
                      <a:pt x="1404" y="1105"/>
                    </a:lnTo>
                    <a:lnTo>
                      <a:pt x="1402" y="1105"/>
                    </a:lnTo>
                    <a:lnTo>
                      <a:pt x="1402" y="1107"/>
                    </a:lnTo>
                    <a:lnTo>
                      <a:pt x="1399" y="1107"/>
                    </a:lnTo>
                    <a:lnTo>
                      <a:pt x="1399" y="1110"/>
                    </a:lnTo>
                    <a:lnTo>
                      <a:pt x="1396" y="1113"/>
                    </a:lnTo>
                    <a:lnTo>
                      <a:pt x="1396" y="1115"/>
                    </a:lnTo>
                    <a:lnTo>
                      <a:pt x="1394" y="1115"/>
                    </a:lnTo>
                    <a:lnTo>
                      <a:pt x="1391" y="1118"/>
                    </a:lnTo>
                    <a:lnTo>
                      <a:pt x="1389" y="1118"/>
                    </a:lnTo>
                    <a:lnTo>
                      <a:pt x="1386" y="1118"/>
                    </a:lnTo>
                    <a:lnTo>
                      <a:pt x="1386" y="1121"/>
                    </a:lnTo>
                    <a:lnTo>
                      <a:pt x="1383" y="1121"/>
                    </a:lnTo>
                    <a:lnTo>
                      <a:pt x="1383" y="1123"/>
                    </a:lnTo>
                    <a:lnTo>
                      <a:pt x="1381" y="1123"/>
                    </a:lnTo>
                    <a:lnTo>
                      <a:pt x="1378" y="1123"/>
                    </a:lnTo>
                    <a:lnTo>
                      <a:pt x="1378" y="1126"/>
                    </a:lnTo>
                    <a:lnTo>
                      <a:pt x="1375" y="1126"/>
                    </a:lnTo>
                    <a:lnTo>
                      <a:pt x="1373" y="1126"/>
                    </a:lnTo>
                    <a:lnTo>
                      <a:pt x="1373" y="1128"/>
                    </a:lnTo>
                    <a:lnTo>
                      <a:pt x="1370" y="1128"/>
                    </a:lnTo>
                    <a:lnTo>
                      <a:pt x="1370" y="1126"/>
                    </a:lnTo>
                    <a:lnTo>
                      <a:pt x="1368" y="1126"/>
                    </a:lnTo>
                    <a:lnTo>
                      <a:pt x="1368" y="1128"/>
                    </a:lnTo>
                    <a:lnTo>
                      <a:pt x="1365" y="1128"/>
                    </a:lnTo>
                    <a:lnTo>
                      <a:pt x="1362" y="1128"/>
                    </a:lnTo>
                    <a:lnTo>
                      <a:pt x="1362" y="1126"/>
                    </a:lnTo>
                    <a:lnTo>
                      <a:pt x="1360" y="1126"/>
                    </a:lnTo>
                    <a:lnTo>
                      <a:pt x="1357" y="1126"/>
                    </a:lnTo>
                    <a:lnTo>
                      <a:pt x="1357" y="1123"/>
                    </a:lnTo>
                    <a:lnTo>
                      <a:pt x="1355" y="1123"/>
                    </a:lnTo>
                    <a:lnTo>
                      <a:pt x="1355" y="1121"/>
                    </a:lnTo>
                    <a:lnTo>
                      <a:pt x="1352" y="1118"/>
                    </a:lnTo>
                    <a:lnTo>
                      <a:pt x="1349" y="1115"/>
                    </a:lnTo>
                    <a:lnTo>
                      <a:pt x="1349" y="1113"/>
                    </a:lnTo>
                    <a:lnTo>
                      <a:pt x="1349" y="1110"/>
                    </a:lnTo>
                    <a:lnTo>
                      <a:pt x="1349" y="1107"/>
                    </a:lnTo>
                    <a:lnTo>
                      <a:pt x="1347" y="1107"/>
                    </a:lnTo>
                    <a:lnTo>
                      <a:pt x="1344" y="1107"/>
                    </a:lnTo>
                    <a:lnTo>
                      <a:pt x="1342" y="1107"/>
                    </a:lnTo>
                    <a:lnTo>
                      <a:pt x="1339" y="1107"/>
                    </a:lnTo>
                    <a:lnTo>
                      <a:pt x="1339" y="1110"/>
                    </a:lnTo>
                    <a:lnTo>
                      <a:pt x="1336" y="1107"/>
                    </a:lnTo>
                    <a:lnTo>
                      <a:pt x="1334" y="1107"/>
                    </a:lnTo>
                    <a:lnTo>
                      <a:pt x="1331" y="1107"/>
                    </a:lnTo>
                    <a:lnTo>
                      <a:pt x="1331" y="1105"/>
                    </a:lnTo>
                    <a:lnTo>
                      <a:pt x="1328" y="1105"/>
                    </a:lnTo>
                    <a:lnTo>
                      <a:pt x="1328" y="1102"/>
                    </a:lnTo>
                    <a:lnTo>
                      <a:pt x="1326" y="1102"/>
                    </a:lnTo>
                    <a:lnTo>
                      <a:pt x="1323" y="1102"/>
                    </a:lnTo>
                    <a:lnTo>
                      <a:pt x="1323" y="1105"/>
                    </a:lnTo>
                    <a:lnTo>
                      <a:pt x="1321" y="1105"/>
                    </a:lnTo>
                    <a:lnTo>
                      <a:pt x="1318" y="1105"/>
                    </a:lnTo>
                    <a:lnTo>
                      <a:pt x="1315" y="1105"/>
                    </a:lnTo>
                    <a:lnTo>
                      <a:pt x="1313" y="1105"/>
                    </a:lnTo>
                    <a:lnTo>
                      <a:pt x="1310" y="1107"/>
                    </a:lnTo>
                    <a:lnTo>
                      <a:pt x="1310" y="1110"/>
                    </a:lnTo>
                    <a:lnTo>
                      <a:pt x="1310" y="1113"/>
                    </a:lnTo>
                    <a:lnTo>
                      <a:pt x="1308" y="1113"/>
                    </a:lnTo>
                    <a:lnTo>
                      <a:pt x="1305" y="1115"/>
                    </a:lnTo>
                    <a:lnTo>
                      <a:pt x="1302" y="1118"/>
                    </a:lnTo>
                    <a:lnTo>
                      <a:pt x="1300" y="1118"/>
                    </a:lnTo>
                    <a:lnTo>
                      <a:pt x="1297" y="1118"/>
                    </a:lnTo>
                    <a:lnTo>
                      <a:pt x="1292" y="1123"/>
                    </a:lnTo>
                    <a:lnTo>
                      <a:pt x="1292" y="1128"/>
                    </a:lnTo>
                    <a:lnTo>
                      <a:pt x="1292" y="1134"/>
                    </a:lnTo>
                    <a:lnTo>
                      <a:pt x="1289" y="1134"/>
                    </a:lnTo>
                    <a:lnTo>
                      <a:pt x="1284" y="1136"/>
                    </a:lnTo>
                    <a:lnTo>
                      <a:pt x="1281" y="1136"/>
                    </a:lnTo>
                    <a:lnTo>
                      <a:pt x="1281" y="1139"/>
                    </a:lnTo>
                    <a:lnTo>
                      <a:pt x="1279" y="1139"/>
                    </a:lnTo>
                    <a:lnTo>
                      <a:pt x="1279" y="1141"/>
                    </a:lnTo>
                    <a:lnTo>
                      <a:pt x="1279" y="1144"/>
                    </a:lnTo>
                    <a:lnTo>
                      <a:pt x="1276" y="1144"/>
                    </a:lnTo>
                    <a:lnTo>
                      <a:pt x="1274" y="1144"/>
                    </a:lnTo>
                    <a:lnTo>
                      <a:pt x="1271" y="1144"/>
                    </a:lnTo>
                    <a:lnTo>
                      <a:pt x="1271" y="1147"/>
                    </a:lnTo>
                    <a:lnTo>
                      <a:pt x="1268" y="1147"/>
                    </a:lnTo>
                    <a:lnTo>
                      <a:pt x="1266" y="1149"/>
                    </a:lnTo>
                    <a:lnTo>
                      <a:pt x="1263" y="1149"/>
                    </a:lnTo>
                    <a:lnTo>
                      <a:pt x="1261" y="1147"/>
                    </a:lnTo>
                    <a:lnTo>
                      <a:pt x="1258" y="1147"/>
                    </a:lnTo>
                    <a:lnTo>
                      <a:pt x="1255" y="1147"/>
                    </a:lnTo>
                    <a:lnTo>
                      <a:pt x="1255" y="1149"/>
                    </a:lnTo>
                    <a:lnTo>
                      <a:pt x="1253" y="1149"/>
                    </a:lnTo>
                    <a:lnTo>
                      <a:pt x="1250" y="1149"/>
                    </a:lnTo>
                    <a:lnTo>
                      <a:pt x="1250" y="1152"/>
                    </a:lnTo>
                    <a:lnTo>
                      <a:pt x="1248" y="1152"/>
                    </a:lnTo>
                    <a:lnTo>
                      <a:pt x="1248" y="1155"/>
                    </a:lnTo>
                    <a:lnTo>
                      <a:pt x="1245" y="1155"/>
                    </a:lnTo>
                    <a:lnTo>
                      <a:pt x="1242" y="1155"/>
                    </a:lnTo>
                    <a:lnTo>
                      <a:pt x="1240" y="1155"/>
                    </a:lnTo>
                    <a:lnTo>
                      <a:pt x="1237" y="1155"/>
                    </a:lnTo>
                    <a:lnTo>
                      <a:pt x="1237" y="1152"/>
                    </a:lnTo>
                    <a:lnTo>
                      <a:pt x="1235" y="1152"/>
                    </a:lnTo>
                    <a:lnTo>
                      <a:pt x="1232" y="1152"/>
                    </a:lnTo>
                    <a:lnTo>
                      <a:pt x="1229" y="1152"/>
                    </a:lnTo>
                    <a:lnTo>
                      <a:pt x="1227" y="1155"/>
                    </a:lnTo>
                    <a:lnTo>
                      <a:pt x="1224" y="1155"/>
                    </a:lnTo>
                    <a:lnTo>
                      <a:pt x="1221" y="1155"/>
                    </a:lnTo>
                    <a:lnTo>
                      <a:pt x="1219" y="1157"/>
                    </a:lnTo>
                    <a:lnTo>
                      <a:pt x="1219" y="1160"/>
                    </a:lnTo>
                    <a:lnTo>
                      <a:pt x="1219" y="1162"/>
                    </a:lnTo>
                    <a:lnTo>
                      <a:pt x="1216" y="1162"/>
                    </a:lnTo>
                    <a:lnTo>
                      <a:pt x="1216" y="1165"/>
                    </a:lnTo>
                    <a:lnTo>
                      <a:pt x="1214" y="1168"/>
                    </a:lnTo>
                    <a:lnTo>
                      <a:pt x="1214" y="1170"/>
                    </a:lnTo>
                    <a:lnTo>
                      <a:pt x="1214" y="1173"/>
                    </a:lnTo>
                    <a:lnTo>
                      <a:pt x="1216" y="1173"/>
                    </a:lnTo>
                    <a:lnTo>
                      <a:pt x="1219" y="1173"/>
                    </a:lnTo>
                    <a:lnTo>
                      <a:pt x="1219" y="1178"/>
                    </a:lnTo>
                    <a:lnTo>
                      <a:pt x="1221" y="1178"/>
                    </a:lnTo>
                    <a:lnTo>
                      <a:pt x="1221" y="1181"/>
                    </a:lnTo>
                    <a:lnTo>
                      <a:pt x="1219" y="1183"/>
                    </a:lnTo>
                    <a:lnTo>
                      <a:pt x="1219" y="1181"/>
                    </a:lnTo>
                    <a:lnTo>
                      <a:pt x="1216" y="1178"/>
                    </a:lnTo>
                    <a:lnTo>
                      <a:pt x="1216" y="1181"/>
                    </a:lnTo>
                    <a:lnTo>
                      <a:pt x="1216" y="1183"/>
                    </a:lnTo>
                    <a:lnTo>
                      <a:pt x="1214" y="1183"/>
                    </a:lnTo>
                    <a:lnTo>
                      <a:pt x="1208" y="1186"/>
                    </a:lnTo>
                    <a:lnTo>
                      <a:pt x="1206" y="1186"/>
                    </a:lnTo>
                    <a:lnTo>
                      <a:pt x="1201" y="1188"/>
                    </a:lnTo>
                    <a:lnTo>
                      <a:pt x="1201" y="1186"/>
                    </a:lnTo>
                    <a:lnTo>
                      <a:pt x="1198" y="1186"/>
                    </a:lnTo>
                    <a:lnTo>
                      <a:pt x="1195" y="1186"/>
                    </a:lnTo>
                    <a:lnTo>
                      <a:pt x="1193" y="1186"/>
                    </a:lnTo>
                    <a:lnTo>
                      <a:pt x="1193" y="1188"/>
                    </a:lnTo>
                    <a:lnTo>
                      <a:pt x="1193" y="1191"/>
                    </a:lnTo>
                    <a:lnTo>
                      <a:pt x="1190" y="1191"/>
                    </a:lnTo>
                    <a:lnTo>
                      <a:pt x="1188" y="1188"/>
                    </a:lnTo>
                    <a:lnTo>
                      <a:pt x="1188" y="1186"/>
                    </a:lnTo>
                    <a:lnTo>
                      <a:pt x="1185" y="1186"/>
                    </a:lnTo>
                    <a:lnTo>
                      <a:pt x="1182" y="1183"/>
                    </a:lnTo>
                    <a:lnTo>
                      <a:pt x="1180" y="1181"/>
                    </a:lnTo>
                    <a:lnTo>
                      <a:pt x="1180" y="1183"/>
                    </a:lnTo>
                    <a:lnTo>
                      <a:pt x="1177" y="1183"/>
                    </a:lnTo>
                    <a:lnTo>
                      <a:pt x="1180" y="1186"/>
                    </a:lnTo>
                    <a:lnTo>
                      <a:pt x="1180" y="1188"/>
                    </a:lnTo>
                    <a:lnTo>
                      <a:pt x="1177" y="1188"/>
                    </a:lnTo>
                    <a:lnTo>
                      <a:pt x="1174" y="1188"/>
                    </a:lnTo>
                    <a:lnTo>
                      <a:pt x="1172" y="1188"/>
                    </a:lnTo>
                    <a:lnTo>
                      <a:pt x="1169" y="1188"/>
                    </a:lnTo>
                    <a:lnTo>
                      <a:pt x="1169" y="1191"/>
                    </a:lnTo>
                    <a:lnTo>
                      <a:pt x="1167" y="1191"/>
                    </a:lnTo>
                    <a:lnTo>
                      <a:pt x="1167" y="1194"/>
                    </a:lnTo>
                    <a:lnTo>
                      <a:pt x="1164" y="1194"/>
                    </a:lnTo>
                    <a:lnTo>
                      <a:pt x="1164" y="1196"/>
                    </a:lnTo>
                    <a:lnTo>
                      <a:pt x="1161" y="1196"/>
                    </a:lnTo>
                    <a:lnTo>
                      <a:pt x="1161" y="1199"/>
                    </a:lnTo>
                    <a:lnTo>
                      <a:pt x="1161" y="1202"/>
                    </a:lnTo>
                    <a:lnTo>
                      <a:pt x="1159" y="1202"/>
                    </a:lnTo>
                    <a:lnTo>
                      <a:pt x="1156" y="1199"/>
                    </a:lnTo>
                    <a:lnTo>
                      <a:pt x="1154" y="1199"/>
                    </a:lnTo>
                    <a:lnTo>
                      <a:pt x="1154" y="1196"/>
                    </a:lnTo>
                    <a:lnTo>
                      <a:pt x="1151" y="1196"/>
                    </a:lnTo>
                    <a:lnTo>
                      <a:pt x="1151" y="1188"/>
                    </a:lnTo>
                    <a:lnTo>
                      <a:pt x="1151" y="1183"/>
                    </a:lnTo>
                    <a:lnTo>
                      <a:pt x="1151" y="1162"/>
                    </a:lnTo>
                    <a:lnTo>
                      <a:pt x="1151" y="1141"/>
                    </a:lnTo>
                    <a:lnTo>
                      <a:pt x="1088" y="1141"/>
                    </a:lnTo>
                    <a:lnTo>
                      <a:pt x="1086" y="1141"/>
                    </a:lnTo>
                    <a:lnTo>
                      <a:pt x="1086" y="1134"/>
                    </a:lnTo>
                    <a:lnTo>
                      <a:pt x="1086" y="1118"/>
                    </a:lnTo>
                    <a:lnTo>
                      <a:pt x="1086" y="1115"/>
                    </a:lnTo>
                    <a:lnTo>
                      <a:pt x="1086" y="1076"/>
                    </a:lnTo>
                    <a:lnTo>
                      <a:pt x="1099" y="1074"/>
                    </a:lnTo>
                    <a:lnTo>
                      <a:pt x="1099" y="1053"/>
                    </a:lnTo>
                    <a:lnTo>
                      <a:pt x="1099" y="1042"/>
                    </a:lnTo>
                    <a:lnTo>
                      <a:pt x="1088" y="1042"/>
                    </a:lnTo>
                    <a:lnTo>
                      <a:pt x="1081" y="1042"/>
                    </a:lnTo>
                    <a:lnTo>
                      <a:pt x="1065" y="1042"/>
                    </a:lnTo>
                    <a:lnTo>
                      <a:pt x="1031" y="1042"/>
                    </a:lnTo>
                    <a:lnTo>
                      <a:pt x="1031" y="1047"/>
                    </a:lnTo>
                    <a:lnTo>
                      <a:pt x="1031" y="1050"/>
                    </a:lnTo>
                    <a:lnTo>
                      <a:pt x="1031" y="1079"/>
                    </a:lnTo>
                    <a:lnTo>
                      <a:pt x="1026" y="1079"/>
                    </a:lnTo>
                    <a:lnTo>
                      <a:pt x="950" y="1079"/>
                    </a:lnTo>
                    <a:lnTo>
                      <a:pt x="697" y="1079"/>
                    </a:lnTo>
                    <a:lnTo>
                      <a:pt x="697" y="1042"/>
                    </a:lnTo>
                    <a:lnTo>
                      <a:pt x="697" y="990"/>
                    </a:lnTo>
                    <a:lnTo>
                      <a:pt x="681" y="990"/>
                    </a:lnTo>
                    <a:lnTo>
                      <a:pt x="655" y="990"/>
                    </a:lnTo>
                    <a:lnTo>
                      <a:pt x="650" y="990"/>
                    </a:lnTo>
                    <a:lnTo>
                      <a:pt x="650" y="953"/>
                    </a:lnTo>
                    <a:lnTo>
                      <a:pt x="652" y="922"/>
                    </a:lnTo>
                    <a:lnTo>
                      <a:pt x="645" y="922"/>
                    </a:lnTo>
                    <a:lnTo>
                      <a:pt x="605" y="919"/>
                    </a:lnTo>
                    <a:lnTo>
                      <a:pt x="600" y="919"/>
                    </a:lnTo>
                    <a:lnTo>
                      <a:pt x="598" y="919"/>
                    </a:lnTo>
                    <a:lnTo>
                      <a:pt x="592" y="919"/>
                    </a:lnTo>
                    <a:lnTo>
                      <a:pt x="592" y="917"/>
                    </a:lnTo>
                    <a:lnTo>
                      <a:pt x="590" y="917"/>
                    </a:lnTo>
                    <a:lnTo>
                      <a:pt x="587" y="917"/>
                    </a:lnTo>
                    <a:lnTo>
                      <a:pt x="585" y="917"/>
                    </a:lnTo>
                    <a:lnTo>
                      <a:pt x="585" y="914"/>
                    </a:lnTo>
                    <a:lnTo>
                      <a:pt x="582" y="914"/>
                    </a:lnTo>
                    <a:lnTo>
                      <a:pt x="579" y="917"/>
                    </a:lnTo>
                    <a:lnTo>
                      <a:pt x="577" y="917"/>
                    </a:lnTo>
                    <a:lnTo>
                      <a:pt x="574" y="917"/>
                    </a:lnTo>
                    <a:lnTo>
                      <a:pt x="572" y="917"/>
                    </a:lnTo>
                    <a:lnTo>
                      <a:pt x="569" y="914"/>
                    </a:lnTo>
                    <a:lnTo>
                      <a:pt x="566" y="914"/>
                    </a:lnTo>
                    <a:lnTo>
                      <a:pt x="564" y="909"/>
                    </a:lnTo>
                    <a:lnTo>
                      <a:pt x="564" y="906"/>
                    </a:lnTo>
                    <a:lnTo>
                      <a:pt x="561" y="904"/>
                    </a:lnTo>
                    <a:lnTo>
                      <a:pt x="561" y="901"/>
                    </a:lnTo>
                    <a:lnTo>
                      <a:pt x="558" y="896"/>
                    </a:lnTo>
                    <a:lnTo>
                      <a:pt x="556" y="893"/>
                    </a:lnTo>
                    <a:lnTo>
                      <a:pt x="553" y="893"/>
                    </a:lnTo>
                    <a:lnTo>
                      <a:pt x="553" y="891"/>
                    </a:lnTo>
                    <a:lnTo>
                      <a:pt x="551" y="891"/>
                    </a:lnTo>
                    <a:lnTo>
                      <a:pt x="548" y="891"/>
                    </a:lnTo>
                    <a:lnTo>
                      <a:pt x="545" y="888"/>
                    </a:lnTo>
                    <a:lnTo>
                      <a:pt x="543" y="888"/>
                    </a:lnTo>
                    <a:lnTo>
                      <a:pt x="543" y="885"/>
                    </a:lnTo>
                    <a:lnTo>
                      <a:pt x="540" y="885"/>
                    </a:lnTo>
                    <a:lnTo>
                      <a:pt x="540" y="883"/>
                    </a:lnTo>
                    <a:lnTo>
                      <a:pt x="540" y="880"/>
                    </a:lnTo>
                    <a:lnTo>
                      <a:pt x="538" y="872"/>
                    </a:lnTo>
                    <a:lnTo>
                      <a:pt x="540" y="872"/>
                    </a:lnTo>
                    <a:lnTo>
                      <a:pt x="540" y="870"/>
                    </a:lnTo>
                    <a:lnTo>
                      <a:pt x="545" y="870"/>
                    </a:lnTo>
                    <a:lnTo>
                      <a:pt x="545" y="867"/>
                    </a:lnTo>
                    <a:lnTo>
                      <a:pt x="548" y="867"/>
                    </a:lnTo>
                    <a:lnTo>
                      <a:pt x="548" y="859"/>
                    </a:lnTo>
                    <a:lnTo>
                      <a:pt x="548" y="857"/>
                    </a:lnTo>
                    <a:lnTo>
                      <a:pt x="551" y="854"/>
                    </a:lnTo>
                    <a:lnTo>
                      <a:pt x="553" y="854"/>
                    </a:lnTo>
                    <a:lnTo>
                      <a:pt x="553" y="852"/>
                    </a:lnTo>
                    <a:lnTo>
                      <a:pt x="556" y="852"/>
                    </a:lnTo>
                    <a:lnTo>
                      <a:pt x="558" y="844"/>
                    </a:lnTo>
                    <a:lnTo>
                      <a:pt x="561" y="838"/>
                    </a:lnTo>
                    <a:lnTo>
                      <a:pt x="564" y="831"/>
                    </a:lnTo>
                    <a:lnTo>
                      <a:pt x="564" y="828"/>
                    </a:lnTo>
                    <a:lnTo>
                      <a:pt x="566" y="825"/>
                    </a:lnTo>
                    <a:lnTo>
                      <a:pt x="566" y="823"/>
                    </a:lnTo>
                    <a:lnTo>
                      <a:pt x="564" y="823"/>
                    </a:lnTo>
                    <a:lnTo>
                      <a:pt x="561" y="823"/>
                    </a:lnTo>
                    <a:lnTo>
                      <a:pt x="561" y="825"/>
                    </a:lnTo>
                    <a:lnTo>
                      <a:pt x="558" y="825"/>
                    </a:lnTo>
                    <a:lnTo>
                      <a:pt x="556" y="828"/>
                    </a:lnTo>
                    <a:lnTo>
                      <a:pt x="553" y="831"/>
                    </a:lnTo>
                    <a:lnTo>
                      <a:pt x="551" y="831"/>
                    </a:lnTo>
                    <a:lnTo>
                      <a:pt x="551" y="833"/>
                    </a:lnTo>
                    <a:lnTo>
                      <a:pt x="548" y="833"/>
                    </a:lnTo>
                    <a:lnTo>
                      <a:pt x="548" y="836"/>
                    </a:lnTo>
                    <a:lnTo>
                      <a:pt x="545" y="836"/>
                    </a:lnTo>
                    <a:lnTo>
                      <a:pt x="545" y="838"/>
                    </a:lnTo>
                    <a:lnTo>
                      <a:pt x="543" y="838"/>
                    </a:lnTo>
                    <a:lnTo>
                      <a:pt x="540" y="841"/>
                    </a:lnTo>
                    <a:lnTo>
                      <a:pt x="535" y="844"/>
                    </a:lnTo>
                    <a:lnTo>
                      <a:pt x="535" y="841"/>
                    </a:lnTo>
                    <a:lnTo>
                      <a:pt x="532" y="841"/>
                    </a:lnTo>
                    <a:lnTo>
                      <a:pt x="532" y="838"/>
                    </a:lnTo>
                    <a:lnTo>
                      <a:pt x="532" y="836"/>
                    </a:lnTo>
                    <a:lnTo>
                      <a:pt x="532" y="828"/>
                    </a:lnTo>
                    <a:lnTo>
                      <a:pt x="527" y="828"/>
                    </a:lnTo>
                    <a:lnTo>
                      <a:pt x="527" y="831"/>
                    </a:lnTo>
                    <a:lnTo>
                      <a:pt x="522" y="833"/>
                    </a:lnTo>
                    <a:lnTo>
                      <a:pt x="519" y="833"/>
                    </a:lnTo>
                    <a:lnTo>
                      <a:pt x="519" y="836"/>
                    </a:lnTo>
                    <a:lnTo>
                      <a:pt x="517" y="836"/>
                    </a:lnTo>
                    <a:lnTo>
                      <a:pt x="517" y="838"/>
                    </a:lnTo>
                    <a:lnTo>
                      <a:pt x="514" y="841"/>
                    </a:lnTo>
                    <a:lnTo>
                      <a:pt x="511" y="844"/>
                    </a:lnTo>
                    <a:lnTo>
                      <a:pt x="511" y="846"/>
                    </a:lnTo>
                    <a:lnTo>
                      <a:pt x="509" y="846"/>
                    </a:lnTo>
                    <a:lnTo>
                      <a:pt x="509" y="849"/>
                    </a:lnTo>
                    <a:lnTo>
                      <a:pt x="506" y="849"/>
                    </a:lnTo>
                    <a:lnTo>
                      <a:pt x="504" y="849"/>
                    </a:lnTo>
                    <a:lnTo>
                      <a:pt x="501" y="849"/>
                    </a:lnTo>
                    <a:lnTo>
                      <a:pt x="501" y="846"/>
                    </a:lnTo>
                    <a:lnTo>
                      <a:pt x="501" y="844"/>
                    </a:lnTo>
                    <a:lnTo>
                      <a:pt x="498" y="844"/>
                    </a:lnTo>
                    <a:lnTo>
                      <a:pt x="496" y="844"/>
                    </a:lnTo>
                    <a:lnTo>
                      <a:pt x="496" y="846"/>
                    </a:lnTo>
                    <a:lnTo>
                      <a:pt x="493" y="846"/>
                    </a:lnTo>
                    <a:lnTo>
                      <a:pt x="493" y="849"/>
                    </a:lnTo>
                    <a:lnTo>
                      <a:pt x="491" y="852"/>
                    </a:lnTo>
                    <a:lnTo>
                      <a:pt x="488" y="852"/>
                    </a:lnTo>
                    <a:lnTo>
                      <a:pt x="485" y="852"/>
                    </a:lnTo>
                    <a:lnTo>
                      <a:pt x="485" y="849"/>
                    </a:lnTo>
                    <a:lnTo>
                      <a:pt x="480" y="849"/>
                    </a:lnTo>
                    <a:lnTo>
                      <a:pt x="478" y="849"/>
                    </a:lnTo>
                    <a:lnTo>
                      <a:pt x="472" y="846"/>
                    </a:lnTo>
                    <a:lnTo>
                      <a:pt x="470" y="846"/>
                    </a:lnTo>
                    <a:lnTo>
                      <a:pt x="467" y="844"/>
                    </a:lnTo>
                    <a:lnTo>
                      <a:pt x="465" y="844"/>
                    </a:lnTo>
                    <a:lnTo>
                      <a:pt x="462" y="844"/>
                    </a:lnTo>
                    <a:lnTo>
                      <a:pt x="462" y="846"/>
                    </a:lnTo>
                    <a:lnTo>
                      <a:pt x="462" y="844"/>
                    </a:lnTo>
                    <a:lnTo>
                      <a:pt x="462" y="841"/>
                    </a:lnTo>
                    <a:lnTo>
                      <a:pt x="459" y="841"/>
                    </a:lnTo>
                    <a:lnTo>
                      <a:pt x="457" y="841"/>
                    </a:lnTo>
                    <a:lnTo>
                      <a:pt x="454" y="841"/>
                    </a:lnTo>
                    <a:lnTo>
                      <a:pt x="451" y="841"/>
                    </a:lnTo>
                    <a:lnTo>
                      <a:pt x="449" y="841"/>
                    </a:lnTo>
                    <a:lnTo>
                      <a:pt x="446" y="841"/>
                    </a:lnTo>
                    <a:lnTo>
                      <a:pt x="444" y="841"/>
                    </a:lnTo>
                    <a:lnTo>
                      <a:pt x="441" y="841"/>
                    </a:lnTo>
                    <a:lnTo>
                      <a:pt x="441" y="838"/>
                    </a:lnTo>
                    <a:lnTo>
                      <a:pt x="438" y="838"/>
                    </a:lnTo>
                    <a:lnTo>
                      <a:pt x="436" y="838"/>
                    </a:lnTo>
                    <a:lnTo>
                      <a:pt x="431" y="838"/>
                    </a:lnTo>
                    <a:lnTo>
                      <a:pt x="431" y="844"/>
                    </a:lnTo>
                    <a:lnTo>
                      <a:pt x="391" y="844"/>
                    </a:lnTo>
                    <a:lnTo>
                      <a:pt x="381" y="844"/>
                    </a:lnTo>
                    <a:lnTo>
                      <a:pt x="342" y="844"/>
                    </a:lnTo>
                    <a:lnTo>
                      <a:pt x="342" y="810"/>
                    </a:lnTo>
                    <a:lnTo>
                      <a:pt x="172" y="815"/>
                    </a:lnTo>
                    <a:lnTo>
                      <a:pt x="156" y="836"/>
                    </a:lnTo>
                    <a:lnTo>
                      <a:pt x="156" y="838"/>
                    </a:lnTo>
                    <a:lnTo>
                      <a:pt x="154" y="841"/>
                    </a:lnTo>
                    <a:lnTo>
                      <a:pt x="156" y="844"/>
                    </a:lnTo>
                    <a:lnTo>
                      <a:pt x="156" y="846"/>
                    </a:lnTo>
                    <a:lnTo>
                      <a:pt x="154" y="846"/>
                    </a:lnTo>
                    <a:lnTo>
                      <a:pt x="154" y="849"/>
                    </a:lnTo>
                    <a:lnTo>
                      <a:pt x="154" y="852"/>
                    </a:lnTo>
                    <a:lnTo>
                      <a:pt x="154" y="854"/>
                    </a:lnTo>
                    <a:lnTo>
                      <a:pt x="154" y="857"/>
                    </a:lnTo>
                    <a:lnTo>
                      <a:pt x="151" y="859"/>
                    </a:lnTo>
                    <a:lnTo>
                      <a:pt x="149" y="859"/>
                    </a:lnTo>
                    <a:lnTo>
                      <a:pt x="146" y="859"/>
                    </a:lnTo>
                    <a:lnTo>
                      <a:pt x="146" y="862"/>
                    </a:lnTo>
                    <a:lnTo>
                      <a:pt x="143" y="865"/>
                    </a:lnTo>
                    <a:lnTo>
                      <a:pt x="143" y="867"/>
                    </a:lnTo>
                    <a:lnTo>
                      <a:pt x="143" y="870"/>
                    </a:lnTo>
                    <a:lnTo>
                      <a:pt x="141" y="870"/>
                    </a:lnTo>
                    <a:lnTo>
                      <a:pt x="141" y="872"/>
                    </a:lnTo>
                    <a:lnTo>
                      <a:pt x="138" y="872"/>
                    </a:lnTo>
                    <a:lnTo>
                      <a:pt x="138" y="875"/>
                    </a:lnTo>
                    <a:lnTo>
                      <a:pt x="136" y="880"/>
                    </a:lnTo>
                    <a:lnTo>
                      <a:pt x="136" y="883"/>
                    </a:lnTo>
                    <a:lnTo>
                      <a:pt x="136" y="885"/>
                    </a:lnTo>
                    <a:lnTo>
                      <a:pt x="136" y="891"/>
                    </a:lnTo>
                    <a:lnTo>
                      <a:pt x="136" y="893"/>
                    </a:lnTo>
                    <a:lnTo>
                      <a:pt x="133" y="893"/>
                    </a:lnTo>
                    <a:lnTo>
                      <a:pt x="133" y="896"/>
                    </a:lnTo>
                    <a:lnTo>
                      <a:pt x="130" y="896"/>
                    </a:lnTo>
                    <a:lnTo>
                      <a:pt x="130" y="899"/>
                    </a:lnTo>
                    <a:lnTo>
                      <a:pt x="128" y="899"/>
                    </a:lnTo>
                    <a:lnTo>
                      <a:pt x="123" y="899"/>
                    </a:lnTo>
                    <a:lnTo>
                      <a:pt x="120" y="899"/>
                    </a:lnTo>
                    <a:lnTo>
                      <a:pt x="117" y="899"/>
                    </a:lnTo>
                    <a:lnTo>
                      <a:pt x="117" y="901"/>
                    </a:lnTo>
                    <a:lnTo>
                      <a:pt x="120" y="904"/>
                    </a:lnTo>
                    <a:lnTo>
                      <a:pt x="120" y="906"/>
                    </a:lnTo>
                    <a:lnTo>
                      <a:pt x="123" y="909"/>
                    </a:lnTo>
                    <a:lnTo>
                      <a:pt x="123" y="912"/>
                    </a:lnTo>
                    <a:lnTo>
                      <a:pt x="120" y="912"/>
                    </a:lnTo>
                    <a:lnTo>
                      <a:pt x="115" y="909"/>
                    </a:lnTo>
                    <a:lnTo>
                      <a:pt x="112" y="909"/>
                    </a:lnTo>
                    <a:lnTo>
                      <a:pt x="110" y="909"/>
                    </a:lnTo>
                    <a:lnTo>
                      <a:pt x="107" y="909"/>
                    </a:lnTo>
                    <a:lnTo>
                      <a:pt x="107" y="912"/>
                    </a:lnTo>
                    <a:lnTo>
                      <a:pt x="107" y="914"/>
                    </a:lnTo>
                    <a:lnTo>
                      <a:pt x="104" y="917"/>
                    </a:lnTo>
                    <a:lnTo>
                      <a:pt x="102" y="917"/>
                    </a:lnTo>
                    <a:lnTo>
                      <a:pt x="99" y="917"/>
                    </a:lnTo>
                    <a:lnTo>
                      <a:pt x="99" y="919"/>
                    </a:lnTo>
                    <a:lnTo>
                      <a:pt x="94" y="922"/>
                    </a:lnTo>
                    <a:lnTo>
                      <a:pt x="94" y="925"/>
                    </a:lnTo>
                    <a:lnTo>
                      <a:pt x="91" y="925"/>
                    </a:lnTo>
                    <a:lnTo>
                      <a:pt x="94" y="930"/>
                    </a:lnTo>
                    <a:lnTo>
                      <a:pt x="91" y="932"/>
                    </a:lnTo>
                    <a:lnTo>
                      <a:pt x="89" y="932"/>
                    </a:lnTo>
                    <a:lnTo>
                      <a:pt x="86" y="932"/>
                    </a:lnTo>
                    <a:lnTo>
                      <a:pt x="86" y="935"/>
                    </a:lnTo>
                    <a:lnTo>
                      <a:pt x="86" y="938"/>
                    </a:lnTo>
                    <a:lnTo>
                      <a:pt x="86" y="940"/>
                    </a:lnTo>
                    <a:lnTo>
                      <a:pt x="86" y="943"/>
                    </a:lnTo>
                    <a:lnTo>
                      <a:pt x="83" y="943"/>
                    </a:lnTo>
                    <a:lnTo>
                      <a:pt x="81" y="943"/>
                    </a:lnTo>
                    <a:lnTo>
                      <a:pt x="76" y="940"/>
                    </a:lnTo>
                    <a:lnTo>
                      <a:pt x="78" y="938"/>
                    </a:lnTo>
                    <a:lnTo>
                      <a:pt x="78" y="935"/>
                    </a:lnTo>
                    <a:lnTo>
                      <a:pt x="78" y="932"/>
                    </a:lnTo>
                    <a:lnTo>
                      <a:pt x="78" y="930"/>
                    </a:lnTo>
                    <a:lnTo>
                      <a:pt x="81" y="922"/>
                    </a:lnTo>
                    <a:lnTo>
                      <a:pt x="81" y="919"/>
                    </a:lnTo>
                    <a:lnTo>
                      <a:pt x="81" y="917"/>
                    </a:lnTo>
                    <a:lnTo>
                      <a:pt x="78" y="914"/>
                    </a:lnTo>
                    <a:lnTo>
                      <a:pt x="78" y="909"/>
                    </a:lnTo>
                    <a:lnTo>
                      <a:pt x="78" y="906"/>
                    </a:lnTo>
                    <a:lnTo>
                      <a:pt x="68" y="875"/>
                    </a:lnTo>
                    <a:lnTo>
                      <a:pt x="76" y="870"/>
                    </a:lnTo>
                    <a:lnTo>
                      <a:pt x="78" y="870"/>
                    </a:lnTo>
                    <a:lnTo>
                      <a:pt x="81" y="867"/>
                    </a:lnTo>
                    <a:lnTo>
                      <a:pt x="86" y="865"/>
                    </a:lnTo>
                    <a:lnTo>
                      <a:pt x="86" y="862"/>
                    </a:lnTo>
                    <a:lnTo>
                      <a:pt x="89" y="862"/>
                    </a:lnTo>
                    <a:lnTo>
                      <a:pt x="91" y="859"/>
                    </a:lnTo>
                    <a:lnTo>
                      <a:pt x="96" y="857"/>
                    </a:lnTo>
                    <a:lnTo>
                      <a:pt x="99" y="854"/>
                    </a:lnTo>
                    <a:lnTo>
                      <a:pt x="102" y="852"/>
                    </a:lnTo>
                    <a:lnTo>
                      <a:pt x="104" y="852"/>
                    </a:lnTo>
                    <a:lnTo>
                      <a:pt x="107" y="849"/>
                    </a:lnTo>
                    <a:lnTo>
                      <a:pt x="110" y="849"/>
                    </a:lnTo>
                    <a:lnTo>
                      <a:pt x="110" y="846"/>
                    </a:lnTo>
                    <a:lnTo>
                      <a:pt x="112" y="846"/>
                    </a:lnTo>
                    <a:lnTo>
                      <a:pt x="115" y="846"/>
                    </a:lnTo>
                    <a:lnTo>
                      <a:pt x="115" y="844"/>
                    </a:lnTo>
                    <a:lnTo>
                      <a:pt x="117" y="844"/>
                    </a:lnTo>
                    <a:lnTo>
                      <a:pt x="120" y="844"/>
                    </a:lnTo>
                    <a:lnTo>
                      <a:pt x="120" y="841"/>
                    </a:lnTo>
                    <a:lnTo>
                      <a:pt x="123" y="841"/>
                    </a:lnTo>
                    <a:lnTo>
                      <a:pt x="123" y="838"/>
                    </a:lnTo>
                    <a:lnTo>
                      <a:pt x="125" y="838"/>
                    </a:lnTo>
                    <a:lnTo>
                      <a:pt x="128" y="838"/>
                    </a:lnTo>
                    <a:lnTo>
                      <a:pt x="130" y="836"/>
                    </a:lnTo>
                    <a:lnTo>
                      <a:pt x="133" y="833"/>
                    </a:lnTo>
                    <a:lnTo>
                      <a:pt x="133" y="831"/>
                    </a:lnTo>
                    <a:lnTo>
                      <a:pt x="136" y="831"/>
                    </a:lnTo>
                    <a:lnTo>
                      <a:pt x="136" y="828"/>
                    </a:lnTo>
                    <a:lnTo>
                      <a:pt x="138" y="828"/>
                    </a:lnTo>
                    <a:lnTo>
                      <a:pt x="138" y="825"/>
                    </a:lnTo>
                    <a:lnTo>
                      <a:pt x="138" y="823"/>
                    </a:lnTo>
                    <a:lnTo>
                      <a:pt x="141" y="823"/>
                    </a:lnTo>
                    <a:lnTo>
                      <a:pt x="138" y="820"/>
                    </a:lnTo>
                    <a:lnTo>
                      <a:pt x="138" y="818"/>
                    </a:lnTo>
                    <a:lnTo>
                      <a:pt x="138" y="815"/>
                    </a:lnTo>
                    <a:lnTo>
                      <a:pt x="141" y="815"/>
                    </a:lnTo>
                    <a:lnTo>
                      <a:pt x="141" y="812"/>
                    </a:lnTo>
                    <a:lnTo>
                      <a:pt x="141" y="810"/>
                    </a:lnTo>
                    <a:lnTo>
                      <a:pt x="143" y="805"/>
                    </a:lnTo>
                    <a:lnTo>
                      <a:pt x="143" y="802"/>
                    </a:lnTo>
                    <a:lnTo>
                      <a:pt x="143" y="799"/>
                    </a:lnTo>
                    <a:lnTo>
                      <a:pt x="143" y="797"/>
                    </a:lnTo>
                    <a:lnTo>
                      <a:pt x="143" y="791"/>
                    </a:lnTo>
                    <a:lnTo>
                      <a:pt x="143" y="789"/>
                    </a:lnTo>
                    <a:lnTo>
                      <a:pt x="143" y="786"/>
                    </a:lnTo>
                    <a:lnTo>
                      <a:pt x="143" y="784"/>
                    </a:lnTo>
                    <a:lnTo>
                      <a:pt x="143" y="781"/>
                    </a:lnTo>
                    <a:lnTo>
                      <a:pt x="141" y="776"/>
                    </a:lnTo>
                    <a:lnTo>
                      <a:pt x="141" y="773"/>
                    </a:lnTo>
                    <a:lnTo>
                      <a:pt x="141" y="771"/>
                    </a:lnTo>
                    <a:lnTo>
                      <a:pt x="141" y="768"/>
                    </a:lnTo>
                    <a:lnTo>
                      <a:pt x="143" y="765"/>
                    </a:lnTo>
                    <a:lnTo>
                      <a:pt x="143" y="763"/>
                    </a:lnTo>
                    <a:lnTo>
                      <a:pt x="146" y="760"/>
                    </a:lnTo>
                    <a:lnTo>
                      <a:pt x="151" y="757"/>
                    </a:lnTo>
                    <a:lnTo>
                      <a:pt x="156" y="755"/>
                    </a:lnTo>
                    <a:lnTo>
                      <a:pt x="159" y="752"/>
                    </a:lnTo>
                    <a:lnTo>
                      <a:pt x="162" y="750"/>
                    </a:lnTo>
                    <a:lnTo>
                      <a:pt x="164" y="747"/>
                    </a:lnTo>
                    <a:lnTo>
                      <a:pt x="167" y="744"/>
                    </a:lnTo>
                    <a:lnTo>
                      <a:pt x="170" y="742"/>
                    </a:lnTo>
                    <a:lnTo>
                      <a:pt x="172" y="739"/>
                    </a:lnTo>
                    <a:lnTo>
                      <a:pt x="175" y="739"/>
                    </a:lnTo>
                    <a:lnTo>
                      <a:pt x="177" y="737"/>
                    </a:lnTo>
                    <a:lnTo>
                      <a:pt x="180" y="737"/>
                    </a:lnTo>
                    <a:lnTo>
                      <a:pt x="180" y="734"/>
                    </a:lnTo>
                    <a:lnTo>
                      <a:pt x="183" y="734"/>
                    </a:lnTo>
                    <a:lnTo>
                      <a:pt x="185" y="734"/>
                    </a:lnTo>
                    <a:lnTo>
                      <a:pt x="185" y="731"/>
                    </a:lnTo>
                    <a:lnTo>
                      <a:pt x="188" y="731"/>
                    </a:lnTo>
                    <a:lnTo>
                      <a:pt x="190" y="731"/>
                    </a:lnTo>
                    <a:lnTo>
                      <a:pt x="190" y="729"/>
                    </a:lnTo>
                    <a:lnTo>
                      <a:pt x="193" y="729"/>
                    </a:lnTo>
                    <a:lnTo>
                      <a:pt x="196" y="726"/>
                    </a:lnTo>
                    <a:lnTo>
                      <a:pt x="196" y="724"/>
                    </a:lnTo>
                    <a:lnTo>
                      <a:pt x="198" y="724"/>
                    </a:lnTo>
                    <a:lnTo>
                      <a:pt x="201" y="721"/>
                    </a:lnTo>
                    <a:lnTo>
                      <a:pt x="201" y="718"/>
                    </a:lnTo>
                    <a:lnTo>
                      <a:pt x="201" y="716"/>
                    </a:lnTo>
                    <a:lnTo>
                      <a:pt x="203" y="716"/>
                    </a:lnTo>
                    <a:lnTo>
                      <a:pt x="206" y="716"/>
                    </a:lnTo>
                    <a:lnTo>
                      <a:pt x="206" y="713"/>
                    </a:lnTo>
                    <a:lnTo>
                      <a:pt x="203" y="713"/>
                    </a:lnTo>
                    <a:lnTo>
                      <a:pt x="203" y="710"/>
                    </a:lnTo>
                    <a:lnTo>
                      <a:pt x="203" y="708"/>
                    </a:lnTo>
                    <a:lnTo>
                      <a:pt x="203" y="705"/>
                    </a:lnTo>
                    <a:lnTo>
                      <a:pt x="203" y="703"/>
                    </a:lnTo>
                    <a:lnTo>
                      <a:pt x="203" y="700"/>
                    </a:lnTo>
                    <a:lnTo>
                      <a:pt x="201" y="697"/>
                    </a:lnTo>
                    <a:lnTo>
                      <a:pt x="201" y="695"/>
                    </a:lnTo>
                    <a:lnTo>
                      <a:pt x="203" y="695"/>
                    </a:lnTo>
                    <a:lnTo>
                      <a:pt x="203" y="692"/>
                    </a:lnTo>
                    <a:lnTo>
                      <a:pt x="206" y="692"/>
                    </a:lnTo>
                    <a:lnTo>
                      <a:pt x="209" y="692"/>
                    </a:lnTo>
                    <a:lnTo>
                      <a:pt x="209" y="690"/>
                    </a:lnTo>
                    <a:lnTo>
                      <a:pt x="209" y="687"/>
                    </a:lnTo>
                    <a:lnTo>
                      <a:pt x="209" y="684"/>
                    </a:lnTo>
                    <a:lnTo>
                      <a:pt x="206" y="684"/>
                    </a:lnTo>
                    <a:lnTo>
                      <a:pt x="206" y="682"/>
                    </a:lnTo>
                    <a:lnTo>
                      <a:pt x="209" y="682"/>
                    </a:lnTo>
                    <a:lnTo>
                      <a:pt x="209" y="679"/>
                    </a:lnTo>
                    <a:lnTo>
                      <a:pt x="211" y="679"/>
                    </a:lnTo>
                    <a:lnTo>
                      <a:pt x="211" y="677"/>
                    </a:lnTo>
                    <a:lnTo>
                      <a:pt x="214" y="674"/>
                    </a:lnTo>
                    <a:lnTo>
                      <a:pt x="214" y="671"/>
                    </a:lnTo>
                    <a:lnTo>
                      <a:pt x="217" y="671"/>
                    </a:lnTo>
                    <a:lnTo>
                      <a:pt x="217" y="669"/>
                    </a:lnTo>
                    <a:lnTo>
                      <a:pt x="219" y="669"/>
                    </a:lnTo>
                    <a:lnTo>
                      <a:pt x="222" y="669"/>
                    </a:lnTo>
                    <a:lnTo>
                      <a:pt x="222" y="666"/>
                    </a:lnTo>
                    <a:lnTo>
                      <a:pt x="224" y="666"/>
                    </a:lnTo>
                    <a:lnTo>
                      <a:pt x="227" y="663"/>
                    </a:lnTo>
                    <a:lnTo>
                      <a:pt x="230" y="663"/>
                    </a:lnTo>
                    <a:lnTo>
                      <a:pt x="232" y="663"/>
                    </a:lnTo>
                    <a:lnTo>
                      <a:pt x="235" y="666"/>
                    </a:lnTo>
                    <a:lnTo>
                      <a:pt x="237" y="666"/>
                    </a:lnTo>
                    <a:lnTo>
                      <a:pt x="243" y="666"/>
                    </a:lnTo>
                    <a:lnTo>
                      <a:pt x="245" y="666"/>
                    </a:lnTo>
                    <a:lnTo>
                      <a:pt x="248" y="666"/>
                    </a:lnTo>
                    <a:lnTo>
                      <a:pt x="250" y="666"/>
                    </a:lnTo>
                    <a:lnTo>
                      <a:pt x="253" y="666"/>
                    </a:lnTo>
                    <a:lnTo>
                      <a:pt x="256" y="666"/>
                    </a:lnTo>
                    <a:lnTo>
                      <a:pt x="258" y="666"/>
                    </a:lnTo>
                    <a:lnTo>
                      <a:pt x="261" y="666"/>
                    </a:lnTo>
                    <a:lnTo>
                      <a:pt x="261" y="669"/>
                    </a:lnTo>
                    <a:lnTo>
                      <a:pt x="261" y="666"/>
                    </a:lnTo>
                    <a:lnTo>
                      <a:pt x="264" y="666"/>
                    </a:lnTo>
                    <a:lnTo>
                      <a:pt x="264" y="663"/>
                    </a:lnTo>
                    <a:lnTo>
                      <a:pt x="266" y="663"/>
                    </a:lnTo>
                    <a:lnTo>
                      <a:pt x="266" y="661"/>
                    </a:lnTo>
                    <a:lnTo>
                      <a:pt x="269" y="661"/>
                    </a:lnTo>
                    <a:lnTo>
                      <a:pt x="269" y="658"/>
                    </a:lnTo>
                    <a:lnTo>
                      <a:pt x="269" y="656"/>
                    </a:lnTo>
                    <a:lnTo>
                      <a:pt x="271" y="656"/>
                    </a:lnTo>
                    <a:lnTo>
                      <a:pt x="271" y="653"/>
                    </a:lnTo>
                    <a:lnTo>
                      <a:pt x="274" y="653"/>
                    </a:lnTo>
                    <a:lnTo>
                      <a:pt x="274" y="650"/>
                    </a:lnTo>
                    <a:lnTo>
                      <a:pt x="277" y="650"/>
                    </a:lnTo>
                    <a:lnTo>
                      <a:pt x="277" y="648"/>
                    </a:lnTo>
                    <a:lnTo>
                      <a:pt x="279" y="648"/>
                    </a:lnTo>
                    <a:lnTo>
                      <a:pt x="279" y="645"/>
                    </a:lnTo>
                    <a:lnTo>
                      <a:pt x="282" y="645"/>
                    </a:lnTo>
                    <a:lnTo>
                      <a:pt x="284" y="645"/>
                    </a:lnTo>
                    <a:lnTo>
                      <a:pt x="284" y="648"/>
                    </a:lnTo>
                    <a:lnTo>
                      <a:pt x="284" y="650"/>
                    </a:lnTo>
                    <a:lnTo>
                      <a:pt x="282" y="650"/>
                    </a:lnTo>
                    <a:lnTo>
                      <a:pt x="282" y="653"/>
                    </a:lnTo>
                    <a:lnTo>
                      <a:pt x="284" y="653"/>
                    </a:lnTo>
                    <a:lnTo>
                      <a:pt x="284" y="650"/>
                    </a:lnTo>
                    <a:lnTo>
                      <a:pt x="287" y="650"/>
                    </a:lnTo>
                    <a:lnTo>
                      <a:pt x="287" y="648"/>
                    </a:lnTo>
                    <a:lnTo>
                      <a:pt x="290" y="648"/>
                    </a:lnTo>
                    <a:lnTo>
                      <a:pt x="290" y="645"/>
                    </a:lnTo>
                    <a:lnTo>
                      <a:pt x="290" y="643"/>
                    </a:lnTo>
                    <a:lnTo>
                      <a:pt x="292" y="643"/>
                    </a:lnTo>
                    <a:lnTo>
                      <a:pt x="292" y="645"/>
                    </a:lnTo>
                    <a:lnTo>
                      <a:pt x="295" y="645"/>
                    </a:lnTo>
                    <a:lnTo>
                      <a:pt x="297" y="645"/>
                    </a:lnTo>
                    <a:lnTo>
                      <a:pt x="300" y="643"/>
                    </a:lnTo>
                    <a:lnTo>
                      <a:pt x="297" y="643"/>
                    </a:lnTo>
                    <a:lnTo>
                      <a:pt x="297" y="640"/>
                    </a:lnTo>
                    <a:lnTo>
                      <a:pt x="300" y="640"/>
                    </a:lnTo>
                    <a:lnTo>
                      <a:pt x="300" y="637"/>
                    </a:lnTo>
                    <a:lnTo>
                      <a:pt x="303" y="637"/>
                    </a:lnTo>
                    <a:lnTo>
                      <a:pt x="305" y="637"/>
                    </a:lnTo>
                    <a:lnTo>
                      <a:pt x="308" y="637"/>
                    </a:lnTo>
                    <a:lnTo>
                      <a:pt x="311" y="637"/>
                    </a:lnTo>
                    <a:lnTo>
                      <a:pt x="311" y="635"/>
                    </a:lnTo>
                    <a:lnTo>
                      <a:pt x="313" y="635"/>
                    </a:lnTo>
                    <a:lnTo>
                      <a:pt x="316" y="635"/>
                    </a:lnTo>
                    <a:lnTo>
                      <a:pt x="318" y="635"/>
                    </a:lnTo>
                    <a:lnTo>
                      <a:pt x="321" y="635"/>
                    </a:lnTo>
                    <a:lnTo>
                      <a:pt x="329" y="632"/>
                    </a:lnTo>
                    <a:lnTo>
                      <a:pt x="331" y="632"/>
                    </a:lnTo>
                    <a:lnTo>
                      <a:pt x="331" y="630"/>
                    </a:lnTo>
                    <a:lnTo>
                      <a:pt x="334" y="630"/>
                    </a:lnTo>
                    <a:lnTo>
                      <a:pt x="334" y="632"/>
                    </a:lnTo>
                    <a:lnTo>
                      <a:pt x="337" y="632"/>
                    </a:lnTo>
                    <a:lnTo>
                      <a:pt x="337" y="630"/>
                    </a:lnTo>
                    <a:lnTo>
                      <a:pt x="339" y="630"/>
                    </a:lnTo>
                    <a:lnTo>
                      <a:pt x="342" y="630"/>
                    </a:lnTo>
                    <a:lnTo>
                      <a:pt x="344" y="630"/>
                    </a:lnTo>
                    <a:lnTo>
                      <a:pt x="344" y="627"/>
                    </a:lnTo>
                    <a:lnTo>
                      <a:pt x="347" y="627"/>
                    </a:lnTo>
                    <a:lnTo>
                      <a:pt x="350" y="627"/>
                    </a:lnTo>
                    <a:lnTo>
                      <a:pt x="350" y="624"/>
                    </a:lnTo>
                    <a:lnTo>
                      <a:pt x="352" y="624"/>
                    </a:lnTo>
                    <a:lnTo>
                      <a:pt x="355" y="624"/>
                    </a:lnTo>
                    <a:lnTo>
                      <a:pt x="357" y="624"/>
                    </a:lnTo>
                    <a:lnTo>
                      <a:pt x="357" y="622"/>
                    </a:lnTo>
                    <a:lnTo>
                      <a:pt x="360" y="622"/>
                    </a:lnTo>
                    <a:lnTo>
                      <a:pt x="363" y="622"/>
                    </a:lnTo>
                    <a:lnTo>
                      <a:pt x="365" y="622"/>
                    </a:lnTo>
                    <a:lnTo>
                      <a:pt x="365" y="619"/>
                    </a:lnTo>
                    <a:lnTo>
                      <a:pt x="368" y="619"/>
                    </a:lnTo>
                    <a:lnTo>
                      <a:pt x="368" y="616"/>
                    </a:lnTo>
                    <a:lnTo>
                      <a:pt x="371" y="616"/>
                    </a:lnTo>
                    <a:lnTo>
                      <a:pt x="371" y="614"/>
                    </a:lnTo>
                    <a:lnTo>
                      <a:pt x="373" y="614"/>
                    </a:lnTo>
                    <a:lnTo>
                      <a:pt x="373" y="611"/>
                    </a:lnTo>
                    <a:lnTo>
                      <a:pt x="373" y="609"/>
                    </a:lnTo>
                    <a:lnTo>
                      <a:pt x="376" y="609"/>
                    </a:lnTo>
                    <a:lnTo>
                      <a:pt x="378" y="609"/>
                    </a:lnTo>
                    <a:lnTo>
                      <a:pt x="381" y="609"/>
                    </a:lnTo>
                    <a:lnTo>
                      <a:pt x="381" y="606"/>
                    </a:lnTo>
                    <a:lnTo>
                      <a:pt x="384" y="606"/>
                    </a:lnTo>
                    <a:lnTo>
                      <a:pt x="384" y="603"/>
                    </a:lnTo>
                    <a:lnTo>
                      <a:pt x="384" y="601"/>
                    </a:lnTo>
                    <a:lnTo>
                      <a:pt x="386" y="601"/>
                    </a:lnTo>
                    <a:lnTo>
                      <a:pt x="386" y="603"/>
                    </a:lnTo>
                    <a:lnTo>
                      <a:pt x="389" y="603"/>
                    </a:lnTo>
                    <a:lnTo>
                      <a:pt x="389" y="601"/>
                    </a:lnTo>
                    <a:lnTo>
                      <a:pt x="391" y="601"/>
                    </a:lnTo>
                    <a:lnTo>
                      <a:pt x="394" y="601"/>
                    </a:lnTo>
                    <a:lnTo>
                      <a:pt x="394" y="598"/>
                    </a:lnTo>
                    <a:lnTo>
                      <a:pt x="397" y="596"/>
                    </a:lnTo>
                    <a:lnTo>
                      <a:pt x="394" y="596"/>
                    </a:lnTo>
                    <a:lnTo>
                      <a:pt x="397" y="596"/>
                    </a:lnTo>
                    <a:lnTo>
                      <a:pt x="399" y="593"/>
                    </a:lnTo>
                    <a:lnTo>
                      <a:pt x="402" y="590"/>
                    </a:lnTo>
                    <a:lnTo>
                      <a:pt x="402" y="588"/>
                    </a:lnTo>
                    <a:lnTo>
                      <a:pt x="402" y="585"/>
                    </a:lnTo>
                    <a:lnTo>
                      <a:pt x="404" y="588"/>
                    </a:lnTo>
                    <a:lnTo>
                      <a:pt x="404" y="585"/>
                    </a:lnTo>
                    <a:lnTo>
                      <a:pt x="407" y="585"/>
                    </a:lnTo>
                    <a:lnTo>
                      <a:pt x="407" y="582"/>
                    </a:lnTo>
                    <a:lnTo>
                      <a:pt x="410" y="582"/>
                    </a:lnTo>
                    <a:lnTo>
                      <a:pt x="410" y="580"/>
                    </a:lnTo>
                    <a:lnTo>
                      <a:pt x="410" y="577"/>
                    </a:lnTo>
                    <a:lnTo>
                      <a:pt x="410" y="575"/>
                    </a:lnTo>
                    <a:lnTo>
                      <a:pt x="412" y="575"/>
                    </a:lnTo>
                    <a:lnTo>
                      <a:pt x="412" y="572"/>
                    </a:lnTo>
                    <a:lnTo>
                      <a:pt x="412" y="569"/>
                    </a:lnTo>
                    <a:lnTo>
                      <a:pt x="415" y="569"/>
                    </a:lnTo>
                    <a:lnTo>
                      <a:pt x="415" y="567"/>
                    </a:lnTo>
                    <a:lnTo>
                      <a:pt x="415" y="564"/>
                    </a:lnTo>
                    <a:lnTo>
                      <a:pt x="415" y="562"/>
                    </a:lnTo>
                    <a:lnTo>
                      <a:pt x="418" y="562"/>
                    </a:lnTo>
                    <a:lnTo>
                      <a:pt x="418" y="559"/>
                    </a:lnTo>
                    <a:lnTo>
                      <a:pt x="418" y="556"/>
                    </a:lnTo>
                    <a:lnTo>
                      <a:pt x="418" y="559"/>
                    </a:lnTo>
                    <a:lnTo>
                      <a:pt x="418" y="556"/>
                    </a:lnTo>
                    <a:lnTo>
                      <a:pt x="420" y="554"/>
                    </a:lnTo>
                    <a:lnTo>
                      <a:pt x="420" y="551"/>
                    </a:lnTo>
                    <a:lnTo>
                      <a:pt x="420" y="549"/>
                    </a:lnTo>
                    <a:lnTo>
                      <a:pt x="420" y="546"/>
                    </a:lnTo>
                    <a:lnTo>
                      <a:pt x="420" y="543"/>
                    </a:lnTo>
                    <a:lnTo>
                      <a:pt x="423" y="543"/>
                    </a:lnTo>
                    <a:lnTo>
                      <a:pt x="423" y="541"/>
                    </a:lnTo>
                    <a:lnTo>
                      <a:pt x="423" y="538"/>
                    </a:lnTo>
                    <a:lnTo>
                      <a:pt x="425" y="538"/>
                    </a:lnTo>
                    <a:lnTo>
                      <a:pt x="425" y="535"/>
                    </a:lnTo>
                    <a:lnTo>
                      <a:pt x="425" y="533"/>
                    </a:lnTo>
                    <a:lnTo>
                      <a:pt x="425" y="530"/>
                    </a:lnTo>
                    <a:lnTo>
                      <a:pt x="425" y="528"/>
                    </a:lnTo>
                    <a:lnTo>
                      <a:pt x="428" y="525"/>
                    </a:lnTo>
                    <a:lnTo>
                      <a:pt x="428" y="522"/>
                    </a:lnTo>
                    <a:lnTo>
                      <a:pt x="428" y="520"/>
                    </a:lnTo>
                    <a:lnTo>
                      <a:pt x="433" y="512"/>
                    </a:lnTo>
                    <a:lnTo>
                      <a:pt x="436" y="509"/>
                    </a:lnTo>
                    <a:lnTo>
                      <a:pt x="438" y="509"/>
                    </a:lnTo>
                    <a:lnTo>
                      <a:pt x="438" y="507"/>
                    </a:lnTo>
                    <a:lnTo>
                      <a:pt x="441" y="507"/>
                    </a:lnTo>
                    <a:lnTo>
                      <a:pt x="441" y="504"/>
                    </a:lnTo>
                    <a:lnTo>
                      <a:pt x="438" y="504"/>
                    </a:lnTo>
                    <a:lnTo>
                      <a:pt x="441" y="504"/>
                    </a:lnTo>
                    <a:lnTo>
                      <a:pt x="441" y="502"/>
                    </a:lnTo>
                    <a:lnTo>
                      <a:pt x="441" y="499"/>
                    </a:lnTo>
                    <a:lnTo>
                      <a:pt x="441" y="496"/>
                    </a:lnTo>
                    <a:lnTo>
                      <a:pt x="438" y="494"/>
                    </a:lnTo>
                    <a:lnTo>
                      <a:pt x="436" y="494"/>
                    </a:lnTo>
                    <a:lnTo>
                      <a:pt x="436" y="491"/>
                    </a:lnTo>
                    <a:lnTo>
                      <a:pt x="438" y="494"/>
                    </a:lnTo>
                    <a:lnTo>
                      <a:pt x="441" y="494"/>
                    </a:lnTo>
                    <a:lnTo>
                      <a:pt x="441" y="496"/>
                    </a:lnTo>
                    <a:lnTo>
                      <a:pt x="444" y="496"/>
                    </a:lnTo>
                    <a:lnTo>
                      <a:pt x="444" y="494"/>
                    </a:lnTo>
                    <a:lnTo>
                      <a:pt x="446" y="494"/>
                    </a:lnTo>
                    <a:lnTo>
                      <a:pt x="449" y="494"/>
                    </a:lnTo>
                    <a:lnTo>
                      <a:pt x="449" y="491"/>
                    </a:lnTo>
                    <a:lnTo>
                      <a:pt x="451" y="491"/>
                    </a:lnTo>
                    <a:lnTo>
                      <a:pt x="451" y="488"/>
                    </a:lnTo>
                    <a:lnTo>
                      <a:pt x="454" y="488"/>
                    </a:lnTo>
                    <a:lnTo>
                      <a:pt x="454" y="486"/>
                    </a:lnTo>
                    <a:lnTo>
                      <a:pt x="457" y="486"/>
                    </a:lnTo>
                    <a:lnTo>
                      <a:pt x="457" y="483"/>
                    </a:lnTo>
                    <a:lnTo>
                      <a:pt x="459" y="483"/>
                    </a:lnTo>
                    <a:lnTo>
                      <a:pt x="459" y="481"/>
                    </a:lnTo>
                    <a:lnTo>
                      <a:pt x="462" y="481"/>
                    </a:lnTo>
                    <a:lnTo>
                      <a:pt x="462" y="478"/>
                    </a:lnTo>
                    <a:lnTo>
                      <a:pt x="465" y="478"/>
                    </a:lnTo>
                    <a:lnTo>
                      <a:pt x="465" y="475"/>
                    </a:lnTo>
                    <a:lnTo>
                      <a:pt x="465" y="473"/>
                    </a:lnTo>
                    <a:lnTo>
                      <a:pt x="465" y="470"/>
                    </a:lnTo>
                    <a:lnTo>
                      <a:pt x="465" y="468"/>
                    </a:lnTo>
                    <a:lnTo>
                      <a:pt x="465" y="465"/>
                    </a:lnTo>
                    <a:lnTo>
                      <a:pt x="467" y="465"/>
                    </a:lnTo>
                    <a:lnTo>
                      <a:pt x="467" y="462"/>
                    </a:lnTo>
                    <a:lnTo>
                      <a:pt x="470" y="462"/>
                    </a:lnTo>
                    <a:lnTo>
                      <a:pt x="472" y="462"/>
                    </a:lnTo>
                    <a:lnTo>
                      <a:pt x="472" y="460"/>
                    </a:lnTo>
                    <a:lnTo>
                      <a:pt x="472" y="457"/>
                    </a:lnTo>
                    <a:lnTo>
                      <a:pt x="475" y="457"/>
                    </a:lnTo>
                    <a:lnTo>
                      <a:pt x="478" y="457"/>
                    </a:lnTo>
                    <a:lnTo>
                      <a:pt x="475" y="457"/>
                    </a:lnTo>
                    <a:lnTo>
                      <a:pt x="475" y="455"/>
                    </a:lnTo>
                    <a:lnTo>
                      <a:pt x="478" y="455"/>
                    </a:lnTo>
                    <a:lnTo>
                      <a:pt x="480" y="455"/>
                    </a:lnTo>
                    <a:lnTo>
                      <a:pt x="483" y="455"/>
                    </a:lnTo>
                    <a:lnTo>
                      <a:pt x="485" y="455"/>
                    </a:lnTo>
                    <a:lnTo>
                      <a:pt x="485" y="452"/>
                    </a:lnTo>
                    <a:lnTo>
                      <a:pt x="488" y="452"/>
                    </a:lnTo>
                    <a:lnTo>
                      <a:pt x="488" y="449"/>
                    </a:lnTo>
                    <a:lnTo>
                      <a:pt x="488" y="452"/>
                    </a:lnTo>
                    <a:lnTo>
                      <a:pt x="488" y="449"/>
                    </a:lnTo>
                    <a:lnTo>
                      <a:pt x="491" y="449"/>
                    </a:lnTo>
                    <a:lnTo>
                      <a:pt x="493" y="449"/>
                    </a:lnTo>
                    <a:lnTo>
                      <a:pt x="493" y="447"/>
                    </a:lnTo>
                    <a:lnTo>
                      <a:pt x="496" y="447"/>
                    </a:lnTo>
                    <a:lnTo>
                      <a:pt x="498" y="447"/>
                    </a:lnTo>
                    <a:lnTo>
                      <a:pt x="498" y="444"/>
                    </a:lnTo>
                    <a:lnTo>
                      <a:pt x="501" y="444"/>
                    </a:lnTo>
                    <a:lnTo>
                      <a:pt x="501" y="441"/>
                    </a:lnTo>
                    <a:lnTo>
                      <a:pt x="504" y="439"/>
                    </a:lnTo>
                    <a:lnTo>
                      <a:pt x="504" y="436"/>
                    </a:lnTo>
                    <a:lnTo>
                      <a:pt x="506" y="436"/>
                    </a:lnTo>
                    <a:lnTo>
                      <a:pt x="506" y="434"/>
                    </a:lnTo>
                    <a:lnTo>
                      <a:pt x="509" y="434"/>
                    </a:lnTo>
                    <a:lnTo>
                      <a:pt x="509" y="431"/>
                    </a:lnTo>
                    <a:lnTo>
                      <a:pt x="509" y="428"/>
                    </a:lnTo>
                    <a:lnTo>
                      <a:pt x="511" y="428"/>
                    </a:lnTo>
                    <a:lnTo>
                      <a:pt x="511" y="431"/>
                    </a:lnTo>
                    <a:lnTo>
                      <a:pt x="511" y="428"/>
                    </a:lnTo>
                    <a:lnTo>
                      <a:pt x="514" y="428"/>
                    </a:lnTo>
                    <a:lnTo>
                      <a:pt x="517" y="428"/>
                    </a:lnTo>
                    <a:lnTo>
                      <a:pt x="519" y="428"/>
                    </a:lnTo>
                    <a:lnTo>
                      <a:pt x="519" y="426"/>
                    </a:lnTo>
                    <a:lnTo>
                      <a:pt x="522" y="426"/>
                    </a:lnTo>
                    <a:lnTo>
                      <a:pt x="522" y="423"/>
                    </a:lnTo>
                    <a:lnTo>
                      <a:pt x="522" y="421"/>
                    </a:lnTo>
                    <a:lnTo>
                      <a:pt x="525" y="421"/>
                    </a:lnTo>
                    <a:lnTo>
                      <a:pt x="527" y="421"/>
                    </a:lnTo>
                    <a:lnTo>
                      <a:pt x="527" y="418"/>
                    </a:lnTo>
                    <a:lnTo>
                      <a:pt x="530" y="418"/>
                    </a:lnTo>
                    <a:lnTo>
                      <a:pt x="532" y="418"/>
                    </a:lnTo>
                    <a:lnTo>
                      <a:pt x="532" y="415"/>
                    </a:lnTo>
                    <a:lnTo>
                      <a:pt x="535" y="415"/>
                    </a:lnTo>
                    <a:lnTo>
                      <a:pt x="535" y="418"/>
                    </a:lnTo>
                    <a:lnTo>
                      <a:pt x="535" y="415"/>
                    </a:lnTo>
                    <a:lnTo>
                      <a:pt x="538" y="415"/>
                    </a:lnTo>
                    <a:lnTo>
                      <a:pt x="535" y="415"/>
                    </a:lnTo>
                    <a:lnTo>
                      <a:pt x="532" y="415"/>
                    </a:lnTo>
                    <a:lnTo>
                      <a:pt x="532" y="413"/>
                    </a:lnTo>
                    <a:lnTo>
                      <a:pt x="532" y="410"/>
                    </a:lnTo>
                    <a:lnTo>
                      <a:pt x="535" y="410"/>
                    </a:lnTo>
                    <a:lnTo>
                      <a:pt x="535" y="407"/>
                    </a:lnTo>
                    <a:lnTo>
                      <a:pt x="535" y="405"/>
                    </a:lnTo>
                    <a:lnTo>
                      <a:pt x="538" y="405"/>
                    </a:lnTo>
                    <a:lnTo>
                      <a:pt x="535" y="405"/>
                    </a:lnTo>
                    <a:lnTo>
                      <a:pt x="535" y="402"/>
                    </a:lnTo>
                    <a:lnTo>
                      <a:pt x="535" y="400"/>
                    </a:lnTo>
                    <a:lnTo>
                      <a:pt x="538" y="400"/>
                    </a:lnTo>
                    <a:lnTo>
                      <a:pt x="538" y="397"/>
                    </a:lnTo>
                    <a:lnTo>
                      <a:pt x="538" y="394"/>
                    </a:lnTo>
                    <a:lnTo>
                      <a:pt x="540" y="394"/>
                    </a:lnTo>
                    <a:lnTo>
                      <a:pt x="540" y="392"/>
                    </a:lnTo>
                    <a:lnTo>
                      <a:pt x="538" y="392"/>
                    </a:lnTo>
                    <a:lnTo>
                      <a:pt x="538" y="389"/>
                    </a:lnTo>
                    <a:lnTo>
                      <a:pt x="540" y="389"/>
                    </a:lnTo>
                    <a:lnTo>
                      <a:pt x="543" y="389"/>
                    </a:lnTo>
                    <a:lnTo>
                      <a:pt x="543" y="387"/>
                    </a:lnTo>
                    <a:lnTo>
                      <a:pt x="545" y="387"/>
                    </a:lnTo>
                    <a:lnTo>
                      <a:pt x="545" y="384"/>
                    </a:lnTo>
                    <a:lnTo>
                      <a:pt x="545" y="381"/>
                    </a:lnTo>
                    <a:lnTo>
                      <a:pt x="545" y="379"/>
                    </a:lnTo>
                    <a:lnTo>
                      <a:pt x="545" y="376"/>
                    </a:lnTo>
                    <a:lnTo>
                      <a:pt x="548" y="376"/>
                    </a:lnTo>
                    <a:lnTo>
                      <a:pt x="548" y="374"/>
                    </a:lnTo>
                    <a:lnTo>
                      <a:pt x="548" y="371"/>
                    </a:lnTo>
                    <a:lnTo>
                      <a:pt x="551" y="371"/>
                    </a:lnTo>
                    <a:lnTo>
                      <a:pt x="551" y="368"/>
                    </a:lnTo>
                    <a:lnTo>
                      <a:pt x="551" y="366"/>
                    </a:lnTo>
                    <a:lnTo>
                      <a:pt x="551" y="363"/>
                    </a:lnTo>
                    <a:lnTo>
                      <a:pt x="551" y="360"/>
                    </a:lnTo>
                    <a:lnTo>
                      <a:pt x="553" y="360"/>
                    </a:lnTo>
                    <a:lnTo>
                      <a:pt x="553" y="358"/>
                    </a:lnTo>
                    <a:lnTo>
                      <a:pt x="553" y="355"/>
                    </a:lnTo>
                    <a:lnTo>
                      <a:pt x="553" y="353"/>
                    </a:lnTo>
                    <a:lnTo>
                      <a:pt x="553" y="350"/>
                    </a:lnTo>
                    <a:lnTo>
                      <a:pt x="553" y="353"/>
                    </a:lnTo>
                    <a:lnTo>
                      <a:pt x="553" y="350"/>
                    </a:lnTo>
                    <a:lnTo>
                      <a:pt x="553" y="347"/>
                    </a:lnTo>
                    <a:lnTo>
                      <a:pt x="556" y="347"/>
                    </a:lnTo>
                    <a:lnTo>
                      <a:pt x="556" y="345"/>
                    </a:lnTo>
                    <a:lnTo>
                      <a:pt x="556" y="342"/>
                    </a:lnTo>
                    <a:lnTo>
                      <a:pt x="556" y="340"/>
                    </a:lnTo>
                    <a:lnTo>
                      <a:pt x="558" y="340"/>
                    </a:lnTo>
                    <a:lnTo>
                      <a:pt x="558" y="337"/>
                    </a:lnTo>
                    <a:lnTo>
                      <a:pt x="561" y="337"/>
                    </a:lnTo>
                    <a:lnTo>
                      <a:pt x="561" y="340"/>
                    </a:lnTo>
                    <a:lnTo>
                      <a:pt x="561" y="337"/>
                    </a:lnTo>
                    <a:lnTo>
                      <a:pt x="561" y="334"/>
                    </a:lnTo>
                    <a:lnTo>
                      <a:pt x="564" y="334"/>
                    </a:lnTo>
                    <a:lnTo>
                      <a:pt x="561" y="334"/>
                    </a:lnTo>
                    <a:lnTo>
                      <a:pt x="564" y="334"/>
                    </a:lnTo>
                    <a:lnTo>
                      <a:pt x="561" y="334"/>
                    </a:lnTo>
                    <a:lnTo>
                      <a:pt x="561" y="332"/>
                    </a:lnTo>
                    <a:lnTo>
                      <a:pt x="561" y="334"/>
                    </a:lnTo>
                    <a:lnTo>
                      <a:pt x="564" y="334"/>
                    </a:lnTo>
                    <a:lnTo>
                      <a:pt x="564" y="332"/>
                    </a:lnTo>
                    <a:lnTo>
                      <a:pt x="564" y="329"/>
                    </a:lnTo>
                    <a:lnTo>
                      <a:pt x="564" y="332"/>
                    </a:lnTo>
                    <a:lnTo>
                      <a:pt x="564" y="329"/>
                    </a:lnTo>
                    <a:lnTo>
                      <a:pt x="564" y="332"/>
                    </a:lnTo>
                    <a:lnTo>
                      <a:pt x="564" y="334"/>
                    </a:lnTo>
                    <a:lnTo>
                      <a:pt x="566" y="334"/>
                    </a:lnTo>
                    <a:lnTo>
                      <a:pt x="566" y="332"/>
                    </a:lnTo>
                    <a:lnTo>
                      <a:pt x="569" y="332"/>
                    </a:lnTo>
                    <a:lnTo>
                      <a:pt x="572" y="332"/>
                    </a:lnTo>
                    <a:lnTo>
                      <a:pt x="572" y="329"/>
                    </a:lnTo>
                    <a:lnTo>
                      <a:pt x="572" y="327"/>
                    </a:lnTo>
                    <a:lnTo>
                      <a:pt x="569" y="327"/>
                    </a:lnTo>
                    <a:lnTo>
                      <a:pt x="569" y="324"/>
                    </a:lnTo>
                    <a:lnTo>
                      <a:pt x="566" y="327"/>
                    </a:lnTo>
                    <a:lnTo>
                      <a:pt x="566" y="324"/>
                    </a:lnTo>
                    <a:lnTo>
                      <a:pt x="569" y="324"/>
                    </a:lnTo>
                    <a:lnTo>
                      <a:pt x="566" y="324"/>
                    </a:lnTo>
                    <a:lnTo>
                      <a:pt x="569" y="324"/>
                    </a:lnTo>
                    <a:lnTo>
                      <a:pt x="569" y="327"/>
                    </a:lnTo>
                    <a:lnTo>
                      <a:pt x="572" y="327"/>
                    </a:lnTo>
                    <a:lnTo>
                      <a:pt x="572" y="329"/>
                    </a:lnTo>
                    <a:lnTo>
                      <a:pt x="574" y="329"/>
                    </a:lnTo>
                    <a:lnTo>
                      <a:pt x="574" y="327"/>
                    </a:lnTo>
                    <a:lnTo>
                      <a:pt x="574" y="324"/>
                    </a:lnTo>
                    <a:lnTo>
                      <a:pt x="577" y="324"/>
                    </a:lnTo>
                    <a:lnTo>
                      <a:pt x="577" y="321"/>
                    </a:lnTo>
                    <a:lnTo>
                      <a:pt x="579" y="321"/>
                    </a:lnTo>
                    <a:lnTo>
                      <a:pt x="579" y="319"/>
                    </a:lnTo>
                    <a:lnTo>
                      <a:pt x="579" y="316"/>
                    </a:lnTo>
                    <a:lnTo>
                      <a:pt x="579" y="313"/>
                    </a:lnTo>
                    <a:lnTo>
                      <a:pt x="582" y="313"/>
                    </a:lnTo>
                    <a:lnTo>
                      <a:pt x="582" y="311"/>
                    </a:lnTo>
                    <a:lnTo>
                      <a:pt x="582" y="308"/>
                    </a:lnTo>
                    <a:lnTo>
                      <a:pt x="585" y="308"/>
                    </a:lnTo>
                    <a:lnTo>
                      <a:pt x="587" y="308"/>
                    </a:lnTo>
                    <a:lnTo>
                      <a:pt x="587" y="306"/>
                    </a:lnTo>
                    <a:lnTo>
                      <a:pt x="590" y="306"/>
                    </a:lnTo>
                    <a:lnTo>
                      <a:pt x="590" y="308"/>
                    </a:lnTo>
                    <a:lnTo>
                      <a:pt x="590" y="311"/>
                    </a:lnTo>
                    <a:lnTo>
                      <a:pt x="592" y="311"/>
                    </a:lnTo>
                    <a:lnTo>
                      <a:pt x="592" y="308"/>
                    </a:lnTo>
                    <a:lnTo>
                      <a:pt x="595" y="308"/>
                    </a:lnTo>
                    <a:lnTo>
                      <a:pt x="598" y="308"/>
                    </a:lnTo>
                    <a:lnTo>
                      <a:pt x="600" y="308"/>
                    </a:lnTo>
                    <a:lnTo>
                      <a:pt x="603" y="308"/>
                    </a:lnTo>
                    <a:lnTo>
                      <a:pt x="605" y="308"/>
                    </a:lnTo>
                    <a:lnTo>
                      <a:pt x="608" y="308"/>
                    </a:lnTo>
                    <a:lnTo>
                      <a:pt x="611" y="308"/>
                    </a:lnTo>
                    <a:lnTo>
                      <a:pt x="613" y="308"/>
                    </a:lnTo>
                    <a:lnTo>
                      <a:pt x="616" y="308"/>
                    </a:lnTo>
                    <a:lnTo>
                      <a:pt x="619" y="308"/>
                    </a:lnTo>
                    <a:lnTo>
                      <a:pt x="621" y="308"/>
                    </a:lnTo>
                    <a:lnTo>
                      <a:pt x="624" y="311"/>
                    </a:lnTo>
                    <a:lnTo>
                      <a:pt x="624" y="313"/>
                    </a:lnTo>
                    <a:lnTo>
                      <a:pt x="626" y="313"/>
                    </a:lnTo>
                    <a:lnTo>
                      <a:pt x="626" y="316"/>
                    </a:lnTo>
                    <a:lnTo>
                      <a:pt x="629" y="316"/>
                    </a:lnTo>
                    <a:lnTo>
                      <a:pt x="632" y="316"/>
                    </a:lnTo>
                    <a:lnTo>
                      <a:pt x="632" y="319"/>
                    </a:lnTo>
                    <a:lnTo>
                      <a:pt x="634" y="319"/>
                    </a:lnTo>
                    <a:lnTo>
                      <a:pt x="637" y="319"/>
                    </a:lnTo>
                    <a:lnTo>
                      <a:pt x="637" y="321"/>
                    </a:lnTo>
                    <a:lnTo>
                      <a:pt x="639" y="321"/>
                    </a:lnTo>
                    <a:lnTo>
                      <a:pt x="642" y="321"/>
                    </a:lnTo>
                    <a:lnTo>
                      <a:pt x="645" y="321"/>
                    </a:lnTo>
                    <a:lnTo>
                      <a:pt x="645" y="324"/>
                    </a:lnTo>
                    <a:lnTo>
                      <a:pt x="647" y="324"/>
                    </a:lnTo>
                    <a:lnTo>
                      <a:pt x="650" y="324"/>
                    </a:lnTo>
                    <a:lnTo>
                      <a:pt x="652" y="324"/>
                    </a:lnTo>
                    <a:lnTo>
                      <a:pt x="655" y="324"/>
                    </a:lnTo>
                    <a:lnTo>
                      <a:pt x="655" y="321"/>
                    </a:lnTo>
                    <a:lnTo>
                      <a:pt x="655" y="324"/>
                    </a:lnTo>
                    <a:lnTo>
                      <a:pt x="658" y="324"/>
                    </a:lnTo>
                    <a:lnTo>
                      <a:pt x="658" y="327"/>
                    </a:lnTo>
                    <a:lnTo>
                      <a:pt x="660" y="327"/>
                    </a:lnTo>
                    <a:lnTo>
                      <a:pt x="663" y="327"/>
                    </a:lnTo>
                    <a:lnTo>
                      <a:pt x="663" y="329"/>
                    </a:lnTo>
                    <a:lnTo>
                      <a:pt x="665" y="327"/>
                    </a:lnTo>
                    <a:lnTo>
                      <a:pt x="671" y="329"/>
                    </a:lnTo>
                    <a:lnTo>
                      <a:pt x="671" y="332"/>
                    </a:lnTo>
                    <a:lnTo>
                      <a:pt x="676" y="332"/>
                    </a:lnTo>
                    <a:lnTo>
                      <a:pt x="676" y="334"/>
                    </a:lnTo>
                    <a:lnTo>
                      <a:pt x="679" y="334"/>
                    </a:lnTo>
                    <a:lnTo>
                      <a:pt x="681" y="334"/>
                    </a:lnTo>
                    <a:lnTo>
                      <a:pt x="681" y="332"/>
                    </a:lnTo>
                    <a:lnTo>
                      <a:pt x="684" y="332"/>
                    </a:lnTo>
                    <a:lnTo>
                      <a:pt x="686" y="332"/>
                    </a:lnTo>
                    <a:lnTo>
                      <a:pt x="686" y="334"/>
                    </a:lnTo>
                    <a:lnTo>
                      <a:pt x="689" y="334"/>
                    </a:lnTo>
                    <a:lnTo>
                      <a:pt x="692" y="334"/>
                    </a:lnTo>
                    <a:lnTo>
                      <a:pt x="694" y="332"/>
                    </a:lnTo>
                    <a:lnTo>
                      <a:pt x="697" y="332"/>
                    </a:lnTo>
                    <a:lnTo>
                      <a:pt x="699" y="332"/>
                    </a:lnTo>
                    <a:lnTo>
                      <a:pt x="699" y="329"/>
                    </a:lnTo>
                    <a:lnTo>
                      <a:pt x="702" y="327"/>
                    </a:lnTo>
                    <a:lnTo>
                      <a:pt x="705" y="327"/>
                    </a:lnTo>
                    <a:lnTo>
                      <a:pt x="710" y="327"/>
                    </a:lnTo>
                    <a:lnTo>
                      <a:pt x="710" y="324"/>
                    </a:lnTo>
                    <a:lnTo>
                      <a:pt x="710" y="327"/>
                    </a:lnTo>
                    <a:lnTo>
                      <a:pt x="712" y="327"/>
                    </a:lnTo>
                    <a:lnTo>
                      <a:pt x="712" y="324"/>
                    </a:lnTo>
                    <a:lnTo>
                      <a:pt x="712" y="327"/>
                    </a:lnTo>
                    <a:lnTo>
                      <a:pt x="710" y="327"/>
                    </a:lnTo>
                    <a:lnTo>
                      <a:pt x="705" y="327"/>
                    </a:lnTo>
                    <a:lnTo>
                      <a:pt x="702" y="327"/>
                    </a:lnTo>
                    <a:lnTo>
                      <a:pt x="699" y="329"/>
                    </a:lnTo>
                    <a:lnTo>
                      <a:pt x="699" y="332"/>
                    </a:lnTo>
                    <a:lnTo>
                      <a:pt x="697" y="332"/>
                    </a:lnTo>
                    <a:lnTo>
                      <a:pt x="699" y="332"/>
                    </a:lnTo>
                    <a:lnTo>
                      <a:pt x="697" y="332"/>
                    </a:lnTo>
                    <a:lnTo>
                      <a:pt x="697" y="334"/>
                    </a:lnTo>
                    <a:lnTo>
                      <a:pt x="694" y="334"/>
                    </a:lnTo>
                    <a:lnTo>
                      <a:pt x="694" y="337"/>
                    </a:lnTo>
                    <a:lnTo>
                      <a:pt x="692" y="337"/>
                    </a:lnTo>
                    <a:lnTo>
                      <a:pt x="692" y="340"/>
                    </a:lnTo>
                    <a:lnTo>
                      <a:pt x="692" y="342"/>
                    </a:lnTo>
                    <a:lnTo>
                      <a:pt x="692" y="345"/>
                    </a:lnTo>
                    <a:lnTo>
                      <a:pt x="692" y="347"/>
                    </a:lnTo>
                    <a:lnTo>
                      <a:pt x="694" y="347"/>
                    </a:lnTo>
                    <a:lnTo>
                      <a:pt x="694" y="350"/>
                    </a:lnTo>
                    <a:lnTo>
                      <a:pt x="694" y="353"/>
                    </a:lnTo>
                    <a:lnTo>
                      <a:pt x="694" y="355"/>
                    </a:lnTo>
                    <a:lnTo>
                      <a:pt x="694" y="358"/>
                    </a:lnTo>
                    <a:lnTo>
                      <a:pt x="692" y="360"/>
                    </a:lnTo>
                    <a:lnTo>
                      <a:pt x="692" y="363"/>
                    </a:lnTo>
                    <a:lnTo>
                      <a:pt x="692" y="366"/>
                    </a:lnTo>
                    <a:lnTo>
                      <a:pt x="692" y="368"/>
                    </a:lnTo>
                    <a:lnTo>
                      <a:pt x="692" y="371"/>
                    </a:lnTo>
                    <a:lnTo>
                      <a:pt x="692" y="374"/>
                    </a:lnTo>
                    <a:lnTo>
                      <a:pt x="692" y="376"/>
                    </a:lnTo>
                    <a:lnTo>
                      <a:pt x="692" y="379"/>
                    </a:lnTo>
                    <a:lnTo>
                      <a:pt x="692" y="381"/>
                    </a:lnTo>
                    <a:lnTo>
                      <a:pt x="692" y="384"/>
                    </a:lnTo>
                    <a:lnTo>
                      <a:pt x="692" y="387"/>
                    </a:lnTo>
                    <a:lnTo>
                      <a:pt x="692" y="389"/>
                    </a:lnTo>
                    <a:lnTo>
                      <a:pt x="692" y="392"/>
                    </a:lnTo>
                    <a:lnTo>
                      <a:pt x="689" y="392"/>
                    </a:lnTo>
                    <a:lnTo>
                      <a:pt x="689" y="394"/>
                    </a:lnTo>
                    <a:lnTo>
                      <a:pt x="689" y="397"/>
                    </a:lnTo>
                    <a:lnTo>
                      <a:pt x="689" y="400"/>
                    </a:lnTo>
                    <a:lnTo>
                      <a:pt x="689" y="402"/>
                    </a:lnTo>
                    <a:lnTo>
                      <a:pt x="689" y="405"/>
                    </a:lnTo>
                    <a:lnTo>
                      <a:pt x="689" y="407"/>
                    </a:lnTo>
                    <a:lnTo>
                      <a:pt x="689" y="410"/>
                    </a:lnTo>
                    <a:lnTo>
                      <a:pt x="686" y="410"/>
                    </a:lnTo>
                    <a:lnTo>
                      <a:pt x="686" y="413"/>
                    </a:lnTo>
                    <a:lnTo>
                      <a:pt x="686" y="415"/>
                    </a:lnTo>
                    <a:lnTo>
                      <a:pt x="686" y="418"/>
                    </a:lnTo>
                    <a:lnTo>
                      <a:pt x="684" y="418"/>
                    </a:lnTo>
                    <a:lnTo>
                      <a:pt x="684" y="421"/>
                    </a:lnTo>
                    <a:lnTo>
                      <a:pt x="684" y="423"/>
                    </a:lnTo>
                    <a:lnTo>
                      <a:pt x="684" y="426"/>
                    </a:lnTo>
                    <a:lnTo>
                      <a:pt x="681" y="426"/>
                    </a:lnTo>
                    <a:lnTo>
                      <a:pt x="681" y="428"/>
                    </a:lnTo>
                    <a:lnTo>
                      <a:pt x="681" y="431"/>
                    </a:lnTo>
                    <a:lnTo>
                      <a:pt x="684" y="431"/>
                    </a:lnTo>
                    <a:lnTo>
                      <a:pt x="686" y="436"/>
                    </a:lnTo>
                    <a:lnTo>
                      <a:pt x="689" y="439"/>
                    </a:lnTo>
                    <a:lnTo>
                      <a:pt x="692" y="441"/>
                    </a:lnTo>
                    <a:lnTo>
                      <a:pt x="694" y="441"/>
                    </a:lnTo>
                    <a:lnTo>
                      <a:pt x="694" y="444"/>
                    </a:lnTo>
                    <a:lnTo>
                      <a:pt x="697" y="444"/>
                    </a:lnTo>
                    <a:lnTo>
                      <a:pt x="697" y="447"/>
                    </a:lnTo>
                    <a:lnTo>
                      <a:pt x="699" y="447"/>
                    </a:lnTo>
                    <a:lnTo>
                      <a:pt x="699" y="444"/>
                    </a:lnTo>
                    <a:lnTo>
                      <a:pt x="699" y="441"/>
                    </a:lnTo>
                    <a:lnTo>
                      <a:pt x="699" y="439"/>
                    </a:lnTo>
                    <a:lnTo>
                      <a:pt x="702" y="439"/>
                    </a:lnTo>
                    <a:lnTo>
                      <a:pt x="705" y="436"/>
                    </a:lnTo>
                    <a:lnTo>
                      <a:pt x="707" y="436"/>
                    </a:lnTo>
                    <a:lnTo>
                      <a:pt x="705" y="436"/>
                    </a:lnTo>
                    <a:lnTo>
                      <a:pt x="705" y="439"/>
                    </a:lnTo>
                    <a:lnTo>
                      <a:pt x="707" y="439"/>
                    </a:lnTo>
                    <a:lnTo>
                      <a:pt x="710" y="439"/>
                    </a:lnTo>
                    <a:lnTo>
                      <a:pt x="710" y="441"/>
                    </a:lnTo>
                    <a:lnTo>
                      <a:pt x="710" y="444"/>
                    </a:lnTo>
                    <a:lnTo>
                      <a:pt x="710" y="447"/>
                    </a:lnTo>
                    <a:lnTo>
                      <a:pt x="712" y="449"/>
                    </a:lnTo>
                    <a:lnTo>
                      <a:pt x="715" y="447"/>
                    </a:lnTo>
                    <a:lnTo>
                      <a:pt x="715" y="444"/>
                    </a:lnTo>
                    <a:lnTo>
                      <a:pt x="718" y="444"/>
                    </a:lnTo>
                    <a:lnTo>
                      <a:pt x="718" y="441"/>
                    </a:lnTo>
                    <a:lnTo>
                      <a:pt x="720" y="441"/>
                    </a:lnTo>
                    <a:lnTo>
                      <a:pt x="720" y="439"/>
                    </a:lnTo>
                    <a:lnTo>
                      <a:pt x="723" y="439"/>
                    </a:lnTo>
                    <a:lnTo>
                      <a:pt x="723" y="436"/>
                    </a:lnTo>
                    <a:lnTo>
                      <a:pt x="726" y="434"/>
                    </a:lnTo>
                    <a:lnTo>
                      <a:pt x="726" y="431"/>
                    </a:lnTo>
                    <a:lnTo>
                      <a:pt x="728" y="431"/>
                    </a:lnTo>
                    <a:lnTo>
                      <a:pt x="731" y="434"/>
                    </a:lnTo>
                    <a:lnTo>
                      <a:pt x="733" y="431"/>
                    </a:lnTo>
                    <a:lnTo>
                      <a:pt x="733" y="428"/>
                    </a:lnTo>
                    <a:lnTo>
                      <a:pt x="733" y="426"/>
                    </a:lnTo>
                    <a:lnTo>
                      <a:pt x="736" y="426"/>
                    </a:lnTo>
                    <a:lnTo>
                      <a:pt x="736" y="423"/>
                    </a:lnTo>
                    <a:lnTo>
                      <a:pt x="739" y="423"/>
                    </a:lnTo>
                    <a:lnTo>
                      <a:pt x="739" y="421"/>
                    </a:lnTo>
                    <a:lnTo>
                      <a:pt x="741" y="421"/>
                    </a:lnTo>
                    <a:lnTo>
                      <a:pt x="741" y="418"/>
                    </a:lnTo>
                    <a:lnTo>
                      <a:pt x="744" y="418"/>
                    </a:lnTo>
                    <a:lnTo>
                      <a:pt x="744" y="415"/>
                    </a:lnTo>
                    <a:lnTo>
                      <a:pt x="746" y="415"/>
                    </a:lnTo>
                    <a:lnTo>
                      <a:pt x="749" y="413"/>
                    </a:lnTo>
                    <a:lnTo>
                      <a:pt x="752" y="413"/>
                    </a:lnTo>
                    <a:lnTo>
                      <a:pt x="754" y="413"/>
                    </a:lnTo>
                    <a:lnTo>
                      <a:pt x="754" y="410"/>
                    </a:lnTo>
                    <a:lnTo>
                      <a:pt x="757" y="410"/>
                    </a:lnTo>
                    <a:lnTo>
                      <a:pt x="759" y="410"/>
                    </a:lnTo>
                    <a:lnTo>
                      <a:pt x="759" y="407"/>
                    </a:lnTo>
                    <a:lnTo>
                      <a:pt x="762" y="407"/>
                    </a:lnTo>
                    <a:lnTo>
                      <a:pt x="765" y="407"/>
                    </a:lnTo>
                    <a:lnTo>
                      <a:pt x="765" y="405"/>
                    </a:lnTo>
                    <a:lnTo>
                      <a:pt x="765" y="407"/>
                    </a:lnTo>
                    <a:lnTo>
                      <a:pt x="767" y="407"/>
                    </a:lnTo>
                    <a:lnTo>
                      <a:pt x="770" y="407"/>
                    </a:lnTo>
                    <a:lnTo>
                      <a:pt x="770" y="405"/>
                    </a:lnTo>
                    <a:lnTo>
                      <a:pt x="773" y="405"/>
                    </a:lnTo>
                    <a:lnTo>
                      <a:pt x="775" y="405"/>
                    </a:lnTo>
                    <a:lnTo>
                      <a:pt x="778" y="405"/>
                    </a:lnTo>
                    <a:lnTo>
                      <a:pt x="778" y="402"/>
                    </a:lnTo>
                    <a:lnTo>
                      <a:pt x="780" y="402"/>
                    </a:lnTo>
                    <a:lnTo>
                      <a:pt x="783" y="402"/>
                    </a:lnTo>
                    <a:lnTo>
                      <a:pt x="786" y="402"/>
                    </a:lnTo>
                    <a:lnTo>
                      <a:pt x="786" y="400"/>
                    </a:lnTo>
                    <a:lnTo>
                      <a:pt x="788" y="400"/>
                    </a:lnTo>
                    <a:lnTo>
                      <a:pt x="791" y="400"/>
                    </a:lnTo>
                    <a:lnTo>
                      <a:pt x="793" y="400"/>
                    </a:lnTo>
                    <a:lnTo>
                      <a:pt x="793" y="397"/>
                    </a:lnTo>
                    <a:lnTo>
                      <a:pt x="796" y="397"/>
                    </a:lnTo>
                    <a:lnTo>
                      <a:pt x="799" y="397"/>
                    </a:lnTo>
                    <a:lnTo>
                      <a:pt x="801" y="397"/>
                    </a:lnTo>
                    <a:lnTo>
                      <a:pt x="804" y="397"/>
                    </a:lnTo>
                    <a:lnTo>
                      <a:pt x="806" y="397"/>
                    </a:lnTo>
                    <a:lnTo>
                      <a:pt x="809" y="397"/>
                    </a:lnTo>
                    <a:lnTo>
                      <a:pt x="809" y="394"/>
                    </a:lnTo>
                    <a:lnTo>
                      <a:pt x="812" y="394"/>
                    </a:lnTo>
                    <a:lnTo>
                      <a:pt x="814" y="394"/>
                    </a:lnTo>
                    <a:lnTo>
                      <a:pt x="814" y="397"/>
                    </a:lnTo>
                    <a:lnTo>
                      <a:pt x="817" y="397"/>
                    </a:lnTo>
                    <a:lnTo>
                      <a:pt x="819" y="397"/>
                    </a:lnTo>
                    <a:lnTo>
                      <a:pt x="819" y="394"/>
                    </a:lnTo>
                    <a:lnTo>
                      <a:pt x="822" y="394"/>
                    </a:lnTo>
                    <a:lnTo>
                      <a:pt x="822" y="392"/>
                    </a:lnTo>
                    <a:lnTo>
                      <a:pt x="825" y="392"/>
                    </a:lnTo>
                    <a:lnTo>
                      <a:pt x="827" y="389"/>
                    </a:lnTo>
                    <a:lnTo>
                      <a:pt x="830" y="389"/>
                    </a:lnTo>
                    <a:lnTo>
                      <a:pt x="830" y="392"/>
                    </a:lnTo>
                    <a:lnTo>
                      <a:pt x="833" y="392"/>
                    </a:lnTo>
                    <a:lnTo>
                      <a:pt x="833" y="389"/>
                    </a:lnTo>
                    <a:lnTo>
                      <a:pt x="835" y="389"/>
                    </a:lnTo>
                    <a:lnTo>
                      <a:pt x="833" y="368"/>
                    </a:lnTo>
                    <a:lnTo>
                      <a:pt x="830" y="368"/>
                    </a:lnTo>
                    <a:lnTo>
                      <a:pt x="830" y="366"/>
                    </a:lnTo>
                    <a:lnTo>
                      <a:pt x="827" y="366"/>
                    </a:lnTo>
                    <a:lnTo>
                      <a:pt x="827" y="363"/>
                    </a:lnTo>
                    <a:lnTo>
                      <a:pt x="825" y="363"/>
                    </a:lnTo>
                    <a:lnTo>
                      <a:pt x="825" y="360"/>
                    </a:lnTo>
                    <a:lnTo>
                      <a:pt x="822" y="360"/>
                    </a:lnTo>
                    <a:lnTo>
                      <a:pt x="819" y="360"/>
                    </a:lnTo>
                    <a:lnTo>
                      <a:pt x="819" y="358"/>
                    </a:lnTo>
                    <a:lnTo>
                      <a:pt x="822" y="358"/>
                    </a:lnTo>
                    <a:lnTo>
                      <a:pt x="825" y="358"/>
                    </a:lnTo>
                    <a:lnTo>
                      <a:pt x="825" y="360"/>
                    </a:lnTo>
                    <a:lnTo>
                      <a:pt x="827" y="360"/>
                    </a:lnTo>
                    <a:lnTo>
                      <a:pt x="830" y="360"/>
                    </a:lnTo>
                    <a:lnTo>
                      <a:pt x="830" y="363"/>
                    </a:lnTo>
                    <a:lnTo>
                      <a:pt x="833" y="363"/>
                    </a:lnTo>
                    <a:lnTo>
                      <a:pt x="833" y="366"/>
                    </a:lnTo>
                    <a:lnTo>
                      <a:pt x="835" y="366"/>
                    </a:lnTo>
                    <a:lnTo>
                      <a:pt x="838" y="366"/>
                    </a:lnTo>
                    <a:lnTo>
                      <a:pt x="840" y="368"/>
                    </a:lnTo>
                    <a:lnTo>
                      <a:pt x="848" y="374"/>
                    </a:lnTo>
                    <a:lnTo>
                      <a:pt x="853" y="379"/>
                    </a:lnTo>
                    <a:lnTo>
                      <a:pt x="856" y="381"/>
                    </a:lnTo>
                    <a:lnTo>
                      <a:pt x="859" y="384"/>
                    </a:lnTo>
                    <a:lnTo>
                      <a:pt x="861" y="384"/>
                    </a:lnTo>
                    <a:lnTo>
                      <a:pt x="861" y="387"/>
                    </a:lnTo>
                    <a:lnTo>
                      <a:pt x="864" y="387"/>
                    </a:lnTo>
                    <a:lnTo>
                      <a:pt x="866" y="387"/>
                    </a:lnTo>
                    <a:lnTo>
                      <a:pt x="869" y="387"/>
                    </a:lnTo>
                    <a:lnTo>
                      <a:pt x="869" y="384"/>
                    </a:lnTo>
                    <a:lnTo>
                      <a:pt x="866" y="384"/>
                    </a:lnTo>
                    <a:lnTo>
                      <a:pt x="866" y="381"/>
                    </a:lnTo>
                    <a:lnTo>
                      <a:pt x="864" y="381"/>
                    </a:lnTo>
                    <a:lnTo>
                      <a:pt x="864" y="379"/>
                    </a:lnTo>
                    <a:lnTo>
                      <a:pt x="861" y="379"/>
                    </a:lnTo>
                    <a:lnTo>
                      <a:pt x="859" y="379"/>
                    </a:lnTo>
                    <a:lnTo>
                      <a:pt x="859" y="376"/>
                    </a:lnTo>
                    <a:lnTo>
                      <a:pt x="856" y="376"/>
                    </a:lnTo>
                    <a:lnTo>
                      <a:pt x="856" y="374"/>
                    </a:lnTo>
                    <a:lnTo>
                      <a:pt x="853" y="374"/>
                    </a:lnTo>
                    <a:lnTo>
                      <a:pt x="853" y="371"/>
                    </a:lnTo>
                    <a:lnTo>
                      <a:pt x="851" y="371"/>
                    </a:lnTo>
                    <a:lnTo>
                      <a:pt x="851" y="368"/>
                    </a:lnTo>
                    <a:lnTo>
                      <a:pt x="853" y="368"/>
                    </a:lnTo>
                    <a:lnTo>
                      <a:pt x="851" y="368"/>
                    </a:lnTo>
                    <a:lnTo>
                      <a:pt x="851" y="366"/>
                    </a:lnTo>
                    <a:lnTo>
                      <a:pt x="848" y="366"/>
                    </a:lnTo>
                    <a:lnTo>
                      <a:pt x="848" y="363"/>
                    </a:lnTo>
                    <a:lnTo>
                      <a:pt x="846" y="363"/>
                    </a:lnTo>
                    <a:lnTo>
                      <a:pt x="846" y="360"/>
                    </a:lnTo>
                    <a:lnTo>
                      <a:pt x="843" y="360"/>
                    </a:lnTo>
                    <a:lnTo>
                      <a:pt x="843" y="358"/>
                    </a:lnTo>
                    <a:lnTo>
                      <a:pt x="843" y="360"/>
                    </a:lnTo>
                    <a:lnTo>
                      <a:pt x="840" y="360"/>
                    </a:lnTo>
                    <a:lnTo>
                      <a:pt x="838" y="360"/>
                    </a:lnTo>
                    <a:lnTo>
                      <a:pt x="838" y="358"/>
                    </a:lnTo>
                    <a:lnTo>
                      <a:pt x="835" y="358"/>
                    </a:lnTo>
                    <a:lnTo>
                      <a:pt x="835" y="355"/>
                    </a:lnTo>
                    <a:lnTo>
                      <a:pt x="835" y="353"/>
                    </a:lnTo>
                    <a:lnTo>
                      <a:pt x="838" y="350"/>
                    </a:lnTo>
                    <a:lnTo>
                      <a:pt x="835" y="350"/>
                    </a:lnTo>
                    <a:lnTo>
                      <a:pt x="833" y="350"/>
                    </a:lnTo>
                    <a:lnTo>
                      <a:pt x="833" y="347"/>
                    </a:lnTo>
                    <a:lnTo>
                      <a:pt x="830" y="347"/>
                    </a:lnTo>
                    <a:lnTo>
                      <a:pt x="827" y="347"/>
                    </a:lnTo>
                    <a:lnTo>
                      <a:pt x="827" y="345"/>
                    </a:lnTo>
                    <a:lnTo>
                      <a:pt x="830" y="345"/>
                    </a:lnTo>
                    <a:lnTo>
                      <a:pt x="830" y="342"/>
                    </a:lnTo>
                    <a:lnTo>
                      <a:pt x="833" y="342"/>
                    </a:lnTo>
                    <a:lnTo>
                      <a:pt x="835" y="342"/>
                    </a:lnTo>
                    <a:lnTo>
                      <a:pt x="835" y="340"/>
                    </a:lnTo>
                    <a:lnTo>
                      <a:pt x="835" y="337"/>
                    </a:lnTo>
                    <a:lnTo>
                      <a:pt x="835" y="334"/>
                    </a:lnTo>
                    <a:lnTo>
                      <a:pt x="835" y="332"/>
                    </a:lnTo>
                    <a:lnTo>
                      <a:pt x="833" y="332"/>
                    </a:lnTo>
                    <a:lnTo>
                      <a:pt x="830" y="332"/>
                    </a:lnTo>
                    <a:lnTo>
                      <a:pt x="830" y="329"/>
                    </a:lnTo>
                    <a:lnTo>
                      <a:pt x="827" y="329"/>
                    </a:lnTo>
                    <a:lnTo>
                      <a:pt x="825" y="329"/>
                    </a:lnTo>
                    <a:lnTo>
                      <a:pt x="822" y="329"/>
                    </a:lnTo>
                    <a:lnTo>
                      <a:pt x="819" y="329"/>
                    </a:lnTo>
                    <a:lnTo>
                      <a:pt x="817" y="329"/>
                    </a:lnTo>
                    <a:lnTo>
                      <a:pt x="814" y="329"/>
                    </a:lnTo>
                    <a:lnTo>
                      <a:pt x="814" y="327"/>
                    </a:lnTo>
                    <a:lnTo>
                      <a:pt x="817" y="327"/>
                    </a:lnTo>
                    <a:lnTo>
                      <a:pt x="819" y="327"/>
                    </a:lnTo>
                    <a:lnTo>
                      <a:pt x="822" y="327"/>
                    </a:lnTo>
                    <a:lnTo>
                      <a:pt x="825" y="324"/>
                    </a:lnTo>
                    <a:lnTo>
                      <a:pt x="827" y="324"/>
                    </a:lnTo>
                    <a:lnTo>
                      <a:pt x="830" y="324"/>
                    </a:lnTo>
                    <a:lnTo>
                      <a:pt x="830" y="321"/>
                    </a:lnTo>
                    <a:lnTo>
                      <a:pt x="833" y="321"/>
                    </a:lnTo>
                    <a:lnTo>
                      <a:pt x="830" y="321"/>
                    </a:lnTo>
                    <a:lnTo>
                      <a:pt x="830" y="319"/>
                    </a:lnTo>
                    <a:lnTo>
                      <a:pt x="833" y="319"/>
                    </a:lnTo>
                    <a:lnTo>
                      <a:pt x="830" y="319"/>
                    </a:lnTo>
                    <a:lnTo>
                      <a:pt x="833" y="316"/>
                    </a:lnTo>
                    <a:lnTo>
                      <a:pt x="830" y="316"/>
                    </a:lnTo>
                    <a:lnTo>
                      <a:pt x="830" y="313"/>
                    </a:lnTo>
                    <a:lnTo>
                      <a:pt x="827" y="313"/>
                    </a:lnTo>
                    <a:lnTo>
                      <a:pt x="825" y="313"/>
                    </a:lnTo>
                    <a:lnTo>
                      <a:pt x="825" y="311"/>
                    </a:lnTo>
                    <a:lnTo>
                      <a:pt x="822" y="311"/>
                    </a:lnTo>
                    <a:lnTo>
                      <a:pt x="819" y="311"/>
                    </a:lnTo>
                    <a:lnTo>
                      <a:pt x="817" y="311"/>
                    </a:lnTo>
                    <a:lnTo>
                      <a:pt x="817" y="308"/>
                    </a:lnTo>
                    <a:lnTo>
                      <a:pt x="819" y="308"/>
                    </a:lnTo>
                    <a:lnTo>
                      <a:pt x="822" y="308"/>
                    </a:lnTo>
                    <a:lnTo>
                      <a:pt x="825" y="306"/>
                    </a:lnTo>
                    <a:lnTo>
                      <a:pt x="827" y="306"/>
                    </a:lnTo>
                    <a:lnTo>
                      <a:pt x="830" y="306"/>
                    </a:lnTo>
                    <a:lnTo>
                      <a:pt x="830" y="303"/>
                    </a:lnTo>
                    <a:lnTo>
                      <a:pt x="833" y="303"/>
                    </a:lnTo>
                    <a:lnTo>
                      <a:pt x="833" y="300"/>
                    </a:lnTo>
                    <a:lnTo>
                      <a:pt x="833" y="298"/>
                    </a:lnTo>
                    <a:lnTo>
                      <a:pt x="833" y="295"/>
                    </a:lnTo>
                    <a:lnTo>
                      <a:pt x="833" y="293"/>
                    </a:lnTo>
                    <a:lnTo>
                      <a:pt x="833" y="290"/>
                    </a:lnTo>
                    <a:lnTo>
                      <a:pt x="835" y="290"/>
                    </a:lnTo>
                    <a:lnTo>
                      <a:pt x="835" y="287"/>
                    </a:lnTo>
                    <a:lnTo>
                      <a:pt x="835" y="285"/>
                    </a:lnTo>
                    <a:lnTo>
                      <a:pt x="835" y="282"/>
                    </a:lnTo>
                    <a:lnTo>
                      <a:pt x="835" y="280"/>
                    </a:lnTo>
                    <a:lnTo>
                      <a:pt x="835" y="277"/>
                    </a:lnTo>
                    <a:lnTo>
                      <a:pt x="835" y="274"/>
                    </a:lnTo>
                    <a:lnTo>
                      <a:pt x="835" y="272"/>
                    </a:lnTo>
                    <a:lnTo>
                      <a:pt x="838" y="272"/>
                    </a:lnTo>
                    <a:lnTo>
                      <a:pt x="838" y="269"/>
                    </a:lnTo>
                    <a:lnTo>
                      <a:pt x="840" y="269"/>
                    </a:lnTo>
                    <a:lnTo>
                      <a:pt x="838" y="266"/>
                    </a:lnTo>
                    <a:lnTo>
                      <a:pt x="835" y="266"/>
                    </a:lnTo>
                    <a:lnTo>
                      <a:pt x="835" y="264"/>
                    </a:lnTo>
                    <a:lnTo>
                      <a:pt x="835" y="261"/>
                    </a:lnTo>
                    <a:lnTo>
                      <a:pt x="835" y="259"/>
                    </a:lnTo>
                    <a:lnTo>
                      <a:pt x="838" y="259"/>
                    </a:lnTo>
                    <a:lnTo>
                      <a:pt x="838" y="261"/>
                    </a:lnTo>
                    <a:lnTo>
                      <a:pt x="840" y="261"/>
                    </a:lnTo>
                    <a:lnTo>
                      <a:pt x="840" y="259"/>
                    </a:lnTo>
                    <a:lnTo>
                      <a:pt x="840" y="256"/>
                    </a:lnTo>
                    <a:lnTo>
                      <a:pt x="843" y="256"/>
                    </a:lnTo>
                    <a:lnTo>
                      <a:pt x="843" y="253"/>
                    </a:lnTo>
                    <a:lnTo>
                      <a:pt x="846" y="253"/>
                    </a:lnTo>
                    <a:lnTo>
                      <a:pt x="848" y="253"/>
                    </a:lnTo>
                    <a:lnTo>
                      <a:pt x="851" y="253"/>
                    </a:lnTo>
                    <a:lnTo>
                      <a:pt x="851" y="251"/>
                    </a:lnTo>
                    <a:lnTo>
                      <a:pt x="853" y="251"/>
                    </a:lnTo>
                    <a:lnTo>
                      <a:pt x="853" y="248"/>
                    </a:lnTo>
                    <a:lnTo>
                      <a:pt x="853" y="246"/>
                    </a:lnTo>
                    <a:lnTo>
                      <a:pt x="853" y="243"/>
                    </a:lnTo>
                    <a:lnTo>
                      <a:pt x="851" y="243"/>
                    </a:lnTo>
                    <a:lnTo>
                      <a:pt x="851" y="240"/>
                    </a:lnTo>
                    <a:lnTo>
                      <a:pt x="848" y="238"/>
                    </a:lnTo>
                    <a:lnTo>
                      <a:pt x="848" y="235"/>
                    </a:lnTo>
                    <a:lnTo>
                      <a:pt x="853" y="240"/>
                    </a:lnTo>
                    <a:lnTo>
                      <a:pt x="856" y="240"/>
                    </a:lnTo>
                    <a:lnTo>
                      <a:pt x="856" y="243"/>
                    </a:lnTo>
                    <a:lnTo>
                      <a:pt x="859" y="243"/>
                    </a:lnTo>
                    <a:lnTo>
                      <a:pt x="861" y="243"/>
                    </a:lnTo>
                    <a:lnTo>
                      <a:pt x="864" y="243"/>
                    </a:lnTo>
                    <a:lnTo>
                      <a:pt x="866" y="240"/>
                    </a:lnTo>
                    <a:lnTo>
                      <a:pt x="869" y="240"/>
                    </a:lnTo>
                    <a:lnTo>
                      <a:pt x="872" y="238"/>
                    </a:lnTo>
                    <a:lnTo>
                      <a:pt x="874" y="238"/>
                    </a:lnTo>
                    <a:lnTo>
                      <a:pt x="874" y="235"/>
                    </a:lnTo>
                    <a:lnTo>
                      <a:pt x="872" y="235"/>
                    </a:lnTo>
                    <a:lnTo>
                      <a:pt x="872" y="232"/>
                    </a:lnTo>
                    <a:lnTo>
                      <a:pt x="874" y="232"/>
                    </a:lnTo>
                    <a:lnTo>
                      <a:pt x="872" y="232"/>
                    </a:lnTo>
                    <a:lnTo>
                      <a:pt x="869" y="232"/>
                    </a:lnTo>
                    <a:lnTo>
                      <a:pt x="866" y="232"/>
                    </a:lnTo>
                    <a:lnTo>
                      <a:pt x="864" y="230"/>
                    </a:lnTo>
                    <a:lnTo>
                      <a:pt x="864" y="227"/>
                    </a:lnTo>
                    <a:lnTo>
                      <a:pt x="864" y="225"/>
                    </a:lnTo>
                    <a:lnTo>
                      <a:pt x="861" y="222"/>
                    </a:lnTo>
                    <a:lnTo>
                      <a:pt x="859" y="219"/>
                    </a:lnTo>
                    <a:lnTo>
                      <a:pt x="856" y="219"/>
                    </a:lnTo>
                    <a:lnTo>
                      <a:pt x="856" y="217"/>
                    </a:lnTo>
                    <a:lnTo>
                      <a:pt x="856" y="214"/>
                    </a:lnTo>
                    <a:lnTo>
                      <a:pt x="859" y="214"/>
                    </a:lnTo>
                    <a:lnTo>
                      <a:pt x="859" y="217"/>
                    </a:lnTo>
                    <a:lnTo>
                      <a:pt x="861" y="217"/>
                    </a:lnTo>
                    <a:lnTo>
                      <a:pt x="864" y="219"/>
                    </a:lnTo>
                    <a:lnTo>
                      <a:pt x="866" y="219"/>
                    </a:lnTo>
                    <a:lnTo>
                      <a:pt x="869" y="219"/>
                    </a:lnTo>
                    <a:lnTo>
                      <a:pt x="874" y="219"/>
                    </a:lnTo>
                    <a:lnTo>
                      <a:pt x="877" y="219"/>
                    </a:lnTo>
                    <a:lnTo>
                      <a:pt x="880" y="219"/>
                    </a:lnTo>
                    <a:lnTo>
                      <a:pt x="882" y="219"/>
                    </a:lnTo>
                    <a:lnTo>
                      <a:pt x="882" y="217"/>
                    </a:lnTo>
                    <a:lnTo>
                      <a:pt x="882" y="214"/>
                    </a:lnTo>
                    <a:lnTo>
                      <a:pt x="882" y="212"/>
                    </a:lnTo>
                    <a:lnTo>
                      <a:pt x="880" y="212"/>
                    </a:lnTo>
                    <a:lnTo>
                      <a:pt x="880" y="209"/>
                    </a:lnTo>
                    <a:lnTo>
                      <a:pt x="882" y="209"/>
                    </a:lnTo>
                    <a:lnTo>
                      <a:pt x="882" y="212"/>
                    </a:lnTo>
                    <a:lnTo>
                      <a:pt x="885" y="212"/>
                    </a:lnTo>
                    <a:lnTo>
                      <a:pt x="885" y="214"/>
                    </a:lnTo>
                    <a:lnTo>
                      <a:pt x="885" y="217"/>
                    </a:lnTo>
                    <a:lnTo>
                      <a:pt x="887" y="217"/>
                    </a:lnTo>
                    <a:lnTo>
                      <a:pt x="890" y="217"/>
                    </a:lnTo>
                    <a:lnTo>
                      <a:pt x="890" y="214"/>
                    </a:lnTo>
                    <a:lnTo>
                      <a:pt x="887" y="214"/>
                    </a:lnTo>
                    <a:lnTo>
                      <a:pt x="887" y="212"/>
                    </a:lnTo>
                    <a:lnTo>
                      <a:pt x="885" y="206"/>
                    </a:lnTo>
                    <a:lnTo>
                      <a:pt x="882" y="204"/>
                    </a:lnTo>
                    <a:lnTo>
                      <a:pt x="880" y="201"/>
                    </a:lnTo>
                    <a:lnTo>
                      <a:pt x="880" y="199"/>
                    </a:lnTo>
                    <a:lnTo>
                      <a:pt x="877" y="199"/>
                    </a:lnTo>
                    <a:lnTo>
                      <a:pt x="877" y="196"/>
                    </a:lnTo>
                    <a:lnTo>
                      <a:pt x="880" y="196"/>
                    </a:lnTo>
                    <a:lnTo>
                      <a:pt x="880" y="199"/>
                    </a:lnTo>
                    <a:lnTo>
                      <a:pt x="882" y="201"/>
                    </a:lnTo>
                    <a:lnTo>
                      <a:pt x="885" y="201"/>
                    </a:lnTo>
                    <a:lnTo>
                      <a:pt x="885" y="204"/>
                    </a:lnTo>
                    <a:lnTo>
                      <a:pt x="887" y="204"/>
                    </a:lnTo>
                    <a:lnTo>
                      <a:pt x="887" y="206"/>
                    </a:lnTo>
                    <a:lnTo>
                      <a:pt x="890" y="206"/>
                    </a:lnTo>
                    <a:lnTo>
                      <a:pt x="893" y="209"/>
                    </a:lnTo>
                    <a:lnTo>
                      <a:pt x="893" y="206"/>
                    </a:lnTo>
                    <a:lnTo>
                      <a:pt x="895" y="206"/>
                    </a:lnTo>
                    <a:lnTo>
                      <a:pt x="895" y="209"/>
                    </a:lnTo>
                    <a:lnTo>
                      <a:pt x="898" y="209"/>
                    </a:lnTo>
                    <a:lnTo>
                      <a:pt x="900" y="206"/>
                    </a:lnTo>
                    <a:lnTo>
                      <a:pt x="900" y="204"/>
                    </a:lnTo>
                    <a:lnTo>
                      <a:pt x="900" y="201"/>
                    </a:lnTo>
                    <a:lnTo>
                      <a:pt x="903" y="201"/>
                    </a:lnTo>
                    <a:lnTo>
                      <a:pt x="906" y="201"/>
                    </a:lnTo>
                    <a:lnTo>
                      <a:pt x="906" y="199"/>
                    </a:lnTo>
                    <a:lnTo>
                      <a:pt x="908" y="199"/>
                    </a:lnTo>
                    <a:lnTo>
                      <a:pt x="908" y="196"/>
                    </a:lnTo>
                    <a:lnTo>
                      <a:pt x="908" y="193"/>
                    </a:lnTo>
                    <a:lnTo>
                      <a:pt x="908" y="191"/>
                    </a:lnTo>
                    <a:lnTo>
                      <a:pt x="908" y="188"/>
                    </a:lnTo>
                    <a:lnTo>
                      <a:pt x="908" y="185"/>
                    </a:lnTo>
                    <a:lnTo>
                      <a:pt x="911" y="185"/>
                    </a:lnTo>
                    <a:lnTo>
                      <a:pt x="911" y="183"/>
                    </a:lnTo>
                    <a:lnTo>
                      <a:pt x="911" y="178"/>
                    </a:lnTo>
                    <a:lnTo>
                      <a:pt x="911" y="180"/>
                    </a:lnTo>
                    <a:lnTo>
                      <a:pt x="913" y="180"/>
                    </a:lnTo>
                    <a:lnTo>
                      <a:pt x="916" y="180"/>
                    </a:lnTo>
                    <a:lnTo>
                      <a:pt x="916" y="183"/>
                    </a:lnTo>
                    <a:lnTo>
                      <a:pt x="913" y="183"/>
                    </a:lnTo>
                    <a:lnTo>
                      <a:pt x="911" y="183"/>
                    </a:lnTo>
                    <a:lnTo>
                      <a:pt x="913" y="183"/>
                    </a:lnTo>
                    <a:lnTo>
                      <a:pt x="913" y="185"/>
                    </a:lnTo>
                    <a:lnTo>
                      <a:pt x="916" y="185"/>
                    </a:lnTo>
                    <a:lnTo>
                      <a:pt x="916" y="188"/>
                    </a:lnTo>
                    <a:lnTo>
                      <a:pt x="919" y="188"/>
                    </a:lnTo>
                    <a:lnTo>
                      <a:pt x="921" y="188"/>
                    </a:lnTo>
                    <a:lnTo>
                      <a:pt x="924" y="185"/>
                    </a:lnTo>
                    <a:lnTo>
                      <a:pt x="927" y="185"/>
                    </a:lnTo>
                    <a:lnTo>
                      <a:pt x="929" y="183"/>
                    </a:lnTo>
                    <a:lnTo>
                      <a:pt x="929" y="180"/>
                    </a:lnTo>
                    <a:lnTo>
                      <a:pt x="929" y="178"/>
                    </a:lnTo>
                    <a:lnTo>
                      <a:pt x="929" y="175"/>
                    </a:lnTo>
                    <a:lnTo>
                      <a:pt x="932" y="175"/>
                    </a:lnTo>
                    <a:lnTo>
                      <a:pt x="934" y="175"/>
                    </a:lnTo>
                    <a:lnTo>
                      <a:pt x="934" y="178"/>
                    </a:lnTo>
                    <a:lnTo>
                      <a:pt x="934" y="180"/>
                    </a:lnTo>
                    <a:lnTo>
                      <a:pt x="937" y="180"/>
                    </a:lnTo>
                    <a:lnTo>
                      <a:pt x="937" y="183"/>
                    </a:lnTo>
                    <a:lnTo>
                      <a:pt x="940" y="183"/>
                    </a:lnTo>
                    <a:lnTo>
                      <a:pt x="942" y="183"/>
                    </a:lnTo>
                    <a:lnTo>
                      <a:pt x="942" y="180"/>
                    </a:lnTo>
                    <a:lnTo>
                      <a:pt x="940" y="180"/>
                    </a:lnTo>
                    <a:lnTo>
                      <a:pt x="940" y="178"/>
                    </a:lnTo>
                    <a:lnTo>
                      <a:pt x="940" y="175"/>
                    </a:lnTo>
                    <a:lnTo>
                      <a:pt x="940" y="172"/>
                    </a:lnTo>
                    <a:lnTo>
                      <a:pt x="942" y="172"/>
                    </a:lnTo>
                    <a:lnTo>
                      <a:pt x="945" y="172"/>
                    </a:lnTo>
                    <a:lnTo>
                      <a:pt x="947" y="172"/>
                    </a:lnTo>
                    <a:lnTo>
                      <a:pt x="950" y="172"/>
                    </a:lnTo>
                    <a:lnTo>
                      <a:pt x="953" y="172"/>
                    </a:lnTo>
                    <a:lnTo>
                      <a:pt x="955" y="172"/>
                    </a:lnTo>
                    <a:lnTo>
                      <a:pt x="958" y="172"/>
                    </a:lnTo>
                    <a:lnTo>
                      <a:pt x="958" y="175"/>
                    </a:lnTo>
                    <a:lnTo>
                      <a:pt x="966" y="170"/>
                    </a:lnTo>
                    <a:lnTo>
                      <a:pt x="979" y="172"/>
                    </a:lnTo>
                    <a:lnTo>
                      <a:pt x="989" y="175"/>
                    </a:lnTo>
                    <a:lnTo>
                      <a:pt x="997" y="180"/>
                    </a:lnTo>
                    <a:lnTo>
                      <a:pt x="1005" y="185"/>
                    </a:lnTo>
                    <a:lnTo>
                      <a:pt x="1013" y="188"/>
                    </a:lnTo>
                    <a:lnTo>
                      <a:pt x="1020" y="188"/>
                    </a:lnTo>
                    <a:lnTo>
                      <a:pt x="1026" y="188"/>
                    </a:lnTo>
                    <a:lnTo>
                      <a:pt x="1031" y="188"/>
                    </a:lnTo>
                    <a:lnTo>
                      <a:pt x="1039" y="185"/>
                    </a:lnTo>
                    <a:lnTo>
                      <a:pt x="1044" y="185"/>
                    </a:lnTo>
                    <a:lnTo>
                      <a:pt x="1057" y="178"/>
                    </a:lnTo>
                    <a:lnTo>
                      <a:pt x="1062" y="175"/>
                    </a:lnTo>
                    <a:lnTo>
                      <a:pt x="1065" y="175"/>
                    </a:lnTo>
                    <a:lnTo>
                      <a:pt x="1070" y="167"/>
                    </a:lnTo>
                    <a:lnTo>
                      <a:pt x="1073" y="165"/>
                    </a:lnTo>
                    <a:lnTo>
                      <a:pt x="1075" y="162"/>
                    </a:lnTo>
                    <a:lnTo>
                      <a:pt x="1075" y="157"/>
                    </a:lnTo>
                    <a:lnTo>
                      <a:pt x="1078" y="149"/>
                    </a:lnTo>
                    <a:lnTo>
                      <a:pt x="1078" y="136"/>
                    </a:lnTo>
                    <a:lnTo>
                      <a:pt x="1078" y="125"/>
                    </a:lnTo>
                    <a:lnTo>
                      <a:pt x="1081" y="115"/>
                    </a:lnTo>
                    <a:lnTo>
                      <a:pt x="1086" y="107"/>
                    </a:lnTo>
                    <a:lnTo>
                      <a:pt x="1088" y="102"/>
                    </a:lnTo>
                    <a:lnTo>
                      <a:pt x="1099" y="89"/>
                    </a:lnTo>
                    <a:lnTo>
                      <a:pt x="1109" y="78"/>
                    </a:lnTo>
                    <a:lnTo>
                      <a:pt x="1133" y="63"/>
                    </a:lnTo>
                    <a:lnTo>
                      <a:pt x="1135" y="60"/>
                    </a:lnTo>
                    <a:lnTo>
                      <a:pt x="1138" y="57"/>
                    </a:lnTo>
                    <a:lnTo>
                      <a:pt x="1143" y="57"/>
                    </a:lnTo>
                    <a:lnTo>
                      <a:pt x="1146" y="57"/>
                    </a:lnTo>
                    <a:lnTo>
                      <a:pt x="1151" y="55"/>
                    </a:lnTo>
                    <a:lnTo>
                      <a:pt x="1159" y="55"/>
                    </a:lnTo>
                    <a:lnTo>
                      <a:pt x="1172" y="52"/>
                    </a:lnTo>
                    <a:lnTo>
                      <a:pt x="1180" y="52"/>
                    </a:lnTo>
                    <a:lnTo>
                      <a:pt x="1188" y="50"/>
                    </a:lnTo>
                    <a:lnTo>
                      <a:pt x="1190" y="50"/>
                    </a:lnTo>
                    <a:lnTo>
                      <a:pt x="1193" y="47"/>
                    </a:lnTo>
                    <a:lnTo>
                      <a:pt x="1198" y="47"/>
                    </a:lnTo>
                    <a:lnTo>
                      <a:pt x="1201" y="44"/>
                    </a:lnTo>
                    <a:lnTo>
                      <a:pt x="1203" y="44"/>
                    </a:lnTo>
                    <a:lnTo>
                      <a:pt x="1206" y="47"/>
                    </a:lnTo>
                    <a:lnTo>
                      <a:pt x="1208" y="47"/>
                    </a:lnTo>
                    <a:lnTo>
                      <a:pt x="1211" y="47"/>
                    </a:lnTo>
                    <a:lnTo>
                      <a:pt x="1211" y="50"/>
                    </a:lnTo>
                    <a:lnTo>
                      <a:pt x="1214" y="50"/>
                    </a:lnTo>
                    <a:lnTo>
                      <a:pt x="1219" y="52"/>
                    </a:lnTo>
                    <a:lnTo>
                      <a:pt x="1224" y="57"/>
                    </a:lnTo>
                    <a:lnTo>
                      <a:pt x="1227" y="63"/>
                    </a:lnTo>
                    <a:lnTo>
                      <a:pt x="1232" y="68"/>
                    </a:lnTo>
                    <a:lnTo>
                      <a:pt x="1235" y="71"/>
                    </a:lnTo>
                    <a:lnTo>
                      <a:pt x="1237" y="71"/>
                    </a:lnTo>
                    <a:lnTo>
                      <a:pt x="1242" y="73"/>
                    </a:lnTo>
                    <a:lnTo>
                      <a:pt x="1248" y="71"/>
                    </a:lnTo>
                    <a:lnTo>
                      <a:pt x="1253" y="71"/>
                    </a:lnTo>
                    <a:lnTo>
                      <a:pt x="1255" y="68"/>
                    </a:lnTo>
                    <a:lnTo>
                      <a:pt x="1261" y="65"/>
                    </a:lnTo>
                    <a:lnTo>
                      <a:pt x="1276" y="55"/>
                    </a:lnTo>
                    <a:lnTo>
                      <a:pt x="1281" y="50"/>
                    </a:lnTo>
                    <a:lnTo>
                      <a:pt x="1284" y="47"/>
                    </a:lnTo>
                    <a:lnTo>
                      <a:pt x="1292" y="42"/>
                    </a:lnTo>
                    <a:lnTo>
                      <a:pt x="1297" y="34"/>
                    </a:lnTo>
                    <a:lnTo>
                      <a:pt x="1302" y="29"/>
                    </a:lnTo>
                    <a:lnTo>
                      <a:pt x="1305" y="26"/>
                    </a:lnTo>
                    <a:lnTo>
                      <a:pt x="1308" y="24"/>
                    </a:lnTo>
                    <a:lnTo>
                      <a:pt x="1310" y="26"/>
                    </a:lnTo>
                    <a:lnTo>
                      <a:pt x="1310" y="29"/>
                    </a:lnTo>
                    <a:lnTo>
                      <a:pt x="1313" y="31"/>
                    </a:lnTo>
                    <a:lnTo>
                      <a:pt x="1315" y="34"/>
                    </a:lnTo>
                    <a:lnTo>
                      <a:pt x="1318" y="37"/>
                    </a:lnTo>
                    <a:lnTo>
                      <a:pt x="1321" y="37"/>
                    </a:lnTo>
                    <a:lnTo>
                      <a:pt x="1323" y="37"/>
                    </a:lnTo>
                    <a:lnTo>
                      <a:pt x="1323" y="34"/>
                    </a:lnTo>
                    <a:lnTo>
                      <a:pt x="1326" y="34"/>
                    </a:lnTo>
                    <a:lnTo>
                      <a:pt x="1328" y="34"/>
                    </a:lnTo>
                    <a:lnTo>
                      <a:pt x="1328" y="31"/>
                    </a:lnTo>
                    <a:lnTo>
                      <a:pt x="1331" y="31"/>
                    </a:lnTo>
                    <a:lnTo>
                      <a:pt x="1331" y="29"/>
                    </a:lnTo>
                    <a:lnTo>
                      <a:pt x="1334" y="29"/>
                    </a:lnTo>
                    <a:lnTo>
                      <a:pt x="1334" y="26"/>
                    </a:lnTo>
                    <a:lnTo>
                      <a:pt x="1336" y="26"/>
                    </a:lnTo>
                    <a:lnTo>
                      <a:pt x="1336" y="24"/>
                    </a:lnTo>
                    <a:lnTo>
                      <a:pt x="1339" y="21"/>
                    </a:lnTo>
                    <a:lnTo>
                      <a:pt x="1339" y="18"/>
                    </a:lnTo>
                    <a:lnTo>
                      <a:pt x="1342" y="18"/>
                    </a:lnTo>
                    <a:lnTo>
                      <a:pt x="1342" y="16"/>
                    </a:lnTo>
                    <a:lnTo>
                      <a:pt x="1342" y="13"/>
                    </a:lnTo>
                    <a:lnTo>
                      <a:pt x="1344" y="13"/>
                    </a:lnTo>
                    <a:lnTo>
                      <a:pt x="1344" y="10"/>
                    </a:lnTo>
                    <a:lnTo>
                      <a:pt x="1344" y="8"/>
                    </a:lnTo>
                    <a:lnTo>
                      <a:pt x="1344" y="5"/>
                    </a:lnTo>
                    <a:lnTo>
                      <a:pt x="1347" y="3"/>
                    </a:lnTo>
                    <a:lnTo>
                      <a:pt x="1347" y="0"/>
                    </a:lnTo>
                    <a:lnTo>
                      <a:pt x="1349" y="0"/>
                    </a:lnTo>
                    <a:lnTo>
                      <a:pt x="1352" y="0"/>
                    </a:lnTo>
                    <a:lnTo>
                      <a:pt x="1349" y="0"/>
                    </a:lnTo>
                    <a:lnTo>
                      <a:pt x="1349" y="3"/>
                    </a:lnTo>
                    <a:lnTo>
                      <a:pt x="1349" y="5"/>
                    </a:lnTo>
                    <a:lnTo>
                      <a:pt x="1349" y="8"/>
                    </a:lnTo>
                    <a:lnTo>
                      <a:pt x="1352" y="8"/>
                    </a:lnTo>
                    <a:lnTo>
                      <a:pt x="1352" y="10"/>
                    </a:lnTo>
                    <a:lnTo>
                      <a:pt x="1352" y="13"/>
                    </a:lnTo>
                    <a:lnTo>
                      <a:pt x="1355" y="13"/>
                    </a:lnTo>
                    <a:lnTo>
                      <a:pt x="1355" y="16"/>
                    </a:lnTo>
                    <a:lnTo>
                      <a:pt x="1355" y="18"/>
                    </a:lnTo>
                    <a:lnTo>
                      <a:pt x="1368" y="18"/>
                    </a:lnTo>
                    <a:lnTo>
                      <a:pt x="1370" y="18"/>
                    </a:lnTo>
                    <a:lnTo>
                      <a:pt x="1370" y="24"/>
                    </a:lnTo>
                    <a:lnTo>
                      <a:pt x="1370" y="26"/>
                    </a:lnTo>
                    <a:lnTo>
                      <a:pt x="1370" y="29"/>
                    </a:lnTo>
                    <a:lnTo>
                      <a:pt x="1370" y="31"/>
                    </a:lnTo>
                    <a:lnTo>
                      <a:pt x="1370" y="34"/>
                    </a:lnTo>
                    <a:lnTo>
                      <a:pt x="1370" y="37"/>
                    </a:lnTo>
                    <a:close/>
                  </a:path>
                </a:pathLst>
              </a:custGeom>
              <a:no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105" name="Freeform 269"/>
              <p:cNvSpPr>
                <a:spLocks/>
              </p:cNvSpPr>
              <p:nvPr/>
            </p:nvSpPr>
            <p:spPr bwMode="auto">
              <a:xfrm>
                <a:off x="1611" y="1482"/>
                <a:ext cx="76" cy="34"/>
              </a:xfrm>
              <a:custGeom>
                <a:avLst/>
                <a:gdLst>
                  <a:gd name="T0" fmla="*/ 68 w 76"/>
                  <a:gd name="T1" fmla="*/ 13 h 34"/>
                  <a:gd name="T2" fmla="*/ 73 w 76"/>
                  <a:gd name="T3" fmla="*/ 28 h 34"/>
                  <a:gd name="T4" fmla="*/ 76 w 76"/>
                  <a:gd name="T5" fmla="*/ 34 h 34"/>
                  <a:gd name="T6" fmla="*/ 18 w 76"/>
                  <a:gd name="T7" fmla="*/ 23 h 34"/>
                  <a:gd name="T8" fmla="*/ 0 w 76"/>
                  <a:gd name="T9" fmla="*/ 21 h 34"/>
                  <a:gd name="T10" fmla="*/ 2 w 76"/>
                  <a:gd name="T11" fmla="*/ 21 h 34"/>
                  <a:gd name="T12" fmla="*/ 5 w 76"/>
                  <a:gd name="T13" fmla="*/ 21 h 34"/>
                  <a:gd name="T14" fmla="*/ 5 w 76"/>
                  <a:gd name="T15" fmla="*/ 18 h 34"/>
                  <a:gd name="T16" fmla="*/ 8 w 76"/>
                  <a:gd name="T17" fmla="*/ 18 h 34"/>
                  <a:gd name="T18" fmla="*/ 8 w 76"/>
                  <a:gd name="T19" fmla="*/ 21 h 34"/>
                  <a:gd name="T20" fmla="*/ 18 w 76"/>
                  <a:gd name="T21" fmla="*/ 15 h 34"/>
                  <a:gd name="T22" fmla="*/ 31 w 76"/>
                  <a:gd name="T23" fmla="*/ 10 h 34"/>
                  <a:gd name="T24" fmla="*/ 34 w 76"/>
                  <a:gd name="T25" fmla="*/ 10 h 34"/>
                  <a:gd name="T26" fmla="*/ 55 w 76"/>
                  <a:gd name="T27" fmla="*/ 2 h 34"/>
                  <a:gd name="T28" fmla="*/ 57 w 76"/>
                  <a:gd name="T29" fmla="*/ 2 h 34"/>
                  <a:gd name="T30" fmla="*/ 57 w 76"/>
                  <a:gd name="T31" fmla="*/ 0 h 34"/>
                  <a:gd name="T32" fmla="*/ 60 w 76"/>
                  <a:gd name="T33" fmla="*/ 0 h 34"/>
                  <a:gd name="T34" fmla="*/ 63 w 76"/>
                  <a:gd name="T35" fmla="*/ 0 h 34"/>
                  <a:gd name="T36" fmla="*/ 63 w 76"/>
                  <a:gd name="T37" fmla="*/ 2 h 34"/>
                  <a:gd name="T38" fmla="*/ 65 w 76"/>
                  <a:gd name="T39" fmla="*/ 2 h 34"/>
                  <a:gd name="T40" fmla="*/ 65 w 76"/>
                  <a:gd name="T41" fmla="*/ 5 h 34"/>
                  <a:gd name="T42" fmla="*/ 68 w 76"/>
                  <a:gd name="T43" fmla="*/ 5 h 34"/>
                  <a:gd name="T44" fmla="*/ 68 w 76"/>
                  <a:gd name="T45" fmla="*/ 10 h 34"/>
                  <a:gd name="T46" fmla="*/ 68 w 76"/>
                  <a:gd name="T47" fmla="*/ 13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76" h="34">
                    <a:moveTo>
                      <a:pt x="68" y="13"/>
                    </a:moveTo>
                    <a:lnTo>
                      <a:pt x="73" y="28"/>
                    </a:lnTo>
                    <a:lnTo>
                      <a:pt x="76" y="34"/>
                    </a:lnTo>
                    <a:lnTo>
                      <a:pt x="18" y="23"/>
                    </a:lnTo>
                    <a:lnTo>
                      <a:pt x="0" y="21"/>
                    </a:lnTo>
                    <a:lnTo>
                      <a:pt x="2" y="21"/>
                    </a:lnTo>
                    <a:lnTo>
                      <a:pt x="5" y="21"/>
                    </a:lnTo>
                    <a:lnTo>
                      <a:pt x="5" y="18"/>
                    </a:lnTo>
                    <a:lnTo>
                      <a:pt x="8" y="18"/>
                    </a:lnTo>
                    <a:lnTo>
                      <a:pt x="8" y="21"/>
                    </a:lnTo>
                    <a:lnTo>
                      <a:pt x="18" y="15"/>
                    </a:lnTo>
                    <a:lnTo>
                      <a:pt x="31" y="10"/>
                    </a:lnTo>
                    <a:lnTo>
                      <a:pt x="34" y="10"/>
                    </a:lnTo>
                    <a:lnTo>
                      <a:pt x="55" y="2"/>
                    </a:lnTo>
                    <a:lnTo>
                      <a:pt x="57" y="2"/>
                    </a:lnTo>
                    <a:lnTo>
                      <a:pt x="57" y="0"/>
                    </a:lnTo>
                    <a:lnTo>
                      <a:pt x="60" y="0"/>
                    </a:lnTo>
                    <a:lnTo>
                      <a:pt x="63" y="0"/>
                    </a:lnTo>
                    <a:lnTo>
                      <a:pt x="63" y="2"/>
                    </a:lnTo>
                    <a:lnTo>
                      <a:pt x="65" y="2"/>
                    </a:lnTo>
                    <a:lnTo>
                      <a:pt x="65" y="5"/>
                    </a:lnTo>
                    <a:lnTo>
                      <a:pt x="68" y="5"/>
                    </a:lnTo>
                    <a:lnTo>
                      <a:pt x="68" y="10"/>
                    </a:lnTo>
                    <a:lnTo>
                      <a:pt x="68" y="13"/>
                    </a:lnTo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106" name="Freeform 270"/>
              <p:cNvSpPr>
                <a:spLocks/>
              </p:cNvSpPr>
              <p:nvPr/>
            </p:nvSpPr>
            <p:spPr bwMode="auto">
              <a:xfrm>
                <a:off x="1710" y="641"/>
                <a:ext cx="1577" cy="1165"/>
              </a:xfrm>
              <a:custGeom>
                <a:avLst/>
                <a:gdLst>
                  <a:gd name="T0" fmla="*/ 1263 w 1577"/>
                  <a:gd name="T1" fmla="*/ 34 h 1165"/>
                  <a:gd name="T2" fmla="*/ 1271 w 1577"/>
                  <a:gd name="T3" fmla="*/ 68 h 1165"/>
                  <a:gd name="T4" fmla="*/ 1274 w 1577"/>
                  <a:gd name="T5" fmla="*/ 94 h 1165"/>
                  <a:gd name="T6" fmla="*/ 1258 w 1577"/>
                  <a:gd name="T7" fmla="*/ 120 h 1165"/>
                  <a:gd name="T8" fmla="*/ 1269 w 1577"/>
                  <a:gd name="T9" fmla="*/ 154 h 1165"/>
                  <a:gd name="T10" fmla="*/ 1258 w 1577"/>
                  <a:gd name="T11" fmla="*/ 188 h 1165"/>
                  <a:gd name="T12" fmla="*/ 1266 w 1577"/>
                  <a:gd name="T13" fmla="*/ 216 h 1165"/>
                  <a:gd name="T14" fmla="*/ 1279 w 1577"/>
                  <a:gd name="T15" fmla="*/ 243 h 1165"/>
                  <a:gd name="T16" fmla="*/ 1276 w 1577"/>
                  <a:gd name="T17" fmla="*/ 276 h 1165"/>
                  <a:gd name="T18" fmla="*/ 1271 w 1577"/>
                  <a:gd name="T19" fmla="*/ 313 h 1165"/>
                  <a:gd name="T20" fmla="*/ 1253 w 1577"/>
                  <a:gd name="T21" fmla="*/ 360 h 1165"/>
                  <a:gd name="T22" fmla="*/ 1253 w 1577"/>
                  <a:gd name="T23" fmla="*/ 407 h 1165"/>
                  <a:gd name="T24" fmla="*/ 1261 w 1577"/>
                  <a:gd name="T25" fmla="*/ 483 h 1165"/>
                  <a:gd name="T26" fmla="*/ 1310 w 1577"/>
                  <a:gd name="T27" fmla="*/ 478 h 1165"/>
                  <a:gd name="T28" fmla="*/ 1370 w 1577"/>
                  <a:gd name="T29" fmla="*/ 451 h 1165"/>
                  <a:gd name="T30" fmla="*/ 1436 w 1577"/>
                  <a:gd name="T31" fmla="*/ 441 h 1165"/>
                  <a:gd name="T32" fmla="*/ 1470 w 1577"/>
                  <a:gd name="T33" fmla="*/ 436 h 1165"/>
                  <a:gd name="T34" fmla="*/ 1514 w 1577"/>
                  <a:gd name="T35" fmla="*/ 467 h 1165"/>
                  <a:gd name="T36" fmla="*/ 1548 w 1577"/>
                  <a:gd name="T37" fmla="*/ 483 h 1165"/>
                  <a:gd name="T38" fmla="*/ 1569 w 1577"/>
                  <a:gd name="T39" fmla="*/ 504 h 1165"/>
                  <a:gd name="T40" fmla="*/ 1548 w 1577"/>
                  <a:gd name="T41" fmla="*/ 535 h 1165"/>
                  <a:gd name="T42" fmla="*/ 1527 w 1577"/>
                  <a:gd name="T43" fmla="*/ 577 h 1165"/>
                  <a:gd name="T44" fmla="*/ 1493 w 1577"/>
                  <a:gd name="T45" fmla="*/ 616 h 1165"/>
                  <a:gd name="T46" fmla="*/ 1454 w 1577"/>
                  <a:gd name="T47" fmla="*/ 666 h 1165"/>
                  <a:gd name="T48" fmla="*/ 1459 w 1577"/>
                  <a:gd name="T49" fmla="*/ 731 h 1165"/>
                  <a:gd name="T50" fmla="*/ 1477 w 1577"/>
                  <a:gd name="T51" fmla="*/ 768 h 1165"/>
                  <a:gd name="T52" fmla="*/ 1501 w 1577"/>
                  <a:gd name="T53" fmla="*/ 828 h 1165"/>
                  <a:gd name="T54" fmla="*/ 1522 w 1577"/>
                  <a:gd name="T55" fmla="*/ 854 h 1165"/>
                  <a:gd name="T56" fmla="*/ 1545 w 1577"/>
                  <a:gd name="T57" fmla="*/ 875 h 1165"/>
                  <a:gd name="T58" fmla="*/ 1558 w 1577"/>
                  <a:gd name="T59" fmla="*/ 924 h 1165"/>
                  <a:gd name="T60" fmla="*/ 1540 w 1577"/>
                  <a:gd name="T61" fmla="*/ 956 h 1165"/>
                  <a:gd name="T62" fmla="*/ 1537 w 1577"/>
                  <a:gd name="T63" fmla="*/ 976 h 1165"/>
                  <a:gd name="T64" fmla="*/ 1496 w 1577"/>
                  <a:gd name="T65" fmla="*/ 979 h 1165"/>
                  <a:gd name="T66" fmla="*/ 1472 w 1577"/>
                  <a:gd name="T67" fmla="*/ 995 h 1165"/>
                  <a:gd name="T68" fmla="*/ 1441 w 1577"/>
                  <a:gd name="T69" fmla="*/ 1023 h 1165"/>
                  <a:gd name="T70" fmla="*/ 1399 w 1577"/>
                  <a:gd name="T71" fmla="*/ 1034 h 1165"/>
                  <a:gd name="T72" fmla="*/ 1376 w 1577"/>
                  <a:gd name="T73" fmla="*/ 1018 h 1165"/>
                  <a:gd name="T74" fmla="*/ 1329 w 1577"/>
                  <a:gd name="T75" fmla="*/ 1037 h 1165"/>
                  <a:gd name="T76" fmla="*/ 1308 w 1577"/>
                  <a:gd name="T77" fmla="*/ 1063 h 1165"/>
                  <a:gd name="T78" fmla="*/ 1282 w 1577"/>
                  <a:gd name="T79" fmla="*/ 1086 h 1165"/>
                  <a:gd name="T80" fmla="*/ 1256 w 1577"/>
                  <a:gd name="T81" fmla="*/ 1084 h 1165"/>
                  <a:gd name="T82" fmla="*/ 1227 w 1577"/>
                  <a:gd name="T83" fmla="*/ 1065 h 1165"/>
                  <a:gd name="T84" fmla="*/ 1193 w 1577"/>
                  <a:gd name="T85" fmla="*/ 1097 h 1165"/>
                  <a:gd name="T86" fmla="*/ 1156 w 1577"/>
                  <a:gd name="T87" fmla="*/ 1110 h 1165"/>
                  <a:gd name="T88" fmla="*/ 1122 w 1577"/>
                  <a:gd name="T89" fmla="*/ 1118 h 1165"/>
                  <a:gd name="T90" fmla="*/ 1117 w 1577"/>
                  <a:gd name="T91" fmla="*/ 1144 h 1165"/>
                  <a:gd name="T92" fmla="*/ 1081 w 1577"/>
                  <a:gd name="T93" fmla="*/ 1144 h 1165"/>
                  <a:gd name="T94" fmla="*/ 1060 w 1577"/>
                  <a:gd name="T95" fmla="*/ 1165 h 1165"/>
                  <a:gd name="T96" fmla="*/ 1000 w 1577"/>
                  <a:gd name="T97" fmla="*/ 1005 h 1165"/>
                  <a:gd name="T98" fmla="*/ 553 w 1577"/>
                  <a:gd name="T99" fmla="*/ 885 h 1165"/>
                  <a:gd name="T100" fmla="*/ 467 w 1577"/>
                  <a:gd name="T101" fmla="*/ 877 h 1165"/>
                  <a:gd name="T102" fmla="*/ 439 w 1577"/>
                  <a:gd name="T103" fmla="*/ 835 h 1165"/>
                  <a:gd name="T104" fmla="*/ 467 w 1577"/>
                  <a:gd name="T105" fmla="*/ 786 h 1165"/>
                  <a:gd name="T106" fmla="*/ 433 w 1577"/>
                  <a:gd name="T107" fmla="*/ 804 h 1165"/>
                  <a:gd name="T108" fmla="*/ 405 w 1577"/>
                  <a:gd name="T109" fmla="*/ 812 h 1165"/>
                  <a:gd name="T110" fmla="*/ 368 w 1577"/>
                  <a:gd name="T111" fmla="*/ 807 h 1165"/>
                  <a:gd name="T112" fmla="*/ 332 w 1577"/>
                  <a:gd name="T113" fmla="*/ 801 h 1165"/>
                  <a:gd name="T114" fmla="*/ 52 w 1577"/>
                  <a:gd name="T115" fmla="*/ 822 h 1165"/>
                  <a:gd name="T116" fmla="*/ 34 w 1577"/>
                  <a:gd name="T117" fmla="*/ 859 h 1165"/>
                  <a:gd name="T118" fmla="*/ 8 w 1577"/>
                  <a:gd name="T119" fmla="*/ 875 h 11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577" h="1165">
                    <a:moveTo>
                      <a:pt x="1271" y="0"/>
                    </a:moveTo>
                    <a:lnTo>
                      <a:pt x="1269" y="2"/>
                    </a:lnTo>
                    <a:lnTo>
                      <a:pt x="1269" y="5"/>
                    </a:lnTo>
                    <a:lnTo>
                      <a:pt x="1269" y="7"/>
                    </a:lnTo>
                    <a:lnTo>
                      <a:pt x="1266" y="10"/>
                    </a:lnTo>
                    <a:lnTo>
                      <a:pt x="1266" y="13"/>
                    </a:lnTo>
                    <a:lnTo>
                      <a:pt x="1266" y="15"/>
                    </a:lnTo>
                    <a:lnTo>
                      <a:pt x="1269" y="15"/>
                    </a:lnTo>
                    <a:lnTo>
                      <a:pt x="1269" y="18"/>
                    </a:lnTo>
                    <a:lnTo>
                      <a:pt x="1269" y="20"/>
                    </a:lnTo>
                    <a:lnTo>
                      <a:pt x="1269" y="23"/>
                    </a:lnTo>
                    <a:lnTo>
                      <a:pt x="1266" y="23"/>
                    </a:lnTo>
                    <a:lnTo>
                      <a:pt x="1266" y="26"/>
                    </a:lnTo>
                    <a:lnTo>
                      <a:pt x="1266" y="28"/>
                    </a:lnTo>
                    <a:lnTo>
                      <a:pt x="1266" y="31"/>
                    </a:lnTo>
                    <a:lnTo>
                      <a:pt x="1263" y="31"/>
                    </a:lnTo>
                    <a:lnTo>
                      <a:pt x="1263" y="34"/>
                    </a:lnTo>
                    <a:lnTo>
                      <a:pt x="1261" y="34"/>
                    </a:lnTo>
                    <a:lnTo>
                      <a:pt x="1261" y="36"/>
                    </a:lnTo>
                    <a:lnTo>
                      <a:pt x="1263" y="36"/>
                    </a:lnTo>
                    <a:lnTo>
                      <a:pt x="1263" y="39"/>
                    </a:lnTo>
                    <a:lnTo>
                      <a:pt x="1266" y="39"/>
                    </a:lnTo>
                    <a:lnTo>
                      <a:pt x="1269" y="39"/>
                    </a:lnTo>
                    <a:lnTo>
                      <a:pt x="1269" y="41"/>
                    </a:lnTo>
                    <a:lnTo>
                      <a:pt x="1269" y="44"/>
                    </a:lnTo>
                    <a:lnTo>
                      <a:pt x="1269" y="47"/>
                    </a:lnTo>
                    <a:lnTo>
                      <a:pt x="1269" y="49"/>
                    </a:lnTo>
                    <a:lnTo>
                      <a:pt x="1269" y="52"/>
                    </a:lnTo>
                    <a:lnTo>
                      <a:pt x="1269" y="54"/>
                    </a:lnTo>
                    <a:lnTo>
                      <a:pt x="1269" y="57"/>
                    </a:lnTo>
                    <a:lnTo>
                      <a:pt x="1269" y="60"/>
                    </a:lnTo>
                    <a:lnTo>
                      <a:pt x="1271" y="62"/>
                    </a:lnTo>
                    <a:lnTo>
                      <a:pt x="1271" y="65"/>
                    </a:lnTo>
                    <a:lnTo>
                      <a:pt x="1271" y="68"/>
                    </a:lnTo>
                    <a:lnTo>
                      <a:pt x="1274" y="68"/>
                    </a:lnTo>
                    <a:lnTo>
                      <a:pt x="1274" y="70"/>
                    </a:lnTo>
                    <a:lnTo>
                      <a:pt x="1276" y="70"/>
                    </a:lnTo>
                    <a:lnTo>
                      <a:pt x="1276" y="73"/>
                    </a:lnTo>
                    <a:lnTo>
                      <a:pt x="1279" y="73"/>
                    </a:lnTo>
                    <a:lnTo>
                      <a:pt x="1279" y="75"/>
                    </a:lnTo>
                    <a:lnTo>
                      <a:pt x="1282" y="75"/>
                    </a:lnTo>
                    <a:lnTo>
                      <a:pt x="1282" y="78"/>
                    </a:lnTo>
                    <a:lnTo>
                      <a:pt x="1282" y="81"/>
                    </a:lnTo>
                    <a:lnTo>
                      <a:pt x="1282" y="83"/>
                    </a:lnTo>
                    <a:lnTo>
                      <a:pt x="1279" y="83"/>
                    </a:lnTo>
                    <a:lnTo>
                      <a:pt x="1279" y="86"/>
                    </a:lnTo>
                    <a:lnTo>
                      <a:pt x="1279" y="88"/>
                    </a:lnTo>
                    <a:lnTo>
                      <a:pt x="1276" y="88"/>
                    </a:lnTo>
                    <a:lnTo>
                      <a:pt x="1276" y="91"/>
                    </a:lnTo>
                    <a:lnTo>
                      <a:pt x="1276" y="94"/>
                    </a:lnTo>
                    <a:lnTo>
                      <a:pt x="1274" y="94"/>
                    </a:lnTo>
                    <a:lnTo>
                      <a:pt x="1271" y="94"/>
                    </a:lnTo>
                    <a:lnTo>
                      <a:pt x="1269" y="94"/>
                    </a:lnTo>
                    <a:lnTo>
                      <a:pt x="1269" y="96"/>
                    </a:lnTo>
                    <a:lnTo>
                      <a:pt x="1266" y="96"/>
                    </a:lnTo>
                    <a:lnTo>
                      <a:pt x="1263" y="96"/>
                    </a:lnTo>
                    <a:lnTo>
                      <a:pt x="1261" y="96"/>
                    </a:lnTo>
                    <a:lnTo>
                      <a:pt x="1258" y="96"/>
                    </a:lnTo>
                    <a:lnTo>
                      <a:pt x="1258" y="99"/>
                    </a:lnTo>
                    <a:lnTo>
                      <a:pt x="1258" y="101"/>
                    </a:lnTo>
                    <a:lnTo>
                      <a:pt x="1256" y="101"/>
                    </a:lnTo>
                    <a:lnTo>
                      <a:pt x="1258" y="104"/>
                    </a:lnTo>
                    <a:lnTo>
                      <a:pt x="1258" y="107"/>
                    </a:lnTo>
                    <a:lnTo>
                      <a:pt x="1261" y="107"/>
                    </a:lnTo>
                    <a:lnTo>
                      <a:pt x="1261" y="109"/>
                    </a:lnTo>
                    <a:lnTo>
                      <a:pt x="1261" y="112"/>
                    </a:lnTo>
                    <a:lnTo>
                      <a:pt x="1258" y="117"/>
                    </a:lnTo>
                    <a:lnTo>
                      <a:pt x="1258" y="120"/>
                    </a:lnTo>
                    <a:lnTo>
                      <a:pt x="1256" y="122"/>
                    </a:lnTo>
                    <a:lnTo>
                      <a:pt x="1256" y="125"/>
                    </a:lnTo>
                    <a:lnTo>
                      <a:pt x="1253" y="125"/>
                    </a:lnTo>
                    <a:lnTo>
                      <a:pt x="1253" y="128"/>
                    </a:lnTo>
                    <a:lnTo>
                      <a:pt x="1250" y="130"/>
                    </a:lnTo>
                    <a:lnTo>
                      <a:pt x="1250" y="133"/>
                    </a:lnTo>
                    <a:lnTo>
                      <a:pt x="1253" y="133"/>
                    </a:lnTo>
                    <a:lnTo>
                      <a:pt x="1253" y="135"/>
                    </a:lnTo>
                    <a:lnTo>
                      <a:pt x="1256" y="135"/>
                    </a:lnTo>
                    <a:lnTo>
                      <a:pt x="1258" y="135"/>
                    </a:lnTo>
                    <a:lnTo>
                      <a:pt x="1261" y="135"/>
                    </a:lnTo>
                    <a:lnTo>
                      <a:pt x="1263" y="141"/>
                    </a:lnTo>
                    <a:lnTo>
                      <a:pt x="1263" y="146"/>
                    </a:lnTo>
                    <a:lnTo>
                      <a:pt x="1266" y="148"/>
                    </a:lnTo>
                    <a:lnTo>
                      <a:pt x="1266" y="151"/>
                    </a:lnTo>
                    <a:lnTo>
                      <a:pt x="1269" y="151"/>
                    </a:lnTo>
                    <a:lnTo>
                      <a:pt x="1269" y="154"/>
                    </a:lnTo>
                    <a:lnTo>
                      <a:pt x="1271" y="156"/>
                    </a:lnTo>
                    <a:lnTo>
                      <a:pt x="1269" y="159"/>
                    </a:lnTo>
                    <a:lnTo>
                      <a:pt x="1271" y="159"/>
                    </a:lnTo>
                    <a:lnTo>
                      <a:pt x="1271" y="162"/>
                    </a:lnTo>
                    <a:lnTo>
                      <a:pt x="1271" y="164"/>
                    </a:lnTo>
                    <a:lnTo>
                      <a:pt x="1269" y="164"/>
                    </a:lnTo>
                    <a:lnTo>
                      <a:pt x="1269" y="167"/>
                    </a:lnTo>
                    <a:lnTo>
                      <a:pt x="1269" y="169"/>
                    </a:lnTo>
                    <a:lnTo>
                      <a:pt x="1266" y="169"/>
                    </a:lnTo>
                    <a:lnTo>
                      <a:pt x="1266" y="172"/>
                    </a:lnTo>
                    <a:lnTo>
                      <a:pt x="1266" y="175"/>
                    </a:lnTo>
                    <a:lnTo>
                      <a:pt x="1266" y="177"/>
                    </a:lnTo>
                    <a:lnTo>
                      <a:pt x="1266" y="180"/>
                    </a:lnTo>
                    <a:lnTo>
                      <a:pt x="1263" y="180"/>
                    </a:lnTo>
                    <a:lnTo>
                      <a:pt x="1263" y="182"/>
                    </a:lnTo>
                    <a:lnTo>
                      <a:pt x="1261" y="185"/>
                    </a:lnTo>
                    <a:lnTo>
                      <a:pt x="1258" y="188"/>
                    </a:lnTo>
                    <a:lnTo>
                      <a:pt x="1258" y="190"/>
                    </a:lnTo>
                    <a:lnTo>
                      <a:pt x="1258" y="193"/>
                    </a:lnTo>
                    <a:lnTo>
                      <a:pt x="1258" y="195"/>
                    </a:lnTo>
                    <a:lnTo>
                      <a:pt x="1258" y="198"/>
                    </a:lnTo>
                    <a:lnTo>
                      <a:pt x="1258" y="201"/>
                    </a:lnTo>
                    <a:lnTo>
                      <a:pt x="1256" y="201"/>
                    </a:lnTo>
                    <a:lnTo>
                      <a:pt x="1256" y="203"/>
                    </a:lnTo>
                    <a:lnTo>
                      <a:pt x="1253" y="203"/>
                    </a:lnTo>
                    <a:lnTo>
                      <a:pt x="1253" y="206"/>
                    </a:lnTo>
                    <a:lnTo>
                      <a:pt x="1253" y="209"/>
                    </a:lnTo>
                    <a:lnTo>
                      <a:pt x="1256" y="209"/>
                    </a:lnTo>
                    <a:lnTo>
                      <a:pt x="1258" y="209"/>
                    </a:lnTo>
                    <a:lnTo>
                      <a:pt x="1258" y="211"/>
                    </a:lnTo>
                    <a:lnTo>
                      <a:pt x="1261" y="211"/>
                    </a:lnTo>
                    <a:lnTo>
                      <a:pt x="1263" y="214"/>
                    </a:lnTo>
                    <a:lnTo>
                      <a:pt x="1263" y="216"/>
                    </a:lnTo>
                    <a:lnTo>
                      <a:pt x="1266" y="216"/>
                    </a:lnTo>
                    <a:lnTo>
                      <a:pt x="1266" y="219"/>
                    </a:lnTo>
                    <a:lnTo>
                      <a:pt x="1269" y="219"/>
                    </a:lnTo>
                    <a:lnTo>
                      <a:pt x="1271" y="219"/>
                    </a:lnTo>
                    <a:lnTo>
                      <a:pt x="1269" y="219"/>
                    </a:lnTo>
                    <a:lnTo>
                      <a:pt x="1269" y="222"/>
                    </a:lnTo>
                    <a:lnTo>
                      <a:pt x="1269" y="224"/>
                    </a:lnTo>
                    <a:lnTo>
                      <a:pt x="1269" y="227"/>
                    </a:lnTo>
                    <a:lnTo>
                      <a:pt x="1269" y="229"/>
                    </a:lnTo>
                    <a:lnTo>
                      <a:pt x="1271" y="229"/>
                    </a:lnTo>
                    <a:lnTo>
                      <a:pt x="1271" y="232"/>
                    </a:lnTo>
                    <a:lnTo>
                      <a:pt x="1271" y="235"/>
                    </a:lnTo>
                    <a:lnTo>
                      <a:pt x="1274" y="235"/>
                    </a:lnTo>
                    <a:lnTo>
                      <a:pt x="1274" y="237"/>
                    </a:lnTo>
                    <a:lnTo>
                      <a:pt x="1276" y="237"/>
                    </a:lnTo>
                    <a:lnTo>
                      <a:pt x="1276" y="240"/>
                    </a:lnTo>
                    <a:lnTo>
                      <a:pt x="1276" y="243"/>
                    </a:lnTo>
                    <a:lnTo>
                      <a:pt x="1279" y="243"/>
                    </a:lnTo>
                    <a:lnTo>
                      <a:pt x="1279" y="245"/>
                    </a:lnTo>
                    <a:lnTo>
                      <a:pt x="1282" y="245"/>
                    </a:lnTo>
                    <a:lnTo>
                      <a:pt x="1284" y="245"/>
                    </a:lnTo>
                    <a:lnTo>
                      <a:pt x="1284" y="248"/>
                    </a:lnTo>
                    <a:lnTo>
                      <a:pt x="1282" y="248"/>
                    </a:lnTo>
                    <a:lnTo>
                      <a:pt x="1282" y="250"/>
                    </a:lnTo>
                    <a:lnTo>
                      <a:pt x="1279" y="250"/>
                    </a:lnTo>
                    <a:lnTo>
                      <a:pt x="1276" y="253"/>
                    </a:lnTo>
                    <a:lnTo>
                      <a:pt x="1276" y="256"/>
                    </a:lnTo>
                    <a:lnTo>
                      <a:pt x="1276" y="258"/>
                    </a:lnTo>
                    <a:lnTo>
                      <a:pt x="1279" y="258"/>
                    </a:lnTo>
                    <a:lnTo>
                      <a:pt x="1279" y="261"/>
                    </a:lnTo>
                    <a:lnTo>
                      <a:pt x="1276" y="261"/>
                    </a:lnTo>
                    <a:lnTo>
                      <a:pt x="1276" y="263"/>
                    </a:lnTo>
                    <a:lnTo>
                      <a:pt x="1276" y="266"/>
                    </a:lnTo>
                    <a:lnTo>
                      <a:pt x="1276" y="271"/>
                    </a:lnTo>
                    <a:lnTo>
                      <a:pt x="1276" y="276"/>
                    </a:lnTo>
                    <a:lnTo>
                      <a:pt x="1276" y="279"/>
                    </a:lnTo>
                    <a:lnTo>
                      <a:pt x="1276" y="282"/>
                    </a:lnTo>
                    <a:lnTo>
                      <a:pt x="1274" y="282"/>
                    </a:lnTo>
                    <a:lnTo>
                      <a:pt x="1274" y="284"/>
                    </a:lnTo>
                    <a:lnTo>
                      <a:pt x="1274" y="287"/>
                    </a:lnTo>
                    <a:lnTo>
                      <a:pt x="1274" y="290"/>
                    </a:lnTo>
                    <a:lnTo>
                      <a:pt x="1274" y="292"/>
                    </a:lnTo>
                    <a:lnTo>
                      <a:pt x="1274" y="297"/>
                    </a:lnTo>
                    <a:lnTo>
                      <a:pt x="1274" y="300"/>
                    </a:lnTo>
                    <a:lnTo>
                      <a:pt x="1274" y="303"/>
                    </a:lnTo>
                    <a:lnTo>
                      <a:pt x="1274" y="305"/>
                    </a:lnTo>
                    <a:lnTo>
                      <a:pt x="1276" y="305"/>
                    </a:lnTo>
                    <a:lnTo>
                      <a:pt x="1276" y="308"/>
                    </a:lnTo>
                    <a:lnTo>
                      <a:pt x="1276" y="310"/>
                    </a:lnTo>
                    <a:lnTo>
                      <a:pt x="1274" y="310"/>
                    </a:lnTo>
                    <a:lnTo>
                      <a:pt x="1274" y="313"/>
                    </a:lnTo>
                    <a:lnTo>
                      <a:pt x="1271" y="313"/>
                    </a:lnTo>
                    <a:lnTo>
                      <a:pt x="1269" y="316"/>
                    </a:lnTo>
                    <a:lnTo>
                      <a:pt x="1266" y="316"/>
                    </a:lnTo>
                    <a:lnTo>
                      <a:pt x="1266" y="318"/>
                    </a:lnTo>
                    <a:lnTo>
                      <a:pt x="1263" y="318"/>
                    </a:lnTo>
                    <a:lnTo>
                      <a:pt x="1263" y="321"/>
                    </a:lnTo>
                    <a:lnTo>
                      <a:pt x="1261" y="326"/>
                    </a:lnTo>
                    <a:lnTo>
                      <a:pt x="1258" y="329"/>
                    </a:lnTo>
                    <a:lnTo>
                      <a:pt x="1258" y="331"/>
                    </a:lnTo>
                    <a:lnTo>
                      <a:pt x="1256" y="334"/>
                    </a:lnTo>
                    <a:lnTo>
                      <a:pt x="1253" y="337"/>
                    </a:lnTo>
                    <a:lnTo>
                      <a:pt x="1250" y="339"/>
                    </a:lnTo>
                    <a:lnTo>
                      <a:pt x="1250" y="342"/>
                    </a:lnTo>
                    <a:lnTo>
                      <a:pt x="1250" y="344"/>
                    </a:lnTo>
                    <a:lnTo>
                      <a:pt x="1250" y="347"/>
                    </a:lnTo>
                    <a:lnTo>
                      <a:pt x="1253" y="352"/>
                    </a:lnTo>
                    <a:lnTo>
                      <a:pt x="1253" y="355"/>
                    </a:lnTo>
                    <a:lnTo>
                      <a:pt x="1253" y="360"/>
                    </a:lnTo>
                    <a:lnTo>
                      <a:pt x="1253" y="363"/>
                    </a:lnTo>
                    <a:lnTo>
                      <a:pt x="1253" y="365"/>
                    </a:lnTo>
                    <a:lnTo>
                      <a:pt x="1253" y="370"/>
                    </a:lnTo>
                    <a:lnTo>
                      <a:pt x="1253" y="373"/>
                    </a:lnTo>
                    <a:lnTo>
                      <a:pt x="1253" y="376"/>
                    </a:lnTo>
                    <a:lnTo>
                      <a:pt x="1250" y="376"/>
                    </a:lnTo>
                    <a:lnTo>
                      <a:pt x="1250" y="378"/>
                    </a:lnTo>
                    <a:lnTo>
                      <a:pt x="1253" y="378"/>
                    </a:lnTo>
                    <a:lnTo>
                      <a:pt x="1253" y="381"/>
                    </a:lnTo>
                    <a:lnTo>
                      <a:pt x="1253" y="386"/>
                    </a:lnTo>
                    <a:lnTo>
                      <a:pt x="1253" y="389"/>
                    </a:lnTo>
                    <a:lnTo>
                      <a:pt x="1253" y="391"/>
                    </a:lnTo>
                    <a:lnTo>
                      <a:pt x="1250" y="391"/>
                    </a:lnTo>
                    <a:lnTo>
                      <a:pt x="1253" y="399"/>
                    </a:lnTo>
                    <a:lnTo>
                      <a:pt x="1253" y="402"/>
                    </a:lnTo>
                    <a:lnTo>
                      <a:pt x="1253" y="404"/>
                    </a:lnTo>
                    <a:lnTo>
                      <a:pt x="1253" y="407"/>
                    </a:lnTo>
                    <a:lnTo>
                      <a:pt x="1253" y="410"/>
                    </a:lnTo>
                    <a:lnTo>
                      <a:pt x="1253" y="415"/>
                    </a:lnTo>
                    <a:lnTo>
                      <a:pt x="1256" y="418"/>
                    </a:lnTo>
                    <a:lnTo>
                      <a:pt x="1253" y="433"/>
                    </a:lnTo>
                    <a:lnTo>
                      <a:pt x="1253" y="441"/>
                    </a:lnTo>
                    <a:lnTo>
                      <a:pt x="1256" y="444"/>
                    </a:lnTo>
                    <a:lnTo>
                      <a:pt x="1256" y="451"/>
                    </a:lnTo>
                    <a:lnTo>
                      <a:pt x="1258" y="459"/>
                    </a:lnTo>
                    <a:lnTo>
                      <a:pt x="1258" y="462"/>
                    </a:lnTo>
                    <a:lnTo>
                      <a:pt x="1256" y="465"/>
                    </a:lnTo>
                    <a:lnTo>
                      <a:pt x="1253" y="472"/>
                    </a:lnTo>
                    <a:lnTo>
                      <a:pt x="1248" y="480"/>
                    </a:lnTo>
                    <a:lnTo>
                      <a:pt x="1248" y="483"/>
                    </a:lnTo>
                    <a:lnTo>
                      <a:pt x="1250" y="483"/>
                    </a:lnTo>
                    <a:lnTo>
                      <a:pt x="1256" y="480"/>
                    </a:lnTo>
                    <a:lnTo>
                      <a:pt x="1258" y="480"/>
                    </a:lnTo>
                    <a:lnTo>
                      <a:pt x="1261" y="483"/>
                    </a:lnTo>
                    <a:lnTo>
                      <a:pt x="1263" y="483"/>
                    </a:lnTo>
                    <a:lnTo>
                      <a:pt x="1266" y="483"/>
                    </a:lnTo>
                    <a:lnTo>
                      <a:pt x="1271" y="483"/>
                    </a:lnTo>
                    <a:lnTo>
                      <a:pt x="1274" y="483"/>
                    </a:lnTo>
                    <a:lnTo>
                      <a:pt x="1276" y="483"/>
                    </a:lnTo>
                    <a:lnTo>
                      <a:pt x="1279" y="483"/>
                    </a:lnTo>
                    <a:lnTo>
                      <a:pt x="1279" y="480"/>
                    </a:lnTo>
                    <a:lnTo>
                      <a:pt x="1282" y="480"/>
                    </a:lnTo>
                    <a:lnTo>
                      <a:pt x="1284" y="480"/>
                    </a:lnTo>
                    <a:lnTo>
                      <a:pt x="1287" y="478"/>
                    </a:lnTo>
                    <a:lnTo>
                      <a:pt x="1290" y="478"/>
                    </a:lnTo>
                    <a:lnTo>
                      <a:pt x="1292" y="478"/>
                    </a:lnTo>
                    <a:lnTo>
                      <a:pt x="1292" y="475"/>
                    </a:lnTo>
                    <a:lnTo>
                      <a:pt x="1295" y="475"/>
                    </a:lnTo>
                    <a:lnTo>
                      <a:pt x="1297" y="475"/>
                    </a:lnTo>
                    <a:lnTo>
                      <a:pt x="1300" y="478"/>
                    </a:lnTo>
                    <a:lnTo>
                      <a:pt x="1310" y="478"/>
                    </a:lnTo>
                    <a:lnTo>
                      <a:pt x="1316" y="475"/>
                    </a:lnTo>
                    <a:lnTo>
                      <a:pt x="1318" y="475"/>
                    </a:lnTo>
                    <a:lnTo>
                      <a:pt x="1326" y="470"/>
                    </a:lnTo>
                    <a:lnTo>
                      <a:pt x="1331" y="470"/>
                    </a:lnTo>
                    <a:lnTo>
                      <a:pt x="1334" y="470"/>
                    </a:lnTo>
                    <a:lnTo>
                      <a:pt x="1337" y="470"/>
                    </a:lnTo>
                    <a:lnTo>
                      <a:pt x="1342" y="470"/>
                    </a:lnTo>
                    <a:lnTo>
                      <a:pt x="1347" y="467"/>
                    </a:lnTo>
                    <a:lnTo>
                      <a:pt x="1350" y="462"/>
                    </a:lnTo>
                    <a:lnTo>
                      <a:pt x="1352" y="462"/>
                    </a:lnTo>
                    <a:lnTo>
                      <a:pt x="1352" y="459"/>
                    </a:lnTo>
                    <a:lnTo>
                      <a:pt x="1355" y="459"/>
                    </a:lnTo>
                    <a:lnTo>
                      <a:pt x="1357" y="459"/>
                    </a:lnTo>
                    <a:lnTo>
                      <a:pt x="1360" y="454"/>
                    </a:lnTo>
                    <a:lnTo>
                      <a:pt x="1363" y="451"/>
                    </a:lnTo>
                    <a:lnTo>
                      <a:pt x="1365" y="451"/>
                    </a:lnTo>
                    <a:lnTo>
                      <a:pt x="1370" y="451"/>
                    </a:lnTo>
                    <a:lnTo>
                      <a:pt x="1373" y="449"/>
                    </a:lnTo>
                    <a:lnTo>
                      <a:pt x="1376" y="446"/>
                    </a:lnTo>
                    <a:lnTo>
                      <a:pt x="1381" y="446"/>
                    </a:lnTo>
                    <a:lnTo>
                      <a:pt x="1389" y="449"/>
                    </a:lnTo>
                    <a:lnTo>
                      <a:pt x="1404" y="451"/>
                    </a:lnTo>
                    <a:lnTo>
                      <a:pt x="1412" y="454"/>
                    </a:lnTo>
                    <a:lnTo>
                      <a:pt x="1415" y="454"/>
                    </a:lnTo>
                    <a:lnTo>
                      <a:pt x="1417" y="454"/>
                    </a:lnTo>
                    <a:lnTo>
                      <a:pt x="1417" y="451"/>
                    </a:lnTo>
                    <a:lnTo>
                      <a:pt x="1420" y="449"/>
                    </a:lnTo>
                    <a:lnTo>
                      <a:pt x="1420" y="446"/>
                    </a:lnTo>
                    <a:lnTo>
                      <a:pt x="1423" y="444"/>
                    </a:lnTo>
                    <a:lnTo>
                      <a:pt x="1425" y="444"/>
                    </a:lnTo>
                    <a:lnTo>
                      <a:pt x="1428" y="444"/>
                    </a:lnTo>
                    <a:lnTo>
                      <a:pt x="1430" y="441"/>
                    </a:lnTo>
                    <a:lnTo>
                      <a:pt x="1433" y="441"/>
                    </a:lnTo>
                    <a:lnTo>
                      <a:pt x="1436" y="441"/>
                    </a:lnTo>
                    <a:lnTo>
                      <a:pt x="1438" y="441"/>
                    </a:lnTo>
                    <a:lnTo>
                      <a:pt x="1441" y="441"/>
                    </a:lnTo>
                    <a:lnTo>
                      <a:pt x="1441" y="438"/>
                    </a:lnTo>
                    <a:lnTo>
                      <a:pt x="1444" y="438"/>
                    </a:lnTo>
                    <a:lnTo>
                      <a:pt x="1444" y="436"/>
                    </a:lnTo>
                    <a:lnTo>
                      <a:pt x="1446" y="436"/>
                    </a:lnTo>
                    <a:lnTo>
                      <a:pt x="1449" y="436"/>
                    </a:lnTo>
                    <a:lnTo>
                      <a:pt x="1451" y="436"/>
                    </a:lnTo>
                    <a:lnTo>
                      <a:pt x="1454" y="436"/>
                    </a:lnTo>
                    <a:lnTo>
                      <a:pt x="1457" y="436"/>
                    </a:lnTo>
                    <a:lnTo>
                      <a:pt x="1459" y="436"/>
                    </a:lnTo>
                    <a:lnTo>
                      <a:pt x="1459" y="438"/>
                    </a:lnTo>
                    <a:lnTo>
                      <a:pt x="1462" y="438"/>
                    </a:lnTo>
                    <a:lnTo>
                      <a:pt x="1464" y="436"/>
                    </a:lnTo>
                    <a:lnTo>
                      <a:pt x="1464" y="433"/>
                    </a:lnTo>
                    <a:lnTo>
                      <a:pt x="1467" y="433"/>
                    </a:lnTo>
                    <a:lnTo>
                      <a:pt x="1470" y="436"/>
                    </a:lnTo>
                    <a:lnTo>
                      <a:pt x="1470" y="438"/>
                    </a:lnTo>
                    <a:lnTo>
                      <a:pt x="1472" y="438"/>
                    </a:lnTo>
                    <a:lnTo>
                      <a:pt x="1475" y="441"/>
                    </a:lnTo>
                    <a:lnTo>
                      <a:pt x="1477" y="444"/>
                    </a:lnTo>
                    <a:lnTo>
                      <a:pt x="1477" y="446"/>
                    </a:lnTo>
                    <a:lnTo>
                      <a:pt x="1477" y="449"/>
                    </a:lnTo>
                    <a:lnTo>
                      <a:pt x="1477" y="451"/>
                    </a:lnTo>
                    <a:lnTo>
                      <a:pt x="1480" y="451"/>
                    </a:lnTo>
                    <a:lnTo>
                      <a:pt x="1483" y="451"/>
                    </a:lnTo>
                    <a:lnTo>
                      <a:pt x="1485" y="454"/>
                    </a:lnTo>
                    <a:lnTo>
                      <a:pt x="1488" y="457"/>
                    </a:lnTo>
                    <a:lnTo>
                      <a:pt x="1501" y="465"/>
                    </a:lnTo>
                    <a:lnTo>
                      <a:pt x="1504" y="465"/>
                    </a:lnTo>
                    <a:lnTo>
                      <a:pt x="1506" y="465"/>
                    </a:lnTo>
                    <a:lnTo>
                      <a:pt x="1509" y="465"/>
                    </a:lnTo>
                    <a:lnTo>
                      <a:pt x="1511" y="467"/>
                    </a:lnTo>
                    <a:lnTo>
                      <a:pt x="1514" y="467"/>
                    </a:lnTo>
                    <a:lnTo>
                      <a:pt x="1514" y="470"/>
                    </a:lnTo>
                    <a:lnTo>
                      <a:pt x="1514" y="472"/>
                    </a:lnTo>
                    <a:lnTo>
                      <a:pt x="1517" y="475"/>
                    </a:lnTo>
                    <a:lnTo>
                      <a:pt x="1517" y="478"/>
                    </a:lnTo>
                    <a:lnTo>
                      <a:pt x="1517" y="480"/>
                    </a:lnTo>
                    <a:lnTo>
                      <a:pt x="1519" y="480"/>
                    </a:lnTo>
                    <a:lnTo>
                      <a:pt x="1522" y="483"/>
                    </a:lnTo>
                    <a:lnTo>
                      <a:pt x="1524" y="485"/>
                    </a:lnTo>
                    <a:lnTo>
                      <a:pt x="1530" y="485"/>
                    </a:lnTo>
                    <a:lnTo>
                      <a:pt x="1532" y="485"/>
                    </a:lnTo>
                    <a:lnTo>
                      <a:pt x="1537" y="485"/>
                    </a:lnTo>
                    <a:lnTo>
                      <a:pt x="1537" y="483"/>
                    </a:lnTo>
                    <a:lnTo>
                      <a:pt x="1540" y="483"/>
                    </a:lnTo>
                    <a:lnTo>
                      <a:pt x="1540" y="480"/>
                    </a:lnTo>
                    <a:lnTo>
                      <a:pt x="1543" y="480"/>
                    </a:lnTo>
                    <a:lnTo>
                      <a:pt x="1545" y="483"/>
                    </a:lnTo>
                    <a:lnTo>
                      <a:pt x="1548" y="483"/>
                    </a:lnTo>
                    <a:lnTo>
                      <a:pt x="1551" y="483"/>
                    </a:lnTo>
                    <a:lnTo>
                      <a:pt x="1553" y="483"/>
                    </a:lnTo>
                    <a:lnTo>
                      <a:pt x="1556" y="483"/>
                    </a:lnTo>
                    <a:lnTo>
                      <a:pt x="1558" y="485"/>
                    </a:lnTo>
                    <a:lnTo>
                      <a:pt x="1561" y="485"/>
                    </a:lnTo>
                    <a:lnTo>
                      <a:pt x="1566" y="483"/>
                    </a:lnTo>
                    <a:lnTo>
                      <a:pt x="1577" y="478"/>
                    </a:lnTo>
                    <a:lnTo>
                      <a:pt x="1577" y="483"/>
                    </a:lnTo>
                    <a:lnTo>
                      <a:pt x="1574" y="485"/>
                    </a:lnTo>
                    <a:lnTo>
                      <a:pt x="1574" y="488"/>
                    </a:lnTo>
                    <a:lnTo>
                      <a:pt x="1574" y="491"/>
                    </a:lnTo>
                    <a:lnTo>
                      <a:pt x="1574" y="493"/>
                    </a:lnTo>
                    <a:lnTo>
                      <a:pt x="1574" y="496"/>
                    </a:lnTo>
                    <a:lnTo>
                      <a:pt x="1571" y="498"/>
                    </a:lnTo>
                    <a:lnTo>
                      <a:pt x="1571" y="501"/>
                    </a:lnTo>
                    <a:lnTo>
                      <a:pt x="1569" y="501"/>
                    </a:lnTo>
                    <a:lnTo>
                      <a:pt x="1569" y="504"/>
                    </a:lnTo>
                    <a:lnTo>
                      <a:pt x="1566" y="504"/>
                    </a:lnTo>
                    <a:lnTo>
                      <a:pt x="1556" y="504"/>
                    </a:lnTo>
                    <a:lnTo>
                      <a:pt x="1553" y="504"/>
                    </a:lnTo>
                    <a:lnTo>
                      <a:pt x="1551" y="504"/>
                    </a:lnTo>
                    <a:lnTo>
                      <a:pt x="1551" y="506"/>
                    </a:lnTo>
                    <a:lnTo>
                      <a:pt x="1551" y="509"/>
                    </a:lnTo>
                    <a:lnTo>
                      <a:pt x="1551" y="512"/>
                    </a:lnTo>
                    <a:lnTo>
                      <a:pt x="1553" y="514"/>
                    </a:lnTo>
                    <a:lnTo>
                      <a:pt x="1551" y="517"/>
                    </a:lnTo>
                    <a:lnTo>
                      <a:pt x="1548" y="519"/>
                    </a:lnTo>
                    <a:lnTo>
                      <a:pt x="1545" y="522"/>
                    </a:lnTo>
                    <a:lnTo>
                      <a:pt x="1545" y="525"/>
                    </a:lnTo>
                    <a:lnTo>
                      <a:pt x="1545" y="527"/>
                    </a:lnTo>
                    <a:lnTo>
                      <a:pt x="1545" y="530"/>
                    </a:lnTo>
                    <a:lnTo>
                      <a:pt x="1545" y="532"/>
                    </a:lnTo>
                    <a:lnTo>
                      <a:pt x="1548" y="532"/>
                    </a:lnTo>
                    <a:lnTo>
                      <a:pt x="1548" y="535"/>
                    </a:lnTo>
                    <a:lnTo>
                      <a:pt x="1545" y="535"/>
                    </a:lnTo>
                    <a:lnTo>
                      <a:pt x="1543" y="538"/>
                    </a:lnTo>
                    <a:lnTo>
                      <a:pt x="1543" y="540"/>
                    </a:lnTo>
                    <a:lnTo>
                      <a:pt x="1543" y="543"/>
                    </a:lnTo>
                    <a:lnTo>
                      <a:pt x="1543" y="545"/>
                    </a:lnTo>
                    <a:lnTo>
                      <a:pt x="1540" y="548"/>
                    </a:lnTo>
                    <a:lnTo>
                      <a:pt x="1537" y="548"/>
                    </a:lnTo>
                    <a:lnTo>
                      <a:pt x="1535" y="551"/>
                    </a:lnTo>
                    <a:lnTo>
                      <a:pt x="1532" y="553"/>
                    </a:lnTo>
                    <a:lnTo>
                      <a:pt x="1530" y="556"/>
                    </a:lnTo>
                    <a:lnTo>
                      <a:pt x="1530" y="559"/>
                    </a:lnTo>
                    <a:lnTo>
                      <a:pt x="1527" y="561"/>
                    </a:lnTo>
                    <a:lnTo>
                      <a:pt x="1527" y="564"/>
                    </a:lnTo>
                    <a:lnTo>
                      <a:pt x="1527" y="566"/>
                    </a:lnTo>
                    <a:lnTo>
                      <a:pt x="1527" y="569"/>
                    </a:lnTo>
                    <a:lnTo>
                      <a:pt x="1527" y="574"/>
                    </a:lnTo>
                    <a:lnTo>
                      <a:pt x="1527" y="577"/>
                    </a:lnTo>
                    <a:lnTo>
                      <a:pt x="1524" y="577"/>
                    </a:lnTo>
                    <a:lnTo>
                      <a:pt x="1524" y="579"/>
                    </a:lnTo>
                    <a:lnTo>
                      <a:pt x="1522" y="579"/>
                    </a:lnTo>
                    <a:lnTo>
                      <a:pt x="1519" y="582"/>
                    </a:lnTo>
                    <a:lnTo>
                      <a:pt x="1517" y="582"/>
                    </a:lnTo>
                    <a:lnTo>
                      <a:pt x="1514" y="585"/>
                    </a:lnTo>
                    <a:lnTo>
                      <a:pt x="1511" y="590"/>
                    </a:lnTo>
                    <a:lnTo>
                      <a:pt x="1506" y="593"/>
                    </a:lnTo>
                    <a:lnTo>
                      <a:pt x="1504" y="595"/>
                    </a:lnTo>
                    <a:lnTo>
                      <a:pt x="1504" y="600"/>
                    </a:lnTo>
                    <a:lnTo>
                      <a:pt x="1501" y="600"/>
                    </a:lnTo>
                    <a:lnTo>
                      <a:pt x="1498" y="603"/>
                    </a:lnTo>
                    <a:lnTo>
                      <a:pt x="1496" y="606"/>
                    </a:lnTo>
                    <a:lnTo>
                      <a:pt x="1496" y="608"/>
                    </a:lnTo>
                    <a:lnTo>
                      <a:pt x="1496" y="611"/>
                    </a:lnTo>
                    <a:lnTo>
                      <a:pt x="1496" y="613"/>
                    </a:lnTo>
                    <a:lnTo>
                      <a:pt x="1493" y="616"/>
                    </a:lnTo>
                    <a:lnTo>
                      <a:pt x="1493" y="619"/>
                    </a:lnTo>
                    <a:lnTo>
                      <a:pt x="1493" y="621"/>
                    </a:lnTo>
                    <a:lnTo>
                      <a:pt x="1491" y="621"/>
                    </a:lnTo>
                    <a:lnTo>
                      <a:pt x="1491" y="624"/>
                    </a:lnTo>
                    <a:lnTo>
                      <a:pt x="1488" y="624"/>
                    </a:lnTo>
                    <a:lnTo>
                      <a:pt x="1485" y="629"/>
                    </a:lnTo>
                    <a:lnTo>
                      <a:pt x="1483" y="632"/>
                    </a:lnTo>
                    <a:lnTo>
                      <a:pt x="1480" y="632"/>
                    </a:lnTo>
                    <a:lnTo>
                      <a:pt x="1480" y="634"/>
                    </a:lnTo>
                    <a:lnTo>
                      <a:pt x="1477" y="634"/>
                    </a:lnTo>
                    <a:lnTo>
                      <a:pt x="1477" y="637"/>
                    </a:lnTo>
                    <a:lnTo>
                      <a:pt x="1472" y="642"/>
                    </a:lnTo>
                    <a:lnTo>
                      <a:pt x="1470" y="642"/>
                    </a:lnTo>
                    <a:lnTo>
                      <a:pt x="1470" y="645"/>
                    </a:lnTo>
                    <a:lnTo>
                      <a:pt x="1464" y="650"/>
                    </a:lnTo>
                    <a:lnTo>
                      <a:pt x="1457" y="663"/>
                    </a:lnTo>
                    <a:lnTo>
                      <a:pt x="1454" y="666"/>
                    </a:lnTo>
                    <a:lnTo>
                      <a:pt x="1454" y="668"/>
                    </a:lnTo>
                    <a:lnTo>
                      <a:pt x="1451" y="668"/>
                    </a:lnTo>
                    <a:lnTo>
                      <a:pt x="1444" y="684"/>
                    </a:lnTo>
                    <a:lnTo>
                      <a:pt x="1441" y="687"/>
                    </a:lnTo>
                    <a:lnTo>
                      <a:pt x="1441" y="689"/>
                    </a:lnTo>
                    <a:lnTo>
                      <a:pt x="1444" y="689"/>
                    </a:lnTo>
                    <a:lnTo>
                      <a:pt x="1444" y="692"/>
                    </a:lnTo>
                    <a:lnTo>
                      <a:pt x="1444" y="694"/>
                    </a:lnTo>
                    <a:lnTo>
                      <a:pt x="1446" y="697"/>
                    </a:lnTo>
                    <a:lnTo>
                      <a:pt x="1449" y="702"/>
                    </a:lnTo>
                    <a:lnTo>
                      <a:pt x="1449" y="705"/>
                    </a:lnTo>
                    <a:lnTo>
                      <a:pt x="1446" y="707"/>
                    </a:lnTo>
                    <a:lnTo>
                      <a:pt x="1446" y="710"/>
                    </a:lnTo>
                    <a:lnTo>
                      <a:pt x="1451" y="718"/>
                    </a:lnTo>
                    <a:lnTo>
                      <a:pt x="1457" y="726"/>
                    </a:lnTo>
                    <a:lnTo>
                      <a:pt x="1459" y="728"/>
                    </a:lnTo>
                    <a:lnTo>
                      <a:pt x="1459" y="731"/>
                    </a:lnTo>
                    <a:lnTo>
                      <a:pt x="1459" y="734"/>
                    </a:lnTo>
                    <a:lnTo>
                      <a:pt x="1459" y="736"/>
                    </a:lnTo>
                    <a:lnTo>
                      <a:pt x="1462" y="736"/>
                    </a:lnTo>
                    <a:lnTo>
                      <a:pt x="1462" y="739"/>
                    </a:lnTo>
                    <a:lnTo>
                      <a:pt x="1464" y="741"/>
                    </a:lnTo>
                    <a:lnTo>
                      <a:pt x="1464" y="744"/>
                    </a:lnTo>
                    <a:lnTo>
                      <a:pt x="1467" y="744"/>
                    </a:lnTo>
                    <a:lnTo>
                      <a:pt x="1467" y="747"/>
                    </a:lnTo>
                    <a:lnTo>
                      <a:pt x="1467" y="749"/>
                    </a:lnTo>
                    <a:lnTo>
                      <a:pt x="1467" y="752"/>
                    </a:lnTo>
                    <a:lnTo>
                      <a:pt x="1470" y="752"/>
                    </a:lnTo>
                    <a:lnTo>
                      <a:pt x="1470" y="754"/>
                    </a:lnTo>
                    <a:lnTo>
                      <a:pt x="1472" y="754"/>
                    </a:lnTo>
                    <a:lnTo>
                      <a:pt x="1472" y="757"/>
                    </a:lnTo>
                    <a:lnTo>
                      <a:pt x="1475" y="762"/>
                    </a:lnTo>
                    <a:lnTo>
                      <a:pt x="1477" y="765"/>
                    </a:lnTo>
                    <a:lnTo>
                      <a:pt x="1477" y="768"/>
                    </a:lnTo>
                    <a:lnTo>
                      <a:pt x="1480" y="781"/>
                    </a:lnTo>
                    <a:lnTo>
                      <a:pt x="1477" y="781"/>
                    </a:lnTo>
                    <a:lnTo>
                      <a:pt x="1477" y="791"/>
                    </a:lnTo>
                    <a:lnTo>
                      <a:pt x="1477" y="794"/>
                    </a:lnTo>
                    <a:lnTo>
                      <a:pt x="1480" y="796"/>
                    </a:lnTo>
                    <a:lnTo>
                      <a:pt x="1483" y="801"/>
                    </a:lnTo>
                    <a:lnTo>
                      <a:pt x="1485" y="807"/>
                    </a:lnTo>
                    <a:lnTo>
                      <a:pt x="1491" y="812"/>
                    </a:lnTo>
                    <a:lnTo>
                      <a:pt x="1491" y="815"/>
                    </a:lnTo>
                    <a:lnTo>
                      <a:pt x="1491" y="817"/>
                    </a:lnTo>
                    <a:lnTo>
                      <a:pt x="1493" y="820"/>
                    </a:lnTo>
                    <a:lnTo>
                      <a:pt x="1493" y="822"/>
                    </a:lnTo>
                    <a:lnTo>
                      <a:pt x="1496" y="822"/>
                    </a:lnTo>
                    <a:lnTo>
                      <a:pt x="1496" y="825"/>
                    </a:lnTo>
                    <a:lnTo>
                      <a:pt x="1498" y="825"/>
                    </a:lnTo>
                    <a:lnTo>
                      <a:pt x="1498" y="828"/>
                    </a:lnTo>
                    <a:lnTo>
                      <a:pt x="1501" y="828"/>
                    </a:lnTo>
                    <a:lnTo>
                      <a:pt x="1504" y="825"/>
                    </a:lnTo>
                    <a:lnTo>
                      <a:pt x="1506" y="825"/>
                    </a:lnTo>
                    <a:lnTo>
                      <a:pt x="1506" y="828"/>
                    </a:lnTo>
                    <a:lnTo>
                      <a:pt x="1509" y="828"/>
                    </a:lnTo>
                    <a:lnTo>
                      <a:pt x="1509" y="830"/>
                    </a:lnTo>
                    <a:lnTo>
                      <a:pt x="1511" y="830"/>
                    </a:lnTo>
                    <a:lnTo>
                      <a:pt x="1511" y="833"/>
                    </a:lnTo>
                    <a:lnTo>
                      <a:pt x="1514" y="833"/>
                    </a:lnTo>
                    <a:lnTo>
                      <a:pt x="1517" y="833"/>
                    </a:lnTo>
                    <a:lnTo>
                      <a:pt x="1519" y="833"/>
                    </a:lnTo>
                    <a:lnTo>
                      <a:pt x="1519" y="835"/>
                    </a:lnTo>
                    <a:lnTo>
                      <a:pt x="1519" y="838"/>
                    </a:lnTo>
                    <a:lnTo>
                      <a:pt x="1522" y="843"/>
                    </a:lnTo>
                    <a:lnTo>
                      <a:pt x="1522" y="846"/>
                    </a:lnTo>
                    <a:lnTo>
                      <a:pt x="1522" y="848"/>
                    </a:lnTo>
                    <a:lnTo>
                      <a:pt x="1522" y="851"/>
                    </a:lnTo>
                    <a:lnTo>
                      <a:pt x="1522" y="854"/>
                    </a:lnTo>
                    <a:lnTo>
                      <a:pt x="1522" y="856"/>
                    </a:lnTo>
                    <a:lnTo>
                      <a:pt x="1524" y="856"/>
                    </a:lnTo>
                    <a:lnTo>
                      <a:pt x="1524" y="859"/>
                    </a:lnTo>
                    <a:lnTo>
                      <a:pt x="1527" y="859"/>
                    </a:lnTo>
                    <a:lnTo>
                      <a:pt x="1527" y="862"/>
                    </a:lnTo>
                    <a:lnTo>
                      <a:pt x="1527" y="864"/>
                    </a:lnTo>
                    <a:lnTo>
                      <a:pt x="1530" y="864"/>
                    </a:lnTo>
                    <a:lnTo>
                      <a:pt x="1530" y="867"/>
                    </a:lnTo>
                    <a:lnTo>
                      <a:pt x="1532" y="867"/>
                    </a:lnTo>
                    <a:lnTo>
                      <a:pt x="1532" y="869"/>
                    </a:lnTo>
                    <a:lnTo>
                      <a:pt x="1535" y="869"/>
                    </a:lnTo>
                    <a:lnTo>
                      <a:pt x="1535" y="872"/>
                    </a:lnTo>
                    <a:lnTo>
                      <a:pt x="1537" y="872"/>
                    </a:lnTo>
                    <a:lnTo>
                      <a:pt x="1537" y="875"/>
                    </a:lnTo>
                    <a:lnTo>
                      <a:pt x="1540" y="875"/>
                    </a:lnTo>
                    <a:lnTo>
                      <a:pt x="1543" y="875"/>
                    </a:lnTo>
                    <a:lnTo>
                      <a:pt x="1545" y="875"/>
                    </a:lnTo>
                    <a:lnTo>
                      <a:pt x="1548" y="877"/>
                    </a:lnTo>
                    <a:lnTo>
                      <a:pt x="1548" y="880"/>
                    </a:lnTo>
                    <a:lnTo>
                      <a:pt x="1551" y="885"/>
                    </a:lnTo>
                    <a:lnTo>
                      <a:pt x="1551" y="888"/>
                    </a:lnTo>
                    <a:lnTo>
                      <a:pt x="1553" y="890"/>
                    </a:lnTo>
                    <a:lnTo>
                      <a:pt x="1553" y="893"/>
                    </a:lnTo>
                    <a:lnTo>
                      <a:pt x="1556" y="893"/>
                    </a:lnTo>
                    <a:lnTo>
                      <a:pt x="1561" y="901"/>
                    </a:lnTo>
                    <a:lnTo>
                      <a:pt x="1561" y="903"/>
                    </a:lnTo>
                    <a:lnTo>
                      <a:pt x="1561" y="906"/>
                    </a:lnTo>
                    <a:lnTo>
                      <a:pt x="1561" y="909"/>
                    </a:lnTo>
                    <a:lnTo>
                      <a:pt x="1561" y="911"/>
                    </a:lnTo>
                    <a:lnTo>
                      <a:pt x="1561" y="914"/>
                    </a:lnTo>
                    <a:lnTo>
                      <a:pt x="1561" y="916"/>
                    </a:lnTo>
                    <a:lnTo>
                      <a:pt x="1561" y="919"/>
                    </a:lnTo>
                    <a:lnTo>
                      <a:pt x="1558" y="922"/>
                    </a:lnTo>
                    <a:lnTo>
                      <a:pt x="1558" y="924"/>
                    </a:lnTo>
                    <a:lnTo>
                      <a:pt x="1558" y="927"/>
                    </a:lnTo>
                    <a:lnTo>
                      <a:pt x="1558" y="929"/>
                    </a:lnTo>
                    <a:lnTo>
                      <a:pt x="1556" y="929"/>
                    </a:lnTo>
                    <a:lnTo>
                      <a:pt x="1556" y="932"/>
                    </a:lnTo>
                    <a:lnTo>
                      <a:pt x="1558" y="932"/>
                    </a:lnTo>
                    <a:lnTo>
                      <a:pt x="1558" y="935"/>
                    </a:lnTo>
                    <a:lnTo>
                      <a:pt x="1558" y="937"/>
                    </a:lnTo>
                    <a:lnTo>
                      <a:pt x="1556" y="940"/>
                    </a:lnTo>
                    <a:lnTo>
                      <a:pt x="1553" y="943"/>
                    </a:lnTo>
                    <a:lnTo>
                      <a:pt x="1553" y="945"/>
                    </a:lnTo>
                    <a:lnTo>
                      <a:pt x="1553" y="948"/>
                    </a:lnTo>
                    <a:lnTo>
                      <a:pt x="1551" y="948"/>
                    </a:lnTo>
                    <a:lnTo>
                      <a:pt x="1548" y="950"/>
                    </a:lnTo>
                    <a:lnTo>
                      <a:pt x="1548" y="953"/>
                    </a:lnTo>
                    <a:lnTo>
                      <a:pt x="1545" y="956"/>
                    </a:lnTo>
                    <a:lnTo>
                      <a:pt x="1543" y="956"/>
                    </a:lnTo>
                    <a:lnTo>
                      <a:pt x="1540" y="956"/>
                    </a:lnTo>
                    <a:lnTo>
                      <a:pt x="1540" y="958"/>
                    </a:lnTo>
                    <a:lnTo>
                      <a:pt x="1548" y="958"/>
                    </a:lnTo>
                    <a:lnTo>
                      <a:pt x="1548" y="961"/>
                    </a:lnTo>
                    <a:lnTo>
                      <a:pt x="1545" y="961"/>
                    </a:lnTo>
                    <a:lnTo>
                      <a:pt x="1543" y="961"/>
                    </a:lnTo>
                    <a:lnTo>
                      <a:pt x="1543" y="963"/>
                    </a:lnTo>
                    <a:lnTo>
                      <a:pt x="1543" y="966"/>
                    </a:lnTo>
                    <a:lnTo>
                      <a:pt x="1540" y="966"/>
                    </a:lnTo>
                    <a:lnTo>
                      <a:pt x="1540" y="969"/>
                    </a:lnTo>
                    <a:lnTo>
                      <a:pt x="1543" y="966"/>
                    </a:lnTo>
                    <a:lnTo>
                      <a:pt x="1545" y="966"/>
                    </a:lnTo>
                    <a:lnTo>
                      <a:pt x="1548" y="969"/>
                    </a:lnTo>
                    <a:lnTo>
                      <a:pt x="1548" y="971"/>
                    </a:lnTo>
                    <a:lnTo>
                      <a:pt x="1545" y="969"/>
                    </a:lnTo>
                    <a:lnTo>
                      <a:pt x="1543" y="969"/>
                    </a:lnTo>
                    <a:lnTo>
                      <a:pt x="1537" y="974"/>
                    </a:lnTo>
                    <a:lnTo>
                      <a:pt x="1537" y="976"/>
                    </a:lnTo>
                    <a:lnTo>
                      <a:pt x="1537" y="979"/>
                    </a:lnTo>
                    <a:lnTo>
                      <a:pt x="1537" y="982"/>
                    </a:lnTo>
                    <a:lnTo>
                      <a:pt x="1537" y="984"/>
                    </a:lnTo>
                    <a:lnTo>
                      <a:pt x="1532" y="984"/>
                    </a:lnTo>
                    <a:lnTo>
                      <a:pt x="1530" y="984"/>
                    </a:lnTo>
                    <a:lnTo>
                      <a:pt x="1524" y="984"/>
                    </a:lnTo>
                    <a:lnTo>
                      <a:pt x="1522" y="984"/>
                    </a:lnTo>
                    <a:lnTo>
                      <a:pt x="1519" y="984"/>
                    </a:lnTo>
                    <a:lnTo>
                      <a:pt x="1517" y="984"/>
                    </a:lnTo>
                    <a:lnTo>
                      <a:pt x="1514" y="984"/>
                    </a:lnTo>
                    <a:lnTo>
                      <a:pt x="1511" y="984"/>
                    </a:lnTo>
                    <a:lnTo>
                      <a:pt x="1509" y="984"/>
                    </a:lnTo>
                    <a:lnTo>
                      <a:pt x="1506" y="982"/>
                    </a:lnTo>
                    <a:lnTo>
                      <a:pt x="1504" y="982"/>
                    </a:lnTo>
                    <a:lnTo>
                      <a:pt x="1501" y="979"/>
                    </a:lnTo>
                    <a:lnTo>
                      <a:pt x="1498" y="979"/>
                    </a:lnTo>
                    <a:lnTo>
                      <a:pt x="1496" y="979"/>
                    </a:lnTo>
                    <a:lnTo>
                      <a:pt x="1493" y="979"/>
                    </a:lnTo>
                    <a:lnTo>
                      <a:pt x="1491" y="979"/>
                    </a:lnTo>
                    <a:lnTo>
                      <a:pt x="1491" y="976"/>
                    </a:lnTo>
                    <a:lnTo>
                      <a:pt x="1488" y="976"/>
                    </a:lnTo>
                    <a:lnTo>
                      <a:pt x="1485" y="976"/>
                    </a:lnTo>
                    <a:lnTo>
                      <a:pt x="1485" y="979"/>
                    </a:lnTo>
                    <a:lnTo>
                      <a:pt x="1483" y="979"/>
                    </a:lnTo>
                    <a:lnTo>
                      <a:pt x="1483" y="982"/>
                    </a:lnTo>
                    <a:lnTo>
                      <a:pt x="1483" y="984"/>
                    </a:lnTo>
                    <a:lnTo>
                      <a:pt x="1485" y="987"/>
                    </a:lnTo>
                    <a:lnTo>
                      <a:pt x="1485" y="990"/>
                    </a:lnTo>
                    <a:lnTo>
                      <a:pt x="1483" y="990"/>
                    </a:lnTo>
                    <a:lnTo>
                      <a:pt x="1480" y="990"/>
                    </a:lnTo>
                    <a:lnTo>
                      <a:pt x="1480" y="992"/>
                    </a:lnTo>
                    <a:lnTo>
                      <a:pt x="1477" y="992"/>
                    </a:lnTo>
                    <a:lnTo>
                      <a:pt x="1475" y="992"/>
                    </a:lnTo>
                    <a:lnTo>
                      <a:pt x="1472" y="995"/>
                    </a:lnTo>
                    <a:lnTo>
                      <a:pt x="1470" y="1003"/>
                    </a:lnTo>
                    <a:lnTo>
                      <a:pt x="1467" y="1005"/>
                    </a:lnTo>
                    <a:lnTo>
                      <a:pt x="1464" y="1005"/>
                    </a:lnTo>
                    <a:lnTo>
                      <a:pt x="1464" y="1008"/>
                    </a:lnTo>
                    <a:lnTo>
                      <a:pt x="1462" y="1008"/>
                    </a:lnTo>
                    <a:lnTo>
                      <a:pt x="1457" y="1008"/>
                    </a:lnTo>
                    <a:lnTo>
                      <a:pt x="1454" y="1008"/>
                    </a:lnTo>
                    <a:lnTo>
                      <a:pt x="1451" y="1010"/>
                    </a:lnTo>
                    <a:lnTo>
                      <a:pt x="1449" y="1010"/>
                    </a:lnTo>
                    <a:lnTo>
                      <a:pt x="1449" y="1013"/>
                    </a:lnTo>
                    <a:lnTo>
                      <a:pt x="1449" y="1016"/>
                    </a:lnTo>
                    <a:lnTo>
                      <a:pt x="1449" y="1018"/>
                    </a:lnTo>
                    <a:lnTo>
                      <a:pt x="1449" y="1021"/>
                    </a:lnTo>
                    <a:lnTo>
                      <a:pt x="1446" y="1021"/>
                    </a:lnTo>
                    <a:lnTo>
                      <a:pt x="1446" y="1023"/>
                    </a:lnTo>
                    <a:lnTo>
                      <a:pt x="1444" y="1023"/>
                    </a:lnTo>
                    <a:lnTo>
                      <a:pt x="1441" y="1023"/>
                    </a:lnTo>
                    <a:lnTo>
                      <a:pt x="1441" y="1026"/>
                    </a:lnTo>
                    <a:lnTo>
                      <a:pt x="1438" y="1026"/>
                    </a:lnTo>
                    <a:lnTo>
                      <a:pt x="1433" y="1026"/>
                    </a:lnTo>
                    <a:lnTo>
                      <a:pt x="1430" y="1029"/>
                    </a:lnTo>
                    <a:lnTo>
                      <a:pt x="1428" y="1031"/>
                    </a:lnTo>
                    <a:lnTo>
                      <a:pt x="1425" y="1034"/>
                    </a:lnTo>
                    <a:lnTo>
                      <a:pt x="1423" y="1034"/>
                    </a:lnTo>
                    <a:lnTo>
                      <a:pt x="1417" y="1037"/>
                    </a:lnTo>
                    <a:lnTo>
                      <a:pt x="1415" y="1034"/>
                    </a:lnTo>
                    <a:lnTo>
                      <a:pt x="1412" y="1034"/>
                    </a:lnTo>
                    <a:lnTo>
                      <a:pt x="1412" y="1031"/>
                    </a:lnTo>
                    <a:lnTo>
                      <a:pt x="1410" y="1031"/>
                    </a:lnTo>
                    <a:lnTo>
                      <a:pt x="1410" y="1029"/>
                    </a:lnTo>
                    <a:lnTo>
                      <a:pt x="1407" y="1029"/>
                    </a:lnTo>
                    <a:lnTo>
                      <a:pt x="1404" y="1029"/>
                    </a:lnTo>
                    <a:lnTo>
                      <a:pt x="1402" y="1029"/>
                    </a:lnTo>
                    <a:lnTo>
                      <a:pt x="1399" y="1034"/>
                    </a:lnTo>
                    <a:lnTo>
                      <a:pt x="1399" y="1037"/>
                    </a:lnTo>
                    <a:lnTo>
                      <a:pt x="1402" y="1037"/>
                    </a:lnTo>
                    <a:lnTo>
                      <a:pt x="1399" y="1039"/>
                    </a:lnTo>
                    <a:lnTo>
                      <a:pt x="1399" y="1042"/>
                    </a:lnTo>
                    <a:lnTo>
                      <a:pt x="1397" y="1042"/>
                    </a:lnTo>
                    <a:lnTo>
                      <a:pt x="1394" y="1039"/>
                    </a:lnTo>
                    <a:lnTo>
                      <a:pt x="1391" y="1037"/>
                    </a:lnTo>
                    <a:lnTo>
                      <a:pt x="1386" y="1034"/>
                    </a:lnTo>
                    <a:lnTo>
                      <a:pt x="1386" y="1031"/>
                    </a:lnTo>
                    <a:lnTo>
                      <a:pt x="1386" y="1029"/>
                    </a:lnTo>
                    <a:lnTo>
                      <a:pt x="1386" y="1023"/>
                    </a:lnTo>
                    <a:lnTo>
                      <a:pt x="1383" y="1023"/>
                    </a:lnTo>
                    <a:lnTo>
                      <a:pt x="1383" y="1021"/>
                    </a:lnTo>
                    <a:lnTo>
                      <a:pt x="1381" y="1021"/>
                    </a:lnTo>
                    <a:lnTo>
                      <a:pt x="1378" y="1018"/>
                    </a:lnTo>
                    <a:lnTo>
                      <a:pt x="1378" y="1016"/>
                    </a:lnTo>
                    <a:lnTo>
                      <a:pt x="1376" y="1018"/>
                    </a:lnTo>
                    <a:lnTo>
                      <a:pt x="1373" y="1018"/>
                    </a:lnTo>
                    <a:lnTo>
                      <a:pt x="1370" y="1018"/>
                    </a:lnTo>
                    <a:lnTo>
                      <a:pt x="1368" y="1018"/>
                    </a:lnTo>
                    <a:lnTo>
                      <a:pt x="1363" y="1016"/>
                    </a:lnTo>
                    <a:lnTo>
                      <a:pt x="1360" y="1016"/>
                    </a:lnTo>
                    <a:lnTo>
                      <a:pt x="1357" y="1016"/>
                    </a:lnTo>
                    <a:lnTo>
                      <a:pt x="1355" y="1018"/>
                    </a:lnTo>
                    <a:lnTo>
                      <a:pt x="1352" y="1018"/>
                    </a:lnTo>
                    <a:lnTo>
                      <a:pt x="1350" y="1018"/>
                    </a:lnTo>
                    <a:lnTo>
                      <a:pt x="1347" y="1018"/>
                    </a:lnTo>
                    <a:lnTo>
                      <a:pt x="1347" y="1021"/>
                    </a:lnTo>
                    <a:lnTo>
                      <a:pt x="1344" y="1021"/>
                    </a:lnTo>
                    <a:lnTo>
                      <a:pt x="1342" y="1021"/>
                    </a:lnTo>
                    <a:lnTo>
                      <a:pt x="1342" y="1023"/>
                    </a:lnTo>
                    <a:lnTo>
                      <a:pt x="1339" y="1029"/>
                    </a:lnTo>
                    <a:lnTo>
                      <a:pt x="1337" y="1031"/>
                    </a:lnTo>
                    <a:lnTo>
                      <a:pt x="1329" y="1037"/>
                    </a:lnTo>
                    <a:lnTo>
                      <a:pt x="1326" y="1039"/>
                    </a:lnTo>
                    <a:lnTo>
                      <a:pt x="1323" y="1042"/>
                    </a:lnTo>
                    <a:lnTo>
                      <a:pt x="1323" y="1044"/>
                    </a:lnTo>
                    <a:lnTo>
                      <a:pt x="1321" y="1044"/>
                    </a:lnTo>
                    <a:lnTo>
                      <a:pt x="1321" y="1047"/>
                    </a:lnTo>
                    <a:lnTo>
                      <a:pt x="1321" y="1050"/>
                    </a:lnTo>
                    <a:lnTo>
                      <a:pt x="1318" y="1050"/>
                    </a:lnTo>
                    <a:lnTo>
                      <a:pt x="1318" y="1052"/>
                    </a:lnTo>
                    <a:lnTo>
                      <a:pt x="1316" y="1052"/>
                    </a:lnTo>
                    <a:lnTo>
                      <a:pt x="1313" y="1052"/>
                    </a:lnTo>
                    <a:lnTo>
                      <a:pt x="1313" y="1055"/>
                    </a:lnTo>
                    <a:lnTo>
                      <a:pt x="1313" y="1057"/>
                    </a:lnTo>
                    <a:lnTo>
                      <a:pt x="1316" y="1057"/>
                    </a:lnTo>
                    <a:lnTo>
                      <a:pt x="1313" y="1057"/>
                    </a:lnTo>
                    <a:lnTo>
                      <a:pt x="1310" y="1060"/>
                    </a:lnTo>
                    <a:lnTo>
                      <a:pt x="1308" y="1060"/>
                    </a:lnTo>
                    <a:lnTo>
                      <a:pt x="1308" y="1063"/>
                    </a:lnTo>
                    <a:lnTo>
                      <a:pt x="1308" y="1065"/>
                    </a:lnTo>
                    <a:lnTo>
                      <a:pt x="1305" y="1065"/>
                    </a:lnTo>
                    <a:lnTo>
                      <a:pt x="1305" y="1068"/>
                    </a:lnTo>
                    <a:lnTo>
                      <a:pt x="1303" y="1068"/>
                    </a:lnTo>
                    <a:lnTo>
                      <a:pt x="1303" y="1070"/>
                    </a:lnTo>
                    <a:lnTo>
                      <a:pt x="1300" y="1070"/>
                    </a:lnTo>
                    <a:lnTo>
                      <a:pt x="1300" y="1073"/>
                    </a:lnTo>
                    <a:lnTo>
                      <a:pt x="1297" y="1076"/>
                    </a:lnTo>
                    <a:lnTo>
                      <a:pt x="1297" y="1078"/>
                    </a:lnTo>
                    <a:lnTo>
                      <a:pt x="1295" y="1078"/>
                    </a:lnTo>
                    <a:lnTo>
                      <a:pt x="1292" y="1081"/>
                    </a:lnTo>
                    <a:lnTo>
                      <a:pt x="1290" y="1081"/>
                    </a:lnTo>
                    <a:lnTo>
                      <a:pt x="1287" y="1081"/>
                    </a:lnTo>
                    <a:lnTo>
                      <a:pt x="1287" y="1084"/>
                    </a:lnTo>
                    <a:lnTo>
                      <a:pt x="1284" y="1084"/>
                    </a:lnTo>
                    <a:lnTo>
                      <a:pt x="1284" y="1086"/>
                    </a:lnTo>
                    <a:lnTo>
                      <a:pt x="1282" y="1086"/>
                    </a:lnTo>
                    <a:lnTo>
                      <a:pt x="1279" y="1086"/>
                    </a:lnTo>
                    <a:lnTo>
                      <a:pt x="1279" y="1089"/>
                    </a:lnTo>
                    <a:lnTo>
                      <a:pt x="1276" y="1089"/>
                    </a:lnTo>
                    <a:lnTo>
                      <a:pt x="1274" y="1089"/>
                    </a:lnTo>
                    <a:lnTo>
                      <a:pt x="1274" y="1091"/>
                    </a:lnTo>
                    <a:lnTo>
                      <a:pt x="1271" y="1091"/>
                    </a:lnTo>
                    <a:lnTo>
                      <a:pt x="1271" y="1089"/>
                    </a:lnTo>
                    <a:lnTo>
                      <a:pt x="1269" y="1089"/>
                    </a:lnTo>
                    <a:lnTo>
                      <a:pt x="1269" y="1091"/>
                    </a:lnTo>
                    <a:lnTo>
                      <a:pt x="1266" y="1091"/>
                    </a:lnTo>
                    <a:lnTo>
                      <a:pt x="1263" y="1091"/>
                    </a:lnTo>
                    <a:lnTo>
                      <a:pt x="1263" y="1089"/>
                    </a:lnTo>
                    <a:lnTo>
                      <a:pt x="1261" y="1089"/>
                    </a:lnTo>
                    <a:lnTo>
                      <a:pt x="1258" y="1089"/>
                    </a:lnTo>
                    <a:lnTo>
                      <a:pt x="1258" y="1086"/>
                    </a:lnTo>
                    <a:lnTo>
                      <a:pt x="1256" y="1086"/>
                    </a:lnTo>
                    <a:lnTo>
                      <a:pt x="1256" y="1084"/>
                    </a:lnTo>
                    <a:lnTo>
                      <a:pt x="1253" y="1081"/>
                    </a:lnTo>
                    <a:lnTo>
                      <a:pt x="1250" y="1078"/>
                    </a:lnTo>
                    <a:lnTo>
                      <a:pt x="1250" y="1076"/>
                    </a:lnTo>
                    <a:lnTo>
                      <a:pt x="1250" y="1073"/>
                    </a:lnTo>
                    <a:lnTo>
                      <a:pt x="1250" y="1070"/>
                    </a:lnTo>
                    <a:lnTo>
                      <a:pt x="1248" y="1070"/>
                    </a:lnTo>
                    <a:lnTo>
                      <a:pt x="1245" y="1070"/>
                    </a:lnTo>
                    <a:lnTo>
                      <a:pt x="1243" y="1070"/>
                    </a:lnTo>
                    <a:lnTo>
                      <a:pt x="1240" y="1070"/>
                    </a:lnTo>
                    <a:lnTo>
                      <a:pt x="1240" y="1073"/>
                    </a:lnTo>
                    <a:lnTo>
                      <a:pt x="1237" y="1070"/>
                    </a:lnTo>
                    <a:lnTo>
                      <a:pt x="1235" y="1070"/>
                    </a:lnTo>
                    <a:lnTo>
                      <a:pt x="1232" y="1070"/>
                    </a:lnTo>
                    <a:lnTo>
                      <a:pt x="1232" y="1068"/>
                    </a:lnTo>
                    <a:lnTo>
                      <a:pt x="1229" y="1068"/>
                    </a:lnTo>
                    <a:lnTo>
                      <a:pt x="1229" y="1065"/>
                    </a:lnTo>
                    <a:lnTo>
                      <a:pt x="1227" y="1065"/>
                    </a:lnTo>
                    <a:lnTo>
                      <a:pt x="1224" y="1065"/>
                    </a:lnTo>
                    <a:lnTo>
                      <a:pt x="1224" y="1068"/>
                    </a:lnTo>
                    <a:lnTo>
                      <a:pt x="1222" y="1068"/>
                    </a:lnTo>
                    <a:lnTo>
                      <a:pt x="1219" y="1068"/>
                    </a:lnTo>
                    <a:lnTo>
                      <a:pt x="1216" y="1068"/>
                    </a:lnTo>
                    <a:lnTo>
                      <a:pt x="1214" y="1068"/>
                    </a:lnTo>
                    <a:lnTo>
                      <a:pt x="1211" y="1070"/>
                    </a:lnTo>
                    <a:lnTo>
                      <a:pt x="1211" y="1073"/>
                    </a:lnTo>
                    <a:lnTo>
                      <a:pt x="1211" y="1076"/>
                    </a:lnTo>
                    <a:lnTo>
                      <a:pt x="1209" y="1076"/>
                    </a:lnTo>
                    <a:lnTo>
                      <a:pt x="1206" y="1078"/>
                    </a:lnTo>
                    <a:lnTo>
                      <a:pt x="1203" y="1081"/>
                    </a:lnTo>
                    <a:lnTo>
                      <a:pt x="1201" y="1081"/>
                    </a:lnTo>
                    <a:lnTo>
                      <a:pt x="1198" y="1081"/>
                    </a:lnTo>
                    <a:lnTo>
                      <a:pt x="1193" y="1086"/>
                    </a:lnTo>
                    <a:lnTo>
                      <a:pt x="1193" y="1091"/>
                    </a:lnTo>
                    <a:lnTo>
                      <a:pt x="1193" y="1097"/>
                    </a:lnTo>
                    <a:lnTo>
                      <a:pt x="1190" y="1097"/>
                    </a:lnTo>
                    <a:lnTo>
                      <a:pt x="1185" y="1099"/>
                    </a:lnTo>
                    <a:lnTo>
                      <a:pt x="1182" y="1099"/>
                    </a:lnTo>
                    <a:lnTo>
                      <a:pt x="1182" y="1102"/>
                    </a:lnTo>
                    <a:lnTo>
                      <a:pt x="1180" y="1102"/>
                    </a:lnTo>
                    <a:lnTo>
                      <a:pt x="1180" y="1104"/>
                    </a:lnTo>
                    <a:lnTo>
                      <a:pt x="1180" y="1107"/>
                    </a:lnTo>
                    <a:lnTo>
                      <a:pt x="1177" y="1107"/>
                    </a:lnTo>
                    <a:lnTo>
                      <a:pt x="1175" y="1107"/>
                    </a:lnTo>
                    <a:lnTo>
                      <a:pt x="1172" y="1107"/>
                    </a:lnTo>
                    <a:lnTo>
                      <a:pt x="1172" y="1110"/>
                    </a:lnTo>
                    <a:lnTo>
                      <a:pt x="1169" y="1110"/>
                    </a:lnTo>
                    <a:lnTo>
                      <a:pt x="1167" y="1112"/>
                    </a:lnTo>
                    <a:lnTo>
                      <a:pt x="1164" y="1112"/>
                    </a:lnTo>
                    <a:lnTo>
                      <a:pt x="1162" y="1110"/>
                    </a:lnTo>
                    <a:lnTo>
                      <a:pt x="1159" y="1110"/>
                    </a:lnTo>
                    <a:lnTo>
                      <a:pt x="1156" y="1110"/>
                    </a:lnTo>
                    <a:lnTo>
                      <a:pt x="1156" y="1112"/>
                    </a:lnTo>
                    <a:lnTo>
                      <a:pt x="1154" y="1112"/>
                    </a:lnTo>
                    <a:lnTo>
                      <a:pt x="1151" y="1112"/>
                    </a:lnTo>
                    <a:lnTo>
                      <a:pt x="1151" y="1115"/>
                    </a:lnTo>
                    <a:lnTo>
                      <a:pt x="1149" y="1115"/>
                    </a:lnTo>
                    <a:lnTo>
                      <a:pt x="1149" y="1118"/>
                    </a:lnTo>
                    <a:lnTo>
                      <a:pt x="1146" y="1118"/>
                    </a:lnTo>
                    <a:lnTo>
                      <a:pt x="1143" y="1118"/>
                    </a:lnTo>
                    <a:lnTo>
                      <a:pt x="1141" y="1118"/>
                    </a:lnTo>
                    <a:lnTo>
                      <a:pt x="1138" y="1118"/>
                    </a:lnTo>
                    <a:lnTo>
                      <a:pt x="1138" y="1115"/>
                    </a:lnTo>
                    <a:lnTo>
                      <a:pt x="1136" y="1115"/>
                    </a:lnTo>
                    <a:lnTo>
                      <a:pt x="1133" y="1115"/>
                    </a:lnTo>
                    <a:lnTo>
                      <a:pt x="1130" y="1115"/>
                    </a:lnTo>
                    <a:lnTo>
                      <a:pt x="1128" y="1118"/>
                    </a:lnTo>
                    <a:lnTo>
                      <a:pt x="1125" y="1118"/>
                    </a:lnTo>
                    <a:lnTo>
                      <a:pt x="1122" y="1118"/>
                    </a:lnTo>
                    <a:lnTo>
                      <a:pt x="1120" y="1120"/>
                    </a:lnTo>
                    <a:lnTo>
                      <a:pt x="1120" y="1123"/>
                    </a:lnTo>
                    <a:lnTo>
                      <a:pt x="1120" y="1125"/>
                    </a:lnTo>
                    <a:lnTo>
                      <a:pt x="1117" y="1125"/>
                    </a:lnTo>
                    <a:lnTo>
                      <a:pt x="1117" y="1128"/>
                    </a:lnTo>
                    <a:lnTo>
                      <a:pt x="1115" y="1131"/>
                    </a:lnTo>
                    <a:lnTo>
                      <a:pt x="1115" y="1133"/>
                    </a:lnTo>
                    <a:lnTo>
                      <a:pt x="1115" y="1136"/>
                    </a:lnTo>
                    <a:lnTo>
                      <a:pt x="1117" y="1136"/>
                    </a:lnTo>
                    <a:lnTo>
                      <a:pt x="1120" y="1136"/>
                    </a:lnTo>
                    <a:lnTo>
                      <a:pt x="1120" y="1141"/>
                    </a:lnTo>
                    <a:lnTo>
                      <a:pt x="1122" y="1141"/>
                    </a:lnTo>
                    <a:lnTo>
                      <a:pt x="1122" y="1144"/>
                    </a:lnTo>
                    <a:lnTo>
                      <a:pt x="1120" y="1146"/>
                    </a:lnTo>
                    <a:lnTo>
                      <a:pt x="1120" y="1144"/>
                    </a:lnTo>
                    <a:lnTo>
                      <a:pt x="1117" y="1141"/>
                    </a:lnTo>
                    <a:lnTo>
                      <a:pt x="1117" y="1144"/>
                    </a:lnTo>
                    <a:lnTo>
                      <a:pt x="1117" y="1146"/>
                    </a:lnTo>
                    <a:lnTo>
                      <a:pt x="1115" y="1146"/>
                    </a:lnTo>
                    <a:lnTo>
                      <a:pt x="1109" y="1149"/>
                    </a:lnTo>
                    <a:lnTo>
                      <a:pt x="1107" y="1149"/>
                    </a:lnTo>
                    <a:lnTo>
                      <a:pt x="1102" y="1151"/>
                    </a:lnTo>
                    <a:lnTo>
                      <a:pt x="1102" y="1149"/>
                    </a:lnTo>
                    <a:lnTo>
                      <a:pt x="1099" y="1149"/>
                    </a:lnTo>
                    <a:lnTo>
                      <a:pt x="1096" y="1149"/>
                    </a:lnTo>
                    <a:lnTo>
                      <a:pt x="1094" y="1149"/>
                    </a:lnTo>
                    <a:lnTo>
                      <a:pt x="1094" y="1151"/>
                    </a:lnTo>
                    <a:lnTo>
                      <a:pt x="1094" y="1154"/>
                    </a:lnTo>
                    <a:lnTo>
                      <a:pt x="1091" y="1154"/>
                    </a:lnTo>
                    <a:lnTo>
                      <a:pt x="1089" y="1151"/>
                    </a:lnTo>
                    <a:lnTo>
                      <a:pt x="1089" y="1149"/>
                    </a:lnTo>
                    <a:lnTo>
                      <a:pt x="1086" y="1149"/>
                    </a:lnTo>
                    <a:lnTo>
                      <a:pt x="1083" y="1146"/>
                    </a:lnTo>
                    <a:lnTo>
                      <a:pt x="1081" y="1144"/>
                    </a:lnTo>
                    <a:lnTo>
                      <a:pt x="1081" y="1146"/>
                    </a:lnTo>
                    <a:lnTo>
                      <a:pt x="1078" y="1146"/>
                    </a:lnTo>
                    <a:lnTo>
                      <a:pt x="1081" y="1149"/>
                    </a:lnTo>
                    <a:lnTo>
                      <a:pt x="1081" y="1151"/>
                    </a:lnTo>
                    <a:lnTo>
                      <a:pt x="1078" y="1151"/>
                    </a:lnTo>
                    <a:lnTo>
                      <a:pt x="1075" y="1151"/>
                    </a:lnTo>
                    <a:lnTo>
                      <a:pt x="1073" y="1151"/>
                    </a:lnTo>
                    <a:lnTo>
                      <a:pt x="1070" y="1151"/>
                    </a:lnTo>
                    <a:lnTo>
                      <a:pt x="1070" y="1154"/>
                    </a:lnTo>
                    <a:lnTo>
                      <a:pt x="1068" y="1154"/>
                    </a:lnTo>
                    <a:lnTo>
                      <a:pt x="1068" y="1157"/>
                    </a:lnTo>
                    <a:lnTo>
                      <a:pt x="1065" y="1157"/>
                    </a:lnTo>
                    <a:lnTo>
                      <a:pt x="1065" y="1159"/>
                    </a:lnTo>
                    <a:lnTo>
                      <a:pt x="1062" y="1159"/>
                    </a:lnTo>
                    <a:lnTo>
                      <a:pt x="1062" y="1162"/>
                    </a:lnTo>
                    <a:lnTo>
                      <a:pt x="1062" y="1165"/>
                    </a:lnTo>
                    <a:lnTo>
                      <a:pt x="1060" y="1165"/>
                    </a:lnTo>
                    <a:lnTo>
                      <a:pt x="1057" y="1162"/>
                    </a:lnTo>
                    <a:lnTo>
                      <a:pt x="1055" y="1162"/>
                    </a:lnTo>
                    <a:lnTo>
                      <a:pt x="1055" y="1159"/>
                    </a:lnTo>
                    <a:lnTo>
                      <a:pt x="1052" y="1159"/>
                    </a:lnTo>
                    <a:lnTo>
                      <a:pt x="1052" y="1151"/>
                    </a:lnTo>
                    <a:lnTo>
                      <a:pt x="1052" y="1146"/>
                    </a:lnTo>
                    <a:lnTo>
                      <a:pt x="1052" y="1125"/>
                    </a:lnTo>
                    <a:lnTo>
                      <a:pt x="1052" y="1104"/>
                    </a:lnTo>
                    <a:lnTo>
                      <a:pt x="989" y="1104"/>
                    </a:lnTo>
                    <a:lnTo>
                      <a:pt x="987" y="1104"/>
                    </a:lnTo>
                    <a:lnTo>
                      <a:pt x="987" y="1097"/>
                    </a:lnTo>
                    <a:lnTo>
                      <a:pt x="987" y="1081"/>
                    </a:lnTo>
                    <a:lnTo>
                      <a:pt x="987" y="1078"/>
                    </a:lnTo>
                    <a:lnTo>
                      <a:pt x="987" y="1039"/>
                    </a:lnTo>
                    <a:lnTo>
                      <a:pt x="1000" y="1037"/>
                    </a:lnTo>
                    <a:lnTo>
                      <a:pt x="1000" y="1016"/>
                    </a:lnTo>
                    <a:lnTo>
                      <a:pt x="1000" y="1005"/>
                    </a:lnTo>
                    <a:lnTo>
                      <a:pt x="989" y="1005"/>
                    </a:lnTo>
                    <a:lnTo>
                      <a:pt x="982" y="1005"/>
                    </a:lnTo>
                    <a:lnTo>
                      <a:pt x="966" y="1005"/>
                    </a:lnTo>
                    <a:lnTo>
                      <a:pt x="932" y="1005"/>
                    </a:lnTo>
                    <a:lnTo>
                      <a:pt x="932" y="1010"/>
                    </a:lnTo>
                    <a:lnTo>
                      <a:pt x="932" y="1013"/>
                    </a:lnTo>
                    <a:lnTo>
                      <a:pt x="932" y="1042"/>
                    </a:lnTo>
                    <a:lnTo>
                      <a:pt x="927" y="1042"/>
                    </a:lnTo>
                    <a:lnTo>
                      <a:pt x="851" y="1042"/>
                    </a:lnTo>
                    <a:lnTo>
                      <a:pt x="598" y="1042"/>
                    </a:lnTo>
                    <a:lnTo>
                      <a:pt x="598" y="1005"/>
                    </a:lnTo>
                    <a:lnTo>
                      <a:pt x="598" y="953"/>
                    </a:lnTo>
                    <a:lnTo>
                      <a:pt x="582" y="953"/>
                    </a:lnTo>
                    <a:lnTo>
                      <a:pt x="556" y="953"/>
                    </a:lnTo>
                    <a:lnTo>
                      <a:pt x="551" y="953"/>
                    </a:lnTo>
                    <a:lnTo>
                      <a:pt x="551" y="916"/>
                    </a:lnTo>
                    <a:lnTo>
                      <a:pt x="553" y="885"/>
                    </a:lnTo>
                    <a:lnTo>
                      <a:pt x="546" y="885"/>
                    </a:lnTo>
                    <a:lnTo>
                      <a:pt x="506" y="882"/>
                    </a:lnTo>
                    <a:lnTo>
                      <a:pt x="501" y="882"/>
                    </a:lnTo>
                    <a:lnTo>
                      <a:pt x="499" y="882"/>
                    </a:lnTo>
                    <a:lnTo>
                      <a:pt x="493" y="882"/>
                    </a:lnTo>
                    <a:lnTo>
                      <a:pt x="493" y="880"/>
                    </a:lnTo>
                    <a:lnTo>
                      <a:pt x="491" y="880"/>
                    </a:lnTo>
                    <a:lnTo>
                      <a:pt x="488" y="880"/>
                    </a:lnTo>
                    <a:lnTo>
                      <a:pt x="486" y="880"/>
                    </a:lnTo>
                    <a:lnTo>
                      <a:pt x="486" y="877"/>
                    </a:lnTo>
                    <a:lnTo>
                      <a:pt x="483" y="877"/>
                    </a:lnTo>
                    <a:lnTo>
                      <a:pt x="480" y="880"/>
                    </a:lnTo>
                    <a:lnTo>
                      <a:pt x="478" y="880"/>
                    </a:lnTo>
                    <a:lnTo>
                      <a:pt x="475" y="880"/>
                    </a:lnTo>
                    <a:lnTo>
                      <a:pt x="473" y="880"/>
                    </a:lnTo>
                    <a:lnTo>
                      <a:pt x="470" y="877"/>
                    </a:lnTo>
                    <a:lnTo>
                      <a:pt x="467" y="877"/>
                    </a:lnTo>
                    <a:lnTo>
                      <a:pt x="465" y="872"/>
                    </a:lnTo>
                    <a:lnTo>
                      <a:pt x="465" y="869"/>
                    </a:lnTo>
                    <a:lnTo>
                      <a:pt x="462" y="867"/>
                    </a:lnTo>
                    <a:lnTo>
                      <a:pt x="462" y="864"/>
                    </a:lnTo>
                    <a:lnTo>
                      <a:pt x="459" y="859"/>
                    </a:lnTo>
                    <a:lnTo>
                      <a:pt x="457" y="856"/>
                    </a:lnTo>
                    <a:lnTo>
                      <a:pt x="454" y="856"/>
                    </a:lnTo>
                    <a:lnTo>
                      <a:pt x="454" y="854"/>
                    </a:lnTo>
                    <a:lnTo>
                      <a:pt x="452" y="854"/>
                    </a:lnTo>
                    <a:lnTo>
                      <a:pt x="449" y="854"/>
                    </a:lnTo>
                    <a:lnTo>
                      <a:pt x="446" y="851"/>
                    </a:lnTo>
                    <a:lnTo>
                      <a:pt x="444" y="851"/>
                    </a:lnTo>
                    <a:lnTo>
                      <a:pt x="444" y="848"/>
                    </a:lnTo>
                    <a:lnTo>
                      <a:pt x="441" y="848"/>
                    </a:lnTo>
                    <a:lnTo>
                      <a:pt x="441" y="846"/>
                    </a:lnTo>
                    <a:lnTo>
                      <a:pt x="441" y="843"/>
                    </a:lnTo>
                    <a:lnTo>
                      <a:pt x="439" y="835"/>
                    </a:lnTo>
                    <a:lnTo>
                      <a:pt x="441" y="835"/>
                    </a:lnTo>
                    <a:lnTo>
                      <a:pt x="441" y="833"/>
                    </a:lnTo>
                    <a:lnTo>
                      <a:pt x="446" y="833"/>
                    </a:lnTo>
                    <a:lnTo>
                      <a:pt x="446" y="830"/>
                    </a:lnTo>
                    <a:lnTo>
                      <a:pt x="449" y="830"/>
                    </a:lnTo>
                    <a:lnTo>
                      <a:pt x="449" y="822"/>
                    </a:lnTo>
                    <a:lnTo>
                      <a:pt x="449" y="820"/>
                    </a:lnTo>
                    <a:lnTo>
                      <a:pt x="452" y="817"/>
                    </a:lnTo>
                    <a:lnTo>
                      <a:pt x="454" y="817"/>
                    </a:lnTo>
                    <a:lnTo>
                      <a:pt x="454" y="815"/>
                    </a:lnTo>
                    <a:lnTo>
                      <a:pt x="457" y="815"/>
                    </a:lnTo>
                    <a:lnTo>
                      <a:pt x="459" y="807"/>
                    </a:lnTo>
                    <a:lnTo>
                      <a:pt x="462" y="801"/>
                    </a:lnTo>
                    <a:lnTo>
                      <a:pt x="465" y="794"/>
                    </a:lnTo>
                    <a:lnTo>
                      <a:pt x="465" y="791"/>
                    </a:lnTo>
                    <a:lnTo>
                      <a:pt x="467" y="788"/>
                    </a:lnTo>
                    <a:lnTo>
                      <a:pt x="467" y="786"/>
                    </a:lnTo>
                    <a:lnTo>
                      <a:pt x="465" y="786"/>
                    </a:lnTo>
                    <a:lnTo>
                      <a:pt x="462" y="786"/>
                    </a:lnTo>
                    <a:lnTo>
                      <a:pt x="462" y="788"/>
                    </a:lnTo>
                    <a:lnTo>
                      <a:pt x="459" y="788"/>
                    </a:lnTo>
                    <a:lnTo>
                      <a:pt x="457" y="791"/>
                    </a:lnTo>
                    <a:lnTo>
                      <a:pt x="454" y="794"/>
                    </a:lnTo>
                    <a:lnTo>
                      <a:pt x="452" y="794"/>
                    </a:lnTo>
                    <a:lnTo>
                      <a:pt x="452" y="796"/>
                    </a:lnTo>
                    <a:lnTo>
                      <a:pt x="449" y="796"/>
                    </a:lnTo>
                    <a:lnTo>
                      <a:pt x="449" y="799"/>
                    </a:lnTo>
                    <a:lnTo>
                      <a:pt x="446" y="799"/>
                    </a:lnTo>
                    <a:lnTo>
                      <a:pt x="446" y="801"/>
                    </a:lnTo>
                    <a:lnTo>
                      <a:pt x="444" y="801"/>
                    </a:lnTo>
                    <a:lnTo>
                      <a:pt x="441" y="804"/>
                    </a:lnTo>
                    <a:lnTo>
                      <a:pt x="436" y="807"/>
                    </a:lnTo>
                    <a:lnTo>
                      <a:pt x="436" y="804"/>
                    </a:lnTo>
                    <a:lnTo>
                      <a:pt x="433" y="804"/>
                    </a:lnTo>
                    <a:lnTo>
                      <a:pt x="433" y="801"/>
                    </a:lnTo>
                    <a:lnTo>
                      <a:pt x="433" y="799"/>
                    </a:lnTo>
                    <a:lnTo>
                      <a:pt x="433" y="791"/>
                    </a:lnTo>
                    <a:lnTo>
                      <a:pt x="428" y="791"/>
                    </a:lnTo>
                    <a:lnTo>
                      <a:pt x="428" y="794"/>
                    </a:lnTo>
                    <a:lnTo>
                      <a:pt x="423" y="796"/>
                    </a:lnTo>
                    <a:lnTo>
                      <a:pt x="420" y="796"/>
                    </a:lnTo>
                    <a:lnTo>
                      <a:pt x="420" y="799"/>
                    </a:lnTo>
                    <a:lnTo>
                      <a:pt x="418" y="799"/>
                    </a:lnTo>
                    <a:lnTo>
                      <a:pt x="418" y="801"/>
                    </a:lnTo>
                    <a:lnTo>
                      <a:pt x="415" y="804"/>
                    </a:lnTo>
                    <a:lnTo>
                      <a:pt x="412" y="807"/>
                    </a:lnTo>
                    <a:lnTo>
                      <a:pt x="412" y="809"/>
                    </a:lnTo>
                    <a:lnTo>
                      <a:pt x="410" y="809"/>
                    </a:lnTo>
                    <a:lnTo>
                      <a:pt x="410" y="812"/>
                    </a:lnTo>
                    <a:lnTo>
                      <a:pt x="407" y="812"/>
                    </a:lnTo>
                    <a:lnTo>
                      <a:pt x="405" y="812"/>
                    </a:lnTo>
                    <a:lnTo>
                      <a:pt x="402" y="812"/>
                    </a:lnTo>
                    <a:lnTo>
                      <a:pt x="402" y="809"/>
                    </a:lnTo>
                    <a:lnTo>
                      <a:pt x="402" y="807"/>
                    </a:lnTo>
                    <a:lnTo>
                      <a:pt x="399" y="807"/>
                    </a:lnTo>
                    <a:lnTo>
                      <a:pt x="397" y="807"/>
                    </a:lnTo>
                    <a:lnTo>
                      <a:pt x="397" y="809"/>
                    </a:lnTo>
                    <a:lnTo>
                      <a:pt x="394" y="809"/>
                    </a:lnTo>
                    <a:lnTo>
                      <a:pt x="394" y="812"/>
                    </a:lnTo>
                    <a:lnTo>
                      <a:pt x="392" y="815"/>
                    </a:lnTo>
                    <a:lnTo>
                      <a:pt x="389" y="815"/>
                    </a:lnTo>
                    <a:lnTo>
                      <a:pt x="386" y="815"/>
                    </a:lnTo>
                    <a:lnTo>
                      <a:pt x="386" y="812"/>
                    </a:lnTo>
                    <a:lnTo>
                      <a:pt x="381" y="812"/>
                    </a:lnTo>
                    <a:lnTo>
                      <a:pt x="379" y="812"/>
                    </a:lnTo>
                    <a:lnTo>
                      <a:pt x="373" y="809"/>
                    </a:lnTo>
                    <a:lnTo>
                      <a:pt x="371" y="809"/>
                    </a:lnTo>
                    <a:lnTo>
                      <a:pt x="368" y="807"/>
                    </a:lnTo>
                    <a:lnTo>
                      <a:pt x="366" y="807"/>
                    </a:lnTo>
                    <a:lnTo>
                      <a:pt x="363" y="807"/>
                    </a:lnTo>
                    <a:lnTo>
                      <a:pt x="363" y="809"/>
                    </a:lnTo>
                    <a:lnTo>
                      <a:pt x="363" y="807"/>
                    </a:lnTo>
                    <a:lnTo>
                      <a:pt x="363" y="804"/>
                    </a:lnTo>
                    <a:lnTo>
                      <a:pt x="360" y="804"/>
                    </a:lnTo>
                    <a:lnTo>
                      <a:pt x="358" y="804"/>
                    </a:lnTo>
                    <a:lnTo>
                      <a:pt x="355" y="804"/>
                    </a:lnTo>
                    <a:lnTo>
                      <a:pt x="352" y="804"/>
                    </a:lnTo>
                    <a:lnTo>
                      <a:pt x="350" y="804"/>
                    </a:lnTo>
                    <a:lnTo>
                      <a:pt x="347" y="804"/>
                    </a:lnTo>
                    <a:lnTo>
                      <a:pt x="345" y="804"/>
                    </a:lnTo>
                    <a:lnTo>
                      <a:pt x="342" y="804"/>
                    </a:lnTo>
                    <a:lnTo>
                      <a:pt x="342" y="801"/>
                    </a:lnTo>
                    <a:lnTo>
                      <a:pt x="339" y="801"/>
                    </a:lnTo>
                    <a:lnTo>
                      <a:pt x="337" y="801"/>
                    </a:lnTo>
                    <a:lnTo>
                      <a:pt x="332" y="801"/>
                    </a:lnTo>
                    <a:lnTo>
                      <a:pt x="332" y="807"/>
                    </a:lnTo>
                    <a:lnTo>
                      <a:pt x="292" y="807"/>
                    </a:lnTo>
                    <a:lnTo>
                      <a:pt x="282" y="807"/>
                    </a:lnTo>
                    <a:lnTo>
                      <a:pt x="243" y="807"/>
                    </a:lnTo>
                    <a:lnTo>
                      <a:pt x="243" y="773"/>
                    </a:lnTo>
                    <a:lnTo>
                      <a:pt x="73" y="778"/>
                    </a:lnTo>
                    <a:lnTo>
                      <a:pt x="57" y="799"/>
                    </a:lnTo>
                    <a:lnTo>
                      <a:pt x="57" y="801"/>
                    </a:lnTo>
                    <a:lnTo>
                      <a:pt x="55" y="804"/>
                    </a:lnTo>
                    <a:lnTo>
                      <a:pt x="57" y="807"/>
                    </a:lnTo>
                    <a:lnTo>
                      <a:pt x="57" y="809"/>
                    </a:lnTo>
                    <a:lnTo>
                      <a:pt x="55" y="809"/>
                    </a:lnTo>
                    <a:lnTo>
                      <a:pt x="55" y="812"/>
                    </a:lnTo>
                    <a:lnTo>
                      <a:pt x="55" y="815"/>
                    </a:lnTo>
                    <a:lnTo>
                      <a:pt x="55" y="817"/>
                    </a:lnTo>
                    <a:lnTo>
                      <a:pt x="55" y="820"/>
                    </a:lnTo>
                    <a:lnTo>
                      <a:pt x="52" y="822"/>
                    </a:lnTo>
                    <a:lnTo>
                      <a:pt x="50" y="822"/>
                    </a:lnTo>
                    <a:lnTo>
                      <a:pt x="47" y="822"/>
                    </a:lnTo>
                    <a:lnTo>
                      <a:pt x="47" y="825"/>
                    </a:lnTo>
                    <a:lnTo>
                      <a:pt x="44" y="828"/>
                    </a:lnTo>
                    <a:lnTo>
                      <a:pt x="44" y="830"/>
                    </a:lnTo>
                    <a:lnTo>
                      <a:pt x="44" y="833"/>
                    </a:lnTo>
                    <a:lnTo>
                      <a:pt x="42" y="833"/>
                    </a:lnTo>
                    <a:lnTo>
                      <a:pt x="42" y="835"/>
                    </a:lnTo>
                    <a:lnTo>
                      <a:pt x="39" y="835"/>
                    </a:lnTo>
                    <a:lnTo>
                      <a:pt x="39" y="838"/>
                    </a:lnTo>
                    <a:lnTo>
                      <a:pt x="37" y="843"/>
                    </a:lnTo>
                    <a:lnTo>
                      <a:pt x="37" y="846"/>
                    </a:lnTo>
                    <a:lnTo>
                      <a:pt x="37" y="848"/>
                    </a:lnTo>
                    <a:lnTo>
                      <a:pt x="37" y="854"/>
                    </a:lnTo>
                    <a:lnTo>
                      <a:pt x="37" y="856"/>
                    </a:lnTo>
                    <a:lnTo>
                      <a:pt x="34" y="856"/>
                    </a:lnTo>
                    <a:lnTo>
                      <a:pt x="34" y="859"/>
                    </a:lnTo>
                    <a:lnTo>
                      <a:pt x="31" y="859"/>
                    </a:lnTo>
                    <a:lnTo>
                      <a:pt x="31" y="862"/>
                    </a:lnTo>
                    <a:lnTo>
                      <a:pt x="29" y="862"/>
                    </a:lnTo>
                    <a:lnTo>
                      <a:pt x="24" y="862"/>
                    </a:lnTo>
                    <a:lnTo>
                      <a:pt x="21" y="862"/>
                    </a:lnTo>
                    <a:lnTo>
                      <a:pt x="18" y="862"/>
                    </a:lnTo>
                    <a:lnTo>
                      <a:pt x="18" y="864"/>
                    </a:lnTo>
                    <a:lnTo>
                      <a:pt x="21" y="867"/>
                    </a:lnTo>
                    <a:lnTo>
                      <a:pt x="21" y="869"/>
                    </a:lnTo>
                    <a:lnTo>
                      <a:pt x="24" y="872"/>
                    </a:lnTo>
                    <a:lnTo>
                      <a:pt x="24" y="875"/>
                    </a:lnTo>
                    <a:lnTo>
                      <a:pt x="21" y="875"/>
                    </a:lnTo>
                    <a:lnTo>
                      <a:pt x="16" y="872"/>
                    </a:lnTo>
                    <a:lnTo>
                      <a:pt x="13" y="872"/>
                    </a:lnTo>
                    <a:lnTo>
                      <a:pt x="11" y="872"/>
                    </a:lnTo>
                    <a:lnTo>
                      <a:pt x="8" y="872"/>
                    </a:lnTo>
                    <a:lnTo>
                      <a:pt x="8" y="875"/>
                    </a:lnTo>
                    <a:lnTo>
                      <a:pt x="8" y="877"/>
                    </a:lnTo>
                    <a:lnTo>
                      <a:pt x="5" y="880"/>
                    </a:lnTo>
                    <a:lnTo>
                      <a:pt x="3" y="880"/>
                    </a:lnTo>
                    <a:lnTo>
                      <a:pt x="0" y="880"/>
                    </a:lnTo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107" name="Freeform 271"/>
              <p:cNvSpPr>
                <a:spLocks/>
              </p:cNvSpPr>
              <p:nvPr/>
            </p:nvSpPr>
            <p:spPr bwMode="auto">
              <a:xfrm>
                <a:off x="1679" y="648"/>
                <a:ext cx="1213" cy="899"/>
              </a:xfrm>
              <a:custGeom>
                <a:avLst/>
                <a:gdLst>
                  <a:gd name="T0" fmla="*/ 10 w 1213"/>
                  <a:gd name="T1" fmla="*/ 894 h 899"/>
                  <a:gd name="T2" fmla="*/ 23 w 1213"/>
                  <a:gd name="T3" fmla="*/ 815 h 899"/>
                  <a:gd name="T4" fmla="*/ 60 w 1213"/>
                  <a:gd name="T5" fmla="*/ 794 h 899"/>
                  <a:gd name="T6" fmla="*/ 75 w 1213"/>
                  <a:gd name="T7" fmla="*/ 758 h 899"/>
                  <a:gd name="T8" fmla="*/ 91 w 1213"/>
                  <a:gd name="T9" fmla="*/ 708 h 899"/>
                  <a:gd name="T10" fmla="*/ 128 w 1213"/>
                  <a:gd name="T11" fmla="*/ 682 h 899"/>
                  <a:gd name="T12" fmla="*/ 135 w 1213"/>
                  <a:gd name="T13" fmla="*/ 651 h 899"/>
                  <a:gd name="T14" fmla="*/ 151 w 1213"/>
                  <a:gd name="T15" fmla="*/ 625 h 899"/>
                  <a:gd name="T16" fmla="*/ 193 w 1213"/>
                  <a:gd name="T17" fmla="*/ 625 h 899"/>
                  <a:gd name="T18" fmla="*/ 214 w 1213"/>
                  <a:gd name="T19" fmla="*/ 601 h 899"/>
                  <a:gd name="T20" fmla="*/ 232 w 1213"/>
                  <a:gd name="T21" fmla="*/ 599 h 899"/>
                  <a:gd name="T22" fmla="*/ 266 w 1213"/>
                  <a:gd name="T23" fmla="*/ 586 h 899"/>
                  <a:gd name="T24" fmla="*/ 297 w 1213"/>
                  <a:gd name="T25" fmla="*/ 578 h 899"/>
                  <a:gd name="T26" fmla="*/ 318 w 1213"/>
                  <a:gd name="T27" fmla="*/ 559 h 899"/>
                  <a:gd name="T28" fmla="*/ 342 w 1213"/>
                  <a:gd name="T29" fmla="*/ 538 h 899"/>
                  <a:gd name="T30" fmla="*/ 352 w 1213"/>
                  <a:gd name="T31" fmla="*/ 507 h 899"/>
                  <a:gd name="T32" fmla="*/ 370 w 1213"/>
                  <a:gd name="T33" fmla="*/ 465 h 899"/>
                  <a:gd name="T34" fmla="*/ 378 w 1213"/>
                  <a:gd name="T35" fmla="*/ 450 h 899"/>
                  <a:gd name="T36" fmla="*/ 397 w 1213"/>
                  <a:gd name="T37" fmla="*/ 424 h 899"/>
                  <a:gd name="T38" fmla="*/ 420 w 1213"/>
                  <a:gd name="T39" fmla="*/ 408 h 899"/>
                  <a:gd name="T40" fmla="*/ 441 w 1213"/>
                  <a:gd name="T41" fmla="*/ 387 h 899"/>
                  <a:gd name="T42" fmla="*/ 464 w 1213"/>
                  <a:gd name="T43" fmla="*/ 371 h 899"/>
                  <a:gd name="T44" fmla="*/ 470 w 1213"/>
                  <a:gd name="T45" fmla="*/ 353 h 899"/>
                  <a:gd name="T46" fmla="*/ 483 w 1213"/>
                  <a:gd name="T47" fmla="*/ 327 h 899"/>
                  <a:gd name="T48" fmla="*/ 490 w 1213"/>
                  <a:gd name="T49" fmla="*/ 296 h 899"/>
                  <a:gd name="T50" fmla="*/ 496 w 1213"/>
                  <a:gd name="T51" fmla="*/ 288 h 899"/>
                  <a:gd name="T52" fmla="*/ 504 w 1213"/>
                  <a:gd name="T53" fmla="*/ 285 h 899"/>
                  <a:gd name="T54" fmla="*/ 522 w 1213"/>
                  <a:gd name="T55" fmla="*/ 264 h 899"/>
                  <a:gd name="T56" fmla="*/ 558 w 1213"/>
                  <a:gd name="T57" fmla="*/ 269 h 899"/>
                  <a:gd name="T58" fmla="*/ 587 w 1213"/>
                  <a:gd name="T59" fmla="*/ 280 h 899"/>
                  <a:gd name="T60" fmla="*/ 621 w 1213"/>
                  <a:gd name="T61" fmla="*/ 290 h 899"/>
                  <a:gd name="T62" fmla="*/ 631 w 1213"/>
                  <a:gd name="T63" fmla="*/ 285 h 899"/>
                  <a:gd name="T64" fmla="*/ 626 w 1213"/>
                  <a:gd name="T65" fmla="*/ 314 h 899"/>
                  <a:gd name="T66" fmla="*/ 621 w 1213"/>
                  <a:gd name="T67" fmla="*/ 356 h 899"/>
                  <a:gd name="T68" fmla="*/ 618 w 1213"/>
                  <a:gd name="T69" fmla="*/ 392 h 899"/>
                  <a:gd name="T70" fmla="*/ 642 w 1213"/>
                  <a:gd name="T71" fmla="*/ 395 h 899"/>
                  <a:gd name="T72" fmla="*/ 665 w 1213"/>
                  <a:gd name="T73" fmla="*/ 387 h 899"/>
                  <a:gd name="T74" fmla="*/ 691 w 1213"/>
                  <a:gd name="T75" fmla="*/ 366 h 899"/>
                  <a:gd name="T76" fmla="*/ 720 w 1213"/>
                  <a:gd name="T77" fmla="*/ 356 h 899"/>
                  <a:gd name="T78" fmla="*/ 754 w 1213"/>
                  <a:gd name="T79" fmla="*/ 350 h 899"/>
                  <a:gd name="T80" fmla="*/ 751 w 1213"/>
                  <a:gd name="T81" fmla="*/ 316 h 899"/>
                  <a:gd name="T82" fmla="*/ 793 w 1213"/>
                  <a:gd name="T83" fmla="*/ 340 h 899"/>
                  <a:gd name="T84" fmla="*/ 783 w 1213"/>
                  <a:gd name="T85" fmla="*/ 327 h 899"/>
                  <a:gd name="T86" fmla="*/ 767 w 1213"/>
                  <a:gd name="T87" fmla="*/ 309 h 899"/>
                  <a:gd name="T88" fmla="*/ 762 w 1213"/>
                  <a:gd name="T89" fmla="*/ 288 h 899"/>
                  <a:gd name="T90" fmla="*/ 762 w 1213"/>
                  <a:gd name="T91" fmla="*/ 277 h 899"/>
                  <a:gd name="T92" fmla="*/ 759 w 1213"/>
                  <a:gd name="T93" fmla="*/ 262 h 899"/>
                  <a:gd name="T94" fmla="*/ 770 w 1213"/>
                  <a:gd name="T95" fmla="*/ 228 h 899"/>
                  <a:gd name="T96" fmla="*/ 783 w 1213"/>
                  <a:gd name="T97" fmla="*/ 209 h 899"/>
                  <a:gd name="T98" fmla="*/ 801 w 1213"/>
                  <a:gd name="T99" fmla="*/ 196 h 899"/>
                  <a:gd name="T100" fmla="*/ 788 w 1213"/>
                  <a:gd name="T101" fmla="*/ 170 h 899"/>
                  <a:gd name="T102" fmla="*/ 814 w 1213"/>
                  <a:gd name="T103" fmla="*/ 168 h 899"/>
                  <a:gd name="T104" fmla="*/ 814 w 1213"/>
                  <a:gd name="T105" fmla="*/ 157 h 899"/>
                  <a:gd name="T106" fmla="*/ 840 w 1213"/>
                  <a:gd name="T107" fmla="*/ 155 h 899"/>
                  <a:gd name="T108" fmla="*/ 848 w 1213"/>
                  <a:gd name="T109" fmla="*/ 141 h 899"/>
                  <a:gd name="T110" fmla="*/ 874 w 1213"/>
                  <a:gd name="T111" fmla="*/ 139 h 899"/>
                  <a:gd name="T112" fmla="*/ 929 w 1213"/>
                  <a:gd name="T113" fmla="*/ 136 h 899"/>
                  <a:gd name="T114" fmla="*/ 1010 w 1213"/>
                  <a:gd name="T115" fmla="*/ 81 h 899"/>
                  <a:gd name="T116" fmla="*/ 1125 w 1213"/>
                  <a:gd name="T117" fmla="*/ 3 h 899"/>
                  <a:gd name="T118" fmla="*/ 1185 w 1213"/>
                  <a:gd name="T119" fmla="*/ 27 h 8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213" h="899">
                    <a:moveTo>
                      <a:pt x="31" y="873"/>
                    </a:moveTo>
                    <a:lnTo>
                      <a:pt x="31" y="875"/>
                    </a:lnTo>
                    <a:lnTo>
                      <a:pt x="26" y="878"/>
                    </a:lnTo>
                    <a:lnTo>
                      <a:pt x="26" y="881"/>
                    </a:lnTo>
                    <a:lnTo>
                      <a:pt x="23" y="881"/>
                    </a:lnTo>
                    <a:lnTo>
                      <a:pt x="26" y="886"/>
                    </a:lnTo>
                    <a:lnTo>
                      <a:pt x="23" y="888"/>
                    </a:lnTo>
                    <a:lnTo>
                      <a:pt x="21" y="888"/>
                    </a:lnTo>
                    <a:lnTo>
                      <a:pt x="18" y="888"/>
                    </a:lnTo>
                    <a:lnTo>
                      <a:pt x="18" y="891"/>
                    </a:lnTo>
                    <a:lnTo>
                      <a:pt x="18" y="894"/>
                    </a:lnTo>
                    <a:lnTo>
                      <a:pt x="18" y="896"/>
                    </a:lnTo>
                    <a:lnTo>
                      <a:pt x="18" y="899"/>
                    </a:lnTo>
                    <a:lnTo>
                      <a:pt x="15" y="899"/>
                    </a:lnTo>
                    <a:lnTo>
                      <a:pt x="13" y="899"/>
                    </a:lnTo>
                    <a:lnTo>
                      <a:pt x="8" y="896"/>
                    </a:lnTo>
                    <a:lnTo>
                      <a:pt x="10" y="894"/>
                    </a:lnTo>
                    <a:lnTo>
                      <a:pt x="10" y="891"/>
                    </a:lnTo>
                    <a:lnTo>
                      <a:pt x="10" y="888"/>
                    </a:lnTo>
                    <a:lnTo>
                      <a:pt x="10" y="886"/>
                    </a:lnTo>
                    <a:lnTo>
                      <a:pt x="13" y="878"/>
                    </a:lnTo>
                    <a:lnTo>
                      <a:pt x="13" y="875"/>
                    </a:lnTo>
                    <a:lnTo>
                      <a:pt x="13" y="873"/>
                    </a:lnTo>
                    <a:lnTo>
                      <a:pt x="10" y="870"/>
                    </a:lnTo>
                    <a:lnTo>
                      <a:pt x="10" y="865"/>
                    </a:lnTo>
                    <a:lnTo>
                      <a:pt x="10" y="862"/>
                    </a:lnTo>
                    <a:lnTo>
                      <a:pt x="0" y="831"/>
                    </a:lnTo>
                    <a:lnTo>
                      <a:pt x="8" y="826"/>
                    </a:lnTo>
                    <a:lnTo>
                      <a:pt x="10" y="826"/>
                    </a:lnTo>
                    <a:lnTo>
                      <a:pt x="13" y="823"/>
                    </a:lnTo>
                    <a:lnTo>
                      <a:pt x="18" y="821"/>
                    </a:lnTo>
                    <a:lnTo>
                      <a:pt x="18" y="818"/>
                    </a:lnTo>
                    <a:lnTo>
                      <a:pt x="21" y="818"/>
                    </a:lnTo>
                    <a:lnTo>
                      <a:pt x="23" y="815"/>
                    </a:lnTo>
                    <a:lnTo>
                      <a:pt x="28" y="813"/>
                    </a:lnTo>
                    <a:lnTo>
                      <a:pt x="31" y="810"/>
                    </a:lnTo>
                    <a:lnTo>
                      <a:pt x="34" y="808"/>
                    </a:lnTo>
                    <a:lnTo>
                      <a:pt x="36" y="808"/>
                    </a:lnTo>
                    <a:lnTo>
                      <a:pt x="39" y="805"/>
                    </a:lnTo>
                    <a:lnTo>
                      <a:pt x="42" y="805"/>
                    </a:lnTo>
                    <a:lnTo>
                      <a:pt x="42" y="802"/>
                    </a:lnTo>
                    <a:lnTo>
                      <a:pt x="44" y="802"/>
                    </a:lnTo>
                    <a:lnTo>
                      <a:pt x="47" y="802"/>
                    </a:lnTo>
                    <a:lnTo>
                      <a:pt x="47" y="800"/>
                    </a:lnTo>
                    <a:lnTo>
                      <a:pt x="49" y="800"/>
                    </a:lnTo>
                    <a:lnTo>
                      <a:pt x="52" y="800"/>
                    </a:lnTo>
                    <a:lnTo>
                      <a:pt x="52" y="797"/>
                    </a:lnTo>
                    <a:lnTo>
                      <a:pt x="55" y="797"/>
                    </a:lnTo>
                    <a:lnTo>
                      <a:pt x="55" y="794"/>
                    </a:lnTo>
                    <a:lnTo>
                      <a:pt x="57" y="794"/>
                    </a:lnTo>
                    <a:lnTo>
                      <a:pt x="60" y="794"/>
                    </a:lnTo>
                    <a:lnTo>
                      <a:pt x="62" y="792"/>
                    </a:lnTo>
                    <a:lnTo>
                      <a:pt x="65" y="789"/>
                    </a:lnTo>
                    <a:lnTo>
                      <a:pt x="65" y="787"/>
                    </a:lnTo>
                    <a:lnTo>
                      <a:pt x="68" y="787"/>
                    </a:lnTo>
                    <a:lnTo>
                      <a:pt x="68" y="784"/>
                    </a:lnTo>
                    <a:lnTo>
                      <a:pt x="70" y="784"/>
                    </a:lnTo>
                    <a:lnTo>
                      <a:pt x="70" y="781"/>
                    </a:lnTo>
                    <a:lnTo>
                      <a:pt x="70" y="779"/>
                    </a:lnTo>
                    <a:lnTo>
                      <a:pt x="73" y="779"/>
                    </a:lnTo>
                    <a:lnTo>
                      <a:pt x="70" y="776"/>
                    </a:lnTo>
                    <a:lnTo>
                      <a:pt x="70" y="774"/>
                    </a:lnTo>
                    <a:lnTo>
                      <a:pt x="70" y="771"/>
                    </a:lnTo>
                    <a:lnTo>
                      <a:pt x="73" y="771"/>
                    </a:lnTo>
                    <a:lnTo>
                      <a:pt x="73" y="768"/>
                    </a:lnTo>
                    <a:lnTo>
                      <a:pt x="73" y="766"/>
                    </a:lnTo>
                    <a:lnTo>
                      <a:pt x="75" y="761"/>
                    </a:lnTo>
                    <a:lnTo>
                      <a:pt x="75" y="758"/>
                    </a:lnTo>
                    <a:lnTo>
                      <a:pt x="75" y="755"/>
                    </a:lnTo>
                    <a:lnTo>
                      <a:pt x="75" y="753"/>
                    </a:lnTo>
                    <a:lnTo>
                      <a:pt x="75" y="747"/>
                    </a:lnTo>
                    <a:lnTo>
                      <a:pt x="75" y="745"/>
                    </a:lnTo>
                    <a:lnTo>
                      <a:pt x="75" y="742"/>
                    </a:lnTo>
                    <a:lnTo>
                      <a:pt x="75" y="740"/>
                    </a:lnTo>
                    <a:lnTo>
                      <a:pt x="75" y="737"/>
                    </a:lnTo>
                    <a:lnTo>
                      <a:pt x="73" y="732"/>
                    </a:lnTo>
                    <a:lnTo>
                      <a:pt x="73" y="729"/>
                    </a:lnTo>
                    <a:lnTo>
                      <a:pt x="73" y="727"/>
                    </a:lnTo>
                    <a:lnTo>
                      <a:pt x="73" y="724"/>
                    </a:lnTo>
                    <a:lnTo>
                      <a:pt x="75" y="721"/>
                    </a:lnTo>
                    <a:lnTo>
                      <a:pt x="75" y="719"/>
                    </a:lnTo>
                    <a:lnTo>
                      <a:pt x="78" y="716"/>
                    </a:lnTo>
                    <a:lnTo>
                      <a:pt x="83" y="713"/>
                    </a:lnTo>
                    <a:lnTo>
                      <a:pt x="88" y="711"/>
                    </a:lnTo>
                    <a:lnTo>
                      <a:pt x="91" y="708"/>
                    </a:lnTo>
                    <a:lnTo>
                      <a:pt x="94" y="706"/>
                    </a:lnTo>
                    <a:lnTo>
                      <a:pt x="96" y="703"/>
                    </a:lnTo>
                    <a:lnTo>
                      <a:pt x="99" y="700"/>
                    </a:lnTo>
                    <a:lnTo>
                      <a:pt x="102" y="698"/>
                    </a:lnTo>
                    <a:lnTo>
                      <a:pt x="104" y="695"/>
                    </a:lnTo>
                    <a:lnTo>
                      <a:pt x="107" y="695"/>
                    </a:lnTo>
                    <a:lnTo>
                      <a:pt x="109" y="693"/>
                    </a:lnTo>
                    <a:lnTo>
                      <a:pt x="112" y="693"/>
                    </a:lnTo>
                    <a:lnTo>
                      <a:pt x="112" y="690"/>
                    </a:lnTo>
                    <a:lnTo>
                      <a:pt x="115" y="690"/>
                    </a:lnTo>
                    <a:lnTo>
                      <a:pt x="117" y="690"/>
                    </a:lnTo>
                    <a:lnTo>
                      <a:pt x="117" y="687"/>
                    </a:lnTo>
                    <a:lnTo>
                      <a:pt x="120" y="687"/>
                    </a:lnTo>
                    <a:lnTo>
                      <a:pt x="122" y="687"/>
                    </a:lnTo>
                    <a:lnTo>
                      <a:pt x="122" y="685"/>
                    </a:lnTo>
                    <a:lnTo>
                      <a:pt x="125" y="685"/>
                    </a:lnTo>
                    <a:lnTo>
                      <a:pt x="128" y="682"/>
                    </a:lnTo>
                    <a:lnTo>
                      <a:pt x="128" y="680"/>
                    </a:lnTo>
                    <a:lnTo>
                      <a:pt x="130" y="680"/>
                    </a:lnTo>
                    <a:lnTo>
                      <a:pt x="133" y="677"/>
                    </a:lnTo>
                    <a:lnTo>
                      <a:pt x="133" y="674"/>
                    </a:lnTo>
                    <a:lnTo>
                      <a:pt x="133" y="672"/>
                    </a:lnTo>
                    <a:lnTo>
                      <a:pt x="135" y="672"/>
                    </a:lnTo>
                    <a:lnTo>
                      <a:pt x="138" y="672"/>
                    </a:lnTo>
                    <a:lnTo>
                      <a:pt x="138" y="669"/>
                    </a:lnTo>
                    <a:lnTo>
                      <a:pt x="135" y="669"/>
                    </a:lnTo>
                    <a:lnTo>
                      <a:pt x="135" y="666"/>
                    </a:lnTo>
                    <a:lnTo>
                      <a:pt x="135" y="664"/>
                    </a:lnTo>
                    <a:lnTo>
                      <a:pt x="135" y="661"/>
                    </a:lnTo>
                    <a:lnTo>
                      <a:pt x="135" y="659"/>
                    </a:lnTo>
                    <a:lnTo>
                      <a:pt x="135" y="656"/>
                    </a:lnTo>
                    <a:lnTo>
                      <a:pt x="133" y="653"/>
                    </a:lnTo>
                    <a:lnTo>
                      <a:pt x="133" y="651"/>
                    </a:lnTo>
                    <a:lnTo>
                      <a:pt x="135" y="651"/>
                    </a:lnTo>
                    <a:lnTo>
                      <a:pt x="135" y="648"/>
                    </a:lnTo>
                    <a:lnTo>
                      <a:pt x="138" y="648"/>
                    </a:lnTo>
                    <a:lnTo>
                      <a:pt x="141" y="648"/>
                    </a:lnTo>
                    <a:lnTo>
                      <a:pt x="141" y="646"/>
                    </a:lnTo>
                    <a:lnTo>
                      <a:pt x="141" y="643"/>
                    </a:lnTo>
                    <a:lnTo>
                      <a:pt x="141" y="640"/>
                    </a:lnTo>
                    <a:lnTo>
                      <a:pt x="138" y="640"/>
                    </a:lnTo>
                    <a:lnTo>
                      <a:pt x="138" y="638"/>
                    </a:lnTo>
                    <a:lnTo>
                      <a:pt x="141" y="638"/>
                    </a:lnTo>
                    <a:lnTo>
                      <a:pt x="141" y="635"/>
                    </a:lnTo>
                    <a:lnTo>
                      <a:pt x="143" y="635"/>
                    </a:lnTo>
                    <a:lnTo>
                      <a:pt x="143" y="633"/>
                    </a:lnTo>
                    <a:lnTo>
                      <a:pt x="146" y="630"/>
                    </a:lnTo>
                    <a:lnTo>
                      <a:pt x="146" y="627"/>
                    </a:lnTo>
                    <a:lnTo>
                      <a:pt x="149" y="627"/>
                    </a:lnTo>
                    <a:lnTo>
                      <a:pt x="149" y="625"/>
                    </a:lnTo>
                    <a:lnTo>
                      <a:pt x="151" y="625"/>
                    </a:lnTo>
                    <a:lnTo>
                      <a:pt x="154" y="625"/>
                    </a:lnTo>
                    <a:lnTo>
                      <a:pt x="154" y="622"/>
                    </a:lnTo>
                    <a:lnTo>
                      <a:pt x="156" y="622"/>
                    </a:lnTo>
                    <a:lnTo>
                      <a:pt x="159" y="619"/>
                    </a:lnTo>
                    <a:lnTo>
                      <a:pt x="162" y="619"/>
                    </a:lnTo>
                    <a:lnTo>
                      <a:pt x="164" y="619"/>
                    </a:lnTo>
                    <a:lnTo>
                      <a:pt x="167" y="622"/>
                    </a:lnTo>
                    <a:lnTo>
                      <a:pt x="169" y="622"/>
                    </a:lnTo>
                    <a:lnTo>
                      <a:pt x="175" y="622"/>
                    </a:lnTo>
                    <a:lnTo>
                      <a:pt x="177" y="622"/>
                    </a:lnTo>
                    <a:lnTo>
                      <a:pt x="180" y="622"/>
                    </a:lnTo>
                    <a:lnTo>
                      <a:pt x="182" y="622"/>
                    </a:lnTo>
                    <a:lnTo>
                      <a:pt x="185" y="622"/>
                    </a:lnTo>
                    <a:lnTo>
                      <a:pt x="188" y="622"/>
                    </a:lnTo>
                    <a:lnTo>
                      <a:pt x="190" y="622"/>
                    </a:lnTo>
                    <a:lnTo>
                      <a:pt x="193" y="622"/>
                    </a:lnTo>
                    <a:lnTo>
                      <a:pt x="193" y="625"/>
                    </a:lnTo>
                    <a:lnTo>
                      <a:pt x="193" y="622"/>
                    </a:lnTo>
                    <a:lnTo>
                      <a:pt x="196" y="622"/>
                    </a:lnTo>
                    <a:lnTo>
                      <a:pt x="196" y="619"/>
                    </a:lnTo>
                    <a:lnTo>
                      <a:pt x="198" y="619"/>
                    </a:lnTo>
                    <a:lnTo>
                      <a:pt x="198" y="617"/>
                    </a:lnTo>
                    <a:lnTo>
                      <a:pt x="201" y="617"/>
                    </a:lnTo>
                    <a:lnTo>
                      <a:pt x="201" y="614"/>
                    </a:lnTo>
                    <a:lnTo>
                      <a:pt x="201" y="612"/>
                    </a:lnTo>
                    <a:lnTo>
                      <a:pt x="203" y="612"/>
                    </a:lnTo>
                    <a:lnTo>
                      <a:pt x="203" y="609"/>
                    </a:lnTo>
                    <a:lnTo>
                      <a:pt x="206" y="609"/>
                    </a:lnTo>
                    <a:lnTo>
                      <a:pt x="206" y="606"/>
                    </a:lnTo>
                    <a:lnTo>
                      <a:pt x="209" y="606"/>
                    </a:lnTo>
                    <a:lnTo>
                      <a:pt x="209" y="604"/>
                    </a:lnTo>
                    <a:lnTo>
                      <a:pt x="211" y="604"/>
                    </a:lnTo>
                    <a:lnTo>
                      <a:pt x="211" y="601"/>
                    </a:lnTo>
                    <a:lnTo>
                      <a:pt x="214" y="601"/>
                    </a:lnTo>
                    <a:lnTo>
                      <a:pt x="216" y="601"/>
                    </a:lnTo>
                    <a:lnTo>
                      <a:pt x="216" y="604"/>
                    </a:lnTo>
                    <a:lnTo>
                      <a:pt x="216" y="606"/>
                    </a:lnTo>
                    <a:lnTo>
                      <a:pt x="214" y="606"/>
                    </a:lnTo>
                    <a:lnTo>
                      <a:pt x="214" y="609"/>
                    </a:lnTo>
                    <a:lnTo>
                      <a:pt x="216" y="609"/>
                    </a:lnTo>
                    <a:lnTo>
                      <a:pt x="216" y="606"/>
                    </a:lnTo>
                    <a:lnTo>
                      <a:pt x="219" y="606"/>
                    </a:lnTo>
                    <a:lnTo>
                      <a:pt x="219" y="604"/>
                    </a:lnTo>
                    <a:lnTo>
                      <a:pt x="222" y="604"/>
                    </a:lnTo>
                    <a:lnTo>
                      <a:pt x="222" y="601"/>
                    </a:lnTo>
                    <a:lnTo>
                      <a:pt x="222" y="599"/>
                    </a:lnTo>
                    <a:lnTo>
                      <a:pt x="224" y="599"/>
                    </a:lnTo>
                    <a:lnTo>
                      <a:pt x="224" y="601"/>
                    </a:lnTo>
                    <a:lnTo>
                      <a:pt x="227" y="601"/>
                    </a:lnTo>
                    <a:lnTo>
                      <a:pt x="229" y="601"/>
                    </a:lnTo>
                    <a:lnTo>
                      <a:pt x="232" y="599"/>
                    </a:lnTo>
                    <a:lnTo>
                      <a:pt x="229" y="599"/>
                    </a:lnTo>
                    <a:lnTo>
                      <a:pt x="229" y="596"/>
                    </a:lnTo>
                    <a:lnTo>
                      <a:pt x="232" y="596"/>
                    </a:lnTo>
                    <a:lnTo>
                      <a:pt x="232" y="593"/>
                    </a:lnTo>
                    <a:lnTo>
                      <a:pt x="235" y="593"/>
                    </a:lnTo>
                    <a:lnTo>
                      <a:pt x="237" y="593"/>
                    </a:lnTo>
                    <a:lnTo>
                      <a:pt x="240" y="593"/>
                    </a:lnTo>
                    <a:lnTo>
                      <a:pt x="243" y="593"/>
                    </a:lnTo>
                    <a:lnTo>
                      <a:pt x="243" y="591"/>
                    </a:lnTo>
                    <a:lnTo>
                      <a:pt x="245" y="591"/>
                    </a:lnTo>
                    <a:lnTo>
                      <a:pt x="248" y="591"/>
                    </a:lnTo>
                    <a:lnTo>
                      <a:pt x="250" y="591"/>
                    </a:lnTo>
                    <a:lnTo>
                      <a:pt x="253" y="591"/>
                    </a:lnTo>
                    <a:lnTo>
                      <a:pt x="261" y="588"/>
                    </a:lnTo>
                    <a:lnTo>
                      <a:pt x="263" y="588"/>
                    </a:lnTo>
                    <a:lnTo>
                      <a:pt x="263" y="586"/>
                    </a:lnTo>
                    <a:lnTo>
                      <a:pt x="266" y="586"/>
                    </a:lnTo>
                    <a:lnTo>
                      <a:pt x="266" y="588"/>
                    </a:lnTo>
                    <a:lnTo>
                      <a:pt x="269" y="588"/>
                    </a:lnTo>
                    <a:lnTo>
                      <a:pt x="269" y="586"/>
                    </a:lnTo>
                    <a:lnTo>
                      <a:pt x="271" y="586"/>
                    </a:lnTo>
                    <a:lnTo>
                      <a:pt x="274" y="586"/>
                    </a:lnTo>
                    <a:lnTo>
                      <a:pt x="276" y="586"/>
                    </a:lnTo>
                    <a:lnTo>
                      <a:pt x="276" y="583"/>
                    </a:lnTo>
                    <a:lnTo>
                      <a:pt x="279" y="583"/>
                    </a:lnTo>
                    <a:lnTo>
                      <a:pt x="282" y="583"/>
                    </a:lnTo>
                    <a:lnTo>
                      <a:pt x="282" y="580"/>
                    </a:lnTo>
                    <a:lnTo>
                      <a:pt x="284" y="580"/>
                    </a:lnTo>
                    <a:lnTo>
                      <a:pt x="287" y="580"/>
                    </a:lnTo>
                    <a:lnTo>
                      <a:pt x="289" y="580"/>
                    </a:lnTo>
                    <a:lnTo>
                      <a:pt x="289" y="578"/>
                    </a:lnTo>
                    <a:lnTo>
                      <a:pt x="292" y="578"/>
                    </a:lnTo>
                    <a:lnTo>
                      <a:pt x="295" y="578"/>
                    </a:lnTo>
                    <a:lnTo>
                      <a:pt x="297" y="578"/>
                    </a:lnTo>
                    <a:lnTo>
                      <a:pt x="297" y="575"/>
                    </a:lnTo>
                    <a:lnTo>
                      <a:pt x="300" y="575"/>
                    </a:lnTo>
                    <a:lnTo>
                      <a:pt x="300" y="572"/>
                    </a:lnTo>
                    <a:lnTo>
                      <a:pt x="303" y="572"/>
                    </a:lnTo>
                    <a:lnTo>
                      <a:pt x="303" y="570"/>
                    </a:lnTo>
                    <a:lnTo>
                      <a:pt x="305" y="570"/>
                    </a:lnTo>
                    <a:lnTo>
                      <a:pt x="305" y="567"/>
                    </a:lnTo>
                    <a:lnTo>
                      <a:pt x="305" y="565"/>
                    </a:lnTo>
                    <a:lnTo>
                      <a:pt x="308" y="565"/>
                    </a:lnTo>
                    <a:lnTo>
                      <a:pt x="310" y="565"/>
                    </a:lnTo>
                    <a:lnTo>
                      <a:pt x="313" y="565"/>
                    </a:lnTo>
                    <a:lnTo>
                      <a:pt x="313" y="562"/>
                    </a:lnTo>
                    <a:lnTo>
                      <a:pt x="316" y="562"/>
                    </a:lnTo>
                    <a:lnTo>
                      <a:pt x="316" y="559"/>
                    </a:lnTo>
                    <a:lnTo>
                      <a:pt x="316" y="557"/>
                    </a:lnTo>
                    <a:lnTo>
                      <a:pt x="318" y="557"/>
                    </a:lnTo>
                    <a:lnTo>
                      <a:pt x="318" y="559"/>
                    </a:lnTo>
                    <a:lnTo>
                      <a:pt x="321" y="559"/>
                    </a:lnTo>
                    <a:lnTo>
                      <a:pt x="321" y="557"/>
                    </a:lnTo>
                    <a:lnTo>
                      <a:pt x="323" y="557"/>
                    </a:lnTo>
                    <a:lnTo>
                      <a:pt x="326" y="557"/>
                    </a:lnTo>
                    <a:lnTo>
                      <a:pt x="326" y="554"/>
                    </a:lnTo>
                    <a:lnTo>
                      <a:pt x="329" y="552"/>
                    </a:lnTo>
                    <a:lnTo>
                      <a:pt x="326" y="552"/>
                    </a:lnTo>
                    <a:lnTo>
                      <a:pt x="329" y="552"/>
                    </a:lnTo>
                    <a:lnTo>
                      <a:pt x="331" y="549"/>
                    </a:lnTo>
                    <a:lnTo>
                      <a:pt x="334" y="546"/>
                    </a:lnTo>
                    <a:lnTo>
                      <a:pt x="334" y="544"/>
                    </a:lnTo>
                    <a:lnTo>
                      <a:pt x="334" y="541"/>
                    </a:lnTo>
                    <a:lnTo>
                      <a:pt x="336" y="544"/>
                    </a:lnTo>
                    <a:lnTo>
                      <a:pt x="336" y="541"/>
                    </a:lnTo>
                    <a:lnTo>
                      <a:pt x="339" y="541"/>
                    </a:lnTo>
                    <a:lnTo>
                      <a:pt x="339" y="538"/>
                    </a:lnTo>
                    <a:lnTo>
                      <a:pt x="342" y="538"/>
                    </a:lnTo>
                    <a:lnTo>
                      <a:pt x="342" y="536"/>
                    </a:lnTo>
                    <a:lnTo>
                      <a:pt x="342" y="533"/>
                    </a:lnTo>
                    <a:lnTo>
                      <a:pt x="342" y="531"/>
                    </a:lnTo>
                    <a:lnTo>
                      <a:pt x="344" y="531"/>
                    </a:lnTo>
                    <a:lnTo>
                      <a:pt x="344" y="528"/>
                    </a:lnTo>
                    <a:lnTo>
                      <a:pt x="344" y="525"/>
                    </a:lnTo>
                    <a:lnTo>
                      <a:pt x="347" y="525"/>
                    </a:lnTo>
                    <a:lnTo>
                      <a:pt x="347" y="523"/>
                    </a:lnTo>
                    <a:lnTo>
                      <a:pt x="347" y="520"/>
                    </a:lnTo>
                    <a:lnTo>
                      <a:pt x="347" y="518"/>
                    </a:lnTo>
                    <a:lnTo>
                      <a:pt x="350" y="518"/>
                    </a:lnTo>
                    <a:lnTo>
                      <a:pt x="350" y="515"/>
                    </a:lnTo>
                    <a:lnTo>
                      <a:pt x="350" y="512"/>
                    </a:lnTo>
                    <a:lnTo>
                      <a:pt x="350" y="515"/>
                    </a:lnTo>
                    <a:lnTo>
                      <a:pt x="350" y="512"/>
                    </a:lnTo>
                    <a:lnTo>
                      <a:pt x="352" y="510"/>
                    </a:lnTo>
                    <a:lnTo>
                      <a:pt x="352" y="507"/>
                    </a:lnTo>
                    <a:lnTo>
                      <a:pt x="352" y="505"/>
                    </a:lnTo>
                    <a:lnTo>
                      <a:pt x="352" y="502"/>
                    </a:lnTo>
                    <a:lnTo>
                      <a:pt x="352" y="499"/>
                    </a:lnTo>
                    <a:lnTo>
                      <a:pt x="355" y="499"/>
                    </a:lnTo>
                    <a:lnTo>
                      <a:pt x="355" y="497"/>
                    </a:lnTo>
                    <a:lnTo>
                      <a:pt x="355" y="494"/>
                    </a:lnTo>
                    <a:lnTo>
                      <a:pt x="357" y="494"/>
                    </a:lnTo>
                    <a:lnTo>
                      <a:pt x="357" y="491"/>
                    </a:lnTo>
                    <a:lnTo>
                      <a:pt x="357" y="489"/>
                    </a:lnTo>
                    <a:lnTo>
                      <a:pt x="357" y="486"/>
                    </a:lnTo>
                    <a:lnTo>
                      <a:pt x="357" y="484"/>
                    </a:lnTo>
                    <a:lnTo>
                      <a:pt x="360" y="481"/>
                    </a:lnTo>
                    <a:lnTo>
                      <a:pt x="360" y="478"/>
                    </a:lnTo>
                    <a:lnTo>
                      <a:pt x="360" y="476"/>
                    </a:lnTo>
                    <a:lnTo>
                      <a:pt x="365" y="468"/>
                    </a:lnTo>
                    <a:lnTo>
                      <a:pt x="368" y="465"/>
                    </a:lnTo>
                    <a:lnTo>
                      <a:pt x="370" y="465"/>
                    </a:lnTo>
                    <a:lnTo>
                      <a:pt x="370" y="463"/>
                    </a:lnTo>
                    <a:lnTo>
                      <a:pt x="373" y="463"/>
                    </a:lnTo>
                    <a:lnTo>
                      <a:pt x="373" y="460"/>
                    </a:lnTo>
                    <a:lnTo>
                      <a:pt x="370" y="460"/>
                    </a:lnTo>
                    <a:lnTo>
                      <a:pt x="373" y="460"/>
                    </a:lnTo>
                    <a:lnTo>
                      <a:pt x="373" y="458"/>
                    </a:lnTo>
                    <a:lnTo>
                      <a:pt x="373" y="455"/>
                    </a:lnTo>
                    <a:lnTo>
                      <a:pt x="373" y="452"/>
                    </a:lnTo>
                    <a:lnTo>
                      <a:pt x="370" y="450"/>
                    </a:lnTo>
                    <a:lnTo>
                      <a:pt x="368" y="450"/>
                    </a:lnTo>
                    <a:lnTo>
                      <a:pt x="368" y="447"/>
                    </a:lnTo>
                    <a:lnTo>
                      <a:pt x="370" y="450"/>
                    </a:lnTo>
                    <a:lnTo>
                      <a:pt x="373" y="450"/>
                    </a:lnTo>
                    <a:lnTo>
                      <a:pt x="373" y="452"/>
                    </a:lnTo>
                    <a:lnTo>
                      <a:pt x="376" y="452"/>
                    </a:lnTo>
                    <a:lnTo>
                      <a:pt x="376" y="450"/>
                    </a:lnTo>
                    <a:lnTo>
                      <a:pt x="378" y="450"/>
                    </a:lnTo>
                    <a:lnTo>
                      <a:pt x="381" y="450"/>
                    </a:lnTo>
                    <a:lnTo>
                      <a:pt x="381" y="447"/>
                    </a:lnTo>
                    <a:lnTo>
                      <a:pt x="383" y="447"/>
                    </a:lnTo>
                    <a:lnTo>
                      <a:pt x="383" y="444"/>
                    </a:lnTo>
                    <a:lnTo>
                      <a:pt x="386" y="444"/>
                    </a:lnTo>
                    <a:lnTo>
                      <a:pt x="386" y="442"/>
                    </a:lnTo>
                    <a:lnTo>
                      <a:pt x="389" y="442"/>
                    </a:lnTo>
                    <a:lnTo>
                      <a:pt x="389" y="439"/>
                    </a:lnTo>
                    <a:lnTo>
                      <a:pt x="391" y="439"/>
                    </a:lnTo>
                    <a:lnTo>
                      <a:pt x="391" y="437"/>
                    </a:lnTo>
                    <a:lnTo>
                      <a:pt x="394" y="437"/>
                    </a:lnTo>
                    <a:lnTo>
                      <a:pt x="394" y="434"/>
                    </a:lnTo>
                    <a:lnTo>
                      <a:pt x="397" y="434"/>
                    </a:lnTo>
                    <a:lnTo>
                      <a:pt x="397" y="431"/>
                    </a:lnTo>
                    <a:lnTo>
                      <a:pt x="397" y="429"/>
                    </a:lnTo>
                    <a:lnTo>
                      <a:pt x="397" y="426"/>
                    </a:lnTo>
                    <a:lnTo>
                      <a:pt x="397" y="424"/>
                    </a:lnTo>
                    <a:lnTo>
                      <a:pt x="397" y="421"/>
                    </a:lnTo>
                    <a:lnTo>
                      <a:pt x="399" y="421"/>
                    </a:lnTo>
                    <a:lnTo>
                      <a:pt x="399" y="418"/>
                    </a:lnTo>
                    <a:lnTo>
                      <a:pt x="402" y="418"/>
                    </a:lnTo>
                    <a:lnTo>
                      <a:pt x="404" y="418"/>
                    </a:lnTo>
                    <a:lnTo>
                      <a:pt x="404" y="416"/>
                    </a:lnTo>
                    <a:lnTo>
                      <a:pt x="404" y="413"/>
                    </a:lnTo>
                    <a:lnTo>
                      <a:pt x="407" y="413"/>
                    </a:lnTo>
                    <a:lnTo>
                      <a:pt x="410" y="413"/>
                    </a:lnTo>
                    <a:lnTo>
                      <a:pt x="407" y="413"/>
                    </a:lnTo>
                    <a:lnTo>
                      <a:pt x="407" y="411"/>
                    </a:lnTo>
                    <a:lnTo>
                      <a:pt x="410" y="411"/>
                    </a:lnTo>
                    <a:lnTo>
                      <a:pt x="412" y="411"/>
                    </a:lnTo>
                    <a:lnTo>
                      <a:pt x="415" y="411"/>
                    </a:lnTo>
                    <a:lnTo>
                      <a:pt x="417" y="411"/>
                    </a:lnTo>
                    <a:lnTo>
                      <a:pt x="417" y="408"/>
                    </a:lnTo>
                    <a:lnTo>
                      <a:pt x="420" y="408"/>
                    </a:lnTo>
                    <a:lnTo>
                      <a:pt x="420" y="405"/>
                    </a:lnTo>
                    <a:lnTo>
                      <a:pt x="420" y="408"/>
                    </a:lnTo>
                    <a:lnTo>
                      <a:pt x="420" y="405"/>
                    </a:lnTo>
                    <a:lnTo>
                      <a:pt x="423" y="405"/>
                    </a:lnTo>
                    <a:lnTo>
                      <a:pt x="425" y="405"/>
                    </a:lnTo>
                    <a:lnTo>
                      <a:pt x="425" y="403"/>
                    </a:lnTo>
                    <a:lnTo>
                      <a:pt x="428" y="403"/>
                    </a:lnTo>
                    <a:lnTo>
                      <a:pt x="430" y="403"/>
                    </a:lnTo>
                    <a:lnTo>
                      <a:pt x="430" y="400"/>
                    </a:lnTo>
                    <a:lnTo>
                      <a:pt x="433" y="400"/>
                    </a:lnTo>
                    <a:lnTo>
                      <a:pt x="433" y="397"/>
                    </a:lnTo>
                    <a:lnTo>
                      <a:pt x="436" y="395"/>
                    </a:lnTo>
                    <a:lnTo>
                      <a:pt x="436" y="392"/>
                    </a:lnTo>
                    <a:lnTo>
                      <a:pt x="438" y="392"/>
                    </a:lnTo>
                    <a:lnTo>
                      <a:pt x="438" y="390"/>
                    </a:lnTo>
                    <a:lnTo>
                      <a:pt x="441" y="390"/>
                    </a:lnTo>
                    <a:lnTo>
                      <a:pt x="441" y="387"/>
                    </a:lnTo>
                    <a:lnTo>
                      <a:pt x="441" y="384"/>
                    </a:lnTo>
                    <a:lnTo>
                      <a:pt x="443" y="384"/>
                    </a:lnTo>
                    <a:lnTo>
                      <a:pt x="443" y="387"/>
                    </a:lnTo>
                    <a:lnTo>
                      <a:pt x="443" y="384"/>
                    </a:lnTo>
                    <a:lnTo>
                      <a:pt x="446" y="384"/>
                    </a:lnTo>
                    <a:lnTo>
                      <a:pt x="449" y="384"/>
                    </a:lnTo>
                    <a:lnTo>
                      <a:pt x="451" y="384"/>
                    </a:lnTo>
                    <a:lnTo>
                      <a:pt x="451" y="382"/>
                    </a:lnTo>
                    <a:lnTo>
                      <a:pt x="454" y="382"/>
                    </a:lnTo>
                    <a:lnTo>
                      <a:pt x="454" y="379"/>
                    </a:lnTo>
                    <a:lnTo>
                      <a:pt x="454" y="377"/>
                    </a:lnTo>
                    <a:lnTo>
                      <a:pt x="457" y="377"/>
                    </a:lnTo>
                    <a:lnTo>
                      <a:pt x="459" y="377"/>
                    </a:lnTo>
                    <a:lnTo>
                      <a:pt x="459" y="374"/>
                    </a:lnTo>
                    <a:lnTo>
                      <a:pt x="462" y="374"/>
                    </a:lnTo>
                    <a:lnTo>
                      <a:pt x="464" y="374"/>
                    </a:lnTo>
                    <a:lnTo>
                      <a:pt x="464" y="371"/>
                    </a:lnTo>
                    <a:lnTo>
                      <a:pt x="467" y="371"/>
                    </a:lnTo>
                    <a:lnTo>
                      <a:pt x="467" y="374"/>
                    </a:lnTo>
                    <a:lnTo>
                      <a:pt x="467" y="371"/>
                    </a:lnTo>
                    <a:lnTo>
                      <a:pt x="470" y="371"/>
                    </a:lnTo>
                    <a:lnTo>
                      <a:pt x="467" y="371"/>
                    </a:lnTo>
                    <a:lnTo>
                      <a:pt x="464" y="371"/>
                    </a:lnTo>
                    <a:lnTo>
                      <a:pt x="464" y="369"/>
                    </a:lnTo>
                    <a:lnTo>
                      <a:pt x="464" y="366"/>
                    </a:lnTo>
                    <a:lnTo>
                      <a:pt x="467" y="366"/>
                    </a:lnTo>
                    <a:lnTo>
                      <a:pt x="467" y="363"/>
                    </a:lnTo>
                    <a:lnTo>
                      <a:pt x="467" y="361"/>
                    </a:lnTo>
                    <a:lnTo>
                      <a:pt x="470" y="361"/>
                    </a:lnTo>
                    <a:lnTo>
                      <a:pt x="467" y="361"/>
                    </a:lnTo>
                    <a:lnTo>
                      <a:pt x="467" y="358"/>
                    </a:lnTo>
                    <a:lnTo>
                      <a:pt x="467" y="356"/>
                    </a:lnTo>
                    <a:lnTo>
                      <a:pt x="470" y="356"/>
                    </a:lnTo>
                    <a:lnTo>
                      <a:pt x="470" y="353"/>
                    </a:lnTo>
                    <a:lnTo>
                      <a:pt x="470" y="350"/>
                    </a:lnTo>
                    <a:lnTo>
                      <a:pt x="472" y="350"/>
                    </a:lnTo>
                    <a:lnTo>
                      <a:pt x="472" y="348"/>
                    </a:lnTo>
                    <a:lnTo>
                      <a:pt x="470" y="348"/>
                    </a:lnTo>
                    <a:lnTo>
                      <a:pt x="470" y="345"/>
                    </a:lnTo>
                    <a:lnTo>
                      <a:pt x="472" y="345"/>
                    </a:lnTo>
                    <a:lnTo>
                      <a:pt x="475" y="345"/>
                    </a:lnTo>
                    <a:lnTo>
                      <a:pt x="475" y="343"/>
                    </a:lnTo>
                    <a:lnTo>
                      <a:pt x="477" y="343"/>
                    </a:lnTo>
                    <a:lnTo>
                      <a:pt x="477" y="340"/>
                    </a:lnTo>
                    <a:lnTo>
                      <a:pt x="477" y="337"/>
                    </a:lnTo>
                    <a:lnTo>
                      <a:pt x="477" y="335"/>
                    </a:lnTo>
                    <a:lnTo>
                      <a:pt x="477" y="332"/>
                    </a:lnTo>
                    <a:lnTo>
                      <a:pt x="480" y="332"/>
                    </a:lnTo>
                    <a:lnTo>
                      <a:pt x="480" y="330"/>
                    </a:lnTo>
                    <a:lnTo>
                      <a:pt x="480" y="327"/>
                    </a:lnTo>
                    <a:lnTo>
                      <a:pt x="483" y="327"/>
                    </a:lnTo>
                    <a:lnTo>
                      <a:pt x="483" y="324"/>
                    </a:lnTo>
                    <a:lnTo>
                      <a:pt x="483" y="322"/>
                    </a:lnTo>
                    <a:lnTo>
                      <a:pt x="483" y="319"/>
                    </a:lnTo>
                    <a:lnTo>
                      <a:pt x="483" y="316"/>
                    </a:lnTo>
                    <a:lnTo>
                      <a:pt x="485" y="316"/>
                    </a:lnTo>
                    <a:lnTo>
                      <a:pt x="485" y="314"/>
                    </a:lnTo>
                    <a:lnTo>
                      <a:pt x="485" y="311"/>
                    </a:lnTo>
                    <a:lnTo>
                      <a:pt x="485" y="309"/>
                    </a:lnTo>
                    <a:lnTo>
                      <a:pt x="485" y="306"/>
                    </a:lnTo>
                    <a:lnTo>
                      <a:pt x="485" y="309"/>
                    </a:lnTo>
                    <a:lnTo>
                      <a:pt x="485" y="306"/>
                    </a:lnTo>
                    <a:lnTo>
                      <a:pt x="485" y="303"/>
                    </a:lnTo>
                    <a:lnTo>
                      <a:pt x="488" y="303"/>
                    </a:lnTo>
                    <a:lnTo>
                      <a:pt x="488" y="301"/>
                    </a:lnTo>
                    <a:lnTo>
                      <a:pt x="488" y="298"/>
                    </a:lnTo>
                    <a:lnTo>
                      <a:pt x="488" y="296"/>
                    </a:lnTo>
                    <a:lnTo>
                      <a:pt x="490" y="296"/>
                    </a:lnTo>
                    <a:lnTo>
                      <a:pt x="490" y="293"/>
                    </a:lnTo>
                    <a:lnTo>
                      <a:pt x="493" y="293"/>
                    </a:lnTo>
                    <a:lnTo>
                      <a:pt x="493" y="296"/>
                    </a:lnTo>
                    <a:lnTo>
                      <a:pt x="493" y="293"/>
                    </a:lnTo>
                    <a:lnTo>
                      <a:pt x="493" y="290"/>
                    </a:lnTo>
                    <a:lnTo>
                      <a:pt x="496" y="290"/>
                    </a:lnTo>
                    <a:lnTo>
                      <a:pt x="493" y="290"/>
                    </a:lnTo>
                    <a:lnTo>
                      <a:pt x="496" y="290"/>
                    </a:lnTo>
                    <a:lnTo>
                      <a:pt x="493" y="290"/>
                    </a:lnTo>
                    <a:lnTo>
                      <a:pt x="493" y="288"/>
                    </a:lnTo>
                    <a:lnTo>
                      <a:pt x="493" y="290"/>
                    </a:lnTo>
                    <a:lnTo>
                      <a:pt x="496" y="290"/>
                    </a:lnTo>
                    <a:lnTo>
                      <a:pt x="496" y="288"/>
                    </a:lnTo>
                    <a:lnTo>
                      <a:pt x="496" y="285"/>
                    </a:lnTo>
                    <a:lnTo>
                      <a:pt x="496" y="288"/>
                    </a:lnTo>
                    <a:lnTo>
                      <a:pt x="496" y="285"/>
                    </a:lnTo>
                    <a:lnTo>
                      <a:pt x="496" y="288"/>
                    </a:lnTo>
                    <a:lnTo>
                      <a:pt x="496" y="290"/>
                    </a:lnTo>
                    <a:lnTo>
                      <a:pt x="498" y="290"/>
                    </a:lnTo>
                    <a:lnTo>
                      <a:pt x="498" y="288"/>
                    </a:lnTo>
                    <a:lnTo>
                      <a:pt x="501" y="288"/>
                    </a:lnTo>
                    <a:lnTo>
                      <a:pt x="504" y="288"/>
                    </a:lnTo>
                    <a:lnTo>
                      <a:pt x="504" y="285"/>
                    </a:lnTo>
                    <a:lnTo>
                      <a:pt x="504" y="283"/>
                    </a:lnTo>
                    <a:lnTo>
                      <a:pt x="501" y="283"/>
                    </a:lnTo>
                    <a:lnTo>
                      <a:pt x="501" y="280"/>
                    </a:lnTo>
                    <a:lnTo>
                      <a:pt x="498" y="283"/>
                    </a:lnTo>
                    <a:lnTo>
                      <a:pt x="498" y="280"/>
                    </a:lnTo>
                    <a:lnTo>
                      <a:pt x="501" y="280"/>
                    </a:lnTo>
                    <a:lnTo>
                      <a:pt x="498" y="280"/>
                    </a:lnTo>
                    <a:lnTo>
                      <a:pt x="501" y="280"/>
                    </a:lnTo>
                    <a:lnTo>
                      <a:pt x="501" y="283"/>
                    </a:lnTo>
                    <a:lnTo>
                      <a:pt x="504" y="283"/>
                    </a:lnTo>
                    <a:lnTo>
                      <a:pt x="504" y="285"/>
                    </a:lnTo>
                    <a:lnTo>
                      <a:pt x="506" y="285"/>
                    </a:lnTo>
                    <a:lnTo>
                      <a:pt x="506" y="283"/>
                    </a:lnTo>
                    <a:lnTo>
                      <a:pt x="506" y="280"/>
                    </a:lnTo>
                    <a:lnTo>
                      <a:pt x="509" y="280"/>
                    </a:lnTo>
                    <a:lnTo>
                      <a:pt x="509" y="277"/>
                    </a:lnTo>
                    <a:lnTo>
                      <a:pt x="511" y="277"/>
                    </a:lnTo>
                    <a:lnTo>
                      <a:pt x="511" y="275"/>
                    </a:lnTo>
                    <a:lnTo>
                      <a:pt x="511" y="272"/>
                    </a:lnTo>
                    <a:lnTo>
                      <a:pt x="511" y="269"/>
                    </a:lnTo>
                    <a:lnTo>
                      <a:pt x="514" y="269"/>
                    </a:lnTo>
                    <a:lnTo>
                      <a:pt x="514" y="267"/>
                    </a:lnTo>
                    <a:lnTo>
                      <a:pt x="514" y="264"/>
                    </a:lnTo>
                    <a:lnTo>
                      <a:pt x="517" y="264"/>
                    </a:lnTo>
                    <a:lnTo>
                      <a:pt x="519" y="264"/>
                    </a:lnTo>
                    <a:lnTo>
                      <a:pt x="519" y="262"/>
                    </a:lnTo>
                    <a:lnTo>
                      <a:pt x="522" y="262"/>
                    </a:lnTo>
                    <a:lnTo>
                      <a:pt x="522" y="264"/>
                    </a:lnTo>
                    <a:lnTo>
                      <a:pt x="522" y="267"/>
                    </a:lnTo>
                    <a:lnTo>
                      <a:pt x="524" y="267"/>
                    </a:lnTo>
                    <a:lnTo>
                      <a:pt x="524" y="264"/>
                    </a:lnTo>
                    <a:lnTo>
                      <a:pt x="527" y="264"/>
                    </a:lnTo>
                    <a:lnTo>
                      <a:pt x="530" y="264"/>
                    </a:lnTo>
                    <a:lnTo>
                      <a:pt x="532" y="264"/>
                    </a:lnTo>
                    <a:lnTo>
                      <a:pt x="535" y="264"/>
                    </a:lnTo>
                    <a:lnTo>
                      <a:pt x="537" y="264"/>
                    </a:lnTo>
                    <a:lnTo>
                      <a:pt x="540" y="264"/>
                    </a:lnTo>
                    <a:lnTo>
                      <a:pt x="543" y="264"/>
                    </a:lnTo>
                    <a:lnTo>
                      <a:pt x="545" y="264"/>
                    </a:lnTo>
                    <a:lnTo>
                      <a:pt x="548" y="264"/>
                    </a:lnTo>
                    <a:lnTo>
                      <a:pt x="551" y="264"/>
                    </a:lnTo>
                    <a:lnTo>
                      <a:pt x="553" y="264"/>
                    </a:lnTo>
                    <a:lnTo>
                      <a:pt x="556" y="267"/>
                    </a:lnTo>
                    <a:lnTo>
                      <a:pt x="556" y="269"/>
                    </a:lnTo>
                    <a:lnTo>
                      <a:pt x="558" y="269"/>
                    </a:lnTo>
                    <a:lnTo>
                      <a:pt x="558" y="272"/>
                    </a:lnTo>
                    <a:lnTo>
                      <a:pt x="561" y="272"/>
                    </a:lnTo>
                    <a:lnTo>
                      <a:pt x="564" y="272"/>
                    </a:lnTo>
                    <a:lnTo>
                      <a:pt x="564" y="275"/>
                    </a:lnTo>
                    <a:lnTo>
                      <a:pt x="566" y="275"/>
                    </a:lnTo>
                    <a:lnTo>
                      <a:pt x="569" y="275"/>
                    </a:lnTo>
                    <a:lnTo>
                      <a:pt x="569" y="277"/>
                    </a:lnTo>
                    <a:lnTo>
                      <a:pt x="571" y="277"/>
                    </a:lnTo>
                    <a:lnTo>
                      <a:pt x="574" y="277"/>
                    </a:lnTo>
                    <a:lnTo>
                      <a:pt x="577" y="277"/>
                    </a:lnTo>
                    <a:lnTo>
                      <a:pt x="577" y="280"/>
                    </a:lnTo>
                    <a:lnTo>
                      <a:pt x="579" y="280"/>
                    </a:lnTo>
                    <a:lnTo>
                      <a:pt x="582" y="280"/>
                    </a:lnTo>
                    <a:lnTo>
                      <a:pt x="584" y="280"/>
                    </a:lnTo>
                    <a:lnTo>
                      <a:pt x="587" y="280"/>
                    </a:lnTo>
                    <a:lnTo>
                      <a:pt x="587" y="277"/>
                    </a:lnTo>
                    <a:lnTo>
                      <a:pt x="587" y="280"/>
                    </a:lnTo>
                    <a:lnTo>
                      <a:pt x="590" y="280"/>
                    </a:lnTo>
                    <a:lnTo>
                      <a:pt x="590" y="283"/>
                    </a:lnTo>
                    <a:lnTo>
                      <a:pt x="592" y="283"/>
                    </a:lnTo>
                    <a:lnTo>
                      <a:pt x="595" y="283"/>
                    </a:lnTo>
                    <a:lnTo>
                      <a:pt x="595" y="285"/>
                    </a:lnTo>
                    <a:lnTo>
                      <a:pt x="597" y="283"/>
                    </a:lnTo>
                    <a:lnTo>
                      <a:pt x="603" y="285"/>
                    </a:lnTo>
                    <a:lnTo>
                      <a:pt x="603" y="288"/>
                    </a:lnTo>
                    <a:lnTo>
                      <a:pt x="608" y="288"/>
                    </a:lnTo>
                    <a:lnTo>
                      <a:pt x="608" y="290"/>
                    </a:lnTo>
                    <a:lnTo>
                      <a:pt x="611" y="290"/>
                    </a:lnTo>
                    <a:lnTo>
                      <a:pt x="613" y="290"/>
                    </a:lnTo>
                    <a:lnTo>
                      <a:pt x="613" y="288"/>
                    </a:lnTo>
                    <a:lnTo>
                      <a:pt x="616" y="288"/>
                    </a:lnTo>
                    <a:lnTo>
                      <a:pt x="618" y="288"/>
                    </a:lnTo>
                    <a:lnTo>
                      <a:pt x="618" y="290"/>
                    </a:lnTo>
                    <a:lnTo>
                      <a:pt x="621" y="290"/>
                    </a:lnTo>
                    <a:lnTo>
                      <a:pt x="624" y="290"/>
                    </a:lnTo>
                    <a:lnTo>
                      <a:pt x="626" y="288"/>
                    </a:lnTo>
                    <a:lnTo>
                      <a:pt x="629" y="288"/>
                    </a:lnTo>
                    <a:lnTo>
                      <a:pt x="631" y="288"/>
                    </a:lnTo>
                    <a:lnTo>
                      <a:pt x="631" y="285"/>
                    </a:lnTo>
                    <a:lnTo>
                      <a:pt x="634" y="283"/>
                    </a:lnTo>
                    <a:lnTo>
                      <a:pt x="637" y="283"/>
                    </a:lnTo>
                    <a:lnTo>
                      <a:pt x="642" y="283"/>
                    </a:lnTo>
                    <a:lnTo>
                      <a:pt x="642" y="280"/>
                    </a:lnTo>
                    <a:lnTo>
                      <a:pt x="642" y="283"/>
                    </a:lnTo>
                    <a:lnTo>
                      <a:pt x="644" y="283"/>
                    </a:lnTo>
                    <a:lnTo>
                      <a:pt x="644" y="280"/>
                    </a:lnTo>
                    <a:lnTo>
                      <a:pt x="644" y="283"/>
                    </a:lnTo>
                    <a:lnTo>
                      <a:pt x="642" y="283"/>
                    </a:lnTo>
                    <a:lnTo>
                      <a:pt x="637" y="283"/>
                    </a:lnTo>
                    <a:lnTo>
                      <a:pt x="634" y="283"/>
                    </a:lnTo>
                    <a:lnTo>
                      <a:pt x="631" y="285"/>
                    </a:lnTo>
                    <a:lnTo>
                      <a:pt x="631" y="288"/>
                    </a:lnTo>
                    <a:lnTo>
                      <a:pt x="629" y="288"/>
                    </a:lnTo>
                    <a:lnTo>
                      <a:pt x="631" y="288"/>
                    </a:lnTo>
                    <a:lnTo>
                      <a:pt x="629" y="288"/>
                    </a:lnTo>
                    <a:lnTo>
                      <a:pt x="629" y="290"/>
                    </a:lnTo>
                    <a:lnTo>
                      <a:pt x="626" y="290"/>
                    </a:lnTo>
                    <a:lnTo>
                      <a:pt x="626" y="293"/>
                    </a:lnTo>
                    <a:lnTo>
                      <a:pt x="624" y="293"/>
                    </a:lnTo>
                    <a:lnTo>
                      <a:pt x="624" y="296"/>
                    </a:lnTo>
                    <a:lnTo>
                      <a:pt x="624" y="298"/>
                    </a:lnTo>
                    <a:lnTo>
                      <a:pt x="624" y="301"/>
                    </a:lnTo>
                    <a:lnTo>
                      <a:pt x="624" y="303"/>
                    </a:lnTo>
                    <a:lnTo>
                      <a:pt x="626" y="303"/>
                    </a:lnTo>
                    <a:lnTo>
                      <a:pt x="626" y="306"/>
                    </a:lnTo>
                    <a:lnTo>
                      <a:pt x="626" y="309"/>
                    </a:lnTo>
                    <a:lnTo>
                      <a:pt x="626" y="311"/>
                    </a:lnTo>
                    <a:lnTo>
                      <a:pt x="626" y="314"/>
                    </a:lnTo>
                    <a:lnTo>
                      <a:pt x="624" y="316"/>
                    </a:lnTo>
                    <a:lnTo>
                      <a:pt x="624" y="319"/>
                    </a:lnTo>
                    <a:lnTo>
                      <a:pt x="624" y="322"/>
                    </a:lnTo>
                    <a:lnTo>
                      <a:pt x="624" y="324"/>
                    </a:lnTo>
                    <a:lnTo>
                      <a:pt x="624" y="327"/>
                    </a:lnTo>
                    <a:lnTo>
                      <a:pt x="624" y="330"/>
                    </a:lnTo>
                    <a:lnTo>
                      <a:pt x="624" y="332"/>
                    </a:lnTo>
                    <a:lnTo>
                      <a:pt x="624" y="335"/>
                    </a:lnTo>
                    <a:lnTo>
                      <a:pt x="624" y="337"/>
                    </a:lnTo>
                    <a:lnTo>
                      <a:pt x="624" y="340"/>
                    </a:lnTo>
                    <a:lnTo>
                      <a:pt x="624" y="343"/>
                    </a:lnTo>
                    <a:lnTo>
                      <a:pt x="624" y="345"/>
                    </a:lnTo>
                    <a:lnTo>
                      <a:pt x="624" y="348"/>
                    </a:lnTo>
                    <a:lnTo>
                      <a:pt x="621" y="348"/>
                    </a:lnTo>
                    <a:lnTo>
                      <a:pt x="621" y="350"/>
                    </a:lnTo>
                    <a:lnTo>
                      <a:pt x="621" y="353"/>
                    </a:lnTo>
                    <a:lnTo>
                      <a:pt x="621" y="356"/>
                    </a:lnTo>
                    <a:lnTo>
                      <a:pt x="621" y="358"/>
                    </a:lnTo>
                    <a:lnTo>
                      <a:pt x="621" y="361"/>
                    </a:lnTo>
                    <a:lnTo>
                      <a:pt x="621" y="363"/>
                    </a:lnTo>
                    <a:lnTo>
                      <a:pt x="621" y="366"/>
                    </a:lnTo>
                    <a:lnTo>
                      <a:pt x="618" y="366"/>
                    </a:lnTo>
                    <a:lnTo>
                      <a:pt x="618" y="369"/>
                    </a:lnTo>
                    <a:lnTo>
                      <a:pt x="618" y="371"/>
                    </a:lnTo>
                    <a:lnTo>
                      <a:pt x="618" y="374"/>
                    </a:lnTo>
                    <a:lnTo>
                      <a:pt x="616" y="374"/>
                    </a:lnTo>
                    <a:lnTo>
                      <a:pt x="616" y="377"/>
                    </a:lnTo>
                    <a:lnTo>
                      <a:pt x="616" y="379"/>
                    </a:lnTo>
                    <a:lnTo>
                      <a:pt x="616" y="382"/>
                    </a:lnTo>
                    <a:lnTo>
                      <a:pt x="613" y="382"/>
                    </a:lnTo>
                    <a:lnTo>
                      <a:pt x="613" y="384"/>
                    </a:lnTo>
                    <a:lnTo>
                      <a:pt x="613" y="387"/>
                    </a:lnTo>
                    <a:lnTo>
                      <a:pt x="616" y="387"/>
                    </a:lnTo>
                    <a:lnTo>
                      <a:pt x="618" y="392"/>
                    </a:lnTo>
                    <a:lnTo>
                      <a:pt x="621" y="395"/>
                    </a:lnTo>
                    <a:lnTo>
                      <a:pt x="624" y="397"/>
                    </a:lnTo>
                    <a:lnTo>
                      <a:pt x="626" y="397"/>
                    </a:lnTo>
                    <a:lnTo>
                      <a:pt x="626" y="400"/>
                    </a:lnTo>
                    <a:lnTo>
                      <a:pt x="629" y="400"/>
                    </a:lnTo>
                    <a:lnTo>
                      <a:pt x="629" y="403"/>
                    </a:lnTo>
                    <a:lnTo>
                      <a:pt x="631" y="403"/>
                    </a:lnTo>
                    <a:lnTo>
                      <a:pt x="631" y="400"/>
                    </a:lnTo>
                    <a:lnTo>
                      <a:pt x="631" y="397"/>
                    </a:lnTo>
                    <a:lnTo>
                      <a:pt x="631" y="395"/>
                    </a:lnTo>
                    <a:lnTo>
                      <a:pt x="634" y="395"/>
                    </a:lnTo>
                    <a:lnTo>
                      <a:pt x="637" y="392"/>
                    </a:lnTo>
                    <a:lnTo>
                      <a:pt x="639" y="392"/>
                    </a:lnTo>
                    <a:lnTo>
                      <a:pt x="637" y="392"/>
                    </a:lnTo>
                    <a:lnTo>
                      <a:pt x="637" y="395"/>
                    </a:lnTo>
                    <a:lnTo>
                      <a:pt x="639" y="395"/>
                    </a:lnTo>
                    <a:lnTo>
                      <a:pt x="642" y="395"/>
                    </a:lnTo>
                    <a:lnTo>
                      <a:pt x="642" y="397"/>
                    </a:lnTo>
                    <a:lnTo>
                      <a:pt x="642" y="400"/>
                    </a:lnTo>
                    <a:lnTo>
                      <a:pt x="642" y="403"/>
                    </a:lnTo>
                    <a:lnTo>
                      <a:pt x="644" y="405"/>
                    </a:lnTo>
                    <a:lnTo>
                      <a:pt x="647" y="403"/>
                    </a:lnTo>
                    <a:lnTo>
                      <a:pt x="647" y="400"/>
                    </a:lnTo>
                    <a:lnTo>
                      <a:pt x="650" y="400"/>
                    </a:lnTo>
                    <a:lnTo>
                      <a:pt x="650" y="397"/>
                    </a:lnTo>
                    <a:lnTo>
                      <a:pt x="652" y="397"/>
                    </a:lnTo>
                    <a:lnTo>
                      <a:pt x="652" y="395"/>
                    </a:lnTo>
                    <a:lnTo>
                      <a:pt x="655" y="395"/>
                    </a:lnTo>
                    <a:lnTo>
                      <a:pt x="655" y="392"/>
                    </a:lnTo>
                    <a:lnTo>
                      <a:pt x="658" y="390"/>
                    </a:lnTo>
                    <a:lnTo>
                      <a:pt x="658" y="387"/>
                    </a:lnTo>
                    <a:lnTo>
                      <a:pt x="660" y="387"/>
                    </a:lnTo>
                    <a:lnTo>
                      <a:pt x="663" y="390"/>
                    </a:lnTo>
                    <a:lnTo>
                      <a:pt x="665" y="387"/>
                    </a:lnTo>
                    <a:lnTo>
                      <a:pt x="665" y="384"/>
                    </a:lnTo>
                    <a:lnTo>
                      <a:pt x="665" y="382"/>
                    </a:lnTo>
                    <a:lnTo>
                      <a:pt x="668" y="382"/>
                    </a:lnTo>
                    <a:lnTo>
                      <a:pt x="668" y="379"/>
                    </a:lnTo>
                    <a:lnTo>
                      <a:pt x="671" y="379"/>
                    </a:lnTo>
                    <a:lnTo>
                      <a:pt x="671" y="377"/>
                    </a:lnTo>
                    <a:lnTo>
                      <a:pt x="673" y="377"/>
                    </a:lnTo>
                    <a:lnTo>
                      <a:pt x="673" y="374"/>
                    </a:lnTo>
                    <a:lnTo>
                      <a:pt x="676" y="374"/>
                    </a:lnTo>
                    <a:lnTo>
                      <a:pt x="676" y="371"/>
                    </a:lnTo>
                    <a:lnTo>
                      <a:pt x="678" y="371"/>
                    </a:lnTo>
                    <a:lnTo>
                      <a:pt x="681" y="369"/>
                    </a:lnTo>
                    <a:lnTo>
                      <a:pt x="684" y="369"/>
                    </a:lnTo>
                    <a:lnTo>
                      <a:pt x="686" y="369"/>
                    </a:lnTo>
                    <a:lnTo>
                      <a:pt x="686" y="366"/>
                    </a:lnTo>
                    <a:lnTo>
                      <a:pt x="689" y="366"/>
                    </a:lnTo>
                    <a:lnTo>
                      <a:pt x="691" y="366"/>
                    </a:lnTo>
                    <a:lnTo>
                      <a:pt x="691" y="363"/>
                    </a:lnTo>
                    <a:lnTo>
                      <a:pt x="694" y="363"/>
                    </a:lnTo>
                    <a:lnTo>
                      <a:pt x="697" y="363"/>
                    </a:lnTo>
                    <a:lnTo>
                      <a:pt x="697" y="361"/>
                    </a:lnTo>
                    <a:lnTo>
                      <a:pt x="697" y="363"/>
                    </a:lnTo>
                    <a:lnTo>
                      <a:pt x="699" y="363"/>
                    </a:lnTo>
                    <a:lnTo>
                      <a:pt x="702" y="363"/>
                    </a:lnTo>
                    <a:lnTo>
                      <a:pt x="702" y="361"/>
                    </a:lnTo>
                    <a:lnTo>
                      <a:pt x="705" y="361"/>
                    </a:lnTo>
                    <a:lnTo>
                      <a:pt x="707" y="361"/>
                    </a:lnTo>
                    <a:lnTo>
                      <a:pt x="710" y="361"/>
                    </a:lnTo>
                    <a:lnTo>
                      <a:pt x="710" y="358"/>
                    </a:lnTo>
                    <a:lnTo>
                      <a:pt x="712" y="358"/>
                    </a:lnTo>
                    <a:lnTo>
                      <a:pt x="715" y="358"/>
                    </a:lnTo>
                    <a:lnTo>
                      <a:pt x="718" y="358"/>
                    </a:lnTo>
                    <a:lnTo>
                      <a:pt x="718" y="356"/>
                    </a:lnTo>
                    <a:lnTo>
                      <a:pt x="720" y="356"/>
                    </a:lnTo>
                    <a:lnTo>
                      <a:pt x="723" y="356"/>
                    </a:lnTo>
                    <a:lnTo>
                      <a:pt x="725" y="356"/>
                    </a:lnTo>
                    <a:lnTo>
                      <a:pt x="725" y="353"/>
                    </a:lnTo>
                    <a:lnTo>
                      <a:pt x="728" y="353"/>
                    </a:lnTo>
                    <a:lnTo>
                      <a:pt x="731" y="353"/>
                    </a:lnTo>
                    <a:lnTo>
                      <a:pt x="733" y="353"/>
                    </a:lnTo>
                    <a:lnTo>
                      <a:pt x="736" y="353"/>
                    </a:lnTo>
                    <a:lnTo>
                      <a:pt x="738" y="353"/>
                    </a:lnTo>
                    <a:lnTo>
                      <a:pt x="741" y="353"/>
                    </a:lnTo>
                    <a:lnTo>
                      <a:pt x="741" y="350"/>
                    </a:lnTo>
                    <a:lnTo>
                      <a:pt x="744" y="350"/>
                    </a:lnTo>
                    <a:lnTo>
                      <a:pt x="746" y="350"/>
                    </a:lnTo>
                    <a:lnTo>
                      <a:pt x="746" y="353"/>
                    </a:lnTo>
                    <a:lnTo>
                      <a:pt x="749" y="353"/>
                    </a:lnTo>
                    <a:lnTo>
                      <a:pt x="751" y="353"/>
                    </a:lnTo>
                    <a:lnTo>
                      <a:pt x="751" y="350"/>
                    </a:lnTo>
                    <a:lnTo>
                      <a:pt x="754" y="350"/>
                    </a:lnTo>
                    <a:lnTo>
                      <a:pt x="754" y="348"/>
                    </a:lnTo>
                    <a:lnTo>
                      <a:pt x="757" y="348"/>
                    </a:lnTo>
                    <a:lnTo>
                      <a:pt x="759" y="345"/>
                    </a:lnTo>
                    <a:lnTo>
                      <a:pt x="762" y="345"/>
                    </a:lnTo>
                    <a:lnTo>
                      <a:pt x="762" y="348"/>
                    </a:lnTo>
                    <a:lnTo>
                      <a:pt x="765" y="348"/>
                    </a:lnTo>
                    <a:lnTo>
                      <a:pt x="765" y="345"/>
                    </a:lnTo>
                    <a:lnTo>
                      <a:pt x="767" y="345"/>
                    </a:lnTo>
                    <a:lnTo>
                      <a:pt x="765" y="324"/>
                    </a:lnTo>
                    <a:lnTo>
                      <a:pt x="762" y="324"/>
                    </a:lnTo>
                    <a:lnTo>
                      <a:pt x="762" y="322"/>
                    </a:lnTo>
                    <a:lnTo>
                      <a:pt x="759" y="322"/>
                    </a:lnTo>
                    <a:lnTo>
                      <a:pt x="759" y="319"/>
                    </a:lnTo>
                    <a:lnTo>
                      <a:pt x="757" y="319"/>
                    </a:lnTo>
                    <a:lnTo>
                      <a:pt x="757" y="316"/>
                    </a:lnTo>
                    <a:lnTo>
                      <a:pt x="754" y="316"/>
                    </a:lnTo>
                    <a:lnTo>
                      <a:pt x="751" y="316"/>
                    </a:lnTo>
                    <a:lnTo>
                      <a:pt x="751" y="314"/>
                    </a:lnTo>
                    <a:lnTo>
                      <a:pt x="754" y="314"/>
                    </a:lnTo>
                    <a:lnTo>
                      <a:pt x="757" y="314"/>
                    </a:lnTo>
                    <a:lnTo>
                      <a:pt x="757" y="316"/>
                    </a:lnTo>
                    <a:lnTo>
                      <a:pt x="759" y="316"/>
                    </a:lnTo>
                    <a:lnTo>
                      <a:pt x="762" y="316"/>
                    </a:lnTo>
                    <a:lnTo>
                      <a:pt x="762" y="319"/>
                    </a:lnTo>
                    <a:lnTo>
                      <a:pt x="765" y="319"/>
                    </a:lnTo>
                    <a:lnTo>
                      <a:pt x="765" y="322"/>
                    </a:lnTo>
                    <a:lnTo>
                      <a:pt x="767" y="322"/>
                    </a:lnTo>
                    <a:lnTo>
                      <a:pt x="770" y="322"/>
                    </a:lnTo>
                    <a:lnTo>
                      <a:pt x="772" y="324"/>
                    </a:lnTo>
                    <a:lnTo>
                      <a:pt x="780" y="330"/>
                    </a:lnTo>
                    <a:lnTo>
                      <a:pt x="785" y="335"/>
                    </a:lnTo>
                    <a:lnTo>
                      <a:pt x="788" y="337"/>
                    </a:lnTo>
                    <a:lnTo>
                      <a:pt x="791" y="340"/>
                    </a:lnTo>
                    <a:lnTo>
                      <a:pt x="793" y="340"/>
                    </a:lnTo>
                    <a:lnTo>
                      <a:pt x="793" y="343"/>
                    </a:lnTo>
                    <a:lnTo>
                      <a:pt x="796" y="343"/>
                    </a:lnTo>
                    <a:lnTo>
                      <a:pt x="798" y="343"/>
                    </a:lnTo>
                    <a:lnTo>
                      <a:pt x="801" y="343"/>
                    </a:lnTo>
                    <a:lnTo>
                      <a:pt x="801" y="340"/>
                    </a:lnTo>
                    <a:lnTo>
                      <a:pt x="798" y="340"/>
                    </a:lnTo>
                    <a:lnTo>
                      <a:pt x="798" y="337"/>
                    </a:lnTo>
                    <a:lnTo>
                      <a:pt x="796" y="337"/>
                    </a:lnTo>
                    <a:lnTo>
                      <a:pt x="796" y="335"/>
                    </a:lnTo>
                    <a:lnTo>
                      <a:pt x="793" y="335"/>
                    </a:lnTo>
                    <a:lnTo>
                      <a:pt x="791" y="335"/>
                    </a:lnTo>
                    <a:lnTo>
                      <a:pt x="791" y="332"/>
                    </a:lnTo>
                    <a:lnTo>
                      <a:pt x="788" y="332"/>
                    </a:lnTo>
                    <a:lnTo>
                      <a:pt x="788" y="330"/>
                    </a:lnTo>
                    <a:lnTo>
                      <a:pt x="785" y="330"/>
                    </a:lnTo>
                    <a:lnTo>
                      <a:pt x="785" y="327"/>
                    </a:lnTo>
                    <a:lnTo>
                      <a:pt x="783" y="327"/>
                    </a:lnTo>
                    <a:lnTo>
                      <a:pt x="783" y="324"/>
                    </a:lnTo>
                    <a:lnTo>
                      <a:pt x="785" y="324"/>
                    </a:lnTo>
                    <a:lnTo>
                      <a:pt x="783" y="324"/>
                    </a:lnTo>
                    <a:lnTo>
                      <a:pt x="783" y="322"/>
                    </a:lnTo>
                    <a:lnTo>
                      <a:pt x="780" y="322"/>
                    </a:lnTo>
                    <a:lnTo>
                      <a:pt x="780" y="319"/>
                    </a:lnTo>
                    <a:lnTo>
                      <a:pt x="778" y="319"/>
                    </a:lnTo>
                    <a:lnTo>
                      <a:pt x="778" y="316"/>
                    </a:lnTo>
                    <a:lnTo>
                      <a:pt x="775" y="316"/>
                    </a:lnTo>
                    <a:lnTo>
                      <a:pt x="775" y="314"/>
                    </a:lnTo>
                    <a:lnTo>
                      <a:pt x="775" y="316"/>
                    </a:lnTo>
                    <a:lnTo>
                      <a:pt x="772" y="316"/>
                    </a:lnTo>
                    <a:lnTo>
                      <a:pt x="770" y="316"/>
                    </a:lnTo>
                    <a:lnTo>
                      <a:pt x="770" y="314"/>
                    </a:lnTo>
                    <a:lnTo>
                      <a:pt x="767" y="314"/>
                    </a:lnTo>
                    <a:lnTo>
                      <a:pt x="767" y="311"/>
                    </a:lnTo>
                    <a:lnTo>
                      <a:pt x="767" y="309"/>
                    </a:lnTo>
                    <a:lnTo>
                      <a:pt x="770" y="306"/>
                    </a:lnTo>
                    <a:lnTo>
                      <a:pt x="767" y="306"/>
                    </a:lnTo>
                    <a:lnTo>
                      <a:pt x="765" y="306"/>
                    </a:lnTo>
                    <a:lnTo>
                      <a:pt x="765" y="303"/>
                    </a:lnTo>
                    <a:lnTo>
                      <a:pt x="762" y="303"/>
                    </a:lnTo>
                    <a:lnTo>
                      <a:pt x="759" y="303"/>
                    </a:lnTo>
                    <a:lnTo>
                      <a:pt x="759" y="301"/>
                    </a:lnTo>
                    <a:lnTo>
                      <a:pt x="762" y="301"/>
                    </a:lnTo>
                    <a:lnTo>
                      <a:pt x="762" y="298"/>
                    </a:lnTo>
                    <a:lnTo>
                      <a:pt x="765" y="298"/>
                    </a:lnTo>
                    <a:lnTo>
                      <a:pt x="767" y="298"/>
                    </a:lnTo>
                    <a:lnTo>
                      <a:pt x="767" y="296"/>
                    </a:lnTo>
                    <a:lnTo>
                      <a:pt x="767" y="293"/>
                    </a:lnTo>
                    <a:lnTo>
                      <a:pt x="767" y="290"/>
                    </a:lnTo>
                    <a:lnTo>
                      <a:pt x="767" y="288"/>
                    </a:lnTo>
                    <a:lnTo>
                      <a:pt x="765" y="288"/>
                    </a:lnTo>
                    <a:lnTo>
                      <a:pt x="762" y="288"/>
                    </a:lnTo>
                    <a:lnTo>
                      <a:pt x="762" y="285"/>
                    </a:lnTo>
                    <a:lnTo>
                      <a:pt x="759" y="285"/>
                    </a:lnTo>
                    <a:lnTo>
                      <a:pt x="757" y="285"/>
                    </a:lnTo>
                    <a:lnTo>
                      <a:pt x="754" y="285"/>
                    </a:lnTo>
                    <a:lnTo>
                      <a:pt x="751" y="285"/>
                    </a:lnTo>
                    <a:lnTo>
                      <a:pt x="749" y="285"/>
                    </a:lnTo>
                    <a:lnTo>
                      <a:pt x="746" y="285"/>
                    </a:lnTo>
                    <a:lnTo>
                      <a:pt x="746" y="283"/>
                    </a:lnTo>
                    <a:lnTo>
                      <a:pt x="749" y="283"/>
                    </a:lnTo>
                    <a:lnTo>
                      <a:pt x="751" y="283"/>
                    </a:lnTo>
                    <a:lnTo>
                      <a:pt x="754" y="283"/>
                    </a:lnTo>
                    <a:lnTo>
                      <a:pt x="757" y="280"/>
                    </a:lnTo>
                    <a:lnTo>
                      <a:pt x="759" y="280"/>
                    </a:lnTo>
                    <a:lnTo>
                      <a:pt x="762" y="280"/>
                    </a:lnTo>
                    <a:lnTo>
                      <a:pt x="762" y="277"/>
                    </a:lnTo>
                    <a:lnTo>
                      <a:pt x="765" y="277"/>
                    </a:lnTo>
                    <a:lnTo>
                      <a:pt x="762" y="277"/>
                    </a:lnTo>
                    <a:lnTo>
                      <a:pt x="762" y="275"/>
                    </a:lnTo>
                    <a:lnTo>
                      <a:pt x="765" y="275"/>
                    </a:lnTo>
                    <a:lnTo>
                      <a:pt x="762" y="275"/>
                    </a:lnTo>
                    <a:lnTo>
                      <a:pt x="765" y="272"/>
                    </a:lnTo>
                    <a:lnTo>
                      <a:pt x="762" y="272"/>
                    </a:lnTo>
                    <a:lnTo>
                      <a:pt x="762" y="269"/>
                    </a:lnTo>
                    <a:lnTo>
                      <a:pt x="759" y="269"/>
                    </a:lnTo>
                    <a:lnTo>
                      <a:pt x="757" y="269"/>
                    </a:lnTo>
                    <a:lnTo>
                      <a:pt x="757" y="267"/>
                    </a:lnTo>
                    <a:lnTo>
                      <a:pt x="754" y="267"/>
                    </a:lnTo>
                    <a:lnTo>
                      <a:pt x="751" y="267"/>
                    </a:lnTo>
                    <a:lnTo>
                      <a:pt x="749" y="267"/>
                    </a:lnTo>
                    <a:lnTo>
                      <a:pt x="749" y="264"/>
                    </a:lnTo>
                    <a:lnTo>
                      <a:pt x="751" y="264"/>
                    </a:lnTo>
                    <a:lnTo>
                      <a:pt x="754" y="264"/>
                    </a:lnTo>
                    <a:lnTo>
                      <a:pt x="757" y="262"/>
                    </a:lnTo>
                    <a:lnTo>
                      <a:pt x="759" y="262"/>
                    </a:lnTo>
                    <a:lnTo>
                      <a:pt x="762" y="262"/>
                    </a:lnTo>
                    <a:lnTo>
                      <a:pt x="762" y="259"/>
                    </a:lnTo>
                    <a:lnTo>
                      <a:pt x="765" y="259"/>
                    </a:lnTo>
                    <a:lnTo>
                      <a:pt x="765" y="256"/>
                    </a:lnTo>
                    <a:lnTo>
                      <a:pt x="765" y="254"/>
                    </a:lnTo>
                    <a:lnTo>
                      <a:pt x="765" y="251"/>
                    </a:lnTo>
                    <a:lnTo>
                      <a:pt x="765" y="249"/>
                    </a:lnTo>
                    <a:lnTo>
                      <a:pt x="765" y="246"/>
                    </a:lnTo>
                    <a:lnTo>
                      <a:pt x="767" y="246"/>
                    </a:lnTo>
                    <a:lnTo>
                      <a:pt x="767" y="243"/>
                    </a:lnTo>
                    <a:lnTo>
                      <a:pt x="767" y="241"/>
                    </a:lnTo>
                    <a:lnTo>
                      <a:pt x="767" y="238"/>
                    </a:lnTo>
                    <a:lnTo>
                      <a:pt x="767" y="236"/>
                    </a:lnTo>
                    <a:lnTo>
                      <a:pt x="767" y="233"/>
                    </a:lnTo>
                    <a:lnTo>
                      <a:pt x="767" y="230"/>
                    </a:lnTo>
                    <a:lnTo>
                      <a:pt x="767" y="228"/>
                    </a:lnTo>
                    <a:lnTo>
                      <a:pt x="770" y="228"/>
                    </a:lnTo>
                    <a:lnTo>
                      <a:pt x="770" y="225"/>
                    </a:lnTo>
                    <a:lnTo>
                      <a:pt x="772" y="225"/>
                    </a:lnTo>
                    <a:lnTo>
                      <a:pt x="770" y="222"/>
                    </a:lnTo>
                    <a:lnTo>
                      <a:pt x="767" y="222"/>
                    </a:lnTo>
                    <a:lnTo>
                      <a:pt x="767" y="220"/>
                    </a:lnTo>
                    <a:lnTo>
                      <a:pt x="767" y="217"/>
                    </a:lnTo>
                    <a:lnTo>
                      <a:pt x="767" y="215"/>
                    </a:lnTo>
                    <a:lnTo>
                      <a:pt x="770" y="215"/>
                    </a:lnTo>
                    <a:lnTo>
                      <a:pt x="770" y="217"/>
                    </a:lnTo>
                    <a:lnTo>
                      <a:pt x="772" y="217"/>
                    </a:lnTo>
                    <a:lnTo>
                      <a:pt x="772" y="215"/>
                    </a:lnTo>
                    <a:lnTo>
                      <a:pt x="772" y="212"/>
                    </a:lnTo>
                    <a:lnTo>
                      <a:pt x="775" y="212"/>
                    </a:lnTo>
                    <a:lnTo>
                      <a:pt x="775" y="209"/>
                    </a:lnTo>
                    <a:lnTo>
                      <a:pt x="778" y="209"/>
                    </a:lnTo>
                    <a:lnTo>
                      <a:pt x="780" y="209"/>
                    </a:lnTo>
                    <a:lnTo>
                      <a:pt x="783" y="209"/>
                    </a:lnTo>
                    <a:lnTo>
                      <a:pt x="783" y="207"/>
                    </a:lnTo>
                    <a:lnTo>
                      <a:pt x="785" y="207"/>
                    </a:lnTo>
                    <a:lnTo>
                      <a:pt x="785" y="204"/>
                    </a:lnTo>
                    <a:lnTo>
                      <a:pt x="785" y="202"/>
                    </a:lnTo>
                    <a:lnTo>
                      <a:pt x="785" y="199"/>
                    </a:lnTo>
                    <a:lnTo>
                      <a:pt x="783" y="199"/>
                    </a:lnTo>
                    <a:lnTo>
                      <a:pt x="783" y="196"/>
                    </a:lnTo>
                    <a:lnTo>
                      <a:pt x="780" y="194"/>
                    </a:lnTo>
                    <a:lnTo>
                      <a:pt x="780" y="191"/>
                    </a:lnTo>
                    <a:lnTo>
                      <a:pt x="785" y="196"/>
                    </a:lnTo>
                    <a:lnTo>
                      <a:pt x="788" y="196"/>
                    </a:lnTo>
                    <a:lnTo>
                      <a:pt x="788" y="199"/>
                    </a:lnTo>
                    <a:lnTo>
                      <a:pt x="791" y="199"/>
                    </a:lnTo>
                    <a:lnTo>
                      <a:pt x="793" y="199"/>
                    </a:lnTo>
                    <a:lnTo>
                      <a:pt x="796" y="199"/>
                    </a:lnTo>
                    <a:lnTo>
                      <a:pt x="798" y="196"/>
                    </a:lnTo>
                    <a:lnTo>
                      <a:pt x="801" y="196"/>
                    </a:lnTo>
                    <a:lnTo>
                      <a:pt x="804" y="194"/>
                    </a:lnTo>
                    <a:lnTo>
                      <a:pt x="806" y="194"/>
                    </a:lnTo>
                    <a:lnTo>
                      <a:pt x="806" y="191"/>
                    </a:lnTo>
                    <a:lnTo>
                      <a:pt x="804" y="191"/>
                    </a:lnTo>
                    <a:lnTo>
                      <a:pt x="804" y="188"/>
                    </a:lnTo>
                    <a:lnTo>
                      <a:pt x="806" y="188"/>
                    </a:lnTo>
                    <a:lnTo>
                      <a:pt x="804" y="188"/>
                    </a:lnTo>
                    <a:lnTo>
                      <a:pt x="801" y="188"/>
                    </a:lnTo>
                    <a:lnTo>
                      <a:pt x="798" y="188"/>
                    </a:lnTo>
                    <a:lnTo>
                      <a:pt x="796" y="186"/>
                    </a:lnTo>
                    <a:lnTo>
                      <a:pt x="796" y="183"/>
                    </a:lnTo>
                    <a:lnTo>
                      <a:pt x="796" y="181"/>
                    </a:lnTo>
                    <a:lnTo>
                      <a:pt x="793" y="178"/>
                    </a:lnTo>
                    <a:lnTo>
                      <a:pt x="791" y="175"/>
                    </a:lnTo>
                    <a:lnTo>
                      <a:pt x="788" y="175"/>
                    </a:lnTo>
                    <a:lnTo>
                      <a:pt x="788" y="173"/>
                    </a:lnTo>
                    <a:lnTo>
                      <a:pt x="788" y="170"/>
                    </a:lnTo>
                    <a:lnTo>
                      <a:pt x="791" y="170"/>
                    </a:lnTo>
                    <a:lnTo>
                      <a:pt x="791" y="173"/>
                    </a:lnTo>
                    <a:lnTo>
                      <a:pt x="793" y="173"/>
                    </a:lnTo>
                    <a:lnTo>
                      <a:pt x="796" y="175"/>
                    </a:lnTo>
                    <a:lnTo>
                      <a:pt x="798" y="175"/>
                    </a:lnTo>
                    <a:lnTo>
                      <a:pt x="801" y="175"/>
                    </a:lnTo>
                    <a:lnTo>
                      <a:pt x="806" y="175"/>
                    </a:lnTo>
                    <a:lnTo>
                      <a:pt x="809" y="175"/>
                    </a:lnTo>
                    <a:lnTo>
                      <a:pt x="812" y="175"/>
                    </a:lnTo>
                    <a:lnTo>
                      <a:pt x="814" y="175"/>
                    </a:lnTo>
                    <a:lnTo>
                      <a:pt x="814" y="173"/>
                    </a:lnTo>
                    <a:lnTo>
                      <a:pt x="814" y="170"/>
                    </a:lnTo>
                    <a:lnTo>
                      <a:pt x="814" y="168"/>
                    </a:lnTo>
                    <a:lnTo>
                      <a:pt x="812" y="168"/>
                    </a:lnTo>
                    <a:lnTo>
                      <a:pt x="812" y="165"/>
                    </a:lnTo>
                    <a:lnTo>
                      <a:pt x="814" y="165"/>
                    </a:lnTo>
                    <a:lnTo>
                      <a:pt x="814" y="168"/>
                    </a:lnTo>
                    <a:lnTo>
                      <a:pt x="817" y="168"/>
                    </a:lnTo>
                    <a:lnTo>
                      <a:pt x="817" y="170"/>
                    </a:lnTo>
                    <a:lnTo>
                      <a:pt x="817" y="173"/>
                    </a:lnTo>
                    <a:lnTo>
                      <a:pt x="819" y="173"/>
                    </a:lnTo>
                    <a:lnTo>
                      <a:pt x="822" y="173"/>
                    </a:lnTo>
                    <a:lnTo>
                      <a:pt x="822" y="170"/>
                    </a:lnTo>
                    <a:lnTo>
                      <a:pt x="819" y="170"/>
                    </a:lnTo>
                    <a:lnTo>
                      <a:pt x="819" y="168"/>
                    </a:lnTo>
                    <a:lnTo>
                      <a:pt x="817" y="162"/>
                    </a:lnTo>
                    <a:lnTo>
                      <a:pt x="814" y="160"/>
                    </a:lnTo>
                    <a:lnTo>
                      <a:pt x="812" y="157"/>
                    </a:lnTo>
                    <a:lnTo>
                      <a:pt x="812" y="155"/>
                    </a:lnTo>
                    <a:lnTo>
                      <a:pt x="809" y="155"/>
                    </a:lnTo>
                    <a:lnTo>
                      <a:pt x="809" y="152"/>
                    </a:lnTo>
                    <a:lnTo>
                      <a:pt x="812" y="152"/>
                    </a:lnTo>
                    <a:lnTo>
                      <a:pt x="812" y="155"/>
                    </a:lnTo>
                    <a:lnTo>
                      <a:pt x="814" y="157"/>
                    </a:lnTo>
                    <a:lnTo>
                      <a:pt x="817" y="157"/>
                    </a:lnTo>
                    <a:lnTo>
                      <a:pt x="817" y="160"/>
                    </a:lnTo>
                    <a:lnTo>
                      <a:pt x="819" y="160"/>
                    </a:lnTo>
                    <a:lnTo>
                      <a:pt x="819" y="162"/>
                    </a:lnTo>
                    <a:lnTo>
                      <a:pt x="822" y="162"/>
                    </a:lnTo>
                    <a:lnTo>
                      <a:pt x="825" y="165"/>
                    </a:lnTo>
                    <a:lnTo>
                      <a:pt x="825" y="162"/>
                    </a:lnTo>
                    <a:lnTo>
                      <a:pt x="827" y="162"/>
                    </a:lnTo>
                    <a:lnTo>
                      <a:pt x="827" y="165"/>
                    </a:lnTo>
                    <a:lnTo>
                      <a:pt x="830" y="165"/>
                    </a:lnTo>
                    <a:lnTo>
                      <a:pt x="832" y="162"/>
                    </a:lnTo>
                    <a:lnTo>
                      <a:pt x="832" y="160"/>
                    </a:lnTo>
                    <a:lnTo>
                      <a:pt x="832" y="157"/>
                    </a:lnTo>
                    <a:lnTo>
                      <a:pt x="835" y="157"/>
                    </a:lnTo>
                    <a:lnTo>
                      <a:pt x="838" y="157"/>
                    </a:lnTo>
                    <a:lnTo>
                      <a:pt x="838" y="155"/>
                    </a:lnTo>
                    <a:lnTo>
                      <a:pt x="840" y="155"/>
                    </a:lnTo>
                    <a:lnTo>
                      <a:pt x="840" y="152"/>
                    </a:lnTo>
                    <a:lnTo>
                      <a:pt x="840" y="149"/>
                    </a:lnTo>
                    <a:lnTo>
                      <a:pt x="840" y="147"/>
                    </a:lnTo>
                    <a:lnTo>
                      <a:pt x="840" y="144"/>
                    </a:lnTo>
                    <a:lnTo>
                      <a:pt x="840" y="141"/>
                    </a:lnTo>
                    <a:lnTo>
                      <a:pt x="843" y="141"/>
                    </a:lnTo>
                    <a:lnTo>
                      <a:pt x="843" y="139"/>
                    </a:lnTo>
                    <a:lnTo>
                      <a:pt x="843" y="134"/>
                    </a:lnTo>
                    <a:lnTo>
                      <a:pt x="843" y="136"/>
                    </a:lnTo>
                    <a:lnTo>
                      <a:pt x="845" y="136"/>
                    </a:lnTo>
                    <a:lnTo>
                      <a:pt x="848" y="136"/>
                    </a:lnTo>
                    <a:lnTo>
                      <a:pt x="848" y="139"/>
                    </a:lnTo>
                    <a:lnTo>
                      <a:pt x="845" y="139"/>
                    </a:lnTo>
                    <a:lnTo>
                      <a:pt x="843" y="139"/>
                    </a:lnTo>
                    <a:lnTo>
                      <a:pt x="845" y="139"/>
                    </a:lnTo>
                    <a:lnTo>
                      <a:pt x="845" y="141"/>
                    </a:lnTo>
                    <a:lnTo>
                      <a:pt x="848" y="141"/>
                    </a:lnTo>
                    <a:lnTo>
                      <a:pt x="848" y="144"/>
                    </a:lnTo>
                    <a:lnTo>
                      <a:pt x="851" y="144"/>
                    </a:lnTo>
                    <a:lnTo>
                      <a:pt x="853" y="144"/>
                    </a:lnTo>
                    <a:lnTo>
                      <a:pt x="856" y="141"/>
                    </a:lnTo>
                    <a:lnTo>
                      <a:pt x="859" y="141"/>
                    </a:lnTo>
                    <a:lnTo>
                      <a:pt x="861" y="139"/>
                    </a:lnTo>
                    <a:lnTo>
                      <a:pt x="861" y="136"/>
                    </a:lnTo>
                    <a:lnTo>
                      <a:pt x="861" y="134"/>
                    </a:lnTo>
                    <a:lnTo>
                      <a:pt x="861" y="131"/>
                    </a:lnTo>
                    <a:lnTo>
                      <a:pt x="864" y="131"/>
                    </a:lnTo>
                    <a:lnTo>
                      <a:pt x="866" y="131"/>
                    </a:lnTo>
                    <a:lnTo>
                      <a:pt x="866" y="134"/>
                    </a:lnTo>
                    <a:lnTo>
                      <a:pt x="866" y="136"/>
                    </a:lnTo>
                    <a:lnTo>
                      <a:pt x="869" y="136"/>
                    </a:lnTo>
                    <a:lnTo>
                      <a:pt x="869" y="139"/>
                    </a:lnTo>
                    <a:lnTo>
                      <a:pt x="872" y="139"/>
                    </a:lnTo>
                    <a:lnTo>
                      <a:pt x="874" y="139"/>
                    </a:lnTo>
                    <a:lnTo>
                      <a:pt x="874" y="136"/>
                    </a:lnTo>
                    <a:lnTo>
                      <a:pt x="872" y="136"/>
                    </a:lnTo>
                    <a:lnTo>
                      <a:pt x="872" y="134"/>
                    </a:lnTo>
                    <a:lnTo>
                      <a:pt x="872" y="131"/>
                    </a:lnTo>
                    <a:lnTo>
                      <a:pt x="872" y="128"/>
                    </a:lnTo>
                    <a:lnTo>
                      <a:pt x="874" y="128"/>
                    </a:lnTo>
                    <a:lnTo>
                      <a:pt x="877" y="128"/>
                    </a:lnTo>
                    <a:lnTo>
                      <a:pt x="879" y="128"/>
                    </a:lnTo>
                    <a:lnTo>
                      <a:pt x="882" y="128"/>
                    </a:lnTo>
                    <a:lnTo>
                      <a:pt x="885" y="128"/>
                    </a:lnTo>
                    <a:lnTo>
                      <a:pt x="887" y="128"/>
                    </a:lnTo>
                    <a:lnTo>
                      <a:pt x="890" y="128"/>
                    </a:lnTo>
                    <a:lnTo>
                      <a:pt x="890" y="131"/>
                    </a:lnTo>
                    <a:lnTo>
                      <a:pt x="898" y="126"/>
                    </a:lnTo>
                    <a:lnTo>
                      <a:pt x="911" y="128"/>
                    </a:lnTo>
                    <a:lnTo>
                      <a:pt x="921" y="131"/>
                    </a:lnTo>
                    <a:lnTo>
                      <a:pt x="929" y="136"/>
                    </a:lnTo>
                    <a:lnTo>
                      <a:pt x="937" y="141"/>
                    </a:lnTo>
                    <a:lnTo>
                      <a:pt x="945" y="144"/>
                    </a:lnTo>
                    <a:lnTo>
                      <a:pt x="952" y="144"/>
                    </a:lnTo>
                    <a:lnTo>
                      <a:pt x="958" y="144"/>
                    </a:lnTo>
                    <a:lnTo>
                      <a:pt x="963" y="144"/>
                    </a:lnTo>
                    <a:lnTo>
                      <a:pt x="971" y="141"/>
                    </a:lnTo>
                    <a:lnTo>
                      <a:pt x="976" y="141"/>
                    </a:lnTo>
                    <a:lnTo>
                      <a:pt x="989" y="134"/>
                    </a:lnTo>
                    <a:lnTo>
                      <a:pt x="994" y="131"/>
                    </a:lnTo>
                    <a:lnTo>
                      <a:pt x="997" y="131"/>
                    </a:lnTo>
                    <a:lnTo>
                      <a:pt x="1002" y="123"/>
                    </a:lnTo>
                    <a:lnTo>
                      <a:pt x="1005" y="121"/>
                    </a:lnTo>
                    <a:lnTo>
                      <a:pt x="1007" y="118"/>
                    </a:lnTo>
                    <a:lnTo>
                      <a:pt x="1007" y="113"/>
                    </a:lnTo>
                    <a:lnTo>
                      <a:pt x="1010" y="105"/>
                    </a:lnTo>
                    <a:lnTo>
                      <a:pt x="1010" y="92"/>
                    </a:lnTo>
                    <a:lnTo>
                      <a:pt x="1010" y="81"/>
                    </a:lnTo>
                    <a:lnTo>
                      <a:pt x="1013" y="71"/>
                    </a:lnTo>
                    <a:lnTo>
                      <a:pt x="1018" y="63"/>
                    </a:lnTo>
                    <a:lnTo>
                      <a:pt x="1020" y="58"/>
                    </a:lnTo>
                    <a:lnTo>
                      <a:pt x="1031" y="45"/>
                    </a:lnTo>
                    <a:lnTo>
                      <a:pt x="1041" y="34"/>
                    </a:lnTo>
                    <a:lnTo>
                      <a:pt x="1065" y="19"/>
                    </a:lnTo>
                    <a:lnTo>
                      <a:pt x="1067" y="16"/>
                    </a:lnTo>
                    <a:lnTo>
                      <a:pt x="1070" y="13"/>
                    </a:lnTo>
                    <a:lnTo>
                      <a:pt x="1075" y="13"/>
                    </a:lnTo>
                    <a:lnTo>
                      <a:pt x="1078" y="13"/>
                    </a:lnTo>
                    <a:lnTo>
                      <a:pt x="1083" y="11"/>
                    </a:lnTo>
                    <a:lnTo>
                      <a:pt x="1091" y="11"/>
                    </a:lnTo>
                    <a:lnTo>
                      <a:pt x="1104" y="8"/>
                    </a:lnTo>
                    <a:lnTo>
                      <a:pt x="1112" y="8"/>
                    </a:lnTo>
                    <a:lnTo>
                      <a:pt x="1120" y="6"/>
                    </a:lnTo>
                    <a:lnTo>
                      <a:pt x="1122" y="6"/>
                    </a:lnTo>
                    <a:lnTo>
                      <a:pt x="1125" y="3"/>
                    </a:lnTo>
                    <a:lnTo>
                      <a:pt x="1130" y="3"/>
                    </a:lnTo>
                    <a:lnTo>
                      <a:pt x="1133" y="0"/>
                    </a:lnTo>
                    <a:lnTo>
                      <a:pt x="1135" y="0"/>
                    </a:lnTo>
                    <a:lnTo>
                      <a:pt x="1138" y="3"/>
                    </a:lnTo>
                    <a:lnTo>
                      <a:pt x="1140" y="3"/>
                    </a:lnTo>
                    <a:lnTo>
                      <a:pt x="1143" y="3"/>
                    </a:lnTo>
                    <a:lnTo>
                      <a:pt x="1143" y="6"/>
                    </a:lnTo>
                    <a:lnTo>
                      <a:pt x="1146" y="6"/>
                    </a:lnTo>
                    <a:lnTo>
                      <a:pt x="1151" y="8"/>
                    </a:lnTo>
                    <a:lnTo>
                      <a:pt x="1156" y="13"/>
                    </a:lnTo>
                    <a:lnTo>
                      <a:pt x="1159" y="19"/>
                    </a:lnTo>
                    <a:lnTo>
                      <a:pt x="1164" y="24"/>
                    </a:lnTo>
                    <a:lnTo>
                      <a:pt x="1167" y="27"/>
                    </a:lnTo>
                    <a:lnTo>
                      <a:pt x="1169" y="27"/>
                    </a:lnTo>
                    <a:lnTo>
                      <a:pt x="1174" y="29"/>
                    </a:lnTo>
                    <a:lnTo>
                      <a:pt x="1180" y="27"/>
                    </a:lnTo>
                    <a:lnTo>
                      <a:pt x="1185" y="27"/>
                    </a:lnTo>
                    <a:lnTo>
                      <a:pt x="1187" y="24"/>
                    </a:lnTo>
                    <a:lnTo>
                      <a:pt x="1193" y="21"/>
                    </a:lnTo>
                    <a:lnTo>
                      <a:pt x="1208" y="11"/>
                    </a:lnTo>
                    <a:lnTo>
                      <a:pt x="1213" y="6"/>
                    </a:lnTo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108" name="Freeform 272"/>
              <p:cNvSpPr>
                <a:spLocks/>
              </p:cNvSpPr>
              <p:nvPr/>
            </p:nvSpPr>
            <p:spPr bwMode="auto">
              <a:xfrm>
                <a:off x="2892" y="604"/>
                <a:ext cx="89" cy="50"/>
              </a:xfrm>
              <a:custGeom>
                <a:avLst/>
                <a:gdLst>
                  <a:gd name="T0" fmla="*/ 0 w 89"/>
                  <a:gd name="T1" fmla="*/ 50 h 50"/>
                  <a:gd name="T2" fmla="*/ 3 w 89"/>
                  <a:gd name="T3" fmla="*/ 47 h 50"/>
                  <a:gd name="T4" fmla="*/ 11 w 89"/>
                  <a:gd name="T5" fmla="*/ 42 h 50"/>
                  <a:gd name="T6" fmla="*/ 16 w 89"/>
                  <a:gd name="T7" fmla="*/ 34 h 50"/>
                  <a:gd name="T8" fmla="*/ 21 w 89"/>
                  <a:gd name="T9" fmla="*/ 29 h 50"/>
                  <a:gd name="T10" fmla="*/ 24 w 89"/>
                  <a:gd name="T11" fmla="*/ 26 h 50"/>
                  <a:gd name="T12" fmla="*/ 27 w 89"/>
                  <a:gd name="T13" fmla="*/ 24 h 50"/>
                  <a:gd name="T14" fmla="*/ 29 w 89"/>
                  <a:gd name="T15" fmla="*/ 26 h 50"/>
                  <a:gd name="T16" fmla="*/ 29 w 89"/>
                  <a:gd name="T17" fmla="*/ 29 h 50"/>
                  <a:gd name="T18" fmla="*/ 32 w 89"/>
                  <a:gd name="T19" fmla="*/ 31 h 50"/>
                  <a:gd name="T20" fmla="*/ 34 w 89"/>
                  <a:gd name="T21" fmla="*/ 34 h 50"/>
                  <a:gd name="T22" fmla="*/ 37 w 89"/>
                  <a:gd name="T23" fmla="*/ 37 h 50"/>
                  <a:gd name="T24" fmla="*/ 40 w 89"/>
                  <a:gd name="T25" fmla="*/ 37 h 50"/>
                  <a:gd name="T26" fmla="*/ 42 w 89"/>
                  <a:gd name="T27" fmla="*/ 37 h 50"/>
                  <a:gd name="T28" fmla="*/ 42 w 89"/>
                  <a:gd name="T29" fmla="*/ 34 h 50"/>
                  <a:gd name="T30" fmla="*/ 45 w 89"/>
                  <a:gd name="T31" fmla="*/ 34 h 50"/>
                  <a:gd name="T32" fmla="*/ 47 w 89"/>
                  <a:gd name="T33" fmla="*/ 34 h 50"/>
                  <a:gd name="T34" fmla="*/ 47 w 89"/>
                  <a:gd name="T35" fmla="*/ 31 h 50"/>
                  <a:gd name="T36" fmla="*/ 50 w 89"/>
                  <a:gd name="T37" fmla="*/ 31 h 50"/>
                  <a:gd name="T38" fmla="*/ 50 w 89"/>
                  <a:gd name="T39" fmla="*/ 29 h 50"/>
                  <a:gd name="T40" fmla="*/ 53 w 89"/>
                  <a:gd name="T41" fmla="*/ 29 h 50"/>
                  <a:gd name="T42" fmla="*/ 53 w 89"/>
                  <a:gd name="T43" fmla="*/ 26 h 50"/>
                  <a:gd name="T44" fmla="*/ 55 w 89"/>
                  <a:gd name="T45" fmla="*/ 26 h 50"/>
                  <a:gd name="T46" fmla="*/ 55 w 89"/>
                  <a:gd name="T47" fmla="*/ 24 h 50"/>
                  <a:gd name="T48" fmla="*/ 58 w 89"/>
                  <a:gd name="T49" fmla="*/ 21 h 50"/>
                  <a:gd name="T50" fmla="*/ 58 w 89"/>
                  <a:gd name="T51" fmla="*/ 18 h 50"/>
                  <a:gd name="T52" fmla="*/ 61 w 89"/>
                  <a:gd name="T53" fmla="*/ 18 h 50"/>
                  <a:gd name="T54" fmla="*/ 61 w 89"/>
                  <a:gd name="T55" fmla="*/ 16 h 50"/>
                  <a:gd name="T56" fmla="*/ 61 w 89"/>
                  <a:gd name="T57" fmla="*/ 13 h 50"/>
                  <a:gd name="T58" fmla="*/ 63 w 89"/>
                  <a:gd name="T59" fmla="*/ 13 h 50"/>
                  <a:gd name="T60" fmla="*/ 63 w 89"/>
                  <a:gd name="T61" fmla="*/ 10 h 50"/>
                  <a:gd name="T62" fmla="*/ 63 w 89"/>
                  <a:gd name="T63" fmla="*/ 8 h 50"/>
                  <a:gd name="T64" fmla="*/ 63 w 89"/>
                  <a:gd name="T65" fmla="*/ 5 h 50"/>
                  <a:gd name="T66" fmla="*/ 66 w 89"/>
                  <a:gd name="T67" fmla="*/ 3 h 50"/>
                  <a:gd name="T68" fmla="*/ 66 w 89"/>
                  <a:gd name="T69" fmla="*/ 0 h 50"/>
                  <a:gd name="T70" fmla="*/ 68 w 89"/>
                  <a:gd name="T71" fmla="*/ 0 h 50"/>
                  <a:gd name="T72" fmla="*/ 71 w 89"/>
                  <a:gd name="T73" fmla="*/ 0 h 50"/>
                  <a:gd name="T74" fmla="*/ 68 w 89"/>
                  <a:gd name="T75" fmla="*/ 0 h 50"/>
                  <a:gd name="T76" fmla="*/ 68 w 89"/>
                  <a:gd name="T77" fmla="*/ 3 h 50"/>
                  <a:gd name="T78" fmla="*/ 68 w 89"/>
                  <a:gd name="T79" fmla="*/ 5 h 50"/>
                  <a:gd name="T80" fmla="*/ 68 w 89"/>
                  <a:gd name="T81" fmla="*/ 8 h 50"/>
                  <a:gd name="T82" fmla="*/ 71 w 89"/>
                  <a:gd name="T83" fmla="*/ 8 h 50"/>
                  <a:gd name="T84" fmla="*/ 71 w 89"/>
                  <a:gd name="T85" fmla="*/ 10 h 50"/>
                  <a:gd name="T86" fmla="*/ 71 w 89"/>
                  <a:gd name="T87" fmla="*/ 13 h 50"/>
                  <a:gd name="T88" fmla="*/ 74 w 89"/>
                  <a:gd name="T89" fmla="*/ 13 h 50"/>
                  <a:gd name="T90" fmla="*/ 74 w 89"/>
                  <a:gd name="T91" fmla="*/ 16 h 50"/>
                  <a:gd name="T92" fmla="*/ 74 w 89"/>
                  <a:gd name="T93" fmla="*/ 18 h 50"/>
                  <a:gd name="T94" fmla="*/ 87 w 89"/>
                  <a:gd name="T95" fmla="*/ 18 h 50"/>
                  <a:gd name="T96" fmla="*/ 89 w 89"/>
                  <a:gd name="T97" fmla="*/ 18 h 50"/>
                  <a:gd name="T98" fmla="*/ 89 w 89"/>
                  <a:gd name="T99" fmla="*/ 24 h 50"/>
                  <a:gd name="T100" fmla="*/ 89 w 89"/>
                  <a:gd name="T101" fmla="*/ 26 h 50"/>
                  <a:gd name="T102" fmla="*/ 89 w 89"/>
                  <a:gd name="T103" fmla="*/ 29 h 50"/>
                  <a:gd name="T104" fmla="*/ 89 w 89"/>
                  <a:gd name="T105" fmla="*/ 31 h 50"/>
                  <a:gd name="T106" fmla="*/ 89 w 89"/>
                  <a:gd name="T107" fmla="*/ 34 h 50"/>
                  <a:gd name="T108" fmla="*/ 89 w 89"/>
                  <a:gd name="T109" fmla="*/ 37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89" h="50">
                    <a:moveTo>
                      <a:pt x="0" y="50"/>
                    </a:moveTo>
                    <a:lnTo>
                      <a:pt x="3" y="47"/>
                    </a:lnTo>
                    <a:lnTo>
                      <a:pt x="11" y="42"/>
                    </a:lnTo>
                    <a:lnTo>
                      <a:pt x="16" y="34"/>
                    </a:lnTo>
                    <a:lnTo>
                      <a:pt x="21" y="29"/>
                    </a:lnTo>
                    <a:lnTo>
                      <a:pt x="24" y="26"/>
                    </a:lnTo>
                    <a:lnTo>
                      <a:pt x="27" y="24"/>
                    </a:lnTo>
                    <a:lnTo>
                      <a:pt x="29" y="26"/>
                    </a:lnTo>
                    <a:lnTo>
                      <a:pt x="29" y="29"/>
                    </a:lnTo>
                    <a:lnTo>
                      <a:pt x="32" y="31"/>
                    </a:lnTo>
                    <a:lnTo>
                      <a:pt x="34" y="34"/>
                    </a:lnTo>
                    <a:lnTo>
                      <a:pt x="37" y="37"/>
                    </a:lnTo>
                    <a:lnTo>
                      <a:pt x="40" y="37"/>
                    </a:lnTo>
                    <a:lnTo>
                      <a:pt x="42" y="37"/>
                    </a:lnTo>
                    <a:lnTo>
                      <a:pt x="42" y="34"/>
                    </a:lnTo>
                    <a:lnTo>
                      <a:pt x="45" y="34"/>
                    </a:lnTo>
                    <a:lnTo>
                      <a:pt x="47" y="34"/>
                    </a:lnTo>
                    <a:lnTo>
                      <a:pt x="47" y="31"/>
                    </a:lnTo>
                    <a:lnTo>
                      <a:pt x="50" y="31"/>
                    </a:lnTo>
                    <a:lnTo>
                      <a:pt x="50" y="29"/>
                    </a:lnTo>
                    <a:lnTo>
                      <a:pt x="53" y="29"/>
                    </a:lnTo>
                    <a:lnTo>
                      <a:pt x="53" y="26"/>
                    </a:lnTo>
                    <a:lnTo>
                      <a:pt x="55" y="26"/>
                    </a:lnTo>
                    <a:lnTo>
                      <a:pt x="55" y="24"/>
                    </a:lnTo>
                    <a:lnTo>
                      <a:pt x="58" y="21"/>
                    </a:lnTo>
                    <a:lnTo>
                      <a:pt x="58" y="18"/>
                    </a:lnTo>
                    <a:lnTo>
                      <a:pt x="61" y="18"/>
                    </a:lnTo>
                    <a:lnTo>
                      <a:pt x="61" y="16"/>
                    </a:lnTo>
                    <a:lnTo>
                      <a:pt x="61" y="13"/>
                    </a:lnTo>
                    <a:lnTo>
                      <a:pt x="63" y="13"/>
                    </a:lnTo>
                    <a:lnTo>
                      <a:pt x="63" y="10"/>
                    </a:lnTo>
                    <a:lnTo>
                      <a:pt x="63" y="8"/>
                    </a:lnTo>
                    <a:lnTo>
                      <a:pt x="63" y="5"/>
                    </a:lnTo>
                    <a:lnTo>
                      <a:pt x="66" y="3"/>
                    </a:lnTo>
                    <a:lnTo>
                      <a:pt x="66" y="0"/>
                    </a:lnTo>
                    <a:lnTo>
                      <a:pt x="68" y="0"/>
                    </a:lnTo>
                    <a:lnTo>
                      <a:pt x="71" y="0"/>
                    </a:lnTo>
                    <a:lnTo>
                      <a:pt x="68" y="0"/>
                    </a:lnTo>
                    <a:lnTo>
                      <a:pt x="68" y="3"/>
                    </a:lnTo>
                    <a:lnTo>
                      <a:pt x="68" y="5"/>
                    </a:lnTo>
                    <a:lnTo>
                      <a:pt x="68" y="8"/>
                    </a:lnTo>
                    <a:lnTo>
                      <a:pt x="71" y="8"/>
                    </a:lnTo>
                    <a:lnTo>
                      <a:pt x="71" y="10"/>
                    </a:lnTo>
                    <a:lnTo>
                      <a:pt x="71" y="13"/>
                    </a:lnTo>
                    <a:lnTo>
                      <a:pt x="74" y="13"/>
                    </a:lnTo>
                    <a:lnTo>
                      <a:pt x="74" y="16"/>
                    </a:lnTo>
                    <a:lnTo>
                      <a:pt x="74" y="18"/>
                    </a:lnTo>
                    <a:lnTo>
                      <a:pt x="87" y="18"/>
                    </a:lnTo>
                    <a:lnTo>
                      <a:pt x="89" y="18"/>
                    </a:lnTo>
                    <a:lnTo>
                      <a:pt x="89" y="24"/>
                    </a:lnTo>
                    <a:lnTo>
                      <a:pt x="89" y="26"/>
                    </a:lnTo>
                    <a:lnTo>
                      <a:pt x="89" y="29"/>
                    </a:lnTo>
                    <a:lnTo>
                      <a:pt x="89" y="31"/>
                    </a:lnTo>
                    <a:lnTo>
                      <a:pt x="89" y="34"/>
                    </a:lnTo>
                    <a:lnTo>
                      <a:pt x="89" y="37"/>
                    </a:lnTo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109" name="Freeform 273"/>
              <p:cNvSpPr>
                <a:spLocks noEditPoints="1"/>
              </p:cNvSpPr>
              <p:nvPr/>
            </p:nvSpPr>
            <p:spPr bwMode="auto">
              <a:xfrm>
                <a:off x="3665" y="2187"/>
                <a:ext cx="379" cy="452"/>
              </a:xfrm>
              <a:custGeom>
                <a:avLst/>
                <a:gdLst>
                  <a:gd name="T0" fmla="*/ 50 w 379"/>
                  <a:gd name="T1" fmla="*/ 5 h 452"/>
                  <a:gd name="T2" fmla="*/ 73 w 379"/>
                  <a:gd name="T3" fmla="*/ 26 h 452"/>
                  <a:gd name="T4" fmla="*/ 76 w 379"/>
                  <a:gd name="T5" fmla="*/ 47 h 452"/>
                  <a:gd name="T6" fmla="*/ 94 w 379"/>
                  <a:gd name="T7" fmla="*/ 55 h 452"/>
                  <a:gd name="T8" fmla="*/ 94 w 379"/>
                  <a:gd name="T9" fmla="*/ 81 h 452"/>
                  <a:gd name="T10" fmla="*/ 99 w 379"/>
                  <a:gd name="T11" fmla="*/ 89 h 452"/>
                  <a:gd name="T12" fmla="*/ 115 w 379"/>
                  <a:gd name="T13" fmla="*/ 120 h 452"/>
                  <a:gd name="T14" fmla="*/ 125 w 379"/>
                  <a:gd name="T15" fmla="*/ 149 h 452"/>
                  <a:gd name="T16" fmla="*/ 146 w 379"/>
                  <a:gd name="T17" fmla="*/ 151 h 452"/>
                  <a:gd name="T18" fmla="*/ 165 w 379"/>
                  <a:gd name="T19" fmla="*/ 162 h 452"/>
                  <a:gd name="T20" fmla="*/ 175 w 379"/>
                  <a:gd name="T21" fmla="*/ 172 h 452"/>
                  <a:gd name="T22" fmla="*/ 204 w 379"/>
                  <a:gd name="T23" fmla="*/ 157 h 452"/>
                  <a:gd name="T24" fmla="*/ 232 w 379"/>
                  <a:gd name="T25" fmla="*/ 136 h 452"/>
                  <a:gd name="T26" fmla="*/ 266 w 379"/>
                  <a:gd name="T27" fmla="*/ 128 h 452"/>
                  <a:gd name="T28" fmla="*/ 272 w 379"/>
                  <a:gd name="T29" fmla="*/ 164 h 452"/>
                  <a:gd name="T30" fmla="*/ 274 w 379"/>
                  <a:gd name="T31" fmla="*/ 196 h 452"/>
                  <a:gd name="T32" fmla="*/ 248 w 379"/>
                  <a:gd name="T33" fmla="*/ 227 h 452"/>
                  <a:gd name="T34" fmla="*/ 259 w 379"/>
                  <a:gd name="T35" fmla="*/ 243 h 452"/>
                  <a:gd name="T36" fmla="*/ 282 w 379"/>
                  <a:gd name="T37" fmla="*/ 264 h 452"/>
                  <a:gd name="T38" fmla="*/ 306 w 379"/>
                  <a:gd name="T39" fmla="*/ 290 h 452"/>
                  <a:gd name="T40" fmla="*/ 324 w 379"/>
                  <a:gd name="T41" fmla="*/ 311 h 452"/>
                  <a:gd name="T42" fmla="*/ 295 w 379"/>
                  <a:gd name="T43" fmla="*/ 303 h 452"/>
                  <a:gd name="T44" fmla="*/ 308 w 379"/>
                  <a:gd name="T45" fmla="*/ 337 h 452"/>
                  <a:gd name="T46" fmla="*/ 339 w 379"/>
                  <a:gd name="T47" fmla="*/ 363 h 452"/>
                  <a:gd name="T48" fmla="*/ 363 w 379"/>
                  <a:gd name="T49" fmla="*/ 376 h 452"/>
                  <a:gd name="T50" fmla="*/ 368 w 379"/>
                  <a:gd name="T51" fmla="*/ 420 h 452"/>
                  <a:gd name="T52" fmla="*/ 339 w 379"/>
                  <a:gd name="T53" fmla="*/ 400 h 452"/>
                  <a:gd name="T54" fmla="*/ 290 w 379"/>
                  <a:gd name="T55" fmla="*/ 347 h 452"/>
                  <a:gd name="T56" fmla="*/ 253 w 379"/>
                  <a:gd name="T57" fmla="*/ 313 h 452"/>
                  <a:gd name="T58" fmla="*/ 209 w 379"/>
                  <a:gd name="T59" fmla="*/ 269 h 452"/>
                  <a:gd name="T60" fmla="*/ 188 w 379"/>
                  <a:gd name="T61" fmla="*/ 274 h 452"/>
                  <a:gd name="T62" fmla="*/ 188 w 379"/>
                  <a:gd name="T63" fmla="*/ 290 h 452"/>
                  <a:gd name="T64" fmla="*/ 170 w 379"/>
                  <a:gd name="T65" fmla="*/ 311 h 452"/>
                  <a:gd name="T66" fmla="*/ 162 w 379"/>
                  <a:gd name="T67" fmla="*/ 360 h 452"/>
                  <a:gd name="T68" fmla="*/ 175 w 379"/>
                  <a:gd name="T69" fmla="*/ 400 h 452"/>
                  <a:gd name="T70" fmla="*/ 175 w 379"/>
                  <a:gd name="T71" fmla="*/ 423 h 452"/>
                  <a:gd name="T72" fmla="*/ 162 w 379"/>
                  <a:gd name="T73" fmla="*/ 433 h 452"/>
                  <a:gd name="T74" fmla="*/ 146 w 379"/>
                  <a:gd name="T75" fmla="*/ 439 h 452"/>
                  <a:gd name="T76" fmla="*/ 136 w 379"/>
                  <a:gd name="T77" fmla="*/ 444 h 452"/>
                  <a:gd name="T78" fmla="*/ 115 w 379"/>
                  <a:gd name="T79" fmla="*/ 439 h 452"/>
                  <a:gd name="T80" fmla="*/ 99 w 379"/>
                  <a:gd name="T81" fmla="*/ 415 h 452"/>
                  <a:gd name="T82" fmla="*/ 81 w 379"/>
                  <a:gd name="T83" fmla="*/ 407 h 452"/>
                  <a:gd name="T84" fmla="*/ 24 w 379"/>
                  <a:gd name="T85" fmla="*/ 326 h 452"/>
                  <a:gd name="T86" fmla="*/ 13 w 379"/>
                  <a:gd name="T87" fmla="*/ 300 h 452"/>
                  <a:gd name="T88" fmla="*/ 0 w 379"/>
                  <a:gd name="T89" fmla="*/ 261 h 452"/>
                  <a:gd name="T90" fmla="*/ 3 w 379"/>
                  <a:gd name="T91" fmla="*/ 238 h 452"/>
                  <a:gd name="T92" fmla="*/ 11 w 379"/>
                  <a:gd name="T93" fmla="*/ 217 h 452"/>
                  <a:gd name="T94" fmla="*/ 24 w 379"/>
                  <a:gd name="T95" fmla="*/ 193 h 452"/>
                  <a:gd name="T96" fmla="*/ 34 w 379"/>
                  <a:gd name="T97" fmla="*/ 172 h 452"/>
                  <a:gd name="T98" fmla="*/ 37 w 379"/>
                  <a:gd name="T99" fmla="*/ 149 h 452"/>
                  <a:gd name="T100" fmla="*/ 34 w 379"/>
                  <a:gd name="T101" fmla="*/ 125 h 452"/>
                  <a:gd name="T102" fmla="*/ 11 w 379"/>
                  <a:gd name="T103" fmla="*/ 81 h 452"/>
                  <a:gd name="T104" fmla="*/ 5 w 379"/>
                  <a:gd name="T105" fmla="*/ 57 h 452"/>
                  <a:gd name="T106" fmla="*/ 5 w 379"/>
                  <a:gd name="T107" fmla="*/ 23 h 452"/>
                  <a:gd name="T108" fmla="*/ 8 w 379"/>
                  <a:gd name="T109" fmla="*/ 10 h 452"/>
                  <a:gd name="T110" fmla="*/ 18 w 379"/>
                  <a:gd name="T111" fmla="*/ 8 h 452"/>
                  <a:gd name="T112" fmla="*/ 34 w 379"/>
                  <a:gd name="T113" fmla="*/ 2 h 452"/>
                  <a:gd name="T114" fmla="*/ 256 w 379"/>
                  <a:gd name="T115" fmla="*/ 287 h 452"/>
                  <a:gd name="T116" fmla="*/ 287 w 379"/>
                  <a:gd name="T117" fmla="*/ 292 h 452"/>
                  <a:gd name="T118" fmla="*/ 253 w 379"/>
                  <a:gd name="T119" fmla="*/ 261 h 4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79" h="452">
                    <a:moveTo>
                      <a:pt x="37" y="2"/>
                    </a:moveTo>
                    <a:lnTo>
                      <a:pt x="37" y="5"/>
                    </a:lnTo>
                    <a:lnTo>
                      <a:pt x="39" y="5"/>
                    </a:lnTo>
                    <a:lnTo>
                      <a:pt x="42" y="5"/>
                    </a:lnTo>
                    <a:lnTo>
                      <a:pt x="44" y="5"/>
                    </a:lnTo>
                    <a:lnTo>
                      <a:pt x="44" y="2"/>
                    </a:lnTo>
                    <a:lnTo>
                      <a:pt x="47" y="2"/>
                    </a:lnTo>
                    <a:lnTo>
                      <a:pt x="47" y="5"/>
                    </a:lnTo>
                    <a:lnTo>
                      <a:pt x="50" y="5"/>
                    </a:lnTo>
                    <a:lnTo>
                      <a:pt x="50" y="8"/>
                    </a:lnTo>
                    <a:lnTo>
                      <a:pt x="52" y="8"/>
                    </a:lnTo>
                    <a:lnTo>
                      <a:pt x="52" y="5"/>
                    </a:lnTo>
                    <a:lnTo>
                      <a:pt x="52" y="2"/>
                    </a:lnTo>
                    <a:lnTo>
                      <a:pt x="55" y="2"/>
                    </a:lnTo>
                    <a:lnTo>
                      <a:pt x="58" y="2"/>
                    </a:lnTo>
                    <a:lnTo>
                      <a:pt x="68" y="18"/>
                    </a:lnTo>
                    <a:lnTo>
                      <a:pt x="73" y="23"/>
                    </a:lnTo>
                    <a:lnTo>
                      <a:pt x="73" y="26"/>
                    </a:lnTo>
                    <a:lnTo>
                      <a:pt x="76" y="26"/>
                    </a:lnTo>
                    <a:lnTo>
                      <a:pt x="76" y="29"/>
                    </a:lnTo>
                    <a:lnTo>
                      <a:pt x="76" y="31"/>
                    </a:lnTo>
                    <a:lnTo>
                      <a:pt x="76" y="34"/>
                    </a:lnTo>
                    <a:lnTo>
                      <a:pt x="76" y="36"/>
                    </a:lnTo>
                    <a:lnTo>
                      <a:pt x="76" y="39"/>
                    </a:lnTo>
                    <a:lnTo>
                      <a:pt x="76" y="42"/>
                    </a:lnTo>
                    <a:lnTo>
                      <a:pt x="76" y="44"/>
                    </a:lnTo>
                    <a:lnTo>
                      <a:pt x="76" y="47"/>
                    </a:lnTo>
                    <a:lnTo>
                      <a:pt x="78" y="47"/>
                    </a:lnTo>
                    <a:lnTo>
                      <a:pt x="81" y="47"/>
                    </a:lnTo>
                    <a:lnTo>
                      <a:pt x="84" y="47"/>
                    </a:lnTo>
                    <a:lnTo>
                      <a:pt x="86" y="47"/>
                    </a:lnTo>
                    <a:lnTo>
                      <a:pt x="86" y="50"/>
                    </a:lnTo>
                    <a:lnTo>
                      <a:pt x="89" y="50"/>
                    </a:lnTo>
                    <a:lnTo>
                      <a:pt x="89" y="52"/>
                    </a:lnTo>
                    <a:lnTo>
                      <a:pt x="91" y="52"/>
                    </a:lnTo>
                    <a:lnTo>
                      <a:pt x="94" y="55"/>
                    </a:lnTo>
                    <a:lnTo>
                      <a:pt x="97" y="55"/>
                    </a:lnTo>
                    <a:lnTo>
                      <a:pt x="99" y="57"/>
                    </a:lnTo>
                    <a:lnTo>
                      <a:pt x="99" y="60"/>
                    </a:lnTo>
                    <a:lnTo>
                      <a:pt x="99" y="63"/>
                    </a:lnTo>
                    <a:lnTo>
                      <a:pt x="97" y="63"/>
                    </a:lnTo>
                    <a:lnTo>
                      <a:pt x="97" y="68"/>
                    </a:lnTo>
                    <a:lnTo>
                      <a:pt x="97" y="70"/>
                    </a:lnTo>
                    <a:lnTo>
                      <a:pt x="94" y="78"/>
                    </a:lnTo>
                    <a:lnTo>
                      <a:pt x="94" y="81"/>
                    </a:lnTo>
                    <a:lnTo>
                      <a:pt x="94" y="83"/>
                    </a:lnTo>
                    <a:lnTo>
                      <a:pt x="91" y="83"/>
                    </a:lnTo>
                    <a:lnTo>
                      <a:pt x="91" y="86"/>
                    </a:lnTo>
                    <a:lnTo>
                      <a:pt x="91" y="89"/>
                    </a:lnTo>
                    <a:lnTo>
                      <a:pt x="89" y="89"/>
                    </a:lnTo>
                    <a:lnTo>
                      <a:pt x="91" y="89"/>
                    </a:lnTo>
                    <a:lnTo>
                      <a:pt x="94" y="89"/>
                    </a:lnTo>
                    <a:lnTo>
                      <a:pt x="97" y="89"/>
                    </a:lnTo>
                    <a:lnTo>
                      <a:pt x="99" y="89"/>
                    </a:lnTo>
                    <a:lnTo>
                      <a:pt x="99" y="91"/>
                    </a:lnTo>
                    <a:lnTo>
                      <a:pt x="102" y="91"/>
                    </a:lnTo>
                    <a:lnTo>
                      <a:pt x="102" y="94"/>
                    </a:lnTo>
                    <a:lnTo>
                      <a:pt x="110" y="102"/>
                    </a:lnTo>
                    <a:lnTo>
                      <a:pt x="115" y="104"/>
                    </a:lnTo>
                    <a:lnTo>
                      <a:pt x="115" y="107"/>
                    </a:lnTo>
                    <a:lnTo>
                      <a:pt x="115" y="110"/>
                    </a:lnTo>
                    <a:lnTo>
                      <a:pt x="115" y="117"/>
                    </a:lnTo>
                    <a:lnTo>
                      <a:pt x="115" y="120"/>
                    </a:lnTo>
                    <a:lnTo>
                      <a:pt x="118" y="120"/>
                    </a:lnTo>
                    <a:lnTo>
                      <a:pt x="118" y="125"/>
                    </a:lnTo>
                    <a:lnTo>
                      <a:pt x="120" y="125"/>
                    </a:lnTo>
                    <a:lnTo>
                      <a:pt x="120" y="133"/>
                    </a:lnTo>
                    <a:lnTo>
                      <a:pt x="125" y="133"/>
                    </a:lnTo>
                    <a:lnTo>
                      <a:pt x="125" y="138"/>
                    </a:lnTo>
                    <a:lnTo>
                      <a:pt x="125" y="144"/>
                    </a:lnTo>
                    <a:lnTo>
                      <a:pt x="125" y="146"/>
                    </a:lnTo>
                    <a:lnTo>
                      <a:pt x="125" y="149"/>
                    </a:lnTo>
                    <a:lnTo>
                      <a:pt x="123" y="151"/>
                    </a:lnTo>
                    <a:lnTo>
                      <a:pt x="123" y="154"/>
                    </a:lnTo>
                    <a:lnTo>
                      <a:pt x="131" y="154"/>
                    </a:lnTo>
                    <a:lnTo>
                      <a:pt x="133" y="154"/>
                    </a:lnTo>
                    <a:lnTo>
                      <a:pt x="136" y="154"/>
                    </a:lnTo>
                    <a:lnTo>
                      <a:pt x="138" y="154"/>
                    </a:lnTo>
                    <a:lnTo>
                      <a:pt x="144" y="154"/>
                    </a:lnTo>
                    <a:lnTo>
                      <a:pt x="144" y="151"/>
                    </a:lnTo>
                    <a:lnTo>
                      <a:pt x="146" y="151"/>
                    </a:lnTo>
                    <a:lnTo>
                      <a:pt x="152" y="146"/>
                    </a:lnTo>
                    <a:lnTo>
                      <a:pt x="154" y="146"/>
                    </a:lnTo>
                    <a:lnTo>
                      <a:pt x="157" y="146"/>
                    </a:lnTo>
                    <a:lnTo>
                      <a:pt x="157" y="149"/>
                    </a:lnTo>
                    <a:lnTo>
                      <a:pt x="159" y="154"/>
                    </a:lnTo>
                    <a:lnTo>
                      <a:pt x="159" y="157"/>
                    </a:lnTo>
                    <a:lnTo>
                      <a:pt x="162" y="157"/>
                    </a:lnTo>
                    <a:lnTo>
                      <a:pt x="162" y="159"/>
                    </a:lnTo>
                    <a:lnTo>
                      <a:pt x="165" y="162"/>
                    </a:lnTo>
                    <a:lnTo>
                      <a:pt x="170" y="164"/>
                    </a:lnTo>
                    <a:lnTo>
                      <a:pt x="167" y="167"/>
                    </a:lnTo>
                    <a:lnTo>
                      <a:pt x="165" y="170"/>
                    </a:lnTo>
                    <a:lnTo>
                      <a:pt x="162" y="170"/>
                    </a:lnTo>
                    <a:lnTo>
                      <a:pt x="162" y="172"/>
                    </a:lnTo>
                    <a:lnTo>
                      <a:pt x="165" y="172"/>
                    </a:lnTo>
                    <a:lnTo>
                      <a:pt x="167" y="172"/>
                    </a:lnTo>
                    <a:lnTo>
                      <a:pt x="170" y="172"/>
                    </a:lnTo>
                    <a:lnTo>
                      <a:pt x="175" y="172"/>
                    </a:lnTo>
                    <a:lnTo>
                      <a:pt x="183" y="172"/>
                    </a:lnTo>
                    <a:lnTo>
                      <a:pt x="185" y="170"/>
                    </a:lnTo>
                    <a:lnTo>
                      <a:pt x="191" y="162"/>
                    </a:lnTo>
                    <a:lnTo>
                      <a:pt x="193" y="162"/>
                    </a:lnTo>
                    <a:lnTo>
                      <a:pt x="196" y="162"/>
                    </a:lnTo>
                    <a:lnTo>
                      <a:pt x="196" y="159"/>
                    </a:lnTo>
                    <a:lnTo>
                      <a:pt x="198" y="159"/>
                    </a:lnTo>
                    <a:lnTo>
                      <a:pt x="201" y="159"/>
                    </a:lnTo>
                    <a:lnTo>
                      <a:pt x="204" y="157"/>
                    </a:lnTo>
                    <a:lnTo>
                      <a:pt x="206" y="157"/>
                    </a:lnTo>
                    <a:lnTo>
                      <a:pt x="206" y="154"/>
                    </a:lnTo>
                    <a:lnTo>
                      <a:pt x="209" y="154"/>
                    </a:lnTo>
                    <a:lnTo>
                      <a:pt x="209" y="151"/>
                    </a:lnTo>
                    <a:lnTo>
                      <a:pt x="212" y="149"/>
                    </a:lnTo>
                    <a:lnTo>
                      <a:pt x="214" y="146"/>
                    </a:lnTo>
                    <a:lnTo>
                      <a:pt x="217" y="144"/>
                    </a:lnTo>
                    <a:lnTo>
                      <a:pt x="219" y="141"/>
                    </a:lnTo>
                    <a:lnTo>
                      <a:pt x="232" y="136"/>
                    </a:lnTo>
                    <a:lnTo>
                      <a:pt x="243" y="133"/>
                    </a:lnTo>
                    <a:lnTo>
                      <a:pt x="245" y="130"/>
                    </a:lnTo>
                    <a:lnTo>
                      <a:pt x="251" y="128"/>
                    </a:lnTo>
                    <a:lnTo>
                      <a:pt x="253" y="128"/>
                    </a:lnTo>
                    <a:lnTo>
                      <a:pt x="256" y="128"/>
                    </a:lnTo>
                    <a:lnTo>
                      <a:pt x="259" y="128"/>
                    </a:lnTo>
                    <a:lnTo>
                      <a:pt x="261" y="128"/>
                    </a:lnTo>
                    <a:lnTo>
                      <a:pt x="264" y="128"/>
                    </a:lnTo>
                    <a:lnTo>
                      <a:pt x="266" y="128"/>
                    </a:lnTo>
                    <a:lnTo>
                      <a:pt x="269" y="130"/>
                    </a:lnTo>
                    <a:lnTo>
                      <a:pt x="272" y="130"/>
                    </a:lnTo>
                    <a:lnTo>
                      <a:pt x="272" y="133"/>
                    </a:lnTo>
                    <a:lnTo>
                      <a:pt x="272" y="136"/>
                    </a:lnTo>
                    <a:lnTo>
                      <a:pt x="272" y="138"/>
                    </a:lnTo>
                    <a:lnTo>
                      <a:pt x="272" y="141"/>
                    </a:lnTo>
                    <a:lnTo>
                      <a:pt x="272" y="149"/>
                    </a:lnTo>
                    <a:lnTo>
                      <a:pt x="272" y="157"/>
                    </a:lnTo>
                    <a:lnTo>
                      <a:pt x="272" y="164"/>
                    </a:lnTo>
                    <a:lnTo>
                      <a:pt x="272" y="172"/>
                    </a:lnTo>
                    <a:lnTo>
                      <a:pt x="272" y="180"/>
                    </a:lnTo>
                    <a:lnTo>
                      <a:pt x="272" y="188"/>
                    </a:lnTo>
                    <a:lnTo>
                      <a:pt x="274" y="188"/>
                    </a:lnTo>
                    <a:lnTo>
                      <a:pt x="274" y="191"/>
                    </a:lnTo>
                    <a:lnTo>
                      <a:pt x="274" y="193"/>
                    </a:lnTo>
                    <a:lnTo>
                      <a:pt x="277" y="193"/>
                    </a:lnTo>
                    <a:lnTo>
                      <a:pt x="277" y="196"/>
                    </a:lnTo>
                    <a:lnTo>
                      <a:pt x="274" y="196"/>
                    </a:lnTo>
                    <a:lnTo>
                      <a:pt x="274" y="198"/>
                    </a:lnTo>
                    <a:lnTo>
                      <a:pt x="266" y="204"/>
                    </a:lnTo>
                    <a:lnTo>
                      <a:pt x="266" y="206"/>
                    </a:lnTo>
                    <a:lnTo>
                      <a:pt x="264" y="206"/>
                    </a:lnTo>
                    <a:lnTo>
                      <a:pt x="259" y="211"/>
                    </a:lnTo>
                    <a:lnTo>
                      <a:pt x="256" y="217"/>
                    </a:lnTo>
                    <a:lnTo>
                      <a:pt x="253" y="217"/>
                    </a:lnTo>
                    <a:lnTo>
                      <a:pt x="253" y="219"/>
                    </a:lnTo>
                    <a:lnTo>
                      <a:pt x="248" y="227"/>
                    </a:lnTo>
                    <a:lnTo>
                      <a:pt x="245" y="232"/>
                    </a:lnTo>
                    <a:lnTo>
                      <a:pt x="248" y="232"/>
                    </a:lnTo>
                    <a:lnTo>
                      <a:pt x="251" y="235"/>
                    </a:lnTo>
                    <a:lnTo>
                      <a:pt x="251" y="238"/>
                    </a:lnTo>
                    <a:lnTo>
                      <a:pt x="251" y="240"/>
                    </a:lnTo>
                    <a:lnTo>
                      <a:pt x="251" y="243"/>
                    </a:lnTo>
                    <a:lnTo>
                      <a:pt x="253" y="243"/>
                    </a:lnTo>
                    <a:lnTo>
                      <a:pt x="256" y="243"/>
                    </a:lnTo>
                    <a:lnTo>
                      <a:pt x="259" y="243"/>
                    </a:lnTo>
                    <a:lnTo>
                      <a:pt x="261" y="243"/>
                    </a:lnTo>
                    <a:lnTo>
                      <a:pt x="264" y="243"/>
                    </a:lnTo>
                    <a:lnTo>
                      <a:pt x="266" y="248"/>
                    </a:lnTo>
                    <a:lnTo>
                      <a:pt x="269" y="251"/>
                    </a:lnTo>
                    <a:lnTo>
                      <a:pt x="274" y="253"/>
                    </a:lnTo>
                    <a:lnTo>
                      <a:pt x="274" y="256"/>
                    </a:lnTo>
                    <a:lnTo>
                      <a:pt x="274" y="258"/>
                    </a:lnTo>
                    <a:lnTo>
                      <a:pt x="279" y="264"/>
                    </a:lnTo>
                    <a:lnTo>
                      <a:pt x="282" y="264"/>
                    </a:lnTo>
                    <a:lnTo>
                      <a:pt x="285" y="264"/>
                    </a:lnTo>
                    <a:lnTo>
                      <a:pt x="285" y="266"/>
                    </a:lnTo>
                    <a:lnTo>
                      <a:pt x="287" y="269"/>
                    </a:lnTo>
                    <a:lnTo>
                      <a:pt x="290" y="272"/>
                    </a:lnTo>
                    <a:lnTo>
                      <a:pt x="292" y="274"/>
                    </a:lnTo>
                    <a:lnTo>
                      <a:pt x="295" y="279"/>
                    </a:lnTo>
                    <a:lnTo>
                      <a:pt x="300" y="282"/>
                    </a:lnTo>
                    <a:lnTo>
                      <a:pt x="303" y="287"/>
                    </a:lnTo>
                    <a:lnTo>
                      <a:pt x="306" y="290"/>
                    </a:lnTo>
                    <a:lnTo>
                      <a:pt x="306" y="292"/>
                    </a:lnTo>
                    <a:lnTo>
                      <a:pt x="308" y="292"/>
                    </a:lnTo>
                    <a:lnTo>
                      <a:pt x="308" y="295"/>
                    </a:lnTo>
                    <a:lnTo>
                      <a:pt x="311" y="295"/>
                    </a:lnTo>
                    <a:lnTo>
                      <a:pt x="313" y="295"/>
                    </a:lnTo>
                    <a:lnTo>
                      <a:pt x="316" y="295"/>
                    </a:lnTo>
                    <a:lnTo>
                      <a:pt x="324" y="305"/>
                    </a:lnTo>
                    <a:lnTo>
                      <a:pt x="326" y="308"/>
                    </a:lnTo>
                    <a:lnTo>
                      <a:pt x="324" y="311"/>
                    </a:lnTo>
                    <a:lnTo>
                      <a:pt x="316" y="316"/>
                    </a:lnTo>
                    <a:lnTo>
                      <a:pt x="316" y="319"/>
                    </a:lnTo>
                    <a:lnTo>
                      <a:pt x="319" y="319"/>
                    </a:lnTo>
                    <a:lnTo>
                      <a:pt x="321" y="324"/>
                    </a:lnTo>
                    <a:lnTo>
                      <a:pt x="319" y="324"/>
                    </a:lnTo>
                    <a:lnTo>
                      <a:pt x="316" y="321"/>
                    </a:lnTo>
                    <a:lnTo>
                      <a:pt x="313" y="319"/>
                    </a:lnTo>
                    <a:lnTo>
                      <a:pt x="300" y="305"/>
                    </a:lnTo>
                    <a:lnTo>
                      <a:pt x="295" y="303"/>
                    </a:lnTo>
                    <a:lnTo>
                      <a:pt x="295" y="300"/>
                    </a:lnTo>
                    <a:lnTo>
                      <a:pt x="285" y="313"/>
                    </a:lnTo>
                    <a:lnTo>
                      <a:pt x="287" y="319"/>
                    </a:lnTo>
                    <a:lnTo>
                      <a:pt x="295" y="326"/>
                    </a:lnTo>
                    <a:lnTo>
                      <a:pt x="303" y="332"/>
                    </a:lnTo>
                    <a:lnTo>
                      <a:pt x="306" y="334"/>
                    </a:lnTo>
                    <a:lnTo>
                      <a:pt x="306" y="332"/>
                    </a:lnTo>
                    <a:lnTo>
                      <a:pt x="306" y="334"/>
                    </a:lnTo>
                    <a:lnTo>
                      <a:pt x="308" y="337"/>
                    </a:lnTo>
                    <a:lnTo>
                      <a:pt x="313" y="342"/>
                    </a:lnTo>
                    <a:lnTo>
                      <a:pt x="324" y="350"/>
                    </a:lnTo>
                    <a:lnTo>
                      <a:pt x="329" y="358"/>
                    </a:lnTo>
                    <a:lnTo>
                      <a:pt x="332" y="358"/>
                    </a:lnTo>
                    <a:lnTo>
                      <a:pt x="332" y="360"/>
                    </a:lnTo>
                    <a:lnTo>
                      <a:pt x="334" y="360"/>
                    </a:lnTo>
                    <a:lnTo>
                      <a:pt x="337" y="360"/>
                    </a:lnTo>
                    <a:lnTo>
                      <a:pt x="337" y="363"/>
                    </a:lnTo>
                    <a:lnTo>
                      <a:pt x="339" y="363"/>
                    </a:lnTo>
                    <a:lnTo>
                      <a:pt x="342" y="363"/>
                    </a:lnTo>
                    <a:lnTo>
                      <a:pt x="345" y="360"/>
                    </a:lnTo>
                    <a:lnTo>
                      <a:pt x="342" y="360"/>
                    </a:lnTo>
                    <a:lnTo>
                      <a:pt x="345" y="358"/>
                    </a:lnTo>
                    <a:lnTo>
                      <a:pt x="345" y="360"/>
                    </a:lnTo>
                    <a:lnTo>
                      <a:pt x="347" y="360"/>
                    </a:lnTo>
                    <a:lnTo>
                      <a:pt x="347" y="363"/>
                    </a:lnTo>
                    <a:lnTo>
                      <a:pt x="360" y="376"/>
                    </a:lnTo>
                    <a:lnTo>
                      <a:pt x="363" y="376"/>
                    </a:lnTo>
                    <a:lnTo>
                      <a:pt x="363" y="379"/>
                    </a:lnTo>
                    <a:lnTo>
                      <a:pt x="363" y="381"/>
                    </a:lnTo>
                    <a:lnTo>
                      <a:pt x="363" y="386"/>
                    </a:lnTo>
                    <a:lnTo>
                      <a:pt x="366" y="392"/>
                    </a:lnTo>
                    <a:lnTo>
                      <a:pt x="373" y="400"/>
                    </a:lnTo>
                    <a:lnTo>
                      <a:pt x="379" y="405"/>
                    </a:lnTo>
                    <a:lnTo>
                      <a:pt x="379" y="407"/>
                    </a:lnTo>
                    <a:lnTo>
                      <a:pt x="371" y="418"/>
                    </a:lnTo>
                    <a:lnTo>
                      <a:pt x="368" y="420"/>
                    </a:lnTo>
                    <a:lnTo>
                      <a:pt x="366" y="420"/>
                    </a:lnTo>
                    <a:lnTo>
                      <a:pt x="363" y="420"/>
                    </a:lnTo>
                    <a:lnTo>
                      <a:pt x="363" y="418"/>
                    </a:lnTo>
                    <a:lnTo>
                      <a:pt x="360" y="415"/>
                    </a:lnTo>
                    <a:lnTo>
                      <a:pt x="355" y="413"/>
                    </a:lnTo>
                    <a:lnTo>
                      <a:pt x="353" y="410"/>
                    </a:lnTo>
                    <a:lnTo>
                      <a:pt x="350" y="407"/>
                    </a:lnTo>
                    <a:lnTo>
                      <a:pt x="347" y="407"/>
                    </a:lnTo>
                    <a:lnTo>
                      <a:pt x="339" y="400"/>
                    </a:lnTo>
                    <a:lnTo>
                      <a:pt x="337" y="394"/>
                    </a:lnTo>
                    <a:lnTo>
                      <a:pt x="334" y="392"/>
                    </a:lnTo>
                    <a:lnTo>
                      <a:pt x="324" y="381"/>
                    </a:lnTo>
                    <a:lnTo>
                      <a:pt x="311" y="368"/>
                    </a:lnTo>
                    <a:lnTo>
                      <a:pt x="308" y="368"/>
                    </a:lnTo>
                    <a:lnTo>
                      <a:pt x="303" y="360"/>
                    </a:lnTo>
                    <a:lnTo>
                      <a:pt x="300" y="360"/>
                    </a:lnTo>
                    <a:lnTo>
                      <a:pt x="292" y="352"/>
                    </a:lnTo>
                    <a:lnTo>
                      <a:pt x="290" y="347"/>
                    </a:lnTo>
                    <a:lnTo>
                      <a:pt x="285" y="345"/>
                    </a:lnTo>
                    <a:lnTo>
                      <a:pt x="285" y="342"/>
                    </a:lnTo>
                    <a:lnTo>
                      <a:pt x="279" y="337"/>
                    </a:lnTo>
                    <a:lnTo>
                      <a:pt x="277" y="334"/>
                    </a:lnTo>
                    <a:lnTo>
                      <a:pt x="274" y="334"/>
                    </a:lnTo>
                    <a:lnTo>
                      <a:pt x="264" y="324"/>
                    </a:lnTo>
                    <a:lnTo>
                      <a:pt x="261" y="321"/>
                    </a:lnTo>
                    <a:lnTo>
                      <a:pt x="256" y="316"/>
                    </a:lnTo>
                    <a:lnTo>
                      <a:pt x="253" y="313"/>
                    </a:lnTo>
                    <a:lnTo>
                      <a:pt x="240" y="303"/>
                    </a:lnTo>
                    <a:lnTo>
                      <a:pt x="232" y="292"/>
                    </a:lnTo>
                    <a:lnTo>
                      <a:pt x="230" y="292"/>
                    </a:lnTo>
                    <a:lnTo>
                      <a:pt x="230" y="290"/>
                    </a:lnTo>
                    <a:lnTo>
                      <a:pt x="225" y="287"/>
                    </a:lnTo>
                    <a:lnTo>
                      <a:pt x="219" y="279"/>
                    </a:lnTo>
                    <a:lnTo>
                      <a:pt x="212" y="274"/>
                    </a:lnTo>
                    <a:lnTo>
                      <a:pt x="212" y="272"/>
                    </a:lnTo>
                    <a:lnTo>
                      <a:pt x="209" y="269"/>
                    </a:lnTo>
                    <a:lnTo>
                      <a:pt x="201" y="264"/>
                    </a:lnTo>
                    <a:lnTo>
                      <a:pt x="201" y="261"/>
                    </a:lnTo>
                    <a:lnTo>
                      <a:pt x="198" y="261"/>
                    </a:lnTo>
                    <a:lnTo>
                      <a:pt x="193" y="264"/>
                    </a:lnTo>
                    <a:lnTo>
                      <a:pt x="191" y="266"/>
                    </a:lnTo>
                    <a:lnTo>
                      <a:pt x="191" y="269"/>
                    </a:lnTo>
                    <a:lnTo>
                      <a:pt x="191" y="272"/>
                    </a:lnTo>
                    <a:lnTo>
                      <a:pt x="188" y="272"/>
                    </a:lnTo>
                    <a:lnTo>
                      <a:pt x="188" y="274"/>
                    </a:lnTo>
                    <a:lnTo>
                      <a:pt x="188" y="277"/>
                    </a:lnTo>
                    <a:lnTo>
                      <a:pt x="185" y="277"/>
                    </a:lnTo>
                    <a:lnTo>
                      <a:pt x="185" y="279"/>
                    </a:lnTo>
                    <a:lnTo>
                      <a:pt x="185" y="282"/>
                    </a:lnTo>
                    <a:lnTo>
                      <a:pt x="183" y="282"/>
                    </a:lnTo>
                    <a:lnTo>
                      <a:pt x="183" y="285"/>
                    </a:lnTo>
                    <a:lnTo>
                      <a:pt x="185" y="287"/>
                    </a:lnTo>
                    <a:lnTo>
                      <a:pt x="188" y="287"/>
                    </a:lnTo>
                    <a:lnTo>
                      <a:pt x="188" y="290"/>
                    </a:lnTo>
                    <a:lnTo>
                      <a:pt x="185" y="290"/>
                    </a:lnTo>
                    <a:lnTo>
                      <a:pt x="183" y="287"/>
                    </a:lnTo>
                    <a:lnTo>
                      <a:pt x="180" y="287"/>
                    </a:lnTo>
                    <a:lnTo>
                      <a:pt x="180" y="290"/>
                    </a:lnTo>
                    <a:lnTo>
                      <a:pt x="185" y="292"/>
                    </a:lnTo>
                    <a:lnTo>
                      <a:pt x="183" y="292"/>
                    </a:lnTo>
                    <a:lnTo>
                      <a:pt x="180" y="292"/>
                    </a:lnTo>
                    <a:lnTo>
                      <a:pt x="178" y="292"/>
                    </a:lnTo>
                    <a:lnTo>
                      <a:pt x="170" y="311"/>
                    </a:lnTo>
                    <a:lnTo>
                      <a:pt x="170" y="313"/>
                    </a:lnTo>
                    <a:lnTo>
                      <a:pt x="167" y="313"/>
                    </a:lnTo>
                    <a:lnTo>
                      <a:pt x="170" y="316"/>
                    </a:lnTo>
                    <a:lnTo>
                      <a:pt x="167" y="316"/>
                    </a:lnTo>
                    <a:lnTo>
                      <a:pt x="167" y="319"/>
                    </a:lnTo>
                    <a:lnTo>
                      <a:pt x="165" y="319"/>
                    </a:lnTo>
                    <a:lnTo>
                      <a:pt x="165" y="324"/>
                    </a:lnTo>
                    <a:lnTo>
                      <a:pt x="162" y="355"/>
                    </a:lnTo>
                    <a:lnTo>
                      <a:pt x="162" y="360"/>
                    </a:lnTo>
                    <a:lnTo>
                      <a:pt x="180" y="373"/>
                    </a:lnTo>
                    <a:lnTo>
                      <a:pt x="178" y="392"/>
                    </a:lnTo>
                    <a:lnTo>
                      <a:pt x="180" y="392"/>
                    </a:lnTo>
                    <a:lnTo>
                      <a:pt x="180" y="394"/>
                    </a:lnTo>
                    <a:lnTo>
                      <a:pt x="178" y="397"/>
                    </a:lnTo>
                    <a:lnTo>
                      <a:pt x="178" y="394"/>
                    </a:lnTo>
                    <a:lnTo>
                      <a:pt x="175" y="394"/>
                    </a:lnTo>
                    <a:lnTo>
                      <a:pt x="175" y="397"/>
                    </a:lnTo>
                    <a:lnTo>
                      <a:pt x="175" y="400"/>
                    </a:lnTo>
                    <a:lnTo>
                      <a:pt x="175" y="402"/>
                    </a:lnTo>
                    <a:lnTo>
                      <a:pt x="172" y="405"/>
                    </a:lnTo>
                    <a:lnTo>
                      <a:pt x="172" y="407"/>
                    </a:lnTo>
                    <a:lnTo>
                      <a:pt x="172" y="410"/>
                    </a:lnTo>
                    <a:lnTo>
                      <a:pt x="172" y="413"/>
                    </a:lnTo>
                    <a:lnTo>
                      <a:pt x="172" y="415"/>
                    </a:lnTo>
                    <a:lnTo>
                      <a:pt x="172" y="418"/>
                    </a:lnTo>
                    <a:lnTo>
                      <a:pt x="172" y="420"/>
                    </a:lnTo>
                    <a:lnTo>
                      <a:pt x="175" y="423"/>
                    </a:lnTo>
                    <a:lnTo>
                      <a:pt x="175" y="426"/>
                    </a:lnTo>
                    <a:lnTo>
                      <a:pt x="172" y="426"/>
                    </a:lnTo>
                    <a:lnTo>
                      <a:pt x="170" y="426"/>
                    </a:lnTo>
                    <a:lnTo>
                      <a:pt x="170" y="428"/>
                    </a:lnTo>
                    <a:lnTo>
                      <a:pt x="167" y="428"/>
                    </a:lnTo>
                    <a:lnTo>
                      <a:pt x="167" y="431"/>
                    </a:lnTo>
                    <a:lnTo>
                      <a:pt x="165" y="431"/>
                    </a:lnTo>
                    <a:lnTo>
                      <a:pt x="162" y="431"/>
                    </a:lnTo>
                    <a:lnTo>
                      <a:pt x="162" y="433"/>
                    </a:lnTo>
                    <a:lnTo>
                      <a:pt x="159" y="433"/>
                    </a:lnTo>
                    <a:lnTo>
                      <a:pt x="157" y="433"/>
                    </a:lnTo>
                    <a:lnTo>
                      <a:pt x="157" y="431"/>
                    </a:lnTo>
                    <a:lnTo>
                      <a:pt x="157" y="433"/>
                    </a:lnTo>
                    <a:lnTo>
                      <a:pt x="154" y="433"/>
                    </a:lnTo>
                    <a:lnTo>
                      <a:pt x="154" y="436"/>
                    </a:lnTo>
                    <a:lnTo>
                      <a:pt x="152" y="439"/>
                    </a:lnTo>
                    <a:lnTo>
                      <a:pt x="149" y="441"/>
                    </a:lnTo>
                    <a:lnTo>
                      <a:pt x="146" y="439"/>
                    </a:lnTo>
                    <a:lnTo>
                      <a:pt x="144" y="441"/>
                    </a:lnTo>
                    <a:lnTo>
                      <a:pt x="141" y="441"/>
                    </a:lnTo>
                    <a:lnTo>
                      <a:pt x="141" y="444"/>
                    </a:lnTo>
                    <a:lnTo>
                      <a:pt x="144" y="447"/>
                    </a:lnTo>
                    <a:lnTo>
                      <a:pt x="144" y="449"/>
                    </a:lnTo>
                    <a:lnTo>
                      <a:pt x="141" y="449"/>
                    </a:lnTo>
                    <a:lnTo>
                      <a:pt x="141" y="447"/>
                    </a:lnTo>
                    <a:lnTo>
                      <a:pt x="138" y="444"/>
                    </a:lnTo>
                    <a:lnTo>
                      <a:pt x="136" y="444"/>
                    </a:lnTo>
                    <a:lnTo>
                      <a:pt x="133" y="447"/>
                    </a:lnTo>
                    <a:lnTo>
                      <a:pt x="131" y="447"/>
                    </a:lnTo>
                    <a:lnTo>
                      <a:pt x="125" y="449"/>
                    </a:lnTo>
                    <a:lnTo>
                      <a:pt x="123" y="452"/>
                    </a:lnTo>
                    <a:lnTo>
                      <a:pt x="120" y="452"/>
                    </a:lnTo>
                    <a:lnTo>
                      <a:pt x="120" y="447"/>
                    </a:lnTo>
                    <a:lnTo>
                      <a:pt x="120" y="444"/>
                    </a:lnTo>
                    <a:lnTo>
                      <a:pt x="118" y="441"/>
                    </a:lnTo>
                    <a:lnTo>
                      <a:pt x="115" y="439"/>
                    </a:lnTo>
                    <a:lnTo>
                      <a:pt x="112" y="439"/>
                    </a:lnTo>
                    <a:lnTo>
                      <a:pt x="110" y="439"/>
                    </a:lnTo>
                    <a:lnTo>
                      <a:pt x="110" y="436"/>
                    </a:lnTo>
                    <a:lnTo>
                      <a:pt x="110" y="433"/>
                    </a:lnTo>
                    <a:lnTo>
                      <a:pt x="110" y="428"/>
                    </a:lnTo>
                    <a:lnTo>
                      <a:pt x="107" y="423"/>
                    </a:lnTo>
                    <a:lnTo>
                      <a:pt x="107" y="420"/>
                    </a:lnTo>
                    <a:lnTo>
                      <a:pt x="102" y="413"/>
                    </a:lnTo>
                    <a:lnTo>
                      <a:pt x="99" y="415"/>
                    </a:lnTo>
                    <a:lnTo>
                      <a:pt x="97" y="415"/>
                    </a:lnTo>
                    <a:lnTo>
                      <a:pt x="94" y="415"/>
                    </a:lnTo>
                    <a:lnTo>
                      <a:pt x="91" y="415"/>
                    </a:lnTo>
                    <a:lnTo>
                      <a:pt x="91" y="413"/>
                    </a:lnTo>
                    <a:lnTo>
                      <a:pt x="89" y="413"/>
                    </a:lnTo>
                    <a:lnTo>
                      <a:pt x="86" y="413"/>
                    </a:lnTo>
                    <a:lnTo>
                      <a:pt x="86" y="410"/>
                    </a:lnTo>
                    <a:lnTo>
                      <a:pt x="84" y="410"/>
                    </a:lnTo>
                    <a:lnTo>
                      <a:pt x="81" y="407"/>
                    </a:lnTo>
                    <a:lnTo>
                      <a:pt x="81" y="405"/>
                    </a:lnTo>
                    <a:lnTo>
                      <a:pt x="81" y="402"/>
                    </a:lnTo>
                    <a:lnTo>
                      <a:pt x="81" y="400"/>
                    </a:lnTo>
                    <a:lnTo>
                      <a:pt x="78" y="397"/>
                    </a:lnTo>
                    <a:lnTo>
                      <a:pt x="78" y="394"/>
                    </a:lnTo>
                    <a:lnTo>
                      <a:pt x="78" y="392"/>
                    </a:lnTo>
                    <a:lnTo>
                      <a:pt x="78" y="389"/>
                    </a:lnTo>
                    <a:lnTo>
                      <a:pt x="78" y="386"/>
                    </a:lnTo>
                    <a:lnTo>
                      <a:pt x="24" y="326"/>
                    </a:lnTo>
                    <a:lnTo>
                      <a:pt x="24" y="324"/>
                    </a:lnTo>
                    <a:lnTo>
                      <a:pt x="24" y="321"/>
                    </a:lnTo>
                    <a:lnTo>
                      <a:pt x="21" y="321"/>
                    </a:lnTo>
                    <a:lnTo>
                      <a:pt x="21" y="319"/>
                    </a:lnTo>
                    <a:lnTo>
                      <a:pt x="16" y="308"/>
                    </a:lnTo>
                    <a:lnTo>
                      <a:pt x="16" y="305"/>
                    </a:lnTo>
                    <a:lnTo>
                      <a:pt x="16" y="303"/>
                    </a:lnTo>
                    <a:lnTo>
                      <a:pt x="13" y="303"/>
                    </a:lnTo>
                    <a:lnTo>
                      <a:pt x="13" y="300"/>
                    </a:lnTo>
                    <a:lnTo>
                      <a:pt x="13" y="298"/>
                    </a:lnTo>
                    <a:lnTo>
                      <a:pt x="11" y="292"/>
                    </a:lnTo>
                    <a:lnTo>
                      <a:pt x="8" y="287"/>
                    </a:lnTo>
                    <a:lnTo>
                      <a:pt x="5" y="285"/>
                    </a:lnTo>
                    <a:lnTo>
                      <a:pt x="3" y="277"/>
                    </a:lnTo>
                    <a:lnTo>
                      <a:pt x="0" y="269"/>
                    </a:lnTo>
                    <a:lnTo>
                      <a:pt x="0" y="266"/>
                    </a:lnTo>
                    <a:lnTo>
                      <a:pt x="0" y="264"/>
                    </a:lnTo>
                    <a:lnTo>
                      <a:pt x="0" y="261"/>
                    </a:lnTo>
                    <a:lnTo>
                      <a:pt x="0" y="258"/>
                    </a:lnTo>
                    <a:lnTo>
                      <a:pt x="0" y="256"/>
                    </a:lnTo>
                    <a:lnTo>
                      <a:pt x="0" y="253"/>
                    </a:lnTo>
                    <a:lnTo>
                      <a:pt x="0" y="251"/>
                    </a:lnTo>
                    <a:lnTo>
                      <a:pt x="0" y="248"/>
                    </a:lnTo>
                    <a:lnTo>
                      <a:pt x="0" y="245"/>
                    </a:lnTo>
                    <a:lnTo>
                      <a:pt x="3" y="243"/>
                    </a:lnTo>
                    <a:lnTo>
                      <a:pt x="3" y="240"/>
                    </a:lnTo>
                    <a:lnTo>
                      <a:pt x="3" y="238"/>
                    </a:lnTo>
                    <a:lnTo>
                      <a:pt x="3" y="235"/>
                    </a:lnTo>
                    <a:lnTo>
                      <a:pt x="5" y="235"/>
                    </a:lnTo>
                    <a:lnTo>
                      <a:pt x="5" y="232"/>
                    </a:lnTo>
                    <a:lnTo>
                      <a:pt x="5" y="230"/>
                    </a:lnTo>
                    <a:lnTo>
                      <a:pt x="8" y="227"/>
                    </a:lnTo>
                    <a:lnTo>
                      <a:pt x="8" y="225"/>
                    </a:lnTo>
                    <a:lnTo>
                      <a:pt x="8" y="222"/>
                    </a:lnTo>
                    <a:lnTo>
                      <a:pt x="11" y="219"/>
                    </a:lnTo>
                    <a:lnTo>
                      <a:pt x="11" y="217"/>
                    </a:lnTo>
                    <a:lnTo>
                      <a:pt x="13" y="217"/>
                    </a:lnTo>
                    <a:lnTo>
                      <a:pt x="13" y="214"/>
                    </a:lnTo>
                    <a:lnTo>
                      <a:pt x="13" y="211"/>
                    </a:lnTo>
                    <a:lnTo>
                      <a:pt x="16" y="209"/>
                    </a:lnTo>
                    <a:lnTo>
                      <a:pt x="16" y="206"/>
                    </a:lnTo>
                    <a:lnTo>
                      <a:pt x="18" y="206"/>
                    </a:lnTo>
                    <a:lnTo>
                      <a:pt x="18" y="204"/>
                    </a:lnTo>
                    <a:lnTo>
                      <a:pt x="21" y="198"/>
                    </a:lnTo>
                    <a:lnTo>
                      <a:pt x="24" y="193"/>
                    </a:lnTo>
                    <a:lnTo>
                      <a:pt x="26" y="188"/>
                    </a:lnTo>
                    <a:lnTo>
                      <a:pt x="26" y="185"/>
                    </a:lnTo>
                    <a:lnTo>
                      <a:pt x="29" y="183"/>
                    </a:lnTo>
                    <a:lnTo>
                      <a:pt x="29" y="180"/>
                    </a:lnTo>
                    <a:lnTo>
                      <a:pt x="31" y="180"/>
                    </a:lnTo>
                    <a:lnTo>
                      <a:pt x="31" y="177"/>
                    </a:lnTo>
                    <a:lnTo>
                      <a:pt x="31" y="175"/>
                    </a:lnTo>
                    <a:lnTo>
                      <a:pt x="31" y="172"/>
                    </a:lnTo>
                    <a:lnTo>
                      <a:pt x="34" y="172"/>
                    </a:lnTo>
                    <a:lnTo>
                      <a:pt x="34" y="170"/>
                    </a:lnTo>
                    <a:lnTo>
                      <a:pt x="34" y="167"/>
                    </a:lnTo>
                    <a:lnTo>
                      <a:pt x="34" y="164"/>
                    </a:lnTo>
                    <a:lnTo>
                      <a:pt x="37" y="162"/>
                    </a:lnTo>
                    <a:lnTo>
                      <a:pt x="37" y="159"/>
                    </a:lnTo>
                    <a:lnTo>
                      <a:pt x="37" y="157"/>
                    </a:lnTo>
                    <a:lnTo>
                      <a:pt x="37" y="154"/>
                    </a:lnTo>
                    <a:lnTo>
                      <a:pt x="37" y="151"/>
                    </a:lnTo>
                    <a:lnTo>
                      <a:pt x="37" y="149"/>
                    </a:lnTo>
                    <a:lnTo>
                      <a:pt x="37" y="146"/>
                    </a:lnTo>
                    <a:lnTo>
                      <a:pt x="37" y="144"/>
                    </a:lnTo>
                    <a:lnTo>
                      <a:pt x="37" y="141"/>
                    </a:lnTo>
                    <a:lnTo>
                      <a:pt x="37" y="138"/>
                    </a:lnTo>
                    <a:lnTo>
                      <a:pt x="37" y="136"/>
                    </a:lnTo>
                    <a:lnTo>
                      <a:pt x="37" y="133"/>
                    </a:lnTo>
                    <a:lnTo>
                      <a:pt x="34" y="130"/>
                    </a:lnTo>
                    <a:lnTo>
                      <a:pt x="34" y="128"/>
                    </a:lnTo>
                    <a:lnTo>
                      <a:pt x="34" y="125"/>
                    </a:lnTo>
                    <a:lnTo>
                      <a:pt x="34" y="123"/>
                    </a:lnTo>
                    <a:lnTo>
                      <a:pt x="31" y="123"/>
                    </a:lnTo>
                    <a:lnTo>
                      <a:pt x="31" y="120"/>
                    </a:lnTo>
                    <a:lnTo>
                      <a:pt x="31" y="117"/>
                    </a:lnTo>
                    <a:lnTo>
                      <a:pt x="31" y="115"/>
                    </a:lnTo>
                    <a:lnTo>
                      <a:pt x="29" y="110"/>
                    </a:lnTo>
                    <a:lnTo>
                      <a:pt x="26" y="110"/>
                    </a:lnTo>
                    <a:lnTo>
                      <a:pt x="26" y="107"/>
                    </a:lnTo>
                    <a:lnTo>
                      <a:pt x="11" y="81"/>
                    </a:lnTo>
                    <a:lnTo>
                      <a:pt x="8" y="81"/>
                    </a:lnTo>
                    <a:lnTo>
                      <a:pt x="8" y="83"/>
                    </a:lnTo>
                    <a:lnTo>
                      <a:pt x="5" y="81"/>
                    </a:lnTo>
                    <a:lnTo>
                      <a:pt x="3" y="78"/>
                    </a:lnTo>
                    <a:lnTo>
                      <a:pt x="5" y="78"/>
                    </a:lnTo>
                    <a:lnTo>
                      <a:pt x="5" y="76"/>
                    </a:lnTo>
                    <a:lnTo>
                      <a:pt x="8" y="73"/>
                    </a:lnTo>
                    <a:lnTo>
                      <a:pt x="5" y="60"/>
                    </a:lnTo>
                    <a:lnTo>
                      <a:pt x="5" y="57"/>
                    </a:lnTo>
                    <a:lnTo>
                      <a:pt x="11" y="47"/>
                    </a:lnTo>
                    <a:lnTo>
                      <a:pt x="13" y="47"/>
                    </a:lnTo>
                    <a:lnTo>
                      <a:pt x="11" y="47"/>
                    </a:lnTo>
                    <a:lnTo>
                      <a:pt x="8" y="42"/>
                    </a:lnTo>
                    <a:lnTo>
                      <a:pt x="5" y="36"/>
                    </a:lnTo>
                    <a:lnTo>
                      <a:pt x="0" y="26"/>
                    </a:lnTo>
                    <a:lnTo>
                      <a:pt x="3" y="26"/>
                    </a:lnTo>
                    <a:lnTo>
                      <a:pt x="3" y="23"/>
                    </a:lnTo>
                    <a:lnTo>
                      <a:pt x="5" y="23"/>
                    </a:lnTo>
                    <a:lnTo>
                      <a:pt x="5" y="21"/>
                    </a:lnTo>
                    <a:lnTo>
                      <a:pt x="8" y="21"/>
                    </a:lnTo>
                    <a:lnTo>
                      <a:pt x="5" y="18"/>
                    </a:lnTo>
                    <a:lnTo>
                      <a:pt x="5" y="16"/>
                    </a:lnTo>
                    <a:lnTo>
                      <a:pt x="5" y="13"/>
                    </a:lnTo>
                    <a:lnTo>
                      <a:pt x="3" y="13"/>
                    </a:lnTo>
                    <a:lnTo>
                      <a:pt x="5" y="13"/>
                    </a:lnTo>
                    <a:lnTo>
                      <a:pt x="5" y="10"/>
                    </a:lnTo>
                    <a:lnTo>
                      <a:pt x="8" y="10"/>
                    </a:lnTo>
                    <a:lnTo>
                      <a:pt x="8" y="8"/>
                    </a:lnTo>
                    <a:lnTo>
                      <a:pt x="8" y="10"/>
                    </a:lnTo>
                    <a:lnTo>
                      <a:pt x="11" y="10"/>
                    </a:lnTo>
                    <a:lnTo>
                      <a:pt x="11" y="13"/>
                    </a:lnTo>
                    <a:lnTo>
                      <a:pt x="13" y="13"/>
                    </a:lnTo>
                    <a:lnTo>
                      <a:pt x="16" y="13"/>
                    </a:lnTo>
                    <a:lnTo>
                      <a:pt x="16" y="10"/>
                    </a:lnTo>
                    <a:lnTo>
                      <a:pt x="18" y="10"/>
                    </a:lnTo>
                    <a:lnTo>
                      <a:pt x="18" y="8"/>
                    </a:lnTo>
                    <a:lnTo>
                      <a:pt x="21" y="8"/>
                    </a:lnTo>
                    <a:lnTo>
                      <a:pt x="21" y="5"/>
                    </a:lnTo>
                    <a:lnTo>
                      <a:pt x="24" y="5"/>
                    </a:lnTo>
                    <a:lnTo>
                      <a:pt x="24" y="2"/>
                    </a:lnTo>
                    <a:lnTo>
                      <a:pt x="26" y="2"/>
                    </a:lnTo>
                    <a:lnTo>
                      <a:pt x="29" y="2"/>
                    </a:lnTo>
                    <a:lnTo>
                      <a:pt x="31" y="5"/>
                    </a:lnTo>
                    <a:lnTo>
                      <a:pt x="31" y="2"/>
                    </a:lnTo>
                    <a:lnTo>
                      <a:pt x="34" y="2"/>
                    </a:lnTo>
                    <a:lnTo>
                      <a:pt x="34" y="0"/>
                    </a:lnTo>
                    <a:lnTo>
                      <a:pt x="37" y="0"/>
                    </a:lnTo>
                    <a:lnTo>
                      <a:pt x="37" y="2"/>
                    </a:lnTo>
                    <a:close/>
                    <a:moveTo>
                      <a:pt x="235" y="256"/>
                    </a:moveTo>
                    <a:lnTo>
                      <a:pt x="232" y="264"/>
                    </a:lnTo>
                    <a:lnTo>
                      <a:pt x="243" y="274"/>
                    </a:lnTo>
                    <a:lnTo>
                      <a:pt x="243" y="277"/>
                    </a:lnTo>
                    <a:lnTo>
                      <a:pt x="248" y="279"/>
                    </a:lnTo>
                    <a:lnTo>
                      <a:pt x="256" y="287"/>
                    </a:lnTo>
                    <a:lnTo>
                      <a:pt x="261" y="292"/>
                    </a:lnTo>
                    <a:lnTo>
                      <a:pt x="264" y="295"/>
                    </a:lnTo>
                    <a:lnTo>
                      <a:pt x="272" y="300"/>
                    </a:lnTo>
                    <a:lnTo>
                      <a:pt x="272" y="303"/>
                    </a:lnTo>
                    <a:lnTo>
                      <a:pt x="279" y="308"/>
                    </a:lnTo>
                    <a:lnTo>
                      <a:pt x="282" y="311"/>
                    </a:lnTo>
                    <a:lnTo>
                      <a:pt x="292" y="300"/>
                    </a:lnTo>
                    <a:lnTo>
                      <a:pt x="292" y="298"/>
                    </a:lnTo>
                    <a:lnTo>
                      <a:pt x="287" y="292"/>
                    </a:lnTo>
                    <a:lnTo>
                      <a:pt x="285" y="292"/>
                    </a:lnTo>
                    <a:lnTo>
                      <a:pt x="285" y="290"/>
                    </a:lnTo>
                    <a:lnTo>
                      <a:pt x="279" y="285"/>
                    </a:lnTo>
                    <a:lnTo>
                      <a:pt x="277" y="285"/>
                    </a:lnTo>
                    <a:lnTo>
                      <a:pt x="274" y="279"/>
                    </a:lnTo>
                    <a:lnTo>
                      <a:pt x="264" y="272"/>
                    </a:lnTo>
                    <a:lnTo>
                      <a:pt x="261" y="269"/>
                    </a:lnTo>
                    <a:lnTo>
                      <a:pt x="256" y="264"/>
                    </a:lnTo>
                    <a:lnTo>
                      <a:pt x="253" y="261"/>
                    </a:lnTo>
                    <a:lnTo>
                      <a:pt x="251" y="258"/>
                    </a:lnTo>
                    <a:lnTo>
                      <a:pt x="248" y="256"/>
                    </a:lnTo>
                    <a:lnTo>
                      <a:pt x="240" y="248"/>
                    </a:lnTo>
                    <a:lnTo>
                      <a:pt x="238" y="248"/>
                    </a:lnTo>
                    <a:lnTo>
                      <a:pt x="235" y="256"/>
                    </a:lnTo>
                    <a:close/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111" name="Freeform 275"/>
              <p:cNvSpPr>
                <a:spLocks noEditPoints="1"/>
              </p:cNvSpPr>
              <p:nvPr/>
            </p:nvSpPr>
            <p:spPr bwMode="auto">
              <a:xfrm>
                <a:off x="2159" y="1560"/>
                <a:ext cx="1488" cy="953"/>
              </a:xfrm>
              <a:custGeom>
                <a:avLst/>
                <a:gdLst>
                  <a:gd name="T0" fmla="*/ 232 w 1488"/>
                  <a:gd name="T1" fmla="*/ 750 h 953"/>
                  <a:gd name="T2" fmla="*/ 564 w 1488"/>
                  <a:gd name="T3" fmla="*/ 703 h 953"/>
                  <a:gd name="T4" fmla="*/ 483 w 1488"/>
                  <a:gd name="T5" fmla="*/ 677 h 953"/>
                  <a:gd name="T6" fmla="*/ 527 w 1488"/>
                  <a:gd name="T7" fmla="*/ 731 h 953"/>
                  <a:gd name="T8" fmla="*/ 519 w 1488"/>
                  <a:gd name="T9" fmla="*/ 773 h 953"/>
                  <a:gd name="T10" fmla="*/ 525 w 1488"/>
                  <a:gd name="T11" fmla="*/ 799 h 953"/>
                  <a:gd name="T12" fmla="*/ 509 w 1488"/>
                  <a:gd name="T13" fmla="*/ 831 h 953"/>
                  <a:gd name="T14" fmla="*/ 519 w 1488"/>
                  <a:gd name="T15" fmla="*/ 891 h 953"/>
                  <a:gd name="T16" fmla="*/ 112 w 1488"/>
                  <a:gd name="T17" fmla="*/ 943 h 953"/>
                  <a:gd name="T18" fmla="*/ 31 w 1488"/>
                  <a:gd name="T19" fmla="*/ 896 h 953"/>
                  <a:gd name="T20" fmla="*/ 117 w 1488"/>
                  <a:gd name="T21" fmla="*/ 849 h 953"/>
                  <a:gd name="T22" fmla="*/ 167 w 1488"/>
                  <a:gd name="T23" fmla="*/ 812 h 953"/>
                  <a:gd name="T24" fmla="*/ 214 w 1488"/>
                  <a:gd name="T25" fmla="*/ 773 h 953"/>
                  <a:gd name="T26" fmla="*/ 238 w 1488"/>
                  <a:gd name="T27" fmla="*/ 802 h 953"/>
                  <a:gd name="T28" fmla="*/ 245 w 1488"/>
                  <a:gd name="T29" fmla="*/ 828 h 953"/>
                  <a:gd name="T30" fmla="*/ 298 w 1488"/>
                  <a:gd name="T31" fmla="*/ 752 h 953"/>
                  <a:gd name="T32" fmla="*/ 371 w 1488"/>
                  <a:gd name="T33" fmla="*/ 718 h 953"/>
                  <a:gd name="T34" fmla="*/ 423 w 1488"/>
                  <a:gd name="T35" fmla="*/ 677 h 953"/>
                  <a:gd name="T36" fmla="*/ 619 w 1488"/>
                  <a:gd name="T37" fmla="*/ 622 h 953"/>
                  <a:gd name="T38" fmla="*/ 587 w 1488"/>
                  <a:gd name="T39" fmla="*/ 601 h 953"/>
                  <a:gd name="T40" fmla="*/ 587 w 1488"/>
                  <a:gd name="T41" fmla="*/ 632 h 953"/>
                  <a:gd name="T42" fmla="*/ 585 w 1488"/>
                  <a:gd name="T43" fmla="*/ 674 h 953"/>
                  <a:gd name="T44" fmla="*/ 538 w 1488"/>
                  <a:gd name="T45" fmla="*/ 674 h 953"/>
                  <a:gd name="T46" fmla="*/ 517 w 1488"/>
                  <a:gd name="T47" fmla="*/ 637 h 953"/>
                  <a:gd name="T48" fmla="*/ 533 w 1488"/>
                  <a:gd name="T49" fmla="*/ 603 h 953"/>
                  <a:gd name="T50" fmla="*/ 556 w 1488"/>
                  <a:gd name="T51" fmla="*/ 569 h 953"/>
                  <a:gd name="T52" fmla="*/ 1245 w 1488"/>
                  <a:gd name="T53" fmla="*/ 16 h 953"/>
                  <a:gd name="T54" fmla="*/ 1389 w 1488"/>
                  <a:gd name="T55" fmla="*/ 55 h 953"/>
                  <a:gd name="T56" fmla="*/ 1449 w 1488"/>
                  <a:gd name="T57" fmla="*/ 94 h 953"/>
                  <a:gd name="T58" fmla="*/ 1459 w 1488"/>
                  <a:gd name="T59" fmla="*/ 165 h 953"/>
                  <a:gd name="T60" fmla="*/ 1443 w 1488"/>
                  <a:gd name="T61" fmla="*/ 235 h 953"/>
                  <a:gd name="T62" fmla="*/ 1383 w 1488"/>
                  <a:gd name="T63" fmla="*/ 298 h 953"/>
                  <a:gd name="T64" fmla="*/ 1305 w 1488"/>
                  <a:gd name="T65" fmla="*/ 345 h 953"/>
                  <a:gd name="T66" fmla="*/ 1258 w 1488"/>
                  <a:gd name="T67" fmla="*/ 334 h 953"/>
                  <a:gd name="T68" fmla="*/ 1209 w 1488"/>
                  <a:gd name="T69" fmla="*/ 327 h 953"/>
                  <a:gd name="T70" fmla="*/ 1196 w 1488"/>
                  <a:gd name="T71" fmla="*/ 421 h 953"/>
                  <a:gd name="T72" fmla="*/ 1073 w 1488"/>
                  <a:gd name="T73" fmla="*/ 470 h 953"/>
                  <a:gd name="T74" fmla="*/ 987 w 1488"/>
                  <a:gd name="T75" fmla="*/ 512 h 953"/>
                  <a:gd name="T76" fmla="*/ 963 w 1488"/>
                  <a:gd name="T77" fmla="*/ 454 h 953"/>
                  <a:gd name="T78" fmla="*/ 843 w 1488"/>
                  <a:gd name="T79" fmla="*/ 460 h 953"/>
                  <a:gd name="T80" fmla="*/ 767 w 1488"/>
                  <a:gd name="T81" fmla="*/ 462 h 953"/>
                  <a:gd name="T82" fmla="*/ 718 w 1488"/>
                  <a:gd name="T83" fmla="*/ 452 h 953"/>
                  <a:gd name="T84" fmla="*/ 663 w 1488"/>
                  <a:gd name="T85" fmla="*/ 475 h 953"/>
                  <a:gd name="T86" fmla="*/ 624 w 1488"/>
                  <a:gd name="T87" fmla="*/ 499 h 953"/>
                  <a:gd name="T88" fmla="*/ 535 w 1488"/>
                  <a:gd name="T89" fmla="*/ 478 h 953"/>
                  <a:gd name="T90" fmla="*/ 483 w 1488"/>
                  <a:gd name="T91" fmla="*/ 509 h 953"/>
                  <a:gd name="T92" fmla="*/ 428 w 1488"/>
                  <a:gd name="T93" fmla="*/ 517 h 953"/>
                  <a:gd name="T94" fmla="*/ 363 w 1488"/>
                  <a:gd name="T95" fmla="*/ 546 h 953"/>
                  <a:gd name="T96" fmla="*/ 287 w 1488"/>
                  <a:gd name="T97" fmla="*/ 541 h 953"/>
                  <a:gd name="T98" fmla="*/ 339 w 1488"/>
                  <a:gd name="T99" fmla="*/ 475 h 953"/>
                  <a:gd name="T100" fmla="*/ 303 w 1488"/>
                  <a:gd name="T101" fmla="*/ 394 h 953"/>
                  <a:gd name="T102" fmla="*/ 360 w 1488"/>
                  <a:gd name="T103" fmla="*/ 345 h 953"/>
                  <a:gd name="T104" fmla="*/ 444 w 1488"/>
                  <a:gd name="T105" fmla="*/ 334 h 953"/>
                  <a:gd name="T106" fmla="*/ 561 w 1488"/>
                  <a:gd name="T107" fmla="*/ 303 h 953"/>
                  <a:gd name="T108" fmla="*/ 624 w 1488"/>
                  <a:gd name="T109" fmla="*/ 232 h 953"/>
                  <a:gd name="T110" fmla="*/ 671 w 1488"/>
                  <a:gd name="T111" fmla="*/ 204 h 953"/>
                  <a:gd name="T112" fmla="*/ 749 w 1488"/>
                  <a:gd name="T113" fmla="*/ 162 h 953"/>
                  <a:gd name="T114" fmla="*/ 820 w 1488"/>
                  <a:gd name="T115" fmla="*/ 172 h 953"/>
                  <a:gd name="T116" fmla="*/ 872 w 1488"/>
                  <a:gd name="T117" fmla="*/ 125 h 953"/>
                  <a:gd name="T118" fmla="*/ 953 w 1488"/>
                  <a:gd name="T119" fmla="*/ 110 h 953"/>
                  <a:gd name="T120" fmla="*/ 1036 w 1488"/>
                  <a:gd name="T121" fmla="*/ 71 h 953"/>
                  <a:gd name="T122" fmla="*/ 1094 w 1488"/>
                  <a:gd name="T123" fmla="*/ 44 h 953"/>
                  <a:gd name="T124" fmla="*/ 1240 w 1488"/>
                  <a:gd name="T125" fmla="*/ 10 h 9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488" h="953">
                    <a:moveTo>
                      <a:pt x="232" y="744"/>
                    </a:moveTo>
                    <a:lnTo>
                      <a:pt x="235" y="744"/>
                    </a:lnTo>
                    <a:lnTo>
                      <a:pt x="235" y="747"/>
                    </a:lnTo>
                    <a:lnTo>
                      <a:pt x="238" y="747"/>
                    </a:lnTo>
                    <a:lnTo>
                      <a:pt x="240" y="747"/>
                    </a:lnTo>
                    <a:lnTo>
                      <a:pt x="240" y="750"/>
                    </a:lnTo>
                    <a:lnTo>
                      <a:pt x="240" y="747"/>
                    </a:lnTo>
                    <a:lnTo>
                      <a:pt x="240" y="750"/>
                    </a:lnTo>
                    <a:lnTo>
                      <a:pt x="243" y="750"/>
                    </a:lnTo>
                    <a:lnTo>
                      <a:pt x="245" y="750"/>
                    </a:lnTo>
                    <a:lnTo>
                      <a:pt x="245" y="752"/>
                    </a:lnTo>
                    <a:lnTo>
                      <a:pt x="245" y="755"/>
                    </a:lnTo>
                    <a:lnTo>
                      <a:pt x="248" y="755"/>
                    </a:lnTo>
                    <a:lnTo>
                      <a:pt x="248" y="757"/>
                    </a:lnTo>
                    <a:lnTo>
                      <a:pt x="248" y="760"/>
                    </a:lnTo>
                    <a:lnTo>
                      <a:pt x="251" y="760"/>
                    </a:lnTo>
                    <a:lnTo>
                      <a:pt x="248" y="760"/>
                    </a:lnTo>
                    <a:lnTo>
                      <a:pt x="248" y="763"/>
                    </a:lnTo>
                    <a:lnTo>
                      <a:pt x="248" y="765"/>
                    </a:lnTo>
                    <a:lnTo>
                      <a:pt x="248" y="768"/>
                    </a:lnTo>
                    <a:lnTo>
                      <a:pt x="248" y="771"/>
                    </a:lnTo>
                    <a:lnTo>
                      <a:pt x="251" y="771"/>
                    </a:lnTo>
                    <a:lnTo>
                      <a:pt x="251" y="773"/>
                    </a:lnTo>
                    <a:lnTo>
                      <a:pt x="248" y="773"/>
                    </a:lnTo>
                    <a:lnTo>
                      <a:pt x="245" y="773"/>
                    </a:lnTo>
                    <a:lnTo>
                      <a:pt x="245" y="771"/>
                    </a:lnTo>
                    <a:lnTo>
                      <a:pt x="245" y="768"/>
                    </a:lnTo>
                    <a:lnTo>
                      <a:pt x="245" y="765"/>
                    </a:lnTo>
                    <a:lnTo>
                      <a:pt x="245" y="763"/>
                    </a:lnTo>
                    <a:lnTo>
                      <a:pt x="243" y="763"/>
                    </a:lnTo>
                    <a:lnTo>
                      <a:pt x="243" y="760"/>
                    </a:lnTo>
                    <a:lnTo>
                      <a:pt x="243" y="757"/>
                    </a:lnTo>
                    <a:lnTo>
                      <a:pt x="240" y="757"/>
                    </a:lnTo>
                    <a:lnTo>
                      <a:pt x="238" y="757"/>
                    </a:lnTo>
                    <a:lnTo>
                      <a:pt x="238" y="755"/>
                    </a:lnTo>
                    <a:lnTo>
                      <a:pt x="235" y="755"/>
                    </a:lnTo>
                    <a:lnTo>
                      <a:pt x="235" y="752"/>
                    </a:lnTo>
                    <a:lnTo>
                      <a:pt x="235" y="750"/>
                    </a:lnTo>
                    <a:lnTo>
                      <a:pt x="232" y="750"/>
                    </a:lnTo>
                    <a:lnTo>
                      <a:pt x="235" y="750"/>
                    </a:lnTo>
                    <a:lnTo>
                      <a:pt x="232" y="750"/>
                    </a:lnTo>
                    <a:lnTo>
                      <a:pt x="232" y="747"/>
                    </a:lnTo>
                    <a:lnTo>
                      <a:pt x="232" y="744"/>
                    </a:lnTo>
                    <a:close/>
                    <a:moveTo>
                      <a:pt x="574" y="700"/>
                    </a:moveTo>
                    <a:lnTo>
                      <a:pt x="574" y="703"/>
                    </a:lnTo>
                    <a:lnTo>
                      <a:pt x="574" y="700"/>
                    </a:lnTo>
                    <a:lnTo>
                      <a:pt x="574" y="703"/>
                    </a:lnTo>
                    <a:lnTo>
                      <a:pt x="577" y="705"/>
                    </a:lnTo>
                    <a:lnTo>
                      <a:pt x="577" y="708"/>
                    </a:lnTo>
                    <a:lnTo>
                      <a:pt x="579" y="710"/>
                    </a:lnTo>
                    <a:lnTo>
                      <a:pt x="582" y="710"/>
                    </a:lnTo>
                    <a:lnTo>
                      <a:pt x="585" y="710"/>
                    </a:lnTo>
                    <a:lnTo>
                      <a:pt x="585" y="713"/>
                    </a:lnTo>
                    <a:lnTo>
                      <a:pt x="585" y="716"/>
                    </a:lnTo>
                    <a:lnTo>
                      <a:pt x="582" y="716"/>
                    </a:lnTo>
                    <a:lnTo>
                      <a:pt x="582" y="718"/>
                    </a:lnTo>
                    <a:lnTo>
                      <a:pt x="579" y="721"/>
                    </a:lnTo>
                    <a:lnTo>
                      <a:pt x="579" y="718"/>
                    </a:lnTo>
                    <a:lnTo>
                      <a:pt x="579" y="721"/>
                    </a:lnTo>
                    <a:lnTo>
                      <a:pt x="577" y="721"/>
                    </a:lnTo>
                    <a:lnTo>
                      <a:pt x="574" y="721"/>
                    </a:lnTo>
                    <a:lnTo>
                      <a:pt x="574" y="718"/>
                    </a:lnTo>
                    <a:lnTo>
                      <a:pt x="572" y="718"/>
                    </a:lnTo>
                    <a:lnTo>
                      <a:pt x="569" y="721"/>
                    </a:lnTo>
                    <a:lnTo>
                      <a:pt x="569" y="718"/>
                    </a:lnTo>
                    <a:lnTo>
                      <a:pt x="572" y="718"/>
                    </a:lnTo>
                    <a:lnTo>
                      <a:pt x="569" y="718"/>
                    </a:lnTo>
                    <a:lnTo>
                      <a:pt x="569" y="716"/>
                    </a:lnTo>
                    <a:lnTo>
                      <a:pt x="569" y="713"/>
                    </a:lnTo>
                    <a:lnTo>
                      <a:pt x="572" y="710"/>
                    </a:lnTo>
                    <a:lnTo>
                      <a:pt x="569" y="710"/>
                    </a:lnTo>
                    <a:lnTo>
                      <a:pt x="566" y="710"/>
                    </a:lnTo>
                    <a:lnTo>
                      <a:pt x="566" y="708"/>
                    </a:lnTo>
                    <a:lnTo>
                      <a:pt x="569" y="708"/>
                    </a:lnTo>
                    <a:lnTo>
                      <a:pt x="566" y="708"/>
                    </a:lnTo>
                    <a:lnTo>
                      <a:pt x="566" y="705"/>
                    </a:lnTo>
                    <a:lnTo>
                      <a:pt x="564" y="705"/>
                    </a:lnTo>
                    <a:lnTo>
                      <a:pt x="564" y="703"/>
                    </a:lnTo>
                    <a:lnTo>
                      <a:pt x="566" y="703"/>
                    </a:lnTo>
                    <a:lnTo>
                      <a:pt x="569" y="703"/>
                    </a:lnTo>
                    <a:lnTo>
                      <a:pt x="569" y="700"/>
                    </a:lnTo>
                    <a:lnTo>
                      <a:pt x="572" y="700"/>
                    </a:lnTo>
                    <a:lnTo>
                      <a:pt x="574" y="700"/>
                    </a:lnTo>
                    <a:close/>
                    <a:moveTo>
                      <a:pt x="433" y="643"/>
                    </a:moveTo>
                    <a:lnTo>
                      <a:pt x="433" y="645"/>
                    </a:lnTo>
                    <a:lnTo>
                      <a:pt x="433" y="648"/>
                    </a:lnTo>
                    <a:lnTo>
                      <a:pt x="436" y="648"/>
                    </a:lnTo>
                    <a:lnTo>
                      <a:pt x="439" y="648"/>
                    </a:lnTo>
                    <a:lnTo>
                      <a:pt x="439" y="650"/>
                    </a:lnTo>
                    <a:lnTo>
                      <a:pt x="441" y="650"/>
                    </a:lnTo>
                    <a:lnTo>
                      <a:pt x="444" y="650"/>
                    </a:lnTo>
                    <a:lnTo>
                      <a:pt x="446" y="650"/>
                    </a:lnTo>
                    <a:lnTo>
                      <a:pt x="446" y="653"/>
                    </a:lnTo>
                    <a:lnTo>
                      <a:pt x="449" y="653"/>
                    </a:lnTo>
                    <a:lnTo>
                      <a:pt x="452" y="653"/>
                    </a:lnTo>
                    <a:lnTo>
                      <a:pt x="452" y="656"/>
                    </a:lnTo>
                    <a:lnTo>
                      <a:pt x="454" y="653"/>
                    </a:lnTo>
                    <a:lnTo>
                      <a:pt x="457" y="653"/>
                    </a:lnTo>
                    <a:lnTo>
                      <a:pt x="459" y="653"/>
                    </a:lnTo>
                    <a:lnTo>
                      <a:pt x="462" y="653"/>
                    </a:lnTo>
                    <a:lnTo>
                      <a:pt x="465" y="656"/>
                    </a:lnTo>
                    <a:lnTo>
                      <a:pt x="467" y="656"/>
                    </a:lnTo>
                    <a:lnTo>
                      <a:pt x="467" y="658"/>
                    </a:lnTo>
                    <a:lnTo>
                      <a:pt x="470" y="658"/>
                    </a:lnTo>
                    <a:lnTo>
                      <a:pt x="472" y="661"/>
                    </a:lnTo>
                    <a:lnTo>
                      <a:pt x="475" y="661"/>
                    </a:lnTo>
                    <a:lnTo>
                      <a:pt x="475" y="663"/>
                    </a:lnTo>
                    <a:lnTo>
                      <a:pt x="478" y="663"/>
                    </a:lnTo>
                    <a:lnTo>
                      <a:pt x="478" y="666"/>
                    </a:lnTo>
                    <a:lnTo>
                      <a:pt x="480" y="666"/>
                    </a:lnTo>
                    <a:lnTo>
                      <a:pt x="483" y="666"/>
                    </a:lnTo>
                    <a:lnTo>
                      <a:pt x="483" y="669"/>
                    </a:lnTo>
                    <a:lnTo>
                      <a:pt x="483" y="671"/>
                    </a:lnTo>
                    <a:lnTo>
                      <a:pt x="480" y="671"/>
                    </a:lnTo>
                    <a:lnTo>
                      <a:pt x="480" y="674"/>
                    </a:lnTo>
                    <a:lnTo>
                      <a:pt x="483" y="674"/>
                    </a:lnTo>
                    <a:lnTo>
                      <a:pt x="483" y="677"/>
                    </a:lnTo>
                    <a:lnTo>
                      <a:pt x="488" y="679"/>
                    </a:lnTo>
                    <a:lnTo>
                      <a:pt x="491" y="682"/>
                    </a:lnTo>
                    <a:lnTo>
                      <a:pt x="493" y="682"/>
                    </a:lnTo>
                    <a:lnTo>
                      <a:pt x="493" y="679"/>
                    </a:lnTo>
                    <a:lnTo>
                      <a:pt x="496" y="679"/>
                    </a:lnTo>
                    <a:lnTo>
                      <a:pt x="499" y="679"/>
                    </a:lnTo>
                    <a:lnTo>
                      <a:pt x="501" y="679"/>
                    </a:lnTo>
                    <a:lnTo>
                      <a:pt x="501" y="682"/>
                    </a:lnTo>
                    <a:lnTo>
                      <a:pt x="504" y="684"/>
                    </a:lnTo>
                    <a:lnTo>
                      <a:pt x="504" y="687"/>
                    </a:lnTo>
                    <a:lnTo>
                      <a:pt x="504" y="690"/>
                    </a:lnTo>
                    <a:lnTo>
                      <a:pt x="501" y="690"/>
                    </a:lnTo>
                    <a:lnTo>
                      <a:pt x="501" y="687"/>
                    </a:lnTo>
                    <a:lnTo>
                      <a:pt x="501" y="690"/>
                    </a:lnTo>
                    <a:lnTo>
                      <a:pt x="499" y="690"/>
                    </a:lnTo>
                    <a:lnTo>
                      <a:pt x="499" y="692"/>
                    </a:lnTo>
                    <a:lnTo>
                      <a:pt x="501" y="692"/>
                    </a:lnTo>
                    <a:lnTo>
                      <a:pt x="504" y="695"/>
                    </a:lnTo>
                    <a:lnTo>
                      <a:pt x="506" y="695"/>
                    </a:lnTo>
                    <a:lnTo>
                      <a:pt x="509" y="697"/>
                    </a:lnTo>
                    <a:lnTo>
                      <a:pt x="512" y="700"/>
                    </a:lnTo>
                    <a:lnTo>
                      <a:pt x="512" y="703"/>
                    </a:lnTo>
                    <a:lnTo>
                      <a:pt x="514" y="703"/>
                    </a:lnTo>
                    <a:lnTo>
                      <a:pt x="514" y="705"/>
                    </a:lnTo>
                    <a:lnTo>
                      <a:pt x="517" y="705"/>
                    </a:lnTo>
                    <a:lnTo>
                      <a:pt x="517" y="708"/>
                    </a:lnTo>
                    <a:lnTo>
                      <a:pt x="517" y="710"/>
                    </a:lnTo>
                    <a:lnTo>
                      <a:pt x="514" y="713"/>
                    </a:lnTo>
                    <a:lnTo>
                      <a:pt x="517" y="713"/>
                    </a:lnTo>
                    <a:lnTo>
                      <a:pt x="517" y="716"/>
                    </a:lnTo>
                    <a:lnTo>
                      <a:pt x="517" y="718"/>
                    </a:lnTo>
                    <a:lnTo>
                      <a:pt x="519" y="718"/>
                    </a:lnTo>
                    <a:lnTo>
                      <a:pt x="519" y="721"/>
                    </a:lnTo>
                    <a:lnTo>
                      <a:pt x="519" y="724"/>
                    </a:lnTo>
                    <a:lnTo>
                      <a:pt x="519" y="726"/>
                    </a:lnTo>
                    <a:lnTo>
                      <a:pt x="522" y="726"/>
                    </a:lnTo>
                    <a:lnTo>
                      <a:pt x="525" y="729"/>
                    </a:lnTo>
                    <a:lnTo>
                      <a:pt x="525" y="731"/>
                    </a:lnTo>
                    <a:lnTo>
                      <a:pt x="527" y="731"/>
                    </a:lnTo>
                    <a:lnTo>
                      <a:pt x="527" y="734"/>
                    </a:lnTo>
                    <a:lnTo>
                      <a:pt x="530" y="734"/>
                    </a:lnTo>
                    <a:lnTo>
                      <a:pt x="530" y="737"/>
                    </a:lnTo>
                    <a:lnTo>
                      <a:pt x="530" y="739"/>
                    </a:lnTo>
                    <a:lnTo>
                      <a:pt x="530" y="742"/>
                    </a:lnTo>
                    <a:lnTo>
                      <a:pt x="530" y="744"/>
                    </a:lnTo>
                    <a:lnTo>
                      <a:pt x="530" y="747"/>
                    </a:lnTo>
                    <a:lnTo>
                      <a:pt x="533" y="750"/>
                    </a:lnTo>
                    <a:lnTo>
                      <a:pt x="533" y="752"/>
                    </a:lnTo>
                    <a:lnTo>
                      <a:pt x="530" y="755"/>
                    </a:lnTo>
                    <a:lnTo>
                      <a:pt x="527" y="755"/>
                    </a:lnTo>
                    <a:lnTo>
                      <a:pt x="525" y="755"/>
                    </a:lnTo>
                    <a:lnTo>
                      <a:pt x="522" y="757"/>
                    </a:lnTo>
                    <a:lnTo>
                      <a:pt x="522" y="760"/>
                    </a:lnTo>
                    <a:lnTo>
                      <a:pt x="519" y="760"/>
                    </a:lnTo>
                    <a:lnTo>
                      <a:pt x="519" y="757"/>
                    </a:lnTo>
                    <a:lnTo>
                      <a:pt x="519" y="760"/>
                    </a:lnTo>
                    <a:lnTo>
                      <a:pt x="517" y="760"/>
                    </a:lnTo>
                    <a:lnTo>
                      <a:pt x="517" y="757"/>
                    </a:lnTo>
                    <a:lnTo>
                      <a:pt x="517" y="760"/>
                    </a:lnTo>
                    <a:lnTo>
                      <a:pt x="517" y="763"/>
                    </a:lnTo>
                    <a:lnTo>
                      <a:pt x="517" y="765"/>
                    </a:lnTo>
                    <a:lnTo>
                      <a:pt x="517" y="763"/>
                    </a:lnTo>
                    <a:lnTo>
                      <a:pt x="514" y="763"/>
                    </a:lnTo>
                    <a:lnTo>
                      <a:pt x="512" y="760"/>
                    </a:lnTo>
                    <a:lnTo>
                      <a:pt x="512" y="763"/>
                    </a:lnTo>
                    <a:lnTo>
                      <a:pt x="509" y="763"/>
                    </a:lnTo>
                    <a:lnTo>
                      <a:pt x="509" y="760"/>
                    </a:lnTo>
                    <a:lnTo>
                      <a:pt x="509" y="763"/>
                    </a:lnTo>
                    <a:lnTo>
                      <a:pt x="509" y="765"/>
                    </a:lnTo>
                    <a:lnTo>
                      <a:pt x="512" y="765"/>
                    </a:lnTo>
                    <a:lnTo>
                      <a:pt x="509" y="765"/>
                    </a:lnTo>
                    <a:lnTo>
                      <a:pt x="509" y="768"/>
                    </a:lnTo>
                    <a:lnTo>
                      <a:pt x="509" y="771"/>
                    </a:lnTo>
                    <a:lnTo>
                      <a:pt x="512" y="771"/>
                    </a:lnTo>
                    <a:lnTo>
                      <a:pt x="514" y="771"/>
                    </a:lnTo>
                    <a:lnTo>
                      <a:pt x="514" y="773"/>
                    </a:lnTo>
                    <a:lnTo>
                      <a:pt x="517" y="773"/>
                    </a:lnTo>
                    <a:lnTo>
                      <a:pt x="519" y="773"/>
                    </a:lnTo>
                    <a:lnTo>
                      <a:pt x="519" y="776"/>
                    </a:lnTo>
                    <a:lnTo>
                      <a:pt x="517" y="776"/>
                    </a:lnTo>
                    <a:lnTo>
                      <a:pt x="519" y="776"/>
                    </a:lnTo>
                    <a:lnTo>
                      <a:pt x="517" y="776"/>
                    </a:lnTo>
                    <a:lnTo>
                      <a:pt x="519" y="776"/>
                    </a:lnTo>
                    <a:lnTo>
                      <a:pt x="517" y="776"/>
                    </a:lnTo>
                    <a:lnTo>
                      <a:pt x="517" y="778"/>
                    </a:lnTo>
                    <a:lnTo>
                      <a:pt x="514" y="778"/>
                    </a:lnTo>
                    <a:lnTo>
                      <a:pt x="517" y="778"/>
                    </a:lnTo>
                    <a:lnTo>
                      <a:pt x="517" y="781"/>
                    </a:lnTo>
                    <a:lnTo>
                      <a:pt x="514" y="781"/>
                    </a:lnTo>
                    <a:lnTo>
                      <a:pt x="514" y="784"/>
                    </a:lnTo>
                    <a:lnTo>
                      <a:pt x="512" y="784"/>
                    </a:lnTo>
                    <a:lnTo>
                      <a:pt x="512" y="786"/>
                    </a:lnTo>
                    <a:lnTo>
                      <a:pt x="514" y="786"/>
                    </a:lnTo>
                    <a:lnTo>
                      <a:pt x="514" y="789"/>
                    </a:lnTo>
                    <a:lnTo>
                      <a:pt x="514" y="791"/>
                    </a:lnTo>
                    <a:lnTo>
                      <a:pt x="514" y="789"/>
                    </a:lnTo>
                    <a:lnTo>
                      <a:pt x="514" y="791"/>
                    </a:lnTo>
                    <a:lnTo>
                      <a:pt x="512" y="794"/>
                    </a:lnTo>
                    <a:lnTo>
                      <a:pt x="512" y="797"/>
                    </a:lnTo>
                    <a:lnTo>
                      <a:pt x="512" y="799"/>
                    </a:lnTo>
                    <a:lnTo>
                      <a:pt x="514" y="799"/>
                    </a:lnTo>
                    <a:lnTo>
                      <a:pt x="514" y="802"/>
                    </a:lnTo>
                    <a:lnTo>
                      <a:pt x="512" y="802"/>
                    </a:lnTo>
                    <a:lnTo>
                      <a:pt x="512" y="799"/>
                    </a:lnTo>
                    <a:lnTo>
                      <a:pt x="509" y="799"/>
                    </a:lnTo>
                    <a:lnTo>
                      <a:pt x="509" y="802"/>
                    </a:lnTo>
                    <a:lnTo>
                      <a:pt x="506" y="802"/>
                    </a:lnTo>
                    <a:lnTo>
                      <a:pt x="504" y="802"/>
                    </a:lnTo>
                    <a:lnTo>
                      <a:pt x="506" y="802"/>
                    </a:lnTo>
                    <a:lnTo>
                      <a:pt x="509" y="802"/>
                    </a:lnTo>
                    <a:lnTo>
                      <a:pt x="512" y="802"/>
                    </a:lnTo>
                    <a:lnTo>
                      <a:pt x="514" y="802"/>
                    </a:lnTo>
                    <a:lnTo>
                      <a:pt x="517" y="802"/>
                    </a:lnTo>
                    <a:lnTo>
                      <a:pt x="517" y="799"/>
                    </a:lnTo>
                    <a:lnTo>
                      <a:pt x="519" y="799"/>
                    </a:lnTo>
                    <a:lnTo>
                      <a:pt x="522" y="799"/>
                    </a:lnTo>
                    <a:lnTo>
                      <a:pt x="525" y="799"/>
                    </a:lnTo>
                    <a:lnTo>
                      <a:pt x="525" y="802"/>
                    </a:lnTo>
                    <a:lnTo>
                      <a:pt x="525" y="804"/>
                    </a:lnTo>
                    <a:lnTo>
                      <a:pt x="527" y="804"/>
                    </a:lnTo>
                    <a:lnTo>
                      <a:pt x="527" y="807"/>
                    </a:lnTo>
                    <a:lnTo>
                      <a:pt x="530" y="807"/>
                    </a:lnTo>
                    <a:lnTo>
                      <a:pt x="527" y="807"/>
                    </a:lnTo>
                    <a:lnTo>
                      <a:pt x="527" y="810"/>
                    </a:lnTo>
                    <a:lnTo>
                      <a:pt x="525" y="810"/>
                    </a:lnTo>
                    <a:lnTo>
                      <a:pt x="522" y="810"/>
                    </a:lnTo>
                    <a:lnTo>
                      <a:pt x="522" y="812"/>
                    </a:lnTo>
                    <a:lnTo>
                      <a:pt x="525" y="812"/>
                    </a:lnTo>
                    <a:lnTo>
                      <a:pt x="522" y="812"/>
                    </a:lnTo>
                    <a:lnTo>
                      <a:pt x="522" y="815"/>
                    </a:lnTo>
                    <a:lnTo>
                      <a:pt x="519" y="815"/>
                    </a:lnTo>
                    <a:lnTo>
                      <a:pt x="522" y="815"/>
                    </a:lnTo>
                    <a:lnTo>
                      <a:pt x="519" y="815"/>
                    </a:lnTo>
                    <a:lnTo>
                      <a:pt x="519" y="818"/>
                    </a:lnTo>
                    <a:lnTo>
                      <a:pt x="517" y="818"/>
                    </a:lnTo>
                    <a:lnTo>
                      <a:pt x="517" y="820"/>
                    </a:lnTo>
                    <a:lnTo>
                      <a:pt x="514" y="820"/>
                    </a:lnTo>
                    <a:lnTo>
                      <a:pt x="517" y="820"/>
                    </a:lnTo>
                    <a:lnTo>
                      <a:pt x="514" y="820"/>
                    </a:lnTo>
                    <a:lnTo>
                      <a:pt x="517" y="820"/>
                    </a:lnTo>
                    <a:lnTo>
                      <a:pt x="514" y="820"/>
                    </a:lnTo>
                    <a:lnTo>
                      <a:pt x="514" y="823"/>
                    </a:lnTo>
                    <a:lnTo>
                      <a:pt x="517" y="823"/>
                    </a:lnTo>
                    <a:lnTo>
                      <a:pt x="514" y="823"/>
                    </a:lnTo>
                    <a:lnTo>
                      <a:pt x="517" y="823"/>
                    </a:lnTo>
                    <a:lnTo>
                      <a:pt x="514" y="823"/>
                    </a:lnTo>
                    <a:lnTo>
                      <a:pt x="514" y="825"/>
                    </a:lnTo>
                    <a:lnTo>
                      <a:pt x="512" y="825"/>
                    </a:lnTo>
                    <a:lnTo>
                      <a:pt x="514" y="825"/>
                    </a:lnTo>
                    <a:lnTo>
                      <a:pt x="512" y="825"/>
                    </a:lnTo>
                    <a:lnTo>
                      <a:pt x="514" y="825"/>
                    </a:lnTo>
                    <a:lnTo>
                      <a:pt x="514" y="828"/>
                    </a:lnTo>
                    <a:lnTo>
                      <a:pt x="512" y="828"/>
                    </a:lnTo>
                    <a:lnTo>
                      <a:pt x="514" y="828"/>
                    </a:lnTo>
                    <a:lnTo>
                      <a:pt x="512" y="831"/>
                    </a:lnTo>
                    <a:lnTo>
                      <a:pt x="509" y="831"/>
                    </a:lnTo>
                    <a:lnTo>
                      <a:pt x="509" y="833"/>
                    </a:lnTo>
                    <a:lnTo>
                      <a:pt x="509" y="836"/>
                    </a:lnTo>
                    <a:lnTo>
                      <a:pt x="509" y="838"/>
                    </a:lnTo>
                    <a:lnTo>
                      <a:pt x="506" y="838"/>
                    </a:lnTo>
                    <a:lnTo>
                      <a:pt x="509" y="838"/>
                    </a:lnTo>
                    <a:lnTo>
                      <a:pt x="509" y="841"/>
                    </a:lnTo>
                    <a:lnTo>
                      <a:pt x="506" y="841"/>
                    </a:lnTo>
                    <a:lnTo>
                      <a:pt x="506" y="844"/>
                    </a:lnTo>
                    <a:lnTo>
                      <a:pt x="509" y="844"/>
                    </a:lnTo>
                    <a:lnTo>
                      <a:pt x="506" y="844"/>
                    </a:lnTo>
                    <a:lnTo>
                      <a:pt x="509" y="844"/>
                    </a:lnTo>
                    <a:lnTo>
                      <a:pt x="506" y="844"/>
                    </a:lnTo>
                    <a:lnTo>
                      <a:pt x="506" y="846"/>
                    </a:lnTo>
                    <a:lnTo>
                      <a:pt x="509" y="846"/>
                    </a:lnTo>
                    <a:lnTo>
                      <a:pt x="509" y="849"/>
                    </a:lnTo>
                    <a:lnTo>
                      <a:pt x="509" y="852"/>
                    </a:lnTo>
                    <a:lnTo>
                      <a:pt x="506" y="852"/>
                    </a:lnTo>
                    <a:lnTo>
                      <a:pt x="504" y="852"/>
                    </a:lnTo>
                    <a:lnTo>
                      <a:pt x="501" y="854"/>
                    </a:lnTo>
                    <a:lnTo>
                      <a:pt x="501" y="857"/>
                    </a:lnTo>
                    <a:lnTo>
                      <a:pt x="501" y="859"/>
                    </a:lnTo>
                    <a:lnTo>
                      <a:pt x="501" y="862"/>
                    </a:lnTo>
                    <a:lnTo>
                      <a:pt x="501" y="865"/>
                    </a:lnTo>
                    <a:lnTo>
                      <a:pt x="504" y="865"/>
                    </a:lnTo>
                    <a:lnTo>
                      <a:pt x="504" y="867"/>
                    </a:lnTo>
                    <a:lnTo>
                      <a:pt x="504" y="870"/>
                    </a:lnTo>
                    <a:lnTo>
                      <a:pt x="506" y="870"/>
                    </a:lnTo>
                    <a:lnTo>
                      <a:pt x="509" y="870"/>
                    </a:lnTo>
                    <a:lnTo>
                      <a:pt x="509" y="872"/>
                    </a:lnTo>
                    <a:lnTo>
                      <a:pt x="512" y="872"/>
                    </a:lnTo>
                    <a:lnTo>
                      <a:pt x="514" y="875"/>
                    </a:lnTo>
                    <a:lnTo>
                      <a:pt x="517" y="878"/>
                    </a:lnTo>
                    <a:lnTo>
                      <a:pt x="517" y="880"/>
                    </a:lnTo>
                    <a:lnTo>
                      <a:pt x="519" y="880"/>
                    </a:lnTo>
                    <a:lnTo>
                      <a:pt x="519" y="883"/>
                    </a:lnTo>
                    <a:lnTo>
                      <a:pt x="522" y="885"/>
                    </a:lnTo>
                    <a:lnTo>
                      <a:pt x="522" y="888"/>
                    </a:lnTo>
                    <a:lnTo>
                      <a:pt x="519" y="888"/>
                    </a:lnTo>
                    <a:lnTo>
                      <a:pt x="519" y="891"/>
                    </a:lnTo>
                    <a:lnTo>
                      <a:pt x="519" y="893"/>
                    </a:lnTo>
                    <a:lnTo>
                      <a:pt x="517" y="893"/>
                    </a:lnTo>
                    <a:lnTo>
                      <a:pt x="517" y="891"/>
                    </a:lnTo>
                    <a:lnTo>
                      <a:pt x="514" y="891"/>
                    </a:lnTo>
                    <a:lnTo>
                      <a:pt x="514" y="888"/>
                    </a:lnTo>
                    <a:lnTo>
                      <a:pt x="514" y="885"/>
                    </a:lnTo>
                    <a:lnTo>
                      <a:pt x="512" y="885"/>
                    </a:lnTo>
                    <a:lnTo>
                      <a:pt x="512" y="883"/>
                    </a:lnTo>
                    <a:lnTo>
                      <a:pt x="509" y="883"/>
                    </a:lnTo>
                    <a:lnTo>
                      <a:pt x="509" y="880"/>
                    </a:lnTo>
                    <a:lnTo>
                      <a:pt x="506" y="880"/>
                    </a:lnTo>
                    <a:lnTo>
                      <a:pt x="504" y="880"/>
                    </a:lnTo>
                    <a:lnTo>
                      <a:pt x="501" y="880"/>
                    </a:lnTo>
                    <a:lnTo>
                      <a:pt x="501" y="883"/>
                    </a:lnTo>
                    <a:lnTo>
                      <a:pt x="501" y="885"/>
                    </a:lnTo>
                    <a:lnTo>
                      <a:pt x="499" y="888"/>
                    </a:lnTo>
                    <a:lnTo>
                      <a:pt x="499" y="909"/>
                    </a:lnTo>
                    <a:lnTo>
                      <a:pt x="504" y="914"/>
                    </a:lnTo>
                    <a:lnTo>
                      <a:pt x="509" y="927"/>
                    </a:lnTo>
                    <a:lnTo>
                      <a:pt x="514" y="943"/>
                    </a:lnTo>
                    <a:lnTo>
                      <a:pt x="514" y="953"/>
                    </a:lnTo>
                    <a:lnTo>
                      <a:pt x="355" y="951"/>
                    </a:lnTo>
                    <a:lnTo>
                      <a:pt x="326" y="951"/>
                    </a:lnTo>
                    <a:lnTo>
                      <a:pt x="261" y="948"/>
                    </a:lnTo>
                    <a:lnTo>
                      <a:pt x="191" y="948"/>
                    </a:lnTo>
                    <a:lnTo>
                      <a:pt x="188" y="948"/>
                    </a:lnTo>
                    <a:lnTo>
                      <a:pt x="138" y="948"/>
                    </a:lnTo>
                    <a:lnTo>
                      <a:pt x="133" y="948"/>
                    </a:lnTo>
                    <a:lnTo>
                      <a:pt x="128" y="948"/>
                    </a:lnTo>
                    <a:lnTo>
                      <a:pt x="128" y="946"/>
                    </a:lnTo>
                    <a:lnTo>
                      <a:pt x="128" y="943"/>
                    </a:lnTo>
                    <a:lnTo>
                      <a:pt x="128" y="940"/>
                    </a:lnTo>
                    <a:lnTo>
                      <a:pt x="125" y="940"/>
                    </a:lnTo>
                    <a:lnTo>
                      <a:pt x="125" y="938"/>
                    </a:lnTo>
                    <a:lnTo>
                      <a:pt x="120" y="940"/>
                    </a:lnTo>
                    <a:lnTo>
                      <a:pt x="120" y="943"/>
                    </a:lnTo>
                    <a:lnTo>
                      <a:pt x="117" y="943"/>
                    </a:lnTo>
                    <a:lnTo>
                      <a:pt x="115" y="943"/>
                    </a:lnTo>
                    <a:lnTo>
                      <a:pt x="112" y="943"/>
                    </a:lnTo>
                    <a:lnTo>
                      <a:pt x="110" y="943"/>
                    </a:lnTo>
                    <a:lnTo>
                      <a:pt x="107" y="943"/>
                    </a:lnTo>
                    <a:lnTo>
                      <a:pt x="104" y="946"/>
                    </a:lnTo>
                    <a:lnTo>
                      <a:pt x="102" y="946"/>
                    </a:lnTo>
                    <a:lnTo>
                      <a:pt x="63" y="946"/>
                    </a:lnTo>
                    <a:lnTo>
                      <a:pt x="0" y="946"/>
                    </a:lnTo>
                    <a:lnTo>
                      <a:pt x="0" y="943"/>
                    </a:lnTo>
                    <a:lnTo>
                      <a:pt x="3" y="943"/>
                    </a:lnTo>
                    <a:lnTo>
                      <a:pt x="3" y="940"/>
                    </a:lnTo>
                    <a:lnTo>
                      <a:pt x="5" y="940"/>
                    </a:lnTo>
                    <a:lnTo>
                      <a:pt x="5" y="938"/>
                    </a:lnTo>
                    <a:lnTo>
                      <a:pt x="8" y="938"/>
                    </a:lnTo>
                    <a:lnTo>
                      <a:pt x="8" y="935"/>
                    </a:lnTo>
                    <a:lnTo>
                      <a:pt x="10" y="935"/>
                    </a:lnTo>
                    <a:lnTo>
                      <a:pt x="10" y="932"/>
                    </a:lnTo>
                    <a:lnTo>
                      <a:pt x="13" y="930"/>
                    </a:lnTo>
                    <a:lnTo>
                      <a:pt x="13" y="927"/>
                    </a:lnTo>
                    <a:lnTo>
                      <a:pt x="16" y="927"/>
                    </a:lnTo>
                    <a:lnTo>
                      <a:pt x="16" y="925"/>
                    </a:lnTo>
                    <a:lnTo>
                      <a:pt x="18" y="919"/>
                    </a:lnTo>
                    <a:lnTo>
                      <a:pt x="21" y="919"/>
                    </a:lnTo>
                    <a:lnTo>
                      <a:pt x="21" y="917"/>
                    </a:lnTo>
                    <a:lnTo>
                      <a:pt x="21" y="914"/>
                    </a:lnTo>
                    <a:lnTo>
                      <a:pt x="18" y="914"/>
                    </a:lnTo>
                    <a:lnTo>
                      <a:pt x="18" y="912"/>
                    </a:lnTo>
                    <a:lnTo>
                      <a:pt x="18" y="909"/>
                    </a:lnTo>
                    <a:lnTo>
                      <a:pt x="16" y="909"/>
                    </a:lnTo>
                    <a:lnTo>
                      <a:pt x="13" y="906"/>
                    </a:lnTo>
                    <a:lnTo>
                      <a:pt x="10" y="906"/>
                    </a:lnTo>
                    <a:lnTo>
                      <a:pt x="16" y="901"/>
                    </a:lnTo>
                    <a:lnTo>
                      <a:pt x="18" y="899"/>
                    </a:lnTo>
                    <a:lnTo>
                      <a:pt x="18" y="896"/>
                    </a:lnTo>
                    <a:lnTo>
                      <a:pt x="18" y="893"/>
                    </a:lnTo>
                    <a:lnTo>
                      <a:pt x="21" y="893"/>
                    </a:lnTo>
                    <a:lnTo>
                      <a:pt x="24" y="893"/>
                    </a:lnTo>
                    <a:lnTo>
                      <a:pt x="24" y="896"/>
                    </a:lnTo>
                    <a:lnTo>
                      <a:pt x="26" y="896"/>
                    </a:lnTo>
                    <a:lnTo>
                      <a:pt x="29" y="896"/>
                    </a:lnTo>
                    <a:lnTo>
                      <a:pt x="31" y="896"/>
                    </a:lnTo>
                    <a:lnTo>
                      <a:pt x="31" y="893"/>
                    </a:lnTo>
                    <a:lnTo>
                      <a:pt x="31" y="891"/>
                    </a:lnTo>
                    <a:lnTo>
                      <a:pt x="34" y="891"/>
                    </a:lnTo>
                    <a:lnTo>
                      <a:pt x="34" y="888"/>
                    </a:lnTo>
                    <a:lnTo>
                      <a:pt x="37" y="888"/>
                    </a:lnTo>
                    <a:lnTo>
                      <a:pt x="37" y="885"/>
                    </a:lnTo>
                    <a:lnTo>
                      <a:pt x="39" y="885"/>
                    </a:lnTo>
                    <a:lnTo>
                      <a:pt x="42" y="885"/>
                    </a:lnTo>
                    <a:lnTo>
                      <a:pt x="44" y="885"/>
                    </a:lnTo>
                    <a:lnTo>
                      <a:pt x="47" y="885"/>
                    </a:lnTo>
                    <a:lnTo>
                      <a:pt x="47" y="888"/>
                    </a:lnTo>
                    <a:lnTo>
                      <a:pt x="50" y="888"/>
                    </a:lnTo>
                    <a:lnTo>
                      <a:pt x="52" y="888"/>
                    </a:lnTo>
                    <a:lnTo>
                      <a:pt x="52" y="885"/>
                    </a:lnTo>
                    <a:lnTo>
                      <a:pt x="55" y="885"/>
                    </a:lnTo>
                    <a:lnTo>
                      <a:pt x="57" y="885"/>
                    </a:lnTo>
                    <a:lnTo>
                      <a:pt x="60" y="885"/>
                    </a:lnTo>
                    <a:lnTo>
                      <a:pt x="63" y="883"/>
                    </a:lnTo>
                    <a:lnTo>
                      <a:pt x="65" y="883"/>
                    </a:lnTo>
                    <a:lnTo>
                      <a:pt x="65" y="880"/>
                    </a:lnTo>
                    <a:lnTo>
                      <a:pt x="68" y="880"/>
                    </a:lnTo>
                    <a:lnTo>
                      <a:pt x="71" y="880"/>
                    </a:lnTo>
                    <a:lnTo>
                      <a:pt x="71" y="878"/>
                    </a:lnTo>
                    <a:lnTo>
                      <a:pt x="71" y="875"/>
                    </a:lnTo>
                    <a:lnTo>
                      <a:pt x="73" y="875"/>
                    </a:lnTo>
                    <a:lnTo>
                      <a:pt x="76" y="875"/>
                    </a:lnTo>
                    <a:lnTo>
                      <a:pt x="78" y="872"/>
                    </a:lnTo>
                    <a:lnTo>
                      <a:pt x="84" y="870"/>
                    </a:lnTo>
                    <a:lnTo>
                      <a:pt x="86" y="870"/>
                    </a:lnTo>
                    <a:lnTo>
                      <a:pt x="89" y="867"/>
                    </a:lnTo>
                    <a:lnTo>
                      <a:pt x="94" y="865"/>
                    </a:lnTo>
                    <a:lnTo>
                      <a:pt x="97" y="865"/>
                    </a:lnTo>
                    <a:lnTo>
                      <a:pt x="99" y="862"/>
                    </a:lnTo>
                    <a:lnTo>
                      <a:pt x="102" y="862"/>
                    </a:lnTo>
                    <a:lnTo>
                      <a:pt x="110" y="857"/>
                    </a:lnTo>
                    <a:lnTo>
                      <a:pt x="112" y="857"/>
                    </a:lnTo>
                    <a:lnTo>
                      <a:pt x="115" y="852"/>
                    </a:lnTo>
                    <a:lnTo>
                      <a:pt x="115" y="849"/>
                    </a:lnTo>
                    <a:lnTo>
                      <a:pt x="117" y="849"/>
                    </a:lnTo>
                    <a:lnTo>
                      <a:pt x="120" y="846"/>
                    </a:lnTo>
                    <a:lnTo>
                      <a:pt x="123" y="846"/>
                    </a:lnTo>
                    <a:lnTo>
                      <a:pt x="133" y="846"/>
                    </a:lnTo>
                    <a:lnTo>
                      <a:pt x="136" y="846"/>
                    </a:lnTo>
                    <a:lnTo>
                      <a:pt x="138" y="846"/>
                    </a:lnTo>
                    <a:lnTo>
                      <a:pt x="138" y="844"/>
                    </a:lnTo>
                    <a:lnTo>
                      <a:pt x="141" y="844"/>
                    </a:lnTo>
                    <a:lnTo>
                      <a:pt x="141" y="841"/>
                    </a:lnTo>
                    <a:lnTo>
                      <a:pt x="144" y="841"/>
                    </a:lnTo>
                    <a:lnTo>
                      <a:pt x="144" y="838"/>
                    </a:lnTo>
                    <a:lnTo>
                      <a:pt x="141" y="838"/>
                    </a:lnTo>
                    <a:lnTo>
                      <a:pt x="141" y="836"/>
                    </a:lnTo>
                    <a:lnTo>
                      <a:pt x="141" y="833"/>
                    </a:lnTo>
                    <a:lnTo>
                      <a:pt x="138" y="833"/>
                    </a:lnTo>
                    <a:lnTo>
                      <a:pt x="141" y="833"/>
                    </a:lnTo>
                    <a:lnTo>
                      <a:pt x="141" y="831"/>
                    </a:lnTo>
                    <a:lnTo>
                      <a:pt x="141" y="828"/>
                    </a:lnTo>
                    <a:lnTo>
                      <a:pt x="138" y="828"/>
                    </a:lnTo>
                    <a:lnTo>
                      <a:pt x="138" y="825"/>
                    </a:lnTo>
                    <a:lnTo>
                      <a:pt x="138" y="823"/>
                    </a:lnTo>
                    <a:lnTo>
                      <a:pt x="138" y="820"/>
                    </a:lnTo>
                    <a:lnTo>
                      <a:pt x="141" y="820"/>
                    </a:lnTo>
                    <a:lnTo>
                      <a:pt x="144" y="820"/>
                    </a:lnTo>
                    <a:lnTo>
                      <a:pt x="144" y="818"/>
                    </a:lnTo>
                    <a:lnTo>
                      <a:pt x="146" y="818"/>
                    </a:lnTo>
                    <a:lnTo>
                      <a:pt x="146" y="815"/>
                    </a:lnTo>
                    <a:lnTo>
                      <a:pt x="149" y="815"/>
                    </a:lnTo>
                    <a:lnTo>
                      <a:pt x="149" y="818"/>
                    </a:lnTo>
                    <a:lnTo>
                      <a:pt x="149" y="815"/>
                    </a:lnTo>
                    <a:lnTo>
                      <a:pt x="151" y="815"/>
                    </a:lnTo>
                    <a:lnTo>
                      <a:pt x="154" y="815"/>
                    </a:lnTo>
                    <a:lnTo>
                      <a:pt x="157" y="815"/>
                    </a:lnTo>
                    <a:lnTo>
                      <a:pt x="159" y="815"/>
                    </a:lnTo>
                    <a:lnTo>
                      <a:pt x="159" y="812"/>
                    </a:lnTo>
                    <a:lnTo>
                      <a:pt x="162" y="812"/>
                    </a:lnTo>
                    <a:lnTo>
                      <a:pt x="164" y="812"/>
                    </a:lnTo>
                    <a:lnTo>
                      <a:pt x="164" y="810"/>
                    </a:lnTo>
                    <a:lnTo>
                      <a:pt x="167" y="810"/>
                    </a:lnTo>
                    <a:lnTo>
                      <a:pt x="167" y="812"/>
                    </a:lnTo>
                    <a:lnTo>
                      <a:pt x="167" y="810"/>
                    </a:lnTo>
                    <a:lnTo>
                      <a:pt x="170" y="810"/>
                    </a:lnTo>
                    <a:lnTo>
                      <a:pt x="172" y="810"/>
                    </a:lnTo>
                    <a:lnTo>
                      <a:pt x="172" y="812"/>
                    </a:lnTo>
                    <a:lnTo>
                      <a:pt x="175" y="812"/>
                    </a:lnTo>
                    <a:lnTo>
                      <a:pt x="175" y="810"/>
                    </a:lnTo>
                    <a:lnTo>
                      <a:pt x="175" y="812"/>
                    </a:lnTo>
                    <a:lnTo>
                      <a:pt x="178" y="812"/>
                    </a:lnTo>
                    <a:lnTo>
                      <a:pt x="180" y="812"/>
                    </a:lnTo>
                    <a:lnTo>
                      <a:pt x="183" y="812"/>
                    </a:lnTo>
                    <a:lnTo>
                      <a:pt x="185" y="812"/>
                    </a:lnTo>
                    <a:lnTo>
                      <a:pt x="185" y="810"/>
                    </a:lnTo>
                    <a:lnTo>
                      <a:pt x="188" y="810"/>
                    </a:lnTo>
                    <a:lnTo>
                      <a:pt x="188" y="807"/>
                    </a:lnTo>
                    <a:lnTo>
                      <a:pt x="191" y="807"/>
                    </a:lnTo>
                    <a:lnTo>
                      <a:pt x="191" y="804"/>
                    </a:lnTo>
                    <a:lnTo>
                      <a:pt x="193" y="804"/>
                    </a:lnTo>
                    <a:lnTo>
                      <a:pt x="193" y="802"/>
                    </a:lnTo>
                    <a:lnTo>
                      <a:pt x="196" y="802"/>
                    </a:lnTo>
                    <a:lnTo>
                      <a:pt x="196" y="799"/>
                    </a:lnTo>
                    <a:lnTo>
                      <a:pt x="198" y="799"/>
                    </a:lnTo>
                    <a:lnTo>
                      <a:pt x="198" y="797"/>
                    </a:lnTo>
                    <a:lnTo>
                      <a:pt x="198" y="794"/>
                    </a:lnTo>
                    <a:lnTo>
                      <a:pt x="201" y="794"/>
                    </a:lnTo>
                    <a:lnTo>
                      <a:pt x="201" y="791"/>
                    </a:lnTo>
                    <a:lnTo>
                      <a:pt x="201" y="789"/>
                    </a:lnTo>
                    <a:lnTo>
                      <a:pt x="201" y="786"/>
                    </a:lnTo>
                    <a:lnTo>
                      <a:pt x="201" y="784"/>
                    </a:lnTo>
                    <a:lnTo>
                      <a:pt x="204" y="784"/>
                    </a:lnTo>
                    <a:lnTo>
                      <a:pt x="204" y="781"/>
                    </a:lnTo>
                    <a:lnTo>
                      <a:pt x="206" y="781"/>
                    </a:lnTo>
                    <a:lnTo>
                      <a:pt x="206" y="778"/>
                    </a:lnTo>
                    <a:lnTo>
                      <a:pt x="209" y="778"/>
                    </a:lnTo>
                    <a:lnTo>
                      <a:pt x="209" y="776"/>
                    </a:lnTo>
                    <a:lnTo>
                      <a:pt x="209" y="773"/>
                    </a:lnTo>
                    <a:lnTo>
                      <a:pt x="211" y="773"/>
                    </a:lnTo>
                    <a:lnTo>
                      <a:pt x="211" y="771"/>
                    </a:lnTo>
                    <a:lnTo>
                      <a:pt x="214" y="771"/>
                    </a:lnTo>
                    <a:lnTo>
                      <a:pt x="214" y="773"/>
                    </a:lnTo>
                    <a:lnTo>
                      <a:pt x="217" y="773"/>
                    </a:lnTo>
                    <a:lnTo>
                      <a:pt x="217" y="776"/>
                    </a:lnTo>
                    <a:lnTo>
                      <a:pt x="219" y="776"/>
                    </a:lnTo>
                    <a:lnTo>
                      <a:pt x="217" y="776"/>
                    </a:lnTo>
                    <a:lnTo>
                      <a:pt x="217" y="778"/>
                    </a:lnTo>
                    <a:lnTo>
                      <a:pt x="219" y="778"/>
                    </a:lnTo>
                    <a:lnTo>
                      <a:pt x="219" y="781"/>
                    </a:lnTo>
                    <a:lnTo>
                      <a:pt x="219" y="784"/>
                    </a:lnTo>
                    <a:lnTo>
                      <a:pt x="222" y="784"/>
                    </a:lnTo>
                    <a:lnTo>
                      <a:pt x="225" y="784"/>
                    </a:lnTo>
                    <a:lnTo>
                      <a:pt x="225" y="786"/>
                    </a:lnTo>
                    <a:lnTo>
                      <a:pt x="227" y="786"/>
                    </a:lnTo>
                    <a:lnTo>
                      <a:pt x="230" y="786"/>
                    </a:lnTo>
                    <a:lnTo>
                      <a:pt x="232" y="784"/>
                    </a:lnTo>
                    <a:lnTo>
                      <a:pt x="235" y="784"/>
                    </a:lnTo>
                    <a:lnTo>
                      <a:pt x="235" y="781"/>
                    </a:lnTo>
                    <a:lnTo>
                      <a:pt x="238" y="781"/>
                    </a:lnTo>
                    <a:lnTo>
                      <a:pt x="238" y="784"/>
                    </a:lnTo>
                    <a:lnTo>
                      <a:pt x="240" y="784"/>
                    </a:lnTo>
                    <a:lnTo>
                      <a:pt x="243" y="784"/>
                    </a:lnTo>
                    <a:lnTo>
                      <a:pt x="243" y="781"/>
                    </a:lnTo>
                    <a:lnTo>
                      <a:pt x="245" y="781"/>
                    </a:lnTo>
                    <a:lnTo>
                      <a:pt x="245" y="778"/>
                    </a:lnTo>
                    <a:lnTo>
                      <a:pt x="248" y="778"/>
                    </a:lnTo>
                    <a:lnTo>
                      <a:pt x="248" y="781"/>
                    </a:lnTo>
                    <a:lnTo>
                      <a:pt x="251" y="781"/>
                    </a:lnTo>
                    <a:lnTo>
                      <a:pt x="251" y="784"/>
                    </a:lnTo>
                    <a:lnTo>
                      <a:pt x="248" y="784"/>
                    </a:lnTo>
                    <a:lnTo>
                      <a:pt x="248" y="786"/>
                    </a:lnTo>
                    <a:lnTo>
                      <a:pt x="245" y="786"/>
                    </a:lnTo>
                    <a:lnTo>
                      <a:pt x="245" y="789"/>
                    </a:lnTo>
                    <a:lnTo>
                      <a:pt x="243" y="789"/>
                    </a:lnTo>
                    <a:lnTo>
                      <a:pt x="243" y="791"/>
                    </a:lnTo>
                    <a:lnTo>
                      <a:pt x="240" y="791"/>
                    </a:lnTo>
                    <a:lnTo>
                      <a:pt x="238" y="791"/>
                    </a:lnTo>
                    <a:lnTo>
                      <a:pt x="238" y="794"/>
                    </a:lnTo>
                    <a:lnTo>
                      <a:pt x="238" y="797"/>
                    </a:lnTo>
                    <a:lnTo>
                      <a:pt x="238" y="799"/>
                    </a:lnTo>
                    <a:lnTo>
                      <a:pt x="238" y="802"/>
                    </a:lnTo>
                    <a:lnTo>
                      <a:pt x="238" y="804"/>
                    </a:lnTo>
                    <a:lnTo>
                      <a:pt x="235" y="804"/>
                    </a:lnTo>
                    <a:lnTo>
                      <a:pt x="235" y="807"/>
                    </a:lnTo>
                    <a:lnTo>
                      <a:pt x="235" y="810"/>
                    </a:lnTo>
                    <a:lnTo>
                      <a:pt x="235" y="812"/>
                    </a:lnTo>
                    <a:lnTo>
                      <a:pt x="235" y="815"/>
                    </a:lnTo>
                    <a:lnTo>
                      <a:pt x="232" y="815"/>
                    </a:lnTo>
                    <a:lnTo>
                      <a:pt x="232" y="818"/>
                    </a:lnTo>
                    <a:lnTo>
                      <a:pt x="230" y="818"/>
                    </a:lnTo>
                    <a:lnTo>
                      <a:pt x="230" y="820"/>
                    </a:lnTo>
                    <a:lnTo>
                      <a:pt x="230" y="823"/>
                    </a:lnTo>
                    <a:lnTo>
                      <a:pt x="230" y="825"/>
                    </a:lnTo>
                    <a:lnTo>
                      <a:pt x="227" y="825"/>
                    </a:lnTo>
                    <a:lnTo>
                      <a:pt x="225" y="825"/>
                    </a:lnTo>
                    <a:lnTo>
                      <a:pt x="225" y="828"/>
                    </a:lnTo>
                    <a:lnTo>
                      <a:pt x="222" y="828"/>
                    </a:lnTo>
                    <a:lnTo>
                      <a:pt x="222" y="831"/>
                    </a:lnTo>
                    <a:lnTo>
                      <a:pt x="219" y="831"/>
                    </a:lnTo>
                    <a:lnTo>
                      <a:pt x="219" y="833"/>
                    </a:lnTo>
                    <a:lnTo>
                      <a:pt x="217" y="833"/>
                    </a:lnTo>
                    <a:lnTo>
                      <a:pt x="217" y="836"/>
                    </a:lnTo>
                    <a:lnTo>
                      <a:pt x="219" y="836"/>
                    </a:lnTo>
                    <a:lnTo>
                      <a:pt x="217" y="836"/>
                    </a:lnTo>
                    <a:lnTo>
                      <a:pt x="217" y="838"/>
                    </a:lnTo>
                    <a:lnTo>
                      <a:pt x="219" y="838"/>
                    </a:lnTo>
                    <a:lnTo>
                      <a:pt x="219" y="841"/>
                    </a:lnTo>
                    <a:lnTo>
                      <a:pt x="222" y="841"/>
                    </a:lnTo>
                    <a:lnTo>
                      <a:pt x="225" y="841"/>
                    </a:lnTo>
                    <a:lnTo>
                      <a:pt x="225" y="838"/>
                    </a:lnTo>
                    <a:lnTo>
                      <a:pt x="227" y="838"/>
                    </a:lnTo>
                    <a:lnTo>
                      <a:pt x="230" y="838"/>
                    </a:lnTo>
                    <a:lnTo>
                      <a:pt x="232" y="838"/>
                    </a:lnTo>
                    <a:lnTo>
                      <a:pt x="232" y="836"/>
                    </a:lnTo>
                    <a:lnTo>
                      <a:pt x="235" y="836"/>
                    </a:lnTo>
                    <a:lnTo>
                      <a:pt x="238" y="833"/>
                    </a:lnTo>
                    <a:lnTo>
                      <a:pt x="240" y="833"/>
                    </a:lnTo>
                    <a:lnTo>
                      <a:pt x="243" y="831"/>
                    </a:lnTo>
                    <a:lnTo>
                      <a:pt x="245" y="831"/>
                    </a:lnTo>
                    <a:lnTo>
                      <a:pt x="245" y="828"/>
                    </a:lnTo>
                    <a:lnTo>
                      <a:pt x="248" y="828"/>
                    </a:lnTo>
                    <a:lnTo>
                      <a:pt x="248" y="825"/>
                    </a:lnTo>
                    <a:lnTo>
                      <a:pt x="251" y="825"/>
                    </a:lnTo>
                    <a:lnTo>
                      <a:pt x="251" y="823"/>
                    </a:lnTo>
                    <a:lnTo>
                      <a:pt x="253" y="823"/>
                    </a:lnTo>
                    <a:lnTo>
                      <a:pt x="256" y="820"/>
                    </a:lnTo>
                    <a:lnTo>
                      <a:pt x="256" y="818"/>
                    </a:lnTo>
                    <a:lnTo>
                      <a:pt x="258" y="818"/>
                    </a:lnTo>
                    <a:lnTo>
                      <a:pt x="258" y="815"/>
                    </a:lnTo>
                    <a:lnTo>
                      <a:pt x="261" y="815"/>
                    </a:lnTo>
                    <a:lnTo>
                      <a:pt x="266" y="810"/>
                    </a:lnTo>
                    <a:lnTo>
                      <a:pt x="269" y="807"/>
                    </a:lnTo>
                    <a:lnTo>
                      <a:pt x="269" y="804"/>
                    </a:lnTo>
                    <a:lnTo>
                      <a:pt x="269" y="802"/>
                    </a:lnTo>
                    <a:lnTo>
                      <a:pt x="271" y="802"/>
                    </a:lnTo>
                    <a:lnTo>
                      <a:pt x="271" y="799"/>
                    </a:lnTo>
                    <a:lnTo>
                      <a:pt x="274" y="799"/>
                    </a:lnTo>
                    <a:lnTo>
                      <a:pt x="274" y="797"/>
                    </a:lnTo>
                    <a:lnTo>
                      <a:pt x="277" y="797"/>
                    </a:lnTo>
                    <a:lnTo>
                      <a:pt x="277" y="794"/>
                    </a:lnTo>
                    <a:lnTo>
                      <a:pt x="277" y="791"/>
                    </a:lnTo>
                    <a:lnTo>
                      <a:pt x="277" y="789"/>
                    </a:lnTo>
                    <a:lnTo>
                      <a:pt x="277" y="786"/>
                    </a:lnTo>
                    <a:lnTo>
                      <a:pt x="277" y="784"/>
                    </a:lnTo>
                    <a:lnTo>
                      <a:pt x="279" y="784"/>
                    </a:lnTo>
                    <a:lnTo>
                      <a:pt x="277" y="784"/>
                    </a:lnTo>
                    <a:lnTo>
                      <a:pt x="277" y="781"/>
                    </a:lnTo>
                    <a:lnTo>
                      <a:pt x="277" y="778"/>
                    </a:lnTo>
                    <a:lnTo>
                      <a:pt x="277" y="776"/>
                    </a:lnTo>
                    <a:lnTo>
                      <a:pt x="279" y="773"/>
                    </a:lnTo>
                    <a:lnTo>
                      <a:pt x="282" y="771"/>
                    </a:lnTo>
                    <a:lnTo>
                      <a:pt x="285" y="768"/>
                    </a:lnTo>
                    <a:lnTo>
                      <a:pt x="287" y="765"/>
                    </a:lnTo>
                    <a:lnTo>
                      <a:pt x="290" y="763"/>
                    </a:lnTo>
                    <a:lnTo>
                      <a:pt x="292" y="760"/>
                    </a:lnTo>
                    <a:lnTo>
                      <a:pt x="295" y="757"/>
                    </a:lnTo>
                    <a:lnTo>
                      <a:pt x="295" y="755"/>
                    </a:lnTo>
                    <a:lnTo>
                      <a:pt x="298" y="755"/>
                    </a:lnTo>
                    <a:lnTo>
                      <a:pt x="298" y="752"/>
                    </a:lnTo>
                    <a:lnTo>
                      <a:pt x="298" y="750"/>
                    </a:lnTo>
                    <a:lnTo>
                      <a:pt x="300" y="750"/>
                    </a:lnTo>
                    <a:lnTo>
                      <a:pt x="300" y="747"/>
                    </a:lnTo>
                    <a:lnTo>
                      <a:pt x="303" y="747"/>
                    </a:lnTo>
                    <a:lnTo>
                      <a:pt x="303" y="744"/>
                    </a:lnTo>
                    <a:lnTo>
                      <a:pt x="305" y="744"/>
                    </a:lnTo>
                    <a:lnTo>
                      <a:pt x="305" y="742"/>
                    </a:lnTo>
                    <a:lnTo>
                      <a:pt x="308" y="742"/>
                    </a:lnTo>
                    <a:lnTo>
                      <a:pt x="311" y="742"/>
                    </a:lnTo>
                    <a:lnTo>
                      <a:pt x="313" y="742"/>
                    </a:lnTo>
                    <a:lnTo>
                      <a:pt x="313" y="744"/>
                    </a:lnTo>
                    <a:lnTo>
                      <a:pt x="316" y="744"/>
                    </a:lnTo>
                    <a:lnTo>
                      <a:pt x="318" y="744"/>
                    </a:lnTo>
                    <a:lnTo>
                      <a:pt x="321" y="747"/>
                    </a:lnTo>
                    <a:lnTo>
                      <a:pt x="321" y="750"/>
                    </a:lnTo>
                    <a:lnTo>
                      <a:pt x="321" y="747"/>
                    </a:lnTo>
                    <a:lnTo>
                      <a:pt x="324" y="747"/>
                    </a:lnTo>
                    <a:lnTo>
                      <a:pt x="326" y="747"/>
                    </a:lnTo>
                    <a:lnTo>
                      <a:pt x="329" y="744"/>
                    </a:lnTo>
                    <a:lnTo>
                      <a:pt x="332" y="744"/>
                    </a:lnTo>
                    <a:lnTo>
                      <a:pt x="332" y="742"/>
                    </a:lnTo>
                    <a:lnTo>
                      <a:pt x="334" y="742"/>
                    </a:lnTo>
                    <a:lnTo>
                      <a:pt x="337" y="742"/>
                    </a:lnTo>
                    <a:lnTo>
                      <a:pt x="345" y="737"/>
                    </a:lnTo>
                    <a:lnTo>
                      <a:pt x="347" y="734"/>
                    </a:lnTo>
                    <a:lnTo>
                      <a:pt x="350" y="734"/>
                    </a:lnTo>
                    <a:lnTo>
                      <a:pt x="350" y="731"/>
                    </a:lnTo>
                    <a:lnTo>
                      <a:pt x="352" y="731"/>
                    </a:lnTo>
                    <a:lnTo>
                      <a:pt x="355" y="729"/>
                    </a:lnTo>
                    <a:lnTo>
                      <a:pt x="358" y="729"/>
                    </a:lnTo>
                    <a:lnTo>
                      <a:pt x="360" y="729"/>
                    </a:lnTo>
                    <a:lnTo>
                      <a:pt x="360" y="726"/>
                    </a:lnTo>
                    <a:lnTo>
                      <a:pt x="363" y="726"/>
                    </a:lnTo>
                    <a:lnTo>
                      <a:pt x="363" y="724"/>
                    </a:lnTo>
                    <a:lnTo>
                      <a:pt x="365" y="724"/>
                    </a:lnTo>
                    <a:lnTo>
                      <a:pt x="368" y="724"/>
                    </a:lnTo>
                    <a:lnTo>
                      <a:pt x="368" y="721"/>
                    </a:lnTo>
                    <a:lnTo>
                      <a:pt x="371" y="721"/>
                    </a:lnTo>
                    <a:lnTo>
                      <a:pt x="371" y="718"/>
                    </a:lnTo>
                    <a:lnTo>
                      <a:pt x="371" y="716"/>
                    </a:lnTo>
                    <a:lnTo>
                      <a:pt x="373" y="713"/>
                    </a:lnTo>
                    <a:lnTo>
                      <a:pt x="376" y="713"/>
                    </a:lnTo>
                    <a:lnTo>
                      <a:pt x="379" y="710"/>
                    </a:lnTo>
                    <a:lnTo>
                      <a:pt x="379" y="708"/>
                    </a:lnTo>
                    <a:lnTo>
                      <a:pt x="379" y="705"/>
                    </a:lnTo>
                    <a:lnTo>
                      <a:pt x="381" y="705"/>
                    </a:lnTo>
                    <a:lnTo>
                      <a:pt x="384" y="705"/>
                    </a:lnTo>
                    <a:lnTo>
                      <a:pt x="384" y="703"/>
                    </a:lnTo>
                    <a:lnTo>
                      <a:pt x="384" y="700"/>
                    </a:lnTo>
                    <a:lnTo>
                      <a:pt x="392" y="700"/>
                    </a:lnTo>
                    <a:lnTo>
                      <a:pt x="394" y="703"/>
                    </a:lnTo>
                    <a:lnTo>
                      <a:pt x="397" y="703"/>
                    </a:lnTo>
                    <a:lnTo>
                      <a:pt x="399" y="703"/>
                    </a:lnTo>
                    <a:lnTo>
                      <a:pt x="399" y="697"/>
                    </a:lnTo>
                    <a:lnTo>
                      <a:pt x="399" y="695"/>
                    </a:lnTo>
                    <a:lnTo>
                      <a:pt x="399" y="692"/>
                    </a:lnTo>
                    <a:lnTo>
                      <a:pt x="402" y="692"/>
                    </a:lnTo>
                    <a:lnTo>
                      <a:pt x="402" y="690"/>
                    </a:lnTo>
                    <a:lnTo>
                      <a:pt x="399" y="690"/>
                    </a:lnTo>
                    <a:lnTo>
                      <a:pt x="405" y="690"/>
                    </a:lnTo>
                    <a:lnTo>
                      <a:pt x="410" y="687"/>
                    </a:lnTo>
                    <a:lnTo>
                      <a:pt x="410" y="684"/>
                    </a:lnTo>
                    <a:lnTo>
                      <a:pt x="410" y="682"/>
                    </a:lnTo>
                    <a:lnTo>
                      <a:pt x="410" y="679"/>
                    </a:lnTo>
                    <a:lnTo>
                      <a:pt x="410" y="682"/>
                    </a:lnTo>
                    <a:lnTo>
                      <a:pt x="412" y="684"/>
                    </a:lnTo>
                    <a:lnTo>
                      <a:pt x="410" y="684"/>
                    </a:lnTo>
                    <a:lnTo>
                      <a:pt x="412" y="684"/>
                    </a:lnTo>
                    <a:lnTo>
                      <a:pt x="412" y="682"/>
                    </a:lnTo>
                    <a:lnTo>
                      <a:pt x="412" y="679"/>
                    </a:lnTo>
                    <a:lnTo>
                      <a:pt x="412" y="682"/>
                    </a:lnTo>
                    <a:lnTo>
                      <a:pt x="412" y="684"/>
                    </a:lnTo>
                    <a:lnTo>
                      <a:pt x="415" y="684"/>
                    </a:lnTo>
                    <a:lnTo>
                      <a:pt x="418" y="684"/>
                    </a:lnTo>
                    <a:lnTo>
                      <a:pt x="420" y="682"/>
                    </a:lnTo>
                    <a:lnTo>
                      <a:pt x="423" y="682"/>
                    </a:lnTo>
                    <a:lnTo>
                      <a:pt x="423" y="679"/>
                    </a:lnTo>
                    <a:lnTo>
                      <a:pt x="423" y="677"/>
                    </a:lnTo>
                    <a:lnTo>
                      <a:pt x="423" y="674"/>
                    </a:lnTo>
                    <a:lnTo>
                      <a:pt x="423" y="671"/>
                    </a:lnTo>
                    <a:lnTo>
                      <a:pt x="420" y="671"/>
                    </a:lnTo>
                    <a:lnTo>
                      <a:pt x="420" y="669"/>
                    </a:lnTo>
                    <a:lnTo>
                      <a:pt x="418" y="669"/>
                    </a:lnTo>
                    <a:lnTo>
                      <a:pt x="420" y="666"/>
                    </a:lnTo>
                    <a:lnTo>
                      <a:pt x="418" y="666"/>
                    </a:lnTo>
                    <a:lnTo>
                      <a:pt x="418" y="663"/>
                    </a:lnTo>
                    <a:lnTo>
                      <a:pt x="418" y="661"/>
                    </a:lnTo>
                    <a:lnTo>
                      <a:pt x="420" y="661"/>
                    </a:lnTo>
                    <a:lnTo>
                      <a:pt x="420" y="658"/>
                    </a:lnTo>
                    <a:lnTo>
                      <a:pt x="423" y="658"/>
                    </a:lnTo>
                    <a:lnTo>
                      <a:pt x="423" y="656"/>
                    </a:lnTo>
                    <a:lnTo>
                      <a:pt x="420" y="656"/>
                    </a:lnTo>
                    <a:lnTo>
                      <a:pt x="420" y="653"/>
                    </a:lnTo>
                    <a:lnTo>
                      <a:pt x="420" y="650"/>
                    </a:lnTo>
                    <a:lnTo>
                      <a:pt x="423" y="650"/>
                    </a:lnTo>
                    <a:lnTo>
                      <a:pt x="423" y="648"/>
                    </a:lnTo>
                    <a:lnTo>
                      <a:pt x="425" y="648"/>
                    </a:lnTo>
                    <a:lnTo>
                      <a:pt x="425" y="645"/>
                    </a:lnTo>
                    <a:lnTo>
                      <a:pt x="428" y="645"/>
                    </a:lnTo>
                    <a:lnTo>
                      <a:pt x="428" y="643"/>
                    </a:lnTo>
                    <a:lnTo>
                      <a:pt x="431" y="643"/>
                    </a:lnTo>
                    <a:lnTo>
                      <a:pt x="433" y="643"/>
                    </a:lnTo>
                    <a:close/>
                    <a:moveTo>
                      <a:pt x="619" y="635"/>
                    </a:moveTo>
                    <a:lnTo>
                      <a:pt x="616" y="635"/>
                    </a:lnTo>
                    <a:lnTo>
                      <a:pt x="616" y="632"/>
                    </a:lnTo>
                    <a:lnTo>
                      <a:pt x="613" y="632"/>
                    </a:lnTo>
                    <a:lnTo>
                      <a:pt x="613" y="629"/>
                    </a:lnTo>
                    <a:lnTo>
                      <a:pt x="611" y="627"/>
                    </a:lnTo>
                    <a:lnTo>
                      <a:pt x="611" y="624"/>
                    </a:lnTo>
                    <a:lnTo>
                      <a:pt x="611" y="622"/>
                    </a:lnTo>
                    <a:lnTo>
                      <a:pt x="613" y="622"/>
                    </a:lnTo>
                    <a:lnTo>
                      <a:pt x="613" y="619"/>
                    </a:lnTo>
                    <a:lnTo>
                      <a:pt x="616" y="619"/>
                    </a:lnTo>
                    <a:lnTo>
                      <a:pt x="616" y="616"/>
                    </a:lnTo>
                    <a:lnTo>
                      <a:pt x="619" y="616"/>
                    </a:lnTo>
                    <a:lnTo>
                      <a:pt x="619" y="619"/>
                    </a:lnTo>
                    <a:lnTo>
                      <a:pt x="619" y="622"/>
                    </a:lnTo>
                    <a:lnTo>
                      <a:pt x="621" y="622"/>
                    </a:lnTo>
                    <a:lnTo>
                      <a:pt x="621" y="624"/>
                    </a:lnTo>
                    <a:lnTo>
                      <a:pt x="624" y="624"/>
                    </a:lnTo>
                    <a:lnTo>
                      <a:pt x="624" y="627"/>
                    </a:lnTo>
                    <a:lnTo>
                      <a:pt x="624" y="629"/>
                    </a:lnTo>
                    <a:lnTo>
                      <a:pt x="624" y="632"/>
                    </a:lnTo>
                    <a:lnTo>
                      <a:pt x="621" y="632"/>
                    </a:lnTo>
                    <a:lnTo>
                      <a:pt x="621" y="635"/>
                    </a:lnTo>
                    <a:lnTo>
                      <a:pt x="619" y="635"/>
                    </a:lnTo>
                    <a:close/>
                    <a:moveTo>
                      <a:pt x="593" y="567"/>
                    </a:moveTo>
                    <a:lnTo>
                      <a:pt x="595" y="567"/>
                    </a:lnTo>
                    <a:lnTo>
                      <a:pt x="595" y="569"/>
                    </a:lnTo>
                    <a:lnTo>
                      <a:pt x="595" y="572"/>
                    </a:lnTo>
                    <a:lnTo>
                      <a:pt x="598" y="572"/>
                    </a:lnTo>
                    <a:lnTo>
                      <a:pt x="598" y="575"/>
                    </a:lnTo>
                    <a:lnTo>
                      <a:pt x="598" y="572"/>
                    </a:lnTo>
                    <a:lnTo>
                      <a:pt x="598" y="575"/>
                    </a:lnTo>
                    <a:lnTo>
                      <a:pt x="595" y="575"/>
                    </a:lnTo>
                    <a:lnTo>
                      <a:pt x="593" y="575"/>
                    </a:lnTo>
                    <a:lnTo>
                      <a:pt x="593" y="577"/>
                    </a:lnTo>
                    <a:lnTo>
                      <a:pt x="593" y="580"/>
                    </a:lnTo>
                    <a:lnTo>
                      <a:pt x="593" y="582"/>
                    </a:lnTo>
                    <a:lnTo>
                      <a:pt x="590" y="582"/>
                    </a:lnTo>
                    <a:lnTo>
                      <a:pt x="587" y="582"/>
                    </a:lnTo>
                    <a:lnTo>
                      <a:pt x="587" y="585"/>
                    </a:lnTo>
                    <a:lnTo>
                      <a:pt x="585" y="585"/>
                    </a:lnTo>
                    <a:lnTo>
                      <a:pt x="582" y="585"/>
                    </a:lnTo>
                    <a:lnTo>
                      <a:pt x="582" y="588"/>
                    </a:lnTo>
                    <a:lnTo>
                      <a:pt x="579" y="588"/>
                    </a:lnTo>
                    <a:lnTo>
                      <a:pt x="579" y="590"/>
                    </a:lnTo>
                    <a:lnTo>
                      <a:pt x="579" y="593"/>
                    </a:lnTo>
                    <a:lnTo>
                      <a:pt x="579" y="596"/>
                    </a:lnTo>
                    <a:lnTo>
                      <a:pt x="582" y="596"/>
                    </a:lnTo>
                    <a:lnTo>
                      <a:pt x="585" y="596"/>
                    </a:lnTo>
                    <a:lnTo>
                      <a:pt x="595" y="590"/>
                    </a:lnTo>
                    <a:lnTo>
                      <a:pt x="595" y="593"/>
                    </a:lnTo>
                    <a:lnTo>
                      <a:pt x="587" y="596"/>
                    </a:lnTo>
                    <a:lnTo>
                      <a:pt x="587" y="598"/>
                    </a:lnTo>
                    <a:lnTo>
                      <a:pt x="587" y="601"/>
                    </a:lnTo>
                    <a:lnTo>
                      <a:pt x="585" y="601"/>
                    </a:lnTo>
                    <a:lnTo>
                      <a:pt x="585" y="598"/>
                    </a:lnTo>
                    <a:lnTo>
                      <a:pt x="582" y="598"/>
                    </a:lnTo>
                    <a:lnTo>
                      <a:pt x="579" y="598"/>
                    </a:lnTo>
                    <a:lnTo>
                      <a:pt x="579" y="601"/>
                    </a:lnTo>
                    <a:lnTo>
                      <a:pt x="577" y="601"/>
                    </a:lnTo>
                    <a:lnTo>
                      <a:pt x="577" y="603"/>
                    </a:lnTo>
                    <a:lnTo>
                      <a:pt x="579" y="603"/>
                    </a:lnTo>
                    <a:lnTo>
                      <a:pt x="577" y="603"/>
                    </a:lnTo>
                    <a:lnTo>
                      <a:pt x="579" y="603"/>
                    </a:lnTo>
                    <a:lnTo>
                      <a:pt x="577" y="603"/>
                    </a:lnTo>
                    <a:lnTo>
                      <a:pt x="574" y="603"/>
                    </a:lnTo>
                    <a:lnTo>
                      <a:pt x="572" y="606"/>
                    </a:lnTo>
                    <a:lnTo>
                      <a:pt x="569" y="606"/>
                    </a:lnTo>
                    <a:lnTo>
                      <a:pt x="569" y="609"/>
                    </a:lnTo>
                    <a:lnTo>
                      <a:pt x="566" y="611"/>
                    </a:lnTo>
                    <a:lnTo>
                      <a:pt x="566" y="614"/>
                    </a:lnTo>
                    <a:lnTo>
                      <a:pt x="566" y="616"/>
                    </a:lnTo>
                    <a:lnTo>
                      <a:pt x="566" y="619"/>
                    </a:lnTo>
                    <a:lnTo>
                      <a:pt x="566" y="622"/>
                    </a:lnTo>
                    <a:lnTo>
                      <a:pt x="566" y="624"/>
                    </a:lnTo>
                    <a:lnTo>
                      <a:pt x="566" y="627"/>
                    </a:lnTo>
                    <a:lnTo>
                      <a:pt x="566" y="629"/>
                    </a:lnTo>
                    <a:lnTo>
                      <a:pt x="569" y="629"/>
                    </a:lnTo>
                    <a:lnTo>
                      <a:pt x="569" y="632"/>
                    </a:lnTo>
                    <a:lnTo>
                      <a:pt x="569" y="629"/>
                    </a:lnTo>
                    <a:lnTo>
                      <a:pt x="572" y="632"/>
                    </a:lnTo>
                    <a:lnTo>
                      <a:pt x="572" y="629"/>
                    </a:lnTo>
                    <a:lnTo>
                      <a:pt x="574" y="629"/>
                    </a:lnTo>
                    <a:lnTo>
                      <a:pt x="574" y="632"/>
                    </a:lnTo>
                    <a:lnTo>
                      <a:pt x="572" y="632"/>
                    </a:lnTo>
                    <a:lnTo>
                      <a:pt x="574" y="632"/>
                    </a:lnTo>
                    <a:lnTo>
                      <a:pt x="577" y="632"/>
                    </a:lnTo>
                    <a:lnTo>
                      <a:pt x="579" y="632"/>
                    </a:lnTo>
                    <a:lnTo>
                      <a:pt x="582" y="632"/>
                    </a:lnTo>
                    <a:lnTo>
                      <a:pt x="585" y="632"/>
                    </a:lnTo>
                    <a:lnTo>
                      <a:pt x="585" y="629"/>
                    </a:lnTo>
                    <a:lnTo>
                      <a:pt x="587" y="629"/>
                    </a:lnTo>
                    <a:lnTo>
                      <a:pt x="587" y="632"/>
                    </a:lnTo>
                    <a:lnTo>
                      <a:pt x="590" y="632"/>
                    </a:lnTo>
                    <a:lnTo>
                      <a:pt x="593" y="632"/>
                    </a:lnTo>
                    <a:lnTo>
                      <a:pt x="593" y="635"/>
                    </a:lnTo>
                    <a:lnTo>
                      <a:pt x="593" y="637"/>
                    </a:lnTo>
                    <a:lnTo>
                      <a:pt x="593" y="640"/>
                    </a:lnTo>
                    <a:lnTo>
                      <a:pt x="593" y="637"/>
                    </a:lnTo>
                    <a:lnTo>
                      <a:pt x="593" y="640"/>
                    </a:lnTo>
                    <a:lnTo>
                      <a:pt x="593" y="643"/>
                    </a:lnTo>
                    <a:lnTo>
                      <a:pt x="593" y="645"/>
                    </a:lnTo>
                    <a:lnTo>
                      <a:pt x="593" y="648"/>
                    </a:lnTo>
                    <a:lnTo>
                      <a:pt x="595" y="648"/>
                    </a:lnTo>
                    <a:lnTo>
                      <a:pt x="595" y="650"/>
                    </a:lnTo>
                    <a:lnTo>
                      <a:pt x="595" y="653"/>
                    </a:lnTo>
                    <a:lnTo>
                      <a:pt x="595" y="656"/>
                    </a:lnTo>
                    <a:lnTo>
                      <a:pt x="598" y="656"/>
                    </a:lnTo>
                    <a:lnTo>
                      <a:pt x="598" y="653"/>
                    </a:lnTo>
                    <a:lnTo>
                      <a:pt x="600" y="653"/>
                    </a:lnTo>
                    <a:lnTo>
                      <a:pt x="603" y="653"/>
                    </a:lnTo>
                    <a:lnTo>
                      <a:pt x="603" y="656"/>
                    </a:lnTo>
                    <a:lnTo>
                      <a:pt x="606" y="656"/>
                    </a:lnTo>
                    <a:lnTo>
                      <a:pt x="606" y="658"/>
                    </a:lnTo>
                    <a:lnTo>
                      <a:pt x="606" y="661"/>
                    </a:lnTo>
                    <a:lnTo>
                      <a:pt x="603" y="661"/>
                    </a:lnTo>
                    <a:lnTo>
                      <a:pt x="598" y="663"/>
                    </a:lnTo>
                    <a:lnTo>
                      <a:pt x="595" y="663"/>
                    </a:lnTo>
                    <a:lnTo>
                      <a:pt x="595" y="666"/>
                    </a:lnTo>
                    <a:lnTo>
                      <a:pt x="593" y="666"/>
                    </a:lnTo>
                    <a:lnTo>
                      <a:pt x="590" y="666"/>
                    </a:lnTo>
                    <a:lnTo>
                      <a:pt x="590" y="669"/>
                    </a:lnTo>
                    <a:lnTo>
                      <a:pt x="593" y="669"/>
                    </a:lnTo>
                    <a:lnTo>
                      <a:pt x="593" y="671"/>
                    </a:lnTo>
                    <a:lnTo>
                      <a:pt x="590" y="671"/>
                    </a:lnTo>
                    <a:lnTo>
                      <a:pt x="590" y="674"/>
                    </a:lnTo>
                    <a:lnTo>
                      <a:pt x="590" y="671"/>
                    </a:lnTo>
                    <a:lnTo>
                      <a:pt x="590" y="674"/>
                    </a:lnTo>
                    <a:lnTo>
                      <a:pt x="587" y="674"/>
                    </a:lnTo>
                    <a:lnTo>
                      <a:pt x="587" y="671"/>
                    </a:lnTo>
                    <a:lnTo>
                      <a:pt x="587" y="674"/>
                    </a:lnTo>
                    <a:lnTo>
                      <a:pt x="585" y="674"/>
                    </a:lnTo>
                    <a:lnTo>
                      <a:pt x="582" y="674"/>
                    </a:lnTo>
                    <a:lnTo>
                      <a:pt x="579" y="674"/>
                    </a:lnTo>
                    <a:lnTo>
                      <a:pt x="577" y="674"/>
                    </a:lnTo>
                    <a:lnTo>
                      <a:pt x="577" y="677"/>
                    </a:lnTo>
                    <a:lnTo>
                      <a:pt x="574" y="677"/>
                    </a:lnTo>
                    <a:lnTo>
                      <a:pt x="574" y="679"/>
                    </a:lnTo>
                    <a:lnTo>
                      <a:pt x="572" y="679"/>
                    </a:lnTo>
                    <a:lnTo>
                      <a:pt x="569" y="679"/>
                    </a:lnTo>
                    <a:lnTo>
                      <a:pt x="566" y="679"/>
                    </a:lnTo>
                    <a:lnTo>
                      <a:pt x="569" y="679"/>
                    </a:lnTo>
                    <a:lnTo>
                      <a:pt x="566" y="679"/>
                    </a:lnTo>
                    <a:lnTo>
                      <a:pt x="566" y="682"/>
                    </a:lnTo>
                    <a:lnTo>
                      <a:pt x="566" y="679"/>
                    </a:lnTo>
                    <a:lnTo>
                      <a:pt x="564" y="682"/>
                    </a:lnTo>
                    <a:lnTo>
                      <a:pt x="566" y="682"/>
                    </a:lnTo>
                    <a:lnTo>
                      <a:pt x="564" y="682"/>
                    </a:lnTo>
                    <a:lnTo>
                      <a:pt x="561" y="682"/>
                    </a:lnTo>
                    <a:lnTo>
                      <a:pt x="559" y="682"/>
                    </a:lnTo>
                    <a:lnTo>
                      <a:pt x="559" y="684"/>
                    </a:lnTo>
                    <a:lnTo>
                      <a:pt x="559" y="687"/>
                    </a:lnTo>
                    <a:lnTo>
                      <a:pt x="561" y="687"/>
                    </a:lnTo>
                    <a:lnTo>
                      <a:pt x="561" y="690"/>
                    </a:lnTo>
                    <a:lnTo>
                      <a:pt x="559" y="690"/>
                    </a:lnTo>
                    <a:lnTo>
                      <a:pt x="559" y="687"/>
                    </a:lnTo>
                    <a:lnTo>
                      <a:pt x="556" y="687"/>
                    </a:lnTo>
                    <a:lnTo>
                      <a:pt x="553" y="687"/>
                    </a:lnTo>
                    <a:lnTo>
                      <a:pt x="553" y="690"/>
                    </a:lnTo>
                    <a:lnTo>
                      <a:pt x="553" y="687"/>
                    </a:lnTo>
                    <a:lnTo>
                      <a:pt x="551" y="687"/>
                    </a:lnTo>
                    <a:lnTo>
                      <a:pt x="548" y="687"/>
                    </a:lnTo>
                    <a:lnTo>
                      <a:pt x="546" y="687"/>
                    </a:lnTo>
                    <a:lnTo>
                      <a:pt x="546" y="684"/>
                    </a:lnTo>
                    <a:lnTo>
                      <a:pt x="546" y="682"/>
                    </a:lnTo>
                    <a:lnTo>
                      <a:pt x="543" y="682"/>
                    </a:lnTo>
                    <a:lnTo>
                      <a:pt x="543" y="679"/>
                    </a:lnTo>
                    <a:lnTo>
                      <a:pt x="540" y="679"/>
                    </a:lnTo>
                    <a:lnTo>
                      <a:pt x="540" y="677"/>
                    </a:lnTo>
                    <a:lnTo>
                      <a:pt x="540" y="674"/>
                    </a:lnTo>
                    <a:lnTo>
                      <a:pt x="538" y="674"/>
                    </a:lnTo>
                    <a:lnTo>
                      <a:pt x="538" y="671"/>
                    </a:lnTo>
                    <a:lnTo>
                      <a:pt x="535" y="671"/>
                    </a:lnTo>
                    <a:lnTo>
                      <a:pt x="533" y="671"/>
                    </a:lnTo>
                    <a:lnTo>
                      <a:pt x="530" y="671"/>
                    </a:lnTo>
                    <a:lnTo>
                      <a:pt x="530" y="669"/>
                    </a:lnTo>
                    <a:lnTo>
                      <a:pt x="527" y="669"/>
                    </a:lnTo>
                    <a:lnTo>
                      <a:pt x="525" y="666"/>
                    </a:lnTo>
                    <a:lnTo>
                      <a:pt x="525" y="663"/>
                    </a:lnTo>
                    <a:lnTo>
                      <a:pt x="525" y="661"/>
                    </a:lnTo>
                    <a:lnTo>
                      <a:pt x="525" y="658"/>
                    </a:lnTo>
                    <a:lnTo>
                      <a:pt x="527" y="658"/>
                    </a:lnTo>
                    <a:lnTo>
                      <a:pt x="525" y="658"/>
                    </a:lnTo>
                    <a:lnTo>
                      <a:pt x="527" y="658"/>
                    </a:lnTo>
                    <a:lnTo>
                      <a:pt x="525" y="658"/>
                    </a:lnTo>
                    <a:lnTo>
                      <a:pt x="525" y="656"/>
                    </a:lnTo>
                    <a:lnTo>
                      <a:pt x="522" y="656"/>
                    </a:lnTo>
                    <a:lnTo>
                      <a:pt x="525" y="656"/>
                    </a:lnTo>
                    <a:lnTo>
                      <a:pt x="525" y="653"/>
                    </a:lnTo>
                    <a:lnTo>
                      <a:pt x="525" y="650"/>
                    </a:lnTo>
                    <a:lnTo>
                      <a:pt x="525" y="648"/>
                    </a:lnTo>
                    <a:lnTo>
                      <a:pt x="522" y="648"/>
                    </a:lnTo>
                    <a:lnTo>
                      <a:pt x="525" y="648"/>
                    </a:lnTo>
                    <a:lnTo>
                      <a:pt x="522" y="648"/>
                    </a:lnTo>
                    <a:lnTo>
                      <a:pt x="525" y="648"/>
                    </a:lnTo>
                    <a:lnTo>
                      <a:pt x="525" y="645"/>
                    </a:lnTo>
                    <a:lnTo>
                      <a:pt x="527" y="645"/>
                    </a:lnTo>
                    <a:lnTo>
                      <a:pt x="525" y="645"/>
                    </a:lnTo>
                    <a:lnTo>
                      <a:pt x="527" y="645"/>
                    </a:lnTo>
                    <a:lnTo>
                      <a:pt x="527" y="643"/>
                    </a:lnTo>
                    <a:lnTo>
                      <a:pt x="527" y="645"/>
                    </a:lnTo>
                    <a:lnTo>
                      <a:pt x="530" y="643"/>
                    </a:lnTo>
                    <a:lnTo>
                      <a:pt x="527" y="643"/>
                    </a:lnTo>
                    <a:lnTo>
                      <a:pt x="527" y="640"/>
                    </a:lnTo>
                    <a:lnTo>
                      <a:pt x="525" y="637"/>
                    </a:lnTo>
                    <a:lnTo>
                      <a:pt x="522" y="637"/>
                    </a:lnTo>
                    <a:lnTo>
                      <a:pt x="519" y="637"/>
                    </a:lnTo>
                    <a:lnTo>
                      <a:pt x="519" y="635"/>
                    </a:lnTo>
                    <a:lnTo>
                      <a:pt x="517" y="635"/>
                    </a:lnTo>
                    <a:lnTo>
                      <a:pt x="517" y="637"/>
                    </a:lnTo>
                    <a:lnTo>
                      <a:pt x="514" y="637"/>
                    </a:lnTo>
                    <a:lnTo>
                      <a:pt x="514" y="635"/>
                    </a:lnTo>
                    <a:lnTo>
                      <a:pt x="514" y="637"/>
                    </a:lnTo>
                    <a:lnTo>
                      <a:pt x="514" y="640"/>
                    </a:lnTo>
                    <a:lnTo>
                      <a:pt x="514" y="637"/>
                    </a:lnTo>
                    <a:lnTo>
                      <a:pt x="512" y="637"/>
                    </a:lnTo>
                    <a:lnTo>
                      <a:pt x="512" y="635"/>
                    </a:lnTo>
                    <a:lnTo>
                      <a:pt x="509" y="635"/>
                    </a:lnTo>
                    <a:lnTo>
                      <a:pt x="506" y="635"/>
                    </a:lnTo>
                    <a:lnTo>
                      <a:pt x="506" y="632"/>
                    </a:lnTo>
                    <a:lnTo>
                      <a:pt x="504" y="632"/>
                    </a:lnTo>
                    <a:lnTo>
                      <a:pt x="501" y="632"/>
                    </a:lnTo>
                    <a:lnTo>
                      <a:pt x="504" y="632"/>
                    </a:lnTo>
                    <a:lnTo>
                      <a:pt x="504" y="629"/>
                    </a:lnTo>
                    <a:lnTo>
                      <a:pt x="506" y="629"/>
                    </a:lnTo>
                    <a:lnTo>
                      <a:pt x="506" y="627"/>
                    </a:lnTo>
                    <a:lnTo>
                      <a:pt x="506" y="624"/>
                    </a:lnTo>
                    <a:lnTo>
                      <a:pt x="509" y="624"/>
                    </a:lnTo>
                    <a:lnTo>
                      <a:pt x="512" y="624"/>
                    </a:lnTo>
                    <a:lnTo>
                      <a:pt x="512" y="622"/>
                    </a:lnTo>
                    <a:lnTo>
                      <a:pt x="514" y="622"/>
                    </a:lnTo>
                    <a:lnTo>
                      <a:pt x="514" y="619"/>
                    </a:lnTo>
                    <a:lnTo>
                      <a:pt x="514" y="622"/>
                    </a:lnTo>
                    <a:lnTo>
                      <a:pt x="517" y="622"/>
                    </a:lnTo>
                    <a:lnTo>
                      <a:pt x="519" y="622"/>
                    </a:lnTo>
                    <a:lnTo>
                      <a:pt x="522" y="622"/>
                    </a:lnTo>
                    <a:lnTo>
                      <a:pt x="522" y="619"/>
                    </a:lnTo>
                    <a:lnTo>
                      <a:pt x="525" y="619"/>
                    </a:lnTo>
                    <a:lnTo>
                      <a:pt x="525" y="616"/>
                    </a:lnTo>
                    <a:lnTo>
                      <a:pt x="527" y="614"/>
                    </a:lnTo>
                    <a:lnTo>
                      <a:pt x="530" y="611"/>
                    </a:lnTo>
                    <a:lnTo>
                      <a:pt x="527" y="611"/>
                    </a:lnTo>
                    <a:lnTo>
                      <a:pt x="527" y="609"/>
                    </a:lnTo>
                    <a:lnTo>
                      <a:pt x="527" y="611"/>
                    </a:lnTo>
                    <a:lnTo>
                      <a:pt x="527" y="609"/>
                    </a:lnTo>
                    <a:lnTo>
                      <a:pt x="527" y="606"/>
                    </a:lnTo>
                    <a:lnTo>
                      <a:pt x="530" y="606"/>
                    </a:lnTo>
                    <a:lnTo>
                      <a:pt x="530" y="603"/>
                    </a:lnTo>
                    <a:lnTo>
                      <a:pt x="533" y="603"/>
                    </a:lnTo>
                    <a:lnTo>
                      <a:pt x="533" y="601"/>
                    </a:lnTo>
                    <a:lnTo>
                      <a:pt x="533" y="598"/>
                    </a:lnTo>
                    <a:lnTo>
                      <a:pt x="533" y="596"/>
                    </a:lnTo>
                    <a:lnTo>
                      <a:pt x="530" y="596"/>
                    </a:lnTo>
                    <a:lnTo>
                      <a:pt x="530" y="593"/>
                    </a:lnTo>
                    <a:lnTo>
                      <a:pt x="527" y="593"/>
                    </a:lnTo>
                    <a:lnTo>
                      <a:pt x="530" y="593"/>
                    </a:lnTo>
                    <a:lnTo>
                      <a:pt x="530" y="590"/>
                    </a:lnTo>
                    <a:lnTo>
                      <a:pt x="527" y="590"/>
                    </a:lnTo>
                    <a:lnTo>
                      <a:pt x="527" y="588"/>
                    </a:lnTo>
                    <a:lnTo>
                      <a:pt x="525" y="588"/>
                    </a:lnTo>
                    <a:lnTo>
                      <a:pt x="525" y="585"/>
                    </a:lnTo>
                    <a:lnTo>
                      <a:pt x="522" y="585"/>
                    </a:lnTo>
                    <a:lnTo>
                      <a:pt x="519" y="585"/>
                    </a:lnTo>
                    <a:lnTo>
                      <a:pt x="519" y="582"/>
                    </a:lnTo>
                    <a:lnTo>
                      <a:pt x="522" y="582"/>
                    </a:lnTo>
                    <a:lnTo>
                      <a:pt x="522" y="580"/>
                    </a:lnTo>
                    <a:lnTo>
                      <a:pt x="522" y="577"/>
                    </a:lnTo>
                    <a:lnTo>
                      <a:pt x="519" y="577"/>
                    </a:lnTo>
                    <a:lnTo>
                      <a:pt x="522" y="577"/>
                    </a:lnTo>
                    <a:lnTo>
                      <a:pt x="522" y="575"/>
                    </a:lnTo>
                    <a:lnTo>
                      <a:pt x="522" y="572"/>
                    </a:lnTo>
                    <a:lnTo>
                      <a:pt x="525" y="572"/>
                    </a:lnTo>
                    <a:lnTo>
                      <a:pt x="527" y="572"/>
                    </a:lnTo>
                    <a:lnTo>
                      <a:pt x="527" y="569"/>
                    </a:lnTo>
                    <a:lnTo>
                      <a:pt x="530" y="569"/>
                    </a:lnTo>
                    <a:lnTo>
                      <a:pt x="533" y="569"/>
                    </a:lnTo>
                    <a:lnTo>
                      <a:pt x="535" y="569"/>
                    </a:lnTo>
                    <a:lnTo>
                      <a:pt x="535" y="572"/>
                    </a:lnTo>
                    <a:lnTo>
                      <a:pt x="535" y="569"/>
                    </a:lnTo>
                    <a:lnTo>
                      <a:pt x="538" y="569"/>
                    </a:lnTo>
                    <a:lnTo>
                      <a:pt x="543" y="569"/>
                    </a:lnTo>
                    <a:lnTo>
                      <a:pt x="548" y="567"/>
                    </a:lnTo>
                    <a:lnTo>
                      <a:pt x="551" y="569"/>
                    </a:lnTo>
                    <a:lnTo>
                      <a:pt x="553" y="569"/>
                    </a:lnTo>
                    <a:lnTo>
                      <a:pt x="551" y="567"/>
                    </a:lnTo>
                    <a:lnTo>
                      <a:pt x="553" y="567"/>
                    </a:lnTo>
                    <a:lnTo>
                      <a:pt x="556" y="567"/>
                    </a:lnTo>
                    <a:lnTo>
                      <a:pt x="556" y="569"/>
                    </a:lnTo>
                    <a:lnTo>
                      <a:pt x="559" y="569"/>
                    </a:lnTo>
                    <a:lnTo>
                      <a:pt x="559" y="572"/>
                    </a:lnTo>
                    <a:lnTo>
                      <a:pt x="559" y="575"/>
                    </a:lnTo>
                    <a:lnTo>
                      <a:pt x="561" y="575"/>
                    </a:lnTo>
                    <a:lnTo>
                      <a:pt x="564" y="575"/>
                    </a:lnTo>
                    <a:lnTo>
                      <a:pt x="564" y="577"/>
                    </a:lnTo>
                    <a:lnTo>
                      <a:pt x="566" y="577"/>
                    </a:lnTo>
                    <a:lnTo>
                      <a:pt x="569" y="577"/>
                    </a:lnTo>
                    <a:lnTo>
                      <a:pt x="572" y="577"/>
                    </a:lnTo>
                    <a:lnTo>
                      <a:pt x="574" y="577"/>
                    </a:lnTo>
                    <a:lnTo>
                      <a:pt x="572" y="577"/>
                    </a:lnTo>
                    <a:lnTo>
                      <a:pt x="574" y="577"/>
                    </a:lnTo>
                    <a:lnTo>
                      <a:pt x="572" y="577"/>
                    </a:lnTo>
                    <a:lnTo>
                      <a:pt x="572" y="575"/>
                    </a:lnTo>
                    <a:lnTo>
                      <a:pt x="574" y="575"/>
                    </a:lnTo>
                    <a:lnTo>
                      <a:pt x="572" y="575"/>
                    </a:lnTo>
                    <a:lnTo>
                      <a:pt x="574" y="575"/>
                    </a:lnTo>
                    <a:lnTo>
                      <a:pt x="574" y="577"/>
                    </a:lnTo>
                    <a:lnTo>
                      <a:pt x="577" y="577"/>
                    </a:lnTo>
                    <a:lnTo>
                      <a:pt x="577" y="575"/>
                    </a:lnTo>
                    <a:lnTo>
                      <a:pt x="579" y="575"/>
                    </a:lnTo>
                    <a:lnTo>
                      <a:pt x="579" y="572"/>
                    </a:lnTo>
                    <a:lnTo>
                      <a:pt x="582" y="572"/>
                    </a:lnTo>
                    <a:lnTo>
                      <a:pt x="582" y="569"/>
                    </a:lnTo>
                    <a:lnTo>
                      <a:pt x="582" y="572"/>
                    </a:lnTo>
                    <a:lnTo>
                      <a:pt x="585" y="572"/>
                    </a:lnTo>
                    <a:lnTo>
                      <a:pt x="585" y="569"/>
                    </a:lnTo>
                    <a:lnTo>
                      <a:pt x="585" y="567"/>
                    </a:lnTo>
                    <a:lnTo>
                      <a:pt x="585" y="569"/>
                    </a:lnTo>
                    <a:lnTo>
                      <a:pt x="585" y="567"/>
                    </a:lnTo>
                    <a:lnTo>
                      <a:pt x="585" y="569"/>
                    </a:lnTo>
                    <a:lnTo>
                      <a:pt x="587" y="569"/>
                    </a:lnTo>
                    <a:lnTo>
                      <a:pt x="587" y="567"/>
                    </a:lnTo>
                    <a:lnTo>
                      <a:pt x="590" y="567"/>
                    </a:lnTo>
                    <a:lnTo>
                      <a:pt x="590" y="569"/>
                    </a:lnTo>
                    <a:lnTo>
                      <a:pt x="590" y="567"/>
                    </a:lnTo>
                    <a:lnTo>
                      <a:pt x="593" y="567"/>
                    </a:lnTo>
                    <a:close/>
                    <a:moveTo>
                      <a:pt x="1240" y="10"/>
                    </a:moveTo>
                    <a:lnTo>
                      <a:pt x="1245" y="16"/>
                    </a:lnTo>
                    <a:lnTo>
                      <a:pt x="1250" y="21"/>
                    </a:lnTo>
                    <a:lnTo>
                      <a:pt x="1256" y="24"/>
                    </a:lnTo>
                    <a:lnTo>
                      <a:pt x="1261" y="24"/>
                    </a:lnTo>
                    <a:lnTo>
                      <a:pt x="1266" y="24"/>
                    </a:lnTo>
                    <a:lnTo>
                      <a:pt x="1269" y="21"/>
                    </a:lnTo>
                    <a:lnTo>
                      <a:pt x="1276" y="18"/>
                    </a:lnTo>
                    <a:lnTo>
                      <a:pt x="1282" y="16"/>
                    </a:lnTo>
                    <a:lnTo>
                      <a:pt x="1284" y="13"/>
                    </a:lnTo>
                    <a:lnTo>
                      <a:pt x="1287" y="16"/>
                    </a:lnTo>
                    <a:lnTo>
                      <a:pt x="1289" y="21"/>
                    </a:lnTo>
                    <a:lnTo>
                      <a:pt x="1287" y="24"/>
                    </a:lnTo>
                    <a:lnTo>
                      <a:pt x="1287" y="29"/>
                    </a:lnTo>
                    <a:lnTo>
                      <a:pt x="1289" y="34"/>
                    </a:lnTo>
                    <a:lnTo>
                      <a:pt x="1292" y="39"/>
                    </a:lnTo>
                    <a:lnTo>
                      <a:pt x="1292" y="44"/>
                    </a:lnTo>
                    <a:lnTo>
                      <a:pt x="1289" y="50"/>
                    </a:lnTo>
                    <a:lnTo>
                      <a:pt x="1289" y="52"/>
                    </a:lnTo>
                    <a:lnTo>
                      <a:pt x="1292" y="57"/>
                    </a:lnTo>
                    <a:lnTo>
                      <a:pt x="1295" y="57"/>
                    </a:lnTo>
                    <a:lnTo>
                      <a:pt x="1300" y="55"/>
                    </a:lnTo>
                    <a:lnTo>
                      <a:pt x="1308" y="52"/>
                    </a:lnTo>
                    <a:lnTo>
                      <a:pt x="1316" y="52"/>
                    </a:lnTo>
                    <a:lnTo>
                      <a:pt x="1326" y="52"/>
                    </a:lnTo>
                    <a:lnTo>
                      <a:pt x="1334" y="52"/>
                    </a:lnTo>
                    <a:lnTo>
                      <a:pt x="1336" y="52"/>
                    </a:lnTo>
                    <a:lnTo>
                      <a:pt x="1342" y="52"/>
                    </a:lnTo>
                    <a:lnTo>
                      <a:pt x="1347" y="50"/>
                    </a:lnTo>
                    <a:lnTo>
                      <a:pt x="1355" y="50"/>
                    </a:lnTo>
                    <a:lnTo>
                      <a:pt x="1357" y="50"/>
                    </a:lnTo>
                    <a:lnTo>
                      <a:pt x="1360" y="50"/>
                    </a:lnTo>
                    <a:lnTo>
                      <a:pt x="1365" y="52"/>
                    </a:lnTo>
                    <a:lnTo>
                      <a:pt x="1373" y="55"/>
                    </a:lnTo>
                    <a:lnTo>
                      <a:pt x="1376" y="57"/>
                    </a:lnTo>
                    <a:lnTo>
                      <a:pt x="1381" y="57"/>
                    </a:lnTo>
                    <a:lnTo>
                      <a:pt x="1381" y="60"/>
                    </a:lnTo>
                    <a:lnTo>
                      <a:pt x="1383" y="60"/>
                    </a:lnTo>
                    <a:lnTo>
                      <a:pt x="1383" y="57"/>
                    </a:lnTo>
                    <a:lnTo>
                      <a:pt x="1386" y="55"/>
                    </a:lnTo>
                    <a:lnTo>
                      <a:pt x="1389" y="55"/>
                    </a:lnTo>
                    <a:lnTo>
                      <a:pt x="1389" y="52"/>
                    </a:lnTo>
                    <a:lnTo>
                      <a:pt x="1389" y="50"/>
                    </a:lnTo>
                    <a:lnTo>
                      <a:pt x="1389" y="47"/>
                    </a:lnTo>
                    <a:lnTo>
                      <a:pt x="1391" y="47"/>
                    </a:lnTo>
                    <a:lnTo>
                      <a:pt x="1394" y="50"/>
                    </a:lnTo>
                    <a:lnTo>
                      <a:pt x="1396" y="52"/>
                    </a:lnTo>
                    <a:lnTo>
                      <a:pt x="1399" y="52"/>
                    </a:lnTo>
                    <a:lnTo>
                      <a:pt x="1399" y="55"/>
                    </a:lnTo>
                    <a:lnTo>
                      <a:pt x="1399" y="52"/>
                    </a:lnTo>
                    <a:lnTo>
                      <a:pt x="1399" y="50"/>
                    </a:lnTo>
                    <a:lnTo>
                      <a:pt x="1402" y="47"/>
                    </a:lnTo>
                    <a:lnTo>
                      <a:pt x="1404" y="47"/>
                    </a:lnTo>
                    <a:lnTo>
                      <a:pt x="1407" y="47"/>
                    </a:lnTo>
                    <a:lnTo>
                      <a:pt x="1449" y="47"/>
                    </a:lnTo>
                    <a:lnTo>
                      <a:pt x="1488" y="47"/>
                    </a:lnTo>
                    <a:lnTo>
                      <a:pt x="1485" y="50"/>
                    </a:lnTo>
                    <a:lnTo>
                      <a:pt x="1480" y="52"/>
                    </a:lnTo>
                    <a:lnTo>
                      <a:pt x="1477" y="52"/>
                    </a:lnTo>
                    <a:lnTo>
                      <a:pt x="1475" y="55"/>
                    </a:lnTo>
                    <a:lnTo>
                      <a:pt x="1470" y="55"/>
                    </a:lnTo>
                    <a:lnTo>
                      <a:pt x="1467" y="57"/>
                    </a:lnTo>
                    <a:lnTo>
                      <a:pt x="1464" y="57"/>
                    </a:lnTo>
                    <a:lnTo>
                      <a:pt x="1459" y="60"/>
                    </a:lnTo>
                    <a:lnTo>
                      <a:pt x="1457" y="60"/>
                    </a:lnTo>
                    <a:lnTo>
                      <a:pt x="1454" y="60"/>
                    </a:lnTo>
                    <a:lnTo>
                      <a:pt x="1449" y="63"/>
                    </a:lnTo>
                    <a:lnTo>
                      <a:pt x="1446" y="63"/>
                    </a:lnTo>
                    <a:lnTo>
                      <a:pt x="1443" y="63"/>
                    </a:lnTo>
                    <a:lnTo>
                      <a:pt x="1446" y="65"/>
                    </a:lnTo>
                    <a:lnTo>
                      <a:pt x="1449" y="68"/>
                    </a:lnTo>
                    <a:lnTo>
                      <a:pt x="1446" y="73"/>
                    </a:lnTo>
                    <a:lnTo>
                      <a:pt x="1443" y="78"/>
                    </a:lnTo>
                    <a:lnTo>
                      <a:pt x="1443" y="81"/>
                    </a:lnTo>
                    <a:lnTo>
                      <a:pt x="1443" y="84"/>
                    </a:lnTo>
                    <a:lnTo>
                      <a:pt x="1443" y="86"/>
                    </a:lnTo>
                    <a:lnTo>
                      <a:pt x="1446" y="86"/>
                    </a:lnTo>
                    <a:lnTo>
                      <a:pt x="1446" y="89"/>
                    </a:lnTo>
                    <a:lnTo>
                      <a:pt x="1449" y="89"/>
                    </a:lnTo>
                    <a:lnTo>
                      <a:pt x="1449" y="94"/>
                    </a:lnTo>
                    <a:lnTo>
                      <a:pt x="1451" y="94"/>
                    </a:lnTo>
                    <a:lnTo>
                      <a:pt x="1451" y="97"/>
                    </a:lnTo>
                    <a:lnTo>
                      <a:pt x="1454" y="97"/>
                    </a:lnTo>
                    <a:lnTo>
                      <a:pt x="1454" y="99"/>
                    </a:lnTo>
                    <a:lnTo>
                      <a:pt x="1454" y="102"/>
                    </a:lnTo>
                    <a:lnTo>
                      <a:pt x="1457" y="104"/>
                    </a:lnTo>
                    <a:lnTo>
                      <a:pt x="1457" y="107"/>
                    </a:lnTo>
                    <a:lnTo>
                      <a:pt x="1457" y="110"/>
                    </a:lnTo>
                    <a:lnTo>
                      <a:pt x="1459" y="112"/>
                    </a:lnTo>
                    <a:lnTo>
                      <a:pt x="1462" y="112"/>
                    </a:lnTo>
                    <a:lnTo>
                      <a:pt x="1462" y="115"/>
                    </a:lnTo>
                    <a:lnTo>
                      <a:pt x="1462" y="118"/>
                    </a:lnTo>
                    <a:lnTo>
                      <a:pt x="1464" y="120"/>
                    </a:lnTo>
                    <a:lnTo>
                      <a:pt x="1462" y="123"/>
                    </a:lnTo>
                    <a:lnTo>
                      <a:pt x="1462" y="125"/>
                    </a:lnTo>
                    <a:lnTo>
                      <a:pt x="1459" y="125"/>
                    </a:lnTo>
                    <a:lnTo>
                      <a:pt x="1459" y="128"/>
                    </a:lnTo>
                    <a:lnTo>
                      <a:pt x="1459" y="131"/>
                    </a:lnTo>
                    <a:lnTo>
                      <a:pt x="1459" y="133"/>
                    </a:lnTo>
                    <a:lnTo>
                      <a:pt x="1462" y="136"/>
                    </a:lnTo>
                    <a:lnTo>
                      <a:pt x="1462" y="138"/>
                    </a:lnTo>
                    <a:lnTo>
                      <a:pt x="1462" y="141"/>
                    </a:lnTo>
                    <a:lnTo>
                      <a:pt x="1459" y="141"/>
                    </a:lnTo>
                    <a:lnTo>
                      <a:pt x="1462" y="144"/>
                    </a:lnTo>
                    <a:lnTo>
                      <a:pt x="1462" y="141"/>
                    </a:lnTo>
                    <a:lnTo>
                      <a:pt x="1464" y="141"/>
                    </a:lnTo>
                    <a:lnTo>
                      <a:pt x="1464" y="144"/>
                    </a:lnTo>
                    <a:lnTo>
                      <a:pt x="1464" y="146"/>
                    </a:lnTo>
                    <a:lnTo>
                      <a:pt x="1462" y="146"/>
                    </a:lnTo>
                    <a:lnTo>
                      <a:pt x="1462" y="149"/>
                    </a:lnTo>
                    <a:lnTo>
                      <a:pt x="1462" y="151"/>
                    </a:lnTo>
                    <a:lnTo>
                      <a:pt x="1464" y="151"/>
                    </a:lnTo>
                    <a:lnTo>
                      <a:pt x="1464" y="154"/>
                    </a:lnTo>
                    <a:lnTo>
                      <a:pt x="1467" y="154"/>
                    </a:lnTo>
                    <a:lnTo>
                      <a:pt x="1467" y="157"/>
                    </a:lnTo>
                    <a:lnTo>
                      <a:pt x="1464" y="159"/>
                    </a:lnTo>
                    <a:lnTo>
                      <a:pt x="1462" y="159"/>
                    </a:lnTo>
                    <a:lnTo>
                      <a:pt x="1462" y="162"/>
                    </a:lnTo>
                    <a:lnTo>
                      <a:pt x="1459" y="165"/>
                    </a:lnTo>
                    <a:lnTo>
                      <a:pt x="1459" y="167"/>
                    </a:lnTo>
                    <a:lnTo>
                      <a:pt x="1459" y="170"/>
                    </a:lnTo>
                    <a:lnTo>
                      <a:pt x="1457" y="172"/>
                    </a:lnTo>
                    <a:lnTo>
                      <a:pt x="1454" y="172"/>
                    </a:lnTo>
                    <a:lnTo>
                      <a:pt x="1454" y="175"/>
                    </a:lnTo>
                    <a:lnTo>
                      <a:pt x="1451" y="175"/>
                    </a:lnTo>
                    <a:lnTo>
                      <a:pt x="1451" y="178"/>
                    </a:lnTo>
                    <a:lnTo>
                      <a:pt x="1449" y="178"/>
                    </a:lnTo>
                    <a:lnTo>
                      <a:pt x="1451" y="178"/>
                    </a:lnTo>
                    <a:lnTo>
                      <a:pt x="1451" y="180"/>
                    </a:lnTo>
                    <a:lnTo>
                      <a:pt x="1454" y="178"/>
                    </a:lnTo>
                    <a:lnTo>
                      <a:pt x="1454" y="180"/>
                    </a:lnTo>
                    <a:lnTo>
                      <a:pt x="1451" y="180"/>
                    </a:lnTo>
                    <a:lnTo>
                      <a:pt x="1451" y="183"/>
                    </a:lnTo>
                    <a:lnTo>
                      <a:pt x="1454" y="180"/>
                    </a:lnTo>
                    <a:lnTo>
                      <a:pt x="1457" y="183"/>
                    </a:lnTo>
                    <a:lnTo>
                      <a:pt x="1459" y="185"/>
                    </a:lnTo>
                    <a:lnTo>
                      <a:pt x="1462" y="185"/>
                    </a:lnTo>
                    <a:lnTo>
                      <a:pt x="1464" y="188"/>
                    </a:lnTo>
                    <a:lnTo>
                      <a:pt x="1464" y="191"/>
                    </a:lnTo>
                    <a:lnTo>
                      <a:pt x="1464" y="193"/>
                    </a:lnTo>
                    <a:lnTo>
                      <a:pt x="1464" y="196"/>
                    </a:lnTo>
                    <a:lnTo>
                      <a:pt x="1464" y="199"/>
                    </a:lnTo>
                    <a:lnTo>
                      <a:pt x="1464" y="201"/>
                    </a:lnTo>
                    <a:lnTo>
                      <a:pt x="1464" y="204"/>
                    </a:lnTo>
                    <a:lnTo>
                      <a:pt x="1464" y="206"/>
                    </a:lnTo>
                    <a:lnTo>
                      <a:pt x="1467" y="206"/>
                    </a:lnTo>
                    <a:lnTo>
                      <a:pt x="1467" y="209"/>
                    </a:lnTo>
                    <a:lnTo>
                      <a:pt x="1470" y="212"/>
                    </a:lnTo>
                    <a:lnTo>
                      <a:pt x="1467" y="214"/>
                    </a:lnTo>
                    <a:lnTo>
                      <a:pt x="1464" y="219"/>
                    </a:lnTo>
                    <a:lnTo>
                      <a:pt x="1464" y="222"/>
                    </a:lnTo>
                    <a:lnTo>
                      <a:pt x="1462" y="222"/>
                    </a:lnTo>
                    <a:lnTo>
                      <a:pt x="1459" y="225"/>
                    </a:lnTo>
                    <a:lnTo>
                      <a:pt x="1457" y="227"/>
                    </a:lnTo>
                    <a:lnTo>
                      <a:pt x="1449" y="230"/>
                    </a:lnTo>
                    <a:lnTo>
                      <a:pt x="1446" y="230"/>
                    </a:lnTo>
                    <a:lnTo>
                      <a:pt x="1443" y="232"/>
                    </a:lnTo>
                    <a:lnTo>
                      <a:pt x="1443" y="235"/>
                    </a:lnTo>
                    <a:lnTo>
                      <a:pt x="1441" y="235"/>
                    </a:lnTo>
                    <a:lnTo>
                      <a:pt x="1438" y="238"/>
                    </a:lnTo>
                    <a:lnTo>
                      <a:pt x="1436" y="240"/>
                    </a:lnTo>
                    <a:lnTo>
                      <a:pt x="1433" y="240"/>
                    </a:lnTo>
                    <a:lnTo>
                      <a:pt x="1430" y="240"/>
                    </a:lnTo>
                    <a:lnTo>
                      <a:pt x="1430" y="243"/>
                    </a:lnTo>
                    <a:lnTo>
                      <a:pt x="1428" y="243"/>
                    </a:lnTo>
                    <a:lnTo>
                      <a:pt x="1428" y="246"/>
                    </a:lnTo>
                    <a:lnTo>
                      <a:pt x="1425" y="246"/>
                    </a:lnTo>
                    <a:lnTo>
                      <a:pt x="1423" y="248"/>
                    </a:lnTo>
                    <a:lnTo>
                      <a:pt x="1423" y="251"/>
                    </a:lnTo>
                    <a:lnTo>
                      <a:pt x="1423" y="253"/>
                    </a:lnTo>
                    <a:lnTo>
                      <a:pt x="1420" y="256"/>
                    </a:lnTo>
                    <a:lnTo>
                      <a:pt x="1420" y="259"/>
                    </a:lnTo>
                    <a:lnTo>
                      <a:pt x="1420" y="261"/>
                    </a:lnTo>
                    <a:lnTo>
                      <a:pt x="1417" y="261"/>
                    </a:lnTo>
                    <a:lnTo>
                      <a:pt x="1417" y="264"/>
                    </a:lnTo>
                    <a:lnTo>
                      <a:pt x="1415" y="266"/>
                    </a:lnTo>
                    <a:lnTo>
                      <a:pt x="1415" y="269"/>
                    </a:lnTo>
                    <a:lnTo>
                      <a:pt x="1412" y="272"/>
                    </a:lnTo>
                    <a:lnTo>
                      <a:pt x="1412" y="274"/>
                    </a:lnTo>
                    <a:lnTo>
                      <a:pt x="1410" y="274"/>
                    </a:lnTo>
                    <a:lnTo>
                      <a:pt x="1410" y="277"/>
                    </a:lnTo>
                    <a:lnTo>
                      <a:pt x="1410" y="279"/>
                    </a:lnTo>
                    <a:lnTo>
                      <a:pt x="1407" y="279"/>
                    </a:lnTo>
                    <a:lnTo>
                      <a:pt x="1407" y="282"/>
                    </a:lnTo>
                    <a:lnTo>
                      <a:pt x="1404" y="282"/>
                    </a:lnTo>
                    <a:lnTo>
                      <a:pt x="1404" y="285"/>
                    </a:lnTo>
                    <a:lnTo>
                      <a:pt x="1404" y="287"/>
                    </a:lnTo>
                    <a:lnTo>
                      <a:pt x="1402" y="287"/>
                    </a:lnTo>
                    <a:lnTo>
                      <a:pt x="1399" y="290"/>
                    </a:lnTo>
                    <a:lnTo>
                      <a:pt x="1396" y="290"/>
                    </a:lnTo>
                    <a:lnTo>
                      <a:pt x="1394" y="290"/>
                    </a:lnTo>
                    <a:lnTo>
                      <a:pt x="1394" y="293"/>
                    </a:lnTo>
                    <a:lnTo>
                      <a:pt x="1391" y="293"/>
                    </a:lnTo>
                    <a:lnTo>
                      <a:pt x="1391" y="295"/>
                    </a:lnTo>
                    <a:lnTo>
                      <a:pt x="1389" y="295"/>
                    </a:lnTo>
                    <a:lnTo>
                      <a:pt x="1386" y="298"/>
                    </a:lnTo>
                    <a:lnTo>
                      <a:pt x="1383" y="298"/>
                    </a:lnTo>
                    <a:lnTo>
                      <a:pt x="1383" y="300"/>
                    </a:lnTo>
                    <a:lnTo>
                      <a:pt x="1381" y="300"/>
                    </a:lnTo>
                    <a:lnTo>
                      <a:pt x="1378" y="300"/>
                    </a:lnTo>
                    <a:lnTo>
                      <a:pt x="1378" y="303"/>
                    </a:lnTo>
                    <a:lnTo>
                      <a:pt x="1376" y="303"/>
                    </a:lnTo>
                    <a:lnTo>
                      <a:pt x="1376" y="306"/>
                    </a:lnTo>
                    <a:lnTo>
                      <a:pt x="1376" y="308"/>
                    </a:lnTo>
                    <a:lnTo>
                      <a:pt x="1376" y="311"/>
                    </a:lnTo>
                    <a:lnTo>
                      <a:pt x="1378" y="313"/>
                    </a:lnTo>
                    <a:lnTo>
                      <a:pt x="1376" y="316"/>
                    </a:lnTo>
                    <a:lnTo>
                      <a:pt x="1376" y="319"/>
                    </a:lnTo>
                    <a:lnTo>
                      <a:pt x="1373" y="319"/>
                    </a:lnTo>
                    <a:lnTo>
                      <a:pt x="1373" y="321"/>
                    </a:lnTo>
                    <a:lnTo>
                      <a:pt x="1370" y="321"/>
                    </a:lnTo>
                    <a:lnTo>
                      <a:pt x="1368" y="321"/>
                    </a:lnTo>
                    <a:lnTo>
                      <a:pt x="1365" y="321"/>
                    </a:lnTo>
                    <a:lnTo>
                      <a:pt x="1363" y="321"/>
                    </a:lnTo>
                    <a:lnTo>
                      <a:pt x="1363" y="324"/>
                    </a:lnTo>
                    <a:lnTo>
                      <a:pt x="1360" y="327"/>
                    </a:lnTo>
                    <a:lnTo>
                      <a:pt x="1360" y="329"/>
                    </a:lnTo>
                    <a:lnTo>
                      <a:pt x="1357" y="329"/>
                    </a:lnTo>
                    <a:lnTo>
                      <a:pt x="1355" y="332"/>
                    </a:lnTo>
                    <a:lnTo>
                      <a:pt x="1352" y="332"/>
                    </a:lnTo>
                    <a:lnTo>
                      <a:pt x="1350" y="332"/>
                    </a:lnTo>
                    <a:lnTo>
                      <a:pt x="1347" y="329"/>
                    </a:lnTo>
                    <a:lnTo>
                      <a:pt x="1344" y="329"/>
                    </a:lnTo>
                    <a:lnTo>
                      <a:pt x="1342" y="332"/>
                    </a:lnTo>
                    <a:lnTo>
                      <a:pt x="1339" y="332"/>
                    </a:lnTo>
                    <a:lnTo>
                      <a:pt x="1336" y="334"/>
                    </a:lnTo>
                    <a:lnTo>
                      <a:pt x="1334" y="334"/>
                    </a:lnTo>
                    <a:lnTo>
                      <a:pt x="1331" y="334"/>
                    </a:lnTo>
                    <a:lnTo>
                      <a:pt x="1331" y="337"/>
                    </a:lnTo>
                    <a:lnTo>
                      <a:pt x="1331" y="334"/>
                    </a:lnTo>
                    <a:lnTo>
                      <a:pt x="1329" y="334"/>
                    </a:lnTo>
                    <a:lnTo>
                      <a:pt x="1329" y="337"/>
                    </a:lnTo>
                    <a:lnTo>
                      <a:pt x="1326" y="340"/>
                    </a:lnTo>
                    <a:lnTo>
                      <a:pt x="1323" y="340"/>
                    </a:lnTo>
                    <a:lnTo>
                      <a:pt x="1310" y="342"/>
                    </a:lnTo>
                    <a:lnTo>
                      <a:pt x="1305" y="345"/>
                    </a:lnTo>
                    <a:lnTo>
                      <a:pt x="1305" y="347"/>
                    </a:lnTo>
                    <a:lnTo>
                      <a:pt x="1303" y="347"/>
                    </a:lnTo>
                    <a:lnTo>
                      <a:pt x="1303" y="350"/>
                    </a:lnTo>
                    <a:lnTo>
                      <a:pt x="1295" y="358"/>
                    </a:lnTo>
                    <a:lnTo>
                      <a:pt x="1292" y="358"/>
                    </a:lnTo>
                    <a:lnTo>
                      <a:pt x="1289" y="358"/>
                    </a:lnTo>
                    <a:lnTo>
                      <a:pt x="1289" y="360"/>
                    </a:lnTo>
                    <a:lnTo>
                      <a:pt x="1287" y="360"/>
                    </a:lnTo>
                    <a:lnTo>
                      <a:pt x="1287" y="363"/>
                    </a:lnTo>
                    <a:lnTo>
                      <a:pt x="1284" y="363"/>
                    </a:lnTo>
                    <a:lnTo>
                      <a:pt x="1284" y="366"/>
                    </a:lnTo>
                    <a:lnTo>
                      <a:pt x="1282" y="366"/>
                    </a:lnTo>
                    <a:lnTo>
                      <a:pt x="1282" y="363"/>
                    </a:lnTo>
                    <a:lnTo>
                      <a:pt x="1279" y="360"/>
                    </a:lnTo>
                    <a:lnTo>
                      <a:pt x="1276" y="360"/>
                    </a:lnTo>
                    <a:lnTo>
                      <a:pt x="1276" y="358"/>
                    </a:lnTo>
                    <a:lnTo>
                      <a:pt x="1274" y="358"/>
                    </a:lnTo>
                    <a:lnTo>
                      <a:pt x="1274" y="360"/>
                    </a:lnTo>
                    <a:lnTo>
                      <a:pt x="1271" y="360"/>
                    </a:lnTo>
                    <a:lnTo>
                      <a:pt x="1269" y="360"/>
                    </a:lnTo>
                    <a:lnTo>
                      <a:pt x="1269" y="363"/>
                    </a:lnTo>
                    <a:lnTo>
                      <a:pt x="1266" y="363"/>
                    </a:lnTo>
                    <a:lnTo>
                      <a:pt x="1266" y="360"/>
                    </a:lnTo>
                    <a:lnTo>
                      <a:pt x="1266" y="358"/>
                    </a:lnTo>
                    <a:lnTo>
                      <a:pt x="1266" y="355"/>
                    </a:lnTo>
                    <a:lnTo>
                      <a:pt x="1263" y="355"/>
                    </a:lnTo>
                    <a:lnTo>
                      <a:pt x="1261" y="355"/>
                    </a:lnTo>
                    <a:lnTo>
                      <a:pt x="1261" y="345"/>
                    </a:lnTo>
                    <a:lnTo>
                      <a:pt x="1261" y="342"/>
                    </a:lnTo>
                    <a:lnTo>
                      <a:pt x="1263" y="342"/>
                    </a:lnTo>
                    <a:lnTo>
                      <a:pt x="1263" y="345"/>
                    </a:lnTo>
                    <a:lnTo>
                      <a:pt x="1266" y="345"/>
                    </a:lnTo>
                    <a:lnTo>
                      <a:pt x="1266" y="342"/>
                    </a:lnTo>
                    <a:lnTo>
                      <a:pt x="1263" y="342"/>
                    </a:lnTo>
                    <a:lnTo>
                      <a:pt x="1263" y="340"/>
                    </a:lnTo>
                    <a:lnTo>
                      <a:pt x="1261" y="340"/>
                    </a:lnTo>
                    <a:lnTo>
                      <a:pt x="1261" y="337"/>
                    </a:lnTo>
                    <a:lnTo>
                      <a:pt x="1258" y="337"/>
                    </a:lnTo>
                    <a:lnTo>
                      <a:pt x="1258" y="334"/>
                    </a:lnTo>
                    <a:lnTo>
                      <a:pt x="1256" y="334"/>
                    </a:lnTo>
                    <a:lnTo>
                      <a:pt x="1256" y="332"/>
                    </a:lnTo>
                    <a:lnTo>
                      <a:pt x="1256" y="334"/>
                    </a:lnTo>
                    <a:lnTo>
                      <a:pt x="1258" y="334"/>
                    </a:lnTo>
                    <a:lnTo>
                      <a:pt x="1261" y="334"/>
                    </a:lnTo>
                    <a:lnTo>
                      <a:pt x="1261" y="332"/>
                    </a:lnTo>
                    <a:lnTo>
                      <a:pt x="1261" y="334"/>
                    </a:lnTo>
                    <a:lnTo>
                      <a:pt x="1263" y="334"/>
                    </a:lnTo>
                    <a:lnTo>
                      <a:pt x="1263" y="332"/>
                    </a:lnTo>
                    <a:lnTo>
                      <a:pt x="1261" y="332"/>
                    </a:lnTo>
                    <a:lnTo>
                      <a:pt x="1261" y="329"/>
                    </a:lnTo>
                    <a:lnTo>
                      <a:pt x="1261" y="327"/>
                    </a:lnTo>
                    <a:lnTo>
                      <a:pt x="1263" y="327"/>
                    </a:lnTo>
                    <a:lnTo>
                      <a:pt x="1263" y="324"/>
                    </a:lnTo>
                    <a:lnTo>
                      <a:pt x="1266" y="324"/>
                    </a:lnTo>
                    <a:lnTo>
                      <a:pt x="1269" y="324"/>
                    </a:lnTo>
                    <a:lnTo>
                      <a:pt x="1269" y="321"/>
                    </a:lnTo>
                    <a:lnTo>
                      <a:pt x="1269" y="319"/>
                    </a:lnTo>
                    <a:lnTo>
                      <a:pt x="1269" y="316"/>
                    </a:lnTo>
                    <a:lnTo>
                      <a:pt x="1269" y="313"/>
                    </a:lnTo>
                    <a:lnTo>
                      <a:pt x="1266" y="313"/>
                    </a:lnTo>
                    <a:lnTo>
                      <a:pt x="1269" y="308"/>
                    </a:lnTo>
                    <a:lnTo>
                      <a:pt x="1269" y="306"/>
                    </a:lnTo>
                    <a:lnTo>
                      <a:pt x="1263" y="306"/>
                    </a:lnTo>
                    <a:lnTo>
                      <a:pt x="1258" y="308"/>
                    </a:lnTo>
                    <a:lnTo>
                      <a:pt x="1256" y="308"/>
                    </a:lnTo>
                    <a:lnTo>
                      <a:pt x="1248" y="313"/>
                    </a:lnTo>
                    <a:lnTo>
                      <a:pt x="1245" y="313"/>
                    </a:lnTo>
                    <a:lnTo>
                      <a:pt x="1242" y="313"/>
                    </a:lnTo>
                    <a:lnTo>
                      <a:pt x="1242" y="316"/>
                    </a:lnTo>
                    <a:lnTo>
                      <a:pt x="1240" y="316"/>
                    </a:lnTo>
                    <a:lnTo>
                      <a:pt x="1224" y="327"/>
                    </a:lnTo>
                    <a:lnTo>
                      <a:pt x="1222" y="329"/>
                    </a:lnTo>
                    <a:lnTo>
                      <a:pt x="1219" y="329"/>
                    </a:lnTo>
                    <a:lnTo>
                      <a:pt x="1216" y="329"/>
                    </a:lnTo>
                    <a:lnTo>
                      <a:pt x="1214" y="329"/>
                    </a:lnTo>
                    <a:lnTo>
                      <a:pt x="1214" y="327"/>
                    </a:lnTo>
                    <a:lnTo>
                      <a:pt x="1211" y="327"/>
                    </a:lnTo>
                    <a:lnTo>
                      <a:pt x="1209" y="327"/>
                    </a:lnTo>
                    <a:lnTo>
                      <a:pt x="1209" y="329"/>
                    </a:lnTo>
                    <a:lnTo>
                      <a:pt x="1206" y="329"/>
                    </a:lnTo>
                    <a:lnTo>
                      <a:pt x="1206" y="332"/>
                    </a:lnTo>
                    <a:lnTo>
                      <a:pt x="1203" y="332"/>
                    </a:lnTo>
                    <a:lnTo>
                      <a:pt x="1201" y="332"/>
                    </a:lnTo>
                    <a:lnTo>
                      <a:pt x="1196" y="332"/>
                    </a:lnTo>
                    <a:lnTo>
                      <a:pt x="1193" y="332"/>
                    </a:lnTo>
                    <a:lnTo>
                      <a:pt x="1190" y="334"/>
                    </a:lnTo>
                    <a:lnTo>
                      <a:pt x="1188" y="334"/>
                    </a:lnTo>
                    <a:lnTo>
                      <a:pt x="1190" y="334"/>
                    </a:lnTo>
                    <a:lnTo>
                      <a:pt x="1190" y="337"/>
                    </a:lnTo>
                    <a:lnTo>
                      <a:pt x="1193" y="337"/>
                    </a:lnTo>
                    <a:lnTo>
                      <a:pt x="1196" y="337"/>
                    </a:lnTo>
                    <a:lnTo>
                      <a:pt x="1198" y="340"/>
                    </a:lnTo>
                    <a:lnTo>
                      <a:pt x="1198" y="342"/>
                    </a:lnTo>
                    <a:lnTo>
                      <a:pt x="1196" y="345"/>
                    </a:lnTo>
                    <a:lnTo>
                      <a:pt x="1198" y="345"/>
                    </a:lnTo>
                    <a:lnTo>
                      <a:pt x="1201" y="345"/>
                    </a:lnTo>
                    <a:lnTo>
                      <a:pt x="1203" y="345"/>
                    </a:lnTo>
                    <a:lnTo>
                      <a:pt x="1206" y="345"/>
                    </a:lnTo>
                    <a:lnTo>
                      <a:pt x="1206" y="347"/>
                    </a:lnTo>
                    <a:lnTo>
                      <a:pt x="1209" y="347"/>
                    </a:lnTo>
                    <a:lnTo>
                      <a:pt x="1209" y="350"/>
                    </a:lnTo>
                    <a:lnTo>
                      <a:pt x="1209" y="353"/>
                    </a:lnTo>
                    <a:lnTo>
                      <a:pt x="1209" y="355"/>
                    </a:lnTo>
                    <a:lnTo>
                      <a:pt x="1209" y="358"/>
                    </a:lnTo>
                    <a:lnTo>
                      <a:pt x="1209" y="360"/>
                    </a:lnTo>
                    <a:lnTo>
                      <a:pt x="1206" y="363"/>
                    </a:lnTo>
                    <a:lnTo>
                      <a:pt x="1201" y="379"/>
                    </a:lnTo>
                    <a:lnTo>
                      <a:pt x="1201" y="381"/>
                    </a:lnTo>
                    <a:lnTo>
                      <a:pt x="1201" y="384"/>
                    </a:lnTo>
                    <a:lnTo>
                      <a:pt x="1201" y="387"/>
                    </a:lnTo>
                    <a:lnTo>
                      <a:pt x="1198" y="392"/>
                    </a:lnTo>
                    <a:lnTo>
                      <a:pt x="1201" y="397"/>
                    </a:lnTo>
                    <a:lnTo>
                      <a:pt x="1201" y="413"/>
                    </a:lnTo>
                    <a:lnTo>
                      <a:pt x="1198" y="415"/>
                    </a:lnTo>
                    <a:lnTo>
                      <a:pt x="1198" y="418"/>
                    </a:lnTo>
                    <a:lnTo>
                      <a:pt x="1198" y="421"/>
                    </a:lnTo>
                    <a:lnTo>
                      <a:pt x="1196" y="421"/>
                    </a:lnTo>
                    <a:lnTo>
                      <a:pt x="1193" y="423"/>
                    </a:lnTo>
                    <a:lnTo>
                      <a:pt x="1188" y="426"/>
                    </a:lnTo>
                    <a:lnTo>
                      <a:pt x="1188" y="428"/>
                    </a:lnTo>
                    <a:lnTo>
                      <a:pt x="1185" y="428"/>
                    </a:lnTo>
                    <a:lnTo>
                      <a:pt x="1185" y="431"/>
                    </a:lnTo>
                    <a:lnTo>
                      <a:pt x="1182" y="431"/>
                    </a:lnTo>
                    <a:lnTo>
                      <a:pt x="1182" y="434"/>
                    </a:lnTo>
                    <a:lnTo>
                      <a:pt x="1182" y="436"/>
                    </a:lnTo>
                    <a:lnTo>
                      <a:pt x="1180" y="439"/>
                    </a:lnTo>
                    <a:lnTo>
                      <a:pt x="1177" y="439"/>
                    </a:lnTo>
                    <a:lnTo>
                      <a:pt x="1175" y="439"/>
                    </a:lnTo>
                    <a:lnTo>
                      <a:pt x="1175" y="441"/>
                    </a:lnTo>
                    <a:lnTo>
                      <a:pt x="1172" y="441"/>
                    </a:lnTo>
                    <a:lnTo>
                      <a:pt x="1169" y="441"/>
                    </a:lnTo>
                    <a:lnTo>
                      <a:pt x="1167" y="441"/>
                    </a:lnTo>
                    <a:lnTo>
                      <a:pt x="1164" y="439"/>
                    </a:lnTo>
                    <a:lnTo>
                      <a:pt x="1159" y="436"/>
                    </a:lnTo>
                    <a:lnTo>
                      <a:pt x="1156" y="436"/>
                    </a:lnTo>
                    <a:lnTo>
                      <a:pt x="1154" y="434"/>
                    </a:lnTo>
                    <a:lnTo>
                      <a:pt x="1151" y="431"/>
                    </a:lnTo>
                    <a:lnTo>
                      <a:pt x="1149" y="431"/>
                    </a:lnTo>
                    <a:lnTo>
                      <a:pt x="1146" y="431"/>
                    </a:lnTo>
                    <a:lnTo>
                      <a:pt x="1143" y="431"/>
                    </a:lnTo>
                    <a:lnTo>
                      <a:pt x="1141" y="431"/>
                    </a:lnTo>
                    <a:lnTo>
                      <a:pt x="1138" y="431"/>
                    </a:lnTo>
                    <a:lnTo>
                      <a:pt x="1135" y="431"/>
                    </a:lnTo>
                    <a:lnTo>
                      <a:pt x="1117" y="434"/>
                    </a:lnTo>
                    <a:lnTo>
                      <a:pt x="1112" y="434"/>
                    </a:lnTo>
                    <a:lnTo>
                      <a:pt x="1107" y="434"/>
                    </a:lnTo>
                    <a:lnTo>
                      <a:pt x="1088" y="436"/>
                    </a:lnTo>
                    <a:lnTo>
                      <a:pt x="1088" y="439"/>
                    </a:lnTo>
                    <a:lnTo>
                      <a:pt x="1088" y="441"/>
                    </a:lnTo>
                    <a:lnTo>
                      <a:pt x="1086" y="444"/>
                    </a:lnTo>
                    <a:lnTo>
                      <a:pt x="1081" y="452"/>
                    </a:lnTo>
                    <a:lnTo>
                      <a:pt x="1078" y="457"/>
                    </a:lnTo>
                    <a:lnTo>
                      <a:pt x="1075" y="462"/>
                    </a:lnTo>
                    <a:lnTo>
                      <a:pt x="1073" y="465"/>
                    </a:lnTo>
                    <a:lnTo>
                      <a:pt x="1073" y="468"/>
                    </a:lnTo>
                    <a:lnTo>
                      <a:pt x="1073" y="470"/>
                    </a:lnTo>
                    <a:lnTo>
                      <a:pt x="1070" y="475"/>
                    </a:lnTo>
                    <a:lnTo>
                      <a:pt x="1070" y="478"/>
                    </a:lnTo>
                    <a:lnTo>
                      <a:pt x="1070" y="481"/>
                    </a:lnTo>
                    <a:lnTo>
                      <a:pt x="1068" y="481"/>
                    </a:lnTo>
                    <a:lnTo>
                      <a:pt x="1068" y="483"/>
                    </a:lnTo>
                    <a:lnTo>
                      <a:pt x="1065" y="486"/>
                    </a:lnTo>
                    <a:lnTo>
                      <a:pt x="1062" y="488"/>
                    </a:lnTo>
                    <a:lnTo>
                      <a:pt x="1062" y="491"/>
                    </a:lnTo>
                    <a:lnTo>
                      <a:pt x="1060" y="491"/>
                    </a:lnTo>
                    <a:lnTo>
                      <a:pt x="1060" y="494"/>
                    </a:lnTo>
                    <a:lnTo>
                      <a:pt x="1057" y="496"/>
                    </a:lnTo>
                    <a:lnTo>
                      <a:pt x="1055" y="496"/>
                    </a:lnTo>
                    <a:lnTo>
                      <a:pt x="1052" y="499"/>
                    </a:lnTo>
                    <a:lnTo>
                      <a:pt x="1049" y="499"/>
                    </a:lnTo>
                    <a:lnTo>
                      <a:pt x="1044" y="502"/>
                    </a:lnTo>
                    <a:lnTo>
                      <a:pt x="1042" y="502"/>
                    </a:lnTo>
                    <a:lnTo>
                      <a:pt x="1036" y="504"/>
                    </a:lnTo>
                    <a:lnTo>
                      <a:pt x="1026" y="509"/>
                    </a:lnTo>
                    <a:lnTo>
                      <a:pt x="1023" y="512"/>
                    </a:lnTo>
                    <a:lnTo>
                      <a:pt x="1021" y="515"/>
                    </a:lnTo>
                    <a:lnTo>
                      <a:pt x="1013" y="520"/>
                    </a:lnTo>
                    <a:lnTo>
                      <a:pt x="1010" y="520"/>
                    </a:lnTo>
                    <a:lnTo>
                      <a:pt x="1008" y="522"/>
                    </a:lnTo>
                    <a:lnTo>
                      <a:pt x="1005" y="522"/>
                    </a:lnTo>
                    <a:lnTo>
                      <a:pt x="1005" y="525"/>
                    </a:lnTo>
                    <a:lnTo>
                      <a:pt x="1002" y="525"/>
                    </a:lnTo>
                    <a:lnTo>
                      <a:pt x="1000" y="525"/>
                    </a:lnTo>
                    <a:lnTo>
                      <a:pt x="992" y="528"/>
                    </a:lnTo>
                    <a:lnTo>
                      <a:pt x="989" y="528"/>
                    </a:lnTo>
                    <a:lnTo>
                      <a:pt x="989" y="525"/>
                    </a:lnTo>
                    <a:lnTo>
                      <a:pt x="989" y="520"/>
                    </a:lnTo>
                    <a:lnTo>
                      <a:pt x="987" y="520"/>
                    </a:lnTo>
                    <a:lnTo>
                      <a:pt x="987" y="517"/>
                    </a:lnTo>
                    <a:lnTo>
                      <a:pt x="989" y="517"/>
                    </a:lnTo>
                    <a:lnTo>
                      <a:pt x="987" y="517"/>
                    </a:lnTo>
                    <a:lnTo>
                      <a:pt x="989" y="517"/>
                    </a:lnTo>
                    <a:lnTo>
                      <a:pt x="987" y="517"/>
                    </a:lnTo>
                    <a:lnTo>
                      <a:pt x="987" y="515"/>
                    </a:lnTo>
                    <a:lnTo>
                      <a:pt x="987" y="512"/>
                    </a:lnTo>
                    <a:lnTo>
                      <a:pt x="989" y="509"/>
                    </a:lnTo>
                    <a:lnTo>
                      <a:pt x="989" y="507"/>
                    </a:lnTo>
                    <a:lnTo>
                      <a:pt x="992" y="504"/>
                    </a:lnTo>
                    <a:lnTo>
                      <a:pt x="992" y="502"/>
                    </a:lnTo>
                    <a:lnTo>
                      <a:pt x="995" y="499"/>
                    </a:lnTo>
                    <a:lnTo>
                      <a:pt x="995" y="494"/>
                    </a:lnTo>
                    <a:lnTo>
                      <a:pt x="997" y="491"/>
                    </a:lnTo>
                    <a:lnTo>
                      <a:pt x="995" y="491"/>
                    </a:lnTo>
                    <a:lnTo>
                      <a:pt x="997" y="491"/>
                    </a:lnTo>
                    <a:lnTo>
                      <a:pt x="997" y="488"/>
                    </a:lnTo>
                    <a:lnTo>
                      <a:pt x="997" y="486"/>
                    </a:lnTo>
                    <a:lnTo>
                      <a:pt x="995" y="486"/>
                    </a:lnTo>
                    <a:lnTo>
                      <a:pt x="995" y="483"/>
                    </a:lnTo>
                    <a:lnTo>
                      <a:pt x="995" y="481"/>
                    </a:lnTo>
                    <a:lnTo>
                      <a:pt x="992" y="481"/>
                    </a:lnTo>
                    <a:lnTo>
                      <a:pt x="992" y="478"/>
                    </a:lnTo>
                    <a:lnTo>
                      <a:pt x="989" y="475"/>
                    </a:lnTo>
                    <a:lnTo>
                      <a:pt x="987" y="475"/>
                    </a:lnTo>
                    <a:lnTo>
                      <a:pt x="987" y="473"/>
                    </a:lnTo>
                    <a:lnTo>
                      <a:pt x="984" y="470"/>
                    </a:lnTo>
                    <a:lnTo>
                      <a:pt x="981" y="470"/>
                    </a:lnTo>
                    <a:lnTo>
                      <a:pt x="981" y="468"/>
                    </a:lnTo>
                    <a:lnTo>
                      <a:pt x="979" y="468"/>
                    </a:lnTo>
                    <a:lnTo>
                      <a:pt x="981" y="468"/>
                    </a:lnTo>
                    <a:lnTo>
                      <a:pt x="979" y="465"/>
                    </a:lnTo>
                    <a:lnTo>
                      <a:pt x="979" y="468"/>
                    </a:lnTo>
                    <a:lnTo>
                      <a:pt x="976" y="465"/>
                    </a:lnTo>
                    <a:lnTo>
                      <a:pt x="976" y="462"/>
                    </a:lnTo>
                    <a:lnTo>
                      <a:pt x="974" y="462"/>
                    </a:lnTo>
                    <a:lnTo>
                      <a:pt x="971" y="462"/>
                    </a:lnTo>
                    <a:lnTo>
                      <a:pt x="974" y="462"/>
                    </a:lnTo>
                    <a:lnTo>
                      <a:pt x="971" y="460"/>
                    </a:lnTo>
                    <a:lnTo>
                      <a:pt x="971" y="462"/>
                    </a:lnTo>
                    <a:lnTo>
                      <a:pt x="971" y="460"/>
                    </a:lnTo>
                    <a:lnTo>
                      <a:pt x="968" y="460"/>
                    </a:lnTo>
                    <a:lnTo>
                      <a:pt x="966" y="460"/>
                    </a:lnTo>
                    <a:lnTo>
                      <a:pt x="966" y="457"/>
                    </a:lnTo>
                    <a:lnTo>
                      <a:pt x="963" y="457"/>
                    </a:lnTo>
                    <a:lnTo>
                      <a:pt x="963" y="454"/>
                    </a:lnTo>
                    <a:lnTo>
                      <a:pt x="961" y="454"/>
                    </a:lnTo>
                    <a:lnTo>
                      <a:pt x="961" y="452"/>
                    </a:lnTo>
                    <a:lnTo>
                      <a:pt x="961" y="449"/>
                    </a:lnTo>
                    <a:lnTo>
                      <a:pt x="958" y="447"/>
                    </a:lnTo>
                    <a:lnTo>
                      <a:pt x="958" y="444"/>
                    </a:lnTo>
                    <a:lnTo>
                      <a:pt x="958" y="441"/>
                    </a:lnTo>
                    <a:lnTo>
                      <a:pt x="948" y="428"/>
                    </a:lnTo>
                    <a:lnTo>
                      <a:pt x="945" y="426"/>
                    </a:lnTo>
                    <a:lnTo>
                      <a:pt x="940" y="421"/>
                    </a:lnTo>
                    <a:lnTo>
                      <a:pt x="927" y="418"/>
                    </a:lnTo>
                    <a:lnTo>
                      <a:pt x="921" y="421"/>
                    </a:lnTo>
                    <a:lnTo>
                      <a:pt x="919" y="426"/>
                    </a:lnTo>
                    <a:lnTo>
                      <a:pt x="916" y="426"/>
                    </a:lnTo>
                    <a:lnTo>
                      <a:pt x="914" y="428"/>
                    </a:lnTo>
                    <a:lnTo>
                      <a:pt x="903" y="436"/>
                    </a:lnTo>
                    <a:lnTo>
                      <a:pt x="898" y="441"/>
                    </a:lnTo>
                    <a:lnTo>
                      <a:pt x="895" y="444"/>
                    </a:lnTo>
                    <a:lnTo>
                      <a:pt x="893" y="444"/>
                    </a:lnTo>
                    <a:lnTo>
                      <a:pt x="890" y="447"/>
                    </a:lnTo>
                    <a:lnTo>
                      <a:pt x="885" y="452"/>
                    </a:lnTo>
                    <a:lnTo>
                      <a:pt x="882" y="452"/>
                    </a:lnTo>
                    <a:lnTo>
                      <a:pt x="877" y="452"/>
                    </a:lnTo>
                    <a:lnTo>
                      <a:pt x="880" y="454"/>
                    </a:lnTo>
                    <a:lnTo>
                      <a:pt x="877" y="454"/>
                    </a:lnTo>
                    <a:lnTo>
                      <a:pt x="874" y="454"/>
                    </a:lnTo>
                    <a:lnTo>
                      <a:pt x="872" y="454"/>
                    </a:lnTo>
                    <a:lnTo>
                      <a:pt x="869" y="454"/>
                    </a:lnTo>
                    <a:lnTo>
                      <a:pt x="867" y="454"/>
                    </a:lnTo>
                    <a:lnTo>
                      <a:pt x="864" y="454"/>
                    </a:lnTo>
                    <a:lnTo>
                      <a:pt x="861" y="454"/>
                    </a:lnTo>
                    <a:lnTo>
                      <a:pt x="859" y="454"/>
                    </a:lnTo>
                    <a:lnTo>
                      <a:pt x="856" y="454"/>
                    </a:lnTo>
                    <a:lnTo>
                      <a:pt x="854" y="454"/>
                    </a:lnTo>
                    <a:lnTo>
                      <a:pt x="854" y="457"/>
                    </a:lnTo>
                    <a:lnTo>
                      <a:pt x="851" y="457"/>
                    </a:lnTo>
                    <a:lnTo>
                      <a:pt x="848" y="457"/>
                    </a:lnTo>
                    <a:lnTo>
                      <a:pt x="846" y="457"/>
                    </a:lnTo>
                    <a:lnTo>
                      <a:pt x="843" y="457"/>
                    </a:lnTo>
                    <a:lnTo>
                      <a:pt x="843" y="460"/>
                    </a:lnTo>
                    <a:lnTo>
                      <a:pt x="841" y="460"/>
                    </a:lnTo>
                    <a:lnTo>
                      <a:pt x="838" y="457"/>
                    </a:lnTo>
                    <a:lnTo>
                      <a:pt x="838" y="460"/>
                    </a:lnTo>
                    <a:lnTo>
                      <a:pt x="835" y="460"/>
                    </a:lnTo>
                    <a:lnTo>
                      <a:pt x="833" y="460"/>
                    </a:lnTo>
                    <a:lnTo>
                      <a:pt x="830" y="460"/>
                    </a:lnTo>
                    <a:lnTo>
                      <a:pt x="827" y="462"/>
                    </a:lnTo>
                    <a:lnTo>
                      <a:pt x="825" y="462"/>
                    </a:lnTo>
                    <a:lnTo>
                      <a:pt x="825" y="465"/>
                    </a:lnTo>
                    <a:lnTo>
                      <a:pt x="825" y="462"/>
                    </a:lnTo>
                    <a:lnTo>
                      <a:pt x="822" y="462"/>
                    </a:lnTo>
                    <a:lnTo>
                      <a:pt x="820" y="462"/>
                    </a:lnTo>
                    <a:lnTo>
                      <a:pt x="820" y="465"/>
                    </a:lnTo>
                    <a:lnTo>
                      <a:pt x="817" y="465"/>
                    </a:lnTo>
                    <a:lnTo>
                      <a:pt x="814" y="465"/>
                    </a:lnTo>
                    <a:lnTo>
                      <a:pt x="814" y="462"/>
                    </a:lnTo>
                    <a:lnTo>
                      <a:pt x="814" y="465"/>
                    </a:lnTo>
                    <a:lnTo>
                      <a:pt x="812" y="462"/>
                    </a:lnTo>
                    <a:lnTo>
                      <a:pt x="809" y="462"/>
                    </a:lnTo>
                    <a:lnTo>
                      <a:pt x="807" y="462"/>
                    </a:lnTo>
                    <a:lnTo>
                      <a:pt x="807" y="465"/>
                    </a:lnTo>
                    <a:lnTo>
                      <a:pt x="804" y="465"/>
                    </a:lnTo>
                    <a:lnTo>
                      <a:pt x="804" y="462"/>
                    </a:lnTo>
                    <a:lnTo>
                      <a:pt x="801" y="462"/>
                    </a:lnTo>
                    <a:lnTo>
                      <a:pt x="799" y="462"/>
                    </a:lnTo>
                    <a:lnTo>
                      <a:pt x="796" y="462"/>
                    </a:lnTo>
                    <a:lnTo>
                      <a:pt x="796" y="465"/>
                    </a:lnTo>
                    <a:lnTo>
                      <a:pt x="794" y="465"/>
                    </a:lnTo>
                    <a:lnTo>
                      <a:pt x="794" y="462"/>
                    </a:lnTo>
                    <a:lnTo>
                      <a:pt x="791" y="462"/>
                    </a:lnTo>
                    <a:lnTo>
                      <a:pt x="788" y="462"/>
                    </a:lnTo>
                    <a:lnTo>
                      <a:pt x="786" y="462"/>
                    </a:lnTo>
                    <a:lnTo>
                      <a:pt x="783" y="462"/>
                    </a:lnTo>
                    <a:lnTo>
                      <a:pt x="780" y="462"/>
                    </a:lnTo>
                    <a:lnTo>
                      <a:pt x="778" y="462"/>
                    </a:lnTo>
                    <a:lnTo>
                      <a:pt x="775" y="462"/>
                    </a:lnTo>
                    <a:lnTo>
                      <a:pt x="773" y="462"/>
                    </a:lnTo>
                    <a:lnTo>
                      <a:pt x="770" y="462"/>
                    </a:lnTo>
                    <a:lnTo>
                      <a:pt x="767" y="462"/>
                    </a:lnTo>
                    <a:lnTo>
                      <a:pt x="765" y="462"/>
                    </a:lnTo>
                    <a:lnTo>
                      <a:pt x="762" y="462"/>
                    </a:lnTo>
                    <a:lnTo>
                      <a:pt x="765" y="462"/>
                    </a:lnTo>
                    <a:lnTo>
                      <a:pt x="762" y="462"/>
                    </a:lnTo>
                    <a:lnTo>
                      <a:pt x="762" y="460"/>
                    </a:lnTo>
                    <a:lnTo>
                      <a:pt x="760" y="460"/>
                    </a:lnTo>
                    <a:lnTo>
                      <a:pt x="757" y="460"/>
                    </a:lnTo>
                    <a:lnTo>
                      <a:pt x="757" y="457"/>
                    </a:lnTo>
                    <a:lnTo>
                      <a:pt x="757" y="460"/>
                    </a:lnTo>
                    <a:lnTo>
                      <a:pt x="757" y="457"/>
                    </a:lnTo>
                    <a:lnTo>
                      <a:pt x="754" y="457"/>
                    </a:lnTo>
                    <a:lnTo>
                      <a:pt x="754" y="454"/>
                    </a:lnTo>
                    <a:lnTo>
                      <a:pt x="752" y="454"/>
                    </a:lnTo>
                    <a:lnTo>
                      <a:pt x="752" y="457"/>
                    </a:lnTo>
                    <a:lnTo>
                      <a:pt x="754" y="454"/>
                    </a:lnTo>
                    <a:lnTo>
                      <a:pt x="752" y="454"/>
                    </a:lnTo>
                    <a:lnTo>
                      <a:pt x="749" y="452"/>
                    </a:lnTo>
                    <a:lnTo>
                      <a:pt x="747" y="454"/>
                    </a:lnTo>
                    <a:lnTo>
                      <a:pt x="749" y="452"/>
                    </a:lnTo>
                    <a:lnTo>
                      <a:pt x="747" y="452"/>
                    </a:lnTo>
                    <a:lnTo>
                      <a:pt x="749" y="452"/>
                    </a:lnTo>
                    <a:lnTo>
                      <a:pt x="747" y="452"/>
                    </a:lnTo>
                    <a:lnTo>
                      <a:pt x="744" y="449"/>
                    </a:lnTo>
                    <a:lnTo>
                      <a:pt x="741" y="449"/>
                    </a:lnTo>
                    <a:lnTo>
                      <a:pt x="739" y="449"/>
                    </a:lnTo>
                    <a:lnTo>
                      <a:pt x="739" y="447"/>
                    </a:lnTo>
                    <a:lnTo>
                      <a:pt x="736" y="447"/>
                    </a:lnTo>
                    <a:lnTo>
                      <a:pt x="733" y="447"/>
                    </a:lnTo>
                    <a:lnTo>
                      <a:pt x="731" y="447"/>
                    </a:lnTo>
                    <a:lnTo>
                      <a:pt x="733" y="447"/>
                    </a:lnTo>
                    <a:lnTo>
                      <a:pt x="731" y="447"/>
                    </a:lnTo>
                    <a:lnTo>
                      <a:pt x="728" y="447"/>
                    </a:lnTo>
                    <a:lnTo>
                      <a:pt x="726" y="447"/>
                    </a:lnTo>
                    <a:lnTo>
                      <a:pt x="723" y="447"/>
                    </a:lnTo>
                    <a:lnTo>
                      <a:pt x="720" y="447"/>
                    </a:lnTo>
                    <a:lnTo>
                      <a:pt x="718" y="447"/>
                    </a:lnTo>
                    <a:lnTo>
                      <a:pt x="718" y="449"/>
                    </a:lnTo>
                    <a:lnTo>
                      <a:pt x="715" y="449"/>
                    </a:lnTo>
                    <a:lnTo>
                      <a:pt x="718" y="452"/>
                    </a:lnTo>
                    <a:lnTo>
                      <a:pt x="715" y="449"/>
                    </a:lnTo>
                    <a:lnTo>
                      <a:pt x="715" y="452"/>
                    </a:lnTo>
                    <a:lnTo>
                      <a:pt x="715" y="454"/>
                    </a:lnTo>
                    <a:lnTo>
                      <a:pt x="718" y="457"/>
                    </a:lnTo>
                    <a:lnTo>
                      <a:pt x="718" y="460"/>
                    </a:lnTo>
                    <a:lnTo>
                      <a:pt x="715" y="460"/>
                    </a:lnTo>
                    <a:lnTo>
                      <a:pt x="715" y="462"/>
                    </a:lnTo>
                    <a:lnTo>
                      <a:pt x="718" y="462"/>
                    </a:lnTo>
                    <a:lnTo>
                      <a:pt x="715" y="462"/>
                    </a:lnTo>
                    <a:lnTo>
                      <a:pt x="715" y="465"/>
                    </a:lnTo>
                    <a:lnTo>
                      <a:pt x="713" y="465"/>
                    </a:lnTo>
                    <a:lnTo>
                      <a:pt x="710" y="468"/>
                    </a:lnTo>
                    <a:lnTo>
                      <a:pt x="707" y="468"/>
                    </a:lnTo>
                    <a:lnTo>
                      <a:pt x="707" y="465"/>
                    </a:lnTo>
                    <a:lnTo>
                      <a:pt x="705" y="465"/>
                    </a:lnTo>
                    <a:lnTo>
                      <a:pt x="702" y="465"/>
                    </a:lnTo>
                    <a:lnTo>
                      <a:pt x="702" y="462"/>
                    </a:lnTo>
                    <a:lnTo>
                      <a:pt x="700" y="462"/>
                    </a:lnTo>
                    <a:lnTo>
                      <a:pt x="700" y="460"/>
                    </a:lnTo>
                    <a:lnTo>
                      <a:pt x="697" y="460"/>
                    </a:lnTo>
                    <a:lnTo>
                      <a:pt x="694" y="460"/>
                    </a:lnTo>
                    <a:lnTo>
                      <a:pt x="692" y="460"/>
                    </a:lnTo>
                    <a:lnTo>
                      <a:pt x="689" y="460"/>
                    </a:lnTo>
                    <a:lnTo>
                      <a:pt x="687" y="460"/>
                    </a:lnTo>
                    <a:lnTo>
                      <a:pt x="684" y="460"/>
                    </a:lnTo>
                    <a:lnTo>
                      <a:pt x="684" y="462"/>
                    </a:lnTo>
                    <a:lnTo>
                      <a:pt x="681" y="462"/>
                    </a:lnTo>
                    <a:lnTo>
                      <a:pt x="681" y="460"/>
                    </a:lnTo>
                    <a:lnTo>
                      <a:pt x="679" y="460"/>
                    </a:lnTo>
                    <a:lnTo>
                      <a:pt x="676" y="462"/>
                    </a:lnTo>
                    <a:lnTo>
                      <a:pt x="673" y="462"/>
                    </a:lnTo>
                    <a:lnTo>
                      <a:pt x="673" y="465"/>
                    </a:lnTo>
                    <a:lnTo>
                      <a:pt x="671" y="465"/>
                    </a:lnTo>
                    <a:lnTo>
                      <a:pt x="668" y="465"/>
                    </a:lnTo>
                    <a:lnTo>
                      <a:pt x="668" y="468"/>
                    </a:lnTo>
                    <a:lnTo>
                      <a:pt x="668" y="470"/>
                    </a:lnTo>
                    <a:lnTo>
                      <a:pt x="666" y="470"/>
                    </a:lnTo>
                    <a:lnTo>
                      <a:pt x="663" y="473"/>
                    </a:lnTo>
                    <a:lnTo>
                      <a:pt x="663" y="475"/>
                    </a:lnTo>
                    <a:lnTo>
                      <a:pt x="660" y="475"/>
                    </a:lnTo>
                    <a:lnTo>
                      <a:pt x="660" y="473"/>
                    </a:lnTo>
                    <a:lnTo>
                      <a:pt x="660" y="475"/>
                    </a:lnTo>
                    <a:lnTo>
                      <a:pt x="658" y="475"/>
                    </a:lnTo>
                    <a:lnTo>
                      <a:pt x="658" y="478"/>
                    </a:lnTo>
                    <a:lnTo>
                      <a:pt x="660" y="478"/>
                    </a:lnTo>
                    <a:lnTo>
                      <a:pt x="658" y="478"/>
                    </a:lnTo>
                    <a:lnTo>
                      <a:pt x="655" y="481"/>
                    </a:lnTo>
                    <a:lnTo>
                      <a:pt x="653" y="481"/>
                    </a:lnTo>
                    <a:lnTo>
                      <a:pt x="650" y="481"/>
                    </a:lnTo>
                    <a:lnTo>
                      <a:pt x="647" y="481"/>
                    </a:lnTo>
                    <a:lnTo>
                      <a:pt x="647" y="483"/>
                    </a:lnTo>
                    <a:lnTo>
                      <a:pt x="645" y="483"/>
                    </a:lnTo>
                    <a:lnTo>
                      <a:pt x="645" y="486"/>
                    </a:lnTo>
                    <a:lnTo>
                      <a:pt x="645" y="488"/>
                    </a:lnTo>
                    <a:lnTo>
                      <a:pt x="645" y="491"/>
                    </a:lnTo>
                    <a:lnTo>
                      <a:pt x="647" y="491"/>
                    </a:lnTo>
                    <a:lnTo>
                      <a:pt x="647" y="494"/>
                    </a:lnTo>
                    <a:lnTo>
                      <a:pt x="650" y="494"/>
                    </a:lnTo>
                    <a:lnTo>
                      <a:pt x="653" y="494"/>
                    </a:lnTo>
                    <a:lnTo>
                      <a:pt x="650" y="494"/>
                    </a:lnTo>
                    <a:lnTo>
                      <a:pt x="647" y="494"/>
                    </a:lnTo>
                    <a:lnTo>
                      <a:pt x="645" y="494"/>
                    </a:lnTo>
                    <a:lnTo>
                      <a:pt x="645" y="496"/>
                    </a:lnTo>
                    <a:lnTo>
                      <a:pt x="642" y="496"/>
                    </a:lnTo>
                    <a:lnTo>
                      <a:pt x="640" y="496"/>
                    </a:lnTo>
                    <a:lnTo>
                      <a:pt x="637" y="496"/>
                    </a:lnTo>
                    <a:lnTo>
                      <a:pt x="637" y="494"/>
                    </a:lnTo>
                    <a:lnTo>
                      <a:pt x="634" y="494"/>
                    </a:lnTo>
                    <a:lnTo>
                      <a:pt x="632" y="494"/>
                    </a:lnTo>
                    <a:lnTo>
                      <a:pt x="632" y="491"/>
                    </a:lnTo>
                    <a:lnTo>
                      <a:pt x="632" y="494"/>
                    </a:lnTo>
                    <a:lnTo>
                      <a:pt x="629" y="494"/>
                    </a:lnTo>
                    <a:lnTo>
                      <a:pt x="629" y="496"/>
                    </a:lnTo>
                    <a:lnTo>
                      <a:pt x="626" y="496"/>
                    </a:lnTo>
                    <a:lnTo>
                      <a:pt x="626" y="499"/>
                    </a:lnTo>
                    <a:lnTo>
                      <a:pt x="626" y="496"/>
                    </a:lnTo>
                    <a:lnTo>
                      <a:pt x="624" y="496"/>
                    </a:lnTo>
                    <a:lnTo>
                      <a:pt x="624" y="499"/>
                    </a:lnTo>
                    <a:lnTo>
                      <a:pt x="621" y="499"/>
                    </a:lnTo>
                    <a:lnTo>
                      <a:pt x="624" y="499"/>
                    </a:lnTo>
                    <a:lnTo>
                      <a:pt x="621" y="499"/>
                    </a:lnTo>
                    <a:lnTo>
                      <a:pt x="619" y="499"/>
                    </a:lnTo>
                    <a:lnTo>
                      <a:pt x="616" y="499"/>
                    </a:lnTo>
                    <a:lnTo>
                      <a:pt x="613" y="499"/>
                    </a:lnTo>
                    <a:lnTo>
                      <a:pt x="613" y="496"/>
                    </a:lnTo>
                    <a:lnTo>
                      <a:pt x="613" y="499"/>
                    </a:lnTo>
                    <a:lnTo>
                      <a:pt x="613" y="496"/>
                    </a:lnTo>
                    <a:lnTo>
                      <a:pt x="611" y="496"/>
                    </a:lnTo>
                    <a:lnTo>
                      <a:pt x="611" y="499"/>
                    </a:lnTo>
                    <a:lnTo>
                      <a:pt x="608" y="499"/>
                    </a:lnTo>
                    <a:lnTo>
                      <a:pt x="608" y="496"/>
                    </a:lnTo>
                    <a:lnTo>
                      <a:pt x="608" y="494"/>
                    </a:lnTo>
                    <a:lnTo>
                      <a:pt x="606" y="494"/>
                    </a:lnTo>
                    <a:lnTo>
                      <a:pt x="603" y="494"/>
                    </a:lnTo>
                    <a:lnTo>
                      <a:pt x="600" y="494"/>
                    </a:lnTo>
                    <a:lnTo>
                      <a:pt x="598" y="494"/>
                    </a:lnTo>
                    <a:lnTo>
                      <a:pt x="595" y="494"/>
                    </a:lnTo>
                    <a:lnTo>
                      <a:pt x="593" y="494"/>
                    </a:lnTo>
                    <a:lnTo>
                      <a:pt x="590" y="494"/>
                    </a:lnTo>
                    <a:lnTo>
                      <a:pt x="590" y="491"/>
                    </a:lnTo>
                    <a:lnTo>
                      <a:pt x="587" y="488"/>
                    </a:lnTo>
                    <a:lnTo>
                      <a:pt x="585" y="483"/>
                    </a:lnTo>
                    <a:lnTo>
                      <a:pt x="582" y="483"/>
                    </a:lnTo>
                    <a:lnTo>
                      <a:pt x="579" y="483"/>
                    </a:lnTo>
                    <a:lnTo>
                      <a:pt x="579" y="481"/>
                    </a:lnTo>
                    <a:lnTo>
                      <a:pt x="572" y="481"/>
                    </a:lnTo>
                    <a:lnTo>
                      <a:pt x="559" y="481"/>
                    </a:lnTo>
                    <a:lnTo>
                      <a:pt x="556" y="475"/>
                    </a:lnTo>
                    <a:lnTo>
                      <a:pt x="556" y="470"/>
                    </a:lnTo>
                    <a:lnTo>
                      <a:pt x="553" y="470"/>
                    </a:lnTo>
                    <a:lnTo>
                      <a:pt x="553" y="473"/>
                    </a:lnTo>
                    <a:lnTo>
                      <a:pt x="551" y="473"/>
                    </a:lnTo>
                    <a:lnTo>
                      <a:pt x="540" y="475"/>
                    </a:lnTo>
                    <a:lnTo>
                      <a:pt x="538" y="475"/>
                    </a:lnTo>
                    <a:lnTo>
                      <a:pt x="538" y="478"/>
                    </a:lnTo>
                    <a:lnTo>
                      <a:pt x="538" y="475"/>
                    </a:lnTo>
                    <a:lnTo>
                      <a:pt x="535" y="478"/>
                    </a:lnTo>
                    <a:lnTo>
                      <a:pt x="533" y="478"/>
                    </a:lnTo>
                    <a:lnTo>
                      <a:pt x="533" y="481"/>
                    </a:lnTo>
                    <a:lnTo>
                      <a:pt x="535" y="483"/>
                    </a:lnTo>
                    <a:lnTo>
                      <a:pt x="538" y="483"/>
                    </a:lnTo>
                    <a:lnTo>
                      <a:pt x="535" y="483"/>
                    </a:lnTo>
                    <a:lnTo>
                      <a:pt x="535" y="481"/>
                    </a:lnTo>
                    <a:lnTo>
                      <a:pt x="533" y="481"/>
                    </a:lnTo>
                    <a:lnTo>
                      <a:pt x="533" y="478"/>
                    </a:lnTo>
                    <a:lnTo>
                      <a:pt x="533" y="481"/>
                    </a:lnTo>
                    <a:lnTo>
                      <a:pt x="530" y="481"/>
                    </a:lnTo>
                    <a:lnTo>
                      <a:pt x="527" y="483"/>
                    </a:lnTo>
                    <a:lnTo>
                      <a:pt x="527" y="486"/>
                    </a:lnTo>
                    <a:lnTo>
                      <a:pt x="525" y="481"/>
                    </a:lnTo>
                    <a:lnTo>
                      <a:pt x="525" y="483"/>
                    </a:lnTo>
                    <a:lnTo>
                      <a:pt x="522" y="483"/>
                    </a:lnTo>
                    <a:lnTo>
                      <a:pt x="519" y="483"/>
                    </a:lnTo>
                    <a:lnTo>
                      <a:pt x="519" y="486"/>
                    </a:lnTo>
                    <a:lnTo>
                      <a:pt x="517" y="486"/>
                    </a:lnTo>
                    <a:lnTo>
                      <a:pt x="517" y="488"/>
                    </a:lnTo>
                    <a:lnTo>
                      <a:pt x="514" y="488"/>
                    </a:lnTo>
                    <a:lnTo>
                      <a:pt x="512" y="488"/>
                    </a:lnTo>
                    <a:lnTo>
                      <a:pt x="512" y="491"/>
                    </a:lnTo>
                    <a:lnTo>
                      <a:pt x="509" y="491"/>
                    </a:lnTo>
                    <a:lnTo>
                      <a:pt x="509" y="494"/>
                    </a:lnTo>
                    <a:lnTo>
                      <a:pt x="506" y="494"/>
                    </a:lnTo>
                    <a:lnTo>
                      <a:pt x="506" y="496"/>
                    </a:lnTo>
                    <a:lnTo>
                      <a:pt x="506" y="499"/>
                    </a:lnTo>
                    <a:lnTo>
                      <a:pt x="504" y="499"/>
                    </a:lnTo>
                    <a:lnTo>
                      <a:pt x="501" y="499"/>
                    </a:lnTo>
                    <a:lnTo>
                      <a:pt x="501" y="502"/>
                    </a:lnTo>
                    <a:lnTo>
                      <a:pt x="499" y="504"/>
                    </a:lnTo>
                    <a:lnTo>
                      <a:pt x="496" y="504"/>
                    </a:lnTo>
                    <a:lnTo>
                      <a:pt x="493" y="504"/>
                    </a:lnTo>
                    <a:lnTo>
                      <a:pt x="493" y="507"/>
                    </a:lnTo>
                    <a:lnTo>
                      <a:pt x="493" y="509"/>
                    </a:lnTo>
                    <a:lnTo>
                      <a:pt x="491" y="509"/>
                    </a:lnTo>
                    <a:lnTo>
                      <a:pt x="488" y="509"/>
                    </a:lnTo>
                    <a:lnTo>
                      <a:pt x="486" y="509"/>
                    </a:lnTo>
                    <a:lnTo>
                      <a:pt x="483" y="509"/>
                    </a:lnTo>
                    <a:lnTo>
                      <a:pt x="483" y="507"/>
                    </a:lnTo>
                    <a:lnTo>
                      <a:pt x="483" y="509"/>
                    </a:lnTo>
                    <a:lnTo>
                      <a:pt x="480" y="509"/>
                    </a:lnTo>
                    <a:lnTo>
                      <a:pt x="478" y="509"/>
                    </a:lnTo>
                    <a:lnTo>
                      <a:pt x="475" y="509"/>
                    </a:lnTo>
                    <a:lnTo>
                      <a:pt x="475" y="512"/>
                    </a:lnTo>
                    <a:lnTo>
                      <a:pt x="472" y="512"/>
                    </a:lnTo>
                    <a:lnTo>
                      <a:pt x="470" y="512"/>
                    </a:lnTo>
                    <a:lnTo>
                      <a:pt x="470" y="515"/>
                    </a:lnTo>
                    <a:lnTo>
                      <a:pt x="467" y="515"/>
                    </a:lnTo>
                    <a:lnTo>
                      <a:pt x="467" y="517"/>
                    </a:lnTo>
                    <a:lnTo>
                      <a:pt x="467" y="515"/>
                    </a:lnTo>
                    <a:lnTo>
                      <a:pt x="465" y="515"/>
                    </a:lnTo>
                    <a:lnTo>
                      <a:pt x="465" y="517"/>
                    </a:lnTo>
                    <a:lnTo>
                      <a:pt x="462" y="517"/>
                    </a:lnTo>
                    <a:lnTo>
                      <a:pt x="462" y="520"/>
                    </a:lnTo>
                    <a:lnTo>
                      <a:pt x="459" y="520"/>
                    </a:lnTo>
                    <a:lnTo>
                      <a:pt x="457" y="520"/>
                    </a:lnTo>
                    <a:lnTo>
                      <a:pt x="454" y="520"/>
                    </a:lnTo>
                    <a:lnTo>
                      <a:pt x="452" y="522"/>
                    </a:lnTo>
                    <a:lnTo>
                      <a:pt x="452" y="525"/>
                    </a:lnTo>
                    <a:lnTo>
                      <a:pt x="449" y="525"/>
                    </a:lnTo>
                    <a:lnTo>
                      <a:pt x="449" y="522"/>
                    </a:lnTo>
                    <a:lnTo>
                      <a:pt x="446" y="522"/>
                    </a:lnTo>
                    <a:lnTo>
                      <a:pt x="446" y="525"/>
                    </a:lnTo>
                    <a:lnTo>
                      <a:pt x="444" y="525"/>
                    </a:lnTo>
                    <a:lnTo>
                      <a:pt x="441" y="525"/>
                    </a:lnTo>
                    <a:lnTo>
                      <a:pt x="444" y="525"/>
                    </a:lnTo>
                    <a:lnTo>
                      <a:pt x="444" y="522"/>
                    </a:lnTo>
                    <a:lnTo>
                      <a:pt x="444" y="520"/>
                    </a:lnTo>
                    <a:lnTo>
                      <a:pt x="441" y="520"/>
                    </a:lnTo>
                    <a:lnTo>
                      <a:pt x="441" y="517"/>
                    </a:lnTo>
                    <a:lnTo>
                      <a:pt x="439" y="517"/>
                    </a:lnTo>
                    <a:lnTo>
                      <a:pt x="439" y="520"/>
                    </a:lnTo>
                    <a:lnTo>
                      <a:pt x="436" y="520"/>
                    </a:lnTo>
                    <a:lnTo>
                      <a:pt x="433" y="520"/>
                    </a:lnTo>
                    <a:lnTo>
                      <a:pt x="433" y="517"/>
                    </a:lnTo>
                    <a:lnTo>
                      <a:pt x="431" y="517"/>
                    </a:lnTo>
                    <a:lnTo>
                      <a:pt x="428" y="517"/>
                    </a:lnTo>
                    <a:lnTo>
                      <a:pt x="425" y="517"/>
                    </a:lnTo>
                    <a:lnTo>
                      <a:pt x="428" y="520"/>
                    </a:lnTo>
                    <a:lnTo>
                      <a:pt x="425" y="520"/>
                    </a:lnTo>
                    <a:lnTo>
                      <a:pt x="428" y="522"/>
                    </a:lnTo>
                    <a:lnTo>
                      <a:pt x="425" y="522"/>
                    </a:lnTo>
                    <a:lnTo>
                      <a:pt x="428" y="522"/>
                    </a:lnTo>
                    <a:lnTo>
                      <a:pt x="425" y="522"/>
                    </a:lnTo>
                    <a:lnTo>
                      <a:pt x="425" y="520"/>
                    </a:lnTo>
                    <a:lnTo>
                      <a:pt x="420" y="520"/>
                    </a:lnTo>
                    <a:lnTo>
                      <a:pt x="418" y="520"/>
                    </a:lnTo>
                    <a:lnTo>
                      <a:pt x="415" y="520"/>
                    </a:lnTo>
                    <a:lnTo>
                      <a:pt x="412" y="522"/>
                    </a:lnTo>
                    <a:lnTo>
                      <a:pt x="410" y="522"/>
                    </a:lnTo>
                    <a:lnTo>
                      <a:pt x="407" y="522"/>
                    </a:lnTo>
                    <a:lnTo>
                      <a:pt x="407" y="525"/>
                    </a:lnTo>
                    <a:lnTo>
                      <a:pt x="405" y="525"/>
                    </a:lnTo>
                    <a:lnTo>
                      <a:pt x="405" y="522"/>
                    </a:lnTo>
                    <a:lnTo>
                      <a:pt x="405" y="525"/>
                    </a:lnTo>
                    <a:lnTo>
                      <a:pt x="402" y="525"/>
                    </a:lnTo>
                    <a:lnTo>
                      <a:pt x="402" y="528"/>
                    </a:lnTo>
                    <a:lnTo>
                      <a:pt x="399" y="528"/>
                    </a:lnTo>
                    <a:lnTo>
                      <a:pt x="397" y="528"/>
                    </a:lnTo>
                    <a:lnTo>
                      <a:pt x="394" y="530"/>
                    </a:lnTo>
                    <a:lnTo>
                      <a:pt x="392" y="530"/>
                    </a:lnTo>
                    <a:lnTo>
                      <a:pt x="389" y="533"/>
                    </a:lnTo>
                    <a:lnTo>
                      <a:pt x="386" y="535"/>
                    </a:lnTo>
                    <a:lnTo>
                      <a:pt x="384" y="535"/>
                    </a:lnTo>
                    <a:lnTo>
                      <a:pt x="384" y="538"/>
                    </a:lnTo>
                    <a:lnTo>
                      <a:pt x="381" y="538"/>
                    </a:lnTo>
                    <a:lnTo>
                      <a:pt x="381" y="541"/>
                    </a:lnTo>
                    <a:lnTo>
                      <a:pt x="379" y="541"/>
                    </a:lnTo>
                    <a:lnTo>
                      <a:pt x="379" y="543"/>
                    </a:lnTo>
                    <a:lnTo>
                      <a:pt x="379" y="546"/>
                    </a:lnTo>
                    <a:lnTo>
                      <a:pt x="376" y="546"/>
                    </a:lnTo>
                    <a:lnTo>
                      <a:pt x="373" y="546"/>
                    </a:lnTo>
                    <a:lnTo>
                      <a:pt x="371" y="546"/>
                    </a:lnTo>
                    <a:lnTo>
                      <a:pt x="368" y="546"/>
                    </a:lnTo>
                    <a:lnTo>
                      <a:pt x="365" y="546"/>
                    </a:lnTo>
                    <a:lnTo>
                      <a:pt x="363" y="546"/>
                    </a:lnTo>
                    <a:lnTo>
                      <a:pt x="363" y="549"/>
                    </a:lnTo>
                    <a:lnTo>
                      <a:pt x="360" y="549"/>
                    </a:lnTo>
                    <a:lnTo>
                      <a:pt x="360" y="551"/>
                    </a:lnTo>
                    <a:lnTo>
                      <a:pt x="358" y="551"/>
                    </a:lnTo>
                    <a:lnTo>
                      <a:pt x="355" y="551"/>
                    </a:lnTo>
                    <a:lnTo>
                      <a:pt x="355" y="554"/>
                    </a:lnTo>
                    <a:lnTo>
                      <a:pt x="352" y="554"/>
                    </a:lnTo>
                    <a:lnTo>
                      <a:pt x="350" y="554"/>
                    </a:lnTo>
                    <a:lnTo>
                      <a:pt x="347" y="554"/>
                    </a:lnTo>
                    <a:lnTo>
                      <a:pt x="345" y="554"/>
                    </a:lnTo>
                    <a:lnTo>
                      <a:pt x="339" y="554"/>
                    </a:lnTo>
                    <a:lnTo>
                      <a:pt x="339" y="556"/>
                    </a:lnTo>
                    <a:lnTo>
                      <a:pt x="337" y="556"/>
                    </a:lnTo>
                    <a:lnTo>
                      <a:pt x="334" y="556"/>
                    </a:lnTo>
                    <a:lnTo>
                      <a:pt x="332" y="559"/>
                    </a:lnTo>
                    <a:lnTo>
                      <a:pt x="329" y="559"/>
                    </a:lnTo>
                    <a:lnTo>
                      <a:pt x="329" y="562"/>
                    </a:lnTo>
                    <a:lnTo>
                      <a:pt x="326" y="562"/>
                    </a:lnTo>
                    <a:lnTo>
                      <a:pt x="324" y="562"/>
                    </a:lnTo>
                    <a:lnTo>
                      <a:pt x="321" y="562"/>
                    </a:lnTo>
                    <a:lnTo>
                      <a:pt x="321" y="564"/>
                    </a:lnTo>
                    <a:lnTo>
                      <a:pt x="318" y="564"/>
                    </a:lnTo>
                    <a:lnTo>
                      <a:pt x="318" y="567"/>
                    </a:lnTo>
                    <a:lnTo>
                      <a:pt x="316" y="567"/>
                    </a:lnTo>
                    <a:lnTo>
                      <a:pt x="313" y="567"/>
                    </a:lnTo>
                    <a:lnTo>
                      <a:pt x="311" y="567"/>
                    </a:lnTo>
                    <a:lnTo>
                      <a:pt x="311" y="569"/>
                    </a:lnTo>
                    <a:lnTo>
                      <a:pt x="308" y="569"/>
                    </a:lnTo>
                    <a:lnTo>
                      <a:pt x="305" y="569"/>
                    </a:lnTo>
                    <a:lnTo>
                      <a:pt x="303" y="569"/>
                    </a:lnTo>
                    <a:lnTo>
                      <a:pt x="300" y="569"/>
                    </a:lnTo>
                    <a:lnTo>
                      <a:pt x="300" y="572"/>
                    </a:lnTo>
                    <a:lnTo>
                      <a:pt x="298" y="572"/>
                    </a:lnTo>
                    <a:lnTo>
                      <a:pt x="295" y="572"/>
                    </a:lnTo>
                    <a:lnTo>
                      <a:pt x="292" y="572"/>
                    </a:lnTo>
                    <a:lnTo>
                      <a:pt x="287" y="572"/>
                    </a:lnTo>
                    <a:lnTo>
                      <a:pt x="287" y="567"/>
                    </a:lnTo>
                    <a:lnTo>
                      <a:pt x="287" y="564"/>
                    </a:lnTo>
                    <a:lnTo>
                      <a:pt x="287" y="541"/>
                    </a:lnTo>
                    <a:lnTo>
                      <a:pt x="287" y="535"/>
                    </a:lnTo>
                    <a:lnTo>
                      <a:pt x="290" y="535"/>
                    </a:lnTo>
                    <a:lnTo>
                      <a:pt x="292" y="533"/>
                    </a:lnTo>
                    <a:lnTo>
                      <a:pt x="295" y="530"/>
                    </a:lnTo>
                    <a:lnTo>
                      <a:pt x="295" y="528"/>
                    </a:lnTo>
                    <a:lnTo>
                      <a:pt x="295" y="525"/>
                    </a:lnTo>
                    <a:lnTo>
                      <a:pt x="298" y="525"/>
                    </a:lnTo>
                    <a:lnTo>
                      <a:pt x="300" y="525"/>
                    </a:lnTo>
                    <a:lnTo>
                      <a:pt x="303" y="522"/>
                    </a:lnTo>
                    <a:lnTo>
                      <a:pt x="303" y="520"/>
                    </a:lnTo>
                    <a:lnTo>
                      <a:pt x="305" y="517"/>
                    </a:lnTo>
                    <a:lnTo>
                      <a:pt x="308" y="515"/>
                    </a:lnTo>
                    <a:lnTo>
                      <a:pt x="308" y="512"/>
                    </a:lnTo>
                    <a:lnTo>
                      <a:pt x="311" y="512"/>
                    </a:lnTo>
                    <a:lnTo>
                      <a:pt x="313" y="509"/>
                    </a:lnTo>
                    <a:lnTo>
                      <a:pt x="316" y="509"/>
                    </a:lnTo>
                    <a:lnTo>
                      <a:pt x="318" y="509"/>
                    </a:lnTo>
                    <a:lnTo>
                      <a:pt x="321" y="509"/>
                    </a:lnTo>
                    <a:lnTo>
                      <a:pt x="324" y="509"/>
                    </a:lnTo>
                    <a:lnTo>
                      <a:pt x="326" y="509"/>
                    </a:lnTo>
                    <a:lnTo>
                      <a:pt x="326" y="507"/>
                    </a:lnTo>
                    <a:lnTo>
                      <a:pt x="329" y="507"/>
                    </a:lnTo>
                    <a:lnTo>
                      <a:pt x="332" y="507"/>
                    </a:lnTo>
                    <a:lnTo>
                      <a:pt x="332" y="504"/>
                    </a:lnTo>
                    <a:lnTo>
                      <a:pt x="334" y="504"/>
                    </a:lnTo>
                    <a:lnTo>
                      <a:pt x="334" y="502"/>
                    </a:lnTo>
                    <a:lnTo>
                      <a:pt x="334" y="499"/>
                    </a:lnTo>
                    <a:lnTo>
                      <a:pt x="337" y="499"/>
                    </a:lnTo>
                    <a:lnTo>
                      <a:pt x="337" y="496"/>
                    </a:lnTo>
                    <a:lnTo>
                      <a:pt x="339" y="494"/>
                    </a:lnTo>
                    <a:lnTo>
                      <a:pt x="339" y="491"/>
                    </a:lnTo>
                    <a:lnTo>
                      <a:pt x="342" y="491"/>
                    </a:lnTo>
                    <a:lnTo>
                      <a:pt x="342" y="488"/>
                    </a:lnTo>
                    <a:lnTo>
                      <a:pt x="342" y="486"/>
                    </a:lnTo>
                    <a:lnTo>
                      <a:pt x="339" y="486"/>
                    </a:lnTo>
                    <a:lnTo>
                      <a:pt x="337" y="481"/>
                    </a:lnTo>
                    <a:lnTo>
                      <a:pt x="339" y="481"/>
                    </a:lnTo>
                    <a:lnTo>
                      <a:pt x="339" y="478"/>
                    </a:lnTo>
                    <a:lnTo>
                      <a:pt x="339" y="475"/>
                    </a:lnTo>
                    <a:lnTo>
                      <a:pt x="342" y="475"/>
                    </a:lnTo>
                    <a:lnTo>
                      <a:pt x="345" y="473"/>
                    </a:lnTo>
                    <a:lnTo>
                      <a:pt x="347" y="470"/>
                    </a:lnTo>
                    <a:lnTo>
                      <a:pt x="350" y="470"/>
                    </a:lnTo>
                    <a:lnTo>
                      <a:pt x="355" y="468"/>
                    </a:lnTo>
                    <a:lnTo>
                      <a:pt x="360" y="468"/>
                    </a:lnTo>
                    <a:lnTo>
                      <a:pt x="371" y="462"/>
                    </a:lnTo>
                    <a:lnTo>
                      <a:pt x="376" y="462"/>
                    </a:lnTo>
                    <a:lnTo>
                      <a:pt x="381" y="457"/>
                    </a:lnTo>
                    <a:lnTo>
                      <a:pt x="386" y="454"/>
                    </a:lnTo>
                    <a:lnTo>
                      <a:pt x="389" y="454"/>
                    </a:lnTo>
                    <a:lnTo>
                      <a:pt x="386" y="439"/>
                    </a:lnTo>
                    <a:lnTo>
                      <a:pt x="384" y="439"/>
                    </a:lnTo>
                    <a:lnTo>
                      <a:pt x="384" y="441"/>
                    </a:lnTo>
                    <a:lnTo>
                      <a:pt x="381" y="441"/>
                    </a:lnTo>
                    <a:lnTo>
                      <a:pt x="379" y="444"/>
                    </a:lnTo>
                    <a:lnTo>
                      <a:pt x="376" y="444"/>
                    </a:lnTo>
                    <a:lnTo>
                      <a:pt x="373" y="444"/>
                    </a:lnTo>
                    <a:lnTo>
                      <a:pt x="371" y="444"/>
                    </a:lnTo>
                    <a:lnTo>
                      <a:pt x="368" y="444"/>
                    </a:lnTo>
                    <a:lnTo>
                      <a:pt x="368" y="447"/>
                    </a:lnTo>
                    <a:lnTo>
                      <a:pt x="365" y="447"/>
                    </a:lnTo>
                    <a:lnTo>
                      <a:pt x="363" y="447"/>
                    </a:lnTo>
                    <a:lnTo>
                      <a:pt x="360" y="444"/>
                    </a:lnTo>
                    <a:lnTo>
                      <a:pt x="358" y="444"/>
                    </a:lnTo>
                    <a:lnTo>
                      <a:pt x="355" y="444"/>
                    </a:lnTo>
                    <a:lnTo>
                      <a:pt x="352" y="444"/>
                    </a:lnTo>
                    <a:lnTo>
                      <a:pt x="350" y="441"/>
                    </a:lnTo>
                    <a:lnTo>
                      <a:pt x="347" y="441"/>
                    </a:lnTo>
                    <a:lnTo>
                      <a:pt x="345" y="439"/>
                    </a:lnTo>
                    <a:lnTo>
                      <a:pt x="342" y="439"/>
                    </a:lnTo>
                    <a:lnTo>
                      <a:pt x="342" y="436"/>
                    </a:lnTo>
                    <a:lnTo>
                      <a:pt x="339" y="436"/>
                    </a:lnTo>
                    <a:lnTo>
                      <a:pt x="339" y="434"/>
                    </a:lnTo>
                    <a:lnTo>
                      <a:pt x="337" y="434"/>
                    </a:lnTo>
                    <a:lnTo>
                      <a:pt x="329" y="397"/>
                    </a:lnTo>
                    <a:lnTo>
                      <a:pt x="329" y="394"/>
                    </a:lnTo>
                    <a:lnTo>
                      <a:pt x="326" y="394"/>
                    </a:lnTo>
                    <a:lnTo>
                      <a:pt x="303" y="394"/>
                    </a:lnTo>
                    <a:lnTo>
                      <a:pt x="313" y="379"/>
                    </a:lnTo>
                    <a:lnTo>
                      <a:pt x="313" y="376"/>
                    </a:lnTo>
                    <a:lnTo>
                      <a:pt x="316" y="374"/>
                    </a:lnTo>
                    <a:lnTo>
                      <a:pt x="316" y="371"/>
                    </a:lnTo>
                    <a:lnTo>
                      <a:pt x="316" y="368"/>
                    </a:lnTo>
                    <a:lnTo>
                      <a:pt x="318" y="366"/>
                    </a:lnTo>
                    <a:lnTo>
                      <a:pt x="318" y="363"/>
                    </a:lnTo>
                    <a:lnTo>
                      <a:pt x="318" y="360"/>
                    </a:lnTo>
                    <a:lnTo>
                      <a:pt x="321" y="360"/>
                    </a:lnTo>
                    <a:lnTo>
                      <a:pt x="321" y="363"/>
                    </a:lnTo>
                    <a:lnTo>
                      <a:pt x="324" y="363"/>
                    </a:lnTo>
                    <a:lnTo>
                      <a:pt x="326" y="360"/>
                    </a:lnTo>
                    <a:lnTo>
                      <a:pt x="326" y="363"/>
                    </a:lnTo>
                    <a:lnTo>
                      <a:pt x="329" y="363"/>
                    </a:lnTo>
                    <a:lnTo>
                      <a:pt x="329" y="366"/>
                    </a:lnTo>
                    <a:lnTo>
                      <a:pt x="329" y="368"/>
                    </a:lnTo>
                    <a:lnTo>
                      <a:pt x="326" y="368"/>
                    </a:lnTo>
                    <a:lnTo>
                      <a:pt x="334" y="368"/>
                    </a:lnTo>
                    <a:lnTo>
                      <a:pt x="337" y="366"/>
                    </a:lnTo>
                    <a:lnTo>
                      <a:pt x="339" y="366"/>
                    </a:lnTo>
                    <a:lnTo>
                      <a:pt x="342" y="366"/>
                    </a:lnTo>
                    <a:lnTo>
                      <a:pt x="347" y="366"/>
                    </a:lnTo>
                    <a:lnTo>
                      <a:pt x="350" y="366"/>
                    </a:lnTo>
                    <a:lnTo>
                      <a:pt x="352" y="366"/>
                    </a:lnTo>
                    <a:lnTo>
                      <a:pt x="352" y="363"/>
                    </a:lnTo>
                    <a:lnTo>
                      <a:pt x="355" y="360"/>
                    </a:lnTo>
                    <a:lnTo>
                      <a:pt x="355" y="355"/>
                    </a:lnTo>
                    <a:lnTo>
                      <a:pt x="352" y="353"/>
                    </a:lnTo>
                    <a:lnTo>
                      <a:pt x="352" y="350"/>
                    </a:lnTo>
                    <a:lnTo>
                      <a:pt x="352" y="347"/>
                    </a:lnTo>
                    <a:lnTo>
                      <a:pt x="350" y="347"/>
                    </a:lnTo>
                    <a:lnTo>
                      <a:pt x="350" y="345"/>
                    </a:lnTo>
                    <a:lnTo>
                      <a:pt x="347" y="345"/>
                    </a:lnTo>
                    <a:lnTo>
                      <a:pt x="347" y="342"/>
                    </a:lnTo>
                    <a:lnTo>
                      <a:pt x="345" y="342"/>
                    </a:lnTo>
                    <a:lnTo>
                      <a:pt x="352" y="345"/>
                    </a:lnTo>
                    <a:lnTo>
                      <a:pt x="355" y="345"/>
                    </a:lnTo>
                    <a:lnTo>
                      <a:pt x="358" y="345"/>
                    </a:lnTo>
                    <a:lnTo>
                      <a:pt x="360" y="345"/>
                    </a:lnTo>
                    <a:lnTo>
                      <a:pt x="363" y="345"/>
                    </a:lnTo>
                    <a:lnTo>
                      <a:pt x="363" y="342"/>
                    </a:lnTo>
                    <a:lnTo>
                      <a:pt x="365" y="342"/>
                    </a:lnTo>
                    <a:lnTo>
                      <a:pt x="368" y="342"/>
                    </a:lnTo>
                    <a:lnTo>
                      <a:pt x="371" y="340"/>
                    </a:lnTo>
                    <a:lnTo>
                      <a:pt x="371" y="337"/>
                    </a:lnTo>
                    <a:lnTo>
                      <a:pt x="373" y="337"/>
                    </a:lnTo>
                    <a:lnTo>
                      <a:pt x="381" y="337"/>
                    </a:lnTo>
                    <a:lnTo>
                      <a:pt x="384" y="337"/>
                    </a:lnTo>
                    <a:lnTo>
                      <a:pt x="389" y="342"/>
                    </a:lnTo>
                    <a:lnTo>
                      <a:pt x="394" y="342"/>
                    </a:lnTo>
                    <a:lnTo>
                      <a:pt x="397" y="342"/>
                    </a:lnTo>
                    <a:lnTo>
                      <a:pt x="399" y="342"/>
                    </a:lnTo>
                    <a:lnTo>
                      <a:pt x="402" y="342"/>
                    </a:lnTo>
                    <a:lnTo>
                      <a:pt x="405" y="345"/>
                    </a:lnTo>
                    <a:lnTo>
                      <a:pt x="405" y="342"/>
                    </a:lnTo>
                    <a:lnTo>
                      <a:pt x="407" y="342"/>
                    </a:lnTo>
                    <a:lnTo>
                      <a:pt x="410" y="340"/>
                    </a:lnTo>
                    <a:lnTo>
                      <a:pt x="412" y="342"/>
                    </a:lnTo>
                    <a:lnTo>
                      <a:pt x="415" y="345"/>
                    </a:lnTo>
                    <a:lnTo>
                      <a:pt x="418" y="345"/>
                    </a:lnTo>
                    <a:lnTo>
                      <a:pt x="418" y="347"/>
                    </a:lnTo>
                    <a:lnTo>
                      <a:pt x="420" y="347"/>
                    </a:lnTo>
                    <a:lnTo>
                      <a:pt x="423" y="347"/>
                    </a:lnTo>
                    <a:lnTo>
                      <a:pt x="425" y="347"/>
                    </a:lnTo>
                    <a:lnTo>
                      <a:pt x="425" y="350"/>
                    </a:lnTo>
                    <a:lnTo>
                      <a:pt x="428" y="350"/>
                    </a:lnTo>
                    <a:lnTo>
                      <a:pt x="428" y="353"/>
                    </a:lnTo>
                    <a:lnTo>
                      <a:pt x="433" y="353"/>
                    </a:lnTo>
                    <a:lnTo>
                      <a:pt x="436" y="350"/>
                    </a:lnTo>
                    <a:lnTo>
                      <a:pt x="439" y="350"/>
                    </a:lnTo>
                    <a:lnTo>
                      <a:pt x="441" y="347"/>
                    </a:lnTo>
                    <a:lnTo>
                      <a:pt x="444" y="345"/>
                    </a:lnTo>
                    <a:lnTo>
                      <a:pt x="446" y="345"/>
                    </a:lnTo>
                    <a:lnTo>
                      <a:pt x="446" y="342"/>
                    </a:lnTo>
                    <a:lnTo>
                      <a:pt x="446" y="340"/>
                    </a:lnTo>
                    <a:lnTo>
                      <a:pt x="444" y="340"/>
                    </a:lnTo>
                    <a:lnTo>
                      <a:pt x="444" y="337"/>
                    </a:lnTo>
                    <a:lnTo>
                      <a:pt x="444" y="334"/>
                    </a:lnTo>
                    <a:lnTo>
                      <a:pt x="444" y="332"/>
                    </a:lnTo>
                    <a:lnTo>
                      <a:pt x="444" y="329"/>
                    </a:lnTo>
                    <a:lnTo>
                      <a:pt x="441" y="329"/>
                    </a:lnTo>
                    <a:lnTo>
                      <a:pt x="441" y="327"/>
                    </a:lnTo>
                    <a:lnTo>
                      <a:pt x="441" y="324"/>
                    </a:lnTo>
                    <a:lnTo>
                      <a:pt x="439" y="324"/>
                    </a:lnTo>
                    <a:lnTo>
                      <a:pt x="439" y="321"/>
                    </a:lnTo>
                    <a:lnTo>
                      <a:pt x="439" y="319"/>
                    </a:lnTo>
                    <a:lnTo>
                      <a:pt x="436" y="316"/>
                    </a:lnTo>
                    <a:lnTo>
                      <a:pt x="436" y="313"/>
                    </a:lnTo>
                    <a:lnTo>
                      <a:pt x="433" y="313"/>
                    </a:lnTo>
                    <a:lnTo>
                      <a:pt x="433" y="311"/>
                    </a:lnTo>
                    <a:lnTo>
                      <a:pt x="433" y="303"/>
                    </a:lnTo>
                    <a:lnTo>
                      <a:pt x="452" y="287"/>
                    </a:lnTo>
                    <a:lnTo>
                      <a:pt x="454" y="287"/>
                    </a:lnTo>
                    <a:lnTo>
                      <a:pt x="454" y="290"/>
                    </a:lnTo>
                    <a:lnTo>
                      <a:pt x="457" y="290"/>
                    </a:lnTo>
                    <a:lnTo>
                      <a:pt x="462" y="295"/>
                    </a:lnTo>
                    <a:lnTo>
                      <a:pt x="465" y="298"/>
                    </a:lnTo>
                    <a:lnTo>
                      <a:pt x="467" y="298"/>
                    </a:lnTo>
                    <a:lnTo>
                      <a:pt x="470" y="298"/>
                    </a:lnTo>
                    <a:lnTo>
                      <a:pt x="475" y="298"/>
                    </a:lnTo>
                    <a:lnTo>
                      <a:pt x="483" y="298"/>
                    </a:lnTo>
                    <a:lnTo>
                      <a:pt x="486" y="300"/>
                    </a:lnTo>
                    <a:lnTo>
                      <a:pt x="486" y="303"/>
                    </a:lnTo>
                    <a:lnTo>
                      <a:pt x="488" y="303"/>
                    </a:lnTo>
                    <a:lnTo>
                      <a:pt x="491" y="306"/>
                    </a:lnTo>
                    <a:lnTo>
                      <a:pt x="493" y="306"/>
                    </a:lnTo>
                    <a:lnTo>
                      <a:pt x="496" y="308"/>
                    </a:lnTo>
                    <a:lnTo>
                      <a:pt x="504" y="313"/>
                    </a:lnTo>
                    <a:lnTo>
                      <a:pt x="509" y="311"/>
                    </a:lnTo>
                    <a:lnTo>
                      <a:pt x="514" y="303"/>
                    </a:lnTo>
                    <a:lnTo>
                      <a:pt x="525" y="303"/>
                    </a:lnTo>
                    <a:lnTo>
                      <a:pt x="543" y="303"/>
                    </a:lnTo>
                    <a:lnTo>
                      <a:pt x="551" y="303"/>
                    </a:lnTo>
                    <a:lnTo>
                      <a:pt x="553" y="303"/>
                    </a:lnTo>
                    <a:lnTo>
                      <a:pt x="556" y="303"/>
                    </a:lnTo>
                    <a:lnTo>
                      <a:pt x="559" y="303"/>
                    </a:lnTo>
                    <a:lnTo>
                      <a:pt x="561" y="303"/>
                    </a:lnTo>
                    <a:lnTo>
                      <a:pt x="564" y="300"/>
                    </a:lnTo>
                    <a:lnTo>
                      <a:pt x="572" y="300"/>
                    </a:lnTo>
                    <a:lnTo>
                      <a:pt x="574" y="300"/>
                    </a:lnTo>
                    <a:lnTo>
                      <a:pt x="579" y="300"/>
                    </a:lnTo>
                    <a:lnTo>
                      <a:pt x="585" y="300"/>
                    </a:lnTo>
                    <a:lnTo>
                      <a:pt x="595" y="303"/>
                    </a:lnTo>
                    <a:lnTo>
                      <a:pt x="595" y="298"/>
                    </a:lnTo>
                    <a:lnTo>
                      <a:pt x="595" y="293"/>
                    </a:lnTo>
                    <a:lnTo>
                      <a:pt x="595" y="287"/>
                    </a:lnTo>
                    <a:lnTo>
                      <a:pt x="595" y="285"/>
                    </a:lnTo>
                    <a:lnTo>
                      <a:pt x="595" y="279"/>
                    </a:lnTo>
                    <a:lnTo>
                      <a:pt x="595" y="274"/>
                    </a:lnTo>
                    <a:lnTo>
                      <a:pt x="595" y="269"/>
                    </a:lnTo>
                    <a:lnTo>
                      <a:pt x="593" y="266"/>
                    </a:lnTo>
                    <a:lnTo>
                      <a:pt x="593" y="261"/>
                    </a:lnTo>
                    <a:lnTo>
                      <a:pt x="593" y="259"/>
                    </a:lnTo>
                    <a:lnTo>
                      <a:pt x="595" y="256"/>
                    </a:lnTo>
                    <a:lnTo>
                      <a:pt x="598" y="253"/>
                    </a:lnTo>
                    <a:lnTo>
                      <a:pt x="600" y="253"/>
                    </a:lnTo>
                    <a:lnTo>
                      <a:pt x="603" y="253"/>
                    </a:lnTo>
                    <a:lnTo>
                      <a:pt x="606" y="253"/>
                    </a:lnTo>
                    <a:lnTo>
                      <a:pt x="606" y="248"/>
                    </a:lnTo>
                    <a:lnTo>
                      <a:pt x="603" y="246"/>
                    </a:lnTo>
                    <a:lnTo>
                      <a:pt x="603" y="243"/>
                    </a:lnTo>
                    <a:lnTo>
                      <a:pt x="603" y="240"/>
                    </a:lnTo>
                    <a:lnTo>
                      <a:pt x="606" y="240"/>
                    </a:lnTo>
                    <a:lnTo>
                      <a:pt x="606" y="243"/>
                    </a:lnTo>
                    <a:lnTo>
                      <a:pt x="608" y="243"/>
                    </a:lnTo>
                    <a:lnTo>
                      <a:pt x="611" y="246"/>
                    </a:lnTo>
                    <a:lnTo>
                      <a:pt x="613" y="246"/>
                    </a:lnTo>
                    <a:lnTo>
                      <a:pt x="613" y="243"/>
                    </a:lnTo>
                    <a:lnTo>
                      <a:pt x="613" y="240"/>
                    </a:lnTo>
                    <a:lnTo>
                      <a:pt x="616" y="240"/>
                    </a:lnTo>
                    <a:lnTo>
                      <a:pt x="616" y="238"/>
                    </a:lnTo>
                    <a:lnTo>
                      <a:pt x="619" y="238"/>
                    </a:lnTo>
                    <a:lnTo>
                      <a:pt x="619" y="235"/>
                    </a:lnTo>
                    <a:lnTo>
                      <a:pt x="621" y="235"/>
                    </a:lnTo>
                    <a:lnTo>
                      <a:pt x="621" y="232"/>
                    </a:lnTo>
                    <a:lnTo>
                      <a:pt x="624" y="232"/>
                    </a:lnTo>
                    <a:lnTo>
                      <a:pt x="626" y="232"/>
                    </a:lnTo>
                    <a:lnTo>
                      <a:pt x="629" y="232"/>
                    </a:lnTo>
                    <a:lnTo>
                      <a:pt x="632" y="232"/>
                    </a:lnTo>
                    <a:lnTo>
                      <a:pt x="632" y="230"/>
                    </a:lnTo>
                    <a:lnTo>
                      <a:pt x="629" y="227"/>
                    </a:lnTo>
                    <a:lnTo>
                      <a:pt x="632" y="227"/>
                    </a:lnTo>
                    <a:lnTo>
                      <a:pt x="632" y="225"/>
                    </a:lnTo>
                    <a:lnTo>
                      <a:pt x="634" y="227"/>
                    </a:lnTo>
                    <a:lnTo>
                      <a:pt x="637" y="230"/>
                    </a:lnTo>
                    <a:lnTo>
                      <a:pt x="640" y="230"/>
                    </a:lnTo>
                    <a:lnTo>
                      <a:pt x="640" y="232"/>
                    </a:lnTo>
                    <a:lnTo>
                      <a:pt x="642" y="235"/>
                    </a:lnTo>
                    <a:lnTo>
                      <a:pt x="645" y="235"/>
                    </a:lnTo>
                    <a:lnTo>
                      <a:pt x="645" y="232"/>
                    </a:lnTo>
                    <a:lnTo>
                      <a:pt x="645" y="230"/>
                    </a:lnTo>
                    <a:lnTo>
                      <a:pt x="647" y="230"/>
                    </a:lnTo>
                    <a:lnTo>
                      <a:pt x="650" y="230"/>
                    </a:lnTo>
                    <a:lnTo>
                      <a:pt x="653" y="230"/>
                    </a:lnTo>
                    <a:lnTo>
                      <a:pt x="653" y="232"/>
                    </a:lnTo>
                    <a:lnTo>
                      <a:pt x="658" y="230"/>
                    </a:lnTo>
                    <a:lnTo>
                      <a:pt x="660" y="230"/>
                    </a:lnTo>
                    <a:lnTo>
                      <a:pt x="666" y="227"/>
                    </a:lnTo>
                    <a:lnTo>
                      <a:pt x="668" y="227"/>
                    </a:lnTo>
                    <a:lnTo>
                      <a:pt x="668" y="225"/>
                    </a:lnTo>
                    <a:lnTo>
                      <a:pt x="668" y="222"/>
                    </a:lnTo>
                    <a:lnTo>
                      <a:pt x="671" y="225"/>
                    </a:lnTo>
                    <a:lnTo>
                      <a:pt x="671" y="227"/>
                    </a:lnTo>
                    <a:lnTo>
                      <a:pt x="673" y="225"/>
                    </a:lnTo>
                    <a:lnTo>
                      <a:pt x="673" y="222"/>
                    </a:lnTo>
                    <a:lnTo>
                      <a:pt x="671" y="222"/>
                    </a:lnTo>
                    <a:lnTo>
                      <a:pt x="671" y="217"/>
                    </a:lnTo>
                    <a:lnTo>
                      <a:pt x="668" y="217"/>
                    </a:lnTo>
                    <a:lnTo>
                      <a:pt x="666" y="217"/>
                    </a:lnTo>
                    <a:lnTo>
                      <a:pt x="666" y="214"/>
                    </a:lnTo>
                    <a:lnTo>
                      <a:pt x="666" y="212"/>
                    </a:lnTo>
                    <a:lnTo>
                      <a:pt x="668" y="209"/>
                    </a:lnTo>
                    <a:lnTo>
                      <a:pt x="668" y="206"/>
                    </a:lnTo>
                    <a:lnTo>
                      <a:pt x="671" y="206"/>
                    </a:lnTo>
                    <a:lnTo>
                      <a:pt x="671" y="204"/>
                    </a:lnTo>
                    <a:lnTo>
                      <a:pt x="671" y="201"/>
                    </a:lnTo>
                    <a:lnTo>
                      <a:pt x="673" y="199"/>
                    </a:lnTo>
                    <a:lnTo>
                      <a:pt x="676" y="199"/>
                    </a:lnTo>
                    <a:lnTo>
                      <a:pt x="679" y="199"/>
                    </a:lnTo>
                    <a:lnTo>
                      <a:pt x="681" y="196"/>
                    </a:lnTo>
                    <a:lnTo>
                      <a:pt x="684" y="196"/>
                    </a:lnTo>
                    <a:lnTo>
                      <a:pt x="687" y="196"/>
                    </a:lnTo>
                    <a:lnTo>
                      <a:pt x="689" y="196"/>
                    </a:lnTo>
                    <a:lnTo>
                      <a:pt x="689" y="199"/>
                    </a:lnTo>
                    <a:lnTo>
                      <a:pt x="692" y="199"/>
                    </a:lnTo>
                    <a:lnTo>
                      <a:pt x="694" y="199"/>
                    </a:lnTo>
                    <a:lnTo>
                      <a:pt x="697" y="199"/>
                    </a:lnTo>
                    <a:lnTo>
                      <a:pt x="700" y="199"/>
                    </a:lnTo>
                    <a:lnTo>
                      <a:pt x="700" y="196"/>
                    </a:lnTo>
                    <a:lnTo>
                      <a:pt x="702" y="196"/>
                    </a:lnTo>
                    <a:lnTo>
                      <a:pt x="702" y="193"/>
                    </a:lnTo>
                    <a:lnTo>
                      <a:pt x="705" y="193"/>
                    </a:lnTo>
                    <a:lnTo>
                      <a:pt x="707" y="193"/>
                    </a:lnTo>
                    <a:lnTo>
                      <a:pt x="707" y="191"/>
                    </a:lnTo>
                    <a:lnTo>
                      <a:pt x="710" y="191"/>
                    </a:lnTo>
                    <a:lnTo>
                      <a:pt x="713" y="191"/>
                    </a:lnTo>
                    <a:lnTo>
                      <a:pt x="715" y="193"/>
                    </a:lnTo>
                    <a:lnTo>
                      <a:pt x="718" y="193"/>
                    </a:lnTo>
                    <a:lnTo>
                      <a:pt x="720" y="191"/>
                    </a:lnTo>
                    <a:lnTo>
                      <a:pt x="723" y="191"/>
                    </a:lnTo>
                    <a:lnTo>
                      <a:pt x="723" y="188"/>
                    </a:lnTo>
                    <a:lnTo>
                      <a:pt x="726" y="188"/>
                    </a:lnTo>
                    <a:lnTo>
                      <a:pt x="728" y="188"/>
                    </a:lnTo>
                    <a:lnTo>
                      <a:pt x="731" y="188"/>
                    </a:lnTo>
                    <a:lnTo>
                      <a:pt x="731" y="185"/>
                    </a:lnTo>
                    <a:lnTo>
                      <a:pt x="731" y="183"/>
                    </a:lnTo>
                    <a:lnTo>
                      <a:pt x="733" y="183"/>
                    </a:lnTo>
                    <a:lnTo>
                      <a:pt x="733" y="180"/>
                    </a:lnTo>
                    <a:lnTo>
                      <a:pt x="736" y="180"/>
                    </a:lnTo>
                    <a:lnTo>
                      <a:pt x="741" y="178"/>
                    </a:lnTo>
                    <a:lnTo>
                      <a:pt x="744" y="178"/>
                    </a:lnTo>
                    <a:lnTo>
                      <a:pt x="744" y="172"/>
                    </a:lnTo>
                    <a:lnTo>
                      <a:pt x="744" y="167"/>
                    </a:lnTo>
                    <a:lnTo>
                      <a:pt x="749" y="162"/>
                    </a:lnTo>
                    <a:lnTo>
                      <a:pt x="752" y="162"/>
                    </a:lnTo>
                    <a:lnTo>
                      <a:pt x="754" y="162"/>
                    </a:lnTo>
                    <a:lnTo>
                      <a:pt x="757" y="159"/>
                    </a:lnTo>
                    <a:lnTo>
                      <a:pt x="760" y="157"/>
                    </a:lnTo>
                    <a:lnTo>
                      <a:pt x="762" y="157"/>
                    </a:lnTo>
                    <a:lnTo>
                      <a:pt x="762" y="154"/>
                    </a:lnTo>
                    <a:lnTo>
                      <a:pt x="762" y="151"/>
                    </a:lnTo>
                    <a:lnTo>
                      <a:pt x="765" y="149"/>
                    </a:lnTo>
                    <a:lnTo>
                      <a:pt x="767" y="149"/>
                    </a:lnTo>
                    <a:lnTo>
                      <a:pt x="770" y="149"/>
                    </a:lnTo>
                    <a:lnTo>
                      <a:pt x="773" y="149"/>
                    </a:lnTo>
                    <a:lnTo>
                      <a:pt x="775" y="149"/>
                    </a:lnTo>
                    <a:lnTo>
                      <a:pt x="775" y="146"/>
                    </a:lnTo>
                    <a:lnTo>
                      <a:pt x="778" y="146"/>
                    </a:lnTo>
                    <a:lnTo>
                      <a:pt x="780" y="146"/>
                    </a:lnTo>
                    <a:lnTo>
                      <a:pt x="780" y="149"/>
                    </a:lnTo>
                    <a:lnTo>
                      <a:pt x="783" y="149"/>
                    </a:lnTo>
                    <a:lnTo>
                      <a:pt x="783" y="151"/>
                    </a:lnTo>
                    <a:lnTo>
                      <a:pt x="786" y="151"/>
                    </a:lnTo>
                    <a:lnTo>
                      <a:pt x="788" y="151"/>
                    </a:lnTo>
                    <a:lnTo>
                      <a:pt x="791" y="154"/>
                    </a:lnTo>
                    <a:lnTo>
                      <a:pt x="791" y="151"/>
                    </a:lnTo>
                    <a:lnTo>
                      <a:pt x="794" y="151"/>
                    </a:lnTo>
                    <a:lnTo>
                      <a:pt x="796" y="151"/>
                    </a:lnTo>
                    <a:lnTo>
                      <a:pt x="799" y="151"/>
                    </a:lnTo>
                    <a:lnTo>
                      <a:pt x="801" y="151"/>
                    </a:lnTo>
                    <a:lnTo>
                      <a:pt x="801" y="154"/>
                    </a:lnTo>
                    <a:lnTo>
                      <a:pt x="801" y="157"/>
                    </a:lnTo>
                    <a:lnTo>
                      <a:pt x="801" y="159"/>
                    </a:lnTo>
                    <a:lnTo>
                      <a:pt x="804" y="162"/>
                    </a:lnTo>
                    <a:lnTo>
                      <a:pt x="807" y="165"/>
                    </a:lnTo>
                    <a:lnTo>
                      <a:pt x="807" y="167"/>
                    </a:lnTo>
                    <a:lnTo>
                      <a:pt x="809" y="167"/>
                    </a:lnTo>
                    <a:lnTo>
                      <a:pt x="809" y="170"/>
                    </a:lnTo>
                    <a:lnTo>
                      <a:pt x="812" y="170"/>
                    </a:lnTo>
                    <a:lnTo>
                      <a:pt x="814" y="170"/>
                    </a:lnTo>
                    <a:lnTo>
                      <a:pt x="814" y="172"/>
                    </a:lnTo>
                    <a:lnTo>
                      <a:pt x="817" y="172"/>
                    </a:lnTo>
                    <a:lnTo>
                      <a:pt x="820" y="172"/>
                    </a:lnTo>
                    <a:lnTo>
                      <a:pt x="820" y="170"/>
                    </a:lnTo>
                    <a:lnTo>
                      <a:pt x="822" y="170"/>
                    </a:lnTo>
                    <a:lnTo>
                      <a:pt x="822" y="172"/>
                    </a:lnTo>
                    <a:lnTo>
                      <a:pt x="825" y="172"/>
                    </a:lnTo>
                    <a:lnTo>
                      <a:pt x="825" y="170"/>
                    </a:lnTo>
                    <a:lnTo>
                      <a:pt x="827" y="170"/>
                    </a:lnTo>
                    <a:lnTo>
                      <a:pt x="830" y="170"/>
                    </a:lnTo>
                    <a:lnTo>
                      <a:pt x="830" y="167"/>
                    </a:lnTo>
                    <a:lnTo>
                      <a:pt x="833" y="167"/>
                    </a:lnTo>
                    <a:lnTo>
                      <a:pt x="835" y="167"/>
                    </a:lnTo>
                    <a:lnTo>
                      <a:pt x="835" y="165"/>
                    </a:lnTo>
                    <a:lnTo>
                      <a:pt x="838" y="165"/>
                    </a:lnTo>
                    <a:lnTo>
                      <a:pt x="838" y="162"/>
                    </a:lnTo>
                    <a:lnTo>
                      <a:pt x="841" y="162"/>
                    </a:lnTo>
                    <a:lnTo>
                      <a:pt x="843" y="162"/>
                    </a:lnTo>
                    <a:lnTo>
                      <a:pt x="846" y="159"/>
                    </a:lnTo>
                    <a:lnTo>
                      <a:pt x="848" y="159"/>
                    </a:lnTo>
                    <a:lnTo>
                      <a:pt x="848" y="157"/>
                    </a:lnTo>
                    <a:lnTo>
                      <a:pt x="851" y="154"/>
                    </a:lnTo>
                    <a:lnTo>
                      <a:pt x="851" y="151"/>
                    </a:lnTo>
                    <a:lnTo>
                      <a:pt x="854" y="151"/>
                    </a:lnTo>
                    <a:lnTo>
                      <a:pt x="854" y="149"/>
                    </a:lnTo>
                    <a:lnTo>
                      <a:pt x="856" y="149"/>
                    </a:lnTo>
                    <a:lnTo>
                      <a:pt x="856" y="146"/>
                    </a:lnTo>
                    <a:lnTo>
                      <a:pt x="859" y="146"/>
                    </a:lnTo>
                    <a:lnTo>
                      <a:pt x="859" y="144"/>
                    </a:lnTo>
                    <a:lnTo>
                      <a:pt x="859" y="141"/>
                    </a:lnTo>
                    <a:lnTo>
                      <a:pt x="861" y="141"/>
                    </a:lnTo>
                    <a:lnTo>
                      <a:pt x="864" y="138"/>
                    </a:lnTo>
                    <a:lnTo>
                      <a:pt x="867" y="138"/>
                    </a:lnTo>
                    <a:lnTo>
                      <a:pt x="864" y="138"/>
                    </a:lnTo>
                    <a:lnTo>
                      <a:pt x="864" y="136"/>
                    </a:lnTo>
                    <a:lnTo>
                      <a:pt x="864" y="133"/>
                    </a:lnTo>
                    <a:lnTo>
                      <a:pt x="867" y="133"/>
                    </a:lnTo>
                    <a:lnTo>
                      <a:pt x="869" y="133"/>
                    </a:lnTo>
                    <a:lnTo>
                      <a:pt x="869" y="131"/>
                    </a:lnTo>
                    <a:lnTo>
                      <a:pt x="872" y="131"/>
                    </a:lnTo>
                    <a:lnTo>
                      <a:pt x="872" y="128"/>
                    </a:lnTo>
                    <a:lnTo>
                      <a:pt x="872" y="125"/>
                    </a:lnTo>
                    <a:lnTo>
                      <a:pt x="874" y="125"/>
                    </a:lnTo>
                    <a:lnTo>
                      <a:pt x="874" y="123"/>
                    </a:lnTo>
                    <a:lnTo>
                      <a:pt x="877" y="120"/>
                    </a:lnTo>
                    <a:lnTo>
                      <a:pt x="880" y="118"/>
                    </a:lnTo>
                    <a:lnTo>
                      <a:pt x="888" y="112"/>
                    </a:lnTo>
                    <a:lnTo>
                      <a:pt x="890" y="110"/>
                    </a:lnTo>
                    <a:lnTo>
                      <a:pt x="893" y="104"/>
                    </a:lnTo>
                    <a:lnTo>
                      <a:pt x="893" y="102"/>
                    </a:lnTo>
                    <a:lnTo>
                      <a:pt x="895" y="102"/>
                    </a:lnTo>
                    <a:lnTo>
                      <a:pt x="898" y="102"/>
                    </a:lnTo>
                    <a:lnTo>
                      <a:pt x="898" y="99"/>
                    </a:lnTo>
                    <a:lnTo>
                      <a:pt x="901" y="99"/>
                    </a:lnTo>
                    <a:lnTo>
                      <a:pt x="903" y="99"/>
                    </a:lnTo>
                    <a:lnTo>
                      <a:pt x="906" y="99"/>
                    </a:lnTo>
                    <a:lnTo>
                      <a:pt x="908" y="97"/>
                    </a:lnTo>
                    <a:lnTo>
                      <a:pt x="911" y="97"/>
                    </a:lnTo>
                    <a:lnTo>
                      <a:pt x="914" y="97"/>
                    </a:lnTo>
                    <a:lnTo>
                      <a:pt x="919" y="99"/>
                    </a:lnTo>
                    <a:lnTo>
                      <a:pt x="921" y="99"/>
                    </a:lnTo>
                    <a:lnTo>
                      <a:pt x="924" y="99"/>
                    </a:lnTo>
                    <a:lnTo>
                      <a:pt x="927" y="99"/>
                    </a:lnTo>
                    <a:lnTo>
                      <a:pt x="929" y="97"/>
                    </a:lnTo>
                    <a:lnTo>
                      <a:pt x="929" y="99"/>
                    </a:lnTo>
                    <a:lnTo>
                      <a:pt x="932" y="102"/>
                    </a:lnTo>
                    <a:lnTo>
                      <a:pt x="934" y="102"/>
                    </a:lnTo>
                    <a:lnTo>
                      <a:pt x="934" y="104"/>
                    </a:lnTo>
                    <a:lnTo>
                      <a:pt x="937" y="104"/>
                    </a:lnTo>
                    <a:lnTo>
                      <a:pt x="937" y="110"/>
                    </a:lnTo>
                    <a:lnTo>
                      <a:pt x="937" y="112"/>
                    </a:lnTo>
                    <a:lnTo>
                      <a:pt x="937" y="115"/>
                    </a:lnTo>
                    <a:lnTo>
                      <a:pt x="942" y="118"/>
                    </a:lnTo>
                    <a:lnTo>
                      <a:pt x="945" y="120"/>
                    </a:lnTo>
                    <a:lnTo>
                      <a:pt x="948" y="123"/>
                    </a:lnTo>
                    <a:lnTo>
                      <a:pt x="950" y="123"/>
                    </a:lnTo>
                    <a:lnTo>
                      <a:pt x="950" y="120"/>
                    </a:lnTo>
                    <a:lnTo>
                      <a:pt x="953" y="118"/>
                    </a:lnTo>
                    <a:lnTo>
                      <a:pt x="950" y="118"/>
                    </a:lnTo>
                    <a:lnTo>
                      <a:pt x="950" y="115"/>
                    </a:lnTo>
                    <a:lnTo>
                      <a:pt x="953" y="110"/>
                    </a:lnTo>
                    <a:lnTo>
                      <a:pt x="955" y="110"/>
                    </a:lnTo>
                    <a:lnTo>
                      <a:pt x="958" y="110"/>
                    </a:lnTo>
                    <a:lnTo>
                      <a:pt x="961" y="110"/>
                    </a:lnTo>
                    <a:lnTo>
                      <a:pt x="961" y="112"/>
                    </a:lnTo>
                    <a:lnTo>
                      <a:pt x="963" y="112"/>
                    </a:lnTo>
                    <a:lnTo>
                      <a:pt x="963" y="115"/>
                    </a:lnTo>
                    <a:lnTo>
                      <a:pt x="966" y="115"/>
                    </a:lnTo>
                    <a:lnTo>
                      <a:pt x="968" y="118"/>
                    </a:lnTo>
                    <a:lnTo>
                      <a:pt x="974" y="115"/>
                    </a:lnTo>
                    <a:lnTo>
                      <a:pt x="976" y="115"/>
                    </a:lnTo>
                    <a:lnTo>
                      <a:pt x="979" y="112"/>
                    </a:lnTo>
                    <a:lnTo>
                      <a:pt x="981" y="110"/>
                    </a:lnTo>
                    <a:lnTo>
                      <a:pt x="984" y="107"/>
                    </a:lnTo>
                    <a:lnTo>
                      <a:pt x="989" y="107"/>
                    </a:lnTo>
                    <a:lnTo>
                      <a:pt x="992" y="107"/>
                    </a:lnTo>
                    <a:lnTo>
                      <a:pt x="992" y="104"/>
                    </a:lnTo>
                    <a:lnTo>
                      <a:pt x="995" y="104"/>
                    </a:lnTo>
                    <a:lnTo>
                      <a:pt x="997" y="104"/>
                    </a:lnTo>
                    <a:lnTo>
                      <a:pt x="997" y="102"/>
                    </a:lnTo>
                    <a:lnTo>
                      <a:pt x="1000" y="102"/>
                    </a:lnTo>
                    <a:lnTo>
                      <a:pt x="1000" y="99"/>
                    </a:lnTo>
                    <a:lnTo>
                      <a:pt x="1000" y="97"/>
                    </a:lnTo>
                    <a:lnTo>
                      <a:pt x="1000" y="94"/>
                    </a:lnTo>
                    <a:lnTo>
                      <a:pt x="1000" y="91"/>
                    </a:lnTo>
                    <a:lnTo>
                      <a:pt x="1002" y="91"/>
                    </a:lnTo>
                    <a:lnTo>
                      <a:pt x="1005" y="89"/>
                    </a:lnTo>
                    <a:lnTo>
                      <a:pt x="1008" y="89"/>
                    </a:lnTo>
                    <a:lnTo>
                      <a:pt x="1013" y="89"/>
                    </a:lnTo>
                    <a:lnTo>
                      <a:pt x="1015" y="89"/>
                    </a:lnTo>
                    <a:lnTo>
                      <a:pt x="1015" y="86"/>
                    </a:lnTo>
                    <a:lnTo>
                      <a:pt x="1018" y="86"/>
                    </a:lnTo>
                    <a:lnTo>
                      <a:pt x="1021" y="84"/>
                    </a:lnTo>
                    <a:lnTo>
                      <a:pt x="1023" y="76"/>
                    </a:lnTo>
                    <a:lnTo>
                      <a:pt x="1026" y="73"/>
                    </a:lnTo>
                    <a:lnTo>
                      <a:pt x="1028" y="73"/>
                    </a:lnTo>
                    <a:lnTo>
                      <a:pt x="1031" y="73"/>
                    </a:lnTo>
                    <a:lnTo>
                      <a:pt x="1031" y="71"/>
                    </a:lnTo>
                    <a:lnTo>
                      <a:pt x="1034" y="71"/>
                    </a:lnTo>
                    <a:lnTo>
                      <a:pt x="1036" y="71"/>
                    </a:lnTo>
                    <a:lnTo>
                      <a:pt x="1036" y="68"/>
                    </a:lnTo>
                    <a:lnTo>
                      <a:pt x="1034" y="65"/>
                    </a:lnTo>
                    <a:lnTo>
                      <a:pt x="1034" y="63"/>
                    </a:lnTo>
                    <a:lnTo>
                      <a:pt x="1034" y="60"/>
                    </a:lnTo>
                    <a:lnTo>
                      <a:pt x="1036" y="60"/>
                    </a:lnTo>
                    <a:lnTo>
                      <a:pt x="1036" y="57"/>
                    </a:lnTo>
                    <a:lnTo>
                      <a:pt x="1039" y="57"/>
                    </a:lnTo>
                    <a:lnTo>
                      <a:pt x="1042" y="57"/>
                    </a:lnTo>
                    <a:lnTo>
                      <a:pt x="1042" y="60"/>
                    </a:lnTo>
                    <a:lnTo>
                      <a:pt x="1044" y="60"/>
                    </a:lnTo>
                    <a:lnTo>
                      <a:pt x="1047" y="60"/>
                    </a:lnTo>
                    <a:lnTo>
                      <a:pt x="1049" y="60"/>
                    </a:lnTo>
                    <a:lnTo>
                      <a:pt x="1052" y="60"/>
                    </a:lnTo>
                    <a:lnTo>
                      <a:pt x="1055" y="63"/>
                    </a:lnTo>
                    <a:lnTo>
                      <a:pt x="1057" y="63"/>
                    </a:lnTo>
                    <a:lnTo>
                      <a:pt x="1060" y="65"/>
                    </a:lnTo>
                    <a:lnTo>
                      <a:pt x="1062" y="65"/>
                    </a:lnTo>
                    <a:lnTo>
                      <a:pt x="1065" y="65"/>
                    </a:lnTo>
                    <a:lnTo>
                      <a:pt x="1068" y="65"/>
                    </a:lnTo>
                    <a:lnTo>
                      <a:pt x="1070" y="65"/>
                    </a:lnTo>
                    <a:lnTo>
                      <a:pt x="1073" y="65"/>
                    </a:lnTo>
                    <a:lnTo>
                      <a:pt x="1075" y="65"/>
                    </a:lnTo>
                    <a:lnTo>
                      <a:pt x="1081" y="65"/>
                    </a:lnTo>
                    <a:lnTo>
                      <a:pt x="1083" y="65"/>
                    </a:lnTo>
                    <a:lnTo>
                      <a:pt x="1088" y="65"/>
                    </a:lnTo>
                    <a:lnTo>
                      <a:pt x="1088" y="63"/>
                    </a:lnTo>
                    <a:lnTo>
                      <a:pt x="1088" y="60"/>
                    </a:lnTo>
                    <a:lnTo>
                      <a:pt x="1088" y="57"/>
                    </a:lnTo>
                    <a:lnTo>
                      <a:pt x="1088" y="55"/>
                    </a:lnTo>
                    <a:lnTo>
                      <a:pt x="1094" y="50"/>
                    </a:lnTo>
                    <a:lnTo>
                      <a:pt x="1096" y="50"/>
                    </a:lnTo>
                    <a:lnTo>
                      <a:pt x="1099" y="52"/>
                    </a:lnTo>
                    <a:lnTo>
                      <a:pt x="1099" y="50"/>
                    </a:lnTo>
                    <a:lnTo>
                      <a:pt x="1096" y="47"/>
                    </a:lnTo>
                    <a:lnTo>
                      <a:pt x="1094" y="47"/>
                    </a:lnTo>
                    <a:lnTo>
                      <a:pt x="1091" y="50"/>
                    </a:lnTo>
                    <a:lnTo>
                      <a:pt x="1091" y="47"/>
                    </a:lnTo>
                    <a:lnTo>
                      <a:pt x="1094" y="47"/>
                    </a:lnTo>
                    <a:lnTo>
                      <a:pt x="1094" y="44"/>
                    </a:lnTo>
                    <a:lnTo>
                      <a:pt x="1094" y="42"/>
                    </a:lnTo>
                    <a:lnTo>
                      <a:pt x="1096" y="42"/>
                    </a:lnTo>
                    <a:lnTo>
                      <a:pt x="1099" y="42"/>
                    </a:lnTo>
                    <a:lnTo>
                      <a:pt x="1099" y="39"/>
                    </a:lnTo>
                    <a:lnTo>
                      <a:pt x="1091" y="39"/>
                    </a:lnTo>
                    <a:lnTo>
                      <a:pt x="1091" y="37"/>
                    </a:lnTo>
                    <a:lnTo>
                      <a:pt x="1094" y="37"/>
                    </a:lnTo>
                    <a:lnTo>
                      <a:pt x="1096" y="37"/>
                    </a:lnTo>
                    <a:lnTo>
                      <a:pt x="1099" y="34"/>
                    </a:lnTo>
                    <a:lnTo>
                      <a:pt x="1099" y="31"/>
                    </a:lnTo>
                    <a:lnTo>
                      <a:pt x="1102" y="29"/>
                    </a:lnTo>
                    <a:lnTo>
                      <a:pt x="1104" y="29"/>
                    </a:lnTo>
                    <a:lnTo>
                      <a:pt x="1104" y="26"/>
                    </a:lnTo>
                    <a:lnTo>
                      <a:pt x="1104" y="24"/>
                    </a:lnTo>
                    <a:lnTo>
                      <a:pt x="1107" y="21"/>
                    </a:lnTo>
                    <a:lnTo>
                      <a:pt x="1109" y="18"/>
                    </a:lnTo>
                    <a:lnTo>
                      <a:pt x="1117" y="18"/>
                    </a:lnTo>
                    <a:lnTo>
                      <a:pt x="1122" y="16"/>
                    </a:lnTo>
                    <a:lnTo>
                      <a:pt x="1128" y="16"/>
                    </a:lnTo>
                    <a:lnTo>
                      <a:pt x="1130" y="13"/>
                    </a:lnTo>
                    <a:lnTo>
                      <a:pt x="1133" y="13"/>
                    </a:lnTo>
                    <a:lnTo>
                      <a:pt x="1135" y="10"/>
                    </a:lnTo>
                    <a:lnTo>
                      <a:pt x="1138" y="10"/>
                    </a:lnTo>
                    <a:lnTo>
                      <a:pt x="1143" y="10"/>
                    </a:lnTo>
                    <a:lnTo>
                      <a:pt x="1151" y="10"/>
                    </a:lnTo>
                    <a:lnTo>
                      <a:pt x="1162" y="13"/>
                    </a:lnTo>
                    <a:lnTo>
                      <a:pt x="1167" y="10"/>
                    </a:lnTo>
                    <a:lnTo>
                      <a:pt x="1169" y="10"/>
                    </a:lnTo>
                    <a:lnTo>
                      <a:pt x="1172" y="8"/>
                    </a:lnTo>
                    <a:lnTo>
                      <a:pt x="1177" y="5"/>
                    </a:lnTo>
                    <a:lnTo>
                      <a:pt x="1182" y="0"/>
                    </a:lnTo>
                    <a:lnTo>
                      <a:pt x="1190" y="0"/>
                    </a:lnTo>
                    <a:lnTo>
                      <a:pt x="1198" y="0"/>
                    </a:lnTo>
                    <a:lnTo>
                      <a:pt x="1203" y="0"/>
                    </a:lnTo>
                    <a:lnTo>
                      <a:pt x="1211" y="3"/>
                    </a:lnTo>
                    <a:lnTo>
                      <a:pt x="1219" y="3"/>
                    </a:lnTo>
                    <a:lnTo>
                      <a:pt x="1227" y="5"/>
                    </a:lnTo>
                    <a:lnTo>
                      <a:pt x="1232" y="8"/>
                    </a:lnTo>
                    <a:lnTo>
                      <a:pt x="1240" y="10"/>
                    </a:lnTo>
                    <a:close/>
                  </a:path>
                </a:pathLst>
              </a:custGeom>
              <a:no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112" name="Freeform 276"/>
              <p:cNvSpPr>
                <a:spLocks/>
              </p:cNvSpPr>
              <p:nvPr/>
            </p:nvSpPr>
            <p:spPr bwMode="auto">
              <a:xfrm>
                <a:off x="2391" y="2304"/>
                <a:ext cx="19" cy="29"/>
              </a:xfrm>
              <a:custGeom>
                <a:avLst/>
                <a:gdLst>
                  <a:gd name="T0" fmla="*/ 0 w 19"/>
                  <a:gd name="T1" fmla="*/ 0 h 29"/>
                  <a:gd name="T2" fmla="*/ 3 w 19"/>
                  <a:gd name="T3" fmla="*/ 0 h 29"/>
                  <a:gd name="T4" fmla="*/ 3 w 19"/>
                  <a:gd name="T5" fmla="*/ 3 h 29"/>
                  <a:gd name="T6" fmla="*/ 6 w 19"/>
                  <a:gd name="T7" fmla="*/ 3 h 29"/>
                  <a:gd name="T8" fmla="*/ 8 w 19"/>
                  <a:gd name="T9" fmla="*/ 3 h 29"/>
                  <a:gd name="T10" fmla="*/ 8 w 19"/>
                  <a:gd name="T11" fmla="*/ 6 h 29"/>
                  <a:gd name="T12" fmla="*/ 8 w 19"/>
                  <a:gd name="T13" fmla="*/ 3 h 29"/>
                  <a:gd name="T14" fmla="*/ 8 w 19"/>
                  <a:gd name="T15" fmla="*/ 6 h 29"/>
                  <a:gd name="T16" fmla="*/ 11 w 19"/>
                  <a:gd name="T17" fmla="*/ 6 h 29"/>
                  <a:gd name="T18" fmla="*/ 13 w 19"/>
                  <a:gd name="T19" fmla="*/ 6 h 29"/>
                  <a:gd name="T20" fmla="*/ 13 w 19"/>
                  <a:gd name="T21" fmla="*/ 8 h 29"/>
                  <a:gd name="T22" fmla="*/ 13 w 19"/>
                  <a:gd name="T23" fmla="*/ 11 h 29"/>
                  <a:gd name="T24" fmla="*/ 16 w 19"/>
                  <a:gd name="T25" fmla="*/ 11 h 29"/>
                  <a:gd name="T26" fmla="*/ 16 w 19"/>
                  <a:gd name="T27" fmla="*/ 13 h 29"/>
                  <a:gd name="T28" fmla="*/ 16 w 19"/>
                  <a:gd name="T29" fmla="*/ 16 h 29"/>
                  <a:gd name="T30" fmla="*/ 19 w 19"/>
                  <a:gd name="T31" fmla="*/ 16 h 29"/>
                  <a:gd name="T32" fmla="*/ 16 w 19"/>
                  <a:gd name="T33" fmla="*/ 16 h 29"/>
                  <a:gd name="T34" fmla="*/ 16 w 19"/>
                  <a:gd name="T35" fmla="*/ 19 h 29"/>
                  <a:gd name="T36" fmla="*/ 16 w 19"/>
                  <a:gd name="T37" fmla="*/ 21 h 29"/>
                  <a:gd name="T38" fmla="*/ 16 w 19"/>
                  <a:gd name="T39" fmla="*/ 24 h 29"/>
                  <a:gd name="T40" fmla="*/ 16 w 19"/>
                  <a:gd name="T41" fmla="*/ 27 h 29"/>
                  <a:gd name="T42" fmla="*/ 19 w 19"/>
                  <a:gd name="T43" fmla="*/ 27 h 29"/>
                  <a:gd name="T44" fmla="*/ 19 w 19"/>
                  <a:gd name="T45" fmla="*/ 29 h 29"/>
                  <a:gd name="T46" fmla="*/ 16 w 19"/>
                  <a:gd name="T47" fmla="*/ 29 h 29"/>
                  <a:gd name="T48" fmla="*/ 13 w 19"/>
                  <a:gd name="T49" fmla="*/ 29 h 29"/>
                  <a:gd name="T50" fmla="*/ 13 w 19"/>
                  <a:gd name="T51" fmla="*/ 27 h 29"/>
                  <a:gd name="T52" fmla="*/ 13 w 19"/>
                  <a:gd name="T53" fmla="*/ 24 h 29"/>
                  <a:gd name="T54" fmla="*/ 13 w 19"/>
                  <a:gd name="T55" fmla="*/ 21 h 29"/>
                  <a:gd name="T56" fmla="*/ 13 w 19"/>
                  <a:gd name="T57" fmla="*/ 19 h 29"/>
                  <a:gd name="T58" fmla="*/ 11 w 19"/>
                  <a:gd name="T59" fmla="*/ 19 h 29"/>
                  <a:gd name="T60" fmla="*/ 11 w 19"/>
                  <a:gd name="T61" fmla="*/ 16 h 29"/>
                  <a:gd name="T62" fmla="*/ 11 w 19"/>
                  <a:gd name="T63" fmla="*/ 13 h 29"/>
                  <a:gd name="T64" fmla="*/ 8 w 19"/>
                  <a:gd name="T65" fmla="*/ 13 h 29"/>
                  <a:gd name="T66" fmla="*/ 6 w 19"/>
                  <a:gd name="T67" fmla="*/ 13 h 29"/>
                  <a:gd name="T68" fmla="*/ 6 w 19"/>
                  <a:gd name="T69" fmla="*/ 11 h 29"/>
                  <a:gd name="T70" fmla="*/ 3 w 19"/>
                  <a:gd name="T71" fmla="*/ 11 h 29"/>
                  <a:gd name="T72" fmla="*/ 3 w 19"/>
                  <a:gd name="T73" fmla="*/ 8 h 29"/>
                  <a:gd name="T74" fmla="*/ 3 w 19"/>
                  <a:gd name="T75" fmla="*/ 6 h 29"/>
                  <a:gd name="T76" fmla="*/ 0 w 19"/>
                  <a:gd name="T77" fmla="*/ 6 h 29"/>
                  <a:gd name="T78" fmla="*/ 3 w 19"/>
                  <a:gd name="T79" fmla="*/ 6 h 29"/>
                  <a:gd name="T80" fmla="*/ 0 w 19"/>
                  <a:gd name="T81" fmla="*/ 6 h 29"/>
                  <a:gd name="T82" fmla="*/ 0 w 19"/>
                  <a:gd name="T83" fmla="*/ 3 h 29"/>
                  <a:gd name="T84" fmla="*/ 0 w 19"/>
                  <a:gd name="T85" fmla="*/ 0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9" h="29">
                    <a:moveTo>
                      <a:pt x="0" y="0"/>
                    </a:moveTo>
                    <a:lnTo>
                      <a:pt x="3" y="0"/>
                    </a:lnTo>
                    <a:lnTo>
                      <a:pt x="3" y="3"/>
                    </a:lnTo>
                    <a:lnTo>
                      <a:pt x="6" y="3"/>
                    </a:lnTo>
                    <a:lnTo>
                      <a:pt x="8" y="3"/>
                    </a:lnTo>
                    <a:lnTo>
                      <a:pt x="8" y="6"/>
                    </a:lnTo>
                    <a:lnTo>
                      <a:pt x="8" y="3"/>
                    </a:lnTo>
                    <a:lnTo>
                      <a:pt x="8" y="6"/>
                    </a:lnTo>
                    <a:lnTo>
                      <a:pt x="11" y="6"/>
                    </a:lnTo>
                    <a:lnTo>
                      <a:pt x="13" y="6"/>
                    </a:lnTo>
                    <a:lnTo>
                      <a:pt x="13" y="8"/>
                    </a:lnTo>
                    <a:lnTo>
                      <a:pt x="13" y="11"/>
                    </a:lnTo>
                    <a:lnTo>
                      <a:pt x="16" y="11"/>
                    </a:lnTo>
                    <a:lnTo>
                      <a:pt x="16" y="13"/>
                    </a:lnTo>
                    <a:lnTo>
                      <a:pt x="16" y="16"/>
                    </a:lnTo>
                    <a:lnTo>
                      <a:pt x="19" y="16"/>
                    </a:lnTo>
                    <a:lnTo>
                      <a:pt x="16" y="16"/>
                    </a:lnTo>
                    <a:lnTo>
                      <a:pt x="16" y="19"/>
                    </a:lnTo>
                    <a:lnTo>
                      <a:pt x="16" y="21"/>
                    </a:lnTo>
                    <a:lnTo>
                      <a:pt x="16" y="24"/>
                    </a:lnTo>
                    <a:lnTo>
                      <a:pt x="16" y="27"/>
                    </a:lnTo>
                    <a:lnTo>
                      <a:pt x="19" y="27"/>
                    </a:lnTo>
                    <a:lnTo>
                      <a:pt x="19" y="29"/>
                    </a:lnTo>
                    <a:lnTo>
                      <a:pt x="16" y="29"/>
                    </a:lnTo>
                    <a:lnTo>
                      <a:pt x="13" y="29"/>
                    </a:lnTo>
                    <a:lnTo>
                      <a:pt x="13" y="27"/>
                    </a:lnTo>
                    <a:lnTo>
                      <a:pt x="13" y="24"/>
                    </a:lnTo>
                    <a:lnTo>
                      <a:pt x="13" y="21"/>
                    </a:lnTo>
                    <a:lnTo>
                      <a:pt x="13" y="19"/>
                    </a:lnTo>
                    <a:lnTo>
                      <a:pt x="11" y="19"/>
                    </a:lnTo>
                    <a:lnTo>
                      <a:pt x="11" y="16"/>
                    </a:lnTo>
                    <a:lnTo>
                      <a:pt x="11" y="13"/>
                    </a:lnTo>
                    <a:lnTo>
                      <a:pt x="8" y="13"/>
                    </a:lnTo>
                    <a:lnTo>
                      <a:pt x="6" y="13"/>
                    </a:lnTo>
                    <a:lnTo>
                      <a:pt x="6" y="11"/>
                    </a:lnTo>
                    <a:lnTo>
                      <a:pt x="3" y="11"/>
                    </a:lnTo>
                    <a:lnTo>
                      <a:pt x="3" y="8"/>
                    </a:lnTo>
                    <a:lnTo>
                      <a:pt x="3" y="6"/>
                    </a:lnTo>
                    <a:lnTo>
                      <a:pt x="0" y="6"/>
                    </a:lnTo>
                    <a:lnTo>
                      <a:pt x="3" y="6"/>
                    </a:lnTo>
                    <a:lnTo>
                      <a:pt x="0" y="6"/>
                    </a:lnTo>
                    <a:lnTo>
                      <a:pt x="0" y="3"/>
                    </a:lnTo>
                    <a:lnTo>
                      <a:pt x="0" y="0"/>
                    </a:lnTo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113" name="Freeform 277"/>
              <p:cNvSpPr>
                <a:spLocks/>
              </p:cNvSpPr>
              <p:nvPr/>
            </p:nvSpPr>
            <p:spPr bwMode="auto">
              <a:xfrm>
                <a:off x="2723" y="2260"/>
                <a:ext cx="21" cy="21"/>
              </a:xfrm>
              <a:custGeom>
                <a:avLst/>
                <a:gdLst>
                  <a:gd name="T0" fmla="*/ 10 w 21"/>
                  <a:gd name="T1" fmla="*/ 0 h 21"/>
                  <a:gd name="T2" fmla="*/ 10 w 21"/>
                  <a:gd name="T3" fmla="*/ 3 h 21"/>
                  <a:gd name="T4" fmla="*/ 10 w 21"/>
                  <a:gd name="T5" fmla="*/ 0 h 21"/>
                  <a:gd name="T6" fmla="*/ 10 w 21"/>
                  <a:gd name="T7" fmla="*/ 3 h 21"/>
                  <a:gd name="T8" fmla="*/ 13 w 21"/>
                  <a:gd name="T9" fmla="*/ 5 h 21"/>
                  <a:gd name="T10" fmla="*/ 13 w 21"/>
                  <a:gd name="T11" fmla="*/ 8 h 21"/>
                  <a:gd name="T12" fmla="*/ 15 w 21"/>
                  <a:gd name="T13" fmla="*/ 10 h 21"/>
                  <a:gd name="T14" fmla="*/ 18 w 21"/>
                  <a:gd name="T15" fmla="*/ 10 h 21"/>
                  <a:gd name="T16" fmla="*/ 21 w 21"/>
                  <a:gd name="T17" fmla="*/ 10 h 21"/>
                  <a:gd name="T18" fmla="*/ 21 w 21"/>
                  <a:gd name="T19" fmla="*/ 13 h 21"/>
                  <a:gd name="T20" fmla="*/ 21 w 21"/>
                  <a:gd name="T21" fmla="*/ 16 h 21"/>
                  <a:gd name="T22" fmla="*/ 18 w 21"/>
                  <a:gd name="T23" fmla="*/ 16 h 21"/>
                  <a:gd name="T24" fmla="*/ 18 w 21"/>
                  <a:gd name="T25" fmla="*/ 18 h 21"/>
                  <a:gd name="T26" fmla="*/ 15 w 21"/>
                  <a:gd name="T27" fmla="*/ 21 h 21"/>
                  <a:gd name="T28" fmla="*/ 15 w 21"/>
                  <a:gd name="T29" fmla="*/ 18 h 21"/>
                  <a:gd name="T30" fmla="*/ 15 w 21"/>
                  <a:gd name="T31" fmla="*/ 21 h 21"/>
                  <a:gd name="T32" fmla="*/ 13 w 21"/>
                  <a:gd name="T33" fmla="*/ 21 h 21"/>
                  <a:gd name="T34" fmla="*/ 10 w 21"/>
                  <a:gd name="T35" fmla="*/ 21 h 21"/>
                  <a:gd name="T36" fmla="*/ 10 w 21"/>
                  <a:gd name="T37" fmla="*/ 18 h 21"/>
                  <a:gd name="T38" fmla="*/ 8 w 21"/>
                  <a:gd name="T39" fmla="*/ 18 h 21"/>
                  <a:gd name="T40" fmla="*/ 5 w 21"/>
                  <a:gd name="T41" fmla="*/ 21 h 21"/>
                  <a:gd name="T42" fmla="*/ 5 w 21"/>
                  <a:gd name="T43" fmla="*/ 18 h 21"/>
                  <a:gd name="T44" fmla="*/ 8 w 21"/>
                  <a:gd name="T45" fmla="*/ 18 h 21"/>
                  <a:gd name="T46" fmla="*/ 5 w 21"/>
                  <a:gd name="T47" fmla="*/ 18 h 21"/>
                  <a:gd name="T48" fmla="*/ 5 w 21"/>
                  <a:gd name="T49" fmla="*/ 16 h 21"/>
                  <a:gd name="T50" fmla="*/ 5 w 21"/>
                  <a:gd name="T51" fmla="*/ 13 h 21"/>
                  <a:gd name="T52" fmla="*/ 8 w 21"/>
                  <a:gd name="T53" fmla="*/ 10 h 21"/>
                  <a:gd name="T54" fmla="*/ 5 w 21"/>
                  <a:gd name="T55" fmla="*/ 10 h 21"/>
                  <a:gd name="T56" fmla="*/ 2 w 21"/>
                  <a:gd name="T57" fmla="*/ 10 h 21"/>
                  <a:gd name="T58" fmla="*/ 2 w 21"/>
                  <a:gd name="T59" fmla="*/ 8 h 21"/>
                  <a:gd name="T60" fmla="*/ 5 w 21"/>
                  <a:gd name="T61" fmla="*/ 8 h 21"/>
                  <a:gd name="T62" fmla="*/ 2 w 21"/>
                  <a:gd name="T63" fmla="*/ 8 h 21"/>
                  <a:gd name="T64" fmla="*/ 2 w 21"/>
                  <a:gd name="T65" fmla="*/ 5 h 21"/>
                  <a:gd name="T66" fmla="*/ 0 w 21"/>
                  <a:gd name="T67" fmla="*/ 5 h 21"/>
                  <a:gd name="T68" fmla="*/ 0 w 21"/>
                  <a:gd name="T69" fmla="*/ 3 h 21"/>
                  <a:gd name="T70" fmla="*/ 2 w 21"/>
                  <a:gd name="T71" fmla="*/ 3 h 21"/>
                  <a:gd name="T72" fmla="*/ 5 w 21"/>
                  <a:gd name="T73" fmla="*/ 3 h 21"/>
                  <a:gd name="T74" fmla="*/ 5 w 21"/>
                  <a:gd name="T75" fmla="*/ 0 h 21"/>
                  <a:gd name="T76" fmla="*/ 8 w 21"/>
                  <a:gd name="T77" fmla="*/ 0 h 21"/>
                  <a:gd name="T78" fmla="*/ 10 w 21"/>
                  <a:gd name="T79" fmla="*/ 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1" h="21">
                    <a:moveTo>
                      <a:pt x="10" y="0"/>
                    </a:moveTo>
                    <a:lnTo>
                      <a:pt x="10" y="3"/>
                    </a:lnTo>
                    <a:lnTo>
                      <a:pt x="10" y="0"/>
                    </a:lnTo>
                    <a:lnTo>
                      <a:pt x="10" y="3"/>
                    </a:lnTo>
                    <a:lnTo>
                      <a:pt x="13" y="5"/>
                    </a:lnTo>
                    <a:lnTo>
                      <a:pt x="13" y="8"/>
                    </a:lnTo>
                    <a:lnTo>
                      <a:pt x="15" y="10"/>
                    </a:lnTo>
                    <a:lnTo>
                      <a:pt x="18" y="10"/>
                    </a:lnTo>
                    <a:lnTo>
                      <a:pt x="21" y="10"/>
                    </a:lnTo>
                    <a:lnTo>
                      <a:pt x="21" y="13"/>
                    </a:lnTo>
                    <a:lnTo>
                      <a:pt x="21" y="16"/>
                    </a:lnTo>
                    <a:lnTo>
                      <a:pt x="18" y="16"/>
                    </a:lnTo>
                    <a:lnTo>
                      <a:pt x="18" y="18"/>
                    </a:lnTo>
                    <a:lnTo>
                      <a:pt x="15" y="21"/>
                    </a:lnTo>
                    <a:lnTo>
                      <a:pt x="15" y="18"/>
                    </a:lnTo>
                    <a:lnTo>
                      <a:pt x="15" y="21"/>
                    </a:lnTo>
                    <a:lnTo>
                      <a:pt x="13" y="21"/>
                    </a:lnTo>
                    <a:lnTo>
                      <a:pt x="10" y="21"/>
                    </a:lnTo>
                    <a:lnTo>
                      <a:pt x="10" y="18"/>
                    </a:lnTo>
                    <a:lnTo>
                      <a:pt x="8" y="18"/>
                    </a:lnTo>
                    <a:lnTo>
                      <a:pt x="5" y="21"/>
                    </a:lnTo>
                    <a:lnTo>
                      <a:pt x="5" y="18"/>
                    </a:lnTo>
                    <a:lnTo>
                      <a:pt x="8" y="18"/>
                    </a:lnTo>
                    <a:lnTo>
                      <a:pt x="5" y="18"/>
                    </a:lnTo>
                    <a:lnTo>
                      <a:pt x="5" y="16"/>
                    </a:lnTo>
                    <a:lnTo>
                      <a:pt x="5" y="13"/>
                    </a:lnTo>
                    <a:lnTo>
                      <a:pt x="8" y="10"/>
                    </a:lnTo>
                    <a:lnTo>
                      <a:pt x="5" y="10"/>
                    </a:lnTo>
                    <a:lnTo>
                      <a:pt x="2" y="10"/>
                    </a:lnTo>
                    <a:lnTo>
                      <a:pt x="2" y="8"/>
                    </a:lnTo>
                    <a:lnTo>
                      <a:pt x="5" y="8"/>
                    </a:lnTo>
                    <a:lnTo>
                      <a:pt x="2" y="8"/>
                    </a:lnTo>
                    <a:lnTo>
                      <a:pt x="2" y="5"/>
                    </a:lnTo>
                    <a:lnTo>
                      <a:pt x="0" y="5"/>
                    </a:lnTo>
                    <a:lnTo>
                      <a:pt x="0" y="3"/>
                    </a:lnTo>
                    <a:lnTo>
                      <a:pt x="2" y="3"/>
                    </a:lnTo>
                    <a:lnTo>
                      <a:pt x="5" y="3"/>
                    </a:lnTo>
                    <a:lnTo>
                      <a:pt x="5" y="0"/>
                    </a:lnTo>
                    <a:lnTo>
                      <a:pt x="8" y="0"/>
                    </a:lnTo>
                    <a:lnTo>
                      <a:pt x="10" y="0"/>
                    </a:lnTo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114" name="Freeform 278"/>
              <p:cNvSpPr>
                <a:spLocks/>
              </p:cNvSpPr>
              <p:nvPr userDrawn="1"/>
            </p:nvSpPr>
            <p:spPr bwMode="auto">
              <a:xfrm>
                <a:off x="2159" y="2203"/>
                <a:ext cx="533" cy="310"/>
              </a:xfrm>
              <a:custGeom>
                <a:avLst/>
                <a:gdLst>
                  <a:gd name="T0" fmla="*/ 449 w 533"/>
                  <a:gd name="T1" fmla="*/ 10 h 310"/>
                  <a:gd name="T2" fmla="*/ 472 w 533"/>
                  <a:gd name="T3" fmla="*/ 18 h 310"/>
                  <a:gd name="T4" fmla="*/ 483 w 533"/>
                  <a:gd name="T5" fmla="*/ 31 h 310"/>
                  <a:gd name="T6" fmla="*/ 504 w 533"/>
                  <a:gd name="T7" fmla="*/ 44 h 310"/>
                  <a:gd name="T8" fmla="*/ 512 w 533"/>
                  <a:gd name="T9" fmla="*/ 57 h 310"/>
                  <a:gd name="T10" fmla="*/ 519 w 533"/>
                  <a:gd name="T11" fmla="*/ 75 h 310"/>
                  <a:gd name="T12" fmla="*/ 530 w 533"/>
                  <a:gd name="T13" fmla="*/ 96 h 310"/>
                  <a:gd name="T14" fmla="*/ 519 w 533"/>
                  <a:gd name="T15" fmla="*/ 117 h 310"/>
                  <a:gd name="T16" fmla="*/ 512 w 533"/>
                  <a:gd name="T17" fmla="*/ 120 h 310"/>
                  <a:gd name="T18" fmla="*/ 514 w 533"/>
                  <a:gd name="T19" fmla="*/ 130 h 310"/>
                  <a:gd name="T20" fmla="*/ 517 w 533"/>
                  <a:gd name="T21" fmla="*/ 135 h 310"/>
                  <a:gd name="T22" fmla="*/ 512 w 533"/>
                  <a:gd name="T23" fmla="*/ 151 h 310"/>
                  <a:gd name="T24" fmla="*/ 506 w 533"/>
                  <a:gd name="T25" fmla="*/ 159 h 310"/>
                  <a:gd name="T26" fmla="*/ 527 w 533"/>
                  <a:gd name="T27" fmla="*/ 161 h 310"/>
                  <a:gd name="T28" fmla="*/ 519 w 533"/>
                  <a:gd name="T29" fmla="*/ 172 h 310"/>
                  <a:gd name="T30" fmla="*/ 514 w 533"/>
                  <a:gd name="T31" fmla="*/ 180 h 310"/>
                  <a:gd name="T32" fmla="*/ 512 w 533"/>
                  <a:gd name="T33" fmla="*/ 185 h 310"/>
                  <a:gd name="T34" fmla="*/ 506 w 533"/>
                  <a:gd name="T35" fmla="*/ 201 h 310"/>
                  <a:gd name="T36" fmla="*/ 501 w 533"/>
                  <a:gd name="T37" fmla="*/ 211 h 310"/>
                  <a:gd name="T38" fmla="*/ 512 w 533"/>
                  <a:gd name="T39" fmla="*/ 229 h 310"/>
                  <a:gd name="T40" fmla="*/ 517 w 533"/>
                  <a:gd name="T41" fmla="*/ 250 h 310"/>
                  <a:gd name="T42" fmla="*/ 501 w 533"/>
                  <a:gd name="T43" fmla="*/ 237 h 310"/>
                  <a:gd name="T44" fmla="*/ 261 w 533"/>
                  <a:gd name="T45" fmla="*/ 305 h 310"/>
                  <a:gd name="T46" fmla="*/ 120 w 533"/>
                  <a:gd name="T47" fmla="*/ 297 h 310"/>
                  <a:gd name="T48" fmla="*/ 0 w 533"/>
                  <a:gd name="T49" fmla="*/ 300 h 310"/>
                  <a:gd name="T50" fmla="*/ 16 w 533"/>
                  <a:gd name="T51" fmla="*/ 284 h 310"/>
                  <a:gd name="T52" fmla="*/ 10 w 533"/>
                  <a:gd name="T53" fmla="*/ 263 h 310"/>
                  <a:gd name="T54" fmla="*/ 31 w 533"/>
                  <a:gd name="T55" fmla="*/ 250 h 310"/>
                  <a:gd name="T56" fmla="*/ 50 w 533"/>
                  <a:gd name="T57" fmla="*/ 245 h 310"/>
                  <a:gd name="T58" fmla="*/ 71 w 533"/>
                  <a:gd name="T59" fmla="*/ 235 h 310"/>
                  <a:gd name="T60" fmla="*/ 102 w 533"/>
                  <a:gd name="T61" fmla="*/ 219 h 310"/>
                  <a:gd name="T62" fmla="*/ 138 w 533"/>
                  <a:gd name="T63" fmla="*/ 201 h 310"/>
                  <a:gd name="T64" fmla="*/ 141 w 533"/>
                  <a:gd name="T65" fmla="*/ 185 h 310"/>
                  <a:gd name="T66" fmla="*/ 149 w 533"/>
                  <a:gd name="T67" fmla="*/ 175 h 310"/>
                  <a:gd name="T68" fmla="*/ 167 w 533"/>
                  <a:gd name="T69" fmla="*/ 169 h 310"/>
                  <a:gd name="T70" fmla="*/ 185 w 533"/>
                  <a:gd name="T71" fmla="*/ 169 h 310"/>
                  <a:gd name="T72" fmla="*/ 198 w 533"/>
                  <a:gd name="T73" fmla="*/ 154 h 310"/>
                  <a:gd name="T74" fmla="*/ 209 w 533"/>
                  <a:gd name="T75" fmla="*/ 135 h 310"/>
                  <a:gd name="T76" fmla="*/ 217 w 533"/>
                  <a:gd name="T77" fmla="*/ 135 h 310"/>
                  <a:gd name="T78" fmla="*/ 235 w 533"/>
                  <a:gd name="T79" fmla="*/ 138 h 310"/>
                  <a:gd name="T80" fmla="*/ 251 w 533"/>
                  <a:gd name="T81" fmla="*/ 141 h 310"/>
                  <a:gd name="T82" fmla="*/ 238 w 533"/>
                  <a:gd name="T83" fmla="*/ 156 h 310"/>
                  <a:gd name="T84" fmla="*/ 230 w 533"/>
                  <a:gd name="T85" fmla="*/ 177 h 310"/>
                  <a:gd name="T86" fmla="*/ 217 w 533"/>
                  <a:gd name="T87" fmla="*/ 193 h 310"/>
                  <a:gd name="T88" fmla="*/ 232 w 533"/>
                  <a:gd name="T89" fmla="*/ 195 h 310"/>
                  <a:gd name="T90" fmla="*/ 251 w 533"/>
                  <a:gd name="T91" fmla="*/ 180 h 310"/>
                  <a:gd name="T92" fmla="*/ 271 w 533"/>
                  <a:gd name="T93" fmla="*/ 159 h 310"/>
                  <a:gd name="T94" fmla="*/ 277 w 533"/>
                  <a:gd name="T95" fmla="*/ 141 h 310"/>
                  <a:gd name="T96" fmla="*/ 295 w 533"/>
                  <a:gd name="T97" fmla="*/ 112 h 310"/>
                  <a:gd name="T98" fmla="*/ 311 w 533"/>
                  <a:gd name="T99" fmla="*/ 99 h 310"/>
                  <a:gd name="T100" fmla="*/ 332 w 533"/>
                  <a:gd name="T101" fmla="*/ 101 h 310"/>
                  <a:gd name="T102" fmla="*/ 360 w 533"/>
                  <a:gd name="T103" fmla="*/ 86 h 310"/>
                  <a:gd name="T104" fmla="*/ 376 w 533"/>
                  <a:gd name="T105" fmla="*/ 70 h 310"/>
                  <a:gd name="T106" fmla="*/ 399 w 533"/>
                  <a:gd name="T107" fmla="*/ 60 h 310"/>
                  <a:gd name="T108" fmla="*/ 410 w 533"/>
                  <a:gd name="T109" fmla="*/ 36 h 310"/>
                  <a:gd name="T110" fmla="*/ 420 w 533"/>
                  <a:gd name="T111" fmla="*/ 39 h 310"/>
                  <a:gd name="T112" fmla="*/ 418 w 533"/>
                  <a:gd name="T113" fmla="*/ 20 h 310"/>
                  <a:gd name="T114" fmla="*/ 425 w 533"/>
                  <a:gd name="T115" fmla="*/ 5 h 3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533" h="310">
                    <a:moveTo>
                      <a:pt x="433" y="0"/>
                    </a:moveTo>
                    <a:lnTo>
                      <a:pt x="433" y="2"/>
                    </a:lnTo>
                    <a:lnTo>
                      <a:pt x="433" y="5"/>
                    </a:lnTo>
                    <a:lnTo>
                      <a:pt x="436" y="5"/>
                    </a:lnTo>
                    <a:lnTo>
                      <a:pt x="439" y="5"/>
                    </a:lnTo>
                    <a:lnTo>
                      <a:pt x="439" y="7"/>
                    </a:lnTo>
                    <a:lnTo>
                      <a:pt x="441" y="7"/>
                    </a:lnTo>
                    <a:lnTo>
                      <a:pt x="444" y="7"/>
                    </a:lnTo>
                    <a:lnTo>
                      <a:pt x="446" y="7"/>
                    </a:lnTo>
                    <a:lnTo>
                      <a:pt x="446" y="10"/>
                    </a:lnTo>
                    <a:lnTo>
                      <a:pt x="449" y="10"/>
                    </a:lnTo>
                    <a:lnTo>
                      <a:pt x="452" y="10"/>
                    </a:lnTo>
                    <a:lnTo>
                      <a:pt x="452" y="13"/>
                    </a:lnTo>
                    <a:lnTo>
                      <a:pt x="454" y="10"/>
                    </a:lnTo>
                    <a:lnTo>
                      <a:pt x="457" y="10"/>
                    </a:lnTo>
                    <a:lnTo>
                      <a:pt x="459" y="10"/>
                    </a:lnTo>
                    <a:lnTo>
                      <a:pt x="462" y="10"/>
                    </a:lnTo>
                    <a:lnTo>
                      <a:pt x="465" y="13"/>
                    </a:lnTo>
                    <a:lnTo>
                      <a:pt x="467" y="13"/>
                    </a:lnTo>
                    <a:lnTo>
                      <a:pt x="467" y="15"/>
                    </a:lnTo>
                    <a:lnTo>
                      <a:pt x="470" y="15"/>
                    </a:lnTo>
                    <a:lnTo>
                      <a:pt x="472" y="18"/>
                    </a:lnTo>
                    <a:lnTo>
                      <a:pt x="475" y="18"/>
                    </a:lnTo>
                    <a:lnTo>
                      <a:pt x="475" y="20"/>
                    </a:lnTo>
                    <a:lnTo>
                      <a:pt x="478" y="20"/>
                    </a:lnTo>
                    <a:lnTo>
                      <a:pt x="478" y="23"/>
                    </a:lnTo>
                    <a:lnTo>
                      <a:pt x="480" y="23"/>
                    </a:lnTo>
                    <a:lnTo>
                      <a:pt x="483" y="23"/>
                    </a:lnTo>
                    <a:lnTo>
                      <a:pt x="483" y="26"/>
                    </a:lnTo>
                    <a:lnTo>
                      <a:pt x="483" y="28"/>
                    </a:lnTo>
                    <a:lnTo>
                      <a:pt x="480" y="28"/>
                    </a:lnTo>
                    <a:lnTo>
                      <a:pt x="480" y="31"/>
                    </a:lnTo>
                    <a:lnTo>
                      <a:pt x="483" y="31"/>
                    </a:lnTo>
                    <a:lnTo>
                      <a:pt x="483" y="34"/>
                    </a:lnTo>
                    <a:lnTo>
                      <a:pt x="488" y="36"/>
                    </a:lnTo>
                    <a:lnTo>
                      <a:pt x="491" y="39"/>
                    </a:lnTo>
                    <a:lnTo>
                      <a:pt x="493" y="39"/>
                    </a:lnTo>
                    <a:lnTo>
                      <a:pt x="493" y="36"/>
                    </a:lnTo>
                    <a:lnTo>
                      <a:pt x="496" y="36"/>
                    </a:lnTo>
                    <a:lnTo>
                      <a:pt x="499" y="36"/>
                    </a:lnTo>
                    <a:lnTo>
                      <a:pt x="501" y="36"/>
                    </a:lnTo>
                    <a:lnTo>
                      <a:pt x="501" y="39"/>
                    </a:lnTo>
                    <a:lnTo>
                      <a:pt x="504" y="41"/>
                    </a:lnTo>
                    <a:lnTo>
                      <a:pt x="504" y="44"/>
                    </a:lnTo>
                    <a:lnTo>
                      <a:pt x="504" y="47"/>
                    </a:lnTo>
                    <a:lnTo>
                      <a:pt x="501" y="47"/>
                    </a:lnTo>
                    <a:lnTo>
                      <a:pt x="501" y="44"/>
                    </a:lnTo>
                    <a:lnTo>
                      <a:pt x="501" y="47"/>
                    </a:lnTo>
                    <a:lnTo>
                      <a:pt x="499" y="47"/>
                    </a:lnTo>
                    <a:lnTo>
                      <a:pt x="499" y="49"/>
                    </a:lnTo>
                    <a:lnTo>
                      <a:pt x="501" y="49"/>
                    </a:lnTo>
                    <a:lnTo>
                      <a:pt x="504" y="52"/>
                    </a:lnTo>
                    <a:lnTo>
                      <a:pt x="506" y="52"/>
                    </a:lnTo>
                    <a:lnTo>
                      <a:pt x="509" y="54"/>
                    </a:lnTo>
                    <a:lnTo>
                      <a:pt x="512" y="57"/>
                    </a:lnTo>
                    <a:lnTo>
                      <a:pt x="512" y="60"/>
                    </a:lnTo>
                    <a:lnTo>
                      <a:pt x="514" y="60"/>
                    </a:lnTo>
                    <a:lnTo>
                      <a:pt x="514" y="62"/>
                    </a:lnTo>
                    <a:lnTo>
                      <a:pt x="517" y="62"/>
                    </a:lnTo>
                    <a:lnTo>
                      <a:pt x="517" y="65"/>
                    </a:lnTo>
                    <a:lnTo>
                      <a:pt x="517" y="67"/>
                    </a:lnTo>
                    <a:lnTo>
                      <a:pt x="514" y="70"/>
                    </a:lnTo>
                    <a:lnTo>
                      <a:pt x="517" y="70"/>
                    </a:lnTo>
                    <a:lnTo>
                      <a:pt x="517" y="73"/>
                    </a:lnTo>
                    <a:lnTo>
                      <a:pt x="517" y="75"/>
                    </a:lnTo>
                    <a:lnTo>
                      <a:pt x="519" y="75"/>
                    </a:lnTo>
                    <a:lnTo>
                      <a:pt x="519" y="78"/>
                    </a:lnTo>
                    <a:lnTo>
                      <a:pt x="519" y="81"/>
                    </a:lnTo>
                    <a:lnTo>
                      <a:pt x="519" y="83"/>
                    </a:lnTo>
                    <a:lnTo>
                      <a:pt x="522" y="83"/>
                    </a:lnTo>
                    <a:lnTo>
                      <a:pt x="525" y="86"/>
                    </a:lnTo>
                    <a:lnTo>
                      <a:pt x="525" y="88"/>
                    </a:lnTo>
                    <a:lnTo>
                      <a:pt x="527" y="88"/>
                    </a:lnTo>
                    <a:lnTo>
                      <a:pt x="527" y="91"/>
                    </a:lnTo>
                    <a:lnTo>
                      <a:pt x="530" y="91"/>
                    </a:lnTo>
                    <a:lnTo>
                      <a:pt x="530" y="94"/>
                    </a:lnTo>
                    <a:lnTo>
                      <a:pt x="530" y="96"/>
                    </a:lnTo>
                    <a:lnTo>
                      <a:pt x="530" y="99"/>
                    </a:lnTo>
                    <a:lnTo>
                      <a:pt x="530" y="101"/>
                    </a:lnTo>
                    <a:lnTo>
                      <a:pt x="530" y="104"/>
                    </a:lnTo>
                    <a:lnTo>
                      <a:pt x="533" y="107"/>
                    </a:lnTo>
                    <a:lnTo>
                      <a:pt x="533" y="109"/>
                    </a:lnTo>
                    <a:lnTo>
                      <a:pt x="530" y="112"/>
                    </a:lnTo>
                    <a:lnTo>
                      <a:pt x="527" y="112"/>
                    </a:lnTo>
                    <a:lnTo>
                      <a:pt x="525" y="112"/>
                    </a:lnTo>
                    <a:lnTo>
                      <a:pt x="522" y="114"/>
                    </a:lnTo>
                    <a:lnTo>
                      <a:pt x="522" y="117"/>
                    </a:lnTo>
                    <a:lnTo>
                      <a:pt x="519" y="117"/>
                    </a:lnTo>
                    <a:lnTo>
                      <a:pt x="519" y="114"/>
                    </a:lnTo>
                    <a:lnTo>
                      <a:pt x="519" y="117"/>
                    </a:lnTo>
                    <a:lnTo>
                      <a:pt x="517" y="117"/>
                    </a:lnTo>
                    <a:lnTo>
                      <a:pt x="517" y="114"/>
                    </a:lnTo>
                    <a:lnTo>
                      <a:pt x="517" y="117"/>
                    </a:lnTo>
                    <a:lnTo>
                      <a:pt x="517" y="120"/>
                    </a:lnTo>
                    <a:lnTo>
                      <a:pt x="517" y="122"/>
                    </a:lnTo>
                    <a:lnTo>
                      <a:pt x="517" y="120"/>
                    </a:lnTo>
                    <a:lnTo>
                      <a:pt x="514" y="120"/>
                    </a:lnTo>
                    <a:lnTo>
                      <a:pt x="512" y="117"/>
                    </a:lnTo>
                    <a:lnTo>
                      <a:pt x="512" y="120"/>
                    </a:lnTo>
                    <a:lnTo>
                      <a:pt x="509" y="120"/>
                    </a:lnTo>
                    <a:lnTo>
                      <a:pt x="509" y="117"/>
                    </a:lnTo>
                    <a:lnTo>
                      <a:pt x="509" y="120"/>
                    </a:lnTo>
                    <a:lnTo>
                      <a:pt x="509" y="122"/>
                    </a:lnTo>
                    <a:lnTo>
                      <a:pt x="512" y="122"/>
                    </a:lnTo>
                    <a:lnTo>
                      <a:pt x="509" y="122"/>
                    </a:lnTo>
                    <a:lnTo>
                      <a:pt x="509" y="125"/>
                    </a:lnTo>
                    <a:lnTo>
                      <a:pt x="509" y="128"/>
                    </a:lnTo>
                    <a:lnTo>
                      <a:pt x="512" y="128"/>
                    </a:lnTo>
                    <a:lnTo>
                      <a:pt x="514" y="128"/>
                    </a:lnTo>
                    <a:lnTo>
                      <a:pt x="514" y="130"/>
                    </a:lnTo>
                    <a:lnTo>
                      <a:pt x="517" y="130"/>
                    </a:lnTo>
                    <a:lnTo>
                      <a:pt x="519" y="130"/>
                    </a:lnTo>
                    <a:lnTo>
                      <a:pt x="519" y="133"/>
                    </a:lnTo>
                    <a:lnTo>
                      <a:pt x="517" y="133"/>
                    </a:lnTo>
                    <a:lnTo>
                      <a:pt x="519" y="133"/>
                    </a:lnTo>
                    <a:lnTo>
                      <a:pt x="517" y="133"/>
                    </a:lnTo>
                    <a:lnTo>
                      <a:pt x="519" y="133"/>
                    </a:lnTo>
                    <a:lnTo>
                      <a:pt x="517" y="133"/>
                    </a:lnTo>
                    <a:lnTo>
                      <a:pt x="517" y="135"/>
                    </a:lnTo>
                    <a:lnTo>
                      <a:pt x="514" y="135"/>
                    </a:lnTo>
                    <a:lnTo>
                      <a:pt x="517" y="135"/>
                    </a:lnTo>
                    <a:lnTo>
                      <a:pt x="517" y="138"/>
                    </a:lnTo>
                    <a:lnTo>
                      <a:pt x="514" y="138"/>
                    </a:lnTo>
                    <a:lnTo>
                      <a:pt x="514" y="141"/>
                    </a:lnTo>
                    <a:lnTo>
                      <a:pt x="512" y="141"/>
                    </a:lnTo>
                    <a:lnTo>
                      <a:pt x="512" y="143"/>
                    </a:lnTo>
                    <a:lnTo>
                      <a:pt x="514" y="143"/>
                    </a:lnTo>
                    <a:lnTo>
                      <a:pt x="514" y="146"/>
                    </a:lnTo>
                    <a:lnTo>
                      <a:pt x="514" y="148"/>
                    </a:lnTo>
                    <a:lnTo>
                      <a:pt x="514" y="146"/>
                    </a:lnTo>
                    <a:lnTo>
                      <a:pt x="514" y="148"/>
                    </a:lnTo>
                    <a:lnTo>
                      <a:pt x="512" y="151"/>
                    </a:lnTo>
                    <a:lnTo>
                      <a:pt x="512" y="154"/>
                    </a:lnTo>
                    <a:lnTo>
                      <a:pt x="512" y="156"/>
                    </a:lnTo>
                    <a:lnTo>
                      <a:pt x="514" y="156"/>
                    </a:lnTo>
                    <a:lnTo>
                      <a:pt x="514" y="159"/>
                    </a:lnTo>
                    <a:lnTo>
                      <a:pt x="512" y="159"/>
                    </a:lnTo>
                    <a:lnTo>
                      <a:pt x="512" y="156"/>
                    </a:lnTo>
                    <a:lnTo>
                      <a:pt x="509" y="156"/>
                    </a:lnTo>
                    <a:lnTo>
                      <a:pt x="509" y="159"/>
                    </a:lnTo>
                    <a:lnTo>
                      <a:pt x="506" y="159"/>
                    </a:lnTo>
                    <a:lnTo>
                      <a:pt x="504" y="159"/>
                    </a:lnTo>
                    <a:lnTo>
                      <a:pt x="506" y="159"/>
                    </a:lnTo>
                    <a:lnTo>
                      <a:pt x="509" y="159"/>
                    </a:lnTo>
                    <a:lnTo>
                      <a:pt x="512" y="159"/>
                    </a:lnTo>
                    <a:lnTo>
                      <a:pt x="514" y="159"/>
                    </a:lnTo>
                    <a:lnTo>
                      <a:pt x="517" y="159"/>
                    </a:lnTo>
                    <a:lnTo>
                      <a:pt x="517" y="156"/>
                    </a:lnTo>
                    <a:lnTo>
                      <a:pt x="519" y="156"/>
                    </a:lnTo>
                    <a:lnTo>
                      <a:pt x="522" y="156"/>
                    </a:lnTo>
                    <a:lnTo>
                      <a:pt x="525" y="156"/>
                    </a:lnTo>
                    <a:lnTo>
                      <a:pt x="525" y="159"/>
                    </a:lnTo>
                    <a:lnTo>
                      <a:pt x="525" y="161"/>
                    </a:lnTo>
                    <a:lnTo>
                      <a:pt x="527" y="161"/>
                    </a:lnTo>
                    <a:lnTo>
                      <a:pt x="527" y="164"/>
                    </a:lnTo>
                    <a:lnTo>
                      <a:pt x="530" y="164"/>
                    </a:lnTo>
                    <a:lnTo>
                      <a:pt x="527" y="164"/>
                    </a:lnTo>
                    <a:lnTo>
                      <a:pt x="527" y="167"/>
                    </a:lnTo>
                    <a:lnTo>
                      <a:pt x="525" y="167"/>
                    </a:lnTo>
                    <a:lnTo>
                      <a:pt x="522" y="167"/>
                    </a:lnTo>
                    <a:lnTo>
                      <a:pt x="522" y="169"/>
                    </a:lnTo>
                    <a:lnTo>
                      <a:pt x="525" y="169"/>
                    </a:lnTo>
                    <a:lnTo>
                      <a:pt x="522" y="169"/>
                    </a:lnTo>
                    <a:lnTo>
                      <a:pt x="522" y="172"/>
                    </a:lnTo>
                    <a:lnTo>
                      <a:pt x="519" y="172"/>
                    </a:lnTo>
                    <a:lnTo>
                      <a:pt x="522" y="172"/>
                    </a:lnTo>
                    <a:lnTo>
                      <a:pt x="519" y="172"/>
                    </a:lnTo>
                    <a:lnTo>
                      <a:pt x="519" y="175"/>
                    </a:lnTo>
                    <a:lnTo>
                      <a:pt x="517" y="175"/>
                    </a:lnTo>
                    <a:lnTo>
                      <a:pt x="517" y="177"/>
                    </a:lnTo>
                    <a:lnTo>
                      <a:pt x="514" y="177"/>
                    </a:lnTo>
                    <a:lnTo>
                      <a:pt x="517" y="177"/>
                    </a:lnTo>
                    <a:lnTo>
                      <a:pt x="514" y="177"/>
                    </a:lnTo>
                    <a:lnTo>
                      <a:pt x="517" y="177"/>
                    </a:lnTo>
                    <a:lnTo>
                      <a:pt x="514" y="177"/>
                    </a:lnTo>
                    <a:lnTo>
                      <a:pt x="514" y="180"/>
                    </a:lnTo>
                    <a:lnTo>
                      <a:pt x="517" y="180"/>
                    </a:lnTo>
                    <a:lnTo>
                      <a:pt x="514" y="180"/>
                    </a:lnTo>
                    <a:lnTo>
                      <a:pt x="517" y="180"/>
                    </a:lnTo>
                    <a:lnTo>
                      <a:pt x="514" y="180"/>
                    </a:lnTo>
                    <a:lnTo>
                      <a:pt x="514" y="182"/>
                    </a:lnTo>
                    <a:lnTo>
                      <a:pt x="512" y="182"/>
                    </a:lnTo>
                    <a:lnTo>
                      <a:pt x="514" y="182"/>
                    </a:lnTo>
                    <a:lnTo>
                      <a:pt x="512" y="182"/>
                    </a:lnTo>
                    <a:lnTo>
                      <a:pt x="514" y="182"/>
                    </a:lnTo>
                    <a:lnTo>
                      <a:pt x="514" y="185"/>
                    </a:lnTo>
                    <a:lnTo>
                      <a:pt x="512" y="185"/>
                    </a:lnTo>
                    <a:lnTo>
                      <a:pt x="514" y="185"/>
                    </a:lnTo>
                    <a:lnTo>
                      <a:pt x="512" y="188"/>
                    </a:lnTo>
                    <a:lnTo>
                      <a:pt x="509" y="188"/>
                    </a:lnTo>
                    <a:lnTo>
                      <a:pt x="509" y="190"/>
                    </a:lnTo>
                    <a:lnTo>
                      <a:pt x="509" y="193"/>
                    </a:lnTo>
                    <a:lnTo>
                      <a:pt x="509" y="195"/>
                    </a:lnTo>
                    <a:lnTo>
                      <a:pt x="506" y="195"/>
                    </a:lnTo>
                    <a:lnTo>
                      <a:pt x="509" y="195"/>
                    </a:lnTo>
                    <a:lnTo>
                      <a:pt x="509" y="198"/>
                    </a:lnTo>
                    <a:lnTo>
                      <a:pt x="506" y="198"/>
                    </a:lnTo>
                    <a:lnTo>
                      <a:pt x="506" y="201"/>
                    </a:lnTo>
                    <a:lnTo>
                      <a:pt x="509" y="201"/>
                    </a:lnTo>
                    <a:lnTo>
                      <a:pt x="506" y="201"/>
                    </a:lnTo>
                    <a:lnTo>
                      <a:pt x="509" y="201"/>
                    </a:lnTo>
                    <a:lnTo>
                      <a:pt x="506" y="201"/>
                    </a:lnTo>
                    <a:lnTo>
                      <a:pt x="506" y="203"/>
                    </a:lnTo>
                    <a:lnTo>
                      <a:pt x="509" y="203"/>
                    </a:lnTo>
                    <a:lnTo>
                      <a:pt x="509" y="206"/>
                    </a:lnTo>
                    <a:lnTo>
                      <a:pt x="509" y="209"/>
                    </a:lnTo>
                    <a:lnTo>
                      <a:pt x="506" y="209"/>
                    </a:lnTo>
                    <a:lnTo>
                      <a:pt x="504" y="209"/>
                    </a:lnTo>
                    <a:lnTo>
                      <a:pt x="501" y="211"/>
                    </a:lnTo>
                    <a:lnTo>
                      <a:pt x="501" y="214"/>
                    </a:lnTo>
                    <a:lnTo>
                      <a:pt x="501" y="216"/>
                    </a:lnTo>
                    <a:lnTo>
                      <a:pt x="501" y="219"/>
                    </a:lnTo>
                    <a:lnTo>
                      <a:pt x="501" y="222"/>
                    </a:lnTo>
                    <a:lnTo>
                      <a:pt x="504" y="222"/>
                    </a:lnTo>
                    <a:lnTo>
                      <a:pt x="504" y="224"/>
                    </a:lnTo>
                    <a:lnTo>
                      <a:pt x="504" y="227"/>
                    </a:lnTo>
                    <a:lnTo>
                      <a:pt x="506" y="227"/>
                    </a:lnTo>
                    <a:lnTo>
                      <a:pt x="509" y="227"/>
                    </a:lnTo>
                    <a:lnTo>
                      <a:pt x="509" y="229"/>
                    </a:lnTo>
                    <a:lnTo>
                      <a:pt x="512" y="229"/>
                    </a:lnTo>
                    <a:lnTo>
                      <a:pt x="514" y="232"/>
                    </a:lnTo>
                    <a:lnTo>
                      <a:pt x="517" y="235"/>
                    </a:lnTo>
                    <a:lnTo>
                      <a:pt x="517" y="237"/>
                    </a:lnTo>
                    <a:lnTo>
                      <a:pt x="519" y="237"/>
                    </a:lnTo>
                    <a:lnTo>
                      <a:pt x="519" y="240"/>
                    </a:lnTo>
                    <a:lnTo>
                      <a:pt x="522" y="242"/>
                    </a:lnTo>
                    <a:lnTo>
                      <a:pt x="522" y="245"/>
                    </a:lnTo>
                    <a:lnTo>
                      <a:pt x="519" y="245"/>
                    </a:lnTo>
                    <a:lnTo>
                      <a:pt x="519" y="248"/>
                    </a:lnTo>
                    <a:lnTo>
                      <a:pt x="519" y="250"/>
                    </a:lnTo>
                    <a:lnTo>
                      <a:pt x="517" y="250"/>
                    </a:lnTo>
                    <a:lnTo>
                      <a:pt x="517" y="248"/>
                    </a:lnTo>
                    <a:lnTo>
                      <a:pt x="514" y="248"/>
                    </a:lnTo>
                    <a:lnTo>
                      <a:pt x="514" y="245"/>
                    </a:lnTo>
                    <a:lnTo>
                      <a:pt x="514" y="242"/>
                    </a:lnTo>
                    <a:lnTo>
                      <a:pt x="512" y="242"/>
                    </a:lnTo>
                    <a:lnTo>
                      <a:pt x="512" y="240"/>
                    </a:lnTo>
                    <a:lnTo>
                      <a:pt x="509" y="240"/>
                    </a:lnTo>
                    <a:lnTo>
                      <a:pt x="509" y="237"/>
                    </a:lnTo>
                    <a:lnTo>
                      <a:pt x="506" y="237"/>
                    </a:lnTo>
                    <a:lnTo>
                      <a:pt x="504" y="237"/>
                    </a:lnTo>
                    <a:lnTo>
                      <a:pt x="501" y="237"/>
                    </a:lnTo>
                    <a:lnTo>
                      <a:pt x="501" y="240"/>
                    </a:lnTo>
                    <a:lnTo>
                      <a:pt x="501" y="242"/>
                    </a:lnTo>
                    <a:lnTo>
                      <a:pt x="499" y="245"/>
                    </a:lnTo>
                    <a:lnTo>
                      <a:pt x="499" y="266"/>
                    </a:lnTo>
                    <a:lnTo>
                      <a:pt x="504" y="271"/>
                    </a:lnTo>
                    <a:lnTo>
                      <a:pt x="509" y="284"/>
                    </a:lnTo>
                    <a:lnTo>
                      <a:pt x="514" y="300"/>
                    </a:lnTo>
                    <a:lnTo>
                      <a:pt x="514" y="310"/>
                    </a:lnTo>
                    <a:lnTo>
                      <a:pt x="355" y="308"/>
                    </a:lnTo>
                    <a:lnTo>
                      <a:pt x="326" y="308"/>
                    </a:lnTo>
                    <a:lnTo>
                      <a:pt x="261" y="305"/>
                    </a:lnTo>
                    <a:lnTo>
                      <a:pt x="191" y="305"/>
                    </a:lnTo>
                    <a:lnTo>
                      <a:pt x="188" y="305"/>
                    </a:lnTo>
                    <a:lnTo>
                      <a:pt x="138" y="305"/>
                    </a:lnTo>
                    <a:lnTo>
                      <a:pt x="133" y="305"/>
                    </a:lnTo>
                    <a:lnTo>
                      <a:pt x="128" y="305"/>
                    </a:lnTo>
                    <a:lnTo>
                      <a:pt x="128" y="303"/>
                    </a:lnTo>
                    <a:lnTo>
                      <a:pt x="128" y="300"/>
                    </a:lnTo>
                    <a:lnTo>
                      <a:pt x="128" y="297"/>
                    </a:lnTo>
                    <a:lnTo>
                      <a:pt x="125" y="297"/>
                    </a:lnTo>
                    <a:lnTo>
                      <a:pt x="125" y="295"/>
                    </a:lnTo>
                    <a:lnTo>
                      <a:pt x="120" y="297"/>
                    </a:lnTo>
                    <a:lnTo>
                      <a:pt x="120" y="300"/>
                    </a:lnTo>
                    <a:lnTo>
                      <a:pt x="117" y="300"/>
                    </a:lnTo>
                    <a:lnTo>
                      <a:pt x="115" y="300"/>
                    </a:lnTo>
                    <a:lnTo>
                      <a:pt x="112" y="300"/>
                    </a:lnTo>
                    <a:lnTo>
                      <a:pt x="110" y="300"/>
                    </a:lnTo>
                    <a:lnTo>
                      <a:pt x="107" y="300"/>
                    </a:lnTo>
                    <a:lnTo>
                      <a:pt x="104" y="303"/>
                    </a:lnTo>
                    <a:lnTo>
                      <a:pt x="102" y="303"/>
                    </a:lnTo>
                    <a:lnTo>
                      <a:pt x="63" y="303"/>
                    </a:lnTo>
                    <a:lnTo>
                      <a:pt x="0" y="303"/>
                    </a:lnTo>
                    <a:lnTo>
                      <a:pt x="0" y="300"/>
                    </a:lnTo>
                    <a:lnTo>
                      <a:pt x="3" y="300"/>
                    </a:lnTo>
                    <a:lnTo>
                      <a:pt x="3" y="297"/>
                    </a:lnTo>
                    <a:lnTo>
                      <a:pt x="5" y="297"/>
                    </a:lnTo>
                    <a:lnTo>
                      <a:pt x="5" y="295"/>
                    </a:lnTo>
                    <a:lnTo>
                      <a:pt x="8" y="295"/>
                    </a:lnTo>
                    <a:lnTo>
                      <a:pt x="8" y="292"/>
                    </a:lnTo>
                    <a:lnTo>
                      <a:pt x="10" y="292"/>
                    </a:lnTo>
                    <a:lnTo>
                      <a:pt x="10" y="289"/>
                    </a:lnTo>
                    <a:lnTo>
                      <a:pt x="13" y="287"/>
                    </a:lnTo>
                    <a:lnTo>
                      <a:pt x="13" y="284"/>
                    </a:lnTo>
                    <a:lnTo>
                      <a:pt x="16" y="284"/>
                    </a:lnTo>
                    <a:lnTo>
                      <a:pt x="16" y="282"/>
                    </a:lnTo>
                    <a:lnTo>
                      <a:pt x="18" y="276"/>
                    </a:lnTo>
                    <a:lnTo>
                      <a:pt x="21" y="276"/>
                    </a:lnTo>
                    <a:lnTo>
                      <a:pt x="21" y="274"/>
                    </a:lnTo>
                    <a:lnTo>
                      <a:pt x="21" y="271"/>
                    </a:lnTo>
                    <a:lnTo>
                      <a:pt x="18" y="271"/>
                    </a:lnTo>
                    <a:lnTo>
                      <a:pt x="18" y="269"/>
                    </a:lnTo>
                    <a:lnTo>
                      <a:pt x="18" y="266"/>
                    </a:lnTo>
                    <a:lnTo>
                      <a:pt x="16" y="266"/>
                    </a:lnTo>
                    <a:lnTo>
                      <a:pt x="13" y="263"/>
                    </a:lnTo>
                    <a:lnTo>
                      <a:pt x="10" y="263"/>
                    </a:lnTo>
                    <a:lnTo>
                      <a:pt x="16" y="258"/>
                    </a:lnTo>
                    <a:lnTo>
                      <a:pt x="18" y="256"/>
                    </a:lnTo>
                    <a:lnTo>
                      <a:pt x="18" y="253"/>
                    </a:lnTo>
                    <a:lnTo>
                      <a:pt x="18" y="250"/>
                    </a:lnTo>
                    <a:lnTo>
                      <a:pt x="21" y="250"/>
                    </a:lnTo>
                    <a:lnTo>
                      <a:pt x="24" y="250"/>
                    </a:lnTo>
                    <a:lnTo>
                      <a:pt x="24" y="253"/>
                    </a:lnTo>
                    <a:lnTo>
                      <a:pt x="26" y="253"/>
                    </a:lnTo>
                    <a:lnTo>
                      <a:pt x="29" y="253"/>
                    </a:lnTo>
                    <a:lnTo>
                      <a:pt x="31" y="253"/>
                    </a:lnTo>
                    <a:lnTo>
                      <a:pt x="31" y="250"/>
                    </a:lnTo>
                    <a:lnTo>
                      <a:pt x="31" y="248"/>
                    </a:lnTo>
                    <a:lnTo>
                      <a:pt x="34" y="248"/>
                    </a:lnTo>
                    <a:lnTo>
                      <a:pt x="34" y="245"/>
                    </a:lnTo>
                    <a:lnTo>
                      <a:pt x="37" y="245"/>
                    </a:lnTo>
                    <a:lnTo>
                      <a:pt x="37" y="242"/>
                    </a:lnTo>
                    <a:lnTo>
                      <a:pt x="39" y="242"/>
                    </a:lnTo>
                    <a:lnTo>
                      <a:pt x="42" y="242"/>
                    </a:lnTo>
                    <a:lnTo>
                      <a:pt x="44" y="242"/>
                    </a:lnTo>
                    <a:lnTo>
                      <a:pt x="47" y="242"/>
                    </a:lnTo>
                    <a:lnTo>
                      <a:pt x="47" y="245"/>
                    </a:lnTo>
                    <a:lnTo>
                      <a:pt x="50" y="245"/>
                    </a:lnTo>
                    <a:lnTo>
                      <a:pt x="52" y="245"/>
                    </a:lnTo>
                    <a:lnTo>
                      <a:pt x="52" y="242"/>
                    </a:lnTo>
                    <a:lnTo>
                      <a:pt x="55" y="242"/>
                    </a:lnTo>
                    <a:lnTo>
                      <a:pt x="57" y="242"/>
                    </a:lnTo>
                    <a:lnTo>
                      <a:pt x="60" y="242"/>
                    </a:lnTo>
                    <a:lnTo>
                      <a:pt x="63" y="240"/>
                    </a:lnTo>
                    <a:lnTo>
                      <a:pt x="65" y="240"/>
                    </a:lnTo>
                    <a:lnTo>
                      <a:pt x="65" y="237"/>
                    </a:lnTo>
                    <a:lnTo>
                      <a:pt x="68" y="237"/>
                    </a:lnTo>
                    <a:lnTo>
                      <a:pt x="71" y="237"/>
                    </a:lnTo>
                    <a:lnTo>
                      <a:pt x="71" y="235"/>
                    </a:lnTo>
                    <a:lnTo>
                      <a:pt x="71" y="232"/>
                    </a:lnTo>
                    <a:lnTo>
                      <a:pt x="73" y="232"/>
                    </a:lnTo>
                    <a:lnTo>
                      <a:pt x="76" y="232"/>
                    </a:lnTo>
                    <a:lnTo>
                      <a:pt x="78" y="229"/>
                    </a:lnTo>
                    <a:lnTo>
                      <a:pt x="84" y="227"/>
                    </a:lnTo>
                    <a:lnTo>
                      <a:pt x="86" y="227"/>
                    </a:lnTo>
                    <a:lnTo>
                      <a:pt x="89" y="224"/>
                    </a:lnTo>
                    <a:lnTo>
                      <a:pt x="94" y="222"/>
                    </a:lnTo>
                    <a:lnTo>
                      <a:pt x="97" y="222"/>
                    </a:lnTo>
                    <a:lnTo>
                      <a:pt x="99" y="219"/>
                    </a:lnTo>
                    <a:lnTo>
                      <a:pt x="102" y="219"/>
                    </a:lnTo>
                    <a:lnTo>
                      <a:pt x="110" y="214"/>
                    </a:lnTo>
                    <a:lnTo>
                      <a:pt x="112" y="214"/>
                    </a:lnTo>
                    <a:lnTo>
                      <a:pt x="115" y="209"/>
                    </a:lnTo>
                    <a:lnTo>
                      <a:pt x="115" y="206"/>
                    </a:lnTo>
                    <a:lnTo>
                      <a:pt x="117" y="206"/>
                    </a:lnTo>
                    <a:lnTo>
                      <a:pt x="120" y="203"/>
                    </a:lnTo>
                    <a:lnTo>
                      <a:pt x="123" y="203"/>
                    </a:lnTo>
                    <a:lnTo>
                      <a:pt x="133" y="203"/>
                    </a:lnTo>
                    <a:lnTo>
                      <a:pt x="136" y="203"/>
                    </a:lnTo>
                    <a:lnTo>
                      <a:pt x="138" y="203"/>
                    </a:lnTo>
                    <a:lnTo>
                      <a:pt x="138" y="201"/>
                    </a:lnTo>
                    <a:lnTo>
                      <a:pt x="141" y="201"/>
                    </a:lnTo>
                    <a:lnTo>
                      <a:pt x="141" y="198"/>
                    </a:lnTo>
                    <a:lnTo>
                      <a:pt x="144" y="198"/>
                    </a:lnTo>
                    <a:lnTo>
                      <a:pt x="144" y="195"/>
                    </a:lnTo>
                    <a:lnTo>
                      <a:pt x="141" y="195"/>
                    </a:lnTo>
                    <a:lnTo>
                      <a:pt x="141" y="193"/>
                    </a:lnTo>
                    <a:lnTo>
                      <a:pt x="141" y="190"/>
                    </a:lnTo>
                    <a:lnTo>
                      <a:pt x="138" y="190"/>
                    </a:lnTo>
                    <a:lnTo>
                      <a:pt x="141" y="190"/>
                    </a:lnTo>
                    <a:lnTo>
                      <a:pt x="141" y="188"/>
                    </a:lnTo>
                    <a:lnTo>
                      <a:pt x="141" y="185"/>
                    </a:lnTo>
                    <a:lnTo>
                      <a:pt x="138" y="185"/>
                    </a:lnTo>
                    <a:lnTo>
                      <a:pt x="138" y="182"/>
                    </a:lnTo>
                    <a:lnTo>
                      <a:pt x="138" y="180"/>
                    </a:lnTo>
                    <a:lnTo>
                      <a:pt x="138" y="177"/>
                    </a:lnTo>
                    <a:lnTo>
                      <a:pt x="141" y="177"/>
                    </a:lnTo>
                    <a:lnTo>
                      <a:pt x="144" y="177"/>
                    </a:lnTo>
                    <a:lnTo>
                      <a:pt x="144" y="175"/>
                    </a:lnTo>
                    <a:lnTo>
                      <a:pt x="146" y="175"/>
                    </a:lnTo>
                    <a:lnTo>
                      <a:pt x="146" y="172"/>
                    </a:lnTo>
                    <a:lnTo>
                      <a:pt x="149" y="172"/>
                    </a:lnTo>
                    <a:lnTo>
                      <a:pt x="149" y="175"/>
                    </a:lnTo>
                    <a:lnTo>
                      <a:pt x="149" y="172"/>
                    </a:lnTo>
                    <a:lnTo>
                      <a:pt x="151" y="172"/>
                    </a:lnTo>
                    <a:lnTo>
                      <a:pt x="154" y="172"/>
                    </a:lnTo>
                    <a:lnTo>
                      <a:pt x="157" y="172"/>
                    </a:lnTo>
                    <a:lnTo>
                      <a:pt x="159" y="172"/>
                    </a:lnTo>
                    <a:lnTo>
                      <a:pt x="159" y="169"/>
                    </a:lnTo>
                    <a:lnTo>
                      <a:pt x="162" y="169"/>
                    </a:lnTo>
                    <a:lnTo>
                      <a:pt x="164" y="169"/>
                    </a:lnTo>
                    <a:lnTo>
                      <a:pt x="164" y="167"/>
                    </a:lnTo>
                    <a:lnTo>
                      <a:pt x="167" y="167"/>
                    </a:lnTo>
                    <a:lnTo>
                      <a:pt x="167" y="169"/>
                    </a:lnTo>
                    <a:lnTo>
                      <a:pt x="167" y="167"/>
                    </a:lnTo>
                    <a:lnTo>
                      <a:pt x="170" y="167"/>
                    </a:lnTo>
                    <a:lnTo>
                      <a:pt x="172" y="167"/>
                    </a:lnTo>
                    <a:lnTo>
                      <a:pt x="172" y="169"/>
                    </a:lnTo>
                    <a:lnTo>
                      <a:pt x="175" y="169"/>
                    </a:lnTo>
                    <a:lnTo>
                      <a:pt x="175" y="167"/>
                    </a:lnTo>
                    <a:lnTo>
                      <a:pt x="175" y="169"/>
                    </a:lnTo>
                    <a:lnTo>
                      <a:pt x="178" y="169"/>
                    </a:lnTo>
                    <a:lnTo>
                      <a:pt x="180" y="169"/>
                    </a:lnTo>
                    <a:lnTo>
                      <a:pt x="183" y="169"/>
                    </a:lnTo>
                    <a:lnTo>
                      <a:pt x="185" y="169"/>
                    </a:lnTo>
                    <a:lnTo>
                      <a:pt x="185" y="167"/>
                    </a:lnTo>
                    <a:lnTo>
                      <a:pt x="188" y="167"/>
                    </a:lnTo>
                    <a:lnTo>
                      <a:pt x="188" y="164"/>
                    </a:lnTo>
                    <a:lnTo>
                      <a:pt x="191" y="164"/>
                    </a:lnTo>
                    <a:lnTo>
                      <a:pt x="191" y="161"/>
                    </a:lnTo>
                    <a:lnTo>
                      <a:pt x="193" y="161"/>
                    </a:lnTo>
                    <a:lnTo>
                      <a:pt x="193" y="159"/>
                    </a:lnTo>
                    <a:lnTo>
                      <a:pt x="196" y="159"/>
                    </a:lnTo>
                    <a:lnTo>
                      <a:pt x="196" y="156"/>
                    </a:lnTo>
                    <a:lnTo>
                      <a:pt x="198" y="156"/>
                    </a:lnTo>
                    <a:lnTo>
                      <a:pt x="198" y="154"/>
                    </a:lnTo>
                    <a:lnTo>
                      <a:pt x="198" y="151"/>
                    </a:lnTo>
                    <a:lnTo>
                      <a:pt x="201" y="151"/>
                    </a:lnTo>
                    <a:lnTo>
                      <a:pt x="201" y="148"/>
                    </a:lnTo>
                    <a:lnTo>
                      <a:pt x="201" y="146"/>
                    </a:lnTo>
                    <a:lnTo>
                      <a:pt x="201" y="143"/>
                    </a:lnTo>
                    <a:lnTo>
                      <a:pt x="201" y="141"/>
                    </a:lnTo>
                    <a:lnTo>
                      <a:pt x="204" y="141"/>
                    </a:lnTo>
                    <a:lnTo>
                      <a:pt x="204" y="138"/>
                    </a:lnTo>
                    <a:lnTo>
                      <a:pt x="206" y="138"/>
                    </a:lnTo>
                    <a:lnTo>
                      <a:pt x="206" y="135"/>
                    </a:lnTo>
                    <a:lnTo>
                      <a:pt x="209" y="135"/>
                    </a:lnTo>
                    <a:lnTo>
                      <a:pt x="209" y="133"/>
                    </a:lnTo>
                    <a:lnTo>
                      <a:pt x="209" y="130"/>
                    </a:lnTo>
                    <a:lnTo>
                      <a:pt x="211" y="130"/>
                    </a:lnTo>
                    <a:lnTo>
                      <a:pt x="211" y="128"/>
                    </a:lnTo>
                    <a:lnTo>
                      <a:pt x="214" y="128"/>
                    </a:lnTo>
                    <a:lnTo>
                      <a:pt x="214" y="130"/>
                    </a:lnTo>
                    <a:lnTo>
                      <a:pt x="217" y="130"/>
                    </a:lnTo>
                    <a:lnTo>
                      <a:pt x="217" y="133"/>
                    </a:lnTo>
                    <a:lnTo>
                      <a:pt x="219" y="133"/>
                    </a:lnTo>
                    <a:lnTo>
                      <a:pt x="217" y="133"/>
                    </a:lnTo>
                    <a:lnTo>
                      <a:pt x="217" y="135"/>
                    </a:lnTo>
                    <a:lnTo>
                      <a:pt x="219" y="135"/>
                    </a:lnTo>
                    <a:lnTo>
                      <a:pt x="219" y="138"/>
                    </a:lnTo>
                    <a:lnTo>
                      <a:pt x="219" y="141"/>
                    </a:lnTo>
                    <a:lnTo>
                      <a:pt x="222" y="141"/>
                    </a:lnTo>
                    <a:lnTo>
                      <a:pt x="225" y="141"/>
                    </a:lnTo>
                    <a:lnTo>
                      <a:pt x="225" y="143"/>
                    </a:lnTo>
                    <a:lnTo>
                      <a:pt x="227" y="143"/>
                    </a:lnTo>
                    <a:lnTo>
                      <a:pt x="230" y="143"/>
                    </a:lnTo>
                    <a:lnTo>
                      <a:pt x="232" y="141"/>
                    </a:lnTo>
                    <a:lnTo>
                      <a:pt x="235" y="141"/>
                    </a:lnTo>
                    <a:lnTo>
                      <a:pt x="235" y="138"/>
                    </a:lnTo>
                    <a:lnTo>
                      <a:pt x="238" y="138"/>
                    </a:lnTo>
                    <a:lnTo>
                      <a:pt x="238" y="141"/>
                    </a:lnTo>
                    <a:lnTo>
                      <a:pt x="240" y="141"/>
                    </a:lnTo>
                    <a:lnTo>
                      <a:pt x="243" y="141"/>
                    </a:lnTo>
                    <a:lnTo>
                      <a:pt x="243" y="138"/>
                    </a:lnTo>
                    <a:lnTo>
                      <a:pt x="245" y="138"/>
                    </a:lnTo>
                    <a:lnTo>
                      <a:pt x="245" y="135"/>
                    </a:lnTo>
                    <a:lnTo>
                      <a:pt x="248" y="135"/>
                    </a:lnTo>
                    <a:lnTo>
                      <a:pt x="248" y="138"/>
                    </a:lnTo>
                    <a:lnTo>
                      <a:pt x="251" y="138"/>
                    </a:lnTo>
                    <a:lnTo>
                      <a:pt x="251" y="141"/>
                    </a:lnTo>
                    <a:lnTo>
                      <a:pt x="248" y="141"/>
                    </a:lnTo>
                    <a:lnTo>
                      <a:pt x="248" y="143"/>
                    </a:lnTo>
                    <a:lnTo>
                      <a:pt x="245" y="143"/>
                    </a:lnTo>
                    <a:lnTo>
                      <a:pt x="245" y="146"/>
                    </a:lnTo>
                    <a:lnTo>
                      <a:pt x="243" y="146"/>
                    </a:lnTo>
                    <a:lnTo>
                      <a:pt x="243" y="148"/>
                    </a:lnTo>
                    <a:lnTo>
                      <a:pt x="240" y="148"/>
                    </a:lnTo>
                    <a:lnTo>
                      <a:pt x="238" y="148"/>
                    </a:lnTo>
                    <a:lnTo>
                      <a:pt x="238" y="151"/>
                    </a:lnTo>
                    <a:lnTo>
                      <a:pt x="238" y="154"/>
                    </a:lnTo>
                    <a:lnTo>
                      <a:pt x="238" y="156"/>
                    </a:lnTo>
                    <a:lnTo>
                      <a:pt x="238" y="159"/>
                    </a:lnTo>
                    <a:lnTo>
                      <a:pt x="238" y="161"/>
                    </a:lnTo>
                    <a:lnTo>
                      <a:pt x="235" y="161"/>
                    </a:lnTo>
                    <a:lnTo>
                      <a:pt x="235" y="164"/>
                    </a:lnTo>
                    <a:lnTo>
                      <a:pt x="235" y="167"/>
                    </a:lnTo>
                    <a:lnTo>
                      <a:pt x="235" y="169"/>
                    </a:lnTo>
                    <a:lnTo>
                      <a:pt x="235" y="172"/>
                    </a:lnTo>
                    <a:lnTo>
                      <a:pt x="232" y="172"/>
                    </a:lnTo>
                    <a:lnTo>
                      <a:pt x="232" y="175"/>
                    </a:lnTo>
                    <a:lnTo>
                      <a:pt x="230" y="175"/>
                    </a:lnTo>
                    <a:lnTo>
                      <a:pt x="230" y="177"/>
                    </a:lnTo>
                    <a:lnTo>
                      <a:pt x="230" y="180"/>
                    </a:lnTo>
                    <a:lnTo>
                      <a:pt x="230" y="182"/>
                    </a:lnTo>
                    <a:lnTo>
                      <a:pt x="227" y="182"/>
                    </a:lnTo>
                    <a:lnTo>
                      <a:pt x="225" y="182"/>
                    </a:lnTo>
                    <a:lnTo>
                      <a:pt x="225" y="185"/>
                    </a:lnTo>
                    <a:lnTo>
                      <a:pt x="222" y="185"/>
                    </a:lnTo>
                    <a:lnTo>
                      <a:pt x="222" y="188"/>
                    </a:lnTo>
                    <a:lnTo>
                      <a:pt x="219" y="188"/>
                    </a:lnTo>
                    <a:lnTo>
                      <a:pt x="219" y="190"/>
                    </a:lnTo>
                    <a:lnTo>
                      <a:pt x="217" y="190"/>
                    </a:lnTo>
                    <a:lnTo>
                      <a:pt x="217" y="193"/>
                    </a:lnTo>
                    <a:lnTo>
                      <a:pt x="219" y="193"/>
                    </a:lnTo>
                    <a:lnTo>
                      <a:pt x="217" y="193"/>
                    </a:lnTo>
                    <a:lnTo>
                      <a:pt x="217" y="195"/>
                    </a:lnTo>
                    <a:lnTo>
                      <a:pt x="219" y="195"/>
                    </a:lnTo>
                    <a:lnTo>
                      <a:pt x="219" y="198"/>
                    </a:lnTo>
                    <a:lnTo>
                      <a:pt x="222" y="198"/>
                    </a:lnTo>
                    <a:lnTo>
                      <a:pt x="225" y="198"/>
                    </a:lnTo>
                    <a:lnTo>
                      <a:pt x="225" y="195"/>
                    </a:lnTo>
                    <a:lnTo>
                      <a:pt x="227" y="195"/>
                    </a:lnTo>
                    <a:lnTo>
                      <a:pt x="230" y="195"/>
                    </a:lnTo>
                    <a:lnTo>
                      <a:pt x="232" y="195"/>
                    </a:lnTo>
                    <a:lnTo>
                      <a:pt x="232" y="193"/>
                    </a:lnTo>
                    <a:lnTo>
                      <a:pt x="235" y="193"/>
                    </a:lnTo>
                    <a:lnTo>
                      <a:pt x="238" y="190"/>
                    </a:lnTo>
                    <a:lnTo>
                      <a:pt x="240" y="190"/>
                    </a:lnTo>
                    <a:lnTo>
                      <a:pt x="243" y="188"/>
                    </a:lnTo>
                    <a:lnTo>
                      <a:pt x="245" y="188"/>
                    </a:lnTo>
                    <a:lnTo>
                      <a:pt x="245" y="185"/>
                    </a:lnTo>
                    <a:lnTo>
                      <a:pt x="248" y="185"/>
                    </a:lnTo>
                    <a:lnTo>
                      <a:pt x="248" y="182"/>
                    </a:lnTo>
                    <a:lnTo>
                      <a:pt x="251" y="182"/>
                    </a:lnTo>
                    <a:lnTo>
                      <a:pt x="251" y="180"/>
                    </a:lnTo>
                    <a:lnTo>
                      <a:pt x="253" y="180"/>
                    </a:lnTo>
                    <a:lnTo>
                      <a:pt x="256" y="177"/>
                    </a:lnTo>
                    <a:lnTo>
                      <a:pt x="256" y="175"/>
                    </a:lnTo>
                    <a:lnTo>
                      <a:pt x="258" y="175"/>
                    </a:lnTo>
                    <a:lnTo>
                      <a:pt x="258" y="172"/>
                    </a:lnTo>
                    <a:lnTo>
                      <a:pt x="261" y="172"/>
                    </a:lnTo>
                    <a:lnTo>
                      <a:pt x="266" y="167"/>
                    </a:lnTo>
                    <a:lnTo>
                      <a:pt x="269" y="164"/>
                    </a:lnTo>
                    <a:lnTo>
                      <a:pt x="269" y="161"/>
                    </a:lnTo>
                    <a:lnTo>
                      <a:pt x="269" y="159"/>
                    </a:lnTo>
                    <a:lnTo>
                      <a:pt x="271" y="159"/>
                    </a:lnTo>
                    <a:lnTo>
                      <a:pt x="271" y="156"/>
                    </a:lnTo>
                    <a:lnTo>
                      <a:pt x="274" y="156"/>
                    </a:lnTo>
                    <a:lnTo>
                      <a:pt x="274" y="154"/>
                    </a:lnTo>
                    <a:lnTo>
                      <a:pt x="277" y="154"/>
                    </a:lnTo>
                    <a:lnTo>
                      <a:pt x="277" y="151"/>
                    </a:lnTo>
                    <a:lnTo>
                      <a:pt x="277" y="148"/>
                    </a:lnTo>
                    <a:lnTo>
                      <a:pt x="277" y="146"/>
                    </a:lnTo>
                    <a:lnTo>
                      <a:pt x="277" y="143"/>
                    </a:lnTo>
                    <a:lnTo>
                      <a:pt x="277" y="141"/>
                    </a:lnTo>
                    <a:lnTo>
                      <a:pt x="279" y="141"/>
                    </a:lnTo>
                    <a:lnTo>
                      <a:pt x="277" y="141"/>
                    </a:lnTo>
                    <a:lnTo>
                      <a:pt x="277" y="138"/>
                    </a:lnTo>
                    <a:lnTo>
                      <a:pt x="277" y="135"/>
                    </a:lnTo>
                    <a:lnTo>
                      <a:pt x="277" y="133"/>
                    </a:lnTo>
                    <a:lnTo>
                      <a:pt x="279" y="130"/>
                    </a:lnTo>
                    <a:lnTo>
                      <a:pt x="282" y="128"/>
                    </a:lnTo>
                    <a:lnTo>
                      <a:pt x="285" y="125"/>
                    </a:lnTo>
                    <a:lnTo>
                      <a:pt x="287" y="122"/>
                    </a:lnTo>
                    <a:lnTo>
                      <a:pt x="290" y="120"/>
                    </a:lnTo>
                    <a:lnTo>
                      <a:pt x="292" y="117"/>
                    </a:lnTo>
                    <a:lnTo>
                      <a:pt x="295" y="114"/>
                    </a:lnTo>
                    <a:lnTo>
                      <a:pt x="295" y="112"/>
                    </a:lnTo>
                    <a:lnTo>
                      <a:pt x="298" y="112"/>
                    </a:lnTo>
                    <a:lnTo>
                      <a:pt x="298" y="109"/>
                    </a:lnTo>
                    <a:lnTo>
                      <a:pt x="298" y="107"/>
                    </a:lnTo>
                    <a:lnTo>
                      <a:pt x="300" y="107"/>
                    </a:lnTo>
                    <a:lnTo>
                      <a:pt x="300" y="104"/>
                    </a:lnTo>
                    <a:lnTo>
                      <a:pt x="303" y="104"/>
                    </a:lnTo>
                    <a:lnTo>
                      <a:pt x="303" y="101"/>
                    </a:lnTo>
                    <a:lnTo>
                      <a:pt x="305" y="101"/>
                    </a:lnTo>
                    <a:lnTo>
                      <a:pt x="305" y="99"/>
                    </a:lnTo>
                    <a:lnTo>
                      <a:pt x="308" y="99"/>
                    </a:lnTo>
                    <a:lnTo>
                      <a:pt x="311" y="99"/>
                    </a:lnTo>
                    <a:lnTo>
                      <a:pt x="313" y="99"/>
                    </a:lnTo>
                    <a:lnTo>
                      <a:pt x="313" y="101"/>
                    </a:lnTo>
                    <a:lnTo>
                      <a:pt x="316" y="101"/>
                    </a:lnTo>
                    <a:lnTo>
                      <a:pt x="318" y="101"/>
                    </a:lnTo>
                    <a:lnTo>
                      <a:pt x="321" y="104"/>
                    </a:lnTo>
                    <a:lnTo>
                      <a:pt x="321" y="107"/>
                    </a:lnTo>
                    <a:lnTo>
                      <a:pt x="321" y="104"/>
                    </a:lnTo>
                    <a:lnTo>
                      <a:pt x="324" y="104"/>
                    </a:lnTo>
                    <a:lnTo>
                      <a:pt x="326" y="104"/>
                    </a:lnTo>
                    <a:lnTo>
                      <a:pt x="329" y="101"/>
                    </a:lnTo>
                    <a:lnTo>
                      <a:pt x="332" y="101"/>
                    </a:lnTo>
                    <a:lnTo>
                      <a:pt x="332" y="99"/>
                    </a:lnTo>
                    <a:lnTo>
                      <a:pt x="334" y="99"/>
                    </a:lnTo>
                    <a:lnTo>
                      <a:pt x="337" y="99"/>
                    </a:lnTo>
                    <a:lnTo>
                      <a:pt x="345" y="94"/>
                    </a:lnTo>
                    <a:lnTo>
                      <a:pt x="347" y="91"/>
                    </a:lnTo>
                    <a:lnTo>
                      <a:pt x="350" y="91"/>
                    </a:lnTo>
                    <a:lnTo>
                      <a:pt x="350" y="88"/>
                    </a:lnTo>
                    <a:lnTo>
                      <a:pt x="352" y="88"/>
                    </a:lnTo>
                    <a:lnTo>
                      <a:pt x="355" y="86"/>
                    </a:lnTo>
                    <a:lnTo>
                      <a:pt x="358" y="86"/>
                    </a:lnTo>
                    <a:lnTo>
                      <a:pt x="360" y="86"/>
                    </a:lnTo>
                    <a:lnTo>
                      <a:pt x="360" y="83"/>
                    </a:lnTo>
                    <a:lnTo>
                      <a:pt x="363" y="83"/>
                    </a:lnTo>
                    <a:lnTo>
                      <a:pt x="363" y="81"/>
                    </a:lnTo>
                    <a:lnTo>
                      <a:pt x="365" y="81"/>
                    </a:lnTo>
                    <a:lnTo>
                      <a:pt x="368" y="81"/>
                    </a:lnTo>
                    <a:lnTo>
                      <a:pt x="368" y="78"/>
                    </a:lnTo>
                    <a:lnTo>
                      <a:pt x="371" y="78"/>
                    </a:lnTo>
                    <a:lnTo>
                      <a:pt x="371" y="75"/>
                    </a:lnTo>
                    <a:lnTo>
                      <a:pt x="371" y="73"/>
                    </a:lnTo>
                    <a:lnTo>
                      <a:pt x="373" y="70"/>
                    </a:lnTo>
                    <a:lnTo>
                      <a:pt x="376" y="70"/>
                    </a:lnTo>
                    <a:lnTo>
                      <a:pt x="379" y="67"/>
                    </a:lnTo>
                    <a:lnTo>
                      <a:pt x="379" y="65"/>
                    </a:lnTo>
                    <a:lnTo>
                      <a:pt x="379" y="62"/>
                    </a:lnTo>
                    <a:lnTo>
                      <a:pt x="381" y="62"/>
                    </a:lnTo>
                    <a:lnTo>
                      <a:pt x="384" y="62"/>
                    </a:lnTo>
                    <a:lnTo>
                      <a:pt x="384" y="60"/>
                    </a:lnTo>
                    <a:lnTo>
                      <a:pt x="384" y="57"/>
                    </a:lnTo>
                    <a:lnTo>
                      <a:pt x="392" y="57"/>
                    </a:lnTo>
                    <a:lnTo>
                      <a:pt x="394" y="60"/>
                    </a:lnTo>
                    <a:lnTo>
                      <a:pt x="397" y="60"/>
                    </a:lnTo>
                    <a:lnTo>
                      <a:pt x="399" y="60"/>
                    </a:lnTo>
                    <a:lnTo>
                      <a:pt x="399" y="54"/>
                    </a:lnTo>
                    <a:lnTo>
                      <a:pt x="399" y="52"/>
                    </a:lnTo>
                    <a:lnTo>
                      <a:pt x="399" y="49"/>
                    </a:lnTo>
                    <a:lnTo>
                      <a:pt x="402" y="49"/>
                    </a:lnTo>
                    <a:lnTo>
                      <a:pt x="402" y="47"/>
                    </a:lnTo>
                    <a:lnTo>
                      <a:pt x="399" y="47"/>
                    </a:lnTo>
                    <a:lnTo>
                      <a:pt x="405" y="47"/>
                    </a:lnTo>
                    <a:lnTo>
                      <a:pt x="410" y="44"/>
                    </a:lnTo>
                    <a:lnTo>
                      <a:pt x="410" y="41"/>
                    </a:lnTo>
                    <a:lnTo>
                      <a:pt x="410" y="39"/>
                    </a:lnTo>
                    <a:lnTo>
                      <a:pt x="410" y="36"/>
                    </a:lnTo>
                    <a:lnTo>
                      <a:pt x="410" y="39"/>
                    </a:lnTo>
                    <a:lnTo>
                      <a:pt x="412" y="41"/>
                    </a:lnTo>
                    <a:lnTo>
                      <a:pt x="410" y="41"/>
                    </a:lnTo>
                    <a:lnTo>
                      <a:pt x="412" y="41"/>
                    </a:lnTo>
                    <a:lnTo>
                      <a:pt x="412" y="39"/>
                    </a:lnTo>
                    <a:lnTo>
                      <a:pt x="412" y="36"/>
                    </a:lnTo>
                    <a:lnTo>
                      <a:pt x="412" y="39"/>
                    </a:lnTo>
                    <a:lnTo>
                      <a:pt x="412" y="41"/>
                    </a:lnTo>
                    <a:lnTo>
                      <a:pt x="415" y="41"/>
                    </a:lnTo>
                    <a:lnTo>
                      <a:pt x="418" y="41"/>
                    </a:lnTo>
                    <a:lnTo>
                      <a:pt x="420" y="39"/>
                    </a:lnTo>
                    <a:lnTo>
                      <a:pt x="423" y="39"/>
                    </a:lnTo>
                    <a:lnTo>
                      <a:pt x="423" y="36"/>
                    </a:lnTo>
                    <a:lnTo>
                      <a:pt x="423" y="34"/>
                    </a:lnTo>
                    <a:lnTo>
                      <a:pt x="423" y="31"/>
                    </a:lnTo>
                    <a:lnTo>
                      <a:pt x="423" y="28"/>
                    </a:lnTo>
                    <a:lnTo>
                      <a:pt x="420" y="28"/>
                    </a:lnTo>
                    <a:lnTo>
                      <a:pt x="420" y="26"/>
                    </a:lnTo>
                    <a:lnTo>
                      <a:pt x="418" y="26"/>
                    </a:lnTo>
                    <a:lnTo>
                      <a:pt x="420" y="23"/>
                    </a:lnTo>
                    <a:lnTo>
                      <a:pt x="418" y="23"/>
                    </a:lnTo>
                    <a:lnTo>
                      <a:pt x="418" y="20"/>
                    </a:lnTo>
                    <a:lnTo>
                      <a:pt x="418" y="18"/>
                    </a:lnTo>
                    <a:lnTo>
                      <a:pt x="420" y="18"/>
                    </a:lnTo>
                    <a:lnTo>
                      <a:pt x="420" y="15"/>
                    </a:lnTo>
                    <a:lnTo>
                      <a:pt x="423" y="15"/>
                    </a:lnTo>
                    <a:lnTo>
                      <a:pt x="423" y="13"/>
                    </a:lnTo>
                    <a:lnTo>
                      <a:pt x="420" y="13"/>
                    </a:lnTo>
                    <a:lnTo>
                      <a:pt x="420" y="10"/>
                    </a:lnTo>
                    <a:lnTo>
                      <a:pt x="420" y="7"/>
                    </a:lnTo>
                    <a:lnTo>
                      <a:pt x="423" y="7"/>
                    </a:lnTo>
                    <a:lnTo>
                      <a:pt x="423" y="5"/>
                    </a:lnTo>
                    <a:lnTo>
                      <a:pt x="425" y="5"/>
                    </a:lnTo>
                    <a:lnTo>
                      <a:pt x="425" y="2"/>
                    </a:lnTo>
                    <a:lnTo>
                      <a:pt x="428" y="2"/>
                    </a:lnTo>
                    <a:lnTo>
                      <a:pt x="428" y="0"/>
                    </a:lnTo>
                    <a:lnTo>
                      <a:pt x="431" y="0"/>
                    </a:lnTo>
                    <a:lnTo>
                      <a:pt x="433" y="0"/>
                    </a:lnTo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115" name="Freeform 279"/>
              <p:cNvSpPr>
                <a:spLocks/>
              </p:cNvSpPr>
              <p:nvPr/>
            </p:nvSpPr>
            <p:spPr bwMode="auto">
              <a:xfrm>
                <a:off x="2770" y="2176"/>
                <a:ext cx="13" cy="19"/>
              </a:xfrm>
              <a:custGeom>
                <a:avLst/>
                <a:gdLst>
                  <a:gd name="T0" fmla="*/ 8 w 13"/>
                  <a:gd name="T1" fmla="*/ 19 h 19"/>
                  <a:gd name="T2" fmla="*/ 5 w 13"/>
                  <a:gd name="T3" fmla="*/ 19 h 19"/>
                  <a:gd name="T4" fmla="*/ 5 w 13"/>
                  <a:gd name="T5" fmla="*/ 16 h 19"/>
                  <a:gd name="T6" fmla="*/ 2 w 13"/>
                  <a:gd name="T7" fmla="*/ 16 h 19"/>
                  <a:gd name="T8" fmla="*/ 2 w 13"/>
                  <a:gd name="T9" fmla="*/ 13 h 19"/>
                  <a:gd name="T10" fmla="*/ 0 w 13"/>
                  <a:gd name="T11" fmla="*/ 11 h 19"/>
                  <a:gd name="T12" fmla="*/ 0 w 13"/>
                  <a:gd name="T13" fmla="*/ 8 h 19"/>
                  <a:gd name="T14" fmla="*/ 0 w 13"/>
                  <a:gd name="T15" fmla="*/ 6 h 19"/>
                  <a:gd name="T16" fmla="*/ 2 w 13"/>
                  <a:gd name="T17" fmla="*/ 6 h 19"/>
                  <a:gd name="T18" fmla="*/ 2 w 13"/>
                  <a:gd name="T19" fmla="*/ 3 h 19"/>
                  <a:gd name="T20" fmla="*/ 5 w 13"/>
                  <a:gd name="T21" fmla="*/ 3 h 19"/>
                  <a:gd name="T22" fmla="*/ 5 w 13"/>
                  <a:gd name="T23" fmla="*/ 0 h 19"/>
                  <a:gd name="T24" fmla="*/ 8 w 13"/>
                  <a:gd name="T25" fmla="*/ 0 h 19"/>
                  <a:gd name="T26" fmla="*/ 8 w 13"/>
                  <a:gd name="T27" fmla="*/ 3 h 19"/>
                  <a:gd name="T28" fmla="*/ 8 w 13"/>
                  <a:gd name="T29" fmla="*/ 6 h 19"/>
                  <a:gd name="T30" fmla="*/ 10 w 13"/>
                  <a:gd name="T31" fmla="*/ 6 h 19"/>
                  <a:gd name="T32" fmla="*/ 10 w 13"/>
                  <a:gd name="T33" fmla="*/ 8 h 19"/>
                  <a:gd name="T34" fmla="*/ 13 w 13"/>
                  <a:gd name="T35" fmla="*/ 8 h 19"/>
                  <a:gd name="T36" fmla="*/ 13 w 13"/>
                  <a:gd name="T37" fmla="*/ 11 h 19"/>
                  <a:gd name="T38" fmla="*/ 13 w 13"/>
                  <a:gd name="T39" fmla="*/ 13 h 19"/>
                  <a:gd name="T40" fmla="*/ 13 w 13"/>
                  <a:gd name="T41" fmla="*/ 16 h 19"/>
                  <a:gd name="T42" fmla="*/ 10 w 13"/>
                  <a:gd name="T43" fmla="*/ 16 h 19"/>
                  <a:gd name="T44" fmla="*/ 10 w 13"/>
                  <a:gd name="T45" fmla="*/ 19 h 19"/>
                  <a:gd name="T46" fmla="*/ 8 w 13"/>
                  <a:gd name="T47" fmla="*/ 19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3" h="19">
                    <a:moveTo>
                      <a:pt x="8" y="19"/>
                    </a:moveTo>
                    <a:lnTo>
                      <a:pt x="5" y="19"/>
                    </a:lnTo>
                    <a:lnTo>
                      <a:pt x="5" y="16"/>
                    </a:lnTo>
                    <a:lnTo>
                      <a:pt x="2" y="16"/>
                    </a:lnTo>
                    <a:lnTo>
                      <a:pt x="2" y="13"/>
                    </a:lnTo>
                    <a:lnTo>
                      <a:pt x="0" y="11"/>
                    </a:lnTo>
                    <a:lnTo>
                      <a:pt x="0" y="8"/>
                    </a:lnTo>
                    <a:lnTo>
                      <a:pt x="0" y="6"/>
                    </a:lnTo>
                    <a:lnTo>
                      <a:pt x="2" y="6"/>
                    </a:lnTo>
                    <a:lnTo>
                      <a:pt x="2" y="3"/>
                    </a:lnTo>
                    <a:lnTo>
                      <a:pt x="5" y="3"/>
                    </a:lnTo>
                    <a:lnTo>
                      <a:pt x="5" y="0"/>
                    </a:lnTo>
                    <a:lnTo>
                      <a:pt x="8" y="0"/>
                    </a:lnTo>
                    <a:lnTo>
                      <a:pt x="8" y="3"/>
                    </a:lnTo>
                    <a:lnTo>
                      <a:pt x="8" y="6"/>
                    </a:lnTo>
                    <a:lnTo>
                      <a:pt x="10" y="6"/>
                    </a:lnTo>
                    <a:lnTo>
                      <a:pt x="10" y="8"/>
                    </a:lnTo>
                    <a:lnTo>
                      <a:pt x="13" y="8"/>
                    </a:lnTo>
                    <a:lnTo>
                      <a:pt x="13" y="11"/>
                    </a:lnTo>
                    <a:lnTo>
                      <a:pt x="13" y="13"/>
                    </a:lnTo>
                    <a:lnTo>
                      <a:pt x="13" y="16"/>
                    </a:lnTo>
                    <a:lnTo>
                      <a:pt x="10" y="16"/>
                    </a:lnTo>
                    <a:lnTo>
                      <a:pt x="10" y="19"/>
                    </a:lnTo>
                    <a:lnTo>
                      <a:pt x="8" y="19"/>
                    </a:lnTo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116" name="Freeform 280"/>
              <p:cNvSpPr>
                <a:spLocks/>
              </p:cNvSpPr>
              <p:nvPr/>
            </p:nvSpPr>
            <p:spPr bwMode="auto">
              <a:xfrm>
                <a:off x="2660" y="2127"/>
                <a:ext cx="105" cy="123"/>
              </a:xfrm>
              <a:custGeom>
                <a:avLst/>
                <a:gdLst>
                  <a:gd name="T0" fmla="*/ 97 w 105"/>
                  <a:gd name="T1" fmla="*/ 5 h 123"/>
                  <a:gd name="T2" fmla="*/ 92 w 105"/>
                  <a:gd name="T3" fmla="*/ 8 h 123"/>
                  <a:gd name="T4" fmla="*/ 86 w 105"/>
                  <a:gd name="T5" fmla="*/ 15 h 123"/>
                  <a:gd name="T6" fmla="*/ 78 w 105"/>
                  <a:gd name="T7" fmla="*/ 21 h 123"/>
                  <a:gd name="T8" fmla="*/ 84 w 105"/>
                  <a:gd name="T9" fmla="*/ 29 h 123"/>
                  <a:gd name="T10" fmla="*/ 86 w 105"/>
                  <a:gd name="T11" fmla="*/ 34 h 123"/>
                  <a:gd name="T12" fmla="*/ 78 w 105"/>
                  <a:gd name="T13" fmla="*/ 34 h 123"/>
                  <a:gd name="T14" fmla="*/ 78 w 105"/>
                  <a:gd name="T15" fmla="*/ 36 h 123"/>
                  <a:gd name="T16" fmla="*/ 68 w 105"/>
                  <a:gd name="T17" fmla="*/ 42 h 123"/>
                  <a:gd name="T18" fmla="*/ 65 w 105"/>
                  <a:gd name="T19" fmla="*/ 55 h 123"/>
                  <a:gd name="T20" fmla="*/ 68 w 105"/>
                  <a:gd name="T21" fmla="*/ 65 h 123"/>
                  <a:gd name="T22" fmla="*/ 73 w 105"/>
                  <a:gd name="T23" fmla="*/ 65 h 123"/>
                  <a:gd name="T24" fmla="*/ 81 w 105"/>
                  <a:gd name="T25" fmla="*/ 65 h 123"/>
                  <a:gd name="T26" fmla="*/ 89 w 105"/>
                  <a:gd name="T27" fmla="*/ 65 h 123"/>
                  <a:gd name="T28" fmla="*/ 92 w 105"/>
                  <a:gd name="T29" fmla="*/ 70 h 123"/>
                  <a:gd name="T30" fmla="*/ 94 w 105"/>
                  <a:gd name="T31" fmla="*/ 81 h 123"/>
                  <a:gd name="T32" fmla="*/ 97 w 105"/>
                  <a:gd name="T33" fmla="*/ 86 h 123"/>
                  <a:gd name="T34" fmla="*/ 105 w 105"/>
                  <a:gd name="T35" fmla="*/ 91 h 123"/>
                  <a:gd name="T36" fmla="*/ 94 w 105"/>
                  <a:gd name="T37" fmla="*/ 99 h 123"/>
                  <a:gd name="T38" fmla="*/ 92 w 105"/>
                  <a:gd name="T39" fmla="*/ 104 h 123"/>
                  <a:gd name="T40" fmla="*/ 86 w 105"/>
                  <a:gd name="T41" fmla="*/ 107 h 123"/>
                  <a:gd name="T42" fmla="*/ 78 w 105"/>
                  <a:gd name="T43" fmla="*/ 107 h 123"/>
                  <a:gd name="T44" fmla="*/ 71 w 105"/>
                  <a:gd name="T45" fmla="*/ 112 h 123"/>
                  <a:gd name="T46" fmla="*/ 65 w 105"/>
                  <a:gd name="T47" fmla="*/ 115 h 123"/>
                  <a:gd name="T48" fmla="*/ 60 w 105"/>
                  <a:gd name="T49" fmla="*/ 115 h 123"/>
                  <a:gd name="T50" fmla="*/ 60 w 105"/>
                  <a:gd name="T51" fmla="*/ 123 h 123"/>
                  <a:gd name="T52" fmla="*/ 52 w 105"/>
                  <a:gd name="T53" fmla="*/ 123 h 123"/>
                  <a:gd name="T54" fmla="*/ 45 w 105"/>
                  <a:gd name="T55" fmla="*/ 117 h 123"/>
                  <a:gd name="T56" fmla="*/ 39 w 105"/>
                  <a:gd name="T57" fmla="*/ 110 h 123"/>
                  <a:gd name="T58" fmla="*/ 32 w 105"/>
                  <a:gd name="T59" fmla="*/ 104 h 123"/>
                  <a:gd name="T60" fmla="*/ 24 w 105"/>
                  <a:gd name="T61" fmla="*/ 96 h 123"/>
                  <a:gd name="T62" fmla="*/ 26 w 105"/>
                  <a:gd name="T63" fmla="*/ 91 h 123"/>
                  <a:gd name="T64" fmla="*/ 24 w 105"/>
                  <a:gd name="T65" fmla="*/ 86 h 123"/>
                  <a:gd name="T66" fmla="*/ 21 w 105"/>
                  <a:gd name="T67" fmla="*/ 81 h 123"/>
                  <a:gd name="T68" fmla="*/ 26 w 105"/>
                  <a:gd name="T69" fmla="*/ 78 h 123"/>
                  <a:gd name="T70" fmla="*/ 26 w 105"/>
                  <a:gd name="T71" fmla="*/ 73 h 123"/>
                  <a:gd name="T72" fmla="*/ 16 w 105"/>
                  <a:gd name="T73" fmla="*/ 68 h 123"/>
                  <a:gd name="T74" fmla="*/ 13 w 105"/>
                  <a:gd name="T75" fmla="*/ 73 h 123"/>
                  <a:gd name="T76" fmla="*/ 5 w 105"/>
                  <a:gd name="T77" fmla="*/ 68 h 123"/>
                  <a:gd name="T78" fmla="*/ 3 w 105"/>
                  <a:gd name="T79" fmla="*/ 62 h 123"/>
                  <a:gd name="T80" fmla="*/ 11 w 105"/>
                  <a:gd name="T81" fmla="*/ 57 h 123"/>
                  <a:gd name="T82" fmla="*/ 16 w 105"/>
                  <a:gd name="T83" fmla="*/ 55 h 123"/>
                  <a:gd name="T84" fmla="*/ 24 w 105"/>
                  <a:gd name="T85" fmla="*/ 49 h 123"/>
                  <a:gd name="T86" fmla="*/ 26 w 105"/>
                  <a:gd name="T87" fmla="*/ 44 h 123"/>
                  <a:gd name="T88" fmla="*/ 32 w 105"/>
                  <a:gd name="T89" fmla="*/ 36 h 123"/>
                  <a:gd name="T90" fmla="*/ 29 w 105"/>
                  <a:gd name="T91" fmla="*/ 26 h 123"/>
                  <a:gd name="T92" fmla="*/ 26 w 105"/>
                  <a:gd name="T93" fmla="*/ 21 h 123"/>
                  <a:gd name="T94" fmla="*/ 18 w 105"/>
                  <a:gd name="T95" fmla="*/ 15 h 123"/>
                  <a:gd name="T96" fmla="*/ 21 w 105"/>
                  <a:gd name="T97" fmla="*/ 10 h 123"/>
                  <a:gd name="T98" fmla="*/ 26 w 105"/>
                  <a:gd name="T99" fmla="*/ 2 h 123"/>
                  <a:gd name="T100" fmla="*/ 34 w 105"/>
                  <a:gd name="T101" fmla="*/ 2 h 123"/>
                  <a:gd name="T102" fmla="*/ 52 w 105"/>
                  <a:gd name="T103" fmla="*/ 2 h 123"/>
                  <a:gd name="T104" fmla="*/ 58 w 105"/>
                  <a:gd name="T105" fmla="*/ 2 h 123"/>
                  <a:gd name="T106" fmla="*/ 63 w 105"/>
                  <a:gd name="T107" fmla="*/ 10 h 123"/>
                  <a:gd name="T108" fmla="*/ 71 w 105"/>
                  <a:gd name="T109" fmla="*/ 10 h 123"/>
                  <a:gd name="T110" fmla="*/ 71 w 105"/>
                  <a:gd name="T111" fmla="*/ 8 h 123"/>
                  <a:gd name="T112" fmla="*/ 78 w 105"/>
                  <a:gd name="T113" fmla="*/ 8 h 123"/>
                  <a:gd name="T114" fmla="*/ 84 w 105"/>
                  <a:gd name="T115" fmla="*/ 5 h 123"/>
                  <a:gd name="T116" fmla="*/ 84 w 105"/>
                  <a:gd name="T117" fmla="*/ 2 h 123"/>
                  <a:gd name="T118" fmla="*/ 89 w 105"/>
                  <a:gd name="T119" fmla="*/ 0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05" h="123">
                    <a:moveTo>
                      <a:pt x="92" y="0"/>
                    </a:moveTo>
                    <a:lnTo>
                      <a:pt x="94" y="0"/>
                    </a:lnTo>
                    <a:lnTo>
                      <a:pt x="94" y="2"/>
                    </a:lnTo>
                    <a:lnTo>
                      <a:pt x="94" y="5"/>
                    </a:lnTo>
                    <a:lnTo>
                      <a:pt x="97" y="5"/>
                    </a:lnTo>
                    <a:lnTo>
                      <a:pt x="97" y="8"/>
                    </a:lnTo>
                    <a:lnTo>
                      <a:pt x="97" y="5"/>
                    </a:lnTo>
                    <a:lnTo>
                      <a:pt x="97" y="8"/>
                    </a:lnTo>
                    <a:lnTo>
                      <a:pt x="94" y="8"/>
                    </a:lnTo>
                    <a:lnTo>
                      <a:pt x="92" y="8"/>
                    </a:lnTo>
                    <a:lnTo>
                      <a:pt x="92" y="10"/>
                    </a:lnTo>
                    <a:lnTo>
                      <a:pt x="92" y="13"/>
                    </a:lnTo>
                    <a:lnTo>
                      <a:pt x="92" y="15"/>
                    </a:lnTo>
                    <a:lnTo>
                      <a:pt x="89" y="15"/>
                    </a:lnTo>
                    <a:lnTo>
                      <a:pt x="86" y="15"/>
                    </a:lnTo>
                    <a:lnTo>
                      <a:pt x="86" y="18"/>
                    </a:lnTo>
                    <a:lnTo>
                      <a:pt x="84" y="18"/>
                    </a:lnTo>
                    <a:lnTo>
                      <a:pt x="81" y="18"/>
                    </a:lnTo>
                    <a:lnTo>
                      <a:pt x="81" y="21"/>
                    </a:lnTo>
                    <a:lnTo>
                      <a:pt x="78" y="21"/>
                    </a:lnTo>
                    <a:lnTo>
                      <a:pt x="78" y="23"/>
                    </a:lnTo>
                    <a:lnTo>
                      <a:pt x="78" y="26"/>
                    </a:lnTo>
                    <a:lnTo>
                      <a:pt x="78" y="29"/>
                    </a:lnTo>
                    <a:lnTo>
                      <a:pt x="81" y="29"/>
                    </a:lnTo>
                    <a:lnTo>
                      <a:pt x="84" y="29"/>
                    </a:lnTo>
                    <a:lnTo>
                      <a:pt x="94" y="23"/>
                    </a:lnTo>
                    <a:lnTo>
                      <a:pt x="94" y="26"/>
                    </a:lnTo>
                    <a:lnTo>
                      <a:pt x="86" y="29"/>
                    </a:lnTo>
                    <a:lnTo>
                      <a:pt x="86" y="31"/>
                    </a:lnTo>
                    <a:lnTo>
                      <a:pt x="86" y="34"/>
                    </a:lnTo>
                    <a:lnTo>
                      <a:pt x="84" y="34"/>
                    </a:lnTo>
                    <a:lnTo>
                      <a:pt x="84" y="31"/>
                    </a:lnTo>
                    <a:lnTo>
                      <a:pt x="81" y="31"/>
                    </a:lnTo>
                    <a:lnTo>
                      <a:pt x="78" y="31"/>
                    </a:lnTo>
                    <a:lnTo>
                      <a:pt x="78" y="34"/>
                    </a:lnTo>
                    <a:lnTo>
                      <a:pt x="76" y="34"/>
                    </a:lnTo>
                    <a:lnTo>
                      <a:pt x="76" y="36"/>
                    </a:lnTo>
                    <a:lnTo>
                      <a:pt x="78" y="36"/>
                    </a:lnTo>
                    <a:lnTo>
                      <a:pt x="76" y="36"/>
                    </a:lnTo>
                    <a:lnTo>
                      <a:pt x="78" y="36"/>
                    </a:lnTo>
                    <a:lnTo>
                      <a:pt x="76" y="36"/>
                    </a:lnTo>
                    <a:lnTo>
                      <a:pt x="73" y="36"/>
                    </a:lnTo>
                    <a:lnTo>
                      <a:pt x="71" y="39"/>
                    </a:lnTo>
                    <a:lnTo>
                      <a:pt x="68" y="39"/>
                    </a:lnTo>
                    <a:lnTo>
                      <a:pt x="68" y="42"/>
                    </a:lnTo>
                    <a:lnTo>
                      <a:pt x="65" y="44"/>
                    </a:lnTo>
                    <a:lnTo>
                      <a:pt x="65" y="47"/>
                    </a:lnTo>
                    <a:lnTo>
                      <a:pt x="65" y="49"/>
                    </a:lnTo>
                    <a:lnTo>
                      <a:pt x="65" y="52"/>
                    </a:lnTo>
                    <a:lnTo>
                      <a:pt x="65" y="55"/>
                    </a:lnTo>
                    <a:lnTo>
                      <a:pt x="65" y="57"/>
                    </a:lnTo>
                    <a:lnTo>
                      <a:pt x="65" y="60"/>
                    </a:lnTo>
                    <a:lnTo>
                      <a:pt x="65" y="62"/>
                    </a:lnTo>
                    <a:lnTo>
                      <a:pt x="68" y="62"/>
                    </a:lnTo>
                    <a:lnTo>
                      <a:pt x="68" y="65"/>
                    </a:lnTo>
                    <a:lnTo>
                      <a:pt x="68" y="62"/>
                    </a:lnTo>
                    <a:lnTo>
                      <a:pt x="71" y="65"/>
                    </a:lnTo>
                    <a:lnTo>
                      <a:pt x="71" y="62"/>
                    </a:lnTo>
                    <a:lnTo>
                      <a:pt x="73" y="62"/>
                    </a:lnTo>
                    <a:lnTo>
                      <a:pt x="73" y="65"/>
                    </a:lnTo>
                    <a:lnTo>
                      <a:pt x="71" y="65"/>
                    </a:lnTo>
                    <a:lnTo>
                      <a:pt x="73" y="65"/>
                    </a:lnTo>
                    <a:lnTo>
                      <a:pt x="76" y="65"/>
                    </a:lnTo>
                    <a:lnTo>
                      <a:pt x="78" y="65"/>
                    </a:lnTo>
                    <a:lnTo>
                      <a:pt x="81" y="65"/>
                    </a:lnTo>
                    <a:lnTo>
                      <a:pt x="84" y="65"/>
                    </a:lnTo>
                    <a:lnTo>
                      <a:pt x="84" y="62"/>
                    </a:lnTo>
                    <a:lnTo>
                      <a:pt x="86" y="62"/>
                    </a:lnTo>
                    <a:lnTo>
                      <a:pt x="86" y="65"/>
                    </a:lnTo>
                    <a:lnTo>
                      <a:pt x="89" y="65"/>
                    </a:lnTo>
                    <a:lnTo>
                      <a:pt x="92" y="65"/>
                    </a:lnTo>
                    <a:lnTo>
                      <a:pt x="92" y="68"/>
                    </a:lnTo>
                    <a:lnTo>
                      <a:pt x="92" y="70"/>
                    </a:lnTo>
                    <a:lnTo>
                      <a:pt x="92" y="73"/>
                    </a:lnTo>
                    <a:lnTo>
                      <a:pt x="92" y="70"/>
                    </a:lnTo>
                    <a:lnTo>
                      <a:pt x="92" y="73"/>
                    </a:lnTo>
                    <a:lnTo>
                      <a:pt x="92" y="76"/>
                    </a:lnTo>
                    <a:lnTo>
                      <a:pt x="92" y="78"/>
                    </a:lnTo>
                    <a:lnTo>
                      <a:pt x="92" y="81"/>
                    </a:lnTo>
                    <a:lnTo>
                      <a:pt x="94" y="81"/>
                    </a:lnTo>
                    <a:lnTo>
                      <a:pt x="94" y="83"/>
                    </a:lnTo>
                    <a:lnTo>
                      <a:pt x="94" y="86"/>
                    </a:lnTo>
                    <a:lnTo>
                      <a:pt x="94" y="89"/>
                    </a:lnTo>
                    <a:lnTo>
                      <a:pt x="97" y="89"/>
                    </a:lnTo>
                    <a:lnTo>
                      <a:pt x="97" y="86"/>
                    </a:lnTo>
                    <a:lnTo>
                      <a:pt x="99" y="86"/>
                    </a:lnTo>
                    <a:lnTo>
                      <a:pt x="102" y="86"/>
                    </a:lnTo>
                    <a:lnTo>
                      <a:pt x="102" y="89"/>
                    </a:lnTo>
                    <a:lnTo>
                      <a:pt x="105" y="89"/>
                    </a:lnTo>
                    <a:lnTo>
                      <a:pt x="105" y="91"/>
                    </a:lnTo>
                    <a:lnTo>
                      <a:pt x="105" y="94"/>
                    </a:lnTo>
                    <a:lnTo>
                      <a:pt x="102" y="94"/>
                    </a:lnTo>
                    <a:lnTo>
                      <a:pt x="97" y="96"/>
                    </a:lnTo>
                    <a:lnTo>
                      <a:pt x="94" y="96"/>
                    </a:lnTo>
                    <a:lnTo>
                      <a:pt x="94" y="99"/>
                    </a:lnTo>
                    <a:lnTo>
                      <a:pt x="92" y="99"/>
                    </a:lnTo>
                    <a:lnTo>
                      <a:pt x="89" y="99"/>
                    </a:lnTo>
                    <a:lnTo>
                      <a:pt x="89" y="102"/>
                    </a:lnTo>
                    <a:lnTo>
                      <a:pt x="92" y="102"/>
                    </a:lnTo>
                    <a:lnTo>
                      <a:pt x="92" y="104"/>
                    </a:lnTo>
                    <a:lnTo>
                      <a:pt x="89" y="104"/>
                    </a:lnTo>
                    <a:lnTo>
                      <a:pt x="89" y="107"/>
                    </a:lnTo>
                    <a:lnTo>
                      <a:pt x="89" y="104"/>
                    </a:lnTo>
                    <a:lnTo>
                      <a:pt x="89" y="107"/>
                    </a:lnTo>
                    <a:lnTo>
                      <a:pt x="86" y="107"/>
                    </a:lnTo>
                    <a:lnTo>
                      <a:pt x="86" y="104"/>
                    </a:lnTo>
                    <a:lnTo>
                      <a:pt x="86" y="107"/>
                    </a:lnTo>
                    <a:lnTo>
                      <a:pt x="84" y="107"/>
                    </a:lnTo>
                    <a:lnTo>
                      <a:pt x="81" y="107"/>
                    </a:lnTo>
                    <a:lnTo>
                      <a:pt x="78" y="107"/>
                    </a:lnTo>
                    <a:lnTo>
                      <a:pt x="76" y="107"/>
                    </a:lnTo>
                    <a:lnTo>
                      <a:pt x="76" y="110"/>
                    </a:lnTo>
                    <a:lnTo>
                      <a:pt x="73" y="110"/>
                    </a:lnTo>
                    <a:lnTo>
                      <a:pt x="73" y="112"/>
                    </a:lnTo>
                    <a:lnTo>
                      <a:pt x="71" y="112"/>
                    </a:lnTo>
                    <a:lnTo>
                      <a:pt x="68" y="112"/>
                    </a:lnTo>
                    <a:lnTo>
                      <a:pt x="65" y="112"/>
                    </a:lnTo>
                    <a:lnTo>
                      <a:pt x="68" y="112"/>
                    </a:lnTo>
                    <a:lnTo>
                      <a:pt x="65" y="112"/>
                    </a:lnTo>
                    <a:lnTo>
                      <a:pt x="65" y="115"/>
                    </a:lnTo>
                    <a:lnTo>
                      <a:pt x="65" y="112"/>
                    </a:lnTo>
                    <a:lnTo>
                      <a:pt x="63" y="115"/>
                    </a:lnTo>
                    <a:lnTo>
                      <a:pt x="65" y="115"/>
                    </a:lnTo>
                    <a:lnTo>
                      <a:pt x="63" y="115"/>
                    </a:lnTo>
                    <a:lnTo>
                      <a:pt x="60" y="115"/>
                    </a:lnTo>
                    <a:lnTo>
                      <a:pt x="58" y="115"/>
                    </a:lnTo>
                    <a:lnTo>
                      <a:pt x="58" y="117"/>
                    </a:lnTo>
                    <a:lnTo>
                      <a:pt x="58" y="120"/>
                    </a:lnTo>
                    <a:lnTo>
                      <a:pt x="60" y="120"/>
                    </a:lnTo>
                    <a:lnTo>
                      <a:pt x="60" y="123"/>
                    </a:lnTo>
                    <a:lnTo>
                      <a:pt x="58" y="123"/>
                    </a:lnTo>
                    <a:lnTo>
                      <a:pt x="58" y="120"/>
                    </a:lnTo>
                    <a:lnTo>
                      <a:pt x="55" y="120"/>
                    </a:lnTo>
                    <a:lnTo>
                      <a:pt x="52" y="120"/>
                    </a:lnTo>
                    <a:lnTo>
                      <a:pt x="52" y="123"/>
                    </a:lnTo>
                    <a:lnTo>
                      <a:pt x="52" y="120"/>
                    </a:lnTo>
                    <a:lnTo>
                      <a:pt x="50" y="120"/>
                    </a:lnTo>
                    <a:lnTo>
                      <a:pt x="47" y="120"/>
                    </a:lnTo>
                    <a:lnTo>
                      <a:pt x="45" y="120"/>
                    </a:lnTo>
                    <a:lnTo>
                      <a:pt x="45" y="117"/>
                    </a:lnTo>
                    <a:lnTo>
                      <a:pt x="45" y="115"/>
                    </a:lnTo>
                    <a:lnTo>
                      <a:pt x="42" y="115"/>
                    </a:lnTo>
                    <a:lnTo>
                      <a:pt x="42" y="112"/>
                    </a:lnTo>
                    <a:lnTo>
                      <a:pt x="39" y="112"/>
                    </a:lnTo>
                    <a:lnTo>
                      <a:pt x="39" y="110"/>
                    </a:lnTo>
                    <a:lnTo>
                      <a:pt x="39" y="107"/>
                    </a:lnTo>
                    <a:lnTo>
                      <a:pt x="37" y="107"/>
                    </a:lnTo>
                    <a:lnTo>
                      <a:pt x="37" y="104"/>
                    </a:lnTo>
                    <a:lnTo>
                      <a:pt x="34" y="104"/>
                    </a:lnTo>
                    <a:lnTo>
                      <a:pt x="32" y="104"/>
                    </a:lnTo>
                    <a:lnTo>
                      <a:pt x="29" y="104"/>
                    </a:lnTo>
                    <a:lnTo>
                      <a:pt x="29" y="102"/>
                    </a:lnTo>
                    <a:lnTo>
                      <a:pt x="26" y="102"/>
                    </a:lnTo>
                    <a:lnTo>
                      <a:pt x="24" y="99"/>
                    </a:lnTo>
                    <a:lnTo>
                      <a:pt x="24" y="96"/>
                    </a:lnTo>
                    <a:lnTo>
                      <a:pt x="24" y="94"/>
                    </a:lnTo>
                    <a:lnTo>
                      <a:pt x="24" y="91"/>
                    </a:lnTo>
                    <a:lnTo>
                      <a:pt x="26" y="91"/>
                    </a:lnTo>
                    <a:lnTo>
                      <a:pt x="24" y="91"/>
                    </a:lnTo>
                    <a:lnTo>
                      <a:pt x="26" y="91"/>
                    </a:lnTo>
                    <a:lnTo>
                      <a:pt x="24" y="91"/>
                    </a:lnTo>
                    <a:lnTo>
                      <a:pt x="24" y="89"/>
                    </a:lnTo>
                    <a:lnTo>
                      <a:pt x="21" y="89"/>
                    </a:lnTo>
                    <a:lnTo>
                      <a:pt x="24" y="89"/>
                    </a:lnTo>
                    <a:lnTo>
                      <a:pt x="24" y="86"/>
                    </a:lnTo>
                    <a:lnTo>
                      <a:pt x="24" y="83"/>
                    </a:lnTo>
                    <a:lnTo>
                      <a:pt x="24" y="81"/>
                    </a:lnTo>
                    <a:lnTo>
                      <a:pt x="21" y="81"/>
                    </a:lnTo>
                    <a:lnTo>
                      <a:pt x="24" y="81"/>
                    </a:lnTo>
                    <a:lnTo>
                      <a:pt x="21" y="81"/>
                    </a:lnTo>
                    <a:lnTo>
                      <a:pt x="24" y="81"/>
                    </a:lnTo>
                    <a:lnTo>
                      <a:pt x="24" y="78"/>
                    </a:lnTo>
                    <a:lnTo>
                      <a:pt x="26" y="78"/>
                    </a:lnTo>
                    <a:lnTo>
                      <a:pt x="24" y="78"/>
                    </a:lnTo>
                    <a:lnTo>
                      <a:pt x="26" y="78"/>
                    </a:lnTo>
                    <a:lnTo>
                      <a:pt x="26" y="76"/>
                    </a:lnTo>
                    <a:lnTo>
                      <a:pt x="26" y="78"/>
                    </a:lnTo>
                    <a:lnTo>
                      <a:pt x="29" y="76"/>
                    </a:lnTo>
                    <a:lnTo>
                      <a:pt x="26" y="76"/>
                    </a:lnTo>
                    <a:lnTo>
                      <a:pt x="26" y="73"/>
                    </a:lnTo>
                    <a:lnTo>
                      <a:pt x="24" y="70"/>
                    </a:lnTo>
                    <a:lnTo>
                      <a:pt x="21" y="70"/>
                    </a:lnTo>
                    <a:lnTo>
                      <a:pt x="18" y="70"/>
                    </a:lnTo>
                    <a:lnTo>
                      <a:pt x="18" y="68"/>
                    </a:lnTo>
                    <a:lnTo>
                      <a:pt x="16" y="68"/>
                    </a:lnTo>
                    <a:lnTo>
                      <a:pt x="16" y="70"/>
                    </a:lnTo>
                    <a:lnTo>
                      <a:pt x="13" y="70"/>
                    </a:lnTo>
                    <a:lnTo>
                      <a:pt x="13" y="68"/>
                    </a:lnTo>
                    <a:lnTo>
                      <a:pt x="13" y="70"/>
                    </a:lnTo>
                    <a:lnTo>
                      <a:pt x="13" y="73"/>
                    </a:lnTo>
                    <a:lnTo>
                      <a:pt x="13" y="70"/>
                    </a:lnTo>
                    <a:lnTo>
                      <a:pt x="11" y="70"/>
                    </a:lnTo>
                    <a:lnTo>
                      <a:pt x="11" y="68"/>
                    </a:lnTo>
                    <a:lnTo>
                      <a:pt x="8" y="68"/>
                    </a:lnTo>
                    <a:lnTo>
                      <a:pt x="5" y="68"/>
                    </a:lnTo>
                    <a:lnTo>
                      <a:pt x="5" y="65"/>
                    </a:lnTo>
                    <a:lnTo>
                      <a:pt x="3" y="65"/>
                    </a:lnTo>
                    <a:lnTo>
                      <a:pt x="0" y="65"/>
                    </a:lnTo>
                    <a:lnTo>
                      <a:pt x="3" y="65"/>
                    </a:lnTo>
                    <a:lnTo>
                      <a:pt x="3" y="62"/>
                    </a:lnTo>
                    <a:lnTo>
                      <a:pt x="5" y="62"/>
                    </a:lnTo>
                    <a:lnTo>
                      <a:pt x="5" y="60"/>
                    </a:lnTo>
                    <a:lnTo>
                      <a:pt x="5" y="57"/>
                    </a:lnTo>
                    <a:lnTo>
                      <a:pt x="8" y="57"/>
                    </a:lnTo>
                    <a:lnTo>
                      <a:pt x="11" y="57"/>
                    </a:lnTo>
                    <a:lnTo>
                      <a:pt x="11" y="55"/>
                    </a:lnTo>
                    <a:lnTo>
                      <a:pt x="13" y="55"/>
                    </a:lnTo>
                    <a:lnTo>
                      <a:pt x="13" y="52"/>
                    </a:lnTo>
                    <a:lnTo>
                      <a:pt x="13" y="55"/>
                    </a:lnTo>
                    <a:lnTo>
                      <a:pt x="16" y="55"/>
                    </a:lnTo>
                    <a:lnTo>
                      <a:pt x="18" y="55"/>
                    </a:lnTo>
                    <a:lnTo>
                      <a:pt x="21" y="55"/>
                    </a:lnTo>
                    <a:lnTo>
                      <a:pt x="21" y="52"/>
                    </a:lnTo>
                    <a:lnTo>
                      <a:pt x="24" y="52"/>
                    </a:lnTo>
                    <a:lnTo>
                      <a:pt x="24" y="49"/>
                    </a:lnTo>
                    <a:lnTo>
                      <a:pt x="26" y="47"/>
                    </a:lnTo>
                    <a:lnTo>
                      <a:pt x="29" y="44"/>
                    </a:lnTo>
                    <a:lnTo>
                      <a:pt x="26" y="44"/>
                    </a:lnTo>
                    <a:lnTo>
                      <a:pt x="26" y="42"/>
                    </a:lnTo>
                    <a:lnTo>
                      <a:pt x="26" y="44"/>
                    </a:lnTo>
                    <a:lnTo>
                      <a:pt x="26" y="42"/>
                    </a:lnTo>
                    <a:lnTo>
                      <a:pt x="26" y="39"/>
                    </a:lnTo>
                    <a:lnTo>
                      <a:pt x="29" y="39"/>
                    </a:lnTo>
                    <a:lnTo>
                      <a:pt x="29" y="36"/>
                    </a:lnTo>
                    <a:lnTo>
                      <a:pt x="32" y="36"/>
                    </a:lnTo>
                    <a:lnTo>
                      <a:pt x="32" y="34"/>
                    </a:lnTo>
                    <a:lnTo>
                      <a:pt x="32" y="31"/>
                    </a:lnTo>
                    <a:lnTo>
                      <a:pt x="32" y="29"/>
                    </a:lnTo>
                    <a:lnTo>
                      <a:pt x="29" y="29"/>
                    </a:lnTo>
                    <a:lnTo>
                      <a:pt x="29" y="26"/>
                    </a:lnTo>
                    <a:lnTo>
                      <a:pt x="26" y="26"/>
                    </a:lnTo>
                    <a:lnTo>
                      <a:pt x="29" y="26"/>
                    </a:lnTo>
                    <a:lnTo>
                      <a:pt x="29" y="23"/>
                    </a:lnTo>
                    <a:lnTo>
                      <a:pt x="26" y="23"/>
                    </a:lnTo>
                    <a:lnTo>
                      <a:pt x="26" y="21"/>
                    </a:lnTo>
                    <a:lnTo>
                      <a:pt x="24" y="21"/>
                    </a:lnTo>
                    <a:lnTo>
                      <a:pt x="24" y="18"/>
                    </a:lnTo>
                    <a:lnTo>
                      <a:pt x="21" y="18"/>
                    </a:lnTo>
                    <a:lnTo>
                      <a:pt x="18" y="18"/>
                    </a:lnTo>
                    <a:lnTo>
                      <a:pt x="18" y="15"/>
                    </a:lnTo>
                    <a:lnTo>
                      <a:pt x="21" y="15"/>
                    </a:lnTo>
                    <a:lnTo>
                      <a:pt x="21" y="13"/>
                    </a:lnTo>
                    <a:lnTo>
                      <a:pt x="21" y="10"/>
                    </a:lnTo>
                    <a:lnTo>
                      <a:pt x="18" y="10"/>
                    </a:lnTo>
                    <a:lnTo>
                      <a:pt x="21" y="10"/>
                    </a:lnTo>
                    <a:lnTo>
                      <a:pt x="21" y="8"/>
                    </a:lnTo>
                    <a:lnTo>
                      <a:pt x="21" y="5"/>
                    </a:lnTo>
                    <a:lnTo>
                      <a:pt x="24" y="5"/>
                    </a:lnTo>
                    <a:lnTo>
                      <a:pt x="26" y="5"/>
                    </a:lnTo>
                    <a:lnTo>
                      <a:pt x="26" y="2"/>
                    </a:lnTo>
                    <a:lnTo>
                      <a:pt x="29" y="2"/>
                    </a:lnTo>
                    <a:lnTo>
                      <a:pt x="32" y="2"/>
                    </a:lnTo>
                    <a:lnTo>
                      <a:pt x="34" y="2"/>
                    </a:lnTo>
                    <a:lnTo>
                      <a:pt x="34" y="5"/>
                    </a:lnTo>
                    <a:lnTo>
                      <a:pt x="34" y="2"/>
                    </a:lnTo>
                    <a:lnTo>
                      <a:pt x="37" y="2"/>
                    </a:lnTo>
                    <a:lnTo>
                      <a:pt x="42" y="2"/>
                    </a:lnTo>
                    <a:lnTo>
                      <a:pt x="47" y="0"/>
                    </a:lnTo>
                    <a:lnTo>
                      <a:pt x="50" y="2"/>
                    </a:lnTo>
                    <a:lnTo>
                      <a:pt x="52" y="2"/>
                    </a:lnTo>
                    <a:lnTo>
                      <a:pt x="50" y="0"/>
                    </a:lnTo>
                    <a:lnTo>
                      <a:pt x="52" y="0"/>
                    </a:lnTo>
                    <a:lnTo>
                      <a:pt x="55" y="0"/>
                    </a:lnTo>
                    <a:lnTo>
                      <a:pt x="55" y="2"/>
                    </a:lnTo>
                    <a:lnTo>
                      <a:pt x="58" y="2"/>
                    </a:lnTo>
                    <a:lnTo>
                      <a:pt x="58" y="5"/>
                    </a:lnTo>
                    <a:lnTo>
                      <a:pt x="58" y="8"/>
                    </a:lnTo>
                    <a:lnTo>
                      <a:pt x="60" y="8"/>
                    </a:lnTo>
                    <a:lnTo>
                      <a:pt x="63" y="8"/>
                    </a:lnTo>
                    <a:lnTo>
                      <a:pt x="63" y="10"/>
                    </a:lnTo>
                    <a:lnTo>
                      <a:pt x="65" y="10"/>
                    </a:lnTo>
                    <a:lnTo>
                      <a:pt x="68" y="10"/>
                    </a:lnTo>
                    <a:lnTo>
                      <a:pt x="71" y="10"/>
                    </a:lnTo>
                    <a:lnTo>
                      <a:pt x="73" y="10"/>
                    </a:lnTo>
                    <a:lnTo>
                      <a:pt x="71" y="10"/>
                    </a:lnTo>
                    <a:lnTo>
                      <a:pt x="73" y="10"/>
                    </a:lnTo>
                    <a:lnTo>
                      <a:pt x="71" y="10"/>
                    </a:lnTo>
                    <a:lnTo>
                      <a:pt x="71" y="8"/>
                    </a:lnTo>
                    <a:lnTo>
                      <a:pt x="73" y="8"/>
                    </a:lnTo>
                    <a:lnTo>
                      <a:pt x="71" y="8"/>
                    </a:lnTo>
                    <a:lnTo>
                      <a:pt x="73" y="8"/>
                    </a:lnTo>
                    <a:lnTo>
                      <a:pt x="73" y="10"/>
                    </a:lnTo>
                    <a:lnTo>
                      <a:pt x="76" y="10"/>
                    </a:lnTo>
                    <a:lnTo>
                      <a:pt x="76" y="8"/>
                    </a:lnTo>
                    <a:lnTo>
                      <a:pt x="78" y="8"/>
                    </a:lnTo>
                    <a:lnTo>
                      <a:pt x="78" y="5"/>
                    </a:lnTo>
                    <a:lnTo>
                      <a:pt x="81" y="5"/>
                    </a:lnTo>
                    <a:lnTo>
                      <a:pt x="81" y="2"/>
                    </a:lnTo>
                    <a:lnTo>
                      <a:pt x="81" y="5"/>
                    </a:lnTo>
                    <a:lnTo>
                      <a:pt x="84" y="5"/>
                    </a:lnTo>
                    <a:lnTo>
                      <a:pt x="84" y="2"/>
                    </a:lnTo>
                    <a:lnTo>
                      <a:pt x="84" y="0"/>
                    </a:lnTo>
                    <a:lnTo>
                      <a:pt x="84" y="2"/>
                    </a:lnTo>
                    <a:lnTo>
                      <a:pt x="84" y="0"/>
                    </a:lnTo>
                    <a:lnTo>
                      <a:pt x="84" y="2"/>
                    </a:lnTo>
                    <a:lnTo>
                      <a:pt x="86" y="2"/>
                    </a:lnTo>
                    <a:lnTo>
                      <a:pt x="86" y="0"/>
                    </a:lnTo>
                    <a:lnTo>
                      <a:pt x="89" y="0"/>
                    </a:lnTo>
                    <a:lnTo>
                      <a:pt x="89" y="2"/>
                    </a:lnTo>
                    <a:lnTo>
                      <a:pt x="89" y="0"/>
                    </a:lnTo>
                    <a:lnTo>
                      <a:pt x="92" y="0"/>
                    </a:lnTo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117" name="Freeform 281"/>
              <p:cNvSpPr>
                <a:spLocks/>
              </p:cNvSpPr>
              <p:nvPr/>
            </p:nvSpPr>
            <p:spPr bwMode="auto">
              <a:xfrm>
                <a:off x="2446" y="1570"/>
                <a:ext cx="1201" cy="562"/>
              </a:xfrm>
              <a:custGeom>
                <a:avLst/>
                <a:gdLst>
                  <a:gd name="T0" fmla="*/ 1005 w 1201"/>
                  <a:gd name="T1" fmla="*/ 34 h 562"/>
                  <a:gd name="T2" fmla="*/ 1086 w 1201"/>
                  <a:gd name="T3" fmla="*/ 45 h 562"/>
                  <a:gd name="T4" fmla="*/ 1112 w 1201"/>
                  <a:gd name="T5" fmla="*/ 40 h 562"/>
                  <a:gd name="T6" fmla="*/ 1159 w 1201"/>
                  <a:gd name="T7" fmla="*/ 53 h 562"/>
                  <a:gd name="T8" fmla="*/ 1167 w 1201"/>
                  <a:gd name="T9" fmla="*/ 92 h 562"/>
                  <a:gd name="T10" fmla="*/ 1175 w 1201"/>
                  <a:gd name="T11" fmla="*/ 131 h 562"/>
                  <a:gd name="T12" fmla="*/ 1172 w 1201"/>
                  <a:gd name="T13" fmla="*/ 155 h 562"/>
                  <a:gd name="T14" fmla="*/ 1172 w 1201"/>
                  <a:gd name="T15" fmla="*/ 175 h 562"/>
                  <a:gd name="T16" fmla="*/ 1172 w 1201"/>
                  <a:gd name="T17" fmla="*/ 215 h 562"/>
                  <a:gd name="T18" fmla="*/ 1136 w 1201"/>
                  <a:gd name="T19" fmla="*/ 243 h 562"/>
                  <a:gd name="T20" fmla="*/ 1117 w 1201"/>
                  <a:gd name="T21" fmla="*/ 277 h 562"/>
                  <a:gd name="T22" fmla="*/ 1089 w 1201"/>
                  <a:gd name="T23" fmla="*/ 298 h 562"/>
                  <a:gd name="T24" fmla="*/ 1063 w 1201"/>
                  <a:gd name="T25" fmla="*/ 322 h 562"/>
                  <a:gd name="T26" fmla="*/ 1016 w 1201"/>
                  <a:gd name="T27" fmla="*/ 337 h 562"/>
                  <a:gd name="T28" fmla="*/ 984 w 1201"/>
                  <a:gd name="T29" fmla="*/ 350 h 562"/>
                  <a:gd name="T30" fmla="*/ 974 w 1201"/>
                  <a:gd name="T31" fmla="*/ 330 h 562"/>
                  <a:gd name="T32" fmla="*/ 976 w 1201"/>
                  <a:gd name="T33" fmla="*/ 314 h 562"/>
                  <a:gd name="T34" fmla="*/ 953 w 1201"/>
                  <a:gd name="T35" fmla="*/ 306 h 562"/>
                  <a:gd name="T36" fmla="*/ 901 w 1201"/>
                  <a:gd name="T37" fmla="*/ 324 h 562"/>
                  <a:gd name="T38" fmla="*/ 922 w 1201"/>
                  <a:gd name="T39" fmla="*/ 348 h 562"/>
                  <a:gd name="T40" fmla="*/ 898 w 1201"/>
                  <a:gd name="T41" fmla="*/ 418 h 562"/>
                  <a:gd name="T42" fmla="*/ 862 w 1201"/>
                  <a:gd name="T43" fmla="*/ 421 h 562"/>
                  <a:gd name="T44" fmla="*/ 786 w 1201"/>
                  <a:gd name="T45" fmla="*/ 458 h 562"/>
                  <a:gd name="T46" fmla="*/ 755 w 1201"/>
                  <a:gd name="T47" fmla="*/ 492 h 562"/>
                  <a:gd name="T48" fmla="*/ 700 w 1201"/>
                  <a:gd name="T49" fmla="*/ 507 h 562"/>
                  <a:gd name="T50" fmla="*/ 710 w 1201"/>
                  <a:gd name="T51" fmla="*/ 476 h 562"/>
                  <a:gd name="T52" fmla="*/ 689 w 1201"/>
                  <a:gd name="T53" fmla="*/ 452 h 562"/>
                  <a:gd name="T54" fmla="*/ 671 w 1201"/>
                  <a:gd name="T55" fmla="*/ 431 h 562"/>
                  <a:gd name="T56" fmla="*/ 593 w 1201"/>
                  <a:gd name="T57" fmla="*/ 444 h 562"/>
                  <a:gd name="T58" fmla="*/ 554 w 1201"/>
                  <a:gd name="T59" fmla="*/ 450 h 562"/>
                  <a:gd name="T60" fmla="*/ 525 w 1201"/>
                  <a:gd name="T61" fmla="*/ 452 h 562"/>
                  <a:gd name="T62" fmla="*/ 491 w 1201"/>
                  <a:gd name="T63" fmla="*/ 452 h 562"/>
                  <a:gd name="T64" fmla="*/ 465 w 1201"/>
                  <a:gd name="T65" fmla="*/ 444 h 562"/>
                  <a:gd name="T66" fmla="*/ 446 w 1201"/>
                  <a:gd name="T67" fmla="*/ 437 h 562"/>
                  <a:gd name="T68" fmla="*/ 431 w 1201"/>
                  <a:gd name="T69" fmla="*/ 452 h 562"/>
                  <a:gd name="T70" fmla="*/ 397 w 1201"/>
                  <a:gd name="T71" fmla="*/ 450 h 562"/>
                  <a:gd name="T72" fmla="*/ 373 w 1201"/>
                  <a:gd name="T73" fmla="*/ 465 h 562"/>
                  <a:gd name="T74" fmla="*/ 366 w 1201"/>
                  <a:gd name="T75" fmla="*/ 484 h 562"/>
                  <a:gd name="T76" fmla="*/ 339 w 1201"/>
                  <a:gd name="T77" fmla="*/ 486 h 562"/>
                  <a:gd name="T78" fmla="*/ 319 w 1201"/>
                  <a:gd name="T79" fmla="*/ 484 h 562"/>
                  <a:gd name="T80" fmla="*/ 266 w 1201"/>
                  <a:gd name="T81" fmla="*/ 460 h 562"/>
                  <a:gd name="T82" fmla="*/ 243 w 1201"/>
                  <a:gd name="T83" fmla="*/ 471 h 562"/>
                  <a:gd name="T84" fmla="*/ 219 w 1201"/>
                  <a:gd name="T85" fmla="*/ 489 h 562"/>
                  <a:gd name="T86" fmla="*/ 188 w 1201"/>
                  <a:gd name="T87" fmla="*/ 499 h 562"/>
                  <a:gd name="T88" fmla="*/ 162 w 1201"/>
                  <a:gd name="T89" fmla="*/ 515 h 562"/>
                  <a:gd name="T90" fmla="*/ 141 w 1201"/>
                  <a:gd name="T91" fmla="*/ 507 h 562"/>
                  <a:gd name="T92" fmla="*/ 118 w 1201"/>
                  <a:gd name="T93" fmla="*/ 512 h 562"/>
                  <a:gd name="T94" fmla="*/ 89 w 1201"/>
                  <a:gd name="T95" fmla="*/ 536 h 562"/>
                  <a:gd name="T96" fmla="*/ 52 w 1201"/>
                  <a:gd name="T97" fmla="*/ 546 h 562"/>
                  <a:gd name="T98" fmla="*/ 18 w 1201"/>
                  <a:gd name="T99" fmla="*/ 559 h 562"/>
                  <a:gd name="T100" fmla="*/ 11 w 1201"/>
                  <a:gd name="T101" fmla="*/ 515 h 562"/>
                  <a:gd name="T102" fmla="*/ 45 w 1201"/>
                  <a:gd name="T103" fmla="*/ 494 h 562"/>
                  <a:gd name="T104" fmla="*/ 58 w 1201"/>
                  <a:gd name="T105" fmla="*/ 463 h 562"/>
                  <a:gd name="T106" fmla="*/ 84 w 1201"/>
                  <a:gd name="T107" fmla="*/ 434 h 562"/>
                  <a:gd name="T108" fmla="*/ 42 w 1201"/>
                  <a:gd name="T109" fmla="*/ 387 h 562"/>
                  <a:gd name="T110" fmla="*/ 42 w 1201"/>
                  <a:gd name="T111" fmla="*/ 353 h 562"/>
                  <a:gd name="T112" fmla="*/ 63 w 1201"/>
                  <a:gd name="T113" fmla="*/ 337 h 562"/>
                  <a:gd name="T114" fmla="*/ 97 w 1201"/>
                  <a:gd name="T115" fmla="*/ 327 h 562"/>
                  <a:gd name="T116" fmla="*/ 138 w 1201"/>
                  <a:gd name="T117" fmla="*/ 340 h 562"/>
                  <a:gd name="T118" fmla="*/ 154 w 1201"/>
                  <a:gd name="T119" fmla="*/ 317 h 5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201" h="562">
                    <a:moveTo>
                      <a:pt x="953" y="0"/>
                    </a:moveTo>
                    <a:lnTo>
                      <a:pt x="958" y="6"/>
                    </a:lnTo>
                    <a:lnTo>
                      <a:pt x="963" y="11"/>
                    </a:lnTo>
                    <a:lnTo>
                      <a:pt x="969" y="14"/>
                    </a:lnTo>
                    <a:lnTo>
                      <a:pt x="974" y="14"/>
                    </a:lnTo>
                    <a:lnTo>
                      <a:pt x="979" y="14"/>
                    </a:lnTo>
                    <a:lnTo>
                      <a:pt x="982" y="11"/>
                    </a:lnTo>
                    <a:lnTo>
                      <a:pt x="989" y="8"/>
                    </a:lnTo>
                    <a:lnTo>
                      <a:pt x="995" y="6"/>
                    </a:lnTo>
                    <a:lnTo>
                      <a:pt x="997" y="3"/>
                    </a:lnTo>
                    <a:lnTo>
                      <a:pt x="1000" y="6"/>
                    </a:lnTo>
                    <a:lnTo>
                      <a:pt x="1002" y="11"/>
                    </a:lnTo>
                    <a:lnTo>
                      <a:pt x="1000" y="14"/>
                    </a:lnTo>
                    <a:lnTo>
                      <a:pt x="1000" y="19"/>
                    </a:lnTo>
                    <a:lnTo>
                      <a:pt x="1002" y="24"/>
                    </a:lnTo>
                    <a:lnTo>
                      <a:pt x="1005" y="29"/>
                    </a:lnTo>
                    <a:lnTo>
                      <a:pt x="1005" y="34"/>
                    </a:lnTo>
                    <a:lnTo>
                      <a:pt x="1002" y="40"/>
                    </a:lnTo>
                    <a:lnTo>
                      <a:pt x="1002" y="42"/>
                    </a:lnTo>
                    <a:lnTo>
                      <a:pt x="1005" y="47"/>
                    </a:lnTo>
                    <a:lnTo>
                      <a:pt x="1008" y="47"/>
                    </a:lnTo>
                    <a:lnTo>
                      <a:pt x="1013" y="45"/>
                    </a:lnTo>
                    <a:lnTo>
                      <a:pt x="1021" y="42"/>
                    </a:lnTo>
                    <a:lnTo>
                      <a:pt x="1029" y="42"/>
                    </a:lnTo>
                    <a:lnTo>
                      <a:pt x="1039" y="42"/>
                    </a:lnTo>
                    <a:lnTo>
                      <a:pt x="1047" y="42"/>
                    </a:lnTo>
                    <a:lnTo>
                      <a:pt x="1049" y="42"/>
                    </a:lnTo>
                    <a:lnTo>
                      <a:pt x="1055" y="42"/>
                    </a:lnTo>
                    <a:lnTo>
                      <a:pt x="1060" y="40"/>
                    </a:lnTo>
                    <a:lnTo>
                      <a:pt x="1068" y="40"/>
                    </a:lnTo>
                    <a:lnTo>
                      <a:pt x="1070" y="40"/>
                    </a:lnTo>
                    <a:lnTo>
                      <a:pt x="1073" y="40"/>
                    </a:lnTo>
                    <a:lnTo>
                      <a:pt x="1078" y="42"/>
                    </a:lnTo>
                    <a:lnTo>
                      <a:pt x="1086" y="45"/>
                    </a:lnTo>
                    <a:lnTo>
                      <a:pt x="1089" y="47"/>
                    </a:lnTo>
                    <a:lnTo>
                      <a:pt x="1094" y="47"/>
                    </a:lnTo>
                    <a:lnTo>
                      <a:pt x="1094" y="50"/>
                    </a:lnTo>
                    <a:lnTo>
                      <a:pt x="1096" y="50"/>
                    </a:lnTo>
                    <a:lnTo>
                      <a:pt x="1096" y="47"/>
                    </a:lnTo>
                    <a:lnTo>
                      <a:pt x="1099" y="45"/>
                    </a:lnTo>
                    <a:lnTo>
                      <a:pt x="1102" y="45"/>
                    </a:lnTo>
                    <a:lnTo>
                      <a:pt x="1102" y="42"/>
                    </a:lnTo>
                    <a:lnTo>
                      <a:pt x="1102" y="40"/>
                    </a:lnTo>
                    <a:lnTo>
                      <a:pt x="1102" y="37"/>
                    </a:lnTo>
                    <a:lnTo>
                      <a:pt x="1104" y="37"/>
                    </a:lnTo>
                    <a:lnTo>
                      <a:pt x="1107" y="40"/>
                    </a:lnTo>
                    <a:lnTo>
                      <a:pt x="1109" y="42"/>
                    </a:lnTo>
                    <a:lnTo>
                      <a:pt x="1112" y="42"/>
                    </a:lnTo>
                    <a:lnTo>
                      <a:pt x="1112" y="45"/>
                    </a:lnTo>
                    <a:lnTo>
                      <a:pt x="1112" y="42"/>
                    </a:lnTo>
                    <a:lnTo>
                      <a:pt x="1112" y="40"/>
                    </a:lnTo>
                    <a:lnTo>
                      <a:pt x="1115" y="37"/>
                    </a:lnTo>
                    <a:lnTo>
                      <a:pt x="1117" y="37"/>
                    </a:lnTo>
                    <a:lnTo>
                      <a:pt x="1120" y="37"/>
                    </a:lnTo>
                    <a:lnTo>
                      <a:pt x="1162" y="37"/>
                    </a:lnTo>
                    <a:lnTo>
                      <a:pt x="1201" y="37"/>
                    </a:lnTo>
                    <a:lnTo>
                      <a:pt x="1198" y="40"/>
                    </a:lnTo>
                    <a:lnTo>
                      <a:pt x="1193" y="42"/>
                    </a:lnTo>
                    <a:lnTo>
                      <a:pt x="1190" y="42"/>
                    </a:lnTo>
                    <a:lnTo>
                      <a:pt x="1188" y="45"/>
                    </a:lnTo>
                    <a:lnTo>
                      <a:pt x="1183" y="45"/>
                    </a:lnTo>
                    <a:lnTo>
                      <a:pt x="1180" y="47"/>
                    </a:lnTo>
                    <a:lnTo>
                      <a:pt x="1177" y="47"/>
                    </a:lnTo>
                    <a:lnTo>
                      <a:pt x="1172" y="50"/>
                    </a:lnTo>
                    <a:lnTo>
                      <a:pt x="1170" y="50"/>
                    </a:lnTo>
                    <a:lnTo>
                      <a:pt x="1167" y="50"/>
                    </a:lnTo>
                    <a:lnTo>
                      <a:pt x="1162" y="53"/>
                    </a:lnTo>
                    <a:lnTo>
                      <a:pt x="1159" y="53"/>
                    </a:lnTo>
                    <a:lnTo>
                      <a:pt x="1156" y="53"/>
                    </a:lnTo>
                    <a:lnTo>
                      <a:pt x="1159" y="55"/>
                    </a:lnTo>
                    <a:lnTo>
                      <a:pt x="1162" y="58"/>
                    </a:lnTo>
                    <a:lnTo>
                      <a:pt x="1159" y="63"/>
                    </a:lnTo>
                    <a:lnTo>
                      <a:pt x="1156" y="68"/>
                    </a:lnTo>
                    <a:lnTo>
                      <a:pt x="1156" y="71"/>
                    </a:lnTo>
                    <a:lnTo>
                      <a:pt x="1156" y="74"/>
                    </a:lnTo>
                    <a:lnTo>
                      <a:pt x="1156" y="76"/>
                    </a:lnTo>
                    <a:lnTo>
                      <a:pt x="1159" y="76"/>
                    </a:lnTo>
                    <a:lnTo>
                      <a:pt x="1159" y="79"/>
                    </a:lnTo>
                    <a:lnTo>
                      <a:pt x="1162" y="79"/>
                    </a:lnTo>
                    <a:lnTo>
                      <a:pt x="1162" y="84"/>
                    </a:lnTo>
                    <a:lnTo>
                      <a:pt x="1164" y="84"/>
                    </a:lnTo>
                    <a:lnTo>
                      <a:pt x="1164" y="87"/>
                    </a:lnTo>
                    <a:lnTo>
                      <a:pt x="1167" y="87"/>
                    </a:lnTo>
                    <a:lnTo>
                      <a:pt x="1167" y="89"/>
                    </a:lnTo>
                    <a:lnTo>
                      <a:pt x="1167" y="92"/>
                    </a:lnTo>
                    <a:lnTo>
                      <a:pt x="1170" y="94"/>
                    </a:lnTo>
                    <a:lnTo>
                      <a:pt x="1170" y="97"/>
                    </a:lnTo>
                    <a:lnTo>
                      <a:pt x="1170" y="100"/>
                    </a:lnTo>
                    <a:lnTo>
                      <a:pt x="1172" y="102"/>
                    </a:lnTo>
                    <a:lnTo>
                      <a:pt x="1175" y="102"/>
                    </a:lnTo>
                    <a:lnTo>
                      <a:pt x="1175" y="105"/>
                    </a:lnTo>
                    <a:lnTo>
                      <a:pt x="1175" y="108"/>
                    </a:lnTo>
                    <a:lnTo>
                      <a:pt x="1177" y="110"/>
                    </a:lnTo>
                    <a:lnTo>
                      <a:pt x="1175" y="113"/>
                    </a:lnTo>
                    <a:lnTo>
                      <a:pt x="1175" y="115"/>
                    </a:lnTo>
                    <a:lnTo>
                      <a:pt x="1172" y="115"/>
                    </a:lnTo>
                    <a:lnTo>
                      <a:pt x="1172" y="118"/>
                    </a:lnTo>
                    <a:lnTo>
                      <a:pt x="1172" y="121"/>
                    </a:lnTo>
                    <a:lnTo>
                      <a:pt x="1172" y="123"/>
                    </a:lnTo>
                    <a:lnTo>
                      <a:pt x="1175" y="126"/>
                    </a:lnTo>
                    <a:lnTo>
                      <a:pt x="1175" y="128"/>
                    </a:lnTo>
                    <a:lnTo>
                      <a:pt x="1175" y="131"/>
                    </a:lnTo>
                    <a:lnTo>
                      <a:pt x="1172" y="131"/>
                    </a:lnTo>
                    <a:lnTo>
                      <a:pt x="1175" y="134"/>
                    </a:lnTo>
                    <a:lnTo>
                      <a:pt x="1175" y="131"/>
                    </a:lnTo>
                    <a:lnTo>
                      <a:pt x="1177" y="131"/>
                    </a:lnTo>
                    <a:lnTo>
                      <a:pt x="1177" y="134"/>
                    </a:lnTo>
                    <a:lnTo>
                      <a:pt x="1177" y="136"/>
                    </a:lnTo>
                    <a:lnTo>
                      <a:pt x="1175" y="136"/>
                    </a:lnTo>
                    <a:lnTo>
                      <a:pt x="1175" y="139"/>
                    </a:lnTo>
                    <a:lnTo>
                      <a:pt x="1175" y="141"/>
                    </a:lnTo>
                    <a:lnTo>
                      <a:pt x="1177" y="141"/>
                    </a:lnTo>
                    <a:lnTo>
                      <a:pt x="1177" y="144"/>
                    </a:lnTo>
                    <a:lnTo>
                      <a:pt x="1180" y="144"/>
                    </a:lnTo>
                    <a:lnTo>
                      <a:pt x="1180" y="147"/>
                    </a:lnTo>
                    <a:lnTo>
                      <a:pt x="1177" y="149"/>
                    </a:lnTo>
                    <a:lnTo>
                      <a:pt x="1175" y="149"/>
                    </a:lnTo>
                    <a:lnTo>
                      <a:pt x="1175" y="152"/>
                    </a:lnTo>
                    <a:lnTo>
                      <a:pt x="1172" y="155"/>
                    </a:lnTo>
                    <a:lnTo>
                      <a:pt x="1172" y="157"/>
                    </a:lnTo>
                    <a:lnTo>
                      <a:pt x="1172" y="160"/>
                    </a:lnTo>
                    <a:lnTo>
                      <a:pt x="1170" y="162"/>
                    </a:lnTo>
                    <a:lnTo>
                      <a:pt x="1167" y="162"/>
                    </a:lnTo>
                    <a:lnTo>
                      <a:pt x="1167" y="165"/>
                    </a:lnTo>
                    <a:lnTo>
                      <a:pt x="1164" y="165"/>
                    </a:lnTo>
                    <a:lnTo>
                      <a:pt x="1164" y="168"/>
                    </a:lnTo>
                    <a:lnTo>
                      <a:pt x="1162" y="168"/>
                    </a:lnTo>
                    <a:lnTo>
                      <a:pt x="1164" y="168"/>
                    </a:lnTo>
                    <a:lnTo>
                      <a:pt x="1164" y="170"/>
                    </a:lnTo>
                    <a:lnTo>
                      <a:pt x="1167" y="168"/>
                    </a:lnTo>
                    <a:lnTo>
                      <a:pt x="1167" y="170"/>
                    </a:lnTo>
                    <a:lnTo>
                      <a:pt x="1164" y="170"/>
                    </a:lnTo>
                    <a:lnTo>
                      <a:pt x="1164" y="173"/>
                    </a:lnTo>
                    <a:lnTo>
                      <a:pt x="1167" y="170"/>
                    </a:lnTo>
                    <a:lnTo>
                      <a:pt x="1170" y="173"/>
                    </a:lnTo>
                    <a:lnTo>
                      <a:pt x="1172" y="175"/>
                    </a:lnTo>
                    <a:lnTo>
                      <a:pt x="1175" y="175"/>
                    </a:lnTo>
                    <a:lnTo>
                      <a:pt x="1177" y="178"/>
                    </a:lnTo>
                    <a:lnTo>
                      <a:pt x="1177" y="181"/>
                    </a:lnTo>
                    <a:lnTo>
                      <a:pt x="1177" y="183"/>
                    </a:lnTo>
                    <a:lnTo>
                      <a:pt x="1177" y="186"/>
                    </a:lnTo>
                    <a:lnTo>
                      <a:pt x="1177" y="189"/>
                    </a:lnTo>
                    <a:lnTo>
                      <a:pt x="1177" y="191"/>
                    </a:lnTo>
                    <a:lnTo>
                      <a:pt x="1177" y="194"/>
                    </a:lnTo>
                    <a:lnTo>
                      <a:pt x="1177" y="196"/>
                    </a:lnTo>
                    <a:lnTo>
                      <a:pt x="1180" y="196"/>
                    </a:lnTo>
                    <a:lnTo>
                      <a:pt x="1180" y="199"/>
                    </a:lnTo>
                    <a:lnTo>
                      <a:pt x="1183" y="202"/>
                    </a:lnTo>
                    <a:lnTo>
                      <a:pt x="1180" y="204"/>
                    </a:lnTo>
                    <a:lnTo>
                      <a:pt x="1177" y="209"/>
                    </a:lnTo>
                    <a:lnTo>
                      <a:pt x="1177" y="212"/>
                    </a:lnTo>
                    <a:lnTo>
                      <a:pt x="1175" y="212"/>
                    </a:lnTo>
                    <a:lnTo>
                      <a:pt x="1172" y="215"/>
                    </a:lnTo>
                    <a:lnTo>
                      <a:pt x="1170" y="217"/>
                    </a:lnTo>
                    <a:lnTo>
                      <a:pt x="1162" y="220"/>
                    </a:lnTo>
                    <a:lnTo>
                      <a:pt x="1159" y="220"/>
                    </a:lnTo>
                    <a:lnTo>
                      <a:pt x="1156" y="222"/>
                    </a:lnTo>
                    <a:lnTo>
                      <a:pt x="1156" y="225"/>
                    </a:lnTo>
                    <a:lnTo>
                      <a:pt x="1154" y="225"/>
                    </a:lnTo>
                    <a:lnTo>
                      <a:pt x="1151" y="228"/>
                    </a:lnTo>
                    <a:lnTo>
                      <a:pt x="1149" y="230"/>
                    </a:lnTo>
                    <a:lnTo>
                      <a:pt x="1146" y="230"/>
                    </a:lnTo>
                    <a:lnTo>
                      <a:pt x="1143" y="230"/>
                    </a:lnTo>
                    <a:lnTo>
                      <a:pt x="1143" y="233"/>
                    </a:lnTo>
                    <a:lnTo>
                      <a:pt x="1141" y="233"/>
                    </a:lnTo>
                    <a:lnTo>
                      <a:pt x="1141" y="236"/>
                    </a:lnTo>
                    <a:lnTo>
                      <a:pt x="1138" y="236"/>
                    </a:lnTo>
                    <a:lnTo>
                      <a:pt x="1136" y="238"/>
                    </a:lnTo>
                    <a:lnTo>
                      <a:pt x="1136" y="241"/>
                    </a:lnTo>
                    <a:lnTo>
                      <a:pt x="1136" y="243"/>
                    </a:lnTo>
                    <a:lnTo>
                      <a:pt x="1133" y="246"/>
                    </a:lnTo>
                    <a:lnTo>
                      <a:pt x="1133" y="249"/>
                    </a:lnTo>
                    <a:lnTo>
                      <a:pt x="1133" y="251"/>
                    </a:lnTo>
                    <a:lnTo>
                      <a:pt x="1130" y="251"/>
                    </a:lnTo>
                    <a:lnTo>
                      <a:pt x="1130" y="254"/>
                    </a:lnTo>
                    <a:lnTo>
                      <a:pt x="1128" y="256"/>
                    </a:lnTo>
                    <a:lnTo>
                      <a:pt x="1128" y="259"/>
                    </a:lnTo>
                    <a:lnTo>
                      <a:pt x="1125" y="262"/>
                    </a:lnTo>
                    <a:lnTo>
                      <a:pt x="1125" y="264"/>
                    </a:lnTo>
                    <a:lnTo>
                      <a:pt x="1123" y="264"/>
                    </a:lnTo>
                    <a:lnTo>
                      <a:pt x="1123" y="267"/>
                    </a:lnTo>
                    <a:lnTo>
                      <a:pt x="1123" y="269"/>
                    </a:lnTo>
                    <a:lnTo>
                      <a:pt x="1120" y="269"/>
                    </a:lnTo>
                    <a:lnTo>
                      <a:pt x="1120" y="272"/>
                    </a:lnTo>
                    <a:lnTo>
                      <a:pt x="1117" y="272"/>
                    </a:lnTo>
                    <a:lnTo>
                      <a:pt x="1117" y="275"/>
                    </a:lnTo>
                    <a:lnTo>
                      <a:pt x="1117" y="277"/>
                    </a:lnTo>
                    <a:lnTo>
                      <a:pt x="1115" y="277"/>
                    </a:lnTo>
                    <a:lnTo>
                      <a:pt x="1112" y="280"/>
                    </a:lnTo>
                    <a:lnTo>
                      <a:pt x="1109" y="280"/>
                    </a:lnTo>
                    <a:lnTo>
                      <a:pt x="1107" y="280"/>
                    </a:lnTo>
                    <a:lnTo>
                      <a:pt x="1107" y="283"/>
                    </a:lnTo>
                    <a:lnTo>
                      <a:pt x="1104" y="283"/>
                    </a:lnTo>
                    <a:lnTo>
                      <a:pt x="1104" y="285"/>
                    </a:lnTo>
                    <a:lnTo>
                      <a:pt x="1102" y="285"/>
                    </a:lnTo>
                    <a:lnTo>
                      <a:pt x="1099" y="288"/>
                    </a:lnTo>
                    <a:lnTo>
                      <a:pt x="1096" y="288"/>
                    </a:lnTo>
                    <a:lnTo>
                      <a:pt x="1096" y="290"/>
                    </a:lnTo>
                    <a:lnTo>
                      <a:pt x="1094" y="290"/>
                    </a:lnTo>
                    <a:lnTo>
                      <a:pt x="1091" y="290"/>
                    </a:lnTo>
                    <a:lnTo>
                      <a:pt x="1091" y="293"/>
                    </a:lnTo>
                    <a:lnTo>
                      <a:pt x="1089" y="293"/>
                    </a:lnTo>
                    <a:lnTo>
                      <a:pt x="1089" y="296"/>
                    </a:lnTo>
                    <a:lnTo>
                      <a:pt x="1089" y="298"/>
                    </a:lnTo>
                    <a:lnTo>
                      <a:pt x="1089" y="301"/>
                    </a:lnTo>
                    <a:lnTo>
                      <a:pt x="1091" y="303"/>
                    </a:lnTo>
                    <a:lnTo>
                      <a:pt x="1089" y="306"/>
                    </a:lnTo>
                    <a:lnTo>
                      <a:pt x="1089" y="309"/>
                    </a:lnTo>
                    <a:lnTo>
                      <a:pt x="1086" y="309"/>
                    </a:lnTo>
                    <a:lnTo>
                      <a:pt x="1086" y="311"/>
                    </a:lnTo>
                    <a:lnTo>
                      <a:pt x="1083" y="311"/>
                    </a:lnTo>
                    <a:lnTo>
                      <a:pt x="1081" y="311"/>
                    </a:lnTo>
                    <a:lnTo>
                      <a:pt x="1078" y="311"/>
                    </a:lnTo>
                    <a:lnTo>
                      <a:pt x="1076" y="311"/>
                    </a:lnTo>
                    <a:lnTo>
                      <a:pt x="1076" y="314"/>
                    </a:lnTo>
                    <a:lnTo>
                      <a:pt x="1073" y="317"/>
                    </a:lnTo>
                    <a:lnTo>
                      <a:pt x="1073" y="319"/>
                    </a:lnTo>
                    <a:lnTo>
                      <a:pt x="1070" y="319"/>
                    </a:lnTo>
                    <a:lnTo>
                      <a:pt x="1068" y="322"/>
                    </a:lnTo>
                    <a:lnTo>
                      <a:pt x="1065" y="322"/>
                    </a:lnTo>
                    <a:lnTo>
                      <a:pt x="1063" y="322"/>
                    </a:lnTo>
                    <a:lnTo>
                      <a:pt x="1060" y="319"/>
                    </a:lnTo>
                    <a:lnTo>
                      <a:pt x="1057" y="319"/>
                    </a:lnTo>
                    <a:lnTo>
                      <a:pt x="1055" y="322"/>
                    </a:lnTo>
                    <a:lnTo>
                      <a:pt x="1052" y="322"/>
                    </a:lnTo>
                    <a:lnTo>
                      <a:pt x="1049" y="324"/>
                    </a:lnTo>
                    <a:lnTo>
                      <a:pt x="1047" y="324"/>
                    </a:lnTo>
                    <a:lnTo>
                      <a:pt x="1044" y="324"/>
                    </a:lnTo>
                    <a:lnTo>
                      <a:pt x="1044" y="327"/>
                    </a:lnTo>
                    <a:lnTo>
                      <a:pt x="1044" y="324"/>
                    </a:lnTo>
                    <a:lnTo>
                      <a:pt x="1042" y="324"/>
                    </a:lnTo>
                    <a:lnTo>
                      <a:pt x="1042" y="327"/>
                    </a:lnTo>
                    <a:lnTo>
                      <a:pt x="1039" y="330"/>
                    </a:lnTo>
                    <a:lnTo>
                      <a:pt x="1036" y="330"/>
                    </a:lnTo>
                    <a:lnTo>
                      <a:pt x="1023" y="332"/>
                    </a:lnTo>
                    <a:lnTo>
                      <a:pt x="1018" y="335"/>
                    </a:lnTo>
                    <a:lnTo>
                      <a:pt x="1018" y="337"/>
                    </a:lnTo>
                    <a:lnTo>
                      <a:pt x="1016" y="337"/>
                    </a:lnTo>
                    <a:lnTo>
                      <a:pt x="1016" y="340"/>
                    </a:lnTo>
                    <a:lnTo>
                      <a:pt x="1008" y="348"/>
                    </a:lnTo>
                    <a:lnTo>
                      <a:pt x="1005" y="348"/>
                    </a:lnTo>
                    <a:lnTo>
                      <a:pt x="1002" y="348"/>
                    </a:lnTo>
                    <a:lnTo>
                      <a:pt x="1002" y="350"/>
                    </a:lnTo>
                    <a:lnTo>
                      <a:pt x="1000" y="350"/>
                    </a:lnTo>
                    <a:lnTo>
                      <a:pt x="1000" y="353"/>
                    </a:lnTo>
                    <a:lnTo>
                      <a:pt x="997" y="353"/>
                    </a:lnTo>
                    <a:lnTo>
                      <a:pt x="997" y="356"/>
                    </a:lnTo>
                    <a:lnTo>
                      <a:pt x="995" y="356"/>
                    </a:lnTo>
                    <a:lnTo>
                      <a:pt x="995" y="353"/>
                    </a:lnTo>
                    <a:lnTo>
                      <a:pt x="992" y="350"/>
                    </a:lnTo>
                    <a:lnTo>
                      <a:pt x="989" y="350"/>
                    </a:lnTo>
                    <a:lnTo>
                      <a:pt x="989" y="348"/>
                    </a:lnTo>
                    <a:lnTo>
                      <a:pt x="987" y="348"/>
                    </a:lnTo>
                    <a:lnTo>
                      <a:pt x="987" y="350"/>
                    </a:lnTo>
                    <a:lnTo>
                      <a:pt x="984" y="350"/>
                    </a:lnTo>
                    <a:lnTo>
                      <a:pt x="982" y="350"/>
                    </a:lnTo>
                    <a:lnTo>
                      <a:pt x="982" y="353"/>
                    </a:lnTo>
                    <a:lnTo>
                      <a:pt x="979" y="353"/>
                    </a:lnTo>
                    <a:lnTo>
                      <a:pt x="979" y="350"/>
                    </a:lnTo>
                    <a:lnTo>
                      <a:pt x="979" y="348"/>
                    </a:lnTo>
                    <a:lnTo>
                      <a:pt x="979" y="345"/>
                    </a:lnTo>
                    <a:lnTo>
                      <a:pt x="976" y="345"/>
                    </a:lnTo>
                    <a:lnTo>
                      <a:pt x="974" y="345"/>
                    </a:lnTo>
                    <a:lnTo>
                      <a:pt x="974" y="335"/>
                    </a:lnTo>
                    <a:lnTo>
                      <a:pt x="974" y="332"/>
                    </a:lnTo>
                    <a:lnTo>
                      <a:pt x="976" y="332"/>
                    </a:lnTo>
                    <a:lnTo>
                      <a:pt x="976" y="335"/>
                    </a:lnTo>
                    <a:lnTo>
                      <a:pt x="979" y="335"/>
                    </a:lnTo>
                    <a:lnTo>
                      <a:pt x="979" y="332"/>
                    </a:lnTo>
                    <a:lnTo>
                      <a:pt x="976" y="332"/>
                    </a:lnTo>
                    <a:lnTo>
                      <a:pt x="976" y="330"/>
                    </a:lnTo>
                    <a:lnTo>
                      <a:pt x="974" y="330"/>
                    </a:lnTo>
                    <a:lnTo>
                      <a:pt x="974" y="327"/>
                    </a:lnTo>
                    <a:lnTo>
                      <a:pt x="971" y="327"/>
                    </a:lnTo>
                    <a:lnTo>
                      <a:pt x="971" y="324"/>
                    </a:lnTo>
                    <a:lnTo>
                      <a:pt x="969" y="324"/>
                    </a:lnTo>
                    <a:lnTo>
                      <a:pt x="969" y="322"/>
                    </a:lnTo>
                    <a:lnTo>
                      <a:pt x="969" y="324"/>
                    </a:lnTo>
                    <a:lnTo>
                      <a:pt x="971" y="324"/>
                    </a:lnTo>
                    <a:lnTo>
                      <a:pt x="974" y="324"/>
                    </a:lnTo>
                    <a:lnTo>
                      <a:pt x="974" y="322"/>
                    </a:lnTo>
                    <a:lnTo>
                      <a:pt x="974" y="324"/>
                    </a:lnTo>
                    <a:lnTo>
                      <a:pt x="976" y="324"/>
                    </a:lnTo>
                    <a:lnTo>
                      <a:pt x="976" y="322"/>
                    </a:lnTo>
                    <a:lnTo>
                      <a:pt x="974" y="322"/>
                    </a:lnTo>
                    <a:lnTo>
                      <a:pt x="974" y="319"/>
                    </a:lnTo>
                    <a:lnTo>
                      <a:pt x="974" y="317"/>
                    </a:lnTo>
                    <a:lnTo>
                      <a:pt x="976" y="317"/>
                    </a:lnTo>
                    <a:lnTo>
                      <a:pt x="976" y="314"/>
                    </a:lnTo>
                    <a:lnTo>
                      <a:pt x="979" y="314"/>
                    </a:lnTo>
                    <a:lnTo>
                      <a:pt x="982" y="314"/>
                    </a:lnTo>
                    <a:lnTo>
                      <a:pt x="982" y="311"/>
                    </a:lnTo>
                    <a:lnTo>
                      <a:pt x="982" y="309"/>
                    </a:lnTo>
                    <a:lnTo>
                      <a:pt x="982" y="306"/>
                    </a:lnTo>
                    <a:lnTo>
                      <a:pt x="982" y="303"/>
                    </a:lnTo>
                    <a:lnTo>
                      <a:pt x="979" y="303"/>
                    </a:lnTo>
                    <a:lnTo>
                      <a:pt x="982" y="298"/>
                    </a:lnTo>
                    <a:lnTo>
                      <a:pt x="982" y="296"/>
                    </a:lnTo>
                    <a:lnTo>
                      <a:pt x="976" y="296"/>
                    </a:lnTo>
                    <a:lnTo>
                      <a:pt x="971" y="298"/>
                    </a:lnTo>
                    <a:lnTo>
                      <a:pt x="969" y="298"/>
                    </a:lnTo>
                    <a:lnTo>
                      <a:pt x="961" y="303"/>
                    </a:lnTo>
                    <a:lnTo>
                      <a:pt x="958" y="303"/>
                    </a:lnTo>
                    <a:lnTo>
                      <a:pt x="955" y="303"/>
                    </a:lnTo>
                    <a:lnTo>
                      <a:pt x="955" y="306"/>
                    </a:lnTo>
                    <a:lnTo>
                      <a:pt x="953" y="306"/>
                    </a:lnTo>
                    <a:lnTo>
                      <a:pt x="937" y="317"/>
                    </a:lnTo>
                    <a:lnTo>
                      <a:pt x="935" y="319"/>
                    </a:lnTo>
                    <a:lnTo>
                      <a:pt x="932" y="319"/>
                    </a:lnTo>
                    <a:lnTo>
                      <a:pt x="929" y="319"/>
                    </a:lnTo>
                    <a:lnTo>
                      <a:pt x="927" y="319"/>
                    </a:lnTo>
                    <a:lnTo>
                      <a:pt x="927" y="317"/>
                    </a:lnTo>
                    <a:lnTo>
                      <a:pt x="924" y="317"/>
                    </a:lnTo>
                    <a:lnTo>
                      <a:pt x="922" y="317"/>
                    </a:lnTo>
                    <a:lnTo>
                      <a:pt x="922" y="319"/>
                    </a:lnTo>
                    <a:lnTo>
                      <a:pt x="919" y="319"/>
                    </a:lnTo>
                    <a:lnTo>
                      <a:pt x="919" y="322"/>
                    </a:lnTo>
                    <a:lnTo>
                      <a:pt x="916" y="322"/>
                    </a:lnTo>
                    <a:lnTo>
                      <a:pt x="914" y="322"/>
                    </a:lnTo>
                    <a:lnTo>
                      <a:pt x="909" y="322"/>
                    </a:lnTo>
                    <a:lnTo>
                      <a:pt x="906" y="322"/>
                    </a:lnTo>
                    <a:lnTo>
                      <a:pt x="903" y="324"/>
                    </a:lnTo>
                    <a:lnTo>
                      <a:pt x="901" y="324"/>
                    </a:lnTo>
                    <a:lnTo>
                      <a:pt x="903" y="324"/>
                    </a:lnTo>
                    <a:lnTo>
                      <a:pt x="903" y="327"/>
                    </a:lnTo>
                    <a:lnTo>
                      <a:pt x="906" y="327"/>
                    </a:lnTo>
                    <a:lnTo>
                      <a:pt x="909" y="327"/>
                    </a:lnTo>
                    <a:lnTo>
                      <a:pt x="911" y="330"/>
                    </a:lnTo>
                    <a:lnTo>
                      <a:pt x="911" y="332"/>
                    </a:lnTo>
                    <a:lnTo>
                      <a:pt x="909" y="335"/>
                    </a:lnTo>
                    <a:lnTo>
                      <a:pt x="911" y="335"/>
                    </a:lnTo>
                    <a:lnTo>
                      <a:pt x="914" y="335"/>
                    </a:lnTo>
                    <a:lnTo>
                      <a:pt x="916" y="335"/>
                    </a:lnTo>
                    <a:lnTo>
                      <a:pt x="919" y="335"/>
                    </a:lnTo>
                    <a:lnTo>
                      <a:pt x="919" y="337"/>
                    </a:lnTo>
                    <a:lnTo>
                      <a:pt x="922" y="337"/>
                    </a:lnTo>
                    <a:lnTo>
                      <a:pt x="922" y="340"/>
                    </a:lnTo>
                    <a:lnTo>
                      <a:pt x="922" y="343"/>
                    </a:lnTo>
                    <a:lnTo>
                      <a:pt x="922" y="345"/>
                    </a:lnTo>
                    <a:lnTo>
                      <a:pt x="922" y="348"/>
                    </a:lnTo>
                    <a:lnTo>
                      <a:pt x="922" y="350"/>
                    </a:lnTo>
                    <a:lnTo>
                      <a:pt x="919" y="353"/>
                    </a:lnTo>
                    <a:lnTo>
                      <a:pt x="914" y="369"/>
                    </a:lnTo>
                    <a:lnTo>
                      <a:pt x="914" y="371"/>
                    </a:lnTo>
                    <a:lnTo>
                      <a:pt x="914" y="374"/>
                    </a:lnTo>
                    <a:lnTo>
                      <a:pt x="914" y="377"/>
                    </a:lnTo>
                    <a:lnTo>
                      <a:pt x="911" y="382"/>
                    </a:lnTo>
                    <a:lnTo>
                      <a:pt x="914" y="387"/>
                    </a:lnTo>
                    <a:lnTo>
                      <a:pt x="914" y="403"/>
                    </a:lnTo>
                    <a:lnTo>
                      <a:pt x="911" y="405"/>
                    </a:lnTo>
                    <a:lnTo>
                      <a:pt x="911" y="408"/>
                    </a:lnTo>
                    <a:lnTo>
                      <a:pt x="911" y="411"/>
                    </a:lnTo>
                    <a:lnTo>
                      <a:pt x="909" y="411"/>
                    </a:lnTo>
                    <a:lnTo>
                      <a:pt x="906" y="413"/>
                    </a:lnTo>
                    <a:lnTo>
                      <a:pt x="901" y="416"/>
                    </a:lnTo>
                    <a:lnTo>
                      <a:pt x="901" y="418"/>
                    </a:lnTo>
                    <a:lnTo>
                      <a:pt x="898" y="418"/>
                    </a:lnTo>
                    <a:lnTo>
                      <a:pt x="898" y="421"/>
                    </a:lnTo>
                    <a:lnTo>
                      <a:pt x="895" y="421"/>
                    </a:lnTo>
                    <a:lnTo>
                      <a:pt x="895" y="424"/>
                    </a:lnTo>
                    <a:lnTo>
                      <a:pt x="895" y="426"/>
                    </a:lnTo>
                    <a:lnTo>
                      <a:pt x="893" y="429"/>
                    </a:lnTo>
                    <a:lnTo>
                      <a:pt x="890" y="429"/>
                    </a:lnTo>
                    <a:lnTo>
                      <a:pt x="888" y="429"/>
                    </a:lnTo>
                    <a:lnTo>
                      <a:pt x="888" y="431"/>
                    </a:lnTo>
                    <a:lnTo>
                      <a:pt x="885" y="431"/>
                    </a:lnTo>
                    <a:lnTo>
                      <a:pt x="882" y="431"/>
                    </a:lnTo>
                    <a:lnTo>
                      <a:pt x="880" y="431"/>
                    </a:lnTo>
                    <a:lnTo>
                      <a:pt x="877" y="429"/>
                    </a:lnTo>
                    <a:lnTo>
                      <a:pt x="872" y="426"/>
                    </a:lnTo>
                    <a:lnTo>
                      <a:pt x="869" y="426"/>
                    </a:lnTo>
                    <a:lnTo>
                      <a:pt x="867" y="424"/>
                    </a:lnTo>
                    <a:lnTo>
                      <a:pt x="864" y="421"/>
                    </a:lnTo>
                    <a:lnTo>
                      <a:pt x="862" y="421"/>
                    </a:lnTo>
                    <a:lnTo>
                      <a:pt x="859" y="421"/>
                    </a:lnTo>
                    <a:lnTo>
                      <a:pt x="856" y="421"/>
                    </a:lnTo>
                    <a:lnTo>
                      <a:pt x="854" y="421"/>
                    </a:lnTo>
                    <a:lnTo>
                      <a:pt x="851" y="421"/>
                    </a:lnTo>
                    <a:lnTo>
                      <a:pt x="848" y="421"/>
                    </a:lnTo>
                    <a:lnTo>
                      <a:pt x="830" y="424"/>
                    </a:lnTo>
                    <a:lnTo>
                      <a:pt x="825" y="424"/>
                    </a:lnTo>
                    <a:lnTo>
                      <a:pt x="820" y="424"/>
                    </a:lnTo>
                    <a:lnTo>
                      <a:pt x="801" y="426"/>
                    </a:lnTo>
                    <a:lnTo>
                      <a:pt x="801" y="429"/>
                    </a:lnTo>
                    <a:lnTo>
                      <a:pt x="801" y="431"/>
                    </a:lnTo>
                    <a:lnTo>
                      <a:pt x="799" y="434"/>
                    </a:lnTo>
                    <a:lnTo>
                      <a:pt x="794" y="442"/>
                    </a:lnTo>
                    <a:lnTo>
                      <a:pt x="791" y="447"/>
                    </a:lnTo>
                    <a:lnTo>
                      <a:pt x="788" y="452"/>
                    </a:lnTo>
                    <a:lnTo>
                      <a:pt x="786" y="455"/>
                    </a:lnTo>
                    <a:lnTo>
                      <a:pt x="786" y="458"/>
                    </a:lnTo>
                    <a:lnTo>
                      <a:pt x="786" y="460"/>
                    </a:lnTo>
                    <a:lnTo>
                      <a:pt x="783" y="465"/>
                    </a:lnTo>
                    <a:lnTo>
                      <a:pt x="783" y="468"/>
                    </a:lnTo>
                    <a:lnTo>
                      <a:pt x="783" y="471"/>
                    </a:lnTo>
                    <a:lnTo>
                      <a:pt x="781" y="471"/>
                    </a:lnTo>
                    <a:lnTo>
                      <a:pt x="781" y="473"/>
                    </a:lnTo>
                    <a:lnTo>
                      <a:pt x="778" y="476"/>
                    </a:lnTo>
                    <a:lnTo>
                      <a:pt x="775" y="478"/>
                    </a:lnTo>
                    <a:lnTo>
                      <a:pt x="775" y="481"/>
                    </a:lnTo>
                    <a:lnTo>
                      <a:pt x="773" y="481"/>
                    </a:lnTo>
                    <a:lnTo>
                      <a:pt x="773" y="484"/>
                    </a:lnTo>
                    <a:lnTo>
                      <a:pt x="770" y="486"/>
                    </a:lnTo>
                    <a:lnTo>
                      <a:pt x="768" y="486"/>
                    </a:lnTo>
                    <a:lnTo>
                      <a:pt x="765" y="489"/>
                    </a:lnTo>
                    <a:lnTo>
                      <a:pt x="762" y="489"/>
                    </a:lnTo>
                    <a:lnTo>
                      <a:pt x="757" y="492"/>
                    </a:lnTo>
                    <a:lnTo>
                      <a:pt x="755" y="492"/>
                    </a:lnTo>
                    <a:lnTo>
                      <a:pt x="749" y="494"/>
                    </a:lnTo>
                    <a:lnTo>
                      <a:pt x="739" y="499"/>
                    </a:lnTo>
                    <a:lnTo>
                      <a:pt x="736" y="502"/>
                    </a:lnTo>
                    <a:lnTo>
                      <a:pt x="734" y="505"/>
                    </a:lnTo>
                    <a:lnTo>
                      <a:pt x="726" y="510"/>
                    </a:lnTo>
                    <a:lnTo>
                      <a:pt x="723" y="510"/>
                    </a:lnTo>
                    <a:lnTo>
                      <a:pt x="721" y="512"/>
                    </a:lnTo>
                    <a:lnTo>
                      <a:pt x="718" y="512"/>
                    </a:lnTo>
                    <a:lnTo>
                      <a:pt x="718" y="515"/>
                    </a:lnTo>
                    <a:lnTo>
                      <a:pt x="715" y="515"/>
                    </a:lnTo>
                    <a:lnTo>
                      <a:pt x="713" y="515"/>
                    </a:lnTo>
                    <a:lnTo>
                      <a:pt x="705" y="518"/>
                    </a:lnTo>
                    <a:lnTo>
                      <a:pt x="702" y="518"/>
                    </a:lnTo>
                    <a:lnTo>
                      <a:pt x="702" y="515"/>
                    </a:lnTo>
                    <a:lnTo>
                      <a:pt x="702" y="510"/>
                    </a:lnTo>
                    <a:lnTo>
                      <a:pt x="700" y="510"/>
                    </a:lnTo>
                    <a:lnTo>
                      <a:pt x="700" y="507"/>
                    </a:lnTo>
                    <a:lnTo>
                      <a:pt x="702" y="507"/>
                    </a:lnTo>
                    <a:lnTo>
                      <a:pt x="700" y="507"/>
                    </a:lnTo>
                    <a:lnTo>
                      <a:pt x="702" y="507"/>
                    </a:lnTo>
                    <a:lnTo>
                      <a:pt x="700" y="507"/>
                    </a:lnTo>
                    <a:lnTo>
                      <a:pt x="700" y="505"/>
                    </a:lnTo>
                    <a:lnTo>
                      <a:pt x="700" y="502"/>
                    </a:lnTo>
                    <a:lnTo>
                      <a:pt x="702" y="499"/>
                    </a:lnTo>
                    <a:lnTo>
                      <a:pt x="702" y="497"/>
                    </a:lnTo>
                    <a:lnTo>
                      <a:pt x="705" y="494"/>
                    </a:lnTo>
                    <a:lnTo>
                      <a:pt x="705" y="492"/>
                    </a:lnTo>
                    <a:lnTo>
                      <a:pt x="708" y="489"/>
                    </a:lnTo>
                    <a:lnTo>
                      <a:pt x="708" y="484"/>
                    </a:lnTo>
                    <a:lnTo>
                      <a:pt x="710" y="481"/>
                    </a:lnTo>
                    <a:lnTo>
                      <a:pt x="708" y="481"/>
                    </a:lnTo>
                    <a:lnTo>
                      <a:pt x="710" y="481"/>
                    </a:lnTo>
                    <a:lnTo>
                      <a:pt x="710" y="478"/>
                    </a:lnTo>
                    <a:lnTo>
                      <a:pt x="710" y="476"/>
                    </a:lnTo>
                    <a:lnTo>
                      <a:pt x="708" y="476"/>
                    </a:lnTo>
                    <a:lnTo>
                      <a:pt x="708" y="473"/>
                    </a:lnTo>
                    <a:lnTo>
                      <a:pt x="708" y="471"/>
                    </a:lnTo>
                    <a:lnTo>
                      <a:pt x="705" y="471"/>
                    </a:lnTo>
                    <a:lnTo>
                      <a:pt x="705" y="468"/>
                    </a:lnTo>
                    <a:lnTo>
                      <a:pt x="702" y="465"/>
                    </a:lnTo>
                    <a:lnTo>
                      <a:pt x="700" y="465"/>
                    </a:lnTo>
                    <a:lnTo>
                      <a:pt x="700" y="463"/>
                    </a:lnTo>
                    <a:lnTo>
                      <a:pt x="697" y="460"/>
                    </a:lnTo>
                    <a:lnTo>
                      <a:pt x="694" y="460"/>
                    </a:lnTo>
                    <a:lnTo>
                      <a:pt x="694" y="458"/>
                    </a:lnTo>
                    <a:lnTo>
                      <a:pt x="692" y="458"/>
                    </a:lnTo>
                    <a:lnTo>
                      <a:pt x="694" y="458"/>
                    </a:lnTo>
                    <a:lnTo>
                      <a:pt x="692" y="455"/>
                    </a:lnTo>
                    <a:lnTo>
                      <a:pt x="692" y="458"/>
                    </a:lnTo>
                    <a:lnTo>
                      <a:pt x="689" y="455"/>
                    </a:lnTo>
                    <a:lnTo>
                      <a:pt x="689" y="452"/>
                    </a:lnTo>
                    <a:lnTo>
                      <a:pt x="687" y="452"/>
                    </a:lnTo>
                    <a:lnTo>
                      <a:pt x="684" y="452"/>
                    </a:lnTo>
                    <a:lnTo>
                      <a:pt x="687" y="452"/>
                    </a:lnTo>
                    <a:lnTo>
                      <a:pt x="684" y="450"/>
                    </a:lnTo>
                    <a:lnTo>
                      <a:pt x="684" y="452"/>
                    </a:lnTo>
                    <a:lnTo>
                      <a:pt x="684" y="450"/>
                    </a:lnTo>
                    <a:lnTo>
                      <a:pt x="681" y="450"/>
                    </a:lnTo>
                    <a:lnTo>
                      <a:pt x="679" y="450"/>
                    </a:lnTo>
                    <a:lnTo>
                      <a:pt x="679" y="447"/>
                    </a:lnTo>
                    <a:lnTo>
                      <a:pt x="676" y="447"/>
                    </a:lnTo>
                    <a:lnTo>
                      <a:pt x="676" y="444"/>
                    </a:lnTo>
                    <a:lnTo>
                      <a:pt x="674" y="444"/>
                    </a:lnTo>
                    <a:lnTo>
                      <a:pt x="674" y="442"/>
                    </a:lnTo>
                    <a:lnTo>
                      <a:pt x="674" y="439"/>
                    </a:lnTo>
                    <a:lnTo>
                      <a:pt x="671" y="437"/>
                    </a:lnTo>
                    <a:lnTo>
                      <a:pt x="671" y="434"/>
                    </a:lnTo>
                    <a:lnTo>
                      <a:pt x="671" y="431"/>
                    </a:lnTo>
                    <a:lnTo>
                      <a:pt x="661" y="418"/>
                    </a:lnTo>
                    <a:lnTo>
                      <a:pt x="658" y="416"/>
                    </a:lnTo>
                    <a:lnTo>
                      <a:pt x="653" y="411"/>
                    </a:lnTo>
                    <a:lnTo>
                      <a:pt x="640" y="408"/>
                    </a:lnTo>
                    <a:lnTo>
                      <a:pt x="634" y="411"/>
                    </a:lnTo>
                    <a:lnTo>
                      <a:pt x="632" y="416"/>
                    </a:lnTo>
                    <a:lnTo>
                      <a:pt x="629" y="416"/>
                    </a:lnTo>
                    <a:lnTo>
                      <a:pt x="627" y="418"/>
                    </a:lnTo>
                    <a:lnTo>
                      <a:pt x="616" y="426"/>
                    </a:lnTo>
                    <a:lnTo>
                      <a:pt x="611" y="431"/>
                    </a:lnTo>
                    <a:lnTo>
                      <a:pt x="608" y="434"/>
                    </a:lnTo>
                    <a:lnTo>
                      <a:pt x="606" y="434"/>
                    </a:lnTo>
                    <a:lnTo>
                      <a:pt x="603" y="437"/>
                    </a:lnTo>
                    <a:lnTo>
                      <a:pt x="598" y="442"/>
                    </a:lnTo>
                    <a:lnTo>
                      <a:pt x="595" y="442"/>
                    </a:lnTo>
                    <a:lnTo>
                      <a:pt x="590" y="442"/>
                    </a:lnTo>
                    <a:lnTo>
                      <a:pt x="593" y="444"/>
                    </a:lnTo>
                    <a:lnTo>
                      <a:pt x="590" y="444"/>
                    </a:lnTo>
                    <a:lnTo>
                      <a:pt x="587" y="444"/>
                    </a:lnTo>
                    <a:lnTo>
                      <a:pt x="585" y="444"/>
                    </a:lnTo>
                    <a:lnTo>
                      <a:pt x="582" y="444"/>
                    </a:lnTo>
                    <a:lnTo>
                      <a:pt x="580" y="444"/>
                    </a:lnTo>
                    <a:lnTo>
                      <a:pt x="577" y="444"/>
                    </a:lnTo>
                    <a:lnTo>
                      <a:pt x="574" y="444"/>
                    </a:lnTo>
                    <a:lnTo>
                      <a:pt x="572" y="444"/>
                    </a:lnTo>
                    <a:lnTo>
                      <a:pt x="569" y="444"/>
                    </a:lnTo>
                    <a:lnTo>
                      <a:pt x="567" y="444"/>
                    </a:lnTo>
                    <a:lnTo>
                      <a:pt x="567" y="447"/>
                    </a:lnTo>
                    <a:lnTo>
                      <a:pt x="564" y="447"/>
                    </a:lnTo>
                    <a:lnTo>
                      <a:pt x="561" y="447"/>
                    </a:lnTo>
                    <a:lnTo>
                      <a:pt x="559" y="447"/>
                    </a:lnTo>
                    <a:lnTo>
                      <a:pt x="556" y="447"/>
                    </a:lnTo>
                    <a:lnTo>
                      <a:pt x="556" y="450"/>
                    </a:lnTo>
                    <a:lnTo>
                      <a:pt x="554" y="450"/>
                    </a:lnTo>
                    <a:lnTo>
                      <a:pt x="551" y="447"/>
                    </a:lnTo>
                    <a:lnTo>
                      <a:pt x="551" y="450"/>
                    </a:lnTo>
                    <a:lnTo>
                      <a:pt x="548" y="450"/>
                    </a:lnTo>
                    <a:lnTo>
                      <a:pt x="546" y="450"/>
                    </a:lnTo>
                    <a:lnTo>
                      <a:pt x="543" y="450"/>
                    </a:lnTo>
                    <a:lnTo>
                      <a:pt x="540" y="452"/>
                    </a:lnTo>
                    <a:lnTo>
                      <a:pt x="538" y="452"/>
                    </a:lnTo>
                    <a:lnTo>
                      <a:pt x="538" y="455"/>
                    </a:lnTo>
                    <a:lnTo>
                      <a:pt x="538" y="452"/>
                    </a:lnTo>
                    <a:lnTo>
                      <a:pt x="535" y="452"/>
                    </a:lnTo>
                    <a:lnTo>
                      <a:pt x="533" y="452"/>
                    </a:lnTo>
                    <a:lnTo>
                      <a:pt x="533" y="455"/>
                    </a:lnTo>
                    <a:lnTo>
                      <a:pt x="530" y="455"/>
                    </a:lnTo>
                    <a:lnTo>
                      <a:pt x="527" y="455"/>
                    </a:lnTo>
                    <a:lnTo>
                      <a:pt x="527" y="452"/>
                    </a:lnTo>
                    <a:lnTo>
                      <a:pt x="527" y="455"/>
                    </a:lnTo>
                    <a:lnTo>
                      <a:pt x="525" y="452"/>
                    </a:lnTo>
                    <a:lnTo>
                      <a:pt x="522" y="452"/>
                    </a:lnTo>
                    <a:lnTo>
                      <a:pt x="520" y="452"/>
                    </a:lnTo>
                    <a:lnTo>
                      <a:pt x="520" y="455"/>
                    </a:lnTo>
                    <a:lnTo>
                      <a:pt x="517" y="455"/>
                    </a:lnTo>
                    <a:lnTo>
                      <a:pt x="517" y="452"/>
                    </a:lnTo>
                    <a:lnTo>
                      <a:pt x="514" y="452"/>
                    </a:lnTo>
                    <a:lnTo>
                      <a:pt x="512" y="452"/>
                    </a:lnTo>
                    <a:lnTo>
                      <a:pt x="509" y="452"/>
                    </a:lnTo>
                    <a:lnTo>
                      <a:pt x="509" y="455"/>
                    </a:lnTo>
                    <a:lnTo>
                      <a:pt x="507" y="455"/>
                    </a:lnTo>
                    <a:lnTo>
                      <a:pt x="507" y="452"/>
                    </a:lnTo>
                    <a:lnTo>
                      <a:pt x="504" y="452"/>
                    </a:lnTo>
                    <a:lnTo>
                      <a:pt x="501" y="452"/>
                    </a:lnTo>
                    <a:lnTo>
                      <a:pt x="499" y="452"/>
                    </a:lnTo>
                    <a:lnTo>
                      <a:pt x="496" y="452"/>
                    </a:lnTo>
                    <a:lnTo>
                      <a:pt x="493" y="452"/>
                    </a:lnTo>
                    <a:lnTo>
                      <a:pt x="491" y="452"/>
                    </a:lnTo>
                    <a:lnTo>
                      <a:pt x="488" y="452"/>
                    </a:lnTo>
                    <a:lnTo>
                      <a:pt x="486" y="452"/>
                    </a:lnTo>
                    <a:lnTo>
                      <a:pt x="483" y="452"/>
                    </a:lnTo>
                    <a:lnTo>
                      <a:pt x="480" y="452"/>
                    </a:lnTo>
                    <a:lnTo>
                      <a:pt x="478" y="452"/>
                    </a:lnTo>
                    <a:lnTo>
                      <a:pt x="475" y="452"/>
                    </a:lnTo>
                    <a:lnTo>
                      <a:pt x="478" y="452"/>
                    </a:lnTo>
                    <a:lnTo>
                      <a:pt x="475" y="452"/>
                    </a:lnTo>
                    <a:lnTo>
                      <a:pt x="475" y="450"/>
                    </a:lnTo>
                    <a:lnTo>
                      <a:pt x="473" y="450"/>
                    </a:lnTo>
                    <a:lnTo>
                      <a:pt x="470" y="450"/>
                    </a:lnTo>
                    <a:lnTo>
                      <a:pt x="470" y="447"/>
                    </a:lnTo>
                    <a:lnTo>
                      <a:pt x="470" y="450"/>
                    </a:lnTo>
                    <a:lnTo>
                      <a:pt x="470" y="447"/>
                    </a:lnTo>
                    <a:lnTo>
                      <a:pt x="467" y="447"/>
                    </a:lnTo>
                    <a:lnTo>
                      <a:pt x="467" y="444"/>
                    </a:lnTo>
                    <a:lnTo>
                      <a:pt x="465" y="444"/>
                    </a:lnTo>
                    <a:lnTo>
                      <a:pt x="465" y="447"/>
                    </a:lnTo>
                    <a:lnTo>
                      <a:pt x="467" y="444"/>
                    </a:lnTo>
                    <a:lnTo>
                      <a:pt x="465" y="444"/>
                    </a:lnTo>
                    <a:lnTo>
                      <a:pt x="462" y="442"/>
                    </a:lnTo>
                    <a:lnTo>
                      <a:pt x="460" y="444"/>
                    </a:lnTo>
                    <a:lnTo>
                      <a:pt x="462" y="442"/>
                    </a:lnTo>
                    <a:lnTo>
                      <a:pt x="460" y="442"/>
                    </a:lnTo>
                    <a:lnTo>
                      <a:pt x="462" y="442"/>
                    </a:lnTo>
                    <a:lnTo>
                      <a:pt x="460" y="442"/>
                    </a:lnTo>
                    <a:lnTo>
                      <a:pt x="457" y="439"/>
                    </a:lnTo>
                    <a:lnTo>
                      <a:pt x="454" y="439"/>
                    </a:lnTo>
                    <a:lnTo>
                      <a:pt x="452" y="439"/>
                    </a:lnTo>
                    <a:lnTo>
                      <a:pt x="452" y="437"/>
                    </a:lnTo>
                    <a:lnTo>
                      <a:pt x="449" y="437"/>
                    </a:lnTo>
                    <a:lnTo>
                      <a:pt x="446" y="437"/>
                    </a:lnTo>
                    <a:lnTo>
                      <a:pt x="444" y="437"/>
                    </a:lnTo>
                    <a:lnTo>
                      <a:pt x="446" y="437"/>
                    </a:lnTo>
                    <a:lnTo>
                      <a:pt x="444" y="437"/>
                    </a:lnTo>
                    <a:lnTo>
                      <a:pt x="441" y="437"/>
                    </a:lnTo>
                    <a:lnTo>
                      <a:pt x="439" y="437"/>
                    </a:lnTo>
                    <a:lnTo>
                      <a:pt x="436" y="437"/>
                    </a:lnTo>
                    <a:lnTo>
                      <a:pt x="433" y="437"/>
                    </a:lnTo>
                    <a:lnTo>
                      <a:pt x="431" y="437"/>
                    </a:lnTo>
                    <a:lnTo>
                      <a:pt x="431" y="439"/>
                    </a:lnTo>
                    <a:lnTo>
                      <a:pt x="428" y="439"/>
                    </a:lnTo>
                    <a:lnTo>
                      <a:pt x="431" y="442"/>
                    </a:lnTo>
                    <a:lnTo>
                      <a:pt x="428" y="439"/>
                    </a:lnTo>
                    <a:lnTo>
                      <a:pt x="428" y="442"/>
                    </a:lnTo>
                    <a:lnTo>
                      <a:pt x="428" y="444"/>
                    </a:lnTo>
                    <a:lnTo>
                      <a:pt x="431" y="447"/>
                    </a:lnTo>
                    <a:lnTo>
                      <a:pt x="431" y="450"/>
                    </a:lnTo>
                    <a:lnTo>
                      <a:pt x="428" y="450"/>
                    </a:lnTo>
                    <a:lnTo>
                      <a:pt x="428" y="452"/>
                    </a:lnTo>
                    <a:lnTo>
                      <a:pt x="431" y="452"/>
                    </a:lnTo>
                    <a:lnTo>
                      <a:pt x="428" y="452"/>
                    </a:lnTo>
                    <a:lnTo>
                      <a:pt x="428" y="455"/>
                    </a:lnTo>
                    <a:lnTo>
                      <a:pt x="426" y="455"/>
                    </a:lnTo>
                    <a:lnTo>
                      <a:pt x="423" y="458"/>
                    </a:lnTo>
                    <a:lnTo>
                      <a:pt x="420" y="458"/>
                    </a:lnTo>
                    <a:lnTo>
                      <a:pt x="420" y="455"/>
                    </a:lnTo>
                    <a:lnTo>
                      <a:pt x="418" y="455"/>
                    </a:lnTo>
                    <a:lnTo>
                      <a:pt x="415" y="455"/>
                    </a:lnTo>
                    <a:lnTo>
                      <a:pt x="415" y="452"/>
                    </a:lnTo>
                    <a:lnTo>
                      <a:pt x="413" y="452"/>
                    </a:lnTo>
                    <a:lnTo>
                      <a:pt x="413" y="450"/>
                    </a:lnTo>
                    <a:lnTo>
                      <a:pt x="410" y="450"/>
                    </a:lnTo>
                    <a:lnTo>
                      <a:pt x="407" y="450"/>
                    </a:lnTo>
                    <a:lnTo>
                      <a:pt x="405" y="450"/>
                    </a:lnTo>
                    <a:lnTo>
                      <a:pt x="402" y="450"/>
                    </a:lnTo>
                    <a:lnTo>
                      <a:pt x="400" y="450"/>
                    </a:lnTo>
                    <a:lnTo>
                      <a:pt x="397" y="450"/>
                    </a:lnTo>
                    <a:lnTo>
                      <a:pt x="397" y="452"/>
                    </a:lnTo>
                    <a:lnTo>
                      <a:pt x="394" y="452"/>
                    </a:lnTo>
                    <a:lnTo>
                      <a:pt x="394" y="450"/>
                    </a:lnTo>
                    <a:lnTo>
                      <a:pt x="392" y="450"/>
                    </a:lnTo>
                    <a:lnTo>
                      <a:pt x="389" y="452"/>
                    </a:lnTo>
                    <a:lnTo>
                      <a:pt x="386" y="452"/>
                    </a:lnTo>
                    <a:lnTo>
                      <a:pt x="386" y="455"/>
                    </a:lnTo>
                    <a:lnTo>
                      <a:pt x="384" y="455"/>
                    </a:lnTo>
                    <a:lnTo>
                      <a:pt x="381" y="455"/>
                    </a:lnTo>
                    <a:lnTo>
                      <a:pt x="381" y="458"/>
                    </a:lnTo>
                    <a:lnTo>
                      <a:pt x="381" y="460"/>
                    </a:lnTo>
                    <a:lnTo>
                      <a:pt x="379" y="460"/>
                    </a:lnTo>
                    <a:lnTo>
                      <a:pt x="376" y="463"/>
                    </a:lnTo>
                    <a:lnTo>
                      <a:pt x="376" y="465"/>
                    </a:lnTo>
                    <a:lnTo>
                      <a:pt x="373" y="465"/>
                    </a:lnTo>
                    <a:lnTo>
                      <a:pt x="373" y="463"/>
                    </a:lnTo>
                    <a:lnTo>
                      <a:pt x="373" y="465"/>
                    </a:lnTo>
                    <a:lnTo>
                      <a:pt x="371" y="465"/>
                    </a:lnTo>
                    <a:lnTo>
                      <a:pt x="371" y="468"/>
                    </a:lnTo>
                    <a:lnTo>
                      <a:pt x="373" y="468"/>
                    </a:lnTo>
                    <a:lnTo>
                      <a:pt x="371" y="468"/>
                    </a:lnTo>
                    <a:lnTo>
                      <a:pt x="368" y="471"/>
                    </a:lnTo>
                    <a:lnTo>
                      <a:pt x="366" y="471"/>
                    </a:lnTo>
                    <a:lnTo>
                      <a:pt x="363" y="471"/>
                    </a:lnTo>
                    <a:lnTo>
                      <a:pt x="360" y="471"/>
                    </a:lnTo>
                    <a:lnTo>
                      <a:pt x="360" y="473"/>
                    </a:lnTo>
                    <a:lnTo>
                      <a:pt x="358" y="473"/>
                    </a:lnTo>
                    <a:lnTo>
                      <a:pt x="358" y="476"/>
                    </a:lnTo>
                    <a:lnTo>
                      <a:pt x="358" y="478"/>
                    </a:lnTo>
                    <a:lnTo>
                      <a:pt x="358" y="481"/>
                    </a:lnTo>
                    <a:lnTo>
                      <a:pt x="360" y="481"/>
                    </a:lnTo>
                    <a:lnTo>
                      <a:pt x="360" y="484"/>
                    </a:lnTo>
                    <a:lnTo>
                      <a:pt x="363" y="484"/>
                    </a:lnTo>
                    <a:lnTo>
                      <a:pt x="366" y="484"/>
                    </a:lnTo>
                    <a:lnTo>
                      <a:pt x="363" y="484"/>
                    </a:lnTo>
                    <a:lnTo>
                      <a:pt x="360" y="484"/>
                    </a:lnTo>
                    <a:lnTo>
                      <a:pt x="358" y="484"/>
                    </a:lnTo>
                    <a:lnTo>
                      <a:pt x="358" y="486"/>
                    </a:lnTo>
                    <a:lnTo>
                      <a:pt x="355" y="486"/>
                    </a:lnTo>
                    <a:lnTo>
                      <a:pt x="353" y="486"/>
                    </a:lnTo>
                    <a:lnTo>
                      <a:pt x="350" y="486"/>
                    </a:lnTo>
                    <a:lnTo>
                      <a:pt x="350" y="484"/>
                    </a:lnTo>
                    <a:lnTo>
                      <a:pt x="347" y="484"/>
                    </a:lnTo>
                    <a:lnTo>
                      <a:pt x="345" y="484"/>
                    </a:lnTo>
                    <a:lnTo>
                      <a:pt x="345" y="481"/>
                    </a:lnTo>
                    <a:lnTo>
                      <a:pt x="345" y="484"/>
                    </a:lnTo>
                    <a:lnTo>
                      <a:pt x="342" y="484"/>
                    </a:lnTo>
                    <a:lnTo>
                      <a:pt x="342" y="486"/>
                    </a:lnTo>
                    <a:lnTo>
                      <a:pt x="339" y="486"/>
                    </a:lnTo>
                    <a:lnTo>
                      <a:pt x="339" y="489"/>
                    </a:lnTo>
                    <a:lnTo>
                      <a:pt x="339" y="486"/>
                    </a:lnTo>
                    <a:lnTo>
                      <a:pt x="337" y="486"/>
                    </a:lnTo>
                    <a:lnTo>
                      <a:pt x="337" y="489"/>
                    </a:lnTo>
                    <a:lnTo>
                      <a:pt x="334" y="489"/>
                    </a:lnTo>
                    <a:lnTo>
                      <a:pt x="337" y="489"/>
                    </a:lnTo>
                    <a:lnTo>
                      <a:pt x="334" y="489"/>
                    </a:lnTo>
                    <a:lnTo>
                      <a:pt x="332" y="489"/>
                    </a:lnTo>
                    <a:lnTo>
                      <a:pt x="329" y="489"/>
                    </a:lnTo>
                    <a:lnTo>
                      <a:pt x="326" y="489"/>
                    </a:lnTo>
                    <a:lnTo>
                      <a:pt x="326" y="486"/>
                    </a:lnTo>
                    <a:lnTo>
                      <a:pt x="326" y="489"/>
                    </a:lnTo>
                    <a:lnTo>
                      <a:pt x="326" y="486"/>
                    </a:lnTo>
                    <a:lnTo>
                      <a:pt x="324" y="486"/>
                    </a:lnTo>
                    <a:lnTo>
                      <a:pt x="324" y="489"/>
                    </a:lnTo>
                    <a:lnTo>
                      <a:pt x="321" y="489"/>
                    </a:lnTo>
                    <a:lnTo>
                      <a:pt x="321" y="486"/>
                    </a:lnTo>
                    <a:lnTo>
                      <a:pt x="321" y="484"/>
                    </a:lnTo>
                    <a:lnTo>
                      <a:pt x="319" y="484"/>
                    </a:lnTo>
                    <a:lnTo>
                      <a:pt x="316" y="484"/>
                    </a:lnTo>
                    <a:lnTo>
                      <a:pt x="313" y="484"/>
                    </a:lnTo>
                    <a:lnTo>
                      <a:pt x="311" y="484"/>
                    </a:lnTo>
                    <a:lnTo>
                      <a:pt x="308" y="484"/>
                    </a:lnTo>
                    <a:lnTo>
                      <a:pt x="306" y="484"/>
                    </a:lnTo>
                    <a:lnTo>
                      <a:pt x="303" y="484"/>
                    </a:lnTo>
                    <a:lnTo>
                      <a:pt x="303" y="481"/>
                    </a:lnTo>
                    <a:lnTo>
                      <a:pt x="300" y="478"/>
                    </a:lnTo>
                    <a:lnTo>
                      <a:pt x="298" y="473"/>
                    </a:lnTo>
                    <a:lnTo>
                      <a:pt x="295" y="473"/>
                    </a:lnTo>
                    <a:lnTo>
                      <a:pt x="292" y="473"/>
                    </a:lnTo>
                    <a:lnTo>
                      <a:pt x="292" y="471"/>
                    </a:lnTo>
                    <a:lnTo>
                      <a:pt x="285" y="471"/>
                    </a:lnTo>
                    <a:lnTo>
                      <a:pt x="272" y="471"/>
                    </a:lnTo>
                    <a:lnTo>
                      <a:pt x="269" y="465"/>
                    </a:lnTo>
                    <a:lnTo>
                      <a:pt x="269" y="460"/>
                    </a:lnTo>
                    <a:lnTo>
                      <a:pt x="266" y="460"/>
                    </a:lnTo>
                    <a:lnTo>
                      <a:pt x="266" y="463"/>
                    </a:lnTo>
                    <a:lnTo>
                      <a:pt x="264" y="463"/>
                    </a:lnTo>
                    <a:lnTo>
                      <a:pt x="253" y="465"/>
                    </a:lnTo>
                    <a:lnTo>
                      <a:pt x="251" y="465"/>
                    </a:lnTo>
                    <a:lnTo>
                      <a:pt x="251" y="468"/>
                    </a:lnTo>
                    <a:lnTo>
                      <a:pt x="251" y="465"/>
                    </a:lnTo>
                    <a:lnTo>
                      <a:pt x="248" y="468"/>
                    </a:lnTo>
                    <a:lnTo>
                      <a:pt x="246" y="468"/>
                    </a:lnTo>
                    <a:lnTo>
                      <a:pt x="246" y="471"/>
                    </a:lnTo>
                    <a:lnTo>
                      <a:pt x="248" y="473"/>
                    </a:lnTo>
                    <a:lnTo>
                      <a:pt x="251" y="473"/>
                    </a:lnTo>
                    <a:lnTo>
                      <a:pt x="248" y="473"/>
                    </a:lnTo>
                    <a:lnTo>
                      <a:pt x="248" y="471"/>
                    </a:lnTo>
                    <a:lnTo>
                      <a:pt x="246" y="471"/>
                    </a:lnTo>
                    <a:lnTo>
                      <a:pt x="246" y="468"/>
                    </a:lnTo>
                    <a:lnTo>
                      <a:pt x="246" y="471"/>
                    </a:lnTo>
                    <a:lnTo>
                      <a:pt x="243" y="471"/>
                    </a:lnTo>
                    <a:lnTo>
                      <a:pt x="240" y="473"/>
                    </a:lnTo>
                    <a:lnTo>
                      <a:pt x="240" y="476"/>
                    </a:lnTo>
                    <a:lnTo>
                      <a:pt x="238" y="471"/>
                    </a:lnTo>
                    <a:lnTo>
                      <a:pt x="238" y="473"/>
                    </a:lnTo>
                    <a:lnTo>
                      <a:pt x="235" y="473"/>
                    </a:lnTo>
                    <a:lnTo>
                      <a:pt x="232" y="473"/>
                    </a:lnTo>
                    <a:lnTo>
                      <a:pt x="232" y="476"/>
                    </a:lnTo>
                    <a:lnTo>
                      <a:pt x="230" y="476"/>
                    </a:lnTo>
                    <a:lnTo>
                      <a:pt x="230" y="478"/>
                    </a:lnTo>
                    <a:lnTo>
                      <a:pt x="227" y="478"/>
                    </a:lnTo>
                    <a:lnTo>
                      <a:pt x="225" y="478"/>
                    </a:lnTo>
                    <a:lnTo>
                      <a:pt x="225" y="481"/>
                    </a:lnTo>
                    <a:lnTo>
                      <a:pt x="222" y="481"/>
                    </a:lnTo>
                    <a:lnTo>
                      <a:pt x="222" y="484"/>
                    </a:lnTo>
                    <a:lnTo>
                      <a:pt x="219" y="484"/>
                    </a:lnTo>
                    <a:lnTo>
                      <a:pt x="219" y="486"/>
                    </a:lnTo>
                    <a:lnTo>
                      <a:pt x="219" y="489"/>
                    </a:lnTo>
                    <a:lnTo>
                      <a:pt x="217" y="489"/>
                    </a:lnTo>
                    <a:lnTo>
                      <a:pt x="214" y="489"/>
                    </a:lnTo>
                    <a:lnTo>
                      <a:pt x="214" y="492"/>
                    </a:lnTo>
                    <a:lnTo>
                      <a:pt x="212" y="494"/>
                    </a:lnTo>
                    <a:lnTo>
                      <a:pt x="209" y="494"/>
                    </a:lnTo>
                    <a:lnTo>
                      <a:pt x="206" y="494"/>
                    </a:lnTo>
                    <a:lnTo>
                      <a:pt x="206" y="497"/>
                    </a:lnTo>
                    <a:lnTo>
                      <a:pt x="206" y="499"/>
                    </a:lnTo>
                    <a:lnTo>
                      <a:pt x="204" y="499"/>
                    </a:lnTo>
                    <a:lnTo>
                      <a:pt x="201" y="499"/>
                    </a:lnTo>
                    <a:lnTo>
                      <a:pt x="199" y="499"/>
                    </a:lnTo>
                    <a:lnTo>
                      <a:pt x="196" y="499"/>
                    </a:lnTo>
                    <a:lnTo>
                      <a:pt x="196" y="497"/>
                    </a:lnTo>
                    <a:lnTo>
                      <a:pt x="196" y="499"/>
                    </a:lnTo>
                    <a:lnTo>
                      <a:pt x="193" y="499"/>
                    </a:lnTo>
                    <a:lnTo>
                      <a:pt x="191" y="499"/>
                    </a:lnTo>
                    <a:lnTo>
                      <a:pt x="188" y="499"/>
                    </a:lnTo>
                    <a:lnTo>
                      <a:pt x="188" y="502"/>
                    </a:lnTo>
                    <a:lnTo>
                      <a:pt x="185" y="502"/>
                    </a:lnTo>
                    <a:lnTo>
                      <a:pt x="183" y="502"/>
                    </a:lnTo>
                    <a:lnTo>
                      <a:pt x="183" y="505"/>
                    </a:lnTo>
                    <a:lnTo>
                      <a:pt x="180" y="505"/>
                    </a:lnTo>
                    <a:lnTo>
                      <a:pt x="180" y="507"/>
                    </a:lnTo>
                    <a:lnTo>
                      <a:pt x="180" y="505"/>
                    </a:lnTo>
                    <a:lnTo>
                      <a:pt x="178" y="505"/>
                    </a:lnTo>
                    <a:lnTo>
                      <a:pt x="178" y="507"/>
                    </a:lnTo>
                    <a:lnTo>
                      <a:pt x="175" y="507"/>
                    </a:lnTo>
                    <a:lnTo>
                      <a:pt x="175" y="510"/>
                    </a:lnTo>
                    <a:lnTo>
                      <a:pt x="172" y="510"/>
                    </a:lnTo>
                    <a:lnTo>
                      <a:pt x="170" y="510"/>
                    </a:lnTo>
                    <a:lnTo>
                      <a:pt x="167" y="510"/>
                    </a:lnTo>
                    <a:lnTo>
                      <a:pt x="165" y="512"/>
                    </a:lnTo>
                    <a:lnTo>
                      <a:pt x="165" y="515"/>
                    </a:lnTo>
                    <a:lnTo>
                      <a:pt x="162" y="515"/>
                    </a:lnTo>
                    <a:lnTo>
                      <a:pt x="162" y="512"/>
                    </a:lnTo>
                    <a:lnTo>
                      <a:pt x="159" y="512"/>
                    </a:lnTo>
                    <a:lnTo>
                      <a:pt x="159" y="515"/>
                    </a:lnTo>
                    <a:lnTo>
                      <a:pt x="157" y="515"/>
                    </a:lnTo>
                    <a:lnTo>
                      <a:pt x="154" y="515"/>
                    </a:lnTo>
                    <a:lnTo>
                      <a:pt x="157" y="515"/>
                    </a:lnTo>
                    <a:lnTo>
                      <a:pt x="157" y="512"/>
                    </a:lnTo>
                    <a:lnTo>
                      <a:pt x="157" y="510"/>
                    </a:lnTo>
                    <a:lnTo>
                      <a:pt x="154" y="510"/>
                    </a:lnTo>
                    <a:lnTo>
                      <a:pt x="154" y="507"/>
                    </a:lnTo>
                    <a:lnTo>
                      <a:pt x="152" y="507"/>
                    </a:lnTo>
                    <a:lnTo>
                      <a:pt x="152" y="510"/>
                    </a:lnTo>
                    <a:lnTo>
                      <a:pt x="149" y="510"/>
                    </a:lnTo>
                    <a:lnTo>
                      <a:pt x="146" y="510"/>
                    </a:lnTo>
                    <a:lnTo>
                      <a:pt x="146" y="507"/>
                    </a:lnTo>
                    <a:lnTo>
                      <a:pt x="144" y="507"/>
                    </a:lnTo>
                    <a:lnTo>
                      <a:pt x="141" y="507"/>
                    </a:lnTo>
                    <a:lnTo>
                      <a:pt x="138" y="507"/>
                    </a:lnTo>
                    <a:lnTo>
                      <a:pt x="141" y="510"/>
                    </a:lnTo>
                    <a:lnTo>
                      <a:pt x="138" y="510"/>
                    </a:lnTo>
                    <a:lnTo>
                      <a:pt x="141" y="512"/>
                    </a:lnTo>
                    <a:lnTo>
                      <a:pt x="138" y="512"/>
                    </a:lnTo>
                    <a:lnTo>
                      <a:pt x="141" y="512"/>
                    </a:lnTo>
                    <a:lnTo>
                      <a:pt x="138" y="512"/>
                    </a:lnTo>
                    <a:lnTo>
                      <a:pt x="138" y="510"/>
                    </a:lnTo>
                    <a:lnTo>
                      <a:pt x="133" y="510"/>
                    </a:lnTo>
                    <a:lnTo>
                      <a:pt x="131" y="510"/>
                    </a:lnTo>
                    <a:lnTo>
                      <a:pt x="128" y="510"/>
                    </a:lnTo>
                    <a:lnTo>
                      <a:pt x="125" y="512"/>
                    </a:lnTo>
                    <a:lnTo>
                      <a:pt x="123" y="512"/>
                    </a:lnTo>
                    <a:lnTo>
                      <a:pt x="120" y="512"/>
                    </a:lnTo>
                    <a:lnTo>
                      <a:pt x="120" y="515"/>
                    </a:lnTo>
                    <a:lnTo>
                      <a:pt x="118" y="515"/>
                    </a:lnTo>
                    <a:lnTo>
                      <a:pt x="118" y="512"/>
                    </a:lnTo>
                    <a:lnTo>
                      <a:pt x="118" y="515"/>
                    </a:lnTo>
                    <a:lnTo>
                      <a:pt x="115" y="515"/>
                    </a:lnTo>
                    <a:lnTo>
                      <a:pt x="115" y="518"/>
                    </a:lnTo>
                    <a:lnTo>
                      <a:pt x="112" y="518"/>
                    </a:lnTo>
                    <a:lnTo>
                      <a:pt x="110" y="518"/>
                    </a:lnTo>
                    <a:lnTo>
                      <a:pt x="107" y="520"/>
                    </a:lnTo>
                    <a:lnTo>
                      <a:pt x="105" y="520"/>
                    </a:lnTo>
                    <a:lnTo>
                      <a:pt x="102" y="523"/>
                    </a:lnTo>
                    <a:lnTo>
                      <a:pt x="99" y="525"/>
                    </a:lnTo>
                    <a:lnTo>
                      <a:pt x="97" y="525"/>
                    </a:lnTo>
                    <a:lnTo>
                      <a:pt x="97" y="528"/>
                    </a:lnTo>
                    <a:lnTo>
                      <a:pt x="94" y="528"/>
                    </a:lnTo>
                    <a:lnTo>
                      <a:pt x="94" y="531"/>
                    </a:lnTo>
                    <a:lnTo>
                      <a:pt x="92" y="531"/>
                    </a:lnTo>
                    <a:lnTo>
                      <a:pt x="92" y="533"/>
                    </a:lnTo>
                    <a:lnTo>
                      <a:pt x="92" y="536"/>
                    </a:lnTo>
                    <a:lnTo>
                      <a:pt x="89" y="536"/>
                    </a:lnTo>
                    <a:lnTo>
                      <a:pt x="86" y="536"/>
                    </a:lnTo>
                    <a:lnTo>
                      <a:pt x="84" y="536"/>
                    </a:lnTo>
                    <a:lnTo>
                      <a:pt x="81" y="536"/>
                    </a:lnTo>
                    <a:lnTo>
                      <a:pt x="78" y="536"/>
                    </a:lnTo>
                    <a:lnTo>
                      <a:pt x="76" y="536"/>
                    </a:lnTo>
                    <a:lnTo>
                      <a:pt x="76" y="539"/>
                    </a:lnTo>
                    <a:lnTo>
                      <a:pt x="73" y="539"/>
                    </a:lnTo>
                    <a:lnTo>
                      <a:pt x="73" y="541"/>
                    </a:lnTo>
                    <a:lnTo>
                      <a:pt x="71" y="541"/>
                    </a:lnTo>
                    <a:lnTo>
                      <a:pt x="68" y="541"/>
                    </a:lnTo>
                    <a:lnTo>
                      <a:pt x="68" y="544"/>
                    </a:lnTo>
                    <a:lnTo>
                      <a:pt x="65" y="544"/>
                    </a:lnTo>
                    <a:lnTo>
                      <a:pt x="63" y="544"/>
                    </a:lnTo>
                    <a:lnTo>
                      <a:pt x="60" y="544"/>
                    </a:lnTo>
                    <a:lnTo>
                      <a:pt x="58" y="544"/>
                    </a:lnTo>
                    <a:lnTo>
                      <a:pt x="52" y="544"/>
                    </a:lnTo>
                    <a:lnTo>
                      <a:pt x="52" y="546"/>
                    </a:lnTo>
                    <a:lnTo>
                      <a:pt x="50" y="546"/>
                    </a:lnTo>
                    <a:lnTo>
                      <a:pt x="47" y="546"/>
                    </a:lnTo>
                    <a:lnTo>
                      <a:pt x="45" y="549"/>
                    </a:lnTo>
                    <a:lnTo>
                      <a:pt x="42" y="549"/>
                    </a:lnTo>
                    <a:lnTo>
                      <a:pt x="42" y="552"/>
                    </a:lnTo>
                    <a:lnTo>
                      <a:pt x="39" y="552"/>
                    </a:lnTo>
                    <a:lnTo>
                      <a:pt x="37" y="552"/>
                    </a:lnTo>
                    <a:lnTo>
                      <a:pt x="34" y="552"/>
                    </a:lnTo>
                    <a:lnTo>
                      <a:pt x="34" y="554"/>
                    </a:lnTo>
                    <a:lnTo>
                      <a:pt x="31" y="554"/>
                    </a:lnTo>
                    <a:lnTo>
                      <a:pt x="31" y="557"/>
                    </a:lnTo>
                    <a:lnTo>
                      <a:pt x="29" y="557"/>
                    </a:lnTo>
                    <a:lnTo>
                      <a:pt x="26" y="557"/>
                    </a:lnTo>
                    <a:lnTo>
                      <a:pt x="24" y="557"/>
                    </a:lnTo>
                    <a:lnTo>
                      <a:pt x="24" y="559"/>
                    </a:lnTo>
                    <a:lnTo>
                      <a:pt x="21" y="559"/>
                    </a:lnTo>
                    <a:lnTo>
                      <a:pt x="18" y="559"/>
                    </a:lnTo>
                    <a:lnTo>
                      <a:pt x="16" y="559"/>
                    </a:lnTo>
                    <a:lnTo>
                      <a:pt x="13" y="559"/>
                    </a:lnTo>
                    <a:lnTo>
                      <a:pt x="13" y="562"/>
                    </a:lnTo>
                    <a:lnTo>
                      <a:pt x="11" y="562"/>
                    </a:lnTo>
                    <a:lnTo>
                      <a:pt x="8" y="562"/>
                    </a:lnTo>
                    <a:lnTo>
                      <a:pt x="5" y="562"/>
                    </a:lnTo>
                    <a:lnTo>
                      <a:pt x="0" y="562"/>
                    </a:lnTo>
                    <a:lnTo>
                      <a:pt x="0" y="557"/>
                    </a:lnTo>
                    <a:lnTo>
                      <a:pt x="0" y="554"/>
                    </a:lnTo>
                    <a:lnTo>
                      <a:pt x="0" y="531"/>
                    </a:lnTo>
                    <a:lnTo>
                      <a:pt x="0" y="525"/>
                    </a:lnTo>
                    <a:lnTo>
                      <a:pt x="3" y="525"/>
                    </a:lnTo>
                    <a:lnTo>
                      <a:pt x="5" y="523"/>
                    </a:lnTo>
                    <a:lnTo>
                      <a:pt x="8" y="520"/>
                    </a:lnTo>
                    <a:lnTo>
                      <a:pt x="8" y="518"/>
                    </a:lnTo>
                    <a:lnTo>
                      <a:pt x="8" y="515"/>
                    </a:lnTo>
                    <a:lnTo>
                      <a:pt x="11" y="515"/>
                    </a:lnTo>
                    <a:lnTo>
                      <a:pt x="13" y="515"/>
                    </a:lnTo>
                    <a:lnTo>
                      <a:pt x="16" y="512"/>
                    </a:lnTo>
                    <a:lnTo>
                      <a:pt x="16" y="510"/>
                    </a:lnTo>
                    <a:lnTo>
                      <a:pt x="18" y="507"/>
                    </a:lnTo>
                    <a:lnTo>
                      <a:pt x="21" y="505"/>
                    </a:lnTo>
                    <a:lnTo>
                      <a:pt x="21" y="502"/>
                    </a:lnTo>
                    <a:lnTo>
                      <a:pt x="24" y="502"/>
                    </a:lnTo>
                    <a:lnTo>
                      <a:pt x="26" y="499"/>
                    </a:lnTo>
                    <a:lnTo>
                      <a:pt x="29" y="499"/>
                    </a:lnTo>
                    <a:lnTo>
                      <a:pt x="31" y="499"/>
                    </a:lnTo>
                    <a:lnTo>
                      <a:pt x="34" y="499"/>
                    </a:lnTo>
                    <a:lnTo>
                      <a:pt x="37" y="499"/>
                    </a:lnTo>
                    <a:lnTo>
                      <a:pt x="39" y="499"/>
                    </a:lnTo>
                    <a:lnTo>
                      <a:pt x="39" y="497"/>
                    </a:lnTo>
                    <a:lnTo>
                      <a:pt x="42" y="497"/>
                    </a:lnTo>
                    <a:lnTo>
                      <a:pt x="45" y="497"/>
                    </a:lnTo>
                    <a:lnTo>
                      <a:pt x="45" y="494"/>
                    </a:lnTo>
                    <a:lnTo>
                      <a:pt x="47" y="494"/>
                    </a:lnTo>
                    <a:lnTo>
                      <a:pt x="47" y="492"/>
                    </a:lnTo>
                    <a:lnTo>
                      <a:pt x="47" y="489"/>
                    </a:lnTo>
                    <a:lnTo>
                      <a:pt x="50" y="489"/>
                    </a:lnTo>
                    <a:lnTo>
                      <a:pt x="50" y="486"/>
                    </a:lnTo>
                    <a:lnTo>
                      <a:pt x="52" y="484"/>
                    </a:lnTo>
                    <a:lnTo>
                      <a:pt x="52" y="481"/>
                    </a:lnTo>
                    <a:lnTo>
                      <a:pt x="55" y="481"/>
                    </a:lnTo>
                    <a:lnTo>
                      <a:pt x="55" y="478"/>
                    </a:lnTo>
                    <a:lnTo>
                      <a:pt x="55" y="476"/>
                    </a:lnTo>
                    <a:lnTo>
                      <a:pt x="52" y="476"/>
                    </a:lnTo>
                    <a:lnTo>
                      <a:pt x="50" y="471"/>
                    </a:lnTo>
                    <a:lnTo>
                      <a:pt x="52" y="471"/>
                    </a:lnTo>
                    <a:lnTo>
                      <a:pt x="52" y="468"/>
                    </a:lnTo>
                    <a:lnTo>
                      <a:pt x="52" y="465"/>
                    </a:lnTo>
                    <a:lnTo>
                      <a:pt x="55" y="465"/>
                    </a:lnTo>
                    <a:lnTo>
                      <a:pt x="58" y="463"/>
                    </a:lnTo>
                    <a:lnTo>
                      <a:pt x="60" y="460"/>
                    </a:lnTo>
                    <a:lnTo>
                      <a:pt x="63" y="460"/>
                    </a:lnTo>
                    <a:lnTo>
                      <a:pt x="68" y="458"/>
                    </a:lnTo>
                    <a:lnTo>
                      <a:pt x="73" y="458"/>
                    </a:lnTo>
                    <a:lnTo>
                      <a:pt x="84" y="452"/>
                    </a:lnTo>
                    <a:lnTo>
                      <a:pt x="89" y="452"/>
                    </a:lnTo>
                    <a:lnTo>
                      <a:pt x="94" y="447"/>
                    </a:lnTo>
                    <a:lnTo>
                      <a:pt x="99" y="444"/>
                    </a:lnTo>
                    <a:lnTo>
                      <a:pt x="102" y="444"/>
                    </a:lnTo>
                    <a:lnTo>
                      <a:pt x="99" y="429"/>
                    </a:lnTo>
                    <a:lnTo>
                      <a:pt x="97" y="429"/>
                    </a:lnTo>
                    <a:lnTo>
                      <a:pt x="97" y="431"/>
                    </a:lnTo>
                    <a:lnTo>
                      <a:pt x="94" y="431"/>
                    </a:lnTo>
                    <a:lnTo>
                      <a:pt x="92" y="434"/>
                    </a:lnTo>
                    <a:lnTo>
                      <a:pt x="89" y="434"/>
                    </a:lnTo>
                    <a:lnTo>
                      <a:pt x="86" y="434"/>
                    </a:lnTo>
                    <a:lnTo>
                      <a:pt x="84" y="434"/>
                    </a:lnTo>
                    <a:lnTo>
                      <a:pt x="81" y="434"/>
                    </a:lnTo>
                    <a:lnTo>
                      <a:pt x="81" y="437"/>
                    </a:lnTo>
                    <a:lnTo>
                      <a:pt x="78" y="437"/>
                    </a:lnTo>
                    <a:lnTo>
                      <a:pt x="76" y="437"/>
                    </a:lnTo>
                    <a:lnTo>
                      <a:pt x="73" y="434"/>
                    </a:lnTo>
                    <a:lnTo>
                      <a:pt x="71" y="434"/>
                    </a:lnTo>
                    <a:lnTo>
                      <a:pt x="68" y="434"/>
                    </a:lnTo>
                    <a:lnTo>
                      <a:pt x="65" y="434"/>
                    </a:lnTo>
                    <a:lnTo>
                      <a:pt x="63" y="431"/>
                    </a:lnTo>
                    <a:lnTo>
                      <a:pt x="60" y="431"/>
                    </a:lnTo>
                    <a:lnTo>
                      <a:pt x="58" y="429"/>
                    </a:lnTo>
                    <a:lnTo>
                      <a:pt x="55" y="429"/>
                    </a:lnTo>
                    <a:lnTo>
                      <a:pt x="55" y="426"/>
                    </a:lnTo>
                    <a:lnTo>
                      <a:pt x="52" y="426"/>
                    </a:lnTo>
                    <a:lnTo>
                      <a:pt x="52" y="424"/>
                    </a:lnTo>
                    <a:lnTo>
                      <a:pt x="50" y="424"/>
                    </a:lnTo>
                    <a:lnTo>
                      <a:pt x="42" y="387"/>
                    </a:lnTo>
                    <a:lnTo>
                      <a:pt x="42" y="384"/>
                    </a:lnTo>
                    <a:lnTo>
                      <a:pt x="39" y="384"/>
                    </a:lnTo>
                    <a:lnTo>
                      <a:pt x="16" y="384"/>
                    </a:lnTo>
                    <a:lnTo>
                      <a:pt x="26" y="369"/>
                    </a:lnTo>
                    <a:lnTo>
                      <a:pt x="26" y="366"/>
                    </a:lnTo>
                    <a:lnTo>
                      <a:pt x="29" y="364"/>
                    </a:lnTo>
                    <a:lnTo>
                      <a:pt x="29" y="361"/>
                    </a:lnTo>
                    <a:lnTo>
                      <a:pt x="29" y="358"/>
                    </a:lnTo>
                    <a:lnTo>
                      <a:pt x="31" y="356"/>
                    </a:lnTo>
                    <a:lnTo>
                      <a:pt x="31" y="353"/>
                    </a:lnTo>
                    <a:lnTo>
                      <a:pt x="31" y="350"/>
                    </a:lnTo>
                    <a:lnTo>
                      <a:pt x="34" y="350"/>
                    </a:lnTo>
                    <a:lnTo>
                      <a:pt x="34" y="353"/>
                    </a:lnTo>
                    <a:lnTo>
                      <a:pt x="37" y="353"/>
                    </a:lnTo>
                    <a:lnTo>
                      <a:pt x="39" y="350"/>
                    </a:lnTo>
                    <a:lnTo>
                      <a:pt x="39" y="353"/>
                    </a:lnTo>
                    <a:lnTo>
                      <a:pt x="42" y="353"/>
                    </a:lnTo>
                    <a:lnTo>
                      <a:pt x="42" y="356"/>
                    </a:lnTo>
                    <a:lnTo>
                      <a:pt x="42" y="358"/>
                    </a:lnTo>
                    <a:lnTo>
                      <a:pt x="39" y="358"/>
                    </a:lnTo>
                    <a:lnTo>
                      <a:pt x="47" y="358"/>
                    </a:lnTo>
                    <a:lnTo>
                      <a:pt x="50" y="356"/>
                    </a:lnTo>
                    <a:lnTo>
                      <a:pt x="52" y="356"/>
                    </a:lnTo>
                    <a:lnTo>
                      <a:pt x="55" y="356"/>
                    </a:lnTo>
                    <a:lnTo>
                      <a:pt x="60" y="356"/>
                    </a:lnTo>
                    <a:lnTo>
                      <a:pt x="63" y="356"/>
                    </a:lnTo>
                    <a:lnTo>
                      <a:pt x="65" y="356"/>
                    </a:lnTo>
                    <a:lnTo>
                      <a:pt x="65" y="353"/>
                    </a:lnTo>
                    <a:lnTo>
                      <a:pt x="68" y="350"/>
                    </a:lnTo>
                    <a:lnTo>
                      <a:pt x="68" y="345"/>
                    </a:lnTo>
                    <a:lnTo>
                      <a:pt x="65" y="343"/>
                    </a:lnTo>
                    <a:lnTo>
                      <a:pt x="65" y="340"/>
                    </a:lnTo>
                    <a:lnTo>
                      <a:pt x="65" y="337"/>
                    </a:lnTo>
                    <a:lnTo>
                      <a:pt x="63" y="337"/>
                    </a:lnTo>
                    <a:lnTo>
                      <a:pt x="63" y="335"/>
                    </a:lnTo>
                    <a:lnTo>
                      <a:pt x="60" y="335"/>
                    </a:lnTo>
                    <a:lnTo>
                      <a:pt x="60" y="332"/>
                    </a:lnTo>
                    <a:lnTo>
                      <a:pt x="58" y="332"/>
                    </a:lnTo>
                    <a:lnTo>
                      <a:pt x="65" y="335"/>
                    </a:lnTo>
                    <a:lnTo>
                      <a:pt x="68" y="335"/>
                    </a:lnTo>
                    <a:lnTo>
                      <a:pt x="71" y="335"/>
                    </a:lnTo>
                    <a:lnTo>
                      <a:pt x="73" y="335"/>
                    </a:lnTo>
                    <a:lnTo>
                      <a:pt x="76" y="335"/>
                    </a:lnTo>
                    <a:lnTo>
                      <a:pt x="76" y="332"/>
                    </a:lnTo>
                    <a:lnTo>
                      <a:pt x="78" y="332"/>
                    </a:lnTo>
                    <a:lnTo>
                      <a:pt x="81" y="332"/>
                    </a:lnTo>
                    <a:lnTo>
                      <a:pt x="84" y="330"/>
                    </a:lnTo>
                    <a:lnTo>
                      <a:pt x="84" y="327"/>
                    </a:lnTo>
                    <a:lnTo>
                      <a:pt x="86" y="327"/>
                    </a:lnTo>
                    <a:lnTo>
                      <a:pt x="94" y="327"/>
                    </a:lnTo>
                    <a:lnTo>
                      <a:pt x="97" y="327"/>
                    </a:lnTo>
                    <a:lnTo>
                      <a:pt x="102" y="332"/>
                    </a:lnTo>
                    <a:lnTo>
                      <a:pt x="107" y="332"/>
                    </a:lnTo>
                    <a:lnTo>
                      <a:pt x="110" y="332"/>
                    </a:lnTo>
                    <a:lnTo>
                      <a:pt x="112" y="332"/>
                    </a:lnTo>
                    <a:lnTo>
                      <a:pt x="115" y="332"/>
                    </a:lnTo>
                    <a:lnTo>
                      <a:pt x="118" y="335"/>
                    </a:lnTo>
                    <a:lnTo>
                      <a:pt x="118" y="332"/>
                    </a:lnTo>
                    <a:lnTo>
                      <a:pt x="120" y="332"/>
                    </a:lnTo>
                    <a:lnTo>
                      <a:pt x="123" y="330"/>
                    </a:lnTo>
                    <a:lnTo>
                      <a:pt x="125" y="332"/>
                    </a:lnTo>
                    <a:lnTo>
                      <a:pt x="128" y="335"/>
                    </a:lnTo>
                    <a:lnTo>
                      <a:pt x="131" y="335"/>
                    </a:lnTo>
                    <a:lnTo>
                      <a:pt x="131" y="337"/>
                    </a:lnTo>
                    <a:lnTo>
                      <a:pt x="133" y="337"/>
                    </a:lnTo>
                    <a:lnTo>
                      <a:pt x="136" y="337"/>
                    </a:lnTo>
                    <a:lnTo>
                      <a:pt x="138" y="337"/>
                    </a:lnTo>
                    <a:lnTo>
                      <a:pt x="138" y="340"/>
                    </a:lnTo>
                    <a:lnTo>
                      <a:pt x="141" y="340"/>
                    </a:lnTo>
                    <a:lnTo>
                      <a:pt x="141" y="343"/>
                    </a:lnTo>
                    <a:lnTo>
                      <a:pt x="146" y="343"/>
                    </a:lnTo>
                    <a:lnTo>
                      <a:pt x="149" y="340"/>
                    </a:lnTo>
                    <a:lnTo>
                      <a:pt x="152" y="340"/>
                    </a:lnTo>
                    <a:lnTo>
                      <a:pt x="154" y="337"/>
                    </a:lnTo>
                    <a:lnTo>
                      <a:pt x="157" y="335"/>
                    </a:lnTo>
                    <a:lnTo>
                      <a:pt x="159" y="335"/>
                    </a:lnTo>
                    <a:lnTo>
                      <a:pt x="159" y="332"/>
                    </a:lnTo>
                    <a:lnTo>
                      <a:pt x="159" y="330"/>
                    </a:lnTo>
                    <a:lnTo>
                      <a:pt x="157" y="330"/>
                    </a:lnTo>
                    <a:lnTo>
                      <a:pt x="157" y="327"/>
                    </a:lnTo>
                    <a:lnTo>
                      <a:pt x="157" y="324"/>
                    </a:lnTo>
                    <a:lnTo>
                      <a:pt x="157" y="322"/>
                    </a:lnTo>
                    <a:lnTo>
                      <a:pt x="157" y="319"/>
                    </a:lnTo>
                    <a:lnTo>
                      <a:pt x="154" y="319"/>
                    </a:lnTo>
                    <a:lnTo>
                      <a:pt x="154" y="317"/>
                    </a:lnTo>
                    <a:lnTo>
                      <a:pt x="154" y="314"/>
                    </a:lnTo>
                    <a:lnTo>
                      <a:pt x="152" y="314"/>
                    </a:lnTo>
                    <a:lnTo>
                      <a:pt x="152" y="311"/>
                    </a:lnTo>
                    <a:lnTo>
                      <a:pt x="152" y="309"/>
                    </a:lnTo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118" name="Freeform 282"/>
              <p:cNvSpPr>
                <a:spLocks/>
              </p:cNvSpPr>
              <p:nvPr/>
            </p:nvSpPr>
            <p:spPr bwMode="auto">
              <a:xfrm>
                <a:off x="2592" y="1560"/>
                <a:ext cx="807" cy="319"/>
              </a:xfrm>
              <a:custGeom>
                <a:avLst/>
                <a:gdLst>
                  <a:gd name="T0" fmla="*/ 0 w 807"/>
                  <a:gd name="T1" fmla="*/ 303 h 319"/>
                  <a:gd name="T2" fmla="*/ 32 w 807"/>
                  <a:gd name="T3" fmla="*/ 298 h 319"/>
                  <a:gd name="T4" fmla="*/ 53 w 807"/>
                  <a:gd name="T5" fmla="*/ 303 h 319"/>
                  <a:gd name="T6" fmla="*/ 76 w 807"/>
                  <a:gd name="T7" fmla="*/ 311 h 319"/>
                  <a:gd name="T8" fmla="*/ 123 w 807"/>
                  <a:gd name="T9" fmla="*/ 303 h 319"/>
                  <a:gd name="T10" fmla="*/ 146 w 807"/>
                  <a:gd name="T11" fmla="*/ 300 h 319"/>
                  <a:gd name="T12" fmla="*/ 162 w 807"/>
                  <a:gd name="T13" fmla="*/ 285 h 319"/>
                  <a:gd name="T14" fmla="*/ 160 w 807"/>
                  <a:gd name="T15" fmla="*/ 259 h 319"/>
                  <a:gd name="T16" fmla="*/ 173 w 807"/>
                  <a:gd name="T17" fmla="*/ 248 h 319"/>
                  <a:gd name="T18" fmla="*/ 175 w 807"/>
                  <a:gd name="T19" fmla="*/ 243 h 319"/>
                  <a:gd name="T20" fmla="*/ 183 w 807"/>
                  <a:gd name="T21" fmla="*/ 238 h 319"/>
                  <a:gd name="T22" fmla="*/ 193 w 807"/>
                  <a:gd name="T23" fmla="*/ 232 h 319"/>
                  <a:gd name="T24" fmla="*/ 199 w 807"/>
                  <a:gd name="T25" fmla="*/ 225 h 319"/>
                  <a:gd name="T26" fmla="*/ 212 w 807"/>
                  <a:gd name="T27" fmla="*/ 235 h 319"/>
                  <a:gd name="T28" fmla="*/ 220 w 807"/>
                  <a:gd name="T29" fmla="*/ 232 h 319"/>
                  <a:gd name="T30" fmla="*/ 235 w 807"/>
                  <a:gd name="T31" fmla="*/ 222 h 319"/>
                  <a:gd name="T32" fmla="*/ 238 w 807"/>
                  <a:gd name="T33" fmla="*/ 217 h 319"/>
                  <a:gd name="T34" fmla="*/ 235 w 807"/>
                  <a:gd name="T35" fmla="*/ 206 h 319"/>
                  <a:gd name="T36" fmla="*/ 246 w 807"/>
                  <a:gd name="T37" fmla="*/ 199 h 319"/>
                  <a:gd name="T38" fmla="*/ 259 w 807"/>
                  <a:gd name="T39" fmla="*/ 199 h 319"/>
                  <a:gd name="T40" fmla="*/ 269 w 807"/>
                  <a:gd name="T41" fmla="*/ 193 h 319"/>
                  <a:gd name="T42" fmla="*/ 282 w 807"/>
                  <a:gd name="T43" fmla="*/ 193 h 319"/>
                  <a:gd name="T44" fmla="*/ 295 w 807"/>
                  <a:gd name="T45" fmla="*/ 188 h 319"/>
                  <a:gd name="T46" fmla="*/ 303 w 807"/>
                  <a:gd name="T47" fmla="*/ 180 h 319"/>
                  <a:gd name="T48" fmla="*/ 319 w 807"/>
                  <a:gd name="T49" fmla="*/ 162 h 319"/>
                  <a:gd name="T50" fmla="*/ 329 w 807"/>
                  <a:gd name="T51" fmla="*/ 151 h 319"/>
                  <a:gd name="T52" fmla="*/ 342 w 807"/>
                  <a:gd name="T53" fmla="*/ 146 h 319"/>
                  <a:gd name="T54" fmla="*/ 353 w 807"/>
                  <a:gd name="T55" fmla="*/ 151 h 319"/>
                  <a:gd name="T56" fmla="*/ 366 w 807"/>
                  <a:gd name="T57" fmla="*/ 151 h 319"/>
                  <a:gd name="T58" fmla="*/ 374 w 807"/>
                  <a:gd name="T59" fmla="*/ 165 h 319"/>
                  <a:gd name="T60" fmla="*/ 381 w 807"/>
                  <a:gd name="T61" fmla="*/ 172 h 319"/>
                  <a:gd name="T62" fmla="*/ 392 w 807"/>
                  <a:gd name="T63" fmla="*/ 172 h 319"/>
                  <a:gd name="T64" fmla="*/ 402 w 807"/>
                  <a:gd name="T65" fmla="*/ 167 h 319"/>
                  <a:gd name="T66" fmla="*/ 413 w 807"/>
                  <a:gd name="T67" fmla="*/ 159 h 319"/>
                  <a:gd name="T68" fmla="*/ 421 w 807"/>
                  <a:gd name="T69" fmla="*/ 149 h 319"/>
                  <a:gd name="T70" fmla="*/ 428 w 807"/>
                  <a:gd name="T71" fmla="*/ 141 h 319"/>
                  <a:gd name="T72" fmla="*/ 434 w 807"/>
                  <a:gd name="T73" fmla="*/ 133 h 319"/>
                  <a:gd name="T74" fmla="*/ 441 w 807"/>
                  <a:gd name="T75" fmla="*/ 125 h 319"/>
                  <a:gd name="T76" fmla="*/ 460 w 807"/>
                  <a:gd name="T77" fmla="*/ 104 h 319"/>
                  <a:gd name="T78" fmla="*/ 470 w 807"/>
                  <a:gd name="T79" fmla="*/ 99 h 319"/>
                  <a:gd name="T80" fmla="*/ 488 w 807"/>
                  <a:gd name="T81" fmla="*/ 99 h 319"/>
                  <a:gd name="T82" fmla="*/ 501 w 807"/>
                  <a:gd name="T83" fmla="*/ 102 h 319"/>
                  <a:gd name="T84" fmla="*/ 509 w 807"/>
                  <a:gd name="T85" fmla="*/ 118 h 319"/>
                  <a:gd name="T86" fmla="*/ 517 w 807"/>
                  <a:gd name="T87" fmla="*/ 118 h 319"/>
                  <a:gd name="T88" fmla="*/ 528 w 807"/>
                  <a:gd name="T89" fmla="*/ 112 h 319"/>
                  <a:gd name="T90" fmla="*/ 543 w 807"/>
                  <a:gd name="T91" fmla="*/ 115 h 319"/>
                  <a:gd name="T92" fmla="*/ 559 w 807"/>
                  <a:gd name="T93" fmla="*/ 104 h 319"/>
                  <a:gd name="T94" fmla="*/ 567 w 807"/>
                  <a:gd name="T95" fmla="*/ 97 h 319"/>
                  <a:gd name="T96" fmla="*/ 580 w 807"/>
                  <a:gd name="T97" fmla="*/ 89 h 319"/>
                  <a:gd name="T98" fmla="*/ 593 w 807"/>
                  <a:gd name="T99" fmla="*/ 73 h 319"/>
                  <a:gd name="T100" fmla="*/ 603 w 807"/>
                  <a:gd name="T101" fmla="*/ 68 h 319"/>
                  <a:gd name="T102" fmla="*/ 606 w 807"/>
                  <a:gd name="T103" fmla="*/ 57 h 319"/>
                  <a:gd name="T104" fmla="*/ 619 w 807"/>
                  <a:gd name="T105" fmla="*/ 60 h 319"/>
                  <a:gd name="T106" fmla="*/ 635 w 807"/>
                  <a:gd name="T107" fmla="*/ 65 h 319"/>
                  <a:gd name="T108" fmla="*/ 655 w 807"/>
                  <a:gd name="T109" fmla="*/ 65 h 319"/>
                  <a:gd name="T110" fmla="*/ 663 w 807"/>
                  <a:gd name="T111" fmla="*/ 50 h 319"/>
                  <a:gd name="T112" fmla="*/ 658 w 807"/>
                  <a:gd name="T113" fmla="*/ 47 h 319"/>
                  <a:gd name="T114" fmla="*/ 666 w 807"/>
                  <a:gd name="T115" fmla="*/ 39 h 319"/>
                  <a:gd name="T116" fmla="*/ 666 w 807"/>
                  <a:gd name="T117" fmla="*/ 31 h 319"/>
                  <a:gd name="T118" fmla="*/ 676 w 807"/>
                  <a:gd name="T119" fmla="*/ 18 h 319"/>
                  <a:gd name="T120" fmla="*/ 702 w 807"/>
                  <a:gd name="T121" fmla="*/ 10 h 319"/>
                  <a:gd name="T122" fmla="*/ 736 w 807"/>
                  <a:gd name="T123" fmla="*/ 10 h 319"/>
                  <a:gd name="T124" fmla="*/ 770 w 807"/>
                  <a:gd name="T125" fmla="*/ 0 h 3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807" h="319">
                    <a:moveTo>
                      <a:pt x="6" y="319"/>
                    </a:moveTo>
                    <a:lnTo>
                      <a:pt x="3" y="316"/>
                    </a:lnTo>
                    <a:lnTo>
                      <a:pt x="3" y="313"/>
                    </a:lnTo>
                    <a:lnTo>
                      <a:pt x="0" y="313"/>
                    </a:lnTo>
                    <a:lnTo>
                      <a:pt x="0" y="311"/>
                    </a:lnTo>
                    <a:lnTo>
                      <a:pt x="0" y="303"/>
                    </a:lnTo>
                    <a:lnTo>
                      <a:pt x="19" y="287"/>
                    </a:lnTo>
                    <a:lnTo>
                      <a:pt x="21" y="287"/>
                    </a:lnTo>
                    <a:lnTo>
                      <a:pt x="21" y="290"/>
                    </a:lnTo>
                    <a:lnTo>
                      <a:pt x="24" y="290"/>
                    </a:lnTo>
                    <a:lnTo>
                      <a:pt x="29" y="295"/>
                    </a:lnTo>
                    <a:lnTo>
                      <a:pt x="32" y="298"/>
                    </a:lnTo>
                    <a:lnTo>
                      <a:pt x="34" y="298"/>
                    </a:lnTo>
                    <a:lnTo>
                      <a:pt x="37" y="298"/>
                    </a:lnTo>
                    <a:lnTo>
                      <a:pt x="42" y="298"/>
                    </a:lnTo>
                    <a:lnTo>
                      <a:pt x="50" y="298"/>
                    </a:lnTo>
                    <a:lnTo>
                      <a:pt x="53" y="300"/>
                    </a:lnTo>
                    <a:lnTo>
                      <a:pt x="53" y="303"/>
                    </a:lnTo>
                    <a:lnTo>
                      <a:pt x="55" y="303"/>
                    </a:lnTo>
                    <a:lnTo>
                      <a:pt x="58" y="306"/>
                    </a:lnTo>
                    <a:lnTo>
                      <a:pt x="60" y="306"/>
                    </a:lnTo>
                    <a:lnTo>
                      <a:pt x="63" y="308"/>
                    </a:lnTo>
                    <a:lnTo>
                      <a:pt x="71" y="313"/>
                    </a:lnTo>
                    <a:lnTo>
                      <a:pt x="76" y="311"/>
                    </a:lnTo>
                    <a:lnTo>
                      <a:pt x="81" y="303"/>
                    </a:lnTo>
                    <a:lnTo>
                      <a:pt x="92" y="303"/>
                    </a:lnTo>
                    <a:lnTo>
                      <a:pt x="110" y="303"/>
                    </a:lnTo>
                    <a:lnTo>
                      <a:pt x="118" y="303"/>
                    </a:lnTo>
                    <a:lnTo>
                      <a:pt x="120" y="303"/>
                    </a:lnTo>
                    <a:lnTo>
                      <a:pt x="123" y="303"/>
                    </a:lnTo>
                    <a:lnTo>
                      <a:pt x="126" y="303"/>
                    </a:lnTo>
                    <a:lnTo>
                      <a:pt x="128" y="303"/>
                    </a:lnTo>
                    <a:lnTo>
                      <a:pt x="131" y="300"/>
                    </a:lnTo>
                    <a:lnTo>
                      <a:pt x="139" y="300"/>
                    </a:lnTo>
                    <a:lnTo>
                      <a:pt x="141" y="300"/>
                    </a:lnTo>
                    <a:lnTo>
                      <a:pt x="146" y="300"/>
                    </a:lnTo>
                    <a:lnTo>
                      <a:pt x="152" y="300"/>
                    </a:lnTo>
                    <a:lnTo>
                      <a:pt x="162" y="303"/>
                    </a:lnTo>
                    <a:lnTo>
                      <a:pt x="162" y="298"/>
                    </a:lnTo>
                    <a:lnTo>
                      <a:pt x="162" y="293"/>
                    </a:lnTo>
                    <a:lnTo>
                      <a:pt x="162" y="287"/>
                    </a:lnTo>
                    <a:lnTo>
                      <a:pt x="162" y="285"/>
                    </a:lnTo>
                    <a:lnTo>
                      <a:pt x="162" y="279"/>
                    </a:lnTo>
                    <a:lnTo>
                      <a:pt x="162" y="274"/>
                    </a:lnTo>
                    <a:lnTo>
                      <a:pt x="162" y="269"/>
                    </a:lnTo>
                    <a:lnTo>
                      <a:pt x="160" y="266"/>
                    </a:lnTo>
                    <a:lnTo>
                      <a:pt x="160" y="261"/>
                    </a:lnTo>
                    <a:lnTo>
                      <a:pt x="160" y="259"/>
                    </a:lnTo>
                    <a:lnTo>
                      <a:pt x="162" y="256"/>
                    </a:lnTo>
                    <a:lnTo>
                      <a:pt x="165" y="253"/>
                    </a:lnTo>
                    <a:lnTo>
                      <a:pt x="167" y="253"/>
                    </a:lnTo>
                    <a:lnTo>
                      <a:pt x="170" y="253"/>
                    </a:lnTo>
                    <a:lnTo>
                      <a:pt x="173" y="253"/>
                    </a:lnTo>
                    <a:lnTo>
                      <a:pt x="173" y="248"/>
                    </a:lnTo>
                    <a:lnTo>
                      <a:pt x="170" y="246"/>
                    </a:lnTo>
                    <a:lnTo>
                      <a:pt x="170" y="243"/>
                    </a:lnTo>
                    <a:lnTo>
                      <a:pt x="170" y="240"/>
                    </a:lnTo>
                    <a:lnTo>
                      <a:pt x="173" y="240"/>
                    </a:lnTo>
                    <a:lnTo>
                      <a:pt x="173" y="243"/>
                    </a:lnTo>
                    <a:lnTo>
                      <a:pt x="175" y="243"/>
                    </a:lnTo>
                    <a:lnTo>
                      <a:pt x="178" y="246"/>
                    </a:lnTo>
                    <a:lnTo>
                      <a:pt x="180" y="246"/>
                    </a:lnTo>
                    <a:lnTo>
                      <a:pt x="180" y="243"/>
                    </a:lnTo>
                    <a:lnTo>
                      <a:pt x="180" y="240"/>
                    </a:lnTo>
                    <a:lnTo>
                      <a:pt x="183" y="240"/>
                    </a:lnTo>
                    <a:lnTo>
                      <a:pt x="183" y="238"/>
                    </a:lnTo>
                    <a:lnTo>
                      <a:pt x="186" y="238"/>
                    </a:lnTo>
                    <a:lnTo>
                      <a:pt x="186" y="235"/>
                    </a:lnTo>
                    <a:lnTo>
                      <a:pt x="188" y="235"/>
                    </a:lnTo>
                    <a:lnTo>
                      <a:pt x="188" y="232"/>
                    </a:lnTo>
                    <a:lnTo>
                      <a:pt x="191" y="232"/>
                    </a:lnTo>
                    <a:lnTo>
                      <a:pt x="193" y="232"/>
                    </a:lnTo>
                    <a:lnTo>
                      <a:pt x="196" y="232"/>
                    </a:lnTo>
                    <a:lnTo>
                      <a:pt x="199" y="232"/>
                    </a:lnTo>
                    <a:lnTo>
                      <a:pt x="199" y="230"/>
                    </a:lnTo>
                    <a:lnTo>
                      <a:pt x="196" y="227"/>
                    </a:lnTo>
                    <a:lnTo>
                      <a:pt x="199" y="227"/>
                    </a:lnTo>
                    <a:lnTo>
                      <a:pt x="199" y="225"/>
                    </a:lnTo>
                    <a:lnTo>
                      <a:pt x="201" y="227"/>
                    </a:lnTo>
                    <a:lnTo>
                      <a:pt x="204" y="230"/>
                    </a:lnTo>
                    <a:lnTo>
                      <a:pt x="207" y="230"/>
                    </a:lnTo>
                    <a:lnTo>
                      <a:pt x="207" y="232"/>
                    </a:lnTo>
                    <a:lnTo>
                      <a:pt x="209" y="235"/>
                    </a:lnTo>
                    <a:lnTo>
                      <a:pt x="212" y="235"/>
                    </a:lnTo>
                    <a:lnTo>
                      <a:pt x="212" y="232"/>
                    </a:lnTo>
                    <a:lnTo>
                      <a:pt x="212" y="230"/>
                    </a:lnTo>
                    <a:lnTo>
                      <a:pt x="214" y="230"/>
                    </a:lnTo>
                    <a:lnTo>
                      <a:pt x="217" y="230"/>
                    </a:lnTo>
                    <a:lnTo>
                      <a:pt x="220" y="230"/>
                    </a:lnTo>
                    <a:lnTo>
                      <a:pt x="220" y="232"/>
                    </a:lnTo>
                    <a:lnTo>
                      <a:pt x="225" y="230"/>
                    </a:lnTo>
                    <a:lnTo>
                      <a:pt x="227" y="230"/>
                    </a:lnTo>
                    <a:lnTo>
                      <a:pt x="233" y="227"/>
                    </a:lnTo>
                    <a:lnTo>
                      <a:pt x="235" y="227"/>
                    </a:lnTo>
                    <a:lnTo>
                      <a:pt x="235" y="225"/>
                    </a:lnTo>
                    <a:lnTo>
                      <a:pt x="235" y="222"/>
                    </a:lnTo>
                    <a:lnTo>
                      <a:pt x="238" y="225"/>
                    </a:lnTo>
                    <a:lnTo>
                      <a:pt x="238" y="227"/>
                    </a:lnTo>
                    <a:lnTo>
                      <a:pt x="240" y="225"/>
                    </a:lnTo>
                    <a:lnTo>
                      <a:pt x="240" y="222"/>
                    </a:lnTo>
                    <a:lnTo>
                      <a:pt x="238" y="222"/>
                    </a:lnTo>
                    <a:lnTo>
                      <a:pt x="238" y="217"/>
                    </a:lnTo>
                    <a:lnTo>
                      <a:pt x="235" y="217"/>
                    </a:lnTo>
                    <a:lnTo>
                      <a:pt x="233" y="217"/>
                    </a:lnTo>
                    <a:lnTo>
                      <a:pt x="233" y="214"/>
                    </a:lnTo>
                    <a:lnTo>
                      <a:pt x="233" y="212"/>
                    </a:lnTo>
                    <a:lnTo>
                      <a:pt x="235" y="209"/>
                    </a:lnTo>
                    <a:lnTo>
                      <a:pt x="235" y="206"/>
                    </a:lnTo>
                    <a:lnTo>
                      <a:pt x="238" y="206"/>
                    </a:lnTo>
                    <a:lnTo>
                      <a:pt x="238" y="204"/>
                    </a:lnTo>
                    <a:lnTo>
                      <a:pt x="238" y="201"/>
                    </a:lnTo>
                    <a:lnTo>
                      <a:pt x="240" y="199"/>
                    </a:lnTo>
                    <a:lnTo>
                      <a:pt x="243" y="199"/>
                    </a:lnTo>
                    <a:lnTo>
                      <a:pt x="246" y="199"/>
                    </a:lnTo>
                    <a:lnTo>
                      <a:pt x="248" y="196"/>
                    </a:lnTo>
                    <a:lnTo>
                      <a:pt x="251" y="196"/>
                    </a:lnTo>
                    <a:lnTo>
                      <a:pt x="254" y="196"/>
                    </a:lnTo>
                    <a:lnTo>
                      <a:pt x="256" y="196"/>
                    </a:lnTo>
                    <a:lnTo>
                      <a:pt x="256" y="199"/>
                    </a:lnTo>
                    <a:lnTo>
                      <a:pt x="259" y="199"/>
                    </a:lnTo>
                    <a:lnTo>
                      <a:pt x="261" y="199"/>
                    </a:lnTo>
                    <a:lnTo>
                      <a:pt x="264" y="199"/>
                    </a:lnTo>
                    <a:lnTo>
                      <a:pt x="267" y="199"/>
                    </a:lnTo>
                    <a:lnTo>
                      <a:pt x="267" y="196"/>
                    </a:lnTo>
                    <a:lnTo>
                      <a:pt x="269" y="196"/>
                    </a:lnTo>
                    <a:lnTo>
                      <a:pt x="269" y="193"/>
                    </a:lnTo>
                    <a:lnTo>
                      <a:pt x="272" y="193"/>
                    </a:lnTo>
                    <a:lnTo>
                      <a:pt x="274" y="193"/>
                    </a:lnTo>
                    <a:lnTo>
                      <a:pt x="274" y="191"/>
                    </a:lnTo>
                    <a:lnTo>
                      <a:pt x="277" y="191"/>
                    </a:lnTo>
                    <a:lnTo>
                      <a:pt x="280" y="191"/>
                    </a:lnTo>
                    <a:lnTo>
                      <a:pt x="282" y="193"/>
                    </a:lnTo>
                    <a:lnTo>
                      <a:pt x="285" y="193"/>
                    </a:lnTo>
                    <a:lnTo>
                      <a:pt x="287" y="191"/>
                    </a:lnTo>
                    <a:lnTo>
                      <a:pt x="290" y="191"/>
                    </a:lnTo>
                    <a:lnTo>
                      <a:pt x="290" y="188"/>
                    </a:lnTo>
                    <a:lnTo>
                      <a:pt x="293" y="188"/>
                    </a:lnTo>
                    <a:lnTo>
                      <a:pt x="295" y="188"/>
                    </a:lnTo>
                    <a:lnTo>
                      <a:pt x="298" y="188"/>
                    </a:lnTo>
                    <a:lnTo>
                      <a:pt x="298" y="185"/>
                    </a:lnTo>
                    <a:lnTo>
                      <a:pt x="298" y="183"/>
                    </a:lnTo>
                    <a:lnTo>
                      <a:pt x="300" y="183"/>
                    </a:lnTo>
                    <a:lnTo>
                      <a:pt x="300" y="180"/>
                    </a:lnTo>
                    <a:lnTo>
                      <a:pt x="303" y="180"/>
                    </a:lnTo>
                    <a:lnTo>
                      <a:pt x="308" y="178"/>
                    </a:lnTo>
                    <a:lnTo>
                      <a:pt x="311" y="178"/>
                    </a:lnTo>
                    <a:lnTo>
                      <a:pt x="311" y="172"/>
                    </a:lnTo>
                    <a:lnTo>
                      <a:pt x="311" y="167"/>
                    </a:lnTo>
                    <a:lnTo>
                      <a:pt x="316" y="162"/>
                    </a:lnTo>
                    <a:lnTo>
                      <a:pt x="319" y="162"/>
                    </a:lnTo>
                    <a:lnTo>
                      <a:pt x="321" y="162"/>
                    </a:lnTo>
                    <a:lnTo>
                      <a:pt x="324" y="159"/>
                    </a:lnTo>
                    <a:lnTo>
                      <a:pt x="327" y="157"/>
                    </a:lnTo>
                    <a:lnTo>
                      <a:pt x="329" y="157"/>
                    </a:lnTo>
                    <a:lnTo>
                      <a:pt x="329" y="154"/>
                    </a:lnTo>
                    <a:lnTo>
                      <a:pt x="329" y="151"/>
                    </a:lnTo>
                    <a:lnTo>
                      <a:pt x="332" y="149"/>
                    </a:lnTo>
                    <a:lnTo>
                      <a:pt x="334" y="149"/>
                    </a:lnTo>
                    <a:lnTo>
                      <a:pt x="337" y="149"/>
                    </a:lnTo>
                    <a:lnTo>
                      <a:pt x="340" y="149"/>
                    </a:lnTo>
                    <a:lnTo>
                      <a:pt x="342" y="149"/>
                    </a:lnTo>
                    <a:lnTo>
                      <a:pt x="342" y="146"/>
                    </a:lnTo>
                    <a:lnTo>
                      <a:pt x="345" y="146"/>
                    </a:lnTo>
                    <a:lnTo>
                      <a:pt x="347" y="146"/>
                    </a:lnTo>
                    <a:lnTo>
                      <a:pt x="347" y="149"/>
                    </a:lnTo>
                    <a:lnTo>
                      <a:pt x="350" y="149"/>
                    </a:lnTo>
                    <a:lnTo>
                      <a:pt x="350" y="151"/>
                    </a:lnTo>
                    <a:lnTo>
                      <a:pt x="353" y="151"/>
                    </a:lnTo>
                    <a:lnTo>
                      <a:pt x="355" y="151"/>
                    </a:lnTo>
                    <a:lnTo>
                      <a:pt x="358" y="154"/>
                    </a:lnTo>
                    <a:lnTo>
                      <a:pt x="358" y="151"/>
                    </a:lnTo>
                    <a:lnTo>
                      <a:pt x="361" y="151"/>
                    </a:lnTo>
                    <a:lnTo>
                      <a:pt x="363" y="151"/>
                    </a:lnTo>
                    <a:lnTo>
                      <a:pt x="366" y="151"/>
                    </a:lnTo>
                    <a:lnTo>
                      <a:pt x="368" y="151"/>
                    </a:lnTo>
                    <a:lnTo>
                      <a:pt x="368" y="154"/>
                    </a:lnTo>
                    <a:lnTo>
                      <a:pt x="368" y="157"/>
                    </a:lnTo>
                    <a:lnTo>
                      <a:pt x="368" y="159"/>
                    </a:lnTo>
                    <a:lnTo>
                      <a:pt x="371" y="162"/>
                    </a:lnTo>
                    <a:lnTo>
                      <a:pt x="374" y="165"/>
                    </a:lnTo>
                    <a:lnTo>
                      <a:pt x="374" y="167"/>
                    </a:lnTo>
                    <a:lnTo>
                      <a:pt x="376" y="167"/>
                    </a:lnTo>
                    <a:lnTo>
                      <a:pt x="376" y="170"/>
                    </a:lnTo>
                    <a:lnTo>
                      <a:pt x="379" y="170"/>
                    </a:lnTo>
                    <a:lnTo>
                      <a:pt x="381" y="170"/>
                    </a:lnTo>
                    <a:lnTo>
                      <a:pt x="381" y="172"/>
                    </a:lnTo>
                    <a:lnTo>
                      <a:pt x="384" y="172"/>
                    </a:lnTo>
                    <a:lnTo>
                      <a:pt x="387" y="172"/>
                    </a:lnTo>
                    <a:lnTo>
                      <a:pt x="387" y="170"/>
                    </a:lnTo>
                    <a:lnTo>
                      <a:pt x="389" y="170"/>
                    </a:lnTo>
                    <a:lnTo>
                      <a:pt x="389" y="172"/>
                    </a:lnTo>
                    <a:lnTo>
                      <a:pt x="392" y="172"/>
                    </a:lnTo>
                    <a:lnTo>
                      <a:pt x="392" y="170"/>
                    </a:lnTo>
                    <a:lnTo>
                      <a:pt x="394" y="170"/>
                    </a:lnTo>
                    <a:lnTo>
                      <a:pt x="397" y="170"/>
                    </a:lnTo>
                    <a:lnTo>
                      <a:pt x="397" y="167"/>
                    </a:lnTo>
                    <a:lnTo>
                      <a:pt x="400" y="167"/>
                    </a:lnTo>
                    <a:lnTo>
                      <a:pt x="402" y="167"/>
                    </a:lnTo>
                    <a:lnTo>
                      <a:pt x="402" y="165"/>
                    </a:lnTo>
                    <a:lnTo>
                      <a:pt x="405" y="165"/>
                    </a:lnTo>
                    <a:lnTo>
                      <a:pt x="405" y="162"/>
                    </a:lnTo>
                    <a:lnTo>
                      <a:pt x="408" y="162"/>
                    </a:lnTo>
                    <a:lnTo>
                      <a:pt x="410" y="162"/>
                    </a:lnTo>
                    <a:lnTo>
                      <a:pt x="413" y="159"/>
                    </a:lnTo>
                    <a:lnTo>
                      <a:pt x="415" y="159"/>
                    </a:lnTo>
                    <a:lnTo>
                      <a:pt x="415" y="157"/>
                    </a:lnTo>
                    <a:lnTo>
                      <a:pt x="418" y="154"/>
                    </a:lnTo>
                    <a:lnTo>
                      <a:pt x="418" y="151"/>
                    </a:lnTo>
                    <a:lnTo>
                      <a:pt x="421" y="151"/>
                    </a:lnTo>
                    <a:lnTo>
                      <a:pt x="421" y="149"/>
                    </a:lnTo>
                    <a:lnTo>
                      <a:pt x="423" y="149"/>
                    </a:lnTo>
                    <a:lnTo>
                      <a:pt x="423" y="146"/>
                    </a:lnTo>
                    <a:lnTo>
                      <a:pt x="426" y="146"/>
                    </a:lnTo>
                    <a:lnTo>
                      <a:pt x="426" y="144"/>
                    </a:lnTo>
                    <a:lnTo>
                      <a:pt x="426" y="141"/>
                    </a:lnTo>
                    <a:lnTo>
                      <a:pt x="428" y="141"/>
                    </a:lnTo>
                    <a:lnTo>
                      <a:pt x="431" y="138"/>
                    </a:lnTo>
                    <a:lnTo>
                      <a:pt x="434" y="138"/>
                    </a:lnTo>
                    <a:lnTo>
                      <a:pt x="431" y="138"/>
                    </a:lnTo>
                    <a:lnTo>
                      <a:pt x="431" y="136"/>
                    </a:lnTo>
                    <a:lnTo>
                      <a:pt x="431" y="133"/>
                    </a:lnTo>
                    <a:lnTo>
                      <a:pt x="434" y="133"/>
                    </a:lnTo>
                    <a:lnTo>
                      <a:pt x="436" y="133"/>
                    </a:lnTo>
                    <a:lnTo>
                      <a:pt x="436" y="131"/>
                    </a:lnTo>
                    <a:lnTo>
                      <a:pt x="439" y="131"/>
                    </a:lnTo>
                    <a:lnTo>
                      <a:pt x="439" y="128"/>
                    </a:lnTo>
                    <a:lnTo>
                      <a:pt x="439" y="125"/>
                    </a:lnTo>
                    <a:lnTo>
                      <a:pt x="441" y="125"/>
                    </a:lnTo>
                    <a:lnTo>
                      <a:pt x="441" y="123"/>
                    </a:lnTo>
                    <a:lnTo>
                      <a:pt x="444" y="120"/>
                    </a:lnTo>
                    <a:lnTo>
                      <a:pt x="447" y="118"/>
                    </a:lnTo>
                    <a:lnTo>
                      <a:pt x="455" y="112"/>
                    </a:lnTo>
                    <a:lnTo>
                      <a:pt x="457" y="110"/>
                    </a:lnTo>
                    <a:lnTo>
                      <a:pt x="460" y="104"/>
                    </a:lnTo>
                    <a:lnTo>
                      <a:pt x="460" y="102"/>
                    </a:lnTo>
                    <a:lnTo>
                      <a:pt x="462" y="102"/>
                    </a:lnTo>
                    <a:lnTo>
                      <a:pt x="465" y="102"/>
                    </a:lnTo>
                    <a:lnTo>
                      <a:pt x="465" y="99"/>
                    </a:lnTo>
                    <a:lnTo>
                      <a:pt x="468" y="99"/>
                    </a:lnTo>
                    <a:lnTo>
                      <a:pt x="470" y="99"/>
                    </a:lnTo>
                    <a:lnTo>
                      <a:pt x="473" y="99"/>
                    </a:lnTo>
                    <a:lnTo>
                      <a:pt x="475" y="97"/>
                    </a:lnTo>
                    <a:lnTo>
                      <a:pt x="478" y="97"/>
                    </a:lnTo>
                    <a:lnTo>
                      <a:pt x="481" y="97"/>
                    </a:lnTo>
                    <a:lnTo>
                      <a:pt x="486" y="99"/>
                    </a:lnTo>
                    <a:lnTo>
                      <a:pt x="488" y="99"/>
                    </a:lnTo>
                    <a:lnTo>
                      <a:pt x="491" y="99"/>
                    </a:lnTo>
                    <a:lnTo>
                      <a:pt x="494" y="99"/>
                    </a:lnTo>
                    <a:lnTo>
                      <a:pt x="496" y="97"/>
                    </a:lnTo>
                    <a:lnTo>
                      <a:pt x="496" y="99"/>
                    </a:lnTo>
                    <a:lnTo>
                      <a:pt x="499" y="102"/>
                    </a:lnTo>
                    <a:lnTo>
                      <a:pt x="501" y="102"/>
                    </a:lnTo>
                    <a:lnTo>
                      <a:pt x="501" y="104"/>
                    </a:lnTo>
                    <a:lnTo>
                      <a:pt x="504" y="104"/>
                    </a:lnTo>
                    <a:lnTo>
                      <a:pt x="504" y="110"/>
                    </a:lnTo>
                    <a:lnTo>
                      <a:pt x="504" y="112"/>
                    </a:lnTo>
                    <a:lnTo>
                      <a:pt x="504" y="115"/>
                    </a:lnTo>
                    <a:lnTo>
                      <a:pt x="509" y="118"/>
                    </a:lnTo>
                    <a:lnTo>
                      <a:pt x="512" y="120"/>
                    </a:lnTo>
                    <a:lnTo>
                      <a:pt x="515" y="123"/>
                    </a:lnTo>
                    <a:lnTo>
                      <a:pt x="517" y="123"/>
                    </a:lnTo>
                    <a:lnTo>
                      <a:pt x="517" y="120"/>
                    </a:lnTo>
                    <a:lnTo>
                      <a:pt x="520" y="118"/>
                    </a:lnTo>
                    <a:lnTo>
                      <a:pt x="517" y="118"/>
                    </a:lnTo>
                    <a:lnTo>
                      <a:pt x="517" y="115"/>
                    </a:lnTo>
                    <a:lnTo>
                      <a:pt x="520" y="110"/>
                    </a:lnTo>
                    <a:lnTo>
                      <a:pt x="522" y="110"/>
                    </a:lnTo>
                    <a:lnTo>
                      <a:pt x="525" y="110"/>
                    </a:lnTo>
                    <a:lnTo>
                      <a:pt x="528" y="110"/>
                    </a:lnTo>
                    <a:lnTo>
                      <a:pt x="528" y="112"/>
                    </a:lnTo>
                    <a:lnTo>
                      <a:pt x="530" y="112"/>
                    </a:lnTo>
                    <a:lnTo>
                      <a:pt x="530" y="115"/>
                    </a:lnTo>
                    <a:lnTo>
                      <a:pt x="533" y="115"/>
                    </a:lnTo>
                    <a:lnTo>
                      <a:pt x="535" y="118"/>
                    </a:lnTo>
                    <a:lnTo>
                      <a:pt x="541" y="115"/>
                    </a:lnTo>
                    <a:lnTo>
                      <a:pt x="543" y="115"/>
                    </a:lnTo>
                    <a:lnTo>
                      <a:pt x="546" y="112"/>
                    </a:lnTo>
                    <a:lnTo>
                      <a:pt x="548" y="110"/>
                    </a:lnTo>
                    <a:lnTo>
                      <a:pt x="551" y="107"/>
                    </a:lnTo>
                    <a:lnTo>
                      <a:pt x="556" y="107"/>
                    </a:lnTo>
                    <a:lnTo>
                      <a:pt x="559" y="107"/>
                    </a:lnTo>
                    <a:lnTo>
                      <a:pt x="559" y="104"/>
                    </a:lnTo>
                    <a:lnTo>
                      <a:pt x="562" y="104"/>
                    </a:lnTo>
                    <a:lnTo>
                      <a:pt x="564" y="104"/>
                    </a:lnTo>
                    <a:lnTo>
                      <a:pt x="564" y="102"/>
                    </a:lnTo>
                    <a:lnTo>
                      <a:pt x="567" y="102"/>
                    </a:lnTo>
                    <a:lnTo>
                      <a:pt x="567" y="99"/>
                    </a:lnTo>
                    <a:lnTo>
                      <a:pt x="567" y="97"/>
                    </a:lnTo>
                    <a:lnTo>
                      <a:pt x="567" y="94"/>
                    </a:lnTo>
                    <a:lnTo>
                      <a:pt x="567" y="91"/>
                    </a:lnTo>
                    <a:lnTo>
                      <a:pt x="569" y="91"/>
                    </a:lnTo>
                    <a:lnTo>
                      <a:pt x="572" y="89"/>
                    </a:lnTo>
                    <a:lnTo>
                      <a:pt x="575" y="89"/>
                    </a:lnTo>
                    <a:lnTo>
                      <a:pt x="580" y="89"/>
                    </a:lnTo>
                    <a:lnTo>
                      <a:pt x="582" y="89"/>
                    </a:lnTo>
                    <a:lnTo>
                      <a:pt x="582" y="86"/>
                    </a:lnTo>
                    <a:lnTo>
                      <a:pt x="585" y="86"/>
                    </a:lnTo>
                    <a:lnTo>
                      <a:pt x="588" y="84"/>
                    </a:lnTo>
                    <a:lnTo>
                      <a:pt x="590" y="76"/>
                    </a:lnTo>
                    <a:lnTo>
                      <a:pt x="593" y="73"/>
                    </a:lnTo>
                    <a:lnTo>
                      <a:pt x="595" y="73"/>
                    </a:lnTo>
                    <a:lnTo>
                      <a:pt x="598" y="73"/>
                    </a:lnTo>
                    <a:lnTo>
                      <a:pt x="598" y="71"/>
                    </a:lnTo>
                    <a:lnTo>
                      <a:pt x="601" y="71"/>
                    </a:lnTo>
                    <a:lnTo>
                      <a:pt x="603" y="71"/>
                    </a:lnTo>
                    <a:lnTo>
                      <a:pt x="603" y="68"/>
                    </a:lnTo>
                    <a:lnTo>
                      <a:pt x="601" y="65"/>
                    </a:lnTo>
                    <a:lnTo>
                      <a:pt x="601" y="63"/>
                    </a:lnTo>
                    <a:lnTo>
                      <a:pt x="601" y="60"/>
                    </a:lnTo>
                    <a:lnTo>
                      <a:pt x="603" y="60"/>
                    </a:lnTo>
                    <a:lnTo>
                      <a:pt x="603" y="57"/>
                    </a:lnTo>
                    <a:lnTo>
                      <a:pt x="606" y="57"/>
                    </a:lnTo>
                    <a:lnTo>
                      <a:pt x="609" y="57"/>
                    </a:lnTo>
                    <a:lnTo>
                      <a:pt x="609" y="60"/>
                    </a:lnTo>
                    <a:lnTo>
                      <a:pt x="611" y="60"/>
                    </a:lnTo>
                    <a:lnTo>
                      <a:pt x="614" y="60"/>
                    </a:lnTo>
                    <a:lnTo>
                      <a:pt x="616" y="60"/>
                    </a:lnTo>
                    <a:lnTo>
                      <a:pt x="619" y="60"/>
                    </a:lnTo>
                    <a:lnTo>
                      <a:pt x="622" y="63"/>
                    </a:lnTo>
                    <a:lnTo>
                      <a:pt x="624" y="63"/>
                    </a:lnTo>
                    <a:lnTo>
                      <a:pt x="627" y="65"/>
                    </a:lnTo>
                    <a:lnTo>
                      <a:pt x="629" y="65"/>
                    </a:lnTo>
                    <a:lnTo>
                      <a:pt x="632" y="65"/>
                    </a:lnTo>
                    <a:lnTo>
                      <a:pt x="635" y="65"/>
                    </a:lnTo>
                    <a:lnTo>
                      <a:pt x="637" y="65"/>
                    </a:lnTo>
                    <a:lnTo>
                      <a:pt x="640" y="65"/>
                    </a:lnTo>
                    <a:lnTo>
                      <a:pt x="642" y="65"/>
                    </a:lnTo>
                    <a:lnTo>
                      <a:pt x="648" y="65"/>
                    </a:lnTo>
                    <a:lnTo>
                      <a:pt x="650" y="65"/>
                    </a:lnTo>
                    <a:lnTo>
                      <a:pt x="655" y="65"/>
                    </a:lnTo>
                    <a:lnTo>
                      <a:pt x="655" y="63"/>
                    </a:lnTo>
                    <a:lnTo>
                      <a:pt x="655" y="60"/>
                    </a:lnTo>
                    <a:lnTo>
                      <a:pt x="655" y="57"/>
                    </a:lnTo>
                    <a:lnTo>
                      <a:pt x="655" y="55"/>
                    </a:lnTo>
                    <a:lnTo>
                      <a:pt x="661" y="50"/>
                    </a:lnTo>
                    <a:lnTo>
                      <a:pt x="663" y="50"/>
                    </a:lnTo>
                    <a:lnTo>
                      <a:pt x="666" y="52"/>
                    </a:lnTo>
                    <a:lnTo>
                      <a:pt x="666" y="50"/>
                    </a:lnTo>
                    <a:lnTo>
                      <a:pt x="663" y="47"/>
                    </a:lnTo>
                    <a:lnTo>
                      <a:pt x="661" y="47"/>
                    </a:lnTo>
                    <a:lnTo>
                      <a:pt x="658" y="50"/>
                    </a:lnTo>
                    <a:lnTo>
                      <a:pt x="658" y="47"/>
                    </a:lnTo>
                    <a:lnTo>
                      <a:pt x="661" y="47"/>
                    </a:lnTo>
                    <a:lnTo>
                      <a:pt x="661" y="44"/>
                    </a:lnTo>
                    <a:lnTo>
                      <a:pt x="661" y="42"/>
                    </a:lnTo>
                    <a:lnTo>
                      <a:pt x="663" y="42"/>
                    </a:lnTo>
                    <a:lnTo>
                      <a:pt x="666" y="42"/>
                    </a:lnTo>
                    <a:lnTo>
                      <a:pt x="666" y="39"/>
                    </a:lnTo>
                    <a:lnTo>
                      <a:pt x="658" y="39"/>
                    </a:lnTo>
                    <a:lnTo>
                      <a:pt x="658" y="37"/>
                    </a:lnTo>
                    <a:lnTo>
                      <a:pt x="661" y="37"/>
                    </a:lnTo>
                    <a:lnTo>
                      <a:pt x="663" y="37"/>
                    </a:lnTo>
                    <a:lnTo>
                      <a:pt x="666" y="34"/>
                    </a:lnTo>
                    <a:lnTo>
                      <a:pt x="666" y="31"/>
                    </a:lnTo>
                    <a:lnTo>
                      <a:pt x="669" y="29"/>
                    </a:lnTo>
                    <a:lnTo>
                      <a:pt x="671" y="29"/>
                    </a:lnTo>
                    <a:lnTo>
                      <a:pt x="671" y="26"/>
                    </a:lnTo>
                    <a:lnTo>
                      <a:pt x="671" y="24"/>
                    </a:lnTo>
                    <a:lnTo>
                      <a:pt x="674" y="21"/>
                    </a:lnTo>
                    <a:lnTo>
                      <a:pt x="676" y="18"/>
                    </a:lnTo>
                    <a:lnTo>
                      <a:pt x="684" y="18"/>
                    </a:lnTo>
                    <a:lnTo>
                      <a:pt x="689" y="16"/>
                    </a:lnTo>
                    <a:lnTo>
                      <a:pt x="695" y="16"/>
                    </a:lnTo>
                    <a:lnTo>
                      <a:pt x="697" y="13"/>
                    </a:lnTo>
                    <a:lnTo>
                      <a:pt x="700" y="13"/>
                    </a:lnTo>
                    <a:lnTo>
                      <a:pt x="702" y="10"/>
                    </a:lnTo>
                    <a:lnTo>
                      <a:pt x="705" y="10"/>
                    </a:lnTo>
                    <a:lnTo>
                      <a:pt x="710" y="10"/>
                    </a:lnTo>
                    <a:lnTo>
                      <a:pt x="718" y="10"/>
                    </a:lnTo>
                    <a:lnTo>
                      <a:pt x="729" y="13"/>
                    </a:lnTo>
                    <a:lnTo>
                      <a:pt x="734" y="10"/>
                    </a:lnTo>
                    <a:lnTo>
                      <a:pt x="736" y="10"/>
                    </a:lnTo>
                    <a:lnTo>
                      <a:pt x="739" y="8"/>
                    </a:lnTo>
                    <a:lnTo>
                      <a:pt x="744" y="5"/>
                    </a:lnTo>
                    <a:lnTo>
                      <a:pt x="749" y="0"/>
                    </a:lnTo>
                    <a:lnTo>
                      <a:pt x="757" y="0"/>
                    </a:lnTo>
                    <a:lnTo>
                      <a:pt x="765" y="0"/>
                    </a:lnTo>
                    <a:lnTo>
                      <a:pt x="770" y="0"/>
                    </a:lnTo>
                    <a:lnTo>
                      <a:pt x="778" y="3"/>
                    </a:lnTo>
                    <a:lnTo>
                      <a:pt x="786" y="3"/>
                    </a:lnTo>
                    <a:lnTo>
                      <a:pt x="794" y="5"/>
                    </a:lnTo>
                    <a:lnTo>
                      <a:pt x="799" y="8"/>
                    </a:lnTo>
                    <a:lnTo>
                      <a:pt x="807" y="10"/>
                    </a:lnTo>
                  </a:path>
                </a:pathLst>
              </a:custGeom>
              <a:noFill/>
              <a:ln w="4763">
                <a:solidFill>
                  <a:srgbClr val="6E6E6E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119" name="Freeform 283"/>
              <p:cNvSpPr>
                <a:spLocks/>
              </p:cNvSpPr>
              <p:nvPr/>
            </p:nvSpPr>
            <p:spPr bwMode="auto">
              <a:xfrm>
                <a:off x="2373" y="2069"/>
                <a:ext cx="3" cy="3"/>
              </a:xfrm>
              <a:custGeom>
                <a:avLst/>
                <a:gdLst>
                  <a:gd name="T0" fmla="*/ 0 w 3"/>
                  <a:gd name="T1" fmla="*/ 0 h 3"/>
                  <a:gd name="T2" fmla="*/ 3 w 3"/>
                  <a:gd name="T3" fmla="*/ 3 h 3"/>
                  <a:gd name="T4" fmla="*/ 3 w 3"/>
                  <a:gd name="T5" fmla="*/ 3 h 3"/>
                  <a:gd name="T6" fmla="*/ 3 w 3"/>
                  <a:gd name="T7" fmla="*/ 3 h 3"/>
                  <a:gd name="T8" fmla="*/ 0 w 3"/>
                  <a:gd name="T9" fmla="*/ 3 h 3"/>
                  <a:gd name="T10" fmla="*/ 0 w 3"/>
                  <a:gd name="T11" fmla="*/ 0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" h="3">
                    <a:moveTo>
                      <a:pt x="0" y="0"/>
                    </a:moveTo>
                    <a:lnTo>
                      <a:pt x="3" y="3"/>
                    </a:lnTo>
                    <a:lnTo>
                      <a:pt x="3" y="3"/>
                    </a:lnTo>
                    <a:lnTo>
                      <a:pt x="3" y="3"/>
                    </a:lnTo>
                    <a:lnTo>
                      <a:pt x="0" y="3"/>
                    </a:lnTo>
                    <a:lnTo>
                      <a:pt x="0" y="0"/>
                    </a:lnTo>
                  </a:path>
                </a:pathLst>
              </a:cu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122" name="Freeform 286"/>
              <p:cNvSpPr>
                <a:spLocks/>
              </p:cNvSpPr>
              <p:nvPr/>
            </p:nvSpPr>
            <p:spPr bwMode="auto">
              <a:xfrm>
                <a:off x="2919" y="612"/>
                <a:ext cx="36" cy="29"/>
              </a:xfrm>
              <a:custGeom>
                <a:avLst/>
                <a:gdLst>
                  <a:gd name="T0" fmla="*/ 36 w 36"/>
                  <a:gd name="T1" fmla="*/ 0 h 29"/>
                  <a:gd name="T2" fmla="*/ 36 w 36"/>
                  <a:gd name="T3" fmla="*/ 2 h 29"/>
                  <a:gd name="T4" fmla="*/ 36 w 36"/>
                  <a:gd name="T5" fmla="*/ 5 h 29"/>
                  <a:gd name="T6" fmla="*/ 34 w 36"/>
                  <a:gd name="T7" fmla="*/ 5 h 29"/>
                  <a:gd name="T8" fmla="*/ 34 w 36"/>
                  <a:gd name="T9" fmla="*/ 8 h 29"/>
                  <a:gd name="T10" fmla="*/ 34 w 36"/>
                  <a:gd name="T11" fmla="*/ 10 h 29"/>
                  <a:gd name="T12" fmla="*/ 31 w 36"/>
                  <a:gd name="T13" fmla="*/ 10 h 29"/>
                  <a:gd name="T14" fmla="*/ 31 w 36"/>
                  <a:gd name="T15" fmla="*/ 13 h 29"/>
                  <a:gd name="T16" fmla="*/ 28 w 36"/>
                  <a:gd name="T17" fmla="*/ 16 h 29"/>
                  <a:gd name="T18" fmla="*/ 28 w 36"/>
                  <a:gd name="T19" fmla="*/ 18 h 29"/>
                  <a:gd name="T20" fmla="*/ 26 w 36"/>
                  <a:gd name="T21" fmla="*/ 18 h 29"/>
                  <a:gd name="T22" fmla="*/ 26 w 36"/>
                  <a:gd name="T23" fmla="*/ 21 h 29"/>
                  <a:gd name="T24" fmla="*/ 23 w 36"/>
                  <a:gd name="T25" fmla="*/ 21 h 29"/>
                  <a:gd name="T26" fmla="*/ 23 w 36"/>
                  <a:gd name="T27" fmla="*/ 23 h 29"/>
                  <a:gd name="T28" fmla="*/ 20 w 36"/>
                  <a:gd name="T29" fmla="*/ 23 h 29"/>
                  <a:gd name="T30" fmla="*/ 20 w 36"/>
                  <a:gd name="T31" fmla="*/ 26 h 29"/>
                  <a:gd name="T32" fmla="*/ 18 w 36"/>
                  <a:gd name="T33" fmla="*/ 26 h 29"/>
                  <a:gd name="T34" fmla="*/ 15 w 36"/>
                  <a:gd name="T35" fmla="*/ 26 h 29"/>
                  <a:gd name="T36" fmla="*/ 15 w 36"/>
                  <a:gd name="T37" fmla="*/ 29 h 29"/>
                  <a:gd name="T38" fmla="*/ 13 w 36"/>
                  <a:gd name="T39" fmla="*/ 29 h 29"/>
                  <a:gd name="T40" fmla="*/ 10 w 36"/>
                  <a:gd name="T41" fmla="*/ 29 h 29"/>
                  <a:gd name="T42" fmla="*/ 7 w 36"/>
                  <a:gd name="T43" fmla="*/ 26 h 29"/>
                  <a:gd name="T44" fmla="*/ 5 w 36"/>
                  <a:gd name="T45" fmla="*/ 23 h 29"/>
                  <a:gd name="T46" fmla="*/ 2 w 36"/>
                  <a:gd name="T47" fmla="*/ 21 h 29"/>
                  <a:gd name="T48" fmla="*/ 2 w 36"/>
                  <a:gd name="T49" fmla="*/ 18 h 29"/>
                  <a:gd name="T50" fmla="*/ 0 w 36"/>
                  <a:gd name="T51" fmla="*/ 16 h 29"/>
                  <a:gd name="T52" fmla="*/ 0 w 36"/>
                  <a:gd name="T53" fmla="*/ 13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36" h="29">
                    <a:moveTo>
                      <a:pt x="36" y="0"/>
                    </a:moveTo>
                    <a:lnTo>
                      <a:pt x="36" y="2"/>
                    </a:lnTo>
                    <a:lnTo>
                      <a:pt x="36" y="5"/>
                    </a:lnTo>
                    <a:lnTo>
                      <a:pt x="34" y="5"/>
                    </a:lnTo>
                    <a:lnTo>
                      <a:pt x="34" y="8"/>
                    </a:lnTo>
                    <a:lnTo>
                      <a:pt x="34" y="10"/>
                    </a:lnTo>
                    <a:lnTo>
                      <a:pt x="31" y="10"/>
                    </a:lnTo>
                    <a:lnTo>
                      <a:pt x="31" y="13"/>
                    </a:lnTo>
                    <a:lnTo>
                      <a:pt x="28" y="16"/>
                    </a:lnTo>
                    <a:lnTo>
                      <a:pt x="28" y="18"/>
                    </a:lnTo>
                    <a:lnTo>
                      <a:pt x="26" y="18"/>
                    </a:lnTo>
                    <a:lnTo>
                      <a:pt x="26" y="21"/>
                    </a:lnTo>
                    <a:lnTo>
                      <a:pt x="23" y="21"/>
                    </a:lnTo>
                    <a:lnTo>
                      <a:pt x="23" y="23"/>
                    </a:lnTo>
                    <a:lnTo>
                      <a:pt x="20" y="23"/>
                    </a:lnTo>
                    <a:lnTo>
                      <a:pt x="20" y="26"/>
                    </a:lnTo>
                    <a:lnTo>
                      <a:pt x="18" y="26"/>
                    </a:lnTo>
                    <a:lnTo>
                      <a:pt x="15" y="26"/>
                    </a:lnTo>
                    <a:lnTo>
                      <a:pt x="15" y="29"/>
                    </a:lnTo>
                    <a:lnTo>
                      <a:pt x="13" y="29"/>
                    </a:lnTo>
                    <a:lnTo>
                      <a:pt x="10" y="29"/>
                    </a:lnTo>
                    <a:lnTo>
                      <a:pt x="7" y="26"/>
                    </a:lnTo>
                    <a:lnTo>
                      <a:pt x="5" y="23"/>
                    </a:lnTo>
                    <a:lnTo>
                      <a:pt x="2" y="21"/>
                    </a:lnTo>
                    <a:lnTo>
                      <a:pt x="2" y="18"/>
                    </a:lnTo>
                    <a:lnTo>
                      <a:pt x="0" y="16"/>
                    </a:lnTo>
                    <a:lnTo>
                      <a:pt x="0" y="13"/>
                    </a:lnTo>
                  </a:path>
                </a:pathLst>
              </a:cu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123" name="Freeform 287"/>
              <p:cNvSpPr>
                <a:spLocks/>
              </p:cNvSpPr>
              <p:nvPr/>
            </p:nvSpPr>
            <p:spPr bwMode="auto">
              <a:xfrm>
                <a:off x="5033" y="722"/>
                <a:ext cx="13" cy="10"/>
              </a:xfrm>
              <a:custGeom>
                <a:avLst/>
                <a:gdLst>
                  <a:gd name="T0" fmla="*/ 0 w 13"/>
                  <a:gd name="T1" fmla="*/ 10 h 10"/>
                  <a:gd name="T2" fmla="*/ 0 w 13"/>
                  <a:gd name="T3" fmla="*/ 10 h 10"/>
                  <a:gd name="T4" fmla="*/ 5 w 13"/>
                  <a:gd name="T5" fmla="*/ 10 h 10"/>
                  <a:gd name="T6" fmla="*/ 13 w 13"/>
                  <a:gd name="T7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3" h="10">
                    <a:moveTo>
                      <a:pt x="0" y="10"/>
                    </a:moveTo>
                    <a:lnTo>
                      <a:pt x="0" y="10"/>
                    </a:lnTo>
                    <a:lnTo>
                      <a:pt x="5" y="10"/>
                    </a:lnTo>
                    <a:lnTo>
                      <a:pt x="13" y="0"/>
                    </a:lnTo>
                  </a:path>
                </a:pathLst>
              </a:cu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157" name="Line 321"/>
              <p:cNvSpPr>
                <a:spLocks noChangeShapeType="1"/>
              </p:cNvSpPr>
              <p:nvPr/>
            </p:nvSpPr>
            <p:spPr bwMode="auto">
              <a:xfrm flipH="1">
                <a:off x="3138" y="2088"/>
                <a:ext cx="10" cy="2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162" name="Line 326"/>
              <p:cNvSpPr>
                <a:spLocks noChangeShapeType="1"/>
              </p:cNvSpPr>
              <p:nvPr/>
            </p:nvSpPr>
            <p:spPr bwMode="auto">
              <a:xfrm flipV="1">
                <a:off x="3623" y="2798"/>
                <a:ext cx="0" cy="8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  <p:sp>
            <p:nvSpPr>
              <p:cNvPr id="212" name="Rectangle 392"/>
              <p:cNvSpPr>
                <a:spLocks noChangeArrowheads="1"/>
              </p:cNvSpPr>
              <p:nvPr/>
            </p:nvSpPr>
            <p:spPr bwMode="auto">
              <a:xfrm>
                <a:off x="220" y="560"/>
                <a:ext cx="188" cy="2"/>
              </a:xfrm>
              <a:prstGeom prst="rect">
                <a:avLst/>
              </a:prstGeom>
              <a:solidFill>
                <a:srgbClr val="FA944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GB" sz="1800" kern="1200">
                  <a:solidFill>
                    <a:prstClr val="black"/>
                  </a:solidFill>
                  <a:latin typeface="Century Gothic"/>
                  <a:ea typeface="+mn-ea"/>
                  <a:cs typeface="+mn-cs"/>
                </a:endParaRPr>
              </a:p>
            </p:txBody>
          </p:sp>
        </p:grpSp>
        <p:sp>
          <p:nvSpPr>
            <p:cNvPr id="19" name="Rectangle 426"/>
            <p:cNvSpPr>
              <a:spLocks noChangeArrowheads="1"/>
            </p:cNvSpPr>
            <p:nvPr/>
          </p:nvSpPr>
          <p:spPr bwMode="auto">
            <a:xfrm>
              <a:off x="220" y="633"/>
              <a:ext cx="188" cy="2"/>
            </a:xfrm>
            <a:prstGeom prst="rect">
              <a:avLst/>
            </a:prstGeom>
            <a:solidFill>
              <a:srgbClr val="FFC48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GB" sz="1800" kern="1200">
                <a:solidFill>
                  <a:prstClr val="black"/>
                </a:solidFill>
                <a:latin typeface="Century Gothic"/>
                <a:ea typeface="+mn-ea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975226024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6FA1B34-453F-41C2-9F32-FF0A791D8081}" type="datetimeFigureOut">
              <a:rPr lang="en-GB" smtClean="0"/>
              <a:pPr/>
              <a:t>26/04/2017</a:t>
            </a:fld>
            <a:endParaRPr lang="en-GB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>
              <a:solidFill>
                <a:srgbClr val="94C600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9E158FC-7E42-4718-9CE8-C0C08589F36D}" type="slidenum">
              <a:rPr lang="en-GB" smtClean="0"/>
              <a:pPr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383670457"/>
      </p:ext>
    </p:extLst>
  </p:cSld>
  <p:clrMapOvr>
    <a:masterClrMapping/>
  </p:clrMapOvr>
  <p:timing>
    <p:tnLst>
      <p:par>
        <p:cTn id="1" dur="indefinite" restart="never" nodeType="tmRoot"/>
      </p:par>
    </p:tnLst>
  </p:timing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6FA1B34-453F-41C2-9F32-FF0A791D8081}" type="datetimeFigureOut">
              <a:rPr lang="en-GB" smtClean="0"/>
              <a:pPr/>
              <a:t>26/04/2017</a:t>
            </a:fld>
            <a:endParaRPr lang="en-GB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9E158FC-7E42-4718-9CE8-C0C08589F36D}" type="slidenum">
              <a:rPr lang="en-GB" smtClean="0"/>
              <a:pPr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961256071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258645" y="2900831"/>
            <a:ext cx="6637468" cy="1362075"/>
          </a:xfrm>
        </p:spPr>
        <p:txBody>
          <a:bodyPr anchor="b"/>
          <a:lstStyle>
            <a:lvl1pPr algn="l">
              <a:defRPr sz="4000" b="0" cap="none" baseline="0"/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258646" y="4267202"/>
            <a:ext cx="6637467" cy="1520413"/>
          </a:xfrm>
        </p:spPr>
        <p:txBody>
          <a:bodyPr anchor="t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6FA1B34-453F-41C2-9F32-FF0A791D8081}" type="datetimeFigureOut">
              <a:rPr lang="en-GB" smtClean="0"/>
              <a:pPr/>
              <a:t>26/04/2017</a:t>
            </a:fld>
            <a:endParaRPr lang="en-GB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>
              <a:solidFill>
                <a:srgbClr val="94C600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9E158FC-7E42-4718-9CE8-C0C08589F36D}" type="slidenum">
              <a:rPr lang="en-GB" smtClean="0"/>
              <a:pPr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3541630781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6FA1B34-453F-41C2-9F32-FF0A791D8081}" type="datetimeFigureOut">
              <a:rPr lang="en-GB" smtClean="0"/>
              <a:pPr/>
              <a:t>26/04/2017</a:t>
            </a:fld>
            <a:endParaRPr lang="en-GB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>
              <a:solidFill>
                <a:srgbClr val="94C600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9E158FC-7E42-4718-9CE8-C0C08589F36D}" type="slidenum">
              <a:rPr lang="en-GB" smtClean="0"/>
              <a:pPr/>
              <a:t>‹#›</a:t>
            </a:fld>
            <a:endParaRPr lang="en-GB"/>
          </a:p>
        </p:txBody>
      </p:sp>
      <p:sp>
        <p:nvSpPr>
          <p:cNvPr id="9" name="Content Placeholder 8"/>
          <p:cNvSpPr>
            <a:spLocks noGrp="1"/>
          </p:cNvSpPr>
          <p:nvPr>
            <p:ph sz="quarter" idx="13"/>
          </p:nvPr>
        </p:nvSpPr>
        <p:spPr>
          <a:xfrm>
            <a:off x="1042416" y="2313432"/>
            <a:ext cx="3419856" cy="349300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11" name="Content Placeholder 10"/>
          <p:cNvSpPr>
            <a:spLocks noGrp="1"/>
          </p:cNvSpPr>
          <p:nvPr>
            <p:ph sz="quarter" idx="14"/>
          </p:nvPr>
        </p:nvSpPr>
        <p:spPr>
          <a:xfrm>
            <a:off x="4645152" y="2313431"/>
            <a:ext cx="3419856" cy="3493008"/>
          </a:xfrm>
        </p:spPr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12468871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412111" y="2316009"/>
            <a:ext cx="3057148" cy="639762"/>
          </a:xfrm>
        </p:spPr>
        <p:txBody>
          <a:bodyPr anchor="b"/>
          <a:lstStyle>
            <a:lvl1pPr marL="0" indent="0">
              <a:buNone/>
              <a:defRPr sz="2400" b="1">
                <a:solidFill>
                  <a:schemeClr val="accent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1041721" y="2974696"/>
            <a:ext cx="3419856" cy="2835797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5011838" y="2316010"/>
            <a:ext cx="3055717" cy="639762"/>
          </a:xfrm>
        </p:spPr>
        <p:txBody>
          <a:bodyPr anchor="b"/>
          <a:lstStyle>
            <a:lvl1pPr marL="0" indent="0">
              <a:buNone/>
              <a:defRPr sz="2400" b="1">
                <a:solidFill>
                  <a:schemeClr val="accent1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152" y="2974696"/>
            <a:ext cx="3419856" cy="2835797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6FA1B34-453F-41C2-9F32-FF0A791D8081}" type="datetimeFigureOut">
              <a:rPr lang="en-GB" smtClean="0"/>
              <a:pPr/>
              <a:t>26/04/2017</a:t>
            </a:fld>
            <a:endParaRPr lang="en-GB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>
              <a:solidFill>
                <a:srgbClr val="94C600"/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9E158FC-7E42-4718-9CE8-C0C08589F36D}" type="slidenum">
              <a:rPr lang="en-GB" smtClean="0"/>
              <a:pPr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497169909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73352"/>
            <a:ext cx="4038600" cy="4718304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73352"/>
            <a:ext cx="4038600" cy="4718304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CEBA98F-560C-4997-81C4-81D4D9187EAB}" type="datetime2">
              <a:rPr lang="en-US" smtClean="0"/>
              <a:t>Wednesday, April 26, 2017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r"/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lvl="0" algn="r">
              <a:spcBef>
                <a:spcPts val="0"/>
              </a:spcBef>
              <a:buNone/>
            </a:pPr>
            <a:fld id="{00000000-1234-1234-1234-123412341234}" type="slidenum">
              <a:rPr lang="en-GB" sz="1000" smtClean="0">
                <a:solidFill>
                  <a:schemeClr val="dk2"/>
                </a:solidFill>
              </a:rPr>
              <a:t>‹#›</a:t>
            </a:fld>
            <a:endParaRPr lang="en-GB" sz="1000">
              <a:solidFill>
                <a:schemeClr val="dk2"/>
              </a:solidFill>
            </a:endParaRPr>
          </a:p>
        </p:txBody>
      </p:sp>
    </p:spTree>
  </p:cSld>
  <p:clrMapOvr>
    <a:masterClrMapping/>
  </p:clrMapOvr>
  <p:hf sldNum="0" hdr="0" ftr="0" dt="0"/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6FA1B34-453F-41C2-9F32-FF0A791D8081}" type="datetimeFigureOut">
              <a:rPr lang="en-GB" smtClean="0"/>
              <a:pPr/>
              <a:t>26/04/2017</a:t>
            </a:fld>
            <a:endParaRPr lang="en-GB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>
              <a:solidFill>
                <a:srgbClr val="94C600"/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9E158FC-7E42-4718-9CE8-C0C08589F36D}" type="slidenum">
              <a:rPr lang="en-GB" smtClean="0"/>
              <a:pPr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845309790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6FA1B34-453F-41C2-9F32-FF0A791D8081}" type="datetimeFigureOut">
              <a:rPr lang="en-GB" smtClean="0"/>
              <a:pPr/>
              <a:t>26/04/2017</a:t>
            </a:fld>
            <a:endParaRPr lang="en-GB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>
              <a:solidFill>
                <a:srgbClr val="94C600"/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9E158FC-7E42-4718-9CE8-C0C08589F36D}" type="slidenum">
              <a:rPr lang="en-GB" smtClean="0"/>
              <a:pPr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666791268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4" name="Group 43"/>
          <p:cNvGrpSpPr/>
          <p:nvPr/>
        </p:nvGrpSpPr>
        <p:grpSpPr>
          <a:xfrm>
            <a:off x="-382404" y="0"/>
            <a:ext cx="9932332" cy="6858000"/>
            <a:chOff x="-382404" y="0"/>
            <a:chExt cx="9932332" cy="6858000"/>
          </a:xfrm>
        </p:grpSpPr>
        <p:grpSp>
          <p:nvGrpSpPr>
            <p:cNvPr id="45" name="Group 44"/>
            <p:cNvGrpSpPr/>
            <p:nvPr/>
          </p:nvGrpSpPr>
          <p:grpSpPr>
            <a:xfrm>
              <a:off x="0" y="0"/>
              <a:ext cx="9144000" cy="6858000"/>
              <a:chOff x="0" y="0"/>
              <a:chExt cx="9144000" cy="6858000"/>
            </a:xfrm>
          </p:grpSpPr>
          <p:grpSp>
            <p:nvGrpSpPr>
              <p:cNvPr id="72" name="Group 4"/>
              <p:cNvGrpSpPr/>
              <p:nvPr/>
            </p:nvGrpSpPr>
            <p:grpSpPr>
              <a:xfrm>
                <a:off x="0" y="0"/>
                <a:ext cx="2514600" cy="6858000"/>
                <a:chOff x="0" y="0"/>
                <a:chExt cx="2514600" cy="6858000"/>
              </a:xfrm>
            </p:grpSpPr>
            <p:sp>
              <p:nvSpPr>
                <p:cNvPr id="84" name="Rectangle 83"/>
                <p:cNvSpPr/>
                <p:nvPr/>
              </p:nvSpPr>
              <p:spPr>
                <a:xfrm>
                  <a:off x="914400" y="0"/>
                  <a:ext cx="1600200" cy="6858000"/>
                </a:xfrm>
                <a:prstGeom prst="rect">
                  <a:avLst/>
                </a:prstGeom>
                <a:solidFill>
                  <a:schemeClr val="bg1">
                    <a:alpha val="1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 kern="1200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5" name="Rectangle 2"/>
                <p:cNvSpPr/>
                <p:nvPr/>
              </p:nvSpPr>
              <p:spPr>
                <a:xfrm>
                  <a:off x="0" y="0"/>
                  <a:ext cx="457200" cy="6858000"/>
                </a:xfrm>
                <a:prstGeom prst="rect">
                  <a:avLst/>
                </a:prstGeom>
                <a:solidFill>
                  <a:schemeClr val="bg1">
                    <a:alpha val="1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 kern="1200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6" name="Rectangle 3"/>
                <p:cNvSpPr/>
                <p:nvPr/>
              </p:nvSpPr>
              <p:spPr>
                <a:xfrm>
                  <a:off x="228600" y="0"/>
                  <a:ext cx="762000" cy="6858000"/>
                </a:xfrm>
                <a:prstGeom prst="rect">
                  <a:avLst/>
                </a:prstGeom>
                <a:solidFill>
                  <a:schemeClr val="bg1">
                    <a:alpha val="1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 kern="1200">
                    <a:solidFill>
                      <a:prstClr val="white"/>
                    </a:solidFill>
                  </a:endParaRPr>
                </a:p>
              </p:txBody>
            </p:sp>
          </p:grpSp>
          <p:grpSp>
            <p:nvGrpSpPr>
              <p:cNvPr id="73" name="Group 5"/>
              <p:cNvGrpSpPr/>
              <p:nvPr/>
            </p:nvGrpSpPr>
            <p:grpSpPr>
              <a:xfrm>
                <a:off x="422910" y="0"/>
                <a:ext cx="2514600" cy="6858000"/>
                <a:chOff x="0" y="0"/>
                <a:chExt cx="2514600" cy="6858000"/>
              </a:xfrm>
            </p:grpSpPr>
            <p:sp>
              <p:nvSpPr>
                <p:cNvPr id="81" name="Rectangle 80"/>
                <p:cNvSpPr/>
                <p:nvPr/>
              </p:nvSpPr>
              <p:spPr>
                <a:xfrm>
                  <a:off x="914400" y="0"/>
                  <a:ext cx="1600200" cy="6858000"/>
                </a:xfrm>
                <a:prstGeom prst="rect">
                  <a:avLst/>
                </a:prstGeom>
                <a:solidFill>
                  <a:schemeClr val="bg1">
                    <a:alpha val="1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 kern="1200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2" name="Rectangle 81"/>
                <p:cNvSpPr/>
                <p:nvPr/>
              </p:nvSpPr>
              <p:spPr>
                <a:xfrm>
                  <a:off x="0" y="0"/>
                  <a:ext cx="457200" cy="6858000"/>
                </a:xfrm>
                <a:prstGeom prst="rect">
                  <a:avLst/>
                </a:prstGeom>
                <a:solidFill>
                  <a:schemeClr val="bg1">
                    <a:alpha val="1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 kern="1200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3" name="Rectangle 82"/>
                <p:cNvSpPr/>
                <p:nvPr/>
              </p:nvSpPr>
              <p:spPr>
                <a:xfrm>
                  <a:off x="228600" y="0"/>
                  <a:ext cx="762000" cy="6858000"/>
                </a:xfrm>
                <a:prstGeom prst="rect">
                  <a:avLst/>
                </a:prstGeom>
                <a:solidFill>
                  <a:schemeClr val="bg1">
                    <a:alpha val="1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 kern="1200">
                    <a:solidFill>
                      <a:prstClr val="white"/>
                    </a:solidFill>
                  </a:endParaRPr>
                </a:p>
              </p:txBody>
            </p:sp>
          </p:grpSp>
          <p:grpSp>
            <p:nvGrpSpPr>
              <p:cNvPr id="74" name="Group 9"/>
              <p:cNvGrpSpPr/>
              <p:nvPr/>
            </p:nvGrpSpPr>
            <p:grpSpPr>
              <a:xfrm rot="10800000">
                <a:off x="6629400" y="0"/>
                <a:ext cx="2514600" cy="6858000"/>
                <a:chOff x="0" y="0"/>
                <a:chExt cx="2514600" cy="6858000"/>
              </a:xfrm>
            </p:grpSpPr>
            <p:sp>
              <p:nvSpPr>
                <p:cNvPr id="78" name="Rectangle 77"/>
                <p:cNvSpPr/>
                <p:nvPr/>
              </p:nvSpPr>
              <p:spPr>
                <a:xfrm>
                  <a:off x="914400" y="0"/>
                  <a:ext cx="1600200" cy="6858000"/>
                </a:xfrm>
                <a:prstGeom prst="rect">
                  <a:avLst/>
                </a:prstGeom>
                <a:solidFill>
                  <a:schemeClr val="bg1">
                    <a:alpha val="1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 kern="1200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79" name="Rectangle 78"/>
                <p:cNvSpPr/>
                <p:nvPr/>
              </p:nvSpPr>
              <p:spPr>
                <a:xfrm>
                  <a:off x="0" y="0"/>
                  <a:ext cx="457200" cy="6858000"/>
                </a:xfrm>
                <a:prstGeom prst="rect">
                  <a:avLst/>
                </a:prstGeom>
                <a:solidFill>
                  <a:schemeClr val="bg1">
                    <a:alpha val="1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 kern="1200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0" name="Rectangle 79"/>
                <p:cNvSpPr/>
                <p:nvPr/>
              </p:nvSpPr>
              <p:spPr>
                <a:xfrm>
                  <a:off x="228600" y="0"/>
                  <a:ext cx="762000" cy="6858000"/>
                </a:xfrm>
                <a:prstGeom prst="rect">
                  <a:avLst/>
                </a:prstGeom>
                <a:solidFill>
                  <a:schemeClr val="bg1">
                    <a:alpha val="1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 kern="1200">
                    <a:solidFill>
                      <a:prstClr val="white"/>
                    </a:solidFill>
                  </a:endParaRPr>
                </a:p>
              </p:txBody>
            </p:sp>
          </p:grpSp>
          <p:sp>
            <p:nvSpPr>
              <p:cNvPr id="75" name="Rectangle 74"/>
              <p:cNvSpPr/>
              <p:nvPr/>
            </p:nvSpPr>
            <p:spPr>
              <a:xfrm>
                <a:off x="3810000" y="0"/>
                <a:ext cx="2819400" cy="6858000"/>
              </a:xfrm>
              <a:prstGeom prst="rect">
                <a:avLst/>
              </a:prstGeom>
              <a:solidFill>
                <a:schemeClr val="bg1">
                  <a:alpha val="1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800" kern="1200">
                  <a:solidFill>
                    <a:prstClr val="white"/>
                  </a:solidFill>
                </a:endParaRPr>
              </a:p>
            </p:txBody>
          </p:sp>
          <p:sp>
            <p:nvSpPr>
              <p:cNvPr id="76" name="Rectangle 75"/>
              <p:cNvSpPr/>
              <p:nvPr/>
            </p:nvSpPr>
            <p:spPr>
              <a:xfrm>
                <a:off x="2895600" y="0"/>
                <a:ext cx="457200" cy="6858000"/>
              </a:xfrm>
              <a:prstGeom prst="rect">
                <a:avLst/>
              </a:prstGeom>
              <a:solidFill>
                <a:schemeClr val="bg1">
                  <a:alpha val="1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800" kern="1200">
                  <a:solidFill>
                    <a:prstClr val="white"/>
                  </a:solidFill>
                </a:endParaRPr>
              </a:p>
            </p:txBody>
          </p:sp>
          <p:sp>
            <p:nvSpPr>
              <p:cNvPr id="77" name="Rectangle 76"/>
              <p:cNvSpPr/>
              <p:nvPr/>
            </p:nvSpPr>
            <p:spPr>
              <a:xfrm>
                <a:off x="3124200" y="0"/>
                <a:ext cx="762000" cy="6858000"/>
              </a:xfrm>
              <a:prstGeom prst="rect">
                <a:avLst/>
              </a:prstGeom>
              <a:solidFill>
                <a:schemeClr val="bg1">
                  <a:alpha val="1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800" kern="1200"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47" name="Freeform 46"/>
            <p:cNvSpPr/>
            <p:nvPr/>
          </p:nvSpPr>
          <p:spPr>
            <a:xfrm>
              <a:off x="-11875" y="5035138"/>
              <a:ext cx="9144000" cy="1175655"/>
            </a:xfrm>
            <a:custGeom>
              <a:avLst/>
              <a:gdLst>
                <a:gd name="connsiteX0" fmla="*/ 0 w 9144000"/>
                <a:gd name="connsiteY0" fmla="*/ 1116280 h 1175656"/>
                <a:gd name="connsiteX1" fmla="*/ 1674420 w 9144000"/>
                <a:gd name="connsiteY1" fmla="*/ 1163781 h 1175656"/>
                <a:gd name="connsiteX2" fmla="*/ 4120737 w 9144000"/>
                <a:gd name="connsiteY2" fmla="*/ 1045028 h 1175656"/>
                <a:gd name="connsiteX3" fmla="*/ 7172696 w 9144000"/>
                <a:gd name="connsiteY3" fmla="*/ 605641 h 1175656"/>
                <a:gd name="connsiteX4" fmla="*/ 9144000 w 9144000"/>
                <a:gd name="connsiteY4" fmla="*/ 0 h 1175656"/>
                <a:gd name="connsiteX0" fmla="*/ 0 w 9144000"/>
                <a:gd name="connsiteY0" fmla="*/ 1270659 h 1330035"/>
                <a:gd name="connsiteX1" fmla="*/ 1674420 w 9144000"/>
                <a:gd name="connsiteY1" fmla="*/ 1318160 h 1330035"/>
                <a:gd name="connsiteX2" fmla="*/ 4120737 w 9144000"/>
                <a:gd name="connsiteY2" fmla="*/ 1199407 h 1330035"/>
                <a:gd name="connsiteX3" fmla="*/ 7172696 w 9144000"/>
                <a:gd name="connsiteY3" fmla="*/ 760020 h 1330035"/>
                <a:gd name="connsiteX4" fmla="*/ 9144000 w 9144000"/>
                <a:gd name="connsiteY4" fmla="*/ 0 h 1330035"/>
                <a:gd name="connsiteX0" fmla="*/ 0 w 9144000"/>
                <a:gd name="connsiteY0" fmla="*/ 1270659 h 1330035"/>
                <a:gd name="connsiteX1" fmla="*/ 1674420 w 9144000"/>
                <a:gd name="connsiteY1" fmla="*/ 1318160 h 1330035"/>
                <a:gd name="connsiteX2" fmla="*/ 4120737 w 9144000"/>
                <a:gd name="connsiteY2" fmla="*/ 1199407 h 1330035"/>
                <a:gd name="connsiteX3" fmla="*/ 7172696 w 9144000"/>
                <a:gd name="connsiteY3" fmla="*/ 760020 h 1330035"/>
                <a:gd name="connsiteX4" fmla="*/ 9144000 w 9144000"/>
                <a:gd name="connsiteY4" fmla="*/ 0 h 1330035"/>
                <a:gd name="connsiteX0" fmla="*/ 0 w 9144000"/>
                <a:gd name="connsiteY0" fmla="*/ 1270659 h 1330035"/>
                <a:gd name="connsiteX1" fmla="*/ 1674420 w 9144000"/>
                <a:gd name="connsiteY1" fmla="*/ 1318160 h 1330035"/>
                <a:gd name="connsiteX2" fmla="*/ 4120737 w 9144000"/>
                <a:gd name="connsiteY2" fmla="*/ 1199407 h 1330035"/>
                <a:gd name="connsiteX3" fmla="*/ 7172696 w 9144000"/>
                <a:gd name="connsiteY3" fmla="*/ 760020 h 1330035"/>
                <a:gd name="connsiteX4" fmla="*/ 9144000 w 9144000"/>
                <a:gd name="connsiteY4" fmla="*/ 0 h 1330035"/>
                <a:gd name="connsiteX0" fmla="*/ 0 w 9144000"/>
                <a:gd name="connsiteY0" fmla="*/ 1116279 h 1175655"/>
                <a:gd name="connsiteX1" fmla="*/ 1674420 w 9144000"/>
                <a:gd name="connsiteY1" fmla="*/ 1163780 h 1175655"/>
                <a:gd name="connsiteX2" fmla="*/ 4120737 w 9144000"/>
                <a:gd name="connsiteY2" fmla="*/ 1045027 h 1175655"/>
                <a:gd name="connsiteX3" fmla="*/ 7172696 w 9144000"/>
                <a:gd name="connsiteY3" fmla="*/ 605640 h 1175655"/>
                <a:gd name="connsiteX4" fmla="*/ 9144000 w 9144000"/>
                <a:gd name="connsiteY4" fmla="*/ 0 h 11756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144000" h="1175655">
                  <a:moveTo>
                    <a:pt x="0" y="1116279"/>
                  </a:moveTo>
                  <a:cubicBezTo>
                    <a:pt x="493815" y="1145967"/>
                    <a:pt x="987631" y="1175655"/>
                    <a:pt x="1674420" y="1163780"/>
                  </a:cubicBezTo>
                  <a:cubicBezTo>
                    <a:pt x="2361209" y="1151905"/>
                    <a:pt x="3204358" y="1138050"/>
                    <a:pt x="4120737" y="1045027"/>
                  </a:cubicBezTo>
                  <a:cubicBezTo>
                    <a:pt x="5037116" y="952004"/>
                    <a:pt x="6335486" y="779811"/>
                    <a:pt x="7172696" y="605640"/>
                  </a:cubicBezTo>
                  <a:cubicBezTo>
                    <a:pt x="8009907" y="431469"/>
                    <a:pt x="8866910" y="154379"/>
                    <a:pt x="9144000" y="0"/>
                  </a:cubicBezTo>
                </a:path>
              </a:pathLst>
            </a:custGeom>
            <a:ln w="6350">
              <a:solidFill>
                <a:schemeClr val="bg1"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sz="1800" kern="1200">
                <a:solidFill>
                  <a:prstClr val="black"/>
                </a:solidFill>
              </a:endParaRPr>
            </a:p>
          </p:txBody>
        </p:sp>
        <p:sp>
          <p:nvSpPr>
            <p:cNvPr id="48" name="Freeform 47"/>
            <p:cNvSpPr/>
            <p:nvPr/>
          </p:nvSpPr>
          <p:spPr>
            <a:xfrm>
              <a:off x="-11875" y="3467595"/>
              <a:ext cx="9144000" cy="890650"/>
            </a:xfrm>
            <a:custGeom>
              <a:avLst/>
              <a:gdLst>
                <a:gd name="connsiteX0" fmla="*/ 0 w 9144000"/>
                <a:gd name="connsiteY0" fmla="*/ 890650 h 890650"/>
                <a:gd name="connsiteX1" fmla="*/ 1045028 w 9144000"/>
                <a:gd name="connsiteY1" fmla="*/ 475013 h 890650"/>
                <a:gd name="connsiteX2" fmla="*/ 3111335 w 9144000"/>
                <a:gd name="connsiteY2" fmla="*/ 71252 h 890650"/>
                <a:gd name="connsiteX3" fmla="*/ 5913911 w 9144000"/>
                <a:gd name="connsiteY3" fmla="*/ 71252 h 890650"/>
                <a:gd name="connsiteX4" fmla="*/ 9144000 w 9144000"/>
                <a:gd name="connsiteY4" fmla="*/ 498764 h 890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144000" h="890650">
                  <a:moveTo>
                    <a:pt x="0" y="890650"/>
                  </a:moveTo>
                  <a:cubicBezTo>
                    <a:pt x="263236" y="751114"/>
                    <a:pt x="526472" y="611579"/>
                    <a:pt x="1045028" y="475013"/>
                  </a:cubicBezTo>
                  <a:cubicBezTo>
                    <a:pt x="1563584" y="338447"/>
                    <a:pt x="2299855" y="138545"/>
                    <a:pt x="3111335" y="71252"/>
                  </a:cubicBezTo>
                  <a:cubicBezTo>
                    <a:pt x="3922815" y="3959"/>
                    <a:pt x="4908467" y="0"/>
                    <a:pt x="5913911" y="71252"/>
                  </a:cubicBezTo>
                  <a:cubicBezTo>
                    <a:pt x="6919355" y="142504"/>
                    <a:pt x="8595756" y="427512"/>
                    <a:pt x="9144000" y="498764"/>
                  </a:cubicBezTo>
                </a:path>
              </a:pathLst>
            </a:custGeom>
            <a:ln w="6350">
              <a:solidFill>
                <a:schemeClr val="bg1"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sz="1800" kern="1200">
                <a:solidFill>
                  <a:prstClr val="black"/>
                </a:solidFill>
              </a:endParaRPr>
            </a:p>
          </p:txBody>
        </p:sp>
        <p:sp>
          <p:nvSpPr>
            <p:cNvPr id="49" name="Freeform 48"/>
            <p:cNvSpPr/>
            <p:nvPr/>
          </p:nvSpPr>
          <p:spPr>
            <a:xfrm>
              <a:off x="-23751" y="5640779"/>
              <a:ext cx="3004457" cy="1211283"/>
            </a:xfrm>
            <a:custGeom>
              <a:avLst/>
              <a:gdLst>
                <a:gd name="connsiteX0" fmla="*/ 0 w 3004457"/>
                <a:gd name="connsiteY0" fmla="*/ 0 h 1211283"/>
                <a:gd name="connsiteX1" fmla="*/ 3004457 w 3004457"/>
                <a:gd name="connsiteY1" fmla="*/ 1211283 h 12112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004457" h="1211283">
                  <a:moveTo>
                    <a:pt x="0" y="0"/>
                  </a:moveTo>
                  <a:cubicBezTo>
                    <a:pt x="1103415" y="501732"/>
                    <a:pt x="2206831" y="1003465"/>
                    <a:pt x="3004457" y="1211283"/>
                  </a:cubicBezTo>
                </a:path>
              </a:pathLst>
            </a:custGeom>
            <a:ln w="6350">
              <a:solidFill>
                <a:schemeClr val="bg1"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sz="1800" kern="1200">
                <a:solidFill>
                  <a:prstClr val="black"/>
                </a:solidFill>
              </a:endParaRPr>
            </a:p>
          </p:txBody>
        </p:sp>
        <p:sp>
          <p:nvSpPr>
            <p:cNvPr id="50" name="Freeform 49"/>
            <p:cNvSpPr/>
            <p:nvPr/>
          </p:nvSpPr>
          <p:spPr>
            <a:xfrm>
              <a:off x="-11875" y="5284519"/>
              <a:ext cx="9144000" cy="1478478"/>
            </a:xfrm>
            <a:custGeom>
              <a:avLst/>
              <a:gdLst>
                <a:gd name="connsiteX0" fmla="*/ 0 w 9144000"/>
                <a:gd name="connsiteY0" fmla="*/ 0 h 1478478"/>
                <a:gd name="connsiteX1" fmla="*/ 1104405 w 9144000"/>
                <a:gd name="connsiteY1" fmla="*/ 344385 h 1478478"/>
                <a:gd name="connsiteX2" fmla="*/ 3194462 w 9144000"/>
                <a:gd name="connsiteY2" fmla="*/ 866899 h 1478478"/>
                <a:gd name="connsiteX3" fmla="*/ 5676405 w 9144000"/>
                <a:gd name="connsiteY3" fmla="*/ 1282536 h 1478478"/>
                <a:gd name="connsiteX4" fmla="*/ 7730836 w 9144000"/>
                <a:gd name="connsiteY4" fmla="*/ 1448790 h 1478478"/>
                <a:gd name="connsiteX5" fmla="*/ 8573984 w 9144000"/>
                <a:gd name="connsiteY5" fmla="*/ 1460665 h 1478478"/>
                <a:gd name="connsiteX6" fmla="*/ 9144000 w 9144000"/>
                <a:gd name="connsiteY6" fmla="*/ 1425039 h 1478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144000" h="1478478">
                  <a:moveTo>
                    <a:pt x="0" y="0"/>
                  </a:moveTo>
                  <a:cubicBezTo>
                    <a:pt x="285997" y="99951"/>
                    <a:pt x="571995" y="199902"/>
                    <a:pt x="1104405" y="344385"/>
                  </a:cubicBezTo>
                  <a:cubicBezTo>
                    <a:pt x="1636815" y="488868"/>
                    <a:pt x="2432462" y="710541"/>
                    <a:pt x="3194462" y="866899"/>
                  </a:cubicBezTo>
                  <a:cubicBezTo>
                    <a:pt x="3956462" y="1023258"/>
                    <a:pt x="4920343" y="1185554"/>
                    <a:pt x="5676405" y="1282536"/>
                  </a:cubicBezTo>
                  <a:cubicBezTo>
                    <a:pt x="6432467" y="1379518"/>
                    <a:pt x="7247906" y="1419102"/>
                    <a:pt x="7730836" y="1448790"/>
                  </a:cubicBezTo>
                  <a:cubicBezTo>
                    <a:pt x="8213766" y="1478478"/>
                    <a:pt x="8338457" y="1464623"/>
                    <a:pt x="8573984" y="1460665"/>
                  </a:cubicBezTo>
                  <a:cubicBezTo>
                    <a:pt x="8809511" y="1456707"/>
                    <a:pt x="8976755" y="1440873"/>
                    <a:pt x="9144000" y="1425039"/>
                  </a:cubicBezTo>
                </a:path>
              </a:pathLst>
            </a:custGeom>
            <a:ln w="6350">
              <a:solidFill>
                <a:schemeClr val="bg1"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sz="1800" kern="1200">
                <a:solidFill>
                  <a:prstClr val="black"/>
                </a:solidFill>
              </a:endParaRPr>
            </a:p>
          </p:txBody>
        </p:sp>
        <p:sp>
          <p:nvSpPr>
            <p:cNvPr id="51" name="Freeform 50"/>
            <p:cNvSpPr/>
            <p:nvPr/>
          </p:nvSpPr>
          <p:spPr>
            <a:xfrm>
              <a:off x="2137558" y="5132120"/>
              <a:ext cx="6982691" cy="1719942"/>
            </a:xfrm>
            <a:custGeom>
              <a:avLst/>
              <a:gdLst>
                <a:gd name="connsiteX0" fmla="*/ 0 w 6982691"/>
                <a:gd name="connsiteY0" fmla="*/ 1719942 h 1719942"/>
                <a:gd name="connsiteX1" fmla="*/ 546265 w 6982691"/>
                <a:gd name="connsiteY1" fmla="*/ 1185553 h 1719942"/>
                <a:gd name="connsiteX2" fmla="*/ 1330037 w 6982691"/>
                <a:gd name="connsiteY2" fmla="*/ 710540 h 1719942"/>
                <a:gd name="connsiteX3" fmla="*/ 2078182 w 6982691"/>
                <a:gd name="connsiteY3" fmla="*/ 437407 h 1719942"/>
                <a:gd name="connsiteX4" fmla="*/ 3348842 w 6982691"/>
                <a:gd name="connsiteY4" fmla="*/ 152399 h 1719942"/>
                <a:gd name="connsiteX5" fmla="*/ 4001985 w 6982691"/>
                <a:gd name="connsiteY5" fmla="*/ 69272 h 1719942"/>
                <a:gd name="connsiteX6" fmla="*/ 5047013 w 6982691"/>
                <a:gd name="connsiteY6" fmla="*/ 9896 h 1719942"/>
                <a:gd name="connsiteX7" fmla="*/ 5890161 w 6982691"/>
                <a:gd name="connsiteY7" fmla="*/ 9896 h 1719942"/>
                <a:gd name="connsiteX8" fmla="*/ 6495803 w 6982691"/>
                <a:gd name="connsiteY8" fmla="*/ 9896 h 1719942"/>
                <a:gd name="connsiteX9" fmla="*/ 6899564 w 6982691"/>
                <a:gd name="connsiteY9" fmla="*/ 33646 h 1719942"/>
                <a:gd name="connsiteX10" fmla="*/ 6982691 w 6982691"/>
                <a:gd name="connsiteY10" fmla="*/ 45522 h 17199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982691" h="1719942">
                  <a:moveTo>
                    <a:pt x="0" y="1719942"/>
                  </a:moveTo>
                  <a:cubicBezTo>
                    <a:pt x="162296" y="1536864"/>
                    <a:pt x="324592" y="1353787"/>
                    <a:pt x="546265" y="1185553"/>
                  </a:cubicBezTo>
                  <a:cubicBezTo>
                    <a:pt x="767938" y="1017319"/>
                    <a:pt x="1074718" y="835231"/>
                    <a:pt x="1330037" y="710540"/>
                  </a:cubicBezTo>
                  <a:cubicBezTo>
                    <a:pt x="1585356" y="585849"/>
                    <a:pt x="1741715" y="530430"/>
                    <a:pt x="2078182" y="437407"/>
                  </a:cubicBezTo>
                  <a:cubicBezTo>
                    <a:pt x="2414649" y="344384"/>
                    <a:pt x="3028208" y="213755"/>
                    <a:pt x="3348842" y="152399"/>
                  </a:cubicBezTo>
                  <a:cubicBezTo>
                    <a:pt x="3669476" y="91043"/>
                    <a:pt x="3718957" y="93022"/>
                    <a:pt x="4001985" y="69272"/>
                  </a:cubicBezTo>
                  <a:cubicBezTo>
                    <a:pt x="4285013" y="45522"/>
                    <a:pt x="4732317" y="19792"/>
                    <a:pt x="5047013" y="9896"/>
                  </a:cubicBezTo>
                  <a:cubicBezTo>
                    <a:pt x="5361709" y="0"/>
                    <a:pt x="5890161" y="9896"/>
                    <a:pt x="5890161" y="9896"/>
                  </a:cubicBezTo>
                  <a:lnTo>
                    <a:pt x="6495803" y="9896"/>
                  </a:lnTo>
                  <a:cubicBezTo>
                    <a:pt x="6664037" y="13854"/>
                    <a:pt x="6818416" y="27708"/>
                    <a:pt x="6899564" y="33646"/>
                  </a:cubicBezTo>
                  <a:cubicBezTo>
                    <a:pt x="6980712" y="39584"/>
                    <a:pt x="6953003" y="37605"/>
                    <a:pt x="6982691" y="45522"/>
                  </a:cubicBezTo>
                </a:path>
              </a:pathLst>
            </a:custGeom>
            <a:ln w="6350">
              <a:solidFill>
                <a:schemeClr val="bg1"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sz="1800" kern="1200">
                <a:solidFill>
                  <a:prstClr val="black"/>
                </a:solidFill>
              </a:endParaRPr>
            </a:p>
          </p:txBody>
        </p:sp>
        <p:sp>
          <p:nvSpPr>
            <p:cNvPr id="52" name="Hexagon 51"/>
            <p:cNvSpPr/>
            <p:nvPr/>
          </p:nvSpPr>
          <p:spPr>
            <a:xfrm rot="1800000">
              <a:off x="2996165" y="2859252"/>
              <a:ext cx="1601400" cy="1388236"/>
            </a:xfrm>
            <a:prstGeom prst="hexagon">
              <a:avLst>
                <a:gd name="adj" fmla="val 28544"/>
                <a:gd name="vf" fmla="val 115470"/>
              </a:avLst>
            </a:prstGeom>
            <a:solidFill>
              <a:schemeClr val="bg1">
                <a:alpha val="10000"/>
              </a:schemeClr>
            </a:solidFill>
            <a:ln w="12700">
              <a:solidFill>
                <a:schemeClr val="bg1">
                  <a:alpha val="12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800" kern="1200">
                <a:solidFill>
                  <a:prstClr val="white"/>
                </a:solidFill>
              </a:endParaRPr>
            </a:p>
          </p:txBody>
        </p:sp>
        <p:sp>
          <p:nvSpPr>
            <p:cNvPr id="53" name="Hexagon 52"/>
            <p:cNvSpPr/>
            <p:nvPr/>
          </p:nvSpPr>
          <p:spPr>
            <a:xfrm rot="1800000">
              <a:off x="3720065" y="4126078"/>
              <a:ext cx="1601400" cy="1388236"/>
            </a:xfrm>
            <a:prstGeom prst="hexagon">
              <a:avLst>
                <a:gd name="adj" fmla="val 28544"/>
                <a:gd name="vf" fmla="val 115470"/>
              </a:avLst>
            </a:prstGeom>
            <a:solidFill>
              <a:schemeClr val="bg1">
                <a:alpha val="0"/>
              </a:schemeClr>
            </a:solidFill>
            <a:ln w="12700">
              <a:solidFill>
                <a:schemeClr val="bg1">
                  <a:alpha val="12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800" kern="1200">
                <a:solidFill>
                  <a:prstClr val="white"/>
                </a:solidFill>
              </a:endParaRPr>
            </a:p>
          </p:txBody>
        </p:sp>
        <p:sp>
          <p:nvSpPr>
            <p:cNvPr id="54" name="Hexagon 53"/>
            <p:cNvSpPr/>
            <p:nvPr/>
          </p:nvSpPr>
          <p:spPr>
            <a:xfrm rot="1800000">
              <a:off x="3729591" y="1592427"/>
              <a:ext cx="1601400" cy="1388236"/>
            </a:xfrm>
            <a:prstGeom prst="hexagon">
              <a:avLst>
                <a:gd name="adj" fmla="val 28544"/>
                <a:gd name="vf" fmla="val 115470"/>
              </a:avLst>
            </a:prstGeom>
            <a:solidFill>
              <a:schemeClr val="bg1">
                <a:alpha val="7000"/>
              </a:schemeClr>
            </a:solidFill>
            <a:ln w="12700">
              <a:solidFill>
                <a:schemeClr val="bg1">
                  <a:alpha val="8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800" kern="1200">
                <a:solidFill>
                  <a:prstClr val="white"/>
                </a:solidFill>
              </a:endParaRPr>
            </a:p>
          </p:txBody>
        </p:sp>
        <p:sp>
          <p:nvSpPr>
            <p:cNvPr id="55" name="Hexagon 54"/>
            <p:cNvSpPr/>
            <p:nvPr/>
          </p:nvSpPr>
          <p:spPr>
            <a:xfrm rot="1800000">
              <a:off x="2977115" y="325603"/>
              <a:ext cx="1601400" cy="1388236"/>
            </a:xfrm>
            <a:prstGeom prst="hexagon">
              <a:avLst>
                <a:gd name="adj" fmla="val 28544"/>
                <a:gd name="vf" fmla="val 115470"/>
              </a:avLst>
            </a:prstGeom>
            <a:solidFill>
              <a:schemeClr val="bg1">
                <a:alpha val="4000"/>
              </a:schemeClr>
            </a:solidFill>
            <a:ln w="12700">
              <a:solidFill>
                <a:schemeClr val="bg1">
                  <a:alpha val="8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800" kern="1200">
                <a:solidFill>
                  <a:prstClr val="white"/>
                </a:solidFill>
              </a:endParaRPr>
            </a:p>
          </p:txBody>
        </p:sp>
        <p:sp>
          <p:nvSpPr>
            <p:cNvPr id="56" name="Hexagon 55"/>
            <p:cNvSpPr/>
            <p:nvPr/>
          </p:nvSpPr>
          <p:spPr>
            <a:xfrm rot="1800000">
              <a:off x="4463014" y="5383378"/>
              <a:ext cx="1601400" cy="1388236"/>
            </a:xfrm>
            <a:prstGeom prst="hexagon">
              <a:avLst>
                <a:gd name="adj" fmla="val 28544"/>
                <a:gd name="vf" fmla="val 115470"/>
              </a:avLst>
            </a:prstGeom>
            <a:solidFill>
              <a:schemeClr val="bg1">
                <a:alpha val="6000"/>
              </a:schemeClr>
            </a:solidFill>
            <a:ln w="12700">
              <a:solidFill>
                <a:schemeClr val="bg1">
                  <a:alpha val="12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800" kern="1200">
                <a:solidFill>
                  <a:prstClr val="white"/>
                </a:solidFill>
              </a:endParaRPr>
            </a:p>
          </p:txBody>
        </p:sp>
        <p:sp>
          <p:nvSpPr>
            <p:cNvPr id="59" name="Freeform 58"/>
            <p:cNvSpPr/>
            <p:nvPr/>
          </p:nvSpPr>
          <p:spPr>
            <a:xfrm rot="1800000">
              <a:off x="-382404" y="4201528"/>
              <a:ext cx="1261499" cy="1388236"/>
            </a:xfrm>
            <a:custGeom>
              <a:avLst/>
              <a:gdLst>
                <a:gd name="connsiteX0" fmla="*/ 0 w 1601400"/>
                <a:gd name="connsiteY0" fmla="*/ 694118 h 1388236"/>
                <a:gd name="connsiteX1" fmla="*/ 396258 w 1601400"/>
                <a:gd name="connsiteY1" fmla="*/ 0 h 1388236"/>
                <a:gd name="connsiteX2" fmla="*/ 1205142 w 1601400"/>
                <a:gd name="connsiteY2" fmla="*/ 0 h 1388236"/>
                <a:gd name="connsiteX3" fmla="*/ 1601400 w 1601400"/>
                <a:gd name="connsiteY3" fmla="*/ 694118 h 1388236"/>
                <a:gd name="connsiteX4" fmla="*/ 1205142 w 1601400"/>
                <a:gd name="connsiteY4" fmla="*/ 1388236 h 1388236"/>
                <a:gd name="connsiteX5" fmla="*/ 396258 w 1601400"/>
                <a:gd name="connsiteY5" fmla="*/ 1388236 h 1388236"/>
                <a:gd name="connsiteX6" fmla="*/ 0 w 1601400"/>
                <a:gd name="connsiteY6" fmla="*/ 694118 h 1388236"/>
                <a:gd name="connsiteX0" fmla="*/ 0 w 1261499"/>
                <a:gd name="connsiteY0" fmla="*/ 105098 h 1388236"/>
                <a:gd name="connsiteX1" fmla="*/ 56357 w 1261499"/>
                <a:gd name="connsiteY1" fmla="*/ 0 h 1388236"/>
                <a:gd name="connsiteX2" fmla="*/ 865241 w 1261499"/>
                <a:gd name="connsiteY2" fmla="*/ 0 h 1388236"/>
                <a:gd name="connsiteX3" fmla="*/ 1261499 w 1261499"/>
                <a:gd name="connsiteY3" fmla="*/ 694118 h 1388236"/>
                <a:gd name="connsiteX4" fmla="*/ 865241 w 1261499"/>
                <a:gd name="connsiteY4" fmla="*/ 1388236 h 1388236"/>
                <a:gd name="connsiteX5" fmla="*/ 56357 w 1261499"/>
                <a:gd name="connsiteY5" fmla="*/ 1388236 h 1388236"/>
                <a:gd name="connsiteX6" fmla="*/ 0 w 1261499"/>
                <a:gd name="connsiteY6" fmla="*/ 105098 h 1388236"/>
                <a:gd name="connsiteX0" fmla="*/ 0 w 1261499"/>
                <a:gd name="connsiteY0" fmla="*/ 105098 h 1388236"/>
                <a:gd name="connsiteX1" fmla="*/ 56357 w 1261499"/>
                <a:gd name="connsiteY1" fmla="*/ 0 h 1388236"/>
                <a:gd name="connsiteX2" fmla="*/ 865241 w 1261499"/>
                <a:gd name="connsiteY2" fmla="*/ 0 h 1388236"/>
                <a:gd name="connsiteX3" fmla="*/ 1261499 w 1261499"/>
                <a:gd name="connsiteY3" fmla="*/ 694118 h 1388236"/>
                <a:gd name="connsiteX4" fmla="*/ 865241 w 1261499"/>
                <a:gd name="connsiteY4" fmla="*/ 1388236 h 1388236"/>
                <a:gd name="connsiteX5" fmla="*/ 744578 w 1261499"/>
                <a:gd name="connsiteY5" fmla="*/ 1387893 h 1388236"/>
                <a:gd name="connsiteX6" fmla="*/ 0 w 1261499"/>
                <a:gd name="connsiteY6" fmla="*/ 105098 h 1388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61499" h="1388236">
                  <a:moveTo>
                    <a:pt x="0" y="105098"/>
                  </a:moveTo>
                  <a:lnTo>
                    <a:pt x="56357" y="0"/>
                  </a:lnTo>
                  <a:lnTo>
                    <a:pt x="865241" y="0"/>
                  </a:lnTo>
                  <a:lnTo>
                    <a:pt x="1261499" y="694118"/>
                  </a:lnTo>
                  <a:lnTo>
                    <a:pt x="865241" y="1388236"/>
                  </a:lnTo>
                  <a:lnTo>
                    <a:pt x="744578" y="1387893"/>
                  </a:lnTo>
                  <a:lnTo>
                    <a:pt x="0" y="105098"/>
                  </a:ln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 w="12700">
              <a:solidFill>
                <a:schemeClr val="bg1">
                  <a:alpha val="12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800" kern="1200">
                <a:solidFill>
                  <a:prstClr val="white"/>
                </a:solidFill>
              </a:endParaRPr>
            </a:p>
          </p:txBody>
        </p:sp>
        <p:sp>
          <p:nvSpPr>
            <p:cNvPr id="60" name="Hexagon 59"/>
            <p:cNvSpPr/>
            <p:nvPr/>
          </p:nvSpPr>
          <p:spPr>
            <a:xfrm rot="1800000">
              <a:off x="24365" y="5402429"/>
              <a:ext cx="1601400" cy="1388236"/>
            </a:xfrm>
            <a:prstGeom prst="hexagon">
              <a:avLst>
                <a:gd name="adj" fmla="val 28544"/>
                <a:gd name="vf" fmla="val 115470"/>
              </a:avLst>
            </a:prstGeom>
            <a:solidFill>
              <a:schemeClr val="bg1">
                <a:alpha val="0"/>
              </a:schemeClr>
            </a:solidFill>
            <a:ln w="12700">
              <a:solidFill>
                <a:schemeClr val="bg1">
                  <a:alpha val="12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800" kern="1200">
                <a:solidFill>
                  <a:prstClr val="white"/>
                </a:solidFill>
              </a:endParaRPr>
            </a:p>
          </p:txBody>
        </p:sp>
        <p:sp>
          <p:nvSpPr>
            <p:cNvPr id="62" name="Hexagon 61"/>
            <p:cNvSpPr/>
            <p:nvPr/>
          </p:nvSpPr>
          <p:spPr>
            <a:xfrm rot="1800000">
              <a:off x="52941" y="2849728"/>
              <a:ext cx="1601400" cy="1388236"/>
            </a:xfrm>
            <a:prstGeom prst="hexagon">
              <a:avLst>
                <a:gd name="adj" fmla="val 28544"/>
                <a:gd name="vf" fmla="val 115470"/>
              </a:avLst>
            </a:prstGeom>
            <a:solidFill>
              <a:schemeClr val="bg1">
                <a:alpha val="7000"/>
              </a:schemeClr>
            </a:solidFill>
            <a:ln w="12700">
              <a:solidFill>
                <a:schemeClr val="bg1">
                  <a:alpha val="8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800" kern="1200">
                <a:solidFill>
                  <a:prstClr val="white"/>
                </a:solidFill>
              </a:endParaRPr>
            </a:p>
          </p:txBody>
        </p:sp>
        <p:sp>
          <p:nvSpPr>
            <p:cNvPr id="63" name="Hexagon 62"/>
            <p:cNvSpPr/>
            <p:nvPr/>
          </p:nvSpPr>
          <p:spPr>
            <a:xfrm rot="1800000">
              <a:off x="776840" y="4126077"/>
              <a:ext cx="1601400" cy="1388236"/>
            </a:xfrm>
            <a:prstGeom prst="hexagon">
              <a:avLst>
                <a:gd name="adj" fmla="val 28544"/>
                <a:gd name="vf" fmla="val 115470"/>
              </a:avLst>
            </a:prstGeom>
            <a:solidFill>
              <a:schemeClr val="bg1">
                <a:alpha val="0"/>
              </a:schemeClr>
            </a:solidFill>
            <a:ln w="12700">
              <a:solidFill>
                <a:schemeClr val="bg1">
                  <a:alpha val="12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800" kern="1200">
                <a:solidFill>
                  <a:prstClr val="white"/>
                </a:solidFill>
              </a:endParaRPr>
            </a:p>
          </p:txBody>
        </p:sp>
        <p:sp>
          <p:nvSpPr>
            <p:cNvPr id="64" name="Hexagon 63"/>
            <p:cNvSpPr/>
            <p:nvPr/>
          </p:nvSpPr>
          <p:spPr>
            <a:xfrm rot="1800000">
              <a:off x="1510265" y="5411953"/>
              <a:ext cx="1601400" cy="1388236"/>
            </a:xfrm>
            <a:prstGeom prst="hexagon">
              <a:avLst>
                <a:gd name="adj" fmla="val 28544"/>
                <a:gd name="vf" fmla="val 115470"/>
              </a:avLst>
            </a:prstGeom>
            <a:solidFill>
              <a:schemeClr val="bg1">
                <a:alpha val="0"/>
              </a:schemeClr>
            </a:solidFill>
            <a:ln w="12700">
              <a:solidFill>
                <a:schemeClr val="bg1">
                  <a:alpha val="12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800" kern="1200">
                <a:solidFill>
                  <a:prstClr val="white"/>
                </a:solidFill>
              </a:endParaRPr>
            </a:p>
          </p:txBody>
        </p:sp>
        <p:sp>
          <p:nvSpPr>
            <p:cNvPr id="65" name="Hexagon 64"/>
            <p:cNvSpPr/>
            <p:nvPr/>
          </p:nvSpPr>
          <p:spPr>
            <a:xfrm rot="1800000">
              <a:off x="1529316" y="2859252"/>
              <a:ext cx="1601400" cy="1388236"/>
            </a:xfrm>
            <a:prstGeom prst="hexagon">
              <a:avLst>
                <a:gd name="adj" fmla="val 28544"/>
                <a:gd name="vf" fmla="val 115470"/>
              </a:avLst>
            </a:prstGeom>
            <a:solidFill>
              <a:schemeClr val="bg1">
                <a:alpha val="7000"/>
              </a:schemeClr>
            </a:solidFill>
            <a:ln w="12700">
              <a:solidFill>
                <a:schemeClr val="bg1">
                  <a:alpha val="8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800" kern="1200">
                <a:solidFill>
                  <a:prstClr val="white"/>
                </a:solidFill>
              </a:endParaRPr>
            </a:p>
          </p:txBody>
        </p:sp>
        <p:sp>
          <p:nvSpPr>
            <p:cNvPr id="66" name="Hexagon 65"/>
            <p:cNvSpPr/>
            <p:nvPr/>
          </p:nvSpPr>
          <p:spPr>
            <a:xfrm rot="1800000">
              <a:off x="795890" y="1563853"/>
              <a:ext cx="1601400" cy="1388236"/>
            </a:xfrm>
            <a:prstGeom prst="hexagon">
              <a:avLst>
                <a:gd name="adj" fmla="val 28544"/>
                <a:gd name="vf" fmla="val 115470"/>
              </a:avLst>
            </a:prstGeom>
            <a:solidFill>
              <a:schemeClr val="bg1">
                <a:alpha val="0"/>
              </a:schemeClr>
            </a:solidFill>
            <a:ln w="12700">
              <a:solidFill>
                <a:schemeClr val="bg1">
                  <a:alpha val="12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800" kern="1200">
                <a:solidFill>
                  <a:prstClr val="white"/>
                </a:solidFill>
              </a:endParaRPr>
            </a:p>
          </p:txBody>
        </p:sp>
        <p:sp>
          <p:nvSpPr>
            <p:cNvPr id="67" name="Hexagon 66"/>
            <p:cNvSpPr/>
            <p:nvPr/>
          </p:nvSpPr>
          <p:spPr>
            <a:xfrm rot="1800000">
              <a:off x="6806166" y="4145128"/>
              <a:ext cx="1601400" cy="1388236"/>
            </a:xfrm>
            <a:prstGeom prst="hexagon">
              <a:avLst>
                <a:gd name="adj" fmla="val 28544"/>
                <a:gd name="vf" fmla="val 115470"/>
              </a:avLst>
            </a:prstGeom>
            <a:solidFill>
              <a:schemeClr val="bg1">
                <a:alpha val="10000"/>
              </a:schemeClr>
            </a:solidFill>
            <a:ln w="12700">
              <a:solidFill>
                <a:schemeClr val="bg1">
                  <a:alpha val="12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800" kern="1200">
                <a:solidFill>
                  <a:prstClr val="white"/>
                </a:solidFill>
              </a:endParaRPr>
            </a:p>
          </p:txBody>
        </p:sp>
        <p:sp>
          <p:nvSpPr>
            <p:cNvPr id="68" name="Hexagon 67"/>
            <p:cNvSpPr/>
            <p:nvPr/>
          </p:nvSpPr>
          <p:spPr>
            <a:xfrm rot="1800000">
              <a:off x="7549116" y="5421479"/>
              <a:ext cx="1601400" cy="1388236"/>
            </a:xfrm>
            <a:prstGeom prst="hexagon">
              <a:avLst>
                <a:gd name="adj" fmla="val 28544"/>
                <a:gd name="vf" fmla="val 115470"/>
              </a:avLst>
            </a:prstGeom>
            <a:solidFill>
              <a:schemeClr val="bg1">
                <a:alpha val="0"/>
              </a:schemeClr>
            </a:solidFill>
            <a:ln w="12700">
              <a:solidFill>
                <a:schemeClr val="bg1">
                  <a:alpha val="12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800" kern="1200">
                <a:solidFill>
                  <a:prstClr val="white"/>
                </a:solidFill>
              </a:endParaRPr>
            </a:p>
          </p:txBody>
        </p:sp>
        <p:sp>
          <p:nvSpPr>
            <p:cNvPr id="69" name="Hexagon 68"/>
            <p:cNvSpPr/>
            <p:nvPr/>
          </p:nvSpPr>
          <p:spPr>
            <a:xfrm rot="1800000">
              <a:off x="7549117" y="2868778"/>
              <a:ext cx="1601400" cy="1388236"/>
            </a:xfrm>
            <a:prstGeom prst="hexagon">
              <a:avLst>
                <a:gd name="adj" fmla="val 28544"/>
                <a:gd name="vf" fmla="val 115470"/>
              </a:avLst>
            </a:prstGeom>
            <a:solidFill>
              <a:schemeClr val="bg1">
                <a:alpha val="7000"/>
              </a:schemeClr>
            </a:solidFill>
            <a:ln w="12700">
              <a:solidFill>
                <a:schemeClr val="bg1">
                  <a:alpha val="8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800" kern="1200">
                <a:solidFill>
                  <a:prstClr val="white"/>
                </a:solidFill>
              </a:endParaRPr>
            </a:p>
          </p:txBody>
        </p:sp>
        <p:sp>
          <p:nvSpPr>
            <p:cNvPr id="70" name="Freeform 69"/>
            <p:cNvSpPr/>
            <p:nvPr/>
          </p:nvSpPr>
          <p:spPr>
            <a:xfrm rot="1800000">
              <a:off x="8306521" y="4055629"/>
              <a:ext cx="1243407" cy="1388236"/>
            </a:xfrm>
            <a:custGeom>
              <a:avLst/>
              <a:gdLst>
                <a:gd name="connsiteX0" fmla="*/ 0 w 1601400"/>
                <a:gd name="connsiteY0" fmla="*/ 694118 h 1388236"/>
                <a:gd name="connsiteX1" fmla="*/ 396258 w 1601400"/>
                <a:gd name="connsiteY1" fmla="*/ 0 h 1388236"/>
                <a:gd name="connsiteX2" fmla="*/ 1205142 w 1601400"/>
                <a:gd name="connsiteY2" fmla="*/ 0 h 1388236"/>
                <a:gd name="connsiteX3" fmla="*/ 1601400 w 1601400"/>
                <a:gd name="connsiteY3" fmla="*/ 694118 h 1388236"/>
                <a:gd name="connsiteX4" fmla="*/ 1205142 w 1601400"/>
                <a:gd name="connsiteY4" fmla="*/ 1388236 h 1388236"/>
                <a:gd name="connsiteX5" fmla="*/ 396258 w 1601400"/>
                <a:gd name="connsiteY5" fmla="*/ 1388236 h 1388236"/>
                <a:gd name="connsiteX6" fmla="*/ 0 w 1601400"/>
                <a:gd name="connsiteY6" fmla="*/ 694118 h 1388236"/>
                <a:gd name="connsiteX0" fmla="*/ 0 w 1601400"/>
                <a:gd name="connsiteY0" fmla="*/ 694118 h 1388236"/>
                <a:gd name="connsiteX1" fmla="*/ 396258 w 1601400"/>
                <a:gd name="connsiteY1" fmla="*/ 0 h 1388236"/>
                <a:gd name="connsiteX2" fmla="*/ 474029 w 1601400"/>
                <a:gd name="connsiteY2" fmla="*/ 4016 h 1388236"/>
                <a:gd name="connsiteX3" fmla="*/ 1601400 w 1601400"/>
                <a:gd name="connsiteY3" fmla="*/ 694118 h 1388236"/>
                <a:gd name="connsiteX4" fmla="*/ 1205142 w 1601400"/>
                <a:gd name="connsiteY4" fmla="*/ 1388236 h 1388236"/>
                <a:gd name="connsiteX5" fmla="*/ 396258 w 1601400"/>
                <a:gd name="connsiteY5" fmla="*/ 1388236 h 1388236"/>
                <a:gd name="connsiteX6" fmla="*/ 0 w 1601400"/>
                <a:gd name="connsiteY6" fmla="*/ 694118 h 1388236"/>
                <a:gd name="connsiteX0" fmla="*/ 0 w 1243407"/>
                <a:gd name="connsiteY0" fmla="*/ 694118 h 1388236"/>
                <a:gd name="connsiteX1" fmla="*/ 396258 w 1243407"/>
                <a:gd name="connsiteY1" fmla="*/ 0 h 1388236"/>
                <a:gd name="connsiteX2" fmla="*/ 474029 w 1243407"/>
                <a:gd name="connsiteY2" fmla="*/ 4016 h 1388236"/>
                <a:gd name="connsiteX3" fmla="*/ 1243407 w 1243407"/>
                <a:gd name="connsiteY3" fmla="*/ 1325983 h 1388236"/>
                <a:gd name="connsiteX4" fmla="*/ 1205142 w 1243407"/>
                <a:gd name="connsiteY4" fmla="*/ 1388236 h 1388236"/>
                <a:gd name="connsiteX5" fmla="*/ 396258 w 1243407"/>
                <a:gd name="connsiteY5" fmla="*/ 1388236 h 1388236"/>
                <a:gd name="connsiteX6" fmla="*/ 0 w 1243407"/>
                <a:gd name="connsiteY6" fmla="*/ 694118 h 1388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43407" h="1388236">
                  <a:moveTo>
                    <a:pt x="0" y="694118"/>
                  </a:moveTo>
                  <a:lnTo>
                    <a:pt x="396258" y="0"/>
                  </a:lnTo>
                  <a:lnTo>
                    <a:pt x="474029" y="4016"/>
                  </a:lnTo>
                  <a:lnTo>
                    <a:pt x="1243407" y="1325983"/>
                  </a:lnTo>
                  <a:lnTo>
                    <a:pt x="1205142" y="1388236"/>
                  </a:lnTo>
                  <a:lnTo>
                    <a:pt x="396258" y="1388236"/>
                  </a:lnTo>
                  <a:lnTo>
                    <a:pt x="0" y="694118"/>
                  </a:lnTo>
                  <a:close/>
                </a:path>
              </a:pathLst>
            </a:custGeom>
            <a:solidFill>
              <a:schemeClr val="bg1">
                <a:alpha val="4000"/>
              </a:schemeClr>
            </a:solidFill>
            <a:ln w="12700">
              <a:solidFill>
                <a:schemeClr val="bg1">
                  <a:alpha val="12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800" kern="1200">
                <a:solidFill>
                  <a:prstClr val="white"/>
                </a:solidFill>
              </a:endParaRPr>
            </a:p>
          </p:txBody>
        </p:sp>
        <p:sp>
          <p:nvSpPr>
            <p:cNvPr id="71" name="Freeform 70"/>
            <p:cNvSpPr/>
            <p:nvPr/>
          </p:nvSpPr>
          <p:spPr>
            <a:xfrm rot="1800000">
              <a:off x="8306771" y="1511524"/>
              <a:ext cx="1241871" cy="1388822"/>
            </a:xfrm>
            <a:custGeom>
              <a:avLst/>
              <a:gdLst>
                <a:gd name="connsiteX0" fmla="*/ 0 w 1601400"/>
                <a:gd name="connsiteY0" fmla="*/ 694118 h 1388236"/>
                <a:gd name="connsiteX1" fmla="*/ 396258 w 1601400"/>
                <a:gd name="connsiteY1" fmla="*/ 0 h 1388236"/>
                <a:gd name="connsiteX2" fmla="*/ 1205142 w 1601400"/>
                <a:gd name="connsiteY2" fmla="*/ 0 h 1388236"/>
                <a:gd name="connsiteX3" fmla="*/ 1601400 w 1601400"/>
                <a:gd name="connsiteY3" fmla="*/ 694118 h 1388236"/>
                <a:gd name="connsiteX4" fmla="*/ 1205142 w 1601400"/>
                <a:gd name="connsiteY4" fmla="*/ 1388236 h 1388236"/>
                <a:gd name="connsiteX5" fmla="*/ 396258 w 1601400"/>
                <a:gd name="connsiteY5" fmla="*/ 1388236 h 1388236"/>
                <a:gd name="connsiteX6" fmla="*/ 0 w 1601400"/>
                <a:gd name="connsiteY6" fmla="*/ 694118 h 1388236"/>
                <a:gd name="connsiteX0" fmla="*/ 0 w 1601400"/>
                <a:gd name="connsiteY0" fmla="*/ 694704 h 1388822"/>
                <a:gd name="connsiteX1" fmla="*/ 396258 w 1601400"/>
                <a:gd name="connsiteY1" fmla="*/ 586 h 1388822"/>
                <a:gd name="connsiteX2" fmla="*/ 482002 w 1601400"/>
                <a:gd name="connsiteY2" fmla="*/ 0 h 1388822"/>
                <a:gd name="connsiteX3" fmla="*/ 1601400 w 1601400"/>
                <a:gd name="connsiteY3" fmla="*/ 694704 h 1388822"/>
                <a:gd name="connsiteX4" fmla="*/ 1205142 w 1601400"/>
                <a:gd name="connsiteY4" fmla="*/ 1388822 h 1388822"/>
                <a:gd name="connsiteX5" fmla="*/ 396258 w 1601400"/>
                <a:gd name="connsiteY5" fmla="*/ 1388822 h 1388822"/>
                <a:gd name="connsiteX6" fmla="*/ 0 w 1601400"/>
                <a:gd name="connsiteY6" fmla="*/ 694704 h 1388822"/>
                <a:gd name="connsiteX0" fmla="*/ 0 w 1241871"/>
                <a:gd name="connsiteY0" fmla="*/ 694704 h 1388822"/>
                <a:gd name="connsiteX1" fmla="*/ 396258 w 1241871"/>
                <a:gd name="connsiteY1" fmla="*/ 586 h 1388822"/>
                <a:gd name="connsiteX2" fmla="*/ 482002 w 1241871"/>
                <a:gd name="connsiteY2" fmla="*/ 0 h 1388822"/>
                <a:gd name="connsiteX3" fmla="*/ 1241871 w 1241871"/>
                <a:gd name="connsiteY3" fmla="*/ 1323912 h 1388822"/>
                <a:gd name="connsiteX4" fmla="*/ 1205142 w 1241871"/>
                <a:gd name="connsiteY4" fmla="*/ 1388822 h 1388822"/>
                <a:gd name="connsiteX5" fmla="*/ 396258 w 1241871"/>
                <a:gd name="connsiteY5" fmla="*/ 1388822 h 1388822"/>
                <a:gd name="connsiteX6" fmla="*/ 0 w 1241871"/>
                <a:gd name="connsiteY6" fmla="*/ 694704 h 1388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41871" h="1388822">
                  <a:moveTo>
                    <a:pt x="0" y="694704"/>
                  </a:moveTo>
                  <a:lnTo>
                    <a:pt x="396258" y="586"/>
                  </a:lnTo>
                  <a:lnTo>
                    <a:pt x="482002" y="0"/>
                  </a:lnTo>
                  <a:lnTo>
                    <a:pt x="1241871" y="1323912"/>
                  </a:lnTo>
                  <a:lnTo>
                    <a:pt x="1205142" y="1388822"/>
                  </a:lnTo>
                  <a:lnTo>
                    <a:pt x="396258" y="1388822"/>
                  </a:lnTo>
                  <a:lnTo>
                    <a:pt x="0" y="694704"/>
                  </a:lnTo>
                  <a:close/>
                </a:path>
              </a:pathLst>
            </a:custGeom>
            <a:solidFill>
              <a:schemeClr val="bg1">
                <a:alpha val="0"/>
              </a:schemeClr>
            </a:solidFill>
            <a:ln w="12700">
              <a:solidFill>
                <a:schemeClr val="bg1">
                  <a:alpha val="12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800" kern="1200">
                <a:solidFill>
                  <a:prstClr val="white"/>
                </a:solidFill>
              </a:endParaRPr>
            </a:p>
          </p:txBody>
        </p:sp>
      </p:grpSp>
      <p:sp>
        <p:nvSpPr>
          <p:cNvPr id="46" name="Rectangle 45"/>
          <p:cNvSpPr/>
          <p:nvPr/>
        </p:nvSpPr>
        <p:spPr>
          <a:xfrm>
            <a:off x="4561243" y="-21511"/>
            <a:ext cx="3679116" cy="6271840"/>
          </a:xfrm>
          <a:prstGeom prst="rect">
            <a:avLst/>
          </a:prstGeom>
          <a:solidFill>
            <a:srgbClr val="F5F5F5"/>
          </a:solidFill>
          <a:ln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 kern="1200">
              <a:solidFill>
                <a:prstClr val="white"/>
              </a:solidFill>
            </a:endParaRPr>
          </a:p>
        </p:txBody>
      </p:sp>
      <p:sp>
        <p:nvSpPr>
          <p:cNvPr id="57" name="Rectangle 56"/>
          <p:cNvSpPr/>
          <p:nvPr/>
        </p:nvSpPr>
        <p:spPr>
          <a:xfrm>
            <a:off x="4649096" y="-21510"/>
            <a:ext cx="3505200" cy="623938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 kern="1200">
              <a:solidFill>
                <a:prstClr val="white"/>
              </a:solidFill>
            </a:endParaRP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6FA1B34-453F-41C2-9F32-FF0A791D8081}" type="datetimeFigureOut">
              <a:rPr lang="en-GB" smtClean="0"/>
              <a:pPr/>
              <a:t>26/04/2017</a:t>
            </a:fld>
            <a:endParaRPr lang="en-GB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9E158FC-7E42-4718-9CE8-C0C08589F36D}" type="slidenum">
              <a:rPr lang="en-GB" smtClean="0"/>
              <a:pPr/>
              <a:t>‹#›</a:t>
            </a:fld>
            <a:endParaRPr lang="en-GB"/>
          </a:p>
        </p:txBody>
      </p:sp>
      <p:sp>
        <p:nvSpPr>
          <p:cNvPr id="58" name="Rectangle 57"/>
          <p:cNvSpPr/>
          <p:nvPr/>
        </p:nvSpPr>
        <p:spPr>
          <a:xfrm>
            <a:off x="905572" y="601885"/>
            <a:ext cx="3562257" cy="5648445"/>
          </a:xfrm>
          <a:prstGeom prst="rect">
            <a:avLst/>
          </a:prstGeom>
          <a:solidFill>
            <a:schemeClr val="bg1"/>
          </a:solidFill>
          <a:ln w="31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 kern="1200">
              <a:solidFill>
                <a:prstClr val="white"/>
              </a:solidFill>
            </a:endParaRP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1145894" y="856527"/>
            <a:ext cx="3090440" cy="5150734"/>
          </a:xfrm>
        </p:spPr>
        <p:txBody>
          <a:bodyPr/>
          <a:lstStyle>
            <a:lvl1pPr>
              <a:defRPr sz="2400"/>
            </a:lvl1pPr>
            <a:lvl2pPr>
              <a:defRPr sz="2200"/>
            </a:lvl2pPr>
            <a:lvl3pPr>
              <a:defRPr sz="2000"/>
            </a:lvl3pPr>
            <a:lvl4pPr>
              <a:defRPr sz="1800"/>
            </a:lvl4pPr>
            <a:lvl5pPr>
              <a:defRPr sz="16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61" name="Rectangle 60"/>
          <p:cNvSpPr/>
          <p:nvPr/>
        </p:nvSpPr>
        <p:spPr>
          <a:xfrm>
            <a:off x="4650889" y="6088284"/>
            <a:ext cx="3505200" cy="8174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 kern="1200">
              <a:solidFill>
                <a:prstClr val="white"/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>
          <a:xfrm>
            <a:off x="4641448" y="5724837"/>
            <a:ext cx="3493664" cy="365125"/>
          </a:xfrm>
        </p:spPr>
        <p:txBody>
          <a:bodyPr>
            <a:normAutofit/>
          </a:bodyPr>
          <a:lstStyle/>
          <a:p>
            <a:endParaRPr lang="en-GB">
              <a:solidFill>
                <a:srgbClr val="94C600"/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739833" y="2657436"/>
            <a:ext cx="3304572" cy="1463153"/>
          </a:xfrm>
        </p:spPr>
        <p:txBody>
          <a:bodyPr anchor="b">
            <a:normAutofit/>
          </a:bodyPr>
          <a:lstStyle>
            <a:lvl1pPr algn="l">
              <a:defRPr sz="2800" b="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736593" y="4136994"/>
            <a:ext cx="3298784" cy="1517904"/>
          </a:xfrm>
        </p:spPr>
        <p:txBody>
          <a:bodyPr>
            <a:normAutofit/>
          </a:bodyPr>
          <a:lstStyle>
            <a:lvl1pPr marL="0" indent="0">
              <a:buNone/>
              <a:defRPr sz="1600">
                <a:solidFill>
                  <a:srgbClr val="424242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924724971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4" name="Group 43"/>
          <p:cNvGrpSpPr/>
          <p:nvPr/>
        </p:nvGrpSpPr>
        <p:grpSpPr>
          <a:xfrm>
            <a:off x="-382404" y="0"/>
            <a:ext cx="9932332" cy="6858000"/>
            <a:chOff x="-382404" y="0"/>
            <a:chExt cx="9932332" cy="6858000"/>
          </a:xfrm>
        </p:grpSpPr>
        <p:grpSp>
          <p:nvGrpSpPr>
            <p:cNvPr id="45" name="Group 44"/>
            <p:cNvGrpSpPr/>
            <p:nvPr/>
          </p:nvGrpSpPr>
          <p:grpSpPr>
            <a:xfrm>
              <a:off x="0" y="0"/>
              <a:ext cx="9144000" cy="6858000"/>
              <a:chOff x="0" y="0"/>
              <a:chExt cx="9144000" cy="6858000"/>
            </a:xfrm>
          </p:grpSpPr>
          <p:grpSp>
            <p:nvGrpSpPr>
              <p:cNvPr id="75" name="Group 4"/>
              <p:cNvGrpSpPr/>
              <p:nvPr/>
            </p:nvGrpSpPr>
            <p:grpSpPr>
              <a:xfrm>
                <a:off x="0" y="0"/>
                <a:ext cx="2514600" cy="6858000"/>
                <a:chOff x="0" y="0"/>
                <a:chExt cx="2514600" cy="6858000"/>
              </a:xfrm>
            </p:grpSpPr>
            <p:sp>
              <p:nvSpPr>
                <p:cNvPr id="87" name="Rectangle 86"/>
                <p:cNvSpPr/>
                <p:nvPr/>
              </p:nvSpPr>
              <p:spPr>
                <a:xfrm>
                  <a:off x="914400" y="0"/>
                  <a:ext cx="1600200" cy="6858000"/>
                </a:xfrm>
                <a:prstGeom prst="rect">
                  <a:avLst/>
                </a:prstGeom>
                <a:solidFill>
                  <a:schemeClr val="bg1">
                    <a:alpha val="1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 kern="1200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8" name="Rectangle 2"/>
                <p:cNvSpPr/>
                <p:nvPr/>
              </p:nvSpPr>
              <p:spPr>
                <a:xfrm>
                  <a:off x="0" y="0"/>
                  <a:ext cx="457200" cy="6858000"/>
                </a:xfrm>
                <a:prstGeom prst="rect">
                  <a:avLst/>
                </a:prstGeom>
                <a:solidFill>
                  <a:schemeClr val="bg1">
                    <a:alpha val="1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 kern="1200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9" name="Rectangle 3"/>
                <p:cNvSpPr/>
                <p:nvPr/>
              </p:nvSpPr>
              <p:spPr>
                <a:xfrm>
                  <a:off x="228600" y="0"/>
                  <a:ext cx="762000" cy="6858000"/>
                </a:xfrm>
                <a:prstGeom prst="rect">
                  <a:avLst/>
                </a:prstGeom>
                <a:solidFill>
                  <a:schemeClr val="bg1">
                    <a:alpha val="1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 kern="1200">
                    <a:solidFill>
                      <a:prstClr val="white"/>
                    </a:solidFill>
                  </a:endParaRPr>
                </a:p>
              </p:txBody>
            </p:sp>
          </p:grpSp>
          <p:grpSp>
            <p:nvGrpSpPr>
              <p:cNvPr id="76" name="Group 5"/>
              <p:cNvGrpSpPr/>
              <p:nvPr/>
            </p:nvGrpSpPr>
            <p:grpSpPr>
              <a:xfrm>
                <a:off x="422910" y="0"/>
                <a:ext cx="2514600" cy="6858000"/>
                <a:chOff x="0" y="0"/>
                <a:chExt cx="2514600" cy="6858000"/>
              </a:xfrm>
            </p:grpSpPr>
            <p:sp>
              <p:nvSpPr>
                <p:cNvPr id="84" name="Rectangle 83"/>
                <p:cNvSpPr/>
                <p:nvPr/>
              </p:nvSpPr>
              <p:spPr>
                <a:xfrm>
                  <a:off x="914400" y="0"/>
                  <a:ext cx="1600200" cy="6858000"/>
                </a:xfrm>
                <a:prstGeom prst="rect">
                  <a:avLst/>
                </a:prstGeom>
                <a:solidFill>
                  <a:schemeClr val="bg1">
                    <a:alpha val="1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 kern="1200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5" name="Rectangle 84"/>
                <p:cNvSpPr/>
                <p:nvPr/>
              </p:nvSpPr>
              <p:spPr>
                <a:xfrm>
                  <a:off x="0" y="0"/>
                  <a:ext cx="457200" cy="6858000"/>
                </a:xfrm>
                <a:prstGeom prst="rect">
                  <a:avLst/>
                </a:prstGeom>
                <a:solidFill>
                  <a:schemeClr val="bg1">
                    <a:alpha val="1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 kern="1200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6" name="Rectangle 85"/>
                <p:cNvSpPr/>
                <p:nvPr/>
              </p:nvSpPr>
              <p:spPr>
                <a:xfrm>
                  <a:off x="228600" y="0"/>
                  <a:ext cx="762000" cy="6858000"/>
                </a:xfrm>
                <a:prstGeom prst="rect">
                  <a:avLst/>
                </a:prstGeom>
                <a:solidFill>
                  <a:schemeClr val="bg1">
                    <a:alpha val="1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 kern="1200">
                    <a:solidFill>
                      <a:prstClr val="white"/>
                    </a:solidFill>
                  </a:endParaRPr>
                </a:p>
              </p:txBody>
            </p:sp>
          </p:grpSp>
          <p:grpSp>
            <p:nvGrpSpPr>
              <p:cNvPr id="77" name="Group 9"/>
              <p:cNvGrpSpPr/>
              <p:nvPr/>
            </p:nvGrpSpPr>
            <p:grpSpPr>
              <a:xfrm rot="10800000">
                <a:off x="6629400" y="0"/>
                <a:ext cx="2514600" cy="6858000"/>
                <a:chOff x="0" y="0"/>
                <a:chExt cx="2514600" cy="6858000"/>
              </a:xfrm>
            </p:grpSpPr>
            <p:sp>
              <p:nvSpPr>
                <p:cNvPr id="81" name="Rectangle 80"/>
                <p:cNvSpPr/>
                <p:nvPr/>
              </p:nvSpPr>
              <p:spPr>
                <a:xfrm>
                  <a:off x="914400" y="0"/>
                  <a:ext cx="1600200" cy="6858000"/>
                </a:xfrm>
                <a:prstGeom prst="rect">
                  <a:avLst/>
                </a:prstGeom>
                <a:solidFill>
                  <a:schemeClr val="bg1">
                    <a:alpha val="1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 kern="1200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2" name="Rectangle 81"/>
                <p:cNvSpPr/>
                <p:nvPr/>
              </p:nvSpPr>
              <p:spPr>
                <a:xfrm>
                  <a:off x="0" y="0"/>
                  <a:ext cx="457200" cy="6858000"/>
                </a:xfrm>
                <a:prstGeom prst="rect">
                  <a:avLst/>
                </a:prstGeom>
                <a:solidFill>
                  <a:schemeClr val="bg1">
                    <a:alpha val="1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 kern="1200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83" name="Rectangle 82"/>
                <p:cNvSpPr/>
                <p:nvPr/>
              </p:nvSpPr>
              <p:spPr>
                <a:xfrm>
                  <a:off x="228600" y="0"/>
                  <a:ext cx="762000" cy="6858000"/>
                </a:xfrm>
                <a:prstGeom prst="rect">
                  <a:avLst/>
                </a:prstGeom>
                <a:solidFill>
                  <a:schemeClr val="bg1">
                    <a:alpha val="1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 kern="1200">
                    <a:solidFill>
                      <a:prstClr val="white"/>
                    </a:solidFill>
                  </a:endParaRPr>
                </a:p>
              </p:txBody>
            </p:sp>
          </p:grpSp>
          <p:sp>
            <p:nvSpPr>
              <p:cNvPr id="78" name="Rectangle 77"/>
              <p:cNvSpPr/>
              <p:nvPr/>
            </p:nvSpPr>
            <p:spPr>
              <a:xfrm>
                <a:off x="3810000" y="0"/>
                <a:ext cx="2819400" cy="6858000"/>
              </a:xfrm>
              <a:prstGeom prst="rect">
                <a:avLst/>
              </a:prstGeom>
              <a:solidFill>
                <a:schemeClr val="bg1">
                  <a:alpha val="1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800" kern="1200">
                  <a:solidFill>
                    <a:prstClr val="white"/>
                  </a:solidFill>
                </a:endParaRPr>
              </a:p>
            </p:txBody>
          </p:sp>
          <p:sp>
            <p:nvSpPr>
              <p:cNvPr id="79" name="Rectangle 78"/>
              <p:cNvSpPr/>
              <p:nvPr/>
            </p:nvSpPr>
            <p:spPr>
              <a:xfrm>
                <a:off x="2895600" y="0"/>
                <a:ext cx="457200" cy="6858000"/>
              </a:xfrm>
              <a:prstGeom prst="rect">
                <a:avLst/>
              </a:prstGeom>
              <a:solidFill>
                <a:schemeClr val="bg1">
                  <a:alpha val="1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800" kern="1200">
                  <a:solidFill>
                    <a:prstClr val="white"/>
                  </a:solidFill>
                </a:endParaRPr>
              </a:p>
            </p:txBody>
          </p:sp>
          <p:sp>
            <p:nvSpPr>
              <p:cNvPr id="80" name="Rectangle 79"/>
              <p:cNvSpPr/>
              <p:nvPr/>
            </p:nvSpPr>
            <p:spPr>
              <a:xfrm>
                <a:off x="3124200" y="0"/>
                <a:ext cx="762000" cy="6858000"/>
              </a:xfrm>
              <a:prstGeom prst="rect">
                <a:avLst/>
              </a:prstGeom>
              <a:solidFill>
                <a:schemeClr val="bg1">
                  <a:alpha val="1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800" kern="1200"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46" name="Freeform 45"/>
            <p:cNvSpPr/>
            <p:nvPr/>
          </p:nvSpPr>
          <p:spPr>
            <a:xfrm>
              <a:off x="-11875" y="5035138"/>
              <a:ext cx="9144000" cy="1175655"/>
            </a:xfrm>
            <a:custGeom>
              <a:avLst/>
              <a:gdLst>
                <a:gd name="connsiteX0" fmla="*/ 0 w 9144000"/>
                <a:gd name="connsiteY0" fmla="*/ 1116280 h 1175656"/>
                <a:gd name="connsiteX1" fmla="*/ 1674420 w 9144000"/>
                <a:gd name="connsiteY1" fmla="*/ 1163781 h 1175656"/>
                <a:gd name="connsiteX2" fmla="*/ 4120737 w 9144000"/>
                <a:gd name="connsiteY2" fmla="*/ 1045028 h 1175656"/>
                <a:gd name="connsiteX3" fmla="*/ 7172696 w 9144000"/>
                <a:gd name="connsiteY3" fmla="*/ 605641 h 1175656"/>
                <a:gd name="connsiteX4" fmla="*/ 9144000 w 9144000"/>
                <a:gd name="connsiteY4" fmla="*/ 0 h 1175656"/>
                <a:gd name="connsiteX0" fmla="*/ 0 w 9144000"/>
                <a:gd name="connsiteY0" fmla="*/ 1270659 h 1330035"/>
                <a:gd name="connsiteX1" fmla="*/ 1674420 w 9144000"/>
                <a:gd name="connsiteY1" fmla="*/ 1318160 h 1330035"/>
                <a:gd name="connsiteX2" fmla="*/ 4120737 w 9144000"/>
                <a:gd name="connsiteY2" fmla="*/ 1199407 h 1330035"/>
                <a:gd name="connsiteX3" fmla="*/ 7172696 w 9144000"/>
                <a:gd name="connsiteY3" fmla="*/ 760020 h 1330035"/>
                <a:gd name="connsiteX4" fmla="*/ 9144000 w 9144000"/>
                <a:gd name="connsiteY4" fmla="*/ 0 h 1330035"/>
                <a:gd name="connsiteX0" fmla="*/ 0 w 9144000"/>
                <a:gd name="connsiteY0" fmla="*/ 1270659 h 1330035"/>
                <a:gd name="connsiteX1" fmla="*/ 1674420 w 9144000"/>
                <a:gd name="connsiteY1" fmla="*/ 1318160 h 1330035"/>
                <a:gd name="connsiteX2" fmla="*/ 4120737 w 9144000"/>
                <a:gd name="connsiteY2" fmla="*/ 1199407 h 1330035"/>
                <a:gd name="connsiteX3" fmla="*/ 7172696 w 9144000"/>
                <a:gd name="connsiteY3" fmla="*/ 760020 h 1330035"/>
                <a:gd name="connsiteX4" fmla="*/ 9144000 w 9144000"/>
                <a:gd name="connsiteY4" fmla="*/ 0 h 1330035"/>
                <a:gd name="connsiteX0" fmla="*/ 0 w 9144000"/>
                <a:gd name="connsiteY0" fmla="*/ 1270659 h 1330035"/>
                <a:gd name="connsiteX1" fmla="*/ 1674420 w 9144000"/>
                <a:gd name="connsiteY1" fmla="*/ 1318160 h 1330035"/>
                <a:gd name="connsiteX2" fmla="*/ 4120737 w 9144000"/>
                <a:gd name="connsiteY2" fmla="*/ 1199407 h 1330035"/>
                <a:gd name="connsiteX3" fmla="*/ 7172696 w 9144000"/>
                <a:gd name="connsiteY3" fmla="*/ 760020 h 1330035"/>
                <a:gd name="connsiteX4" fmla="*/ 9144000 w 9144000"/>
                <a:gd name="connsiteY4" fmla="*/ 0 h 1330035"/>
                <a:gd name="connsiteX0" fmla="*/ 0 w 9144000"/>
                <a:gd name="connsiteY0" fmla="*/ 1116279 h 1175655"/>
                <a:gd name="connsiteX1" fmla="*/ 1674420 w 9144000"/>
                <a:gd name="connsiteY1" fmla="*/ 1163780 h 1175655"/>
                <a:gd name="connsiteX2" fmla="*/ 4120737 w 9144000"/>
                <a:gd name="connsiteY2" fmla="*/ 1045027 h 1175655"/>
                <a:gd name="connsiteX3" fmla="*/ 7172696 w 9144000"/>
                <a:gd name="connsiteY3" fmla="*/ 605640 h 1175655"/>
                <a:gd name="connsiteX4" fmla="*/ 9144000 w 9144000"/>
                <a:gd name="connsiteY4" fmla="*/ 0 h 11756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144000" h="1175655">
                  <a:moveTo>
                    <a:pt x="0" y="1116279"/>
                  </a:moveTo>
                  <a:cubicBezTo>
                    <a:pt x="493815" y="1145967"/>
                    <a:pt x="987631" y="1175655"/>
                    <a:pt x="1674420" y="1163780"/>
                  </a:cubicBezTo>
                  <a:cubicBezTo>
                    <a:pt x="2361209" y="1151905"/>
                    <a:pt x="3204358" y="1138050"/>
                    <a:pt x="4120737" y="1045027"/>
                  </a:cubicBezTo>
                  <a:cubicBezTo>
                    <a:pt x="5037116" y="952004"/>
                    <a:pt x="6335486" y="779811"/>
                    <a:pt x="7172696" y="605640"/>
                  </a:cubicBezTo>
                  <a:cubicBezTo>
                    <a:pt x="8009907" y="431469"/>
                    <a:pt x="8866910" y="154379"/>
                    <a:pt x="9144000" y="0"/>
                  </a:cubicBezTo>
                </a:path>
              </a:pathLst>
            </a:custGeom>
            <a:ln w="6350">
              <a:solidFill>
                <a:schemeClr val="bg1"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sz="1800" kern="1200">
                <a:solidFill>
                  <a:prstClr val="black"/>
                </a:solidFill>
              </a:endParaRPr>
            </a:p>
          </p:txBody>
        </p:sp>
        <p:sp>
          <p:nvSpPr>
            <p:cNvPr id="47" name="Freeform 46"/>
            <p:cNvSpPr/>
            <p:nvPr/>
          </p:nvSpPr>
          <p:spPr>
            <a:xfrm>
              <a:off x="-11875" y="3467595"/>
              <a:ext cx="9144000" cy="890650"/>
            </a:xfrm>
            <a:custGeom>
              <a:avLst/>
              <a:gdLst>
                <a:gd name="connsiteX0" fmla="*/ 0 w 9144000"/>
                <a:gd name="connsiteY0" fmla="*/ 890650 h 890650"/>
                <a:gd name="connsiteX1" fmla="*/ 1045028 w 9144000"/>
                <a:gd name="connsiteY1" fmla="*/ 475013 h 890650"/>
                <a:gd name="connsiteX2" fmla="*/ 3111335 w 9144000"/>
                <a:gd name="connsiteY2" fmla="*/ 71252 h 890650"/>
                <a:gd name="connsiteX3" fmla="*/ 5913911 w 9144000"/>
                <a:gd name="connsiteY3" fmla="*/ 71252 h 890650"/>
                <a:gd name="connsiteX4" fmla="*/ 9144000 w 9144000"/>
                <a:gd name="connsiteY4" fmla="*/ 498764 h 890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144000" h="890650">
                  <a:moveTo>
                    <a:pt x="0" y="890650"/>
                  </a:moveTo>
                  <a:cubicBezTo>
                    <a:pt x="263236" y="751114"/>
                    <a:pt x="526472" y="611579"/>
                    <a:pt x="1045028" y="475013"/>
                  </a:cubicBezTo>
                  <a:cubicBezTo>
                    <a:pt x="1563584" y="338447"/>
                    <a:pt x="2299855" y="138545"/>
                    <a:pt x="3111335" y="71252"/>
                  </a:cubicBezTo>
                  <a:cubicBezTo>
                    <a:pt x="3922815" y="3959"/>
                    <a:pt x="4908467" y="0"/>
                    <a:pt x="5913911" y="71252"/>
                  </a:cubicBezTo>
                  <a:cubicBezTo>
                    <a:pt x="6919355" y="142504"/>
                    <a:pt x="8595756" y="427512"/>
                    <a:pt x="9144000" y="498764"/>
                  </a:cubicBezTo>
                </a:path>
              </a:pathLst>
            </a:custGeom>
            <a:ln w="6350">
              <a:solidFill>
                <a:schemeClr val="bg1"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sz="1800" kern="1200">
                <a:solidFill>
                  <a:prstClr val="black"/>
                </a:solidFill>
              </a:endParaRPr>
            </a:p>
          </p:txBody>
        </p:sp>
        <p:sp>
          <p:nvSpPr>
            <p:cNvPr id="48" name="Freeform 47"/>
            <p:cNvSpPr/>
            <p:nvPr/>
          </p:nvSpPr>
          <p:spPr>
            <a:xfrm>
              <a:off x="-23751" y="5640779"/>
              <a:ext cx="3004457" cy="1211283"/>
            </a:xfrm>
            <a:custGeom>
              <a:avLst/>
              <a:gdLst>
                <a:gd name="connsiteX0" fmla="*/ 0 w 3004457"/>
                <a:gd name="connsiteY0" fmla="*/ 0 h 1211283"/>
                <a:gd name="connsiteX1" fmla="*/ 3004457 w 3004457"/>
                <a:gd name="connsiteY1" fmla="*/ 1211283 h 12112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004457" h="1211283">
                  <a:moveTo>
                    <a:pt x="0" y="0"/>
                  </a:moveTo>
                  <a:cubicBezTo>
                    <a:pt x="1103415" y="501732"/>
                    <a:pt x="2206831" y="1003465"/>
                    <a:pt x="3004457" y="1211283"/>
                  </a:cubicBezTo>
                </a:path>
              </a:pathLst>
            </a:custGeom>
            <a:ln w="6350">
              <a:solidFill>
                <a:schemeClr val="bg1"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sz="1800" kern="1200">
                <a:solidFill>
                  <a:prstClr val="black"/>
                </a:solidFill>
              </a:endParaRPr>
            </a:p>
          </p:txBody>
        </p:sp>
        <p:sp>
          <p:nvSpPr>
            <p:cNvPr id="49" name="Freeform 48"/>
            <p:cNvSpPr/>
            <p:nvPr/>
          </p:nvSpPr>
          <p:spPr>
            <a:xfrm>
              <a:off x="-11875" y="5284519"/>
              <a:ext cx="9144000" cy="1478478"/>
            </a:xfrm>
            <a:custGeom>
              <a:avLst/>
              <a:gdLst>
                <a:gd name="connsiteX0" fmla="*/ 0 w 9144000"/>
                <a:gd name="connsiteY0" fmla="*/ 0 h 1478478"/>
                <a:gd name="connsiteX1" fmla="*/ 1104405 w 9144000"/>
                <a:gd name="connsiteY1" fmla="*/ 344385 h 1478478"/>
                <a:gd name="connsiteX2" fmla="*/ 3194462 w 9144000"/>
                <a:gd name="connsiteY2" fmla="*/ 866899 h 1478478"/>
                <a:gd name="connsiteX3" fmla="*/ 5676405 w 9144000"/>
                <a:gd name="connsiteY3" fmla="*/ 1282536 h 1478478"/>
                <a:gd name="connsiteX4" fmla="*/ 7730836 w 9144000"/>
                <a:gd name="connsiteY4" fmla="*/ 1448790 h 1478478"/>
                <a:gd name="connsiteX5" fmla="*/ 8573984 w 9144000"/>
                <a:gd name="connsiteY5" fmla="*/ 1460665 h 1478478"/>
                <a:gd name="connsiteX6" fmla="*/ 9144000 w 9144000"/>
                <a:gd name="connsiteY6" fmla="*/ 1425039 h 1478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144000" h="1478478">
                  <a:moveTo>
                    <a:pt x="0" y="0"/>
                  </a:moveTo>
                  <a:cubicBezTo>
                    <a:pt x="285997" y="99951"/>
                    <a:pt x="571995" y="199902"/>
                    <a:pt x="1104405" y="344385"/>
                  </a:cubicBezTo>
                  <a:cubicBezTo>
                    <a:pt x="1636815" y="488868"/>
                    <a:pt x="2432462" y="710541"/>
                    <a:pt x="3194462" y="866899"/>
                  </a:cubicBezTo>
                  <a:cubicBezTo>
                    <a:pt x="3956462" y="1023258"/>
                    <a:pt x="4920343" y="1185554"/>
                    <a:pt x="5676405" y="1282536"/>
                  </a:cubicBezTo>
                  <a:cubicBezTo>
                    <a:pt x="6432467" y="1379518"/>
                    <a:pt x="7247906" y="1419102"/>
                    <a:pt x="7730836" y="1448790"/>
                  </a:cubicBezTo>
                  <a:cubicBezTo>
                    <a:pt x="8213766" y="1478478"/>
                    <a:pt x="8338457" y="1464623"/>
                    <a:pt x="8573984" y="1460665"/>
                  </a:cubicBezTo>
                  <a:cubicBezTo>
                    <a:pt x="8809511" y="1456707"/>
                    <a:pt x="8976755" y="1440873"/>
                    <a:pt x="9144000" y="1425039"/>
                  </a:cubicBezTo>
                </a:path>
              </a:pathLst>
            </a:custGeom>
            <a:ln w="6350">
              <a:solidFill>
                <a:schemeClr val="bg1"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sz="1800" kern="1200">
                <a:solidFill>
                  <a:prstClr val="black"/>
                </a:solidFill>
              </a:endParaRPr>
            </a:p>
          </p:txBody>
        </p:sp>
        <p:sp>
          <p:nvSpPr>
            <p:cNvPr id="50" name="Freeform 49"/>
            <p:cNvSpPr/>
            <p:nvPr/>
          </p:nvSpPr>
          <p:spPr>
            <a:xfrm>
              <a:off x="2137558" y="5132120"/>
              <a:ext cx="6982691" cy="1719942"/>
            </a:xfrm>
            <a:custGeom>
              <a:avLst/>
              <a:gdLst>
                <a:gd name="connsiteX0" fmla="*/ 0 w 6982691"/>
                <a:gd name="connsiteY0" fmla="*/ 1719942 h 1719942"/>
                <a:gd name="connsiteX1" fmla="*/ 546265 w 6982691"/>
                <a:gd name="connsiteY1" fmla="*/ 1185553 h 1719942"/>
                <a:gd name="connsiteX2" fmla="*/ 1330037 w 6982691"/>
                <a:gd name="connsiteY2" fmla="*/ 710540 h 1719942"/>
                <a:gd name="connsiteX3" fmla="*/ 2078182 w 6982691"/>
                <a:gd name="connsiteY3" fmla="*/ 437407 h 1719942"/>
                <a:gd name="connsiteX4" fmla="*/ 3348842 w 6982691"/>
                <a:gd name="connsiteY4" fmla="*/ 152399 h 1719942"/>
                <a:gd name="connsiteX5" fmla="*/ 4001985 w 6982691"/>
                <a:gd name="connsiteY5" fmla="*/ 69272 h 1719942"/>
                <a:gd name="connsiteX6" fmla="*/ 5047013 w 6982691"/>
                <a:gd name="connsiteY6" fmla="*/ 9896 h 1719942"/>
                <a:gd name="connsiteX7" fmla="*/ 5890161 w 6982691"/>
                <a:gd name="connsiteY7" fmla="*/ 9896 h 1719942"/>
                <a:gd name="connsiteX8" fmla="*/ 6495803 w 6982691"/>
                <a:gd name="connsiteY8" fmla="*/ 9896 h 1719942"/>
                <a:gd name="connsiteX9" fmla="*/ 6899564 w 6982691"/>
                <a:gd name="connsiteY9" fmla="*/ 33646 h 1719942"/>
                <a:gd name="connsiteX10" fmla="*/ 6982691 w 6982691"/>
                <a:gd name="connsiteY10" fmla="*/ 45522 h 17199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982691" h="1719942">
                  <a:moveTo>
                    <a:pt x="0" y="1719942"/>
                  </a:moveTo>
                  <a:cubicBezTo>
                    <a:pt x="162296" y="1536864"/>
                    <a:pt x="324592" y="1353787"/>
                    <a:pt x="546265" y="1185553"/>
                  </a:cubicBezTo>
                  <a:cubicBezTo>
                    <a:pt x="767938" y="1017319"/>
                    <a:pt x="1074718" y="835231"/>
                    <a:pt x="1330037" y="710540"/>
                  </a:cubicBezTo>
                  <a:cubicBezTo>
                    <a:pt x="1585356" y="585849"/>
                    <a:pt x="1741715" y="530430"/>
                    <a:pt x="2078182" y="437407"/>
                  </a:cubicBezTo>
                  <a:cubicBezTo>
                    <a:pt x="2414649" y="344384"/>
                    <a:pt x="3028208" y="213755"/>
                    <a:pt x="3348842" y="152399"/>
                  </a:cubicBezTo>
                  <a:cubicBezTo>
                    <a:pt x="3669476" y="91043"/>
                    <a:pt x="3718957" y="93022"/>
                    <a:pt x="4001985" y="69272"/>
                  </a:cubicBezTo>
                  <a:cubicBezTo>
                    <a:pt x="4285013" y="45522"/>
                    <a:pt x="4732317" y="19792"/>
                    <a:pt x="5047013" y="9896"/>
                  </a:cubicBezTo>
                  <a:cubicBezTo>
                    <a:pt x="5361709" y="0"/>
                    <a:pt x="5890161" y="9896"/>
                    <a:pt x="5890161" y="9896"/>
                  </a:cubicBezTo>
                  <a:lnTo>
                    <a:pt x="6495803" y="9896"/>
                  </a:lnTo>
                  <a:cubicBezTo>
                    <a:pt x="6664037" y="13854"/>
                    <a:pt x="6818416" y="27708"/>
                    <a:pt x="6899564" y="33646"/>
                  </a:cubicBezTo>
                  <a:cubicBezTo>
                    <a:pt x="6980712" y="39584"/>
                    <a:pt x="6953003" y="37605"/>
                    <a:pt x="6982691" y="45522"/>
                  </a:cubicBezTo>
                </a:path>
              </a:pathLst>
            </a:custGeom>
            <a:ln w="6350">
              <a:solidFill>
                <a:schemeClr val="bg1"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sz="1800" kern="1200">
                <a:solidFill>
                  <a:prstClr val="black"/>
                </a:solidFill>
              </a:endParaRPr>
            </a:p>
          </p:txBody>
        </p:sp>
        <p:sp>
          <p:nvSpPr>
            <p:cNvPr id="51" name="Hexagon 50"/>
            <p:cNvSpPr/>
            <p:nvPr/>
          </p:nvSpPr>
          <p:spPr>
            <a:xfrm rot="1800000">
              <a:off x="2996165" y="2859252"/>
              <a:ext cx="1601400" cy="1388236"/>
            </a:xfrm>
            <a:prstGeom prst="hexagon">
              <a:avLst>
                <a:gd name="adj" fmla="val 28544"/>
                <a:gd name="vf" fmla="val 115470"/>
              </a:avLst>
            </a:prstGeom>
            <a:solidFill>
              <a:schemeClr val="bg1">
                <a:alpha val="10000"/>
              </a:schemeClr>
            </a:solidFill>
            <a:ln w="12700">
              <a:solidFill>
                <a:schemeClr val="bg1">
                  <a:alpha val="12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800" kern="1200">
                <a:solidFill>
                  <a:prstClr val="white"/>
                </a:solidFill>
              </a:endParaRPr>
            </a:p>
          </p:txBody>
        </p:sp>
        <p:sp>
          <p:nvSpPr>
            <p:cNvPr id="52" name="Hexagon 51"/>
            <p:cNvSpPr/>
            <p:nvPr/>
          </p:nvSpPr>
          <p:spPr>
            <a:xfrm rot="1800000">
              <a:off x="3720065" y="4126078"/>
              <a:ext cx="1601400" cy="1388236"/>
            </a:xfrm>
            <a:prstGeom prst="hexagon">
              <a:avLst>
                <a:gd name="adj" fmla="val 28544"/>
                <a:gd name="vf" fmla="val 115470"/>
              </a:avLst>
            </a:prstGeom>
            <a:solidFill>
              <a:schemeClr val="bg1">
                <a:alpha val="0"/>
              </a:schemeClr>
            </a:solidFill>
            <a:ln w="12700">
              <a:solidFill>
                <a:schemeClr val="bg1">
                  <a:alpha val="12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800" kern="1200">
                <a:solidFill>
                  <a:prstClr val="white"/>
                </a:solidFill>
              </a:endParaRPr>
            </a:p>
          </p:txBody>
        </p:sp>
        <p:sp>
          <p:nvSpPr>
            <p:cNvPr id="60" name="Hexagon 59"/>
            <p:cNvSpPr/>
            <p:nvPr/>
          </p:nvSpPr>
          <p:spPr>
            <a:xfrm rot="1800000">
              <a:off x="3729591" y="1592427"/>
              <a:ext cx="1601400" cy="1388236"/>
            </a:xfrm>
            <a:prstGeom prst="hexagon">
              <a:avLst>
                <a:gd name="adj" fmla="val 28544"/>
                <a:gd name="vf" fmla="val 115470"/>
              </a:avLst>
            </a:prstGeom>
            <a:solidFill>
              <a:schemeClr val="bg1">
                <a:alpha val="7000"/>
              </a:schemeClr>
            </a:solidFill>
            <a:ln w="12700">
              <a:solidFill>
                <a:schemeClr val="bg1">
                  <a:alpha val="8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800" kern="1200">
                <a:solidFill>
                  <a:prstClr val="white"/>
                </a:solidFill>
              </a:endParaRPr>
            </a:p>
          </p:txBody>
        </p:sp>
        <p:sp>
          <p:nvSpPr>
            <p:cNvPr id="61" name="Hexagon 60"/>
            <p:cNvSpPr/>
            <p:nvPr/>
          </p:nvSpPr>
          <p:spPr>
            <a:xfrm rot="1800000">
              <a:off x="2977115" y="325603"/>
              <a:ext cx="1601400" cy="1388236"/>
            </a:xfrm>
            <a:prstGeom prst="hexagon">
              <a:avLst>
                <a:gd name="adj" fmla="val 28544"/>
                <a:gd name="vf" fmla="val 115470"/>
              </a:avLst>
            </a:prstGeom>
            <a:solidFill>
              <a:schemeClr val="bg1">
                <a:alpha val="4000"/>
              </a:schemeClr>
            </a:solidFill>
            <a:ln w="12700">
              <a:solidFill>
                <a:schemeClr val="bg1">
                  <a:alpha val="8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800" kern="1200">
                <a:solidFill>
                  <a:prstClr val="white"/>
                </a:solidFill>
              </a:endParaRPr>
            </a:p>
          </p:txBody>
        </p:sp>
        <p:sp>
          <p:nvSpPr>
            <p:cNvPr id="62" name="Hexagon 61"/>
            <p:cNvSpPr/>
            <p:nvPr/>
          </p:nvSpPr>
          <p:spPr>
            <a:xfrm rot="1800000">
              <a:off x="4463014" y="5383378"/>
              <a:ext cx="1601400" cy="1388236"/>
            </a:xfrm>
            <a:prstGeom prst="hexagon">
              <a:avLst>
                <a:gd name="adj" fmla="val 28544"/>
                <a:gd name="vf" fmla="val 115470"/>
              </a:avLst>
            </a:prstGeom>
            <a:solidFill>
              <a:schemeClr val="bg1">
                <a:alpha val="6000"/>
              </a:schemeClr>
            </a:solidFill>
            <a:ln w="12700">
              <a:solidFill>
                <a:schemeClr val="bg1">
                  <a:alpha val="12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800" kern="1200">
                <a:solidFill>
                  <a:prstClr val="white"/>
                </a:solidFill>
              </a:endParaRPr>
            </a:p>
          </p:txBody>
        </p:sp>
        <p:sp>
          <p:nvSpPr>
            <p:cNvPr id="63" name="Freeform 62"/>
            <p:cNvSpPr/>
            <p:nvPr/>
          </p:nvSpPr>
          <p:spPr>
            <a:xfrm rot="1800000">
              <a:off x="-382404" y="4201528"/>
              <a:ext cx="1261499" cy="1388236"/>
            </a:xfrm>
            <a:custGeom>
              <a:avLst/>
              <a:gdLst>
                <a:gd name="connsiteX0" fmla="*/ 0 w 1601400"/>
                <a:gd name="connsiteY0" fmla="*/ 694118 h 1388236"/>
                <a:gd name="connsiteX1" fmla="*/ 396258 w 1601400"/>
                <a:gd name="connsiteY1" fmla="*/ 0 h 1388236"/>
                <a:gd name="connsiteX2" fmla="*/ 1205142 w 1601400"/>
                <a:gd name="connsiteY2" fmla="*/ 0 h 1388236"/>
                <a:gd name="connsiteX3" fmla="*/ 1601400 w 1601400"/>
                <a:gd name="connsiteY3" fmla="*/ 694118 h 1388236"/>
                <a:gd name="connsiteX4" fmla="*/ 1205142 w 1601400"/>
                <a:gd name="connsiteY4" fmla="*/ 1388236 h 1388236"/>
                <a:gd name="connsiteX5" fmla="*/ 396258 w 1601400"/>
                <a:gd name="connsiteY5" fmla="*/ 1388236 h 1388236"/>
                <a:gd name="connsiteX6" fmla="*/ 0 w 1601400"/>
                <a:gd name="connsiteY6" fmla="*/ 694118 h 1388236"/>
                <a:gd name="connsiteX0" fmla="*/ 0 w 1261499"/>
                <a:gd name="connsiteY0" fmla="*/ 105098 h 1388236"/>
                <a:gd name="connsiteX1" fmla="*/ 56357 w 1261499"/>
                <a:gd name="connsiteY1" fmla="*/ 0 h 1388236"/>
                <a:gd name="connsiteX2" fmla="*/ 865241 w 1261499"/>
                <a:gd name="connsiteY2" fmla="*/ 0 h 1388236"/>
                <a:gd name="connsiteX3" fmla="*/ 1261499 w 1261499"/>
                <a:gd name="connsiteY3" fmla="*/ 694118 h 1388236"/>
                <a:gd name="connsiteX4" fmla="*/ 865241 w 1261499"/>
                <a:gd name="connsiteY4" fmla="*/ 1388236 h 1388236"/>
                <a:gd name="connsiteX5" fmla="*/ 56357 w 1261499"/>
                <a:gd name="connsiteY5" fmla="*/ 1388236 h 1388236"/>
                <a:gd name="connsiteX6" fmla="*/ 0 w 1261499"/>
                <a:gd name="connsiteY6" fmla="*/ 105098 h 1388236"/>
                <a:gd name="connsiteX0" fmla="*/ 0 w 1261499"/>
                <a:gd name="connsiteY0" fmla="*/ 105098 h 1388236"/>
                <a:gd name="connsiteX1" fmla="*/ 56357 w 1261499"/>
                <a:gd name="connsiteY1" fmla="*/ 0 h 1388236"/>
                <a:gd name="connsiteX2" fmla="*/ 865241 w 1261499"/>
                <a:gd name="connsiteY2" fmla="*/ 0 h 1388236"/>
                <a:gd name="connsiteX3" fmla="*/ 1261499 w 1261499"/>
                <a:gd name="connsiteY3" fmla="*/ 694118 h 1388236"/>
                <a:gd name="connsiteX4" fmla="*/ 865241 w 1261499"/>
                <a:gd name="connsiteY4" fmla="*/ 1388236 h 1388236"/>
                <a:gd name="connsiteX5" fmla="*/ 744578 w 1261499"/>
                <a:gd name="connsiteY5" fmla="*/ 1387893 h 1388236"/>
                <a:gd name="connsiteX6" fmla="*/ 0 w 1261499"/>
                <a:gd name="connsiteY6" fmla="*/ 105098 h 1388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61499" h="1388236">
                  <a:moveTo>
                    <a:pt x="0" y="105098"/>
                  </a:moveTo>
                  <a:lnTo>
                    <a:pt x="56357" y="0"/>
                  </a:lnTo>
                  <a:lnTo>
                    <a:pt x="865241" y="0"/>
                  </a:lnTo>
                  <a:lnTo>
                    <a:pt x="1261499" y="694118"/>
                  </a:lnTo>
                  <a:lnTo>
                    <a:pt x="865241" y="1388236"/>
                  </a:lnTo>
                  <a:lnTo>
                    <a:pt x="744578" y="1387893"/>
                  </a:lnTo>
                  <a:lnTo>
                    <a:pt x="0" y="105098"/>
                  </a:ln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 w="12700">
              <a:solidFill>
                <a:schemeClr val="bg1">
                  <a:alpha val="12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800" kern="1200">
                <a:solidFill>
                  <a:prstClr val="white"/>
                </a:solidFill>
              </a:endParaRPr>
            </a:p>
          </p:txBody>
        </p:sp>
        <p:sp>
          <p:nvSpPr>
            <p:cNvPr id="64" name="Hexagon 63"/>
            <p:cNvSpPr/>
            <p:nvPr/>
          </p:nvSpPr>
          <p:spPr>
            <a:xfrm rot="1800000">
              <a:off x="24365" y="5402429"/>
              <a:ext cx="1601400" cy="1388236"/>
            </a:xfrm>
            <a:prstGeom prst="hexagon">
              <a:avLst>
                <a:gd name="adj" fmla="val 28544"/>
                <a:gd name="vf" fmla="val 115470"/>
              </a:avLst>
            </a:prstGeom>
            <a:solidFill>
              <a:schemeClr val="bg1">
                <a:alpha val="0"/>
              </a:schemeClr>
            </a:solidFill>
            <a:ln w="12700">
              <a:solidFill>
                <a:schemeClr val="bg1">
                  <a:alpha val="12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800" kern="1200">
                <a:solidFill>
                  <a:prstClr val="white"/>
                </a:solidFill>
              </a:endParaRPr>
            </a:p>
          </p:txBody>
        </p:sp>
        <p:sp>
          <p:nvSpPr>
            <p:cNvPr id="65" name="Hexagon 64"/>
            <p:cNvSpPr/>
            <p:nvPr/>
          </p:nvSpPr>
          <p:spPr>
            <a:xfrm rot="1800000">
              <a:off x="52941" y="2849728"/>
              <a:ext cx="1601400" cy="1388236"/>
            </a:xfrm>
            <a:prstGeom prst="hexagon">
              <a:avLst>
                <a:gd name="adj" fmla="val 28544"/>
                <a:gd name="vf" fmla="val 115470"/>
              </a:avLst>
            </a:prstGeom>
            <a:solidFill>
              <a:schemeClr val="bg1">
                <a:alpha val="7000"/>
              </a:schemeClr>
            </a:solidFill>
            <a:ln w="12700">
              <a:solidFill>
                <a:schemeClr val="bg1">
                  <a:alpha val="8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800" kern="1200">
                <a:solidFill>
                  <a:prstClr val="white"/>
                </a:solidFill>
              </a:endParaRPr>
            </a:p>
          </p:txBody>
        </p:sp>
        <p:sp>
          <p:nvSpPr>
            <p:cNvPr id="66" name="Hexagon 65"/>
            <p:cNvSpPr/>
            <p:nvPr/>
          </p:nvSpPr>
          <p:spPr>
            <a:xfrm rot="1800000">
              <a:off x="776840" y="4126077"/>
              <a:ext cx="1601400" cy="1388236"/>
            </a:xfrm>
            <a:prstGeom prst="hexagon">
              <a:avLst>
                <a:gd name="adj" fmla="val 28544"/>
                <a:gd name="vf" fmla="val 115470"/>
              </a:avLst>
            </a:prstGeom>
            <a:solidFill>
              <a:schemeClr val="bg1">
                <a:alpha val="0"/>
              </a:schemeClr>
            </a:solidFill>
            <a:ln w="12700">
              <a:solidFill>
                <a:schemeClr val="bg1">
                  <a:alpha val="12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800" kern="1200">
                <a:solidFill>
                  <a:prstClr val="white"/>
                </a:solidFill>
              </a:endParaRPr>
            </a:p>
          </p:txBody>
        </p:sp>
        <p:sp>
          <p:nvSpPr>
            <p:cNvPr id="67" name="Hexagon 66"/>
            <p:cNvSpPr/>
            <p:nvPr/>
          </p:nvSpPr>
          <p:spPr>
            <a:xfrm rot="1800000">
              <a:off x="1510265" y="5411953"/>
              <a:ext cx="1601400" cy="1388236"/>
            </a:xfrm>
            <a:prstGeom prst="hexagon">
              <a:avLst>
                <a:gd name="adj" fmla="val 28544"/>
                <a:gd name="vf" fmla="val 115470"/>
              </a:avLst>
            </a:prstGeom>
            <a:solidFill>
              <a:schemeClr val="bg1">
                <a:alpha val="0"/>
              </a:schemeClr>
            </a:solidFill>
            <a:ln w="12700">
              <a:solidFill>
                <a:schemeClr val="bg1">
                  <a:alpha val="12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800" kern="1200">
                <a:solidFill>
                  <a:prstClr val="white"/>
                </a:solidFill>
              </a:endParaRPr>
            </a:p>
          </p:txBody>
        </p:sp>
        <p:sp>
          <p:nvSpPr>
            <p:cNvPr id="68" name="Hexagon 67"/>
            <p:cNvSpPr/>
            <p:nvPr/>
          </p:nvSpPr>
          <p:spPr>
            <a:xfrm rot="1800000">
              <a:off x="1529316" y="2859252"/>
              <a:ext cx="1601400" cy="1388236"/>
            </a:xfrm>
            <a:prstGeom prst="hexagon">
              <a:avLst>
                <a:gd name="adj" fmla="val 28544"/>
                <a:gd name="vf" fmla="val 115470"/>
              </a:avLst>
            </a:prstGeom>
            <a:solidFill>
              <a:schemeClr val="bg1">
                <a:alpha val="7000"/>
              </a:schemeClr>
            </a:solidFill>
            <a:ln w="12700">
              <a:solidFill>
                <a:schemeClr val="bg1">
                  <a:alpha val="8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800" kern="1200">
                <a:solidFill>
                  <a:prstClr val="white"/>
                </a:solidFill>
              </a:endParaRPr>
            </a:p>
          </p:txBody>
        </p:sp>
        <p:sp>
          <p:nvSpPr>
            <p:cNvPr id="69" name="Hexagon 68"/>
            <p:cNvSpPr/>
            <p:nvPr/>
          </p:nvSpPr>
          <p:spPr>
            <a:xfrm rot="1800000">
              <a:off x="795890" y="1563853"/>
              <a:ext cx="1601400" cy="1388236"/>
            </a:xfrm>
            <a:prstGeom prst="hexagon">
              <a:avLst>
                <a:gd name="adj" fmla="val 28544"/>
                <a:gd name="vf" fmla="val 115470"/>
              </a:avLst>
            </a:prstGeom>
            <a:solidFill>
              <a:schemeClr val="bg1">
                <a:alpha val="0"/>
              </a:schemeClr>
            </a:solidFill>
            <a:ln w="12700">
              <a:solidFill>
                <a:schemeClr val="bg1">
                  <a:alpha val="12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800" kern="1200">
                <a:solidFill>
                  <a:prstClr val="white"/>
                </a:solidFill>
              </a:endParaRPr>
            </a:p>
          </p:txBody>
        </p:sp>
        <p:sp>
          <p:nvSpPr>
            <p:cNvPr id="70" name="Hexagon 69"/>
            <p:cNvSpPr/>
            <p:nvPr/>
          </p:nvSpPr>
          <p:spPr>
            <a:xfrm rot="1800000">
              <a:off x="6806166" y="4145128"/>
              <a:ext cx="1601400" cy="1388236"/>
            </a:xfrm>
            <a:prstGeom prst="hexagon">
              <a:avLst>
                <a:gd name="adj" fmla="val 28544"/>
                <a:gd name="vf" fmla="val 115470"/>
              </a:avLst>
            </a:prstGeom>
            <a:solidFill>
              <a:schemeClr val="bg1">
                <a:alpha val="10000"/>
              </a:schemeClr>
            </a:solidFill>
            <a:ln w="12700">
              <a:solidFill>
                <a:schemeClr val="bg1">
                  <a:alpha val="12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800" kern="1200">
                <a:solidFill>
                  <a:prstClr val="white"/>
                </a:solidFill>
              </a:endParaRPr>
            </a:p>
          </p:txBody>
        </p:sp>
        <p:sp>
          <p:nvSpPr>
            <p:cNvPr id="71" name="Hexagon 70"/>
            <p:cNvSpPr/>
            <p:nvPr/>
          </p:nvSpPr>
          <p:spPr>
            <a:xfrm rot="1800000">
              <a:off x="7549116" y="5421479"/>
              <a:ext cx="1601400" cy="1388236"/>
            </a:xfrm>
            <a:prstGeom prst="hexagon">
              <a:avLst>
                <a:gd name="adj" fmla="val 28544"/>
                <a:gd name="vf" fmla="val 115470"/>
              </a:avLst>
            </a:prstGeom>
            <a:solidFill>
              <a:schemeClr val="bg1">
                <a:alpha val="0"/>
              </a:schemeClr>
            </a:solidFill>
            <a:ln w="12700">
              <a:solidFill>
                <a:schemeClr val="bg1">
                  <a:alpha val="12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800" kern="1200">
                <a:solidFill>
                  <a:prstClr val="white"/>
                </a:solidFill>
              </a:endParaRPr>
            </a:p>
          </p:txBody>
        </p:sp>
        <p:sp>
          <p:nvSpPr>
            <p:cNvPr id="72" name="Hexagon 71"/>
            <p:cNvSpPr/>
            <p:nvPr/>
          </p:nvSpPr>
          <p:spPr>
            <a:xfrm rot="1800000">
              <a:off x="7549117" y="2868778"/>
              <a:ext cx="1601400" cy="1388236"/>
            </a:xfrm>
            <a:prstGeom prst="hexagon">
              <a:avLst>
                <a:gd name="adj" fmla="val 28544"/>
                <a:gd name="vf" fmla="val 115470"/>
              </a:avLst>
            </a:prstGeom>
            <a:solidFill>
              <a:schemeClr val="bg1">
                <a:alpha val="7000"/>
              </a:schemeClr>
            </a:solidFill>
            <a:ln w="12700">
              <a:solidFill>
                <a:schemeClr val="bg1">
                  <a:alpha val="8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800" kern="1200">
                <a:solidFill>
                  <a:prstClr val="white"/>
                </a:solidFill>
              </a:endParaRPr>
            </a:p>
          </p:txBody>
        </p:sp>
        <p:sp>
          <p:nvSpPr>
            <p:cNvPr id="73" name="Freeform 72"/>
            <p:cNvSpPr/>
            <p:nvPr/>
          </p:nvSpPr>
          <p:spPr>
            <a:xfrm rot="1800000">
              <a:off x="8306521" y="4055629"/>
              <a:ext cx="1243407" cy="1388236"/>
            </a:xfrm>
            <a:custGeom>
              <a:avLst/>
              <a:gdLst>
                <a:gd name="connsiteX0" fmla="*/ 0 w 1601400"/>
                <a:gd name="connsiteY0" fmla="*/ 694118 h 1388236"/>
                <a:gd name="connsiteX1" fmla="*/ 396258 w 1601400"/>
                <a:gd name="connsiteY1" fmla="*/ 0 h 1388236"/>
                <a:gd name="connsiteX2" fmla="*/ 1205142 w 1601400"/>
                <a:gd name="connsiteY2" fmla="*/ 0 h 1388236"/>
                <a:gd name="connsiteX3" fmla="*/ 1601400 w 1601400"/>
                <a:gd name="connsiteY3" fmla="*/ 694118 h 1388236"/>
                <a:gd name="connsiteX4" fmla="*/ 1205142 w 1601400"/>
                <a:gd name="connsiteY4" fmla="*/ 1388236 h 1388236"/>
                <a:gd name="connsiteX5" fmla="*/ 396258 w 1601400"/>
                <a:gd name="connsiteY5" fmla="*/ 1388236 h 1388236"/>
                <a:gd name="connsiteX6" fmla="*/ 0 w 1601400"/>
                <a:gd name="connsiteY6" fmla="*/ 694118 h 1388236"/>
                <a:gd name="connsiteX0" fmla="*/ 0 w 1601400"/>
                <a:gd name="connsiteY0" fmla="*/ 694118 h 1388236"/>
                <a:gd name="connsiteX1" fmla="*/ 396258 w 1601400"/>
                <a:gd name="connsiteY1" fmla="*/ 0 h 1388236"/>
                <a:gd name="connsiteX2" fmla="*/ 474029 w 1601400"/>
                <a:gd name="connsiteY2" fmla="*/ 4016 h 1388236"/>
                <a:gd name="connsiteX3" fmla="*/ 1601400 w 1601400"/>
                <a:gd name="connsiteY3" fmla="*/ 694118 h 1388236"/>
                <a:gd name="connsiteX4" fmla="*/ 1205142 w 1601400"/>
                <a:gd name="connsiteY4" fmla="*/ 1388236 h 1388236"/>
                <a:gd name="connsiteX5" fmla="*/ 396258 w 1601400"/>
                <a:gd name="connsiteY5" fmla="*/ 1388236 h 1388236"/>
                <a:gd name="connsiteX6" fmla="*/ 0 w 1601400"/>
                <a:gd name="connsiteY6" fmla="*/ 694118 h 1388236"/>
                <a:gd name="connsiteX0" fmla="*/ 0 w 1243407"/>
                <a:gd name="connsiteY0" fmla="*/ 694118 h 1388236"/>
                <a:gd name="connsiteX1" fmla="*/ 396258 w 1243407"/>
                <a:gd name="connsiteY1" fmla="*/ 0 h 1388236"/>
                <a:gd name="connsiteX2" fmla="*/ 474029 w 1243407"/>
                <a:gd name="connsiteY2" fmla="*/ 4016 h 1388236"/>
                <a:gd name="connsiteX3" fmla="*/ 1243407 w 1243407"/>
                <a:gd name="connsiteY3" fmla="*/ 1325983 h 1388236"/>
                <a:gd name="connsiteX4" fmla="*/ 1205142 w 1243407"/>
                <a:gd name="connsiteY4" fmla="*/ 1388236 h 1388236"/>
                <a:gd name="connsiteX5" fmla="*/ 396258 w 1243407"/>
                <a:gd name="connsiteY5" fmla="*/ 1388236 h 1388236"/>
                <a:gd name="connsiteX6" fmla="*/ 0 w 1243407"/>
                <a:gd name="connsiteY6" fmla="*/ 694118 h 1388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43407" h="1388236">
                  <a:moveTo>
                    <a:pt x="0" y="694118"/>
                  </a:moveTo>
                  <a:lnTo>
                    <a:pt x="396258" y="0"/>
                  </a:lnTo>
                  <a:lnTo>
                    <a:pt x="474029" y="4016"/>
                  </a:lnTo>
                  <a:lnTo>
                    <a:pt x="1243407" y="1325983"/>
                  </a:lnTo>
                  <a:lnTo>
                    <a:pt x="1205142" y="1388236"/>
                  </a:lnTo>
                  <a:lnTo>
                    <a:pt x="396258" y="1388236"/>
                  </a:lnTo>
                  <a:lnTo>
                    <a:pt x="0" y="694118"/>
                  </a:lnTo>
                  <a:close/>
                </a:path>
              </a:pathLst>
            </a:custGeom>
            <a:solidFill>
              <a:schemeClr val="bg1">
                <a:alpha val="4000"/>
              </a:schemeClr>
            </a:solidFill>
            <a:ln w="12700">
              <a:solidFill>
                <a:schemeClr val="bg1">
                  <a:alpha val="12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800" kern="1200">
                <a:solidFill>
                  <a:prstClr val="white"/>
                </a:solidFill>
              </a:endParaRPr>
            </a:p>
          </p:txBody>
        </p:sp>
        <p:sp>
          <p:nvSpPr>
            <p:cNvPr id="74" name="Freeform 73"/>
            <p:cNvSpPr/>
            <p:nvPr/>
          </p:nvSpPr>
          <p:spPr>
            <a:xfrm rot="1800000">
              <a:off x="8306771" y="1511524"/>
              <a:ext cx="1241871" cy="1388822"/>
            </a:xfrm>
            <a:custGeom>
              <a:avLst/>
              <a:gdLst>
                <a:gd name="connsiteX0" fmla="*/ 0 w 1601400"/>
                <a:gd name="connsiteY0" fmla="*/ 694118 h 1388236"/>
                <a:gd name="connsiteX1" fmla="*/ 396258 w 1601400"/>
                <a:gd name="connsiteY1" fmla="*/ 0 h 1388236"/>
                <a:gd name="connsiteX2" fmla="*/ 1205142 w 1601400"/>
                <a:gd name="connsiteY2" fmla="*/ 0 h 1388236"/>
                <a:gd name="connsiteX3" fmla="*/ 1601400 w 1601400"/>
                <a:gd name="connsiteY3" fmla="*/ 694118 h 1388236"/>
                <a:gd name="connsiteX4" fmla="*/ 1205142 w 1601400"/>
                <a:gd name="connsiteY4" fmla="*/ 1388236 h 1388236"/>
                <a:gd name="connsiteX5" fmla="*/ 396258 w 1601400"/>
                <a:gd name="connsiteY5" fmla="*/ 1388236 h 1388236"/>
                <a:gd name="connsiteX6" fmla="*/ 0 w 1601400"/>
                <a:gd name="connsiteY6" fmla="*/ 694118 h 1388236"/>
                <a:gd name="connsiteX0" fmla="*/ 0 w 1601400"/>
                <a:gd name="connsiteY0" fmla="*/ 694704 h 1388822"/>
                <a:gd name="connsiteX1" fmla="*/ 396258 w 1601400"/>
                <a:gd name="connsiteY1" fmla="*/ 586 h 1388822"/>
                <a:gd name="connsiteX2" fmla="*/ 482002 w 1601400"/>
                <a:gd name="connsiteY2" fmla="*/ 0 h 1388822"/>
                <a:gd name="connsiteX3" fmla="*/ 1601400 w 1601400"/>
                <a:gd name="connsiteY3" fmla="*/ 694704 h 1388822"/>
                <a:gd name="connsiteX4" fmla="*/ 1205142 w 1601400"/>
                <a:gd name="connsiteY4" fmla="*/ 1388822 h 1388822"/>
                <a:gd name="connsiteX5" fmla="*/ 396258 w 1601400"/>
                <a:gd name="connsiteY5" fmla="*/ 1388822 h 1388822"/>
                <a:gd name="connsiteX6" fmla="*/ 0 w 1601400"/>
                <a:gd name="connsiteY6" fmla="*/ 694704 h 1388822"/>
                <a:gd name="connsiteX0" fmla="*/ 0 w 1241871"/>
                <a:gd name="connsiteY0" fmla="*/ 694704 h 1388822"/>
                <a:gd name="connsiteX1" fmla="*/ 396258 w 1241871"/>
                <a:gd name="connsiteY1" fmla="*/ 586 h 1388822"/>
                <a:gd name="connsiteX2" fmla="*/ 482002 w 1241871"/>
                <a:gd name="connsiteY2" fmla="*/ 0 h 1388822"/>
                <a:gd name="connsiteX3" fmla="*/ 1241871 w 1241871"/>
                <a:gd name="connsiteY3" fmla="*/ 1323912 h 1388822"/>
                <a:gd name="connsiteX4" fmla="*/ 1205142 w 1241871"/>
                <a:gd name="connsiteY4" fmla="*/ 1388822 h 1388822"/>
                <a:gd name="connsiteX5" fmla="*/ 396258 w 1241871"/>
                <a:gd name="connsiteY5" fmla="*/ 1388822 h 1388822"/>
                <a:gd name="connsiteX6" fmla="*/ 0 w 1241871"/>
                <a:gd name="connsiteY6" fmla="*/ 694704 h 1388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41871" h="1388822">
                  <a:moveTo>
                    <a:pt x="0" y="694704"/>
                  </a:moveTo>
                  <a:lnTo>
                    <a:pt x="396258" y="586"/>
                  </a:lnTo>
                  <a:lnTo>
                    <a:pt x="482002" y="0"/>
                  </a:lnTo>
                  <a:lnTo>
                    <a:pt x="1241871" y="1323912"/>
                  </a:lnTo>
                  <a:lnTo>
                    <a:pt x="1205142" y="1388822"/>
                  </a:lnTo>
                  <a:lnTo>
                    <a:pt x="396258" y="1388822"/>
                  </a:lnTo>
                  <a:lnTo>
                    <a:pt x="0" y="694704"/>
                  </a:lnTo>
                  <a:close/>
                </a:path>
              </a:pathLst>
            </a:custGeom>
            <a:solidFill>
              <a:schemeClr val="bg1">
                <a:alpha val="0"/>
              </a:schemeClr>
            </a:solidFill>
            <a:ln w="12700">
              <a:solidFill>
                <a:schemeClr val="bg1">
                  <a:alpha val="12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800" kern="1200">
                <a:solidFill>
                  <a:prstClr val="white"/>
                </a:solidFill>
              </a:endParaRPr>
            </a:p>
          </p:txBody>
        </p:sp>
      </p:grpSp>
      <p:sp>
        <p:nvSpPr>
          <p:cNvPr id="94" name="Rectangle 93"/>
          <p:cNvSpPr/>
          <p:nvPr/>
        </p:nvSpPr>
        <p:spPr>
          <a:xfrm>
            <a:off x="4561243" y="-21511"/>
            <a:ext cx="3679116" cy="6271840"/>
          </a:xfrm>
          <a:prstGeom prst="rect">
            <a:avLst/>
          </a:prstGeom>
          <a:solidFill>
            <a:srgbClr val="F5F5F5"/>
          </a:solidFill>
          <a:ln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 kern="1200">
              <a:solidFill>
                <a:prstClr val="white"/>
              </a:solidFill>
            </a:endParaRPr>
          </a:p>
        </p:txBody>
      </p:sp>
      <p:sp>
        <p:nvSpPr>
          <p:cNvPr id="101" name="Rectangle 100"/>
          <p:cNvSpPr/>
          <p:nvPr/>
        </p:nvSpPr>
        <p:spPr>
          <a:xfrm>
            <a:off x="4649096" y="-21510"/>
            <a:ext cx="3505200" cy="623938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 kern="1200">
              <a:solidFill>
                <a:prstClr val="white"/>
              </a:solidFill>
            </a:endParaRPr>
          </a:p>
        </p:txBody>
      </p:sp>
      <p:sp>
        <p:nvSpPr>
          <p:cNvPr id="102" name="Rectangle 101"/>
          <p:cNvSpPr/>
          <p:nvPr/>
        </p:nvSpPr>
        <p:spPr>
          <a:xfrm>
            <a:off x="905572" y="601885"/>
            <a:ext cx="3562257" cy="5648445"/>
          </a:xfrm>
          <a:prstGeom prst="rect">
            <a:avLst/>
          </a:prstGeom>
          <a:solidFill>
            <a:srgbClr val="FFFFFF"/>
          </a:solidFill>
          <a:ln w="3175">
            <a:solidFill>
              <a:schemeClr val="tx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 kern="1200">
              <a:solidFill>
                <a:prstClr val="white"/>
              </a:solidFill>
            </a:endParaRPr>
          </a:p>
        </p:txBody>
      </p:sp>
      <p:sp>
        <p:nvSpPr>
          <p:cNvPr id="105" name="Rectangle 104"/>
          <p:cNvSpPr/>
          <p:nvPr/>
        </p:nvSpPr>
        <p:spPr>
          <a:xfrm>
            <a:off x="4650889" y="6088284"/>
            <a:ext cx="3505200" cy="8174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 kern="1200">
              <a:solidFill>
                <a:prstClr val="white"/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734424" y="2660904"/>
            <a:ext cx="3300984" cy="1463040"/>
          </a:xfrm>
        </p:spPr>
        <p:txBody>
          <a:bodyPr anchor="b">
            <a:normAutofit/>
          </a:bodyPr>
          <a:lstStyle>
            <a:lvl1pPr algn="l">
              <a:defRPr sz="2800" b="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005209" y="693795"/>
            <a:ext cx="3359623" cy="5468112"/>
          </a:xfrm>
        </p:spPr>
        <p:txBody>
          <a:bodyPr/>
          <a:lstStyle>
            <a:lvl1pPr marL="0" indent="0">
              <a:buNone/>
              <a:defRPr sz="3200">
                <a:solidFill>
                  <a:schemeClr val="accent1"/>
                </a:solidFill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smtClean="0"/>
              <a:t>Click icon to add picture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734631" y="4133090"/>
            <a:ext cx="3300573" cy="1519561"/>
          </a:xfrm>
        </p:spPr>
        <p:txBody>
          <a:bodyPr>
            <a:normAutofit/>
          </a:bodyPr>
          <a:lstStyle>
            <a:lvl1pPr marL="0" indent="0">
              <a:buNone/>
              <a:defRPr sz="1600">
                <a:solidFill>
                  <a:srgbClr val="424242"/>
                </a:solidFill>
              </a:defRPr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6FA1B34-453F-41C2-9F32-FF0A791D8081}" type="datetimeFigureOut">
              <a:rPr lang="en-GB" smtClean="0"/>
              <a:pPr/>
              <a:t>26/04/2017</a:t>
            </a:fld>
            <a:endParaRPr lang="en-GB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>
          <a:xfrm>
            <a:off x="4641448" y="5724837"/>
            <a:ext cx="3493664" cy="365125"/>
          </a:xfrm>
        </p:spPr>
        <p:txBody>
          <a:bodyPr>
            <a:normAutofit/>
          </a:bodyPr>
          <a:lstStyle/>
          <a:p>
            <a:endParaRPr lang="en-GB">
              <a:solidFill>
                <a:srgbClr val="94C600"/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9E158FC-7E42-4718-9CE8-C0C08589F36D}" type="slidenum">
              <a:rPr lang="en-GB" smtClean="0"/>
              <a:pPr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267138529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6FA1B34-453F-41C2-9F32-FF0A791D8081}" type="datetimeFigureOut">
              <a:rPr lang="en-GB" smtClean="0"/>
              <a:pPr/>
              <a:t>26/04/2017</a:t>
            </a:fld>
            <a:endParaRPr lang="en-GB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>
              <a:solidFill>
                <a:srgbClr val="94C600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9E158FC-7E42-4718-9CE8-C0C08589F36D}" type="slidenum">
              <a:rPr lang="en-GB" smtClean="0"/>
              <a:pPr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225635320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1" y="1030147"/>
            <a:ext cx="1484453" cy="4780344"/>
          </a:xfrm>
        </p:spPr>
        <p:txBody>
          <a:bodyPr vert="eaVert" anchor="ctr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1053297" y="1030147"/>
            <a:ext cx="5423704" cy="4780344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6FA1B34-453F-41C2-9F32-FF0A791D8081}" type="datetimeFigureOut">
              <a:rPr lang="en-GB" smtClean="0"/>
              <a:pPr/>
              <a:t>26/04/2017</a:t>
            </a:fld>
            <a:endParaRPr lang="en-GB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GB">
              <a:solidFill>
                <a:srgbClr val="94C600"/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9E158FC-7E42-4718-9CE8-C0C08589F36D}" type="slidenum">
              <a:rPr lang="en-GB" smtClean="0"/>
              <a:pPr/>
              <a:t>‹#›</a:t>
            </a:fld>
            <a:endParaRPr lang="en-GB"/>
          </a:p>
        </p:txBody>
      </p:sp>
    </p:spTree>
    <p:extLst>
      <p:ext uri="{BB962C8B-B14F-4D97-AF65-F5344CB8AC3E}">
        <p14:creationId xmlns:p14="http://schemas.microsoft.com/office/powerpoint/2010/main" val="1392342898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676400"/>
            <a:ext cx="3931920" cy="639762"/>
          </a:xfrm>
          <a:noFill/>
          <a:ln>
            <a:noFill/>
          </a:ln>
          <a:effectLst/>
        </p:spPr>
        <p:style>
          <a:lnRef idx="3">
            <a:schemeClr val="lt1"/>
          </a:lnRef>
          <a:fillRef idx="1">
            <a:schemeClr val="accent2"/>
          </a:fillRef>
          <a:effectRef idx="1">
            <a:schemeClr val="accent2"/>
          </a:effectRef>
          <a:fontRef idx="none"/>
        </p:style>
        <p:txBody>
          <a:bodyPr anchor="ctr">
            <a:normAutofit/>
          </a:bodyPr>
          <a:lstStyle>
            <a:lvl1pPr marL="0" indent="0" algn="ctr">
              <a:buNone/>
              <a:defRPr sz="2000" b="0">
                <a:solidFill>
                  <a:schemeClr val="tx2"/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438400"/>
            <a:ext cx="3931920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754880" y="1676400"/>
            <a:ext cx="3931920" cy="639762"/>
          </a:xfrm>
          <a:noFill/>
          <a:ln>
            <a:noFill/>
          </a:ln>
          <a:effectLst/>
        </p:spPr>
        <p:style>
          <a:lnRef idx="3">
            <a:schemeClr val="lt1"/>
          </a:lnRef>
          <a:fillRef idx="1">
            <a:schemeClr val="accent2"/>
          </a:fillRef>
          <a:effectRef idx="1">
            <a:schemeClr val="accent2"/>
          </a:effectRef>
          <a:fontRef idx="none"/>
        </p:style>
        <p:txBody>
          <a:bodyPr anchor="ctr">
            <a:normAutofit/>
          </a:bodyPr>
          <a:lstStyle>
            <a:lvl1pPr marL="0" indent="0" algn="ctr">
              <a:buNone/>
              <a:defRPr lang="en-US" sz="2000" b="0" kern="1200" dirty="0" smtClean="0">
                <a:solidFill>
                  <a:schemeClr val="tx2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754880" y="2438400"/>
            <a:ext cx="3931920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50972B2-CA5C-437D-87D0-8081271A9E4B}" type="datetime2">
              <a:rPr lang="en-US" smtClean="0"/>
              <a:t>Wednesday, April 26, 2017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r"/>
            <a:endParaRPr lang="en-US" dirty="0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lvl="0" algn="r">
              <a:spcBef>
                <a:spcPts val="0"/>
              </a:spcBef>
              <a:buNone/>
            </a:pPr>
            <a:fld id="{00000000-1234-1234-1234-123412341234}" type="slidenum">
              <a:rPr lang="en-GB" sz="1000" smtClean="0">
                <a:solidFill>
                  <a:schemeClr val="dk2"/>
                </a:solidFill>
              </a:rPr>
              <a:t>‹#›</a:t>
            </a:fld>
            <a:endParaRPr lang="en-GB" sz="1000">
              <a:solidFill>
                <a:schemeClr val="dk2"/>
              </a:solidFill>
            </a:endParaRPr>
          </a:p>
        </p:txBody>
      </p:sp>
      <p:cxnSp>
        <p:nvCxnSpPr>
          <p:cNvPr id="11" name="Straight Connector 10"/>
          <p:cNvCxnSpPr/>
          <p:nvPr/>
        </p:nvCxnSpPr>
        <p:spPr>
          <a:xfrm rot="5400000">
            <a:off x="2217817" y="4045823"/>
            <a:ext cx="4709160" cy="794"/>
          </a:xfrm>
          <a:prstGeom prst="line">
            <a:avLst/>
          </a:prstGeom>
          <a:ln w="1905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  <p:hf sldNum="0" hdr="0" ftr="0" dt="0"/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9CD4847-11EF-4466-A8AD-85CDB7B49118}" type="datetime2">
              <a:rPr lang="en-US" smtClean="0"/>
              <a:t>Wednesday, April 26, 2017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r"/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lvl="0" algn="r">
              <a:spcBef>
                <a:spcPts val="0"/>
              </a:spcBef>
              <a:buNone/>
            </a:pPr>
            <a:fld id="{00000000-1234-1234-1234-123412341234}" type="slidenum">
              <a:rPr lang="en-GB" sz="1000" smtClean="0">
                <a:solidFill>
                  <a:schemeClr val="dk2"/>
                </a:solidFill>
              </a:rPr>
              <a:t>‹#›</a:t>
            </a:fld>
            <a:endParaRPr lang="en-GB" sz="1000">
              <a:solidFill>
                <a:schemeClr val="dk2"/>
              </a:solidFill>
            </a:endParaRPr>
          </a:p>
        </p:txBody>
      </p:sp>
    </p:spTree>
  </p:cSld>
  <p:clrMapOvr>
    <a:masterClrMapping/>
  </p:clrMapOvr>
  <p:hf sldNum="0" hdr="0" ftr="0" dt="0"/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168457A-3AB9-4880-8A0C-9F8524491207}" type="datetime2">
              <a:rPr lang="en-US" smtClean="0"/>
              <a:t>Wednesday, April 26, 2017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r"/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lvl="0">
              <a:spcBef>
                <a:spcPts val="0"/>
              </a:spcBef>
              <a:buNone/>
            </a:pPr>
            <a:fld id="{00000000-1234-1234-1234-123412341234}" type="slidenum">
              <a:rPr lang="en-GB" smtClean="0"/>
              <a:t>‹#›</a:t>
            </a:fld>
            <a:endParaRPr lang="en-GB"/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792080"/>
            <a:ext cx="2139696" cy="1261872"/>
          </a:xfrm>
        </p:spPr>
        <p:txBody>
          <a:bodyPr anchor="b">
            <a:noAutofit/>
          </a:bodyPr>
          <a:lstStyle>
            <a:lvl1pPr algn="l">
              <a:defRPr sz="2400" b="0"/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2971800" y="792080"/>
            <a:ext cx="5715000" cy="5577840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1" y="2130552"/>
            <a:ext cx="2139696" cy="4243615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FE976D3-5B7F-4300-ABED-C91F1B2AE209}" type="datetime2">
              <a:rPr lang="en-US" smtClean="0"/>
              <a:t>Wednesday, April 26, 2017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r"/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lvl="0" algn="r">
              <a:spcBef>
                <a:spcPts val="0"/>
              </a:spcBef>
              <a:buNone/>
            </a:pPr>
            <a:fld id="{00000000-1234-1234-1234-123412341234}" type="slidenum">
              <a:rPr lang="en-GB" sz="1000" smtClean="0">
                <a:solidFill>
                  <a:schemeClr val="dk2"/>
                </a:solidFill>
              </a:rPr>
              <a:t>‹#›</a:t>
            </a:fld>
            <a:endParaRPr lang="en-GB" sz="1000">
              <a:solidFill>
                <a:schemeClr val="dk2"/>
              </a:solidFill>
            </a:endParaRPr>
          </a:p>
        </p:txBody>
      </p:sp>
      <p:cxnSp>
        <p:nvCxnSpPr>
          <p:cNvPr id="9" name="Straight Connector 8"/>
          <p:cNvCxnSpPr/>
          <p:nvPr/>
        </p:nvCxnSpPr>
        <p:spPr>
          <a:xfrm rot="5400000">
            <a:off x="-13116" y="3580206"/>
            <a:ext cx="5577840" cy="1588"/>
          </a:xfrm>
          <a:prstGeom prst="line">
            <a:avLst/>
          </a:prstGeom>
          <a:ln w="1905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</p:cSld>
  <p:clrMapOvr>
    <a:masterClrMapping/>
  </p:clrMapOvr>
  <p:hf sldNum="0" hdr="0" ftr="0" dt="0"/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792480"/>
            <a:ext cx="2142680" cy="1264920"/>
          </a:xfrm>
        </p:spPr>
        <p:txBody>
          <a:bodyPr anchor="b">
            <a:normAutofit/>
          </a:bodyPr>
          <a:lstStyle>
            <a:lvl1pPr algn="l">
              <a:defRPr sz="2400" b="0"/>
            </a:lvl1pPr>
          </a:lstStyle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2858610" y="838201"/>
            <a:ext cx="5904390" cy="5500456"/>
          </a:xfrm>
          <a:solidFill>
            <a:schemeClr val="bg2"/>
          </a:solidFill>
          <a:ln w="76200">
            <a:solidFill>
              <a:srgbClr val="FFFFFF"/>
            </a:solidFill>
            <a:miter lim="800000"/>
          </a:ln>
          <a:effectLst>
            <a:outerShdw blurRad="50800" dist="12700" dir="5400000" algn="t" rotWithShape="0">
              <a:prstClr val="black">
                <a:alpha val="59000"/>
              </a:prstClr>
            </a:outerShdw>
          </a:effectLst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smtClean="0"/>
              <a:t>Click icon to add picture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2133600"/>
            <a:ext cx="2139696" cy="4242816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EBDC1E59-17DD-41CE-97CA-624A472382D4}" type="datetime2">
              <a:rPr lang="en-US" smtClean="0"/>
              <a:t>Wednesday, April 26, 2017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r"/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lvl="0" algn="r">
              <a:spcBef>
                <a:spcPts val="0"/>
              </a:spcBef>
              <a:buNone/>
            </a:pPr>
            <a:fld id="{00000000-1234-1234-1234-123412341234}" type="slidenum">
              <a:rPr lang="en-GB" sz="1000" smtClean="0">
                <a:solidFill>
                  <a:schemeClr val="dk2"/>
                </a:solidFill>
              </a:rPr>
              <a:t>‹#›</a:t>
            </a:fld>
            <a:endParaRPr lang="en-GB" sz="1000">
              <a:solidFill>
                <a:schemeClr val="dk2"/>
              </a:solidFill>
            </a:endParaRPr>
          </a:p>
        </p:txBody>
      </p:sp>
    </p:spTree>
  </p:cSld>
  <p:clrMapOvr>
    <a:masterClrMapping/>
  </p:clrMapOvr>
  <p:hf sldNum="0" hdr="0" ftr="0" dt="0"/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13" Type="http://schemas.openxmlformats.org/officeDocument/2006/relationships/slideLayout" Target="../slideLayouts/slideLayout24.xml"/><Relationship Id="rId18" Type="http://schemas.openxmlformats.org/officeDocument/2006/relationships/slideLayout" Target="../slideLayouts/slideLayout29.xml"/><Relationship Id="rId26" Type="http://schemas.openxmlformats.org/officeDocument/2006/relationships/slideLayout" Target="../slideLayouts/slideLayout37.xml"/><Relationship Id="rId3" Type="http://schemas.openxmlformats.org/officeDocument/2006/relationships/slideLayout" Target="../slideLayouts/slideLayout14.xml"/><Relationship Id="rId21" Type="http://schemas.openxmlformats.org/officeDocument/2006/relationships/slideLayout" Target="../slideLayouts/slideLayout32.xml"/><Relationship Id="rId34" Type="http://schemas.openxmlformats.org/officeDocument/2006/relationships/slideLayout" Target="../slideLayouts/slideLayout45.xml"/><Relationship Id="rId7" Type="http://schemas.openxmlformats.org/officeDocument/2006/relationships/slideLayout" Target="../slideLayouts/slideLayout18.xml"/><Relationship Id="rId12" Type="http://schemas.openxmlformats.org/officeDocument/2006/relationships/slideLayout" Target="../slideLayouts/slideLayout23.xml"/><Relationship Id="rId17" Type="http://schemas.openxmlformats.org/officeDocument/2006/relationships/slideLayout" Target="../slideLayouts/slideLayout28.xml"/><Relationship Id="rId25" Type="http://schemas.openxmlformats.org/officeDocument/2006/relationships/slideLayout" Target="../slideLayouts/slideLayout36.xml"/><Relationship Id="rId33" Type="http://schemas.openxmlformats.org/officeDocument/2006/relationships/slideLayout" Target="../slideLayouts/slideLayout44.xml"/><Relationship Id="rId2" Type="http://schemas.openxmlformats.org/officeDocument/2006/relationships/slideLayout" Target="../slideLayouts/slideLayout13.xml"/><Relationship Id="rId16" Type="http://schemas.openxmlformats.org/officeDocument/2006/relationships/slideLayout" Target="../slideLayouts/slideLayout27.xml"/><Relationship Id="rId20" Type="http://schemas.openxmlformats.org/officeDocument/2006/relationships/slideLayout" Target="../slideLayouts/slideLayout31.xml"/><Relationship Id="rId29" Type="http://schemas.openxmlformats.org/officeDocument/2006/relationships/slideLayout" Target="../slideLayouts/slideLayout40.xml"/><Relationship Id="rId1" Type="http://schemas.openxmlformats.org/officeDocument/2006/relationships/slideLayout" Target="../slideLayouts/slideLayout12.xml"/><Relationship Id="rId6" Type="http://schemas.openxmlformats.org/officeDocument/2006/relationships/slideLayout" Target="../slideLayouts/slideLayout17.xml"/><Relationship Id="rId11" Type="http://schemas.openxmlformats.org/officeDocument/2006/relationships/slideLayout" Target="../slideLayouts/slideLayout22.xml"/><Relationship Id="rId24" Type="http://schemas.openxmlformats.org/officeDocument/2006/relationships/slideLayout" Target="../slideLayouts/slideLayout35.xml"/><Relationship Id="rId32" Type="http://schemas.openxmlformats.org/officeDocument/2006/relationships/slideLayout" Target="../slideLayouts/slideLayout43.xml"/><Relationship Id="rId5" Type="http://schemas.openxmlformats.org/officeDocument/2006/relationships/slideLayout" Target="../slideLayouts/slideLayout16.xml"/><Relationship Id="rId15" Type="http://schemas.openxmlformats.org/officeDocument/2006/relationships/slideLayout" Target="../slideLayouts/slideLayout26.xml"/><Relationship Id="rId23" Type="http://schemas.openxmlformats.org/officeDocument/2006/relationships/slideLayout" Target="../slideLayouts/slideLayout34.xml"/><Relationship Id="rId28" Type="http://schemas.openxmlformats.org/officeDocument/2006/relationships/slideLayout" Target="../slideLayouts/slideLayout39.xml"/><Relationship Id="rId10" Type="http://schemas.openxmlformats.org/officeDocument/2006/relationships/slideLayout" Target="../slideLayouts/slideLayout21.xml"/><Relationship Id="rId19" Type="http://schemas.openxmlformats.org/officeDocument/2006/relationships/slideLayout" Target="../slideLayouts/slideLayout30.xml"/><Relationship Id="rId31" Type="http://schemas.openxmlformats.org/officeDocument/2006/relationships/slideLayout" Target="../slideLayouts/slideLayout42.xml"/><Relationship Id="rId4" Type="http://schemas.openxmlformats.org/officeDocument/2006/relationships/slideLayout" Target="../slideLayouts/slideLayout15.xml"/><Relationship Id="rId9" Type="http://schemas.openxmlformats.org/officeDocument/2006/relationships/slideLayout" Target="../slideLayouts/slideLayout20.xml"/><Relationship Id="rId14" Type="http://schemas.openxmlformats.org/officeDocument/2006/relationships/slideLayout" Target="../slideLayouts/slideLayout25.xml"/><Relationship Id="rId22" Type="http://schemas.openxmlformats.org/officeDocument/2006/relationships/slideLayout" Target="../slideLayouts/slideLayout33.xml"/><Relationship Id="rId27" Type="http://schemas.openxmlformats.org/officeDocument/2006/relationships/slideLayout" Target="../slideLayouts/slideLayout38.xml"/><Relationship Id="rId30" Type="http://schemas.openxmlformats.org/officeDocument/2006/relationships/slideLayout" Target="../slideLayouts/slideLayout41.xml"/><Relationship Id="rId35" Type="http://schemas.openxmlformats.org/officeDocument/2006/relationships/theme" Target="../theme/theme2.xml"/><Relationship Id="rId8" Type="http://schemas.openxmlformats.org/officeDocument/2006/relationships/slideLayout" Target="../slideLayouts/slideLayout1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/>
          <p:cNvSpPr/>
          <p:nvPr/>
        </p:nvSpPr>
        <p:spPr>
          <a:xfrm>
            <a:off x="0" y="220786"/>
            <a:ext cx="9144000" cy="228600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457200" y="533400"/>
            <a:ext cx="8229600" cy="9906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600200"/>
            <a:ext cx="8229600" cy="487680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7" name="Rectangle 6"/>
          <p:cNvSpPr/>
          <p:nvPr/>
        </p:nvSpPr>
        <p:spPr>
          <a:xfrm>
            <a:off x="0" y="0"/>
            <a:ext cx="9144000" cy="36576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57200" y="18288"/>
            <a:ext cx="2895600" cy="32918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rgbClr val="FFFFFF"/>
                </a:solidFill>
              </a:defRPr>
            </a:lvl1pPr>
          </a:lstStyle>
          <a:p>
            <a:fld id="{A80CB818-7379-467D-8E76-EF9D9074A26C}" type="datetime2">
              <a:rPr lang="en-US" smtClean="0"/>
              <a:t>Wednesday, April 26, 2017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429000" y="18288"/>
            <a:ext cx="4114800" cy="32918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rgbClr val="FFFFFF"/>
                </a:solidFill>
              </a:defRPr>
            </a:lvl1pPr>
          </a:lstStyle>
          <a:p>
            <a:pPr algn="r"/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7620000" y="18288"/>
            <a:ext cx="1066800" cy="32918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400" b="1">
                <a:solidFill>
                  <a:srgbClr val="FFFFFF"/>
                </a:solidFill>
              </a:defRPr>
            </a:lvl1pPr>
          </a:lstStyle>
          <a:p>
            <a:pPr lvl="0" algn="r">
              <a:spcBef>
                <a:spcPts val="0"/>
              </a:spcBef>
              <a:buNone/>
            </a:pPr>
            <a:fld id="{00000000-1234-1234-1234-123412341234}" type="slidenum">
              <a:rPr lang="en-GB" sz="1000" smtClean="0">
                <a:solidFill>
                  <a:schemeClr val="dk2"/>
                </a:solidFill>
              </a:rPr>
              <a:t>‹#›</a:t>
            </a:fld>
            <a:endParaRPr lang="en-GB" sz="1000">
              <a:solidFill>
                <a:schemeClr val="dk2"/>
              </a:solidFill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  <p:sldLayoutId id="2147483666" r:id="rId6"/>
    <p:sldLayoutId id="2147483667" r:id="rId7"/>
    <p:sldLayoutId id="2147483668" r:id="rId8"/>
    <p:sldLayoutId id="2147483669" r:id="rId9"/>
    <p:sldLayoutId id="2147483670" r:id="rId10"/>
    <p:sldLayoutId id="2147483671" r:id="rId11"/>
  </p:sldLayoutIdLst>
  <p:hf sldNum="0" hdr="0" ftr="0" dt="0"/>
  <p:txStyles>
    <p:titleStyle>
      <a:lvl1pPr algn="l" defTabSz="914400" rtl="0" eaLnBrk="1" latinLnBrk="0" hangingPunct="1">
        <a:spcBef>
          <a:spcPct val="0"/>
        </a:spcBef>
        <a:buNone/>
        <a:defRPr sz="4000" kern="1200" spc="-100" baseline="0">
          <a:solidFill>
            <a:schemeClr val="tx2"/>
          </a:solidFill>
          <a:latin typeface="+mj-lt"/>
          <a:ea typeface="+mj-ea"/>
          <a:cs typeface="+mj-cs"/>
        </a:defRPr>
      </a:lvl1pPr>
    </p:titleStyle>
    <p:bodyStyle>
      <a:lvl1pPr marL="182880" indent="-182880" algn="l" defTabSz="914400" rtl="0" eaLnBrk="1" latinLnBrk="0" hangingPunct="1">
        <a:spcBef>
          <a:spcPct val="20000"/>
        </a:spcBef>
        <a:buClr>
          <a:schemeClr val="accent1"/>
        </a:buClr>
        <a:buSzPct val="85000"/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indent="-182880" algn="l" defTabSz="914400" rtl="0" eaLnBrk="1" latinLnBrk="0" hangingPunct="1">
        <a:spcBef>
          <a:spcPct val="20000"/>
        </a:spcBef>
        <a:buClr>
          <a:schemeClr val="accent1"/>
        </a:buClr>
        <a:buSzPct val="85000"/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2pPr>
      <a:lvl3pPr marL="731520" indent="-182880" algn="l" defTabSz="914400" rtl="0" eaLnBrk="1" latinLnBrk="0" hangingPunct="1">
        <a:spcBef>
          <a:spcPct val="20000"/>
        </a:spcBef>
        <a:buClr>
          <a:schemeClr val="accent1"/>
        </a:buClr>
        <a:buSzPct val="90000"/>
        <a:buFont typeface="Arial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005840" indent="-182880" algn="l" defTabSz="914400" rtl="0" eaLnBrk="1" latinLnBrk="0" hangingPunct="1">
        <a:spcBef>
          <a:spcPct val="20000"/>
        </a:spcBef>
        <a:buClr>
          <a:schemeClr val="accent1"/>
        </a:buClr>
        <a:buFont typeface="Arial" pitchFamily="34" charset="0"/>
        <a:buChar char="•"/>
        <a:defRPr sz="1600" kern="1200">
          <a:solidFill>
            <a:schemeClr val="tx1"/>
          </a:solidFill>
          <a:latin typeface="+mn-lt"/>
          <a:ea typeface="+mn-ea"/>
          <a:cs typeface="+mn-cs"/>
        </a:defRPr>
      </a:lvl4pPr>
      <a:lvl5pPr marL="1188720" indent="-137160" algn="l" defTabSz="914400" rtl="0" eaLnBrk="1" latinLnBrk="0" hangingPunct="1">
        <a:spcBef>
          <a:spcPct val="20000"/>
        </a:spcBef>
        <a:buClr>
          <a:schemeClr val="accent1"/>
        </a:buClr>
        <a:buSzPct val="100000"/>
        <a:buFont typeface="Arial" pitchFamily="34" charset="0"/>
        <a:buChar char="•"/>
        <a:defRPr sz="1400" kern="1200" baseline="0">
          <a:solidFill>
            <a:schemeClr val="tx1"/>
          </a:solidFill>
          <a:latin typeface="+mn-lt"/>
          <a:ea typeface="+mn-ea"/>
          <a:cs typeface="+mn-cs"/>
        </a:defRPr>
      </a:lvl5pPr>
      <a:lvl6pPr marL="1371600" indent="-182880" algn="l" defTabSz="914400" rtl="0" eaLnBrk="1" latinLnBrk="0" hangingPunct="1">
        <a:spcBef>
          <a:spcPct val="20000"/>
        </a:spcBef>
        <a:buClr>
          <a:schemeClr val="accent1"/>
        </a:buClr>
        <a:buFont typeface="Arial" pitchFamily="34" charset="0"/>
        <a:buChar char="•"/>
        <a:defRPr sz="1300" kern="1200">
          <a:solidFill>
            <a:schemeClr val="tx1"/>
          </a:solidFill>
          <a:latin typeface="+mn-lt"/>
          <a:ea typeface="+mn-ea"/>
          <a:cs typeface="+mn-cs"/>
        </a:defRPr>
      </a:lvl6pPr>
      <a:lvl7pPr marL="1554480" indent="-182880" algn="l" defTabSz="914400" rtl="0" eaLnBrk="1" latinLnBrk="0" hangingPunct="1">
        <a:spcBef>
          <a:spcPct val="20000"/>
        </a:spcBef>
        <a:buClr>
          <a:schemeClr val="accent1"/>
        </a:buClr>
        <a:buFont typeface="Arial" pitchFamily="34" charset="0"/>
        <a:buChar char="•"/>
        <a:defRPr sz="1300" kern="1200">
          <a:solidFill>
            <a:schemeClr val="tx1"/>
          </a:solidFill>
          <a:latin typeface="+mn-lt"/>
          <a:ea typeface="+mn-ea"/>
          <a:cs typeface="+mn-cs"/>
        </a:defRPr>
      </a:lvl7pPr>
      <a:lvl8pPr marL="1737360" indent="-182880" algn="l" defTabSz="914400" rtl="0" eaLnBrk="1" latinLnBrk="0" hangingPunct="1">
        <a:spcBef>
          <a:spcPct val="20000"/>
        </a:spcBef>
        <a:buClr>
          <a:schemeClr val="accent1"/>
        </a:buClr>
        <a:buFont typeface="Arial" pitchFamily="34" charset="0"/>
        <a:buChar char="•"/>
        <a:defRPr sz="1300" kern="1200">
          <a:solidFill>
            <a:schemeClr val="tx1"/>
          </a:solidFill>
          <a:latin typeface="+mn-lt"/>
          <a:ea typeface="+mn-ea"/>
          <a:cs typeface="+mn-cs"/>
        </a:defRPr>
      </a:lvl8pPr>
      <a:lvl9pPr marL="1920240" indent="-182880" algn="l" defTabSz="914400" rtl="0" eaLnBrk="1" latinLnBrk="0" hangingPunct="1">
        <a:spcBef>
          <a:spcPct val="20000"/>
        </a:spcBef>
        <a:buClr>
          <a:schemeClr val="accent1"/>
        </a:buClr>
        <a:buFont typeface="Arial" pitchFamily="34" charset="0"/>
        <a:buChar char="•"/>
        <a:defRPr sz="13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2">
        <a:schemeClr val="bg2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2" name="Group 41"/>
          <p:cNvGrpSpPr/>
          <p:nvPr/>
        </p:nvGrpSpPr>
        <p:grpSpPr>
          <a:xfrm>
            <a:off x="-304800" y="0"/>
            <a:ext cx="9932332" cy="6858000"/>
            <a:chOff x="-382404" y="0"/>
            <a:chExt cx="9932332" cy="6858000"/>
          </a:xfrm>
        </p:grpSpPr>
        <p:grpSp>
          <p:nvGrpSpPr>
            <p:cNvPr id="43" name="Group 44"/>
            <p:cNvGrpSpPr/>
            <p:nvPr/>
          </p:nvGrpSpPr>
          <p:grpSpPr>
            <a:xfrm>
              <a:off x="0" y="0"/>
              <a:ext cx="9144000" cy="6858000"/>
              <a:chOff x="0" y="0"/>
              <a:chExt cx="9144000" cy="6858000"/>
            </a:xfrm>
          </p:grpSpPr>
          <p:grpSp>
            <p:nvGrpSpPr>
              <p:cNvPr id="101" name="Group 4"/>
              <p:cNvGrpSpPr/>
              <p:nvPr/>
            </p:nvGrpSpPr>
            <p:grpSpPr>
              <a:xfrm>
                <a:off x="0" y="0"/>
                <a:ext cx="2514600" cy="6858000"/>
                <a:chOff x="0" y="0"/>
                <a:chExt cx="2514600" cy="6858000"/>
              </a:xfrm>
            </p:grpSpPr>
            <p:sp>
              <p:nvSpPr>
                <p:cNvPr id="113" name="Rectangle 112"/>
                <p:cNvSpPr/>
                <p:nvPr/>
              </p:nvSpPr>
              <p:spPr>
                <a:xfrm>
                  <a:off x="914400" y="0"/>
                  <a:ext cx="1600200" cy="6858000"/>
                </a:xfrm>
                <a:prstGeom prst="rect">
                  <a:avLst/>
                </a:prstGeom>
                <a:solidFill>
                  <a:schemeClr val="bg1">
                    <a:alpha val="1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 kern="1200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14" name="Rectangle 2"/>
                <p:cNvSpPr/>
                <p:nvPr/>
              </p:nvSpPr>
              <p:spPr>
                <a:xfrm>
                  <a:off x="0" y="0"/>
                  <a:ext cx="457200" cy="6858000"/>
                </a:xfrm>
                <a:prstGeom prst="rect">
                  <a:avLst/>
                </a:prstGeom>
                <a:solidFill>
                  <a:schemeClr val="bg1">
                    <a:alpha val="1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 kern="1200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15" name="Rectangle 3"/>
                <p:cNvSpPr/>
                <p:nvPr/>
              </p:nvSpPr>
              <p:spPr>
                <a:xfrm>
                  <a:off x="228600" y="0"/>
                  <a:ext cx="762000" cy="6858000"/>
                </a:xfrm>
                <a:prstGeom prst="rect">
                  <a:avLst/>
                </a:prstGeom>
                <a:solidFill>
                  <a:schemeClr val="bg1">
                    <a:alpha val="1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 kern="1200">
                    <a:solidFill>
                      <a:prstClr val="white"/>
                    </a:solidFill>
                  </a:endParaRPr>
                </a:p>
              </p:txBody>
            </p:sp>
          </p:grpSp>
          <p:grpSp>
            <p:nvGrpSpPr>
              <p:cNvPr id="102" name="Group 5"/>
              <p:cNvGrpSpPr/>
              <p:nvPr/>
            </p:nvGrpSpPr>
            <p:grpSpPr>
              <a:xfrm>
                <a:off x="422910" y="0"/>
                <a:ext cx="2514600" cy="6858000"/>
                <a:chOff x="0" y="0"/>
                <a:chExt cx="2514600" cy="6858000"/>
              </a:xfrm>
            </p:grpSpPr>
            <p:sp>
              <p:nvSpPr>
                <p:cNvPr id="110" name="Rectangle 109"/>
                <p:cNvSpPr/>
                <p:nvPr/>
              </p:nvSpPr>
              <p:spPr>
                <a:xfrm>
                  <a:off x="914400" y="0"/>
                  <a:ext cx="1600200" cy="6858000"/>
                </a:xfrm>
                <a:prstGeom prst="rect">
                  <a:avLst/>
                </a:prstGeom>
                <a:solidFill>
                  <a:schemeClr val="bg1">
                    <a:alpha val="1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 kern="1200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11" name="Rectangle 110"/>
                <p:cNvSpPr/>
                <p:nvPr/>
              </p:nvSpPr>
              <p:spPr>
                <a:xfrm>
                  <a:off x="0" y="0"/>
                  <a:ext cx="457200" cy="6858000"/>
                </a:xfrm>
                <a:prstGeom prst="rect">
                  <a:avLst/>
                </a:prstGeom>
                <a:solidFill>
                  <a:schemeClr val="bg1">
                    <a:alpha val="1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 kern="1200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12" name="Rectangle 111"/>
                <p:cNvSpPr/>
                <p:nvPr/>
              </p:nvSpPr>
              <p:spPr>
                <a:xfrm>
                  <a:off x="228600" y="0"/>
                  <a:ext cx="762000" cy="6858000"/>
                </a:xfrm>
                <a:prstGeom prst="rect">
                  <a:avLst/>
                </a:prstGeom>
                <a:solidFill>
                  <a:schemeClr val="bg1">
                    <a:alpha val="1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 kern="1200">
                    <a:solidFill>
                      <a:prstClr val="white"/>
                    </a:solidFill>
                  </a:endParaRPr>
                </a:p>
              </p:txBody>
            </p:sp>
          </p:grpSp>
          <p:grpSp>
            <p:nvGrpSpPr>
              <p:cNvPr id="103" name="Group 9"/>
              <p:cNvGrpSpPr/>
              <p:nvPr/>
            </p:nvGrpSpPr>
            <p:grpSpPr>
              <a:xfrm rot="10800000">
                <a:off x="6629400" y="0"/>
                <a:ext cx="2514600" cy="6858000"/>
                <a:chOff x="0" y="0"/>
                <a:chExt cx="2514600" cy="6858000"/>
              </a:xfrm>
            </p:grpSpPr>
            <p:sp>
              <p:nvSpPr>
                <p:cNvPr id="107" name="Rectangle 106"/>
                <p:cNvSpPr/>
                <p:nvPr/>
              </p:nvSpPr>
              <p:spPr>
                <a:xfrm>
                  <a:off x="914400" y="0"/>
                  <a:ext cx="1600200" cy="6858000"/>
                </a:xfrm>
                <a:prstGeom prst="rect">
                  <a:avLst/>
                </a:prstGeom>
                <a:solidFill>
                  <a:schemeClr val="bg1">
                    <a:alpha val="1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 kern="1200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08" name="Rectangle 107"/>
                <p:cNvSpPr/>
                <p:nvPr/>
              </p:nvSpPr>
              <p:spPr>
                <a:xfrm>
                  <a:off x="0" y="0"/>
                  <a:ext cx="457200" cy="6858000"/>
                </a:xfrm>
                <a:prstGeom prst="rect">
                  <a:avLst/>
                </a:prstGeom>
                <a:solidFill>
                  <a:schemeClr val="bg1">
                    <a:alpha val="1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 kern="1200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09" name="Rectangle 108"/>
                <p:cNvSpPr/>
                <p:nvPr/>
              </p:nvSpPr>
              <p:spPr>
                <a:xfrm>
                  <a:off x="228600" y="0"/>
                  <a:ext cx="762000" cy="6858000"/>
                </a:xfrm>
                <a:prstGeom prst="rect">
                  <a:avLst/>
                </a:prstGeom>
                <a:solidFill>
                  <a:schemeClr val="bg1">
                    <a:alpha val="1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800" kern="1200">
                    <a:solidFill>
                      <a:prstClr val="white"/>
                    </a:solidFill>
                  </a:endParaRPr>
                </a:p>
              </p:txBody>
            </p:sp>
          </p:grpSp>
          <p:sp>
            <p:nvSpPr>
              <p:cNvPr id="104" name="Rectangle 103"/>
              <p:cNvSpPr/>
              <p:nvPr/>
            </p:nvSpPr>
            <p:spPr>
              <a:xfrm>
                <a:off x="3810000" y="0"/>
                <a:ext cx="2819400" cy="6858000"/>
              </a:xfrm>
              <a:prstGeom prst="rect">
                <a:avLst/>
              </a:prstGeom>
              <a:solidFill>
                <a:schemeClr val="bg1">
                  <a:alpha val="1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800" kern="1200">
                  <a:solidFill>
                    <a:prstClr val="white"/>
                  </a:solidFill>
                </a:endParaRPr>
              </a:p>
            </p:txBody>
          </p:sp>
          <p:sp>
            <p:nvSpPr>
              <p:cNvPr id="105" name="Rectangle 104"/>
              <p:cNvSpPr/>
              <p:nvPr/>
            </p:nvSpPr>
            <p:spPr>
              <a:xfrm>
                <a:off x="2895600" y="0"/>
                <a:ext cx="457200" cy="6858000"/>
              </a:xfrm>
              <a:prstGeom prst="rect">
                <a:avLst/>
              </a:prstGeom>
              <a:solidFill>
                <a:schemeClr val="bg1">
                  <a:alpha val="1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800" kern="1200">
                  <a:solidFill>
                    <a:prstClr val="white"/>
                  </a:solidFill>
                </a:endParaRPr>
              </a:p>
            </p:txBody>
          </p:sp>
          <p:sp>
            <p:nvSpPr>
              <p:cNvPr id="106" name="Rectangle 105"/>
              <p:cNvSpPr/>
              <p:nvPr/>
            </p:nvSpPr>
            <p:spPr>
              <a:xfrm>
                <a:off x="3124200" y="0"/>
                <a:ext cx="762000" cy="6858000"/>
              </a:xfrm>
              <a:prstGeom prst="rect">
                <a:avLst/>
              </a:prstGeom>
              <a:solidFill>
                <a:schemeClr val="bg1">
                  <a:alpha val="1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800" kern="1200">
                  <a:solidFill>
                    <a:prstClr val="white"/>
                  </a:solidFill>
                </a:endParaRPr>
              </a:p>
            </p:txBody>
          </p:sp>
        </p:grpSp>
        <p:sp>
          <p:nvSpPr>
            <p:cNvPr id="44" name="Freeform 43"/>
            <p:cNvSpPr/>
            <p:nvPr/>
          </p:nvSpPr>
          <p:spPr>
            <a:xfrm>
              <a:off x="-11875" y="5035138"/>
              <a:ext cx="9144000" cy="1175655"/>
            </a:xfrm>
            <a:custGeom>
              <a:avLst/>
              <a:gdLst>
                <a:gd name="connsiteX0" fmla="*/ 0 w 9144000"/>
                <a:gd name="connsiteY0" fmla="*/ 1116280 h 1175656"/>
                <a:gd name="connsiteX1" fmla="*/ 1674420 w 9144000"/>
                <a:gd name="connsiteY1" fmla="*/ 1163781 h 1175656"/>
                <a:gd name="connsiteX2" fmla="*/ 4120737 w 9144000"/>
                <a:gd name="connsiteY2" fmla="*/ 1045028 h 1175656"/>
                <a:gd name="connsiteX3" fmla="*/ 7172696 w 9144000"/>
                <a:gd name="connsiteY3" fmla="*/ 605641 h 1175656"/>
                <a:gd name="connsiteX4" fmla="*/ 9144000 w 9144000"/>
                <a:gd name="connsiteY4" fmla="*/ 0 h 1175656"/>
                <a:gd name="connsiteX0" fmla="*/ 0 w 9144000"/>
                <a:gd name="connsiteY0" fmla="*/ 1270659 h 1330035"/>
                <a:gd name="connsiteX1" fmla="*/ 1674420 w 9144000"/>
                <a:gd name="connsiteY1" fmla="*/ 1318160 h 1330035"/>
                <a:gd name="connsiteX2" fmla="*/ 4120737 w 9144000"/>
                <a:gd name="connsiteY2" fmla="*/ 1199407 h 1330035"/>
                <a:gd name="connsiteX3" fmla="*/ 7172696 w 9144000"/>
                <a:gd name="connsiteY3" fmla="*/ 760020 h 1330035"/>
                <a:gd name="connsiteX4" fmla="*/ 9144000 w 9144000"/>
                <a:gd name="connsiteY4" fmla="*/ 0 h 1330035"/>
                <a:gd name="connsiteX0" fmla="*/ 0 w 9144000"/>
                <a:gd name="connsiteY0" fmla="*/ 1270659 h 1330035"/>
                <a:gd name="connsiteX1" fmla="*/ 1674420 w 9144000"/>
                <a:gd name="connsiteY1" fmla="*/ 1318160 h 1330035"/>
                <a:gd name="connsiteX2" fmla="*/ 4120737 w 9144000"/>
                <a:gd name="connsiteY2" fmla="*/ 1199407 h 1330035"/>
                <a:gd name="connsiteX3" fmla="*/ 7172696 w 9144000"/>
                <a:gd name="connsiteY3" fmla="*/ 760020 h 1330035"/>
                <a:gd name="connsiteX4" fmla="*/ 9144000 w 9144000"/>
                <a:gd name="connsiteY4" fmla="*/ 0 h 1330035"/>
                <a:gd name="connsiteX0" fmla="*/ 0 w 9144000"/>
                <a:gd name="connsiteY0" fmla="*/ 1270659 h 1330035"/>
                <a:gd name="connsiteX1" fmla="*/ 1674420 w 9144000"/>
                <a:gd name="connsiteY1" fmla="*/ 1318160 h 1330035"/>
                <a:gd name="connsiteX2" fmla="*/ 4120737 w 9144000"/>
                <a:gd name="connsiteY2" fmla="*/ 1199407 h 1330035"/>
                <a:gd name="connsiteX3" fmla="*/ 7172696 w 9144000"/>
                <a:gd name="connsiteY3" fmla="*/ 760020 h 1330035"/>
                <a:gd name="connsiteX4" fmla="*/ 9144000 w 9144000"/>
                <a:gd name="connsiteY4" fmla="*/ 0 h 1330035"/>
                <a:gd name="connsiteX0" fmla="*/ 0 w 9144000"/>
                <a:gd name="connsiteY0" fmla="*/ 1116279 h 1175655"/>
                <a:gd name="connsiteX1" fmla="*/ 1674420 w 9144000"/>
                <a:gd name="connsiteY1" fmla="*/ 1163780 h 1175655"/>
                <a:gd name="connsiteX2" fmla="*/ 4120737 w 9144000"/>
                <a:gd name="connsiteY2" fmla="*/ 1045027 h 1175655"/>
                <a:gd name="connsiteX3" fmla="*/ 7172696 w 9144000"/>
                <a:gd name="connsiteY3" fmla="*/ 605640 h 1175655"/>
                <a:gd name="connsiteX4" fmla="*/ 9144000 w 9144000"/>
                <a:gd name="connsiteY4" fmla="*/ 0 h 11756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144000" h="1175655">
                  <a:moveTo>
                    <a:pt x="0" y="1116279"/>
                  </a:moveTo>
                  <a:cubicBezTo>
                    <a:pt x="493815" y="1145967"/>
                    <a:pt x="987631" y="1175655"/>
                    <a:pt x="1674420" y="1163780"/>
                  </a:cubicBezTo>
                  <a:cubicBezTo>
                    <a:pt x="2361209" y="1151905"/>
                    <a:pt x="3204358" y="1138050"/>
                    <a:pt x="4120737" y="1045027"/>
                  </a:cubicBezTo>
                  <a:cubicBezTo>
                    <a:pt x="5037116" y="952004"/>
                    <a:pt x="6335486" y="779811"/>
                    <a:pt x="7172696" y="605640"/>
                  </a:cubicBezTo>
                  <a:cubicBezTo>
                    <a:pt x="8009907" y="431469"/>
                    <a:pt x="8866910" y="154379"/>
                    <a:pt x="9144000" y="0"/>
                  </a:cubicBezTo>
                </a:path>
              </a:pathLst>
            </a:custGeom>
            <a:ln w="6350">
              <a:solidFill>
                <a:schemeClr val="bg1"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sz="1800" kern="1200">
                <a:solidFill>
                  <a:prstClr val="black"/>
                </a:solidFill>
              </a:endParaRPr>
            </a:p>
          </p:txBody>
        </p:sp>
        <p:sp>
          <p:nvSpPr>
            <p:cNvPr id="45" name="Freeform 44"/>
            <p:cNvSpPr/>
            <p:nvPr/>
          </p:nvSpPr>
          <p:spPr>
            <a:xfrm>
              <a:off x="-11875" y="3467595"/>
              <a:ext cx="9144000" cy="890650"/>
            </a:xfrm>
            <a:custGeom>
              <a:avLst/>
              <a:gdLst>
                <a:gd name="connsiteX0" fmla="*/ 0 w 9144000"/>
                <a:gd name="connsiteY0" fmla="*/ 890650 h 890650"/>
                <a:gd name="connsiteX1" fmla="*/ 1045028 w 9144000"/>
                <a:gd name="connsiteY1" fmla="*/ 475013 h 890650"/>
                <a:gd name="connsiteX2" fmla="*/ 3111335 w 9144000"/>
                <a:gd name="connsiteY2" fmla="*/ 71252 h 890650"/>
                <a:gd name="connsiteX3" fmla="*/ 5913911 w 9144000"/>
                <a:gd name="connsiteY3" fmla="*/ 71252 h 890650"/>
                <a:gd name="connsiteX4" fmla="*/ 9144000 w 9144000"/>
                <a:gd name="connsiteY4" fmla="*/ 498764 h 890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144000" h="890650">
                  <a:moveTo>
                    <a:pt x="0" y="890650"/>
                  </a:moveTo>
                  <a:cubicBezTo>
                    <a:pt x="263236" y="751114"/>
                    <a:pt x="526472" y="611579"/>
                    <a:pt x="1045028" y="475013"/>
                  </a:cubicBezTo>
                  <a:cubicBezTo>
                    <a:pt x="1563584" y="338447"/>
                    <a:pt x="2299855" y="138545"/>
                    <a:pt x="3111335" y="71252"/>
                  </a:cubicBezTo>
                  <a:cubicBezTo>
                    <a:pt x="3922815" y="3959"/>
                    <a:pt x="4908467" y="0"/>
                    <a:pt x="5913911" y="71252"/>
                  </a:cubicBezTo>
                  <a:cubicBezTo>
                    <a:pt x="6919355" y="142504"/>
                    <a:pt x="8595756" y="427512"/>
                    <a:pt x="9144000" y="498764"/>
                  </a:cubicBezTo>
                </a:path>
              </a:pathLst>
            </a:custGeom>
            <a:ln w="6350">
              <a:solidFill>
                <a:schemeClr val="bg1"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sz="1800" kern="1200">
                <a:solidFill>
                  <a:prstClr val="black"/>
                </a:solidFill>
              </a:endParaRPr>
            </a:p>
          </p:txBody>
        </p:sp>
        <p:sp>
          <p:nvSpPr>
            <p:cNvPr id="46" name="Freeform 45"/>
            <p:cNvSpPr/>
            <p:nvPr/>
          </p:nvSpPr>
          <p:spPr>
            <a:xfrm>
              <a:off x="-23751" y="5640779"/>
              <a:ext cx="3004457" cy="1211283"/>
            </a:xfrm>
            <a:custGeom>
              <a:avLst/>
              <a:gdLst>
                <a:gd name="connsiteX0" fmla="*/ 0 w 3004457"/>
                <a:gd name="connsiteY0" fmla="*/ 0 h 1211283"/>
                <a:gd name="connsiteX1" fmla="*/ 3004457 w 3004457"/>
                <a:gd name="connsiteY1" fmla="*/ 1211283 h 12112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004457" h="1211283">
                  <a:moveTo>
                    <a:pt x="0" y="0"/>
                  </a:moveTo>
                  <a:cubicBezTo>
                    <a:pt x="1103415" y="501732"/>
                    <a:pt x="2206831" y="1003465"/>
                    <a:pt x="3004457" y="1211283"/>
                  </a:cubicBezTo>
                </a:path>
              </a:pathLst>
            </a:custGeom>
            <a:ln w="6350">
              <a:solidFill>
                <a:schemeClr val="bg1"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sz="1800" kern="1200">
                <a:solidFill>
                  <a:prstClr val="black"/>
                </a:solidFill>
              </a:endParaRPr>
            </a:p>
          </p:txBody>
        </p:sp>
        <p:sp>
          <p:nvSpPr>
            <p:cNvPr id="47" name="Freeform 46"/>
            <p:cNvSpPr/>
            <p:nvPr/>
          </p:nvSpPr>
          <p:spPr>
            <a:xfrm>
              <a:off x="-11875" y="5284519"/>
              <a:ext cx="9144000" cy="1478478"/>
            </a:xfrm>
            <a:custGeom>
              <a:avLst/>
              <a:gdLst>
                <a:gd name="connsiteX0" fmla="*/ 0 w 9144000"/>
                <a:gd name="connsiteY0" fmla="*/ 0 h 1478478"/>
                <a:gd name="connsiteX1" fmla="*/ 1104405 w 9144000"/>
                <a:gd name="connsiteY1" fmla="*/ 344385 h 1478478"/>
                <a:gd name="connsiteX2" fmla="*/ 3194462 w 9144000"/>
                <a:gd name="connsiteY2" fmla="*/ 866899 h 1478478"/>
                <a:gd name="connsiteX3" fmla="*/ 5676405 w 9144000"/>
                <a:gd name="connsiteY3" fmla="*/ 1282536 h 1478478"/>
                <a:gd name="connsiteX4" fmla="*/ 7730836 w 9144000"/>
                <a:gd name="connsiteY4" fmla="*/ 1448790 h 1478478"/>
                <a:gd name="connsiteX5" fmla="*/ 8573984 w 9144000"/>
                <a:gd name="connsiteY5" fmla="*/ 1460665 h 1478478"/>
                <a:gd name="connsiteX6" fmla="*/ 9144000 w 9144000"/>
                <a:gd name="connsiteY6" fmla="*/ 1425039 h 14784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144000" h="1478478">
                  <a:moveTo>
                    <a:pt x="0" y="0"/>
                  </a:moveTo>
                  <a:cubicBezTo>
                    <a:pt x="285997" y="99951"/>
                    <a:pt x="571995" y="199902"/>
                    <a:pt x="1104405" y="344385"/>
                  </a:cubicBezTo>
                  <a:cubicBezTo>
                    <a:pt x="1636815" y="488868"/>
                    <a:pt x="2432462" y="710541"/>
                    <a:pt x="3194462" y="866899"/>
                  </a:cubicBezTo>
                  <a:cubicBezTo>
                    <a:pt x="3956462" y="1023258"/>
                    <a:pt x="4920343" y="1185554"/>
                    <a:pt x="5676405" y="1282536"/>
                  </a:cubicBezTo>
                  <a:cubicBezTo>
                    <a:pt x="6432467" y="1379518"/>
                    <a:pt x="7247906" y="1419102"/>
                    <a:pt x="7730836" y="1448790"/>
                  </a:cubicBezTo>
                  <a:cubicBezTo>
                    <a:pt x="8213766" y="1478478"/>
                    <a:pt x="8338457" y="1464623"/>
                    <a:pt x="8573984" y="1460665"/>
                  </a:cubicBezTo>
                  <a:cubicBezTo>
                    <a:pt x="8809511" y="1456707"/>
                    <a:pt x="8976755" y="1440873"/>
                    <a:pt x="9144000" y="1425039"/>
                  </a:cubicBezTo>
                </a:path>
              </a:pathLst>
            </a:custGeom>
            <a:ln w="6350">
              <a:solidFill>
                <a:schemeClr val="bg1"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sz="1800" kern="1200">
                <a:solidFill>
                  <a:prstClr val="black"/>
                </a:solidFill>
              </a:endParaRPr>
            </a:p>
          </p:txBody>
        </p:sp>
        <p:sp>
          <p:nvSpPr>
            <p:cNvPr id="49" name="Freeform 48"/>
            <p:cNvSpPr/>
            <p:nvPr/>
          </p:nvSpPr>
          <p:spPr>
            <a:xfrm>
              <a:off x="2137558" y="5132120"/>
              <a:ext cx="6982691" cy="1719942"/>
            </a:xfrm>
            <a:custGeom>
              <a:avLst/>
              <a:gdLst>
                <a:gd name="connsiteX0" fmla="*/ 0 w 6982691"/>
                <a:gd name="connsiteY0" fmla="*/ 1719942 h 1719942"/>
                <a:gd name="connsiteX1" fmla="*/ 546265 w 6982691"/>
                <a:gd name="connsiteY1" fmla="*/ 1185553 h 1719942"/>
                <a:gd name="connsiteX2" fmla="*/ 1330037 w 6982691"/>
                <a:gd name="connsiteY2" fmla="*/ 710540 h 1719942"/>
                <a:gd name="connsiteX3" fmla="*/ 2078182 w 6982691"/>
                <a:gd name="connsiteY3" fmla="*/ 437407 h 1719942"/>
                <a:gd name="connsiteX4" fmla="*/ 3348842 w 6982691"/>
                <a:gd name="connsiteY4" fmla="*/ 152399 h 1719942"/>
                <a:gd name="connsiteX5" fmla="*/ 4001985 w 6982691"/>
                <a:gd name="connsiteY5" fmla="*/ 69272 h 1719942"/>
                <a:gd name="connsiteX6" fmla="*/ 5047013 w 6982691"/>
                <a:gd name="connsiteY6" fmla="*/ 9896 h 1719942"/>
                <a:gd name="connsiteX7" fmla="*/ 5890161 w 6982691"/>
                <a:gd name="connsiteY7" fmla="*/ 9896 h 1719942"/>
                <a:gd name="connsiteX8" fmla="*/ 6495803 w 6982691"/>
                <a:gd name="connsiteY8" fmla="*/ 9896 h 1719942"/>
                <a:gd name="connsiteX9" fmla="*/ 6899564 w 6982691"/>
                <a:gd name="connsiteY9" fmla="*/ 33646 h 1719942"/>
                <a:gd name="connsiteX10" fmla="*/ 6982691 w 6982691"/>
                <a:gd name="connsiteY10" fmla="*/ 45522 h 17199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982691" h="1719942">
                  <a:moveTo>
                    <a:pt x="0" y="1719942"/>
                  </a:moveTo>
                  <a:cubicBezTo>
                    <a:pt x="162296" y="1536864"/>
                    <a:pt x="324592" y="1353787"/>
                    <a:pt x="546265" y="1185553"/>
                  </a:cubicBezTo>
                  <a:cubicBezTo>
                    <a:pt x="767938" y="1017319"/>
                    <a:pt x="1074718" y="835231"/>
                    <a:pt x="1330037" y="710540"/>
                  </a:cubicBezTo>
                  <a:cubicBezTo>
                    <a:pt x="1585356" y="585849"/>
                    <a:pt x="1741715" y="530430"/>
                    <a:pt x="2078182" y="437407"/>
                  </a:cubicBezTo>
                  <a:cubicBezTo>
                    <a:pt x="2414649" y="344384"/>
                    <a:pt x="3028208" y="213755"/>
                    <a:pt x="3348842" y="152399"/>
                  </a:cubicBezTo>
                  <a:cubicBezTo>
                    <a:pt x="3669476" y="91043"/>
                    <a:pt x="3718957" y="93022"/>
                    <a:pt x="4001985" y="69272"/>
                  </a:cubicBezTo>
                  <a:cubicBezTo>
                    <a:pt x="4285013" y="45522"/>
                    <a:pt x="4732317" y="19792"/>
                    <a:pt x="5047013" y="9896"/>
                  </a:cubicBezTo>
                  <a:cubicBezTo>
                    <a:pt x="5361709" y="0"/>
                    <a:pt x="5890161" y="9896"/>
                    <a:pt x="5890161" y="9896"/>
                  </a:cubicBezTo>
                  <a:lnTo>
                    <a:pt x="6495803" y="9896"/>
                  </a:lnTo>
                  <a:cubicBezTo>
                    <a:pt x="6664037" y="13854"/>
                    <a:pt x="6818416" y="27708"/>
                    <a:pt x="6899564" y="33646"/>
                  </a:cubicBezTo>
                  <a:cubicBezTo>
                    <a:pt x="6980712" y="39584"/>
                    <a:pt x="6953003" y="37605"/>
                    <a:pt x="6982691" y="45522"/>
                  </a:cubicBezTo>
                </a:path>
              </a:pathLst>
            </a:custGeom>
            <a:ln w="6350">
              <a:solidFill>
                <a:schemeClr val="bg1">
                  <a:alpha val="2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US" sz="1800" kern="1200">
                <a:solidFill>
                  <a:prstClr val="black"/>
                </a:solidFill>
              </a:endParaRPr>
            </a:p>
          </p:txBody>
        </p:sp>
        <p:sp>
          <p:nvSpPr>
            <p:cNvPr id="50" name="Hexagon 49"/>
            <p:cNvSpPr/>
            <p:nvPr/>
          </p:nvSpPr>
          <p:spPr>
            <a:xfrm rot="1800000">
              <a:off x="2996165" y="2859252"/>
              <a:ext cx="1601400" cy="1388236"/>
            </a:xfrm>
            <a:prstGeom prst="hexagon">
              <a:avLst>
                <a:gd name="adj" fmla="val 28544"/>
                <a:gd name="vf" fmla="val 115470"/>
              </a:avLst>
            </a:prstGeom>
            <a:solidFill>
              <a:schemeClr val="bg1">
                <a:alpha val="10000"/>
              </a:schemeClr>
            </a:solidFill>
            <a:ln w="12700">
              <a:solidFill>
                <a:schemeClr val="bg1">
                  <a:alpha val="12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800" kern="1200">
                <a:solidFill>
                  <a:prstClr val="white"/>
                </a:solidFill>
              </a:endParaRPr>
            </a:p>
          </p:txBody>
        </p:sp>
        <p:sp>
          <p:nvSpPr>
            <p:cNvPr id="51" name="Hexagon 50"/>
            <p:cNvSpPr/>
            <p:nvPr/>
          </p:nvSpPr>
          <p:spPr>
            <a:xfrm rot="1800000">
              <a:off x="3720065" y="4126078"/>
              <a:ext cx="1601400" cy="1388236"/>
            </a:xfrm>
            <a:prstGeom prst="hexagon">
              <a:avLst>
                <a:gd name="adj" fmla="val 28544"/>
                <a:gd name="vf" fmla="val 115470"/>
              </a:avLst>
            </a:prstGeom>
            <a:solidFill>
              <a:schemeClr val="bg1">
                <a:alpha val="0"/>
              </a:schemeClr>
            </a:solidFill>
            <a:ln w="12700">
              <a:solidFill>
                <a:schemeClr val="bg1">
                  <a:alpha val="12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800" kern="1200">
                <a:solidFill>
                  <a:prstClr val="white"/>
                </a:solidFill>
              </a:endParaRPr>
            </a:p>
          </p:txBody>
        </p:sp>
        <p:sp>
          <p:nvSpPr>
            <p:cNvPr id="52" name="Hexagon 51"/>
            <p:cNvSpPr/>
            <p:nvPr/>
          </p:nvSpPr>
          <p:spPr>
            <a:xfrm rot="1800000">
              <a:off x="3729591" y="1592427"/>
              <a:ext cx="1601400" cy="1388236"/>
            </a:xfrm>
            <a:prstGeom prst="hexagon">
              <a:avLst>
                <a:gd name="adj" fmla="val 28544"/>
                <a:gd name="vf" fmla="val 115470"/>
              </a:avLst>
            </a:prstGeom>
            <a:solidFill>
              <a:schemeClr val="bg1">
                <a:alpha val="7000"/>
              </a:schemeClr>
            </a:solidFill>
            <a:ln w="12700">
              <a:solidFill>
                <a:schemeClr val="bg1">
                  <a:alpha val="8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800" kern="1200">
                <a:solidFill>
                  <a:prstClr val="white"/>
                </a:solidFill>
              </a:endParaRPr>
            </a:p>
          </p:txBody>
        </p:sp>
        <p:sp>
          <p:nvSpPr>
            <p:cNvPr id="53" name="Hexagon 52"/>
            <p:cNvSpPr/>
            <p:nvPr/>
          </p:nvSpPr>
          <p:spPr>
            <a:xfrm rot="1800000">
              <a:off x="2977115" y="325603"/>
              <a:ext cx="1601400" cy="1388236"/>
            </a:xfrm>
            <a:prstGeom prst="hexagon">
              <a:avLst>
                <a:gd name="adj" fmla="val 28544"/>
                <a:gd name="vf" fmla="val 115470"/>
              </a:avLst>
            </a:prstGeom>
            <a:solidFill>
              <a:schemeClr val="bg1">
                <a:alpha val="4000"/>
              </a:schemeClr>
            </a:solidFill>
            <a:ln w="12700">
              <a:solidFill>
                <a:schemeClr val="bg1">
                  <a:alpha val="8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800" kern="1200">
                <a:solidFill>
                  <a:prstClr val="white"/>
                </a:solidFill>
              </a:endParaRPr>
            </a:p>
          </p:txBody>
        </p:sp>
        <p:sp>
          <p:nvSpPr>
            <p:cNvPr id="54" name="Hexagon 53"/>
            <p:cNvSpPr/>
            <p:nvPr/>
          </p:nvSpPr>
          <p:spPr>
            <a:xfrm rot="1800000">
              <a:off x="4463014" y="5383378"/>
              <a:ext cx="1601400" cy="1388236"/>
            </a:xfrm>
            <a:prstGeom prst="hexagon">
              <a:avLst>
                <a:gd name="adj" fmla="val 28544"/>
                <a:gd name="vf" fmla="val 115470"/>
              </a:avLst>
            </a:prstGeom>
            <a:solidFill>
              <a:schemeClr val="bg1">
                <a:alpha val="6000"/>
              </a:schemeClr>
            </a:solidFill>
            <a:ln w="12700">
              <a:solidFill>
                <a:schemeClr val="bg1">
                  <a:alpha val="12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800" kern="1200">
                <a:solidFill>
                  <a:prstClr val="white"/>
                </a:solidFill>
              </a:endParaRPr>
            </a:p>
          </p:txBody>
        </p:sp>
        <p:sp>
          <p:nvSpPr>
            <p:cNvPr id="55" name="Freeform 54"/>
            <p:cNvSpPr/>
            <p:nvPr/>
          </p:nvSpPr>
          <p:spPr>
            <a:xfrm rot="1800000">
              <a:off x="-382404" y="4201528"/>
              <a:ext cx="1261499" cy="1388236"/>
            </a:xfrm>
            <a:custGeom>
              <a:avLst/>
              <a:gdLst>
                <a:gd name="connsiteX0" fmla="*/ 0 w 1601400"/>
                <a:gd name="connsiteY0" fmla="*/ 694118 h 1388236"/>
                <a:gd name="connsiteX1" fmla="*/ 396258 w 1601400"/>
                <a:gd name="connsiteY1" fmla="*/ 0 h 1388236"/>
                <a:gd name="connsiteX2" fmla="*/ 1205142 w 1601400"/>
                <a:gd name="connsiteY2" fmla="*/ 0 h 1388236"/>
                <a:gd name="connsiteX3" fmla="*/ 1601400 w 1601400"/>
                <a:gd name="connsiteY3" fmla="*/ 694118 h 1388236"/>
                <a:gd name="connsiteX4" fmla="*/ 1205142 w 1601400"/>
                <a:gd name="connsiteY4" fmla="*/ 1388236 h 1388236"/>
                <a:gd name="connsiteX5" fmla="*/ 396258 w 1601400"/>
                <a:gd name="connsiteY5" fmla="*/ 1388236 h 1388236"/>
                <a:gd name="connsiteX6" fmla="*/ 0 w 1601400"/>
                <a:gd name="connsiteY6" fmla="*/ 694118 h 1388236"/>
                <a:gd name="connsiteX0" fmla="*/ 0 w 1261499"/>
                <a:gd name="connsiteY0" fmla="*/ 105098 h 1388236"/>
                <a:gd name="connsiteX1" fmla="*/ 56357 w 1261499"/>
                <a:gd name="connsiteY1" fmla="*/ 0 h 1388236"/>
                <a:gd name="connsiteX2" fmla="*/ 865241 w 1261499"/>
                <a:gd name="connsiteY2" fmla="*/ 0 h 1388236"/>
                <a:gd name="connsiteX3" fmla="*/ 1261499 w 1261499"/>
                <a:gd name="connsiteY3" fmla="*/ 694118 h 1388236"/>
                <a:gd name="connsiteX4" fmla="*/ 865241 w 1261499"/>
                <a:gd name="connsiteY4" fmla="*/ 1388236 h 1388236"/>
                <a:gd name="connsiteX5" fmla="*/ 56357 w 1261499"/>
                <a:gd name="connsiteY5" fmla="*/ 1388236 h 1388236"/>
                <a:gd name="connsiteX6" fmla="*/ 0 w 1261499"/>
                <a:gd name="connsiteY6" fmla="*/ 105098 h 1388236"/>
                <a:gd name="connsiteX0" fmla="*/ 0 w 1261499"/>
                <a:gd name="connsiteY0" fmla="*/ 105098 h 1388236"/>
                <a:gd name="connsiteX1" fmla="*/ 56357 w 1261499"/>
                <a:gd name="connsiteY1" fmla="*/ 0 h 1388236"/>
                <a:gd name="connsiteX2" fmla="*/ 865241 w 1261499"/>
                <a:gd name="connsiteY2" fmla="*/ 0 h 1388236"/>
                <a:gd name="connsiteX3" fmla="*/ 1261499 w 1261499"/>
                <a:gd name="connsiteY3" fmla="*/ 694118 h 1388236"/>
                <a:gd name="connsiteX4" fmla="*/ 865241 w 1261499"/>
                <a:gd name="connsiteY4" fmla="*/ 1388236 h 1388236"/>
                <a:gd name="connsiteX5" fmla="*/ 744578 w 1261499"/>
                <a:gd name="connsiteY5" fmla="*/ 1387893 h 1388236"/>
                <a:gd name="connsiteX6" fmla="*/ 0 w 1261499"/>
                <a:gd name="connsiteY6" fmla="*/ 105098 h 1388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61499" h="1388236">
                  <a:moveTo>
                    <a:pt x="0" y="105098"/>
                  </a:moveTo>
                  <a:lnTo>
                    <a:pt x="56357" y="0"/>
                  </a:lnTo>
                  <a:lnTo>
                    <a:pt x="865241" y="0"/>
                  </a:lnTo>
                  <a:lnTo>
                    <a:pt x="1261499" y="694118"/>
                  </a:lnTo>
                  <a:lnTo>
                    <a:pt x="865241" y="1388236"/>
                  </a:lnTo>
                  <a:lnTo>
                    <a:pt x="744578" y="1387893"/>
                  </a:lnTo>
                  <a:lnTo>
                    <a:pt x="0" y="105098"/>
                  </a:lnTo>
                  <a:close/>
                </a:path>
              </a:pathLst>
            </a:custGeom>
            <a:solidFill>
              <a:schemeClr val="bg1">
                <a:alpha val="10000"/>
              </a:schemeClr>
            </a:solidFill>
            <a:ln w="12700">
              <a:solidFill>
                <a:schemeClr val="bg1">
                  <a:alpha val="12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800" kern="1200">
                <a:solidFill>
                  <a:prstClr val="white"/>
                </a:solidFill>
              </a:endParaRPr>
            </a:p>
          </p:txBody>
        </p:sp>
        <p:sp>
          <p:nvSpPr>
            <p:cNvPr id="56" name="Hexagon 55"/>
            <p:cNvSpPr/>
            <p:nvPr/>
          </p:nvSpPr>
          <p:spPr>
            <a:xfrm rot="1800000">
              <a:off x="24365" y="5402429"/>
              <a:ext cx="1601400" cy="1388236"/>
            </a:xfrm>
            <a:prstGeom prst="hexagon">
              <a:avLst>
                <a:gd name="adj" fmla="val 28544"/>
                <a:gd name="vf" fmla="val 115470"/>
              </a:avLst>
            </a:prstGeom>
            <a:solidFill>
              <a:schemeClr val="bg1">
                <a:alpha val="0"/>
              </a:schemeClr>
            </a:solidFill>
            <a:ln w="12700">
              <a:solidFill>
                <a:schemeClr val="bg1">
                  <a:alpha val="12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800" kern="1200">
                <a:solidFill>
                  <a:prstClr val="white"/>
                </a:solidFill>
              </a:endParaRPr>
            </a:p>
          </p:txBody>
        </p:sp>
        <p:sp>
          <p:nvSpPr>
            <p:cNvPr id="57" name="Hexagon 56"/>
            <p:cNvSpPr/>
            <p:nvPr/>
          </p:nvSpPr>
          <p:spPr>
            <a:xfrm rot="1800000">
              <a:off x="52941" y="2849728"/>
              <a:ext cx="1601400" cy="1388236"/>
            </a:xfrm>
            <a:prstGeom prst="hexagon">
              <a:avLst>
                <a:gd name="adj" fmla="val 28544"/>
                <a:gd name="vf" fmla="val 115470"/>
              </a:avLst>
            </a:prstGeom>
            <a:solidFill>
              <a:schemeClr val="bg1">
                <a:alpha val="7000"/>
              </a:schemeClr>
            </a:solidFill>
            <a:ln w="12700">
              <a:solidFill>
                <a:schemeClr val="bg1">
                  <a:alpha val="8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800" kern="1200">
                <a:solidFill>
                  <a:prstClr val="white"/>
                </a:solidFill>
              </a:endParaRPr>
            </a:p>
          </p:txBody>
        </p:sp>
        <p:sp>
          <p:nvSpPr>
            <p:cNvPr id="58" name="Hexagon 57"/>
            <p:cNvSpPr/>
            <p:nvPr/>
          </p:nvSpPr>
          <p:spPr>
            <a:xfrm rot="1800000">
              <a:off x="776840" y="4126077"/>
              <a:ext cx="1601400" cy="1388236"/>
            </a:xfrm>
            <a:prstGeom prst="hexagon">
              <a:avLst>
                <a:gd name="adj" fmla="val 28544"/>
                <a:gd name="vf" fmla="val 115470"/>
              </a:avLst>
            </a:prstGeom>
            <a:solidFill>
              <a:schemeClr val="bg1">
                <a:alpha val="0"/>
              </a:schemeClr>
            </a:solidFill>
            <a:ln w="12700">
              <a:solidFill>
                <a:schemeClr val="bg1">
                  <a:alpha val="12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800" kern="1200">
                <a:solidFill>
                  <a:prstClr val="white"/>
                </a:solidFill>
              </a:endParaRPr>
            </a:p>
          </p:txBody>
        </p:sp>
        <p:sp>
          <p:nvSpPr>
            <p:cNvPr id="59" name="Hexagon 58"/>
            <p:cNvSpPr/>
            <p:nvPr/>
          </p:nvSpPr>
          <p:spPr>
            <a:xfrm rot="1800000">
              <a:off x="1510265" y="5411953"/>
              <a:ext cx="1601400" cy="1388236"/>
            </a:xfrm>
            <a:prstGeom prst="hexagon">
              <a:avLst>
                <a:gd name="adj" fmla="val 28544"/>
                <a:gd name="vf" fmla="val 115470"/>
              </a:avLst>
            </a:prstGeom>
            <a:solidFill>
              <a:schemeClr val="bg1">
                <a:alpha val="0"/>
              </a:schemeClr>
            </a:solidFill>
            <a:ln w="12700">
              <a:solidFill>
                <a:schemeClr val="bg1">
                  <a:alpha val="12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800" kern="1200">
                <a:solidFill>
                  <a:prstClr val="white"/>
                </a:solidFill>
              </a:endParaRPr>
            </a:p>
          </p:txBody>
        </p:sp>
        <p:sp>
          <p:nvSpPr>
            <p:cNvPr id="60" name="Hexagon 59"/>
            <p:cNvSpPr/>
            <p:nvPr/>
          </p:nvSpPr>
          <p:spPr>
            <a:xfrm rot="1800000">
              <a:off x="1529316" y="2859252"/>
              <a:ext cx="1601400" cy="1388236"/>
            </a:xfrm>
            <a:prstGeom prst="hexagon">
              <a:avLst>
                <a:gd name="adj" fmla="val 28544"/>
                <a:gd name="vf" fmla="val 115470"/>
              </a:avLst>
            </a:prstGeom>
            <a:solidFill>
              <a:schemeClr val="bg1">
                <a:alpha val="7000"/>
              </a:schemeClr>
            </a:solidFill>
            <a:ln w="12700">
              <a:solidFill>
                <a:schemeClr val="bg1">
                  <a:alpha val="8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800" kern="1200">
                <a:solidFill>
                  <a:prstClr val="white"/>
                </a:solidFill>
              </a:endParaRPr>
            </a:p>
          </p:txBody>
        </p:sp>
        <p:sp>
          <p:nvSpPr>
            <p:cNvPr id="95" name="Hexagon 94"/>
            <p:cNvSpPr/>
            <p:nvPr/>
          </p:nvSpPr>
          <p:spPr>
            <a:xfrm rot="1800000">
              <a:off x="795890" y="1563853"/>
              <a:ext cx="1601400" cy="1388236"/>
            </a:xfrm>
            <a:prstGeom prst="hexagon">
              <a:avLst>
                <a:gd name="adj" fmla="val 28544"/>
                <a:gd name="vf" fmla="val 115470"/>
              </a:avLst>
            </a:prstGeom>
            <a:solidFill>
              <a:schemeClr val="bg1">
                <a:alpha val="0"/>
              </a:schemeClr>
            </a:solidFill>
            <a:ln w="12700">
              <a:solidFill>
                <a:schemeClr val="bg1">
                  <a:alpha val="12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800" kern="1200">
                <a:solidFill>
                  <a:prstClr val="white"/>
                </a:solidFill>
              </a:endParaRPr>
            </a:p>
          </p:txBody>
        </p:sp>
        <p:sp>
          <p:nvSpPr>
            <p:cNvPr id="96" name="Hexagon 95"/>
            <p:cNvSpPr/>
            <p:nvPr/>
          </p:nvSpPr>
          <p:spPr>
            <a:xfrm rot="1800000">
              <a:off x="6806166" y="4145128"/>
              <a:ext cx="1601400" cy="1388236"/>
            </a:xfrm>
            <a:prstGeom prst="hexagon">
              <a:avLst>
                <a:gd name="adj" fmla="val 28544"/>
                <a:gd name="vf" fmla="val 115470"/>
              </a:avLst>
            </a:prstGeom>
            <a:solidFill>
              <a:schemeClr val="bg1">
                <a:alpha val="10000"/>
              </a:schemeClr>
            </a:solidFill>
            <a:ln w="12700">
              <a:solidFill>
                <a:schemeClr val="bg1">
                  <a:alpha val="12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800" kern="1200">
                <a:solidFill>
                  <a:prstClr val="white"/>
                </a:solidFill>
              </a:endParaRPr>
            </a:p>
          </p:txBody>
        </p:sp>
        <p:sp>
          <p:nvSpPr>
            <p:cNvPr id="97" name="Hexagon 96"/>
            <p:cNvSpPr/>
            <p:nvPr/>
          </p:nvSpPr>
          <p:spPr>
            <a:xfrm rot="1800000">
              <a:off x="7549116" y="5421479"/>
              <a:ext cx="1601400" cy="1388236"/>
            </a:xfrm>
            <a:prstGeom prst="hexagon">
              <a:avLst>
                <a:gd name="adj" fmla="val 28544"/>
                <a:gd name="vf" fmla="val 115470"/>
              </a:avLst>
            </a:prstGeom>
            <a:solidFill>
              <a:schemeClr val="bg1">
                <a:alpha val="0"/>
              </a:schemeClr>
            </a:solidFill>
            <a:ln w="12700">
              <a:solidFill>
                <a:schemeClr val="bg1">
                  <a:alpha val="12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800" kern="1200">
                <a:solidFill>
                  <a:prstClr val="white"/>
                </a:solidFill>
              </a:endParaRPr>
            </a:p>
          </p:txBody>
        </p:sp>
        <p:sp>
          <p:nvSpPr>
            <p:cNvPr id="98" name="Hexagon 97"/>
            <p:cNvSpPr/>
            <p:nvPr/>
          </p:nvSpPr>
          <p:spPr>
            <a:xfrm rot="1800000">
              <a:off x="7549117" y="2868778"/>
              <a:ext cx="1601400" cy="1388236"/>
            </a:xfrm>
            <a:prstGeom prst="hexagon">
              <a:avLst>
                <a:gd name="adj" fmla="val 28544"/>
                <a:gd name="vf" fmla="val 115470"/>
              </a:avLst>
            </a:prstGeom>
            <a:solidFill>
              <a:schemeClr val="bg1">
                <a:alpha val="7000"/>
              </a:schemeClr>
            </a:solidFill>
            <a:ln w="12700">
              <a:solidFill>
                <a:schemeClr val="bg1">
                  <a:alpha val="8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800" kern="1200">
                <a:solidFill>
                  <a:prstClr val="white"/>
                </a:solidFill>
              </a:endParaRPr>
            </a:p>
          </p:txBody>
        </p:sp>
        <p:sp>
          <p:nvSpPr>
            <p:cNvPr id="99" name="Freeform 98"/>
            <p:cNvSpPr/>
            <p:nvPr/>
          </p:nvSpPr>
          <p:spPr>
            <a:xfrm rot="1800000">
              <a:off x="8306521" y="4055629"/>
              <a:ext cx="1243407" cy="1388236"/>
            </a:xfrm>
            <a:custGeom>
              <a:avLst/>
              <a:gdLst>
                <a:gd name="connsiteX0" fmla="*/ 0 w 1601400"/>
                <a:gd name="connsiteY0" fmla="*/ 694118 h 1388236"/>
                <a:gd name="connsiteX1" fmla="*/ 396258 w 1601400"/>
                <a:gd name="connsiteY1" fmla="*/ 0 h 1388236"/>
                <a:gd name="connsiteX2" fmla="*/ 1205142 w 1601400"/>
                <a:gd name="connsiteY2" fmla="*/ 0 h 1388236"/>
                <a:gd name="connsiteX3" fmla="*/ 1601400 w 1601400"/>
                <a:gd name="connsiteY3" fmla="*/ 694118 h 1388236"/>
                <a:gd name="connsiteX4" fmla="*/ 1205142 w 1601400"/>
                <a:gd name="connsiteY4" fmla="*/ 1388236 h 1388236"/>
                <a:gd name="connsiteX5" fmla="*/ 396258 w 1601400"/>
                <a:gd name="connsiteY5" fmla="*/ 1388236 h 1388236"/>
                <a:gd name="connsiteX6" fmla="*/ 0 w 1601400"/>
                <a:gd name="connsiteY6" fmla="*/ 694118 h 1388236"/>
                <a:gd name="connsiteX0" fmla="*/ 0 w 1601400"/>
                <a:gd name="connsiteY0" fmla="*/ 694118 h 1388236"/>
                <a:gd name="connsiteX1" fmla="*/ 396258 w 1601400"/>
                <a:gd name="connsiteY1" fmla="*/ 0 h 1388236"/>
                <a:gd name="connsiteX2" fmla="*/ 474029 w 1601400"/>
                <a:gd name="connsiteY2" fmla="*/ 4016 h 1388236"/>
                <a:gd name="connsiteX3" fmla="*/ 1601400 w 1601400"/>
                <a:gd name="connsiteY3" fmla="*/ 694118 h 1388236"/>
                <a:gd name="connsiteX4" fmla="*/ 1205142 w 1601400"/>
                <a:gd name="connsiteY4" fmla="*/ 1388236 h 1388236"/>
                <a:gd name="connsiteX5" fmla="*/ 396258 w 1601400"/>
                <a:gd name="connsiteY5" fmla="*/ 1388236 h 1388236"/>
                <a:gd name="connsiteX6" fmla="*/ 0 w 1601400"/>
                <a:gd name="connsiteY6" fmla="*/ 694118 h 1388236"/>
                <a:gd name="connsiteX0" fmla="*/ 0 w 1243407"/>
                <a:gd name="connsiteY0" fmla="*/ 694118 h 1388236"/>
                <a:gd name="connsiteX1" fmla="*/ 396258 w 1243407"/>
                <a:gd name="connsiteY1" fmla="*/ 0 h 1388236"/>
                <a:gd name="connsiteX2" fmla="*/ 474029 w 1243407"/>
                <a:gd name="connsiteY2" fmla="*/ 4016 h 1388236"/>
                <a:gd name="connsiteX3" fmla="*/ 1243407 w 1243407"/>
                <a:gd name="connsiteY3" fmla="*/ 1325983 h 1388236"/>
                <a:gd name="connsiteX4" fmla="*/ 1205142 w 1243407"/>
                <a:gd name="connsiteY4" fmla="*/ 1388236 h 1388236"/>
                <a:gd name="connsiteX5" fmla="*/ 396258 w 1243407"/>
                <a:gd name="connsiteY5" fmla="*/ 1388236 h 1388236"/>
                <a:gd name="connsiteX6" fmla="*/ 0 w 1243407"/>
                <a:gd name="connsiteY6" fmla="*/ 694118 h 1388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43407" h="1388236">
                  <a:moveTo>
                    <a:pt x="0" y="694118"/>
                  </a:moveTo>
                  <a:lnTo>
                    <a:pt x="396258" y="0"/>
                  </a:lnTo>
                  <a:lnTo>
                    <a:pt x="474029" y="4016"/>
                  </a:lnTo>
                  <a:lnTo>
                    <a:pt x="1243407" y="1325983"/>
                  </a:lnTo>
                  <a:lnTo>
                    <a:pt x="1205142" y="1388236"/>
                  </a:lnTo>
                  <a:lnTo>
                    <a:pt x="396258" y="1388236"/>
                  </a:lnTo>
                  <a:lnTo>
                    <a:pt x="0" y="694118"/>
                  </a:lnTo>
                  <a:close/>
                </a:path>
              </a:pathLst>
            </a:custGeom>
            <a:solidFill>
              <a:schemeClr val="bg1">
                <a:alpha val="4000"/>
              </a:schemeClr>
            </a:solidFill>
            <a:ln w="12700">
              <a:solidFill>
                <a:schemeClr val="bg1">
                  <a:alpha val="12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800" kern="1200">
                <a:solidFill>
                  <a:prstClr val="white"/>
                </a:solidFill>
              </a:endParaRPr>
            </a:p>
          </p:txBody>
        </p:sp>
        <p:sp>
          <p:nvSpPr>
            <p:cNvPr id="100" name="Freeform 99"/>
            <p:cNvSpPr/>
            <p:nvPr/>
          </p:nvSpPr>
          <p:spPr>
            <a:xfrm rot="1800000">
              <a:off x="8306771" y="1511524"/>
              <a:ext cx="1241871" cy="1388822"/>
            </a:xfrm>
            <a:custGeom>
              <a:avLst/>
              <a:gdLst>
                <a:gd name="connsiteX0" fmla="*/ 0 w 1601400"/>
                <a:gd name="connsiteY0" fmla="*/ 694118 h 1388236"/>
                <a:gd name="connsiteX1" fmla="*/ 396258 w 1601400"/>
                <a:gd name="connsiteY1" fmla="*/ 0 h 1388236"/>
                <a:gd name="connsiteX2" fmla="*/ 1205142 w 1601400"/>
                <a:gd name="connsiteY2" fmla="*/ 0 h 1388236"/>
                <a:gd name="connsiteX3" fmla="*/ 1601400 w 1601400"/>
                <a:gd name="connsiteY3" fmla="*/ 694118 h 1388236"/>
                <a:gd name="connsiteX4" fmla="*/ 1205142 w 1601400"/>
                <a:gd name="connsiteY4" fmla="*/ 1388236 h 1388236"/>
                <a:gd name="connsiteX5" fmla="*/ 396258 w 1601400"/>
                <a:gd name="connsiteY5" fmla="*/ 1388236 h 1388236"/>
                <a:gd name="connsiteX6" fmla="*/ 0 w 1601400"/>
                <a:gd name="connsiteY6" fmla="*/ 694118 h 1388236"/>
                <a:gd name="connsiteX0" fmla="*/ 0 w 1601400"/>
                <a:gd name="connsiteY0" fmla="*/ 694704 h 1388822"/>
                <a:gd name="connsiteX1" fmla="*/ 396258 w 1601400"/>
                <a:gd name="connsiteY1" fmla="*/ 586 h 1388822"/>
                <a:gd name="connsiteX2" fmla="*/ 482002 w 1601400"/>
                <a:gd name="connsiteY2" fmla="*/ 0 h 1388822"/>
                <a:gd name="connsiteX3" fmla="*/ 1601400 w 1601400"/>
                <a:gd name="connsiteY3" fmla="*/ 694704 h 1388822"/>
                <a:gd name="connsiteX4" fmla="*/ 1205142 w 1601400"/>
                <a:gd name="connsiteY4" fmla="*/ 1388822 h 1388822"/>
                <a:gd name="connsiteX5" fmla="*/ 396258 w 1601400"/>
                <a:gd name="connsiteY5" fmla="*/ 1388822 h 1388822"/>
                <a:gd name="connsiteX6" fmla="*/ 0 w 1601400"/>
                <a:gd name="connsiteY6" fmla="*/ 694704 h 1388822"/>
                <a:gd name="connsiteX0" fmla="*/ 0 w 1241871"/>
                <a:gd name="connsiteY0" fmla="*/ 694704 h 1388822"/>
                <a:gd name="connsiteX1" fmla="*/ 396258 w 1241871"/>
                <a:gd name="connsiteY1" fmla="*/ 586 h 1388822"/>
                <a:gd name="connsiteX2" fmla="*/ 482002 w 1241871"/>
                <a:gd name="connsiteY2" fmla="*/ 0 h 1388822"/>
                <a:gd name="connsiteX3" fmla="*/ 1241871 w 1241871"/>
                <a:gd name="connsiteY3" fmla="*/ 1323912 h 1388822"/>
                <a:gd name="connsiteX4" fmla="*/ 1205142 w 1241871"/>
                <a:gd name="connsiteY4" fmla="*/ 1388822 h 1388822"/>
                <a:gd name="connsiteX5" fmla="*/ 396258 w 1241871"/>
                <a:gd name="connsiteY5" fmla="*/ 1388822 h 1388822"/>
                <a:gd name="connsiteX6" fmla="*/ 0 w 1241871"/>
                <a:gd name="connsiteY6" fmla="*/ 694704 h 1388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41871" h="1388822">
                  <a:moveTo>
                    <a:pt x="0" y="694704"/>
                  </a:moveTo>
                  <a:lnTo>
                    <a:pt x="396258" y="586"/>
                  </a:lnTo>
                  <a:lnTo>
                    <a:pt x="482002" y="0"/>
                  </a:lnTo>
                  <a:lnTo>
                    <a:pt x="1241871" y="1323912"/>
                  </a:lnTo>
                  <a:lnTo>
                    <a:pt x="1205142" y="1388822"/>
                  </a:lnTo>
                  <a:lnTo>
                    <a:pt x="396258" y="1388822"/>
                  </a:lnTo>
                  <a:lnTo>
                    <a:pt x="0" y="694704"/>
                  </a:lnTo>
                  <a:close/>
                </a:path>
              </a:pathLst>
            </a:custGeom>
            <a:solidFill>
              <a:schemeClr val="bg1">
                <a:alpha val="0"/>
              </a:schemeClr>
            </a:solidFill>
            <a:ln w="12700">
              <a:solidFill>
                <a:schemeClr val="bg1">
                  <a:alpha val="12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800" kern="1200">
                <a:solidFill>
                  <a:prstClr val="white"/>
                </a:solidFill>
              </a:endParaRPr>
            </a:p>
          </p:txBody>
        </p:sp>
      </p:grpSp>
      <p:sp>
        <p:nvSpPr>
          <p:cNvPr id="66" name="Rectangle 65"/>
          <p:cNvSpPr/>
          <p:nvPr/>
        </p:nvSpPr>
        <p:spPr>
          <a:xfrm>
            <a:off x="457200" y="333489"/>
            <a:ext cx="8229600" cy="6185647"/>
          </a:xfrm>
          <a:prstGeom prst="rect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 kern="1200">
              <a:solidFill>
                <a:prstClr val="white"/>
              </a:solidFill>
            </a:endParaRPr>
          </a:p>
        </p:txBody>
      </p:sp>
      <p:sp>
        <p:nvSpPr>
          <p:cNvPr id="70" name="Rectangle 69"/>
          <p:cNvSpPr/>
          <p:nvPr/>
        </p:nvSpPr>
        <p:spPr>
          <a:xfrm>
            <a:off x="4561243" y="-21511"/>
            <a:ext cx="3679116" cy="699244"/>
          </a:xfrm>
          <a:prstGeom prst="rect">
            <a:avLst/>
          </a:prstGeom>
          <a:solidFill>
            <a:srgbClr val="F5F5F5"/>
          </a:solidFill>
          <a:ln>
            <a:solidFill>
              <a:schemeClr val="bg2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 kern="1200">
              <a:solidFill>
                <a:prstClr val="white"/>
              </a:solidFill>
            </a:endParaRPr>
          </a:p>
        </p:txBody>
      </p:sp>
      <p:sp>
        <p:nvSpPr>
          <p:cNvPr id="71" name="Rectangle 70"/>
          <p:cNvSpPr/>
          <p:nvPr/>
        </p:nvSpPr>
        <p:spPr>
          <a:xfrm>
            <a:off x="4649096" y="-21510"/>
            <a:ext cx="3505200" cy="623938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 kern="1200">
              <a:solidFill>
                <a:prstClr val="white"/>
              </a:solidFill>
            </a:endParaRPr>
          </a:p>
        </p:txBody>
      </p:sp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1043491" y="1027664"/>
            <a:ext cx="7024744" cy="1143000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/>
          <a:p>
            <a:r>
              <a:rPr lang="en-US" smtClean="0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043493" y="2323652"/>
            <a:ext cx="6777317" cy="3508977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5997388" y="224494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rgbClr val="FEFEFE"/>
                </a:solidFill>
              </a:defRPr>
            </a:lvl1pPr>
          </a:lstStyle>
          <a:p>
            <a:fld id="{F6FA1B34-453F-41C2-9F32-FF0A791D8081}" type="datetimeFigureOut">
              <a:rPr lang="en-GB" kern="1200" smtClean="0">
                <a:latin typeface="Century Gothic"/>
                <a:ea typeface="+mn-ea"/>
                <a:cs typeface="+mn-cs"/>
              </a:rPr>
              <a:pPr/>
              <a:t>26/04/2017</a:t>
            </a:fld>
            <a:endParaRPr lang="en-GB" kern="1200">
              <a:latin typeface="Century Gothic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641448" y="5852162"/>
            <a:ext cx="3502152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accent1"/>
                </a:solidFill>
              </a:defRPr>
            </a:lvl1pPr>
          </a:lstStyle>
          <a:p>
            <a:endParaRPr lang="en-GB" kern="1200">
              <a:solidFill>
                <a:srgbClr val="94C600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4649097" y="224493"/>
            <a:ext cx="1332156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rgbClr val="FEFEFE"/>
                </a:solidFill>
              </a:defRPr>
            </a:lvl1pPr>
          </a:lstStyle>
          <a:p>
            <a:fld id="{09E158FC-7E42-4718-9CE8-C0C08589F36D}" type="slidenum">
              <a:rPr lang="en-GB" kern="1200" smtClean="0">
                <a:latin typeface="Century Gothic"/>
                <a:ea typeface="+mn-ea"/>
                <a:cs typeface="+mn-cs"/>
              </a:rPr>
              <a:pPr/>
              <a:t>‹#›</a:t>
            </a:fld>
            <a:endParaRPr lang="en-GB" kern="1200">
              <a:latin typeface="Century Gothic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35322262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73" r:id="rId1"/>
    <p:sldLayoutId id="2147483674" r:id="rId2"/>
    <p:sldLayoutId id="2147483675" r:id="rId3"/>
    <p:sldLayoutId id="2147483676" r:id="rId4"/>
    <p:sldLayoutId id="2147483677" r:id="rId5"/>
    <p:sldLayoutId id="2147483678" r:id="rId6"/>
    <p:sldLayoutId id="2147483679" r:id="rId7"/>
    <p:sldLayoutId id="2147483680" r:id="rId8"/>
    <p:sldLayoutId id="2147483681" r:id="rId9"/>
    <p:sldLayoutId id="2147483682" r:id="rId10"/>
    <p:sldLayoutId id="2147483683" r:id="rId11"/>
    <p:sldLayoutId id="2147483684" r:id="rId12"/>
    <p:sldLayoutId id="2147483685" r:id="rId13"/>
    <p:sldLayoutId id="2147483686" r:id="rId14"/>
    <p:sldLayoutId id="2147483687" r:id="rId15"/>
    <p:sldLayoutId id="2147483688" r:id="rId16"/>
    <p:sldLayoutId id="2147483689" r:id="rId17"/>
    <p:sldLayoutId id="2147483690" r:id="rId18"/>
    <p:sldLayoutId id="2147483691" r:id="rId19"/>
    <p:sldLayoutId id="2147483692" r:id="rId20"/>
    <p:sldLayoutId id="2147483693" r:id="rId21"/>
    <p:sldLayoutId id="2147483694" r:id="rId22"/>
    <p:sldLayoutId id="2147483695" r:id="rId23"/>
    <p:sldLayoutId id="2147483696" r:id="rId24"/>
    <p:sldLayoutId id="2147483697" r:id="rId25"/>
    <p:sldLayoutId id="2147483698" r:id="rId26"/>
    <p:sldLayoutId id="2147483699" r:id="rId27"/>
    <p:sldLayoutId id="2147483700" r:id="rId28"/>
    <p:sldLayoutId id="2147483701" r:id="rId29"/>
    <p:sldLayoutId id="2147483702" r:id="rId30"/>
    <p:sldLayoutId id="2147483703" r:id="rId31"/>
    <p:sldLayoutId id="2147483704" r:id="rId32"/>
    <p:sldLayoutId id="2147483705" r:id="rId33"/>
    <p:sldLayoutId id="2147483706" r:id="rId34"/>
  </p:sldLayoutIdLst>
  <p:timing>
    <p:tnLst>
      <p:par>
        <p:cTn id="1" dur="indefinite" restart="never" nodeType="tmRoot"/>
      </p:par>
    </p:tnLst>
  </p:timing>
  <p:txStyles>
    <p:titleStyle>
      <a:lvl1pPr algn="l" defTabSz="914400" rtl="0" eaLnBrk="1" latinLnBrk="0" hangingPunct="1">
        <a:spcBef>
          <a:spcPct val="0"/>
        </a:spcBef>
        <a:buNone/>
        <a:defRPr sz="4000" kern="1200">
          <a:solidFill>
            <a:schemeClr val="accent1"/>
          </a:solidFill>
          <a:latin typeface="+mj-lt"/>
          <a:ea typeface="+mj-ea"/>
          <a:cs typeface="+mj-cs"/>
        </a:defRPr>
      </a:lvl1pPr>
      <a:lvl2pPr eaLnBrk="1" hangingPunct="1">
        <a:defRPr>
          <a:solidFill>
            <a:schemeClr val="tx2"/>
          </a:solidFill>
        </a:defRPr>
      </a:lvl2pPr>
      <a:lvl3pPr eaLnBrk="1" hangingPunct="1">
        <a:defRPr>
          <a:solidFill>
            <a:schemeClr val="tx2"/>
          </a:solidFill>
        </a:defRPr>
      </a:lvl3pPr>
      <a:lvl4pPr eaLnBrk="1" hangingPunct="1">
        <a:defRPr>
          <a:solidFill>
            <a:schemeClr val="tx2"/>
          </a:solidFill>
        </a:defRPr>
      </a:lvl4pPr>
      <a:lvl5pPr eaLnBrk="1" hangingPunct="1">
        <a:defRPr>
          <a:solidFill>
            <a:schemeClr val="tx2"/>
          </a:solidFill>
        </a:defRPr>
      </a:lvl5pPr>
      <a:lvl6pPr eaLnBrk="1" hangingPunct="1">
        <a:defRPr>
          <a:solidFill>
            <a:schemeClr val="tx2"/>
          </a:solidFill>
        </a:defRPr>
      </a:lvl6pPr>
      <a:lvl7pPr eaLnBrk="1" hangingPunct="1">
        <a:defRPr>
          <a:solidFill>
            <a:schemeClr val="tx2"/>
          </a:solidFill>
        </a:defRPr>
      </a:lvl7pPr>
      <a:lvl8pPr eaLnBrk="1" hangingPunct="1">
        <a:defRPr>
          <a:solidFill>
            <a:schemeClr val="tx2"/>
          </a:solidFill>
        </a:defRPr>
      </a:lvl8pPr>
      <a:lvl9pPr eaLnBrk="1" hangingPunct="1">
        <a:defRPr>
          <a:solidFill>
            <a:schemeClr val="tx2"/>
          </a:solidFill>
        </a:defRPr>
      </a:lvl9pPr>
    </p:titleStyle>
    <p:bodyStyle>
      <a:lvl1pPr marL="342900" indent="-274320" algn="l" defTabSz="914400" rtl="0" eaLnBrk="1" latinLnBrk="0" hangingPunct="1">
        <a:spcBef>
          <a:spcPct val="20000"/>
        </a:spcBef>
        <a:buClr>
          <a:schemeClr val="accent1"/>
        </a:buClr>
        <a:buSzPct val="76000"/>
        <a:buFont typeface="Wingdings 2" pitchFamily="18" charset="2"/>
        <a:buChar char=""/>
        <a:defRPr sz="2400" kern="1200">
          <a:solidFill>
            <a:schemeClr val="tx2"/>
          </a:solidFill>
          <a:latin typeface="+mn-lt"/>
          <a:ea typeface="+mn-ea"/>
          <a:cs typeface="+mn-cs"/>
        </a:defRPr>
      </a:lvl1pPr>
      <a:lvl2pPr marL="640080" indent="-274320" algn="l" defTabSz="914400" rtl="0" eaLnBrk="1" latinLnBrk="0" hangingPunct="1">
        <a:spcBef>
          <a:spcPct val="20000"/>
        </a:spcBef>
        <a:buClr>
          <a:schemeClr val="accent1"/>
        </a:buClr>
        <a:buSzPct val="76000"/>
        <a:buFont typeface="Wingdings 2" pitchFamily="18" charset="2"/>
        <a:buChar char=""/>
        <a:defRPr sz="2200" kern="1200">
          <a:solidFill>
            <a:schemeClr val="tx2"/>
          </a:solidFill>
          <a:latin typeface="+mn-lt"/>
          <a:ea typeface="+mn-ea"/>
          <a:cs typeface="+mn-cs"/>
        </a:defRPr>
      </a:lvl2pPr>
      <a:lvl3pPr marL="914400" indent="-228600" algn="l" defTabSz="914400" rtl="0" eaLnBrk="1" latinLnBrk="0" hangingPunct="1">
        <a:spcBef>
          <a:spcPct val="20000"/>
        </a:spcBef>
        <a:buClr>
          <a:schemeClr val="accent1"/>
        </a:buClr>
        <a:buSzPct val="76000"/>
        <a:buFont typeface="Wingdings 2" pitchFamily="18" charset="2"/>
        <a:buChar char=""/>
        <a:defRPr sz="2000" kern="1200">
          <a:solidFill>
            <a:schemeClr val="tx2"/>
          </a:solidFill>
          <a:latin typeface="+mn-lt"/>
          <a:ea typeface="+mn-ea"/>
          <a:cs typeface="+mn-cs"/>
        </a:defRPr>
      </a:lvl3pPr>
      <a:lvl4pPr marL="1124712" indent="-228600" algn="l" defTabSz="914400" rtl="0" eaLnBrk="1" latinLnBrk="0" hangingPunct="1">
        <a:spcBef>
          <a:spcPct val="20000"/>
        </a:spcBef>
        <a:buClr>
          <a:schemeClr val="accent1"/>
        </a:buClr>
        <a:buSzPct val="76000"/>
        <a:buFont typeface="Wingdings 2" pitchFamily="18" charset="2"/>
        <a:buChar char=""/>
        <a:defRPr sz="1800" kern="1200">
          <a:solidFill>
            <a:schemeClr val="tx2"/>
          </a:solidFill>
          <a:latin typeface="+mn-lt"/>
          <a:ea typeface="+mn-ea"/>
          <a:cs typeface="+mn-cs"/>
        </a:defRPr>
      </a:lvl4pPr>
      <a:lvl5pPr marL="1325880" indent="-228600" algn="l" defTabSz="914400" rtl="0" eaLnBrk="1" latinLnBrk="0" hangingPunct="1">
        <a:spcBef>
          <a:spcPct val="20000"/>
        </a:spcBef>
        <a:buClr>
          <a:schemeClr val="accent1"/>
        </a:buClr>
        <a:buSzPct val="76000"/>
        <a:buFont typeface="Wingdings 2" pitchFamily="18" charset="2"/>
        <a:buChar char=""/>
        <a:defRPr sz="1600" kern="1200" baseline="0">
          <a:solidFill>
            <a:schemeClr val="tx2"/>
          </a:solidFill>
          <a:latin typeface="+mn-lt"/>
          <a:ea typeface="+mn-ea"/>
          <a:cs typeface="+mn-cs"/>
        </a:defRPr>
      </a:lvl5pPr>
      <a:lvl6pPr marL="1517904" indent="-228600" algn="l" defTabSz="914400" rtl="0" eaLnBrk="1" latinLnBrk="0" hangingPunct="1">
        <a:spcBef>
          <a:spcPct val="20000"/>
        </a:spcBef>
        <a:buClr>
          <a:schemeClr val="accent1"/>
        </a:buClr>
        <a:buSzPct val="76000"/>
        <a:buFont typeface="Wingdings 2" pitchFamily="18" charset="2"/>
        <a:buChar char=""/>
        <a:defRPr sz="1400" kern="1200">
          <a:solidFill>
            <a:schemeClr val="tx2"/>
          </a:solidFill>
          <a:latin typeface="+mn-lt"/>
          <a:ea typeface="+mn-ea"/>
          <a:cs typeface="+mn-cs"/>
        </a:defRPr>
      </a:lvl6pPr>
      <a:lvl7pPr marL="1719072" indent="-228600" algn="l" defTabSz="914400" rtl="0" eaLnBrk="1" latinLnBrk="0" hangingPunct="1">
        <a:spcBef>
          <a:spcPct val="20000"/>
        </a:spcBef>
        <a:buClr>
          <a:schemeClr val="accent1"/>
        </a:buClr>
        <a:buSzPct val="76000"/>
        <a:buFont typeface="Wingdings 2" pitchFamily="18" charset="2"/>
        <a:buChar char=""/>
        <a:defRPr sz="1400" kern="1200">
          <a:solidFill>
            <a:schemeClr val="tx2"/>
          </a:solidFill>
          <a:latin typeface="+mn-lt"/>
          <a:ea typeface="+mn-ea"/>
          <a:cs typeface="+mn-cs"/>
        </a:defRPr>
      </a:lvl7pPr>
      <a:lvl8pPr marL="1920240" indent="-228600" algn="l" defTabSz="914400" rtl="0" eaLnBrk="1" latinLnBrk="0" hangingPunct="1">
        <a:spcBef>
          <a:spcPct val="20000"/>
        </a:spcBef>
        <a:buClr>
          <a:schemeClr val="accent1"/>
        </a:buClr>
        <a:buSzPct val="76000"/>
        <a:buFont typeface="Wingdings 2" pitchFamily="18" charset="2"/>
        <a:buChar char=""/>
        <a:defRPr sz="1400" kern="1200">
          <a:solidFill>
            <a:schemeClr val="tx2"/>
          </a:solidFill>
          <a:latin typeface="+mn-lt"/>
          <a:ea typeface="+mn-ea"/>
          <a:cs typeface="+mn-cs"/>
        </a:defRPr>
      </a:lvl8pPr>
      <a:lvl9pPr marL="2121408" indent="-228600" algn="l" defTabSz="914400" rtl="0" eaLnBrk="1" latinLnBrk="0" hangingPunct="1">
        <a:spcBef>
          <a:spcPct val="20000"/>
        </a:spcBef>
        <a:buClr>
          <a:schemeClr val="accent1"/>
        </a:buClr>
        <a:buSzPct val="76000"/>
        <a:buFont typeface="Wingdings 2" pitchFamily="18" charset="2"/>
        <a:buChar char=""/>
        <a:defRPr sz="1400" kern="1200">
          <a:solidFill>
            <a:schemeClr val="tx2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jpg"/><Relationship Id="rId2" Type="http://schemas.openxmlformats.org/officeDocument/2006/relationships/image" Target="../media/image4.gif"/><Relationship Id="rId1" Type="http://schemas.openxmlformats.org/officeDocument/2006/relationships/slideLayout" Target="../slideLayouts/slideLayout2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chart" Target="../charts/chart3.xml"/><Relationship Id="rId1" Type="http://schemas.openxmlformats.org/officeDocument/2006/relationships/slideLayout" Target="../slideLayouts/slideLayout4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chart" Target="../charts/chart4.xml"/><Relationship Id="rId1" Type="http://schemas.openxmlformats.org/officeDocument/2006/relationships/slideLayout" Target="../slideLayouts/slideLayout4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chart" Target="../charts/chart5.xml"/><Relationship Id="rId1" Type="http://schemas.openxmlformats.org/officeDocument/2006/relationships/slideLayout" Target="../slideLayouts/slideLayout4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tiff"/><Relationship Id="rId1" Type="http://schemas.openxmlformats.org/officeDocument/2006/relationships/slideLayout" Target="../slideLayouts/slideLayout4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4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4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4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16.png"/><Relationship Id="rId4" Type="http://schemas.openxmlformats.org/officeDocument/2006/relationships/image" Target="../media/image15.png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png"/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1.png"/><Relationship Id="rId5" Type="http://schemas.openxmlformats.org/officeDocument/2006/relationships/image" Target="../media/image20.png"/><Relationship Id="rId4" Type="http://schemas.openxmlformats.org/officeDocument/2006/relationships/image" Target="../media/image19.png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chart" Target="../charts/chart6.xml"/><Relationship Id="rId1" Type="http://schemas.openxmlformats.org/officeDocument/2006/relationships/slideLayout" Target="../slideLayouts/slideLayout2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chart" Target="../charts/chart7.xml"/><Relationship Id="rId1" Type="http://schemas.openxmlformats.org/officeDocument/2006/relationships/slideLayout" Target="../slideLayouts/slideLayout2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png"/><Relationship Id="rId2" Type="http://schemas.openxmlformats.org/officeDocument/2006/relationships/image" Target="../media/image22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24.png"/><Relationship Id="rId4" Type="http://schemas.microsoft.com/office/2007/relationships/hdphoto" Target="../media/hdphoto1.wdp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png"/><Relationship Id="rId2" Type="http://schemas.openxmlformats.org/officeDocument/2006/relationships/image" Target="../media/image25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27.png"/></Relationships>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1.xml.rels><?xml version="1.0" encoding="UTF-8" standalone="yes"?>
<Relationships xmlns="http://schemas.openxmlformats.org/package/2006/relationships"><Relationship Id="rId8" Type="http://schemas.openxmlformats.org/officeDocument/2006/relationships/slide" Target="slide38.xml"/><Relationship Id="rId13" Type="http://schemas.openxmlformats.org/officeDocument/2006/relationships/slide" Target="slide43.xml"/><Relationship Id="rId18" Type="http://schemas.openxmlformats.org/officeDocument/2006/relationships/slide" Target="slide48.xml"/><Relationship Id="rId3" Type="http://schemas.openxmlformats.org/officeDocument/2006/relationships/slide" Target="slide33.xml"/><Relationship Id="rId7" Type="http://schemas.openxmlformats.org/officeDocument/2006/relationships/slide" Target="slide37.xml"/><Relationship Id="rId12" Type="http://schemas.openxmlformats.org/officeDocument/2006/relationships/slide" Target="slide42.xml"/><Relationship Id="rId17" Type="http://schemas.openxmlformats.org/officeDocument/2006/relationships/slide" Target="slide47.xml"/><Relationship Id="rId2" Type="http://schemas.openxmlformats.org/officeDocument/2006/relationships/slide" Target="slide32.xml"/><Relationship Id="rId16" Type="http://schemas.openxmlformats.org/officeDocument/2006/relationships/slide" Target="slide46.xml"/><Relationship Id="rId1" Type="http://schemas.openxmlformats.org/officeDocument/2006/relationships/slideLayout" Target="../slideLayouts/slideLayout2.xml"/><Relationship Id="rId6" Type="http://schemas.openxmlformats.org/officeDocument/2006/relationships/slide" Target="slide36.xml"/><Relationship Id="rId11" Type="http://schemas.openxmlformats.org/officeDocument/2006/relationships/slide" Target="slide41.xml"/><Relationship Id="rId5" Type="http://schemas.openxmlformats.org/officeDocument/2006/relationships/slide" Target="slide35.xml"/><Relationship Id="rId15" Type="http://schemas.openxmlformats.org/officeDocument/2006/relationships/slide" Target="slide45.xml"/><Relationship Id="rId10" Type="http://schemas.openxmlformats.org/officeDocument/2006/relationships/slide" Target="slide40.xml"/><Relationship Id="rId19" Type="http://schemas.openxmlformats.org/officeDocument/2006/relationships/slide" Target="slide49.xml"/><Relationship Id="rId4" Type="http://schemas.openxmlformats.org/officeDocument/2006/relationships/slide" Target="slide34.xml"/><Relationship Id="rId9" Type="http://schemas.openxmlformats.org/officeDocument/2006/relationships/slide" Target="slide39.xml"/><Relationship Id="rId14" Type="http://schemas.openxmlformats.org/officeDocument/2006/relationships/slide" Target="slide44.xml"/></Relationships>
</file>

<file path=ppt/slides/_rels/slide32.xml.rels><?xml version="1.0" encoding="UTF-8" standalone="yes"?>
<Relationships xmlns="http://schemas.openxmlformats.org/package/2006/relationships"><Relationship Id="rId8" Type="http://schemas.openxmlformats.org/officeDocument/2006/relationships/image" Target="../media/image30.png"/><Relationship Id="rId13" Type="http://schemas.microsoft.com/office/2007/relationships/hdphoto" Target="../media/hdphoto3.wdp"/><Relationship Id="rId3" Type="http://schemas.openxmlformats.org/officeDocument/2006/relationships/image" Target="../media/image28.png"/><Relationship Id="rId7" Type="http://schemas.openxmlformats.org/officeDocument/2006/relationships/image" Target="../media/image29.png"/><Relationship Id="rId12" Type="http://schemas.openxmlformats.org/officeDocument/2006/relationships/image" Target="../media/image33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2.xml"/><Relationship Id="rId6" Type="http://schemas.openxmlformats.org/officeDocument/2006/relationships/chart" Target="../charts/chart10.xml"/><Relationship Id="rId11" Type="http://schemas.openxmlformats.org/officeDocument/2006/relationships/image" Target="../media/image32.jpeg"/><Relationship Id="rId5" Type="http://schemas.openxmlformats.org/officeDocument/2006/relationships/chart" Target="../charts/chart9.xml"/><Relationship Id="rId15" Type="http://schemas.openxmlformats.org/officeDocument/2006/relationships/slide" Target="slide31.xml"/><Relationship Id="rId10" Type="http://schemas.microsoft.com/office/2007/relationships/hdphoto" Target="../media/hdphoto2.wdp"/><Relationship Id="rId4" Type="http://schemas.openxmlformats.org/officeDocument/2006/relationships/chart" Target="../charts/chart8.xml"/><Relationship Id="rId9" Type="http://schemas.openxmlformats.org/officeDocument/2006/relationships/image" Target="../media/image31.jpeg"/><Relationship Id="rId14" Type="http://schemas.openxmlformats.org/officeDocument/2006/relationships/image" Target="../media/image34.png"/></Relationships>
</file>

<file path=ppt/slides/_rels/slide33.xml.rels><?xml version="1.0" encoding="UTF-8" standalone="yes"?>
<Relationships xmlns="http://schemas.openxmlformats.org/package/2006/relationships"><Relationship Id="rId8" Type="http://schemas.openxmlformats.org/officeDocument/2006/relationships/chart" Target="../charts/chart14.xml"/><Relationship Id="rId13" Type="http://schemas.microsoft.com/office/2007/relationships/hdphoto" Target="../media/hdphoto3.wdp"/><Relationship Id="rId3" Type="http://schemas.openxmlformats.org/officeDocument/2006/relationships/chart" Target="../charts/chart11.xml"/><Relationship Id="rId7" Type="http://schemas.openxmlformats.org/officeDocument/2006/relationships/image" Target="../media/image30.png"/><Relationship Id="rId12" Type="http://schemas.openxmlformats.org/officeDocument/2006/relationships/image" Target="../media/image33.png"/><Relationship Id="rId2" Type="http://schemas.openxmlformats.org/officeDocument/2006/relationships/notesSlide" Target="../notesSlides/notesSlide3.xml"/><Relationship Id="rId16" Type="http://schemas.openxmlformats.org/officeDocument/2006/relationships/slide" Target="slide31.xml"/><Relationship Id="rId1" Type="http://schemas.openxmlformats.org/officeDocument/2006/relationships/slideLayout" Target="../slideLayouts/slideLayout13.xml"/><Relationship Id="rId6" Type="http://schemas.openxmlformats.org/officeDocument/2006/relationships/image" Target="../media/image29.png"/><Relationship Id="rId11" Type="http://schemas.openxmlformats.org/officeDocument/2006/relationships/image" Target="../media/image32.jpeg"/><Relationship Id="rId5" Type="http://schemas.openxmlformats.org/officeDocument/2006/relationships/chart" Target="../charts/chart13.xml"/><Relationship Id="rId15" Type="http://schemas.openxmlformats.org/officeDocument/2006/relationships/image" Target="../media/image28.png"/><Relationship Id="rId10" Type="http://schemas.microsoft.com/office/2007/relationships/hdphoto" Target="../media/hdphoto2.wdp"/><Relationship Id="rId4" Type="http://schemas.openxmlformats.org/officeDocument/2006/relationships/chart" Target="../charts/chart12.xml"/><Relationship Id="rId9" Type="http://schemas.openxmlformats.org/officeDocument/2006/relationships/image" Target="../media/image31.jpeg"/><Relationship Id="rId14" Type="http://schemas.openxmlformats.org/officeDocument/2006/relationships/image" Target="../media/image34.png"/></Relationships>
</file>

<file path=ppt/slides/_rels/slide34.xml.rels><?xml version="1.0" encoding="UTF-8" standalone="yes"?>
<Relationships xmlns="http://schemas.openxmlformats.org/package/2006/relationships"><Relationship Id="rId8" Type="http://schemas.openxmlformats.org/officeDocument/2006/relationships/image" Target="../media/image30.png"/><Relationship Id="rId13" Type="http://schemas.microsoft.com/office/2007/relationships/hdphoto" Target="../media/hdphoto3.wdp"/><Relationship Id="rId3" Type="http://schemas.openxmlformats.org/officeDocument/2006/relationships/image" Target="../media/image28.png"/><Relationship Id="rId7" Type="http://schemas.openxmlformats.org/officeDocument/2006/relationships/image" Target="../media/image29.png"/><Relationship Id="rId12" Type="http://schemas.openxmlformats.org/officeDocument/2006/relationships/image" Target="../media/image33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14.xml"/><Relationship Id="rId6" Type="http://schemas.openxmlformats.org/officeDocument/2006/relationships/chart" Target="../charts/chart17.xml"/><Relationship Id="rId11" Type="http://schemas.openxmlformats.org/officeDocument/2006/relationships/image" Target="../media/image32.jpeg"/><Relationship Id="rId5" Type="http://schemas.openxmlformats.org/officeDocument/2006/relationships/chart" Target="../charts/chart16.xml"/><Relationship Id="rId15" Type="http://schemas.openxmlformats.org/officeDocument/2006/relationships/slide" Target="slide31.xml"/><Relationship Id="rId10" Type="http://schemas.microsoft.com/office/2007/relationships/hdphoto" Target="../media/hdphoto2.wdp"/><Relationship Id="rId4" Type="http://schemas.openxmlformats.org/officeDocument/2006/relationships/chart" Target="../charts/chart15.xml"/><Relationship Id="rId9" Type="http://schemas.openxmlformats.org/officeDocument/2006/relationships/image" Target="../media/image31.jpeg"/><Relationship Id="rId14" Type="http://schemas.openxmlformats.org/officeDocument/2006/relationships/image" Target="../media/image34.png"/></Relationships>
</file>

<file path=ppt/slides/_rels/slide35.xml.rels><?xml version="1.0" encoding="UTF-8" standalone="yes"?>
<Relationships xmlns="http://schemas.openxmlformats.org/package/2006/relationships"><Relationship Id="rId8" Type="http://schemas.openxmlformats.org/officeDocument/2006/relationships/image" Target="../media/image30.png"/><Relationship Id="rId13" Type="http://schemas.openxmlformats.org/officeDocument/2006/relationships/image" Target="../media/image33.png"/><Relationship Id="rId3" Type="http://schemas.openxmlformats.org/officeDocument/2006/relationships/image" Target="../media/image28.png"/><Relationship Id="rId7" Type="http://schemas.openxmlformats.org/officeDocument/2006/relationships/image" Target="../media/image29.png"/><Relationship Id="rId12" Type="http://schemas.openxmlformats.org/officeDocument/2006/relationships/image" Target="../media/image32.jpeg"/><Relationship Id="rId2" Type="http://schemas.openxmlformats.org/officeDocument/2006/relationships/notesSlide" Target="../notesSlides/notesSlide5.xml"/><Relationship Id="rId16" Type="http://schemas.openxmlformats.org/officeDocument/2006/relationships/slide" Target="slide31.xml"/><Relationship Id="rId1" Type="http://schemas.openxmlformats.org/officeDocument/2006/relationships/slideLayout" Target="../slideLayouts/slideLayout15.xml"/><Relationship Id="rId6" Type="http://schemas.openxmlformats.org/officeDocument/2006/relationships/chart" Target="../charts/chart20.xml"/><Relationship Id="rId11" Type="http://schemas.microsoft.com/office/2007/relationships/hdphoto" Target="../media/hdphoto2.wdp"/><Relationship Id="rId5" Type="http://schemas.openxmlformats.org/officeDocument/2006/relationships/chart" Target="../charts/chart19.xml"/><Relationship Id="rId15" Type="http://schemas.openxmlformats.org/officeDocument/2006/relationships/image" Target="../media/image34.png"/><Relationship Id="rId10" Type="http://schemas.openxmlformats.org/officeDocument/2006/relationships/image" Target="../media/image31.jpeg"/><Relationship Id="rId4" Type="http://schemas.openxmlformats.org/officeDocument/2006/relationships/chart" Target="../charts/chart18.xml"/><Relationship Id="rId9" Type="http://schemas.openxmlformats.org/officeDocument/2006/relationships/chart" Target="../charts/chart21.xml"/><Relationship Id="rId14" Type="http://schemas.microsoft.com/office/2007/relationships/hdphoto" Target="../media/hdphoto3.wdp"/></Relationships>
</file>

<file path=ppt/slides/_rels/slide36.xml.rels><?xml version="1.0" encoding="UTF-8" standalone="yes"?>
<Relationships xmlns="http://schemas.openxmlformats.org/package/2006/relationships"><Relationship Id="rId8" Type="http://schemas.openxmlformats.org/officeDocument/2006/relationships/image" Target="../media/image30.png"/><Relationship Id="rId13" Type="http://schemas.microsoft.com/office/2007/relationships/hdphoto" Target="../media/hdphoto3.wdp"/><Relationship Id="rId3" Type="http://schemas.openxmlformats.org/officeDocument/2006/relationships/image" Target="../media/image28.png"/><Relationship Id="rId7" Type="http://schemas.openxmlformats.org/officeDocument/2006/relationships/image" Target="../media/image29.png"/><Relationship Id="rId12" Type="http://schemas.openxmlformats.org/officeDocument/2006/relationships/image" Target="../media/image33.png"/><Relationship Id="rId2" Type="http://schemas.openxmlformats.org/officeDocument/2006/relationships/notesSlide" Target="../notesSlides/notesSlide6.xml"/><Relationship Id="rId16" Type="http://schemas.openxmlformats.org/officeDocument/2006/relationships/slide" Target="slide31.xml"/><Relationship Id="rId1" Type="http://schemas.openxmlformats.org/officeDocument/2006/relationships/slideLayout" Target="../slideLayouts/slideLayout16.xml"/><Relationship Id="rId6" Type="http://schemas.openxmlformats.org/officeDocument/2006/relationships/chart" Target="../charts/chart24.xml"/><Relationship Id="rId11" Type="http://schemas.microsoft.com/office/2007/relationships/hdphoto" Target="../media/hdphoto2.wdp"/><Relationship Id="rId5" Type="http://schemas.openxmlformats.org/officeDocument/2006/relationships/chart" Target="../charts/chart23.xml"/><Relationship Id="rId15" Type="http://schemas.openxmlformats.org/officeDocument/2006/relationships/image" Target="../media/image32.jpeg"/><Relationship Id="rId10" Type="http://schemas.openxmlformats.org/officeDocument/2006/relationships/image" Target="../media/image31.jpeg"/><Relationship Id="rId4" Type="http://schemas.openxmlformats.org/officeDocument/2006/relationships/chart" Target="../charts/chart22.xml"/><Relationship Id="rId9" Type="http://schemas.openxmlformats.org/officeDocument/2006/relationships/chart" Target="../charts/chart25.xml"/><Relationship Id="rId14" Type="http://schemas.openxmlformats.org/officeDocument/2006/relationships/image" Target="../media/image34.png"/></Relationships>
</file>

<file path=ppt/slides/_rels/slide37.xml.rels><?xml version="1.0" encoding="UTF-8" standalone="yes"?>
<Relationships xmlns="http://schemas.openxmlformats.org/package/2006/relationships"><Relationship Id="rId8" Type="http://schemas.openxmlformats.org/officeDocument/2006/relationships/image" Target="../media/image30.png"/><Relationship Id="rId13" Type="http://schemas.openxmlformats.org/officeDocument/2006/relationships/image" Target="../media/image33.png"/><Relationship Id="rId3" Type="http://schemas.openxmlformats.org/officeDocument/2006/relationships/image" Target="../media/image28.png"/><Relationship Id="rId7" Type="http://schemas.openxmlformats.org/officeDocument/2006/relationships/image" Target="../media/image29.png"/><Relationship Id="rId12" Type="http://schemas.openxmlformats.org/officeDocument/2006/relationships/image" Target="../media/image32.jpeg"/><Relationship Id="rId2" Type="http://schemas.openxmlformats.org/officeDocument/2006/relationships/notesSlide" Target="../notesSlides/notesSlide7.xml"/><Relationship Id="rId16" Type="http://schemas.openxmlformats.org/officeDocument/2006/relationships/slide" Target="slide31.xml"/><Relationship Id="rId1" Type="http://schemas.openxmlformats.org/officeDocument/2006/relationships/slideLayout" Target="../slideLayouts/slideLayout17.xml"/><Relationship Id="rId6" Type="http://schemas.openxmlformats.org/officeDocument/2006/relationships/chart" Target="../charts/chart28.xml"/><Relationship Id="rId11" Type="http://schemas.microsoft.com/office/2007/relationships/hdphoto" Target="../media/hdphoto2.wdp"/><Relationship Id="rId5" Type="http://schemas.openxmlformats.org/officeDocument/2006/relationships/chart" Target="../charts/chart27.xml"/><Relationship Id="rId15" Type="http://schemas.openxmlformats.org/officeDocument/2006/relationships/image" Target="../media/image34.png"/><Relationship Id="rId10" Type="http://schemas.openxmlformats.org/officeDocument/2006/relationships/image" Target="../media/image31.jpeg"/><Relationship Id="rId4" Type="http://schemas.openxmlformats.org/officeDocument/2006/relationships/chart" Target="../charts/chart26.xml"/><Relationship Id="rId9" Type="http://schemas.openxmlformats.org/officeDocument/2006/relationships/chart" Target="../charts/chart29.xml"/><Relationship Id="rId14" Type="http://schemas.microsoft.com/office/2007/relationships/hdphoto" Target="../media/hdphoto3.wdp"/></Relationships>
</file>

<file path=ppt/slides/_rels/slide38.xml.rels><?xml version="1.0" encoding="UTF-8" standalone="yes"?>
<Relationships xmlns="http://schemas.openxmlformats.org/package/2006/relationships"><Relationship Id="rId8" Type="http://schemas.openxmlformats.org/officeDocument/2006/relationships/image" Target="../media/image30.png"/><Relationship Id="rId13" Type="http://schemas.openxmlformats.org/officeDocument/2006/relationships/image" Target="../media/image33.png"/><Relationship Id="rId3" Type="http://schemas.openxmlformats.org/officeDocument/2006/relationships/image" Target="../media/image28.png"/><Relationship Id="rId7" Type="http://schemas.openxmlformats.org/officeDocument/2006/relationships/image" Target="../media/image29.png"/><Relationship Id="rId12" Type="http://schemas.openxmlformats.org/officeDocument/2006/relationships/image" Target="../media/image32.jpeg"/><Relationship Id="rId2" Type="http://schemas.openxmlformats.org/officeDocument/2006/relationships/notesSlide" Target="../notesSlides/notesSlide8.xml"/><Relationship Id="rId16" Type="http://schemas.openxmlformats.org/officeDocument/2006/relationships/slide" Target="slide31.xml"/><Relationship Id="rId1" Type="http://schemas.openxmlformats.org/officeDocument/2006/relationships/slideLayout" Target="../slideLayouts/slideLayout18.xml"/><Relationship Id="rId6" Type="http://schemas.openxmlformats.org/officeDocument/2006/relationships/chart" Target="../charts/chart32.xml"/><Relationship Id="rId11" Type="http://schemas.microsoft.com/office/2007/relationships/hdphoto" Target="../media/hdphoto2.wdp"/><Relationship Id="rId5" Type="http://schemas.openxmlformats.org/officeDocument/2006/relationships/chart" Target="../charts/chart31.xml"/><Relationship Id="rId15" Type="http://schemas.openxmlformats.org/officeDocument/2006/relationships/image" Target="../media/image34.png"/><Relationship Id="rId10" Type="http://schemas.openxmlformats.org/officeDocument/2006/relationships/image" Target="../media/image31.jpeg"/><Relationship Id="rId4" Type="http://schemas.openxmlformats.org/officeDocument/2006/relationships/chart" Target="../charts/chart30.xml"/><Relationship Id="rId9" Type="http://schemas.openxmlformats.org/officeDocument/2006/relationships/chart" Target="../charts/chart33.xml"/><Relationship Id="rId14" Type="http://schemas.microsoft.com/office/2007/relationships/hdphoto" Target="../media/hdphoto3.wdp"/></Relationships>
</file>

<file path=ppt/slides/_rels/slide39.xml.rels><?xml version="1.0" encoding="UTF-8" standalone="yes"?>
<Relationships xmlns="http://schemas.openxmlformats.org/package/2006/relationships"><Relationship Id="rId8" Type="http://schemas.openxmlformats.org/officeDocument/2006/relationships/image" Target="../media/image30.png"/><Relationship Id="rId13" Type="http://schemas.openxmlformats.org/officeDocument/2006/relationships/image" Target="../media/image33.png"/><Relationship Id="rId3" Type="http://schemas.openxmlformats.org/officeDocument/2006/relationships/image" Target="../media/image28.png"/><Relationship Id="rId7" Type="http://schemas.openxmlformats.org/officeDocument/2006/relationships/image" Target="../media/image29.png"/><Relationship Id="rId12" Type="http://schemas.openxmlformats.org/officeDocument/2006/relationships/image" Target="../media/image32.jpeg"/><Relationship Id="rId2" Type="http://schemas.openxmlformats.org/officeDocument/2006/relationships/notesSlide" Target="../notesSlides/notesSlide9.xml"/><Relationship Id="rId16" Type="http://schemas.openxmlformats.org/officeDocument/2006/relationships/slide" Target="slide31.xml"/><Relationship Id="rId1" Type="http://schemas.openxmlformats.org/officeDocument/2006/relationships/slideLayout" Target="../slideLayouts/slideLayout19.xml"/><Relationship Id="rId6" Type="http://schemas.openxmlformats.org/officeDocument/2006/relationships/chart" Target="../charts/chart36.xml"/><Relationship Id="rId11" Type="http://schemas.microsoft.com/office/2007/relationships/hdphoto" Target="../media/hdphoto2.wdp"/><Relationship Id="rId5" Type="http://schemas.openxmlformats.org/officeDocument/2006/relationships/chart" Target="../charts/chart35.xml"/><Relationship Id="rId15" Type="http://schemas.openxmlformats.org/officeDocument/2006/relationships/image" Target="../media/image34.png"/><Relationship Id="rId10" Type="http://schemas.openxmlformats.org/officeDocument/2006/relationships/image" Target="../media/image31.jpeg"/><Relationship Id="rId4" Type="http://schemas.openxmlformats.org/officeDocument/2006/relationships/chart" Target="../charts/chart34.xml"/><Relationship Id="rId9" Type="http://schemas.openxmlformats.org/officeDocument/2006/relationships/chart" Target="../charts/chart37.xml"/><Relationship Id="rId14" Type="http://schemas.microsoft.com/office/2007/relationships/hdphoto" Target="../media/hdphoto3.wdp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6.jpe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9.png"/><Relationship Id="rId4" Type="http://schemas.openxmlformats.org/officeDocument/2006/relationships/image" Target="../media/image8.png"/></Relationships>
</file>

<file path=ppt/slides/_rels/slide40.xml.rels><?xml version="1.0" encoding="UTF-8" standalone="yes"?>
<Relationships xmlns="http://schemas.openxmlformats.org/package/2006/relationships"><Relationship Id="rId8" Type="http://schemas.openxmlformats.org/officeDocument/2006/relationships/image" Target="../media/image30.png"/><Relationship Id="rId13" Type="http://schemas.openxmlformats.org/officeDocument/2006/relationships/image" Target="../media/image33.png"/><Relationship Id="rId3" Type="http://schemas.openxmlformats.org/officeDocument/2006/relationships/image" Target="../media/image28.png"/><Relationship Id="rId7" Type="http://schemas.openxmlformats.org/officeDocument/2006/relationships/image" Target="../media/image29.png"/><Relationship Id="rId12" Type="http://schemas.openxmlformats.org/officeDocument/2006/relationships/image" Target="../media/image32.jpeg"/><Relationship Id="rId2" Type="http://schemas.openxmlformats.org/officeDocument/2006/relationships/notesSlide" Target="../notesSlides/notesSlide10.xml"/><Relationship Id="rId16" Type="http://schemas.openxmlformats.org/officeDocument/2006/relationships/slide" Target="slide31.xml"/><Relationship Id="rId1" Type="http://schemas.openxmlformats.org/officeDocument/2006/relationships/slideLayout" Target="../slideLayouts/slideLayout20.xml"/><Relationship Id="rId6" Type="http://schemas.openxmlformats.org/officeDocument/2006/relationships/chart" Target="../charts/chart40.xml"/><Relationship Id="rId11" Type="http://schemas.microsoft.com/office/2007/relationships/hdphoto" Target="../media/hdphoto2.wdp"/><Relationship Id="rId5" Type="http://schemas.openxmlformats.org/officeDocument/2006/relationships/chart" Target="../charts/chart39.xml"/><Relationship Id="rId15" Type="http://schemas.openxmlformats.org/officeDocument/2006/relationships/image" Target="../media/image34.png"/><Relationship Id="rId10" Type="http://schemas.openxmlformats.org/officeDocument/2006/relationships/image" Target="../media/image31.jpeg"/><Relationship Id="rId4" Type="http://schemas.openxmlformats.org/officeDocument/2006/relationships/chart" Target="../charts/chart38.xml"/><Relationship Id="rId9" Type="http://schemas.openxmlformats.org/officeDocument/2006/relationships/chart" Target="../charts/chart41.xml"/><Relationship Id="rId14" Type="http://schemas.microsoft.com/office/2007/relationships/hdphoto" Target="../media/hdphoto3.wdp"/></Relationships>
</file>

<file path=ppt/slides/_rels/slide41.xml.rels><?xml version="1.0" encoding="UTF-8" standalone="yes"?>
<Relationships xmlns="http://schemas.openxmlformats.org/package/2006/relationships"><Relationship Id="rId8" Type="http://schemas.openxmlformats.org/officeDocument/2006/relationships/image" Target="../media/image30.png"/><Relationship Id="rId13" Type="http://schemas.microsoft.com/office/2007/relationships/hdphoto" Target="../media/hdphoto3.wdp"/><Relationship Id="rId3" Type="http://schemas.openxmlformats.org/officeDocument/2006/relationships/image" Target="../media/image28.png"/><Relationship Id="rId7" Type="http://schemas.openxmlformats.org/officeDocument/2006/relationships/image" Target="../media/image29.png"/><Relationship Id="rId12" Type="http://schemas.openxmlformats.org/officeDocument/2006/relationships/image" Target="../media/image33.pn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21.xml"/><Relationship Id="rId6" Type="http://schemas.openxmlformats.org/officeDocument/2006/relationships/chart" Target="../charts/chart44.xml"/><Relationship Id="rId11" Type="http://schemas.openxmlformats.org/officeDocument/2006/relationships/image" Target="../media/image32.jpeg"/><Relationship Id="rId5" Type="http://schemas.openxmlformats.org/officeDocument/2006/relationships/chart" Target="../charts/chart43.xml"/><Relationship Id="rId15" Type="http://schemas.openxmlformats.org/officeDocument/2006/relationships/slide" Target="slide31.xml"/><Relationship Id="rId10" Type="http://schemas.microsoft.com/office/2007/relationships/hdphoto" Target="../media/hdphoto2.wdp"/><Relationship Id="rId4" Type="http://schemas.openxmlformats.org/officeDocument/2006/relationships/chart" Target="../charts/chart42.xml"/><Relationship Id="rId9" Type="http://schemas.openxmlformats.org/officeDocument/2006/relationships/image" Target="../media/image31.jpeg"/><Relationship Id="rId14" Type="http://schemas.openxmlformats.org/officeDocument/2006/relationships/image" Target="../media/image34.png"/></Relationships>
</file>

<file path=ppt/slides/_rels/slide42.xml.rels><?xml version="1.0" encoding="UTF-8" standalone="yes"?>
<Relationships xmlns="http://schemas.openxmlformats.org/package/2006/relationships"><Relationship Id="rId8" Type="http://schemas.openxmlformats.org/officeDocument/2006/relationships/image" Target="../media/image29.png"/><Relationship Id="rId13" Type="http://schemas.openxmlformats.org/officeDocument/2006/relationships/image" Target="../media/image33.png"/><Relationship Id="rId3" Type="http://schemas.openxmlformats.org/officeDocument/2006/relationships/image" Target="../media/image28.png"/><Relationship Id="rId7" Type="http://schemas.openxmlformats.org/officeDocument/2006/relationships/chart" Target="../charts/chart48.xml"/><Relationship Id="rId12" Type="http://schemas.openxmlformats.org/officeDocument/2006/relationships/image" Target="../media/image32.jpeg"/><Relationship Id="rId2" Type="http://schemas.openxmlformats.org/officeDocument/2006/relationships/notesSlide" Target="../notesSlides/notesSlide12.xml"/><Relationship Id="rId16" Type="http://schemas.openxmlformats.org/officeDocument/2006/relationships/slide" Target="slide31.xml"/><Relationship Id="rId1" Type="http://schemas.openxmlformats.org/officeDocument/2006/relationships/slideLayout" Target="../slideLayouts/slideLayout22.xml"/><Relationship Id="rId6" Type="http://schemas.openxmlformats.org/officeDocument/2006/relationships/chart" Target="../charts/chart47.xml"/><Relationship Id="rId11" Type="http://schemas.microsoft.com/office/2007/relationships/hdphoto" Target="../media/hdphoto2.wdp"/><Relationship Id="rId5" Type="http://schemas.openxmlformats.org/officeDocument/2006/relationships/chart" Target="../charts/chart46.xml"/><Relationship Id="rId15" Type="http://schemas.openxmlformats.org/officeDocument/2006/relationships/image" Target="../media/image34.png"/><Relationship Id="rId10" Type="http://schemas.openxmlformats.org/officeDocument/2006/relationships/image" Target="../media/image31.jpeg"/><Relationship Id="rId4" Type="http://schemas.openxmlformats.org/officeDocument/2006/relationships/chart" Target="../charts/chart45.xml"/><Relationship Id="rId9" Type="http://schemas.openxmlformats.org/officeDocument/2006/relationships/image" Target="../media/image30.png"/><Relationship Id="rId14" Type="http://schemas.microsoft.com/office/2007/relationships/hdphoto" Target="../media/hdphoto3.wdp"/></Relationships>
</file>

<file path=ppt/slides/_rels/slide43.xml.rels><?xml version="1.0" encoding="UTF-8" standalone="yes"?>
<Relationships xmlns="http://schemas.openxmlformats.org/package/2006/relationships"><Relationship Id="rId8" Type="http://schemas.openxmlformats.org/officeDocument/2006/relationships/image" Target="../media/image30.png"/><Relationship Id="rId13" Type="http://schemas.microsoft.com/office/2007/relationships/hdphoto" Target="../media/hdphoto3.wdp"/><Relationship Id="rId3" Type="http://schemas.openxmlformats.org/officeDocument/2006/relationships/image" Target="../media/image28.png"/><Relationship Id="rId7" Type="http://schemas.openxmlformats.org/officeDocument/2006/relationships/image" Target="../media/image29.png"/><Relationship Id="rId12" Type="http://schemas.openxmlformats.org/officeDocument/2006/relationships/image" Target="../media/image33.pn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23.xml"/><Relationship Id="rId6" Type="http://schemas.openxmlformats.org/officeDocument/2006/relationships/chart" Target="../charts/chart51.xml"/><Relationship Id="rId11" Type="http://schemas.openxmlformats.org/officeDocument/2006/relationships/image" Target="../media/image32.jpeg"/><Relationship Id="rId5" Type="http://schemas.openxmlformats.org/officeDocument/2006/relationships/chart" Target="../charts/chart50.xml"/><Relationship Id="rId15" Type="http://schemas.openxmlformats.org/officeDocument/2006/relationships/slide" Target="slide31.xml"/><Relationship Id="rId10" Type="http://schemas.microsoft.com/office/2007/relationships/hdphoto" Target="../media/hdphoto2.wdp"/><Relationship Id="rId4" Type="http://schemas.openxmlformats.org/officeDocument/2006/relationships/chart" Target="../charts/chart49.xml"/><Relationship Id="rId9" Type="http://schemas.openxmlformats.org/officeDocument/2006/relationships/image" Target="../media/image31.jpeg"/><Relationship Id="rId14" Type="http://schemas.openxmlformats.org/officeDocument/2006/relationships/image" Target="../media/image34.png"/></Relationships>
</file>

<file path=ppt/slides/_rels/slide44.xml.rels><?xml version="1.0" encoding="UTF-8" standalone="yes"?>
<Relationships xmlns="http://schemas.openxmlformats.org/package/2006/relationships"><Relationship Id="rId8" Type="http://schemas.openxmlformats.org/officeDocument/2006/relationships/image" Target="../media/image30.png"/><Relationship Id="rId13" Type="http://schemas.openxmlformats.org/officeDocument/2006/relationships/image" Target="../media/image33.png"/><Relationship Id="rId3" Type="http://schemas.openxmlformats.org/officeDocument/2006/relationships/image" Target="../media/image28.png"/><Relationship Id="rId7" Type="http://schemas.openxmlformats.org/officeDocument/2006/relationships/image" Target="../media/image29.png"/><Relationship Id="rId12" Type="http://schemas.openxmlformats.org/officeDocument/2006/relationships/image" Target="../media/image32.jpeg"/><Relationship Id="rId2" Type="http://schemas.openxmlformats.org/officeDocument/2006/relationships/notesSlide" Target="../notesSlides/notesSlide14.xml"/><Relationship Id="rId16" Type="http://schemas.openxmlformats.org/officeDocument/2006/relationships/slide" Target="slide31.xml"/><Relationship Id="rId1" Type="http://schemas.openxmlformats.org/officeDocument/2006/relationships/slideLayout" Target="../slideLayouts/slideLayout24.xml"/><Relationship Id="rId6" Type="http://schemas.openxmlformats.org/officeDocument/2006/relationships/chart" Target="../charts/chart54.xml"/><Relationship Id="rId11" Type="http://schemas.microsoft.com/office/2007/relationships/hdphoto" Target="../media/hdphoto2.wdp"/><Relationship Id="rId5" Type="http://schemas.openxmlformats.org/officeDocument/2006/relationships/chart" Target="../charts/chart53.xml"/><Relationship Id="rId15" Type="http://schemas.openxmlformats.org/officeDocument/2006/relationships/image" Target="../media/image34.png"/><Relationship Id="rId10" Type="http://schemas.openxmlformats.org/officeDocument/2006/relationships/image" Target="../media/image31.jpeg"/><Relationship Id="rId4" Type="http://schemas.openxmlformats.org/officeDocument/2006/relationships/chart" Target="../charts/chart52.xml"/><Relationship Id="rId9" Type="http://schemas.openxmlformats.org/officeDocument/2006/relationships/chart" Target="../charts/chart55.xml"/><Relationship Id="rId14" Type="http://schemas.microsoft.com/office/2007/relationships/hdphoto" Target="../media/hdphoto3.wdp"/></Relationships>
</file>

<file path=ppt/slides/_rels/slide45.xml.rels><?xml version="1.0" encoding="UTF-8" standalone="yes"?>
<Relationships xmlns="http://schemas.openxmlformats.org/package/2006/relationships"><Relationship Id="rId8" Type="http://schemas.openxmlformats.org/officeDocument/2006/relationships/image" Target="../media/image30.png"/><Relationship Id="rId13" Type="http://schemas.openxmlformats.org/officeDocument/2006/relationships/image" Target="../media/image33.png"/><Relationship Id="rId3" Type="http://schemas.openxmlformats.org/officeDocument/2006/relationships/image" Target="../media/image28.png"/><Relationship Id="rId7" Type="http://schemas.openxmlformats.org/officeDocument/2006/relationships/image" Target="../media/image29.png"/><Relationship Id="rId12" Type="http://schemas.openxmlformats.org/officeDocument/2006/relationships/image" Target="../media/image32.jpeg"/><Relationship Id="rId2" Type="http://schemas.openxmlformats.org/officeDocument/2006/relationships/notesSlide" Target="../notesSlides/notesSlide15.xml"/><Relationship Id="rId16" Type="http://schemas.openxmlformats.org/officeDocument/2006/relationships/slide" Target="slide31.xml"/><Relationship Id="rId1" Type="http://schemas.openxmlformats.org/officeDocument/2006/relationships/slideLayout" Target="../slideLayouts/slideLayout25.xml"/><Relationship Id="rId6" Type="http://schemas.openxmlformats.org/officeDocument/2006/relationships/chart" Target="../charts/chart58.xml"/><Relationship Id="rId11" Type="http://schemas.microsoft.com/office/2007/relationships/hdphoto" Target="../media/hdphoto2.wdp"/><Relationship Id="rId5" Type="http://schemas.openxmlformats.org/officeDocument/2006/relationships/chart" Target="../charts/chart57.xml"/><Relationship Id="rId15" Type="http://schemas.openxmlformats.org/officeDocument/2006/relationships/image" Target="../media/image34.png"/><Relationship Id="rId10" Type="http://schemas.openxmlformats.org/officeDocument/2006/relationships/image" Target="../media/image31.jpeg"/><Relationship Id="rId4" Type="http://schemas.openxmlformats.org/officeDocument/2006/relationships/chart" Target="../charts/chart56.xml"/><Relationship Id="rId9" Type="http://schemas.openxmlformats.org/officeDocument/2006/relationships/chart" Target="../charts/chart59.xml"/><Relationship Id="rId14" Type="http://schemas.microsoft.com/office/2007/relationships/hdphoto" Target="../media/hdphoto3.wdp"/></Relationships>
</file>

<file path=ppt/slides/_rels/slide46.xml.rels><?xml version="1.0" encoding="UTF-8" standalone="yes"?>
<Relationships xmlns="http://schemas.openxmlformats.org/package/2006/relationships"><Relationship Id="rId8" Type="http://schemas.openxmlformats.org/officeDocument/2006/relationships/image" Target="../media/image30.png"/><Relationship Id="rId13" Type="http://schemas.openxmlformats.org/officeDocument/2006/relationships/image" Target="../media/image33.png"/><Relationship Id="rId3" Type="http://schemas.openxmlformats.org/officeDocument/2006/relationships/image" Target="../media/image28.png"/><Relationship Id="rId7" Type="http://schemas.openxmlformats.org/officeDocument/2006/relationships/image" Target="../media/image29.png"/><Relationship Id="rId12" Type="http://schemas.openxmlformats.org/officeDocument/2006/relationships/image" Target="../media/image32.jpeg"/><Relationship Id="rId2" Type="http://schemas.openxmlformats.org/officeDocument/2006/relationships/notesSlide" Target="../notesSlides/notesSlide16.xml"/><Relationship Id="rId16" Type="http://schemas.openxmlformats.org/officeDocument/2006/relationships/slide" Target="slide31.xml"/><Relationship Id="rId1" Type="http://schemas.openxmlformats.org/officeDocument/2006/relationships/slideLayout" Target="../slideLayouts/slideLayout26.xml"/><Relationship Id="rId6" Type="http://schemas.openxmlformats.org/officeDocument/2006/relationships/chart" Target="../charts/chart62.xml"/><Relationship Id="rId11" Type="http://schemas.microsoft.com/office/2007/relationships/hdphoto" Target="../media/hdphoto2.wdp"/><Relationship Id="rId5" Type="http://schemas.openxmlformats.org/officeDocument/2006/relationships/chart" Target="../charts/chart61.xml"/><Relationship Id="rId15" Type="http://schemas.openxmlformats.org/officeDocument/2006/relationships/image" Target="../media/image34.png"/><Relationship Id="rId10" Type="http://schemas.openxmlformats.org/officeDocument/2006/relationships/image" Target="../media/image31.jpeg"/><Relationship Id="rId4" Type="http://schemas.openxmlformats.org/officeDocument/2006/relationships/chart" Target="../charts/chart60.xml"/><Relationship Id="rId9" Type="http://schemas.openxmlformats.org/officeDocument/2006/relationships/chart" Target="../charts/chart63.xml"/><Relationship Id="rId14" Type="http://schemas.microsoft.com/office/2007/relationships/hdphoto" Target="../media/hdphoto3.wdp"/></Relationships>
</file>

<file path=ppt/slides/_rels/slide47.xml.rels><?xml version="1.0" encoding="UTF-8" standalone="yes"?>
<Relationships xmlns="http://schemas.openxmlformats.org/package/2006/relationships"><Relationship Id="rId8" Type="http://schemas.openxmlformats.org/officeDocument/2006/relationships/image" Target="../media/image30.png"/><Relationship Id="rId13" Type="http://schemas.openxmlformats.org/officeDocument/2006/relationships/image" Target="../media/image33.png"/><Relationship Id="rId3" Type="http://schemas.openxmlformats.org/officeDocument/2006/relationships/image" Target="../media/image28.png"/><Relationship Id="rId7" Type="http://schemas.openxmlformats.org/officeDocument/2006/relationships/image" Target="../media/image29.png"/><Relationship Id="rId12" Type="http://schemas.openxmlformats.org/officeDocument/2006/relationships/image" Target="../media/image32.jpeg"/><Relationship Id="rId2" Type="http://schemas.openxmlformats.org/officeDocument/2006/relationships/notesSlide" Target="../notesSlides/notesSlide17.xml"/><Relationship Id="rId16" Type="http://schemas.openxmlformats.org/officeDocument/2006/relationships/slide" Target="slide31.xml"/><Relationship Id="rId1" Type="http://schemas.openxmlformats.org/officeDocument/2006/relationships/slideLayout" Target="../slideLayouts/slideLayout27.xml"/><Relationship Id="rId6" Type="http://schemas.openxmlformats.org/officeDocument/2006/relationships/chart" Target="../charts/chart66.xml"/><Relationship Id="rId11" Type="http://schemas.microsoft.com/office/2007/relationships/hdphoto" Target="../media/hdphoto2.wdp"/><Relationship Id="rId5" Type="http://schemas.openxmlformats.org/officeDocument/2006/relationships/chart" Target="../charts/chart65.xml"/><Relationship Id="rId15" Type="http://schemas.openxmlformats.org/officeDocument/2006/relationships/image" Target="../media/image34.png"/><Relationship Id="rId10" Type="http://schemas.openxmlformats.org/officeDocument/2006/relationships/image" Target="../media/image31.jpeg"/><Relationship Id="rId4" Type="http://schemas.openxmlformats.org/officeDocument/2006/relationships/chart" Target="../charts/chart64.xml"/><Relationship Id="rId9" Type="http://schemas.openxmlformats.org/officeDocument/2006/relationships/chart" Target="../charts/chart67.xml"/><Relationship Id="rId14" Type="http://schemas.microsoft.com/office/2007/relationships/hdphoto" Target="../media/hdphoto3.wdp"/></Relationships>
</file>

<file path=ppt/slides/_rels/slide48.xml.rels><?xml version="1.0" encoding="UTF-8" standalone="yes"?>
<Relationships xmlns="http://schemas.openxmlformats.org/package/2006/relationships"><Relationship Id="rId8" Type="http://schemas.openxmlformats.org/officeDocument/2006/relationships/image" Target="../media/image30.png"/><Relationship Id="rId13" Type="http://schemas.openxmlformats.org/officeDocument/2006/relationships/image" Target="../media/image33.png"/><Relationship Id="rId3" Type="http://schemas.openxmlformats.org/officeDocument/2006/relationships/image" Target="../media/image28.png"/><Relationship Id="rId7" Type="http://schemas.openxmlformats.org/officeDocument/2006/relationships/image" Target="../media/image29.png"/><Relationship Id="rId12" Type="http://schemas.openxmlformats.org/officeDocument/2006/relationships/image" Target="../media/image32.jpeg"/><Relationship Id="rId2" Type="http://schemas.openxmlformats.org/officeDocument/2006/relationships/notesSlide" Target="../notesSlides/notesSlide18.xml"/><Relationship Id="rId16" Type="http://schemas.openxmlformats.org/officeDocument/2006/relationships/slide" Target="slide31.xml"/><Relationship Id="rId1" Type="http://schemas.openxmlformats.org/officeDocument/2006/relationships/slideLayout" Target="../slideLayouts/slideLayout28.xml"/><Relationship Id="rId6" Type="http://schemas.openxmlformats.org/officeDocument/2006/relationships/chart" Target="../charts/chart70.xml"/><Relationship Id="rId11" Type="http://schemas.microsoft.com/office/2007/relationships/hdphoto" Target="../media/hdphoto2.wdp"/><Relationship Id="rId5" Type="http://schemas.openxmlformats.org/officeDocument/2006/relationships/chart" Target="../charts/chart69.xml"/><Relationship Id="rId15" Type="http://schemas.openxmlformats.org/officeDocument/2006/relationships/image" Target="../media/image34.png"/><Relationship Id="rId10" Type="http://schemas.openxmlformats.org/officeDocument/2006/relationships/image" Target="../media/image31.jpeg"/><Relationship Id="rId4" Type="http://schemas.openxmlformats.org/officeDocument/2006/relationships/chart" Target="../charts/chart68.xml"/><Relationship Id="rId9" Type="http://schemas.openxmlformats.org/officeDocument/2006/relationships/chart" Target="../charts/chart71.xml"/><Relationship Id="rId14" Type="http://schemas.microsoft.com/office/2007/relationships/hdphoto" Target="../media/hdphoto3.wdp"/></Relationships>
</file>

<file path=ppt/slides/_rels/slide49.xml.rels><?xml version="1.0" encoding="UTF-8" standalone="yes"?>
<Relationships xmlns="http://schemas.openxmlformats.org/package/2006/relationships"><Relationship Id="rId8" Type="http://schemas.openxmlformats.org/officeDocument/2006/relationships/image" Target="../media/image30.png"/><Relationship Id="rId13" Type="http://schemas.openxmlformats.org/officeDocument/2006/relationships/image" Target="../media/image33.png"/><Relationship Id="rId3" Type="http://schemas.openxmlformats.org/officeDocument/2006/relationships/image" Target="../media/image28.png"/><Relationship Id="rId7" Type="http://schemas.openxmlformats.org/officeDocument/2006/relationships/image" Target="../media/image29.png"/><Relationship Id="rId12" Type="http://schemas.openxmlformats.org/officeDocument/2006/relationships/image" Target="../media/image32.jpeg"/><Relationship Id="rId2" Type="http://schemas.openxmlformats.org/officeDocument/2006/relationships/notesSlide" Target="../notesSlides/notesSlide19.xml"/><Relationship Id="rId16" Type="http://schemas.openxmlformats.org/officeDocument/2006/relationships/slide" Target="slide31.xml"/><Relationship Id="rId1" Type="http://schemas.openxmlformats.org/officeDocument/2006/relationships/slideLayout" Target="../slideLayouts/slideLayout29.xml"/><Relationship Id="rId6" Type="http://schemas.openxmlformats.org/officeDocument/2006/relationships/chart" Target="../charts/chart74.xml"/><Relationship Id="rId11" Type="http://schemas.microsoft.com/office/2007/relationships/hdphoto" Target="../media/hdphoto2.wdp"/><Relationship Id="rId5" Type="http://schemas.openxmlformats.org/officeDocument/2006/relationships/chart" Target="../charts/chart73.xml"/><Relationship Id="rId15" Type="http://schemas.openxmlformats.org/officeDocument/2006/relationships/image" Target="../media/image34.png"/><Relationship Id="rId10" Type="http://schemas.openxmlformats.org/officeDocument/2006/relationships/image" Target="../media/image31.jpeg"/><Relationship Id="rId4" Type="http://schemas.openxmlformats.org/officeDocument/2006/relationships/chart" Target="../charts/chart72.xml"/><Relationship Id="rId9" Type="http://schemas.openxmlformats.org/officeDocument/2006/relationships/chart" Target="../charts/chart75.xml"/><Relationship Id="rId14" Type="http://schemas.microsoft.com/office/2007/relationships/hdphoto" Target="../media/hdphoto3.wdp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.xml"/><Relationship Id="rId2" Type="http://schemas.openxmlformats.org/officeDocument/2006/relationships/chart" Target="../charts/chart1.xml"/><Relationship Id="rId1" Type="http://schemas.openxmlformats.org/officeDocument/2006/relationships/slideLayout" Target="../slideLayouts/slideLayout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Shape 54"/>
          <p:cNvSpPr txBox="1">
            <a:spLocks/>
          </p:cNvSpPr>
          <p:nvPr/>
        </p:nvSpPr>
        <p:spPr>
          <a:xfrm>
            <a:off x="571853" y="1772816"/>
            <a:ext cx="7848600" cy="1927225"/>
          </a:xfrm>
          <a:prstGeom prst="rect">
            <a:avLst/>
          </a:prstGeom>
        </p:spPr>
        <p:txBody>
          <a:bodyPr vert="horz" lIns="91425" tIns="91425" rIns="91425" bIns="91425" rtlCol="0" anchor="b" anchorCtr="0">
            <a:noAutofit/>
          </a:bodyPr>
          <a:lstStyle>
            <a:lvl1pPr algn="l" defTabSz="914400" rtl="0" eaLnBrk="1" latinLnBrk="0" hangingPunct="1">
              <a:spcBef>
                <a:spcPct val="0"/>
              </a:spcBef>
              <a:buNone/>
              <a:defRPr sz="4000" kern="1200" spc="-100" baseline="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</a:lstStyle>
          <a:p>
            <a:pPr>
              <a:spcBef>
                <a:spcPts val="0"/>
              </a:spcBef>
            </a:pPr>
            <a:r>
              <a:rPr lang="zh-TW" altLang="en-US" sz="5400" b="1" dirty="0" smtClean="0"/>
              <a:t>港大公布全香港十八區</a:t>
            </a:r>
            <a:endParaRPr lang="en-US" altLang="zh-TW" sz="5400" b="1" dirty="0" smtClean="0"/>
          </a:p>
          <a:p>
            <a:pPr>
              <a:spcBef>
                <a:spcPts val="0"/>
              </a:spcBef>
            </a:pPr>
            <a:r>
              <a:rPr lang="zh-TW" altLang="en-US" sz="5400" b="1" dirty="0" smtClean="0"/>
              <a:t>兒童受傷研究報告</a:t>
            </a:r>
            <a:endParaRPr lang="en-GB" sz="5400" dirty="0"/>
          </a:p>
        </p:txBody>
      </p:sp>
      <p:sp>
        <p:nvSpPr>
          <p:cNvPr id="5" name="Shape 55"/>
          <p:cNvSpPr txBox="1">
            <a:spLocks/>
          </p:cNvSpPr>
          <p:nvPr/>
        </p:nvSpPr>
        <p:spPr>
          <a:xfrm>
            <a:off x="626223" y="3933056"/>
            <a:ext cx="7918648" cy="1752600"/>
          </a:xfrm>
          <a:prstGeom prst="rect">
            <a:avLst/>
          </a:prstGeom>
        </p:spPr>
        <p:txBody>
          <a:bodyPr vert="horz" lIns="91425" tIns="91425" rIns="91425" bIns="91425" rtlCol="0" anchor="t" anchorCtr="0">
            <a:noAutofit/>
          </a:bodyPr>
          <a:lstStyle>
            <a:lvl1pPr marL="182880" indent="-182880" algn="l" defTabSz="914400" rtl="0" eaLnBrk="1" latinLnBrk="0" hangingPunct="1">
              <a:spcBef>
                <a:spcPct val="20000"/>
              </a:spcBef>
              <a:buClr>
                <a:schemeClr val="accent1"/>
              </a:buClr>
              <a:buSzPct val="85000"/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indent="-182880" algn="l" defTabSz="914400" rtl="0" eaLnBrk="1" latinLnBrk="0" hangingPunct="1">
              <a:spcBef>
                <a:spcPct val="20000"/>
              </a:spcBef>
              <a:buClr>
                <a:schemeClr val="accent1"/>
              </a:buClr>
              <a:buSzPct val="85000"/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731520" indent="-182880" algn="l" defTabSz="914400" rtl="0" eaLnBrk="1" latinLnBrk="0" hangingPunct="1">
              <a:spcBef>
                <a:spcPct val="20000"/>
              </a:spcBef>
              <a:buClr>
                <a:schemeClr val="accent1"/>
              </a:buClr>
              <a:buSzPct val="90000"/>
              <a:buFont typeface="Arial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005840" indent="-182880" algn="l" defTabSz="914400" rtl="0" eaLnBrk="1" latinLnBrk="0" hangingPunct="1">
              <a:spcBef>
                <a:spcPct val="20000"/>
              </a:spcBef>
              <a:buClr>
                <a:schemeClr val="accent1"/>
              </a:buClr>
              <a:buFont typeface="Arial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188720" indent="-137160" algn="l" defTabSz="914400" rtl="0" eaLnBrk="1" latinLnBrk="0" hangingPunct="1">
              <a:spcBef>
                <a:spcPct val="20000"/>
              </a:spcBef>
              <a:buClr>
                <a:schemeClr val="accent1"/>
              </a:buClr>
              <a:buSzPct val="100000"/>
              <a:buFont typeface="Arial" pitchFamily="34" charset="0"/>
              <a:buChar char="•"/>
              <a:defRPr sz="1400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371600" indent="-182880" algn="l" defTabSz="914400" rtl="0" eaLnBrk="1" latinLnBrk="0" hangingPunct="1">
              <a:spcBef>
                <a:spcPct val="20000"/>
              </a:spcBef>
              <a:buClr>
                <a:schemeClr val="accent1"/>
              </a:buClr>
              <a:buFont typeface="Arial" pitchFamily="34" charset="0"/>
              <a:buChar char="•"/>
              <a:defRPr sz="13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1554480" indent="-182880" algn="l" defTabSz="914400" rtl="0" eaLnBrk="1" latinLnBrk="0" hangingPunct="1">
              <a:spcBef>
                <a:spcPct val="20000"/>
              </a:spcBef>
              <a:buClr>
                <a:schemeClr val="accent1"/>
              </a:buClr>
              <a:buFont typeface="Arial" pitchFamily="34" charset="0"/>
              <a:buChar char="•"/>
              <a:defRPr sz="13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1737360" indent="-182880" algn="l" defTabSz="914400" rtl="0" eaLnBrk="1" latinLnBrk="0" hangingPunct="1">
              <a:spcBef>
                <a:spcPct val="20000"/>
              </a:spcBef>
              <a:buClr>
                <a:schemeClr val="accent1"/>
              </a:buClr>
              <a:buFont typeface="Arial" pitchFamily="34" charset="0"/>
              <a:buChar char="•"/>
              <a:defRPr sz="13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1920240" indent="-182880" algn="l" defTabSz="914400" rtl="0" eaLnBrk="1" latinLnBrk="0" hangingPunct="1">
              <a:spcBef>
                <a:spcPct val="20000"/>
              </a:spcBef>
              <a:buClr>
                <a:schemeClr val="accent1"/>
              </a:buClr>
              <a:buFont typeface="Arial" pitchFamily="34" charset="0"/>
              <a:buChar char="•"/>
              <a:defRPr sz="13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zh-TW" altLang="en-US" sz="2800" b="1" i="1" dirty="0" smtClean="0"/>
              <a:t>記者招待會</a:t>
            </a:r>
            <a:endParaRPr lang="en-GB" sz="2800" i="1" dirty="0"/>
          </a:p>
          <a:p>
            <a:pPr marL="0" indent="0">
              <a:buNone/>
            </a:pPr>
            <a:r>
              <a:rPr lang="en-GB" altLang="zh-TW" sz="2800" i="1" dirty="0" smtClean="0"/>
              <a:t>2017</a:t>
            </a:r>
            <a:r>
              <a:rPr lang="zh-TW" altLang="en-US" sz="2800" i="1" dirty="0" smtClean="0"/>
              <a:t>年</a:t>
            </a:r>
            <a:r>
              <a:rPr lang="en-US" altLang="zh-TW" sz="2800" i="1" dirty="0" smtClean="0"/>
              <a:t>4</a:t>
            </a:r>
            <a:r>
              <a:rPr lang="zh-TW" altLang="en-US" sz="2800" i="1" dirty="0" smtClean="0"/>
              <a:t>月</a:t>
            </a:r>
            <a:r>
              <a:rPr lang="en-US" altLang="zh-TW" sz="2800" i="1" dirty="0" smtClean="0"/>
              <a:t>26</a:t>
            </a:r>
            <a:r>
              <a:rPr lang="zh-TW" altLang="en-US" sz="2800" i="1" dirty="0" smtClean="0"/>
              <a:t>日</a:t>
            </a:r>
            <a:endParaRPr lang="zh-TW" altLang="en-US" sz="2800" i="1" dirty="0"/>
          </a:p>
        </p:txBody>
      </p:sp>
      <p:pic>
        <p:nvPicPr>
          <p:cNvPr id="6" name="Picture 3"/>
          <p:cNvPicPr>
            <a:picLocks noChangeAspect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7703840" y="5139140"/>
            <a:ext cx="1440160" cy="1666482"/>
          </a:xfrm>
          <a:prstGeom prst="rect">
            <a:avLst/>
          </a:prstGeom>
        </p:spPr>
      </p:pic>
      <p:sp>
        <p:nvSpPr>
          <p:cNvPr id="10" name="Shape 54"/>
          <p:cNvSpPr txBox="1">
            <a:spLocks/>
          </p:cNvSpPr>
          <p:nvPr/>
        </p:nvSpPr>
        <p:spPr>
          <a:xfrm>
            <a:off x="571853" y="608187"/>
            <a:ext cx="8157488" cy="648072"/>
          </a:xfrm>
          <a:prstGeom prst="rect">
            <a:avLst/>
          </a:prstGeom>
        </p:spPr>
        <p:txBody>
          <a:bodyPr vert="horz" lIns="91425" tIns="91425" rIns="91425" bIns="91425" rtlCol="0" anchor="b" anchorCtr="0">
            <a:noAutofit/>
          </a:bodyPr>
          <a:lstStyle>
            <a:lvl1pPr algn="l" defTabSz="914400" rtl="0" eaLnBrk="1" latinLnBrk="0" hangingPunct="1">
              <a:spcBef>
                <a:spcPct val="0"/>
              </a:spcBef>
              <a:buNone/>
              <a:defRPr sz="4000" kern="1200" spc="-100" baseline="0">
                <a:solidFill>
                  <a:schemeClr val="tx2"/>
                </a:solidFill>
                <a:latin typeface="+mj-lt"/>
                <a:ea typeface="+mj-ea"/>
                <a:cs typeface="+mj-cs"/>
              </a:defRPr>
            </a:lvl1pPr>
          </a:lstStyle>
          <a:p>
            <a:pPr lvl="0">
              <a:spcBef>
                <a:spcPts val="0"/>
              </a:spcBef>
            </a:pPr>
            <a:r>
              <a:rPr lang="zh-TW" altLang="en-US" sz="3400" dirty="0"/>
              <a:t>香港</a:t>
            </a:r>
            <a:r>
              <a:rPr lang="zh-TW" altLang="en-US" sz="3400" dirty="0" smtClean="0"/>
              <a:t>大學李嘉誠醫學院兒童</a:t>
            </a:r>
            <a:r>
              <a:rPr lang="zh-TW" altLang="en-US" sz="3400" dirty="0"/>
              <a:t>及青少年科學系</a:t>
            </a:r>
            <a:endParaRPr lang="en-GB" altLang="zh-TW" sz="3400" dirty="0"/>
          </a:p>
        </p:txBody>
      </p:sp>
      <p:pic>
        <p:nvPicPr>
          <p:cNvPr id="11" name="圖片 10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275856" y="5398227"/>
            <a:ext cx="4323262" cy="1148307"/>
          </a:xfrm>
          <a:prstGeom prst="rect">
            <a:avLst/>
          </a:prstGeom>
        </p:spPr>
      </p:pic>
      <p:cxnSp>
        <p:nvCxnSpPr>
          <p:cNvPr id="7" name="直線接點 6"/>
          <p:cNvCxnSpPr/>
          <p:nvPr/>
        </p:nvCxnSpPr>
        <p:spPr>
          <a:xfrm>
            <a:off x="626223" y="3700041"/>
            <a:ext cx="7918648" cy="0"/>
          </a:xfrm>
          <a:prstGeom prst="line">
            <a:avLst/>
          </a:prstGeom>
          <a:ln w="31750"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154857115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zh-TW" altLang="en-US" sz="2700" dirty="0">
                <a:solidFill>
                  <a:srgbClr val="1F497D"/>
                </a:solidFill>
              </a:rPr>
              <a:t>香港兒童受傷情</a:t>
            </a:r>
            <a:r>
              <a:rPr lang="zh-TW" altLang="en-US" sz="2700" dirty="0" smtClean="0">
                <a:solidFill>
                  <a:srgbClr val="1F497D"/>
                </a:solidFill>
              </a:rPr>
              <a:t>況 </a:t>
            </a:r>
            <a:r>
              <a:rPr lang="en-US" altLang="zh-TW" sz="2700" dirty="0">
                <a:solidFill>
                  <a:srgbClr val="1F497D"/>
                </a:solidFill>
              </a:rPr>
              <a:t>2001-2012</a:t>
            </a:r>
            <a:r>
              <a:rPr lang="en-GB" altLang="zh-TW" sz="2400" dirty="0" smtClean="0">
                <a:solidFill>
                  <a:srgbClr val="1F497D"/>
                </a:solidFill>
              </a:rPr>
              <a:t/>
            </a:r>
            <a:br>
              <a:rPr lang="en-GB" altLang="zh-TW" sz="2400" dirty="0" smtClean="0">
                <a:solidFill>
                  <a:srgbClr val="1F497D"/>
                </a:solidFill>
              </a:rPr>
            </a:br>
            <a:r>
              <a:rPr lang="zh-TW" altLang="en-US" b="1" dirty="0" smtClean="0"/>
              <a:t>蓄</a:t>
            </a:r>
            <a:r>
              <a:rPr lang="zh-TW" altLang="en-US" b="1" dirty="0"/>
              <a:t>意和意外受傷個案的排名</a:t>
            </a:r>
            <a:endParaRPr lang="en-GB" dirty="0"/>
          </a:p>
        </p:txBody>
      </p:sp>
      <p:graphicFrame>
        <p:nvGraphicFramePr>
          <p:cNvPr id="5" name="Content Placeholder 4"/>
          <p:cNvGraphicFramePr>
            <a:graphicFrameLocks noGrp="1"/>
          </p:cNvGraphicFramePr>
          <p:nvPr>
            <p:ph sz="half" idx="2"/>
            <p:extLst>
              <p:ext uri="{D42A27DB-BD31-4B8C-83A1-F6EECF244321}">
                <p14:modId xmlns:p14="http://schemas.microsoft.com/office/powerpoint/2010/main" val="2837276773"/>
              </p:ext>
            </p:extLst>
          </p:nvPr>
        </p:nvGraphicFramePr>
        <p:xfrm>
          <a:off x="4860032" y="1772816"/>
          <a:ext cx="3744418" cy="4536504"/>
        </p:xfrm>
        <a:graphic>
          <a:graphicData uri="http://schemas.openxmlformats.org/drawingml/2006/table">
            <a:tbl>
              <a:tblPr firstRow="1" bandRow="1">
                <a:tableStyleId>{3B4B98B0-60AC-42C2-AFA5-B58CD77FA1E5}</a:tableStyleId>
              </a:tblPr>
              <a:tblGrid>
                <a:gridCol w="531450"/>
                <a:gridCol w="1606484"/>
                <a:gridCol w="1606484"/>
              </a:tblGrid>
              <a:tr h="504056">
                <a:tc>
                  <a:txBody>
                    <a:bodyPr/>
                    <a:lstStyle/>
                    <a:p>
                      <a:pPr algn="ctr"/>
                      <a:endParaRPr lang="en-GB" sz="2000" b="0" dirty="0" smtClean="0"/>
                    </a:p>
                  </a:txBody>
                  <a:tcPr anchor="ctr">
                    <a:lnB w="3175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sz="2000" b="1" dirty="0" smtClean="0"/>
                        <a:t>受傷類型</a:t>
                      </a:r>
                      <a:endParaRPr lang="en-GB" sz="2000" b="1" dirty="0"/>
                    </a:p>
                  </a:txBody>
                  <a:tcPr anchor="ctr">
                    <a:lnB w="3175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sz="2000" b="1" dirty="0" smtClean="0"/>
                        <a:t>種類</a:t>
                      </a:r>
                    </a:p>
                  </a:txBody>
                  <a:tcPr anchor="ctr">
                    <a:lnB w="3175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504056">
                <a:tc>
                  <a:txBody>
                    <a:bodyPr/>
                    <a:lstStyle/>
                    <a:p>
                      <a:pPr algn="ctr"/>
                      <a:r>
                        <a:rPr lang="en-GB" sz="2000" b="0" dirty="0" smtClean="0"/>
                        <a:t>1.</a:t>
                      </a:r>
                    </a:p>
                  </a:txBody>
                  <a:tcPr anchor="ctr">
                    <a:lnT w="3175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sz="2000" b="0" kern="1200" dirty="0" smtClean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家居意外</a:t>
                      </a:r>
                      <a:endParaRPr lang="en-GB" sz="2000" b="0" dirty="0"/>
                    </a:p>
                  </a:txBody>
                  <a:tcPr anchor="ctr">
                    <a:lnT w="3175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sz="2000" b="0" dirty="0" smtClean="0"/>
                        <a:t>意外</a:t>
                      </a:r>
                      <a:endParaRPr lang="en-GB" sz="2000" b="0" dirty="0"/>
                    </a:p>
                  </a:txBody>
                  <a:tcPr anchor="ctr">
                    <a:lnT w="3175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mpd="sng">
                      <a:noFill/>
                    </a:lnB>
                  </a:tcPr>
                </a:tc>
              </a:tr>
              <a:tr h="504056">
                <a:tc>
                  <a:txBody>
                    <a:bodyPr/>
                    <a:lstStyle/>
                    <a:p>
                      <a:pPr algn="ctr"/>
                      <a:r>
                        <a:rPr lang="en-GB" sz="2000" dirty="0" smtClean="0"/>
                        <a:t>2.</a:t>
                      </a:r>
                      <a:endParaRPr lang="en-GB" sz="2000" dirty="0"/>
                    </a:p>
                  </a:txBody>
                  <a:tcPr anchor="ctr">
                    <a:lnT w="12700" cmpd="sng">
                      <a:noFill/>
                    </a:lnT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sz="2000" kern="1200" dirty="0" smtClean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運動受傷</a:t>
                      </a:r>
                      <a:endParaRPr lang="en-GB" sz="2000" dirty="0"/>
                    </a:p>
                  </a:txBody>
                  <a:tcPr anchor="ctr">
                    <a:lnT w="12700" cmpd="sng">
                      <a:noFill/>
                    </a:lnT>
                  </a:tcPr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zh-TW" altLang="en-US" sz="2000" b="0" dirty="0" smtClean="0"/>
                        <a:t>意外</a:t>
                      </a:r>
                      <a:endParaRPr lang="en-GB" sz="2000" b="0" dirty="0" smtClean="0"/>
                    </a:p>
                  </a:txBody>
                  <a:tcPr anchor="ctr">
                    <a:lnT w="12700" cmpd="sng">
                      <a:noFill/>
                    </a:lnT>
                  </a:tcPr>
                </a:tc>
              </a:tr>
              <a:tr h="504056">
                <a:tc>
                  <a:txBody>
                    <a:bodyPr/>
                    <a:lstStyle/>
                    <a:p>
                      <a:pPr algn="ctr"/>
                      <a:r>
                        <a:rPr lang="en-GB" sz="2000" dirty="0" smtClean="0"/>
                        <a:t>3.</a:t>
                      </a:r>
                      <a:endParaRPr lang="en-GB" sz="20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sz="2000" kern="1200" dirty="0" smtClean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普通毆打</a:t>
                      </a:r>
                      <a:endParaRPr lang="en-GB" sz="20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sz="2000" dirty="0" smtClean="0"/>
                        <a:t>蓄意</a:t>
                      </a:r>
                      <a:endParaRPr lang="en-GB" sz="2000" dirty="0"/>
                    </a:p>
                  </a:txBody>
                  <a:tcPr anchor="ctr"/>
                </a:tc>
              </a:tr>
              <a:tr h="504056">
                <a:tc>
                  <a:txBody>
                    <a:bodyPr/>
                    <a:lstStyle/>
                    <a:p>
                      <a:pPr algn="ctr"/>
                      <a:r>
                        <a:rPr lang="en-GB" sz="2000" dirty="0" smtClean="0"/>
                        <a:t>4.</a:t>
                      </a:r>
                      <a:endParaRPr lang="en-GB" sz="20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sz="2000" kern="1200" dirty="0" smtClean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交通意外</a:t>
                      </a:r>
                      <a:endParaRPr lang="en-GB" sz="20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zh-TW" altLang="en-US" sz="2000" b="0" dirty="0" smtClean="0"/>
                        <a:t>意外</a:t>
                      </a:r>
                      <a:endParaRPr lang="en-GB" sz="2000" b="0" dirty="0" smtClean="0"/>
                    </a:p>
                  </a:txBody>
                  <a:tcPr anchor="ctr"/>
                </a:tc>
              </a:tr>
              <a:tr h="504056">
                <a:tc>
                  <a:txBody>
                    <a:bodyPr/>
                    <a:lstStyle/>
                    <a:p>
                      <a:pPr algn="ctr"/>
                      <a:r>
                        <a:rPr lang="en-GB" sz="2000" dirty="0" smtClean="0"/>
                        <a:t>5.</a:t>
                      </a:r>
                      <a:endParaRPr lang="en-GB" sz="20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sz="2000" kern="1200" dirty="0" smtClean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工業意外</a:t>
                      </a:r>
                      <a:endParaRPr lang="en-GB" sz="20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zh-TW" altLang="en-US" sz="2000" b="0" dirty="0" smtClean="0"/>
                        <a:t>意外</a:t>
                      </a:r>
                      <a:endParaRPr lang="en-GB" sz="2000" b="0" dirty="0" smtClean="0"/>
                    </a:p>
                  </a:txBody>
                  <a:tcPr anchor="ctr"/>
                </a:tc>
              </a:tr>
              <a:tr h="504056">
                <a:tc>
                  <a:txBody>
                    <a:bodyPr/>
                    <a:lstStyle/>
                    <a:p>
                      <a:pPr algn="ctr"/>
                      <a:r>
                        <a:rPr lang="en-GB" sz="2000" dirty="0" smtClean="0"/>
                        <a:t>6.</a:t>
                      </a:r>
                      <a:endParaRPr lang="en-GB" sz="20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sz="2000" kern="1200" dirty="0" smtClean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自我傷害</a:t>
                      </a:r>
                      <a:endParaRPr lang="en-GB" sz="20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zh-TW" altLang="en-US" sz="2000" dirty="0" smtClean="0"/>
                        <a:t>蓄意</a:t>
                      </a:r>
                      <a:endParaRPr lang="en-GB" sz="2000" dirty="0" smtClean="0"/>
                    </a:p>
                  </a:txBody>
                  <a:tcPr anchor="ctr"/>
                </a:tc>
              </a:tr>
              <a:tr h="504056">
                <a:tc>
                  <a:txBody>
                    <a:bodyPr/>
                    <a:lstStyle/>
                    <a:p>
                      <a:pPr algn="ctr"/>
                      <a:r>
                        <a:rPr lang="en-GB" sz="2000" dirty="0" smtClean="0"/>
                        <a:t>7.</a:t>
                      </a:r>
                      <a:endParaRPr lang="en-GB" sz="20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sz="2000" kern="1200" dirty="0" smtClean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虐待</a:t>
                      </a:r>
                      <a:endParaRPr lang="en-GB" sz="20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zh-TW" altLang="en-US" sz="2000" dirty="0" smtClean="0"/>
                        <a:t>蓄意</a:t>
                      </a:r>
                      <a:endParaRPr lang="en-GB" sz="2000" dirty="0" smtClean="0"/>
                    </a:p>
                  </a:txBody>
                  <a:tcPr anchor="ctr"/>
                </a:tc>
              </a:tr>
              <a:tr h="504056">
                <a:tc>
                  <a:txBody>
                    <a:bodyPr/>
                    <a:lstStyle/>
                    <a:p>
                      <a:pPr algn="ctr"/>
                      <a:r>
                        <a:rPr lang="en-GB" sz="2000" dirty="0" smtClean="0"/>
                        <a:t>8.</a:t>
                      </a:r>
                      <a:endParaRPr lang="en-GB" sz="20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algn="ctr"/>
                      <a:r>
                        <a:rPr lang="zh-TW" altLang="en-US" sz="2000" kern="1200" dirty="0" smtClean="0">
                          <a:solidFill>
                            <a:schemeClr val="tx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非禮</a:t>
                      </a:r>
                      <a:endParaRPr lang="en-GB" sz="2000" dirty="0"/>
                    </a:p>
                  </a:txBody>
                  <a:tcPr anchor="ctr"/>
                </a:tc>
                <a:tc>
                  <a:txBody>
                    <a:bodyPr/>
                    <a:lstStyle/>
                    <a:p>
                      <a:pPr marL="0" marR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zh-TW" altLang="en-US" sz="2000" dirty="0" smtClean="0"/>
                        <a:t>蓄意</a:t>
                      </a:r>
                      <a:endParaRPr lang="en-GB" sz="2000" dirty="0" smtClean="0"/>
                    </a:p>
                  </a:txBody>
                  <a:tcPr anchor="ctr"/>
                </a:tc>
              </a:tr>
            </a:tbl>
          </a:graphicData>
        </a:graphic>
      </p:graphicFrame>
      <p:graphicFrame>
        <p:nvGraphicFramePr>
          <p:cNvPr id="7" name="Content Placeholder 6"/>
          <p:cNvGraphicFramePr>
            <a:graphicFrameLocks noGrp="1"/>
          </p:cNvGraphicFramePr>
          <p:nvPr>
            <p:ph sz="half" idx="1"/>
            <p:extLst>
              <p:ext uri="{D42A27DB-BD31-4B8C-83A1-F6EECF244321}">
                <p14:modId xmlns:p14="http://schemas.microsoft.com/office/powerpoint/2010/main" val="4191485019"/>
              </p:ext>
            </p:extLst>
          </p:nvPr>
        </p:nvGraphicFramePr>
        <p:xfrm>
          <a:off x="457200" y="1673225"/>
          <a:ext cx="4038600" cy="471805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  <p:extLst>
      <p:ext uri="{BB962C8B-B14F-4D97-AF65-F5344CB8AC3E}">
        <p14:creationId xmlns:p14="http://schemas.microsoft.com/office/powerpoint/2010/main" val="3169615192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494184"/>
            <a:ext cx="8229600" cy="1206624"/>
          </a:xfrm>
        </p:spPr>
        <p:txBody>
          <a:bodyPr>
            <a:normAutofit/>
          </a:bodyPr>
          <a:lstStyle/>
          <a:p>
            <a:r>
              <a:rPr lang="zh-TW" altLang="en-US" sz="2400" dirty="0" smtClean="0">
                <a:solidFill>
                  <a:srgbClr val="1F497D"/>
                </a:solidFill>
              </a:rPr>
              <a:t>香港兒童受傷情況 </a:t>
            </a:r>
            <a:r>
              <a:rPr lang="en-GB" altLang="zh-TW" sz="2400" dirty="0" smtClean="0"/>
              <a:t>2001-2012</a:t>
            </a:r>
            <a:r>
              <a:rPr lang="en-GB" altLang="zh-TW" sz="2400" dirty="0" smtClean="0">
                <a:solidFill>
                  <a:srgbClr val="1F497D"/>
                </a:solidFill>
              </a:rPr>
              <a:t/>
            </a:r>
            <a:br>
              <a:rPr lang="en-GB" altLang="zh-TW" sz="2400" dirty="0" smtClean="0">
                <a:solidFill>
                  <a:srgbClr val="1F497D"/>
                </a:solidFill>
              </a:rPr>
            </a:br>
            <a:r>
              <a:rPr lang="zh-TW" altLang="en-US" sz="3600" b="1" dirty="0"/>
              <a:t>受傷率最高區域：大</a:t>
            </a:r>
            <a:r>
              <a:rPr lang="zh-TW" altLang="en-US" sz="3600" b="1" dirty="0" smtClean="0"/>
              <a:t>埔</a:t>
            </a:r>
            <a:r>
              <a:rPr lang="zh-TW" altLang="en-US" sz="3600" b="1" dirty="0"/>
              <a:t>區</a:t>
            </a:r>
            <a:r>
              <a:rPr lang="zh-TW" altLang="en-US" sz="3600" b="1" dirty="0" smtClean="0"/>
              <a:t>、</a:t>
            </a:r>
            <a:r>
              <a:rPr lang="zh-TW" altLang="en-US" sz="3600" b="1" dirty="0"/>
              <a:t>葵</a:t>
            </a:r>
            <a:r>
              <a:rPr lang="zh-TW" altLang="en-US" sz="3600" b="1" dirty="0" smtClean="0"/>
              <a:t>青</a:t>
            </a:r>
            <a:r>
              <a:rPr lang="zh-TW" altLang="en-US" sz="3600" b="1" dirty="0"/>
              <a:t>區</a:t>
            </a:r>
            <a:r>
              <a:rPr lang="zh-TW" altLang="en-US" sz="3600" b="1" dirty="0" smtClean="0"/>
              <a:t>及</a:t>
            </a:r>
            <a:r>
              <a:rPr lang="zh-TW" altLang="en-US" sz="3600" b="1" dirty="0"/>
              <a:t>北區</a:t>
            </a:r>
            <a:endParaRPr lang="en-GB" sz="3600" dirty="0"/>
          </a:p>
        </p:txBody>
      </p:sp>
      <p:sp>
        <p:nvSpPr>
          <p:cNvPr id="15" name="Rectangle 14"/>
          <p:cNvSpPr/>
          <p:nvPr/>
        </p:nvSpPr>
        <p:spPr>
          <a:xfrm>
            <a:off x="6948264" y="1484784"/>
            <a:ext cx="1800200" cy="3077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en-US" altLang="zh-TW" b="1" dirty="0">
                <a:latin typeface="+mj-ea"/>
                <a:ea typeface="+mj-ea"/>
              </a:rPr>
              <a:t>(</a:t>
            </a:r>
            <a:r>
              <a:rPr lang="zh-TW" altLang="en-US" b="1" dirty="0">
                <a:latin typeface="+mj-ea"/>
                <a:ea typeface="+mj-ea"/>
              </a:rPr>
              <a:t>每十萬人口計）</a:t>
            </a:r>
            <a:endParaRPr lang="zh-TW" altLang="en-US" dirty="0">
              <a:latin typeface="+mj-ea"/>
              <a:ea typeface="+mj-ea"/>
            </a:endParaRPr>
          </a:p>
        </p:txBody>
      </p:sp>
      <p:grpSp>
        <p:nvGrpSpPr>
          <p:cNvPr id="37" name="Group 36"/>
          <p:cNvGrpSpPr/>
          <p:nvPr/>
        </p:nvGrpSpPr>
        <p:grpSpPr>
          <a:xfrm>
            <a:off x="467544" y="1772816"/>
            <a:ext cx="8352928" cy="4896544"/>
            <a:chOff x="467544" y="1772816"/>
            <a:chExt cx="8352928" cy="4896544"/>
          </a:xfrm>
        </p:grpSpPr>
        <p:graphicFrame>
          <p:nvGraphicFramePr>
            <p:cNvPr id="17" name="Chart 16"/>
            <p:cNvGraphicFramePr/>
            <p:nvPr>
              <p:extLst>
                <p:ext uri="{D42A27DB-BD31-4B8C-83A1-F6EECF244321}">
                  <p14:modId xmlns:p14="http://schemas.microsoft.com/office/powerpoint/2010/main" val="341786389"/>
                </p:ext>
              </p:extLst>
            </p:nvPr>
          </p:nvGraphicFramePr>
          <p:xfrm>
            <a:off x="467544" y="1772816"/>
            <a:ext cx="8352928" cy="4896544"/>
          </p:xfrm>
          <a:graphic>
            <a:graphicData uri="http://schemas.openxmlformats.org/drawingml/2006/chart">
              <c:chart xmlns:c="http://schemas.openxmlformats.org/drawingml/2006/chart" xmlns:r="http://schemas.openxmlformats.org/officeDocument/2006/relationships" r:id="rId2"/>
            </a:graphicData>
          </a:graphic>
        </p:graphicFrame>
        <p:sp>
          <p:nvSpPr>
            <p:cNvPr id="18" name="TextBox 17"/>
            <p:cNvSpPr txBox="1"/>
            <p:nvPr/>
          </p:nvSpPr>
          <p:spPr>
            <a:xfrm>
              <a:off x="7896243" y="1881698"/>
              <a:ext cx="648072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b="1" dirty="0" smtClean="0">
                  <a:solidFill>
                    <a:srgbClr val="C00000"/>
                  </a:solidFill>
                </a:rPr>
                <a:t>6500</a:t>
              </a:r>
            </a:p>
          </p:txBody>
        </p:sp>
        <p:sp>
          <p:nvSpPr>
            <p:cNvPr id="20" name="TextBox 19"/>
            <p:cNvSpPr txBox="1"/>
            <p:nvPr/>
          </p:nvSpPr>
          <p:spPr>
            <a:xfrm>
              <a:off x="6876256" y="2113111"/>
              <a:ext cx="648072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b="1" dirty="0" smtClean="0">
                  <a:solidFill>
                    <a:srgbClr val="C00000"/>
                  </a:solidFill>
                </a:rPr>
                <a:t>5459</a:t>
              </a:r>
            </a:p>
          </p:txBody>
        </p:sp>
        <p:sp>
          <p:nvSpPr>
            <p:cNvPr id="21" name="TextBox 20"/>
            <p:cNvSpPr txBox="1"/>
            <p:nvPr/>
          </p:nvSpPr>
          <p:spPr>
            <a:xfrm>
              <a:off x="6660232" y="2360755"/>
              <a:ext cx="648072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b="1" dirty="0" smtClean="0">
                  <a:solidFill>
                    <a:srgbClr val="C00000"/>
                  </a:solidFill>
                </a:rPr>
                <a:t>5290</a:t>
              </a:r>
            </a:p>
          </p:txBody>
        </p:sp>
        <p:sp>
          <p:nvSpPr>
            <p:cNvPr id="22" name="TextBox 21"/>
            <p:cNvSpPr txBox="1"/>
            <p:nvPr/>
          </p:nvSpPr>
          <p:spPr>
            <a:xfrm>
              <a:off x="6551841" y="2617167"/>
              <a:ext cx="648072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dirty="0" smtClean="0"/>
                <a:t>5166</a:t>
              </a:r>
            </a:p>
          </p:txBody>
        </p:sp>
        <p:sp>
          <p:nvSpPr>
            <p:cNvPr id="23" name="TextBox 22"/>
            <p:cNvSpPr txBox="1"/>
            <p:nvPr/>
          </p:nvSpPr>
          <p:spPr>
            <a:xfrm>
              <a:off x="6300192" y="2852936"/>
              <a:ext cx="648072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dirty="0" smtClean="0"/>
                <a:t>4906</a:t>
              </a:r>
            </a:p>
          </p:txBody>
        </p:sp>
        <p:sp>
          <p:nvSpPr>
            <p:cNvPr id="24" name="TextBox 23"/>
            <p:cNvSpPr txBox="1"/>
            <p:nvPr/>
          </p:nvSpPr>
          <p:spPr>
            <a:xfrm>
              <a:off x="6228184" y="3092710"/>
              <a:ext cx="648072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dirty="0" smtClean="0"/>
                <a:t>4874</a:t>
              </a:r>
            </a:p>
          </p:txBody>
        </p:sp>
        <p:sp>
          <p:nvSpPr>
            <p:cNvPr id="25" name="TextBox 24"/>
            <p:cNvSpPr txBox="1"/>
            <p:nvPr/>
          </p:nvSpPr>
          <p:spPr>
            <a:xfrm>
              <a:off x="6104113" y="3325372"/>
              <a:ext cx="648072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dirty="0" smtClean="0"/>
                <a:t>4749</a:t>
              </a:r>
            </a:p>
          </p:txBody>
        </p:sp>
        <p:sp>
          <p:nvSpPr>
            <p:cNvPr id="26" name="TextBox 25"/>
            <p:cNvSpPr txBox="1"/>
            <p:nvPr/>
          </p:nvSpPr>
          <p:spPr>
            <a:xfrm>
              <a:off x="5915727" y="3577021"/>
              <a:ext cx="648072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dirty="0" smtClean="0"/>
                <a:t>4575</a:t>
              </a:r>
            </a:p>
          </p:txBody>
        </p:sp>
        <p:sp>
          <p:nvSpPr>
            <p:cNvPr id="27" name="TextBox 26"/>
            <p:cNvSpPr txBox="1"/>
            <p:nvPr/>
          </p:nvSpPr>
          <p:spPr>
            <a:xfrm>
              <a:off x="5904527" y="3817553"/>
              <a:ext cx="648072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dirty="0" smtClean="0"/>
                <a:t>4569</a:t>
              </a:r>
            </a:p>
          </p:txBody>
        </p:sp>
        <p:sp>
          <p:nvSpPr>
            <p:cNvPr id="28" name="TextBox 27"/>
            <p:cNvSpPr txBox="1"/>
            <p:nvPr/>
          </p:nvSpPr>
          <p:spPr>
            <a:xfrm>
              <a:off x="5687745" y="4045452"/>
              <a:ext cx="648072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dirty="0" smtClean="0"/>
                <a:t>4348</a:t>
              </a:r>
            </a:p>
          </p:txBody>
        </p:sp>
        <p:sp>
          <p:nvSpPr>
            <p:cNvPr id="29" name="TextBox 28"/>
            <p:cNvSpPr txBox="1"/>
            <p:nvPr/>
          </p:nvSpPr>
          <p:spPr>
            <a:xfrm>
              <a:off x="5628370" y="4304971"/>
              <a:ext cx="648072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dirty="0" smtClean="0"/>
                <a:t>4310</a:t>
              </a:r>
            </a:p>
          </p:txBody>
        </p:sp>
        <p:sp>
          <p:nvSpPr>
            <p:cNvPr id="30" name="TextBox 29"/>
            <p:cNvSpPr txBox="1"/>
            <p:nvPr/>
          </p:nvSpPr>
          <p:spPr>
            <a:xfrm>
              <a:off x="5558007" y="4520995"/>
              <a:ext cx="648072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dirty="0" smtClean="0"/>
                <a:t>4211</a:t>
              </a:r>
            </a:p>
          </p:txBody>
        </p:sp>
        <p:sp>
          <p:nvSpPr>
            <p:cNvPr id="31" name="TextBox 30"/>
            <p:cNvSpPr txBox="1"/>
            <p:nvPr/>
          </p:nvSpPr>
          <p:spPr>
            <a:xfrm>
              <a:off x="5292080" y="4797068"/>
              <a:ext cx="648072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dirty="0" smtClean="0"/>
                <a:t>3958</a:t>
              </a:r>
            </a:p>
          </p:txBody>
        </p:sp>
        <p:sp>
          <p:nvSpPr>
            <p:cNvPr id="32" name="TextBox 31"/>
            <p:cNvSpPr txBox="1"/>
            <p:nvPr/>
          </p:nvSpPr>
          <p:spPr>
            <a:xfrm>
              <a:off x="5231947" y="5041689"/>
              <a:ext cx="648072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dirty="0" smtClean="0"/>
                <a:t>3908</a:t>
              </a:r>
            </a:p>
          </p:txBody>
        </p:sp>
        <p:sp>
          <p:nvSpPr>
            <p:cNvPr id="33" name="TextBox 32"/>
            <p:cNvSpPr txBox="1"/>
            <p:nvPr/>
          </p:nvSpPr>
          <p:spPr>
            <a:xfrm>
              <a:off x="5112439" y="5281463"/>
              <a:ext cx="648072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dirty="0" smtClean="0"/>
                <a:t>3792</a:t>
              </a:r>
            </a:p>
          </p:txBody>
        </p:sp>
        <p:sp>
          <p:nvSpPr>
            <p:cNvPr id="34" name="TextBox 33"/>
            <p:cNvSpPr txBox="1"/>
            <p:nvPr/>
          </p:nvSpPr>
          <p:spPr>
            <a:xfrm>
              <a:off x="4751641" y="5521237"/>
              <a:ext cx="648072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dirty="0" smtClean="0"/>
                <a:t>3428</a:t>
              </a:r>
            </a:p>
          </p:txBody>
        </p:sp>
        <p:sp>
          <p:nvSpPr>
            <p:cNvPr id="35" name="TextBox 34"/>
            <p:cNvSpPr txBox="1"/>
            <p:nvPr/>
          </p:nvSpPr>
          <p:spPr>
            <a:xfrm>
              <a:off x="4416109" y="5757006"/>
              <a:ext cx="648072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dirty="0" smtClean="0"/>
                <a:t>3107</a:t>
              </a:r>
            </a:p>
          </p:txBody>
        </p:sp>
        <p:sp>
          <p:nvSpPr>
            <p:cNvPr id="36" name="TextBox 35"/>
            <p:cNvSpPr txBox="1"/>
            <p:nvPr/>
          </p:nvSpPr>
          <p:spPr>
            <a:xfrm>
              <a:off x="4355976" y="5992531"/>
              <a:ext cx="648072" cy="3077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dirty="0" smtClean="0"/>
                <a:t>3054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3407115229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494184"/>
            <a:ext cx="8229600" cy="990600"/>
          </a:xfrm>
        </p:spPr>
        <p:txBody>
          <a:bodyPr>
            <a:normAutofit fontScale="90000"/>
          </a:bodyPr>
          <a:lstStyle/>
          <a:p>
            <a:r>
              <a:rPr lang="zh-TW" altLang="en-US" sz="2400" dirty="0" smtClean="0">
                <a:solidFill>
                  <a:srgbClr val="1F497D"/>
                </a:solidFill>
              </a:rPr>
              <a:t>香港兒童受傷情況 </a:t>
            </a:r>
            <a:r>
              <a:rPr lang="en-GB" altLang="zh-TW" sz="2400" dirty="0" smtClean="0"/>
              <a:t>2001-2012</a:t>
            </a:r>
            <a:r>
              <a:rPr lang="en-GB" altLang="zh-TW" sz="2400" dirty="0" smtClean="0">
                <a:solidFill>
                  <a:srgbClr val="1F497D"/>
                </a:solidFill>
              </a:rPr>
              <a:t/>
            </a:r>
            <a:br>
              <a:rPr lang="en-GB" altLang="zh-TW" sz="2400" dirty="0" smtClean="0">
                <a:solidFill>
                  <a:srgbClr val="1F497D"/>
                </a:solidFill>
              </a:rPr>
            </a:br>
            <a:r>
              <a:rPr lang="zh-TW" altLang="en-US" sz="3100" b="1" dirty="0"/>
              <a:t>每年有約</a:t>
            </a:r>
            <a:r>
              <a:rPr lang="en-GB" altLang="zh-TW" sz="3100" b="1" dirty="0"/>
              <a:t>30%</a:t>
            </a:r>
            <a:r>
              <a:rPr lang="zh-TW" altLang="en-US" sz="3100" b="1" dirty="0"/>
              <a:t>可避免受傷個案，相當於</a:t>
            </a:r>
            <a:r>
              <a:rPr lang="en-US" altLang="zh-TW" sz="3100" b="1" dirty="0"/>
              <a:t>19,488</a:t>
            </a:r>
            <a:r>
              <a:rPr lang="zh-TW" altLang="en-US" sz="3100" b="1" dirty="0"/>
              <a:t>宗個案，</a:t>
            </a:r>
            <a:r>
              <a:rPr lang="en-GB" altLang="zh-TW" sz="3100" b="1" dirty="0"/>
              <a:t>$</a:t>
            </a:r>
            <a:r>
              <a:rPr lang="en-US" altLang="zh-TW" sz="3100" b="1" dirty="0"/>
              <a:t>1,364</a:t>
            </a:r>
            <a:r>
              <a:rPr lang="zh-TW" altLang="en-US" sz="3100" b="1" dirty="0"/>
              <a:t>萬急症室開支 </a:t>
            </a:r>
            <a:endParaRPr lang="en-GB" sz="3100" dirty="0"/>
          </a:p>
        </p:txBody>
      </p:sp>
      <p:graphicFrame>
        <p:nvGraphicFramePr>
          <p:cNvPr id="7" name="Chart 6"/>
          <p:cNvGraphicFramePr/>
          <p:nvPr>
            <p:extLst>
              <p:ext uri="{D42A27DB-BD31-4B8C-83A1-F6EECF244321}">
                <p14:modId xmlns:p14="http://schemas.microsoft.com/office/powerpoint/2010/main" val="1738588998"/>
              </p:ext>
            </p:extLst>
          </p:nvPr>
        </p:nvGraphicFramePr>
        <p:xfrm>
          <a:off x="467544" y="1772816"/>
          <a:ext cx="8352928" cy="4896544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9" name="Rectangle 8"/>
          <p:cNvSpPr/>
          <p:nvPr/>
        </p:nvSpPr>
        <p:spPr>
          <a:xfrm>
            <a:off x="1321498" y="1609055"/>
            <a:ext cx="6246440" cy="30777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zh-TW" altLang="en-US" b="1" dirty="0">
                <a:latin typeface="+mj-ea"/>
                <a:ea typeface="+mj-ea"/>
              </a:rPr>
              <a:t>可避免損傷數字定義：</a:t>
            </a:r>
            <a:r>
              <a:rPr lang="zh-TW" altLang="en-US" dirty="0">
                <a:latin typeface="+mj-ea"/>
                <a:ea typeface="+mj-ea"/>
              </a:rPr>
              <a:t>各區達到最少受傷率後餘下的個案為可避免損傷</a:t>
            </a:r>
          </a:p>
        </p:txBody>
      </p:sp>
      <p:sp>
        <p:nvSpPr>
          <p:cNvPr id="11" name="Rectangle 10"/>
          <p:cNvSpPr/>
          <p:nvPr/>
        </p:nvSpPr>
        <p:spPr>
          <a:xfrm>
            <a:off x="562640" y="6021288"/>
            <a:ext cx="709625" cy="288032"/>
          </a:xfrm>
          <a:prstGeom prst="rect">
            <a:avLst/>
          </a:prstGeom>
          <a:noFill/>
          <a:ln w="28575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/>
          </a:p>
        </p:txBody>
      </p:sp>
      <p:sp>
        <p:nvSpPr>
          <p:cNvPr id="12" name="Rectangle 11"/>
          <p:cNvSpPr/>
          <p:nvPr/>
        </p:nvSpPr>
        <p:spPr>
          <a:xfrm>
            <a:off x="4511669" y="5970766"/>
            <a:ext cx="3057247" cy="338554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zh-TW" altLang="en-US" sz="1600" dirty="0">
                <a:solidFill>
                  <a:schemeClr val="tx2"/>
                </a:solidFill>
                <a:latin typeface="+mn-ea"/>
                <a:ea typeface="+mn-ea"/>
              </a:rPr>
              <a:t>最少受傷率區域，作為參考區域</a:t>
            </a:r>
            <a:endParaRPr lang="en-GB" dirty="0">
              <a:solidFill>
                <a:schemeClr val="tx2"/>
              </a:solidFill>
              <a:latin typeface="+mn-ea"/>
              <a:ea typeface="+mn-ea"/>
            </a:endParaRPr>
          </a:p>
        </p:txBody>
      </p:sp>
      <p:sp>
        <p:nvSpPr>
          <p:cNvPr id="14" name="Rectangle 13"/>
          <p:cNvSpPr/>
          <p:nvPr/>
        </p:nvSpPr>
        <p:spPr>
          <a:xfrm>
            <a:off x="1403648" y="2132856"/>
            <a:ext cx="2890462" cy="3908762"/>
          </a:xfrm>
          <a:prstGeom prst="rect">
            <a:avLst/>
          </a:prstGeom>
          <a:solidFill>
            <a:srgbClr val="DCE6F2">
              <a:alpha val="63137"/>
            </a:srgbClr>
          </a:solidFill>
        </p:spPr>
        <p:txBody>
          <a:bodyPr wrap="square" anchor="ctr">
            <a:spAutoFit/>
          </a:bodyPr>
          <a:lstStyle/>
          <a:p>
            <a:pPr algn="ctr"/>
            <a:endParaRPr lang="en-GB" altLang="zh-TW" sz="3100" b="1" kern="1200" spc="-100" dirty="0" smtClean="0">
              <a:solidFill>
                <a:srgbClr val="1F497D"/>
              </a:solidFill>
              <a:ea typeface="微軟正黑體"/>
              <a:cs typeface="+mj-cs"/>
            </a:endParaRPr>
          </a:p>
          <a:p>
            <a:pPr algn="ctr"/>
            <a:endParaRPr lang="en-GB" altLang="zh-TW" sz="3100" b="1" kern="1200" spc="-100" dirty="0" smtClean="0">
              <a:solidFill>
                <a:srgbClr val="1F497D"/>
              </a:solidFill>
              <a:ea typeface="微軟正黑體"/>
              <a:cs typeface="+mj-cs"/>
            </a:endParaRPr>
          </a:p>
          <a:p>
            <a:pPr algn="ctr"/>
            <a:endParaRPr lang="en-GB" altLang="zh-TW" sz="3100" b="1" kern="1200" spc="-100" dirty="0" smtClean="0">
              <a:solidFill>
                <a:srgbClr val="1F497D"/>
              </a:solidFill>
              <a:ea typeface="微軟正黑體"/>
              <a:cs typeface="+mj-cs"/>
            </a:endParaRPr>
          </a:p>
          <a:p>
            <a:pPr algn="ctr"/>
            <a:r>
              <a:rPr lang="en-GB" altLang="zh-TW" sz="3100" b="1" kern="1200" spc="-100" dirty="0" smtClean="0">
                <a:solidFill>
                  <a:srgbClr val="1F497D"/>
                </a:solidFill>
                <a:ea typeface="微軟正黑體"/>
                <a:cs typeface="+mj-cs"/>
              </a:rPr>
              <a:t>30</a:t>
            </a:r>
            <a:r>
              <a:rPr lang="en-GB" altLang="zh-TW" sz="3100" b="1" kern="1200" spc="-100" dirty="0">
                <a:solidFill>
                  <a:srgbClr val="1F497D"/>
                </a:solidFill>
                <a:ea typeface="微軟正黑體"/>
                <a:cs typeface="+mj-cs"/>
              </a:rPr>
              <a:t>%</a:t>
            </a:r>
            <a:r>
              <a:rPr lang="zh-TW" altLang="en-US" sz="3100" b="1" kern="1200" spc="-100" dirty="0">
                <a:solidFill>
                  <a:srgbClr val="1F497D"/>
                </a:solidFill>
                <a:ea typeface="微軟正黑體"/>
                <a:cs typeface="+mj-cs"/>
              </a:rPr>
              <a:t>可避</a:t>
            </a:r>
            <a:r>
              <a:rPr lang="zh-TW" altLang="en-US" sz="3100" b="1" kern="1200" spc="-100" dirty="0" smtClean="0">
                <a:solidFill>
                  <a:srgbClr val="1F497D"/>
                </a:solidFill>
                <a:ea typeface="微軟正黑體"/>
                <a:cs typeface="+mj-cs"/>
              </a:rPr>
              <a:t>免</a:t>
            </a:r>
            <a:endParaRPr lang="en-US" altLang="zh-TW" sz="3100" b="1" kern="1200" spc="-100" dirty="0" smtClean="0">
              <a:solidFill>
                <a:srgbClr val="1F497D"/>
              </a:solidFill>
              <a:ea typeface="微軟正黑體"/>
              <a:cs typeface="+mj-cs"/>
            </a:endParaRPr>
          </a:p>
          <a:p>
            <a:pPr algn="ctr"/>
            <a:r>
              <a:rPr lang="zh-TW" altLang="en-US" sz="3100" b="1" kern="1200" spc="-100" dirty="0" smtClean="0">
                <a:solidFill>
                  <a:srgbClr val="1F497D"/>
                </a:solidFill>
                <a:ea typeface="微軟正黑體"/>
                <a:cs typeface="+mj-cs"/>
              </a:rPr>
              <a:t>受</a:t>
            </a:r>
            <a:r>
              <a:rPr lang="zh-TW" altLang="en-US" sz="3100" b="1" kern="1200" spc="-100" dirty="0">
                <a:solidFill>
                  <a:srgbClr val="1F497D"/>
                </a:solidFill>
                <a:ea typeface="微軟正黑體"/>
                <a:cs typeface="+mj-cs"/>
              </a:rPr>
              <a:t>傷個</a:t>
            </a:r>
            <a:r>
              <a:rPr lang="zh-TW" altLang="en-US" sz="3100" b="1" kern="1200" spc="-100" dirty="0" smtClean="0">
                <a:solidFill>
                  <a:srgbClr val="1F497D"/>
                </a:solidFill>
                <a:ea typeface="微軟正黑體"/>
                <a:cs typeface="+mj-cs"/>
              </a:rPr>
              <a:t>案</a:t>
            </a:r>
            <a:endParaRPr lang="en-US" altLang="zh-TW" sz="3100" b="1" kern="1200" spc="-100" dirty="0" smtClean="0">
              <a:solidFill>
                <a:srgbClr val="1F497D"/>
              </a:solidFill>
              <a:ea typeface="微軟正黑體"/>
              <a:cs typeface="+mj-cs"/>
            </a:endParaRPr>
          </a:p>
          <a:p>
            <a:pPr algn="ctr"/>
            <a:endParaRPr lang="en-US" sz="3100" b="1" kern="1200" spc="-100" dirty="0">
              <a:solidFill>
                <a:srgbClr val="1F497D"/>
              </a:solidFill>
              <a:ea typeface="微軟正黑體"/>
              <a:cs typeface="+mj-cs"/>
            </a:endParaRPr>
          </a:p>
          <a:p>
            <a:pPr algn="ctr"/>
            <a:endParaRPr lang="en-US" sz="3100" b="1" kern="1200" spc="-100" dirty="0" smtClean="0">
              <a:solidFill>
                <a:srgbClr val="1F497D"/>
              </a:solidFill>
              <a:ea typeface="微軟正黑體"/>
              <a:cs typeface="+mj-cs"/>
            </a:endParaRPr>
          </a:p>
          <a:p>
            <a:pPr algn="ctr"/>
            <a:endParaRPr lang="en-US" sz="3100" b="1" kern="1200" spc="-100" dirty="0" smtClean="0">
              <a:solidFill>
                <a:srgbClr val="1F497D"/>
              </a:solidFill>
              <a:ea typeface="微軟正黑體"/>
              <a:cs typeface="+mj-cs"/>
            </a:endParaRPr>
          </a:p>
        </p:txBody>
      </p:sp>
    </p:spTree>
    <p:extLst>
      <p:ext uri="{BB962C8B-B14F-4D97-AF65-F5344CB8AC3E}">
        <p14:creationId xmlns:p14="http://schemas.microsoft.com/office/powerpoint/2010/main" val="2338499414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Picture 2" descr="C:\Users\dorothylui\Documents\Dorothy\Injury report\Press Conference\map_updated.jpg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539552" y="1628800"/>
            <a:ext cx="8064896" cy="496855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445608"/>
            <a:ext cx="8229600" cy="1167408"/>
          </a:xfrm>
        </p:spPr>
        <p:txBody>
          <a:bodyPr>
            <a:normAutofit/>
          </a:bodyPr>
          <a:lstStyle/>
          <a:p>
            <a:r>
              <a:rPr lang="zh-TW" altLang="en-US" sz="2400" dirty="0"/>
              <a:t>各區兒童受傷情</a:t>
            </a:r>
            <a:r>
              <a:rPr lang="zh-TW" altLang="en-US" sz="2400" dirty="0" smtClean="0"/>
              <a:t>況 </a:t>
            </a:r>
            <a:r>
              <a:rPr lang="en-GB" altLang="zh-TW" sz="2400" dirty="0" smtClean="0"/>
              <a:t>2001-2012</a:t>
            </a:r>
            <a:r>
              <a:rPr lang="zh-TW" altLang="en-US" b="1" dirty="0"/>
              <a:t/>
            </a:r>
            <a:br>
              <a:rPr lang="zh-TW" altLang="en-US" b="1" dirty="0"/>
            </a:br>
            <a:r>
              <a:rPr lang="zh-TW" altLang="en-US" b="1" dirty="0"/>
              <a:t>低社會指標區域有較高損傷風險</a:t>
            </a:r>
            <a:endParaRPr lang="en-GB" sz="2000" dirty="0"/>
          </a:p>
        </p:txBody>
      </p:sp>
      <p:sp>
        <p:nvSpPr>
          <p:cNvPr id="4" name="Rectangle 3"/>
          <p:cNvSpPr/>
          <p:nvPr/>
        </p:nvSpPr>
        <p:spPr>
          <a:xfrm>
            <a:off x="179512" y="4653136"/>
            <a:ext cx="2808311" cy="1200329"/>
          </a:xfrm>
          <a:prstGeom prst="rect">
            <a:avLst/>
          </a:prstGeom>
          <a:solidFill>
            <a:srgbClr val="DCE6F2">
              <a:alpha val="85098"/>
            </a:srgbClr>
          </a:solidFill>
        </p:spPr>
        <p:txBody>
          <a:bodyPr wrap="square">
            <a:spAutoFit/>
          </a:bodyPr>
          <a:lstStyle/>
          <a:p>
            <a:r>
              <a:rPr lang="zh-TW" altLang="en-US" sz="1800" kern="1200" dirty="0">
                <a:solidFill>
                  <a:prstClr val="black"/>
                </a:solidFill>
                <a:ea typeface="微軟正黑體"/>
              </a:rPr>
              <a:t>損傷的</a:t>
            </a:r>
            <a:r>
              <a:rPr lang="zh-TW" altLang="en-US" sz="1800" b="1" kern="1200" dirty="0">
                <a:solidFill>
                  <a:prstClr val="black"/>
                </a:solidFill>
                <a:ea typeface="微軟正黑體"/>
              </a:rPr>
              <a:t>保護因素</a:t>
            </a:r>
            <a:r>
              <a:rPr lang="zh-TW" altLang="en-US" sz="1800" kern="1200" dirty="0">
                <a:solidFill>
                  <a:prstClr val="black"/>
                </a:solidFill>
                <a:ea typeface="微軟正黑體"/>
              </a:rPr>
              <a:t>包括：</a:t>
            </a:r>
            <a:endParaRPr lang="en-GB" sz="1800" dirty="0"/>
          </a:p>
          <a:p>
            <a:pPr marL="457200" indent="-457200">
              <a:buFont typeface="+mj-lt"/>
              <a:buAutoNum type="arabicPeriod"/>
            </a:pPr>
            <a:r>
              <a:rPr lang="zh-TW" altLang="en-US" sz="1800" kern="1200" dirty="0" smtClean="0">
                <a:solidFill>
                  <a:prstClr val="black"/>
                </a:solidFill>
                <a:ea typeface="微軟正黑體"/>
              </a:rPr>
              <a:t>較</a:t>
            </a:r>
            <a:r>
              <a:rPr lang="zh-TW" altLang="en-US" sz="1800" kern="1200" dirty="0" smtClean="0">
                <a:solidFill>
                  <a:prstClr val="black"/>
                </a:solidFill>
                <a:ea typeface="微軟正黑體"/>
                <a:cs typeface="+mn-cs"/>
              </a:rPr>
              <a:t>少</a:t>
            </a:r>
            <a:r>
              <a:rPr lang="zh-TW" altLang="en-US" sz="1800" kern="1200" dirty="0">
                <a:solidFill>
                  <a:prstClr val="black"/>
                </a:solidFill>
                <a:ea typeface="微軟正黑體"/>
                <a:cs typeface="+mn-cs"/>
              </a:rPr>
              <a:t>平均家庭人</a:t>
            </a:r>
            <a:r>
              <a:rPr lang="zh-TW" altLang="en-US" sz="1800" kern="1200" dirty="0" smtClean="0">
                <a:solidFill>
                  <a:prstClr val="black"/>
                </a:solidFill>
                <a:ea typeface="微軟正黑體"/>
                <a:cs typeface="+mn-cs"/>
              </a:rPr>
              <a:t>數</a:t>
            </a:r>
            <a:endParaRPr lang="en-GB" altLang="zh-TW" sz="1800" kern="1200" dirty="0">
              <a:solidFill>
                <a:prstClr val="black"/>
              </a:solidFill>
              <a:ea typeface="微軟正黑體"/>
              <a:cs typeface="+mn-cs"/>
            </a:endParaRPr>
          </a:p>
          <a:p>
            <a:pPr marL="457200" indent="-457200">
              <a:buFont typeface="+mj-lt"/>
              <a:buAutoNum type="arabicPeriod"/>
            </a:pPr>
            <a:r>
              <a:rPr lang="zh-TW" altLang="en-US" sz="1800" kern="1200" dirty="0" smtClean="0">
                <a:solidFill>
                  <a:prstClr val="black"/>
                </a:solidFill>
                <a:ea typeface="微軟正黑體"/>
                <a:cs typeface="+mn-cs"/>
              </a:rPr>
              <a:t>較</a:t>
            </a:r>
            <a:r>
              <a:rPr lang="zh-TW" altLang="en-US" sz="1800" kern="1200" dirty="0">
                <a:solidFill>
                  <a:prstClr val="black"/>
                </a:solidFill>
                <a:ea typeface="微軟正黑體"/>
                <a:cs typeface="+mn-cs"/>
              </a:rPr>
              <a:t>高家庭收入中位</a:t>
            </a:r>
            <a:r>
              <a:rPr lang="zh-TW" altLang="en-US" sz="1800" kern="1200" dirty="0" smtClean="0">
                <a:solidFill>
                  <a:prstClr val="black"/>
                </a:solidFill>
                <a:ea typeface="微軟正黑體"/>
                <a:cs typeface="+mn-cs"/>
              </a:rPr>
              <a:t>數</a:t>
            </a:r>
            <a:endParaRPr lang="en-GB" altLang="zh-TW" sz="1800" kern="1200" dirty="0" smtClean="0">
              <a:solidFill>
                <a:prstClr val="black"/>
              </a:solidFill>
              <a:ea typeface="微軟正黑體"/>
              <a:cs typeface="+mn-cs"/>
            </a:endParaRPr>
          </a:p>
          <a:p>
            <a:pPr marL="457200" indent="-457200">
              <a:buFont typeface="+mj-lt"/>
              <a:buAutoNum type="arabicPeriod"/>
            </a:pPr>
            <a:r>
              <a:rPr lang="zh-TW" altLang="en-US" sz="1800" kern="1200" dirty="0">
                <a:solidFill>
                  <a:prstClr val="black"/>
                </a:solidFill>
                <a:ea typeface="微軟正黑體"/>
              </a:rPr>
              <a:t>較</a:t>
            </a:r>
            <a:r>
              <a:rPr lang="zh-TW" altLang="en-US" sz="1800" kern="1200" dirty="0">
                <a:solidFill>
                  <a:prstClr val="black"/>
                </a:solidFill>
                <a:ea typeface="微軟正黑體"/>
                <a:cs typeface="+mn-cs"/>
              </a:rPr>
              <a:t>高地區勞動</a:t>
            </a:r>
            <a:r>
              <a:rPr lang="zh-TW" altLang="en-US" sz="1800" kern="1200" dirty="0" smtClean="0">
                <a:solidFill>
                  <a:prstClr val="black"/>
                </a:solidFill>
                <a:ea typeface="微軟正黑體"/>
                <a:cs typeface="+mn-cs"/>
              </a:rPr>
              <a:t>率</a:t>
            </a:r>
            <a:endParaRPr lang="en-GB" sz="1100" dirty="0"/>
          </a:p>
        </p:txBody>
      </p:sp>
    </p:spTree>
    <p:extLst>
      <p:ext uri="{BB962C8B-B14F-4D97-AF65-F5344CB8AC3E}">
        <p14:creationId xmlns:p14="http://schemas.microsoft.com/office/powerpoint/2010/main" val="3835138897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445608"/>
            <a:ext cx="8579296" cy="1167408"/>
          </a:xfrm>
        </p:spPr>
        <p:txBody>
          <a:bodyPr>
            <a:normAutofit fontScale="90000"/>
          </a:bodyPr>
          <a:lstStyle/>
          <a:p>
            <a:r>
              <a:rPr lang="zh-TW" altLang="en-US" sz="2700" dirty="0"/>
              <a:t>各區兒童受傷情況  </a:t>
            </a:r>
            <a:r>
              <a:rPr lang="en-US" altLang="zh-TW" sz="2700" dirty="0"/>
              <a:t>2001-2012</a:t>
            </a:r>
            <a:r>
              <a:rPr lang="zh-TW" altLang="en-US" b="1" dirty="0"/>
              <a:t/>
            </a:r>
            <a:br>
              <a:rPr lang="zh-TW" altLang="en-US" b="1" dirty="0"/>
            </a:br>
            <a:r>
              <a:rPr lang="zh-TW" altLang="en-US" b="1" dirty="0"/>
              <a:t>每年兒童受傷求診率的最高地</a:t>
            </a:r>
            <a:r>
              <a:rPr lang="zh-TW" altLang="en-US" b="1" dirty="0" smtClean="0"/>
              <a:t>區</a:t>
            </a:r>
            <a:r>
              <a:rPr lang="en-GB" altLang="zh-TW" b="1" dirty="0"/>
              <a:t> </a:t>
            </a:r>
            <a:r>
              <a:rPr lang="zh-TW" altLang="en-US" sz="2000" b="1" dirty="0" smtClean="0"/>
              <a:t>（</a:t>
            </a:r>
            <a:r>
              <a:rPr lang="zh-TW" altLang="en-US" sz="2000" dirty="0" smtClean="0"/>
              <a:t>每十萬</a:t>
            </a:r>
            <a:r>
              <a:rPr lang="zh-TW" altLang="en-US" sz="2000" dirty="0"/>
              <a:t>人口</a:t>
            </a:r>
            <a:r>
              <a:rPr lang="zh-TW" altLang="en-US" sz="2000" dirty="0" smtClean="0"/>
              <a:t>計）</a:t>
            </a:r>
            <a:endParaRPr lang="en-GB" sz="2000" dirty="0"/>
          </a:p>
        </p:txBody>
      </p:sp>
      <p:pic>
        <p:nvPicPr>
          <p:cNvPr id="1028" name="Picture 4" descr="C:\Users\Ivy\Documents\Dorothy\Injury report\Press Conference\Graphic\Injury ranking by district heat map without others.pn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395536" y="1612131"/>
            <a:ext cx="8154988" cy="505777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80385574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547048"/>
            <a:ext cx="8229600" cy="1167408"/>
          </a:xfrm>
        </p:spPr>
        <p:txBody>
          <a:bodyPr>
            <a:normAutofit fontScale="90000"/>
          </a:bodyPr>
          <a:lstStyle/>
          <a:p>
            <a:r>
              <a:rPr lang="zh-TW" altLang="en-US" sz="2700" dirty="0" smtClean="0"/>
              <a:t>各區兒童受傷情況 </a:t>
            </a:r>
            <a:r>
              <a:rPr lang="en-US" altLang="zh-TW" sz="2700" dirty="0"/>
              <a:t>2001-2012</a:t>
            </a:r>
            <a:r>
              <a:rPr lang="zh-TW" altLang="en-US" b="1" dirty="0" smtClean="0"/>
              <a:t/>
            </a:r>
            <a:br>
              <a:rPr lang="zh-TW" altLang="en-US" b="1" dirty="0" smtClean="0"/>
            </a:br>
            <a:r>
              <a:rPr lang="zh-TW" altLang="en-US" sz="3600" b="1" dirty="0" smtClean="0"/>
              <a:t>大埔區</a:t>
            </a:r>
            <a:r>
              <a:rPr lang="en-GB" sz="3600" b="1" dirty="0" smtClean="0"/>
              <a:t>：</a:t>
            </a:r>
            <a:r>
              <a:rPr lang="zh-TW" altLang="en-US" sz="3600" b="1" dirty="0"/>
              <a:t>蓄意傷</a:t>
            </a:r>
            <a:r>
              <a:rPr lang="zh-TW" altLang="en-US" sz="3600" b="1" dirty="0" smtClean="0"/>
              <a:t>害損</a:t>
            </a:r>
            <a:r>
              <a:rPr lang="zh-TW" altLang="en-US" sz="3600" b="1" dirty="0"/>
              <a:t>傷</a:t>
            </a:r>
            <a:r>
              <a:rPr lang="zh-TW" altLang="en-US" sz="3600" b="1" dirty="0" smtClean="0"/>
              <a:t>率及相比其他區域趨勢</a:t>
            </a:r>
            <a:r>
              <a:rPr lang="zh-TW" altLang="en-US" b="1" dirty="0" smtClean="0"/>
              <a:t/>
            </a:r>
            <a:br>
              <a:rPr lang="zh-TW" altLang="en-US" b="1" dirty="0" smtClean="0"/>
            </a:br>
            <a:endParaRPr lang="en-GB" sz="2000" dirty="0"/>
          </a:p>
        </p:txBody>
      </p:sp>
      <p:graphicFrame>
        <p:nvGraphicFramePr>
          <p:cNvPr id="3" name="Table 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487290446"/>
              </p:ext>
            </p:extLst>
          </p:nvPr>
        </p:nvGraphicFramePr>
        <p:xfrm>
          <a:off x="1331640" y="1763071"/>
          <a:ext cx="3600400" cy="440223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900100"/>
                <a:gridCol w="900100"/>
                <a:gridCol w="900100"/>
                <a:gridCol w="900100"/>
              </a:tblGrid>
              <a:tr h="525585">
                <a:tc gridSpan="4">
                  <a:txBody>
                    <a:bodyPr/>
                    <a:lstStyle/>
                    <a:p>
                      <a:pPr algn="ctr"/>
                      <a:r>
                        <a:rPr lang="zh-TW" altLang="en-US" sz="2800" b="1" dirty="0" smtClean="0">
                          <a:solidFill>
                            <a:schemeClr val="tx2"/>
                          </a:solidFill>
                        </a:rPr>
                        <a:t>蓄意傷害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GB" sz="2800" b="0" dirty="0">
                        <a:solidFill>
                          <a:schemeClr val="tx2"/>
                        </a:solidFill>
                      </a:endParaRPr>
                    </a:p>
                  </a:txBody>
                  <a:tcPr anchor="ctr">
                    <a:lnL w="3175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GB" sz="2800" b="0" dirty="0">
                        <a:solidFill>
                          <a:schemeClr val="tx2"/>
                        </a:solidFill>
                      </a:endParaRPr>
                    </a:p>
                  </a:txBody>
                  <a:tcPr anchor="ctr">
                    <a:lnL w="3175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GB" sz="2800" b="0" dirty="0">
                        <a:solidFill>
                          <a:schemeClr val="tx2"/>
                        </a:solidFill>
                      </a:endParaRPr>
                    </a:p>
                  </a:txBody>
                  <a:tcPr anchor="ctr">
                    <a:lnL w="3175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</a:tr>
              <a:tr h="793902">
                <a:tc>
                  <a:txBody>
                    <a:bodyPr/>
                    <a:lstStyle/>
                    <a:p>
                      <a:pPr algn="ctr"/>
                      <a:r>
                        <a:rPr lang="en-GB" sz="2800" b="0" dirty="0" smtClean="0">
                          <a:solidFill>
                            <a:schemeClr val="bg1"/>
                          </a:solidFill>
                        </a:rPr>
                        <a:t>1</a:t>
                      </a:r>
                      <a:endParaRPr lang="en-GB" sz="2800" b="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381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5002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2800" b="0" dirty="0" smtClean="0">
                          <a:solidFill>
                            <a:schemeClr val="bg1"/>
                          </a:solidFill>
                        </a:rPr>
                        <a:t>10</a:t>
                      </a:r>
                      <a:endParaRPr lang="en-GB" sz="2800" b="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3175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7C8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2800" b="0" dirty="0" smtClean="0">
                          <a:solidFill>
                            <a:srgbClr val="760000"/>
                          </a:solidFill>
                        </a:rPr>
                        <a:t>14</a:t>
                      </a:r>
                      <a:endParaRPr lang="en-GB" sz="2800" b="0" dirty="0">
                        <a:solidFill>
                          <a:srgbClr val="760000"/>
                        </a:solidFill>
                      </a:endParaRPr>
                    </a:p>
                  </a:txBody>
                  <a:tcPr anchor="ctr">
                    <a:lnL w="3175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CCCC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2800" b="0" dirty="0" smtClean="0">
                          <a:solidFill>
                            <a:schemeClr val="bg1"/>
                          </a:solidFill>
                        </a:rPr>
                        <a:t>3</a:t>
                      </a:r>
                      <a:endParaRPr lang="en-GB" sz="2800" b="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3175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0000"/>
                    </a:solidFill>
                  </a:tcPr>
                </a:tc>
              </a:tr>
              <a:tr h="793902">
                <a:tc>
                  <a:txBody>
                    <a:bodyPr/>
                    <a:lstStyle/>
                    <a:p>
                      <a:pPr algn="ctr"/>
                      <a:r>
                        <a:rPr lang="en-GB" sz="2800" b="0" dirty="0" smtClean="0">
                          <a:solidFill>
                            <a:schemeClr val="bg1"/>
                          </a:solidFill>
                        </a:rPr>
                        <a:t>1</a:t>
                      </a:r>
                      <a:endParaRPr lang="en-GB" sz="2800" b="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3175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5002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2800" b="0" dirty="0" smtClean="0">
                          <a:solidFill>
                            <a:schemeClr val="bg1"/>
                          </a:solidFill>
                        </a:rPr>
                        <a:t>7</a:t>
                      </a:r>
                      <a:endParaRPr lang="en-GB" sz="2800" b="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3175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505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2800" b="0" dirty="0" smtClean="0">
                          <a:solidFill>
                            <a:srgbClr val="760000"/>
                          </a:solidFill>
                        </a:rPr>
                        <a:t>16</a:t>
                      </a:r>
                      <a:endParaRPr lang="en-GB" sz="2800" b="0" dirty="0">
                        <a:solidFill>
                          <a:srgbClr val="760000"/>
                        </a:solidFill>
                      </a:endParaRPr>
                    </a:p>
                  </a:txBody>
                  <a:tcPr anchor="ctr">
                    <a:lnL w="3175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E5E5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2800" b="0" dirty="0" smtClean="0">
                          <a:solidFill>
                            <a:schemeClr val="bg1"/>
                          </a:solidFill>
                        </a:rPr>
                        <a:t>3</a:t>
                      </a:r>
                      <a:endParaRPr lang="en-GB" sz="2800" b="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3175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0000"/>
                    </a:solidFill>
                  </a:tcPr>
                </a:tc>
              </a:tr>
              <a:tr h="793902">
                <a:tc>
                  <a:txBody>
                    <a:bodyPr/>
                    <a:lstStyle/>
                    <a:p>
                      <a:pPr algn="ctr"/>
                      <a:r>
                        <a:rPr lang="en-GB" sz="2800" b="0" dirty="0" smtClean="0">
                          <a:solidFill>
                            <a:schemeClr val="bg1"/>
                          </a:solidFill>
                        </a:rPr>
                        <a:t>1</a:t>
                      </a:r>
                      <a:endParaRPr lang="en-GB" sz="2800" b="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3175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5002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2800" b="0" dirty="0" smtClean="0">
                          <a:solidFill>
                            <a:schemeClr val="bg1"/>
                          </a:solidFill>
                        </a:rPr>
                        <a:t>9</a:t>
                      </a:r>
                      <a:endParaRPr lang="en-GB" sz="2800" b="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3175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7C8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2800" b="0" dirty="0" smtClean="0">
                          <a:solidFill>
                            <a:schemeClr val="bg1"/>
                          </a:solidFill>
                        </a:rPr>
                        <a:t>7</a:t>
                      </a:r>
                      <a:endParaRPr lang="en-GB" sz="2800" b="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3175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505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2800" b="0" dirty="0" smtClean="0">
                          <a:solidFill>
                            <a:schemeClr val="bg1"/>
                          </a:solidFill>
                        </a:rPr>
                        <a:t>2</a:t>
                      </a:r>
                      <a:endParaRPr lang="en-GB" sz="2800" b="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3175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50021"/>
                    </a:solidFill>
                  </a:tcPr>
                </a:tc>
              </a:tr>
              <a:tr h="793902">
                <a:tc>
                  <a:txBody>
                    <a:bodyPr/>
                    <a:lstStyle/>
                    <a:p>
                      <a:pPr algn="ctr"/>
                      <a:r>
                        <a:rPr lang="en-GB" sz="2800" b="0" dirty="0" smtClean="0">
                          <a:solidFill>
                            <a:schemeClr val="bg1"/>
                          </a:solidFill>
                        </a:rPr>
                        <a:t>2</a:t>
                      </a:r>
                      <a:endParaRPr lang="en-GB" sz="2800" b="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3175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5002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2800" b="0" dirty="0" smtClean="0">
                          <a:solidFill>
                            <a:srgbClr val="760000"/>
                          </a:solidFill>
                        </a:rPr>
                        <a:t>18</a:t>
                      </a:r>
                      <a:endParaRPr lang="en-GB" sz="2800" b="0" dirty="0">
                        <a:solidFill>
                          <a:srgbClr val="760000"/>
                        </a:solidFill>
                      </a:endParaRPr>
                    </a:p>
                  </a:txBody>
                  <a:tcPr anchor="ctr">
                    <a:lnL w="3175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7F7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2800" b="0" dirty="0" smtClean="0">
                          <a:solidFill>
                            <a:srgbClr val="760000"/>
                          </a:solidFill>
                        </a:rPr>
                        <a:t>17</a:t>
                      </a:r>
                      <a:endParaRPr lang="en-GB" sz="2800" b="0" dirty="0">
                        <a:solidFill>
                          <a:srgbClr val="760000"/>
                        </a:solidFill>
                      </a:endParaRPr>
                    </a:p>
                  </a:txBody>
                  <a:tcPr anchor="ctr">
                    <a:lnL w="3175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F7F7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2800" b="0" dirty="0" smtClean="0">
                          <a:solidFill>
                            <a:schemeClr val="bg1"/>
                          </a:solidFill>
                        </a:rPr>
                        <a:t>10</a:t>
                      </a:r>
                      <a:endParaRPr lang="en-GB" sz="2800" b="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3175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7C80"/>
                    </a:solidFill>
                  </a:tcPr>
                </a:tc>
              </a:tr>
              <a:tr h="352784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zh-TW" altLang="en-US" sz="20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Arial"/>
                          <a:sym typeface="Arial"/>
                        </a:rPr>
                        <a:t>毆打</a:t>
                      </a:r>
                    </a:p>
                  </a:txBody>
                  <a:tcPr anchor="ctr">
                    <a:lnL w="3175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zh-TW" altLang="en-US" sz="20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Arial"/>
                          <a:sym typeface="Arial"/>
                        </a:rPr>
                        <a:t>非禮</a:t>
                      </a:r>
                    </a:p>
                  </a:txBody>
                  <a:tcPr anchor="ctr">
                    <a:lnL w="3175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zh-TW" altLang="en-US" sz="20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Arial"/>
                          <a:sym typeface="Arial"/>
                        </a:rPr>
                        <a:t>虐待兒童</a:t>
                      </a:r>
                    </a:p>
                  </a:txBody>
                  <a:tcPr anchor="ctr">
                    <a:lnL w="3175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zh-TW" altLang="en-US" sz="20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Arial"/>
                          <a:sym typeface="Arial"/>
                        </a:rPr>
                        <a:t>自殘</a:t>
                      </a:r>
                    </a:p>
                  </a:txBody>
                  <a:tcPr anchor="ctr">
                    <a:lnL w="3175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</a:tbl>
          </a:graphicData>
        </a:graphic>
      </p:graphicFrame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989998329"/>
              </p:ext>
            </p:extLst>
          </p:nvPr>
        </p:nvGraphicFramePr>
        <p:xfrm>
          <a:off x="288032" y="2278912"/>
          <a:ext cx="900100" cy="3175608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900100"/>
              </a:tblGrid>
              <a:tr h="793902">
                <a:tc>
                  <a:txBody>
                    <a:bodyPr/>
                    <a:lstStyle/>
                    <a:p>
                      <a:pPr algn="ctr"/>
                      <a:r>
                        <a:rPr lang="en-GB" sz="1800" b="0" dirty="0" smtClean="0">
                          <a:solidFill>
                            <a:schemeClr val="tx2"/>
                          </a:solidFill>
                        </a:rPr>
                        <a:t>2001-2012</a:t>
                      </a:r>
                      <a:endParaRPr lang="en-GB" sz="1800" b="0" dirty="0">
                        <a:solidFill>
                          <a:schemeClr val="tx2"/>
                        </a:solidFill>
                      </a:endParaRPr>
                    </a:p>
                  </a:txBody>
                  <a:tcPr anchor="ctr">
                    <a:lnL w="381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</a:tr>
              <a:tr h="793902">
                <a:tc>
                  <a:txBody>
                    <a:bodyPr/>
                    <a:lstStyle/>
                    <a:p>
                      <a:pPr algn="ctr"/>
                      <a:r>
                        <a:rPr lang="en-GB" sz="1800" b="0" dirty="0" smtClean="0">
                          <a:solidFill>
                            <a:schemeClr val="tx2"/>
                          </a:solidFill>
                        </a:rPr>
                        <a:t>2001-2004</a:t>
                      </a:r>
                      <a:endParaRPr lang="en-GB" sz="1800" b="0" dirty="0">
                        <a:solidFill>
                          <a:schemeClr val="tx2"/>
                        </a:solidFill>
                      </a:endParaRPr>
                    </a:p>
                  </a:txBody>
                  <a:tcPr anchor="ctr">
                    <a:lnL w="3175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793902">
                <a:tc>
                  <a:txBody>
                    <a:bodyPr/>
                    <a:lstStyle/>
                    <a:p>
                      <a:pPr algn="ctr"/>
                      <a:r>
                        <a:rPr lang="en-GB" sz="1800" b="0" dirty="0" smtClean="0">
                          <a:solidFill>
                            <a:schemeClr val="tx2"/>
                          </a:solidFill>
                        </a:rPr>
                        <a:t>2005-2008</a:t>
                      </a:r>
                      <a:endParaRPr lang="en-GB" sz="1800" b="0" dirty="0">
                        <a:solidFill>
                          <a:schemeClr val="tx2"/>
                        </a:solidFill>
                      </a:endParaRPr>
                    </a:p>
                  </a:txBody>
                  <a:tcPr anchor="ctr">
                    <a:lnL w="3175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793902">
                <a:tc>
                  <a:txBody>
                    <a:bodyPr/>
                    <a:lstStyle/>
                    <a:p>
                      <a:pPr algn="ctr"/>
                      <a:r>
                        <a:rPr lang="en-GB" sz="1800" b="0" dirty="0" smtClean="0">
                          <a:solidFill>
                            <a:schemeClr val="tx2"/>
                          </a:solidFill>
                        </a:rPr>
                        <a:t>2009-2012</a:t>
                      </a:r>
                      <a:endParaRPr lang="en-GB" sz="1800" b="0" dirty="0">
                        <a:solidFill>
                          <a:schemeClr val="tx2"/>
                        </a:solidFill>
                      </a:endParaRPr>
                    </a:p>
                  </a:txBody>
                  <a:tcPr anchor="ctr">
                    <a:lnL w="3175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35" name="TextBox 34"/>
          <p:cNvSpPr txBox="1"/>
          <p:nvPr/>
        </p:nvSpPr>
        <p:spPr>
          <a:xfrm>
            <a:off x="5148064" y="2276872"/>
            <a:ext cx="3600400" cy="203132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zh-TW" altLang="en-US" sz="2800" b="1" dirty="0">
                <a:latin typeface="+mn-ea"/>
                <a:ea typeface="+mn-ea"/>
              </a:rPr>
              <a:t>有顯著改善傷害</a:t>
            </a:r>
            <a:r>
              <a:rPr lang="zh-TW" altLang="en-US" sz="2800" b="1" dirty="0" smtClean="0">
                <a:latin typeface="+mn-ea"/>
                <a:ea typeface="+mn-ea"/>
              </a:rPr>
              <a:t>：</a:t>
            </a:r>
            <a:r>
              <a:rPr lang="en-GB" altLang="zh-TW" sz="2800" b="1" dirty="0" smtClean="0">
                <a:latin typeface="+mn-ea"/>
                <a:ea typeface="+mn-ea"/>
              </a:rPr>
              <a:t/>
            </a:r>
            <a:br>
              <a:rPr lang="en-GB" altLang="zh-TW" sz="2800" b="1" dirty="0" smtClean="0">
                <a:latin typeface="+mn-ea"/>
                <a:ea typeface="+mn-ea"/>
              </a:rPr>
            </a:br>
            <a:r>
              <a:rPr lang="zh-TW" altLang="en-US" sz="2800" dirty="0" smtClean="0">
                <a:latin typeface="+mn-ea"/>
                <a:ea typeface="+mn-ea"/>
              </a:rPr>
              <a:t>非</a:t>
            </a:r>
            <a:r>
              <a:rPr lang="zh-TW" altLang="en-US" sz="2800" dirty="0">
                <a:latin typeface="+mn-ea"/>
                <a:ea typeface="+mn-ea"/>
              </a:rPr>
              <a:t>禮、自</a:t>
            </a:r>
            <a:r>
              <a:rPr lang="zh-TW" altLang="en-US" sz="2800" dirty="0" smtClean="0">
                <a:latin typeface="+mn-ea"/>
                <a:ea typeface="+mn-ea"/>
              </a:rPr>
              <a:t>殘</a:t>
            </a:r>
            <a:r>
              <a:rPr lang="en-GB" altLang="zh-TW" sz="2800" dirty="0" smtClean="0">
                <a:latin typeface="+mn-ea"/>
                <a:ea typeface="+mn-ea"/>
              </a:rPr>
              <a:t/>
            </a:r>
            <a:br>
              <a:rPr lang="en-GB" altLang="zh-TW" sz="2800" dirty="0" smtClean="0">
                <a:latin typeface="+mn-ea"/>
                <a:ea typeface="+mn-ea"/>
              </a:rPr>
            </a:br>
            <a:endParaRPr lang="en-GB" altLang="zh-TW" sz="1200" dirty="0" smtClean="0">
              <a:latin typeface="+mn-ea"/>
              <a:ea typeface="+mn-ea"/>
            </a:endParaRP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zh-TW" altLang="en-US" sz="2800" b="1" dirty="0">
                <a:latin typeface="+mn-ea"/>
                <a:ea typeface="+mn-ea"/>
              </a:rPr>
              <a:t>該著力改善傷</a:t>
            </a:r>
            <a:r>
              <a:rPr lang="zh-TW" altLang="en-US" sz="2800" b="1" dirty="0" smtClean="0">
                <a:latin typeface="+mn-ea"/>
                <a:ea typeface="+mn-ea"/>
              </a:rPr>
              <a:t>害</a:t>
            </a:r>
            <a:r>
              <a:rPr lang="zh-TW" altLang="en-US" sz="2800" b="1" dirty="0" smtClean="0">
                <a:latin typeface="+mn-ea"/>
              </a:rPr>
              <a:t>：</a:t>
            </a:r>
            <a:r>
              <a:rPr lang="en-GB" altLang="zh-TW" sz="2800" b="1" dirty="0" smtClean="0">
                <a:latin typeface="+mn-ea"/>
              </a:rPr>
              <a:t/>
            </a:r>
            <a:br>
              <a:rPr lang="en-GB" altLang="zh-TW" sz="2800" b="1" dirty="0" smtClean="0">
                <a:latin typeface="+mn-ea"/>
              </a:rPr>
            </a:br>
            <a:r>
              <a:rPr lang="zh-TW" altLang="en-US" sz="2800" dirty="0">
                <a:latin typeface="+mn-ea"/>
                <a:ea typeface="+mn-ea"/>
              </a:rPr>
              <a:t>毆打</a:t>
            </a:r>
            <a:endParaRPr lang="en-GB" sz="2800" dirty="0">
              <a:latin typeface="+mn-ea"/>
              <a:ea typeface="+mn-ea"/>
            </a:endParaRPr>
          </a:p>
        </p:txBody>
      </p:sp>
    </p:spTree>
    <p:extLst>
      <p:ext uri="{BB962C8B-B14F-4D97-AF65-F5344CB8AC3E}">
        <p14:creationId xmlns:p14="http://schemas.microsoft.com/office/powerpoint/2010/main" val="1501873229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547048"/>
            <a:ext cx="8229600" cy="1167408"/>
          </a:xfrm>
        </p:spPr>
        <p:txBody>
          <a:bodyPr>
            <a:normAutofit fontScale="90000"/>
          </a:bodyPr>
          <a:lstStyle/>
          <a:p>
            <a:r>
              <a:rPr lang="zh-TW" altLang="en-US" sz="2700" dirty="0" smtClean="0"/>
              <a:t>各區兒童受傷情況 </a:t>
            </a:r>
            <a:r>
              <a:rPr lang="en-US" altLang="zh-TW" sz="2700" dirty="0"/>
              <a:t>2001-2012</a:t>
            </a:r>
            <a:r>
              <a:rPr lang="zh-TW" altLang="en-US" b="1" dirty="0" smtClean="0"/>
              <a:t/>
            </a:r>
            <a:br>
              <a:rPr lang="zh-TW" altLang="en-US" b="1" dirty="0" smtClean="0"/>
            </a:br>
            <a:r>
              <a:rPr lang="zh-TW" altLang="en-US" sz="3600" b="1" dirty="0" smtClean="0"/>
              <a:t>大埔區</a:t>
            </a:r>
            <a:r>
              <a:rPr lang="en-GB" sz="3600" b="1" dirty="0" smtClean="0"/>
              <a:t>：</a:t>
            </a:r>
            <a:r>
              <a:rPr lang="zh-TW" altLang="en-US" sz="3600" b="1" dirty="0"/>
              <a:t>意外受</a:t>
            </a:r>
            <a:r>
              <a:rPr lang="zh-TW" altLang="en-US" sz="3600" b="1" dirty="0" smtClean="0"/>
              <a:t>傷損</a:t>
            </a:r>
            <a:r>
              <a:rPr lang="zh-TW" altLang="en-US" sz="3600" b="1" dirty="0"/>
              <a:t>傷</a:t>
            </a:r>
            <a:r>
              <a:rPr lang="zh-TW" altLang="en-US" sz="3600" b="1" dirty="0" smtClean="0"/>
              <a:t>率及相比其他區域趨勢</a:t>
            </a:r>
            <a:r>
              <a:rPr lang="zh-TW" altLang="en-US" b="1" dirty="0" smtClean="0"/>
              <a:t/>
            </a:r>
            <a:br>
              <a:rPr lang="zh-TW" altLang="en-US" b="1" dirty="0" smtClean="0"/>
            </a:br>
            <a:endParaRPr lang="en-GB" sz="2000" dirty="0"/>
          </a:p>
        </p:txBody>
      </p:sp>
      <p:graphicFrame>
        <p:nvGraphicFramePr>
          <p:cNvPr id="28" name="Table 2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816033633"/>
              </p:ext>
            </p:extLst>
          </p:nvPr>
        </p:nvGraphicFramePr>
        <p:xfrm>
          <a:off x="1331640" y="1763071"/>
          <a:ext cx="3600400" cy="440223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900100"/>
                <a:gridCol w="900100"/>
                <a:gridCol w="900100"/>
                <a:gridCol w="900100"/>
              </a:tblGrid>
              <a:tr h="525585">
                <a:tc gridSpan="4">
                  <a:txBody>
                    <a:bodyPr/>
                    <a:lstStyle/>
                    <a:p>
                      <a:pPr algn="ctr"/>
                      <a:r>
                        <a:rPr lang="zh-TW" altLang="en-US" sz="2800" b="1" dirty="0" smtClean="0">
                          <a:solidFill>
                            <a:schemeClr val="tx2"/>
                          </a:solidFill>
                        </a:rPr>
                        <a:t>意外受傷</a:t>
                      </a:r>
                    </a:p>
                  </a:txBody>
                  <a:tcPr anchor="ctr">
                    <a:lnL w="9525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9525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9525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GB" sz="2800" b="0" dirty="0">
                        <a:solidFill>
                          <a:schemeClr val="tx2"/>
                        </a:solidFill>
                      </a:endParaRPr>
                    </a:p>
                  </a:txBody>
                  <a:tcPr anchor="ctr">
                    <a:lnL w="3175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GB" sz="2800" b="0" dirty="0">
                        <a:solidFill>
                          <a:schemeClr val="tx2"/>
                        </a:solidFill>
                      </a:endParaRPr>
                    </a:p>
                  </a:txBody>
                  <a:tcPr anchor="ctr">
                    <a:lnL w="3175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GB" sz="2800" b="0" dirty="0">
                        <a:solidFill>
                          <a:schemeClr val="tx2"/>
                        </a:solidFill>
                      </a:endParaRPr>
                    </a:p>
                  </a:txBody>
                  <a:tcPr anchor="ctr">
                    <a:lnL w="3175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</a:tr>
              <a:tr h="793902">
                <a:tc>
                  <a:txBody>
                    <a:bodyPr/>
                    <a:lstStyle/>
                    <a:p>
                      <a:pPr algn="ctr"/>
                      <a:r>
                        <a:rPr lang="en-GB" sz="2800" b="0" dirty="0" smtClean="0">
                          <a:solidFill>
                            <a:schemeClr val="bg1"/>
                          </a:solidFill>
                        </a:rPr>
                        <a:t>1</a:t>
                      </a:r>
                      <a:endParaRPr lang="en-GB" sz="2800" b="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381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5002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2800" b="0" dirty="0" smtClean="0">
                          <a:solidFill>
                            <a:schemeClr val="bg1"/>
                          </a:solidFill>
                        </a:rPr>
                        <a:t>1</a:t>
                      </a:r>
                      <a:endParaRPr lang="en-GB" sz="2800" b="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3175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5002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2800" b="0" dirty="0" smtClean="0">
                          <a:solidFill>
                            <a:schemeClr val="bg1"/>
                          </a:solidFill>
                        </a:rPr>
                        <a:t>3</a:t>
                      </a:r>
                      <a:endParaRPr lang="en-GB" sz="2800" b="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3175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2800" b="0" dirty="0" smtClean="0">
                          <a:solidFill>
                            <a:schemeClr val="bg1"/>
                          </a:solidFill>
                        </a:rPr>
                        <a:t>1</a:t>
                      </a:r>
                      <a:endParaRPr lang="en-GB" sz="2800" b="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3175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50021"/>
                    </a:solidFill>
                  </a:tcPr>
                </a:tc>
              </a:tr>
              <a:tr h="793902">
                <a:tc>
                  <a:txBody>
                    <a:bodyPr/>
                    <a:lstStyle/>
                    <a:p>
                      <a:pPr algn="ctr"/>
                      <a:r>
                        <a:rPr lang="en-GB" sz="2800" b="0" dirty="0" smtClean="0">
                          <a:solidFill>
                            <a:schemeClr val="bg1"/>
                          </a:solidFill>
                        </a:rPr>
                        <a:t>2</a:t>
                      </a:r>
                      <a:endParaRPr lang="en-GB" sz="2800" b="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3175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5002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2800" b="0" dirty="0" smtClean="0">
                          <a:solidFill>
                            <a:schemeClr val="bg1"/>
                          </a:solidFill>
                        </a:rPr>
                        <a:t>1</a:t>
                      </a:r>
                      <a:endParaRPr lang="en-GB" sz="2800" b="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3175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5002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2800" b="0" dirty="0" smtClean="0">
                          <a:solidFill>
                            <a:schemeClr val="bg1"/>
                          </a:solidFill>
                        </a:rPr>
                        <a:t>3</a:t>
                      </a:r>
                      <a:endParaRPr lang="en-GB" sz="2800" b="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3175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2800" b="0" dirty="0" smtClean="0">
                          <a:solidFill>
                            <a:schemeClr val="bg1"/>
                          </a:solidFill>
                        </a:rPr>
                        <a:t>1</a:t>
                      </a:r>
                      <a:endParaRPr lang="en-GB" sz="2800" b="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3175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50021"/>
                    </a:solidFill>
                  </a:tcPr>
                </a:tc>
              </a:tr>
              <a:tr h="793902">
                <a:tc>
                  <a:txBody>
                    <a:bodyPr/>
                    <a:lstStyle/>
                    <a:p>
                      <a:pPr algn="ctr"/>
                      <a:r>
                        <a:rPr lang="en-GB" sz="2800" b="0" dirty="0" smtClean="0">
                          <a:solidFill>
                            <a:schemeClr val="bg1"/>
                          </a:solidFill>
                        </a:rPr>
                        <a:t>4</a:t>
                      </a:r>
                      <a:endParaRPr lang="en-GB" sz="2800" b="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3175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2800" b="0" dirty="0" smtClean="0">
                          <a:solidFill>
                            <a:schemeClr val="bg1"/>
                          </a:solidFill>
                        </a:rPr>
                        <a:t>1</a:t>
                      </a:r>
                      <a:endParaRPr lang="en-GB" sz="2800" b="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3175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5002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2800" b="0" dirty="0" smtClean="0">
                          <a:solidFill>
                            <a:schemeClr val="bg1"/>
                          </a:solidFill>
                        </a:rPr>
                        <a:t>4</a:t>
                      </a:r>
                      <a:endParaRPr lang="en-GB" sz="2800" b="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3175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CC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2800" b="0" dirty="0" smtClean="0">
                          <a:solidFill>
                            <a:schemeClr val="bg1"/>
                          </a:solidFill>
                        </a:rPr>
                        <a:t>1</a:t>
                      </a:r>
                      <a:endParaRPr lang="en-GB" sz="2800" b="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3175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50021"/>
                    </a:solidFill>
                  </a:tcPr>
                </a:tc>
              </a:tr>
              <a:tr h="793902">
                <a:tc>
                  <a:txBody>
                    <a:bodyPr/>
                    <a:lstStyle/>
                    <a:p>
                      <a:pPr algn="ctr"/>
                      <a:r>
                        <a:rPr lang="en-GB" sz="2800" b="0" dirty="0" smtClean="0">
                          <a:solidFill>
                            <a:schemeClr val="bg1"/>
                          </a:solidFill>
                        </a:rPr>
                        <a:t>1</a:t>
                      </a:r>
                      <a:endParaRPr lang="en-GB" sz="2800" b="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3175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5002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2800" b="0" dirty="0" smtClean="0">
                          <a:solidFill>
                            <a:schemeClr val="bg1"/>
                          </a:solidFill>
                        </a:rPr>
                        <a:t>2</a:t>
                      </a:r>
                      <a:endParaRPr lang="en-GB" sz="2800" b="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3175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5002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2800" b="0" dirty="0" smtClean="0">
                          <a:solidFill>
                            <a:schemeClr val="bg1"/>
                          </a:solidFill>
                        </a:rPr>
                        <a:t>5</a:t>
                      </a:r>
                      <a:endParaRPr lang="en-GB" sz="2800" b="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3175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GB" sz="2800" b="0" dirty="0" smtClean="0">
                          <a:solidFill>
                            <a:schemeClr val="bg1"/>
                          </a:solidFill>
                        </a:rPr>
                        <a:t>1</a:t>
                      </a:r>
                      <a:endParaRPr lang="en-GB" sz="2800" b="0" dirty="0">
                        <a:solidFill>
                          <a:schemeClr val="bg1"/>
                        </a:solidFill>
                      </a:endParaRPr>
                    </a:p>
                  </a:txBody>
                  <a:tcPr anchor="ctr">
                    <a:lnL w="3175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rgbClr val="A50021"/>
                    </a:solidFill>
                  </a:tcPr>
                </a:tc>
              </a:tr>
              <a:tr h="352784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zh-TW" altLang="en-US" sz="20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Arial"/>
                          <a:sym typeface="Arial"/>
                        </a:rPr>
                        <a:t>交通意外</a:t>
                      </a:r>
                    </a:p>
                  </a:txBody>
                  <a:tcPr anchor="ctr">
                    <a:lnL w="3175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zh-TW" altLang="en-US" sz="20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Arial"/>
                          <a:sym typeface="Arial"/>
                        </a:rPr>
                        <a:t>工業意外</a:t>
                      </a:r>
                    </a:p>
                  </a:txBody>
                  <a:tcPr anchor="ctr">
                    <a:lnL w="3175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zh-TW" altLang="en-US" sz="20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Arial"/>
                          <a:sym typeface="Arial"/>
                        </a:rPr>
                        <a:t>家居意外</a:t>
                      </a:r>
                    </a:p>
                  </a:txBody>
                  <a:tcPr anchor="ctr">
                    <a:lnL w="3175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zh-TW" altLang="en-US" sz="2000" b="0" i="0" u="none" strike="noStrike" kern="1200" cap="none" spc="0" normalizeH="0" baseline="0" noProof="0" dirty="0" smtClean="0">
                          <a:ln>
                            <a:noFill/>
                          </a:ln>
                          <a:solidFill>
                            <a:prstClr val="black"/>
                          </a:solidFill>
                          <a:effectLst/>
                          <a:uLnTx/>
                          <a:uFillTx/>
                          <a:latin typeface="+mn-lt"/>
                          <a:ea typeface="+mn-ea"/>
                          <a:cs typeface="Arial"/>
                          <a:sym typeface="Arial"/>
                        </a:rPr>
                        <a:t>運動意外</a:t>
                      </a:r>
                    </a:p>
                  </a:txBody>
                  <a:tcPr anchor="ctr">
                    <a:lnL w="3175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</a:tbl>
          </a:graphicData>
        </a:graphic>
      </p:graphicFrame>
      <p:graphicFrame>
        <p:nvGraphicFramePr>
          <p:cNvPr id="4" name="Table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224429796"/>
              </p:ext>
            </p:extLst>
          </p:nvPr>
        </p:nvGraphicFramePr>
        <p:xfrm>
          <a:off x="288032" y="2278912"/>
          <a:ext cx="900100" cy="3175608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900100"/>
              </a:tblGrid>
              <a:tr h="793902">
                <a:tc>
                  <a:txBody>
                    <a:bodyPr/>
                    <a:lstStyle/>
                    <a:p>
                      <a:pPr algn="ctr"/>
                      <a:r>
                        <a:rPr lang="en-GB" sz="1800" b="0" dirty="0" smtClean="0">
                          <a:solidFill>
                            <a:schemeClr val="tx2"/>
                          </a:solidFill>
                        </a:rPr>
                        <a:t>2001-2012</a:t>
                      </a:r>
                      <a:endParaRPr lang="en-GB" sz="1800" b="0" dirty="0">
                        <a:solidFill>
                          <a:schemeClr val="tx2"/>
                        </a:solidFill>
                      </a:endParaRPr>
                    </a:p>
                  </a:txBody>
                  <a:tcPr anchor="ctr">
                    <a:lnL w="381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81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20000"/>
                        <a:lumOff val="80000"/>
                      </a:schemeClr>
                    </a:solidFill>
                  </a:tcPr>
                </a:tc>
              </a:tr>
              <a:tr h="793902">
                <a:tc>
                  <a:txBody>
                    <a:bodyPr/>
                    <a:lstStyle/>
                    <a:p>
                      <a:pPr algn="ctr"/>
                      <a:r>
                        <a:rPr lang="en-GB" sz="1800" b="0" dirty="0" smtClean="0">
                          <a:solidFill>
                            <a:schemeClr val="tx2"/>
                          </a:solidFill>
                        </a:rPr>
                        <a:t>2001-2004</a:t>
                      </a:r>
                      <a:endParaRPr lang="en-GB" sz="1800" b="0" dirty="0">
                        <a:solidFill>
                          <a:schemeClr val="tx2"/>
                        </a:solidFill>
                      </a:endParaRPr>
                    </a:p>
                  </a:txBody>
                  <a:tcPr anchor="ctr">
                    <a:lnL w="3175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81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793902">
                <a:tc>
                  <a:txBody>
                    <a:bodyPr/>
                    <a:lstStyle/>
                    <a:p>
                      <a:pPr algn="ctr"/>
                      <a:r>
                        <a:rPr lang="en-GB" sz="1800" b="0" dirty="0" smtClean="0">
                          <a:solidFill>
                            <a:schemeClr val="tx2"/>
                          </a:solidFill>
                        </a:rPr>
                        <a:t>2005-2008</a:t>
                      </a:r>
                      <a:endParaRPr lang="en-GB" sz="1800" b="0" dirty="0">
                        <a:solidFill>
                          <a:schemeClr val="tx2"/>
                        </a:solidFill>
                      </a:endParaRPr>
                    </a:p>
                  </a:txBody>
                  <a:tcPr anchor="ctr">
                    <a:lnL w="3175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  <a:tr h="793902">
                <a:tc>
                  <a:txBody>
                    <a:bodyPr/>
                    <a:lstStyle/>
                    <a:p>
                      <a:pPr algn="ctr"/>
                      <a:r>
                        <a:rPr lang="en-GB" sz="1800" b="0" dirty="0" smtClean="0">
                          <a:solidFill>
                            <a:schemeClr val="tx2"/>
                          </a:solidFill>
                        </a:rPr>
                        <a:t>2009-2012</a:t>
                      </a:r>
                      <a:endParaRPr lang="en-GB" sz="1800" b="0" dirty="0">
                        <a:solidFill>
                          <a:schemeClr val="tx2"/>
                        </a:solidFill>
                      </a:endParaRPr>
                    </a:p>
                  </a:txBody>
                  <a:tcPr anchor="ctr">
                    <a:lnL w="3175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6" name="TextBox 5"/>
          <p:cNvSpPr txBox="1"/>
          <p:nvPr/>
        </p:nvSpPr>
        <p:spPr>
          <a:xfrm>
            <a:off x="5148064" y="2276872"/>
            <a:ext cx="3744416" cy="34778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zh-TW" altLang="en-US" sz="2800" dirty="0" smtClean="0">
                <a:latin typeface="+mn-ea"/>
                <a:ea typeface="+mn-ea"/>
              </a:rPr>
              <a:t>於大埔區，</a:t>
            </a:r>
            <a:r>
              <a:rPr lang="zh-TW" altLang="en-US" sz="2800" dirty="0">
                <a:latin typeface="+mn-ea"/>
                <a:ea typeface="+mn-ea"/>
              </a:rPr>
              <a:t>意外受傷比蓄意傷害情況相對較嚴重</a:t>
            </a:r>
          </a:p>
          <a:p>
            <a:pPr lvl="0"/>
            <a:endParaRPr lang="en-GB" altLang="zh-TW" sz="1200" dirty="0" smtClean="0">
              <a:latin typeface="微軟正黑體"/>
              <a:ea typeface="微軟正黑體"/>
            </a:endParaRP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zh-TW" altLang="en-US" sz="2800" b="1" dirty="0" smtClean="0">
                <a:latin typeface="+mn-ea"/>
                <a:ea typeface="+mn-ea"/>
              </a:rPr>
              <a:t>有改</a:t>
            </a:r>
            <a:r>
              <a:rPr lang="zh-TW" altLang="en-US" sz="2800" b="1" dirty="0">
                <a:latin typeface="+mn-ea"/>
                <a:ea typeface="+mn-ea"/>
              </a:rPr>
              <a:t>善的意外：</a:t>
            </a:r>
            <a:r>
              <a:rPr lang="en-GB" altLang="zh-TW" sz="2800" b="1" dirty="0" smtClean="0">
                <a:latin typeface="+mn-ea"/>
                <a:ea typeface="+mn-ea"/>
              </a:rPr>
              <a:t/>
            </a:r>
            <a:br>
              <a:rPr lang="en-GB" altLang="zh-TW" sz="2800" b="1" dirty="0" smtClean="0">
                <a:latin typeface="+mn-ea"/>
                <a:ea typeface="+mn-ea"/>
              </a:rPr>
            </a:br>
            <a:r>
              <a:rPr lang="zh-TW" altLang="en-US" sz="2800" dirty="0">
                <a:latin typeface="+mn-ea"/>
                <a:ea typeface="+mn-ea"/>
              </a:rPr>
              <a:t>家居及工業意外</a:t>
            </a:r>
            <a:r>
              <a:rPr lang="en-GB" altLang="zh-TW" sz="2800" dirty="0" smtClean="0">
                <a:latin typeface="+mn-ea"/>
                <a:ea typeface="+mn-ea"/>
              </a:rPr>
              <a:t/>
            </a:r>
            <a:br>
              <a:rPr lang="en-GB" altLang="zh-TW" sz="2800" dirty="0" smtClean="0">
                <a:latin typeface="+mn-ea"/>
                <a:ea typeface="+mn-ea"/>
              </a:rPr>
            </a:br>
            <a:endParaRPr lang="en-GB" altLang="zh-TW" sz="1200" dirty="0" smtClean="0">
              <a:latin typeface="+mn-ea"/>
              <a:ea typeface="+mn-ea"/>
            </a:endParaRPr>
          </a:p>
          <a:p>
            <a:pPr marL="285750" indent="-285750">
              <a:buFont typeface="Arial" panose="020B0604020202020204" pitchFamily="34" charset="0"/>
              <a:buChar char="•"/>
            </a:pPr>
            <a:r>
              <a:rPr lang="zh-TW" altLang="en-US" sz="2800" b="1" dirty="0" smtClean="0">
                <a:latin typeface="+mn-ea"/>
                <a:ea typeface="+mn-ea"/>
              </a:rPr>
              <a:t>有惡化跡象的意外：</a:t>
            </a:r>
            <a:r>
              <a:rPr lang="en-GB" altLang="zh-TW" sz="2800" b="1" dirty="0" smtClean="0">
                <a:latin typeface="+mn-ea"/>
              </a:rPr>
              <a:t/>
            </a:r>
            <a:br>
              <a:rPr lang="en-GB" altLang="zh-TW" sz="2800" b="1" dirty="0" smtClean="0">
                <a:latin typeface="+mn-ea"/>
              </a:rPr>
            </a:br>
            <a:r>
              <a:rPr lang="zh-TW" altLang="en-US" sz="2800" dirty="0">
                <a:latin typeface="+mn-ea"/>
                <a:ea typeface="+mn-ea"/>
              </a:rPr>
              <a:t>交通意外</a:t>
            </a:r>
          </a:p>
        </p:txBody>
      </p:sp>
    </p:spTree>
    <p:extLst>
      <p:ext uri="{BB962C8B-B14F-4D97-AF65-F5344CB8AC3E}">
        <p14:creationId xmlns:p14="http://schemas.microsoft.com/office/powerpoint/2010/main" val="1493225201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47685" y="680821"/>
            <a:ext cx="8360912" cy="990600"/>
          </a:xfrm>
        </p:spPr>
        <p:txBody>
          <a:bodyPr>
            <a:normAutofit fontScale="90000"/>
          </a:bodyPr>
          <a:lstStyle/>
          <a:p>
            <a:r>
              <a:rPr lang="zh-TW" altLang="en-US" sz="2700" dirty="0" smtClean="0">
                <a:solidFill>
                  <a:srgbClr val="1F497D"/>
                </a:solidFill>
              </a:rPr>
              <a:t>各區兒童受傷情況 </a:t>
            </a:r>
            <a:r>
              <a:rPr lang="en-US" altLang="zh-TW" sz="2700" dirty="0" smtClean="0">
                <a:solidFill>
                  <a:srgbClr val="1F497D"/>
                </a:solidFill>
              </a:rPr>
              <a:t>2001-2012</a:t>
            </a:r>
            <a:r>
              <a:rPr lang="en-GB" altLang="zh-TW" dirty="0" smtClean="0"/>
              <a:t/>
            </a:r>
            <a:br>
              <a:rPr lang="en-GB" altLang="zh-TW" dirty="0" smtClean="0"/>
            </a:br>
            <a:r>
              <a:rPr lang="zh-TW" altLang="en-US" sz="3100" b="1" dirty="0"/>
              <a:t>各區兒童受傷情況概要，以便區議會作出適當跟進，亦方便兒童及市民查</a:t>
            </a:r>
            <a:r>
              <a:rPr lang="zh-TW" altLang="en-US" sz="3100" b="1" dirty="0" smtClean="0"/>
              <a:t>閱</a:t>
            </a:r>
            <a:endParaRPr lang="en-GB" sz="3100" b="1" dirty="0"/>
          </a:p>
        </p:txBody>
      </p:sp>
      <p:pic>
        <p:nvPicPr>
          <p:cNvPr id="3" name="Picture 2" descr="C:\Users\dorothylui\Documents\Dorothy\Injury report\Press Conference\Graphic\TaiPo Chinese.jp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15616" y="1864850"/>
            <a:ext cx="6984776" cy="483561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472635963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zh-TW" altLang="en-US" dirty="0" smtClean="0"/>
              <a:t>重點損傷類別：</a:t>
            </a:r>
            <a:r>
              <a:rPr lang="en-GB" altLang="zh-TW" dirty="0" smtClean="0"/>
              <a:t/>
            </a:r>
            <a:br>
              <a:rPr lang="en-GB" altLang="zh-TW" dirty="0" smtClean="0"/>
            </a:br>
            <a:r>
              <a:rPr lang="zh-TW" altLang="en-US" b="1" dirty="0"/>
              <a:t>跌傷</a:t>
            </a:r>
            <a:r>
              <a:rPr lang="zh-TW" altLang="en-US" dirty="0"/>
              <a:t>（意外受傷）</a:t>
            </a:r>
            <a:br>
              <a:rPr lang="zh-TW" altLang="en-US" dirty="0"/>
            </a:br>
            <a:r>
              <a:rPr lang="zh-TW" altLang="en-US" b="1" dirty="0"/>
              <a:t>虐</a:t>
            </a:r>
            <a:r>
              <a:rPr lang="zh-TW" altLang="en-US" b="1" dirty="0" smtClean="0"/>
              <a:t>待</a:t>
            </a:r>
            <a:r>
              <a:rPr lang="zh-TW" altLang="en-US" dirty="0" smtClean="0"/>
              <a:t>（</a:t>
            </a:r>
            <a:r>
              <a:rPr lang="zh-TW" altLang="en-US" dirty="0"/>
              <a:t>蓄意傷害） </a:t>
            </a:r>
          </a:p>
        </p:txBody>
      </p:sp>
    </p:spTree>
    <p:extLst>
      <p:ext uri="{BB962C8B-B14F-4D97-AF65-F5344CB8AC3E}">
        <p14:creationId xmlns:p14="http://schemas.microsoft.com/office/powerpoint/2010/main" val="1336295912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Group 14"/>
          <p:cNvGrpSpPr/>
          <p:nvPr/>
        </p:nvGrpSpPr>
        <p:grpSpPr>
          <a:xfrm>
            <a:off x="509744" y="2820661"/>
            <a:ext cx="6422196" cy="3798898"/>
            <a:chOff x="1317895" y="2060848"/>
            <a:chExt cx="6159106" cy="4147451"/>
          </a:xfrm>
        </p:grpSpPr>
        <p:pic>
          <p:nvPicPr>
            <p:cNvPr id="2050" name="Picture 2" descr="C:\Users\Ivy\Documents\Dorothy\Injury report\Press Conference\Fall_AED trend.png"/>
            <p:cNvPicPr>
              <a:picLocks noChangeAspect="1" noChangeArrowheads="1"/>
            </p:cNvPicPr>
            <p:nvPr/>
          </p:nvPicPr>
          <p:blipFill rotWithShape="1"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 bwMode="auto">
            <a:xfrm>
              <a:off x="1687226" y="2060848"/>
              <a:ext cx="5789775" cy="3919749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5" name="Rectangle 4"/>
            <p:cNvSpPr/>
            <p:nvPr/>
          </p:nvSpPr>
          <p:spPr>
            <a:xfrm rot="16200000">
              <a:off x="969893" y="3733814"/>
              <a:ext cx="1065336" cy="369332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zh-TW" altLang="en-US" sz="1800" kern="1200" dirty="0">
                  <a:solidFill>
                    <a:prstClr val="black"/>
                  </a:solidFill>
                  <a:ea typeface="微軟正黑體"/>
                  <a:cs typeface="+mn-cs"/>
                </a:rPr>
                <a:t>個</a:t>
              </a:r>
              <a:r>
                <a:rPr lang="zh-TW" altLang="en-US" sz="1800" kern="1200" dirty="0" smtClean="0">
                  <a:solidFill>
                    <a:prstClr val="black"/>
                  </a:solidFill>
                  <a:ea typeface="微軟正黑體"/>
                  <a:cs typeface="+mn-cs"/>
                </a:rPr>
                <a:t>案數目</a:t>
              </a:r>
              <a:endParaRPr lang="zh-TW" altLang="en-US" sz="1800" kern="1200" dirty="0">
                <a:solidFill>
                  <a:prstClr val="black"/>
                </a:solidFill>
                <a:ea typeface="微軟正黑體"/>
                <a:cs typeface="+mn-cs"/>
              </a:endParaRPr>
            </a:p>
          </p:txBody>
        </p:sp>
        <p:sp>
          <p:nvSpPr>
            <p:cNvPr id="13" name="Rectangle 12"/>
            <p:cNvSpPr/>
            <p:nvPr/>
          </p:nvSpPr>
          <p:spPr>
            <a:xfrm>
              <a:off x="4092626" y="5868800"/>
              <a:ext cx="1368152" cy="339499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zh-TW" altLang="en-US" sz="1800" dirty="0">
                  <a:latin typeface="+mn-ea"/>
                  <a:ea typeface="+mn-ea"/>
                </a:rPr>
                <a:t>年份</a:t>
              </a:r>
            </a:p>
          </p:txBody>
        </p:sp>
      </p:grp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zh-TW" altLang="en-US" sz="3000" dirty="0"/>
              <a:t>跌傷（意外受傷</a:t>
            </a:r>
            <a:r>
              <a:rPr lang="zh-TW" altLang="en-US" sz="3000" dirty="0" smtClean="0"/>
              <a:t>）</a:t>
            </a:r>
            <a:r>
              <a:rPr lang="en-GB" altLang="zh-TW" b="1" dirty="0" smtClean="0"/>
              <a:t/>
            </a:r>
            <a:br>
              <a:rPr lang="en-GB" altLang="zh-TW" b="1" dirty="0" smtClean="0"/>
            </a:br>
            <a:r>
              <a:rPr lang="zh-TW" altLang="en-US" b="1" dirty="0" smtClean="0"/>
              <a:t>兒童跌</a:t>
            </a:r>
            <a:r>
              <a:rPr lang="zh-TW" altLang="en-US" b="1" dirty="0"/>
              <a:t>傷個案有上升趨勢</a:t>
            </a:r>
            <a:endParaRPr lang="en-GB" b="1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57200" y="1648544"/>
            <a:ext cx="8229600" cy="4876800"/>
          </a:xfrm>
        </p:spPr>
        <p:txBody>
          <a:bodyPr/>
          <a:lstStyle/>
          <a:p>
            <a:r>
              <a:rPr lang="zh-TW" altLang="en-US" dirty="0"/>
              <a:t>每年平</a:t>
            </a:r>
            <a:r>
              <a:rPr lang="zh-TW" altLang="en-US" dirty="0" smtClean="0"/>
              <a:t>均有近</a:t>
            </a:r>
            <a:r>
              <a:rPr lang="en-US" altLang="zh-TW" dirty="0" smtClean="0"/>
              <a:t>5,300</a:t>
            </a:r>
            <a:r>
              <a:rPr lang="zh-TW" altLang="en-US" dirty="0" smtClean="0"/>
              <a:t>宗因跌傷而使用急症室服務的個案</a:t>
            </a:r>
            <a:endParaRPr lang="en-GB" altLang="zh-TW" dirty="0" smtClean="0"/>
          </a:p>
          <a:p>
            <a:r>
              <a:rPr lang="zh-TW" altLang="en-US" dirty="0"/>
              <a:t>或因家長及兒童照顧者更留意兒童受傷情況</a:t>
            </a:r>
            <a:r>
              <a:rPr lang="zh-TW" altLang="en-US" dirty="0" smtClean="0"/>
              <a:t>，及更</a:t>
            </a:r>
            <a:r>
              <a:rPr lang="zh-TW" altLang="en-US" dirty="0"/>
              <a:t>願意尋求專業協助</a:t>
            </a:r>
            <a:br>
              <a:rPr lang="zh-TW" altLang="en-US" dirty="0"/>
            </a:br>
            <a:endParaRPr lang="en-GB" dirty="0"/>
          </a:p>
        </p:txBody>
      </p:sp>
      <p:grpSp>
        <p:nvGrpSpPr>
          <p:cNvPr id="19" name="Group 18"/>
          <p:cNvGrpSpPr/>
          <p:nvPr/>
        </p:nvGrpSpPr>
        <p:grpSpPr>
          <a:xfrm>
            <a:off x="7051247" y="4129756"/>
            <a:ext cx="1757273" cy="1032408"/>
            <a:chOff x="6989372" y="3509320"/>
            <a:chExt cx="1757273" cy="1032408"/>
          </a:xfrm>
        </p:grpSpPr>
        <p:grpSp>
          <p:nvGrpSpPr>
            <p:cNvPr id="16" name="Group 15"/>
            <p:cNvGrpSpPr/>
            <p:nvPr/>
          </p:nvGrpSpPr>
          <p:grpSpPr>
            <a:xfrm>
              <a:off x="7018011" y="3509320"/>
              <a:ext cx="1440160" cy="307777"/>
              <a:chOff x="7394206" y="3099536"/>
              <a:chExt cx="1440160" cy="307777"/>
            </a:xfrm>
          </p:grpSpPr>
          <p:sp>
            <p:nvSpPr>
              <p:cNvPr id="7" name="Rectangle 6"/>
              <p:cNvSpPr/>
              <p:nvPr/>
            </p:nvSpPr>
            <p:spPr>
              <a:xfrm>
                <a:off x="7754246" y="3099536"/>
                <a:ext cx="1080120" cy="307777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algn="ctr"/>
                <a:r>
                  <a:rPr lang="zh-TW" altLang="en-US" kern="1200" dirty="0" smtClean="0">
                    <a:solidFill>
                      <a:prstClr val="black"/>
                    </a:solidFill>
                    <a:ea typeface="微軟正黑體"/>
                    <a:cs typeface="+mn-cs"/>
                  </a:rPr>
                  <a:t>急症室個</a:t>
                </a:r>
                <a:r>
                  <a:rPr lang="zh-TW" altLang="en-US" kern="1200" dirty="0">
                    <a:solidFill>
                      <a:prstClr val="black"/>
                    </a:solidFill>
                    <a:ea typeface="微軟正黑體"/>
                    <a:cs typeface="+mn-cs"/>
                  </a:rPr>
                  <a:t>案</a:t>
                </a:r>
              </a:p>
            </p:txBody>
          </p:sp>
          <p:pic>
            <p:nvPicPr>
              <p:cNvPr id="9" name="Picture 2" descr="C:\Users\Ivy\Documents\Dorothy\Injury report\Press Conference\Fall_AED trend.png"/>
              <p:cNvPicPr>
                <a:picLocks noChangeAspect="1" noChangeArrowheads="1"/>
              </p:cNvPicPr>
              <p:nvPr/>
            </p:nvPicPr>
            <p:blipFill rotWithShape="1">
              <a:blip r:embed="rId3" cstate="email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/>
            </p:blipFill>
            <p:spPr bwMode="auto">
              <a:xfrm>
                <a:off x="7394206" y="3130234"/>
                <a:ext cx="416061" cy="257661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</p:grpSp>
        <p:grpSp>
          <p:nvGrpSpPr>
            <p:cNvPr id="17" name="Group 16"/>
            <p:cNvGrpSpPr/>
            <p:nvPr/>
          </p:nvGrpSpPr>
          <p:grpSpPr>
            <a:xfrm>
              <a:off x="6989372" y="3898041"/>
              <a:ext cx="1757273" cy="295927"/>
              <a:chOff x="7365125" y="3509396"/>
              <a:chExt cx="1757273" cy="295927"/>
            </a:xfrm>
          </p:grpSpPr>
          <p:sp>
            <p:nvSpPr>
              <p:cNvPr id="8" name="Rectangle 7"/>
              <p:cNvSpPr/>
              <p:nvPr/>
            </p:nvSpPr>
            <p:spPr>
              <a:xfrm>
                <a:off x="7754246" y="3509396"/>
                <a:ext cx="1368152" cy="295927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r>
                  <a:rPr lang="zh-TW" altLang="en-US" dirty="0">
                    <a:latin typeface="+mn-ea"/>
                    <a:ea typeface="+mn-ea"/>
                  </a:rPr>
                  <a:t>入院</a:t>
                </a:r>
                <a:r>
                  <a:rPr lang="zh-TW" altLang="en-US" kern="1200" dirty="0" smtClean="0">
                    <a:solidFill>
                      <a:prstClr val="black"/>
                    </a:solidFill>
                    <a:latin typeface="+mn-ea"/>
                    <a:ea typeface="+mn-ea"/>
                    <a:cs typeface="+mn-cs"/>
                  </a:rPr>
                  <a:t>個</a:t>
                </a:r>
                <a:r>
                  <a:rPr lang="zh-TW" altLang="en-US" kern="1200" dirty="0">
                    <a:solidFill>
                      <a:prstClr val="black"/>
                    </a:solidFill>
                    <a:latin typeface="+mn-ea"/>
                    <a:ea typeface="+mn-ea"/>
                    <a:cs typeface="+mn-cs"/>
                  </a:rPr>
                  <a:t>案</a:t>
                </a:r>
              </a:p>
            </p:txBody>
          </p:sp>
          <p:pic>
            <p:nvPicPr>
              <p:cNvPr id="10" name="Picture 2" descr="C:\Users\Ivy\Documents\Dorothy\Injury report\Press Conference\Fall_AED trend.png"/>
              <p:cNvPicPr>
                <a:picLocks noChangeAspect="1" noChangeArrowheads="1"/>
              </p:cNvPicPr>
              <p:nvPr/>
            </p:nvPicPr>
            <p:blipFill rotWithShape="1">
              <a:blip r:embed="rId4" cstate="email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/>
            </p:blipFill>
            <p:spPr bwMode="auto">
              <a:xfrm>
                <a:off x="7365125" y="3558071"/>
                <a:ext cx="448573" cy="198576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</p:grpSp>
        <p:grpSp>
          <p:nvGrpSpPr>
            <p:cNvPr id="18" name="Group 17"/>
            <p:cNvGrpSpPr/>
            <p:nvPr/>
          </p:nvGrpSpPr>
          <p:grpSpPr>
            <a:xfrm>
              <a:off x="7036432" y="4245801"/>
              <a:ext cx="1710213" cy="295927"/>
              <a:chOff x="7386424" y="3940831"/>
              <a:chExt cx="1710213" cy="295927"/>
            </a:xfrm>
          </p:grpSpPr>
          <p:pic>
            <p:nvPicPr>
              <p:cNvPr id="11" name="Picture 2" descr="C:\Users\Ivy\Documents\Dorothy\Injury report\Press Conference\Fall_AED trend.png"/>
              <p:cNvPicPr>
                <a:picLocks noChangeAspect="1" noChangeArrowheads="1"/>
              </p:cNvPicPr>
              <p:nvPr/>
            </p:nvPicPr>
            <p:blipFill rotWithShape="1">
              <a:blip r:embed="rId5" cstate="email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/>
            </p:blipFill>
            <p:spPr bwMode="auto">
              <a:xfrm>
                <a:off x="7386424" y="3975352"/>
                <a:ext cx="414069" cy="233803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sp>
            <p:nvSpPr>
              <p:cNvPr id="12" name="Rectangle 11"/>
              <p:cNvSpPr/>
              <p:nvPr/>
            </p:nvSpPr>
            <p:spPr>
              <a:xfrm>
                <a:off x="7728485" y="3940831"/>
                <a:ext cx="1368152" cy="295927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r>
                  <a:rPr lang="zh-TW" altLang="en-US" dirty="0">
                    <a:latin typeface="+mn-ea"/>
                    <a:ea typeface="+mn-ea"/>
                  </a:rPr>
                  <a:t>即時出院個案</a:t>
                </a: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83220706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zh-TW" altLang="en-US" dirty="0" smtClean="0"/>
              <a:t>講者</a:t>
            </a:r>
            <a:endParaRPr lang="en-GB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>
            <a:normAutofit/>
          </a:bodyPr>
          <a:lstStyle/>
          <a:p>
            <a:pPr marL="274320" lvl="1" indent="0">
              <a:buNone/>
            </a:pPr>
            <a:r>
              <a:rPr lang="zh-TW" altLang="en-US" sz="2400" dirty="0"/>
              <a:t>香港大學李嘉誠醫學院</a:t>
            </a:r>
            <a:endParaRPr lang="en-GB" sz="2400" dirty="0"/>
          </a:p>
          <a:p>
            <a:pPr marL="274320" lvl="1" indent="0">
              <a:buNone/>
            </a:pPr>
            <a:r>
              <a:rPr lang="zh-TW" altLang="en-US" sz="2400" dirty="0"/>
              <a:t>兒童及青少年科學系臨床副教授</a:t>
            </a:r>
            <a:endParaRPr lang="en-GB" sz="2400" dirty="0"/>
          </a:p>
          <a:p>
            <a:pPr marL="274320" lvl="1" indent="0">
              <a:buNone/>
            </a:pPr>
            <a:r>
              <a:rPr lang="zh-TW" altLang="en-US" sz="2400" b="1" dirty="0"/>
              <a:t>葉柏強醫生</a:t>
            </a:r>
            <a:endParaRPr lang="en-GB" sz="2400" b="1" dirty="0"/>
          </a:p>
          <a:p>
            <a:pPr marL="274320" lvl="1" indent="0">
              <a:buNone/>
            </a:pPr>
            <a:r>
              <a:rPr lang="en-US" sz="2400" dirty="0"/>
              <a:t> </a:t>
            </a:r>
            <a:endParaRPr lang="en-GB" sz="2400" dirty="0"/>
          </a:p>
          <a:p>
            <a:pPr marL="274320" lvl="1" indent="0">
              <a:buNone/>
            </a:pPr>
            <a:r>
              <a:rPr lang="zh-TW" altLang="en-US" sz="2400" dirty="0"/>
              <a:t>香港大學李嘉誠醫學院</a:t>
            </a:r>
            <a:endParaRPr lang="en-GB" sz="2400" dirty="0"/>
          </a:p>
          <a:p>
            <a:pPr marL="274320" lvl="1" indent="0">
              <a:buNone/>
            </a:pPr>
            <a:r>
              <a:rPr lang="zh-TW" altLang="en-US" sz="2400" dirty="0"/>
              <a:t>兒童及青少年科學系名譽臨床教授</a:t>
            </a:r>
            <a:endParaRPr lang="en-GB" sz="2400" dirty="0"/>
          </a:p>
          <a:p>
            <a:pPr marL="274320" lvl="1" indent="0">
              <a:buNone/>
            </a:pPr>
            <a:r>
              <a:rPr lang="zh-TW" altLang="en-US" sz="2400" b="1" dirty="0"/>
              <a:t>周鎮邦醫生</a:t>
            </a:r>
            <a:endParaRPr lang="en-GB" sz="2400" b="1" dirty="0"/>
          </a:p>
          <a:p>
            <a:pPr marL="274320" lvl="1" indent="0">
              <a:buNone/>
            </a:pPr>
            <a:r>
              <a:rPr lang="en-US" sz="2400" dirty="0"/>
              <a:t> </a:t>
            </a:r>
            <a:endParaRPr lang="en-GB" sz="2400" dirty="0"/>
          </a:p>
          <a:p>
            <a:pPr marL="274320" lvl="1" indent="0">
              <a:buNone/>
            </a:pPr>
            <a:r>
              <a:rPr lang="zh-TW" altLang="en-US" sz="2400" dirty="0"/>
              <a:t>香港大學李嘉誠醫學院</a:t>
            </a:r>
            <a:endParaRPr lang="en-GB" sz="2400" dirty="0"/>
          </a:p>
          <a:p>
            <a:pPr marL="274320" lvl="1" indent="0">
              <a:buNone/>
            </a:pPr>
            <a:r>
              <a:rPr lang="zh-TW" altLang="en-US" sz="2400" dirty="0"/>
              <a:t>兒童及青少年科學系名譽導師</a:t>
            </a:r>
            <a:endParaRPr lang="en-GB" sz="2400" dirty="0"/>
          </a:p>
          <a:p>
            <a:pPr marL="274320" lvl="1" indent="0">
              <a:buNone/>
            </a:pPr>
            <a:r>
              <a:rPr lang="zh-TW" altLang="en-US" sz="2400" b="1" dirty="0"/>
              <a:t>黃慶生先生</a:t>
            </a:r>
            <a:endParaRPr lang="en-GB" sz="2400" b="1" dirty="0"/>
          </a:p>
        </p:txBody>
      </p:sp>
    </p:spTree>
    <p:extLst>
      <p:ext uri="{BB962C8B-B14F-4D97-AF65-F5344CB8AC3E}">
        <p14:creationId xmlns:p14="http://schemas.microsoft.com/office/powerpoint/2010/main" val="1295882740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zh-TW" altLang="en-US" sz="3000" dirty="0"/>
              <a:t>跌傷（意外受傷</a:t>
            </a:r>
            <a:r>
              <a:rPr lang="zh-TW" altLang="en-US" sz="3000" dirty="0" smtClean="0"/>
              <a:t>）</a:t>
            </a:r>
            <a:r>
              <a:rPr lang="en-GB" altLang="zh-TW" b="1" dirty="0" smtClean="0"/>
              <a:t/>
            </a:r>
            <a:br>
              <a:rPr lang="en-GB" altLang="zh-TW" b="1" dirty="0" smtClean="0"/>
            </a:br>
            <a:r>
              <a:rPr lang="zh-TW" altLang="en-US" b="1" dirty="0"/>
              <a:t>兒童跌傷個案</a:t>
            </a:r>
            <a:r>
              <a:rPr lang="zh-TW" altLang="en-US" b="1" dirty="0" smtClean="0"/>
              <a:t>升</a:t>
            </a:r>
            <a:r>
              <a:rPr lang="zh-TW" altLang="en-US" b="1" dirty="0"/>
              <a:t>幅</a:t>
            </a:r>
            <a:r>
              <a:rPr lang="zh-TW" altLang="en-US" b="1" dirty="0" smtClean="0"/>
              <a:t>主</a:t>
            </a:r>
            <a:r>
              <a:rPr lang="zh-TW" altLang="en-US" b="1" dirty="0"/>
              <a:t>要來自非骨折性跌傷</a:t>
            </a:r>
            <a:endParaRPr lang="en-GB" b="1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57200" y="1648544"/>
            <a:ext cx="8229600" cy="4876800"/>
          </a:xfrm>
        </p:spPr>
        <p:txBody>
          <a:bodyPr/>
          <a:lstStyle/>
          <a:p>
            <a:r>
              <a:rPr lang="zh-TW" altLang="en-US" dirty="0"/>
              <a:t>兩類跌傷的非入院個案均錄得升幅</a:t>
            </a:r>
            <a:br>
              <a:rPr lang="zh-TW" altLang="en-US" dirty="0"/>
            </a:br>
            <a:endParaRPr lang="en-GB" dirty="0"/>
          </a:p>
        </p:txBody>
      </p:sp>
      <p:grpSp>
        <p:nvGrpSpPr>
          <p:cNvPr id="14" name="Group 13"/>
          <p:cNvGrpSpPr/>
          <p:nvPr/>
        </p:nvGrpSpPr>
        <p:grpSpPr>
          <a:xfrm>
            <a:off x="1475656" y="6145376"/>
            <a:ext cx="6552728" cy="307960"/>
            <a:chOff x="1427850" y="6204601"/>
            <a:chExt cx="4922807" cy="307960"/>
          </a:xfrm>
        </p:grpSpPr>
        <p:grpSp>
          <p:nvGrpSpPr>
            <p:cNvPr id="16" name="Group 15"/>
            <p:cNvGrpSpPr/>
            <p:nvPr/>
          </p:nvGrpSpPr>
          <p:grpSpPr>
            <a:xfrm>
              <a:off x="1427850" y="6204601"/>
              <a:ext cx="2001580" cy="307777"/>
              <a:chOff x="7537464" y="3099536"/>
              <a:chExt cx="2001580" cy="307777"/>
            </a:xfrm>
          </p:grpSpPr>
          <p:sp>
            <p:nvSpPr>
              <p:cNvPr id="7" name="Rectangle 6"/>
              <p:cNvSpPr/>
              <p:nvPr/>
            </p:nvSpPr>
            <p:spPr>
              <a:xfrm>
                <a:off x="7897504" y="3099536"/>
                <a:ext cx="1641540" cy="307777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pPr algn="ctr"/>
                <a:r>
                  <a:rPr lang="zh-TW" altLang="en-US" kern="1200" dirty="0">
                    <a:solidFill>
                      <a:prstClr val="black"/>
                    </a:solidFill>
                    <a:ea typeface="微軟正黑體"/>
                  </a:rPr>
                  <a:t>骨</a:t>
                </a:r>
                <a:r>
                  <a:rPr lang="zh-TW" altLang="en-US" kern="1200" dirty="0" smtClean="0">
                    <a:solidFill>
                      <a:prstClr val="black"/>
                    </a:solidFill>
                    <a:ea typeface="微軟正黑體"/>
                  </a:rPr>
                  <a:t>折</a:t>
                </a:r>
                <a:r>
                  <a:rPr lang="en-GB" altLang="zh-TW" kern="1200" dirty="0" smtClean="0">
                    <a:solidFill>
                      <a:prstClr val="black"/>
                    </a:solidFill>
                    <a:ea typeface="微軟正黑體"/>
                  </a:rPr>
                  <a:t>/</a:t>
                </a:r>
                <a:r>
                  <a:rPr lang="zh-TW" altLang="en-US" kern="1200" dirty="0" smtClean="0">
                    <a:solidFill>
                      <a:prstClr val="black"/>
                    </a:solidFill>
                    <a:ea typeface="微軟正黑體"/>
                    <a:cs typeface="+mn-cs"/>
                  </a:rPr>
                  <a:t>非</a:t>
                </a:r>
                <a:r>
                  <a:rPr lang="zh-TW" altLang="en-US" kern="1200" dirty="0">
                    <a:solidFill>
                      <a:prstClr val="black"/>
                    </a:solidFill>
                    <a:ea typeface="微軟正黑體"/>
                    <a:cs typeface="+mn-cs"/>
                  </a:rPr>
                  <a:t>骨折性跌傷個案</a:t>
                </a:r>
              </a:p>
            </p:txBody>
          </p:sp>
          <p:pic>
            <p:nvPicPr>
              <p:cNvPr id="9" name="Picture 2" descr="C:\Users\Ivy\Documents\Dorothy\Injury report\Press Conference\Fall_AED trend.png"/>
              <p:cNvPicPr>
                <a:picLocks noChangeAspect="1" noChangeArrowheads="1"/>
              </p:cNvPicPr>
              <p:nvPr/>
            </p:nvPicPr>
            <p:blipFill rotWithShape="1">
              <a:blip r:embed="rId2" cstate="email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/>
            </p:blipFill>
            <p:spPr bwMode="auto">
              <a:xfrm>
                <a:off x="7537464" y="3130234"/>
                <a:ext cx="416061" cy="257661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</p:grpSp>
        <p:grpSp>
          <p:nvGrpSpPr>
            <p:cNvPr id="17" name="Group 16"/>
            <p:cNvGrpSpPr/>
            <p:nvPr/>
          </p:nvGrpSpPr>
          <p:grpSpPr>
            <a:xfrm>
              <a:off x="3483527" y="6216634"/>
              <a:ext cx="1757275" cy="295927"/>
              <a:chOff x="7907888" y="3496189"/>
              <a:chExt cx="1757275" cy="295927"/>
            </a:xfrm>
          </p:grpSpPr>
          <p:sp>
            <p:nvSpPr>
              <p:cNvPr id="8" name="Rectangle 7"/>
              <p:cNvSpPr/>
              <p:nvPr/>
            </p:nvSpPr>
            <p:spPr>
              <a:xfrm>
                <a:off x="8297011" y="3496189"/>
                <a:ext cx="1368152" cy="295927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r>
                  <a:rPr lang="zh-TW" altLang="en-US" dirty="0">
                    <a:latin typeface="+mn-ea"/>
                    <a:ea typeface="+mn-ea"/>
                  </a:rPr>
                  <a:t>入院</a:t>
                </a:r>
                <a:r>
                  <a:rPr lang="zh-TW" altLang="en-US" kern="1200" dirty="0" smtClean="0">
                    <a:solidFill>
                      <a:prstClr val="black"/>
                    </a:solidFill>
                    <a:latin typeface="+mn-ea"/>
                    <a:ea typeface="+mn-ea"/>
                    <a:cs typeface="+mn-cs"/>
                  </a:rPr>
                  <a:t>個</a:t>
                </a:r>
                <a:r>
                  <a:rPr lang="zh-TW" altLang="en-US" kern="1200" dirty="0">
                    <a:solidFill>
                      <a:prstClr val="black"/>
                    </a:solidFill>
                    <a:latin typeface="+mn-ea"/>
                    <a:ea typeface="+mn-ea"/>
                    <a:cs typeface="+mn-cs"/>
                  </a:rPr>
                  <a:t>案</a:t>
                </a:r>
              </a:p>
            </p:txBody>
          </p:sp>
          <p:pic>
            <p:nvPicPr>
              <p:cNvPr id="10" name="Picture 2" descr="C:\Users\Ivy\Documents\Dorothy\Injury report\Press Conference\Fall_AED trend.png"/>
              <p:cNvPicPr>
                <a:picLocks noChangeAspect="1" noChangeArrowheads="1"/>
              </p:cNvPicPr>
              <p:nvPr/>
            </p:nvPicPr>
            <p:blipFill rotWithShape="1">
              <a:blip r:embed="rId3" cstate="email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/>
            </p:blipFill>
            <p:spPr bwMode="auto">
              <a:xfrm>
                <a:off x="7907888" y="3544864"/>
                <a:ext cx="448573" cy="198576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</p:grpSp>
        <p:grpSp>
          <p:nvGrpSpPr>
            <p:cNvPr id="18" name="Group 17"/>
            <p:cNvGrpSpPr/>
            <p:nvPr/>
          </p:nvGrpSpPr>
          <p:grpSpPr>
            <a:xfrm>
              <a:off x="4640444" y="6209497"/>
              <a:ext cx="1710213" cy="295927"/>
              <a:chOff x="7526876" y="3923945"/>
              <a:chExt cx="1710213" cy="295927"/>
            </a:xfrm>
          </p:grpSpPr>
          <p:pic>
            <p:nvPicPr>
              <p:cNvPr id="11" name="Picture 2" descr="C:\Users\Ivy\Documents\Dorothy\Injury report\Press Conference\Fall_AED trend.png"/>
              <p:cNvPicPr>
                <a:picLocks noChangeAspect="1" noChangeArrowheads="1"/>
              </p:cNvPicPr>
              <p:nvPr/>
            </p:nvPicPr>
            <p:blipFill rotWithShape="1">
              <a:blip r:embed="rId4" cstate="email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/>
            </p:blipFill>
            <p:spPr bwMode="auto">
              <a:xfrm>
                <a:off x="7526876" y="3958466"/>
                <a:ext cx="414069" cy="233803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sp>
            <p:nvSpPr>
              <p:cNvPr id="12" name="Rectangle 11"/>
              <p:cNvSpPr/>
              <p:nvPr/>
            </p:nvSpPr>
            <p:spPr>
              <a:xfrm>
                <a:off x="7868937" y="3923945"/>
                <a:ext cx="1368152" cy="295927"/>
              </a:xfrm>
              <a:prstGeom prst="rect">
                <a:avLst/>
              </a:prstGeom>
              <a:noFill/>
            </p:spPr>
            <p:txBody>
              <a:bodyPr wrap="square">
                <a:spAutoFit/>
              </a:bodyPr>
              <a:lstStyle/>
              <a:p>
                <a:r>
                  <a:rPr lang="zh-TW" altLang="en-US" dirty="0">
                    <a:latin typeface="+mn-ea"/>
                    <a:ea typeface="+mn-ea"/>
                  </a:rPr>
                  <a:t>即時出院個案</a:t>
                </a:r>
              </a:p>
            </p:txBody>
          </p:sp>
        </p:grpSp>
      </p:grpSp>
      <p:grpSp>
        <p:nvGrpSpPr>
          <p:cNvPr id="6" name="Group 5"/>
          <p:cNvGrpSpPr/>
          <p:nvPr/>
        </p:nvGrpSpPr>
        <p:grpSpPr>
          <a:xfrm>
            <a:off x="35497" y="2664844"/>
            <a:ext cx="4392487" cy="3400618"/>
            <a:chOff x="394221" y="2564904"/>
            <a:chExt cx="4883942" cy="3769950"/>
          </a:xfrm>
        </p:grpSpPr>
        <p:sp>
          <p:nvSpPr>
            <p:cNvPr id="5" name="Rectangle 4"/>
            <p:cNvSpPr/>
            <p:nvPr/>
          </p:nvSpPr>
          <p:spPr>
            <a:xfrm rot="16200000">
              <a:off x="7300" y="3916720"/>
              <a:ext cx="1158949" cy="385108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zh-TW" altLang="en-US" sz="1800" kern="1200" dirty="0">
                  <a:solidFill>
                    <a:prstClr val="black"/>
                  </a:solidFill>
                  <a:ea typeface="微軟正黑體"/>
                  <a:cs typeface="+mn-cs"/>
                </a:rPr>
                <a:t>個</a:t>
              </a:r>
              <a:r>
                <a:rPr lang="zh-TW" altLang="en-US" sz="1800" kern="1200" dirty="0" smtClean="0">
                  <a:solidFill>
                    <a:prstClr val="black"/>
                  </a:solidFill>
                  <a:ea typeface="微軟正黑體"/>
                  <a:cs typeface="+mn-cs"/>
                </a:rPr>
                <a:t>案數目</a:t>
              </a:r>
              <a:endParaRPr lang="zh-TW" altLang="en-US" sz="1800" kern="1200" dirty="0">
                <a:solidFill>
                  <a:prstClr val="black"/>
                </a:solidFill>
                <a:ea typeface="微軟正黑體"/>
                <a:cs typeface="+mn-cs"/>
              </a:endParaRPr>
            </a:p>
          </p:txBody>
        </p:sp>
        <p:sp>
          <p:nvSpPr>
            <p:cNvPr id="13" name="Rectangle 12"/>
            <p:cNvSpPr/>
            <p:nvPr/>
          </p:nvSpPr>
          <p:spPr>
            <a:xfrm>
              <a:off x="2409559" y="5965522"/>
              <a:ext cx="1426594" cy="36933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zh-TW" altLang="en-US" sz="1800" dirty="0">
                  <a:latin typeface="+mn-ea"/>
                  <a:ea typeface="+mn-ea"/>
                </a:rPr>
                <a:t>年份</a:t>
              </a:r>
            </a:p>
          </p:txBody>
        </p:sp>
        <p:pic>
          <p:nvPicPr>
            <p:cNvPr id="6146" name="Picture 2" descr="C:\Users\Ivy\Documents\Dorothy\Injury report\Press Conference\fracture.png"/>
            <p:cNvPicPr>
              <a:picLocks noChangeAspect="1" noChangeArrowheads="1"/>
            </p:cNvPicPr>
            <p:nvPr/>
          </p:nvPicPr>
          <p:blipFill>
            <a:blip r:embed="rId5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72340" y="2564904"/>
              <a:ext cx="4505823" cy="3473488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sp>
        <p:nvSpPr>
          <p:cNvPr id="20" name="Rectangle 19"/>
          <p:cNvSpPr/>
          <p:nvPr/>
        </p:nvSpPr>
        <p:spPr>
          <a:xfrm>
            <a:off x="1820529" y="2201028"/>
            <a:ext cx="1426594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zh-TW" altLang="en-US" sz="1800" b="1" u="sng" dirty="0">
                <a:solidFill>
                  <a:schemeClr val="tx2"/>
                </a:solidFill>
                <a:latin typeface="+mn-ea"/>
                <a:ea typeface="+mn-ea"/>
              </a:rPr>
              <a:t>骨折性跌傷</a:t>
            </a:r>
          </a:p>
        </p:txBody>
      </p:sp>
      <p:sp>
        <p:nvSpPr>
          <p:cNvPr id="23" name="Rectangle 22"/>
          <p:cNvSpPr/>
          <p:nvPr/>
        </p:nvSpPr>
        <p:spPr>
          <a:xfrm>
            <a:off x="6156176" y="2201028"/>
            <a:ext cx="1584176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zh-TW" altLang="en-US" sz="1800" b="1" u="sng" dirty="0">
                <a:solidFill>
                  <a:schemeClr val="tx2"/>
                </a:solidFill>
                <a:latin typeface="+mn-ea"/>
                <a:ea typeface="+mn-ea"/>
              </a:rPr>
              <a:t>非骨折性跌傷</a:t>
            </a:r>
          </a:p>
        </p:txBody>
      </p:sp>
      <p:grpSp>
        <p:nvGrpSpPr>
          <p:cNvPr id="21" name="Group 20"/>
          <p:cNvGrpSpPr/>
          <p:nvPr/>
        </p:nvGrpSpPr>
        <p:grpSpPr>
          <a:xfrm>
            <a:off x="4499992" y="2591726"/>
            <a:ext cx="4524908" cy="3473736"/>
            <a:chOff x="4554005" y="2591726"/>
            <a:chExt cx="4524908" cy="3473736"/>
          </a:xfrm>
        </p:grpSpPr>
        <p:pic>
          <p:nvPicPr>
            <p:cNvPr id="6147" name="Picture 3" descr="C:\Users\Ivy\Documents\Dorothy\Injury report\Press Conference\non fracture.png"/>
            <p:cNvPicPr>
              <a:picLocks noChangeAspect="1" noChangeArrowheads="1"/>
            </p:cNvPicPr>
            <p:nvPr/>
          </p:nvPicPr>
          <p:blipFill>
            <a:blip r:embed="rId6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554005" y="2591726"/>
              <a:ext cx="4524908" cy="3206318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25" name="Rectangle 24"/>
            <p:cNvSpPr/>
            <p:nvPr/>
          </p:nvSpPr>
          <p:spPr>
            <a:xfrm>
              <a:off x="6537419" y="5732312"/>
              <a:ext cx="1345586" cy="333150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zh-TW" altLang="en-US" sz="1800" dirty="0">
                  <a:latin typeface="+mn-ea"/>
                  <a:ea typeface="+mn-ea"/>
                </a:rPr>
                <a:t>年份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4019969243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zh-TW" altLang="en-US" sz="3000" dirty="0" smtClean="0"/>
              <a:t>跌傷（意外受傷）</a:t>
            </a:r>
            <a:r>
              <a:rPr lang="en-GB" altLang="zh-TW" b="1" dirty="0" smtClean="0"/>
              <a:t/>
            </a:r>
            <a:br>
              <a:rPr lang="en-GB" altLang="zh-TW" b="1" dirty="0" smtClean="0"/>
            </a:br>
            <a:r>
              <a:rPr lang="zh-TW" altLang="en-US" b="1" dirty="0"/>
              <a:t>西</a:t>
            </a:r>
            <a:r>
              <a:rPr lang="zh-TW" altLang="en-US" b="1" dirty="0" smtClean="0"/>
              <a:t>貢區</a:t>
            </a:r>
            <a:r>
              <a:rPr lang="zh-TW" altLang="en-US" b="1" dirty="0"/>
              <a:t>錄得最高跌傷求診率</a:t>
            </a:r>
            <a:endParaRPr lang="en-GB" b="1" dirty="0"/>
          </a:p>
        </p:txBody>
      </p:sp>
      <p:graphicFrame>
        <p:nvGraphicFramePr>
          <p:cNvPr id="4" name="Chart 3"/>
          <p:cNvGraphicFramePr/>
          <p:nvPr>
            <p:extLst>
              <p:ext uri="{D42A27DB-BD31-4B8C-83A1-F6EECF244321}">
                <p14:modId xmlns:p14="http://schemas.microsoft.com/office/powerpoint/2010/main" val="3880658088"/>
              </p:ext>
            </p:extLst>
          </p:nvPr>
        </p:nvGraphicFramePr>
        <p:xfrm>
          <a:off x="539552" y="1556792"/>
          <a:ext cx="7992888" cy="504056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  <p:extLst>
      <p:ext uri="{BB962C8B-B14F-4D97-AF65-F5344CB8AC3E}">
        <p14:creationId xmlns:p14="http://schemas.microsoft.com/office/powerpoint/2010/main" val="2333526437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zh-TW" altLang="en-US" sz="3000" dirty="0"/>
              <a:t>虐待（蓄意傷害）</a:t>
            </a:r>
            <a:r>
              <a:rPr lang="en-GB" altLang="zh-TW" b="1" dirty="0" smtClean="0"/>
              <a:t/>
            </a:r>
            <a:br>
              <a:rPr lang="en-GB" altLang="zh-TW" b="1" dirty="0" smtClean="0"/>
            </a:br>
            <a:r>
              <a:rPr lang="en-US" altLang="zh-TW" b="1" dirty="0"/>
              <a:t>5-9</a:t>
            </a:r>
            <a:r>
              <a:rPr lang="zh-TW" altLang="en-US" b="1" dirty="0"/>
              <a:t>歲的兒童是高危年齡組</a:t>
            </a:r>
            <a:endParaRPr lang="en-GB" b="1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57200" y="1648544"/>
            <a:ext cx="8229600" cy="4876800"/>
          </a:xfrm>
        </p:spPr>
        <p:txBody>
          <a:bodyPr/>
          <a:lstStyle/>
          <a:p>
            <a:pPr>
              <a:buClr>
                <a:srgbClr val="4F81BD"/>
              </a:buClr>
            </a:pPr>
            <a:r>
              <a:rPr lang="zh-TW" altLang="en-US" dirty="0">
                <a:latin typeface="+mn-ea"/>
              </a:rPr>
              <a:t>每年錄得近</a:t>
            </a:r>
            <a:r>
              <a:rPr lang="en-US" altLang="zh-TW" dirty="0">
                <a:latin typeface="+mn-ea"/>
              </a:rPr>
              <a:t>3,663</a:t>
            </a:r>
            <a:r>
              <a:rPr lang="zh-TW" altLang="en-US" dirty="0">
                <a:latin typeface="+mn-ea"/>
              </a:rPr>
              <a:t>宗因受到虐待而使用</a:t>
            </a:r>
            <a:r>
              <a:rPr lang="zh-TW" altLang="en-US" dirty="0" smtClean="0">
                <a:latin typeface="+mn-ea"/>
              </a:rPr>
              <a:t>急症室</a:t>
            </a:r>
            <a:r>
              <a:rPr lang="zh-TW" altLang="en-US" dirty="0">
                <a:latin typeface="+mn-ea"/>
              </a:rPr>
              <a:t>服務的個案</a:t>
            </a:r>
            <a:r>
              <a:rPr lang="zh-CN" altLang="en-US" dirty="0">
                <a:solidFill>
                  <a:prstClr val="black"/>
                </a:solidFill>
                <a:ea typeface="微軟正黑體"/>
              </a:rPr>
              <a:t>，</a:t>
            </a:r>
            <a:r>
              <a:rPr lang="zh-TW" altLang="en-US" dirty="0">
                <a:latin typeface="+mn-ea"/>
              </a:rPr>
              <a:t>約</a:t>
            </a:r>
            <a:r>
              <a:rPr lang="zh-TW" altLang="en-US" dirty="0" smtClean="0">
                <a:latin typeface="+mn-ea"/>
              </a:rPr>
              <a:t>佔總數的</a:t>
            </a:r>
            <a:r>
              <a:rPr lang="en-US" altLang="zh-TW" dirty="0" smtClean="0">
                <a:latin typeface="+mn-ea"/>
              </a:rPr>
              <a:t>0.5%</a:t>
            </a:r>
            <a:endParaRPr lang="zh-TW" altLang="en-US" dirty="0">
              <a:latin typeface="+mn-ea"/>
            </a:endParaRPr>
          </a:p>
          <a:p>
            <a:pPr lvl="0">
              <a:buClr>
                <a:srgbClr val="4F81BD"/>
              </a:buClr>
            </a:pPr>
            <a:r>
              <a:rPr lang="zh-TW" altLang="en-US" dirty="0" smtClean="0">
                <a:solidFill>
                  <a:prstClr val="black"/>
                </a:solidFill>
              </a:rPr>
              <a:t>當中，</a:t>
            </a:r>
            <a:r>
              <a:rPr lang="en-US" altLang="zh-TW" dirty="0" smtClean="0">
                <a:solidFill>
                  <a:prstClr val="black"/>
                </a:solidFill>
              </a:rPr>
              <a:t>10-14</a:t>
            </a:r>
            <a:r>
              <a:rPr lang="zh-TW" altLang="en-US" dirty="0">
                <a:solidFill>
                  <a:prstClr val="black"/>
                </a:solidFill>
              </a:rPr>
              <a:t>歲的個案最多</a:t>
            </a:r>
            <a:r>
              <a:rPr lang="zh-CN" altLang="en-US" dirty="0">
                <a:solidFill>
                  <a:prstClr val="black"/>
                </a:solidFill>
                <a:ea typeface="微軟正黑體"/>
              </a:rPr>
              <a:t>，</a:t>
            </a:r>
            <a:r>
              <a:rPr lang="zh-TW" altLang="en-US" dirty="0">
                <a:solidFill>
                  <a:prstClr val="black"/>
                </a:solidFill>
              </a:rPr>
              <a:t>但按</a:t>
            </a:r>
            <a:r>
              <a:rPr lang="zh-TW" altLang="en-US" dirty="0" smtClean="0">
                <a:solidFill>
                  <a:prstClr val="black"/>
                </a:solidFill>
              </a:rPr>
              <a:t>急症室</a:t>
            </a:r>
            <a:r>
              <a:rPr lang="zh-TW" altLang="en-US" dirty="0">
                <a:solidFill>
                  <a:prstClr val="black"/>
                </a:solidFill>
              </a:rPr>
              <a:t>服務的個案百分比計算</a:t>
            </a:r>
            <a:r>
              <a:rPr lang="zh-CN" altLang="en-US" dirty="0">
                <a:solidFill>
                  <a:prstClr val="black"/>
                </a:solidFill>
                <a:ea typeface="微軟正黑體"/>
              </a:rPr>
              <a:t>， </a:t>
            </a:r>
            <a:r>
              <a:rPr lang="en-US" altLang="zh-TW" dirty="0">
                <a:solidFill>
                  <a:prstClr val="black"/>
                </a:solidFill>
              </a:rPr>
              <a:t>5-9</a:t>
            </a:r>
            <a:r>
              <a:rPr lang="zh-TW" altLang="en-US" dirty="0">
                <a:solidFill>
                  <a:prstClr val="black"/>
                </a:solidFill>
              </a:rPr>
              <a:t>歲的兒童是被虐待而受傷的高危年齡</a:t>
            </a:r>
            <a:r>
              <a:rPr lang="zh-TW" altLang="en-US" dirty="0" smtClean="0">
                <a:solidFill>
                  <a:prstClr val="black"/>
                </a:solidFill>
              </a:rPr>
              <a:t>組</a:t>
            </a:r>
            <a:endParaRPr lang="en-GB" altLang="zh-TW" dirty="0">
              <a:solidFill>
                <a:prstClr val="black"/>
              </a:solidFill>
            </a:endParaRPr>
          </a:p>
          <a:p>
            <a:endParaRPr lang="en-GB" dirty="0"/>
          </a:p>
        </p:txBody>
      </p:sp>
      <p:graphicFrame>
        <p:nvGraphicFramePr>
          <p:cNvPr id="4" name="Chart 3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375542824"/>
              </p:ext>
            </p:extLst>
          </p:nvPr>
        </p:nvGraphicFramePr>
        <p:xfrm>
          <a:off x="1259632" y="3212976"/>
          <a:ext cx="6336704" cy="374441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  <p:extLst>
      <p:ext uri="{BB962C8B-B14F-4D97-AF65-F5344CB8AC3E}">
        <p14:creationId xmlns:p14="http://schemas.microsoft.com/office/powerpoint/2010/main" val="3117364076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1"/>
          <p:cNvSpPr>
            <a:spLocks noGrp="1"/>
          </p:cNvSpPr>
          <p:nvPr>
            <p:ph type="title"/>
          </p:nvPr>
        </p:nvSpPr>
        <p:spPr>
          <a:xfrm>
            <a:off x="251520" y="494184"/>
            <a:ext cx="8640960" cy="990600"/>
          </a:xfrm>
        </p:spPr>
        <p:txBody>
          <a:bodyPr>
            <a:normAutofit fontScale="90000"/>
          </a:bodyPr>
          <a:lstStyle/>
          <a:p>
            <a:r>
              <a:rPr lang="zh-TW" altLang="en-US" sz="3000" dirty="0"/>
              <a:t>虐待（蓄意傷害</a:t>
            </a:r>
            <a:r>
              <a:rPr lang="zh-TW" altLang="en-US" sz="3000" dirty="0" smtClean="0"/>
              <a:t>）</a:t>
            </a:r>
            <a:r>
              <a:rPr lang="en-US" altLang="zh-TW" sz="3000" dirty="0" smtClean="0"/>
              <a:t/>
            </a:r>
            <a:br>
              <a:rPr lang="en-US" altLang="zh-TW" sz="3000" dirty="0" smtClean="0"/>
            </a:br>
            <a:r>
              <a:rPr lang="zh-TW" altLang="en-US" b="1" dirty="0"/>
              <a:t>元朗區錄</a:t>
            </a:r>
            <a:r>
              <a:rPr lang="zh-TW" altLang="en-US" b="1" dirty="0" smtClean="0"/>
              <a:t>得最高因受虐待的求診率</a:t>
            </a:r>
            <a:endParaRPr lang="en-GB" b="1" dirty="0"/>
          </a:p>
        </p:txBody>
      </p:sp>
      <p:graphicFrame>
        <p:nvGraphicFramePr>
          <p:cNvPr id="8" name="Table 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879810068"/>
              </p:ext>
            </p:extLst>
          </p:nvPr>
        </p:nvGraphicFramePr>
        <p:xfrm>
          <a:off x="35496" y="3140968"/>
          <a:ext cx="5040560" cy="1512168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04056"/>
                <a:gridCol w="504056"/>
                <a:gridCol w="504056"/>
                <a:gridCol w="504056"/>
                <a:gridCol w="504056"/>
                <a:gridCol w="504056"/>
                <a:gridCol w="504056"/>
                <a:gridCol w="504056"/>
                <a:gridCol w="504056"/>
                <a:gridCol w="504056"/>
              </a:tblGrid>
              <a:tr h="504056">
                <a:tc>
                  <a:txBody>
                    <a:bodyPr/>
                    <a:lstStyle/>
                    <a:p>
                      <a:r>
                        <a:rPr lang="en-US" sz="1200" b="0" dirty="0" smtClean="0">
                          <a:solidFill>
                            <a:schemeClr val="tx1"/>
                          </a:solidFill>
                        </a:rPr>
                        <a:t>42.6</a:t>
                      </a:r>
                      <a:endParaRPr lang="en-US" sz="12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200" b="0" dirty="0" smtClean="0">
                          <a:solidFill>
                            <a:schemeClr val="tx1"/>
                          </a:solidFill>
                        </a:rPr>
                        <a:t>38.3</a:t>
                      </a:r>
                      <a:endParaRPr lang="en-US" sz="12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0000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200" b="0" dirty="0" smtClean="0">
                          <a:solidFill>
                            <a:schemeClr val="tx1"/>
                          </a:solidFill>
                        </a:rPr>
                        <a:t>23.3</a:t>
                      </a:r>
                      <a:endParaRPr lang="en-US" sz="12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200" b="0" dirty="0" smtClean="0">
                          <a:solidFill>
                            <a:schemeClr val="tx1"/>
                          </a:solidFill>
                        </a:rPr>
                        <a:t>22.0</a:t>
                      </a:r>
                      <a:endParaRPr lang="en-US" sz="12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5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200" b="0" dirty="0" smtClean="0">
                          <a:solidFill>
                            <a:schemeClr val="tx1"/>
                          </a:solidFill>
                        </a:rPr>
                        <a:t>21.3</a:t>
                      </a:r>
                      <a:endParaRPr lang="en-US" sz="12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200" b="0" dirty="0" smtClean="0">
                          <a:solidFill>
                            <a:schemeClr val="tx1"/>
                          </a:solidFill>
                        </a:rPr>
                        <a:t>21.0</a:t>
                      </a:r>
                      <a:endParaRPr lang="en-US" sz="12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200" b="0" dirty="0" smtClean="0">
                          <a:solidFill>
                            <a:schemeClr val="tx1"/>
                          </a:solidFill>
                        </a:rPr>
                        <a:t>20.1</a:t>
                      </a:r>
                      <a:endParaRPr lang="en-US" sz="12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200" b="0" dirty="0" smtClean="0">
                          <a:solidFill>
                            <a:schemeClr val="tx1"/>
                          </a:solidFill>
                        </a:rPr>
                        <a:t>18.7</a:t>
                      </a:r>
                      <a:endParaRPr lang="en-US" sz="12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200" b="0" dirty="0" smtClean="0">
                          <a:solidFill>
                            <a:schemeClr val="tx1"/>
                          </a:solidFill>
                        </a:rPr>
                        <a:t>18.2</a:t>
                      </a:r>
                      <a:endParaRPr lang="en-US" sz="12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200" b="0" dirty="0" smtClean="0">
                          <a:solidFill>
                            <a:schemeClr val="tx1"/>
                          </a:solidFill>
                        </a:rPr>
                        <a:t>17.8</a:t>
                      </a:r>
                      <a:endParaRPr lang="en-US" sz="12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>
                        <a:lumMod val="40000"/>
                        <a:lumOff val="60000"/>
                      </a:schemeClr>
                    </a:solidFill>
                  </a:tcPr>
                </a:tc>
              </a:tr>
              <a:tr h="1008112">
                <a:tc>
                  <a:txBody>
                    <a:bodyPr/>
                    <a:lstStyle/>
                    <a:p>
                      <a:r>
                        <a:rPr lang="zh-TW" altLang="en-US" dirty="0" smtClean="0"/>
                        <a:t>元朗</a:t>
                      </a:r>
                      <a:endParaRPr lang="en-US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zh-TW" altLang="en-US" dirty="0" smtClean="0"/>
                        <a:t>屯門</a:t>
                      </a:r>
                      <a:endParaRPr lang="en-US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zh-TW" altLang="en-US" dirty="0" smtClean="0"/>
                        <a:t>葵青</a:t>
                      </a:r>
                      <a:endParaRPr lang="en-US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zh-TW" altLang="en-US" dirty="0" smtClean="0"/>
                        <a:t>南區</a:t>
                      </a:r>
                      <a:endParaRPr lang="en-US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zh-TW" altLang="en-US" dirty="0" smtClean="0"/>
                        <a:t>深水</a:t>
                      </a:r>
                      <a:r>
                        <a:rPr lang="zh-CN" altLang="en-US" sz="1800" b="0" i="0" kern="1200" dirty="0" smtClean="0">
                          <a:solidFill>
                            <a:schemeClr val="dk1"/>
                          </a:solidFill>
                          <a:effectLst/>
                          <a:latin typeface="+mn-lt"/>
                          <a:ea typeface="+mn-ea"/>
                          <a:cs typeface="+mn-cs"/>
                        </a:rPr>
                        <a:t>埗</a:t>
                      </a:r>
                      <a:endParaRPr lang="en-US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zh-TW" altLang="en-US" dirty="0" smtClean="0"/>
                        <a:t>離島</a:t>
                      </a:r>
                      <a:endParaRPr lang="en-US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zh-TW" altLang="en-US" dirty="0" smtClean="0"/>
                        <a:t>黃大仙</a:t>
                      </a:r>
                      <a:endParaRPr lang="en-US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zh-TW" altLang="en-US" dirty="0" smtClean="0"/>
                        <a:t>灣仔</a:t>
                      </a:r>
                      <a:endParaRPr lang="en-US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zh-TW" altLang="en-US" dirty="0" smtClean="0"/>
                        <a:t>東區</a:t>
                      </a:r>
                      <a:endParaRPr lang="en-US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zh-TW" altLang="en-US" dirty="0" smtClean="0"/>
                        <a:t>西貢</a:t>
                      </a:r>
                      <a:endParaRPr lang="en-US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</a:tbl>
          </a:graphicData>
        </a:graphic>
      </p:graphicFrame>
      <p:graphicFrame>
        <p:nvGraphicFramePr>
          <p:cNvPr id="9" name="Table 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29816752"/>
              </p:ext>
            </p:extLst>
          </p:nvPr>
        </p:nvGraphicFramePr>
        <p:xfrm>
          <a:off x="5076056" y="3140968"/>
          <a:ext cx="4032448" cy="1512168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504056"/>
                <a:gridCol w="504056"/>
                <a:gridCol w="504056"/>
                <a:gridCol w="504056"/>
                <a:gridCol w="504056"/>
                <a:gridCol w="504056"/>
                <a:gridCol w="504056"/>
                <a:gridCol w="504056"/>
              </a:tblGrid>
              <a:tr h="504056">
                <a:tc>
                  <a:txBody>
                    <a:bodyPr/>
                    <a:lstStyle/>
                    <a:p>
                      <a:r>
                        <a:rPr lang="en-US" sz="1200" b="0" dirty="0" smtClean="0">
                          <a:solidFill>
                            <a:schemeClr val="tx1"/>
                          </a:solidFill>
                        </a:rPr>
                        <a:t>17.6</a:t>
                      </a:r>
                      <a:endParaRPr lang="en-US" sz="12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200" b="0" dirty="0" smtClean="0">
                          <a:solidFill>
                            <a:schemeClr val="tx1"/>
                          </a:solidFill>
                        </a:rPr>
                        <a:t>17.5</a:t>
                      </a:r>
                      <a:endParaRPr lang="en-US" sz="12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70C0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200" b="0" dirty="0" smtClean="0">
                          <a:solidFill>
                            <a:schemeClr val="tx1"/>
                          </a:solidFill>
                        </a:rPr>
                        <a:t>17.1</a:t>
                      </a:r>
                      <a:endParaRPr lang="en-US" sz="12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200" b="0" dirty="0" smtClean="0">
                          <a:solidFill>
                            <a:schemeClr val="tx1"/>
                          </a:solidFill>
                        </a:rPr>
                        <a:t>16.3</a:t>
                      </a:r>
                      <a:endParaRPr lang="en-US" sz="12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200" b="0" dirty="0" smtClean="0">
                          <a:solidFill>
                            <a:schemeClr val="tx1"/>
                          </a:solidFill>
                        </a:rPr>
                        <a:t>15.9</a:t>
                      </a:r>
                      <a:endParaRPr lang="en-US" sz="12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200" b="0" dirty="0" smtClean="0">
                          <a:solidFill>
                            <a:schemeClr val="tx1"/>
                          </a:solidFill>
                        </a:rPr>
                        <a:t>14.9</a:t>
                      </a:r>
                      <a:endParaRPr lang="en-US" sz="12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50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200" b="0" dirty="0" smtClean="0">
                          <a:solidFill>
                            <a:schemeClr val="tx1"/>
                          </a:solidFill>
                        </a:rPr>
                        <a:t>14.5</a:t>
                      </a:r>
                      <a:endParaRPr lang="en-US" sz="12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sz="1200" b="0" dirty="0" smtClean="0">
                          <a:solidFill>
                            <a:schemeClr val="tx1"/>
                          </a:solidFill>
                        </a:rPr>
                        <a:t>14.1</a:t>
                      </a:r>
                      <a:endParaRPr lang="en-US" sz="1200" b="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92D050"/>
                    </a:solidFill>
                  </a:tcPr>
                </a:tc>
              </a:tr>
              <a:tr h="1008112">
                <a:tc>
                  <a:txBody>
                    <a:bodyPr/>
                    <a:lstStyle/>
                    <a:p>
                      <a:r>
                        <a:rPr lang="zh-TW" altLang="en-US" dirty="0" smtClean="0"/>
                        <a:t>北區</a:t>
                      </a:r>
                      <a:endParaRPr lang="en-US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zh-TW" altLang="en-US" dirty="0" smtClean="0"/>
                        <a:t>九龍城</a:t>
                      </a:r>
                      <a:endParaRPr lang="en-US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zh-TW" altLang="en-US" dirty="0" smtClean="0"/>
                        <a:t>油尖旺</a:t>
                      </a:r>
                      <a:endParaRPr lang="en-US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zh-TW" altLang="en-US" dirty="0" smtClean="0"/>
                        <a:t>大埔</a:t>
                      </a:r>
                      <a:endParaRPr lang="en-US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zh-TW" altLang="en-US" dirty="0" smtClean="0"/>
                        <a:t>觀塘</a:t>
                      </a:r>
                      <a:endParaRPr lang="en-US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zh-TW" altLang="en-US" dirty="0" smtClean="0"/>
                        <a:t>荃灣</a:t>
                      </a:r>
                      <a:endParaRPr lang="en-US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zh-TW" altLang="en-US" dirty="0" smtClean="0"/>
                        <a:t>中西區</a:t>
                      </a:r>
                      <a:endParaRPr lang="en-US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>
                  <a:txBody>
                    <a:bodyPr/>
                    <a:lstStyle/>
                    <a:p>
                      <a:r>
                        <a:rPr lang="zh-TW" altLang="en-US" dirty="0" smtClean="0"/>
                        <a:t>沙田</a:t>
                      </a:r>
                      <a:endParaRPr lang="en-US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</a:tbl>
          </a:graphicData>
        </a:graphic>
      </p:graphicFrame>
      <p:sp>
        <p:nvSpPr>
          <p:cNvPr id="12" name="Rectangle 11"/>
          <p:cNvSpPr/>
          <p:nvPr/>
        </p:nvSpPr>
        <p:spPr>
          <a:xfrm>
            <a:off x="323528" y="1628507"/>
            <a:ext cx="8280920" cy="127419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182880" lvl="0" indent="-182880">
              <a:spcBef>
                <a:spcPct val="20000"/>
              </a:spcBef>
              <a:buClr>
                <a:srgbClr val="4F81BD"/>
              </a:buClr>
              <a:buSzPct val="85000"/>
              <a:buFont typeface="Arial" pitchFamily="34" charset="0"/>
              <a:buChar char="•"/>
            </a:pPr>
            <a:r>
              <a:rPr lang="zh-TW" altLang="en-US" sz="2400" dirty="0">
                <a:latin typeface="微軟正黑體"/>
                <a:ea typeface="微軟正黑體"/>
              </a:rPr>
              <a:t>元朗區因受虐</a:t>
            </a:r>
            <a:r>
              <a:rPr lang="zh-TW" altLang="en-US" sz="2400" dirty="0" smtClean="0">
                <a:latin typeface="微軟正黑體"/>
                <a:ea typeface="微軟正黑體"/>
              </a:rPr>
              <a:t>待</a:t>
            </a:r>
            <a:r>
              <a:rPr lang="en-US" altLang="zh-TW" sz="2400" dirty="0" smtClean="0">
                <a:latin typeface="微軟正黑體"/>
                <a:ea typeface="微軟正黑體"/>
              </a:rPr>
              <a:t>(42.6)</a:t>
            </a:r>
            <a:r>
              <a:rPr lang="zh-TW" altLang="en-US" sz="2400" dirty="0" smtClean="0">
                <a:latin typeface="微軟正黑體"/>
                <a:ea typeface="微軟正黑體"/>
              </a:rPr>
              <a:t>而求診的人次較</a:t>
            </a:r>
            <a:r>
              <a:rPr lang="zh-TW" altLang="en-US" sz="2400" dirty="0">
                <a:latin typeface="微軟正黑體"/>
                <a:ea typeface="微軟正黑體"/>
              </a:rPr>
              <a:t>排名第五的深水</a:t>
            </a:r>
            <a:r>
              <a:rPr lang="zh-TW" altLang="en-US" sz="2400" dirty="0" smtClean="0">
                <a:latin typeface="微軟正黑體"/>
                <a:ea typeface="微軟正黑體"/>
              </a:rPr>
              <a:t>埗多一倍</a:t>
            </a:r>
            <a:r>
              <a:rPr lang="en-US" altLang="zh-TW" sz="2400" dirty="0" smtClean="0">
                <a:latin typeface="微軟正黑體"/>
                <a:ea typeface="微軟正黑體"/>
              </a:rPr>
              <a:t>(21.3)</a:t>
            </a:r>
            <a:r>
              <a:rPr lang="zh-CN" altLang="en-US" sz="2400" dirty="0" smtClean="0">
                <a:latin typeface="微軟正黑體"/>
                <a:ea typeface="微軟正黑體"/>
              </a:rPr>
              <a:t>，</a:t>
            </a:r>
            <a:r>
              <a:rPr lang="zh-TW" altLang="en-US" sz="2400" dirty="0" smtClean="0">
                <a:latin typeface="微軟正黑體"/>
                <a:ea typeface="微軟正黑體"/>
              </a:rPr>
              <a:t>較排名最後的沙田多三倍</a:t>
            </a:r>
            <a:r>
              <a:rPr lang="en-US" altLang="zh-TW" sz="2400" dirty="0" smtClean="0">
                <a:latin typeface="微軟正黑體"/>
                <a:ea typeface="微軟正黑體"/>
              </a:rPr>
              <a:t>(14.1)</a:t>
            </a:r>
            <a:r>
              <a:rPr lang="zh-TW" altLang="en-US" sz="2400" dirty="0" smtClean="0">
                <a:latin typeface="微軟正黑體"/>
                <a:ea typeface="微軟正黑體"/>
              </a:rPr>
              <a:t>。</a:t>
            </a:r>
            <a:endParaRPr lang="zh-TW" altLang="en-US" sz="2400" dirty="0">
              <a:latin typeface="微軟正黑體"/>
              <a:ea typeface="微軟正黑體"/>
            </a:endParaRPr>
          </a:p>
          <a:p>
            <a:pPr marL="182880" lvl="0" indent="-182880">
              <a:spcBef>
                <a:spcPct val="20000"/>
              </a:spcBef>
              <a:buClr>
                <a:srgbClr val="4F81BD"/>
              </a:buClr>
              <a:buSzPct val="85000"/>
              <a:buFont typeface="Arial" pitchFamily="34" charset="0"/>
              <a:buChar char="•"/>
            </a:pPr>
            <a:endParaRPr lang="zh-TW" altLang="en-US" sz="2400" dirty="0">
              <a:latin typeface="微軟正黑體"/>
              <a:ea typeface="微軟正黑體"/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2411760" y="4725144"/>
            <a:ext cx="4176464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TW" altLang="en-US" sz="1600" dirty="0" smtClean="0">
                <a:latin typeface="Microsoft JhengHei" panose="020B0604030504040204" pitchFamily="34" charset="-120"/>
                <a:ea typeface="Microsoft JhengHei" panose="020B0604030504040204" pitchFamily="34" charset="-120"/>
              </a:rPr>
              <a:t>各區因受虐待</a:t>
            </a:r>
            <a:r>
              <a:rPr lang="zh-TW" altLang="en-US" sz="1600" dirty="0">
                <a:latin typeface="Microsoft JhengHei" panose="020B0604030504040204" pitchFamily="34" charset="-120"/>
                <a:ea typeface="Microsoft JhengHei" panose="020B0604030504040204" pitchFamily="34" charset="-120"/>
              </a:rPr>
              <a:t>而使用</a:t>
            </a:r>
            <a:r>
              <a:rPr lang="zh-TW" altLang="en-US" sz="1600" dirty="0" smtClean="0">
                <a:latin typeface="Microsoft JhengHei" panose="020B0604030504040204" pitchFamily="34" charset="-120"/>
                <a:ea typeface="Microsoft JhengHei" panose="020B0604030504040204" pitchFamily="34" charset="-120"/>
              </a:rPr>
              <a:t>急診室服務的個案排名</a:t>
            </a:r>
            <a:endParaRPr lang="en-US" sz="1600" dirty="0">
              <a:latin typeface="Microsoft JhengHei" panose="020B0604030504040204" pitchFamily="34" charset="-120"/>
              <a:ea typeface="Microsoft JhengHei" panose="020B0604030504040204" pitchFamily="34" charset="-120"/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-108520" y="2802414"/>
            <a:ext cx="4176464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TW" altLang="en-US" sz="1600" dirty="0">
                <a:latin typeface="Microsoft JhengHei" panose="020B0604030504040204" pitchFamily="34" charset="-120"/>
                <a:ea typeface="Microsoft JhengHei" panose="020B0604030504040204" pitchFamily="34" charset="-120"/>
              </a:rPr>
              <a:t>（按每十萬人口計算）</a:t>
            </a:r>
            <a:endParaRPr lang="en-US" sz="1600" dirty="0">
              <a:latin typeface="Microsoft JhengHei" panose="020B0604030504040204" pitchFamily="34" charset="-120"/>
              <a:ea typeface="Microsoft JhengHei" panose="020B0604030504040204" pitchFamily="34" charset="-120"/>
            </a:endParaRPr>
          </a:p>
        </p:txBody>
      </p:sp>
    </p:spTree>
    <p:extLst>
      <p:ext uri="{BB962C8B-B14F-4D97-AF65-F5344CB8AC3E}">
        <p14:creationId xmlns:p14="http://schemas.microsoft.com/office/powerpoint/2010/main" val="1777379068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zh-TW" altLang="en-US" dirty="0"/>
              <a:t>就兒童受傷情況的建</a:t>
            </a:r>
            <a:r>
              <a:rPr lang="zh-TW" altLang="en-US" dirty="0" smtClean="0"/>
              <a:t>議</a:t>
            </a:r>
            <a:endParaRPr lang="zh-TW" altLang="en-US" dirty="0"/>
          </a:p>
        </p:txBody>
      </p:sp>
    </p:spTree>
    <p:extLst>
      <p:ext uri="{BB962C8B-B14F-4D97-AF65-F5344CB8AC3E}">
        <p14:creationId xmlns:p14="http://schemas.microsoft.com/office/powerpoint/2010/main" val="1103364618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zh-TW" altLang="en-US" b="1" dirty="0"/>
              <a:t>就兒童受傷情況的建議</a:t>
            </a:r>
            <a:endParaRPr lang="en-GB" b="1" dirty="0"/>
          </a:p>
        </p:txBody>
      </p:sp>
      <p:grpSp>
        <p:nvGrpSpPr>
          <p:cNvPr id="3" name="Group 2"/>
          <p:cNvGrpSpPr/>
          <p:nvPr/>
        </p:nvGrpSpPr>
        <p:grpSpPr>
          <a:xfrm>
            <a:off x="6128324" y="1810565"/>
            <a:ext cx="2651272" cy="4354739"/>
            <a:chOff x="6128324" y="1916834"/>
            <a:chExt cx="2651272" cy="4354739"/>
          </a:xfrm>
        </p:grpSpPr>
        <p:sp>
          <p:nvSpPr>
            <p:cNvPr id="36" name="Rounded Rectangle 35"/>
            <p:cNvSpPr/>
            <p:nvPr/>
          </p:nvSpPr>
          <p:spPr>
            <a:xfrm>
              <a:off x="6133929" y="1916834"/>
              <a:ext cx="2645667" cy="4350544"/>
            </a:xfrm>
            <a:prstGeom prst="roundRect">
              <a:avLst/>
            </a:pr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2">
              <a:schemeClr val="accent1"/>
            </a:fillRef>
            <a:effectRef idx="1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GB" sz="1200"/>
            </a:p>
          </p:txBody>
        </p:sp>
        <p:pic>
          <p:nvPicPr>
            <p:cNvPr id="3074" name="Picture 2" descr="council icon的圖片搜尋結果"/>
            <p:cNvPicPr>
              <a:picLocks noChangeAspect="1" noChangeArrowheads="1"/>
            </p:cNvPicPr>
            <p:nvPr/>
          </p:nvPicPr>
          <p:blipFill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502877" y="2344127"/>
              <a:ext cx="1907770" cy="1705538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5" name="Rectangle 4"/>
            <p:cNvSpPr/>
            <p:nvPr/>
          </p:nvSpPr>
          <p:spPr>
            <a:xfrm>
              <a:off x="6128324" y="4024804"/>
              <a:ext cx="2651271" cy="224676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lvl="0" algn="ctr">
                <a:spcBef>
                  <a:spcPct val="20000"/>
                </a:spcBef>
                <a:buClr>
                  <a:srgbClr val="4F81BD"/>
                </a:buClr>
                <a:buSzPct val="85000"/>
              </a:pPr>
              <a:r>
                <a:rPr lang="zh-TW" altLang="en-US" sz="2000" kern="1200" dirty="0">
                  <a:solidFill>
                    <a:prstClr val="black"/>
                  </a:solidFill>
                  <a:ea typeface="微軟正黑體"/>
                  <a:cs typeface="+mn-cs"/>
                </a:rPr>
                <a:t>成立</a:t>
              </a:r>
              <a:r>
                <a:rPr lang="zh-TW" altLang="en-US" sz="2000" b="1" kern="1200" dirty="0">
                  <a:solidFill>
                    <a:prstClr val="black"/>
                  </a:solidFill>
                  <a:ea typeface="微軟正黑體"/>
                  <a:cs typeface="+mn-cs"/>
                </a:rPr>
                <a:t>跨界別小組</a:t>
              </a:r>
              <a:r>
                <a:rPr lang="zh-TW" altLang="en-US" sz="2000" kern="1200" dirty="0">
                  <a:solidFill>
                    <a:prstClr val="black"/>
                  </a:solidFill>
                  <a:ea typeface="微軟正黑體"/>
                  <a:cs typeface="+mn-cs"/>
                </a:rPr>
                <a:t>，包括醫護人員、社工、教育工作者、警察、心裡學家、工程師等，為損傷個案及情況提供全面及專業的意見</a:t>
              </a:r>
            </a:p>
          </p:txBody>
        </p:sp>
      </p:grpSp>
      <p:grpSp>
        <p:nvGrpSpPr>
          <p:cNvPr id="4" name="Group 3"/>
          <p:cNvGrpSpPr/>
          <p:nvPr/>
        </p:nvGrpSpPr>
        <p:grpSpPr>
          <a:xfrm>
            <a:off x="3203848" y="1810564"/>
            <a:ext cx="2645667" cy="4350544"/>
            <a:chOff x="3275855" y="1916833"/>
            <a:chExt cx="2645667" cy="4350544"/>
          </a:xfrm>
        </p:grpSpPr>
        <p:sp>
          <p:nvSpPr>
            <p:cNvPr id="31" name="Rounded Rectangle 30"/>
            <p:cNvSpPr/>
            <p:nvPr/>
          </p:nvSpPr>
          <p:spPr>
            <a:xfrm>
              <a:off x="3275855" y="1916833"/>
              <a:ext cx="2645667" cy="4350544"/>
            </a:xfrm>
            <a:prstGeom prst="roundRect">
              <a:avLst/>
            </a:pr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2">
              <a:schemeClr val="accent1"/>
            </a:fillRef>
            <a:effectRef idx="1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GB" sz="1200"/>
            </a:p>
          </p:txBody>
        </p:sp>
        <p:sp>
          <p:nvSpPr>
            <p:cNvPr id="12" name="Rectangle 11"/>
            <p:cNvSpPr/>
            <p:nvPr/>
          </p:nvSpPr>
          <p:spPr>
            <a:xfrm>
              <a:off x="3275856" y="4308192"/>
              <a:ext cx="2645666" cy="1785104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lvl="0" algn="ctr">
                <a:spcBef>
                  <a:spcPct val="20000"/>
                </a:spcBef>
                <a:buClr>
                  <a:srgbClr val="4F81BD"/>
                </a:buClr>
                <a:buSzPct val="85000"/>
              </a:pPr>
              <a:r>
                <a:rPr lang="zh-TW" altLang="en-US" sz="2200" b="1" kern="1200" dirty="0">
                  <a:solidFill>
                    <a:prstClr val="black"/>
                  </a:solidFill>
                  <a:ea typeface="微軟正黑體"/>
                  <a:cs typeface="+mn-cs"/>
                </a:rPr>
                <a:t>區議會應檢視該區的兒童損傷情況</a:t>
              </a:r>
              <a:r>
                <a:rPr lang="zh-TW" altLang="en-US" sz="2200" kern="1200" dirty="0">
                  <a:solidFill>
                    <a:prstClr val="black"/>
                  </a:solidFill>
                  <a:ea typeface="微軟正黑體"/>
                  <a:cs typeface="+mn-cs"/>
                </a:rPr>
                <a:t>，並分配</a:t>
              </a:r>
              <a:r>
                <a:rPr lang="zh-TW" altLang="en-US" sz="2200" kern="1200" dirty="0" smtClean="0">
                  <a:solidFill>
                    <a:prstClr val="black"/>
                  </a:solidFill>
                  <a:ea typeface="微軟正黑體"/>
                  <a:cs typeface="+mn-cs"/>
                </a:rPr>
                <a:t>適當資源以</a:t>
              </a:r>
              <a:r>
                <a:rPr lang="zh-TW" altLang="en-US" sz="2200" kern="1200" dirty="0">
                  <a:solidFill>
                    <a:prstClr val="black"/>
                  </a:solidFill>
                  <a:ea typeface="微軟正黑體"/>
                  <a:cs typeface="+mn-cs"/>
                </a:rPr>
                <a:t>落實減少兒童受傷機會的方案</a:t>
              </a:r>
            </a:p>
          </p:txBody>
        </p:sp>
        <p:pic>
          <p:nvPicPr>
            <p:cNvPr id="3086" name="Picture 14" descr="C:\Users\Ivy\Documents\Dorothy\Injury report\Press Conference\map.png"/>
            <p:cNvPicPr>
              <a:picLocks noChangeAspect="1" noChangeArrowheads="1"/>
            </p:cNvPicPr>
            <p:nvPr/>
          </p:nvPicPr>
          <p:blipFill>
            <a:blip r:embed="rId3" cstate="email">
              <a:extLst>
                <a:ext uri="{BEBA8EAE-BF5A-486C-A8C5-ECC9F3942E4B}">
                  <a14:imgProps xmlns:a14="http://schemas.microsoft.com/office/drawing/2010/main">
                    <a14:imgLayer r:embed="rId4">
                      <a14:imgEffect>
                        <a14:artisticGlowEdges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545258" y="2572754"/>
              <a:ext cx="2106859" cy="1541583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grpSp>
        <p:nvGrpSpPr>
          <p:cNvPr id="7" name="Group 6"/>
          <p:cNvGrpSpPr/>
          <p:nvPr/>
        </p:nvGrpSpPr>
        <p:grpSpPr>
          <a:xfrm>
            <a:off x="294425" y="1810564"/>
            <a:ext cx="2645667" cy="4350544"/>
            <a:chOff x="294425" y="1916833"/>
            <a:chExt cx="2645667" cy="4350544"/>
          </a:xfrm>
        </p:grpSpPr>
        <p:sp>
          <p:nvSpPr>
            <p:cNvPr id="23" name="Rounded Rectangle 22"/>
            <p:cNvSpPr/>
            <p:nvPr/>
          </p:nvSpPr>
          <p:spPr>
            <a:xfrm>
              <a:off x="294425" y="1916833"/>
              <a:ext cx="2645667" cy="4350544"/>
            </a:xfrm>
            <a:prstGeom prst="roundRect">
              <a:avLst/>
            </a:pr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2">
              <a:schemeClr val="accent1"/>
            </a:fillRef>
            <a:effectRef idx="1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GB" sz="1200"/>
            </a:p>
          </p:txBody>
        </p:sp>
        <p:sp>
          <p:nvSpPr>
            <p:cNvPr id="25" name="Rectangle 24"/>
            <p:cNvSpPr/>
            <p:nvPr/>
          </p:nvSpPr>
          <p:spPr>
            <a:xfrm>
              <a:off x="395536" y="4365104"/>
              <a:ext cx="2537387" cy="156966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lvl="0" algn="ctr">
                <a:spcBef>
                  <a:spcPct val="20000"/>
                </a:spcBef>
                <a:buClr>
                  <a:srgbClr val="4F81BD"/>
                </a:buClr>
                <a:buSzPct val="85000"/>
              </a:pPr>
              <a:r>
                <a:rPr lang="zh-TW" altLang="en-US" sz="2400" kern="1200" dirty="0">
                  <a:solidFill>
                    <a:prstClr val="black"/>
                  </a:solidFill>
                  <a:ea typeface="微軟正黑體"/>
                  <a:cs typeface="+mn-cs"/>
                </a:rPr>
                <a:t>設立</a:t>
              </a:r>
              <a:r>
                <a:rPr lang="zh-TW" altLang="en-US" sz="2400" b="1" kern="1200" dirty="0">
                  <a:solidFill>
                    <a:prstClr val="black"/>
                  </a:solidFill>
                  <a:ea typeface="微軟正黑體"/>
                  <a:cs typeface="+mn-cs"/>
                </a:rPr>
                <a:t>損傷監察系統</a:t>
              </a:r>
              <a:r>
                <a:rPr lang="zh-TW" altLang="en-US" sz="2400" kern="1200" dirty="0">
                  <a:solidFill>
                    <a:prstClr val="black"/>
                  </a:solidFill>
                  <a:ea typeface="微軟正黑體"/>
                  <a:cs typeface="+mn-cs"/>
                </a:rPr>
                <a:t>，有效地檢視全港損傷情況以適當分配資</a:t>
              </a:r>
              <a:r>
                <a:rPr lang="zh-TW" altLang="en-US" sz="2400" kern="1200" dirty="0" smtClean="0">
                  <a:solidFill>
                    <a:prstClr val="black"/>
                  </a:solidFill>
                  <a:ea typeface="微軟正黑體"/>
                  <a:cs typeface="+mn-cs"/>
                </a:rPr>
                <a:t>源</a:t>
              </a:r>
              <a:endParaRPr lang="zh-TW" altLang="en-US" sz="2400" kern="1200" dirty="0">
                <a:solidFill>
                  <a:prstClr val="black"/>
                </a:solidFill>
                <a:ea typeface="微軟正黑體"/>
                <a:cs typeface="+mn-cs"/>
              </a:endParaRPr>
            </a:p>
          </p:txBody>
        </p:sp>
        <p:pic>
          <p:nvPicPr>
            <p:cNvPr id="1037" name="Picture 13" descr="相關圖片"/>
            <p:cNvPicPr>
              <a:picLocks noChangeAspect="1" noChangeArrowheads="1"/>
            </p:cNvPicPr>
            <p:nvPr/>
          </p:nvPicPr>
          <p:blipFill>
            <a:blip r:embed="rId5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07696" y="2345980"/>
              <a:ext cx="2019124" cy="2019124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</p:spTree>
    <p:extLst>
      <p:ext uri="{BB962C8B-B14F-4D97-AF65-F5344CB8AC3E}">
        <p14:creationId xmlns:p14="http://schemas.microsoft.com/office/powerpoint/2010/main" val="477206270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zh-TW" altLang="en-US" b="1" dirty="0"/>
              <a:t>就兒童受傷情況的建議</a:t>
            </a:r>
            <a:endParaRPr lang="en-GB" b="1" dirty="0"/>
          </a:p>
        </p:txBody>
      </p:sp>
      <p:grpSp>
        <p:nvGrpSpPr>
          <p:cNvPr id="11" name="Group 10"/>
          <p:cNvGrpSpPr/>
          <p:nvPr/>
        </p:nvGrpSpPr>
        <p:grpSpPr>
          <a:xfrm>
            <a:off x="179512" y="1746761"/>
            <a:ext cx="2913014" cy="4350544"/>
            <a:chOff x="179512" y="1746761"/>
            <a:chExt cx="2913014" cy="4350544"/>
          </a:xfrm>
        </p:grpSpPr>
        <p:sp>
          <p:nvSpPr>
            <p:cNvPr id="37" name="Rounded Rectangle 36"/>
            <p:cNvSpPr/>
            <p:nvPr/>
          </p:nvSpPr>
          <p:spPr>
            <a:xfrm>
              <a:off x="254101" y="1746761"/>
              <a:ext cx="2766417" cy="4350544"/>
            </a:xfrm>
            <a:prstGeom prst="roundRect">
              <a:avLst/>
            </a:pr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2">
              <a:schemeClr val="accent1"/>
            </a:fillRef>
            <a:effectRef idx="1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GB" sz="1200"/>
            </a:p>
          </p:txBody>
        </p:sp>
        <p:sp>
          <p:nvSpPr>
            <p:cNvPr id="26" name="Rectangle 25"/>
            <p:cNvSpPr/>
            <p:nvPr/>
          </p:nvSpPr>
          <p:spPr>
            <a:xfrm>
              <a:off x="179512" y="4077072"/>
              <a:ext cx="2913014" cy="1846659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lvl="0" algn="ctr">
                <a:spcBef>
                  <a:spcPct val="20000"/>
                </a:spcBef>
                <a:buClr>
                  <a:srgbClr val="4F81BD"/>
                </a:buClr>
                <a:buSzPct val="85000"/>
              </a:pPr>
              <a:r>
                <a:rPr lang="zh-TW" altLang="en-US" sz="1900" b="1" kern="1200" dirty="0">
                  <a:solidFill>
                    <a:prstClr val="black"/>
                  </a:solidFill>
                  <a:ea typeface="微軟正黑體"/>
                  <a:cs typeface="+mn-cs"/>
                </a:rPr>
                <a:t>完善有關損傷的資料庫</a:t>
              </a:r>
              <a:r>
                <a:rPr lang="zh-TW" altLang="en-US" sz="1900" kern="1200" dirty="0" smtClean="0">
                  <a:solidFill>
                    <a:prstClr val="black"/>
                  </a:solidFill>
                  <a:ea typeface="微軟正黑體"/>
                  <a:cs typeface="+mn-cs"/>
                </a:rPr>
                <a:t>，</a:t>
              </a:r>
              <a:r>
                <a:rPr lang="zh-TW" altLang="en-US" sz="1900" kern="1200" dirty="0">
                  <a:solidFill>
                    <a:prstClr val="black"/>
                  </a:solidFill>
                  <a:ea typeface="微軟正黑體"/>
                  <a:cs typeface="+mn-cs"/>
                </a:rPr>
                <a:t>包括連接其他官方資料庫，如警方及運輸署的交通數據庫、社會福利署的虐待兒童數據庫及勞工處的工傷數據</a:t>
              </a:r>
              <a:r>
                <a:rPr lang="zh-TW" altLang="en-US" sz="1900" kern="1200" dirty="0" smtClean="0">
                  <a:solidFill>
                    <a:prstClr val="black"/>
                  </a:solidFill>
                  <a:ea typeface="微軟正黑體"/>
                  <a:cs typeface="+mn-cs"/>
                </a:rPr>
                <a:t>庫</a:t>
              </a:r>
              <a:endParaRPr lang="zh-TW" altLang="en-US" sz="1900" kern="1200" dirty="0">
                <a:solidFill>
                  <a:prstClr val="black"/>
                </a:solidFill>
                <a:ea typeface="微軟正黑體"/>
                <a:cs typeface="+mn-cs"/>
              </a:endParaRPr>
            </a:p>
          </p:txBody>
        </p:sp>
        <p:pic>
          <p:nvPicPr>
            <p:cNvPr id="21" name="Picture 18" descr="link database vector的圖片搜尋結果"/>
            <p:cNvPicPr>
              <a:picLocks noChangeAspect="1" noChangeArrowheads="1"/>
            </p:cNvPicPr>
            <p:nvPr/>
          </p:nvPicPr>
          <p:blipFill rotWithShape="1">
            <a:blip r:embed="rId2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/>
          </p:blipFill>
          <p:spPr bwMode="auto">
            <a:xfrm>
              <a:off x="836200" y="2251907"/>
              <a:ext cx="1602218" cy="1451870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grpSp>
        <p:nvGrpSpPr>
          <p:cNvPr id="8" name="Group 7"/>
          <p:cNvGrpSpPr/>
          <p:nvPr/>
        </p:nvGrpSpPr>
        <p:grpSpPr>
          <a:xfrm>
            <a:off x="6035910" y="1746761"/>
            <a:ext cx="2943675" cy="4350544"/>
            <a:chOff x="6035910" y="1746761"/>
            <a:chExt cx="2943675" cy="4350544"/>
          </a:xfrm>
        </p:grpSpPr>
        <p:sp>
          <p:nvSpPr>
            <p:cNvPr id="41" name="Rounded Rectangle 40"/>
            <p:cNvSpPr/>
            <p:nvPr/>
          </p:nvSpPr>
          <p:spPr>
            <a:xfrm>
              <a:off x="6116862" y="1746761"/>
              <a:ext cx="2766417" cy="4350544"/>
            </a:xfrm>
            <a:prstGeom prst="roundRect">
              <a:avLst/>
            </a:pr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2">
              <a:schemeClr val="accent1"/>
            </a:fillRef>
            <a:effectRef idx="1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GB" sz="1200"/>
            </a:p>
          </p:txBody>
        </p:sp>
        <p:sp>
          <p:nvSpPr>
            <p:cNvPr id="31" name="Rectangle 30"/>
            <p:cNvSpPr/>
            <p:nvPr/>
          </p:nvSpPr>
          <p:spPr>
            <a:xfrm>
              <a:off x="6035910" y="4164176"/>
              <a:ext cx="2943675" cy="1785104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lvl="0" algn="ctr">
                <a:spcBef>
                  <a:spcPct val="20000"/>
                </a:spcBef>
                <a:buClr>
                  <a:srgbClr val="4F81BD"/>
                </a:buClr>
                <a:buSzPct val="85000"/>
              </a:pPr>
              <a:r>
                <a:rPr lang="zh-TW" altLang="en-US" sz="2200" kern="1200" dirty="0">
                  <a:solidFill>
                    <a:prstClr val="black"/>
                  </a:solidFill>
                  <a:ea typeface="微軟正黑體"/>
                </a:rPr>
                <a:t>長遠成立</a:t>
              </a:r>
              <a:r>
                <a:rPr lang="zh-TW" altLang="en-US" sz="2200" b="1" kern="1200" dirty="0">
                  <a:solidFill>
                    <a:prstClr val="black"/>
                  </a:solidFill>
                  <a:ea typeface="微軟正黑體"/>
                </a:rPr>
                <a:t>兒童中央資料庫，</a:t>
              </a:r>
              <a:r>
                <a:rPr lang="zh-TW" altLang="en-US" sz="2200" kern="1200" dirty="0">
                  <a:solidFill>
                    <a:prstClr val="black"/>
                  </a:solidFill>
                  <a:ea typeface="微軟正黑體"/>
                </a:rPr>
                <a:t>集中處理兒童有關的資料，</a:t>
              </a:r>
              <a:r>
                <a:rPr lang="zh-TW" altLang="en-US" sz="2200" kern="1200" dirty="0" smtClean="0">
                  <a:solidFill>
                    <a:prstClr val="black"/>
                  </a:solidFill>
                  <a:ea typeface="微軟正黑體"/>
                </a:rPr>
                <a:t>以</a:t>
              </a:r>
              <a:r>
                <a:rPr lang="zh-TW" altLang="en-US" sz="2200" kern="1200" dirty="0">
                  <a:solidFill>
                    <a:prstClr val="black"/>
                  </a:solidFill>
                  <a:ea typeface="微軟正黑體"/>
                </a:rPr>
                <a:t>促進與兒童有關的資源規劃及運用</a:t>
              </a:r>
            </a:p>
          </p:txBody>
        </p:sp>
        <p:pic>
          <p:nvPicPr>
            <p:cNvPr id="36" name="Picture 15" descr="child vector的圖片搜尋結果"/>
            <p:cNvPicPr>
              <a:picLocks noChangeAspect="1" noChangeArrowheads="1"/>
            </p:cNvPicPr>
            <p:nvPr/>
          </p:nvPicPr>
          <p:blipFill>
            <a:blip r:embed="rId3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743986" y="2191608"/>
              <a:ext cx="1512168" cy="1512169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grpSp>
        <p:nvGrpSpPr>
          <p:cNvPr id="7" name="Group 6"/>
          <p:cNvGrpSpPr/>
          <p:nvPr/>
        </p:nvGrpSpPr>
        <p:grpSpPr>
          <a:xfrm>
            <a:off x="3059832" y="1746761"/>
            <a:ext cx="2943675" cy="4350544"/>
            <a:chOff x="3092526" y="1746761"/>
            <a:chExt cx="2943675" cy="4350544"/>
          </a:xfrm>
        </p:grpSpPr>
        <p:sp>
          <p:nvSpPr>
            <p:cNvPr id="40" name="Rounded Rectangle 39"/>
            <p:cNvSpPr/>
            <p:nvPr/>
          </p:nvSpPr>
          <p:spPr>
            <a:xfrm>
              <a:off x="3207572" y="1746761"/>
              <a:ext cx="2766417" cy="4350544"/>
            </a:xfrm>
            <a:prstGeom prst="roundRect">
              <a:avLst/>
            </a:pr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2">
              <a:schemeClr val="accent1"/>
            </a:fillRef>
            <a:effectRef idx="1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GB" sz="1200"/>
            </a:p>
          </p:txBody>
        </p:sp>
        <p:sp>
          <p:nvSpPr>
            <p:cNvPr id="32" name="Rectangle 31"/>
            <p:cNvSpPr/>
            <p:nvPr/>
          </p:nvSpPr>
          <p:spPr>
            <a:xfrm>
              <a:off x="3092526" y="4169112"/>
              <a:ext cx="2943675" cy="1384995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lvl="0" algn="ctr">
                <a:spcBef>
                  <a:spcPct val="20000"/>
                </a:spcBef>
                <a:buClr>
                  <a:srgbClr val="4F81BD"/>
                </a:buClr>
                <a:buSzPct val="85000"/>
              </a:pPr>
              <a:r>
                <a:rPr lang="zh-TW" altLang="en-US" sz="2100" b="1" kern="1200" dirty="0">
                  <a:solidFill>
                    <a:prstClr val="black"/>
                  </a:solidFill>
                  <a:ea typeface="微軟正黑體"/>
                </a:rPr>
                <a:t>開放</a:t>
              </a:r>
              <a:r>
                <a:rPr lang="zh-TW" altLang="en-US" sz="2100" b="1" kern="1200" dirty="0" smtClean="0">
                  <a:solidFill>
                    <a:prstClr val="black"/>
                  </a:solidFill>
                  <a:ea typeface="微軟正黑體"/>
                </a:rPr>
                <a:t>醫管局的數據</a:t>
              </a:r>
              <a:r>
                <a:rPr lang="zh-TW" altLang="en-US" sz="2100" b="1" kern="1200" dirty="0">
                  <a:solidFill>
                    <a:prstClr val="black"/>
                  </a:solidFill>
                  <a:ea typeface="微軟正黑體"/>
                </a:rPr>
                <a:t>資料庫</a:t>
              </a:r>
              <a:r>
                <a:rPr lang="zh-TW" altLang="en-US" sz="2100" kern="1200" dirty="0">
                  <a:solidFill>
                    <a:prstClr val="black"/>
                  </a:solidFill>
                  <a:ea typeface="微軟正黑體"/>
                </a:rPr>
                <a:t>，讓研究人員更有效及便捷地進行分析，以便為各種政策提供基礎</a:t>
              </a:r>
            </a:p>
          </p:txBody>
        </p:sp>
        <p:pic>
          <p:nvPicPr>
            <p:cNvPr id="1028" name="Picture 4" descr="hospital vector的圖片搜尋結果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646590" y="2033652"/>
              <a:ext cx="1888380" cy="1888381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</p:spTree>
    <p:extLst>
      <p:ext uri="{BB962C8B-B14F-4D97-AF65-F5344CB8AC3E}">
        <p14:creationId xmlns:p14="http://schemas.microsoft.com/office/powerpoint/2010/main" val="3907646576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zh-CN" altLang="en-US" dirty="0">
                <a:latin typeface="Microsoft JhengHei" panose="020B0604030504040204" pitchFamily="34" charset="-120"/>
                <a:ea typeface="Microsoft JhengHei" panose="020B0604030504040204" pitchFamily="34" charset="-120"/>
              </a:rPr>
              <a:t>總結</a:t>
            </a:r>
          </a:p>
        </p:txBody>
      </p:sp>
    </p:spTree>
    <p:extLst>
      <p:ext uri="{BB962C8B-B14F-4D97-AF65-F5344CB8AC3E}">
        <p14:creationId xmlns:p14="http://schemas.microsoft.com/office/powerpoint/2010/main" val="424218598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Title 1"/>
          <p:cNvSpPr>
            <a:spLocks noGrp="1"/>
          </p:cNvSpPr>
          <p:nvPr>
            <p:ph type="title"/>
          </p:nvPr>
        </p:nvSpPr>
        <p:spPr>
          <a:xfrm>
            <a:off x="457200" y="533400"/>
            <a:ext cx="8229600" cy="990600"/>
          </a:xfrm>
        </p:spPr>
        <p:txBody>
          <a:bodyPr>
            <a:normAutofit/>
          </a:bodyPr>
          <a:lstStyle/>
          <a:p>
            <a:r>
              <a:rPr lang="zh-CN" altLang="en-US" b="1" dirty="0">
                <a:latin typeface="Microsoft JhengHei" panose="020B0604030504040204" pitchFamily="34" charset="-120"/>
                <a:ea typeface="Microsoft JhengHei" panose="020B0604030504040204" pitchFamily="34" charset="-120"/>
              </a:rPr>
              <a:t>總結</a:t>
            </a:r>
            <a:endParaRPr lang="en-GB" b="1" dirty="0"/>
          </a:p>
        </p:txBody>
      </p:sp>
      <p:sp>
        <p:nvSpPr>
          <p:cNvPr id="15" name="Content Placeholder 2"/>
          <p:cNvSpPr>
            <a:spLocks noGrp="1"/>
          </p:cNvSpPr>
          <p:nvPr>
            <p:ph idx="1"/>
          </p:nvPr>
        </p:nvSpPr>
        <p:spPr>
          <a:xfrm>
            <a:off x="457200" y="1648544"/>
            <a:ext cx="8229600" cy="4876800"/>
          </a:xfrm>
        </p:spPr>
        <p:txBody>
          <a:bodyPr>
            <a:normAutofit/>
          </a:bodyPr>
          <a:lstStyle/>
          <a:p>
            <a:pPr>
              <a:spcAft>
                <a:spcPts val="1800"/>
              </a:spcAft>
            </a:pPr>
            <a:r>
              <a:rPr lang="zh-TW" altLang="en-US" dirty="0" smtClean="0"/>
              <a:t>損傷是兒童</a:t>
            </a:r>
            <a:r>
              <a:rPr lang="zh-TW" altLang="en-US" b="1" dirty="0"/>
              <a:t>死亡及患病的其中一</a:t>
            </a:r>
            <a:r>
              <a:rPr lang="zh-TW" altLang="en-US" b="1" dirty="0" smtClean="0"/>
              <a:t>個主因</a:t>
            </a:r>
          </a:p>
          <a:p>
            <a:pPr>
              <a:spcAft>
                <a:spcPts val="1800"/>
              </a:spcAft>
            </a:pPr>
            <a:r>
              <a:rPr lang="zh-TW" altLang="en-US" dirty="0" smtClean="0"/>
              <a:t>處</a:t>
            </a:r>
            <a:r>
              <a:rPr lang="zh-TW" altLang="en-US" dirty="0"/>
              <a:t>理損傷是</a:t>
            </a:r>
            <a:r>
              <a:rPr lang="zh-TW" altLang="en-US" b="1" dirty="0"/>
              <a:t>昂貴的</a:t>
            </a:r>
          </a:p>
          <a:p>
            <a:pPr>
              <a:spcAft>
                <a:spcPts val="1800"/>
              </a:spcAft>
            </a:pPr>
            <a:r>
              <a:rPr lang="en-US" altLang="zh-TW" b="1" dirty="0" smtClean="0"/>
              <a:t>30</a:t>
            </a:r>
            <a:r>
              <a:rPr lang="zh-TW" altLang="en-US" b="1" dirty="0" smtClean="0"/>
              <a:t>－</a:t>
            </a:r>
            <a:r>
              <a:rPr lang="en-US" altLang="zh-TW" b="1" dirty="0" smtClean="0"/>
              <a:t>50% </a:t>
            </a:r>
            <a:r>
              <a:rPr lang="zh-TW" altLang="en-US" dirty="0" smtClean="0"/>
              <a:t>的損傷是</a:t>
            </a:r>
            <a:r>
              <a:rPr lang="zh-TW" altLang="en-US" b="1" dirty="0" smtClean="0"/>
              <a:t>可預防的 ─</a:t>
            </a:r>
            <a:r>
              <a:rPr lang="en-US" altLang="zh-TW" dirty="0" smtClean="0"/>
              <a:t> </a:t>
            </a:r>
            <a:r>
              <a:rPr lang="zh-TW" altLang="en-US" dirty="0"/>
              <a:t>能節省近</a:t>
            </a:r>
            <a:r>
              <a:rPr lang="zh-TW" altLang="en-US" dirty="0" smtClean="0"/>
              <a:t>港幣＄</a:t>
            </a:r>
            <a:r>
              <a:rPr lang="en-US" altLang="zh-TW" dirty="0" smtClean="0"/>
              <a:t>1,400</a:t>
            </a:r>
            <a:r>
              <a:rPr lang="zh-TW" altLang="en-US" dirty="0" smtClean="0"/>
              <a:t>萬</a:t>
            </a:r>
          </a:p>
          <a:p>
            <a:pPr>
              <a:spcAft>
                <a:spcPts val="1800"/>
              </a:spcAft>
            </a:pPr>
            <a:r>
              <a:rPr lang="zh-TW" altLang="en-US" dirty="0" smtClean="0"/>
              <a:t>除</a:t>
            </a:r>
            <a:r>
              <a:rPr lang="zh-TW" altLang="en-US" dirty="0"/>
              <a:t>了損傷</a:t>
            </a:r>
            <a:r>
              <a:rPr lang="zh-TW" altLang="en-US" dirty="0" smtClean="0"/>
              <a:t>率外</a:t>
            </a:r>
            <a:r>
              <a:rPr lang="zh-TW" altLang="en-US" dirty="0"/>
              <a:t>，區域之間的損傷模式亦有</a:t>
            </a:r>
            <a:r>
              <a:rPr lang="zh-TW" altLang="en-US" b="1" dirty="0"/>
              <a:t>明顯的地理分別</a:t>
            </a:r>
          </a:p>
          <a:p>
            <a:pPr>
              <a:spcAft>
                <a:spcPts val="1800"/>
              </a:spcAft>
            </a:pPr>
            <a:r>
              <a:rPr lang="zh-TW" altLang="en-US" dirty="0"/>
              <a:t>地區性的損傷數據應用以設計</a:t>
            </a:r>
            <a:r>
              <a:rPr lang="zh-TW" altLang="en-US" b="1" dirty="0"/>
              <a:t>有效的地區性及區域</a:t>
            </a:r>
            <a:r>
              <a:rPr lang="zh-TW" altLang="en-US" b="1" dirty="0" smtClean="0"/>
              <a:t>性介</a:t>
            </a:r>
            <a:r>
              <a:rPr lang="zh-TW" altLang="en-US" b="1" dirty="0"/>
              <a:t>入方案</a:t>
            </a:r>
            <a:endParaRPr lang="en-GB" b="1" dirty="0">
              <a:latin typeface="Calibri" panose="020F05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67818611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zh-CN" altLang="en-US" dirty="0">
                <a:latin typeface="Microsoft JhengHei" panose="020B0604030504040204" pitchFamily="34" charset="-120"/>
                <a:ea typeface="Microsoft JhengHei" panose="020B0604030504040204" pitchFamily="34" charset="-120"/>
              </a:rPr>
              <a:t>問答環</a:t>
            </a:r>
            <a:r>
              <a:rPr lang="zh-CN" altLang="en-US" dirty="0" smtClean="0">
                <a:latin typeface="Microsoft JhengHei" panose="020B0604030504040204" pitchFamily="34" charset="-120"/>
                <a:ea typeface="Microsoft JhengHei" panose="020B0604030504040204" pitchFamily="34" charset="-120"/>
              </a:rPr>
              <a:t>節</a:t>
            </a:r>
            <a:endParaRPr lang="zh-TW" altLang="en-US" dirty="0">
              <a:latin typeface="Microsoft JhengHei" panose="020B0604030504040204" pitchFamily="34" charset="-120"/>
              <a:ea typeface="Microsoft JhengHei" panose="020B0604030504040204" pitchFamily="34" charset="-120"/>
            </a:endParaRPr>
          </a:p>
        </p:txBody>
      </p:sp>
    </p:spTree>
    <p:extLst>
      <p:ext uri="{BB962C8B-B14F-4D97-AF65-F5344CB8AC3E}">
        <p14:creationId xmlns:p14="http://schemas.microsoft.com/office/powerpoint/2010/main" val="286061793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zh-TW" altLang="en-US" b="1" dirty="0" smtClean="0"/>
              <a:t>記者招待會程序</a:t>
            </a:r>
            <a:endParaRPr lang="en-GB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>
            <a:normAutofit/>
          </a:bodyPr>
          <a:lstStyle/>
          <a:p>
            <a:r>
              <a:rPr lang="zh-TW" altLang="en-US" sz="2800" dirty="0"/>
              <a:t>研究目</a:t>
            </a:r>
            <a:r>
              <a:rPr lang="zh-TW" altLang="en-US" sz="2800" dirty="0" smtClean="0"/>
              <a:t>的</a:t>
            </a:r>
            <a:r>
              <a:rPr lang="zh-HK" altLang="en-US" sz="2800" dirty="0"/>
              <a:t>及</a:t>
            </a:r>
            <a:r>
              <a:rPr lang="zh-TW" altLang="en-US" sz="2800" dirty="0" smtClean="0"/>
              <a:t>簡</a:t>
            </a:r>
            <a:r>
              <a:rPr lang="zh-TW" altLang="en-US" sz="2800" dirty="0"/>
              <a:t>介</a:t>
            </a:r>
          </a:p>
          <a:p>
            <a:pPr>
              <a:spcBef>
                <a:spcPts val="1800"/>
              </a:spcBef>
            </a:pPr>
            <a:r>
              <a:rPr lang="zh-TW" altLang="en-US" sz="2800" dirty="0"/>
              <a:t>研究結</a:t>
            </a:r>
            <a:r>
              <a:rPr lang="zh-TW" altLang="en-US" sz="2800" dirty="0" smtClean="0"/>
              <a:t>果</a:t>
            </a:r>
            <a:endParaRPr lang="en-GB" altLang="zh-TW" sz="2800" dirty="0" smtClean="0"/>
          </a:p>
          <a:p>
            <a:pPr lvl="1"/>
            <a:r>
              <a:rPr lang="zh-TW" altLang="en-US" sz="2400" dirty="0"/>
              <a:t>香港兒</a:t>
            </a:r>
            <a:r>
              <a:rPr lang="zh-TW" altLang="en-US" sz="2400" dirty="0" smtClean="0"/>
              <a:t>童受</a:t>
            </a:r>
            <a:r>
              <a:rPr lang="zh-TW" altLang="en-US" sz="2400" dirty="0"/>
              <a:t>傷情</a:t>
            </a:r>
            <a:r>
              <a:rPr lang="zh-TW" altLang="en-US" sz="2400" dirty="0" smtClean="0"/>
              <a:t>況</a:t>
            </a:r>
            <a:endParaRPr lang="en-GB" altLang="zh-TW" sz="2400" dirty="0" smtClean="0"/>
          </a:p>
          <a:p>
            <a:pPr lvl="1"/>
            <a:r>
              <a:rPr lang="zh-TW" altLang="en-US" sz="2400" dirty="0"/>
              <a:t>各區兒童受傷情</a:t>
            </a:r>
            <a:r>
              <a:rPr lang="zh-TW" altLang="en-US" sz="2400" dirty="0" smtClean="0"/>
              <a:t>況</a:t>
            </a:r>
            <a:endParaRPr lang="en-GB" altLang="zh-TW" sz="2400" dirty="0" smtClean="0"/>
          </a:p>
          <a:p>
            <a:pPr lvl="1"/>
            <a:r>
              <a:rPr lang="zh-TW" altLang="en-US" sz="2400" dirty="0"/>
              <a:t>意外</a:t>
            </a:r>
            <a:r>
              <a:rPr lang="zh-TW" altLang="en-US" sz="2400" dirty="0" smtClean="0"/>
              <a:t>受傷：跌傷</a:t>
            </a:r>
            <a:endParaRPr lang="en-GB" altLang="zh-TW" sz="2400" dirty="0" smtClean="0"/>
          </a:p>
          <a:p>
            <a:pPr lvl="1"/>
            <a:r>
              <a:rPr lang="zh-TW" altLang="en-US" sz="2400" dirty="0"/>
              <a:t>蓄意</a:t>
            </a:r>
            <a:r>
              <a:rPr lang="zh-TW" altLang="en-US" sz="2400" dirty="0" smtClean="0"/>
              <a:t>傷害：虐待</a:t>
            </a:r>
            <a:r>
              <a:rPr lang="zh-TW" altLang="en-US" sz="2400" dirty="0"/>
              <a:t>兒童</a:t>
            </a:r>
            <a:endParaRPr lang="en-GB" sz="2400" dirty="0" smtClean="0">
              <a:solidFill>
                <a:srgbClr val="FF0000"/>
              </a:solidFill>
            </a:endParaRPr>
          </a:p>
          <a:p>
            <a:pPr>
              <a:spcBef>
                <a:spcPts val="1800"/>
              </a:spcBef>
            </a:pPr>
            <a:r>
              <a:rPr lang="zh-TW" altLang="en-US" sz="2800" dirty="0" smtClean="0"/>
              <a:t>建議</a:t>
            </a:r>
            <a:br>
              <a:rPr lang="zh-TW" altLang="en-US" sz="2800" dirty="0" smtClean="0"/>
            </a:br>
            <a:endParaRPr lang="en-GB" sz="2800" dirty="0"/>
          </a:p>
        </p:txBody>
      </p:sp>
    </p:spTree>
    <p:extLst>
      <p:ext uri="{BB962C8B-B14F-4D97-AF65-F5344CB8AC3E}">
        <p14:creationId xmlns:p14="http://schemas.microsoft.com/office/powerpoint/2010/main" val="4048061638"/>
      </p:ext>
    </p:extLst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zh-CN" altLang="en-US" dirty="0">
                <a:latin typeface="Microsoft JhengHei" panose="020B0604030504040204" pitchFamily="34" charset="-120"/>
                <a:ea typeface="Microsoft JhengHei" panose="020B0604030504040204" pitchFamily="34" charset="-120"/>
              </a:rPr>
              <a:t>附錄</a:t>
            </a:r>
          </a:p>
        </p:txBody>
      </p:sp>
    </p:spTree>
    <p:extLst>
      <p:ext uri="{BB962C8B-B14F-4D97-AF65-F5344CB8AC3E}">
        <p14:creationId xmlns:p14="http://schemas.microsoft.com/office/powerpoint/2010/main" val="315403724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Title 1"/>
          <p:cNvSpPr>
            <a:spLocks noGrp="1"/>
          </p:cNvSpPr>
          <p:nvPr>
            <p:ph type="title"/>
          </p:nvPr>
        </p:nvSpPr>
        <p:spPr>
          <a:xfrm>
            <a:off x="457200" y="533400"/>
            <a:ext cx="8229600" cy="990600"/>
          </a:xfrm>
        </p:spPr>
        <p:txBody>
          <a:bodyPr>
            <a:normAutofit/>
          </a:bodyPr>
          <a:lstStyle/>
          <a:p>
            <a:r>
              <a:rPr lang="zh-TW" altLang="en-US" b="1" dirty="0"/>
              <a:t>每區損傷模式</a:t>
            </a:r>
          </a:p>
        </p:txBody>
      </p:sp>
      <p:sp>
        <p:nvSpPr>
          <p:cNvPr id="5" name="Content Placeholder 2"/>
          <p:cNvSpPr txBox="1">
            <a:spLocks/>
          </p:cNvSpPr>
          <p:nvPr/>
        </p:nvSpPr>
        <p:spPr>
          <a:xfrm>
            <a:off x="395536" y="1628800"/>
            <a:ext cx="8229600" cy="4876800"/>
          </a:xfrm>
          <a:prstGeom prst="rect">
            <a:avLst/>
          </a:prstGeom>
        </p:spPr>
        <p:txBody>
          <a:bodyPr vert="horz" lIns="91440" tIns="45720" rIns="91440" bIns="45720" numCol="2" rtlCol="0">
            <a:noAutofit/>
          </a:bodyPr>
          <a:lstStyle>
            <a:lvl1pPr marL="182880" indent="-182880" algn="l" defTabSz="914400" rtl="0" eaLnBrk="1" latinLnBrk="0" hangingPunct="1">
              <a:spcBef>
                <a:spcPct val="20000"/>
              </a:spcBef>
              <a:buClr>
                <a:schemeClr val="accent1"/>
              </a:buClr>
              <a:buSzPct val="85000"/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indent="-182880" algn="l" defTabSz="914400" rtl="0" eaLnBrk="1" latinLnBrk="0" hangingPunct="1">
              <a:spcBef>
                <a:spcPct val="20000"/>
              </a:spcBef>
              <a:buClr>
                <a:schemeClr val="accent1"/>
              </a:buClr>
              <a:buSzPct val="85000"/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731520" indent="-182880" algn="l" defTabSz="914400" rtl="0" eaLnBrk="1" latinLnBrk="0" hangingPunct="1">
              <a:spcBef>
                <a:spcPct val="20000"/>
              </a:spcBef>
              <a:buClr>
                <a:schemeClr val="accent1"/>
              </a:buClr>
              <a:buSzPct val="90000"/>
              <a:buFont typeface="Arial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005840" indent="-182880" algn="l" defTabSz="914400" rtl="0" eaLnBrk="1" latinLnBrk="0" hangingPunct="1">
              <a:spcBef>
                <a:spcPct val="20000"/>
              </a:spcBef>
              <a:buClr>
                <a:schemeClr val="accent1"/>
              </a:buClr>
              <a:buFont typeface="Arial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188720" indent="-137160" algn="l" defTabSz="914400" rtl="0" eaLnBrk="1" latinLnBrk="0" hangingPunct="1">
              <a:spcBef>
                <a:spcPct val="20000"/>
              </a:spcBef>
              <a:buClr>
                <a:schemeClr val="accent1"/>
              </a:buClr>
              <a:buSzPct val="100000"/>
              <a:buFont typeface="Arial" pitchFamily="34" charset="0"/>
              <a:buChar char="•"/>
              <a:defRPr sz="1400" kern="1200" baseline="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1371600" indent="-182880" algn="l" defTabSz="914400" rtl="0" eaLnBrk="1" latinLnBrk="0" hangingPunct="1">
              <a:spcBef>
                <a:spcPct val="20000"/>
              </a:spcBef>
              <a:buClr>
                <a:schemeClr val="accent1"/>
              </a:buClr>
              <a:buFont typeface="Arial" pitchFamily="34" charset="0"/>
              <a:buChar char="•"/>
              <a:defRPr sz="13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1554480" indent="-182880" algn="l" defTabSz="914400" rtl="0" eaLnBrk="1" latinLnBrk="0" hangingPunct="1">
              <a:spcBef>
                <a:spcPct val="20000"/>
              </a:spcBef>
              <a:buClr>
                <a:schemeClr val="accent1"/>
              </a:buClr>
              <a:buFont typeface="Arial" pitchFamily="34" charset="0"/>
              <a:buChar char="•"/>
              <a:defRPr sz="13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1737360" indent="-182880" algn="l" defTabSz="914400" rtl="0" eaLnBrk="1" latinLnBrk="0" hangingPunct="1">
              <a:spcBef>
                <a:spcPct val="20000"/>
              </a:spcBef>
              <a:buClr>
                <a:schemeClr val="accent1"/>
              </a:buClr>
              <a:buFont typeface="Arial" pitchFamily="34" charset="0"/>
              <a:buChar char="•"/>
              <a:defRPr sz="13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1920240" indent="-182880" algn="l" defTabSz="914400" rtl="0" eaLnBrk="1" latinLnBrk="0" hangingPunct="1">
              <a:spcBef>
                <a:spcPct val="20000"/>
              </a:spcBef>
              <a:buClr>
                <a:schemeClr val="accent1"/>
              </a:buClr>
              <a:buFont typeface="Arial" pitchFamily="34" charset="0"/>
              <a:buChar char="•"/>
              <a:defRPr sz="13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zh-TW" altLang="en-US" sz="2800" dirty="0" smtClean="0">
                <a:solidFill>
                  <a:schemeClr val="tx2">
                    <a:lumMod val="50000"/>
                  </a:schemeClr>
                </a:solidFill>
                <a:latin typeface="Calibri" panose="020F0502020204030204" pitchFamily="34" charset="0"/>
                <a:hlinkClick r:id="rId2" action="ppaction://hlinksldjump"/>
              </a:rPr>
              <a:t>中西區</a:t>
            </a:r>
            <a:endParaRPr lang="zh-TW" altLang="en-US" sz="2800" dirty="0" smtClean="0">
              <a:solidFill>
                <a:schemeClr val="tx2">
                  <a:lumMod val="50000"/>
                </a:schemeClr>
              </a:solidFill>
              <a:latin typeface="Calibri" panose="020F0502020204030204" pitchFamily="34" charset="0"/>
            </a:endParaRPr>
          </a:p>
          <a:p>
            <a:r>
              <a:rPr lang="zh-TW" altLang="en-US" sz="2800" dirty="0" smtClean="0">
                <a:solidFill>
                  <a:schemeClr val="tx2">
                    <a:lumMod val="50000"/>
                  </a:schemeClr>
                </a:solidFill>
                <a:latin typeface="Calibri" panose="020F0502020204030204" pitchFamily="34" charset="0"/>
                <a:hlinkClick r:id="rId3" action="ppaction://hlinksldjump"/>
              </a:rPr>
              <a:t>東區</a:t>
            </a:r>
            <a:endParaRPr lang="zh-TW" altLang="en-US" sz="2800" dirty="0" smtClean="0">
              <a:solidFill>
                <a:schemeClr val="tx2">
                  <a:lumMod val="50000"/>
                </a:schemeClr>
              </a:solidFill>
              <a:latin typeface="Calibri" panose="020F0502020204030204" pitchFamily="34" charset="0"/>
            </a:endParaRPr>
          </a:p>
          <a:p>
            <a:r>
              <a:rPr lang="zh-TW" altLang="en-US" sz="2800" dirty="0" smtClean="0">
                <a:solidFill>
                  <a:schemeClr val="tx2">
                    <a:lumMod val="50000"/>
                  </a:schemeClr>
                </a:solidFill>
                <a:latin typeface="Calibri" panose="020F0502020204030204" pitchFamily="34" charset="0"/>
                <a:hlinkClick r:id="rId4" action="ppaction://hlinksldjump"/>
              </a:rPr>
              <a:t>離島區</a:t>
            </a:r>
            <a:endParaRPr lang="zh-TW" altLang="en-US" sz="2800" dirty="0" smtClean="0">
              <a:solidFill>
                <a:schemeClr val="tx2">
                  <a:lumMod val="50000"/>
                </a:schemeClr>
              </a:solidFill>
              <a:latin typeface="Calibri" panose="020F0502020204030204" pitchFamily="34" charset="0"/>
            </a:endParaRPr>
          </a:p>
          <a:p>
            <a:r>
              <a:rPr lang="zh-TW" altLang="en-US" sz="2800" dirty="0" smtClean="0">
                <a:solidFill>
                  <a:schemeClr val="tx2">
                    <a:lumMod val="50000"/>
                  </a:schemeClr>
                </a:solidFill>
                <a:latin typeface="Calibri" panose="020F0502020204030204" pitchFamily="34" charset="0"/>
                <a:hlinkClick r:id="rId5" action="ppaction://hlinksldjump"/>
              </a:rPr>
              <a:t>九龍城區</a:t>
            </a:r>
            <a:endParaRPr lang="zh-TW" altLang="en-US" sz="2800" dirty="0" smtClean="0">
              <a:solidFill>
                <a:schemeClr val="tx2">
                  <a:lumMod val="50000"/>
                </a:schemeClr>
              </a:solidFill>
              <a:latin typeface="Calibri" panose="020F0502020204030204" pitchFamily="34" charset="0"/>
            </a:endParaRPr>
          </a:p>
          <a:p>
            <a:r>
              <a:rPr lang="zh-TW" altLang="en-US" sz="2800" dirty="0" smtClean="0">
                <a:solidFill>
                  <a:schemeClr val="tx2">
                    <a:lumMod val="50000"/>
                  </a:schemeClr>
                </a:solidFill>
                <a:latin typeface="Calibri" panose="020F0502020204030204" pitchFamily="34" charset="0"/>
                <a:hlinkClick r:id="rId6" action="ppaction://hlinksldjump"/>
              </a:rPr>
              <a:t>葵青區</a:t>
            </a:r>
            <a:endParaRPr lang="zh-TW" altLang="en-US" sz="2800" dirty="0" smtClean="0">
              <a:solidFill>
                <a:schemeClr val="tx2">
                  <a:lumMod val="50000"/>
                </a:schemeClr>
              </a:solidFill>
              <a:latin typeface="Calibri" panose="020F0502020204030204" pitchFamily="34" charset="0"/>
            </a:endParaRPr>
          </a:p>
          <a:p>
            <a:r>
              <a:rPr lang="zh-TW" altLang="en-US" sz="2800" dirty="0" smtClean="0">
                <a:solidFill>
                  <a:schemeClr val="tx2">
                    <a:lumMod val="50000"/>
                  </a:schemeClr>
                </a:solidFill>
                <a:latin typeface="Calibri" panose="020F0502020204030204" pitchFamily="34" charset="0"/>
                <a:hlinkClick r:id="rId7" action="ppaction://hlinksldjump"/>
              </a:rPr>
              <a:t>觀塘區</a:t>
            </a:r>
            <a:endParaRPr lang="zh-TW" altLang="en-US" sz="2800" dirty="0" smtClean="0">
              <a:solidFill>
                <a:schemeClr val="tx2">
                  <a:lumMod val="50000"/>
                </a:schemeClr>
              </a:solidFill>
              <a:latin typeface="Calibri" panose="020F0502020204030204" pitchFamily="34" charset="0"/>
            </a:endParaRPr>
          </a:p>
          <a:p>
            <a:r>
              <a:rPr lang="zh-TW" altLang="en-US" sz="2800" dirty="0" smtClean="0">
                <a:solidFill>
                  <a:schemeClr val="tx2">
                    <a:lumMod val="50000"/>
                  </a:schemeClr>
                </a:solidFill>
                <a:latin typeface="Calibri" panose="020F0502020204030204" pitchFamily="34" charset="0"/>
                <a:hlinkClick r:id="rId8" action="ppaction://hlinksldjump"/>
              </a:rPr>
              <a:t>北區</a:t>
            </a:r>
            <a:endParaRPr lang="zh-TW" altLang="en-US" sz="2800" dirty="0" smtClean="0">
              <a:solidFill>
                <a:schemeClr val="tx2">
                  <a:lumMod val="50000"/>
                </a:schemeClr>
              </a:solidFill>
              <a:latin typeface="Calibri" panose="020F0502020204030204" pitchFamily="34" charset="0"/>
            </a:endParaRPr>
          </a:p>
          <a:p>
            <a:r>
              <a:rPr lang="zh-TW" altLang="en-US" sz="2800" dirty="0" smtClean="0">
                <a:solidFill>
                  <a:schemeClr val="tx2">
                    <a:lumMod val="50000"/>
                  </a:schemeClr>
                </a:solidFill>
                <a:latin typeface="Calibri" panose="020F0502020204030204" pitchFamily="34" charset="0"/>
                <a:hlinkClick r:id="rId9" action="ppaction://hlinksldjump"/>
              </a:rPr>
              <a:t>西貢區</a:t>
            </a:r>
            <a:endParaRPr lang="zh-TW" altLang="en-US" sz="2800" dirty="0" smtClean="0">
              <a:solidFill>
                <a:schemeClr val="tx2">
                  <a:lumMod val="50000"/>
                </a:schemeClr>
              </a:solidFill>
              <a:latin typeface="Calibri" panose="020F0502020204030204" pitchFamily="34" charset="0"/>
            </a:endParaRPr>
          </a:p>
          <a:p>
            <a:r>
              <a:rPr lang="zh-TW" altLang="en-US" sz="2800" dirty="0" smtClean="0">
                <a:solidFill>
                  <a:schemeClr val="tx2">
                    <a:lumMod val="50000"/>
                  </a:schemeClr>
                </a:solidFill>
                <a:latin typeface="Calibri" panose="020F0502020204030204" pitchFamily="34" charset="0"/>
                <a:hlinkClick r:id="rId10" action="ppaction://hlinksldjump"/>
              </a:rPr>
              <a:t>沙田區</a:t>
            </a:r>
            <a:endParaRPr lang="zh-TW" altLang="en-US" sz="2800" dirty="0" smtClean="0">
              <a:solidFill>
                <a:schemeClr val="tx2">
                  <a:lumMod val="50000"/>
                </a:schemeClr>
              </a:solidFill>
              <a:latin typeface="Calibri" panose="020F0502020204030204" pitchFamily="34" charset="0"/>
            </a:endParaRPr>
          </a:p>
          <a:p>
            <a:r>
              <a:rPr lang="zh-TW" altLang="en-US" sz="2800" dirty="0" smtClean="0">
                <a:solidFill>
                  <a:schemeClr val="tx2">
                    <a:lumMod val="50000"/>
                  </a:schemeClr>
                </a:solidFill>
                <a:latin typeface="Calibri" panose="020F0502020204030204" pitchFamily="34" charset="0"/>
                <a:hlinkClick r:id="rId11" action="ppaction://hlinksldjump"/>
              </a:rPr>
              <a:t>深水埗區</a:t>
            </a:r>
            <a:endParaRPr lang="zh-TW" altLang="en-US" sz="2800" dirty="0" smtClean="0">
              <a:solidFill>
                <a:schemeClr val="tx2">
                  <a:lumMod val="50000"/>
                </a:schemeClr>
              </a:solidFill>
              <a:latin typeface="Calibri" panose="020F0502020204030204" pitchFamily="34" charset="0"/>
            </a:endParaRPr>
          </a:p>
          <a:p>
            <a:r>
              <a:rPr lang="zh-TW" altLang="en-US" sz="2800" dirty="0" smtClean="0">
                <a:solidFill>
                  <a:schemeClr val="tx2">
                    <a:lumMod val="50000"/>
                  </a:schemeClr>
                </a:solidFill>
                <a:latin typeface="Calibri" panose="020F0502020204030204" pitchFamily="34" charset="0"/>
                <a:hlinkClick r:id="rId12" action="ppaction://hlinksldjump"/>
              </a:rPr>
              <a:t>南區</a:t>
            </a:r>
            <a:endParaRPr lang="zh-TW" altLang="en-US" sz="2800" dirty="0" smtClean="0">
              <a:solidFill>
                <a:schemeClr val="tx2">
                  <a:lumMod val="50000"/>
                </a:schemeClr>
              </a:solidFill>
              <a:latin typeface="Calibri" panose="020F0502020204030204" pitchFamily="34" charset="0"/>
            </a:endParaRPr>
          </a:p>
          <a:p>
            <a:r>
              <a:rPr lang="zh-TW" altLang="en-US" sz="2800" dirty="0" smtClean="0">
                <a:solidFill>
                  <a:schemeClr val="tx2">
                    <a:lumMod val="50000"/>
                  </a:schemeClr>
                </a:solidFill>
                <a:latin typeface="Calibri" panose="020F0502020204030204" pitchFamily="34" charset="0"/>
                <a:hlinkClick r:id="rId13" action="ppaction://hlinksldjump"/>
              </a:rPr>
              <a:t>大埔區</a:t>
            </a:r>
            <a:endParaRPr lang="zh-TW" altLang="en-US" sz="2800" dirty="0" smtClean="0">
              <a:solidFill>
                <a:schemeClr val="tx2">
                  <a:lumMod val="50000"/>
                </a:schemeClr>
              </a:solidFill>
              <a:latin typeface="Calibri" panose="020F0502020204030204" pitchFamily="34" charset="0"/>
            </a:endParaRPr>
          </a:p>
          <a:p>
            <a:r>
              <a:rPr lang="zh-TW" altLang="en-US" sz="2800" dirty="0" smtClean="0">
                <a:solidFill>
                  <a:schemeClr val="tx2">
                    <a:lumMod val="50000"/>
                  </a:schemeClr>
                </a:solidFill>
                <a:latin typeface="Calibri" panose="020F0502020204030204" pitchFamily="34" charset="0"/>
                <a:hlinkClick r:id="rId14" action="ppaction://hlinksldjump"/>
              </a:rPr>
              <a:t>荃灣區</a:t>
            </a:r>
            <a:endParaRPr lang="zh-TW" altLang="en-US" sz="2800" dirty="0" smtClean="0">
              <a:solidFill>
                <a:schemeClr val="tx2">
                  <a:lumMod val="50000"/>
                </a:schemeClr>
              </a:solidFill>
              <a:latin typeface="Calibri" panose="020F0502020204030204" pitchFamily="34" charset="0"/>
            </a:endParaRPr>
          </a:p>
          <a:p>
            <a:r>
              <a:rPr lang="zh-TW" altLang="en-US" sz="2800" dirty="0" smtClean="0">
                <a:solidFill>
                  <a:schemeClr val="tx2">
                    <a:lumMod val="50000"/>
                  </a:schemeClr>
                </a:solidFill>
                <a:latin typeface="Calibri" panose="020F0502020204030204" pitchFamily="34" charset="0"/>
                <a:hlinkClick r:id="rId15" action="ppaction://hlinksldjump"/>
              </a:rPr>
              <a:t>屯門區</a:t>
            </a:r>
            <a:endParaRPr lang="zh-TW" altLang="en-US" sz="2800" dirty="0" smtClean="0">
              <a:solidFill>
                <a:schemeClr val="tx2">
                  <a:lumMod val="50000"/>
                </a:schemeClr>
              </a:solidFill>
              <a:latin typeface="Calibri" panose="020F0502020204030204" pitchFamily="34" charset="0"/>
            </a:endParaRPr>
          </a:p>
          <a:p>
            <a:r>
              <a:rPr lang="zh-TW" altLang="en-US" sz="2800" dirty="0" smtClean="0">
                <a:solidFill>
                  <a:schemeClr val="tx2">
                    <a:lumMod val="50000"/>
                  </a:schemeClr>
                </a:solidFill>
                <a:latin typeface="Calibri" panose="020F0502020204030204" pitchFamily="34" charset="0"/>
                <a:hlinkClick r:id="rId16" action="ppaction://hlinksldjump"/>
              </a:rPr>
              <a:t>灣仔區</a:t>
            </a:r>
            <a:endParaRPr lang="zh-TW" altLang="en-US" sz="2800" dirty="0" smtClean="0">
              <a:solidFill>
                <a:schemeClr val="tx2">
                  <a:lumMod val="50000"/>
                </a:schemeClr>
              </a:solidFill>
              <a:latin typeface="Calibri" panose="020F0502020204030204" pitchFamily="34" charset="0"/>
            </a:endParaRPr>
          </a:p>
          <a:p>
            <a:r>
              <a:rPr lang="zh-TW" altLang="en-US" sz="2800" dirty="0" smtClean="0">
                <a:solidFill>
                  <a:schemeClr val="tx2">
                    <a:lumMod val="50000"/>
                  </a:schemeClr>
                </a:solidFill>
                <a:latin typeface="Calibri" panose="020F0502020204030204" pitchFamily="34" charset="0"/>
                <a:hlinkClick r:id="rId17" action="ppaction://hlinksldjump"/>
              </a:rPr>
              <a:t>黃大仙區</a:t>
            </a:r>
            <a:endParaRPr lang="zh-TW" altLang="en-US" sz="2800" dirty="0" smtClean="0">
              <a:solidFill>
                <a:schemeClr val="tx2">
                  <a:lumMod val="50000"/>
                </a:schemeClr>
              </a:solidFill>
              <a:latin typeface="Calibri" panose="020F0502020204030204" pitchFamily="34" charset="0"/>
            </a:endParaRPr>
          </a:p>
          <a:p>
            <a:r>
              <a:rPr lang="zh-TW" altLang="en-US" sz="2800" dirty="0" smtClean="0">
                <a:solidFill>
                  <a:schemeClr val="tx2">
                    <a:lumMod val="50000"/>
                  </a:schemeClr>
                </a:solidFill>
                <a:latin typeface="Calibri" panose="020F0502020204030204" pitchFamily="34" charset="0"/>
                <a:hlinkClick r:id="rId18" action="ppaction://hlinksldjump"/>
              </a:rPr>
              <a:t>油尖旺區</a:t>
            </a:r>
            <a:endParaRPr lang="zh-TW" altLang="en-US" sz="2800" dirty="0" smtClean="0">
              <a:solidFill>
                <a:schemeClr val="tx2">
                  <a:lumMod val="50000"/>
                </a:schemeClr>
              </a:solidFill>
              <a:latin typeface="Calibri" panose="020F0502020204030204" pitchFamily="34" charset="0"/>
            </a:endParaRPr>
          </a:p>
          <a:p>
            <a:r>
              <a:rPr lang="zh-TW" altLang="en-US" sz="2800" dirty="0" smtClean="0">
                <a:solidFill>
                  <a:schemeClr val="tx2">
                    <a:lumMod val="50000"/>
                  </a:schemeClr>
                </a:solidFill>
                <a:latin typeface="Calibri" panose="020F0502020204030204" pitchFamily="34" charset="0"/>
                <a:hlinkClick r:id="rId19" action="ppaction://hlinksldjump"/>
              </a:rPr>
              <a:t>元朗區</a:t>
            </a:r>
            <a:endParaRPr lang="zh-TW" altLang="en-US" sz="2800" dirty="0">
              <a:solidFill>
                <a:schemeClr val="tx2">
                  <a:lumMod val="50000"/>
                </a:schemeClr>
              </a:solidFill>
              <a:latin typeface="Calibri" panose="020F05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86406092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5" name="Picture 19" descr="C:\Users\Ivy\AppData\Local\Microsoft\Windows\Temporary Internet Files\Content.IE5\A9FPQCJM\large-sticking-plaster-66.6-6135[1].gif"/>
          <p:cNvPicPr>
            <a:picLocks noChangeAspect="1" noChangeArrowheads="1"/>
          </p:cNvPicPr>
          <p:nvPr/>
        </p:nvPicPr>
        <p:blipFill>
          <a:blip r:embed="rId3" cstate="print">
            <a:duotone>
              <a:schemeClr val="accent6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689019">
            <a:off x="4833009" y="3061800"/>
            <a:ext cx="861079" cy="84577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16" name="Picture 19" descr="C:\Users\Ivy\AppData\Local\Microsoft\Windows\Temporary Internet Files\Content.IE5\A9FPQCJM\large-sticking-plaster-66.6-6135[1].gif"/>
          <p:cNvPicPr>
            <a:picLocks noChangeAspect="1" noChangeArrowheads="1"/>
          </p:cNvPicPr>
          <p:nvPr/>
        </p:nvPicPr>
        <p:blipFill>
          <a:blip r:embed="rId3" cstate="print">
            <a:duotone>
              <a:schemeClr val="accent6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689019">
            <a:off x="4839396" y="301095"/>
            <a:ext cx="861079" cy="84577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17" name="Picture 19" descr="C:\Users\Ivy\AppData\Local\Microsoft\Windows\Temporary Internet Files\Content.IE5\A9FPQCJM\large-sticking-plaster-66.6-6135[1].gif"/>
          <p:cNvPicPr>
            <a:picLocks noChangeAspect="1" noChangeArrowheads="1"/>
          </p:cNvPicPr>
          <p:nvPr/>
        </p:nvPicPr>
        <p:blipFill>
          <a:blip r:embed="rId3" cstate="print">
            <a:duotone>
              <a:schemeClr val="accent6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689019">
            <a:off x="320707" y="3323549"/>
            <a:ext cx="861079" cy="84577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18" name="Picture 19" descr="C:\Users\Ivy\AppData\Local\Microsoft\Windows\Temporary Internet Files\Content.IE5\A9FPQCJM\large-sticking-plaster-66.6-6135[1].gif"/>
          <p:cNvPicPr>
            <a:picLocks noChangeAspect="1" noChangeArrowheads="1"/>
          </p:cNvPicPr>
          <p:nvPr/>
        </p:nvPicPr>
        <p:blipFill>
          <a:blip r:embed="rId3" cstate="print">
            <a:duotone>
              <a:schemeClr val="accent6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689019">
            <a:off x="320707" y="909954"/>
            <a:ext cx="861079" cy="84577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" name="TextBox 3"/>
          <p:cNvSpPr txBox="1"/>
          <p:nvPr/>
        </p:nvSpPr>
        <p:spPr>
          <a:xfrm>
            <a:off x="251520" y="189462"/>
            <a:ext cx="2492990" cy="67710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TW" altLang="en-US" sz="2000" b="1" kern="1200" dirty="0" smtClean="0">
                <a:solidFill>
                  <a:srgbClr val="00682F"/>
                </a:solidFill>
                <a:latin typeface="微軟正黑體"/>
                <a:ea typeface="微軟正黑體"/>
                <a:cs typeface="Aharoni" panose="02010803020104030203" pitchFamily="2" charset="-79"/>
              </a:rPr>
              <a:t>中西區兒童</a:t>
            </a:r>
            <a:r>
              <a:rPr lang="zh-TW" altLang="en-US" sz="2000" b="1" kern="1200" dirty="0" smtClean="0">
                <a:solidFill>
                  <a:srgbClr val="FF6700">
                    <a:lumMod val="75000"/>
                  </a:srgbClr>
                </a:solidFill>
                <a:latin typeface="微軟正黑體"/>
                <a:ea typeface="微軟正黑體"/>
                <a:cs typeface="Aharoni" panose="02010803020104030203" pitchFamily="2" charset="-79"/>
              </a:rPr>
              <a:t>損傷</a:t>
            </a:r>
            <a:r>
              <a:rPr lang="zh-TW" altLang="en-US" sz="2000" b="1" kern="1200" dirty="0" smtClean="0">
                <a:solidFill>
                  <a:srgbClr val="00682F"/>
                </a:solidFill>
                <a:latin typeface="微軟正黑體"/>
                <a:ea typeface="微軟正黑體"/>
                <a:cs typeface="Aharoni" panose="02010803020104030203" pitchFamily="2" charset="-79"/>
              </a:rPr>
              <a:t>概覽</a:t>
            </a:r>
            <a:r>
              <a:rPr lang="en-GB" sz="2000" b="1" kern="1200" dirty="0" smtClean="0">
                <a:solidFill>
                  <a:srgbClr val="00682F"/>
                </a:solidFill>
                <a:latin typeface="Adobe 楷体 Std R" panose="02020400000000000000" pitchFamily="18" charset="-128"/>
                <a:ea typeface="Adobe 楷体 Std R" panose="02020400000000000000" pitchFamily="18" charset="-128"/>
                <a:cs typeface="Aharoni" panose="02010803020104030203" pitchFamily="2" charset="-79"/>
              </a:rPr>
              <a:t/>
            </a:r>
            <a:br>
              <a:rPr lang="en-GB" sz="2000" b="1" kern="1200" dirty="0" smtClean="0">
                <a:solidFill>
                  <a:srgbClr val="00682F"/>
                </a:solidFill>
                <a:latin typeface="Adobe 楷体 Std R" panose="02020400000000000000" pitchFamily="18" charset="-128"/>
                <a:ea typeface="Adobe 楷体 Std R" panose="02020400000000000000" pitchFamily="18" charset="-128"/>
                <a:cs typeface="Aharoni" panose="02010803020104030203" pitchFamily="2" charset="-79"/>
              </a:rPr>
            </a:br>
            <a:r>
              <a:rPr lang="en-GB" sz="1800" kern="1200" dirty="0" smtClean="0">
                <a:solidFill>
                  <a:srgbClr val="00682F"/>
                </a:solidFill>
                <a:latin typeface="Berlin Sans FB Demi" panose="020E0802020502020306" pitchFamily="34" charset="0"/>
                <a:ea typeface="+mn-ea"/>
                <a:cs typeface="Aharoni" panose="02010803020104030203" pitchFamily="2" charset="-79"/>
              </a:rPr>
              <a:t>2001-2012 </a:t>
            </a:r>
            <a:endParaRPr lang="en-GB" sz="1800" kern="1200" dirty="0">
              <a:solidFill>
                <a:srgbClr val="00682F"/>
              </a:solidFill>
              <a:latin typeface="Berlin Sans FB Demi" panose="020E0802020502020306" pitchFamily="34" charset="0"/>
              <a:ea typeface="+mn-ea"/>
              <a:cs typeface="Aharoni" panose="02010803020104030203" pitchFamily="2" charset="-79"/>
            </a:endParaRPr>
          </a:p>
        </p:txBody>
      </p:sp>
      <p:graphicFrame>
        <p:nvGraphicFramePr>
          <p:cNvPr id="19" name="Chart 18"/>
          <p:cNvGraphicFramePr/>
          <p:nvPr>
            <p:extLst/>
          </p:nvPr>
        </p:nvGraphicFramePr>
        <p:xfrm>
          <a:off x="4832286" y="913695"/>
          <a:ext cx="4279637" cy="211484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61" name="Chart 60"/>
          <p:cNvGraphicFramePr/>
          <p:nvPr>
            <p:extLst>
              <p:ext uri="{D42A27DB-BD31-4B8C-83A1-F6EECF244321}">
                <p14:modId xmlns:p14="http://schemas.microsoft.com/office/powerpoint/2010/main" val="1757967667"/>
              </p:ext>
            </p:extLst>
          </p:nvPr>
        </p:nvGraphicFramePr>
        <p:xfrm>
          <a:off x="1963248" y="1083855"/>
          <a:ext cx="2615262" cy="24912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cxnSp>
        <p:nvCxnSpPr>
          <p:cNvPr id="54" name="Straight Connector 53"/>
          <p:cNvCxnSpPr>
            <a:stCxn id="31" idx="4"/>
            <a:endCxn id="43" idx="0"/>
          </p:cNvCxnSpPr>
          <p:nvPr/>
        </p:nvCxnSpPr>
        <p:spPr>
          <a:xfrm>
            <a:off x="2320641" y="5072782"/>
            <a:ext cx="0" cy="1442798"/>
          </a:xfrm>
          <a:prstGeom prst="line">
            <a:avLst/>
          </a:prstGeom>
          <a:ln w="12700">
            <a:solidFill>
              <a:schemeClr val="accent1">
                <a:lumMod val="75000"/>
              </a:schemeClr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" name="Straight Connector 50"/>
          <p:cNvCxnSpPr>
            <a:stCxn id="30" idx="4"/>
            <a:endCxn id="40" idx="0"/>
          </p:cNvCxnSpPr>
          <p:nvPr/>
        </p:nvCxnSpPr>
        <p:spPr>
          <a:xfrm>
            <a:off x="1174331" y="5069770"/>
            <a:ext cx="0" cy="1466866"/>
          </a:xfrm>
          <a:prstGeom prst="line">
            <a:avLst/>
          </a:prstGeom>
          <a:ln w="12700">
            <a:solidFill>
              <a:schemeClr val="accent1">
                <a:lumMod val="75000"/>
              </a:schemeClr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" name="Straight Connector 49"/>
          <p:cNvCxnSpPr>
            <a:stCxn id="29" idx="4"/>
            <a:endCxn id="37" idx="0"/>
          </p:cNvCxnSpPr>
          <p:nvPr/>
        </p:nvCxnSpPr>
        <p:spPr>
          <a:xfrm>
            <a:off x="3453669" y="5067942"/>
            <a:ext cx="2120" cy="1442798"/>
          </a:xfrm>
          <a:prstGeom prst="line">
            <a:avLst/>
          </a:prstGeom>
          <a:ln w="12700">
            <a:solidFill>
              <a:schemeClr val="accent1">
                <a:lumMod val="75000"/>
              </a:schemeClr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2" name="Chart 1"/>
          <p:cNvGraphicFramePr/>
          <p:nvPr>
            <p:extLst/>
          </p:nvPr>
        </p:nvGraphicFramePr>
        <p:xfrm>
          <a:off x="4897383" y="3428650"/>
          <a:ext cx="3282396" cy="271399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pic>
        <p:nvPicPr>
          <p:cNvPr id="5" name="Picture 4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210207" y="6276740"/>
            <a:ext cx="441366" cy="540000"/>
          </a:xfrm>
          <a:prstGeom prst="rect">
            <a:avLst/>
          </a:prstGeom>
        </p:spPr>
      </p:pic>
      <p:pic>
        <p:nvPicPr>
          <p:cNvPr id="6" name="Picture 5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659840" y="6276740"/>
            <a:ext cx="443077" cy="540000"/>
          </a:xfrm>
          <a:prstGeom prst="rect">
            <a:avLst/>
          </a:prstGeom>
        </p:spPr>
      </p:pic>
      <p:sp>
        <p:nvSpPr>
          <p:cNvPr id="7" name="TextBox 6"/>
          <p:cNvSpPr txBox="1"/>
          <p:nvPr/>
        </p:nvSpPr>
        <p:spPr>
          <a:xfrm>
            <a:off x="5150616" y="6576252"/>
            <a:ext cx="3108543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zh-TW" altLang="en-US" sz="1200" kern="1200" dirty="0" smtClean="0">
                <a:solidFill>
                  <a:srgbClr val="00682F"/>
                </a:solidFill>
                <a:latin typeface="Century Gothic"/>
                <a:ea typeface="微軟正黑體"/>
                <a:cs typeface="Aharoni" panose="02010803020104030203" pitchFamily="2" charset="-79"/>
              </a:rPr>
              <a:t>香港</a:t>
            </a:r>
            <a:r>
              <a:rPr lang="zh-TW" altLang="en-US" sz="1200" kern="1200" dirty="0">
                <a:solidFill>
                  <a:srgbClr val="00682F"/>
                </a:solidFill>
                <a:latin typeface="Century Gothic"/>
                <a:ea typeface="微軟正黑體"/>
                <a:cs typeface="Aharoni" panose="02010803020104030203" pitchFamily="2" charset="-79"/>
              </a:rPr>
              <a:t>大學李嘉誠醫學院兒童</a:t>
            </a:r>
            <a:r>
              <a:rPr lang="zh-TW" altLang="en-US" sz="1200" kern="1200" dirty="0" smtClean="0">
                <a:solidFill>
                  <a:srgbClr val="00682F"/>
                </a:solidFill>
                <a:latin typeface="Century Gothic"/>
                <a:ea typeface="微軟正黑體"/>
                <a:cs typeface="Aharoni" panose="02010803020104030203" pitchFamily="2" charset="-79"/>
              </a:rPr>
              <a:t>及青少年科學系</a:t>
            </a:r>
            <a:endParaRPr lang="en-GB" sz="1200" kern="1200" dirty="0" smtClean="0">
              <a:solidFill>
                <a:srgbClr val="00682F"/>
              </a:solidFill>
              <a:latin typeface="Century Gothic"/>
              <a:ea typeface="+mn-ea"/>
              <a:cs typeface="Aharoni" panose="02010803020104030203" pitchFamily="2" charset="-79"/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4749002" y="3383704"/>
            <a:ext cx="156966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TW" altLang="en-US" sz="1800" b="1" kern="1200" dirty="0" smtClean="0">
                <a:solidFill>
                  <a:srgbClr val="00682F"/>
                </a:solidFill>
                <a:latin typeface="Century Gothic"/>
                <a:ea typeface="微軟正黑體"/>
                <a:cs typeface="Aharoni" panose="02010803020104030203" pitchFamily="2" charset="-79"/>
              </a:rPr>
              <a:t>急症室求診率</a:t>
            </a:r>
            <a:endParaRPr lang="en-GB" sz="1800" b="1" kern="1200" dirty="0">
              <a:solidFill>
                <a:srgbClr val="00682F"/>
              </a:solidFill>
              <a:latin typeface="Century Gothic"/>
              <a:ea typeface="+mn-ea"/>
              <a:cs typeface="Aharoni" panose="02010803020104030203" pitchFamily="2" charset="-79"/>
            </a:endParaRPr>
          </a:p>
        </p:txBody>
      </p:sp>
      <p:sp>
        <p:nvSpPr>
          <p:cNvPr id="12" name="TextBox 11"/>
          <p:cNvSpPr txBox="1"/>
          <p:nvPr/>
        </p:nvSpPr>
        <p:spPr>
          <a:xfrm>
            <a:off x="4752165" y="624835"/>
            <a:ext cx="110799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TW" altLang="en-US" sz="1800" b="1" kern="1200" dirty="0" smtClean="0">
                <a:solidFill>
                  <a:srgbClr val="00682F"/>
                </a:solidFill>
                <a:latin typeface="Century Gothic"/>
                <a:ea typeface="微軟正黑體"/>
                <a:cs typeface="Aharoni" panose="02010803020104030203" pitchFamily="2" charset="-79"/>
              </a:rPr>
              <a:t>高危組別</a:t>
            </a:r>
            <a:endParaRPr lang="en-GB" sz="1800" b="1" kern="1200" dirty="0">
              <a:solidFill>
                <a:srgbClr val="00682F"/>
              </a:solidFill>
              <a:latin typeface="Century Gothic"/>
              <a:ea typeface="+mn-ea"/>
              <a:cs typeface="Aharoni" panose="02010803020104030203" pitchFamily="2" charset="-79"/>
            </a:endParaRPr>
          </a:p>
        </p:txBody>
      </p:sp>
      <p:sp>
        <p:nvSpPr>
          <p:cNvPr id="15" name="TextBox 14"/>
          <p:cNvSpPr txBox="1"/>
          <p:nvPr/>
        </p:nvSpPr>
        <p:spPr>
          <a:xfrm>
            <a:off x="7229484" y="787988"/>
            <a:ext cx="1747594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TW" altLang="en-US" sz="1050" kern="1200" baseline="-25000" dirty="0" smtClean="0">
                <a:solidFill>
                  <a:prstClr val="black"/>
                </a:solidFill>
                <a:latin typeface="Century Gothic"/>
                <a:ea typeface="微軟正黑體"/>
                <a:cs typeface="+mn-cs"/>
              </a:rPr>
              <a:t>每十萬人</a:t>
            </a:r>
            <a:r>
              <a:rPr lang="en-GB" sz="3200" kern="1200" dirty="0" smtClean="0">
                <a:solidFill>
                  <a:prstClr val="black"/>
                </a:solidFill>
                <a:latin typeface="Century Gothic"/>
                <a:ea typeface="+mn-ea"/>
                <a:cs typeface="+mn-cs"/>
              </a:rPr>
              <a:t>4,257</a:t>
            </a:r>
            <a:r>
              <a:rPr lang="zh-TW" altLang="en-US" sz="1050" kern="1200" baseline="-25000" dirty="0" smtClean="0">
                <a:solidFill>
                  <a:prstClr val="black"/>
                </a:solidFill>
                <a:latin typeface="Century Gothic"/>
                <a:ea typeface="微軟正黑體"/>
                <a:cs typeface="+mn-cs"/>
              </a:rPr>
              <a:t>人次</a:t>
            </a:r>
            <a:endParaRPr lang="en-GB" sz="1050" kern="1200" baseline="-25000" dirty="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218287" y="1240169"/>
            <a:ext cx="180049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TW" altLang="en-US" sz="1800" b="1" kern="1200" dirty="0">
                <a:solidFill>
                  <a:srgbClr val="00682F"/>
                </a:solidFill>
                <a:latin typeface="Century Gothic"/>
                <a:ea typeface="微軟正黑體"/>
                <a:cs typeface="Aharoni" panose="02010803020104030203" pitchFamily="2" charset="-79"/>
              </a:rPr>
              <a:t>急症室醫療開支</a:t>
            </a:r>
            <a:endParaRPr lang="en-GB" sz="1800" b="1" kern="1200" dirty="0">
              <a:solidFill>
                <a:srgbClr val="00682F"/>
              </a:solidFill>
              <a:latin typeface="Century Gothic"/>
              <a:ea typeface="+mn-ea"/>
              <a:cs typeface="Aharoni" panose="02010803020104030203" pitchFamily="2" charset="-79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218285" y="3657686"/>
            <a:ext cx="226215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TW" altLang="en-US" sz="1800" b="1" kern="1200" dirty="0" smtClean="0">
                <a:solidFill>
                  <a:srgbClr val="00682F"/>
                </a:solidFill>
                <a:latin typeface="Century Gothic"/>
                <a:ea typeface="微軟正黑體"/>
                <a:cs typeface="Aharoni" panose="02010803020104030203" pitchFamily="2" charset="-79"/>
              </a:rPr>
              <a:t>值得注意之損傷種類</a:t>
            </a:r>
            <a:endParaRPr lang="en-GB" sz="1800" b="1" kern="1200" dirty="0">
              <a:solidFill>
                <a:srgbClr val="00682F"/>
              </a:solidFill>
              <a:latin typeface="Century Gothic"/>
              <a:ea typeface="+mn-ea"/>
              <a:cs typeface="Aharoni" panose="02010803020104030203" pitchFamily="2" charset="-79"/>
            </a:endParaRPr>
          </a:p>
        </p:txBody>
      </p:sp>
      <p:sp>
        <p:nvSpPr>
          <p:cNvPr id="26" name="TextBox 1"/>
          <p:cNvSpPr txBox="1"/>
          <p:nvPr/>
        </p:nvSpPr>
        <p:spPr>
          <a:xfrm>
            <a:off x="2514950" y="2022232"/>
            <a:ext cx="1625002" cy="794544"/>
          </a:xfrm>
          <a:prstGeom prst="rect">
            <a:avLst/>
          </a:prstGeom>
        </p:spPr>
        <p:txBody>
          <a:bodyPr wrap="square" rtlCol="0"/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zh-TW" altLang="en-US" sz="1400" b="1" kern="1200" dirty="0" smtClean="0">
                <a:solidFill>
                  <a:prstClr val="black"/>
                </a:solidFill>
              </a:rPr>
              <a:t>每年</a:t>
            </a:r>
            <a:r>
              <a:rPr lang="zh-TW" altLang="en-US" sz="1600" b="1" kern="1200" dirty="0" smtClean="0">
                <a:solidFill>
                  <a:prstClr val="black"/>
                </a:solidFill>
              </a:rPr>
              <a:t>共</a:t>
            </a:r>
            <a:endParaRPr lang="en-US" sz="1400" b="1" kern="1200" dirty="0" smtClean="0">
              <a:solidFill>
                <a:prstClr val="black"/>
              </a:solidFill>
            </a:endParaRPr>
          </a:p>
          <a:p>
            <a:pPr algn="ctr"/>
            <a:r>
              <a:rPr lang="en-US" sz="2400" b="1" kern="1200" dirty="0" smtClean="0">
                <a:solidFill>
                  <a:prstClr val="black"/>
                </a:solidFill>
              </a:rPr>
              <a:t>$948,733</a:t>
            </a:r>
            <a:r>
              <a:rPr lang="en-US" sz="2000" kern="1200" dirty="0" smtClean="0">
                <a:solidFill>
                  <a:prstClr val="black"/>
                </a:solidFill>
              </a:rPr>
              <a:t/>
            </a:r>
            <a:br>
              <a:rPr lang="en-US" sz="2000" kern="1200" dirty="0" smtClean="0">
                <a:solidFill>
                  <a:prstClr val="black"/>
                </a:solidFill>
              </a:rPr>
            </a:br>
            <a:endParaRPr lang="en-GB" sz="2800" b="1" kern="1200" dirty="0">
              <a:solidFill>
                <a:prstClr val="black"/>
              </a:solidFill>
            </a:endParaRPr>
          </a:p>
        </p:txBody>
      </p:sp>
      <p:sp>
        <p:nvSpPr>
          <p:cNvPr id="29" name="Oval 28"/>
          <p:cNvSpPr/>
          <p:nvPr/>
        </p:nvSpPr>
        <p:spPr>
          <a:xfrm>
            <a:off x="3270879" y="4671898"/>
            <a:ext cx="365579" cy="396044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sz="1800" kern="1200">
              <a:solidFill>
                <a:prstClr val="white"/>
              </a:solidFill>
            </a:endParaRPr>
          </a:p>
        </p:txBody>
      </p:sp>
      <p:sp>
        <p:nvSpPr>
          <p:cNvPr id="30" name="Oval 29"/>
          <p:cNvSpPr/>
          <p:nvPr/>
        </p:nvSpPr>
        <p:spPr>
          <a:xfrm>
            <a:off x="991543" y="4673726"/>
            <a:ext cx="365579" cy="396044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sz="1800" kern="1200">
              <a:solidFill>
                <a:prstClr val="white"/>
              </a:solidFill>
            </a:endParaRPr>
          </a:p>
        </p:txBody>
      </p:sp>
      <p:sp>
        <p:nvSpPr>
          <p:cNvPr id="31" name="Oval 30"/>
          <p:cNvSpPr/>
          <p:nvPr/>
        </p:nvSpPr>
        <p:spPr>
          <a:xfrm>
            <a:off x="2137853" y="4676738"/>
            <a:ext cx="365579" cy="396044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sz="1800" kern="1200">
              <a:solidFill>
                <a:prstClr val="white"/>
              </a:solidFill>
            </a:endParaRPr>
          </a:p>
        </p:txBody>
      </p:sp>
      <p:sp>
        <p:nvSpPr>
          <p:cNvPr id="33" name="TextBox 1"/>
          <p:cNvSpPr txBox="1"/>
          <p:nvPr/>
        </p:nvSpPr>
        <p:spPr>
          <a:xfrm>
            <a:off x="591087" y="4221088"/>
            <a:ext cx="1136322" cy="720000"/>
          </a:xfrm>
          <a:prstGeom prst="rect">
            <a:avLst/>
          </a:prstGeom>
        </p:spPr>
        <p:txBody>
          <a:bodyPr wrap="square" rtlCol="0"/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zh-TW" altLang="en-US" sz="1200" kern="1200" dirty="0" smtClean="0">
                <a:solidFill>
                  <a:srgbClr val="0000FF"/>
                </a:solidFill>
              </a:rPr>
              <a:t>改善中</a:t>
            </a:r>
            <a:endParaRPr lang="en-US" sz="1200" kern="1200" dirty="0" smtClean="0">
              <a:solidFill>
                <a:srgbClr val="0000FF"/>
              </a:solidFill>
            </a:endParaRPr>
          </a:p>
          <a:p>
            <a:pPr algn="ctr"/>
            <a:r>
              <a:rPr lang="zh-TW" altLang="en-US" sz="1200" b="1" kern="1200" dirty="0" smtClean="0">
                <a:solidFill>
                  <a:srgbClr val="00682F"/>
                </a:solidFill>
              </a:rPr>
              <a:t>虐待兒童</a:t>
            </a:r>
            <a:endParaRPr lang="en-GB" sz="1200" b="1" kern="1200" dirty="0">
              <a:solidFill>
                <a:srgbClr val="00682F"/>
              </a:solidFill>
            </a:endParaRPr>
          </a:p>
        </p:txBody>
      </p:sp>
      <p:sp>
        <p:nvSpPr>
          <p:cNvPr id="34" name="TextBox 1"/>
          <p:cNvSpPr txBox="1"/>
          <p:nvPr/>
        </p:nvSpPr>
        <p:spPr>
          <a:xfrm>
            <a:off x="2883124" y="4226208"/>
            <a:ext cx="1136492" cy="720000"/>
          </a:xfrm>
          <a:prstGeom prst="rect">
            <a:avLst/>
          </a:prstGeom>
        </p:spPr>
        <p:txBody>
          <a:bodyPr wrap="square" rtlCol="0"/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zh-TW" altLang="en-US" sz="1200" kern="1200" dirty="0" smtClean="0">
                <a:solidFill>
                  <a:prstClr val="black"/>
                </a:solidFill>
              </a:rPr>
              <a:t>有待改善</a:t>
            </a:r>
            <a:endParaRPr lang="en-US" sz="1200" kern="1200" dirty="0">
              <a:solidFill>
                <a:prstClr val="black"/>
              </a:solidFill>
            </a:endParaRPr>
          </a:p>
          <a:p>
            <a:pPr algn="ctr"/>
            <a:r>
              <a:rPr lang="zh-TW" altLang="en-US" sz="1200" b="1" kern="1200" dirty="0" smtClean="0">
                <a:solidFill>
                  <a:srgbClr val="00682F"/>
                </a:solidFill>
              </a:rPr>
              <a:t>運動意外</a:t>
            </a:r>
            <a:endParaRPr lang="en-GB" sz="1200" b="1" kern="1200" dirty="0">
              <a:solidFill>
                <a:srgbClr val="00682F"/>
              </a:solidFill>
            </a:endParaRPr>
          </a:p>
        </p:txBody>
      </p:sp>
      <p:sp>
        <p:nvSpPr>
          <p:cNvPr id="35" name="Oval 34"/>
          <p:cNvSpPr/>
          <p:nvPr/>
        </p:nvSpPr>
        <p:spPr>
          <a:xfrm>
            <a:off x="3422558" y="5452850"/>
            <a:ext cx="66462" cy="7200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sz="1800" kern="1200">
              <a:solidFill>
                <a:prstClr val="white"/>
              </a:solidFill>
            </a:endParaRPr>
          </a:p>
        </p:txBody>
      </p:sp>
      <p:sp>
        <p:nvSpPr>
          <p:cNvPr id="36" name="Oval 35"/>
          <p:cNvSpPr/>
          <p:nvPr/>
        </p:nvSpPr>
        <p:spPr>
          <a:xfrm>
            <a:off x="3422558" y="5981795"/>
            <a:ext cx="66462" cy="7200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sz="1800" kern="1200">
              <a:solidFill>
                <a:prstClr val="white"/>
              </a:solidFill>
            </a:endParaRPr>
          </a:p>
        </p:txBody>
      </p:sp>
      <p:sp>
        <p:nvSpPr>
          <p:cNvPr id="37" name="Oval 36"/>
          <p:cNvSpPr/>
          <p:nvPr/>
        </p:nvSpPr>
        <p:spPr>
          <a:xfrm>
            <a:off x="3422558" y="6510740"/>
            <a:ext cx="66462" cy="7200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sz="1800" kern="1200">
              <a:solidFill>
                <a:prstClr val="white"/>
              </a:solidFill>
            </a:endParaRPr>
          </a:p>
        </p:txBody>
      </p:sp>
      <p:sp>
        <p:nvSpPr>
          <p:cNvPr id="38" name="Oval 37"/>
          <p:cNvSpPr/>
          <p:nvPr/>
        </p:nvSpPr>
        <p:spPr>
          <a:xfrm>
            <a:off x="1141100" y="5478746"/>
            <a:ext cx="66462" cy="7200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sz="1800" kern="1200">
              <a:solidFill>
                <a:prstClr val="white"/>
              </a:solidFill>
            </a:endParaRPr>
          </a:p>
        </p:txBody>
      </p:sp>
      <p:sp>
        <p:nvSpPr>
          <p:cNvPr id="39" name="Oval 38"/>
          <p:cNvSpPr/>
          <p:nvPr/>
        </p:nvSpPr>
        <p:spPr>
          <a:xfrm>
            <a:off x="1141100" y="6007691"/>
            <a:ext cx="66462" cy="7200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sz="1800" kern="1200">
              <a:solidFill>
                <a:prstClr val="white"/>
              </a:solidFill>
            </a:endParaRPr>
          </a:p>
        </p:txBody>
      </p:sp>
      <p:sp>
        <p:nvSpPr>
          <p:cNvPr id="40" name="Oval 39"/>
          <p:cNvSpPr/>
          <p:nvPr/>
        </p:nvSpPr>
        <p:spPr>
          <a:xfrm>
            <a:off x="1141100" y="6536636"/>
            <a:ext cx="66462" cy="7200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sz="1800" kern="1200">
              <a:solidFill>
                <a:prstClr val="white"/>
              </a:solidFill>
            </a:endParaRPr>
          </a:p>
        </p:txBody>
      </p:sp>
      <p:sp>
        <p:nvSpPr>
          <p:cNvPr id="41" name="Oval 40"/>
          <p:cNvSpPr/>
          <p:nvPr/>
        </p:nvSpPr>
        <p:spPr>
          <a:xfrm>
            <a:off x="2287410" y="5457690"/>
            <a:ext cx="66462" cy="7200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sz="1800" kern="1200">
              <a:solidFill>
                <a:prstClr val="white"/>
              </a:solidFill>
            </a:endParaRPr>
          </a:p>
        </p:txBody>
      </p:sp>
      <p:sp>
        <p:nvSpPr>
          <p:cNvPr id="42" name="Oval 41"/>
          <p:cNvSpPr/>
          <p:nvPr/>
        </p:nvSpPr>
        <p:spPr>
          <a:xfrm>
            <a:off x="2287410" y="5986635"/>
            <a:ext cx="66462" cy="7200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sz="1800" kern="1200">
              <a:solidFill>
                <a:prstClr val="white"/>
              </a:solidFill>
            </a:endParaRPr>
          </a:p>
        </p:txBody>
      </p:sp>
      <p:sp>
        <p:nvSpPr>
          <p:cNvPr id="43" name="Oval 42"/>
          <p:cNvSpPr/>
          <p:nvPr/>
        </p:nvSpPr>
        <p:spPr>
          <a:xfrm>
            <a:off x="2287410" y="6515580"/>
            <a:ext cx="66462" cy="7200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sz="1800" kern="1200">
              <a:solidFill>
                <a:prstClr val="white"/>
              </a:solidFill>
            </a:endParaRPr>
          </a:p>
        </p:txBody>
      </p:sp>
      <p:sp>
        <p:nvSpPr>
          <p:cNvPr id="44" name="TextBox 43"/>
          <p:cNvSpPr txBox="1"/>
          <p:nvPr/>
        </p:nvSpPr>
        <p:spPr>
          <a:xfrm>
            <a:off x="267903" y="5382055"/>
            <a:ext cx="843501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1050" b="1" kern="1200" dirty="0" smtClean="0">
                <a:solidFill>
                  <a:srgbClr val="94C600">
                    <a:lumMod val="75000"/>
                  </a:srgbClr>
                </a:solidFill>
                <a:latin typeface="Century Gothic"/>
                <a:ea typeface="+mn-ea"/>
                <a:cs typeface="+mn-cs"/>
              </a:rPr>
              <a:t>2001-2004</a:t>
            </a:r>
            <a:endParaRPr lang="en-GB" sz="1050" b="1" kern="1200" baseline="-25000" dirty="0">
              <a:solidFill>
                <a:srgbClr val="94C600">
                  <a:lumMod val="75000"/>
                </a:srgbClr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45" name="TextBox 44"/>
          <p:cNvSpPr txBox="1"/>
          <p:nvPr/>
        </p:nvSpPr>
        <p:spPr>
          <a:xfrm>
            <a:off x="267903" y="5911000"/>
            <a:ext cx="843501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1050" b="1" kern="1200" dirty="0" smtClean="0">
                <a:solidFill>
                  <a:srgbClr val="94C600">
                    <a:lumMod val="75000"/>
                  </a:srgbClr>
                </a:solidFill>
                <a:latin typeface="Century Gothic"/>
                <a:ea typeface="+mn-ea"/>
                <a:cs typeface="+mn-cs"/>
              </a:rPr>
              <a:t>2005-2008</a:t>
            </a:r>
            <a:endParaRPr lang="en-GB" sz="1050" b="1" kern="1200" baseline="-25000" dirty="0">
              <a:solidFill>
                <a:srgbClr val="94C600">
                  <a:lumMod val="75000"/>
                </a:srgbClr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46" name="TextBox 45"/>
          <p:cNvSpPr txBox="1"/>
          <p:nvPr/>
        </p:nvSpPr>
        <p:spPr>
          <a:xfrm>
            <a:off x="267903" y="6451935"/>
            <a:ext cx="843501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1050" b="1" kern="1200" dirty="0" smtClean="0">
                <a:solidFill>
                  <a:srgbClr val="94C600">
                    <a:lumMod val="75000"/>
                  </a:srgbClr>
                </a:solidFill>
                <a:latin typeface="Century Gothic"/>
                <a:ea typeface="+mn-ea"/>
                <a:cs typeface="+mn-cs"/>
              </a:rPr>
              <a:t>2009-2012</a:t>
            </a:r>
            <a:endParaRPr lang="en-GB" sz="1050" b="1" kern="1200" baseline="-25000" dirty="0">
              <a:solidFill>
                <a:srgbClr val="94C600">
                  <a:lumMod val="75000"/>
                </a:srgbClr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75" name="TextBox 1"/>
          <p:cNvSpPr txBox="1"/>
          <p:nvPr/>
        </p:nvSpPr>
        <p:spPr>
          <a:xfrm>
            <a:off x="1644738" y="4221168"/>
            <a:ext cx="1337130" cy="720000"/>
          </a:xfrm>
          <a:prstGeom prst="rect">
            <a:avLst/>
          </a:prstGeom>
        </p:spPr>
        <p:txBody>
          <a:bodyPr wrap="square" rtlCol="0"/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zh-TW" altLang="en-US" sz="1200" kern="1200" dirty="0" smtClean="0">
                <a:solidFill>
                  <a:srgbClr val="C00000"/>
                </a:solidFill>
              </a:rPr>
              <a:t>惡化中</a:t>
            </a:r>
            <a:endParaRPr lang="en-US" sz="1200" kern="1200" dirty="0" smtClean="0">
              <a:solidFill>
                <a:srgbClr val="C00000"/>
              </a:solidFill>
            </a:endParaRPr>
          </a:p>
          <a:p>
            <a:pPr algn="ctr"/>
            <a:r>
              <a:rPr lang="zh-TW" altLang="en-US" sz="1200" b="1" kern="1200" dirty="0" smtClean="0">
                <a:solidFill>
                  <a:srgbClr val="00682F"/>
                </a:solidFill>
              </a:rPr>
              <a:t>非禮</a:t>
            </a:r>
            <a:endParaRPr lang="en-GB" sz="1200" b="1" kern="1200" dirty="0">
              <a:solidFill>
                <a:srgbClr val="00682F"/>
              </a:solidFill>
            </a:endParaRPr>
          </a:p>
        </p:txBody>
      </p:sp>
      <p:sp>
        <p:nvSpPr>
          <p:cNvPr id="60" name="TextBox 1"/>
          <p:cNvSpPr txBox="1"/>
          <p:nvPr/>
        </p:nvSpPr>
        <p:spPr>
          <a:xfrm>
            <a:off x="4917874" y="1109869"/>
            <a:ext cx="1315851" cy="324026"/>
          </a:xfrm>
          <a:prstGeom prst="rect">
            <a:avLst/>
          </a:prstGeom>
          <a:ln>
            <a:noFill/>
          </a:ln>
        </p:spPr>
        <p:txBody>
          <a:bodyPr wrap="none" rtlCol="0"/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r>
              <a:rPr lang="zh-TW" altLang="en-US" sz="1600" b="1" kern="1200" dirty="0" smtClean="0">
                <a:ln w="3175">
                  <a:solidFill>
                    <a:srgbClr val="002060"/>
                  </a:solidFill>
                </a:ln>
                <a:solidFill>
                  <a:srgbClr val="0070C0"/>
                </a:solidFill>
              </a:rPr>
              <a:t>男性</a:t>
            </a:r>
            <a:r>
              <a:rPr lang="en-US" sz="1600" kern="1200" dirty="0" smtClean="0">
                <a:ln w="3175">
                  <a:solidFill>
                    <a:srgbClr val="002060"/>
                  </a:solidFill>
                </a:ln>
                <a:solidFill>
                  <a:srgbClr val="0070C0"/>
                </a:solidFill>
              </a:rPr>
              <a:t> </a:t>
            </a:r>
            <a:r>
              <a:rPr lang="en-US" sz="1600" kern="1200" dirty="0" smtClean="0">
                <a:solidFill>
                  <a:prstClr val="black"/>
                </a:solidFill>
              </a:rPr>
              <a:t>0-4</a:t>
            </a:r>
            <a:r>
              <a:rPr lang="zh-TW" altLang="en-US" sz="1600" kern="1200" dirty="0" smtClean="0">
                <a:solidFill>
                  <a:prstClr val="black"/>
                </a:solidFill>
              </a:rPr>
              <a:t>歲</a:t>
            </a:r>
            <a:endParaRPr lang="en-GB" sz="1600" kern="1200" dirty="0">
              <a:solidFill>
                <a:prstClr val="black"/>
              </a:solidFill>
            </a:endParaRPr>
          </a:p>
        </p:txBody>
      </p:sp>
      <p:sp>
        <p:nvSpPr>
          <p:cNvPr id="62" name="TextBox 1"/>
          <p:cNvSpPr txBox="1"/>
          <p:nvPr/>
        </p:nvSpPr>
        <p:spPr>
          <a:xfrm>
            <a:off x="4917873" y="2492728"/>
            <a:ext cx="1315851" cy="324048"/>
          </a:xfrm>
          <a:prstGeom prst="rect">
            <a:avLst/>
          </a:prstGeom>
        </p:spPr>
        <p:txBody>
          <a:bodyPr wrap="none" rtlCol="0"/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r>
              <a:rPr lang="zh-TW" altLang="en-US" sz="1600" b="1" kern="1200" dirty="0" smtClean="0">
                <a:ln w="3175">
                  <a:solidFill>
                    <a:prstClr val="black"/>
                  </a:solidFill>
                </a:ln>
                <a:solidFill>
                  <a:srgbClr val="FF7C80"/>
                </a:solidFill>
              </a:rPr>
              <a:t>女性</a:t>
            </a:r>
            <a:r>
              <a:rPr lang="en-US" sz="1600" b="1" kern="1200" dirty="0" smtClean="0">
                <a:ln w="3175">
                  <a:solidFill>
                    <a:prstClr val="black"/>
                  </a:solidFill>
                </a:ln>
                <a:solidFill>
                  <a:srgbClr val="0070C0"/>
                </a:solidFill>
              </a:rPr>
              <a:t> </a:t>
            </a:r>
            <a:r>
              <a:rPr lang="en-US" sz="1600" kern="1200" dirty="0" smtClean="0">
                <a:solidFill>
                  <a:prstClr val="black"/>
                </a:solidFill>
              </a:rPr>
              <a:t>0-4</a:t>
            </a:r>
            <a:r>
              <a:rPr lang="zh-TW" altLang="en-US" sz="1600" kern="1200" dirty="0" smtClean="0">
                <a:solidFill>
                  <a:prstClr val="black"/>
                </a:solidFill>
              </a:rPr>
              <a:t>歲</a:t>
            </a:r>
            <a:endParaRPr lang="en-GB" sz="1600" kern="1200" dirty="0">
              <a:solidFill>
                <a:prstClr val="black"/>
              </a:solidFill>
            </a:endParaRPr>
          </a:p>
        </p:txBody>
      </p:sp>
      <p:sp>
        <p:nvSpPr>
          <p:cNvPr id="69" name="TextBox 1"/>
          <p:cNvSpPr txBox="1"/>
          <p:nvPr/>
        </p:nvSpPr>
        <p:spPr>
          <a:xfrm>
            <a:off x="4917872" y="1580152"/>
            <a:ext cx="1315851" cy="324026"/>
          </a:xfrm>
          <a:prstGeom prst="rect">
            <a:avLst/>
          </a:prstGeom>
          <a:ln>
            <a:noFill/>
          </a:ln>
        </p:spPr>
        <p:txBody>
          <a:bodyPr wrap="none" rtlCol="0"/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r>
              <a:rPr lang="zh-TW" altLang="en-US" sz="1600" b="1" kern="1200" dirty="0" smtClean="0">
                <a:ln w="3175">
                  <a:solidFill>
                    <a:srgbClr val="002060"/>
                  </a:solidFill>
                </a:ln>
                <a:solidFill>
                  <a:srgbClr val="0070C0"/>
                </a:solidFill>
              </a:rPr>
              <a:t>男性 </a:t>
            </a:r>
            <a:r>
              <a:rPr lang="en-US" sz="1600" kern="1200" dirty="0" smtClean="0">
                <a:solidFill>
                  <a:prstClr val="black"/>
                </a:solidFill>
              </a:rPr>
              <a:t>5-9</a:t>
            </a:r>
            <a:r>
              <a:rPr lang="zh-TW" altLang="en-US" sz="1600" kern="1200" dirty="0" smtClean="0">
                <a:solidFill>
                  <a:prstClr val="black"/>
                </a:solidFill>
              </a:rPr>
              <a:t>歲</a:t>
            </a:r>
            <a:endParaRPr lang="en-GB" sz="1600" kern="1200" dirty="0">
              <a:solidFill>
                <a:prstClr val="black"/>
              </a:solidFill>
            </a:endParaRPr>
          </a:p>
        </p:txBody>
      </p:sp>
      <p:sp>
        <p:nvSpPr>
          <p:cNvPr id="70" name="TextBox 1"/>
          <p:cNvSpPr txBox="1"/>
          <p:nvPr/>
        </p:nvSpPr>
        <p:spPr>
          <a:xfrm>
            <a:off x="4917870" y="2025382"/>
            <a:ext cx="1315851" cy="324026"/>
          </a:xfrm>
          <a:prstGeom prst="rect">
            <a:avLst/>
          </a:prstGeom>
          <a:ln>
            <a:noFill/>
          </a:ln>
        </p:spPr>
        <p:txBody>
          <a:bodyPr wrap="none" rtlCol="0"/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r>
              <a:rPr lang="zh-TW" altLang="en-US" sz="1600" b="1" kern="1200" dirty="0" smtClean="0">
                <a:ln w="3175">
                  <a:solidFill>
                    <a:srgbClr val="002060"/>
                  </a:solidFill>
                </a:ln>
                <a:solidFill>
                  <a:srgbClr val="0070C0"/>
                </a:solidFill>
              </a:rPr>
              <a:t>男性 </a:t>
            </a:r>
            <a:r>
              <a:rPr lang="en-US" altLang="zh-TW" sz="1600" kern="1200" dirty="0" smtClean="0">
                <a:solidFill>
                  <a:prstClr val="black"/>
                </a:solidFill>
              </a:rPr>
              <a:t>15-19</a:t>
            </a:r>
            <a:r>
              <a:rPr lang="zh-TW" altLang="en-US" sz="1600" kern="1200" dirty="0" smtClean="0">
                <a:solidFill>
                  <a:prstClr val="black"/>
                </a:solidFill>
              </a:rPr>
              <a:t>歲</a:t>
            </a:r>
            <a:endParaRPr lang="en-GB" sz="1600" kern="1200" dirty="0">
              <a:solidFill>
                <a:prstClr val="black"/>
              </a:solidFill>
            </a:endParaRPr>
          </a:p>
        </p:txBody>
      </p:sp>
      <p:pic>
        <p:nvPicPr>
          <p:cNvPr id="74" name="Picture 33" descr="C:\Users\Ivy\AppData\Local\Microsoft\Windows\Temporary Internet Files\Content.IE5\A9FPQCJM\dollar-sign[1].jpg"/>
          <p:cNvPicPr>
            <a:picLocks noChangeAspect="1" noChangeArrowheads="1"/>
          </p:cNvPicPr>
          <p:nvPr/>
        </p:nvPicPr>
        <p:blipFill>
          <a:blip r:embed="rId9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duotone>
              <a:prstClr val="black"/>
              <a:schemeClr val="accent5">
                <a:tint val="45000"/>
                <a:satMod val="400000"/>
              </a:schemeClr>
            </a:duotone>
            <a:extLst>
              <a:ext uri="{BEBA8EAE-BF5A-486C-A8C5-ECC9F3942E4B}">
                <a14:imgProps xmlns:a14="http://schemas.microsoft.com/office/drawing/2010/main">
                  <a14:imgLayer r:embed="rId10">
                    <a14:imgEffect>
                      <a14:colorTemperature colorTemp="8800"/>
                    </a14:imgEffect>
                    <a14:imgEffect>
                      <a14:brightnessContrast bright="20000" contrast="-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20555015">
            <a:off x="209213" y="1784991"/>
            <a:ext cx="672768" cy="100826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6" name="Picture 23" descr="C:\Users\Ivy\AppData\Local\Microsoft\Windows\Temporary Internet Files\Content.IE5\BYR9RK3T\gi_patientharm_questionnaire_300-300x200[1].jpg"/>
          <p:cNvPicPr>
            <a:picLocks noChangeAspect="1" noChangeArrowheads="1"/>
          </p:cNvPicPr>
          <p:nvPr/>
        </p:nvPicPr>
        <p:blipFill>
          <a:blip r:embed="rId11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duotone>
              <a:prstClr val="black"/>
              <a:schemeClr val="accent1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05353" y="4194021"/>
            <a:ext cx="999366" cy="721764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7" name="Picture 76"/>
          <p:cNvPicPr>
            <a:picLocks noChangeAspect="1"/>
          </p:cNvPicPr>
          <p:nvPr/>
        </p:nvPicPr>
        <p:blipFill rotWithShape="1">
          <a:blip r:embed="rId12" cstate="print">
            <a:extLst>
              <a:ext uri="{BEBA8EAE-BF5A-486C-A8C5-ECC9F3942E4B}">
                <a14:imgProps xmlns:a14="http://schemas.microsoft.com/office/drawing/2010/main">
                  <a14:imgLayer r:embed="rId13">
                    <a14:imgEffect>
                      <a14:backgroundRemoval t="10000" b="90000" l="10000" r="90000">
                        <a14:foregroundMark x1="35509" y1="42016" x2="35509" y2="42016"/>
                        <a14:foregroundMark x1="38514" y1="48695" x2="38514" y2="48695"/>
                        <a14:foregroundMark x1="47402" y1="77838" x2="47402" y2="77838"/>
                        <a14:foregroundMark x1="48476" y1="73103" x2="48476" y2="73103"/>
                        <a14:foregroundMark x1="48647" y1="59624" x2="48647" y2="59624"/>
                        <a14:foregroundMark x1="43066" y1="60777" x2="43066" y2="60777"/>
                        <a14:foregroundMark x1="43753" y1="68913" x2="43753" y2="68913"/>
                        <a14:foregroundMark x1="45470" y1="30176" x2="45470" y2="30176"/>
                        <a14:foregroundMark x1="33705" y1="42137" x2="33705" y2="42137"/>
                        <a14:foregroundMark x1="34607" y1="39769" x2="34607" y2="39769"/>
                        <a14:foregroundMark x1="36539" y1="44262" x2="38085" y2="47662"/>
                        <a14:foregroundMark x1="39030" y1="49423" x2="42078" y2="52580"/>
                        <a14:foregroundMark x1="56290" y1="51913" x2="56290" y2="51913"/>
                        <a14:foregroundMark x1="57535" y1="53005" x2="61271" y2="51913"/>
                        <a14:foregroundMark x1="46930" y1="28233" x2="46930" y2="28233"/>
                        <a14:foregroundMark x1="45985" y1="29083" x2="45985" y2="29083"/>
                        <a14:foregroundMark x1="49592" y1="29265" x2="49592" y2="29265"/>
                        <a14:foregroundMark x1="50494" y1="29872" x2="50494" y2="29872"/>
                        <a14:foregroundMark x1="52769" y1="28658" x2="52769" y2="28658"/>
                        <a14:foregroundMark x1="51567" y1="29630" x2="51567" y2="29630"/>
                        <a14:foregroundMark x1="50365" y1="28537" x2="50365" y2="28537"/>
                        <a14:foregroundMark x1="55646" y1="29569" x2="55646" y2="29569"/>
                        <a14:foregroundMark x1="55990" y1="30844" x2="55990" y2="30844"/>
                        <a14:foregroundMark x1="57235" y1="30419" x2="57235" y2="30419"/>
                        <a14:foregroundMark x1="58824" y1="31330" x2="58824" y2="31330"/>
                        <a14:foregroundMark x1="58609" y1="33151" x2="58609" y2="33151"/>
                        <a14:foregroundMark x1="57192" y1="33455" x2="57192" y2="33455"/>
                        <a14:foregroundMark x1="54315" y1="30237" x2="54315" y2="30237"/>
                        <a14:foregroundMark x1="53027" y1="31330" x2="53027" y2="31330"/>
                        <a14:foregroundMark x1="58222" y1="35033" x2="58222" y2="35033"/>
                        <a14:foregroundMark x1="59081" y1="32726" x2="59081" y2="32726"/>
                        <a14:foregroundMark x1="59511" y1="31026" x2="59511" y2="31026"/>
                        <a14:foregroundMark x1="60369" y1="52216" x2="60369" y2="52216"/>
                        <a14:foregroundMark x1="57879" y1="53127" x2="57879" y2="53127"/>
                        <a14:foregroundMark x1="57407" y1="54827" x2="57407" y2="54827"/>
                        <a14:foregroundMark x1="44654" y1="32240" x2="44654" y2="32240"/>
                        <a14:foregroundMark x1="45170" y1="31148" x2="45170" y2="31148"/>
                        <a14:foregroundMark x1="57836" y1="36248" x2="57836" y2="36248"/>
                        <a14:foregroundMark x1="53328" y1="28537" x2="53328" y2="28537"/>
                        <a14:foregroundMark x1="51911" y1="28840" x2="51911" y2="28840"/>
                        <a14:foregroundMark x1="50837" y1="30662" x2="50837" y2="30662"/>
                        <a14:foregroundMark x1="51052" y1="32726" x2="51052" y2="32726"/>
                        <a14:foregroundMark x1="51911" y1="32665" x2="51911" y2="32665"/>
                        <a14:foregroundMark x1="48433" y1="28355" x2="48433" y2="28355"/>
                        <a14:foregroundMark x1="44139" y1="34608" x2="44139" y2="34608"/>
                        <a14:foregroundMark x1="53972" y1="76078" x2="53972" y2="76078"/>
                        <a14:foregroundMark x1="58308" y1="77110" x2="58308" y2="77110"/>
                        <a14:foregroundMark x1="53800" y1="70067" x2="53800" y2="70067"/>
                        <a14:foregroundMark x1="54702" y1="77838" x2="54702" y2="77838"/>
                        <a14:foregroundMark x1="46071" y1="78749" x2="46071" y2="78749"/>
                        <a14:foregroundMark x1="57278" y1="76988" x2="57278" y2="76988"/>
                        <a14:foregroundMark x1="59296" y1="76746" x2="59296" y2="76746"/>
                        <a14:foregroundMark x1="56290" y1="78628" x2="56290" y2="78628"/>
                        <a14:foregroundMark x1="55474" y1="79235" x2="55474" y2="79235"/>
                        <a14:foregroundMark x1="53242" y1="71706" x2="53242" y2="71706"/>
                        <a14:foregroundMark x1="53456" y1="72799" x2="53456" y2="72799"/>
                        <a14:foregroundMark x1="54787" y1="72981" x2="54787" y2="72981"/>
                        <a14:foregroundMark x1="53714" y1="74742" x2="53714" y2="74742"/>
                        <a14:foregroundMark x1="55389" y1="74985" x2="55389" y2="74985"/>
                        <a14:foregroundMark x1="54873" y1="74438" x2="54873" y2="74438"/>
                        <a14:foregroundMark x1="54573" y1="75835" x2="54573" y2="75835"/>
                        <a14:backgroundMark x1="45985" y1="31330" x2="45985" y2="31330"/>
                        <a14:backgroundMark x1="47574" y1="30844" x2="47574" y2="30844"/>
                        <a14:backgroundMark x1="49549" y1="30662" x2="49549" y2="30662"/>
                        <a14:backgroundMark x1="52383" y1="31087" x2="52383" y2="31087"/>
                        <a14:backgroundMark x1="54143" y1="31815" x2="54143" y2="31815"/>
                        <a14:backgroundMark x1="57535" y1="34487" x2="57535" y2="34487"/>
                        <a14:backgroundMark x1="46715" y1="32180" x2="46715" y2="32180"/>
                        <a14:backgroundMark x1="52812" y1="32240" x2="52812" y2="32240"/>
                        <a14:backgroundMark x1="56677" y1="31937" x2="56677" y2="31937"/>
                        <a14:backgroundMark x1="55217" y1="33212" x2="55217" y2="33212"/>
                      </a14:backgroundRemoval>
                    </a14:imgEffect>
                    <a14:imgEffect>
                      <a14:saturation sat="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33077" t="25575" r="32228" b="19498"/>
          <a:stretch/>
        </p:blipFill>
        <p:spPr>
          <a:xfrm>
            <a:off x="5780552" y="25141"/>
            <a:ext cx="723134" cy="1024126"/>
          </a:xfrm>
          <a:prstGeom prst="rect">
            <a:avLst/>
          </a:prstGeom>
        </p:spPr>
      </p:pic>
      <p:pic>
        <p:nvPicPr>
          <p:cNvPr id="78" name="Picture 36" descr="C:\Users\Ivy\AppData\Local\Microsoft\Windows\Temporary Internet Files\Content.IE5\Z2ME05OT\ambulance_plain_red[1].png"/>
          <p:cNvPicPr>
            <a:picLocks noChangeAspect="1" noChangeArrowheads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50049" y="3764296"/>
            <a:ext cx="720764" cy="78082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71" name="Group 70"/>
          <p:cNvGrpSpPr/>
          <p:nvPr/>
        </p:nvGrpSpPr>
        <p:grpSpPr>
          <a:xfrm>
            <a:off x="1067822" y="5393726"/>
            <a:ext cx="218160" cy="344506"/>
            <a:chOff x="1156807" y="5912945"/>
            <a:chExt cx="236340" cy="344506"/>
          </a:xfrm>
        </p:grpSpPr>
        <p:sp>
          <p:nvSpPr>
            <p:cNvPr id="72" name="Oval 71"/>
            <p:cNvSpPr/>
            <p:nvPr/>
          </p:nvSpPr>
          <p:spPr>
            <a:xfrm>
              <a:off x="1236192" y="6007691"/>
              <a:ext cx="72000" cy="720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white"/>
                </a:solidFill>
              </a:endParaRPr>
            </a:p>
          </p:txBody>
        </p:sp>
        <p:sp>
          <p:nvSpPr>
            <p:cNvPr id="82" name="Oval 81"/>
            <p:cNvSpPr/>
            <p:nvPr/>
          </p:nvSpPr>
          <p:spPr>
            <a:xfrm>
              <a:off x="1156807" y="5912945"/>
              <a:ext cx="236340" cy="236340"/>
            </a:xfrm>
            <a:prstGeom prst="ellipse">
              <a:avLst/>
            </a:prstGeom>
            <a:solidFill>
              <a:srgbClr val="FCFDCF"/>
            </a:solidFill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white"/>
                </a:solidFill>
              </a:endParaRPr>
            </a:p>
          </p:txBody>
        </p:sp>
        <p:cxnSp>
          <p:nvCxnSpPr>
            <p:cNvPr id="83" name="Straight Connector 82"/>
            <p:cNvCxnSpPr/>
            <p:nvPr/>
          </p:nvCxnSpPr>
          <p:spPr>
            <a:xfrm>
              <a:off x="1238819" y="5970494"/>
              <a:ext cx="0" cy="60621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" name="Straight Connector 83"/>
            <p:cNvCxnSpPr/>
            <p:nvPr/>
          </p:nvCxnSpPr>
          <p:spPr>
            <a:xfrm>
              <a:off x="1308259" y="5970494"/>
              <a:ext cx="0" cy="60621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5" name="Arc 84"/>
            <p:cNvSpPr/>
            <p:nvPr/>
          </p:nvSpPr>
          <p:spPr>
            <a:xfrm rot="18900000">
              <a:off x="1180422" y="6064934"/>
              <a:ext cx="192517" cy="192517"/>
            </a:xfrm>
            <a:prstGeom prst="arc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black"/>
                </a:solidFill>
              </a:endParaRPr>
            </a:p>
          </p:txBody>
        </p:sp>
      </p:grpSp>
      <p:grpSp>
        <p:nvGrpSpPr>
          <p:cNvPr id="86" name="Group 85"/>
          <p:cNvGrpSpPr/>
          <p:nvPr/>
        </p:nvGrpSpPr>
        <p:grpSpPr>
          <a:xfrm>
            <a:off x="1317302" y="5393726"/>
            <a:ext cx="218160" cy="344506"/>
            <a:chOff x="1156807" y="5912945"/>
            <a:chExt cx="236340" cy="344506"/>
          </a:xfrm>
        </p:grpSpPr>
        <p:sp>
          <p:nvSpPr>
            <p:cNvPr id="87" name="Oval 86"/>
            <p:cNvSpPr/>
            <p:nvPr/>
          </p:nvSpPr>
          <p:spPr>
            <a:xfrm>
              <a:off x="1236192" y="6007691"/>
              <a:ext cx="72000" cy="720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white"/>
                </a:solidFill>
              </a:endParaRPr>
            </a:p>
          </p:txBody>
        </p:sp>
        <p:sp>
          <p:nvSpPr>
            <p:cNvPr id="88" name="Oval 87"/>
            <p:cNvSpPr/>
            <p:nvPr/>
          </p:nvSpPr>
          <p:spPr>
            <a:xfrm>
              <a:off x="1156807" y="5912945"/>
              <a:ext cx="236340" cy="236340"/>
            </a:xfrm>
            <a:prstGeom prst="ellipse">
              <a:avLst/>
            </a:prstGeom>
            <a:solidFill>
              <a:srgbClr val="FCFDCF"/>
            </a:solidFill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white"/>
                </a:solidFill>
              </a:endParaRPr>
            </a:p>
          </p:txBody>
        </p:sp>
        <p:cxnSp>
          <p:nvCxnSpPr>
            <p:cNvPr id="89" name="Straight Connector 88"/>
            <p:cNvCxnSpPr/>
            <p:nvPr/>
          </p:nvCxnSpPr>
          <p:spPr>
            <a:xfrm>
              <a:off x="1238819" y="5970494"/>
              <a:ext cx="0" cy="60621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0" name="Straight Connector 89"/>
            <p:cNvCxnSpPr/>
            <p:nvPr/>
          </p:nvCxnSpPr>
          <p:spPr>
            <a:xfrm>
              <a:off x="1308259" y="5970494"/>
              <a:ext cx="0" cy="60621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1" name="Arc 90"/>
            <p:cNvSpPr/>
            <p:nvPr/>
          </p:nvSpPr>
          <p:spPr>
            <a:xfrm rot="18900000">
              <a:off x="1180422" y="6064934"/>
              <a:ext cx="192517" cy="192517"/>
            </a:xfrm>
            <a:prstGeom prst="arc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black"/>
                </a:solidFill>
              </a:endParaRPr>
            </a:p>
          </p:txBody>
        </p:sp>
      </p:grpSp>
      <p:grpSp>
        <p:nvGrpSpPr>
          <p:cNvPr id="133" name="Group 132"/>
          <p:cNvGrpSpPr/>
          <p:nvPr/>
        </p:nvGrpSpPr>
        <p:grpSpPr>
          <a:xfrm>
            <a:off x="1084041" y="6464315"/>
            <a:ext cx="218049" cy="236855"/>
            <a:chOff x="0" y="0"/>
            <a:chExt cx="315197" cy="316538"/>
          </a:xfrm>
        </p:grpSpPr>
        <p:sp>
          <p:nvSpPr>
            <p:cNvPr id="134" name="Oval 133"/>
            <p:cNvSpPr/>
            <p:nvPr/>
          </p:nvSpPr>
          <p:spPr>
            <a:xfrm>
              <a:off x="0" y="1341"/>
              <a:ext cx="315197" cy="315197"/>
            </a:xfrm>
            <a:prstGeom prst="ellipse">
              <a:avLst/>
            </a:prstGeom>
            <a:solidFill>
              <a:srgbClr val="FCFDCF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GB" sz="1200" kern="100" dirty="0">
                  <a:solidFill>
                    <a:prstClr val="white"/>
                  </a:solidFill>
                  <a:ea typeface="Times New Roman"/>
                  <a:cs typeface="Times New Roman"/>
                </a:rPr>
                <a:t> </a:t>
              </a:r>
              <a:endParaRPr lang="en-GB" sz="1200" kern="100" dirty="0">
                <a:solidFill>
                  <a:prstClr val="white"/>
                </a:solidFill>
                <a:ea typeface="新細明體"/>
                <a:cs typeface="Times New Roman"/>
              </a:endParaRPr>
            </a:p>
          </p:txBody>
        </p:sp>
        <p:cxnSp>
          <p:nvCxnSpPr>
            <p:cNvPr id="135" name="Straight Connector 134"/>
            <p:cNvCxnSpPr/>
            <p:nvPr/>
          </p:nvCxnSpPr>
          <p:spPr>
            <a:xfrm>
              <a:off x="109376" y="78092"/>
              <a:ext cx="0" cy="80847"/>
            </a:xfrm>
            <a:prstGeom prst="line">
              <a:avLst/>
            </a:prstGeom>
            <a:ln w="1905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6" name="Straight Connector 135"/>
            <p:cNvCxnSpPr/>
            <p:nvPr/>
          </p:nvCxnSpPr>
          <p:spPr>
            <a:xfrm>
              <a:off x="201985" y="78092"/>
              <a:ext cx="0" cy="80847"/>
            </a:xfrm>
            <a:prstGeom prst="line">
              <a:avLst/>
            </a:prstGeom>
            <a:ln w="1905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7" name="Arc 136"/>
            <p:cNvSpPr/>
            <p:nvPr/>
          </p:nvSpPr>
          <p:spPr>
            <a:xfrm rot="8150065">
              <a:off x="31494" y="0"/>
              <a:ext cx="256752" cy="256752"/>
            </a:xfrm>
            <a:prstGeom prst="arc">
              <a:avLst/>
            </a:prstGeom>
            <a:ln w="1905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r>
                <a:rPr lang="en-GB" sz="1200" kern="100" dirty="0">
                  <a:solidFill>
                    <a:prstClr val="black"/>
                  </a:solidFill>
                  <a:ea typeface="Times New Roman"/>
                  <a:cs typeface="Times New Roman"/>
                </a:rPr>
                <a:t> </a:t>
              </a:r>
              <a:endParaRPr lang="en-GB" sz="1200" kern="100" dirty="0">
                <a:solidFill>
                  <a:prstClr val="black"/>
                </a:solidFill>
                <a:ea typeface="新細明體"/>
                <a:cs typeface="Times New Roman"/>
              </a:endParaRPr>
            </a:p>
          </p:txBody>
        </p:sp>
      </p:grpSp>
      <p:grpSp>
        <p:nvGrpSpPr>
          <p:cNvPr id="138" name="Group 137"/>
          <p:cNvGrpSpPr/>
          <p:nvPr/>
        </p:nvGrpSpPr>
        <p:grpSpPr>
          <a:xfrm>
            <a:off x="1310972" y="6468512"/>
            <a:ext cx="218049" cy="236855"/>
            <a:chOff x="0" y="0"/>
            <a:chExt cx="315197" cy="316538"/>
          </a:xfrm>
        </p:grpSpPr>
        <p:sp>
          <p:nvSpPr>
            <p:cNvPr id="139" name="Oval 138"/>
            <p:cNvSpPr/>
            <p:nvPr/>
          </p:nvSpPr>
          <p:spPr>
            <a:xfrm>
              <a:off x="0" y="1341"/>
              <a:ext cx="315197" cy="315197"/>
            </a:xfrm>
            <a:prstGeom prst="ellipse">
              <a:avLst/>
            </a:prstGeom>
            <a:solidFill>
              <a:srgbClr val="FCFDCF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GB" sz="1200" kern="100">
                  <a:solidFill>
                    <a:prstClr val="white"/>
                  </a:solidFill>
                  <a:ea typeface="Times New Roman"/>
                  <a:cs typeface="Times New Roman"/>
                </a:rPr>
                <a:t> </a:t>
              </a:r>
              <a:endParaRPr lang="en-GB" sz="1200" kern="100">
                <a:solidFill>
                  <a:prstClr val="white"/>
                </a:solidFill>
                <a:ea typeface="新細明體"/>
                <a:cs typeface="Times New Roman"/>
              </a:endParaRPr>
            </a:p>
          </p:txBody>
        </p:sp>
        <p:cxnSp>
          <p:nvCxnSpPr>
            <p:cNvPr id="140" name="Straight Connector 139"/>
            <p:cNvCxnSpPr/>
            <p:nvPr/>
          </p:nvCxnSpPr>
          <p:spPr>
            <a:xfrm>
              <a:off x="109376" y="78092"/>
              <a:ext cx="0" cy="80847"/>
            </a:xfrm>
            <a:prstGeom prst="line">
              <a:avLst/>
            </a:prstGeom>
            <a:ln w="1905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1" name="Straight Connector 140"/>
            <p:cNvCxnSpPr/>
            <p:nvPr/>
          </p:nvCxnSpPr>
          <p:spPr>
            <a:xfrm>
              <a:off x="201985" y="78092"/>
              <a:ext cx="0" cy="80847"/>
            </a:xfrm>
            <a:prstGeom prst="line">
              <a:avLst/>
            </a:prstGeom>
            <a:ln w="1905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2" name="Arc 141"/>
            <p:cNvSpPr/>
            <p:nvPr/>
          </p:nvSpPr>
          <p:spPr>
            <a:xfrm rot="8150065">
              <a:off x="31494" y="0"/>
              <a:ext cx="256752" cy="256752"/>
            </a:xfrm>
            <a:prstGeom prst="arc">
              <a:avLst/>
            </a:prstGeom>
            <a:ln w="1905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r>
                <a:rPr lang="en-GB" sz="1200" kern="100">
                  <a:solidFill>
                    <a:prstClr val="black"/>
                  </a:solidFill>
                  <a:ea typeface="Times New Roman"/>
                  <a:cs typeface="Times New Roman"/>
                </a:rPr>
                <a:t> </a:t>
              </a:r>
              <a:endParaRPr lang="en-GB" sz="1200" kern="100">
                <a:solidFill>
                  <a:prstClr val="black"/>
                </a:solidFill>
                <a:ea typeface="新細明體"/>
                <a:cs typeface="Times New Roman"/>
              </a:endParaRPr>
            </a:p>
          </p:txBody>
        </p:sp>
      </p:grpSp>
      <p:grpSp>
        <p:nvGrpSpPr>
          <p:cNvPr id="143" name="Group 142"/>
          <p:cNvGrpSpPr/>
          <p:nvPr/>
        </p:nvGrpSpPr>
        <p:grpSpPr>
          <a:xfrm>
            <a:off x="1529023" y="6468512"/>
            <a:ext cx="218049" cy="236855"/>
            <a:chOff x="0" y="0"/>
            <a:chExt cx="315197" cy="316538"/>
          </a:xfrm>
        </p:grpSpPr>
        <p:sp>
          <p:nvSpPr>
            <p:cNvPr id="144" name="Oval 143"/>
            <p:cNvSpPr/>
            <p:nvPr/>
          </p:nvSpPr>
          <p:spPr>
            <a:xfrm>
              <a:off x="0" y="1341"/>
              <a:ext cx="315197" cy="315197"/>
            </a:xfrm>
            <a:prstGeom prst="ellipse">
              <a:avLst/>
            </a:prstGeom>
            <a:solidFill>
              <a:srgbClr val="FCFDCF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GB" sz="1200" kern="100">
                  <a:solidFill>
                    <a:prstClr val="white"/>
                  </a:solidFill>
                  <a:ea typeface="Times New Roman"/>
                  <a:cs typeface="Times New Roman"/>
                </a:rPr>
                <a:t> </a:t>
              </a:r>
              <a:endParaRPr lang="en-GB" sz="1200" kern="100">
                <a:solidFill>
                  <a:prstClr val="white"/>
                </a:solidFill>
                <a:ea typeface="新細明體"/>
                <a:cs typeface="Times New Roman"/>
              </a:endParaRPr>
            </a:p>
          </p:txBody>
        </p:sp>
        <p:cxnSp>
          <p:nvCxnSpPr>
            <p:cNvPr id="145" name="Straight Connector 144"/>
            <p:cNvCxnSpPr/>
            <p:nvPr/>
          </p:nvCxnSpPr>
          <p:spPr>
            <a:xfrm>
              <a:off x="109376" y="78092"/>
              <a:ext cx="0" cy="80847"/>
            </a:xfrm>
            <a:prstGeom prst="line">
              <a:avLst/>
            </a:prstGeom>
            <a:ln w="1905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6" name="Straight Connector 145"/>
            <p:cNvCxnSpPr/>
            <p:nvPr/>
          </p:nvCxnSpPr>
          <p:spPr>
            <a:xfrm>
              <a:off x="201985" y="78092"/>
              <a:ext cx="0" cy="80847"/>
            </a:xfrm>
            <a:prstGeom prst="line">
              <a:avLst/>
            </a:prstGeom>
            <a:ln w="1905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7" name="Arc 146"/>
            <p:cNvSpPr/>
            <p:nvPr/>
          </p:nvSpPr>
          <p:spPr>
            <a:xfrm rot="8150065">
              <a:off x="31494" y="0"/>
              <a:ext cx="256752" cy="256752"/>
            </a:xfrm>
            <a:prstGeom prst="arc">
              <a:avLst/>
            </a:prstGeom>
            <a:ln w="1905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r>
                <a:rPr lang="en-GB" sz="1200" kern="100" dirty="0">
                  <a:solidFill>
                    <a:prstClr val="black"/>
                  </a:solidFill>
                  <a:ea typeface="Times New Roman"/>
                  <a:cs typeface="Times New Roman"/>
                </a:rPr>
                <a:t> </a:t>
              </a:r>
              <a:endParaRPr lang="en-GB" sz="1200" kern="100" dirty="0">
                <a:solidFill>
                  <a:prstClr val="black"/>
                </a:solidFill>
                <a:ea typeface="新細明體"/>
                <a:cs typeface="Times New Roman"/>
              </a:endParaRPr>
            </a:p>
          </p:txBody>
        </p:sp>
      </p:grpSp>
      <p:grpSp>
        <p:nvGrpSpPr>
          <p:cNvPr id="148" name="Group 147"/>
          <p:cNvGrpSpPr/>
          <p:nvPr/>
        </p:nvGrpSpPr>
        <p:grpSpPr>
          <a:xfrm>
            <a:off x="1761664" y="6468512"/>
            <a:ext cx="218049" cy="236855"/>
            <a:chOff x="0" y="0"/>
            <a:chExt cx="315197" cy="316538"/>
          </a:xfrm>
        </p:grpSpPr>
        <p:sp>
          <p:nvSpPr>
            <p:cNvPr id="149" name="Oval 148"/>
            <p:cNvSpPr/>
            <p:nvPr/>
          </p:nvSpPr>
          <p:spPr>
            <a:xfrm>
              <a:off x="0" y="1341"/>
              <a:ext cx="315197" cy="315197"/>
            </a:xfrm>
            <a:prstGeom prst="ellipse">
              <a:avLst/>
            </a:prstGeom>
            <a:solidFill>
              <a:srgbClr val="FCFDCF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GB" sz="1200" kern="100">
                  <a:solidFill>
                    <a:prstClr val="white"/>
                  </a:solidFill>
                  <a:ea typeface="Times New Roman"/>
                  <a:cs typeface="Times New Roman"/>
                </a:rPr>
                <a:t> </a:t>
              </a:r>
              <a:endParaRPr lang="en-GB" sz="1200" kern="100">
                <a:solidFill>
                  <a:prstClr val="white"/>
                </a:solidFill>
                <a:ea typeface="新細明體"/>
                <a:cs typeface="Times New Roman"/>
              </a:endParaRPr>
            </a:p>
          </p:txBody>
        </p:sp>
        <p:cxnSp>
          <p:nvCxnSpPr>
            <p:cNvPr id="150" name="Straight Connector 149"/>
            <p:cNvCxnSpPr/>
            <p:nvPr/>
          </p:nvCxnSpPr>
          <p:spPr>
            <a:xfrm>
              <a:off x="109376" y="78092"/>
              <a:ext cx="0" cy="80847"/>
            </a:xfrm>
            <a:prstGeom prst="line">
              <a:avLst/>
            </a:prstGeom>
            <a:ln w="1905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1" name="Straight Connector 150"/>
            <p:cNvCxnSpPr/>
            <p:nvPr/>
          </p:nvCxnSpPr>
          <p:spPr>
            <a:xfrm>
              <a:off x="201985" y="78092"/>
              <a:ext cx="0" cy="80847"/>
            </a:xfrm>
            <a:prstGeom prst="line">
              <a:avLst/>
            </a:prstGeom>
            <a:ln w="1905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2" name="Arc 151"/>
            <p:cNvSpPr/>
            <p:nvPr/>
          </p:nvSpPr>
          <p:spPr>
            <a:xfrm rot="8150065">
              <a:off x="31494" y="0"/>
              <a:ext cx="256752" cy="256752"/>
            </a:xfrm>
            <a:prstGeom prst="arc">
              <a:avLst/>
            </a:prstGeom>
            <a:ln w="1905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r>
                <a:rPr lang="en-GB" sz="1200" kern="100" dirty="0">
                  <a:solidFill>
                    <a:prstClr val="black"/>
                  </a:solidFill>
                  <a:ea typeface="Times New Roman"/>
                  <a:cs typeface="Times New Roman"/>
                </a:rPr>
                <a:t> </a:t>
              </a:r>
              <a:endParaRPr lang="en-GB" sz="1200" kern="100" dirty="0">
                <a:solidFill>
                  <a:prstClr val="black"/>
                </a:solidFill>
                <a:ea typeface="新細明體"/>
                <a:cs typeface="Times New Roman"/>
              </a:endParaRPr>
            </a:p>
          </p:txBody>
        </p:sp>
      </p:grpSp>
      <p:sp>
        <p:nvSpPr>
          <p:cNvPr id="153" name="Oval 152"/>
          <p:cNvSpPr/>
          <p:nvPr/>
        </p:nvSpPr>
        <p:spPr>
          <a:xfrm>
            <a:off x="1155692" y="5985600"/>
            <a:ext cx="66462" cy="7200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sz="1800" kern="1200">
              <a:solidFill>
                <a:prstClr val="white"/>
              </a:solidFill>
            </a:endParaRPr>
          </a:p>
        </p:txBody>
      </p:sp>
      <p:grpSp>
        <p:nvGrpSpPr>
          <p:cNvPr id="154" name="Group 153"/>
          <p:cNvGrpSpPr/>
          <p:nvPr/>
        </p:nvGrpSpPr>
        <p:grpSpPr>
          <a:xfrm>
            <a:off x="1084041" y="5913279"/>
            <a:ext cx="218049" cy="236855"/>
            <a:chOff x="0" y="0"/>
            <a:chExt cx="315197" cy="316538"/>
          </a:xfrm>
        </p:grpSpPr>
        <p:sp>
          <p:nvSpPr>
            <p:cNvPr id="155" name="Oval 154"/>
            <p:cNvSpPr/>
            <p:nvPr/>
          </p:nvSpPr>
          <p:spPr>
            <a:xfrm>
              <a:off x="0" y="1341"/>
              <a:ext cx="315197" cy="315197"/>
            </a:xfrm>
            <a:prstGeom prst="ellipse">
              <a:avLst/>
            </a:prstGeom>
            <a:solidFill>
              <a:srgbClr val="FCFDCF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GB" sz="1200" kern="100" dirty="0">
                  <a:solidFill>
                    <a:prstClr val="white"/>
                  </a:solidFill>
                  <a:ea typeface="Times New Roman"/>
                  <a:cs typeface="Times New Roman"/>
                </a:rPr>
                <a:t> </a:t>
              </a:r>
              <a:endParaRPr lang="en-GB" sz="1200" kern="100" dirty="0">
                <a:solidFill>
                  <a:prstClr val="white"/>
                </a:solidFill>
                <a:ea typeface="新細明體"/>
                <a:cs typeface="Times New Roman"/>
              </a:endParaRPr>
            </a:p>
          </p:txBody>
        </p:sp>
        <p:cxnSp>
          <p:nvCxnSpPr>
            <p:cNvPr id="156" name="Straight Connector 155"/>
            <p:cNvCxnSpPr/>
            <p:nvPr/>
          </p:nvCxnSpPr>
          <p:spPr>
            <a:xfrm>
              <a:off x="109376" y="78092"/>
              <a:ext cx="0" cy="80847"/>
            </a:xfrm>
            <a:prstGeom prst="line">
              <a:avLst/>
            </a:prstGeom>
            <a:ln w="1905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7" name="Straight Connector 156"/>
            <p:cNvCxnSpPr/>
            <p:nvPr/>
          </p:nvCxnSpPr>
          <p:spPr>
            <a:xfrm>
              <a:off x="201985" y="78092"/>
              <a:ext cx="0" cy="80847"/>
            </a:xfrm>
            <a:prstGeom prst="line">
              <a:avLst/>
            </a:prstGeom>
            <a:ln w="1905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8" name="Arc 157"/>
            <p:cNvSpPr/>
            <p:nvPr/>
          </p:nvSpPr>
          <p:spPr>
            <a:xfrm rot="8150065">
              <a:off x="31494" y="0"/>
              <a:ext cx="256752" cy="256752"/>
            </a:xfrm>
            <a:prstGeom prst="arc">
              <a:avLst/>
            </a:prstGeom>
            <a:ln w="1905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r>
                <a:rPr lang="en-GB" sz="1200" kern="100" dirty="0">
                  <a:solidFill>
                    <a:prstClr val="black"/>
                  </a:solidFill>
                  <a:ea typeface="Times New Roman"/>
                  <a:cs typeface="Times New Roman"/>
                </a:rPr>
                <a:t> </a:t>
              </a:r>
              <a:endParaRPr lang="en-GB" sz="1200" kern="100" dirty="0">
                <a:solidFill>
                  <a:prstClr val="black"/>
                </a:solidFill>
                <a:ea typeface="新細明體"/>
                <a:cs typeface="Times New Roman"/>
              </a:endParaRPr>
            </a:p>
          </p:txBody>
        </p:sp>
      </p:grpSp>
      <p:grpSp>
        <p:nvGrpSpPr>
          <p:cNvPr id="159" name="Group 158"/>
          <p:cNvGrpSpPr/>
          <p:nvPr/>
        </p:nvGrpSpPr>
        <p:grpSpPr>
          <a:xfrm>
            <a:off x="1310972" y="5917476"/>
            <a:ext cx="218049" cy="236855"/>
            <a:chOff x="0" y="0"/>
            <a:chExt cx="315197" cy="316538"/>
          </a:xfrm>
        </p:grpSpPr>
        <p:sp>
          <p:nvSpPr>
            <p:cNvPr id="160" name="Oval 159"/>
            <p:cNvSpPr/>
            <p:nvPr/>
          </p:nvSpPr>
          <p:spPr>
            <a:xfrm>
              <a:off x="0" y="1341"/>
              <a:ext cx="315197" cy="315197"/>
            </a:xfrm>
            <a:prstGeom prst="ellipse">
              <a:avLst/>
            </a:prstGeom>
            <a:solidFill>
              <a:srgbClr val="FCFDCF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GB" sz="1200" kern="100">
                  <a:solidFill>
                    <a:prstClr val="white"/>
                  </a:solidFill>
                  <a:ea typeface="Times New Roman"/>
                  <a:cs typeface="Times New Roman"/>
                </a:rPr>
                <a:t> </a:t>
              </a:r>
              <a:endParaRPr lang="en-GB" sz="1200" kern="100">
                <a:solidFill>
                  <a:prstClr val="white"/>
                </a:solidFill>
                <a:ea typeface="新細明體"/>
                <a:cs typeface="Times New Roman"/>
              </a:endParaRPr>
            </a:p>
          </p:txBody>
        </p:sp>
        <p:cxnSp>
          <p:nvCxnSpPr>
            <p:cNvPr id="161" name="Straight Connector 160"/>
            <p:cNvCxnSpPr/>
            <p:nvPr/>
          </p:nvCxnSpPr>
          <p:spPr>
            <a:xfrm>
              <a:off x="109376" y="78092"/>
              <a:ext cx="0" cy="80847"/>
            </a:xfrm>
            <a:prstGeom prst="line">
              <a:avLst/>
            </a:prstGeom>
            <a:ln w="1905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2" name="Straight Connector 161"/>
            <p:cNvCxnSpPr/>
            <p:nvPr/>
          </p:nvCxnSpPr>
          <p:spPr>
            <a:xfrm>
              <a:off x="201985" y="78092"/>
              <a:ext cx="0" cy="80847"/>
            </a:xfrm>
            <a:prstGeom prst="line">
              <a:avLst/>
            </a:prstGeom>
            <a:ln w="1905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63" name="Arc 162"/>
            <p:cNvSpPr/>
            <p:nvPr/>
          </p:nvSpPr>
          <p:spPr>
            <a:xfrm rot="8150065">
              <a:off x="31494" y="0"/>
              <a:ext cx="256752" cy="256752"/>
            </a:xfrm>
            <a:prstGeom prst="arc">
              <a:avLst/>
            </a:prstGeom>
            <a:ln w="1905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r>
                <a:rPr lang="en-GB" sz="1200" kern="100">
                  <a:solidFill>
                    <a:prstClr val="black"/>
                  </a:solidFill>
                  <a:ea typeface="Times New Roman"/>
                  <a:cs typeface="Times New Roman"/>
                </a:rPr>
                <a:t> </a:t>
              </a:r>
              <a:endParaRPr lang="en-GB" sz="1200" kern="100">
                <a:solidFill>
                  <a:prstClr val="black"/>
                </a:solidFill>
                <a:ea typeface="新細明體"/>
                <a:cs typeface="Times New Roman"/>
              </a:endParaRPr>
            </a:p>
          </p:txBody>
        </p:sp>
      </p:grpSp>
      <p:grpSp>
        <p:nvGrpSpPr>
          <p:cNvPr id="164" name="Group 163"/>
          <p:cNvGrpSpPr/>
          <p:nvPr/>
        </p:nvGrpSpPr>
        <p:grpSpPr>
          <a:xfrm>
            <a:off x="1529023" y="5917476"/>
            <a:ext cx="218049" cy="236855"/>
            <a:chOff x="0" y="0"/>
            <a:chExt cx="315197" cy="316538"/>
          </a:xfrm>
        </p:grpSpPr>
        <p:sp>
          <p:nvSpPr>
            <p:cNvPr id="165" name="Oval 164"/>
            <p:cNvSpPr/>
            <p:nvPr/>
          </p:nvSpPr>
          <p:spPr>
            <a:xfrm>
              <a:off x="0" y="1341"/>
              <a:ext cx="315197" cy="315197"/>
            </a:xfrm>
            <a:prstGeom prst="ellipse">
              <a:avLst/>
            </a:prstGeom>
            <a:solidFill>
              <a:srgbClr val="FCFDCF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GB" sz="1200" kern="100">
                  <a:solidFill>
                    <a:prstClr val="white"/>
                  </a:solidFill>
                  <a:ea typeface="Times New Roman"/>
                  <a:cs typeface="Times New Roman"/>
                </a:rPr>
                <a:t> </a:t>
              </a:r>
              <a:endParaRPr lang="en-GB" sz="1200" kern="100">
                <a:solidFill>
                  <a:prstClr val="white"/>
                </a:solidFill>
                <a:ea typeface="新細明體"/>
                <a:cs typeface="Times New Roman"/>
              </a:endParaRPr>
            </a:p>
          </p:txBody>
        </p:sp>
        <p:cxnSp>
          <p:nvCxnSpPr>
            <p:cNvPr id="166" name="Straight Connector 165"/>
            <p:cNvCxnSpPr/>
            <p:nvPr/>
          </p:nvCxnSpPr>
          <p:spPr>
            <a:xfrm>
              <a:off x="109376" y="78092"/>
              <a:ext cx="0" cy="80847"/>
            </a:xfrm>
            <a:prstGeom prst="line">
              <a:avLst/>
            </a:prstGeom>
            <a:ln w="1905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7" name="Straight Connector 166"/>
            <p:cNvCxnSpPr/>
            <p:nvPr/>
          </p:nvCxnSpPr>
          <p:spPr>
            <a:xfrm>
              <a:off x="201985" y="78092"/>
              <a:ext cx="0" cy="80847"/>
            </a:xfrm>
            <a:prstGeom prst="line">
              <a:avLst/>
            </a:prstGeom>
            <a:ln w="1905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68" name="Arc 167"/>
            <p:cNvSpPr/>
            <p:nvPr/>
          </p:nvSpPr>
          <p:spPr>
            <a:xfrm rot="8150065">
              <a:off x="31494" y="0"/>
              <a:ext cx="256752" cy="256752"/>
            </a:xfrm>
            <a:prstGeom prst="arc">
              <a:avLst/>
            </a:prstGeom>
            <a:ln w="1905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r>
                <a:rPr lang="en-GB" sz="1200" kern="100" dirty="0">
                  <a:solidFill>
                    <a:prstClr val="black"/>
                  </a:solidFill>
                  <a:ea typeface="Times New Roman"/>
                  <a:cs typeface="Times New Roman"/>
                </a:rPr>
                <a:t> </a:t>
              </a:r>
              <a:endParaRPr lang="en-GB" sz="1200" kern="100" dirty="0">
                <a:solidFill>
                  <a:prstClr val="black"/>
                </a:solidFill>
                <a:ea typeface="新細明體"/>
                <a:cs typeface="Times New Roman"/>
              </a:endParaRPr>
            </a:p>
          </p:txBody>
        </p:sp>
      </p:grpSp>
      <p:grpSp>
        <p:nvGrpSpPr>
          <p:cNvPr id="169" name="Group 168"/>
          <p:cNvGrpSpPr/>
          <p:nvPr/>
        </p:nvGrpSpPr>
        <p:grpSpPr>
          <a:xfrm>
            <a:off x="1761664" y="5917476"/>
            <a:ext cx="218049" cy="236855"/>
            <a:chOff x="0" y="0"/>
            <a:chExt cx="315197" cy="316538"/>
          </a:xfrm>
        </p:grpSpPr>
        <p:sp>
          <p:nvSpPr>
            <p:cNvPr id="170" name="Oval 169"/>
            <p:cNvSpPr/>
            <p:nvPr/>
          </p:nvSpPr>
          <p:spPr>
            <a:xfrm>
              <a:off x="0" y="1341"/>
              <a:ext cx="315197" cy="315197"/>
            </a:xfrm>
            <a:prstGeom prst="ellipse">
              <a:avLst/>
            </a:prstGeom>
            <a:solidFill>
              <a:srgbClr val="FCFDCF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GB" sz="1200" kern="100">
                  <a:solidFill>
                    <a:prstClr val="white"/>
                  </a:solidFill>
                  <a:ea typeface="Times New Roman"/>
                  <a:cs typeface="Times New Roman"/>
                </a:rPr>
                <a:t> </a:t>
              </a:r>
              <a:endParaRPr lang="en-GB" sz="1200" kern="100">
                <a:solidFill>
                  <a:prstClr val="white"/>
                </a:solidFill>
                <a:ea typeface="新細明體"/>
                <a:cs typeface="Times New Roman"/>
              </a:endParaRPr>
            </a:p>
          </p:txBody>
        </p:sp>
        <p:cxnSp>
          <p:nvCxnSpPr>
            <p:cNvPr id="171" name="Straight Connector 170"/>
            <p:cNvCxnSpPr/>
            <p:nvPr/>
          </p:nvCxnSpPr>
          <p:spPr>
            <a:xfrm>
              <a:off x="109376" y="78092"/>
              <a:ext cx="0" cy="80847"/>
            </a:xfrm>
            <a:prstGeom prst="line">
              <a:avLst/>
            </a:prstGeom>
            <a:ln w="1905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2" name="Straight Connector 171"/>
            <p:cNvCxnSpPr/>
            <p:nvPr/>
          </p:nvCxnSpPr>
          <p:spPr>
            <a:xfrm>
              <a:off x="201985" y="78092"/>
              <a:ext cx="0" cy="80847"/>
            </a:xfrm>
            <a:prstGeom prst="line">
              <a:avLst/>
            </a:prstGeom>
            <a:ln w="1905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73" name="Arc 172"/>
            <p:cNvSpPr/>
            <p:nvPr/>
          </p:nvSpPr>
          <p:spPr>
            <a:xfrm rot="8150065">
              <a:off x="31494" y="0"/>
              <a:ext cx="256752" cy="256752"/>
            </a:xfrm>
            <a:prstGeom prst="arc">
              <a:avLst/>
            </a:prstGeom>
            <a:ln w="1905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r>
                <a:rPr lang="en-GB" sz="1200" kern="100" dirty="0">
                  <a:solidFill>
                    <a:prstClr val="black"/>
                  </a:solidFill>
                  <a:ea typeface="Times New Roman"/>
                  <a:cs typeface="Times New Roman"/>
                </a:rPr>
                <a:t> </a:t>
              </a:r>
              <a:endParaRPr lang="en-GB" sz="1200" kern="100" dirty="0">
                <a:solidFill>
                  <a:prstClr val="black"/>
                </a:solidFill>
                <a:ea typeface="新細明體"/>
                <a:cs typeface="Times New Roman"/>
              </a:endParaRPr>
            </a:p>
          </p:txBody>
        </p:sp>
      </p:grpSp>
      <p:grpSp>
        <p:nvGrpSpPr>
          <p:cNvPr id="174" name="Group 173"/>
          <p:cNvGrpSpPr/>
          <p:nvPr/>
        </p:nvGrpSpPr>
        <p:grpSpPr>
          <a:xfrm>
            <a:off x="2212353" y="5384195"/>
            <a:ext cx="218049" cy="236855"/>
            <a:chOff x="0" y="0"/>
            <a:chExt cx="315197" cy="316538"/>
          </a:xfrm>
        </p:grpSpPr>
        <p:sp>
          <p:nvSpPr>
            <p:cNvPr id="175" name="Oval 174"/>
            <p:cNvSpPr/>
            <p:nvPr/>
          </p:nvSpPr>
          <p:spPr>
            <a:xfrm>
              <a:off x="0" y="1341"/>
              <a:ext cx="315197" cy="315197"/>
            </a:xfrm>
            <a:prstGeom prst="ellipse">
              <a:avLst/>
            </a:prstGeom>
            <a:solidFill>
              <a:srgbClr val="FCFDCF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GB" sz="1200" kern="100" dirty="0">
                  <a:solidFill>
                    <a:prstClr val="white"/>
                  </a:solidFill>
                  <a:ea typeface="Times New Roman"/>
                  <a:cs typeface="Times New Roman"/>
                </a:rPr>
                <a:t> </a:t>
              </a:r>
              <a:endParaRPr lang="en-GB" sz="1200" kern="100" dirty="0">
                <a:solidFill>
                  <a:prstClr val="white"/>
                </a:solidFill>
                <a:ea typeface="新細明體"/>
                <a:cs typeface="Times New Roman"/>
              </a:endParaRPr>
            </a:p>
          </p:txBody>
        </p:sp>
        <p:cxnSp>
          <p:nvCxnSpPr>
            <p:cNvPr id="176" name="Straight Connector 175"/>
            <p:cNvCxnSpPr/>
            <p:nvPr/>
          </p:nvCxnSpPr>
          <p:spPr>
            <a:xfrm>
              <a:off x="109376" y="78092"/>
              <a:ext cx="0" cy="80847"/>
            </a:xfrm>
            <a:prstGeom prst="line">
              <a:avLst/>
            </a:prstGeom>
            <a:ln w="1905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7" name="Straight Connector 176"/>
            <p:cNvCxnSpPr/>
            <p:nvPr/>
          </p:nvCxnSpPr>
          <p:spPr>
            <a:xfrm>
              <a:off x="201985" y="78092"/>
              <a:ext cx="0" cy="80847"/>
            </a:xfrm>
            <a:prstGeom prst="line">
              <a:avLst/>
            </a:prstGeom>
            <a:ln w="1905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78" name="Arc 177"/>
            <p:cNvSpPr/>
            <p:nvPr/>
          </p:nvSpPr>
          <p:spPr>
            <a:xfrm rot="8150065">
              <a:off x="31494" y="0"/>
              <a:ext cx="256752" cy="256752"/>
            </a:xfrm>
            <a:prstGeom prst="arc">
              <a:avLst/>
            </a:prstGeom>
            <a:ln w="1905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r>
                <a:rPr lang="en-GB" sz="1200" kern="100" dirty="0">
                  <a:solidFill>
                    <a:prstClr val="black"/>
                  </a:solidFill>
                  <a:ea typeface="Times New Roman"/>
                  <a:cs typeface="Times New Roman"/>
                </a:rPr>
                <a:t> </a:t>
              </a:r>
              <a:endParaRPr lang="en-GB" sz="1200" kern="100" dirty="0">
                <a:solidFill>
                  <a:prstClr val="black"/>
                </a:solidFill>
                <a:ea typeface="新細明體"/>
                <a:cs typeface="Times New Roman"/>
              </a:endParaRPr>
            </a:p>
          </p:txBody>
        </p:sp>
      </p:grpSp>
      <p:grpSp>
        <p:nvGrpSpPr>
          <p:cNvPr id="179" name="Group 178"/>
          <p:cNvGrpSpPr/>
          <p:nvPr/>
        </p:nvGrpSpPr>
        <p:grpSpPr>
          <a:xfrm>
            <a:off x="2439284" y="5388392"/>
            <a:ext cx="218049" cy="236855"/>
            <a:chOff x="0" y="0"/>
            <a:chExt cx="315197" cy="316538"/>
          </a:xfrm>
        </p:grpSpPr>
        <p:sp>
          <p:nvSpPr>
            <p:cNvPr id="180" name="Oval 179"/>
            <p:cNvSpPr/>
            <p:nvPr/>
          </p:nvSpPr>
          <p:spPr>
            <a:xfrm>
              <a:off x="0" y="1341"/>
              <a:ext cx="315197" cy="315197"/>
            </a:xfrm>
            <a:prstGeom prst="ellipse">
              <a:avLst/>
            </a:prstGeom>
            <a:solidFill>
              <a:srgbClr val="FCFDCF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GB" sz="1200" kern="100">
                  <a:solidFill>
                    <a:prstClr val="white"/>
                  </a:solidFill>
                  <a:ea typeface="Times New Roman"/>
                  <a:cs typeface="Times New Roman"/>
                </a:rPr>
                <a:t> </a:t>
              </a:r>
              <a:endParaRPr lang="en-GB" sz="1200" kern="100">
                <a:solidFill>
                  <a:prstClr val="white"/>
                </a:solidFill>
                <a:ea typeface="新細明體"/>
                <a:cs typeface="Times New Roman"/>
              </a:endParaRPr>
            </a:p>
          </p:txBody>
        </p:sp>
        <p:cxnSp>
          <p:nvCxnSpPr>
            <p:cNvPr id="181" name="Straight Connector 180"/>
            <p:cNvCxnSpPr/>
            <p:nvPr/>
          </p:nvCxnSpPr>
          <p:spPr>
            <a:xfrm>
              <a:off x="109376" y="78092"/>
              <a:ext cx="0" cy="80847"/>
            </a:xfrm>
            <a:prstGeom prst="line">
              <a:avLst/>
            </a:prstGeom>
            <a:ln w="1905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2" name="Straight Connector 181"/>
            <p:cNvCxnSpPr/>
            <p:nvPr/>
          </p:nvCxnSpPr>
          <p:spPr>
            <a:xfrm>
              <a:off x="201985" y="78092"/>
              <a:ext cx="0" cy="80847"/>
            </a:xfrm>
            <a:prstGeom prst="line">
              <a:avLst/>
            </a:prstGeom>
            <a:ln w="1905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83" name="Arc 182"/>
            <p:cNvSpPr/>
            <p:nvPr/>
          </p:nvSpPr>
          <p:spPr>
            <a:xfrm rot="8150065">
              <a:off x="31494" y="0"/>
              <a:ext cx="256752" cy="256752"/>
            </a:xfrm>
            <a:prstGeom prst="arc">
              <a:avLst/>
            </a:prstGeom>
            <a:ln w="1905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r>
                <a:rPr lang="en-GB" sz="1200" kern="100" dirty="0">
                  <a:solidFill>
                    <a:prstClr val="black"/>
                  </a:solidFill>
                  <a:ea typeface="Times New Roman"/>
                  <a:cs typeface="Times New Roman"/>
                </a:rPr>
                <a:t> </a:t>
              </a:r>
              <a:endParaRPr lang="en-GB" sz="1200" kern="100" dirty="0">
                <a:solidFill>
                  <a:prstClr val="black"/>
                </a:solidFill>
                <a:ea typeface="新細明體"/>
                <a:cs typeface="Times New Roman"/>
              </a:endParaRPr>
            </a:p>
          </p:txBody>
        </p:sp>
      </p:grpSp>
      <p:grpSp>
        <p:nvGrpSpPr>
          <p:cNvPr id="184" name="Group 183"/>
          <p:cNvGrpSpPr/>
          <p:nvPr/>
        </p:nvGrpSpPr>
        <p:grpSpPr>
          <a:xfrm>
            <a:off x="2212353" y="5913279"/>
            <a:ext cx="218049" cy="236855"/>
            <a:chOff x="0" y="0"/>
            <a:chExt cx="315197" cy="316538"/>
          </a:xfrm>
        </p:grpSpPr>
        <p:sp>
          <p:nvSpPr>
            <p:cNvPr id="185" name="Oval 184"/>
            <p:cNvSpPr/>
            <p:nvPr/>
          </p:nvSpPr>
          <p:spPr>
            <a:xfrm>
              <a:off x="0" y="1341"/>
              <a:ext cx="315197" cy="315197"/>
            </a:xfrm>
            <a:prstGeom prst="ellipse">
              <a:avLst/>
            </a:prstGeom>
            <a:solidFill>
              <a:srgbClr val="FCFDCF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GB" sz="1200" kern="100" dirty="0">
                  <a:solidFill>
                    <a:prstClr val="white"/>
                  </a:solidFill>
                  <a:ea typeface="Times New Roman"/>
                  <a:cs typeface="Times New Roman"/>
                </a:rPr>
                <a:t> </a:t>
              </a:r>
              <a:endParaRPr lang="en-GB" sz="1200" kern="100" dirty="0">
                <a:solidFill>
                  <a:prstClr val="white"/>
                </a:solidFill>
                <a:ea typeface="新細明體"/>
                <a:cs typeface="Times New Roman"/>
              </a:endParaRPr>
            </a:p>
          </p:txBody>
        </p:sp>
        <p:cxnSp>
          <p:nvCxnSpPr>
            <p:cNvPr id="186" name="Straight Connector 185"/>
            <p:cNvCxnSpPr/>
            <p:nvPr/>
          </p:nvCxnSpPr>
          <p:spPr>
            <a:xfrm>
              <a:off x="109376" y="78092"/>
              <a:ext cx="0" cy="80847"/>
            </a:xfrm>
            <a:prstGeom prst="line">
              <a:avLst/>
            </a:prstGeom>
            <a:ln w="1905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7" name="Straight Connector 186"/>
            <p:cNvCxnSpPr/>
            <p:nvPr/>
          </p:nvCxnSpPr>
          <p:spPr>
            <a:xfrm>
              <a:off x="201985" y="78092"/>
              <a:ext cx="0" cy="80847"/>
            </a:xfrm>
            <a:prstGeom prst="line">
              <a:avLst/>
            </a:prstGeom>
            <a:ln w="1905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88" name="Arc 187"/>
            <p:cNvSpPr/>
            <p:nvPr/>
          </p:nvSpPr>
          <p:spPr>
            <a:xfrm rot="8150065">
              <a:off x="31494" y="0"/>
              <a:ext cx="256752" cy="256752"/>
            </a:xfrm>
            <a:prstGeom prst="arc">
              <a:avLst/>
            </a:prstGeom>
            <a:ln w="1905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r>
                <a:rPr lang="en-GB" sz="1200" kern="100" dirty="0">
                  <a:solidFill>
                    <a:prstClr val="black"/>
                  </a:solidFill>
                  <a:ea typeface="Times New Roman"/>
                  <a:cs typeface="Times New Roman"/>
                </a:rPr>
                <a:t> </a:t>
              </a:r>
              <a:endParaRPr lang="en-GB" sz="1200" kern="100" dirty="0">
                <a:solidFill>
                  <a:prstClr val="black"/>
                </a:solidFill>
                <a:ea typeface="新細明體"/>
                <a:cs typeface="Times New Roman"/>
              </a:endParaRPr>
            </a:p>
          </p:txBody>
        </p:sp>
      </p:grpSp>
      <p:grpSp>
        <p:nvGrpSpPr>
          <p:cNvPr id="189" name="Group 188"/>
          <p:cNvGrpSpPr/>
          <p:nvPr/>
        </p:nvGrpSpPr>
        <p:grpSpPr>
          <a:xfrm>
            <a:off x="2439284" y="5917476"/>
            <a:ext cx="218049" cy="236855"/>
            <a:chOff x="0" y="0"/>
            <a:chExt cx="315197" cy="316538"/>
          </a:xfrm>
        </p:grpSpPr>
        <p:sp>
          <p:nvSpPr>
            <p:cNvPr id="190" name="Oval 189"/>
            <p:cNvSpPr/>
            <p:nvPr/>
          </p:nvSpPr>
          <p:spPr>
            <a:xfrm>
              <a:off x="0" y="1341"/>
              <a:ext cx="315197" cy="315197"/>
            </a:xfrm>
            <a:prstGeom prst="ellipse">
              <a:avLst/>
            </a:prstGeom>
            <a:solidFill>
              <a:srgbClr val="FCFDCF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GB" sz="1200" kern="100">
                  <a:solidFill>
                    <a:prstClr val="white"/>
                  </a:solidFill>
                  <a:ea typeface="Times New Roman"/>
                  <a:cs typeface="Times New Roman"/>
                </a:rPr>
                <a:t> </a:t>
              </a:r>
              <a:endParaRPr lang="en-GB" sz="1200" kern="100">
                <a:solidFill>
                  <a:prstClr val="white"/>
                </a:solidFill>
                <a:ea typeface="新細明體"/>
                <a:cs typeface="Times New Roman"/>
              </a:endParaRPr>
            </a:p>
          </p:txBody>
        </p:sp>
        <p:cxnSp>
          <p:nvCxnSpPr>
            <p:cNvPr id="191" name="Straight Connector 190"/>
            <p:cNvCxnSpPr/>
            <p:nvPr/>
          </p:nvCxnSpPr>
          <p:spPr>
            <a:xfrm>
              <a:off x="109376" y="78092"/>
              <a:ext cx="0" cy="80847"/>
            </a:xfrm>
            <a:prstGeom prst="line">
              <a:avLst/>
            </a:prstGeom>
            <a:ln w="1905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2" name="Straight Connector 191"/>
            <p:cNvCxnSpPr/>
            <p:nvPr/>
          </p:nvCxnSpPr>
          <p:spPr>
            <a:xfrm>
              <a:off x="201985" y="78092"/>
              <a:ext cx="0" cy="80847"/>
            </a:xfrm>
            <a:prstGeom prst="line">
              <a:avLst/>
            </a:prstGeom>
            <a:ln w="1905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93" name="Arc 192"/>
            <p:cNvSpPr/>
            <p:nvPr/>
          </p:nvSpPr>
          <p:spPr>
            <a:xfrm rot="8150065">
              <a:off x="31494" y="0"/>
              <a:ext cx="256752" cy="256752"/>
            </a:xfrm>
            <a:prstGeom prst="arc">
              <a:avLst/>
            </a:prstGeom>
            <a:ln w="1905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r>
                <a:rPr lang="en-GB" sz="1200" kern="100" dirty="0">
                  <a:solidFill>
                    <a:prstClr val="black"/>
                  </a:solidFill>
                  <a:ea typeface="Times New Roman"/>
                  <a:cs typeface="Times New Roman"/>
                </a:rPr>
                <a:t> </a:t>
              </a:r>
              <a:endParaRPr lang="en-GB" sz="1200" kern="100" dirty="0">
                <a:solidFill>
                  <a:prstClr val="black"/>
                </a:solidFill>
                <a:ea typeface="新細明體"/>
                <a:cs typeface="Times New Roman"/>
              </a:endParaRPr>
            </a:p>
          </p:txBody>
        </p:sp>
      </p:grpSp>
      <p:grpSp>
        <p:nvGrpSpPr>
          <p:cNvPr id="194" name="Group 193"/>
          <p:cNvGrpSpPr/>
          <p:nvPr/>
        </p:nvGrpSpPr>
        <p:grpSpPr>
          <a:xfrm>
            <a:off x="2657335" y="5917476"/>
            <a:ext cx="218049" cy="236855"/>
            <a:chOff x="0" y="0"/>
            <a:chExt cx="315197" cy="316538"/>
          </a:xfrm>
        </p:grpSpPr>
        <p:sp>
          <p:nvSpPr>
            <p:cNvPr id="195" name="Oval 194"/>
            <p:cNvSpPr/>
            <p:nvPr/>
          </p:nvSpPr>
          <p:spPr>
            <a:xfrm>
              <a:off x="0" y="1341"/>
              <a:ext cx="315197" cy="315197"/>
            </a:xfrm>
            <a:prstGeom prst="ellipse">
              <a:avLst/>
            </a:prstGeom>
            <a:solidFill>
              <a:srgbClr val="FCFDCF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GB" sz="1200" kern="100">
                  <a:solidFill>
                    <a:prstClr val="white"/>
                  </a:solidFill>
                  <a:ea typeface="Times New Roman"/>
                  <a:cs typeface="Times New Roman"/>
                </a:rPr>
                <a:t> </a:t>
              </a:r>
              <a:endParaRPr lang="en-GB" sz="1200" kern="100">
                <a:solidFill>
                  <a:prstClr val="white"/>
                </a:solidFill>
                <a:ea typeface="新細明體"/>
                <a:cs typeface="Times New Roman"/>
              </a:endParaRPr>
            </a:p>
          </p:txBody>
        </p:sp>
        <p:cxnSp>
          <p:nvCxnSpPr>
            <p:cNvPr id="196" name="Straight Connector 195"/>
            <p:cNvCxnSpPr/>
            <p:nvPr/>
          </p:nvCxnSpPr>
          <p:spPr>
            <a:xfrm>
              <a:off x="109376" y="78092"/>
              <a:ext cx="0" cy="80847"/>
            </a:xfrm>
            <a:prstGeom prst="line">
              <a:avLst/>
            </a:prstGeom>
            <a:ln w="1905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7" name="Straight Connector 196"/>
            <p:cNvCxnSpPr/>
            <p:nvPr/>
          </p:nvCxnSpPr>
          <p:spPr>
            <a:xfrm>
              <a:off x="201985" y="78092"/>
              <a:ext cx="0" cy="80847"/>
            </a:xfrm>
            <a:prstGeom prst="line">
              <a:avLst/>
            </a:prstGeom>
            <a:ln w="1905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98" name="Arc 197"/>
            <p:cNvSpPr/>
            <p:nvPr/>
          </p:nvSpPr>
          <p:spPr>
            <a:xfrm rot="8150065">
              <a:off x="31494" y="0"/>
              <a:ext cx="256752" cy="256752"/>
            </a:xfrm>
            <a:prstGeom prst="arc">
              <a:avLst/>
            </a:prstGeom>
            <a:ln w="1905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r>
                <a:rPr lang="en-GB" sz="1200" kern="100" dirty="0">
                  <a:solidFill>
                    <a:prstClr val="black"/>
                  </a:solidFill>
                  <a:ea typeface="Times New Roman"/>
                  <a:cs typeface="Times New Roman"/>
                </a:rPr>
                <a:t> </a:t>
              </a:r>
              <a:endParaRPr lang="en-GB" sz="1200" kern="100" dirty="0">
                <a:solidFill>
                  <a:prstClr val="black"/>
                </a:solidFill>
                <a:ea typeface="新細明體"/>
                <a:cs typeface="Times New Roman"/>
              </a:endParaRPr>
            </a:p>
          </p:txBody>
        </p:sp>
      </p:grpSp>
      <p:grpSp>
        <p:nvGrpSpPr>
          <p:cNvPr id="199" name="Group 198"/>
          <p:cNvGrpSpPr/>
          <p:nvPr/>
        </p:nvGrpSpPr>
        <p:grpSpPr>
          <a:xfrm>
            <a:off x="2212353" y="6468870"/>
            <a:ext cx="218160" cy="344506"/>
            <a:chOff x="1156807" y="5912945"/>
            <a:chExt cx="236340" cy="344506"/>
          </a:xfrm>
        </p:grpSpPr>
        <p:sp>
          <p:nvSpPr>
            <p:cNvPr id="200" name="Oval 199"/>
            <p:cNvSpPr/>
            <p:nvPr/>
          </p:nvSpPr>
          <p:spPr>
            <a:xfrm>
              <a:off x="1236192" y="6007691"/>
              <a:ext cx="72000" cy="720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white"/>
                </a:solidFill>
              </a:endParaRPr>
            </a:p>
          </p:txBody>
        </p:sp>
        <p:sp>
          <p:nvSpPr>
            <p:cNvPr id="201" name="Oval 200"/>
            <p:cNvSpPr/>
            <p:nvPr/>
          </p:nvSpPr>
          <p:spPr>
            <a:xfrm>
              <a:off x="1156807" y="5912945"/>
              <a:ext cx="236340" cy="236340"/>
            </a:xfrm>
            <a:prstGeom prst="ellipse">
              <a:avLst/>
            </a:prstGeom>
            <a:solidFill>
              <a:srgbClr val="FCFDCF"/>
            </a:solidFill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white"/>
                </a:solidFill>
              </a:endParaRPr>
            </a:p>
          </p:txBody>
        </p:sp>
        <p:cxnSp>
          <p:nvCxnSpPr>
            <p:cNvPr id="202" name="Straight Connector 201"/>
            <p:cNvCxnSpPr/>
            <p:nvPr/>
          </p:nvCxnSpPr>
          <p:spPr>
            <a:xfrm>
              <a:off x="1238819" y="5970494"/>
              <a:ext cx="0" cy="60621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3" name="Straight Connector 202"/>
            <p:cNvCxnSpPr/>
            <p:nvPr/>
          </p:nvCxnSpPr>
          <p:spPr>
            <a:xfrm>
              <a:off x="1308259" y="5970494"/>
              <a:ext cx="0" cy="60621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04" name="Arc 203"/>
            <p:cNvSpPr/>
            <p:nvPr/>
          </p:nvSpPr>
          <p:spPr>
            <a:xfrm rot="18900000">
              <a:off x="1180422" y="6064934"/>
              <a:ext cx="192517" cy="192517"/>
            </a:xfrm>
            <a:prstGeom prst="arc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black"/>
                </a:solidFill>
              </a:endParaRPr>
            </a:p>
          </p:txBody>
        </p:sp>
      </p:grpSp>
      <p:sp>
        <p:nvSpPr>
          <p:cNvPr id="223" name="Oval 222"/>
          <p:cNvSpPr/>
          <p:nvPr/>
        </p:nvSpPr>
        <p:spPr>
          <a:xfrm>
            <a:off x="3419043" y="5482579"/>
            <a:ext cx="66462" cy="7200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sz="1800" kern="1200">
              <a:solidFill>
                <a:prstClr val="white"/>
              </a:solidFill>
            </a:endParaRPr>
          </a:p>
        </p:txBody>
      </p:sp>
      <p:grpSp>
        <p:nvGrpSpPr>
          <p:cNvPr id="224" name="Group 223"/>
          <p:cNvGrpSpPr/>
          <p:nvPr/>
        </p:nvGrpSpPr>
        <p:grpSpPr>
          <a:xfrm>
            <a:off x="3343986" y="5409223"/>
            <a:ext cx="218049" cy="236855"/>
            <a:chOff x="0" y="0"/>
            <a:chExt cx="315197" cy="316538"/>
          </a:xfrm>
        </p:grpSpPr>
        <p:sp>
          <p:nvSpPr>
            <p:cNvPr id="225" name="Oval 224"/>
            <p:cNvSpPr/>
            <p:nvPr/>
          </p:nvSpPr>
          <p:spPr>
            <a:xfrm>
              <a:off x="0" y="1341"/>
              <a:ext cx="315197" cy="315197"/>
            </a:xfrm>
            <a:prstGeom prst="ellipse">
              <a:avLst/>
            </a:prstGeom>
            <a:solidFill>
              <a:srgbClr val="FCFDCF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GB" sz="1200" kern="100" dirty="0">
                  <a:solidFill>
                    <a:prstClr val="white"/>
                  </a:solidFill>
                  <a:ea typeface="Times New Roman"/>
                  <a:cs typeface="Times New Roman"/>
                </a:rPr>
                <a:t> </a:t>
              </a:r>
              <a:endParaRPr lang="en-GB" sz="1200" kern="100" dirty="0">
                <a:solidFill>
                  <a:prstClr val="white"/>
                </a:solidFill>
                <a:ea typeface="新細明體"/>
                <a:cs typeface="Times New Roman"/>
              </a:endParaRPr>
            </a:p>
          </p:txBody>
        </p:sp>
        <p:cxnSp>
          <p:nvCxnSpPr>
            <p:cNvPr id="226" name="Straight Connector 225"/>
            <p:cNvCxnSpPr/>
            <p:nvPr/>
          </p:nvCxnSpPr>
          <p:spPr>
            <a:xfrm>
              <a:off x="109376" y="78092"/>
              <a:ext cx="0" cy="80847"/>
            </a:xfrm>
            <a:prstGeom prst="line">
              <a:avLst/>
            </a:prstGeom>
            <a:ln w="1905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7" name="Straight Connector 226"/>
            <p:cNvCxnSpPr/>
            <p:nvPr/>
          </p:nvCxnSpPr>
          <p:spPr>
            <a:xfrm>
              <a:off x="201985" y="78092"/>
              <a:ext cx="0" cy="80847"/>
            </a:xfrm>
            <a:prstGeom prst="line">
              <a:avLst/>
            </a:prstGeom>
            <a:ln w="1905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28" name="Arc 227"/>
            <p:cNvSpPr/>
            <p:nvPr/>
          </p:nvSpPr>
          <p:spPr>
            <a:xfrm rot="8150065">
              <a:off x="31494" y="0"/>
              <a:ext cx="256752" cy="256752"/>
            </a:xfrm>
            <a:prstGeom prst="arc">
              <a:avLst/>
            </a:prstGeom>
            <a:ln w="1905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r>
                <a:rPr lang="en-GB" sz="1200" kern="100" dirty="0">
                  <a:solidFill>
                    <a:prstClr val="black"/>
                  </a:solidFill>
                  <a:ea typeface="Times New Roman"/>
                  <a:cs typeface="Times New Roman"/>
                </a:rPr>
                <a:t> </a:t>
              </a:r>
              <a:endParaRPr lang="en-GB" sz="1200" kern="100" dirty="0">
                <a:solidFill>
                  <a:prstClr val="black"/>
                </a:solidFill>
                <a:ea typeface="新細明體"/>
                <a:cs typeface="Times New Roman"/>
              </a:endParaRPr>
            </a:p>
          </p:txBody>
        </p:sp>
      </p:grpSp>
      <p:grpSp>
        <p:nvGrpSpPr>
          <p:cNvPr id="229" name="Group 228"/>
          <p:cNvGrpSpPr/>
          <p:nvPr/>
        </p:nvGrpSpPr>
        <p:grpSpPr>
          <a:xfrm>
            <a:off x="3570917" y="5413420"/>
            <a:ext cx="218049" cy="236855"/>
            <a:chOff x="0" y="0"/>
            <a:chExt cx="315197" cy="316538"/>
          </a:xfrm>
        </p:grpSpPr>
        <p:sp>
          <p:nvSpPr>
            <p:cNvPr id="230" name="Oval 229"/>
            <p:cNvSpPr/>
            <p:nvPr/>
          </p:nvSpPr>
          <p:spPr>
            <a:xfrm>
              <a:off x="0" y="1341"/>
              <a:ext cx="315197" cy="315197"/>
            </a:xfrm>
            <a:prstGeom prst="ellipse">
              <a:avLst/>
            </a:prstGeom>
            <a:solidFill>
              <a:srgbClr val="FCFDCF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GB" sz="1200" kern="100">
                  <a:solidFill>
                    <a:prstClr val="white"/>
                  </a:solidFill>
                  <a:ea typeface="Times New Roman"/>
                  <a:cs typeface="Times New Roman"/>
                </a:rPr>
                <a:t> </a:t>
              </a:r>
              <a:endParaRPr lang="en-GB" sz="1200" kern="100">
                <a:solidFill>
                  <a:prstClr val="white"/>
                </a:solidFill>
                <a:ea typeface="新細明體"/>
                <a:cs typeface="Times New Roman"/>
              </a:endParaRPr>
            </a:p>
          </p:txBody>
        </p:sp>
        <p:cxnSp>
          <p:nvCxnSpPr>
            <p:cNvPr id="231" name="Straight Connector 230"/>
            <p:cNvCxnSpPr/>
            <p:nvPr/>
          </p:nvCxnSpPr>
          <p:spPr>
            <a:xfrm>
              <a:off x="109376" y="78092"/>
              <a:ext cx="0" cy="80847"/>
            </a:xfrm>
            <a:prstGeom prst="line">
              <a:avLst/>
            </a:prstGeom>
            <a:ln w="1905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2" name="Straight Connector 231"/>
            <p:cNvCxnSpPr/>
            <p:nvPr/>
          </p:nvCxnSpPr>
          <p:spPr>
            <a:xfrm>
              <a:off x="201985" y="78092"/>
              <a:ext cx="0" cy="80847"/>
            </a:xfrm>
            <a:prstGeom prst="line">
              <a:avLst/>
            </a:prstGeom>
            <a:ln w="1905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33" name="Arc 232"/>
            <p:cNvSpPr/>
            <p:nvPr/>
          </p:nvSpPr>
          <p:spPr>
            <a:xfrm rot="8150065">
              <a:off x="31494" y="0"/>
              <a:ext cx="256752" cy="256752"/>
            </a:xfrm>
            <a:prstGeom prst="arc">
              <a:avLst/>
            </a:prstGeom>
            <a:ln w="1905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r>
                <a:rPr lang="en-GB" sz="1200" kern="100" dirty="0">
                  <a:solidFill>
                    <a:prstClr val="black"/>
                  </a:solidFill>
                  <a:ea typeface="Times New Roman"/>
                  <a:cs typeface="Times New Roman"/>
                </a:rPr>
                <a:t> </a:t>
              </a:r>
              <a:endParaRPr lang="en-GB" sz="1200" kern="100" dirty="0">
                <a:solidFill>
                  <a:prstClr val="black"/>
                </a:solidFill>
                <a:ea typeface="新細明體"/>
                <a:cs typeface="Times New Roman"/>
              </a:endParaRPr>
            </a:p>
          </p:txBody>
        </p:sp>
      </p:grpSp>
      <p:grpSp>
        <p:nvGrpSpPr>
          <p:cNvPr id="234" name="Group 233"/>
          <p:cNvGrpSpPr/>
          <p:nvPr/>
        </p:nvGrpSpPr>
        <p:grpSpPr>
          <a:xfrm>
            <a:off x="3807607" y="5413420"/>
            <a:ext cx="218049" cy="236855"/>
            <a:chOff x="0" y="0"/>
            <a:chExt cx="315197" cy="316538"/>
          </a:xfrm>
        </p:grpSpPr>
        <p:sp>
          <p:nvSpPr>
            <p:cNvPr id="235" name="Oval 234"/>
            <p:cNvSpPr/>
            <p:nvPr/>
          </p:nvSpPr>
          <p:spPr>
            <a:xfrm>
              <a:off x="0" y="1341"/>
              <a:ext cx="315197" cy="315197"/>
            </a:xfrm>
            <a:prstGeom prst="ellipse">
              <a:avLst/>
            </a:prstGeom>
            <a:solidFill>
              <a:srgbClr val="FCFDCF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GB" sz="1200" kern="100" dirty="0">
                  <a:solidFill>
                    <a:prstClr val="white"/>
                  </a:solidFill>
                  <a:ea typeface="Times New Roman"/>
                  <a:cs typeface="Times New Roman"/>
                </a:rPr>
                <a:t> </a:t>
              </a:r>
              <a:endParaRPr lang="en-GB" sz="1200" kern="100" dirty="0">
                <a:solidFill>
                  <a:prstClr val="white"/>
                </a:solidFill>
                <a:ea typeface="新細明體"/>
                <a:cs typeface="Times New Roman"/>
              </a:endParaRPr>
            </a:p>
          </p:txBody>
        </p:sp>
        <p:cxnSp>
          <p:nvCxnSpPr>
            <p:cNvPr id="236" name="Straight Connector 235"/>
            <p:cNvCxnSpPr/>
            <p:nvPr/>
          </p:nvCxnSpPr>
          <p:spPr>
            <a:xfrm>
              <a:off x="109376" y="78092"/>
              <a:ext cx="0" cy="80847"/>
            </a:xfrm>
            <a:prstGeom prst="line">
              <a:avLst/>
            </a:prstGeom>
            <a:ln w="1905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7" name="Straight Connector 236"/>
            <p:cNvCxnSpPr/>
            <p:nvPr/>
          </p:nvCxnSpPr>
          <p:spPr>
            <a:xfrm>
              <a:off x="201985" y="78092"/>
              <a:ext cx="0" cy="80847"/>
            </a:xfrm>
            <a:prstGeom prst="line">
              <a:avLst/>
            </a:prstGeom>
            <a:ln w="1905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38" name="Arc 237"/>
            <p:cNvSpPr/>
            <p:nvPr/>
          </p:nvSpPr>
          <p:spPr>
            <a:xfrm rot="8150065">
              <a:off x="31494" y="0"/>
              <a:ext cx="256752" cy="256752"/>
            </a:xfrm>
            <a:prstGeom prst="arc">
              <a:avLst/>
            </a:prstGeom>
            <a:ln w="1905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r>
                <a:rPr lang="en-GB" sz="1200" kern="100" dirty="0">
                  <a:solidFill>
                    <a:prstClr val="black"/>
                  </a:solidFill>
                  <a:ea typeface="Times New Roman"/>
                  <a:cs typeface="Times New Roman"/>
                </a:rPr>
                <a:t> </a:t>
              </a:r>
              <a:endParaRPr lang="en-GB" sz="1200" kern="100" dirty="0">
                <a:solidFill>
                  <a:prstClr val="black"/>
                </a:solidFill>
                <a:ea typeface="新細明體"/>
                <a:cs typeface="Times New Roman"/>
              </a:endParaRPr>
            </a:p>
          </p:txBody>
        </p:sp>
      </p:grpSp>
      <p:sp>
        <p:nvSpPr>
          <p:cNvPr id="239" name="Oval 238"/>
          <p:cNvSpPr/>
          <p:nvPr/>
        </p:nvSpPr>
        <p:spPr>
          <a:xfrm>
            <a:off x="3417383" y="5997611"/>
            <a:ext cx="66462" cy="7200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sz="1800" kern="1200">
              <a:solidFill>
                <a:prstClr val="white"/>
              </a:solidFill>
            </a:endParaRPr>
          </a:p>
        </p:txBody>
      </p:sp>
      <p:grpSp>
        <p:nvGrpSpPr>
          <p:cNvPr id="240" name="Group 239"/>
          <p:cNvGrpSpPr/>
          <p:nvPr/>
        </p:nvGrpSpPr>
        <p:grpSpPr>
          <a:xfrm>
            <a:off x="3342326" y="5924255"/>
            <a:ext cx="218049" cy="236855"/>
            <a:chOff x="0" y="0"/>
            <a:chExt cx="315197" cy="316538"/>
          </a:xfrm>
        </p:grpSpPr>
        <p:sp>
          <p:nvSpPr>
            <p:cNvPr id="241" name="Oval 240"/>
            <p:cNvSpPr/>
            <p:nvPr/>
          </p:nvSpPr>
          <p:spPr>
            <a:xfrm>
              <a:off x="0" y="1341"/>
              <a:ext cx="315197" cy="315197"/>
            </a:xfrm>
            <a:prstGeom prst="ellipse">
              <a:avLst/>
            </a:prstGeom>
            <a:solidFill>
              <a:srgbClr val="FCFDCF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GB" sz="1200" kern="100" dirty="0">
                  <a:solidFill>
                    <a:prstClr val="white"/>
                  </a:solidFill>
                  <a:ea typeface="Times New Roman"/>
                  <a:cs typeface="Times New Roman"/>
                </a:rPr>
                <a:t> </a:t>
              </a:r>
              <a:endParaRPr lang="en-GB" sz="1200" kern="100" dirty="0">
                <a:solidFill>
                  <a:prstClr val="white"/>
                </a:solidFill>
                <a:ea typeface="新細明體"/>
                <a:cs typeface="Times New Roman"/>
              </a:endParaRPr>
            </a:p>
          </p:txBody>
        </p:sp>
        <p:cxnSp>
          <p:nvCxnSpPr>
            <p:cNvPr id="242" name="Straight Connector 241"/>
            <p:cNvCxnSpPr/>
            <p:nvPr/>
          </p:nvCxnSpPr>
          <p:spPr>
            <a:xfrm>
              <a:off x="109376" y="78092"/>
              <a:ext cx="0" cy="80847"/>
            </a:xfrm>
            <a:prstGeom prst="line">
              <a:avLst/>
            </a:prstGeom>
            <a:ln w="1905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3" name="Straight Connector 242"/>
            <p:cNvCxnSpPr/>
            <p:nvPr/>
          </p:nvCxnSpPr>
          <p:spPr>
            <a:xfrm>
              <a:off x="201985" y="78092"/>
              <a:ext cx="0" cy="80847"/>
            </a:xfrm>
            <a:prstGeom prst="line">
              <a:avLst/>
            </a:prstGeom>
            <a:ln w="1905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44" name="Arc 243"/>
            <p:cNvSpPr/>
            <p:nvPr/>
          </p:nvSpPr>
          <p:spPr>
            <a:xfrm rot="8150065">
              <a:off x="31494" y="0"/>
              <a:ext cx="256752" cy="256752"/>
            </a:xfrm>
            <a:prstGeom prst="arc">
              <a:avLst/>
            </a:prstGeom>
            <a:ln w="1905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r>
                <a:rPr lang="en-GB" sz="1200" kern="100" dirty="0">
                  <a:solidFill>
                    <a:prstClr val="black"/>
                  </a:solidFill>
                  <a:ea typeface="Times New Roman"/>
                  <a:cs typeface="Times New Roman"/>
                </a:rPr>
                <a:t> </a:t>
              </a:r>
              <a:endParaRPr lang="en-GB" sz="1200" kern="100" dirty="0">
                <a:solidFill>
                  <a:prstClr val="black"/>
                </a:solidFill>
                <a:ea typeface="新細明體"/>
                <a:cs typeface="Times New Roman"/>
              </a:endParaRPr>
            </a:p>
          </p:txBody>
        </p:sp>
      </p:grpSp>
      <p:grpSp>
        <p:nvGrpSpPr>
          <p:cNvPr id="245" name="Group 244"/>
          <p:cNvGrpSpPr/>
          <p:nvPr/>
        </p:nvGrpSpPr>
        <p:grpSpPr>
          <a:xfrm>
            <a:off x="3569256" y="5928452"/>
            <a:ext cx="218049" cy="236855"/>
            <a:chOff x="0" y="0"/>
            <a:chExt cx="315197" cy="316538"/>
          </a:xfrm>
        </p:grpSpPr>
        <p:sp>
          <p:nvSpPr>
            <p:cNvPr id="246" name="Oval 245"/>
            <p:cNvSpPr/>
            <p:nvPr/>
          </p:nvSpPr>
          <p:spPr>
            <a:xfrm>
              <a:off x="0" y="1341"/>
              <a:ext cx="315197" cy="315197"/>
            </a:xfrm>
            <a:prstGeom prst="ellipse">
              <a:avLst/>
            </a:prstGeom>
            <a:solidFill>
              <a:srgbClr val="FCFDCF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GB" sz="1200" kern="100">
                  <a:solidFill>
                    <a:prstClr val="white"/>
                  </a:solidFill>
                  <a:ea typeface="Times New Roman"/>
                  <a:cs typeface="Times New Roman"/>
                </a:rPr>
                <a:t> </a:t>
              </a:r>
              <a:endParaRPr lang="en-GB" sz="1200" kern="100">
                <a:solidFill>
                  <a:prstClr val="white"/>
                </a:solidFill>
                <a:ea typeface="新細明體"/>
                <a:cs typeface="Times New Roman"/>
              </a:endParaRPr>
            </a:p>
          </p:txBody>
        </p:sp>
        <p:cxnSp>
          <p:nvCxnSpPr>
            <p:cNvPr id="247" name="Straight Connector 246"/>
            <p:cNvCxnSpPr/>
            <p:nvPr/>
          </p:nvCxnSpPr>
          <p:spPr>
            <a:xfrm>
              <a:off x="109376" y="78092"/>
              <a:ext cx="0" cy="80847"/>
            </a:xfrm>
            <a:prstGeom prst="line">
              <a:avLst/>
            </a:prstGeom>
            <a:ln w="1905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8" name="Straight Connector 247"/>
            <p:cNvCxnSpPr/>
            <p:nvPr/>
          </p:nvCxnSpPr>
          <p:spPr>
            <a:xfrm>
              <a:off x="201985" y="78092"/>
              <a:ext cx="0" cy="80847"/>
            </a:xfrm>
            <a:prstGeom prst="line">
              <a:avLst/>
            </a:prstGeom>
            <a:ln w="1905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49" name="Arc 248"/>
            <p:cNvSpPr/>
            <p:nvPr/>
          </p:nvSpPr>
          <p:spPr>
            <a:xfrm rot="8150065">
              <a:off x="31494" y="0"/>
              <a:ext cx="256752" cy="256752"/>
            </a:xfrm>
            <a:prstGeom prst="arc">
              <a:avLst/>
            </a:prstGeom>
            <a:ln w="1905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r>
                <a:rPr lang="en-GB" sz="1200" kern="100" dirty="0">
                  <a:solidFill>
                    <a:prstClr val="black"/>
                  </a:solidFill>
                  <a:ea typeface="Times New Roman"/>
                  <a:cs typeface="Times New Roman"/>
                </a:rPr>
                <a:t> </a:t>
              </a:r>
              <a:endParaRPr lang="en-GB" sz="1200" kern="100" dirty="0">
                <a:solidFill>
                  <a:prstClr val="black"/>
                </a:solidFill>
                <a:ea typeface="新細明體"/>
                <a:cs typeface="Times New Roman"/>
              </a:endParaRPr>
            </a:p>
          </p:txBody>
        </p:sp>
      </p:grpSp>
      <p:grpSp>
        <p:nvGrpSpPr>
          <p:cNvPr id="250" name="Group 249"/>
          <p:cNvGrpSpPr/>
          <p:nvPr/>
        </p:nvGrpSpPr>
        <p:grpSpPr>
          <a:xfrm>
            <a:off x="3807607" y="5928452"/>
            <a:ext cx="218049" cy="236855"/>
            <a:chOff x="0" y="0"/>
            <a:chExt cx="315197" cy="316538"/>
          </a:xfrm>
        </p:grpSpPr>
        <p:sp>
          <p:nvSpPr>
            <p:cNvPr id="251" name="Oval 250"/>
            <p:cNvSpPr/>
            <p:nvPr/>
          </p:nvSpPr>
          <p:spPr>
            <a:xfrm>
              <a:off x="0" y="1341"/>
              <a:ext cx="315197" cy="315197"/>
            </a:xfrm>
            <a:prstGeom prst="ellipse">
              <a:avLst/>
            </a:prstGeom>
            <a:solidFill>
              <a:srgbClr val="FCFDCF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GB" sz="1200" kern="100">
                  <a:solidFill>
                    <a:prstClr val="white"/>
                  </a:solidFill>
                  <a:ea typeface="Times New Roman"/>
                  <a:cs typeface="Times New Roman"/>
                </a:rPr>
                <a:t> </a:t>
              </a:r>
              <a:endParaRPr lang="en-GB" sz="1200" kern="100">
                <a:solidFill>
                  <a:prstClr val="white"/>
                </a:solidFill>
                <a:ea typeface="新細明體"/>
                <a:cs typeface="Times New Roman"/>
              </a:endParaRPr>
            </a:p>
          </p:txBody>
        </p:sp>
        <p:cxnSp>
          <p:nvCxnSpPr>
            <p:cNvPr id="252" name="Straight Connector 251"/>
            <p:cNvCxnSpPr/>
            <p:nvPr/>
          </p:nvCxnSpPr>
          <p:spPr>
            <a:xfrm>
              <a:off x="109376" y="78092"/>
              <a:ext cx="0" cy="80847"/>
            </a:xfrm>
            <a:prstGeom prst="line">
              <a:avLst/>
            </a:prstGeom>
            <a:ln w="1905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3" name="Straight Connector 252"/>
            <p:cNvCxnSpPr/>
            <p:nvPr/>
          </p:nvCxnSpPr>
          <p:spPr>
            <a:xfrm>
              <a:off x="201985" y="78092"/>
              <a:ext cx="0" cy="80847"/>
            </a:xfrm>
            <a:prstGeom prst="line">
              <a:avLst/>
            </a:prstGeom>
            <a:ln w="1905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54" name="Arc 253"/>
            <p:cNvSpPr/>
            <p:nvPr/>
          </p:nvSpPr>
          <p:spPr>
            <a:xfrm rot="8150065">
              <a:off x="31494" y="0"/>
              <a:ext cx="256752" cy="256752"/>
            </a:xfrm>
            <a:prstGeom prst="arc">
              <a:avLst/>
            </a:prstGeom>
            <a:ln w="1905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r>
                <a:rPr lang="en-GB" sz="1200" kern="100" dirty="0">
                  <a:solidFill>
                    <a:prstClr val="black"/>
                  </a:solidFill>
                  <a:ea typeface="Times New Roman"/>
                  <a:cs typeface="Times New Roman"/>
                </a:rPr>
                <a:t> </a:t>
              </a:r>
              <a:endParaRPr lang="en-GB" sz="1200" kern="100" dirty="0">
                <a:solidFill>
                  <a:prstClr val="black"/>
                </a:solidFill>
                <a:ea typeface="新細明體"/>
                <a:cs typeface="Times New Roman"/>
              </a:endParaRPr>
            </a:p>
          </p:txBody>
        </p:sp>
      </p:grpSp>
      <p:sp>
        <p:nvSpPr>
          <p:cNvPr id="255" name="Oval 254"/>
          <p:cNvSpPr/>
          <p:nvPr/>
        </p:nvSpPr>
        <p:spPr>
          <a:xfrm>
            <a:off x="3417383" y="6537671"/>
            <a:ext cx="66462" cy="7200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sz="1800" kern="1200">
              <a:solidFill>
                <a:prstClr val="white"/>
              </a:solidFill>
            </a:endParaRPr>
          </a:p>
        </p:txBody>
      </p:sp>
      <p:grpSp>
        <p:nvGrpSpPr>
          <p:cNvPr id="256" name="Group 255"/>
          <p:cNvGrpSpPr/>
          <p:nvPr/>
        </p:nvGrpSpPr>
        <p:grpSpPr>
          <a:xfrm>
            <a:off x="3342326" y="6489343"/>
            <a:ext cx="218049" cy="236855"/>
            <a:chOff x="0" y="0"/>
            <a:chExt cx="315197" cy="316538"/>
          </a:xfrm>
        </p:grpSpPr>
        <p:sp>
          <p:nvSpPr>
            <p:cNvPr id="257" name="Oval 256"/>
            <p:cNvSpPr/>
            <p:nvPr/>
          </p:nvSpPr>
          <p:spPr>
            <a:xfrm>
              <a:off x="0" y="1341"/>
              <a:ext cx="315197" cy="315197"/>
            </a:xfrm>
            <a:prstGeom prst="ellipse">
              <a:avLst/>
            </a:prstGeom>
            <a:solidFill>
              <a:srgbClr val="FCFDCF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GB" sz="1200" kern="100" dirty="0">
                  <a:solidFill>
                    <a:prstClr val="white"/>
                  </a:solidFill>
                  <a:ea typeface="Times New Roman"/>
                  <a:cs typeface="Times New Roman"/>
                </a:rPr>
                <a:t> </a:t>
              </a:r>
              <a:endParaRPr lang="en-GB" sz="1200" kern="100" dirty="0">
                <a:solidFill>
                  <a:prstClr val="white"/>
                </a:solidFill>
                <a:ea typeface="新細明體"/>
                <a:cs typeface="Times New Roman"/>
              </a:endParaRPr>
            </a:p>
          </p:txBody>
        </p:sp>
        <p:cxnSp>
          <p:nvCxnSpPr>
            <p:cNvPr id="258" name="Straight Connector 257"/>
            <p:cNvCxnSpPr/>
            <p:nvPr/>
          </p:nvCxnSpPr>
          <p:spPr>
            <a:xfrm>
              <a:off x="109376" y="78092"/>
              <a:ext cx="0" cy="80847"/>
            </a:xfrm>
            <a:prstGeom prst="line">
              <a:avLst/>
            </a:prstGeom>
            <a:ln w="1905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9" name="Straight Connector 258"/>
            <p:cNvCxnSpPr/>
            <p:nvPr/>
          </p:nvCxnSpPr>
          <p:spPr>
            <a:xfrm>
              <a:off x="201985" y="78092"/>
              <a:ext cx="0" cy="80847"/>
            </a:xfrm>
            <a:prstGeom prst="line">
              <a:avLst/>
            </a:prstGeom>
            <a:ln w="1905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60" name="Arc 259"/>
            <p:cNvSpPr/>
            <p:nvPr/>
          </p:nvSpPr>
          <p:spPr>
            <a:xfrm rot="8150065">
              <a:off x="31494" y="0"/>
              <a:ext cx="256752" cy="256752"/>
            </a:xfrm>
            <a:prstGeom prst="arc">
              <a:avLst/>
            </a:prstGeom>
            <a:ln w="1905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r>
                <a:rPr lang="en-GB" sz="1200" kern="100" dirty="0">
                  <a:solidFill>
                    <a:prstClr val="black"/>
                  </a:solidFill>
                  <a:ea typeface="Times New Roman"/>
                  <a:cs typeface="Times New Roman"/>
                </a:rPr>
                <a:t> </a:t>
              </a:r>
              <a:endParaRPr lang="en-GB" sz="1200" kern="100" dirty="0">
                <a:solidFill>
                  <a:prstClr val="black"/>
                </a:solidFill>
                <a:ea typeface="新細明體"/>
                <a:cs typeface="Times New Roman"/>
              </a:endParaRPr>
            </a:p>
          </p:txBody>
        </p:sp>
      </p:grpSp>
      <p:grpSp>
        <p:nvGrpSpPr>
          <p:cNvPr id="261" name="Group 260"/>
          <p:cNvGrpSpPr/>
          <p:nvPr/>
        </p:nvGrpSpPr>
        <p:grpSpPr>
          <a:xfrm>
            <a:off x="3569256" y="6489343"/>
            <a:ext cx="218049" cy="236855"/>
            <a:chOff x="0" y="0"/>
            <a:chExt cx="315197" cy="316538"/>
          </a:xfrm>
        </p:grpSpPr>
        <p:sp>
          <p:nvSpPr>
            <p:cNvPr id="262" name="Oval 261"/>
            <p:cNvSpPr/>
            <p:nvPr/>
          </p:nvSpPr>
          <p:spPr>
            <a:xfrm>
              <a:off x="0" y="1341"/>
              <a:ext cx="315197" cy="315197"/>
            </a:xfrm>
            <a:prstGeom prst="ellipse">
              <a:avLst/>
            </a:prstGeom>
            <a:solidFill>
              <a:srgbClr val="FCFDCF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GB" sz="1200" kern="100">
                  <a:solidFill>
                    <a:prstClr val="white"/>
                  </a:solidFill>
                  <a:ea typeface="Times New Roman"/>
                  <a:cs typeface="Times New Roman"/>
                </a:rPr>
                <a:t> </a:t>
              </a:r>
              <a:endParaRPr lang="en-GB" sz="1200" kern="100">
                <a:solidFill>
                  <a:prstClr val="white"/>
                </a:solidFill>
                <a:ea typeface="新細明體"/>
                <a:cs typeface="Times New Roman"/>
              </a:endParaRPr>
            </a:p>
          </p:txBody>
        </p:sp>
        <p:cxnSp>
          <p:nvCxnSpPr>
            <p:cNvPr id="263" name="Straight Connector 262"/>
            <p:cNvCxnSpPr/>
            <p:nvPr/>
          </p:nvCxnSpPr>
          <p:spPr>
            <a:xfrm>
              <a:off x="109376" y="78092"/>
              <a:ext cx="0" cy="80847"/>
            </a:xfrm>
            <a:prstGeom prst="line">
              <a:avLst/>
            </a:prstGeom>
            <a:ln w="1905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4" name="Straight Connector 263"/>
            <p:cNvCxnSpPr/>
            <p:nvPr/>
          </p:nvCxnSpPr>
          <p:spPr>
            <a:xfrm>
              <a:off x="201985" y="78092"/>
              <a:ext cx="0" cy="80847"/>
            </a:xfrm>
            <a:prstGeom prst="line">
              <a:avLst/>
            </a:prstGeom>
            <a:ln w="1905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65" name="Arc 264"/>
            <p:cNvSpPr/>
            <p:nvPr/>
          </p:nvSpPr>
          <p:spPr>
            <a:xfrm rot="8150065">
              <a:off x="31494" y="0"/>
              <a:ext cx="256752" cy="256752"/>
            </a:xfrm>
            <a:prstGeom prst="arc">
              <a:avLst/>
            </a:prstGeom>
            <a:ln w="1905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r>
                <a:rPr lang="en-GB" sz="1200" kern="100" dirty="0">
                  <a:solidFill>
                    <a:prstClr val="black"/>
                  </a:solidFill>
                  <a:ea typeface="Times New Roman"/>
                  <a:cs typeface="Times New Roman"/>
                </a:rPr>
                <a:t> </a:t>
              </a:r>
              <a:endParaRPr lang="en-GB" sz="1200" kern="100" dirty="0">
                <a:solidFill>
                  <a:prstClr val="black"/>
                </a:solidFill>
                <a:ea typeface="新細明體"/>
                <a:cs typeface="Times New Roman"/>
              </a:endParaRPr>
            </a:p>
          </p:txBody>
        </p:sp>
      </p:grpSp>
      <p:grpSp>
        <p:nvGrpSpPr>
          <p:cNvPr id="266" name="Group 265"/>
          <p:cNvGrpSpPr/>
          <p:nvPr/>
        </p:nvGrpSpPr>
        <p:grpSpPr>
          <a:xfrm>
            <a:off x="3807607" y="6489343"/>
            <a:ext cx="218049" cy="236855"/>
            <a:chOff x="0" y="0"/>
            <a:chExt cx="315197" cy="316538"/>
          </a:xfrm>
        </p:grpSpPr>
        <p:sp>
          <p:nvSpPr>
            <p:cNvPr id="267" name="Oval 266"/>
            <p:cNvSpPr/>
            <p:nvPr/>
          </p:nvSpPr>
          <p:spPr>
            <a:xfrm>
              <a:off x="0" y="1341"/>
              <a:ext cx="315197" cy="315197"/>
            </a:xfrm>
            <a:prstGeom prst="ellipse">
              <a:avLst/>
            </a:prstGeom>
            <a:solidFill>
              <a:srgbClr val="FCFDCF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GB" sz="1200" kern="100" dirty="0">
                  <a:solidFill>
                    <a:prstClr val="white"/>
                  </a:solidFill>
                  <a:ea typeface="Times New Roman"/>
                  <a:cs typeface="Times New Roman"/>
                </a:rPr>
                <a:t> </a:t>
              </a:r>
              <a:endParaRPr lang="en-GB" sz="1200" kern="100" dirty="0">
                <a:solidFill>
                  <a:prstClr val="white"/>
                </a:solidFill>
                <a:ea typeface="新細明體"/>
                <a:cs typeface="Times New Roman"/>
              </a:endParaRPr>
            </a:p>
          </p:txBody>
        </p:sp>
        <p:cxnSp>
          <p:nvCxnSpPr>
            <p:cNvPr id="268" name="Straight Connector 267"/>
            <p:cNvCxnSpPr/>
            <p:nvPr/>
          </p:nvCxnSpPr>
          <p:spPr>
            <a:xfrm>
              <a:off x="109376" y="78092"/>
              <a:ext cx="0" cy="80847"/>
            </a:xfrm>
            <a:prstGeom prst="line">
              <a:avLst/>
            </a:prstGeom>
            <a:ln w="1905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9" name="Straight Connector 268"/>
            <p:cNvCxnSpPr/>
            <p:nvPr/>
          </p:nvCxnSpPr>
          <p:spPr>
            <a:xfrm>
              <a:off x="201985" y="78092"/>
              <a:ext cx="0" cy="80847"/>
            </a:xfrm>
            <a:prstGeom prst="line">
              <a:avLst/>
            </a:prstGeom>
            <a:ln w="1905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70" name="Arc 269"/>
            <p:cNvSpPr/>
            <p:nvPr/>
          </p:nvSpPr>
          <p:spPr>
            <a:xfrm rot="8150065">
              <a:off x="31494" y="0"/>
              <a:ext cx="256752" cy="256752"/>
            </a:xfrm>
            <a:prstGeom prst="arc">
              <a:avLst/>
            </a:prstGeom>
            <a:ln w="1905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r>
                <a:rPr lang="en-GB" sz="1200" kern="100" dirty="0">
                  <a:solidFill>
                    <a:prstClr val="black"/>
                  </a:solidFill>
                  <a:ea typeface="Times New Roman"/>
                  <a:cs typeface="Times New Roman"/>
                </a:rPr>
                <a:t> </a:t>
              </a:r>
              <a:endParaRPr lang="en-GB" sz="1200" kern="100" dirty="0">
                <a:solidFill>
                  <a:prstClr val="black"/>
                </a:solidFill>
                <a:ea typeface="新細明體"/>
                <a:cs typeface="Times New Roman"/>
              </a:endParaRPr>
            </a:p>
          </p:txBody>
        </p:sp>
      </p:grpSp>
      <p:sp>
        <p:nvSpPr>
          <p:cNvPr id="205" name="TextBox 204"/>
          <p:cNvSpPr txBox="1"/>
          <p:nvPr/>
        </p:nvSpPr>
        <p:spPr>
          <a:xfrm>
            <a:off x="7151141" y="1306281"/>
            <a:ext cx="1617751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TW" altLang="en-US" sz="1050" kern="1200" baseline="-25000" dirty="0" smtClean="0">
                <a:solidFill>
                  <a:prstClr val="black"/>
                </a:solidFill>
                <a:latin typeface="Century Gothic"/>
                <a:ea typeface="微軟正黑體"/>
                <a:cs typeface="+mn-cs"/>
              </a:rPr>
              <a:t>每十萬人</a:t>
            </a:r>
            <a:r>
              <a:rPr lang="en-GB" sz="2800" kern="1200" dirty="0" smtClean="0">
                <a:solidFill>
                  <a:prstClr val="black"/>
                </a:solidFill>
                <a:latin typeface="Century Gothic"/>
                <a:ea typeface="+mn-ea"/>
                <a:cs typeface="+mn-cs"/>
              </a:rPr>
              <a:t>4,</a:t>
            </a:r>
            <a:r>
              <a:rPr lang="en-US" altLang="zh-TW" sz="2800" kern="1200" dirty="0" smtClean="0">
                <a:solidFill>
                  <a:prstClr val="black"/>
                </a:solidFill>
                <a:latin typeface="Century Gothic"/>
                <a:ea typeface="微軟正黑體"/>
                <a:cs typeface="+mn-cs"/>
              </a:rPr>
              <a:t>187</a:t>
            </a:r>
            <a:r>
              <a:rPr lang="zh-TW" altLang="en-US" sz="1050" kern="1200" baseline="-25000" dirty="0" smtClean="0">
                <a:solidFill>
                  <a:prstClr val="black"/>
                </a:solidFill>
                <a:latin typeface="Century Gothic"/>
                <a:ea typeface="微軟正黑體"/>
                <a:cs typeface="+mn-cs"/>
              </a:rPr>
              <a:t>人次</a:t>
            </a:r>
            <a:endParaRPr lang="en-GB" sz="1050" kern="1200" baseline="-25000" dirty="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206" name="TextBox 205"/>
          <p:cNvSpPr txBox="1"/>
          <p:nvPr/>
        </p:nvSpPr>
        <p:spPr>
          <a:xfrm>
            <a:off x="6780110" y="1861429"/>
            <a:ext cx="1364476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TW" altLang="en-US" sz="1050" kern="1200" baseline="-25000" dirty="0" smtClean="0">
                <a:solidFill>
                  <a:prstClr val="black"/>
                </a:solidFill>
                <a:latin typeface="Century Gothic"/>
                <a:ea typeface="微軟正黑體"/>
                <a:cs typeface="+mn-cs"/>
              </a:rPr>
              <a:t>每十萬人</a:t>
            </a:r>
            <a:r>
              <a:rPr lang="en-US" altLang="zh-TW" sz="2000" kern="1200" dirty="0" smtClean="0">
                <a:solidFill>
                  <a:prstClr val="black"/>
                </a:solidFill>
                <a:latin typeface="Century Gothic"/>
                <a:ea typeface="微軟正黑體"/>
                <a:cs typeface="+mn-cs"/>
              </a:rPr>
              <a:t>3</a:t>
            </a:r>
            <a:r>
              <a:rPr lang="en-GB" sz="2000" kern="1200" dirty="0" smtClean="0">
                <a:solidFill>
                  <a:prstClr val="black"/>
                </a:solidFill>
                <a:latin typeface="Century Gothic"/>
                <a:ea typeface="+mn-ea"/>
                <a:cs typeface="+mn-cs"/>
              </a:rPr>
              <a:t>,</a:t>
            </a:r>
            <a:r>
              <a:rPr lang="en-US" altLang="zh-TW" sz="2000" kern="1200" dirty="0" smtClean="0">
                <a:solidFill>
                  <a:prstClr val="black"/>
                </a:solidFill>
                <a:latin typeface="Century Gothic"/>
                <a:ea typeface="微軟正黑體"/>
                <a:cs typeface="+mn-cs"/>
              </a:rPr>
              <a:t>549</a:t>
            </a:r>
            <a:r>
              <a:rPr lang="zh-TW" altLang="en-US" sz="1050" kern="1200" baseline="-25000" dirty="0" smtClean="0">
                <a:solidFill>
                  <a:prstClr val="black"/>
                </a:solidFill>
                <a:latin typeface="Century Gothic"/>
                <a:ea typeface="微軟正黑體"/>
                <a:cs typeface="+mn-cs"/>
              </a:rPr>
              <a:t>人次</a:t>
            </a:r>
            <a:endParaRPr lang="en-GB" sz="1050" kern="1200" baseline="-25000" dirty="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207" name="TextBox 206"/>
          <p:cNvSpPr txBox="1"/>
          <p:nvPr/>
        </p:nvSpPr>
        <p:spPr>
          <a:xfrm>
            <a:off x="6776551" y="2326602"/>
            <a:ext cx="1364476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TW" altLang="en-US" sz="1050" kern="1200" baseline="-25000" dirty="0" smtClean="0">
                <a:solidFill>
                  <a:prstClr val="black"/>
                </a:solidFill>
                <a:latin typeface="Century Gothic"/>
                <a:ea typeface="微軟正黑體"/>
                <a:cs typeface="+mn-cs"/>
              </a:rPr>
              <a:t>每十萬人</a:t>
            </a:r>
            <a:r>
              <a:rPr lang="en-US" altLang="zh-TW" sz="2000" kern="1200" dirty="0" smtClean="0">
                <a:solidFill>
                  <a:prstClr val="black"/>
                </a:solidFill>
                <a:latin typeface="Century Gothic"/>
                <a:ea typeface="微軟正黑體"/>
                <a:cs typeface="+mn-cs"/>
              </a:rPr>
              <a:t>3</a:t>
            </a:r>
            <a:r>
              <a:rPr lang="en-GB" sz="2000" kern="1200" dirty="0" smtClean="0">
                <a:solidFill>
                  <a:prstClr val="black"/>
                </a:solidFill>
                <a:latin typeface="Century Gothic"/>
                <a:ea typeface="+mn-ea"/>
                <a:cs typeface="+mn-cs"/>
              </a:rPr>
              <a:t>,</a:t>
            </a:r>
            <a:r>
              <a:rPr lang="en-US" altLang="zh-TW" sz="2000" kern="1200" dirty="0" smtClean="0">
                <a:solidFill>
                  <a:prstClr val="black"/>
                </a:solidFill>
                <a:latin typeface="Century Gothic"/>
                <a:ea typeface="微軟正黑體"/>
                <a:cs typeface="+mn-cs"/>
              </a:rPr>
              <a:t>529</a:t>
            </a:r>
            <a:r>
              <a:rPr lang="zh-TW" altLang="en-US" sz="1050" kern="1200" baseline="-25000" dirty="0" smtClean="0">
                <a:solidFill>
                  <a:prstClr val="black"/>
                </a:solidFill>
                <a:latin typeface="Century Gothic"/>
                <a:ea typeface="微軟正黑體"/>
                <a:cs typeface="+mn-cs"/>
              </a:rPr>
              <a:t>人次</a:t>
            </a:r>
            <a:endParaRPr lang="en-GB" sz="1050" kern="1200" baseline="-25000" dirty="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208" name="TextBox 1"/>
          <p:cNvSpPr txBox="1"/>
          <p:nvPr/>
        </p:nvSpPr>
        <p:spPr>
          <a:xfrm rot="16200000">
            <a:off x="4468963" y="4222775"/>
            <a:ext cx="1302855" cy="299092"/>
          </a:xfrm>
          <a:prstGeom prst="rect">
            <a:avLst/>
          </a:prstGeom>
        </p:spPr>
        <p:txBody>
          <a:bodyPr wrap="none" rtlCol="0"/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pPr algn="r"/>
            <a:r>
              <a:rPr lang="zh-TW" altLang="en-US" sz="1200" kern="1200" baseline="-25000" dirty="0" smtClean="0">
                <a:solidFill>
                  <a:prstClr val="black"/>
                </a:solidFill>
              </a:rPr>
              <a:t>每十萬人</a:t>
            </a:r>
            <a:r>
              <a:rPr lang="en-US" altLang="zh-TW" sz="1800" kern="1200" dirty="0" smtClean="0">
                <a:solidFill>
                  <a:prstClr val="black"/>
                </a:solidFill>
              </a:rPr>
              <a:t>3,808</a:t>
            </a:r>
            <a:r>
              <a:rPr lang="en-US" altLang="zh-TW" sz="1200" kern="1200" baseline="-25000" dirty="0" smtClean="0">
                <a:solidFill>
                  <a:prstClr val="black"/>
                </a:solidFill>
              </a:rPr>
              <a:t> </a:t>
            </a:r>
            <a:r>
              <a:rPr lang="zh-TW" altLang="en-US" sz="1200" kern="1200" baseline="-25000" dirty="0" smtClean="0">
                <a:solidFill>
                  <a:prstClr val="black"/>
                </a:solidFill>
              </a:rPr>
              <a:t>人次</a:t>
            </a:r>
            <a:endParaRPr lang="en-GB" sz="1200" kern="1200" baseline="-25000" dirty="0">
              <a:solidFill>
                <a:prstClr val="black"/>
              </a:solidFill>
            </a:endParaRPr>
          </a:p>
        </p:txBody>
      </p:sp>
      <p:sp>
        <p:nvSpPr>
          <p:cNvPr id="209" name="TextBox 2"/>
          <p:cNvSpPr txBox="1"/>
          <p:nvPr/>
        </p:nvSpPr>
        <p:spPr>
          <a:xfrm rot="16200000">
            <a:off x="7265634" y="4094120"/>
            <a:ext cx="1302855" cy="299092"/>
          </a:xfrm>
          <a:prstGeom prst="rect">
            <a:avLst/>
          </a:prstGeom>
        </p:spPr>
        <p:txBody>
          <a:bodyPr wrap="none" rtlCol="0"/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pPr algn="r"/>
            <a:r>
              <a:rPr lang="zh-TW" altLang="en-US" sz="1200" kern="1200" baseline="-25000" dirty="0" smtClean="0">
                <a:solidFill>
                  <a:prstClr val="black"/>
                </a:solidFill>
              </a:rPr>
              <a:t>每十萬人</a:t>
            </a:r>
            <a:r>
              <a:rPr lang="en-US" altLang="zh-TW" sz="1800" kern="1200" dirty="0" smtClean="0">
                <a:solidFill>
                  <a:prstClr val="black"/>
                </a:solidFill>
              </a:rPr>
              <a:t>2,696</a:t>
            </a:r>
            <a:r>
              <a:rPr lang="en-US" altLang="zh-TW" sz="1200" kern="1200" baseline="-25000" dirty="0" smtClean="0">
                <a:solidFill>
                  <a:prstClr val="black"/>
                </a:solidFill>
              </a:rPr>
              <a:t> </a:t>
            </a:r>
            <a:r>
              <a:rPr lang="zh-TW" altLang="en-US" sz="1200" kern="1200" baseline="-25000" dirty="0" smtClean="0">
                <a:solidFill>
                  <a:prstClr val="black"/>
                </a:solidFill>
              </a:rPr>
              <a:t>人次</a:t>
            </a:r>
            <a:endParaRPr lang="en-GB" sz="1200" kern="1200" baseline="-25000" dirty="0">
              <a:solidFill>
                <a:prstClr val="black"/>
              </a:solidFill>
            </a:endParaRPr>
          </a:p>
        </p:txBody>
      </p:sp>
      <p:sp>
        <p:nvSpPr>
          <p:cNvPr id="3" name="Rectangle 2"/>
          <p:cNvSpPr/>
          <p:nvPr/>
        </p:nvSpPr>
        <p:spPr>
          <a:xfrm>
            <a:off x="8259159" y="147994"/>
            <a:ext cx="695868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zh-CN" altLang="en-US" sz="1800" u="sng" dirty="0">
                <a:latin typeface="Microsoft JhengHei" panose="020B0604030504040204" pitchFamily="34" charset="-120"/>
                <a:ea typeface="Microsoft JhengHei" panose="020B0604030504040204" pitchFamily="34" charset="-120"/>
                <a:hlinkClick r:id="rId15" action="ppaction://hlinksldjump"/>
              </a:rPr>
              <a:t>返</a:t>
            </a:r>
            <a:r>
              <a:rPr lang="zh-CN" altLang="en-US" sz="1800" u="sng" dirty="0" smtClean="0">
                <a:latin typeface="Microsoft JhengHei" panose="020B0604030504040204" pitchFamily="34" charset="-120"/>
                <a:ea typeface="Microsoft JhengHei" panose="020B0604030504040204" pitchFamily="34" charset="-120"/>
                <a:hlinkClick r:id="rId15" action="ppaction://hlinksldjump"/>
              </a:rPr>
              <a:t>回</a:t>
            </a:r>
            <a:endParaRPr lang="zh-CN" altLang="en-US" sz="1800" u="sng" dirty="0">
              <a:latin typeface="Microsoft JhengHei" panose="020B0604030504040204" pitchFamily="34" charset="-120"/>
              <a:ea typeface="Microsoft JhengHei" panose="020B0604030504040204" pitchFamily="34" charset="-120"/>
            </a:endParaRPr>
          </a:p>
        </p:txBody>
      </p:sp>
    </p:spTree>
    <p:extLst>
      <p:ext uri="{BB962C8B-B14F-4D97-AF65-F5344CB8AC3E}">
        <p14:creationId xmlns:p14="http://schemas.microsoft.com/office/powerpoint/2010/main" val="322841643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61" name="Chart 60"/>
          <p:cNvGraphicFramePr/>
          <p:nvPr>
            <p:extLst/>
          </p:nvPr>
        </p:nvGraphicFramePr>
        <p:xfrm>
          <a:off x="1963248" y="1083855"/>
          <a:ext cx="2615262" cy="24912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62" name="Chart 61"/>
          <p:cNvGraphicFramePr/>
          <p:nvPr>
            <p:extLst/>
          </p:nvPr>
        </p:nvGraphicFramePr>
        <p:xfrm>
          <a:off x="4832286" y="913695"/>
          <a:ext cx="4279637" cy="211484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cxnSp>
        <p:nvCxnSpPr>
          <p:cNvPr id="54" name="Straight Connector 53"/>
          <p:cNvCxnSpPr>
            <a:stCxn id="31" idx="4"/>
            <a:endCxn id="43" idx="0"/>
          </p:cNvCxnSpPr>
          <p:nvPr/>
        </p:nvCxnSpPr>
        <p:spPr>
          <a:xfrm>
            <a:off x="2320641" y="5072782"/>
            <a:ext cx="0" cy="1442798"/>
          </a:xfrm>
          <a:prstGeom prst="line">
            <a:avLst/>
          </a:prstGeom>
          <a:ln w="12700">
            <a:solidFill>
              <a:schemeClr val="accent1">
                <a:lumMod val="75000"/>
              </a:schemeClr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" name="Straight Connector 50"/>
          <p:cNvCxnSpPr>
            <a:stCxn id="30" idx="4"/>
            <a:endCxn id="40" idx="0"/>
          </p:cNvCxnSpPr>
          <p:nvPr/>
        </p:nvCxnSpPr>
        <p:spPr>
          <a:xfrm>
            <a:off x="1174331" y="5069770"/>
            <a:ext cx="0" cy="1466866"/>
          </a:xfrm>
          <a:prstGeom prst="line">
            <a:avLst/>
          </a:prstGeom>
          <a:ln w="12700">
            <a:solidFill>
              <a:schemeClr val="accent1">
                <a:lumMod val="75000"/>
              </a:schemeClr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" name="Straight Connector 49"/>
          <p:cNvCxnSpPr>
            <a:stCxn id="29" idx="4"/>
            <a:endCxn id="37" idx="0"/>
          </p:cNvCxnSpPr>
          <p:nvPr/>
        </p:nvCxnSpPr>
        <p:spPr>
          <a:xfrm>
            <a:off x="3453669" y="5067942"/>
            <a:ext cx="2120" cy="1442798"/>
          </a:xfrm>
          <a:prstGeom prst="line">
            <a:avLst/>
          </a:prstGeom>
          <a:ln w="12700">
            <a:solidFill>
              <a:schemeClr val="accent1">
                <a:lumMod val="75000"/>
              </a:schemeClr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2" name="Chart 1"/>
          <p:cNvGraphicFramePr/>
          <p:nvPr>
            <p:extLst/>
          </p:nvPr>
        </p:nvGraphicFramePr>
        <p:xfrm>
          <a:off x="4897383" y="3428650"/>
          <a:ext cx="3282396" cy="271399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pic>
        <p:nvPicPr>
          <p:cNvPr id="5" name="Picture 4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210207" y="6276740"/>
            <a:ext cx="441366" cy="540000"/>
          </a:xfrm>
          <a:prstGeom prst="rect">
            <a:avLst/>
          </a:prstGeom>
        </p:spPr>
      </p:pic>
      <p:pic>
        <p:nvPicPr>
          <p:cNvPr id="6" name="Picture 5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659840" y="6276740"/>
            <a:ext cx="443077" cy="540000"/>
          </a:xfrm>
          <a:prstGeom prst="rect">
            <a:avLst/>
          </a:prstGeom>
        </p:spPr>
      </p:pic>
      <p:graphicFrame>
        <p:nvGraphicFramePr>
          <p:cNvPr id="19" name="Chart 18"/>
          <p:cNvGraphicFramePr>
            <a:graphicFrameLocks/>
          </p:cNvGraphicFramePr>
          <p:nvPr>
            <p:extLst/>
          </p:nvPr>
        </p:nvGraphicFramePr>
        <p:xfrm>
          <a:off x="2096963" y="1185585"/>
          <a:ext cx="2616735" cy="249025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  <p:sp>
        <p:nvSpPr>
          <p:cNvPr id="27" name="TextBox 1"/>
          <p:cNvSpPr txBox="1"/>
          <p:nvPr/>
        </p:nvSpPr>
        <p:spPr>
          <a:xfrm>
            <a:off x="560430" y="1859876"/>
            <a:ext cx="1673496" cy="939165"/>
          </a:xfrm>
          <a:prstGeom prst="rect">
            <a:avLst/>
          </a:prstGeom>
        </p:spPr>
        <p:txBody>
          <a:bodyPr wrap="square" rtlCol="0"/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zh-TW" altLang="en-US" kern="1200" dirty="0" smtClean="0">
                <a:solidFill>
                  <a:prstClr val="black"/>
                </a:solidFill>
              </a:rPr>
              <a:t>每年</a:t>
            </a:r>
            <a:r>
              <a:rPr lang="zh-TW" altLang="en-US" kern="1200" dirty="0">
                <a:solidFill>
                  <a:prstClr val="black"/>
                </a:solidFill>
              </a:rPr>
              <a:t>有</a:t>
            </a:r>
            <a:r>
              <a:rPr lang="en-US" kern="1200" dirty="0">
                <a:solidFill>
                  <a:prstClr val="black"/>
                </a:solidFill>
              </a:rPr>
              <a:t> 33.2% </a:t>
            </a:r>
            <a:r>
              <a:rPr lang="en-US" sz="2000" b="1" kern="1200" dirty="0" smtClean="0">
                <a:solidFill>
                  <a:srgbClr val="C00000"/>
                </a:solidFill>
              </a:rPr>
              <a:t>$1,137,071</a:t>
            </a:r>
            <a:endParaRPr lang="en-US" sz="1200" kern="1200" dirty="0" smtClean="0">
              <a:solidFill>
                <a:prstClr val="black"/>
              </a:solidFill>
            </a:endParaRPr>
          </a:p>
          <a:p>
            <a:pPr algn="ctr"/>
            <a:r>
              <a:rPr lang="zh-TW" altLang="en-US" sz="2400" b="1" kern="1200" dirty="0" smtClean="0">
                <a:solidFill>
                  <a:srgbClr val="C00000"/>
                </a:solidFill>
              </a:rPr>
              <a:t>可避免</a:t>
            </a:r>
            <a:endParaRPr lang="en-GB" sz="2800" b="1" kern="1200" dirty="0">
              <a:solidFill>
                <a:srgbClr val="C00000"/>
              </a:solidFill>
            </a:endParaRPr>
          </a:p>
        </p:txBody>
      </p:sp>
      <p:sp>
        <p:nvSpPr>
          <p:cNvPr id="29" name="Oval 28"/>
          <p:cNvSpPr/>
          <p:nvPr/>
        </p:nvSpPr>
        <p:spPr>
          <a:xfrm>
            <a:off x="3270879" y="4671898"/>
            <a:ext cx="365579" cy="396044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sz="1800" kern="1200">
              <a:solidFill>
                <a:prstClr val="white"/>
              </a:solidFill>
            </a:endParaRPr>
          </a:p>
        </p:txBody>
      </p:sp>
      <p:sp>
        <p:nvSpPr>
          <p:cNvPr id="30" name="Oval 29"/>
          <p:cNvSpPr/>
          <p:nvPr/>
        </p:nvSpPr>
        <p:spPr>
          <a:xfrm>
            <a:off x="991543" y="4673726"/>
            <a:ext cx="365579" cy="396044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sz="1800" kern="1200">
              <a:solidFill>
                <a:prstClr val="white"/>
              </a:solidFill>
            </a:endParaRPr>
          </a:p>
        </p:txBody>
      </p:sp>
      <p:sp>
        <p:nvSpPr>
          <p:cNvPr id="31" name="Oval 30"/>
          <p:cNvSpPr/>
          <p:nvPr/>
        </p:nvSpPr>
        <p:spPr>
          <a:xfrm>
            <a:off x="2137853" y="4676738"/>
            <a:ext cx="365579" cy="396044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sz="1800" kern="1200">
              <a:solidFill>
                <a:prstClr val="white"/>
              </a:solidFill>
            </a:endParaRPr>
          </a:p>
        </p:txBody>
      </p:sp>
      <p:sp>
        <p:nvSpPr>
          <p:cNvPr id="35" name="Oval 34"/>
          <p:cNvSpPr/>
          <p:nvPr/>
        </p:nvSpPr>
        <p:spPr>
          <a:xfrm>
            <a:off x="3422558" y="5452850"/>
            <a:ext cx="66462" cy="7200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sz="1800" kern="1200">
              <a:solidFill>
                <a:prstClr val="white"/>
              </a:solidFill>
            </a:endParaRPr>
          </a:p>
        </p:txBody>
      </p:sp>
      <p:sp>
        <p:nvSpPr>
          <p:cNvPr id="36" name="Oval 35"/>
          <p:cNvSpPr/>
          <p:nvPr/>
        </p:nvSpPr>
        <p:spPr>
          <a:xfrm>
            <a:off x="3422558" y="5981795"/>
            <a:ext cx="66462" cy="7200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sz="1800" kern="1200">
              <a:solidFill>
                <a:prstClr val="white"/>
              </a:solidFill>
            </a:endParaRPr>
          </a:p>
        </p:txBody>
      </p:sp>
      <p:sp>
        <p:nvSpPr>
          <p:cNvPr id="37" name="Oval 36"/>
          <p:cNvSpPr/>
          <p:nvPr/>
        </p:nvSpPr>
        <p:spPr>
          <a:xfrm>
            <a:off x="3422558" y="6510740"/>
            <a:ext cx="66462" cy="7200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sz="1800" kern="1200">
              <a:solidFill>
                <a:prstClr val="white"/>
              </a:solidFill>
            </a:endParaRPr>
          </a:p>
        </p:txBody>
      </p:sp>
      <p:sp>
        <p:nvSpPr>
          <p:cNvPr id="38" name="Oval 37"/>
          <p:cNvSpPr/>
          <p:nvPr/>
        </p:nvSpPr>
        <p:spPr>
          <a:xfrm>
            <a:off x="1141100" y="5478746"/>
            <a:ext cx="66462" cy="7200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sz="1800" kern="1200">
              <a:solidFill>
                <a:prstClr val="white"/>
              </a:solidFill>
            </a:endParaRPr>
          </a:p>
        </p:txBody>
      </p:sp>
      <p:sp>
        <p:nvSpPr>
          <p:cNvPr id="39" name="Oval 38"/>
          <p:cNvSpPr/>
          <p:nvPr/>
        </p:nvSpPr>
        <p:spPr>
          <a:xfrm>
            <a:off x="1141100" y="6007691"/>
            <a:ext cx="66462" cy="7200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sz="1800" kern="1200">
              <a:solidFill>
                <a:prstClr val="white"/>
              </a:solidFill>
            </a:endParaRPr>
          </a:p>
        </p:txBody>
      </p:sp>
      <p:sp>
        <p:nvSpPr>
          <p:cNvPr id="40" name="Oval 39"/>
          <p:cNvSpPr/>
          <p:nvPr/>
        </p:nvSpPr>
        <p:spPr>
          <a:xfrm>
            <a:off x="1141100" y="6536636"/>
            <a:ext cx="66462" cy="7200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sz="1800" kern="1200">
              <a:solidFill>
                <a:prstClr val="white"/>
              </a:solidFill>
            </a:endParaRPr>
          </a:p>
        </p:txBody>
      </p:sp>
      <p:sp>
        <p:nvSpPr>
          <p:cNvPr id="41" name="Oval 40"/>
          <p:cNvSpPr/>
          <p:nvPr/>
        </p:nvSpPr>
        <p:spPr>
          <a:xfrm>
            <a:off x="2287410" y="5457690"/>
            <a:ext cx="66462" cy="7200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sz="1800" kern="1200">
              <a:solidFill>
                <a:prstClr val="white"/>
              </a:solidFill>
            </a:endParaRPr>
          </a:p>
        </p:txBody>
      </p:sp>
      <p:sp>
        <p:nvSpPr>
          <p:cNvPr id="42" name="Oval 41"/>
          <p:cNvSpPr/>
          <p:nvPr/>
        </p:nvSpPr>
        <p:spPr>
          <a:xfrm>
            <a:off x="2287410" y="5986635"/>
            <a:ext cx="66462" cy="7200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sz="1800" kern="1200">
              <a:solidFill>
                <a:prstClr val="white"/>
              </a:solidFill>
            </a:endParaRPr>
          </a:p>
        </p:txBody>
      </p:sp>
      <p:sp>
        <p:nvSpPr>
          <p:cNvPr id="43" name="Oval 42"/>
          <p:cNvSpPr/>
          <p:nvPr/>
        </p:nvSpPr>
        <p:spPr>
          <a:xfrm>
            <a:off x="2287410" y="6515580"/>
            <a:ext cx="66462" cy="7200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sz="1800" kern="1200">
              <a:solidFill>
                <a:prstClr val="white"/>
              </a:solidFill>
            </a:endParaRPr>
          </a:p>
        </p:txBody>
      </p:sp>
      <p:sp>
        <p:nvSpPr>
          <p:cNvPr id="44" name="TextBox 43"/>
          <p:cNvSpPr txBox="1"/>
          <p:nvPr/>
        </p:nvSpPr>
        <p:spPr>
          <a:xfrm>
            <a:off x="267903" y="5382055"/>
            <a:ext cx="843501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1050" b="1" kern="1200" dirty="0" smtClean="0">
                <a:solidFill>
                  <a:srgbClr val="94C600">
                    <a:lumMod val="75000"/>
                  </a:srgbClr>
                </a:solidFill>
                <a:latin typeface="Century Gothic"/>
                <a:ea typeface="+mn-ea"/>
                <a:cs typeface="+mn-cs"/>
              </a:rPr>
              <a:t>2001-2004</a:t>
            </a:r>
            <a:endParaRPr lang="en-GB" sz="1050" b="1" kern="1200" baseline="-25000" dirty="0">
              <a:solidFill>
                <a:srgbClr val="94C600">
                  <a:lumMod val="75000"/>
                </a:srgbClr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45" name="TextBox 44"/>
          <p:cNvSpPr txBox="1"/>
          <p:nvPr/>
        </p:nvSpPr>
        <p:spPr>
          <a:xfrm>
            <a:off x="267903" y="5911000"/>
            <a:ext cx="843501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1050" b="1" kern="1200" dirty="0" smtClean="0">
                <a:solidFill>
                  <a:srgbClr val="94C600">
                    <a:lumMod val="75000"/>
                  </a:srgbClr>
                </a:solidFill>
                <a:latin typeface="Century Gothic"/>
                <a:ea typeface="+mn-ea"/>
                <a:cs typeface="+mn-cs"/>
              </a:rPr>
              <a:t>2005-2008</a:t>
            </a:r>
            <a:endParaRPr lang="en-GB" sz="1050" b="1" kern="1200" baseline="-25000" dirty="0">
              <a:solidFill>
                <a:srgbClr val="94C600">
                  <a:lumMod val="75000"/>
                </a:srgbClr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46" name="TextBox 45"/>
          <p:cNvSpPr txBox="1"/>
          <p:nvPr/>
        </p:nvSpPr>
        <p:spPr>
          <a:xfrm>
            <a:off x="267903" y="6451935"/>
            <a:ext cx="843501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1050" b="1" kern="1200" dirty="0" smtClean="0">
                <a:solidFill>
                  <a:srgbClr val="94C600">
                    <a:lumMod val="75000"/>
                  </a:srgbClr>
                </a:solidFill>
                <a:latin typeface="Century Gothic"/>
                <a:ea typeface="+mn-ea"/>
                <a:cs typeface="+mn-cs"/>
              </a:rPr>
              <a:t>2009-2012</a:t>
            </a:r>
            <a:endParaRPr lang="en-GB" sz="1050" b="1" kern="1200" baseline="-25000" dirty="0">
              <a:solidFill>
                <a:srgbClr val="94C600">
                  <a:lumMod val="75000"/>
                </a:srgbClr>
              </a:solidFill>
              <a:latin typeface="Century Gothic"/>
              <a:ea typeface="+mn-ea"/>
              <a:cs typeface="+mn-cs"/>
            </a:endParaRPr>
          </a:p>
        </p:txBody>
      </p:sp>
      <p:pic>
        <p:nvPicPr>
          <p:cNvPr id="70" name="Picture 33" descr="C:\Users\Ivy\AppData\Local\Microsoft\Windows\Temporary Internet Files\Content.IE5\A9FPQCJM\dollar-sign[1].jpg"/>
          <p:cNvPicPr>
            <a:picLocks noChangeAspect="1" noChangeArrowheads="1"/>
          </p:cNvPicPr>
          <p:nvPr/>
        </p:nvPicPr>
        <p:blipFill>
          <a:blip r:embed="rId9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duotone>
              <a:prstClr val="black"/>
              <a:schemeClr val="accent5">
                <a:tint val="45000"/>
                <a:satMod val="400000"/>
              </a:schemeClr>
            </a:duotone>
            <a:extLst>
              <a:ext uri="{BEBA8EAE-BF5A-486C-A8C5-ECC9F3942E4B}">
                <a14:imgProps xmlns:a14="http://schemas.microsoft.com/office/drawing/2010/main">
                  <a14:imgLayer r:embed="rId10">
                    <a14:imgEffect>
                      <a14:colorTemperature colorTemp="8800"/>
                    </a14:imgEffect>
                    <a14:imgEffect>
                      <a14:brightnessContrast bright="20000" contrast="-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20555015">
            <a:off x="209213" y="1784991"/>
            <a:ext cx="672768" cy="100826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1" name="Picture 23" descr="C:\Users\Ivy\AppData\Local\Microsoft\Windows\Temporary Internet Files\Content.IE5\BYR9RK3T\gi_patientharm_questionnaire_300-300x200[1].jpg"/>
          <p:cNvPicPr>
            <a:picLocks noChangeAspect="1" noChangeArrowheads="1"/>
          </p:cNvPicPr>
          <p:nvPr/>
        </p:nvPicPr>
        <p:blipFill>
          <a:blip r:embed="rId11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duotone>
              <a:prstClr val="black"/>
              <a:schemeClr val="accent1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05353" y="4194021"/>
            <a:ext cx="999366" cy="721764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2" name="Picture 71"/>
          <p:cNvPicPr>
            <a:picLocks noChangeAspect="1"/>
          </p:cNvPicPr>
          <p:nvPr/>
        </p:nvPicPr>
        <p:blipFill rotWithShape="1">
          <a:blip r:embed="rId12" cstate="print">
            <a:extLst>
              <a:ext uri="{BEBA8EAE-BF5A-486C-A8C5-ECC9F3942E4B}">
                <a14:imgProps xmlns:a14="http://schemas.microsoft.com/office/drawing/2010/main">
                  <a14:imgLayer r:embed="rId13">
                    <a14:imgEffect>
                      <a14:backgroundRemoval t="10000" b="90000" l="10000" r="90000">
                        <a14:foregroundMark x1="35509" y1="42016" x2="35509" y2="42016"/>
                        <a14:foregroundMark x1="38514" y1="48695" x2="38514" y2="48695"/>
                        <a14:foregroundMark x1="47402" y1="77838" x2="47402" y2="77838"/>
                        <a14:foregroundMark x1="48476" y1="73103" x2="48476" y2="73103"/>
                        <a14:foregroundMark x1="48647" y1="59624" x2="48647" y2="59624"/>
                        <a14:foregroundMark x1="43066" y1="60777" x2="43066" y2="60777"/>
                        <a14:foregroundMark x1="43753" y1="68913" x2="43753" y2="68913"/>
                        <a14:foregroundMark x1="45470" y1="30176" x2="45470" y2="30176"/>
                        <a14:foregroundMark x1="33705" y1="42137" x2="33705" y2="42137"/>
                        <a14:foregroundMark x1="34607" y1="39769" x2="34607" y2="39769"/>
                        <a14:foregroundMark x1="36539" y1="44262" x2="38085" y2="47662"/>
                        <a14:foregroundMark x1="39030" y1="49423" x2="42078" y2="52580"/>
                        <a14:foregroundMark x1="56290" y1="51913" x2="56290" y2="51913"/>
                        <a14:foregroundMark x1="57535" y1="53005" x2="61271" y2="51913"/>
                        <a14:foregroundMark x1="46930" y1="28233" x2="46930" y2="28233"/>
                        <a14:foregroundMark x1="45985" y1="29083" x2="45985" y2="29083"/>
                        <a14:foregroundMark x1="49592" y1="29265" x2="49592" y2="29265"/>
                        <a14:foregroundMark x1="50494" y1="29872" x2="50494" y2="29872"/>
                        <a14:foregroundMark x1="52769" y1="28658" x2="52769" y2="28658"/>
                        <a14:foregroundMark x1="51567" y1="29630" x2="51567" y2="29630"/>
                        <a14:foregroundMark x1="50365" y1="28537" x2="50365" y2="28537"/>
                        <a14:foregroundMark x1="55646" y1="29569" x2="55646" y2="29569"/>
                        <a14:foregroundMark x1="55990" y1="30844" x2="55990" y2="30844"/>
                        <a14:foregroundMark x1="57235" y1="30419" x2="57235" y2="30419"/>
                        <a14:foregroundMark x1="58824" y1="31330" x2="58824" y2="31330"/>
                        <a14:foregroundMark x1="58609" y1="33151" x2="58609" y2="33151"/>
                        <a14:foregroundMark x1="57192" y1="33455" x2="57192" y2="33455"/>
                        <a14:foregroundMark x1="54315" y1="30237" x2="54315" y2="30237"/>
                        <a14:foregroundMark x1="53027" y1="31330" x2="53027" y2="31330"/>
                        <a14:foregroundMark x1="58222" y1="35033" x2="58222" y2="35033"/>
                        <a14:foregroundMark x1="59081" y1="32726" x2="59081" y2="32726"/>
                        <a14:foregroundMark x1="59511" y1="31026" x2="59511" y2="31026"/>
                        <a14:foregroundMark x1="60369" y1="52216" x2="60369" y2="52216"/>
                        <a14:foregroundMark x1="57879" y1="53127" x2="57879" y2="53127"/>
                        <a14:foregroundMark x1="57407" y1="54827" x2="57407" y2="54827"/>
                        <a14:foregroundMark x1="44654" y1="32240" x2="44654" y2="32240"/>
                        <a14:foregroundMark x1="45170" y1="31148" x2="45170" y2="31148"/>
                        <a14:foregroundMark x1="57836" y1="36248" x2="57836" y2="36248"/>
                        <a14:foregroundMark x1="53328" y1="28537" x2="53328" y2="28537"/>
                        <a14:foregroundMark x1="51911" y1="28840" x2="51911" y2="28840"/>
                        <a14:foregroundMark x1="50837" y1="30662" x2="50837" y2="30662"/>
                        <a14:foregroundMark x1="51052" y1="32726" x2="51052" y2="32726"/>
                        <a14:foregroundMark x1="51911" y1="32665" x2="51911" y2="32665"/>
                        <a14:foregroundMark x1="48433" y1="28355" x2="48433" y2="28355"/>
                        <a14:foregroundMark x1="44139" y1="34608" x2="44139" y2="34608"/>
                        <a14:foregroundMark x1="53972" y1="76078" x2="53972" y2="76078"/>
                        <a14:foregroundMark x1="58308" y1="77110" x2="58308" y2="77110"/>
                        <a14:foregroundMark x1="53800" y1="70067" x2="53800" y2="70067"/>
                        <a14:foregroundMark x1="54702" y1="77838" x2="54702" y2="77838"/>
                        <a14:foregroundMark x1="46071" y1="78749" x2="46071" y2="78749"/>
                        <a14:foregroundMark x1="57278" y1="76988" x2="57278" y2="76988"/>
                        <a14:foregroundMark x1="59296" y1="76746" x2="59296" y2="76746"/>
                        <a14:foregroundMark x1="56290" y1="78628" x2="56290" y2="78628"/>
                        <a14:foregroundMark x1="55474" y1="79235" x2="55474" y2="79235"/>
                        <a14:foregroundMark x1="53242" y1="71706" x2="53242" y2="71706"/>
                        <a14:foregroundMark x1="53456" y1="72799" x2="53456" y2="72799"/>
                        <a14:foregroundMark x1="54787" y1="72981" x2="54787" y2="72981"/>
                        <a14:foregroundMark x1="53714" y1="74742" x2="53714" y2="74742"/>
                        <a14:foregroundMark x1="55389" y1="74985" x2="55389" y2="74985"/>
                        <a14:foregroundMark x1="54873" y1="74438" x2="54873" y2="74438"/>
                        <a14:foregroundMark x1="54573" y1="75835" x2="54573" y2="75835"/>
                        <a14:backgroundMark x1="45985" y1="31330" x2="45985" y2="31330"/>
                        <a14:backgroundMark x1="47574" y1="30844" x2="47574" y2="30844"/>
                        <a14:backgroundMark x1="49549" y1="30662" x2="49549" y2="30662"/>
                        <a14:backgroundMark x1="52383" y1="31087" x2="52383" y2="31087"/>
                        <a14:backgroundMark x1="54143" y1="31815" x2="54143" y2="31815"/>
                        <a14:backgroundMark x1="57535" y1="34487" x2="57535" y2="34487"/>
                        <a14:backgroundMark x1="46715" y1="32180" x2="46715" y2="32180"/>
                        <a14:backgroundMark x1="52812" y1="32240" x2="52812" y2="32240"/>
                        <a14:backgroundMark x1="56677" y1="31937" x2="56677" y2="31937"/>
                        <a14:backgroundMark x1="55217" y1="33212" x2="55217" y2="33212"/>
                      </a14:backgroundRemoval>
                    </a14:imgEffect>
                    <a14:imgEffect>
                      <a14:saturation sat="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33077" t="25575" r="32228" b="19498"/>
          <a:stretch/>
        </p:blipFill>
        <p:spPr>
          <a:xfrm>
            <a:off x="6636322" y="157347"/>
            <a:ext cx="723134" cy="1024126"/>
          </a:xfrm>
          <a:prstGeom prst="rect">
            <a:avLst/>
          </a:prstGeom>
        </p:spPr>
      </p:pic>
      <p:pic>
        <p:nvPicPr>
          <p:cNvPr id="73" name="Picture 36" descr="C:\Users\Ivy\AppData\Local\Microsoft\Windows\Temporary Internet Files\Content.IE5\Z2ME05OT\ambulance_plain_red[1].png"/>
          <p:cNvPicPr>
            <a:picLocks noChangeAspect="1" noChangeArrowheads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50049" y="3764296"/>
            <a:ext cx="720764" cy="78082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79" name="Group 78"/>
          <p:cNvGrpSpPr/>
          <p:nvPr/>
        </p:nvGrpSpPr>
        <p:grpSpPr>
          <a:xfrm>
            <a:off x="1073617" y="5409220"/>
            <a:ext cx="218160" cy="344506"/>
            <a:chOff x="1156807" y="5912945"/>
            <a:chExt cx="236340" cy="344506"/>
          </a:xfrm>
        </p:grpSpPr>
        <p:sp>
          <p:nvSpPr>
            <p:cNvPr id="80" name="Oval 79"/>
            <p:cNvSpPr/>
            <p:nvPr/>
          </p:nvSpPr>
          <p:spPr>
            <a:xfrm>
              <a:off x="1236192" y="6007691"/>
              <a:ext cx="72000" cy="720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white"/>
                </a:solidFill>
              </a:endParaRPr>
            </a:p>
          </p:txBody>
        </p:sp>
        <p:sp>
          <p:nvSpPr>
            <p:cNvPr id="81" name="Oval 80"/>
            <p:cNvSpPr/>
            <p:nvPr/>
          </p:nvSpPr>
          <p:spPr>
            <a:xfrm>
              <a:off x="1156807" y="5912945"/>
              <a:ext cx="236340" cy="236340"/>
            </a:xfrm>
            <a:prstGeom prst="ellipse">
              <a:avLst/>
            </a:prstGeom>
            <a:solidFill>
              <a:srgbClr val="FCFDCF"/>
            </a:solidFill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white"/>
                </a:solidFill>
              </a:endParaRPr>
            </a:p>
          </p:txBody>
        </p:sp>
        <p:cxnSp>
          <p:nvCxnSpPr>
            <p:cNvPr id="82" name="Straight Connector 81"/>
            <p:cNvCxnSpPr/>
            <p:nvPr/>
          </p:nvCxnSpPr>
          <p:spPr>
            <a:xfrm>
              <a:off x="1238819" y="5970494"/>
              <a:ext cx="0" cy="60621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3" name="Straight Connector 82"/>
            <p:cNvCxnSpPr/>
            <p:nvPr/>
          </p:nvCxnSpPr>
          <p:spPr>
            <a:xfrm>
              <a:off x="1308259" y="5970494"/>
              <a:ext cx="0" cy="60621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4" name="Arc 83"/>
            <p:cNvSpPr/>
            <p:nvPr/>
          </p:nvSpPr>
          <p:spPr>
            <a:xfrm rot="18900000">
              <a:off x="1180422" y="6064934"/>
              <a:ext cx="192517" cy="192517"/>
            </a:xfrm>
            <a:prstGeom prst="arc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black"/>
                </a:solidFill>
              </a:endParaRPr>
            </a:p>
          </p:txBody>
        </p:sp>
      </p:grpSp>
      <p:grpSp>
        <p:nvGrpSpPr>
          <p:cNvPr id="85" name="Group 84"/>
          <p:cNvGrpSpPr/>
          <p:nvPr/>
        </p:nvGrpSpPr>
        <p:grpSpPr>
          <a:xfrm>
            <a:off x="1296270" y="5409220"/>
            <a:ext cx="218160" cy="344506"/>
            <a:chOff x="1156807" y="5912945"/>
            <a:chExt cx="236340" cy="344506"/>
          </a:xfrm>
        </p:grpSpPr>
        <p:sp>
          <p:nvSpPr>
            <p:cNvPr id="86" name="Oval 85"/>
            <p:cNvSpPr/>
            <p:nvPr/>
          </p:nvSpPr>
          <p:spPr>
            <a:xfrm>
              <a:off x="1236192" y="6007691"/>
              <a:ext cx="72000" cy="720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white"/>
                </a:solidFill>
              </a:endParaRPr>
            </a:p>
          </p:txBody>
        </p:sp>
        <p:sp>
          <p:nvSpPr>
            <p:cNvPr id="87" name="Oval 86"/>
            <p:cNvSpPr/>
            <p:nvPr/>
          </p:nvSpPr>
          <p:spPr>
            <a:xfrm>
              <a:off x="1156807" y="5912945"/>
              <a:ext cx="236340" cy="236340"/>
            </a:xfrm>
            <a:prstGeom prst="ellipse">
              <a:avLst/>
            </a:prstGeom>
            <a:solidFill>
              <a:srgbClr val="FCFDCF"/>
            </a:solidFill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white"/>
                </a:solidFill>
              </a:endParaRPr>
            </a:p>
          </p:txBody>
        </p:sp>
        <p:cxnSp>
          <p:nvCxnSpPr>
            <p:cNvPr id="88" name="Straight Connector 87"/>
            <p:cNvCxnSpPr/>
            <p:nvPr/>
          </p:nvCxnSpPr>
          <p:spPr>
            <a:xfrm>
              <a:off x="1238819" y="5970494"/>
              <a:ext cx="0" cy="60621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9" name="Straight Connector 88"/>
            <p:cNvCxnSpPr/>
            <p:nvPr/>
          </p:nvCxnSpPr>
          <p:spPr>
            <a:xfrm>
              <a:off x="1308259" y="5970494"/>
              <a:ext cx="0" cy="60621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0" name="Arc 89"/>
            <p:cNvSpPr/>
            <p:nvPr/>
          </p:nvSpPr>
          <p:spPr>
            <a:xfrm rot="18900000">
              <a:off x="1180422" y="6064934"/>
              <a:ext cx="192517" cy="192517"/>
            </a:xfrm>
            <a:prstGeom prst="arc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black"/>
                </a:solidFill>
              </a:endParaRPr>
            </a:p>
          </p:txBody>
        </p:sp>
      </p:grpSp>
      <p:grpSp>
        <p:nvGrpSpPr>
          <p:cNvPr id="91" name="Group 90"/>
          <p:cNvGrpSpPr/>
          <p:nvPr/>
        </p:nvGrpSpPr>
        <p:grpSpPr>
          <a:xfrm>
            <a:off x="1528911" y="5409220"/>
            <a:ext cx="218160" cy="344506"/>
            <a:chOff x="1156807" y="5912945"/>
            <a:chExt cx="236340" cy="344506"/>
          </a:xfrm>
        </p:grpSpPr>
        <p:sp>
          <p:nvSpPr>
            <p:cNvPr id="92" name="Oval 91"/>
            <p:cNvSpPr/>
            <p:nvPr/>
          </p:nvSpPr>
          <p:spPr>
            <a:xfrm>
              <a:off x="1236192" y="6007691"/>
              <a:ext cx="72000" cy="720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white"/>
                </a:solidFill>
              </a:endParaRPr>
            </a:p>
          </p:txBody>
        </p:sp>
        <p:sp>
          <p:nvSpPr>
            <p:cNvPr id="93" name="Oval 92"/>
            <p:cNvSpPr/>
            <p:nvPr/>
          </p:nvSpPr>
          <p:spPr>
            <a:xfrm>
              <a:off x="1156807" y="5912945"/>
              <a:ext cx="236340" cy="236340"/>
            </a:xfrm>
            <a:prstGeom prst="ellipse">
              <a:avLst/>
            </a:prstGeom>
            <a:solidFill>
              <a:srgbClr val="FCFDCF"/>
            </a:solidFill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white"/>
                </a:solidFill>
              </a:endParaRPr>
            </a:p>
          </p:txBody>
        </p:sp>
        <p:cxnSp>
          <p:nvCxnSpPr>
            <p:cNvPr id="94" name="Straight Connector 93"/>
            <p:cNvCxnSpPr/>
            <p:nvPr/>
          </p:nvCxnSpPr>
          <p:spPr>
            <a:xfrm>
              <a:off x="1238819" y="5970494"/>
              <a:ext cx="0" cy="60621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5" name="Straight Connector 94"/>
            <p:cNvCxnSpPr/>
            <p:nvPr/>
          </p:nvCxnSpPr>
          <p:spPr>
            <a:xfrm>
              <a:off x="1308259" y="5970494"/>
              <a:ext cx="0" cy="60621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6" name="Arc 95"/>
            <p:cNvSpPr/>
            <p:nvPr/>
          </p:nvSpPr>
          <p:spPr>
            <a:xfrm rot="18900000">
              <a:off x="1180422" y="6064934"/>
              <a:ext cx="192517" cy="192517"/>
            </a:xfrm>
            <a:prstGeom prst="arc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black"/>
                </a:solidFill>
              </a:endParaRPr>
            </a:p>
          </p:txBody>
        </p:sp>
      </p:grpSp>
      <p:grpSp>
        <p:nvGrpSpPr>
          <p:cNvPr id="103" name="Group 102"/>
          <p:cNvGrpSpPr/>
          <p:nvPr/>
        </p:nvGrpSpPr>
        <p:grpSpPr>
          <a:xfrm>
            <a:off x="2212353" y="6468870"/>
            <a:ext cx="218160" cy="344506"/>
            <a:chOff x="1156807" y="5912945"/>
            <a:chExt cx="236340" cy="344506"/>
          </a:xfrm>
        </p:grpSpPr>
        <p:sp>
          <p:nvSpPr>
            <p:cNvPr id="104" name="Oval 103"/>
            <p:cNvSpPr/>
            <p:nvPr/>
          </p:nvSpPr>
          <p:spPr>
            <a:xfrm>
              <a:off x="1236192" y="6007691"/>
              <a:ext cx="72000" cy="720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white"/>
                </a:solidFill>
              </a:endParaRPr>
            </a:p>
          </p:txBody>
        </p:sp>
        <p:sp>
          <p:nvSpPr>
            <p:cNvPr id="105" name="Oval 104"/>
            <p:cNvSpPr/>
            <p:nvPr/>
          </p:nvSpPr>
          <p:spPr>
            <a:xfrm>
              <a:off x="1156807" y="5912945"/>
              <a:ext cx="236340" cy="236340"/>
            </a:xfrm>
            <a:prstGeom prst="ellipse">
              <a:avLst/>
            </a:prstGeom>
            <a:solidFill>
              <a:srgbClr val="FCFDCF"/>
            </a:solidFill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white"/>
                </a:solidFill>
              </a:endParaRPr>
            </a:p>
          </p:txBody>
        </p:sp>
        <p:cxnSp>
          <p:nvCxnSpPr>
            <p:cNvPr id="106" name="Straight Connector 105"/>
            <p:cNvCxnSpPr/>
            <p:nvPr/>
          </p:nvCxnSpPr>
          <p:spPr>
            <a:xfrm>
              <a:off x="1238819" y="5970494"/>
              <a:ext cx="0" cy="60621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7" name="Straight Connector 106"/>
            <p:cNvCxnSpPr/>
            <p:nvPr/>
          </p:nvCxnSpPr>
          <p:spPr>
            <a:xfrm>
              <a:off x="1308259" y="5970494"/>
              <a:ext cx="0" cy="60621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8" name="Arc 107"/>
            <p:cNvSpPr/>
            <p:nvPr/>
          </p:nvSpPr>
          <p:spPr>
            <a:xfrm rot="18900000">
              <a:off x="1180422" y="6064934"/>
              <a:ext cx="192517" cy="192517"/>
            </a:xfrm>
            <a:prstGeom prst="arc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black"/>
                </a:solidFill>
              </a:endParaRPr>
            </a:p>
          </p:txBody>
        </p:sp>
      </p:grpSp>
      <p:grpSp>
        <p:nvGrpSpPr>
          <p:cNvPr id="109" name="Group 108"/>
          <p:cNvGrpSpPr/>
          <p:nvPr/>
        </p:nvGrpSpPr>
        <p:grpSpPr>
          <a:xfrm>
            <a:off x="2444994" y="6468870"/>
            <a:ext cx="218160" cy="344506"/>
            <a:chOff x="1156807" y="5912945"/>
            <a:chExt cx="236340" cy="344506"/>
          </a:xfrm>
        </p:grpSpPr>
        <p:sp>
          <p:nvSpPr>
            <p:cNvPr id="110" name="Oval 109"/>
            <p:cNvSpPr/>
            <p:nvPr/>
          </p:nvSpPr>
          <p:spPr>
            <a:xfrm>
              <a:off x="1236192" y="6007691"/>
              <a:ext cx="72000" cy="720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white"/>
                </a:solidFill>
              </a:endParaRPr>
            </a:p>
          </p:txBody>
        </p:sp>
        <p:sp>
          <p:nvSpPr>
            <p:cNvPr id="111" name="Oval 110"/>
            <p:cNvSpPr/>
            <p:nvPr/>
          </p:nvSpPr>
          <p:spPr>
            <a:xfrm>
              <a:off x="1156807" y="5912945"/>
              <a:ext cx="236340" cy="236340"/>
            </a:xfrm>
            <a:prstGeom prst="ellipse">
              <a:avLst/>
            </a:prstGeom>
            <a:solidFill>
              <a:srgbClr val="FCFDCF"/>
            </a:solidFill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white"/>
                </a:solidFill>
              </a:endParaRPr>
            </a:p>
          </p:txBody>
        </p:sp>
        <p:cxnSp>
          <p:nvCxnSpPr>
            <p:cNvPr id="112" name="Straight Connector 111"/>
            <p:cNvCxnSpPr/>
            <p:nvPr/>
          </p:nvCxnSpPr>
          <p:spPr>
            <a:xfrm>
              <a:off x="1238819" y="5970494"/>
              <a:ext cx="0" cy="60621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3" name="Straight Connector 112"/>
            <p:cNvCxnSpPr/>
            <p:nvPr/>
          </p:nvCxnSpPr>
          <p:spPr>
            <a:xfrm>
              <a:off x="1308259" y="5970494"/>
              <a:ext cx="0" cy="60621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4" name="Arc 113"/>
            <p:cNvSpPr/>
            <p:nvPr/>
          </p:nvSpPr>
          <p:spPr>
            <a:xfrm rot="18900000">
              <a:off x="1180422" y="6064934"/>
              <a:ext cx="192517" cy="192517"/>
            </a:xfrm>
            <a:prstGeom prst="arc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black"/>
                </a:solidFill>
              </a:endParaRPr>
            </a:p>
          </p:txBody>
        </p:sp>
      </p:grpSp>
      <p:grpSp>
        <p:nvGrpSpPr>
          <p:cNvPr id="115" name="Group 114"/>
          <p:cNvGrpSpPr/>
          <p:nvPr/>
        </p:nvGrpSpPr>
        <p:grpSpPr>
          <a:xfrm>
            <a:off x="2677636" y="6468870"/>
            <a:ext cx="218160" cy="344506"/>
            <a:chOff x="1156807" y="5912945"/>
            <a:chExt cx="236340" cy="344506"/>
          </a:xfrm>
        </p:grpSpPr>
        <p:sp>
          <p:nvSpPr>
            <p:cNvPr id="116" name="Oval 115"/>
            <p:cNvSpPr/>
            <p:nvPr/>
          </p:nvSpPr>
          <p:spPr>
            <a:xfrm>
              <a:off x="1236192" y="6007691"/>
              <a:ext cx="72000" cy="720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white"/>
                </a:solidFill>
              </a:endParaRPr>
            </a:p>
          </p:txBody>
        </p:sp>
        <p:sp>
          <p:nvSpPr>
            <p:cNvPr id="117" name="Oval 116"/>
            <p:cNvSpPr/>
            <p:nvPr/>
          </p:nvSpPr>
          <p:spPr>
            <a:xfrm>
              <a:off x="1156807" y="5912945"/>
              <a:ext cx="236340" cy="236340"/>
            </a:xfrm>
            <a:prstGeom prst="ellipse">
              <a:avLst/>
            </a:prstGeom>
            <a:solidFill>
              <a:srgbClr val="FCFDCF"/>
            </a:solidFill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white"/>
                </a:solidFill>
              </a:endParaRPr>
            </a:p>
          </p:txBody>
        </p:sp>
        <p:cxnSp>
          <p:nvCxnSpPr>
            <p:cNvPr id="118" name="Straight Connector 117"/>
            <p:cNvCxnSpPr/>
            <p:nvPr/>
          </p:nvCxnSpPr>
          <p:spPr>
            <a:xfrm>
              <a:off x="1238819" y="5970494"/>
              <a:ext cx="0" cy="60621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9" name="Straight Connector 118"/>
            <p:cNvCxnSpPr/>
            <p:nvPr/>
          </p:nvCxnSpPr>
          <p:spPr>
            <a:xfrm>
              <a:off x="1308259" y="5970494"/>
              <a:ext cx="0" cy="60621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0" name="Arc 119"/>
            <p:cNvSpPr/>
            <p:nvPr/>
          </p:nvSpPr>
          <p:spPr>
            <a:xfrm rot="18900000">
              <a:off x="1180422" y="6064934"/>
              <a:ext cx="192517" cy="192517"/>
            </a:xfrm>
            <a:prstGeom prst="arc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black"/>
                </a:solidFill>
              </a:endParaRPr>
            </a:p>
          </p:txBody>
        </p:sp>
      </p:grpSp>
      <p:grpSp>
        <p:nvGrpSpPr>
          <p:cNvPr id="127" name="Group 126"/>
          <p:cNvGrpSpPr/>
          <p:nvPr/>
        </p:nvGrpSpPr>
        <p:grpSpPr>
          <a:xfrm>
            <a:off x="3349476" y="5928810"/>
            <a:ext cx="218160" cy="344506"/>
            <a:chOff x="1156807" y="5912945"/>
            <a:chExt cx="236340" cy="344506"/>
          </a:xfrm>
        </p:grpSpPr>
        <p:sp>
          <p:nvSpPr>
            <p:cNvPr id="128" name="Oval 127"/>
            <p:cNvSpPr/>
            <p:nvPr/>
          </p:nvSpPr>
          <p:spPr>
            <a:xfrm>
              <a:off x="1236192" y="6007691"/>
              <a:ext cx="72000" cy="720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white"/>
                </a:solidFill>
              </a:endParaRPr>
            </a:p>
          </p:txBody>
        </p:sp>
        <p:sp>
          <p:nvSpPr>
            <p:cNvPr id="129" name="Oval 128"/>
            <p:cNvSpPr/>
            <p:nvPr/>
          </p:nvSpPr>
          <p:spPr>
            <a:xfrm>
              <a:off x="1156807" y="5912945"/>
              <a:ext cx="236340" cy="236340"/>
            </a:xfrm>
            <a:prstGeom prst="ellipse">
              <a:avLst/>
            </a:prstGeom>
            <a:solidFill>
              <a:srgbClr val="FCFDCF"/>
            </a:solidFill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white"/>
                </a:solidFill>
              </a:endParaRPr>
            </a:p>
          </p:txBody>
        </p:sp>
        <p:cxnSp>
          <p:nvCxnSpPr>
            <p:cNvPr id="130" name="Straight Connector 129"/>
            <p:cNvCxnSpPr/>
            <p:nvPr/>
          </p:nvCxnSpPr>
          <p:spPr>
            <a:xfrm>
              <a:off x="1238819" y="5970494"/>
              <a:ext cx="0" cy="60621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1" name="Straight Connector 130"/>
            <p:cNvCxnSpPr/>
            <p:nvPr/>
          </p:nvCxnSpPr>
          <p:spPr>
            <a:xfrm>
              <a:off x="1308259" y="5970494"/>
              <a:ext cx="0" cy="60621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2" name="Arc 131"/>
            <p:cNvSpPr/>
            <p:nvPr/>
          </p:nvSpPr>
          <p:spPr>
            <a:xfrm rot="18900000">
              <a:off x="1180422" y="6064934"/>
              <a:ext cx="192517" cy="192517"/>
            </a:xfrm>
            <a:prstGeom prst="arc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black"/>
                </a:solidFill>
              </a:endParaRPr>
            </a:p>
          </p:txBody>
        </p:sp>
      </p:grpSp>
      <p:grpSp>
        <p:nvGrpSpPr>
          <p:cNvPr id="133" name="Group 132"/>
          <p:cNvGrpSpPr/>
          <p:nvPr/>
        </p:nvGrpSpPr>
        <p:grpSpPr>
          <a:xfrm>
            <a:off x="3574966" y="5928810"/>
            <a:ext cx="218160" cy="344506"/>
            <a:chOff x="1156807" y="5912945"/>
            <a:chExt cx="236340" cy="344506"/>
          </a:xfrm>
        </p:grpSpPr>
        <p:sp>
          <p:nvSpPr>
            <p:cNvPr id="134" name="Oval 133"/>
            <p:cNvSpPr/>
            <p:nvPr/>
          </p:nvSpPr>
          <p:spPr>
            <a:xfrm>
              <a:off x="1236192" y="6007691"/>
              <a:ext cx="72000" cy="720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white"/>
                </a:solidFill>
              </a:endParaRPr>
            </a:p>
          </p:txBody>
        </p:sp>
        <p:sp>
          <p:nvSpPr>
            <p:cNvPr id="135" name="Oval 134"/>
            <p:cNvSpPr/>
            <p:nvPr/>
          </p:nvSpPr>
          <p:spPr>
            <a:xfrm>
              <a:off x="1156807" y="5912945"/>
              <a:ext cx="236340" cy="236340"/>
            </a:xfrm>
            <a:prstGeom prst="ellipse">
              <a:avLst/>
            </a:prstGeom>
            <a:solidFill>
              <a:srgbClr val="FCFDCF"/>
            </a:solidFill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white"/>
                </a:solidFill>
              </a:endParaRPr>
            </a:p>
          </p:txBody>
        </p:sp>
        <p:cxnSp>
          <p:nvCxnSpPr>
            <p:cNvPr id="136" name="Straight Connector 135"/>
            <p:cNvCxnSpPr/>
            <p:nvPr/>
          </p:nvCxnSpPr>
          <p:spPr>
            <a:xfrm>
              <a:off x="1238819" y="5970494"/>
              <a:ext cx="0" cy="60621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7" name="Straight Connector 136"/>
            <p:cNvCxnSpPr/>
            <p:nvPr/>
          </p:nvCxnSpPr>
          <p:spPr>
            <a:xfrm>
              <a:off x="1308259" y="5970494"/>
              <a:ext cx="0" cy="60621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8" name="Arc 137"/>
            <p:cNvSpPr/>
            <p:nvPr/>
          </p:nvSpPr>
          <p:spPr>
            <a:xfrm rot="18900000">
              <a:off x="1180422" y="6064934"/>
              <a:ext cx="192517" cy="192517"/>
            </a:xfrm>
            <a:prstGeom prst="arc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black"/>
                </a:solidFill>
              </a:endParaRPr>
            </a:p>
          </p:txBody>
        </p:sp>
      </p:grpSp>
      <p:grpSp>
        <p:nvGrpSpPr>
          <p:cNvPr id="139" name="Group 138"/>
          <p:cNvGrpSpPr/>
          <p:nvPr/>
        </p:nvGrpSpPr>
        <p:grpSpPr>
          <a:xfrm>
            <a:off x="3807607" y="5928810"/>
            <a:ext cx="218160" cy="344506"/>
            <a:chOff x="1156807" y="5912945"/>
            <a:chExt cx="236340" cy="344506"/>
          </a:xfrm>
        </p:grpSpPr>
        <p:sp>
          <p:nvSpPr>
            <p:cNvPr id="140" name="Oval 139"/>
            <p:cNvSpPr/>
            <p:nvPr/>
          </p:nvSpPr>
          <p:spPr>
            <a:xfrm>
              <a:off x="1236192" y="6007691"/>
              <a:ext cx="72000" cy="720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white"/>
                </a:solidFill>
              </a:endParaRPr>
            </a:p>
          </p:txBody>
        </p:sp>
        <p:sp>
          <p:nvSpPr>
            <p:cNvPr id="141" name="Oval 140"/>
            <p:cNvSpPr/>
            <p:nvPr/>
          </p:nvSpPr>
          <p:spPr>
            <a:xfrm>
              <a:off x="1156807" y="5912945"/>
              <a:ext cx="236340" cy="236340"/>
            </a:xfrm>
            <a:prstGeom prst="ellipse">
              <a:avLst/>
            </a:prstGeom>
            <a:solidFill>
              <a:srgbClr val="FCFDCF"/>
            </a:solidFill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white"/>
                </a:solidFill>
              </a:endParaRPr>
            </a:p>
          </p:txBody>
        </p:sp>
        <p:cxnSp>
          <p:nvCxnSpPr>
            <p:cNvPr id="142" name="Straight Connector 141"/>
            <p:cNvCxnSpPr/>
            <p:nvPr/>
          </p:nvCxnSpPr>
          <p:spPr>
            <a:xfrm>
              <a:off x="1238819" y="5970494"/>
              <a:ext cx="0" cy="60621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3" name="Straight Connector 142"/>
            <p:cNvCxnSpPr/>
            <p:nvPr/>
          </p:nvCxnSpPr>
          <p:spPr>
            <a:xfrm>
              <a:off x="1308259" y="5970494"/>
              <a:ext cx="0" cy="60621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4" name="Arc 143"/>
            <p:cNvSpPr/>
            <p:nvPr/>
          </p:nvSpPr>
          <p:spPr>
            <a:xfrm rot="18900000">
              <a:off x="1180422" y="6064934"/>
              <a:ext cx="192517" cy="192517"/>
            </a:xfrm>
            <a:prstGeom prst="arc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black"/>
                </a:solidFill>
              </a:endParaRPr>
            </a:p>
          </p:txBody>
        </p:sp>
      </p:grpSp>
      <p:grpSp>
        <p:nvGrpSpPr>
          <p:cNvPr id="175" name="Group 174"/>
          <p:cNvGrpSpPr/>
          <p:nvPr/>
        </p:nvGrpSpPr>
        <p:grpSpPr>
          <a:xfrm>
            <a:off x="3349476" y="5424754"/>
            <a:ext cx="218160" cy="344506"/>
            <a:chOff x="1156807" y="5912945"/>
            <a:chExt cx="236340" cy="344506"/>
          </a:xfrm>
        </p:grpSpPr>
        <p:sp>
          <p:nvSpPr>
            <p:cNvPr id="176" name="Oval 175"/>
            <p:cNvSpPr/>
            <p:nvPr/>
          </p:nvSpPr>
          <p:spPr>
            <a:xfrm>
              <a:off x="1236192" y="6007691"/>
              <a:ext cx="72000" cy="720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white"/>
                </a:solidFill>
              </a:endParaRPr>
            </a:p>
          </p:txBody>
        </p:sp>
        <p:sp>
          <p:nvSpPr>
            <p:cNvPr id="177" name="Oval 176"/>
            <p:cNvSpPr/>
            <p:nvPr/>
          </p:nvSpPr>
          <p:spPr>
            <a:xfrm>
              <a:off x="1156807" y="5912945"/>
              <a:ext cx="236340" cy="236340"/>
            </a:xfrm>
            <a:prstGeom prst="ellipse">
              <a:avLst/>
            </a:prstGeom>
            <a:solidFill>
              <a:srgbClr val="FCFDCF"/>
            </a:solidFill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white"/>
                </a:solidFill>
              </a:endParaRPr>
            </a:p>
          </p:txBody>
        </p:sp>
        <p:cxnSp>
          <p:nvCxnSpPr>
            <p:cNvPr id="178" name="Straight Connector 177"/>
            <p:cNvCxnSpPr/>
            <p:nvPr/>
          </p:nvCxnSpPr>
          <p:spPr>
            <a:xfrm>
              <a:off x="1238819" y="5970494"/>
              <a:ext cx="0" cy="60621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9" name="Straight Connector 178"/>
            <p:cNvCxnSpPr/>
            <p:nvPr/>
          </p:nvCxnSpPr>
          <p:spPr>
            <a:xfrm>
              <a:off x="1308259" y="5970494"/>
              <a:ext cx="0" cy="60621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80" name="Arc 179"/>
            <p:cNvSpPr/>
            <p:nvPr/>
          </p:nvSpPr>
          <p:spPr>
            <a:xfrm rot="18900000">
              <a:off x="1180422" y="6064934"/>
              <a:ext cx="192517" cy="192517"/>
            </a:xfrm>
            <a:prstGeom prst="arc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black"/>
                </a:solidFill>
              </a:endParaRPr>
            </a:p>
          </p:txBody>
        </p:sp>
      </p:grpSp>
      <p:grpSp>
        <p:nvGrpSpPr>
          <p:cNvPr id="199" name="Group 198"/>
          <p:cNvGrpSpPr/>
          <p:nvPr/>
        </p:nvGrpSpPr>
        <p:grpSpPr>
          <a:xfrm>
            <a:off x="3349476" y="6468870"/>
            <a:ext cx="218160" cy="344506"/>
            <a:chOff x="1156807" y="5912945"/>
            <a:chExt cx="236340" cy="344506"/>
          </a:xfrm>
        </p:grpSpPr>
        <p:sp>
          <p:nvSpPr>
            <p:cNvPr id="200" name="Oval 199"/>
            <p:cNvSpPr/>
            <p:nvPr/>
          </p:nvSpPr>
          <p:spPr>
            <a:xfrm>
              <a:off x="1236192" y="6007691"/>
              <a:ext cx="72000" cy="720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white"/>
                </a:solidFill>
              </a:endParaRPr>
            </a:p>
          </p:txBody>
        </p:sp>
        <p:sp>
          <p:nvSpPr>
            <p:cNvPr id="201" name="Oval 200"/>
            <p:cNvSpPr/>
            <p:nvPr/>
          </p:nvSpPr>
          <p:spPr>
            <a:xfrm>
              <a:off x="1156807" y="5912945"/>
              <a:ext cx="236340" cy="236340"/>
            </a:xfrm>
            <a:prstGeom prst="ellipse">
              <a:avLst/>
            </a:prstGeom>
            <a:solidFill>
              <a:srgbClr val="FCFDCF"/>
            </a:solidFill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white"/>
                </a:solidFill>
              </a:endParaRPr>
            </a:p>
          </p:txBody>
        </p:sp>
        <p:cxnSp>
          <p:nvCxnSpPr>
            <p:cNvPr id="202" name="Straight Connector 201"/>
            <p:cNvCxnSpPr/>
            <p:nvPr/>
          </p:nvCxnSpPr>
          <p:spPr>
            <a:xfrm>
              <a:off x="1238819" y="5970494"/>
              <a:ext cx="0" cy="60621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3" name="Straight Connector 202"/>
            <p:cNvCxnSpPr/>
            <p:nvPr/>
          </p:nvCxnSpPr>
          <p:spPr>
            <a:xfrm>
              <a:off x="1308259" y="5970494"/>
              <a:ext cx="0" cy="60621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04" name="Arc 203"/>
            <p:cNvSpPr/>
            <p:nvPr/>
          </p:nvSpPr>
          <p:spPr>
            <a:xfrm rot="18900000">
              <a:off x="1180422" y="6064934"/>
              <a:ext cx="192517" cy="192517"/>
            </a:xfrm>
            <a:prstGeom prst="arc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black"/>
                </a:solidFill>
              </a:endParaRPr>
            </a:p>
          </p:txBody>
        </p:sp>
      </p:grpSp>
      <p:grpSp>
        <p:nvGrpSpPr>
          <p:cNvPr id="223" name="Group 222"/>
          <p:cNvGrpSpPr/>
          <p:nvPr/>
        </p:nvGrpSpPr>
        <p:grpSpPr>
          <a:xfrm>
            <a:off x="2212355" y="5409223"/>
            <a:ext cx="218048" cy="236219"/>
            <a:chOff x="0" y="0"/>
            <a:chExt cx="236340" cy="236340"/>
          </a:xfrm>
        </p:grpSpPr>
        <p:sp>
          <p:nvSpPr>
            <p:cNvPr id="224" name="Oval 223"/>
            <p:cNvSpPr/>
            <p:nvPr/>
          </p:nvSpPr>
          <p:spPr>
            <a:xfrm>
              <a:off x="79385" y="94746"/>
              <a:ext cx="72000" cy="72000"/>
            </a:xfrm>
            <a:prstGeom prst="ellipse">
              <a:avLst/>
            </a:prstGeom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GB" sz="1200" kern="100">
                  <a:solidFill>
                    <a:prstClr val="white"/>
                  </a:solidFill>
                  <a:ea typeface="Times New Roman"/>
                  <a:cs typeface="Times New Roman"/>
                </a:rPr>
                <a:t> </a:t>
              </a:r>
              <a:endParaRPr lang="en-GB" sz="1200" kern="100">
                <a:solidFill>
                  <a:prstClr val="white"/>
                </a:solidFill>
                <a:ea typeface="新細明體"/>
                <a:cs typeface="Times New Roman"/>
              </a:endParaRPr>
            </a:p>
          </p:txBody>
        </p:sp>
        <p:sp>
          <p:nvSpPr>
            <p:cNvPr id="225" name="Oval 224"/>
            <p:cNvSpPr/>
            <p:nvPr/>
          </p:nvSpPr>
          <p:spPr>
            <a:xfrm>
              <a:off x="0" y="0"/>
              <a:ext cx="236340" cy="236340"/>
            </a:xfrm>
            <a:prstGeom prst="ellipse">
              <a:avLst/>
            </a:prstGeom>
            <a:solidFill>
              <a:srgbClr val="FCFDCF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GB" sz="1200" kern="100">
                  <a:solidFill>
                    <a:prstClr val="white"/>
                  </a:solidFill>
                  <a:ea typeface="Times New Roman"/>
                  <a:cs typeface="Times New Roman"/>
                </a:rPr>
                <a:t> </a:t>
              </a:r>
              <a:endParaRPr lang="en-GB" sz="1200" kern="100">
                <a:solidFill>
                  <a:prstClr val="white"/>
                </a:solidFill>
                <a:ea typeface="新細明體"/>
                <a:cs typeface="Times New Roman"/>
              </a:endParaRPr>
            </a:p>
          </p:txBody>
        </p:sp>
        <p:cxnSp>
          <p:nvCxnSpPr>
            <p:cNvPr id="226" name="Straight Connector 225"/>
            <p:cNvCxnSpPr/>
            <p:nvPr/>
          </p:nvCxnSpPr>
          <p:spPr>
            <a:xfrm>
              <a:off x="82012" y="57549"/>
              <a:ext cx="0" cy="60621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7" name="Straight Connector 226"/>
            <p:cNvCxnSpPr/>
            <p:nvPr/>
          </p:nvCxnSpPr>
          <p:spPr>
            <a:xfrm>
              <a:off x="151452" y="57549"/>
              <a:ext cx="0" cy="60621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8" name="Straight Connector 227"/>
            <p:cNvCxnSpPr/>
            <p:nvPr/>
          </p:nvCxnSpPr>
          <p:spPr>
            <a:xfrm>
              <a:off x="55818" y="164538"/>
              <a:ext cx="123872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29" name="Group 228"/>
          <p:cNvGrpSpPr/>
          <p:nvPr/>
        </p:nvGrpSpPr>
        <p:grpSpPr>
          <a:xfrm>
            <a:off x="1084041" y="5913279"/>
            <a:ext cx="218049" cy="236855"/>
            <a:chOff x="0" y="0"/>
            <a:chExt cx="315197" cy="316538"/>
          </a:xfrm>
        </p:grpSpPr>
        <p:sp>
          <p:nvSpPr>
            <p:cNvPr id="230" name="Oval 229"/>
            <p:cNvSpPr/>
            <p:nvPr/>
          </p:nvSpPr>
          <p:spPr>
            <a:xfrm>
              <a:off x="0" y="1341"/>
              <a:ext cx="315197" cy="315197"/>
            </a:xfrm>
            <a:prstGeom prst="ellipse">
              <a:avLst/>
            </a:prstGeom>
            <a:solidFill>
              <a:srgbClr val="FCFDCF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GB" sz="1200" kern="100" dirty="0">
                  <a:solidFill>
                    <a:prstClr val="white"/>
                  </a:solidFill>
                  <a:ea typeface="Times New Roman"/>
                  <a:cs typeface="Times New Roman"/>
                </a:rPr>
                <a:t> </a:t>
              </a:r>
              <a:endParaRPr lang="en-GB" sz="1200" kern="100" dirty="0">
                <a:solidFill>
                  <a:prstClr val="white"/>
                </a:solidFill>
                <a:ea typeface="新細明體"/>
                <a:cs typeface="Times New Roman"/>
              </a:endParaRPr>
            </a:p>
          </p:txBody>
        </p:sp>
        <p:cxnSp>
          <p:nvCxnSpPr>
            <p:cNvPr id="231" name="Straight Connector 230"/>
            <p:cNvCxnSpPr/>
            <p:nvPr/>
          </p:nvCxnSpPr>
          <p:spPr>
            <a:xfrm>
              <a:off x="109376" y="78092"/>
              <a:ext cx="0" cy="80847"/>
            </a:xfrm>
            <a:prstGeom prst="line">
              <a:avLst/>
            </a:prstGeom>
            <a:ln w="1905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2" name="Straight Connector 231"/>
            <p:cNvCxnSpPr/>
            <p:nvPr/>
          </p:nvCxnSpPr>
          <p:spPr>
            <a:xfrm>
              <a:off x="201985" y="78092"/>
              <a:ext cx="0" cy="80847"/>
            </a:xfrm>
            <a:prstGeom prst="line">
              <a:avLst/>
            </a:prstGeom>
            <a:ln w="1905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33" name="Arc 232"/>
            <p:cNvSpPr/>
            <p:nvPr/>
          </p:nvSpPr>
          <p:spPr>
            <a:xfrm rot="8150065">
              <a:off x="31494" y="0"/>
              <a:ext cx="256752" cy="256752"/>
            </a:xfrm>
            <a:prstGeom prst="arc">
              <a:avLst/>
            </a:prstGeom>
            <a:ln w="1905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r>
                <a:rPr lang="en-GB" sz="1200" kern="100" dirty="0">
                  <a:solidFill>
                    <a:prstClr val="black"/>
                  </a:solidFill>
                  <a:ea typeface="Times New Roman"/>
                  <a:cs typeface="Times New Roman"/>
                </a:rPr>
                <a:t> </a:t>
              </a:r>
              <a:endParaRPr lang="en-GB" sz="1200" kern="100" dirty="0">
                <a:solidFill>
                  <a:prstClr val="black"/>
                </a:solidFill>
                <a:ea typeface="新細明體"/>
                <a:cs typeface="Times New Roman"/>
              </a:endParaRPr>
            </a:p>
          </p:txBody>
        </p:sp>
      </p:grpSp>
      <p:grpSp>
        <p:nvGrpSpPr>
          <p:cNvPr id="234" name="Group 233"/>
          <p:cNvGrpSpPr/>
          <p:nvPr/>
        </p:nvGrpSpPr>
        <p:grpSpPr>
          <a:xfrm>
            <a:off x="1310972" y="5917476"/>
            <a:ext cx="218049" cy="236855"/>
            <a:chOff x="0" y="0"/>
            <a:chExt cx="315197" cy="316538"/>
          </a:xfrm>
        </p:grpSpPr>
        <p:sp>
          <p:nvSpPr>
            <p:cNvPr id="235" name="Oval 234"/>
            <p:cNvSpPr/>
            <p:nvPr/>
          </p:nvSpPr>
          <p:spPr>
            <a:xfrm>
              <a:off x="0" y="1341"/>
              <a:ext cx="315197" cy="315197"/>
            </a:xfrm>
            <a:prstGeom prst="ellipse">
              <a:avLst/>
            </a:prstGeom>
            <a:solidFill>
              <a:srgbClr val="FCFDCF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GB" sz="1200" kern="100">
                  <a:solidFill>
                    <a:prstClr val="white"/>
                  </a:solidFill>
                  <a:ea typeface="Times New Roman"/>
                  <a:cs typeface="Times New Roman"/>
                </a:rPr>
                <a:t> </a:t>
              </a:r>
              <a:endParaRPr lang="en-GB" sz="1200" kern="100">
                <a:solidFill>
                  <a:prstClr val="white"/>
                </a:solidFill>
                <a:ea typeface="新細明體"/>
                <a:cs typeface="Times New Roman"/>
              </a:endParaRPr>
            </a:p>
          </p:txBody>
        </p:sp>
        <p:cxnSp>
          <p:nvCxnSpPr>
            <p:cNvPr id="236" name="Straight Connector 235"/>
            <p:cNvCxnSpPr/>
            <p:nvPr/>
          </p:nvCxnSpPr>
          <p:spPr>
            <a:xfrm>
              <a:off x="109376" y="78092"/>
              <a:ext cx="0" cy="80847"/>
            </a:xfrm>
            <a:prstGeom prst="line">
              <a:avLst/>
            </a:prstGeom>
            <a:ln w="1905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7" name="Straight Connector 236"/>
            <p:cNvCxnSpPr/>
            <p:nvPr/>
          </p:nvCxnSpPr>
          <p:spPr>
            <a:xfrm>
              <a:off x="201985" y="78092"/>
              <a:ext cx="0" cy="80847"/>
            </a:xfrm>
            <a:prstGeom prst="line">
              <a:avLst/>
            </a:prstGeom>
            <a:ln w="1905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38" name="Arc 237"/>
            <p:cNvSpPr/>
            <p:nvPr/>
          </p:nvSpPr>
          <p:spPr>
            <a:xfrm rot="8150065">
              <a:off x="31494" y="0"/>
              <a:ext cx="256752" cy="256752"/>
            </a:xfrm>
            <a:prstGeom prst="arc">
              <a:avLst/>
            </a:prstGeom>
            <a:ln w="1905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r>
                <a:rPr lang="en-GB" sz="1200" kern="100">
                  <a:solidFill>
                    <a:prstClr val="black"/>
                  </a:solidFill>
                  <a:ea typeface="Times New Roman"/>
                  <a:cs typeface="Times New Roman"/>
                </a:rPr>
                <a:t> </a:t>
              </a:r>
              <a:endParaRPr lang="en-GB" sz="1200" kern="100">
                <a:solidFill>
                  <a:prstClr val="black"/>
                </a:solidFill>
                <a:ea typeface="新細明體"/>
                <a:cs typeface="Times New Roman"/>
              </a:endParaRPr>
            </a:p>
          </p:txBody>
        </p:sp>
      </p:grpSp>
      <p:grpSp>
        <p:nvGrpSpPr>
          <p:cNvPr id="249" name="Group 248"/>
          <p:cNvGrpSpPr/>
          <p:nvPr/>
        </p:nvGrpSpPr>
        <p:grpSpPr>
          <a:xfrm>
            <a:off x="1084041" y="6464315"/>
            <a:ext cx="218049" cy="236855"/>
            <a:chOff x="0" y="0"/>
            <a:chExt cx="315197" cy="316538"/>
          </a:xfrm>
        </p:grpSpPr>
        <p:sp>
          <p:nvSpPr>
            <p:cNvPr id="250" name="Oval 249"/>
            <p:cNvSpPr/>
            <p:nvPr/>
          </p:nvSpPr>
          <p:spPr>
            <a:xfrm>
              <a:off x="0" y="1341"/>
              <a:ext cx="315197" cy="315197"/>
            </a:xfrm>
            <a:prstGeom prst="ellipse">
              <a:avLst/>
            </a:prstGeom>
            <a:solidFill>
              <a:srgbClr val="FCFDCF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GB" sz="1200" kern="100" dirty="0">
                  <a:solidFill>
                    <a:prstClr val="white"/>
                  </a:solidFill>
                  <a:ea typeface="Times New Roman"/>
                  <a:cs typeface="Times New Roman"/>
                </a:rPr>
                <a:t> </a:t>
              </a:r>
              <a:endParaRPr lang="en-GB" sz="1200" kern="100" dirty="0">
                <a:solidFill>
                  <a:prstClr val="white"/>
                </a:solidFill>
                <a:ea typeface="新細明體"/>
                <a:cs typeface="Times New Roman"/>
              </a:endParaRPr>
            </a:p>
          </p:txBody>
        </p:sp>
        <p:cxnSp>
          <p:nvCxnSpPr>
            <p:cNvPr id="251" name="Straight Connector 250"/>
            <p:cNvCxnSpPr/>
            <p:nvPr/>
          </p:nvCxnSpPr>
          <p:spPr>
            <a:xfrm>
              <a:off x="109376" y="78092"/>
              <a:ext cx="0" cy="80847"/>
            </a:xfrm>
            <a:prstGeom prst="line">
              <a:avLst/>
            </a:prstGeom>
            <a:ln w="1905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2" name="Straight Connector 251"/>
            <p:cNvCxnSpPr/>
            <p:nvPr/>
          </p:nvCxnSpPr>
          <p:spPr>
            <a:xfrm>
              <a:off x="201985" y="78092"/>
              <a:ext cx="0" cy="80847"/>
            </a:xfrm>
            <a:prstGeom prst="line">
              <a:avLst/>
            </a:prstGeom>
            <a:ln w="1905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53" name="Arc 252"/>
            <p:cNvSpPr/>
            <p:nvPr/>
          </p:nvSpPr>
          <p:spPr>
            <a:xfrm rot="8150065">
              <a:off x="31494" y="0"/>
              <a:ext cx="256752" cy="256752"/>
            </a:xfrm>
            <a:prstGeom prst="arc">
              <a:avLst/>
            </a:prstGeom>
            <a:ln w="1905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r>
                <a:rPr lang="en-GB" sz="1200" kern="100" dirty="0">
                  <a:solidFill>
                    <a:prstClr val="black"/>
                  </a:solidFill>
                  <a:ea typeface="Times New Roman"/>
                  <a:cs typeface="Times New Roman"/>
                </a:rPr>
                <a:t> </a:t>
              </a:r>
              <a:endParaRPr lang="en-GB" sz="1200" kern="100" dirty="0">
                <a:solidFill>
                  <a:prstClr val="black"/>
                </a:solidFill>
                <a:ea typeface="新細明體"/>
                <a:cs typeface="Times New Roman"/>
              </a:endParaRPr>
            </a:p>
          </p:txBody>
        </p:sp>
      </p:grpSp>
      <p:grpSp>
        <p:nvGrpSpPr>
          <p:cNvPr id="254" name="Group 253"/>
          <p:cNvGrpSpPr/>
          <p:nvPr/>
        </p:nvGrpSpPr>
        <p:grpSpPr>
          <a:xfrm>
            <a:off x="1310972" y="6468512"/>
            <a:ext cx="218049" cy="236855"/>
            <a:chOff x="0" y="0"/>
            <a:chExt cx="315197" cy="316538"/>
          </a:xfrm>
        </p:grpSpPr>
        <p:sp>
          <p:nvSpPr>
            <p:cNvPr id="255" name="Oval 254"/>
            <p:cNvSpPr/>
            <p:nvPr/>
          </p:nvSpPr>
          <p:spPr>
            <a:xfrm>
              <a:off x="0" y="1341"/>
              <a:ext cx="315197" cy="315197"/>
            </a:xfrm>
            <a:prstGeom prst="ellipse">
              <a:avLst/>
            </a:prstGeom>
            <a:solidFill>
              <a:srgbClr val="FCFDCF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GB" sz="1200" kern="100" dirty="0">
                  <a:solidFill>
                    <a:prstClr val="white"/>
                  </a:solidFill>
                  <a:ea typeface="Times New Roman"/>
                  <a:cs typeface="Times New Roman"/>
                </a:rPr>
                <a:t> </a:t>
              </a:r>
              <a:endParaRPr lang="en-GB" sz="1200" kern="100" dirty="0">
                <a:solidFill>
                  <a:prstClr val="white"/>
                </a:solidFill>
                <a:ea typeface="新細明體"/>
                <a:cs typeface="Times New Roman"/>
              </a:endParaRPr>
            </a:p>
          </p:txBody>
        </p:sp>
        <p:cxnSp>
          <p:nvCxnSpPr>
            <p:cNvPr id="256" name="Straight Connector 255"/>
            <p:cNvCxnSpPr/>
            <p:nvPr/>
          </p:nvCxnSpPr>
          <p:spPr>
            <a:xfrm>
              <a:off x="109376" y="78092"/>
              <a:ext cx="0" cy="80847"/>
            </a:xfrm>
            <a:prstGeom prst="line">
              <a:avLst/>
            </a:prstGeom>
            <a:ln w="1905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7" name="Straight Connector 256"/>
            <p:cNvCxnSpPr/>
            <p:nvPr/>
          </p:nvCxnSpPr>
          <p:spPr>
            <a:xfrm>
              <a:off x="201985" y="78092"/>
              <a:ext cx="0" cy="80847"/>
            </a:xfrm>
            <a:prstGeom prst="line">
              <a:avLst/>
            </a:prstGeom>
            <a:ln w="1905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58" name="Arc 257"/>
            <p:cNvSpPr/>
            <p:nvPr/>
          </p:nvSpPr>
          <p:spPr>
            <a:xfrm rot="8150065">
              <a:off x="31494" y="0"/>
              <a:ext cx="256752" cy="256752"/>
            </a:xfrm>
            <a:prstGeom prst="arc">
              <a:avLst/>
            </a:prstGeom>
            <a:ln w="1905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r>
                <a:rPr lang="en-GB" sz="1200" kern="100">
                  <a:solidFill>
                    <a:prstClr val="black"/>
                  </a:solidFill>
                  <a:ea typeface="Times New Roman"/>
                  <a:cs typeface="Times New Roman"/>
                </a:rPr>
                <a:t> </a:t>
              </a:r>
              <a:endParaRPr lang="en-GB" sz="1200" kern="100">
                <a:solidFill>
                  <a:prstClr val="black"/>
                </a:solidFill>
                <a:ea typeface="新細明體"/>
                <a:cs typeface="Times New Roman"/>
              </a:endParaRPr>
            </a:p>
          </p:txBody>
        </p:sp>
      </p:grpSp>
      <p:grpSp>
        <p:nvGrpSpPr>
          <p:cNvPr id="259" name="Group 258"/>
          <p:cNvGrpSpPr/>
          <p:nvPr/>
        </p:nvGrpSpPr>
        <p:grpSpPr>
          <a:xfrm>
            <a:off x="1547664" y="6468512"/>
            <a:ext cx="218049" cy="236855"/>
            <a:chOff x="0" y="0"/>
            <a:chExt cx="315197" cy="316538"/>
          </a:xfrm>
        </p:grpSpPr>
        <p:sp>
          <p:nvSpPr>
            <p:cNvPr id="260" name="Oval 259"/>
            <p:cNvSpPr/>
            <p:nvPr/>
          </p:nvSpPr>
          <p:spPr>
            <a:xfrm>
              <a:off x="0" y="1341"/>
              <a:ext cx="315197" cy="315197"/>
            </a:xfrm>
            <a:prstGeom prst="ellipse">
              <a:avLst/>
            </a:prstGeom>
            <a:solidFill>
              <a:srgbClr val="FCFDCF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GB" sz="1200" kern="100">
                  <a:solidFill>
                    <a:prstClr val="white"/>
                  </a:solidFill>
                  <a:ea typeface="Times New Roman"/>
                  <a:cs typeface="Times New Roman"/>
                </a:rPr>
                <a:t> </a:t>
              </a:r>
              <a:endParaRPr lang="en-GB" sz="1200" kern="100">
                <a:solidFill>
                  <a:prstClr val="white"/>
                </a:solidFill>
                <a:ea typeface="新細明體"/>
                <a:cs typeface="Times New Roman"/>
              </a:endParaRPr>
            </a:p>
          </p:txBody>
        </p:sp>
        <p:cxnSp>
          <p:nvCxnSpPr>
            <p:cNvPr id="261" name="Straight Connector 260"/>
            <p:cNvCxnSpPr/>
            <p:nvPr/>
          </p:nvCxnSpPr>
          <p:spPr>
            <a:xfrm>
              <a:off x="109376" y="78092"/>
              <a:ext cx="0" cy="80847"/>
            </a:xfrm>
            <a:prstGeom prst="line">
              <a:avLst/>
            </a:prstGeom>
            <a:ln w="1905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2" name="Straight Connector 261"/>
            <p:cNvCxnSpPr/>
            <p:nvPr/>
          </p:nvCxnSpPr>
          <p:spPr>
            <a:xfrm>
              <a:off x="201985" y="78092"/>
              <a:ext cx="0" cy="80847"/>
            </a:xfrm>
            <a:prstGeom prst="line">
              <a:avLst/>
            </a:prstGeom>
            <a:ln w="1905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63" name="Arc 262"/>
            <p:cNvSpPr/>
            <p:nvPr/>
          </p:nvSpPr>
          <p:spPr>
            <a:xfrm rot="8150065">
              <a:off x="31494" y="0"/>
              <a:ext cx="256752" cy="256752"/>
            </a:xfrm>
            <a:prstGeom prst="arc">
              <a:avLst/>
            </a:prstGeom>
            <a:ln w="1905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r>
                <a:rPr lang="en-GB" sz="1200" kern="100" dirty="0">
                  <a:solidFill>
                    <a:prstClr val="black"/>
                  </a:solidFill>
                  <a:ea typeface="Times New Roman"/>
                  <a:cs typeface="Times New Roman"/>
                </a:rPr>
                <a:t> </a:t>
              </a:r>
              <a:endParaRPr lang="en-GB" sz="1200" kern="100" dirty="0">
                <a:solidFill>
                  <a:prstClr val="black"/>
                </a:solidFill>
                <a:ea typeface="新細明體"/>
                <a:cs typeface="Times New Roman"/>
              </a:endParaRPr>
            </a:p>
          </p:txBody>
        </p:sp>
      </p:grpSp>
      <p:sp>
        <p:nvSpPr>
          <p:cNvPr id="269" name="Oval 268"/>
          <p:cNvSpPr/>
          <p:nvPr/>
        </p:nvSpPr>
        <p:spPr>
          <a:xfrm>
            <a:off x="2279836" y="5998336"/>
            <a:ext cx="66462" cy="7200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sz="1800" kern="1200">
              <a:solidFill>
                <a:prstClr val="white"/>
              </a:solidFill>
            </a:endParaRPr>
          </a:p>
        </p:txBody>
      </p:sp>
      <p:grpSp>
        <p:nvGrpSpPr>
          <p:cNvPr id="270" name="Group 269"/>
          <p:cNvGrpSpPr/>
          <p:nvPr/>
        </p:nvGrpSpPr>
        <p:grpSpPr>
          <a:xfrm>
            <a:off x="2212353" y="5928810"/>
            <a:ext cx="218160" cy="344506"/>
            <a:chOff x="1156807" y="5912945"/>
            <a:chExt cx="236340" cy="344506"/>
          </a:xfrm>
        </p:grpSpPr>
        <p:sp>
          <p:nvSpPr>
            <p:cNvPr id="271" name="Oval 270"/>
            <p:cNvSpPr/>
            <p:nvPr/>
          </p:nvSpPr>
          <p:spPr>
            <a:xfrm>
              <a:off x="1236192" y="6007691"/>
              <a:ext cx="72000" cy="720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white"/>
                </a:solidFill>
              </a:endParaRPr>
            </a:p>
          </p:txBody>
        </p:sp>
        <p:sp>
          <p:nvSpPr>
            <p:cNvPr id="272" name="Oval 271"/>
            <p:cNvSpPr/>
            <p:nvPr/>
          </p:nvSpPr>
          <p:spPr>
            <a:xfrm>
              <a:off x="1156807" y="5912945"/>
              <a:ext cx="236340" cy="236340"/>
            </a:xfrm>
            <a:prstGeom prst="ellipse">
              <a:avLst/>
            </a:prstGeom>
            <a:solidFill>
              <a:srgbClr val="FCFDCF"/>
            </a:solidFill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white"/>
                </a:solidFill>
              </a:endParaRPr>
            </a:p>
          </p:txBody>
        </p:sp>
        <p:cxnSp>
          <p:nvCxnSpPr>
            <p:cNvPr id="273" name="Straight Connector 272"/>
            <p:cNvCxnSpPr/>
            <p:nvPr/>
          </p:nvCxnSpPr>
          <p:spPr>
            <a:xfrm>
              <a:off x="1238819" y="5970494"/>
              <a:ext cx="0" cy="60621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4" name="Straight Connector 273"/>
            <p:cNvCxnSpPr/>
            <p:nvPr/>
          </p:nvCxnSpPr>
          <p:spPr>
            <a:xfrm>
              <a:off x="1308259" y="5970494"/>
              <a:ext cx="0" cy="60621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75" name="Arc 274"/>
            <p:cNvSpPr/>
            <p:nvPr/>
          </p:nvSpPr>
          <p:spPr>
            <a:xfrm rot="18900000">
              <a:off x="1180422" y="6064934"/>
              <a:ext cx="192517" cy="192517"/>
            </a:xfrm>
            <a:prstGeom prst="arc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black"/>
                </a:solidFill>
              </a:endParaRPr>
            </a:p>
          </p:txBody>
        </p:sp>
      </p:grpSp>
      <p:grpSp>
        <p:nvGrpSpPr>
          <p:cNvPr id="276" name="Group 275"/>
          <p:cNvGrpSpPr/>
          <p:nvPr/>
        </p:nvGrpSpPr>
        <p:grpSpPr>
          <a:xfrm>
            <a:off x="2444994" y="5928810"/>
            <a:ext cx="218160" cy="344506"/>
            <a:chOff x="1156807" y="5912945"/>
            <a:chExt cx="236340" cy="344506"/>
          </a:xfrm>
        </p:grpSpPr>
        <p:sp>
          <p:nvSpPr>
            <p:cNvPr id="277" name="Oval 276"/>
            <p:cNvSpPr/>
            <p:nvPr/>
          </p:nvSpPr>
          <p:spPr>
            <a:xfrm>
              <a:off x="1236192" y="6007691"/>
              <a:ext cx="72000" cy="720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white"/>
                </a:solidFill>
              </a:endParaRPr>
            </a:p>
          </p:txBody>
        </p:sp>
        <p:sp>
          <p:nvSpPr>
            <p:cNvPr id="278" name="Oval 277"/>
            <p:cNvSpPr/>
            <p:nvPr/>
          </p:nvSpPr>
          <p:spPr>
            <a:xfrm>
              <a:off x="1156807" y="5912945"/>
              <a:ext cx="236340" cy="236340"/>
            </a:xfrm>
            <a:prstGeom prst="ellipse">
              <a:avLst/>
            </a:prstGeom>
            <a:solidFill>
              <a:srgbClr val="FCFDCF"/>
            </a:solidFill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white"/>
                </a:solidFill>
              </a:endParaRPr>
            </a:p>
          </p:txBody>
        </p:sp>
        <p:cxnSp>
          <p:nvCxnSpPr>
            <p:cNvPr id="279" name="Straight Connector 278"/>
            <p:cNvCxnSpPr/>
            <p:nvPr/>
          </p:nvCxnSpPr>
          <p:spPr>
            <a:xfrm>
              <a:off x="1238819" y="5970494"/>
              <a:ext cx="0" cy="60621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0" name="Straight Connector 279"/>
            <p:cNvCxnSpPr/>
            <p:nvPr/>
          </p:nvCxnSpPr>
          <p:spPr>
            <a:xfrm>
              <a:off x="1308259" y="5970494"/>
              <a:ext cx="0" cy="60621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81" name="Arc 280"/>
            <p:cNvSpPr/>
            <p:nvPr/>
          </p:nvSpPr>
          <p:spPr>
            <a:xfrm rot="18900000">
              <a:off x="1180422" y="6064934"/>
              <a:ext cx="192517" cy="192517"/>
            </a:xfrm>
            <a:prstGeom prst="arc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black"/>
                </a:solidFill>
              </a:endParaRPr>
            </a:p>
          </p:txBody>
        </p:sp>
      </p:grpSp>
      <p:sp>
        <p:nvSpPr>
          <p:cNvPr id="161" name="TextBox 160"/>
          <p:cNvSpPr txBox="1"/>
          <p:nvPr/>
        </p:nvSpPr>
        <p:spPr>
          <a:xfrm>
            <a:off x="280820" y="189462"/>
            <a:ext cx="2236510" cy="67710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TW" altLang="en-US" sz="2000" b="1" kern="1200" dirty="0">
                <a:solidFill>
                  <a:srgbClr val="00682F"/>
                </a:solidFill>
                <a:latin typeface="微軟正黑體"/>
                <a:ea typeface="微軟正黑體"/>
                <a:cs typeface="Aharoni" panose="02010803020104030203" pitchFamily="2" charset="-79"/>
              </a:rPr>
              <a:t>東區兒童</a:t>
            </a:r>
            <a:r>
              <a:rPr lang="zh-TW" altLang="en-US" sz="2000" b="1" kern="1200" dirty="0">
                <a:solidFill>
                  <a:srgbClr val="FF6700">
                    <a:lumMod val="75000"/>
                  </a:srgbClr>
                </a:solidFill>
                <a:latin typeface="微軟正黑體"/>
                <a:ea typeface="微軟正黑體"/>
                <a:cs typeface="Aharoni" panose="02010803020104030203" pitchFamily="2" charset="-79"/>
              </a:rPr>
              <a:t>損傷</a:t>
            </a:r>
            <a:r>
              <a:rPr lang="zh-TW" altLang="en-US" sz="2000" b="1" kern="1200" dirty="0">
                <a:solidFill>
                  <a:srgbClr val="00682F"/>
                </a:solidFill>
                <a:latin typeface="微軟正黑體"/>
                <a:ea typeface="微軟正黑體"/>
                <a:cs typeface="Aharoni" panose="02010803020104030203" pitchFamily="2" charset="-79"/>
              </a:rPr>
              <a:t>概覽</a:t>
            </a:r>
            <a:r>
              <a:rPr lang="en-GB" sz="2000" b="1" kern="1200" dirty="0" smtClean="0">
                <a:solidFill>
                  <a:srgbClr val="00682F"/>
                </a:solidFill>
                <a:latin typeface="Adobe 楷体 Std R" panose="02020400000000000000" pitchFamily="18" charset="-128"/>
                <a:ea typeface="Adobe 楷体 Std R" panose="02020400000000000000" pitchFamily="18" charset="-128"/>
                <a:cs typeface="Aharoni" panose="02010803020104030203" pitchFamily="2" charset="-79"/>
              </a:rPr>
              <a:t/>
            </a:r>
            <a:br>
              <a:rPr lang="en-GB" sz="2000" b="1" kern="1200" dirty="0" smtClean="0">
                <a:solidFill>
                  <a:srgbClr val="00682F"/>
                </a:solidFill>
                <a:latin typeface="Adobe 楷体 Std R" panose="02020400000000000000" pitchFamily="18" charset="-128"/>
                <a:ea typeface="Adobe 楷体 Std R" panose="02020400000000000000" pitchFamily="18" charset="-128"/>
                <a:cs typeface="Aharoni" panose="02010803020104030203" pitchFamily="2" charset="-79"/>
              </a:rPr>
            </a:br>
            <a:r>
              <a:rPr lang="en-GB" sz="1800" kern="1200" dirty="0" smtClean="0">
                <a:solidFill>
                  <a:srgbClr val="00682F"/>
                </a:solidFill>
                <a:latin typeface="Berlin Sans FB Demi" panose="020E0802020502020306" pitchFamily="34" charset="0"/>
                <a:ea typeface="+mn-ea"/>
                <a:cs typeface="Aharoni" panose="02010803020104030203" pitchFamily="2" charset="-79"/>
              </a:rPr>
              <a:t>2001-2012 </a:t>
            </a:r>
            <a:endParaRPr lang="en-GB" sz="1800" kern="1200" dirty="0">
              <a:solidFill>
                <a:srgbClr val="00682F"/>
              </a:solidFill>
              <a:latin typeface="Berlin Sans FB Demi" panose="020E0802020502020306" pitchFamily="34" charset="0"/>
              <a:ea typeface="+mn-ea"/>
              <a:cs typeface="Aharoni" panose="02010803020104030203" pitchFamily="2" charset="-79"/>
            </a:endParaRPr>
          </a:p>
        </p:txBody>
      </p:sp>
      <p:pic>
        <p:nvPicPr>
          <p:cNvPr id="162" name="Picture 19" descr="C:\Users\Ivy\AppData\Local\Microsoft\Windows\Temporary Internet Files\Content.IE5\A9FPQCJM\large-sticking-plaster-66.6-6135[1].gif"/>
          <p:cNvPicPr>
            <a:picLocks noChangeAspect="1" noChangeArrowheads="1"/>
          </p:cNvPicPr>
          <p:nvPr/>
        </p:nvPicPr>
        <p:blipFill>
          <a:blip r:embed="rId15" cstate="print">
            <a:duotone>
              <a:schemeClr val="accent6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689019">
            <a:off x="4833009" y="3061800"/>
            <a:ext cx="861079" cy="84577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63" name="Picture 19" descr="C:\Users\Ivy\AppData\Local\Microsoft\Windows\Temporary Internet Files\Content.IE5\A9FPQCJM\large-sticking-plaster-66.6-6135[1].gif"/>
          <p:cNvPicPr>
            <a:picLocks noChangeAspect="1" noChangeArrowheads="1"/>
          </p:cNvPicPr>
          <p:nvPr/>
        </p:nvPicPr>
        <p:blipFill>
          <a:blip r:embed="rId15" cstate="print">
            <a:duotone>
              <a:schemeClr val="accent6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689019">
            <a:off x="4839396" y="301095"/>
            <a:ext cx="861079" cy="84577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64" name="Picture 19" descr="C:\Users\Ivy\AppData\Local\Microsoft\Windows\Temporary Internet Files\Content.IE5\A9FPQCJM\large-sticking-plaster-66.6-6135[1].gif"/>
          <p:cNvPicPr>
            <a:picLocks noChangeAspect="1" noChangeArrowheads="1"/>
          </p:cNvPicPr>
          <p:nvPr/>
        </p:nvPicPr>
        <p:blipFill>
          <a:blip r:embed="rId15" cstate="print">
            <a:duotone>
              <a:schemeClr val="accent6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689019">
            <a:off x="320707" y="3323549"/>
            <a:ext cx="861079" cy="84577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65" name="Picture 19" descr="C:\Users\Ivy\AppData\Local\Microsoft\Windows\Temporary Internet Files\Content.IE5\A9FPQCJM\large-sticking-plaster-66.6-6135[1].gif"/>
          <p:cNvPicPr>
            <a:picLocks noChangeAspect="1" noChangeArrowheads="1"/>
          </p:cNvPicPr>
          <p:nvPr/>
        </p:nvPicPr>
        <p:blipFill>
          <a:blip r:embed="rId15" cstate="print">
            <a:duotone>
              <a:schemeClr val="accent6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689019">
            <a:off x="320707" y="909954"/>
            <a:ext cx="861079" cy="84577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67" name="TextBox 166"/>
          <p:cNvSpPr txBox="1"/>
          <p:nvPr/>
        </p:nvSpPr>
        <p:spPr>
          <a:xfrm>
            <a:off x="4749002" y="3383704"/>
            <a:ext cx="156966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TW" altLang="en-US" sz="1800" b="1" kern="1200" dirty="0" smtClean="0">
                <a:solidFill>
                  <a:srgbClr val="00682F"/>
                </a:solidFill>
                <a:latin typeface="Century Gothic"/>
                <a:ea typeface="微軟正黑體"/>
                <a:cs typeface="Aharoni" panose="02010803020104030203" pitchFamily="2" charset="-79"/>
              </a:rPr>
              <a:t>急症室求診率</a:t>
            </a:r>
            <a:endParaRPr lang="en-GB" sz="1800" b="1" kern="1200" dirty="0">
              <a:solidFill>
                <a:srgbClr val="00682F"/>
              </a:solidFill>
              <a:latin typeface="Century Gothic"/>
              <a:ea typeface="+mn-ea"/>
              <a:cs typeface="Aharoni" panose="02010803020104030203" pitchFamily="2" charset="-79"/>
            </a:endParaRPr>
          </a:p>
        </p:txBody>
      </p:sp>
      <p:sp>
        <p:nvSpPr>
          <p:cNvPr id="168" name="TextBox 167"/>
          <p:cNvSpPr txBox="1"/>
          <p:nvPr/>
        </p:nvSpPr>
        <p:spPr>
          <a:xfrm>
            <a:off x="4752165" y="624835"/>
            <a:ext cx="110799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TW" altLang="en-US" sz="1800" b="1" kern="1200" dirty="0" smtClean="0">
                <a:solidFill>
                  <a:srgbClr val="00682F"/>
                </a:solidFill>
                <a:latin typeface="Century Gothic"/>
                <a:ea typeface="微軟正黑體"/>
                <a:cs typeface="Aharoni" panose="02010803020104030203" pitchFamily="2" charset="-79"/>
              </a:rPr>
              <a:t>高危組</a:t>
            </a:r>
            <a:r>
              <a:rPr lang="zh-TW" altLang="en-US" sz="1800" b="1" kern="1200" dirty="0">
                <a:solidFill>
                  <a:srgbClr val="00682F"/>
                </a:solidFill>
                <a:latin typeface="Century Gothic"/>
                <a:ea typeface="微軟正黑體"/>
                <a:cs typeface="Aharoni" panose="02010803020104030203" pitchFamily="2" charset="-79"/>
              </a:rPr>
              <a:t>別</a:t>
            </a:r>
            <a:endParaRPr lang="en-GB" sz="1800" b="1" kern="1200" dirty="0">
              <a:solidFill>
                <a:srgbClr val="00682F"/>
              </a:solidFill>
              <a:latin typeface="Century Gothic"/>
              <a:ea typeface="+mn-ea"/>
              <a:cs typeface="Aharoni" panose="02010803020104030203" pitchFamily="2" charset="-79"/>
            </a:endParaRPr>
          </a:p>
        </p:txBody>
      </p:sp>
      <p:sp>
        <p:nvSpPr>
          <p:cNvPr id="169" name="TextBox 168"/>
          <p:cNvSpPr txBox="1"/>
          <p:nvPr/>
        </p:nvSpPr>
        <p:spPr>
          <a:xfrm>
            <a:off x="218287" y="1240169"/>
            <a:ext cx="180049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TW" altLang="en-US" sz="1800" b="1" kern="1200" dirty="0">
                <a:solidFill>
                  <a:srgbClr val="00682F"/>
                </a:solidFill>
                <a:latin typeface="Century Gothic"/>
                <a:ea typeface="微軟正黑體"/>
                <a:cs typeface="Aharoni" panose="02010803020104030203" pitchFamily="2" charset="-79"/>
              </a:rPr>
              <a:t>急症室醫療開支</a:t>
            </a:r>
            <a:endParaRPr lang="en-GB" sz="1800" b="1" kern="1200" dirty="0">
              <a:solidFill>
                <a:srgbClr val="00682F"/>
              </a:solidFill>
              <a:latin typeface="Century Gothic"/>
              <a:ea typeface="+mn-ea"/>
              <a:cs typeface="Aharoni" panose="02010803020104030203" pitchFamily="2" charset="-79"/>
            </a:endParaRPr>
          </a:p>
        </p:txBody>
      </p:sp>
      <p:sp>
        <p:nvSpPr>
          <p:cNvPr id="170" name="TextBox 169"/>
          <p:cNvSpPr txBox="1"/>
          <p:nvPr/>
        </p:nvSpPr>
        <p:spPr>
          <a:xfrm>
            <a:off x="218285" y="3657686"/>
            <a:ext cx="226215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TW" altLang="en-US" sz="1800" b="1" kern="1200" dirty="0" smtClean="0">
                <a:solidFill>
                  <a:srgbClr val="00682F"/>
                </a:solidFill>
                <a:latin typeface="Century Gothic"/>
                <a:ea typeface="微軟正黑體"/>
                <a:cs typeface="Aharoni" panose="02010803020104030203" pitchFamily="2" charset="-79"/>
              </a:rPr>
              <a:t>值得注意之損傷種類</a:t>
            </a:r>
            <a:endParaRPr lang="en-GB" sz="1800" b="1" kern="1200" dirty="0">
              <a:solidFill>
                <a:srgbClr val="00682F"/>
              </a:solidFill>
              <a:latin typeface="Century Gothic"/>
              <a:ea typeface="+mn-ea"/>
              <a:cs typeface="Aharoni" panose="02010803020104030203" pitchFamily="2" charset="-79"/>
            </a:endParaRPr>
          </a:p>
        </p:txBody>
      </p:sp>
      <p:sp>
        <p:nvSpPr>
          <p:cNvPr id="171" name="TextBox 170"/>
          <p:cNvSpPr txBox="1"/>
          <p:nvPr/>
        </p:nvSpPr>
        <p:spPr>
          <a:xfrm>
            <a:off x="7260026" y="804038"/>
            <a:ext cx="1747594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TW" altLang="en-US" sz="1050" kern="1200" baseline="-25000" dirty="0" smtClean="0">
                <a:solidFill>
                  <a:prstClr val="black"/>
                </a:solidFill>
                <a:latin typeface="Century Gothic"/>
                <a:ea typeface="微軟正黑體"/>
                <a:cs typeface="+mn-cs"/>
              </a:rPr>
              <a:t>每十萬人</a:t>
            </a:r>
            <a:r>
              <a:rPr lang="en-GB" sz="3200" kern="1200" dirty="0" smtClean="0">
                <a:solidFill>
                  <a:prstClr val="black"/>
                </a:solidFill>
                <a:latin typeface="Century Gothic"/>
                <a:ea typeface="+mn-ea"/>
                <a:cs typeface="+mn-cs"/>
              </a:rPr>
              <a:t>7,242</a:t>
            </a:r>
            <a:r>
              <a:rPr lang="zh-TW" altLang="en-US" sz="1050" kern="1200" baseline="-25000" dirty="0" smtClean="0">
                <a:solidFill>
                  <a:prstClr val="black"/>
                </a:solidFill>
                <a:latin typeface="Century Gothic"/>
                <a:ea typeface="微軟正黑體"/>
                <a:cs typeface="+mn-cs"/>
              </a:rPr>
              <a:t>人次</a:t>
            </a:r>
            <a:endParaRPr lang="en-GB" sz="1050" kern="1200" baseline="-25000" dirty="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172" name="TextBox 1"/>
          <p:cNvSpPr txBox="1"/>
          <p:nvPr/>
        </p:nvSpPr>
        <p:spPr>
          <a:xfrm>
            <a:off x="2437300" y="1982089"/>
            <a:ext cx="1817456" cy="816952"/>
          </a:xfrm>
          <a:prstGeom prst="rect">
            <a:avLst/>
          </a:prstGeom>
        </p:spPr>
        <p:txBody>
          <a:bodyPr wrap="square" rtlCol="0"/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zh-TW" altLang="en-US" sz="1400" b="1" kern="1200" dirty="0" smtClean="0">
                <a:solidFill>
                  <a:prstClr val="black"/>
                </a:solidFill>
              </a:rPr>
              <a:t>每年</a:t>
            </a:r>
            <a:r>
              <a:rPr lang="zh-TW" altLang="en-US" sz="1600" b="1" kern="1200" dirty="0" smtClean="0">
                <a:solidFill>
                  <a:prstClr val="black"/>
                </a:solidFill>
              </a:rPr>
              <a:t>共</a:t>
            </a:r>
            <a:endParaRPr lang="en-US" sz="1400" b="1" kern="1200" dirty="0" smtClean="0">
              <a:solidFill>
                <a:prstClr val="black"/>
              </a:solidFill>
            </a:endParaRPr>
          </a:p>
          <a:p>
            <a:pPr algn="ctr"/>
            <a:r>
              <a:rPr lang="en-US" sz="2400" b="1" kern="1200" dirty="0" smtClean="0">
                <a:solidFill>
                  <a:prstClr val="black"/>
                </a:solidFill>
              </a:rPr>
              <a:t>$3,420,083</a:t>
            </a:r>
            <a:r>
              <a:rPr lang="en-US" sz="2000" kern="1200" dirty="0" smtClean="0">
                <a:solidFill>
                  <a:prstClr val="black"/>
                </a:solidFill>
              </a:rPr>
              <a:t/>
            </a:r>
            <a:br>
              <a:rPr lang="en-US" sz="2000" kern="1200" dirty="0" smtClean="0">
                <a:solidFill>
                  <a:prstClr val="black"/>
                </a:solidFill>
              </a:rPr>
            </a:br>
            <a:endParaRPr lang="en-GB" sz="2800" b="1" kern="1200" dirty="0">
              <a:solidFill>
                <a:prstClr val="black"/>
              </a:solidFill>
            </a:endParaRPr>
          </a:p>
        </p:txBody>
      </p:sp>
      <p:sp>
        <p:nvSpPr>
          <p:cNvPr id="173" name="TextBox 1"/>
          <p:cNvSpPr txBox="1"/>
          <p:nvPr/>
        </p:nvSpPr>
        <p:spPr>
          <a:xfrm>
            <a:off x="591087" y="4221088"/>
            <a:ext cx="1136322" cy="720000"/>
          </a:xfrm>
          <a:prstGeom prst="rect">
            <a:avLst/>
          </a:prstGeom>
        </p:spPr>
        <p:txBody>
          <a:bodyPr wrap="square" rtlCol="0"/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zh-TW" altLang="en-US" sz="1200" kern="1200" dirty="0">
                <a:solidFill>
                  <a:srgbClr val="0000FF"/>
                </a:solidFill>
              </a:rPr>
              <a:t>改善中</a:t>
            </a:r>
            <a:endParaRPr lang="en-US" sz="1200" kern="1200" dirty="0">
              <a:solidFill>
                <a:srgbClr val="0000FF"/>
              </a:solidFill>
            </a:endParaRPr>
          </a:p>
          <a:p>
            <a:pPr algn="ctr"/>
            <a:r>
              <a:rPr lang="zh-TW" altLang="en-US" sz="1200" b="1" kern="1200" dirty="0" smtClean="0">
                <a:solidFill>
                  <a:srgbClr val="00682F"/>
                </a:solidFill>
              </a:rPr>
              <a:t>自殘</a:t>
            </a:r>
            <a:endParaRPr lang="en-GB" sz="1200" b="1" kern="1200" dirty="0">
              <a:solidFill>
                <a:srgbClr val="00682F"/>
              </a:solidFill>
            </a:endParaRPr>
          </a:p>
        </p:txBody>
      </p:sp>
      <p:sp>
        <p:nvSpPr>
          <p:cNvPr id="174" name="TextBox 1"/>
          <p:cNvSpPr txBox="1"/>
          <p:nvPr/>
        </p:nvSpPr>
        <p:spPr>
          <a:xfrm>
            <a:off x="2883124" y="4226208"/>
            <a:ext cx="1136492" cy="720000"/>
          </a:xfrm>
          <a:prstGeom prst="rect">
            <a:avLst/>
          </a:prstGeom>
        </p:spPr>
        <p:txBody>
          <a:bodyPr wrap="square" rtlCol="0"/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zh-TW" altLang="en-US" sz="1200" kern="1200" dirty="0">
                <a:solidFill>
                  <a:prstClr val="black"/>
                </a:solidFill>
              </a:rPr>
              <a:t>有待改善</a:t>
            </a:r>
            <a:endParaRPr lang="en-US" sz="1200" kern="1200" dirty="0">
              <a:solidFill>
                <a:prstClr val="black"/>
              </a:solidFill>
            </a:endParaRPr>
          </a:p>
          <a:p>
            <a:pPr algn="ctr"/>
            <a:r>
              <a:rPr lang="zh-TW" altLang="en-US" sz="1200" b="1" kern="1200" dirty="0" smtClean="0">
                <a:solidFill>
                  <a:srgbClr val="00682F"/>
                </a:solidFill>
              </a:rPr>
              <a:t>運動意外</a:t>
            </a:r>
            <a:endParaRPr lang="en-GB" sz="1200" b="1" kern="1200" dirty="0">
              <a:solidFill>
                <a:srgbClr val="00682F"/>
              </a:solidFill>
            </a:endParaRPr>
          </a:p>
        </p:txBody>
      </p:sp>
      <p:sp>
        <p:nvSpPr>
          <p:cNvPr id="181" name="TextBox 1"/>
          <p:cNvSpPr txBox="1"/>
          <p:nvPr/>
        </p:nvSpPr>
        <p:spPr>
          <a:xfrm>
            <a:off x="1644738" y="4221168"/>
            <a:ext cx="1337130" cy="720000"/>
          </a:xfrm>
          <a:prstGeom prst="rect">
            <a:avLst/>
          </a:prstGeom>
        </p:spPr>
        <p:txBody>
          <a:bodyPr wrap="square" rtlCol="0"/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zh-TW" altLang="en-US" sz="1200" kern="1200" dirty="0">
                <a:solidFill>
                  <a:srgbClr val="C00000"/>
                </a:solidFill>
              </a:rPr>
              <a:t>惡化中</a:t>
            </a:r>
            <a:endParaRPr lang="en-US" sz="1200" kern="1200" dirty="0">
              <a:solidFill>
                <a:srgbClr val="C00000"/>
              </a:solidFill>
            </a:endParaRPr>
          </a:p>
          <a:p>
            <a:pPr algn="ctr"/>
            <a:r>
              <a:rPr lang="zh-TW" altLang="en-US" sz="1200" b="1" kern="1200" dirty="0" smtClean="0">
                <a:solidFill>
                  <a:srgbClr val="00682F"/>
                </a:solidFill>
              </a:rPr>
              <a:t>家居意外</a:t>
            </a:r>
            <a:endParaRPr lang="en-GB" sz="1200" b="1" kern="1200" dirty="0">
              <a:solidFill>
                <a:srgbClr val="00682F"/>
              </a:solidFill>
            </a:endParaRPr>
          </a:p>
        </p:txBody>
      </p:sp>
      <p:sp>
        <p:nvSpPr>
          <p:cNvPr id="182" name="TextBox 1"/>
          <p:cNvSpPr txBox="1"/>
          <p:nvPr/>
        </p:nvSpPr>
        <p:spPr>
          <a:xfrm>
            <a:off x="4917874" y="1109869"/>
            <a:ext cx="1315851" cy="324026"/>
          </a:xfrm>
          <a:prstGeom prst="rect">
            <a:avLst/>
          </a:prstGeom>
          <a:ln>
            <a:noFill/>
          </a:ln>
        </p:spPr>
        <p:txBody>
          <a:bodyPr wrap="none" rtlCol="0"/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r>
              <a:rPr lang="zh-TW" altLang="en-US" sz="1600" b="1" kern="1200" dirty="0" smtClean="0">
                <a:ln w="3175">
                  <a:solidFill>
                    <a:srgbClr val="002060"/>
                  </a:solidFill>
                </a:ln>
                <a:solidFill>
                  <a:srgbClr val="0070C0"/>
                </a:solidFill>
              </a:rPr>
              <a:t>男性</a:t>
            </a:r>
            <a:r>
              <a:rPr lang="en-US" sz="1600" kern="1200" dirty="0" smtClean="0">
                <a:ln w="3175">
                  <a:solidFill>
                    <a:srgbClr val="002060"/>
                  </a:solidFill>
                </a:ln>
                <a:solidFill>
                  <a:srgbClr val="0070C0"/>
                </a:solidFill>
              </a:rPr>
              <a:t> </a:t>
            </a:r>
            <a:r>
              <a:rPr lang="en-US" sz="1600" kern="1200" dirty="0" smtClean="0">
                <a:solidFill>
                  <a:prstClr val="black"/>
                </a:solidFill>
              </a:rPr>
              <a:t>0-4</a:t>
            </a:r>
            <a:r>
              <a:rPr lang="zh-TW" altLang="en-US" sz="1600" kern="1200" dirty="0" smtClean="0">
                <a:solidFill>
                  <a:prstClr val="black"/>
                </a:solidFill>
              </a:rPr>
              <a:t>歲</a:t>
            </a:r>
            <a:endParaRPr lang="en-GB" sz="1600" kern="1200" dirty="0">
              <a:solidFill>
                <a:prstClr val="black"/>
              </a:solidFill>
            </a:endParaRPr>
          </a:p>
        </p:txBody>
      </p:sp>
      <p:sp>
        <p:nvSpPr>
          <p:cNvPr id="183" name="TextBox 1"/>
          <p:cNvSpPr txBox="1"/>
          <p:nvPr/>
        </p:nvSpPr>
        <p:spPr>
          <a:xfrm>
            <a:off x="4917873" y="2492728"/>
            <a:ext cx="1315851" cy="324048"/>
          </a:xfrm>
          <a:prstGeom prst="rect">
            <a:avLst/>
          </a:prstGeom>
        </p:spPr>
        <p:txBody>
          <a:bodyPr wrap="none" rtlCol="0"/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r>
              <a:rPr lang="zh-TW" altLang="en-US" sz="1600" b="1" kern="1200" dirty="0" smtClean="0">
                <a:ln w="3175">
                  <a:solidFill>
                    <a:srgbClr val="002060"/>
                  </a:solidFill>
                </a:ln>
                <a:solidFill>
                  <a:srgbClr val="0070C0"/>
                </a:solidFill>
              </a:rPr>
              <a:t>男性 </a:t>
            </a:r>
            <a:r>
              <a:rPr lang="en-US" sz="1600" kern="1200" dirty="0" smtClean="0">
                <a:solidFill>
                  <a:prstClr val="black"/>
                </a:solidFill>
              </a:rPr>
              <a:t>5-9</a:t>
            </a:r>
            <a:r>
              <a:rPr lang="zh-TW" altLang="en-US" sz="1600" kern="1200" dirty="0" smtClean="0">
                <a:solidFill>
                  <a:prstClr val="black"/>
                </a:solidFill>
              </a:rPr>
              <a:t>歲</a:t>
            </a:r>
            <a:endParaRPr lang="en-GB" sz="1600" kern="1200" dirty="0">
              <a:solidFill>
                <a:prstClr val="black"/>
              </a:solidFill>
            </a:endParaRPr>
          </a:p>
        </p:txBody>
      </p:sp>
      <p:sp>
        <p:nvSpPr>
          <p:cNvPr id="184" name="TextBox 1"/>
          <p:cNvSpPr txBox="1"/>
          <p:nvPr/>
        </p:nvSpPr>
        <p:spPr>
          <a:xfrm>
            <a:off x="4917872" y="1580152"/>
            <a:ext cx="1315851" cy="324026"/>
          </a:xfrm>
          <a:prstGeom prst="rect">
            <a:avLst/>
          </a:prstGeom>
          <a:ln>
            <a:noFill/>
          </a:ln>
        </p:spPr>
        <p:txBody>
          <a:bodyPr wrap="none" rtlCol="0"/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r>
              <a:rPr lang="zh-TW" altLang="en-US" sz="1600" b="1" kern="1200" dirty="0" smtClean="0">
                <a:ln w="3175">
                  <a:solidFill>
                    <a:srgbClr val="002060"/>
                  </a:solidFill>
                </a:ln>
                <a:solidFill>
                  <a:srgbClr val="0070C0"/>
                </a:solidFill>
              </a:rPr>
              <a:t>男性 </a:t>
            </a:r>
            <a:r>
              <a:rPr lang="en-US" sz="1600" kern="1200" dirty="0" smtClean="0">
                <a:solidFill>
                  <a:prstClr val="black"/>
                </a:solidFill>
              </a:rPr>
              <a:t>10-14</a:t>
            </a:r>
            <a:r>
              <a:rPr lang="zh-TW" altLang="en-US" sz="1600" kern="1200" dirty="0" smtClean="0">
                <a:solidFill>
                  <a:prstClr val="black"/>
                </a:solidFill>
              </a:rPr>
              <a:t>歲</a:t>
            </a:r>
            <a:endParaRPr lang="en-GB" sz="1600" kern="1200" dirty="0">
              <a:solidFill>
                <a:prstClr val="black"/>
              </a:solidFill>
            </a:endParaRPr>
          </a:p>
        </p:txBody>
      </p:sp>
      <p:sp>
        <p:nvSpPr>
          <p:cNvPr id="185" name="TextBox 1"/>
          <p:cNvSpPr txBox="1"/>
          <p:nvPr/>
        </p:nvSpPr>
        <p:spPr>
          <a:xfrm>
            <a:off x="4917870" y="2025382"/>
            <a:ext cx="1315851" cy="324026"/>
          </a:xfrm>
          <a:prstGeom prst="rect">
            <a:avLst/>
          </a:prstGeom>
          <a:ln>
            <a:noFill/>
          </a:ln>
        </p:spPr>
        <p:txBody>
          <a:bodyPr wrap="none" rtlCol="0"/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r>
              <a:rPr lang="zh-TW" altLang="en-US" sz="1600" b="1" kern="1200" dirty="0" smtClean="0">
                <a:ln w="3175">
                  <a:solidFill>
                    <a:srgbClr val="002060"/>
                  </a:solidFill>
                </a:ln>
                <a:solidFill>
                  <a:srgbClr val="0070C0"/>
                </a:solidFill>
              </a:rPr>
              <a:t>男性 </a:t>
            </a:r>
            <a:r>
              <a:rPr lang="en-US" altLang="zh-TW" sz="1600" kern="1200" dirty="0" smtClean="0">
                <a:solidFill>
                  <a:prstClr val="black"/>
                </a:solidFill>
              </a:rPr>
              <a:t>15-19</a:t>
            </a:r>
            <a:r>
              <a:rPr lang="zh-TW" altLang="en-US" sz="1600" kern="1200" dirty="0" smtClean="0">
                <a:solidFill>
                  <a:prstClr val="black"/>
                </a:solidFill>
              </a:rPr>
              <a:t>歲</a:t>
            </a:r>
            <a:endParaRPr lang="en-GB" sz="1600" kern="1200" dirty="0">
              <a:solidFill>
                <a:prstClr val="black"/>
              </a:solidFill>
            </a:endParaRPr>
          </a:p>
        </p:txBody>
      </p:sp>
      <p:sp>
        <p:nvSpPr>
          <p:cNvPr id="186" name="TextBox 185"/>
          <p:cNvSpPr txBox="1"/>
          <p:nvPr/>
        </p:nvSpPr>
        <p:spPr>
          <a:xfrm>
            <a:off x="6885705" y="1349322"/>
            <a:ext cx="148790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TW" altLang="en-US" sz="1050" kern="1200" baseline="-25000" dirty="0" smtClean="0">
                <a:solidFill>
                  <a:prstClr val="black"/>
                </a:solidFill>
                <a:latin typeface="Century Gothic"/>
                <a:ea typeface="微軟正黑體"/>
                <a:cs typeface="+mn-cs"/>
              </a:rPr>
              <a:t>每十萬人</a:t>
            </a:r>
            <a:r>
              <a:rPr lang="en-US" sz="2400" kern="1200" dirty="0" smtClean="0">
                <a:solidFill>
                  <a:prstClr val="black"/>
                </a:solidFill>
                <a:latin typeface="Century Gothic"/>
                <a:ea typeface="+mn-ea"/>
                <a:cs typeface="+mn-cs"/>
              </a:rPr>
              <a:t>5,986</a:t>
            </a:r>
            <a:r>
              <a:rPr lang="zh-TW" altLang="en-US" sz="1050" kern="1200" baseline="-25000" dirty="0" smtClean="0">
                <a:solidFill>
                  <a:prstClr val="black"/>
                </a:solidFill>
                <a:latin typeface="Century Gothic"/>
                <a:ea typeface="微軟正黑體"/>
                <a:cs typeface="+mn-cs"/>
              </a:rPr>
              <a:t>人次</a:t>
            </a:r>
            <a:endParaRPr lang="en-GB" sz="1050" kern="1200" baseline="-25000" dirty="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187" name="TextBox 186"/>
          <p:cNvSpPr txBox="1"/>
          <p:nvPr/>
        </p:nvSpPr>
        <p:spPr>
          <a:xfrm>
            <a:off x="6729696" y="1861648"/>
            <a:ext cx="1364476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TW" altLang="en-US" sz="1050" kern="1200" baseline="-25000" dirty="0" smtClean="0">
                <a:solidFill>
                  <a:prstClr val="black"/>
                </a:solidFill>
                <a:latin typeface="Century Gothic"/>
                <a:ea typeface="微軟正黑體"/>
                <a:cs typeface="+mn-cs"/>
              </a:rPr>
              <a:t>每十萬人</a:t>
            </a:r>
            <a:r>
              <a:rPr lang="en-US" altLang="zh-TW" sz="2000" kern="1200" dirty="0" smtClean="0">
                <a:solidFill>
                  <a:prstClr val="black"/>
                </a:solidFill>
                <a:latin typeface="Century Gothic"/>
                <a:ea typeface="微軟正黑體"/>
                <a:cs typeface="+mn-cs"/>
              </a:rPr>
              <a:t>5,485</a:t>
            </a:r>
            <a:r>
              <a:rPr lang="zh-TW" altLang="en-US" sz="1050" kern="1200" baseline="-25000" dirty="0" smtClean="0">
                <a:solidFill>
                  <a:prstClr val="black"/>
                </a:solidFill>
                <a:latin typeface="Century Gothic"/>
                <a:ea typeface="微軟正黑體"/>
                <a:cs typeface="+mn-cs"/>
              </a:rPr>
              <a:t>人次</a:t>
            </a:r>
            <a:endParaRPr lang="en-GB" sz="1050" kern="1200" baseline="-25000" dirty="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188" name="TextBox 187"/>
          <p:cNvSpPr txBox="1"/>
          <p:nvPr/>
        </p:nvSpPr>
        <p:spPr>
          <a:xfrm>
            <a:off x="6669164" y="2318639"/>
            <a:ext cx="1364476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TW" altLang="en-US" sz="1050" kern="1200" baseline="-25000" dirty="0" smtClean="0">
                <a:solidFill>
                  <a:prstClr val="black"/>
                </a:solidFill>
                <a:latin typeface="Century Gothic"/>
                <a:ea typeface="微軟正黑體"/>
                <a:cs typeface="+mn-cs"/>
              </a:rPr>
              <a:t>每十萬人</a:t>
            </a:r>
            <a:r>
              <a:rPr lang="en-US" altLang="zh-TW" sz="2000" kern="1200" dirty="0" smtClean="0">
                <a:solidFill>
                  <a:prstClr val="black"/>
                </a:solidFill>
                <a:latin typeface="Century Gothic"/>
                <a:ea typeface="微軟正黑體"/>
                <a:cs typeface="+mn-cs"/>
              </a:rPr>
              <a:t>5,436</a:t>
            </a:r>
            <a:r>
              <a:rPr lang="zh-TW" altLang="en-US" sz="1050" kern="1200" baseline="-25000" dirty="0" smtClean="0">
                <a:solidFill>
                  <a:prstClr val="black"/>
                </a:solidFill>
                <a:latin typeface="Century Gothic"/>
                <a:ea typeface="微軟正黑體"/>
                <a:cs typeface="+mn-cs"/>
              </a:rPr>
              <a:t>人次</a:t>
            </a:r>
            <a:endParaRPr lang="en-GB" sz="1050" kern="1200" baseline="-25000" dirty="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189" name="TextBox 1"/>
          <p:cNvSpPr txBox="1"/>
          <p:nvPr/>
        </p:nvSpPr>
        <p:spPr>
          <a:xfrm rot="16200000">
            <a:off x="4468964" y="4299377"/>
            <a:ext cx="1302855" cy="299092"/>
          </a:xfrm>
          <a:prstGeom prst="rect">
            <a:avLst/>
          </a:prstGeom>
        </p:spPr>
        <p:txBody>
          <a:bodyPr wrap="none" rtlCol="0"/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pPr algn="r"/>
            <a:r>
              <a:rPr lang="zh-TW" altLang="en-US" sz="1200" kern="1200" baseline="-25000" dirty="0" smtClean="0">
                <a:solidFill>
                  <a:prstClr val="black"/>
                </a:solidFill>
              </a:rPr>
              <a:t>每十萬人</a:t>
            </a:r>
            <a:r>
              <a:rPr lang="en-US" altLang="zh-TW" sz="1800" kern="1200" dirty="0" smtClean="0">
                <a:solidFill>
                  <a:prstClr val="black"/>
                </a:solidFill>
              </a:rPr>
              <a:t>5,903</a:t>
            </a:r>
            <a:r>
              <a:rPr lang="en-US" altLang="zh-TW" sz="1200" kern="1200" baseline="-25000" dirty="0" smtClean="0">
                <a:solidFill>
                  <a:prstClr val="black"/>
                </a:solidFill>
              </a:rPr>
              <a:t> </a:t>
            </a:r>
            <a:r>
              <a:rPr lang="zh-TW" altLang="en-US" sz="1200" kern="1200" baseline="-25000" dirty="0" smtClean="0">
                <a:solidFill>
                  <a:prstClr val="black"/>
                </a:solidFill>
              </a:rPr>
              <a:t>人次</a:t>
            </a:r>
            <a:endParaRPr lang="en-GB" sz="1200" kern="1200" baseline="-25000" dirty="0">
              <a:solidFill>
                <a:prstClr val="black"/>
              </a:solidFill>
            </a:endParaRPr>
          </a:p>
        </p:txBody>
      </p:sp>
      <p:sp>
        <p:nvSpPr>
          <p:cNvPr id="190" name="TextBox 2"/>
          <p:cNvSpPr txBox="1"/>
          <p:nvPr/>
        </p:nvSpPr>
        <p:spPr>
          <a:xfrm rot="16200000">
            <a:off x="7265635" y="4128396"/>
            <a:ext cx="1302855" cy="299092"/>
          </a:xfrm>
          <a:prstGeom prst="rect">
            <a:avLst/>
          </a:prstGeom>
        </p:spPr>
        <p:txBody>
          <a:bodyPr wrap="none" rtlCol="0"/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pPr algn="r"/>
            <a:r>
              <a:rPr lang="zh-TW" altLang="en-US" sz="1200" kern="1200" baseline="-25000" dirty="0" smtClean="0">
                <a:solidFill>
                  <a:prstClr val="black"/>
                </a:solidFill>
              </a:rPr>
              <a:t>每十萬人</a:t>
            </a:r>
            <a:r>
              <a:rPr lang="en-US" altLang="zh-TW" sz="1800" kern="1200" dirty="0" smtClean="0">
                <a:solidFill>
                  <a:prstClr val="black"/>
                </a:solidFill>
              </a:rPr>
              <a:t>4,293</a:t>
            </a:r>
            <a:r>
              <a:rPr lang="zh-TW" altLang="en-US" sz="1200" kern="1200" baseline="-25000" dirty="0" smtClean="0">
                <a:solidFill>
                  <a:prstClr val="black"/>
                </a:solidFill>
              </a:rPr>
              <a:t>人次</a:t>
            </a:r>
            <a:endParaRPr lang="en-GB" sz="1200" kern="1200" baseline="-25000" dirty="0">
              <a:solidFill>
                <a:prstClr val="black"/>
              </a:solidFill>
            </a:endParaRPr>
          </a:p>
        </p:txBody>
      </p:sp>
      <p:sp>
        <p:nvSpPr>
          <p:cNvPr id="193" name="TextBox 192"/>
          <p:cNvSpPr txBox="1"/>
          <p:nvPr/>
        </p:nvSpPr>
        <p:spPr>
          <a:xfrm>
            <a:off x="5150616" y="6576252"/>
            <a:ext cx="3108543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zh-TW" altLang="en-US" sz="1200" kern="1200" dirty="0" smtClean="0">
                <a:solidFill>
                  <a:srgbClr val="00682F"/>
                </a:solidFill>
                <a:latin typeface="Century Gothic"/>
                <a:ea typeface="微軟正黑體"/>
                <a:cs typeface="Aharoni" panose="02010803020104030203" pitchFamily="2" charset="-79"/>
              </a:rPr>
              <a:t>香港</a:t>
            </a:r>
            <a:r>
              <a:rPr lang="zh-TW" altLang="en-US" sz="1200" kern="1200" dirty="0">
                <a:solidFill>
                  <a:srgbClr val="00682F"/>
                </a:solidFill>
                <a:latin typeface="Century Gothic"/>
                <a:ea typeface="微軟正黑體"/>
                <a:cs typeface="Aharoni" panose="02010803020104030203" pitchFamily="2" charset="-79"/>
              </a:rPr>
              <a:t>大學李嘉誠醫學院兒童</a:t>
            </a:r>
            <a:r>
              <a:rPr lang="zh-TW" altLang="en-US" sz="1200" kern="1200" dirty="0" smtClean="0">
                <a:solidFill>
                  <a:srgbClr val="00682F"/>
                </a:solidFill>
                <a:latin typeface="Century Gothic"/>
                <a:ea typeface="微軟正黑體"/>
                <a:cs typeface="Aharoni" panose="02010803020104030203" pitchFamily="2" charset="-79"/>
              </a:rPr>
              <a:t>及青少年科學系</a:t>
            </a:r>
            <a:endParaRPr lang="en-GB" sz="1200" kern="1200" dirty="0" smtClean="0">
              <a:solidFill>
                <a:srgbClr val="00682F"/>
              </a:solidFill>
              <a:latin typeface="Century Gothic"/>
              <a:ea typeface="+mn-ea"/>
              <a:cs typeface="Aharoni" panose="02010803020104030203" pitchFamily="2" charset="-79"/>
            </a:endParaRPr>
          </a:p>
        </p:txBody>
      </p:sp>
      <p:sp>
        <p:nvSpPr>
          <p:cNvPr id="166" name="Rectangle 165"/>
          <p:cNvSpPr/>
          <p:nvPr/>
        </p:nvSpPr>
        <p:spPr>
          <a:xfrm>
            <a:off x="8259159" y="147994"/>
            <a:ext cx="695868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zh-CN" altLang="en-US" sz="1800" u="sng" dirty="0">
                <a:latin typeface="Microsoft JhengHei" panose="020B0604030504040204" pitchFamily="34" charset="-120"/>
                <a:ea typeface="Microsoft JhengHei" panose="020B0604030504040204" pitchFamily="34" charset="-120"/>
                <a:hlinkClick r:id="rId16" action="ppaction://hlinksldjump"/>
              </a:rPr>
              <a:t>返</a:t>
            </a:r>
            <a:r>
              <a:rPr lang="zh-CN" altLang="en-US" sz="1800" u="sng" dirty="0" smtClean="0">
                <a:latin typeface="Microsoft JhengHei" panose="020B0604030504040204" pitchFamily="34" charset="-120"/>
                <a:ea typeface="Microsoft JhengHei" panose="020B0604030504040204" pitchFamily="34" charset="-120"/>
                <a:hlinkClick r:id="rId16" action="ppaction://hlinksldjump"/>
              </a:rPr>
              <a:t>回</a:t>
            </a:r>
            <a:endParaRPr lang="zh-CN" altLang="en-US" sz="1800" u="sng" dirty="0">
              <a:latin typeface="Microsoft JhengHei" panose="020B0604030504040204" pitchFamily="34" charset="-120"/>
              <a:ea typeface="Microsoft JhengHei" panose="020B0604030504040204" pitchFamily="34" charset="-120"/>
            </a:endParaRPr>
          </a:p>
        </p:txBody>
      </p:sp>
    </p:spTree>
    <p:extLst>
      <p:ext uri="{BB962C8B-B14F-4D97-AF65-F5344CB8AC3E}">
        <p14:creationId xmlns:p14="http://schemas.microsoft.com/office/powerpoint/2010/main" val="192700856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4" name="Picture 19" descr="C:\Users\Ivy\AppData\Local\Microsoft\Windows\Temporary Internet Files\Content.IE5\A9FPQCJM\large-sticking-plaster-66.6-6135[1].gif"/>
          <p:cNvPicPr>
            <a:picLocks noChangeAspect="1" noChangeArrowheads="1"/>
          </p:cNvPicPr>
          <p:nvPr/>
        </p:nvPicPr>
        <p:blipFill>
          <a:blip r:embed="rId3" cstate="print">
            <a:duotone>
              <a:schemeClr val="accent6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689019">
            <a:off x="4833009" y="3061800"/>
            <a:ext cx="861079" cy="84577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95" name="Picture 19" descr="C:\Users\Ivy\AppData\Local\Microsoft\Windows\Temporary Internet Files\Content.IE5\A9FPQCJM\large-sticking-plaster-66.6-6135[1].gif"/>
          <p:cNvPicPr>
            <a:picLocks noChangeAspect="1" noChangeArrowheads="1"/>
          </p:cNvPicPr>
          <p:nvPr/>
        </p:nvPicPr>
        <p:blipFill>
          <a:blip r:embed="rId3" cstate="print">
            <a:duotone>
              <a:schemeClr val="accent6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689019">
            <a:off x="4839396" y="301095"/>
            <a:ext cx="861079" cy="84577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96" name="Picture 19" descr="C:\Users\Ivy\AppData\Local\Microsoft\Windows\Temporary Internet Files\Content.IE5\A9FPQCJM\large-sticking-plaster-66.6-6135[1].gif"/>
          <p:cNvPicPr>
            <a:picLocks noChangeAspect="1" noChangeArrowheads="1"/>
          </p:cNvPicPr>
          <p:nvPr/>
        </p:nvPicPr>
        <p:blipFill>
          <a:blip r:embed="rId3" cstate="print">
            <a:duotone>
              <a:schemeClr val="accent6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689019">
            <a:off x="320707" y="3323549"/>
            <a:ext cx="861079" cy="84577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97" name="Picture 19" descr="C:\Users\Ivy\AppData\Local\Microsoft\Windows\Temporary Internet Files\Content.IE5\A9FPQCJM\large-sticking-plaster-66.6-6135[1].gif"/>
          <p:cNvPicPr>
            <a:picLocks noChangeAspect="1" noChangeArrowheads="1"/>
          </p:cNvPicPr>
          <p:nvPr/>
        </p:nvPicPr>
        <p:blipFill>
          <a:blip r:embed="rId3" cstate="print">
            <a:duotone>
              <a:schemeClr val="accent6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689019">
            <a:off x="320707" y="909954"/>
            <a:ext cx="861079" cy="84577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aphicFrame>
        <p:nvGraphicFramePr>
          <p:cNvPr id="60" name="Chart 59"/>
          <p:cNvGraphicFramePr/>
          <p:nvPr>
            <p:extLst/>
          </p:nvPr>
        </p:nvGraphicFramePr>
        <p:xfrm>
          <a:off x="1963248" y="1083855"/>
          <a:ext cx="2615262" cy="24912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69" name="Chart 68"/>
          <p:cNvGraphicFramePr/>
          <p:nvPr>
            <p:extLst/>
          </p:nvPr>
        </p:nvGraphicFramePr>
        <p:xfrm>
          <a:off x="4832286" y="913695"/>
          <a:ext cx="4279637" cy="211484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cxnSp>
        <p:nvCxnSpPr>
          <p:cNvPr id="54" name="Straight Connector 53"/>
          <p:cNvCxnSpPr>
            <a:stCxn id="31" idx="4"/>
            <a:endCxn id="43" idx="0"/>
          </p:cNvCxnSpPr>
          <p:nvPr/>
        </p:nvCxnSpPr>
        <p:spPr>
          <a:xfrm>
            <a:off x="2320641" y="5072782"/>
            <a:ext cx="0" cy="1442798"/>
          </a:xfrm>
          <a:prstGeom prst="line">
            <a:avLst/>
          </a:prstGeom>
          <a:ln w="12700">
            <a:solidFill>
              <a:schemeClr val="accent1">
                <a:lumMod val="75000"/>
              </a:schemeClr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" name="Straight Connector 50"/>
          <p:cNvCxnSpPr>
            <a:stCxn id="30" idx="4"/>
            <a:endCxn id="40" idx="0"/>
          </p:cNvCxnSpPr>
          <p:nvPr/>
        </p:nvCxnSpPr>
        <p:spPr>
          <a:xfrm>
            <a:off x="1174331" y="5069770"/>
            <a:ext cx="0" cy="1466866"/>
          </a:xfrm>
          <a:prstGeom prst="line">
            <a:avLst/>
          </a:prstGeom>
          <a:ln w="12700">
            <a:solidFill>
              <a:schemeClr val="accent1">
                <a:lumMod val="75000"/>
              </a:schemeClr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" name="Straight Connector 49"/>
          <p:cNvCxnSpPr>
            <a:stCxn id="29" idx="4"/>
            <a:endCxn id="37" idx="0"/>
          </p:cNvCxnSpPr>
          <p:nvPr/>
        </p:nvCxnSpPr>
        <p:spPr>
          <a:xfrm>
            <a:off x="3453669" y="5067942"/>
            <a:ext cx="2120" cy="1442798"/>
          </a:xfrm>
          <a:prstGeom prst="line">
            <a:avLst/>
          </a:prstGeom>
          <a:ln w="12700">
            <a:solidFill>
              <a:schemeClr val="accent1">
                <a:lumMod val="75000"/>
              </a:schemeClr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2" name="Chart 1"/>
          <p:cNvGraphicFramePr/>
          <p:nvPr>
            <p:extLst/>
          </p:nvPr>
        </p:nvGraphicFramePr>
        <p:xfrm>
          <a:off x="4897383" y="3428650"/>
          <a:ext cx="3282396" cy="271399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pic>
        <p:nvPicPr>
          <p:cNvPr id="5" name="Picture 4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210207" y="6276740"/>
            <a:ext cx="441366" cy="540000"/>
          </a:xfrm>
          <a:prstGeom prst="rect">
            <a:avLst/>
          </a:prstGeom>
        </p:spPr>
      </p:pic>
      <p:pic>
        <p:nvPicPr>
          <p:cNvPr id="6" name="Picture 5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659840" y="6276740"/>
            <a:ext cx="443077" cy="540000"/>
          </a:xfrm>
          <a:prstGeom prst="rect">
            <a:avLst/>
          </a:prstGeom>
        </p:spPr>
      </p:pic>
      <p:sp>
        <p:nvSpPr>
          <p:cNvPr id="29" name="Oval 28"/>
          <p:cNvSpPr/>
          <p:nvPr/>
        </p:nvSpPr>
        <p:spPr>
          <a:xfrm>
            <a:off x="3270879" y="4671898"/>
            <a:ext cx="365579" cy="396044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sz="1800" kern="1200">
              <a:solidFill>
                <a:prstClr val="white"/>
              </a:solidFill>
            </a:endParaRPr>
          </a:p>
        </p:txBody>
      </p:sp>
      <p:sp>
        <p:nvSpPr>
          <p:cNvPr id="30" name="Oval 29"/>
          <p:cNvSpPr/>
          <p:nvPr/>
        </p:nvSpPr>
        <p:spPr>
          <a:xfrm>
            <a:off x="991543" y="4673726"/>
            <a:ext cx="365579" cy="396044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sz="1800" kern="1200">
              <a:solidFill>
                <a:prstClr val="white"/>
              </a:solidFill>
            </a:endParaRPr>
          </a:p>
        </p:txBody>
      </p:sp>
      <p:sp>
        <p:nvSpPr>
          <p:cNvPr id="31" name="Oval 30"/>
          <p:cNvSpPr/>
          <p:nvPr/>
        </p:nvSpPr>
        <p:spPr>
          <a:xfrm>
            <a:off x="2137853" y="4676738"/>
            <a:ext cx="365579" cy="396044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sz="1800" kern="1200">
              <a:solidFill>
                <a:prstClr val="white"/>
              </a:solidFill>
            </a:endParaRPr>
          </a:p>
        </p:txBody>
      </p:sp>
      <p:sp>
        <p:nvSpPr>
          <p:cNvPr id="35" name="Oval 34"/>
          <p:cNvSpPr/>
          <p:nvPr/>
        </p:nvSpPr>
        <p:spPr>
          <a:xfrm>
            <a:off x="3422558" y="5452850"/>
            <a:ext cx="66462" cy="7200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sz="1800" kern="1200">
              <a:solidFill>
                <a:prstClr val="white"/>
              </a:solidFill>
            </a:endParaRPr>
          </a:p>
        </p:txBody>
      </p:sp>
      <p:sp>
        <p:nvSpPr>
          <p:cNvPr id="36" name="Oval 35"/>
          <p:cNvSpPr/>
          <p:nvPr/>
        </p:nvSpPr>
        <p:spPr>
          <a:xfrm>
            <a:off x="3422558" y="5981795"/>
            <a:ext cx="66462" cy="7200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sz="1800" kern="1200">
              <a:solidFill>
                <a:prstClr val="white"/>
              </a:solidFill>
            </a:endParaRPr>
          </a:p>
        </p:txBody>
      </p:sp>
      <p:sp>
        <p:nvSpPr>
          <p:cNvPr id="37" name="Oval 36"/>
          <p:cNvSpPr/>
          <p:nvPr/>
        </p:nvSpPr>
        <p:spPr>
          <a:xfrm>
            <a:off x="3422558" y="6510740"/>
            <a:ext cx="66462" cy="7200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sz="1800" kern="1200">
              <a:solidFill>
                <a:prstClr val="white"/>
              </a:solidFill>
            </a:endParaRPr>
          </a:p>
        </p:txBody>
      </p:sp>
      <p:sp>
        <p:nvSpPr>
          <p:cNvPr id="38" name="Oval 37"/>
          <p:cNvSpPr/>
          <p:nvPr/>
        </p:nvSpPr>
        <p:spPr>
          <a:xfrm>
            <a:off x="1141100" y="5478746"/>
            <a:ext cx="66462" cy="7200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sz="1800" kern="1200">
              <a:solidFill>
                <a:prstClr val="white"/>
              </a:solidFill>
            </a:endParaRPr>
          </a:p>
        </p:txBody>
      </p:sp>
      <p:sp>
        <p:nvSpPr>
          <p:cNvPr id="39" name="Oval 38"/>
          <p:cNvSpPr/>
          <p:nvPr/>
        </p:nvSpPr>
        <p:spPr>
          <a:xfrm>
            <a:off x="1141100" y="6007691"/>
            <a:ext cx="66462" cy="7200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sz="1800" kern="1200">
              <a:solidFill>
                <a:prstClr val="white"/>
              </a:solidFill>
            </a:endParaRPr>
          </a:p>
        </p:txBody>
      </p:sp>
      <p:sp>
        <p:nvSpPr>
          <p:cNvPr id="40" name="Oval 39"/>
          <p:cNvSpPr/>
          <p:nvPr/>
        </p:nvSpPr>
        <p:spPr>
          <a:xfrm>
            <a:off x="1141100" y="6536636"/>
            <a:ext cx="66462" cy="7200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sz="1800" kern="1200">
              <a:solidFill>
                <a:prstClr val="white"/>
              </a:solidFill>
            </a:endParaRPr>
          </a:p>
        </p:txBody>
      </p:sp>
      <p:sp>
        <p:nvSpPr>
          <p:cNvPr id="41" name="Oval 40"/>
          <p:cNvSpPr/>
          <p:nvPr/>
        </p:nvSpPr>
        <p:spPr>
          <a:xfrm>
            <a:off x="2287410" y="5457690"/>
            <a:ext cx="66462" cy="7200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sz="1800" kern="1200">
              <a:solidFill>
                <a:prstClr val="white"/>
              </a:solidFill>
            </a:endParaRPr>
          </a:p>
        </p:txBody>
      </p:sp>
      <p:sp>
        <p:nvSpPr>
          <p:cNvPr id="42" name="Oval 41"/>
          <p:cNvSpPr/>
          <p:nvPr/>
        </p:nvSpPr>
        <p:spPr>
          <a:xfrm>
            <a:off x="2287410" y="5986635"/>
            <a:ext cx="66462" cy="7200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sz="1800" kern="1200">
              <a:solidFill>
                <a:prstClr val="white"/>
              </a:solidFill>
            </a:endParaRPr>
          </a:p>
        </p:txBody>
      </p:sp>
      <p:sp>
        <p:nvSpPr>
          <p:cNvPr id="43" name="Oval 42"/>
          <p:cNvSpPr/>
          <p:nvPr/>
        </p:nvSpPr>
        <p:spPr>
          <a:xfrm>
            <a:off x="2287410" y="6515580"/>
            <a:ext cx="66462" cy="7200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sz="1800" kern="1200">
              <a:solidFill>
                <a:prstClr val="white"/>
              </a:solidFill>
            </a:endParaRPr>
          </a:p>
        </p:txBody>
      </p:sp>
      <p:sp>
        <p:nvSpPr>
          <p:cNvPr id="44" name="TextBox 43"/>
          <p:cNvSpPr txBox="1"/>
          <p:nvPr/>
        </p:nvSpPr>
        <p:spPr>
          <a:xfrm>
            <a:off x="267903" y="5382055"/>
            <a:ext cx="843501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1050" b="1" kern="1200" dirty="0" smtClean="0">
                <a:solidFill>
                  <a:srgbClr val="94C600">
                    <a:lumMod val="75000"/>
                  </a:srgbClr>
                </a:solidFill>
                <a:latin typeface="Century Gothic"/>
                <a:ea typeface="+mn-ea"/>
                <a:cs typeface="+mn-cs"/>
              </a:rPr>
              <a:t>2001-2004</a:t>
            </a:r>
            <a:endParaRPr lang="en-GB" sz="1050" b="1" kern="1200" baseline="-25000" dirty="0">
              <a:solidFill>
                <a:srgbClr val="94C600">
                  <a:lumMod val="75000"/>
                </a:srgbClr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45" name="TextBox 44"/>
          <p:cNvSpPr txBox="1"/>
          <p:nvPr/>
        </p:nvSpPr>
        <p:spPr>
          <a:xfrm>
            <a:off x="267903" y="5911000"/>
            <a:ext cx="843501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1050" b="1" kern="1200" dirty="0" smtClean="0">
                <a:solidFill>
                  <a:srgbClr val="94C600">
                    <a:lumMod val="75000"/>
                  </a:srgbClr>
                </a:solidFill>
                <a:latin typeface="Century Gothic"/>
                <a:ea typeface="+mn-ea"/>
                <a:cs typeface="+mn-cs"/>
              </a:rPr>
              <a:t>2005-2008</a:t>
            </a:r>
            <a:endParaRPr lang="en-GB" sz="1050" b="1" kern="1200" baseline="-25000" dirty="0">
              <a:solidFill>
                <a:srgbClr val="94C600">
                  <a:lumMod val="75000"/>
                </a:srgbClr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46" name="TextBox 45"/>
          <p:cNvSpPr txBox="1"/>
          <p:nvPr/>
        </p:nvSpPr>
        <p:spPr>
          <a:xfrm>
            <a:off x="267903" y="6451935"/>
            <a:ext cx="843501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1050" b="1" kern="1200" dirty="0" smtClean="0">
                <a:solidFill>
                  <a:srgbClr val="94C600">
                    <a:lumMod val="75000"/>
                  </a:srgbClr>
                </a:solidFill>
                <a:latin typeface="Century Gothic"/>
                <a:ea typeface="+mn-ea"/>
                <a:cs typeface="+mn-cs"/>
              </a:rPr>
              <a:t>2009-2012</a:t>
            </a:r>
            <a:endParaRPr lang="en-GB" sz="1050" b="1" kern="1200" baseline="-25000" dirty="0">
              <a:solidFill>
                <a:srgbClr val="94C600">
                  <a:lumMod val="75000"/>
                </a:srgbClr>
              </a:solidFill>
              <a:latin typeface="Century Gothic"/>
              <a:ea typeface="+mn-ea"/>
              <a:cs typeface="+mn-cs"/>
            </a:endParaRPr>
          </a:p>
        </p:txBody>
      </p:sp>
      <p:pic>
        <p:nvPicPr>
          <p:cNvPr id="62" name="Picture 33" descr="C:\Users\Ivy\AppData\Local\Microsoft\Windows\Temporary Internet Files\Content.IE5\A9FPQCJM\dollar-sign[1].jpg"/>
          <p:cNvPicPr>
            <a:picLocks noChangeAspect="1" noChangeArrowheads="1"/>
          </p:cNvPicPr>
          <p:nvPr/>
        </p:nvPicPr>
        <p:blipFill>
          <a:blip r:embed="rId9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duotone>
              <a:prstClr val="black"/>
              <a:schemeClr val="accent5">
                <a:tint val="45000"/>
                <a:satMod val="400000"/>
              </a:schemeClr>
            </a:duotone>
            <a:extLst>
              <a:ext uri="{BEBA8EAE-BF5A-486C-A8C5-ECC9F3942E4B}">
                <a14:imgProps xmlns:a14="http://schemas.microsoft.com/office/drawing/2010/main">
                  <a14:imgLayer r:embed="rId10">
                    <a14:imgEffect>
                      <a14:colorTemperature colorTemp="8800"/>
                    </a14:imgEffect>
                    <a14:imgEffect>
                      <a14:brightnessContrast bright="20000" contrast="-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20555015">
            <a:off x="209213" y="1784991"/>
            <a:ext cx="672768" cy="100826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1" name="Picture 23" descr="C:\Users\Ivy\AppData\Local\Microsoft\Windows\Temporary Internet Files\Content.IE5\BYR9RK3T\gi_patientharm_questionnaire_300-300x200[1].jpg"/>
          <p:cNvPicPr>
            <a:picLocks noChangeAspect="1" noChangeArrowheads="1"/>
          </p:cNvPicPr>
          <p:nvPr/>
        </p:nvPicPr>
        <p:blipFill>
          <a:blip r:embed="rId11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duotone>
              <a:prstClr val="black"/>
              <a:schemeClr val="accent1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05353" y="4615448"/>
            <a:ext cx="999366" cy="721764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6" name="Picture 75"/>
          <p:cNvPicPr>
            <a:picLocks noChangeAspect="1"/>
          </p:cNvPicPr>
          <p:nvPr/>
        </p:nvPicPr>
        <p:blipFill rotWithShape="1">
          <a:blip r:embed="rId12" cstate="print">
            <a:extLst>
              <a:ext uri="{BEBA8EAE-BF5A-486C-A8C5-ECC9F3942E4B}">
                <a14:imgProps xmlns:a14="http://schemas.microsoft.com/office/drawing/2010/main">
                  <a14:imgLayer r:embed="rId13">
                    <a14:imgEffect>
                      <a14:backgroundRemoval t="10000" b="90000" l="10000" r="90000">
                        <a14:foregroundMark x1="35509" y1="42016" x2="35509" y2="42016"/>
                        <a14:foregroundMark x1="38514" y1="48695" x2="38514" y2="48695"/>
                        <a14:foregroundMark x1="47402" y1="77838" x2="47402" y2="77838"/>
                        <a14:foregroundMark x1="48476" y1="73103" x2="48476" y2="73103"/>
                        <a14:foregroundMark x1="48647" y1="59624" x2="48647" y2="59624"/>
                        <a14:foregroundMark x1="43066" y1="60777" x2="43066" y2="60777"/>
                        <a14:foregroundMark x1="43753" y1="68913" x2="43753" y2="68913"/>
                        <a14:foregroundMark x1="45470" y1="30176" x2="45470" y2="30176"/>
                        <a14:foregroundMark x1="33705" y1="42137" x2="33705" y2="42137"/>
                        <a14:foregroundMark x1="34607" y1="39769" x2="34607" y2="39769"/>
                        <a14:foregroundMark x1="36539" y1="44262" x2="38085" y2="47662"/>
                        <a14:foregroundMark x1="39030" y1="49423" x2="42078" y2="52580"/>
                        <a14:foregroundMark x1="56290" y1="51913" x2="56290" y2="51913"/>
                        <a14:foregroundMark x1="57535" y1="53005" x2="61271" y2="51913"/>
                        <a14:foregroundMark x1="46930" y1="28233" x2="46930" y2="28233"/>
                        <a14:foregroundMark x1="45985" y1="29083" x2="45985" y2="29083"/>
                        <a14:foregroundMark x1="49592" y1="29265" x2="49592" y2="29265"/>
                        <a14:foregroundMark x1="50494" y1="29872" x2="50494" y2="29872"/>
                        <a14:foregroundMark x1="52769" y1="28658" x2="52769" y2="28658"/>
                        <a14:foregroundMark x1="51567" y1="29630" x2="51567" y2="29630"/>
                        <a14:foregroundMark x1="50365" y1="28537" x2="50365" y2="28537"/>
                        <a14:foregroundMark x1="55646" y1="29569" x2="55646" y2="29569"/>
                        <a14:foregroundMark x1="55990" y1="30844" x2="55990" y2="30844"/>
                        <a14:foregroundMark x1="57235" y1="30419" x2="57235" y2="30419"/>
                        <a14:foregroundMark x1="58824" y1="31330" x2="58824" y2="31330"/>
                        <a14:foregroundMark x1="58609" y1="33151" x2="58609" y2="33151"/>
                        <a14:foregroundMark x1="57192" y1="33455" x2="57192" y2="33455"/>
                        <a14:foregroundMark x1="54315" y1="30237" x2="54315" y2="30237"/>
                        <a14:foregroundMark x1="53027" y1="31330" x2="53027" y2="31330"/>
                        <a14:foregroundMark x1="58222" y1="35033" x2="58222" y2="35033"/>
                        <a14:foregroundMark x1="59081" y1="32726" x2="59081" y2="32726"/>
                        <a14:foregroundMark x1="59511" y1="31026" x2="59511" y2="31026"/>
                        <a14:foregroundMark x1="60369" y1="52216" x2="60369" y2="52216"/>
                        <a14:foregroundMark x1="57879" y1="53127" x2="57879" y2="53127"/>
                        <a14:foregroundMark x1="57407" y1="54827" x2="57407" y2="54827"/>
                        <a14:foregroundMark x1="44654" y1="32240" x2="44654" y2="32240"/>
                        <a14:foregroundMark x1="45170" y1="31148" x2="45170" y2="31148"/>
                        <a14:foregroundMark x1="57836" y1="36248" x2="57836" y2="36248"/>
                        <a14:foregroundMark x1="53328" y1="28537" x2="53328" y2="28537"/>
                        <a14:foregroundMark x1="51911" y1="28840" x2="51911" y2="28840"/>
                        <a14:foregroundMark x1="50837" y1="30662" x2="50837" y2="30662"/>
                        <a14:foregroundMark x1="51052" y1="32726" x2="51052" y2="32726"/>
                        <a14:foregroundMark x1="51911" y1="32665" x2="51911" y2="32665"/>
                        <a14:foregroundMark x1="48433" y1="28355" x2="48433" y2="28355"/>
                        <a14:foregroundMark x1="44139" y1="34608" x2="44139" y2="34608"/>
                        <a14:foregroundMark x1="53972" y1="76078" x2="53972" y2="76078"/>
                        <a14:foregroundMark x1="58308" y1="77110" x2="58308" y2="77110"/>
                        <a14:foregroundMark x1="53800" y1="70067" x2="53800" y2="70067"/>
                        <a14:foregroundMark x1="54702" y1="77838" x2="54702" y2="77838"/>
                        <a14:foregroundMark x1="46071" y1="78749" x2="46071" y2="78749"/>
                        <a14:foregroundMark x1="57278" y1="76988" x2="57278" y2="76988"/>
                        <a14:foregroundMark x1="59296" y1="76746" x2="59296" y2="76746"/>
                        <a14:foregroundMark x1="56290" y1="78628" x2="56290" y2="78628"/>
                        <a14:foregroundMark x1="55474" y1="79235" x2="55474" y2="79235"/>
                        <a14:foregroundMark x1="53242" y1="71706" x2="53242" y2="71706"/>
                        <a14:foregroundMark x1="53456" y1="72799" x2="53456" y2="72799"/>
                        <a14:foregroundMark x1="54787" y1="72981" x2="54787" y2="72981"/>
                        <a14:foregroundMark x1="53714" y1="74742" x2="53714" y2="74742"/>
                        <a14:foregroundMark x1="55389" y1="74985" x2="55389" y2="74985"/>
                        <a14:foregroundMark x1="54873" y1="74438" x2="54873" y2="74438"/>
                        <a14:foregroundMark x1="54573" y1="75835" x2="54573" y2="75835"/>
                        <a14:backgroundMark x1="45985" y1="31330" x2="45985" y2="31330"/>
                        <a14:backgroundMark x1="47574" y1="30844" x2="47574" y2="30844"/>
                        <a14:backgroundMark x1="49549" y1="30662" x2="49549" y2="30662"/>
                        <a14:backgroundMark x1="52383" y1="31087" x2="52383" y2="31087"/>
                        <a14:backgroundMark x1="54143" y1="31815" x2="54143" y2="31815"/>
                        <a14:backgroundMark x1="57535" y1="34487" x2="57535" y2="34487"/>
                        <a14:backgroundMark x1="46715" y1="32180" x2="46715" y2="32180"/>
                        <a14:backgroundMark x1="52812" y1="32240" x2="52812" y2="32240"/>
                        <a14:backgroundMark x1="56677" y1="31937" x2="56677" y2="31937"/>
                        <a14:backgroundMark x1="55217" y1="33212" x2="55217" y2="33212"/>
                      </a14:backgroundRemoval>
                    </a14:imgEffect>
                    <a14:imgEffect>
                      <a14:saturation sat="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33077" t="25575" r="32228" b="19498"/>
          <a:stretch/>
        </p:blipFill>
        <p:spPr>
          <a:xfrm>
            <a:off x="6636322" y="157347"/>
            <a:ext cx="723134" cy="1024126"/>
          </a:xfrm>
          <a:prstGeom prst="rect">
            <a:avLst/>
          </a:prstGeom>
        </p:spPr>
      </p:pic>
      <p:pic>
        <p:nvPicPr>
          <p:cNvPr id="77" name="Picture 36" descr="C:\Users\Ivy\AppData\Local\Microsoft\Windows\Temporary Internet Files\Content.IE5\Z2ME05OT\ambulance_plain_red[1].png"/>
          <p:cNvPicPr>
            <a:picLocks noChangeAspect="1" noChangeArrowheads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50049" y="3764296"/>
            <a:ext cx="720764" cy="78082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82" name="Group 81"/>
          <p:cNvGrpSpPr/>
          <p:nvPr/>
        </p:nvGrpSpPr>
        <p:grpSpPr>
          <a:xfrm>
            <a:off x="1073617" y="5409220"/>
            <a:ext cx="218160" cy="344506"/>
            <a:chOff x="1156807" y="5912945"/>
            <a:chExt cx="236340" cy="344506"/>
          </a:xfrm>
        </p:grpSpPr>
        <p:sp>
          <p:nvSpPr>
            <p:cNvPr id="83" name="Oval 82"/>
            <p:cNvSpPr/>
            <p:nvPr/>
          </p:nvSpPr>
          <p:spPr>
            <a:xfrm>
              <a:off x="1236192" y="6007691"/>
              <a:ext cx="72000" cy="720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white"/>
                </a:solidFill>
              </a:endParaRPr>
            </a:p>
          </p:txBody>
        </p:sp>
        <p:sp>
          <p:nvSpPr>
            <p:cNvPr id="84" name="Oval 83"/>
            <p:cNvSpPr/>
            <p:nvPr/>
          </p:nvSpPr>
          <p:spPr>
            <a:xfrm>
              <a:off x="1156807" y="5912945"/>
              <a:ext cx="236340" cy="236340"/>
            </a:xfrm>
            <a:prstGeom prst="ellipse">
              <a:avLst/>
            </a:prstGeom>
            <a:solidFill>
              <a:srgbClr val="FCFDCF"/>
            </a:solidFill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white"/>
                </a:solidFill>
              </a:endParaRPr>
            </a:p>
          </p:txBody>
        </p:sp>
        <p:cxnSp>
          <p:nvCxnSpPr>
            <p:cNvPr id="85" name="Straight Connector 84"/>
            <p:cNvCxnSpPr/>
            <p:nvPr/>
          </p:nvCxnSpPr>
          <p:spPr>
            <a:xfrm>
              <a:off x="1238819" y="5970494"/>
              <a:ext cx="0" cy="60621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6" name="Straight Connector 85"/>
            <p:cNvCxnSpPr/>
            <p:nvPr/>
          </p:nvCxnSpPr>
          <p:spPr>
            <a:xfrm>
              <a:off x="1308259" y="5970494"/>
              <a:ext cx="0" cy="60621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7" name="Arc 86"/>
            <p:cNvSpPr/>
            <p:nvPr/>
          </p:nvSpPr>
          <p:spPr>
            <a:xfrm rot="18900000">
              <a:off x="1180422" y="6064934"/>
              <a:ext cx="192517" cy="192517"/>
            </a:xfrm>
            <a:prstGeom prst="arc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black"/>
                </a:solidFill>
              </a:endParaRPr>
            </a:p>
          </p:txBody>
        </p:sp>
      </p:grpSp>
      <p:grpSp>
        <p:nvGrpSpPr>
          <p:cNvPr id="88" name="Group 87"/>
          <p:cNvGrpSpPr/>
          <p:nvPr/>
        </p:nvGrpSpPr>
        <p:grpSpPr>
          <a:xfrm>
            <a:off x="1296270" y="5409220"/>
            <a:ext cx="218160" cy="344506"/>
            <a:chOff x="1156807" y="5912945"/>
            <a:chExt cx="236340" cy="344506"/>
          </a:xfrm>
        </p:grpSpPr>
        <p:sp>
          <p:nvSpPr>
            <p:cNvPr id="89" name="Oval 88"/>
            <p:cNvSpPr/>
            <p:nvPr/>
          </p:nvSpPr>
          <p:spPr>
            <a:xfrm>
              <a:off x="1236192" y="6007691"/>
              <a:ext cx="72000" cy="720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white"/>
                </a:solidFill>
              </a:endParaRPr>
            </a:p>
          </p:txBody>
        </p:sp>
        <p:sp>
          <p:nvSpPr>
            <p:cNvPr id="90" name="Oval 89"/>
            <p:cNvSpPr/>
            <p:nvPr/>
          </p:nvSpPr>
          <p:spPr>
            <a:xfrm>
              <a:off x="1156807" y="5912945"/>
              <a:ext cx="236340" cy="236340"/>
            </a:xfrm>
            <a:prstGeom prst="ellipse">
              <a:avLst/>
            </a:prstGeom>
            <a:solidFill>
              <a:srgbClr val="FCFDCF"/>
            </a:solidFill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white"/>
                </a:solidFill>
              </a:endParaRPr>
            </a:p>
          </p:txBody>
        </p:sp>
        <p:cxnSp>
          <p:nvCxnSpPr>
            <p:cNvPr id="91" name="Straight Connector 90"/>
            <p:cNvCxnSpPr/>
            <p:nvPr/>
          </p:nvCxnSpPr>
          <p:spPr>
            <a:xfrm>
              <a:off x="1238819" y="5970494"/>
              <a:ext cx="0" cy="60621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2" name="Straight Connector 91"/>
            <p:cNvCxnSpPr/>
            <p:nvPr/>
          </p:nvCxnSpPr>
          <p:spPr>
            <a:xfrm>
              <a:off x="1308259" y="5970494"/>
              <a:ext cx="0" cy="60621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3" name="Arc 92"/>
            <p:cNvSpPr/>
            <p:nvPr/>
          </p:nvSpPr>
          <p:spPr>
            <a:xfrm rot="18900000">
              <a:off x="1180422" y="6064934"/>
              <a:ext cx="192517" cy="192517"/>
            </a:xfrm>
            <a:prstGeom prst="arc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black"/>
                </a:solidFill>
              </a:endParaRPr>
            </a:p>
          </p:txBody>
        </p:sp>
      </p:grpSp>
      <p:grpSp>
        <p:nvGrpSpPr>
          <p:cNvPr id="94" name="Group 93"/>
          <p:cNvGrpSpPr/>
          <p:nvPr/>
        </p:nvGrpSpPr>
        <p:grpSpPr>
          <a:xfrm>
            <a:off x="1528911" y="5409220"/>
            <a:ext cx="218160" cy="344506"/>
            <a:chOff x="1156807" y="5912945"/>
            <a:chExt cx="236340" cy="344506"/>
          </a:xfrm>
        </p:grpSpPr>
        <p:sp>
          <p:nvSpPr>
            <p:cNvPr id="95" name="Oval 94"/>
            <p:cNvSpPr/>
            <p:nvPr/>
          </p:nvSpPr>
          <p:spPr>
            <a:xfrm>
              <a:off x="1236192" y="6007691"/>
              <a:ext cx="72000" cy="720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white"/>
                </a:solidFill>
              </a:endParaRPr>
            </a:p>
          </p:txBody>
        </p:sp>
        <p:sp>
          <p:nvSpPr>
            <p:cNvPr id="96" name="Oval 95"/>
            <p:cNvSpPr/>
            <p:nvPr/>
          </p:nvSpPr>
          <p:spPr>
            <a:xfrm>
              <a:off x="1156807" y="5912945"/>
              <a:ext cx="236340" cy="236340"/>
            </a:xfrm>
            <a:prstGeom prst="ellipse">
              <a:avLst/>
            </a:prstGeom>
            <a:solidFill>
              <a:srgbClr val="FCFDCF"/>
            </a:solidFill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white"/>
                </a:solidFill>
              </a:endParaRPr>
            </a:p>
          </p:txBody>
        </p:sp>
        <p:cxnSp>
          <p:nvCxnSpPr>
            <p:cNvPr id="97" name="Straight Connector 96"/>
            <p:cNvCxnSpPr/>
            <p:nvPr/>
          </p:nvCxnSpPr>
          <p:spPr>
            <a:xfrm>
              <a:off x="1238819" y="5970494"/>
              <a:ext cx="0" cy="60621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8" name="Straight Connector 97"/>
            <p:cNvCxnSpPr/>
            <p:nvPr/>
          </p:nvCxnSpPr>
          <p:spPr>
            <a:xfrm>
              <a:off x="1308259" y="5970494"/>
              <a:ext cx="0" cy="60621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9" name="Arc 98"/>
            <p:cNvSpPr/>
            <p:nvPr/>
          </p:nvSpPr>
          <p:spPr>
            <a:xfrm rot="18900000">
              <a:off x="1180422" y="6064934"/>
              <a:ext cx="192517" cy="192517"/>
            </a:xfrm>
            <a:prstGeom prst="arc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black"/>
                </a:solidFill>
              </a:endParaRPr>
            </a:p>
          </p:txBody>
        </p:sp>
      </p:grpSp>
      <p:grpSp>
        <p:nvGrpSpPr>
          <p:cNvPr id="100" name="Group 99"/>
          <p:cNvGrpSpPr/>
          <p:nvPr/>
        </p:nvGrpSpPr>
        <p:grpSpPr>
          <a:xfrm>
            <a:off x="1063742" y="5929088"/>
            <a:ext cx="218048" cy="236219"/>
            <a:chOff x="0" y="0"/>
            <a:chExt cx="236340" cy="236340"/>
          </a:xfrm>
        </p:grpSpPr>
        <p:sp>
          <p:nvSpPr>
            <p:cNvPr id="101" name="Oval 100"/>
            <p:cNvSpPr/>
            <p:nvPr/>
          </p:nvSpPr>
          <p:spPr>
            <a:xfrm>
              <a:off x="79385" y="94746"/>
              <a:ext cx="72000" cy="72000"/>
            </a:xfrm>
            <a:prstGeom prst="ellipse">
              <a:avLst/>
            </a:prstGeom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GB" sz="1200" kern="100">
                  <a:solidFill>
                    <a:prstClr val="white"/>
                  </a:solidFill>
                  <a:ea typeface="Times New Roman"/>
                  <a:cs typeface="Times New Roman"/>
                </a:rPr>
                <a:t> </a:t>
              </a:r>
              <a:endParaRPr lang="en-GB" sz="1200" kern="100">
                <a:solidFill>
                  <a:prstClr val="white"/>
                </a:solidFill>
                <a:ea typeface="新細明體"/>
                <a:cs typeface="Times New Roman"/>
              </a:endParaRPr>
            </a:p>
          </p:txBody>
        </p:sp>
        <p:sp>
          <p:nvSpPr>
            <p:cNvPr id="102" name="Oval 101"/>
            <p:cNvSpPr/>
            <p:nvPr/>
          </p:nvSpPr>
          <p:spPr>
            <a:xfrm>
              <a:off x="0" y="0"/>
              <a:ext cx="236340" cy="236340"/>
            </a:xfrm>
            <a:prstGeom prst="ellipse">
              <a:avLst/>
            </a:prstGeom>
            <a:solidFill>
              <a:srgbClr val="FCFDCF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GB" sz="1200" kern="100">
                  <a:solidFill>
                    <a:prstClr val="white"/>
                  </a:solidFill>
                  <a:ea typeface="Times New Roman"/>
                  <a:cs typeface="Times New Roman"/>
                </a:rPr>
                <a:t> </a:t>
              </a:r>
              <a:endParaRPr lang="en-GB" sz="1200" kern="100">
                <a:solidFill>
                  <a:prstClr val="white"/>
                </a:solidFill>
                <a:ea typeface="新細明體"/>
                <a:cs typeface="Times New Roman"/>
              </a:endParaRPr>
            </a:p>
          </p:txBody>
        </p:sp>
        <p:cxnSp>
          <p:nvCxnSpPr>
            <p:cNvPr id="103" name="Straight Connector 102"/>
            <p:cNvCxnSpPr/>
            <p:nvPr/>
          </p:nvCxnSpPr>
          <p:spPr>
            <a:xfrm>
              <a:off x="82012" y="57549"/>
              <a:ext cx="0" cy="60621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4" name="Straight Connector 103"/>
            <p:cNvCxnSpPr/>
            <p:nvPr/>
          </p:nvCxnSpPr>
          <p:spPr>
            <a:xfrm>
              <a:off x="151452" y="57549"/>
              <a:ext cx="0" cy="60621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5" name="Straight Connector 104"/>
            <p:cNvCxnSpPr/>
            <p:nvPr/>
          </p:nvCxnSpPr>
          <p:spPr>
            <a:xfrm>
              <a:off x="55818" y="164538"/>
              <a:ext cx="123872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06" name="Group 105"/>
          <p:cNvGrpSpPr/>
          <p:nvPr/>
        </p:nvGrpSpPr>
        <p:grpSpPr>
          <a:xfrm>
            <a:off x="1084041" y="6464315"/>
            <a:ext cx="218049" cy="236855"/>
            <a:chOff x="0" y="0"/>
            <a:chExt cx="315197" cy="316538"/>
          </a:xfrm>
        </p:grpSpPr>
        <p:sp>
          <p:nvSpPr>
            <p:cNvPr id="107" name="Oval 106"/>
            <p:cNvSpPr/>
            <p:nvPr/>
          </p:nvSpPr>
          <p:spPr>
            <a:xfrm>
              <a:off x="0" y="1341"/>
              <a:ext cx="315197" cy="315197"/>
            </a:xfrm>
            <a:prstGeom prst="ellipse">
              <a:avLst/>
            </a:prstGeom>
            <a:solidFill>
              <a:srgbClr val="FCFDCF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GB" sz="1200" kern="100" dirty="0">
                  <a:solidFill>
                    <a:prstClr val="white"/>
                  </a:solidFill>
                  <a:ea typeface="Times New Roman"/>
                  <a:cs typeface="Times New Roman"/>
                </a:rPr>
                <a:t> </a:t>
              </a:r>
              <a:endParaRPr lang="en-GB" sz="1200" kern="100" dirty="0">
                <a:solidFill>
                  <a:prstClr val="white"/>
                </a:solidFill>
                <a:ea typeface="新細明體"/>
                <a:cs typeface="Times New Roman"/>
              </a:endParaRPr>
            </a:p>
          </p:txBody>
        </p:sp>
        <p:cxnSp>
          <p:nvCxnSpPr>
            <p:cNvPr id="108" name="Straight Connector 107"/>
            <p:cNvCxnSpPr/>
            <p:nvPr/>
          </p:nvCxnSpPr>
          <p:spPr>
            <a:xfrm>
              <a:off x="109376" y="78092"/>
              <a:ext cx="0" cy="80847"/>
            </a:xfrm>
            <a:prstGeom prst="line">
              <a:avLst/>
            </a:prstGeom>
            <a:ln w="1905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9" name="Straight Connector 108"/>
            <p:cNvCxnSpPr/>
            <p:nvPr/>
          </p:nvCxnSpPr>
          <p:spPr>
            <a:xfrm>
              <a:off x="201985" y="78092"/>
              <a:ext cx="0" cy="80847"/>
            </a:xfrm>
            <a:prstGeom prst="line">
              <a:avLst/>
            </a:prstGeom>
            <a:ln w="1905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0" name="Arc 109"/>
            <p:cNvSpPr/>
            <p:nvPr/>
          </p:nvSpPr>
          <p:spPr>
            <a:xfrm rot="8150065">
              <a:off x="31494" y="0"/>
              <a:ext cx="256752" cy="256752"/>
            </a:xfrm>
            <a:prstGeom prst="arc">
              <a:avLst/>
            </a:prstGeom>
            <a:ln w="1905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r>
                <a:rPr lang="en-GB" sz="1200" kern="100" dirty="0">
                  <a:solidFill>
                    <a:prstClr val="black"/>
                  </a:solidFill>
                  <a:ea typeface="Times New Roman"/>
                  <a:cs typeface="Times New Roman"/>
                </a:rPr>
                <a:t> </a:t>
              </a:r>
              <a:endParaRPr lang="en-GB" sz="1200" kern="100" dirty="0">
                <a:solidFill>
                  <a:prstClr val="black"/>
                </a:solidFill>
                <a:ea typeface="新細明體"/>
                <a:cs typeface="Times New Roman"/>
              </a:endParaRPr>
            </a:p>
          </p:txBody>
        </p:sp>
      </p:grpSp>
      <p:grpSp>
        <p:nvGrpSpPr>
          <p:cNvPr id="111" name="Group 110"/>
          <p:cNvGrpSpPr/>
          <p:nvPr/>
        </p:nvGrpSpPr>
        <p:grpSpPr>
          <a:xfrm>
            <a:off x="1315024" y="6468512"/>
            <a:ext cx="218049" cy="236855"/>
            <a:chOff x="0" y="0"/>
            <a:chExt cx="315197" cy="316538"/>
          </a:xfrm>
        </p:grpSpPr>
        <p:sp>
          <p:nvSpPr>
            <p:cNvPr id="112" name="Oval 111"/>
            <p:cNvSpPr/>
            <p:nvPr/>
          </p:nvSpPr>
          <p:spPr>
            <a:xfrm>
              <a:off x="0" y="1341"/>
              <a:ext cx="315197" cy="315197"/>
            </a:xfrm>
            <a:prstGeom prst="ellipse">
              <a:avLst/>
            </a:prstGeom>
            <a:solidFill>
              <a:srgbClr val="FCFDCF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GB" sz="1200" kern="100">
                  <a:solidFill>
                    <a:prstClr val="white"/>
                  </a:solidFill>
                  <a:ea typeface="Times New Roman"/>
                  <a:cs typeface="Times New Roman"/>
                </a:rPr>
                <a:t> </a:t>
              </a:r>
              <a:endParaRPr lang="en-GB" sz="1200" kern="100">
                <a:solidFill>
                  <a:prstClr val="white"/>
                </a:solidFill>
                <a:ea typeface="新細明體"/>
                <a:cs typeface="Times New Roman"/>
              </a:endParaRPr>
            </a:p>
          </p:txBody>
        </p:sp>
        <p:cxnSp>
          <p:nvCxnSpPr>
            <p:cNvPr id="113" name="Straight Connector 112"/>
            <p:cNvCxnSpPr/>
            <p:nvPr/>
          </p:nvCxnSpPr>
          <p:spPr>
            <a:xfrm>
              <a:off x="109376" y="78092"/>
              <a:ext cx="0" cy="80847"/>
            </a:xfrm>
            <a:prstGeom prst="line">
              <a:avLst/>
            </a:prstGeom>
            <a:ln w="1905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4" name="Straight Connector 113"/>
            <p:cNvCxnSpPr/>
            <p:nvPr/>
          </p:nvCxnSpPr>
          <p:spPr>
            <a:xfrm>
              <a:off x="201985" y="78092"/>
              <a:ext cx="0" cy="80847"/>
            </a:xfrm>
            <a:prstGeom prst="line">
              <a:avLst/>
            </a:prstGeom>
            <a:ln w="1905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5" name="Arc 114"/>
            <p:cNvSpPr/>
            <p:nvPr/>
          </p:nvSpPr>
          <p:spPr>
            <a:xfrm rot="8150065">
              <a:off x="31494" y="0"/>
              <a:ext cx="256752" cy="256752"/>
            </a:xfrm>
            <a:prstGeom prst="arc">
              <a:avLst/>
            </a:prstGeom>
            <a:ln w="1905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r>
                <a:rPr lang="en-GB" sz="1200" kern="100" dirty="0">
                  <a:solidFill>
                    <a:prstClr val="black"/>
                  </a:solidFill>
                  <a:ea typeface="Times New Roman"/>
                  <a:cs typeface="Times New Roman"/>
                </a:rPr>
                <a:t> </a:t>
              </a:r>
              <a:endParaRPr lang="en-GB" sz="1200" kern="100" dirty="0">
                <a:solidFill>
                  <a:prstClr val="black"/>
                </a:solidFill>
                <a:ea typeface="新細明體"/>
                <a:cs typeface="Times New Roman"/>
              </a:endParaRPr>
            </a:p>
          </p:txBody>
        </p:sp>
      </p:grpSp>
      <p:grpSp>
        <p:nvGrpSpPr>
          <p:cNvPr id="116" name="Group 115"/>
          <p:cNvGrpSpPr/>
          <p:nvPr/>
        </p:nvGrpSpPr>
        <p:grpSpPr>
          <a:xfrm>
            <a:off x="1547664" y="6468512"/>
            <a:ext cx="218049" cy="236855"/>
            <a:chOff x="0" y="0"/>
            <a:chExt cx="315197" cy="316538"/>
          </a:xfrm>
        </p:grpSpPr>
        <p:sp>
          <p:nvSpPr>
            <p:cNvPr id="117" name="Oval 116"/>
            <p:cNvSpPr/>
            <p:nvPr/>
          </p:nvSpPr>
          <p:spPr>
            <a:xfrm>
              <a:off x="0" y="1341"/>
              <a:ext cx="315197" cy="315197"/>
            </a:xfrm>
            <a:prstGeom prst="ellipse">
              <a:avLst/>
            </a:prstGeom>
            <a:solidFill>
              <a:srgbClr val="FCFDCF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GB" sz="1200" kern="100">
                  <a:solidFill>
                    <a:prstClr val="white"/>
                  </a:solidFill>
                  <a:ea typeface="Times New Roman"/>
                  <a:cs typeface="Times New Roman"/>
                </a:rPr>
                <a:t> </a:t>
              </a:r>
              <a:endParaRPr lang="en-GB" sz="1200" kern="100">
                <a:solidFill>
                  <a:prstClr val="white"/>
                </a:solidFill>
                <a:ea typeface="新細明體"/>
                <a:cs typeface="Times New Roman"/>
              </a:endParaRPr>
            </a:p>
          </p:txBody>
        </p:sp>
        <p:cxnSp>
          <p:nvCxnSpPr>
            <p:cNvPr id="118" name="Straight Connector 117"/>
            <p:cNvCxnSpPr/>
            <p:nvPr/>
          </p:nvCxnSpPr>
          <p:spPr>
            <a:xfrm>
              <a:off x="109376" y="78092"/>
              <a:ext cx="0" cy="80847"/>
            </a:xfrm>
            <a:prstGeom prst="line">
              <a:avLst/>
            </a:prstGeom>
            <a:ln w="1905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9" name="Straight Connector 118"/>
            <p:cNvCxnSpPr/>
            <p:nvPr/>
          </p:nvCxnSpPr>
          <p:spPr>
            <a:xfrm>
              <a:off x="201985" y="78092"/>
              <a:ext cx="0" cy="80847"/>
            </a:xfrm>
            <a:prstGeom prst="line">
              <a:avLst/>
            </a:prstGeom>
            <a:ln w="1905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0" name="Arc 119"/>
            <p:cNvSpPr/>
            <p:nvPr/>
          </p:nvSpPr>
          <p:spPr>
            <a:xfrm rot="8150065">
              <a:off x="31494" y="0"/>
              <a:ext cx="256752" cy="256752"/>
            </a:xfrm>
            <a:prstGeom prst="arc">
              <a:avLst/>
            </a:prstGeom>
            <a:ln w="1905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r>
                <a:rPr lang="en-GB" sz="1200" kern="100" dirty="0">
                  <a:solidFill>
                    <a:prstClr val="black"/>
                  </a:solidFill>
                  <a:ea typeface="Times New Roman"/>
                  <a:cs typeface="Times New Roman"/>
                </a:rPr>
                <a:t> </a:t>
              </a:r>
              <a:endParaRPr lang="en-GB" sz="1200" kern="100" dirty="0">
                <a:solidFill>
                  <a:prstClr val="black"/>
                </a:solidFill>
                <a:ea typeface="新細明體"/>
                <a:cs typeface="Times New Roman"/>
              </a:endParaRPr>
            </a:p>
          </p:txBody>
        </p:sp>
      </p:grpSp>
      <p:grpSp>
        <p:nvGrpSpPr>
          <p:cNvPr id="121" name="Group 120"/>
          <p:cNvGrpSpPr/>
          <p:nvPr/>
        </p:nvGrpSpPr>
        <p:grpSpPr>
          <a:xfrm>
            <a:off x="2214014" y="5409223"/>
            <a:ext cx="218049" cy="236855"/>
            <a:chOff x="0" y="0"/>
            <a:chExt cx="315197" cy="316538"/>
          </a:xfrm>
        </p:grpSpPr>
        <p:sp>
          <p:nvSpPr>
            <p:cNvPr id="122" name="Oval 121"/>
            <p:cNvSpPr/>
            <p:nvPr/>
          </p:nvSpPr>
          <p:spPr>
            <a:xfrm>
              <a:off x="0" y="1341"/>
              <a:ext cx="315197" cy="315197"/>
            </a:xfrm>
            <a:prstGeom prst="ellipse">
              <a:avLst/>
            </a:prstGeom>
            <a:solidFill>
              <a:srgbClr val="FCFDCF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GB" sz="1200" kern="100" dirty="0">
                  <a:solidFill>
                    <a:prstClr val="white"/>
                  </a:solidFill>
                  <a:ea typeface="Times New Roman"/>
                  <a:cs typeface="Times New Roman"/>
                </a:rPr>
                <a:t> </a:t>
              </a:r>
              <a:endParaRPr lang="en-GB" sz="1200" kern="100" dirty="0">
                <a:solidFill>
                  <a:prstClr val="white"/>
                </a:solidFill>
                <a:ea typeface="新細明體"/>
                <a:cs typeface="Times New Roman"/>
              </a:endParaRPr>
            </a:p>
          </p:txBody>
        </p:sp>
        <p:cxnSp>
          <p:nvCxnSpPr>
            <p:cNvPr id="123" name="Straight Connector 122"/>
            <p:cNvCxnSpPr/>
            <p:nvPr/>
          </p:nvCxnSpPr>
          <p:spPr>
            <a:xfrm>
              <a:off x="109376" y="78092"/>
              <a:ext cx="0" cy="80847"/>
            </a:xfrm>
            <a:prstGeom prst="line">
              <a:avLst/>
            </a:prstGeom>
            <a:ln w="1905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4" name="Straight Connector 123"/>
            <p:cNvCxnSpPr/>
            <p:nvPr/>
          </p:nvCxnSpPr>
          <p:spPr>
            <a:xfrm>
              <a:off x="201985" y="78092"/>
              <a:ext cx="0" cy="80847"/>
            </a:xfrm>
            <a:prstGeom prst="line">
              <a:avLst/>
            </a:prstGeom>
            <a:ln w="1905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5" name="Arc 124"/>
            <p:cNvSpPr/>
            <p:nvPr/>
          </p:nvSpPr>
          <p:spPr>
            <a:xfrm rot="8150065">
              <a:off x="31494" y="0"/>
              <a:ext cx="256752" cy="256752"/>
            </a:xfrm>
            <a:prstGeom prst="arc">
              <a:avLst/>
            </a:prstGeom>
            <a:ln w="1905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r>
                <a:rPr lang="en-GB" sz="1200" kern="100" dirty="0">
                  <a:solidFill>
                    <a:prstClr val="black"/>
                  </a:solidFill>
                  <a:ea typeface="Times New Roman"/>
                  <a:cs typeface="Times New Roman"/>
                </a:rPr>
                <a:t> </a:t>
              </a:r>
              <a:endParaRPr lang="en-GB" sz="1200" kern="100" dirty="0">
                <a:solidFill>
                  <a:prstClr val="black"/>
                </a:solidFill>
                <a:ea typeface="新細明體"/>
                <a:cs typeface="Times New Roman"/>
              </a:endParaRPr>
            </a:p>
          </p:txBody>
        </p:sp>
      </p:grpSp>
      <p:grpSp>
        <p:nvGrpSpPr>
          <p:cNvPr id="126" name="Group 125"/>
          <p:cNvGrpSpPr/>
          <p:nvPr/>
        </p:nvGrpSpPr>
        <p:grpSpPr>
          <a:xfrm>
            <a:off x="2444996" y="5413420"/>
            <a:ext cx="218049" cy="236855"/>
            <a:chOff x="0" y="0"/>
            <a:chExt cx="315197" cy="316538"/>
          </a:xfrm>
        </p:grpSpPr>
        <p:sp>
          <p:nvSpPr>
            <p:cNvPr id="127" name="Oval 126"/>
            <p:cNvSpPr/>
            <p:nvPr/>
          </p:nvSpPr>
          <p:spPr>
            <a:xfrm>
              <a:off x="0" y="1341"/>
              <a:ext cx="315197" cy="315197"/>
            </a:xfrm>
            <a:prstGeom prst="ellipse">
              <a:avLst/>
            </a:prstGeom>
            <a:solidFill>
              <a:srgbClr val="FCFDCF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GB" sz="1200" kern="100">
                  <a:solidFill>
                    <a:prstClr val="white"/>
                  </a:solidFill>
                  <a:ea typeface="Times New Roman"/>
                  <a:cs typeface="Times New Roman"/>
                </a:rPr>
                <a:t> </a:t>
              </a:r>
              <a:endParaRPr lang="en-GB" sz="1200" kern="100">
                <a:solidFill>
                  <a:prstClr val="white"/>
                </a:solidFill>
                <a:ea typeface="新細明體"/>
                <a:cs typeface="Times New Roman"/>
              </a:endParaRPr>
            </a:p>
          </p:txBody>
        </p:sp>
        <p:cxnSp>
          <p:nvCxnSpPr>
            <p:cNvPr id="128" name="Straight Connector 127"/>
            <p:cNvCxnSpPr/>
            <p:nvPr/>
          </p:nvCxnSpPr>
          <p:spPr>
            <a:xfrm>
              <a:off x="109376" y="78092"/>
              <a:ext cx="0" cy="80847"/>
            </a:xfrm>
            <a:prstGeom prst="line">
              <a:avLst/>
            </a:prstGeom>
            <a:ln w="1905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9" name="Straight Connector 128"/>
            <p:cNvCxnSpPr/>
            <p:nvPr/>
          </p:nvCxnSpPr>
          <p:spPr>
            <a:xfrm>
              <a:off x="201985" y="78092"/>
              <a:ext cx="0" cy="80847"/>
            </a:xfrm>
            <a:prstGeom prst="line">
              <a:avLst/>
            </a:prstGeom>
            <a:ln w="1905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0" name="Arc 129"/>
            <p:cNvSpPr/>
            <p:nvPr/>
          </p:nvSpPr>
          <p:spPr>
            <a:xfrm rot="8150065">
              <a:off x="31494" y="0"/>
              <a:ext cx="256752" cy="256752"/>
            </a:xfrm>
            <a:prstGeom prst="arc">
              <a:avLst/>
            </a:prstGeom>
            <a:ln w="1905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r>
                <a:rPr lang="en-GB" sz="1200" kern="100">
                  <a:solidFill>
                    <a:prstClr val="black"/>
                  </a:solidFill>
                  <a:ea typeface="Times New Roman"/>
                  <a:cs typeface="Times New Roman"/>
                </a:rPr>
                <a:t> </a:t>
              </a:r>
              <a:endParaRPr lang="en-GB" sz="1200" kern="100">
                <a:solidFill>
                  <a:prstClr val="black"/>
                </a:solidFill>
                <a:ea typeface="新細明體"/>
                <a:cs typeface="Times New Roman"/>
              </a:endParaRPr>
            </a:p>
          </p:txBody>
        </p:sp>
      </p:grpSp>
      <p:grpSp>
        <p:nvGrpSpPr>
          <p:cNvPr id="136" name="Group 135"/>
          <p:cNvGrpSpPr/>
          <p:nvPr/>
        </p:nvGrpSpPr>
        <p:grpSpPr>
          <a:xfrm>
            <a:off x="2212353" y="5924255"/>
            <a:ext cx="218049" cy="236855"/>
            <a:chOff x="0" y="0"/>
            <a:chExt cx="315197" cy="316538"/>
          </a:xfrm>
        </p:grpSpPr>
        <p:sp>
          <p:nvSpPr>
            <p:cNvPr id="137" name="Oval 136"/>
            <p:cNvSpPr/>
            <p:nvPr/>
          </p:nvSpPr>
          <p:spPr>
            <a:xfrm>
              <a:off x="0" y="1341"/>
              <a:ext cx="315197" cy="315197"/>
            </a:xfrm>
            <a:prstGeom prst="ellipse">
              <a:avLst/>
            </a:prstGeom>
            <a:solidFill>
              <a:srgbClr val="FCFDCF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GB" sz="1200" kern="100" dirty="0">
                  <a:solidFill>
                    <a:prstClr val="white"/>
                  </a:solidFill>
                  <a:ea typeface="Times New Roman"/>
                  <a:cs typeface="Times New Roman"/>
                </a:rPr>
                <a:t> </a:t>
              </a:r>
              <a:endParaRPr lang="en-GB" sz="1200" kern="100" dirty="0">
                <a:solidFill>
                  <a:prstClr val="white"/>
                </a:solidFill>
                <a:ea typeface="新細明體"/>
                <a:cs typeface="Times New Roman"/>
              </a:endParaRPr>
            </a:p>
          </p:txBody>
        </p:sp>
        <p:cxnSp>
          <p:nvCxnSpPr>
            <p:cNvPr id="138" name="Straight Connector 137"/>
            <p:cNvCxnSpPr/>
            <p:nvPr/>
          </p:nvCxnSpPr>
          <p:spPr>
            <a:xfrm>
              <a:off x="109376" y="78092"/>
              <a:ext cx="0" cy="80847"/>
            </a:xfrm>
            <a:prstGeom prst="line">
              <a:avLst/>
            </a:prstGeom>
            <a:ln w="1905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9" name="Straight Connector 138"/>
            <p:cNvCxnSpPr/>
            <p:nvPr/>
          </p:nvCxnSpPr>
          <p:spPr>
            <a:xfrm>
              <a:off x="201985" y="78092"/>
              <a:ext cx="0" cy="80847"/>
            </a:xfrm>
            <a:prstGeom prst="line">
              <a:avLst/>
            </a:prstGeom>
            <a:ln w="1905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0" name="Arc 139"/>
            <p:cNvSpPr/>
            <p:nvPr/>
          </p:nvSpPr>
          <p:spPr>
            <a:xfrm rot="8150065">
              <a:off x="31494" y="0"/>
              <a:ext cx="256752" cy="256752"/>
            </a:xfrm>
            <a:prstGeom prst="arc">
              <a:avLst/>
            </a:prstGeom>
            <a:ln w="1905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r>
                <a:rPr lang="en-GB" sz="1200" kern="100" dirty="0">
                  <a:solidFill>
                    <a:prstClr val="black"/>
                  </a:solidFill>
                  <a:ea typeface="Times New Roman"/>
                  <a:cs typeface="Times New Roman"/>
                </a:rPr>
                <a:t> </a:t>
              </a:r>
              <a:endParaRPr lang="en-GB" sz="1200" kern="100" dirty="0">
                <a:solidFill>
                  <a:prstClr val="black"/>
                </a:solidFill>
                <a:ea typeface="新細明體"/>
                <a:cs typeface="Times New Roman"/>
              </a:endParaRPr>
            </a:p>
          </p:txBody>
        </p:sp>
      </p:grpSp>
      <p:grpSp>
        <p:nvGrpSpPr>
          <p:cNvPr id="141" name="Group 140"/>
          <p:cNvGrpSpPr/>
          <p:nvPr/>
        </p:nvGrpSpPr>
        <p:grpSpPr>
          <a:xfrm>
            <a:off x="2444996" y="5928452"/>
            <a:ext cx="218049" cy="236855"/>
            <a:chOff x="0" y="0"/>
            <a:chExt cx="315197" cy="316538"/>
          </a:xfrm>
        </p:grpSpPr>
        <p:sp>
          <p:nvSpPr>
            <p:cNvPr id="142" name="Oval 141"/>
            <p:cNvSpPr/>
            <p:nvPr/>
          </p:nvSpPr>
          <p:spPr>
            <a:xfrm>
              <a:off x="0" y="1341"/>
              <a:ext cx="315197" cy="315197"/>
            </a:xfrm>
            <a:prstGeom prst="ellipse">
              <a:avLst/>
            </a:prstGeom>
            <a:solidFill>
              <a:srgbClr val="FCFDCF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GB" sz="1200" kern="100">
                  <a:solidFill>
                    <a:prstClr val="white"/>
                  </a:solidFill>
                  <a:ea typeface="Times New Roman"/>
                  <a:cs typeface="Times New Roman"/>
                </a:rPr>
                <a:t> </a:t>
              </a:r>
              <a:endParaRPr lang="en-GB" sz="1200" kern="100">
                <a:solidFill>
                  <a:prstClr val="white"/>
                </a:solidFill>
                <a:ea typeface="新細明體"/>
                <a:cs typeface="Times New Roman"/>
              </a:endParaRPr>
            </a:p>
          </p:txBody>
        </p:sp>
        <p:cxnSp>
          <p:nvCxnSpPr>
            <p:cNvPr id="143" name="Straight Connector 142"/>
            <p:cNvCxnSpPr/>
            <p:nvPr/>
          </p:nvCxnSpPr>
          <p:spPr>
            <a:xfrm>
              <a:off x="109376" y="78092"/>
              <a:ext cx="0" cy="80847"/>
            </a:xfrm>
            <a:prstGeom prst="line">
              <a:avLst/>
            </a:prstGeom>
            <a:ln w="1905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4" name="Straight Connector 143"/>
            <p:cNvCxnSpPr/>
            <p:nvPr/>
          </p:nvCxnSpPr>
          <p:spPr>
            <a:xfrm>
              <a:off x="201985" y="78092"/>
              <a:ext cx="0" cy="80847"/>
            </a:xfrm>
            <a:prstGeom prst="line">
              <a:avLst/>
            </a:prstGeom>
            <a:ln w="1905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5" name="Arc 144"/>
            <p:cNvSpPr/>
            <p:nvPr/>
          </p:nvSpPr>
          <p:spPr>
            <a:xfrm rot="8150065">
              <a:off x="31494" y="0"/>
              <a:ext cx="256752" cy="256752"/>
            </a:xfrm>
            <a:prstGeom prst="arc">
              <a:avLst/>
            </a:prstGeom>
            <a:ln w="1905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r>
                <a:rPr lang="en-GB" sz="1200" kern="100">
                  <a:solidFill>
                    <a:prstClr val="black"/>
                  </a:solidFill>
                  <a:ea typeface="Times New Roman"/>
                  <a:cs typeface="Times New Roman"/>
                </a:rPr>
                <a:t> </a:t>
              </a:r>
              <a:endParaRPr lang="en-GB" sz="1200" kern="100">
                <a:solidFill>
                  <a:prstClr val="black"/>
                </a:solidFill>
                <a:ea typeface="新細明體"/>
                <a:cs typeface="Times New Roman"/>
              </a:endParaRPr>
            </a:p>
          </p:txBody>
        </p:sp>
      </p:grpSp>
      <p:grpSp>
        <p:nvGrpSpPr>
          <p:cNvPr id="151" name="Group 150"/>
          <p:cNvGrpSpPr/>
          <p:nvPr/>
        </p:nvGrpSpPr>
        <p:grpSpPr>
          <a:xfrm>
            <a:off x="3343986" y="5928452"/>
            <a:ext cx="218049" cy="236855"/>
            <a:chOff x="0" y="0"/>
            <a:chExt cx="315197" cy="316538"/>
          </a:xfrm>
        </p:grpSpPr>
        <p:sp>
          <p:nvSpPr>
            <p:cNvPr id="152" name="Oval 151"/>
            <p:cNvSpPr/>
            <p:nvPr/>
          </p:nvSpPr>
          <p:spPr>
            <a:xfrm>
              <a:off x="0" y="1341"/>
              <a:ext cx="315197" cy="315197"/>
            </a:xfrm>
            <a:prstGeom prst="ellipse">
              <a:avLst/>
            </a:prstGeom>
            <a:solidFill>
              <a:srgbClr val="FCFDCF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GB" sz="1200" kern="100" dirty="0">
                  <a:solidFill>
                    <a:prstClr val="white"/>
                  </a:solidFill>
                  <a:ea typeface="Times New Roman"/>
                  <a:cs typeface="Times New Roman"/>
                </a:rPr>
                <a:t> </a:t>
              </a:r>
              <a:endParaRPr lang="en-GB" sz="1200" kern="100" dirty="0">
                <a:solidFill>
                  <a:prstClr val="white"/>
                </a:solidFill>
                <a:ea typeface="新細明體"/>
                <a:cs typeface="Times New Roman"/>
              </a:endParaRPr>
            </a:p>
          </p:txBody>
        </p:sp>
        <p:cxnSp>
          <p:nvCxnSpPr>
            <p:cNvPr id="153" name="Straight Connector 152"/>
            <p:cNvCxnSpPr/>
            <p:nvPr/>
          </p:nvCxnSpPr>
          <p:spPr>
            <a:xfrm>
              <a:off x="109376" y="78092"/>
              <a:ext cx="0" cy="80847"/>
            </a:xfrm>
            <a:prstGeom prst="line">
              <a:avLst/>
            </a:prstGeom>
            <a:ln w="1905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4" name="Straight Connector 153"/>
            <p:cNvCxnSpPr/>
            <p:nvPr/>
          </p:nvCxnSpPr>
          <p:spPr>
            <a:xfrm>
              <a:off x="201985" y="78092"/>
              <a:ext cx="0" cy="80847"/>
            </a:xfrm>
            <a:prstGeom prst="line">
              <a:avLst/>
            </a:prstGeom>
            <a:ln w="1905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5" name="Arc 154"/>
            <p:cNvSpPr/>
            <p:nvPr/>
          </p:nvSpPr>
          <p:spPr>
            <a:xfrm rot="8150065">
              <a:off x="31494" y="0"/>
              <a:ext cx="256752" cy="256752"/>
            </a:xfrm>
            <a:prstGeom prst="arc">
              <a:avLst/>
            </a:prstGeom>
            <a:ln w="1905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r>
                <a:rPr lang="en-GB" sz="1200" kern="100" dirty="0">
                  <a:solidFill>
                    <a:prstClr val="black"/>
                  </a:solidFill>
                  <a:ea typeface="Times New Roman"/>
                  <a:cs typeface="Times New Roman"/>
                </a:rPr>
                <a:t> </a:t>
              </a:r>
              <a:endParaRPr lang="en-GB" sz="1200" kern="100" dirty="0">
                <a:solidFill>
                  <a:prstClr val="black"/>
                </a:solidFill>
                <a:ea typeface="新細明體"/>
                <a:cs typeface="Times New Roman"/>
              </a:endParaRPr>
            </a:p>
          </p:txBody>
        </p:sp>
      </p:grpSp>
      <p:grpSp>
        <p:nvGrpSpPr>
          <p:cNvPr id="172" name="Group 171"/>
          <p:cNvGrpSpPr/>
          <p:nvPr/>
        </p:nvGrpSpPr>
        <p:grpSpPr>
          <a:xfrm>
            <a:off x="2226834" y="6468870"/>
            <a:ext cx="218160" cy="344506"/>
            <a:chOff x="1156807" y="5912945"/>
            <a:chExt cx="236340" cy="344506"/>
          </a:xfrm>
        </p:grpSpPr>
        <p:sp>
          <p:nvSpPr>
            <p:cNvPr id="173" name="Oval 172"/>
            <p:cNvSpPr/>
            <p:nvPr/>
          </p:nvSpPr>
          <p:spPr>
            <a:xfrm>
              <a:off x="1236192" y="6007691"/>
              <a:ext cx="72000" cy="720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white"/>
                </a:solidFill>
              </a:endParaRPr>
            </a:p>
          </p:txBody>
        </p:sp>
        <p:sp>
          <p:nvSpPr>
            <p:cNvPr id="174" name="Oval 173"/>
            <p:cNvSpPr/>
            <p:nvPr/>
          </p:nvSpPr>
          <p:spPr>
            <a:xfrm>
              <a:off x="1156807" y="5912945"/>
              <a:ext cx="236340" cy="236340"/>
            </a:xfrm>
            <a:prstGeom prst="ellipse">
              <a:avLst/>
            </a:prstGeom>
            <a:solidFill>
              <a:srgbClr val="FCFDCF"/>
            </a:solidFill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white"/>
                </a:solidFill>
              </a:endParaRPr>
            </a:p>
          </p:txBody>
        </p:sp>
        <p:cxnSp>
          <p:nvCxnSpPr>
            <p:cNvPr id="175" name="Straight Connector 174"/>
            <p:cNvCxnSpPr/>
            <p:nvPr/>
          </p:nvCxnSpPr>
          <p:spPr>
            <a:xfrm>
              <a:off x="1238819" y="5970494"/>
              <a:ext cx="0" cy="60621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6" name="Straight Connector 175"/>
            <p:cNvCxnSpPr/>
            <p:nvPr/>
          </p:nvCxnSpPr>
          <p:spPr>
            <a:xfrm>
              <a:off x="1308259" y="5970494"/>
              <a:ext cx="0" cy="60621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77" name="Arc 176"/>
            <p:cNvSpPr/>
            <p:nvPr/>
          </p:nvSpPr>
          <p:spPr>
            <a:xfrm rot="18900000">
              <a:off x="1180422" y="6064934"/>
              <a:ext cx="192517" cy="192517"/>
            </a:xfrm>
            <a:prstGeom prst="arc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black"/>
                </a:solidFill>
              </a:endParaRPr>
            </a:p>
          </p:txBody>
        </p:sp>
      </p:grpSp>
      <p:grpSp>
        <p:nvGrpSpPr>
          <p:cNvPr id="178" name="Group 177"/>
          <p:cNvGrpSpPr/>
          <p:nvPr/>
        </p:nvGrpSpPr>
        <p:grpSpPr>
          <a:xfrm>
            <a:off x="3342325" y="5409220"/>
            <a:ext cx="218160" cy="344506"/>
            <a:chOff x="1156807" y="5912945"/>
            <a:chExt cx="236340" cy="344506"/>
          </a:xfrm>
        </p:grpSpPr>
        <p:sp>
          <p:nvSpPr>
            <p:cNvPr id="179" name="Oval 178"/>
            <p:cNvSpPr/>
            <p:nvPr/>
          </p:nvSpPr>
          <p:spPr>
            <a:xfrm>
              <a:off x="1236192" y="6007691"/>
              <a:ext cx="72000" cy="720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white"/>
                </a:solidFill>
              </a:endParaRPr>
            </a:p>
          </p:txBody>
        </p:sp>
        <p:sp>
          <p:nvSpPr>
            <p:cNvPr id="180" name="Oval 179"/>
            <p:cNvSpPr/>
            <p:nvPr/>
          </p:nvSpPr>
          <p:spPr>
            <a:xfrm>
              <a:off x="1156807" y="5912945"/>
              <a:ext cx="236340" cy="236340"/>
            </a:xfrm>
            <a:prstGeom prst="ellipse">
              <a:avLst/>
            </a:prstGeom>
            <a:solidFill>
              <a:srgbClr val="FCFDCF"/>
            </a:solidFill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white"/>
                </a:solidFill>
              </a:endParaRPr>
            </a:p>
          </p:txBody>
        </p:sp>
        <p:cxnSp>
          <p:nvCxnSpPr>
            <p:cNvPr id="181" name="Straight Connector 180"/>
            <p:cNvCxnSpPr/>
            <p:nvPr/>
          </p:nvCxnSpPr>
          <p:spPr>
            <a:xfrm>
              <a:off x="1238819" y="5970494"/>
              <a:ext cx="0" cy="60621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2" name="Straight Connector 181"/>
            <p:cNvCxnSpPr/>
            <p:nvPr/>
          </p:nvCxnSpPr>
          <p:spPr>
            <a:xfrm>
              <a:off x="1308259" y="5970494"/>
              <a:ext cx="0" cy="60621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83" name="Arc 182"/>
            <p:cNvSpPr/>
            <p:nvPr/>
          </p:nvSpPr>
          <p:spPr>
            <a:xfrm rot="18900000">
              <a:off x="1180422" y="6064934"/>
              <a:ext cx="192517" cy="192517"/>
            </a:xfrm>
            <a:prstGeom prst="arc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black"/>
                </a:solidFill>
              </a:endParaRPr>
            </a:p>
          </p:txBody>
        </p:sp>
      </p:grpSp>
      <p:grpSp>
        <p:nvGrpSpPr>
          <p:cNvPr id="184" name="Group 183"/>
          <p:cNvGrpSpPr/>
          <p:nvPr/>
        </p:nvGrpSpPr>
        <p:grpSpPr>
          <a:xfrm>
            <a:off x="3342326" y="6469148"/>
            <a:ext cx="218048" cy="236219"/>
            <a:chOff x="0" y="0"/>
            <a:chExt cx="236340" cy="236340"/>
          </a:xfrm>
        </p:grpSpPr>
        <p:sp>
          <p:nvSpPr>
            <p:cNvPr id="185" name="Oval 184"/>
            <p:cNvSpPr/>
            <p:nvPr/>
          </p:nvSpPr>
          <p:spPr>
            <a:xfrm>
              <a:off x="79385" y="94746"/>
              <a:ext cx="72000" cy="72000"/>
            </a:xfrm>
            <a:prstGeom prst="ellipse">
              <a:avLst/>
            </a:prstGeom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GB" sz="1200" kern="100">
                  <a:solidFill>
                    <a:prstClr val="white"/>
                  </a:solidFill>
                  <a:ea typeface="Times New Roman"/>
                  <a:cs typeface="Times New Roman"/>
                </a:rPr>
                <a:t> </a:t>
              </a:r>
              <a:endParaRPr lang="en-GB" sz="1200" kern="100">
                <a:solidFill>
                  <a:prstClr val="white"/>
                </a:solidFill>
                <a:ea typeface="新細明體"/>
                <a:cs typeface="Times New Roman"/>
              </a:endParaRPr>
            </a:p>
          </p:txBody>
        </p:sp>
        <p:sp>
          <p:nvSpPr>
            <p:cNvPr id="186" name="Oval 185"/>
            <p:cNvSpPr/>
            <p:nvPr/>
          </p:nvSpPr>
          <p:spPr>
            <a:xfrm>
              <a:off x="0" y="0"/>
              <a:ext cx="236340" cy="236340"/>
            </a:xfrm>
            <a:prstGeom prst="ellipse">
              <a:avLst/>
            </a:prstGeom>
            <a:solidFill>
              <a:srgbClr val="FCFDCF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GB" sz="1200" kern="100">
                  <a:solidFill>
                    <a:prstClr val="white"/>
                  </a:solidFill>
                  <a:ea typeface="Times New Roman"/>
                  <a:cs typeface="Times New Roman"/>
                </a:rPr>
                <a:t> </a:t>
              </a:r>
              <a:endParaRPr lang="en-GB" sz="1200" kern="100">
                <a:solidFill>
                  <a:prstClr val="white"/>
                </a:solidFill>
                <a:ea typeface="新細明體"/>
                <a:cs typeface="Times New Roman"/>
              </a:endParaRPr>
            </a:p>
          </p:txBody>
        </p:sp>
        <p:cxnSp>
          <p:nvCxnSpPr>
            <p:cNvPr id="187" name="Straight Connector 186"/>
            <p:cNvCxnSpPr/>
            <p:nvPr/>
          </p:nvCxnSpPr>
          <p:spPr>
            <a:xfrm>
              <a:off x="82012" y="57549"/>
              <a:ext cx="0" cy="60621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8" name="Straight Connector 187"/>
            <p:cNvCxnSpPr/>
            <p:nvPr/>
          </p:nvCxnSpPr>
          <p:spPr>
            <a:xfrm>
              <a:off x="151452" y="57549"/>
              <a:ext cx="0" cy="60621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9" name="Straight Connector 188"/>
            <p:cNvCxnSpPr/>
            <p:nvPr/>
          </p:nvCxnSpPr>
          <p:spPr>
            <a:xfrm>
              <a:off x="55818" y="164538"/>
              <a:ext cx="123872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35" name="TextBox 134"/>
          <p:cNvSpPr txBox="1"/>
          <p:nvPr/>
        </p:nvSpPr>
        <p:spPr>
          <a:xfrm>
            <a:off x="284754" y="189462"/>
            <a:ext cx="2492990" cy="67710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TW" altLang="en-US" sz="2000" b="1" kern="1200" dirty="0">
                <a:solidFill>
                  <a:srgbClr val="00682F"/>
                </a:solidFill>
                <a:latin typeface="微軟正黑體"/>
                <a:ea typeface="微軟正黑體"/>
                <a:cs typeface="Aharoni" panose="02010803020104030203" pitchFamily="2" charset="-79"/>
              </a:rPr>
              <a:t>離島區兒童</a:t>
            </a:r>
            <a:r>
              <a:rPr lang="zh-TW" altLang="en-US" sz="2000" b="1" kern="1200" dirty="0">
                <a:solidFill>
                  <a:srgbClr val="FF6700">
                    <a:lumMod val="75000"/>
                  </a:srgbClr>
                </a:solidFill>
                <a:latin typeface="微軟正黑體"/>
                <a:ea typeface="微軟正黑體"/>
                <a:cs typeface="Aharoni" panose="02010803020104030203" pitchFamily="2" charset="-79"/>
              </a:rPr>
              <a:t>損傷</a:t>
            </a:r>
            <a:r>
              <a:rPr lang="zh-TW" altLang="en-US" sz="2000" b="1" kern="1200" dirty="0">
                <a:solidFill>
                  <a:srgbClr val="00682F"/>
                </a:solidFill>
                <a:latin typeface="微軟正黑體"/>
                <a:ea typeface="微軟正黑體"/>
                <a:cs typeface="Aharoni" panose="02010803020104030203" pitchFamily="2" charset="-79"/>
              </a:rPr>
              <a:t>概覽</a:t>
            </a:r>
            <a:r>
              <a:rPr lang="en-GB" sz="2000" b="1" kern="1200" dirty="0">
                <a:solidFill>
                  <a:srgbClr val="00682F"/>
                </a:solidFill>
                <a:latin typeface="+mn-lt"/>
                <a:ea typeface="+mn-ea"/>
                <a:cs typeface="Aharoni" panose="02010803020104030203" pitchFamily="2" charset="-79"/>
              </a:rPr>
              <a:t/>
            </a:r>
            <a:br>
              <a:rPr lang="en-GB" sz="2000" b="1" kern="1200" dirty="0">
                <a:solidFill>
                  <a:srgbClr val="00682F"/>
                </a:solidFill>
                <a:latin typeface="+mn-lt"/>
                <a:ea typeface="+mn-ea"/>
                <a:cs typeface="Aharoni" panose="02010803020104030203" pitchFamily="2" charset="-79"/>
              </a:rPr>
            </a:br>
            <a:r>
              <a:rPr lang="en-GB" sz="1800" kern="1200" dirty="0" smtClean="0">
                <a:solidFill>
                  <a:srgbClr val="00682F"/>
                </a:solidFill>
                <a:latin typeface="Berlin Sans FB Demi" panose="020E0802020502020306" pitchFamily="34" charset="0"/>
                <a:ea typeface="+mn-ea"/>
                <a:cs typeface="Aharoni" panose="02010803020104030203" pitchFamily="2" charset="-79"/>
              </a:rPr>
              <a:t>2001-2012 </a:t>
            </a:r>
            <a:endParaRPr lang="en-GB" sz="1800" kern="1200" dirty="0">
              <a:solidFill>
                <a:srgbClr val="00682F"/>
              </a:solidFill>
              <a:latin typeface="Berlin Sans FB Demi" panose="020E0802020502020306" pitchFamily="34" charset="0"/>
              <a:ea typeface="+mn-ea"/>
              <a:cs typeface="Aharoni" panose="02010803020104030203" pitchFamily="2" charset="-79"/>
            </a:endParaRPr>
          </a:p>
        </p:txBody>
      </p:sp>
      <p:sp>
        <p:nvSpPr>
          <p:cNvPr id="156" name="TextBox 155"/>
          <p:cNvSpPr txBox="1"/>
          <p:nvPr/>
        </p:nvSpPr>
        <p:spPr>
          <a:xfrm>
            <a:off x="4749002" y="3383704"/>
            <a:ext cx="156966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TW" altLang="en-US" sz="1800" b="1" kern="1200" dirty="0" smtClean="0">
                <a:solidFill>
                  <a:srgbClr val="00682F"/>
                </a:solidFill>
                <a:latin typeface="Century Gothic"/>
                <a:ea typeface="微軟正黑體"/>
                <a:cs typeface="Aharoni" panose="02010803020104030203" pitchFamily="2" charset="-79"/>
              </a:rPr>
              <a:t>急症室求診率</a:t>
            </a:r>
            <a:endParaRPr lang="en-GB" sz="1800" b="1" kern="1200" dirty="0">
              <a:solidFill>
                <a:srgbClr val="00682F"/>
              </a:solidFill>
              <a:latin typeface="Century Gothic"/>
              <a:ea typeface="+mn-ea"/>
              <a:cs typeface="Aharoni" panose="02010803020104030203" pitchFamily="2" charset="-79"/>
            </a:endParaRPr>
          </a:p>
        </p:txBody>
      </p:sp>
      <p:sp>
        <p:nvSpPr>
          <p:cNvPr id="157" name="TextBox 156"/>
          <p:cNvSpPr txBox="1"/>
          <p:nvPr/>
        </p:nvSpPr>
        <p:spPr>
          <a:xfrm>
            <a:off x="4752165" y="624835"/>
            <a:ext cx="110799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TW" altLang="en-US" sz="1800" b="1" kern="1200" dirty="0" smtClean="0">
                <a:solidFill>
                  <a:srgbClr val="00682F"/>
                </a:solidFill>
                <a:latin typeface="Century Gothic"/>
                <a:ea typeface="微軟正黑體"/>
                <a:cs typeface="Aharoni" panose="02010803020104030203" pitchFamily="2" charset="-79"/>
              </a:rPr>
              <a:t>高危組</a:t>
            </a:r>
            <a:r>
              <a:rPr lang="zh-TW" altLang="en-US" sz="1800" b="1" kern="1200" dirty="0">
                <a:solidFill>
                  <a:srgbClr val="00682F"/>
                </a:solidFill>
                <a:latin typeface="Century Gothic"/>
                <a:ea typeface="微軟正黑體"/>
                <a:cs typeface="Aharoni" panose="02010803020104030203" pitchFamily="2" charset="-79"/>
              </a:rPr>
              <a:t>別</a:t>
            </a:r>
            <a:endParaRPr lang="en-GB" sz="1800" b="1" kern="1200" dirty="0">
              <a:solidFill>
                <a:srgbClr val="00682F"/>
              </a:solidFill>
              <a:latin typeface="Century Gothic"/>
              <a:ea typeface="+mn-ea"/>
              <a:cs typeface="Aharoni" panose="02010803020104030203" pitchFamily="2" charset="-79"/>
            </a:endParaRPr>
          </a:p>
        </p:txBody>
      </p:sp>
      <p:sp>
        <p:nvSpPr>
          <p:cNvPr id="158" name="TextBox 157"/>
          <p:cNvSpPr txBox="1"/>
          <p:nvPr/>
        </p:nvSpPr>
        <p:spPr>
          <a:xfrm>
            <a:off x="218287" y="1240169"/>
            <a:ext cx="180049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TW" altLang="en-US" sz="1800" b="1" kern="1200" dirty="0">
                <a:solidFill>
                  <a:srgbClr val="00682F"/>
                </a:solidFill>
                <a:latin typeface="Century Gothic"/>
                <a:ea typeface="微軟正黑體"/>
                <a:cs typeface="Aharoni" panose="02010803020104030203" pitchFamily="2" charset="-79"/>
              </a:rPr>
              <a:t>急症室醫療開支</a:t>
            </a:r>
            <a:endParaRPr lang="en-GB" sz="1800" b="1" kern="1200" dirty="0">
              <a:solidFill>
                <a:srgbClr val="00682F"/>
              </a:solidFill>
              <a:latin typeface="Century Gothic"/>
              <a:ea typeface="+mn-ea"/>
              <a:cs typeface="Aharoni" panose="02010803020104030203" pitchFamily="2" charset="-79"/>
            </a:endParaRPr>
          </a:p>
        </p:txBody>
      </p:sp>
      <p:sp>
        <p:nvSpPr>
          <p:cNvPr id="159" name="TextBox 158"/>
          <p:cNvSpPr txBox="1"/>
          <p:nvPr/>
        </p:nvSpPr>
        <p:spPr>
          <a:xfrm>
            <a:off x="218285" y="3657686"/>
            <a:ext cx="226215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TW" altLang="en-US" sz="1800" b="1" kern="1200" dirty="0" smtClean="0">
                <a:solidFill>
                  <a:srgbClr val="00682F"/>
                </a:solidFill>
                <a:latin typeface="Century Gothic"/>
                <a:ea typeface="微軟正黑體"/>
                <a:cs typeface="Aharoni" panose="02010803020104030203" pitchFamily="2" charset="-79"/>
              </a:rPr>
              <a:t>值得注意之損傷種類</a:t>
            </a:r>
            <a:endParaRPr lang="en-GB" sz="1800" b="1" kern="1200" dirty="0">
              <a:solidFill>
                <a:srgbClr val="00682F"/>
              </a:solidFill>
              <a:latin typeface="Century Gothic"/>
              <a:ea typeface="+mn-ea"/>
              <a:cs typeface="Aharoni" panose="02010803020104030203" pitchFamily="2" charset="-79"/>
            </a:endParaRPr>
          </a:p>
        </p:txBody>
      </p:sp>
      <p:sp>
        <p:nvSpPr>
          <p:cNvPr id="160" name="TextBox 1"/>
          <p:cNvSpPr txBox="1"/>
          <p:nvPr/>
        </p:nvSpPr>
        <p:spPr>
          <a:xfrm>
            <a:off x="560430" y="1859876"/>
            <a:ext cx="1673496" cy="939165"/>
          </a:xfrm>
          <a:prstGeom prst="rect">
            <a:avLst/>
          </a:prstGeom>
        </p:spPr>
        <p:txBody>
          <a:bodyPr wrap="square" rtlCol="0"/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zh-TW" altLang="en-US" kern="1200" dirty="0" smtClean="0">
                <a:solidFill>
                  <a:prstClr val="black"/>
                </a:solidFill>
              </a:rPr>
              <a:t>每年</a:t>
            </a:r>
            <a:r>
              <a:rPr lang="zh-TW" altLang="en-US" kern="1200" dirty="0">
                <a:solidFill>
                  <a:prstClr val="black"/>
                </a:solidFill>
              </a:rPr>
              <a:t>有</a:t>
            </a:r>
            <a:r>
              <a:rPr lang="en-US" kern="1200" dirty="0">
                <a:solidFill>
                  <a:prstClr val="black"/>
                </a:solidFill>
              </a:rPr>
              <a:t> </a:t>
            </a:r>
            <a:r>
              <a:rPr lang="en-US" kern="1200" dirty="0" smtClean="0">
                <a:solidFill>
                  <a:prstClr val="black"/>
                </a:solidFill>
              </a:rPr>
              <a:t>2</a:t>
            </a:r>
            <a:r>
              <a:rPr lang="en-US" altLang="zh-TW" kern="1200" dirty="0" smtClean="0">
                <a:solidFill>
                  <a:prstClr val="black"/>
                </a:solidFill>
              </a:rPr>
              <a:t>7.5</a:t>
            </a:r>
            <a:r>
              <a:rPr lang="en-US" kern="1200" dirty="0" smtClean="0">
                <a:solidFill>
                  <a:prstClr val="black"/>
                </a:solidFill>
              </a:rPr>
              <a:t>% </a:t>
            </a:r>
            <a:r>
              <a:rPr lang="en-US" sz="2000" b="1" kern="1200" dirty="0" smtClean="0">
                <a:solidFill>
                  <a:srgbClr val="C00000"/>
                </a:solidFill>
              </a:rPr>
              <a:t>$</a:t>
            </a:r>
            <a:r>
              <a:rPr lang="en-US" altLang="zh-TW" sz="2000" b="1" kern="1200" dirty="0" smtClean="0">
                <a:solidFill>
                  <a:srgbClr val="C00000"/>
                </a:solidFill>
              </a:rPr>
              <a:t>247,460</a:t>
            </a:r>
            <a:endParaRPr lang="en-US" sz="1200" kern="1200" dirty="0" smtClean="0">
              <a:solidFill>
                <a:prstClr val="black"/>
              </a:solidFill>
            </a:endParaRPr>
          </a:p>
          <a:p>
            <a:pPr algn="ctr"/>
            <a:r>
              <a:rPr lang="zh-TW" altLang="en-US" sz="2400" b="1" kern="1200" dirty="0" smtClean="0">
                <a:solidFill>
                  <a:srgbClr val="C00000"/>
                </a:solidFill>
              </a:rPr>
              <a:t>可避免</a:t>
            </a:r>
            <a:endParaRPr lang="en-GB" sz="2800" b="1" kern="1200" dirty="0">
              <a:solidFill>
                <a:srgbClr val="C00000"/>
              </a:solidFill>
            </a:endParaRPr>
          </a:p>
        </p:txBody>
      </p:sp>
      <p:sp>
        <p:nvSpPr>
          <p:cNvPr id="161" name="TextBox 160"/>
          <p:cNvSpPr txBox="1"/>
          <p:nvPr/>
        </p:nvSpPr>
        <p:spPr>
          <a:xfrm>
            <a:off x="7011861" y="804038"/>
            <a:ext cx="1747594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TW" altLang="en-US" sz="1050" kern="1200" baseline="-25000" dirty="0" smtClean="0">
                <a:solidFill>
                  <a:prstClr val="black"/>
                </a:solidFill>
                <a:latin typeface="Century Gothic"/>
                <a:ea typeface="微軟正黑體"/>
                <a:cs typeface="+mn-cs"/>
              </a:rPr>
              <a:t>每十萬人</a:t>
            </a:r>
            <a:r>
              <a:rPr lang="en-US" altLang="zh-TW" sz="3200" kern="1200" dirty="0" smtClean="0">
                <a:solidFill>
                  <a:prstClr val="black"/>
                </a:solidFill>
                <a:latin typeface="Century Gothic"/>
                <a:ea typeface="微軟正黑體"/>
                <a:cs typeface="+mn-cs"/>
              </a:rPr>
              <a:t>6,324</a:t>
            </a:r>
            <a:r>
              <a:rPr lang="zh-TW" altLang="en-US" sz="1050" kern="1200" baseline="-25000" dirty="0" smtClean="0">
                <a:solidFill>
                  <a:prstClr val="black"/>
                </a:solidFill>
                <a:latin typeface="Century Gothic"/>
                <a:ea typeface="微軟正黑體"/>
                <a:cs typeface="+mn-cs"/>
              </a:rPr>
              <a:t>人次</a:t>
            </a:r>
            <a:endParaRPr lang="en-GB" sz="1050" kern="1200" baseline="-25000" dirty="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162" name="TextBox 1"/>
          <p:cNvSpPr txBox="1"/>
          <p:nvPr/>
        </p:nvSpPr>
        <p:spPr>
          <a:xfrm>
            <a:off x="2503358" y="2022232"/>
            <a:ext cx="1692236" cy="816952"/>
          </a:xfrm>
          <a:prstGeom prst="rect">
            <a:avLst/>
          </a:prstGeom>
        </p:spPr>
        <p:txBody>
          <a:bodyPr wrap="square" rtlCol="0"/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zh-TW" altLang="en-US" sz="1400" b="1" kern="1200" dirty="0" smtClean="0">
                <a:solidFill>
                  <a:prstClr val="black"/>
                </a:solidFill>
              </a:rPr>
              <a:t>每年</a:t>
            </a:r>
            <a:r>
              <a:rPr lang="zh-TW" altLang="en-US" sz="1600" b="1" kern="1200" dirty="0" smtClean="0">
                <a:solidFill>
                  <a:prstClr val="black"/>
                </a:solidFill>
              </a:rPr>
              <a:t>共</a:t>
            </a:r>
            <a:endParaRPr lang="en-US" sz="1400" b="1" kern="1200" dirty="0" smtClean="0">
              <a:solidFill>
                <a:prstClr val="black"/>
              </a:solidFill>
            </a:endParaRPr>
          </a:p>
          <a:p>
            <a:pPr algn="ctr"/>
            <a:r>
              <a:rPr lang="en-US" sz="2400" b="1" kern="1200" dirty="0" smtClean="0">
                <a:solidFill>
                  <a:prstClr val="black"/>
                </a:solidFill>
              </a:rPr>
              <a:t>$</a:t>
            </a:r>
            <a:r>
              <a:rPr lang="en-US" altLang="zh-TW" sz="2400" b="1" kern="1200" dirty="0" smtClean="0">
                <a:solidFill>
                  <a:prstClr val="black"/>
                </a:solidFill>
              </a:rPr>
              <a:t>900,608</a:t>
            </a:r>
            <a:r>
              <a:rPr lang="en-US" sz="2000" kern="1200" dirty="0" smtClean="0">
                <a:solidFill>
                  <a:prstClr val="black"/>
                </a:solidFill>
              </a:rPr>
              <a:t/>
            </a:r>
            <a:br>
              <a:rPr lang="en-US" sz="2000" kern="1200" dirty="0" smtClean="0">
                <a:solidFill>
                  <a:prstClr val="black"/>
                </a:solidFill>
              </a:rPr>
            </a:br>
            <a:endParaRPr lang="en-GB" sz="2800" b="1" kern="1200" dirty="0">
              <a:solidFill>
                <a:prstClr val="black"/>
              </a:solidFill>
            </a:endParaRPr>
          </a:p>
        </p:txBody>
      </p:sp>
      <p:sp>
        <p:nvSpPr>
          <p:cNvPr id="163" name="TextBox 1"/>
          <p:cNvSpPr txBox="1"/>
          <p:nvPr/>
        </p:nvSpPr>
        <p:spPr>
          <a:xfrm>
            <a:off x="591087" y="4221088"/>
            <a:ext cx="1136322" cy="720000"/>
          </a:xfrm>
          <a:prstGeom prst="rect">
            <a:avLst/>
          </a:prstGeom>
        </p:spPr>
        <p:txBody>
          <a:bodyPr wrap="square" rtlCol="0"/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zh-TW" altLang="en-US" sz="1200" kern="1200" dirty="0">
                <a:solidFill>
                  <a:srgbClr val="0000FF"/>
                </a:solidFill>
              </a:rPr>
              <a:t>改善中</a:t>
            </a:r>
            <a:endParaRPr lang="en-US" sz="1200" kern="1200" dirty="0">
              <a:solidFill>
                <a:srgbClr val="0000FF"/>
              </a:solidFill>
            </a:endParaRPr>
          </a:p>
          <a:p>
            <a:pPr algn="ctr"/>
            <a:r>
              <a:rPr lang="zh-TW" altLang="en-US" sz="1200" b="1" kern="1200" dirty="0" smtClean="0">
                <a:solidFill>
                  <a:srgbClr val="00682F"/>
                </a:solidFill>
              </a:rPr>
              <a:t>非禮</a:t>
            </a:r>
            <a:endParaRPr lang="en-GB" sz="1200" b="1" kern="1200" dirty="0">
              <a:solidFill>
                <a:srgbClr val="00682F"/>
              </a:solidFill>
            </a:endParaRPr>
          </a:p>
        </p:txBody>
      </p:sp>
      <p:sp>
        <p:nvSpPr>
          <p:cNvPr id="164" name="TextBox 1"/>
          <p:cNvSpPr txBox="1"/>
          <p:nvPr/>
        </p:nvSpPr>
        <p:spPr>
          <a:xfrm>
            <a:off x="2883124" y="4226208"/>
            <a:ext cx="1136492" cy="720000"/>
          </a:xfrm>
          <a:prstGeom prst="rect">
            <a:avLst/>
          </a:prstGeom>
        </p:spPr>
        <p:txBody>
          <a:bodyPr wrap="square" rtlCol="0"/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zh-TW" altLang="en-US" sz="1200" kern="1200" dirty="0">
                <a:solidFill>
                  <a:prstClr val="black"/>
                </a:solidFill>
              </a:rPr>
              <a:t>有待改善</a:t>
            </a:r>
            <a:endParaRPr lang="en-US" sz="1200" kern="1200" dirty="0">
              <a:solidFill>
                <a:prstClr val="black"/>
              </a:solidFill>
            </a:endParaRPr>
          </a:p>
          <a:p>
            <a:pPr algn="ctr"/>
            <a:r>
              <a:rPr lang="zh-TW" altLang="en-US" sz="1200" b="1" kern="1200" dirty="0" smtClean="0">
                <a:solidFill>
                  <a:srgbClr val="00682F"/>
                </a:solidFill>
              </a:rPr>
              <a:t>運動意外</a:t>
            </a:r>
            <a:endParaRPr lang="en-GB" sz="1200" b="1" kern="1200" dirty="0">
              <a:solidFill>
                <a:srgbClr val="00682F"/>
              </a:solidFill>
            </a:endParaRPr>
          </a:p>
        </p:txBody>
      </p:sp>
      <p:sp>
        <p:nvSpPr>
          <p:cNvPr id="165" name="TextBox 1"/>
          <p:cNvSpPr txBox="1"/>
          <p:nvPr/>
        </p:nvSpPr>
        <p:spPr>
          <a:xfrm>
            <a:off x="1644738" y="4221168"/>
            <a:ext cx="1337130" cy="720000"/>
          </a:xfrm>
          <a:prstGeom prst="rect">
            <a:avLst/>
          </a:prstGeom>
        </p:spPr>
        <p:txBody>
          <a:bodyPr wrap="square" rtlCol="0"/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zh-TW" altLang="en-US" sz="1200" kern="1200" dirty="0">
                <a:solidFill>
                  <a:srgbClr val="C00000"/>
                </a:solidFill>
              </a:rPr>
              <a:t>惡化中</a:t>
            </a:r>
            <a:endParaRPr lang="en-US" sz="1200" kern="1200" dirty="0">
              <a:solidFill>
                <a:srgbClr val="C00000"/>
              </a:solidFill>
            </a:endParaRPr>
          </a:p>
          <a:p>
            <a:pPr algn="ctr"/>
            <a:r>
              <a:rPr lang="zh-TW" altLang="en-US" sz="1200" b="1" kern="1200" dirty="0" smtClean="0">
                <a:solidFill>
                  <a:srgbClr val="00682F"/>
                </a:solidFill>
              </a:rPr>
              <a:t>工業意外</a:t>
            </a:r>
            <a:endParaRPr lang="en-GB" sz="1200" b="1" kern="1200" dirty="0">
              <a:solidFill>
                <a:srgbClr val="00682F"/>
              </a:solidFill>
            </a:endParaRPr>
          </a:p>
        </p:txBody>
      </p:sp>
      <p:sp>
        <p:nvSpPr>
          <p:cNvPr id="166" name="TextBox 1"/>
          <p:cNvSpPr txBox="1"/>
          <p:nvPr/>
        </p:nvSpPr>
        <p:spPr>
          <a:xfrm>
            <a:off x="4917874" y="1109869"/>
            <a:ext cx="1315851" cy="324026"/>
          </a:xfrm>
          <a:prstGeom prst="rect">
            <a:avLst/>
          </a:prstGeom>
          <a:ln>
            <a:noFill/>
          </a:ln>
        </p:spPr>
        <p:txBody>
          <a:bodyPr wrap="none" rtlCol="0"/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r>
              <a:rPr lang="zh-TW" altLang="en-US" sz="1600" b="1" kern="1200" dirty="0" smtClean="0">
                <a:ln w="3175">
                  <a:solidFill>
                    <a:srgbClr val="002060"/>
                  </a:solidFill>
                </a:ln>
                <a:solidFill>
                  <a:srgbClr val="0070C0"/>
                </a:solidFill>
              </a:rPr>
              <a:t>男性</a:t>
            </a:r>
            <a:r>
              <a:rPr lang="en-US" sz="1600" kern="1200" dirty="0" smtClean="0">
                <a:ln w="3175">
                  <a:solidFill>
                    <a:srgbClr val="002060"/>
                  </a:solidFill>
                </a:ln>
                <a:solidFill>
                  <a:srgbClr val="0070C0"/>
                </a:solidFill>
              </a:rPr>
              <a:t> </a:t>
            </a:r>
            <a:r>
              <a:rPr lang="en-US" sz="1600" kern="1200" dirty="0" smtClean="0">
                <a:solidFill>
                  <a:prstClr val="black"/>
                </a:solidFill>
              </a:rPr>
              <a:t>0-4</a:t>
            </a:r>
            <a:r>
              <a:rPr lang="zh-TW" altLang="en-US" sz="1600" kern="1200" dirty="0" smtClean="0">
                <a:solidFill>
                  <a:prstClr val="black"/>
                </a:solidFill>
              </a:rPr>
              <a:t>歲</a:t>
            </a:r>
            <a:endParaRPr lang="en-GB" sz="1600" kern="1200" dirty="0">
              <a:solidFill>
                <a:prstClr val="black"/>
              </a:solidFill>
            </a:endParaRPr>
          </a:p>
        </p:txBody>
      </p:sp>
      <p:sp>
        <p:nvSpPr>
          <p:cNvPr id="167" name="TextBox 1"/>
          <p:cNvSpPr txBox="1"/>
          <p:nvPr/>
        </p:nvSpPr>
        <p:spPr>
          <a:xfrm>
            <a:off x="4917873" y="2492728"/>
            <a:ext cx="1315851" cy="324048"/>
          </a:xfrm>
          <a:prstGeom prst="rect">
            <a:avLst/>
          </a:prstGeom>
        </p:spPr>
        <p:txBody>
          <a:bodyPr wrap="none" rtlCol="0"/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r>
              <a:rPr lang="zh-TW" altLang="en-US" sz="1600" b="1" kern="1200" dirty="0" smtClean="0">
                <a:ln w="3175">
                  <a:solidFill>
                    <a:srgbClr val="002060"/>
                  </a:solidFill>
                </a:ln>
                <a:solidFill>
                  <a:srgbClr val="0070C0"/>
                </a:solidFill>
              </a:rPr>
              <a:t>男性 </a:t>
            </a:r>
            <a:r>
              <a:rPr lang="en-US" altLang="zh-TW" sz="1600" kern="1200" dirty="0" smtClean="0">
                <a:solidFill>
                  <a:prstClr val="black"/>
                </a:solidFill>
              </a:rPr>
              <a:t>15</a:t>
            </a:r>
            <a:r>
              <a:rPr lang="en-US" sz="1600" kern="1200" dirty="0" smtClean="0">
                <a:solidFill>
                  <a:prstClr val="black"/>
                </a:solidFill>
              </a:rPr>
              <a:t>-</a:t>
            </a:r>
            <a:r>
              <a:rPr lang="en-US" altLang="zh-TW" sz="1600" kern="1200" dirty="0" smtClean="0">
                <a:solidFill>
                  <a:prstClr val="black"/>
                </a:solidFill>
              </a:rPr>
              <a:t>1</a:t>
            </a:r>
            <a:r>
              <a:rPr lang="en-US" sz="1600" kern="1200" dirty="0" smtClean="0">
                <a:solidFill>
                  <a:prstClr val="black"/>
                </a:solidFill>
              </a:rPr>
              <a:t>9</a:t>
            </a:r>
            <a:r>
              <a:rPr lang="zh-TW" altLang="en-US" sz="1600" kern="1200" dirty="0" smtClean="0">
                <a:solidFill>
                  <a:prstClr val="black"/>
                </a:solidFill>
              </a:rPr>
              <a:t>歲</a:t>
            </a:r>
            <a:endParaRPr lang="en-GB" sz="1600" kern="1200" dirty="0">
              <a:solidFill>
                <a:prstClr val="black"/>
              </a:solidFill>
            </a:endParaRPr>
          </a:p>
        </p:txBody>
      </p:sp>
      <p:sp>
        <p:nvSpPr>
          <p:cNvPr id="168" name="TextBox 1"/>
          <p:cNvSpPr txBox="1"/>
          <p:nvPr/>
        </p:nvSpPr>
        <p:spPr>
          <a:xfrm>
            <a:off x="4917872" y="1580152"/>
            <a:ext cx="1315851" cy="324026"/>
          </a:xfrm>
          <a:prstGeom prst="rect">
            <a:avLst/>
          </a:prstGeom>
          <a:ln>
            <a:noFill/>
          </a:ln>
        </p:spPr>
        <p:txBody>
          <a:bodyPr wrap="none" rtlCol="0"/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r>
              <a:rPr lang="zh-TW" altLang="en-US" sz="1600" b="1" kern="1200" dirty="0" smtClean="0">
                <a:ln w="3175">
                  <a:solidFill>
                    <a:srgbClr val="002060"/>
                  </a:solidFill>
                </a:ln>
                <a:solidFill>
                  <a:srgbClr val="0070C0"/>
                </a:solidFill>
              </a:rPr>
              <a:t>男性 </a:t>
            </a:r>
            <a:r>
              <a:rPr lang="en-US" sz="1600" kern="1200" dirty="0" smtClean="0">
                <a:solidFill>
                  <a:prstClr val="black"/>
                </a:solidFill>
              </a:rPr>
              <a:t>10-14</a:t>
            </a:r>
            <a:r>
              <a:rPr lang="zh-TW" altLang="en-US" sz="1600" kern="1200" dirty="0" smtClean="0">
                <a:solidFill>
                  <a:prstClr val="black"/>
                </a:solidFill>
              </a:rPr>
              <a:t>歲</a:t>
            </a:r>
            <a:endParaRPr lang="en-GB" sz="1600" kern="1200" dirty="0">
              <a:solidFill>
                <a:prstClr val="black"/>
              </a:solidFill>
            </a:endParaRPr>
          </a:p>
        </p:txBody>
      </p:sp>
      <p:sp>
        <p:nvSpPr>
          <p:cNvPr id="169" name="TextBox 1"/>
          <p:cNvSpPr txBox="1"/>
          <p:nvPr/>
        </p:nvSpPr>
        <p:spPr>
          <a:xfrm>
            <a:off x="4917870" y="2025382"/>
            <a:ext cx="1315851" cy="324026"/>
          </a:xfrm>
          <a:prstGeom prst="rect">
            <a:avLst/>
          </a:prstGeom>
          <a:ln>
            <a:noFill/>
          </a:ln>
        </p:spPr>
        <p:txBody>
          <a:bodyPr wrap="none" rtlCol="0"/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r>
              <a:rPr lang="zh-TW" altLang="en-US" sz="1600" b="1" kern="1200" dirty="0" smtClean="0">
                <a:ln w="3175">
                  <a:solidFill>
                    <a:srgbClr val="002060"/>
                  </a:solidFill>
                </a:ln>
                <a:solidFill>
                  <a:srgbClr val="0070C0"/>
                </a:solidFill>
              </a:rPr>
              <a:t>男性 </a:t>
            </a:r>
            <a:r>
              <a:rPr lang="en-US" altLang="zh-TW" sz="1600" kern="1200" dirty="0" smtClean="0">
                <a:solidFill>
                  <a:prstClr val="black"/>
                </a:solidFill>
              </a:rPr>
              <a:t>5-9</a:t>
            </a:r>
            <a:r>
              <a:rPr lang="zh-TW" altLang="en-US" sz="1600" kern="1200" dirty="0" smtClean="0">
                <a:solidFill>
                  <a:prstClr val="black"/>
                </a:solidFill>
              </a:rPr>
              <a:t>歲</a:t>
            </a:r>
            <a:endParaRPr lang="en-GB" sz="1600" kern="1200" dirty="0">
              <a:solidFill>
                <a:prstClr val="black"/>
              </a:solidFill>
            </a:endParaRPr>
          </a:p>
        </p:txBody>
      </p:sp>
      <p:sp>
        <p:nvSpPr>
          <p:cNvPr id="170" name="TextBox 169"/>
          <p:cNvSpPr txBox="1"/>
          <p:nvPr/>
        </p:nvSpPr>
        <p:spPr>
          <a:xfrm>
            <a:off x="6810242" y="1349322"/>
            <a:ext cx="148790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TW" altLang="en-US" sz="1050" kern="1200" baseline="-25000" dirty="0" smtClean="0">
                <a:solidFill>
                  <a:prstClr val="black"/>
                </a:solidFill>
                <a:latin typeface="Century Gothic"/>
                <a:ea typeface="微軟正黑體"/>
                <a:cs typeface="+mn-cs"/>
              </a:rPr>
              <a:t>每十萬人</a:t>
            </a:r>
            <a:r>
              <a:rPr lang="en-US" sz="2400" kern="1200" dirty="0" smtClean="0">
                <a:solidFill>
                  <a:prstClr val="black"/>
                </a:solidFill>
                <a:latin typeface="Century Gothic"/>
                <a:ea typeface="+mn-ea"/>
                <a:cs typeface="+mn-cs"/>
              </a:rPr>
              <a:t>5</a:t>
            </a:r>
            <a:r>
              <a:rPr lang="en-US" altLang="zh-TW" sz="2400" kern="1200" dirty="0" smtClean="0">
                <a:solidFill>
                  <a:prstClr val="black"/>
                </a:solidFill>
                <a:latin typeface="Century Gothic"/>
                <a:ea typeface="微軟正黑體"/>
                <a:cs typeface="+mn-cs"/>
              </a:rPr>
              <a:t>,540</a:t>
            </a:r>
            <a:r>
              <a:rPr lang="zh-TW" altLang="en-US" sz="1050" kern="1200" baseline="-25000" dirty="0" smtClean="0">
                <a:solidFill>
                  <a:prstClr val="black"/>
                </a:solidFill>
                <a:latin typeface="Century Gothic"/>
                <a:ea typeface="微軟正黑體"/>
                <a:cs typeface="+mn-cs"/>
              </a:rPr>
              <a:t>人次</a:t>
            </a:r>
            <a:endParaRPr lang="en-GB" sz="1050" kern="1200" baseline="-25000" dirty="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171" name="TextBox 170"/>
          <p:cNvSpPr txBox="1"/>
          <p:nvPr/>
        </p:nvSpPr>
        <p:spPr>
          <a:xfrm>
            <a:off x="6807092" y="1861648"/>
            <a:ext cx="1364476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TW" altLang="en-US" sz="1050" kern="1200" baseline="-25000" dirty="0" smtClean="0">
                <a:solidFill>
                  <a:prstClr val="black"/>
                </a:solidFill>
                <a:latin typeface="Century Gothic"/>
                <a:ea typeface="微軟正黑體"/>
                <a:cs typeface="+mn-cs"/>
              </a:rPr>
              <a:t>每十萬人</a:t>
            </a:r>
            <a:r>
              <a:rPr lang="en-US" altLang="zh-TW" sz="2000" kern="1200" dirty="0" smtClean="0">
                <a:solidFill>
                  <a:prstClr val="black"/>
                </a:solidFill>
                <a:latin typeface="Century Gothic"/>
                <a:ea typeface="微軟正黑體"/>
                <a:cs typeface="+mn-cs"/>
              </a:rPr>
              <a:t>5,404</a:t>
            </a:r>
            <a:r>
              <a:rPr lang="zh-TW" altLang="en-US" sz="1050" kern="1200" baseline="-25000" dirty="0" smtClean="0">
                <a:solidFill>
                  <a:prstClr val="black"/>
                </a:solidFill>
                <a:latin typeface="Century Gothic"/>
                <a:ea typeface="微軟正黑體"/>
                <a:cs typeface="+mn-cs"/>
              </a:rPr>
              <a:t>人次</a:t>
            </a:r>
            <a:endParaRPr lang="en-GB" sz="1050" kern="1200" baseline="-25000" dirty="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190" name="TextBox 189"/>
          <p:cNvSpPr txBox="1"/>
          <p:nvPr/>
        </p:nvSpPr>
        <p:spPr>
          <a:xfrm>
            <a:off x="6729696" y="2318639"/>
            <a:ext cx="1364476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TW" altLang="en-US" sz="1050" kern="1200" baseline="-25000" dirty="0" smtClean="0">
                <a:solidFill>
                  <a:prstClr val="black"/>
                </a:solidFill>
                <a:latin typeface="Century Gothic"/>
                <a:ea typeface="微軟正黑體"/>
                <a:cs typeface="+mn-cs"/>
              </a:rPr>
              <a:t>每十萬人</a:t>
            </a:r>
            <a:r>
              <a:rPr lang="en-US" altLang="zh-TW" sz="2000" kern="1200" dirty="0" smtClean="0">
                <a:solidFill>
                  <a:prstClr val="black"/>
                </a:solidFill>
                <a:latin typeface="Century Gothic"/>
                <a:ea typeface="微軟正黑體"/>
                <a:cs typeface="+mn-cs"/>
              </a:rPr>
              <a:t>5,194</a:t>
            </a:r>
            <a:r>
              <a:rPr lang="zh-TW" altLang="en-US" sz="1050" kern="1200" baseline="-25000" dirty="0" smtClean="0">
                <a:solidFill>
                  <a:prstClr val="black"/>
                </a:solidFill>
                <a:latin typeface="Century Gothic"/>
                <a:ea typeface="微軟正黑體"/>
                <a:cs typeface="+mn-cs"/>
              </a:rPr>
              <a:t>人次</a:t>
            </a:r>
            <a:endParaRPr lang="en-GB" sz="1050" kern="1200" baseline="-25000" dirty="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191" name="TextBox 1"/>
          <p:cNvSpPr txBox="1"/>
          <p:nvPr/>
        </p:nvSpPr>
        <p:spPr>
          <a:xfrm rot="16200000">
            <a:off x="4468964" y="4299377"/>
            <a:ext cx="1302855" cy="299092"/>
          </a:xfrm>
          <a:prstGeom prst="rect">
            <a:avLst/>
          </a:prstGeom>
        </p:spPr>
        <p:txBody>
          <a:bodyPr wrap="none" rtlCol="0"/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pPr algn="r"/>
            <a:r>
              <a:rPr lang="zh-TW" altLang="en-US" sz="1200" kern="1200" baseline="-25000" dirty="0" smtClean="0">
                <a:solidFill>
                  <a:prstClr val="black"/>
                </a:solidFill>
              </a:rPr>
              <a:t>每十萬人</a:t>
            </a:r>
            <a:r>
              <a:rPr lang="en-US" altLang="zh-TW" sz="1800" kern="1200" dirty="0" smtClean="0">
                <a:solidFill>
                  <a:prstClr val="black"/>
                </a:solidFill>
              </a:rPr>
              <a:t>6,791</a:t>
            </a:r>
            <a:r>
              <a:rPr lang="zh-TW" altLang="en-US" sz="1200" kern="1200" baseline="-25000" dirty="0" smtClean="0">
                <a:solidFill>
                  <a:prstClr val="black"/>
                </a:solidFill>
              </a:rPr>
              <a:t>人次</a:t>
            </a:r>
            <a:endParaRPr lang="en-GB" sz="1200" kern="1200" baseline="-25000" dirty="0">
              <a:solidFill>
                <a:prstClr val="black"/>
              </a:solidFill>
            </a:endParaRPr>
          </a:p>
        </p:txBody>
      </p:sp>
      <p:sp>
        <p:nvSpPr>
          <p:cNvPr id="192" name="TextBox 2"/>
          <p:cNvSpPr txBox="1"/>
          <p:nvPr/>
        </p:nvSpPr>
        <p:spPr>
          <a:xfrm rot="16200000">
            <a:off x="7265635" y="4128396"/>
            <a:ext cx="1302855" cy="299092"/>
          </a:xfrm>
          <a:prstGeom prst="rect">
            <a:avLst/>
          </a:prstGeom>
        </p:spPr>
        <p:txBody>
          <a:bodyPr wrap="none" rtlCol="0"/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pPr algn="r"/>
            <a:r>
              <a:rPr lang="zh-TW" altLang="en-US" sz="1200" kern="1200" baseline="-25000" dirty="0" smtClean="0">
                <a:solidFill>
                  <a:prstClr val="black"/>
                </a:solidFill>
              </a:rPr>
              <a:t>每十萬人</a:t>
            </a:r>
            <a:r>
              <a:rPr lang="en-US" altLang="zh-TW" sz="1800" kern="1200" dirty="0" smtClean="0">
                <a:solidFill>
                  <a:prstClr val="black"/>
                </a:solidFill>
              </a:rPr>
              <a:t>4,147</a:t>
            </a:r>
            <a:r>
              <a:rPr lang="zh-TW" altLang="en-US" sz="1200" kern="1200" baseline="-25000" dirty="0" smtClean="0">
                <a:solidFill>
                  <a:prstClr val="black"/>
                </a:solidFill>
              </a:rPr>
              <a:t>人次</a:t>
            </a:r>
            <a:endParaRPr lang="en-GB" sz="1200" kern="1200" baseline="-25000" dirty="0">
              <a:solidFill>
                <a:prstClr val="black"/>
              </a:solidFill>
            </a:endParaRPr>
          </a:p>
        </p:txBody>
      </p:sp>
      <p:sp>
        <p:nvSpPr>
          <p:cNvPr id="199" name="TextBox 198"/>
          <p:cNvSpPr txBox="1"/>
          <p:nvPr/>
        </p:nvSpPr>
        <p:spPr>
          <a:xfrm>
            <a:off x="5150616" y="6576252"/>
            <a:ext cx="3108543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zh-TW" altLang="en-US" sz="1200" kern="1200" dirty="0" smtClean="0">
                <a:solidFill>
                  <a:srgbClr val="00682F"/>
                </a:solidFill>
                <a:latin typeface="Century Gothic"/>
                <a:ea typeface="微軟正黑體"/>
                <a:cs typeface="Aharoni" panose="02010803020104030203" pitchFamily="2" charset="-79"/>
              </a:rPr>
              <a:t>香港</a:t>
            </a:r>
            <a:r>
              <a:rPr lang="zh-TW" altLang="en-US" sz="1200" kern="1200" dirty="0">
                <a:solidFill>
                  <a:srgbClr val="00682F"/>
                </a:solidFill>
                <a:latin typeface="Century Gothic"/>
                <a:ea typeface="微軟正黑體"/>
                <a:cs typeface="Aharoni" panose="02010803020104030203" pitchFamily="2" charset="-79"/>
              </a:rPr>
              <a:t>大學李嘉誠醫學院兒童</a:t>
            </a:r>
            <a:r>
              <a:rPr lang="zh-TW" altLang="en-US" sz="1200" kern="1200" dirty="0" smtClean="0">
                <a:solidFill>
                  <a:srgbClr val="00682F"/>
                </a:solidFill>
                <a:latin typeface="Century Gothic"/>
                <a:ea typeface="微軟正黑體"/>
                <a:cs typeface="Aharoni" panose="02010803020104030203" pitchFamily="2" charset="-79"/>
              </a:rPr>
              <a:t>及青少年科學系</a:t>
            </a:r>
            <a:endParaRPr lang="en-GB" sz="1200" kern="1200" dirty="0" smtClean="0">
              <a:solidFill>
                <a:srgbClr val="00682F"/>
              </a:solidFill>
              <a:latin typeface="Century Gothic"/>
              <a:ea typeface="+mn-ea"/>
              <a:cs typeface="Aharoni" panose="02010803020104030203" pitchFamily="2" charset="-79"/>
            </a:endParaRPr>
          </a:p>
        </p:txBody>
      </p:sp>
      <p:sp>
        <p:nvSpPr>
          <p:cNvPr id="146" name="Rectangle 145"/>
          <p:cNvSpPr/>
          <p:nvPr/>
        </p:nvSpPr>
        <p:spPr>
          <a:xfrm>
            <a:off x="8259159" y="147994"/>
            <a:ext cx="695868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zh-CN" altLang="en-US" sz="1800" u="sng" dirty="0">
                <a:latin typeface="Microsoft JhengHei" panose="020B0604030504040204" pitchFamily="34" charset="-120"/>
                <a:ea typeface="Microsoft JhengHei" panose="020B0604030504040204" pitchFamily="34" charset="-120"/>
                <a:hlinkClick r:id="rId15" action="ppaction://hlinksldjump"/>
              </a:rPr>
              <a:t>返</a:t>
            </a:r>
            <a:r>
              <a:rPr lang="zh-CN" altLang="en-US" sz="1800" u="sng" dirty="0" smtClean="0">
                <a:latin typeface="Microsoft JhengHei" panose="020B0604030504040204" pitchFamily="34" charset="-120"/>
                <a:ea typeface="Microsoft JhengHei" panose="020B0604030504040204" pitchFamily="34" charset="-120"/>
                <a:hlinkClick r:id="rId15" action="ppaction://hlinksldjump"/>
              </a:rPr>
              <a:t>回</a:t>
            </a:r>
            <a:endParaRPr lang="zh-CN" altLang="en-US" sz="1800" u="sng" dirty="0">
              <a:latin typeface="Microsoft JhengHei" panose="020B0604030504040204" pitchFamily="34" charset="-120"/>
              <a:ea typeface="Microsoft JhengHei" panose="020B0604030504040204" pitchFamily="34" charset="-120"/>
            </a:endParaRPr>
          </a:p>
        </p:txBody>
      </p:sp>
    </p:spTree>
    <p:extLst>
      <p:ext uri="{BB962C8B-B14F-4D97-AF65-F5344CB8AC3E}">
        <p14:creationId xmlns:p14="http://schemas.microsoft.com/office/powerpoint/2010/main" val="427769094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9" name="Picture 19" descr="C:\Users\Ivy\AppData\Local\Microsoft\Windows\Temporary Internet Files\Content.IE5\A9FPQCJM\large-sticking-plaster-66.6-6135[1].gif"/>
          <p:cNvPicPr>
            <a:picLocks noChangeAspect="1" noChangeArrowheads="1"/>
          </p:cNvPicPr>
          <p:nvPr/>
        </p:nvPicPr>
        <p:blipFill>
          <a:blip r:embed="rId3" cstate="print">
            <a:duotone>
              <a:schemeClr val="accent6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689019">
            <a:off x="4833009" y="3061800"/>
            <a:ext cx="861079" cy="84577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00" name="Picture 19" descr="C:\Users\Ivy\AppData\Local\Microsoft\Windows\Temporary Internet Files\Content.IE5\A9FPQCJM\large-sticking-plaster-66.6-6135[1].gif"/>
          <p:cNvPicPr>
            <a:picLocks noChangeAspect="1" noChangeArrowheads="1"/>
          </p:cNvPicPr>
          <p:nvPr/>
        </p:nvPicPr>
        <p:blipFill>
          <a:blip r:embed="rId3" cstate="print">
            <a:duotone>
              <a:schemeClr val="accent6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689019">
            <a:off x="4839396" y="301095"/>
            <a:ext cx="861079" cy="84577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01" name="Picture 19" descr="C:\Users\Ivy\AppData\Local\Microsoft\Windows\Temporary Internet Files\Content.IE5\A9FPQCJM\large-sticking-plaster-66.6-6135[1].gif"/>
          <p:cNvPicPr>
            <a:picLocks noChangeAspect="1" noChangeArrowheads="1"/>
          </p:cNvPicPr>
          <p:nvPr/>
        </p:nvPicPr>
        <p:blipFill>
          <a:blip r:embed="rId3" cstate="print">
            <a:duotone>
              <a:schemeClr val="accent6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689019">
            <a:off x="320707" y="3323549"/>
            <a:ext cx="861079" cy="84577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02" name="Picture 19" descr="C:\Users\Ivy\AppData\Local\Microsoft\Windows\Temporary Internet Files\Content.IE5\A9FPQCJM\large-sticking-plaster-66.6-6135[1].gif"/>
          <p:cNvPicPr>
            <a:picLocks noChangeAspect="1" noChangeArrowheads="1"/>
          </p:cNvPicPr>
          <p:nvPr/>
        </p:nvPicPr>
        <p:blipFill>
          <a:blip r:embed="rId3" cstate="print">
            <a:duotone>
              <a:schemeClr val="accent6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689019">
            <a:off x="320707" y="909954"/>
            <a:ext cx="861079" cy="84577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aphicFrame>
        <p:nvGraphicFramePr>
          <p:cNvPr id="60" name="Chart 59"/>
          <p:cNvGraphicFramePr/>
          <p:nvPr>
            <p:extLst/>
          </p:nvPr>
        </p:nvGraphicFramePr>
        <p:xfrm>
          <a:off x="1963248" y="1083855"/>
          <a:ext cx="2615262" cy="24912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cxnSp>
        <p:nvCxnSpPr>
          <p:cNvPr id="50" name="Straight Connector 49"/>
          <p:cNvCxnSpPr>
            <a:stCxn id="29" idx="4"/>
            <a:endCxn id="37" idx="0"/>
          </p:cNvCxnSpPr>
          <p:nvPr/>
        </p:nvCxnSpPr>
        <p:spPr>
          <a:xfrm>
            <a:off x="3453669" y="5067942"/>
            <a:ext cx="2120" cy="1442798"/>
          </a:xfrm>
          <a:prstGeom prst="line">
            <a:avLst/>
          </a:prstGeom>
          <a:ln w="12700">
            <a:solidFill>
              <a:schemeClr val="accent1">
                <a:lumMod val="75000"/>
              </a:schemeClr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62" name="Chart 61"/>
          <p:cNvGraphicFramePr/>
          <p:nvPr>
            <p:extLst/>
          </p:nvPr>
        </p:nvGraphicFramePr>
        <p:xfrm>
          <a:off x="4832286" y="913695"/>
          <a:ext cx="4279637" cy="211484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cxnSp>
        <p:nvCxnSpPr>
          <p:cNvPr id="54" name="Straight Connector 53"/>
          <p:cNvCxnSpPr>
            <a:stCxn id="31" idx="4"/>
            <a:endCxn id="43" idx="0"/>
          </p:cNvCxnSpPr>
          <p:nvPr/>
        </p:nvCxnSpPr>
        <p:spPr>
          <a:xfrm>
            <a:off x="2320641" y="5072782"/>
            <a:ext cx="0" cy="1442798"/>
          </a:xfrm>
          <a:prstGeom prst="line">
            <a:avLst/>
          </a:prstGeom>
          <a:ln w="12700">
            <a:solidFill>
              <a:schemeClr val="accent1">
                <a:lumMod val="75000"/>
              </a:schemeClr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" name="Straight Connector 50"/>
          <p:cNvCxnSpPr>
            <a:stCxn id="30" idx="4"/>
            <a:endCxn id="40" idx="0"/>
          </p:cNvCxnSpPr>
          <p:nvPr/>
        </p:nvCxnSpPr>
        <p:spPr>
          <a:xfrm>
            <a:off x="1174331" y="5069770"/>
            <a:ext cx="0" cy="1466866"/>
          </a:xfrm>
          <a:prstGeom prst="line">
            <a:avLst/>
          </a:prstGeom>
          <a:ln w="12700">
            <a:solidFill>
              <a:schemeClr val="accent1">
                <a:lumMod val="75000"/>
              </a:schemeClr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2" name="Chart 1"/>
          <p:cNvGraphicFramePr/>
          <p:nvPr>
            <p:extLst/>
          </p:nvPr>
        </p:nvGraphicFramePr>
        <p:xfrm>
          <a:off x="4897383" y="3428650"/>
          <a:ext cx="3282396" cy="271399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pic>
        <p:nvPicPr>
          <p:cNvPr id="5" name="Picture 4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210207" y="6276740"/>
            <a:ext cx="441366" cy="540000"/>
          </a:xfrm>
          <a:prstGeom prst="rect">
            <a:avLst/>
          </a:prstGeom>
        </p:spPr>
      </p:pic>
      <p:pic>
        <p:nvPicPr>
          <p:cNvPr id="6" name="Picture 5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659840" y="6276740"/>
            <a:ext cx="443077" cy="540000"/>
          </a:xfrm>
          <a:prstGeom prst="rect">
            <a:avLst/>
          </a:prstGeom>
        </p:spPr>
      </p:pic>
      <p:graphicFrame>
        <p:nvGraphicFramePr>
          <p:cNvPr id="19" name="Chart 18"/>
          <p:cNvGraphicFramePr>
            <a:graphicFrameLocks/>
          </p:cNvGraphicFramePr>
          <p:nvPr>
            <p:extLst/>
          </p:nvPr>
        </p:nvGraphicFramePr>
        <p:xfrm>
          <a:off x="2096963" y="1185585"/>
          <a:ext cx="2616735" cy="249025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9"/>
          </a:graphicData>
        </a:graphic>
      </p:graphicFrame>
      <p:sp>
        <p:nvSpPr>
          <p:cNvPr id="29" name="Oval 28"/>
          <p:cNvSpPr/>
          <p:nvPr/>
        </p:nvSpPr>
        <p:spPr>
          <a:xfrm>
            <a:off x="3270879" y="4671898"/>
            <a:ext cx="365579" cy="396044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sz="1800" kern="1200">
              <a:solidFill>
                <a:prstClr val="white"/>
              </a:solidFill>
            </a:endParaRPr>
          </a:p>
        </p:txBody>
      </p:sp>
      <p:sp>
        <p:nvSpPr>
          <p:cNvPr id="30" name="Oval 29"/>
          <p:cNvSpPr/>
          <p:nvPr/>
        </p:nvSpPr>
        <p:spPr>
          <a:xfrm>
            <a:off x="991543" y="4673726"/>
            <a:ext cx="365579" cy="396044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sz="1800" kern="1200">
              <a:solidFill>
                <a:prstClr val="white"/>
              </a:solidFill>
            </a:endParaRPr>
          </a:p>
        </p:txBody>
      </p:sp>
      <p:sp>
        <p:nvSpPr>
          <p:cNvPr id="31" name="Oval 30"/>
          <p:cNvSpPr/>
          <p:nvPr/>
        </p:nvSpPr>
        <p:spPr>
          <a:xfrm>
            <a:off x="2137853" y="4676738"/>
            <a:ext cx="365579" cy="396044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sz="1800" kern="1200">
              <a:solidFill>
                <a:prstClr val="white"/>
              </a:solidFill>
            </a:endParaRPr>
          </a:p>
        </p:txBody>
      </p:sp>
      <p:sp>
        <p:nvSpPr>
          <p:cNvPr id="35" name="Oval 34"/>
          <p:cNvSpPr/>
          <p:nvPr/>
        </p:nvSpPr>
        <p:spPr>
          <a:xfrm>
            <a:off x="3422558" y="5452850"/>
            <a:ext cx="66462" cy="7200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sz="1800" kern="1200">
              <a:solidFill>
                <a:prstClr val="white"/>
              </a:solidFill>
            </a:endParaRPr>
          </a:p>
        </p:txBody>
      </p:sp>
      <p:sp>
        <p:nvSpPr>
          <p:cNvPr id="36" name="Oval 35"/>
          <p:cNvSpPr/>
          <p:nvPr/>
        </p:nvSpPr>
        <p:spPr>
          <a:xfrm>
            <a:off x="3422558" y="5981795"/>
            <a:ext cx="66462" cy="7200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sz="1800" kern="1200">
              <a:solidFill>
                <a:prstClr val="white"/>
              </a:solidFill>
            </a:endParaRPr>
          </a:p>
        </p:txBody>
      </p:sp>
      <p:sp>
        <p:nvSpPr>
          <p:cNvPr id="37" name="Oval 36"/>
          <p:cNvSpPr/>
          <p:nvPr/>
        </p:nvSpPr>
        <p:spPr>
          <a:xfrm>
            <a:off x="3422558" y="6510740"/>
            <a:ext cx="66462" cy="7200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sz="1800" kern="1200">
              <a:solidFill>
                <a:prstClr val="white"/>
              </a:solidFill>
            </a:endParaRPr>
          </a:p>
        </p:txBody>
      </p:sp>
      <p:sp>
        <p:nvSpPr>
          <p:cNvPr id="38" name="Oval 37"/>
          <p:cNvSpPr/>
          <p:nvPr/>
        </p:nvSpPr>
        <p:spPr>
          <a:xfrm>
            <a:off x="1141100" y="5478746"/>
            <a:ext cx="66462" cy="7200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sz="1800" kern="1200">
              <a:solidFill>
                <a:prstClr val="white"/>
              </a:solidFill>
            </a:endParaRPr>
          </a:p>
        </p:txBody>
      </p:sp>
      <p:sp>
        <p:nvSpPr>
          <p:cNvPr id="39" name="Oval 38"/>
          <p:cNvSpPr/>
          <p:nvPr/>
        </p:nvSpPr>
        <p:spPr>
          <a:xfrm>
            <a:off x="1141100" y="6007691"/>
            <a:ext cx="66462" cy="7200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sz="1800" kern="1200">
              <a:solidFill>
                <a:prstClr val="white"/>
              </a:solidFill>
            </a:endParaRPr>
          </a:p>
        </p:txBody>
      </p:sp>
      <p:sp>
        <p:nvSpPr>
          <p:cNvPr id="40" name="Oval 39"/>
          <p:cNvSpPr/>
          <p:nvPr/>
        </p:nvSpPr>
        <p:spPr>
          <a:xfrm>
            <a:off x="1141100" y="6536636"/>
            <a:ext cx="66462" cy="7200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sz="1800" kern="1200">
              <a:solidFill>
                <a:prstClr val="white"/>
              </a:solidFill>
            </a:endParaRPr>
          </a:p>
        </p:txBody>
      </p:sp>
      <p:sp>
        <p:nvSpPr>
          <p:cNvPr id="41" name="Oval 40"/>
          <p:cNvSpPr/>
          <p:nvPr/>
        </p:nvSpPr>
        <p:spPr>
          <a:xfrm>
            <a:off x="2287410" y="5457690"/>
            <a:ext cx="66462" cy="7200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sz="1800" kern="1200">
              <a:solidFill>
                <a:prstClr val="white"/>
              </a:solidFill>
            </a:endParaRPr>
          </a:p>
        </p:txBody>
      </p:sp>
      <p:sp>
        <p:nvSpPr>
          <p:cNvPr id="42" name="Oval 41"/>
          <p:cNvSpPr/>
          <p:nvPr/>
        </p:nvSpPr>
        <p:spPr>
          <a:xfrm>
            <a:off x="2287410" y="5986635"/>
            <a:ext cx="66462" cy="7200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sz="1800" kern="1200">
              <a:solidFill>
                <a:prstClr val="white"/>
              </a:solidFill>
            </a:endParaRPr>
          </a:p>
        </p:txBody>
      </p:sp>
      <p:sp>
        <p:nvSpPr>
          <p:cNvPr id="43" name="Oval 42"/>
          <p:cNvSpPr/>
          <p:nvPr/>
        </p:nvSpPr>
        <p:spPr>
          <a:xfrm>
            <a:off x="2287410" y="6515580"/>
            <a:ext cx="66462" cy="7200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sz="1800" kern="1200">
              <a:solidFill>
                <a:prstClr val="white"/>
              </a:solidFill>
            </a:endParaRPr>
          </a:p>
        </p:txBody>
      </p:sp>
      <p:sp>
        <p:nvSpPr>
          <p:cNvPr id="44" name="TextBox 43"/>
          <p:cNvSpPr txBox="1"/>
          <p:nvPr/>
        </p:nvSpPr>
        <p:spPr>
          <a:xfrm>
            <a:off x="267903" y="5382055"/>
            <a:ext cx="843501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1050" b="1" kern="1200" dirty="0" smtClean="0">
                <a:solidFill>
                  <a:srgbClr val="94C600">
                    <a:lumMod val="75000"/>
                  </a:srgbClr>
                </a:solidFill>
                <a:latin typeface="Century Gothic"/>
                <a:ea typeface="+mn-ea"/>
                <a:cs typeface="+mn-cs"/>
              </a:rPr>
              <a:t>2001-2004</a:t>
            </a:r>
            <a:endParaRPr lang="en-GB" sz="1050" b="1" kern="1200" baseline="-25000" dirty="0">
              <a:solidFill>
                <a:srgbClr val="94C600">
                  <a:lumMod val="75000"/>
                </a:srgbClr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45" name="TextBox 44"/>
          <p:cNvSpPr txBox="1"/>
          <p:nvPr/>
        </p:nvSpPr>
        <p:spPr>
          <a:xfrm>
            <a:off x="267903" y="5911000"/>
            <a:ext cx="843501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1050" b="1" kern="1200" dirty="0" smtClean="0">
                <a:solidFill>
                  <a:srgbClr val="94C600">
                    <a:lumMod val="75000"/>
                  </a:srgbClr>
                </a:solidFill>
                <a:latin typeface="Century Gothic"/>
                <a:ea typeface="+mn-ea"/>
                <a:cs typeface="+mn-cs"/>
              </a:rPr>
              <a:t>2005-2008</a:t>
            </a:r>
            <a:endParaRPr lang="en-GB" sz="1050" b="1" kern="1200" baseline="-25000" dirty="0">
              <a:solidFill>
                <a:srgbClr val="94C600">
                  <a:lumMod val="75000"/>
                </a:srgbClr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46" name="TextBox 45"/>
          <p:cNvSpPr txBox="1"/>
          <p:nvPr/>
        </p:nvSpPr>
        <p:spPr>
          <a:xfrm>
            <a:off x="267903" y="6451935"/>
            <a:ext cx="843501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1050" b="1" kern="1200" dirty="0" smtClean="0">
                <a:solidFill>
                  <a:srgbClr val="94C600">
                    <a:lumMod val="75000"/>
                  </a:srgbClr>
                </a:solidFill>
                <a:latin typeface="Century Gothic"/>
                <a:ea typeface="+mn-ea"/>
                <a:cs typeface="+mn-cs"/>
              </a:rPr>
              <a:t>2009-2012</a:t>
            </a:r>
            <a:endParaRPr lang="en-GB" sz="1050" b="1" kern="1200" baseline="-25000" dirty="0">
              <a:solidFill>
                <a:srgbClr val="94C600">
                  <a:lumMod val="75000"/>
                </a:srgbClr>
              </a:solidFill>
              <a:latin typeface="Century Gothic"/>
              <a:ea typeface="+mn-ea"/>
              <a:cs typeface="+mn-cs"/>
            </a:endParaRPr>
          </a:p>
        </p:txBody>
      </p:sp>
      <p:pic>
        <p:nvPicPr>
          <p:cNvPr id="70" name="Picture 33" descr="C:\Users\Ivy\AppData\Local\Microsoft\Windows\Temporary Internet Files\Content.IE5\A9FPQCJM\dollar-sign[1].jpg"/>
          <p:cNvPicPr>
            <a:picLocks noChangeAspect="1" noChangeArrowheads="1"/>
          </p:cNvPicPr>
          <p:nvPr/>
        </p:nvPicPr>
        <p:blipFill>
          <a:blip r:embed="rId10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duotone>
              <a:prstClr val="black"/>
              <a:schemeClr val="accent5">
                <a:tint val="45000"/>
                <a:satMod val="400000"/>
              </a:schemeClr>
            </a:duotone>
            <a:extLst>
              <a:ext uri="{BEBA8EAE-BF5A-486C-A8C5-ECC9F3942E4B}">
                <a14:imgProps xmlns:a14="http://schemas.microsoft.com/office/drawing/2010/main">
                  <a14:imgLayer r:embed="rId11">
                    <a14:imgEffect>
                      <a14:colorTemperature colorTemp="8800"/>
                    </a14:imgEffect>
                    <a14:imgEffect>
                      <a14:brightnessContrast bright="20000" contrast="-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20555015">
            <a:off x="209213" y="1784991"/>
            <a:ext cx="672768" cy="100826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2" name="Picture 23" descr="C:\Users\Ivy\AppData\Local\Microsoft\Windows\Temporary Internet Files\Content.IE5\BYR9RK3T\gi_patientharm_questionnaire_300-300x200[1].jpg"/>
          <p:cNvPicPr>
            <a:picLocks noChangeAspect="1" noChangeArrowheads="1"/>
          </p:cNvPicPr>
          <p:nvPr/>
        </p:nvPicPr>
        <p:blipFill>
          <a:blip r:embed="rId12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duotone>
              <a:prstClr val="black"/>
              <a:schemeClr val="accent1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05353" y="4194021"/>
            <a:ext cx="999366" cy="721764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4" name="Picture 73"/>
          <p:cNvPicPr>
            <a:picLocks noChangeAspect="1"/>
          </p:cNvPicPr>
          <p:nvPr/>
        </p:nvPicPr>
        <p:blipFill rotWithShape="1">
          <a:blip r:embed="rId13" cstate="print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backgroundRemoval t="10000" b="90000" l="10000" r="90000">
                        <a14:foregroundMark x1="35509" y1="42016" x2="35509" y2="42016"/>
                        <a14:foregroundMark x1="38514" y1="48695" x2="38514" y2="48695"/>
                        <a14:foregroundMark x1="47402" y1="77838" x2="47402" y2="77838"/>
                        <a14:foregroundMark x1="48476" y1="73103" x2="48476" y2="73103"/>
                        <a14:foregroundMark x1="48647" y1="59624" x2="48647" y2="59624"/>
                        <a14:foregroundMark x1="43066" y1="60777" x2="43066" y2="60777"/>
                        <a14:foregroundMark x1="43753" y1="68913" x2="43753" y2="68913"/>
                        <a14:foregroundMark x1="45470" y1="30176" x2="45470" y2="30176"/>
                        <a14:foregroundMark x1="33705" y1="42137" x2="33705" y2="42137"/>
                        <a14:foregroundMark x1="34607" y1="39769" x2="34607" y2="39769"/>
                        <a14:foregroundMark x1="36539" y1="44262" x2="38085" y2="47662"/>
                        <a14:foregroundMark x1="39030" y1="49423" x2="42078" y2="52580"/>
                        <a14:foregroundMark x1="56290" y1="51913" x2="56290" y2="51913"/>
                        <a14:foregroundMark x1="57535" y1="53005" x2="61271" y2="51913"/>
                        <a14:foregroundMark x1="46930" y1="28233" x2="46930" y2="28233"/>
                        <a14:foregroundMark x1="45985" y1="29083" x2="45985" y2="29083"/>
                        <a14:foregroundMark x1="49592" y1="29265" x2="49592" y2="29265"/>
                        <a14:foregroundMark x1="50494" y1="29872" x2="50494" y2="29872"/>
                        <a14:foregroundMark x1="52769" y1="28658" x2="52769" y2="28658"/>
                        <a14:foregroundMark x1="51567" y1="29630" x2="51567" y2="29630"/>
                        <a14:foregroundMark x1="50365" y1="28537" x2="50365" y2="28537"/>
                        <a14:foregroundMark x1="55646" y1="29569" x2="55646" y2="29569"/>
                        <a14:foregroundMark x1="55990" y1="30844" x2="55990" y2="30844"/>
                        <a14:foregroundMark x1="57235" y1="30419" x2="57235" y2="30419"/>
                        <a14:foregroundMark x1="58824" y1="31330" x2="58824" y2="31330"/>
                        <a14:foregroundMark x1="58609" y1="33151" x2="58609" y2="33151"/>
                        <a14:foregroundMark x1="57192" y1="33455" x2="57192" y2="33455"/>
                        <a14:foregroundMark x1="54315" y1="30237" x2="54315" y2="30237"/>
                        <a14:foregroundMark x1="53027" y1="31330" x2="53027" y2="31330"/>
                        <a14:foregroundMark x1="58222" y1="35033" x2="58222" y2="35033"/>
                        <a14:foregroundMark x1="59081" y1="32726" x2="59081" y2="32726"/>
                        <a14:foregroundMark x1="59511" y1="31026" x2="59511" y2="31026"/>
                        <a14:foregroundMark x1="60369" y1="52216" x2="60369" y2="52216"/>
                        <a14:foregroundMark x1="57879" y1="53127" x2="57879" y2="53127"/>
                        <a14:foregroundMark x1="57407" y1="54827" x2="57407" y2="54827"/>
                        <a14:foregroundMark x1="44654" y1="32240" x2="44654" y2="32240"/>
                        <a14:foregroundMark x1="45170" y1="31148" x2="45170" y2="31148"/>
                        <a14:foregroundMark x1="57836" y1="36248" x2="57836" y2="36248"/>
                        <a14:foregroundMark x1="53328" y1="28537" x2="53328" y2="28537"/>
                        <a14:foregroundMark x1="51911" y1="28840" x2="51911" y2="28840"/>
                        <a14:foregroundMark x1="50837" y1="30662" x2="50837" y2="30662"/>
                        <a14:foregroundMark x1="51052" y1="32726" x2="51052" y2="32726"/>
                        <a14:foregroundMark x1="51911" y1="32665" x2="51911" y2="32665"/>
                        <a14:foregroundMark x1="48433" y1="28355" x2="48433" y2="28355"/>
                        <a14:foregroundMark x1="44139" y1="34608" x2="44139" y2="34608"/>
                        <a14:foregroundMark x1="53972" y1="76078" x2="53972" y2="76078"/>
                        <a14:foregroundMark x1="58308" y1="77110" x2="58308" y2="77110"/>
                        <a14:foregroundMark x1="53800" y1="70067" x2="53800" y2="70067"/>
                        <a14:foregroundMark x1="54702" y1="77838" x2="54702" y2="77838"/>
                        <a14:foregroundMark x1="46071" y1="78749" x2="46071" y2="78749"/>
                        <a14:foregroundMark x1="57278" y1="76988" x2="57278" y2="76988"/>
                        <a14:foregroundMark x1="59296" y1="76746" x2="59296" y2="76746"/>
                        <a14:foregroundMark x1="56290" y1="78628" x2="56290" y2="78628"/>
                        <a14:foregroundMark x1="55474" y1="79235" x2="55474" y2="79235"/>
                        <a14:foregroundMark x1="53242" y1="71706" x2="53242" y2="71706"/>
                        <a14:foregroundMark x1="53456" y1="72799" x2="53456" y2="72799"/>
                        <a14:foregroundMark x1="54787" y1="72981" x2="54787" y2="72981"/>
                        <a14:foregroundMark x1="53714" y1="74742" x2="53714" y2="74742"/>
                        <a14:foregroundMark x1="55389" y1="74985" x2="55389" y2="74985"/>
                        <a14:foregroundMark x1="54873" y1="74438" x2="54873" y2="74438"/>
                        <a14:foregroundMark x1="54573" y1="75835" x2="54573" y2="75835"/>
                        <a14:backgroundMark x1="45985" y1="31330" x2="45985" y2="31330"/>
                        <a14:backgroundMark x1="47574" y1="30844" x2="47574" y2="30844"/>
                        <a14:backgroundMark x1="49549" y1="30662" x2="49549" y2="30662"/>
                        <a14:backgroundMark x1="52383" y1="31087" x2="52383" y2="31087"/>
                        <a14:backgroundMark x1="54143" y1="31815" x2="54143" y2="31815"/>
                        <a14:backgroundMark x1="57535" y1="34487" x2="57535" y2="34487"/>
                        <a14:backgroundMark x1="46715" y1="32180" x2="46715" y2="32180"/>
                        <a14:backgroundMark x1="52812" y1="32240" x2="52812" y2="32240"/>
                        <a14:backgroundMark x1="56677" y1="31937" x2="56677" y2="31937"/>
                        <a14:backgroundMark x1="55217" y1="33212" x2="55217" y2="33212"/>
                      </a14:backgroundRemoval>
                    </a14:imgEffect>
                    <a14:imgEffect>
                      <a14:saturation sat="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33077" t="25575" r="32228" b="19498"/>
          <a:stretch/>
        </p:blipFill>
        <p:spPr>
          <a:xfrm>
            <a:off x="6636322" y="157347"/>
            <a:ext cx="723134" cy="1024126"/>
          </a:xfrm>
          <a:prstGeom prst="rect">
            <a:avLst/>
          </a:prstGeom>
        </p:spPr>
      </p:pic>
      <p:pic>
        <p:nvPicPr>
          <p:cNvPr id="76" name="Picture 36" descr="C:\Users\Ivy\AppData\Local\Microsoft\Windows\Temporary Internet Files\Content.IE5\Z2ME05OT\ambulance_plain_red[1].png"/>
          <p:cNvPicPr>
            <a:picLocks noChangeAspect="1" noChangeArrowheads="1"/>
          </p:cNvPicPr>
          <p:nvPr/>
        </p:nvPicPr>
        <p:blipFill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50049" y="3764296"/>
            <a:ext cx="720764" cy="78082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81" name="Group 80"/>
          <p:cNvGrpSpPr/>
          <p:nvPr/>
        </p:nvGrpSpPr>
        <p:grpSpPr>
          <a:xfrm>
            <a:off x="1063742" y="5929088"/>
            <a:ext cx="218048" cy="236219"/>
            <a:chOff x="0" y="0"/>
            <a:chExt cx="236340" cy="236340"/>
          </a:xfrm>
        </p:grpSpPr>
        <p:sp>
          <p:nvSpPr>
            <p:cNvPr id="82" name="Oval 81"/>
            <p:cNvSpPr/>
            <p:nvPr/>
          </p:nvSpPr>
          <p:spPr>
            <a:xfrm>
              <a:off x="79385" y="94746"/>
              <a:ext cx="72000" cy="72000"/>
            </a:xfrm>
            <a:prstGeom prst="ellipse">
              <a:avLst/>
            </a:prstGeom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GB" sz="1200" kern="100">
                  <a:solidFill>
                    <a:prstClr val="white"/>
                  </a:solidFill>
                  <a:ea typeface="Times New Roman"/>
                  <a:cs typeface="Times New Roman"/>
                </a:rPr>
                <a:t> </a:t>
              </a:r>
              <a:endParaRPr lang="en-GB" sz="1200" kern="100">
                <a:solidFill>
                  <a:prstClr val="white"/>
                </a:solidFill>
                <a:ea typeface="新細明體"/>
                <a:cs typeface="Times New Roman"/>
              </a:endParaRPr>
            </a:p>
          </p:txBody>
        </p:sp>
        <p:sp>
          <p:nvSpPr>
            <p:cNvPr id="83" name="Oval 82"/>
            <p:cNvSpPr/>
            <p:nvPr/>
          </p:nvSpPr>
          <p:spPr>
            <a:xfrm>
              <a:off x="0" y="0"/>
              <a:ext cx="236340" cy="236340"/>
            </a:xfrm>
            <a:prstGeom prst="ellipse">
              <a:avLst/>
            </a:prstGeom>
            <a:solidFill>
              <a:srgbClr val="FCFDCF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GB" sz="1200" kern="100">
                  <a:solidFill>
                    <a:prstClr val="white"/>
                  </a:solidFill>
                  <a:ea typeface="Times New Roman"/>
                  <a:cs typeface="Times New Roman"/>
                </a:rPr>
                <a:t> </a:t>
              </a:r>
              <a:endParaRPr lang="en-GB" sz="1200" kern="100">
                <a:solidFill>
                  <a:prstClr val="white"/>
                </a:solidFill>
                <a:ea typeface="新細明體"/>
                <a:cs typeface="Times New Roman"/>
              </a:endParaRPr>
            </a:p>
          </p:txBody>
        </p:sp>
        <p:cxnSp>
          <p:nvCxnSpPr>
            <p:cNvPr id="84" name="Straight Connector 83"/>
            <p:cNvCxnSpPr/>
            <p:nvPr/>
          </p:nvCxnSpPr>
          <p:spPr>
            <a:xfrm>
              <a:off x="82012" y="57549"/>
              <a:ext cx="0" cy="60621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5" name="Straight Connector 84"/>
            <p:cNvCxnSpPr/>
            <p:nvPr/>
          </p:nvCxnSpPr>
          <p:spPr>
            <a:xfrm>
              <a:off x="151452" y="57549"/>
              <a:ext cx="0" cy="60621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6" name="Straight Connector 85"/>
            <p:cNvCxnSpPr/>
            <p:nvPr/>
          </p:nvCxnSpPr>
          <p:spPr>
            <a:xfrm>
              <a:off x="55818" y="164538"/>
              <a:ext cx="123872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87" name="Group 86"/>
          <p:cNvGrpSpPr/>
          <p:nvPr/>
        </p:nvGrpSpPr>
        <p:grpSpPr>
          <a:xfrm>
            <a:off x="1063742" y="5409223"/>
            <a:ext cx="218048" cy="236219"/>
            <a:chOff x="0" y="0"/>
            <a:chExt cx="236340" cy="236340"/>
          </a:xfrm>
        </p:grpSpPr>
        <p:sp>
          <p:nvSpPr>
            <p:cNvPr id="88" name="Oval 87"/>
            <p:cNvSpPr/>
            <p:nvPr/>
          </p:nvSpPr>
          <p:spPr>
            <a:xfrm>
              <a:off x="79385" y="94746"/>
              <a:ext cx="72000" cy="72000"/>
            </a:xfrm>
            <a:prstGeom prst="ellipse">
              <a:avLst/>
            </a:prstGeom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GB" sz="1200" kern="100">
                  <a:solidFill>
                    <a:prstClr val="white"/>
                  </a:solidFill>
                  <a:ea typeface="Times New Roman"/>
                  <a:cs typeface="Times New Roman"/>
                </a:rPr>
                <a:t> </a:t>
              </a:r>
              <a:endParaRPr lang="en-GB" sz="1200" kern="100">
                <a:solidFill>
                  <a:prstClr val="white"/>
                </a:solidFill>
                <a:ea typeface="新細明體"/>
                <a:cs typeface="Times New Roman"/>
              </a:endParaRPr>
            </a:p>
          </p:txBody>
        </p:sp>
        <p:sp>
          <p:nvSpPr>
            <p:cNvPr id="89" name="Oval 88"/>
            <p:cNvSpPr/>
            <p:nvPr/>
          </p:nvSpPr>
          <p:spPr>
            <a:xfrm>
              <a:off x="0" y="0"/>
              <a:ext cx="236340" cy="236340"/>
            </a:xfrm>
            <a:prstGeom prst="ellipse">
              <a:avLst/>
            </a:prstGeom>
            <a:solidFill>
              <a:srgbClr val="FCFDCF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GB" sz="1200" kern="100">
                  <a:solidFill>
                    <a:prstClr val="white"/>
                  </a:solidFill>
                  <a:ea typeface="Times New Roman"/>
                  <a:cs typeface="Times New Roman"/>
                </a:rPr>
                <a:t> </a:t>
              </a:r>
              <a:endParaRPr lang="en-GB" sz="1200" kern="100">
                <a:solidFill>
                  <a:prstClr val="white"/>
                </a:solidFill>
                <a:ea typeface="新細明體"/>
                <a:cs typeface="Times New Roman"/>
              </a:endParaRPr>
            </a:p>
          </p:txBody>
        </p:sp>
        <p:cxnSp>
          <p:nvCxnSpPr>
            <p:cNvPr id="90" name="Straight Connector 89"/>
            <p:cNvCxnSpPr/>
            <p:nvPr/>
          </p:nvCxnSpPr>
          <p:spPr>
            <a:xfrm>
              <a:off x="82012" y="57549"/>
              <a:ext cx="0" cy="60621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1" name="Straight Connector 90"/>
            <p:cNvCxnSpPr/>
            <p:nvPr/>
          </p:nvCxnSpPr>
          <p:spPr>
            <a:xfrm>
              <a:off x="151452" y="57549"/>
              <a:ext cx="0" cy="60621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2" name="Straight Connector 91"/>
            <p:cNvCxnSpPr/>
            <p:nvPr/>
          </p:nvCxnSpPr>
          <p:spPr>
            <a:xfrm>
              <a:off x="55818" y="164538"/>
              <a:ext cx="123872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93" name="Group 92"/>
          <p:cNvGrpSpPr/>
          <p:nvPr/>
        </p:nvGrpSpPr>
        <p:grpSpPr>
          <a:xfrm>
            <a:off x="3356918" y="5409223"/>
            <a:ext cx="218048" cy="236219"/>
            <a:chOff x="0" y="0"/>
            <a:chExt cx="236340" cy="236340"/>
          </a:xfrm>
        </p:grpSpPr>
        <p:sp>
          <p:nvSpPr>
            <p:cNvPr id="94" name="Oval 93"/>
            <p:cNvSpPr/>
            <p:nvPr/>
          </p:nvSpPr>
          <p:spPr>
            <a:xfrm>
              <a:off x="79385" y="94746"/>
              <a:ext cx="72000" cy="72000"/>
            </a:xfrm>
            <a:prstGeom prst="ellipse">
              <a:avLst/>
            </a:prstGeom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GB" sz="1200" kern="100">
                  <a:solidFill>
                    <a:prstClr val="white"/>
                  </a:solidFill>
                  <a:ea typeface="Times New Roman"/>
                  <a:cs typeface="Times New Roman"/>
                </a:rPr>
                <a:t> </a:t>
              </a:r>
              <a:endParaRPr lang="en-GB" sz="1200" kern="100">
                <a:solidFill>
                  <a:prstClr val="white"/>
                </a:solidFill>
                <a:ea typeface="新細明體"/>
                <a:cs typeface="Times New Roman"/>
              </a:endParaRPr>
            </a:p>
          </p:txBody>
        </p:sp>
        <p:sp>
          <p:nvSpPr>
            <p:cNvPr id="95" name="Oval 94"/>
            <p:cNvSpPr/>
            <p:nvPr/>
          </p:nvSpPr>
          <p:spPr>
            <a:xfrm>
              <a:off x="0" y="0"/>
              <a:ext cx="236340" cy="236340"/>
            </a:xfrm>
            <a:prstGeom prst="ellipse">
              <a:avLst/>
            </a:prstGeom>
            <a:solidFill>
              <a:srgbClr val="FCFDCF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GB" sz="1200" kern="100" dirty="0">
                  <a:solidFill>
                    <a:prstClr val="white"/>
                  </a:solidFill>
                  <a:ea typeface="Times New Roman"/>
                  <a:cs typeface="Times New Roman"/>
                </a:rPr>
                <a:t> </a:t>
              </a:r>
              <a:endParaRPr lang="en-GB" sz="1200" kern="100" dirty="0">
                <a:solidFill>
                  <a:prstClr val="white"/>
                </a:solidFill>
                <a:ea typeface="新細明體"/>
                <a:cs typeface="Times New Roman"/>
              </a:endParaRPr>
            </a:p>
          </p:txBody>
        </p:sp>
        <p:cxnSp>
          <p:nvCxnSpPr>
            <p:cNvPr id="96" name="Straight Connector 95"/>
            <p:cNvCxnSpPr/>
            <p:nvPr/>
          </p:nvCxnSpPr>
          <p:spPr>
            <a:xfrm>
              <a:off x="82012" y="57549"/>
              <a:ext cx="0" cy="60621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7" name="Straight Connector 96"/>
            <p:cNvCxnSpPr/>
            <p:nvPr/>
          </p:nvCxnSpPr>
          <p:spPr>
            <a:xfrm>
              <a:off x="151452" y="57549"/>
              <a:ext cx="0" cy="60621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8" name="Straight Connector 97"/>
            <p:cNvCxnSpPr/>
            <p:nvPr/>
          </p:nvCxnSpPr>
          <p:spPr>
            <a:xfrm>
              <a:off x="55818" y="164538"/>
              <a:ext cx="123872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00" name="Group 99"/>
          <p:cNvGrpSpPr/>
          <p:nvPr/>
        </p:nvGrpSpPr>
        <p:grpSpPr>
          <a:xfrm>
            <a:off x="3356918" y="5929088"/>
            <a:ext cx="218048" cy="236219"/>
            <a:chOff x="0" y="0"/>
            <a:chExt cx="236340" cy="236340"/>
          </a:xfrm>
        </p:grpSpPr>
        <p:sp>
          <p:nvSpPr>
            <p:cNvPr id="101" name="Oval 100"/>
            <p:cNvSpPr/>
            <p:nvPr/>
          </p:nvSpPr>
          <p:spPr>
            <a:xfrm>
              <a:off x="79385" y="94746"/>
              <a:ext cx="72000" cy="72000"/>
            </a:xfrm>
            <a:prstGeom prst="ellipse">
              <a:avLst/>
            </a:prstGeom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GB" sz="1200" kern="100">
                  <a:solidFill>
                    <a:prstClr val="white"/>
                  </a:solidFill>
                  <a:ea typeface="Times New Roman"/>
                  <a:cs typeface="Times New Roman"/>
                </a:rPr>
                <a:t> </a:t>
              </a:r>
              <a:endParaRPr lang="en-GB" sz="1200" kern="100">
                <a:solidFill>
                  <a:prstClr val="white"/>
                </a:solidFill>
                <a:ea typeface="新細明體"/>
                <a:cs typeface="Times New Roman"/>
              </a:endParaRPr>
            </a:p>
          </p:txBody>
        </p:sp>
        <p:sp>
          <p:nvSpPr>
            <p:cNvPr id="102" name="Oval 101"/>
            <p:cNvSpPr/>
            <p:nvPr/>
          </p:nvSpPr>
          <p:spPr>
            <a:xfrm>
              <a:off x="0" y="0"/>
              <a:ext cx="236340" cy="236340"/>
            </a:xfrm>
            <a:prstGeom prst="ellipse">
              <a:avLst/>
            </a:prstGeom>
            <a:solidFill>
              <a:srgbClr val="FCFDCF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GB" sz="1200" kern="100">
                  <a:solidFill>
                    <a:prstClr val="white"/>
                  </a:solidFill>
                  <a:ea typeface="Times New Roman"/>
                  <a:cs typeface="Times New Roman"/>
                </a:rPr>
                <a:t> </a:t>
              </a:r>
              <a:endParaRPr lang="en-GB" sz="1200" kern="100">
                <a:solidFill>
                  <a:prstClr val="white"/>
                </a:solidFill>
                <a:ea typeface="新細明體"/>
                <a:cs typeface="Times New Roman"/>
              </a:endParaRPr>
            </a:p>
          </p:txBody>
        </p:sp>
        <p:cxnSp>
          <p:nvCxnSpPr>
            <p:cNvPr id="103" name="Straight Connector 102"/>
            <p:cNvCxnSpPr/>
            <p:nvPr/>
          </p:nvCxnSpPr>
          <p:spPr>
            <a:xfrm>
              <a:off x="82012" y="57549"/>
              <a:ext cx="0" cy="60621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4" name="Straight Connector 103"/>
            <p:cNvCxnSpPr/>
            <p:nvPr/>
          </p:nvCxnSpPr>
          <p:spPr>
            <a:xfrm>
              <a:off x="151452" y="57549"/>
              <a:ext cx="0" cy="60621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5" name="Straight Connector 104"/>
            <p:cNvCxnSpPr/>
            <p:nvPr/>
          </p:nvCxnSpPr>
          <p:spPr>
            <a:xfrm>
              <a:off x="55818" y="164538"/>
              <a:ext cx="123872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16" name="Group 115"/>
          <p:cNvGrpSpPr/>
          <p:nvPr/>
        </p:nvGrpSpPr>
        <p:grpSpPr>
          <a:xfrm>
            <a:off x="1084041" y="6464315"/>
            <a:ext cx="218049" cy="236855"/>
            <a:chOff x="0" y="0"/>
            <a:chExt cx="315197" cy="316538"/>
          </a:xfrm>
        </p:grpSpPr>
        <p:sp>
          <p:nvSpPr>
            <p:cNvPr id="117" name="Oval 116"/>
            <p:cNvSpPr/>
            <p:nvPr/>
          </p:nvSpPr>
          <p:spPr>
            <a:xfrm>
              <a:off x="0" y="1341"/>
              <a:ext cx="315197" cy="315197"/>
            </a:xfrm>
            <a:prstGeom prst="ellipse">
              <a:avLst/>
            </a:prstGeom>
            <a:solidFill>
              <a:srgbClr val="FCFDCF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GB" sz="1200" kern="100" dirty="0">
                  <a:solidFill>
                    <a:prstClr val="white"/>
                  </a:solidFill>
                  <a:ea typeface="Times New Roman"/>
                  <a:cs typeface="Times New Roman"/>
                </a:rPr>
                <a:t> </a:t>
              </a:r>
              <a:endParaRPr lang="en-GB" sz="1200" kern="100" dirty="0">
                <a:solidFill>
                  <a:prstClr val="white"/>
                </a:solidFill>
                <a:ea typeface="新細明體"/>
                <a:cs typeface="Times New Roman"/>
              </a:endParaRPr>
            </a:p>
          </p:txBody>
        </p:sp>
        <p:cxnSp>
          <p:nvCxnSpPr>
            <p:cNvPr id="118" name="Straight Connector 117"/>
            <p:cNvCxnSpPr/>
            <p:nvPr/>
          </p:nvCxnSpPr>
          <p:spPr>
            <a:xfrm>
              <a:off x="109376" y="78092"/>
              <a:ext cx="0" cy="80847"/>
            </a:xfrm>
            <a:prstGeom prst="line">
              <a:avLst/>
            </a:prstGeom>
            <a:ln w="1905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9" name="Straight Connector 118"/>
            <p:cNvCxnSpPr/>
            <p:nvPr/>
          </p:nvCxnSpPr>
          <p:spPr>
            <a:xfrm>
              <a:off x="201985" y="78092"/>
              <a:ext cx="0" cy="80847"/>
            </a:xfrm>
            <a:prstGeom prst="line">
              <a:avLst/>
            </a:prstGeom>
            <a:ln w="1905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0" name="Arc 119"/>
            <p:cNvSpPr/>
            <p:nvPr/>
          </p:nvSpPr>
          <p:spPr>
            <a:xfrm rot="8150065">
              <a:off x="31494" y="0"/>
              <a:ext cx="256752" cy="256752"/>
            </a:xfrm>
            <a:prstGeom prst="arc">
              <a:avLst/>
            </a:prstGeom>
            <a:ln w="1905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r>
                <a:rPr lang="en-GB" sz="1200" kern="100" dirty="0">
                  <a:solidFill>
                    <a:prstClr val="black"/>
                  </a:solidFill>
                  <a:ea typeface="Times New Roman"/>
                  <a:cs typeface="Times New Roman"/>
                </a:rPr>
                <a:t> </a:t>
              </a:r>
              <a:endParaRPr lang="en-GB" sz="1200" kern="100" dirty="0">
                <a:solidFill>
                  <a:prstClr val="black"/>
                </a:solidFill>
                <a:ea typeface="新細明體"/>
                <a:cs typeface="Times New Roman"/>
              </a:endParaRPr>
            </a:p>
          </p:txBody>
        </p:sp>
      </p:grpSp>
      <p:grpSp>
        <p:nvGrpSpPr>
          <p:cNvPr id="121" name="Group 120"/>
          <p:cNvGrpSpPr/>
          <p:nvPr/>
        </p:nvGrpSpPr>
        <p:grpSpPr>
          <a:xfrm>
            <a:off x="1310972" y="6468512"/>
            <a:ext cx="218049" cy="236855"/>
            <a:chOff x="0" y="0"/>
            <a:chExt cx="315197" cy="316538"/>
          </a:xfrm>
        </p:grpSpPr>
        <p:sp>
          <p:nvSpPr>
            <p:cNvPr id="122" name="Oval 121"/>
            <p:cNvSpPr/>
            <p:nvPr/>
          </p:nvSpPr>
          <p:spPr>
            <a:xfrm>
              <a:off x="0" y="1341"/>
              <a:ext cx="315197" cy="315197"/>
            </a:xfrm>
            <a:prstGeom prst="ellipse">
              <a:avLst/>
            </a:prstGeom>
            <a:solidFill>
              <a:srgbClr val="FCFDCF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GB" sz="1200" kern="100">
                  <a:solidFill>
                    <a:prstClr val="white"/>
                  </a:solidFill>
                  <a:ea typeface="Times New Roman"/>
                  <a:cs typeface="Times New Roman"/>
                </a:rPr>
                <a:t> </a:t>
              </a:r>
              <a:endParaRPr lang="en-GB" sz="1200" kern="100">
                <a:solidFill>
                  <a:prstClr val="white"/>
                </a:solidFill>
                <a:ea typeface="新細明體"/>
                <a:cs typeface="Times New Roman"/>
              </a:endParaRPr>
            </a:p>
          </p:txBody>
        </p:sp>
        <p:cxnSp>
          <p:nvCxnSpPr>
            <p:cNvPr id="123" name="Straight Connector 122"/>
            <p:cNvCxnSpPr/>
            <p:nvPr/>
          </p:nvCxnSpPr>
          <p:spPr>
            <a:xfrm>
              <a:off x="109376" y="78092"/>
              <a:ext cx="0" cy="80847"/>
            </a:xfrm>
            <a:prstGeom prst="line">
              <a:avLst/>
            </a:prstGeom>
            <a:ln w="1905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4" name="Straight Connector 123"/>
            <p:cNvCxnSpPr/>
            <p:nvPr/>
          </p:nvCxnSpPr>
          <p:spPr>
            <a:xfrm>
              <a:off x="201985" y="78092"/>
              <a:ext cx="0" cy="80847"/>
            </a:xfrm>
            <a:prstGeom prst="line">
              <a:avLst/>
            </a:prstGeom>
            <a:ln w="1905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5" name="Arc 124"/>
            <p:cNvSpPr/>
            <p:nvPr/>
          </p:nvSpPr>
          <p:spPr>
            <a:xfrm rot="8150065">
              <a:off x="31494" y="0"/>
              <a:ext cx="256752" cy="256752"/>
            </a:xfrm>
            <a:prstGeom prst="arc">
              <a:avLst/>
            </a:prstGeom>
            <a:ln w="1905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r>
                <a:rPr lang="en-GB" sz="1200" kern="100">
                  <a:solidFill>
                    <a:prstClr val="black"/>
                  </a:solidFill>
                  <a:ea typeface="Times New Roman"/>
                  <a:cs typeface="Times New Roman"/>
                </a:rPr>
                <a:t> </a:t>
              </a:r>
              <a:endParaRPr lang="en-GB" sz="1200" kern="100">
                <a:solidFill>
                  <a:prstClr val="black"/>
                </a:solidFill>
                <a:ea typeface="新細明體"/>
                <a:cs typeface="Times New Roman"/>
              </a:endParaRPr>
            </a:p>
          </p:txBody>
        </p:sp>
      </p:grpSp>
      <p:grpSp>
        <p:nvGrpSpPr>
          <p:cNvPr id="136" name="Group 135"/>
          <p:cNvGrpSpPr/>
          <p:nvPr/>
        </p:nvGrpSpPr>
        <p:grpSpPr>
          <a:xfrm>
            <a:off x="2214014" y="5928452"/>
            <a:ext cx="218049" cy="236855"/>
            <a:chOff x="0" y="0"/>
            <a:chExt cx="315197" cy="316538"/>
          </a:xfrm>
        </p:grpSpPr>
        <p:sp>
          <p:nvSpPr>
            <p:cNvPr id="137" name="Oval 136"/>
            <p:cNvSpPr/>
            <p:nvPr/>
          </p:nvSpPr>
          <p:spPr>
            <a:xfrm>
              <a:off x="0" y="1341"/>
              <a:ext cx="315197" cy="315197"/>
            </a:xfrm>
            <a:prstGeom prst="ellipse">
              <a:avLst/>
            </a:prstGeom>
            <a:solidFill>
              <a:srgbClr val="FCFDCF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GB" sz="1200" kern="100" dirty="0">
                  <a:solidFill>
                    <a:prstClr val="white"/>
                  </a:solidFill>
                  <a:ea typeface="Times New Roman"/>
                  <a:cs typeface="Times New Roman"/>
                </a:rPr>
                <a:t> </a:t>
              </a:r>
              <a:endParaRPr lang="en-GB" sz="1200" kern="100" dirty="0">
                <a:solidFill>
                  <a:prstClr val="white"/>
                </a:solidFill>
                <a:ea typeface="新細明體"/>
                <a:cs typeface="Times New Roman"/>
              </a:endParaRPr>
            </a:p>
          </p:txBody>
        </p:sp>
        <p:cxnSp>
          <p:nvCxnSpPr>
            <p:cNvPr id="138" name="Straight Connector 137"/>
            <p:cNvCxnSpPr/>
            <p:nvPr/>
          </p:nvCxnSpPr>
          <p:spPr>
            <a:xfrm>
              <a:off x="109376" y="78092"/>
              <a:ext cx="0" cy="80847"/>
            </a:xfrm>
            <a:prstGeom prst="line">
              <a:avLst/>
            </a:prstGeom>
            <a:ln w="1905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9" name="Straight Connector 138"/>
            <p:cNvCxnSpPr/>
            <p:nvPr/>
          </p:nvCxnSpPr>
          <p:spPr>
            <a:xfrm>
              <a:off x="201985" y="78092"/>
              <a:ext cx="0" cy="80847"/>
            </a:xfrm>
            <a:prstGeom prst="line">
              <a:avLst/>
            </a:prstGeom>
            <a:ln w="1905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0" name="Arc 139"/>
            <p:cNvSpPr/>
            <p:nvPr/>
          </p:nvSpPr>
          <p:spPr>
            <a:xfrm rot="8150065">
              <a:off x="31494" y="0"/>
              <a:ext cx="256752" cy="256752"/>
            </a:xfrm>
            <a:prstGeom prst="arc">
              <a:avLst/>
            </a:prstGeom>
            <a:ln w="1905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r>
                <a:rPr lang="en-GB" sz="1200" kern="100" dirty="0">
                  <a:solidFill>
                    <a:prstClr val="black"/>
                  </a:solidFill>
                  <a:ea typeface="Times New Roman"/>
                  <a:cs typeface="Times New Roman"/>
                </a:rPr>
                <a:t> </a:t>
              </a:r>
              <a:endParaRPr lang="en-GB" sz="1200" kern="100" dirty="0">
                <a:solidFill>
                  <a:prstClr val="black"/>
                </a:solidFill>
                <a:ea typeface="新細明體"/>
                <a:cs typeface="Times New Roman"/>
              </a:endParaRPr>
            </a:p>
          </p:txBody>
        </p:sp>
      </p:grpSp>
      <p:sp>
        <p:nvSpPr>
          <p:cNvPr id="156" name="Oval 155"/>
          <p:cNvSpPr/>
          <p:nvPr/>
        </p:nvSpPr>
        <p:spPr>
          <a:xfrm>
            <a:off x="2285435" y="6543227"/>
            <a:ext cx="66462" cy="7200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sz="1800" kern="1200">
              <a:solidFill>
                <a:prstClr val="white"/>
              </a:solidFill>
            </a:endParaRPr>
          </a:p>
        </p:txBody>
      </p:sp>
      <p:sp>
        <p:nvSpPr>
          <p:cNvPr id="157" name="Oval 156"/>
          <p:cNvSpPr/>
          <p:nvPr/>
        </p:nvSpPr>
        <p:spPr>
          <a:xfrm>
            <a:off x="2285435" y="6543227"/>
            <a:ext cx="66462" cy="7200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sz="1800" kern="1200">
              <a:solidFill>
                <a:prstClr val="white"/>
              </a:solidFill>
            </a:endParaRPr>
          </a:p>
        </p:txBody>
      </p:sp>
      <p:grpSp>
        <p:nvGrpSpPr>
          <p:cNvPr id="158" name="Group 157"/>
          <p:cNvGrpSpPr/>
          <p:nvPr/>
        </p:nvGrpSpPr>
        <p:grpSpPr>
          <a:xfrm>
            <a:off x="2212353" y="6468870"/>
            <a:ext cx="218160" cy="344506"/>
            <a:chOff x="1156807" y="5912945"/>
            <a:chExt cx="236340" cy="344506"/>
          </a:xfrm>
        </p:grpSpPr>
        <p:sp>
          <p:nvSpPr>
            <p:cNvPr id="159" name="Oval 158"/>
            <p:cNvSpPr/>
            <p:nvPr/>
          </p:nvSpPr>
          <p:spPr>
            <a:xfrm>
              <a:off x="1236192" y="6007691"/>
              <a:ext cx="72000" cy="720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white"/>
                </a:solidFill>
              </a:endParaRPr>
            </a:p>
          </p:txBody>
        </p:sp>
        <p:sp>
          <p:nvSpPr>
            <p:cNvPr id="160" name="Oval 159"/>
            <p:cNvSpPr/>
            <p:nvPr/>
          </p:nvSpPr>
          <p:spPr>
            <a:xfrm>
              <a:off x="1156807" y="5912945"/>
              <a:ext cx="236340" cy="236340"/>
            </a:xfrm>
            <a:prstGeom prst="ellipse">
              <a:avLst/>
            </a:prstGeom>
            <a:solidFill>
              <a:srgbClr val="FCFDCF"/>
            </a:solidFill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white"/>
                </a:solidFill>
              </a:endParaRPr>
            </a:p>
          </p:txBody>
        </p:sp>
        <p:cxnSp>
          <p:nvCxnSpPr>
            <p:cNvPr id="161" name="Straight Connector 160"/>
            <p:cNvCxnSpPr/>
            <p:nvPr/>
          </p:nvCxnSpPr>
          <p:spPr>
            <a:xfrm>
              <a:off x="1238819" y="5970494"/>
              <a:ext cx="0" cy="60621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2" name="Straight Connector 161"/>
            <p:cNvCxnSpPr/>
            <p:nvPr/>
          </p:nvCxnSpPr>
          <p:spPr>
            <a:xfrm>
              <a:off x="1308259" y="5970494"/>
              <a:ext cx="0" cy="60621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63" name="Arc 162"/>
            <p:cNvSpPr/>
            <p:nvPr/>
          </p:nvSpPr>
          <p:spPr>
            <a:xfrm rot="18900000">
              <a:off x="1180422" y="6064934"/>
              <a:ext cx="192517" cy="192517"/>
            </a:xfrm>
            <a:prstGeom prst="arc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black"/>
                </a:solidFill>
              </a:endParaRPr>
            </a:p>
          </p:txBody>
        </p:sp>
      </p:grpSp>
      <p:grpSp>
        <p:nvGrpSpPr>
          <p:cNvPr id="164" name="Group 163"/>
          <p:cNvGrpSpPr/>
          <p:nvPr/>
        </p:nvGrpSpPr>
        <p:grpSpPr>
          <a:xfrm>
            <a:off x="2444994" y="6468870"/>
            <a:ext cx="218160" cy="344506"/>
            <a:chOff x="1156807" y="5912945"/>
            <a:chExt cx="236340" cy="344506"/>
          </a:xfrm>
        </p:grpSpPr>
        <p:sp>
          <p:nvSpPr>
            <p:cNvPr id="165" name="Oval 164"/>
            <p:cNvSpPr/>
            <p:nvPr/>
          </p:nvSpPr>
          <p:spPr>
            <a:xfrm>
              <a:off x="1236192" y="6007691"/>
              <a:ext cx="72000" cy="720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white"/>
                </a:solidFill>
              </a:endParaRPr>
            </a:p>
          </p:txBody>
        </p:sp>
        <p:sp>
          <p:nvSpPr>
            <p:cNvPr id="166" name="Oval 165"/>
            <p:cNvSpPr/>
            <p:nvPr/>
          </p:nvSpPr>
          <p:spPr>
            <a:xfrm>
              <a:off x="1156807" y="5912945"/>
              <a:ext cx="236340" cy="236340"/>
            </a:xfrm>
            <a:prstGeom prst="ellipse">
              <a:avLst/>
            </a:prstGeom>
            <a:solidFill>
              <a:srgbClr val="FCFDCF"/>
            </a:solidFill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white"/>
                </a:solidFill>
              </a:endParaRPr>
            </a:p>
          </p:txBody>
        </p:sp>
        <p:cxnSp>
          <p:nvCxnSpPr>
            <p:cNvPr id="167" name="Straight Connector 166"/>
            <p:cNvCxnSpPr/>
            <p:nvPr/>
          </p:nvCxnSpPr>
          <p:spPr>
            <a:xfrm>
              <a:off x="1238819" y="5970494"/>
              <a:ext cx="0" cy="60621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8" name="Straight Connector 167"/>
            <p:cNvCxnSpPr/>
            <p:nvPr/>
          </p:nvCxnSpPr>
          <p:spPr>
            <a:xfrm>
              <a:off x="1308259" y="5970494"/>
              <a:ext cx="0" cy="60621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69" name="Arc 168"/>
            <p:cNvSpPr/>
            <p:nvPr/>
          </p:nvSpPr>
          <p:spPr>
            <a:xfrm rot="18900000">
              <a:off x="1180422" y="6064934"/>
              <a:ext cx="192517" cy="192517"/>
            </a:xfrm>
            <a:prstGeom prst="arc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black"/>
                </a:solidFill>
              </a:endParaRPr>
            </a:p>
          </p:txBody>
        </p:sp>
      </p:grpSp>
      <p:grpSp>
        <p:nvGrpSpPr>
          <p:cNvPr id="170" name="Group 169"/>
          <p:cNvGrpSpPr/>
          <p:nvPr/>
        </p:nvGrpSpPr>
        <p:grpSpPr>
          <a:xfrm>
            <a:off x="2677636" y="6468870"/>
            <a:ext cx="218160" cy="344506"/>
            <a:chOff x="1156807" y="5912945"/>
            <a:chExt cx="236340" cy="344506"/>
          </a:xfrm>
        </p:grpSpPr>
        <p:sp>
          <p:nvSpPr>
            <p:cNvPr id="171" name="Oval 170"/>
            <p:cNvSpPr/>
            <p:nvPr/>
          </p:nvSpPr>
          <p:spPr>
            <a:xfrm>
              <a:off x="1236192" y="6007691"/>
              <a:ext cx="72000" cy="720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white"/>
                </a:solidFill>
              </a:endParaRPr>
            </a:p>
          </p:txBody>
        </p:sp>
        <p:sp>
          <p:nvSpPr>
            <p:cNvPr id="172" name="Oval 171"/>
            <p:cNvSpPr/>
            <p:nvPr/>
          </p:nvSpPr>
          <p:spPr>
            <a:xfrm>
              <a:off x="1156807" y="5912945"/>
              <a:ext cx="236340" cy="236340"/>
            </a:xfrm>
            <a:prstGeom prst="ellipse">
              <a:avLst/>
            </a:prstGeom>
            <a:solidFill>
              <a:srgbClr val="FCFDCF"/>
            </a:solidFill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white"/>
                </a:solidFill>
              </a:endParaRPr>
            </a:p>
          </p:txBody>
        </p:sp>
        <p:cxnSp>
          <p:nvCxnSpPr>
            <p:cNvPr id="173" name="Straight Connector 172"/>
            <p:cNvCxnSpPr/>
            <p:nvPr/>
          </p:nvCxnSpPr>
          <p:spPr>
            <a:xfrm>
              <a:off x="1238819" y="5970494"/>
              <a:ext cx="0" cy="60621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4" name="Straight Connector 173"/>
            <p:cNvCxnSpPr/>
            <p:nvPr/>
          </p:nvCxnSpPr>
          <p:spPr>
            <a:xfrm>
              <a:off x="1308259" y="5970494"/>
              <a:ext cx="0" cy="60621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75" name="Arc 174"/>
            <p:cNvSpPr/>
            <p:nvPr/>
          </p:nvSpPr>
          <p:spPr>
            <a:xfrm rot="18900000">
              <a:off x="1180422" y="6064934"/>
              <a:ext cx="192517" cy="192517"/>
            </a:xfrm>
            <a:prstGeom prst="arc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black"/>
                </a:solidFill>
              </a:endParaRPr>
            </a:p>
          </p:txBody>
        </p:sp>
      </p:grpSp>
      <p:grpSp>
        <p:nvGrpSpPr>
          <p:cNvPr id="176" name="Group 175"/>
          <p:cNvGrpSpPr/>
          <p:nvPr/>
        </p:nvGrpSpPr>
        <p:grpSpPr>
          <a:xfrm>
            <a:off x="2910277" y="6468870"/>
            <a:ext cx="218160" cy="344506"/>
            <a:chOff x="1156807" y="5912945"/>
            <a:chExt cx="236340" cy="344506"/>
          </a:xfrm>
        </p:grpSpPr>
        <p:sp>
          <p:nvSpPr>
            <p:cNvPr id="177" name="Oval 176"/>
            <p:cNvSpPr/>
            <p:nvPr/>
          </p:nvSpPr>
          <p:spPr>
            <a:xfrm>
              <a:off x="1236192" y="6007691"/>
              <a:ext cx="72000" cy="720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white"/>
                </a:solidFill>
              </a:endParaRPr>
            </a:p>
          </p:txBody>
        </p:sp>
        <p:sp>
          <p:nvSpPr>
            <p:cNvPr id="178" name="Oval 177"/>
            <p:cNvSpPr/>
            <p:nvPr/>
          </p:nvSpPr>
          <p:spPr>
            <a:xfrm>
              <a:off x="1156807" y="5912945"/>
              <a:ext cx="236340" cy="236340"/>
            </a:xfrm>
            <a:prstGeom prst="ellipse">
              <a:avLst/>
            </a:prstGeom>
            <a:solidFill>
              <a:srgbClr val="FCFDCF"/>
            </a:solidFill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white"/>
                </a:solidFill>
              </a:endParaRPr>
            </a:p>
          </p:txBody>
        </p:sp>
        <p:cxnSp>
          <p:nvCxnSpPr>
            <p:cNvPr id="179" name="Straight Connector 178"/>
            <p:cNvCxnSpPr/>
            <p:nvPr/>
          </p:nvCxnSpPr>
          <p:spPr>
            <a:xfrm>
              <a:off x="1238819" y="5970494"/>
              <a:ext cx="0" cy="60621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0" name="Straight Connector 179"/>
            <p:cNvCxnSpPr/>
            <p:nvPr/>
          </p:nvCxnSpPr>
          <p:spPr>
            <a:xfrm>
              <a:off x="1308259" y="5970494"/>
              <a:ext cx="0" cy="60621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81" name="Arc 180"/>
            <p:cNvSpPr/>
            <p:nvPr/>
          </p:nvSpPr>
          <p:spPr>
            <a:xfrm rot="18900000">
              <a:off x="1180422" y="6064934"/>
              <a:ext cx="192517" cy="192517"/>
            </a:xfrm>
            <a:prstGeom prst="arc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black"/>
                </a:solidFill>
              </a:endParaRPr>
            </a:p>
          </p:txBody>
        </p:sp>
      </p:grpSp>
      <p:grpSp>
        <p:nvGrpSpPr>
          <p:cNvPr id="182" name="Group 181"/>
          <p:cNvGrpSpPr/>
          <p:nvPr/>
        </p:nvGrpSpPr>
        <p:grpSpPr>
          <a:xfrm>
            <a:off x="2212353" y="5409220"/>
            <a:ext cx="218160" cy="344506"/>
            <a:chOff x="1156807" y="5912945"/>
            <a:chExt cx="236340" cy="344506"/>
          </a:xfrm>
        </p:grpSpPr>
        <p:sp>
          <p:nvSpPr>
            <p:cNvPr id="183" name="Oval 182"/>
            <p:cNvSpPr/>
            <p:nvPr/>
          </p:nvSpPr>
          <p:spPr>
            <a:xfrm>
              <a:off x="1236192" y="6007691"/>
              <a:ext cx="72000" cy="720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white"/>
                </a:solidFill>
              </a:endParaRPr>
            </a:p>
          </p:txBody>
        </p:sp>
        <p:sp>
          <p:nvSpPr>
            <p:cNvPr id="184" name="Oval 183"/>
            <p:cNvSpPr/>
            <p:nvPr/>
          </p:nvSpPr>
          <p:spPr>
            <a:xfrm>
              <a:off x="1156807" y="5912945"/>
              <a:ext cx="236340" cy="236340"/>
            </a:xfrm>
            <a:prstGeom prst="ellipse">
              <a:avLst/>
            </a:prstGeom>
            <a:solidFill>
              <a:srgbClr val="FCFDCF"/>
            </a:solidFill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white"/>
                </a:solidFill>
              </a:endParaRPr>
            </a:p>
          </p:txBody>
        </p:sp>
        <p:cxnSp>
          <p:nvCxnSpPr>
            <p:cNvPr id="185" name="Straight Connector 184"/>
            <p:cNvCxnSpPr/>
            <p:nvPr/>
          </p:nvCxnSpPr>
          <p:spPr>
            <a:xfrm>
              <a:off x="1238819" y="5970494"/>
              <a:ext cx="0" cy="60621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6" name="Straight Connector 185"/>
            <p:cNvCxnSpPr/>
            <p:nvPr/>
          </p:nvCxnSpPr>
          <p:spPr>
            <a:xfrm>
              <a:off x="1308259" y="5970494"/>
              <a:ext cx="0" cy="60621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87" name="Arc 186"/>
            <p:cNvSpPr/>
            <p:nvPr/>
          </p:nvSpPr>
          <p:spPr>
            <a:xfrm rot="18900000">
              <a:off x="1180422" y="6064934"/>
              <a:ext cx="192517" cy="192517"/>
            </a:xfrm>
            <a:prstGeom prst="arc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black"/>
                </a:solidFill>
              </a:endParaRPr>
            </a:p>
          </p:txBody>
        </p:sp>
      </p:grpSp>
      <p:grpSp>
        <p:nvGrpSpPr>
          <p:cNvPr id="188" name="Group 187"/>
          <p:cNvGrpSpPr/>
          <p:nvPr/>
        </p:nvGrpSpPr>
        <p:grpSpPr>
          <a:xfrm>
            <a:off x="3356806" y="6468870"/>
            <a:ext cx="218160" cy="344506"/>
            <a:chOff x="1156807" y="5912945"/>
            <a:chExt cx="236340" cy="344506"/>
          </a:xfrm>
        </p:grpSpPr>
        <p:sp>
          <p:nvSpPr>
            <p:cNvPr id="189" name="Oval 188"/>
            <p:cNvSpPr/>
            <p:nvPr/>
          </p:nvSpPr>
          <p:spPr>
            <a:xfrm>
              <a:off x="1236192" y="6007691"/>
              <a:ext cx="72000" cy="720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white"/>
                </a:solidFill>
              </a:endParaRPr>
            </a:p>
          </p:txBody>
        </p:sp>
        <p:sp>
          <p:nvSpPr>
            <p:cNvPr id="190" name="Oval 189"/>
            <p:cNvSpPr/>
            <p:nvPr/>
          </p:nvSpPr>
          <p:spPr>
            <a:xfrm>
              <a:off x="1156807" y="5912945"/>
              <a:ext cx="236340" cy="236340"/>
            </a:xfrm>
            <a:prstGeom prst="ellipse">
              <a:avLst/>
            </a:prstGeom>
            <a:solidFill>
              <a:srgbClr val="FCFDCF"/>
            </a:solidFill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white"/>
                </a:solidFill>
              </a:endParaRPr>
            </a:p>
          </p:txBody>
        </p:sp>
        <p:cxnSp>
          <p:nvCxnSpPr>
            <p:cNvPr id="191" name="Straight Connector 190"/>
            <p:cNvCxnSpPr/>
            <p:nvPr/>
          </p:nvCxnSpPr>
          <p:spPr>
            <a:xfrm>
              <a:off x="1238819" y="5970494"/>
              <a:ext cx="0" cy="60621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2" name="Straight Connector 191"/>
            <p:cNvCxnSpPr/>
            <p:nvPr/>
          </p:nvCxnSpPr>
          <p:spPr>
            <a:xfrm>
              <a:off x="1308259" y="5970494"/>
              <a:ext cx="0" cy="60621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93" name="Arc 192"/>
            <p:cNvSpPr/>
            <p:nvPr/>
          </p:nvSpPr>
          <p:spPr>
            <a:xfrm rot="18900000">
              <a:off x="1180422" y="6064934"/>
              <a:ext cx="192517" cy="192517"/>
            </a:xfrm>
            <a:prstGeom prst="arc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black"/>
                </a:solidFill>
              </a:endParaRPr>
            </a:p>
          </p:txBody>
        </p:sp>
      </p:grpSp>
      <p:sp>
        <p:nvSpPr>
          <p:cNvPr id="130" name="TextBox 129"/>
          <p:cNvSpPr txBox="1"/>
          <p:nvPr/>
        </p:nvSpPr>
        <p:spPr>
          <a:xfrm>
            <a:off x="317991" y="189462"/>
            <a:ext cx="2749471" cy="67710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TW" altLang="en-US" sz="2000" b="1" kern="1200" dirty="0">
                <a:solidFill>
                  <a:srgbClr val="00682F"/>
                </a:solidFill>
                <a:latin typeface="微軟正黑體"/>
                <a:ea typeface="微軟正黑體"/>
                <a:cs typeface="Aharoni" panose="02010803020104030203" pitchFamily="2" charset="-79"/>
              </a:rPr>
              <a:t>九龍城區兒童</a:t>
            </a:r>
            <a:r>
              <a:rPr lang="zh-TW" altLang="en-US" sz="2000" b="1" kern="1200" dirty="0">
                <a:solidFill>
                  <a:srgbClr val="FF6700">
                    <a:lumMod val="75000"/>
                  </a:srgbClr>
                </a:solidFill>
                <a:latin typeface="微軟正黑體"/>
                <a:ea typeface="微軟正黑體"/>
                <a:cs typeface="Aharoni" panose="02010803020104030203" pitchFamily="2" charset="-79"/>
              </a:rPr>
              <a:t>損傷</a:t>
            </a:r>
            <a:r>
              <a:rPr lang="zh-TW" altLang="en-US" sz="2000" b="1" kern="1200" dirty="0">
                <a:solidFill>
                  <a:srgbClr val="00682F"/>
                </a:solidFill>
                <a:latin typeface="微軟正黑體"/>
                <a:ea typeface="微軟正黑體"/>
                <a:cs typeface="Aharoni" panose="02010803020104030203" pitchFamily="2" charset="-79"/>
              </a:rPr>
              <a:t>概覽</a:t>
            </a:r>
            <a:r>
              <a:rPr lang="en-GB" sz="2000" b="1" kern="1200" dirty="0">
                <a:solidFill>
                  <a:srgbClr val="00682F"/>
                </a:solidFill>
                <a:latin typeface="+mn-lt"/>
                <a:ea typeface="+mn-ea"/>
                <a:cs typeface="Aharoni" panose="02010803020104030203" pitchFamily="2" charset="-79"/>
              </a:rPr>
              <a:t/>
            </a:r>
            <a:br>
              <a:rPr lang="en-GB" sz="2000" b="1" kern="1200" dirty="0">
                <a:solidFill>
                  <a:srgbClr val="00682F"/>
                </a:solidFill>
                <a:latin typeface="+mn-lt"/>
                <a:ea typeface="+mn-ea"/>
                <a:cs typeface="Aharoni" panose="02010803020104030203" pitchFamily="2" charset="-79"/>
              </a:rPr>
            </a:br>
            <a:r>
              <a:rPr lang="en-GB" sz="1800" kern="1200" dirty="0" smtClean="0">
                <a:solidFill>
                  <a:srgbClr val="00682F"/>
                </a:solidFill>
                <a:latin typeface="Berlin Sans FB Demi" panose="020E0802020502020306" pitchFamily="34" charset="0"/>
                <a:ea typeface="+mn-ea"/>
                <a:cs typeface="Aharoni" panose="02010803020104030203" pitchFamily="2" charset="-79"/>
              </a:rPr>
              <a:t>2001-2012 </a:t>
            </a:r>
            <a:endParaRPr lang="en-GB" sz="1800" kern="1200" dirty="0">
              <a:solidFill>
                <a:srgbClr val="00682F"/>
              </a:solidFill>
              <a:latin typeface="Berlin Sans FB Demi" panose="020E0802020502020306" pitchFamily="34" charset="0"/>
              <a:ea typeface="+mn-ea"/>
              <a:cs typeface="Aharoni" panose="02010803020104030203" pitchFamily="2" charset="-79"/>
            </a:endParaRPr>
          </a:p>
        </p:txBody>
      </p:sp>
      <p:sp>
        <p:nvSpPr>
          <p:cNvPr id="141" name="TextBox 140"/>
          <p:cNvSpPr txBox="1"/>
          <p:nvPr/>
        </p:nvSpPr>
        <p:spPr>
          <a:xfrm>
            <a:off x="4749002" y="3383704"/>
            <a:ext cx="156966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TW" altLang="en-US" sz="1800" b="1" kern="1200" dirty="0" smtClean="0">
                <a:solidFill>
                  <a:srgbClr val="00682F"/>
                </a:solidFill>
                <a:latin typeface="Century Gothic"/>
                <a:ea typeface="微軟正黑體"/>
                <a:cs typeface="Aharoni" panose="02010803020104030203" pitchFamily="2" charset="-79"/>
              </a:rPr>
              <a:t>急症室求診率</a:t>
            </a:r>
            <a:endParaRPr lang="en-GB" sz="1800" b="1" kern="1200" dirty="0">
              <a:solidFill>
                <a:srgbClr val="00682F"/>
              </a:solidFill>
              <a:latin typeface="Century Gothic"/>
              <a:ea typeface="+mn-ea"/>
              <a:cs typeface="Aharoni" panose="02010803020104030203" pitchFamily="2" charset="-79"/>
            </a:endParaRPr>
          </a:p>
        </p:txBody>
      </p:sp>
      <p:sp>
        <p:nvSpPr>
          <p:cNvPr id="142" name="TextBox 141"/>
          <p:cNvSpPr txBox="1"/>
          <p:nvPr/>
        </p:nvSpPr>
        <p:spPr>
          <a:xfrm>
            <a:off x="4752165" y="624835"/>
            <a:ext cx="110799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TW" altLang="en-US" sz="1800" b="1" kern="1200" dirty="0" smtClean="0">
                <a:solidFill>
                  <a:srgbClr val="00682F"/>
                </a:solidFill>
                <a:latin typeface="Century Gothic"/>
                <a:ea typeface="微軟正黑體"/>
                <a:cs typeface="Aharoni" panose="02010803020104030203" pitchFamily="2" charset="-79"/>
              </a:rPr>
              <a:t>高危組</a:t>
            </a:r>
            <a:r>
              <a:rPr lang="zh-TW" altLang="en-US" sz="1800" b="1" kern="1200" dirty="0">
                <a:solidFill>
                  <a:srgbClr val="00682F"/>
                </a:solidFill>
                <a:latin typeface="Century Gothic"/>
                <a:ea typeface="微軟正黑體"/>
                <a:cs typeface="Aharoni" panose="02010803020104030203" pitchFamily="2" charset="-79"/>
              </a:rPr>
              <a:t>別</a:t>
            </a:r>
            <a:endParaRPr lang="en-GB" sz="1800" b="1" kern="1200" dirty="0">
              <a:solidFill>
                <a:srgbClr val="00682F"/>
              </a:solidFill>
              <a:latin typeface="Century Gothic"/>
              <a:ea typeface="+mn-ea"/>
              <a:cs typeface="Aharoni" panose="02010803020104030203" pitchFamily="2" charset="-79"/>
            </a:endParaRPr>
          </a:p>
        </p:txBody>
      </p:sp>
      <p:sp>
        <p:nvSpPr>
          <p:cNvPr id="143" name="TextBox 142"/>
          <p:cNvSpPr txBox="1"/>
          <p:nvPr/>
        </p:nvSpPr>
        <p:spPr>
          <a:xfrm>
            <a:off x="218287" y="1240169"/>
            <a:ext cx="180049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TW" altLang="en-US" sz="1800" b="1" kern="1200" dirty="0">
                <a:solidFill>
                  <a:srgbClr val="00682F"/>
                </a:solidFill>
                <a:latin typeface="Century Gothic"/>
                <a:ea typeface="微軟正黑體"/>
                <a:cs typeface="Aharoni" panose="02010803020104030203" pitchFamily="2" charset="-79"/>
              </a:rPr>
              <a:t>急症室醫療開支</a:t>
            </a:r>
            <a:endParaRPr lang="en-GB" sz="1800" b="1" kern="1200" dirty="0">
              <a:solidFill>
                <a:srgbClr val="00682F"/>
              </a:solidFill>
              <a:latin typeface="Century Gothic"/>
              <a:ea typeface="+mn-ea"/>
              <a:cs typeface="Aharoni" panose="02010803020104030203" pitchFamily="2" charset="-79"/>
            </a:endParaRPr>
          </a:p>
        </p:txBody>
      </p:sp>
      <p:sp>
        <p:nvSpPr>
          <p:cNvPr id="144" name="TextBox 143"/>
          <p:cNvSpPr txBox="1"/>
          <p:nvPr/>
        </p:nvSpPr>
        <p:spPr>
          <a:xfrm>
            <a:off x="218285" y="3657686"/>
            <a:ext cx="226215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TW" altLang="en-US" sz="1800" b="1" kern="1200" dirty="0" smtClean="0">
                <a:solidFill>
                  <a:srgbClr val="00682F"/>
                </a:solidFill>
                <a:latin typeface="Century Gothic"/>
                <a:ea typeface="微軟正黑體"/>
                <a:cs typeface="Aharoni" panose="02010803020104030203" pitchFamily="2" charset="-79"/>
              </a:rPr>
              <a:t>值得注意之損傷種類</a:t>
            </a:r>
            <a:endParaRPr lang="en-GB" sz="1800" b="1" kern="1200" dirty="0">
              <a:solidFill>
                <a:srgbClr val="00682F"/>
              </a:solidFill>
              <a:latin typeface="Century Gothic"/>
              <a:ea typeface="+mn-ea"/>
              <a:cs typeface="Aharoni" panose="02010803020104030203" pitchFamily="2" charset="-79"/>
            </a:endParaRPr>
          </a:p>
        </p:txBody>
      </p:sp>
      <p:sp>
        <p:nvSpPr>
          <p:cNvPr id="145" name="TextBox 1"/>
          <p:cNvSpPr txBox="1"/>
          <p:nvPr/>
        </p:nvSpPr>
        <p:spPr>
          <a:xfrm>
            <a:off x="560430" y="1859876"/>
            <a:ext cx="1673496" cy="939165"/>
          </a:xfrm>
          <a:prstGeom prst="rect">
            <a:avLst/>
          </a:prstGeom>
        </p:spPr>
        <p:txBody>
          <a:bodyPr wrap="square" rtlCol="0"/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zh-TW" altLang="en-US" kern="1200" dirty="0" smtClean="0">
                <a:solidFill>
                  <a:prstClr val="black"/>
                </a:solidFill>
              </a:rPr>
              <a:t>每年</a:t>
            </a:r>
            <a:r>
              <a:rPr lang="zh-TW" altLang="en-US" kern="1200" dirty="0">
                <a:solidFill>
                  <a:prstClr val="black"/>
                </a:solidFill>
              </a:rPr>
              <a:t>有</a:t>
            </a:r>
            <a:r>
              <a:rPr lang="en-US" kern="1200" dirty="0">
                <a:solidFill>
                  <a:prstClr val="black"/>
                </a:solidFill>
              </a:rPr>
              <a:t> </a:t>
            </a:r>
            <a:r>
              <a:rPr lang="en-US" altLang="zh-TW" kern="1200" dirty="0" smtClean="0">
                <a:solidFill>
                  <a:prstClr val="black"/>
                </a:solidFill>
              </a:rPr>
              <a:t>1.7</a:t>
            </a:r>
            <a:r>
              <a:rPr lang="en-US" kern="1200" dirty="0" smtClean="0">
                <a:solidFill>
                  <a:prstClr val="black"/>
                </a:solidFill>
              </a:rPr>
              <a:t>% </a:t>
            </a:r>
            <a:r>
              <a:rPr lang="en-US" sz="2000" b="1" kern="1200" dirty="0" smtClean="0">
                <a:solidFill>
                  <a:srgbClr val="C00000"/>
                </a:solidFill>
              </a:rPr>
              <a:t>$</a:t>
            </a:r>
            <a:r>
              <a:rPr lang="en-US" altLang="zh-TW" sz="2000" b="1" kern="1200" dirty="0" smtClean="0">
                <a:solidFill>
                  <a:srgbClr val="C00000"/>
                </a:solidFill>
              </a:rPr>
              <a:t>24,898</a:t>
            </a:r>
            <a:endParaRPr lang="en-US" sz="1200" kern="1200" dirty="0" smtClean="0">
              <a:solidFill>
                <a:prstClr val="black"/>
              </a:solidFill>
            </a:endParaRPr>
          </a:p>
          <a:p>
            <a:pPr algn="ctr"/>
            <a:r>
              <a:rPr lang="zh-TW" altLang="en-US" sz="2400" b="1" kern="1200" dirty="0" smtClean="0">
                <a:solidFill>
                  <a:srgbClr val="C00000"/>
                </a:solidFill>
              </a:rPr>
              <a:t>可避免</a:t>
            </a:r>
            <a:endParaRPr lang="en-GB" sz="2800" b="1" kern="1200" dirty="0">
              <a:solidFill>
                <a:srgbClr val="C00000"/>
              </a:solidFill>
            </a:endParaRPr>
          </a:p>
        </p:txBody>
      </p:sp>
      <p:sp>
        <p:nvSpPr>
          <p:cNvPr id="146" name="TextBox 145"/>
          <p:cNvSpPr txBox="1"/>
          <p:nvPr/>
        </p:nvSpPr>
        <p:spPr>
          <a:xfrm>
            <a:off x="7110479" y="804038"/>
            <a:ext cx="1747594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TW" altLang="en-US" sz="1050" kern="1200" baseline="-25000" dirty="0" smtClean="0">
                <a:solidFill>
                  <a:prstClr val="black"/>
                </a:solidFill>
                <a:latin typeface="Century Gothic"/>
                <a:ea typeface="微軟正黑體"/>
                <a:cs typeface="+mn-cs"/>
              </a:rPr>
              <a:t>每十萬人</a:t>
            </a:r>
            <a:r>
              <a:rPr lang="en-US" altLang="zh-TW" sz="3200" kern="1200" dirty="0" smtClean="0">
                <a:solidFill>
                  <a:prstClr val="black"/>
                </a:solidFill>
                <a:latin typeface="Century Gothic"/>
                <a:ea typeface="微軟正黑體"/>
                <a:cs typeface="+mn-cs"/>
              </a:rPr>
              <a:t>5,206</a:t>
            </a:r>
            <a:r>
              <a:rPr lang="zh-TW" altLang="en-US" sz="1050" kern="1200" baseline="-25000" dirty="0" smtClean="0">
                <a:solidFill>
                  <a:prstClr val="black"/>
                </a:solidFill>
                <a:latin typeface="Century Gothic"/>
                <a:ea typeface="微軟正黑體"/>
                <a:cs typeface="+mn-cs"/>
              </a:rPr>
              <a:t>人次</a:t>
            </a:r>
            <a:endParaRPr lang="en-GB" sz="1050" kern="1200" baseline="-25000" dirty="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147" name="TextBox 1"/>
          <p:cNvSpPr txBox="1"/>
          <p:nvPr/>
        </p:nvSpPr>
        <p:spPr>
          <a:xfrm>
            <a:off x="2430513" y="2022232"/>
            <a:ext cx="1765081" cy="816952"/>
          </a:xfrm>
          <a:prstGeom prst="rect">
            <a:avLst/>
          </a:prstGeom>
        </p:spPr>
        <p:txBody>
          <a:bodyPr wrap="square" rtlCol="0"/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zh-TW" altLang="en-US" sz="1400" b="1" kern="1200" dirty="0" smtClean="0">
                <a:solidFill>
                  <a:prstClr val="black"/>
                </a:solidFill>
              </a:rPr>
              <a:t>每年</a:t>
            </a:r>
            <a:r>
              <a:rPr lang="zh-TW" altLang="en-US" sz="1600" b="1" kern="1200" dirty="0" smtClean="0">
                <a:solidFill>
                  <a:prstClr val="black"/>
                </a:solidFill>
              </a:rPr>
              <a:t>共</a:t>
            </a:r>
            <a:endParaRPr lang="en-US" sz="1400" b="1" kern="1200" dirty="0" smtClean="0">
              <a:solidFill>
                <a:prstClr val="black"/>
              </a:solidFill>
            </a:endParaRPr>
          </a:p>
          <a:p>
            <a:pPr algn="ctr"/>
            <a:r>
              <a:rPr lang="en-US" sz="2400" b="1" kern="1200" dirty="0" smtClean="0">
                <a:solidFill>
                  <a:prstClr val="black"/>
                </a:solidFill>
              </a:rPr>
              <a:t>$</a:t>
            </a:r>
            <a:r>
              <a:rPr lang="en-US" altLang="zh-TW" sz="2400" b="1" kern="1200" dirty="0" smtClean="0">
                <a:solidFill>
                  <a:prstClr val="black"/>
                </a:solidFill>
              </a:rPr>
              <a:t>1,452,675</a:t>
            </a:r>
            <a:r>
              <a:rPr lang="en-US" sz="2000" kern="1200" dirty="0" smtClean="0">
                <a:solidFill>
                  <a:prstClr val="black"/>
                </a:solidFill>
              </a:rPr>
              <a:t/>
            </a:r>
            <a:br>
              <a:rPr lang="en-US" sz="2000" kern="1200" dirty="0" smtClean="0">
                <a:solidFill>
                  <a:prstClr val="black"/>
                </a:solidFill>
              </a:rPr>
            </a:br>
            <a:endParaRPr lang="en-GB" sz="2800" b="1" kern="1200" dirty="0">
              <a:solidFill>
                <a:prstClr val="black"/>
              </a:solidFill>
            </a:endParaRPr>
          </a:p>
        </p:txBody>
      </p:sp>
      <p:sp>
        <p:nvSpPr>
          <p:cNvPr id="148" name="TextBox 1"/>
          <p:cNvSpPr txBox="1"/>
          <p:nvPr/>
        </p:nvSpPr>
        <p:spPr>
          <a:xfrm>
            <a:off x="591087" y="4221088"/>
            <a:ext cx="1136322" cy="720000"/>
          </a:xfrm>
          <a:prstGeom prst="rect">
            <a:avLst/>
          </a:prstGeom>
        </p:spPr>
        <p:txBody>
          <a:bodyPr wrap="square" rtlCol="0"/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zh-TW" altLang="en-US" sz="1200" kern="1200" dirty="0">
                <a:solidFill>
                  <a:srgbClr val="0000FF"/>
                </a:solidFill>
              </a:rPr>
              <a:t>改善中</a:t>
            </a:r>
            <a:endParaRPr lang="en-US" sz="1200" kern="1200" dirty="0">
              <a:solidFill>
                <a:srgbClr val="0000FF"/>
              </a:solidFill>
            </a:endParaRPr>
          </a:p>
          <a:p>
            <a:pPr algn="ctr"/>
            <a:r>
              <a:rPr lang="zh-TW" altLang="en-US" sz="1200" b="1" kern="1200" dirty="0" smtClean="0">
                <a:solidFill>
                  <a:srgbClr val="00682F"/>
                </a:solidFill>
              </a:rPr>
              <a:t>交通意外</a:t>
            </a:r>
            <a:endParaRPr lang="en-GB" sz="1200" b="1" kern="1200" dirty="0">
              <a:solidFill>
                <a:srgbClr val="00682F"/>
              </a:solidFill>
            </a:endParaRPr>
          </a:p>
        </p:txBody>
      </p:sp>
      <p:sp>
        <p:nvSpPr>
          <p:cNvPr id="149" name="TextBox 1"/>
          <p:cNvSpPr txBox="1"/>
          <p:nvPr/>
        </p:nvSpPr>
        <p:spPr>
          <a:xfrm>
            <a:off x="2883124" y="4226208"/>
            <a:ext cx="1136492" cy="720000"/>
          </a:xfrm>
          <a:prstGeom prst="rect">
            <a:avLst/>
          </a:prstGeom>
        </p:spPr>
        <p:txBody>
          <a:bodyPr wrap="square" rtlCol="0"/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zh-TW" altLang="en-US" sz="1200" kern="1200" dirty="0">
                <a:solidFill>
                  <a:prstClr val="black"/>
                </a:solidFill>
              </a:rPr>
              <a:t>有待改善</a:t>
            </a:r>
            <a:endParaRPr lang="en-US" sz="1200" kern="1200" dirty="0">
              <a:solidFill>
                <a:prstClr val="black"/>
              </a:solidFill>
            </a:endParaRPr>
          </a:p>
          <a:p>
            <a:pPr algn="ctr"/>
            <a:r>
              <a:rPr lang="zh-TW" altLang="en-US" sz="1200" b="1" kern="1200" dirty="0" smtClean="0">
                <a:solidFill>
                  <a:srgbClr val="00682F"/>
                </a:solidFill>
              </a:rPr>
              <a:t>自殘</a:t>
            </a:r>
            <a:endParaRPr lang="en-GB" sz="1200" b="1" kern="1200" dirty="0">
              <a:solidFill>
                <a:srgbClr val="00682F"/>
              </a:solidFill>
            </a:endParaRPr>
          </a:p>
        </p:txBody>
      </p:sp>
      <p:sp>
        <p:nvSpPr>
          <p:cNvPr id="150" name="TextBox 1"/>
          <p:cNvSpPr txBox="1"/>
          <p:nvPr/>
        </p:nvSpPr>
        <p:spPr>
          <a:xfrm>
            <a:off x="1644738" y="4221168"/>
            <a:ext cx="1337130" cy="720000"/>
          </a:xfrm>
          <a:prstGeom prst="rect">
            <a:avLst/>
          </a:prstGeom>
        </p:spPr>
        <p:txBody>
          <a:bodyPr wrap="square" rtlCol="0"/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zh-TW" altLang="en-US" sz="1200" kern="1200" dirty="0">
                <a:solidFill>
                  <a:srgbClr val="C00000"/>
                </a:solidFill>
              </a:rPr>
              <a:t>惡化中</a:t>
            </a:r>
            <a:endParaRPr lang="en-US" sz="1200" kern="1200" dirty="0">
              <a:solidFill>
                <a:srgbClr val="C00000"/>
              </a:solidFill>
            </a:endParaRPr>
          </a:p>
          <a:p>
            <a:pPr algn="ctr"/>
            <a:r>
              <a:rPr lang="zh-TW" altLang="en-US" sz="1200" b="1" kern="1200" dirty="0" smtClean="0">
                <a:solidFill>
                  <a:srgbClr val="00682F"/>
                </a:solidFill>
              </a:rPr>
              <a:t>非禮</a:t>
            </a:r>
            <a:endParaRPr lang="en-GB" sz="1200" b="1" kern="1200" dirty="0">
              <a:solidFill>
                <a:srgbClr val="00682F"/>
              </a:solidFill>
            </a:endParaRPr>
          </a:p>
        </p:txBody>
      </p:sp>
      <p:sp>
        <p:nvSpPr>
          <p:cNvPr id="151" name="TextBox 1"/>
          <p:cNvSpPr txBox="1"/>
          <p:nvPr/>
        </p:nvSpPr>
        <p:spPr>
          <a:xfrm>
            <a:off x="4917874" y="1109869"/>
            <a:ext cx="1315851" cy="324026"/>
          </a:xfrm>
          <a:prstGeom prst="rect">
            <a:avLst/>
          </a:prstGeom>
          <a:ln>
            <a:noFill/>
          </a:ln>
        </p:spPr>
        <p:txBody>
          <a:bodyPr wrap="none" rtlCol="0"/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r>
              <a:rPr lang="zh-TW" altLang="en-US" sz="1600" b="1" kern="1200" dirty="0" smtClean="0">
                <a:ln w="3175">
                  <a:solidFill>
                    <a:srgbClr val="002060"/>
                  </a:solidFill>
                </a:ln>
                <a:solidFill>
                  <a:srgbClr val="0070C0"/>
                </a:solidFill>
              </a:rPr>
              <a:t>男性</a:t>
            </a:r>
            <a:r>
              <a:rPr lang="en-US" sz="1600" kern="1200" dirty="0" smtClean="0">
                <a:ln w="3175">
                  <a:solidFill>
                    <a:srgbClr val="002060"/>
                  </a:solidFill>
                </a:ln>
                <a:solidFill>
                  <a:srgbClr val="0070C0"/>
                </a:solidFill>
              </a:rPr>
              <a:t> </a:t>
            </a:r>
            <a:r>
              <a:rPr lang="en-US" sz="1600" kern="1200" dirty="0" smtClean="0">
                <a:solidFill>
                  <a:prstClr val="black"/>
                </a:solidFill>
              </a:rPr>
              <a:t>0-4</a:t>
            </a:r>
            <a:r>
              <a:rPr lang="zh-TW" altLang="en-US" sz="1600" kern="1200" dirty="0" smtClean="0">
                <a:solidFill>
                  <a:prstClr val="black"/>
                </a:solidFill>
              </a:rPr>
              <a:t>歲</a:t>
            </a:r>
            <a:endParaRPr lang="en-GB" sz="1600" kern="1200" dirty="0">
              <a:solidFill>
                <a:prstClr val="black"/>
              </a:solidFill>
            </a:endParaRPr>
          </a:p>
        </p:txBody>
      </p:sp>
      <p:sp>
        <p:nvSpPr>
          <p:cNvPr id="152" name="TextBox 1"/>
          <p:cNvSpPr txBox="1"/>
          <p:nvPr/>
        </p:nvSpPr>
        <p:spPr>
          <a:xfrm>
            <a:off x="4917873" y="2492728"/>
            <a:ext cx="1315851" cy="324048"/>
          </a:xfrm>
          <a:prstGeom prst="rect">
            <a:avLst/>
          </a:prstGeom>
        </p:spPr>
        <p:txBody>
          <a:bodyPr wrap="none" rtlCol="0"/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r>
              <a:rPr lang="zh-TW" altLang="en-US" sz="1600" b="1" kern="1200" dirty="0" smtClean="0">
                <a:ln w="3175">
                  <a:solidFill>
                    <a:srgbClr val="002060"/>
                  </a:solidFill>
                </a:ln>
                <a:solidFill>
                  <a:srgbClr val="0070C0"/>
                </a:solidFill>
              </a:rPr>
              <a:t>男性 </a:t>
            </a:r>
            <a:r>
              <a:rPr lang="en-US" altLang="zh-TW" sz="1600" kern="1200" dirty="0" smtClean="0">
                <a:solidFill>
                  <a:prstClr val="black"/>
                </a:solidFill>
              </a:rPr>
              <a:t>5-9</a:t>
            </a:r>
            <a:r>
              <a:rPr lang="zh-TW" altLang="en-US" sz="1600" kern="1200" dirty="0" smtClean="0">
                <a:solidFill>
                  <a:prstClr val="black"/>
                </a:solidFill>
              </a:rPr>
              <a:t>歲</a:t>
            </a:r>
            <a:endParaRPr lang="en-GB" sz="1600" kern="1200" dirty="0">
              <a:solidFill>
                <a:prstClr val="black"/>
              </a:solidFill>
            </a:endParaRPr>
          </a:p>
        </p:txBody>
      </p:sp>
      <p:sp>
        <p:nvSpPr>
          <p:cNvPr id="153" name="TextBox 1"/>
          <p:cNvSpPr txBox="1"/>
          <p:nvPr/>
        </p:nvSpPr>
        <p:spPr>
          <a:xfrm>
            <a:off x="4917872" y="1580152"/>
            <a:ext cx="1315851" cy="324026"/>
          </a:xfrm>
          <a:prstGeom prst="rect">
            <a:avLst/>
          </a:prstGeom>
          <a:ln>
            <a:noFill/>
          </a:ln>
        </p:spPr>
        <p:txBody>
          <a:bodyPr wrap="none" rtlCol="0"/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r>
              <a:rPr lang="zh-TW" altLang="en-US" sz="1600" b="1" kern="1200" dirty="0" smtClean="0">
                <a:ln w="3175">
                  <a:solidFill>
                    <a:prstClr val="black"/>
                  </a:solidFill>
                </a:ln>
                <a:solidFill>
                  <a:srgbClr val="FF7C80"/>
                </a:solidFill>
              </a:rPr>
              <a:t>女性</a:t>
            </a:r>
            <a:r>
              <a:rPr lang="en-US" sz="1600" b="1" kern="1200" dirty="0" smtClean="0">
                <a:ln w="3175">
                  <a:solidFill>
                    <a:prstClr val="black"/>
                  </a:solidFill>
                </a:ln>
                <a:solidFill>
                  <a:srgbClr val="0070C0"/>
                </a:solidFill>
              </a:rPr>
              <a:t> </a:t>
            </a:r>
            <a:r>
              <a:rPr lang="en-US" altLang="zh-TW" sz="1600" kern="1200" dirty="0" smtClean="0">
                <a:solidFill>
                  <a:prstClr val="black"/>
                </a:solidFill>
              </a:rPr>
              <a:t>0-4</a:t>
            </a:r>
            <a:r>
              <a:rPr lang="zh-TW" altLang="en-US" sz="1600" kern="1200" dirty="0" smtClean="0">
                <a:solidFill>
                  <a:prstClr val="black"/>
                </a:solidFill>
              </a:rPr>
              <a:t>歲</a:t>
            </a:r>
            <a:endParaRPr lang="en-GB" sz="1600" kern="1200" dirty="0">
              <a:solidFill>
                <a:prstClr val="black"/>
              </a:solidFill>
            </a:endParaRPr>
          </a:p>
        </p:txBody>
      </p:sp>
      <p:sp>
        <p:nvSpPr>
          <p:cNvPr id="154" name="TextBox 1"/>
          <p:cNvSpPr txBox="1"/>
          <p:nvPr/>
        </p:nvSpPr>
        <p:spPr>
          <a:xfrm>
            <a:off x="4917870" y="2025382"/>
            <a:ext cx="1315851" cy="324026"/>
          </a:xfrm>
          <a:prstGeom prst="rect">
            <a:avLst/>
          </a:prstGeom>
          <a:ln>
            <a:noFill/>
          </a:ln>
        </p:spPr>
        <p:txBody>
          <a:bodyPr wrap="none" rtlCol="0"/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r>
              <a:rPr lang="zh-TW" altLang="en-US" sz="1600" b="1" kern="1200" dirty="0" smtClean="0">
                <a:ln w="3175">
                  <a:solidFill>
                    <a:srgbClr val="002060"/>
                  </a:solidFill>
                </a:ln>
                <a:solidFill>
                  <a:srgbClr val="0070C0"/>
                </a:solidFill>
              </a:rPr>
              <a:t>男性 </a:t>
            </a:r>
            <a:r>
              <a:rPr lang="en-US" altLang="zh-TW" sz="1600" kern="1200" dirty="0" smtClean="0">
                <a:solidFill>
                  <a:prstClr val="black"/>
                </a:solidFill>
              </a:rPr>
              <a:t>10-14</a:t>
            </a:r>
            <a:r>
              <a:rPr lang="zh-TW" altLang="en-US" sz="1600" kern="1200" dirty="0" smtClean="0">
                <a:solidFill>
                  <a:prstClr val="black"/>
                </a:solidFill>
              </a:rPr>
              <a:t>歲</a:t>
            </a:r>
            <a:endParaRPr lang="en-GB" sz="1600" kern="1200" dirty="0">
              <a:solidFill>
                <a:prstClr val="black"/>
              </a:solidFill>
            </a:endParaRPr>
          </a:p>
        </p:txBody>
      </p:sp>
      <p:sp>
        <p:nvSpPr>
          <p:cNvPr id="155" name="TextBox 154"/>
          <p:cNvSpPr txBox="1"/>
          <p:nvPr/>
        </p:nvSpPr>
        <p:spPr>
          <a:xfrm>
            <a:off x="6543607" y="1349322"/>
            <a:ext cx="148790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TW" altLang="en-US" sz="1050" kern="1200" baseline="-25000" dirty="0" smtClean="0">
                <a:solidFill>
                  <a:prstClr val="black"/>
                </a:solidFill>
                <a:latin typeface="Century Gothic"/>
                <a:ea typeface="微軟正黑體"/>
                <a:cs typeface="+mn-cs"/>
              </a:rPr>
              <a:t>每十萬人</a:t>
            </a:r>
            <a:r>
              <a:rPr lang="en-US" altLang="zh-TW" sz="2400" kern="1200" dirty="0" smtClean="0">
                <a:solidFill>
                  <a:prstClr val="black"/>
                </a:solidFill>
                <a:latin typeface="Century Gothic"/>
                <a:ea typeface="微軟正黑體"/>
                <a:cs typeface="+mn-cs"/>
              </a:rPr>
              <a:t>3,991</a:t>
            </a:r>
            <a:r>
              <a:rPr lang="zh-TW" altLang="en-US" sz="1050" kern="1200" baseline="-25000" dirty="0" smtClean="0">
                <a:solidFill>
                  <a:prstClr val="black"/>
                </a:solidFill>
                <a:latin typeface="Century Gothic"/>
                <a:ea typeface="微軟正黑體"/>
                <a:cs typeface="+mn-cs"/>
              </a:rPr>
              <a:t>人次</a:t>
            </a:r>
            <a:endParaRPr lang="en-GB" sz="1050" kern="1200" baseline="-25000" dirty="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194" name="TextBox 193"/>
          <p:cNvSpPr txBox="1"/>
          <p:nvPr/>
        </p:nvSpPr>
        <p:spPr>
          <a:xfrm>
            <a:off x="6600576" y="1861648"/>
            <a:ext cx="1364476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TW" altLang="en-US" sz="1050" kern="1200" baseline="-25000" dirty="0" smtClean="0">
                <a:solidFill>
                  <a:prstClr val="black"/>
                </a:solidFill>
                <a:latin typeface="Century Gothic"/>
                <a:ea typeface="微軟正黑體"/>
                <a:cs typeface="+mn-cs"/>
              </a:rPr>
              <a:t>每十萬人</a:t>
            </a:r>
            <a:r>
              <a:rPr lang="en-US" altLang="zh-TW" sz="2000" kern="1200" dirty="0" smtClean="0">
                <a:solidFill>
                  <a:prstClr val="black"/>
                </a:solidFill>
                <a:latin typeface="Century Gothic"/>
                <a:ea typeface="微軟正黑體"/>
                <a:cs typeface="+mn-cs"/>
              </a:rPr>
              <a:t>3,918</a:t>
            </a:r>
            <a:r>
              <a:rPr lang="zh-TW" altLang="en-US" sz="1050" kern="1200" baseline="-25000" dirty="0" smtClean="0">
                <a:solidFill>
                  <a:prstClr val="black"/>
                </a:solidFill>
                <a:latin typeface="Century Gothic"/>
                <a:ea typeface="微軟正黑體"/>
                <a:cs typeface="+mn-cs"/>
              </a:rPr>
              <a:t>人次</a:t>
            </a:r>
            <a:endParaRPr lang="en-GB" sz="1050" kern="1200" baseline="-25000" dirty="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195" name="TextBox 194"/>
          <p:cNvSpPr txBox="1"/>
          <p:nvPr/>
        </p:nvSpPr>
        <p:spPr>
          <a:xfrm>
            <a:off x="6581708" y="2318639"/>
            <a:ext cx="1364476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TW" altLang="en-US" sz="1050" kern="1200" baseline="-25000" dirty="0" smtClean="0">
                <a:solidFill>
                  <a:prstClr val="black"/>
                </a:solidFill>
                <a:latin typeface="Century Gothic"/>
                <a:ea typeface="微軟正黑體"/>
                <a:cs typeface="+mn-cs"/>
              </a:rPr>
              <a:t>每十萬人</a:t>
            </a:r>
            <a:r>
              <a:rPr lang="en-US" altLang="zh-TW" sz="2000" kern="1200" dirty="0" smtClean="0">
                <a:solidFill>
                  <a:prstClr val="black"/>
                </a:solidFill>
                <a:latin typeface="Century Gothic"/>
                <a:ea typeface="微軟正黑體"/>
                <a:cs typeface="+mn-cs"/>
              </a:rPr>
              <a:t>3,897</a:t>
            </a:r>
            <a:r>
              <a:rPr lang="zh-TW" altLang="en-US" sz="1050" kern="1200" baseline="-25000" dirty="0" smtClean="0">
                <a:solidFill>
                  <a:prstClr val="black"/>
                </a:solidFill>
                <a:latin typeface="Century Gothic"/>
                <a:ea typeface="微軟正黑體"/>
                <a:cs typeface="+mn-cs"/>
              </a:rPr>
              <a:t>人次</a:t>
            </a:r>
            <a:endParaRPr lang="en-GB" sz="1050" kern="1200" baseline="-25000" dirty="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196" name="TextBox 1"/>
          <p:cNvSpPr txBox="1"/>
          <p:nvPr/>
        </p:nvSpPr>
        <p:spPr>
          <a:xfrm rot="16200000">
            <a:off x="4468965" y="4377490"/>
            <a:ext cx="1302855" cy="299092"/>
          </a:xfrm>
          <a:prstGeom prst="rect">
            <a:avLst/>
          </a:prstGeom>
        </p:spPr>
        <p:txBody>
          <a:bodyPr wrap="none" rtlCol="0"/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pPr algn="r"/>
            <a:r>
              <a:rPr lang="zh-TW" altLang="en-US" sz="1200" kern="1200" baseline="-25000" dirty="0" smtClean="0">
                <a:solidFill>
                  <a:prstClr val="black"/>
                </a:solidFill>
              </a:rPr>
              <a:t>每十萬人</a:t>
            </a:r>
            <a:r>
              <a:rPr lang="en-US" altLang="zh-TW" sz="1800" kern="1200" dirty="0" smtClean="0">
                <a:solidFill>
                  <a:prstClr val="black"/>
                </a:solidFill>
              </a:rPr>
              <a:t>4,042</a:t>
            </a:r>
            <a:r>
              <a:rPr lang="zh-TW" altLang="en-US" sz="1200" kern="1200" baseline="-25000" dirty="0" smtClean="0">
                <a:solidFill>
                  <a:prstClr val="black"/>
                </a:solidFill>
              </a:rPr>
              <a:t>人次</a:t>
            </a:r>
            <a:endParaRPr lang="en-GB" sz="1200" kern="1200" baseline="-25000" dirty="0">
              <a:solidFill>
                <a:prstClr val="black"/>
              </a:solidFill>
            </a:endParaRPr>
          </a:p>
        </p:txBody>
      </p:sp>
      <p:sp>
        <p:nvSpPr>
          <p:cNvPr id="197" name="TextBox 2"/>
          <p:cNvSpPr txBox="1"/>
          <p:nvPr/>
        </p:nvSpPr>
        <p:spPr>
          <a:xfrm rot="16200000">
            <a:off x="7265635" y="4128396"/>
            <a:ext cx="1302855" cy="299092"/>
          </a:xfrm>
          <a:prstGeom prst="rect">
            <a:avLst/>
          </a:prstGeom>
        </p:spPr>
        <p:txBody>
          <a:bodyPr wrap="none" rtlCol="0"/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pPr algn="r"/>
            <a:r>
              <a:rPr lang="zh-TW" altLang="en-US" sz="1200" kern="1200" baseline="-25000" dirty="0" smtClean="0">
                <a:solidFill>
                  <a:prstClr val="black"/>
                </a:solidFill>
              </a:rPr>
              <a:t>每十萬人</a:t>
            </a:r>
            <a:r>
              <a:rPr lang="en-US" altLang="zh-TW" sz="1800" kern="1200" dirty="0" smtClean="0">
                <a:solidFill>
                  <a:prstClr val="black"/>
                </a:solidFill>
              </a:rPr>
              <a:t>2,677</a:t>
            </a:r>
            <a:r>
              <a:rPr lang="zh-TW" altLang="en-US" sz="1200" kern="1200" baseline="-25000" dirty="0" smtClean="0">
                <a:solidFill>
                  <a:prstClr val="black"/>
                </a:solidFill>
              </a:rPr>
              <a:t>人次</a:t>
            </a:r>
            <a:endParaRPr lang="en-GB" sz="1200" kern="1200" baseline="-25000" dirty="0">
              <a:solidFill>
                <a:prstClr val="black"/>
              </a:solidFill>
            </a:endParaRPr>
          </a:p>
        </p:txBody>
      </p:sp>
      <p:sp>
        <p:nvSpPr>
          <p:cNvPr id="203" name="TextBox 202"/>
          <p:cNvSpPr txBox="1"/>
          <p:nvPr/>
        </p:nvSpPr>
        <p:spPr>
          <a:xfrm>
            <a:off x="5150616" y="6576252"/>
            <a:ext cx="3108543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zh-TW" altLang="en-US" sz="1200" kern="1200" dirty="0" smtClean="0">
                <a:solidFill>
                  <a:srgbClr val="00682F"/>
                </a:solidFill>
                <a:latin typeface="Century Gothic"/>
                <a:ea typeface="微軟正黑體"/>
                <a:cs typeface="Aharoni" panose="02010803020104030203" pitchFamily="2" charset="-79"/>
              </a:rPr>
              <a:t>香港</a:t>
            </a:r>
            <a:r>
              <a:rPr lang="zh-TW" altLang="en-US" sz="1200" kern="1200" dirty="0">
                <a:solidFill>
                  <a:srgbClr val="00682F"/>
                </a:solidFill>
                <a:latin typeface="Century Gothic"/>
                <a:ea typeface="微軟正黑體"/>
                <a:cs typeface="Aharoni" panose="02010803020104030203" pitchFamily="2" charset="-79"/>
              </a:rPr>
              <a:t>大學李嘉誠醫學院兒童</a:t>
            </a:r>
            <a:r>
              <a:rPr lang="zh-TW" altLang="en-US" sz="1200" kern="1200" dirty="0" smtClean="0">
                <a:solidFill>
                  <a:srgbClr val="00682F"/>
                </a:solidFill>
                <a:latin typeface="Century Gothic"/>
                <a:ea typeface="微軟正黑體"/>
                <a:cs typeface="Aharoni" panose="02010803020104030203" pitchFamily="2" charset="-79"/>
              </a:rPr>
              <a:t>及青少年科學系</a:t>
            </a:r>
            <a:endParaRPr lang="en-GB" sz="1200" kern="1200" dirty="0" smtClean="0">
              <a:solidFill>
                <a:srgbClr val="00682F"/>
              </a:solidFill>
              <a:latin typeface="Century Gothic"/>
              <a:ea typeface="+mn-ea"/>
              <a:cs typeface="Aharoni" panose="02010803020104030203" pitchFamily="2" charset="-79"/>
            </a:endParaRPr>
          </a:p>
        </p:txBody>
      </p:sp>
      <p:sp>
        <p:nvSpPr>
          <p:cNvPr id="132" name="Rectangle 131"/>
          <p:cNvSpPr/>
          <p:nvPr/>
        </p:nvSpPr>
        <p:spPr>
          <a:xfrm>
            <a:off x="8259159" y="147994"/>
            <a:ext cx="695868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zh-CN" altLang="en-US" sz="1800" u="sng" dirty="0">
                <a:latin typeface="Microsoft JhengHei" panose="020B0604030504040204" pitchFamily="34" charset="-120"/>
                <a:ea typeface="Microsoft JhengHei" panose="020B0604030504040204" pitchFamily="34" charset="-120"/>
                <a:hlinkClick r:id="rId16" action="ppaction://hlinksldjump"/>
              </a:rPr>
              <a:t>返</a:t>
            </a:r>
            <a:r>
              <a:rPr lang="zh-CN" altLang="en-US" sz="1800" u="sng" dirty="0" smtClean="0">
                <a:latin typeface="Microsoft JhengHei" panose="020B0604030504040204" pitchFamily="34" charset="-120"/>
                <a:ea typeface="Microsoft JhengHei" panose="020B0604030504040204" pitchFamily="34" charset="-120"/>
                <a:hlinkClick r:id="rId16" action="ppaction://hlinksldjump"/>
              </a:rPr>
              <a:t>回</a:t>
            </a:r>
            <a:endParaRPr lang="zh-CN" altLang="en-US" sz="1800" u="sng" dirty="0">
              <a:latin typeface="Microsoft JhengHei" panose="020B0604030504040204" pitchFamily="34" charset="-120"/>
              <a:ea typeface="Microsoft JhengHei" panose="020B0604030504040204" pitchFamily="34" charset="-120"/>
            </a:endParaRPr>
          </a:p>
        </p:txBody>
      </p:sp>
    </p:spTree>
    <p:extLst>
      <p:ext uri="{BB962C8B-B14F-4D97-AF65-F5344CB8AC3E}">
        <p14:creationId xmlns:p14="http://schemas.microsoft.com/office/powerpoint/2010/main" val="287564323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24" name="Picture 19" descr="C:\Users\Ivy\AppData\Local\Microsoft\Windows\Temporary Internet Files\Content.IE5\A9FPQCJM\large-sticking-plaster-66.6-6135[1].gif"/>
          <p:cNvPicPr>
            <a:picLocks noChangeAspect="1" noChangeArrowheads="1"/>
          </p:cNvPicPr>
          <p:nvPr/>
        </p:nvPicPr>
        <p:blipFill>
          <a:blip r:embed="rId3" cstate="print">
            <a:duotone>
              <a:schemeClr val="accent6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689019">
            <a:off x="4833009" y="3061800"/>
            <a:ext cx="861079" cy="84577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40" name="Picture 19" descr="C:\Users\Ivy\AppData\Local\Microsoft\Windows\Temporary Internet Files\Content.IE5\A9FPQCJM\large-sticking-plaster-66.6-6135[1].gif"/>
          <p:cNvPicPr>
            <a:picLocks noChangeAspect="1" noChangeArrowheads="1"/>
          </p:cNvPicPr>
          <p:nvPr/>
        </p:nvPicPr>
        <p:blipFill>
          <a:blip r:embed="rId3" cstate="print">
            <a:duotone>
              <a:schemeClr val="accent6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689019">
            <a:off x="4839396" y="301095"/>
            <a:ext cx="861079" cy="84577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41" name="Picture 19" descr="C:\Users\Ivy\AppData\Local\Microsoft\Windows\Temporary Internet Files\Content.IE5\A9FPQCJM\large-sticking-plaster-66.6-6135[1].gif"/>
          <p:cNvPicPr>
            <a:picLocks noChangeAspect="1" noChangeArrowheads="1"/>
          </p:cNvPicPr>
          <p:nvPr/>
        </p:nvPicPr>
        <p:blipFill>
          <a:blip r:embed="rId3" cstate="print">
            <a:duotone>
              <a:schemeClr val="accent6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689019">
            <a:off x="320707" y="3323549"/>
            <a:ext cx="861079" cy="84577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42" name="Picture 19" descr="C:\Users\Ivy\AppData\Local\Microsoft\Windows\Temporary Internet Files\Content.IE5\A9FPQCJM\large-sticking-plaster-66.6-6135[1].gif"/>
          <p:cNvPicPr>
            <a:picLocks noChangeAspect="1" noChangeArrowheads="1"/>
          </p:cNvPicPr>
          <p:nvPr/>
        </p:nvPicPr>
        <p:blipFill>
          <a:blip r:embed="rId3" cstate="print">
            <a:duotone>
              <a:schemeClr val="accent6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689019">
            <a:off x="320707" y="909954"/>
            <a:ext cx="861079" cy="84577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aphicFrame>
        <p:nvGraphicFramePr>
          <p:cNvPr id="60" name="Chart 59"/>
          <p:cNvGraphicFramePr/>
          <p:nvPr>
            <p:extLst/>
          </p:nvPr>
        </p:nvGraphicFramePr>
        <p:xfrm>
          <a:off x="1963248" y="1083855"/>
          <a:ext cx="2615262" cy="24912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pSp>
        <p:nvGrpSpPr>
          <p:cNvPr id="138" name="Group 137"/>
          <p:cNvGrpSpPr/>
          <p:nvPr/>
        </p:nvGrpSpPr>
        <p:grpSpPr>
          <a:xfrm>
            <a:off x="3574966" y="6453336"/>
            <a:ext cx="218160" cy="344506"/>
            <a:chOff x="1156807" y="5912945"/>
            <a:chExt cx="236340" cy="344506"/>
          </a:xfrm>
        </p:grpSpPr>
        <p:sp>
          <p:nvSpPr>
            <p:cNvPr id="139" name="Oval 138"/>
            <p:cNvSpPr/>
            <p:nvPr/>
          </p:nvSpPr>
          <p:spPr>
            <a:xfrm>
              <a:off x="1236192" y="6007691"/>
              <a:ext cx="72000" cy="720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white"/>
                </a:solidFill>
              </a:endParaRPr>
            </a:p>
          </p:txBody>
        </p:sp>
        <p:sp>
          <p:nvSpPr>
            <p:cNvPr id="140" name="Oval 139"/>
            <p:cNvSpPr/>
            <p:nvPr/>
          </p:nvSpPr>
          <p:spPr>
            <a:xfrm>
              <a:off x="1156807" y="5912945"/>
              <a:ext cx="236340" cy="236340"/>
            </a:xfrm>
            <a:prstGeom prst="ellipse">
              <a:avLst/>
            </a:prstGeom>
            <a:solidFill>
              <a:srgbClr val="FCFDCF"/>
            </a:solidFill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white"/>
                </a:solidFill>
              </a:endParaRPr>
            </a:p>
          </p:txBody>
        </p:sp>
        <p:cxnSp>
          <p:nvCxnSpPr>
            <p:cNvPr id="141" name="Straight Connector 140"/>
            <p:cNvCxnSpPr/>
            <p:nvPr/>
          </p:nvCxnSpPr>
          <p:spPr>
            <a:xfrm>
              <a:off x="1238819" y="5970494"/>
              <a:ext cx="0" cy="60621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2" name="Straight Connector 141"/>
            <p:cNvCxnSpPr/>
            <p:nvPr/>
          </p:nvCxnSpPr>
          <p:spPr>
            <a:xfrm>
              <a:off x="1308259" y="5970494"/>
              <a:ext cx="0" cy="60621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3" name="Arc 142"/>
            <p:cNvSpPr/>
            <p:nvPr/>
          </p:nvSpPr>
          <p:spPr>
            <a:xfrm rot="18900000">
              <a:off x="1180422" y="6064934"/>
              <a:ext cx="192517" cy="192517"/>
            </a:xfrm>
            <a:prstGeom prst="arc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black"/>
                </a:solidFill>
              </a:endParaRPr>
            </a:p>
          </p:txBody>
        </p:sp>
      </p:grpSp>
      <p:grpSp>
        <p:nvGrpSpPr>
          <p:cNvPr id="144" name="Group 143"/>
          <p:cNvGrpSpPr/>
          <p:nvPr/>
        </p:nvGrpSpPr>
        <p:grpSpPr>
          <a:xfrm>
            <a:off x="3807607" y="6453336"/>
            <a:ext cx="218160" cy="344506"/>
            <a:chOff x="1156807" y="5912945"/>
            <a:chExt cx="236340" cy="344506"/>
          </a:xfrm>
        </p:grpSpPr>
        <p:sp>
          <p:nvSpPr>
            <p:cNvPr id="145" name="Oval 144"/>
            <p:cNvSpPr/>
            <p:nvPr/>
          </p:nvSpPr>
          <p:spPr>
            <a:xfrm>
              <a:off x="1236192" y="6007691"/>
              <a:ext cx="72000" cy="720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white"/>
                </a:solidFill>
              </a:endParaRPr>
            </a:p>
          </p:txBody>
        </p:sp>
        <p:sp>
          <p:nvSpPr>
            <p:cNvPr id="146" name="Oval 145"/>
            <p:cNvSpPr/>
            <p:nvPr/>
          </p:nvSpPr>
          <p:spPr>
            <a:xfrm>
              <a:off x="1156807" y="5912945"/>
              <a:ext cx="236340" cy="236340"/>
            </a:xfrm>
            <a:prstGeom prst="ellipse">
              <a:avLst/>
            </a:prstGeom>
            <a:solidFill>
              <a:srgbClr val="FCFDCF"/>
            </a:solidFill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white"/>
                </a:solidFill>
              </a:endParaRPr>
            </a:p>
          </p:txBody>
        </p:sp>
        <p:cxnSp>
          <p:nvCxnSpPr>
            <p:cNvPr id="147" name="Straight Connector 146"/>
            <p:cNvCxnSpPr/>
            <p:nvPr/>
          </p:nvCxnSpPr>
          <p:spPr>
            <a:xfrm>
              <a:off x="1238819" y="5970494"/>
              <a:ext cx="0" cy="60621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8" name="Straight Connector 147"/>
            <p:cNvCxnSpPr/>
            <p:nvPr/>
          </p:nvCxnSpPr>
          <p:spPr>
            <a:xfrm>
              <a:off x="1308259" y="5970494"/>
              <a:ext cx="0" cy="60621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9" name="Arc 148"/>
            <p:cNvSpPr/>
            <p:nvPr/>
          </p:nvSpPr>
          <p:spPr>
            <a:xfrm rot="18900000">
              <a:off x="1180422" y="6064934"/>
              <a:ext cx="192517" cy="192517"/>
            </a:xfrm>
            <a:prstGeom prst="arc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black"/>
                </a:solidFill>
              </a:endParaRPr>
            </a:p>
          </p:txBody>
        </p:sp>
      </p:grpSp>
      <p:graphicFrame>
        <p:nvGraphicFramePr>
          <p:cNvPr id="61" name="Chart 60"/>
          <p:cNvGraphicFramePr/>
          <p:nvPr>
            <p:extLst/>
          </p:nvPr>
        </p:nvGraphicFramePr>
        <p:xfrm>
          <a:off x="4832286" y="913695"/>
          <a:ext cx="4279637" cy="211484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cxnSp>
        <p:nvCxnSpPr>
          <p:cNvPr id="54" name="Straight Connector 53"/>
          <p:cNvCxnSpPr>
            <a:stCxn id="31" idx="4"/>
            <a:endCxn id="43" idx="0"/>
          </p:cNvCxnSpPr>
          <p:nvPr/>
        </p:nvCxnSpPr>
        <p:spPr>
          <a:xfrm>
            <a:off x="2320641" y="5072782"/>
            <a:ext cx="0" cy="1442798"/>
          </a:xfrm>
          <a:prstGeom prst="line">
            <a:avLst/>
          </a:prstGeom>
          <a:ln w="12700">
            <a:solidFill>
              <a:schemeClr val="accent1">
                <a:lumMod val="75000"/>
              </a:schemeClr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" name="Straight Connector 50"/>
          <p:cNvCxnSpPr>
            <a:stCxn id="30" idx="4"/>
            <a:endCxn id="40" idx="0"/>
          </p:cNvCxnSpPr>
          <p:nvPr/>
        </p:nvCxnSpPr>
        <p:spPr>
          <a:xfrm>
            <a:off x="1174331" y="5069770"/>
            <a:ext cx="0" cy="1466866"/>
          </a:xfrm>
          <a:prstGeom prst="line">
            <a:avLst/>
          </a:prstGeom>
          <a:ln w="12700">
            <a:solidFill>
              <a:schemeClr val="accent1">
                <a:lumMod val="75000"/>
              </a:schemeClr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" name="Straight Connector 49"/>
          <p:cNvCxnSpPr>
            <a:stCxn id="29" idx="4"/>
            <a:endCxn id="37" idx="0"/>
          </p:cNvCxnSpPr>
          <p:nvPr/>
        </p:nvCxnSpPr>
        <p:spPr>
          <a:xfrm>
            <a:off x="3453669" y="5067942"/>
            <a:ext cx="2120" cy="1442798"/>
          </a:xfrm>
          <a:prstGeom prst="line">
            <a:avLst/>
          </a:prstGeom>
          <a:ln w="12700">
            <a:solidFill>
              <a:schemeClr val="accent1">
                <a:lumMod val="75000"/>
              </a:schemeClr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2" name="Chart 1"/>
          <p:cNvGraphicFramePr/>
          <p:nvPr>
            <p:extLst/>
          </p:nvPr>
        </p:nvGraphicFramePr>
        <p:xfrm>
          <a:off x="4897383" y="3428650"/>
          <a:ext cx="3282396" cy="271399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pic>
        <p:nvPicPr>
          <p:cNvPr id="5" name="Picture 4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210207" y="6276740"/>
            <a:ext cx="441366" cy="540000"/>
          </a:xfrm>
          <a:prstGeom prst="rect">
            <a:avLst/>
          </a:prstGeom>
        </p:spPr>
      </p:pic>
      <p:pic>
        <p:nvPicPr>
          <p:cNvPr id="6" name="Picture 5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659840" y="6276740"/>
            <a:ext cx="443077" cy="540000"/>
          </a:xfrm>
          <a:prstGeom prst="rect">
            <a:avLst/>
          </a:prstGeom>
        </p:spPr>
      </p:pic>
      <p:graphicFrame>
        <p:nvGraphicFramePr>
          <p:cNvPr id="19" name="Chart 18"/>
          <p:cNvGraphicFramePr>
            <a:graphicFrameLocks/>
          </p:cNvGraphicFramePr>
          <p:nvPr>
            <p:extLst/>
          </p:nvPr>
        </p:nvGraphicFramePr>
        <p:xfrm>
          <a:off x="2096963" y="1185585"/>
          <a:ext cx="2616735" cy="249025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9"/>
          </a:graphicData>
        </a:graphic>
      </p:graphicFrame>
      <p:sp>
        <p:nvSpPr>
          <p:cNvPr id="29" name="Oval 28"/>
          <p:cNvSpPr/>
          <p:nvPr/>
        </p:nvSpPr>
        <p:spPr>
          <a:xfrm>
            <a:off x="3270879" y="4671898"/>
            <a:ext cx="365579" cy="396044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sz="1800" kern="1200">
              <a:solidFill>
                <a:prstClr val="white"/>
              </a:solidFill>
            </a:endParaRPr>
          </a:p>
        </p:txBody>
      </p:sp>
      <p:sp>
        <p:nvSpPr>
          <p:cNvPr id="30" name="Oval 29"/>
          <p:cNvSpPr/>
          <p:nvPr/>
        </p:nvSpPr>
        <p:spPr>
          <a:xfrm>
            <a:off x="991543" y="4673726"/>
            <a:ext cx="365579" cy="396044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sz="1800" kern="1200">
              <a:solidFill>
                <a:prstClr val="white"/>
              </a:solidFill>
            </a:endParaRPr>
          </a:p>
        </p:txBody>
      </p:sp>
      <p:sp>
        <p:nvSpPr>
          <p:cNvPr id="31" name="Oval 30"/>
          <p:cNvSpPr/>
          <p:nvPr/>
        </p:nvSpPr>
        <p:spPr>
          <a:xfrm>
            <a:off x="2137853" y="4676738"/>
            <a:ext cx="365579" cy="396044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sz="1800" kern="1200">
              <a:solidFill>
                <a:prstClr val="white"/>
              </a:solidFill>
            </a:endParaRPr>
          </a:p>
        </p:txBody>
      </p:sp>
      <p:sp>
        <p:nvSpPr>
          <p:cNvPr id="35" name="Oval 34"/>
          <p:cNvSpPr/>
          <p:nvPr/>
        </p:nvSpPr>
        <p:spPr>
          <a:xfrm>
            <a:off x="3422558" y="5452850"/>
            <a:ext cx="66462" cy="7200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sz="1800" kern="1200">
              <a:solidFill>
                <a:prstClr val="white"/>
              </a:solidFill>
            </a:endParaRPr>
          </a:p>
        </p:txBody>
      </p:sp>
      <p:sp>
        <p:nvSpPr>
          <p:cNvPr id="36" name="Oval 35"/>
          <p:cNvSpPr/>
          <p:nvPr/>
        </p:nvSpPr>
        <p:spPr>
          <a:xfrm>
            <a:off x="3422558" y="5981795"/>
            <a:ext cx="66462" cy="7200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sz="1800" kern="1200">
              <a:solidFill>
                <a:prstClr val="white"/>
              </a:solidFill>
            </a:endParaRPr>
          </a:p>
        </p:txBody>
      </p:sp>
      <p:sp>
        <p:nvSpPr>
          <p:cNvPr id="37" name="Oval 36"/>
          <p:cNvSpPr/>
          <p:nvPr/>
        </p:nvSpPr>
        <p:spPr>
          <a:xfrm>
            <a:off x="3422558" y="6510740"/>
            <a:ext cx="66462" cy="7200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sz="1800" kern="1200">
              <a:solidFill>
                <a:prstClr val="white"/>
              </a:solidFill>
            </a:endParaRPr>
          </a:p>
        </p:txBody>
      </p:sp>
      <p:sp>
        <p:nvSpPr>
          <p:cNvPr id="38" name="Oval 37"/>
          <p:cNvSpPr/>
          <p:nvPr/>
        </p:nvSpPr>
        <p:spPr>
          <a:xfrm>
            <a:off x="1141100" y="5478746"/>
            <a:ext cx="66462" cy="7200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sz="1800" kern="1200">
              <a:solidFill>
                <a:prstClr val="white"/>
              </a:solidFill>
            </a:endParaRPr>
          </a:p>
        </p:txBody>
      </p:sp>
      <p:sp>
        <p:nvSpPr>
          <p:cNvPr id="39" name="Oval 38"/>
          <p:cNvSpPr/>
          <p:nvPr/>
        </p:nvSpPr>
        <p:spPr>
          <a:xfrm>
            <a:off x="1141100" y="6007691"/>
            <a:ext cx="66462" cy="7200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sz="1800" kern="1200">
              <a:solidFill>
                <a:prstClr val="white"/>
              </a:solidFill>
            </a:endParaRPr>
          </a:p>
        </p:txBody>
      </p:sp>
      <p:sp>
        <p:nvSpPr>
          <p:cNvPr id="40" name="Oval 39"/>
          <p:cNvSpPr/>
          <p:nvPr/>
        </p:nvSpPr>
        <p:spPr>
          <a:xfrm>
            <a:off x="1141100" y="6536636"/>
            <a:ext cx="66462" cy="7200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sz="1800" kern="1200">
              <a:solidFill>
                <a:prstClr val="white"/>
              </a:solidFill>
            </a:endParaRPr>
          </a:p>
        </p:txBody>
      </p:sp>
      <p:sp>
        <p:nvSpPr>
          <p:cNvPr id="41" name="Oval 40"/>
          <p:cNvSpPr/>
          <p:nvPr/>
        </p:nvSpPr>
        <p:spPr>
          <a:xfrm>
            <a:off x="2287410" y="5457690"/>
            <a:ext cx="66462" cy="7200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sz="1800" kern="1200">
              <a:solidFill>
                <a:prstClr val="white"/>
              </a:solidFill>
            </a:endParaRPr>
          </a:p>
        </p:txBody>
      </p:sp>
      <p:sp>
        <p:nvSpPr>
          <p:cNvPr id="42" name="Oval 41"/>
          <p:cNvSpPr/>
          <p:nvPr/>
        </p:nvSpPr>
        <p:spPr>
          <a:xfrm>
            <a:off x="2287410" y="5986635"/>
            <a:ext cx="66462" cy="7200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sz="1800" kern="1200">
              <a:solidFill>
                <a:prstClr val="white"/>
              </a:solidFill>
            </a:endParaRPr>
          </a:p>
        </p:txBody>
      </p:sp>
      <p:sp>
        <p:nvSpPr>
          <p:cNvPr id="43" name="Oval 42"/>
          <p:cNvSpPr/>
          <p:nvPr/>
        </p:nvSpPr>
        <p:spPr>
          <a:xfrm>
            <a:off x="2287410" y="6515580"/>
            <a:ext cx="66462" cy="7200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sz="1800" kern="1200">
              <a:solidFill>
                <a:prstClr val="white"/>
              </a:solidFill>
            </a:endParaRPr>
          </a:p>
        </p:txBody>
      </p:sp>
      <p:sp>
        <p:nvSpPr>
          <p:cNvPr id="44" name="TextBox 43"/>
          <p:cNvSpPr txBox="1"/>
          <p:nvPr/>
        </p:nvSpPr>
        <p:spPr>
          <a:xfrm>
            <a:off x="267903" y="5382055"/>
            <a:ext cx="843501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1050" b="1" kern="1200" dirty="0" smtClean="0">
                <a:solidFill>
                  <a:srgbClr val="94C600">
                    <a:lumMod val="75000"/>
                  </a:srgbClr>
                </a:solidFill>
                <a:latin typeface="Century Gothic"/>
                <a:ea typeface="+mn-ea"/>
                <a:cs typeface="+mn-cs"/>
              </a:rPr>
              <a:t>2001-2004</a:t>
            </a:r>
            <a:endParaRPr lang="en-GB" sz="1050" b="1" kern="1200" baseline="-25000" dirty="0">
              <a:solidFill>
                <a:srgbClr val="94C600">
                  <a:lumMod val="75000"/>
                </a:srgbClr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45" name="TextBox 44"/>
          <p:cNvSpPr txBox="1"/>
          <p:nvPr/>
        </p:nvSpPr>
        <p:spPr>
          <a:xfrm>
            <a:off x="267903" y="5911000"/>
            <a:ext cx="843501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1050" b="1" kern="1200" dirty="0" smtClean="0">
                <a:solidFill>
                  <a:srgbClr val="94C600">
                    <a:lumMod val="75000"/>
                  </a:srgbClr>
                </a:solidFill>
                <a:latin typeface="Century Gothic"/>
                <a:ea typeface="+mn-ea"/>
                <a:cs typeface="+mn-cs"/>
              </a:rPr>
              <a:t>2005-2008</a:t>
            </a:r>
            <a:endParaRPr lang="en-GB" sz="1050" b="1" kern="1200" baseline="-25000" dirty="0">
              <a:solidFill>
                <a:srgbClr val="94C600">
                  <a:lumMod val="75000"/>
                </a:srgbClr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46" name="TextBox 45"/>
          <p:cNvSpPr txBox="1"/>
          <p:nvPr/>
        </p:nvSpPr>
        <p:spPr>
          <a:xfrm>
            <a:off x="267903" y="6451935"/>
            <a:ext cx="843501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1050" b="1" kern="1200" dirty="0" smtClean="0">
                <a:solidFill>
                  <a:srgbClr val="94C600">
                    <a:lumMod val="75000"/>
                  </a:srgbClr>
                </a:solidFill>
                <a:latin typeface="Century Gothic"/>
                <a:ea typeface="+mn-ea"/>
                <a:cs typeface="+mn-cs"/>
              </a:rPr>
              <a:t>2009-2012</a:t>
            </a:r>
            <a:endParaRPr lang="en-GB" sz="1050" b="1" kern="1200" baseline="-25000" dirty="0">
              <a:solidFill>
                <a:srgbClr val="94C600">
                  <a:lumMod val="75000"/>
                </a:srgbClr>
              </a:solidFill>
              <a:latin typeface="Century Gothic"/>
              <a:ea typeface="+mn-ea"/>
              <a:cs typeface="+mn-cs"/>
            </a:endParaRPr>
          </a:p>
        </p:txBody>
      </p:sp>
      <p:pic>
        <p:nvPicPr>
          <p:cNvPr id="69" name="Picture 33" descr="C:\Users\Ivy\AppData\Local\Microsoft\Windows\Temporary Internet Files\Content.IE5\A9FPQCJM\dollar-sign[1].jpg"/>
          <p:cNvPicPr>
            <a:picLocks noChangeAspect="1" noChangeArrowheads="1"/>
          </p:cNvPicPr>
          <p:nvPr/>
        </p:nvPicPr>
        <p:blipFill>
          <a:blip r:embed="rId10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duotone>
              <a:prstClr val="black"/>
              <a:schemeClr val="accent5">
                <a:tint val="45000"/>
                <a:satMod val="400000"/>
              </a:schemeClr>
            </a:duotone>
            <a:extLst>
              <a:ext uri="{BEBA8EAE-BF5A-486C-A8C5-ECC9F3942E4B}">
                <a14:imgProps xmlns:a14="http://schemas.microsoft.com/office/drawing/2010/main">
                  <a14:imgLayer r:embed="rId11">
                    <a14:imgEffect>
                      <a14:colorTemperature colorTemp="8800"/>
                    </a14:imgEffect>
                    <a14:imgEffect>
                      <a14:brightnessContrast bright="20000" contrast="-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20555015">
            <a:off x="209213" y="1784991"/>
            <a:ext cx="672768" cy="100826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1" name="Picture 70"/>
          <p:cNvPicPr>
            <a:picLocks noChangeAspect="1"/>
          </p:cNvPicPr>
          <p:nvPr/>
        </p:nvPicPr>
        <p:blipFill rotWithShape="1">
          <a:blip r:embed="rId12" cstate="print">
            <a:extLst>
              <a:ext uri="{BEBA8EAE-BF5A-486C-A8C5-ECC9F3942E4B}">
                <a14:imgProps xmlns:a14="http://schemas.microsoft.com/office/drawing/2010/main">
                  <a14:imgLayer r:embed="rId13">
                    <a14:imgEffect>
                      <a14:backgroundRemoval t="10000" b="90000" l="10000" r="90000">
                        <a14:foregroundMark x1="35509" y1="42016" x2="35509" y2="42016"/>
                        <a14:foregroundMark x1="38514" y1="48695" x2="38514" y2="48695"/>
                        <a14:foregroundMark x1="47402" y1="77838" x2="47402" y2="77838"/>
                        <a14:foregroundMark x1="48476" y1="73103" x2="48476" y2="73103"/>
                        <a14:foregroundMark x1="48647" y1="59624" x2="48647" y2="59624"/>
                        <a14:foregroundMark x1="43066" y1="60777" x2="43066" y2="60777"/>
                        <a14:foregroundMark x1="43753" y1="68913" x2="43753" y2="68913"/>
                        <a14:foregroundMark x1="45470" y1="30176" x2="45470" y2="30176"/>
                        <a14:foregroundMark x1="33705" y1="42137" x2="33705" y2="42137"/>
                        <a14:foregroundMark x1="34607" y1="39769" x2="34607" y2="39769"/>
                        <a14:foregroundMark x1="36539" y1="44262" x2="38085" y2="47662"/>
                        <a14:foregroundMark x1="39030" y1="49423" x2="42078" y2="52580"/>
                        <a14:foregroundMark x1="56290" y1="51913" x2="56290" y2="51913"/>
                        <a14:foregroundMark x1="57535" y1="53005" x2="61271" y2="51913"/>
                        <a14:foregroundMark x1="46930" y1="28233" x2="46930" y2="28233"/>
                        <a14:foregroundMark x1="45985" y1="29083" x2="45985" y2="29083"/>
                        <a14:foregroundMark x1="49592" y1="29265" x2="49592" y2="29265"/>
                        <a14:foregroundMark x1="50494" y1="29872" x2="50494" y2="29872"/>
                        <a14:foregroundMark x1="52769" y1="28658" x2="52769" y2="28658"/>
                        <a14:foregroundMark x1="51567" y1="29630" x2="51567" y2="29630"/>
                        <a14:foregroundMark x1="50365" y1="28537" x2="50365" y2="28537"/>
                        <a14:foregroundMark x1="55646" y1="29569" x2="55646" y2="29569"/>
                        <a14:foregroundMark x1="55990" y1="30844" x2="55990" y2="30844"/>
                        <a14:foregroundMark x1="57235" y1="30419" x2="57235" y2="30419"/>
                        <a14:foregroundMark x1="58824" y1="31330" x2="58824" y2="31330"/>
                        <a14:foregroundMark x1="58609" y1="33151" x2="58609" y2="33151"/>
                        <a14:foregroundMark x1="57192" y1="33455" x2="57192" y2="33455"/>
                        <a14:foregroundMark x1="54315" y1="30237" x2="54315" y2="30237"/>
                        <a14:foregroundMark x1="53027" y1="31330" x2="53027" y2="31330"/>
                        <a14:foregroundMark x1="58222" y1="35033" x2="58222" y2="35033"/>
                        <a14:foregroundMark x1="59081" y1="32726" x2="59081" y2="32726"/>
                        <a14:foregroundMark x1="59511" y1="31026" x2="59511" y2="31026"/>
                        <a14:foregroundMark x1="60369" y1="52216" x2="60369" y2="52216"/>
                        <a14:foregroundMark x1="57879" y1="53127" x2="57879" y2="53127"/>
                        <a14:foregroundMark x1="57407" y1="54827" x2="57407" y2="54827"/>
                        <a14:foregroundMark x1="44654" y1="32240" x2="44654" y2="32240"/>
                        <a14:foregroundMark x1="45170" y1="31148" x2="45170" y2="31148"/>
                        <a14:foregroundMark x1="57836" y1="36248" x2="57836" y2="36248"/>
                        <a14:foregroundMark x1="53328" y1="28537" x2="53328" y2="28537"/>
                        <a14:foregroundMark x1="51911" y1="28840" x2="51911" y2="28840"/>
                        <a14:foregroundMark x1="50837" y1="30662" x2="50837" y2="30662"/>
                        <a14:foregroundMark x1="51052" y1="32726" x2="51052" y2="32726"/>
                        <a14:foregroundMark x1="51911" y1="32665" x2="51911" y2="32665"/>
                        <a14:foregroundMark x1="48433" y1="28355" x2="48433" y2="28355"/>
                        <a14:foregroundMark x1="44139" y1="34608" x2="44139" y2="34608"/>
                        <a14:foregroundMark x1="53972" y1="76078" x2="53972" y2="76078"/>
                        <a14:foregroundMark x1="58308" y1="77110" x2="58308" y2="77110"/>
                        <a14:foregroundMark x1="53800" y1="70067" x2="53800" y2="70067"/>
                        <a14:foregroundMark x1="54702" y1="77838" x2="54702" y2="77838"/>
                        <a14:foregroundMark x1="46071" y1="78749" x2="46071" y2="78749"/>
                        <a14:foregroundMark x1="57278" y1="76988" x2="57278" y2="76988"/>
                        <a14:foregroundMark x1="59296" y1="76746" x2="59296" y2="76746"/>
                        <a14:foregroundMark x1="56290" y1="78628" x2="56290" y2="78628"/>
                        <a14:foregroundMark x1="55474" y1="79235" x2="55474" y2="79235"/>
                        <a14:foregroundMark x1="53242" y1="71706" x2="53242" y2="71706"/>
                        <a14:foregroundMark x1="53456" y1="72799" x2="53456" y2="72799"/>
                        <a14:foregroundMark x1="54787" y1="72981" x2="54787" y2="72981"/>
                        <a14:foregroundMark x1="53714" y1="74742" x2="53714" y2="74742"/>
                        <a14:foregroundMark x1="55389" y1="74985" x2="55389" y2="74985"/>
                        <a14:foregroundMark x1="54873" y1="74438" x2="54873" y2="74438"/>
                        <a14:foregroundMark x1="54573" y1="75835" x2="54573" y2="75835"/>
                        <a14:backgroundMark x1="45985" y1="31330" x2="45985" y2="31330"/>
                        <a14:backgroundMark x1="47574" y1="30844" x2="47574" y2="30844"/>
                        <a14:backgroundMark x1="49549" y1="30662" x2="49549" y2="30662"/>
                        <a14:backgroundMark x1="52383" y1="31087" x2="52383" y2="31087"/>
                        <a14:backgroundMark x1="54143" y1="31815" x2="54143" y2="31815"/>
                        <a14:backgroundMark x1="57535" y1="34487" x2="57535" y2="34487"/>
                        <a14:backgroundMark x1="46715" y1="32180" x2="46715" y2="32180"/>
                        <a14:backgroundMark x1="52812" y1="32240" x2="52812" y2="32240"/>
                        <a14:backgroundMark x1="56677" y1="31937" x2="56677" y2="31937"/>
                        <a14:backgroundMark x1="55217" y1="33212" x2="55217" y2="33212"/>
                      </a14:backgroundRemoval>
                    </a14:imgEffect>
                    <a14:imgEffect>
                      <a14:saturation sat="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33077" t="25575" r="32228" b="19498"/>
          <a:stretch/>
        </p:blipFill>
        <p:spPr>
          <a:xfrm>
            <a:off x="6636322" y="157347"/>
            <a:ext cx="723134" cy="1024126"/>
          </a:xfrm>
          <a:prstGeom prst="rect">
            <a:avLst/>
          </a:prstGeom>
        </p:spPr>
      </p:pic>
      <p:pic>
        <p:nvPicPr>
          <p:cNvPr id="72" name="Picture 36" descr="C:\Users\Ivy\AppData\Local\Microsoft\Windows\Temporary Internet Files\Content.IE5\Z2ME05OT\ambulance_plain_red[1].png"/>
          <p:cNvPicPr>
            <a:picLocks noChangeAspect="1" noChangeArrowheads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50049" y="3764296"/>
            <a:ext cx="720764" cy="78082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78" name="Oval 77"/>
          <p:cNvSpPr/>
          <p:nvPr/>
        </p:nvSpPr>
        <p:spPr>
          <a:xfrm>
            <a:off x="3422558" y="5452850"/>
            <a:ext cx="66462" cy="7200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sz="1800" kern="1200">
              <a:solidFill>
                <a:prstClr val="white"/>
              </a:solidFill>
            </a:endParaRPr>
          </a:p>
        </p:txBody>
      </p:sp>
      <p:sp>
        <p:nvSpPr>
          <p:cNvPr id="79" name="Oval 78"/>
          <p:cNvSpPr/>
          <p:nvPr/>
        </p:nvSpPr>
        <p:spPr>
          <a:xfrm>
            <a:off x="3422558" y="5452850"/>
            <a:ext cx="66462" cy="7200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sz="1800" kern="1200">
              <a:solidFill>
                <a:prstClr val="white"/>
              </a:solidFill>
            </a:endParaRPr>
          </a:p>
        </p:txBody>
      </p:sp>
      <p:grpSp>
        <p:nvGrpSpPr>
          <p:cNvPr id="80" name="Group 79"/>
          <p:cNvGrpSpPr/>
          <p:nvPr/>
        </p:nvGrpSpPr>
        <p:grpSpPr>
          <a:xfrm>
            <a:off x="3349476" y="5388750"/>
            <a:ext cx="218160" cy="344506"/>
            <a:chOff x="1156807" y="5912945"/>
            <a:chExt cx="236340" cy="344506"/>
          </a:xfrm>
        </p:grpSpPr>
        <p:sp>
          <p:nvSpPr>
            <p:cNvPr id="81" name="Oval 80"/>
            <p:cNvSpPr/>
            <p:nvPr/>
          </p:nvSpPr>
          <p:spPr>
            <a:xfrm>
              <a:off x="1236192" y="6007691"/>
              <a:ext cx="72000" cy="720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white"/>
                </a:solidFill>
              </a:endParaRPr>
            </a:p>
          </p:txBody>
        </p:sp>
        <p:sp>
          <p:nvSpPr>
            <p:cNvPr id="82" name="Oval 81"/>
            <p:cNvSpPr/>
            <p:nvPr/>
          </p:nvSpPr>
          <p:spPr>
            <a:xfrm>
              <a:off x="1156807" y="5912945"/>
              <a:ext cx="236340" cy="236340"/>
            </a:xfrm>
            <a:prstGeom prst="ellipse">
              <a:avLst/>
            </a:prstGeom>
            <a:solidFill>
              <a:srgbClr val="FCFDCF"/>
            </a:solidFill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white"/>
                </a:solidFill>
              </a:endParaRPr>
            </a:p>
          </p:txBody>
        </p:sp>
        <p:cxnSp>
          <p:nvCxnSpPr>
            <p:cNvPr id="83" name="Straight Connector 82"/>
            <p:cNvCxnSpPr/>
            <p:nvPr/>
          </p:nvCxnSpPr>
          <p:spPr>
            <a:xfrm>
              <a:off x="1238819" y="5970494"/>
              <a:ext cx="0" cy="60621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" name="Straight Connector 83"/>
            <p:cNvCxnSpPr/>
            <p:nvPr/>
          </p:nvCxnSpPr>
          <p:spPr>
            <a:xfrm>
              <a:off x="1308259" y="5970494"/>
              <a:ext cx="0" cy="60621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5" name="Arc 84"/>
            <p:cNvSpPr/>
            <p:nvPr/>
          </p:nvSpPr>
          <p:spPr>
            <a:xfrm rot="18900000">
              <a:off x="1180422" y="6064934"/>
              <a:ext cx="192517" cy="192517"/>
            </a:xfrm>
            <a:prstGeom prst="arc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black"/>
                </a:solidFill>
              </a:endParaRPr>
            </a:p>
          </p:txBody>
        </p:sp>
      </p:grpSp>
      <p:grpSp>
        <p:nvGrpSpPr>
          <p:cNvPr id="86" name="Group 85"/>
          <p:cNvGrpSpPr/>
          <p:nvPr/>
        </p:nvGrpSpPr>
        <p:grpSpPr>
          <a:xfrm>
            <a:off x="3574966" y="5388750"/>
            <a:ext cx="218160" cy="344506"/>
            <a:chOff x="1156807" y="5912945"/>
            <a:chExt cx="236340" cy="344506"/>
          </a:xfrm>
        </p:grpSpPr>
        <p:sp>
          <p:nvSpPr>
            <p:cNvPr id="87" name="Oval 86"/>
            <p:cNvSpPr/>
            <p:nvPr/>
          </p:nvSpPr>
          <p:spPr>
            <a:xfrm>
              <a:off x="1236192" y="6007691"/>
              <a:ext cx="72000" cy="720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white"/>
                </a:solidFill>
              </a:endParaRPr>
            </a:p>
          </p:txBody>
        </p:sp>
        <p:sp>
          <p:nvSpPr>
            <p:cNvPr id="88" name="Oval 87"/>
            <p:cNvSpPr/>
            <p:nvPr/>
          </p:nvSpPr>
          <p:spPr>
            <a:xfrm>
              <a:off x="1156807" y="5912945"/>
              <a:ext cx="236340" cy="236340"/>
            </a:xfrm>
            <a:prstGeom prst="ellipse">
              <a:avLst/>
            </a:prstGeom>
            <a:solidFill>
              <a:srgbClr val="FCFDCF"/>
            </a:solidFill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white"/>
                </a:solidFill>
              </a:endParaRPr>
            </a:p>
          </p:txBody>
        </p:sp>
        <p:cxnSp>
          <p:nvCxnSpPr>
            <p:cNvPr id="89" name="Straight Connector 88"/>
            <p:cNvCxnSpPr/>
            <p:nvPr/>
          </p:nvCxnSpPr>
          <p:spPr>
            <a:xfrm>
              <a:off x="1238819" y="5970494"/>
              <a:ext cx="0" cy="60621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0" name="Straight Connector 89"/>
            <p:cNvCxnSpPr/>
            <p:nvPr/>
          </p:nvCxnSpPr>
          <p:spPr>
            <a:xfrm>
              <a:off x="1308259" y="5970494"/>
              <a:ext cx="0" cy="60621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1" name="Arc 90"/>
            <p:cNvSpPr/>
            <p:nvPr/>
          </p:nvSpPr>
          <p:spPr>
            <a:xfrm rot="18900000">
              <a:off x="1180422" y="6064934"/>
              <a:ext cx="192517" cy="192517"/>
            </a:xfrm>
            <a:prstGeom prst="arc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black"/>
                </a:solidFill>
              </a:endParaRPr>
            </a:p>
          </p:txBody>
        </p:sp>
      </p:grpSp>
      <p:grpSp>
        <p:nvGrpSpPr>
          <p:cNvPr id="92" name="Group 91"/>
          <p:cNvGrpSpPr/>
          <p:nvPr/>
        </p:nvGrpSpPr>
        <p:grpSpPr>
          <a:xfrm>
            <a:off x="3807607" y="5388750"/>
            <a:ext cx="218160" cy="344506"/>
            <a:chOff x="1156807" y="5912945"/>
            <a:chExt cx="236340" cy="344506"/>
          </a:xfrm>
        </p:grpSpPr>
        <p:sp>
          <p:nvSpPr>
            <p:cNvPr id="93" name="Oval 92"/>
            <p:cNvSpPr/>
            <p:nvPr/>
          </p:nvSpPr>
          <p:spPr>
            <a:xfrm>
              <a:off x="1236192" y="6007691"/>
              <a:ext cx="72000" cy="720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white"/>
                </a:solidFill>
              </a:endParaRPr>
            </a:p>
          </p:txBody>
        </p:sp>
        <p:sp>
          <p:nvSpPr>
            <p:cNvPr id="94" name="Oval 93"/>
            <p:cNvSpPr/>
            <p:nvPr/>
          </p:nvSpPr>
          <p:spPr>
            <a:xfrm>
              <a:off x="1156807" y="5912945"/>
              <a:ext cx="236340" cy="236340"/>
            </a:xfrm>
            <a:prstGeom prst="ellipse">
              <a:avLst/>
            </a:prstGeom>
            <a:solidFill>
              <a:srgbClr val="FCFDCF"/>
            </a:solidFill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white"/>
                </a:solidFill>
              </a:endParaRPr>
            </a:p>
          </p:txBody>
        </p:sp>
        <p:cxnSp>
          <p:nvCxnSpPr>
            <p:cNvPr id="95" name="Straight Connector 94"/>
            <p:cNvCxnSpPr/>
            <p:nvPr/>
          </p:nvCxnSpPr>
          <p:spPr>
            <a:xfrm>
              <a:off x="1238819" y="5970494"/>
              <a:ext cx="0" cy="60621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6" name="Straight Connector 95"/>
            <p:cNvCxnSpPr/>
            <p:nvPr/>
          </p:nvCxnSpPr>
          <p:spPr>
            <a:xfrm>
              <a:off x="1308259" y="5970494"/>
              <a:ext cx="0" cy="60621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7" name="Arc 96"/>
            <p:cNvSpPr/>
            <p:nvPr/>
          </p:nvSpPr>
          <p:spPr>
            <a:xfrm rot="18900000">
              <a:off x="1180422" y="6064934"/>
              <a:ext cx="192517" cy="192517"/>
            </a:xfrm>
            <a:prstGeom prst="arc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black"/>
                </a:solidFill>
              </a:endParaRPr>
            </a:p>
          </p:txBody>
        </p:sp>
      </p:grpSp>
      <p:sp>
        <p:nvSpPr>
          <p:cNvPr id="104" name="Oval 103"/>
          <p:cNvSpPr/>
          <p:nvPr/>
        </p:nvSpPr>
        <p:spPr>
          <a:xfrm>
            <a:off x="3415407" y="5987633"/>
            <a:ext cx="66462" cy="7200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sz="1800" kern="1200">
              <a:solidFill>
                <a:prstClr val="white"/>
              </a:solidFill>
            </a:endParaRPr>
          </a:p>
        </p:txBody>
      </p:sp>
      <p:sp>
        <p:nvSpPr>
          <p:cNvPr id="105" name="Oval 104"/>
          <p:cNvSpPr/>
          <p:nvPr/>
        </p:nvSpPr>
        <p:spPr>
          <a:xfrm>
            <a:off x="3415407" y="5987633"/>
            <a:ext cx="66462" cy="7200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sz="1800" kern="1200">
              <a:solidFill>
                <a:prstClr val="white"/>
              </a:solidFill>
            </a:endParaRPr>
          </a:p>
        </p:txBody>
      </p:sp>
      <p:grpSp>
        <p:nvGrpSpPr>
          <p:cNvPr id="106" name="Group 105"/>
          <p:cNvGrpSpPr/>
          <p:nvPr/>
        </p:nvGrpSpPr>
        <p:grpSpPr>
          <a:xfrm>
            <a:off x="3342325" y="5928810"/>
            <a:ext cx="218160" cy="344506"/>
            <a:chOff x="1156807" y="5912945"/>
            <a:chExt cx="236340" cy="344506"/>
          </a:xfrm>
        </p:grpSpPr>
        <p:sp>
          <p:nvSpPr>
            <p:cNvPr id="107" name="Oval 106"/>
            <p:cNvSpPr/>
            <p:nvPr/>
          </p:nvSpPr>
          <p:spPr>
            <a:xfrm>
              <a:off x="1236192" y="6007691"/>
              <a:ext cx="72000" cy="720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white"/>
                </a:solidFill>
              </a:endParaRPr>
            </a:p>
          </p:txBody>
        </p:sp>
        <p:sp>
          <p:nvSpPr>
            <p:cNvPr id="108" name="Oval 107"/>
            <p:cNvSpPr/>
            <p:nvPr/>
          </p:nvSpPr>
          <p:spPr>
            <a:xfrm>
              <a:off x="1156807" y="5912945"/>
              <a:ext cx="236340" cy="236340"/>
            </a:xfrm>
            <a:prstGeom prst="ellipse">
              <a:avLst/>
            </a:prstGeom>
            <a:solidFill>
              <a:srgbClr val="FCFDCF"/>
            </a:solidFill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white"/>
                </a:solidFill>
              </a:endParaRPr>
            </a:p>
          </p:txBody>
        </p:sp>
        <p:cxnSp>
          <p:nvCxnSpPr>
            <p:cNvPr id="109" name="Straight Connector 108"/>
            <p:cNvCxnSpPr/>
            <p:nvPr/>
          </p:nvCxnSpPr>
          <p:spPr>
            <a:xfrm>
              <a:off x="1238819" y="5970494"/>
              <a:ext cx="0" cy="60621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" name="Straight Connector 109"/>
            <p:cNvCxnSpPr/>
            <p:nvPr/>
          </p:nvCxnSpPr>
          <p:spPr>
            <a:xfrm>
              <a:off x="1308259" y="5970494"/>
              <a:ext cx="0" cy="60621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1" name="Arc 110"/>
            <p:cNvSpPr/>
            <p:nvPr/>
          </p:nvSpPr>
          <p:spPr>
            <a:xfrm rot="18900000">
              <a:off x="1180422" y="6064934"/>
              <a:ext cx="192517" cy="192517"/>
            </a:xfrm>
            <a:prstGeom prst="arc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black"/>
                </a:solidFill>
              </a:endParaRPr>
            </a:p>
          </p:txBody>
        </p:sp>
      </p:grpSp>
      <p:grpSp>
        <p:nvGrpSpPr>
          <p:cNvPr id="112" name="Group 111"/>
          <p:cNvGrpSpPr/>
          <p:nvPr/>
        </p:nvGrpSpPr>
        <p:grpSpPr>
          <a:xfrm>
            <a:off x="3574966" y="5928810"/>
            <a:ext cx="218160" cy="344506"/>
            <a:chOff x="1156807" y="5912945"/>
            <a:chExt cx="236340" cy="344506"/>
          </a:xfrm>
        </p:grpSpPr>
        <p:sp>
          <p:nvSpPr>
            <p:cNvPr id="113" name="Oval 112"/>
            <p:cNvSpPr/>
            <p:nvPr/>
          </p:nvSpPr>
          <p:spPr>
            <a:xfrm>
              <a:off x="1236192" y="6007691"/>
              <a:ext cx="72000" cy="720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white"/>
                </a:solidFill>
              </a:endParaRPr>
            </a:p>
          </p:txBody>
        </p:sp>
        <p:sp>
          <p:nvSpPr>
            <p:cNvPr id="114" name="Oval 113"/>
            <p:cNvSpPr/>
            <p:nvPr/>
          </p:nvSpPr>
          <p:spPr>
            <a:xfrm>
              <a:off x="1156807" y="5912945"/>
              <a:ext cx="236340" cy="236340"/>
            </a:xfrm>
            <a:prstGeom prst="ellipse">
              <a:avLst/>
            </a:prstGeom>
            <a:solidFill>
              <a:srgbClr val="FCFDCF"/>
            </a:solidFill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white"/>
                </a:solidFill>
              </a:endParaRPr>
            </a:p>
          </p:txBody>
        </p:sp>
        <p:cxnSp>
          <p:nvCxnSpPr>
            <p:cNvPr id="115" name="Straight Connector 114"/>
            <p:cNvCxnSpPr/>
            <p:nvPr/>
          </p:nvCxnSpPr>
          <p:spPr>
            <a:xfrm>
              <a:off x="1238819" y="5970494"/>
              <a:ext cx="0" cy="60621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6" name="Straight Connector 115"/>
            <p:cNvCxnSpPr/>
            <p:nvPr/>
          </p:nvCxnSpPr>
          <p:spPr>
            <a:xfrm>
              <a:off x="1308259" y="5970494"/>
              <a:ext cx="0" cy="60621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7" name="Arc 116"/>
            <p:cNvSpPr/>
            <p:nvPr/>
          </p:nvSpPr>
          <p:spPr>
            <a:xfrm rot="18900000">
              <a:off x="1180422" y="6064934"/>
              <a:ext cx="192517" cy="192517"/>
            </a:xfrm>
            <a:prstGeom prst="arc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black"/>
                </a:solidFill>
              </a:endParaRPr>
            </a:p>
          </p:txBody>
        </p:sp>
      </p:grpSp>
      <p:grpSp>
        <p:nvGrpSpPr>
          <p:cNvPr id="118" name="Group 117"/>
          <p:cNvGrpSpPr/>
          <p:nvPr/>
        </p:nvGrpSpPr>
        <p:grpSpPr>
          <a:xfrm>
            <a:off x="3807607" y="5928810"/>
            <a:ext cx="218160" cy="344506"/>
            <a:chOff x="1156807" y="5912945"/>
            <a:chExt cx="236340" cy="344506"/>
          </a:xfrm>
        </p:grpSpPr>
        <p:sp>
          <p:nvSpPr>
            <p:cNvPr id="119" name="Oval 118"/>
            <p:cNvSpPr/>
            <p:nvPr/>
          </p:nvSpPr>
          <p:spPr>
            <a:xfrm>
              <a:off x="1236192" y="6007691"/>
              <a:ext cx="72000" cy="720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white"/>
                </a:solidFill>
              </a:endParaRPr>
            </a:p>
          </p:txBody>
        </p:sp>
        <p:sp>
          <p:nvSpPr>
            <p:cNvPr id="120" name="Oval 119"/>
            <p:cNvSpPr/>
            <p:nvPr/>
          </p:nvSpPr>
          <p:spPr>
            <a:xfrm>
              <a:off x="1156807" y="5912945"/>
              <a:ext cx="236340" cy="236340"/>
            </a:xfrm>
            <a:prstGeom prst="ellipse">
              <a:avLst/>
            </a:prstGeom>
            <a:solidFill>
              <a:srgbClr val="FCFDCF"/>
            </a:solidFill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white"/>
                </a:solidFill>
              </a:endParaRPr>
            </a:p>
          </p:txBody>
        </p:sp>
        <p:cxnSp>
          <p:nvCxnSpPr>
            <p:cNvPr id="121" name="Straight Connector 120"/>
            <p:cNvCxnSpPr/>
            <p:nvPr/>
          </p:nvCxnSpPr>
          <p:spPr>
            <a:xfrm>
              <a:off x="1238819" y="5970494"/>
              <a:ext cx="0" cy="60621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2" name="Straight Connector 121"/>
            <p:cNvCxnSpPr/>
            <p:nvPr/>
          </p:nvCxnSpPr>
          <p:spPr>
            <a:xfrm>
              <a:off x="1308259" y="5970494"/>
              <a:ext cx="0" cy="60621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3" name="Arc 122"/>
            <p:cNvSpPr/>
            <p:nvPr/>
          </p:nvSpPr>
          <p:spPr>
            <a:xfrm rot="18900000">
              <a:off x="1180422" y="6064934"/>
              <a:ext cx="192517" cy="192517"/>
            </a:xfrm>
            <a:prstGeom prst="arc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black"/>
                </a:solidFill>
              </a:endParaRPr>
            </a:p>
          </p:txBody>
        </p:sp>
      </p:grpSp>
      <p:sp>
        <p:nvSpPr>
          <p:cNvPr id="130" name="Oval 129"/>
          <p:cNvSpPr/>
          <p:nvPr/>
        </p:nvSpPr>
        <p:spPr>
          <a:xfrm>
            <a:off x="3415407" y="6527693"/>
            <a:ext cx="66462" cy="7200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sz="1800" kern="1200">
              <a:solidFill>
                <a:prstClr val="white"/>
              </a:solidFill>
            </a:endParaRPr>
          </a:p>
        </p:txBody>
      </p:sp>
      <p:sp>
        <p:nvSpPr>
          <p:cNvPr id="131" name="Oval 130"/>
          <p:cNvSpPr/>
          <p:nvPr/>
        </p:nvSpPr>
        <p:spPr>
          <a:xfrm>
            <a:off x="3415407" y="6527693"/>
            <a:ext cx="66462" cy="7200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sz="1800" kern="1200">
              <a:solidFill>
                <a:prstClr val="white"/>
              </a:solidFill>
            </a:endParaRPr>
          </a:p>
        </p:txBody>
      </p:sp>
      <p:grpSp>
        <p:nvGrpSpPr>
          <p:cNvPr id="132" name="Group 131"/>
          <p:cNvGrpSpPr/>
          <p:nvPr/>
        </p:nvGrpSpPr>
        <p:grpSpPr>
          <a:xfrm>
            <a:off x="3342325" y="6453336"/>
            <a:ext cx="218160" cy="344506"/>
            <a:chOff x="1156807" y="5912945"/>
            <a:chExt cx="236340" cy="344506"/>
          </a:xfrm>
        </p:grpSpPr>
        <p:sp>
          <p:nvSpPr>
            <p:cNvPr id="133" name="Oval 132"/>
            <p:cNvSpPr/>
            <p:nvPr/>
          </p:nvSpPr>
          <p:spPr>
            <a:xfrm>
              <a:off x="1236192" y="6007691"/>
              <a:ext cx="72000" cy="720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white"/>
                </a:solidFill>
              </a:endParaRPr>
            </a:p>
          </p:txBody>
        </p:sp>
        <p:sp>
          <p:nvSpPr>
            <p:cNvPr id="134" name="Oval 133"/>
            <p:cNvSpPr/>
            <p:nvPr/>
          </p:nvSpPr>
          <p:spPr>
            <a:xfrm>
              <a:off x="1156807" y="5912945"/>
              <a:ext cx="236340" cy="236340"/>
            </a:xfrm>
            <a:prstGeom prst="ellipse">
              <a:avLst/>
            </a:prstGeom>
            <a:solidFill>
              <a:srgbClr val="FCFDCF"/>
            </a:solidFill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white"/>
                </a:solidFill>
              </a:endParaRPr>
            </a:p>
          </p:txBody>
        </p:sp>
        <p:cxnSp>
          <p:nvCxnSpPr>
            <p:cNvPr id="135" name="Straight Connector 134"/>
            <p:cNvCxnSpPr/>
            <p:nvPr/>
          </p:nvCxnSpPr>
          <p:spPr>
            <a:xfrm>
              <a:off x="1238819" y="5970494"/>
              <a:ext cx="0" cy="60621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6" name="Straight Connector 135"/>
            <p:cNvCxnSpPr/>
            <p:nvPr/>
          </p:nvCxnSpPr>
          <p:spPr>
            <a:xfrm>
              <a:off x="1308259" y="5970494"/>
              <a:ext cx="0" cy="60621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7" name="Arc 136"/>
            <p:cNvSpPr/>
            <p:nvPr/>
          </p:nvSpPr>
          <p:spPr>
            <a:xfrm rot="18900000">
              <a:off x="1180422" y="6064934"/>
              <a:ext cx="192517" cy="192517"/>
            </a:xfrm>
            <a:prstGeom prst="arc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black"/>
                </a:solidFill>
              </a:endParaRPr>
            </a:p>
          </p:txBody>
        </p:sp>
      </p:grpSp>
      <p:grpSp>
        <p:nvGrpSpPr>
          <p:cNvPr id="150" name="Group 149"/>
          <p:cNvGrpSpPr/>
          <p:nvPr/>
        </p:nvGrpSpPr>
        <p:grpSpPr>
          <a:xfrm>
            <a:off x="4040249" y="6453336"/>
            <a:ext cx="218160" cy="344506"/>
            <a:chOff x="1156807" y="5912945"/>
            <a:chExt cx="236340" cy="344506"/>
          </a:xfrm>
        </p:grpSpPr>
        <p:sp>
          <p:nvSpPr>
            <p:cNvPr id="151" name="Oval 150"/>
            <p:cNvSpPr/>
            <p:nvPr/>
          </p:nvSpPr>
          <p:spPr>
            <a:xfrm>
              <a:off x="1236192" y="6007691"/>
              <a:ext cx="72000" cy="720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white"/>
                </a:solidFill>
              </a:endParaRPr>
            </a:p>
          </p:txBody>
        </p:sp>
        <p:sp>
          <p:nvSpPr>
            <p:cNvPr id="152" name="Oval 151"/>
            <p:cNvSpPr/>
            <p:nvPr/>
          </p:nvSpPr>
          <p:spPr>
            <a:xfrm>
              <a:off x="1156807" y="5912945"/>
              <a:ext cx="236340" cy="236340"/>
            </a:xfrm>
            <a:prstGeom prst="ellipse">
              <a:avLst/>
            </a:prstGeom>
            <a:solidFill>
              <a:srgbClr val="FCFDCF"/>
            </a:solidFill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white"/>
                </a:solidFill>
              </a:endParaRPr>
            </a:p>
          </p:txBody>
        </p:sp>
        <p:cxnSp>
          <p:nvCxnSpPr>
            <p:cNvPr id="153" name="Straight Connector 152"/>
            <p:cNvCxnSpPr/>
            <p:nvPr/>
          </p:nvCxnSpPr>
          <p:spPr>
            <a:xfrm>
              <a:off x="1238819" y="5970494"/>
              <a:ext cx="0" cy="60621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4" name="Straight Connector 153"/>
            <p:cNvCxnSpPr/>
            <p:nvPr/>
          </p:nvCxnSpPr>
          <p:spPr>
            <a:xfrm>
              <a:off x="1308259" y="5970494"/>
              <a:ext cx="0" cy="60621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5" name="Arc 154"/>
            <p:cNvSpPr/>
            <p:nvPr/>
          </p:nvSpPr>
          <p:spPr>
            <a:xfrm rot="18900000">
              <a:off x="1180422" y="6064934"/>
              <a:ext cx="192517" cy="192517"/>
            </a:xfrm>
            <a:prstGeom prst="arc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black"/>
                </a:solidFill>
              </a:endParaRPr>
            </a:p>
          </p:txBody>
        </p:sp>
      </p:grpSp>
      <p:sp>
        <p:nvSpPr>
          <p:cNvPr id="156" name="Oval 155"/>
          <p:cNvSpPr/>
          <p:nvPr/>
        </p:nvSpPr>
        <p:spPr>
          <a:xfrm>
            <a:off x="1146699" y="5427103"/>
            <a:ext cx="66462" cy="7200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sz="1800" kern="1200">
              <a:solidFill>
                <a:prstClr val="white"/>
              </a:solidFill>
            </a:endParaRPr>
          </a:p>
        </p:txBody>
      </p:sp>
      <p:sp>
        <p:nvSpPr>
          <p:cNvPr id="157" name="Oval 156"/>
          <p:cNvSpPr/>
          <p:nvPr/>
        </p:nvSpPr>
        <p:spPr>
          <a:xfrm>
            <a:off x="1146699" y="5427103"/>
            <a:ext cx="66462" cy="7200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sz="1800" kern="1200">
              <a:solidFill>
                <a:prstClr val="white"/>
              </a:solidFill>
            </a:endParaRPr>
          </a:p>
        </p:txBody>
      </p:sp>
      <p:grpSp>
        <p:nvGrpSpPr>
          <p:cNvPr id="158" name="Group 157"/>
          <p:cNvGrpSpPr/>
          <p:nvPr/>
        </p:nvGrpSpPr>
        <p:grpSpPr>
          <a:xfrm>
            <a:off x="1073617" y="5373216"/>
            <a:ext cx="218160" cy="344506"/>
            <a:chOff x="1156807" y="5912945"/>
            <a:chExt cx="236340" cy="344506"/>
          </a:xfrm>
        </p:grpSpPr>
        <p:sp>
          <p:nvSpPr>
            <p:cNvPr id="159" name="Oval 158"/>
            <p:cNvSpPr/>
            <p:nvPr/>
          </p:nvSpPr>
          <p:spPr>
            <a:xfrm>
              <a:off x="1236192" y="6007691"/>
              <a:ext cx="72000" cy="720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white"/>
                </a:solidFill>
              </a:endParaRPr>
            </a:p>
          </p:txBody>
        </p:sp>
        <p:sp>
          <p:nvSpPr>
            <p:cNvPr id="160" name="Oval 159"/>
            <p:cNvSpPr/>
            <p:nvPr/>
          </p:nvSpPr>
          <p:spPr>
            <a:xfrm>
              <a:off x="1156807" y="5912945"/>
              <a:ext cx="236340" cy="236340"/>
            </a:xfrm>
            <a:prstGeom prst="ellipse">
              <a:avLst/>
            </a:prstGeom>
            <a:solidFill>
              <a:srgbClr val="FCFDCF"/>
            </a:solidFill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white"/>
                </a:solidFill>
              </a:endParaRPr>
            </a:p>
          </p:txBody>
        </p:sp>
        <p:cxnSp>
          <p:nvCxnSpPr>
            <p:cNvPr id="161" name="Straight Connector 160"/>
            <p:cNvCxnSpPr/>
            <p:nvPr/>
          </p:nvCxnSpPr>
          <p:spPr>
            <a:xfrm>
              <a:off x="1238819" y="5970494"/>
              <a:ext cx="0" cy="60621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2" name="Straight Connector 161"/>
            <p:cNvCxnSpPr/>
            <p:nvPr/>
          </p:nvCxnSpPr>
          <p:spPr>
            <a:xfrm>
              <a:off x="1308259" y="5970494"/>
              <a:ext cx="0" cy="60621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63" name="Arc 162"/>
            <p:cNvSpPr/>
            <p:nvPr/>
          </p:nvSpPr>
          <p:spPr>
            <a:xfrm rot="18900000">
              <a:off x="1180422" y="6064934"/>
              <a:ext cx="192517" cy="192517"/>
            </a:xfrm>
            <a:prstGeom prst="arc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black"/>
                </a:solidFill>
              </a:endParaRPr>
            </a:p>
          </p:txBody>
        </p:sp>
      </p:grpSp>
      <p:grpSp>
        <p:nvGrpSpPr>
          <p:cNvPr id="164" name="Group 163"/>
          <p:cNvGrpSpPr/>
          <p:nvPr/>
        </p:nvGrpSpPr>
        <p:grpSpPr>
          <a:xfrm>
            <a:off x="1296270" y="5373216"/>
            <a:ext cx="218160" cy="344506"/>
            <a:chOff x="1156807" y="5912945"/>
            <a:chExt cx="236340" cy="344506"/>
          </a:xfrm>
        </p:grpSpPr>
        <p:sp>
          <p:nvSpPr>
            <p:cNvPr id="165" name="Oval 164"/>
            <p:cNvSpPr/>
            <p:nvPr/>
          </p:nvSpPr>
          <p:spPr>
            <a:xfrm>
              <a:off x="1236192" y="6007691"/>
              <a:ext cx="72000" cy="720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white"/>
                </a:solidFill>
              </a:endParaRPr>
            </a:p>
          </p:txBody>
        </p:sp>
        <p:sp>
          <p:nvSpPr>
            <p:cNvPr id="166" name="Oval 165"/>
            <p:cNvSpPr/>
            <p:nvPr/>
          </p:nvSpPr>
          <p:spPr>
            <a:xfrm>
              <a:off x="1156807" y="5912945"/>
              <a:ext cx="236340" cy="236340"/>
            </a:xfrm>
            <a:prstGeom prst="ellipse">
              <a:avLst/>
            </a:prstGeom>
            <a:solidFill>
              <a:srgbClr val="FCFDCF"/>
            </a:solidFill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white"/>
                </a:solidFill>
              </a:endParaRPr>
            </a:p>
          </p:txBody>
        </p:sp>
        <p:cxnSp>
          <p:nvCxnSpPr>
            <p:cNvPr id="167" name="Straight Connector 166"/>
            <p:cNvCxnSpPr/>
            <p:nvPr/>
          </p:nvCxnSpPr>
          <p:spPr>
            <a:xfrm>
              <a:off x="1238819" y="5970494"/>
              <a:ext cx="0" cy="60621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8" name="Straight Connector 167"/>
            <p:cNvCxnSpPr/>
            <p:nvPr/>
          </p:nvCxnSpPr>
          <p:spPr>
            <a:xfrm>
              <a:off x="1308259" y="5970494"/>
              <a:ext cx="0" cy="60621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69" name="Arc 168"/>
            <p:cNvSpPr/>
            <p:nvPr/>
          </p:nvSpPr>
          <p:spPr>
            <a:xfrm rot="18900000">
              <a:off x="1180422" y="6064934"/>
              <a:ext cx="192517" cy="192517"/>
            </a:xfrm>
            <a:prstGeom prst="arc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black"/>
                </a:solidFill>
              </a:endParaRPr>
            </a:p>
          </p:txBody>
        </p:sp>
      </p:grpSp>
      <p:sp>
        <p:nvSpPr>
          <p:cNvPr id="182" name="Oval 181"/>
          <p:cNvSpPr/>
          <p:nvPr/>
        </p:nvSpPr>
        <p:spPr>
          <a:xfrm>
            <a:off x="2285435" y="6455685"/>
            <a:ext cx="66462" cy="7200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sz="1800" kern="1200">
              <a:solidFill>
                <a:prstClr val="white"/>
              </a:solidFill>
            </a:endParaRPr>
          </a:p>
        </p:txBody>
      </p:sp>
      <p:sp>
        <p:nvSpPr>
          <p:cNvPr id="183" name="Oval 182"/>
          <p:cNvSpPr/>
          <p:nvPr/>
        </p:nvSpPr>
        <p:spPr>
          <a:xfrm>
            <a:off x="2285435" y="6455685"/>
            <a:ext cx="66462" cy="7200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sz="1800" kern="1200">
              <a:solidFill>
                <a:prstClr val="white"/>
              </a:solidFill>
            </a:endParaRPr>
          </a:p>
        </p:txBody>
      </p:sp>
      <p:grpSp>
        <p:nvGrpSpPr>
          <p:cNvPr id="184" name="Group 183"/>
          <p:cNvGrpSpPr/>
          <p:nvPr/>
        </p:nvGrpSpPr>
        <p:grpSpPr>
          <a:xfrm>
            <a:off x="2212353" y="6453336"/>
            <a:ext cx="218160" cy="344506"/>
            <a:chOff x="1156807" y="5912945"/>
            <a:chExt cx="236340" cy="344506"/>
          </a:xfrm>
        </p:grpSpPr>
        <p:sp>
          <p:nvSpPr>
            <p:cNvPr id="185" name="Oval 184"/>
            <p:cNvSpPr/>
            <p:nvPr/>
          </p:nvSpPr>
          <p:spPr>
            <a:xfrm>
              <a:off x="1236192" y="6007691"/>
              <a:ext cx="72000" cy="720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white"/>
                </a:solidFill>
              </a:endParaRPr>
            </a:p>
          </p:txBody>
        </p:sp>
        <p:sp>
          <p:nvSpPr>
            <p:cNvPr id="186" name="Oval 185"/>
            <p:cNvSpPr/>
            <p:nvPr/>
          </p:nvSpPr>
          <p:spPr>
            <a:xfrm>
              <a:off x="1156807" y="5912945"/>
              <a:ext cx="236340" cy="236340"/>
            </a:xfrm>
            <a:prstGeom prst="ellipse">
              <a:avLst/>
            </a:prstGeom>
            <a:solidFill>
              <a:srgbClr val="FCFDCF"/>
            </a:solidFill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white"/>
                </a:solidFill>
              </a:endParaRPr>
            </a:p>
          </p:txBody>
        </p:sp>
        <p:cxnSp>
          <p:nvCxnSpPr>
            <p:cNvPr id="187" name="Straight Connector 186"/>
            <p:cNvCxnSpPr/>
            <p:nvPr/>
          </p:nvCxnSpPr>
          <p:spPr>
            <a:xfrm>
              <a:off x="1238819" y="5970494"/>
              <a:ext cx="0" cy="60621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8" name="Straight Connector 187"/>
            <p:cNvCxnSpPr/>
            <p:nvPr/>
          </p:nvCxnSpPr>
          <p:spPr>
            <a:xfrm>
              <a:off x="1308259" y="5970494"/>
              <a:ext cx="0" cy="60621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89" name="Arc 188"/>
            <p:cNvSpPr/>
            <p:nvPr/>
          </p:nvSpPr>
          <p:spPr>
            <a:xfrm rot="18900000">
              <a:off x="1180422" y="6064934"/>
              <a:ext cx="192517" cy="192517"/>
            </a:xfrm>
            <a:prstGeom prst="arc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black"/>
                </a:solidFill>
              </a:endParaRPr>
            </a:p>
          </p:txBody>
        </p:sp>
      </p:grpSp>
      <p:grpSp>
        <p:nvGrpSpPr>
          <p:cNvPr id="190" name="Group 189"/>
          <p:cNvGrpSpPr/>
          <p:nvPr/>
        </p:nvGrpSpPr>
        <p:grpSpPr>
          <a:xfrm>
            <a:off x="2444994" y="6453336"/>
            <a:ext cx="218160" cy="344506"/>
            <a:chOff x="1156807" y="5912945"/>
            <a:chExt cx="236340" cy="344506"/>
          </a:xfrm>
        </p:grpSpPr>
        <p:sp>
          <p:nvSpPr>
            <p:cNvPr id="191" name="Oval 190"/>
            <p:cNvSpPr/>
            <p:nvPr/>
          </p:nvSpPr>
          <p:spPr>
            <a:xfrm>
              <a:off x="1236192" y="6007691"/>
              <a:ext cx="72000" cy="720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white"/>
                </a:solidFill>
              </a:endParaRPr>
            </a:p>
          </p:txBody>
        </p:sp>
        <p:sp>
          <p:nvSpPr>
            <p:cNvPr id="192" name="Oval 191"/>
            <p:cNvSpPr/>
            <p:nvPr/>
          </p:nvSpPr>
          <p:spPr>
            <a:xfrm>
              <a:off x="1156807" y="5912945"/>
              <a:ext cx="236340" cy="236340"/>
            </a:xfrm>
            <a:prstGeom prst="ellipse">
              <a:avLst/>
            </a:prstGeom>
            <a:solidFill>
              <a:srgbClr val="FCFDCF"/>
            </a:solidFill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white"/>
                </a:solidFill>
              </a:endParaRPr>
            </a:p>
          </p:txBody>
        </p:sp>
        <p:cxnSp>
          <p:nvCxnSpPr>
            <p:cNvPr id="193" name="Straight Connector 192"/>
            <p:cNvCxnSpPr/>
            <p:nvPr/>
          </p:nvCxnSpPr>
          <p:spPr>
            <a:xfrm>
              <a:off x="1238819" y="5970494"/>
              <a:ext cx="0" cy="60621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4" name="Straight Connector 193"/>
            <p:cNvCxnSpPr/>
            <p:nvPr/>
          </p:nvCxnSpPr>
          <p:spPr>
            <a:xfrm>
              <a:off x="1308259" y="5970494"/>
              <a:ext cx="0" cy="60621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95" name="Arc 194"/>
            <p:cNvSpPr/>
            <p:nvPr/>
          </p:nvSpPr>
          <p:spPr>
            <a:xfrm rot="18900000">
              <a:off x="1180422" y="6064934"/>
              <a:ext cx="192517" cy="192517"/>
            </a:xfrm>
            <a:prstGeom prst="arc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black"/>
                </a:solidFill>
              </a:endParaRPr>
            </a:p>
          </p:txBody>
        </p:sp>
      </p:grpSp>
      <p:grpSp>
        <p:nvGrpSpPr>
          <p:cNvPr id="208" name="Group 207"/>
          <p:cNvGrpSpPr/>
          <p:nvPr/>
        </p:nvGrpSpPr>
        <p:grpSpPr>
          <a:xfrm>
            <a:off x="2212353" y="5928810"/>
            <a:ext cx="218160" cy="344506"/>
            <a:chOff x="1156807" y="5912945"/>
            <a:chExt cx="236340" cy="344506"/>
          </a:xfrm>
        </p:grpSpPr>
        <p:sp>
          <p:nvSpPr>
            <p:cNvPr id="209" name="Oval 208"/>
            <p:cNvSpPr/>
            <p:nvPr/>
          </p:nvSpPr>
          <p:spPr>
            <a:xfrm>
              <a:off x="1236192" y="6007691"/>
              <a:ext cx="72000" cy="720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white"/>
                </a:solidFill>
              </a:endParaRPr>
            </a:p>
          </p:txBody>
        </p:sp>
        <p:sp>
          <p:nvSpPr>
            <p:cNvPr id="210" name="Oval 209"/>
            <p:cNvSpPr/>
            <p:nvPr/>
          </p:nvSpPr>
          <p:spPr>
            <a:xfrm>
              <a:off x="1156807" y="5912945"/>
              <a:ext cx="236340" cy="236340"/>
            </a:xfrm>
            <a:prstGeom prst="ellipse">
              <a:avLst/>
            </a:prstGeom>
            <a:solidFill>
              <a:srgbClr val="FCFDCF"/>
            </a:solidFill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white"/>
                </a:solidFill>
              </a:endParaRPr>
            </a:p>
          </p:txBody>
        </p:sp>
        <p:cxnSp>
          <p:nvCxnSpPr>
            <p:cNvPr id="211" name="Straight Connector 210"/>
            <p:cNvCxnSpPr/>
            <p:nvPr/>
          </p:nvCxnSpPr>
          <p:spPr>
            <a:xfrm>
              <a:off x="1238819" y="5970494"/>
              <a:ext cx="0" cy="60621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2" name="Straight Connector 211"/>
            <p:cNvCxnSpPr/>
            <p:nvPr/>
          </p:nvCxnSpPr>
          <p:spPr>
            <a:xfrm>
              <a:off x="1308259" y="5970494"/>
              <a:ext cx="0" cy="60621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13" name="Arc 212"/>
            <p:cNvSpPr/>
            <p:nvPr/>
          </p:nvSpPr>
          <p:spPr>
            <a:xfrm rot="18900000">
              <a:off x="1180422" y="6064934"/>
              <a:ext cx="192517" cy="192517"/>
            </a:xfrm>
            <a:prstGeom prst="arc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black"/>
                </a:solidFill>
              </a:endParaRPr>
            </a:p>
          </p:txBody>
        </p:sp>
      </p:grpSp>
      <p:grpSp>
        <p:nvGrpSpPr>
          <p:cNvPr id="214" name="Group 213"/>
          <p:cNvGrpSpPr/>
          <p:nvPr/>
        </p:nvGrpSpPr>
        <p:grpSpPr>
          <a:xfrm>
            <a:off x="1063742" y="6433144"/>
            <a:ext cx="218048" cy="236219"/>
            <a:chOff x="0" y="0"/>
            <a:chExt cx="236340" cy="236340"/>
          </a:xfrm>
        </p:grpSpPr>
        <p:sp>
          <p:nvSpPr>
            <p:cNvPr id="215" name="Oval 214"/>
            <p:cNvSpPr/>
            <p:nvPr/>
          </p:nvSpPr>
          <p:spPr>
            <a:xfrm>
              <a:off x="79385" y="94746"/>
              <a:ext cx="72000" cy="72000"/>
            </a:xfrm>
            <a:prstGeom prst="ellipse">
              <a:avLst/>
            </a:prstGeom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GB" sz="1200" kern="100">
                  <a:solidFill>
                    <a:prstClr val="white"/>
                  </a:solidFill>
                  <a:ea typeface="Times New Roman"/>
                  <a:cs typeface="Times New Roman"/>
                </a:rPr>
                <a:t> </a:t>
              </a:r>
              <a:endParaRPr lang="en-GB" sz="1200" kern="100">
                <a:solidFill>
                  <a:prstClr val="white"/>
                </a:solidFill>
                <a:ea typeface="新細明體"/>
                <a:cs typeface="Times New Roman"/>
              </a:endParaRPr>
            </a:p>
          </p:txBody>
        </p:sp>
        <p:sp>
          <p:nvSpPr>
            <p:cNvPr id="216" name="Oval 215"/>
            <p:cNvSpPr/>
            <p:nvPr/>
          </p:nvSpPr>
          <p:spPr>
            <a:xfrm>
              <a:off x="0" y="0"/>
              <a:ext cx="236340" cy="236340"/>
            </a:xfrm>
            <a:prstGeom prst="ellipse">
              <a:avLst/>
            </a:prstGeom>
            <a:solidFill>
              <a:srgbClr val="FCFDCF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GB" sz="1200" kern="100">
                  <a:solidFill>
                    <a:prstClr val="white"/>
                  </a:solidFill>
                  <a:ea typeface="Times New Roman"/>
                  <a:cs typeface="Times New Roman"/>
                </a:rPr>
                <a:t> </a:t>
              </a:r>
              <a:endParaRPr lang="en-GB" sz="1200" kern="100">
                <a:solidFill>
                  <a:prstClr val="white"/>
                </a:solidFill>
                <a:ea typeface="新細明體"/>
                <a:cs typeface="Times New Roman"/>
              </a:endParaRPr>
            </a:p>
          </p:txBody>
        </p:sp>
        <p:cxnSp>
          <p:nvCxnSpPr>
            <p:cNvPr id="217" name="Straight Connector 216"/>
            <p:cNvCxnSpPr/>
            <p:nvPr/>
          </p:nvCxnSpPr>
          <p:spPr>
            <a:xfrm>
              <a:off x="82012" y="57549"/>
              <a:ext cx="0" cy="60621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8" name="Straight Connector 217"/>
            <p:cNvCxnSpPr/>
            <p:nvPr/>
          </p:nvCxnSpPr>
          <p:spPr>
            <a:xfrm>
              <a:off x="151452" y="57549"/>
              <a:ext cx="0" cy="60621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9" name="Straight Connector 218"/>
            <p:cNvCxnSpPr/>
            <p:nvPr/>
          </p:nvCxnSpPr>
          <p:spPr>
            <a:xfrm>
              <a:off x="55818" y="164538"/>
              <a:ext cx="123872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25" name="Group 224"/>
          <p:cNvGrpSpPr/>
          <p:nvPr/>
        </p:nvGrpSpPr>
        <p:grpSpPr>
          <a:xfrm>
            <a:off x="2212353" y="5373219"/>
            <a:ext cx="218049" cy="236855"/>
            <a:chOff x="0" y="0"/>
            <a:chExt cx="315197" cy="316538"/>
          </a:xfrm>
        </p:grpSpPr>
        <p:sp>
          <p:nvSpPr>
            <p:cNvPr id="226" name="Oval 225"/>
            <p:cNvSpPr/>
            <p:nvPr/>
          </p:nvSpPr>
          <p:spPr>
            <a:xfrm>
              <a:off x="0" y="1341"/>
              <a:ext cx="315197" cy="315197"/>
            </a:xfrm>
            <a:prstGeom prst="ellipse">
              <a:avLst/>
            </a:prstGeom>
            <a:solidFill>
              <a:srgbClr val="FCFDCF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GB" sz="1200" kern="100" dirty="0">
                  <a:solidFill>
                    <a:prstClr val="white"/>
                  </a:solidFill>
                  <a:ea typeface="Times New Roman"/>
                  <a:cs typeface="Times New Roman"/>
                </a:rPr>
                <a:t> </a:t>
              </a:r>
              <a:endParaRPr lang="en-GB" sz="1200" kern="100" dirty="0">
                <a:solidFill>
                  <a:prstClr val="white"/>
                </a:solidFill>
                <a:ea typeface="新細明體"/>
                <a:cs typeface="Times New Roman"/>
              </a:endParaRPr>
            </a:p>
          </p:txBody>
        </p:sp>
        <p:cxnSp>
          <p:nvCxnSpPr>
            <p:cNvPr id="227" name="Straight Connector 226"/>
            <p:cNvCxnSpPr/>
            <p:nvPr/>
          </p:nvCxnSpPr>
          <p:spPr>
            <a:xfrm>
              <a:off x="109376" y="78092"/>
              <a:ext cx="0" cy="80847"/>
            </a:xfrm>
            <a:prstGeom prst="line">
              <a:avLst/>
            </a:prstGeom>
            <a:ln w="1905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8" name="Straight Connector 227"/>
            <p:cNvCxnSpPr/>
            <p:nvPr/>
          </p:nvCxnSpPr>
          <p:spPr>
            <a:xfrm>
              <a:off x="201985" y="78092"/>
              <a:ext cx="0" cy="80847"/>
            </a:xfrm>
            <a:prstGeom prst="line">
              <a:avLst/>
            </a:prstGeom>
            <a:ln w="1905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29" name="Arc 228"/>
            <p:cNvSpPr/>
            <p:nvPr/>
          </p:nvSpPr>
          <p:spPr>
            <a:xfrm rot="8150065">
              <a:off x="31494" y="0"/>
              <a:ext cx="256752" cy="256752"/>
            </a:xfrm>
            <a:prstGeom prst="arc">
              <a:avLst/>
            </a:prstGeom>
            <a:ln w="1905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r>
                <a:rPr lang="en-GB" sz="1200" kern="100" dirty="0">
                  <a:solidFill>
                    <a:prstClr val="black"/>
                  </a:solidFill>
                  <a:ea typeface="Times New Roman"/>
                  <a:cs typeface="Times New Roman"/>
                </a:rPr>
                <a:t> </a:t>
              </a:r>
              <a:endParaRPr lang="en-GB" sz="1200" kern="100" dirty="0">
                <a:solidFill>
                  <a:prstClr val="black"/>
                </a:solidFill>
                <a:ea typeface="新細明體"/>
                <a:cs typeface="Times New Roman"/>
              </a:endParaRPr>
            </a:p>
          </p:txBody>
        </p:sp>
      </p:grpSp>
      <p:grpSp>
        <p:nvGrpSpPr>
          <p:cNvPr id="230" name="Group 229"/>
          <p:cNvGrpSpPr/>
          <p:nvPr/>
        </p:nvGrpSpPr>
        <p:grpSpPr>
          <a:xfrm>
            <a:off x="2444996" y="5377416"/>
            <a:ext cx="218049" cy="236855"/>
            <a:chOff x="0" y="0"/>
            <a:chExt cx="315197" cy="316538"/>
          </a:xfrm>
        </p:grpSpPr>
        <p:sp>
          <p:nvSpPr>
            <p:cNvPr id="231" name="Oval 230"/>
            <p:cNvSpPr/>
            <p:nvPr/>
          </p:nvSpPr>
          <p:spPr>
            <a:xfrm>
              <a:off x="0" y="1341"/>
              <a:ext cx="315197" cy="315197"/>
            </a:xfrm>
            <a:prstGeom prst="ellipse">
              <a:avLst/>
            </a:prstGeom>
            <a:solidFill>
              <a:srgbClr val="FCFDCF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GB" sz="1200" kern="100">
                  <a:solidFill>
                    <a:prstClr val="white"/>
                  </a:solidFill>
                  <a:ea typeface="Times New Roman"/>
                  <a:cs typeface="Times New Roman"/>
                </a:rPr>
                <a:t> </a:t>
              </a:r>
              <a:endParaRPr lang="en-GB" sz="1200" kern="100">
                <a:solidFill>
                  <a:prstClr val="white"/>
                </a:solidFill>
                <a:ea typeface="新細明體"/>
                <a:cs typeface="Times New Roman"/>
              </a:endParaRPr>
            </a:p>
          </p:txBody>
        </p:sp>
        <p:cxnSp>
          <p:nvCxnSpPr>
            <p:cNvPr id="232" name="Straight Connector 231"/>
            <p:cNvCxnSpPr/>
            <p:nvPr/>
          </p:nvCxnSpPr>
          <p:spPr>
            <a:xfrm>
              <a:off x="109376" y="78092"/>
              <a:ext cx="0" cy="80847"/>
            </a:xfrm>
            <a:prstGeom prst="line">
              <a:avLst/>
            </a:prstGeom>
            <a:ln w="1905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3" name="Straight Connector 232"/>
            <p:cNvCxnSpPr/>
            <p:nvPr/>
          </p:nvCxnSpPr>
          <p:spPr>
            <a:xfrm>
              <a:off x="201985" y="78092"/>
              <a:ext cx="0" cy="80847"/>
            </a:xfrm>
            <a:prstGeom prst="line">
              <a:avLst/>
            </a:prstGeom>
            <a:ln w="1905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34" name="Arc 233"/>
            <p:cNvSpPr/>
            <p:nvPr/>
          </p:nvSpPr>
          <p:spPr>
            <a:xfrm rot="8150065">
              <a:off x="31494" y="0"/>
              <a:ext cx="256752" cy="256752"/>
            </a:xfrm>
            <a:prstGeom prst="arc">
              <a:avLst/>
            </a:prstGeom>
            <a:ln w="1905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r>
                <a:rPr lang="en-GB" sz="1200" kern="100" dirty="0">
                  <a:solidFill>
                    <a:prstClr val="black"/>
                  </a:solidFill>
                  <a:ea typeface="Times New Roman"/>
                  <a:cs typeface="Times New Roman"/>
                </a:rPr>
                <a:t> </a:t>
              </a:r>
              <a:endParaRPr lang="en-GB" sz="1200" kern="100" dirty="0">
                <a:solidFill>
                  <a:prstClr val="black"/>
                </a:solidFill>
                <a:ea typeface="新細明體"/>
                <a:cs typeface="Times New Roman"/>
              </a:endParaRPr>
            </a:p>
          </p:txBody>
        </p:sp>
      </p:grpSp>
      <p:grpSp>
        <p:nvGrpSpPr>
          <p:cNvPr id="235" name="Group 234"/>
          <p:cNvGrpSpPr/>
          <p:nvPr/>
        </p:nvGrpSpPr>
        <p:grpSpPr>
          <a:xfrm>
            <a:off x="1069449" y="5913279"/>
            <a:ext cx="218049" cy="236855"/>
            <a:chOff x="0" y="0"/>
            <a:chExt cx="315197" cy="316538"/>
          </a:xfrm>
        </p:grpSpPr>
        <p:sp>
          <p:nvSpPr>
            <p:cNvPr id="236" name="Oval 235"/>
            <p:cNvSpPr/>
            <p:nvPr/>
          </p:nvSpPr>
          <p:spPr>
            <a:xfrm>
              <a:off x="0" y="1341"/>
              <a:ext cx="315197" cy="315197"/>
            </a:xfrm>
            <a:prstGeom prst="ellipse">
              <a:avLst/>
            </a:prstGeom>
            <a:solidFill>
              <a:srgbClr val="FCFDCF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GB" sz="1200" kern="100" dirty="0">
                  <a:solidFill>
                    <a:prstClr val="white"/>
                  </a:solidFill>
                  <a:ea typeface="Times New Roman"/>
                  <a:cs typeface="Times New Roman"/>
                </a:rPr>
                <a:t> </a:t>
              </a:r>
              <a:endParaRPr lang="en-GB" sz="1200" kern="100" dirty="0">
                <a:solidFill>
                  <a:prstClr val="white"/>
                </a:solidFill>
                <a:ea typeface="新細明體"/>
                <a:cs typeface="Times New Roman"/>
              </a:endParaRPr>
            </a:p>
          </p:txBody>
        </p:sp>
        <p:cxnSp>
          <p:nvCxnSpPr>
            <p:cNvPr id="237" name="Straight Connector 236"/>
            <p:cNvCxnSpPr/>
            <p:nvPr/>
          </p:nvCxnSpPr>
          <p:spPr>
            <a:xfrm>
              <a:off x="109376" y="78092"/>
              <a:ext cx="0" cy="80847"/>
            </a:xfrm>
            <a:prstGeom prst="line">
              <a:avLst/>
            </a:prstGeom>
            <a:ln w="1905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8" name="Straight Connector 237"/>
            <p:cNvCxnSpPr/>
            <p:nvPr/>
          </p:nvCxnSpPr>
          <p:spPr>
            <a:xfrm>
              <a:off x="201985" y="78092"/>
              <a:ext cx="0" cy="80847"/>
            </a:xfrm>
            <a:prstGeom prst="line">
              <a:avLst/>
            </a:prstGeom>
            <a:ln w="1905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39" name="Arc 238"/>
            <p:cNvSpPr/>
            <p:nvPr/>
          </p:nvSpPr>
          <p:spPr>
            <a:xfrm rot="8150065">
              <a:off x="31494" y="0"/>
              <a:ext cx="256752" cy="256752"/>
            </a:xfrm>
            <a:prstGeom prst="arc">
              <a:avLst/>
            </a:prstGeom>
            <a:ln w="1905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r>
                <a:rPr lang="en-GB" sz="1200" kern="100" dirty="0">
                  <a:solidFill>
                    <a:prstClr val="black"/>
                  </a:solidFill>
                  <a:ea typeface="Times New Roman"/>
                  <a:cs typeface="Times New Roman"/>
                </a:rPr>
                <a:t> </a:t>
              </a:r>
              <a:endParaRPr lang="en-GB" sz="1200" kern="100" dirty="0">
                <a:solidFill>
                  <a:prstClr val="black"/>
                </a:solidFill>
                <a:ea typeface="新細明體"/>
                <a:cs typeface="Times New Roman"/>
              </a:endParaRPr>
            </a:p>
          </p:txBody>
        </p:sp>
      </p:grpSp>
      <p:sp>
        <p:nvSpPr>
          <p:cNvPr id="172" name="TextBox 171"/>
          <p:cNvSpPr txBox="1"/>
          <p:nvPr/>
        </p:nvSpPr>
        <p:spPr>
          <a:xfrm>
            <a:off x="284754" y="189462"/>
            <a:ext cx="2492990" cy="67710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TW" altLang="en-US" sz="2000" b="1" kern="1200" dirty="0">
                <a:solidFill>
                  <a:srgbClr val="00682F"/>
                </a:solidFill>
                <a:latin typeface="微軟正黑體"/>
                <a:ea typeface="微軟正黑體"/>
                <a:cs typeface="Aharoni" panose="02010803020104030203" pitchFamily="2" charset="-79"/>
              </a:rPr>
              <a:t>葵青區兒童</a:t>
            </a:r>
            <a:r>
              <a:rPr lang="zh-TW" altLang="en-US" sz="2000" b="1" kern="1200" dirty="0">
                <a:solidFill>
                  <a:srgbClr val="FF6700">
                    <a:lumMod val="75000"/>
                  </a:srgbClr>
                </a:solidFill>
                <a:latin typeface="微軟正黑體"/>
                <a:ea typeface="微軟正黑體"/>
                <a:cs typeface="Aharoni" panose="02010803020104030203" pitchFamily="2" charset="-79"/>
              </a:rPr>
              <a:t>損傷</a:t>
            </a:r>
            <a:r>
              <a:rPr lang="zh-TW" altLang="en-US" sz="2000" b="1" kern="1200" dirty="0">
                <a:solidFill>
                  <a:srgbClr val="00682F"/>
                </a:solidFill>
                <a:latin typeface="微軟正黑體"/>
                <a:ea typeface="微軟正黑體"/>
                <a:cs typeface="Aharoni" panose="02010803020104030203" pitchFamily="2" charset="-79"/>
              </a:rPr>
              <a:t>概覽</a:t>
            </a:r>
            <a:r>
              <a:rPr lang="en-GB" sz="2000" b="1" kern="1200" dirty="0" smtClean="0">
                <a:solidFill>
                  <a:srgbClr val="00682F"/>
                </a:solidFill>
                <a:latin typeface="Adobe 楷体 Std R" panose="02020400000000000000" pitchFamily="18" charset="-128"/>
                <a:ea typeface="Adobe 楷体 Std R" panose="02020400000000000000" pitchFamily="18" charset="-128"/>
                <a:cs typeface="Aharoni" panose="02010803020104030203" pitchFamily="2" charset="-79"/>
              </a:rPr>
              <a:t/>
            </a:r>
            <a:br>
              <a:rPr lang="en-GB" sz="2000" b="1" kern="1200" dirty="0" smtClean="0">
                <a:solidFill>
                  <a:srgbClr val="00682F"/>
                </a:solidFill>
                <a:latin typeface="Adobe 楷体 Std R" panose="02020400000000000000" pitchFamily="18" charset="-128"/>
                <a:ea typeface="Adobe 楷体 Std R" panose="02020400000000000000" pitchFamily="18" charset="-128"/>
                <a:cs typeface="Aharoni" panose="02010803020104030203" pitchFamily="2" charset="-79"/>
              </a:rPr>
            </a:br>
            <a:r>
              <a:rPr lang="en-GB" sz="1800" kern="1200" dirty="0" smtClean="0">
                <a:solidFill>
                  <a:srgbClr val="00682F"/>
                </a:solidFill>
                <a:latin typeface="Berlin Sans FB Demi" panose="020E0802020502020306" pitchFamily="34" charset="0"/>
                <a:ea typeface="+mn-ea"/>
                <a:cs typeface="Aharoni" panose="02010803020104030203" pitchFamily="2" charset="-79"/>
              </a:rPr>
              <a:t>2001-2012 </a:t>
            </a:r>
            <a:endParaRPr lang="en-GB" sz="1800" kern="1200" dirty="0">
              <a:solidFill>
                <a:srgbClr val="00682F"/>
              </a:solidFill>
              <a:latin typeface="Berlin Sans FB Demi" panose="020E0802020502020306" pitchFamily="34" charset="0"/>
              <a:ea typeface="+mn-ea"/>
              <a:cs typeface="Aharoni" panose="02010803020104030203" pitchFamily="2" charset="-79"/>
            </a:endParaRPr>
          </a:p>
        </p:txBody>
      </p:sp>
      <p:sp>
        <p:nvSpPr>
          <p:cNvPr id="178" name="TextBox 177"/>
          <p:cNvSpPr txBox="1"/>
          <p:nvPr/>
        </p:nvSpPr>
        <p:spPr>
          <a:xfrm>
            <a:off x="4749002" y="3383704"/>
            <a:ext cx="156966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TW" altLang="en-US" sz="1800" b="1" kern="1200" dirty="0" smtClean="0">
                <a:solidFill>
                  <a:srgbClr val="00682F"/>
                </a:solidFill>
                <a:latin typeface="Century Gothic"/>
                <a:ea typeface="微軟正黑體"/>
                <a:cs typeface="Aharoni" panose="02010803020104030203" pitchFamily="2" charset="-79"/>
              </a:rPr>
              <a:t>急症室求診率</a:t>
            </a:r>
            <a:endParaRPr lang="en-GB" sz="1800" b="1" kern="1200" dirty="0">
              <a:solidFill>
                <a:srgbClr val="00682F"/>
              </a:solidFill>
              <a:latin typeface="Century Gothic"/>
              <a:ea typeface="+mn-ea"/>
              <a:cs typeface="Aharoni" panose="02010803020104030203" pitchFamily="2" charset="-79"/>
            </a:endParaRPr>
          </a:p>
        </p:txBody>
      </p:sp>
      <p:sp>
        <p:nvSpPr>
          <p:cNvPr id="179" name="TextBox 178"/>
          <p:cNvSpPr txBox="1"/>
          <p:nvPr/>
        </p:nvSpPr>
        <p:spPr>
          <a:xfrm>
            <a:off x="4752165" y="624835"/>
            <a:ext cx="110799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TW" altLang="en-US" sz="1800" b="1" kern="1200" dirty="0" smtClean="0">
                <a:solidFill>
                  <a:srgbClr val="00682F"/>
                </a:solidFill>
                <a:latin typeface="Century Gothic"/>
                <a:ea typeface="微軟正黑體"/>
                <a:cs typeface="Aharoni" panose="02010803020104030203" pitchFamily="2" charset="-79"/>
              </a:rPr>
              <a:t>高危組</a:t>
            </a:r>
            <a:r>
              <a:rPr lang="zh-TW" altLang="en-US" sz="1800" b="1" kern="1200" dirty="0">
                <a:solidFill>
                  <a:srgbClr val="00682F"/>
                </a:solidFill>
                <a:latin typeface="Century Gothic"/>
                <a:ea typeface="微軟正黑體"/>
                <a:cs typeface="Aharoni" panose="02010803020104030203" pitchFamily="2" charset="-79"/>
              </a:rPr>
              <a:t>別</a:t>
            </a:r>
            <a:endParaRPr lang="en-GB" sz="1800" b="1" kern="1200" dirty="0">
              <a:solidFill>
                <a:srgbClr val="00682F"/>
              </a:solidFill>
              <a:latin typeface="Century Gothic"/>
              <a:ea typeface="+mn-ea"/>
              <a:cs typeface="Aharoni" panose="02010803020104030203" pitchFamily="2" charset="-79"/>
            </a:endParaRPr>
          </a:p>
        </p:txBody>
      </p:sp>
      <p:sp>
        <p:nvSpPr>
          <p:cNvPr id="180" name="TextBox 179"/>
          <p:cNvSpPr txBox="1"/>
          <p:nvPr/>
        </p:nvSpPr>
        <p:spPr>
          <a:xfrm>
            <a:off x="218287" y="1240169"/>
            <a:ext cx="180049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TW" altLang="en-US" sz="1800" b="1" kern="1200" dirty="0">
                <a:solidFill>
                  <a:srgbClr val="00682F"/>
                </a:solidFill>
                <a:latin typeface="Century Gothic"/>
                <a:ea typeface="微軟正黑體"/>
                <a:cs typeface="Aharoni" panose="02010803020104030203" pitchFamily="2" charset="-79"/>
              </a:rPr>
              <a:t>急症室醫療開支</a:t>
            </a:r>
            <a:endParaRPr lang="en-GB" sz="1800" b="1" kern="1200" dirty="0">
              <a:solidFill>
                <a:srgbClr val="00682F"/>
              </a:solidFill>
              <a:latin typeface="Century Gothic"/>
              <a:ea typeface="+mn-ea"/>
              <a:cs typeface="Aharoni" panose="02010803020104030203" pitchFamily="2" charset="-79"/>
            </a:endParaRPr>
          </a:p>
        </p:txBody>
      </p:sp>
      <p:sp>
        <p:nvSpPr>
          <p:cNvPr id="181" name="TextBox 180"/>
          <p:cNvSpPr txBox="1"/>
          <p:nvPr/>
        </p:nvSpPr>
        <p:spPr>
          <a:xfrm>
            <a:off x="218285" y="3657686"/>
            <a:ext cx="226215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TW" altLang="en-US" sz="1800" b="1" kern="1200" dirty="0" smtClean="0">
                <a:solidFill>
                  <a:srgbClr val="00682F"/>
                </a:solidFill>
                <a:latin typeface="Century Gothic"/>
                <a:ea typeface="微軟正黑體"/>
                <a:cs typeface="Aharoni" panose="02010803020104030203" pitchFamily="2" charset="-79"/>
              </a:rPr>
              <a:t>值得注意之損傷種類</a:t>
            </a:r>
            <a:endParaRPr lang="en-GB" sz="1800" b="1" kern="1200" dirty="0">
              <a:solidFill>
                <a:srgbClr val="00682F"/>
              </a:solidFill>
              <a:latin typeface="Century Gothic"/>
              <a:ea typeface="+mn-ea"/>
              <a:cs typeface="Aharoni" panose="02010803020104030203" pitchFamily="2" charset="-79"/>
            </a:endParaRPr>
          </a:p>
        </p:txBody>
      </p:sp>
      <p:sp>
        <p:nvSpPr>
          <p:cNvPr id="196" name="TextBox 1"/>
          <p:cNvSpPr txBox="1"/>
          <p:nvPr/>
        </p:nvSpPr>
        <p:spPr>
          <a:xfrm>
            <a:off x="560430" y="1859876"/>
            <a:ext cx="1673496" cy="939165"/>
          </a:xfrm>
          <a:prstGeom prst="rect">
            <a:avLst/>
          </a:prstGeom>
        </p:spPr>
        <p:txBody>
          <a:bodyPr wrap="square" rtlCol="0"/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zh-TW" altLang="en-US" kern="1200" dirty="0" smtClean="0">
                <a:solidFill>
                  <a:prstClr val="black"/>
                </a:solidFill>
              </a:rPr>
              <a:t>每年</a:t>
            </a:r>
            <a:r>
              <a:rPr lang="zh-TW" altLang="en-US" kern="1200" dirty="0">
                <a:solidFill>
                  <a:prstClr val="black"/>
                </a:solidFill>
              </a:rPr>
              <a:t>有</a:t>
            </a:r>
            <a:r>
              <a:rPr lang="en-US" kern="1200" dirty="0">
                <a:solidFill>
                  <a:prstClr val="black"/>
                </a:solidFill>
              </a:rPr>
              <a:t> </a:t>
            </a:r>
            <a:r>
              <a:rPr lang="en-US" altLang="zh-TW" kern="1200" dirty="0" smtClean="0">
                <a:solidFill>
                  <a:prstClr val="black"/>
                </a:solidFill>
              </a:rPr>
              <a:t>40.8</a:t>
            </a:r>
            <a:r>
              <a:rPr lang="en-US" kern="1200" dirty="0" smtClean="0">
                <a:solidFill>
                  <a:prstClr val="black"/>
                </a:solidFill>
              </a:rPr>
              <a:t>% </a:t>
            </a:r>
            <a:r>
              <a:rPr lang="en-US" sz="2000" b="1" kern="1200" dirty="0" smtClean="0">
                <a:solidFill>
                  <a:srgbClr val="C00000"/>
                </a:solidFill>
              </a:rPr>
              <a:t>$1</a:t>
            </a:r>
            <a:r>
              <a:rPr lang="en-US" altLang="zh-TW" sz="2000" b="1" kern="1200" dirty="0" smtClean="0">
                <a:solidFill>
                  <a:srgbClr val="C00000"/>
                </a:solidFill>
              </a:rPr>
              <a:t>,471,475</a:t>
            </a:r>
            <a:endParaRPr lang="en-US" sz="1200" kern="1200" dirty="0" smtClean="0">
              <a:solidFill>
                <a:prstClr val="black"/>
              </a:solidFill>
            </a:endParaRPr>
          </a:p>
          <a:p>
            <a:pPr algn="ctr"/>
            <a:r>
              <a:rPr lang="zh-TW" altLang="en-US" sz="2400" b="1" kern="1200" dirty="0" smtClean="0">
                <a:solidFill>
                  <a:srgbClr val="C00000"/>
                </a:solidFill>
              </a:rPr>
              <a:t>可避免</a:t>
            </a:r>
            <a:endParaRPr lang="en-GB" sz="2800" b="1" kern="1200" dirty="0">
              <a:solidFill>
                <a:srgbClr val="C00000"/>
              </a:solidFill>
            </a:endParaRPr>
          </a:p>
        </p:txBody>
      </p:sp>
      <p:sp>
        <p:nvSpPr>
          <p:cNvPr id="197" name="TextBox 196"/>
          <p:cNvSpPr txBox="1"/>
          <p:nvPr/>
        </p:nvSpPr>
        <p:spPr>
          <a:xfrm>
            <a:off x="7341609" y="804038"/>
            <a:ext cx="1747594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TW" altLang="en-US" sz="1050" kern="1200" baseline="-25000" dirty="0" smtClean="0">
                <a:solidFill>
                  <a:prstClr val="black"/>
                </a:solidFill>
                <a:latin typeface="Century Gothic"/>
                <a:ea typeface="微軟正黑體"/>
                <a:cs typeface="+mn-cs"/>
              </a:rPr>
              <a:t>每十萬人</a:t>
            </a:r>
            <a:r>
              <a:rPr lang="en-US" altLang="zh-TW" sz="3200" kern="1200" dirty="0" smtClean="0">
                <a:solidFill>
                  <a:prstClr val="black"/>
                </a:solidFill>
                <a:latin typeface="Century Gothic"/>
                <a:ea typeface="微軟正黑體"/>
                <a:cs typeface="+mn-cs"/>
              </a:rPr>
              <a:t>9,238</a:t>
            </a:r>
            <a:r>
              <a:rPr lang="zh-TW" altLang="en-US" sz="1050" kern="1200" baseline="-25000" dirty="0" smtClean="0">
                <a:solidFill>
                  <a:prstClr val="black"/>
                </a:solidFill>
                <a:latin typeface="Century Gothic"/>
                <a:ea typeface="微軟正黑體"/>
                <a:cs typeface="+mn-cs"/>
              </a:rPr>
              <a:t>人次</a:t>
            </a:r>
            <a:endParaRPr lang="en-GB" sz="1050" kern="1200" baseline="-25000" dirty="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198" name="TextBox 1"/>
          <p:cNvSpPr txBox="1"/>
          <p:nvPr/>
        </p:nvSpPr>
        <p:spPr>
          <a:xfrm>
            <a:off x="2430402" y="2022232"/>
            <a:ext cx="1765192" cy="816952"/>
          </a:xfrm>
          <a:prstGeom prst="rect">
            <a:avLst/>
          </a:prstGeom>
        </p:spPr>
        <p:txBody>
          <a:bodyPr wrap="square" rtlCol="0"/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zh-TW" altLang="en-US" sz="1400" b="1" kern="1200" dirty="0" smtClean="0">
                <a:solidFill>
                  <a:prstClr val="black"/>
                </a:solidFill>
              </a:rPr>
              <a:t>每年</a:t>
            </a:r>
            <a:r>
              <a:rPr lang="zh-TW" altLang="en-US" sz="1600" b="1" kern="1200" dirty="0" smtClean="0">
                <a:solidFill>
                  <a:prstClr val="black"/>
                </a:solidFill>
              </a:rPr>
              <a:t>共</a:t>
            </a:r>
            <a:endParaRPr lang="en-US" sz="1400" b="1" kern="1200" dirty="0" smtClean="0">
              <a:solidFill>
                <a:prstClr val="black"/>
              </a:solidFill>
            </a:endParaRPr>
          </a:p>
          <a:p>
            <a:pPr algn="ctr"/>
            <a:r>
              <a:rPr lang="en-US" sz="2400" b="1" kern="1200" dirty="0" smtClean="0">
                <a:solidFill>
                  <a:prstClr val="black"/>
                </a:solidFill>
              </a:rPr>
              <a:t>$3</a:t>
            </a:r>
            <a:r>
              <a:rPr lang="en-US" altLang="zh-TW" sz="2400" b="1" kern="1200" dirty="0" smtClean="0">
                <a:solidFill>
                  <a:prstClr val="black"/>
                </a:solidFill>
              </a:rPr>
              <a:t>,606,575</a:t>
            </a:r>
            <a:r>
              <a:rPr lang="en-US" sz="2000" kern="1200" dirty="0" smtClean="0">
                <a:solidFill>
                  <a:prstClr val="black"/>
                </a:solidFill>
              </a:rPr>
              <a:t/>
            </a:r>
            <a:br>
              <a:rPr lang="en-US" sz="2000" kern="1200" dirty="0" smtClean="0">
                <a:solidFill>
                  <a:prstClr val="black"/>
                </a:solidFill>
              </a:rPr>
            </a:br>
            <a:endParaRPr lang="en-GB" sz="2800" b="1" kern="1200" dirty="0">
              <a:solidFill>
                <a:prstClr val="black"/>
              </a:solidFill>
            </a:endParaRPr>
          </a:p>
        </p:txBody>
      </p:sp>
      <p:sp>
        <p:nvSpPr>
          <p:cNvPr id="199" name="TextBox 1"/>
          <p:cNvSpPr txBox="1"/>
          <p:nvPr/>
        </p:nvSpPr>
        <p:spPr>
          <a:xfrm>
            <a:off x="591087" y="4221088"/>
            <a:ext cx="1136322" cy="720000"/>
          </a:xfrm>
          <a:prstGeom prst="rect">
            <a:avLst/>
          </a:prstGeom>
        </p:spPr>
        <p:txBody>
          <a:bodyPr wrap="square" rtlCol="0"/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zh-TW" altLang="en-US" sz="1200" kern="1200" dirty="0">
                <a:solidFill>
                  <a:srgbClr val="0000FF"/>
                </a:solidFill>
              </a:rPr>
              <a:t>改善中</a:t>
            </a:r>
            <a:endParaRPr lang="en-US" sz="1200" kern="1200" dirty="0">
              <a:solidFill>
                <a:srgbClr val="0000FF"/>
              </a:solidFill>
            </a:endParaRPr>
          </a:p>
          <a:p>
            <a:pPr algn="ctr"/>
            <a:r>
              <a:rPr lang="zh-TW" altLang="en-US" sz="1200" b="1" kern="1200" dirty="0" smtClean="0">
                <a:solidFill>
                  <a:srgbClr val="00682F"/>
                </a:solidFill>
              </a:rPr>
              <a:t>非禮</a:t>
            </a:r>
            <a:endParaRPr lang="en-GB" sz="1200" b="1" kern="1200" dirty="0">
              <a:solidFill>
                <a:srgbClr val="00682F"/>
              </a:solidFill>
            </a:endParaRPr>
          </a:p>
        </p:txBody>
      </p:sp>
      <p:sp>
        <p:nvSpPr>
          <p:cNvPr id="200" name="TextBox 1"/>
          <p:cNvSpPr txBox="1"/>
          <p:nvPr/>
        </p:nvSpPr>
        <p:spPr>
          <a:xfrm>
            <a:off x="2883124" y="4226208"/>
            <a:ext cx="1136492" cy="720000"/>
          </a:xfrm>
          <a:prstGeom prst="rect">
            <a:avLst/>
          </a:prstGeom>
        </p:spPr>
        <p:txBody>
          <a:bodyPr wrap="square" rtlCol="0"/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zh-TW" altLang="en-US" sz="1200" kern="1200" dirty="0">
                <a:solidFill>
                  <a:prstClr val="black"/>
                </a:solidFill>
              </a:rPr>
              <a:t>有待改善</a:t>
            </a:r>
            <a:endParaRPr lang="en-US" sz="1200" kern="1200" dirty="0">
              <a:solidFill>
                <a:prstClr val="black"/>
              </a:solidFill>
            </a:endParaRPr>
          </a:p>
          <a:p>
            <a:pPr algn="ctr"/>
            <a:r>
              <a:rPr lang="zh-TW" altLang="en-US" sz="1200" b="1" kern="1200" dirty="0" smtClean="0">
                <a:solidFill>
                  <a:srgbClr val="00682F"/>
                </a:solidFill>
              </a:rPr>
              <a:t>工業意外</a:t>
            </a:r>
            <a:endParaRPr lang="en-GB" sz="1200" b="1" kern="1200" dirty="0">
              <a:solidFill>
                <a:srgbClr val="00682F"/>
              </a:solidFill>
            </a:endParaRPr>
          </a:p>
        </p:txBody>
      </p:sp>
      <p:sp>
        <p:nvSpPr>
          <p:cNvPr id="201" name="TextBox 1"/>
          <p:cNvSpPr txBox="1"/>
          <p:nvPr/>
        </p:nvSpPr>
        <p:spPr>
          <a:xfrm>
            <a:off x="1644738" y="4221168"/>
            <a:ext cx="1337130" cy="720000"/>
          </a:xfrm>
          <a:prstGeom prst="rect">
            <a:avLst/>
          </a:prstGeom>
        </p:spPr>
        <p:txBody>
          <a:bodyPr wrap="square" rtlCol="0"/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zh-TW" altLang="en-US" sz="1200" kern="1200" dirty="0">
                <a:solidFill>
                  <a:srgbClr val="C00000"/>
                </a:solidFill>
              </a:rPr>
              <a:t>惡化中</a:t>
            </a:r>
            <a:endParaRPr lang="en-US" sz="1200" kern="1200" dirty="0">
              <a:solidFill>
                <a:srgbClr val="C00000"/>
              </a:solidFill>
            </a:endParaRPr>
          </a:p>
          <a:p>
            <a:pPr algn="ctr"/>
            <a:r>
              <a:rPr lang="zh-TW" altLang="en-US" sz="1200" b="1" kern="1200" dirty="0" smtClean="0">
                <a:solidFill>
                  <a:srgbClr val="00682F"/>
                </a:solidFill>
              </a:rPr>
              <a:t>自殘</a:t>
            </a:r>
            <a:endParaRPr lang="en-GB" sz="1200" b="1" kern="1200" dirty="0">
              <a:solidFill>
                <a:srgbClr val="00682F"/>
              </a:solidFill>
            </a:endParaRPr>
          </a:p>
        </p:txBody>
      </p:sp>
      <p:sp>
        <p:nvSpPr>
          <p:cNvPr id="202" name="TextBox 1"/>
          <p:cNvSpPr txBox="1"/>
          <p:nvPr/>
        </p:nvSpPr>
        <p:spPr>
          <a:xfrm>
            <a:off x="4917874" y="1109869"/>
            <a:ext cx="1315851" cy="324026"/>
          </a:xfrm>
          <a:prstGeom prst="rect">
            <a:avLst/>
          </a:prstGeom>
          <a:ln>
            <a:noFill/>
          </a:ln>
        </p:spPr>
        <p:txBody>
          <a:bodyPr wrap="none" rtlCol="0"/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r>
              <a:rPr lang="zh-TW" altLang="en-US" sz="1600" b="1" kern="1200" dirty="0" smtClean="0">
                <a:ln w="3175">
                  <a:solidFill>
                    <a:srgbClr val="002060"/>
                  </a:solidFill>
                </a:ln>
                <a:solidFill>
                  <a:srgbClr val="0070C0"/>
                </a:solidFill>
              </a:rPr>
              <a:t>男性</a:t>
            </a:r>
            <a:r>
              <a:rPr lang="en-US" sz="1600" kern="1200" dirty="0" smtClean="0">
                <a:ln w="3175">
                  <a:solidFill>
                    <a:srgbClr val="002060"/>
                  </a:solidFill>
                </a:ln>
                <a:solidFill>
                  <a:srgbClr val="0070C0"/>
                </a:solidFill>
              </a:rPr>
              <a:t> </a:t>
            </a:r>
            <a:r>
              <a:rPr lang="en-US" sz="1600" kern="1200" dirty="0" smtClean="0">
                <a:solidFill>
                  <a:prstClr val="black"/>
                </a:solidFill>
              </a:rPr>
              <a:t>0-4</a:t>
            </a:r>
            <a:r>
              <a:rPr lang="zh-TW" altLang="en-US" sz="1600" kern="1200" dirty="0" smtClean="0">
                <a:solidFill>
                  <a:prstClr val="black"/>
                </a:solidFill>
              </a:rPr>
              <a:t>歲</a:t>
            </a:r>
            <a:endParaRPr lang="en-GB" sz="1600" kern="1200" dirty="0">
              <a:solidFill>
                <a:prstClr val="black"/>
              </a:solidFill>
            </a:endParaRPr>
          </a:p>
        </p:txBody>
      </p:sp>
      <p:sp>
        <p:nvSpPr>
          <p:cNvPr id="203" name="TextBox 1"/>
          <p:cNvSpPr txBox="1"/>
          <p:nvPr/>
        </p:nvSpPr>
        <p:spPr>
          <a:xfrm>
            <a:off x="4917873" y="2492728"/>
            <a:ext cx="1315851" cy="324048"/>
          </a:xfrm>
          <a:prstGeom prst="rect">
            <a:avLst/>
          </a:prstGeom>
        </p:spPr>
        <p:txBody>
          <a:bodyPr wrap="none" rtlCol="0"/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r>
              <a:rPr lang="zh-TW" altLang="en-US" sz="1600" b="1" kern="1200" dirty="0" smtClean="0">
                <a:ln w="3175">
                  <a:solidFill>
                    <a:srgbClr val="002060"/>
                  </a:solidFill>
                </a:ln>
                <a:solidFill>
                  <a:srgbClr val="0070C0"/>
                </a:solidFill>
              </a:rPr>
              <a:t>男性 </a:t>
            </a:r>
            <a:r>
              <a:rPr lang="en-US" sz="1600" kern="1200" dirty="0" smtClean="0">
                <a:solidFill>
                  <a:prstClr val="black"/>
                </a:solidFill>
              </a:rPr>
              <a:t>5-9</a:t>
            </a:r>
            <a:r>
              <a:rPr lang="zh-TW" altLang="en-US" sz="1600" kern="1200" dirty="0" smtClean="0">
                <a:solidFill>
                  <a:prstClr val="black"/>
                </a:solidFill>
              </a:rPr>
              <a:t>歲</a:t>
            </a:r>
            <a:endParaRPr lang="en-GB" sz="1600" kern="1200" dirty="0">
              <a:solidFill>
                <a:prstClr val="black"/>
              </a:solidFill>
            </a:endParaRPr>
          </a:p>
        </p:txBody>
      </p:sp>
      <p:sp>
        <p:nvSpPr>
          <p:cNvPr id="204" name="TextBox 1"/>
          <p:cNvSpPr txBox="1"/>
          <p:nvPr/>
        </p:nvSpPr>
        <p:spPr>
          <a:xfrm>
            <a:off x="4917872" y="1580152"/>
            <a:ext cx="1315851" cy="324026"/>
          </a:xfrm>
          <a:prstGeom prst="rect">
            <a:avLst/>
          </a:prstGeom>
          <a:ln>
            <a:noFill/>
          </a:ln>
        </p:spPr>
        <p:txBody>
          <a:bodyPr wrap="none" rtlCol="0"/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r>
              <a:rPr lang="zh-TW" altLang="en-US" sz="1600" b="1" kern="1200" dirty="0">
                <a:ln w="3175">
                  <a:solidFill>
                    <a:prstClr val="black"/>
                  </a:solidFill>
                </a:ln>
                <a:solidFill>
                  <a:srgbClr val="FF7C80"/>
                </a:solidFill>
              </a:rPr>
              <a:t>女性</a:t>
            </a:r>
            <a:r>
              <a:rPr lang="en-US" sz="1600" b="1" kern="1200" dirty="0">
                <a:ln w="3175">
                  <a:solidFill>
                    <a:prstClr val="black"/>
                  </a:solidFill>
                </a:ln>
                <a:solidFill>
                  <a:srgbClr val="0070C0"/>
                </a:solidFill>
              </a:rPr>
              <a:t> </a:t>
            </a:r>
            <a:r>
              <a:rPr lang="en-US" altLang="zh-TW" sz="1600" kern="1200" dirty="0">
                <a:solidFill>
                  <a:prstClr val="black"/>
                </a:solidFill>
              </a:rPr>
              <a:t>0-4</a:t>
            </a:r>
            <a:r>
              <a:rPr lang="zh-TW" altLang="en-US" sz="1600" kern="1200" dirty="0">
                <a:solidFill>
                  <a:prstClr val="black"/>
                </a:solidFill>
              </a:rPr>
              <a:t>歲</a:t>
            </a:r>
            <a:endParaRPr lang="en-GB" sz="1600" kern="1200" dirty="0">
              <a:solidFill>
                <a:prstClr val="black"/>
              </a:solidFill>
            </a:endParaRPr>
          </a:p>
        </p:txBody>
      </p:sp>
      <p:sp>
        <p:nvSpPr>
          <p:cNvPr id="205" name="TextBox 1"/>
          <p:cNvSpPr txBox="1"/>
          <p:nvPr/>
        </p:nvSpPr>
        <p:spPr>
          <a:xfrm>
            <a:off x="4917870" y="2025382"/>
            <a:ext cx="1315851" cy="324026"/>
          </a:xfrm>
          <a:prstGeom prst="rect">
            <a:avLst/>
          </a:prstGeom>
          <a:ln>
            <a:noFill/>
          </a:ln>
        </p:spPr>
        <p:txBody>
          <a:bodyPr wrap="none" rtlCol="0"/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r>
              <a:rPr lang="zh-TW" altLang="en-US" sz="1600" b="1" kern="1200" dirty="0" smtClean="0">
                <a:ln w="3175">
                  <a:solidFill>
                    <a:srgbClr val="002060"/>
                  </a:solidFill>
                </a:ln>
                <a:solidFill>
                  <a:srgbClr val="0070C0"/>
                </a:solidFill>
              </a:rPr>
              <a:t>男性 </a:t>
            </a:r>
            <a:r>
              <a:rPr lang="en-US" altLang="zh-TW" sz="1600" kern="1200" dirty="0" smtClean="0">
                <a:solidFill>
                  <a:prstClr val="black"/>
                </a:solidFill>
              </a:rPr>
              <a:t>10-14</a:t>
            </a:r>
            <a:r>
              <a:rPr lang="zh-TW" altLang="en-US" sz="1600" kern="1200" dirty="0" smtClean="0">
                <a:solidFill>
                  <a:prstClr val="black"/>
                </a:solidFill>
              </a:rPr>
              <a:t>歲</a:t>
            </a:r>
            <a:endParaRPr lang="en-GB" sz="1600" kern="1200" dirty="0">
              <a:solidFill>
                <a:prstClr val="black"/>
              </a:solidFill>
            </a:endParaRPr>
          </a:p>
        </p:txBody>
      </p:sp>
      <p:sp>
        <p:nvSpPr>
          <p:cNvPr id="206" name="TextBox 205"/>
          <p:cNvSpPr txBox="1"/>
          <p:nvPr/>
        </p:nvSpPr>
        <p:spPr>
          <a:xfrm>
            <a:off x="6729696" y="1349322"/>
            <a:ext cx="148790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TW" altLang="en-US" sz="1050" kern="1200" baseline="-25000" dirty="0" smtClean="0">
                <a:solidFill>
                  <a:prstClr val="black"/>
                </a:solidFill>
                <a:latin typeface="Century Gothic"/>
                <a:ea typeface="微軟正黑體"/>
                <a:cs typeface="+mn-cs"/>
              </a:rPr>
              <a:t>每十萬人</a:t>
            </a:r>
            <a:r>
              <a:rPr lang="en-US" altLang="zh-TW" sz="2400" kern="1200" dirty="0" smtClean="0">
                <a:solidFill>
                  <a:prstClr val="black"/>
                </a:solidFill>
                <a:latin typeface="Century Gothic"/>
                <a:ea typeface="微軟正黑體"/>
                <a:cs typeface="+mn-cs"/>
              </a:rPr>
              <a:t>7,164</a:t>
            </a:r>
            <a:r>
              <a:rPr lang="zh-TW" altLang="en-US" sz="1050" kern="1200" baseline="-25000" dirty="0" smtClean="0">
                <a:solidFill>
                  <a:prstClr val="black"/>
                </a:solidFill>
                <a:latin typeface="Century Gothic"/>
                <a:ea typeface="微軟正黑體"/>
                <a:cs typeface="+mn-cs"/>
              </a:rPr>
              <a:t>人次</a:t>
            </a:r>
            <a:endParaRPr lang="en-GB" sz="1050" kern="1200" baseline="-25000" dirty="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207" name="TextBox 206"/>
          <p:cNvSpPr txBox="1"/>
          <p:nvPr/>
        </p:nvSpPr>
        <p:spPr>
          <a:xfrm>
            <a:off x="6561996" y="1861648"/>
            <a:ext cx="1364476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TW" altLang="en-US" sz="1050" kern="1200" baseline="-25000" dirty="0" smtClean="0">
                <a:solidFill>
                  <a:prstClr val="black"/>
                </a:solidFill>
                <a:latin typeface="Century Gothic"/>
                <a:ea typeface="微軟正黑體"/>
                <a:cs typeface="+mn-cs"/>
              </a:rPr>
              <a:t>每十萬人</a:t>
            </a:r>
            <a:r>
              <a:rPr lang="en-US" altLang="zh-TW" sz="2000" kern="1200" dirty="0" smtClean="0">
                <a:solidFill>
                  <a:prstClr val="black"/>
                </a:solidFill>
                <a:latin typeface="Century Gothic"/>
                <a:ea typeface="微軟正黑體"/>
                <a:cs typeface="+mn-cs"/>
              </a:rPr>
              <a:t>6,438</a:t>
            </a:r>
            <a:r>
              <a:rPr lang="zh-TW" altLang="en-US" sz="1050" kern="1200" baseline="-25000" dirty="0" smtClean="0">
                <a:solidFill>
                  <a:prstClr val="black"/>
                </a:solidFill>
                <a:latin typeface="Century Gothic"/>
                <a:ea typeface="微軟正黑體"/>
                <a:cs typeface="+mn-cs"/>
              </a:rPr>
              <a:t>人次</a:t>
            </a:r>
            <a:endParaRPr lang="en-GB" sz="1050" kern="1200" baseline="-25000" dirty="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220" name="TextBox 219"/>
          <p:cNvSpPr txBox="1"/>
          <p:nvPr/>
        </p:nvSpPr>
        <p:spPr>
          <a:xfrm>
            <a:off x="6466364" y="2318639"/>
            <a:ext cx="1364476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TW" altLang="en-US" sz="1050" kern="1200" baseline="-25000" dirty="0" smtClean="0">
                <a:solidFill>
                  <a:prstClr val="black"/>
                </a:solidFill>
                <a:latin typeface="Century Gothic"/>
                <a:ea typeface="微軟正黑體"/>
                <a:cs typeface="+mn-cs"/>
              </a:rPr>
              <a:t>每十萬人</a:t>
            </a:r>
            <a:r>
              <a:rPr lang="en-US" altLang="zh-TW" sz="2000" kern="1200" dirty="0" smtClean="0">
                <a:solidFill>
                  <a:prstClr val="black"/>
                </a:solidFill>
                <a:latin typeface="Century Gothic"/>
                <a:ea typeface="微軟正黑體"/>
                <a:cs typeface="+mn-cs"/>
              </a:rPr>
              <a:t>6,221</a:t>
            </a:r>
            <a:r>
              <a:rPr lang="zh-TW" altLang="en-US" sz="1050" kern="1200" baseline="-25000" dirty="0" smtClean="0">
                <a:solidFill>
                  <a:prstClr val="black"/>
                </a:solidFill>
                <a:latin typeface="Century Gothic"/>
                <a:ea typeface="微軟正黑體"/>
                <a:cs typeface="+mn-cs"/>
              </a:rPr>
              <a:t>人次</a:t>
            </a:r>
            <a:endParaRPr lang="en-GB" sz="1050" kern="1200" baseline="-25000" dirty="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221" name="TextBox 1"/>
          <p:cNvSpPr txBox="1"/>
          <p:nvPr/>
        </p:nvSpPr>
        <p:spPr>
          <a:xfrm rot="16200000">
            <a:off x="4468964" y="4254918"/>
            <a:ext cx="1302855" cy="299092"/>
          </a:xfrm>
          <a:prstGeom prst="rect">
            <a:avLst/>
          </a:prstGeom>
        </p:spPr>
        <p:txBody>
          <a:bodyPr wrap="none" rtlCol="0"/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pPr algn="r"/>
            <a:r>
              <a:rPr lang="zh-TW" altLang="en-US" sz="1200" kern="1200" baseline="-25000" dirty="0" smtClean="0">
                <a:solidFill>
                  <a:prstClr val="black"/>
                </a:solidFill>
              </a:rPr>
              <a:t>每十萬人</a:t>
            </a:r>
            <a:r>
              <a:rPr lang="en-US" altLang="zh-TW" sz="1800" kern="1200" dirty="0" smtClean="0">
                <a:solidFill>
                  <a:prstClr val="black"/>
                </a:solidFill>
              </a:rPr>
              <a:t>6,072</a:t>
            </a:r>
            <a:r>
              <a:rPr lang="zh-TW" altLang="en-US" sz="1200" kern="1200" baseline="-25000" dirty="0" smtClean="0">
                <a:solidFill>
                  <a:prstClr val="black"/>
                </a:solidFill>
              </a:rPr>
              <a:t>人次</a:t>
            </a:r>
            <a:endParaRPr lang="en-GB" sz="1200" kern="1200" baseline="-25000" dirty="0">
              <a:solidFill>
                <a:prstClr val="black"/>
              </a:solidFill>
            </a:endParaRPr>
          </a:p>
        </p:txBody>
      </p:sp>
      <p:sp>
        <p:nvSpPr>
          <p:cNvPr id="222" name="TextBox 2"/>
          <p:cNvSpPr txBox="1"/>
          <p:nvPr/>
        </p:nvSpPr>
        <p:spPr>
          <a:xfrm rot="16200000">
            <a:off x="7265635" y="4464230"/>
            <a:ext cx="1302855" cy="299092"/>
          </a:xfrm>
          <a:prstGeom prst="rect">
            <a:avLst/>
          </a:prstGeom>
        </p:spPr>
        <p:txBody>
          <a:bodyPr wrap="none" rtlCol="0"/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pPr algn="r"/>
            <a:r>
              <a:rPr lang="zh-TW" altLang="en-US" sz="1200" kern="1200" baseline="-25000" dirty="0" smtClean="0">
                <a:solidFill>
                  <a:prstClr val="black"/>
                </a:solidFill>
              </a:rPr>
              <a:t>每十萬人</a:t>
            </a:r>
            <a:r>
              <a:rPr lang="en-US" altLang="zh-TW" sz="1800" kern="1200" dirty="0" smtClean="0">
                <a:solidFill>
                  <a:prstClr val="black"/>
                </a:solidFill>
              </a:rPr>
              <a:t>5,169</a:t>
            </a:r>
            <a:r>
              <a:rPr lang="zh-TW" altLang="en-US" sz="1200" kern="1200" baseline="-25000" dirty="0" smtClean="0">
                <a:solidFill>
                  <a:prstClr val="black"/>
                </a:solidFill>
              </a:rPr>
              <a:t>人次</a:t>
            </a:r>
            <a:endParaRPr lang="en-GB" sz="1200" kern="1200" baseline="-25000" dirty="0">
              <a:solidFill>
                <a:prstClr val="black"/>
              </a:solidFill>
            </a:endParaRPr>
          </a:p>
        </p:txBody>
      </p:sp>
      <p:sp>
        <p:nvSpPr>
          <p:cNvPr id="243" name="TextBox 242"/>
          <p:cNvSpPr txBox="1"/>
          <p:nvPr/>
        </p:nvSpPr>
        <p:spPr>
          <a:xfrm>
            <a:off x="5150616" y="6576252"/>
            <a:ext cx="3108543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zh-TW" altLang="en-US" sz="1200" kern="1200" dirty="0" smtClean="0">
                <a:solidFill>
                  <a:srgbClr val="00682F"/>
                </a:solidFill>
                <a:latin typeface="Century Gothic"/>
                <a:ea typeface="微軟正黑體"/>
                <a:cs typeface="Aharoni" panose="02010803020104030203" pitchFamily="2" charset="-79"/>
              </a:rPr>
              <a:t>香港大學李嘉誠醫學院兒童及青少年科學系</a:t>
            </a:r>
            <a:endParaRPr lang="en-GB" sz="1200" kern="1200" dirty="0" smtClean="0">
              <a:solidFill>
                <a:srgbClr val="00682F"/>
              </a:solidFill>
              <a:latin typeface="Century Gothic"/>
              <a:ea typeface="+mn-ea"/>
              <a:cs typeface="Aharoni" panose="02010803020104030203" pitchFamily="2" charset="-79"/>
            </a:endParaRPr>
          </a:p>
        </p:txBody>
      </p:sp>
      <p:pic>
        <p:nvPicPr>
          <p:cNvPr id="177" name="Picture 23" descr="C:\Users\Ivy\AppData\Local\Microsoft\Windows\Temporary Internet Files\Content.IE5\BYR9RK3T\gi_patientharm_questionnaire_300-300x200[1].jpg"/>
          <p:cNvPicPr>
            <a:picLocks noChangeAspect="1" noChangeArrowheads="1"/>
          </p:cNvPicPr>
          <p:nvPr/>
        </p:nvPicPr>
        <p:blipFill>
          <a:blip r:embed="rId15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duotone>
              <a:prstClr val="black"/>
              <a:schemeClr val="accent1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89841" y="4580246"/>
            <a:ext cx="999366" cy="721764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76" name="Rectangle 175"/>
          <p:cNvSpPr/>
          <p:nvPr/>
        </p:nvSpPr>
        <p:spPr>
          <a:xfrm>
            <a:off x="8259159" y="147994"/>
            <a:ext cx="695868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zh-CN" altLang="en-US" sz="1800" u="sng" dirty="0">
                <a:latin typeface="Microsoft JhengHei" panose="020B0604030504040204" pitchFamily="34" charset="-120"/>
                <a:ea typeface="Microsoft JhengHei" panose="020B0604030504040204" pitchFamily="34" charset="-120"/>
                <a:hlinkClick r:id="rId16" action="ppaction://hlinksldjump"/>
              </a:rPr>
              <a:t>返</a:t>
            </a:r>
            <a:r>
              <a:rPr lang="zh-CN" altLang="en-US" sz="1800" u="sng" dirty="0" smtClean="0">
                <a:latin typeface="Microsoft JhengHei" panose="020B0604030504040204" pitchFamily="34" charset="-120"/>
                <a:ea typeface="Microsoft JhengHei" panose="020B0604030504040204" pitchFamily="34" charset="-120"/>
                <a:hlinkClick r:id="rId16" action="ppaction://hlinksldjump"/>
              </a:rPr>
              <a:t>回</a:t>
            </a:r>
            <a:endParaRPr lang="zh-CN" altLang="en-US" sz="1800" u="sng" dirty="0">
              <a:latin typeface="Microsoft JhengHei" panose="020B0604030504040204" pitchFamily="34" charset="-120"/>
              <a:ea typeface="Microsoft JhengHei" panose="020B0604030504040204" pitchFamily="34" charset="-120"/>
            </a:endParaRPr>
          </a:p>
        </p:txBody>
      </p:sp>
    </p:spTree>
    <p:extLst>
      <p:ext uri="{BB962C8B-B14F-4D97-AF65-F5344CB8AC3E}">
        <p14:creationId xmlns:p14="http://schemas.microsoft.com/office/powerpoint/2010/main" val="176392499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2" name="Picture 19" descr="C:\Users\Ivy\AppData\Local\Microsoft\Windows\Temporary Internet Files\Content.IE5\A9FPQCJM\large-sticking-plaster-66.6-6135[1].gif"/>
          <p:cNvPicPr>
            <a:picLocks noChangeAspect="1" noChangeArrowheads="1"/>
          </p:cNvPicPr>
          <p:nvPr/>
        </p:nvPicPr>
        <p:blipFill>
          <a:blip r:embed="rId3" cstate="print">
            <a:duotone>
              <a:schemeClr val="accent6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689019">
            <a:off x="4833009" y="3061800"/>
            <a:ext cx="861079" cy="84577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03" name="Picture 19" descr="C:\Users\Ivy\AppData\Local\Microsoft\Windows\Temporary Internet Files\Content.IE5\A9FPQCJM\large-sticking-plaster-66.6-6135[1].gif"/>
          <p:cNvPicPr>
            <a:picLocks noChangeAspect="1" noChangeArrowheads="1"/>
          </p:cNvPicPr>
          <p:nvPr/>
        </p:nvPicPr>
        <p:blipFill>
          <a:blip r:embed="rId3" cstate="print">
            <a:duotone>
              <a:schemeClr val="accent6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689019">
            <a:off x="4839396" y="301095"/>
            <a:ext cx="861079" cy="84577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04" name="Picture 19" descr="C:\Users\Ivy\AppData\Local\Microsoft\Windows\Temporary Internet Files\Content.IE5\A9FPQCJM\large-sticking-plaster-66.6-6135[1].gif"/>
          <p:cNvPicPr>
            <a:picLocks noChangeAspect="1" noChangeArrowheads="1"/>
          </p:cNvPicPr>
          <p:nvPr/>
        </p:nvPicPr>
        <p:blipFill>
          <a:blip r:embed="rId3" cstate="print">
            <a:duotone>
              <a:schemeClr val="accent6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689019">
            <a:off x="320707" y="3323549"/>
            <a:ext cx="861079" cy="84577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05" name="Picture 19" descr="C:\Users\Ivy\AppData\Local\Microsoft\Windows\Temporary Internet Files\Content.IE5\A9FPQCJM\large-sticking-plaster-66.6-6135[1].gif"/>
          <p:cNvPicPr>
            <a:picLocks noChangeAspect="1" noChangeArrowheads="1"/>
          </p:cNvPicPr>
          <p:nvPr/>
        </p:nvPicPr>
        <p:blipFill>
          <a:blip r:embed="rId3" cstate="print">
            <a:duotone>
              <a:schemeClr val="accent6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689019">
            <a:off x="320707" y="909954"/>
            <a:ext cx="861079" cy="84577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aphicFrame>
        <p:nvGraphicFramePr>
          <p:cNvPr id="61" name="Chart 60"/>
          <p:cNvGraphicFramePr/>
          <p:nvPr>
            <p:extLst/>
          </p:nvPr>
        </p:nvGraphicFramePr>
        <p:xfrm>
          <a:off x="1963248" y="1083855"/>
          <a:ext cx="2615262" cy="24912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62" name="Chart 61"/>
          <p:cNvGraphicFramePr/>
          <p:nvPr>
            <p:extLst/>
          </p:nvPr>
        </p:nvGraphicFramePr>
        <p:xfrm>
          <a:off x="4832286" y="913695"/>
          <a:ext cx="4279637" cy="211484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cxnSp>
        <p:nvCxnSpPr>
          <p:cNvPr id="54" name="Straight Connector 53"/>
          <p:cNvCxnSpPr>
            <a:stCxn id="31" idx="4"/>
            <a:endCxn id="43" idx="0"/>
          </p:cNvCxnSpPr>
          <p:nvPr/>
        </p:nvCxnSpPr>
        <p:spPr>
          <a:xfrm>
            <a:off x="2320641" y="5072782"/>
            <a:ext cx="0" cy="1442798"/>
          </a:xfrm>
          <a:prstGeom prst="line">
            <a:avLst/>
          </a:prstGeom>
          <a:ln w="12700">
            <a:solidFill>
              <a:schemeClr val="accent1">
                <a:lumMod val="75000"/>
              </a:schemeClr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" name="Straight Connector 50"/>
          <p:cNvCxnSpPr>
            <a:stCxn id="30" idx="4"/>
            <a:endCxn id="40" idx="0"/>
          </p:cNvCxnSpPr>
          <p:nvPr/>
        </p:nvCxnSpPr>
        <p:spPr>
          <a:xfrm>
            <a:off x="1174331" y="5069770"/>
            <a:ext cx="0" cy="1466866"/>
          </a:xfrm>
          <a:prstGeom prst="line">
            <a:avLst/>
          </a:prstGeom>
          <a:ln w="12700">
            <a:solidFill>
              <a:schemeClr val="accent1">
                <a:lumMod val="75000"/>
              </a:schemeClr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" name="Straight Connector 49"/>
          <p:cNvCxnSpPr>
            <a:stCxn id="29" idx="4"/>
            <a:endCxn id="37" idx="0"/>
          </p:cNvCxnSpPr>
          <p:nvPr/>
        </p:nvCxnSpPr>
        <p:spPr>
          <a:xfrm>
            <a:off x="3453669" y="5067942"/>
            <a:ext cx="2120" cy="1442798"/>
          </a:xfrm>
          <a:prstGeom prst="line">
            <a:avLst/>
          </a:prstGeom>
          <a:ln w="12700">
            <a:solidFill>
              <a:schemeClr val="accent1">
                <a:lumMod val="75000"/>
              </a:schemeClr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2" name="Chart 1"/>
          <p:cNvGraphicFramePr/>
          <p:nvPr>
            <p:extLst/>
          </p:nvPr>
        </p:nvGraphicFramePr>
        <p:xfrm>
          <a:off x="4897383" y="3428650"/>
          <a:ext cx="3282396" cy="271399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pic>
        <p:nvPicPr>
          <p:cNvPr id="5" name="Picture 4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210207" y="6276740"/>
            <a:ext cx="441366" cy="540000"/>
          </a:xfrm>
          <a:prstGeom prst="rect">
            <a:avLst/>
          </a:prstGeom>
        </p:spPr>
      </p:pic>
      <p:pic>
        <p:nvPicPr>
          <p:cNvPr id="6" name="Picture 5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659840" y="6276740"/>
            <a:ext cx="443077" cy="540000"/>
          </a:xfrm>
          <a:prstGeom prst="rect">
            <a:avLst/>
          </a:prstGeom>
        </p:spPr>
      </p:pic>
      <p:graphicFrame>
        <p:nvGraphicFramePr>
          <p:cNvPr id="19" name="Chart 18"/>
          <p:cNvGraphicFramePr>
            <a:graphicFrameLocks/>
          </p:cNvGraphicFramePr>
          <p:nvPr>
            <p:extLst/>
          </p:nvPr>
        </p:nvGraphicFramePr>
        <p:xfrm>
          <a:off x="2096963" y="1185585"/>
          <a:ext cx="2616735" cy="249025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9"/>
          </a:graphicData>
        </a:graphic>
      </p:graphicFrame>
      <p:sp>
        <p:nvSpPr>
          <p:cNvPr id="29" name="Oval 28"/>
          <p:cNvSpPr/>
          <p:nvPr/>
        </p:nvSpPr>
        <p:spPr>
          <a:xfrm>
            <a:off x="3270879" y="4671898"/>
            <a:ext cx="365579" cy="396044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sz="1800" kern="1200">
              <a:solidFill>
                <a:prstClr val="white"/>
              </a:solidFill>
            </a:endParaRPr>
          </a:p>
        </p:txBody>
      </p:sp>
      <p:sp>
        <p:nvSpPr>
          <p:cNvPr id="30" name="Oval 29"/>
          <p:cNvSpPr/>
          <p:nvPr/>
        </p:nvSpPr>
        <p:spPr>
          <a:xfrm>
            <a:off x="991543" y="4673726"/>
            <a:ext cx="365579" cy="396044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sz="1800" kern="1200">
              <a:solidFill>
                <a:prstClr val="white"/>
              </a:solidFill>
            </a:endParaRPr>
          </a:p>
        </p:txBody>
      </p:sp>
      <p:sp>
        <p:nvSpPr>
          <p:cNvPr id="31" name="Oval 30"/>
          <p:cNvSpPr/>
          <p:nvPr/>
        </p:nvSpPr>
        <p:spPr>
          <a:xfrm>
            <a:off x="2137853" y="4676738"/>
            <a:ext cx="365579" cy="396044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sz="1800" kern="1200">
              <a:solidFill>
                <a:prstClr val="white"/>
              </a:solidFill>
            </a:endParaRPr>
          </a:p>
        </p:txBody>
      </p:sp>
      <p:sp>
        <p:nvSpPr>
          <p:cNvPr id="35" name="Oval 34"/>
          <p:cNvSpPr/>
          <p:nvPr/>
        </p:nvSpPr>
        <p:spPr>
          <a:xfrm>
            <a:off x="3422558" y="5452850"/>
            <a:ext cx="66462" cy="7200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sz="1800" kern="1200">
              <a:solidFill>
                <a:prstClr val="white"/>
              </a:solidFill>
            </a:endParaRPr>
          </a:p>
        </p:txBody>
      </p:sp>
      <p:sp>
        <p:nvSpPr>
          <p:cNvPr id="36" name="Oval 35"/>
          <p:cNvSpPr/>
          <p:nvPr/>
        </p:nvSpPr>
        <p:spPr>
          <a:xfrm>
            <a:off x="3422558" y="5981795"/>
            <a:ext cx="66462" cy="7200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sz="1800" kern="1200">
              <a:solidFill>
                <a:prstClr val="white"/>
              </a:solidFill>
            </a:endParaRPr>
          </a:p>
        </p:txBody>
      </p:sp>
      <p:sp>
        <p:nvSpPr>
          <p:cNvPr id="37" name="Oval 36"/>
          <p:cNvSpPr/>
          <p:nvPr/>
        </p:nvSpPr>
        <p:spPr>
          <a:xfrm>
            <a:off x="3422558" y="6510740"/>
            <a:ext cx="66462" cy="7200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sz="1800" kern="1200">
              <a:solidFill>
                <a:prstClr val="white"/>
              </a:solidFill>
            </a:endParaRPr>
          </a:p>
        </p:txBody>
      </p:sp>
      <p:sp>
        <p:nvSpPr>
          <p:cNvPr id="38" name="Oval 37"/>
          <p:cNvSpPr/>
          <p:nvPr/>
        </p:nvSpPr>
        <p:spPr>
          <a:xfrm>
            <a:off x="1141100" y="5478746"/>
            <a:ext cx="66462" cy="7200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sz="1800" kern="1200">
              <a:solidFill>
                <a:prstClr val="white"/>
              </a:solidFill>
            </a:endParaRPr>
          </a:p>
        </p:txBody>
      </p:sp>
      <p:sp>
        <p:nvSpPr>
          <p:cNvPr id="39" name="Oval 38"/>
          <p:cNvSpPr/>
          <p:nvPr/>
        </p:nvSpPr>
        <p:spPr>
          <a:xfrm>
            <a:off x="1141100" y="6007691"/>
            <a:ext cx="66462" cy="7200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sz="1800" kern="1200">
              <a:solidFill>
                <a:prstClr val="white"/>
              </a:solidFill>
            </a:endParaRPr>
          </a:p>
        </p:txBody>
      </p:sp>
      <p:sp>
        <p:nvSpPr>
          <p:cNvPr id="40" name="Oval 39"/>
          <p:cNvSpPr/>
          <p:nvPr/>
        </p:nvSpPr>
        <p:spPr>
          <a:xfrm>
            <a:off x="1141100" y="6536636"/>
            <a:ext cx="66462" cy="7200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sz="1800" kern="1200">
              <a:solidFill>
                <a:prstClr val="white"/>
              </a:solidFill>
            </a:endParaRPr>
          </a:p>
        </p:txBody>
      </p:sp>
      <p:sp>
        <p:nvSpPr>
          <p:cNvPr id="41" name="Oval 40"/>
          <p:cNvSpPr/>
          <p:nvPr/>
        </p:nvSpPr>
        <p:spPr>
          <a:xfrm>
            <a:off x="2287410" y="5457690"/>
            <a:ext cx="66462" cy="7200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sz="1800" kern="1200">
              <a:solidFill>
                <a:prstClr val="white"/>
              </a:solidFill>
            </a:endParaRPr>
          </a:p>
        </p:txBody>
      </p:sp>
      <p:sp>
        <p:nvSpPr>
          <p:cNvPr id="42" name="Oval 41"/>
          <p:cNvSpPr/>
          <p:nvPr/>
        </p:nvSpPr>
        <p:spPr>
          <a:xfrm>
            <a:off x="2287410" y="5986635"/>
            <a:ext cx="66462" cy="7200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sz="1800" kern="1200">
              <a:solidFill>
                <a:prstClr val="white"/>
              </a:solidFill>
            </a:endParaRPr>
          </a:p>
        </p:txBody>
      </p:sp>
      <p:sp>
        <p:nvSpPr>
          <p:cNvPr id="43" name="Oval 42"/>
          <p:cNvSpPr/>
          <p:nvPr/>
        </p:nvSpPr>
        <p:spPr>
          <a:xfrm>
            <a:off x="2287410" y="6515580"/>
            <a:ext cx="66462" cy="7200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sz="1800" kern="1200">
              <a:solidFill>
                <a:prstClr val="white"/>
              </a:solidFill>
            </a:endParaRPr>
          </a:p>
        </p:txBody>
      </p:sp>
      <p:sp>
        <p:nvSpPr>
          <p:cNvPr id="44" name="TextBox 43"/>
          <p:cNvSpPr txBox="1"/>
          <p:nvPr/>
        </p:nvSpPr>
        <p:spPr>
          <a:xfrm>
            <a:off x="267903" y="5382055"/>
            <a:ext cx="843501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1050" b="1" kern="1200" dirty="0" smtClean="0">
                <a:solidFill>
                  <a:srgbClr val="94C600">
                    <a:lumMod val="75000"/>
                  </a:srgbClr>
                </a:solidFill>
                <a:latin typeface="Century Gothic"/>
                <a:ea typeface="+mn-ea"/>
                <a:cs typeface="+mn-cs"/>
              </a:rPr>
              <a:t>2001-2004</a:t>
            </a:r>
            <a:endParaRPr lang="en-GB" sz="1050" b="1" kern="1200" baseline="-25000" dirty="0">
              <a:solidFill>
                <a:srgbClr val="94C600">
                  <a:lumMod val="75000"/>
                </a:srgbClr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45" name="TextBox 44"/>
          <p:cNvSpPr txBox="1"/>
          <p:nvPr/>
        </p:nvSpPr>
        <p:spPr>
          <a:xfrm>
            <a:off x="267903" y="5911000"/>
            <a:ext cx="843501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1050" b="1" kern="1200" dirty="0" smtClean="0">
                <a:solidFill>
                  <a:srgbClr val="94C600">
                    <a:lumMod val="75000"/>
                  </a:srgbClr>
                </a:solidFill>
                <a:latin typeface="Century Gothic"/>
                <a:ea typeface="+mn-ea"/>
                <a:cs typeface="+mn-cs"/>
              </a:rPr>
              <a:t>2005-2008</a:t>
            </a:r>
            <a:endParaRPr lang="en-GB" sz="1050" b="1" kern="1200" baseline="-25000" dirty="0">
              <a:solidFill>
                <a:srgbClr val="94C600">
                  <a:lumMod val="75000"/>
                </a:srgbClr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46" name="TextBox 45"/>
          <p:cNvSpPr txBox="1"/>
          <p:nvPr/>
        </p:nvSpPr>
        <p:spPr>
          <a:xfrm>
            <a:off x="267903" y="6451935"/>
            <a:ext cx="843501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1050" b="1" kern="1200" dirty="0" smtClean="0">
                <a:solidFill>
                  <a:srgbClr val="94C600">
                    <a:lumMod val="75000"/>
                  </a:srgbClr>
                </a:solidFill>
                <a:latin typeface="Century Gothic"/>
                <a:ea typeface="+mn-ea"/>
                <a:cs typeface="+mn-cs"/>
              </a:rPr>
              <a:t>2009-2012</a:t>
            </a:r>
            <a:endParaRPr lang="en-GB" sz="1050" b="1" kern="1200" baseline="-25000" dirty="0">
              <a:solidFill>
                <a:srgbClr val="94C600">
                  <a:lumMod val="75000"/>
                </a:srgbClr>
              </a:solidFill>
              <a:latin typeface="Century Gothic"/>
              <a:ea typeface="+mn-ea"/>
              <a:cs typeface="+mn-cs"/>
            </a:endParaRPr>
          </a:p>
        </p:txBody>
      </p:sp>
      <p:pic>
        <p:nvPicPr>
          <p:cNvPr id="60" name="Picture 33" descr="C:\Users\Ivy\AppData\Local\Microsoft\Windows\Temporary Internet Files\Content.IE5\A9FPQCJM\dollar-sign[1].jpg"/>
          <p:cNvPicPr>
            <a:picLocks noChangeAspect="1" noChangeArrowheads="1"/>
          </p:cNvPicPr>
          <p:nvPr/>
        </p:nvPicPr>
        <p:blipFill>
          <a:blip r:embed="rId10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duotone>
              <a:prstClr val="black"/>
              <a:schemeClr val="accent5">
                <a:tint val="45000"/>
                <a:satMod val="400000"/>
              </a:schemeClr>
            </a:duotone>
            <a:extLst>
              <a:ext uri="{BEBA8EAE-BF5A-486C-A8C5-ECC9F3942E4B}">
                <a14:imgProps xmlns:a14="http://schemas.microsoft.com/office/drawing/2010/main">
                  <a14:imgLayer r:embed="rId11">
                    <a14:imgEffect>
                      <a14:colorTemperature colorTemp="8800"/>
                    </a14:imgEffect>
                    <a14:imgEffect>
                      <a14:brightnessContrast bright="20000" contrast="-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20555015">
            <a:off x="209213" y="1784991"/>
            <a:ext cx="672768" cy="100826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0" name="Picture 23" descr="C:\Users\Ivy\AppData\Local\Microsoft\Windows\Temporary Internet Files\Content.IE5\BYR9RK3T\gi_patientharm_questionnaire_300-300x200[1].jpg"/>
          <p:cNvPicPr>
            <a:picLocks noChangeAspect="1" noChangeArrowheads="1"/>
          </p:cNvPicPr>
          <p:nvPr/>
        </p:nvPicPr>
        <p:blipFill>
          <a:blip r:embed="rId12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duotone>
              <a:prstClr val="black"/>
              <a:schemeClr val="accent1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83157" y="4622548"/>
            <a:ext cx="999366" cy="721764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1" name="Picture 70"/>
          <p:cNvPicPr>
            <a:picLocks noChangeAspect="1"/>
          </p:cNvPicPr>
          <p:nvPr/>
        </p:nvPicPr>
        <p:blipFill rotWithShape="1">
          <a:blip r:embed="rId13" cstate="print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backgroundRemoval t="10000" b="90000" l="10000" r="90000">
                        <a14:foregroundMark x1="35509" y1="42016" x2="35509" y2="42016"/>
                        <a14:foregroundMark x1="38514" y1="48695" x2="38514" y2="48695"/>
                        <a14:foregroundMark x1="47402" y1="77838" x2="47402" y2="77838"/>
                        <a14:foregroundMark x1="48476" y1="73103" x2="48476" y2="73103"/>
                        <a14:foregroundMark x1="48647" y1="59624" x2="48647" y2="59624"/>
                        <a14:foregroundMark x1="43066" y1="60777" x2="43066" y2="60777"/>
                        <a14:foregroundMark x1="43753" y1="68913" x2="43753" y2="68913"/>
                        <a14:foregroundMark x1="45470" y1="30176" x2="45470" y2="30176"/>
                        <a14:foregroundMark x1="33705" y1="42137" x2="33705" y2="42137"/>
                        <a14:foregroundMark x1="34607" y1="39769" x2="34607" y2="39769"/>
                        <a14:foregroundMark x1="36539" y1="44262" x2="38085" y2="47662"/>
                        <a14:foregroundMark x1="39030" y1="49423" x2="42078" y2="52580"/>
                        <a14:foregroundMark x1="56290" y1="51913" x2="56290" y2="51913"/>
                        <a14:foregroundMark x1="57535" y1="53005" x2="61271" y2="51913"/>
                        <a14:foregroundMark x1="46930" y1="28233" x2="46930" y2="28233"/>
                        <a14:foregroundMark x1="45985" y1="29083" x2="45985" y2="29083"/>
                        <a14:foregroundMark x1="49592" y1="29265" x2="49592" y2="29265"/>
                        <a14:foregroundMark x1="50494" y1="29872" x2="50494" y2="29872"/>
                        <a14:foregroundMark x1="52769" y1="28658" x2="52769" y2="28658"/>
                        <a14:foregroundMark x1="51567" y1="29630" x2="51567" y2="29630"/>
                        <a14:foregroundMark x1="50365" y1="28537" x2="50365" y2="28537"/>
                        <a14:foregroundMark x1="55646" y1="29569" x2="55646" y2="29569"/>
                        <a14:foregroundMark x1="55990" y1="30844" x2="55990" y2="30844"/>
                        <a14:foregroundMark x1="57235" y1="30419" x2="57235" y2="30419"/>
                        <a14:foregroundMark x1="58824" y1="31330" x2="58824" y2="31330"/>
                        <a14:foregroundMark x1="58609" y1="33151" x2="58609" y2="33151"/>
                        <a14:foregroundMark x1="57192" y1="33455" x2="57192" y2="33455"/>
                        <a14:foregroundMark x1="54315" y1="30237" x2="54315" y2="30237"/>
                        <a14:foregroundMark x1="53027" y1="31330" x2="53027" y2="31330"/>
                        <a14:foregroundMark x1="58222" y1="35033" x2="58222" y2="35033"/>
                        <a14:foregroundMark x1="59081" y1="32726" x2="59081" y2="32726"/>
                        <a14:foregroundMark x1="59511" y1="31026" x2="59511" y2="31026"/>
                        <a14:foregroundMark x1="60369" y1="52216" x2="60369" y2="52216"/>
                        <a14:foregroundMark x1="57879" y1="53127" x2="57879" y2="53127"/>
                        <a14:foregroundMark x1="57407" y1="54827" x2="57407" y2="54827"/>
                        <a14:foregroundMark x1="44654" y1="32240" x2="44654" y2="32240"/>
                        <a14:foregroundMark x1="45170" y1="31148" x2="45170" y2="31148"/>
                        <a14:foregroundMark x1="57836" y1="36248" x2="57836" y2="36248"/>
                        <a14:foregroundMark x1="53328" y1="28537" x2="53328" y2="28537"/>
                        <a14:foregroundMark x1="51911" y1="28840" x2="51911" y2="28840"/>
                        <a14:foregroundMark x1="50837" y1="30662" x2="50837" y2="30662"/>
                        <a14:foregroundMark x1="51052" y1="32726" x2="51052" y2="32726"/>
                        <a14:foregroundMark x1="51911" y1="32665" x2="51911" y2="32665"/>
                        <a14:foregroundMark x1="48433" y1="28355" x2="48433" y2="28355"/>
                        <a14:foregroundMark x1="44139" y1="34608" x2="44139" y2="34608"/>
                        <a14:foregroundMark x1="53972" y1="76078" x2="53972" y2="76078"/>
                        <a14:foregroundMark x1="58308" y1="77110" x2="58308" y2="77110"/>
                        <a14:foregroundMark x1="53800" y1="70067" x2="53800" y2="70067"/>
                        <a14:foregroundMark x1="54702" y1="77838" x2="54702" y2="77838"/>
                        <a14:foregroundMark x1="46071" y1="78749" x2="46071" y2="78749"/>
                        <a14:foregroundMark x1="57278" y1="76988" x2="57278" y2="76988"/>
                        <a14:foregroundMark x1="59296" y1="76746" x2="59296" y2="76746"/>
                        <a14:foregroundMark x1="56290" y1="78628" x2="56290" y2="78628"/>
                        <a14:foregroundMark x1="55474" y1="79235" x2="55474" y2="79235"/>
                        <a14:foregroundMark x1="53242" y1="71706" x2="53242" y2="71706"/>
                        <a14:foregroundMark x1="53456" y1="72799" x2="53456" y2="72799"/>
                        <a14:foregroundMark x1="54787" y1="72981" x2="54787" y2="72981"/>
                        <a14:foregroundMark x1="53714" y1="74742" x2="53714" y2="74742"/>
                        <a14:foregroundMark x1="55389" y1="74985" x2="55389" y2="74985"/>
                        <a14:foregroundMark x1="54873" y1="74438" x2="54873" y2="74438"/>
                        <a14:foregroundMark x1="54573" y1="75835" x2="54573" y2="75835"/>
                        <a14:backgroundMark x1="45985" y1="31330" x2="45985" y2="31330"/>
                        <a14:backgroundMark x1="47574" y1="30844" x2="47574" y2="30844"/>
                        <a14:backgroundMark x1="49549" y1="30662" x2="49549" y2="30662"/>
                        <a14:backgroundMark x1="52383" y1="31087" x2="52383" y2="31087"/>
                        <a14:backgroundMark x1="54143" y1="31815" x2="54143" y2="31815"/>
                        <a14:backgroundMark x1="57535" y1="34487" x2="57535" y2="34487"/>
                        <a14:backgroundMark x1="46715" y1="32180" x2="46715" y2="32180"/>
                        <a14:backgroundMark x1="52812" y1="32240" x2="52812" y2="32240"/>
                        <a14:backgroundMark x1="56677" y1="31937" x2="56677" y2="31937"/>
                        <a14:backgroundMark x1="55217" y1="33212" x2="55217" y2="33212"/>
                      </a14:backgroundRemoval>
                    </a14:imgEffect>
                    <a14:imgEffect>
                      <a14:saturation sat="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33077" t="25575" r="32228" b="19498"/>
          <a:stretch/>
        </p:blipFill>
        <p:spPr>
          <a:xfrm>
            <a:off x="6636322" y="157347"/>
            <a:ext cx="723134" cy="1024126"/>
          </a:xfrm>
          <a:prstGeom prst="rect">
            <a:avLst/>
          </a:prstGeom>
        </p:spPr>
      </p:pic>
      <p:pic>
        <p:nvPicPr>
          <p:cNvPr id="72" name="Picture 36" descr="C:\Users\Ivy\AppData\Local\Microsoft\Windows\Temporary Internet Files\Content.IE5\Z2ME05OT\ambulance_plain_red[1].png"/>
          <p:cNvPicPr>
            <a:picLocks noChangeAspect="1" noChangeArrowheads="1"/>
          </p:cNvPicPr>
          <p:nvPr/>
        </p:nvPicPr>
        <p:blipFill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50049" y="3764296"/>
            <a:ext cx="720764" cy="78082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02" name="Oval 101"/>
          <p:cNvSpPr/>
          <p:nvPr/>
        </p:nvSpPr>
        <p:spPr>
          <a:xfrm>
            <a:off x="1126620" y="5982802"/>
            <a:ext cx="66462" cy="7200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sz="1800" kern="1200">
              <a:solidFill>
                <a:prstClr val="white"/>
              </a:solidFill>
            </a:endParaRPr>
          </a:p>
        </p:txBody>
      </p:sp>
      <p:sp>
        <p:nvSpPr>
          <p:cNvPr id="161" name="TextBox 160"/>
          <p:cNvSpPr txBox="1"/>
          <p:nvPr/>
        </p:nvSpPr>
        <p:spPr>
          <a:xfrm>
            <a:off x="284754" y="189462"/>
            <a:ext cx="2492990" cy="67710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TW" altLang="en-US" sz="2000" b="1" kern="1200" dirty="0">
                <a:solidFill>
                  <a:srgbClr val="00682F"/>
                </a:solidFill>
                <a:latin typeface="微軟正黑體"/>
                <a:ea typeface="微軟正黑體"/>
                <a:cs typeface="Aharoni" panose="02010803020104030203" pitchFamily="2" charset="-79"/>
              </a:rPr>
              <a:t>觀塘區兒童</a:t>
            </a:r>
            <a:r>
              <a:rPr lang="zh-TW" altLang="en-US" sz="2000" b="1" kern="1200" dirty="0">
                <a:solidFill>
                  <a:srgbClr val="FF6700">
                    <a:lumMod val="75000"/>
                  </a:srgbClr>
                </a:solidFill>
                <a:latin typeface="微軟正黑體"/>
                <a:ea typeface="微軟正黑體"/>
                <a:cs typeface="Aharoni" panose="02010803020104030203" pitchFamily="2" charset="-79"/>
              </a:rPr>
              <a:t>損傷</a:t>
            </a:r>
            <a:r>
              <a:rPr lang="zh-TW" altLang="en-US" sz="2000" b="1" kern="1200" dirty="0">
                <a:solidFill>
                  <a:srgbClr val="00682F"/>
                </a:solidFill>
                <a:latin typeface="微軟正黑體"/>
                <a:ea typeface="微軟正黑體"/>
                <a:cs typeface="Aharoni" panose="02010803020104030203" pitchFamily="2" charset="-79"/>
              </a:rPr>
              <a:t>概覽</a:t>
            </a:r>
            <a:r>
              <a:rPr lang="en-GB" sz="2000" b="1" kern="1200" dirty="0">
                <a:solidFill>
                  <a:srgbClr val="00682F"/>
                </a:solidFill>
                <a:latin typeface="+mn-lt"/>
                <a:ea typeface="+mn-ea"/>
                <a:cs typeface="Aharoni" panose="02010803020104030203" pitchFamily="2" charset="-79"/>
              </a:rPr>
              <a:t/>
            </a:r>
            <a:br>
              <a:rPr lang="en-GB" sz="2000" b="1" kern="1200" dirty="0">
                <a:solidFill>
                  <a:srgbClr val="00682F"/>
                </a:solidFill>
                <a:latin typeface="+mn-lt"/>
                <a:ea typeface="+mn-ea"/>
                <a:cs typeface="Aharoni" panose="02010803020104030203" pitchFamily="2" charset="-79"/>
              </a:rPr>
            </a:br>
            <a:r>
              <a:rPr lang="en-GB" sz="1800" kern="1200" dirty="0" smtClean="0">
                <a:solidFill>
                  <a:srgbClr val="00682F"/>
                </a:solidFill>
                <a:latin typeface="Berlin Sans FB Demi" panose="020E0802020502020306" pitchFamily="34" charset="0"/>
                <a:ea typeface="+mn-ea"/>
                <a:cs typeface="Aharoni" panose="02010803020104030203" pitchFamily="2" charset="-79"/>
              </a:rPr>
              <a:t>2001-2012 </a:t>
            </a:r>
            <a:endParaRPr lang="en-GB" sz="1800" kern="1200" dirty="0">
              <a:solidFill>
                <a:srgbClr val="00682F"/>
              </a:solidFill>
              <a:latin typeface="Berlin Sans FB Demi" panose="020E0802020502020306" pitchFamily="34" charset="0"/>
              <a:ea typeface="+mn-ea"/>
              <a:cs typeface="Aharoni" panose="02010803020104030203" pitchFamily="2" charset="-79"/>
            </a:endParaRPr>
          </a:p>
        </p:txBody>
      </p:sp>
      <p:sp>
        <p:nvSpPr>
          <p:cNvPr id="182" name="TextBox 181"/>
          <p:cNvSpPr txBox="1"/>
          <p:nvPr/>
        </p:nvSpPr>
        <p:spPr>
          <a:xfrm>
            <a:off x="4749002" y="3383704"/>
            <a:ext cx="156966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TW" altLang="en-US" sz="1800" b="1" kern="1200" dirty="0" smtClean="0">
                <a:solidFill>
                  <a:srgbClr val="00682F"/>
                </a:solidFill>
                <a:latin typeface="Century Gothic"/>
                <a:ea typeface="微軟正黑體"/>
                <a:cs typeface="Aharoni" panose="02010803020104030203" pitchFamily="2" charset="-79"/>
              </a:rPr>
              <a:t>急症室求診率</a:t>
            </a:r>
            <a:endParaRPr lang="en-GB" sz="1800" b="1" kern="1200" dirty="0">
              <a:solidFill>
                <a:srgbClr val="00682F"/>
              </a:solidFill>
              <a:latin typeface="Century Gothic"/>
              <a:ea typeface="+mn-ea"/>
              <a:cs typeface="Aharoni" panose="02010803020104030203" pitchFamily="2" charset="-79"/>
            </a:endParaRPr>
          </a:p>
        </p:txBody>
      </p:sp>
      <p:sp>
        <p:nvSpPr>
          <p:cNvPr id="183" name="TextBox 182"/>
          <p:cNvSpPr txBox="1"/>
          <p:nvPr/>
        </p:nvSpPr>
        <p:spPr>
          <a:xfrm>
            <a:off x="4752165" y="624835"/>
            <a:ext cx="110799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TW" altLang="en-US" sz="1800" b="1" kern="1200" dirty="0" smtClean="0">
                <a:solidFill>
                  <a:srgbClr val="00682F"/>
                </a:solidFill>
                <a:latin typeface="Century Gothic"/>
                <a:ea typeface="微軟正黑體"/>
                <a:cs typeface="Aharoni" panose="02010803020104030203" pitchFamily="2" charset="-79"/>
              </a:rPr>
              <a:t>高危組</a:t>
            </a:r>
            <a:r>
              <a:rPr lang="zh-TW" altLang="en-US" sz="1800" b="1" kern="1200" dirty="0">
                <a:solidFill>
                  <a:srgbClr val="00682F"/>
                </a:solidFill>
                <a:latin typeface="Century Gothic"/>
                <a:ea typeface="微軟正黑體"/>
                <a:cs typeface="Aharoni" panose="02010803020104030203" pitchFamily="2" charset="-79"/>
              </a:rPr>
              <a:t>別</a:t>
            </a:r>
            <a:endParaRPr lang="en-GB" sz="1800" b="1" kern="1200" dirty="0">
              <a:solidFill>
                <a:srgbClr val="00682F"/>
              </a:solidFill>
              <a:latin typeface="Century Gothic"/>
              <a:ea typeface="+mn-ea"/>
              <a:cs typeface="Aharoni" panose="02010803020104030203" pitchFamily="2" charset="-79"/>
            </a:endParaRPr>
          </a:p>
        </p:txBody>
      </p:sp>
      <p:sp>
        <p:nvSpPr>
          <p:cNvPr id="184" name="TextBox 183"/>
          <p:cNvSpPr txBox="1"/>
          <p:nvPr/>
        </p:nvSpPr>
        <p:spPr>
          <a:xfrm>
            <a:off x="218287" y="1240169"/>
            <a:ext cx="180049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TW" altLang="en-US" sz="1800" b="1" kern="1200" dirty="0">
                <a:solidFill>
                  <a:srgbClr val="00682F"/>
                </a:solidFill>
                <a:latin typeface="Century Gothic"/>
                <a:ea typeface="微軟正黑體"/>
                <a:cs typeface="Aharoni" panose="02010803020104030203" pitchFamily="2" charset="-79"/>
              </a:rPr>
              <a:t>急症室醫療開支</a:t>
            </a:r>
            <a:endParaRPr lang="en-GB" sz="1800" b="1" kern="1200" dirty="0">
              <a:solidFill>
                <a:srgbClr val="00682F"/>
              </a:solidFill>
              <a:latin typeface="Century Gothic"/>
              <a:ea typeface="+mn-ea"/>
              <a:cs typeface="Aharoni" panose="02010803020104030203" pitchFamily="2" charset="-79"/>
            </a:endParaRPr>
          </a:p>
        </p:txBody>
      </p:sp>
      <p:sp>
        <p:nvSpPr>
          <p:cNvPr id="185" name="TextBox 184"/>
          <p:cNvSpPr txBox="1"/>
          <p:nvPr/>
        </p:nvSpPr>
        <p:spPr>
          <a:xfrm>
            <a:off x="218285" y="3657686"/>
            <a:ext cx="226215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TW" altLang="en-US" sz="1800" b="1" kern="1200" dirty="0" smtClean="0">
                <a:solidFill>
                  <a:srgbClr val="00682F"/>
                </a:solidFill>
                <a:latin typeface="Century Gothic"/>
                <a:ea typeface="微軟正黑體"/>
                <a:cs typeface="Aharoni" panose="02010803020104030203" pitchFamily="2" charset="-79"/>
              </a:rPr>
              <a:t>值得注意之損傷種類</a:t>
            </a:r>
            <a:endParaRPr lang="en-GB" sz="1800" b="1" kern="1200" dirty="0">
              <a:solidFill>
                <a:srgbClr val="00682F"/>
              </a:solidFill>
              <a:latin typeface="Century Gothic"/>
              <a:ea typeface="+mn-ea"/>
              <a:cs typeface="Aharoni" panose="02010803020104030203" pitchFamily="2" charset="-79"/>
            </a:endParaRPr>
          </a:p>
        </p:txBody>
      </p:sp>
      <p:sp>
        <p:nvSpPr>
          <p:cNvPr id="186" name="TextBox 1"/>
          <p:cNvSpPr txBox="1"/>
          <p:nvPr/>
        </p:nvSpPr>
        <p:spPr>
          <a:xfrm>
            <a:off x="560430" y="1859876"/>
            <a:ext cx="1673496" cy="939165"/>
          </a:xfrm>
          <a:prstGeom prst="rect">
            <a:avLst/>
          </a:prstGeom>
        </p:spPr>
        <p:txBody>
          <a:bodyPr wrap="square" rtlCol="0"/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zh-TW" altLang="en-US" kern="1200" dirty="0" smtClean="0">
                <a:solidFill>
                  <a:prstClr val="black"/>
                </a:solidFill>
              </a:rPr>
              <a:t>每年</a:t>
            </a:r>
            <a:r>
              <a:rPr lang="zh-TW" altLang="en-US" kern="1200" dirty="0">
                <a:solidFill>
                  <a:prstClr val="black"/>
                </a:solidFill>
              </a:rPr>
              <a:t>有</a:t>
            </a:r>
            <a:r>
              <a:rPr lang="en-US" kern="1200" dirty="0">
                <a:solidFill>
                  <a:prstClr val="black"/>
                </a:solidFill>
              </a:rPr>
              <a:t> 33.2% </a:t>
            </a:r>
            <a:r>
              <a:rPr lang="en-US" sz="2000" b="1" kern="1200" dirty="0" smtClean="0">
                <a:solidFill>
                  <a:srgbClr val="C00000"/>
                </a:solidFill>
              </a:rPr>
              <a:t>$1</a:t>
            </a:r>
            <a:r>
              <a:rPr lang="en-US" altLang="zh-TW" sz="2000" b="1" kern="1200" dirty="0" smtClean="0">
                <a:solidFill>
                  <a:srgbClr val="C00000"/>
                </a:solidFill>
              </a:rPr>
              <a:t>,200,288</a:t>
            </a:r>
            <a:endParaRPr lang="en-US" sz="1200" kern="1200" dirty="0" smtClean="0">
              <a:solidFill>
                <a:prstClr val="black"/>
              </a:solidFill>
            </a:endParaRPr>
          </a:p>
          <a:p>
            <a:pPr algn="ctr"/>
            <a:r>
              <a:rPr lang="zh-TW" altLang="en-US" sz="2400" b="1" kern="1200" dirty="0" smtClean="0">
                <a:solidFill>
                  <a:srgbClr val="C00000"/>
                </a:solidFill>
              </a:rPr>
              <a:t>可避免</a:t>
            </a:r>
            <a:endParaRPr lang="en-GB" sz="2800" b="1" kern="1200" dirty="0">
              <a:solidFill>
                <a:srgbClr val="C00000"/>
              </a:solidFill>
            </a:endParaRPr>
          </a:p>
        </p:txBody>
      </p:sp>
      <p:sp>
        <p:nvSpPr>
          <p:cNvPr id="187" name="TextBox 186"/>
          <p:cNvSpPr txBox="1"/>
          <p:nvPr/>
        </p:nvSpPr>
        <p:spPr>
          <a:xfrm>
            <a:off x="6999352" y="804038"/>
            <a:ext cx="1747594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TW" altLang="en-US" sz="1050" kern="1200" baseline="-25000" dirty="0" smtClean="0">
                <a:solidFill>
                  <a:prstClr val="black"/>
                </a:solidFill>
                <a:latin typeface="Century Gothic"/>
                <a:ea typeface="微軟正黑體"/>
                <a:cs typeface="+mn-cs"/>
              </a:rPr>
              <a:t>每十萬人</a:t>
            </a:r>
            <a:r>
              <a:rPr lang="en-US" altLang="zh-TW" sz="3200" kern="1200" dirty="0" smtClean="0">
                <a:solidFill>
                  <a:prstClr val="black"/>
                </a:solidFill>
                <a:latin typeface="Century Gothic"/>
                <a:ea typeface="微軟正黑體"/>
                <a:cs typeface="+mn-cs"/>
              </a:rPr>
              <a:t>8,399</a:t>
            </a:r>
            <a:r>
              <a:rPr lang="zh-TW" altLang="en-US" sz="1050" kern="1200" baseline="-25000" dirty="0" smtClean="0">
                <a:solidFill>
                  <a:prstClr val="black"/>
                </a:solidFill>
                <a:latin typeface="Century Gothic"/>
                <a:ea typeface="微軟正黑體"/>
                <a:cs typeface="+mn-cs"/>
              </a:rPr>
              <a:t>人次</a:t>
            </a:r>
            <a:endParaRPr lang="en-GB" sz="1050" kern="1200" baseline="-25000" dirty="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188" name="TextBox 1"/>
          <p:cNvSpPr txBox="1"/>
          <p:nvPr/>
        </p:nvSpPr>
        <p:spPr>
          <a:xfrm>
            <a:off x="2480443" y="2022232"/>
            <a:ext cx="1769606" cy="816952"/>
          </a:xfrm>
          <a:prstGeom prst="rect">
            <a:avLst/>
          </a:prstGeom>
        </p:spPr>
        <p:txBody>
          <a:bodyPr wrap="square" rtlCol="0"/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zh-TW" altLang="en-US" sz="1400" b="1" kern="1200" dirty="0" smtClean="0">
                <a:solidFill>
                  <a:prstClr val="black"/>
                </a:solidFill>
              </a:rPr>
              <a:t>每年</a:t>
            </a:r>
            <a:r>
              <a:rPr lang="zh-TW" altLang="en-US" sz="1600" b="1" kern="1200" dirty="0" smtClean="0">
                <a:solidFill>
                  <a:prstClr val="black"/>
                </a:solidFill>
              </a:rPr>
              <a:t>共</a:t>
            </a:r>
            <a:endParaRPr lang="en-US" sz="1400" b="1" kern="1200" dirty="0" smtClean="0">
              <a:solidFill>
                <a:prstClr val="black"/>
              </a:solidFill>
            </a:endParaRPr>
          </a:p>
          <a:p>
            <a:pPr algn="ctr"/>
            <a:r>
              <a:rPr lang="en-US" sz="2400" b="1" kern="1200" dirty="0" smtClean="0">
                <a:solidFill>
                  <a:prstClr val="black"/>
                </a:solidFill>
              </a:rPr>
              <a:t>$3</a:t>
            </a:r>
            <a:r>
              <a:rPr lang="en-US" altLang="zh-TW" sz="2400" b="1" kern="1200" dirty="0" smtClean="0">
                <a:solidFill>
                  <a:prstClr val="black"/>
                </a:solidFill>
              </a:rPr>
              <a:t>,619,875</a:t>
            </a:r>
            <a:r>
              <a:rPr lang="en-US" sz="2000" kern="1200" dirty="0" smtClean="0">
                <a:solidFill>
                  <a:prstClr val="black"/>
                </a:solidFill>
              </a:rPr>
              <a:t/>
            </a:r>
            <a:br>
              <a:rPr lang="en-US" sz="2000" kern="1200" dirty="0" smtClean="0">
                <a:solidFill>
                  <a:prstClr val="black"/>
                </a:solidFill>
              </a:rPr>
            </a:br>
            <a:endParaRPr lang="en-GB" sz="2800" b="1" kern="1200" dirty="0">
              <a:solidFill>
                <a:prstClr val="black"/>
              </a:solidFill>
            </a:endParaRPr>
          </a:p>
        </p:txBody>
      </p:sp>
      <p:sp>
        <p:nvSpPr>
          <p:cNvPr id="189" name="TextBox 1"/>
          <p:cNvSpPr txBox="1"/>
          <p:nvPr/>
        </p:nvSpPr>
        <p:spPr>
          <a:xfrm>
            <a:off x="591087" y="4221088"/>
            <a:ext cx="1136322" cy="720000"/>
          </a:xfrm>
          <a:prstGeom prst="rect">
            <a:avLst/>
          </a:prstGeom>
        </p:spPr>
        <p:txBody>
          <a:bodyPr wrap="square" rtlCol="0"/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zh-TW" altLang="en-US" sz="1200" kern="1200" dirty="0">
                <a:solidFill>
                  <a:srgbClr val="0000FF"/>
                </a:solidFill>
              </a:rPr>
              <a:t>改善中</a:t>
            </a:r>
            <a:endParaRPr lang="en-US" sz="1200" kern="1200" dirty="0">
              <a:solidFill>
                <a:srgbClr val="0000FF"/>
              </a:solidFill>
            </a:endParaRPr>
          </a:p>
          <a:p>
            <a:pPr algn="ctr"/>
            <a:r>
              <a:rPr lang="zh-TW" altLang="en-US" sz="1200" b="1" kern="1200" dirty="0" smtClean="0">
                <a:solidFill>
                  <a:srgbClr val="00682F"/>
                </a:solidFill>
              </a:rPr>
              <a:t>非禮</a:t>
            </a:r>
            <a:endParaRPr lang="en-GB" sz="1200" b="1" kern="1200" dirty="0">
              <a:solidFill>
                <a:srgbClr val="00682F"/>
              </a:solidFill>
            </a:endParaRPr>
          </a:p>
        </p:txBody>
      </p:sp>
      <p:sp>
        <p:nvSpPr>
          <p:cNvPr id="190" name="TextBox 1"/>
          <p:cNvSpPr txBox="1"/>
          <p:nvPr/>
        </p:nvSpPr>
        <p:spPr>
          <a:xfrm>
            <a:off x="2883124" y="4226208"/>
            <a:ext cx="1136492" cy="720000"/>
          </a:xfrm>
          <a:prstGeom prst="rect">
            <a:avLst/>
          </a:prstGeom>
        </p:spPr>
        <p:txBody>
          <a:bodyPr wrap="square" rtlCol="0"/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zh-TW" altLang="en-US" sz="1200" kern="1200" dirty="0">
                <a:solidFill>
                  <a:prstClr val="black"/>
                </a:solidFill>
              </a:rPr>
              <a:t>有待改善</a:t>
            </a:r>
            <a:endParaRPr lang="en-US" sz="1200" kern="1200" dirty="0">
              <a:solidFill>
                <a:prstClr val="black"/>
              </a:solidFill>
            </a:endParaRPr>
          </a:p>
          <a:p>
            <a:pPr algn="ctr"/>
            <a:r>
              <a:rPr lang="zh-TW" altLang="en-US" sz="1200" b="1" kern="1200" dirty="0" smtClean="0">
                <a:solidFill>
                  <a:srgbClr val="00682F"/>
                </a:solidFill>
              </a:rPr>
              <a:t>工業意外</a:t>
            </a:r>
            <a:endParaRPr lang="en-GB" sz="1200" b="1" kern="1200" dirty="0">
              <a:solidFill>
                <a:srgbClr val="00682F"/>
              </a:solidFill>
            </a:endParaRPr>
          </a:p>
        </p:txBody>
      </p:sp>
      <p:sp>
        <p:nvSpPr>
          <p:cNvPr id="191" name="TextBox 1"/>
          <p:cNvSpPr txBox="1"/>
          <p:nvPr/>
        </p:nvSpPr>
        <p:spPr>
          <a:xfrm>
            <a:off x="1644738" y="4221168"/>
            <a:ext cx="1337130" cy="720000"/>
          </a:xfrm>
          <a:prstGeom prst="rect">
            <a:avLst/>
          </a:prstGeom>
        </p:spPr>
        <p:txBody>
          <a:bodyPr wrap="square" rtlCol="0"/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zh-TW" altLang="en-US" sz="1200" kern="1200" dirty="0">
                <a:solidFill>
                  <a:srgbClr val="C00000"/>
                </a:solidFill>
              </a:rPr>
              <a:t>惡化中</a:t>
            </a:r>
            <a:endParaRPr lang="en-US" sz="1200" kern="1200" dirty="0">
              <a:solidFill>
                <a:srgbClr val="C00000"/>
              </a:solidFill>
            </a:endParaRPr>
          </a:p>
          <a:p>
            <a:pPr algn="ctr"/>
            <a:r>
              <a:rPr lang="zh-TW" altLang="en-US" sz="1200" b="1" kern="1200" dirty="0" smtClean="0">
                <a:solidFill>
                  <a:srgbClr val="00682F"/>
                </a:solidFill>
              </a:rPr>
              <a:t>運動意外</a:t>
            </a:r>
            <a:endParaRPr lang="en-GB" sz="1200" b="1" kern="1200" dirty="0">
              <a:solidFill>
                <a:srgbClr val="00682F"/>
              </a:solidFill>
            </a:endParaRPr>
          </a:p>
        </p:txBody>
      </p:sp>
      <p:sp>
        <p:nvSpPr>
          <p:cNvPr id="192" name="TextBox 1"/>
          <p:cNvSpPr txBox="1"/>
          <p:nvPr/>
        </p:nvSpPr>
        <p:spPr>
          <a:xfrm>
            <a:off x="4917874" y="1109869"/>
            <a:ext cx="1315851" cy="324026"/>
          </a:xfrm>
          <a:prstGeom prst="rect">
            <a:avLst/>
          </a:prstGeom>
          <a:ln>
            <a:noFill/>
          </a:ln>
        </p:spPr>
        <p:txBody>
          <a:bodyPr wrap="none" rtlCol="0"/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r>
              <a:rPr lang="zh-TW" altLang="en-US" sz="1600" b="1" kern="1200" dirty="0" smtClean="0">
                <a:ln w="3175">
                  <a:solidFill>
                    <a:srgbClr val="002060"/>
                  </a:solidFill>
                </a:ln>
                <a:solidFill>
                  <a:srgbClr val="0070C0"/>
                </a:solidFill>
              </a:rPr>
              <a:t>男性</a:t>
            </a:r>
            <a:r>
              <a:rPr lang="en-US" sz="1600" kern="1200" dirty="0" smtClean="0">
                <a:ln w="3175">
                  <a:solidFill>
                    <a:srgbClr val="002060"/>
                  </a:solidFill>
                </a:ln>
                <a:solidFill>
                  <a:srgbClr val="0070C0"/>
                </a:solidFill>
              </a:rPr>
              <a:t> </a:t>
            </a:r>
            <a:r>
              <a:rPr lang="en-US" sz="1600" kern="1200" dirty="0" smtClean="0">
                <a:solidFill>
                  <a:prstClr val="black"/>
                </a:solidFill>
              </a:rPr>
              <a:t>0-4</a:t>
            </a:r>
            <a:r>
              <a:rPr lang="zh-TW" altLang="en-US" sz="1600" kern="1200" dirty="0" smtClean="0">
                <a:solidFill>
                  <a:prstClr val="black"/>
                </a:solidFill>
              </a:rPr>
              <a:t>歲</a:t>
            </a:r>
            <a:endParaRPr lang="en-GB" sz="1600" kern="1200" dirty="0">
              <a:solidFill>
                <a:prstClr val="black"/>
              </a:solidFill>
            </a:endParaRPr>
          </a:p>
        </p:txBody>
      </p:sp>
      <p:sp>
        <p:nvSpPr>
          <p:cNvPr id="193" name="TextBox 1"/>
          <p:cNvSpPr txBox="1"/>
          <p:nvPr/>
        </p:nvSpPr>
        <p:spPr>
          <a:xfrm>
            <a:off x="4917873" y="2492728"/>
            <a:ext cx="1315851" cy="324048"/>
          </a:xfrm>
          <a:prstGeom prst="rect">
            <a:avLst/>
          </a:prstGeom>
        </p:spPr>
        <p:txBody>
          <a:bodyPr wrap="none" rtlCol="0"/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r>
              <a:rPr lang="zh-TW" altLang="en-US" sz="1600" b="1" kern="1200" dirty="0" smtClean="0">
                <a:ln w="3175">
                  <a:solidFill>
                    <a:srgbClr val="002060"/>
                  </a:solidFill>
                </a:ln>
                <a:solidFill>
                  <a:srgbClr val="0070C0"/>
                </a:solidFill>
              </a:rPr>
              <a:t>男性 </a:t>
            </a:r>
            <a:r>
              <a:rPr lang="en-US" sz="1600" kern="1200" dirty="0" smtClean="0">
                <a:solidFill>
                  <a:prstClr val="black"/>
                </a:solidFill>
              </a:rPr>
              <a:t>5</a:t>
            </a:r>
            <a:r>
              <a:rPr lang="en-US" altLang="zh-TW" sz="1600" kern="1200" dirty="0" smtClean="0">
                <a:solidFill>
                  <a:prstClr val="black"/>
                </a:solidFill>
              </a:rPr>
              <a:t>-9</a:t>
            </a:r>
            <a:r>
              <a:rPr lang="zh-TW" altLang="en-US" sz="1600" kern="1200" dirty="0" smtClean="0">
                <a:solidFill>
                  <a:prstClr val="black"/>
                </a:solidFill>
              </a:rPr>
              <a:t>歲</a:t>
            </a:r>
            <a:endParaRPr lang="en-GB" sz="1600" kern="1200" dirty="0">
              <a:solidFill>
                <a:prstClr val="black"/>
              </a:solidFill>
            </a:endParaRPr>
          </a:p>
        </p:txBody>
      </p:sp>
      <p:sp>
        <p:nvSpPr>
          <p:cNvPr id="194" name="TextBox 1"/>
          <p:cNvSpPr txBox="1"/>
          <p:nvPr/>
        </p:nvSpPr>
        <p:spPr>
          <a:xfrm>
            <a:off x="4917872" y="1580152"/>
            <a:ext cx="1315851" cy="324026"/>
          </a:xfrm>
          <a:prstGeom prst="rect">
            <a:avLst/>
          </a:prstGeom>
          <a:ln>
            <a:noFill/>
          </a:ln>
        </p:spPr>
        <p:txBody>
          <a:bodyPr wrap="none" rtlCol="0"/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r>
              <a:rPr lang="zh-TW" altLang="en-US" sz="1600" b="1" kern="1200" dirty="0" smtClean="0">
                <a:ln w="3175">
                  <a:solidFill>
                    <a:prstClr val="black"/>
                  </a:solidFill>
                </a:ln>
                <a:solidFill>
                  <a:srgbClr val="FF7C80"/>
                </a:solidFill>
              </a:rPr>
              <a:t>女性 </a:t>
            </a:r>
            <a:r>
              <a:rPr lang="en-US" altLang="zh-TW" sz="1600" kern="1200" dirty="0" smtClean="0">
                <a:solidFill>
                  <a:prstClr val="black"/>
                </a:solidFill>
              </a:rPr>
              <a:t>0-4</a:t>
            </a:r>
            <a:r>
              <a:rPr lang="zh-TW" altLang="en-US" sz="1600" kern="1200" dirty="0" smtClean="0">
                <a:solidFill>
                  <a:prstClr val="black"/>
                </a:solidFill>
              </a:rPr>
              <a:t>歲</a:t>
            </a:r>
            <a:endParaRPr lang="en-GB" sz="1600" kern="1200" dirty="0">
              <a:solidFill>
                <a:prstClr val="black"/>
              </a:solidFill>
            </a:endParaRPr>
          </a:p>
        </p:txBody>
      </p:sp>
      <p:sp>
        <p:nvSpPr>
          <p:cNvPr id="195" name="TextBox 1"/>
          <p:cNvSpPr txBox="1"/>
          <p:nvPr/>
        </p:nvSpPr>
        <p:spPr>
          <a:xfrm>
            <a:off x="4917870" y="2025382"/>
            <a:ext cx="1315851" cy="324026"/>
          </a:xfrm>
          <a:prstGeom prst="rect">
            <a:avLst/>
          </a:prstGeom>
          <a:ln>
            <a:noFill/>
          </a:ln>
        </p:spPr>
        <p:txBody>
          <a:bodyPr wrap="none" rtlCol="0"/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r>
              <a:rPr lang="zh-TW" altLang="en-US" sz="1600" b="1" kern="1200" dirty="0" smtClean="0">
                <a:ln w="3175">
                  <a:solidFill>
                    <a:srgbClr val="002060"/>
                  </a:solidFill>
                </a:ln>
                <a:solidFill>
                  <a:srgbClr val="0070C0"/>
                </a:solidFill>
              </a:rPr>
              <a:t>男性 </a:t>
            </a:r>
            <a:r>
              <a:rPr lang="en-US" altLang="zh-TW" sz="1600" kern="1200" dirty="0" smtClean="0">
                <a:solidFill>
                  <a:prstClr val="black"/>
                </a:solidFill>
              </a:rPr>
              <a:t>10-14</a:t>
            </a:r>
            <a:r>
              <a:rPr lang="zh-TW" altLang="en-US" sz="1600" kern="1200" dirty="0" smtClean="0">
                <a:solidFill>
                  <a:prstClr val="black"/>
                </a:solidFill>
              </a:rPr>
              <a:t>歲</a:t>
            </a:r>
            <a:endParaRPr lang="en-GB" sz="1600" kern="1200" dirty="0">
              <a:solidFill>
                <a:prstClr val="black"/>
              </a:solidFill>
            </a:endParaRPr>
          </a:p>
        </p:txBody>
      </p:sp>
      <p:sp>
        <p:nvSpPr>
          <p:cNvPr id="196" name="TextBox 195"/>
          <p:cNvSpPr txBox="1"/>
          <p:nvPr/>
        </p:nvSpPr>
        <p:spPr>
          <a:xfrm>
            <a:off x="6364689" y="1349322"/>
            <a:ext cx="148790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TW" altLang="en-US" sz="1050" kern="1200" baseline="-25000" dirty="0" smtClean="0">
                <a:solidFill>
                  <a:prstClr val="black"/>
                </a:solidFill>
                <a:latin typeface="Century Gothic"/>
                <a:ea typeface="微軟正黑體"/>
                <a:cs typeface="+mn-cs"/>
              </a:rPr>
              <a:t>每十萬人</a:t>
            </a:r>
            <a:r>
              <a:rPr lang="en-US" sz="2400" kern="1200" dirty="0" smtClean="0">
                <a:solidFill>
                  <a:prstClr val="black"/>
                </a:solidFill>
                <a:latin typeface="Century Gothic"/>
                <a:ea typeface="+mn-ea"/>
                <a:cs typeface="+mn-cs"/>
              </a:rPr>
              <a:t>6</a:t>
            </a:r>
            <a:r>
              <a:rPr lang="en-US" altLang="zh-TW" sz="2400" kern="1200" dirty="0" smtClean="0">
                <a:solidFill>
                  <a:prstClr val="black"/>
                </a:solidFill>
                <a:latin typeface="Century Gothic"/>
                <a:ea typeface="微軟正黑體"/>
                <a:cs typeface="+mn-cs"/>
              </a:rPr>
              <a:t>,228</a:t>
            </a:r>
            <a:r>
              <a:rPr lang="zh-TW" altLang="en-US" sz="1050" kern="1200" baseline="-25000" dirty="0" smtClean="0">
                <a:solidFill>
                  <a:prstClr val="black"/>
                </a:solidFill>
                <a:latin typeface="Century Gothic"/>
                <a:ea typeface="微軟正黑體"/>
                <a:cs typeface="+mn-cs"/>
              </a:rPr>
              <a:t>人次</a:t>
            </a:r>
            <a:endParaRPr lang="en-GB" sz="1050" kern="1200" baseline="-25000" dirty="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197" name="TextBox 196"/>
          <p:cNvSpPr txBox="1"/>
          <p:nvPr/>
        </p:nvSpPr>
        <p:spPr>
          <a:xfrm>
            <a:off x="6207489" y="1861648"/>
            <a:ext cx="1364476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TW" altLang="en-US" sz="1050" kern="1200" baseline="-25000" dirty="0" smtClean="0">
                <a:solidFill>
                  <a:prstClr val="black"/>
                </a:solidFill>
                <a:latin typeface="Century Gothic"/>
                <a:ea typeface="微軟正黑體"/>
                <a:cs typeface="+mn-cs"/>
              </a:rPr>
              <a:t>每十萬人</a:t>
            </a:r>
            <a:r>
              <a:rPr lang="en-US" altLang="zh-TW" sz="2000" kern="1200" dirty="0" smtClean="0">
                <a:solidFill>
                  <a:prstClr val="black"/>
                </a:solidFill>
                <a:latin typeface="Century Gothic"/>
                <a:ea typeface="微軟正黑體"/>
                <a:cs typeface="+mn-cs"/>
              </a:rPr>
              <a:t>5,598</a:t>
            </a:r>
            <a:r>
              <a:rPr lang="zh-TW" altLang="en-US" sz="1050" kern="1200" baseline="-25000" dirty="0" smtClean="0">
                <a:solidFill>
                  <a:prstClr val="black"/>
                </a:solidFill>
                <a:latin typeface="Century Gothic"/>
                <a:ea typeface="微軟正黑體"/>
                <a:cs typeface="+mn-cs"/>
              </a:rPr>
              <a:t>人次</a:t>
            </a:r>
            <a:endParaRPr lang="en-GB" sz="1050" kern="1200" baseline="-25000" dirty="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198" name="TextBox 197"/>
          <p:cNvSpPr txBox="1"/>
          <p:nvPr/>
        </p:nvSpPr>
        <p:spPr>
          <a:xfrm>
            <a:off x="6192656" y="2318639"/>
            <a:ext cx="1364476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TW" altLang="en-US" sz="1050" kern="1200" baseline="-25000" dirty="0" smtClean="0">
                <a:solidFill>
                  <a:prstClr val="black"/>
                </a:solidFill>
                <a:latin typeface="Century Gothic"/>
                <a:ea typeface="微軟正黑體"/>
                <a:cs typeface="+mn-cs"/>
              </a:rPr>
              <a:t>每十萬人</a:t>
            </a:r>
            <a:r>
              <a:rPr lang="en-US" altLang="zh-TW" sz="2000" kern="1200" dirty="0" smtClean="0">
                <a:solidFill>
                  <a:prstClr val="black"/>
                </a:solidFill>
                <a:latin typeface="Century Gothic"/>
                <a:ea typeface="微軟正黑體"/>
                <a:cs typeface="+mn-cs"/>
              </a:rPr>
              <a:t>5,541</a:t>
            </a:r>
            <a:r>
              <a:rPr lang="zh-TW" altLang="en-US" sz="1050" kern="1200" baseline="-25000" dirty="0" smtClean="0">
                <a:solidFill>
                  <a:prstClr val="black"/>
                </a:solidFill>
                <a:latin typeface="Century Gothic"/>
                <a:ea typeface="微軟正黑體"/>
                <a:cs typeface="+mn-cs"/>
              </a:rPr>
              <a:t>人次</a:t>
            </a:r>
            <a:endParaRPr lang="en-GB" sz="1050" kern="1200" baseline="-25000" dirty="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199" name="TextBox 1"/>
          <p:cNvSpPr txBox="1"/>
          <p:nvPr/>
        </p:nvSpPr>
        <p:spPr>
          <a:xfrm rot="16200000">
            <a:off x="4468965" y="4196402"/>
            <a:ext cx="1302855" cy="299092"/>
          </a:xfrm>
          <a:prstGeom prst="rect">
            <a:avLst/>
          </a:prstGeom>
        </p:spPr>
        <p:txBody>
          <a:bodyPr wrap="none" rtlCol="0"/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pPr algn="r"/>
            <a:r>
              <a:rPr lang="zh-TW" altLang="en-US" sz="1200" kern="1200" baseline="-25000" dirty="0" smtClean="0">
                <a:solidFill>
                  <a:prstClr val="black"/>
                </a:solidFill>
              </a:rPr>
              <a:t>每十萬人</a:t>
            </a:r>
            <a:r>
              <a:rPr lang="en-US" altLang="zh-TW" sz="1800" kern="1200" dirty="0" smtClean="0">
                <a:solidFill>
                  <a:prstClr val="black"/>
                </a:solidFill>
              </a:rPr>
              <a:t>5,447</a:t>
            </a:r>
            <a:r>
              <a:rPr lang="zh-TW" altLang="en-US" sz="1200" kern="1200" baseline="-25000" dirty="0" smtClean="0">
                <a:solidFill>
                  <a:prstClr val="black"/>
                </a:solidFill>
              </a:rPr>
              <a:t>人次</a:t>
            </a:r>
            <a:endParaRPr lang="en-GB" sz="1200" kern="1200" baseline="-25000" dirty="0">
              <a:solidFill>
                <a:prstClr val="black"/>
              </a:solidFill>
            </a:endParaRPr>
          </a:p>
        </p:txBody>
      </p:sp>
      <p:sp>
        <p:nvSpPr>
          <p:cNvPr id="200" name="TextBox 2"/>
          <p:cNvSpPr txBox="1"/>
          <p:nvPr/>
        </p:nvSpPr>
        <p:spPr>
          <a:xfrm rot="16200000">
            <a:off x="7265635" y="4329685"/>
            <a:ext cx="1302855" cy="299092"/>
          </a:xfrm>
          <a:prstGeom prst="rect">
            <a:avLst/>
          </a:prstGeom>
        </p:spPr>
        <p:txBody>
          <a:bodyPr wrap="none" rtlCol="0"/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pPr algn="r"/>
            <a:r>
              <a:rPr lang="zh-TW" altLang="en-US" sz="1200" kern="1200" baseline="-25000" dirty="0" smtClean="0">
                <a:solidFill>
                  <a:prstClr val="black"/>
                </a:solidFill>
              </a:rPr>
              <a:t>每十萬人</a:t>
            </a:r>
            <a:r>
              <a:rPr lang="en-US" altLang="zh-TW" sz="1800" kern="1200" dirty="0" smtClean="0">
                <a:solidFill>
                  <a:prstClr val="black"/>
                </a:solidFill>
              </a:rPr>
              <a:t>4,286</a:t>
            </a:r>
            <a:r>
              <a:rPr lang="zh-TW" altLang="en-US" sz="1200" kern="1200" baseline="-25000" dirty="0" smtClean="0">
                <a:solidFill>
                  <a:prstClr val="black"/>
                </a:solidFill>
              </a:rPr>
              <a:t>人次</a:t>
            </a:r>
            <a:endParaRPr lang="en-GB" sz="1200" kern="1200" baseline="-25000" dirty="0">
              <a:solidFill>
                <a:prstClr val="black"/>
              </a:solidFill>
            </a:endParaRPr>
          </a:p>
        </p:txBody>
      </p:sp>
      <p:sp>
        <p:nvSpPr>
          <p:cNvPr id="206" name="Oval 205"/>
          <p:cNvSpPr/>
          <p:nvPr/>
        </p:nvSpPr>
        <p:spPr>
          <a:xfrm>
            <a:off x="3422558" y="5452850"/>
            <a:ext cx="66462" cy="7200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sz="1800" kern="1200">
              <a:solidFill>
                <a:prstClr val="white"/>
              </a:solidFill>
            </a:endParaRPr>
          </a:p>
        </p:txBody>
      </p:sp>
      <p:sp>
        <p:nvSpPr>
          <p:cNvPr id="207" name="Oval 206"/>
          <p:cNvSpPr/>
          <p:nvPr/>
        </p:nvSpPr>
        <p:spPr>
          <a:xfrm>
            <a:off x="3422558" y="5981795"/>
            <a:ext cx="66462" cy="7200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sz="1800" kern="1200">
              <a:solidFill>
                <a:prstClr val="white"/>
              </a:solidFill>
            </a:endParaRPr>
          </a:p>
        </p:txBody>
      </p:sp>
      <p:sp>
        <p:nvSpPr>
          <p:cNvPr id="208" name="Oval 207"/>
          <p:cNvSpPr/>
          <p:nvPr/>
        </p:nvSpPr>
        <p:spPr>
          <a:xfrm>
            <a:off x="3422558" y="6510740"/>
            <a:ext cx="66462" cy="7200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sz="1800" kern="1200">
              <a:solidFill>
                <a:prstClr val="white"/>
              </a:solidFill>
            </a:endParaRPr>
          </a:p>
        </p:txBody>
      </p:sp>
      <p:sp>
        <p:nvSpPr>
          <p:cNvPr id="209" name="Oval 208"/>
          <p:cNvSpPr/>
          <p:nvPr/>
        </p:nvSpPr>
        <p:spPr>
          <a:xfrm>
            <a:off x="1141100" y="5478746"/>
            <a:ext cx="66462" cy="7200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sz="1800" kern="1200">
              <a:solidFill>
                <a:prstClr val="white"/>
              </a:solidFill>
            </a:endParaRPr>
          </a:p>
        </p:txBody>
      </p:sp>
      <p:sp>
        <p:nvSpPr>
          <p:cNvPr id="210" name="Oval 209"/>
          <p:cNvSpPr/>
          <p:nvPr/>
        </p:nvSpPr>
        <p:spPr>
          <a:xfrm>
            <a:off x="1141100" y="6007691"/>
            <a:ext cx="66462" cy="7200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sz="1800" kern="1200">
              <a:solidFill>
                <a:prstClr val="white"/>
              </a:solidFill>
            </a:endParaRPr>
          </a:p>
        </p:txBody>
      </p:sp>
      <p:sp>
        <p:nvSpPr>
          <p:cNvPr id="211" name="Oval 210"/>
          <p:cNvSpPr/>
          <p:nvPr/>
        </p:nvSpPr>
        <p:spPr>
          <a:xfrm>
            <a:off x="1141100" y="6536636"/>
            <a:ext cx="66462" cy="7200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sz="1800" kern="1200">
              <a:solidFill>
                <a:prstClr val="white"/>
              </a:solidFill>
            </a:endParaRPr>
          </a:p>
        </p:txBody>
      </p:sp>
      <p:sp>
        <p:nvSpPr>
          <p:cNvPr id="212" name="Oval 211"/>
          <p:cNvSpPr/>
          <p:nvPr/>
        </p:nvSpPr>
        <p:spPr>
          <a:xfrm>
            <a:off x="2287410" y="5457690"/>
            <a:ext cx="66462" cy="7200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sz="1800" kern="1200">
              <a:solidFill>
                <a:prstClr val="white"/>
              </a:solidFill>
            </a:endParaRPr>
          </a:p>
        </p:txBody>
      </p:sp>
      <p:sp>
        <p:nvSpPr>
          <p:cNvPr id="213" name="Oval 212"/>
          <p:cNvSpPr/>
          <p:nvPr/>
        </p:nvSpPr>
        <p:spPr>
          <a:xfrm>
            <a:off x="2287410" y="5986635"/>
            <a:ext cx="66462" cy="7200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sz="1800" kern="1200">
              <a:solidFill>
                <a:prstClr val="white"/>
              </a:solidFill>
            </a:endParaRPr>
          </a:p>
        </p:txBody>
      </p:sp>
      <p:sp>
        <p:nvSpPr>
          <p:cNvPr id="214" name="Oval 213"/>
          <p:cNvSpPr/>
          <p:nvPr/>
        </p:nvSpPr>
        <p:spPr>
          <a:xfrm>
            <a:off x="2287410" y="6515580"/>
            <a:ext cx="66462" cy="7200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sz="1800" kern="1200">
              <a:solidFill>
                <a:prstClr val="white"/>
              </a:solidFill>
            </a:endParaRPr>
          </a:p>
        </p:txBody>
      </p:sp>
      <p:grpSp>
        <p:nvGrpSpPr>
          <p:cNvPr id="215" name="Group 214"/>
          <p:cNvGrpSpPr/>
          <p:nvPr/>
        </p:nvGrpSpPr>
        <p:grpSpPr>
          <a:xfrm>
            <a:off x="1057918" y="5373216"/>
            <a:ext cx="218160" cy="344506"/>
            <a:chOff x="1156807" y="5912945"/>
            <a:chExt cx="236340" cy="344506"/>
          </a:xfrm>
        </p:grpSpPr>
        <p:sp>
          <p:nvSpPr>
            <p:cNvPr id="216" name="Oval 215"/>
            <p:cNvSpPr/>
            <p:nvPr/>
          </p:nvSpPr>
          <p:spPr>
            <a:xfrm>
              <a:off x="1236192" y="6007691"/>
              <a:ext cx="72000" cy="720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white"/>
                </a:solidFill>
              </a:endParaRPr>
            </a:p>
          </p:txBody>
        </p:sp>
        <p:sp>
          <p:nvSpPr>
            <p:cNvPr id="217" name="Oval 216"/>
            <p:cNvSpPr/>
            <p:nvPr/>
          </p:nvSpPr>
          <p:spPr>
            <a:xfrm>
              <a:off x="1156807" y="5912945"/>
              <a:ext cx="236340" cy="236340"/>
            </a:xfrm>
            <a:prstGeom prst="ellipse">
              <a:avLst/>
            </a:prstGeom>
            <a:solidFill>
              <a:srgbClr val="FCFDCF"/>
            </a:solidFill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white"/>
                </a:solidFill>
              </a:endParaRPr>
            </a:p>
          </p:txBody>
        </p:sp>
        <p:cxnSp>
          <p:nvCxnSpPr>
            <p:cNvPr id="218" name="Straight Connector 217"/>
            <p:cNvCxnSpPr/>
            <p:nvPr/>
          </p:nvCxnSpPr>
          <p:spPr>
            <a:xfrm>
              <a:off x="1238819" y="5970494"/>
              <a:ext cx="0" cy="60621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9" name="Straight Connector 218"/>
            <p:cNvCxnSpPr/>
            <p:nvPr/>
          </p:nvCxnSpPr>
          <p:spPr>
            <a:xfrm>
              <a:off x="1308259" y="5970494"/>
              <a:ext cx="0" cy="60621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20" name="Arc 219"/>
            <p:cNvSpPr/>
            <p:nvPr/>
          </p:nvSpPr>
          <p:spPr>
            <a:xfrm rot="18900000">
              <a:off x="1180422" y="6064934"/>
              <a:ext cx="192517" cy="192517"/>
            </a:xfrm>
            <a:prstGeom prst="arc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black"/>
                </a:solidFill>
              </a:endParaRPr>
            </a:p>
          </p:txBody>
        </p:sp>
      </p:grpSp>
      <p:grpSp>
        <p:nvGrpSpPr>
          <p:cNvPr id="221" name="Group 220"/>
          <p:cNvGrpSpPr/>
          <p:nvPr/>
        </p:nvGrpSpPr>
        <p:grpSpPr>
          <a:xfrm>
            <a:off x="1280571" y="5373216"/>
            <a:ext cx="218160" cy="344506"/>
            <a:chOff x="1156807" y="5912945"/>
            <a:chExt cx="236340" cy="344506"/>
          </a:xfrm>
        </p:grpSpPr>
        <p:sp>
          <p:nvSpPr>
            <p:cNvPr id="222" name="Oval 221"/>
            <p:cNvSpPr/>
            <p:nvPr/>
          </p:nvSpPr>
          <p:spPr>
            <a:xfrm>
              <a:off x="1236192" y="6007691"/>
              <a:ext cx="72000" cy="720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white"/>
                </a:solidFill>
              </a:endParaRPr>
            </a:p>
          </p:txBody>
        </p:sp>
        <p:sp>
          <p:nvSpPr>
            <p:cNvPr id="223" name="Oval 222"/>
            <p:cNvSpPr/>
            <p:nvPr/>
          </p:nvSpPr>
          <p:spPr>
            <a:xfrm>
              <a:off x="1156807" y="5912945"/>
              <a:ext cx="236340" cy="236340"/>
            </a:xfrm>
            <a:prstGeom prst="ellipse">
              <a:avLst/>
            </a:prstGeom>
            <a:solidFill>
              <a:srgbClr val="FCFDCF"/>
            </a:solidFill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white"/>
                </a:solidFill>
              </a:endParaRPr>
            </a:p>
          </p:txBody>
        </p:sp>
        <p:cxnSp>
          <p:nvCxnSpPr>
            <p:cNvPr id="224" name="Straight Connector 223"/>
            <p:cNvCxnSpPr/>
            <p:nvPr/>
          </p:nvCxnSpPr>
          <p:spPr>
            <a:xfrm>
              <a:off x="1238819" y="5970494"/>
              <a:ext cx="0" cy="60621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5" name="Straight Connector 224"/>
            <p:cNvCxnSpPr/>
            <p:nvPr/>
          </p:nvCxnSpPr>
          <p:spPr>
            <a:xfrm>
              <a:off x="1308259" y="5970494"/>
              <a:ext cx="0" cy="60621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26" name="Arc 225"/>
            <p:cNvSpPr/>
            <p:nvPr/>
          </p:nvSpPr>
          <p:spPr>
            <a:xfrm rot="18900000">
              <a:off x="1180422" y="6064934"/>
              <a:ext cx="192517" cy="192517"/>
            </a:xfrm>
            <a:prstGeom prst="arc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black"/>
                </a:solidFill>
              </a:endParaRPr>
            </a:p>
          </p:txBody>
        </p:sp>
      </p:grpSp>
      <p:grpSp>
        <p:nvGrpSpPr>
          <p:cNvPr id="227" name="Group 226"/>
          <p:cNvGrpSpPr/>
          <p:nvPr/>
        </p:nvGrpSpPr>
        <p:grpSpPr>
          <a:xfrm>
            <a:off x="1513212" y="5373216"/>
            <a:ext cx="218160" cy="344506"/>
            <a:chOff x="1156807" y="5912945"/>
            <a:chExt cx="236340" cy="344506"/>
          </a:xfrm>
        </p:grpSpPr>
        <p:sp>
          <p:nvSpPr>
            <p:cNvPr id="228" name="Oval 227"/>
            <p:cNvSpPr/>
            <p:nvPr/>
          </p:nvSpPr>
          <p:spPr>
            <a:xfrm>
              <a:off x="1236192" y="6007691"/>
              <a:ext cx="72000" cy="720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white"/>
                </a:solidFill>
              </a:endParaRPr>
            </a:p>
          </p:txBody>
        </p:sp>
        <p:sp>
          <p:nvSpPr>
            <p:cNvPr id="229" name="Oval 228"/>
            <p:cNvSpPr/>
            <p:nvPr/>
          </p:nvSpPr>
          <p:spPr>
            <a:xfrm>
              <a:off x="1156807" y="5912945"/>
              <a:ext cx="236340" cy="236340"/>
            </a:xfrm>
            <a:prstGeom prst="ellipse">
              <a:avLst/>
            </a:prstGeom>
            <a:solidFill>
              <a:srgbClr val="FCFDCF"/>
            </a:solidFill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white"/>
                </a:solidFill>
              </a:endParaRPr>
            </a:p>
          </p:txBody>
        </p:sp>
        <p:cxnSp>
          <p:nvCxnSpPr>
            <p:cNvPr id="230" name="Straight Connector 229"/>
            <p:cNvCxnSpPr/>
            <p:nvPr/>
          </p:nvCxnSpPr>
          <p:spPr>
            <a:xfrm>
              <a:off x="1238819" y="5970494"/>
              <a:ext cx="0" cy="60621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1" name="Straight Connector 230"/>
            <p:cNvCxnSpPr/>
            <p:nvPr/>
          </p:nvCxnSpPr>
          <p:spPr>
            <a:xfrm>
              <a:off x="1308259" y="5970494"/>
              <a:ext cx="0" cy="60621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32" name="Arc 231"/>
            <p:cNvSpPr/>
            <p:nvPr/>
          </p:nvSpPr>
          <p:spPr>
            <a:xfrm rot="18900000">
              <a:off x="1180422" y="6064934"/>
              <a:ext cx="192517" cy="192517"/>
            </a:xfrm>
            <a:prstGeom prst="arc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black"/>
                </a:solidFill>
              </a:endParaRPr>
            </a:p>
          </p:txBody>
        </p:sp>
      </p:grpSp>
      <p:grpSp>
        <p:nvGrpSpPr>
          <p:cNvPr id="233" name="Group 232"/>
          <p:cNvGrpSpPr/>
          <p:nvPr/>
        </p:nvGrpSpPr>
        <p:grpSpPr>
          <a:xfrm>
            <a:off x="1745853" y="5373216"/>
            <a:ext cx="218160" cy="344506"/>
            <a:chOff x="1156807" y="5912945"/>
            <a:chExt cx="236340" cy="344506"/>
          </a:xfrm>
        </p:grpSpPr>
        <p:sp>
          <p:nvSpPr>
            <p:cNvPr id="234" name="Oval 233"/>
            <p:cNvSpPr/>
            <p:nvPr/>
          </p:nvSpPr>
          <p:spPr>
            <a:xfrm>
              <a:off x="1236192" y="6007691"/>
              <a:ext cx="72000" cy="720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white"/>
                </a:solidFill>
              </a:endParaRPr>
            </a:p>
          </p:txBody>
        </p:sp>
        <p:sp>
          <p:nvSpPr>
            <p:cNvPr id="235" name="Oval 234"/>
            <p:cNvSpPr/>
            <p:nvPr/>
          </p:nvSpPr>
          <p:spPr>
            <a:xfrm>
              <a:off x="1156807" y="5912945"/>
              <a:ext cx="236340" cy="236340"/>
            </a:xfrm>
            <a:prstGeom prst="ellipse">
              <a:avLst/>
            </a:prstGeom>
            <a:solidFill>
              <a:srgbClr val="FCFDCF"/>
            </a:solidFill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white"/>
                </a:solidFill>
              </a:endParaRPr>
            </a:p>
          </p:txBody>
        </p:sp>
        <p:cxnSp>
          <p:nvCxnSpPr>
            <p:cNvPr id="236" name="Straight Connector 235"/>
            <p:cNvCxnSpPr/>
            <p:nvPr/>
          </p:nvCxnSpPr>
          <p:spPr>
            <a:xfrm>
              <a:off x="1238819" y="5970494"/>
              <a:ext cx="0" cy="60621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7" name="Straight Connector 236"/>
            <p:cNvCxnSpPr/>
            <p:nvPr/>
          </p:nvCxnSpPr>
          <p:spPr>
            <a:xfrm>
              <a:off x="1308259" y="5970494"/>
              <a:ext cx="0" cy="60621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38" name="Arc 237"/>
            <p:cNvSpPr/>
            <p:nvPr/>
          </p:nvSpPr>
          <p:spPr>
            <a:xfrm rot="18900000">
              <a:off x="1180422" y="6064934"/>
              <a:ext cx="192517" cy="192517"/>
            </a:xfrm>
            <a:prstGeom prst="arc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black"/>
                </a:solidFill>
              </a:endParaRPr>
            </a:p>
          </p:txBody>
        </p:sp>
      </p:grpSp>
      <p:sp>
        <p:nvSpPr>
          <p:cNvPr id="239" name="Oval 238"/>
          <p:cNvSpPr/>
          <p:nvPr/>
        </p:nvSpPr>
        <p:spPr>
          <a:xfrm>
            <a:off x="1126620" y="5982802"/>
            <a:ext cx="66462" cy="7200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sz="1800" kern="1200">
              <a:solidFill>
                <a:prstClr val="white"/>
              </a:solidFill>
            </a:endParaRPr>
          </a:p>
        </p:txBody>
      </p:sp>
      <p:grpSp>
        <p:nvGrpSpPr>
          <p:cNvPr id="240" name="Group 239"/>
          <p:cNvGrpSpPr/>
          <p:nvPr/>
        </p:nvGrpSpPr>
        <p:grpSpPr>
          <a:xfrm>
            <a:off x="1059136" y="5913276"/>
            <a:ext cx="218160" cy="344506"/>
            <a:chOff x="1156807" y="5912945"/>
            <a:chExt cx="236340" cy="344506"/>
          </a:xfrm>
        </p:grpSpPr>
        <p:sp>
          <p:nvSpPr>
            <p:cNvPr id="241" name="Oval 240"/>
            <p:cNvSpPr/>
            <p:nvPr/>
          </p:nvSpPr>
          <p:spPr>
            <a:xfrm>
              <a:off x="1236192" y="6007691"/>
              <a:ext cx="72000" cy="720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white"/>
                </a:solidFill>
              </a:endParaRPr>
            </a:p>
          </p:txBody>
        </p:sp>
        <p:sp>
          <p:nvSpPr>
            <p:cNvPr id="242" name="Oval 241"/>
            <p:cNvSpPr/>
            <p:nvPr/>
          </p:nvSpPr>
          <p:spPr>
            <a:xfrm>
              <a:off x="1156807" y="5912945"/>
              <a:ext cx="236340" cy="236340"/>
            </a:xfrm>
            <a:prstGeom prst="ellipse">
              <a:avLst/>
            </a:prstGeom>
            <a:solidFill>
              <a:srgbClr val="FCFDCF"/>
            </a:solidFill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white"/>
                </a:solidFill>
              </a:endParaRPr>
            </a:p>
          </p:txBody>
        </p:sp>
        <p:cxnSp>
          <p:nvCxnSpPr>
            <p:cNvPr id="243" name="Straight Connector 242"/>
            <p:cNvCxnSpPr/>
            <p:nvPr/>
          </p:nvCxnSpPr>
          <p:spPr>
            <a:xfrm>
              <a:off x="1238819" y="5970494"/>
              <a:ext cx="0" cy="60621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4" name="Straight Connector 243"/>
            <p:cNvCxnSpPr/>
            <p:nvPr/>
          </p:nvCxnSpPr>
          <p:spPr>
            <a:xfrm>
              <a:off x="1308259" y="5970494"/>
              <a:ext cx="0" cy="60621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45" name="Arc 244"/>
            <p:cNvSpPr/>
            <p:nvPr/>
          </p:nvSpPr>
          <p:spPr>
            <a:xfrm rot="18900000">
              <a:off x="1180422" y="6064934"/>
              <a:ext cx="192517" cy="192517"/>
            </a:xfrm>
            <a:prstGeom prst="arc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black"/>
                </a:solidFill>
              </a:endParaRPr>
            </a:p>
          </p:txBody>
        </p:sp>
      </p:grpSp>
      <p:grpSp>
        <p:nvGrpSpPr>
          <p:cNvPr id="246" name="Group 245"/>
          <p:cNvGrpSpPr/>
          <p:nvPr/>
        </p:nvGrpSpPr>
        <p:grpSpPr>
          <a:xfrm>
            <a:off x="1281788" y="5913276"/>
            <a:ext cx="218160" cy="344506"/>
            <a:chOff x="1156807" y="5912945"/>
            <a:chExt cx="236340" cy="344506"/>
          </a:xfrm>
        </p:grpSpPr>
        <p:sp>
          <p:nvSpPr>
            <p:cNvPr id="247" name="Oval 246"/>
            <p:cNvSpPr/>
            <p:nvPr/>
          </p:nvSpPr>
          <p:spPr>
            <a:xfrm>
              <a:off x="1236192" y="6007691"/>
              <a:ext cx="72000" cy="720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white"/>
                </a:solidFill>
              </a:endParaRPr>
            </a:p>
          </p:txBody>
        </p:sp>
        <p:sp>
          <p:nvSpPr>
            <p:cNvPr id="248" name="Oval 247"/>
            <p:cNvSpPr/>
            <p:nvPr/>
          </p:nvSpPr>
          <p:spPr>
            <a:xfrm>
              <a:off x="1156807" y="5912945"/>
              <a:ext cx="236340" cy="236340"/>
            </a:xfrm>
            <a:prstGeom prst="ellipse">
              <a:avLst/>
            </a:prstGeom>
            <a:solidFill>
              <a:srgbClr val="FCFDCF"/>
            </a:solidFill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white"/>
                </a:solidFill>
              </a:endParaRPr>
            </a:p>
          </p:txBody>
        </p:sp>
        <p:cxnSp>
          <p:nvCxnSpPr>
            <p:cNvPr id="249" name="Straight Connector 248"/>
            <p:cNvCxnSpPr/>
            <p:nvPr/>
          </p:nvCxnSpPr>
          <p:spPr>
            <a:xfrm>
              <a:off x="1238819" y="5970494"/>
              <a:ext cx="0" cy="60621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0" name="Straight Connector 249"/>
            <p:cNvCxnSpPr/>
            <p:nvPr/>
          </p:nvCxnSpPr>
          <p:spPr>
            <a:xfrm>
              <a:off x="1308259" y="5970494"/>
              <a:ext cx="0" cy="60621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51" name="Arc 250"/>
            <p:cNvSpPr/>
            <p:nvPr/>
          </p:nvSpPr>
          <p:spPr>
            <a:xfrm rot="18900000">
              <a:off x="1180422" y="6064934"/>
              <a:ext cx="192517" cy="192517"/>
            </a:xfrm>
            <a:prstGeom prst="arc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black"/>
                </a:solidFill>
              </a:endParaRPr>
            </a:p>
          </p:txBody>
        </p:sp>
      </p:grpSp>
      <p:grpSp>
        <p:nvGrpSpPr>
          <p:cNvPr id="252" name="Group 251"/>
          <p:cNvGrpSpPr/>
          <p:nvPr/>
        </p:nvGrpSpPr>
        <p:grpSpPr>
          <a:xfrm>
            <a:off x="1514430" y="5913276"/>
            <a:ext cx="218160" cy="344506"/>
            <a:chOff x="1156807" y="5912945"/>
            <a:chExt cx="236340" cy="344506"/>
          </a:xfrm>
        </p:grpSpPr>
        <p:sp>
          <p:nvSpPr>
            <p:cNvPr id="253" name="Oval 252"/>
            <p:cNvSpPr/>
            <p:nvPr/>
          </p:nvSpPr>
          <p:spPr>
            <a:xfrm>
              <a:off x="1236192" y="6007691"/>
              <a:ext cx="72000" cy="720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white"/>
                </a:solidFill>
              </a:endParaRPr>
            </a:p>
          </p:txBody>
        </p:sp>
        <p:sp>
          <p:nvSpPr>
            <p:cNvPr id="254" name="Oval 253"/>
            <p:cNvSpPr/>
            <p:nvPr/>
          </p:nvSpPr>
          <p:spPr>
            <a:xfrm>
              <a:off x="1156807" y="5912945"/>
              <a:ext cx="236340" cy="236340"/>
            </a:xfrm>
            <a:prstGeom prst="ellipse">
              <a:avLst/>
            </a:prstGeom>
            <a:solidFill>
              <a:srgbClr val="FCFDCF"/>
            </a:solidFill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white"/>
                </a:solidFill>
              </a:endParaRPr>
            </a:p>
          </p:txBody>
        </p:sp>
        <p:cxnSp>
          <p:nvCxnSpPr>
            <p:cNvPr id="255" name="Straight Connector 254"/>
            <p:cNvCxnSpPr/>
            <p:nvPr/>
          </p:nvCxnSpPr>
          <p:spPr>
            <a:xfrm>
              <a:off x="1238819" y="5970494"/>
              <a:ext cx="0" cy="60621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6" name="Straight Connector 255"/>
            <p:cNvCxnSpPr/>
            <p:nvPr/>
          </p:nvCxnSpPr>
          <p:spPr>
            <a:xfrm>
              <a:off x="1308259" y="5970494"/>
              <a:ext cx="0" cy="60621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57" name="Arc 256"/>
            <p:cNvSpPr/>
            <p:nvPr/>
          </p:nvSpPr>
          <p:spPr>
            <a:xfrm rot="18900000">
              <a:off x="1180422" y="6064934"/>
              <a:ext cx="192517" cy="192517"/>
            </a:xfrm>
            <a:prstGeom prst="arc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black"/>
                </a:solidFill>
              </a:endParaRPr>
            </a:p>
          </p:txBody>
        </p:sp>
      </p:grpSp>
      <p:grpSp>
        <p:nvGrpSpPr>
          <p:cNvPr id="258" name="Group 257"/>
          <p:cNvGrpSpPr/>
          <p:nvPr/>
        </p:nvGrpSpPr>
        <p:grpSpPr>
          <a:xfrm>
            <a:off x="2212353" y="6489340"/>
            <a:ext cx="218160" cy="344506"/>
            <a:chOff x="1156807" y="5912945"/>
            <a:chExt cx="236340" cy="344506"/>
          </a:xfrm>
        </p:grpSpPr>
        <p:sp>
          <p:nvSpPr>
            <p:cNvPr id="259" name="Oval 258"/>
            <p:cNvSpPr/>
            <p:nvPr/>
          </p:nvSpPr>
          <p:spPr>
            <a:xfrm>
              <a:off x="1236192" y="6007691"/>
              <a:ext cx="72000" cy="720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white"/>
                </a:solidFill>
              </a:endParaRPr>
            </a:p>
          </p:txBody>
        </p:sp>
        <p:sp>
          <p:nvSpPr>
            <p:cNvPr id="260" name="Oval 259"/>
            <p:cNvSpPr/>
            <p:nvPr/>
          </p:nvSpPr>
          <p:spPr>
            <a:xfrm>
              <a:off x="1156807" y="5912945"/>
              <a:ext cx="236340" cy="236340"/>
            </a:xfrm>
            <a:prstGeom prst="ellipse">
              <a:avLst/>
            </a:prstGeom>
            <a:solidFill>
              <a:srgbClr val="FCFDCF"/>
            </a:solidFill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white"/>
                </a:solidFill>
              </a:endParaRPr>
            </a:p>
          </p:txBody>
        </p:sp>
        <p:cxnSp>
          <p:nvCxnSpPr>
            <p:cNvPr id="261" name="Straight Connector 260"/>
            <p:cNvCxnSpPr/>
            <p:nvPr/>
          </p:nvCxnSpPr>
          <p:spPr>
            <a:xfrm>
              <a:off x="1238819" y="5970494"/>
              <a:ext cx="0" cy="60621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2" name="Straight Connector 261"/>
            <p:cNvCxnSpPr/>
            <p:nvPr/>
          </p:nvCxnSpPr>
          <p:spPr>
            <a:xfrm>
              <a:off x="1308259" y="5970494"/>
              <a:ext cx="0" cy="60621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63" name="Arc 262"/>
            <p:cNvSpPr/>
            <p:nvPr/>
          </p:nvSpPr>
          <p:spPr>
            <a:xfrm rot="18900000">
              <a:off x="1180422" y="6064934"/>
              <a:ext cx="192517" cy="192517"/>
            </a:xfrm>
            <a:prstGeom prst="arc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black"/>
                </a:solidFill>
              </a:endParaRPr>
            </a:p>
          </p:txBody>
        </p:sp>
      </p:grpSp>
      <p:grpSp>
        <p:nvGrpSpPr>
          <p:cNvPr id="264" name="Group 263"/>
          <p:cNvGrpSpPr/>
          <p:nvPr/>
        </p:nvGrpSpPr>
        <p:grpSpPr>
          <a:xfrm>
            <a:off x="2461833" y="6489340"/>
            <a:ext cx="218160" cy="344506"/>
            <a:chOff x="1156807" y="5912945"/>
            <a:chExt cx="236340" cy="344506"/>
          </a:xfrm>
        </p:grpSpPr>
        <p:sp>
          <p:nvSpPr>
            <p:cNvPr id="265" name="Oval 264"/>
            <p:cNvSpPr/>
            <p:nvPr/>
          </p:nvSpPr>
          <p:spPr>
            <a:xfrm>
              <a:off x="1236192" y="6007691"/>
              <a:ext cx="72000" cy="720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white"/>
                </a:solidFill>
              </a:endParaRPr>
            </a:p>
          </p:txBody>
        </p:sp>
        <p:sp>
          <p:nvSpPr>
            <p:cNvPr id="266" name="Oval 265"/>
            <p:cNvSpPr/>
            <p:nvPr/>
          </p:nvSpPr>
          <p:spPr>
            <a:xfrm>
              <a:off x="1156807" y="5912945"/>
              <a:ext cx="236340" cy="236340"/>
            </a:xfrm>
            <a:prstGeom prst="ellipse">
              <a:avLst/>
            </a:prstGeom>
            <a:solidFill>
              <a:srgbClr val="FCFDCF"/>
            </a:solidFill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white"/>
                </a:solidFill>
              </a:endParaRPr>
            </a:p>
          </p:txBody>
        </p:sp>
        <p:cxnSp>
          <p:nvCxnSpPr>
            <p:cNvPr id="267" name="Straight Connector 266"/>
            <p:cNvCxnSpPr/>
            <p:nvPr/>
          </p:nvCxnSpPr>
          <p:spPr>
            <a:xfrm>
              <a:off x="1238819" y="5970494"/>
              <a:ext cx="0" cy="60621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8" name="Straight Connector 267"/>
            <p:cNvCxnSpPr/>
            <p:nvPr/>
          </p:nvCxnSpPr>
          <p:spPr>
            <a:xfrm>
              <a:off x="1308259" y="5970494"/>
              <a:ext cx="0" cy="60621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69" name="Arc 268"/>
            <p:cNvSpPr/>
            <p:nvPr/>
          </p:nvSpPr>
          <p:spPr>
            <a:xfrm rot="18900000">
              <a:off x="1180422" y="6064934"/>
              <a:ext cx="192517" cy="192517"/>
            </a:xfrm>
            <a:prstGeom prst="arc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black"/>
                </a:solidFill>
              </a:endParaRPr>
            </a:p>
          </p:txBody>
        </p:sp>
      </p:grpSp>
      <p:grpSp>
        <p:nvGrpSpPr>
          <p:cNvPr id="270" name="Group 269"/>
          <p:cNvGrpSpPr/>
          <p:nvPr/>
        </p:nvGrpSpPr>
        <p:grpSpPr>
          <a:xfrm>
            <a:off x="2212355" y="5929088"/>
            <a:ext cx="218048" cy="236219"/>
            <a:chOff x="0" y="0"/>
            <a:chExt cx="236340" cy="236340"/>
          </a:xfrm>
        </p:grpSpPr>
        <p:sp>
          <p:nvSpPr>
            <p:cNvPr id="271" name="Oval 270"/>
            <p:cNvSpPr/>
            <p:nvPr/>
          </p:nvSpPr>
          <p:spPr>
            <a:xfrm>
              <a:off x="79385" y="94746"/>
              <a:ext cx="72000" cy="72000"/>
            </a:xfrm>
            <a:prstGeom prst="ellipse">
              <a:avLst/>
            </a:prstGeom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GB" sz="1200" kern="100">
                  <a:solidFill>
                    <a:prstClr val="white"/>
                  </a:solidFill>
                  <a:ea typeface="Times New Roman"/>
                  <a:cs typeface="Times New Roman"/>
                </a:rPr>
                <a:t> </a:t>
              </a:r>
              <a:endParaRPr lang="en-GB" sz="1200" kern="100">
                <a:solidFill>
                  <a:prstClr val="white"/>
                </a:solidFill>
                <a:ea typeface="新細明體"/>
                <a:cs typeface="Times New Roman"/>
              </a:endParaRPr>
            </a:p>
          </p:txBody>
        </p:sp>
        <p:sp>
          <p:nvSpPr>
            <p:cNvPr id="272" name="Oval 271"/>
            <p:cNvSpPr/>
            <p:nvPr/>
          </p:nvSpPr>
          <p:spPr>
            <a:xfrm>
              <a:off x="0" y="0"/>
              <a:ext cx="236340" cy="236340"/>
            </a:xfrm>
            <a:prstGeom prst="ellipse">
              <a:avLst/>
            </a:prstGeom>
            <a:solidFill>
              <a:srgbClr val="FCFDCF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GB" sz="1200" kern="100">
                  <a:solidFill>
                    <a:prstClr val="white"/>
                  </a:solidFill>
                  <a:ea typeface="Times New Roman"/>
                  <a:cs typeface="Times New Roman"/>
                </a:rPr>
                <a:t> </a:t>
              </a:r>
              <a:endParaRPr lang="en-GB" sz="1200" kern="100">
                <a:solidFill>
                  <a:prstClr val="white"/>
                </a:solidFill>
                <a:ea typeface="新細明體"/>
                <a:cs typeface="Times New Roman"/>
              </a:endParaRPr>
            </a:p>
          </p:txBody>
        </p:sp>
        <p:cxnSp>
          <p:nvCxnSpPr>
            <p:cNvPr id="273" name="Straight Connector 272"/>
            <p:cNvCxnSpPr/>
            <p:nvPr/>
          </p:nvCxnSpPr>
          <p:spPr>
            <a:xfrm>
              <a:off x="82012" y="57549"/>
              <a:ext cx="0" cy="60621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4" name="Straight Connector 273"/>
            <p:cNvCxnSpPr/>
            <p:nvPr/>
          </p:nvCxnSpPr>
          <p:spPr>
            <a:xfrm>
              <a:off x="151452" y="57549"/>
              <a:ext cx="0" cy="60621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5" name="Straight Connector 274"/>
            <p:cNvCxnSpPr/>
            <p:nvPr/>
          </p:nvCxnSpPr>
          <p:spPr>
            <a:xfrm>
              <a:off x="55818" y="164538"/>
              <a:ext cx="123872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76" name="Group 275"/>
          <p:cNvGrpSpPr/>
          <p:nvPr/>
        </p:nvGrpSpPr>
        <p:grpSpPr>
          <a:xfrm>
            <a:off x="3342326" y="5373219"/>
            <a:ext cx="218048" cy="236219"/>
            <a:chOff x="0" y="0"/>
            <a:chExt cx="236340" cy="236340"/>
          </a:xfrm>
        </p:grpSpPr>
        <p:sp>
          <p:nvSpPr>
            <p:cNvPr id="277" name="Oval 276"/>
            <p:cNvSpPr/>
            <p:nvPr/>
          </p:nvSpPr>
          <p:spPr>
            <a:xfrm>
              <a:off x="79385" y="94746"/>
              <a:ext cx="72000" cy="72000"/>
            </a:xfrm>
            <a:prstGeom prst="ellipse">
              <a:avLst/>
            </a:prstGeom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GB" sz="1200" kern="100">
                  <a:solidFill>
                    <a:prstClr val="white"/>
                  </a:solidFill>
                  <a:ea typeface="Times New Roman"/>
                  <a:cs typeface="Times New Roman"/>
                </a:rPr>
                <a:t> </a:t>
              </a:r>
              <a:endParaRPr lang="en-GB" sz="1200" kern="100">
                <a:solidFill>
                  <a:prstClr val="white"/>
                </a:solidFill>
                <a:ea typeface="新細明體"/>
                <a:cs typeface="Times New Roman"/>
              </a:endParaRPr>
            </a:p>
          </p:txBody>
        </p:sp>
        <p:sp>
          <p:nvSpPr>
            <p:cNvPr id="278" name="Oval 277"/>
            <p:cNvSpPr/>
            <p:nvPr/>
          </p:nvSpPr>
          <p:spPr>
            <a:xfrm>
              <a:off x="0" y="0"/>
              <a:ext cx="236340" cy="236340"/>
            </a:xfrm>
            <a:prstGeom prst="ellipse">
              <a:avLst/>
            </a:prstGeom>
            <a:solidFill>
              <a:srgbClr val="FCFDCF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GB" sz="1200" kern="100">
                  <a:solidFill>
                    <a:prstClr val="white"/>
                  </a:solidFill>
                  <a:ea typeface="Times New Roman"/>
                  <a:cs typeface="Times New Roman"/>
                </a:rPr>
                <a:t> </a:t>
              </a:r>
              <a:endParaRPr lang="en-GB" sz="1200" kern="100">
                <a:solidFill>
                  <a:prstClr val="white"/>
                </a:solidFill>
                <a:ea typeface="新細明體"/>
                <a:cs typeface="Times New Roman"/>
              </a:endParaRPr>
            </a:p>
          </p:txBody>
        </p:sp>
        <p:cxnSp>
          <p:nvCxnSpPr>
            <p:cNvPr id="279" name="Straight Connector 278"/>
            <p:cNvCxnSpPr/>
            <p:nvPr/>
          </p:nvCxnSpPr>
          <p:spPr>
            <a:xfrm>
              <a:off x="82012" y="57549"/>
              <a:ext cx="0" cy="60621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0" name="Straight Connector 279"/>
            <p:cNvCxnSpPr/>
            <p:nvPr/>
          </p:nvCxnSpPr>
          <p:spPr>
            <a:xfrm>
              <a:off x="151452" y="57549"/>
              <a:ext cx="0" cy="60621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1" name="Straight Connector 280"/>
            <p:cNvCxnSpPr/>
            <p:nvPr/>
          </p:nvCxnSpPr>
          <p:spPr>
            <a:xfrm>
              <a:off x="55818" y="164538"/>
              <a:ext cx="123872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82" name="Group 281"/>
          <p:cNvGrpSpPr/>
          <p:nvPr/>
        </p:nvGrpSpPr>
        <p:grpSpPr>
          <a:xfrm>
            <a:off x="3342326" y="5929088"/>
            <a:ext cx="218048" cy="236219"/>
            <a:chOff x="0" y="0"/>
            <a:chExt cx="236340" cy="236340"/>
          </a:xfrm>
        </p:grpSpPr>
        <p:sp>
          <p:nvSpPr>
            <p:cNvPr id="283" name="Oval 282"/>
            <p:cNvSpPr/>
            <p:nvPr/>
          </p:nvSpPr>
          <p:spPr>
            <a:xfrm>
              <a:off x="79385" y="94746"/>
              <a:ext cx="72000" cy="72000"/>
            </a:xfrm>
            <a:prstGeom prst="ellipse">
              <a:avLst/>
            </a:prstGeom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GB" sz="1200" kern="100">
                  <a:solidFill>
                    <a:prstClr val="white"/>
                  </a:solidFill>
                  <a:ea typeface="Times New Roman"/>
                  <a:cs typeface="Times New Roman"/>
                </a:rPr>
                <a:t> </a:t>
              </a:r>
              <a:endParaRPr lang="en-GB" sz="1200" kern="100">
                <a:solidFill>
                  <a:prstClr val="white"/>
                </a:solidFill>
                <a:ea typeface="新細明體"/>
                <a:cs typeface="Times New Roman"/>
              </a:endParaRPr>
            </a:p>
          </p:txBody>
        </p:sp>
        <p:sp>
          <p:nvSpPr>
            <p:cNvPr id="284" name="Oval 283"/>
            <p:cNvSpPr/>
            <p:nvPr/>
          </p:nvSpPr>
          <p:spPr>
            <a:xfrm>
              <a:off x="0" y="0"/>
              <a:ext cx="236340" cy="236340"/>
            </a:xfrm>
            <a:prstGeom prst="ellipse">
              <a:avLst/>
            </a:prstGeom>
            <a:solidFill>
              <a:srgbClr val="FCFDCF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GB" sz="1200" kern="100">
                  <a:solidFill>
                    <a:prstClr val="white"/>
                  </a:solidFill>
                  <a:ea typeface="Times New Roman"/>
                  <a:cs typeface="Times New Roman"/>
                </a:rPr>
                <a:t> </a:t>
              </a:r>
              <a:endParaRPr lang="en-GB" sz="1200" kern="100">
                <a:solidFill>
                  <a:prstClr val="white"/>
                </a:solidFill>
                <a:ea typeface="新細明體"/>
                <a:cs typeface="Times New Roman"/>
              </a:endParaRPr>
            </a:p>
          </p:txBody>
        </p:sp>
        <p:cxnSp>
          <p:nvCxnSpPr>
            <p:cNvPr id="285" name="Straight Connector 284"/>
            <p:cNvCxnSpPr/>
            <p:nvPr/>
          </p:nvCxnSpPr>
          <p:spPr>
            <a:xfrm>
              <a:off x="82012" y="57549"/>
              <a:ext cx="0" cy="60621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6" name="Straight Connector 285"/>
            <p:cNvCxnSpPr/>
            <p:nvPr/>
          </p:nvCxnSpPr>
          <p:spPr>
            <a:xfrm>
              <a:off x="151452" y="57549"/>
              <a:ext cx="0" cy="60621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7" name="Straight Connector 286"/>
            <p:cNvCxnSpPr/>
            <p:nvPr/>
          </p:nvCxnSpPr>
          <p:spPr>
            <a:xfrm>
              <a:off x="55818" y="164538"/>
              <a:ext cx="123872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88" name="Group 287"/>
          <p:cNvGrpSpPr/>
          <p:nvPr/>
        </p:nvGrpSpPr>
        <p:grpSpPr>
          <a:xfrm>
            <a:off x="3342326" y="6489343"/>
            <a:ext cx="218049" cy="236855"/>
            <a:chOff x="0" y="0"/>
            <a:chExt cx="315197" cy="316538"/>
          </a:xfrm>
        </p:grpSpPr>
        <p:sp>
          <p:nvSpPr>
            <p:cNvPr id="289" name="Oval 288"/>
            <p:cNvSpPr/>
            <p:nvPr/>
          </p:nvSpPr>
          <p:spPr>
            <a:xfrm>
              <a:off x="0" y="1341"/>
              <a:ext cx="315197" cy="315197"/>
            </a:xfrm>
            <a:prstGeom prst="ellipse">
              <a:avLst/>
            </a:prstGeom>
            <a:solidFill>
              <a:srgbClr val="FCFDCF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GB" sz="1200" kern="100" dirty="0">
                  <a:solidFill>
                    <a:prstClr val="white"/>
                  </a:solidFill>
                  <a:ea typeface="Times New Roman"/>
                  <a:cs typeface="Times New Roman"/>
                </a:rPr>
                <a:t> </a:t>
              </a:r>
              <a:endParaRPr lang="en-GB" sz="1200" kern="100" dirty="0">
                <a:solidFill>
                  <a:prstClr val="white"/>
                </a:solidFill>
                <a:ea typeface="新細明體"/>
                <a:cs typeface="Times New Roman"/>
              </a:endParaRPr>
            </a:p>
          </p:txBody>
        </p:sp>
        <p:cxnSp>
          <p:nvCxnSpPr>
            <p:cNvPr id="290" name="Straight Connector 289"/>
            <p:cNvCxnSpPr/>
            <p:nvPr/>
          </p:nvCxnSpPr>
          <p:spPr>
            <a:xfrm>
              <a:off x="109376" y="78092"/>
              <a:ext cx="0" cy="80847"/>
            </a:xfrm>
            <a:prstGeom prst="line">
              <a:avLst/>
            </a:prstGeom>
            <a:ln w="1905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1" name="Straight Connector 290"/>
            <p:cNvCxnSpPr/>
            <p:nvPr/>
          </p:nvCxnSpPr>
          <p:spPr>
            <a:xfrm>
              <a:off x="201985" y="78092"/>
              <a:ext cx="0" cy="80847"/>
            </a:xfrm>
            <a:prstGeom prst="line">
              <a:avLst/>
            </a:prstGeom>
            <a:ln w="1905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92" name="Arc 291"/>
            <p:cNvSpPr/>
            <p:nvPr/>
          </p:nvSpPr>
          <p:spPr>
            <a:xfrm rot="8150065">
              <a:off x="31494" y="0"/>
              <a:ext cx="256752" cy="256752"/>
            </a:xfrm>
            <a:prstGeom prst="arc">
              <a:avLst/>
            </a:prstGeom>
            <a:ln w="1905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r>
                <a:rPr lang="en-GB" sz="1200" kern="100" dirty="0">
                  <a:solidFill>
                    <a:prstClr val="black"/>
                  </a:solidFill>
                  <a:ea typeface="Times New Roman"/>
                  <a:cs typeface="Times New Roman"/>
                </a:rPr>
                <a:t> </a:t>
              </a:r>
              <a:endParaRPr lang="en-GB" sz="1200" kern="100" dirty="0">
                <a:solidFill>
                  <a:prstClr val="black"/>
                </a:solidFill>
                <a:ea typeface="新細明體"/>
                <a:cs typeface="Times New Roman"/>
              </a:endParaRPr>
            </a:p>
          </p:txBody>
        </p:sp>
      </p:grpSp>
      <p:grpSp>
        <p:nvGrpSpPr>
          <p:cNvPr id="293" name="Group 292"/>
          <p:cNvGrpSpPr/>
          <p:nvPr/>
        </p:nvGrpSpPr>
        <p:grpSpPr>
          <a:xfrm>
            <a:off x="2212353" y="5384195"/>
            <a:ext cx="218049" cy="236855"/>
            <a:chOff x="0" y="0"/>
            <a:chExt cx="315197" cy="316538"/>
          </a:xfrm>
        </p:grpSpPr>
        <p:sp>
          <p:nvSpPr>
            <p:cNvPr id="294" name="Oval 293"/>
            <p:cNvSpPr/>
            <p:nvPr/>
          </p:nvSpPr>
          <p:spPr>
            <a:xfrm>
              <a:off x="0" y="1341"/>
              <a:ext cx="315197" cy="315197"/>
            </a:xfrm>
            <a:prstGeom prst="ellipse">
              <a:avLst/>
            </a:prstGeom>
            <a:solidFill>
              <a:srgbClr val="FCFDCF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GB" sz="1200" kern="100" dirty="0">
                  <a:solidFill>
                    <a:prstClr val="white"/>
                  </a:solidFill>
                  <a:ea typeface="Times New Roman"/>
                  <a:cs typeface="Times New Roman"/>
                </a:rPr>
                <a:t> </a:t>
              </a:r>
              <a:endParaRPr lang="en-GB" sz="1200" kern="100" dirty="0">
                <a:solidFill>
                  <a:prstClr val="white"/>
                </a:solidFill>
                <a:ea typeface="新細明體"/>
                <a:cs typeface="Times New Roman"/>
              </a:endParaRPr>
            </a:p>
          </p:txBody>
        </p:sp>
        <p:cxnSp>
          <p:nvCxnSpPr>
            <p:cNvPr id="295" name="Straight Connector 294"/>
            <p:cNvCxnSpPr/>
            <p:nvPr/>
          </p:nvCxnSpPr>
          <p:spPr>
            <a:xfrm>
              <a:off x="109376" y="78092"/>
              <a:ext cx="0" cy="80847"/>
            </a:xfrm>
            <a:prstGeom prst="line">
              <a:avLst/>
            </a:prstGeom>
            <a:ln w="1905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6" name="Straight Connector 295"/>
            <p:cNvCxnSpPr/>
            <p:nvPr/>
          </p:nvCxnSpPr>
          <p:spPr>
            <a:xfrm>
              <a:off x="201985" y="78092"/>
              <a:ext cx="0" cy="80847"/>
            </a:xfrm>
            <a:prstGeom prst="line">
              <a:avLst/>
            </a:prstGeom>
            <a:ln w="1905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97" name="Arc 296"/>
            <p:cNvSpPr/>
            <p:nvPr/>
          </p:nvSpPr>
          <p:spPr>
            <a:xfrm rot="8150065">
              <a:off x="31494" y="0"/>
              <a:ext cx="256752" cy="256752"/>
            </a:xfrm>
            <a:prstGeom prst="arc">
              <a:avLst/>
            </a:prstGeom>
            <a:ln w="1905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r>
                <a:rPr lang="en-GB" sz="1200" kern="100" dirty="0">
                  <a:solidFill>
                    <a:prstClr val="black"/>
                  </a:solidFill>
                  <a:ea typeface="Times New Roman"/>
                  <a:cs typeface="Times New Roman"/>
                </a:rPr>
                <a:t> </a:t>
              </a:r>
              <a:endParaRPr lang="en-GB" sz="1200" kern="100" dirty="0">
                <a:solidFill>
                  <a:prstClr val="black"/>
                </a:solidFill>
                <a:ea typeface="新細明體"/>
                <a:cs typeface="Times New Roman"/>
              </a:endParaRPr>
            </a:p>
          </p:txBody>
        </p:sp>
      </p:grpSp>
      <p:grpSp>
        <p:nvGrpSpPr>
          <p:cNvPr id="298" name="Group 297"/>
          <p:cNvGrpSpPr/>
          <p:nvPr/>
        </p:nvGrpSpPr>
        <p:grpSpPr>
          <a:xfrm>
            <a:off x="1049147" y="6453339"/>
            <a:ext cx="218049" cy="236855"/>
            <a:chOff x="0" y="0"/>
            <a:chExt cx="315197" cy="316538"/>
          </a:xfrm>
        </p:grpSpPr>
        <p:sp>
          <p:nvSpPr>
            <p:cNvPr id="299" name="Oval 298"/>
            <p:cNvSpPr/>
            <p:nvPr/>
          </p:nvSpPr>
          <p:spPr>
            <a:xfrm>
              <a:off x="0" y="1341"/>
              <a:ext cx="315197" cy="315197"/>
            </a:xfrm>
            <a:prstGeom prst="ellipse">
              <a:avLst/>
            </a:prstGeom>
            <a:solidFill>
              <a:srgbClr val="FCFDCF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GB" sz="1200" kern="100" dirty="0">
                  <a:solidFill>
                    <a:prstClr val="white"/>
                  </a:solidFill>
                  <a:ea typeface="Times New Roman"/>
                  <a:cs typeface="Times New Roman"/>
                </a:rPr>
                <a:t> </a:t>
              </a:r>
              <a:endParaRPr lang="en-GB" sz="1200" kern="100" dirty="0">
                <a:solidFill>
                  <a:prstClr val="white"/>
                </a:solidFill>
                <a:ea typeface="新細明體"/>
                <a:cs typeface="Times New Roman"/>
              </a:endParaRPr>
            </a:p>
          </p:txBody>
        </p:sp>
        <p:cxnSp>
          <p:nvCxnSpPr>
            <p:cNvPr id="300" name="Straight Connector 299"/>
            <p:cNvCxnSpPr/>
            <p:nvPr/>
          </p:nvCxnSpPr>
          <p:spPr>
            <a:xfrm>
              <a:off x="109376" y="78092"/>
              <a:ext cx="0" cy="80847"/>
            </a:xfrm>
            <a:prstGeom prst="line">
              <a:avLst/>
            </a:prstGeom>
            <a:ln w="1905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1" name="Straight Connector 300"/>
            <p:cNvCxnSpPr/>
            <p:nvPr/>
          </p:nvCxnSpPr>
          <p:spPr>
            <a:xfrm>
              <a:off x="201985" y="78092"/>
              <a:ext cx="0" cy="80847"/>
            </a:xfrm>
            <a:prstGeom prst="line">
              <a:avLst/>
            </a:prstGeom>
            <a:ln w="1905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02" name="Arc 301"/>
            <p:cNvSpPr/>
            <p:nvPr/>
          </p:nvSpPr>
          <p:spPr>
            <a:xfrm rot="8150065">
              <a:off x="31494" y="0"/>
              <a:ext cx="256752" cy="256752"/>
            </a:xfrm>
            <a:prstGeom prst="arc">
              <a:avLst/>
            </a:prstGeom>
            <a:ln w="1905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r>
                <a:rPr lang="en-GB" sz="1200" kern="100" dirty="0">
                  <a:solidFill>
                    <a:prstClr val="black"/>
                  </a:solidFill>
                  <a:ea typeface="Times New Roman"/>
                  <a:cs typeface="Times New Roman"/>
                </a:rPr>
                <a:t> </a:t>
              </a:r>
              <a:endParaRPr lang="en-GB" sz="1200" kern="100" dirty="0">
                <a:solidFill>
                  <a:prstClr val="black"/>
                </a:solidFill>
                <a:ea typeface="新細明體"/>
                <a:cs typeface="Times New Roman"/>
              </a:endParaRPr>
            </a:p>
          </p:txBody>
        </p:sp>
      </p:grpSp>
      <p:grpSp>
        <p:nvGrpSpPr>
          <p:cNvPr id="303" name="Group 302"/>
          <p:cNvGrpSpPr/>
          <p:nvPr/>
        </p:nvGrpSpPr>
        <p:grpSpPr>
          <a:xfrm>
            <a:off x="1276078" y="6453339"/>
            <a:ext cx="218049" cy="236855"/>
            <a:chOff x="0" y="0"/>
            <a:chExt cx="315197" cy="316538"/>
          </a:xfrm>
        </p:grpSpPr>
        <p:sp>
          <p:nvSpPr>
            <p:cNvPr id="304" name="Oval 303"/>
            <p:cNvSpPr/>
            <p:nvPr/>
          </p:nvSpPr>
          <p:spPr>
            <a:xfrm>
              <a:off x="0" y="1341"/>
              <a:ext cx="315197" cy="315197"/>
            </a:xfrm>
            <a:prstGeom prst="ellipse">
              <a:avLst/>
            </a:prstGeom>
            <a:solidFill>
              <a:srgbClr val="FCFDCF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GB" sz="1200" kern="100" dirty="0">
                  <a:solidFill>
                    <a:prstClr val="white"/>
                  </a:solidFill>
                  <a:ea typeface="Times New Roman"/>
                  <a:cs typeface="Times New Roman"/>
                </a:rPr>
                <a:t> </a:t>
              </a:r>
              <a:endParaRPr lang="en-GB" sz="1200" kern="100" dirty="0">
                <a:solidFill>
                  <a:prstClr val="white"/>
                </a:solidFill>
                <a:ea typeface="新細明體"/>
                <a:cs typeface="Times New Roman"/>
              </a:endParaRPr>
            </a:p>
          </p:txBody>
        </p:sp>
        <p:cxnSp>
          <p:nvCxnSpPr>
            <p:cNvPr id="305" name="Straight Connector 304"/>
            <p:cNvCxnSpPr/>
            <p:nvPr/>
          </p:nvCxnSpPr>
          <p:spPr>
            <a:xfrm>
              <a:off x="109376" y="78092"/>
              <a:ext cx="0" cy="80847"/>
            </a:xfrm>
            <a:prstGeom prst="line">
              <a:avLst/>
            </a:prstGeom>
            <a:ln w="1905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6" name="Straight Connector 305"/>
            <p:cNvCxnSpPr/>
            <p:nvPr/>
          </p:nvCxnSpPr>
          <p:spPr>
            <a:xfrm>
              <a:off x="201985" y="78092"/>
              <a:ext cx="0" cy="80847"/>
            </a:xfrm>
            <a:prstGeom prst="line">
              <a:avLst/>
            </a:prstGeom>
            <a:ln w="1905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07" name="Arc 306"/>
            <p:cNvSpPr/>
            <p:nvPr/>
          </p:nvSpPr>
          <p:spPr>
            <a:xfrm rot="8150065">
              <a:off x="31494" y="0"/>
              <a:ext cx="256752" cy="256752"/>
            </a:xfrm>
            <a:prstGeom prst="arc">
              <a:avLst/>
            </a:prstGeom>
            <a:ln w="1905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r>
                <a:rPr lang="en-GB" sz="1200" kern="100" dirty="0">
                  <a:solidFill>
                    <a:prstClr val="black"/>
                  </a:solidFill>
                  <a:ea typeface="Times New Roman"/>
                  <a:cs typeface="Times New Roman"/>
                </a:rPr>
                <a:t> </a:t>
              </a:r>
              <a:endParaRPr lang="en-GB" sz="1200" kern="100" dirty="0">
                <a:solidFill>
                  <a:prstClr val="black"/>
                </a:solidFill>
                <a:ea typeface="新細明體"/>
                <a:cs typeface="Times New Roman"/>
              </a:endParaRPr>
            </a:p>
          </p:txBody>
        </p:sp>
      </p:grpSp>
      <p:grpSp>
        <p:nvGrpSpPr>
          <p:cNvPr id="308" name="Group 307"/>
          <p:cNvGrpSpPr/>
          <p:nvPr/>
        </p:nvGrpSpPr>
        <p:grpSpPr>
          <a:xfrm>
            <a:off x="1494128" y="6453339"/>
            <a:ext cx="218049" cy="236855"/>
            <a:chOff x="0" y="0"/>
            <a:chExt cx="315197" cy="316538"/>
          </a:xfrm>
        </p:grpSpPr>
        <p:sp>
          <p:nvSpPr>
            <p:cNvPr id="309" name="Oval 308"/>
            <p:cNvSpPr/>
            <p:nvPr/>
          </p:nvSpPr>
          <p:spPr>
            <a:xfrm>
              <a:off x="0" y="1341"/>
              <a:ext cx="315197" cy="315197"/>
            </a:xfrm>
            <a:prstGeom prst="ellipse">
              <a:avLst/>
            </a:prstGeom>
            <a:solidFill>
              <a:srgbClr val="FCFDCF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GB" sz="1200" kern="100">
                  <a:solidFill>
                    <a:prstClr val="white"/>
                  </a:solidFill>
                  <a:ea typeface="Times New Roman"/>
                  <a:cs typeface="Times New Roman"/>
                </a:rPr>
                <a:t> </a:t>
              </a:r>
              <a:endParaRPr lang="en-GB" sz="1200" kern="100">
                <a:solidFill>
                  <a:prstClr val="white"/>
                </a:solidFill>
                <a:ea typeface="新細明體"/>
                <a:cs typeface="Times New Roman"/>
              </a:endParaRPr>
            </a:p>
          </p:txBody>
        </p:sp>
        <p:cxnSp>
          <p:nvCxnSpPr>
            <p:cNvPr id="310" name="Straight Connector 309"/>
            <p:cNvCxnSpPr/>
            <p:nvPr/>
          </p:nvCxnSpPr>
          <p:spPr>
            <a:xfrm>
              <a:off x="109376" y="78092"/>
              <a:ext cx="0" cy="80847"/>
            </a:xfrm>
            <a:prstGeom prst="line">
              <a:avLst/>
            </a:prstGeom>
            <a:ln w="1905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1" name="Straight Connector 310"/>
            <p:cNvCxnSpPr/>
            <p:nvPr/>
          </p:nvCxnSpPr>
          <p:spPr>
            <a:xfrm>
              <a:off x="201985" y="78092"/>
              <a:ext cx="0" cy="80847"/>
            </a:xfrm>
            <a:prstGeom prst="line">
              <a:avLst/>
            </a:prstGeom>
            <a:ln w="1905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12" name="Arc 311"/>
            <p:cNvSpPr/>
            <p:nvPr/>
          </p:nvSpPr>
          <p:spPr>
            <a:xfrm rot="8150065">
              <a:off x="31494" y="0"/>
              <a:ext cx="256752" cy="256752"/>
            </a:xfrm>
            <a:prstGeom prst="arc">
              <a:avLst/>
            </a:prstGeom>
            <a:ln w="1905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r>
                <a:rPr lang="en-GB" sz="1200" kern="100" dirty="0">
                  <a:solidFill>
                    <a:prstClr val="black"/>
                  </a:solidFill>
                  <a:ea typeface="Times New Roman"/>
                  <a:cs typeface="Times New Roman"/>
                </a:rPr>
                <a:t> </a:t>
              </a:r>
              <a:endParaRPr lang="en-GB" sz="1200" kern="100" dirty="0">
                <a:solidFill>
                  <a:prstClr val="black"/>
                </a:solidFill>
                <a:ea typeface="新細明體"/>
                <a:cs typeface="Times New Roman"/>
              </a:endParaRPr>
            </a:p>
          </p:txBody>
        </p:sp>
      </p:grpSp>
      <p:sp>
        <p:nvSpPr>
          <p:cNvPr id="313" name="TextBox 312"/>
          <p:cNvSpPr txBox="1"/>
          <p:nvPr/>
        </p:nvSpPr>
        <p:spPr>
          <a:xfrm>
            <a:off x="5150616" y="6576252"/>
            <a:ext cx="3108543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zh-TW" altLang="en-US" sz="1200" kern="1200" dirty="0" smtClean="0">
                <a:solidFill>
                  <a:srgbClr val="00682F"/>
                </a:solidFill>
                <a:latin typeface="Century Gothic"/>
                <a:ea typeface="微軟正黑體"/>
                <a:cs typeface="Aharoni" panose="02010803020104030203" pitchFamily="2" charset="-79"/>
              </a:rPr>
              <a:t>香港</a:t>
            </a:r>
            <a:r>
              <a:rPr lang="zh-TW" altLang="en-US" sz="1200" kern="1200" dirty="0">
                <a:solidFill>
                  <a:srgbClr val="00682F"/>
                </a:solidFill>
                <a:latin typeface="Century Gothic"/>
                <a:ea typeface="微軟正黑體"/>
                <a:cs typeface="Aharoni" panose="02010803020104030203" pitchFamily="2" charset="-79"/>
              </a:rPr>
              <a:t>大學李嘉誠醫學院兒童</a:t>
            </a:r>
            <a:r>
              <a:rPr lang="zh-TW" altLang="en-US" sz="1200" kern="1200" dirty="0" smtClean="0">
                <a:solidFill>
                  <a:srgbClr val="00682F"/>
                </a:solidFill>
                <a:latin typeface="Century Gothic"/>
                <a:ea typeface="微軟正黑體"/>
                <a:cs typeface="Aharoni" panose="02010803020104030203" pitchFamily="2" charset="-79"/>
              </a:rPr>
              <a:t>及青少年科學系</a:t>
            </a:r>
            <a:endParaRPr lang="en-GB" sz="1200" kern="1200" dirty="0" smtClean="0">
              <a:solidFill>
                <a:srgbClr val="00682F"/>
              </a:solidFill>
              <a:latin typeface="Century Gothic"/>
              <a:ea typeface="+mn-ea"/>
              <a:cs typeface="Aharoni" panose="02010803020104030203" pitchFamily="2" charset="-79"/>
            </a:endParaRPr>
          </a:p>
        </p:txBody>
      </p:sp>
      <p:sp>
        <p:nvSpPr>
          <p:cNvPr id="163" name="Rectangle 162"/>
          <p:cNvSpPr/>
          <p:nvPr/>
        </p:nvSpPr>
        <p:spPr>
          <a:xfrm>
            <a:off x="8259159" y="147994"/>
            <a:ext cx="695868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zh-CN" altLang="en-US" sz="1800" u="sng" dirty="0">
                <a:latin typeface="Microsoft JhengHei" panose="020B0604030504040204" pitchFamily="34" charset="-120"/>
                <a:ea typeface="Microsoft JhengHei" panose="020B0604030504040204" pitchFamily="34" charset="-120"/>
                <a:hlinkClick r:id="rId16" action="ppaction://hlinksldjump"/>
              </a:rPr>
              <a:t>返</a:t>
            </a:r>
            <a:r>
              <a:rPr lang="zh-CN" altLang="en-US" sz="1800" u="sng" dirty="0" smtClean="0">
                <a:latin typeface="Microsoft JhengHei" panose="020B0604030504040204" pitchFamily="34" charset="-120"/>
                <a:ea typeface="Microsoft JhengHei" panose="020B0604030504040204" pitchFamily="34" charset="-120"/>
                <a:hlinkClick r:id="rId16" action="ppaction://hlinksldjump"/>
              </a:rPr>
              <a:t>回</a:t>
            </a:r>
            <a:endParaRPr lang="zh-CN" altLang="en-US" sz="1800" u="sng" dirty="0">
              <a:latin typeface="Microsoft JhengHei" panose="020B0604030504040204" pitchFamily="34" charset="-120"/>
              <a:ea typeface="Microsoft JhengHei" panose="020B0604030504040204" pitchFamily="34" charset="-120"/>
            </a:endParaRPr>
          </a:p>
        </p:txBody>
      </p:sp>
    </p:spTree>
    <p:extLst>
      <p:ext uri="{BB962C8B-B14F-4D97-AF65-F5344CB8AC3E}">
        <p14:creationId xmlns:p14="http://schemas.microsoft.com/office/powerpoint/2010/main" val="9604289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52" name="Picture 19" descr="C:\Users\Ivy\AppData\Local\Microsoft\Windows\Temporary Internet Files\Content.IE5\A9FPQCJM\large-sticking-plaster-66.6-6135[1].gif"/>
          <p:cNvPicPr>
            <a:picLocks noChangeAspect="1" noChangeArrowheads="1"/>
          </p:cNvPicPr>
          <p:nvPr/>
        </p:nvPicPr>
        <p:blipFill>
          <a:blip r:embed="rId3" cstate="print">
            <a:duotone>
              <a:schemeClr val="accent6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689019">
            <a:off x="4833009" y="3061800"/>
            <a:ext cx="861079" cy="84577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53" name="Picture 19" descr="C:\Users\Ivy\AppData\Local\Microsoft\Windows\Temporary Internet Files\Content.IE5\A9FPQCJM\large-sticking-plaster-66.6-6135[1].gif"/>
          <p:cNvPicPr>
            <a:picLocks noChangeAspect="1" noChangeArrowheads="1"/>
          </p:cNvPicPr>
          <p:nvPr/>
        </p:nvPicPr>
        <p:blipFill>
          <a:blip r:embed="rId3" cstate="print">
            <a:duotone>
              <a:schemeClr val="accent6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689019">
            <a:off x="4839396" y="301095"/>
            <a:ext cx="861079" cy="84577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54" name="Picture 19" descr="C:\Users\Ivy\AppData\Local\Microsoft\Windows\Temporary Internet Files\Content.IE5\A9FPQCJM\large-sticking-plaster-66.6-6135[1].gif"/>
          <p:cNvPicPr>
            <a:picLocks noChangeAspect="1" noChangeArrowheads="1"/>
          </p:cNvPicPr>
          <p:nvPr/>
        </p:nvPicPr>
        <p:blipFill>
          <a:blip r:embed="rId3" cstate="print">
            <a:duotone>
              <a:schemeClr val="accent6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689019">
            <a:off x="320707" y="3323549"/>
            <a:ext cx="861079" cy="84577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55" name="Picture 19" descr="C:\Users\Ivy\AppData\Local\Microsoft\Windows\Temporary Internet Files\Content.IE5\A9FPQCJM\large-sticking-plaster-66.6-6135[1].gif"/>
          <p:cNvPicPr>
            <a:picLocks noChangeAspect="1" noChangeArrowheads="1"/>
          </p:cNvPicPr>
          <p:nvPr/>
        </p:nvPicPr>
        <p:blipFill>
          <a:blip r:embed="rId3" cstate="print">
            <a:duotone>
              <a:schemeClr val="accent6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689019">
            <a:off x="320707" y="909954"/>
            <a:ext cx="861079" cy="84577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aphicFrame>
        <p:nvGraphicFramePr>
          <p:cNvPr id="60" name="Chart 59"/>
          <p:cNvGraphicFramePr/>
          <p:nvPr>
            <p:extLst/>
          </p:nvPr>
        </p:nvGraphicFramePr>
        <p:xfrm>
          <a:off x="1963248" y="1083855"/>
          <a:ext cx="2615262" cy="24912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61" name="Chart 60"/>
          <p:cNvGraphicFramePr/>
          <p:nvPr>
            <p:extLst/>
          </p:nvPr>
        </p:nvGraphicFramePr>
        <p:xfrm>
          <a:off x="4832286" y="913695"/>
          <a:ext cx="4279637" cy="211484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cxnSp>
        <p:nvCxnSpPr>
          <p:cNvPr id="54" name="Straight Connector 53"/>
          <p:cNvCxnSpPr>
            <a:stCxn id="31" idx="4"/>
          </p:cNvCxnSpPr>
          <p:nvPr/>
        </p:nvCxnSpPr>
        <p:spPr>
          <a:xfrm>
            <a:off x="2320641" y="5072782"/>
            <a:ext cx="0" cy="1442798"/>
          </a:xfrm>
          <a:prstGeom prst="line">
            <a:avLst/>
          </a:prstGeom>
          <a:ln w="12700">
            <a:solidFill>
              <a:schemeClr val="accent1">
                <a:lumMod val="75000"/>
              </a:schemeClr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" name="Straight Connector 50"/>
          <p:cNvCxnSpPr>
            <a:stCxn id="30" idx="4"/>
          </p:cNvCxnSpPr>
          <p:nvPr/>
        </p:nvCxnSpPr>
        <p:spPr>
          <a:xfrm>
            <a:off x="1174331" y="5069770"/>
            <a:ext cx="0" cy="1466866"/>
          </a:xfrm>
          <a:prstGeom prst="line">
            <a:avLst/>
          </a:prstGeom>
          <a:ln w="12700">
            <a:solidFill>
              <a:schemeClr val="accent1">
                <a:lumMod val="75000"/>
              </a:schemeClr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" name="Straight Connector 49"/>
          <p:cNvCxnSpPr>
            <a:stCxn id="29" idx="4"/>
          </p:cNvCxnSpPr>
          <p:nvPr/>
        </p:nvCxnSpPr>
        <p:spPr>
          <a:xfrm>
            <a:off x="3453669" y="5067942"/>
            <a:ext cx="2120" cy="1442798"/>
          </a:xfrm>
          <a:prstGeom prst="line">
            <a:avLst/>
          </a:prstGeom>
          <a:ln w="12700">
            <a:solidFill>
              <a:schemeClr val="accent1">
                <a:lumMod val="75000"/>
              </a:schemeClr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2" name="Chart 1"/>
          <p:cNvGraphicFramePr/>
          <p:nvPr>
            <p:extLst/>
          </p:nvPr>
        </p:nvGraphicFramePr>
        <p:xfrm>
          <a:off x="4897383" y="3428650"/>
          <a:ext cx="3282396" cy="271399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pic>
        <p:nvPicPr>
          <p:cNvPr id="5" name="Picture 4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210207" y="6276740"/>
            <a:ext cx="441366" cy="540000"/>
          </a:xfrm>
          <a:prstGeom prst="rect">
            <a:avLst/>
          </a:prstGeom>
        </p:spPr>
      </p:pic>
      <p:pic>
        <p:nvPicPr>
          <p:cNvPr id="6" name="Picture 5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659840" y="6276740"/>
            <a:ext cx="443077" cy="540000"/>
          </a:xfrm>
          <a:prstGeom prst="rect">
            <a:avLst/>
          </a:prstGeom>
        </p:spPr>
      </p:pic>
      <p:graphicFrame>
        <p:nvGraphicFramePr>
          <p:cNvPr id="19" name="Chart 18"/>
          <p:cNvGraphicFramePr>
            <a:graphicFrameLocks/>
          </p:cNvGraphicFramePr>
          <p:nvPr>
            <p:extLst/>
          </p:nvPr>
        </p:nvGraphicFramePr>
        <p:xfrm>
          <a:off x="2096963" y="1185585"/>
          <a:ext cx="2616735" cy="249025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9"/>
          </a:graphicData>
        </a:graphic>
      </p:graphicFrame>
      <p:sp>
        <p:nvSpPr>
          <p:cNvPr id="29" name="Oval 28"/>
          <p:cNvSpPr/>
          <p:nvPr/>
        </p:nvSpPr>
        <p:spPr>
          <a:xfrm>
            <a:off x="3270879" y="4671898"/>
            <a:ext cx="365579" cy="396044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sz="1800" kern="1200">
              <a:solidFill>
                <a:prstClr val="white"/>
              </a:solidFill>
            </a:endParaRPr>
          </a:p>
        </p:txBody>
      </p:sp>
      <p:sp>
        <p:nvSpPr>
          <p:cNvPr id="30" name="Oval 29"/>
          <p:cNvSpPr/>
          <p:nvPr/>
        </p:nvSpPr>
        <p:spPr>
          <a:xfrm>
            <a:off x="991543" y="4673726"/>
            <a:ext cx="365579" cy="396044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sz="1800" kern="1200">
              <a:solidFill>
                <a:prstClr val="white"/>
              </a:solidFill>
            </a:endParaRPr>
          </a:p>
        </p:txBody>
      </p:sp>
      <p:sp>
        <p:nvSpPr>
          <p:cNvPr id="31" name="Oval 30"/>
          <p:cNvSpPr/>
          <p:nvPr/>
        </p:nvSpPr>
        <p:spPr>
          <a:xfrm>
            <a:off x="2137853" y="4676738"/>
            <a:ext cx="365579" cy="396044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sz="1800" kern="1200">
              <a:solidFill>
                <a:prstClr val="white"/>
              </a:solidFill>
            </a:endParaRPr>
          </a:p>
        </p:txBody>
      </p:sp>
      <p:sp>
        <p:nvSpPr>
          <p:cNvPr id="44" name="TextBox 43"/>
          <p:cNvSpPr txBox="1"/>
          <p:nvPr/>
        </p:nvSpPr>
        <p:spPr>
          <a:xfrm>
            <a:off x="267903" y="5382055"/>
            <a:ext cx="843501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1050" b="1" kern="1200" dirty="0" smtClean="0">
                <a:solidFill>
                  <a:srgbClr val="94C600">
                    <a:lumMod val="75000"/>
                  </a:srgbClr>
                </a:solidFill>
                <a:latin typeface="Century Gothic"/>
                <a:ea typeface="+mn-ea"/>
                <a:cs typeface="+mn-cs"/>
              </a:rPr>
              <a:t>2001-2004</a:t>
            </a:r>
            <a:endParaRPr lang="en-GB" sz="1050" b="1" kern="1200" baseline="-25000" dirty="0">
              <a:solidFill>
                <a:srgbClr val="94C600">
                  <a:lumMod val="75000"/>
                </a:srgbClr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45" name="TextBox 44"/>
          <p:cNvSpPr txBox="1"/>
          <p:nvPr/>
        </p:nvSpPr>
        <p:spPr>
          <a:xfrm>
            <a:off x="267903" y="5911000"/>
            <a:ext cx="843501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1050" b="1" kern="1200" dirty="0" smtClean="0">
                <a:solidFill>
                  <a:srgbClr val="94C600">
                    <a:lumMod val="75000"/>
                  </a:srgbClr>
                </a:solidFill>
                <a:latin typeface="Century Gothic"/>
                <a:ea typeface="+mn-ea"/>
                <a:cs typeface="+mn-cs"/>
              </a:rPr>
              <a:t>2005-2008</a:t>
            </a:r>
            <a:endParaRPr lang="en-GB" sz="1050" b="1" kern="1200" baseline="-25000" dirty="0">
              <a:solidFill>
                <a:srgbClr val="94C600">
                  <a:lumMod val="75000"/>
                </a:srgbClr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46" name="TextBox 45"/>
          <p:cNvSpPr txBox="1"/>
          <p:nvPr/>
        </p:nvSpPr>
        <p:spPr>
          <a:xfrm>
            <a:off x="267903" y="6451935"/>
            <a:ext cx="843501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1050" b="1" kern="1200" dirty="0" smtClean="0">
                <a:solidFill>
                  <a:srgbClr val="94C600">
                    <a:lumMod val="75000"/>
                  </a:srgbClr>
                </a:solidFill>
                <a:latin typeface="Century Gothic"/>
                <a:ea typeface="+mn-ea"/>
                <a:cs typeface="+mn-cs"/>
              </a:rPr>
              <a:t>2009-2012</a:t>
            </a:r>
            <a:endParaRPr lang="en-GB" sz="1050" b="1" kern="1200" baseline="-25000" dirty="0">
              <a:solidFill>
                <a:srgbClr val="94C600">
                  <a:lumMod val="75000"/>
                </a:srgbClr>
              </a:solidFill>
              <a:latin typeface="Century Gothic"/>
              <a:ea typeface="+mn-ea"/>
              <a:cs typeface="+mn-cs"/>
            </a:endParaRPr>
          </a:p>
        </p:txBody>
      </p:sp>
      <p:pic>
        <p:nvPicPr>
          <p:cNvPr id="69" name="Picture 33" descr="C:\Users\Ivy\AppData\Local\Microsoft\Windows\Temporary Internet Files\Content.IE5\A9FPQCJM\dollar-sign[1].jpg"/>
          <p:cNvPicPr>
            <a:picLocks noChangeAspect="1" noChangeArrowheads="1"/>
          </p:cNvPicPr>
          <p:nvPr/>
        </p:nvPicPr>
        <p:blipFill>
          <a:blip r:embed="rId10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duotone>
              <a:prstClr val="black"/>
              <a:schemeClr val="accent5">
                <a:tint val="45000"/>
                <a:satMod val="400000"/>
              </a:schemeClr>
            </a:duotone>
            <a:extLst>
              <a:ext uri="{BEBA8EAE-BF5A-486C-A8C5-ECC9F3942E4B}">
                <a14:imgProps xmlns:a14="http://schemas.microsoft.com/office/drawing/2010/main">
                  <a14:imgLayer r:embed="rId11">
                    <a14:imgEffect>
                      <a14:colorTemperature colorTemp="8800"/>
                    </a14:imgEffect>
                    <a14:imgEffect>
                      <a14:brightnessContrast bright="20000" contrast="-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20555015">
            <a:off x="209213" y="1784991"/>
            <a:ext cx="672768" cy="100826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0" name="Picture 23" descr="C:\Users\Ivy\AppData\Local\Microsoft\Windows\Temporary Internet Files\Content.IE5\BYR9RK3T\gi_patientharm_questionnaire_300-300x200[1].jpg"/>
          <p:cNvPicPr>
            <a:picLocks noChangeAspect="1" noChangeArrowheads="1"/>
          </p:cNvPicPr>
          <p:nvPr/>
        </p:nvPicPr>
        <p:blipFill>
          <a:blip r:embed="rId12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duotone>
              <a:prstClr val="black"/>
              <a:schemeClr val="accent1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05353" y="4194021"/>
            <a:ext cx="999366" cy="721764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1" name="Picture 70"/>
          <p:cNvPicPr>
            <a:picLocks noChangeAspect="1"/>
          </p:cNvPicPr>
          <p:nvPr/>
        </p:nvPicPr>
        <p:blipFill rotWithShape="1">
          <a:blip r:embed="rId13" cstate="print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backgroundRemoval t="10000" b="90000" l="10000" r="90000">
                        <a14:foregroundMark x1="35509" y1="42016" x2="35509" y2="42016"/>
                        <a14:foregroundMark x1="38514" y1="48695" x2="38514" y2="48695"/>
                        <a14:foregroundMark x1="47402" y1="77838" x2="47402" y2="77838"/>
                        <a14:foregroundMark x1="48476" y1="73103" x2="48476" y2="73103"/>
                        <a14:foregroundMark x1="48647" y1="59624" x2="48647" y2="59624"/>
                        <a14:foregroundMark x1="43066" y1="60777" x2="43066" y2="60777"/>
                        <a14:foregroundMark x1="43753" y1="68913" x2="43753" y2="68913"/>
                        <a14:foregroundMark x1="45470" y1="30176" x2="45470" y2="30176"/>
                        <a14:foregroundMark x1="33705" y1="42137" x2="33705" y2="42137"/>
                        <a14:foregroundMark x1="34607" y1="39769" x2="34607" y2="39769"/>
                        <a14:foregroundMark x1="36539" y1="44262" x2="38085" y2="47662"/>
                        <a14:foregroundMark x1="39030" y1="49423" x2="42078" y2="52580"/>
                        <a14:foregroundMark x1="56290" y1="51913" x2="56290" y2="51913"/>
                        <a14:foregroundMark x1="57535" y1="53005" x2="61271" y2="51913"/>
                        <a14:foregroundMark x1="46930" y1="28233" x2="46930" y2="28233"/>
                        <a14:foregroundMark x1="45985" y1="29083" x2="45985" y2="29083"/>
                        <a14:foregroundMark x1="49592" y1="29265" x2="49592" y2="29265"/>
                        <a14:foregroundMark x1="50494" y1="29872" x2="50494" y2="29872"/>
                        <a14:foregroundMark x1="52769" y1="28658" x2="52769" y2="28658"/>
                        <a14:foregroundMark x1="51567" y1="29630" x2="51567" y2="29630"/>
                        <a14:foregroundMark x1="50365" y1="28537" x2="50365" y2="28537"/>
                        <a14:foregroundMark x1="55646" y1="29569" x2="55646" y2="29569"/>
                        <a14:foregroundMark x1="55990" y1="30844" x2="55990" y2="30844"/>
                        <a14:foregroundMark x1="57235" y1="30419" x2="57235" y2="30419"/>
                        <a14:foregroundMark x1="58824" y1="31330" x2="58824" y2="31330"/>
                        <a14:foregroundMark x1="58609" y1="33151" x2="58609" y2="33151"/>
                        <a14:foregroundMark x1="57192" y1="33455" x2="57192" y2="33455"/>
                        <a14:foregroundMark x1="54315" y1="30237" x2="54315" y2="30237"/>
                        <a14:foregroundMark x1="53027" y1="31330" x2="53027" y2="31330"/>
                        <a14:foregroundMark x1="58222" y1="35033" x2="58222" y2="35033"/>
                        <a14:foregroundMark x1="59081" y1="32726" x2="59081" y2="32726"/>
                        <a14:foregroundMark x1="59511" y1="31026" x2="59511" y2="31026"/>
                        <a14:foregroundMark x1="60369" y1="52216" x2="60369" y2="52216"/>
                        <a14:foregroundMark x1="57879" y1="53127" x2="57879" y2="53127"/>
                        <a14:foregroundMark x1="57407" y1="54827" x2="57407" y2="54827"/>
                        <a14:foregroundMark x1="44654" y1="32240" x2="44654" y2="32240"/>
                        <a14:foregroundMark x1="45170" y1="31148" x2="45170" y2="31148"/>
                        <a14:foregroundMark x1="57836" y1="36248" x2="57836" y2="36248"/>
                        <a14:foregroundMark x1="53328" y1="28537" x2="53328" y2="28537"/>
                        <a14:foregroundMark x1="51911" y1="28840" x2="51911" y2="28840"/>
                        <a14:foregroundMark x1="50837" y1="30662" x2="50837" y2="30662"/>
                        <a14:foregroundMark x1="51052" y1="32726" x2="51052" y2="32726"/>
                        <a14:foregroundMark x1="51911" y1="32665" x2="51911" y2="32665"/>
                        <a14:foregroundMark x1="48433" y1="28355" x2="48433" y2="28355"/>
                        <a14:foregroundMark x1="44139" y1="34608" x2="44139" y2="34608"/>
                        <a14:foregroundMark x1="53972" y1="76078" x2="53972" y2="76078"/>
                        <a14:foregroundMark x1="58308" y1="77110" x2="58308" y2="77110"/>
                        <a14:foregroundMark x1="53800" y1="70067" x2="53800" y2="70067"/>
                        <a14:foregroundMark x1="54702" y1="77838" x2="54702" y2="77838"/>
                        <a14:foregroundMark x1="46071" y1="78749" x2="46071" y2="78749"/>
                        <a14:foregroundMark x1="57278" y1="76988" x2="57278" y2="76988"/>
                        <a14:foregroundMark x1="59296" y1="76746" x2="59296" y2="76746"/>
                        <a14:foregroundMark x1="56290" y1="78628" x2="56290" y2="78628"/>
                        <a14:foregroundMark x1="55474" y1="79235" x2="55474" y2="79235"/>
                        <a14:foregroundMark x1="53242" y1="71706" x2="53242" y2="71706"/>
                        <a14:foregroundMark x1="53456" y1="72799" x2="53456" y2="72799"/>
                        <a14:foregroundMark x1="54787" y1="72981" x2="54787" y2="72981"/>
                        <a14:foregroundMark x1="53714" y1="74742" x2="53714" y2="74742"/>
                        <a14:foregroundMark x1="55389" y1="74985" x2="55389" y2="74985"/>
                        <a14:foregroundMark x1="54873" y1="74438" x2="54873" y2="74438"/>
                        <a14:foregroundMark x1="54573" y1="75835" x2="54573" y2="75835"/>
                        <a14:backgroundMark x1="45985" y1="31330" x2="45985" y2="31330"/>
                        <a14:backgroundMark x1="47574" y1="30844" x2="47574" y2="30844"/>
                        <a14:backgroundMark x1="49549" y1="30662" x2="49549" y2="30662"/>
                        <a14:backgroundMark x1="52383" y1="31087" x2="52383" y2="31087"/>
                        <a14:backgroundMark x1="54143" y1="31815" x2="54143" y2="31815"/>
                        <a14:backgroundMark x1="57535" y1="34487" x2="57535" y2="34487"/>
                        <a14:backgroundMark x1="46715" y1="32180" x2="46715" y2="32180"/>
                        <a14:backgroundMark x1="52812" y1="32240" x2="52812" y2="32240"/>
                        <a14:backgroundMark x1="56677" y1="31937" x2="56677" y2="31937"/>
                        <a14:backgroundMark x1="55217" y1="33212" x2="55217" y2="33212"/>
                      </a14:backgroundRemoval>
                    </a14:imgEffect>
                    <a14:imgEffect>
                      <a14:saturation sat="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33077" t="25575" r="32228" b="19498"/>
          <a:stretch/>
        </p:blipFill>
        <p:spPr>
          <a:xfrm>
            <a:off x="6636322" y="157347"/>
            <a:ext cx="723134" cy="1024126"/>
          </a:xfrm>
          <a:prstGeom prst="rect">
            <a:avLst/>
          </a:prstGeom>
        </p:spPr>
      </p:pic>
      <p:pic>
        <p:nvPicPr>
          <p:cNvPr id="72" name="Picture 36" descr="C:\Users\Ivy\AppData\Local\Microsoft\Windows\Temporary Internet Files\Content.IE5\Z2ME05OT\ambulance_plain_red[1].png"/>
          <p:cNvPicPr>
            <a:picLocks noChangeAspect="1" noChangeArrowheads="1"/>
          </p:cNvPicPr>
          <p:nvPr/>
        </p:nvPicPr>
        <p:blipFill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50049" y="3764296"/>
            <a:ext cx="720764" cy="78082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11" name="TextBox 210"/>
          <p:cNvSpPr txBox="1"/>
          <p:nvPr/>
        </p:nvSpPr>
        <p:spPr>
          <a:xfrm>
            <a:off x="284753" y="189462"/>
            <a:ext cx="2236510" cy="67710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TW" altLang="en-US" sz="2000" b="1" kern="1200" dirty="0">
                <a:solidFill>
                  <a:srgbClr val="00682F"/>
                </a:solidFill>
                <a:latin typeface="微軟正黑體"/>
                <a:ea typeface="微軟正黑體"/>
                <a:cs typeface="Aharoni" panose="02010803020104030203" pitchFamily="2" charset="-79"/>
              </a:rPr>
              <a:t>北區兒童</a:t>
            </a:r>
            <a:r>
              <a:rPr lang="zh-TW" altLang="en-US" sz="2000" b="1" kern="1200" dirty="0">
                <a:solidFill>
                  <a:srgbClr val="FF6700">
                    <a:lumMod val="75000"/>
                  </a:srgbClr>
                </a:solidFill>
                <a:latin typeface="微軟正黑體"/>
                <a:ea typeface="微軟正黑體"/>
                <a:cs typeface="Aharoni" panose="02010803020104030203" pitchFamily="2" charset="-79"/>
              </a:rPr>
              <a:t>損傷</a:t>
            </a:r>
            <a:r>
              <a:rPr lang="zh-TW" altLang="en-US" sz="2000" b="1" kern="1200" dirty="0">
                <a:solidFill>
                  <a:srgbClr val="00682F"/>
                </a:solidFill>
                <a:latin typeface="微軟正黑體"/>
                <a:ea typeface="微軟正黑體"/>
                <a:cs typeface="Aharoni" panose="02010803020104030203" pitchFamily="2" charset="-79"/>
              </a:rPr>
              <a:t>概覽</a:t>
            </a:r>
            <a:r>
              <a:rPr lang="en-GB" sz="2000" b="1" kern="1200" dirty="0">
                <a:solidFill>
                  <a:srgbClr val="00682F"/>
                </a:solidFill>
                <a:latin typeface="+mn-lt"/>
                <a:ea typeface="+mn-ea"/>
                <a:cs typeface="Aharoni" panose="02010803020104030203" pitchFamily="2" charset="-79"/>
              </a:rPr>
              <a:t/>
            </a:r>
            <a:br>
              <a:rPr lang="en-GB" sz="2000" b="1" kern="1200" dirty="0">
                <a:solidFill>
                  <a:srgbClr val="00682F"/>
                </a:solidFill>
                <a:latin typeface="+mn-lt"/>
                <a:ea typeface="+mn-ea"/>
                <a:cs typeface="Aharoni" panose="02010803020104030203" pitchFamily="2" charset="-79"/>
              </a:rPr>
            </a:br>
            <a:r>
              <a:rPr lang="en-GB" sz="1800" kern="1200" dirty="0" smtClean="0">
                <a:solidFill>
                  <a:srgbClr val="00682F"/>
                </a:solidFill>
                <a:latin typeface="Berlin Sans FB Demi" panose="020E0802020502020306" pitchFamily="34" charset="0"/>
                <a:ea typeface="+mn-ea"/>
                <a:cs typeface="Aharoni" panose="02010803020104030203" pitchFamily="2" charset="-79"/>
              </a:rPr>
              <a:t>2001-2012 </a:t>
            </a:r>
            <a:endParaRPr lang="en-GB" sz="1800" kern="1200" dirty="0">
              <a:solidFill>
                <a:srgbClr val="00682F"/>
              </a:solidFill>
              <a:latin typeface="Berlin Sans FB Demi" panose="020E0802020502020306" pitchFamily="34" charset="0"/>
              <a:ea typeface="+mn-ea"/>
              <a:cs typeface="Aharoni" panose="02010803020104030203" pitchFamily="2" charset="-79"/>
            </a:endParaRPr>
          </a:p>
        </p:txBody>
      </p:sp>
      <p:sp>
        <p:nvSpPr>
          <p:cNvPr id="232" name="TextBox 231"/>
          <p:cNvSpPr txBox="1"/>
          <p:nvPr/>
        </p:nvSpPr>
        <p:spPr>
          <a:xfrm>
            <a:off x="4749002" y="3383704"/>
            <a:ext cx="156966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TW" altLang="en-US" sz="1800" b="1" kern="1200" dirty="0" smtClean="0">
                <a:solidFill>
                  <a:srgbClr val="00682F"/>
                </a:solidFill>
                <a:latin typeface="Century Gothic"/>
                <a:ea typeface="微軟正黑體"/>
                <a:cs typeface="Aharoni" panose="02010803020104030203" pitchFamily="2" charset="-79"/>
              </a:rPr>
              <a:t>急症室求診率</a:t>
            </a:r>
            <a:endParaRPr lang="en-GB" sz="1800" b="1" kern="1200" dirty="0">
              <a:solidFill>
                <a:srgbClr val="00682F"/>
              </a:solidFill>
              <a:latin typeface="Century Gothic"/>
              <a:ea typeface="+mn-ea"/>
              <a:cs typeface="Aharoni" panose="02010803020104030203" pitchFamily="2" charset="-79"/>
            </a:endParaRPr>
          </a:p>
        </p:txBody>
      </p:sp>
      <p:sp>
        <p:nvSpPr>
          <p:cNvPr id="233" name="TextBox 232"/>
          <p:cNvSpPr txBox="1"/>
          <p:nvPr/>
        </p:nvSpPr>
        <p:spPr>
          <a:xfrm>
            <a:off x="4752165" y="624835"/>
            <a:ext cx="110799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TW" altLang="en-US" sz="1800" b="1" kern="1200" dirty="0" smtClean="0">
                <a:solidFill>
                  <a:srgbClr val="00682F"/>
                </a:solidFill>
                <a:latin typeface="Century Gothic"/>
                <a:ea typeface="微軟正黑體"/>
                <a:cs typeface="Aharoni" panose="02010803020104030203" pitchFamily="2" charset="-79"/>
              </a:rPr>
              <a:t>高危組</a:t>
            </a:r>
            <a:r>
              <a:rPr lang="zh-TW" altLang="en-US" sz="1800" b="1" kern="1200" dirty="0">
                <a:solidFill>
                  <a:srgbClr val="00682F"/>
                </a:solidFill>
                <a:latin typeface="Century Gothic"/>
                <a:ea typeface="微軟正黑體"/>
                <a:cs typeface="Aharoni" panose="02010803020104030203" pitchFamily="2" charset="-79"/>
              </a:rPr>
              <a:t>別</a:t>
            </a:r>
            <a:endParaRPr lang="en-GB" sz="1800" b="1" kern="1200" dirty="0">
              <a:solidFill>
                <a:srgbClr val="00682F"/>
              </a:solidFill>
              <a:latin typeface="Century Gothic"/>
              <a:ea typeface="+mn-ea"/>
              <a:cs typeface="Aharoni" panose="02010803020104030203" pitchFamily="2" charset="-79"/>
            </a:endParaRPr>
          </a:p>
        </p:txBody>
      </p:sp>
      <p:sp>
        <p:nvSpPr>
          <p:cNvPr id="234" name="TextBox 233"/>
          <p:cNvSpPr txBox="1"/>
          <p:nvPr/>
        </p:nvSpPr>
        <p:spPr>
          <a:xfrm>
            <a:off x="218287" y="1240169"/>
            <a:ext cx="180049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TW" altLang="en-US" sz="1800" b="1" kern="1200" dirty="0">
                <a:solidFill>
                  <a:srgbClr val="00682F"/>
                </a:solidFill>
                <a:latin typeface="Century Gothic"/>
                <a:ea typeface="微軟正黑體"/>
                <a:cs typeface="Aharoni" panose="02010803020104030203" pitchFamily="2" charset="-79"/>
              </a:rPr>
              <a:t>急症室醫療開支</a:t>
            </a:r>
            <a:endParaRPr lang="en-GB" sz="1800" b="1" kern="1200" dirty="0">
              <a:solidFill>
                <a:srgbClr val="00682F"/>
              </a:solidFill>
              <a:latin typeface="Century Gothic"/>
              <a:ea typeface="+mn-ea"/>
              <a:cs typeface="Aharoni" panose="02010803020104030203" pitchFamily="2" charset="-79"/>
            </a:endParaRPr>
          </a:p>
        </p:txBody>
      </p:sp>
      <p:sp>
        <p:nvSpPr>
          <p:cNvPr id="235" name="TextBox 234"/>
          <p:cNvSpPr txBox="1"/>
          <p:nvPr/>
        </p:nvSpPr>
        <p:spPr>
          <a:xfrm>
            <a:off x="218285" y="3657686"/>
            <a:ext cx="226215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TW" altLang="en-US" sz="1800" b="1" kern="1200" dirty="0" smtClean="0">
                <a:solidFill>
                  <a:srgbClr val="00682F"/>
                </a:solidFill>
                <a:latin typeface="Century Gothic"/>
                <a:ea typeface="微軟正黑體"/>
                <a:cs typeface="Aharoni" panose="02010803020104030203" pitchFamily="2" charset="-79"/>
              </a:rPr>
              <a:t>值得注意之損傷種類</a:t>
            </a:r>
            <a:endParaRPr lang="en-GB" sz="1800" b="1" kern="1200" dirty="0">
              <a:solidFill>
                <a:srgbClr val="00682F"/>
              </a:solidFill>
              <a:latin typeface="Century Gothic"/>
              <a:ea typeface="+mn-ea"/>
              <a:cs typeface="Aharoni" panose="02010803020104030203" pitchFamily="2" charset="-79"/>
            </a:endParaRPr>
          </a:p>
        </p:txBody>
      </p:sp>
      <p:sp>
        <p:nvSpPr>
          <p:cNvPr id="236" name="TextBox 1"/>
          <p:cNvSpPr txBox="1"/>
          <p:nvPr/>
        </p:nvSpPr>
        <p:spPr>
          <a:xfrm>
            <a:off x="560430" y="1859876"/>
            <a:ext cx="1673496" cy="939165"/>
          </a:xfrm>
          <a:prstGeom prst="rect">
            <a:avLst/>
          </a:prstGeom>
        </p:spPr>
        <p:txBody>
          <a:bodyPr wrap="square" rtlCol="0"/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zh-TW" altLang="en-US" kern="1200" dirty="0" smtClean="0">
                <a:solidFill>
                  <a:prstClr val="black"/>
                </a:solidFill>
              </a:rPr>
              <a:t>每年</a:t>
            </a:r>
            <a:r>
              <a:rPr lang="zh-TW" altLang="en-US" kern="1200" dirty="0">
                <a:solidFill>
                  <a:prstClr val="black"/>
                </a:solidFill>
              </a:rPr>
              <a:t>有</a:t>
            </a:r>
            <a:r>
              <a:rPr lang="en-US" kern="1200" dirty="0">
                <a:solidFill>
                  <a:prstClr val="black"/>
                </a:solidFill>
              </a:rPr>
              <a:t> </a:t>
            </a:r>
            <a:r>
              <a:rPr lang="en-US" altLang="zh-TW" kern="1200" dirty="0" smtClean="0">
                <a:solidFill>
                  <a:prstClr val="black"/>
                </a:solidFill>
              </a:rPr>
              <a:t>42.3</a:t>
            </a:r>
            <a:r>
              <a:rPr lang="en-US" kern="1200" dirty="0" smtClean="0">
                <a:solidFill>
                  <a:prstClr val="black"/>
                </a:solidFill>
              </a:rPr>
              <a:t>% </a:t>
            </a:r>
            <a:r>
              <a:rPr lang="en-US" sz="2000" b="1" kern="1200" dirty="0" smtClean="0">
                <a:solidFill>
                  <a:srgbClr val="C00000"/>
                </a:solidFill>
              </a:rPr>
              <a:t>$1</a:t>
            </a:r>
            <a:r>
              <a:rPr lang="en-US" altLang="zh-TW" sz="2000" b="1" kern="1200" dirty="0" smtClean="0">
                <a:solidFill>
                  <a:srgbClr val="C00000"/>
                </a:solidFill>
              </a:rPr>
              <a:t>,062,218</a:t>
            </a:r>
            <a:endParaRPr lang="en-US" sz="1200" kern="1200" dirty="0" smtClean="0">
              <a:solidFill>
                <a:prstClr val="black"/>
              </a:solidFill>
            </a:endParaRPr>
          </a:p>
          <a:p>
            <a:pPr algn="ctr"/>
            <a:r>
              <a:rPr lang="zh-TW" altLang="en-US" sz="2400" b="1" kern="1200" dirty="0" smtClean="0">
                <a:solidFill>
                  <a:srgbClr val="C00000"/>
                </a:solidFill>
              </a:rPr>
              <a:t>可避免</a:t>
            </a:r>
            <a:endParaRPr lang="en-GB" sz="2800" b="1" kern="1200" dirty="0">
              <a:solidFill>
                <a:srgbClr val="C00000"/>
              </a:solidFill>
            </a:endParaRPr>
          </a:p>
        </p:txBody>
      </p:sp>
      <p:sp>
        <p:nvSpPr>
          <p:cNvPr id="237" name="TextBox 236"/>
          <p:cNvSpPr txBox="1"/>
          <p:nvPr/>
        </p:nvSpPr>
        <p:spPr>
          <a:xfrm>
            <a:off x="7452577" y="804038"/>
            <a:ext cx="1747594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TW" altLang="en-US" sz="1050" kern="1200" baseline="-25000" dirty="0" smtClean="0">
                <a:solidFill>
                  <a:prstClr val="black"/>
                </a:solidFill>
                <a:latin typeface="Century Gothic"/>
                <a:ea typeface="微軟正黑體"/>
                <a:cs typeface="+mn-cs"/>
              </a:rPr>
              <a:t>每十萬人</a:t>
            </a:r>
            <a:r>
              <a:rPr lang="en-US" altLang="zh-TW" sz="3200" kern="1200" dirty="0" smtClean="0">
                <a:solidFill>
                  <a:prstClr val="black"/>
                </a:solidFill>
                <a:latin typeface="Century Gothic"/>
                <a:ea typeface="微軟正黑體"/>
                <a:cs typeface="+mn-cs"/>
              </a:rPr>
              <a:t>9,454</a:t>
            </a:r>
            <a:r>
              <a:rPr lang="zh-TW" altLang="en-US" sz="1050" kern="1200" baseline="-25000" dirty="0" smtClean="0">
                <a:solidFill>
                  <a:prstClr val="black"/>
                </a:solidFill>
                <a:latin typeface="Century Gothic"/>
                <a:ea typeface="微軟正黑體"/>
                <a:cs typeface="+mn-cs"/>
              </a:rPr>
              <a:t>人次</a:t>
            </a:r>
            <a:endParaRPr lang="en-GB" sz="1050" kern="1200" baseline="-25000" dirty="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238" name="TextBox 1"/>
          <p:cNvSpPr txBox="1"/>
          <p:nvPr/>
        </p:nvSpPr>
        <p:spPr>
          <a:xfrm>
            <a:off x="2453900" y="2022232"/>
            <a:ext cx="1741694" cy="816952"/>
          </a:xfrm>
          <a:prstGeom prst="rect">
            <a:avLst/>
          </a:prstGeom>
        </p:spPr>
        <p:txBody>
          <a:bodyPr wrap="square" rtlCol="0"/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zh-TW" altLang="en-US" sz="1400" b="1" kern="1200" dirty="0" smtClean="0">
                <a:solidFill>
                  <a:prstClr val="black"/>
                </a:solidFill>
              </a:rPr>
              <a:t>每年</a:t>
            </a:r>
            <a:r>
              <a:rPr lang="zh-TW" altLang="en-US" sz="1600" b="1" kern="1200" dirty="0" smtClean="0">
                <a:solidFill>
                  <a:prstClr val="black"/>
                </a:solidFill>
              </a:rPr>
              <a:t>共</a:t>
            </a:r>
            <a:endParaRPr lang="en-US" sz="1400" b="1" kern="1200" dirty="0" smtClean="0">
              <a:solidFill>
                <a:prstClr val="black"/>
              </a:solidFill>
            </a:endParaRPr>
          </a:p>
          <a:p>
            <a:pPr algn="ctr"/>
            <a:r>
              <a:rPr lang="en-US" sz="2400" b="1" kern="1200" dirty="0" smtClean="0">
                <a:solidFill>
                  <a:prstClr val="black"/>
                </a:solidFill>
              </a:rPr>
              <a:t>$</a:t>
            </a:r>
            <a:r>
              <a:rPr lang="en-US" altLang="zh-TW" sz="2400" b="1" kern="1200" dirty="0" smtClean="0">
                <a:solidFill>
                  <a:prstClr val="black"/>
                </a:solidFill>
              </a:rPr>
              <a:t>2,513,408</a:t>
            </a:r>
            <a:r>
              <a:rPr lang="en-US" sz="2000" kern="1200" dirty="0" smtClean="0">
                <a:solidFill>
                  <a:prstClr val="black"/>
                </a:solidFill>
              </a:rPr>
              <a:t/>
            </a:r>
            <a:br>
              <a:rPr lang="en-US" sz="2000" kern="1200" dirty="0" smtClean="0">
                <a:solidFill>
                  <a:prstClr val="black"/>
                </a:solidFill>
              </a:rPr>
            </a:br>
            <a:endParaRPr lang="en-GB" sz="2800" b="1" kern="1200" dirty="0">
              <a:solidFill>
                <a:prstClr val="black"/>
              </a:solidFill>
            </a:endParaRPr>
          </a:p>
        </p:txBody>
      </p:sp>
      <p:sp>
        <p:nvSpPr>
          <p:cNvPr id="239" name="TextBox 1"/>
          <p:cNvSpPr txBox="1"/>
          <p:nvPr/>
        </p:nvSpPr>
        <p:spPr>
          <a:xfrm>
            <a:off x="591087" y="4221088"/>
            <a:ext cx="1136322" cy="720000"/>
          </a:xfrm>
          <a:prstGeom prst="rect">
            <a:avLst/>
          </a:prstGeom>
        </p:spPr>
        <p:txBody>
          <a:bodyPr wrap="square" rtlCol="0"/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zh-TW" altLang="en-US" sz="1200" kern="1200" dirty="0">
                <a:solidFill>
                  <a:srgbClr val="0000FF"/>
                </a:solidFill>
              </a:rPr>
              <a:t>改善中</a:t>
            </a:r>
            <a:endParaRPr lang="en-US" sz="1200" kern="1200" dirty="0">
              <a:solidFill>
                <a:srgbClr val="0000FF"/>
              </a:solidFill>
            </a:endParaRPr>
          </a:p>
          <a:p>
            <a:pPr algn="ctr"/>
            <a:r>
              <a:rPr lang="zh-TW" altLang="en-US" sz="1200" b="1" kern="1200" dirty="0" smtClean="0">
                <a:solidFill>
                  <a:srgbClr val="00682F"/>
                </a:solidFill>
              </a:rPr>
              <a:t>虐待兒童</a:t>
            </a:r>
            <a:endParaRPr lang="en-GB" sz="1200" b="1" kern="1200" dirty="0">
              <a:solidFill>
                <a:srgbClr val="00682F"/>
              </a:solidFill>
            </a:endParaRPr>
          </a:p>
        </p:txBody>
      </p:sp>
      <p:sp>
        <p:nvSpPr>
          <p:cNvPr id="240" name="TextBox 1"/>
          <p:cNvSpPr txBox="1"/>
          <p:nvPr/>
        </p:nvSpPr>
        <p:spPr>
          <a:xfrm>
            <a:off x="2883124" y="4226208"/>
            <a:ext cx="1136492" cy="720000"/>
          </a:xfrm>
          <a:prstGeom prst="rect">
            <a:avLst/>
          </a:prstGeom>
        </p:spPr>
        <p:txBody>
          <a:bodyPr wrap="square" rtlCol="0"/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zh-TW" altLang="en-US" sz="1200" kern="1200" dirty="0">
                <a:solidFill>
                  <a:prstClr val="black"/>
                </a:solidFill>
              </a:rPr>
              <a:t>有待改善</a:t>
            </a:r>
            <a:endParaRPr lang="en-US" sz="1200" kern="1200" dirty="0">
              <a:solidFill>
                <a:prstClr val="black"/>
              </a:solidFill>
            </a:endParaRPr>
          </a:p>
          <a:p>
            <a:pPr algn="ctr"/>
            <a:r>
              <a:rPr lang="zh-TW" altLang="en-US" sz="1200" b="1" kern="1200" dirty="0" smtClean="0">
                <a:solidFill>
                  <a:srgbClr val="00682F"/>
                </a:solidFill>
              </a:rPr>
              <a:t>交通意外</a:t>
            </a:r>
            <a:endParaRPr lang="en-GB" sz="1200" b="1" kern="1200" dirty="0">
              <a:solidFill>
                <a:srgbClr val="00682F"/>
              </a:solidFill>
            </a:endParaRPr>
          </a:p>
        </p:txBody>
      </p:sp>
      <p:sp>
        <p:nvSpPr>
          <p:cNvPr id="241" name="TextBox 1"/>
          <p:cNvSpPr txBox="1"/>
          <p:nvPr/>
        </p:nvSpPr>
        <p:spPr>
          <a:xfrm>
            <a:off x="1644738" y="4221168"/>
            <a:ext cx="1337130" cy="720000"/>
          </a:xfrm>
          <a:prstGeom prst="rect">
            <a:avLst/>
          </a:prstGeom>
        </p:spPr>
        <p:txBody>
          <a:bodyPr wrap="square" rtlCol="0"/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zh-TW" altLang="en-US" sz="1200" kern="1200" dirty="0">
                <a:solidFill>
                  <a:srgbClr val="C00000"/>
                </a:solidFill>
              </a:rPr>
              <a:t>惡化中</a:t>
            </a:r>
            <a:endParaRPr lang="en-US" sz="1200" kern="1200" dirty="0">
              <a:solidFill>
                <a:srgbClr val="C00000"/>
              </a:solidFill>
            </a:endParaRPr>
          </a:p>
          <a:p>
            <a:pPr algn="ctr"/>
            <a:r>
              <a:rPr lang="zh-TW" altLang="en-US" sz="1200" b="1" kern="1200" dirty="0" smtClean="0">
                <a:solidFill>
                  <a:srgbClr val="00682F"/>
                </a:solidFill>
              </a:rPr>
              <a:t>運動意外</a:t>
            </a:r>
            <a:endParaRPr lang="en-GB" sz="1200" b="1" kern="1200" dirty="0">
              <a:solidFill>
                <a:srgbClr val="00682F"/>
              </a:solidFill>
            </a:endParaRPr>
          </a:p>
        </p:txBody>
      </p:sp>
      <p:sp>
        <p:nvSpPr>
          <p:cNvPr id="242" name="TextBox 1"/>
          <p:cNvSpPr txBox="1"/>
          <p:nvPr/>
        </p:nvSpPr>
        <p:spPr>
          <a:xfrm>
            <a:off x="4917874" y="1109869"/>
            <a:ext cx="1315851" cy="324026"/>
          </a:xfrm>
          <a:prstGeom prst="rect">
            <a:avLst/>
          </a:prstGeom>
          <a:ln>
            <a:noFill/>
          </a:ln>
        </p:spPr>
        <p:txBody>
          <a:bodyPr wrap="none" rtlCol="0"/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r>
              <a:rPr lang="zh-TW" altLang="en-US" sz="1600" b="1" kern="1200" dirty="0" smtClean="0">
                <a:ln w="3175">
                  <a:solidFill>
                    <a:srgbClr val="002060"/>
                  </a:solidFill>
                </a:ln>
                <a:solidFill>
                  <a:srgbClr val="0070C0"/>
                </a:solidFill>
              </a:rPr>
              <a:t>男性</a:t>
            </a:r>
            <a:r>
              <a:rPr lang="en-US" sz="1600" kern="1200" dirty="0" smtClean="0">
                <a:ln w="3175">
                  <a:solidFill>
                    <a:srgbClr val="002060"/>
                  </a:solidFill>
                </a:ln>
                <a:solidFill>
                  <a:srgbClr val="0070C0"/>
                </a:solidFill>
              </a:rPr>
              <a:t> </a:t>
            </a:r>
            <a:r>
              <a:rPr lang="en-US" sz="1600" kern="1200" dirty="0" smtClean="0">
                <a:solidFill>
                  <a:prstClr val="black"/>
                </a:solidFill>
              </a:rPr>
              <a:t>0-4</a:t>
            </a:r>
            <a:r>
              <a:rPr lang="zh-TW" altLang="en-US" sz="1600" kern="1200" dirty="0" smtClean="0">
                <a:solidFill>
                  <a:prstClr val="black"/>
                </a:solidFill>
              </a:rPr>
              <a:t>歲</a:t>
            </a:r>
            <a:endParaRPr lang="en-GB" sz="1600" kern="1200" dirty="0">
              <a:solidFill>
                <a:prstClr val="black"/>
              </a:solidFill>
            </a:endParaRPr>
          </a:p>
        </p:txBody>
      </p:sp>
      <p:sp>
        <p:nvSpPr>
          <p:cNvPr id="243" name="TextBox 1"/>
          <p:cNvSpPr txBox="1"/>
          <p:nvPr/>
        </p:nvSpPr>
        <p:spPr>
          <a:xfrm>
            <a:off x="4917873" y="2492728"/>
            <a:ext cx="1315851" cy="324048"/>
          </a:xfrm>
          <a:prstGeom prst="rect">
            <a:avLst/>
          </a:prstGeom>
        </p:spPr>
        <p:txBody>
          <a:bodyPr wrap="none" rtlCol="0"/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r>
              <a:rPr lang="zh-TW" altLang="en-US" sz="1600" b="1" kern="1200" dirty="0" smtClean="0">
                <a:ln w="3175">
                  <a:solidFill>
                    <a:srgbClr val="002060"/>
                  </a:solidFill>
                </a:ln>
                <a:solidFill>
                  <a:srgbClr val="0070C0"/>
                </a:solidFill>
              </a:rPr>
              <a:t>男性 </a:t>
            </a:r>
            <a:r>
              <a:rPr lang="en-US" altLang="zh-TW" sz="1600" kern="1200" dirty="0" smtClean="0">
                <a:solidFill>
                  <a:prstClr val="black"/>
                </a:solidFill>
              </a:rPr>
              <a:t>15-19</a:t>
            </a:r>
            <a:r>
              <a:rPr lang="zh-TW" altLang="en-US" sz="1600" kern="1200" dirty="0" smtClean="0">
                <a:solidFill>
                  <a:prstClr val="black"/>
                </a:solidFill>
              </a:rPr>
              <a:t>歲</a:t>
            </a:r>
            <a:endParaRPr lang="en-GB" sz="1600" kern="1200" dirty="0">
              <a:solidFill>
                <a:prstClr val="black"/>
              </a:solidFill>
            </a:endParaRPr>
          </a:p>
        </p:txBody>
      </p:sp>
      <p:sp>
        <p:nvSpPr>
          <p:cNvPr id="244" name="TextBox 1"/>
          <p:cNvSpPr txBox="1"/>
          <p:nvPr/>
        </p:nvSpPr>
        <p:spPr>
          <a:xfrm>
            <a:off x="4917872" y="1580152"/>
            <a:ext cx="1315851" cy="324026"/>
          </a:xfrm>
          <a:prstGeom prst="rect">
            <a:avLst/>
          </a:prstGeom>
          <a:ln>
            <a:noFill/>
          </a:ln>
        </p:spPr>
        <p:txBody>
          <a:bodyPr wrap="none" rtlCol="0"/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r>
              <a:rPr lang="zh-TW" altLang="en-US" sz="1600" b="1" kern="1200" dirty="0" smtClean="0">
                <a:ln w="3175">
                  <a:solidFill>
                    <a:prstClr val="black"/>
                  </a:solidFill>
                </a:ln>
                <a:solidFill>
                  <a:srgbClr val="FF7C80"/>
                </a:solidFill>
              </a:rPr>
              <a:t>女性 </a:t>
            </a:r>
            <a:r>
              <a:rPr lang="en-US" sz="1600" kern="1200" dirty="0" smtClean="0">
                <a:solidFill>
                  <a:prstClr val="black"/>
                </a:solidFill>
              </a:rPr>
              <a:t>0-4</a:t>
            </a:r>
            <a:r>
              <a:rPr lang="zh-TW" altLang="en-US" sz="1600" kern="1200" dirty="0" smtClean="0">
                <a:solidFill>
                  <a:prstClr val="black"/>
                </a:solidFill>
              </a:rPr>
              <a:t>歲</a:t>
            </a:r>
            <a:endParaRPr lang="en-GB" sz="1600" kern="1200" dirty="0">
              <a:solidFill>
                <a:prstClr val="black"/>
              </a:solidFill>
            </a:endParaRPr>
          </a:p>
        </p:txBody>
      </p:sp>
      <p:sp>
        <p:nvSpPr>
          <p:cNvPr id="245" name="TextBox 1"/>
          <p:cNvSpPr txBox="1"/>
          <p:nvPr/>
        </p:nvSpPr>
        <p:spPr>
          <a:xfrm>
            <a:off x="4917870" y="2025382"/>
            <a:ext cx="1315851" cy="324026"/>
          </a:xfrm>
          <a:prstGeom prst="rect">
            <a:avLst/>
          </a:prstGeom>
          <a:ln>
            <a:noFill/>
          </a:ln>
        </p:spPr>
        <p:txBody>
          <a:bodyPr wrap="none" rtlCol="0"/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r>
              <a:rPr lang="zh-TW" altLang="en-US" sz="1600" b="1" kern="1200" dirty="0" smtClean="0">
                <a:ln w="3175">
                  <a:solidFill>
                    <a:srgbClr val="002060"/>
                  </a:solidFill>
                </a:ln>
                <a:solidFill>
                  <a:srgbClr val="0070C0"/>
                </a:solidFill>
              </a:rPr>
              <a:t>男性 </a:t>
            </a:r>
            <a:r>
              <a:rPr lang="en-US" altLang="zh-TW" sz="1600" kern="1200" dirty="0" smtClean="0">
                <a:solidFill>
                  <a:prstClr val="black"/>
                </a:solidFill>
              </a:rPr>
              <a:t>10-14</a:t>
            </a:r>
            <a:r>
              <a:rPr lang="zh-TW" altLang="en-US" sz="1600" kern="1200" dirty="0" smtClean="0">
                <a:solidFill>
                  <a:prstClr val="black"/>
                </a:solidFill>
              </a:rPr>
              <a:t>歲</a:t>
            </a:r>
            <a:endParaRPr lang="en-GB" sz="1600" kern="1200" dirty="0">
              <a:solidFill>
                <a:prstClr val="black"/>
              </a:solidFill>
            </a:endParaRPr>
          </a:p>
        </p:txBody>
      </p:sp>
      <p:sp>
        <p:nvSpPr>
          <p:cNvPr id="246" name="TextBox 245"/>
          <p:cNvSpPr txBox="1"/>
          <p:nvPr/>
        </p:nvSpPr>
        <p:spPr>
          <a:xfrm>
            <a:off x="6794698" y="1349322"/>
            <a:ext cx="148790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TW" altLang="en-US" sz="1050" kern="1200" baseline="-25000" dirty="0" smtClean="0">
                <a:solidFill>
                  <a:prstClr val="black"/>
                </a:solidFill>
                <a:latin typeface="Century Gothic"/>
                <a:ea typeface="微軟正黑體"/>
                <a:cs typeface="+mn-cs"/>
              </a:rPr>
              <a:t>每十萬人</a:t>
            </a:r>
            <a:r>
              <a:rPr lang="en-US" altLang="zh-TW" sz="2400" kern="1200" dirty="0" smtClean="0">
                <a:solidFill>
                  <a:prstClr val="black"/>
                </a:solidFill>
                <a:latin typeface="Century Gothic"/>
                <a:ea typeface="微軟正黑體"/>
                <a:cs typeface="+mn-cs"/>
              </a:rPr>
              <a:t>7,269</a:t>
            </a:r>
            <a:r>
              <a:rPr lang="zh-TW" altLang="en-US" sz="1050" kern="1200" baseline="-25000" dirty="0" smtClean="0">
                <a:solidFill>
                  <a:prstClr val="black"/>
                </a:solidFill>
                <a:latin typeface="Century Gothic"/>
                <a:ea typeface="微軟正黑體"/>
                <a:cs typeface="+mn-cs"/>
              </a:rPr>
              <a:t>人次</a:t>
            </a:r>
            <a:endParaRPr lang="en-GB" sz="1050" kern="1200" baseline="-25000" dirty="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247" name="TextBox 246"/>
          <p:cNvSpPr txBox="1"/>
          <p:nvPr/>
        </p:nvSpPr>
        <p:spPr>
          <a:xfrm>
            <a:off x="6669164" y="1861648"/>
            <a:ext cx="1364476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TW" altLang="en-US" sz="1050" kern="1200" baseline="-25000" dirty="0" smtClean="0">
                <a:solidFill>
                  <a:prstClr val="black"/>
                </a:solidFill>
                <a:latin typeface="Century Gothic"/>
                <a:ea typeface="微軟正黑體"/>
                <a:cs typeface="+mn-cs"/>
              </a:rPr>
              <a:t>每十萬人</a:t>
            </a:r>
            <a:r>
              <a:rPr lang="en-US" altLang="zh-TW" sz="2000" kern="1200" dirty="0" smtClean="0">
                <a:solidFill>
                  <a:prstClr val="black"/>
                </a:solidFill>
                <a:latin typeface="Century Gothic"/>
                <a:ea typeface="微軟正黑體"/>
                <a:cs typeface="+mn-cs"/>
              </a:rPr>
              <a:t>6,754</a:t>
            </a:r>
            <a:r>
              <a:rPr lang="zh-TW" altLang="en-US" sz="1050" kern="1200" baseline="-25000" dirty="0" smtClean="0">
                <a:solidFill>
                  <a:prstClr val="black"/>
                </a:solidFill>
                <a:latin typeface="Century Gothic"/>
                <a:ea typeface="微軟正黑體"/>
                <a:cs typeface="+mn-cs"/>
              </a:rPr>
              <a:t>人次</a:t>
            </a:r>
            <a:endParaRPr lang="en-GB" sz="1050" kern="1200" baseline="-25000" dirty="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248" name="TextBox 247"/>
          <p:cNvSpPr txBox="1"/>
          <p:nvPr/>
        </p:nvSpPr>
        <p:spPr>
          <a:xfrm>
            <a:off x="6566069" y="2318639"/>
            <a:ext cx="1364476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TW" altLang="en-US" sz="1050" kern="1200" baseline="-25000" dirty="0" smtClean="0">
                <a:solidFill>
                  <a:prstClr val="black"/>
                </a:solidFill>
                <a:latin typeface="Century Gothic"/>
                <a:ea typeface="微軟正黑體"/>
                <a:cs typeface="+mn-cs"/>
              </a:rPr>
              <a:t>每十萬人</a:t>
            </a:r>
            <a:r>
              <a:rPr lang="en-US" altLang="zh-TW" sz="2000" kern="1200" dirty="0" smtClean="0">
                <a:solidFill>
                  <a:prstClr val="black"/>
                </a:solidFill>
                <a:latin typeface="Century Gothic"/>
                <a:ea typeface="微軟正黑體"/>
                <a:cs typeface="+mn-cs"/>
              </a:rPr>
              <a:t>6,409</a:t>
            </a:r>
            <a:r>
              <a:rPr lang="zh-TW" altLang="en-US" sz="1050" kern="1200" baseline="-25000" dirty="0" smtClean="0">
                <a:solidFill>
                  <a:prstClr val="black"/>
                </a:solidFill>
                <a:latin typeface="Century Gothic"/>
                <a:ea typeface="微軟正黑體"/>
                <a:cs typeface="+mn-cs"/>
              </a:rPr>
              <a:t>人次</a:t>
            </a:r>
            <a:endParaRPr lang="en-GB" sz="1050" kern="1200" baseline="-25000" dirty="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249" name="TextBox 1"/>
          <p:cNvSpPr txBox="1"/>
          <p:nvPr/>
        </p:nvSpPr>
        <p:spPr>
          <a:xfrm rot="16200000">
            <a:off x="4468964" y="4299377"/>
            <a:ext cx="1302855" cy="299092"/>
          </a:xfrm>
          <a:prstGeom prst="rect">
            <a:avLst/>
          </a:prstGeom>
        </p:spPr>
        <p:txBody>
          <a:bodyPr wrap="none" rtlCol="0"/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pPr algn="r"/>
            <a:r>
              <a:rPr lang="zh-TW" altLang="en-US" sz="1200" kern="1200" baseline="-25000" dirty="0" smtClean="0">
                <a:solidFill>
                  <a:prstClr val="black"/>
                </a:solidFill>
              </a:rPr>
              <a:t>每十萬人</a:t>
            </a:r>
            <a:r>
              <a:rPr lang="en-US" altLang="zh-TW" sz="1800" kern="1200" dirty="0" smtClean="0">
                <a:solidFill>
                  <a:prstClr val="black"/>
                </a:solidFill>
              </a:rPr>
              <a:t>6,643</a:t>
            </a:r>
            <a:r>
              <a:rPr lang="zh-TW" altLang="en-US" sz="1200" kern="1200" baseline="-25000" dirty="0" smtClean="0">
                <a:solidFill>
                  <a:prstClr val="black"/>
                </a:solidFill>
              </a:rPr>
              <a:t>人次</a:t>
            </a:r>
            <a:endParaRPr lang="en-GB" sz="1200" kern="1200" baseline="-25000" dirty="0">
              <a:solidFill>
                <a:prstClr val="black"/>
              </a:solidFill>
            </a:endParaRPr>
          </a:p>
        </p:txBody>
      </p:sp>
      <p:sp>
        <p:nvSpPr>
          <p:cNvPr id="250" name="TextBox 2"/>
          <p:cNvSpPr txBox="1"/>
          <p:nvPr/>
        </p:nvSpPr>
        <p:spPr>
          <a:xfrm rot="16200000">
            <a:off x="7265635" y="4377381"/>
            <a:ext cx="1302855" cy="299092"/>
          </a:xfrm>
          <a:prstGeom prst="rect">
            <a:avLst/>
          </a:prstGeom>
        </p:spPr>
        <p:txBody>
          <a:bodyPr wrap="none" rtlCol="0"/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pPr algn="r"/>
            <a:r>
              <a:rPr lang="zh-TW" altLang="en-US" sz="1200" kern="1200" baseline="-25000" dirty="0" smtClean="0">
                <a:solidFill>
                  <a:prstClr val="black"/>
                </a:solidFill>
              </a:rPr>
              <a:t>每十萬人</a:t>
            </a:r>
            <a:r>
              <a:rPr lang="en-US" altLang="zh-TW" sz="1800" kern="1200" dirty="0" smtClean="0">
                <a:solidFill>
                  <a:prstClr val="black"/>
                </a:solidFill>
              </a:rPr>
              <a:t>5,656</a:t>
            </a:r>
            <a:r>
              <a:rPr lang="zh-TW" altLang="en-US" sz="1200" kern="1200" baseline="-25000" dirty="0" smtClean="0">
                <a:solidFill>
                  <a:prstClr val="black"/>
                </a:solidFill>
              </a:rPr>
              <a:t>人次</a:t>
            </a:r>
            <a:endParaRPr lang="en-GB" sz="1200" kern="1200" baseline="-25000" dirty="0">
              <a:solidFill>
                <a:prstClr val="black"/>
              </a:solidFill>
            </a:endParaRPr>
          </a:p>
        </p:txBody>
      </p:sp>
      <p:sp>
        <p:nvSpPr>
          <p:cNvPr id="256" name="Oval 255"/>
          <p:cNvSpPr/>
          <p:nvPr/>
        </p:nvSpPr>
        <p:spPr>
          <a:xfrm>
            <a:off x="3422558" y="5452850"/>
            <a:ext cx="66462" cy="7200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sz="1800" kern="1200">
              <a:solidFill>
                <a:prstClr val="white"/>
              </a:solidFill>
            </a:endParaRPr>
          </a:p>
        </p:txBody>
      </p:sp>
      <p:sp>
        <p:nvSpPr>
          <p:cNvPr id="257" name="Oval 256"/>
          <p:cNvSpPr/>
          <p:nvPr/>
        </p:nvSpPr>
        <p:spPr>
          <a:xfrm>
            <a:off x="1141100" y="5478746"/>
            <a:ext cx="66462" cy="7200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sz="1800" kern="1200">
              <a:solidFill>
                <a:prstClr val="white"/>
              </a:solidFill>
            </a:endParaRPr>
          </a:p>
        </p:txBody>
      </p:sp>
      <p:sp>
        <p:nvSpPr>
          <p:cNvPr id="258" name="Oval 257"/>
          <p:cNvSpPr/>
          <p:nvPr/>
        </p:nvSpPr>
        <p:spPr>
          <a:xfrm>
            <a:off x="1141100" y="6007691"/>
            <a:ext cx="66462" cy="7200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sz="1800" kern="1200">
              <a:solidFill>
                <a:prstClr val="white"/>
              </a:solidFill>
            </a:endParaRPr>
          </a:p>
        </p:txBody>
      </p:sp>
      <p:sp>
        <p:nvSpPr>
          <p:cNvPr id="259" name="Oval 258"/>
          <p:cNvSpPr/>
          <p:nvPr/>
        </p:nvSpPr>
        <p:spPr>
          <a:xfrm>
            <a:off x="1141100" y="6536636"/>
            <a:ext cx="66462" cy="7200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sz="1800" kern="1200">
              <a:solidFill>
                <a:prstClr val="white"/>
              </a:solidFill>
            </a:endParaRPr>
          </a:p>
        </p:txBody>
      </p:sp>
      <p:sp>
        <p:nvSpPr>
          <p:cNvPr id="260" name="Oval 259"/>
          <p:cNvSpPr/>
          <p:nvPr/>
        </p:nvSpPr>
        <p:spPr>
          <a:xfrm>
            <a:off x="2287410" y="5457690"/>
            <a:ext cx="66462" cy="7200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sz="1800" kern="1200">
              <a:solidFill>
                <a:prstClr val="white"/>
              </a:solidFill>
            </a:endParaRPr>
          </a:p>
        </p:txBody>
      </p:sp>
      <p:sp>
        <p:nvSpPr>
          <p:cNvPr id="261" name="Oval 260"/>
          <p:cNvSpPr/>
          <p:nvPr/>
        </p:nvSpPr>
        <p:spPr>
          <a:xfrm>
            <a:off x="2287410" y="5986635"/>
            <a:ext cx="66462" cy="7200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sz="1800" kern="1200">
              <a:solidFill>
                <a:prstClr val="white"/>
              </a:solidFill>
            </a:endParaRPr>
          </a:p>
        </p:txBody>
      </p:sp>
      <p:grpSp>
        <p:nvGrpSpPr>
          <p:cNvPr id="262" name="Group 261"/>
          <p:cNvGrpSpPr/>
          <p:nvPr/>
        </p:nvGrpSpPr>
        <p:grpSpPr>
          <a:xfrm>
            <a:off x="3342325" y="5373216"/>
            <a:ext cx="218160" cy="344506"/>
            <a:chOff x="1156807" y="5912945"/>
            <a:chExt cx="236340" cy="344506"/>
          </a:xfrm>
        </p:grpSpPr>
        <p:sp>
          <p:nvSpPr>
            <p:cNvPr id="263" name="Oval 262"/>
            <p:cNvSpPr/>
            <p:nvPr/>
          </p:nvSpPr>
          <p:spPr>
            <a:xfrm>
              <a:off x="1236192" y="6007691"/>
              <a:ext cx="72000" cy="720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white"/>
                </a:solidFill>
              </a:endParaRPr>
            </a:p>
          </p:txBody>
        </p:sp>
        <p:sp>
          <p:nvSpPr>
            <p:cNvPr id="264" name="Oval 263"/>
            <p:cNvSpPr/>
            <p:nvPr/>
          </p:nvSpPr>
          <p:spPr>
            <a:xfrm>
              <a:off x="1156807" y="5912945"/>
              <a:ext cx="236340" cy="236340"/>
            </a:xfrm>
            <a:prstGeom prst="ellipse">
              <a:avLst/>
            </a:prstGeom>
            <a:solidFill>
              <a:srgbClr val="FCFDCF"/>
            </a:solidFill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white"/>
                </a:solidFill>
              </a:endParaRPr>
            </a:p>
          </p:txBody>
        </p:sp>
        <p:cxnSp>
          <p:nvCxnSpPr>
            <p:cNvPr id="265" name="Straight Connector 264"/>
            <p:cNvCxnSpPr/>
            <p:nvPr/>
          </p:nvCxnSpPr>
          <p:spPr>
            <a:xfrm>
              <a:off x="1238819" y="5970494"/>
              <a:ext cx="0" cy="60621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6" name="Straight Connector 265"/>
            <p:cNvCxnSpPr/>
            <p:nvPr/>
          </p:nvCxnSpPr>
          <p:spPr>
            <a:xfrm>
              <a:off x="1308259" y="5970494"/>
              <a:ext cx="0" cy="60621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67" name="Arc 266"/>
            <p:cNvSpPr/>
            <p:nvPr/>
          </p:nvSpPr>
          <p:spPr>
            <a:xfrm rot="18900000">
              <a:off x="1180422" y="6064934"/>
              <a:ext cx="192517" cy="192517"/>
            </a:xfrm>
            <a:prstGeom prst="arc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black"/>
                </a:solidFill>
              </a:endParaRPr>
            </a:p>
          </p:txBody>
        </p:sp>
      </p:grpSp>
      <p:grpSp>
        <p:nvGrpSpPr>
          <p:cNvPr id="268" name="Group 267"/>
          <p:cNvGrpSpPr/>
          <p:nvPr/>
        </p:nvGrpSpPr>
        <p:grpSpPr>
          <a:xfrm>
            <a:off x="3574966" y="5373216"/>
            <a:ext cx="218160" cy="344506"/>
            <a:chOff x="1156807" y="5912945"/>
            <a:chExt cx="236340" cy="344506"/>
          </a:xfrm>
        </p:grpSpPr>
        <p:sp>
          <p:nvSpPr>
            <p:cNvPr id="269" name="Oval 268"/>
            <p:cNvSpPr/>
            <p:nvPr/>
          </p:nvSpPr>
          <p:spPr>
            <a:xfrm>
              <a:off x="1236192" y="6007691"/>
              <a:ext cx="72000" cy="720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white"/>
                </a:solidFill>
              </a:endParaRPr>
            </a:p>
          </p:txBody>
        </p:sp>
        <p:sp>
          <p:nvSpPr>
            <p:cNvPr id="270" name="Oval 269"/>
            <p:cNvSpPr/>
            <p:nvPr/>
          </p:nvSpPr>
          <p:spPr>
            <a:xfrm>
              <a:off x="1156807" y="5912945"/>
              <a:ext cx="236340" cy="236340"/>
            </a:xfrm>
            <a:prstGeom prst="ellipse">
              <a:avLst/>
            </a:prstGeom>
            <a:solidFill>
              <a:srgbClr val="FCFDCF"/>
            </a:solidFill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white"/>
                </a:solidFill>
              </a:endParaRPr>
            </a:p>
          </p:txBody>
        </p:sp>
        <p:cxnSp>
          <p:nvCxnSpPr>
            <p:cNvPr id="271" name="Straight Connector 270"/>
            <p:cNvCxnSpPr/>
            <p:nvPr/>
          </p:nvCxnSpPr>
          <p:spPr>
            <a:xfrm>
              <a:off x="1238819" y="5970494"/>
              <a:ext cx="0" cy="60621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2" name="Straight Connector 271"/>
            <p:cNvCxnSpPr/>
            <p:nvPr/>
          </p:nvCxnSpPr>
          <p:spPr>
            <a:xfrm>
              <a:off x="1308259" y="5970494"/>
              <a:ext cx="0" cy="60621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73" name="Arc 272"/>
            <p:cNvSpPr/>
            <p:nvPr/>
          </p:nvSpPr>
          <p:spPr>
            <a:xfrm rot="18900000">
              <a:off x="1180422" y="6064934"/>
              <a:ext cx="192517" cy="192517"/>
            </a:xfrm>
            <a:prstGeom prst="arc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black"/>
                </a:solidFill>
              </a:endParaRPr>
            </a:p>
          </p:txBody>
        </p:sp>
      </p:grpSp>
      <p:grpSp>
        <p:nvGrpSpPr>
          <p:cNvPr id="274" name="Group 273"/>
          <p:cNvGrpSpPr/>
          <p:nvPr/>
        </p:nvGrpSpPr>
        <p:grpSpPr>
          <a:xfrm>
            <a:off x="3807607" y="5373216"/>
            <a:ext cx="218160" cy="344506"/>
            <a:chOff x="1156807" y="5912945"/>
            <a:chExt cx="236340" cy="344506"/>
          </a:xfrm>
        </p:grpSpPr>
        <p:sp>
          <p:nvSpPr>
            <p:cNvPr id="275" name="Oval 274"/>
            <p:cNvSpPr/>
            <p:nvPr/>
          </p:nvSpPr>
          <p:spPr>
            <a:xfrm>
              <a:off x="1236192" y="6007691"/>
              <a:ext cx="72000" cy="720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white"/>
                </a:solidFill>
              </a:endParaRPr>
            </a:p>
          </p:txBody>
        </p:sp>
        <p:sp>
          <p:nvSpPr>
            <p:cNvPr id="276" name="Oval 275"/>
            <p:cNvSpPr/>
            <p:nvPr/>
          </p:nvSpPr>
          <p:spPr>
            <a:xfrm>
              <a:off x="1156807" y="5912945"/>
              <a:ext cx="236340" cy="236340"/>
            </a:xfrm>
            <a:prstGeom prst="ellipse">
              <a:avLst/>
            </a:prstGeom>
            <a:solidFill>
              <a:srgbClr val="FCFDCF"/>
            </a:solidFill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white"/>
                </a:solidFill>
              </a:endParaRPr>
            </a:p>
          </p:txBody>
        </p:sp>
        <p:cxnSp>
          <p:nvCxnSpPr>
            <p:cNvPr id="277" name="Straight Connector 276"/>
            <p:cNvCxnSpPr/>
            <p:nvPr/>
          </p:nvCxnSpPr>
          <p:spPr>
            <a:xfrm>
              <a:off x="1238819" y="5970494"/>
              <a:ext cx="0" cy="60621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8" name="Straight Connector 277"/>
            <p:cNvCxnSpPr/>
            <p:nvPr/>
          </p:nvCxnSpPr>
          <p:spPr>
            <a:xfrm>
              <a:off x="1308259" y="5970494"/>
              <a:ext cx="0" cy="60621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79" name="Arc 278"/>
            <p:cNvSpPr/>
            <p:nvPr/>
          </p:nvSpPr>
          <p:spPr>
            <a:xfrm rot="18900000">
              <a:off x="1180422" y="6064934"/>
              <a:ext cx="192517" cy="192517"/>
            </a:xfrm>
            <a:prstGeom prst="arc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black"/>
                </a:solidFill>
              </a:endParaRPr>
            </a:p>
          </p:txBody>
        </p:sp>
      </p:grpSp>
      <p:grpSp>
        <p:nvGrpSpPr>
          <p:cNvPr id="280" name="Group 279"/>
          <p:cNvGrpSpPr/>
          <p:nvPr/>
        </p:nvGrpSpPr>
        <p:grpSpPr>
          <a:xfrm>
            <a:off x="4040249" y="5373216"/>
            <a:ext cx="218160" cy="344506"/>
            <a:chOff x="1156807" y="5912945"/>
            <a:chExt cx="236340" cy="344506"/>
          </a:xfrm>
        </p:grpSpPr>
        <p:sp>
          <p:nvSpPr>
            <p:cNvPr id="281" name="Oval 280"/>
            <p:cNvSpPr/>
            <p:nvPr/>
          </p:nvSpPr>
          <p:spPr>
            <a:xfrm>
              <a:off x="1236192" y="6007691"/>
              <a:ext cx="72000" cy="720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white"/>
                </a:solidFill>
              </a:endParaRPr>
            </a:p>
          </p:txBody>
        </p:sp>
        <p:sp>
          <p:nvSpPr>
            <p:cNvPr id="282" name="Oval 281"/>
            <p:cNvSpPr/>
            <p:nvPr/>
          </p:nvSpPr>
          <p:spPr>
            <a:xfrm>
              <a:off x="1156807" y="5912945"/>
              <a:ext cx="236340" cy="236340"/>
            </a:xfrm>
            <a:prstGeom prst="ellipse">
              <a:avLst/>
            </a:prstGeom>
            <a:solidFill>
              <a:srgbClr val="FCFDCF"/>
            </a:solidFill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white"/>
                </a:solidFill>
              </a:endParaRPr>
            </a:p>
          </p:txBody>
        </p:sp>
        <p:cxnSp>
          <p:nvCxnSpPr>
            <p:cNvPr id="283" name="Straight Connector 282"/>
            <p:cNvCxnSpPr/>
            <p:nvPr/>
          </p:nvCxnSpPr>
          <p:spPr>
            <a:xfrm>
              <a:off x="1238819" y="5970494"/>
              <a:ext cx="0" cy="60621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4" name="Straight Connector 283"/>
            <p:cNvCxnSpPr/>
            <p:nvPr/>
          </p:nvCxnSpPr>
          <p:spPr>
            <a:xfrm>
              <a:off x="1308259" y="5970494"/>
              <a:ext cx="0" cy="60621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85" name="Arc 284"/>
            <p:cNvSpPr/>
            <p:nvPr/>
          </p:nvSpPr>
          <p:spPr>
            <a:xfrm rot="18900000">
              <a:off x="1180422" y="6064934"/>
              <a:ext cx="192517" cy="192517"/>
            </a:xfrm>
            <a:prstGeom prst="arc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black"/>
                </a:solidFill>
              </a:endParaRPr>
            </a:p>
          </p:txBody>
        </p:sp>
      </p:grpSp>
      <p:sp>
        <p:nvSpPr>
          <p:cNvPr id="286" name="Oval 285"/>
          <p:cNvSpPr/>
          <p:nvPr/>
        </p:nvSpPr>
        <p:spPr>
          <a:xfrm>
            <a:off x="1126620" y="5442742"/>
            <a:ext cx="66462" cy="7200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sz="1800" kern="1200">
              <a:solidFill>
                <a:prstClr val="white"/>
              </a:solidFill>
            </a:endParaRPr>
          </a:p>
        </p:txBody>
      </p:sp>
      <p:grpSp>
        <p:nvGrpSpPr>
          <p:cNvPr id="287" name="Group 286"/>
          <p:cNvGrpSpPr/>
          <p:nvPr/>
        </p:nvGrpSpPr>
        <p:grpSpPr>
          <a:xfrm>
            <a:off x="1059136" y="5373216"/>
            <a:ext cx="218160" cy="344506"/>
            <a:chOff x="1156807" y="5912945"/>
            <a:chExt cx="236340" cy="344506"/>
          </a:xfrm>
        </p:grpSpPr>
        <p:sp>
          <p:nvSpPr>
            <p:cNvPr id="288" name="Oval 287"/>
            <p:cNvSpPr/>
            <p:nvPr/>
          </p:nvSpPr>
          <p:spPr>
            <a:xfrm>
              <a:off x="1236192" y="6007691"/>
              <a:ext cx="72000" cy="720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white"/>
                </a:solidFill>
              </a:endParaRPr>
            </a:p>
          </p:txBody>
        </p:sp>
        <p:sp>
          <p:nvSpPr>
            <p:cNvPr id="289" name="Oval 288"/>
            <p:cNvSpPr/>
            <p:nvPr/>
          </p:nvSpPr>
          <p:spPr>
            <a:xfrm>
              <a:off x="1156807" y="5912945"/>
              <a:ext cx="236340" cy="236340"/>
            </a:xfrm>
            <a:prstGeom prst="ellipse">
              <a:avLst/>
            </a:prstGeom>
            <a:solidFill>
              <a:srgbClr val="FCFDCF"/>
            </a:solidFill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white"/>
                </a:solidFill>
              </a:endParaRPr>
            </a:p>
          </p:txBody>
        </p:sp>
        <p:cxnSp>
          <p:nvCxnSpPr>
            <p:cNvPr id="290" name="Straight Connector 289"/>
            <p:cNvCxnSpPr/>
            <p:nvPr/>
          </p:nvCxnSpPr>
          <p:spPr>
            <a:xfrm>
              <a:off x="1238819" y="5970494"/>
              <a:ext cx="0" cy="60621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1" name="Straight Connector 290"/>
            <p:cNvCxnSpPr/>
            <p:nvPr/>
          </p:nvCxnSpPr>
          <p:spPr>
            <a:xfrm>
              <a:off x="1308259" y="5970494"/>
              <a:ext cx="0" cy="60621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92" name="Arc 291"/>
            <p:cNvSpPr/>
            <p:nvPr/>
          </p:nvSpPr>
          <p:spPr>
            <a:xfrm rot="18900000">
              <a:off x="1180422" y="6064934"/>
              <a:ext cx="192517" cy="192517"/>
            </a:xfrm>
            <a:prstGeom prst="arc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black"/>
                </a:solidFill>
              </a:endParaRPr>
            </a:p>
          </p:txBody>
        </p:sp>
      </p:grpSp>
      <p:grpSp>
        <p:nvGrpSpPr>
          <p:cNvPr id="293" name="Group 292"/>
          <p:cNvGrpSpPr/>
          <p:nvPr/>
        </p:nvGrpSpPr>
        <p:grpSpPr>
          <a:xfrm>
            <a:off x="1281788" y="5373216"/>
            <a:ext cx="218160" cy="344506"/>
            <a:chOff x="1156807" y="5912945"/>
            <a:chExt cx="236340" cy="344506"/>
          </a:xfrm>
        </p:grpSpPr>
        <p:sp>
          <p:nvSpPr>
            <p:cNvPr id="294" name="Oval 293"/>
            <p:cNvSpPr/>
            <p:nvPr/>
          </p:nvSpPr>
          <p:spPr>
            <a:xfrm>
              <a:off x="1236192" y="6007691"/>
              <a:ext cx="72000" cy="720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white"/>
                </a:solidFill>
              </a:endParaRPr>
            </a:p>
          </p:txBody>
        </p:sp>
        <p:sp>
          <p:nvSpPr>
            <p:cNvPr id="295" name="Oval 294"/>
            <p:cNvSpPr/>
            <p:nvPr/>
          </p:nvSpPr>
          <p:spPr>
            <a:xfrm>
              <a:off x="1156807" y="5912945"/>
              <a:ext cx="236340" cy="236340"/>
            </a:xfrm>
            <a:prstGeom prst="ellipse">
              <a:avLst/>
            </a:prstGeom>
            <a:solidFill>
              <a:srgbClr val="FCFDCF"/>
            </a:solidFill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white"/>
                </a:solidFill>
              </a:endParaRPr>
            </a:p>
          </p:txBody>
        </p:sp>
        <p:cxnSp>
          <p:nvCxnSpPr>
            <p:cNvPr id="296" name="Straight Connector 295"/>
            <p:cNvCxnSpPr/>
            <p:nvPr/>
          </p:nvCxnSpPr>
          <p:spPr>
            <a:xfrm>
              <a:off x="1238819" y="5970494"/>
              <a:ext cx="0" cy="60621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7" name="Straight Connector 296"/>
            <p:cNvCxnSpPr/>
            <p:nvPr/>
          </p:nvCxnSpPr>
          <p:spPr>
            <a:xfrm>
              <a:off x="1308259" y="5970494"/>
              <a:ext cx="0" cy="60621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98" name="Arc 297"/>
            <p:cNvSpPr/>
            <p:nvPr/>
          </p:nvSpPr>
          <p:spPr>
            <a:xfrm rot="18900000">
              <a:off x="1180422" y="6064934"/>
              <a:ext cx="192517" cy="192517"/>
            </a:xfrm>
            <a:prstGeom prst="arc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black"/>
                </a:solidFill>
              </a:endParaRPr>
            </a:p>
          </p:txBody>
        </p:sp>
      </p:grpSp>
      <p:grpSp>
        <p:nvGrpSpPr>
          <p:cNvPr id="299" name="Group 298"/>
          <p:cNvGrpSpPr/>
          <p:nvPr/>
        </p:nvGrpSpPr>
        <p:grpSpPr>
          <a:xfrm>
            <a:off x="1514430" y="5373216"/>
            <a:ext cx="218160" cy="344506"/>
            <a:chOff x="1156807" y="5912945"/>
            <a:chExt cx="236340" cy="344506"/>
          </a:xfrm>
        </p:grpSpPr>
        <p:sp>
          <p:nvSpPr>
            <p:cNvPr id="300" name="Oval 299"/>
            <p:cNvSpPr/>
            <p:nvPr/>
          </p:nvSpPr>
          <p:spPr>
            <a:xfrm>
              <a:off x="1236192" y="6007691"/>
              <a:ext cx="72000" cy="720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white"/>
                </a:solidFill>
              </a:endParaRPr>
            </a:p>
          </p:txBody>
        </p:sp>
        <p:sp>
          <p:nvSpPr>
            <p:cNvPr id="301" name="Oval 300"/>
            <p:cNvSpPr/>
            <p:nvPr/>
          </p:nvSpPr>
          <p:spPr>
            <a:xfrm>
              <a:off x="1156807" y="5912945"/>
              <a:ext cx="236340" cy="236340"/>
            </a:xfrm>
            <a:prstGeom prst="ellipse">
              <a:avLst/>
            </a:prstGeom>
            <a:solidFill>
              <a:srgbClr val="FCFDCF"/>
            </a:solidFill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white"/>
                </a:solidFill>
              </a:endParaRPr>
            </a:p>
          </p:txBody>
        </p:sp>
        <p:cxnSp>
          <p:nvCxnSpPr>
            <p:cNvPr id="302" name="Straight Connector 301"/>
            <p:cNvCxnSpPr/>
            <p:nvPr/>
          </p:nvCxnSpPr>
          <p:spPr>
            <a:xfrm>
              <a:off x="1238819" y="5970494"/>
              <a:ext cx="0" cy="60621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3" name="Straight Connector 302"/>
            <p:cNvCxnSpPr/>
            <p:nvPr/>
          </p:nvCxnSpPr>
          <p:spPr>
            <a:xfrm>
              <a:off x="1308259" y="5970494"/>
              <a:ext cx="0" cy="60621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04" name="Arc 303"/>
            <p:cNvSpPr/>
            <p:nvPr/>
          </p:nvSpPr>
          <p:spPr>
            <a:xfrm rot="18900000">
              <a:off x="1180422" y="6064934"/>
              <a:ext cx="192517" cy="192517"/>
            </a:xfrm>
            <a:prstGeom prst="arc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black"/>
                </a:solidFill>
              </a:endParaRPr>
            </a:p>
          </p:txBody>
        </p:sp>
      </p:grpSp>
      <p:grpSp>
        <p:nvGrpSpPr>
          <p:cNvPr id="305" name="Group 304"/>
          <p:cNvGrpSpPr/>
          <p:nvPr/>
        </p:nvGrpSpPr>
        <p:grpSpPr>
          <a:xfrm>
            <a:off x="2212353" y="5373216"/>
            <a:ext cx="218160" cy="344506"/>
            <a:chOff x="1156807" y="5912945"/>
            <a:chExt cx="236340" cy="344506"/>
          </a:xfrm>
        </p:grpSpPr>
        <p:sp>
          <p:nvSpPr>
            <p:cNvPr id="306" name="Oval 305"/>
            <p:cNvSpPr/>
            <p:nvPr/>
          </p:nvSpPr>
          <p:spPr>
            <a:xfrm>
              <a:off x="1236192" y="6007691"/>
              <a:ext cx="72000" cy="720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white"/>
                </a:solidFill>
              </a:endParaRPr>
            </a:p>
          </p:txBody>
        </p:sp>
        <p:sp>
          <p:nvSpPr>
            <p:cNvPr id="307" name="Oval 306"/>
            <p:cNvSpPr/>
            <p:nvPr/>
          </p:nvSpPr>
          <p:spPr>
            <a:xfrm>
              <a:off x="1156807" y="5912945"/>
              <a:ext cx="236340" cy="236340"/>
            </a:xfrm>
            <a:prstGeom prst="ellipse">
              <a:avLst/>
            </a:prstGeom>
            <a:solidFill>
              <a:srgbClr val="FCFDCF"/>
            </a:solidFill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white"/>
                </a:solidFill>
              </a:endParaRPr>
            </a:p>
          </p:txBody>
        </p:sp>
        <p:cxnSp>
          <p:nvCxnSpPr>
            <p:cNvPr id="308" name="Straight Connector 307"/>
            <p:cNvCxnSpPr/>
            <p:nvPr/>
          </p:nvCxnSpPr>
          <p:spPr>
            <a:xfrm>
              <a:off x="1238819" y="5970494"/>
              <a:ext cx="0" cy="60621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9" name="Straight Connector 308"/>
            <p:cNvCxnSpPr/>
            <p:nvPr/>
          </p:nvCxnSpPr>
          <p:spPr>
            <a:xfrm>
              <a:off x="1308259" y="5970494"/>
              <a:ext cx="0" cy="60621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10" name="Arc 309"/>
            <p:cNvSpPr/>
            <p:nvPr/>
          </p:nvSpPr>
          <p:spPr>
            <a:xfrm rot="18900000">
              <a:off x="1180422" y="6064934"/>
              <a:ext cx="192517" cy="192517"/>
            </a:xfrm>
            <a:prstGeom prst="arc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black"/>
                </a:solidFill>
              </a:endParaRPr>
            </a:p>
          </p:txBody>
        </p:sp>
      </p:grpSp>
      <p:grpSp>
        <p:nvGrpSpPr>
          <p:cNvPr id="311" name="Group 310"/>
          <p:cNvGrpSpPr/>
          <p:nvPr/>
        </p:nvGrpSpPr>
        <p:grpSpPr>
          <a:xfrm>
            <a:off x="2444994" y="5373216"/>
            <a:ext cx="218160" cy="344506"/>
            <a:chOff x="1156807" y="5912945"/>
            <a:chExt cx="236340" cy="344506"/>
          </a:xfrm>
        </p:grpSpPr>
        <p:sp>
          <p:nvSpPr>
            <p:cNvPr id="312" name="Oval 311"/>
            <p:cNvSpPr/>
            <p:nvPr/>
          </p:nvSpPr>
          <p:spPr>
            <a:xfrm>
              <a:off x="1236192" y="6007691"/>
              <a:ext cx="72000" cy="720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white"/>
                </a:solidFill>
              </a:endParaRPr>
            </a:p>
          </p:txBody>
        </p:sp>
        <p:sp>
          <p:nvSpPr>
            <p:cNvPr id="313" name="Oval 312"/>
            <p:cNvSpPr/>
            <p:nvPr/>
          </p:nvSpPr>
          <p:spPr>
            <a:xfrm>
              <a:off x="1156807" y="5912945"/>
              <a:ext cx="236340" cy="236340"/>
            </a:xfrm>
            <a:prstGeom prst="ellipse">
              <a:avLst/>
            </a:prstGeom>
            <a:solidFill>
              <a:srgbClr val="FCFDCF"/>
            </a:solidFill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white"/>
                </a:solidFill>
              </a:endParaRPr>
            </a:p>
          </p:txBody>
        </p:sp>
        <p:cxnSp>
          <p:nvCxnSpPr>
            <p:cNvPr id="314" name="Straight Connector 313"/>
            <p:cNvCxnSpPr/>
            <p:nvPr/>
          </p:nvCxnSpPr>
          <p:spPr>
            <a:xfrm>
              <a:off x="1238819" y="5970494"/>
              <a:ext cx="0" cy="60621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5" name="Straight Connector 314"/>
            <p:cNvCxnSpPr/>
            <p:nvPr/>
          </p:nvCxnSpPr>
          <p:spPr>
            <a:xfrm>
              <a:off x="1308259" y="5970494"/>
              <a:ext cx="0" cy="60621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16" name="Arc 315"/>
            <p:cNvSpPr/>
            <p:nvPr/>
          </p:nvSpPr>
          <p:spPr>
            <a:xfrm rot="18900000">
              <a:off x="1180422" y="6064934"/>
              <a:ext cx="192517" cy="192517"/>
            </a:xfrm>
            <a:prstGeom prst="arc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black"/>
                </a:solidFill>
              </a:endParaRPr>
            </a:p>
          </p:txBody>
        </p:sp>
      </p:grpSp>
      <p:grpSp>
        <p:nvGrpSpPr>
          <p:cNvPr id="317" name="Group 316"/>
          <p:cNvGrpSpPr/>
          <p:nvPr/>
        </p:nvGrpSpPr>
        <p:grpSpPr>
          <a:xfrm>
            <a:off x="2212353" y="5913276"/>
            <a:ext cx="218160" cy="344506"/>
            <a:chOff x="1156807" y="5912945"/>
            <a:chExt cx="236340" cy="344506"/>
          </a:xfrm>
        </p:grpSpPr>
        <p:sp>
          <p:nvSpPr>
            <p:cNvPr id="318" name="Oval 317"/>
            <p:cNvSpPr/>
            <p:nvPr/>
          </p:nvSpPr>
          <p:spPr>
            <a:xfrm>
              <a:off x="1236192" y="6007691"/>
              <a:ext cx="72000" cy="720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white"/>
                </a:solidFill>
              </a:endParaRPr>
            </a:p>
          </p:txBody>
        </p:sp>
        <p:sp>
          <p:nvSpPr>
            <p:cNvPr id="319" name="Oval 318"/>
            <p:cNvSpPr/>
            <p:nvPr/>
          </p:nvSpPr>
          <p:spPr>
            <a:xfrm>
              <a:off x="1156807" y="5912945"/>
              <a:ext cx="236340" cy="236340"/>
            </a:xfrm>
            <a:prstGeom prst="ellipse">
              <a:avLst/>
            </a:prstGeom>
            <a:solidFill>
              <a:srgbClr val="FCFDCF"/>
            </a:solidFill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white"/>
                </a:solidFill>
              </a:endParaRPr>
            </a:p>
          </p:txBody>
        </p:sp>
        <p:cxnSp>
          <p:nvCxnSpPr>
            <p:cNvPr id="320" name="Straight Connector 319"/>
            <p:cNvCxnSpPr/>
            <p:nvPr/>
          </p:nvCxnSpPr>
          <p:spPr>
            <a:xfrm>
              <a:off x="1238819" y="5970494"/>
              <a:ext cx="0" cy="60621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1" name="Straight Connector 320"/>
            <p:cNvCxnSpPr/>
            <p:nvPr/>
          </p:nvCxnSpPr>
          <p:spPr>
            <a:xfrm>
              <a:off x="1308259" y="5970494"/>
              <a:ext cx="0" cy="60621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22" name="Arc 321"/>
            <p:cNvSpPr/>
            <p:nvPr/>
          </p:nvSpPr>
          <p:spPr>
            <a:xfrm rot="18900000">
              <a:off x="1180422" y="6064934"/>
              <a:ext cx="192517" cy="192517"/>
            </a:xfrm>
            <a:prstGeom prst="arc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black"/>
                </a:solidFill>
              </a:endParaRPr>
            </a:p>
          </p:txBody>
        </p:sp>
      </p:grpSp>
      <p:grpSp>
        <p:nvGrpSpPr>
          <p:cNvPr id="323" name="Group 322"/>
          <p:cNvGrpSpPr/>
          <p:nvPr/>
        </p:nvGrpSpPr>
        <p:grpSpPr>
          <a:xfrm>
            <a:off x="1069449" y="5913279"/>
            <a:ext cx="218049" cy="236855"/>
            <a:chOff x="0" y="0"/>
            <a:chExt cx="315197" cy="316538"/>
          </a:xfrm>
        </p:grpSpPr>
        <p:sp>
          <p:nvSpPr>
            <p:cNvPr id="324" name="Oval 323"/>
            <p:cNvSpPr/>
            <p:nvPr/>
          </p:nvSpPr>
          <p:spPr>
            <a:xfrm>
              <a:off x="0" y="1341"/>
              <a:ext cx="315197" cy="315197"/>
            </a:xfrm>
            <a:prstGeom prst="ellipse">
              <a:avLst/>
            </a:prstGeom>
            <a:solidFill>
              <a:srgbClr val="FCFDCF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GB" sz="1200" kern="100" dirty="0">
                  <a:solidFill>
                    <a:prstClr val="white"/>
                  </a:solidFill>
                  <a:ea typeface="Times New Roman"/>
                  <a:cs typeface="Times New Roman"/>
                </a:rPr>
                <a:t> </a:t>
              </a:r>
              <a:endParaRPr lang="en-GB" sz="1200" kern="100" dirty="0">
                <a:solidFill>
                  <a:prstClr val="white"/>
                </a:solidFill>
                <a:ea typeface="新細明體"/>
                <a:cs typeface="Times New Roman"/>
              </a:endParaRPr>
            </a:p>
          </p:txBody>
        </p:sp>
        <p:cxnSp>
          <p:nvCxnSpPr>
            <p:cNvPr id="325" name="Straight Connector 324"/>
            <p:cNvCxnSpPr/>
            <p:nvPr/>
          </p:nvCxnSpPr>
          <p:spPr>
            <a:xfrm>
              <a:off x="109376" y="78092"/>
              <a:ext cx="0" cy="80847"/>
            </a:xfrm>
            <a:prstGeom prst="line">
              <a:avLst/>
            </a:prstGeom>
            <a:ln w="1905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6" name="Straight Connector 325"/>
            <p:cNvCxnSpPr/>
            <p:nvPr/>
          </p:nvCxnSpPr>
          <p:spPr>
            <a:xfrm>
              <a:off x="201985" y="78092"/>
              <a:ext cx="0" cy="80847"/>
            </a:xfrm>
            <a:prstGeom prst="line">
              <a:avLst/>
            </a:prstGeom>
            <a:ln w="1905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27" name="Arc 326"/>
            <p:cNvSpPr/>
            <p:nvPr/>
          </p:nvSpPr>
          <p:spPr>
            <a:xfrm rot="8150065">
              <a:off x="31494" y="0"/>
              <a:ext cx="256752" cy="256752"/>
            </a:xfrm>
            <a:prstGeom prst="arc">
              <a:avLst/>
            </a:prstGeom>
            <a:ln w="1905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r>
                <a:rPr lang="en-GB" sz="1200" kern="100" dirty="0">
                  <a:solidFill>
                    <a:prstClr val="black"/>
                  </a:solidFill>
                  <a:ea typeface="Times New Roman"/>
                  <a:cs typeface="Times New Roman"/>
                </a:rPr>
                <a:t> </a:t>
              </a:r>
              <a:endParaRPr lang="en-GB" sz="1200" kern="100" dirty="0">
                <a:solidFill>
                  <a:prstClr val="black"/>
                </a:solidFill>
                <a:ea typeface="新細明體"/>
                <a:cs typeface="Times New Roman"/>
              </a:endParaRPr>
            </a:p>
          </p:txBody>
        </p:sp>
      </p:grpSp>
      <p:grpSp>
        <p:nvGrpSpPr>
          <p:cNvPr id="328" name="Group 327"/>
          <p:cNvGrpSpPr/>
          <p:nvPr/>
        </p:nvGrpSpPr>
        <p:grpSpPr>
          <a:xfrm>
            <a:off x="1296380" y="5917476"/>
            <a:ext cx="218049" cy="236855"/>
            <a:chOff x="0" y="0"/>
            <a:chExt cx="315197" cy="316538"/>
          </a:xfrm>
        </p:grpSpPr>
        <p:sp>
          <p:nvSpPr>
            <p:cNvPr id="329" name="Oval 328"/>
            <p:cNvSpPr/>
            <p:nvPr/>
          </p:nvSpPr>
          <p:spPr>
            <a:xfrm>
              <a:off x="0" y="1341"/>
              <a:ext cx="315197" cy="315197"/>
            </a:xfrm>
            <a:prstGeom prst="ellipse">
              <a:avLst/>
            </a:prstGeom>
            <a:solidFill>
              <a:srgbClr val="FCFDCF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GB" sz="1200" kern="100">
                  <a:solidFill>
                    <a:prstClr val="white"/>
                  </a:solidFill>
                  <a:ea typeface="Times New Roman"/>
                  <a:cs typeface="Times New Roman"/>
                </a:rPr>
                <a:t> </a:t>
              </a:r>
              <a:endParaRPr lang="en-GB" sz="1200" kern="100">
                <a:solidFill>
                  <a:prstClr val="white"/>
                </a:solidFill>
                <a:ea typeface="新細明體"/>
                <a:cs typeface="Times New Roman"/>
              </a:endParaRPr>
            </a:p>
          </p:txBody>
        </p:sp>
        <p:cxnSp>
          <p:nvCxnSpPr>
            <p:cNvPr id="330" name="Straight Connector 329"/>
            <p:cNvCxnSpPr/>
            <p:nvPr/>
          </p:nvCxnSpPr>
          <p:spPr>
            <a:xfrm>
              <a:off x="109376" y="78092"/>
              <a:ext cx="0" cy="80847"/>
            </a:xfrm>
            <a:prstGeom prst="line">
              <a:avLst/>
            </a:prstGeom>
            <a:ln w="1905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31" name="Straight Connector 330"/>
            <p:cNvCxnSpPr/>
            <p:nvPr/>
          </p:nvCxnSpPr>
          <p:spPr>
            <a:xfrm>
              <a:off x="201985" y="78092"/>
              <a:ext cx="0" cy="80847"/>
            </a:xfrm>
            <a:prstGeom prst="line">
              <a:avLst/>
            </a:prstGeom>
            <a:ln w="1905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32" name="Arc 331"/>
            <p:cNvSpPr/>
            <p:nvPr/>
          </p:nvSpPr>
          <p:spPr>
            <a:xfrm rot="8150065">
              <a:off x="31494" y="0"/>
              <a:ext cx="256752" cy="256752"/>
            </a:xfrm>
            <a:prstGeom prst="arc">
              <a:avLst/>
            </a:prstGeom>
            <a:ln w="1905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r>
                <a:rPr lang="en-GB" sz="1200" kern="100" dirty="0">
                  <a:solidFill>
                    <a:prstClr val="black"/>
                  </a:solidFill>
                  <a:ea typeface="Times New Roman"/>
                  <a:cs typeface="Times New Roman"/>
                </a:rPr>
                <a:t> </a:t>
              </a:r>
              <a:endParaRPr lang="en-GB" sz="1200" kern="100" dirty="0">
                <a:solidFill>
                  <a:prstClr val="black"/>
                </a:solidFill>
                <a:ea typeface="新細明體"/>
                <a:cs typeface="Times New Roman"/>
              </a:endParaRPr>
            </a:p>
          </p:txBody>
        </p:sp>
      </p:grpSp>
      <p:grpSp>
        <p:nvGrpSpPr>
          <p:cNvPr id="333" name="Group 332"/>
          <p:cNvGrpSpPr/>
          <p:nvPr/>
        </p:nvGrpSpPr>
        <p:grpSpPr>
          <a:xfrm>
            <a:off x="1082383" y="6432508"/>
            <a:ext cx="664689" cy="236855"/>
            <a:chOff x="1424608" y="6417332"/>
            <a:chExt cx="720080" cy="236855"/>
          </a:xfrm>
        </p:grpSpPr>
        <p:grpSp>
          <p:nvGrpSpPr>
            <p:cNvPr id="334" name="Group 333"/>
            <p:cNvGrpSpPr/>
            <p:nvPr/>
          </p:nvGrpSpPr>
          <p:grpSpPr>
            <a:xfrm>
              <a:off x="1424608" y="6417332"/>
              <a:ext cx="236220" cy="236855"/>
              <a:chOff x="0" y="0"/>
              <a:chExt cx="315197" cy="316538"/>
            </a:xfrm>
          </p:grpSpPr>
          <p:sp>
            <p:nvSpPr>
              <p:cNvPr id="345" name="Oval 344"/>
              <p:cNvSpPr/>
              <p:nvPr/>
            </p:nvSpPr>
            <p:spPr>
              <a:xfrm>
                <a:off x="0" y="1341"/>
                <a:ext cx="315197" cy="315197"/>
              </a:xfrm>
              <a:prstGeom prst="ellipse">
                <a:avLst/>
              </a:prstGeom>
              <a:solidFill>
                <a:srgbClr val="FCFDCF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r>
                  <a:rPr lang="en-GB" sz="1200" kern="100">
                    <a:solidFill>
                      <a:prstClr val="white"/>
                    </a:solidFill>
                    <a:ea typeface="Times New Roman"/>
                    <a:cs typeface="Times New Roman"/>
                  </a:rPr>
                  <a:t> </a:t>
                </a:r>
                <a:endParaRPr lang="en-GB" sz="1200" kern="100">
                  <a:solidFill>
                    <a:prstClr val="white"/>
                  </a:solidFill>
                  <a:ea typeface="新細明體"/>
                  <a:cs typeface="Times New Roman"/>
                </a:endParaRPr>
              </a:p>
            </p:txBody>
          </p:sp>
          <p:cxnSp>
            <p:nvCxnSpPr>
              <p:cNvPr id="346" name="Straight Connector 345"/>
              <p:cNvCxnSpPr/>
              <p:nvPr/>
            </p:nvCxnSpPr>
            <p:spPr>
              <a:xfrm>
                <a:off x="109376" y="78092"/>
                <a:ext cx="0" cy="80847"/>
              </a:xfrm>
              <a:prstGeom prst="line">
                <a:avLst/>
              </a:prstGeom>
              <a:ln w="19050"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47" name="Straight Connector 346"/>
              <p:cNvCxnSpPr/>
              <p:nvPr/>
            </p:nvCxnSpPr>
            <p:spPr>
              <a:xfrm>
                <a:off x="201985" y="78092"/>
                <a:ext cx="0" cy="80847"/>
              </a:xfrm>
              <a:prstGeom prst="line">
                <a:avLst/>
              </a:prstGeom>
              <a:ln w="19050"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48" name="Arc 347"/>
              <p:cNvSpPr/>
              <p:nvPr/>
            </p:nvSpPr>
            <p:spPr>
              <a:xfrm rot="8150065">
                <a:off x="31494" y="0"/>
                <a:ext cx="256752" cy="256752"/>
              </a:xfrm>
              <a:prstGeom prst="arc">
                <a:avLst/>
              </a:prstGeom>
              <a:ln w="19050"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r>
                  <a:rPr lang="en-GB" sz="1200" kern="100" dirty="0">
                    <a:solidFill>
                      <a:prstClr val="black"/>
                    </a:solidFill>
                    <a:ea typeface="Times New Roman"/>
                    <a:cs typeface="Times New Roman"/>
                  </a:rPr>
                  <a:t> </a:t>
                </a:r>
                <a:endParaRPr lang="en-GB" sz="1200" kern="100" dirty="0">
                  <a:solidFill>
                    <a:prstClr val="black"/>
                  </a:solidFill>
                  <a:ea typeface="新細明體"/>
                  <a:cs typeface="Times New Roman"/>
                </a:endParaRPr>
              </a:p>
            </p:txBody>
          </p:sp>
        </p:grpSp>
        <p:grpSp>
          <p:nvGrpSpPr>
            <p:cNvPr id="335" name="Group 334"/>
            <p:cNvGrpSpPr/>
            <p:nvPr/>
          </p:nvGrpSpPr>
          <p:grpSpPr>
            <a:xfrm>
              <a:off x="1656440" y="6417332"/>
              <a:ext cx="236220" cy="236855"/>
              <a:chOff x="0" y="0"/>
              <a:chExt cx="315197" cy="316538"/>
            </a:xfrm>
          </p:grpSpPr>
          <p:sp>
            <p:nvSpPr>
              <p:cNvPr id="341" name="Oval 340"/>
              <p:cNvSpPr/>
              <p:nvPr/>
            </p:nvSpPr>
            <p:spPr>
              <a:xfrm>
                <a:off x="0" y="1341"/>
                <a:ext cx="315197" cy="315197"/>
              </a:xfrm>
              <a:prstGeom prst="ellipse">
                <a:avLst/>
              </a:prstGeom>
              <a:solidFill>
                <a:srgbClr val="FCFDCF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r>
                  <a:rPr lang="en-GB" sz="1200" kern="100" dirty="0">
                    <a:solidFill>
                      <a:prstClr val="white"/>
                    </a:solidFill>
                    <a:ea typeface="Times New Roman"/>
                    <a:cs typeface="Times New Roman"/>
                  </a:rPr>
                  <a:t> </a:t>
                </a:r>
                <a:endParaRPr lang="en-GB" sz="1200" kern="100" dirty="0">
                  <a:solidFill>
                    <a:prstClr val="white"/>
                  </a:solidFill>
                  <a:ea typeface="新細明體"/>
                  <a:cs typeface="Times New Roman"/>
                </a:endParaRPr>
              </a:p>
            </p:txBody>
          </p:sp>
          <p:cxnSp>
            <p:nvCxnSpPr>
              <p:cNvPr id="342" name="Straight Connector 341"/>
              <p:cNvCxnSpPr/>
              <p:nvPr/>
            </p:nvCxnSpPr>
            <p:spPr>
              <a:xfrm>
                <a:off x="109376" y="78092"/>
                <a:ext cx="0" cy="80847"/>
              </a:xfrm>
              <a:prstGeom prst="line">
                <a:avLst/>
              </a:prstGeom>
              <a:ln w="19050"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43" name="Straight Connector 342"/>
              <p:cNvCxnSpPr/>
              <p:nvPr/>
            </p:nvCxnSpPr>
            <p:spPr>
              <a:xfrm>
                <a:off x="201985" y="78092"/>
                <a:ext cx="0" cy="80847"/>
              </a:xfrm>
              <a:prstGeom prst="line">
                <a:avLst/>
              </a:prstGeom>
              <a:ln w="19050"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44" name="Arc 343"/>
              <p:cNvSpPr/>
              <p:nvPr/>
            </p:nvSpPr>
            <p:spPr>
              <a:xfrm rot="8150065">
                <a:off x="31494" y="0"/>
                <a:ext cx="256752" cy="256752"/>
              </a:xfrm>
              <a:prstGeom prst="arc">
                <a:avLst/>
              </a:prstGeom>
              <a:ln w="19050"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r>
                  <a:rPr lang="en-GB" sz="1200" kern="100" dirty="0">
                    <a:solidFill>
                      <a:prstClr val="black"/>
                    </a:solidFill>
                    <a:ea typeface="Times New Roman"/>
                    <a:cs typeface="Times New Roman"/>
                  </a:rPr>
                  <a:t> </a:t>
                </a:r>
                <a:endParaRPr lang="en-GB" sz="1200" kern="100" dirty="0">
                  <a:solidFill>
                    <a:prstClr val="black"/>
                  </a:solidFill>
                  <a:ea typeface="新細明體"/>
                  <a:cs typeface="Times New Roman"/>
                </a:endParaRPr>
              </a:p>
            </p:txBody>
          </p:sp>
        </p:grpSp>
        <p:grpSp>
          <p:nvGrpSpPr>
            <p:cNvPr id="336" name="Group 335"/>
            <p:cNvGrpSpPr/>
            <p:nvPr/>
          </p:nvGrpSpPr>
          <p:grpSpPr>
            <a:xfrm>
              <a:off x="1908468" y="6417332"/>
              <a:ext cx="236220" cy="236855"/>
              <a:chOff x="0" y="0"/>
              <a:chExt cx="315197" cy="316538"/>
            </a:xfrm>
          </p:grpSpPr>
          <p:sp>
            <p:nvSpPr>
              <p:cNvPr id="337" name="Oval 336"/>
              <p:cNvSpPr/>
              <p:nvPr/>
            </p:nvSpPr>
            <p:spPr>
              <a:xfrm>
                <a:off x="0" y="1341"/>
                <a:ext cx="315197" cy="315197"/>
              </a:xfrm>
              <a:prstGeom prst="ellipse">
                <a:avLst/>
              </a:prstGeom>
              <a:solidFill>
                <a:srgbClr val="FCFDCF"/>
              </a:solidFill>
              <a:ln>
                <a:solidFill>
                  <a:srgbClr val="0070C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r>
                  <a:rPr lang="en-GB" sz="1200" kern="100">
                    <a:solidFill>
                      <a:prstClr val="white"/>
                    </a:solidFill>
                    <a:ea typeface="Times New Roman"/>
                    <a:cs typeface="Times New Roman"/>
                  </a:rPr>
                  <a:t> </a:t>
                </a:r>
                <a:endParaRPr lang="en-GB" sz="1200" kern="100">
                  <a:solidFill>
                    <a:prstClr val="white"/>
                  </a:solidFill>
                  <a:ea typeface="新細明體"/>
                  <a:cs typeface="Times New Roman"/>
                </a:endParaRPr>
              </a:p>
            </p:txBody>
          </p:sp>
          <p:cxnSp>
            <p:nvCxnSpPr>
              <p:cNvPr id="338" name="Straight Connector 337"/>
              <p:cNvCxnSpPr/>
              <p:nvPr/>
            </p:nvCxnSpPr>
            <p:spPr>
              <a:xfrm>
                <a:off x="109376" y="78092"/>
                <a:ext cx="0" cy="80847"/>
              </a:xfrm>
              <a:prstGeom prst="line">
                <a:avLst/>
              </a:prstGeom>
              <a:ln w="19050"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39" name="Straight Connector 338"/>
              <p:cNvCxnSpPr/>
              <p:nvPr/>
            </p:nvCxnSpPr>
            <p:spPr>
              <a:xfrm>
                <a:off x="201985" y="78092"/>
                <a:ext cx="0" cy="80847"/>
              </a:xfrm>
              <a:prstGeom prst="line">
                <a:avLst/>
              </a:prstGeom>
              <a:ln w="19050"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340" name="Arc 339"/>
              <p:cNvSpPr/>
              <p:nvPr/>
            </p:nvSpPr>
            <p:spPr>
              <a:xfrm rot="8150065">
                <a:off x="31494" y="0"/>
                <a:ext cx="256752" cy="256752"/>
              </a:xfrm>
              <a:prstGeom prst="arc">
                <a:avLst/>
              </a:prstGeom>
              <a:ln w="19050">
                <a:solidFill>
                  <a:srgbClr val="0070C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r>
                  <a:rPr lang="en-GB" sz="1200" kern="100" dirty="0">
                    <a:solidFill>
                      <a:prstClr val="black"/>
                    </a:solidFill>
                    <a:ea typeface="Times New Roman"/>
                    <a:cs typeface="Times New Roman"/>
                  </a:rPr>
                  <a:t> </a:t>
                </a:r>
                <a:endParaRPr lang="en-GB" sz="1200" kern="100" dirty="0">
                  <a:solidFill>
                    <a:prstClr val="black"/>
                  </a:solidFill>
                  <a:ea typeface="新細明體"/>
                  <a:cs typeface="Times New Roman"/>
                </a:endParaRPr>
              </a:p>
            </p:txBody>
          </p:sp>
        </p:grpSp>
      </p:grpSp>
      <p:grpSp>
        <p:nvGrpSpPr>
          <p:cNvPr id="349" name="Group 348"/>
          <p:cNvGrpSpPr/>
          <p:nvPr/>
        </p:nvGrpSpPr>
        <p:grpSpPr>
          <a:xfrm>
            <a:off x="3342325" y="5918476"/>
            <a:ext cx="218160" cy="344506"/>
            <a:chOff x="1156807" y="5912945"/>
            <a:chExt cx="236340" cy="344506"/>
          </a:xfrm>
        </p:grpSpPr>
        <p:sp>
          <p:nvSpPr>
            <p:cNvPr id="350" name="Oval 349"/>
            <p:cNvSpPr/>
            <p:nvPr/>
          </p:nvSpPr>
          <p:spPr>
            <a:xfrm>
              <a:off x="1236192" y="6007691"/>
              <a:ext cx="72000" cy="720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white"/>
                </a:solidFill>
              </a:endParaRPr>
            </a:p>
          </p:txBody>
        </p:sp>
        <p:sp>
          <p:nvSpPr>
            <p:cNvPr id="351" name="Oval 350"/>
            <p:cNvSpPr/>
            <p:nvPr/>
          </p:nvSpPr>
          <p:spPr>
            <a:xfrm>
              <a:off x="1156807" y="5912945"/>
              <a:ext cx="236340" cy="236340"/>
            </a:xfrm>
            <a:prstGeom prst="ellipse">
              <a:avLst/>
            </a:prstGeom>
            <a:solidFill>
              <a:srgbClr val="FCFDCF"/>
            </a:solidFill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white"/>
                </a:solidFill>
              </a:endParaRPr>
            </a:p>
          </p:txBody>
        </p:sp>
        <p:cxnSp>
          <p:nvCxnSpPr>
            <p:cNvPr id="352" name="Straight Connector 351"/>
            <p:cNvCxnSpPr/>
            <p:nvPr/>
          </p:nvCxnSpPr>
          <p:spPr>
            <a:xfrm>
              <a:off x="1238819" y="5970494"/>
              <a:ext cx="0" cy="60621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3" name="Straight Connector 352"/>
            <p:cNvCxnSpPr/>
            <p:nvPr/>
          </p:nvCxnSpPr>
          <p:spPr>
            <a:xfrm>
              <a:off x="1308259" y="5970494"/>
              <a:ext cx="0" cy="60621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54" name="Arc 353"/>
            <p:cNvSpPr/>
            <p:nvPr/>
          </p:nvSpPr>
          <p:spPr>
            <a:xfrm rot="18900000">
              <a:off x="1180422" y="6064934"/>
              <a:ext cx="192517" cy="192517"/>
            </a:xfrm>
            <a:prstGeom prst="arc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black"/>
                </a:solidFill>
              </a:endParaRPr>
            </a:p>
          </p:txBody>
        </p:sp>
      </p:grpSp>
      <p:grpSp>
        <p:nvGrpSpPr>
          <p:cNvPr id="355" name="Group 354"/>
          <p:cNvGrpSpPr/>
          <p:nvPr/>
        </p:nvGrpSpPr>
        <p:grpSpPr>
          <a:xfrm>
            <a:off x="3574966" y="5918476"/>
            <a:ext cx="218160" cy="344506"/>
            <a:chOff x="1156807" y="5912945"/>
            <a:chExt cx="236340" cy="344506"/>
          </a:xfrm>
        </p:grpSpPr>
        <p:sp>
          <p:nvSpPr>
            <p:cNvPr id="356" name="Oval 355"/>
            <p:cNvSpPr/>
            <p:nvPr/>
          </p:nvSpPr>
          <p:spPr>
            <a:xfrm>
              <a:off x="1236192" y="6007691"/>
              <a:ext cx="72000" cy="720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white"/>
                </a:solidFill>
              </a:endParaRPr>
            </a:p>
          </p:txBody>
        </p:sp>
        <p:sp>
          <p:nvSpPr>
            <p:cNvPr id="357" name="Oval 356"/>
            <p:cNvSpPr/>
            <p:nvPr/>
          </p:nvSpPr>
          <p:spPr>
            <a:xfrm>
              <a:off x="1156807" y="5912945"/>
              <a:ext cx="236340" cy="236340"/>
            </a:xfrm>
            <a:prstGeom prst="ellipse">
              <a:avLst/>
            </a:prstGeom>
            <a:solidFill>
              <a:srgbClr val="FCFDCF"/>
            </a:solidFill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white"/>
                </a:solidFill>
              </a:endParaRPr>
            </a:p>
          </p:txBody>
        </p:sp>
        <p:cxnSp>
          <p:nvCxnSpPr>
            <p:cNvPr id="358" name="Straight Connector 357"/>
            <p:cNvCxnSpPr/>
            <p:nvPr/>
          </p:nvCxnSpPr>
          <p:spPr>
            <a:xfrm>
              <a:off x="1238819" y="5970494"/>
              <a:ext cx="0" cy="60621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9" name="Straight Connector 358"/>
            <p:cNvCxnSpPr/>
            <p:nvPr/>
          </p:nvCxnSpPr>
          <p:spPr>
            <a:xfrm>
              <a:off x="1308259" y="5970494"/>
              <a:ext cx="0" cy="60621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60" name="Arc 359"/>
            <p:cNvSpPr/>
            <p:nvPr/>
          </p:nvSpPr>
          <p:spPr>
            <a:xfrm rot="18900000">
              <a:off x="1180422" y="6064934"/>
              <a:ext cx="192517" cy="192517"/>
            </a:xfrm>
            <a:prstGeom prst="arc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black"/>
                </a:solidFill>
              </a:endParaRPr>
            </a:p>
          </p:txBody>
        </p:sp>
      </p:grpSp>
      <p:grpSp>
        <p:nvGrpSpPr>
          <p:cNvPr id="361" name="Group 360"/>
          <p:cNvGrpSpPr/>
          <p:nvPr/>
        </p:nvGrpSpPr>
        <p:grpSpPr>
          <a:xfrm>
            <a:off x="3807607" y="5918476"/>
            <a:ext cx="218160" cy="344506"/>
            <a:chOff x="1156807" y="5912945"/>
            <a:chExt cx="236340" cy="344506"/>
          </a:xfrm>
        </p:grpSpPr>
        <p:sp>
          <p:nvSpPr>
            <p:cNvPr id="362" name="Oval 361"/>
            <p:cNvSpPr/>
            <p:nvPr/>
          </p:nvSpPr>
          <p:spPr>
            <a:xfrm>
              <a:off x="1236192" y="6007691"/>
              <a:ext cx="72000" cy="720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white"/>
                </a:solidFill>
              </a:endParaRPr>
            </a:p>
          </p:txBody>
        </p:sp>
        <p:sp>
          <p:nvSpPr>
            <p:cNvPr id="363" name="Oval 362"/>
            <p:cNvSpPr/>
            <p:nvPr/>
          </p:nvSpPr>
          <p:spPr>
            <a:xfrm>
              <a:off x="1156807" y="5912945"/>
              <a:ext cx="236340" cy="236340"/>
            </a:xfrm>
            <a:prstGeom prst="ellipse">
              <a:avLst/>
            </a:prstGeom>
            <a:solidFill>
              <a:srgbClr val="FCFDCF"/>
            </a:solidFill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white"/>
                </a:solidFill>
              </a:endParaRPr>
            </a:p>
          </p:txBody>
        </p:sp>
        <p:cxnSp>
          <p:nvCxnSpPr>
            <p:cNvPr id="364" name="Straight Connector 363"/>
            <p:cNvCxnSpPr/>
            <p:nvPr/>
          </p:nvCxnSpPr>
          <p:spPr>
            <a:xfrm>
              <a:off x="1238819" y="5970494"/>
              <a:ext cx="0" cy="60621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5" name="Straight Connector 364"/>
            <p:cNvCxnSpPr/>
            <p:nvPr/>
          </p:nvCxnSpPr>
          <p:spPr>
            <a:xfrm>
              <a:off x="1308259" y="5970494"/>
              <a:ext cx="0" cy="60621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66" name="Arc 365"/>
            <p:cNvSpPr/>
            <p:nvPr/>
          </p:nvSpPr>
          <p:spPr>
            <a:xfrm rot="18900000">
              <a:off x="1180422" y="6064934"/>
              <a:ext cx="192517" cy="192517"/>
            </a:xfrm>
            <a:prstGeom prst="arc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black"/>
                </a:solidFill>
              </a:endParaRPr>
            </a:p>
          </p:txBody>
        </p:sp>
      </p:grpSp>
      <p:grpSp>
        <p:nvGrpSpPr>
          <p:cNvPr id="367" name="Group 366"/>
          <p:cNvGrpSpPr/>
          <p:nvPr/>
        </p:nvGrpSpPr>
        <p:grpSpPr>
          <a:xfrm>
            <a:off x="4040249" y="5918476"/>
            <a:ext cx="218160" cy="344506"/>
            <a:chOff x="1156807" y="5912945"/>
            <a:chExt cx="236340" cy="344506"/>
          </a:xfrm>
        </p:grpSpPr>
        <p:sp>
          <p:nvSpPr>
            <p:cNvPr id="368" name="Oval 367"/>
            <p:cNvSpPr/>
            <p:nvPr/>
          </p:nvSpPr>
          <p:spPr>
            <a:xfrm>
              <a:off x="1236192" y="6007691"/>
              <a:ext cx="72000" cy="720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white"/>
                </a:solidFill>
              </a:endParaRPr>
            </a:p>
          </p:txBody>
        </p:sp>
        <p:sp>
          <p:nvSpPr>
            <p:cNvPr id="369" name="Oval 368"/>
            <p:cNvSpPr/>
            <p:nvPr/>
          </p:nvSpPr>
          <p:spPr>
            <a:xfrm>
              <a:off x="1156807" y="5912945"/>
              <a:ext cx="236340" cy="236340"/>
            </a:xfrm>
            <a:prstGeom prst="ellipse">
              <a:avLst/>
            </a:prstGeom>
            <a:solidFill>
              <a:srgbClr val="FCFDCF"/>
            </a:solidFill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white"/>
                </a:solidFill>
              </a:endParaRPr>
            </a:p>
          </p:txBody>
        </p:sp>
        <p:cxnSp>
          <p:nvCxnSpPr>
            <p:cNvPr id="370" name="Straight Connector 369"/>
            <p:cNvCxnSpPr/>
            <p:nvPr/>
          </p:nvCxnSpPr>
          <p:spPr>
            <a:xfrm>
              <a:off x="1238819" y="5970494"/>
              <a:ext cx="0" cy="60621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1" name="Straight Connector 370"/>
            <p:cNvCxnSpPr/>
            <p:nvPr/>
          </p:nvCxnSpPr>
          <p:spPr>
            <a:xfrm>
              <a:off x="1308259" y="5970494"/>
              <a:ext cx="0" cy="60621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72" name="Arc 371"/>
            <p:cNvSpPr/>
            <p:nvPr/>
          </p:nvSpPr>
          <p:spPr>
            <a:xfrm rot="18900000">
              <a:off x="1180422" y="6064934"/>
              <a:ext cx="192517" cy="192517"/>
            </a:xfrm>
            <a:prstGeom prst="arc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black"/>
                </a:solidFill>
              </a:endParaRPr>
            </a:p>
          </p:txBody>
        </p:sp>
      </p:grpSp>
      <p:grpSp>
        <p:nvGrpSpPr>
          <p:cNvPr id="373" name="Group 372"/>
          <p:cNvGrpSpPr/>
          <p:nvPr/>
        </p:nvGrpSpPr>
        <p:grpSpPr>
          <a:xfrm>
            <a:off x="3342325" y="6434336"/>
            <a:ext cx="218160" cy="344506"/>
            <a:chOff x="1156807" y="5912945"/>
            <a:chExt cx="236340" cy="344506"/>
          </a:xfrm>
        </p:grpSpPr>
        <p:sp>
          <p:nvSpPr>
            <p:cNvPr id="374" name="Oval 373"/>
            <p:cNvSpPr/>
            <p:nvPr/>
          </p:nvSpPr>
          <p:spPr>
            <a:xfrm>
              <a:off x="1236192" y="6007691"/>
              <a:ext cx="72000" cy="720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white"/>
                </a:solidFill>
              </a:endParaRPr>
            </a:p>
          </p:txBody>
        </p:sp>
        <p:sp>
          <p:nvSpPr>
            <p:cNvPr id="375" name="Oval 374"/>
            <p:cNvSpPr/>
            <p:nvPr/>
          </p:nvSpPr>
          <p:spPr>
            <a:xfrm>
              <a:off x="1156807" y="5912945"/>
              <a:ext cx="236340" cy="236340"/>
            </a:xfrm>
            <a:prstGeom prst="ellipse">
              <a:avLst/>
            </a:prstGeom>
            <a:solidFill>
              <a:srgbClr val="FCFDCF"/>
            </a:solidFill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white"/>
                </a:solidFill>
              </a:endParaRPr>
            </a:p>
          </p:txBody>
        </p:sp>
        <p:cxnSp>
          <p:nvCxnSpPr>
            <p:cNvPr id="376" name="Straight Connector 375"/>
            <p:cNvCxnSpPr/>
            <p:nvPr/>
          </p:nvCxnSpPr>
          <p:spPr>
            <a:xfrm>
              <a:off x="1238819" y="5970494"/>
              <a:ext cx="0" cy="60621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7" name="Straight Connector 376"/>
            <p:cNvCxnSpPr/>
            <p:nvPr/>
          </p:nvCxnSpPr>
          <p:spPr>
            <a:xfrm>
              <a:off x="1308259" y="5970494"/>
              <a:ext cx="0" cy="60621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78" name="Arc 377"/>
            <p:cNvSpPr/>
            <p:nvPr/>
          </p:nvSpPr>
          <p:spPr>
            <a:xfrm rot="18900000">
              <a:off x="1180422" y="6064934"/>
              <a:ext cx="192517" cy="192517"/>
            </a:xfrm>
            <a:prstGeom prst="arc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black"/>
                </a:solidFill>
              </a:endParaRPr>
            </a:p>
          </p:txBody>
        </p:sp>
      </p:grpSp>
      <p:grpSp>
        <p:nvGrpSpPr>
          <p:cNvPr id="379" name="Group 378"/>
          <p:cNvGrpSpPr/>
          <p:nvPr/>
        </p:nvGrpSpPr>
        <p:grpSpPr>
          <a:xfrm>
            <a:off x="3574966" y="6434336"/>
            <a:ext cx="218160" cy="344506"/>
            <a:chOff x="1156807" y="5912945"/>
            <a:chExt cx="236340" cy="344506"/>
          </a:xfrm>
        </p:grpSpPr>
        <p:sp>
          <p:nvSpPr>
            <p:cNvPr id="380" name="Oval 379"/>
            <p:cNvSpPr/>
            <p:nvPr/>
          </p:nvSpPr>
          <p:spPr>
            <a:xfrm>
              <a:off x="1236192" y="6007691"/>
              <a:ext cx="72000" cy="720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white"/>
                </a:solidFill>
              </a:endParaRPr>
            </a:p>
          </p:txBody>
        </p:sp>
        <p:sp>
          <p:nvSpPr>
            <p:cNvPr id="381" name="Oval 380"/>
            <p:cNvSpPr/>
            <p:nvPr/>
          </p:nvSpPr>
          <p:spPr>
            <a:xfrm>
              <a:off x="1156807" y="5912945"/>
              <a:ext cx="236340" cy="236340"/>
            </a:xfrm>
            <a:prstGeom prst="ellipse">
              <a:avLst/>
            </a:prstGeom>
            <a:solidFill>
              <a:srgbClr val="FCFDCF"/>
            </a:solidFill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white"/>
                </a:solidFill>
              </a:endParaRPr>
            </a:p>
          </p:txBody>
        </p:sp>
        <p:cxnSp>
          <p:nvCxnSpPr>
            <p:cNvPr id="382" name="Straight Connector 381"/>
            <p:cNvCxnSpPr/>
            <p:nvPr/>
          </p:nvCxnSpPr>
          <p:spPr>
            <a:xfrm>
              <a:off x="1238819" y="5970494"/>
              <a:ext cx="0" cy="60621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3" name="Straight Connector 382"/>
            <p:cNvCxnSpPr/>
            <p:nvPr/>
          </p:nvCxnSpPr>
          <p:spPr>
            <a:xfrm>
              <a:off x="1308259" y="5970494"/>
              <a:ext cx="0" cy="60621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84" name="Arc 383"/>
            <p:cNvSpPr/>
            <p:nvPr/>
          </p:nvSpPr>
          <p:spPr>
            <a:xfrm rot="18900000">
              <a:off x="1180422" y="6064934"/>
              <a:ext cx="192517" cy="192517"/>
            </a:xfrm>
            <a:prstGeom prst="arc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black"/>
                </a:solidFill>
              </a:endParaRPr>
            </a:p>
          </p:txBody>
        </p:sp>
      </p:grpSp>
      <p:grpSp>
        <p:nvGrpSpPr>
          <p:cNvPr id="385" name="Group 384"/>
          <p:cNvGrpSpPr/>
          <p:nvPr/>
        </p:nvGrpSpPr>
        <p:grpSpPr>
          <a:xfrm>
            <a:off x="3807607" y="6434336"/>
            <a:ext cx="218160" cy="344506"/>
            <a:chOff x="1156807" y="5912945"/>
            <a:chExt cx="236340" cy="344506"/>
          </a:xfrm>
        </p:grpSpPr>
        <p:sp>
          <p:nvSpPr>
            <p:cNvPr id="386" name="Oval 385"/>
            <p:cNvSpPr/>
            <p:nvPr/>
          </p:nvSpPr>
          <p:spPr>
            <a:xfrm>
              <a:off x="1236192" y="6007691"/>
              <a:ext cx="72000" cy="720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white"/>
                </a:solidFill>
              </a:endParaRPr>
            </a:p>
          </p:txBody>
        </p:sp>
        <p:sp>
          <p:nvSpPr>
            <p:cNvPr id="387" name="Oval 386"/>
            <p:cNvSpPr/>
            <p:nvPr/>
          </p:nvSpPr>
          <p:spPr>
            <a:xfrm>
              <a:off x="1156807" y="5912945"/>
              <a:ext cx="236340" cy="236340"/>
            </a:xfrm>
            <a:prstGeom prst="ellipse">
              <a:avLst/>
            </a:prstGeom>
            <a:solidFill>
              <a:srgbClr val="FCFDCF"/>
            </a:solidFill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white"/>
                </a:solidFill>
              </a:endParaRPr>
            </a:p>
          </p:txBody>
        </p:sp>
        <p:cxnSp>
          <p:nvCxnSpPr>
            <p:cNvPr id="388" name="Straight Connector 387"/>
            <p:cNvCxnSpPr/>
            <p:nvPr/>
          </p:nvCxnSpPr>
          <p:spPr>
            <a:xfrm>
              <a:off x="1238819" y="5970494"/>
              <a:ext cx="0" cy="60621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9" name="Straight Connector 388"/>
            <p:cNvCxnSpPr/>
            <p:nvPr/>
          </p:nvCxnSpPr>
          <p:spPr>
            <a:xfrm>
              <a:off x="1308259" y="5970494"/>
              <a:ext cx="0" cy="60621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90" name="Arc 389"/>
            <p:cNvSpPr/>
            <p:nvPr/>
          </p:nvSpPr>
          <p:spPr>
            <a:xfrm rot="18900000">
              <a:off x="1180422" y="6064934"/>
              <a:ext cx="192517" cy="192517"/>
            </a:xfrm>
            <a:prstGeom prst="arc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black"/>
                </a:solidFill>
              </a:endParaRPr>
            </a:p>
          </p:txBody>
        </p:sp>
      </p:grpSp>
      <p:grpSp>
        <p:nvGrpSpPr>
          <p:cNvPr id="391" name="Group 390"/>
          <p:cNvGrpSpPr/>
          <p:nvPr/>
        </p:nvGrpSpPr>
        <p:grpSpPr>
          <a:xfrm>
            <a:off x="2207561" y="6434336"/>
            <a:ext cx="218160" cy="344506"/>
            <a:chOff x="1156807" y="5912945"/>
            <a:chExt cx="236340" cy="344506"/>
          </a:xfrm>
        </p:grpSpPr>
        <p:sp>
          <p:nvSpPr>
            <p:cNvPr id="392" name="Oval 391"/>
            <p:cNvSpPr/>
            <p:nvPr/>
          </p:nvSpPr>
          <p:spPr>
            <a:xfrm>
              <a:off x="1236192" y="6007691"/>
              <a:ext cx="72000" cy="720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white"/>
                </a:solidFill>
              </a:endParaRPr>
            </a:p>
          </p:txBody>
        </p:sp>
        <p:sp>
          <p:nvSpPr>
            <p:cNvPr id="393" name="Oval 392"/>
            <p:cNvSpPr/>
            <p:nvPr/>
          </p:nvSpPr>
          <p:spPr>
            <a:xfrm>
              <a:off x="1156807" y="5912945"/>
              <a:ext cx="236340" cy="236340"/>
            </a:xfrm>
            <a:prstGeom prst="ellipse">
              <a:avLst/>
            </a:prstGeom>
            <a:solidFill>
              <a:srgbClr val="FCFDCF"/>
            </a:solidFill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white"/>
                </a:solidFill>
              </a:endParaRPr>
            </a:p>
          </p:txBody>
        </p:sp>
        <p:cxnSp>
          <p:nvCxnSpPr>
            <p:cNvPr id="394" name="Straight Connector 393"/>
            <p:cNvCxnSpPr/>
            <p:nvPr/>
          </p:nvCxnSpPr>
          <p:spPr>
            <a:xfrm>
              <a:off x="1238819" y="5970494"/>
              <a:ext cx="0" cy="60621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5" name="Straight Connector 394"/>
            <p:cNvCxnSpPr/>
            <p:nvPr/>
          </p:nvCxnSpPr>
          <p:spPr>
            <a:xfrm>
              <a:off x="1308259" y="5970494"/>
              <a:ext cx="0" cy="60621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96" name="Arc 395"/>
            <p:cNvSpPr/>
            <p:nvPr/>
          </p:nvSpPr>
          <p:spPr>
            <a:xfrm rot="18900000">
              <a:off x="1180422" y="6064934"/>
              <a:ext cx="192517" cy="192517"/>
            </a:xfrm>
            <a:prstGeom prst="arc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black"/>
                </a:solidFill>
              </a:endParaRPr>
            </a:p>
          </p:txBody>
        </p:sp>
      </p:grpSp>
      <p:grpSp>
        <p:nvGrpSpPr>
          <p:cNvPr id="397" name="Group 396"/>
          <p:cNvGrpSpPr/>
          <p:nvPr/>
        </p:nvGrpSpPr>
        <p:grpSpPr>
          <a:xfrm>
            <a:off x="2440202" y="6434336"/>
            <a:ext cx="218160" cy="344506"/>
            <a:chOff x="1156807" y="5912945"/>
            <a:chExt cx="236340" cy="344506"/>
          </a:xfrm>
        </p:grpSpPr>
        <p:sp>
          <p:nvSpPr>
            <p:cNvPr id="398" name="Oval 397"/>
            <p:cNvSpPr/>
            <p:nvPr/>
          </p:nvSpPr>
          <p:spPr>
            <a:xfrm>
              <a:off x="1236192" y="6007691"/>
              <a:ext cx="72000" cy="720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white"/>
                </a:solidFill>
              </a:endParaRPr>
            </a:p>
          </p:txBody>
        </p:sp>
        <p:sp>
          <p:nvSpPr>
            <p:cNvPr id="399" name="Oval 398"/>
            <p:cNvSpPr/>
            <p:nvPr/>
          </p:nvSpPr>
          <p:spPr>
            <a:xfrm>
              <a:off x="1156807" y="5912945"/>
              <a:ext cx="236340" cy="236340"/>
            </a:xfrm>
            <a:prstGeom prst="ellipse">
              <a:avLst/>
            </a:prstGeom>
            <a:solidFill>
              <a:srgbClr val="FCFDCF"/>
            </a:solidFill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white"/>
                </a:solidFill>
              </a:endParaRPr>
            </a:p>
          </p:txBody>
        </p:sp>
        <p:cxnSp>
          <p:nvCxnSpPr>
            <p:cNvPr id="400" name="Straight Connector 399"/>
            <p:cNvCxnSpPr/>
            <p:nvPr/>
          </p:nvCxnSpPr>
          <p:spPr>
            <a:xfrm>
              <a:off x="1238819" y="5970494"/>
              <a:ext cx="0" cy="60621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1" name="Straight Connector 400"/>
            <p:cNvCxnSpPr/>
            <p:nvPr/>
          </p:nvCxnSpPr>
          <p:spPr>
            <a:xfrm>
              <a:off x="1308259" y="5970494"/>
              <a:ext cx="0" cy="60621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02" name="Arc 401"/>
            <p:cNvSpPr/>
            <p:nvPr/>
          </p:nvSpPr>
          <p:spPr>
            <a:xfrm rot="18900000">
              <a:off x="1180422" y="6064934"/>
              <a:ext cx="192517" cy="192517"/>
            </a:xfrm>
            <a:prstGeom prst="arc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black"/>
                </a:solidFill>
              </a:endParaRPr>
            </a:p>
          </p:txBody>
        </p:sp>
      </p:grpSp>
      <p:grpSp>
        <p:nvGrpSpPr>
          <p:cNvPr id="403" name="Group 402"/>
          <p:cNvGrpSpPr/>
          <p:nvPr/>
        </p:nvGrpSpPr>
        <p:grpSpPr>
          <a:xfrm>
            <a:off x="2672843" y="6434336"/>
            <a:ext cx="218160" cy="344506"/>
            <a:chOff x="1156807" y="5912945"/>
            <a:chExt cx="236340" cy="344506"/>
          </a:xfrm>
        </p:grpSpPr>
        <p:sp>
          <p:nvSpPr>
            <p:cNvPr id="404" name="Oval 403"/>
            <p:cNvSpPr/>
            <p:nvPr/>
          </p:nvSpPr>
          <p:spPr>
            <a:xfrm>
              <a:off x="1236192" y="6007691"/>
              <a:ext cx="72000" cy="720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white"/>
                </a:solidFill>
              </a:endParaRPr>
            </a:p>
          </p:txBody>
        </p:sp>
        <p:sp>
          <p:nvSpPr>
            <p:cNvPr id="405" name="Oval 404"/>
            <p:cNvSpPr/>
            <p:nvPr/>
          </p:nvSpPr>
          <p:spPr>
            <a:xfrm>
              <a:off x="1156807" y="5912945"/>
              <a:ext cx="236340" cy="236340"/>
            </a:xfrm>
            <a:prstGeom prst="ellipse">
              <a:avLst/>
            </a:prstGeom>
            <a:solidFill>
              <a:srgbClr val="FCFDCF"/>
            </a:solidFill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white"/>
                </a:solidFill>
              </a:endParaRPr>
            </a:p>
          </p:txBody>
        </p:sp>
        <p:cxnSp>
          <p:nvCxnSpPr>
            <p:cNvPr id="406" name="Straight Connector 405"/>
            <p:cNvCxnSpPr/>
            <p:nvPr/>
          </p:nvCxnSpPr>
          <p:spPr>
            <a:xfrm>
              <a:off x="1238819" y="5970494"/>
              <a:ext cx="0" cy="60621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7" name="Straight Connector 406"/>
            <p:cNvCxnSpPr/>
            <p:nvPr/>
          </p:nvCxnSpPr>
          <p:spPr>
            <a:xfrm>
              <a:off x="1308259" y="5970494"/>
              <a:ext cx="0" cy="60621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08" name="Arc 407"/>
            <p:cNvSpPr/>
            <p:nvPr/>
          </p:nvSpPr>
          <p:spPr>
            <a:xfrm rot="18900000">
              <a:off x="1180422" y="6064934"/>
              <a:ext cx="192517" cy="192517"/>
            </a:xfrm>
            <a:prstGeom prst="arc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black"/>
                </a:solidFill>
              </a:endParaRPr>
            </a:p>
          </p:txBody>
        </p:sp>
      </p:grpSp>
      <p:sp>
        <p:nvSpPr>
          <p:cNvPr id="410" name="TextBox 409"/>
          <p:cNvSpPr txBox="1"/>
          <p:nvPr/>
        </p:nvSpPr>
        <p:spPr>
          <a:xfrm>
            <a:off x="5150616" y="6576252"/>
            <a:ext cx="3108543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zh-TW" altLang="en-US" sz="1200" kern="1200" dirty="0" smtClean="0">
                <a:solidFill>
                  <a:srgbClr val="00682F"/>
                </a:solidFill>
                <a:latin typeface="Century Gothic"/>
                <a:ea typeface="微軟正黑體"/>
                <a:cs typeface="Aharoni" panose="02010803020104030203" pitchFamily="2" charset="-79"/>
              </a:rPr>
              <a:t>香港</a:t>
            </a:r>
            <a:r>
              <a:rPr lang="zh-TW" altLang="en-US" sz="1200" kern="1200" dirty="0">
                <a:solidFill>
                  <a:srgbClr val="00682F"/>
                </a:solidFill>
                <a:latin typeface="Century Gothic"/>
                <a:ea typeface="微軟正黑體"/>
                <a:cs typeface="Aharoni" panose="02010803020104030203" pitchFamily="2" charset="-79"/>
              </a:rPr>
              <a:t>大學李嘉誠醫學院兒童</a:t>
            </a:r>
            <a:r>
              <a:rPr lang="zh-TW" altLang="en-US" sz="1200" kern="1200" dirty="0" smtClean="0">
                <a:solidFill>
                  <a:srgbClr val="00682F"/>
                </a:solidFill>
                <a:latin typeface="Century Gothic"/>
                <a:ea typeface="微軟正黑體"/>
                <a:cs typeface="Aharoni" panose="02010803020104030203" pitchFamily="2" charset="-79"/>
              </a:rPr>
              <a:t>及青少年科學系</a:t>
            </a:r>
            <a:endParaRPr lang="en-GB" sz="1200" kern="1200" dirty="0" smtClean="0">
              <a:solidFill>
                <a:srgbClr val="00682F"/>
              </a:solidFill>
              <a:latin typeface="Century Gothic"/>
              <a:ea typeface="+mn-ea"/>
              <a:cs typeface="Aharoni" panose="02010803020104030203" pitchFamily="2" charset="-79"/>
            </a:endParaRPr>
          </a:p>
        </p:txBody>
      </p:sp>
      <p:sp>
        <p:nvSpPr>
          <p:cNvPr id="199" name="Rectangle 198"/>
          <p:cNvSpPr/>
          <p:nvPr/>
        </p:nvSpPr>
        <p:spPr>
          <a:xfrm>
            <a:off x="8259159" y="147994"/>
            <a:ext cx="695868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zh-CN" altLang="en-US" sz="1800" u="sng" dirty="0">
                <a:latin typeface="Microsoft JhengHei" panose="020B0604030504040204" pitchFamily="34" charset="-120"/>
                <a:ea typeface="Microsoft JhengHei" panose="020B0604030504040204" pitchFamily="34" charset="-120"/>
                <a:hlinkClick r:id="rId16" action="ppaction://hlinksldjump"/>
              </a:rPr>
              <a:t>返</a:t>
            </a:r>
            <a:r>
              <a:rPr lang="zh-CN" altLang="en-US" sz="1800" u="sng" dirty="0" smtClean="0">
                <a:latin typeface="Microsoft JhengHei" panose="020B0604030504040204" pitchFamily="34" charset="-120"/>
                <a:ea typeface="Microsoft JhengHei" panose="020B0604030504040204" pitchFamily="34" charset="-120"/>
                <a:hlinkClick r:id="rId16" action="ppaction://hlinksldjump"/>
              </a:rPr>
              <a:t>回</a:t>
            </a:r>
            <a:endParaRPr lang="zh-CN" altLang="en-US" sz="1800" u="sng" dirty="0">
              <a:latin typeface="Microsoft JhengHei" panose="020B0604030504040204" pitchFamily="34" charset="-120"/>
              <a:ea typeface="Microsoft JhengHei" panose="020B0604030504040204" pitchFamily="34" charset="-120"/>
            </a:endParaRPr>
          </a:p>
        </p:txBody>
      </p:sp>
    </p:spTree>
    <p:extLst>
      <p:ext uri="{BB962C8B-B14F-4D97-AF65-F5344CB8AC3E}">
        <p14:creationId xmlns:p14="http://schemas.microsoft.com/office/powerpoint/2010/main" val="24091859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34" name="Picture 19" descr="C:\Users\Ivy\AppData\Local\Microsoft\Windows\Temporary Internet Files\Content.IE5\A9FPQCJM\large-sticking-plaster-66.6-6135[1].gif"/>
          <p:cNvPicPr>
            <a:picLocks noChangeAspect="1" noChangeArrowheads="1"/>
          </p:cNvPicPr>
          <p:nvPr/>
        </p:nvPicPr>
        <p:blipFill>
          <a:blip r:embed="rId3" cstate="print">
            <a:duotone>
              <a:schemeClr val="accent6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689019">
            <a:off x="4833009" y="3061800"/>
            <a:ext cx="861079" cy="84577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35" name="Picture 19" descr="C:\Users\Ivy\AppData\Local\Microsoft\Windows\Temporary Internet Files\Content.IE5\A9FPQCJM\large-sticking-plaster-66.6-6135[1].gif"/>
          <p:cNvPicPr>
            <a:picLocks noChangeAspect="1" noChangeArrowheads="1"/>
          </p:cNvPicPr>
          <p:nvPr/>
        </p:nvPicPr>
        <p:blipFill>
          <a:blip r:embed="rId3" cstate="print">
            <a:duotone>
              <a:schemeClr val="accent6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689019">
            <a:off x="4839396" y="301095"/>
            <a:ext cx="861079" cy="84577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36" name="Picture 19" descr="C:\Users\Ivy\AppData\Local\Microsoft\Windows\Temporary Internet Files\Content.IE5\A9FPQCJM\large-sticking-plaster-66.6-6135[1].gif"/>
          <p:cNvPicPr>
            <a:picLocks noChangeAspect="1" noChangeArrowheads="1"/>
          </p:cNvPicPr>
          <p:nvPr/>
        </p:nvPicPr>
        <p:blipFill>
          <a:blip r:embed="rId3" cstate="print">
            <a:duotone>
              <a:schemeClr val="accent6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689019">
            <a:off x="320707" y="3323549"/>
            <a:ext cx="861079" cy="84577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37" name="Picture 19" descr="C:\Users\Ivy\AppData\Local\Microsoft\Windows\Temporary Internet Files\Content.IE5\A9FPQCJM\large-sticking-plaster-66.6-6135[1].gif"/>
          <p:cNvPicPr>
            <a:picLocks noChangeAspect="1" noChangeArrowheads="1"/>
          </p:cNvPicPr>
          <p:nvPr/>
        </p:nvPicPr>
        <p:blipFill>
          <a:blip r:embed="rId3" cstate="print">
            <a:duotone>
              <a:schemeClr val="accent6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689019">
            <a:off x="320707" y="909954"/>
            <a:ext cx="861079" cy="84577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aphicFrame>
        <p:nvGraphicFramePr>
          <p:cNvPr id="60" name="Chart 59"/>
          <p:cNvGraphicFramePr/>
          <p:nvPr>
            <p:extLst/>
          </p:nvPr>
        </p:nvGraphicFramePr>
        <p:xfrm>
          <a:off x="1963248" y="1083855"/>
          <a:ext cx="2615262" cy="24912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61" name="Chart 60"/>
          <p:cNvGraphicFramePr/>
          <p:nvPr>
            <p:extLst/>
          </p:nvPr>
        </p:nvGraphicFramePr>
        <p:xfrm>
          <a:off x="4832286" y="913695"/>
          <a:ext cx="4279637" cy="211484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cxnSp>
        <p:nvCxnSpPr>
          <p:cNvPr id="54" name="Straight Connector 53"/>
          <p:cNvCxnSpPr>
            <a:stCxn id="31" idx="4"/>
            <a:endCxn id="43" idx="0"/>
          </p:cNvCxnSpPr>
          <p:nvPr/>
        </p:nvCxnSpPr>
        <p:spPr>
          <a:xfrm>
            <a:off x="2320641" y="5072782"/>
            <a:ext cx="0" cy="1442798"/>
          </a:xfrm>
          <a:prstGeom prst="line">
            <a:avLst/>
          </a:prstGeom>
          <a:ln w="12700">
            <a:solidFill>
              <a:schemeClr val="accent1">
                <a:lumMod val="75000"/>
              </a:schemeClr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" name="Straight Connector 50"/>
          <p:cNvCxnSpPr>
            <a:stCxn id="30" idx="4"/>
            <a:endCxn id="40" idx="0"/>
          </p:cNvCxnSpPr>
          <p:nvPr/>
        </p:nvCxnSpPr>
        <p:spPr>
          <a:xfrm>
            <a:off x="1174331" y="5069770"/>
            <a:ext cx="0" cy="1466866"/>
          </a:xfrm>
          <a:prstGeom prst="line">
            <a:avLst/>
          </a:prstGeom>
          <a:ln w="12700">
            <a:solidFill>
              <a:schemeClr val="accent1">
                <a:lumMod val="75000"/>
              </a:schemeClr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" name="Straight Connector 49"/>
          <p:cNvCxnSpPr>
            <a:stCxn id="29" idx="4"/>
            <a:endCxn id="37" idx="0"/>
          </p:cNvCxnSpPr>
          <p:nvPr/>
        </p:nvCxnSpPr>
        <p:spPr>
          <a:xfrm>
            <a:off x="3453669" y="5067942"/>
            <a:ext cx="2120" cy="1442798"/>
          </a:xfrm>
          <a:prstGeom prst="line">
            <a:avLst/>
          </a:prstGeom>
          <a:ln w="12700">
            <a:solidFill>
              <a:schemeClr val="accent1">
                <a:lumMod val="75000"/>
              </a:schemeClr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2" name="Chart 1"/>
          <p:cNvGraphicFramePr/>
          <p:nvPr>
            <p:extLst/>
          </p:nvPr>
        </p:nvGraphicFramePr>
        <p:xfrm>
          <a:off x="4897383" y="3428650"/>
          <a:ext cx="3282396" cy="271399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pic>
        <p:nvPicPr>
          <p:cNvPr id="5" name="Picture 4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210207" y="6276740"/>
            <a:ext cx="441366" cy="540000"/>
          </a:xfrm>
          <a:prstGeom prst="rect">
            <a:avLst/>
          </a:prstGeom>
        </p:spPr>
      </p:pic>
      <p:pic>
        <p:nvPicPr>
          <p:cNvPr id="6" name="Picture 5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659840" y="6276740"/>
            <a:ext cx="443077" cy="540000"/>
          </a:xfrm>
          <a:prstGeom prst="rect">
            <a:avLst/>
          </a:prstGeom>
        </p:spPr>
      </p:pic>
      <p:graphicFrame>
        <p:nvGraphicFramePr>
          <p:cNvPr id="19" name="Chart 18"/>
          <p:cNvGraphicFramePr>
            <a:graphicFrameLocks/>
          </p:cNvGraphicFramePr>
          <p:nvPr>
            <p:extLst/>
          </p:nvPr>
        </p:nvGraphicFramePr>
        <p:xfrm>
          <a:off x="2096963" y="1185585"/>
          <a:ext cx="2616735" cy="249025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9"/>
          </a:graphicData>
        </a:graphic>
      </p:graphicFrame>
      <p:sp>
        <p:nvSpPr>
          <p:cNvPr id="29" name="Oval 28"/>
          <p:cNvSpPr/>
          <p:nvPr/>
        </p:nvSpPr>
        <p:spPr>
          <a:xfrm>
            <a:off x="3270879" y="4671898"/>
            <a:ext cx="365579" cy="396044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sz="1800" kern="1200">
              <a:solidFill>
                <a:prstClr val="white"/>
              </a:solidFill>
            </a:endParaRPr>
          </a:p>
        </p:txBody>
      </p:sp>
      <p:sp>
        <p:nvSpPr>
          <p:cNvPr id="30" name="Oval 29"/>
          <p:cNvSpPr/>
          <p:nvPr/>
        </p:nvSpPr>
        <p:spPr>
          <a:xfrm>
            <a:off x="991543" y="4673726"/>
            <a:ext cx="365579" cy="396044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sz="1800" kern="1200">
              <a:solidFill>
                <a:prstClr val="white"/>
              </a:solidFill>
            </a:endParaRPr>
          </a:p>
        </p:txBody>
      </p:sp>
      <p:sp>
        <p:nvSpPr>
          <p:cNvPr id="31" name="Oval 30"/>
          <p:cNvSpPr/>
          <p:nvPr/>
        </p:nvSpPr>
        <p:spPr>
          <a:xfrm>
            <a:off x="2137853" y="4676738"/>
            <a:ext cx="365579" cy="396044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sz="1800" kern="1200">
              <a:solidFill>
                <a:prstClr val="white"/>
              </a:solidFill>
            </a:endParaRPr>
          </a:p>
        </p:txBody>
      </p:sp>
      <p:sp>
        <p:nvSpPr>
          <p:cNvPr id="35" name="Oval 34"/>
          <p:cNvSpPr/>
          <p:nvPr/>
        </p:nvSpPr>
        <p:spPr>
          <a:xfrm>
            <a:off x="3422558" y="5452850"/>
            <a:ext cx="66462" cy="7200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sz="1800" kern="1200">
              <a:solidFill>
                <a:prstClr val="white"/>
              </a:solidFill>
            </a:endParaRPr>
          </a:p>
        </p:txBody>
      </p:sp>
      <p:sp>
        <p:nvSpPr>
          <p:cNvPr id="36" name="Oval 35"/>
          <p:cNvSpPr/>
          <p:nvPr/>
        </p:nvSpPr>
        <p:spPr>
          <a:xfrm>
            <a:off x="3422558" y="5981795"/>
            <a:ext cx="66462" cy="7200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sz="1800" kern="1200">
              <a:solidFill>
                <a:prstClr val="white"/>
              </a:solidFill>
            </a:endParaRPr>
          </a:p>
        </p:txBody>
      </p:sp>
      <p:sp>
        <p:nvSpPr>
          <p:cNvPr id="37" name="Oval 36"/>
          <p:cNvSpPr/>
          <p:nvPr/>
        </p:nvSpPr>
        <p:spPr>
          <a:xfrm>
            <a:off x="3422558" y="6510740"/>
            <a:ext cx="66462" cy="7200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sz="1800" kern="1200">
              <a:solidFill>
                <a:prstClr val="white"/>
              </a:solidFill>
            </a:endParaRPr>
          </a:p>
        </p:txBody>
      </p:sp>
      <p:sp>
        <p:nvSpPr>
          <p:cNvPr id="38" name="Oval 37"/>
          <p:cNvSpPr/>
          <p:nvPr/>
        </p:nvSpPr>
        <p:spPr>
          <a:xfrm>
            <a:off x="1141100" y="5478746"/>
            <a:ext cx="66462" cy="7200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sz="1800" kern="1200">
              <a:solidFill>
                <a:prstClr val="white"/>
              </a:solidFill>
            </a:endParaRPr>
          </a:p>
        </p:txBody>
      </p:sp>
      <p:sp>
        <p:nvSpPr>
          <p:cNvPr id="39" name="Oval 38"/>
          <p:cNvSpPr/>
          <p:nvPr/>
        </p:nvSpPr>
        <p:spPr>
          <a:xfrm>
            <a:off x="1141100" y="6007691"/>
            <a:ext cx="66462" cy="7200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sz="1800" kern="1200">
              <a:solidFill>
                <a:prstClr val="white"/>
              </a:solidFill>
            </a:endParaRPr>
          </a:p>
        </p:txBody>
      </p:sp>
      <p:sp>
        <p:nvSpPr>
          <p:cNvPr id="40" name="Oval 39"/>
          <p:cNvSpPr/>
          <p:nvPr/>
        </p:nvSpPr>
        <p:spPr>
          <a:xfrm>
            <a:off x="1141100" y="6536636"/>
            <a:ext cx="66462" cy="7200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sz="1800" kern="1200">
              <a:solidFill>
                <a:prstClr val="white"/>
              </a:solidFill>
            </a:endParaRPr>
          </a:p>
        </p:txBody>
      </p:sp>
      <p:sp>
        <p:nvSpPr>
          <p:cNvPr id="41" name="Oval 40"/>
          <p:cNvSpPr/>
          <p:nvPr/>
        </p:nvSpPr>
        <p:spPr>
          <a:xfrm>
            <a:off x="2287410" y="5457690"/>
            <a:ext cx="66462" cy="7200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sz="1800" kern="1200">
              <a:solidFill>
                <a:prstClr val="white"/>
              </a:solidFill>
            </a:endParaRPr>
          </a:p>
        </p:txBody>
      </p:sp>
      <p:sp>
        <p:nvSpPr>
          <p:cNvPr id="42" name="Oval 41"/>
          <p:cNvSpPr/>
          <p:nvPr/>
        </p:nvSpPr>
        <p:spPr>
          <a:xfrm>
            <a:off x="2287410" y="5986635"/>
            <a:ext cx="66462" cy="7200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sz="1800" kern="1200">
              <a:solidFill>
                <a:prstClr val="white"/>
              </a:solidFill>
            </a:endParaRPr>
          </a:p>
        </p:txBody>
      </p:sp>
      <p:sp>
        <p:nvSpPr>
          <p:cNvPr id="43" name="Oval 42"/>
          <p:cNvSpPr/>
          <p:nvPr/>
        </p:nvSpPr>
        <p:spPr>
          <a:xfrm>
            <a:off x="2287410" y="6515580"/>
            <a:ext cx="66462" cy="7200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sz="1800" kern="1200">
              <a:solidFill>
                <a:prstClr val="white"/>
              </a:solidFill>
            </a:endParaRPr>
          </a:p>
        </p:txBody>
      </p:sp>
      <p:sp>
        <p:nvSpPr>
          <p:cNvPr id="44" name="TextBox 43"/>
          <p:cNvSpPr txBox="1"/>
          <p:nvPr/>
        </p:nvSpPr>
        <p:spPr>
          <a:xfrm>
            <a:off x="267903" y="5382055"/>
            <a:ext cx="843501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1050" b="1" kern="1200" dirty="0" smtClean="0">
                <a:solidFill>
                  <a:srgbClr val="94C600">
                    <a:lumMod val="75000"/>
                  </a:srgbClr>
                </a:solidFill>
                <a:latin typeface="Century Gothic"/>
                <a:ea typeface="+mn-ea"/>
                <a:cs typeface="+mn-cs"/>
              </a:rPr>
              <a:t>2001-2004</a:t>
            </a:r>
            <a:endParaRPr lang="en-GB" sz="1050" b="1" kern="1200" baseline="-25000" dirty="0">
              <a:solidFill>
                <a:srgbClr val="94C600">
                  <a:lumMod val="75000"/>
                </a:srgbClr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45" name="TextBox 44"/>
          <p:cNvSpPr txBox="1"/>
          <p:nvPr/>
        </p:nvSpPr>
        <p:spPr>
          <a:xfrm>
            <a:off x="267903" y="5911000"/>
            <a:ext cx="843501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1050" b="1" kern="1200" dirty="0" smtClean="0">
                <a:solidFill>
                  <a:srgbClr val="94C600">
                    <a:lumMod val="75000"/>
                  </a:srgbClr>
                </a:solidFill>
                <a:latin typeface="Century Gothic"/>
                <a:ea typeface="+mn-ea"/>
                <a:cs typeface="+mn-cs"/>
              </a:rPr>
              <a:t>2005-2008</a:t>
            </a:r>
            <a:endParaRPr lang="en-GB" sz="1050" b="1" kern="1200" baseline="-25000" dirty="0">
              <a:solidFill>
                <a:srgbClr val="94C600">
                  <a:lumMod val="75000"/>
                </a:srgbClr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46" name="TextBox 45"/>
          <p:cNvSpPr txBox="1"/>
          <p:nvPr/>
        </p:nvSpPr>
        <p:spPr>
          <a:xfrm>
            <a:off x="267903" y="6451935"/>
            <a:ext cx="843501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1050" b="1" kern="1200" dirty="0" smtClean="0">
                <a:solidFill>
                  <a:srgbClr val="94C600">
                    <a:lumMod val="75000"/>
                  </a:srgbClr>
                </a:solidFill>
                <a:latin typeface="Century Gothic"/>
                <a:ea typeface="+mn-ea"/>
                <a:cs typeface="+mn-cs"/>
              </a:rPr>
              <a:t>2009-2012</a:t>
            </a:r>
            <a:endParaRPr lang="en-GB" sz="1050" b="1" kern="1200" baseline="-25000" dirty="0">
              <a:solidFill>
                <a:srgbClr val="94C600">
                  <a:lumMod val="75000"/>
                </a:srgbClr>
              </a:solidFill>
              <a:latin typeface="Century Gothic"/>
              <a:ea typeface="+mn-ea"/>
              <a:cs typeface="+mn-cs"/>
            </a:endParaRPr>
          </a:p>
        </p:txBody>
      </p:sp>
      <p:pic>
        <p:nvPicPr>
          <p:cNvPr id="69" name="Picture 33" descr="C:\Users\Ivy\AppData\Local\Microsoft\Windows\Temporary Internet Files\Content.IE5\A9FPQCJM\dollar-sign[1].jpg"/>
          <p:cNvPicPr>
            <a:picLocks noChangeAspect="1" noChangeArrowheads="1"/>
          </p:cNvPicPr>
          <p:nvPr/>
        </p:nvPicPr>
        <p:blipFill>
          <a:blip r:embed="rId10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duotone>
              <a:prstClr val="black"/>
              <a:schemeClr val="accent5">
                <a:tint val="45000"/>
                <a:satMod val="400000"/>
              </a:schemeClr>
            </a:duotone>
            <a:extLst>
              <a:ext uri="{BEBA8EAE-BF5A-486C-A8C5-ECC9F3942E4B}">
                <a14:imgProps xmlns:a14="http://schemas.microsoft.com/office/drawing/2010/main">
                  <a14:imgLayer r:embed="rId11">
                    <a14:imgEffect>
                      <a14:colorTemperature colorTemp="8800"/>
                    </a14:imgEffect>
                    <a14:imgEffect>
                      <a14:brightnessContrast bright="20000" contrast="-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20555015">
            <a:off x="209213" y="1784991"/>
            <a:ext cx="672768" cy="100826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0" name="Picture 23" descr="C:\Users\Ivy\AppData\Local\Microsoft\Windows\Temporary Internet Files\Content.IE5\BYR9RK3T\gi_patientharm_questionnaire_300-300x200[1].jpg"/>
          <p:cNvPicPr>
            <a:picLocks noChangeAspect="1" noChangeArrowheads="1"/>
          </p:cNvPicPr>
          <p:nvPr/>
        </p:nvPicPr>
        <p:blipFill>
          <a:blip r:embed="rId12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duotone>
              <a:prstClr val="black"/>
              <a:schemeClr val="accent1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05353" y="4194021"/>
            <a:ext cx="999366" cy="721764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1" name="Picture 70"/>
          <p:cNvPicPr>
            <a:picLocks noChangeAspect="1"/>
          </p:cNvPicPr>
          <p:nvPr/>
        </p:nvPicPr>
        <p:blipFill rotWithShape="1">
          <a:blip r:embed="rId13" cstate="print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backgroundRemoval t="10000" b="90000" l="10000" r="90000">
                        <a14:foregroundMark x1="35509" y1="42016" x2="35509" y2="42016"/>
                        <a14:foregroundMark x1="38514" y1="48695" x2="38514" y2="48695"/>
                        <a14:foregroundMark x1="47402" y1="77838" x2="47402" y2="77838"/>
                        <a14:foregroundMark x1="48476" y1="73103" x2="48476" y2="73103"/>
                        <a14:foregroundMark x1="48647" y1="59624" x2="48647" y2="59624"/>
                        <a14:foregroundMark x1="43066" y1="60777" x2="43066" y2="60777"/>
                        <a14:foregroundMark x1="43753" y1="68913" x2="43753" y2="68913"/>
                        <a14:foregroundMark x1="45470" y1="30176" x2="45470" y2="30176"/>
                        <a14:foregroundMark x1="33705" y1="42137" x2="33705" y2="42137"/>
                        <a14:foregroundMark x1="34607" y1="39769" x2="34607" y2="39769"/>
                        <a14:foregroundMark x1="36539" y1="44262" x2="38085" y2="47662"/>
                        <a14:foregroundMark x1="39030" y1="49423" x2="42078" y2="52580"/>
                        <a14:foregroundMark x1="56290" y1="51913" x2="56290" y2="51913"/>
                        <a14:foregroundMark x1="57535" y1="53005" x2="61271" y2="51913"/>
                        <a14:foregroundMark x1="46930" y1="28233" x2="46930" y2="28233"/>
                        <a14:foregroundMark x1="45985" y1="29083" x2="45985" y2="29083"/>
                        <a14:foregroundMark x1="49592" y1="29265" x2="49592" y2="29265"/>
                        <a14:foregroundMark x1="50494" y1="29872" x2="50494" y2="29872"/>
                        <a14:foregroundMark x1="52769" y1="28658" x2="52769" y2="28658"/>
                        <a14:foregroundMark x1="51567" y1="29630" x2="51567" y2="29630"/>
                        <a14:foregroundMark x1="50365" y1="28537" x2="50365" y2="28537"/>
                        <a14:foregroundMark x1="55646" y1="29569" x2="55646" y2="29569"/>
                        <a14:foregroundMark x1="55990" y1="30844" x2="55990" y2="30844"/>
                        <a14:foregroundMark x1="57235" y1="30419" x2="57235" y2="30419"/>
                        <a14:foregroundMark x1="58824" y1="31330" x2="58824" y2="31330"/>
                        <a14:foregroundMark x1="58609" y1="33151" x2="58609" y2="33151"/>
                        <a14:foregroundMark x1="57192" y1="33455" x2="57192" y2="33455"/>
                        <a14:foregroundMark x1="54315" y1="30237" x2="54315" y2="30237"/>
                        <a14:foregroundMark x1="53027" y1="31330" x2="53027" y2="31330"/>
                        <a14:foregroundMark x1="58222" y1="35033" x2="58222" y2="35033"/>
                        <a14:foregroundMark x1="59081" y1="32726" x2="59081" y2="32726"/>
                        <a14:foregroundMark x1="59511" y1="31026" x2="59511" y2="31026"/>
                        <a14:foregroundMark x1="60369" y1="52216" x2="60369" y2="52216"/>
                        <a14:foregroundMark x1="57879" y1="53127" x2="57879" y2="53127"/>
                        <a14:foregroundMark x1="57407" y1="54827" x2="57407" y2="54827"/>
                        <a14:foregroundMark x1="44654" y1="32240" x2="44654" y2="32240"/>
                        <a14:foregroundMark x1="45170" y1="31148" x2="45170" y2="31148"/>
                        <a14:foregroundMark x1="57836" y1="36248" x2="57836" y2="36248"/>
                        <a14:foregroundMark x1="53328" y1="28537" x2="53328" y2="28537"/>
                        <a14:foregroundMark x1="51911" y1="28840" x2="51911" y2="28840"/>
                        <a14:foregroundMark x1="50837" y1="30662" x2="50837" y2="30662"/>
                        <a14:foregroundMark x1="51052" y1="32726" x2="51052" y2="32726"/>
                        <a14:foregroundMark x1="51911" y1="32665" x2="51911" y2="32665"/>
                        <a14:foregroundMark x1="48433" y1="28355" x2="48433" y2="28355"/>
                        <a14:foregroundMark x1="44139" y1="34608" x2="44139" y2="34608"/>
                        <a14:foregroundMark x1="53972" y1="76078" x2="53972" y2="76078"/>
                        <a14:foregroundMark x1="58308" y1="77110" x2="58308" y2="77110"/>
                        <a14:foregroundMark x1="53800" y1="70067" x2="53800" y2="70067"/>
                        <a14:foregroundMark x1="54702" y1="77838" x2="54702" y2="77838"/>
                        <a14:foregroundMark x1="46071" y1="78749" x2="46071" y2="78749"/>
                        <a14:foregroundMark x1="57278" y1="76988" x2="57278" y2="76988"/>
                        <a14:foregroundMark x1="59296" y1="76746" x2="59296" y2="76746"/>
                        <a14:foregroundMark x1="56290" y1="78628" x2="56290" y2="78628"/>
                        <a14:foregroundMark x1="55474" y1="79235" x2="55474" y2="79235"/>
                        <a14:foregroundMark x1="53242" y1="71706" x2="53242" y2="71706"/>
                        <a14:foregroundMark x1="53456" y1="72799" x2="53456" y2="72799"/>
                        <a14:foregroundMark x1="54787" y1="72981" x2="54787" y2="72981"/>
                        <a14:foregroundMark x1="53714" y1="74742" x2="53714" y2="74742"/>
                        <a14:foregroundMark x1="55389" y1="74985" x2="55389" y2="74985"/>
                        <a14:foregroundMark x1="54873" y1="74438" x2="54873" y2="74438"/>
                        <a14:foregroundMark x1="54573" y1="75835" x2="54573" y2="75835"/>
                        <a14:backgroundMark x1="45985" y1="31330" x2="45985" y2="31330"/>
                        <a14:backgroundMark x1="47574" y1="30844" x2="47574" y2="30844"/>
                        <a14:backgroundMark x1="49549" y1="30662" x2="49549" y2="30662"/>
                        <a14:backgroundMark x1="52383" y1="31087" x2="52383" y2="31087"/>
                        <a14:backgroundMark x1="54143" y1="31815" x2="54143" y2="31815"/>
                        <a14:backgroundMark x1="57535" y1="34487" x2="57535" y2="34487"/>
                        <a14:backgroundMark x1="46715" y1="32180" x2="46715" y2="32180"/>
                        <a14:backgroundMark x1="52812" y1="32240" x2="52812" y2="32240"/>
                        <a14:backgroundMark x1="56677" y1="31937" x2="56677" y2="31937"/>
                        <a14:backgroundMark x1="55217" y1="33212" x2="55217" y2="33212"/>
                      </a14:backgroundRemoval>
                    </a14:imgEffect>
                    <a14:imgEffect>
                      <a14:saturation sat="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33077" t="25575" r="32228" b="19498"/>
          <a:stretch/>
        </p:blipFill>
        <p:spPr>
          <a:xfrm>
            <a:off x="6636322" y="157347"/>
            <a:ext cx="723134" cy="1024126"/>
          </a:xfrm>
          <a:prstGeom prst="rect">
            <a:avLst/>
          </a:prstGeom>
        </p:spPr>
      </p:pic>
      <p:pic>
        <p:nvPicPr>
          <p:cNvPr id="72" name="Picture 36" descr="C:\Users\Ivy\AppData\Local\Microsoft\Windows\Temporary Internet Files\Content.IE5\Z2ME05OT\ambulance_plain_red[1].png"/>
          <p:cNvPicPr>
            <a:picLocks noChangeAspect="1" noChangeArrowheads="1"/>
          </p:cNvPicPr>
          <p:nvPr/>
        </p:nvPicPr>
        <p:blipFill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50049" y="3764296"/>
            <a:ext cx="720764" cy="78082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78" name="Group 77"/>
          <p:cNvGrpSpPr/>
          <p:nvPr/>
        </p:nvGrpSpPr>
        <p:grpSpPr>
          <a:xfrm>
            <a:off x="3342325" y="6468870"/>
            <a:ext cx="218160" cy="344506"/>
            <a:chOff x="1156807" y="5912945"/>
            <a:chExt cx="236340" cy="344506"/>
          </a:xfrm>
        </p:grpSpPr>
        <p:sp>
          <p:nvSpPr>
            <p:cNvPr id="79" name="Oval 78"/>
            <p:cNvSpPr/>
            <p:nvPr/>
          </p:nvSpPr>
          <p:spPr>
            <a:xfrm>
              <a:off x="1236192" y="6007691"/>
              <a:ext cx="72000" cy="720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white"/>
                </a:solidFill>
              </a:endParaRPr>
            </a:p>
          </p:txBody>
        </p:sp>
        <p:sp>
          <p:nvSpPr>
            <p:cNvPr id="80" name="Oval 79"/>
            <p:cNvSpPr/>
            <p:nvPr/>
          </p:nvSpPr>
          <p:spPr>
            <a:xfrm>
              <a:off x="1156807" y="5912945"/>
              <a:ext cx="236340" cy="236340"/>
            </a:xfrm>
            <a:prstGeom prst="ellipse">
              <a:avLst/>
            </a:prstGeom>
            <a:solidFill>
              <a:srgbClr val="FCFDCF"/>
            </a:solidFill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white"/>
                </a:solidFill>
              </a:endParaRPr>
            </a:p>
          </p:txBody>
        </p:sp>
        <p:cxnSp>
          <p:nvCxnSpPr>
            <p:cNvPr id="81" name="Straight Connector 80"/>
            <p:cNvCxnSpPr/>
            <p:nvPr/>
          </p:nvCxnSpPr>
          <p:spPr>
            <a:xfrm>
              <a:off x="1238819" y="5970494"/>
              <a:ext cx="0" cy="60621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" name="Straight Connector 81"/>
            <p:cNvCxnSpPr/>
            <p:nvPr/>
          </p:nvCxnSpPr>
          <p:spPr>
            <a:xfrm>
              <a:off x="1308259" y="5970494"/>
              <a:ext cx="0" cy="60621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3" name="Arc 82"/>
            <p:cNvSpPr/>
            <p:nvPr/>
          </p:nvSpPr>
          <p:spPr>
            <a:xfrm rot="18900000">
              <a:off x="1180422" y="6064934"/>
              <a:ext cx="192517" cy="192517"/>
            </a:xfrm>
            <a:prstGeom prst="arc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black"/>
                </a:solidFill>
              </a:endParaRPr>
            </a:p>
          </p:txBody>
        </p:sp>
      </p:grpSp>
      <p:grpSp>
        <p:nvGrpSpPr>
          <p:cNvPr id="84" name="Group 83"/>
          <p:cNvGrpSpPr/>
          <p:nvPr/>
        </p:nvGrpSpPr>
        <p:grpSpPr>
          <a:xfrm>
            <a:off x="3574966" y="6468870"/>
            <a:ext cx="218160" cy="344506"/>
            <a:chOff x="1156807" y="5912945"/>
            <a:chExt cx="236340" cy="344506"/>
          </a:xfrm>
        </p:grpSpPr>
        <p:sp>
          <p:nvSpPr>
            <p:cNvPr id="85" name="Oval 84"/>
            <p:cNvSpPr/>
            <p:nvPr/>
          </p:nvSpPr>
          <p:spPr>
            <a:xfrm>
              <a:off x="1236192" y="6007691"/>
              <a:ext cx="72000" cy="720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white"/>
                </a:solidFill>
              </a:endParaRPr>
            </a:p>
          </p:txBody>
        </p:sp>
        <p:sp>
          <p:nvSpPr>
            <p:cNvPr id="86" name="Oval 85"/>
            <p:cNvSpPr/>
            <p:nvPr/>
          </p:nvSpPr>
          <p:spPr>
            <a:xfrm>
              <a:off x="1156807" y="5912945"/>
              <a:ext cx="236340" cy="236340"/>
            </a:xfrm>
            <a:prstGeom prst="ellipse">
              <a:avLst/>
            </a:prstGeom>
            <a:solidFill>
              <a:srgbClr val="FCFDCF"/>
            </a:solidFill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white"/>
                </a:solidFill>
              </a:endParaRPr>
            </a:p>
          </p:txBody>
        </p:sp>
        <p:cxnSp>
          <p:nvCxnSpPr>
            <p:cNvPr id="87" name="Straight Connector 86"/>
            <p:cNvCxnSpPr/>
            <p:nvPr/>
          </p:nvCxnSpPr>
          <p:spPr>
            <a:xfrm>
              <a:off x="1238819" y="5970494"/>
              <a:ext cx="0" cy="60621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8" name="Straight Connector 87"/>
            <p:cNvCxnSpPr/>
            <p:nvPr/>
          </p:nvCxnSpPr>
          <p:spPr>
            <a:xfrm>
              <a:off x="1308259" y="5970494"/>
              <a:ext cx="0" cy="60621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9" name="Arc 88"/>
            <p:cNvSpPr/>
            <p:nvPr/>
          </p:nvSpPr>
          <p:spPr>
            <a:xfrm rot="18900000">
              <a:off x="1180422" y="6064934"/>
              <a:ext cx="192517" cy="192517"/>
            </a:xfrm>
            <a:prstGeom prst="arc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black"/>
                </a:solidFill>
              </a:endParaRPr>
            </a:p>
          </p:txBody>
        </p:sp>
      </p:grpSp>
      <p:grpSp>
        <p:nvGrpSpPr>
          <p:cNvPr id="90" name="Group 89"/>
          <p:cNvGrpSpPr/>
          <p:nvPr/>
        </p:nvGrpSpPr>
        <p:grpSpPr>
          <a:xfrm>
            <a:off x="3807607" y="6468870"/>
            <a:ext cx="218160" cy="344506"/>
            <a:chOff x="1156807" y="5912945"/>
            <a:chExt cx="236340" cy="344506"/>
          </a:xfrm>
        </p:grpSpPr>
        <p:sp>
          <p:nvSpPr>
            <p:cNvPr id="91" name="Oval 90"/>
            <p:cNvSpPr/>
            <p:nvPr/>
          </p:nvSpPr>
          <p:spPr>
            <a:xfrm>
              <a:off x="1236192" y="6007691"/>
              <a:ext cx="72000" cy="720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white"/>
                </a:solidFill>
              </a:endParaRPr>
            </a:p>
          </p:txBody>
        </p:sp>
        <p:sp>
          <p:nvSpPr>
            <p:cNvPr id="92" name="Oval 91"/>
            <p:cNvSpPr/>
            <p:nvPr/>
          </p:nvSpPr>
          <p:spPr>
            <a:xfrm>
              <a:off x="1156807" y="5912945"/>
              <a:ext cx="236340" cy="236340"/>
            </a:xfrm>
            <a:prstGeom prst="ellipse">
              <a:avLst/>
            </a:prstGeom>
            <a:solidFill>
              <a:srgbClr val="FCFDCF"/>
            </a:solidFill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white"/>
                </a:solidFill>
              </a:endParaRPr>
            </a:p>
          </p:txBody>
        </p:sp>
        <p:cxnSp>
          <p:nvCxnSpPr>
            <p:cNvPr id="93" name="Straight Connector 92"/>
            <p:cNvCxnSpPr/>
            <p:nvPr/>
          </p:nvCxnSpPr>
          <p:spPr>
            <a:xfrm>
              <a:off x="1238819" y="5970494"/>
              <a:ext cx="0" cy="60621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4" name="Straight Connector 93"/>
            <p:cNvCxnSpPr/>
            <p:nvPr/>
          </p:nvCxnSpPr>
          <p:spPr>
            <a:xfrm>
              <a:off x="1308259" y="5970494"/>
              <a:ext cx="0" cy="60621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5" name="Arc 94"/>
            <p:cNvSpPr/>
            <p:nvPr/>
          </p:nvSpPr>
          <p:spPr>
            <a:xfrm rot="18900000">
              <a:off x="1180422" y="6064934"/>
              <a:ext cx="192517" cy="192517"/>
            </a:xfrm>
            <a:prstGeom prst="arc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black"/>
                </a:solidFill>
              </a:endParaRPr>
            </a:p>
          </p:txBody>
        </p:sp>
      </p:grpSp>
      <p:grpSp>
        <p:nvGrpSpPr>
          <p:cNvPr id="96" name="Group 95"/>
          <p:cNvGrpSpPr/>
          <p:nvPr/>
        </p:nvGrpSpPr>
        <p:grpSpPr>
          <a:xfrm>
            <a:off x="4040249" y="6468870"/>
            <a:ext cx="218160" cy="344506"/>
            <a:chOff x="1156807" y="5912945"/>
            <a:chExt cx="236340" cy="344506"/>
          </a:xfrm>
        </p:grpSpPr>
        <p:sp>
          <p:nvSpPr>
            <p:cNvPr id="97" name="Oval 96"/>
            <p:cNvSpPr/>
            <p:nvPr/>
          </p:nvSpPr>
          <p:spPr>
            <a:xfrm>
              <a:off x="1236192" y="6007691"/>
              <a:ext cx="72000" cy="720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white"/>
                </a:solidFill>
              </a:endParaRPr>
            </a:p>
          </p:txBody>
        </p:sp>
        <p:sp>
          <p:nvSpPr>
            <p:cNvPr id="98" name="Oval 97"/>
            <p:cNvSpPr/>
            <p:nvPr/>
          </p:nvSpPr>
          <p:spPr>
            <a:xfrm>
              <a:off x="1156807" y="5912945"/>
              <a:ext cx="236340" cy="236340"/>
            </a:xfrm>
            <a:prstGeom prst="ellipse">
              <a:avLst/>
            </a:prstGeom>
            <a:solidFill>
              <a:srgbClr val="FCFDCF"/>
            </a:solidFill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white"/>
                </a:solidFill>
              </a:endParaRPr>
            </a:p>
          </p:txBody>
        </p:sp>
        <p:cxnSp>
          <p:nvCxnSpPr>
            <p:cNvPr id="99" name="Straight Connector 98"/>
            <p:cNvCxnSpPr/>
            <p:nvPr/>
          </p:nvCxnSpPr>
          <p:spPr>
            <a:xfrm>
              <a:off x="1238819" y="5970494"/>
              <a:ext cx="0" cy="60621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0" name="Straight Connector 99"/>
            <p:cNvCxnSpPr/>
            <p:nvPr/>
          </p:nvCxnSpPr>
          <p:spPr>
            <a:xfrm>
              <a:off x="1308259" y="5970494"/>
              <a:ext cx="0" cy="60621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1" name="Arc 100"/>
            <p:cNvSpPr/>
            <p:nvPr/>
          </p:nvSpPr>
          <p:spPr>
            <a:xfrm rot="18900000">
              <a:off x="1180422" y="6064934"/>
              <a:ext cx="192517" cy="192517"/>
            </a:xfrm>
            <a:prstGeom prst="arc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black"/>
                </a:solidFill>
              </a:endParaRPr>
            </a:p>
          </p:txBody>
        </p:sp>
      </p:grpSp>
      <p:grpSp>
        <p:nvGrpSpPr>
          <p:cNvPr id="102" name="Group 101"/>
          <p:cNvGrpSpPr/>
          <p:nvPr/>
        </p:nvGrpSpPr>
        <p:grpSpPr>
          <a:xfrm>
            <a:off x="3342325" y="5373216"/>
            <a:ext cx="218160" cy="344506"/>
            <a:chOff x="1156807" y="5912945"/>
            <a:chExt cx="236340" cy="344506"/>
          </a:xfrm>
        </p:grpSpPr>
        <p:sp>
          <p:nvSpPr>
            <p:cNvPr id="103" name="Oval 102"/>
            <p:cNvSpPr/>
            <p:nvPr/>
          </p:nvSpPr>
          <p:spPr>
            <a:xfrm>
              <a:off x="1236192" y="6007691"/>
              <a:ext cx="72000" cy="720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white"/>
                </a:solidFill>
              </a:endParaRPr>
            </a:p>
          </p:txBody>
        </p:sp>
        <p:sp>
          <p:nvSpPr>
            <p:cNvPr id="104" name="Oval 103"/>
            <p:cNvSpPr/>
            <p:nvPr/>
          </p:nvSpPr>
          <p:spPr>
            <a:xfrm>
              <a:off x="1156807" y="5912945"/>
              <a:ext cx="236340" cy="236340"/>
            </a:xfrm>
            <a:prstGeom prst="ellipse">
              <a:avLst/>
            </a:prstGeom>
            <a:solidFill>
              <a:srgbClr val="FCFDCF"/>
            </a:solidFill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white"/>
                </a:solidFill>
              </a:endParaRPr>
            </a:p>
          </p:txBody>
        </p:sp>
        <p:cxnSp>
          <p:nvCxnSpPr>
            <p:cNvPr id="105" name="Straight Connector 104"/>
            <p:cNvCxnSpPr/>
            <p:nvPr/>
          </p:nvCxnSpPr>
          <p:spPr>
            <a:xfrm>
              <a:off x="1238819" y="5970494"/>
              <a:ext cx="0" cy="60621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6" name="Straight Connector 105"/>
            <p:cNvCxnSpPr/>
            <p:nvPr/>
          </p:nvCxnSpPr>
          <p:spPr>
            <a:xfrm>
              <a:off x="1308259" y="5970494"/>
              <a:ext cx="0" cy="60621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7" name="Arc 106"/>
            <p:cNvSpPr/>
            <p:nvPr/>
          </p:nvSpPr>
          <p:spPr>
            <a:xfrm rot="18900000">
              <a:off x="1180422" y="6064934"/>
              <a:ext cx="192517" cy="192517"/>
            </a:xfrm>
            <a:prstGeom prst="arc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black"/>
                </a:solidFill>
              </a:endParaRPr>
            </a:p>
          </p:txBody>
        </p:sp>
      </p:grpSp>
      <p:grpSp>
        <p:nvGrpSpPr>
          <p:cNvPr id="108" name="Group 107"/>
          <p:cNvGrpSpPr/>
          <p:nvPr/>
        </p:nvGrpSpPr>
        <p:grpSpPr>
          <a:xfrm>
            <a:off x="3574966" y="5373216"/>
            <a:ext cx="218160" cy="344506"/>
            <a:chOff x="1156807" y="5912945"/>
            <a:chExt cx="236340" cy="344506"/>
          </a:xfrm>
        </p:grpSpPr>
        <p:sp>
          <p:nvSpPr>
            <p:cNvPr id="109" name="Oval 108"/>
            <p:cNvSpPr/>
            <p:nvPr/>
          </p:nvSpPr>
          <p:spPr>
            <a:xfrm>
              <a:off x="1236192" y="6007691"/>
              <a:ext cx="72000" cy="720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white"/>
                </a:solidFill>
              </a:endParaRPr>
            </a:p>
          </p:txBody>
        </p:sp>
        <p:sp>
          <p:nvSpPr>
            <p:cNvPr id="110" name="Oval 109"/>
            <p:cNvSpPr/>
            <p:nvPr/>
          </p:nvSpPr>
          <p:spPr>
            <a:xfrm>
              <a:off x="1156807" y="5912945"/>
              <a:ext cx="236340" cy="236340"/>
            </a:xfrm>
            <a:prstGeom prst="ellipse">
              <a:avLst/>
            </a:prstGeom>
            <a:solidFill>
              <a:srgbClr val="FCFDCF"/>
            </a:solidFill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white"/>
                </a:solidFill>
              </a:endParaRPr>
            </a:p>
          </p:txBody>
        </p:sp>
        <p:cxnSp>
          <p:nvCxnSpPr>
            <p:cNvPr id="111" name="Straight Connector 110"/>
            <p:cNvCxnSpPr/>
            <p:nvPr/>
          </p:nvCxnSpPr>
          <p:spPr>
            <a:xfrm>
              <a:off x="1238819" y="5970494"/>
              <a:ext cx="0" cy="60621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2" name="Straight Connector 111"/>
            <p:cNvCxnSpPr/>
            <p:nvPr/>
          </p:nvCxnSpPr>
          <p:spPr>
            <a:xfrm>
              <a:off x="1308259" y="5970494"/>
              <a:ext cx="0" cy="60621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3" name="Arc 112"/>
            <p:cNvSpPr/>
            <p:nvPr/>
          </p:nvSpPr>
          <p:spPr>
            <a:xfrm rot="18900000">
              <a:off x="1180422" y="6064934"/>
              <a:ext cx="192517" cy="192517"/>
            </a:xfrm>
            <a:prstGeom prst="arc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black"/>
                </a:solidFill>
              </a:endParaRPr>
            </a:p>
          </p:txBody>
        </p:sp>
      </p:grpSp>
      <p:grpSp>
        <p:nvGrpSpPr>
          <p:cNvPr id="114" name="Group 113"/>
          <p:cNvGrpSpPr/>
          <p:nvPr/>
        </p:nvGrpSpPr>
        <p:grpSpPr>
          <a:xfrm>
            <a:off x="3807607" y="5373216"/>
            <a:ext cx="218160" cy="344506"/>
            <a:chOff x="1156807" y="5912945"/>
            <a:chExt cx="236340" cy="344506"/>
          </a:xfrm>
        </p:grpSpPr>
        <p:sp>
          <p:nvSpPr>
            <p:cNvPr id="115" name="Oval 114"/>
            <p:cNvSpPr/>
            <p:nvPr/>
          </p:nvSpPr>
          <p:spPr>
            <a:xfrm>
              <a:off x="1236192" y="6007691"/>
              <a:ext cx="72000" cy="720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white"/>
                </a:solidFill>
              </a:endParaRPr>
            </a:p>
          </p:txBody>
        </p:sp>
        <p:sp>
          <p:nvSpPr>
            <p:cNvPr id="116" name="Oval 115"/>
            <p:cNvSpPr/>
            <p:nvPr/>
          </p:nvSpPr>
          <p:spPr>
            <a:xfrm>
              <a:off x="1156807" y="5912945"/>
              <a:ext cx="236340" cy="236340"/>
            </a:xfrm>
            <a:prstGeom prst="ellipse">
              <a:avLst/>
            </a:prstGeom>
            <a:solidFill>
              <a:srgbClr val="FCFDCF"/>
            </a:solidFill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white"/>
                </a:solidFill>
              </a:endParaRPr>
            </a:p>
          </p:txBody>
        </p:sp>
        <p:cxnSp>
          <p:nvCxnSpPr>
            <p:cNvPr id="117" name="Straight Connector 116"/>
            <p:cNvCxnSpPr/>
            <p:nvPr/>
          </p:nvCxnSpPr>
          <p:spPr>
            <a:xfrm>
              <a:off x="1238819" y="5970494"/>
              <a:ext cx="0" cy="60621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8" name="Straight Connector 117"/>
            <p:cNvCxnSpPr/>
            <p:nvPr/>
          </p:nvCxnSpPr>
          <p:spPr>
            <a:xfrm>
              <a:off x="1308259" y="5970494"/>
              <a:ext cx="0" cy="60621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9" name="Arc 118"/>
            <p:cNvSpPr/>
            <p:nvPr/>
          </p:nvSpPr>
          <p:spPr>
            <a:xfrm rot="18900000">
              <a:off x="1180422" y="6064934"/>
              <a:ext cx="192517" cy="192517"/>
            </a:xfrm>
            <a:prstGeom prst="arc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black"/>
                </a:solidFill>
              </a:endParaRPr>
            </a:p>
          </p:txBody>
        </p:sp>
      </p:grpSp>
      <p:grpSp>
        <p:nvGrpSpPr>
          <p:cNvPr id="120" name="Group 119"/>
          <p:cNvGrpSpPr/>
          <p:nvPr/>
        </p:nvGrpSpPr>
        <p:grpSpPr>
          <a:xfrm>
            <a:off x="4040249" y="5373216"/>
            <a:ext cx="218160" cy="344506"/>
            <a:chOff x="1156807" y="5912945"/>
            <a:chExt cx="236340" cy="344506"/>
          </a:xfrm>
        </p:grpSpPr>
        <p:sp>
          <p:nvSpPr>
            <p:cNvPr id="121" name="Oval 120"/>
            <p:cNvSpPr/>
            <p:nvPr/>
          </p:nvSpPr>
          <p:spPr>
            <a:xfrm>
              <a:off x="1236192" y="6007691"/>
              <a:ext cx="72000" cy="720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white"/>
                </a:solidFill>
              </a:endParaRPr>
            </a:p>
          </p:txBody>
        </p:sp>
        <p:sp>
          <p:nvSpPr>
            <p:cNvPr id="122" name="Oval 121"/>
            <p:cNvSpPr/>
            <p:nvPr/>
          </p:nvSpPr>
          <p:spPr>
            <a:xfrm>
              <a:off x="1156807" y="5912945"/>
              <a:ext cx="236340" cy="236340"/>
            </a:xfrm>
            <a:prstGeom prst="ellipse">
              <a:avLst/>
            </a:prstGeom>
            <a:solidFill>
              <a:srgbClr val="FCFDCF"/>
            </a:solidFill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white"/>
                </a:solidFill>
              </a:endParaRPr>
            </a:p>
          </p:txBody>
        </p:sp>
        <p:cxnSp>
          <p:nvCxnSpPr>
            <p:cNvPr id="123" name="Straight Connector 122"/>
            <p:cNvCxnSpPr/>
            <p:nvPr/>
          </p:nvCxnSpPr>
          <p:spPr>
            <a:xfrm>
              <a:off x="1238819" y="5970494"/>
              <a:ext cx="0" cy="60621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4" name="Straight Connector 123"/>
            <p:cNvCxnSpPr/>
            <p:nvPr/>
          </p:nvCxnSpPr>
          <p:spPr>
            <a:xfrm>
              <a:off x="1308259" y="5970494"/>
              <a:ext cx="0" cy="60621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5" name="Arc 124"/>
            <p:cNvSpPr/>
            <p:nvPr/>
          </p:nvSpPr>
          <p:spPr>
            <a:xfrm rot="18900000">
              <a:off x="1180422" y="6064934"/>
              <a:ext cx="192517" cy="192517"/>
            </a:xfrm>
            <a:prstGeom prst="arc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black"/>
                </a:solidFill>
              </a:endParaRPr>
            </a:p>
          </p:txBody>
        </p:sp>
      </p:grpSp>
      <p:grpSp>
        <p:nvGrpSpPr>
          <p:cNvPr id="126" name="Group 125"/>
          <p:cNvGrpSpPr/>
          <p:nvPr/>
        </p:nvGrpSpPr>
        <p:grpSpPr>
          <a:xfrm>
            <a:off x="2212353" y="6468870"/>
            <a:ext cx="218160" cy="344506"/>
            <a:chOff x="1156807" y="5912945"/>
            <a:chExt cx="236340" cy="344506"/>
          </a:xfrm>
        </p:grpSpPr>
        <p:sp>
          <p:nvSpPr>
            <p:cNvPr id="127" name="Oval 126"/>
            <p:cNvSpPr/>
            <p:nvPr/>
          </p:nvSpPr>
          <p:spPr>
            <a:xfrm>
              <a:off x="1236192" y="6007691"/>
              <a:ext cx="72000" cy="720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white"/>
                </a:solidFill>
              </a:endParaRPr>
            </a:p>
          </p:txBody>
        </p:sp>
        <p:sp>
          <p:nvSpPr>
            <p:cNvPr id="128" name="Oval 127"/>
            <p:cNvSpPr/>
            <p:nvPr/>
          </p:nvSpPr>
          <p:spPr>
            <a:xfrm>
              <a:off x="1156807" y="5912945"/>
              <a:ext cx="236340" cy="236340"/>
            </a:xfrm>
            <a:prstGeom prst="ellipse">
              <a:avLst/>
            </a:prstGeom>
            <a:solidFill>
              <a:srgbClr val="FCFDCF"/>
            </a:solidFill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white"/>
                </a:solidFill>
              </a:endParaRPr>
            </a:p>
          </p:txBody>
        </p:sp>
        <p:cxnSp>
          <p:nvCxnSpPr>
            <p:cNvPr id="129" name="Straight Connector 128"/>
            <p:cNvCxnSpPr/>
            <p:nvPr/>
          </p:nvCxnSpPr>
          <p:spPr>
            <a:xfrm>
              <a:off x="1238819" y="5970494"/>
              <a:ext cx="0" cy="60621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0" name="Straight Connector 129"/>
            <p:cNvCxnSpPr/>
            <p:nvPr/>
          </p:nvCxnSpPr>
          <p:spPr>
            <a:xfrm>
              <a:off x="1308259" y="5970494"/>
              <a:ext cx="0" cy="60621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1" name="Arc 130"/>
            <p:cNvSpPr/>
            <p:nvPr/>
          </p:nvSpPr>
          <p:spPr>
            <a:xfrm rot="18900000">
              <a:off x="1180422" y="6064934"/>
              <a:ext cx="192517" cy="192517"/>
            </a:xfrm>
            <a:prstGeom prst="arc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black"/>
                </a:solidFill>
              </a:endParaRPr>
            </a:p>
          </p:txBody>
        </p:sp>
      </p:grpSp>
      <p:grpSp>
        <p:nvGrpSpPr>
          <p:cNvPr id="132" name="Group 131"/>
          <p:cNvGrpSpPr/>
          <p:nvPr/>
        </p:nvGrpSpPr>
        <p:grpSpPr>
          <a:xfrm>
            <a:off x="2444994" y="6468870"/>
            <a:ext cx="218160" cy="344506"/>
            <a:chOff x="1156807" y="5912945"/>
            <a:chExt cx="236340" cy="344506"/>
          </a:xfrm>
        </p:grpSpPr>
        <p:sp>
          <p:nvSpPr>
            <p:cNvPr id="133" name="Oval 132"/>
            <p:cNvSpPr/>
            <p:nvPr/>
          </p:nvSpPr>
          <p:spPr>
            <a:xfrm>
              <a:off x="1236192" y="6007691"/>
              <a:ext cx="72000" cy="720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white"/>
                </a:solidFill>
              </a:endParaRPr>
            </a:p>
          </p:txBody>
        </p:sp>
        <p:sp>
          <p:nvSpPr>
            <p:cNvPr id="134" name="Oval 133"/>
            <p:cNvSpPr/>
            <p:nvPr/>
          </p:nvSpPr>
          <p:spPr>
            <a:xfrm>
              <a:off x="1156807" y="5912945"/>
              <a:ext cx="236340" cy="236340"/>
            </a:xfrm>
            <a:prstGeom prst="ellipse">
              <a:avLst/>
            </a:prstGeom>
            <a:solidFill>
              <a:srgbClr val="FCFDCF"/>
            </a:solidFill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white"/>
                </a:solidFill>
              </a:endParaRPr>
            </a:p>
          </p:txBody>
        </p:sp>
        <p:cxnSp>
          <p:nvCxnSpPr>
            <p:cNvPr id="135" name="Straight Connector 134"/>
            <p:cNvCxnSpPr/>
            <p:nvPr/>
          </p:nvCxnSpPr>
          <p:spPr>
            <a:xfrm>
              <a:off x="1238819" y="5970494"/>
              <a:ext cx="0" cy="60621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6" name="Straight Connector 135"/>
            <p:cNvCxnSpPr/>
            <p:nvPr/>
          </p:nvCxnSpPr>
          <p:spPr>
            <a:xfrm>
              <a:off x="1308259" y="5970494"/>
              <a:ext cx="0" cy="60621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7" name="Arc 136"/>
            <p:cNvSpPr/>
            <p:nvPr/>
          </p:nvSpPr>
          <p:spPr>
            <a:xfrm rot="18900000">
              <a:off x="1180422" y="6064934"/>
              <a:ext cx="192517" cy="192517"/>
            </a:xfrm>
            <a:prstGeom prst="arc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black"/>
                </a:solidFill>
              </a:endParaRPr>
            </a:p>
          </p:txBody>
        </p:sp>
      </p:grpSp>
      <p:grpSp>
        <p:nvGrpSpPr>
          <p:cNvPr id="138" name="Group 137"/>
          <p:cNvGrpSpPr/>
          <p:nvPr/>
        </p:nvGrpSpPr>
        <p:grpSpPr>
          <a:xfrm>
            <a:off x="2677636" y="6468870"/>
            <a:ext cx="218160" cy="344506"/>
            <a:chOff x="1156807" y="5912945"/>
            <a:chExt cx="236340" cy="344506"/>
          </a:xfrm>
        </p:grpSpPr>
        <p:sp>
          <p:nvSpPr>
            <p:cNvPr id="139" name="Oval 138"/>
            <p:cNvSpPr/>
            <p:nvPr/>
          </p:nvSpPr>
          <p:spPr>
            <a:xfrm>
              <a:off x="1236192" y="6007691"/>
              <a:ext cx="72000" cy="720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white"/>
                </a:solidFill>
              </a:endParaRPr>
            </a:p>
          </p:txBody>
        </p:sp>
        <p:sp>
          <p:nvSpPr>
            <p:cNvPr id="140" name="Oval 139"/>
            <p:cNvSpPr/>
            <p:nvPr/>
          </p:nvSpPr>
          <p:spPr>
            <a:xfrm>
              <a:off x="1156807" y="5912945"/>
              <a:ext cx="236340" cy="236340"/>
            </a:xfrm>
            <a:prstGeom prst="ellipse">
              <a:avLst/>
            </a:prstGeom>
            <a:solidFill>
              <a:srgbClr val="FCFDCF"/>
            </a:solidFill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white"/>
                </a:solidFill>
              </a:endParaRPr>
            </a:p>
          </p:txBody>
        </p:sp>
        <p:cxnSp>
          <p:nvCxnSpPr>
            <p:cNvPr id="141" name="Straight Connector 140"/>
            <p:cNvCxnSpPr/>
            <p:nvPr/>
          </p:nvCxnSpPr>
          <p:spPr>
            <a:xfrm>
              <a:off x="1238819" y="5970494"/>
              <a:ext cx="0" cy="60621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2" name="Straight Connector 141"/>
            <p:cNvCxnSpPr/>
            <p:nvPr/>
          </p:nvCxnSpPr>
          <p:spPr>
            <a:xfrm>
              <a:off x="1308259" y="5970494"/>
              <a:ext cx="0" cy="60621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3" name="Arc 142"/>
            <p:cNvSpPr/>
            <p:nvPr/>
          </p:nvSpPr>
          <p:spPr>
            <a:xfrm rot="18900000">
              <a:off x="1180422" y="6064934"/>
              <a:ext cx="192517" cy="192517"/>
            </a:xfrm>
            <a:prstGeom prst="arc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black"/>
                </a:solidFill>
              </a:endParaRPr>
            </a:p>
          </p:txBody>
        </p:sp>
      </p:grpSp>
      <p:grpSp>
        <p:nvGrpSpPr>
          <p:cNvPr id="144" name="Group 143"/>
          <p:cNvGrpSpPr/>
          <p:nvPr/>
        </p:nvGrpSpPr>
        <p:grpSpPr>
          <a:xfrm>
            <a:off x="2910277" y="6468870"/>
            <a:ext cx="218160" cy="344506"/>
            <a:chOff x="1156807" y="5912945"/>
            <a:chExt cx="236340" cy="344506"/>
          </a:xfrm>
        </p:grpSpPr>
        <p:sp>
          <p:nvSpPr>
            <p:cNvPr id="145" name="Oval 144"/>
            <p:cNvSpPr/>
            <p:nvPr/>
          </p:nvSpPr>
          <p:spPr>
            <a:xfrm>
              <a:off x="1236192" y="6007691"/>
              <a:ext cx="72000" cy="720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white"/>
                </a:solidFill>
              </a:endParaRPr>
            </a:p>
          </p:txBody>
        </p:sp>
        <p:sp>
          <p:nvSpPr>
            <p:cNvPr id="146" name="Oval 145"/>
            <p:cNvSpPr/>
            <p:nvPr/>
          </p:nvSpPr>
          <p:spPr>
            <a:xfrm>
              <a:off x="1156807" y="5912945"/>
              <a:ext cx="236340" cy="236340"/>
            </a:xfrm>
            <a:prstGeom prst="ellipse">
              <a:avLst/>
            </a:prstGeom>
            <a:solidFill>
              <a:srgbClr val="FCFDCF"/>
            </a:solidFill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white"/>
                </a:solidFill>
              </a:endParaRPr>
            </a:p>
          </p:txBody>
        </p:sp>
        <p:cxnSp>
          <p:nvCxnSpPr>
            <p:cNvPr id="147" name="Straight Connector 146"/>
            <p:cNvCxnSpPr/>
            <p:nvPr/>
          </p:nvCxnSpPr>
          <p:spPr>
            <a:xfrm>
              <a:off x="1238819" y="5970494"/>
              <a:ext cx="0" cy="60621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8" name="Straight Connector 147"/>
            <p:cNvCxnSpPr/>
            <p:nvPr/>
          </p:nvCxnSpPr>
          <p:spPr>
            <a:xfrm>
              <a:off x="1308259" y="5970494"/>
              <a:ext cx="0" cy="60621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9" name="Arc 148"/>
            <p:cNvSpPr/>
            <p:nvPr/>
          </p:nvSpPr>
          <p:spPr>
            <a:xfrm rot="18900000">
              <a:off x="1180422" y="6064934"/>
              <a:ext cx="192517" cy="192517"/>
            </a:xfrm>
            <a:prstGeom prst="arc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black"/>
                </a:solidFill>
              </a:endParaRPr>
            </a:p>
          </p:txBody>
        </p:sp>
      </p:grpSp>
      <p:grpSp>
        <p:nvGrpSpPr>
          <p:cNvPr id="150" name="Group 149"/>
          <p:cNvGrpSpPr/>
          <p:nvPr/>
        </p:nvGrpSpPr>
        <p:grpSpPr>
          <a:xfrm>
            <a:off x="1059136" y="5409220"/>
            <a:ext cx="218160" cy="344506"/>
            <a:chOff x="1156807" y="5912945"/>
            <a:chExt cx="236340" cy="344506"/>
          </a:xfrm>
        </p:grpSpPr>
        <p:sp>
          <p:nvSpPr>
            <p:cNvPr id="151" name="Oval 150"/>
            <p:cNvSpPr/>
            <p:nvPr/>
          </p:nvSpPr>
          <p:spPr>
            <a:xfrm>
              <a:off x="1236192" y="6007691"/>
              <a:ext cx="72000" cy="720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white"/>
                </a:solidFill>
              </a:endParaRPr>
            </a:p>
          </p:txBody>
        </p:sp>
        <p:sp>
          <p:nvSpPr>
            <p:cNvPr id="152" name="Oval 151"/>
            <p:cNvSpPr/>
            <p:nvPr/>
          </p:nvSpPr>
          <p:spPr>
            <a:xfrm>
              <a:off x="1156807" y="5912945"/>
              <a:ext cx="236340" cy="236340"/>
            </a:xfrm>
            <a:prstGeom prst="ellipse">
              <a:avLst/>
            </a:prstGeom>
            <a:solidFill>
              <a:srgbClr val="FCFDCF"/>
            </a:solidFill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white"/>
                </a:solidFill>
              </a:endParaRPr>
            </a:p>
          </p:txBody>
        </p:sp>
        <p:cxnSp>
          <p:nvCxnSpPr>
            <p:cNvPr id="153" name="Straight Connector 152"/>
            <p:cNvCxnSpPr/>
            <p:nvPr/>
          </p:nvCxnSpPr>
          <p:spPr>
            <a:xfrm>
              <a:off x="1238819" y="5970494"/>
              <a:ext cx="0" cy="60621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4" name="Straight Connector 153"/>
            <p:cNvCxnSpPr/>
            <p:nvPr/>
          </p:nvCxnSpPr>
          <p:spPr>
            <a:xfrm>
              <a:off x="1308259" y="5970494"/>
              <a:ext cx="0" cy="60621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5" name="Arc 154"/>
            <p:cNvSpPr/>
            <p:nvPr/>
          </p:nvSpPr>
          <p:spPr>
            <a:xfrm rot="18900000">
              <a:off x="1180422" y="6064934"/>
              <a:ext cx="192517" cy="192517"/>
            </a:xfrm>
            <a:prstGeom prst="arc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black"/>
                </a:solidFill>
              </a:endParaRPr>
            </a:p>
          </p:txBody>
        </p:sp>
      </p:grpSp>
      <p:grpSp>
        <p:nvGrpSpPr>
          <p:cNvPr id="156" name="Group 155"/>
          <p:cNvGrpSpPr/>
          <p:nvPr/>
        </p:nvGrpSpPr>
        <p:grpSpPr>
          <a:xfrm>
            <a:off x="1281788" y="5409220"/>
            <a:ext cx="218160" cy="344506"/>
            <a:chOff x="1156807" y="5912945"/>
            <a:chExt cx="236340" cy="344506"/>
          </a:xfrm>
        </p:grpSpPr>
        <p:sp>
          <p:nvSpPr>
            <p:cNvPr id="157" name="Oval 156"/>
            <p:cNvSpPr/>
            <p:nvPr/>
          </p:nvSpPr>
          <p:spPr>
            <a:xfrm>
              <a:off x="1236192" y="6007691"/>
              <a:ext cx="72000" cy="720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white"/>
                </a:solidFill>
              </a:endParaRPr>
            </a:p>
          </p:txBody>
        </p:sp>
        <p:sp>
          <p:nvSpPr>
            <p:cNvPr id="158" name="Oval 157"/>
            <p:cNvSpPr/>
            <p:nvPr/>
          </p:nvSpPr>
          <p:spPr>
            <a:xfrm>
              <a:off x="1156807" y="5912945"/>
              <a:ext cx="236340" cy="236340"/>
            </a:xfrm>
            <a:prstGeom prst="ellipse">
              <a:avLst/>
            </a:prstGeom>
            <a:solidFill>
              <a:srgbClr val="FCFDCF"/>
            </a:solidFill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white"/>
                </a:solidFill>
              </a:endParaRPr>
            </a:p>
          </p:txBody>
        </p:sp>
        <p:cxnSp>
          <p:nvCxnSpPr>
            <p:cNvPr id="159" name="Straight Connector 158"/>
            <p:cNvCxnSpPr/>
            <p:nvPr/>
          </p:nvCxnSpPr>
          <p:spPr>
            <a:xfrm>
              <a:off x="1238819" y="5970494"/>
              <a:ext cx="0" cy="60621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0" name="Straight Connector 159"/>
            <p:cNvCxnSpPr/>
            <p:nvPr/>
          </p:nvCxnSpPr>
          <p:spPr>
            <a:xfrm>
              <a:off x="1308259" y="5970494"/>
              <a:ext cx="0" cy="60621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61" name="Arc 160"/>
            <p:cNvSpPr/>
            <p:nvPr/>
          </p:nvSpPr>
          <p:spPr>
            <a:xfrm rot="18900000">
              <a:off x="1180422" y="6064934"/>
              <a:ext cx="192517" cy="192517"/>
            </a:xfrm>
            <a:prstGeom prst="arc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black"/>
                </a:solidFill>
              </a:endParaRPr>
            </a:p>
          </p:txBody>
        </p:sp>
      </p:grpSp>
      <p:grpSp>
        <p:nvGrpSpPr>
          <p:cNvPr id="168" name="Group 167"/>
          <p:cNvGrpSpPr/>
          <p:nvPr/>
        </p:nvGrpSpPr>
        <p:grpSpPr>
          <a:xfrm>
            <a:off x="2209996" y="5373216"/>
            <a:ext cx="218160" cy="344506"/>
            <a:chOff x="1156807" y="5912945"/>
            <a:chExt cx="236340" cy="344506"/>
          </a:xfrm>
        </p:grpSpPr>
        <p:sp>
          <p:nvSpPr>
            <p:cNvPr id="169" name="Oval 168"/>
            <p:cNvSpPr/>
            <p:nvPr/>
          </p:nvSpPr>
          <p:spPr>
            <a:xfrm>
              <a:off x="1236192" y="6007691"/>
              <a:ext cx="72000" cy="720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white"/>
                </a:solidFill>
              </a:endParaRPr>
            </a:p>
          </p:txBody>
        </p:sp>
        <p:sp>
          <p:nvSpPr>
            <p:cNvPr id="170" name="Oval 169"/>
            <p:cNvSpPr/>
            <p:nvPr/>
          </p:nvSpPr>
          <p:spPr>
            <a:xfrm>
              <a:off x="1156807" y="5912945"/>
              <a:ext cx="236340" cy="236340"/>
            </a:xfrm>
            <a:prstGeom prst="ellipse">
              <a:avLst/>
            </a:prstGeom>
            <a:solidFill>
              <a:srgbClr val="FCFDCF"/>
            </a:solidFill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white"/>
                </a:solidFill>
              </a:endParaRPr>
            </a:p>
          </p:txBody>
        </p:sp>
        <p:cxnSp>
          <p:nvCxnSpPr>
            <p:cNvPr id="171" name="Straight Connector 170"/>
            <p:cNvCxnSpPr/>
            <p:nvPr/>
          </p:nvCxnSpPr>
          <p:spPr>
            <a:xfrm>
              <a:off x="1238819" y="5970494"/>
              <a:ext cx="0" cy="60621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2" name="Straight Connector 171"/>
            <p:cNvCxnSpPr/>
            <p:nvPr/>
          </p:nvCxnSpPr>
          <p:spPr>
            <a:xfrm>
              <a:off x="1308259" y="5970494"/>
              <a:ext cx="0" cy="60621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73" name="Arc 172"/>
            <p:cNvSpPr/>
            <p:nvPr/>
          </p:nvSpPr>
          <p:spPr>
            <a:xfrm rot="18900000">
              <a:off x="1180422" y="6064934"/>
              <a:ext cx="192517" cy="192517"/>
            </a:xfrm>
            <a:prstGeom prst="arc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black"/>
                </a:solidFill>
              </a:endParaRPr>
            </a:p>
          </p:txBody>
        </p:sp>
      </p:grpSp>
      <p:grpSp>
        <p:nvGrpSpPr>
          <p:cNvPr id="174" name="Group 173"/>
          <p:cNvGrpSpPr/>
          <p:nvPr/>
        </p:nvGrpSpPr>
        <p:grpSpPr>
          <a:xfrm>
            <a:off x="2444994" y="5373216"/>
            <a:ext cx="218160" cy="344506"/>
            <a:chOff x="1156807" y="5912945"/>
            <a:chExt cx="236340" cy="344506"/>
          </a:xfrm>
        </p:grpSpPr>
        <p:sp>
          <p:nvSpPr>
            <p:cNvPr id="175" name="Oval 174"/>
            <p:cNvSpPr/>
            <p:nvPr/>
          </p:nvSpPr>
          <p:spPr>
            <a:xfrm>
              <a:off x="1236192" y="6007691"/>
              <a:ext cx="72000" cy="720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white"/>
                </a:solidFill>
              </a:endParaRPr>
            </a:p>
          </p:txBody>
        </p:sp>
        <p:sp>
          <p:nvSpPr>
            <p:cNvPr id="176" name="Oval 175"/>
            <p:cNvSpPr/>
            <p:nvPr/>
          </p:nvSpPr>
          <p:spPr>
            <a:xfrm>
              <a:off x="1156807" y="5912945"/>
              <a:ext cx="236340" cy="236340"/>
            </a:xfrm>
            <a:prstGeom prst="ellipse">
              <a:avLst/>
            </a:prstGeom>
            <a:solidFill>
              <a:srgbClr val="FCFDCF"/>
            </a:solidFill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white"/>
                </a:solidFill>
              </a:endParaRPr>
            </a:p>
          </p:txBody>
        </p:sp>
        <p:cxnSp>
          <p:nvCxnSpPr>
            <p:cNvPr id="177" name="Straight Connector 176"/>
            <p:cNvCxnSpPr/>
            <p:nvPr/>
          </p:nvCxnSpPr>
          <p:spPr>
            <a:xfrm>
              <a:off x="1238819" y="5970494"/>
              <a:ext cx="0" cy="60621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8" name="Straight Connector 177"/>
            <p:cNvCxnSpPr/>
            <p:nvPr/>
          </p:nvCxnSpPr>
          <p:spPr>
            <a:xfrm>
              <a:off x="1308259" y="5970494"/>
              <a:ext cx="0" cy="60621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79" name="Arc 178"/>
            <p:cNvSpPr/>
            <p:nvPr/>
          </p:nvSpPr>
          <p:spPr>
            <a:xfrm rot="18900000">
              <a:off x="1180422" y="6064934"/>
              <a:ext cx="192517" cy="192517"/>
            </a:xfrm>
            <a:prstGeom prst="arc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black"/>
                </a:solidFill>
              </a:endParaRPr>
            </a:p>
          </p:txBody>
        </p:sp>
      </p:grpSp>
      <p:grpSp>
        <p:nvGrpSpPr>
          <p:cNvPr id="180" name="Group 179"/>
          <p:cNvGrpSpPr/>
          <p:nvPr/>
        </p:nvGrpSpPr>
        <p:grpSpPr>
          <a:xfrm>
            <a:off x="3342325" y="5913276"/>
            <a:ext cx="218160" cy="344506"/>
            <a:chOff x="1156807" y="5912945"/>
            <a:chExt cx="236340" cy="344506"/>
          </a:xfrm>
        </p:grpSpPr>
        <p:sp>
          <p:nvSpPr>
            <p:cNvPr id="181" name="Oval 180"/>
            <p:cNvSpPr/>
            <p:nvPr/>
          </p:nvSpPr>
          <p:spPr>
            <a:xfrm>
              <a:off x="1236192" y="6007691"/>
              <a:ext cx="72000" cy="720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white"/>
                </a:solidFill>
              </a:endParaRPr>
            </a:p>
          </p:txBody>
        </p:sp>
        <p:sp>
          <p:nvSpPr>
            <p:cNvPr id="182" name="Oval 181"/>
            <p:cNvSpPr/>
            <p:nvPr/>
          </p:nvSpPr>
          <p:spPr>
            <a:xfrm>
              <a:off x="1156807" y="5912945"/>
              <a:ext cx="236340" cy="236340"/>
            </a:xfrm>
            <a:prstGeom prst="ellipse">
              <a:avLst/>
            </a:prstGeom>
            <a:solidFill>
              <a:srgbClr val="FCFDCF"/>
            </a:solidFill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white"/>
                </a:solidFill>
              </a:endParaRPr>
            </a:p>
          </p:txBody>
        </p:sp>
        <p:cxnSp>
          <p:nvCxnSpPr>
            <p:cNvPr id="183" name="Straight Connector 182"/>
            <p:cNvCxnSpPr/>
            <p:nvPr/>
          </p:nvCxnSpPr>
          <p:spPr>
            <a:xfrm>
              <a:off x="1238819" y="5970494"/>
              <a:ext cx="0" cy="60621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4" name="Straight Connector 183"/>
            <p:cNvCxnSpPr/>
            <p:nvPr/>
          </p:nvCxnSpPr>
          <p:spPr>
            <a:xfrm>
              <a:off x="1308259" y="5970494"/>
              <a:ext cx="0" cy="60621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85" name="Arc 184"/>
            <p:cNvSpPr/>
            <p:nvPr/>
          </p:nvSpPr>
          <p:spPr>
            <a:xfrm rot="18900000">
              <a:off x="1180422" y="6064934"/>
              <a:ext cx="192517" cy="192517"/>
            </a:xfrm>
            <a:prstGeom prst="arc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black"/>
                </a:solidFill>
              </a:endParaRPr>
            </a:p>
          </p:txBody>
        </p:sp>
      </p:grpSp>
      <p:grpSp>
        <p:nvGrpSpPr>
          <p:cNvPr id="186" name="Group 185"/>
          <p:cNvGrpSpPr/>
          <p:nvPr/>
        </p:nvGrpSpPr>
        <p:grpSpPr>
          <a:xfrm>
            <a:off x="3574966" y="5913276"/>
            <a:ext cx="218160" cy="344506"/>
            <a:chOff x="1156807" y="5912945"/>
            <a:chExt cx="236340" cy="344506"/>
          </a:xfrm>
        </p:grpSpPr>
        <p:sp>
          <p:nvSpPr>
            <p:cNvPr id="187" name="Oval 186"/>
            <p:cNvSpPr/>
            <p:nvPr/>
          </p:nvSpPr>
          <p:spPr>
            <a:xfrm>
              <a:off x="1236192" y="6007691"/>
              <a:ext cx="72000" cy="720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white"/>
                </a:solidFill>
              </a:endParaRPr>
            </a:p>
          </p:txBody>
        </p:sp>
        <p:sp>
          <p:nvSpPr>
            <p:cNvPr id="188" name="Oval 187"/>
            <p:cNvSpPr/>
            <p:nvPr/>
          </p:nvSpPr>
          <p:spPr>
            <a:xfrm>
              <a:off x="1156807" y="5912945"/>
              <a:ext cx="236340" cy="236340"/>
            </a:xfrm>
            <a:prstGeom prst="ellipse">
              <a:avLst/>
            </a:prstGeom>
            <a:solidFill>
              <a:srgbClr val="FCFDCF"/>
            </a:solidFill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white"/>
                </a:solidFill>
              </a:endParaRPr>
            </a:p>
          </p:txBody>
        </p:sp>
        <p:cxnSp>
          <p:nvCxnSpPr>
            <p:cNvPr id="189" name="Straight Connector 188"/>
            <p:cNvCxnSpPr/>
            <p:nvPr/>
          </p:nvCxnSpPr>
          <p:spPr>
            <a:xfrm>
              <a:off x="1238819" y="5970494"/>
              <a:ext cx="0" cy="60621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0" name="Straight Connector 189"/>
            <p:cNvCxnSpPr/>
            <p:nvPr/>
          </p:nvCxnSpPr>
          <p:spPr>
            <a:xfrm>
              <a:off x="1308259" y="5970494"/>
              <a:ext cx="0" cy="60621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91" name="Arc 190"/>
            <p:cNvSpPr/>
            <p:nvPr/>
          </p:nvSpPr>
          <p:spPr>
            <a:xfrm rot="18900000">
              <a:off x="1180422" y="6064934"/>
              <a:ext cx="192517" cy="192517"/>
            </a:xfrm>
            <a:prstGeom prst="arc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black"/>
                </a:solidFill>
              </a:endParaRPr>
            </a:p>
          </p:txBody>
        </p:sp>
      </p:grpSp>
      <p:grpSp>
        <p:nvGrpSpPr>
          <p:cNvPr id="192" name="Group 191"/>
          <p:cNvGrpSpPr/>
          <p:nvPr/>
        </p:nvGrpSpPr>
        <p:grpSpPr>
          <a:xfrm>
            <a:off x="2212355" y="5893084"/>
            <a:ext cx="218048" cy="236219"/>
            <a:chOff x="0" y="0"/>
            <a:chExt cx="236340" cy="236340"/>
          </a:xfrm>
        </p:grpSpPr>
        <p:sp>
          <p:nvSpPr>
            <p:cNvPr id="193" name="Oval 192"/>
            <p:cNvSpPr/>
            <p:nvPr/>
          </p:nvSpPr>
          <p:spPr>
            <a:xfrm>
              <a:off x="79385" y="94746"/>
              <a:ext cx="72000" cy="72000"/>
            </a:xfrm>
            <a:prstGeom prst="ellipse">
              <a:avLst/>
            </a:prstGeom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GB" sz="1200" kern="100">
                  <a:solidFill>
                    <a:prstClr val="white"/>
                  </a:solidFill>
                  <a:ea typeface="Times New Roman"/>
                  <a:cs typeface="Times New Roman"/>
                </a:rPr>
                <a:t> </a:t>
              </a:r>
              <a:endParaRPr lang="en-GB" sz="1200" kern="100">
                <a:solidFill>
                  <a:prstClr val="white"/>
                </a:solidFill>
                <a:ea typeface="新細明體"/>
                <a:cs typeface="Times New Roman"/>
              </a:endParaRPr>
            </a:p>
          </p:txBody>
        </p:sp>
        <p:sp>
          <p:nvSpPr>
            <p:cNvPr id="194" name="Oval 193"/>
            <p:cNvSpPr/>
            <p:nvPr/>
          </p:nvSpPr>
          <p:spPr>
            <a:xfrm>
              <a:off x="0" y="0"/>
              <a:ext cx="236340" cy="236340"/>
            </a:xfrm>
            <a:prstGeom prst="ellipse">
              <a:avLst/>
            </a:prstGeom>
            <a:solidFill>
              <a:srgbClr val="FCFDCF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GB" sz="1200" kern="100">
                  <a:solidFill>
                    <a:prstClr val="white"/>
                  </a:solidFill>
                  <a:ea typeface="Times New Roman"/>
                  <a:cs typeface="Times New Roman"/>
                </a:rPr>
                <a:t> </a:t>
              </a:r>
              <a:endParaRPr lang="en-GB" sz="1200" kern="100">
                <a:solidFill>
                  <a:prstClr val="white"/>
                </a:solidFill>
                <a:ea typeface="新細明體"/>
                <a:cs typeface="Times New Roman"/>
              </a:endParaRPr>
            </a:p>
          </p:txBody>
        </p:sp>
        <p:cxnSp>
          <p:nvCxnSpPr>
            <p:cNvPr id="195" name="Straight Connector 194"/>
            <p:cNvCxnSpPr/>
            <p:nvPr/>
          </p:nvCxnSpPr>
          <p:spPr>
            <a:xfrm>
              <a:off x="82012" y="57549"/>
              <a:ext cx="0" cy="60621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6" name="Straight Connector 195"/>
            <p:cNvCxnSpPr/>
            <p:nvPr/>
          </p:nvCxnSpPr>
          <p:spPr>
            <a:xfrm>
              <a:off x="151452" y="57549"/>
              <a:ext cx="0" cy="60621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7" name="Straight Connector 196"/>
            <p:cNvCxnSpPr/>
            <p:nvPr/>
          </p:nvCxnSpPr>
          <p:spPr>
            <a:xfrm>
              <a:off x="55818" y="164538"/>
              <a:ext cx="123872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98" name="Group 197"/>
          <p:cNvGrpSpPr/>
          <p:nvPr/>
        </p:nvGrpSpPr>
        <p:grpSpPr>
          <a:xfrm>
            <a:off x="1063739" y="5892448"/>
            <a:ext cx="218049" cy="236855"/>
            <a:chOff x="0" y="0"/>
            <a:chExt cx="315197" cy="316538"/>
          </a:xfrm>
        </p:grpSpPr>
        <p:sp>
          <p:nvSpPr>
            <p:cNvPr id="199" name="Oval 198"/>
            <p:cNvSpPr/>
            <p:nvPr/>
          </p:nvSpPr>
          <p:spPr>
            <a:xfrm>
              <a:off x="0" y="1341"/>
              <a:ext cx="315197" cy="315197"/>
            </a:xfrm>
            <a:prstGeom prst="ellipse">
              <a:avLst/>
            </a:prstGeom>
            <a:solidFill>
              <a:srgbClr val="FCFDCF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GB" sz="1200" kern="100" dirty="0">
                  <a:solidFill>
                    <a:prstClr val="white"/>
                  </a:solidFill>
                  <a:ea typeface="Times New Roman"/>
                  <a:cs typeface="Times New Roman"/>
                </a:rPr>
                <a:t> </a:t>
              </a:r>
              <a:endParaRPr lang="en-GB" sz="1200" kern="100" dirty="0">
                <a:solidFill>
                  <a:prstClr val="white"/>
                </a:solidFill>
                <a:ea typeface="新細明體"/>
                <a:cs typeface="Times New Roman"/>
              </a:endParaRPr>
            </a:p>
          </p:txBody>
        </p:sp>
        <p:cxnSp>
          <p:nvCxnSpPr>
            <p:cNvPr id="200" name="Straight Connector 199"/>
            <p:cNvCxnSpPr/>
            <p:nvPr/>
          </p:nvCxnSpPr>
          <p:spPr>
            <a:xfrm>
              <a:off x="109376" y="78092"/>
              <a:ext cx="0" cy="80847"/>
            </a:xfrm>
            <a:prstGeom prst="line">
              <a:avLst/>
            </a:prstGeom>
            <a:ln w="1905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1" name="Straight Connector 200"/>
            <p:cNvCxnSpPr/>
            <p:nvPr/>
          </p:nvCxnSpPr>
          <p:spPr>
            <a:xfrm>
              <a:off x="201985" y="78092"/>
              <a:ext cx="0" cy="80847"/>
            </a:xfrm>
            <a:prstGeom prst="line">
              <a:avLst/>
            </a:prstGeom>
            <a:ln w="1905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02" name="Arc 201"/>
            <p:cNvSpPr/>
            <p:nvPr/>
          </p:nvSpPr>
          <p:spPr>
            <a:xfrm rot="8150065">
              <a:off x="31494" y="0"/>
              <a:ext cx="256752" cy="256752"/>
            </a:xfrm>
            <a:prstGeom prst="arc">
              <a:avLst/>
            </a:prstGeom>
            <a:ln w="1905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r>
                <a:rPr lang="en-GB" sz="1200" kern="100" dirty="0">
                  <a:solidFill>
                    <a:prstClr val="black"/>
                  </a:solidFill>
                  <a:ea typeface="Times New Roman"/>
                  <a:cs typeface="Times New Roman"/>
                </a:rPr>
                <a:t> </a:t>
              </a:r>
              <a:endParaRPr lang="en-GB" sz="1200" kern="100" dirty="0">
                <a:solidFill>
                  <a:prstClr val="black"/>
                </a:solidFill>
                <a:ea typeface="新細明體"/>
                <a:cs typeface="Times New Roman"/>
              </a:endParaRPr>
            </a:p>
          </p:txBody>
        </p:sp>
      </p:grpSp>
      <p:grpSp>
        <p:nvGrpSpPr>
          <p:cNvPr id="203" name="Group 202"/>
          <p:cNvGrpSpPr/>
          <p:nvPr/>
        </p:nvGrpSpPr>
        <p:grpSpPr>
          <a:xfrm>
            <a:off x="1063739" y="6432508"/>
            <a:ext cx="218049" cy="236855"/>
            <a:chOff x="0" y="0"/>
            <a:chExt cx="315197" cy="316538"/>
          </a:xfrm>
        </p:grpSpPr>
        <p:sp>
          <p:nvSpPr>
            <p:cNvPr id="204" name="Oval 203"/>
            <p:cNvSpPr/>
            <p:nvPr/>
          </p:nvSpPr>
          <p:spPr>
            <a:xfrm>
              <a:off x="0" y="1341"/>
              <a:ext cx="315197" cy="315197"/>
            </a:xfrm>
            <a:prstGeom prst="ellipse">
              <a:avLst/>
            </a:prstGeom>
            <a:solidFill>
              <a:srgbClr val="FCFDCF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GB" sz="1200" kern="100" dirty="0">
                  <a:solidFill>
                    <a:prstClr val="white"/>
                  </a:solidFill>
                  <a:ea typeface="Times New Roman"/>
                  <a:cs typeface="Times New Roman"/>
                </a:rPr>
                <a:t> </a:t>
              </a:r>
              <a:endParaRPr lang="en-GB" sz="1200" kern="100" dirty="0">
                <a:solidFill>
                  <a:prstClr val="white"/>
                </a:solidFill>
                <a:ea typeface="新細明體"/>
                <a:cs typeface="Times New Roman"/>
              </a:endParaRPr>
            </a:p>
          </p:txBody>
        </p:sp>
        <p:cxnSp>
          <p:nvCxnSpPr>
            <p:cNvPr id="205" name="Straight Connector 204"/>
            <p:cNvCxnSpPr/>
            <p:nvPr/>
          </p:nvCxnSpPr>
          <p:spPr>
            <a:xfrm>
              <a:off x="109376" y="78092"/>
              <a:ext cx="0" cy="80847"/>
            </a:xfrm>
            <a:prstGeom prst="line">
              <a:avLst/>
            </a:prstGeom>
            <a:ln w="1905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6" name="Straight Connector 205"/>
            <p:cNvCxnSpPr/>
            <p:nvPr/>
          </p:nvCxnSpPr>
          <p:spPr>
            <a:xfrm>
              <a:off x="201985" y="78092"/>
              <a:ext cx="0" cy="80847"/>
            </a:xfrm>
            <a:prstGeom prst="line">
              <a:avLst/>
            </a:prstGeom>
            <a:ln w="1905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07" name="Arc 206"/>
            <p:cNvSpPr/>
            <p:nvPr/>
          </p:nvSpPr>
          <p:spPr>
            <a:xfrm rot="8150065">
              <a:off x="31494" y="0"/>
              <a:ext cx="256752" cy="256752"/>
            </a:xfrm>
            <a:prstGeom prst="arc">
              <a:avLst/>
            </a:prstGeom>
            <a:ln w="1905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r>
                <a:rPr lang="en-GB" sz="1200" kern="100" dirty="0">
                  <a:solidFill>
                    <a:prstClr val="black"/>
                  </a:solidFill>
                  <a:ea typeface="Times New Roman"/>
                  <a:cs typeface="Times New Roman"/>
                </a:rPr>
                <a:t> </a:t>
              </a:r>
              <a:endParaRPr lang="en-GB" sz="1200" kern="100" dirty="0">
                <a:solidFill>
                  <a:prstClr val="black"/>
                </a:solidFill>
                <a:ea typeface="新細明體"/>
                <a:cs typeface="Times New Roman"/>
              </a:endParaRPr>
            </a:p>
          </p:txBody>
        </p:sp>
      </p:grpSp>
      <p:sp>
        <p:nvSpPr>
          <p:cNvPr id="208" name="TextBox 207"/>
          <p:cNvSpPr txBox="1"/>
          <p:nvPr/>
        </p:nvSpPr>
        <p:spPr>
          <a:xfrm>
            <a:off x="284754" y="189462"/>
            <a:ext cx="2492990" cy="67710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TW" altLang="en-US" sz="2000" b="1" kern="1200" dirty="0">
                <a:solidFill>
                  <a:srgbClr val="00682F"/>
                </a:solidFill>
                <a:latin typeface="微軟正黑體"/>
                <a:ea typeface="微軟正黑體"/>
                <a:cs typeface="Aharoni" panose="02010803020104030203" pitchFamily="2" charset="-79"/>
              </a:rPr>
              <a:t>西貢區兒童</a:t>
            </a:r>
            <a:r>
              <a:rPr lang="zh-TW" altLang="en-US" sz="2000" b="1" kern="1200" dirty="0">
                <a:solidFill>
                  <a:srgbClr val="FF6700">
                    <a:lumMod val="75000"/>
                  </a:srgbClr>
                </a:solidFill>
                <a:latin typeface="微軟正黑體"/>
                <a:ea typeface="微軟正黑體"/>
                <a:cs typeface="Aharoni" panose="02010803020104030203" pitchFamily="2" charset="-79"/>
              </a:rPr>
              <a:t>損傷</a:t>
            </a:r>
            <a:r>
              <a:rPr lang="zh-TW" altLang="en-US" sz="2000" b="1" kern="1200" dirty="0">
                <a:solidFill>
                  <a:srgbClr val="00682F"/>
                </a:solidFill>
                <a:latin typeface="微軟正黑體"/>
                <a:ea typeface="微軟正黑體"/>
                <a:cs typeface="Aharoni" panose="02010803020104030203" pitchFamily="2" charset="-79"/>
              </a:rPr>
              <a:t>概覽</a:t>
            </a:r>
            <a:r>
              <a:rPr lang="en-GB" sz="2000" b="1" kern="1200" dirty="0">
                <a:solidFill>
                  <a:srgbClr val="00682F"/>
                </a:solidFill>
                <a:latin typeface="+mn-lt"/>
                <a:ea typeface="+mn-ea"/>
                <a:cs typeface="Aharoni" panose="02010803020104030203" pitchFamily="2" charset="-79"/>
              </a:rPr>
              <a:t/>
            </a:r>
            <a:br>
              <a:rPr lang="en-GB" sz="2000" b="1" kern="1200" dirty="0">
                <a:solidFill>
                  <a:srgbClr val="00682F"/>
                </a:solidFill>
                <a:latin typeface="+mn-lt"/>
                <a:ea typeface="+mn-ea"/>
                <a:cs typeface="Aharoni" panose="02010803020104030203" pitchFamily="2" charset="-79"/>
              </a:rPr>
            </a:br>
            <a:r>
              <a:rPr lang="en-GB" sz="1800" kern="1200" dirty="0" smtClean="0">
                <a:solidFill>
                  <a:srgbClr val="00682F"/>
                </a:solidFill>
                <a:latin typeface="Berlin Sans FB Demi" panose="020E0802020502020306" pitchFamily="34" charset="0"/>
                <a:ea typeface="+mn-ea"/>
                <a:cs typeface="Aharoni" panose="02010803020104030203" pitchFamily="2" charset="-79"/>
              </a:rPr>
              <a:t>2001-2012 </a:t>
            </a:r>
            <a:endParaRPr lang="en-GB" sz="1800" kern="1200" dirty="0">
              <a:solidFill>
                <a:srgbClr val="00682F"/>
              </a:solidFill>
              <a:latin typeface="Berlin Sans FB Demi" panose="020E0802020502020306" pitchFamily="34" charset="0"/>
              <a:ea typeface="+mn-ea"/>
              <a:cs typeface="Aharoni" panose="02010803020104030203" pitchFamily="2" charset="-79"/>
            </a:endParaRPr>
          </a:p>
        </p:txBody>
      </p:sp>
      <p:sp>
        <p:nvSpPr>
          <p:cNvPr id="214" name="TextBox 213"/>
          <p:cNvSpPr txBox="1"/>
          <p:nvPr/>
        </p:nvSpPr>
        <p:spPr>
          <a:xfrm>
            <a:off x="4749002" y="3383704"/>
            <a:ext cx="156966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TW" altLang="en-US" sz="1800" b="1" kern="1200" dirty="0" smtClean="0">
                <a:solidFill>
                  <a:srgbClr val="00682F"/>
                </a:solidFill>
                <a:latin typeface="Century Gothic"/>
                <a:ea typeface="微軟正黑體"/>
                <a:cs typeface="Aharoni" panose="02010803020104030203" pitchFamily="2" charset="-79"/>
              </a:rPr>
              <a:t>急症室求診率</a:t>
            </a:r>
            <a:endParaRPr lang="en-GB" sz="1800" b="1" kern="1200" dirty="0">
              <a:solidFill>
                <a:srgbClr val="00682F"/>
              </a:solidFill>
              <a:latin typeface="Century Gothic"/>
              <a:ea typeface="+mn-ea"/>
              <a:cs typeface="Aharoni" panose="02010803020104030203" pitchFamily="2" charset="-79"/>
            </a:endParaRPr>
          </a:p>
        </p:txBody>
      </p:sp>
      <p:sp>
        <p:nvSpPr>
          <p:cNvPr id="215" name="TextBox 214"/>
          <p:cNvSpPr txBox="1"/>
          <p:nvPr/>
        </p:nvSpPr>
        <p:spPr>
          <a:xfrm>
            <a:off x="4752165" y="624835"/>
            <a:ext cx="110799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TW" altLang="en-US" sz="1800" b="1" kern="1200" dirty="0" smtClean="0">
                <a:solidFill>
                  <a:srgbClr val="00682F"/>
                </a:solidFill>
                <a:latin typeface="Century Gothic"/>
                <a:ea typeface="微軟正黑體"/>
                <a:cs typeface="Aharoni" panose="02010803020104030203" pitchFamily="2" charset="-79"/>
              </a:rPr>
              <a:t>高危組</a:t>
            </a:r>
            <a:r>
              <a:rPr lang="zh-TW" altLang="en-US" sz="1800" b="1" kern="1200" dirty="0">
                <a:solidFill>
                  <a:srgbClr val="00682F"/>
                </a:solidFill>
                <a:latin typeface="Century Gothic"/>
                <a:ea typeface="微軟正黑體"/>
                <a:cs typeface="Aharoni" panose="02010803020104030203" pitchFamily="2" charset="-79"/>
              </a:rPr>
              <a:t>別</a:t>
            </a:r>
            <a:endParaRPr lang="en-GB" sz="1800" b="1" kern="1200" dirty="0">
              <a:solidFill>
                <a:srgbClr val="00682F"/>
              </a:solidFill>
              <a:latin typeface="Century Gothic"/>
              <a:ea typeface="+mn-ea"/>
              <a:cs typeface="Aharoni" panose="02010803020104030203" pitchFamily="2" charset="-79"/>
            </a:endParaRPr>
          </a:p>
        </p:txBody>
      </p:sp>
      <p:sp>
        <p:nvSpPr>
          <p:cNvPr id="216" name="TextBox 215"/>
          <p:cNvSpPr txBox="1"/>
          <p:nvPr/>
        </p:nvSpPr>
        <p:spPr>
          <a:xfrm>
            <a:off x="218287" y="1240169"/>
            <a:ext cx="180049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TW" altLang="en-US" sz="1800" b="1" kern="1200" dirty="0">
                <a:solidFill>
                  <a:srgbClr val="00682F"/>
                </a:solidFill>
                <a:latin typeface="Century Gothic"/>
                <a:ea typeface="微軟正黑體"/>
                <a:cs typeface="Aharoni" panose="02010803020104030203" pitchFamily="2" charset="-79"/>
              </a:rPr>
              <a:t>急症室醫療開支</a:t>
            </a:r>
            <a:endParaRPr lang="en-GB" sz="1800" b="1" kern="1200" dirty="0">
              <a:solidFill>
                <a:srgbClr val="00682F"/>
              </a:solidFill>
              <a:latin typeface="Century Gothic"/>
              <a:ea typeface="+mn-ea"/>
              <a:cs typeface="Aharoni" panose="02010803020104030203" pitchFamily="2" charset="-79"/>
            </a:endParaRPr>
          </a:p>
        </p:txBody>
      </p:sp>
      <p:sp>
        <p:nvSpPr>
          <p:cNvPr id="217" name="TextBox 216"/>
          <p:cNvSpPr txBox="1"/>
          <p:nvPr/>
        </p:nvSpPr>
        <p:spPr>
          <a:xfrm>
            <a:off x="218285" y="3657686"/>
            <a:ext cx="226215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TW" altLang="en-US" sz="1800" b="1" kern="1200" dirty="0" smtClean="0">
                <a:solidFill>
                  <a:srgbClr val="00682F"/>
                </a:solidFill>
                <a:latin typeface="Century Gothic"/>
                <a:ea typeface="微軟正黑體"/>
                <a:cs typeface="Aharoni" panose="02010803020104030203" pitchFamily="2" charset="-79"/>
              </a:rPr>
              <a:t>值得注意之損傷種類</a:t>
            </a:r>
            <a:endParaRPr lang="en-GB" sz="1800" b="1" kern="1200" dirty="0">
              <a:solidFill>
                <a:srgbClr val="00682F"/>
              </a:solidFill>
              <a:latin typeface="Century Gothic"/>
              <a:ea typeface="+mn-ea"/>
              <a:cs typeface="Aharoni" panose="02010803020104030203" pitchFamily="2" charset="-79"/>
            </a:endParaRPr>
          </a:p>
        </p:txBody>
      </p:sp>
      <p:sp>
        <p:nvSpPr>
          <p:cNvPr id="218" name="TextBox 1"/>
          <p:cNvSpPr txBox="1"/>
          <p:nvPr/>
        </p:nvSpPr>
        <p:spPr>
          <a:xfrm>
            <a:off x="560430" y="1859876"/>
            <a:ext cx="1673496" cy="939165"/>
          </a:xfrm>
          <a:prstGeom prst="rect">
            <a:avLst/>
          </a:prstGeom>
        </p:spPr>
        <p:txBody>
          <a:bodyPr wrap="square" rtlCol="0"/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zh-TW" altLang="en-US" kern="1200" dirty="0" smtClean="0">
                <a:solidFill>
                  <a:prstClr val="black"/>
                </a:solidFill>
              </a:rPr>
              <a:t>每年</a:t>
            </a:r>
            <a:r>
              <a:rPr lang="zh-TW" altLang="en-US" kern="1200" dirty="0">
                <a:solidFill>
                  <a:prstClr val="black"/>
                </a:solidFill>
              </a:rPr>
              <a:t>有</a:t>
            </a:r>
            <a:r>
              <a:rPr lang="en-US" kern="1200" dirty="0">
                <a:solidFill>
                  <a:prstClr val="black"/>
                </a:solidFill>
              </a:rPr>
              <a:t> </a:t>
            </a:r>
            <a:r>
              <a:rPr lang="en-US" altLang="zh-TW" kern="1200" dirty="0" smtClean="0">
                <a:solidFill>
                  <a:prstClr val="black"/>
                </a:solidFill>
              </a:rPr>
              <a:t>40.9</a:t>
            </a:r>
            <a:r>
              <a:rPr lang="en-US" kern="1200" dirty="0" smtClean="0">
                <a:solidFill>
                  <a:prstClr val="black"/>
                </a:solidFill>
              </a:rPr>
              <a:t>% </a:t>
            </a:r>
            <a:r>
              <a:rPr lang="en-US" sz="2000" b="1" kern="1200" dirty="0" smtClean="0">
                <a:solidFill>
                  <a:srgbClr val="C00000"/>
                </a:solidFill>
              </a:rPr>
              <a:t>$1</a:t>
            </a:r>
            <a:r>
              <a:rPr lang="en-US" altLang="zh-TW" sz="2000" b="1" kern="1200" dirty="0" smtClean="0">
                <a:solidFill>
                  <a:srgbClr val="C00000"/>
                </a:solidFill>
              </a:rPr>
              <a:t>,294,241</a:t>
            </a:r>
            <a:endParaRPr lang="en-US" sz="1200" kern="1200" dirty="0" smtClean="0">
              <a:solidFill>
                <a:prstClr val="black"/>
              </a:solidFill>
            </a:endParaRPr>
          </a:p>
          <a:p>
            <a:pPr algn="ctr"/>
            <a:r>
              <a:rPr lang="zh-TW" altLang="en-US" sz="2400" b="1" kern="1200" dirty="0" smtClean="0">
                <a:solidFill>
                  <a:srgbClr val="C00000"/>
                </a:solidFill>
              </a:rPr>
              <a:t>可避免</a:t>
            </a:r>
            <a:endParaRPr lang="en-GB" sz="2800" b="1" kern="1200" dirty="0">
              <a:solidFill>
                <a:srgbClr val="C00000"/>
              </a:solidFill>
            </a:endParaRPr>
          </a:p>
        </p:txBody>
      </p:sp>
      <p:sp>
        <p:nvSpPr>
          <p:cNvPr id="219" name="TextBox 218"/>
          <p:cNvSpPr txBox="1"/>
          <p:nvPr/>
        </p:nvSpPr>
        <p:spPr>
          <a:xfrm>
            <a:off x="6997887" y="804038"/>
            <a:ext cx="1747594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TW" altLang="en-US" sz="1050" kern="1200" baseline="-25000" dirty="0" smtClean="0">
                <a:solidFill>
                  <a:prstClr val="black"/>
                </a:solidFill>
                <a:latin typeface="Century Gothic"/>
                <a:ea typeface="微軟正黑體"/>
                <a:cs typeface="+mn-cs"/>
              </a:rPr>
              <a:t>每十萬人</a:t>
            </a:r>
            <a:r>
              <a:rPr lang="en-US" altLang="zh-TW" sz="3200" kern="1200" dirty="0" smtClean="0">
                <a:solidFill>
                  <a:prstClr val="black"/>
                </a:solidFill>
                <a:latin typeface="Century Gothic"/>
                <a:ea typeface="微軟正黑體"/>
                <a:cs typeface="+mn-cs"/>
              </a:rPr>
              <a:t>8,422</a:t>
            </a:r>
            <a:r>
              <a:rPr lang="zh-TW" altLang="en-US" sz="1050" kern="1200" baseline="-25000" dirty="0" smtClean="0">
                <a:solidFill>
                  <a:prstClr val="black"/>
                </a:solidFill>
                <a:latin typeface="Century Gothic"/>
                <a:ea typeface="微軟正黑體"/>
                <a:cs typeface="+mn-cs"/>
              </a:rPr>
              <a:t>人次</a:t>
            </a:r>
            <a:endParaRPr lang="en-GB" sz="1050" kern="1200" baseline="-25000" dirty="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220" name="TextBox 1"/>
          <p:cNvSpPr txBox="1"/>
          <p:nvPr/>
        </p:nvSpPr>
        <p:spPr>
          <a:xfrm>
            <a:off x="2444994" y="2022232"/>
            <a:ext cx="1750600" cy="816952"/>
          </a:xfrm>
          <a:prstGeom prst="rect">
            <a:avLst/>
          </a:prstGeom>
        </p:spPr>
        <p:txBody>
          <a:bodyPr wrap="square" rtlCol="0"/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zh-TW" altLang="en-US" sz="1400" b="1" kern="1200" dirty="0" smtClean="0">
                <a:solidFill>
                  <a:prstClr val="black"/>
                </a:solidFill>
              </a:rPr>
              <a:t>每年</a:t>
            </a:r>
            <a:r>
              <a:rPr lang="zh-TW" altLang="en-US" sz="1600" b="1" kern="1200" dirty="0" smtClean="0">
                <a:solidFill>
                  <a:prstClr val="black"/>
                </a:solidFill>
              </a:rPr>
              <a:t>共</a:t>
            </a:r>
            <a:endParaRPr lang="en-US" sz="1400" b="1" kern="1200" dirty="0" smtClean="0">
              <a:solidFill>
                <a:prstClr val="black"/>
              </a:solidFill>
            </a:endParaRPr>
          </a:p>
          <a:p>
            <a:pPr algn="ctr"/>
            <a:r>
              <a:rPr lang="en-US" sz="2400" b="1" kern="1200" dirty="0" smtClean="0">
                <a:solidFill>
                  <a:prstClr val="black"/>
                </a:solidFill>
              </a:rPr>
              <a:t>$3</a:t>
            </a:r>
            <a:r>
              <a:rPr lang="en-US" altLang="zh-TW" sz="2400" b="1" kern="1200" dirty="0" smtClean="0">
                <a:solidFill>
                  <a:prstClr val="black"/>
                </a:solidFill>
              </a:rPr>
              <a:t>,165,750</a:t>
            </a:r>
            <a:r>
              <a:rPr lang="en-US" sz="2000" kern="1200" dirty="0" smtClean="0">
                <a:solidFill>
                  <a:prstClr val="black"/>
                </a:solidFill>
              </a:rPr>
              <a:t/>
            </a:r>
            <a:br>
              <a:rPr lang="en-US" sz="2000" kern="1200" dirty="0" smtClean="0">
                <a:solidFill>
                  <a:prstClr val="black"/>
                </a:solidFill>
              </a:rPr>
            </a:br>
            <a:endParaRPr lang="en-GB" sz="2800" b="1" kern="1200" dirty="0">
              <a:solidFill>
                <a:prstClr val="black"/>
              </a:solidFill>
            </a:endParaRPr>
          </a:p>
        </p:txBody>
      </p:sp>
      <p:sp>
        <p:nvSpPr>
          <p:cNvPr id="221" name="TextBox 1"/>
          <p:cNvSpPr txBox="1"/>
          <p:nvPr/>
        </p:nvSpPr>
        <p:spPr>
          <a:xfrm>
            <a:off x="591087" y="4221088"/>
            <a:ext cx="1136322" cy="720000"/>
          </a:xfrm>
          <a:prstGeom prst="rect">
            <a:avLst/>
          </a:prstGeom>
        </p:spPr>
        <p:txBody>
          <a:bodyPr wrap="square" rtlCol="0"/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zh-TW" altLang="en-US" sz="1200" kern="1200" dirty="0">
                <a:solidFill>
                  <a:srgbClr val="0000FF"/>
                </a:solidFill>
              </a:rPr>
              <a:t>改善中</a:t>
            </a:r>
            <a:endParaRPr lang="en-US" sz="1200" kern="1200" dirty="0">
              <a:solidFill>
                <a:srgbClr val="0000FF"/>
              </a:solidFill>
            </a:endParaRPr>
          </a:p>
          <a:p>
            <a:pPr algn="ctr"/>
            <a:r>
              <a:rPr lang="zh-TW" altLang="en-US" sz="1200" b="1" kern="1200" dirty="0" smtClean="0">
                <a:solidFill>
                  <a:srgbClr val="00682F"/>
                </a:solidFill>
              </a:rPr>
              <a:t>虐待兒童</a:t>
            </a:r>
            <a:endParaRPr lang="en-GB" sz="1200" b="1" kern="1200" dirty="0">
              <a:solidFill>
                <a:srgbClr val="00682F"/>
              </a:solidFill>
            </a:endParaRPr>
          </a:p>
        </p:txBody>
      </p:sp>
      <p:sp>
        <p:nvSpPr>
          <p:cNvPr id="222" name="TextBox 1"/>
          <p:cNvSpPr txBox="1"/>
          <p:nvPr/>
        </p:nvSpPr>
        <p:spPr>
          <a:xfrm>
            <a:off x="2883124" y="4226208"/>
            <a:ext cx="1136492" cy="720000"/>
          </a:xfrm>
          <a:prstGeom prst="rect">
            <a:avLst/>
          </a:prstGeom>
        </p:spPr>
        <p:txBody>
          <a:bodyPr wrap="square" rtlCol="0"/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zh-TW" altLang="en-US" sz="1200" kern="1200" dirty="0">
                <a:solidFill>
                  <a:prstClr val="black"/>
                </a:solidFill>
              </a:rPr>
              <a:t>有待改善</a:t>
            </a:r>
            <a:endParaRPr lang="en-US" sz="1200" kern="1200" dirty="0">
              <a:solidFill>
                <a:prstClr val="black"/>
              </a:solidFill>
            </a:endParaRPr>
          </a:p>
          <a:p>
            <a:pPr algn="ctr"/>
            <a:r>
              <a:rPr lang="zh-TW" altLang="en-US" sz="1200" b="1" kern="1200" dirty="0" smtClean="0">
                <a:solidFill>
                  <a:srgbClr val="00682F"/>
                </a:solidFill>
              </a:rPr>
              <a:t>運動意外</a:t>
            </a:r>
            <a:endParaRPr lang="en-GB" sz="1200" b="1" kern="1200" dirty="0">
              <a:solidFill>
                <a:srgbClr val="00682F"/>
              </a:solidFill>
            </a:endParaRPr>
          </a:p>
        </p:txBody>
      </p:sp>
      <p:sp>
        <p:nvSpPr>
          <p:cNvPr id="223" name="TextBox 1"/>
          <p:cNvSpPr txBox="1"/>
          <p:nvPr/>
        </p:nvSpPr>
        <p:spPr>
          <a:xfrm>
            <a:off x="1644738" y="4221168"/>
            <a:ext cx="1337130" cy="720000"/>
          </a:xfrm>
          <a:prstGeom prst="rect">
            <a:avLst/>
          </a:prstGeom>
        </p:spPr>
        <p:txBody>
          <a:bodyPr wrap="square" rtlCol="0"/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zh-TW" altLang="en-US" sz="1200" kern="1200" dirty="0">
                <a:solidFill>
                  <a:srgbClr val="C00000"/>
                </a:solidFill>
              </a:rPr>
              <a:t>惡化中</a:t>
            </a:r>
            <a:endParaRPr lang="en-US" sz="1200" kern="1200" dirty="0">
              <a:solidFill>
                <a:srgbClr val="C00000"/>
              </a:solidFill>
            </a:endParaRPr>
          </a:p>
          <a:p>
            <a:pPr algn="ctr"/>
            <a:r>
              <a:rPr lang="zh-TW" altLang="en-US" sz="1200" b="1" kern="1200" dirty="0" smtClean="0">
                <a:solidFill>
                  <a:srgbClr val="00682F"/>
                </a:solidFill>
              </a:rPr>
              <a:t>家居意外</a:t>
            </a:r>
            <a:endParaRPr lang="en-GB" sz="1200" b="1" kern="1200" dirty="0">
              <a:solidFill>
                <a:srgbClr val="00682F"/>
              </a:solidFill>
            </a:endParaRPr>
          </a:p>
        </p:txBody>
      </p:sp>
      <p:sp>
        <p:nvSpPr>
          <p:cNvPr id="224" name="TextBox 1"/>
          <p:cNvSpPr txBox="1"/>
          <p:nvPr/>
        </p:nvSpPr>
        <p:spPr>
          <a:xfrm>
            <a:off x="4917874" y="1109869"/>
            <a:ext cx="1315851" cy="324026"/>
          </a:xfrm>
          <a:prstGeom prst="rect">
            <a:avLst/>
          </a:prstGeom>
          <a:ln>
            <a:noFill/>
          </a:ln>
        </p:spPr>
        <p:txBody>
          <a:bodyPr wrap="none" rtlCol="0"/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r>
              <a:rPr lang="zh-TW" altLang="en-US" sz="1600" b="1" kern="1200" dirty="0" smtClean="0">
                <a:ln w="3175">
                  <a:solidFill>
                    <a:srgbClr val="002060"/>
                  </a:solidFill>
                </a:ln>
                <a:solidFill>
                  <a:srgbClr val="0070C0"/>
                </a:solidFill>
              </a:rPr>
              <a:t>男性</a:t>
            </a:r>
            <a:r>
              <a:rPr lang="en-US" sz="1600" kern="1200" dirty="0" smtClean="0">
                <a:ln w="3175">
                  <a:solidFill>
                    <a:srgbClr val="002060"/>
                  </a:solidFill>
                </a:ln>
                <a:solidFill>
                  <a:srgbClr val="0070C0"/>
                </a:solidFill>
              </a:rPr>
              <a:t> </a:t>
            </a:r>
            <a:r>
              <a:rPr lang="en-US" sz="1600" kern="1200" dirty="0" smtClean="0">
                <a:solidFill>
                  <a:prstClr val="black"/>
                </a:solidFill>
              </a:rPr>
              <a:t>0-4</a:t>
            </a:r>
            <a:r>
              <a:rPr lang="zh-TW" altLang="en-US" sz="1600" kern="1200" dirty="0" smtClean="0">
                <a:solidFill>
                  <a:prstClr val="black"/>
                </a:solidFill>
              </a:rPr>
              <a:t>歲</a:t>
            </a:r>
            <a:endParaRPr lang="en-GB" sz="1600" kern="1200" dirty="0">
              <a:solidFill>
                <a:prstClr val="black"/>
              </a:solidFill>
            </a:endParaRPr>
          </a:p>
        </p:txBody>
      </p:sp>
      <p:sp>
        <p:nvSpPr>
          <p:cNvPr id="225" name="TextBox 1"/>
          <p:cNvSpPr txBox="1"/>
          <p:nvPr/>
        </p:nvSpPr>
        <p:spPr>
          <a:xfrm>
            <a:off x="4917873" y="2492728"/>
            <a:ext cx="1315851" cy="324048"/>
          </a:xfrm>
          <a:prstGeom prst="rect">
            <a:avLst/>
          </a:prstGeom>
        </p:spPr>
        <p:txBody>
          <a:bodyPr wrap="none" rtlCol="0"/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r>
              <a:rPr lang="zh-TW" altLang="en-US" sz="1600" b="1" kern="1200" dirty="0" smtClean="0">
                <a:ln w="3175">
                  <a:solidFill>
                    <a:srgbClr val="002060"/>
                  </a:solidFill>
                </a:ln>
                <a:solidFill>
                  <a:srgbClr val="0070C0"/>
                </a:solidFill>
              </a:rPr>
              <a:t>男性 </a:t>
            </a:r>
            <a:r>
              <a:rPr lang="en-US" altLang="zh-TW" sz="1600" kern="1200" dirty="0" smtClean="0">
                <a:solidFill>
                  <a:prstClr val="black"/>
                </a:solidFill>
              </a:rPr>
              <a:t>15-19</a:t>
            </a:r>
            <a:r>
              <a:rPr lang="zh-TW" altLang="en-US" sz="1600" kern="1200" dirty="0" smtClean="0">
                <a:solidFill>
                  <a:prstClr val="black"/>
                </a:solidFill>
              </a:rPr>
              <a:t>歲</a:t>
            </a:r>
            <a:endParaRPr lang="en-GB" sz="1600" kern="1200" dirty="0">
              <a:solidFill>
                <a:prstClr val="black"/>
              </a:solidFill>
            </a:endParaRPr>
          </a:p>
        </p:txBody>
      </p:sp>
      <p:sp>
        <p:nvSpPr>
          <p:cNvPr id="226" name="TextBox 1"/>
          <p:cNvSpPr txBox="1"/>
          <p:nvPr/>
        </p:nvSpPr>
        <p:spPr>
          <a:xfrm>
            <a:off x="4917872" y="1580152"/>
            <a:ext cx="1315851" cy="324026"/>
          </a:xfrm>
          <a:prstGeom prst="rect">
            <a:avLst/>
          </a:prstGeom>
          <a:ln>
            <a:noFill/>
          </a:ln>
        </p:spPr>
        <p:txBody>
          <a:bodyPr wrap="none" rtlCol="0"/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r>
              <a:rPr lang="zh-TW" altLang="en-US" sz="1600" b="1" kern="1200" dirty="0" smtClean="0">
                <a:ln w="3175">
                  <a:solidFill>
                    <a:srgbClr val="002060"/>
                  </a:solidFill>
                </a:ln>
                <a:solidFill>
                  <a:srgbClr val="0070C0"/>
                </a:solidFill>
              </a:rPr>
              <a:t>男性 </a:t>
            </a:r>
            <a:r>
              <a:rPr lang="en-US" sz="1600" kern="1200" dirty="0" smtClean="0">
                <a:solidFill>
                  <a:prstClr val="black"/>
                </a:solidFill>
              </a:rPr>
              <a:t>10-14</a:t>
            </a:r>
            <a:r>
              <a:rPr lang="zh-TW" altLang="en-US" sz="1600" kern="1200" dirty="0" smtClean="0">
                <a:solidFill>
                  <a:prstClr val="black"/>
                </a:solidFill>
              </a:rPr>
              <a:t>歲</a:t>
            </a:r>
            <a:endParaRPr lang="en-GB" sz="1600" kern="1200" dirty="0">
              <a:solidFill>
                <a:prstClr val="black"/>
              </a:solidFill>
            </a:endParaRPr>
          </a:p>
        </p:txBody>
      </p:sp>
      <p:sp>
        <p:nvSpPr>
          <p:cNvPr id="227" name="TextBox 1"/>
          <p:cNvSpPr txBox="1"/>
          <p:nvPr/>
        </p:nvSpPr>
        <p:spPr>
          <a:xfrm>
            <a:off x="4917870" y="2025382"/>
            <a:ext cx="1315851" cy="324026"/>
          </a:xfrm>
          <a:prstGeom prst="rect">
            <a:avLst/>
          </a:prstGeom>
          <a:ln>
            <a:noFill/>
          </a:ln>
        </p:spPr>
        <p:txBody>
          <a:bodyPr wrap="none" rtlCol="0"/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r>
              <a:rPr lang="zh-TW" altLang="en-US" sz="1600" b="1" kern="1200" dirty="0">
                <a:ln w="3175">
                  <a:solidFill>
                    <a:prstClr val="black"/>
                  </a:solidFill>
                </a:ln>
                <a:solidFill>
                  <a:srgbClr val="FF7C80"/>
                </a:solidFill>
              </a:rPr>
              <a:t>女性 </a:t>
            </a:r>
            <a:r>
              <a:rPr lang="en-US" altLang="zh-TW" sz="1600" kern="1200" dirty="0" smtClean="0">
                <a:solidFill>
                  <a:prstClr val="black"/>
                </a:solidFill>
              </a:rPr>
              <a:t>0-4</a:t>
            </a:r>
            <a:r>
              <a:rPr lang="zh-TW" altLang="en-US" sz="1600" kern="1200" dirty="0" smtClean="0">
                <a:solidFill>
                  <a:prstClr val="black"/>
                </a:solidFill>
              </a:rPr>
              <a:t>歲</a:t>
            </a:r>
            <a:endParaRPr lang="en-GB" sz="1600" kern="1200" dirty="0">
              <a:solidFill>
                <a:prstClr val="black"/>
              </a:solidFill>
            </a:endParaRPr>
          </a:p>
        </p:txBody>
      </p:sp>
      <p:sp>
        <p:nvSpPr>
          <p:cNvPr id="228" name="TextBox 227"/>
          <p:cNvSpPr txBox="1"/>
          <p:nvPr/>
        </p:nvSpPr>
        <p:spPr>
          <a:xfrm>
            <a:off x="6556358" y="1349322"/>
            <a:ext cx="148790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TW" altLang="en-US" sz="1050" kern="1200" baseline="-25000" dirty="0" smtClean="0">
                <a:solidFill>
                  <a:prstClr val="black"/>
                </a:solidFill>
                <a:latin typeface="Century Gothic"/>
                <a:ea typeface="微軟正黑體"/>
                <a:cs typeface="+mn-cs"/>
              </a:rPr>
              <a:t>每十萬人</a:t>
            </a:r>
            <a:r>
              <a:rPr lang="en-US" sz="2400" kern="1200" dirty="0" smtClean="0">
                <a:solidFill>
                  <a:prstClr val="black"/>
                </a:solidFill>
                <a:latin typeface="Century Gothic"/>
                <a:ea typeface="+mn-ea"/>
                <a:cs typeface="+mn-cs"/>
              </a:rPr>
              <a:t>6</a:t>
            </a:r>
            <a:r>
              <a:rPr lang="en-US" altLang="zh-TW" sz="2400" kern="1200" dirty="0" smtClean="0">
                <a:solidFill>
                  <a:prstClr val="black"/>
                </a:solidFill>
                <a:latin typeface="Century Gothic"/>
                <a:ea typeface="微軟正黑體"/>
                <a:cs typeface="+mn-cs"/>
              </a:rPr>
              <a:t>,722</a:t>
            </a:r>
            <a:r>
              <a:rPr lang="zh-TW" altLang="en-US" sz="1050" kern="1200" baseline="-25000" dirty="0" smtClean="0">
                <a:solidFill>
                  <a:prstClr val="black"/>
                </a:solidFill>
                <a:latin typeface="Century Gothic"/>
                <a:ea typeface="微軟正黑體"/>
                <a:cs typeface="+mn-cs"/>
              </a:rPr>
              <a:t>人次</a:t>
            </a:r>
            <a:endParaRPr lang="en-GB" sz="1050" kern="1200" baseline="-25000" dirty="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229" name="TextBox 228"/>
          <p:cNvSpPr txBox="1"/>
          <p:nvPr/>
        </p:nvSpPr>
        <p:spPr>
          <a:xfrm>
            <a:off x="6561996" y="1861648"/>
            <a:ext cx="1364476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TW" altLang="en-US" sz="1050" kern="1200" baseline="-25000" dirty="0" smtClean="0">
                <a:solidFill>
                  <a:prstClr val="black"/>
                </a:solidFill>
                <a:latin typeface="Century Gothic"/>
                <a:ea typeface="微軟正黑體"/>
                <a:cs typeface="+mn-cs"/>
              </a:rPr>
              <a:t>每十萬人</a:t>
            </a:r>
            <a:r>
              <a:rPr lang="en-US" altLang="zh-TW" sz="2000" kern="1200" dirty="0" smtClean="0">
                <a:solidFill>
                  <a:prstClr val="black"/>
                </a:solidFill>
                <a:latin typeface="Century Gothic"/>
                <a:ea typeface="微軟正黑體"/>
                <a:cs typeface="+mn-cs"/>
              </a:rPr>
              <a:t>6,467</a:t>
            </a:r>
            <a:r>
              <a:rPr lang="zh-TW" altLang="en-US" sz="1050" kern="1200" baseline="-25000" dirty="0" smtClean="0">
                <a:solidFill>
                  <a:prstClr val="black"/>
                </a:solidFill>
                <a:latin typeface="Century Gothic"/>
                <a:ea typeface="微軟正黑體"/>
                <a:cs typeface="+mn-cs"/>
              </a:rPr>
              <a:t>人次</a:t>
            </a:r>
            <a:endParaRPr lang="en-GB" sz="1050" kern="1200" baseline="-25000" dirty="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230" name="TextBox 229"/>
          <p:cNvSpPr txBox="1"/>
          <p:nvPr/>
        </p:nvSpPr>
        <p:spPr>
          <a:xfrm>
            <a:off x="6466364" y="2318639"/>
            <a:ext cx="1364476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TW" altLang="en-US" sz="1050" kern="1200" baseline="-25000" dirty="0" smtClean="0">
                <a:solidFill>
                  <a:prstClr val="black"/>
                </a:solidFill>
                <a:latin typeface="Century Gothic"/>
                <a:ea typeface="微軟正黑體"/>
                <a:cs typeface="+mn-cs"/>
              </a:rPr>
              <a:t>每十萬人</a:t>
            </a:r>
            <a:r>
              <a:rPr lang="en-US" altLang="zh-TW" sz="2000" kern="1200" dirty="0" smtClean="0">
                <a:solidFill>
                  <a:prstClr val="black"/>
                </a:solidFill>
                <a:latin typeface="Century Gothic"/>
                <a:ea typeface="微軟正黑體"/>
                <a:cs typeface="+mn-cs"/>
              </a:rPr>
              <a:t>6,192</a:t>
            </a:r>
            <a:r>
              <a:rPr lang="zh-TW" altLang="en-US" sz="1050" kern="1200" baseline="-25000" dirty="0" smtClean="0">
                <a:solidFill>
                  <a:prstClr val="black"/>
                </a:solidFill>
                <a:latin typeface="Century Gothic"/>
                <a:ea typeface="微軟正黑體"/>
                <a:cs typeface="+mn-cs"/>
              </a:rPr>
              <a:t>人次</a:t>
            </a:r>
            <a:endParaRPr lang="en-GB" sz="1050" kern="1200" baseline="-25000" dirty="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231" name="TextBox 1"/>
          <p:cNvSpPr txBox="1"/>
          <p:nvPr/>
        </p:nvSpPr>
        <p:spPr>
          <a:xfrm rot="16200000">
            <a:off x="4468964" y="4320214"/>
            <a:ext cx="1302855" cy="299092"/>
          </a:xfrm>
          <a:prstGeom prst="rect">
            <a:avLst/>
          </a:prstGeom>
        </p:spPr>
        <p:txBody>
          <a:bodyPr wrap="none" rtlCol="0"/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pPr algn="r"/>
            <a:r>
              <a:rPr lang="zh-TW" altLang="en-US" sz="1200" kern="1200" baseline="-25000" dirty="0" smtClean="0">
                <a:solidFill>
                  <a:prstClr val="black"/>
                </a:solidFill>
              </a:rPr>
              <a:t>每十萬人</a:t>
            </a:r>
            <a:r>
              <a:rPr lang="en-US" altLang="zh-TW" sz="1800" kern="1200" dirty="0" smtClean="0">
                <a:solidFill>
                  <a:prstClr val="black"/>
                </a:solidFill>
              </a:rPr>
              <a:t>6,645</a:t>
            </a:r>
            <a:r>
              <a:rPr lang="zh-TW" altLang="en-US" sz="1200" kern="1200" baseline="-25000" dirty="0" smtClean="0">
                <a:solidFill>
                  <a:prstClr val="black"/>
                </a:solidFill>
              </a:rPr>
              <a:t>人次</a:t>
            </a:r>
            <a:endParaRPr lang="en-GB" sz="1200" kern="1200" baseline="-25000" dirty="0">
              <a:solidFill>
                <a:prstClr val="black"/>
              </a:solidFill>
            </a:endParaRPr>
          </a:p>
        </p:txBody>
      </p:sp>
      <p:sp>
        <p:nvSpPr>
          <p:cNvPr id="232" name="TextBox 2"/>
          <p:cNvSpPr txBox="1"/>
          <p:nvPr/>
        </p:nvSpPr>
        <p:spPr>
          <a:xfrm rot="16200000">
            <a:off x="7265635" y="4579481"/>
            <a:ext cx="1302855" cy="299092"/>
          </a:xfrm>
          <a:prstGeom prst="rect">
            <a:avLst/>
          </a:prstGeom>
        </p:spPr>
        <p:txBody>
          <a:bodyPr wrap="none" rtlCol="0"/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pPr algn="r"/>
            <a:r>
              <a:rPr lang="zh-TW" altLang="en-US" sz="1200" kern="1200" baseline="-25000" dirty="0" smtClean="0">
                <a:solidFill>
                  <a:prstClr val="black"/>
                </a:solidFill>
              </a:rPr>
              <a:t>每十萬人</a:t>
            </a:r>
            <a:r>
              <a:rPr lang="en-US" altLang="zh-TW" sz="1800" kern="1200" dirty="0" smtClean="0">
                <a:solidFill>
                  <a:prstClr val="black"/>
                </a:solidFill>
              </a:rPr>
              <a:t>4,737</a:t>
            </a:r>
            <a:r>
              <a:rPr lang="zh-TW" altLang="en-US" sz="1200" kern="1200" baseline="-25000" dirty="0" smtClean="0">
                <a:solidFill>
                  <a:prstClr val="black"/>
                </a:solidFill>
              </a:rPr>
              <a:t>人次</a:t>
            </a:r>
            <a:endParaRPr lang="en-GB" sz="1200" kern="1200" baseline="-25000" dirty="0">
              <a:solidFill>
                <a:prstClr val="black"/>
              </a:solidFill>
            </a:endParaRPr>
          </a:p>
        </p:txBody>
      </p:sp>
      <p:sp>
        <p:nvSpPr>
          <p:cNvPr id="239" name="TextBox 238"/>
          <p:cNvSpPr txBox="1"/>
          <p:nvPr/>
        </p:nvSpPr>
        <p:spPr>
          <a:xfrm>
            <a:off x="5150616" y="6576252"/>
            <a:ext cx="3108543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zh-TW" altLang="en-US" sz="1200" kern="1200" dirty="0" smtClean="0">
                <a:solidFill>
                  <a:srgbClr val="00682F"/>
                </a:solidFill>
                <a:latin typeface="Century Gothic"/>
                <a:ea typeface="微軟正黑體"/>
                <a:cs typeface="Aharoni" panose="02010803020104030203" pitchFamily="2" charset="-79"/>
              </a:rPr>
              <a:t>香港</a:t>
            </a:r>
            <a:r>
              <a:rPr lang="zh-TW" altLang="en-US" sz="1200" kern="1200" dirty="0">
                <a:solidFill>
                  <a:srgbClr val="00682F"/>
                </a:solidFill>
                <a:latin typeface="Century Gothic"/>
                <a:ea typeface="微軟正黑體"/>
                <a:cs typeface="Aharoni" panose="02010803020104030203" pitchFamily="2" charset="-79"/>
              </a:rPr>
              <a:t>大學李嘉誠醫學院兒童</a:t>
            </a:r>
            <a:r>
              <a:rPr lang="zh-TW" altLang="en-US" sz="1200" kern="1200" dirty="0" smtClean="0">
                <a:solidFill>
                  <a:srgbClr val="00682F"/>
                </a:solidFill>
                <a:latin typeface="Century Gothic"/>
                <a:ea typeface="微軟正黑體"/>
                <a:cs typeface="Aharoni" panose="02010803020104030203" pitchFamily="2" charset="-79"/>
              </a:rPr>
              <a:t>及青少年科學系</a:t>
            </a:r>
            <a:endParaRPr lang="en-GB" sz="1200" kern="1200" dirty="0" smtClean="0">
              <a:solidFill>
                <a:srgbClr val="00682F"/>
              </a:solidFill>
              <a:latin typeface="Century Gothic"/>
              <a:ea typeface="+mn-ea"/>
              <a:cs typeface="Aharoni" panose="02010803020104030203" pitchFamily="2" charset="-79"/>
            </a:endParaRPr>
          </a:p>
        </p:txBody>
      </p:sp>
      <p:sp>
        <p:nvSpPr>
          <p:cNvPr id="209" name="Rectangle 208"/>
          <p:cNvSpPr/>
          <p:nvPr/>
        </p:nvSpPr>
        <p:spPr>
          <a:xfrm>
            <a:off x="8259159" y="147994"/>
            <a:ext cx="695868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zh-CN" altLang="en-US" sz="1800" u="sng" dirty="0">
                <a:latin typeface="Microsoft JhengHei" panose="020B0604030504040204" pitchFamily="34" charset="-120"/>
                <a:ea typeface="Microsoft JhengHei" panose="020B0604030504040204" pitchFamily="34" charset="-120"/>
                <a:hlinkClick r:id="rId16" action="ppaction://hlinksldjump"/>
              </a:rPr>
              <a:t>返</a:t>
            </a:r>
            <a:r>
              <a:rPr lang="zh-CN" altLang="en-US" sz="1800" u="sng" dirty="0" smtClean="0">
                <a:latin typeface="Microsoft JhengHei" panose="020B0604030504040204" pitchFamily="34" charset="-120"/>
                <a:ea typeface="Microsoft JhengHei" panose="020B0604030504040204" pitchFamily="34" charset="-120"/>
                <a:hlinkClick r:id="rId16" action="ppaction://hlinksldjump"/>
              </a:rPr>
              <a:t>回</a:t>
            </a:r>
            <a:endParaRPr lang="zh-CN" altLang="en-US" sz="1800" u="sng" dirty="0">
              <a:latin typeface="Microsoft JhengHei" panose="020B0604030504040204" pitchFamily="34" charset="-120"/>
              <a:ea typeface="Microsoft JhengHei" panose="020B0604030504040204" pitchFamily="34" charset="-120"/>
            </a:endParaRPr>
          </a:p>
        </p:txBody>
      </p:sp>
    </p:spTree>
    <p:extLst>
      <p:ext uri="{BB962C8B-B14F-4D97-AF65-F5344CB8AC3E}">
        <p14:creationId xmlns:p14="http://schemas.microsoft.com/office/powerpoint/2010/main" val="273338262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64505" y="448342"/>
            <a:ext cx="8229600" cy="990600"/>
          </a:xfrm>
        </p:spPr>
        <p:txBody>
          <a:bodyPr>
            <a:normAutofit/>
          </a:bodyPr>
          <a:lstStyle/>
          <a:p>
            <a:r>
              <a:rPr lang="zh-TW" altLang="en-US" b="1" dirty="0" smtClean="0"/>
              <a:t>研究目的</a:t>
            </a:r>
            <a:endParaRPr lang="en-GB" b="1" dirty="0"/>
          </a:p>
        </p:txBody>
      </p:sp>
      <p:grpSp>
        <p:nvGrpSpPr>
          <p:cNvPr id="9" name="Group 8"/>
          <p:cNvGrpSpPr/>
          <p:nvPr/>
        </p:nvGrpSpPr>
        <p:grpSpPr>
          <a:xfrm>
            <a:off x="179512" y="1412776"/>
            <a:ext cx="4199791" cy="2482618"/>
            <a:chOff x="208866" y="1360992"/>
            <a:chExt cx="4199791" cy="2482618"/>
          </a:xfrm>
        </p:grpSpPr>
        <p:sp>
          <p:nvSpPr>
            <p:cNvPr id="20" name="Rounded Rectangle 19"/>
            <p:cNvSpPr/>
            <p:nvPr/>
          </p:nvSpPr>
          <p:spPr>
            <a:xfrm>
              <a:off x="208866" y="1360992"/>
              <a:ext cx="4199791" cy="2482618"/>
            </a:xfrm>
            <a:prstGeom prst="roundRect">
              <a:avLst/>
            </a:pr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2">
              <a:schemeClr val="accent1"/>
            </a:fillRef>
            <a:effectRef idx="1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grpSp>
          <p:nvGrpSpPr>
            <p:cNvPr id="6" name="Group 5"/>
            <p:cNvGrpSpPr/>
            <p:nvPr/>
          </p:nvGrpSpPr>
          <p:grpSpPr>
            <a:xfrm>
              <a:off x="292537" y="1581575"/>
              <a:ext cx="4032448" cy="2102358"/>
              <a:chOff x="508561" y="1920631"/>
              <a:chExt cx="4032448" cy="2102358"/>
            </a:xfrm>
          </p:grpSpPr>
          <p:pic>
            <p:nvPicPr>
              <p:cNvPr id="7170" name="Picture 2" descr="A&amp;E hospital icon的圖片搜尋結果"/>
              <p:cNvPicPr>
                <a:picLocks noChangeAspect="1" noChangeArrowheads="1"/>
              </p:cNvPicPr>
              <p:nvPr/>
            </p:nvPicPr>
            <p:blipFill rotWithShape="1">
              <a:blip r:embed="rId2" cstate="email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/>
            </p:blipFill>
            <p:spPr bwMode="auto">
              <a:xfrm>
                <a:off x="1980346" y="1920631"/>
                <a:ext cx="1092530" cy="1092530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sp>
            <p:nvSpPr>
              <p:cNvPr id="5" name="Rectangle 4"/>
              <p:cNvSpPr/>
              <p:nvPr/>
            </p:nvSpPr>
            <p:spPr>
              <a:xfrm>
                <a:off x="508561" y="3191992"/>
                <a:ext cx="4032448" cy="830997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lvl="0" algn="ctr">
                  <a:spcBef>
                    <a:spcPct val="20000"/>
                  </a:spcBef>
                  <a:buClr>
                    <a:srgbClr val="4F81BD"/>
                  </a:buClr>
                  <a:buSzPct val="85000"/>
                </a:pPr>
                <a:r>
                  <a:rPr lang="zh-HK" altLang="en-US" sz="2400" kern="1200" dirty="0">
                    <a:solidFill>
                      <a:prstClr val="black"/>
                    </a:solidFill>
                    <a:ea typeface="微軟正黑體"/>
                    <a:cs typeface="+mn-cs"/>
                  </a:rPr>
                  <a:t>研究本港到</a:t>
                </a:r>
                <a:r>
                  <a:rPr lang="zh-HK" altLang="en-US" sz="2400" b="1" kern="1200" dirty="0">
                    <a:solidFill>
                      <a:prstClr val="black"/>
                    </a:solidFill>
                    <a:ea typeface="微軟正黑體"/>
                    <a:cs typeface="+mn-cs"/>
                  </a:rPr>
                  <a:t>急症室求診的兒童受傷個案</a:t>
                </a:r>
                <a:r>
                  <a:rPr lang="zh-HK" altLang="en-US" sz="2400" kern="1200" dirty="0">
                    <a:solidFill>
                      <a:prstClr val="black"/>
                    </a:solidFill>
                    <a:ea typeface="微軟正黑體"/>
                    <a:cs typeface="+mn-cs"/>
                  </a:rPr>
                  <a:t>的發生率及趨勢</a:t>
                </a:r>
                <a:endParaRPr lang="en-GB" altLang="zh-HK" sz="2400" kern="1200" dirty="0">
                  <a:solidFill>
                    <a:prstClr val="black"/>
                  </a:solidFill>
                  <a:ea typeface="微軟正黑體"/>
                  <a:cs typeface="+mn-cs"/>
                </a:endParaRPr>
              </a:p>
            </p:txBody>
          </p:sp>
        </p:grpSp>
      </p:grpSp>
      <p:grpSp>
        <p:nvGrpSpPr>
          <p:cNvPr id="7" name="Group 6"/>
          <p:cNvGrpSpPr/>
          <p:nvPr/>
        </p:nvGrpSpPr>
        <p:grpSpPr>
          <a:xfrm>
            <a:off x="4521854" y="1412776"/>
            <a:ext cx="4469567" cy="2482618"/>
            <a:chOff x="4551208" y="1360992"/>
            <a:chExt cx="4469567" cy="2482618"/>
          </a:xfrm>
        </p:grpSpPr>
        <p:sp>
          <p:nvSpPr>
            <p:cNvPr id="18" name="Rounded Rectangle 17"/>
            <p:cNvSpPr/>
            <p:nvPr/>
          </p:nvSpPr>
          <p:spPr>
            <a:xfrm>
              <a:off x="4551208" y="1360992"/>
              <a:ext cx="4469567" cy="2482618"/>
            </a:xfrm>
            <a:prstGeom prst="roundRect">
              <a:avLst/>
            </a:pr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2">
              <a:schemeClr val="accent1"/>
            </a:fillRef>
            <a:effectRef idx="1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grpSp>
          <p:nvGrpSpPr>
            <p:cNvPr id="14" name="Group 13"/>
            <p:cNvGrpSpPr/>
            <p:nvPr/>
          </p:nvGrpSpPr>
          <p:grpSpPr>
            <a:xfrm>
              <a:off x="4604819" y="1556792"/>
              <a:ext cx="4260079" cy="2127141"/>
              <a:chOff x="4604819" y="1523693"/>
              <a:chExt cx="4260079" cy="2127141"/>
            </a:xfrm>
          </p:grpSpPr>
          <p:pic>
            <p:nvPicPr>
              <p:cNvPr id="7174" name="Picture 6" descr="inequity icon的圖片搜尋結果"/>
              <p:cNvPicPr>
                <a:picLocks noChangeAspect="1" noChangeArrowheads="1"/>
              </p:cNvPicPr>
              <p:nvPr/>
            </p:nvPicPr>
            <p:blipFill>
              <a:blip r:embed="rId3" cstate="email">
                <a:extLst>
                  <a:ext uri="{28A0092B-C50C-407E-A947-70E740481C1C}">
                    <a14:useLocalDpi xmlns:a14="http://schemas.microsoft.com/office/drawing/2010/main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6084169" y="1523693"/>
                <a:ext cx="1301380" cy="1142097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  <p:sp>
            <p:nvSpPr>
              <p:cNvPr id="8" name="Rectangle 7"/>
              <p:cNvSpPr/>
              <p:nvPr/>
            </p:nvSpPr>
            <p:spPr>
              <a:xfrm>
                <a:off x="4604819" y="2819837"/>
                <a:ext cx="4260079" cy="830997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lvl="0" algn="ctr">
                  <a:spcBef>
                    <a:spcPct val="20000"/>
                  </a:spcBef>
                  <a:buClr>
                    <a:srgbClr val="4F81BD"/>
                  </a:buClr>
                  <a:buSzPct val="85000"/>
                </a:pPr>
                <a:r>
                  <a:rPr lang="zh-HK" altLang="en-US" sz="2400" b="1" kern="1200" dirty="0">
                    <a:solidFill>
                      <a:prstClr val="black"/>
                    </a:solidFill>
                    <a:ea typeface="微軟正黑體"/>
                    <a:cs typeface="+mn-cs"/>
                  </a:rPr>
                  <a:t>探討各區之間的差異</a:t>
                </a:r>
                <a:r>
                  <a:rPr lang="zh-TW" altLang="en-US" sz="2400" kern="1200" dirty="0">
                    <a:solidFill>
                      <a:prstClr val="black"/>
                    </a:solidFill>
                    <a:ea typeface="微軟正黑體"/>
                    <a:cs typeface="+mn-cs"/>
                  </a:rPr>
                  <a:t>及</a:t>
                </a:r>
                <a:r>
                  <a:rPr lang="zh-HK" altLang="en-US" sz="2400" kern="1200" dirty="0">
                    <a:solidFill>
                      <a:prstClr val="black"/>
                    </a:solidFill>
                    <a:ea typeface="微軟正黑體"/>
                    <a:cs typeface="+mn-cs"/>
                  </a:rPr>
                  <a:t>研</a:t>
                </a:r>
                <a:r>
                  <a:rPr lang="zh-HK" altLang="en-US" sz="2400" kern="1200" dirty="0" smtClean="0">
                    <a:solidFill>
                      <a:prstClr val="black"/>
                    </a:solidFill>
                    <a:ea typeface="微軟正黑體"/>
                    <a:cs typeface="+mn-cs"/>
                  </a:rPr>
                  <a:t>究</a:t>
                </a:r>
                <a:r>
                  <a:rPr lang="en-GB" altLang="zh-HK" sz="2400" kern="1200" dirty="0" smtClean="0">
                    <a:solidFill>
                      <a:prstClr val="black"/>
                    </a:solidFill>
                    <a:ea typeface="微軟正黑體"/>
                    <a:cs typeface="+mn-cs"/>
                  </a:rPr>
                  <a:t/>
                </a:r>
                <a:br>
                  <a:rPr lang="en-GB" altLang="zh-HK" sz="2400" kern="1200" dirty="0" smtClean="0">
                    <a:solidFill>
                      <a:prstClr val="black"/>
                    </a:solidFill>
                    <a:ea typeface="微軟正黑體"/>
                    <a:cs typeface="+mn-cs"/>
                  </a:rPr>
                </a:br>
                <a:r>
                  <a:rPr lang="zh-HK" altLang="en-US" sz="2400" kern="1200" dirty="0" smtClean="0">
                    <a:solidFill>
                      <a:prstClr val="black"/>
                    </a:solidFill>
                    <a:ea typeface="微軟正黑體"/>
                    <a:cs typeface="+mn-cs"/>
                  </a:rPr>
                  <a:t>社</a:t>
                </a:r>
                <a:r>
                  <a:rPr lang="zh-HK" altLang="en-US" sz="2400" kern="1200" dirty="0">
                    <a:solidFill>
                      <a:prstClr val="black"/>
                    </a:solidFill>
                    <a:ea typeface="微軟正黑體"/>
                    <a:cs typeface="+mn-cs"/>
                  </a:rPr>
                  <a:t>會指標</a:t>
                </a:r>
                <a:r>
                  <a:rPr lang="zh-TW" altLang="en-US" sz="2400" kern="1200" dirty="0">
                    <a:solidFill>
                      <a:prstClr val="black"/>
                    </a:solidFill>
                    <a:ea typeface="微軟正黑體"/>
                    <a:cs typeface="+mn-cs"/>
                  </a:rPr>
                  <a:t>與</a:t>
                </a:r>
                <a:r>
                  <a:rPr lang="zh-HK" altLang="en-US" sz="2400" kern="1200" dirty="0">
                    <a:solidFill>
                      <a:prstClr val="black"/>
                    </a:solidFill>
                    <a:ea typeface="微軟正黑體"/>
                    <a:cs typeface="+mn-cs"/>
                  </a:rPr>
                  <a:t>各區之間的關聯性</a:t>
                </a:r>
                <a:endParaRPr lang="en-GB" sz="2400" kern="1200" dirty="0">
                  <a:solidFill>
                    <a:prstClr val="black"/>
                  </a:solidFill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3" name="Group 2"/>
          <p:cNvGrpSpPr/>
          <p:nvPr/>
        </p:nvGrpSpPr>
        <p:grpSpPr>
          <a:xfrm>
            <a:off x="4435142" y="4036217"/>
            <a:ext cx="4572000" cy="2489127"/>
            <a:chOff x="4499992" y="3932850"/>
            <a:chExt cx="4572000" cy="2489127"/>
          </a:xfrm>
        </p:grpSpPr>
        <p:sp>
          <p:nvSpPr>
            <p:cNvPr id="17" name="Rounded Rectangle 16"/>
            <p:cNvSpPr/>
            <p:nvPr/>
          </p:nvSpPr>
          <p:spPr>
            <a:xfrm>
              <a:off x="4566929" y="3939359"/>
              <a:ext cx="4469567" cy="2482618"/>
            </a:xfrm>
            <a:prstGeom prst="roundRect">
              <a:avLst/>
            </a:pr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2">
              <a:schemeClr val="accent1"/>
            </a:fillRef>
            <a:effectRef idx="1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pic>
          <p:nvPicPr>
            <p:cNvPr id="7176" name="Picture 8" descr="injury icon的圖片搜尋結果"/>
            <p:cNvPicPr>
              <a:picLocks noChangeAspect="1" noChangeArrowheads="1"/>
            </p:cNvPicPr>
            <p:nvPr/>
          </p:nvPicPr>
          <p:blipFill>
            <a:blip r:embed="rId4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018529" y="3932850"/>
              <a:ext cx="1450747" cy="1450747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2" name="Rectangle 11"/>
            <p:cNvSpPr/>
            <p:nvPr/>
          </p:nvSpPr>
          <p:spPr>
            <a:xfrm>
              <a:off x="4499992" y="5406315"/>
              <a:ext cx="4572000" cy="830997"/>
            </a:xfrm>
            <a:prstGeom prst="rect">
              <a:avLst/>
            </a:prstGeom>
          </p:spPr>
          <p:txBody>
            <a:bodyPr>
              <a:spAutoFit/>
            </a:bodyPr>
            <a:lstStyle/>
            <a:p>
              <a:pPr lvl="0" algn="ctr">
                <a:spcBef>
                  <a:spcPct val="20000"/>
                </a:spcBef>
                <a:buClr>
                  <a:srgbClr val="4F81BD"/>
                </a:buClr>
                <a:buSzPct val="85000"/>
              </a:pPr>
              <a:r>
                <a:rPr lang="zh-HK" altLang="en-US" sz="2400" kern="1200" dirty="0">
                  <a:solidFill>
                    <a:prstClr val="black"/>
                  </a:solidFill>
                  <a:ea typeface="微軟正黑體"/>
                  <a:cs typeface="+mn-cs"/>
                </a:rPr>
                <a:t>深入探討</a:t>
              </a:r>
              <a:r>
                <a:rPr lang="zh-HK" altLang="en-US" sz="2400" b="1" kern="1200" dirty="0">
                  <a:solidFill>
                    <a:prstClr val="black"/>
                  </a:solidFill>
                  <a:ea typeface="微軟正黑體"/>
                  <a:cs typeface="+mn-cs"/>
                </a:rPr>
                <a:t>重點受傷類型</a:t>
              </a:r>
              <a:r>
                <a:rPr lang="zh-HK" altLang="en-US" sz="2400" kern="1200" dirty="0">
                  <a:solidFill>
                    <a:prstClr val="black"/>
                  </a:solidFill>
                  <a:ea typeface="微軟正黑體"/>
                  <a:cs typeface="+mn-cs"/>
                </a:rPr>
                <a:t>，研究其</a:t>
              </a:r>
              <a:r>
                <a:rPr lang="zh-HK" altLang="en-US" sz="2400" kern="1200" dirty="0" smtClean="0">
                  <a:solidFill>
                    <a:prstClr val="black"/>
                  </a:solidFill>
                  <a:ea typeface="微軟正黑體"/>
                  <a:cs typeface="+mn-cs"/>
                </a:rPr>
                <a:t>趨勢</a:t>
              </a:r>
              <a:r>
                <a:rPr lang="zh-TW" altLang="en-US" sz="2400" kern="1200" dirty="0" smtClean="0">
                  <a:solidFill>
                    <a:prstClr val="black"/>
                  </a:solidFill>
                  <a:ea typeface="微軟正黑體"/>
                  <a:cs typeface="+mn-cs"/>
                </a:rPr>
                <a:t>，以</a:t>
              </a:r>
              <a:r>
                <a:rPr lang="zh-HK" altLang="en-US" sz="2400" kern="1200" dirty="0">
                  <a:solidFill>
                    <a:prstClr val="black"/>
                  </a:solidFill>
                  <a:ea typeface="微軟正黑體"/>
                  <a:cs typeface="+mn-cs"/>
                </a:rPr>
                <a:t>制定針對性的預防方案</a:t>
              </a:r>
              <a:endParaRPr lang="en-GB" sz="2400" kern="1200" dirty="0">
                <a:solidFill>
                  <a:prstClr val="black"/>
                </a:solidFill>
                <a:ea typeface="+mn-ea"/>
                <a:cs typeface="+mn-cs"/>
              </a:endParaRPr>
            </a:p>
          </p:txBody>
        </p:sp>
      </p:grpSp>
      <p:grpSp>
        <p:nvGrpSpPr>
          <p:cNvPr id="4" name="Group 3"/>
          <p:cNvGrpSpPr/>
          <p:nvPr/>
        </p:nvGrpSpPr>
        <p:grpSpPr>
          <a:xfrm>
            <a:off x="107504" y="3992533"/>
            <a:ext cx="4320480" cy="2532811"/>
            <a:chOff x="136858" y="3889166"/>
            <a:chExt cx="4320480" cy="2532811"/>
          </a:xfrm>
        </p:grpSpPr>
        <p:sp>
          <p:nvSpPr>
            <p:cNvPr id="16" name="Rounded Rectangle 15"/>
            <p:cNvSpPr/>
            <p:nvPr/>
          </p:nvSpPr>
          <p:spPr>
            <a:xfrm>
              <a:off x="208868" y="3939359"/>
              <a:ext cx="4199791" cy="2482618"/>
            </a:xfrm>
            <a:prstGeom prst="roundRect">
              <a:avLst/>
            </a:prstGeom>
            <a:solidFill>
              <a:schemeClr val="accent1">
                <a:lumMod val="20000"/>
                <a:lumOff val="80000"/>
              </a:schemeClr>
            </a:solidFill>
            <a:ln>
              <a:noFill/>
            </a:ln>
          </p:spPr>
          <p:style>
            <a:lnRef idx="1">
              <a:schemeClr val="accent1"/>
            </a:lnRef>
            <a:fillRef idx="2">
              <a:schemeClr val="accent1"/>
            </a:fillRef>
            <a:effectRef idx="1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/>
              <a:endParaRPr lang="en-GB"/>
            </a:p>
          </p:txBody>
        </p:sp>
        <p:sp>
          <p:nvSpPr>
            <p:cNvPr id="10" name="Rectangle 9"/>
            <p:cNvSpPr/>
            <p:nvPr/>
          </p:nvSpPr>
          <p:spPr>
            <a:xfrm>
              <a:off x="136858" y="5269849"/>
              <a:ext cx="4320480" cy="1107996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lvl="0" algn="ctr">
                <a:spcBef>
                  <a:spcPct val="20000"/>
                </a:spcBef>
                <a:buClr>
                  <a:srgbClr val="4F81BD"/>
                </a:buClr>
                <a:buSzPct val="85000"/>
              </a:pPr>
              <a:r>
                <a:rPr lang="zh-TW" altLang="en-US" sz="2200" kern="1200" dirty="0">
                  <a:solidFill>
                    <a:prstClr val="black"/>
                  </a:solidFill>
                  <a:ea typeface="微軟正黑體"/>
                  <a:cs typeface="+mn-cs"/>
                </a:rPr>
                <a:t>整合及量化</a:t>
              </a:r>
              <a:r>
                <a:rPr lang="zh-TW" altLang="en-US" sz="2200" b="1" kern="1200" dirty="0">
                  <a:solidFill>
                    <a:prstClr val="black"/>
                  </a:solidFill>
                  <a:ea typeface="微軟正黑體"/>
                  <a:cs typeface="+mn-cs"/>
                </a:rPr>
                <a:t>十八區的受傷概況</a:t>
              </a:r>
              <a:r>
                <a:rPr lang="zh-HK" altLang="en-US" sz="2200" kern="1200" dirty="0">
                  <a:solidFill>
                    <a:prstClr val="black"/>
                  </a:solidFill>
                  <a:ea typeface="微軟正黑體"/>
                  <a:cs typeface="+mn-cs"/>
                </a:rPr>
                <a:t>，</a:t>
              </a:r>
              <a:r>
                <a:rPr lang="zh-TW" altLang="en-US" sz="2200" kern="1200" dirty="0">
                  <a:solidFill>
                    <a:prstClr val="black"/>
                  </a:solidFill>
                  <a:ea typeface="微軟正黑體"/>
                  <a:cs typeface="+mn-cs"/>
                </a:rPr>
                <a:t>並</a:t>
              </a:r>
              <a:r>
                <a:rPr lang="zh-HK" altLang="en-US" sz="2200" kern="1200" dirty="0">
                  <a:solidFill>
                    <a:prstClr val="black"/>
                  </a:solidFill>
                  <a:ea typeface="微軟正黑體"/>
                  <a:cs typeface="+mn-cs"/>
                </a:rPr>
                <a:t>分發到各區議會</a:t>
              </a:r>
              <a:r>
                <a:rPr lang="zh-TW" altLang="en-US" sz="2200" kern="1200" dirty="0">
                  <a:solidFill>
                    <a:prstClr val="black"/>
                  </a:solidFill>
                  <a:ea typeface="微軟正黑體"/>
                  <a:cs typeface="+mn-cs"/>
                </a:rPr>
                <a:t>以</a:t>
              </a:r>
              <a:r>
                <a:rPr lang="zh-HK" altLang="en-US" sz="2200" kern="1200" dirty="0">
                  <a:solidFill>
                    <a:prstClr val="black"/>
                  </a:solidFill>
                  <a:ea typeface="微軟正黑體"/>
                  <a:cs typeface="+mn-cs"/>
                </a:rPr>
                <a:t>執行預防兒童受傷的針對性方案</a:t>
              </a:r>
              <a:endParaRPr lang="en-GB" sz="2200" kern="1200" dirty="0">
                <a:solidFill>
                  <a:prstClr val="black"/>
                </a:solidFill>
                <a:ea typeface="+mn-ea"/>
                <a:cs typeface="+mn-cs"/>
              </a:endParaRPr>
            </a:p>
          </p:txBody>
        </p:sp>
        <p:pic>
          <p:nvPicPr>
            <p:cNvPr id="1026" name="Picture 2" descr="injury icon的圖片搜尋結果"/>
            <p:cNvPicPr>
              <a:picLocks noChangeAspect="1" noChangeArrowheads="1"/>
            </p:cNvPicPr>
            <p:nvPr/>
          </p:nvPicPr>
          <p:blipFill>
            <a:blip r:embed="rId5" cstate="email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417303" y="3889166"/>
              <a:ext cx="1786568" cy="1332482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</p:spTree>
    <p:extLst>
      <p:ext uri="{BB962C8B-B14F-4D97-AF65-F5344CB8AC3E}">
        <p14:creationId xmlns:p14="http://schemas.microsoft.com/office/powerpoint/2010/main" val="452792589"/>
      </p:ext>
    </p:extLst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16" name="Picture 19" descr="C:\Users\Ivy\AppData\Local\Microsoft\Windows\Temporary Internet Files\Content.IE5\A9FPQCJM\large-sticking-plaster-66.6-6135[1].gif"/>
          <p:cNvPicPr>
            <a:picLocks noChangeAspect="1" noChangeArrowheads="1"/>
          </p:cNvPicPr>
          <p:nvPr/>
        </p:nvPicPr>
        <p:blipFill>
          <a:blip r:embed="rId3" cstate="print">
            <a:duotone>
              <a:schemeClr val="accent6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689019">
            <a:off x="4833009" y="3061800"/>
            <a:ext cx="861079" cy="84577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17" name="Picture 19" descr="C:\Users\Ivy\AppData\Local\Microsoft\Windows\Temporary Internet Files\Content.IE5\A9FPQCJM\large-sticking-plaster-66.6-6135[1].gif"/>
          <p:cNvPicPr>
            <a:picLocks noChangeAspect="1" noChangeArrowheads="1"/>
          </p:cNvPicPr>
          <p:nvPr/>
        </p:nvPicPr>
        <p:blipFill>
          <a:blip r:embed="rId3" cstate="print">
            <a:duotone>
              <a:schemeClr val="accent6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689019">
            <a:off x="4839396" y="301095"/>
            <a:ext cx="861079" cy="84577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18" name="Picture 19" descr="C:\Users\Ivy\AppData\Local\Microsoft\Windows\Temporary Internet Files\Content.IE5\A9FPQCJM\large-sticking-plaster-66.6-6135[1].gif"/>
          <p:cNvPicPr>
            <a:picLocks noChangeAspect="1" noChangeArrowheads="1"/>
          </p:cNvPicPr>
          <p:nvPr/>
        </p:nvPicPr>
        <p:blipFill>
          <a:blip r:embed="rId3" cstate="print">
            <a:duotone>
              <a:schemeClr val="accent6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689019">
            <a:off x="320707" y="3323549"/>
            <a:ext cx="861079" cy="84577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19" name="Picture 19" descr="C:\Users\Ivy\AppData\Local\Microsoft\Windows\Temporary Internet Files\Content.IE5\A9FPQCJM\large-sticking-plaster-66.6-6135[1].gif"/>
          <p:cNvPicPr>
            <a:picLocks noChangeAspect="1" noChangeArrowheads="1"/>
          </p:cNvPicPr>
          <p:nvPr/>
        </p:nvPicPr>
        <p:blipFill>
          <a:blip r:embed="rId3" cstate="print">
            <a:duotone>
              <a:schemeClr val="accent6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689019">
            <a:off x="320707" y="909954"/>
            <a:ext cx="861079" cy="84577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aphicFrame>
        <p:nvGraphicFramePr>
          <p:cNvPr id="60" name="Chart 59"/>
          <p:cNvGraphicFramePr/>
          <p:nvPr>
            <p:extLst/>
          </p:nvPr>
        </p:nvGraphicFramePr>
        <p:xfrm>
          <a:off x="1963248" y="1083855"/>
          <a:ext cx="2615262" cy="24912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61" name="Chart 60"/>
          <p:cNvGraphicFramePr/>
          <p:nvPr>
            <p:extLst/>
          </p:nvPr>
        </p:nvGraphicFramePr>
        <p:xfrm>
          <a:off x="4832286" y="913695"/>
          <a:ext cx="4279637" cy="211484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cxnSp>
        <p:nvCxnSpPr>
          <p:cNvPr id="54" name="Straight Connector 53"/>
          <p:cNvCxnSpPr>
            <a:stCxn id="31" idx="4"/>
            <a:endCxn id="43" idx="0"/>
          </p:cNvCxnSpPr>
          <p:nvPr/>
        </p:nvCxnSpPr>
        <p:spPr>
          <a:xfrm>
            <a:off x="2320641" y="5072782"/>
            <a:ext cx="0" cy="1442798"/>
          </a:xfrm>
          <a:prstGeom prst="line">
            <a:avLst/>
          </a:prstGeom>
          <a:ln w="12700">
            <a:solidFill>
              <a:schemeClr val="accent1">
                <a:lumMod val="75000"/>
              </a:schemeClr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" name="Straight Connector 50"/>
          <p:cNvCxnSpPr>
            <a:stCxn id="30" idx="4"/>
            <a:endCxn id="40" idx="0"/>
          </p:cNvCxnSpPr>
          <p:nvPr/>
        </p:nvCxnSpPr>
        <p:spPr>
          <a:xfrm>
            <a:off x="1174331" y="5069770"/>
            <a:ext cx="0" cy="1466866"/>
          </a:xfrm>
          <a:prstGeom prst="line">
            <a:avLst/>
          </a:prstGeom>
          <a:ln w="12700">
            <a:solidFill>
              <a:schemeClr val="accent1">
                <a:lumMod val="75000"/>
              </a:schemeClr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" name="Straight Connector 49"/>
          <p:cNvCxnSpPr/>
          <p:nvPr/>
        </p:nvCxnSpPr>
        <p:spPr>
          <a:xfrm>
            <a:off x="3453669" y="5082546"/>
            <a:ext cx="2120" cy="1442798"/>
          </a:xfrm>
          <a:prstGeom prst="line">
            <a:avLst/>
          </a:prstGeom>
          <a:ln w="12700">
            <a:solidFill>
              <a:schemeClr val="accent1">
                <a:lumMod val="75000"/>
              </a:schemeClr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2" name="Chart 1"/>
          <p:cNvGraphicFramePr/>
          <p:nvPr>
            <p:extLst/>
          </p:nvPr>
        </p:nvGraphicFramePr>
        <p:xfrm>
          <a:off x="4897383" y="3428650"/>
          <a:ext cx="3282396" cy="271399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pic>
        <p:nvPicPr>
          <p:cNvPr id="5" name="Picture 4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210207" y="6276740"/>
            <a:ext cx="441366" cy="540000"/>
          </a:xfrm>
          <a:prstGeom prst="rect">
            <a:avLst/>
          </a:prstGeom>
        </p:spPr>
      </p:pic>
      <p:pic>
        <p:nvPicPr>
          <p:cNvPr id="6" name="Picture 5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659840" y="6276740"/>
            <a:ext cx="443077" cy="540000"/>
          </a:xfrm>
          <a:prstGeom prst="rect">
            <a:avLst/>
          </a:prstGeom>
        </p:spPr>
      </p:pic>
      <p:graphicFrame>
        <p:nvGraphicFramePr>
          <p:cNvPr id="19" name="Chart 18"/>
          <p:cNvGraphicFramePr>
            <a:graphicFrameLocks/>
          </p:cNvGraphicFramePr>
          <p:nvPr>
            <p:extLst/>
          </p:nvPr>
        </p:nvGraphicFramePr>
        <p:xfrm>
          <a:off x="2096963" y="1185585"/>
          <a:ext cx="2616735" cy="249025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9"/>
          </a:graphicData>
        </a:graphic>
      </p:graphicFrame>
      <p:sp>
        <p:nvSpPr>
          <p:cNvPr id="29" name="Oval 28"/>
          <p:cNvSpPr/>
          <p:nvPr/>
        </p:nvSpPr>
        <p:spPr>
          <a:xfrm>
            <a:off x="3270879" y="4671898"/>
            <a:ext cx="365579" cy="396044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sz="1800" kern="1200">
              <a:solidFill>
                <a:prstClr val="white"/>
              </a:solidFill>
            </a:endParaRPr>
          </a:p>
        </p:txBody>
      </p:sp>
      <p:sp>
        <p:nvSpPr>
          <p:cNvPr id="30" name="Oval 29"/>
          <p:cNvSpPr/>
          <p:nvPr/>
        </p:nvSpPr>
        <p:spPr>
          <a:xfrm>
            <a:off x="991543" y="4673726"/>
            <a:ext cx="365579" cy="396044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sz="1800" kern="1200">
              <a:solidFill>
                <a:prstClr val="white"/>
              </a:solidFill>
            </a:endParaRPr>
          </a:p>
        </p:txBody>
      </p:sp>
      <p:sp>
        <p:nvSpPr>
          <p:cNvPr id="31" name="Oval 30"/>
          <p:cNvSpPr/>
          <p:nvPr/>
        </p:nvSpPr>
        <p:spPr>
          <a:xfrm>
            <a:off x="2137853" y="4676738"/>
            <a:ext cx="365579" cy="396044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sz="1800" kern="1200">
              <a:solidFill>
                <a:prstClr val="white"/>
              </a:solidFill>
            </a:endParaRPr>
          </a:p>
        </p:txBody>
      </p:sp>
      <p:sp>
        <p:nvSpPr>
          <p:cNvPr id="35" name="Oval 34"/>
          <p:cNvSpPr/>
          <p:nvPr/>
        </p:nvSpPr>
        <p:spPr>
          <a:xfrm>
            <a:off x="3422558" y="5452850"/>
            <a:ext cx="66462" cy="7200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sz="1800" kern="1200">
              <a:solidFill>
                <a:prstClr val="white"/>
              </a:solidFill>
            </a:endParaRPr>
          </a:p>
        </p:txBody>
      </p:sp>
      <p:sp>
        <p:nvSpPr>
          <p:cNvPr id="36" name="Oval 35"/>
          <p:cNvSpPr/>
          <p:nvPr/>
        </p:nvSpPr>
        <p:spPr>
          <a:xfrm>
            <a:off x="3422558" y="5981795"/>
            <a:ext cx="66462" cy="7200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sz="1800" kern="1200">
              <a:solidFill>
                <a:prstClr val="white"/>
              </a:solidFill>
            </a:endParaRPr>
          </a:p>
        </p:txBody>
      </p:sp>
      <p:sp>
        <p:nvSpPr>
          <p:cNvPr id="37" name="Oval 36"/>
          <p:cNvSpPr/>
          <p:nvPr/>
        </p:nvSpPr>
        <p:spPr>
          <a:xfrm>
            <a:off x="3422558" y="6510740"/>
            <a:ext cx="66462" cy="7200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sz="1800" kern="1200">
              <a:solidFill>
                <a:prstClr val="white"/>
              </a:solidFill>
            </a:endParaRPr>
          </a:p>
        </p:txBody>
      </p:sp>
      <p:sp>
        <p:nvSpPr>
          <p:cNvPr id="38" name="Oval 37"/>
          <p:cNvSpPr/>
          <p:nvPr/>
        </p:nvSpPr>
        <p:spPr>
          <a:xfrm>
            <a:off x="1141100" y="5478746"/>
            <a:ext cx="66462" cy="7200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sz="1800" kern="1200">
              <a:solidFill>
                <a:prstClr val="white"/>
              </a:solidFill>
            </a:endParaRPr>
          </a:p>
        </p:txBody>
      </p:sp>
      <p:sp>
        <p:nvSpPr>
          <p:cNvPr id="39" name="Oval 38"/>
          <p:cNvSpPr/>
          <p:nvPr/>
        </p:nvSpPr>
        <p:spPr>
          <a:xfrm>
            <a:off x="1141100" y="6007691"/>
            <a:ext cx="66462" cy="7200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sz="1800" kern="1200">
              <a:solidFill>
                <a:prstClr val="white"/>
              </a:solidFill>
            </a:endParaRPr>
          </a:p>
        </p:txBody>
      </p:sp>
      <p:sp>
        <p:nvSpPr>
          <p:cNvPr id="40" name="Oval 39"/>
          <p:cNvSpPr/>
          <p:nvPr/>
        </p:nvSpPr>
        <p:spPr>
          <a:xfrm>
            <a:off x="1141100" y="6536636"/>
            <a:ext cx="66462" cy="7200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sz="1800" kern="1200">
              <a:solidFill>
                <a:prstClr val="white"/>
              </a:solidFill>
            </a:endParaRPr>
          </a:p>
        </p:txBody>
      </p:sp>
      <p:sp>
        <p:nvSpPr>
          <p:cNvPr id="41" name="Oval 40"/>
          <p:cNvSpPr/>
          <p:nvPr/>
        </p:nvSpPr>
        <p:spPr>
          <a:xfrm>
            <a:off x="2287410" y="5457690"/>
            <a:ext cx="66462" cy="7200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sz="1800" kern="1200">
              <a:solidFill>
                <a:prstClr val="white"/>
              </a:solidFill>
            </a:endParaRPr>
          </a:p>
        </p:txBody>
      </p:sp>
      <p:sp>
        <p:nvSpPr>
          <p:cNvPr id="42" name="Oval 41"/>
          <p:cNvSpPr/>
          <p:nvPr/>
        </p:nvSpPr>
        <p:spPr>
          <a:xfrm>
            <a:off x="2287410" y="5986635"/>
            <a:ext cx="66462" cy="7200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sz="1800" kern="1200">
              <a:solidFill>
                <a:prstClr val="white"/>
              </a:solidFill>
            </a:endParaRPr>
          </a:p>
        </p:txBody>
      </p:sp>
      <p:sp>
        <p:nvSpPr>
          <p:cNvPr id="43" name="Oval 42"/>
          <p:cNvSpPr/>
          <p:nvPr/>
        </p:nvSpPr>
        <p:spPr>
          <a:xfrm>
            <a:off x="2287410" y="6515580"/>
            <a:ext cx="66462" cy="7200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sz="1800" kern="1200">
              <a:solidFill>
                <a:prstClr val="white"/>
              </a:solidFill>
            </a:endParaRPr>
          </a:p>
        </p:txBody>
      </p:sp>
      <p:sp>
        <p:nvSpPr>
          <p:cNvPr id="44" name="TextBox 43"/>
          <p:cNvSpPr txBox="1"/>
          <p:nvPr/>
        </p:nvSpPr>
        <p:spPr>
          <a:xfrm>
            <a:off x="267903" y="5382055"/>
            <a:ext cx="843501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1050" b="1" kern="1200" dirty="0" smtClean="0">
                <a:solidFill>
                  <a:srgbClr val="94C600">
                    <a:lumMod val="75000"/>
                  </a:srgbClr>
                </a:solidFill>
                <a:latin typeface="Century Gothic"/>
                <a:ea typeface="+mn-ea"/>
                <a:cs typeface="+mn-cs"/>
              </a:rPr>
              <a:t>2001-2004</a:t>
            </a:r>
            <a:endParaRPr lang="en-GB" sz="1050" b="1" kern="1200" baseline="-25000" dirty="0">
              <a:solidFill>
                <a:srgbClr val="94C600">
                  <a:lumMod val="75000"/>
                </a:srgbClr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45" name="TextBox 44"/>
          <p:cNvSpPr txBox="1"/>
          <p:nvPr/>
        </p:nvSpPr>
        <p:spPr>
          <a:xfrm>
            <a:off x="267903" y="5911000"/>
            <a:ext cx="843501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1050" b="1" kern="1200" dirty="0" smtClean="0">
                <a:solidFill>
                  <a:srgbClr val="94C600">
                    <a:lumMod val="75000"/>
                  </a:srgbClr>
                </a:solidFill>
                <a:latin typeface="Century Gothic"/>
                <a:ea typeface="+mn-ea"/>
                <a:cs typeface="+mn-cs"/>
              </a:rPr>
              <a:t>2005-2008</a:t>
            </a:r>
            <a:endParaRPr lang="en-GB" sz="1050" b="1" kern="1200" baseline="-25000" dirty="0">
              <a:solidFill>
                <a:srgbClr val="94C600">
                  <a:lumMod val="75000"/>
                </a:srgbClr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46" name="TextBox 45"/>
          <p:cNvSpPr txBox="1"/>
          <p:nvPr/>
        </p:nvSpPr>
        <p:spPr>
          <a:xfrm>
            <a:off x="267903" y="6451935"/>
            <a:ext cx="843501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1050" b="1" kern="1200" dirty="0" smtClean="0">
                <a:solidFill>
                  <a:srgbClr val="94C600">
                    <a:lumMod val="75000"/>
                  </a:srgbClr>
                </a:solidFill>
                <a:latin typeface="Century Gothic"/>
                <a:ea typeface="+mn-ea"/>
                <a:cs typeface="+mn-cs"/>
              </a:rPr>
              <a:t>2009-2012</a:t>
            </a:r>
            <a:endParaRPr lang="en-GB" sz="1050" b="1" kern="1200" baseline="-25000" dirty="0">
              <a:solidFill>
                <a:srgbClr val="94C600">
                  <a:lumMod val="75000"/>
                </a:srgbClr>
              </a:solidFill>
              <a:latin typeface="Century Gothic"/>
              <a:ea typeface="+mn-ea"/>
              <a:cs typeface="+mn-cs"/>
            </a:endParaRPr>
          </a:p>
        </p:txBody>
      </p:sp>
      <p:pic>
        <p:nvPicPr>
          <p:cNvPr id="69" name="Picture 33" descr="C:\Users\Ivy\AppData\Local\Microsoft\Windows\Temporary Internet Files\Content.IE5\A9FPQCJM\dollar-sign[1].jpg"/>
          <p:cNvPicPr>
            <a:picLocks noChangeAspect="1" noChangeArrowheads="1"/>
          </p:cNvPicPr>
          <p:nvPr/>
        </p:nvPicPr>
        <p:blipFill>
          <a:blip r:embed="rId10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duotone>
              <a:prstClr val="black"/>
              <a:schemeClr val="accent5">
                <a:tint val="45000"/>
                <a:satMod val="400000"/>
              </a:schemeClr>
            </a:duotone>
            <a:extLst>
              <a:ext uri="{BEBA8EAE-BF5A-486C-A8C5-ECC9F3942E4B}">
                <a14:imgProps xmlns:a14="http://schemas.microsoft.com/office/drawing/2010/main">
                  <a14:imgLayer r:embed="rId11">
                    <a14:imgEffect>
                      <a14:colorTemperature colorTemp="8800"/>
                    </a14:imgEffect>
                    <a14:imgEffect>
                      <a14:brightnessContrast bright="20000" contrast="-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20555015">
            <a:off x="209213" y="1784991"/>
            <a:ext cx="672768" cy="100826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0" name="Picture 23" descr="C:\Users\Ivy\AppData\Local\Microsoft\Windows\Temporary Internet Files\Content.IE5\BYR9RK3T\gi_patientharm_questionnaire_300-300x200[1].jpg"/>
          <p:cNvPicPr>
            <a:picLocks noChangeAspect="1" noChangeArrowheads="1"/>
          </p:cNvPicPr>
          <p:nvPr/>
        </p:nvPicPr>
        <p:blipFill>
          <a:blip r:embed="rId12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duotone>
              <a:prstClr val="black"/>
              <a:schemeClr val="accent1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05353" y="4194021"/>
            <a:ext cx="999366" cy="721764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1" name="Picture 70"/>
          <p:cNvPicPr>
            <a:picLocks noChangeAspect="1"/>
          </p:cNvPicPr>
          <p:nvPr/>
        </p:nvPicPr>
        <p:blipFill rotWithShape="1">
          <a:blip r:embed="rId13" cstate="print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backgroundRemoval t="10000" b="90000" l="10000" r="90000">
                        <a14:foregroundMark x1="35509" y1="42016" x2="35509" y2="42016"/>
                        <a14:foregroundMark x1="38514" y1="48695" x2="38514" y2="48695"/>
                        <a14:foregroundMark x1="47402" y1="77838" x2="47402" y2="77838"/>
                        <a14:foregroundMark x1="48476" y1="73103" x2="48476" y2="73103"/>
                        <a14:foregroundMark x1="48647" y1="59624" x2="48647" y2="59624"/>
                        <a14:foregroundMark x1="43066" y1="60777" x2="43066" y2="60777"/>
                        <a14:foregroundMark x1="43753" y1="68913" x2="43753" y2="68913"/>
                        <a14:foregroundMark x1="45470" y1="30176" x2="45470" y2="30176"/>
                        <a14:foregroundMark x1="33705" y1="42137" x2="33705" y2="42137"/>
                        <a14:foregroundMark x1="34607" y1="39769" x2="34607" y2="39769"/>
                        <a14:foregroundMark x1="36539" y1="44262" x2="38085" y2="47662"/>
                        <a14:foregroundMark x1="39030" y1="49423" x2="42078" y2="52580"/>
                        <a14:foregroundMark x1="56290" y1="51913" x2="56290" y2="51913"/>
                        <a14:foregroundMark x1="57535" y1="53005" x2="61271" y2="51913"/>
                        <a14:foregroundMark x1="46930" y1="28233" x2="46930" y2="28233"/>
                        <a14:foregroundMark x1="45985" y1="29083" x2="45985" y2="29083"/>
                        <a14:foregroundMark x1="49592" y1="29265" x2="49592" y2="29265"/>
                        <a14:foregroundMark x1="50494" y1="29872" x2="50494" y2="29872"/>
                        <a14:foregroundMark x1="52769" y1="28658" x2="52769" y2="28658"/>
                        <a14:foregroundMark x1="51567" y1="29630" x2="51567" y2="29630"/>
                        <a14:foregroundMark x1="50365" y1="28537" x2="50365" y2="28537"/>
                        <a14:foregroundMark x1="55646" y1="29569" x2="55646" y2="29569"/>
                        <a14:foregroundMark x1="55990" y1="30844" x2="55990" y2="30844"/>
                        <a14:foregroundMark x1="57235" y1="30419" x2="57235" y2="30419"/>
                        <a14:foregroundMark x1="58824" y1="31330" x2="58824" y2="31330"/>
                        <a14:foregroundMark x1="58609" y1="33151" x2="58609" y2="33151"/>
                        <a14:foregroundMark x1="57192" y1="33455" x2="57192" y2="33455"/>
                        <a14:foregroundMark x1="54315" y1="30237" x2="54315" y2="30237"/>
                        <a14:foregroundMark x1="53027" y1="31330" x2="53027" y2="31330"/>
                        <a14:foregroundMark x1="58222" y1="35033" x2="58222" y2="35033"/>
                        <a14:foregroundMark x1="59081" y1="32726" x2="59081" y2="32726"/>
                        <a14:foregroundMark x1="59511" y1="31026" x2="59511" y2="31026"/>
                        <a14:foregroundMark x1="60369" y1="52216" x2="60369" y2="52216"/>
                        <a14:foregroundMark x1="57879" y1="53127" x2="57879" y2="53127"/>
                        <a14:foregroundMark x1="57407" y1="54827" x2="57407" y2="54827"/>
                        <a14:foregroundMark x1="44654" y1="32240" x2="44654" y2="32240"/>
                        <a14:foregroundMark x1="45170" y1="31148" x2="45170" y2="31148"/>
                        <a14:foregroundMark x1="57836" y1="36248" x2="57836" y2="36248"/>
                        <a14:foregroundMark x1="53328" y1="28537" x2="53328" y2="28537"/>
                        <a14:foregroundMark x1="51911" y1="28840" x2="51911" y2="28840"/>
                        <a14:foregroundMark x1="50837" y1="30662" x2="50837" y2="30662"/>
                        <a14:foregroundMark x1="51052" y1="32726" x2="51052" y2="32726"/>
                        <a14:foregroundMark x1="51911" y1="32665" x2="51911" y2="32665"/>
                        <a14:foregroundMark x1="48433" y1="28355" x2="48433" y2="28355"/>
                        <a14:foregroundMark x1="44139" y1="34608" x2="44139" y2="34608"/>
                        <a14:foregroundMark x1="53972" y1="76078" x2="53972" y2="76078"/>
                        <a14:foregroundMark x1="58308" y1="77110" x2="58308" y2="77110"/>
                        <a14:foregroundMark x1="53800" y1="70067" x2="53800" y2="70067"/>
                        <a14:foregroundMark x1="54702" y1="77838" x2="54702" y2="77838"/>
                        <a14:foregroundMark x1="46071" y1="78749" x2="46071" y2="78749"/>
                        <a14:foregroundMark x1="57278" y1="76988" x2="57278" y2="76988"/>
                        <a14:foregroundMark x1="59296" y1="76746" x2="59296" y2="76746"/>
                        <a14:foregroundMark x1="56290" y1="78628" x2="56290" y2="78628"/>
                        <a14:foregroundMark x1="55474" y1="79235" x2="55474" y2="79235"/>
                        <a14:foregroundMark x1="53242" y1="71706" x2="53242" y2="71706"/>
                        <a14:foregroundMark x1="53456" y1="72799" x2="53456" y2="72799"/>
                        <a14:foregroundMark x1="54787" y1="72981" x2="54787" y2="72981"/>
                        <a14:foregroundMark x1="53714" y1="74742" x2="53714" y2="74742"/>
                        <a14:foregroundMark x1="55389" y1="74985" x2="55389" y2="74985"/>
                        <a14:foregroundMark x1="54873" y1="74438" x2="54873" y2="74438"/>
                        <a14:foregroundMark x1="54573" y1="75835" x2="54573" y2="75835"/>
                        <a14:backgroundMark x1="45985" y1="31330" x2="45985" y2="31330"/>
                        <a14:backgroundMark x1="47574" y1="30844" x2="47574" y2="30844"/>
                        <a14:backgroundMark x1="49549" y1="30662" x2="49549" y2="30662"/>
                        <a14:backgroundMark x1="52383" y1="31087" x2="52383" y2="31087"/>
                        <a14:backgroundMark x1="54143" y1="31815" x2="54143" y2="31815"/>
                        <a14:backgroundMark x1="57535" y1="34487" x2="57535" y2="34487"/>
                        <a14:backgroundMark x1="46715" y1="32180" x2="46715" y2="32180"/>
                        <a14:backgroundMark x1="52812" y1="32240" x2="52812" y2="32240"/>
                        <a14:backgroundMark x1="56677" y1="31937" x2="56677" y2="31937"/>
                        <a14:backgroundMark x1="55217" y1="33212" x2="55217" y2="33212"/>
                      </a14:backgroundRemoval>
                    </a14:imgEffect>
                    <a14:imgEffect>
                      <a14:saturation sat="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33077" t="25575" r="32228" b="19498"/>
          <a:stretch/>
        </p:blipFill>
        <p:spPr>
          <a:xfrm>
            <a:off x="6636322" y="157347"/>
            <a:ext cx="723134" cy="1024126"/>
          </a:xfrm>
          <a:prstGeom prst="rect">
            <a:avLst/>
          </a:prstGeom>
        </p:spPr>
      </p:pic>
      <p:pic>
        <p:nvPicPr>
          <p:cNvPr id="72" name="Picture 36" descr="C:\Users\Ivy\AppData\Local\Microsoft\Windows\Temporary Internet Files\Content.IE5\Z2ME05OT\ambulance_plain_red[1].png"/>
          <p:cNvPicPr>
            <a:picLocks noChangeAspect="1" noChangeArrowheads="1"/>
          </p:cNvPicPr>
          <p:nvPr/>
        </p:nvPicPr>
        <p:blipFill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50049" y="3764296"/>
            <a:ext cx="720764" cy="78082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78" name="Group 77"/>
          <p:cNvGrpSpPr/>
          <p:nvPr/>
        </p:nvGrpSpPr>
        <p:grpSpPr>
          <a:xfrm>
            <a:off x="1073617" y="5928810"/>
            <a:ext cx="218160" cy="344506"/>
            <a:chOff x="1156807" y="5912945"/>
            <a:chExt cx="236340" cy="344506"/>
          </a:xfrm>
        </p:grpSpPr>
        <p:sp>
          <p:nvSpPr>
            <p:cNvPr id="79" name="Oval 78"/>
            <p:cNvSpPr/>
            <p:nvPr/>
          </p:nvSpPr>
          <p:spPr>
            <a:xfrm>
              <a:off x="1236192" y="6007691"/>
              <a:ext cx="72000" cy="720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white"/>
                </a:solidFill>
              </a:endParaRPr>
            </a:p>
          </p:txBody>
        </p:sp>
        <p:sp>
          <p:nvSpPr>
            <p:cNvPr id="80" name="Oval 79"/>
            <p:cNvSpPr/>
            <p:nvPr/>
          </p:nvSpPr>
          <p:spPr>
            <a:xfrm>
              <a:off x="1156807" y="5912945"/>
              <a:ext cx="236340" cy="236340"/>
            </a:xfrm>
            <a:prstGeom prst="ellipse">
              <a:avLst/>
            </a:prstGeom>
            <a:solidFill>
              <a:srgbClr val="FCFDCF"/>
            </a:solidFill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white"/>
                </a:solidFill>
              </a:endParaRPr>
            </a:p>
          </p:txBody>
        </p:sp>
        <p:cxnSp>
          <p:nvCxnSpPr>
            <p:cNvPr id="81" name="Straight Connector 80"/>
            <p:cNvCxnSpPr/>
            <p:nvPr/>
          </p:nvCxnSpPr>
          <p:spPr>
            <a:xfrm>
              <a:off x="1238819" y="5970494"/>
              <a:ext cx="0" cy="60621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" name="Straight Connector 81"/>
            <p:cNvCxnSpPr/>
            <p:nvPr/>
          </p:nvCxnSpPr>
          <p:spPr>
            <a:xfrm>
              <a:off x="1308259" y="5970494"/>
              <a:ext cx="0" cy="60621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3" name="Arc 82"/>
            <p:cNvSpPr/>
            <p:nvPr/>
          </p:nvSpPr>
          <p:spPr>
            <a:xfrm rot="18900000">
              <a:off x="1180422" y="6064934"/>
              <a:ext cx="192517" cy="192517"/>
            </a:xfrm>
            <a:prstGeom prst="arc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black"/>
                </a:solidFill>
              </a:endParaRPr>
            </a:p>
          </p:txBody>
        </p:sp>
      </p:grpSp>
      <p:grpSp>
        <p:nvGrpSpPr>
          <p:cNvPr id="84" name="Group 83"/>
          <p:cNvGrpSpPr/>
          <p:nvPr/>
        </p:nvGrpSpPr>
        <p:grpSpPr>
          <a:xfrm>
            <a:off x="1323097" y="5928810"/>
            <a:ext cx="218160" cy="344506"/>
            <a:chOff x="1156807" y="5912945"/>
            <a:chExt cx="236340" cy="344506"/>
          </a:xfrm>
        </p:grpSpPr>
        <p:sp>
          <p:nvSpPr>
            <p:cNvPr id="85" name="Oval 84"/>
            <p:cNvSpPr/>
            <p:nvPr/>
          </p:nvSpPr>
          <p:spPr>
            <a:xfrm>
              <a:off x="1236192" y="6007691"/>
              <a:ext cx="72000" cy="720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white"/>
                </a:solidFill>
              </a:endParaRPr>
            </a:p>
          </p:txBody>
        </p:sp>
        <p:sp>
          <p:nvSpPr>
            <p:cNvPr id="86" name="Oval 85"/>
            <p:cNvSpPr/>
            <p:nvPr/>
          </p:nvSpPr>
          <p:spPr>
            <a:xfrm>
              <a:off x="1156807" y="5912945"/>
              <a:ext cx="236340" cy="236340"/>
            </a:xfrm>
            <a:prstGeom prst="ellipse">
              <a:avLst/>
            </a:prstGeom>
            <a:solidFill>
              <a:srgbClr val="FCFDCF"/>
            </a:solidFill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white"/>
                </a:solidFill>
              </a:endParaRPr>
            </a:p>
          </p:txBody>
        </p:sp>
        <p:cxnSp>
          <p:nvCxnSpPr>
            <p:cNvPr id="87" name="Straight Connector 86"/>
            <p:cNvCxnSpPr/>
            <p:nvPr/>
          </p:nvCxnSpPr>
          <p:spPr>
            <a:xfrm>
              <a:off x="1238819" y="5970494"/>
              <a:ext cx="0" cy="60621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8" name="Straight Connector 87"/>
            <p:cNvCxnSpPr/>
            <p:nvPr/>
          </p:nvCxnSpPr>
          <p:spPr>
            <a:xfrm>
              <a:off x="1308259" y="5970494"/>
              <a:ext cx="0" cy="60621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9" name="Arc 88"/>
            <p:cNvSpPr/>
            <p:nvPr/>
          </p:nvSpPr>
          <p:spPr>
            <a:xfrm rot="18900000">
              <a:off x="1180422" y="6064934"/>
              <a:ext cx="192517" cy="192517"/>
            </a:xfrm>
            <a:prstGeom prst="arc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black"/>
                </a:solidFill>
              </a:endParaRPr>
            </a:p>
          </p:txBody>
        </p:sp>
      </p:grpSp>
      <p:grpSp>
        <p:nvGrpSpPr>
          <p:cNvPr id="90" name="Group 89"/>
          <p:cNvGrpSpPr/>
          <p:nvPr/>
        </p:nvGrpSpPr>
        <p:grpSpPr>
          <a:xfrm>
            <a:off x="1576626" y="5928810"/>
            <a:ext cx="218160" cy="344506"/>
            <a:chOff x="1156807" y="5912945"/>
            <a:chExt cx="236340" cy="344506"/>
          </a:xfrm>
        </p:grpSpPr>
        <p:sp>
          <p:nvSpPr>
            <p:cNvPr id="91" name="Oval 90"/>
            <p:cNvSpPr/>
            <p:nvPr/>
          </p:nvSpPr>
          <p:spPr>
            <a:xfrm>
              <a:off x="1236192" y="6007691"/>
              <a:ext cx="72000" cy="720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white"/>
                </a:solidFill>
              </a:endParaRPr>
            </a:p>
          </p:txBody>
        </p:sp>
        <p:sp>
          <p:nvSpPr>
            <p:cNvPr id="92" name="Oval 91"/>
            <p:cNvSpPr/>
            <p:nvPr/>
          </p:nvSpPr>
          <p:spPr>
            <a:xfrm>
              <a:off x="1156807" y="5912945"/>
              <a:ext cx="236340" cy="236340"/>
            </a:xfrm>
            <a:prstGeom prst="ellipse">
              <a:avLst/>
            </a:prstGeom>
            <a:solidFill>
              <a:srgbClr val="FCFDCF"/>
            </a:solidFill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white"/>
                </a:solidFill>
              </a:endParaRPr>
            </a:p>
          </p:txBody>
        </p:sp>
        <p:cxnSp>
          <p:nvCxnSpPr>
            <p:cNvPr id="93" name="Straight Connector 92"/>
            <p:cNvCxnSpPr/>
            <p:nvPr/>
          </p:nvCxnSpPr>
          <p:spPr>
            <a:xfrm>
              <a:off x="1238819" y="5970494"/>
              <a:ext cx="0" cy="60621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4" name="Straight Connector 93"/>
            <p:cNvCxnSpPr/>
            <p:nvPr/>
          </p:nvCxnSpPr>
          <p:spPr>
            <a:xfrm>
              <a:off x="1308259" y="5970494"/>
              <a:ext cx="0" cy="60621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5" name="Arc 94"/>
            <p:cNvSpPr/>
            <p:nvPr/>
          </p:nvSpPr>
          <p:spPr>
            <a:xfrm rot="18900000">
              <a:off x="1180422" y="6064934"/>
              <a:ext cx="192517" cy="192517"/>
            </a:xfrm>
            <a:prstGeom prst="arc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black"/>
                </a:solidFill>
              </a:endParaRPr>
            </a:p>
          </p:txBody>
        </p:sp>
      </p:grpSp>
      <p:grpSp>
        <p:nvGrpSpPr>
          <p:cNvPr id="96" name="Group 95"/>
          <p:cNvGrpSpPr/>
          <p:nvPr/>
        </p:nvGrpSpPr>
        <p:grpSpPr>
          <a:xfrm>
            <a:off x="1828021" y="5928810"/>
            <a:ext cx="218160" cy="344506"/>
            <a:chOff x="1156807" y="5912945"/>
            <a:chExt cx="236340" cy="344506"/>
          </a:xfrm>
        </p:grpSpPr>
        <p:sp>
          <p:nvSpPr>
            <p:cNvPr id="97" name="Oval 96"/>
            <p:cNvSpPr/>
            <p:nvPr/>
          </p:nvSpPr>
          <p:spPr>
            <a:xfrm>
              <a:off x="1236192" y="6007691"/>
              <a:ext cx="72000" cy="720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white"/>
                </a:solidFill>
              </a:endParaRPr>
            </a:p>
          </p:txBody>
        </p:sp>
        <p:sp>
          <p:nvSpPr>
            <p:cNvPr id="98" name="Oval 97"/>
            <p:cNvSpPr/>
            <p:nvPr/>
          </p:nvSpPr>
          <p:spPr>
            <a:xfrm>
              <a:off x="1156807" y="5912945"/>
              <a:ext cx="236340" cy="236340"/>
            </a:xfrm>
            <a:prstGeom prst="ellipse">
              <a:avLst/>
            </a:prstGeom>
            <a:solidFill>
              <a:srgbClr val="FCFDCF"/>
            </a:solidFill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white"/>
                </a:solidFill>
              </a:endParaRPr>
            </a:p>
          </p:txBody>
        </p:sp>
        <p:cxnSp>
          <p:nvCxnSpPr>
            <p:cNvPr id="99" name="Straight Connector 98"/>
            <p:cNvCxnSpPr/>
            <p:nvPr/>
          </p:nvCxnSpPr>
          <p:spPr>
            <a:xfrm>
              <a:off x="1238819" y="5970494"/>
              <a:ext cx="0" cy="60621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0" name="Straight Connector 99"/>
            <p:cNvCxnSpPr/>
            <p:nvPr/>
          </p:nvCxnSpPr>
          <p:spPr>
            <a:xfrm>
              <a:off x="1308259" y="5970494"/>
              <a:ext cx="0" cy="60621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1" name="Arc 100"/>
            <p:cNvSpPr/>
            <p:nvPr/>
          </p:nvSpPr>
          <p:spPr>
            <a:xfrm rot="18900000">
              <a:off x="1180422" y="6064934"/>
              <a:ext cx="192517" cy="192517"/>
            </a:xfrm>
            <a:prstGeom prst="arc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black"/>
                </a:solidFill>
              </a:endParaRPr>
            </a:p>
          </p:txBody>
        </p:sp>
      </p:grpSp>
      <p:grpSp>
        <p:nvGrpSpPr>
          <p:cNvPr id="102" name="Group 101"/>
          <p:cNvGrpSpPr/>
          <p:nvPr/>
        </p:nvGrpSpPr>
        <p:grpSpPr>
          <a:xfrm>
            <a:off x="1073617" y="5373216"/>
            <a:ext cx="218160" cy="344506"/>
            <a:chOff x="1156807" y="5912945"/>
            <a:chExt cx="236340" cy="344506"/>
          </a:xfrm>
        </p:grpSpPr>
        <p:sp>
          <p:nvSpPr>
            <p:cNvPr id="103" name="Oval 102"/>
            <p:cNvSpPr/>
            <p:nvPr/>
          </p:nvSpPr>
          <p:spPr>
            <a:xfrm>
              <a:off x="1236192" y="6007691"/>
              <a:ext cx="72000" cy="720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white"/>
                </a:solidFill>
              </a:endParaRPr>
            </a:p>
          </p:txBody>
        </p:sp>
        <p:sp>
          <p:nvSpPr>
            <p:cNvPr id="104" name="Oval 103"/>
            <p:cNvSpPr/>
            <p:nvPr/>
          </p:nvSpPr>
          <p:spPr>
            <a:xfrm>
              <a:off x="1156807" y="5912945"/>
              <a:ext cx="236340" cy="236340"/>
            </a:xfrm>
            <a:prstGeom prst="ellipse">
              <a:avLst/>
            </a:prstGeom>
            <a:solidFill>
              <a:srgbClr val="FCFDCF"/>
            </a:solidFill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white"/>
                </a:solidFill>
              </a:endParaRPr>
            </a:p>
          </p:txBody>
        </p:sp>
        <p:cxnSp>
          <p:nvCxnSpPr>
            <p:cNvPr id="105" name="Straight Connector 104"/>
            <p:cNvCxnSpPr/>
            <p:nvPr/>
          </p:nvCxnSpPr>
          <p:spPr>
            <a:xfrm>
              <a:off x="1238819" y="5970494"/>
              <a:ext cx="0" cy="60621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6" name="Straight Connector 105"/>
            <p:cNvCxnSpPr/>
            <p:nvPr/>
          </p:nvCxnSpPr>
          <p:spPr>
            <a:xfrm>
              <a:off x="1308259" y="5970494"/>
              <a:ext cx="0" cy="60621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7" name="Arc 106"/>
            <p:cNvSpPr/>
            <p:nvPr/>
          </p:nvSpPr>
          <p:spPr>
            <a:xfrm rot="18900000">
              <a:off x="1180422" y="6064934"/>
              <a:ext cx="192517" cy="192517"/>
            </a:xfrm>
            <a:prstGeom prst="arc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black"/>
                </a:solidFill>
              </a:endParaRPr>
            </a:p>
          </p:txBody>
        </p:sp>
      </p:grpSp>
      <p:grpSp>
        <p:nvGrpSpPr>
          <p:cNvPr id="108" name="Group 107"/>
          <p:cNvGrpSpPr/>
          <p:nvPr/>
        </p:nvGrpSpPr>
        <p:grpSpPr>
          <a:xfrm>
            <a:off x="1323097" y="5373216"/>
            <a:ext cx="218160" cy="344506"/>
            <a:chOff x="1156807" y="5912945"/>
            <a:chExt cx="236340" cy="344506"/>
          </a:xfrm>
        </p:grpSpPr>
        <p:sp>
          <p:nvSpPr>
            <p:cNvPr id="109" name="Oval 108"/>
            <p:cNvSpPr/>
            <p:nvPr/>
          </p:nvSpPr>
          <p:spPr>
            <a:xfrm>
              <a:off x="1236192" y="6007691"/>
              <a:ext cx="72000" cy="720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white"/>
                </a:solidFill>
              </a:endParaRPr>
            </a:p>
          </p:txBody>
        </p:sp>
        <p:sp>
          <p:nvSpPr>
            <p:cNvPr id="110" name="Oval 109"/>
            <p:cNvSpPr/>
            <p:nvPr/>
          </p:nvSpPr>
          <p:spPr>
            <a:xfrm>
              <a:off x="1156807" y="5912945"/>
              <a:ext cx="236340" cy="236340"/>
            </a:xfrm>
            <a:prstGeom prst="ellipse">
              <a:avLst/>
            </a:prstGeom>
            <a:solidFill>
              <a:srgbClr val="FCFDCF"/>
            </a:solidFill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white"/>
                </a:solidFill>
              </a:endParaRPr>
            </a:p>
          </p:txBody>
        </p:sp>
        <p:cxnSp>
          <p:nvCxnSpPr>
            <p:cNvPr id="111" name="Straight Connector 110"/>
            <p:cNvCxnSpPr/>
            <p:nvPr/>
          </p:nvCxnSpPr>
          <p:spPr>
            <a:xfrm>
              <a:off x="1238819" y="5970494"/>
              <a:ext cx="0" cy="60621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2" name="Straight Connector 111"/>
            <p:cNvCxnSpPr/>
            <p:nvPr/>
          </p:nvCxnSpPr>
          <p:spPr>
            <a:xfrm>
              <a:off x="1308259" y="5970494"/>
              <a:ext cx="0" cy="60621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3" name="Arc 112"/>
            <p:cNvSpPr/>
            <p:nvPr/>
          </p:nvSpPr>
          <p:spPr>
            <a:xfrm rot="18900000">
              <a:off x="1180422" y="6064934"/>
              <a:ext cx="192517" cy="192517"/>
            </a:xfrm>
            <a:prstGeom prst="arc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black"/>
                </a:solidFill>
              </a:endParaRPr>
            </a:p>
          </p:txBody>
        </p:sp>
      </p:grpSp>
      <p:grpSp>
        <p:nvGrpSpPr>
          <p:cNvPr id="114" name="Group 113"/>
          <p:cNvGrpSpPr/>
          <p:nvPr/>
        </p:nvGrpSpPr>
        <p:grpSpPr>
          <a:xfrm>
            <a:off x="1576626" y="5373216"/>
            <a:ext cx="218160" cy="344506"/>
            <a:chOff x="1156807" y="5912945"/>
            <a:chExt cx="236340" cy="344506"/>
          </a:xfrm>
        </p:grpSpPr>
        <p:sp>
          <p:nvSpPr>
            <p:cNvPr id="115" name="Oval 114"/>
            <p:cNvSpPr/>
            <p:nvPr/>
          </p:nvSpPr>
          <p:spPr>
            <a:xfrm>
              <a:off x="1236192" y="6007691"/>
              <a:ext cx="72000" cy="720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white"/>
                </a:solidFill>
              </a:endParaRPr>
            </a:p>
          </p:txBody>
        </p:sp>
        <p:sp>
          <p:nvSpPr>
            <p:cNvPr id="116" name="Oval 115"/>
            <p:cNvSpPr/>
            <p:nvPr/>
          </p:nvSpPr>
          <p:spPr>
            <a:xfrm>
              <a:off x="1156807" y="5912945"/>
              <a:ext cx="236340" cy="236340"/>
            </a:xfrm>
            <a:prstGeom prst="ellipse">
              <a:avLst/>
            </a:prstGeom>
            <a:solidFill>
              <a:srgbClr val="FCFDCF"/>
            </a:solidFill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white"/>
                </a:solidFill>
              </a:endParaRPr>
            </a:p>
          </p:txBody>
        </p:sp>
        <p:cxnSp>
          <p:nvCxnSpPr>
            <p:cNvPr id="117" name="Straight Connector 116"/>
            <p:cNvCxnSpPr/>
            <p:nvPr/>
          </p:nvCxnSpPr>
          <p:spPr>
            <a:xfrm>
              <a:off x="1238819" y="5970494"/>
              <a:ext cx="0" cy="60621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8" name="Straight Connector 117"/>
            <p:cNvCxnSpPr/>
            <p:nvPr/>
          </p:nvCxnSpPr>
          <p:spPr>
            <a:xfrm>
              <a:off x="1308259" y="5970494"/>
              <a:ext cx="0" cy="60621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9" name="Arc 118"/>
            <p:cNvSpPr/>
            <p:nvPr/>
          </p:nvSpPr>
          <p:spPr>
            <a:xfrm rot="18900000">
              <a:off x="1180422" y="6064934"/>
              <a:ext cx="192517" cy="192517"/>
            </a:xfrm>
            <a:prstGeom prst="arc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black"/>
                </a:solidFill>
              </a:endParaRPr>
            </a:p>
          </p:txBody>
        </p:sp>
      </p:grpSp>
      <p:grpSp>
        <p:nvGrpSpPr>
          <p:cNvPr id="120" name="Group 119"/>
          <p:cNvGrpSpPr/>
          <p:nvPr/>
        </p:nvGrpSpPr>
        <p:grpSpPr>
          <a:xfrm>
            <a:off x="1828021" y="5373216"/>
            <a:ext cx="218160" cy="344506"/>
            <a:chOff x="1156807" y="5912945"/>
            <a:chExt cx="236340" cy="344506"/>
          </a:xfrm>
        </p:grpSpPr>
        <p:sp>
          <p:nvSpPr>
            <p:cNvPr id="121" name="Oval 120"/>
            <p:cNvSpPr/>
            <p:nvPr/>
          </p:nvSpPr>
          <p:spPr>
            <a:xfrm>
              <a:off x="1236192" y="6007691"/>
              <a:ext cx="72000" cy="720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white"/>
                </a:solidFill>
              </a:endParaRPr>
            </a:p>
          </p:txBody>
        </p:sp>
        <p:sp>
          <p:nvSpPr>
            <p:cNvPr id="122" name="Oval 121"/>
            <p:cNvSpPr/>
            <p:nvPr/>
          </p:nvSpPr>
          <p:spPr>
            <a:xfrm>
              <a:off x="1156807" y="5912945"/>
              <a:ext cx="236340" cy="236340"/>
            </a:xfrm>
            <a:prstGeom prst="ellipse">
              <a:avLst/>
            </a:prstGeom>
            <a:solidFill>
              <a:srgbClr val="FCFDCF"/>
            </a:solidFill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white"/>
                </a:solidFill>
              </a:endParaRPr>
            </a:p>
          </p:txBody>
        </p:sp>
        <p:cxnSp>
          <p:nvCxnSpPr>
            <p:cNvPr id="123" name="Straight Connector 122"/>
            <p:cNvCxnSpPr/>
            <p:nvPr/>
          </p:nvCxnSpPr>
          <p:spPr>
            <a:xfrm>
              <a:off x="1238819" y="5970494"/>
              <a:ext cx="0" cy="60621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4" name="Straight Connector 123"/>
            <p:cNvCxnSpPr/>
            <p:nvPr/>
          </p:nvCxnSpPr>
          <p:spPr>
            <a:xfrm>
              <a:off x="1308259" y="5970494"/>
              <a:ext cx="0" cy="60621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5" name="Arc 124"/>
            <p:cNvSpPr/>
            <p:nvPr/>
          </p:nvSpPr>
          <p:spPr>
            <a:xfrm rot="18900000">
              <a:off x="1180422" y="6064934"/>
              <a:ext cx="192517" cy="192517"/>
            </a:xfrm>
            <a:prstGeom prst="arc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black"/>
                </a:solidFill>
              </a:endParaRPr>
            </a:p>
          </p:txBody>
        </p:sp>
      </p:grpSp>
      <p:grpSp>
        <p:nvGrpSpPr>
          <p:cNvPr id="126" name="Group 125"/>
          <p:cNvGrpSpPr/>
          <p:nvPr/>
        </p:nvGrpSpPr>
        <p:grpSpPr>
          <a:xfrm>
            <a:off x="2209996" y="6453336"/>
            <a:ext cx="218160" cy="344506"/>
            <a:chOff x="1156807" y="5912945"/>
            <a:chExt cx="236340" cy="344506"/>
          </a:xfrm>
        </p:grpSpPr>
        <p:sp>
          <p:nvSpPr>
            <p:cNvPr id="127" name="Oval 126"/>
            <p:cNvSpPr/>
            <p:nvPr/>
          </p:nvSpPr>
          <p:spPr>
            <a:xfrm>
              <a:off x="1236192" y="6007691"/>
              <a:ext cx="72000" cy="720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white"/>
                </a:solidFill>
              </a:endParaRPr>
            </a:p>
          </p:txBody>
        </p:sp>
        <p:sp>
          <p:nvSpPr>
            <p:cNvPr id="128" name="Oval 127"/>
            <p:cNvSpPr/>
            <p:nvPr/>
          </p:nvSpPr>
          <p:spPr>
            <a:xfrm>
              <a:off x="1156807" y="5912945"/>
              <a:ext cx="236340" cy="236340"/>
            </a:xfrm>
            <a:prstGeom prst="ellipse">
              <a:avLst/>
            </a:prstGeom>
            <a:solidFill>
              <a:srgbClr val="FCFDCF"/>
            </a:solidFill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white"/>
                </a:solidFill>
              </a:endParaRPr>
            </a:p>
          </p:txBody>
        </p:sp>
        <p:cxnSp>
          <p:nvCxnSpPr>
            <p:cNvPr id="129" name="Straight Connector 128"/>
            <p:cNvCxnSpPr/>
            <p:nvPr/>
          </p:nvCxnSpPr>
          <p:spPr>
            <a:xfrm>
              <a:off x="1238819" y="5970494"/>
              <a:ext cx="0" cy="60621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0" name="Straight Connector 129"/>
            <p:cNvCxnSpPr/>
            <p:nvPr/>
          </p:nvCxnSpPr>
          <p:spPr>
            <a:xfrm>
              <a:off x="1308259" y="5970494"/>
              <a:ext cx="0" cy="60621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1" name="Arc 130"/>
            <p:cNvSpPr/>
            <p:nvPr/>
          </p:nvSpPr>
          <p:spPr>
            <a:xfrm rot="18900000">
              <a:off x="1180422" y="6064934"/>
              <a:ext cx="192517" cy="192517"/>
            </a:xfrm>
            <a:prstGeom prst="arc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black"/>
                </a:solidFill>
              </a:endParaRPr>
            </a:p>
          </p:txBody>
        </p:sp>
      </p:grpSp>
      <p:grpSp>
        <p:nvGrpSpPr>
          <p:cNvPr id="132" name="Group 131"/>
          <p:cNvGrpSpPr/>
          <p:nvPr/>
        </p:nvGrpSpPr>
        <p:grpSpPr>
          <a:xfrm>
            <a:off x="2459476" y="6453336"/>
            <a:ext cx="218160" cy="344506"/>
            <a:chOff x="1156807" y="5912945"/>
            <a:chExt cx="236340" cy="344506"/>
          </a:xfrm>
        </p:grpSpPr>
        <p:sp>
          <p:nvSpPr>
            <p:cNvPr id="133" name="Oval 132"/>
            <p:cNvSpPr/>
            <p:nvPr/>
          </p:nvSpPr>
          <p:spPr>
            <a:xfrm>
              <a:off x="1236192" y="6007691"/>
              <a:ext cx="72000" cy="720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white"/>
                </a:solidFill>
              </a:endParaRPr>
            </a:p>
          </p:txBody>
        </p:sp>
        <p:sp>
          <p:nvSpPr>
            <p:cNvPr id="134" name="Oval 133"/>
            <p:cNvSpPr/>
            <p:nvPr/>
          </p:nvSpPr>
          <p:spPr>
            <a:xfrm>
              <a:off x="1156807" y="5912945"/>
              <a:ext cx="236340" cy="236340"/>
            </a:xfrm>
            <a:prstGeom prst="ellipse">
              <a:avLst/>
            </a:prstGeom>
            <a:solidFill>
              <a:srgbClr val="FCFDCF"/>
            </a:solidFill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white"/>
                </a:solidFill>
              </a:endParaRPr>
            </a:p>
          </p:txBody>
        </p:sp>
        <p:cxnSp>
          <p:nvCxnSpPr>
            <p:cNvPr id="135" name="Straight Connector 134"/>
            <p:cNvCxnSpPr/>
            <p:nvPr/>
          </p:nvCxnSpPr>
          <p:spPr>
            <a:xfrm>
              <a:off x="1238819" y="5970494"/>
              <a:ext cx="0" cy="60621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6" name="Straight Connector 135"/>
            <p:cNvCxnSpPr/>
            <p:nvPr/>
          </p:nvCxnSpPr>
          <p:spPr>
            <a:xfrm>
              <a:off x="1308259" y="5970494"/>
              <a:ext cx="0" cy="60621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7" name="Arc 136"/>
            <p:cNvSpPr/>
            <p:nvPr/>
          </p:nvSpPr>
          <p:spPr>
            <a:xfrm rot="18900000">
              <a:off x="1180422" y="6064934"/>
              <a:ext cx="192517" cy="192517"/>
            </a:xfrm>
            <a:prstGeom prst="arc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black"/>
                </a:solidFill>
              </a:endParaRPr>
            </a:p>
          </p:txBody>
        </p:sp>
      </p:grpSp>
      <p:grpSp>
        <p:nvGrpSpPr>
          <p:cNvPr id="138" name="Group 137"/>
          <p:cNvGrpSpPr/>
          <p:nvPr/>
        </p:nvGrpSpPr>
        <p:grpSpPr>
          <a:xfrm>
            <a:off x="3356806" y="5388750"/>
            <a:ext cx="218160" cy="344506"/>
            <a:chOff x="1156807" y="5912945"/>
            <a:chExt cx="236340" cy="344506"/>
          </a:xfrm>
        </p:grpSpPr>
        <p:sp>
          <p:nvSpPr>
            <p:cNvPr id="139" name="Oval 138"/>
            <p:cNvSpPr/>
            <p:nvPr/>
          </p:nvSpPr>
          <p:spPr>
            <a:xfrm>
              <a:off x="1236192" y="6007691"/>
              <a:ext cx="72000" cy="720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white"/>
                </a:solidFill>
              </a:endParaRPr>
            </a:p>
          </p:txBody>
        </p:sp>
        <p:sp>
          <p:nvSpPr>
            <p:cNvPr id="140" name="Oval 139"/>
            <p:cNvSpPr/>
            <p:nvPr/>
          </p:nvSpPr>
          <p:spPr>
            <a:xfrm>
              <a:off x="1156807" y="5912945"/>
              <a:ext cx="236340" cy="236340"/>
            </a:xfrm>
            <a:prstGeom prst="ellipse">
              <a:avLst/>
            </a:prstGeom>
            <a:solidFill>
              <a:srgbClr val="FCFDCF"/>
            </a:solidFill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white"/>
                </a:solidFill>
              </a:endParaRPr>
            </a:p>
          </p:txBody>
        </p:sp>
        <p:cxnSp>
          <p:nvCxnSpPr>
            <p:cNvPr id="141" name="Straight Connector 140"/>
            <p:cNvCxnSpPr/>
            <p:nvPr/>
          </p:nvCxnSpPr>
          <p:spPr>
            <a:xfrm>
              <a:off x="1238819" y="5970494"/>
              <a:ext cx="0" cy="60621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2" name="Straight Connector 141"/>
            <p:cNvCxnSpPr/>
            <p:nvPr/>
          </p:nvCxnSpPr>
          <p:spPr>
            <a:xfrm>
              <a:off x="1308259" y="5970494"/>
              <a:ext cx="0" cy="60621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3" name="Arc 142"/>
            <p:cNvSpPr/>
            <p:nvPr/>
          </p:nvSpPr>
          <p:spPr>
            <a:xfrm rot="18900000">
              <a:off x="1180422" y="6064934"/>
              <a:ext cx="192517" cy="192517"/>
            </a:xfrm>
            <a:prstGeom prst="arc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black"/>
                </a:solidFill>
              </a:endParaRPr>
            </a:p>
          </p:txBody>
        </p:sp>
      </p:grpSp>
      <p:grpSp>
        <p:nvGrpSpPr>
          <p:cNvPr id="144" name="Group 143"/>
          <p:cNvGrpSpPr/>
          <p:nvPr/>
        </p:nvGrpSpPr>
        <p:grpSpPr>
          <a:xfrm>
            <a:off x="1063742" y="6453339"/>
            <a:ext cx="218048" cy="236219"/>
            <a:chOff x="0" y="0"/>
            <a:chExt cx="236340" cy="236340"/>
          </a:xfrm>
        </p:grpSpPr>
        <p:sp>
          <p:nvSpPr>
            <p:cNvPr id="145" name="Oval 144"/>
            <p:cNvSpPr/>
            <p:nvPr/>
          </p:nvSpPr>
          <p:spPr>
            <a:xfrm>
              <a:off x="79385" y="94746"/>
              <a:ext cx="72000" cy="72000"/>
            </a:xfrm>
            <a:prstGeom prst="ellipse">
              <a:avLst/>
            </a:prstGeom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GB" sz="1200" kern="100">
                  <a:solidFill>
                    <a:prstClr val="white"/>
                  </a:solidFill>
                  <a:ea typeface="Times New Roman"/>
                  <a:cs typeface="Times New Roman"/>
                </a:rPr>
                <a:t> </a:t>
              </a:r>
              <a:endParaRPr lang="en-GB" sz="1200" kern="100">
                <a:solidFill>
                  <a:prstClr val="white"/>
                </a:solidFill>
                <a:ea typeface="新細明體"/>
                <a:cs typeface="Times New Roman"/>
              </a:endParaRPr>
            </a:p>
          </p:txBody>
        </p:sp>
        <p:sp>
          <p:nvSpPr>
            <p:cNvPr id="146" name="Oval 145"/>
            <p:cNvSpPr/>
            <p:nvPr/>
          </p:nvSpPr>
          <p:spPr>
            <a:xfrm>
              <a:off x="0" y="0"/>
              <a:ext cx="236340" cy="236340"/>
            </a:xfrm>
            <a:prstGeom prst="ellipse">
              <a:avLst/>
            </a:prstGeom>
            <a:solidFill>
              <a:srgbClr val="FCFDCF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GB" sz="1200" kern="100">
                  <a:solidFill>
                    <a:prstClr val="white"/>
                  </a:solidFill>
                  <a:ea typeface="Times New Roman"/>
                  <a:cs typeface="Times New Roman"/>
                </a:rPr>
                <a:t> </a:t>
              </a:r>
              <a:endParaRPr lang="en-GB" sz="1200" kern="100">
                <a:solidFill>
                  <a:prstClr val="white"/>
                </a:solidFill>
                <a:ea typeface="新細明體"/>
                <a:cs typeface="Times New Roman"/>
              </a:endParaRPr>
            </a:p>
          </p:txBody>
        </p:sp>
        <p:cxnSp>
          <p:nvCxnSpPr>
            <p:cNvPr id="147" name="Straight Connector 146"/>
            <p:cNvCxnSpPr/>
            <p:nvPr/>
          </p:nvCxnSpPr>
          <p:spPr>
            <a:xfrm>
              <a:off x="82012" y="57549"/>
              <a:ext cx="0" cy="60621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8" name="Straight Connector 147"/>
            <p:cNvCxnSpPr/>
            <p:nvPr/>
          </p:nvCxnSpPr>
          <p:spPr>
            <a:xfrm>
              <a:off x="151452" y="57549"/>
              <a:ext cx="0" cy="60621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9" name="Straight Connector 148"/>
            <p:cNvCxnSpPr/>
            <p:nvPr/>
          </p:nvCxnSpPr>
          <p:spPr>
            <a:xfrm>
              <a:off x="55818" y="164538"/>
              <a:ext cx="123872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50" name="Group 149"/>
          <p:cNvGrpSpPr/>
          <p:nvPr/>
        </p:nvGrpSpPr>
        <p:grpSpPr>
          <a:xfrm>
            <a:off x="3356918" y="5928452"/>
            <a:ext cx="218049" cy="236855"/>
            <a:chOff x="0" y="0"/>
            <a:chExt cx="315197" cy="316538"/>
          </a:xfrm>
        </p:grpSpPr>
        <p:sp>
          <p:nvSpPr>
            <p:cNvPr id="151" name="Oval 150"/>
            <p:cNvSpPr/>
            <p:nvPr/>
          </p:nvSpPr>
          <p:spPr>
            <a:xfrm>
              <a:off x="0" y="1341"/>
              <a:ext cx="315197" cy="315197"/>
            </a:xfrm>
            <a:prstGeom prst="ellipse">
              <a:avLst/>
            </a:prstGeom>
            <a:solidFill>
              <a:srgbClr val="FCFDCF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GB" sz="1200" kern="100" dirty="0">
                  <a:solidFill>
                    <a:prstClr val="white"/>
                  </a:solidFill>
                  <a:ea typeface="Times New Roman"/>
                  <a:cs typeface="Times New Roman"/>
                </a:rPr>
                <a:t> </a:t>
              </a:r>
              <a:endParaRPr lang="en-GB" sz="1200" kern="100" dirty="0">
                <a:solidFill>
                  <a:prstClr val="white"/>
                </a:solidFill>
                <a:ea typeface="新細明體"/>
                <a:cs typeface="Times New Roman"/>
              </a:endParaRPr>
            </a:p>
          </p:txBody>
        </p:sp>
        <p:cxnSp>
          <p:nvCxnSpPr>
            <p:cNvPr id="152" name="Straight Connector 151"/>
            <p:cNvCxnSpPr/>
            <p:nvPr/>
          </p:nvCxnSpPr>
          <p:spPr>
            <a:xfrm>
              <a:off x="109376" y="78092"/>
              <a:ext cx="0" cy="80847"/>
            </a:xfrm>
            <a:prstGeom prst="line">
              <a:avLst/>
            </a:prstGeom>
            <a:ln w="1905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3" name="Straight Connector 152"/>
            <p:cNvCxnSpPr/>
            <p:nvPr/>
          </p:nvCxnSpPr>
          <p:spPr>
            <a:xfrm>
              <a:off x="201985" y="78092"/>
              <a:ext cx="0" cy="80847"/>
            </a:xfrm>
            <a:prstGeom prst="line">
              <a:avLst/>
            </a:prstGeom>
            <a:ln w="1905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4" name="Arc 153"/>
            <p:cNvSpPr/>
            <p:nvPr/>
          </p:nvSpPr>
          <p:spPr>
            <a:xfrm rot="8150065">
              <a:off x="31494" y="0"/>
              <a:ext cx="256752" cy="256752"/>
            </a:xfrm>
            <a:prstGeom prst="arc">
              <a:avLst/>
            </a:prstGeom>
            <a:ln w="1905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r>
                <a:rPr lang="en-GB" sz="1200" kern="100" dirty="0">
                  <a:solidFill>
                    <a:prstClr val="black"/>
                  </a:solidFill>
                  <a:ea typeface="Times New Roman"/>
                  <a:cs typeface="Times New Roman"/>
                </a:rPr>
                <a:t> </a:t>
              </a:r>
              <a:endParaRPr lang="en-GB" sz="1200" kern="100" dirty="0">
                <a:solidFill>
                  <a:prstClr val="black"/>
                </a:solidFill>
                <a:ea typeface="新細明體"/>
                <a:cs typeface="Times New Roman"/>
              </a:endParaRPr>
            </a:p>
          </p:txBody>
        </p:sp>
      </p:grpSp>
      <p:grpSp>
        <p:nvGrpSpPr>
          <p:cNvPr id="155" name="Group 154"/>
          <p:cNvGrpSpPr/>
          <p:nvPr/>
        </p:nvGrpSpPr>
        <p:grpSpPr>
          <a:xfrm>
            <a:off x="3356918" y="6432508"/>
            <a:ext cx="218049" cy="236855"/>
            <a:chOff x="0" y="0"/>
            <a:chExt cx="315197" cy="316538"/>
          </a:xfrm>
        </p:grpSpPr>
        <p:sp>
          <p:nvSpPr>
            <p:cNvPr id="156" name="Oval 155"/>
            <p:cNvSpPr/>
            <p:nvPr/>
          </p:nvSpPr>
          <p:spPr>
            <a:xfrm>
              <a:off x="0" y="1341"/>
              <a:ext cx="315197" cy="315197"/>
            </a:xfrm>
            <a:prstGeom prst="ellipse">
              <a:avLst/>
            </a:prstGeom>
            <a:solidFill>
              <a:srgbClr val="FCFDCF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GB" sz="1200" kern="100" dirty="0">
                  <a:solidFill>
                    <a:prstClr val="white"/>
                  </a:solidFill>
                  <a:ea typeface="Times New Roman"/>
                  <a:cs typeface="Times New Roman"/>
                </a:rPr>
                <a:t> </a:t>
              </a:r>
              <a:endParaRPr lang="en-GB" sz="1200" kern="100" dirty="0">
                <a:solidFill>
                  <a:prstClr val="white"/>
                </a:solidFill>
                <a:ea typeface="新細明體"/>
                <a:cs typeface="Times New Roman"/>
              </a:endParaRPr>
            </a:p>
          </p:txBody>
        </p:sp>
        <p:cxnSp>
          <p:nvCxnSpPr>
            <p:cNvPr id="157" name="Straight Connector 156"/>
            <p:cNvCxnSpPr/>
            <p:nvPr/>
          </p:nvCxnSpPr>
          <p:spPr>
            <a:xfrm>
              <a:off x="109376" y="78092"/>
              <a:ext cx="0" cy="80847"/>
            </a:xfrm>
            <a:prstGeom prst="line">
              <a:avLst/>
            </a:prstGeom>
            <a:ln w="1905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8" name="Straight Connector 157"/>
            <p:cNvCxnSpPr/>
            <p:nvPr/>
          </p:nvCxnSpPr>
          <p:spPr>
            <a:xfrm>
              <a:off x="201985" y="78092"/>
              <a:ext cx="0" cy="80847"/>
            </a:xfrm>
            <a:prstGeom prst="line">
              <a:avLst/>
            </a:prstGeom>
            <a:ln w="1905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9" name="Arc 158"/>
            <p:cNvSpPr/>
            <p:nvPr/>
          </p:nvSpPr>
          <p:spPr>
            <a:xfrm rot="8150065">
              <a:off x="31494" y="0"/>
              <a:ext cx="256752" cy="256752"/>
            </a:xfrm>
            <a:prstGeom prst="arc">
              <a:avLst/>
            </a:prstGeom>
            <a:ln w="1905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r>
                <a:rPr lang="en-GB" sz="1200" kern="100" dirty="0">
                  <a:solidFill>
                    <a:prstClr val="black"/>
                  </a:solidFill>
                  <a:ea typeface="Times New Roman"/>
                  <a:cs typeface="Times New Roman"/>
                </a:rPr>
                <a:t> </a:t>
              </a:r>
              <a:endParaRPr lang="en-GB" sz="1200" kern="100" dirty="0">
                <a:solidFill>
                  <a:prstClr val="black"/>
                </a:solidFill>
                <a:ea typeface="新細明體"/>
                <a:cs typeface="Times New Roman"/>
              </a:endParaRPr>
            </a:p>
          </p:txBody>
        </p:sp>
      </p:grpSp>
      <p:grpSp>
        <p:nvGrpSpPr>
          <p:cNvPr id="160" name="Group 159"/>
          <p:cNvGrpSpPr/>
          <p:nvPr/>
        </p:nvGrpSpPr>
        <p:grpSpPr>
          <a:xfrm>
            <a:off x="2212353" y="5384195"/>
            <a:ext cx="218049" cy="236855"/>
            <a:chOff x="0" y="0"/>
            <a:chExt cx="315197" cy="316538"/>
          </a:xfrm>
        </p:grpSpPr>
        <p:sp>
          <p:nvSpPr>
            <p:cNvPr id="161" name="Oval 160"/>
            <p:cNvSpPr/>
            <p:nvPr/>
          </p:nvSpPr>
          <p:spPr>
            <a:xfrm>
              <a:off x="0" y="1341"/>
              <a:ext cx="315197" cy="315197"/>
            </a:xfrm>
            <a:prstGeom prst="ellipse">
              <a:avLst/>
            </a:prstGeom>
            <a:solidFill>
              <a:srgbClr val="FCFDCF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GB" sz="1200" kern="100" dirty="0">
                  <a:solidFill>
                    <a:prstClr val="white"/>
                  </a:solidFill>
                  <a:ea typeface="Times New Roman"/>
                  <a:cs typeface="Times New Roman"/>
                </a:rPr>
                <a:t> </a:t>
              </a:r>
              <a:endParaRPr lang="en-GB" sz="1200" kern="100" dirty="0">
                <a:solidFill>
                  <a:prstClr val="white"/>
                </a:solidFill>
                <a:ea typeface="新細明體"/>
                <a:cs typeface="Times New Roman"/>
              </a:endParaRPr>
            </a:p>
          </p:txBody>
        </p:sp>
        <p:cxnSp>
          <p:nvCxnSpPr>
            <p:cNvPr id="162" name="Straight Connector 161"/>
            <p:cNvCxnSpPr/>
            <p:nvPr/>
          </p:nvCxnSpPr>
          <p:spPr>
            <a:xfrm>
              <a:off x="109376" y="78092"/>
              <a:ext cx="0" cy="80847"/>
            </a:xfrm>
            <a:prstGeom prst="line">
              <a:avLst/>
            </a:prstGeom>
            <a:ln w="1905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3" name="Straight Connector 162"/>
            <p:cNvCxnSpPr/>
            <p:nvPr/>
          </p:nvCxnSpPr>
          <p:spPr>
            <a:xfrm>
              <a:off x="201985" y="78092"/>
              <a:ext cx="0" cy="80847"/>
            </a:xfrm>
            <a:prstGeom prst="line">
              <a:avLst/>
            </a:prstGeom>
            <a:ln w="1905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64" name="Arc 163"/>
            <p:cNvSpPr/>
            <p:nvPr/>
          </p:nvSpPr>
          <p:spPr>
            <a:xfrm rot="8150065">
              <a:off x="31494" y="0"/>
              <a:ext cx="256752" cy="256752"/>
            </a:xfrm>
            <a:prstGeom prst="arc">
              <a:avLst/>
            </a:prstGeom>
            <a:ln w="1905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r>
                <a:rPr lang="en-GB" sz="1200" kern="100" dirty="0">
                  <a:solidFill>
                    <a:prstClr val="black"/>
                  </a:solidFill>
                  <a:ea typeface="Times New Roman"/>
                  <a:cs typeface="Times New Roman"/>
                </a:rPr>
                <a:t> </a:t>
              </a:r>
              <a:endParaRPr lang="en-GB" sz="1200" kern="100" dirty="0">
                <a:solidFill>
                  <a:prstClr val="black"/>
                </a:solidFill>
                <a:ea typeface="新細明體"/>
                <a:cs typeface="Times New Roman"/>
              </a:endParaRPr>
            </a:p>
          </p:txBody>
        </p:sp>
      </p:grpSp>
      <p:grpSp>
        <p:nvGrpSpPr>
          <p:cNvPr id="165" name="Group 164"/>
          <p:cNvGrpSpPr/>
          <p:nvPr/>
        </p:nvGrpSpPr>
        <p:grpSpPr>
          <a:xfrm>
            <a:off x="2439284" y="5388392"/>
            <a:ext cx="218049" cy="236855"/>
            <a:chOff x="0" y="0"/>
            <a:chExt cx="315197" cy="316538"/>
          </a:xfrm>
        </p:grpSpPr>
        <p:sp>
          <p:nvSpPr>
            <p:cNvPr id="166" name="Oval 165"/>
            <p:cNvSpPr/>
            <p:nvPr/>
          </p:nvSpPr>
          <p:spPr>
            <a:xfrm>
              <a:off x="0" y="1341"/>
              <a:ext cx="315197" cy="315197"/>
            </a:xfrm>
            <a:prstGeom prst="ellipse">
              <a:avLst/>
            </a:prstGeom>
            <a:solidFill>
              <a:srgbClr val="FCFDCF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GB" sz="1200" kern="100">
                  <a:solidFill>
                    <a:prstClr val="white"/>
                  </a:solidFill>
                  <a:ea typeface="Times New Roman"/>
                  <a:cs typeface="Times New Roman"/>
                </a:rPr>
                <a:t> </a:t>
              </a:r>
              <a:endParaRPr lang="en-GB" sz="1200" kern="100">
                <a:solidFill>
                  <a:prstClr val="white"/>
                </a:solidFill>
                <a:ea typeface="新細明體"/>
                <a:cs typeface="Times New Roman"/>
              </a:endParaRPr>
            </a:p>
          </p:txBody>
        </p:sp>
        <p:cxnSp>
          <p:nvCxnSpPr>
            <p:cNvPr id="167" name="Straight Connector 166"/>
            <p:cNvCxnSpPr/>
            <p:nvPr/>
          </p:nvCxnSpPr>
          <p:spPr>
            <a:xfrm>
              <a:off x="109376" y="78092"/>
              <a:ext cx="0" cy="80847"/>
            </a:xfrm>
            <a:prstGeom prst="line">
              <a:avLst/>
            </a:prstGeom>
            <a:ln w="1905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8" name="Straight Connector 167"/>
            <p:cNvCxnSpPr/>
            <p:nvPr/>
          </p:nvCxnSpPr>
          <p:spPr>
            <a:xfrm>
              <a:off x="201985" y="78092"/>
              <a:ext cx="0" cy="80847"/>
            </a:xfrm>
            <a:prstGeom prst="line">
              <a:avLst/>
            </a:prstGeom>
            <a:ln w="1905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69" name="Arc 168"/>
            <p:cNvSpPr/>
            <p:nvPr/>
          </p:nvSpPr>
          <p:spPr>
            <a:xfrm rot="8150065">
              <a:off x="31494" y="0"/>
              <a:ext cx="256752" cy="256752"/>
            </a:xfrm>
            <a:prstGeom prst="arc">
              <a:avLst/>
            </a:prstGeom>
            <a:ln w="1905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r>
                <a:rPr lang="en-GB" sz="1200" kern="100">
                  <a:solidFill>
                    <a:prstClr val="black"/>
                  </a:solidFill>
                  <a:ea typeface="Times New Roman"/>
                  <a:cs typeface="Times New Roman"/>
                </a:rPr>
                <a:t> </a:t>
              </a:r>
              <a:endParaRPr lang="en-GB" sz="1200" kern="100">
                <a:solidFill>
                  <a:prstClr val="black"/>
                </a:solidFill>
                <a:ea typeface="新細明體"/>
                <a:cs typeface="Times New Roman"/>
              </a:endParaRPr>
            </a:p>
          </p:txBody>
        </p:sp>
      </p:grpSp>
      <p:grpSp>
        <p:nvGrpSpPr>
          <p:cNvPr id="170" name="Group 169"/>
          <p:cNvGrpSpPr/>
          <p:nvPr/>
        </p:nvGrpSpPr>
        <p:grpSpPr>
          <a:xfrm>
            <a:off x="2657335" y="5388392"/>
            <a:ext cx="218049" cy="236855"/>
            <a:chOff x="0" y="0"/>
            <a:chExt cx="315197" cy="316538"/>
          </a:xfrm>
        </p:grpSpPr>
        <p:sp>
          <p:nvSpPr>
            <p:cNvPr id="171" name="Oval 170"/>
            <p:cNvSpPr/>
            <p:nvPr/>
          </p:nvSpPr>
          <p:spPr>
            <a:xfrm>
              <a:off x="0" y="1341"/>
              <a:ext cx="315197" cy="315197"/>
            </a:xfrm>
            <a:prstGeom prst="ellipse">
              <a:avLst/>
            </a:prstGeom>
            <a:solidFill>
              <a:srgbClr val="FCFDCF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GB" sz="1200" kern="100">
                  <a:solidFill>
                    <a:prstClr val="white"/>
                  </a:solidFill>
                  <a:ea typeface="Times New Roman"/>
                  <a:cs typeface="Times New Roman"/>
                </a:rPr>
                <a:t> </a:t>
              </a:r>
              <a:endParaRPr lang="en-GB" sz="1200" kern="100">
                <a:solidFill>
                  <a:prstClr val="white"/>
                </a:solidFill>
                <a:ea typeface="新細明體"/>
                <a:cs typeface="Times New Roman"/>
              </a:endParaRPr>
            </a:p>
          </p:txBody>
        </p:sp>
        <p:cxnSp>
          <p:nvCxnSpPr>
            <p:cNvPr id="172" name="Straight Connector 171"/>
            <p:cNvCxnSpPr/>
            <p:nvPr/>
          </p:nvCxnSpPr>
          <p:spPr>
            <a:xfrm>
              <a:off x="109376" y="78092"/>
              <a:ext cx="0" cy="80847"/>
            </a:xfrm>
            <a:prstGeom prst="line">
              <a:avLst/>
            </a:prstGeom>
            <a:ln w="1905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3" name="Straight Connector 172"/>
            <p:cNvCxnSpPr/>
            <p:nvPr/>
          </p:nvCxnSpPr>
          <p:spPr>
            <a:xfrm>
              <a:off x="201985" y="78092"/>
              <a:ext cx="0" cy="80847"/>
            </a:xfrm>
            <a:prstGeom prst="line">
              <a:avLst/>
            </a:prstGeom>
            <a:ln w="1905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74" name="Arc 173"/>
            <p:cNvSpPr/>
            <p:nvPr/>
          </p:nvSpPr>
          <p:spPr>
            <a:xfrm rot="8150065">
              <a:off x="31494" y="0"/>
              <a:ext cx="256752" cy="256752"/>
            </a:xfrm>
            <a:prstGeom prst="arc">
              <a:avLst/>
            </a:prstGeom>
            <a:ln w="1905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r>
                <a:rPr lang="en-GB" sz="1200" kern="100" dirty="0">
                  <a:solidFill>
                    <a:prstClr val="black"/>
                  </a:solidFill>
                  <a:ea typeface="Times New Roman"/>
                  <a:cs typeface="Times New Roman"/>
                </a:rPr>
                <a:t> </a:t>
              </a:r>
              <a:endParaRPr lang="en-GB" sz="1200" kern="100" dirty="0">
                <a:solidFill>
                  <a:prstClr val="black"/>
                </a:solidFill>
                <a:ea typeface="新細明體"/>
                <a:cs typeface="Times New Roman"/>
              </a:endParaRPr>
            </a:p>
          </p:txBody>
        </p:sp>
      </p:grpSp>
      <p:grpSp>
        <p:nvGrpSpPr>
          <p:cNvPr id="175" name="Group 174"/>
          <p:cNvGrpSpPr/>
          <p:nvPr/>
        </p:nvGrpSpPr>
        <p:grpSpPr>
          <a:xfrm>
            <a:off x="2889976" y="5388392"/>
            <a:ext cx="218049" cy="236855"/>
            <a:chOff x="0" y="0"/>
            <a:chExt cx="315197" cy="316538"/>
          </a:xfrm>
        </p:grpSpPr>
        <p:sp>
          <p:nvSpPr>
            <p:cNvPr id="176" name="Oval 175"/>
            <p:cNvSpPr/>
            <p:nvPr/>
          </p:nvSpPr>
          <p:spPr>
            <a:xfrm>
              <a:off x="0" y="1341"/>
              <a:ext cx="315197" cy="315197"/>
            </a:xfrm>
            <a:prstGeom prst="ellipse">
              <a:avLst/>
            </a:prstGeom>
            <a:solidFill>
              <a:srgbClr val="FCFDCF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GB" sz="1200" kern="100">
                  <a:solidFill>
                    <a:prstClr val="white"/>
                  </a:solidFill>
                  <a:ea typeface="Times New Roman"/>
                  <a:cs typeface="Times New Roman"/>
                </a:rPr>
                <a:t> </a:t>
              </a:r>
              <a:endParaRPr lang="en-GB" sz="1200" kern="100">
                <a:solidFill>
                  <a:prstClr val="white"/>
                </a:solidFill>
                <a:ea typeface="新細明體"/>
                <a:cs typeface="Times New Roman"/>
              </a:endParaRPr>
            </a:p>
          </p:txBody>
        </p:sp>
        <p:cxnSp>
          <p:nvCxnSpPr>
            <p:cNvPr id="177" name="Straight Connector 176"/>
            <p:cNvCxnSpPr/>
            <p:nvPr/>
          </p:nvCxnSpPr>
          <p:spPr>
            <a:xfrm>
              <a:off x="109376" y="78092"/>
              <a:ext cx="0" cy="80847"/>
            </a:xfrm>
            <a:prstGeom prst="line">
              <a:avLst/>
            </a:prstGeom>
            <a:ln w="1905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8" name="Straight Connector 177"/>
            <p:cNvCxnSpPr/>
            <p:nvPr/>
          </p:nvCxnSpPr>
          <p:spPr>
            <a:xfrm>
              <a:off x="201985" y="78092"/>
              <a:ext cx="0" cy="80847"/>
            </a:xfrm>
            <a:prstGeom prst="line">
              <a:avLst/>
            </a:prstGeom>
            <a:ln w="1905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79" name="Arc 178"/>
            <p:cNvSpPr/>
            <p:nvPr/>
          </p:nvSpPr>
          <p:spPr>
            <a:xfrm rot="8150065">
              <a:off x="31494" y="0"/>
              <a:ext cx="256752" cy="256752"/>
            </a:xfrm>
            <a:prstGeom prst="arc">
              <a:avLst/>
            </a:prstGeom>
            <a:ln w="1905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r>
                <a:rPr lang="en-GB" sz="1200" kern="100" dirty="0">
                  <a:solidFill>
                    <a:prstClr val="black"/>
                  </a:solidFill>
                  <a:ea typeface="Times New Roman"/>
                  <a:cs typeface="Times New Roman"/>
                </a:rPr>
                <a:t> </a:t>
              </a:r>
              <a:endParaRPr lang="en-GB" sz="1200" kern="100" dirty="0">
                <a:solidFill>
                  <a:prstClr val="black"/>
                </a:solidFill>
                <a:ea typeface="新細明體"/>
                <a:cs typeface="Times New Roman"/>
              </a:endParaRPr>
            </a:p>
          </p:txBody>
        </p:sp>
      </p:grpSp>
      <p:grpSp>
        <p:nvGrpSpPr>
          <p:cNvPr id="180" name="Group 179"/>
          <p:cNvGrpSpPr/>
          <p:nvPr/>
        </p:nvGrpSpPr>
        <p:grpSpPr>
          <a:xfrm>
            <a:off x="2212353" y="5924255"/>
            <a:ext cx="218049" cy="236855"/>
            <a:chOff x="0" y="0"/>
            <a:chExt cx="315197" cy="316538"/>
          </a:xfrm>
        </p:grpSpPr>
        <p:sp>
          <p:nvSpPr>
            <p:cNvPr id="181" name="Oval 180"/>
            <p:cNvSpPr/>
            <p:nvPr/>
          </p:nvSpPr>
          <p:spPr>
            <a:xfrm>
              <a:off x="0" y="1341"/>
              <a:ext cx="315197" cy="315197"/>
            </a:xfrm>
            <a:prstGeom prst="ellipse">
              <a:avLst/>
            </a:prstGeom>
            <a:solidFill>
              <a:srgbClr val="FCFDCF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GB" sz="1200" kern="100" dirty="0">
                  <a:solidFill>
                    <a:prstClr val="white"/>
                  </a:solidFill>
                  <a:ea typeface="Times New Roman"/>
                  <a:cs typeface="Times New Roman"/>
                </a:rPr>
                <a:t> </a:t>
              </a:r>
              <a:endParaRPr lang="en-GB" sz="1200" kern="100" dirty="0">
                <a:solidFill>
                  <a:prstClr val="white"/>
                </a:solidFill>
                <a:ea typeface="新細明體"/>
                <a:cs typeface="Times New Roman"/>
              </a:endParaRPr>
            </a:p>
          </p:txBody>
        </p:sp>
        <p:cxnSp>
          <p:nvCxnSpPr>
            <p:cNvPr id="182" name="Straight Connector 181"/>
            <p:cNvCxnSpPr/>
            <p:nvPr/>
          </p:nvCxnSpPr>
          <p:spPr>
            <a:xfrm>
              <a:off x="109376" y="78092"/>
              <a:ext cx="0" cy="80847"/>
            </a:xfrm>
            <a:prstGeom prst="line">
              <a:avLst/>
            </a:prstGeom>
            <a:ln w="1905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3" name="Straight Connector 182"/>
            <p:cNvCxnSpPr/>
            <p:nvPr/>
          </p:nvCxnSpPr>
          <p:spPr>
            <a:xfrm>
              <a:off x="201985" y="78092"/>
              <a:ext cx="0" cy="80847"/>
            </a:xfrm>
            <a:prstGeom prst="line">
              <a:avLst/>
            </a:prstGeom>
            <a:ln w="1905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84" name="Arc 183"/>
            <p:cNvSpPr/>
            <p:nvPr/>
          </p:nvSpPr>
          <p:spPr>
            <a:xfrm rot="8150065">
              <a:off x="31494" y="0"/>
              <a:ext cx="256752" cy="256752"/>
            </a:xfrm>
            <a:prstGeom prst="arc">
              <a:avLst/>
            </a:prstGeom>
            <a:ln w="1905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r>
                <a:rPr lang="en-GB" sz="1200" kern="100" dirty="0">
                  <a:solidFill>
                    <a:prstClr val="black"/>
                  </a:solidFill>
                  <a:ea typeface="Times New Roman"/>
                  <a:cs typeface="Times New Roman"/>
                </a:rPr>
                <a:t> </a:t>
              </a:r>
              <a:endParaRPr lang="en-GB" sz="1200" kern="100" dirty="0">
                <a:solidFill>
                  <a:prstClr val="black"/>
                </a:solidFill>
                <a:ea typeface="新細明體"/>
                <a:cs typeface="Times New Roman"/>
              </a:endParaRPr>
            </a:p>
          </p:txBody>
        </p:sp>
      </p:grpSp>
      <p:grpSp>
        <p:nvGrpSpPr>
          <p:cNvPr id="185" name="Group 184"/>
          <p:cNvGrpSpPr/>
          <p:nvPr/>
        </p:nvGrpSpPr>
        <p:grpSpPr>
          <a:xfrm>
            <a:off x="2439284" y="5928452"/>
            <a:ext cx="218049" cy="236855"/>
            <a:chOff x="0" y="0"/>
            <a:chExt cx="315197" cy="316538"/>
          </a:xfrm>
        </p:grpSpPr>
        <p:sp>
          <p:nvSpPr>
            <p:cNvPr id="186" name="Oval 185"/>
            <p:cNvSpPr/>
            <p:nvPr/>
          </p:nvSpPr>
          <p:spPr>
            <a:xfrm>
              <a:off x="0" y="1341"/>
              <a:ext cx="315197" cy="315197"/>
            </a:xfrm>
            <a:prstGeom prst="ellipse">
              <a:avLst/>
            </a:prstGeom>
            <a:solidFill>
              <a:srgbClr val="FCFDCF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GB" sz="1200" kern="100">
                  <a:solidFill>
                    <a:prstClr val="white"/>
                  </a:solidFill>
                  <a:ea typeface="Times New Roman"/>
                  <a:cs typeface="Times New Roman"/>
                </a:rPr>
                <a:t> </a:t>
              </a:r>
              <a:endParaRPr lang="en-GB" sz="1200" kern="100">
                <a:solidFill>
                  <a:prstClr val="white"/>
                </a:solidFill>
                <a:ea typeface="新細明體"/>
                <a:cs typeface="Times New Roman"/>
              </a:endParaRPr>
            </a:p>
          </p:txBody>
        </p:sp>
        <p:cxnSp>
          <p:nvCxnSpPr>
            <p:cNvPr id="187" name="Straight Connector 186"/>
            <p:cNvCxnSpPr/>
            <p:nvPr/>
          </p:nvCxnSpPr>
          <p:spPr>
            <a:xfrm>
              <a:off x="109376" y="78092"/>
              <a:ext cx="0" cy="80847"/>
            </a:xfrm>
            <a:prstGeom prst="line">
              <a:avLst/>
            </a:prstGeom>
            <a:ln w="1905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8" name="Straight Connector 187"/>
            <p:cNvCxnSpPr/>
            <p:nvPr/>
          </p:nvCxnSpPr>
          <p:spPr>
            <a:xfrm>
              <a:off x="201985" y="78092"/>
              <a:ext cx="0" cy="80847"/>
            </a:xfrm>
            <a:prstGeom prst="line">
              <a:avLst/>
            </a:prstGeom>
            <a:ln w="1905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89" name="Arc 188"/>
            <p:cNvSpPr/>
            <p:nvPr/>
          </p:nvSpPr>
          <p:spPr>
            <a:xfrm rot="8150065">
              <a:off x="31494" y="0"/>
              <a:ext cx="256752" cy="256752"/>
            </a:xfrm>
            <a:prstGeom prst="arc">
              <a:avLst/>
            </a:prstGeom>
            <a:ln w="1905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r>
                <a:rPr lang="en-GB" sz="1200" kern="100">
                  <a:solidFill>
                    <a:prstClr val="black"/>
                  </a:solidFill>
                  <a:ea typeface="Times New Roman"/>
                  <a:cs typeface="Times New Roman"/>
                </a:rPr>
                <a:t> </a:t>
              </a:r>
              <a:endParaRPr lang="en-GB" sz="1200" kern="100">
                <a:solidFill>
                  <a:prstClr val="black"/>
                </a:solidFill>
                <a:ea typeface="新細明體"/>
                <a:cs typeface="Times New Roman"/>
              </a:endParaRPr>
            </a:p>
          </p:txBody>
        </p:sp>
      </p:grpSp>
      <p:sp>
        <p:nvSpPr>
          <p:cNvPr id="190" name="TextBox 189"/>
          <p:cNvSpPr txBox="1"/>
          <p:nvPr/>
        </p:nvSpPr>
        <p:spPr>
          <a:xfrm>
            <a:off x="284754" y="189462"/>
            <a:ext cx="2492990" cy="67710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TW" altLang="en-US" sz="2000" b="1" kern="1200" dirty="0">
                <a:solidFill>
                  <a:srgbClr val="00682F"/>
                </a:solidFill>
                <a:latin typeface="微軟正黑體"/>
                <a:ea typeface="微軟正黑體"/>
                <a:cs typeface="Aharoni" panose="02010803020104030203" pitchFamily="2" charset="-79"/>
              </a:rPr>
              <a:t>沙田區兒童</a:t>
            </a:r>
            <a:r>
              <a:rPr lang="zh-TW" altLang="en-US" sz="2000" b="1" kern="1200" dirty="0">
                <a:solidFill>
                  <a:srgbClr val="FF6700">
                    <a:lumMod val="75000"/>
                  </a:srgbClr>
                </a:solidFill>
                <a:latin typeface="微軟正黑體"/>
                <a:ea typeface="微軟正黑體"/>
                <a:cs typeface="Aharoni" panose="02010803020104030203" pitchFamily="2" charset="-79"/>
              </a:rPr>
              <a:t>損傷</a:t>
            </a:r>
            <a:r>
              <a:rPr lang="zh-TW" altLang="en-US" sz="2000" b="1" kern="1200" dirty="0">
                <a:solidFill>
                  <a:srgbClr val="00682F"/>
                </a:solidFill>
                <a:latin typeface="微軟正黑體"/>
                <a:ea typeface="微軟正黑體"/>
                <a:cs typeface="Aharoni" panose="02010803020104030203" pitchFamily="2" charset="-79"/>
              </a:rPr>
              <a:t>概覽</a:t>
            </a:r>
            <a:r>
              <a:rPr lang="en-GB" sz="2000" b="1" kern="1200" dirty="0" smtClean="0">
                <a:solidFill>
                  <a:srgbClr val="00682F"/>
                </a:solidFill>
                <a:latin typeface="Adobe 楷体 Std R" panose="02020400000000000000" pitchFamily="18" charset="-128"/>
                <a:ea typeface="Adobe 楷体 Std R" panose="02020400000000000000" pitchFamily="18" charset="-128"/>
                <a:cs typeface="Aharoni" panose="02010803020104030203" pitchFamily="2" charset="-79"/>
              </a:rPr>
              <a:t/>
            </a:r>
            <a:br>
              <a:rPr lang="en-GB" sz="2000" b="1" kern="1200" dirty="0" smtClean="0">
                <a:solidFill>
                  <a:srgbClr val="00682F"/>
                </a:solidFill>
                <a:latin typeface="Adobe 楷体 Std R" panose="02020400000000000000" pitchFamily="18" charset="-128"/>
                <a:ea typeface="Adobe 楷体 Std R" panose="02020400000000000000" pitchFamily="18" charset="-128"/>
                <a:cs typeface="Aharoni" panose="02010803020104030203" pitchFamily="2" charset="-79"/>
              </a:rPr>
            </a:br>
            <a:r>
              <a:rPr lang="en-GB" sz="1800" kern="1200" dirty="0" smtClean="0">
                <a:solidFill>
                  <a:srgbClr val="00682F"/>
                </a:solidFill>
                <a:latin typeface="Berlin Sans FB Demi" panose="020E0802020502020306" pitchFamily="34" charset="0"/>
                <a:ea typeface="+mn-ea"/>
                <a:cs typeface="Aharoni" panose="02010803020104030203" pitchFamily="2" charset="-79"/>
              </a:rPr>
              <a:t>2001-2012 </a:t>
            </a:r>
            <a:endParaRPr lang="en-GB" sz="1800" kern="1200" dirty="0">
              <a:solidFill>
                <a:srgbClr val="00682F"/>
              </a:solidFill>
              <a:latin typeface="Berlin Sans FB Demi" panose="020E0802020502020306" pitchFamily="34" charset="0"/>
              <a:ea typeface="+mn-ea"/>
              <a:cs typeface="Aharoni" panose="02010803020104030203" pitchFamily="2" charset="-79"/>
            </a:endParaRPr>
          </a:p>
        </p:txBody>
      </p:sp>
      <p:sp>
        <p:nvSpPr>
          <p:cNvPr id="196" name="TextBox 195"/>
          <p:cNvSpPr txBox="1"/>
          <p:nvPr/>
        </p:nvSpPr>
        <p:spPr>
          <a:xfrm>
            <a:off x="4749002" y="3383704"/>
            <a:ext cx="156966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TW" altLang="en-US" sz="1800" b="1" kern="1200" dirty="0" smtClean="0">
                <a:solidFill>
                  <a:srgbClr val="00682F"/>
                </a:solidFill>
                <a:latin typeface="Century Gothic"/>
                <a:ea typeface="微軟正黑體"/>
                <a:cs typeface="Aharoni" panose="02010803020104030203" pitchFamily="2" charset="-79"/>
              </a:rPr>
              <a:t>急症室求診率</a:t>
            </a:r>
            <a:endParaRPr lang="en-GB" sz="1800" b="1" kern="1200" dirty="0">
              <a:solidFill>
                <a:srgbClr val="00682F"/>
              </a:solidFill>
              <a:latin typeface="Century Gothic"/>
              <a:ea typeface="+mn-ea"/>
              <a:cs typeface="Aharoni" panose="02010803020104030203" pitchFamily="2" charset="-79"/>
            </a:endParaRPr>
          </a:p>
        </p:txBody>
      </p:sp>
      <p:sp>
        <p:nvSpPr>
          <p:cNvPr id="197" name="TextBox 196"/>
          <p:cNvSpPr txBox="1"/>
          <p:nvPr/>
        </p:nvSpPr>
        <p:spPr>
          <a:xfrm>
            <a:off x="4752165" y="624835"/>
            <a:ext cx="110799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TW" altLang="en-US" sz="1800" b="1" kern="1200" dirty="0" smtClean="0">
                <a:solidFill>
                  <a:srgbClr val="00682F"/>
                </a:solidFill>
                <a:latin typeface="Century Gothic"/>
                <a:ea typeface="微軟正黑體"/>
                <a:cs typeface="Aharoni" panose="02010803020104030203" pitchFamily="2" charset="-79"/>
              </a:rPr>
              <a:t>高危組</a:t>
            </a:r>
            <a:r>
              <a:rPr lang="zh-TW" altLang="en-US" sz="1800" b="1" kern="1200" dirty="0">
                <a:solidFill>
                  <a:srgbClr val="00682F"/>
                </a:solidFill>
                <a:latin typeface="Century Gothic"/>
                <a:ea typeface="微軟正黑體"/>
                <a:cs typeface="Aharoni" panose="02010803020104030203" pitchFamily="2" charset="-79"/>
              </a:rPr>
              <a:t>別</a:t>
            </a:r>
            <a:endParaRPr lang="en-GB" sz="1800" b="1" kern="1200" dirty="0">
              <a:solidFill>
                <a:srgbClr val="00682F"/>
              </a:solidFill>
              <a:latin typeface="Century Gothic"/>
              <a:ea typeface="+mn-ea"/>
              <a:cs typeface="Aharoni" panose="02010803020104030203" pitchFamily="2" charset="-79"/>
            </a:endParaRPr>
          </a:p>
        </p:txBody>
      </p:sp>
      <p:sp>
        <p:nvSpPr>
          <p:cNvPr id="198" name="TextBox 197"/>
          <p:cNvSpPr txBox="1"/>
          <p:nvPr/>
        </p:nvSpPr>
        <p:spPr>
          <a:xfrm>
            <a:off x="218287" y="1240169"/>
            <a:ext cx="180049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TW" altLang="en-US" sz="1800" b="1" kern="1200" dirty="0">
                <a:solidFill>
                  <a:srgbClr val="00682F"/>
                </a:solidFill>
                <a:latin typeface="Century Gothic"/>
                <a:ea typeface="微軟正黑體"/>
                <a:cs typeface="Aharoni" panose="02010803020104030203" pitchFamily="2" charset="-79"/>
              </a:rPr>
              <a:t>急症室醫療開支</a:t>
            </a:r>
            <a:endParaRPr lang="en-GB" sz="1800" b="1" kern="1200" dirty="0">
              <a:solidFill>
                <a:srgbClr val="00682F"/>
              </a:solidFill>
              <a:latin typeface="Century Gothic"/>
              <a:ea typeface="+mn-ea"/>
              <a:cs typeface="Aharoni" panose="02010803020104030203" pitchFamily="2" charset="-79"/>
            </a:endParaRPr>
          </a:p>
        </p:txBody>
      </p:sp>
      <p:sp>
        <p:nvSpPr>
          <p:cNvPr id="199" name="TextBox 198"/>
          <p:cNvSpPr txBox="1"/>
          <p:nvPr/>
        </p:nvSpPr>
        <p:spPr>
          <a:xfrm>
            <a:off x="218285" y="3657686"/>
            <a:ext cx="226215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TW" altLang="en-US" sz="1800" b="1" kern="1200" dirty="0" smtClean="0">
                <a:solidFill>
                  <a:srgbClr val="00682F"/>
                </a:solidFill>
                <a:latin typeface="Century Gothic"/>
                <a:ea typeface="微軟正黑體"/>
                <a:cs typeface="Aharoni" panose="02010803020104030203" pitchFamily="2" charset="-79"/>
              </a:rPr>
              <a:t>值得注意之損傷種類</a:t>
            </a:r>
            <a:endParaRPr lang="en-GB" sz="1800" b="1" kern="1200" dirty="0">
              <a:solidFill>
                <a:srgbClr val="00682F"/>
              </a:solidFill>
              <a:latin typeface="Century Gothic"/>
              <a:ea typeface="+mn-ea"/>
              <a:cs typeface="Aharoni" panose="02010803020104030203" pitchFamily="2" charset="-79"/>
            </a:endParaRPr>
          </a:p>
        </p:txBody>
      </p:sp>
      <p:sp>
        <p:nvSpPr>
          <p:cNvPr id="200" name="TextBox 1"/>
          <p:cNvSpPr txBox="1"/>
          <p:nvPr/>
        </p:nvSpPr>
        <p:spPr>
          <a:xfrm>
            <a:off x="560430" y="1859876"/>
            <a:ext cx="1673496" cy="939165"/>
          </a:xfrm>
          <a:prstGeom prst="rect">
            <a:avLst/>
          </a:prstGeom>
        </p:spPr>
        <p:txBody>
          <a:bodyPr wrap="square" rtlCol="0"/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zh-TW" altLang="en-US" kern="1200" dirty="0" smtClean="0">
                <a:solidFill>
                  <a:prstClr val="black"/>
                </a:solidFill>
              </a:rPr>
              <a:t>每年</a:t>
            </a:r>
            <a:r>
              <a:rPr lang="zh-TW" altLang="en-US" kern="1200" dirty="0">
                <a:solidFill>
                  <a:prstClr val="black"/>
                </a:solidFill>
              </a:rPr>
              <a:t>有</a:t>
            </a:r>
            <a:r>
              <a:rPr lang="en-US" kern="1200" dirty="0">
                <a:solidFill>
                  <a:prstClr val="black"/>
                </a:solidFill>
              </a:rPr>
              <a:t> </a:t>
            </a:r>
            <a:r>
              <a:rPr lang="en-US" kern="1200" dirty="0" smtClean="0">
                <a:solidFill>
                  <a:prstClr val="black"/>
                </a:solidFill>
              </a:rPr>
              <a:t>2</a:t>
            </a:r>
            <a:r>
              <a:rPr lang="en-US" altLang="zh-TW" kern="1200" dirty="0" smtClean="0">
                <a:solidFill>
                  <a:prstClr val="black"/>
                </a:solidFill>
              </a:rPr>
              <a:t>1.8</a:t>
            </a:r>
            <a:r>
              <a:rPr lang="en-US" kern="1200" dirty="0" smtClean="0">
                <a:solidFill>
                  <a:prstClr val="black"/>
                </a:solidFill>
              </a:rPr>
              <a:t>% </a:t>
            </a:r>
            <a:r>
              <a:rPr lang="en-US" sz="2000" b="1" kern="1200" dirty="0" smtClean="0">
                <a:solidFill>
                  <a:srgbClr val="C00000"/>
                </a:solidFill>
              </a:rPr>
              <a:t>$</a:t>
            </a:r>
            <a:r>
              <a:rPr lang="en-US" altLang="zh-TW" sz="2000" b="1" kern="1200" dirty="0" smtClean="0">
                <a:solidFill>
                  <a:srgbClr val="C00000"/>
                </a:solidFill>
              </a:rPr>
              <a:t>729,017</a:t>
            </a:r>
            <a:endParaRPr lang="en-US" sz="1200" kern="1200" dirty="0" smtClean="0">
              <a:solidFill>
                <a:prstClr val="black"/>
              </a:solidFill>
            </a:endParaRPr>
          </a:p>
          <a:p>
            <a:pPr algn="ctr"/>
            <a:r>
              <a:rPr lang="zh-TW" altLang="en-US" sz="2400" b="1" kern="1200" dirty="0" smtClean="0">
                <a:solidFill>
                  <a:srgbClr val="C00000"/>
                </a:solidFill>
              </a:rPr>
              <a:t>可避免</a:t>
            </a:r>
            <a:endParaRPr lang="en-GB" sz="2800" b="1" kern="1200" dirty="0">
              <a:solidFill>
                <a:srgbClr val="C00000"/>
              </a:solidFill>
            </a:endParaRPr>
          </a:p>
        </p:txBody>
      </p:sp>
      <p:sp>
        <p:nvSpPr>
          <p:cNvPr id="201" name="TextBox 200"/>
          <p:cNvSpPr txBox="1"/>
          <p:nvPr/>
        </p:nvSpPr>
        <p:spPr>
          <a:xfrm>
            <a:off x="7116940" y="804038"/>
            <a:ext cx="1747594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TW" altLang="en-US" sz="1050" kern="1200" baseline="-25000" dirty="0" smtClean="0">
                <a:solidFill>
                  <a:prstClr val="black"/>
                </a:solidFill>
                <a:latin typeface="Century Gothic"/>
                <a:ea typeface="微軟正黑體"/>
                <a:cs typeface="+mn-cs"/>
              </a:rPr>
              <a:t>每十萬人</a:t>
            </a:r>
            <a:r>
              <a:rPr lang="en-US" altLang="zh-TW" sz="3200" kern="1200" dirty="0" smtClean="0">
                <a:solidFill>
                  <a:prstClr val="black"/>
                </a:solidFill>
                <a:latin typeface="Century Gothic"/>
                <a:ea typeface="微軟正黑體"/>
                <a:cs typeface="+mn-cs"/>
              </a:rPr>
              <a:t>6,534</a:t>
            </a:r>
            <a:r>
              <a:rPr lang="zh-TW" altLang="en-US" sz="1050" kern="1200" baseline="-25000" dirty="0" smtClean="0">
                <a:solidFill>
                  <a:prstClr val="black"/>
                </a:solidFill>
                <a:latin typeface="Century Gothic"/>
                <a:ea typeface="微軟正黑體"/>
                <a:cs typeface="+mn-cs"/>
              </a:rPr>
              <a:t>人次</a:t>
            </a:r>
            <a:endParaRPr lang="en-GB" sz="1050" kern="1200" baseline="-25000" dirty="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202" name="TextBox 1"/>
          <p:cNvSpPr txBox="1"/>
          <p:nvPr/>
        </p:nvSpPr>
        <p:spPr>
          <a:xfrm>
            <a:off x="2459476" y="2022232"/>
            <a:ext cx="1736118" cy="816952"/>
          </a:xfrm>
          <a:prstGeom prst="rect">
            <a:avLst/>
          </a:prstGeom>
        </p:spPr>
        <p:txBody>
          <a:bodyPr wrap="square" rtlCol="0"/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zh-TW" altLang="en-US" sz="1400" b="1" kern="1200" dirty="0" smtClean="0">
                <a:solidFill>
                  <a:prstClr val="black"/>
                </a:solidFill>
              </a:rPr>
              <a:t>每年</a:t>
            </a:r>
            <a:r>
              <a:rPr lang="zh-TW" altLang="en-US" sz="1600" b="1" kern="1200" dirty="0" smtClean="0">
                <a:solidFill>
                  <a:prstClr val="black"/>
                </a:solidFill>
              </a:rPr>
              <a:t>共</a:t>
            </a:r>
            <a:endParaRPr lang="en-US" sz="1400" b="1" kern="1200" dirty="0" smtClean="0">
              <a:solidFill>
                <a:prstClr val="black"/>
              </a:solidFill>
            </a:endParaRPr>
          </a:p>
          <a:p>
            <a:pPr algn="ctr"/>
            <a:r>
              <a:rPr lang="en-US" sz="2400" b="1" kern="1200" dirty="0" smtClean="0">
                <a:solidFill>
                  <a:prstClr val="black"/>
                </a:solidFill>
              </a:rPr>
              <a:t>$3</a:t>
            </a:r>
            <a:r>
              <a:rPr lang="en-US" altLang="zh-TW" sz="2400" b="1" kern="1200" dirty="0" smtClean="0">
                <a:solidFill>
                  <a:prstClr val="black"/>
                </a:solidFill>
              </a:rPr>
              <a:t>,336,667</a:t>
            </a:r>
            <a:r>
              <a:rPr lang="en-US" sz="2000" kern="1200" dirty="0" smtClean="0">
                <a:solidFill>
                  <a:prstClr val="black"/>
                </a:solidFill>
              </a:rPr>
              <a:t/>
            </a:r>
            <a:br>
              <a:rPr lang="en-US" sz="2000" kern="1200" dirty="0" smtClean="0">
                <a:solidFill>
                  <a:prstClr val="black"/>
                </a:solidFill>
              </a:rPr>
            </a:br>
            <a:endParaRPr lang="en-GB" sz="2800" b="1" kern="1200" dirty="0">
              <a:solidFill>
                <a:prstClr val="black"/>
              </a:solidFill>
            </a:endParaRPr>
          </a:p>
        </p:txBody>
      </p:sp>
      <p:sp>
        <p:nvSpPr>
          <p:cNvPr id="203" name="TextBox 1"/>
          <p:cNvSpPr txBox="1"/>
          <p:nvPr/>
        </p:nvSpPr>
        <p:spPr>
          <a:xfrm>
            <a:off x="591087" y="4221088"/>
            <a:ext cx="1136322" cy="720000"/>
          </a:xfrm>
          <a:prstGeom prst="rect">
            <a:avLst/>
          </a:prstGeom>
        </p:spPr>
        <p:txBody>
          <a:bodyPr wrap="square" rtlCol="0"/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zh-TW" altLang="en-US" sz="1200" kern="1200" dirty="0">
                <a:solidFill>
                  <a:srgbClr val="0000FF"/>
                </a:solidFill>
              </a:rPr>
              <a:t>改善中</a:t>
            </a:r>
            <a:endParaRPr lang="en-US" sz="1200" kern="1200" dirty="0">
              <a:solidFill>
                <a:srgbClr val="0000FF"/>
              </a:solidFill>
            </a:endParaRPr>
          </a:p>
          <a:p>
            <a:pPr algn="ctr"/>
            <a:r>
              <a:rPr lang="zh-TW" altLang="en-US" sz="1200" b="1" kern="1200" dirty="0" smtClean="0">
                <a:solidFill>
                  <a:srgbClr val="00682F"/>
                </a:solidFill>
              </a:rPr>
              <a:t>自殘</a:t>
            </a:r>
            <a:endParaRPr lang="en-GB" sz="1200" b="1" kern="1200" dirty="0">
              <a:solidFill>
                <a:srgbClr val="00682F"/>
              </a:solidFill>
            </a:endParaRPr>
          </a:p>
        </p:txBody>
      </p:sp>
      <p:sp>
        <p:nvSpPr>
          <p:cNvPr id="204" name="TextBox 1"/>
          <p:cNvSpPr txBox="1"/>
          <p:nvPr/>
        </p:nvSpPr>
        <p:spPr>
          <a:xfrm>
            <a:off x="2883124" y="4226208"/>
            <a:ext cx="1136492" cy="720000"/>
          </a:xfrm>
          <a:prstGeom prst="rect">
            <a:avLst/>
          </a:prstGeom>
        </p:spPr>
        <p:txBody>
          <a:bodyPr wrap="square" rtlCol="0"/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zh-TW" altLang="en-US" sz="1200" kern="1200" dirty="0">
                <a:solidFill>
                  <a:prstClr val="black"/>
                </a:solidFill>
              </a:rPr>
              <a:t>有待改善</a:t>
            </a:r>
            <a:endParaRPr lang="en-US" sz="1200" kern="1200" dirty="0">
              <a:solidFill>
                <a:prstClr val="black"/>
              </a:solidFill>
            </a:endParaRPr>
          </a:p>
          <a:p>
            <a:pPr algn="ctr"/>
            <a:r>
              <a:rPr lang="zh-TW" altLang="en-US" sz="1200" b="1" kern="1200" dirty="0" smtClean="0">
                <a:solidFill>
                  <a:srgbClr val="00682F"/>
                </a:solidFill>
              </a:rPr>
              <a:t>交通意外</a:t>
            </a:r>
            <a:endParaRPr lang="en-GB" sz="1200" b="1" kern="1200" dirty="0">
              <a:solidFill>
                <a:srgbClr val="00682F"/>
              </a:solidFill>
            </a:endParaRPr>
          </a:p>
        </p:txBody>
      </p:sp>
      <p:sp>
        <p:nvSpPr>
          <p:cNvPr id="205" name="TextBox 1"/>
          <p:cNvSpPr txBox="1"/>
          <p:nvPr/>
        </p:nvSpPr>
        <p:spPr>
          <a:xfrm>
            <a:off x="1644738" y="4221168"/>
            <a:ext cx="1337130" cy="720000"/>
          </a:xfrm>
          <a:prstGeom prst="rect">
            <a:avLst/>
          </a:prstGeom>
        </p:spPr>
        <p:txBody>
          <a:bodyPr wrap="square" rtlCol="0"/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zh-TW" altLang="en-US" sz="1200" kern="1200" dirty="0">
                <a:solidFill>
                  <a:srgbClr val="C00000"/>
                </a:solidFill>
              </a:rPr>
              <a:t>惡化中</a:t>
            </a:r>
            <a:endParaRPr lang="en-US" sz="1200" kern="1200" dirty="0">
              <a:solidFill>
                <a:srgbClr val="C00000"/>
              </a:solidFill>
            </a:endParaRPr>
          </a:p>
          <a:p>
            <a:pPr algn="ctr"/>
            <a:r>
              <a:rPr lang="zh-TW" altLang="en-US" sz="1200" b="1" kern="1200" dirty="0" smtClean="0">
                <a:solidFill>
                  <a:srgbClr val="00682F"/>
                </a:solidFill>
              </a:rPr>
              <a:t>非禮</a:t>
            </a:r>
            <a:endParaRPr lang="en-GB" sz="1200" b="1" kern="1200" dirty="0">
              <a:solidFill>
                <a:srgbClr val="00682F"/>
              </a:solidFill>
            </a:endParaRPr>
          </a:p>
        </p:txBody>
      </p:sp>
      <p:sp>
        <p:nvSpPr>
          <p:cNvPr id="206" name="TextBox 1"/>
          <p:cNvSpPr txBox="1"/>
          <p:nvPr/>
        </p:nvSpPr>
        <p:spPr>
          <a:xfrm>
            <a:off x="4917874" y="1109869"/>
            <a:ext cx="1315851" cy="324026"/>
          </a:xfrm>
          <a:prstGeom prst="rect">
            <a:avLst/>
          </a:prstGeom>
          <a:ln>
            <a:noFill/>
          </a:ln>
        </p:spPr>
        <p:txBody>
          <a:bodyPr wrap="none" rtlCol="0"/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r>
              <a:rPr lang="zh-TW" altLang="en-US" sz="1600" b="1" kern="1200" dirty="0" smtClean="0">
                <a:ln w="3175">
                  <a:solidFill>
                    <a:srgbClr val="002060"/>
                  </a:solidFill>
                </a:ln>
                <a:solidFill>
                  <a:srgbClr val="0070C0"/>
                </a:solidFill>
              </a:rPr>
              <a:t>男性</a:t>
            </a:r>
            <a:r>
              <a:rPr lang="en-US" sz="1600" kern="1200" dirty="0" smtClean="0">
                <a:ln w="3175">
                  <a:solidFill>
                    <a:srgbClr val="002060"/>
                  </a:solidFill>
                </a:ln>
                <a:solidFill>
                  <a:srgbClr val="0070C0"/>
                </a:solidFill>
              </a:rPr>
              <a:t> </a:t>
            </a:r>
            <a:r>
              <a:rPr lang="en-US" sz="1600" kern="1200" dirty="0" smtClean="0">
                <a:solidFill>
                  <a:prstClr val="black"/>
                </a:solidFill>
              </a:rPr>
              <a:t>0-4</a:t>
            </a:r>
            <a:r>
              <a:rPr lang="zh-TW" altLang="en-US" sz="1600" kern="1200" dirty="0" smtClean="0">
                <a:solidFill>
                  <a:prstClr val="black"/>
                </a:solidFill>
              </a:rPr>
              <a:t>歲</a:t>
            </a:r>
            <a:endParaRPr lang="en-GB" sz="1600" kern="1200" dirty="0">
              <a:solidFill>
                <a:prstClr val="black"/>
              </a:solidFill>
            </a:endParaRPr>
          </a:p>
        </p:txBody>
      </p:sp>
      <p:sp>
        <p:nvSpPr>
          <p:cNvPr id="207" name="TextBox 1"/>
          <p:cNvSpPr txBox="1"/>
          <p:nvPr/>
        </p:nvSpPr>
        <p:spPr>
          <a:xfrm>
            <a:off x="4917873" y="2492728"/>
            <a:ext cx="1315851" cy="324048"/>
          </a:xfrm>
          <a:prstGeom prst="rect">
            <a:avLst/>
          </a:prstGeom>
        </p:spPr>
        <p:txBody>
          <a:bodyPr wrap="none" rtlCol="0"/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r>
              <a:rPr lang="zh-TW" altLang="en-US" sz="1600" b="1" kern="1200" dirty="0" smtClean="0">
                <a:ln w="3175">
                  <a:solidFill>
                    <a:srgbClr val="002060"/>
                  </a:solidFill>
                </a:ln>
                <a:solidFill>
                  <a:srgbClr val="0070C0"/>
                </a:solidFill>
              </a:rPr>
              <a:t>男性 </a:t>
            </a:r>
            <a:r>
              <a:rPr lang="en-US" sz="1600" kern="1200" dirty="0" smtClean="0">
                <a:solidFill>
                  <a:prstClr val="black"/>
                </a:solidFill>
              </a:rPr>
              <a:t>15-19</a:t>
            </a:r>
            <a:r>
              <a:rPr lang="zh-TW" altLang="en-US" sz="1600" kern="1200" dirty="0" smtClean="0">
                <a:solidFill>
                  <a:prstClr val="black"/>
                </a:solidFill>
              </a:rPr>
              <a:t>歲</a:t>
            </a:r>
            <a:endParaRPr lang="en-GB" sz="1600" kern="1200" dirty="0">
              <a:solidFill>
                <a:prstClr val="black"/>
              </a:solidFill>
            </a:endParaRPr>
          </a:p>
        </p:txBody>
      </p:sp>
      <p:sp>
        <p:nvSpPr>
          <p:cNvPr id="208" name="TextBox 1"/>
          <p:cNvSpPr txBox="1"/>
          <p:nvPr/>
        </p:nvSpPr>
        <p:spPr>
          <a:xfrm>
            <a:off x="4917872" y="1580152"/>
            <a:ext cx="1315851" cy="324026"/>
          </a:xfrm>
          <a:prstGeom prst="rect">
            <a:avLst/>
          </a:prstGeom>
          <a:ln>
            <a:noFill/>
          </a:ln>
        </p:spPr>
        <p:txBody>
          <a:bodyPr wrap="none" rtlCol="0"/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r>
              <a:rPr lang="zh-TW" altLang="en-US" sz="1600" b="1" kern="1200" dirty="0" smtClean="0">
                <a:ln w="3175">
                  <a:solidFill>
                    <a:prstClr val="black"/>
                  </a:solidFill>
                </a:ln>
                <a:solidFill>
                  <a:srgbClr val="FF7C80"/>
                </a:solidFill>
              </a:rPr>
              <a:t>女性</a:t>
            </a:r>
            <a:r>
              <a:rPr lang="en-US" sz="1600" b="1" kern="1200" dirty="0" smtClean="0">
                <a:ln w="3175">
                  <a:solidFill>
                    <a:prstClr val="black"/>
                  </a:solidFill>
                </a:ln>
                <a:solidFill>
                  <a:srgbClr val="0070C0"/>
                </a:solidFill>
              </a:rPr>
              <a:t> </a:t>
            </a:r>
            <a:r>
              <a:rPr lang="en-US" sz="1600" kern="1200" dirty="0" smtClean="0">
                <a:solidFill>
                  <a:prstClr val="black"/>
                </a:solidFill>
              </a:rPr>
              <a:t>0-4</a:t>
            </a:r>
            <a:r>
              <a:rPr lang="zh-TW" altLang="en-US" sz="1600" kern="1200" dirty="0" smtClean="0">
                <a:solidFill>
                  <a:prstClr val="black"/>
                </a:solidFill>
              </a:rPr>
              <a:t>歲</a:t>
            </a:r>
            <a:endParaRPr lang="en-GB" sz="1600" kern="1200" dirty="0">
              <a:solidFill>
                <a:prstClr val="black"/>
              </a:solidFill>
            </a:endParaRPr>
          </a:p>
        </p:txBody>
      </p:sp>
      <p:sp>
        <p:nvSpPr>
          <p:cNvPr id="209" name="TextBox 1"/>
          <p:cNvSpPr txBox="1"/>
          <p:nvPr/>
        </p:nvSpPr>
        <p:spPr>
          <a:xfrm>
            <a:off x="4917870" y="2025382"/>
            <a:ext cx="1315851" cy="324026"/>
          </a:xfrm>
          <a:prstGeom prst="rect">
            <a:avLst/>
          </a:prstGeom>
          <a:ln>
            <a:noFill/>
          </a:ln>
        </p:spPr>
        <p:txBody>
          <a:bodyPr wrap="none" rtlCol="0"/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r>
              <a:rPr lang="zh-TW" altLang="en-US" sz="1600" b="1" kern="1200" dirty="0" smtClean="0">
                <a:ln w="3175">
                  <a:solidFill>
                    <a:srgbClr val="002060"/>
                  </a:solidFill>
                </a:ln>
                <a:solidFill>
                  <a:srgbClr val="0070C0"/>
                </a:solidFill>
              </a:rPr>
              <a:t>男性 </a:t>
            </a:r>
            <a:r>
              <a:rPr lang="en-US" altLang="zh-TW" sz="1600" kern="1200" dirty="0" smtClean="0">
                <a:solidFill>
                  <a:prstClr val="black"/>
                </a:solidFill>
              </a:rPr>
              <a:t>10-14</a:t>
            </a:r>
            <a:r>
              <a:rPr lang="zh-TW" altLang="en-US" sz="1600" kern="1200" dirty="0" smtClean="0">
                <a:solidFill>
                  <a:prstClr val="black"/>
                </a:solidFill>
              </a:rPr>
              <a:t>歲</a:t>
            </a:r>
            <a:endParaRPr lang="en-GB" sz="1600" kern="1200" dirty="0">
              <a:solidFill>
                <a:prstClr val="black"/>
              </a:solidFill>
            </a:endParaRPr>
          </a:p>
        </p:txBody>
      </p:sp>
      <p:sp>
        <p:nvSpPr>
          <p:cNvPr id="210" name="TextBox 209"/>
          <p:cNvSpPr txBox="1"/>
          <p:nvPr/>
        </p:nvSpPr>
        <p:spPr>
          <a:xfrm>
            <a:off x="6714341" y="1349322"/>
            <a:ext cx="148790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TW" altLang="en-US" sz="1050" kern="1200" baseline="-25000" dirty="0" smtClean="0">
                <a:solidFill>
                  <a:prstClr val="black"/>
                </a:solidFill>
                <a:latin typeface="Century Gothic"/>
                <a:ea typeface="微軟正黑體"/>
                <a:cs typeface="+mn-cs"/>
              </a:rPr>
              <a:t>每十萬人</a:t>
            </a:r>
            <a:r>
              <a:rPr lang="en-US" sz="2400" kern="1200" dirty="0" smtClean="0">
                <a:solidFill>
                  <a:prstClr val="black"/>
                </a:solidFill>
                <a:latin typeface="Century Gothic"/>
                <a:ea typeface="+mn-ea"/>
                <a:cs typeface="+mn-cs"/>
              </a:rPr>
              <a:t>5</a:t>
            </a:r>
            <a:r>
              <a:rPr lang="en-US" altLang="zh-TW" sz="2400" kern="1200" dirty="0" smtClean="0">
                <a:solidFill>
                  <a:prstClr val="black"/>
                </a:solidFill>
                <a:latin typeface="Century Gothic"/>
                <a:ea typeface="微軟正黑體"/>
                <a:cs typeface="+mn-cs"/>
              </a:rPr>
              <a:t>,365</a:t>
            </a:r>
            <a:r>
              <a:rPr lang="zh-TW" altLang="en-US" sz="1050" kern="1200" baseline="-25000" dirty="0" smtClean="0">
                <a:solidFill>
                  <a:prstClr val="black"/>
                </a:solidFill>
                <a:latin typeface="Century Gothic"/>
                <a:ea typeface="微軟正黑體"/>
                <a:cs typeface="+mn-cs"/>
              </a:rPr>
              <a:t>人次</a:t>
            </a:r>
            <a:endParaRPr lang="en-GB" sz="1050" kern="1200" baseline="-25000" dirty="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211" name="TextBox 210"/>
          <p:cNvSpPr txBox="1"/>
          <p:nvPr/>
        </p:nvSpPr>
        <p:spPr>
          <a:xfrm>
            <a:off x="6537953" y="1861648"/>
            <a:ext cx="1364476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TW" altLang="en-US" sz="1050" kern="1200" baseline="-25000" dirty="0" smtClean="0">
                <a:solidFill>
                  <a:prstClr val="black"/>
                </a:solidFill>
                <a:latin typeface="Century Gothic"/>
                <a:ea typeface="微軟正黑體"/>
                <a:cs typeface="+mn-cs"/>
              </a:rPr>
              <a:t>每十萬人</a:t>
            </a:r>
            <a:r>
              <a:rPr lang="en-US" altLang="zh-TW" sz="2000" kern="1200" dirty="0" smtClean="0">
                <a:solidFill>
                  <a:prstClr val="black"/>
                </a:solidFill>
                <a:latin typeface="Century Gothic"/>
                <a:ea typeface="微軟正黑體"/>
                <a:cs typeface="+mn-cs"/>
              </a:rPr>
              <a:t>4,885</a:t>
            </a:r>
            <a:r>
              <a:rPr lang="zh-TW" altLang="en-US" sz="1050" kern="1200" baseline="-25000" dirty="0" smtClean="0">
                <a:solidFill>
                  <a:prstClr val="black"/>
                </a:solidFill>
                <a:latin typeface="Century Gothic"/>
                <a:ea typeface="微軟正黑體"/>
                <a:cs typeface="+mn-cs"/>
              </a:rPr>
              <a:t>人次</a:t>
            </a:r>
            <a:endParaRPr lang="en-GB" sz="1050" kern="1200" baseline="-25000" dirty="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212" name="TextBox 211"/>
          <p:cNvSpPr txBox="1"/>
          <p:nvPr/>
        </p:nvSpPr>
        <p:spPr>
          <a:xfrm>
            <a:off x="6433130" y="2318639"/>
            <a:ext cx="1364476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TW" altLang="en-US" sz="1050" kern="1200" baseline="-25000" dirty="0" smtClean="0">
                <a:solidFill>
                  <a:prstClr val="black"/>
                </a:solidFill>
                <a:latin typeface="Century Gothic"/>
                <a:ea typeface="微軟正黑體"/>
                <a:cs typeface="+mn-cs"/>
              </a:rPr>
              <a:t>每十萬人</a:t>
            </a:r>
            <a:r>
              <a:rPr lang="en-US" altLang="zh-TW" sz="2000" kern="1200" dirty="0" smtClean="0">
                <a:solidFill>
                  <a:prstClr val="black"/>
                </a:solidFill>
                <a:latin typeface="Century Gothic"/>
                <a:ea typeface="微軟正黑體"/>
                <a:cs typeface="+mn-cs"/>
              </a:rPr>
              <a:t>4,672</a:t>
            </a:r>
            <a:r>
              <a:rPr lang="zh-TW" altLang="en-US" sz="1050" kern="1200" baseline="-25000" dirty="0" smtClean="0">
                <a:solidFill>
                  <a:prstClr val="black"/>
                </a:solidFill>
                <a:latin typeface="Century Gothic"/>
                <a:ea typeface="微軟正黑體"/>
                <a:cs typeface="+mn-cs"/>
              </a:rPr>
              <a:t>人次</a:t>
            </a:r>
            <a:endParaRPr lang="en-GB" sz="1050" kern="1200" baseline="-25000" dirty="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213" name="TextBox 1"/>
          <p:cNvSpPr txBox="1"/>
          <p:nvPr/>
        </p:nvSpPr>
        <p:spPr>
          <a:xfrm rot="16200000">
            <a:off x="4468965" y="4411782"/>
            <a:ext cx="1302855" cy="299092"/>
          </a:xfrm>
          <a:prstGeom prst="rect">
            <a:avLst/>
          </a:prstGeom>
        </p:spPr>
        <p:txBody>
          <a:bodyPr wrap="none" rtlCol="0"/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pPr algn="r"/>
            <a:r>
              <a:rPr lang="zh-TW" altLang="en-US" sz="1200" kern="1200" baseline="-25000" dirty="0" smtClean="0">
                <a:solidFill>
                  <a:prstClr val="black"/>
                </a:solidFill>
              </a:rPr>
              <a:t>每十萬人</a:t>
            </a:r>
            <a:r>
              <a:rPr lang="en-US" altLang="zh-TW" sz="1800" kern="1200" dirty="0" smtClean="0">
                <a:solidFill>
                  <a:prstClr val="black"/>
                </a:solidFill>
              </a:rPr>
              <a:t>5,505</a:t>
            </a:r>
            <a:r>
              <a:rPr lang="zh-TW" altLang="en-US" sz="1200" kern="1200" baseline="-25000" dirty="0" smtClean="0">
                <a:solidFill>
                  <a:prstClr val="black"/>
                </a:solidFill>
              </a:rPr>
              <a:t>人次</a:t>
            </a:r>
            <a:endParaRPr lang="en-GB" sz="1200" kern="1200" baseline="-25000" dirty="0">
              <a:solidFill>
                <a:prstClr val="black"/>
              </a:solidFill>
            </a:endParaRPr>
          </a:p>
        </p:txBody>
      </p:sp>
      <p:sp>
        <p:nvSpPr>
          <p:cNvPr id="214" name="TextBox 2"/>
          <p:cNvSpPr txBox="1"/>
          <p:nvPr/>
        </p:nvSpPr>
        <p:spPr>
          <a:xfrm rot="16200000">
            <a:off x="7265635" y="4405356"/>
            <a:ext cx="1302855" cy="299092"/>
          </a:xfrm>
          <a:prstGeom prst="rect">
            <a:avLst/>
          </a:prstGeom>
        </p:spPr>
        <p:txBody>
          <a:bodyPr wrap="none" rtlCol="0"/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pPr algn="r"/>
            <a:r>
              <a:rPr lang="zh-TW" altLang="en-US" sz="1200" kern="1200" baseline="-25000" dirty="0" smtClean="0">
                <a:solidFill>
                  <a:prstClr val="black"/>
                </a:solidFill>
              </a:rPr>
              <a:t>每十萬人</a:t>
            </a:r>
            <a:r>
              <a:rPr lang="en-US" altLang="zh-TW" sz="1800" kern="1200" dirty="0" smtClean="0">
                <a:solidFill>
                  <a:prstClr val="black"/>
                </a:solidFill>
              </a:rPr>
              <a:t>3,211</a:t>
            </a:r>
            <a:r>
              <a:rPr lang="zh-TW" altLang="en-US" sz="1200" kern="1200" baseline="-25000" dirty="0" smtClean="0">
                <a:solidFill>
                  <a:prstClr val="black"/>
                </a:solidFill>
              </a:rPr>
              <a:t>人次</a:t>
            </a:r>
            <a:endParaRPr lang="en-GB" sz="1200" kern="1200" baseline="-25000" dirty="0">
              <a:solidFill>
                <a:prstClr val="black"/>
              </a:solidFill>
            </a:endParaRPr>
          </a:p>
        </p:txBody>
      </p:sp>
      <p:sp>
        <p:nvSpPr>
          <p:cNvPr id="220" name="TextBox 219"/>
          <p:cNvSpPr txBox="1"/>
          <p:nvPr/>
        </p:nvSpPr>
        <p:spPr>
          <a:xfrm>
            <a:off x="5150616" y="6576252"/>
            <a:ext cx="3108543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zh-TW" altLang="en-US" sz="1200" kern="1200" dirty="0" smtClean="0">
                <a:solidFill>
                  <a:srgbClr val="00682F"/>
                </a:solidFill>
                <a:latin typeface="Century Gothic"/>
                <a:ea typeface="微軟正黑體"/>
                <a:cs typeface="Aharoni" panose="02010803020104030203" pitchFamily="2" charset="-79"/>
              </a:rPr>
              <a:t>香港</a:t>
            </a:r>
            <a:r>
              <a:rPr lang="zh-TW" altLang="en-US" sz="1200" kern="1200" dirty="0">
                <a:solidFill>
                  <a:srgbClr val="00682F"/>
                </a:solidFill>
                <a:latin typeface="Century Gothic"/>
                <a:ea typeface="微軟正黑體"/>
                <a:cs typeface="Aharoni" panose="02010803020104030203" pitchFamily="2" charset="-79"/>
              </a:rPr>
              <a:t>大學李嘉誠醫學院兒童</a:t>
            </a:r>
            <a:r>
              <a:rPr lang="zh-TW" altLang="en-US" sz="1200" kern="1200" dirty="0" smtClean="0">
                <a:solidFill>
                  <a:srgbClr val="00682F"/>
                </a:solidFill>
                <a:latin typeface="Century Gothic"/>
                <a:ea typeface="微軟正黑體"/>
                <a:cs typeface="Aharoni" panose="02010803020104030203" pitchFamily="2" charset="-79"/>
              </a:rPr>
              <a:t>及青少年科學系</a:t>
            </a:r>
            <a:endParaRPr lang="en-GB" sz="1200" kern="1200" dirty="0" smtClean="0">
              <a:solidFill>
                <a:srgbClr val="00682F"/>
              </a:solidFill>
              <a:latin typeface="Century Gothic"/>
              <a:ea typeface="+mn-ea"/>
              <a:cs typeface="Aharoni" panose="02010803020104030203" pitchFamily="2" charset="-79"/>
            </a:endParaRPr>
          </a:p>
        </p:txBody>
      </p:sp>
      <p:sp>
        <p:nvSpPr>
          <p:cNvPr id="191" name="Rectangle 190"/>
          <p:cNvSpPr/>
          <p:nvPr/>
        </p:nvSpPr>
        <p:spPr>
          <a:xfrm>
            <a:off x="8259159" y="147994"/>
            <a:ext cx="695868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zh-CN" altLang="en-US" sz="1800" u="sng" dirty="0">
                <a:latin typeface="Microsoft JhengHei" panose="020B0604030504040204" pitchFamily="34" charset="-120"/>
                <a:ea typeface="Microsoft JhengHei" panose="020B0604030504040204" pitchFamily="34" charset="-120"/>
                <a:hlinkClick r:id="rId16" action="ppaction://hlinksldjump"/>
              </a:rPr>
              <a:t>返</a:t>
            </a:r>
            <a:r>
              <a:rPr lang="zh-CN" altLang="en-US" sz="1800" u="sng" dirty="0" smtClean="0">
                <a:latin typeface="Microsoft JhengHei" panose="020B0604030504040204" pitchFamily="34" charset="-120"/>
                <a:ea typeface="Microsoft JhengHei" panose="020B0604030504040204" pitchFamily="34" charset="-120"/>
                <a:hlinkClick r:id="rId16" action="ppaction://hlinksldjump"/>
              </a:rPr>
              <a:t>回</a:t>
            </a:r>
            <a:endParaRPr lang="zh-CN" altLang="en-US" sz="1800" u="sng" dirty="0">
              <a:latin typeface="Microsoft JhengHei" panose="020B0604030504040204" pitchFamily="34" charset="-120"/>
              <a:ea typeface="Microsoft JhengHei" panose="020B0604030504040204" pitchFamily="34" charset="-120"/>
            </a:endParaRPr>
          </a:p>
        </p:txBody>
      </p:sp>
    </p:spTree>
    <p:extLst>
      <p:ext uri="{BB962C8B-B14F-4D97-AF65-F5344CB8AC3E}">
        <p14:creationId xmlns:p14="http://schemas.microsoft.com/office/powerpoint/2010/main" val="35442482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42" name="Picture 19" descr="C:\Users\Ivy\AppData\Local\Microsoft\Windows\Temporary Internet Files\Content.IE5\A9FPQCJM\large-sticking-plaster-66.6-6135[1].gif"/>
          <p:cNvPicPr>
            <a:picLocks noChangeAspect="1" noChangeArrowheads="1"/>
          </p:cNvPicPr>
          <p:nvPr/>
        </p:nvPicPr>
        <p:blipFill>
          <a:blip r:embed="rId3" cstate="print">
            <a:duotone>
              <a:schemeClr val="accent6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689019">
            <a:off x="4833009" y="3061800"/>
            <a:ext cx="861079" cy="84577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43" name="Picture 19" descr="C:\Users\Ivy\AppData\Local\Microsoft\Windows\Temporary Internet Files\Content.IE5\A9FPQCJM\large-sticking-plaster-66.6-6135[1].gif"/>
          <p:cNvPicPr>
            <a:picLocks noChangeAspect="1" noChangeArrowheads="1"/>
          </p:cNvPicPr>
          <p:nvPr/>
        </p:nvPicPr>
        <p:blipFill>
          <a:blip r:embed="rId3" cstate="print">
            <a:duotone>
              <a:schemeClr val="accent6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689019">
            <a:off x="4839396" y="301095"/>
            <a:ext cx="861079" cy="84577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44" name="Picture 19" descr="C:\Users\Ivy\AppData\Local\Microsoft\Windows\Temporary Internet Files\Content.IE5\A9FPQCJM\large-sticking-plaster-66.6-6135[1].gif"/>
          <p:cNvPicPr>
            <a:picLocks noChangeAspect="1" noChangeArrowheads="1"/>
          </p:cNvPicPr>
          <p:nvPr/>
        </p:nvPicPr>
        <p:blipFill>
          <a:blip r:embed="rId3" cstate="print">
            <a:duotone>
              <a:schemeClr val="accent6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689019">
            <a:off x="320707" y="3323549"/>
            <a:ext cx="861079" cy="84577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45" name="Picture 19" descr="C:\Users\Ivy\AppData\Local\Microsoft\Windows\Temporary Internet Files\Content.IE5\A9FPQCJM\large-sticking-plaster-66.6-6135[1].gif"/>
          <p:cNvPicPr>
            <a:picLocks noChangeAspect="1" noChangeArrowheads="1"/>
          </p:cNvPicPr>
          <p:nvPr/>
        </p:nvPicPr>
        <p:blipFill>
          <a:blip r:embed="rId3" cstate="print">
            <a:duotone>
              <a:schemeClr val="accent6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689019">
            <a:off x="320707" y="909954"/>
            <a:ext cx="861079" cy="84577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aphicFrame>
        <p:nvGraphicFramePr>
          <p:cNvPr id="60" name="Chart 59"/>
          <p:cNvGraphicFramePr/>
          <p:nvPr>
            <p:extLst/>
          </p:nvPr>
        </p:nvGraphicFramePr>
        <p:xfrm>
          <a:off x="1963248" y="1083855"/>
          <a:ext cx="2615262" cy="24912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61" name="Chart 60"/>
          <p:cNvGraphicFramePr/>
          <p:nvPr>
            <p:extLst/>
          </p:nvPr>
        </p:nvGraphicFramePr>
        <p:xfrm>
          <a:off x="4832286" y="913695"/>
          <a:ext cx="4279637" cy="211484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cxnSp>
        <p:nvCxnSpPr>
          <p:cNvPr id="54" name="Straight Connector 53"/>
          <p:cNvCxnSpPr>
            <a:stCxn id="31" idx="4"/>
          </p:cNvCxnSpPr>
          <p:nvPr/>
        </p:nvCxnSpPr>
        <p:spPr>
          <a:xfrm>
            <a:off x="2320641" y="5072782"/>
            <a:ext cx="0" cy="1442798"/>
          </a:xfrm>
          <a:prstGeom prst="line">
            <a:avLst/>
          </a:prstGeom>
          <a:ln w="12700">
            <a:solidFill>
              <a:schemeClr val="accent1">
                <a:lumMod val="75000"/>
              </a:schemeClr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" name="Straight Connector 50"/>
          <p:cNvCxnSpPr>
            <a:stCxn id="30" idx="4"/>
          </p:cNvCxnSpPr>
          <p:nvPr/>
        </p:nvCxnSpPr>
        <p:spPr>
          <a:xfrm>
            <a:off x="1174331" y="5069770"/>
            <a:ext cx="0" cy="1466866"/>
          </a:xfrm>
          <a:prstGeom prst="line">
            <a:avLst/>
          </a:prstGeom>
          <a:ln w="12700">
            <a:solidFill>
              <a:schemeClr val="accent1">
                <a:lumMod val="75000"/>
              </a:schemeClr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" name="Straight Connector 49"/>
          <p:cNvCxnSpPr>
            <a:stCxn id="29" idx="4"/>
          </p:cNvCxnSpPr>
          <p:nvPr/>
        </p:nvCxnSpPr>
        <p:spPr>
          <a:xfrm>
            <a:off x="3453669" y="5067942"/>
            <a:ext cx="2120" cy="1442798"/>
          </a:xfrm>
          <a:prstGeom prst="line">
            <a:avLst/>
          </a:prstGeom>
          <a:ln w="12700">
            <a:solidFill>
              <a:schemeClr val="accent1">
                <a:lumMod val="75000"/>
              </a:schemeClr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2" name="Chart 1"/>
          <p:cNvGraphicFramePr/>
          <p:nvPr>
            <p:extLst/>
          </p:nvPr>
        </p:nvGraphicFramePr>
        <p:xfrm>
          <a:off x="4897383" y="3428650"/>
          <a:ext cx="3282396" cy="271399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pic>
        <p:nvPicPr>
          <p:cNvPr id="5" name="Picture 4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210207" y="6276740"/>
            <a:ext cx="441366" cy="540000"/>
          </a:xfrm>
          <a:prstGeom prst="rect">
            <a:avLst/>
          </a:prstGeom>
        </p:spPr>
      </p:pic>
      <p:pic>
        <p:nvPicPr>
          <p:cNvPr id="6" name="Picture 5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659840" y="6276740"/>
            <a:ext cx="443077" cy="540000"/>
          </a:xfrm>
          <a:prstGeom prst="rect">
            <a:avLst/>
          </a:prstGeom>
        </p:spPr>
      </p:pic>
      <p:sp>
        <p:nvSpPr>
          <p:cNvPr id="29" name="Oval 28"/>
          <p:cNvSpPr/>
          <p:nvPr/>
        </p:nvSpPr>
        <p:spPr>
          <a:xfrm>
            <a:off x="3270879" y="4671898"/>
            <a:ext cx="365579" cy="396044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sz="1800" kern="1200">
              <a:solidFill>
                <a:prstClr val="white"/>
              </a:solidFill>
            </a:endParaRPr>
          </a:p>
        </p:txBody>
      </p:sp>
      <p:sp>
        <p:nvSpPr>
          <p:cNvPr id="30" name="Oval 29"/>
          <p:cNvSpPr/>
          <p:nvPr/>
        </p:nvSpPr>
        <p:spPr>
          <a:xfrm>
            <a:off x="991543" y="4673726"/>
            <a:ext cx="365579" cy="396044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sz="1800" kern="1200">
              <a:solidFill>
                <a:prstClr val="white"/>
              </a:solidFill>
            </a:endParaRPr>
          </a:p>
        </p:txBody>
      </p:sp>
      <p:sp>
        <p:nvSpPr>
          <p:cNvPr id="31" name="Oval 30"/>
          <p:cNvSpPr/>
          <p:nvPr/>
        </p:nvSpPr>
        <p:spPr>
          <a:xfrm>
            <a:off x="2137853" y="4676738"/>
            <a:ext cx="365579" cy="396044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sz="1800" kern="1200">
              <a:solidFill>
                <a:prstClr val="white"/>
              </a:solidFill>
            </a:endParaRPr>
          </a:p>
        </p:txBody>
      </p:sp>
      <p:sp>
        <p:nvSpPr>
          <p:cNvPr id="44" name="TextBox 43"/>
          <p:cNvSpPr txBox="1"/>
          <p:nvPr/>
        </p:nvSpPr>
        <p:spPr>
          <a:xfrm>
            <a:off x="267903" y="5382055"/>
            <a:ext cx="843501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1050" b="1" kern="1200" dirty="0" smtClean="0">
                <a:solidFill>
                  <a:srgbClr val="94C600">
                    <a:lumMod val="75000"/>
                  </a:srgbClr>
                </a:solidFill>
                <a:latin typeface="Century Gothic"/>
                <a:ea typeface="+mn-ea"/>
                <a:cs typeface="+mn-cs"/>
              </a:rPr>
              <a:t>2001-2004</a:t>
            </a:r>
            <a:endParaRPr lang="en-GB" sz="1050" b="1" kern="1200" baseline="-25000" dirty="0">
              <a:solidFill>
                <a:srgbClr val="94C600">
                  <a:lumMod val="75000"/>
                </a:srgbClr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45" name="TextBox 44"/>
          <p:cNvSpPr txBox="1"/>
          <p:nvPr/>
        </p:nvSpPr>
        <p:spPr>
          <a:xfrm>
            <a:off x="267903" y="5911000"/>
            <a:ext cx="843501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1050" b="1" kern="1200" dirty="0" smtClean="0">
                <a:solidFill>
                  <a:srgbClr val="94C600">
                    <a:lumMod val="75000"/>
                  </a:srgbClr>
                </a:solidFill>
                <a:latin typeface="Century Gothic"/>
                <a:ea typeface="+mn-ea"/>
                <a:cs typeface="+mn-cs"/>
              </a:rPr>
              <a:t>2005-2008</a:t>
            </a:r>
            <a:endParaRPr lang="en-GB" sz="1050" b="1" kern="1200" baseline="-25000" dirty="0">
              <a:solidFill>
                <a:srgbClr val="94C600">
                  <a:lumMod val="75000"/>
                </a:srgbClr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46" name="TextBox 45"/>
          <p:cNvSpPr txBox="1"/>
          <p:nvPr/>
        </p:nvSpPr>
        <p:spPr>
          <a:xfrm>
            <a:off x="267903" y="6451935"/>
            <a:ext cx="843501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1050" b="1" kern="1200" dirty="0" smtClean="0">
                <a:solidFill>
                  <a:srgbClr val="94C600">
                    <a:lumMod val="75000"/>
                  </a:srgbClr>
                </a:solidFill>
                <a:latin typeface="Century Gothic"/>
                <a:ea typeface="+mn-ea"/>
                <a:cs typeface="+mn-cs"/>
              </a:rPr>
              <a:t>2009-2012</a:t>
            </a:r>
            <a:endParaRPr lang="en-GB" sz="1050" b="1" kern="1200" baseline="-25000" dirty="0">
              <a:solidFill>
                <a:srgbClr val="94C600">
                  <a:lumMod val="75000"/>
                </a:srgbClr>
              </a:solidFill>
              <a:latin typeface="Century Gothic"/>
              <a:ea typeface="+mn-ea"/>
              <a:cs typeface="+mn-cs"/>
            </a:endParaRPr>
          </a:p>
        </p:txBody>
      </p:sp>
      <p:pic>
        <p:nvPicPr>
          <p:cNvPr id="69" name="Picture 33" descr="C:\Users\Ivy\AppData\Local\Microsoft\Windows\Temporary Internet Files\Content.IE5\A9FPQCJM\dollar-sign[1].jpg"/>
          <p:cNvPicPr>
            <a:picLocks noChangeAspect="1" noChangeArrowheads="1"/>
          </p:cNvPicPr>
          <p:nvPr/>
        </p:nvPicPr>
        <p:blipFill>
          <a:blip r:embed="rId9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duotone>
              <a:prstClr val="black"/>
              <a:schemeClr val="accent5">
                <a:tint val="45000"/>
                <a:satMod val="400000"/>
              </a:schemeClr>
            </a:duotone>
            <a:extLst>
              <a:ext uri="{BEBA8EAE-BF5A-486C-A8C5-ECC9F3942E4B}">
                <a14:imgProps xmlns:a14="http://schemas.microsoft.com/office/drawing/2010/main">
                  <a14:imgLayer r:embed="rId10">
                    <a14:imgEffect>
                      <a14:colorTemperature colorTemp="8800"/>
                    </a14:imgEffect>
                    <a14:imgEffect>
                      <a14:brightnessContrast bright="20000" contrast="-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20555015">
            <a:off x="209213" y="1784991"/>
            <a:ext cx="672768" cy="100826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0" name="Picture 23" descr="C:\Users\Ivy\AppData\Local\Microsoft\Windows\Temporary Internet Files\Content.IE5\BYR9RK3T\gi_patientharm_questionnaire_300-300x200[1].jpg"/>
          <p:cNvPicPr>
            <a:picLocks noChangeAspect="1" noChangeArrowheads="1"/>
          </p:cNvPicPr>
          <p:nvPr/>
        </p:nvPicPr>
        <p:blipFill>
          <a:blip r:embed="rId11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duotone>
              <a:prstClr val="black"/>
              <a:schemeClr val="accent1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05353" y="4194021"/>
            <a:ext cx="999366" cy="721764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1" name="Picture 70"/>
          <p:cNvPicPr>
            <a:picLocks noChangeAspect="1"/>
          </p:cNvPicPr>
          <p:nvPr/>
        </p:nvPicPr>
        <p:blipFill rotWithShape="1">
          <a:blip r:embed="rId12" cstate="print">
            <a:extLst>
              <a:ext uri="{BEBA8EAE-BF5A-486C-A8C5-ECC9F3942E4B}">
                <a14:imgProps xmlns:a14="http://schemas.microsoft.com/office/drawing/2010/main">
                  <a14:imgLayer r:embed="rId13">
                    <a14:imgEffect>
                      <a14:backgroundRemoval t="10000" b="90000" l="10000" r="90000">
                        <a14:foregroundMark x1="35509" y1="42016" x2="35509" y2="42016"/>
                        <a14:foregroundMark x1="38514" y1="48695" x2="38514" y2="48695"/>
                        <a14:foregroundMark x1="47402" y1="77838" x2="47402" y2="77838"/>
                        <a14:foregroundMark x1="48476" y1="73103" x2="48476" y2="73103"/>
                        <a14:foregroundMark x1="48647" y1="59624" x2="48647" y2="59624"/>
                        <a14:foregroundMark x1="43066" y1="60777" x2="43066" y2="60777"/>
                        <a14:foregroundMark x1="43753" y1="68913" x2="43753" y2="68913"/>
                        <a14:foregroundMark x1="45470" y1="30176" x2="45470" y2="30176"/>
                        <a14:foregroundMark x1="33705" y1="42137" x2="33705" y2="42137"/>
                        <a14:foregroundMark x1="34607" y1="39769" x2="34607" y2="39769"/>
                        <a14:foregroundMark x1="36539" y1="44262" x2="38085" y2="47662"/>
                        <a14:foregroundMark x1="39030" y1="49423" x2="42078" y2="52580"/>
                        <a14:foregroundMark x1="56290" y1="51913" x2="56290" y2="51913"/>
                        <a14:foregroundMark x1="57535" y1="53005" x2="61271" y2="51913"/>
                        <a14:foregroundMark x1="46930" y1="28233" x2="46930" y2="28233"/>
                        <a14:foregroundMark x1="45985" y1="29083" x2="45985" y2="29083"/>
                        <a14:foregroundMark x1="49592" y1="29265" x2="49592" y2="29265"/>
                        <a14:foregroundMark x1="50494" y1="29872" x2="50494" y2="29872"/>
                        <a14:foregroundMark x1="52769" y1="28658" x2="52769" y2="28658"/>
                        <a14:foregroundMark x1="51567" y1="29630" x2="51567" y2="29630"/>
                        <a14:foregroundMark x1="50365" y1="28537" x2="50365" y2="28537"/>
                        <a14:foregroundMark x1="55646" y1="29569" x2="55646" y2="29569"/>
                        <a14:foregroundMark x1="55990" y1="30844" x2="55990" y2="30844"/>
                        <a14:foregroundMark x1="57235" y1="30419" x2="57235" y2="30419"/>
                        <a14:foregroundMark x1="58824" y1="31330" x2="58824" y2="31330"/>
                        <a14:foregroundMark x1="58609" y1="33151" x2="58609" y2="33151"/>
                        <a14:foregroundMark x1="57192" y1="33455" x2="57192" y2="33455"/>
                        <a14:foregroundMark x1="54315" y1="30237" x2="54315" y2="30237"/>
                        <a14:foregroundMark x1="53027" y1="31330" x2="53027" y2="31330"/>
                        <a14:foregroundMark x1="58222" y1="35033" x2="58222" y2="35033"/>
                        <a14:foregroundMark x1="59081" y1="32726" x2="59081" y2="32726"/>
                        <a14:foregroundMark x1="59511" y1="31026" x2="59511" y2="31026"/>
                        <a14:foregroundMark x1="60369" y1="52216" x2="60369" y2="52216"/>
                        <a14:foregroundMark x1="57879" y1="53127" x2="57879" y2="53127"/>
                        <a14:foregroundMark x1="57407" y1="54827" x2="57407" y2="54827"/>
                        <a14:foregroundMark x1="44654" y1="32240" x2="44654" y2="32240"/>
                        <a14:foregroundMark x1="45170" y1="31148" x2="45170" y2="31148"/>
                        <a14:foregroundMark x1="57836" y1="36248" x2="57836" y2="36248"/>
                        <a14:foregroundMark x1="53328" y1="28537" x2="53328" y2="28537"/>
                        <a14:foregroundMark x1="51911" y1="28840" x2="51911" y2="28840"/>
                        <a14:foregroundMark x1="50837" y1="30662" x2="50837" y2="30662"/>
                        <a14:foregroundMark x1="51052" y1="32726" x2="51052" y2="32726"/>
                        <a14:foregroundMark x1="51911" y1="32665" x2="51911" y2="32665"/>
                        <a14:foregroundMark x1="48433" y1="28355" x2="48433" y2="28355"/>
                        <a14:foregroundMark x1="44139" y1="34608" x2="44139" y2="34608"/>
                        <a14:foregroundMark x1="53972" y1="76078" x2="53972" y2="76078"/>
                        <a14:foregroundMark x1="58308" y1="77110" x2="58308" y2="77110"/>
                        <a14:foregroundMark x1="53800" y1="70067" x2="53800" y2="70067"/>
                        <a14:foregroundMark x1="54702" y1="77838" x2="54702" y2="77838"/>
                        <a14:foregroundMark x1="46071" y1="78749" x2="46071" y2="78749"/>
                        <a14:foregroundMark x1="57278" y1="76988" x2="57278" y2="76988"/>
                        <a14:foregroundMark x1="59296" y1="76746" x2="59296" y2="76746"/>
                        <a14:foregroundMark x1="56290" y1="78628" x2="56290" y2="78628"/>
                        <a14:foregroundMark x1="55474" y1="79235" x2="55474" y2="79235"/>
                        <a14:foregroundMark x1="53242" y1="71706" x2="53242" y2="71706"/>
                        <a14:foregroundMark x1="53456" y1="72799" x2="53456" y2="72799"/>
                        <a14:foregroundMark x1="54787" y1="72981" x2="54787" y2="72981"/>
                        <a14:foregroundMark x1="53714" y1="74742" x2="53714" y2="74742"/>
                        <a14:foregroundMark x1="55389" y1="74985" x2="55389" y2="74985"/>
                        <a14:foregroundMark x1="54873" y1="74438" x2="54873" y2="74438"/>
                        <a14:foregroundMark x1="54573" y1="75835" x2="54573" y2="75835"/>
                        <a14:backgroundMark x1="45985" y1="31330" x2="45985" y2="31330"/>
                        <a14:backgroundMark x1="47574" y1="30844" x2="47574" y2="30844"/>
                        <a14:backgroundMark x1="49549" y1="30662" x2="49549" y2="30662"/>
                        <a14:backgroundMark x1="52383" y1="31087" x2="52383" y2="31087"/>
                        <a14:backgroundMark x1="54143" y1="31815" x2="54143" y2="31815"/>
                        <a14:backgroundMark x1="57535" y1="34487" x2="57535" y2="34487"/>
                        <a14:backgroundMark x1="46715" y1="32180" x2="46715" y2="32180"/>
                        <a14:backgroundMark x1="52812" y1="32240" x2="52812" y2="32240"/>
                        <a14:backgroundMark x1="56677" y1="31937" x2="56677" y2="31937"/>
                        <a14:backgroundMark x1="55217" y1="33212" x2="55217" y2="33212"/>
                      </a14:backgroundRemoval>
                    </a14:imgEffect>
                    <a14:imgEffect>
                      <a14:saturation sat="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33077" t="25575" r="32228" b="19498"/>
          <a:stretch/>
        </p:blipFill>
        <p:spPr>
          <a:xfrm>
            <a:off x="6636322" y="157347"/>
            <a:ext cx="723134" cy="1024126"/>
          </a:xfrm>
          <a:prstGeom prst="rect">
            <a:avLst/>
          </a:prstGeom>
        </p:spPr>
      </p:pic>
      <p:pic>
        <p:nvPicPr>
          <p:cNvPr id="72" name="Picture 36" descr="C:\Users\Ivy\AppData\Local\Microsoft\Windows\Temporary Internet Files\Content.IE5\Z2ME05OT\ambulance_plain_red[1].png"/>
          <p:cNvPicPr>
            <a:picLocks noChangeAspect="1" noChangeArrowheads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50049" y="3764296"/>
            <a:ext cx="720764" cy="78082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16" name="TextBox 215"/>
          <p:cNvSpPr txBox="1"/>
          <p:nvPr/>
        </p:nvSpPr>
        <p:spPr>
          <a:xfrm>
            <a:off x="284756" y="189462"/>
            <a:ext cx="2749471" cy="67710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TW" altLang="en-US" sz="2000" b="1" kern="1200" dirty="0">
                <a:solidFill>
                  <a:srgbClr val="00682F"/>
                </a:solidFill>
                <a:latin typeface="微軟正黑體"/>
                <a:ea typeface="微軟正黑體"/>
                <a:cs typeface="Aharoni" panose="02010803020104030203" pitchFamily="2" charset="-79"/>
              </a:rPr>
              <a:t>深水埗區兒童</a:t>
            </a:r>
            <a:r>
              <a:rPr lang="zh-TW" altLang="en-US" sz="2000" b="1" kern="1200" dirty="0">
                <a:solidFill>
                  <a:srgbClr val="FF6700">
                    <a:lumMod val="75000"/>
                  </a:srgbClr>
                </a:solidFill>
                <a:latin typeface="微軟正黑體"/>
                <a:ea typeface="微軟正黑體"/>
                <a:cs typeface="Aharoni" panose="02010803020104030203" pitchFamily="2" charset="-79"/>
              </a:rPr>
              <a:t>損傷</a:t>
            </a:r>
            <a:r>
              <a:rPr lang="zh-TW" altLang="en-US" sz="2000" b="1" kern="1200" dirty="0">
                <a:solidFill>
                  <a:srgbClr val="00682F"/>
                </a:solidFill>
                <a:latin typeface="微軟正黑體"/>
                <a:ea typeface="微軟正黑體"/>
                <a:cs typeface="Aharoni" panose="02010803020104030203" pitchFamily="2" charset="-79"/>
              </a:rPr>
              <a:t>概覽</a:t>
            </a:r>
            <a:r>
              <a:rPr lang="en-GB" sz="2000" b="1" kern="1200" dirty="0">
                <a:solidFill>
                  <a:srgbClr val="00682F"/>
                </a:solidFill>
                <a:latin typeface="+mn-lt"/>
                <a:ea typeface="+mn-ea"/>
                <a:cs typeface="Aharoni" panose="02010803020104030203" pitchFamily="2" charset="-79"/>
              </a:rPr>
              <a:t/>
            </a:r>
            <a:br>
              <a:rPr lang="en-GB" sz="2000" b="1" kern="1200" dirty="0">
                <a:solidFill>
                  <a:srgbClr val="00682F"/>
                </a:solidFill>
                <a:latin typeface="+mn-lt"/>
                <a:ea typeface="+mn-ea"/>
                <a:cs typeface="Aharoni" panose="02010803020104030203" pitchFamily="2" charset="-79"/>
              </a:rPr>
            </a:br>
            <a:r>
              <a:rPr lang="en-GB" sz="1800" kern="1200" dirty="0" smtClean="0">
                <a:solidFill>
                  <a:srgbClr val="00682F"/>
                </a:solidFill>
                <a:latin typeface="Berlin Sans FB Demi" panose="020E0802020502020306" pitchFamily="34" charset="0"/>
                <a:ea typeface="+mn-ea"/>
                <a:cs typeface="Aharoni" panose="02010803020104030203" pitchFamily="2" charset="-79"/>
              </a:rPr>
              <a:t>2001-2012 </a:t>
            </a:r>
            <a:endParaRPr lang="en-GB" sz="1800" kern="1200" dirty="0">
              <a:solidFill>
                <a:srgbClr val="00682F"/>
              </a:solidFill>
              <a:latin typeface="Berlin Sans FB Demi" panose="020E0802020502020306" pitchFamily="34" charset="0"/>
              <a:ea typeface="+mn-ea"/>
              <a:cs typeface="Aharoni" panose="02010803020104030203" pitchFamily="2" charset="-79"/>
            </a:endParaRPr>
          </a:p>
        </p:txBody>
      </p:sp>
      <p:sp>
        <p:nvSpPr>
          <p:cNvPr id="222" name="TextBox 221"/>
          <p:cNvSpPr txBox="1"/>
          <p:nvPr/>
        </p:nvSpPr>
        <p:spPr>
          <a:xfrm>
            <a:off x="4749002" y="3383704"/>
            <a:ext cx="156966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TW" altLang="en-US" sz="1800" b="1" kern="1200" dirty="0" smtClean="0">
                <a:solidFill>
                  <a:srgbClr val="00682F"/>
                </a:solidFill>
                <a:latin typeface="Century Gothic"/>
                <a:ea typeface="微軟正黑體"/>
                <a:cs typeface="Aharoni" panose="02010803020104030203" pitchFamily="2" charset="-79"/>
              </a:rPr>
              <a:t>急症室求診率</a:t>
            </a:r>
            <a:endParaRPr lang="en-GB" sz="1800" b="1" kern="1200" dirty="0">
              <a:solidFill>
                <a:srgbClr val="00682F"/>
              </a:solidFill>
              <a:latin typeface="Century Gothic"/>
              <a:ea typeface="+mn-ea"/>
              <a:cs typeface="Aharoni" panose="02010803020104030203" pitchFamily="2" charset="-79"/>
            </a:endParaRPr>
          </a:p>
        </p:txBody>
      </p:sp>
      <p:sp>
        <p:nvSpPr>
          <p:cNvPr id="223" name="TextBox 222"/>
          <p:cNvSpPr txBox="1"/>
          <p:nvPr/>
        </p:nvSpPr>
        <p:spPr>
          <a:xfrm>
            <a:off x="4752165" y="624835"/>
            <a:ext cx="110799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TW" altLang="en-US" sz="1800" b="1" kern="1200" dirty="0" smtClean="0">
                <a:solidFill>
                  <a:srgbClr val="00682F"/>
                </a:solidFill>
                <a:latin typeface="Century Gothic"/>
                <a:ea typeface="微軟正黑體"/>
                <a:cs typeface="Aharoni" panose="02010803020104030203" pitchFamily="2" charset="-79"/>
              </a:rPr>
              <a:t>高危組</a:t>
            </a:r>
            <a:r>
              <a:rPr lang="zh-TW" altLang="en-US" sz="1800" b="1" kern="1200" dirty="0">
                <a:solidFill>
                  <a:srgbClr val="00682F"/>
                </a:solidFill>
                <a:latin typeface="Century Gothic"/>
                <a:ea typeface="微軟正黑體"/>
                <a:cs typeface="Aharoni" panose="02010803020104030203" pitchFamily="2" charset="-79"/>
              </a:rPr>
              <a:t>別</a:t>
            </a:r>
            <a:endParaRPr lang="en-GB" sz="1800" b="1" kern="1200" dirty="0">
              <a:solidFill>
                <a:srgbClr val="00682F"/>
              </a:solidFill>
              <a:latin typeface="Century Gothic"/>
              <a:ea typeface="+mn-ea"/>
              <a:cs typeface="Aharoni" panose="02010803020104030203" pitchFamily="2" charset="-79"/>
            </a:endParaRPr>
          </a:p>
        </p:txBody>
      </p:sp>
      <p:sp>
        <p:nvSpPr>
          <p:cNvPr id="224" name="TextBox 223"/>
          <p:cNvSpPr txBox="1"/>
          <p:nvPr/>
        </p:nvSpPr>
        <p:spPr>
          <a:xfrm>
            <a:off x="218287" y="1240169"/>
            <a:ext cx="180049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TW" altLang="en-US" sz="1800" b="1" kern="1200" dirty="0">
                <a:solidFill>
                  <a:srgbClr val="00682F"/>
                </a:solidFill>
                <a:latin typeface="Century Gothic"/>
                <a:ea typeface="微軟正黑體"/>
                <a:cs typeface="Aharoni" panose="02010803020104030203" pitchFamily="2" charset="-79"/>
              </a:rPr>
              <a:t>急症室醫療開支</a:t>
            </a:r>
            <a:endParaRPr lang="en-GB" sz="1800" b="1" kern="1200" dirty="0">
              <a:solidFill>
                <a:srgbClr val="00682F"/>
              </a:solidFill>
              <a:latin typeface="Century Gothic"/>
              <a:ea typeface="+mn-ea"/>
              <a:cs typeface="Aharoni" panose="02010803020104030203" pitchFamily="2" charset="-79"/>
            </a:endParaRPr>
          </a:p>
        </p:txBody>
      </p:sp>
      <p:sp>
        <p:nvSpPr>
          <p:cNvPr id="225" name="TextBox 224"/>
          <p:cNvSpPr txBox="1"/>
          <p:nvPr/>
        </p:nvSpPr>
        <p:spPr>
          <a:xfrm>
            <a:off x="218285" y="3657686"/>
            <a:ext cx="226215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TW" altLang="en-US" sz="1800" b="1" kern="1200" dirty="0" smtClean="0">
                <a:solidFill>
                  <a:srgbClr val="00682F"/>
                </a:solidFill>
                <a:latin typeface="Century Gothic"/>
                <a:ea typeface="微軟正黑體"/>
                <a:cs typeface="Aharoni" panose="02010803020104030203" pitchFamily="2" charset="-79"/>
              </a:rPr>
              <a:t>值得注意之損傷種類</a:t>
            </a:r>
            <a:endParaRPr lang="en-GB" sz="1800" b="1" kern="1200" dirty="0">
              <a:solidFill>
                <a:srgbClr val="00682F"/>
              </a:solidFill>
              <a:latin typeface="Century Gothic"/>
              <a:ea typeface="+mn-ea"/>
              <a:cs typeface="Aharoni" panose="02010803020104030203" pitchFamily="2" charset="-79"/>
            </a:endParaRPr>
          </a:p>
        </p:txBody>
      </p:sp>
      <p:sp>
        <p:nvSpPr>
          <p:cNvPr id="226" name="TextBox 1"/>
          <p:cNvSpPr txBox="1"/>
          <p:nvPr/>
        </p:nvSpPr>
        <p:spPr>
          <a:xfrm>
            <a:off x="560430" y="1859876"/>
            <a:ext cx="1673496" cy="939165"/>
          </a:xfrm>
          <a:prstGeom prst="rect">
            <a:avLst/>
          </a:prstGeom>
        </p:spPr>
        <p:txBody>
          <a:bodyPr wrap="square" rtlCol="0"/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zh-TW" altLang="en-US" kern="1200" dirty="0" smtClean="0">
                <a:solidFill>
                  <a:prstClr val="black"/>
                </a:solidFill>
              </a:rPr>
              <a:t>每年</a:t>
            </a:r>
            <a:r>
              <a:rPr lang="zh-TW" altLang="en-US" kern="1200" dirty="0">
                <a:solidFill>
                  <a:prstClr val="black"/>
                </a:solidFill>
              </a:rPr>
              <a:t>有</a:t>
            </a:r>
            <a:r>
              <a:rPr lang="en-US" kern="1200" dirty="0">
                <a:solidFill>
                  <a:prstClr val="black"/>
                </a:solidFill>
              </a:rPr>
              <a:t> </a:t>
            </a:r>
            <a:r>
              <a:rPr lang="en-US" kern="1200" dirty="0" smtClean="0">
                <a:solidFill>
                  <a:prstClr val="black"/>
                </a:solidFill>
              </a:rPr>
              <a:t>37.8% </a:t>
            </a:r>
            <a:r>
              <a:rPr lang="en-US" sz="2000" b="1" kern="1200" dirty="0" smtClean="0">
                <a:solidFill>
                  <a:srgbClr val="C00000"/>
                </a:solidFill>
              </a:rPr>
              <a:t>$864,341</a:t>
            </a:r>
            <a:endParaRPr lang="en-US" sz="1200" kern="1200" dirty="0" smtClean="0">
              <a:solidFill>
                <a:prstClr val="black"/>
              </a:solidFill>
            </a:endParaRPr>
          </a:p>
          <a:p>
            <a:pPr algn="ctr"/>
            <a:r>
              <a:rPr lang="zh-TW" altLang="en-US" sz="2400" b="1" kern="1200" dirty="0" smtClean="0">
                <a:solidFill>
                  <a:srgbClr val="C00000"/>
                </a:solidFill>
              </a:rPr>
              <a:t>可避免</a:t>
            </a:r>
            <a:endParaRPr lang="en-GB" sz="2800" b="1" kern="1200" dirty="0">
              <a:solidFill>
                <a:srgbClr val="C00000"/>
              </a:solidFill>
            </a:endParaRPr>
          </a:p>
        </p:txBody>
      </p:sp>
      <p:sp>
        <p:nvSpPr>
          <p:cNvPr id="227" name="TextBox 226"/>
          <p:cNvSpPr txBox="1"/>
          <p:nvPr/>
        </p:nvSpPr>
        <p:spPr>
          <a:xfrm>
            <a:off x="7226428" y="804038"/>
            <a:ext cx="1747594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TW" altLang="en-US" sz="1050" kern="1200" baseline="-25000" dirty="0" smtClean="0">
                <a:solidFill>
                  <a:prstClr val="black"/>
                </a:solidFill>
                <a:latin typeface="Century Gothic"/>
                <a:ea typeface="微軟正黑體"/>
                <a:cs typeface="+mn-cs"/>
              </a:rPr>
              <a:t>每十萬人</a:t>
            </a:r>
            <a:r>
              <a:rPr lang="en-US" altLang="zh-TW" sz="3200" kern="1200" dirty="0" smtClean="0">
                <a:solidFill>
                  <a:prstClr val="black"/>
                </a:solidFill>
                <a:latin typeface="Century Gothic"/>
                <a:ea typeface="微軟正黑體"/>
                <a:cs typeface="+mn-cs"/>
              </a:rPr>
              <a:t>8,980</a:t>
            </a:r>
            <a:r>
              <a:rPr lang="zh-TW" altLang="en-US" sz="1050" kern="1200" baseline="-25000" dirty="0" smtClean="0">
                <a:solidFill>
                  <a:prstClr val="black"/>
                </a:solidFill>
                <a:latin typeface="Century Gothic"/>
                <a:ea typeface="微軟正黑體"/>
                <a:cs typeface="+mn-cs"/>
              </a:rPr>
              <a:t>人次</a:t>
            </a:r>
            <a:endParaRPr lang="en-GB" sz="1050" kern="1200" baseline="-25000" dirty="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228" name="TextBox 1"/>
          <p:cNvSpPr txBox="1"/>
          <p:nvPr/>
        </p:nvSpPr>
        <p:spPr>
          <a:xfrm>
            <a:off x="2453810" y="2022232"/>
            <a:ext cx="1741784" cy="816952"/>
          </a:xfrm>
          <a:prstGeom prst="rect">
            <a:avLst/>
          </a:prstGeom>
        </p:spPr>
        <p:txBody>
          <a:bodyPr wrap="square" rtlCol="0"/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zh-TW" altLang="en-US" sz="1400" b="1" kern="1200" dirty="0" smtClean="0">
                <a:solidFill>
                  <a:prstClr val="black"/>
                </a:solidFill>
              </a:rPr>
              <a:t>每年</a:t>
            </a:r>
            <a:r>
              <a:rPr lang="zh-TW" altLang="en-US" sz="1600" b="1" kern="1200" dirty="0" smtClean="0">
                <a:solidFill>
                  <a:prstClr val="black"/>
                </a:solidFill>
              </a:rPr>
              <a:t>共</a:t>
            </a:r>
            <a:endParaRPr lang="en-US" sz="1400" b="1" kern="1200" dirty="0" smtClean="0">
              <a:solidFill>
                <a:prstClr val="black"/>
              </a:solidFill>
            </a:endParaRPr>
          </a:p>
          <a:p>
            <a:pPr algn="ctr"/>
            <a:r>
              <a:rPr lang="en-US" sz="2400" b="1" kern="1200" dirty="0" smtClean="0">
                <a:solidFill>
                  <a:prstClr val="black"/>
                </a:solidFill>
              </a:rPr>
              <a:t>$2,289,467</a:t>
            </a:r>
            <a:r>
              <a:rPr lang="en-US" sz="2000" kern="1200" dirty="0" smtClean="0">
                <a:solidFill>
                  <a:prstClr val="black"/>
                </a:solidFill>
              </a:rPr>
              <a:t/>
            </a:r>
            <a:br>
              <a:rPr lang="en-US" sz="2000" kern="1200" dirty="0" smtClean="0">
                <a:solidFill>
                  <a:prstClr val="black"/>
                </a:solidFill>
              </a:rPr>
            </a:br>
            <a:endParaRPr lang="en-GB" sz="2800" b="1" kern="1200" dirty="0">
              <a:solidFill>
                <a:prstClr val="black"/>
              </a:solidFill>
            </a:endParaRPr>
          </a:p>
        </p:txBody>
      </p:sp>
      <p:sp>
        <p:nvSpPr>
          <p:cNvPr id="229" name="TextBox 1"/>
          <p:cNvSpPr txBox="1"/>
          <p:nvPr/>
        </p:nvSpPr>
        <p:spPr>
          <a:xfrm>
            <a:off x="591087" y="4221088"/>
            <a:ext cx="1136322" cy="720000"/>
          </a:xfrm>
          <a:prstGeom prst="rect">
            <a:avLst/>
          </a:prstGeom>
        </p:spPr>
        <p:txBody>
          <a:bodyPr wrap="square" rtlCol="0"/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zh-TW" altLang="en-US" sz="1200" kern="1200" dirty="0">
                <a:solidFill>
                  <a:srgbClr val="0000FF"/>
                </a:solidFill>
              </a:rPr>
              <a:t>改善中</a:t>
            </a:r>
            <a:endParaRPr lang="en-US" sz="1200" kern="1200" dirty="0">
              <a:solidFill>
                <a:srgbClr val="0000FF"/>
              </a:solidFill>
            </a:endParaRPr>
          </a:p>
          <a:p>
            <a:pPr algn="ctr"/>
            <a:r>
              <a:rPr lang="zh-TW" altLang="en-US" sz="1200" b="1" kern="1200" dirty="0" smtClean="0">
                <a:solidFill>
                  <a:srgbClr val="00682F"/>
                </a:solidFill>
              </a:rPr>
              <a:t>運動</a:t>
            </a:r>
            <a:r>
              <a:rPr lang="zh-TW" altLang="en-US" sz="1200" b="1" kern="1200" dirty="0">
                <a:solidFill>
                  <a:srgbClr val="00682F"/>
                </a:solidFill>
              </a:rPr>
              <a:t>意外</a:t>
            </a:r>
            <a:endParaRPr lang="en-GB" sz="1200" b="1" kern="1200" dirty="0">
              <a:solidFill>
                <a:srgbClr val="00682F"/>
              </a:solidFill>
            </a:endParaRPr>
          </a:p>
        </p:txBody>
      </p:sp>
      <p:sp>
        <p:nvSpPr>
          <p:cNvPr id="230" name="TextBox 1"/>
          <p:cNvSpPr txBox="1"/>
          <p:nvPr/>
        </p:nvSpPr>
        <p:spPr>
          <a:xfrm>
            <a:off x="2883124" y="4226208"/>
            <a:ext cx="1136492" cy="720000"/>
          </a:xfrm>
          <a:prstGeom prst="rect">
            <a:avLst/>
          </a:prstGeom>
        </p:spPr>
        <p:txBody>
          <a:bodyPr wrap="square" rtlCol="0"/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zh-TW" altLang="en-US" sz="1200" kern="1200" dirty="0">
                <a:solidFill>
                  <a:prstClr val="black"/>
                </a:solidFill>
              </a:rPr>
              <a:t>有待改善</a:t>
            </a:r>
            <a:endParaRPr lang="en-US" sz="1200" kern="1200" dirty="0">
              <a:solidFill>
                <a:prstClr val="black"/>
              </a:solidFill>
            </a:endParaRPr>
          </a:p>
          <a:p>
            <a:pPr algn="ctr"/>
            <a:r>
              <a:rPr lang="zh-TW" altLang="en-US" sz="1200" b="1" kern="1200" dirty="0" smtClean="0">
                <a:solidFill>
                  <a:srgbClr val="00682F"/>
                </a:solidFill>
              </a:rPr>
              <a:t>家居意外</a:t>
            </a:r>
            <a:endParaRPr lang="en-GB" sz="1200" b="1" kern="1200" dirty="0">
              <a:solidFill>
                <a:srgbClr val="00682F"/>
              </a:solidFill>
            </a:endParaRPr>
          </a:p>
        </p:txBody>
      </p:sp>
      <p:sp>
        <p:nvSpPr>
          <p:cNvPr id="231" name="TextBox 1"/>
          <p:cNvSpPr txBox="1"/>
          <p:nvPr/>
        </p:nvSpPr>
        <p:spPr>
          <a:xfrm>
            <a:off x="1644738" y="4221168"/>
            <a:ext cx="1337130" cy="720000"/>
          </a:xfrm>
          <a:prstGeom prst="rect">
            <a:avLst/>
          </a:prstGeom>
        </p:spPr>
        <p:txBody>
          <a:bodyPr wrap="square" rtlCol="0"/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zh-TW" altLang="en-US" sz="1200" kern="1200" dirty="0">
                <a:solidFill>
                  <a:srgbClr val="C00000"/>
                </a:solidFill>
              </a:rPr>
              <a:t>惡化中</a:t>
            </a:r>
            <a:endParaRPr lang="en-US" sz="1200" kern="1200" dirty="0">
              <a:solidFill>
                <a:srgbClr val="C00000"/>
              </a:solidFill>
            </a:endParaRPr>
          </a:p>
          <a:p>
            <a:pPr algn="ctr"/>
            <a:r>
              <a:rPr lang="zh-TW" altLang="en-US" sz="1200" b="1" kern="1200" dirty="0" smtClean="0">
                <a:solidFill>
                  <a:srgbClr val="00682F"/>
                </a:solidFill>
              </a:rPr>
              <a:t>虐待兒童</a:t>
            </a:r>
            <a:endParaRPr lang="en-GB" sz="1200" b="1" kern="1200" dirty="0">
              <a:solidFill>
                <a:srgbClr val="00682F"/>
              </a:solidFill>
            </a:endParaRPr>
          </a:p>
        </p:txBody>
      </p:sp>
      <p:sp>
        <p:nvSpPr>
          <p:cNvPr id="232" name="TextBox 1"/>
          <p:cNvSpPr txBox="1"/>
          <p:nvPr/>
        </p:nvSpPr>
        <p:spPr>
          <a:xfrm>
            <a:off x="4917874" y="1109869"/>
            <a:ext cx="1315851" cy="324026"/>
          </a:xfrm>
          <a:prstGeom prst="rect">
            <a:avLst/>
          </a:prstGeom>
          <a:ln>
            <a:noFill/>
          </a:ln>
        </p:spPr>
        <p:txBody>
          <a:bodyPr wrap="none" rtlCol="0"/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r>
              <a:rPr lang="zh-TW" altLang="en-US" sz="1600" b="1" kern="1200" dirty="0" smtClean="0">
                <a:ln w="3175">
                  <a:solidFill>
                    <a:srgbClr val="002060"/>
                  </a:solidFill>
                </a:ln>
                <a:solidFill>
                  <a:srgbClr val="0070C0"/>
                </a:solidFill>
              </a:rPr>
              <a:t>男性</a:t>
            </a:r>
            <a:r>
              <a:rPr lang="en-US" sz="1600" kern="1200" dirty="0" smtClean="0">
                <a:ln w="3175">
                  <a:solidFill>
                    <a:srgbClr val="002060"/>
                  </a:solidFill>
                </a:ln>
                <a:solidFill>
                  <a:srgbClr val="0070C0"/>
                </a:solidFill>
              </a:rPr>
              <a:t> </a:t>
            </a:r>
            <a:r>
              <a:rPr lang="en-US" sz="1600" kern="1200" dirty="0" smtClean="0">
                <a:solidFill>
                  <a:prstClr val="black"/>
                </a:solidFill>
              </a:rPr>
              <a:t>0-4</a:t>
            </a:r>
            <a:r>
              <a:rPr lang="zh-TW" altLang="en-US" sz="1600" kern="1200" dirty="0" smtClean="0">
                <a:solidFill>
                  <a:prstClr val="black"/>
                </a:solidFill>
              </a:rPr>
              <a:t>歲</a:t>
            </a:r>
            <a:endParaRPr lang="en-GB" sz="1600" kern="1200" dirty="0">
              <a:solidFill>
                <a:prstClr val="black"/>
              </a:solidFill>
            </a:endParaRPr>
          </a:p>
        </p:txBody>
      </p:sp>
      <p:sp>
        <p:nvSpPr>
          <p:cNvPr id="233" name="TextBox 1"/>
          <p:cNvSpPr txBox="1"/>
          <p:nvPr/>
        </p:nvSpPr>
        <p:spPr>
          <a:xfrm>
            <a:off x="4917873" y="2492728"/>
            <a:ext cx="1315851" cy="324048"/>
          </a:xfrm>
          <a:prstGeom prst="rect">
            <a:avLst/>
          </a:prstGeom>
        </p:spPr>
        <p:txBody>
          <a:bodyPr wrap="none" rtlCol="0"/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r>
              <a:rPr lang="zh-TW" altLang="en-US" sz="1600" b="1" kern="1200" dirty="0" smtClean="0">
                <a:ln w="3175">
                  <a:solidFill>
                    <a:srgbClr val="002060"/>
                  </a:solidFill>
                </a:ln>
                <a:solidFill>
                  <a:srgbClr val="0070C0"/>
                </a:solidFill>
              </a:rPr>
              <a:t>男性 </a:t>
            </a:r>
            <a:r>
              <a:rPr lang="en-US" sz="1600" kern="1200" dirty="0" smtClean="0">
                <a:solidFill>
                  <a:prstClr val="black"/>
                </a:solidFill>
              </a:rPr>
              <a:t>10-14</a:t>
            </a:r>
            <a:r>
              <a:rPr lang="zh-TW" altLang="en-US" sz="1600" kern="1200" dirty="0" smtClean="0">
                <a:solidFill>
                  <a:prstClr val="black"/>
                </a:solidFill>
              </a:rPr>
              <a:t>歲</a:t>
            </a:r>
            <a:endParaRPr lang="en-GB" sz="1600" kern="1200" dirty="0">
              <a:solidFill>
                <a:prstClr val="black"/>
              </a:solidFill>
            </a:endParaRPr>
          </a:p>
        </p:txBody>
      </p:sp>
      <p:sp>
        <p:nvSpPr>
          <p:cNvPr id="234" name="TextBox 1"/>
          <p:cNvSpPr txBox="1"/>
          <p:nvPr/>
        </p:nvSpPr>
        <p:spPr>
          <a:xfrm>
            <a:off x="4917872" y="1580152"/>
            <a:ext cx="1315851" cy="324026"/>
          </a:xfrm>
          <a:prstGeom prst="rect">
            <a:avLst/>
          </a:prstGeom>
          <a:ln>
            <a:noFill/>
          </a:ln>
        </p:spPr>
        <p:txBody>
          <a:bodyPr wrap="none" rtlCol="0"/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r>
              <a:rPr lang="zh-TW" altLang="en-US" sz="1600" b="1" kern="1200" dirty="0" smtClean="0">
                <a:ln w="3175">
                  <a:solidFill>
                    <a:prstClr val="black"/>
                  </a:solidFill>
                </a:ln>
                <a:solidFill>
                  <a:srgbClr val="FF7C80"/>
                </a:solidFill>
              </a:rPr>
              <a:t>女性</a:t>
            </a:r>
            <a:r>
              <a:rPr lang="en-US" sz="1600" b="1" kern="1200" dirty="0" smtClean="0">
                <a:ln w="3175">
                  <a:solidFill>
                    <a:prstClr val="black"/>
                  </a:solidFill>
                </a:ln>
                <a:solidFill>
                  <a:srgbClr val="0070C0"/>
                </a:solidFill>
              </a:rPr>
              <a:t> </a:t>
            </a:r>
            <a:r>
              <a:rPr lang="en-US" sz="1600" kern="1200" dirty="0" smtClean="0">
                <a:solidFill>
                  <a:prstClr val="black"/>
                </a:solidFill>
              </a:rPr>
              <a:t>0-4</a:t>
            </a:r>
            <a:r>
              <a:rPr lang="zh-TW" altLang="en-US" sz="1600" kern="1200" dirty="0" smtClean="0">
                <a:solidFill>
                  <a:prstClr val="black"/>
                </a:solidFill>
              </a:rPr>
              <a:t>歲</a:t>
            </a:r>
            <a:endParaRPr lang="en-GB" sz="1600" kern="1200" dirty="0">
              <a:solidFill>
                <a:prstClr val="black"/>
              </a:solidFill>
            </a:endParaRPr>
          </a:p>
        </p:txBody>
      </p:sp>
      <p:sp>
        <p:nvSpPr>
          <p:cNvPr id="235" name="TextBox 1"/>
          <p:cNvSpPr txBox="1"/>
          <p:nvPr/>
        </p:nvSpPr>
        <p:spPr>
          <a:xfrm>
            <a:off x="4917870" y="2025382"/>
            <a:ext cx="1315851" cy="324026"/>
          </a:xfrm>
          <a:prstGeom prst="rect">
            <a:avLst/>
          </a:prstGeom>
          <a:ln>
            <a:noFill/>
          </a:ln>
        </p:spPr>
        <p:txBody>
          <a:bodyPr wrap="none" rtlCol="0"/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r>
              <a:rPr lang="zh-TW" altLang="en-US" sz="1600" b="1" kern="1200" dirty="0" smtClean="0">
                <a:ln w="3175">
                  <a:solidFill>
                    <a:srgbClr val="002060"/>
                  </a:solidFill>
                </a:ln>
                <a:solidFill>
                  <a:srgbClr val="0070C0"/>
                </a:solidFill>
              </a:rPr>
              <a:t>男性 </a:t>
            </a:r>
            <a:r>
              <a:rPr lang="en-US" altLang="zh-TW" sz="1600" kern="1200" dirty="0" smtClean="0">
                <a:solidFill>
                  <a:prstClr val="black"/>
                </a:solidFill>
              </a:rPr>
              <a:t>5-9</a:t>
            </a:r>
            <a:r>
              <a:rPr lang="zh-TW" altLang="en-US" sz="1600" kern="1200" dirty="0" smtClean="0">
                <a:solidFill>
                  <a:prstClr val="black"/>
                </a:solidFill>
              </a:rPr>
              <a:t>歲</a:t>
            </a:r>
            <a:endParaRPr lang="en-GB" sz="1600" kern="1200" dirty="0">
              <a:solidFill>
                <a:prstClr val="black"/>
              </a:solidFill>
            </a:endParaRPr>
          </a:p>
        </p:txBody>
      </p:sp>
      <p:sp>
        <p:nvSpPr>
          <p:cNvPr id="236" name="TextBox 235"/>
          <p:cNvSpPr txBox="1"/>
          <p:nvPr/>
        </p:nvSpPr>
        <p:spPr>
          <a:xfrm>
            <a:off x="6672727" y="1349322"/>
            <a:ext cx="148790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TW" altLang="en-US" sz="1050" kern="1200" baseline="-25000" dirty="0" smtClean="0">
                <a:solidFill>
                  <a:prstClr val="black"/>
                </a:solidFill>
                <a:latin typeface="Century Gothic"/>
                <a:ea typeface="微軟正黑體"/>
                <a:cs typeface="+mn-cs"/>
              </a:rPr>
              <a:t>每十萬人</a:t>
            </a:r>
            <a:r>
              <a:rPr lang="en-US" sz="2400" kern="1200" dirty="0" smtClean="0">
                <a:solidFill>
                  <a:prstClr val="black"/>
                </a:solidFill>
                <a:latin typeface="Century Gothic"/>
                <a:ea typeface="+mn-ea"/>
                <a:cs typeface="+mn-cs"/>
              </a:rPr>
              <a:t>6</a:t>
            </a:r>
            <a:r>
              <a:rPr lang="en-US" altLang="zh-TW" sz="2400" kern="1200" dirty="0" smtClean="0">
                <a:solidFill>
                  <a:prstClr val="black"/>
                </a:solidFill>
                <a:latin typeface="Century Gothic"/>
                <a:ea typeface="微軟正黑體"/>
                <a:cs typeface="+mn-cs"/>
              </a:rPr>
              <a:t>,985</a:t>
            </a:r>
            <a:r>
              <a:rPr lang="zh-TW" altLang="en-US" sz="1050" kern="1200" baseline="-25000" dirty="0" smtClean="0">
                <a:solidFill>
                  <a:prstClr val="black"/>
                </a:solidFill>
                <a:latin typeface="Century Gothic"/>
                <a:ea typeface="微軟正黑體"/>
                <a:cs typeface="+mn-cs"/>
              </a:rPr>
              <a:t>人次</a:t>
            </a:r>
            <a:endParaRPr lang="en-GB" sz="1050" kern="1200" baseline="-25000" dirty="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237" name="TextBox 236"/>
          <p:cNvSpPr txBox="1"/>
          <p:nvPr/>
        </p:nvSpPr>
        <p:spPr>
          <a:xfrm>
            <a:off x="6507999" y="1861648"/>
            <a:ext cx="1364476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TW" altLang="en-US" sz="1050" kern="1200" baseline="-25000" dirty="0" smtClean="0">
                <a:solidFill>
                  <a:prstClr val="black"/>
                </a:solidFill>
                <a:latin typeface="Century Gothic"/>
                <a:ea typeface="微軟正黑體"/>
                <a:cs typeface="+mn-cs"/>
              </a:rPr>
              <a:t>每十萬人</a:t>
            </a:r>
            <a:r>
              <a:rPr lang="en-US" altLang="zh-TW" sz="2000" kern="1200" dirty="0" smtClean="0">
                <a:solidFill>
                  <a:prstClr val="black"/>
                </a:solidFill>
                <a:latin typeface="Century Gothic"/>
                <a:ea typeface="微軟正黑體"/>
                <a:cs typeface="+mn-cs"/>
              </a:rPr>
              <a:t>6,309</a:t>
            </a:r>
            <a:r>
              <a:rPr lang="zh-TW" altLang="en-US" sz="1050" kern="1200" baseline="-25000" dirty="0" smtClean="0">
                <a:solidFill>
                  <a:prstClr val="black"/>
                </a:solidFill>
                <a:latin typeface="Century Gothic"/>
                <a:ea typeface="微軟正黑體"/>
                <a:cs typeface="+mn-cs"/>
              </a:rPr>
              <a:t>人次</a:t>
            </a:r>
            <a:endParaRPr lang="en-GB" sz="1050" kern="1200" baseline="-25000" dirty="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238" name="TextBox 237"/>
          <p:cNvSpPr txBox="1"/>
          <p:nvPr/>
        </p:nvSpPr>
        <p:spPr>
          <a:xfrm>
            <a:off x="6368130" y="2318639"/>
            <a:ext cx="1364476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TW" altLang="en-US" sz="1050" kern="1200" baseline="-25000" dirty="0" smtClean="0">
                <a:solidFill>
                  <a:prstClr val="black"/>
                </a:solidFill>
                <a:latin typeface="Century Gothic"/>
                <a:ea typeface="微軟正黑體"/>
                <a:cs typeface="+mn-cs"/>
              </a:rPr>
              <a:t>每十萬人</a:t>
            </a:r>
            <a:r>
              <a:rPr lang="en-US" altLang="zh-TW" sz="2000" kern="1200" dirty="0" smtClean="0">
                <a:solidFill>
                  <a:prstClr val="black"/>
                </a:solidFill>
                <a:latin typeface="Century Gothic"/>
                <a:ea typeface="微軟正黑體"/>
                <a:cs typeface="+mn-cs"/>
              </a:rPr>
              <a:t>5,977</a:t>
            </a:r>
            <a:r>
              <a:rPr lang="zh-TW" altLang="en-US" sz="1050" kern="1200" baseline="-25000" dirty="0" smtClean="0">
                <a:solidFill>
                  <a:prstClr val="black"/>
                </a:solidFill>
                <a:latin typeface="Century Gothic"/>
                <a:ea typeface="微軟正黑體"/>
                <a:cs typeface="+mn-cs"/>
              </a:rPr>
              <a:t>人次</a:t>
            </a:r>
            <a:endParaRPr lang="en-GB" sz="1050" kern="1200" baseline="-25000" dirty="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239" name="TextBox 1"/>
          <p:cNvSpPr txBox="1"/>
          <p:nvPr/>
        </p:nvSpPr>
        <p:spPr>
          <a:xfrm rot="16200000">
            <a:off x="4468964" y="4299377"/>
            <a:ext cx="1302855" cy="299092"/>
          </a:xfrm>
          <a:prstGeom prst="rect">
            <a:avLst/>
          </a:prstGeom>
        </p:spPr>
        <p:txBody>
          <a:bodyPr wrap="none" rtlCol="0"/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pPr algn="r"/>
            <a:r>
              <a:rPr lang="zh-TW" altLang="en-US" sz="1200" kern="1200" baseline="-25000" dirty="0" smtClean="0">
                <a:solidFill>
                  <a:prstClr val="black"/>
                </a:solidFill>
              </a:rPr>
              <a:t>每十萬人</a:t>
            </a:r>
            <a:r>
              <a:rPr lang="en-US" altLang="zh-TW" sz="1800" kern="1200" dirty="0" smtClean="0">
                <a:solidFill>
                  <a:prstClr val="black"/>
                </a:solidFill>
              </a:rPr>
              <a:t>6,756</a:t>
            </a:r>
            <a:r>
              <a:rPr lang="zh-TW" altLang="en-US" sz="1200" kern="1200" baseline="-25000" dirty="0" smtClean="0">
                <a:solidFill>
                  <a:prstClr val="black"/>
                </a:solidFill>
              </a:rPr>
              <a:t>人次</a:t>
            </a:r>
            <a:endParaRPr lang="en-GB" sz="1200" kern="1200" baseline="-25000" dirty="0">
              <a:solidFill>
                <a:prstClr val="black"/>
              </a:solidFill>
            </a:endParaRPr>
          </a:p>
        </p:txBody>
      </p:sp>
      <p:sp>
        <p:nvSpPr>
          <p:cNvPr id="240" name="TextBox 2"/>
          <p:cNvSpPr txBox="1"/>
          <p:nvPr/>
        </p:nvSpPr>
        <p:spPr>
          <a:xfrm rot="16200000">
            <a:off x="7265635" y="4321661"/>
            <a:ext cx="1302855" cy="299092"/>
          </a:xfrm>
          <a:prstGeom prst="rect">
            <a:avLst/>
          </a:prstGeom>
        </p:spPr>
        <p:txBody>
          <a:bodyPr wrap="none" rtlCol="0"/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pPr algn="r"/>
            <a:r>
              <a:rPr lang="zh-TW" altLang="en-US" sz="1200" kern="1200" baseline="-25000" dirty="0" smtClean="0">
                <a:solidFill>
                  <a:prstClr val="black"/>
                </a:solidFill>
              </a:rPr>
              <a:t>每十萬人</a:t>
            </a:r>
            <a:r>
              <a:rPr lang="en-US" altLang="zh-TW" sz="1800" kern="1200" dirty="0" smtClean="0">
                <a:solidFill>
                  <a:prstClr val="black"/>
                </a:solidFill>
              </a:rPr>
              <a:t>3,554</a:t>
            </a:r>
            <a:r>
              <a:rPr lang="zh-TW" altLang="en-US" sz="1200" kern="1200" baseline="-25000" dirty="0" smtClean="0">
                <a:solidFill>
                  <a:prstClr val="black"/>
                </a:solidFill>
              </a:rPr>
              <a:t>人次</a:t>
            </a:r>
            <a:endParaRPr lang="en-GB" sz="1200" kern="1200" baseline="-25000" dirty="0">
              <a:solidFill>
                <a:prstClr val="black"/>
              </a:solidFill>
            </a:endParaRPr>
          </a:p>
        </p:txBody>
      </p:sp>
      <p:sp>
        <p:nvSpPr>
          <p:cNvPr id="246" name="Oval 245"/>
          <p:cNvSpPr/>
          <p:nvPr/>
        </p:nvSpPr>
        <p:spPr>
          <a:xfrm>
            <a:off x="3422558" y="5452850"/>
            <a:ext cx="66462" cy="7200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sz="1800" kern="1200">
              <a:solidFill>
                <a:prstClr val="white"/>
              </a:solidFill>
            </a:endParaRPr>
          </a:p>
        </p:txBody>
      </p:sp>
      <p:sp>
        <p:nvSpPr>
          <p:cNvPr id="247" name="Oval 246"/>
          <p:cNvSpPr/>
          <p:nvPr/>
        </p:nvSpPr>
        <p:spPr>
          <a:xfrm>
            <a:off x="3422558" y="5981795"/>
            <a:ext cx="66462" cy="7200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sz="1800" kern="1200">
              <a:solidFill>
                <a:prstClr val="white"/>
              </a:solidFill>
            </a:endParaRPr>
          </a:p>
        </p:txBody>
      </p:sp>
      <p:sp>
        <p:nvSpPr>
          <p:cNvPr id="248" name="Oval 247"/>
          <p:cNvSpPr/>
          <p:nvPr/>
        </p:nvSpPr>
        <p:spPr>
          <a:xfrm>
            <a:off x="3422558" y="6510740"/>
            <a:ext cx="66462" cy="7200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sz="1800" kern="1200">
              <a:solidFill>
                <a:prstClr val="white"/>
              </a:solidFill>
            </a:endParaRPr>
          </a:p>
        </p:txBody>
      </p:sp>
      <p:sp>
        <p:nvSpPr>
          <p:cNvPr id="249" name="Oval 248"/>
          <p:cNvSpPr/>
          <p:nvPr/>
        </p:nvSpPr>
        <p:spPr>
          <a:xfrm>
            <a:off x="1141100" y="5478746"/>
            <a:ext cx="66462" cy="7200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sz="1800" kern="1200">
              <a:solidFill>
                <a:prstClr val="white"/>
              </a:solidFill>
            </a:endParaRPr>
          </a:p>
        </p:txBody>
      </p:sp>
      <p:sp>
        <p:nvSpPr>
          <p:cNvPr id="250" name="Oval 249"/>
          <p:cNvSpPr/>
          <p:nvPr/>
        </p:nvSpPr>
        <p:spPr>
          <a:xfrm>
            <a:off x="1141100" y="6007691"/>
            <a:ext cx="66462" cy="7200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sz="1800" kern="1200">
              <a:solidFill>
                <a:prstClr val="white"/>
              </a:solidFill>
            </a:endParaRPr>
          </a:p>
        </p:txBody>
      </p:sp>
      <p:sp>
        <p:nvSpPr>
          <p:cNvPr id="251" name="Oval 250"/>
          <p:cNvSpPr/>
          <p:nvPr/>
        </p:nvSpPr>
        <p:spPr>
          <a:xfrm>
            <a:off x="1141100" y="6536636"/>
            <a:ext cx="66462" cy="7200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sz="1800" kern="1200">
              <a:solidFill>
                <a:prstClr val="white"/>
              </a:solidFill>
            </a:endParaRPr>
          </a:p>
        </p:txBody>
      </p:sp>
      <p:sp>
        <p:nvSpPr>
          <p:cNvPr id="252" name="Oval 251"/>
          <p:cNvSpPr/>
          <p:nvPr/>
        </p:nvSpPr>
        <p:spPr>
          <a:xfrm>
            <a:off x="2287410" y="5457690"/>
            <a:ext cx="66462" cy="7200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sz="1800" kern="1200">
              <a:solidFill>
                <a:prstClr val="white"/>
              </a:solidFill>
            </a:endParaRPr>
          </a:p>
        </p:txBody>
      </p:sp>
      <p:sp>
        <p:nvSpPr>
          <p:cNvPr id="253" name="Oval 252"/>
          <p:cNvSpPr/>
          <p:nvPr/>
        </p:nvSpPr>
        <p:spPr>
          <a:xfrm>
            <a:off x="2287410" y="5986635"/>
            <a:ext cx="66462" cy="7200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sz="1800" kern="1200">
              <a:solidFill>
                <a:prstClr val="white"/>
              </a:solidFill>
            </a:endParaRPr>
          </a:p>
        </p:txBody>
      </p:sp>
      <p:sp>
        <p:nvSpPr>
          <p:cNvPr id="254" name="Oval 253"/>
          <p:cNvSpPr/>
          <p:nvPr/>
        </p:nvSpPr>
        <p:spPr>
          <a:xfrm>
            <a:off x="2287410" y="6515580"/>
            <a:ext cx="66462" cy="7200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sz="1800" kern="1200">
              <a:solidFill>
                <a:prstClr val="white"/>
              </a:solidFill>
            </a:endParaRPr>
          </a:p>
        </p:txBody>
      </p:sp>
      <p:sp>
        <p:nvSpPr>
          <p:cNvPr id="255" name="Oval 254"/>
          <p:cNvSpPr/>
          <p:nvPr/>
        </p:nvSpPr>
        <p:spPr>
          <a:xfrm>
            <a:off x="3422558" y="5452850"/>
            <a:ext cx="66462" cy="7200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sz="1800" kern="1200">
              <a:solidFill>
                <a:prstClr val="white"/>
              </a:solidFill>
            </a:endParaRPr>
          </a:p>
        </p:txBody>
      </p:sp>
      <p:sp>
        <p:nvSpPr>
          <p:cNvPr id="256" name="Oval 255"/>
          <p:cNvSpPr/>
          <p:nvPr/>
        </p:nvSpPr>
        <p:spPr>
          <a:xfrm>
            <a:off x="3422558" y="5981795"/>
            <a:ext cx="66462" cy="7200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sz="1800" kern="1200">
              <a:solidFill>
                <a:prstClr val="white"/>
              </a:solidFill>
            </a:endParaRPr>
          </a:p>
        </p:txBody>
      </p:sp>
      <p:sp>
        <p:nvSpPr>
          <p:cNvPr id="257" name="Oval 256"/>
          <p:cNvSpPr/>
          <p:nvPr/>
        </p:nvSpPr>
        <p:spPr>
          <a:xfrm>
            <a:off x="3422558" y="6510740"/>
            <a:ext cx="66462" cy="7200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sz="1800" kern="1200">
              <a:solidFill>
                <a:prstClr val="white"/>
              </a:solidFill>
            </a:endParaRPr>
          </a:p>
        </p:txBody>
      </p:sp>
      <p:sp>
        <p:nvSpPr>
          <p:cNvPr id="258" name="Oval 257"/>
          <p:cNvSpPr/>
          <p:nvPr/>
        </p:nvSpPr>
        <p:spPr>
          <a:xfrm>
            <a:off x="1141100" y="5478746"/>
            <a:ext cx="66462" cy="7200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sz="1800" kern="1200">
              <a:solidFill>
                <a:prstClr val="white"/>
              </a:solidFill>
            </a:endParaRPr>
          </a:p>
        </p:txBody>
      </p:sp>
      <p:sp>
        <p:nvSpPr>
          <p:cNvPr id="259" name="Oval 258"/>
          <p:cNvSpPr/>
          <p:nvPr/>
        </p:nvSpPr>
        <p:spPr>
          <a:xfrm>
            <a:off x="1141100" y="6536636"/>
            <a:ext cx="66462" cy="7200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sz="1800" kern="1200">
              <a:solidFill>
                <a:prstClr val="white"/>
              </a:solidFill>
            </a:endParaRPr>
          </a:p>
        </p:txBody>
      </p:sp>
      <p:sp>
        <p:nvSpPr>
          <p:cNvPr id="260" name="Oval 259"/>
          <p:cNvSpPr/>
          <p:nvPr/>
        </p:nvSpPr>
        <p:spPr>
          <a:xfrm>
            <a:off x="2287410" y="5457690"/>
            <a:ext cx="66462" cy="7200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sz="1800" kern="1200">
              <a:solidFill>
                <a:prstClr val="white"/>
              </a:solidFill>
            </a:endParaRPr>
          </a:p>
        </p:txBody>
      </p:sp>
      <p:sp>
        <p:nvSpPr>
          <p:cNvPr id="261" name="Oval 260"/>
          <p:cNvSpPr/>
          <p:nvPr/>
        </p:nvSpPr>
        <p:spPr>
          <a:xfrm>
            <a:off x="2287410" y="5986635"/>
            <a:ext cx="66462" cy="7200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sz="1800" kern="1200">
              <a:solidFill>
                <a:prstClr val="white"/>
              </a:solidFill>
            </a:endParaRPr>
          </a:p>
        </p:txBody>
      </p:sp>
      <p:sp>
        <p:nvSpPr>
          <p:cNvPr id="262" name="Oval 261"/>
          <p:cNvSpPr/>
          <p:nvPr/>
        </p:nvSpPr>
        <p:spPr>
          <a:xfrm>
            <a:off x="2287410" y="6515580"/>
            <a:ext cx="66462" cy="7200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sz="1800" kern="1200">
              <a:solidFill>
                <a:prstClr val="white"/>
              </a:solidFill>
            </a:endParaRPr>
          </a:p>
        </p:txBody>
      </p:sp>
      <p:grpSp>
        <p:nvGrpSpPr>
          <p:cNvPr id="263" name="Group 262"/>
          <p:cNvGrpSpPr/>
          <p:nvPr/>
        </p:nvGrpSpPr>
        <p:grpSpPr>
          <a:xfrm>
            <a:off x="1067822" y="6464067"/>
            <a:ext cx="218160" cy="237346"/>
            <a:chOff x="1383896" y="5192189"/>
            <a:chExt cx="315197" cy="316538"/>
          </a:xfrm>
        </p:grpSpPr>
        <p:sp>
          <p:nvSpPr>
            <p:cNvPr id="264" name="Oval 263"/>
            <p:cNvSpPr/>
            <p:nvPr/>
          </p:nvSpPr>
          <p:spPr>
            <a:xfrm>
              <a:off x="1383896" y="5193530"/>
              <a:ext cx="315197" cy="315197"/>
            </a:xfrm>
            <a:prstGeom prst="ellipse">
              <a:avLst/>
            </a:prstGeom>
            <a:solidFill>
              <a:srgbClr val="FCFDCF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white"/>
                </a:solidFill>
              </a:endParaRPr>
            </a:p>
          </p:txBody>
        </p:sp>
        <p:cxnSp>
          <p:nvCxnSpPr>
            <p:cNvPr id="265" name="Straight Connector 264"/>
            <p:cNvCxnSpPr/>
            <p:nvPr/>
          </p:nvCxnSpPr>
          <p:spPr>
            <a:xfrm>
              <a:off x="1493272" y="5270281"/>
              <a:ext cx="0" cy="80847"/>
            </a:xfrm>
            <a:prstGeom prst="line">
              <a:avLst/>
            </a:prstGeom>
            <a:ln w="1905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6" name="Straight Connector 265"/>
            <p:cNvCxnSpPr/>
            <p:nvPr/>
          </p:nvCxnSpPr>
          <p:spPr>
            <a:xfrm>
              <a:off x="1585881" y="5270281"/>
              <a:ext cx="0" cy="80847"/>
            </a:xfrm>
            <a:prstGeom prst="line">
              <a:avLst/>
            </a:prstGeom>
            <a:ln w="1905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67" name="Arc 266"/>
            <p:cNvSpPr/>
            <p:nvPr/>
          </p:nvSpPr>
          <p:spPr>
            <a:xfrm rot="8150065">
              <a:off x="1415390" y="5192189"/>
              <a:ext cx="256752" cy="256752"/>
            </a:xfrm>
            <a:prstGeom prst="arc">
              <a:avLst/>
            </a:prstGeom>
            <a:ln w="1905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black"/>
                </a:solidFill>
              </a:endParaRPr>
            </a:p>
          </p:txBody>
        </p:sp>
      </p:grpSp>
      <p:grpSp>
        <p:nvGrpSpPr>
          <p:cNvPr id="268" name="Group 267"/>
          <p:cNvGrpSpPr/>
          <p:nvPr/>
        </p:nvGrpSpPr>
        <p:grpSpPr>
          <a:xfrm>
            <a:off x="2212353" y="5370177"/>
            <a:ext cx="218160" cy="237346"/>
            <a:chOff x="1383896" y="5192189"/>
            <a:chExt cx="315197" cy="316538"/>
          </a:xfrm>
        </p:grpSpPr>
        <p:sp>
          <p:nvSpPr>
            <p:cNvPr id="269" name="Oval 268"/>
            <p:cNvSpPr/>
            <p:nvPr/>
          </p:nvSpPr>
          <p:spPr>
            <a:xfrm>
              <a:off x="1383896" y="5193530"/>
              <a:ext cx="315197" cy="315197"/>
            </a:xfrm>
            <a:prstGeom prst="ellipse">
              <a:avLst/>
            </a:prstGeom>
            <a:solidFill>
              <a:srgbClr val="FCFDCF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white"/>
                </a:solidFill>
              </a:endParaRPr>
            </a:p>
          </p:txBody>
        </p:sp>
        <p:cxnSp>
          <p:nvCxnSpPr>
            <p:cNvPr id="270" name="Straight Connector 269"/>
            <p:cNvCxnSpPr/>
            <p:nvPr/>
          </p:nvCxnSpPr>
          <p:spPr>
            <a:xfrm>
              <a:off x="1493272" y="5270281"/>
              <a:ext cx="0" cy="80847"/>
            </a:xfrm>
            <a:prstGeom prst="line">
              <a:avLst/>
            </a:prstGeom>
            <a:ln w="1905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1" name="Straight Connector 270"/>
            <p:cNvCxnSpPr/>
            <p:nvPr/>
          </p:nvCxnSpPr>
          <p:spPr>
            <a:xfrm>
              <a:off x="1585881" y="5270281"/>
              <a:ext cx="0" cy="80847"/>
            </a:xfrm>
            <a:prstGeom prst="line">
              <a:avLst/>
            </a:prstGeom>
            <a:ln w="1905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72" name="Arc 271"/>
            <p:cNvSpPr/>
            <p:nvPr/>
          </p:nvSpPr>
          <p:spPr>
            <a:xfrm rot="8150065">
              <a:off x="1415390" y="5192189"/>
              <a:ext cx="256752" cy="256752"/>
            </a:xfrm>
            <a:prstGeom prst="arc">
              <a:avLst/>
            </a:prstGeom>
            <a:ln w="1905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black"/>
                </a:solidFill>
              </a:endParaRPr>
            </a:p>
          </p:txBody>
        </p:sp>
      </p:grpSp>
      <p:grpSp>
        <p:nvGrpSpPr>
          <p:cNvPr id="273" name="Group 272"/>
          <p:cNvGrpSpPr/>
          <p:nvPr/>
        </p:nvGrpSpPr>
        <p:grpSpPr>
          <a:xfrm>
            <a:off x="1067822" y="5912945"/>
            <a:ext cx="218160" cy="344506"/>
            <a:chOff x="1156807" y="5912945"/>
            <a:chExt cx="236340" cy="344506"/>
          </a:xfrm>
        </p:grpSpPr>
        <p:sp>
          <p:nvSpPr>
            <p:cNvPr id="274" name="Oval 273"/>
            <p:cNvSpPr/>
            <p:nvPr/>
          </p:nvSpPr>
          <p:spPr>
            <a:xfrm>
              <a:off x="1236192" y="6007691"/>
              <a:ext cx="72000" cy="720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white"/>
                </a:solidFill>
              </a:endParaRPr>
            </a:p>
          </p:txBody>
        </p:sp>
        <p:sp>
          <p:nvSpPr>
            <p:cNvPr id="275" name="Oval 274"/>
            <p:cNvSpPr/>
            <p:nvPr/>
          </p:nvSpPr>
          <p:spPr>
            <a:xfrm>
              <a:off x="1156807" y="5912945"/>
              <a:ext cx="236340" cy="236340"/>
            </a:xfrm>
            <a:prstGeom prst="ellipse">
              <a:avLst/>
            </a:prstGeom>
            <a:solidFill>
              <a:srgbClr val="FCFDCF"/>
            </a:solidFill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white"/>
                </a:solidFill>
              </a:endParaRPr>
            </a:p>
          </p:txBody>
        </p:sp>
        <p:cxnSp>
          <p:nvCxnSpPr>
            <p:cNvPr id="276" name="Straight Connector 275"/>
            <p:cNvCxnSpPr/>
            <p:nvPr/>
          </p:nvCxnSpPr>
          <p:spPr>
            <a:xfrm>
              <a:off x="1238819" y="5970494"/>
              <a:ext cx="0" cy="60621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7" name="Straight Connector 276"/>
            <p:cNvCxnSpPr/>
            <p:nvPr/>
          </p:nvCxnSpPr>
          <p:spPr>
            <a:xfrm>
              <a:off x="1308259" y="5970494"/>
              <a:ext cx="0" cy="60621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78" name="Arc 277"/>
            <p:cNvSpPr/>
            <p:nvPr/>
          </p:nvSpPr>
          <p:spPr>
            <a:xfrm rot="18900000">
              <a:off x="1180422" y="6064934"/>
              <a:ext cx="192517" cy="192517"/>
            </a:xfrm>
            <a:prstGeom prst="arc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black"/>
                </a:solidFill>
              </a:endParaRPr>
            </a:p>
          </p:txBody>
        </p:sp>
      </p:grpSp>
      <p:grpSp>
        <p:nvGrpSpPr>
          <p:cNvPr id="279" name="Group 278"/>
          <p:cNvGrpSpPr/>
          <p:nvPr/>
        </p:nvGrpSpPr>
        <p:grpSpPr>
          <a:xfrm>
            <a:off x="1296270" y="5912945"/>
            <a:ext cx="218160" cy="344506"/>
            <a:chOff x="1156807" y="5912945"/>
            <a:chExt cx="236340" cy="344506"/>
          </a:xfrm>
        </p:grpSpPr>
        <p:sp>
          <p:nvSpPr>
            <p:cNvPr id="280" name="Oval 279"/>
            <p:cNvSpPr/>
            <p:nvPr/>
          </p:nvSpPr>
          <p:spPr>
            <a:xfrm>
              <a:off x="1236192" y="6007691"/>
              <a:ext cx="72000" cy="720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white"/>
                </a:solidFill>
              </a:endParaRPr>
            </a:p>
          </p:txBody>
        </p:sp>
        <p:sp>
          <p:nvSpPr>
            <p:cNvPr id="281" name="Oval 280"/>
            <p:cNvSpPr/>
            <p:nvPr/>
          </p:nvSpPr>
          <p:spPr>
            <a:xfrm>
              <a:off x="1156807" y="5912945"/>
              <a:ext cx="236340" cy="236340"/>
            </a:xfrm>
            <a:prstGeom prst="ellipse">
              <a:avLst/>
            </a:prstGeom>
            <a:solidFill>
              <a:srgbClr val="FCFDCF"/>
            </a:solidFill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white"/>
                </a:solidFill>
              </a:endParaRPr>
            </a:p>
          </p:txBody>
        </p:sp>
        <p:cxnSp>
          <p:nvCxnSpPr>
            <p:cNvPr id="282" name="Straight Connector 281"/>
            <p:cNvCxnSpPr/>
            <p:nvPr/>
          </p:nvCxnSpPr>
          <p:spPr>
            <a:xfrm>
              <a:off x="1238819" y="5970494"/>
              <a:ext cx="0" cy="60621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3" name="Straight Connector 282"/>
            <p:cNvCxnSpPr/>
            <p:nvPr/>
          </p:nvCxnSpPr>
          <p:spPr>
            <a:xfrm>
              <a:off x="1308259" y="5970494"/>
              <a:ext cx="0" cy="60621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84" name="Arc 283"/>
            <p:cNvSpPr/>
            <p:nvPr/>
          </p:nvSpPr>
          <p:spPr>
            <a:xfrm rot="18900000">
              <a:off x="1180422" y="6064934"/>
              <a:ext cx="192517" cy="192517"/>
            </a:xfrm>
            <a:prstGeom prst="arc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black"/>
                </a:solidFill>
              </a:endParaRPr>
            </a:p>
          </p:txBody>
        </p:sp>
      </p:grpSp>
      <p:grpSp>
        <p:nvGrpSpPr>
          <p:cNvPr id="285" name="Group 284"/>
          <p:cNvGrpSpPr/>
          <p:nvPr/>
        </p:nvGrpSpPr>
        <p:grpSpPr>
          <a:xfrm>
            <a:off x="1528911" y="5912945"/>
            <a:ext cx="218160" cy="344506"/>
            <a:chOff x="1156807" y="5912945"/>
            <a:chExt cx="236340" cy="344506"/>
          </a:xfrm>
        </p:grpSpPr>
        <p:sp>
          <p:nvSpPr>
            <p:cNvPr id="286" name="Oval 285"/>
            <p:cNvSpPr/>
            <p:nvPr/>
          </p:nvSpPr>
          <p:spPr>
            <a:xfrm>
              <a:off x="1236192" y="6007691"/>
              <a:ext cx="72000" cy="720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white"/>
                </a:solidFill>
              </a:endParaRPr>
            </a:p>
          </p:txBody>
        </p:sp>
        <p:sp>
          <p:nvSpPr>
            <p:cNvPr id="287" name="Oval 286"/>
            <p:cNvSpPr/>
            <p:nvPr/>
          </p:nvSpPr>
          <p:spPr>
            <a:xfrm>
              <a:off x="1156807" y="5912945"/>
              <a:ext cx="236340" cy="236340"/>
            </a:xfrm>
            <a:prstGeom prst="ellipse">
              <a:avLst/>
            </a:prstGeom>
            <a:solidFill>
              <a:srgbClr val="FCFDCF"/>
            </a:solidFill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white"/>
                </a:solidFill>
              </a:endParaRPr>
            </a:p>
          </p:txBody>
        </p:sp>
        <p:cxnSp>
          <p:nvCxnSpPr>
            <p:cNvPr id="288" name="Straight Connector 287"/>
            <p:cNvCxnSpPr/>
            <p:nvPr/>
          </p:nvCxnSpPr>
          <p:spPr>
            <a:xfrm>
              <a:off x="1238819" y="5970494"/>
              <a:ext cx="0" cy="60621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9" name="Straight Connector 288"/>
            <p:cNvCxnSpPr/>
            <p:nvPr/>
          </p:nvCxnSpPr>
          <p:spPr>
            <a:xfrm>
              <a:off x="1308259" y="5970494"/>
              <a:ext cx="0" cy="60621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90" name="Arc 289"/>
            <p:cNvSpPr/>
            <p:nvPr/>
          </p:nvSpPr>
          <p:spPr>
            <a:xfrm rot="18900000">
              <a:off x="1180422" y="6064934"/>
              <a:ext cx="192517" cy="192517"/>
            </a:xfrm>
            <a:prstGeom prst="arc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black"/>
                </a:solidFill>
              </a:endParaRPr>
            </a:p>
          </p:txBody>
        </p:sp>
      </p:grpSp>
      <p:grpSp>
        <p:nvGrpSpPr>
          <p:cNvPr id="291" name="Group 290"/>
          <p:cNvGrpSpPr/>
          <p:nvPr/>
        </p:nvGrpSpPr>
        <p:grpSpPr>
          <a:xfrm>
            <a:off x="1067822" y="5393726"/>
            <a:ext cx="218160" cy="344506"/>
            <a:chOff x="1156807" y="5912945"/>
            <a:chExt cx="236340" cy="344506"/>
          </a:xfrm>
        </p:grpSpPr>
        <p:sp>
          <p:nvSpPr>
            <p:cNvPr id="292" name="Oval 291"/>
            <p:cNvSpPr/>
            <p:nvPr/>
          </p:nvSpPr>
          <p:spPr>
            <a:xfrm>
              <a:off x="1236192" y="6007691"/>
              <a:ext cx="72000" cy="720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white"/>
                </a:solidFill>
              </a:endParaRPr>
            </a:p>
          </p:txBody>
        </p:sp>
        <p:sp>
          <p:nvSpPr>
            <p:cNvPr id="293" name="Oval 292"/>
            <p:cNvSpPr/>
            <p:nvPr/>
          </p:nvSpPr>
          <p:spPr>
            <a:xfrm>
              <a:off x="1156807" y="5912945"/>
              <a:ext cx="236340" cy="236340"/>
            </a:xfrm>
            <a:prstGeom prst="ellipse">
              <a:avLst/>
            </a:prstGeom>
            <a:solidFill>
              <a:srgbClr val="FCFDCF"/>
            </a:solidFill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white"/>
                </a:solidFill>
              </a:endParaRPr>
            </a:p>
          </p:txBody>
        </p:sp>
        <p:cxnSp>
          <p:nvCxnSpPr>
            <p:cNvPr id="294" name="Straight Connector 293"/>
            <p:cNvCxnSpPr/>
            <p:nvPr/>
          </p:nvCxnSpPr>
          <p:spPr>
            <a:xfrm>
              <a:off x="1238819" y="5970494"/>
              <a:ext cx="0" cy="60621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5" name="Straight Connector 294"/>
            <p:cNvCxnSpPr/>
            <p:nvPr/>
          </p:nvCxnSpPr>
          <p:spPr>
            <a:xfrm>
              <a:off x="1308259" y="5970494"/>
              <a:ext cx="0" cy="60621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96" name="Arc 295"/>
            <p:cNvSpPr/>
            <p:nvPr/>
          </p:nvSpPr>
          <p:spPr>
            <a:xfrm rot="18900000">
              <a:off x="1180422" y="6064934"/>
              <a:ext cx="192517" cy="192517"/>
            </a:xfrm>
            <a:prstGeom prst="arc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black"/>
                </a:solidFill>
              </a:endParaRPr>
            </a:p>
          </p:txBody>
        </p:sp>
      </p:grpSp>
      <p:grpSp>
        <p:nvGrpSpPr>
          <p:cNvPr id="297" name="Group 296"/>
          <p:cNvGrpSpPr/>
          <p:nvPr/>
        </p:nvGrpSpPr>
        <p:grpSpPr>
          <a:xfrm>
            <a:off x="1296270" y="5393726"/>
            <a:ext cx="218160" cy="344506"/>
            <a:chOff x="1156807" y="5912945"/>
            <a:chExt cx="236340" cy="344506"/>
          </a:xfrm>
        </p:grpSpPr>
        <p:sp>
          <p:nvSpPr>
            <p:cNvPr id="298" name="Oval 297"/>
            <p:cNvSpPr/>
            <p:nvPr/>
          </p:nvSpPr>
          <p:spPr>
            <a:xfrm>
              <a:off x="1236192" y="6007691"/>
              <a:ext cx="72000" cy="720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white"/>
                </a:solidFill>
              </a:endParaRPr>
            </a:p>
          </p:txBody>
        </p:sp>
        <p:sp>
          <p:nvSpPr>
            <p:cNvPr id="299" name="Oval 298"/>
            <p:cNvSpPr/>
            <p:nvPr/>
          </p:nvSpPr>
          <p:spPr>
            <a:xfrm>
              <a:off x="1156807" y="5912945"/>
              <a:ext cx="236340" cy="236340"/>
            </a:xfrm>
            <a:prstGeom prst="ellipse">
              <a:avLst/>
            </a:prstGeom>
            <a:solidFill>
              <a:srgbClr val="FCFDCF"/>
            </a:solidFill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white"/>
                </a:solidFill>
              </a:endParaRPr>
            </a:p>
          </p:txBody>
        </p:sp>
        <p:cxnSp>
          <p:nvCxnSpPr>
            <p:cNvPr id="300" name="Straight Connector 299"/>
            <p:cNvCxnSpPr/>
            <p:nvPr/>
          </p:nvCxnSpPr>
          <p:spPr>
            <a:xfrm>
              <a:off x="1238819" y="5970494"/>
              <a:ext cx="0" cy="60621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1" name="Straight Connector 300"/>
            <p:cNvCxnSpPr/>
            <p:nvPr/>
          </p:nvCxnSpPr>
          <p:spPr>
            <a:xfrm>
              <a:off x="1308259" y="5970494"/>
              <a:ext cx="0" cy="60621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02" name="Arc 301"/>
            <p:cNvSpPr/>
            <p:nvPr/>
          </p:nvSpPr>
          <p:spPr>
            <a:xfrm rot="18900000">
              <a:off x="1180422" y="6064934"/>
              <a:ext cx="192517" cy="192517"/>
            </a:xfrm>
            <a:prstGeom prst="arc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black"/>
                </a:solidFill>
              </a:endParaRPr>
            </a:p>
          </p:txBody>
        </p:sp>
      </p:grpSp>
      <p:grpSp>
        <p:nvGrpSpPr>
          <p:cNvPr id="303" name="Group 302"/>
          <p:cNvGrpSpPr/>
          <p:nvPr/>
        </p:nvGrpSpPr>
        <p:grpSpPr>
          <a:xfrm>
            <a:off x="2210704" y="5911000"/>
            <a:ext cx="218160" cy="344506"/>
            <a:chOff x="1156807" y="5912945"/>
            <a:chExt cx="236340" cy="344506"/>
          </a:xfrm>
        </p:grpSpPr>
        <p:sp>
          <p:nvSpPr>
            <p:cNvPr id="304" name="Oval 303"/>
            <p:cNvSpPr/>
            <p:nvPr/>
          </p:nvSpPr>
          <p:spPr>
            <a:xfrm>
              <a:off x="1236192" y="6007691"/>
              <a:ext cx="72000" cy="720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white"/>
                </a:solidFill>
              </a:endParaRPr>
            </a:p>
          </p:txBody>
        </p:sp>
        <p:sp>
          <p:nvSpPr>
            <p:cNvPr id="305" name="Oval 304"/>
            <p:cNvSpPr/>
            <p:nvPr/>
          </p:nvSpPr>
          <p:spPr>
            <a:xfrm>
              <a:off x="1156807" y="5912945"/>
              <a:ext cx="236340" cy="236340"/>
            </a:xfrm>
            <a:prstGeom prst="ellipse">
              <a:avLst/>
            </a:prstGeom>
            <a:solidFill>
              <a:srgbClr val="FCFDCF"/>
            </a:solidFill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white"/>
                </a:solidFill>
              </a:endParaRPr>
            </a:p>
          </p:txBody>
        </p:sp>
        <p:cxnSp>
          <p:nvCxnSpPr>
            <p:cNvPr id="306" name="Straight Connector 305"/>
            <p:cNvCxnSpPr/>
            <p:nvPr/>
          </p:nvCxnSpPr>
          <p:spPr>
            <a:xfrm>
              <a:off x="1238819" y="5970494"/>
              <a:ext cx="0" cy="60621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7" name="Straight Connector 306"/>
            <p:cNvCxnSpPr/>
            <p:nvPr/>
          </p:nvCxnSpPr>
          <p:spPr>
            <a:xfrm>
              <a:off x="1308259" y="5970494"/>
              <a:ext cx="0" cy="60621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08" name="Arc 307"/>
            <p:cNvSpPr/>
            <p:nvPr/>
          </p:nvSpPr>
          <p:spPr>
            <a:xfrm rot="18900000">
              <a:off x="1180422" y="6064934"/>
              <a:ext cx="192517" cy="192517"/>
            </a:xfrm>
            <a:prstGeom prst="arc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black"/>
                </a:solidFill>
              </a:endParaRPr>
            </a:p>
          </p:txBody>
        </p:sp>
      </p:grpSp>
      <p:grpSp>
        <p:nvGrpSpPr>
          <p:cNvPr id="309" name="Group 308"/>
          <p:cNvGrpSpPr/>
          <p:nvPr/>
        </p:nvGrpSpPr>
        <p:grpSpPr>
          <a:xfrm>
            <a:off x="2444994" y="5911000"/>
            <a:ext cx="218160" cy="344506"/>
            <a:chOff x="1156807" y="5912945"/>
            <a:chExt cx="236340" cy="344506"/>
          </a:xfrm>
        </p:grpSpPr>
        <p:sp>
          <p:nvSpPr>
            <p:cNvPr id="310" name="Oval 309"/>
            <p:cNvSpPr/>
            <p:nvPr/>
          </p:nvSpPr>
          <p:spPr>
            <a:xfrm>
              <a:off x="1236192" y="6007691"/>
              <a:ext cx="72000" cy="720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white"/>
                </a:solidFill>
              </a:endParaRPr>
            </a:p>
          </p:txBody>
        </p:sp>
        <p:sp>
          <p:nvSpPr>
            <p:cNvPr id="311" name="Oval 310"/>
            <p:cNvSpPr/>
            <p:nvPr/>
          </p:nvSpPr>
          <p:spPr>
            <a:xfrm>
              <a:off x="1156807" y="5912945"/>
              <a:ext cx="236340" cy="236340"/>
            </a:xfrm>
            <a:prstGeom prst="ellipse">
              <a:avLst/>
            </a:prstGeom>
            <a:solidFill>
              <a:srgbClr val="FCFDCF"/>
            </a:solidFill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white"/>
                </a:solidFill>
              </a:endParaRPr>
            </a:p>
          </p:txBody>
        </p:sp>
        <p:cxnSp>
          <p:nvCxnSpPr>
            <p:cNvPr id="312" name="Straight Connector 311"/>
            <p:cNvCxnSpPr/>
            <p:nvPr/>
          </p:nvCxnSpPr>
          <p:spPr>
            <a:xfrm>
              <a:off x="1238819" y="5970494"/>
              <a:ext cx="0" cy="60621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3" name="Straight Connector 312"/>
            <p:cNvCxnSpPr/>
            <p:nvPr/>
          </p:nvCxnSpPr>
          <p:spPr>
            <a:xfrm>
              <a:off x="1308259" y="5970494"/>
              <a:ext cx="0" cy="60621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14" name="Arc 313"/>
            <p:cNvSpPr/>
            <p:nvPr/>
          </p:nvSpPr>
          <p:spPr>
            <a:xfrm rot="18900000">
              <a:off x="1180422" y="6064934"/>
              <a:ext cx="192517" cy="192517"/>
            </a:xfrm>
            <a:prstGeom prst="arc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black"/>
                </a:solidFill>
              </a:endParaRPr>
            </a:p>
          </p:txBody>
        </p:sp>
      </p:grpSp>
      <p:grpSp>
        <p:nvGrpSpPr>
          <p:cNvPr id="315" name="Group 314"/>
          <p:cNvGrpSpPr/>
          <p:nvPr/>
        </p:nvGrpSpPr>
        <p:grpSpPr>
          <a:xfrm>
            <a:off x="2210704" y="6465073"/>
            <a:ext cx="218160" cy="344506"/>
            <a:chOff x="1156807" y="5912945"/>
            <a:chExt cx="236340" cy="344506"/>
          </a:xfrm>
        </p:grpSpPr>
        <p:sp>
          <p:nvSpPr>
            <p:cNvPr id="316" name="Oval 315"/>
            <p:cNvSpPr/>
            <p:nvPr/>
          </p:nvSpPr>
          <p:spPr>
            <a:xfrm>
              <a:off x="1236192" y="6007691"/>
              <a:ext cx="72000" cy="720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white"/>
                </a:solidFill>
              </a:endParaRPr>
            </a:p>
          </p:txBody>
        </p:sp>
        <p:sp>
          <p:nvSpPr>
            <p:cNvPr id="317" name="Oval 316"/>
            <p:cNvSpPr/>
            <p:nvPr/>
          </p:nvSpPr>
          <p:spPr>
            <a:xfrm>
              <a:off x="1156807" y="5912945"/>
              <a:ext cx="236340" cy="236340"/>
            </a:xfrm>
            <a:prstGeom prst="ellipse">
              <a:avLst/>
            </a:prstGeom>
            <a:solidFill>
              <a:srgbClr val="FCFDCF"/>
            </a:solidFill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white"/>
                </a:solidFill>
              </a:endParaRPr>
            </a:p>
          </p:txBody>
        </p:sp>
        <p:cxnSp>
          <p:nvCxnSpPr>
            <p:cNvPr id="318" name="Straight Connector 317"/>
            <p:cNvCxnSpPr/>
            <p:nvPr/>
          </p:nvCxnSpPr>
          <p:spPr>
            <a:xfrm>
              <a:off x="1238819" y="5970494"/>
              <a:ext cx="0" cy="60621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9" name="Straight Connector 318"/>
            <p:cNvCxnSpPr/>
            <p:nvPr/>
          </p:nvCxnSpPr>
          <p:spPr>
            <a:xfrm>
              <a:off x="1308259" y="5970494"/>
              <a:ext cx="0" cy="60621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20" name="Arc 319"/>
            <p:cNvSpPr/>
            <p:nvPr/>
          </p:nvSpPr>
          <p:spPr>
            <a:xfrm rot="18900000">
              <a:off x="1180422" y="6064934"/>
              <a:ext cx="192517" cy="192517"/>
            </a:xfrm>
            <a:prstGeom prst="arc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black"/>
                </a:solidFill>
              </a:endParaRPr>
            </a:p>
          </p:txBody>
        </p:sp>
      </p:grpSp>
      <p:grpSp>
        <p:nvGrpSpPr>
          <p:cNvPr id="321" name="Group 320"/>
          <p:cNvGrpSpPr/>
          <p:nvPr/>
        </p:nvGrpSpPr>
        <p:grpSpPr>
          <a:xfrm>
            <a:off x="2444994" y="6465073"/>
            <a:ext cx="218160" cy="344506"/>
            <a:chOff x="1156807" y="5912945"/>
            <a:chExt cx="236340" cy="344506"/>
          </a:xfrm>
        </p:grpSpPr>
        <p:sp>
          <p:nvSpPr>
            <p:cNvPr id="322" name="Oval 321"/>
            <p:cNvSpPr/>
            <p:nvPr/>
          </p:nvSpPr>
          <p:spPr>
            <a:xfrm>
              <a:off x="1236192" y="6007691"/>
              <a:ext cx="72000" cy="720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white"/>
                </a:solidFill>
              </a:endParaRPr>
            </a:p>
          </p:txBody>
        </p:sp>
        <p:sp>
          <p:nvSpPr>
            <p:cNvPr id="323" name="Oval 322"/>
            <p:cNvSpPr/>
            <p:nvPr/>
          </p:nvSpPr>
          <p:spPr>
            <a:xfrm>
              <a:off x="1156807" y="5912945"/>
              <a:ext cx="236340" cy="236340"/>
            </a:xfrm>
            <a:prstGeom prst="ellipse">
              <a:avLst/>
            </a:prstGeom>
            <a:solidFill>
              <a:srgbClr val="FCFDCF"/>
            </a:solidFill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white"/>
                </a:solidFill>
              </a:endParaRPr>
            </a:p>
          </p:txBody>
        </p:sp>
        <p:cxnSp>
          <p:nvCxnSpPr>
            <p:cNvPr id="324" name="Straight Connector 323"/>
            <p:cNvCxnSpPr/>
            <p:nvPr/>
          </p:nvCxnSpPr>
          <p:spPr>
            <a:xfrm>
              <a:off x="1238819" y="5970494"/>
              <a:ext cx="0" cy="60621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5" name="Straight Connector 324"/>
            <p:cNvCxnSpPr/>
            <p:nvPr/>
          </p:nvCxnSpPr>
          <p:spPr>
            <a:xfrm>
              <a:off x="1308259" y="5970494"/>
              <a:ext cx="0" cy="60621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26" name="Arc 325"/>
            <p:cNvSpPr/>
            <p:nvPr/>
          </p:nvSpPr>
          <p:spPr>
            <a:xfrm rot="18900000">
              <a:off x="1180422" y="6064934"/>
              <a:ext cx="192517" cy="192517"/>
            </a:xfrm>
            <a:prstGeom prst="arc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black"/>
                </a:solidFill>
              </a:endParaRPr>
            </a:p>
          </p:txBody>
        </p:sp>
      </p:grpSp>
      <p:grpSp>
        <p:nvGrpSpPr>
          <p:cNvPr id="327" name="Group 326"/>
          <p:cNvGrpSpPr/>
          <p:nvPr/>
        </p:nvGrpSpPr>
        <p:grpSpPr>
          <a:xfrm>
            <a:off x="3349476" y="6459465"/>
            <a:ext cx="218160" cy="344506"/>
            <a:chOff x="1156807" y="5912945"/>
            <a:chExt cx="236340" cy="344506"/>
          </a:xfrm>
        </p:grpSpPr>
        <p:sp>
          <p:nvSpPr>
            <p:cNvPr id="328" name="Oval 327"/>
            <p:cNvSpPr/>
            <p:nvPr/>
          </p:nvSpPr>
          <p:spPr>
            <a:xfrm>
              <a:off x="1236192" y="6007691"/>
              <a:ext cx="72000" cy="720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white"/>
                </a:solidFill>
              </a:endParaRPr>
            </a:p>
          </p:txBody>
        </p:sp>
        <p:sp>
          <p:nvSpPr>
            <p:cNvPr id="329" name="Oval 328"/>
            <p:cNvSpPr/>
            <p:nvPr/>
          </p:nvSpPr>
          <p:spPr>
            <a:xfrm>
              <a:off x="1156807" y="5912945"/>
              <a:ext cx="236340" cy="236340"/>
            </a:xfrm>
            <a:prstGeom prst="ellipse">
              <a:avLst/>
            </a:prstGeom>
            <a:solidFill>
              <a:srgbClr val="FCFDCF"/>
            </a:solidFill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white"/>
                </a:solidFill>
              </a:endParaRPr>
            </a:p>
          </p:txBody>
        </p:sp>
        <p:cxnSp>
          <p:nvCxnSpPr>
            <p:cNvPr id="330" name="Straight Connector 329"/>
            <p:cNvCxnSpPr/>
            <p:nvPr/>
          </p:nvCxnSpPr>
          <p:spPr>
            <a:xfrm>
              <a:off x="1238819" y="5970494"/>
              <a:ext cx="0" cy="60621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31" name="Straight Connector 330"/>
            <p:cNvCxnSpPr/>
            <p:nvPr/>
          </p:nvCxnSpPr>
          <p:spPr>
            <a:xfrm>
              <a:off x="1308259" y="5970494"/>
              <a:ext cx="0" cy="60621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32" name="Arc 331"/>
            <p:cNvSpPr/>
            <p:nvPr/>
          </p:nvSpPr>
          <p:spPr>
            <a:xfrm rot="18900000">
              <a:off x="1180422" y="6064934"/>
              <a:ext cx="192517" cy="192517"/>
            </a:xfrm>
            <a:prstGeom prst="arc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black"/>
                </a:solidFill>
              </a:endParaRPr>
            </a:p>
          </p:txBody>
        </p:sp>
      </p:grpSp>
      <p:grpSp>
        <p:nvGrpSpPr>
          <p:cNvPr id="333" name="Group 332"/>
          <p:cNvGrpSpPr/>
          <p:nvPr/>
        </p:nvGrpSpPr>
        <p:grpSpPr>
          <a:xfrm>
            <a:off x="3574966" y="6459465"/>
            <a:ext cx="218160" cy="344506"/>
            <a:chOff x="1156807" y="5912945"/>
            <a:chExt cx="236340" cy="344506"/>
          </a:xfrm>
        </p:grpSpPr>
        <p:sp>
          <p:nvSpPr>
            <p:cNvPr id="334" name="Oval 333"/>
            <p:cNvSpPr/>
            <p:nvPr/>
          </p:nvSpPr>
          <p:spPr>
            <a:xfrm>
              <a:off x="1236192" y="6007691"/>
              <a:ext cx="72000" cy="720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white"/>
                </a:solidFill>
              </a:endParaRPr>
            </a:p>
          </p:txBody>
        </p:sp>
        <p:sp>
          <p:nvSpPr>
            <p:cNvPr id="335" name="Oval 334"/>
            <p:cNvSpPr/>
            <p:nvPr/>
          </p:nvSpPr>
          <p:spPr>
            <a:xfrm>
              <a:off x="1156807" y="5912945"/>
              <a:ext cx="236340" cy="236340"/>
            </a:xfrm>
            <a:prstGeom prst="ellipse">
              <a:avLst/>
            </a:prstGeom>
            <a:solidFill>
              <a:srgbClr val="FCFDCF"/>
            </a:solidFill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white"/>
                </a:solidFill>
              </a:endParaRPr>
            </a:p>
          </p:txBody>
        </p:sp>
        <p:cxnSp>
          <p:nvCxnSpPr>
            <p:cNvPr id="336" name="Straight Connector 335"/>
            <p:cNvCxnSpPr/>
            <p:nvPr/>
          </p:nvCxnSpPr>
          <p:spPr>
            <a:xfrm>
              <a:off x="1238819" y="5970494"/>
              <a:ext cx="0" cy="60621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37" name="Straight Connector 336"/>
            <p:cNvCxnSpPr/>
            <p:nvPr/>
          </p:nvCxnSpPr>
          <p:spPr>
            <a:xfrm>
              <a:off x="1308259" y="5970494"/>
              <a:ext cx="0" cy="60621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38" name="Arc 337"/>
            <p:cNvSpPr/>
            <p:nvPr/>
          </p:nvSpPr>
          <p:spPr>
            <a:xfrm rot="18900000">
              <a:off x="1180422" y="6064934"/>
              <a:ext cx="192517" cy="192517"/>
            </a:xfrm>
            <a:prstGeom prst="arc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black"/>
                </a:solidFill>
              </a:endParaRPr>
            </a:p>
          </p:txBody>
        </p:sp>
      </p:grpSp>
      <p:grpSp>
        <p:nvGrpSpPr>
          <p:cNvPr id="339" name="Group 338"/>
          <p:cNvGrpSpPr/>
          <p:nvPr/>
        </p:nvGrpSpPr>
        <p:grpSpPr>
          <a:xfrm>
            <a:off x="3807607" y="6459465"/>
            <a:ext cx="218160" cy="344506"/>
            <a:chOff x="1156807" y="5912945"/>
            <a:chExt cx="236340" cy="344506"/>
          </a:xfrm>
        </p:grpSpPr>
        <p:sp>
          <p:nvSpPr>
            <p:cNvPr id="340" name="Oval 339"/>
            <p:cNvSpPr/>
            <p:nvPr/>
          </p:nvSpPr>
          <p:spPr>
            <a:xfrm>
              <a:off x="1236192" y="6007691"/>
              <a:ext cx="72000" cy="720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white"/>
                </a:solidFill>
              </a:endParaRPr>
            </a:p>
          </p:txBody>
        </p:sp>
        <p:sp>
          <p:nvSpPr>
            <p:cNvPr id="341" name="Oval 340"/>
            <p:cNvSpPr/>
            <p:nvPr/>
          </p:nvSpPr>
          <p:spPr>
            <a:xfrm>
              <a:off x="1156807" y="5912945"/>
              <a:ext cx="236340" cy="236340"/>
            </a:xfrm>
            <a:prstGeom prst="ellipse">
              <a:avLst/>
            </a:prstGeom>
            <a:solidFill>
              <a:srgbClr val="FCFDCF"/>
            </a:solidFill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white"/>
                </a:solidFill>
              </a:endParaRPr>
            </a:p>
          </p:txBody>
        </p:sp>
        <p:cxnSp>
          <p:nvCxnSpPr>
            <p:cNvPr id="342" name="Straight Connector 341"/>
            <p:cNvCxnSpPr/>
            <p:nvPr/>
          </p:nvCxnSpPr>
          <p:spPr>
            <a:xfrm>
              <a:off x="1238819" y="5970494"/>
              <a:ext cx="0" cy="60621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43" name="Straight Connector 342"/>
            <p:cNvCxnSpPr/>
            <p:nvPr/>
          </p:nvCxnSpPr>
          <p:spPr>
            <a:xfrm>
              <a:off x="1308259" y="5970494"/>
              <a:ext cx="0" cy="60621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44" name="Arc 343"/>
            <p:cNvSpPr/>
            <p:nvPr/>
          </p:nvSpPr>
          <p:spPr>
            <a:xfrm rot="18900000">
              <a:off x="1180422" y="6064934"/>
              <a:ext cx="192517" cy="192517"/>
            </a:xfrm>
            <a:prstGeom prst="arc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black"/>
                </a:solidFill>
              </a:endParaRPr>
            </a:p>
          </p:txBody>
        </p:sp>
      </p:grpSp>
      <p:grpSp>
        <p:nvGrpSpPr>
          <p:cNvPr id="345" name="Group 344"/>
          <p:cNvGrpSpPr/>
          <p:nvPr/>
        </p:nvGrpSpPr>
        <p:grpSpPr>
          <a:xfrm>
            <a:off x="3349476" y="5907755"/>
            <a:ext cx="218160" cy="344506"/>
            <a:chOff x="1156807" y="5912945"/>
            <a:chExt cx="236340" cy="344506"/>
          </a:xfrm>
        </p:grpSpPr>
        <p:sp>
          <p:nvSpPr>
            <p:cNvPr id="346" name="Oval 345"/>
            <p:cNvSpPr/>
            <p:nvPr/>
          </p:nvSpPr>
          <p:spPr>
            <a:xfrm>
              <a:off x="1236192" y="6007691"/>
              <a:ext cx="72000" cy="720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white"/>
                </a:solidFill>
              </a:endParaRPr>
            </a:p>
          </p:txBody>
        </p:sp>
        <p:sp>
          <p:nvSpPr>
            <p:cNvPr id="347" name="Oval 346"/>
            <p:cNvSpPr/>
            <p:nvPr/>
          </p:nvSpPr>
          <p:spPr>
            <a:xfrm>
              <a:off x="1156807" y="5912945"/>
              <a:ext cx="236340" cy="236340"/>
            </a:xfrm>
            <a:prstGeom prst="ellipse">
              <a:avLst/>
            </a:prstGeom>
            <a:solidFill>
              <a:srgbClr val="FCFDCF"/>
            </a:solidFill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white"/>
                </a:solidFill>
              </a:endParaRPr>
            </a:p>
          </p:txBody>
        </p:sp>
        <p:cxnSp>
          <p:nvCxnSpPr>
            <p:cNvPr id="348" name="Straight Connector 347"/>
            <p:cNvCxnSpPr/>
            <p:nvPr/>
          </p:nvCxnSpPr>
          <p:spPr>
            <a:xfrm>
              <a:off x="1238819" y="5970494"/>
              <a:ext cx="0" cy="60621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49" name="Straight Connector 348"/>
            <p:cNvCxnSpPr/>
            <p:nvPr/>
          </p:nvCxnSpPr>
          <p:spPr>
            <a:xfrm>
              <a:off x="1308259" y="5970494"/>
              <a:ext cx="0" cy="60621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50" name="Arc 349"/>
            <p:cNvSpPr/>
            <p:nvPr/>
          </p:nvSpPr>
          <p:spPr>
            <a:xfrm rot="18900000">
              <a:off x="1180422" y="6064934"/>
              <a:ext cx="192517" cy="192517"/>
            </a:xfrm>
            <a:prstGeom prst="arc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black"/>
                </a:solidFill>
              </a:endParaRPr>
            </a:p>
          </p:txBody>
        </p:sp>
      </p:grpSp>
      <p:grpSp>
        <p:nvGrpSpPr>
          <p:cNvPr id="351" name="Group 350"/>
          <p:cNvGrpSpPr/>
          <p:nvPr/>
        </p:nvGrpSpPr>
        <p:grpSpPr>
          <a:xfrm>
            <a:off x="3574966" y="5907755"/>
            <a:ext cx="218160" cy="344506"/>
            <a:chOff x="1156807" y="5912945"/>
            <a:chExt cx="236340" cy="344506"/>
          </a:xfrm>
        </p:grpSpPr>
        <p:sp>
          <p:nvSpPr>
            <p:cNvPr id="352" name="Oval 351"/>
            <p:cNvSpPr/>
            <p:nvPr/>
          </p:nvSpPr>
          <p:spPr>
            <a:xfrm>
              <a:off x="1236192" y="6007691"/>
              <a:ext cx="72000" cy="720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white"/>
                </a:solidFill>
              </a:endParaRPr>
            </a:p>
          </p:txBody>
        </p:sp>
        <p:sp>
          <p:nvSpPr>
            <p:cNvPr id="353" name="Oval 352"/>
            <p:cNvSpPr/>
            <p:nvPr/>
          </p:nvSpPr>
          <p:spPr>
            <a:xfrm>
              <a:off x="1156807" y="5912945"/>
              <a:ext cx="236340" cy="236340"/>
            </a:xfrm>
            <a:prstGeom prst="ellipse">
              <a:avLst/>
            </a:prstGeom>
            <a:solidFill>
              <a:srgbClr val="FCFDCF"/>
            </a:solidFill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white"/>
                </a:solidFill>
              </a:endParaRPr>
            </a:p>
          </p:txBody>
        </p:sp>
        <p:cxnSp>
          <p:nvCxnSpPr>
            <p:cNvPr id="354" name="Straight Connector 353"/>
            <p:cNvCxnSpPr/>
            <p:nvPr/>
          </p:nvCxnSpPr>
          <p:spPr>
            <a:xfrm>
              <a:off x="1238819" y="5970494"/>
              <a:ext cx="0" cy="60621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5" name="Straight Connector 354"/>
            <p:cNvCxnSpPr/>
            <p:nvPr/>
          </p:nvCxnSpPr>
          <p:spPr>
            <a:xfrm>
              <a:off x="1308259" y="5970494"/>
              <a:ext cx="0" cy="60621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56" name="Arc 355"/>
            <p:cNvSpPr/>
            <p:nvPr/>
          </p:nvSpPr>
          <p:spPr>
            <a:xfrm rot="18900000">
              <a:off x="1180422" y="6064934"/>
              <a:ext cx="192517" cy="192517"/>
            </a:xfrm>
            <a:prstGeom prst="arc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black"/>
                </a:solidFill>
              </a:endParaRPr>
            </a:p>
          </p:txBody>
        </p:sp>
      </p:grpSp>
      <p:grpSp>
        <p:nvGrpSpPr>
          <p:cNvPr id="357" name="Group 356"/>
          <p:cNvGrpSpPr/>
          <p:nvPr/>
        </p:nvGrpSpPr>
        <p:grpSpPr>
          <a:xfrm>
            <a:off x="3807607" y="5907755"/>
            <a:ext cx="218160" cy="344506"/>
            <a:chOff x="1156807" y="5912945"/>
            <a:chExt cx="236340" cy="344506"/>
          </a:xfrm>
        </p:grpSpPr>
        <p:sp>
          <p:nvSpPr>
            <p:cNvPr id="358" name="Oval 357"/>
            <p:cNvSpPr/>
            <p:nvPr/>
          </p:nvSpPr>
          <p:spPr>
            <a:xfrm>
              <a:off x="1236192" y="6007691"/>
              <a:ext cx="72000" cy="720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white"/>
                </a:solidFill>
              </a:endParaRPr>
            </a:p>
          </p:txBody>
        </p:sp>
        <p:sp>
          <p:nvSpPr>
            <p:cNvPr id="359" name="Oval 358"/>
            <p:cNvSpPr/>
            <p:nvPr/>
          </p:nvSpPr>
          <p:spPr>
            <a:xfrm>
              <a:off x="1156807" y="5912945"/>
              <a:ext cx="236340" cy="236340"/>
            </a:xfrm>
            <a:prstGeom prst="ellipse">
              <a:avLst/>
            </a:prstGeom>
            <a:solidFill>
              <a:srgbClr val="FCFDCF"/>
            </a:solidFill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white"/>
                </a:solidFill>
              </a:endParaRPr>
            </a:p>
          </p:txBody>
        </p:sp>
        <p:cxnSp>
          <p:nvCxnSpPr>
            <p:cNvPr id="360" name="Straight Connector 359"/>
            <p:cNvCxnSpPr/>
            <p:nvPr/>
          </p:nvCxnSpPr>
          <p:spPr>
            <a:xfrm>
              <a:off x="1238819" y="5970494"/>
              <a:ext cx="0" cy="60621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1" name="Straight Connector 360"/>
            <p:cNvCxnSpPr/>
            <p:nvPr/>
          </p:nvCxnSpPr>
          <p:spPr>
            <a:xfrm>
              <a:off x="1308259" y="5970494"/>
              <a:ext cx="0" cy="60621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62" name="Arc 361"/>
            <p:cNvSpPr/>
            <p:nvPr/>
          </p:nvSpPr>
          <p:spPr>
            <a:xfrm rot="18900000">
              <a:off x="1180422" y="6064934"/>
              <a:ext cx="192517" cy="192517"/>
            </a:xfrm>
            <a:prstGeom prst="arc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black"/>
                </a:solidFill>
              </a:endParaRPr>
            </a:p>
          </p:txBody>
        </p:sp>
      </p:grpSp>
      <p:grpSp>
        <p:nvGrpSpPr>
          <p:cNvPr id="363" name="Group 362"/>
          <p:cNvGrpSpPr/>
          <p:nvPr/>
        </p:nvGrpSpPr>
        <p:grpSpPr>
          <a:xfrm>
            <a:off x="4040249" y="5907755"/>
            <a:ext cx="218160" cy="344506"/>
            <a:chOff x="1156807" y="5912945"/>
            <a:chExt cx="236340" cy="344506"/>
          </a:xfrm>
        </p:grpSpPr>
        <p:sp>
          <p:nvSpPr>
            <p:cNvPr id="364" name="Oval 363"/>
            <p:cNvSpPr/>
            <p:nvPr/>
          </p:nvSpPr>
          <p:spPr>
            <a:xfrm>
              <a:off x="1236192" y="6007691"/>
              <a:ext cx="72000" cy="720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white"/>
                </a:solidFill>
              </a:endParaRPr>
            </a:p>
          </p:txBody>
        </p:sp>
        <p:sp>
          <p:nvSpPr>
            <p:cNvPr id="365" name="Oval 364"/>
            <p:cNvSpPr/>
            <p:nvPr/>
          </p:nvSpPr>
          <p:spPr>
            <a:xfrm>
              <a:off x="1156807" y="5912945"/>
              <a:ext cx="236340" cy="236340"/>
            </a:xfrm>
            <a:prstGeom prst="ellipse">
              <a:avLst/>
            </a:prstGeom>
            <a:solidFill>
              <a:srgbClr val="FCFDCF"/>
            </a:solidFill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white"/>
                </a:solidFill>
              </a:endParaRPr>
            </a:p>
          </p:txBody>
        </p:sp>
        <p:cxnSp>
          <p:nvCxnSpPr>
            <p:cNvPr id="366" name="Straight Connector 365"/>
            <p:cNvCxnSpPr/>
            <p:nvPr/>
          </p:nvCxnSpPr>
          <p:spPr>
            <a:xfrm>
              <a:off x="1238819" y="5970494"/>
              <a:ext cx="0" cy="60621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7" name="Straight Connector 366"/>
            <p:cNvCxnSpPr/>
            <p:nvPr/>
          </p:nvCxnSpPr>
          <p:spPr>
            <a:xfrm>
              <a:off x="1308259" y="5970494"/>
              <a:ext cx="0" cy="60621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68" name="Arc 367"/>
            <p:cNvSpPr/>
            <p:nvPr/>
          </p:nvSpPr>
          <p:spPr>
            <a:xfrm rot="18900000">
              <a:off x="1180422" y="6064934"/>
              <a:ext cx="192517" cy="192517"/>
            </a:xfrm>
            <a:prstGeom prst="arc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black"/>
                </a:solidFill>
              </a:endParaRPr>
            </a:p>
          </p:txBody>
        </p:sp>
      </p:grpSp>
      <p:grpSp>
        <p:nvGrpSpPr>
          <p:cNvPr id="369" name="Group 368"/>
          <p:cNvGrpSpPr/>
          <p:nvPr/>
        </p:nvGrpSpPr>
        <p:grpSpPr>
          <a:xfrm>
            <a:off x="3349476" y="5378493"/>
            <a:ext cx="218160" cy="344506"/>
            <a:chOff x="1156807" y="5912945"/>
            <a:chExt cx="236340" cy="344506"/>
          </a:xfrm>
        </p:grpSpPr>
        <p:sp>
          <p:nvSpPr>
            <p:cNvPr id="370" name="Oval 369"/>
            <p:cNvSpPr/>
            <p:nvPr/>
          </p:nvSpPr>
          <p:spPr>
            <a:xfrm>
              <a:off x="1236192" y="6007691"/>
              <a:ext cx="72000" cy="720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white"/>
                </a:solidFill>
              </a:endParaRPr>
            </a:p>
          </p:txBody>
        </p:sp>
        <p:sp>
          <p:nvSpPr>
            <p:cNvPr id="371" name="Oval 370"/>
            <p:cNvSpPr/>
            <p:nvPr/>
          </p:nvSpPr>
          <p:spPr>
            <a:xfrm>
              <a:off x="1156807" y="5912945"/>
              <a:ext cx="236340" cy="236340"/>
            </a:xfrm>
            <a:prstGeom prst="ellipse">
              <a:avLst/>
            </a:prstGeom>
            <a:solidFill>
              <a:srgbClr val="FCFDCF"/>
            </a:solidFill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white"/>
                </a:solidFill>
              </a:endParaRPr>
            </a:p>
          </p:txBody>
        </p:sp>
        <p:cxnSp>
          <p:nvCxnSpPr>
            <p:cNvPr id="372" name="Straight Connector 371"/>
            <p:cNvCxnSpPr/>
            <p:nvPr/>
          </p:nvCxnSpPr>
          <p:spPr>
            <a:xfrm>
              <a:off x="1238819" y="5970494"/>
              <a:ext cx="0" cy="60621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3" name="Straight Connector 372"/>
            <p:cNvCxnSpPr/>
            <p:nvPr/>
          </p:nvCxnSpPr>
          <p:spPr>
            <a:xfrm>
              <a:off x="1308259" y="5970494"/>
              <a:ext cx="0" cy="60621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74" name="Arc 373"/>
            <p:cNvSpPr/>
            <p:nvPr/>
          </p:nvSpPr>
          <p:spPr>
            <a:xfrm rot="18900000">
              <a:off x="1180422" y="6064934"/>
              <a:ext cx="192517" cy="192517"/>
            </a:xfrm>
            <a:prstGeom prst="arc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black"/>
                </a:solidFill>
              </a:endParaRPr>
            </a:p>
          </p:txBody>
        </p:sp>
      </p:grpSp>
      <p:grpSp>
        <p:nvGrpSpPr>
          <p:cNvPr id="375" name="Group 374"/>
          <p:cNvGrpSpPr/>
          <p:nvPr/>
        </p:nvGrpSpPr>
        <p:grpSpPr>
          <a:xfrm>
            <a:off x="3574966" y="5378493"/>
            <a:ext cx="218160" cy="344506"/>
            <a:chOff x="1156807" y="5912945"/>
            <a:chExt cx="236340" cy="344506"/>
          </a:xfrm>
        </p:grpSpPr>
        <p:sp>
          <p:nvSpPr>
            <p:cNvPr id="376" name="Oval 375"/>
            <p:cNvSpPr/>
            <p:nvPr/>
          </p:nvSpPr>
          <p:spPr>
            <a:xfrm>
              <a:off x="1236192" y="6007691"/>
              <a:ext cx="72000" cy="720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white"/>
                </a:solidFill>
              </a:endParaRPr>
            </a:p>
          </p:txBody>
        </p:sp>
        <p:sp>
          <p:nvSpPr>
            <p:cNvPr id="377" name="Oval 376"/>
            <p:cNvSpPr/>
            <p:nvPr/>
          </p:nvSpPr>
          <p:spPr>
            <a:xfrm>
              <a:off x="1156807" y="5912945"/>
              <a:ext cx="236340" cy="236340"/>
            </a:xfrm>
            <a:prstGeom prst="ellipse">
              <a:avLst/>
            </a:prstGeom>
            <a:solidFill>
              <a:srgbClr val="FCFDCF"/>
            </a:solidFill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white"/>
                </a:solidFill>
              </a:endParaRPr>
            </a:p>
          </p:txBody>
        </p:sp>
        <p:cxnSp>
          <p:nvCxnSpPr>
            <p:cNvPr id="378" name="Straight Connector 377"/>
            <p:cNvCxnSpPr/>
            <p:nvPr/>
          </p:nvCxnSpPr>
          <p:spPr>
            <a:xfrm>
              <a:off x="1238819" y="5970494"/>
              <a:ext cx="0" cy="60621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9" name="Straight Connector 378"/>
            <p:cNvCxnSpPr/>
            <p:nvPr/>
          </p:nvCxnSpPr>
          <p:spPr>
            <a:xfrm>
              <a:off x="1308259" y="5970494"/>
              <a:ext cx="0" cy="60621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80" name="Arc 379"/>
            <p:cNvSpPr/>
            <p:nvPr/>
          </p:nvSpPr>
          <p:spPr>
            <a:xfrm rot="18900000">
              <a:off x="1180422" y="6064934"/>
              <a:ext cx="192517" cy="192517"/>
            </a:xfrm>
            <a:prstGeom prst="arc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black"/>
                </a:solidFill>
              </a:endParaRPr>
            </a:p>
          </p:txBody>
        </p:sp>
      </p:grpSp>
      <p:grpSp>
        <p:nvGrpSpPr>
          <p:cNvPr id="381" name="Group 380"/>
          <p:cNvGrpSpPr/>
          <p:nvPr/>
        </p:nvGrpSpPr>
        <p:grpSpPr>
          <a:xfrm>
            <a:off x="3807607" y="5378493"/>
            <a:ext cx="218160" cy="344506"/>
            <a:chOff x="1156807" y="5912945"/>
            <a:chExt cx="236340" cy="344506"/>
          </a:xfrm>
        </p:grpSpPr>
        <p:sp>
          <p:nvSpPr>
            <p:cNvPr id="382" name="Oval 381"/>
            <p:cNvSpPr/>
            <p:nvPr/>
          </p:nvSpPr>
          <p:spPr>
            <a:xfrm>
              <a:off x="1236192" y="6007691"/>
              <a:ext cx="72000" cy="720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white"/>
                </a:solidFill>
              </a:endParaRPr>
            </a:p>
          </p:txBody>
        </p:sp>
        <p:sp>
          <p:nvSpPr>
            <p:cNvPr id="383" name="Oval 382"/>
            <p:cNvSpPr/>
            <p:nvPr/>
          </p:nvSpPr>
          <p:spPr>
            <a:xfrm>
              <a:off x="1156807" y="5912945"/>
              <a:ext cx="236340" cy="236340"/>
            </a:xfrm>
            <a:prstGeom prst="ellipse">
              <a:avLst/>
            </a:prstGeom>
            <a:solidFill>
              <a:srgbClr val="FCFDCF"/>
            </a:solidFill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white"/>
                </a:solidFill>
              </a:endParaRPr>
            </a:p>
          </p:txBody>
        </p:sp>
        <p:cxnSp>
          <p:nvCxnSpPr>
            <p:cNvPr id="384" name="Straight Connector 383"/>
            <p:cNvCxnSpPr/>
            <p:nvPr/>
          </p:nvCxnSpPr>
          <p:spPr>
            <a:xfrm>
              <a:off x="1238819" y="5970494"/>
              <a:ext cx="0" cy="60621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5" name="Straight Connector 384"/>
            <p:cNvCxnSpPr/>
            <p:nvPr/>
          </p:nvCxnSpPr>
          <p:spPr>
            <a:xfrm>
              <a:off x="1308259" y="5970494"/>
              <a:ext cx="0" cy="60621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86" name="Arc 385"/>
            <p:cNvSpPr/>
            <p:nvPr/>
          </p:nvSpPr>
          <p:spPr>
            <a:xfrm rot="18900000">
              <a:off x="1180422" y="6064934"/>
              <a:ext cx="192517" cy="192517"/>
            </a:xfrm>
            <a:prstGeom prst="arc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black"/>
                </a:solidFill>
              </a:endParaRPr>
            </a:p>
          </p:txBody>
        </p:sp>
      </p:grpSp>
      <p:grpSp>
        <p:nvGrpSpPr>
          <p:cNvPr id="387" name="Group 386"/>
          <p:cNvGrpSpPr/>
          <p:nvPr/>
        </p:nvGrpSpPr>
        <p:grpSpPr>
          <a:xfrm>
            <a:off x="4040249" y="5378493"/>
            <a:ext cx="218160" cy="344506"/>
            <a:chOff x="1156807" y="5912945"/>
            <a:chExt cx="236340" cy="344506"/>
          </a:xfrm>
        </p:grpSpPr>
        <p:sp>
          <p:nvSpPr>
            <p:cNvPr id="388" name="Oval 387"/>
            <p:cNvSpPr/>
            <p:nvPr/>
          </p:nvSpPr>
          <p:spPr>
            <a:xfrm>
              <a:off x="1236192" y="6007691"/>
              <a:ext cx="72000" cy="720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white"/>
                </a:solidFill>
              </a:endParaRPr>
            </a:p>
          </p:txBody>
        </p:sp>
        <p:sp>
          <p:nvSpPr>
            <p:cNvPr id="389" name="Oval 388"/>
            <p:cNvSpPr/>
            <p:nvPr/>
          </p:nvSpPr>
          <p:spPr>
            <a:xfrm>
              <a:off x="1156807" y="5912945"/>
              <a:ext cx="236340" cy="236340"/>
            </a:xfrm>
            <a:prstGeom prst="ellipse">
              <a:avLst/>
            </a:prstGeom>
            <a:solidFill>
              <a:srgbClr val="FCFDCF"/>
            </a:solidFill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white"/>
                </a:solidFill>
              </a:endParaRPr>
            </a:p>
          </p:txBody>
        </p:sp>
        <p:cxnSp>
          <p:nvCxnSpPr>
            <p:cNvPr id="390" name="Straight Connector 389"/>
            <p:cNvCxnSpPr/>
            <p:nvPr/>
          </p:nvCxnSpPr>
          <p:spPr>
            <a:xfrm>
              <a:off x="1238819" y="5970494"/>
              <a:ext cx="0" cy="60621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1" name="Straight Connector 390"/>
            <p:cNvCxnSpPr/>
            <p:nvPr/>
          </p:nvCxnSpPr>
          <p:spPr>
            <a:xfrm>
              <a:off x="1308259" y="5970494"/>
              <a:ext cx="0" cy="60621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92" name="Arc 391"/>
            <p:cNvSpPr/>
            <p:nvPr/>
          </p:nvSpPr>
          <p:spPr>
            <a:xfrm rot="18900000">
              <a:off x="1180422" y="6064934"/>
              <a:ext cx="192517" cy="192517"/>
            </a:xfrm>
            <a:prstGeom prst="arc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black"/>
                </a:solidFill>
              </a:endParaRPr>
            </a:p>
          </p:txBody>
        </p:sp>
      </p:grpSp>
      <p:sp>
        <p:nvSpPr>
          <p:cNvPr id="393" name="TextBox 392"/>
          <p:cNvSpPr txBox="1"/>
          <p:nvPr/>
        </p:nvSpPr>
        <p:spPr>
          <a:xfrm>
            <a:off x="5150616" y="6576252"/>
            <a:ext cx="3108543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zh-TW" altLang="en-US" sz="1200" kern="1200" dirty="0" smtClean="0">
                <a:solidFill>
                  <a:srgbClr val="00682F"/>
                </a:solidFill>
                <a:latin typeface="Century Gothic"/>
                <a:ea typeface="微軟正黑體"/>
                <a:cs typeface="Aharoni" panose="02010803020104030203" pitchFamily="2" charset="-79"/>
              </a:rPr>
              <a:t>香港</a:t>
            </a:r>
            <a:r>
              <a:rPr lang="zh-TW" altLang="en-US" sz="1200" kern="1200" dirty="0">
                <a:solidFill>
                  <a:srgbClr val="00682F"/>
                </a:solidFill>
                <a:latin typeface="Century Gothic"/>
                <a:ea typeface="微軟正黑體"/>
                <a:cs typeface="Aharoni" panose="02010803020104030203" pitchFamily="2" charset="-79"/>
              </a:rPr>
              <a:t>大學李嘉誠醫學院兒童</a:t>
            </a:r>
            <a:r>
              <a:rPr lang="zh-TW" altLang="en-US" sz="1200" kern="1200" dirty="0" smtClean="0">
                <a:solidFill>
                  <a:srgbClr val="00682F"/>
                </a:solidFill>
                <a:latin typeface="Century Gothic"/>
                <a:ea typeface="微軟正黑體"/>
                <a:cs typeface="Aharoni" panose="02010803020104030203" pitchFamily="2" charset="-79"/>
              </a:rPr>
              <a:t>及青少年科學系</a:t>
            </a:r>
            <a:endParaRPr lang="en-GB" sz="1200" kern="1200" dirty="0" smtClean="0">
              <a:solidFill>
                <a:srgbClr val="00682F"/>
              </a:solidFill>
              <a:latin typeface="Century Gothic"/>
              <a:ea typeface="+mn-ea"/>
              <a:cs typeface="Aharoni" panose="02010803020104030203" pitchFamily="2" charset="-79"/>
            </a:endParaRPr>
          </a:p>
        </p:txBody>
      </p:sp>
      <p:sp>
        <p:nvSpPr>
          <p:cNvPr id="192" name="Rectangle 191"/>
          <p:cNvSpPr/>
          <p:nvPr/>
        </p:nvSpPr>
        <p:spPr>
          <a:xfrm>
            <a:off x="8259159" y="147994"/>
            <a:ext cx="695868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zh-CN" altLang="en-US" sz="1800" u="sng" dirty="0">
                <a:latin typeface="Microsoft JhengHei" panose="020B0604030504040204" pitchFamily="34" charset="-120"/>
                <a:ea typeface="Microsoft JhengHei" panose="020B0604030504040204" pitchFamily="34" charset="-120"/>
                <a:hlinkClick r:id="rId15" action="ppaction://hlinksldjump"/>
              </a:rPr>
              <a:t>返</a:t>
            </a:r>
            <a:r>
              <a:rPr lang="zh-CN" altLang="en-US" sz="1800" u="sng" dirty="0" smtClean="0">
                <a:latin typeface="Microsoft JhengHei" panose="020B0604030504040204" pitchFamily="34" charset="-120"/>
                <a:ea typeface="Microsoft JhengHei" panose="020B0604030504040204" pitchFamily="34" charset="-120"/>
                <a:hlinkClick r:id="rId15" action="ppaction://hlinksldjump"/>
              </a:rPr>
              <a:t>回</a:t>
            </a:r>
            <a:endParaRPr lang="zh-CN" altLang="en-US" sz="1800" u="sng" dirty="0">
              <a:latin typeface="Microsoft JhengHei" panose="020B0604030504040204" pitchFamily="34" charset="-120"/>
              <a:ea typeface="Microsoft JhengHei" panose="020B0604030504040204" pitchFamily="34" charset="-120"/>
            </a:endParaRPr>
          </a:p>
        </p:txBody>
      </p:sp>
    </p:spTree>
    <p:extLst>
      <p:ext uri="{BB962C8B-B14F-4D97-AF65-F5344CB8AC3E}">
        <p14:creationId xmlns:p14="http://schemas.microsoft.com/office/powerpoint/2010/main" val="127727655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0" name="Picture 19" descr="C:\Users\Ivy\AppData\Local\Microsoft\Windows\Temporary Internet Files\Content.IE5\A9FPQCJM\large-sticking-plaster-66.6-6135[1].gif"/>
          <p:cNvPicPr>
            <a:picLocks noChangeAspect="1" noChangeArrowheads="1"/>
          </p:cNvPicPr>
          <p:nvPr/>
        </p:nvPicPr>
        <p:blipFill>
          <a:blip r:embed="rId3" cstate="print">
            <a:duotone>
              <a:schemeClr val="accent6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689019">
            <a:off x="4833009" y="3061800"/>
            <a:ext cx="861079" cy="84577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01" name="Picture 19" descr="C:\Users\Ivy\AppData\Local\Microsoft\Windows\Temporary Internet Files\Content.IE5\A9FPQCJM\large-sticking-plaster-66.6-6135[1].gif"/>
          <p:cNvPicPr>
            <a:picLocks noChangeAspect="1" noChangeArrowheads="1"/>
          </p:cNvPicPr>
          <p:nvPr/>
        </p:nvPicPr>
        <p:blipFill>
          <a:blip r:embed="rId3" cstate="print">
            <a:duotone>
              <a:schemeClr val="accent6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689019">
            <a:off x="4839396" y="301095"/>
            <a:ext cx="861079" cy="84577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02" name="Picture 19" descr="C:\Users\Ivy\AppData\Local\Microsoft\Windows\Temporary Internet Files\Content.IE5\A9FPQCJM\large-sticking-plaster-66.6-6135[1].gif"/>
          <p:cNvPicPr>
            <a:picLocks noChangeAspect="1" noChangeArrowheads="1"/>
          </p:cNvPicPr>
          <p:nvPr/>
        </p:nvPicPr>
        <p:blipFill>
          <a:blip r:embed="rId3" cstate="print">
            <a:duotone>
              <a:schemeClr val="accent6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689019">
            <a:off x="320707" y="3323549"/>
            <a:ext cx="861079" cy="84577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03" name="Picture 19" descr="C:\Users\Ivy\AppData\Local\Microsoft\Windows\Temporary Internet Files\Content.IE5\A9FPQCJM\large-sticking-plaster-66.6-6135[1].gif"/>
          <p:cNvPicPr>
            <a:picLocks noChangeAspect="1" noChangeArrowheads="1"/>
          </p:cNvPicPr>
          <p:nvPr/>
        </p:nvPicPr>
        <p:blipFill>
          <a:blip r:embed="rId3" cstate="print">
            <a:duotone>
              <a:schemeClr val="accent6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689019">
            <a:off x="320707" y="909954"/>
            <a:ext cx="861079" cy="84577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aphicFrame>
        <p:nvGraphicFramePr>
          <p:cNvPr id="60" name="Chart 59"/>
          <p:cNvGraphicFramePr/>
          <p:nvPr>
            <p:extLst/>
          </p:nvPr>
        </p:nvGraphicFramePr>
        <p:xfrm>
          <a:off x="1963248" y="1083855"/>
          <a:ext cx="2615262" cy="24912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19" name="Chart 18"/>
          <p:cNvGraphicFramePr>
            <a:graphicFrameLocks/>
          </p:cNvGraphicFramePr>
          <p:nvPr>
            <p:extLst/>
          </p:nvPr>
        </p:nvGraphicFramePr>
        <p:xfrm>
          <a:off x="2096963" y="1185585"/>
          <a:ext cx="2616735" cy="249025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62" name="Chart 61"/>
          <p:cNvGraphicFramePr/>
          <p:nvPr>
            <p:extLst/>
          </p:nvPr>
        </p:nvGraphicFramePr>
        <p:xfrm>
          <a:off x="4832286" y="913695"/>
          <a:ext cx="4279637" cy="211484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cxnSp>
        <p:nvCxnSpPr>
          <p:cNvPr id="54" name="Straight Connector 53"/>
          <p:cNvCxnSpPr>
            <a:stCxn id="31" idx="4"/>
            <a:endCxn id="43" idx="0"/>
          </p:cNvCxnSpPr>
          <p:nvPr/>
        </p:nvCxnSpPr>
        <p:spPr>
          <a:xfrm>
            <a:off x="2320641" y="5072782"/>
            <a:ext cx="0" cy="1442798"/>
          </a:xfrm>
          <a:prstGeom prst="line">
            <a:avLst/>
          </a:prstGeom>
          <a:ln w="12700">
            <a:solidFill>
              <a:schemeClr val="accent1">
                <a:lumMod val="75000"/>
              </a:schemeClr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" name="Straight Connector 50"/>
          <p:cNvCxnSpPr>
            <a:stCxn id="30" idx="4"/>
            <a:endCxn id="40" idx="0"/>
          </p:cNvCxnSpPr>
          <p:nvPr/>
        </p:nvCxnSpPr>
        <p:spPr>
          <a:xfrm>
            <a:off x="1174331" y="5069770"/>
            <a:ext cx="0" cy="1466866"/>
          </a:xfrm>
          <a:prstGeom prst="line">
            <a:avLst/>
          </a:prstGeom>
          <a:ln w="12700">
            <a:solidFill>
              <a:schemeClr val="accent1">
                <a:lumMod val="75000"/>
              </a:schemeClr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" name="Straight Connector 49"/>
          <p:cNvCxnSpPr>
            <a:stCxn id="29" idx="4"/>
            <a:endCxn id="37" idx="0"/>
          </p:cNvCxnSpPr>
          <p:nvPr/>
        </p:nvCxnSpPr>
        <p:spPr>
          <a:xfrm>
            <a:off x="3453669" y="5067942"/>
            <a:ext cx="2120" cy="1442798"/>
          </a:xfrm>
          <a:prstGeom prst="line">
            <a:avLst/>
          </a:prstGeom>
          <a:ln w="12700">
            <a:solidFill>
              <a:schemeClr val="accent1">
                <a:lumMod val="75000"/>
              </a:schemeClr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2" name="Chart 1"/>
          <p:cNvGraphicFramePr/>
          <p:nvPr>
            <p:extLst/>
          </p:nvPr>
        </p:nvGraphicFramePr>
        <p:xfrm>
          <a:off x="4897383" y="3428650"/>
          <a:ext cx="3282396" cy="271399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pic>
        <p:nvPicPr>
          <p:cNvPr id="5" name="Picture 4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210207" y="6276740"/>
            <a:ext cx="441366" cy="540000"/>
          </a:xfrm>
          <a:prstGeom prst="rect">
            <a:avLst/>
          </a:prstGeom>
        </p:spPr>
      </p:pic>
      <p:pic>
        <p:nvPicPr>
          <p:cNvPr id="6" name="Picture 5"/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659840" y="6276740"/>
            <a:ext cx="443077" cy="540000"/>
          </a:xfrm>
          <a:prstGeom prst="rect">
            <a:avLst/>
          </a:prstGeom>
        </p:spPr>
      </p:pic>
      <p:sp>
        <p:nvSpPr>
          <p:cNvPr id="29" name="Oval 28"/>
          <p:cNvSpPr/>
          <p:nvPr/>
        </p:nvSpPr>
        <p:spPr>
          <a:xfrm>
            <a:off x="3270879" y="4671898"/>
            <a:ext cx="365579" cy="396044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sz="1800" kern="1200">
              <a:solidFill>
                <a:prstClr val="white"/>
              </a:solidFill>
            </a:endParaRPr>
          </a:p>
        </p:txBody>
      </p:sp>
      <p:sp>
        <p:nvSpPr>
          <p:cNvPr id="30" name="Oval 29"/>
          <p:cNvSpPr/>
          <p:nvPr/>
        </p:nvSpPr>
        <p:spPr>
          <a:xfrm>
            <a:off x="991543" y="4673726"/>
            <a:ext cx="365579" cy="396044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sz="1800" kern="1200">
              <a:solidFill>
                <a:prstClr val="white"/>
              </a:solidFill>
            </a:endParaRPr>
          </a:p>
        </p:txBody>
      </p:sp>
      <p:sp>
        <p:nvSpPr>
          <p:cNvPr id="31" name="Oval 30"/>
          <p:cNvSpPr/>
          <p:nvPr/>
        </p:nvSpPr>
        <p:spPr>
          <a:xfrm>
            <a:off x="2137853" y="4676738"/>
            <a:ext cx="365579" cy="396044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sz="1800" kern="1200">
              <a:solidFill>
                <a:prstClr val="white"/>
              </a:solidFill>
            </a:endParaRPr>
          </a:p>
        </p:txBody>
      </p:sp>
      <p:sp>
        <p:nvSpPr>
          <p:cNvPr id="35" name="Oval 34"/>
          <p:cNvSpPr/>
          <p:nvPr/>
        </p:nvSpPr>
        <p:spPr>
          <a:xfrm>
            <a:off x="3422558" y="5452850"/>
            <a:ext cx="66462" cy="7200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sz="1800" kern="1200">
              <a:solidFill>
                <a:prstClr val="white"/>
              </a:solidFill>
            </a:endParaRPr>
          </a:p>
        </p:txBody>
      </p:sp>
      <p:sp>
        <p:nvSpPr>
          <p:cNvPr id="36" name="Oval 35"/>
          <p:cNvSpPr/>
          <p:nvPr/>
        </p:nvSpPr>
        <p:spPr>
          <a:xfrm>
            <a:off x="3422558" y="5981795"/>
            <a:ext cx="66462" cy="7200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sz="1800" kern="1200">
              <a:solidFill>
                <a:prstClr val="white"/>
              </a:solidFill>
            </a:endParaRPr>
          </a:p>
        </p:txBody>
      </p:sp>
      <p:sp>
        <p:nvSpPr>
          <p:cNvPr id="37" name="Oval 36"/>
          <p:cNvSpPr/>
          <p:nvPr/>
        </p:nvSpPr>
        <p:spPr>
          <a:xfrm>
            <a:off x="3422558" y="6510740"/>
            <a:ext cx="66462" cy="7200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sz="1800" kern="1200">
              <a:solidFill>
                <a:prstClr val="white"/>
              </a:solidFill>
            </a:endParaRPr>
          </a:p>
        </p:txBody>
      </p:sp>
      <p:sp>
        <p:nvSpPr>
          <p:cNvPr id="38" name="Oval 37"/>
          <p:cNvSpPr/>
          <p:nvPr/>
        </p:nvSpPr>
        <p:spPr>
          <a:xfrm>
            <a:off x="1141100" y="5478746"/>
            <a:ext cx="66462" cy="7200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sz="1800" kern="1200">
              <a:solidFill>
                <a:prstClr val="white"/>
              </a:solidFill>
            </a:endParaRPr>
          </a:p>
        </p:txBody>
      </p:sp>
      <p:sp>
        <p:nvSpPr>
          <p:cNvPr id="39" name="Oval 38"/>
          <p:cNvSpPr/>
          <p:nvPr/>
        </p:nvSpPr>
        <p:spPr>
          <a:xfrm>
            <a:off x="1141100" y="6007691"/>
            <a:ext cx="66462" cy="7200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sz="1800" kern="1200">
              <a:solidFill>
                <a:prstClr val="white"/>
              </a:solidFill>
            </a:endParaRPr>
          </a:p>
        </p:txBody>
      </p:sp>
      <p:sp>
        <p:nvSpPr>
          <p:cNvPr id="40" name="Oval 39"/>
          <p:cNvSpPr/>
          <p:nvPr/>
        </p:nvSpPr>
        <p:spPr>
          <a:xfrm>
            <a:off x="1141100" y="6536636"/>
            <a:ext cx="66462" cy="7200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sz="1800" kern="1200">
              <a:solidFill>
                <a:prstClr val="white"/>
              </a:solidFill>
            </a:endParaRPr>
          </a:p>
        </p:txBody>
      </p:sp>
      <p:sp>
        <p:nvSpPr>
          <p:cNvPr id="41" name="Oval 40"/>
          <p:cNvSpPr/>
          <p:nvPr/>
        </p:nvSpPr>
        <p:spPr>
          <a:xfrm>
            <a:off x="2287410" y="5457690"/>
            <a:ext cx="66462" cy="7200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sz="1800" kern="1200">
              <a:solidFill>
                <a:prstClr val="white"/>
              </a:solidFill>
            </a:endParaRPr>
          </a:p>
        </p:txBody>
      </p:sp>
      <p:sp>
        <p:nvSpPr>
          <p:cNvPr id="42" name="Oval 41"/>
          <p:cNvSpPr/>
          <p:nvPr/>
        </p:nvSpPr>
        <p:spPr>
          <a:xfrm>
            <a:off x="2287410" y="5986635"/>
            <a:ext cx="66462" cy="7200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sz="1800" kern="1200">
              <a:solidFill>
                <a:prstClr val="white"/>
              </a:solidFill>
            </a:endParaRPr>
          </a:p>
        </p:txBody>
      </p:sp>
      <p:sp>
        <p:nvSpPr>
          <p:cNvPr id="43" name="Oval 42"/>
          <p:cNvSpPr/>
          <p:nvPr/>
        </p:nvSpPr>
        <p:spPr>
          <a:xfrm>
            <a:off x="2287410" y="6515580"/>
            <a:ext cx="66462" cy="7200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sz="1800" kern="1200">
              <a:solidFill>
                <a:prstClr val="white"/>
              </a:solidFill>
            </a:endParaRPr>
          </a:p>
        </p:txBody>
      </p:sp>
      <p:sp>
        <p:nvSpPr>
          <p:cNvPr id="44" name="TextBox 43"/>
          <p:cNvSpPr txBox="1"/>
          <p:nvPr/>
        </p:nvSpPr>
        <p:spPr>
          <a:xfrm>
            <a:off x="267903" y="5382055"/>
            <a:ext cx="843501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1050" b="1" kern="1200" dirty="0" smtClean="0">
                <a:solidFill>
                  <a:srgbClr val="94C600">
                    <a:lumMod val="75000"/>
                  </a:srgbClr>
                </a:solidFill>
                <a:latin typeface="Century Gothic"/>
                <a:ea typeface="+mn-ea"/>
                <a:cs typeface="+mn-cs"/>
              </a:rPr>
              <a:t>2001-2004</a:t>
            </a:r>
            <a:endParaRPr lang="en-GB" sz="1050" b="1" kern="1200" baseline="-25000" dirty="0">
              <a:solidFill>
                <a:srgbClr val="94C600">
                  <a:lumMod val="75000"/>
                </a:srgbClr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45" name="TextBox 44"/>
          <p:cNvSpPr txBox="1"/>
          <p:nvPr/>
        </p:nvSpPr>
        <p:spPr>
          <a:xfrm>
            <a:off x="267903" y="5911000"/>
            <a:ext cx="843501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1050" b="1" kern="1200" dirty="0" smtClean="0">
                <a:solidFill>
                  <a:srgbClr val="94C600">
                    <a:lumMod val="75000"/>
                  </a:srgbClr>
                </a:solidFill>
                <a:latin typeface="Century Gothic"/>
                <a:ea typeface="+mn-ea"/>
                <a:cs typeface="+mn-cs"/>
              </a:rPr>
              <a:t>2005-2008</a:t>
            </a:r>
            <a:endParaRPr lang="en-GB" sz="1050" b="1" kern="1200" baseline="-25000" dirty="0">
              <a:solidFill>
                <a:srgbClr val="94C600">
                  <a:lumMod val="75000"/>
                </a:srgbClr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46" name="TextBox 45"/>
          <p:cNvSpPr txBox="1"/>
          <p:nvPr/>
        </p:nvSpPr>
        <p:spPr>
          <a:xfrm>
            <a:off x="267903" y="6451935"/>
            <a:ext cx="843501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1050" b="1" kern="1200" dirty="0" smtClean="0">
                <a:solidFill>
                  <a:srgbClr val="94C600">
                    <a:lumMod val="75000"/>
                  </a:srgbClr>
                </a:solidFill>
                <a:latin typeface="Century Gothic"/>
                <a:ea typeface="+mn-ea"/>
                <a:cs typeface="+mn-cs"/>
              </a:rPr>
              <a:t>2009-2012</a:t>
            </a:r>
            <a:endParaRPr lang="en-GB" sz="1050" b="1" kern="1200" baseline="-25000" dirty="0">
              <a:solidFill>
                <a:srgbClr val="94C600">
                  <a:lumMod val="75000"/>
                </a:srgbClr>
              </a:solidFill>
              <a:latin typeface="Century Gothic"/>
              <a:ea typeface="+mn-ea"/>
              <a:cs typeface="+mn-cs"/>
            </a:endParaRPr>
          </a:p>
        </p:txBody>
      </p:sp>
      <p:pic>
        <p:nvPicPr>
          <p:cNvPr id="61" name="Picture 33" descr="C:\Users\Ivy\AppData\Local\Microsoft\Windows\Temporary Internet Files\Content.IE5\A9FPQCJM\dollar-sign[1].jpg"/>
          <p:cNvPicPr>
            <a:picLocks noChangeAspect="1" noChangeArrowheads="1"/>
          </p:cNvPicPr>
          <p:nvPr/>
        </p:nvPicPr>
        <p:blipFill>
          <a:blip r:embed="rId10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duotone>
              <a:prstClr val="black"/>
              <a:schemeClr val="accent5">
                <a:tint val="45000"/>
                <a:satMod val="400000"/>
              </a:schemeClr>
            </a:duotone>
            <a:extLst>
              <a:ext uri="{BEBA8EAE-BF5A-486C-A8C5-ECC9F3942E4B}">
                <a14:imgProps xmlns:a14="http://schemas.microsoft.com/office/drawing/2010/main">
                  <a14:imgLayer r:embed="rId11">
                    <a14:imgEffect>
                      <a14:colorTemperature colorTemp="8800"/>
                    </a14:imgEffect>
                    <a14:imgEffect>
                      <a14:brightnessContrast bright="20000" contrast="-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20555015">
            <a:off x="209213" y="1784991"/>
            <a:ext cx="672768" cy="100826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0" name="Picture 23" descr="C:\Users\Ivy\AppData\Local\Microsoft\Windows\Temporary Internet Files\Content.IE5\BYR9RK3T\gi_patientharm_questionnaire_300-300x200[1].jpg"/>
          <p:cNvPicPr>
            <a:picLocks noChangeAspect="1" noChangeArrowheads="1"/>
          </p:cNvPicPr>
          <p:nvPr/>
        </p:nvPicPr>
        <p:blipFill>
          <a:blip r:embed="rId12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duotone>
              <a:prstClr val="black"/>
              <a:schemeClr val="accent1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05353" y="4194021"/>
            <a:ext cx="999366" cy="721764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1" name="Picture 70"/>
          <p:cNvPicPr>
            <a:picLocks noChangeAspect="1"/>
          </p:cNvPicPr>
          <p:nvPr/>
        </p:nvPicPr>
        <p:blipFill rotWithShape="1">
          <a:blip r:embed="rId13" cstate="print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backgroundRemoval t="10000" b="90000" l="10000" r="90000">
                        <a14:foregroundMark x1="35509" y1="42016" x2="35509" y2="42016"/>
                        <a14:foregroundMark x1="38514" y1="48695" x2="38514" y2="48695"/>
                        <a14:foregroundMark x1="47402" y1="77838" x2="47402" y2="77838"/>
                        <a14:foregroundMark x1="48476" y1="73103" x2="48476" y2="73103"/>
                        <a14:foregroundMark x1="48647" y1="59624" x2="48647" y2="59624"/>
                        <a14:foregroundMark x1="43066" y1="60777" x2="43066" y2="60777"/>
                        <a14:foregroundMark x1="43753" y1="68913" x2="43753" y2="68913"/>
                        <a14:foregroundMark x1="45470" y1="30176" x2="45470" y2="30176"/>
                        <a14:foregroundMark x1="33705" y1="42137" x2="33705" y2="42137"/>
                        <a14:foregroundMark x1="34607" y1="39769" x2="34607" y2="39769"/>
                        <a14:foregroundMark x1="36539" y1="44262" x2="38085" y2="47662"/>
                        <a14:foregroundMark x1="39030" y1="49423" x2="42078" y2="52580"/>
                        <a14:foregroundMark x1="56290" y1="51913" x2="56290" y2="51913"/>
                        <a14:foregroundMark x1="57535" y1="53005" x2="61271" y2="51913"/>
                        <a14:foregroundMark x1="46930" y1="28233" x2="46930" y2="28233"/>
                        <a14:foregroundMark x1="45985" y1="29083" x2="45985" y2="29083"/>
                        <a14:foregroundMark x1="49592" y1="29265" x2="49592" y2="29265"/>
                        <a14:foregroundMark x1="50494" y1="29872" x2="50494" y2="29872"/>
                        <a14:foregroundMark x1="52769" y1="28658" x2="52769" y2="28658"/>
                        <a14:foregroundMark x1="51567" y1="29630" x2="51567" y2="29630"/>
                        <a14:foregroundMark x1="50365" y1="28537" x2="50365" y2="28537"/>
                        <a14:foregroundMark x1="55646" y1="29569" x2="55646" y2="29569"/>
                        <a14:foregroundMark x1="55990" y1="30844" x2="55990" y2="30844"/>
                        <a14:foregroundMark x1="57235" y1="30419" x2="57235" y2="30419"/>
                        <a14:foregroundMark x1="58824" y1="31330" x2="58824" y2="31330"/>
                        <a14:foregroundMark x1="58609" y1="33151" x2="58609" y2="33151"/>
                        <a14:foregroundMark x1="57192" y1="33455" x2="57192" y2="33455"/>
                        <a14:foregroundMark x1="54315" y1="30237" x2="54315" y2="30237"/>
                        <a14:foregroundMark x1="53027" y1="31330" x2="53027" y2="31330"/>
                        <a14:foregroundMark x1="58222" y1="35033" x2="58222" y2="35033"/>
                        <a14:foregroundMark x1="59081" y1="32726" x2="59081" y2="32726"/>
                        <a14:foregroundMark x1="59511" y1="31026" x2="59511" y2="31026"/>
                        <a14:foregroundMark x1="60369" y1="52216" x2="60369" y2="52216"/>
                        <a14:foregroundMark x1="57879" y1="53127" x2="57879" y2="53127"/>
                        <a14:foregroundMark x1="57407" y1="54827" x2="57407" y2="54827"/>
                        <a14:foregroundMark x1="44654" y1="32240" x2="44654" y2="32240"/>
                        <a14:foregroundMark x1="45170" y1="31148" x2="45170" y2="31148"/>
                        <a14:foregroundMark x1="57836" y1="36248" x2="57836" y2="36248"/>
                        <a14:foregroundMark x1="53328" y1="28537" x2="53328" y2="28537"/>
                        <a14:foregroundMark x1="51911" y1="28840" x2="51911" y2="28840"/>
                        <a14:foregroundMark x1="50837" y1="30662" x2="50837" y2="30662"/>
                        <a14:foregroundMark x1="51052" y1="32726" x2="51052" y2="32726"/>
                        <a14:foregroundMark x1="51911" y1="32665" x2="51911" y2="32665"/>
                        <a14:foregroundMark x1="48433" y1="28355" x2="48433" y2="28355"/>
                        <a14:foregroundMark x1="44139" y1="34608" x2="44139" y2="34608"/>
                        <a14:foregroundMark x1="53972" y1="76078" x2="53972" y2="76078"/>
                        <a14:foregroundMark x1="58308" y1="77110" x2="58308" y2="77110"/>
                        <a14:foregroundMark x1="53800" y1="70067" x2="53800" y2="70067"/>
                        <a14:foregroundMark x1="54702" y1="77838" x2="54702" y2="77838"/>
                        <a14:foregroundMark x1="46071" y1="78749" x2="46071" y2="78749"/>
                        <a14:foregroundMark x1="57278" y1="76988" x2="57278" y2="76988"/>
                        <a14:foregroundMark x1="59296" y1="76746" x2="59296" y2="76746"/>
                        <a14:foregroundMark x1="56290" y1="78628" x2="56290" y2="78628"/>
                        <a14:foregroundMark x1="55474" y1="79235" x2="55474" y2="79235"/>
                        <a14:foregroundMark x1="53242" y1="71706" x2="53242" y2="71706"/>
                        <a14:foregroundMark x1="53456" y1="72799" x2="53456" y2="72799"/>
                        <a14:foregroundMark x1="54787" y1="72981" x2="54787" y2="72981"/>
                        <a14:foregroundMark x1="53714" y1="74742" x2="53714" y2="74742"/>
                        <a14:foregroundMark x1="55389" y1="74985" x2="55389" y2="74985"/>
                        <a14:foregroundMark x1="54873" y1="74438" x2="54873" y2="74438"/>
                        <a14:foregroundMark x1="54573" y1="75835" x2="54573" y2="75835"/>
                        <a14:backgroundMark x1="45985" y1="31330" x2="45985" y2="31330"/>
                        <a14:backgroundMark x1="47574" y1="30844" x2="47574" y2="30844"/>
                        <a14:backgroundMark x1="49549" y1="30662" x2="49549" y2="30662"/>
                        <a14:backgroundMark x1="52383" y1="31087" x2="52383" y2="31087"/>
                        <a14:backgroundMark x1="54143" y1="31815" x2="54143" y2="31815"/>
                        <a14:backgroundMark x1="57535" y1="34487" x2="57535" y2="34487"/>
                        <a14:backgroundMark x1="46715" y1="32180" x2="46715" y2="32180"/>
                        <a14:backgroundMark x1="52812" y1="32240" x2="52812" y2="32240"/>
                        <a14:backgroundMark x1="56677" y1="31937" x2="56677" y2="31937"/>
                        <a14:backgroundMark x1="55217" y1="33212" x2="55217" y2="33212"/>
                      </a14:backgroundRemoval>
                    </a14:imgEffect>
                    <a14:imgEffect>
                      <a14:saturation sat="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33077" t="25575" r="32228" b="19498"/>
          <a:stretch/>
        </p:blipFill>
        <p:spPr>
          <a:xfrm>
            <a:off x="6636322" y="157347"/>
            <a:ext cx="723134" cy="1024126"/>
          </a:xfrm>
          <a:prstGeom prst="rect">
            <a:avLst/>
          </a:prstGeom>
        </p:spPr>
      </p:pic>
      <p:pic>
        <p:nvPicPr>
          <p:cNvPr id="72" name="Picture 36" descr="C:\Users\Ivy\AppData\Local\Microsoft\Windows\Temporary Internet Files\Content.IE5\Z2ME05OT\ambulance_plain_red[1].png"/>
          <p:cNvPicPr>
            <a:picLocks noChangeAspect="1" noChangeArrowheads="1"/>
          </p:cNvPicPr>
          <p:nvPr/>
        </p:nvPicPr>
        <p:blipFill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50049" y="3764296"/>
            <a:ext cx="720764" cy="78082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78" name="Group 77"/>
          <p:cNvGrpSpPr/>
          <p:nvPr/>
        </p:nvGrpSpPr>
        <p:grpSpPr>
          <a:xfrm>
            <a:off x="1059136" y="5409220"/>
            <a:ext cx="218160" cy="344506"/>
            <a:chOff x="1156807" y="5912945"/>
            <a:chExt cx="236340" cy="344506"/>
          </a:xfrm>
        </p:grpSpPr>
        <p:sp>
          <p:nvSpPr>
            <p:cNvPr id="79" name="Oval 78"/>
            <p:cNvSpPr/>
            <p:nvPr/>
          </p:nvSpPr>
          <p:spPr>
            <a:xfrm>
              <a:off x="1236192" y="6007691"/>
              <a:ext cx="72000" cy="720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white"/>
                </a:solidFill>
              </a:endParaRPr>
            </a:p>
          </p:txBody>
        </p:sp>
        <p:sp>
          <p:nvSpPr>
            <p:cNvPr id="80" name="Oval 79"/>
            <p:cNvSpPr/>
            <p:nvPr/>
          </p:nvSpPr>
          <p:spPr>
            <a:xfrm>
              <a:off x="1156807" y="5912945"/>
              <a:ext cx="236340" cy="236340"/>
            </a:xfrm>
            <a:prstGeom prst="ellipse">
              <a:avLst/>
            </a:prstGeom>
            <a:solidFill>
              <a:srgbClr val="FCFDCF"/>
            </a:solidFill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white"/>
                </a:solidFill>
              </a:endParaRPr>
            </a:p>
          </p:txBody>
        </p:sp>
        <p:cxnSp>
          <p:nvCxnSpPr>
            <p:cNvPr id="81" name="Straight Connector 80"/>
            <p:cNvCxnSpPr/>
            <p:nvPr/>
          </p:nvCxnSpPr>
          <p:spPr>
            <a:xfrm>
              <a:off x="1238819" y="5970494"/>
              <a:ext cx="0" cy="60621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" name="Straight Connector 81"/>
            <p:cNvCxnSpPr/>
            <p:nvPr/>
          </p:nvCxnSpPr>
          <p:spPr>
            <a:xfrm>
              <a:off x="1308259" y="5970494"/>
              <a:ext cx="0" cy="60621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3" name="Arc 82"/>
            <p:cNvSpPr/>
            <p:nvPr/>
          </p:nvSpPr>
          <p:spPr>
            <a:xfrm rot="18900000">
              <a:off x="1180422" y="6064934"/>
              <a:ext cx="192517" cy="192517"/>
            </a:xfrm>
            <a:prstGeom prst="arc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black"/>
                </a:solidFill>
              </a:endParaRPr>
            </a:p>
          </p:txBody>
        </p:sp>
      </p:grpSp>
      <p:grpSp>
        <p:nvGrpSpPr>
          <p:cNvPr id="84" name="Group 83"/>
          <p:cNvGrpSpPr/>
          <p:nvPr/>
        </p:nvGrpSpPr>
        <p:grpSpPr>
          <a:xfrm>
            <a:off x="1281788" y="5409220"/>
            <a:ext cx="218160" cy="344506"/>
            <a:chOff x="1156807" y="5912945"/>
            <a:chExt cx="236340" cy="344506"/>
          </a:xfrm>
        </p:grpSpPr>
        <p:sp>
          <p:nvSpPr>
            <p:cNvPr id="85" name="Oval 84"/>
            <p:cNvSpPr/>
            <p:nvPr/>
          </p:nvSpPr>
          <p:spPr>
            <a:xfrm>
              <a:off x="1236192" y="6007691"/>
              <a:ext cx="72000" cy="720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white"/>
                </a:solidFill>
              </a:endParaRPr>
            </a:p>
          </p:txBody>
        </p:sp>
        <p:sp>
          <p:nvSpPr>
            <p:cNvPr id="86" name="Oval 85"/>
            <p:cNvSpPr/>
            <p:nvPr/>
          </p:nvSpPr>
          <p:spPr>
            <a:xfrm>
              <a:off x="1156807" y="5912945"/>
              <a:ext cx="236340" cy="236340"/>
            </a:xfrm>
            <a:prstGeom prst="ellipse">
              <a:avLst/>
            </a:prstGeom>
            <a:solidFill>
              <a:srgbClr val="FCFDCF"/>
            </a:solidFill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white"/>
                </a:solidFill>
              </a:endParaRPr>
            </a:p>
          </p:txBody>
        </p:sp>
        <p:cxnSp>
          <p:nvCxnSpPr>
            <p:cNvPr id="87" name="Straight Connector 86"/>
            <p:cNvCxnSpPr/>
            <p:nvPr/>
          </p:nvCxnSpPr>
          <p:spPr>
            <a:xfrm>
              <a:off x="1238819" y="5970494"/>
              <a:ext cx="0" cy="60621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8" name="Straight Connector 87"/>
            <p:cNvCxnSpPr/>
            <p:nvPr/>
          </p:nvCxnSpPr>
          <p:spPr>
            <a:xfrm>
              <a:off x="1308259" y="5970494"/>
              <a:ext cx="0" cy="60621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9" name="Arc 88"/>
            <p:cNvSpPr/>
            <p:nvPr/>
          </p:nvSpPr>
          <p:spPr>
            <a:xfrm rot="18900000">
              <a:off x="1180422" y="6064934"/>
              <a:ext cx="192517" cy="192517"/>
            </a:xfrm>
            <a:prstGeom prst="arc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black"/>
                </a:solidFill>
              </a:endParaRPr>
            </a:p>
          </p:txBody>
        </p:sp>
      </p:grpSp>
      <p:grpSp>
        <p:nvGrpSpPr>
          <p:cNvPr id="90" name="Group 89"/>
          <p:cNvGrpSpPr/>
          <p:nvPr/>
        </p:nvGrpSpPr>
        <p:grpSpPr>
          <a:xfrm>
            <a:off x="3342325" y="5409220"/>
            <a:ext cx="218160" cy="344506"/>
            <a:chOff x="1156807" y="5912945"/>
            <a:chExt cx="236340" cy="344506"/>
          </a:xfrm>
        </p:grpSpPr>
        <p:sp>
          <p:nvSpPr>
            <p:cNvPr id="91" name="Oval 90"/>
            <p:cNvSpPr/>
            <p:nvPr/>
          </p:nvSpPr>
          <p:spPr>
            <a:xfrm>
              <a:off x="1236192" y="6007691"/>
              <a:ext cx="72000" cy="720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white"/>
                </a:solidFill>
              </a:endParaRPr>
            </a:p>
          </p:txBody>
        </p:sp>
        <p:sp>
          <p:nvSpPr>
            <p:cNvPr id="92" name="Oval 91"/>
            <p:cNvSpPr/>
            <p:nvPr/>
          </p:nvSpPr>
          <p:spPr>
            <a:xfrm>
              <a:off x="1156807" y="5912945"/>
              <a:ext cx="236340" cy="236340"/>
            </a:xfrm>
            <a:prstGeom prst="ellipse">
              <a:avLst/>
            </a:prstGeom>
            <a:solidFill>
              <a:srgbClr val="FCFDCF"/>
            </a:solidFill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white"/>
                </a:solidFill>
              </a:endParaRPr>
            </a:p>
          </p:txBody>
        </p:sp>
        <p:cxnSp>
          <p:nvCxnSpPr>
            <p:cNvPr id="93" name="Straight Connector 92"/>
            <p:cNvCxnSpPr/>
            <p:nvPr/>
          </p:nvCxnSpPr>
          <p:spPr>
            <a:xfrm>
              <a:off x="1238819" y="5970494"/>
              <a:ext cx="0" cy="60621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4" name="Straight Connector 93"/>
            <p:cNvCxnSpPr/>
            <p:nvPr/>
          </p:nvCxnSpPr>
          <p:spPr>
            <a:xfrm>
              <a:off x="1308259" y="5970494"/>
              <a:ext cx="0" cy="60621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5" name="Arc 94"/>
            <p:cNvSpPr/>
            <p:nvPr/>
          </p:nvSpPr>
          <p:spPr>
            <a:xfrm rot="18900000">
              <a:off x="1180422" y="6064934"/>
              <a:ext cx="192517" cy="192517"/>
            </a:xfrm>
            <a:prstGeom prst="arc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black"/>
                </a:solidFill>
              </a:endParaRPr>
            </a:p>
          </p:txBody>
        </p:sp>
      </p:grpSp>
      <p:grpSp>
        <p:nvGrpSpPr>
          <p:cNvPr id="96" name="Group 95"/>
          <p:cNvGrpSpPr/>
          <p:nvPr/>
        </p:nvGrpSpPr>
        <p:grpSpPr>
          <a:xfrm>
            <a:off x="3574966" y="5409220"/>
            <a:ext cx="218160" cy="344506"/>
            <a:chOff x="1156807" y="5912945"/>
            <a:chExt cx="236340" cy="344506"/>
          </a:xfrm>
        </p:grpSpPr>
        <p:sp>
          <p:nvSpPr>
            <p:cNvPr id="97" name="Oval 96"/>
            <p:cNvSpPr/>
            <p:nvPr/>
          </p:nvSpPr>
          <p:spPr>
            <a:xfrm>
              <a:off x="1236192" y="6007691"/>
              <a:ext cx="72000" cy="720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white"/>
                </a:solidFill>
              </a:endParaRPr>
            </a:p>
          </p:txBody>
        </p:sp>
        <p:sp>
          <p:nvSpPr>
            <p:cNvPr id="98" name="Oval 97"/>
            <p:cNvSpPr/>
            <p:nvPr/>
          </p:nvSpPr>
          <p:spPr>
            <a:xfrm>
              <a:off x="1156807" y="5912945"/>
              <a:ext cx="236340" cy="236340"/>
            </a:xfrm>
            <a:prstGeom prst="ellipse">
              <a:avLst/>
            </a:prstGeom>
            <a:solidFill>
              <a:srgbClr val="FCFDCF"/>
            </a:solidFill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white"/>
                </a:solidFill>
              </a:endParaRPr>
            </a:p>
          </p:txBody>
        </p:sp>
        <p:cxnSp>
          <p:nvCxnSpPr>
            <p:cNvPr id="99" name="Straight Connector 98"/>
            <p:cNvCxnSpPr/>
            <p:nvPr/>
          </p:nvCxnSpPr>
          <p:spPr>
            <a:xfrm>
              <a:off x="1238819" y="5970494"/>
              <a:ext cx="0" cy="60621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0" name="Straight Connector 99"/>
            <p:cNvCxnSpPr/>
            <p:nvPr/>
          </p:nvCxnSpPr>
          <p:spPr>
            <a:xfrm>
              <a:off x="1308259" y="5970494"/>
              <a:ext cx="0" cy="60621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1" name="Arc 100"/>
            <p:cNvSpPr/>
            <p:nvPr/>
          </p:nvSpPr>
          <p:spPr>
            <a:xfrm rot="18900000">
              <a:off x="1180422" y="6064934"/>
              <a:ext cx="192517" cy="192517"/>
            </a:xfrm>
            <a:prstGeom prst="arc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black"/>
                </a:solidFill>
              </a:endParaRPr>
            </a:p>
          </p:txBody>
        </p:sp>
      </p:grpSp>
      <p:grpSp>
        <p:nvGrpSpPr>
          <p:cNvPr id="102" name="Group 101"/>
          <p:cNvGrpSpPr/>
          <p:nvPr/>
        </p:nvGrpSpPr>
        <p:grpSpPr>
          <a:xfrm>
            <a:off x="3342325" y="5928810"/>
            <a:ext cx="218160" cy="344506"/>
            <a:chOff x="1156807" y="5912945"/>
            <a:chExt cx="236340" cy="344506"/>
          </a:xfrm>
        </p:grpSpPr>
        <p:sp>
          <p:nvSpPr>
            <p:cNvPr id="103" name="Oval 102"/>
            <p:cNvSpPr/>
            <p:nvPr/>
          </p:nvSpPr>
          <p:spPr>
            <a:xfrm>
              <a:off x="1236192" y="6007691"/>
              <a:ext cx="72000" cy="720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white"/>
                </a:solidFill>
              </a:endParaRPr>
            </a:p>
          </p:txBody>
        </p:sp>
        <p:sp>
          <p:nvSpPr>
            <p:cNvPr id="104" name="Oval 103"/>
            <p:cNvSpPr/>
            <p:nvPr/>
          </p:nvSpPr>
          <p:spPr>
            <a:xfrm>
              <a:off x="1156807" y="5912945"/>
              <a:ext cx="236340" cy="236340"/>
            </a:xfrm>
            <a:prstGeom prst="ellipse">
              <a:avLst/>
            </a:prstGeom>
            <a:solidFill>
              <a:srgbClr val="FCFDCF"/>
            </a:solidFill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white"/>
                </a:solidFill>
              </a:endParaRPr>
            </a:p>
          </p:txBody>
        </p:sp>
        <p:cxnSp>
          <p:nvCxnSpPr>
            <p:cNvPr id="105" name="Straight Connector 104"/>
            <p:cNvCxnSpPr/>
            <p:nvPr/>
          </p:nvCxnSpPr>
          <p:spPr>
            <a:xfrm>
              <a:off x="1238819" y="5970494"/>
              <a:ext cx="0" cy="60621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6" name="Straight Connector 105"/>
            <p:cNvCxnSpPr/>
            <p:nvPr/>
          </p:nvCxnSpPr>
          <p:spPr>
            <a:xfrm>
              <a:off x="1308259" y="5970494"/>
              <a:ext cx="0" cy="60621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7" name="Arc 106"/>
            <p:cNvSpPr/>
            <p:nvPr/>
          </p:nvSpPr>
          <p:spPr>
            <a:xfrm rot="18900000">
              <a:off x="1180422" y="6064934"/>
              <a:ext cx="192517" cy="192517"/>
            </a:xfrm>
            <a:prstGeom prst="arc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black"/>
                </a:solidFill>
              </a:endParaRPr>
            </a:p>
          </p:txBody>
        </p:sp>
      </p:grpSp>
      <p:grpSp>
        <p:nvGrpSpPr>
          <p:cNvPr id="108" name="Group 107"/>
          <p:cNvGrpSpPr/>
          <p:nvPr/>
        </p:nvGrpSpPr>
        <p:grpSpPr>
          <a:xfrm>
            <a:off x="3574966" y="5928810"/>
            <a:ext cx="218160" cy="344506"/>
            <a:chOff x="1156807" y="5912945"/>
            <a:chExt cx="236340" cy="344506"/>
          </a:xfrm>
        </p:grpSpPr>
        <p:sp>
          <p:nvSpPr>
            <p:cNvPr id="109" name="Oval 108"/>
            <p:cNvSpPr/>
            <p:nvPr/>
          </p:nvSpPr>
          <p:spPr>
            <a:xfrm>
              <a:off x="1236192" y="6007691"/>
              <a:ext cx="72000" cy="720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white"/>
                </a:solidFill>
              </a:endParaRPr>
            </a:p>
          </p:txBody>
        </p:sp>
        <p:sp>
          <p:nvSpPr>
            <p:cNvPr id="110" name="Oval 109"/>
            <p:cNvSpPr/>
            <p:nvPr/>
          </p:nvSpPr>
          <p:spPr>
            <a:xfrm>
              <a:off x="1156807" y="5912945"/>
              <a:ext cx="236340" cy="236340"/>
            </a:xfrm>
            <a:prstGeom prst="ellipse">
              <a:avLst/>
            </a:prstGeom>
            <a:solidFill>
              <a:srgbClr val="FCFDCF"/>
            </a:solidFill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white"/>
                </a:solidFill>
              </a:endParaRPr>
            </a:p>
          </p:txBody>
        </p:sp>
        <p:cxnSp>
          <p:nvCxnSpPr>
            <p:cNvPr id="111" name="Straight Connector 110"/>
            <p:cNvCxnSpPr/>
            <p:nvPr/>
          </p:nvCxnSpPr>
          <p:spPr>
            <a:xfrm>
              <a:off x="1238819" y="5970494"/>
              <a:ext cx="0" cy="60621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2" name="Straight Connector 111"/>
            <p:cNvCxnSpPr/>
            <p:nvPr/>
          </p:nvCxnSpPr>
          <p:spPr>
            <a:xfrm>
              <a:off x="1308259" y="5970494"/>
              <a:ext cx="0" cy="60621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3" name="Arc 112"/>
            <p:cNvSpPr/>
            <p:nvPr/>
          </p:nvSpPr>
          <p:spPr>
            <a:xfrm rot="18900000">
              <a:off x="1180422" y="6064934"/>
              <a:ext cx="192517" cy="192517"/>
            </a:xfrm>
            <a:prstGeom prst="arc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black"/>
                </a:solidFill>
              </a:endParaRPr>
            </a:p>
          </p:txBody>
        </p:sp>
      </p:grpSp>
      <p:grpSp>
        <p:nvGrpSpPr>
          <p:cNvPr id="114" name="Group 113"/>
          <p:cNvGrpSpPr/>
          <p:nvPr/>
        </p:nvGrpSpPr>
        <p:grpSpPr>
          <a:xfrm>
            <a:off x="3342325" y="6468870"/>
            <a:ext cx="218160" cy="344506"/>
            <a:chOff x="1156807" y="5912945"/>
            <a:chExt cx="236340" cy="344506"/>
          </a:xfrm>
        </p:grpSpPr>
        <p:sp>
          <p:nvSpPr>
            <p:cNvPr id="115" name="Oval 114"/>
            <p:cNvSpPr/>
            <p:nvPr/>
          </p:nvSpPr>
          <p:spPr>
            <a:xfrm>
              <a:off x="1236192" y="6007691"/>
              <a:ext cx="72000" cy="720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white"/>
                </a:solidFill>
              </a:endParaRPr>
            </a:p>
          </p:txBody>
        </p:sp>
        <p:sp>
          <p:nvSpPr>
            <p:cNvPr id="116" name="Oval 115"/>
            <p:cNvSpPr/>
            <p:nvPr/>
          </p:nvSpPr>
          <p:spPr>
            <a:xfrm>
              <a:off x="1156807" y="5912945"/>
              <a:ext cx="236340" cy="236340"/>
            </a:xfrm>
            <a:prstGeom prst="ellipse">
              <a:avLst/>
            </a:prstGeom>
            <a:solidFill>
              <a:srgbClr val="FCFDCF"/>
            </a:solidFill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white"/>
                </a:solidFill>
              </a:endParaRPr>
            </a:p>
          </p:txBody>
        </p:sp>
        <p:cxnSp>
          <p:nvCxnSpPr>
            <p:cNvPr id="117" name="Straight Connector 116"/>
            <p:cNvCxnSpPr/>
            <p:nvPr/>
          </p:nvCxnSpPr>
          <p:spPr>
            <a:xfrm>
              <a:off x="1238819" y="5970494"/>
              <a:ext cx="0" cy="60621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8" name="Straight Connector 117"/>
            <p:cNvCxnSpPr/>
            <p:nvPr/>
          </p:nvCxnSpPr>
          <p:spPr>
            <a:xfrm>
              <a:off x="1308259" y="5970494"/>
              <a:ext cx="0" cy="60621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9" name="Arc 118"/>
            <p:cNvSpPr/>
            <p:nvPr/>
          </p:nvSpPr>
          <p:spPr>
            <a:xfrm rot="18900000">
              <a:off x="1180422" y="6064934"/>
              <a:ext cx="192517" cy="192517"/>
            </a:xfrm>
            <a:prstGeom prst="arc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black"/>
                </a:solidFill>
              </a:endParaRPr>
            </a:p>
          </p:txBody>
        </p:sp>
      </p:grpSp>
      <p:grpSp>
        <p:nvGrpSpPr>
          <p:cNvPr id="120" name="Group 119"/>
          <p:cNvGrpSpPr/>
          <p:nvPr/>
        </p:nvGrpSpPr>
        <p:grpSpPr>
          <a:xfrm>
            <a:off x="3574966" y="6468870"/>
            <a:ext cx="218160" cy="344506"/>
            <a:chOff x="1156807" y="5912945"/>
            <a:chExt cx="236340" cy="344506"/>
          </a:xfrm>
        </p:grpSpPr>
        <p:sp>
          <p:nvSpPr>
            <p:cNvPr id="121" name="Oval 120"/>
            <p:cNvSpPr/>
            <p:nvPr/>
          </p:nvSpPr>
          <p:spPr>
            <a:xfrm>
              <a:off x="1236192" y="6007691"/>
              <a:ext cx="72000" cy="720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white"/>
                </a:solidFill>
              </a:endParaRPr>
            </a:p>
          </p:txBody>
        </p:sp>
        <p:sp>
          <p:nvSpPr>
            <p:cNvPr id="122" name="Oval 121"/>
            <p:cNvSpPr/>
            <p:nvPr/>
          </p:nvSpPr>
          <p:spPr>
            <a:xfrm>
              <a:off x="1156807" y="5912945"/>
              <a:ext cx="236340" cy="236340"/>
            </a:xfrm>
            <a:prstGeom prst="ellipse">
              <a:avLst/>
            </a:prstGeom>
            <a:solidFill>
              <a:srgbClr val="FCFDCF"/>
            </a:solidFill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white"/>
                </a:solidFill>
              </a:endParaRPr>
            </a:p>
          </p:txBody>
        </p:sp>
        <p:cxnSp>
          <p:nvCxnSpPr>
            <p:cNvPr id="123" name="Straight Connector 122"/>
            <p:cNvCxnSpPr/>
            <p:nvPr/>
          </p:nvCxnSpPr>
          <p:spPr>
            <a:xfrm>
              <a:off x="1238819" y="5970494"/>
              <a:ext cx="0" cy="60621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4" name="Straight Connector 123"/>
            <p:cNvCxnSpPr/>
            <p:nvPr/>
          </p:nvCxnSpPr>
          <p:spPr>
            <a:xfrm>
              <a:off x="1308259" y="5970494"/>
              <a:ext cx="0" cy="60621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5" name="Arc 124"/>
            <p:cNvSpPr/>
            <p:nvPr/>
          </p:nvSpPr>
          <p:spPr>
            <a:xfrm rot="18900000">
              <a:off x="1180422" y="6064934"/>
              <a:ext cx="192517" cy="192517"/>
            </a:xfrm>
            <a:prstGeom prst="arc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black"/>
                </a:solidFill>
              </a:endParaRPr>
            </a:p>
          </p:txBody>
        </p:sp>
      </p:grpSp>
      <p:grpSp>
        <p:nvGrpSpPr>
          <p:cNvPr id="126" name="Group 125"/>
          <p:cNvGrpSpPr/>
          <p:nvPr/>
        </p:nvGrpSpPr>
        <p:grpSpPr>
          <a:xfrm>
            <a:off x="2212353" y="6468870"/>
            <a:ext cx="218160" cy="344506"/>
            <a:chOff x="1156807" y="5912945"/>
            <a:chExt cx="236340" cy="344506"/>
          </a:xfrm>
        </p:grpSpPr>
        <p:sp>
          <p:nvSpPr>
            <p:cNvPr id="127" name="Oval 126"/>
            <p:cNvSpPr/>
            <p:nvPr/>
          </p:nvSpPr>
          <p:spPr>
            <a:xfrm>
              <a:off x="1236192" y="6007691"/>
              <a:ext cx="72000" cy="720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white"/>
                </a:solidFill>
              </a:endParaRPr>
            </a:p>
          </p:txBody>
        </p:sp>
        <p:sp>
          <p:nvSpPr>
            <p:cNvPr id="128" name="Oval 127"/>
            <p:cNvSpPr/>
            <p:nvPr/>
          </p:nvSpPr>
          <p:spPr>
            <a:xfrm>
              <a:off x="1156807" y="5912945"/>
              <a:ext cx="236340" cy="236340"/>
            </a:xfrm>
            <a:prstGeom prst="ellipse">
              <a:avLst/>
            </a:prstGeom>
            <a:solidFill>
              <a:srgbClr val="FCFDCF"/>
            </a:solidFill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white"/>
                </a:solidFill>
              </a:endParaRPr>
            </a:p>
          </p:txBody>
        </p:sp>
        <p:cxnSp>
          <p:nvCxnSpPr>
            <p:cNvPr id="129" name="Straight Connector 128"/>
            <p:cNvCxnSpPr/>
            <p:nvPr/>
          </p:nvCxnSpPr>
          <p:spPr>
            <a:xfrm>
              <a:off x="1238819" y="5970494"/>
              <a:ext cx="0" cy="60621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0" name="Straight Connector 129"/>
            <p:cNvCxnSpPr/>
            <p:nvPr/>
          </p:nvCxnSpPr>
          <p:spPr>
            <a:xfrm>
              <a:off x="1308259" y="5970494"/>
              <a:ext cx="0" cy="60621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1" name="Arc 130"/>
            <p:cNvSpPr/>
            <p:nvPr/>
          </p:nvSpPr>
          <p:spPr>
            <a:xfrm rot="18900000">
              <a:off x="1180422" y="6064934"/>
              <a:ext cx="192517" cy="192517"/>
            </a:xfrm>
            <a:prstGeom prst="arc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black"/>
                </a:solidFill>
              </a:endParaRPr>
            </a:p>
          </p:txBody>
        </p:sp>
      </p:grpSp>
      <p:grpSp>
        <p:nvGrpSpPr>
          <p:cNvPr id="132" name="Group 131"/>
          <p:cNvGrpSpPr/>
          <p:nvPr/>
        </p:nvGrpSpPr>
        <p:grpSpPr>
          <a:xfrm>
            <a:off x="2212353" y="5928810"/>
            <a:ext cx="218160" cy="344506"/>
            <a:chOff x="1156807" y="5912945"/>
            <a:chExt cx="236340" cy="344506"/>
          </a:xfrm>
        </p:grpSpPr>
        <p:sp>
          <p:nvSpPr>
            <p:cNvPr id="133" name="Oval 132"/>
            <p:cNvSpPr/>
            <p:nvPr/>
          </p:nvSpPr>
          <p:spPr>
            <a:xfrm>
              <a:off x="1236192" y="6007691"/>
              <a:ext cx="72000" cy="720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white"/>
                </a:solidFill>
              </a:endParaRPr>
            </a:p>
          </p:txBody>
        </p:sp>
        <p:sp>
          <p:nvSpPr>
            <p:cNvPr id="134" name="Oval 133"/>
            <p:cNvSpPr/>
            <p:nvPr/>
          </p:nvSpPr>
          <p:spPr>
            <a:xfrm>
              <a:off x="1156807" y="5912945"/>
              <a:ext cx="236340" cy="236340"/>
            </a:xfrm>
            <a:prstGeom prst="ellipse">
              <a:avLst/>
            </a:prstGeom>
            <a:solidFill>
              <a:srgbClr val="FCFDCF"/>
            </a:solidFill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white"/>
                </a:solidFill>
              </a:endParaRPr>
            </a:p>
          </p:txBody>
        </p:sp>
        <p:cxnSp>
          <p:nvCxnSpPr>
            <p:cNvPr id="135" name="Straight Connector 134"/>
            <p:cNvCxnSpPr/>
            <p:nvPr/>
          </p:nvCxnSpPr>
          <p:spPr>
            <a:xfrm>
              <a:off x="1238819" y="5970494"/>
              <a:ext cx="0" cy="60621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6" name="Straight Connector 135"/>
            <p:cNvCxnSpPr/>
            <p:nvPr/>
          </p:nvCxnSpPr>
          <p:spPr>
            <a:xfrm>
              <a:off x="1308259" y="5970494"/>
              <a:ext cx="0" cy="60621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7" name="Arc 136"/>
            <p:cNvSpPr/>
            <p:nvPr/>
          </p:nvSpPr>
          <p:spPr>
            <a:xfrm rot="18900000">
              <a:off x="1180422" y="6064934"/>
              <a:ext cx="192517" cy="192517"/>
            </a:xfrm>
            <a:prstGeom prst="arc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black"/>
                </a:solidFill>
              </a:endParaRPr>
            </a:p>
          </p:txBody>
        </p:sp>
      </p:grpSp>
      <p:grpSp>
        <p:nvGrpSpPr>
          <p:cNvPr id="138" name="Group 137"/>
          <p:cNvGrpSpPr/>
          <p:nvPr/>
        </p:nvGrpSpPr>
        <p:grpSpPr>
          <a:xfrm>
            <a:off x="2212355" y="5409223"/>
            <a:ext cx="218048" cy="236219"/>
            <a:chOff x="0" y="0"/>
            <a:chExt cx="236340" cy="236340"/>
          </a:xfrm>
        </p:grpSpPr>
        <p:sp>
          <p:nvSpPr>
            <p:cNvPr id="139" name="Oval 138"/>
            <p:cNvSpPr/>
            <p:nvPr/>
          </p:nvSpPr>
          <p:spPr>
            <a:xfrm>
              <a:off x="79385" y="94746"/>
              <a:ext cx="72000" cy="72000"/>
            </a:xfrm>
            <a:prstGeom prst="ellipse">
              <a:avLst/>
            </a:prstGeom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GB" sz="1200" kern="100">
                  <a:solidFill>
                    <a:prstClr val="white"/>
                  </a:solidFill>
                  <a:ea typeface="Times New Roman"/>
                  <a:cs typeface="Times New Roman"/>
                </a:rPr>
                <a:t> </a:t>
              </a:r>
              <a:endParaRPr lang="en-GB" sz="1200" kern="100">
                <a:solidFill>
                  <a:prstClr val="white"/>
                </a:solidFill>
                <a:ea typeface="新細明體"/>
                <a:cs typeface="Times New Roman"/>
              </a:endParaRPr>
            </a:p>
          </p:txBody>
        </p:sp>
        <p:sp>
          <p:nvSpPr>
            <p:cNvPr id="140" name="Oval 139"/>
            <p:cNvSpPr/>
            <p:nvPr/>
          </p:nvSpPr>
          <p:spPr>
            <a:xfrm>
              <a:off x="0" y="0"/>
              <a:ext cx="236340" cy="236340"/>
            </a:xfrm>
            <a:prstGeom prst="ellipse">
              <a:avLst/>
            </a:prstGeom>
            <a:solidFill>
              <a:srgbClr val="FCFDCF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GB" sz="1200" kern="100">
                  <a:solidFill>
                    <a:prstClr val="white"/>
                  </a:solidFill>
                  <a:ea typeface="Times New Roman"/>
                  <a:cs typeface="Times New Roman"/>
                </a:rPr>
                <a:t> </a:t>
              </a:r>
              <a:endParaRPr lang="en-GB" sz="1200" kern="100">
                <a:solidFill>
                  <a:prstClr val="white"/>
                </a:solidFill>
                <a:ea typeface="新細明體"/>
                <a:cs typeface="Times New Roman"/>
              </a:endParaRPr>
            </a:p>
          </p:txBody>
        </p:sp>
        <p:cxnSp>
          <p:nvCxnSpPr>
            <p:cNvPr id="141" name="Straight Connector 140"/>
            <p:cNvCxnSpPr/>
            <p:nvPr/>
          </p:nvCxnSpPr>
          <p:spPr>
            <a:xfrm>
              <a:off x="82012" y="57549"/>
              <a:ext cx="0" cy="60621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2" name="Straight Connector 141"/>
            <p:cNvCxnSpPr/>
            <p:nvPr/>
          </p:nvCxnSpPr>
          <p:spPr>
            <a:xfrm>
              <a:off x="151452" y="57549"/>
              <a:ext cx="0" cy="60621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3" name="Straight Connector 142"/>
            <p:cNvCxnSpPr/>
            <p:nvPr/>
          </p:nvCxnSpPr>
          <p:spPr>
            <a:xfrm>
              <a:off x="55818" y="164538"/>
              <a:ext cx="123872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44" name="Group 143"/>
          <p:cNvGrpSpPr/>
          <p:nvPr/>
        </p:nvGrpSpPr>
        <p:grpSpPr>
          <a:xfrm>
            <a:off x="1049147" y="5913279"/>
            <a:ext cx="218049" cy="236855"/>
            <a:chOff x="0" y="0"/>
            <a:chExt cx="315197" cy="316538"/>
          </a:xfrm>
        </p:grpSpPr>
        <p:sp>
          <p:nvSpPr>
            <p:cNvPr id="145" name="Oval 144"/>
            <p:cNvSpPr/>
            <p:nvPr/>
          </p:nvSpPr>
          <p:spPr>
            <a:xfrm>
              <a:off x="0" y="1341"/>
              <a:ext cx="315197" cy="315197"/>
            </a:xfrm>
            <a:prstGeom prst="ellipse">
              <a:avLst/>
            </a:prstGeom>
            <a:solidFill>
              <a:srgbClr val="FCFDCF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GB" sz="1200" kern="100" dirty="0">
                  <a:solidFill>
                    <a:prstClr val="white"/>
                  </a:solidFill>
                  <a:ea typeface="Times New Roman"/>
                  <a:cs typeface="Times New Roman"/>
                </a:rPr>
                <a:t> </a:t>
              </a:r>
              <a:endParaRPr lang="en-GB" sz="1200" kern="100" dirty="0">
                <a:solidFill>
                  <a:prstClr val="white"/>
                </a:solidFill>
                <a:ea typeface="新細明體"/>
                <a:cs typeface="Times New Roman"/>
              </a:endParaRPr>
            </a:p>
          </p:txBody>
        </p:sp>
        <p:cxnSp>
          <p:nvCxnSpPr>
            <p:cNvPr id="146" name="Straight Connector 145"/>
            <p:cNvCxnSpPr/>
            <p:nvPr/>
          </p:nvCxnSpPr>
          <p:spPr>
            <a:xfrm>
              <a:off x="109376" y="78092"/>
              <a:ext cx="0" cy="80847"/>
            </a:xfrm>
            <a:prstGeom prst="line">
              <a:avLst/>
            </a:prstGeom>
            <a:ln w="1905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7" name="Straight Connector 146"/>
            <p:cNvCxnSpPr/>
            <p:nvPr/>
          </p:nvCxnSpPr>
          <p:spPr>
            <a:xfrm>
              <a:off x="201985" y="78092"/>
              <a:ext cx="0" cy="80847"/>
            </a:xfrm>
            <a:prstGeom prst="line">
              <a:avLst/>
            </a:prstGeom>
            <a:ln w="1905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8" name="Arc 147"/>
            <p:cNvSpPr/>
            <p:nvPr/>
          </p:nvSpPr>
          <p:spPr>
            <a:xfrm rot="8150065">
              <a:off x="31494" y="0"/>
              <a:ext cx="256752" cy="256752"/>
            </a:xfrm>
            <a:prstGeom prst="arc">
              <a:avLst/>
            </a:prstGeom>
            <a:ln w="1905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r>
                <a:rPr lang="en-GB" sz="1200" kern="100" dirty="0">
                  <a:solidFill>
                    <a:prstClr val="black"/>
                  </a:solidFill>
                  <a:ea typeface="Times New Roman"/>
                  <a:cs typeface="Times New Roman"/>
                </a:rPr>
                <a:t> </a:t>
              </a:r>
              <a:endParaRPr lang="en-GB" sz="1200" kern="100" dirty="0">
                <a:solidFill>
                  <a:prstClr val="black"/>
                </a:solidFill>
                <a:ea typeface="新細明體"/>
                <a:cs typeface="Times New Roman"/>
              </a:endParaRPr>
            </a:p>
          </p:txBody>
        </p:sp>
      </p:grpSp>
      <p:grpSp>
        <p:nvGrpSpPr>
          <p:cNvPr id="149" name="Group 148"/>
          <p:cNvGrpSpPr/>
          <p:nvPr/>
        </p:nvGrpSpPr>
        <p:grpSpPr>
          <a:xfrm>
            <a:off x="1281788" y="5917476"/>
            <a:ext cx="218049" cy="236855"/>
            <a:chOff x="0" y="0"/>
            <a:chExt cx="315197" cy="316538"/>
          </a:xfrm>
        </p:grpSpPr>
        <p:sp>
          <p:nvSpPr>
            <p:cNvPr id="150" name="Oval 149"/>
            <p:cNvSpPr/>
            <p:nvPr/>
          </p:nvSpPr>
          <p:spPr>
            <a:xfrm>
              <a:off x="0" y="1341"/>
              <a:ext cx="315197" cy="315197"/>
            </a:xfrm>
            <a:prstGeom prst="ellipse">
              <a:avLst/>
            </a:prstGeom>
            <a:solidFill>
              <a:srgbClr val="FCFDCF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GB" sz="1200" kern="100">
                  <a:solidFill>
                    <a:prstClr val="white"/>
                  </a:solidFill>
                  <a:ea typeface="Times New Roman"/>
                  <a:cs typeface="Times New Roman"/>
                </a:rPr>
                <a:t> </a:t>
              </a:r>
              <a:endParaRPr lang="en-GB" sz="1200" kern="100">
                <a:solidFill>
                  <a:prstClr val="white"/>
                </a:solidFill>
                <a:ea typeface="新細明體"/>
                <a:cs typeface="Times New Roman"/>
              </a:endParaRPr>
            </a:p>
          </p:txBody>
        </p:sp>
        <p:cxnSp>
          <p:nvCxnSpPr>
            <p:cNvPr id="151" name="Straight Connector 150"/>
            <p:cNvCxnSpPr/>
            <p:nvPr/>
          </p:nvCxnSpPr>
          <p:spPr>
            <a:xfrm>
              <a:off x="109376" y="78092"/>
              <a:ext cx="0" cy="80847"/>
            </a:xfrm>
            <a:prstGeom prst="line">
              <a:avLst/>
            </a:prstGeom>
            <a:ln w="1905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2" name="Straight Connector 151"/>
            <p:cNvCxnSpPr/>
            <p:nvPr/>
          </p:nvCxnSpPr>
          <p:spPr>
            <a:xfrm>
              <a:off x="201985" y="78092"/>
              <a:ext cx="0" cy="80847"/>
            </a:xfrm>
            <a:prstGeom prst="line">
              <a:avLst/>
            </a:prstGeom>
            <a:ln w="1905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3" name="Arc 152"/>
            <p:cNvSpPr/>
            <p:nvPr/>
          </p:nvSpPr>
          <p:spPr>
            <a:xfrm rot="8150065">
              <a:off x="31494" y="0"/>
              <a:ext cx="256752" cy="256752"/>
            </a:xfrm>
            <a:prstGeom prst="arc">
              <a:avLst/>
            </a:prstGeom>
            <a:ln w="1905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r>
                <a:rPr lang="en-GB" sz="1200" kern="100" dirty="0">
                  <a:solidFill>
                    <a:prstClr val="black"/>
                  </a:solidFill>
                  <a:ea typeface="Times New Roman"/>
                  <a:cs typeface="Times New Roman"/>
                </a:rPr>
                <a:t> </a:t>
              </a:r>
              <a:endParaRPr lang="en-GB" sz="1200" kern="100" dirty="0">
                <a:solidFill>
                  <a:prstClr val="black"/>
                </a:solidFill>
                <a:ea typeface="新細明體"/>
                <a:cs typeface="Times New Roman"/>
              </a:endParaRPr>
            </a:p>
          </p:txBody>
        </p:sp>
      </p:grpSp>
      <p:grpSp>
        <p:nvGrpSpPr>
          <p:cNvPr id="154" name="Group 153"/>
          <p:cNvGrpSpPr/>
          <p:nvPr/>
        </p:nvGrpSpPr>
        <p:grpSpPr>
          <a:xfrm>
            <a:off x="1514431" y="5917476"/>
            <a:ext cx="218049" cy="236855"/>
            <a:chOff x="0" y="0"/>
            <a:chExt cx="315197" cy="316538"/>
          </a:xfrm>
        </p:grpSpPr>
        <p:sp>
          <p:nvSpPr>
            <p:cNvPr id="155" name="Oval 154"/>
            <p:cNvSpPr/>
            <p:nvPr/>
          </p:nvSpPr>
          <p:spPr>
            <a:xfrm>
              <a:off x="0" y="1341"/>
              <a:ext cx="315197" cy="315197"/>
            </a:xfrm>
            <a:prstGeom prst="ellipse">
              <a:avLst/>
            </a:prstGeom>
            <a:solidFill>
              <a:srgbClr val="FCFDCF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GB" sz="1200" kern="100">
                  <a:solidFill>
                    <a:prstClr val="white"/>
                  </a:solidFill>
                  <a:ea typeface="Times New Roman"/>
                  <a:cs typeface="Times New Roman"/>
                </a:rPr>
                <a:t> </a:t>
              </a:r>
              <a:endParaRPr lang="en-GB" sz="1200" kern="100">
                <a:solidFill>
                  <a:prstClr val="white"/>
                </a:solidFill>
                <a:ea typeface="新細明體"/>
                <a:cs typeface="Times New Roman"/>
              </a:endParaRPr>
            </a:p>
          </p:txBody>
        </p:sp>
        <p:cxnSp>
          <p:nvCxnSpPr>
            <p:cNvPr id="156" name="Straight Connector 155"/>
            <p:cNvCxnSpPr/>
            <p:nvPr/>
          </p:nvCxnSpPr>
          <p:spPr>
            <a:xfrm>
              <a:off x="109376" y="78092"/>
              <a:ext cx="0" cy="80847"/>
            </a:xfrm>
            <a:prstGeom prst="line">
              <a:avLst/>
            </a:prstGeom>
            <a:ln w="1905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7" name="Straight Connector 156"/>
            <p:cNvCxnSpPr/>
            <p:nvPr/>
          </p:nvCxnSpPr>
          <p:spPr>
            <a:xfrm>
              <a:off x="201985" y="78092"/>
              <a:ext cx="0" cy="80847"/>
            </a:xfrm>
            <a:prstGeom prst="line">
              <a:avLst/>
            </a:prstGeom>
            <a:ln w="1905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8" name="Arc 157"/>
            <p:cNvSpPr/>
            <p:nvPr/>
          </p:nvSpPr>
          <p:spPr>
            <a:xfrm rot="8150065">
              <a:off x="31494" y="0"/>
              <a:ext cx="256752" cy="256752"/>
            </a:xfrm>
            <a:prstGeom prst="arc">
              <a:avLst/>
            </a:prstGeom>
            <a:ln w="1905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r>
                <a:rPr lang="en-GB" sz="1200" kern="100" dirty="0">
                  <a:solidFill>
                    <a:prstClr val="black"/>
                  </a:solidFill>
                  <a:ea typeface="Times New Roman"/>
                  <a:cs typeface="Times New Roman"/>
                </a:rPr>
                <a:t> </a:t>
              </a:r>
              <a:endParaRPr lang="en-GB" sz="1200" kern="100" dirty="0">
                <a:solidFill>
                  <a:prstClr val="black"/>
                </a:solidFill>
                <a:ea typeface="新細明體"/>
                <a:cs typeface="Times New Roman"/>
              </a:endParaRPr>
            </a:p>
          </p:txBody>
        </p:sp>
      </p:grpSp>
      <p:grpSp>
        <p:nvGrpSpPr>
          <p:cNvPr id="159" name="Group 158"/>
          <p:cNvGrpSpPr/>
          <p:nvPr/>
        </p:nvGrpSpPr>
        <p:grpSpPr>
          <a:xfrm>
            <a:off x="1049147" y="6453339"/>
            <a:ext cx="218049" cy="236855"/>
            <a:chOff x="0" y="0"/>
            <a:chExt cx="315197" cy="316538"/>
          </a:xfrm>
        </p:grpSpPr>
        <p:sp>
          <p:nvSpPr>
            <p:cNvPr id="160" name="Oval 159"/>
            <p:cNvSpPr/>
            <p:nvPr/>
          </p:nvSpPr>
          <p:spPr>
            <a:xfrm>
              <a:off x="0" y="1341"/>
              <a:ext cx="315197" cy="315197"/>
            </a:xfrm>
            <a:prstGeom prst="ellipse">
              <a:avLst/>
            </a:prstGeom>
            <a:solidFill>
              <a:srgbClr val="FCFDCF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GB" sz="1200" kern="100" dirty="0">
                  <a:solidFill>
                    <a:prstClr val="white"/>
                  </a:solidFill>
                  <a:ea typeface="Times New Roman"/>
                  <a:cs typeface="Times New Roman"/>
                </a:rPr>
                <a:t> </a:t>
              </a:r>
              <a:endParaRPr lang="en-GB" sz="1200" kern="100" dirty="0">
                <a:solidFill>
                  <a:prstClr val="white"/>
                </a:solidFill>
                <a:ea typeface="新細明體"/>
                <a:cs typeface="Times New Roman"/>
              </a:endParaRPr>
            </a:p>
          </p:txBody>
        </p:sp>
        <p:cxnSp>
          <p:nvCxnSpPr>
            <p:cNvPr id="161" name="Straight Connector 160"/>
            <p:cNvCxnSpPr/>
            <p:nvPr/>
          </p:nvCxnSpPr>
          <p:spPr>
            <a:xfrm>
              <a:off x="109376" y="78092"/>
              <a:ext cx="0" cy="80847"/>
            </a:xfrm>
            <a:prstGeom prst="line">
              <a:avLst/>
            </a:prstGeom>
            <a:ln w="1905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2" name="Straight Connector 161"/>
            <p:cNvCxnSpPr/>
            <p:nvPr/>
          </p:nvCxnSpPr>
          <p:spPr>
            <a:xfrm>
              <a:off x="201985" y="78092"/>
              <a:ext cx="0" cy="80847"/>
            </a:xfrm>
            <a:prstGeom prst="line">
              <a:avLst/>
            </a:prstGeom>
            <a:ln w="1905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63" name="Arc 162"/>
            <p:cNvSpPr/>
            <p:nvPr/>
          </p:nvSpPr>
          <p:spPr>
            <a:xfrm rot="8150065">
              <a:off x="31494" y="0"/>
              <a:ext cx="256752" cy="256752"/>
            </a:xfrm>
            <a:prstGeom prst="arc">
              <a:avLst/>
            </a:prstGeom>
            <a:ln w="1905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r>
                <a:rPr lang="en-GB" sz="1200" kern="100" dirty="0">
                  <a:solidFill>
                    <a:prstClr val="black"/>
                  </a:solidFill>
                  <a:ea typeface="Times New Roman"/>
                  <a:cs typeface="Times New Roman"/>
                </a:rPr>
                <a:t> </a:t>
              </a:r>
              <a:endParaRPr lang="en-GB" sz="1200" kern="100" dirty="0">
                <a:solidFill>
                  <a:prstClr val="black"/>
                </a:solidFill>
                <a:ea typeface="新細明體"/>
                <a:cs typeface="Times New Roman"/>
              </a:endParaRPr>
            </a:p>
          </p:txBody>
        </p:sp>
      </p:grpSp>
      <p:grpSp>
        <p:nvGrpSpPr>
          <p:cNvPr id="164" name="Group 163"/>
          <p:cNvGrpSpPr/>
          <p:nvPr/>
        </p:nvGrpSpPr>
        <p:grpSpPr>
          <a:xfrm>
            <a:off x="1281788" y="6457536"/>
            <a:ext cx="218049" cy="236855"/>
            <a:chOff x="0" y="0"/>
            <a:chExt cx="315197" cy="316538"/>
          </a:xfrm>
        </p:grpSpPr>
        <p:sp>
          <p:nvSpPr>
            <p:cNvPr id="165" name="Oval 164"/>
            <p:cNvSpPr/>
            <p:nvPr/>
          </p:nvSpPr>
          <p:spPr>
            <a:xfrm>
              <a:off x="0" y="1341"/>
              <a:ext cx="315197" cy="315197"/>
            </a:xfrm>
            <a:prstGeom prst="ellipse">
              <a:avLst/>
            </a:prstGeom>
            <a:solidFill>
              <a:srgbClr val="FCFDCF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GB" sz="1200" kern="100">
                  <a:solidFill>
                    <a:prstClr val="white"/>
                  </a:solidFill>
                  <a:ea typeface="Times New Roman"/>
                  <a:cs typeface="Times New Roman"/>
                </a:rPr>
                <a:t> </a:t>
              </a:r>
              <a:endParaRPr lang="en-GB" sz="1200" kern="100">
                <a:solidFill>
                  <a:prstClr val="white"/>
                </a:solidFill>
                <a:ea typeface="新細明體"/>
                <a:cs typeface="Times New Roman"/>
              </a:endParaRPr>
            </a:p>
          </p:txBody>
        </p:sp>
        <p:cxnSp>
          <p:nvCxnSpPr>
            <p:cNvPr id="166" name="Straight Connector 165"/>
            <p:cNvCxnSpPr/>
            <p:nvPr/>
          </p:nvCxnSpPr>
          <p:spPr>
            <a:xfrm>
              <a:off x="109376" y="78092"/>
              <a:ext cx="0" cy="80847"/>
            </a:xfrm>
            <a:prstGeom prst="line">
              <a:avLst/>
            </a:prstGeom>
            <a:ln w="1905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7" name="Straight Connector 166"/>
            <p:cNvCxnSpPr/>
            <p:nvPr/>
          </p:nvCxnSpPr>
          <p:spPr>
            <a:xfrm>
              <a:off x="201985" y="78092"/>
              <a:ext cx="0" cy="80847"/>
            </a:xfrm>
            <a:prstGeom prst="line">
              <a:avLst/>
            </a:prstGeom>
            <a:ln w="1905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68" name="Arc 167"/>
            <p:cNvSpPr/>
            <p:nvPr/>
          </p:nvSpPr>
          <p:spPr>
            <a:xfrm rot="8150065">
              <a:off x="31494" y="0"/>
              <a:ext cx="256752" cy="256752"/>
            </a:xfrm>
            <a:prstGeom prst="arc">
              <a:avLst/>
            </a:prstGeom>
            <a:ln w="1905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r>
                <a:rPr lang="en-GB" sz="1200" kern="100" dirty="0">
                  <a:solidFill>
                    <a:prstClr val="black"/>
                  </a:solidFill>
                  <a:ea typeface="Times New Roman"/>
                  <a:cs typeface="Times New Roman"/>
                </a:rPr>
                <a:t> </a:t>
              </a:r>
              <a:endParaRPr lang="en-GB" sz="1200" kern="100" dirty="0">
                <a:solidFill>
                  <a:prstClr val="black"/>
                </a:solidFill>
                <a:ea typeface="新細明體"/>
                <a:cs typeface="Times New Roman"/>
              </a:endParaRPr>
            </a:p>
          </p:txBody>
        </p:sp>
      </p:grpSp>
      <p:grpSp>
        <p:nvGrpSpPr>
          <p:cNvPr id="169" name="Group 168"/>
          <p:cNvGrpSpPr/>
          <p:nvPr/>
        </p:nvGrpSpPr>
        <p:grpSpPr>
          <a:xfrm>
            <a:off x="1514431" y="6457536"/>
            <a:ext cx="218049" cy="236855"/>
            <a:chOff x="0" y="0"/>
            <a:chExt cx="315197" cy="316538"/>
          </a:xfrm>
        </p:grpSpPr>
        <p:sp>
          <p:nvSpPr>
            <p:cNvPr id="170" name="Oval 169"/>
            <p:cNvSpPr/>
            <p:nvPr/>
          </p:nvSpPr>
          <p:spPr>
            <a:xfrm>
              <a:off x="0" y="1341"/>
              <a:ext cx="315197" cy="315197"/>
            </a:xfrm>
            <a:prstGeom prst="ellipse">
              <a:avLst/>
            </a:prstGeom>
            <a:solidFill>
              <a:srgbClr val="FCFDCF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GB" sz="1200" kern="100">
                  <a:solidFill>
                    <a:prstClr val="white"/>
                  </a:solidFill>
                  <a:ea typeface="Times New Roman"/>
                  <a:cs typeface="Times New Roman"/>
                </a:rPr>
                <a:t> </a:t>
              </a:r>
              <a:endParaRPr lang="en-GB" sz="1200" kern="100">
                <a:solidFill>
                  <a:prstClr val="white"/>
                </a:solidFill>
                <a:ea typeface="新細明體"/>
                <a:cs typeface="Times New Roman"/>
              </a:endParaRPr>
            </a:p>
          </p:txBody>
        </p:sp>
        <p:cxnSp>
          <p:nvCxnSpPr>
            <p:cNvPr id="171" name="Straight Connector 170"/>
            <p:cNvCxnSpPr/>
            <p:nvPr/>
          </p:nvCxnSpPr>
          <p:spPr>
            <a:xfrm>
              <a:off x="109376" y="78092"/>
              <a:ext cx="0" cy="80847"/>
            </a:xfrm>
            <a:prstGeom prst="line">
              <a:avLst/>
            </a:prstGeom>
            <a:ln w="1905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2" name="Straight Connector 171"/>
            <p:cNvCxnSpPr/>
            <p:nvPr/>
          </p:nvCxnSpPr>
          <p:spPr>
            <a:xfrm>
              <a:off x="201985" y="78092"/>
              <a:ext cx="0" cy="80847"/>
            </a:xfrm>
            <a:prstGeom prst="line">
              <a:avLst/>
            </a:prstGeom>
            <a:ln w="1905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73" name="Arc 172"/>
            <p:cNvSpPr/>
            <p:nvPr/>
          </p:nvSpPr>
          <p:spPr>
            <a:xfrm rot="8150065">
              <a:off x="31494" y="0"/>
              <a:ext cx="256752" cy="256752"/>
            </a:xfrm>
            <a:prstGeom prst="arc">
              <a:avLst/>
            </a:prstGeom>
            <a:ln w="1905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r>
                <a:rPr lang="en-GB" sz="1200" kern="100" dirty="0">
                  <a:solidFill>
                    <a:prstClr val="black"/>
                  </a:solidFill>
                  <a:ea typeface="Times New Roman"/>
                  <a:cs typeface="Times New Roman"/>
                </a:rPr>
                <a:t> </a:t>
              </a:r>
              <a:endParaRPr lang="en-GB" sz="1200" kern="100" dirty="0">
                <a:solidFill>
                  <a:prstClr val="black"/>
                </a:solidFill>
                <a:ea typeface="新細明體"/>
                <a:cs typeface="Times New Roman"/>
              </a:endParaRPr>
            </a:p>
          </p:txBody>
        </p:sp>
      </p:grpSp>
      <p:sp>
        <p:nvSpPr>
          <p:cNvPr id="174" name="TextBox 173"/>
          <p:cNvSpPr txBox="1"/>
          <p:nvPr/>
        </p:nvSpPr>
        <p:spPr>
          <a:xfrm>
            <a:off x="251520" y="189462"/>
            <a:ext cx="2236510" cy="67710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TW" altLang="en-US" sz="2000" b="1" kern="1200" dirty="0">
                <a:solidFill>
                  <a:srgbClr val="00682F"/>
                </a:solidFill>
                <a:latin typeface="微軟正黑體"/>
                <a:ea typeface="微軟正黑體"/>
                <a:cs typeface="Aharoni" panose="02010803020104030203" pitchFamily="2" charset="-79"/>
              </a:rPr>
              <a:t>南區兒童</a:t>
            </a:r>
            <a:r>
              <a:rPr lang="zh-TW" altLang="en-US" sz="2000" b="1" kern="1200" dirty="0">
                <a:solidFill>
                  <a:srgbClr val="FF6700">
                    <a:lumMod val="75000"/>
                  </a:srgbClr>
                </a:solidFill>
                <a:latin typeface="微軟正黑體"/>
                <a:ea typeface="微軟正黑體"/>
                <a:cs typeface="Aharoni" panose="02010803020104030203" pitchFamily="2" charset="-79"/>
              </a:rPr>
              <a:t>損傷</a:t>
            </a:r>
            <a:r>
              <a:rPr lang="zh-TW" altLang="en-US" sz="2000" b="1" kern="1200" dirty="0">
                <a:solidFill>
                  <a:srgbClr val="00682F"/>
                </a:solidFill>
                <a:latin typeface="微軟正黑體"/>
                <a:ea typeface="微軟正黑體"/>
                <a:cs typeface="Aharoni" panose="02010803020104030203" pitchFamily="2" charset="-79"/>
              </a:rPr>
              <a:t>概覽</a:t>
            </a:r>
            <a:r>
              <a:rPr lang="en-GB" sz="2000" b="1" kern="1200" dirty="0">
                <a:solidFill>
                  <a:srgbClr val="00682F"/>
                </a:solidFill>
                <a:latin typeface="+mn-lt"/>
                <a:ea typeface="+mn-ea"/>
                <a:cs typeface="Aharoni" panose="02010803020104030203" pitchFamily="2" charset="-79"/>
              </a:rPr>
              <a:t/>
            </a:r>
            <a:br>
              <a:rPr lang="en-GB" sz="2000" b="1" kern="1200" dirty="0">
                <a:solidFill>
                  <a:srgbClr val="00682F"/>
                </a:solidFill>
                <a:latin typeface="+mn-lt"/>
                <a:ea typeface="+mn-ea"/>
                <a:cs typeface="Aharoni" panose="02010803020104030203" pitchFamily="2" charset="-79"/>
              </a:rPr>
            </a:br>
            <a:r>
              <a:rPr lang="en-GB" sz="1800" kern="1200" dirty="0" smtClean="0">
                <a:solidFill>
                  <a:srgbClr val="00682F"/>
                </a:solidFill>
                <a:latin typeface="Berlin Sans FB Demi" panose="020E0802020502020306" pitchFamily="34" charset="0"/>
                <a:ea typeface="+mn-ea"/>
                <a:cs typeface="Aharoni" panose="02010803020104030203" pitchFamily="2" charset="-79"/>
              </a:rPr>
              <a:t>2001-2012 </a:t>
            </a:r>
            <a:endParaRPr lang="en-GB" sz="1800" kern="1200" dirty="0">
              <a:solidFill>
                <a:srgbClr val="00682F"/>
              </a:solidFill>
              <a:latin typeface="Berlin Sans FB Demi" panose="020E0802020502020306" pitchFamily="34" charset="0"/>
              <a:ea typeface="+mn-ea"/>
              <a:cs typeface="Aharoni" panose="02010803020104030203" pitchFamily="2" charset="-79"/>
            </a:endParaRPr>
          </a:p>
        </p:txBody>
      </p:sp>
      <p:sp>
        <p:nvSpPr>
          <p:cNvPr id="180" name="TextBox 179"/>
          <p:cNvSpPr txBox="1"/>
          <p:nvPr/>
        </p:nvSpPr>
        <p:spPr>
          <a:xfrm>
            <a:off x="4749002" y="3383704"/>
            <a:ext cx="156966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TW" altLang="en-US" sz="1800" b="1" kern="1200" dirty="0" smtClean="0">
                <a:solidFill>
                  <a:srgbClr val="00682F"/>
                </a:solidFill>
                <a:latin typeface="Century Gothic"/>
                <a:ea typeface="微軟正黑體"/>
                <a:cs typeface="Aharoni" panose="02010803020104030203" pitchFamily="2" charset="-79"/>
              </a:rPr>
              <a:t>急症室求診率</a:t>
            </a:r>
            <a:endParaRPr lang="en-GB" sz="1800" b="1" kern="1200" dirty="0">
              <a:solidFill>
                <a:srgbClr val="00682F"/>
              </a:solidFill>
              <a:latin typeface="Century Gothic"/>
              <a:ea typeface="+mn-ea"/>
              <a:cs typeface="Aharoni" panose="02010803020104030203" pitchFamily="2" charset="-79"/>
            </a:endParaRPr>
          </a:p>
        </p:txBody>
      </p:sp>
      <p:sp>
        <p:nvSpPr>
          <p:cNvPr id="181" name="TextBox 180"/>
          <p:cNvSpPr txBox="1"/>
          <p:nvPr/>
        </p:nvSpPr>
        <p:spPr>
          <a:xfrm>
            <a:off x="4752165" y="624835"/>
            <a:ext cx="110799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TW" altLang="en-US" sz="1800" b="1" kern="1200" dirty="0" smtClean="0">
                <a:solidFill>
                  <a:srgbClr val="00682F"/>
                </a:solidFill>
                <a:latin typeface="Century Gothic"/>
                <a:ea typeface="微軟正黑體"/>
                <a:cs typeface="Aharoni" panose="02010803020104030203" pitchFamily="2" charset="-79"/>
              </a:rPr>
              <a:t>高危組</a:t>
            </a:r>
            <a:r>
              <a:rPr lang="zh-TW" altLang="en-US" sz="1800" b="1" kern="1200" dirty="0">
                <a:solidFill>
                  <a:srgbClr val="00682F"/>
                </a:solidFill>
                <a:latin typeface="Century Gothic"/>
                <a:ea typeface="微軟正黑體"/>
                <a:cs typeface="Aharoni" panose="02010803020104030203" pitchFamily="2" charset="-79"/>
              </a:rPr>
              <a:t>別</a:t>
            </a:r>
            <a:endParaRPr lang="en-GB" sz="1800" b="1" kern="1200" dirty="0">
              <a:solidFill>
                <a:srgbClr val="00682F"/>
              </a:solidFill>
              <a:latin typeface="Century Gothic"/>
              <a:ea typeface="+mn-ea"/>
              <a:cs typeface="Aharoni" panose="02010803020104030203" pitchFamily="2" charset="-79"/>
            </a:endParaRPr>
          </a:p>
        </p:txBody>
      </p:sp>
      <p:sp>
        <p:nvSpPr>
          <p:cNvPr id="182" name="TextBox 181"/>
          <p:cNvSpPr txBox="1"/>
          <p:nvPr/>
        </p:nvSpPr>
        <p:spPr>
          <a:xfrm>
            <a:off x="218287" y="1240169"/>
            <a:ext cx="180049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TW" altLang="en-US" sz="1800" b="1" kern="1200" dirty="0">
                <a:solidFill>
                  <a:srgbClr val="00682F"/>
                </a:solidFill>
                <a:latin typeface="Century Gothic"/>
                <a:ea typeface="微軟正黑體"/>
                <a:cs typeface="Aharoni" panose="02010803020104030203" pitchFamily="2" charset="-79"/>
              </a:rPr>
              <a:t>急症室醫療開支</a:t>
            </a:r>
            <a:endParaRPr lang="en-GB" sz="1800" b="1" kern="1200" dirty="0">
              <a:solidFill>
                <a:srgbClr val="00682F"/>
              </a:solidFill>
              <a:latin typeface="Century Gothic"/>
              <a:ea typeface="+mn-ea"/>
              <a:cs typeface="Aharoni" panose="02010803020104030203" pitchFamily="2" charset="-79"/>
            </a:endParaRPr>
          </a:p>
        </p:txBody>
      </p:sp>
      <p:sp>
        <p:nvSpPr>
          <p:cNvPr id="183" name="TextBox 182"/>
          <p:cNvSpPr txBox="1"/>
          <p:nvPr/>
        </p:nvSpPr>
        <p:spPr>
          <a:xfrm>
            <a:off x="218285" y="3657686"/>
            <a:ext cx="226215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TW" altLang="en-US" sz="1800" b="1" kern="1200" dirty="0" smtClean="0">
                <a:solidFill>
                  <a:srgbClr val="00682F"/>
                </a:solidFill>
                <a:latin typeface="Century Gothic"/>
                <a:ea typeface="微軟正黑體"/>
                <a:cs typeface="Aharoni" panose="02010803020104030203" pitchFamily="2" charset="-79"/>
              </a:rPr>
              <a:t>值得注意之損傷種類</a:t>
            </a:r>
            <a:endParaRPr lang="en-GB" sz="1800" b="1" kern="1200" dirty="0">
              <a:solidFill>
                <a:srgbClr val="00682F"/>
              </a:solidFill>
              <a:latin typeface="Century Gothic"/>
              <a:ea typeface="+mn-ea"/>
              <a:cs typeface="Aharoni" panose="02010803020104030203" pitchFamily="2" charset="-79"/>
            </a:endParaRPr>
          </a:p>
        </p:txBody>
      </p:sp>
      <p:sp>
        <p:nvSpPr>
          <p:cNvPr id="184" name="TextBox 1"/>
          <p:cNvSpPr txBox="1"/>
          <p:nvPr/>
        </p:nvSpPr>
        <p:spPr>
          <a:xfrm>
            <a:off x="560430" y="1859876"/>
            <a:ext cx="1673496" cy="939165"/>
          </a:xfrm>
          <a:prstGeom prst="rect">
            <a:avLst/>
          </a:prstGeom>
        </p:spPr>
        <p:txBody>
          <a:bodyPr wrap="square" rtlCol="0"/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zh-TW" altLang="en-US" kern="1200" dirty="0" smtClean="0">
                <a:solidFill>
                  <a:prstClr val="black"/>
                </a:solidFill>
              </a:rPr>
              <a:t>每年</a:t>
            </a:r>
            <a:r>
              <a:rPr lang="zh-TW" altLang="en-US" kern="1200" dirty="0">
                <a:solidFill>
                  <a:prstClr val="black"/>
                </a:solidFill>
              </a:rPr>
              <a:t>有</a:t>
            </a:r>
            <a:r>
              <a:rPr lang="en-US" kern="1200" dirty="0">
                <a:solidFill>
                  <a:prstClr val="black"/>
                </a:solidFill>
              </a:rPr>
              <a:t> </a:t>
            </a:r>
            <a:r>
              <a:rPr lang="en-US" kern="1200" dirty="0" smtClean="0">
                <a:solidFill>
                  <a:prstClr val="black"/>
                </a:solidFill>
              </a:rPr>
              <a:t>2</a:t>
            </a:r>
            <a:r>
              <a:rPr lang="en-US" altLang="zh-TW" kern="1200" dirty="0" smtClean="0">
                <a:solidFill>
                  <a:prstClr val="black"/>
                </a:solidFill>
              </a:rPr>
              <a:t>9.7</a:t>
            </a:r>
            <a:r>
              <a:rPr lang="en-US" kern="1200" dirty="0" smtClean="0">
                <a:solidFill>
                  <a:prstClr val="black"/>
                </a:solidFill>
              </a:rPr>
              <a:t>% </a:t>
            </a:r>
            <a:r>
              <a:rPr lang="en-US" sz="2000" b="1" kern="1200" dirty="0" smtClean="0">
                <a:solidFill>
                  <a:srgbClr val="C00000"/>
                </a:solidFill>
              </a:rPr>
              <a:t>$</a:t>
            </a:r>
            <a:r>
              <a:rPr lang="en-US" altLang="zh-TW" sz="2000" b="1" kern="1200" dirty="0" smtClean="0">
                <a:solidFill>
                  <a:srgbClr val="C00000"/>
                </a:solidFill>
              </a:rPr>
              <a:t>474,010</a:t>
            </a:r>
            <a:endParaRPr lang="en-US" sz="1200" kern="1200" dirty="0" smtClean="0">
              <a:solidFill>
                <a:prstClr val="black"/>
              </a:solidFill>
            </a:endParaRPr>
          </a:p>
          <a:p>
            <a:pPr algn="ctr"/>
            <a:r>
              <a:rPr lang="zh-TW" altLang="en-US" sz="2400" b="1" kern="1200" dirty="0" smtClean="0">
                <a:solidFill>
                  <a:srgbClr val="C00000"/>
                </a:solidFill>
              </a:rPr>
              <a:t>可避免</a:t>
            </a:r>
            <a:endParaRPr lang="en-GB" sz="2800" b="1" kern="1200" dirty="0">
              <a:solidFill>
                <a:srgbClr val="C00000"/>
              </a:solidFill>
            </a:endParaRPr>
          </a:p>
        </p:txBody>
      </p:sp>
      <p:sp>
        <p:nvSpPr>
          <p:cNvPr id="185" name="TextBox 184"/>
          <p:cNvSpPr txBox="1"/>
          <p:nvPr/>
        </p:nvSpPr>
        <p:spPr>
          <a:xfrm>
            <a:off x="7079908" y="804038"/>
            <a:ext cx="1747594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TW" altLang="en-US" sz="1050" kern="1200" baseline="-25000" dirty="0" smtClean="0">
                <a:solidFill>
                  <a:prstClr val="black"/>
                </a:solidFill>
                <a:latin typeface="Century Gothic"/>
                <a:ea typeface="微軟正黑體"/>
                <a:cs typeface="+mn-cs"/>
              </a:rPr>
              <a:t>每十萬人</a:t>
            </a:r>
            <a:r>
              <a:rPr lang="en-US" altLang="zh-TW" sz="3200" kern="1200" dirty="0" smtClean="0">
                <a:solidFill>
                  <a:prstClr val="black"/>
                </a:solidFill>
                <a:latin typeface="Century Gothic"/>
                <a:ea typeface="微軟正黑體"/>
                <a:cs typeface="+mn-cs"/>
              </a:rPr>
              <a:t>6,872</a:t>
            </a:r>
            <a:r>
              <a:rPr lang="zh-TW" altLang="en-US" sz="1050" kern="1200" baseline="-25000" dirty="0" smtClean="0">
                <a:solidFill>
                  <a:prstClr val="black"/>
                </a:solidFill>
                <a:latin typeface="Century Gothic"/>
                <a:ea typeface="微軟正黑體"/>
                <a:cs typeface="+mn-cs"/>
              </a:rPr>
              <a:t>人次</a:t>
            </a:r>
            <a:endParaRPr lang="en-GB" sz="1050" kern="1200" baseline="-25000" dirty="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186" name="TextBox 1"/>
          <p:cNvSpPr txBox="1"/>
          <p:nvPr/>
        </p:nvSpPr>
        <p:spPr>
          <a:xfrm>
            <a:off x="2453900" y="2022232"/>
            <a:ext cx="1741694" cy="816952"/>
          </a:xfrm>
          <a:prstGeom prst="rect">
            <a:avLst/>
          </a:prstGeom>
        </p:spPr>
        <p:txBody>
          <a:bodyPr wrap="square" rtlCol="0"/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zh-TW" altLang="en-US" sz="1400" b="1" kern="1200" dirty="0" smtClean="0">
                <a:solidFill>
                  <a:prstClr val="black"/>
                </a:solidFill>
              </a:rPr>
              <a:t>每年</a:t>
            </a:r>
            <a:r>
              <a:rPr lang="zh-TW" altLang="en-US" sz="1600" b="1" kern="1200" dirty="0" smtClean="0">
                <a:solidFill>
                  <a:prstClr val="black"/>
                </a:solidFill>
              </a:rPr>
              <a:t>共</a:t>
            </a:r>
            <a:endParaRPr lang="en-US" sz="1400" b="1" kern="1200" dirty="0" smtClean="0">
              <a:solidFill>
                <a:prstClr val="black"/>
              </a:solidFill>
            </a:endParaRPr>
          </a:p>
          <a:p>
            <a:pPr algn="ctr"/>
            <a:r>
              <a:rPr lang="en-US" sz="2400" b="1" kern="1200" dirty="0" smtClean="0">
                <a:solidFill>
                  <a:prstClr val="black"/>
                </a:solidFill>
              </a:rPr>
              <a:t>$</a:t>
            </a:r>
            <a:r>
              <a:rPr lang="en-US" altLang="zh-TW" sz="2400" b="1" kern="1200" dirty="0" smtClean="0">
                <a:solidFill>
                  <a:prstClr val="black"/>
                </a:solidFill>
              </a:rPr>
              <a:t>1,597,517</a:t>
            </a:r>
            <a:r>
              <a:rPr lang="en-US" sz="2000" kern="1200" dirty="0" smtClean="0">
                <a:solidFill>
                  <a:prstClr val="black"/>
                </a:solidFill>
              </a:rPr>
              <a:t/>
            </a:r>
            <a:br>
              <a:rPr lang="en-US" sz="2000" kern="1200" dirty="0" smtClean="0">
                <a:solidFill>
                  <a:prstClr val="black"/>
                </a:solidFill>
              </a:rPr>
            </a:br>
            <a:endParaRPr lang="en-GB" sz="2800" b="1" kern="1200" dirty="0">
              <a:solidFill>
                <a:prstClr val="black"/>
              </a:solidFill>
            </a:endParaRPr>
          </a:p>
        </p:txBody>
      </p:sp>
      <p:sp>
        <p:nvSpPr>
          <p:cNvPr id="187" name="TextBox 1"/>
          <p:cNvSpPr txBox="1"/>
          <p:nvPr/>
        </p:nvSpPr>
        <p:spPr>
          <a:xfrm>
            <a:off x="591087" y="4221088"/>
            <a:ext cx="1136322" cy="720000"/>
          </a:xfrm>
          <a:prstGeom prst="rect">
            <a:avLst/>
          </a:prstGeom>
        </p:spPr>
        <p:txBody>
          <a:bodyPr wrap="square" rtlCol="0"/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zh-TW" altLang="en-US" sz="1200" kern="1200" dirty="0">
                <a:solidFill>
                  <a:srgbClr val="0000FF"/>
                </a:solidFill>
              </a:rPr>
              <a:t>改善中</a:t>
            </a:r>
            <a:endParaRPr lang="en-US" sz="1200" kern="1200" dirty="0">
              <a:solidFill>
                <a:srgbClr val="0000FF"/>
              </a:solidFill>
            </a:endParaRPr>
          </a:p>
          <a:p>
            <a:pPr algn="ctr"/>
            <a:r>
              <a:rPr lang="zh-TW" altLang="en-US" sz="1200" b="1" kern="1200" dirty="0" smtClean="0">
                <a:solidFill>
                  <a:srgbClr val="00682F"/>
                </a:solidFill>
              </a:rPr>
              <a:t>自殘</a:t>
            </a:r>
            <a:endParaRPr lang="en-GB" sz="1200" b="1" kern="1200" dirty="0">
              <a:solidFill>
                <a:srgbClr val="00682F"/>
              </a:solidFill>
            </a:endParaRPr>
          </a:p>
        </p:txBody>
      </p:sp>
      <p:sp>
        <p:nvSpPr>
          <p:cNvPr id="188" name="TextBox 1"/>
          <p:cNvSpPr txBox="1"/>
          <p:nvPr/>
        </p:nvSpPr>
        <p:spPr>
          <a:xfrm>
            <a:off x="2883124" y="4226208"/>
            <a:ext cx="1136492" cy="720000"/>
          </a:xfrm>
          <a:prstGeom prst="rect">
            <a:avLst/>
          </a:prstGeom>
        </p:spPr>
        <p:txBody>
          <a:bodyPr wrap="square" rtlCol="0"/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zh-TW" altLang="en-US" sz="1200" kern="1200" dirty="0">
                <a:solidFill>
                  <a:prstClr val="black"/>
                </a:solidFill>
              </a:rPr>
              <a:t>有待改善</a:t>
            </a:r>
            <a:endParaRPr lang="en-US" sz="1200" kern="1200" dirty="0">
              <a:solidFill>
                <a:prstClr val="black"/>
              </a:solidFill>
            </a:endParaRPr>
          </a:p>
          <a:p>
            <a:pPr algn="ctr"/>
            <a:r>
              <a:rPr lang="zh-TW" altLang="en-US" sz="1200" b="1" kern="1200" dirty="0" smtClean="0">
                <a:solidFill>
                  <a:srgbClr val="00682F"/>
                </a:solidFill>
              </a:rPr>
              <a:t>交通意外</a:t>
            </a:r>
            <a:endParaRPr lang="en-GB" sz="1200" b="1" kern="1200" dirty="0">
              <a:solidFill>
                <a:srgbClr val="00682F"/>
              </a:solidFill>
            </a:endParaRPr>
          </a:p>
        </p:txBody>
      </p:sp>
      <p:sp>
        <p:nvSpPr>
          <p:cNvPr id="189" name="TextBox 1"/>
          <p:cNvSpPr txBox="1"/>
          <p:nvPr/>
        </p:nvSpPr>
        <p:spPr>
          <a:xfrm>
            <a:off x="1644738" y="4221168"/>
            <a:ext cx="1337130" cy="720000"/>
          </a:xfrm>
          <a:prstGeom prst="rect">
            <a:avLst/>
          </a:prstGeom>
        </p:spPr>
        <p:txBody>
          <a:bodyPr wrap="square" rtlCol="0"/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zh-TW" altLang="en-US" sz="1200" kern="1200" dirty="0">
                <a:solidFill>
                  <a:srgbClr val="C00000"/>
                </a:solidFill>
              </a:rPr>
              <a:t>惡化中</a:t>
            </a:r>
            <a:endParaRPr lang="en-US" sz="1200" kern="1200" dirty="0">
              <a:solidFill>
                <a:srgbClr val="C00000"/>
              </a:solidFill>
            </a:endParaRPr>
          </a:p>
          <a:p>
            <a:pPr algn="ctr"/>
            <a:r>
              <a:rPr lang="zh-TW" altLang="en-US" sz="1200" b="1" kern="1200" dirty="0" smtClean="0">
                <a:solidFill>
                  <a:srgbClr val="00682F"/>
                </a:solidFill>
              </a:rPr>
              <a:t>運動意外</a:t>
            </a:r>
            <a:endParaRPr lang="en-GB" sz="1200" b="1" kern="1200" dirty="0">
              <a:solidFill>
                <a:srgbClr val="00682F"/>
              </a:solidFill>
            </a:endParaRPr>
          </a:p>
        </p:txBody>
      </p:sp>
      <p:sp>
        <p:nvSpPr>
          <p:cNvPr id="190" name="TextBox 1"/>
          <p:cNvSpPr txBox="1"/>
          <p:nvPr/>
        </p:nvSpPr>
        <p:spPr>
          <a:xfrm>
            <a:off x="4917874" y="1109869"/>
            <a:ext cx="1315851" cy="324026"/>
          </a:xfrm>
          <a:prstGeom prst="rect">
            <a:avLst/>
          </a:prstGeom>
          <a:ln>
            <a:noFill/>
          </a:ln>
        </p:spPr>
        <p:txBody>
          <a:bodyPr wrap="none" rtlCol="0"/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r>
              <a:rPr lang="zh-TW" altLang="en-US" sz="1600" b="1" kern="1200" dirty="0" smtClean="0">
                <a:ln w="3175">
                  <a:solidFill>
                    <a:srgbClr val="002060"/>
                  </a:solidFill>
                </a:ln>
                <a:solidFill>
                  <a:srgbClr val="0070C0"/>
                </a:solidFill>
              </a:rPr>
              <a:t>男性</a:t>
            </a:r>
            <a:r>
              <a:rPr lang="en-US" sz="1600" kern="1200" dirty="0" smtClean="0">
                <a:ln w="3175">
                  <a:solidFill>
                    <a:srgbClr val="002060"/>
                  </a:solidFill>
                </a:ln>
                <a:solidFill>
                  <a:srgbClr val="0070C0"/>
                </a:solidFill>
              </a:rPr>
              <a:t> </a:t>
            </a:r>
            <a:r>
              <a:rPr lang="en-US" sz="1600" kern="1200" dirty="0" smtClean="0">
                <a:solidFill>
                  <a:prstClr val="black"/>
                </a:solidFill>
              </a:rPr>
              <a:t>0-4</a:t>
            </a:r>
            <a:r>
              <a:rPr lang="zh-TW" altLang="en-US" sz="1600" kern="1200" dirty="0" smtClean="0">
                <a:solidFill>
                  <a:prstClr val="black"/>
                </a:solidFill>
              </a:rPr>
              <a:t>歲</a:t>
            </a:r>
            <a:endParaRPr lang="en-GB" sz="1600" kern="1200" dirty="0">
              <a:solidFill>
                <a:prstClr val="black"/>
              </a:solidFill>
            </a:endParaRPr>
          </a:p>
        </p:txBody>
      </p:sp>
      <p:sp>
        <p:nvSpPr>
          <p:cNvPr id="191" name="TextBox 1"/>
          <p:cNvSpPr txBox="1"/>
          <p:nvPr/>
        </p:nvSpPr>
        <p:spPr>
          <a:xfrm>
            <a:off x="4917873" y="2492728"/>
            <a:ext cx="1315851" cy="324048"/>
          </a:xfrm>
          <a:prstGeom prst="rect">
            <a:avLst/>
          </a:prstGeom>
        </p:spPr>
        <p:txBody>
          <a:bodyPr wrap="none" rtlCol="0"/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r>
              <a:rPr lang="zh-TW" altLang="en-US" sz="1600" b="1" kern="1200" dirty="0" smtClean="0">
                <a:ln w="3175">
                  <a:solidFill>
                    <a:prstClr val="black"/>
                  </a:solidFill>
                </a:ln>
                <a:solidFill>
                  <a:srgbClr val="FF7C80"/>
                </a:solidFill>
              </a:rPr>
              <a:t>女性</a:t>
            </a:r>
            <a:r>
              <a:rPr lang="en-US" sz="1600" b="1" kern="1200" dirty="0" smtClean="0">
                <a:ln w="3175">
                  <a:solidFill>
                    <a:prstClr val="black"/>
                  </a:solidFill>
                </a:ln>
                <a:solidFill>
                  <a:srgbClr val="0070C0"/>
                </a:solidFill>
              </a:rPr>
              <a:t> </a:t>
            </a:r>
            <a:r>
              <a:rPr lang="en-US" sz="1600" kern="1200" dirty="0" smtClean="0">
                <a:solidFill>
                  <a:prstClr val="black"/>
                </a:solidFill>
              </a:rPr>
              <a:t>0-4</a:t>
            </a:r>
            <a:r>
              <a:rPr lang="zh-TW" altLang="en-US" sz="1600" kern="1200" dirty="0" smtClean="0">
                <a:solidFill>
                  <a:prstClr val="black"/>
                </a:solidFill>
              </a:rPr>
              <a:t>歲</a:t>
            </a:r>
            <a:endParaRPr lang="en-GB" sz="1600" kern="1200" dirty="0">
              <a:solidFill>
                <a:prstClr val="black"/>
              </a:solidFill>
            </a:endParaRPr>
          </a:p>
        </p:txBody>
      </p:sp>
      <p:sp>
        <p:nvSpPr>
          <p:cNvPr id="192" name="TextBox 1"/>
          <p:cNvSpPr txBox="1"/>
          <p:nvPr/>
        </p:nvSpPr>
        <p:spPr>
          <a:xfrm>
            <a:off x="4917872" y="1580152"/>
            <a:ext cx="1315851" cy="324026"/>
          </a:xfrm>
          <a:prstGeom prst="rect">
            <a:avLst/>
          </a:prstGeom>
          <a:ln>
            <a:noFill/>
          </a:ln>
        </p:spPr>
        <p:txBody>
          <a:bodyPr wrap="none" rtlCol="0"/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r>
              <a:rPr lang="zh-TW" altLang="en-US" sz="1600" b="1" kern="1200" dirty="0" smtClean="0">
                <a:ln w="3175">
                  <a:solidFill>
                    <a:srgbClr val="002060"/>
                  </a:solidFill>
                </a:ln>
                <a:solidFill>
                  <a:srgbClr val="0070C0"/>
                </a:solidFill>
              </a:rPr>
              <a:t>男性 </a:t>
            </a:r>
            <a:r>
              <a:rPr lang="en-US" sz="1600" kern="1200" dirty="0" smtClean="0">
                <a:solidFill>
                  <a:prstClr val="black"/>
                </a:solidFill>
              </a:rPr>
              <a:t>10-14</a:t>
            </a:r>
            <a:r>
              <a:rPr lang="zh-TW" altLang="en-US" sz="1600" kern="1200" dirty="0" smtClean="0">
                <a:solidFill>
                  <a:prstClr val="black"/>
                </a:solidFill>
              </a:rPr>
              <a:t>歲</a:t>
            </a:r>
            <a:endParaRPr lang="en-GB" sz="1600" kern="1200" dirty="0">
              <a:solidFill>
                <a:prstClr val="black"/>
              </a:solidFill>
            </a:endParaRPr>
          </a:p>
        </p:txBody>
      </p:sp>
      <p:sp>
        <p:nvSpPr>
          <p:cNvPr id="193" name="TextBox 1"/>
          <p:cNvSpPr txBox="1"/>
          <p:nvPr/>
        </p:nvSpPr>
        <p:spPr>
          <a:xfrm>
            <a:off x="4917870" y="2025382"/>
            <a:ext cx="1315851" cy="324026"/>
          </a:xfrm>
          <a:prstGeom prst="rect">
            <a:avLst/>
          </a:prstGeom>
          <a:ln>
            <a:noFill/>
          </a:ln>
        </p:spPr>
        <p:txBody>
          <a:bodyPr wrap="none" rtlCol="0"/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r>
              <a:rPr lang="zh-TW" altLang="en-US" sz="1600" b="1" kern="1200" dirty="0" smtClean="0">
                <a:ln w="3175">
                  <a:solidFill>
                    <a:srgbClr val="002060"/>
                  </a:solidFill>
                </a:ln>
                <a:solidFill>
                  <a:srgbClr val="0070C0"/>
                </a:solidFill>
              </a:rPr>
              <a:t>男性 </a:t>
            </a:r>
            <a:r>
              <a:rPr lang="en-US" altLang="zh-TW" sz="1600" kern="1200" dirty="0" smtClean="0">
                <a:solidFill>
                  <a:prstClr val="black"/>
                </a:solidFill>
              </a:rPr>
              <a:t>15-19</a:t>
            </a:r>
            <a:r>
              <a:rPr lang="zh-TW" altLang="en-US" sz="1600" kern="1200" dirty="0" smtClean="0">
                <a:solidFill>
                  <a:prstClr val="black"/>
                </a:solidFill>
              </a:rPr>
              <a:t>歲</a:t>
            </a:r>
            <a:endParaRPr lang="en-GB" sz="1600" kern="1200" dirty="0">
              <a:solidFill>
                <a:prstClr val="black"/>
              </a:solidFill>
            </a:endParaRPr>
          </a:p>
        </p:txBody>
      </p:sp>
      <p:sp>
        <p:nvSpPr>
          <p:cNvPr id="194" name="TextBox 193"/>
          <p:cNvSpPr txBox="1"/>
          <p:nvPr/>
        </p:nvSpPr>
        <p:spPr>
          <a:xfrm>
            <a:off x="6672727" y="1349322"/>
            <a:ext cx="148790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TW" altLang="en-US" sz="1050" kern="1200" baseline="-25000" dirty="0" smtClean="0">
                <a:solidFill>
                  <a:prstClr val="black"/>
                </a:solidFill>
                <a:latin typeface="Century Gothic"/>
                <a:ea typeface="微軟正黑體"/>
                <a:cs typeface="+mn-cs"/>
              </a:rPr>
              <a:t>每十萬人</a:t>
            </a:r>
            <a:r>
              <a:rPr lang="en-US" sz="2400" kern="1200" dirty="0" smtClean="0">
                <a:solidFill>
                  <a:prstClr val="black"/>
                </a:solidFill>
                <a:latin typeface="Century Gothic"/>
                <a:ea typeface="+mn-ea"/>
                <a:cs typeface="+mn-cs"/>
              </a:rPr>
              <a:t>5</a:t>
            </a:r>
            <a:r>
              <a:rPr lang="en-US" altLang="zh-TW" sz="2400" kern="1200" dirty="0" smtClean="0">
                <a:solidFill>
                  <a:prstClr val="black"/>
                </a:solidFill>
                <a:latin typeface="Century Gothic"/>
                <a:ea typeface="微軟正黑體"/>
                <a:cs typeface="+mn-cs"/>
              </a:rPr>
              <a:t>,595</a:t>
            </a:r>
            <a:r>
              <a:rPr lang="zh-TW" altLang="en-US" sz="1050" kern="1200" baseline="-25000" dirty="0" smtClean="0">
                <a:solidFill>
                  <a:prstClr val="black"/>
                </a:solidFill>
                <a:latin typeface="Century Gothic"/>
                <a:ea typeface="微軟正黑體"/>
                <a:cs typeface="+mn-cs"/>
              </a:rPr>
              <a:t>人次</a:t>
            </a:r>
            <a:endParaRPr lang="en-GB" sz="1050" kern="1200" baseline="-25000" dirty="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195" name="TextBox 194"/>
          <p:cNvSpPr txBox="1"/>
          <p:nvPr/>
        </p:nvSpPr>
        <p:spPr>
          <a:xfrm>
            <a:off x="6699007" y="1861648"/>
            <a:ext cx="1364476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TW" altLang="en-US" sz="1050" kern="1200" baseline="-25000" dirty="0" smtClean="0">
                <a:solidFill>
                  <a:prstClr val="black"/>
                </a:solidFill>
                <a:latin typeface="Century Gothic"/>
                <a:ea typeface="微軟正黑體"/>
                <a:cs typeface="+mn-cs"/>
              </a:rPr>
              <a:t>每十萬人</a:t>
            </a:r>
            <a:r>
              <a:rPr lang="en-US" altLang="zh-TW" sz="2000" kern="1200" dirty="0" smtClean="0">
                <a:solidFill>
                  <a:prstClr val="black"/>
                </a:solidFill>
                <a:latin typeface="Century Gothic"/>
                <a:ea typeface="微軟正黑體"/>
                <a:cs typeface="+mn-cs"/>
              </a:rPr>
              <a:t>5,444</a:t>
            </a:r>
            <a:r>
              <a:rPr lang="zh-TW" altLang="en-US" sz="1050" kern="1200" baseline="-25000" dirty="0" smtClean="0">
                <a:solidFill>
                  <a:prstClr val="black"/>
                </a:solidFill>
                <a:latin typeface="Century Gothic"/>
                <a:ea typeface="微軟正黑體"/>
                <a:cs typeface="+mn-cs"/>
              </a:rPr>
              <a:t>人次</a:t>
            </a:r>
            <a:endParaRPr lang="en-GB" sz="1050" kern="1200" baseline="-25000" dirty="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196" name="TextBox 195"/>
          <p:cNvSpPr txBox="1"/>
          <p:nvPr/>
        </p:nvSpPr>
        <p:spPr>
          <a:xfrm>
            <a:off x="6599302" y="2318639"/>
            <a:ext cx="1364476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TW" altLang="en-US" sz="1050" kern="1200" baseline="-25000" dirty="0" smtClean="0">
                <a:solidFill>
                  <a:prstClr val="black"/>
                </a:solidFill>
                <a:latin typeface="Century Gothic"/>
                <a:ea typeface="微軟正黑體"/>
                <a:cs typeface="+mn-cs"/>
              </a:rPr>
              <a:t>每十萬人</a:t>
            </a:r>
            <a:r>
              <a:rPr lang="en-US" altLang="zh-TW" sz="2000" kern="1200" dirty="0" smtClean="0">
                <a:solidFill>
                  <a:prstClr val="black"/>
                </a:solidFill>
                <a:latin typeface="Century Gothic"/>
                <a:ea typeface="微軟正黑體"/>
                <a:cs typeface="+mn-cs"/>
              </a:rPr>
              <a:t>5,264</a:t>
            </a:r>
            <a:r>
              <a:rPr lang="zh-TW" altLang="en-US" sz="1050" kern="1200" baseline="-25000" dirty="0" smtClean="0">
                <a:solidFill>
                  <a:prstClr val="black"/>
                </a:solidFill>
                <a:latin typeface="Century Gothic"/>
                <a:ea typeface="微軟正黑體"/>
                <a:cs typeface="+mn-cs"/>
              </a:rPr>
              <a:t>人次</a:t>
            </a:r>
            <a:endParaRPr lang="en-GB" sz="1050" kern="1200" baseline="-25000" dirty="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197" name="TextBox 1"/>
          <p:cNvSpPr txBox="1"/>
          <p:nvPr/>
        </p:nvSpPr>
        <p:spPr>
          <a:xfrm rot="16200000">
            <a:off x="4468965" y="4196402"/>
            <a:ext cx="1302855" cy="299092"/>
          </a:xfrm>
          <a:prstGeom prst="rect">
            <a:avLst/>
          </a:prstGeom>
        </p:spPr>
        <p:txBody>
          <a:bodyPr wrap="none" rtlCol="0"/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pPr algn="r"/>
            <a:r>
              <a:rPr lang="zh-TW" altLang="en-US" sz="1200" kern="1200" baseline="-25000" dirty="0" smtClean="0">
                <a:solidFill>
                  <a:prstClr val="black"/>
                </a:solidFill>
              </a:rPr>
              <a:t>每十萬人</a:t>
            </a:r>
            <a:r>
              <a:rPr lang="en-US" altLang="zh-TW" sz="1800" kern="1200" dirty="0" smtClean="0">
                <a:solidFill>
                  <a:prstClr val="black"/>
                </a:solidFill>
              </a:rPr>
              <a:t>4,784</a:t>
            </a:r>
            <a:r>
              <a:rPr lang="zh-TW" altLang="en-US" sz="1200" kern="1200" baseline="-25000" dirty="0" smtClean="0">
                <a:solidFill>
                  <a:prstClr val="black"/>
                </a:solidFill>
              </a:rPr>
              <a:t>人次</a:t>
            </a:r>
            <a:endParaRPr lang="en-GB" sz="1200" kern="1200" baseline="-25000" dirty="0">
              <a:solidFill>
                <a:prstClr val="black"/>
              </a:solidFill>
            </a:endParaRPr>
          </a:p>
        </p:txBody>
      </p:sp>
      <p:sp>
        <p:nvSpPr>
          <p:cNvPr id="198" name="TextBox 2"/>
          <p:cNvSpPr txBox="1"/>
          <p:nvPr/>
        </p:nvSpPr>
        <p:spPr>
          <a:xfrm rot="16200000">
            <a:off x="7265635" y="4431541"/>
            <a:ext cx="1302855" cy="299092"/>
          </a:xfrm>
          <a:prstGeom prst="rect">
            <a:avLst/>
          </a:prstGeom>
        </p:spPr>
        <p:txBody>
          <a:bodyPr wrap="none" rtlCol="0"/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pPr algn="r"/>
            <a:r>
              <a:rPr lang="zh-TW" altLang="en-US" sz="1200" kern="1200" baseline="-25000" dirty="0" smtClean="0">
                <a:solidFill>
                  <a:prstClr val="black"/>
                </a:solidFill>
              </a:rPr>
              <a:t>每十萬人</a:t>
            </a:r>
            <a:r>
              <a:rPr lang="en-US" altLang="zh-TW" sz="1800" kern="1200" dirty="0" smtClean="0">
                <a:solidFill>
                  <a:prstClr val="black"/>
                </a:solidFill>
              </a:rPr>
              <a:t>3,945</a:t>
            </a:r>
            <a:r>
              <a:rPr lang="zh-TW" altLang="en-US" sz="1200" kern="1200" baseline="-25000" dirty="0" smtClean="0">
                <a:solidFill>
                  <a:prstClr val="black"/>
                </a:solidFill>
              </a:rPr>
              <a:t>人次</a:t>
            </a:r>
            <a:endParaRPr lang="en-GB" sz="1200" kern="1200" baseline="-25000" dirty="0">
              <a:solidFill>
                <a:prstClr val="black"/>
              </a:solidFill>
            </a:endParaRPr>
          </a:p>
        </p:txBody>
      </p:sp>
      <p:sp>
        <p:nvSpPr>
          <p:cNvPr id="204" name="TextBox 203"/>
          <p:cNvSpPr txBox="1"/>
          <p:nvPr/>
        </p:nvSpPr>
        <p:spPr>
          <a:xfrm>
            <a:off x="5150616" y="6576252"/>
            <a:ext cx="3108543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zh-TW" altLang="en-US" sz="1200" kern="1200" dirty="0" smtClean="0">
                <a:solidFill>
                  <a:srgbClr val="00682F"/>
                </a:solidFill>
                <a:latin typeface="Century Gothic"/>
                <a:ea typeface="微軟正黑體"/>
                <a:cs typeface="Aharoni" panose="02010803020104030203" pitchFamily="2" charset="-79"/>
              </a:rPr>
              <a:t>香港</a:t>
            </a:r>
            <a:r>
              <a:rPr lang="zh-TW" altLang="en-US" sz="1200" kern="1200" dirty="0">
                <a:solidFill>
                  <a:srgbClr val="00682F"/>
                </a:solidFill>
                <a:latin typeface="Century Gothic"/>
                <a:ea typeface="微軟正黑體"/>
                <a:cs typeface="Aharoni" panose="02010803020104030203" pitchFamily="2" charset="-79"/>
              </a:rPr>
              <a:t>大學李嘉誠醫學院兒童</a:t>
            </a:r>
            <a:r>
              <a:rPr lang="zh-TW" altLang="en-US" sz="1200" kern="1200" dirty="0" smtClean="0">
                <a:solidFill>
                  <a:srgbClr val="00682F"/>
                </a:solidFill>
                <a:latin typeface="Century Gothic"/>
                <a:ea typeface="微軟正黑體"/>
                <a:cs typeface="Aharoni" panose="02010803020104030203" pitchFamily="2" charset="-79"/>
              </a:rPr>
              <a:t>及青少年科學系</a:t>
            </a:r>
            <a:endParaRPr lang="en-GB" sz="1200" kern="1200" dirty="0" smtClean="0">
              <a:solidFill>
                <a:srgbClr val="00682F"/>
              </a:solidFill>
              <a:latin typeface="Century Gothic"/>
              <a:ea typeface="+mn-ea"/>
              <a:cs typeface="Aharoni" panose="02010803020104030203" pitchFamily="2" charset="-79"/>
            </a:endParaRPr>
          </a:p>
        </p:txBody>
      </p:sp>
      <p:sp>
        <p:nvSpPr>
          <p:cNvPr id="175" name="Rectangle 174"/>
          <p:cNvSpPr/>
          <p:nvPr/>
        </p:nvSpPr>
        <p:spPr>
          <a:xfrm>
            <a:off x="8259159" y="147994"/>
            <a:ext cx="695868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zh-CN" altLang="en-US" sz="1800" u="sng" dirty="0">
                <a:latin typeface="Microsoft JhengHei" panose="020B0604030504040204" pitchFamily="34" charset="-120"/>
                <a:ea typeface="Microsoft JhengHei" panose="020B0604030504040204" pitchFamily="34" charset="-120"/>
                <a:hlinkClick r:id="rId16" action="ppaction://hlinksldjump"/>
              </a:rPr>
              <a:t>返</a:t>
            </a:r>
            <a:r>
              <a:rPr lang="zh-CN" altLang="en-US" sz="1800" u="sng" dirty="0" smtClean="0">
                <a:latin typeface="Microsoft JhengHei" panose="020B0604030504040204" pitchFamily="34" charset="-120"/>
                <a:ea typeface="Microsoft JhengHei" panose="020B0604030504040204" pitchFamily="34" charset="-120"/>
                <a:hlinkClick r:id="rId16" action="ppaction://hlinksldjump"/>
              </a:rPr>
              <a:t>回</a:t>
            </a:r>
            <a:endParaRPr lang="zh-CN" altLang="en-US" sz="1800" u="sng" dirty="0">
              <a:latin typeface="Microsoft JhengHei" panose="020B0604030504040204" pitchFamily="34" charset="-120"/>
              <a:ea typeface="Microsoft JhengHei" panose="020B0604030504040204" pitchFamily="34" charset="-120"/>
            </a:endParaRPr>
          </a:p>
        </p:txBody>
      </p:sp>
    </p:spTree>
    <p:extLst>
      <p:ext uri="{BB962C8B-B14F-4D97-AF65-F5344CB8AC3E}">
        <p14:creationId xmlns:p14="http://schemas.microsoft.com/office/powerpoint/2010/main" val="310170884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75" name="Picture 19" descr="C:\Users\Ivy\AppData\Local\Microsoft\Windows\Temporary Internet Files\Content.IE5\A9FPQCJM\large-sticking-plaster-66.6-6135[1].gif"/>
          <p:cNvPicPr>
            <a:picLocks noChangeAspect="1" noChangeArrowheads="1"/>
          </p:cNvPicPr>
          <p:nvPr/>
        </p:nvPicPr>
        <p:blipFill>
          <a:blip r:embed="rId3" cstate="print">
            <a:duotone>
              <a:schemeClr val="accent6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689019">
            <a:off x="4833009" y="3061800"/>
            <a:ext cx="861079" cy="84577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76" name="Picture 19" descr="C:\Users\Ivy\AppData\Local\Microsoft\Windows\Temporary Internet Files\Content.IE5\A9FPQCJM\large-sticking-plaster-66.6-6135[1].gif"/>
          <p:cNvPicPr>
            <a:picLocks noChangeAspect="1" noChangeArrowheads="1"/>
          </p:cNvPicPr>
          <p:nvPr/>
        </p:nvPicPr>
        <p:blipFill>
          <a:blip r:embed="rId3" cstate="print">
            <a:duotone>
              <a:schemeClr val="accent6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689019">
            <a:off x="4839396" y="301095"/>
            <a:ext cx="861079" cy="84577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77" name="Picture 19" descr="C:\Users\Ivy\AppData\Local\Microsoft\Windows\Temporary Internet Files\Content.IE5\A9FPQCJM\large-sticking-plaster-66.6-6135[1].gif"/>
          <p:cNvPicPr>
            <a:picLocks noChangeAspect="1" noChangeArrowheads="1"/>
          </p:cNvPicPr>
          <p:nvPr/>
        </p:nvPicPr>
        <p:blipFill>
          <a:blip r:embed="rId3" cstate="print">
            <a:duotone>
              <a:schemeClr val="accent6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689019">
            <a:off x="320707" y="3323549"/>
            <a:ext cx="861079" cy="84577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78" name="Picture 19" descr="C:\Users\Ivy\AppData\Local\Microsoft\Windows\Temporary Internet Files\Content.IE5\A9FPQCJM\large-sticking-plaster-66.6-6135[1].gif"/>
          <p:cNvPicPr>
            <a:picLocks noChangeAspect="1" noChangeArrowheads="1"/>
          </p:cNvPicPr>
          <p:nvPr/>
        </p:nvPicPr>
        <p:blipFill>
          <a:blip r:embed="rId3" cstate="print">
            <a:duotone>
              <a:schemeClr val="accent6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689019">
            <a:off x="320707" y="909954"/>
            <a:ext cx="861079" cy="84577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aphicFrame>
        <p:nvGraphicFramePr>
          <p:cNvPr id="60" name="Chart 59"/>
          <p:cNvGraphicFramePr/>
          <p:nvPr>
            <p:extLst/>
          </p:nvPr>
        </p:nvGraphicFramePr>
        <p:xfrm>
          <a:off x="1963248" y="1083855"/>
          <a:ext cx="2615262" cy="24912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61" name="Chart 60"/>
          <p:cNvGraphicFramePr/>
          <p:nvPr>
            <p:extLst/>
          </p:nvPr>
        </p:nvGraphicFramePr>
        <p:xfrm>
          <a:off x="4832286" y="913695"/>
          <a:ext cx="4279637" cy="211484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cxnSp>
        <p:nvCxnSpPr>
          <p:cNvPr id="54" name="Straight Connector 53"/>
          <p:cNvCxnSpPr>
            <a:stCxn id="31" idx="4"/>
          </p:cNvCxnSpPr>
          <p:nvPr/>
        </p:nvCxnSpPr>
        <p:spPr>
          <a:xfrm>
            <a:off x="2320641" y="5072782"/>
            <a:ext cx="0" cy="1442798"/>
          </a:xfrm>
          <a:prstGeom prst="line">
            <a:avLst/>
          </a:prstGeom>
          <a:ln w="12700">
            <a:solidFill>
              <a:schemeClr val="accent1">
                <a:lumMod val="75000"/>
              </a:schemeClr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" name="Straight Connector 50"/>
          <p:cNvCxnSpPr>
            <a:stCxn id="30" idx="4"/>
          </p:cNvCxnSpPr>
          <p:nvPr/>
        </p:nvCxnSpPr>
        <p:spPr>
          <a:xfrm>
            <a:off x="1174331" y="5069770"/>
            <a:ext cx="0" cy="1466866"/>
          </a:xfrm>
          <a:prstGeom prst="line">
            <a:avLst/>
          </a:prstGeom>
          <a:ln w="12700">
            <a:solidFill>
              <a:schemeClr val="accent1">
                <a:lumMod val="75000"/>
              </a:schemeClr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" name="Straight Connector 49"/>
          <p:cNvCxnSpPr>
            <a:stCxn id="29" idx="4"/>
          </p:cNvCxnSpPr>
          <p:nvPr/>
        </p:nvCxnSpPr>
        <p:spPr>
          <a:xfrm>
            <a:off x="3453669" y="5067942"/>
            <a:ext cx="2120" cy="1442798"/>
          </a:xfrm>
          <a:prstGeom prst="line">
            <a:avLst/>
          </a:prstGeom>
          <a:ln w="12700">
            <a:solidFill>
              <a:schemeClr val="accent1">
                <a:lumMod val="75000"/>
              </a:schemeClr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2" name="Chart 1"/>
          <p:cNvGraphicFramePr/>
          <p:nvPr>
            <p:extLst/>
          </p:nvPr>
        </p:nvGraphicFramePr>
        <p:xfrm>
          <a:off x="4897383" y="3428650"/>
          <a:ext cx="3282396" cy="271399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pic>
        <p:nvPicPr>
          <p:cNvPr id="5" name="Picture 4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210207" y="6276740"/>
            <a:ext cx="441366" cy="540000"/>
          </a:xfrm>
          <a:prstGeom prst="rect">
            <a:avLst/>
          </a:prstGeom>
        </p:spPr>
      </p:pic>
      <p:pic>
        <p:nvPicPr>
          <p:cNvPr id="6" name="Picture 5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659840" y="6276740"/>
            <a:ext cx="443077" cy="540000"/>
          </a:xfrm>
          <a:prstGeom prst="rect">
            <a:avLst/>
          </a:prstGeom>
        </p:spPr>
      </p:pic>
      <p:sp>
        <p:nvSpPr>
          <p:cNvPr id="29" name="Oval 28"/>
          <p:cNvSpPr/>
          <p:nvPr/>
        </p:nvSpPr>
        <p:spPr>
          <a:xfrm>
            <a:off x="3270879" y="4671898"/>
            <a:ext cx="365579" cy="396044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sz="1800" kern="1200">
              <a:solidFill>
                <a:prstClr val="white"/>
              </a:solidFill>
            </a:endParaRPr>
          </a:p>
        </p:txBody>
      </p:sp>
      <p:sp>
        <p:nvSpPr>
          <p:cNvPr id="30" name="Oval 29"/>
          <p:cNvSpPr/>
          <p:nvPr/>
        </p:nvSpPr>
        <p:spPr>
          <a:xfrm>
            <a:off x="991543" y="4673726"/>
            <a:ext cx="365579" cy="396044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sz="1800" kern="1200">
              <a:solidFill>
                <a:prstClr val="white"/>
              </a:solidFill>
            </a:endParaRPr>
          </a:p>
        </p:txBody>
      </p:sp>
      <p:sp>
        <p:nvSpPr>
          <p:cNvPr id="31" name="Oval 30"/>
          <p:cNvSpPr/>
          <p:nvPr/>
        </p:nvSpPr>
        <p:spPr>
          <a:xfrm>
            <a:off x="2137853" y="4676738"/>
            <a:ext cx="365579" cy="396044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sz="1800" kern="1200">
              <a:solidFill>
                <a:prstClr val="white"/>
              </a:solidFill>
            </a:endParaRPr>
          </a:p>
        </p:txBody>
      </p:sp>
      <p:sp>
        <p:nvSpPr>
          <p:cNvPr id="44" name="TextBox 43"/>
          <p:cNvSpPr txBox="1"/>
          <p:nvPr/>
        </p:nvSpPr>
        <p:spPr>
          <a:xfrm>
            <a:off x="267903" y="5382055"/>
            <a:ext cx="843501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1050" b="1" kern="1200" dirty="0" smtClean="0">
                <a:solidFill>
                  <a:srgbClr val="94C600">
                    <a:lumMod val="75000"/>
                  </a:srgbClr>
                </a:solidFill>
                <a:latin typeface="Century Gothic"/>
                <a:ea typeface="+mn-ea"/>
                <a:cs typeface="+mn-cs"/>
              </a:rPr>
              <a:t>2001-2004</a:t>
            </a:r>
            <a:endParaRPr lang="en-GB" sz="1050" b="1" kern="1200" baseline="-25000" dirty="0">
              <a:solidFill>
                <a:srgbClr val="94C600">
                  <a:lumMod val="75000"/>
                </a:srgbClr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45" name="TextBox 44"/>
          <p:cNvSpPr txBox="1"/>
          <p:nvPr/>
        </p:nvSpPr>
        <p:spPr>
          <a:xfrm>
            <a:off x="267903" y="5911000"/>
            <a:ext cx="843501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1050" b="1" kern="1200" dirty="0" smtClean="0">
                <a:solidFill>
                  <a:srgbClr val="94C600">
                    <a:lumMod val="75000"/>
                  </a:srgbClr>
                </a:solidFill>
                <a:latin typeface="Century Gothic"/>
                <a:ea typeface="+mn-ea"/>
                <a:cs typeface="+mn-cs"/>
              </a:rPr>
              <a:t>2005-2008</a:t>
            </a:r>
            <a:endParaRPr lang="en-GB" sz="1050" b="1" kern="1200" baseline="-25000" dirty="0">
              <a:solidFill>
                <a:srgbClr val="94C600">
                  <a:lumMod val="75000"/>
                </a:srgbClr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46" name="TextBox 45"/>
          <p:cNvSpPr txBox="1"/>
          <p:nvPr/>
        </p:nvSpPr>
        <p:spPr>
          <a:xfrm>
            <a:off x="267903" y="6451935"/>
            <a:ext cx="843501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1050" b="1" kern="1200" dirty="0" smtClean="0">
                <a:solidFill>
                  <a:srgbClr val="94C600">
                    <a:lumMod val="75000"/>
                  </a:srgbClr>
                </a:solidFill>
                <a:latin typeface="Century Gothic"/>
                <a:ea typeface="+mn-ea"/>
                <a:cs typeface="+mn-cs"/>
              </a:rPr>
              <a:t>2009-2012</a:t>
            </a:r>
            <a:endParaRPr lang="en-GB" sz="1050" b="1" kern="1200" baseline="-25000" dirty="0">
              <a:solidFill>
                <a:srgbClr val="94C600">
                  <a:lumMod val="75000"/>
                </a:srgbClr>
              </a:solidFill>
              <a:latin typeface="Century Gothic"/>
              <a:ea typeface="+mn-ea"/>
              <a:cs typeface="+mn-cs"/>
            </a:endParaRPr>
          </a:p>
        </p:txBody>
      </p:sp>
      <p:pic>
        <p:nvPicPr>
          <p:cNvPr id="69" name="Picture 33" descr="C:\Users\Ivy\AppData\Local\Microsoft\Windows\Temporary Internet Files\Content.IE5\A9FPQCJM\dollar-sign[1].jpg"/>
          <p:cNvPicPr>
            <a:picLocks noChangeAspect="1" noChangeArrowheads="1"/>
          </p:cNvPicPr>
          <p:nvPr/>
        </p:nvPicPr>
        <p:blipFill>
          <a:blip r:embed="rId9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duotone>
              <a:prstClr val="black"/>
              <a:schemeClr val="accent5">
                <a:tint val="45000"/>
                <a:satMod val="400000"/>
              </a:schemeClr>
            </a:duotone>
            <a:extLst>
              <a:ext uri="{BEBA8EAE-BF5A-486C-A8C5-ECC9F3942E4B}">
                <a14:imgProps xmlns:a14="http://schemas.microsoft.com/office/drawing/2010/main">
                  <a14:imgLayer r:embed="rId10">
                    <a14:imgEffect>
                      <a14:colorTemperature colorTemp="8800"/>
                    </a14:imgEffect>
                    <a14:imgEffect>
                      <a14:brightnessContrast bright="20000" contrast="-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20555015">
            <a:off x="209213" y="1784991"/>
            <a:ext cx="672768" cy="100826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1" name="Picture 23" descr="C:\Users\Ivy\AppData\Local\Microsoft\Windows\Temporary Internet Files\Content.IE5\BYR9RK3T\gi_patientharm_questionnaire_300-300x200[1].jpg"/>
          <p:cNvPicPr>
            <a:picLocks noChangeAspect="1" noChangeArrowheads="1"/>
          </p:cNvPicPr>
          <p:nvPr/>
        </p:nvPicPr>
        <p:blipFill>
          <a:blip r:embed="rId11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duotone>
              <a:prstClr val="black"/>
              <a:schemeClr val="accent1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05353" y="4687456"/>
            <a:ext cx="999366" cy="721764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3" name="Picture 72"/>
          <p:cNvPicPr>
            <a:picLocks noChangeAspect="1"/>
          </p:cNvPicPr>
          <p:nvPr/>
        </p:nvPicPr>
        <p:blipFill rotWithShape="1">
          <a:blip r:embed="rId12" cstate="print">
            <a:extLst>
              <a:ext uri="{BEBA8EAE-BF5A-486C-A8C5-ECC9F3942E4B}">
                <a14:imgProps xmlns:a14="http://schemas.microsoft.com/office/drawing/2010/main">
                  <a14:imgLayer r:embed="rId13">
                    <a14:imgEffect>
                      <a14:backgroundRemoval t="10000" b="90000" l="10000" r="90000">
                        <a14:foregroundMark x1="35509" y1="42016" x2="35509" y2="42016"/>
                        <a14:foregroundMark x1="38514" y1="48695" x2="38514" y2="48695"/>
                        <a14:foregroundMark x1="47402" y1="77838" x2="47402" y2="77838"/>
                        <a14:foregroundMark x1="48476" y1="73103" x2="48476" y2="73103"/>
                        <a14:foregroundMark x1="48647" y1="59624" x2="48647" y2="59624"/>
                        <a14:foregroundMark x1="43066" y1="60777" x2="43066" y2="60777"/>
                        <a14:foregroundMark x1="43753" y1="68913" x2="43753" y2="68913"/>
                        <a14:foregroundMark x1="45470" y1="30176" x2="45470" y2="30176"/>
                        <a14:foregroundMark x1="33705" y1="42137" x2="33705" y2="42137"/>
                        <a14:foregroundMark x1="34607" y1="39769" x2="34607" y2="39769"/>
                        <a14:foregroundMark x1="36539" y1="44262" x2="38085" y2="47662"/>
                        <a14:foregroundMark x1="39030" y1="49423" x2="42078" y2="52580"/>
                        <a14:foregroundMark x1="56290" y1="51913" x2="56290" y2="51913"/>
                        <a14:foregroundMark x1="57535" y1="53005" x2="61271" y2="51913"/>
                        <a14:foregroundMark x1="46930" y1="28233" x2="46930" y2="28233"/>
                        <a14:foregroundMark x1="45985" y1="29083" x2="45985" y2="29083"/>
                        <a14:foregroundMark x1="49592" y1="29265" x2="49592" y2="29265"/>
                        <a14:foregroundMark x1="50494" y1="29872" x2="50494" y2="29872"/>
                        <a14:foregroundMark x1="52769" y1="28658" x2="52769" y2="28658"/>
                        <a14:foregroundMark x1="51567" y1="29630" x2="51567" y2="29630"/>
                        <a14:foregroundMark x1="50365" y1="28537" x2="50365" y2="28537"/>
                        <a14:foregroundMark x1="55646" y1="29569" x2="55646" y2="29569"/>
                        <a14:foregroundMark x1="55990" y1="30844" x2="55990" y2="30844"/>
                        <a14:foregroundMark x1="57235" y1="30419" x2="57235" y2="30419"/>
                        <a14:foregroundMark x1="58824" y1="31330" x2="58824" y2="31330"/>
                        <a14:foregroundMark x1="58609" y1="33151" x2="58609" y2="33151"/>
                        <a14:foregroundMark x1="57192" y1="33455" x2="57192" y2="33455"/>
                        <a14:foregroundMark x1="54315" y1="30237" x2="54315" y2="30237"/>
                        <a14:foregroundMark x1="53027" y1="31330" x2="53027" y2="31330"/>
                        <a14:foregroundMark x1="58222" y1="35033" x2="58222" y2="35033"/>
                        <a14:foregroundMark x1="59081" y1="32726" x2="59081" y2="32726"/>
                        <a14:foregroundMark x1="59511" y1="31026" x2="59511" y2="31026"/>
                        <a14:foregroundMark x1="60369" y1="52216" x2="60369" y2="52216"/>
                        <a14:foregroundMark x1="57879" y1="53127" x2="57879" y2="53127"/>
                        <a14:foregroundMark x1="57407" y1="54827" x2="57407" y2="54827"/>
                        <a14:foregroundMark x1="44654" y1="32240" x2="44654" y2="32240"/>
                        <a14:foregroundMark x1="45170" y1="31148" x2="45170" y2="31148"/>
                        <a14:foregroundMark x1="57836" y1="36248" x2="57836" y2="36248"/>
                        <a14:foregroundMark x1="53328" y1="28537" x2="53328" y2="28537"/>
                        <a14:foregroundMark x1="51911" y1="28840" x2="51911" y2="28840"/>
                        <a14:foregroundMark x1="50837" y1="30662" x2="50837" y2="30662"/>
                        <a14:foregroundMark x1="51052" y1="32726" x2="51052" y2="32726"/>
                        <a14:foregroundMark x1="51911" y1="32665" x2="51911" y2="32665"/>
                        <a14:foregroundMark x1="48433" y1="28355" x2="48433" y2="28355"/>
                        <a14:foregroundMark x1="44139" y1="34608" x2="44139" y2="34608"/>
                        <a14:foregroundMark x1="53972" y1="76078" x2="53972" y2="76078"/>
                        <a14:foregroundMark x1="58308" y1="77110" x2="58308" y2="77110"/>
                        <a14:foregroundMark x1="53800" y1="70067" x2="53800" y2="70067"/>
                        <a14:foregroundMark x1="54702" y1="77838" x2="54702" y2="77838"/>
                        <a14:foregroundMark x1="46071" y1="78749" x2="46071" y2="78749"/>
                        <a14:foregroundMark x1="57278" y1="76988" x2="57278" y2="76988"/>
                        <a14:foregroundMark x1="59296" y1="76746" x2="59296" y2="76746"/>
                        <a14:foregroundMark x1="56290" y1="78628" x2="56290" y2="78628"/>
                        <a14:foregroundMark x1="55474" y1="79235" x2="55474" y2="79235"/>
                        <a14:foregroundMark x1="53242" y1="71706" x2="53242" y2="71706"/>
                        <a14:foregroundMark x1="53456" y1="72799" x2="53456" y2="72799"/>
                        <a14:foregroundMark x1="54787" y1="72981" x2="54787" y2="72981"/>
                        <a14:foregroundMark x1="53714" y1="74742" x2="53714" y2="74742"/>
                        <a14:foregroundMark x1="55389" y1="74985" x2="55389" y2="74985"/>
                        <a14:foregroundMark x1="54873" y1="74438" x2="54873" y2="74438"/>
                        <a14:foregroundMark x1="54573" y1="75835" x2="54573" y2="75835"/>
                        <a14:backgroundMark x1="45985" y1="31330" x2="45985" y2="31330"/>
                        <a14:backgroundMark x1="47574" y1="30844" x2="47574" y2="30844"/>
                        <a14:backgroundMark x1="49549" y1="30662" x2="49549" y2="30662"/>
                        <a14:backgroundMark x1="52383" y1="31087" x2="52383" y2="31087"/>
                        <a14:backgroundMark x1="54143" y1="31815" x2="54143" y2="31815"/>
                        <a14:backgroundMark x1="57535" y1="34487" x2="57535" y2="34487"/>
                        <a14:backgroundMark x1="46715" y1="32180" x2="46715" y2="32180"/>
                        <a14:backgroundMark x1="52812" y1="32240" x2="52812" y2="32240"/>
                        <a14:backgroundMark x1="56677" y1="31937" x2="56677" y2="31937"/>
                        <a14:backgroundMark x1="55217" y1="33212" x2="55217" y2="33212"/>
                      </a14:backgroundRemoval>
                    </a14:imgEffect>
                    <a14:imgEffect>
                      <a14:saturation sat="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33077" t="25575" r="32228" b="19498"/>
          <a:stretch/>
        </p:blipFill>
        <p:spPr>
          <a:xfrm>
            <a:off x="6636322" y="157347"/>
            <a:ext cx="723134" cy="1024126"/>
          </a:xfrm>
          <a:prstGeom prst="rect">
            <a:avLst/>
          </a:prstGeom>
        </p:spPr>
      </p:pic>
      <p:pic>
        <p:nvPicPr>
          <p:cNvPr id="74" name="Picture 36" descr="C:\Users\Ivy\AppData\Local\Microsoft\Windows\Temporary Internet Files\Content.IE5\Z2ME05OT\ambulance_plain_red[1].png"/>
          <p:cNvPicPr>
            <a:picLocks noChangeAspect="1" noChangeArrowheads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50049" y="3764296"/>
            <a:ext cx="720764" cy="78082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49" name="TextBox 248"/>
          <p:cNvSpPr txBox="1"/>
          <p:nvPr/>
        </p:nvSpPr>
        <p:spPr>
          <a:xfrm>
            <a:off x="284754" y="189462"/>
            <a:ext cx="2492990" cy="67710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TW" altLang="en-US" sz="2000" b="1" kern="1200" dirty="0">
                <a:solidFill>
                  <a:srgbClr val="00682F"/>
                </a:solidFill>
                <a:latin typeface="微軟正黑體"/>
                <a:ea typeface="微軟正黑體"/>
                <a:cs typeface="Aharoni" panose="02010803020104030203" pitchFamily="2" charset="-79"/>
              </a:rPr>
              <a:t>大埔區兒童</a:t>
            </a:r>
            <a:r>
              <a:rPr lang="zh-TW" altLang="en-US" sz="2000" b="1" kern="1200" dirty="0">
                <a:solidFill>
                  <a:srgbClr val="FF6700">
                    <a:lumMod val="75000"/>
                  </a:srgbClr>
                </a:solidFill>
                <a:latin typeface="微軟正黑體"/>
                <a:ea typeface="微軟正黑體"/>
                <a:cs typeface="Aharoni" panose="02010803020104030203" pitchFamily="2" charset="-79"/>
              </a:rPr>
              <a:t>損傷</a:t>
            </a:r>
            <a:r>
              <a:rPr lang="zh-TW" altLang="en-US" sz="2000" b="1" kern="1200" dirty="0">
                <a:solidFill>
                  <a:srgbClr val="00682F"/>
                </a:solidFill>
                <a:latin typeface="微軟正黑體"/>
                <a:ea typeface="微軟正黑體"/>
                <a:cs typeface="Aharoni" panose="02010803020104030203" pitchFamily="2" charset="-79"/>
              </a:rPr>
              <a:t>概覽</a:t>
            </a:r>
            <a:r>
              <a:rPr lang="en-GB" sz="2000" b="1" kern="1200" dirty="0">
                <a:solidFill>
                  <a:srgbClr val="00682F"/>
                </a:solidFill>
                <a:latin typeface="+mn-lt"/>
                <a:ea typeface="+mn-ea"/>
                <a:cs typeface="Aharoni" panose="02010803020104030203" pitchFamily="2" charset="-79"/>
              </a:rPr>
              <a:t/>
            </a:r>
            <a:br>
              <a:rPr lang="en-GB" sz="2000" b="1" kern="1200" dirty="0">
                <a:solidFill>
                  <a:srgbClr val="00682F"/>
                </a:solidFill>
                <a:latin typeface="+mn-lt"/>
                <a:ea typeface="+mn-ea"/>
                <a:cs typeface="Aharoni" panose="02010803020104030203" pitchFamily="2" charset="-79"/>
              </a:rPr>
            </a:br>
            <a:r>
              <a:rPr lang="en-GB" sz="1800" kern="1200" dirty="0" smtClean="0">
                <a:solidFill>
                  <a:srgbClr val="00682F"/>
                </a:solidFill>
                <a:latin typeface="Berlin Sans FB Demi" panose="020E0802020502020306" pitchFamily="34" charset="0"/>
                <a:ea typeface="+mn-ea"/>
                <a:cs typeface="Aharoni" panose="02010803020104030203" pitchFamily="2" charset="-79"/>
              </a:rPr>
              <a:t>2001-2012 </a:t>
            </a:r>
            <a:endParaRPr lang="en-GB" sz="1800" kern="1200" dirty="0">
              <a:solidFill>
                <a:srgbClr val="00682F"/>
              </a:solidFill>
              <a:latin typeface="Berlin Sans FB Demi" panose="020E0802020502020306" pitchFamily="34" charset="0"/>
              <a:ea typeface="+mn-ea"/>
              <a:cs typeface="Aharoni" panose="02010803020104030203" pitchFamily="2" charset="-79"/>
            </a:endParaRPr>
          </a:p>
        </p:txBody>
      </p:sp>
      <p:sp>
        <p:nvSpPr>
          <p:cNvPr id="255" name="TextBox 254"/>
          <p:cNvSpPr txBox="1"/>
          <p:nvPr/>
        </p:nvSpPr>
        <p:spPr>
          <a:xfrm>
            <a:off x="4749002" y="3383704"/>
            <a:ext cx="156966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TW" altLang="en-US" sz="1800" b="1" kern="1200" dirty="0" smtClean="0">
                <a:solidFill>
                  <a:srgbClr val="00682F"/>
                </a:solidFill>
                <a:latin typeface="Century Gothic"/>
                <a:ea typeface="微軟正黑體"/>
                <a:cs typeface="Aharoni" panose="02010803020104030203" pitchFamily="2" charset="-79"/>
              </a:rPr>
              <a:t>急症室求診率</a:t>
            </a:r>
            <a:endParaRPr lang="en-GB" sz="1800" b="1" kern="1200" dirty="0">
              <a:solidFill>
                <a:srgbClr val="00682F"/>
              </a:solidFill>
              <a:latin typeface="Century Gothic"/>
              <a:ea typeface="+mn-ea"/>
              <a:cs typeface="Aharoni" panose="02010803020104030203" pitchFamily="2" charset="-79"/>
            </a:endParaRPr>
          </a:p>
        </p:txBody>
      </p:sp>
      <p:sp>
        <p:nvSpPr>
          <p:cNvPr id="256" name="TextBox 255"/>
          <p:cNvSpPr txBox="1"/>
          <p:nvPr/>
        </p:nvSpPr>
        <p:spPr>
          <a:xfrm>
            <a:off x="4752165" y="624835"/>
            <a:ext cx="110799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TW" altLang="en-US" sz="1800" b="1" kern="1200" dirty="0" smtClean="0">
                <a:solidFill>
                  <a:srgbClr val="00682F"/>
                </a:solidFill>
                <a:latin typeface="Century Gothic"/>
                <a:ea typeface="微軟正黑體"/>
                <a:cs typeface="Aharoni" panose="02010803020104030203" pitchFamily="2" charset="-79"/>
              </a:rPr>
              <a:t>高危組</a:t>
            </a:r>
            <a:r>
              <a:rPr lang="zh-TW" altLang="en-US" sz="1800" b="1" kern="1200" dirty="0">
                <a:solidFill>
                  <a:srgbClr val="00682F"/>
                </a:solidFill>
                <a:latin typeface="Century Gothic"/>
                <a:ea typeface="微軟正黑體"/>
                <a:cs typeface="Aharoni" panose="02010803020104030203" pitchFamily="2" charset="-79"/>
              </a:rPr>
              <a:t>別</a:t>
            </a:r>
            <a:endParaRPr lang="en-GB" sz="1800" b="1" kern="1200" dirty="0">
              <a:solidFill>
                <a:srgbClr val="00682F"/>
              </a:solidFill>
              <a:latin typeface="Century Gothic"/>
              <a:ea typeface="+mn-ea"/>
              <a:cs typeface="Aharoni" panose="02010803020104030203" pitchFamily="2" charset="-79"/>
            </a:endParaRPr>
          </a:p>
        </p:txBody>
      </p:sp>
      <p:sp>
        <p:nvSpPr>
          <p:cNvPr id="257" name="TextBox 256"/>
          <p:cNvSpPr txBox="1"/>
          <p:nvPr/>
        </p:nvSpPr>
        <p:spPr>
          <a:xfrm>
            <a:off x="218287" y="1240169"/>
            <a:ext cx="180049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TW" altLang="en-US" sz="1800" b="1" kern="1200" dirty="0">
                <a:solidFill>
                  <a:srgbClr val="00682F"/>
                </a:solidFill>
                <a:latin typeface="Century Gothic"/>
                <a:ea typeface="微軟正黑體"/>
                <a:cs typeface="Aharoni" panose="02010803020104030203" pitchFamily="2" charset="-79"/>
              </a:rPr>
              <a:t>急症室醫療開支</a:t>
            </a:r>
            <a:endParaRPr lang="en-GB" sz="1800" b="1" kern="1200" dirty="0">
              <a:solidFill>
                <a:srgbClr val="00682F"/>
              </a:solidFill>
              <a:latin typeface="Century Gothic"/>
              <a:ea typeface="+mn-ea"/>
              <a:cs typeface="Aharoni" panose="02010803020104030203" pitchFamily="2" charset="-79"/>
            </a:endParaRPr>
          </a:p>
        </p:txBody>
      </p:sp>
      <p:sp>
        <p:nvSpPr>
          <p:cNvPr id="258" name="TextBox 257"/>
          <p:cNvSpPr txBox="1"/>
          <p:nvPr/>
        </p:nvSpPr>
        <p:spPr>
          <a:xfrm>
            <a:off x="218285" y="3657686"/>
            <a:ext cx="226215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TW" altLang="en-US" sz="1800" b="1" kern="1200" dirty="0" smtClean="0">
                <a:solidFill>
                  <a:srgbClr val="00682F"/>
                </a:solidFill>
                <a:latin typeface="Century Gothic"/>
                <a:ea typeface="微軟正黑體"/>
                <a:cs typeface="Aharoni" panose="02010803020104030203" pitchFamily="2" charset="-79"/>
              </a:rPr>
              <a:t>值得注意之損傷種類</a:t>
            </a:r>
            <a:endParaRPr lang="en-GB" sz="1800" b="1" kern="1200" dirty="0">
              <a:solidFill>
                <a:srgbClr val="00682F"/>
              </a:solidFill>
              <a:latin typeface="Century Gothic"/>
              <a:ea typeface="+mn-ea"/>
              <a:cs typeface="Aharoni" panose="02010803020104030203" pitchFamily="2" charset="-79"/>
            </a:endParaRPr>
          </a:p>
        </p:txBody>
      </p:sp>
      <p:sp>
        <p:nvSpPr>
          <p:cNvPr id="259" name="TextBox 1"/>
          <p:cNvSpPr txBox="1"/>
          <p:nvPr/>
        </p:nvSpPr>
        <p:spPr>
          <a:xfrm>
            <a:off x="560430" y="1859876"/>
            <a:ext cx="1673496" cy="939165"/>
          </a:xfrm>
          <a:prstGeom prst="rect">
            <a:avLst/>
          </a:prstGeom>
        </p:spPr>
        <p:txBody>
          <a:bodyPr wrap="square" rtlCol="0"/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zh-TW" altLang="en-US" kern="1200" dirty="0" smtClean="0">
                <a:solidFill>
                  <a:prstClr val="black"/>
                </a:solidFill>
              </a:rPr>
              <a:t>每年</a:t>
            </a:r>
            <a:r>
              <a:rPr lang="zh-TW" altLang="en-US" kern="1200" dirty="0">
                <a:solidFill>
                  <a:prstClr val="black"/>
                </a:solidFill>
              </a:rPr>
              <a:t>有</a:t>
            </a:r>
            <a:r>
              <a:rPr lang="en-US" kern="1200" dirty="0">
                <a:solidFill>
                  <a:prstClr val="black"/>
                </a:solidFill>
              </a:rPr>
              <a:t> </a:t>
            </a:r>
            <a:r>
              <a:rPr lang="en-US" kern="1200" dirty="0" smtClean="0">
                <a:solidFill>
                  <a:prstClr val="black"/>
                </a:solidFill>
              </a:rPr>
              <a:t>53.0% </a:t>
            </a:r>
            <a:r>
              <a:rPr lang="en-US" sz="2000" b="1" kern="1200" dirty="0" smtClean="0">
                <a:solidFill>
                  <a:srgbClr val="C00000"/>
                </a:solidFill>
              </a:rPr>
              <a:t>$1,514,836</a:t>
            </a:r>
            <a:endParaRPr lang="en-US" sz="1200" kern="1200" dirty="0" smtClean="0">
              <a:solidFill>
                <a:prstClr val="black"/>
              </a:solidFill>
            </a:endParaRPr>
          </a:p>
          <a:p>
            <a:pPr algn="ctr"/>
            <a:r>
              <a:rPr lang="zh-TW" altLang="en-US" sz="2400" b="1" kern="1200" dirty="0" smtClean="0">
                <a:solidFill>
                  <a:srgbClr val="C00000"/>
                </a:solidFill>
              </a:rPr>
              <a:t>可避免</a:t>
            </a:r>
            <a:endParaRPr lang="en-GB" sz="2800" b="1" kern="1200" dirty="0">
              <a:solidFill>
                <a:srgbClr val="C00000"/>
              </a:solidFill>
            </a:endParaRPr>
          </a:p>
        </p:txBody>
      </p:sp>
      <p:sp>
        <p:nvSpPr>
          <p:cNvPr id="260" name="TextBox 259"/>
          <p:cNvSpPr txBox="1"/>
          <p:nvPr/>
        </p:nvSpPr>
        <p:spPr>
          <a:xfrm>
            <a:off x="6942211" y="804038"/>
            <a:ext cx="1975221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TW" altLang="en-US" sz="1050" kern="1200" baseline="-25000" dirty="0" smtClean="0">
                <a:solidFill>
                  <a:prstClr val="black"/>
                </a:solidFill>
                <a:latin typeface="Century Gothic"/>
                <a:ea typeface="微軟正黑體"/>
                <a:cs typeface="+mn-cs"/>
              </a:rPr>
              <a:t>每十萬人</a:t>
            </a:r>
            <a:r>
              <a:rPr lang="en-GB" sz="3200" kern="1200" dirty="0" smtClean="0">
                <a:solidFill>
                  <a:prstClr val="black"/>
                </a:solidFill>
                <a:latin typeface="Century Gothic"/>
                <a:ea typeface="+mn-ea"/>
                <a:cs typeface="+mn-cs"/>
              </a:rPr>
              <a:t>10,725</a:t>
            </a:r>
            <a:r>
              <a:rPr lang="zh-TW" altLang="en-US" sz="1050" kern="1200" baseline="-25000" dirty="0" smtClean="0">
                <a:solidFill>
                  <a:prstClr val="black"/>
                </a:solidFill>
                <a:latin typeface="Century Gothic"/>
                <a:ea typeface="微軟正黑體"/>
                <a:cs typeface="+mn-cs"/>
              </a:rPr>
              <a:t>人次</a:t>
            </a:r>
            <a:endParaRPr lang="en-GB" sz="1050" kern="1200" baseline="-25000" dirty="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261" name="TextBox 1"/>
          <p:cNvSpPr txBox="1"/>
          <p:nvPr/>
        </p:nvSpPr>
        <p:spPr>
          <a:xfrm>
            <a:off x="2444994" y="2022232"/>
            <a:ext cx="1750600" cy="816952"/>
          </a:xfrm>
          <a:prstGeom prst="rect">
            <a:avLst/>
          </a:prstGeom>
        </p:spPr>
        <p:txBody>
          <a:bodyPr wrap="square" rtlCol="0"/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zh-TW" altLang="en-US" sz="1400" b="1" kern="1200" dirty="0" smtClean="0">
                <a:solidFill>
                  <a:prstClr val="black"/>
                </a:solidFill>
              </a:rPr>
              <a:t>每年</a:t>
            </a:r>
            <a:r>
              <a:rPr lang="zh-TW" altLang="en-US" sz="1600" b="1" kern="1200" dirty="0" smtClean="0">
                <a:solidFill>
                  <a:prstClr val="black"/>
                </a:solidFill>
              </a:rPr>
              <a:t>共</a:t>
            </a:r>
            <a:endParaRPr lang="en-US" sz="1400" b="1" kern="1200" dirty="0" smtClean="0">
              <a:solidFill>
                <a:prstClr val="black"/>
              </a:solidFill>
            </a:endParaRPr>
          </a:p>
          <a:p>
            <a:pPr algn="ctr"/>
            <a:r>
              <a:rPr lang="en-US" sz="2400" b="1" kern="1200" dirty="0" smtClean="0">
                <a:solidFill>
                  <a:prstClr val="black"/>
                </a:solidFill>
              </a:rPr>
              <a:t>$2,857,283</a:t>
            </a:r>
            <a:r>
              <a:rPr lang="en-US" sz="2000" kern="1200" dirty="0" smtClean="0">
                <a:solidFill>
                  <a:prstClr val="black"/>
                </a:solidFill>
              </a:rPr>
              <a:t/>
            </a:r>
            <a:br>
              <a:rPr lang="en-US" sz="2000" kern="1200" dirty="0" smtClean="0">
                <a:solidFill>
                  <a:prstClr val="black"/>
                </a:solidFill>
              </a:rPr>
            </a:br>
            <a:endParaRPr lang="en-GB" sz="2800" b="1" kern="1200" dirty="0">
              <a:solidFill>
                <a:prstClr val="black"/>
              </a:solidFill>
            </a:endParaRPr>
          </a:p>
        </p:txBody>
      </p:sp>
      <p:sp>
        <p:nvSpPr>
          <p:cNvPr id="262" name="TextBox 1"/>
          <p:cNvSpPr txBox="1"/>
          <p:nvPr/>
        </p:nvSpPr>
        <p:spPr>
          <a:xfrm>
            <a:off x="591087" y="4221088"/>
            <a:ext cx="1136322" cy="720000"/>
          </a:xfrm>
          <a:prstGeom prst="rect">
            <a:avLst/>
          </a:prstGeom>
        </p:spPr>
        <p:txBody>
          <a:bodyPr wrap="square" rtlCol="0"/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zh-TW" altLang="en-US" sz="1200" kern="1200" dirty="0">
                <a:solidFill>
                  <a:srgbClr val="0000FF"/>
                </a:solidFill>
              </a:rPr>
              <a:t>改善中</a:t>
            </a:r>
            <a:endParaRPr lang="en-US" sz="1200" kern="1200" dirty="0">
              <a:solidFill>
                <a:srgbClr val="0000FF"/>
              </a:solidFill>
            </a:endParaRPr>
          </a:p>
          <a:p>
            <a:pPr algn="ctr"/>
            <a:r>
              <a:rPr lang="zh-TW" altLang="en-US" sz="1200" b="1" kern="1200" dirty="0" smtClean="0">
                <a:solidFill>
                  <a:srgbClr val="00682F"/>
                </a:solidFill>
              </a:rPr>
              <a:t>非禮</a:t>
            </a:r>
            <a:endParaRPr lang="en-GB" sz="1200" b="1" kern="1200" dirty="0">
              <a:solidFill>
                <a:srgbClr val="00682F"/>
              </a:solidFill>
            </a:endParaRPr>
          </a:p>
        </p:txBody>
      </p:sp>
      <p:sp>
        <p:nvSpPr>
          <p:cNvPr id="263" name="TextBox 1"/>
          <p:cNvSpPr txBox="1"/>
          <p:nvPr/>
        </p:nvSpPr>
        <p:spPr>
          <a:xfrm>
            <a:off x="2883124" y="4226208"/>
            <a:ext cx="1136492" cy="720000"/>
          </a:xfrm>
          <a:prstGeom prst="rect">
            <a:avLst/>
          </a:prstGeom>
        </p:spPr>
        <p:txBody>
          <a:bodyPr wrap="square" rtlCol="0"/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zh-TW" altLang="en-US" sz="1200" kern="1200" dirty="0">
                <a:solidFill>
                  <a:prstClr val="black"/>
                </a:solidFill>
              </a:rPr>
              <a:t>有待改善</a:t>
            </a:r>
            <a:endParaRPr lang="en-US" sz="1200" kern="1200" dirty="0">
              <a:solidFill>
                <a:prstClr val="black"/>
              </a:solidFill>
            </a:endParaRPr>
          </a:p>
          <a:p>
            <a:pPr algn="ctr"/>
            <a:r>
              <a:rPr lang="zh-TW" altLang="en-US" sz="1200" b="1" kern="1200" dirty="0" smtClean="0">
                <a:solidFill>
                  <a:srgbClr val="00682F"/>
                </a:solidFill>
              </a:rPr>
              <a:t>運動意外</a:t>
            </a:r>
            <a:endParaRPr lang="en-GB" sz="1200" b="1" kern="1200" dirty="0">
              <a:solidFill>
                <a:srgbClr val="00682F"/>
              </a:solidFill>
            </a:endParaRPr>
          </a:p>
        </p:txBody>
      </p:sp>
      <p:sp>
        <p:nvSpPr>
          <p:cNvPr id="264" name="TextBox 1"/>
          <p:cNvSpPr txBox="1"/>
          <p:nvPr/>
        </p:nvSpPr>
        <p:spPr>
          <a:xfrm>
            <a:off x="1644738" y="4221168"/>
            <a:ext cx="1337130" cy="720000"/>
          </a:xfrm>
          <a:prstGeom prst="rect">
            <a:avLst/>
          </a:prstGeom>
        </p:spPr>
        <p:txBody>
          <a:bodyPr wrap="square" rtlCol="0"/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zh-TW" altLang="en-US" sz="1200" kern="1200" dirty="0">
                <a:solidFill>
                  <a:srgbClr val="C00000"/>
                </a:solidFill>
              </a:rPr>
              <a:t>惡化中</a:t>
            </a:r>
            <a:endParaRPr lang="en-US" sz="1200" kern="1200" dirty="0">
              <a:solidFill>
                <a:srgbClr val="C00000"/>
              </a:solidFill>
            </a:endParaRPr>
          </a:p>
          <a:p>
            <a:pPr algn="ctr"/>
            <a:r>
              <a:rPr lang="zh-TW" altLang="en-US" sz="1200" b="1" kern="1200" dirty="0" smtClean="0">
                <a:solidFill>
                  <a:srgbClr val="00682F"/>
                </a:solidFill>
              </a:rPr>
              <a:t>交通意外</a:t>
            </a:r>
            <a:endParaRPr lang="en-GB" sz="1200" b="1" kern="1200" dirty="0">
              <a:solidFill>
                <a:srgbClr val="00682F"/>
              </a:solidFill>
            </a:endParaRPr>
          </a:p>
        </p:txBody>
      </p:sp>
      <p:sp>
        <p:nvSpPr>
          <p:cNvPr id="265" name="TextBox 1"/>
          <p:cNvSpPr txBox="1"/>
          <p:nvPr/>
        </p:nvSpPr>
        <p:spPr>
          <a:xfrm>
            <a:off x="4917874" y="1109869"/>
            <a:ext cx="1315851" cy="324026"/>
          </a:xfrm>
          <a:prstGeom prst="rect">
            <a:avLst/>
          </a:prstGeom>
          <a:ln>
            <a:noFill/>
          </a:ln>
        </p:spPr>
        <p:txBody>
          <a:bodyPr wrap="none" rtlCol="0"/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r>
              <a:rPr lang="zh-TW" altLang="en-US" sz="1600" b="1" kern="1200" dirty="0" smtClean="0">
                <a:ln w="3175">
                  <a:solidFill>
                    <a:srgbClr val="002060"/>
                  </a:solidFill>
                </a:ln>
                <a:solidFill>
                  <a:srgbClr val="0070C0"/>
                </a:solidFill>
              </a:rPr>
              <a:t>男性</a:t>
            </a:r>
            <a:r>
              <a:rPr lang="en-US" sz="1600" kern="1200" dirty="0" smtClean="0">
                <a:ln w="3175">
                  <a:solidFill>
                    <a:srgbClr val="002060"/>
                  </a:solidFill>
                </a:ln>
                <a:solidFill>
                  <a:srgbClr val="0070C0"/>
                </a:solidFill>
              </a:rPr>
              <a:t> </a:t>
            </a:r>
            <a:r>
              <a:rPr lang="en-US" sz="1600" kern="1200" dirty="0" smtClean="0">
                <a:solidFill>
                  <a:prstClr val="black"/>
                </a:solidFill>
              </a:rPr>
              <a:t>0-4</a:t>
            </a:r>
            <a:r>
              <a:rPr lang="zh-TW" altLang="en-US" sz="1600" kern="1200" dirty="0" smtClean="0">
                <a:solidFill>
                  <a:prstClr val="black"/>
                </a:solidFill>
              </a:rPr>
              <a:t>歲</a:t>
            </a:r>
            <a:endParaRPr lang="en-GB" sz="1600" kern="1200" dirty="0">
              <a:solidFill>
                <a:prstClr val="black"/>
              </a:solidFill>
            </a:endParaRPr>
          </a:p>
        </p:txBody>
      </p:sp>
      <p:sp>
        <p:nvSpPr>
          <p:cNvPr id="266" name="TextBox 1"/>
          <p:cNvSpPr txBox="1"/>
          <p:nvPr/>
        </p:nvSpPr>
        <p:spPr>
          <a:xfrm>
            <a:off x="4917873" y="2492728"/>
            <a:ext cx="1315851" cy="324048"/>
          </a:xfrm>
          <a:prstGeom prst="rect">
            <a:avLst/>
          </a:prstGeom>
        </p:spPr>
        <p:txBody>
          <a:bodyPr wrap="none" rtlCol="0"/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r>
              <a:rPr lang="zh-TW" altLang="en-US" sz="1600" b="1" kern="1200" dirty="0" smtClean="0">
                <a:ln w="3175">
                  <a:solidFill>
                    <a:srgbClr val="002060"/>
                  </a:solidFill>
                </a:ln>
                <a:solidFill>
                  <a:srgbClr val="0070C0"/>
                </a:solidFill>
              </a:rPr>
              <a:t>男性 </a:t>
            </a:r>
            <a:r>
              <a:rPr lang="en-US" sz="1600" kern="1200" dirty="0" smtClean="0">
                <a:solidFill>
                  <a:prstClr val="black"/>
                </a:solidFill>
              </a:rPr>
              <a:t>15-19</a:t>
            </a:r>
            <a:r>
              <a:rPr lang="zh-TW" altLang="en-US" sz="1600" kern="1200" dirty="0" smtClean="0">
                <a:solidFill>
                  <a:prstClr val="black"/>
                </a:solidFill>
              </a:rPr>
              <a:t>歲</a:t>
            </a:r>
            <a:endParaRPr lang="en-GB" sz="1600" kern="1200" dirty="0">
              <a:solidFill>
                <a:prstClr val="black"/>
              </a:solidFill>
            </a:endParaRPr>
          </a:p>
        </p:txBody>
      </p:sp>
      <p:sp>
        <p:nvSpPr>
          <p:cNvPr id="267" name="TextBox 1"/>
          <p:cNvSpPr txBox="1"/>
          <p:nvPr/>
        </p:nvSpPr>
        <p:spPr>
          <a:xfrm>
            <a:off x="4917872" y="1580152"/>
            <a:ext cx="1315851" cy="324026"/>
          </a:xfrm>
          <a:prstGeom prst="rect">
            <a:avLst/>
          </a:prstGeom>
          <a:ln>
            <a:noFill/>
          </a:ln>
        </p:spPr>
        <p:txBody>
          <a:bodyPr wrap="none" rtlCol="0"/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r>
              <a:rPr lang="zh-TW" altLang="en-US" sz="1600" b="1" kern="1200" dirty="0" smtClean="0">
                <a:ln w="3175">
                  <a:solidFill>
                    <a:prstClr val="black"/>
                  </a:solidFill>
                </a:ln>
                <a:solidFill>
                  <a:srgbClr val="FF7C80"/>
                </a:solidFill>
              </a:rPr>
              <a:t>女性</a:t>
            </a:r>
            <a:r>
              <a:rPr lang="en-US" sz="1600" b="1" kern="1200" dirty="0" smtClean="0">
                <a:ln w="3175">
                  <a:solidFill>
                    <a:prstClr val="black"/>
                  </a:solidFill>
                </a:ln>
                <a:solidFill>
                  <a:srgbClr val="0070C0"/>
                </a:solidFill>
              </a:rPr>
              <a:t> </a:t>
            </a:r>
            <a:r>
              <a:rPr lang="en-US" sz="1600" kern="1200" dirty="0" smtClean="0">
                <a:solidFill>
                  <a:prstClr val="black"/>
                </a:solidFill>
              </a:rPr>
              <a:t>0-4</a:t>
            </a:r>
            <a:r>
              <a:rPr lang="zh-TW" altLang="en-US" sz="1600" kern="1200" dirty="0" smtClean="0">
                <a:solidFill>
                  <a:prstClr val="black"/>
                </a:solidFill>
              </a:rPr>
              <a:t>歲</a:t>
            </a:r>
            <a:endParaRPr lang="en-GB" sz="1600" kern="1200" dirty="0">
              <a:solidFill>
                <a:prstClr val="black"/>
              </a:solidFill>
            </a:endParaRPr>
          </a:p>
        </p:txBody>
      </p:sp>
      <p:sp>
        <p:nvSpPr>
          <p:cNvPr id="268" name="TextBox 1"/>
          <p:cNvSpPr txBox="1"/>
          <p:nvPr/>
        </p:nvSpPr>
        <p:spPr>
          <a:xfrm>
            <a:off x="4917870" y="2025382"/>
            <a:ext cx="1315851" cy="324026"/>
          </a:xfrm>
          <a:prstGeom prst="rect">
            <a:avLst/>
          </a:prstGeom>
          <a:ln>
            <a:noFill/>
          </a:ln>
        </p:spPr>
        <p:txBody>
          <a:bodyPr wrap="none" rtlCol="0"/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r>
              <a:rPr lang="zh-TW" altLang="en-US" sz="1600" b="1" kern="1200" dirty="0" smtClean="0">
                <a:ln w="3175">
                  <a:solidFill>
                    <a:srgbClr val="002060"/>
                  </a:solidFill>
                </a:ln>
                <a:solidFill>
                  <a:srgbClr val="0070C0"/>
                </a:solidFill>
              </a:rPr>
              <a:t>男性 </a:t>
            </a:r>
            <a:r>
              <a:rPr lang="en-US" altLang="zh-TW" sz="1600" kern="1200" dirty="0" smtClean="0">
                <a:solidFill>
                  <a:prstClr val="black"/>
                </a:solidFill>
              </a:rPr>
              <a:t>10-14</a:t>
            </a:r>
            <a:r>
              <a:rPr lang="zh-TW" altLang="en-US" sz="1600" kern="1200" dirty="0" smtClean="0">
                <a:solidFill>
                  <a:prstClr val="black"/>
                </a:solidFill>
              </a:rPr>
              <a:t>歲</a:t>
            </a:r>
            <a:endParaRPr lang="en-GB" sz="1600" kern="1200" dirty="0">
              <a:solidFill>
                <a:prstClr val="black"/>
              </a:solidFill>
            </a:endParaRPr>
          </a:p>
        </p:txBody>
      </p:sp>
      <p:sp>
        <p:nvSpPr>
          <p:cNvPr id="269" name="TextBox 268"/>
          <p:cNvSpPr txBox="1"/>
          <p:nvPr/>
        </p:nvSpPr>
        <p:spPr>
          <a:xfrm>
            <a:off x="6762088" y="1349322"/>
            <a:ext cx="148790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TW" altLang="en-US" sz="1050" kern="1200" baseline="-25000" dirty="0" smtClean="0">
                <a:solidFill>
                  <a:prstClr val="black"/>
                </a:solidFill>
                <a:latin typeface="Century Gothic"/>
                <a:ea typeface="微軟正黑體"/>
                <a:cs typeface="+mn-cs"/>
              </a:rPr>
              <a:t>每十萬人</a:t>
            </a:r>
            <a:r>
              <a:rPr lang="en-US" sz="2400" kern="1200" dirty="0" smtClean="0">
                <a:solidFill>
                  <a:prstClr val="black"/>
                </a:solidFill>
                <a:latin typeface="Century Gothic"/>
                <a:ea typeface="+mn-ea"/>
                <a:cs typeface="+mn-cs"/>
              </a:rPr>
              <a:t>8,990</a:t>
            </a:r>
            <a:r>
              <a:rPr lang="zh-TW" altLang="en-US" sz="1050" kern="1200" baseline="-25000" dirty="0" smtClean="0">
                <a:solidFill>
                  <a:prstClr val="black"/>
                </a:solidFill>
                <a:latin typeface="Century Gothic"/>
                <a:ea typeface="微軟正黑體"/>
                <a:cs typeface="+mn-cs"/>
              </a:rPr>
              <a:t>人次</a:t>
            </a:r>
            <a:endParaRPr lang="en-GB" sz="1050" kern="1200" baseline="-25000" dirty="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270" name="TextBox 269"/>
          <p:cNvSpPr txBox="1"/>
          <p:nvPr/>
        </p:nvSpPr>
        <p:spPr>
          <a:xfrm>
            <a:off x="6636320" y="1861648"/>
            <a:ext cx="1364476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TW" altLang="en-US" sz="1050" kern="1200" baseline="-25000" dirty="0" smtClean="0">
                <a:solidFill>
                  <a:prstClr val="black"/>
                </a:solidFill>
                <a:latin typeface="Century Gothic"/>
                <a:ea typeface="微軟正黑體"/>
                <a:cs typeface="+mn-cs"/>
              </a:rPr>
              <a:t>每十萬人</a:t>
            </a:r>
            <a:r>
              <a:rPr lang="en-US" altLang="zh-TW" sz="2000" kern="1200" dirty="0" smtClean="0">
                <a:solidFill>
                  <a:prstClr val="black"/>
                </a:solidFill>
                <a:latin typeface="Century Gothic"/>
                <a:ea typeface="微軟正黑體"/>
                <a:cs typeface="+mn-cs"/>
              </a:rPr>
              <a:t>8,399</a:t>
            </a:r>
            <a:r>
              <a:rPr lang="zh-TW" altLang="en-US" sz="1050" kern="1200" baseline="-25000" dirty="0" smtClean="0">
                <a:solidFill>
                  <a:prstClr val="black"/>
                </a:solidFill>
                <a:latin typeface="Century Gothic"/>
                <a:ea typeface="微軟正黑體"/>
                <a:cs typeface="+mn-cs"/>
              </a:rPr>
              <a:t>人次</a:t>
            </a:r>
            <a:endParaRPr lang="en-GB" sz="1050" kern="1200" baseline="-25000" dirty="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271" name="TextBox 270"/>
          <p:cNvSpPr txBox="1"/>
          <p:nvPr/>
        </p:nvSpPr>
        <p:spPr>
          <a:xfrm>
            <a:off x="6579372" y="2318639"/>
            <a:ext cx="1364476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TW" altLang="en-US" sz="1050" kern="1200" baseline="-25000" dirty="0" smtClean="0">
                <a:solidFill>
                  <a:prstClr val="black"/>
                </a:solidFill>
                <a:latin typeface="Century Gothic"/>
                <a:ea typeface="微軟正黑體"/>
                <a:cs typeface="+mn-cs"/>
              </a:rPr>
              <a:t>每十萬人</a:t>
            </a:r>
            <a:r>
              <a:rPr lang="en-US" altLang="zh-TW" sz="2000" kern="1200" dirty="0" smtClean="0">
                <a:solidFill>
                  <a:prstClr val="black"/>
                </a:solidFill>
                <a:latin typeface="Century Gothic"/>
                <a:ea typeface="微軟正黑體"/>
                <a:cs typeface="+mn-cs"/>
              </a:rPr>
              <a:t>8,219</a:t>
            </a:r>
            <a:r>
              <a:rPr lang="zh-TW" altLang="en-US" sz="1050" kern="1200" baseline="-25000" dirty="0" smtClean="0">
                <a:solidFill>
                  <a:prstClr val="black"/>
                </a:solidFill>
                <a:latin typeface="Century Gothic"/>
                <a:ea typeface="微軟正黑體"/>
                <a:cs typeface="+mn-cs"/>
              </a:rPr>
              <a:t>人次</a:t>
            </a:r>
            <a:endParaRPr lang="en-GB" sz="1050" kern="1200" baseline="-25000" dirty="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272" name="TextBox 1"/>
          <p:cNvSpPr txBox="1"/>
          <p:nvPr/>
        </p:nvSpPr>
        <p:spPr>
          <a:xfrm rot="16200000">
            <a:off x="4468965" y="4377490"/>
            <a:ext cx="1302855" cy="299092"/>
          </a:xfrm>
          <a:prstGeom prst="rect">
            <a:avLst/>
          </a:prstGeom>
        </p:spPr>
        <p:txBody>
          <a:bodyPr wrap="none" rtlCol="0"/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pPr algn="r"/>
            <a:r>
              <a:rPr lang="zh-TW" altLang="en-US" sz="1200" kern="1200" baseline="-25000" dirty="0" smtClean="0">
                <a:solidFill>
                  <a:prstClr val="black"/>
                </a:solidFill>
              </a:rPr>
              <a:t>每十萬人</a:t>
            </a:r>
            <a:r>
              <a:rPr lang="en-US" altLang="zh-TW" sz="1800" kern="1200" dirty="0" smtClean="0">
                <a:solidFill>
                  <a:prstClr val="black"/>
                </a:solidFill>
              </a:rPr>
              <a:t>8,224</a:t>
            </a:r>
            <a:r>
              <a:rPr lang="zh-TW" altLang="en-US" sz="1200" kern="1200" baseline="-25000" dirty="0" smtClean="0">
                <a:solidFill>
                  <a:prstClr val="black"/>
                </a:solidFill>
              </a:rPr>
              <a:t>人次</a:t>
            </a:r>
            <a:endParaRPr lang="en-GB" sz="1200" kern="1200" baseline="-25000" dirty="0">
              <a:solidFill>
                <a:prstClr val="black"/>
              </a:solidFill>
            </a:endParaRPr>
          </a:p>
        </p:txBody>
      </p:sp>
      <p:sp>
        <p:nvSpPr>
          <p:cNvPr id="273" name="TextBox 2"/>
          <p:cNvSpPr txBox="1"/>
          <p:nvPr/>
        </p:nvSpPr>
        <p:spPr>
          <a:xfrm rot="16200000">
            <a:off x="7265635" y="4500234"/>
            <a:ext cx="1302855" cy="299092"/>
          </a:xfrm>
          <a:prstGeom prst="rect">
            <a:avLst/>
          </a:prstGeom>
        </p:spPr>
        <p:txBody>
          <a:bodyPr wrap="none" rtlCol="0"/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pPr algn="r"/>
            <a:r>
              <a:rPr lang="zh-TW" altLang="en-US" sz="1200" kern="1200" baseline="-25000" dirty="0" smtClean="0">
                <a:solidFill>
                  <a:prstClr val="black"/>
                </a:solidFill>
              </a:rPr>
              <a:t>每十萬人</a:t>
            </a:r>
            <a:r>
              <a:rPr lang="en-US" altLang="zh-TW" sz="1800" kern="1200" dirty="0" smtClean="0">
                <a:solidFill>
                  <a:prstClr val="black"/>
                </a:solidFill>
              </a:rPr>
              <a:t>6,391</a:t>
            </a:r>
            <a:r>
              <a:rPr lang="zh-TW" altLang="en-US" sz="1200" kern="1200" baseline="-25000" dirty="0" smtClean="0">
                <a:solidFill>
                  <a:prstClr val="black"/>
                </a:solidFill>
              </a:rPr>
              <a:t>人次</a:t>
            </a:r>
            <a:endParaRPr lang="en-GB" sz="1200" kern="1200" baseline="-25000" dirty="0">
              <a:solidFill>
                <a:prstClr val="black"/>
              </a:solidFill>
            </a:endParaRPr>
          </a:p>
        </p:txBody>
      </p:sp>
      <p:sp>
        <p:nvSpPr>
          <p:cNvPr id="279" name="Oval 278"/>
          <p:cNvSpPr/>
          <p:nvPr/>
        </p:nvSpPr>
        <p:spPr>
          <a:xfrm>
            <a:off x="3422558" y="5452850"/>
            <a:ext cx="66462" cy="7200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sz="1800" kern="1200">
              <a:solidFill>
                <a:prstClr val="white"/>
              </a:solidFill>
            </a:endParaRPr>
          </a:p>
        </p:txBody>
      </p:sp>
      <p:sp>
        <p:nvSpPr>
          <p:cNvPr id="280" name="Oval 279"/>
          <p:cNvSpPr/>
          <p:nvPr/>
        </p:nvSpPr>
        <p:spPr>
          <a:xfrm>
            <a:off x="3422558" y="5981795"/>
            <a:ext cx="66462" cy="7200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sz="1800" kern="1200">
              <a:solidFill>
                <a:prstClr val="white"/>
              </a:solidFill>
            </a:endParaRPr>
          </a:p>
        </p:txBody>
      </p:sp>
      <p:sp>
        <p:nvSpPr>
          <p:cNvPr id="281" name="Oval 280"/>
          <p:cNvSpPr/>
          <p:nvPr/>
        </p:nvSpPr>
        <p:spPr>
          <a:xfrm>
            <a:off x="3422558" y="6510740"/>
            <a:ext cx="66462" cy="7200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sz="1800" kern="1200">
              <a:solidFill>
                <a:prstClr val="white"/>
              </a:solidFill>
            </a:endParaRPr>
          </a:p>
        </p:txBody>
      </p:sp>
      <p:sp>
        <p:nvSpPr>
          <p:cNvPr id="282" name="Oval 281"/>
          <p:cNvSpPr/>
          <p:nvPr/>
        </p:nvSpPr>
        <p:spPr>
          <a:xfrm>
            <a:off x="1141100" y="5478746"/>
            <a:ext cx="66462" cy="7200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sz="1800" kern="1200">
              <a:solidFill>
                <a:prstClr val="white"/>
              </a:solidFill>
            </a:endParaRPr>
          </a:p>
        </p:txBody>
      </p:sp>
      <p:sp>
        <p:nvSpPr>
          <p:cNvPr id="283" name="Oval 282"/>
          <p:cNvSpPr/>
          <p:nvPr/>
        </p:nvSpPr>
        <p:spPr>
          <a:xfrm>
            <a:off x="1141100" y="6007691"/>
            <a:ext cx="66462" cy="7200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sz="1800" kern="1200">
              <a:solidFill>
                <a:prstClr val="white"/>
              </a:solidFill>
            </a:endParaRPr>
          </a:p>
        </p:txBody>
      </p:sp>
      <p:sp>
        <p:nvSpPr>
          <p:cNvPr id="284" name="Oval 283"/>
          <p:cNvSpPr/>
          <p:nvPr/>
        </p:nvSpPr>
        <p:spPr>
          <a:xfrm>
            <a:off x="1141100" y="6536636"/>
            <a:ext cx="66462" cy="7200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sz="1800" kern="1200">
              <a:solidFill>
                <a:prstClr val="white"/>
              </a:solidFill>
            </a:endParaRPr>
          </a:p>
        </p:txBody>
      </p:sp>
      <p:sp>
        <p:nvSpPr>
          <p:cNvPr id="285" name="Oval 284"/>
          <p:cNvSpPr/>
          <p:nvPr/>
        </p:nvSpPr>
        <p:spPr>
          <a:xfrm>
            <a:off x="2287410" y="5457690"/>
            <a:ext cx="66462" cy="7200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sz="1800" kern="1200">
              <a:solidFill>
                <a:prstClr val="white"/>
              </a:solidFill>
            </a:endParaRPr>
          </a:p>
        </p:txBody>
      </p:sp>
      <p:sp>
        <p:nvSpPr>
          <p:cNvPr id="286" name="Oval 285"/>
          <p:cNvSpPr/>
          <p:nvPr/>
        </p:nvSpPr>
        <p:spPr>
          <a:xfrm>
            <a:off x="2287410" y="5986635"/>
            <a:ext cx="66462" cy="7200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sz="1800" kern="1200">
              <a:solidFill>
                <a:prstClr val="white"/>
              </a:solidFill>
            </a:endParaRPr>
          </a:p>
        </p:txBody>
      </p:sp>
      <p:sp>
        <p:nvSpPr>
          <p:cNvPr id="287" name="Oval 286"/>
          <p:cNvSpPr/>
          <p:nvPr/>
        </p:nvSpPr>
        <p:spPr>
          <a:xfrm>
            <a:off x="2287410" y="6515580"/>
            <a:ext cx="66462" cy="7200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sz="1800" kern="1200">
              <a:solidFill>
                <a:prstClr val="white"/>
              </a:solidFill>
            </a:endParaRPr>
          </a:p>
        </p:txBody>
      </p:sp>
      <p:grpSp>
        <p:nvGrpSpPr>
          <p:cNvPr id="288" name="Group 287"/>
          <p:cNvGrpSpPr/>
          <p:nvPr/>
        </p:nvGrpSpPr>
        <p:grpSpPr>
          <a:xfrm>
            <a:off x="3342325" y="6453336"/>
            <a:ext cx="218160" cy="344506"/>
            <a:chOff x="1156807" y="5912945"/>
            <a:chExt cx="236340" cy="344506"/>
          </a:xfrm>
        </p:grpSpPr>
        <p:sp>
          <p:nvSpPr>
            <p:cNvPr id="289" name="Oval 288"/>
            <p:cNvSpPr/>
            <p:nvPr/>
          </p:nvSpPr>
          <p:spPr>
            <a:xfrm>
              <a:off x="1236192" y="6007691"/>
              <a:ext cx="72000" cy="720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white"/>
                </a:solidFill>
              </a:endParaRPr>
            </a:p>
          </p:txBody>
        </p:sp>
        <p:sp>
          <p:nvSpPr>
            <p:cNvPr id="290" name="Oval 289"/>
            <p:cNvSpPr/>
            <p:nvPr/>
          </p:nvSpPr>
          <p:spPr>
            <a:xfrm>
              <a:off x="1156807" y="5912945"/>
              <a:ext cx="236340" cy="236340"/>
            </a:xfrm>
            <a:prstGeom prst="ellipse">
              <a:avLst/>
            </a:prstGeom>
            <a:solidFill>
              <a:srgbClr val="FCFDCF"/>
            </a:solidFill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white"/>
                </a:solidFill>
              </a:endParaRPr>
            </a:p>
          </p:txBody>
        </p:sp>
        <p:cxnSp>
          <p:nvCxnSpPr>
            <p:cNvPr id="291" name="Straight Connector 290"/>
            <p:cNvCxnSpPr/>
            <p:nvPr/>
          </p:nvCxnSpPr>
          <p:spPr>
            <a:xfrm>
              <a:off x="1238819" y="5970494"/>
              <a:ext cx="0" cy="60621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2" name="Straight Connector 291"/>
            <p:cNvCxnSpPr/>
            <p:nvPr/>
          </p:nvCxnSpPr>
          <p:spPr>
            <a:xfrm>
              <a:off x="1308259" y="5970494"/>
              <a:ext cx="0" cy="60621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93" name="Arc 292"/>
            <p:cNvSpPr/>
            <p:nvPr/>
          </p:nvSpPr>
          <p:spPr>
            <a:xfrm rot="18900000">
              <a:off x="1180422" y="6064934"/>
              <a:ext cx="192517" cy="192517"/>
            </a:xfrm>
            <a:prstGeom prst="arc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black"/>
                </a:solidFill>
              </a:endParaRPr>
            </a:p>
          </p:txBody>
        </p:sp>
      </p:grpSp>
      <p:grpSp>
        <p:nvGrpSpPr>
          <p:cNvPr id="294" name="Group 293"/>
          <p:cNvGrpSpPr/>
          <p:nvPr/>
        </p:nvGrpSpPr>
        <p:grpSpPr>
          <a:xfrm>
            <a:off x="3574966" y="6453336"/>
            <a:ext cx="218160" cy="344506"/>
            <a:chOff x="1156807" y="5912945"/>
            <a:chExt cx="236340" cy="344506"/>
          </a:xfrm>
        </p:grpSpPr>
        <p:sp>
          <p:nvSpPr>
            <p:cNvPr id="295" name="Oval 294"/>
            <p:cNvSpPr/>
            <p:nvPr/>
          </p:nvSpPr>
          <p:spPr>
            <a:xfrm>
              <a:off x="1236192" y="6007691"/>
              <a:ext cx="72000" cy="720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white"/>
                </a:solidFill>
              </a:endParaRPr>
            </a:p>
          </p:txBody>
        </p:sp>
        <p:sp>
          <p:nvSpPr>
            <p:cNvPr id="296" name="Oval 295"/>
            <p:cNvSpPr/>
            <p:nvPr/>
          </p:nvSpPr>
          <p:spPr>
            <a:xfrm>
              <a:off x="1156807" y="5912945"/>
              <a:ext cx="236340" cy="236340"/>
            </a:xfrm>
            <a:prstGeom prst="ellipse">
              <a:avLst/>
            </a:prstGeom>
            <a:solidFill>
              <a:srgbClr val="FCFDCF"/>
            </a:solidFill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white"/>
                </a:solidFill>
              </a:endParaRPr>
            </a:p>
          </p:txBody>
        </p:sp>
        <p:cxnSp>
          <p:nvCxnSpPr>
            <p:cNvPr id="297" name="Straight Connector 296"/>
            <p:cNvCxnSpPr/>
            <p:nvPr/>
          </p:nvCxnSpPr>
          <p:spPr>
            <a:xfrm>
              <a:off x="1238819" y="5970494"/>
              <a:ext cx="0" cy="60621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8" name="Straight Connector 297"/>
            <p:cNvCxnSpPr/>
            <p:nvPr/>
          </p:nvCxnSpPr>
          <p:spPr>
            <a:xfrm>
              <a:off x="1308259" y="5970494"/>
              <a:ext cx="0" cy="60621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99" name="Arc 298"/>
            <p:cNvSpPr/>
            <p:nvPr/>
          </p:nvSpPr>
          <p:spPr>
            <a:xfrm rot="18900000">
              <a:off x="1180422" y="6064934"/>
              <a:ext cx="192517" cy="192517"/>
            </a:xfrm>
            <a:prstGeom prst="arc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black"/>
                </a:solidFill>
              </a:endParaRPr>
            </a:p>
          </p:txBody>
        </p:sp>
      </p:grpSp>
      <p:grpSp>
        <p:nvGrpSpPr>
          <p:cNvPr id="300" name="Group 299"/>
          <p:cNvGrpSpPr/>
          <p:nvPr/>
        </p:nvGrpSpPr>
        <p:grpSpPr>
          <a:xfrm>
            <a:off x="3807607" y="6453336"/>
            <a:ext cx="218160" cy="344506"/>
            <a:chOff x="1156807" y="5912945"/>
            <a:chExt cx="236340" cy="344506"/>
          </a:xfrm>
        </p:grpSpPr>
        <p:sp>
          <p:nvSpPr>
            <p:cNvPr id="301" name="Oval 300"/>
            <p:cNvSpPr/>
            <p:nvPr/>
          </p:nvSpPr>
          <p:spPr>
            <a:xfrm>
              <a:off x="1236192" y="6007691"/>
              <a:ext cx="72000" cy="720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white"/>
                </a:solidFill>
              </a:endParaRPr>
            </a:p>
          </p:txBody>
        </p:sp>
        <p:sp>
          <p:nvSpPr>
            <p:cNvPr id="302" name="Oval 301"/>
            <p:cNvSpPr/>
            <p:nvPr/>
          </p:nvSpPr>
          <p:spPr>
            <a:xfrm>
              <a:off x="1156807" y="5912945"/>
              <a:ext cx="236340" cy="236340"/>
            </a:xfrm>
            <a:prstGeom prst="ellipse">
              <a:avLst/>
            </a:prstGeom>
            <a:solidFill>
              <a:srgbClr val="FCFDCF"/>
            </a:solidFill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white"/>
                </a:solidFill>
              </a:endParaRPr>
            </a:p>
          </p:txBody>
        </p:sp>
        <p:cxnSp>
          <p:nvCxnSpPr>
            <p:cNvPr id="303" name="Straight Connector 302"/>
            <p:cNvCxnSpPr/>
            <p:nvPr/>
          </p:nvCxnSpPr>
          <p:spPr>
            <a:xfrm>
              <a:off x="1238819" y="5970494"/>
              <a:ext cx="0" cy="60621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4" name="Straight Connector 303"/>
            <p:cNvCxnSpPr/>
            <p:nvPr/>
          </p:nvCxnSpPr>
          <p:spPr>
            <a:xfrm>
              <a:off x="1308259" y="5970494"/>
              <a:ext cx="0" cy="60621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05" name="Arc 304"/>
            <p:cNvSpPr/>
            <p:nvPr/>
          </p:nvSpPr>
          <p:spPr>
            <a:xfrm rot="18900000">
              <a:off x="1180422" y="6064934"/>
              <a:ext cx="192517" cy="192517"/>
            </a:xfrm>
            <a:prstGeom prst="arc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black"/>
                </a:solidFill>
              </a:endParaRPr>
            </a:p>
          </p:txBody>
        </p:sp>
      </p:grpSp>
      <p:grpSp>
        <p:nvGrpSpPr>
          <p:cNvPr id="306" name="Group 305"/>
          <p:cNvGrpSpPr/>
          <p:nvPr/>
        </p:nvGrpSpPr>
        <p:grpSpPr>
          <a:xfrm>
            <a:off x="4040249" y="6453336"/>
            <a:ext cx="218160" cy="344506"/>
            <a:chOff x="1156807" y="5912945"/>
            <a:chExt cx="236340" cy="344506"/>
          </a:xfrm>
        </p:grpSpPr>
        <p:sp>
          <p:nvSpPr>
            <p:cNvPr id="307" name="Oval 306"/>
            <p:cNvSpPr/>
            <p:nvPr/>
          </p:nvSpPr>
          <p:spPr>
            <a:xfrm>
              <a:off x="1236192" y="6007691"/>
              <a:ext cx="72000" cy="720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white"/>
                </a:solidFill>
              </a:endParaRPr>
            </a:p>
          </p:txBody>
        </p:sp>
        <p:sp>
          <p:nvSpPr>
            <p:cNvPr id="308" name="Oval 307"/>
            <p:cNvSpPr/>
            <p:nvPr/>
          </p:nvSpPr>
          <p:spPr>
            <a:xfrm>
              <a:off x="1156807" y="5912945"/>
              <a:ext cx="236340" cy="236340"/>
            </a:xfrm>
            <a:prstGeom prst="ellipse">
              <a:avLst/>
            </a:prstGeom>
            <a:solidFill>
              <a:srgbClr val="FCFDCF"/>
            </a:solidFill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white"/>
                </a:solidFill>
              </a:endParaRPr>
            </a:p>
          </p:txBody>
        </p:sp>
        <p:cxnSp>
          <p:nvCxnSpPr>
            <p:cNvPr id="309" name="Straight Connector 308"/>
            <p:cNvCxnSpPr/>
            <p:nvPr/>
          </p:nvCxnSpPr>
          <p:spPr>
            <a:xfrm>
              <a:off x="1238819" y="5970494"/>
              <a:ext cx="0" cy="60621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0" name="Straight Connector 309"/>
            <p:cNvCxnSpPr/>
            <p:nvPr/>
          </p:nvCxnSpPr>
          <p:spPr>
            <a:xfrm>
              <a:off x="1308259" y="5970494"/>
              <a:ext cx="0" cy="60621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11" name="Arc 310"/>
            <p:cNvSpPr/>
            <p:nvPr/>
          </p:nvSpPr>
          <p:spPr>
            <a:xfrm rot="18900000">
              <a:off x="1180422" y="6064934"/>
              <a:ext cx="192517" cy="192517"/>
            </a:xfrm>
            <a:prstGeom prst="arc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black"/>
                </a:solidFill>
              </a:endParaRPr>
            </a:p>
          </p:txBody>
        </p:sp>
      </p:grpSp>
      <p:grpSp>
        <p:nvGrpSpPr>
          <p:cNvPr id="312" name="Group 311"/>
          <p:cNvGrpSpPr/>
          <p:nvPr/>
        </p:nvGrpSpPr>
        <p:grpSpPr>
          <a:xfrm>
            <a:off x="3342325" y="5913276"/>
            <a:ext cx="218160" cy="344506"/>
            <a:chOff x="1156807" y="5912945"/>
            <a:chExt cx="236340" cy="344506"/>
          </a:xfrm>
        </p:grpSpPr>
        <p:sp>
          <p:nvSpPr>
            <p:cNvPr id="313" name="Oval 312"/>
            <p:cNvSpPr/>
            <p:nvPr/>
          </p:nvSpPr>
          <p:spPr>
            <a:xfrm>
              <a:off x="1236192" y="6007691"/>
              <a:ext cx="72000" cy="720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white"/>
                </a:solidFill>
              </a:endParaRPr>
            </a:p>
          </p:txBody>
        </p:sp>
        <p:sp>
          <p:nvSpPr>
            <p:cNvPr id="314" name="Oval 313"/>
            <p:cNvSpPr/>
            <p:nvPr/>
          </p:nvSpPr>
          <p:spPr>
            <a:xfrm>
              <a:off x="1156807" y="5912945"/>
              <a:ext cx="236340" cy="236340"/>
            </a:xfrm>
            <a:prstGeom prst="ellipse">
              <a:avLst/>
            </a:prstGeom>
            <a:solidFill>
              <a:srgbClr val="FCFDCF"/>
            </a:solidFill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white"/>
                </a:solidFill>
              </a:endParaRPr>
            </a:p>
          </p:txBody>
        </p:sp>
        <p:cxnSp>
          <p:nvCxnSpPr>
            <p:cNvPr id="315" name="Straight Connector 314"/>
            <p:cNvCxnSpPr/>
            <p:nvPr/>
          </p:nvCxnSpPr>
          <p:spPr>
            <a:xfrm>
              <a:off x="1238819" y="5970494"/>
              <a:ext cx="0" cy="60621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6" name="Straight Connector 315"/>
            <p:cNvCxnSpPr/>
            <p:nvPr/>
          </p:nvCxnSpPr>
          <p:spPr>
            <a:xfrm>
              <a:off x="1308259" y="5970494"/>
              <a:ext cx="0" cy="60621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17" name="Arc 316"/>
            <p:cNvSpPr/>
            <p:nvPr/>
          </p:nvSpPr>
          <p:spPr>
            <a:xfrm rot="18900000">
              <a:off x="1180422" y="6064934"/>
              <a:ext cx="192517" cy="192517"/>
            </a:xfrm>
            <a:prstGeom prst="arc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black"/>
                </a:solidFill>
              </a:endParaRPr>
            </a:p>
          </p:txBody>
        </p:sp>
      </p:grpSp>
      <p:grpSp>
        <p:nvGrpSpPr>
          <p:cNvPr id="318" name="Group 317"/>
          <p:cNvGrpSpPr/>
          <p:nvPr/>
        </p:nvGrpSpPr>
        <p:grpSpPr>
          <a:xfrm>
            <a:off x="3574966" y="5913276"/>
            <a:ext cx="218160" cy="344506"/>
            <a:chOff x="1156807" y="5912945"/>
            <a:chExt cx="236340" cy="344506"/>
          </a:xfrm>
        </p:grpSpPr>
        <p:sp>
          <p:nvSpPr>
            <p:cNvPr id="319" name="Oval 318"/>
            <p:cNvSpPr/>
            <p:nvPr/>
          </p:nvSpPr>
          <p:spPr>
            <a:xfrm>
              <a:off x="1236192" y="6007691"/>
              <a:ext cx="72000" cy="720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white"/>
                </a:solidFill>
              </a:endParaRPr>
            </a:p>
          </p:txBody>
        </p:sp>
        <p:sp>
          <p:nvSpPr>
            <p:cNvPr id="320" name="Oval 319"/>
            <p:cNvSpPr/>
            <p:nvPr/>
          </p:nvSpPr>
          <p:spPr>
            <a:xfrm>
              <a:off x="1156807" y="5912945"/>
              <a:ext cx="236340" cy="236340"/>
            </a:xfrm>
            <a:prstGeom prst="ellipse">
              <a:avLst/>
            </a:prstGeom>
            <a:solidFill>
              <a:srgbClr val="FCFDCF"/>
            </a:solidFill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white"/>
                </a:solidFill>
              </a:endParaRPr>
            </a:p>
          </p:txBody>
        </p:sp>
        <p:cxnSp>
          <p:nvCxnSpPr>
            <p:cNvPr id="321" name="Straight Connector 320"/>
            <p:cNvCxnSpPr/>
            <p:nvPr/>
          </p:nvCxnSpPr>
          <p:spPr>
            <a:xfrm>
              <a:off x="1238819" y="5970494"/>
              <a:ext cx="0" cy="60621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2" name="Straight Connector 321"/>
            <p:cNvCxnSpPr/>
            <p:nvPr/>
          </p:nvCxnSpPr>
          <p:spPr>
            <a:xfrm>
              <a:off x="1308259" y="5970494"/>
              <a:ext cx="0" cy="60621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23" name="Arc 322"/>
            <p:cNvSpPr/>
            <p:nvPr/>
          </p:nvSpPr>
          <p:spPr>
            <a:xfrm rot="18900000">
              <a:off x="1180422" y="6064934"/>
              <a:ext cx="192517" cy="192517"/>
            </a:xfrm>
            <a:prstGeom prst="arc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black"/>
                </a:solidFill>
              </a:endParaRPr>
            </a:p>
          </p:txBody>
        </p:sp>
      </p:grpSp>
      <p:grpSp>
        <p:nvGrpSpPr>
          <p:cNvPr id="324" name="Group 323"/>
          <p:cNvGrpSpPr/>
          <p:nvPr/>
        </p:nvGrpSpPr>
        <p:grpSpPr>
          <a:xfrm>
            <a:off x="3807607" y="5913276"/>
            <a:ext cx="218160" cy="344506"/>
            <a:chOff x="1156807" y="5912945"/>
            <a:chExt cx="236340" cy="344506"/>
          </a:xfrm>
        </p:grpSpPr>
        <p:sp>
          <p:nvSpPr>
            <p:cNvPr id="325" name="Oval 324"/>
            <p:cNvSpPr/>
            <p:nvPr/>
          </p:nvSpPr>
          <p:spPr>
            <a:xfrm>
              <a:off x="1236192" y="6007691"/>
              <a:ext cx="72000" cy="720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white"/>
                </a:solidFill>
              </a:endParaRPr>
            </a:p>
          </p:txBody>
        </p:sp>
        <p:sp>
          <p:nvSpPr>
            <p:cNvPr id="326" name="Oval 325"/>
            <p:cNvSpPr/>
            <p:nvPr/>
          </p:nvSpPr>
          <p:spPr>
            <a:xfrm>
              <a:off x="1156807" y="5912945"/>
              <a:ext cx="236340" cy="236340"/>
            </a:xfrm>
            <a:prstGeom prst="ellipse">
              <a:avLst/>
            </a:prstGeom>
            <a:solidFill>
              <a:srgbClr val="FCFDCF"/>
            </a:solidFill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white"/>
                </a:solidFill>
              </a:endParaRPr>
            </a:p>
          </p:txBody>
        </p:sp>
        <p:cxnSp>
          <p:nvCxnSpPr>
            <p:cNvPr id="327" name="Straight Connector 326"/>
            <p:cNvCxnSpPr/>
            <p:nvPr/>
          </p:nvCxnSpPr>
          <p:spPr>
            <a:xfrm>
              <a:off x="1238819" y="5970494"/>
              <a:ext cx="0" cy="60621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8" name="Straight Connector 327"/>
            <p:cNvCxnSpPr/>
            <p:nvPr/>
          </p:nvCxnSpPr>
          <p:spPr>
            <a:xfrm>
              <a:off x="1308259" y="5970494"/>
              <a:ext cx="0" cy="60621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29" name="Arc 328"/>
            <p:cNvSpPr/>
            <p:nvPr/>
          </p:nvSpPr>
          <p:spPr>
            <a:xfrm rot="18900000">
              <a:off x="1180422" y="6064934"/>
              <a:ext cx="192517" cy="192517"/>
            </a:xfrm>
            <a:prstGeom prst="arc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black"/>
                </a:solidFill>
              </a:endParaRPr>
            </a:p>
          </p:txBody>
        </p:sp>
      </p:grpSp>
      <p:grpSp>
        <p:nvGrpSpPr>
          <p:cNvPr id="330" name="Group 329"/>
          <p:cNvGrpSpPr/>
          <p:nvPr/>
        </p:nvGrpSpPr>
        <p:grpSpPr>
          <a:xfrm>
            <a:off x="4040249" y="5913276"/>
            <a:ext cx="218160" cy="344506"/>
            <a:chOff x="1156807" y="5912945"/>
            <a:chExt cx="236340" cy="344506"/>
          </a:xfrm>
        </p:grpSpPr>
        <p:sp>
          <p:nvSpPr>
            <p:cNvPr id="331" name="Oval 330"/>
            <p:cNvSpPr/>
            <p:nvPr/>
          </p:nvSpPr>
          <p:spPr>
            <a:xfrm>
              <a:off x="1236192" y="6007691"/>
              <a:ext cx="72000" cy="720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white"/>
                </a:solidFill>
              </a:endParaRPr>
            </a:p>
          </p:txBody>
        </p:sp>
        <p:sp>
          <p:nvSpPr>
            <p:cNvPr id="332" name="Oval 331"/>
            <p:cNvSpPr/>
            <p:nvPr/>
          </p:nvSpPr>
          <p:spPr>
            <a:xfrm>
              <a:off x="1156807" y="5912945"/>
              <a:ext cx="236340" cy="236340"/>
            </a:xfrm>
            <a:prstGeom prst="ellipse">
              <a:avLst/>
            </a:prstGeom>
            <a:solidFill>
              <a:srgbClr val="FCFDCF"/>
            </a:solidFill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white"/>
                </a:solidFill>
              </a:endParaRPr>
            </a:p>
          </p:txBody>
        </p:sp>
        <p:cxnSp>
          <p:nvCxnSpPr>
            <p:cNvPr id="333" name="Straight Connector 332"/>
            <p:cNvCxnSpPr/>
            <p:nvPr/>
          </p:nvCxnSpPr>
          <p:spPr>
            <a:xfrm>
              <a:off x="1238819" y="5970494"/>
              <a:ext cx="0" cy="60621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34" name="Straight Connector 333"/>
            <p:cNvCxnSpPr/>
            <p:nvPr/>
          </p:nvCxnSpPr>
          <p:spPr>
            <a:xfrm>
              <a:off x="1308259" y="5970494"/>
              <a:ext cx="0" cy="60621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35" name="Arc 334"/>
            <p:cNvSpPr/>
            <p:nvPr/>
          </p:nvSpPr>
          <p:spPr>
            <a:xfrm rot="18900000">
              <a:off x="1180422" y="6064934"/>
              <a:ext cx="192517" cy="192517"/>
            </a:xfrm>
            <a:prstGeom prst="arc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black"/>
                </a:solidFill>
              </a:endParaRPr>
            </a:p>
          </p:txBody>
        </p:sp>
      </p:grpSp>
      <p:grpSp>
        <p:nvGrpSpPr>
          <p:cNvPr id="336" name="Group 335"/>
          <p:cNvGrpSpPr/>
          <p:nvPr/>
        </p:nvGrpSpPr>
        <p:grpSpPr>
          <a:xfrm>
            <a:off x="3342325" y="5373216"/>
            <a:ext cx="218160" cy="344506"/>
            <a:chOff x="1156807" y="5912945"/>
            <a:chExt cx="236340" cy="344506"/>
          </a:xfrm>
        </p:grpSpPr>
        <p:sp>
          <p:nvSpPr>
            <p:cNvPr id="337" name="Oval 336"/>
            <p:cNvSpPr/>
            <p:nvPr/>
          </p:nvSpPr>
          <p:spPr>
            <a:xfrm>
              <a:off x="1236192" y="6007691"/>
              <a:ext cx="72000" cy="720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white"/>
                </a:solidFill>
              </a:endParaRPr>
            </a:p>
          </p:txBody>
        </p:sp>
        <p:sp>
          <p:nvSpPr>
            <p:cNvPr id="338" name="Oval 337"/>
            <p:cNvSpPr/>
            <p:nvPr/>
          </p:nvSpPr>
          <p:spPr>
            <a:xfrm>
              <a:off x="1156807" y="5912945"/>
              <a:ext cx="236340" cy="236340"/>
            </a:xfrm>
            <a:prstGeom prst="ellipse">
              <a:avLst/>
            </a:prstGeom>
            <a:solidFill>
              <a:srgbClr val="FCFDCF"/>
            </a:solidFill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white"/>
                </a:solidFill>
              </a:endParaRPr>
            </a:p>
          </p:txBody>
        </p:sp>
        <p:cxnSp>
          <p:nvCxnSpPr>
            <p:cNvPr id="339" name="Straight Connector 338"/>
            <p:cNvCxnSpPr/>
            <p:nvPr/>
          </p:nvCxnSpPr>
          <p:spPr>
            <a:xfrm>
              <a:off x="1238819" y="5970494"/>
              <a:ext cx="0" cy="60621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40" name="Straight Connector 339"/>
            <p:cNvCxnSpPr/>
            <p:nvPr/>
          </p:nvCxnSpPr>
          <p:spPr>
            <a:xfrm>
              <a:off x="1308259" y="5970494"/>
              <a:ext cx="0" cy="60621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41" name="Arc 340"/>
            <p:cNvSpPr/>
            <p:nvPr/>
          </p:nvSpPr>
          <p:spPr>
            <a:xfrm rot="18900000">
              <a:off x="1180422" y="6064934"/>
              <a:ext cx="192517" cy="192517"/>
            </a:xfrm>
            <a:prstGeom prst="arc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black"/>
                </a:solidFill>
              </a:endParaRPr>
            </a:p>
          </p:txBody>
        </p:sp>
      </p:grpSp>
      <p:grpSp>
        <p:nvGrpSpPr>
          <p:cNvPr id="342" name="Group 341"/>
          <p:cNvGrpSpPr/>
          <p:nvPr/>
        </p:nvGrpSpPr>
        <p:grpSpPr>
          <a:xfrm>
            <a:off x="3574966" y="5373216"/>
            <a:ext cx="218160" cy="344506"/>
            <a:chOff x="1156807" y="5912945"/>
            <a:chExt cx="236340" cy="344506"/>
          </a:xfrm>
        </p:grpSpPr>
        <p:sp>
          <p:nvSpPr>
            <p:cNvPr id="343" name="Oval 342"/>
            <p:cNvSpPr/>
            <p:nvPr/>
          </p:nvSpPr>
          <p:spPr>
            <a:xfrm>
              <a:off x="1236192" y="6007691"/>
              <a:ext cx="72000" cy="720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white"/>
                </a:solidFill>
              </a:endParaRPr>
            </a:p>
          </p:txBody>
        </p:sp>
        <p:sp>
          <p:nvSpPr>
            <p:cNvPr id="344" name="Oval 343"/>
            <p:cNvSpPr/>
            <p:nvPr/>
          </p:nvSpPr>
          <p:spPr>
            <a:xfrm>
              <a:off x="1156807" y="5912945"/>
              <a:ext cx="236340" cy="236340"/>
            </a:xfrm>
            <a:prstGeom prst="ellipse">
              <a:avLst/>
            </a:prstGeom>
            <a:solidFill>
              <a:srgbClr val="FCFDCF"/>
            </a:solidFill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white"/>
                </a:solidFill>
              </a:endParaRPr>
            </a:p>
          </p:txBody>
        </p:sp>
        <p:cxnSp>
          <p:nvCxnSpPr>
            <p:cNvPr id="345" name="Straight Connector 344"/>
            <p:cNvCxnSpPr/>
            <p:nvPr/>
          </p:nvCxnSpPr>
          <p:spPr>
            <a:xfrm>
              <a:off x="1238819" y="5970494"/>
              <a:ext cx="0" cy="60621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46" name="Straight Connector 345"/>
            <p:cNvCxnSpPr/>
            <p:nvPr/>
          </p:nvCxnSpPr>
          <p:spPr>
            <a:xfrm>
              <a:off x="1308259" y="5970494"/>
              <a:ext cx="0" cy="60621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47" name="Arc 346"/>
            <p:cNvSpPr/>
            <p:nvPr/>
          </p:nvSpPr>
          <p:spPr>
            <a:xfrm rot="18900000">
              <a:off x="1180422" y="6064934"/>
              <a:ext cx="192517" cy="192517"/>
            </a:xfrm>
            <a:prstGeom prst="arc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black"/>
                </a:solidFill>
              </a:endParaRPr>
            </a:p>
          </p:txBody>
        </p:sp>
      </p:grpSp>
      <p:grpSp>
        <p:nvGrpSpPr>
          <p:cNvPr id="348" name="Group 347"/>
          <p:cNvGrpSpPr/>
          <p:nvPr/>
        </p:nvGrpSpPr>
        <p:grpSpPr>
          <a:xfrm>
            <a:off x="3807607" y="5373216"/>
            <a:ext cx="218160" cy="344506"/>
            <a:chOff x="1156807" y="5912945"/>
            <a:chExt cx="236340" cy="344506"/>
          </a:xfrm>
        </p:grpSpPr>
        <p:sp>
          <p:nvSpPr>
            <p:cNvPr id="349" name="Oval 348"/>
            <p:cNvSpPr/>
            <p:nvPr/>
          </p:nvSpPr>
          <p:spPr>
            <a:xfrm>
              <a:off x="1236192" y="6007691"/>
              <a:ext cx="72000" cy="720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white"/>
                </a:solidFill>
              </a:endParaRPr>
            </a:p>
          </p:txBody>
        </p:sp>
        <p:sp>
          <p:nvSpPr>
            <p:cNvPr id="350" name="Oval 349"/>
            <p:cNvSpPr/>
            <p:nvPr/>
          </p:nvSpPr>
          <p:spPr>
            <a:xfrm>
              <a:off x="1156807" y="5912945"/>
              <a:ext cx="236340" cy="236340"/>
            </a:xfrm>
            <a:prstGeom prst="ellipse">
              <a:avLst/>
            </a:prstGeom>
            <a:solidFill>
              <a:srgbClr val="FCFDCF"/>
            </a:solidFill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white"/>
                </a:solidFill>
              </a:endParaRPr>
            </a:p>
          </p:txBody>
        </p:sp>
        <p:cxnSp>
          <p:nvCxnSpPr>
            <p:cNvPr id="351" name="Straight Connector 350"/>
            <p:cNvCxnSpPr/>
            <p:nvPr/>
          </p:nvCxnSpPr>
          <p:spPr>
            <a:xfrm>
              <a:off x="1238819" y="5970494"/>
              <a:ext cx="0" cy="60621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2" name="Straight Connector 351"/>
            <p:cNvCxnSpPr/>
            <p:nvPr/>
          </p:nvCxnSpPr>
          <p:spPr>
            <a:xfrm>
              <a:off x="1308259" y="5970494"/>
              <a:ext cx="0" cy="60621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53" name="Arc 352"/>
            <p:cNvSpPr/>
            <p:nvPr/>
          </p:nvSpPr>
          <p:spPr>
            <a:xfrm rot="18900000">
              <a:off x="1180422" y="6064934"/>
              <a:ext cx="192517" cy="192517"/>
            </a:xfrm>
            <a:prstGeom prst="arc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black"/>
                </a:solidFill>
              </a:endParaRPr>
            </a:p>
          </p:txBody>
        </p:sp>
      </p:grpSp>
      <p:grpSp>
        <p:nvGrpSpPr>
          <p:cNvPr id="354" name="Group 353"/>
          <p:cNvGrpSpPr/>
          <p:nvPr/>
        </p:nvGrpSpPr>
        <p:grpSpPr>
          <a:xfrm>
            <a:off x="4040249" y="5373216"/>
            <a:ext cx="218160" cy="344506"/>
            <a:chOff x="1156807" y="5912945"/>
            <a:chExt cx="236340" cy="344506"/>
          </a:xfrm>
        </p:grpSpPr>
        <p:sp>
          <p:nvSpPr>
            <p:cNvPr id="355" name="Oval 354"/>
            <p:cNvSpPr/>
            <p:nvPr/>
          </p:nvSpPr>
          <p:spPr>
            <a:xfrm>
              <a:off x="1236192" y="6007691"/>
              <a:ext cx="72000" cy="720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white"/>
                </a:solidFill>
              </a:endParaRPr>
            </a:p>
          </p:txBody>
        </p:sp>
        <p:sp>
          <p:nvSpPr>
            <p:cNvPr id="356" name="Oval 355"/>
            <p:cNvSpPr/>
            <p:nvPr/>
          </p:nvSpPr>
          <p:spPr>
            <a:xfrm>
              <a:off x="1156807" y="5912945"/>
              <a:ext cx="236340" cy="236340"/>
            </a:xfrm>
            <a:prstGeom prst="ellipse">
              <a:avLst/>
            </a:prstGeom>
            <a:solidFill>
              <a:srgbClr val="FCFDCF"/>
            </a:solidFill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white"/>
                </a:solidFill>
              </a:endParaRPr>
            </a:p>
          </p:txBody>
        </p:sp>
        <p:cxnSp>
          <p:nvCxnSpPr>
            <p:cNvPr id="357" name="Straight Connector 356"/>
            <p:cNvCxnSpPr/>
            <p:nvPr/>
          </p:nvCxnSpPr>
          <p:spPr>
            <a:xfrm>
              <a:off x="1238819" y="5970494"/>
              <a:ext cx="0" cy="60621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8" name="Straight Connector 357"/>
            <p:cNvCxnSpPr/>
            <p:nvPr/>
          </p:nvCxnSpPr>
          <p:spPr>
            <a:xfrm>
              <a:off x="1308259" y="5970494"/>
              <a:ext cx="0" cy="60621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59" name="Arc 358"/>
            <p:cNvSpPr/>
            <p:nvPr/>
          </p:nvSpPr>
          <p:spPr>
            <a:xfrm rot="18900000">
              <a:off x="1180422" y="6064934"/>
              <a:ext cx="192517" cy="192517"/>
            </a:xfrm>
            <a:prstGeom prst="arc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black"/>
                </a:solidFill>
              </a:endParaRPr>
            </a:p>
          </p:txBody>
        </p:sp>
      </p:grpSp>
      <p:grpSp>
        <p:nvGrpSpPr>
          <p:cNvPr id="360" name="Group 359"/>
          <p:cNvGrpSpPr/>
          <p:nvPr/>
        </p:nvGrpSpPr>
        <p:grpSpPr>
          <a:xfrm>
            <a:off x="2212353" y="6468870"/>
            <a:ext cx="218160" cy="344506"/>
            <a:chOff x="1156807" y="5912945"/>
            <a:chExt cx="236340" cy="344506"/>
          </a:xfrm>
        </p:grpSpPr>
        <p:sp>
          <p:nvSpPr>
            <p:cNvPr id="361" name="Oval 360"/>
            <p:cNvSpPr/>
            <p:nvPr/>
          </p:nvSpPr>
          <p:spPr>
            <a:xfrm>
              <a:off x="1236192" y="6007691"/>
              <a:ext cx="72000" cy="720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white"/>
                </a:solidFill>
              </a:endParaRPr>
            </a:p>
          </p:txBody>
        </p:sp>
        <p:sp>
          <p:nvSpPr>
            <p:cNvPr id="362" name="Oval 361"/>
            <p:cNvSpPr/>
            <p:nvPr/>
          </p:nvSpPr>
          <p:spPr>
            <a:xfrm>
              <a:off x="1156807" y="5912945"/>
              <a:ext cx="236340" cy="236340"/>
            </a:xfrm>
            <a:prstGeom prst="ellipse">
              <a:avLst/>
            </a:prstGeom>
            <a:solidFill>
              <a:srgbClr val="FCFDCF"/>
            </a:solidFill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white"/>
                </a:solidFill>
              </a:endParaRPr>
            </a:p>
          </p:txBody>
        </p:sp>
        <p:cxnSp>
          <p:nvCxnSpPr>
            <p:cNvPr id="363" name="Straight Connector 362"/>
            <p:cNvCxnSpPr/>
            <p:nvPr/>
          </p:nvCxnSpPr>
          <p:spPr>
            <a:xfrm>
              <a:off x="1238819" y="5970494"/>
              <a:ext cx="0" cy="60621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4" name="Straight Connector 363"/>
            <p:cNvCxnSpPr/>
            <p:nvPr/>
          </p:nvCxnSpPr>
          <p:spPr>
            <a:xfrm>
              <a:off x="1308259" y="5970494"/>
              <a:ext cx="0" cy="60621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65" name="Arc 364"/>
            <p:cNvSpPr/>
            <p:nvPr/>
          </p:nvSpPr>
          <p:spPr>
            <a:xfrm rot="18900000">
              <a:off x="1180422" y="6064934"/>
              <a:ext cx="192517" cy="192517"/>
            </a:xfrm>
            <a:prstGeom prst="arc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black"/>
                </a:solidFill>
              </a:endParaRPr>
            </a:p>
          </p:txBody>
        </p:sp>
      </p:grpSp>
      <p:grpSp>
        <p:nvGrpSpPr>
          <p:cNvPr id="366" name="Group 365"/>
          <p:cNvGrpSpPr/>
          <p:nvPr/>
        </p:nvGrpSpPr>
        <p:grpSpPr>
          <a:xfrm>
            <a:off x="2444994" y="6468870"/>
            <a:ext cx="218160" cy="344506"/>
            <a:chOff x="1156807" y="5912945"/>
            <a:chExt cx="236340" cy="344506"/>
          </a:xfrm>
        </p:grpSpPr>
        <p:sp>
          <p:nvSpPr>
            <p:cNvPr id="367" name="Oval 366"/>
            <p:cNvSpPr/>
            <p:nvPr/>
          </p:nvSpPr>
          <p:spPr>
            <a:xfrm>
              <a:off x="1236192" y="6007691"/>
              <a:ext cx="72000" cy="720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white"/>
                </a:solidFill>
              </a:endParaRPr>
            </a:p>
          </p:txBody>
        </p:sp>
        <p:sp>
          <p:nvSpPr>
            <p:cNvPr id="368" name="Oval 367"/>
            <p:cNvSpPr/>
            <p:nvPr/>
          </p:nvSpPr>
          <p:spPr>
            <a:xfrm>
              <a:off x="1156807" y="5912945"/>
              <a:ext cx="236340" cy="236340"/>
            </a:xfrm>
            <a:prstGeom prst="ellipse">
              <a:avLst/>
            </a:prstGeom>
            <a:solidFill>
              <a:srgbClr val="FCFDCF"/>
            </a:solidFill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white"/>
                </a:solidFill>
              </a:endParaRPr>
            </a:p>
          </p:txBody>
        </p:sp>
        <p:cxnSp>
          <p:nvCxnSpPr>
            <p:cNvPr id="369" name="Straight Connector 368"/>
            <p:cNvCxnSpPr/>
            <p:nvPr/>
          </p:nvCxnSpPr>
          <p:spPr>
            <a:xfrm>
              <a:off x="1238819" y="5970494"/>
              <a:ext cx="0" cy="60621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0" name="Straight Connector 369"/>
            <p:cNvCxnSpPr/>
            <p:nvPr/>
          </p:nvCxnSpPr>
          <p:spPr>
            <a:xfrm>
              <a:off x="1308259" y="5970494"/>
              <a:ext cx="0" cy="60621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71" name="Arc 370"/>
            <p:cNvSpPr/>
            <p:nvPr/>
          </p:nvSpPr>
          <p:spPr>
            <a:xfrm rot="18900000">
              <a:off x="1180422" y="6064934"/>
              <a:ext cx="192517" cy="192517"/>
            </a:xfrm>
            <a:prstGeom prst="arc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black"/>
                </a:solidFill>
              </a:endParaRPr>
            </a:p>
          </p:txBody>
        </p:sp>
      </p:grpSp>
      <p:grpSp>
        <p:nvGrpSpPr>
          <p:cNvPr id="372" name="Group 371"/>
          <p:cNvGrpSpPr/>
          <p:nvPr/>
        </p:nvGrpSpPr>
        <p:grpSpPr>
          <a:xfrm>
            <a:off x="2677636" y="6468870"/>
            <a:ext cx="218160" cy="344506"/>
            <a:chOff x="1156807" y="5912945"/>
            <a:chExt cx="236340" cy="344506"/>
          </a:xfrm>
        </p:grpSpPr>
        <p:sp>
          <p:nvSpPr>
            <p:cNvPr id="373" name="Oval 372"/>
            <p:cNvSpPr/>
            <p:nvPr/>
          </p:nvSpPr>
          <p:spPr>
            <a:xfrm>
              <a:off x="1236192" y="6007691"/>
              <a:ext cx="72000" cy="720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white"/>
                </a:solidFill>
              </a:endParaRPr>
            </a:p>
          </p:txBody>
        </p:sp>
        <p:sp>
          <p:nvSpPr>
            <p:cNvPr id="374" name="Oval 373"/>
            <p:cNvSpPr/>
            <p:nvPr/>
          </p:nvSpPr>
          <p:spPr>
            <a:xfrm>
              <a:off x="1156807" y="5912945"/>
              <a:ext cx="236340" cy="236340"/>
            </a:xfrm>
            <a:prstGeom prst="ellipse">
              <a:avLst/>
            </a:prstGeom>
            <a:solidFill>
              <a:srgbClr val="FCFDCF"/>
            </a:solidFill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white"/>
                </a:solidFill>
              </a:endParaRPr>
            </a:p>
          </p:txBody>
        </p:sp>
        <p:cxnSp>
          <p:nvCxnSpPr>
            <p:cNvPr id="375" name="Straight Connector 374"/>
            <p:cNvCxnSpPr/>
            <p:nvPr/>
          </p:nvCxnSpPr>
          <p:spPr>
            <a:xfrm>
              <a:off x="1238819" y="5970494"/>
              <a:ext cx="0" cy="60621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6" name="Straight Connector 375"/>
            <p:cNvCxnSpPr/>
            <p:nvPr/>
          </p:nvCxnSpPr>
          <p:spPr>
            <a:xfrm>
              <a:off x="1308259" y="5970494"/>
              <a:ext cx="0" cy="60621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77" name="Arc 376"/>
            <p:cNvSpPr/>
            <p:nvPr/>
          </p:nvSpPr>
          <p:spPr>
            <a:xfrm rot="18900000">
              <a:off x="1180422" y="6064934"/>
              <a:ext cx="192517" cy="192517"/>
            </a:xfrm>
            <a:prstGeom prst="arc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black"/>
                </a:solidFill>
              </a:endParaRPr>
            </a:p>
          </p:txBody>
        </p:sp>
      </p:grpSp>
      <p:grpSp>
        <p:nvGrpSpPr>
          <p:cNvPr id="378" name="Group 377"/>
          <p:cNvGrpSpPr/>
          <p:nvPr/>
        </p:nvGrpSpPr>
        <p:grpSpPr>
          <a:xfrm>
            <a:off x="2910277" y="6468870"/>
            <a:ext cx="218160" cy="344506"/>
            <a:chOff x="1156807" y="5912945"/>
            <a:chExt cx="236340" cy="344506"/>
          </a:xfrm>
        </p:grpSpPr>
        <p:sp>
          <p:nvSpPr>
            <p:cNvPr id="379" name="Oval 378"/>
            <p:cNvSpPr/>
            <p:nvPr/>
          </p:nvSpPr>
          <p:spPr>
            <a:xfrm>
              <a:off x="1236192" y="6007691"/>
              <a:ext cx="72000" cy="720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white"/>
                </a:solidFill>
              </a:endParaRPr>
            </a:p>
          </p:txBody>
        </p:sp>
        <p:sp>
          <p:nvSpPr>
            <p:cNvPr id="380" name="Oval 379"/>
            <p:cNvSpPr/>
            <p:nvPr/>
          </p:nvSpPr>
          <p:spPr>
            <a:xfrm>
              <a:off x="1156807" y="5912945"/>
              <a:ext cx="236340" cy="236340"/>
            </a:xfrm>
            <a:prstGeom prst="ellipse">
              <a:avLst/>
            </a:prstGeom>
            <a:solidFill>
              <a:srgbClr val="FCFDCF"/>
            </a:solidFill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white"/>
                </a:solidFill>
              </a:endParaRPr>
            </a:p>
          </p:txBody>
        </p:sp>
        <p:cxnSp>
          <p:nvCxnSpPr>
            <p:cNvPr id="381" name="Straight Connector 380"/>
            <p:cNvCxnSpPr/>
            <p:nvPr/>
          </p:nvCxnSpPr>
          <p:spPr>
            <a:xfrm>
              <a:off x="1238819" y="5970494"/>
              <a:ext cx="0" cy="60621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2" name="Straight Connector 381"/>
            <p:cNvCxnSpPr/>
            <p:nvPr/>
          </p:nvCxnSpPr>
          <p:spPr>
            <a:xfrm>
              <a:off x="1308259" y="5970494"/>
              <a:ext cx="0" cy="60621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83" name="Arc 382"/>
            <p:cNvSpPr/>
            <p:nvPr/>
          </p:nvSpPr>
          <p:spPr>
            <a:xfrm rot="18900000">
              <a:off x="1180422" y="6064934"/>
              <a:ext cx="192517" cy="192517"/>
            </a:xfrm>
            <a:prstGeom prst="arc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black"/>
                </a:solidFill>
              </a:endParaRPr>
            </a:p>
          </p:txBody>
        </p:sp>
      </p:grpSp>
      <p:grpSp>
        <p:nvGrpSpPr>
          <p:cNvPr id="384" name="Group 383"/>
          <p:cNvGrpSpPr/>
          <p:nvPr/>
        </p:nvGrpSpPr>
        <p:grpSpPr>
          <a:xfrm>
            <a:off x="2212353" y="5373216"/>
            <a:ext cx="218160" cy="344506"/>
            <a:chOff x="1156807" y="5912945"/>
            <a:chExt cx="236340" cy="344506"/>
          </a:xfrm>
        </p:grpSpPr>
        <p:sp>
          <p:nvSpPr>
            <p:cNvPr id="385" name="Oval 384"/>
            <p:cNvSpPr/>
            <p:nvPr/>
          </p:nvSpPr>
          <p:spPr>
            <a:xfrm>
              <a:off x="1236192" y="6007691"/>
              <a:ext cx="72000" cy="720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white"/>
                </a:solidFill>
              </a:endParaRPr>
            </a:p>
          </p:txBody>
        </p:sp>
        <p:sp>
          <p:nvSpPr>
            <p:cNvPr id="386" name="Oval 385"/>
            <p:cNvSpPr/>
            <p:nvPr/>
          </p:nvSpPr>
          <p:spPr>
            <a:xfrm>
              <a:off x="1156807" y="5912945"/>
              <a:ext cx="236340" cy="236340"/>
            </a:xfrm>
            <a:prstGeom prst="ellipse">
              <a:avLst/>
            </a:prstGeom>
            <a:solidFill>
              <a:srgbClr val="FCFDCF"/>
            </a:solidFill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white"/>
                </a:solidFill>
              </a:endParaRPr>
            </a:p>
          </p:txBody>
        </p:sp>
        <p:cxnSp>
          <p:nvCxnSpPr>
            <p:cNvPr id="387" name="Straight Connector 386"/>
            <p:cNvCxnSpPr/>
            <p:nvPr/>
          </p:nvCxnSpPr>
          <p:spPr>
            <a:xfrm>
              <a:off x="1238819" y="5970494"/>
              <a:ext cx="0" cy="60621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8" name="Straight Connector 387"/>
            <p:cNvCxnSpPr/>
            <p:nvPr/>
          </p:nvCxnSpPr>
          <p:spPr>
            <a:xfrm>
              <a:off x="1308259" y="5970494"/>
              <a:ext cx="0" cy="60621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89" name="Arc 388"/>
            <p:cNvSpPr/>
            <p:nvPr/>
          </p:nvSpPr>
          <p:spPr>
            <a:xfrm rot="18900000">
              <a:off x="1180422" y="6064934"/>
              <a:ext cx="192517" cy="192517"/>
            </a:xfrm>
            <a:prstGeom prst="arc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black"/>
                </a:solidFill>
              </a:endParaRPr>
            </a:p>
          </p:txBody>
        </p:sp>
      </p:grpSp>
      <p:grpSp>
        <p:nvGrpSpPr>
          <p:cNvPr id="390" name="Group 389"/>
          <p:cNvGrpSpPr/>
          <p:nvPr/>
        </p:nvGrpSpPr>
        <p:grpSpPr>
          <a:xfrm>
            <a:off x="2444994" y="5373216"/>
            <a:ext cx="218160" cy="344506"/>
            <a:chOff x="1156807" y="5912945"/>
            <a:chExt cx="236340" cy="344506"/>
          </a:xfrm>
        </p:grpSpPr>
        <p:sp>
          <p:nvSpPr>
            <p:cNvPr id="391" name="Oval 390"/>
            <p:cNvSpPr/>
            <p:nvPr/>
          </p:nvSpPr>
          <p:spPr>
            <a:xfrm>
              <a:off x="1236192" y="6007691"/>
              <a:ext cx="72000" cy="720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white"/>
                </a:solidFill>
              </a:endParaRPr>
            </a:p>
          </p:txBody>
        </p:sp>
        <p:sp>
          <p:nvSpPr>
            <p:cNvPr id="392" name="Oval 391"/>
            <p:cNvSpPr/>
            <p:nvPr/>
          </p:nvSpPr>
          <p:spPr>
            <a:xfrm>
              <a:off x="1156807" y="5912945"/>
              <a:ext cx="236340" cy="236340"/>
            </a:xfrm>
            <a:prstGeom prst="ellipse">
              <a:avLst/>
            </a:prstGeom>
            <a:solidFill>
              <a:srgbClr val="FCFDCF"/>
            </a:solidFill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white"/>
                </a:solidFill>
              </a:endParaRPr>
            </a:p>
          </p:txBody>
        </p:sp>
        <p:cxnSp>
          <p:nvCxnSpPr>
            <p:cNvPr id="393" name="Straight Connector 392"/>
            <p:cNvCxnSpPr/>
            <p:nvPr/>
          </p:nvCxnSpPr>
          <p:spPr>
            <a:xfrm>
              <a:off x="1238819" y="5970494"/>
              <a:ext cx="0" cy="60621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4" name="Straight Connector 393"/>
            <p:cNvCxnSpPr/>
            <p:nvPr/>
          </p:nvCxnSpPr>
          <p:spPr>
            <a:xfrm>
              <a:off x="1308259" y="5970494"/>
              <a:ext cx="0" cy="60621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95" name="Arc 394"/>
            <p:cNvSpPr/>
            <p:nvPr/>
          </p:nvSpPr>
          <p:spPr>
            <a:xfrm rot="18900000">
              <a:off x="1180422" y="6064934"/>
              <a:ext cx="192517" cy="192517"/>
            </a:xfrm>
            <a:prstGeom prst="arc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black"/>
                </a:solidFill>
              </a:endParaRPr>
            </a:p>
          </p:txBody>
        </p:sp>
      </p:grpSp>
      <p:grpSp>
        <p:nvGrpSpPr>
          <p:cNvPr id="396" name="Group 395"/>
          <p:cNvGrpSpPr/>
          <p:nvPr/>
        </p:nvGrpSpPr>
        <p:grpSpPr>
          <a:xfrm>
            <a:off x="2677636" y="5373216"/>
            <a:ext cx="218160" cy="344506"/>
            <a:chOff x="1156807" y="5912945"/>
            <a:chExt cx="236340" cy="344506"/>
          </a:xfrm>
        </p:grpSpPr>
        <p:sp>
          <p:nvSpPr>
            <p:cNvPr id="397" name="Oval 396"/>
            <p:cNvSpPr/>
            <p:nvPr/>
          </p:nvSpPr>
          <p:spPr>
            <a:xfrm>
              <a:off x="1236192" y="6007691"/>
              <a:ext cx="72000" cy="720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white"/>
                </a:solidFill>
              </a:endParaRPr>
            </a:p>
          </p:txBody>
        </p:sp>
        <p:sp>
          <p:nvSpPr>
            <p:cNvPr id="398" name="Oval 397"/>
            <p:cNvSpPr/>
            <p:nvPr/>
          </p:nvSpPr>
          <p:spPr>
            <a:xfrm>
              <a:off x="1156807" y="5912945"/>
              <a:ext cx="236340" cy="236340"/>
            </a:xfrm>
            <a:prstGeom prst="ellipse">
              <a:avLst/>
            </a:prstGeom>
            <a:solidFill>
              <a:srgbClr val="FCFDCF"/>
            </a:solidFill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white"/>
                </a:solidFill>
              </a:endParaRPr>
            </a:p>
          </p:txBody>
        </p:sp>
        <p:cxnSp>
          <p:nvCxnSpPr>
            <p:cNvPr id="399" name="Straight Connector 398"/>
            <p:cNvCxnSpPr/>
            <p:nvPr/>
          </p:nvCxnSpPr>
          <p:spPr>
            <a:xfrm>
              <a:off x="1238819" y="5970494"/>
              <a:ext cx="0" cy="60621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0" name="Straight Connector 399"/>
            <p:cNvCxnSpPr/>
            <p:nvPr/>
          </p:nvCxnSpPr>
          <p:spPr>
            <a:xfrm>
              <a:off x="1308259" y="5970494"/>
              <a:ext cx="0" cy="60621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01" name="Arc 400"/>
            <p:cNvSpPr/>
            <p:nvPr/>
          </p:nvSpPr>
          <p:spPr>
            <a:xfrm rot="18900000">
              <a:off x="1180422" y="6064934"/>
              <a:ext cx="192517" cy="192517"/>
            </a:xfrm>
            <a:prstGeom prst="arc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black"/>
                </a:solidFill>
              </a:endParaRPr>
            </a:p>
          </p:txBody>
        </p:sp>
      </p:grpSp>
      <p:grpSp>
        <p:nvGrpSpPr>
          <p:cNvPr id="402" name="Group 401"/>
          <p:cNvGrpSpPr/>
          <p:nvPr/>
        </p:nvGrpSpPr>
        <p:grpSpPr>
          <a:xfrm>
            <a:off x="2910277" y="5373216"/>
            <a:ext cx="218160" cy="344506"/>
            <a:chOff x="1156807" y="5912945"/>
            <a:chExt cx="236340" cy="344506"/>
          </a:xfrm>
        </p:grpSpPr>
        <p:sp>
          <p:nvSpPr>
            <p:cNvPr id="403" name="Oval 402"/>
            <p:cNvSpPr/>
            <p:nvPr/>
          </p:nvSpPr>
          <p:spPr>
            <a:xfrm>
              <a:off x="1236192" y="6007691"/>
              <a:ext cx="72000" cy="720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white"/>
                </a:solidFill>
              </a:endParaRPr>
            </a:p>
          </p:txBody>
        </p:sp>
        <p:sp>
          <p:nvSpPr>
            <p:cNvPr id="404" name="Oval 403"/>
            <p:cNvSpPr/>
            <p:nvPr/>
          </p:nvSpPr>
          <p:spPr>
            <a:xfrm>
              <a:off x="1156807" y="5912945"/>
              <a:ext cx="236340" cy="236340"/>
            </a:xfrm>
            <a:prstGeom prst="ellipse">
              <a:avLst/>
            </a:prstGeom>
            <a:solidFill>
              <a:srgbClr val="FCFDCF"/>
            </a:solidFill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white"/>
                </a:solidFill>
              </a:endParaRPr>
            </a:p>
          </p:txBody>
        </p:sp>
        <p:cxnSp>
          <p:nvCxnSpPr>
            <p:cNvPr id="405" name="Straight Connector 404"/>
            <p:cNvCxnSpPr/>
            <p:nvPr/>
          </p:nvCxnSpPr>
          <p:spPr>
            <a:xfrm>
              <a:off x="1238819" y="5970494"/>
              <a:ext cx="0" cy="60621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6" name="Straight Connector 405"/>
            <p:cNvCxnSpPr/>
            <p:nvPr/>
          </p:nvCxnSpPr>
          <p:spPr>
            <a:xfrm>
              <a:off x="1308259" y="5970494"/>
              <a:ext cx="0" cy="60621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07" name="Arc 406"/>
            <p:cNvSpPr/>
            <p:nvPr/>
          </p:nvSpPr>
          <p:spPr>
            <a:xfrm rot="18900000">
              <a:off x="1180422" y="6064934"/>
              <a:ext cx="192517" cy="192517"/>
            </a:xfrm>
            <a:prstGeom prst="arc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black"/>
                </a:solidFill>
              </a:endParaRPr>
            </a:p>
          </p:txBody>
        </p:sp>
      </p:grpSp>
      <p:sp>
        <p:nvSpPr>
          <p:cNvPr id="408" name="Oval 407"/>
          <p:cNvSpPr/>
          <p:nvPr/>
        </p:nvSpPr>
        <p:spPr>
          <a:xfrm>
            <a:off x="2279836" y="5982802"/>
            <a:ext cx="66462" cy="7200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sz="1800" kern="1200">
              <a:solidFill>
                <a:prstClr val="white"/>
              </a:solidFill>
            </a:endParaRPr>
          </a:p>
        </p:txBody>
      </p:sp>
      <p:grpSp>
        <p:nvGrpSpPr>
          <p:cNvPr id="409" name="Group 408"/>
          <p:cNvGrpSpPr/>
          <p:nvPr/>
        </p:nvGrpSpPr>
        <p:grpSpPr>
          <a:xfrm>
            <a:off x="2212353" y="5913276"/>
            <a:ext cx="218160" cy="344506"/>
            <a:chOff x="1156807" y="5912945"/>
            <a:chExt cx="236340" cy="344506"/>
          </a:xfrm>
        </p:grpSpPr>
        <p:sp>
          <p:nvSpPr>
            <p:cNvPr id="410" name="Oval 409"/>
            <p:cNvSpPr/>
            <p:nvPr/>
          </p:nvSpPr>
          <p:spPr>
            <a:xfrm>
              <a:off x="1236192" y="6007691"/>
              <a:ext cx="72000" cy="720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white"/>
                </a:solidFill>
              </a:endParaRPr>
            </a:p>
          </p:txBody>
        </p:sp>
        <p:sp>
          <p:nvSpPr>
            <p:cNvPr id="411" name="Oval 410"/>
            <p:cNvSpPr/>
            <p:nvPr/>
          </p:nvSpPr>
          <p:spPr>
            <a:xfrm>
              <a:off x="1156807" y="5912945"/>
              <a:ext cx="236340" cy="236340"/>
            </a:xfrm>
            <a:prstGeom prst="ellipse">
              <a:avLst/>
            </a:prstGeom>
            <a:solidFill>
              <a:srgbClr val="FCFDCF"/>
            </a:solidFill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white"/>
                </a:solidFill>
              </a:endParaRPr>
            </a:p>
          </p:txBody>
        </p:sp>
        <p:cxnSp>
          <p:nvCxnSpPr>
            <p:cNvPr id="412" name="Straight Connector 411"/>
            <p:cNvCxnSpPr/>
            <p:nvPr/>
          </p:nvCxnSpPr>
          <p:spPr>
            <a:xfrm>
              <a:off x="1238819" y="5970494"/>
              <a:ext cx="0" cy="60621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3" name="Straight Connector 412"/>
            <p:cNvCxnSpPr/>
            <p:nvPr/>
          </p:nvCxnSpPr>
          <p:spPr>
            <a:xfrm>
              <a:off x="1308259" y="5970494"/>
              <a:ext cx="0" cy="60621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14" name="Arc 413"/>
            <p:cNvSpPr/>
            <p:nvPr/>
          </p:nvSpPr>
          <p:spPr>
            <a:xfrm rot="18900000">
              <a:off x="1180422" y="6064934"/>
              <a:ext cx="192517" cy="192517"/>
            </a:xfrm>
            <a:prstGeom prst="arc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black"/>
                </a:solidFill>
              </a:endParaRPr>
            </a:p>
          </p:txBody>
        </p:sp>
      </p:grpSp>
      <p:grpSp>
        <p:nvGrpSpPr>
          <p:cNvPr id="415" name="Group 414"/>
          <p:cNvGrpSpPr/>
          <p:nvPr/>
        </p:nvGrpSpPr>
        <p:grpSpPr>
          <a:xfrm>
            <a:off x="2444994" y="5913276"/>
            <a:ext cx="218160" cy="344506"/>
            <a:chOff x="1156807" y="5912945"/>
            <a:chExt cx="236340" cy="344506"/>
          </a:xfrm>
        </p:grpSpPr>
        <p:sp>
          <p:nvSpPr>
            <p:cNvPr id="416" name="Oval 415"/>
            <p:cNvSpPr/>
            <p:nvPr/>
          </p:nvSpPr>
          <p:spPr>
            <a:xfrm>
              <a:off x="1236192" y="6007691"/>
              <a:ext cx="72000" cy="720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white"/>
                </a:solidFill>
              </a:endParaRPr>
            </a:p>
          </p:txBody>
        </p:sp>
        <p:sp>
          <p:nvSpPr>
            <p:cNvPr id="417" name="Oval 416"/>
            <p:cNvSpPr/>
            <p:nvPr/>
          </p:nvSpPr>
          <p:spPr>
            <a:xfrm>
              <a:off x="1156807" y="5912945"/>
              <a:ext cx="236340" cy="236340"/>
            </a:xfrm>
            <a:prstGeom prst="ellipse">
              <a:avLst/>
            </a:prstGeom>
            <a:solidFill>
              <a:srgbClr val="FCFDCF"/>
            </a:solidFill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white"/>
                </a:solidFill>
              </a:endParaRPr>
            </a:p>
          </p:txBody>
        </p:sp>
        <p:cxnSp>
          <p:nvCxnSpPr>
            <p:cNvPr id="418" name="Straight Connector 417"/>
            <p:cNvCxnSpPr/>
            <p:nvPr/>
          </p:nvCxnSpPr>
          <p:spPr>
            <a:xfrm>
              <a:off x="1238819" y="5970494"/>
              <a:ext cx="0" cy="60621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9" name="Straight Connector 418"/>
            <p:cNvCxnSpPr/>
            <p:nvPr/>
          </p:nvCxnSpPr>
          <p:spPr>
            <a:xfrm>
              <a:off x="1308259" y="5970494"/>
              <a:ext cx="0" cy="60621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20" name="Arc 419"/>
            <p:cNvSpPr/>
            <p:nvPr/>
          </p:nvSpPr>
          <p:spPr>
            <a:xfrm rot="18900000">
              <a:off x="1180422" y="6064934"/>
              <a:ext cx="192517" cy="192517"/>
            </a:xfrm>
            <a:prstGeom prst="arc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black"/>
                </a:solidFill>
              </a:endParaRPr>
            </a:p>
          </p:txBody>
        </p:sp>
      </p:grpSp>
      <p:grpSp>
        <p:nvGrpSpPr>
          <p:cNvPr id="421" name="Group 420"/>
          <p:cNvGrpSpPr/>
          <p:nvPr/>
        </p:nvGrpSpPr>
        <p:grpSpPr>
          <a:xfrm>
            <a:off x="2677636" y="5913276"/>
            <a:ext cx="218160" cy="344506"/>
            <a:chOff x="1156807" y="5912945"/>
            <a:chExt cx="236340" cy="344506"/>
          </a:xfrm>
        </p:grpSpPr>
        <p:sp>
          <p:nvSpPr>
            <p:cNvPr id="422" name="Oval 421"/>
            <p:cNvSpPr/>
            <p:nvPr/>
          </p:nvSpPr>
          <p:spPr>
            <a:xfrm>
              <a:off x="1236192" y="6007691"/>
              <a:ext cx="72000" cy="720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white"/>
                </a:solidFill>
              </a:endParaRPr>
            </a:p>
          </p:txBody>
        </p:sp>
        <p:sp>
          <p:nvSpPr>
            <p:cNvPr id="423" name="Oval 422"/>
            <p:cNvSpPr/>
            <p:nvPr/>
          </p:nvSpPr>
          <p:spPr>
            <a:xfrm>
              <a:off x="1156807" y="5912945"/>
              <a:ext cx="236340" cy="236340"/>
            </a:xfrm>
            <a:prstGeom prst="ellipse">
              <a:avLst/>
            </a:prstGeom>
            <a:solidFill>
              <a:srgbClr val="FCFDCF"/>
            </a:solidFill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white"/>
                </a:solidFill>
              </a:endParaRPr>
            </a:p>
          </p:txBody>
        </p:sp>
        <p:cxnSp>
          <p:nvCxnSpPr>
            <p:cNvPr id="424" name="Straight Connector 423"/>
            <p:cNvCxnSpPr/>
            <p:nvPr/>
          </p:nvCxnSpPr>
          <p:spPr>
            <a:xfrm>
              <a:off x="1238819" y="5970494"/>
              <a:ext cx="0" cy="60621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25" name="Straight Connector 424"/>
            <p:cNvCxnSpPr/>
            <p:nvPr/>
          </p:nvCxnSpPr>
          <p:spPr>
            <a:xfrm>
              <a:off x="1308259" y="5970494"/>
              <a:ext cx="0" cy="60621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26" name="Arc 425"/>
            <p:cNvSpPr/>
            <p:nvPr/>
          </p:nvSpPr>
          <p:spPr>
            <a:xfrm rot="18900000">
              <a:off x="1180422" y="6064934"/>
              <a:ext cx="192517" cy="192517"/>
            </a:xfrm>
            <a:prstGeom prst="arc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black"/>
                </a:solidFill>
              </a:endParaRPr>
            </a:p>
          </p:txBody>
        </p:sp>
      </p:grpSp>
      <p:grpSp>
        <p:nvGrpSpPr>
          <p:cNvPr id="427" name="Group 426"/>
          <p:cNvGrpSpPr/>
          <p:nvPr/>
        </p:nvGrpSpPr>
        <p:grpSpPr>
          <a:xfrm>
            <a:off x="1063628" y="5388750"/>
            <a:ext cx="218160" cy="344506"/>
            <a:chOff x="1156807" y="5912945"/>
            <a:chExt cx="236340" cy="344506"/>
          </a:xfrm>
        </p:grpSpPr>
        <p:sp>
          <p:nvSpPr>
            <p:cNvPr id="428" name="Oval 427"/>
            <p:cNvSpPr/>
            <p:nvPr/>
          </p:nvSpPr>
          <p:spPr>
            <a:xfrm>
              <a:off x="1236192" y="6007691"/>
              <a:ext cx="72000" cy="720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white"/>
                </a:solidFill>
              </a:endParaRPr>
            </a:p>
          </p:txBody>
        </p:sp>
        <p:sp>
          <p:nvSpPr>
            <p:cNvPr id="429" name="Oval 428"/>
            <p:cNvSpPr/>
            <p:nvPr/>
          </p:nvSpPr>
          <p:spPr>
            <a:xfrm>
              <a:off x="1156807" y="5912945"/>
              <a:ext cx="236340" cy="236340"/>
            </a:xfrm>
            <a:prstGeom prst="ellipse">
              <a:avLst/>
            </a:prstGeom>
            <a:solidFill>
              <a:srgbClr val="FCFDCF"/>
            </a:solidFill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white"/>
                </a:solidFill>
              </a:endParaRPr>
            </a:p>
          </p:txBody>
        </p:sp>
        <p:cxnSp>
          <p:nvCxnSpPr>
            <p:cNvPr id="430" name="Straight Connector 429"/>
            <p:cNvCxnSpPr/>
            <p:nvPr/>
          </p:nvCxnSpPr>
          <p:spPr>
            <a:xfrm>
              <a:off x="1238819" y="5970494"/>
              <a:ext cx="0" cy="60621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31" name="Straight Connector 430"/>
            <p:cNvCxnSpPr/>
            <p:nvPr/>
          </p:nvCxnSpPr>
          <p:spPr>
            <a:xfrm>
              <a:off x="1308259" y="5970494"/>
              <a:ext cx="0" cy="60621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32" name="Arc 431"/>
            <p:cNvSpPr/>
            <p:nvPr/>
          </p:nvSpPr>
          <p:spPr>
            <a:xfrm rot="18900000">
              <a:off x="1180422" y="6064934"/>
              <a:ext cx="192517" cy="192517"/>
            </a:xfrm>
            <a:prstGeom prst="arc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black"/>
                </a:solidFill>
              </a:endParaRPr>
            </a:p>
          </p:txBody>
        </p:sp>
      </p:grpSp>
      <p:grpSp>
        <p:nvGrpSpPr>
          <p:cNvPr id="433" name="Group 432"/>
          <p:cNvGrpSpPr/>
          <p:nvPr/>
        </p:nvGrpSpPr>
        <p:grpSpPr>
          <a:xfrm>
            <a:off x="1063742" y="5893084"/>
            <a:ext cx="218048" cy="236219"/>
            <a:chOff x="0" y="0"/>
            <a:chExt cx="236340" cy="236340"/>
          </a:xfrm>
        </p:grpSpPr>
        <p:sp>
          <p:nvSpPr>
            <p:cNvPr id="434" name="Oval 433"/>
            <p:cNvSpPr/>
            <p:nvPr/>
          </p:nvSpPr>
          <p:spPr>
            <a:xfrm>
              <a:off x="79385" y="94746"/>
              <a:ext cx="72000" cy="72000"/>
            </a:xfrm>
            <a:prstGeom prst="ellipse">
              <a:avLst/>
            </a:prstGeom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GB" sz="1200" kern="100">
                  <a:solidFill>
                    <a:prstClr val="white"/>
                  </a:solidFill>
                  <a:ea typeface="Times New Roman"/>
                  <a:cs typeface="Times New Roman"/>
                </a:rPr>
                <a:t> </a:t>
              </a:r>
              <a:endParaRPr lang="en-GB" sz="1200" kern="100">
                <a:solidFill>
                  <a:prstClr val="white"/>
                </a:solidFill>
                <a:ea typeface="新細明體"/>
                <a:cs typeface="Times New Roman"/>
              </a:endParaRPr>
            </a:p>
          </p:txBody>
        </p:sp>
        <p:sp>
          <p:nvSpPr>
            <p:cNvPr id="435" name="Oval 434"/>
            <p:cNvSpPr/>
            <p:nvPr/>
          </p:nvSpPr>
          <p:spPr>
            <a:xfrm>
              <a:off x="0" y="0"/>
              <a:ext cx="236340" cy="236340"/>
            </a:xfrm>
            <a:prstGeom prst="ellipse">
              <a:avLst/>
            </a:prstGeom>
            <a:solidFill>
              <a:srgbClr val="FCFDCF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GB" sz="1200" kern="100">
                  <a:solidFill>
                    <a:prstClr val="white"/>
                  </a:solidFill>
                  <a:ea typeface="Times New Roman"/>
                  <a:cs typeface="Times New Roman"/>
                </a:rPr>
                <a:t> </a:t>
              </a:r>
              <a:endParaRPr lang="en-GB" sz="1200" kern="100">
                <a:solidFill>
                  <a:prstClr val="white"/>
                </a:solidFill>
                <a:ea typeface="新細明體"/>
                <a:cs typeface="Times New Roman"/>
              </a:endParaRPr>
            </a:p>
          </p:txBody>
        </p:sp>
        <p:cxnSp>
          <p:nvCxnSpPr>
            <p:cNvPr id="436" name="Straight Connector 435"/>
            <p:cNvCxnSpPr/>
            <p:nvPr/>
          </p:nvCxnSpPr>
          <p:spPr>
            <a:xfrm>
              <a:off x="82012" y="57549"/>
              <a:ext cx="0" cy="60621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37" name="Straight Connector 436"/>
            <p:cNvCxnSpPr/>
            <p:nvPr/>
          </p:nvCxnSpPr>
          <p:spPr>
            <a:xfrm>
              <a:off x="151452" y="57549"/>
              <a:ext cx="0" cy="60621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38" name="Straight Connector 437"/>
            <p:cNvCxnSpPr/>
            <p:nvPr/>
          </p:nvCxnSpPr>
          <p:spPr>
            <a:xfrm>
              <a:off x="55818" y="164538"/>
              <a:ext cx="123872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39" name="Group 438"/>
          <p:cNvGrpSpPr/>
          <p:nvPr/>
        </p:nvGrpSpPr>
        <p:grpSpPr>
          <a:xfrm>
            <a:off x="1084041" y="6453339"/>
            <a:ext cx="218049" cy="236855"/>
            <a:chOff x="0" y="0"/>
            <a:chExt cx="315197" cy="316538"/>
          </a:xfrm>
        </p:grpSpPr>
        <p:sp>
          <p:nvSpPr>
            <p:cNvPr id="440" name="Oval 439"/>
            <p:cNvSpPr/>
            <p:nvPr/>
          </p:nvSpPr>
          <p:spPr>
            <a:xfrm>
              <a:off x="0" y="1341"/>
              <a:ext cx="315197" cy="315197"/>
            </a:xfrm>
            <a:prstGeom prst="ellipse">
              <a:avLst/>
            </a:prstGeom>
            <a:solidFill>
              <a:srgbClr val="FCFDCF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GB" sz="1200" kern="100" dirty="0">
                  <a:solidFill>
                    <a:prstClr val="white"/>
                  </a:solidFill>
                  <a:ea typeface="Times New Roman"/>
                  <a:cs typeface="Times New Roman"/>
                </a:rPr>
                <a:t> </a:t>
              </a:r>
              <a:endParaRPr lang="en-GB" sz="1200" kern="100" dirty="0">
                <a:solidFill>
                  <a:prstClr val="white"/>
                </a:solidFill>
                <a:ea typeface="新細明體"/>
                <a:cs typeface="Times New Roman"/>
              </a:endParaRPr>
            </a:p>
          </p:txBody>
        </p:sp>
        <p:cxnSp>
          <p:nvCxnSpPr>
            <p:cNvPr id="441" name="Straight Connector 440"/>
            <p:cNvCxnSpPr/>
            <p:nvPr/>
          </p:nvCxnSpPr>
          <p:spPr>
            <a:xfrm>
              <a:off x="109376" y="78092"/>
              <a:ext cx="0" cy="80847"/>
            </a:xfrm>
            <a:prstGeom prst="line">
              <a:avLst/>
            </a:prstGeom>
            <a:ln w="1905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42" name="Straight Connector 441"/>
            <p:cNvCxnSpPr/>
            <p:nvPr/>
          </p:nvCxnSpPr>
          <p:spPr>
            <a:xfrm>
              <a:off x="201985" y="78092"/>
              <a:ext cx="0" cy="80847"/>
            </a:xfrm>
            <a:prstGeom prst="line">
              <a:avLst/>
            </a:prstGeom>
            <a:ln w="1905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43" name="Arc 442"/>
            <p:cNvSpPr/>
            <p:nvPr/>
          </p:nvSpPr>
          <p:spPr>
            <a:xfrm rot="8150065">
              <a:off x="31494" y="0"/>
              <a:ext cx="256752" cy="256752"/>
            </a:xfrm>
            <a:prstGeom prst="arc">
              <a:avLst/>
            </a:prstGeom>
            <a:ln w="1905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r>
                <a:rPr lang="en-GB" sz="1200" kern="100" dirty="0">
                  <a:solidFill>
                    <a:prstClr val="black"/>
                  </a:solidFill>
                  <a:ea typeface="Times New Roman"/>
                  <a:cs typeface="Times New Roman"/>
                </a:rPr>
                <a:t> </a:t>
              </a:r>
              <a:endParaRPr lang="en-GB" sz="1200" kern="100" dirty="0">
                <a:solidFill>
                  <a:prstClr val="black"/>
                </a:solidFill>
                <a:ea typeface="新細明體"/>
                <a:cs typeface="Times New Roman"/>
              </a:endParaRPr>
            </a:p>
          </p:txBody>
        </p:sp>
      </p:grpSp>
      <p:grpSp>
        <p:nvGrpSpPr>
          <p:cNvPr id="444" name="Group 443"/>
          <p:cNvGrpSpPr/>
          <p:nvPr/>
        </p:nvGrpSpPr>
        <p:grpSpPr>
          <a:xfrm>
            <a:off x="1310972" y="6457536"/>
            <a:ext cx="218049" cy="236855"/>
            <a:chOff x="0" y="0"/>
            <a:chExt cx="315197" cy="316538"/>
          </a:xfrm>
        </p:grpSpPr>
        <p:sp>
          <p:nvSpPr>
            <p:cNvPr id="445" name="Oval 444"/>
            <p:cNvSpPr/>
            <p:nvPr/>
          </p:nvSpPr>
          <p:spPr>
            <a:xfrm>
              <a:off x="0" y="1341"/>
              <a:ext cx="315197" cy="315197"/>
            </a:xfrm>
            <a:prstGeom prst="ellipse">
              <a:avLst/>
            </a:prstGeom>
            <a:solidFill>
              <a:srgbClr val="FCFDCF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GB" sz="1200" kern="100">
                  <a:solidFill>
                    <a:prstClr val="white"/>
                  </a:solidFill>
                  <a:ea typeface="Times New Roman"/>
                  <a:cs typeface="Times New Roman"/>
                </a:rPr>
                <a:t> </a:t>
              </a:r>
              <a:endParaRPr lang="en-GB" sz="1200" kern="100">
                <a:solidFill>
                  <a:prstClr val="white"/>
                </a:solidFill>
                <a:ea typeface="新細明體"/>
                <a:cs typeface="Times New Roman"/>
              </a:endParaRPr>
            </a:p>
          </p:txBody>
        </p:sp>
        <p:cxnSp>
          <p:nvCxnSpPr>
            <p:cNvPr id="446" name="Straight Connector 445"/>
            <p:cNvCxnSpPr/>
            <p:nvPr/>
          </p:nvCxnSpPr>
          <p:spPr>
            <a:xfrm>
              <a:off x="109376" y="78092"/>
              <a:ext cx="0" cy="80847"/>
            </a:xfrm>
            <a:prstGeom prst="line">
              <a:avLst/>
            </a:prstGeom>
            <a:ln w="1905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47" name="Straight Connector 446"/>
            <p:cNvCxnSpPr/>
            <p:nvPr/>
          </p:nvCxnSpPr>
          <p:spPr>
            <a:xfrm>
              <a:off x="201985" y="78092"/>
              <a:ext cx="0" cy="80847"/>
            </a:xfrm>
            <a:prstGeom prst="line">
              <a:avLst/>
            </a:prstGeom>
            <a:ln w="1905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48" name="Arc 447"/>
            <p:cNvSpPr/>
            <p:nvPr/>
          </p:nvSpPr>
          <p:spPr>
            <a:xfrm rot="8150065">
              <a:off x="31494" y="0"/>
              <a:ext cx="256752" cy="256752"/>
            </a:xfrm>
            <a:prstGeom prst="arc">
              <a:avLst/>
            </a:prstGeom>
            <a:ln w="1905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r>
                <a:rPr lang="en-GB" sz="1200" kern="100">
                  <a:solidFill>
                    <a:prstClr val="black"/>
                  </a:solidFill>
                  <a:ea typeface="Times New Roman"/>
                  <a:cs typeface="Times New Roman"/>
                </a:rPr>
                <a:t> </a:t>
              </a:r>
              <a:endParaRPr lang="en-GB" sz="1200" kern="100">
                <a:solidFill>
                  <a:prstClr val="black"/>
                </a:solidFill>
                <a:ea typeface="新細明體"/>
                <a:cs typeface="Times New Roman"/>
              </a:endParaRPr>
            </a:p>
          </p:txBody>
        </p:sp>
      </p:grpSp>
      <p:grpSp>
        <p:nvGrpSpPr>
          <p:cNvPr id="449" name="Group 448"/>
          <p:cNvGrpSpPr/>
          <p:nvPr/>
        </p:nvGrpSpPr>
        <p:grpSpPr>
          <a:xfrm>
            <a:off x="1529023" y="6457536"/>
            <a:ext cx="218049" cy="236855"/>
            <a:chOff x="0" y="0"/>
            <a:chExt cx="315197" cy="316538"/>
          </a:xfrm>
        </p:grpSpPr>
        <p:sp>
          <p:nvSpPr>
            <p:cNvPr id="450" name="Oval 449"/>
            <p:cNvSpPr/>
            <p:nvPr/>
          </p:nvSpPr>
          <p:spPr>
            <a:xfrm>
              <a:off x="0" y="1341"/>
              <a:ext cx="315197" cy="315197"/>
            </a:xfrm>
            <a:prstGeom prst="ellipse">
              <a:avLst/>
            </a:prstGeom>
            <a:solidFill>
              <a:srgbClr val="FCFDCF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GB" sz="1200" kern="100">
                  <a:solidFill>
                    <a:prstClr val="white"/>
                  </a:solidFill>
                  <a:ea typeface="Times New Roman"/>
                  <a:cs typeface="Times New Roman"/>
                </a:rPr>
                <a:t> </a:t>
              </a:r>
              <a:endParaRPr lang="en-GB" sz="1200" kern="100">
                <a:solidFill>
                  <a:prstClr val="white"/>
                </a:solidFill>
                <a:ea typeface="新細明體"/>
                <a:cs typeface="Times New Roman"/>
              </a:endParaRPr>
            </a:p>
          </p:txBody>
        </p:sp>
        <p:cxnSp>
          <p:nvCxnSpPr>
            <p:cNvPr id="451" name="Straight Connector 450"/>
            <p:cNvCxnSpPr/>
            <p:nvPr/>
          </p:nvCxnSpPr>
          <p:spPr>
            <a:xfrm>
              <a:off x="109376" y="78092"/>
              <a:ext cx="0" cy="80847"/>
            </a:xfrm>
            <a:prstGeom prst="line">
              <a:avLst/>
            </a:prstGeom>
            <a:ln w="1905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2" name="Straight Connector 451"/>
            <p:cNvCxnSpPr/>
            <p:nvPr/>
          </p:nvCxnSpPr>
          <p:spPr>
            <a:xfrm>
              <a:off x="201985" y="78092"/>
              <a:ext cx="0" cy="80847"/>
            </a:xfrm>
            <a:prstGeom prst="line">
              <a:avLst/>
            </a:prstGeom>
            <a:ln w="1905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53" name="Arc 452"/>
            <p:cNvSpPr/>
            <p:nvPr/>
          </p:nvSpPr>
          <p:spPr>
            <a:xfrm rot="8150065">
              <a:off x="31494" y="0"/>
              <a:ext cx="256752" cy="256752"/>
            </a:xfrm>
            <a:prstGeom prst="arc">
              <a:avLst/>
            </a:prstGeom>
            <a:ln w="1905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r>
                <a:rPr lang="en-GB" sz="1200" kern="100" dirty="0">
                  <a:solidFill>
                    <a:prstClr val="black"/>
                  </a:solidFill>
                  <a:ea typeface="Times New Roman"/>
                  <a:cs typeface="Times New Roman"/>
                </a:rPr>
                <a:t> </a:t>
              </a:r>
              <a:endParaRPr lang="en-GB" sz="1200" kern="100" dirty="0">
                <a:solidFill>
                  <a:prstClr val="black"/>
                </a:solidFill>
                <a:ea typeface="新細明體"/>
                <a:cs typeface="Times New Roman"/>
              </a:endParaRPr>
            </a:p>
          </p:txBody>
        </p:sp>
      </p:grpSp>
      <p:grpSp>
        <p:nvGrpSpPr>
          <p:cNvPr id="454" name="Group 453"/>
          <p:cNvGrpSpPr/>
          <p:nvPr/>
        </p:nvGrpSpPr>
        <p:grpSpPr>
          <a:xfrm>
            <a:off x="1761664" y="6457536"/>
            <a:ext cx="218049" cy="236855"/>
            <a:chOff x="0" y="0"/>
            <a:chExt cx="315197" cy="316538"/>
          </a:xfrm>
        </p:grpSpPr>
        <p:sp>
          <p:nvSpPr>
            <p:cNvPr id="455" name="Oval 454"/>
            <p:cNvSpPr/>
            <p:nvPr/>
          </p:nvSpPr>
          <p:spPr>
            <a:xfrm>
              <a:off x="0" y="1341"/>
              <a:ext cx="315197" cy="315197"/>
            </a:xfrm>
            <a:prstGeom prst="ellipse">
              <a:avLst/>
            </a:prstGeom>
            <a:solidFill>
              <a:srgbClr val="FCFDCF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GB" sz="1200" kern="100">
                  <a:solidFill>
                    <a:prstClr val="white"/>
                  </a:solidFill>
                  <a:ea typeface="Times New Roman"/>
                  <a:cs typeface="Times New Roman"/>
                </a:rPr>
                <a:t> </a:t>
              </a:r>
              <a:endParaRPr lang="en-GB" sz="1200" kern="100">
                <a:solidFill>
                  <a:prstClr val="white"/>
                </a:solidFill>
                <a:ea typeface="新細明體"/>
                <a:cs typeface="Times New Roman"/>
              </a:endParaRPr>
            </a:p>
          </p:txBody>
        </p:sp>
        <p:cxnSp>
          <p:nvCxnSpPr>
            <p:cNvPr id="456" name="Straight Connector 455"/>
            <p:cNvCxnSpPr/>
            <p:nvPr/>
          </p:nvCxnSpPr>
          <p:spPr>
            <a:xfrm>
              <a:off x="109376" y="78092"/>
              <a:ext cx="0" cy="80847"/>
            </a:xfrm>
            <a:prstGeom prst="line">
              <a:avLst/>
            </a:prstGeom>
            <a:ln w="1905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7" name="Straight Connector 456"/>
            <p:cNvCxnSpPr/>
            <p:nvPr/>
          </p:nvCxnSpPr>
          <p:spPr>
            <a:xfrm>
              <a:off x="201985" y="78092"/>
              <a:ext cx="0" cy="80847"/>
            </a:xfrm>
            <a:prstGeom prst="line">
              <a:avLst/>
            </a:prstGeom>
            <a:ln w="1905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58" name="Arc 457"/>
            <p:cNvSpPr/>
            <p:nvPr/>
          </p:nvSpPr>
          <p:spPr>
            <a:xfrm rot="8150065">
              <a:off x="31494" y="0"/>
              <a:ext cx="256752" cy="256752"/>
            </a:xfrm>
            <a:prstGeom prst="arc">
              <a:avLst/>
            </a:prstGeom>
            <a:ln w="1905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r>
                <a:rPr lang="en-GB" sz="1200" kern="100" dirty="0">
                  <a:solidFill>
                    <a:prstClr val="black"/>
                  </a:solidFill>
                  <a:ea typeface="Times New Roman"/>
                  <a:cs typeface="Times New Roman"/>
                </a:rPr>
                <a:t> </a:t>
              </a:r>
              <a:endParaRPr lang="en-GB" sz="1200" kern="100" dirty="0">
                <a:solidFill>
                  <a:prstClr val="black"/>
                </a:solidFill>
                <a:ea typeface="新細明體"/>
                <a:cs typeface="Times New Roman"/>
              </a:endParaRPr>
            </a:p>
          </p:txBody>
        </p:sp>
      </p:grpSp>
      <p:sp>
        <p:nvSpPr>
          <p:cNvPr id="459" name="TextBox 458"/>
          <p:cNvSpPr txBox="1"/>
          <p:nvPr/>
        </p:nvSpPr>
        <p:spPr>
          <a:xfrm>
            <a:off x="5150616" y="6576252"/>
            <a:ext cx="3108543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zh-TW" altLang="en-US" sz="1200" kern="1200" dirty="0" smtClean="0">
                <a:solidFill>
                  <a:srgbClr val="00682F"/>
                </a:solidFill>
                <a:latin typeface="Century Gothic"/>
                <a:ea typeface="微軟正黑體"/>
                <a:cs typeface="Aharoni" panose="02010803020104030203" pitchFamily="2" charset="-79"/>
              </a:rPr>
              <a:t>香港</a:t>
            </a:r>
            <a:r>
              <a:rPr lang="zh-TW" altLang="en-US" sz="1200" kern="1200" dirty="0">
                <a:solidFill>
                  <a:srgbClr val="00682F"/>
                </a:solidFill>
                <a:latin typeface="Century Gothic"/>
                <a:ea typeface="微軟正黑體"/>
                <a:cs typeface="Aharoni" panose="02010803020104030203" pitchFamily="2" charset="-79"/>
              </a:rPr>
              <a:t>大學李嘉誠醫學院兒童</a:t>
            </a:r>
            <a:r>
              <a:rPr lang="zh-TW" altLang="en-US" sz="1200" kern="1200" dirty="0" smtClean="0">
                <a:solidFill>
                  <a:srgbClr val="00682F"/>
                </a:solidFill>
                <a:latin typeface="Century Gothic"/>
                <a:ea typeface="微軟正黑體"/>
                <a:cs typeface="Aharoni" panose="02010803020104030203" pitchFamily="2" charset="-79"/>
              </a:rPr>
              <a:t>及青少年科學系</a:t>
            </a:r>
            <a:endParaRPr lang="en-GB" sz="1200" kern="1200" dirty="0" smtClean="0">
              <a:solidFill>
                <a:srgbClr val="00682F"/>
              </a:solidFill>
              <a:latin typeface="Century Gothic"/>
              <a:ea typeface="+mn-ea"/>
              <a:cs typeface="Aharoni" panose="02010803020104030203" pitchFamily="2" charset="-79"/>
            </a:endParaRPr>
          </a:p>
        </p:txBody>
      </p:sp>
      <p:sp>
        <p:nvSpPr>
          <p:cNvPr id="225" name="Rectangle 224"/>
          <p:cNvSpPr/>
          <p:nvPr/>
        </p:nvSpPr>
        <p:spPr>
          <a:xfrm>
            <a:off x="8259159" y="147994"/>
            <a:ext cx="695868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zh-CN" altLang="en-US" sz="1800" u="sng" dirty="0">
                <a:latin typeface="Microsoft JhengHei" panose="020B0604030504040204" pitchFamily="34" charset="-120"/>
                <a:ea typeface="Microsoft JhengHei" panose="020B0604030504040204" pitchFamily="34" charset="-120"/>
                <a:hlinkClick r:id="rId15" action="ppaction://hlinksldjump"/>
              </a:rPr>
              <a:t>返</a:t>
            </a:r>
            <a:r>
              <a:rPr lang="zh-CN" altLang="en-US" sz="1800" u="sng" dirty="0" smtClean="0">
                <a:latin typeface="Microsoft JhengHei" panose="020B0604030504040204" pitchFamily="34" charset="-120"/>
                <a:ea typeface="Microsoft JhengHei" panose="020B0604030504040204" pitchFamily="34" charset="-120"/>
                <a:hlinkClick r:id="rId15" action="ppaction://hlinksldjump"/>
              </a:rPr>
              <a:t>回</a:t>
            </a:r>
            <a:endParaRPr lang="zh-CN" altLang="en-US" sz="1800" u="sng" dirty="0">
              <a:latin typeface="Microsoft JhengHei" panose="020B0604030504040204" pitchFamily="34" charset="-120"/>
              <a:ea typeface="Microsoft JhengHei" panose="020B0604030504040204" pitchFamily="34" charset="-120"/>
            </a:endParaRPr>
          </a:p>
        </p:txBody>
      </p:sp>
    </p:spTree>
    <p:extLst>
      <p:ext uri="{BB962C8B-B14F-4D97-AF65-F5344CB8AC3E}">
        <p14:creationId xmlns:p14="http://schemas.microsoft.com/office/powerpoint/2010/main" val="192481823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25" name="Picture 19" descr="C:\Users\Ivy\AppData\Local\Microsoft\Windows\Temporary Internet Files\Content.IE5\A9FPQCJM\large-sticking-plaster-66.6-6135[1].gif"/>
          <p:cNvPicPr>
            <a:picLocks noChangeAspect="1" noChangeArrowheads="1"/>
          </p:cNvPicPr>
          <p:nvPr/>
        </p:nvPicPr>
        <p:blipFill>
          <a:blip r:embed="rId3" cstate="print">
            <a:duotone>
              <a:schemeClr val="accent6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689019">
            <a:off x="4833009" y="3061800"/>
            <a:ext cx="861079" cy="84577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26" name="Picture 19" descr="C:\Users\Ivy\AppData\Local\Microsoft\Windows\Temporary Internet Files\Content.IE5\A9FPQCJM\large-sticking-plaster-66.6-6135[1].gif"/>
          <p:cNvPicPr>
            <a:picLocks noChangeAspect="1" noChangeArrowheads="1"/>
          </p:cNvPicPr>
          <p:nvPr/>
        </p:nvPicPr>
        <p:blipFill>
          <a:blip r:embed="rId3" cstate="print">
            <a:duotone>
              <a:schemeClr val="accent6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689019">
            <a:off x="4839396" y="301095"/>
            <a:ext cx="861079" cy="84577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27" name="Picture 19" descr="C:\Users\Ivy\AppData\Local\Microsoft\Windows\Temporary Internet Files\Content.IE5\A9FPQCJM\large-sticking-plaster-66.6-6135[1].gif"/>
          <p:cNvPicPr>
            <a:picLocks noChangeAspect="1" noChangeArrowheads="1"/>
          </p:cNvPicPr>
          <p:nvPr/>
        </p:nvPicPr>
        <p:blipFill>
          <a:blip r:embed="rId3" cstate="print">
            <a:duotone>
              <a:schemeClr val="accent6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689019">
            <a:off x="320707" y="3323549"/>
            <a:ext cx="861079" cy="84577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28" name="Picture 19" descr="C:\Users\Ivy\AppData\Local\Microsoft\Windows\Temporary Internet Files\Content.IE5\A9FPQCJM\large-sticking-plaster-66.6-6135[1].gif"/>
          <p:cNvPicPr>
            <a:picLocks noChangeAspect="1" noChangeArrowheads="1"/>
          </p:cNvPicPr>
          <p:nvPr/>
        </p:nvPicPr>
        <p:blipFill>
          <a:blip r:embed="rId3" cstate="print">
            <a:duotone>
              <a:schemeClr val="accent6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689019">
            <a:off x="320707" y="909954"/>
            <a:ext cx="861079" cy="84577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aphicFrame>
        <p:nvGraphicFramePr>
          <p:cNvPr id="60" name="Chart 59"/>
          <p:cNvGraphicFramePr/>
          <p:nvPr>
            <p:extLst/>
          </p:nvPr>
        </p:nvGraphicFramePr>
        <p:xfrm>
          <a:off x="1963248" y="1083855"/>
          <a:ext cx="2615262" cy="24912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69" name="Chart 68"/>
          <p:cNvGraphicFramePr/>
          <p:nvPr>
            <p:extLst/>
          </p:nvPr>
        </p:nvGraphicFramePr>
        <p:xfrm>
          <a:off x="4832286" y="913695"/>
          <a:ext cx="4279637" cy="211484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cxnSp>
        <p:nvCxnSpPr>
          <p:cNvPr id="54" name="Straight Connector 53"/>
          <p:cNvCxnSpPr>
            <a:stCxn id="31" idx="4"/>
            <a:endCxn id="43" idx="0"/>
          </p:cNvCxnSpPr>
          <p:nvPr/>
        </p:nvCxnSpPr>
        <p:spPr>
          <a:xfrm>
            <a:off x="2320641" y="5072782"/>
            <a:ext cx="0" cy="1442798"/>
          </a:xfrm>
          <a:prstGeom prst="line">
            <a:avLst/>
          </a:prstGeom>
          <a:ln w="12700">
            <a:solidFill>
              <a:schemeClr val="accent1">
                <a:lumMod val="75000"/>
              </a:schemeClr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" name="Straight Connector 50"/>
          <p:cNvCxnSpPr>
            <a:stCxn id="30" idx="4"/>
            <a:endCxn id="40" idx="0"/>
          </p:cNvCxnSpPr>
          <p:nvPr/>
        </p:nvCxnSpPr>
        <p:spPr>
          <a:xfrm>
            <a:off x="1174331" y="5069770"/>
            <a:ext cx="0" cy="1466866"/>
          </a:xfrm>
          <a:prstGeom prst="line">
            <a:avLst/>
          </a:prstGeom>
          <a:ln w="12700">
            <a:solidFill>
              <a:schemeClr val="accent1">
                <a:lumMod val="75000"/>
              </a:schemeClr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" name="Straight Connector 49"/>
          <p:cNvCxnSpPr>
            <a:stCxn id="29" idx="4"/>
            <a:endCxn id="37" idx="0"/>
          </p:cNvCxnSpPr>
          <p:nvPr/>
        </p:nvCxnSpPr>
        <p:spPr>
          <a:xfrm>
            <a:off x="3453669" y="5067942"/>
            <a:ext cx="2120" cy="1442798"/>
          </a:xfrm>
          <a:prstGeom prst="line">
            <a:avLst/>
          </a:prstGeom>
          <a:ln w="12700">
            <a:solidFill>
              <a:schemeClr val="accent1">
                <a:lumMod val="75000"/>
              </a:schemeClr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2" name="Chart 1"/>
          <p:cNvGraphicFramePr/>
          <p:nvPr>
            <p:extLst/>
          </p:nvPr>
        </p:nvGraphicFramePr>
        <p:xfrm>
          <a:off x="4897383" y="3428650"/>
          <a:ext cx="3282396" cy="271399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pic>
        <p:nvPicPr>
          <p:cNvPr id="5" name="Picture 4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210207" y="6276740"/>
            <a:ext cx="441366" cy="540000"/>
          </a:xfrm>
          <a:prstGeom prst="rect">
            <a:avLst/>
          </a:prstGeom>
        </p:spPr>
      </p:pic>
      <p:pic>
        <p:nvPicPr>
          <p:cNvPr id="6" name="Picture 5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659840" y="6276740"/>
            <a:ext cx="443077" cy="540000"/>
          </a:xfrm>
          <a:prstGeom prst="rect">
            <a:avLst/>
          </a:prstGeom>
        </p:spPr>
      </p:pic>
      <p:graphicFrame>
        <p:nvGraphicFramePr>
          <p:cNvPr id="19" name="Chart 18"/>
          <p:cNvGraphicFramePr>
            <a:graphicFrameLocks/>
          </p:cNvGraphicFramePr>
          <p:nvPr>
            <p:extLst/>
          </p:nvPr>
        </p:nvGraphicFramePr>
        <p:xfrm>
          <a:off x="2096963" y="1185585"/>
          <a:ext cx="2616735" cy="249025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9"/>
          </a:graphicData>
        </a:graphic>
      </p:graphicFrame>
      <p:sp>
        <p:nvSpPr>
          <p:cNvPr id="29" name="Oval 28"/>
          <p:cNvSpPr/>
          <p:nvPr/>
        </p:nvSpPr>
        <p:spPr>
          <a:xfrm>
            <a:off x="3270879" y="4671898"/>
            <a:ext cx="365579" cy="396044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sz="1800" kern="1200">
              <a:solidFill>
                <a:prstClr val="white"/>
              </a:solidFill>
            </a:endParaRPr>
          </a:p>
        </p:txBody>
      </p:sp>
      <p:sp>
        <p:nvSpPr>
          <p:cNvPr id="30" name="Oval 29"/>
          <p:cNvSpPr/>
          <p:nvPr/>
        </p:nvSpPr>
        <p:spPr>
          <a:xfrm>
            <a:off x="991543" y="4673726"/>
            <a:ext cx="365579" cy="396044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sz="1800" kern="1200">
              <a:solidFill>
                <a:prstClr val="white"/>
              </a:solidFill>
            </a:endParaRPr>
          </a:p>
        </p:txBody>
      </p:sp>
      <p:sp>
        <p:nvSpPr>
          <p:cNvPr id="31" name="Oval 30"/>
          <p:cNvSpPr/>
          <p:nvPr/>
        </p:nvSpPr>
        <p:spPr>
          <a:xfrm>
            <a:off x="2137853" y="4676738"/>
            <a:ext cx="365579" cy="396044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sz="1800" kern="1200">
              <a:solidFill>
                <a:prstClr val="white"/>
              </a:solidFill>
            </a:endParaRPr>
          </a:p>
        </p:txBody>
      </p:sp>
      <p:sp>
        <p:nvSpPr>
          <p:cNvPr id="35" name="Oval 34"/>
          <p:cNvSpPr/>
          <p:nvPr/>
        </p:nvSpPr>
        <p:spPr>
          <a:xfrm>
            <a:off x="3422558" y="5488854"/>
            <a:ext cx="66462" cy="7200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sz="1800" kern="1200">
              <a:solidFill>
                <a:prstClr val="white"/>
              </a:solidFill>
            </a:endParaRPr>
          </a:p>
        </p:txBody>
      </p:sp>
      <p:sp>
        <p:nvSpPr>
          <p:cNvPr id="36" name="Oval 35"/>
          <p:cNvSpPr/>
          <p:nvPr/>
        </p:nvSpPr>
        <p:spPr>
          <a:xfrm>
            <a:off x="3422558" y="5981795"/>
            <a:ext cx="66462" cy="7200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sz="1800" kern="1200">
              <a:solidFill>
                <a:prstClr val="white"/>
              </a:solidFill>
            </a:endParaRPr>
          </a:p>
        </p:txBody>
      </p:sp>
      <p:sp>
        <p:nvSpPr>
          <p:cNvPr id="37" name="Oval 36"/>
          <p:cNvSpPr/>
          <p:nvPr/>
        </p:nvSpPr>
        <p:spPr>
          <a:xfrm>
            <a:off x="3422558" y="6510740"/>
            <a:ext cx="66462" cy="7200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sz="1800" kern="1200">
              <a:solidFill>
                <a:prstClr val="white"/>
              </a:solidFill>
            </a:endParaRPr>
          </a:p>
        </p:txBody>
      </p:sp>
      <p:sp>
        <p:nvSpPr>
          <p:cNvPr id="38" name="Oval 37"/>
          <p:cNvSpPr/>
          <p:nvPr/>
        </p:nvSpPr>
        <p:spPr>
          <a:xfrm>
            <a:off x="1141100" y="5478746"/>
            <a:ext cx="66462" cy="7200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sz="1800" kern="1200">
              <a:solidFill>
                <a:prstClr val="white"/>
              </a:solidFill>
            </a:endParaRPr>
          </a:p>
        </p:txBody>
      </p:sp>
      <p:sp>
        <p:nvSpPr>
          <p:cNvPr id="39" name="Oval 38"/>
          <p:cNvSpPr/>
          <p:nvPr/>
        </p:nvSpPr>
        <p:spPr>
          <a:xfrm>
            <a:off x="1141100" y="6007691"/>
            <a:ext cx="66462" cy="7200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sz="1800" kern="1200">
              <a:solidFill>
                <a:prstClr val="white"/>
              </a:solidFill>
            </a:endParaRPr>
          </a:p>
        </p:txBody>
      </p:sp>
      <p:sp>
        <p:nvSpPr>
          <p:cNvPr id="40" name="Oval 39"/>
          <p:cNvSpPr/>
          <p:nvPr/>
        </p:nvSpPr>
        <p:spPr>
          <a:xfrm>
            <a:off x="1141100" y="6536636"/>
            <a:ext cx="66462" cy="7200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sz="1800" kern="1200">
              <a:solidFill>
                <a:prstClr val="white"/>
              </a:solidFill>
            </a:endParaRPr>
          </a:p>
        </p:txBody>
      </p:sp>
      <p:sp>
        <p:nvSpPr>
          <p:cNvPr id="41" name="Oval 40"/>
          <p:cNvSpPr/>
          <p:nvPr/>
        </p:nvSpPr>
        <p:spPr>
          <a:xfrm>
            <a:off x="2287410" y="5457690"/>
            <a:ext cx="66462" cy="7200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sz="1800" kern="1200">
              <a:solidFill>
                <a:prstClr val="white"/>
              </a:solidFill>
            </a:endParaRPr>
          </a:p>
        </p:txBody>
      </p:sp>
      <p:sp>
        <p:nvSpPr>
          <p:cNvPr id="42" name="Oval 41"/>
          <p:cNvSpPr/>
          <p:nvPr/>
        </p:nvSpPr>
        <p:spPr>
          <a:xfrm>
            <a:off x="2287410" y="5986635"/>
            <a:ext cx="66462" cy="7200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sz="1800" kern="1200">
              <a:solidFill>
                <a:prstClr val="white"/>
              </a:solidFill>
            </a:endParaRPr>
          </a:p>
        </p:txBody>
      </p:sp>
      <p:sp>
        <p:nvSpPr>
          <p:cNvPr id="43" name="Oval 42"/>
          <p:cNvSpPr/>
          <p:nvPr/>
        </p:nvSpPr>
        <p:spPr>
          <a:xfrm>
            <a:off x="2287410" y="6515580"/>
            <a:ext cx="66462" cy="7200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sz="1800" kern="1200">
              <a:solidFill>
                <a:prstClr val="white"/>
              </a:solidFill>
            </a:endParaRPr>
          </a:p>
        </p:txBody>
      </p:sp>
      <p:sp>
        <p:nvSpPr>
          <p:cNvPr id="44" name="TextBox 43"/>
          <p:cNvSpPr txBox="1"/>
          <p:nvPr/>
        </p:nvSpPr>
        <p:spPr>
          <a:xfrm>
            <a:off x="267903" y="5382055"/>
            <a:ext cx="843501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1050" b="1" kern="1200" dirty="0" smtClean="0">
                <a:solidFill>
                  <a:srgbClr val="94C600">
                    <a:lumMod val="75000"/>
                  </a:srgbClr>
                </a:solidFill>
                <a:latin typeface="Century Gothic"/>
                <a:ea typeface="+mn-ea"/>
                <a:cs typeface="+mn-cs"/>
              </a:rPr>
              <a:t>2001-2004</a:t>
            </a:r>
            <a:endParaRPr lang="en-GB" sz="1050" b="1" kern="1200" baseline="-25000" dirty="0">
              <a:solidFill>
                <a:srgbClr val="94C600">
                  <a:lumMod val="75000"/>
                </a:srgbClr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45" name="TextBox 44"/>
          <p:cNvSpPr txBox="1"/>
          <p:nvPr/>
        </p:nvSpPr>
        <p:spPr>
          <a:xfrm>
            <a:off x="267903" y="5911000"/>
            <a:ext cx="843501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1050" b="1" kern="1200" dirty="0" smtClean="0">
                <a:solidFill>
                  <a:srgbClr val="94C600">
                    <a:lumMod val="75000"/>
                  </a:srgbClr>
                </a:solidFill>
                <a:latin typeface="Century Gothic"/>
                <a:ea typeface="+mn-ea"/>
                <a:cs typeface="+mn-cs"/>
              </a:rPr>
              <a:t>2005-2008</a:t>
            </a:r>
            <a:endParaRPr lang="en-GB" sz="1050" b="1" kern="1200" baseline="-25000" dirty="0">
              <a:solidFill>
                <a:srgbClr val="94C600">
                  <a:lumMod val="75000"/>
                </a:srgbClr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46" name="TextBox 45"/>
          <p:cNvSpPr txBox="1"/>
          <p:nvPr/>
        </p:nvSpPr>
        <p:spPr>
          <a:xfrm>
            <a:off x="267903" y="6451935"/>
            <a:ext cx="843501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1050" b="1" kern="1200" dirty="0" smtClean="0">
                <a:solidFill>
                  <a:srgbClr val="94C600">
                    <a:lumMod val="75000"/>
                  </a:srgbClr>
                </a:solidFill>
                <a:latin typeface="Century Gothic"/>
                <a:ea typeface="+mn-ea"/>
                <a:cs typeface="+mn-cs"/>
              </a:rPr>
              <a:t>2009-2012</a:t>
            </a:r>
            <a:endParaRPr lang="en-GB" sz="1050" b="1" kern="1200" baseline="-25000" dirty="0">
              <a:solidFill>
                <a:srgbClr val="94C600">
                  <a:lumMod val="75000"/>
                </a:srgbClr>
              </a:solidFill>
              <a:latin typeface="Century Gothic"/>
              <a:ea typeface="+mn-ea"/>
              <a:cs typeface="+mn-cs"/>
            </a:endParaRPr>
          </a:p>
        </p:txBody>
      </p:sp>
      <p:pic>
        <p:nvPicPr>
          <p:cNvPr id="61" name="Picture 33" descr="C:\Users\Ivy\AppData\Local\Microsoft\Windows\Temporary Internet Files\Content.IE5\A9FPQCJM\dollar-sign[1].jpg"/>
          <p:cNvPicPr>
            <a:picLocks noChangeAspect="1" noChangeArrowheads="1"/>
          </p:cNvPicPr>
          <p:nvPr/>
        </p:nvPicPr>
        <p:blipFill>
          <a:blip r:embed="rId10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duotone>
              <a:prstClr val="black"/>
              <a:schemeClr val="accent5">
                <a:tint val="45000"/>
                <a:satMod val="400000"/>
              </a:schemeClr>
            </a:duotone>
            <a:extLst>
              <a:ext uri="{BEBA8EAE-BF5A-486C-A8C5-ECC9F3942E4B}">
                <a14:imgProps xmlns:a14="http://schemas.microsoft.com/office/drawing/2010/main">
                  <a14:imgLayer r:embed="rId11">
                    <a14:imgEffect>
                      <a14:colorTemperature colorTemp="8800"/>
                    </a14:imgEffect>
                    <a14:imgEffect>
                      <a14:brightnessContrast bright="20000" contrast="-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20555015">
            <a:off x="209213" y="1784991"/>
            <a:ext cx="672768" cy="100826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2" name="Picture 23" descr="C:\Users\Ivy\AppData\Local\Microsoft\Windows\Temporary Internet Files\Content.IE5\BYR9RK3T\gi_patientharm_questionnaire_300-300x200[1].jpg"/>
          <p:cNvPicPr>
            <a:picLocks noChangeAspect="1" noChangeArrowheads="1"/>
          </p:cNvPicPr>
          <p:nvPr/>
        </p:nvPicPr>
        <p:blipFill>
          <a:blip r:embed="rId12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duotone>
              <a:prstClr val="black"/>
              <a:schemeClr val="accent1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05353" y="4194021"/>
            <a:ext cx="999366" cy="721764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1" name="Picture 70"/>
          <p:cNvPicPr>
            <a:picLocks noChangeAspect="1"/>
          </p:cNvPicPr>
          <p:nvPr/>
        </p:nvPicPr>
        <p:blipFill rotWithShape="1">
          <a:blip r:embed="rId13" cstate="print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backgroundRemoval t="10000" b="90000" l="10000" r="90000">
                        <a14:foregroundMark x1="35509" y1="42016" x2="35509" y2="42016"/>
                        <a14:foregroundMark x1="38514" y1="48695" x2="38514" y2="48695"/>
                        <a14:foregroundMark x1="47402" y1="77838" x2="47402" y2="77838"/>
                        <a14:foregroundMark x1="48476" y1="73103" x2="48476" y2="73103"/>
                        <a14:foregroundMark x1="48647" y1="59624" x2="48647" y2="59624"/>
                        <a14:foregroundMark x1="43066" y1="60777" x2="43066" y2="60777"/>
                        <a14:foregroundMark x1="43753" y1="68913" x2="43753" y2="68913"/>
                        <a14:foregroundMark x1="45470" y1="30176" x2="45470" y2="30176"/>
                        <a14:foregroundMark x1="33705" y1="42137" x2="33705" y2="42137"/>
                        <a14:foregroundMark x1="34607" y1="39769" x2="34607" y2="39769"/>
                        <a14:foregroundMark x1="36539" y1="44262" x2="38085" y2="47662"/>
                        <a14:foregroundMark x1="39030" y1="49423" x2="42078" y2="52580"/>
                        <a14:foregroundMark x1="56290" y1="51913" x2="56290" y2="51913"/>
                        <a14:foregroundMark x1="57535" y1="53005" x2="61271" y2="51913"/>
                        <a14:foregroundMark x1="46930" y1="28233" x2="46930" y2="28233"/>
                        <a14:foregroundMark x1="45985" y1="29083" x2="45985" y2="29083"/>
                        <a14:foregroundMark x1="49592" y1="29265" x2="49592" y2="29265"/>
                        <a14:foregroundMark x1="50494" y1="29872" x2="50494" y2="29872"/>
                        <a14:foregroundMark x1="52769" y1="28658" x2="52769" y2="28658"/>
                        <a14:foregroundMark x1="51567" y1="29630" x2="51567" y2="29630"/>
                        <a14:foregroundMark x1="50365" y1="28537" x2="50365" y2="28537"/>
                        <a14:foregroundMark x1="55646" y1="29569" x2="55646" y2="29569"/>
                        <a14:foregroundMark x1="55990" y1="30844" x2="55990" y2="30844"/>
                        <a14:foregroundMark x1="57235" y1="30419" x2="57235" y2="30419"/>
                        <a14:foregroundMark x1="58824" y1="31330" x2="58824" y2="31330"/>
                        <a14:foregroundMark x1="58609" y1="33151" x2="58609" y2="33151"/>
                        <a14:foregroundMark x1="57192" y1="33455" x2="57192" y2="33455"/>
                        <a14:foregroundMark x1="54315" y1="30237" x2="54315" y2="30237"/>
                        <a14:foregroundMark x1="53027" y1="31330" x2="53027" y2="31330"/>
                        <a14:foregroundMark x1="58222" y1="35033" x2="58222" y2="35033"/>
                        <a14:foregroundMark x1="59081" y1="32726" x2="59081" y2="32726"/>
                        <a14:foregroundMark x1="59511" y1="31026" x2="59511" y2="31026"/>
                        <a14:foregroundMark x1="60369" y1="52216" x2="60369" y2="52216"/>
                        <a14:foregroundMark x1="57879" y1="53127" x2="57879" y2="53127"/>
                        <a14:foregroundMark x1="57407" y1="54827" x2="57407" y2="54827"/>
                        <a14:foregroundMark x1="44654" y1="32240" x2="44654" y2="32240"/>
                        <a14:foregroundMark x1="45170" y1="31148" x2="45170" y2="31148"/>
                        <a14:foregroundMark x1="57836" y1="36248" x2="57836" y2="36248"/>
                        <a14:foregroundMark x1="53328" y1="28537" x2="53328" y2="28537"/>
                        <a14:foregroundMark x1="51911" y1="28840" x2="51911" y2="28840"/>
                        <a14:foregroundMark x1="50837" y1="30662" x2="50837" y2="30662"/>
                        <a14:foregroundMark x1="51052" y1="32726" x2="51052" y2="32726"/>
                        <a14:foregroundMark x1="51911" y1="32665" x2="51911" y2="32665"/>
                        <a14:foregroundMark x1="48433" y1="28355" x2="48433" y2="28355"/>
                        <a14:foregroundMark x1="44139" y1="34608" x2="44139" y2="34608"/>
                        <a14:foregroundMark x1="53972" y1="76078" x2="53972" y2="76078"/>
                        <a14:foregroundMark x1="58308" y1="77110" x2="58308" y2="77110"/>
                        <a14:foregroundMark x1="53800" y1="70067" x2="53800" y2="70067"/>
                        <a14:foregroundMark x1="54702" y1="77838" x2="54702" y2="77838"/>
                        <a14:foregroundMark x1="46071" y1="78749" x2="46071" y2="78749"/>
                        <a14:foregroundMark x1="57278" y1="76988" x2="57278" y2="76988"/>
                        <a14:foregroundMark x1="59296" y1="76746" x2="59296" y2="76746"/>
                        <a14:foregroundMark x1="56290" y1="78628" x2="56290" y2="78628"/>
                        <a14:foregroundMark x1="55474" y1="79235" x2="55474" y2="79235"/>
                        <a14:foregroundMark x1="53242" y1="71706" x2="53242" y2="71706"/>
                        <a14:foregroundMark x1="53456" y1="72799" x2="53456" y2="72799"/>
                        <a14:foregroundMark x1="54787" y1="72981" x2="54787" y2="72981"/>
                        <a14:foregroundMark x1="53714" y1="74742" x2="53714" y2="74742"/>
                        <a14:foregroundMark x1="55389" y1="74985" x2="55389" y2="74985"/>
                        <a14:foregroundMark x1="54873" y1="74438" x2="54873" y2="74438"/>
                        <a14:foregroundMark x1="54573" y1="75835" x2="54573" y2="75835"/>
                        <a14:backgroundMark x1="45985" y1="31330" x2="45985" y2="31330"/>
                        <a14:backgroundMark x1="47574" y1="30844" x2="47574" y2="30844"/>
                        <a14:backgroundMark x1="49549" y1="30662" x2="49549" y2="30662"/>
                        <a14:backgroundMark x1="52383" y1="31087" x2="52383" y2="31087"/>
                        <a14:backgroundMark x1="54143" y1="31815" x2="54143" y2="31815"/>
                        <a14:backgroundMark x1="57535" y1="34487" x2="57535" y2="34487"/>
                        <a14:backgroundMark x1="46715" y1="32180" x2="46715" y2="32180"/>
                        <a14:backgroundMark x1="52812" y1="32240" x2="52812" y2="32240"/>
                        <a14:backgroundMark x1="56677" y1="31937" x2="56677" y2="31937"/>
                        <a14:backgroundMark x1="55217" y1="33212" x2="55217" y2="33212"/>
                      </a14:backgroundRemoval>
                    </a14:imgEffect>
                    <a14:imgEffect>
                      <a14:saturation sat="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33077" t="25575" r="32228" b="19498"/>
          <a:stretch/>
        </p:blipFill>
        <p:spPr>
          <a:xfrm>
            <a:off x="6636322" y="157347"/>
            <a:ext cx="723134" cy="1024126"/>
          </a:xfrm>
          <a:prstGeom prst="rect">
            <a:avLst/>
          </a:prstGeom>
        </p:spPr>
      </p:pic>
      <p:pic>
        <p:nvPicPr>
          <p:cNvPr id="72" name="Picture 36" descr="C:\Users\Ivy\AppData\Local\Microsoft\Windows\Temporary Internet Files\Content.IE5\Z2ME05OT\ambulance_plain_red[1].png"/>
          <p:cNvPicPr>
            <a:picLocks noChangeAspect="1" noChangeArrowheads="1"/>
          </p:cNvPicPr>
          <p:nvPr/>
        </p:nvPicPr>
        <p:blipFill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50049" y="3764296"/>
            <a:ext cx="720764" cy="78082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77" name="Group 76"/>
          <p:cNvGrpSpPr/>
          <p:nvPr/>
        </p:nvGrpSpPr>
        <p:grpSpPr>
          <a:xfrm>
            <a:off x="1063742" y="5409223"/>
            <a:ext cx="218048" cy="236219"/>
            <a:chOff x="0" y="0"/>
            <a:chExt cx="236340" cy="236340"/>
          </a:xfrm>
        </p:grpSpPr>
        <p:sp>
          <p:nvSpPr>
            <p:cNvPr id="79" name="Oval 78"/>
            <p:cNvSpPr/>
            <p:nvPr/>
          </p:nvSpPr>
          <p:spPr>
            <a:xfrm>
              <a:off x="79385" y="94746"/>
              <a:ext cx="72000" cy="72000"/>
            </a:xfrm>
            <a:prstGeom prst="ellipse">
              <a:avLst/>
            </a:prstGeom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GB" sz="1200" kern="100">
                  <a:solidFill>
                    <a:prstClr val="white"/>
                  </a:solidFill>
                  <a:ea typeface="Times New Roman"/>
                  <a:cs typeface="Times New Roman"/>
                </a:rPr>
                <a:t> </a:t>
              </a:r>
              <a:endParaRPr lang="en-GB" sz="1200" kern="100">
                <a:solidFill>
                  <a:prstClr val="white"/>
                </a:solidFill>
                <a:ea typeface="新細明體"/>
                <a:cs typeface="Times New Roman"/>
              </a:endParaRPr>
            </a:p>
          </p:txBody>
        </p:sp>
        <p:sp>
          <p:nvSpPr>
            <p:cNvPr id="80" name="Oval 79"/>
            <p:cNvSpPr/>
            <p:nvPr/>
          </p:nvSpPr>
          <p:spPr>
            <a:xfrm>
              <a:off x="0" y="0"/>
              <a:ext cx="236340" cy="236340"/>
            </a:xfrm>
            <a:prstGeom prst="ellipse">
              <a:avLst/>
            </a:prstGeom>
            <a:solidFill>
              <a:srgbClr val="FCFDCF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GB" sz="1200" kern="100">
                  <a:solidFill>
                    <a:prstClr val="white"/>
                  </a:solidFill>
                  <a:ea typeface="Times New Roman"/>
                  <a:cs typeface="Times New Roman"/>
                </a:rPr>
                <a:t> </a:t>
              </a:r>
              <a:endParaRPr lang="en-GB" sz="1200" kern="100">
                <a:solidFill>
                  <a:prstClr val="white"/>
                </a:solidFill>
                <a:ea typeface="新細明體"/>
                <a:cs typeface="Times New Roman"/>
              </a:endParaRPr>
            </a:p>
          </p:txBody>
        </p:sp>
        <p:cxnSp>
          <p:nvCxnSpPr>
            <p:cNvPr id="81" name="Straight Connector 80"/>
            <p:cNvCxnSpPr/>
            <p:nvPr/>
          </p:nvCxnSpPr>
          <p:spPr>
            <a:xfrm>
              <a:off x="82012" y="57549"/>
              <a:ext cx="0" cy="60621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" name="Straight Connector 81"/>
            <p:cNvCxnSpPr/>
            <p:nvPr/>
          </p:nvCxnSpPr>
          <p:spPr>
            <a:xfrm>
              <a:off x="151452" y="57549"/>
              <a:ext cx="0" cy="60621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3" name="Straight Connector 82"/>
            <p:cNvCxnSpPr/>
            <p:nvPr/>
          </p:nvCxnSpPr>
          <p:spPr>
            <a:xfrm>
              <a:off x="55818" y="164538"/>
              <a:ext cx="123872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84" name="Group 83"/>
          <p:cNvGrpSpPr/>
          <p:nvPr/>
        </p:nvGrpSpPr>
        <p:grpSpPr>
          <a:xfrm>
            <a:off x="2212353" y="5409223"/>
            <a:ext cx="218049" cy="236855"/>
            <a:chOff x="0" y="0"/>
            <a:chExt cx="315197" cy="316538"/>
          </a:xfrm>
        </p:grpSpPr>
        <p:sp>
          <p:nvSpPr>
            <p:cNvPr id="85" name="Oval 84"/>
            <p:cNvSpPr/>
            <p:nvPr/>
          </p:nvSpPr>
          <p:spPr>
            <a:xfrm>
              <a:off x="0" y="1341"/>
              <a:ext cx="315197" cy="315197"/>
            </a:xfrm>
            <a:prstGeom prst="ellipse">
              <a:avLst/>
            </a:prstGeom>
            <a:solidFill>
              <a:srgbClr val="FCFDCF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GB" sz="1200" kern="100" dirty="0">
                  <a:solidFill>
                    <a:prstClr val="white"/>
                  </a:solidFill>
                  <a:ea typeface="Times New Roman"/>
                  <a:cs typeface="Times New Roman"/>
                </a:rPr>
                <a:t> </a:t>
              </a:r>
              <a:endParaRPr lang="en-GB" sz="1200" kern="100" dirty="0">
                <a:solidFill>
                  <a:prstClr val="white"/>
                </a:solidFill>
                <a:ea typeface="新細明體"/>
                <a:cs typeface="Times New Roman"/>
              </a:endParaRPr>
            </a:p>
          </p:txBody>
        </p:sp>
        <p:cxnSp>
          <p:nvCxnSpPr>
            <p:cNvPr id="86" name="Straight Connector 85"/>
            <p:cNvCxnSpPr/>
            <p:nvPr/>
          </p:nvCxnSpPr>
          <p:spPr>
            <a:xfrm>
              <a:off x="109376" y="78092"/>
              <a:ext cx="0" cy="80847"/>
            </a:xfrm>
            <a:prstGeom prst="line">
              <a:avLst/>
            </a:prstGeom>
            <a:ln w="1905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7" name="Straight Connector 86"/>
            <p:cNvCxnSpPr/>
            <p:nvPr/>
          </p:nvCxnSpPr>
          <p:spPr>
            <a:xfrm>
              <a:off x="201985" y="78092"/>
              <a:ext cx="0" cy="80847"/>
            </a:xfrm>
            <a:prstGeom prst="line">
              <a:avLst/>
            </a:prstGeom>
            <a:ln w="1905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8" name="Arc 87"/>
            <p:cNvSpPr/>
            <p:nvPr/>
          </p:nvSpPr>
          <p:spPr>
            <a:xfrm rot="8150065">
              <a:off x="31494" y="0"/>
              <a:ext cx="256752" cy="256752"/>
            </a:xfrm>
            <a:prstGeom prst="arc">
              <a:avLst/>
            </a:prstGeom>
            <a:ln w="1905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r>
                <a:rPr lang="en-GB" sz="1200" kern="100" dirty="0">
                  <a:solidFill>
                    <a:prstClr val="black"/>
                  </a:solidFill>
                  <a:ea typeface="Times New Roman"/>
                  <a:cs typeface="Times New Roman"/>
                </a:rPr>
                <a:t> </a:t>
              </a:r>
              <a:endParaRPr lang="en-GB" sz="1200" kern="100" dirty="0">
                <a:solidFill>
                  <a:prstClr val="black"/>
                </a:solidFill>
                <a:ea typeface="新細明體"/>
                <a:cs typeface="Times New Roman"/>
              </a:endParaRPr>
            </a:p>
          </p:txBody>
        </p:sp>
      </p:grpSp>
      <p:grpSp>
        <p:nvGrpSpPr>
          <p:cNvPr id="89" name="Group 88"/>
          <p:cNvGrpSpPr/>
          <p:nvPr/>
        </p:nvGrpSpPr>
        <p:grpSpPr>
          <a:xfrm>
            <a:off x="2439284" y="5413420"/>
            <a:ext cx="218049" cy="236855"/>
            <a:chOff x="0" y="0"/>
            <a:chExt cx="315197" cy="316538"/>
          </a:xfrm>
        </p:grpSpPr>
        <p:sp>
          <p:nvSpPr>
            <p:cNvPr id="90" name="Oval 89"/>
            <p:cNvSpPr/>
            <p:nvPr/>
          </p:nvSpPr>
          <p:spPr>
            <a:xfrm>
              <a:off x="0" y="1341"/>
              <a:ext cx="315197" cy="315197"/>
            </a:xfrm>
            <a:prstGeom prst="ellipse">
              <a:avLst/>
            </a:prstGeom>
            <a:solidFill>
              <a:srgbClr val="FCFDCF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GB" sz="1200" kern="100">
                  <a:solidFill>
                    <a:prstClr val="white"/>
                  </a:solidFill>
                  <a:ea typeface="Times New Roman"/>
                  <a:cs typeface="Times New Roman"/>
                </a:rPr>
                <a:t> </a:t>
              </a:r>
              <a:endParaRPr lang="en-GB" sz="1200" kern="100">
                <a:solidFill>
                  <a:prstClr val="white"/>
                </a:solidFill>
                <a:ea typeface="新細明體"/>
                <a:cs typeface="Times New Roman"/>
              </a:endParaRPr>
            </a:p>
          </p:txBody>
        </p:sp>
        <p:cxnSp>
          <p:nvCxnSpPr>
            <p:cNvPr id="91" name="Straight Connector 90"/>
            <p:cNvCxnSpPr/>
            <p:nvPr/>
          </p:nvCxnSpPr>
          <p:spPr>
            <a:xfrm>
              <a:off x="109376" y="78092"/>
              <a:ext cx="0" cy="80847"/>
            </a:xfrm>
            <a:prstGeom prst="line">
              <a:avLst/>
            </a:prstGeom>
            <a:ln w="1905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2" name="Straight Connector 91"/>
            <p:cNvCxnSpPr/>
            <p:nvPr/>
          </p:nvCxnSpPr>
          <p:spPr>
            <a:xfrm>
              <a:off x="201985" y="78092"/>
              <a:ext cx="0" cy="80847"/>
            </a:xfrm>
            <a:prstGeom prst="line">
              <a:avLst/>
            </a:prstGeom>
            <a:ln w="1905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3" name="Arc 92"/>
            <p:cNvSpPr/>
            <p:nvPr/>
          </p:nvSpPr>
          <p:spPr>
            <a:xfrm rot="8150065">
              <a:off x="31494" y="0"/>
              <a:ext cx="256752" cy="256752"/>
            </a:xfrm>
            <a:prstGeom prst="arc">
              <a:avLst/>
            </a:prstGeom>
            <a:ln w="1905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r>
                <a:rPr lang="en-GB" sz="1200" kern="100" dirty="0">
                  <a:solidFill>
                    <a:prstClr val="black"/>
                  </a:solidFill>
                  <a:ea typeface="Times New Roman"/>
                  <a:cs typeface="Times New Roman"/>
                </a:rPr>
                <a:t> </a:t>
              </a:r>
              <a:endParaRPr lang="en-GB" sz="1200" kern="100" dirty="0">
                <a:solidFill>
                  <a:prstClr val="black"/>
                </a:solidFill>
                <a:ea typeface="新細明體"/>
                <a:cs typeface="Times New Roman"/>
              </a:endParaRPr>
            </a:p>
          </p:txBody>
        </p:sp>
      </p:grpSp>
      <p:grpSp>
        <p:nvGrpSpPr>
          <p:cNvPr id="94" name="Group 93"/>
          <p:cNvGrpSpPr/>
          <p:nvPr/>
        </p:nvGrpSpPr>
        <p:grpSpPr>
          <a:xfrm>
            <a:off x="2212353" y="6428311"/>
            <a:ext cx="218049" cy="236855"/>
            <a:chOff x="0" y="0"/>
            <a:chExt cx="315197" cy="316538"/>
          </a:xfrm>
        </p:grpSpPr>
        <p:sp>
          <p:nvSpPr>
            <p:cNvPr id="95" name="Oval 94"/>
            <p:cNvSpPr/>
            <p:nvPr/>
          </p:nvSpPr>
          <p:spPr>
            <a:xfrm>
              <a:off x="0" y="1341"/>
              <a:ext cx="315197" cy="315197"/>
            </a:xfrm>
            <a:prstGeom prst="ellipse">
              <a:avLst/>
            </a:prstGeom>
            <a:solidFill>
              <a:srgbClr val="FCFDCF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GB" sz="1200" kern="100" dirty="0">
                  <a:solidFill>
                    <a:prstClr val="white"/>
                  </a:solidFill>
                  <a:ea typeface="Times New Roman"/>
                  <a:cs typeface="Times New Roman"/>
                </a:rPr>
                <a:t> </a:t>
              </a:r>
              <a:endParaRPr lang="en-GB" sz="1200" kern="100" dirty="0">
                <a:solidFill>
                  <a:prstClr val="white"/>
                </a:solidFill>
                <a:ea typeface="新細明體"/>
                <a:cs typeface="Times New Roman"/>
              </a:endParaRPr>
            </a:p>
          </p:txBody>
        </p:sp>
        <p:cxnSp>
          <p:nvCxnSpPr>
            <p:cNvPr id="96" name="Straight Connector 95"/>
            <p:cNvCxnSpPr/>
            <p:nvPr/>
          </p:nvCxnSpPr>
          <p:spPr>
            <a:xfrm>
              <a:off x="109376" y="78092"/>
              <a:ext cx="0" cy="80847"/>
            </a:xfrm>
            <a:prstGeom prst="line">
              <a:avLst/>
            </a:prstGeom>
            <a:ln w="1905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7" name="Straight Connector 96"/>
            <p:cNvCxnSpPr/>
            <p:nvPr/>
          </p:nvCxnSpPr>
          <p:spPr>
            <a:xfrm>
              <a:off x="201985" y="78092"/>
              <a:ext cx="0" cy="80847"/>
            </a:xfrm>
            <a:prstGeom prst="line">
              <a:avLst/>
            </a:prstGeom>
            <a:ln w="1905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98" name="Arc 97"/>
            <p:cNvSpPr/>
            <p:nvPr/>
          </p:nvSpPr>
          <p:spPr>
            <a:xfrm rot="8150065">
              <a:off x="31494" y="0"/>
              <a:ext cx="256752" cy="256752"/>
            </a:xfrm>
            <a:prstGeom prst="arc">
              <a:avLst/>
            </a:prstGeom>
            <a:ln w="1905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r>
                <a:rPr lang="en-GB" sz="1200" kern="100" dirty="0">
                  <a:solidFill>
                    <a:prstClr val="black"/>
                  </a:solidFill>
                  <a:ea typeface="Times New Roman"/>
                  <a:cs typeface="Times New Roman"/>
                </a:rPr>
                <a:t> </a:t>
              </a:r>
              <a:endParaRPr lang="en-GB" sz="1200" kern="100" dirty="0">
                <a:solidFill>
                  <a:prstClr val="black"/>
                </a:solidFill>
                <a:ea typeface="新細明體"/>
                <a:cs typeface="Times New Roman"/>
              </a:endParaRPr>
            </a:p>
          </p:txBody>
        </p:sp>
      </p:grpSp>
      <p:grpSp>
        <p:nvGrpSpPr>
          <p:cNvPr id="99" name="Group 98"/>
          <p:cNvGrpSpPr/>
          <p:nvPr/>
        </p:nvGrpSpPr>
        <p:grpSpPr>
          <a:xfrm>
            <a:off x="2439284" y="6432508"/>
            <a:ext cx="218049" cy="236855"/>
            <a:chOff x="0" y="0"/>
            <a:chExt cx="315197" cy="316538"/>
          </a:xfrm>
        </p:grpSpPr>
        <p:sp>
          <p:nvSpPr>
            <p:cNvPr id="100" name="Oval 99"/>
            <p:cNvSpPr/>
            <p:nvPr/>
          </p:nvSpPr>
          <p:spPr>
            <a:xfrm>
              <a:off x="0" y="1341"/>
              <a:ext cx="315197" cy="315197"/>
            </a:xfrm>
            <a:prstGeom prst="ellipse">
              <a:avLst/>
            </a:prstGeom>
            <a:solidFill>
              <a:srgbClr val="FCFDCF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GB" sz="1200" kern="100">
                  <a:solidFill>
                    <a:prstClr val="white"/>
                  </a:solidFill>
                  <a:ea typeface="Times New Roman"/>
                  <a:cs typeface="Times New Roman"/>
                </a:rPr>
                <a:t> </a:t>
              </a:r>
              <a:endParaRPr lang="en-GB" sz="1200" kern="100">
                <a:solidFill>
                  <a:prstClr val="white"/>
                </a:solidFill>
                <a:ea typeface="新細明體"/>
                <a:cs typeface="Times New Roman"/>
              </a:endParaRPr>
            </a:p>
          </p:txBody>
        </p:sp>
        <p:cxnSp>
          <p:nvCxnSpPr>
            <p:cNvPr id="101" name="Straight Connector 100"/>
            <p:cNvCxnSpPr/>
            <p:nvPr/>
          </p:nvCxnSpPr>
          <p:spPr>
            <a:xfrm>
              <a:off x="109376" y="78092"/>
              <a:ext cx="0" cy="80847"/>
            </a:xfrm>
            <a:prstGeom prst="line">
              <a:avLst/>
            </a:prstGeom>
            <a:ln w="1905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2" name="Straight Connector 101"/>
            <p:cNvCxnSpPr/>
            <p:nvPr/>
          </p:nvCxnSpPr>
          <p:spPr>
            <a:xfrm>
              <a:off x="201985" y="78092"/>
              <a:ext cx="0" cy="80847"/>
            </a:xfrm>
            <a:prstGeom prst="line">
              <a:avLst/>
            </a:prstGeom>
            <a:ln w="1905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3" name="Arc 102"/>
            <p:cNvSpPr/>
            <p:nvPr/>
          </p:nvSpPr>
          <p:spPr>
            <a:xfrm rot="8150065">
              <a:off x="31494" y="0"/>
              <a:ext cx="256752" cy="256752"/>
            </a:xfrm>
            <a:prstGeom prst="arc">
              <a:avLst/>
            </a:prstGeom>
            <a:ln w="1905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r>
                <a:rPr lang="en-GB" sz="1200" kern="100" dirty="0">
                  <a:solidFill>
                    <a:prstClr val="black"/>
                  </a:solidFill>
                  <a:ea typeface="Times New Roman"/>
                  <a:cs typeface="Times New Roman"/>
                </a:rPr>
                <a:t> </a:t>
              </a:r>
              <a:endParaRPr lang="en-GB" sz="1200" kern="100" dirty="0">
                <a:solidFill>
                  <a:prstClr val="black"/>
                </a:solidFill>
                <a:ea typeface="新細明體"/>
                <a:cs typeface="Times New Roman"/>
              </a:endParaRPr>
            </a:p>
          </p:txBody>
        </p:sp>
      </p:grpSp>
      <p:grpSp>
        <p:nvGrpSpPr>
          <p:cNvPr id="104" name="Group 103"/>
          <p:cNvGrpSpPr/>
          <p:nvPr/>
        </p:nvGrpSpPr>
        <p:grpSpPr>
          <a:xfrm>
            <a:off x="1049147" y="5913279"/>
            <a:ext cx="218049" cy="236855"/>
            <a:chOff x="0" y="0"/>
            <a:chExt cx="315197" cy="316538"/>
          </a:xfrm>
        </p:grpSpPr>
        <p:sp>
          <p:nvSpPr>
            <p:cNvPr id="105" name="Oval 104"/>
            <p:cNvSpPr/>
            <p:nvPr/>
          </p:nvSpPr>
          <p:spPr>
            <a:xfrm>
              <a:off x="0" y="1341"/>
              <a:ext cx="315197" cy="315197"/>
            </a:xfrm>
            <a:prstGeom prst="ellipse">
              <a:avLst/>
            </a:prstGeom>
            <a:solidFill>
              <a:srgbClr val="FCFDCF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GB" sz="1200" kern="100" dirty="0">
                  <a:solidFill>
                    <a:prstClr val="white"/>
                  </a:solidFill>
                  <a:ea typeface="Times New Roman"/>
                  <a:cs typeface="Times New Roman"/>
                </a:rPr>
                <a:t> </a:t>
              </a:r>
              <a:endParaRPr lang="en-GB" sz="1200" kern="100" dirty="0">
                <a:solidFill>
                  <a:prstClr val="white"/>
                </a:solidFill>
                <a:ea typeface="新細明體"/>
                <a:cs typeface="Times New Roman"/>
              </a:endParaRPr>
            </a:p>
          </p:txBody>
        </p:sp>
        <p:cxnSp>
          <p:nvCxnSpPr>
            <p:cNvPr id="106" name="Straight Connector 105"/>
            <p:cNvCxnSpPr/>
            <p:nvPr/>
          </p:nvCxnSpPr>
          <p:spPr>
            <a:xfrm>
              <a:off x="109376" y="78092"/>
              <a:ext cx="0" cy="80847"/>
            </a:xfrm>
            <a:prstGeom prst="line">
              <a:avLst/>
            </a:prstGeom>
            <a:ln w="1905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7" name="Straight Connector 106"/>
            <p:cNvCxnSpPr/>
            <p:nvPr/>
          </p:nvCxnSpPr>
          <p:spPr>
            <a:xfrm>
              <a:off x="201985" y="78092"/>
              <a:ext cx="0" cy="80847"/>
            </a:xfrm>
            <a:prstGeom prst="line">
              <a:avLst/>
            </a:prstGeom>
            <a:ln w="1905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08" name="Arc 107"/>
            <p:cNvSpPr/>
            <p:nvPr/>
          </p:nvSpPr>
          <p:spPr>
            <a:xfrm rot="8150065">
              <a:off x="31494" y="0"/>
              <a:ext cx="256752" cy="256752"/>
            </a:xfrm>
            <a:prstGeom prst="arc">
              <a:avLst/>
            </a:prstGeom>
            <a:ln w="1905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r>
                <a:rPr lang="en-GB" sz="1200" kern="100" dirty="0">
                  <a:solidFill>
                    <a:prstClr val="black"/>
                  </a:solidFill>
                  <a:ea typeface="Times New Roman"/>
                  <a:cs typeface="Times New Roman"/>
                </a:rPr>
                <a:t> </a:t>
              </a:r>
              <a:endParaRPr lang="en-GB" sz="1200" kern="100" dirty="0">
                <a:solidFill>
                  <a:prstClr val="black"/>
                </a:solidFill>
                <a:ea typeface="新細明體"/>
                <a:cs typeface="Times New Roman"/>
              </a:endParaRPr>
            </a:p>
          </p:txBody>
        </p:sp>
      </p:grpSp>
      <p:grpSp>
        <p:nvGrpSpPr>
          <p:cNvPr id="109" name="Group 108"/>
          <p:cNvGrpSpPr/>
          <p:nvPr/>
        </p:nvGrpSpPr>
        <p:grpSpPr>
          <a:xfrm>
            <a:off x="1276078" y="5917476"/>
            <a:ext cx="218049" cy="236855"/>
            <a:chOff x="0" y="0"/>
            <a:chExt cx="315197" cy="316538"/>
          </a:xfrm>
        </p:grpSpPr>
        <p:sp>
          <p:nvSpPr>
            <p:cNvPr id="110" name="Oval 109"/>
            <p:cNvSpPr/>
            <p:nvPr/>
          </p:nvSpPr>
          <p:spPr>
            <a:xfrm>
              <a:off x="0" y="1341"/>
              <a:ext cx="315197" cy="315197"/>
            </a:xfrm>
            <a:prstGeom prst="ellipse">
              <a:avLst/>
            </a:prstGeom>
            <a:solidFill>
              <a:srgbClr val="FCFDCF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GB" sz="1200" kern="100">
                  <a:solidFill>
                    <a:prstClr val="white"/>
                  </a:solidFill>
                  <a:ea typeface="Times New Roman"/>
                  <a:cs typeface="Times New Roman"/>
                </a:rPr>
                <a:t> </a:t>
              </a:r>
              <a:endParaRPr lang="en-GB" sz="1200" kern="100">
                <a:solidFill>
                  <a:prstClr val="white"/>
                </a:solidFill>
                <a:ea typeface="新細明體"/>
                <a:cs typeface="Times New Roman"/>
              </a:endParaRPr>
            </a:p>
          </p:txBody>
        </p:sp>
        <p:cxnSp>
          <p:nvCxnSpPr>
            <p:cNvPr id="111" name="Straight Connector 110"/>
            <p:cNvCxnSpPr/>
            <p:nvPr/>
          </p:nvCxnSpPr>
          <p:spPr>
            <a:xfrm>
              <a:off x="109376" y="78092"/>
              <a:ext cx="0" cy="80847"/>
            </a:xfrm>
            <a:prstGeom prst="line">
              <a:avLst/>
            </a:prstGeom>
            <a:ln w="1905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2" name="Straight Connector 111"/>
            <p:cNvCxnSpPr/>
            <p:nvPr/>
          </p:nvCxnSpPr>
          <p:spPr>
            <a:xfrm>
              <a:off x="201985" y="78092"/>
              <a:ext cx="0" cy="80847"/>
            </a:xfrm>
            <a:prstGeom prst="line">
              <a:avLst/>
            </a:prstGeom>
            <a:ln w="1905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3" name="Arc 112"/>
            <p:cNvSpPr/>
            <p:nvPr/>
          </p:nvSpPr>
          <p:spPr>
            <a:xfrm rot="8150065">
              <a:off x="31494" y="0"/>
              <a:ext cx="256752" cy="256752"/>
            </a:xfrm>
            <a:prstGeom prst="arc">
              <a:avLst/>
            </a:prstGeom>
            <a:ln w="1905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r>
                <a:rPr lang="en-GB" sz="1200" kern="100" dirty="0">
                  <a:solidFill>
                    <a:prstClr val="black"/>
                  </a:solidFill>
                  <a:ea typeface="Times New Roman"/>
                  <a:cs typeface="Times New Roman"/>
                </a:rPr>
                <a:t> </a:t>
              </a:r>
              <a:endParaRPr lang="en-GB" sz="1200" kern="100" dirty="0">
                <a:solidFill>
                  <a:prstClr val="black"/>
                </a:solidFill>
                <a:ea typeface="新細明體"/>
                <a:cs typeface="Times New Roman"/>
              </a:endParaRPr>
            </a:p>
          </p:txBody>
        </p:sp>
      </p:grpSp>
      <p:grpSp>
        <p:nvGrpSpPr>
          <p:cNvPr id="114" name="Group 113"/>
          <p:cNvGrpSpPr/>
          <p:nvPr/>
        </p:nvGrpSpPr>
        <p:grpSpPr>
          <a:xfrm>
            <a:off x="1494128" y="5917476"/>
            <a:ext cx="218049" cy="236855"/>
            <a:chOff x="0" y="0"/>
            <a:chExt cx="315197" cy="316538"/>
          </a:xfrm>
        </p:grpSpPr>
        <p:sp>
          <p:nvSpPr>
            <p:cNvPr id="115" name="Oval 114"/>
            <p:cNvSpPr/>
            <p:nvPr/>
          </p:nvSpPr>
          <p:spPr>
            <a:xfrm>
              <a:off x="0" y="1341"/>
              <a:ext cx="315197" cy="315197"/>
            </a:xfrm>
            <a:prstGeom prst="ellipse">
              <a:avLst/>
            </a:prstGeom>
            <a:solidFill>
              <a:srgbClr val="FCFDCF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GB" sz="1200" kern="100">
                  <a:solidFill>
                    <a:prstClr val="white"/>
                  </a:solidFill>
                  <a:ea typeface="Times New Roman"/>
                  <a:cs typeface="Times New Roman"/>
                </a:rPr>
                <a:t> </a:t>
              </a:r>
              <a:endParaRPr lang="en-GB" sz="1200" kern="100">
                <a:solidFill>
                  <a:prstClr val="white"/>
                </a:solidFill>
                <a:ea typeface="新細明體"/>
                <a:cs typeface="Times New Roman"/>
              </a:endParaRPr>
            </a:p>
          </p:txBody>
        </p:sp>
        <p:cxnSp>
          <p:nvCxnSpPr>
            <p:cNvPr id="116" name="Straight Connector 115"/>
            <p:cNvCxnSpPr/>
            <p:nvPr/>
          </p:nvCxnSpPr>
          <p:spPr>
            <a:xfrm>
              <a:off x="109376" y="78092"/>
              <a:ext cx="0" cy="80847"/>
            </a:xfrm>
            <a:prstGeom prst="line">
              <a:avLst/>
            </a:prstGeom>
            <a:ln w="1905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7" name="Straight Connector 116"/>
            <p:cNvCxnSpPr/>
            <p:nvPr/>
          </p:nvCxnSpPr>
          <p:spPr>
            <a:xfrm>
              <a:off x="201985" y="78092"/>
              <a:ext cx="0" cy="80847"/>
            </a:xfrm>
            <a:prstGeom prst="line">
              <a:avLst/>
            </a:prstGeom>
            <a:ln w="1905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18" name="Arc 117"/>
            <p:cNvSpPr/>
            <p:nvPr/>
          </p:nvSpPr>
          <p:spPr>
            <a:xfrm rot="8150065">
              <a:off x="31494" y="0"/>
              <a:ext cx="256752" cy="256752"/>
            </a:xfrm>
            <a:prstGeom prst="arc">
              <a:avLst/>
            </a:prstGeom>
            <a:ln w="1905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r>
                <a:rPr lang="en-GB" sz="1200" kern="100" dirty="0">
                  <a:solidFill>
                    <a:prstClr val="black"/>
                  </a:solidFill>
                  <a:ea typeface="Times New Roman"/>
                  <a:cs typeface="Times New Roman"/>
                </a:rPr>
                <a:t> </a:t>
              </a:r>
              <a:endParaRPr lang="en-GB" sz="1200" kern="100" dirty="0">
                <a:solidFill>
                  <a:prstClr val="black"/>
                </a:solidFill>
                <a:ea typeface="新細明體"/>
                <a:cs typeface="Times New Roman"/>
              </a:endParaRPr>
            </a:p>
          </p:txBody>
        </p:sp>
      </p:grpSp>
      <p:grpSp>
        <p:nvGrpSpPr>
          <p:cNvPr id="119" name="Group 118"/>
          <p:cNvGrpSpPr/>
          <p:nvPr/>
        </p:nvGrpSpPr>
        <p:grpSpPr>
          <a:xfrm>
            <a:off x="1049147" y="6453339"/>
            <a:ext cx="218049" cy="236855"/>
            <a:chOff x="0" y="0"/>
            <a:chExt cx="315197" cy="316538"/>
          </a:xfrm>
        </p:grpSpPr>
        <p:sp>
          <p:nvSpPr>
            <p:cNvPr id="120" name="Oval 119"/>
            <p:cNvSpPr/>
            <p:nvPr/>
          </p:nvSpPr>
          <p:spPr>
            <a:xfrm>
              <a:off x="0" y="1341"/>
              <a:ext cx="315197" cy="315197"/>
            </a:xfrm>
            <a:prstGeom prst="ellipse">
              <a:avLst/>
            </a:prstGeom>
            <a:solidFill>
              <a:srgbClr val="FCFDCF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GB" sz="1200" kern="100" dirty="0">
                  <a:solidFill>
                    <a:prstClr val="white"/>
                  </a:solidFill>
                  <a:ea typeface="Times New Roman"/>
                  <a:cs typeface="Times New Roman"/>
                </a:rPr>
                <a:t> </a:t>
              </a:r>
              <a:endParaRPr lang="en-GB" sz="1200" kern="100" dirty="0">
                <a:solidFill>
                  <a:prstClr val="white"/>
                </a:solidFill>
                <a:ea typeface="新細明體"/>
                <a:cs typeface="Times New Roman"/>
              </a:endParaRPr>
            </a:p>
          </p:txBody>
        </p:sp>
        <p:cxnSp>
          <p:nvCxnSpPr>
            <p:cNvPr id="121" name="Straight Connector 120"/>
            <p:cNvCxnSpPr/>
            <p:nvPr/>
          </p:nvCxnSpPr>
          <p:spPr>
            <a:xfrm>
              <a:off x="109376" y="78092"/>
              <a:ext cx="0" cy="80847"/>
            </a:xfrm>
            <a:prstGeom prst="line">
              <a:avLst/>
            </a:prstGeom>
            <a:ln w="1905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2" name="Straight Connector 121"/>
            <p:cNvCxnSpPr/>
            <p:nvPr/>
          </p:nvCxnSpPr>
          <p:spPr>
            <a:xfrm>
              <a:off x="201985" y="78092"/>
              <a:ext cx="0" cy="80847"/>
            </a:xfrm>
            <a:prstGeom prst="line">
              <a:avLst/>
            </a:prstGeom>
            <a:ln w="1905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3" name="Arc 122"/>
            <p:cNvSpPr/>
            <p:nvPr/>
          </p:nvSpPr>
          <p:spPr>
            <a:xfrm rot="8150065">
              <a:off x="31494" y="0"/>
              <a:ext cx="256752" cy="256752"/>
            </a:xfrm>
            <a:prstGeom prst="arc">
              <a:avLst/>
            </a:prstGeom>
            <a:ln w="1905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r>
                <a:rPr lang="en-GB" sz="1200" kern="100" dirty="0">
                  <a:solidFill>
                    <a:prstClr val="black"/>
                  </a:solidFill>
                  <a:ea typeface="Times New Roman"/>
                  <a:cs typeface="Times New Roman"/>
                </a:rPr>
                <a:t> </a:t>
              </a:r>
              <a:endParaRPr lang="en-GB" sz="1200" kern="100" dirty="0">
                <a:solidFill>
                  <a:prstClr val="black"/>
                </a:solidFill>
                <a:ea typeface="新細明體"/>
                <a:cs typeface="Times New Roman"/>
              </a:endParaRPr>
            </a:p>
          </p:txBody>
        </p:sp>
      </p:grpSp>
      <p:grpSp>
        <p:nvGrpSpPr>
          <p:cNvPr id="124" name="Group 123"/>
          <p:cNvGrpSpPr/>
          <p:nvPr/>
        </p:nvGrpSpPr>
        <p:grpSpPr>
          <a:xfrm>
            <a:off x="1276078" y="6457536"/>
            <a:ext cx="218049" cy="236855"/>
            <a:chOff x="0" y="0"/>
            <a:chExt cx="315197" cy="316538"/>
          </a:xfrm>
        </p:grpSpPr>
        <p:sp>
          <p:nvSpPr>
            <p:cNvPr id="125" name="Oval 124"/>
            <p:cNvSpPr/>
            <p:nvPr/>
          </p:nvSpPr>
          <p:spPr>
            <a:xfrm>
              <a:off x="0" y="1341"/>
              <a:ext cx="315197" cy="315197"/>
            </a:xfrm>
            <a:prstGeom prst="ellipse">
              <a:avLst/>
            </a:prstGeom>
            <a:solidFill>
              <a:srgbClr val="FCFDCF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GB" sz="1200" kern="100">
                  <a:solidFill>
                    <a:prstClr val="white"/>
                  </a:solidFill>
                  <a:ea typeface="Times New Roman"/>
                  <a:cs typeface="Times New Roman"/>
                </a:rPr>
                <a:t> </a:t>
              </a:r>
              <a:endParaRPr lang="en-GB" sz="1200" kern="100">
                <a:solidFill>
                  <a:prstClr val="white"/>
                </a:solidFill>
                <a:ea typeface="新細明體"/>
                <a:cs typeface="Times New Roman"/>
              </a:endParaRPr>
            </a:p>
          </p:txBody>
        </p:sp>
        <p:cxnSp>
          <p:nvCxnSpPr>
            <p:cNvPr id="126" name="Straight Connector 125"/>
            <p:cNvCxnSpPr/>
            <p:nvPr/>
          </p:nvCxnSpPr>
          <p:spPr>
            <a:xfrm>
              <a:off x="109376" y="78092"/>
              <a:ext cx="0" cy="80847"/>
            </a:xfrm>
            <a:prstGeom prst="line">
              <a:avLst/>
            </a:prstGeom>
            <a:ln w="1905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7" name="Straight Connector 126"/>
            <p:cNvCxnSpPr/>
            <p:nvPr/>
          </p:nvCxnSpPr>
          <p:spPr>
            <a:xfrm>
              <a:off x="201985" y="78092"/>
              <a:ext cx="0" cy="80847"/>
            </a:xfrm>
            <a:prstGeom prst="line">
              <a:avLst/>
            </a:prstGeom>
            <a:ln w="1905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28" name="Arc 127"/>
            <p:cNvSpPr/>
            <p:nvPr/>
          </p:nvSpPr>
          <p:spPr>
            <a:xfrm rot="8150065">
              <a:off x="31494" y="0"/>
              <a:ext cx="256752" cy="256752"/>
            </a:xfrm>
            <a:prstGeom prst="arc">
              <a:avLst/>
            </a:prstGeom>
            <a:ln w="1905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r>
                <a:rPr lang="en-GB" sz="1200" kern="100" dirty="0">
                  <a:solidFill>
                    <a:prstClr val="black"/>
                  </a:solidFill>
                  <a:ea typeface="Times New Roman"/>
                  <a:cs typeface="Times New Roman"/>
                </a:rPr>
                <a:t> </a:t>
              </a:r>
              <a:endParaRPr lang="en-GB" sz="1200" kern="100" dirty="0">
                <a:solidFill>
                  <a:prstClr val="black"/>
                </a:solidFill>
                <a:ea typeface="新細明體"/>
                <a:cs typeface="Times New Roman"/>
              </a:endParaRPr>
            </a:p>
          </p:txBody>
        </p:sp>
      </p:grpSp>
      <p:grpSp>
        <p:nvGrpSpPr>
          <p:cNvPr id="129" name="Group 128"/>
          <p:cNvGrpSpPr/>
          <p:nvPr/>
        </p:nvGrpSpPr>
        <p:grpSpPr>
          <a:xfrm>
            <a:off x="1494128" y="6457536"/>
            <a:ext cx="218049" cy="236855"/>
            <a:chOff x="0" y="0"/>
            <a:chExt cx="315197" cy="316538"/>
          </a:xfrm>
        </p:grpSpPr>
        <p:sp>
          <p:nvSpPr>
            <p:cNvPr id="130" name="Oval 129"/>
            <p:cNvSpPr/>
            <p:nvPr/>
          </p:nvSpPr>
          <p:spPr>
            <a:xfrm>
              <a:off x="0" y="1341"/>
              <a:ext cx="315197" cy="315197"/>
            </a:xfrm>
            <a:prstGeom prst="ellipse">
              <a:avLst/>
            </a:prstGeom>
            <a:solidFill>
              <a:srgbClr val="FCFDCF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GB" sz="1200" kern="100">
                  <a:solidFill>
                    <a:prstClr val="white"/>
                  </a:solidFill>
                  <a:ea typeface="Times New Roman"/>
                  <a:cs typeface="Times New Roman"/>
                </a:rPr>
                <a:t> </a:t>
              </a:r>
              <a:endParaRPr lang="en-GB" sz="1200" kern="100">
                <a:solidFill>
                  <a:prstClr val="white"/>
                </a:solidFill>
                <a:ea typeface="新細明體"/>
                <a:cs typeface="Times New Roman"/>
              </a:endParaRPr>
            </a:p>
          </p:txBody>
        </p:sp>
        <p:cxnSp>
          <p:nvCxnSpPr>
            <p:cNvPr id="131" name="Straight Connector 130"/>
            <p:cNvCxnSpPr/>
            <p:nvPr/>
          </p:nvCxnSpPr>
          <p:spPr>
            <a:xfrm>
              <a:off x="109376" y="78092"/>
              <a:ext cx="0" cy="80847"/>
            </a:xfrm>
            <a:prstGeom prst="line">
              <a:avLst/>
            </a:prstGeom>
            <a:ln w="1905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2" name="Straight Connector 131"/>
            <p:cNvCxnSpPr/>
            <p:nvPr/>
          </p:nvCxnSpPr>
          <p:spPr>
            <a:xfrm>
              <a:off x="201985" y="78092"/>
              <a:ext cx="0" cy="80847"/>
            </a:xfrm>
            <a:prstGeom prst="line">
              <a:avLst/>
            </a:prstGeom>
            <a:ln w="1905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3" name="Arc 132"/>
            <p:cNvSpPr/>
            <p:nvPr/>
          </p:nvSpPr>
          <p:spPr>
            <a:xfrm rot="8150065">
              <a:off x="31494" y="0"/>
              <a:ext cx="256752" cy="256752"/>
            </a:xfrm>
            <a:prstGeom prst="arc">
              <a:avLst/>
            </a:prstGeom>
            <a:ln w="1905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r>
                <a:rPr lang="en-GB" sz="1200" kern="100" dirty="0">
                  <a:solidFill>
                    <a:prstClr val="black"/>
                  </a:solidFill>
                  <a:ea typeface="Times New Roman"/>
                  <a:cs typeface="Times New Roman"/>
                </a:rPr>
                <a:t> </a:t>
              </a:r>
              <a:endParaRPr lang="en-GB" sz="1200" kern="100" dirty="0">
                <a:solidFill>
                  <a:prstClr val="black"/>
                </a:solidFill>
                <a:ea typeface="新細明體"/>
                <a:cs typeface="Times New Roman"/>
              </a:endParaRPr>
            </a:p>
          </p:txBody>
        </p:sp>
      </p:grpSp>
      <p:grpSp>
        <p:nvGrpSpPr>
          <p:cNvPr id="134" name="Group 133"/>
          <p:cNvGrpSpPr/>
          <p:nvPr/>
        </p:nvGrpSpPr>
        <p:grpSpPr>
          <a:xfrm>
            <a:off x="3342326" y="5913279"/>
            <a:ext cx="218049" cy="236855"/>
            <a:chOff x="0" y="0"/>
            <a:chExt cx="315197" cy="316538"/>
          </a:xfrm>
        </p:grpSpPr>
        <p:sp>
          <p:nvSpPr>
            <p:cNvPr id="135" name="Oval 134"/>
            <p:cNvSpPr/>
            <p:nvPr/>
          </p:nvSpPr>
          <p:spPr>
            <a:xfrm>
              <a:off x="0" y="1341"/>
              <a:ext cx="315197" cy="315197"/>
            </a:xfrm>
            <a:prstGeom prst="ellipse">
              <a:avLst/>
            </a:prstGeom>
            <a:solidFill>
              <a:srgbClr val="FCFDCF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GB" sz="1200" kern="100" dirty="0">
                  <a:solidFill>
                    <a:prstClr val="white"/>
                  </a:solidFill>
                  <a:ea typeface="Times New Roman"/>
                  <a:cs typeface="Times New Roman"/>
                </a:rPr>
                <a:t> </a:t>
              </a:r>
              <a:endParaRPr lang="en-GB" sz="1200" kern="100" dirty="0">
                <a:solidFill>
                  <a:prstClr val="white"/>
                </a:solidFill>
                <a:ea typeface="新細明體"/>
                <a:cs typeface="Times New Roman"/>
              </a:endParaRPr>
            </a:p>
          </p:txBody>
        </p:sp>
        <p:cxnSp>
          <p:nvCxnSpPr>
            <p:cNvPr id="136" name="Straight Connector 135"/>
            <p:cNvCxnSpPr/>
            <p:nvPr/>
          </p:nvCxnSpPr>
          <p:spPr>
            <a:xfrm>
              <a:off x="109376" y="78092"/>
              <a:ext cx="0" cy="80847"/>
            </a:xfrm>
            <a:prstGeom prst="line">
              <a:avLst/>
            </a:prstGeom>
            <a:ln w="1905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7" name="Straight Connector 136"/>
            <p:cNvCxnSpPr/>
            <p:nvPr/>
          </p:nvCxnSpPr>
          <p:spPr>
            <a:xfrm>
              <a:off x="201985" y="78092"/>
              <a:ext cx="0" cy="80847"/>
            </a:xfrm>
            <a:prstGeom prst="line">
              <a:avLst/>
            </a:prstGeom>
            <a:ln w="1905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38" name="Arc 137"/>
            <p:cNvSpPr/>
            <p:nvPr/>
          </p:nvSpPr>
          <p:spPr>
            <a:xfrm rot="8150065">
              <a:off x="31494" y="0"/>
              <a:ext cx="256752" cy="256752"/>
            </a:xfrm>
            <a:prstGeom prst="arc">
              <a:avLst/>
            </a:prstGeom>
            <a:ln w="1905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r>
                <a:rPr lang="en-GB" sz="1200" kern="100" dirty="0">
                  <a:solidFill>
                    <a:prstClr val="black"/>
                  </a:solidFill>
                  <a:ea typeface="Times New Roman"/>
                  <a:cs typeface="Times New Roman"/>
                </a:rPr>
                <a:t> </a:t>
              </a:r>
              <a:endParaRPr lang="en-GB" sz="1200" kern="100" dirty="0">
                <a:solidFill>
                  <a:prstClr val="black"/>
                </a:solidFill>
                <a:ea typeface="新細明體"/>
                <a:cs typeface="Times New Roman"/>
              </a:endParaRPr>
            </a:p>
          </p:txBody>
        </p:sp>
      </p:grpSp>
      <p:grpSp>
        <p:nvGrpSpPr>
          <p:cNvPr id="139" name="Group 138"/>
          <p:cNvGrpSpPr/>
          <p:nvPr/>
        </p:nvGrpSpPr>
        <p:grpSpPr>
          <a:xfrm>
            <a:off x="3569256" y="5917476"/>
            <a:ext cx="218049" cy="236855"/>
            <a:chOff x="0" y="0"/>
            <a:chExt cx="315197" cy="316538"/>
          </a:xfrm>
        </p:grpSpPr>
        <p:sp>
          <p:nvSpPr>
            <p:cNvPr id="140" name="Oval 139"/>
            <p:cNvSpPr/>
            <p:nvPr/>
          </p:nvSpPr>
          <p:spPr>
            <a:xfrm>
              <a:off x="0" y="1341"/>
              <a:ext cx="315197" cy="315197"/>
            </a:xfrm>
            <a:prstGeom prst="ellipse">
              <a:avLst/>
            </a:prstGeom>
            <a:solidFill>
              <a:srgbClr val="FCFDCF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GB" sz="1200" kern="100">
                  <a:solidFill>
                    <a:prstClr val="white"/>
                  </a:solidFill>
                  <a:ea typeface="Times New Roman"/>
                  <a:cs typeface="Times New Roman"/>
                </a:rPr>
                <a:t> </a:t>
              </a:r>
              <a:endParaRPr lang="en-GB" sz="1200" kern="100">
                <a:solidFill>
                  <a:prstClr val="white"/>
                </a:solidFill>
                <a:ea typeface="新細明體"/>
                <a:cs typeface="Times New Roman"/>
              </a:endParaRPr>
            </a:p>
          </p:txBody>
        </p:sp>
        <p:cxnSp>
          <p:nvCxnSpPr>
            <p:cNvPr id="141" name="Straight Connector 140"/>
            <p:cNvCxnSpPr/>
            <p:nvPr/>
          </p:nvCxnSpPr>
          <p:spPr>
            <a:xfrm>
              <a:off x="109376" y="78092"/>
              <a:ext cx="0" cy="80847"/>
            </a:xfrm>
            <a:prstGeom prst="line">
              <a:avLst/>
            </a:prstGeom>
            <a:ln w="1905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2" name="Straight Connector 141"/>
            <p:cNvCxnSpPr/>
            <p:nvPr/>
          </p:nvCxnSpPr>
          <p:spPr>
            <a:xfrm>
              <a:off x="201985" y="78092"/>
              <a:ext cx="0" cy="80847"/>
            </a:xfrm>
            <a:prstGeom prst="line">
              <a:avLst/>
            </a:prstGeom>
            <a:ln w="1905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3" name="Arc 142"/>
            <p:cNvSpPr/>
            <p:nvPr/>
          </p:nvSpPr>
          <p:spPr>
            <a:xfrm rot="8150065">
              <a:off x="31494" y="0"/>
              <a:ext cx="256752" cy="256752"/>
            </a:xfrm>
            <a:prstGeom prst="arc">
              <a:avLst/>
            </a:prstGeom>
            <a:ln w="1905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r>
                <a:rPr lang="en-GB" sz="1200" kern="100" dirty="0">
                  <a:solidFill>
                    <a:prstClr val="black"/>
                  </a:solidFill>
                  <a:ea typeface="Times New Roman"/>
                  <a:cs typeface="Times New Roman"/>
                </a:rPr>
                <a:t> </a:t>
              </a:r>
              <a:endParaRPr lang="en-GB" sz="1200" kern="100" dirty="0">
                <a:solidFill>
                  <a:prstClr val="black"/>
                </a:solidFill>
                <a:ea typeface="新細明體"/>
                <a:cs typeface="Times New Roman"/>
              </a:endParaRPr>
            </a:p>
          </p:txBody>
        </p:sp>
      </p:grpSp>
      <p:grpSp>
        <p:nvGrpSpPr>
          <p:cNvPr id="144" name="Group 143"/>
          <p:cNvGrpSpPr/>
          <p:nvPr/>
        </p:nvGrpSpPr>
        <p:grpSpPr>
          <a:xfrm>
            <a:off x="3787305" y="5917476"/>
            <a:ext cx="218049" cy="236855"/>
            <a:chOff x="0" y="0"/>
            <a:chExt cx="315197" cy="316538"/>
          </a:xfrm>
        </p:grpSpPr>
        <p:sp>
          <p:nvSpPr>
            <p:cNvPr id="145" name="Oval 144"/>
            <p:cNvSpPr/>
            <p:nvPr/>
          </p:nvSpPr>
          <p:spPr>
            <a:xfrm>
              <a:off x="0" y="1341"/>
              <a:ext cx="315197" cy="315197"/>
            </a:xfrm>
            <a:prstGeom prst="ellipse">
              <a:avLst/>
            </a:prstGeom>
            <a:solidFill>
              <a:srgbClr val="FCFDCF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GB" sz="1200" kern="100">
                  <a:solidFill>
                    <a:prstClr val="white"/>
                  </a:solidFill>
                  <a:ea typeface="Times New Roman"/>
                  <a:cs typeface="Times New Roman"/>
                </a:rPr>
                <a:t> </a:t>
              </a:r>
              <a:endParaRPr lang="en-GB" sz="1200" kern="100">
                <a:solidFill>
                  <a:prstClr val="white"/>
                </a:solidFill>
                <a:ea typeface="新細明體"/>
                <a:cs typeface="Times New Roman"/>
              </a:endParaRPr>
            </a:p>
          </p:txBody>
        </p:sp>
        <p:cxnSp>
          <p:nvCxnSpPr>
            <p:cNvPr id="146" name="Straight Connector 145"/>
            <p:cNvCxnSpPr/>
            <p:nvPr/>
          </p:nvCxnSpPr>
          <p:spPr>
            <a:xfrm>
              <a:off x="109376" y="78092"/>
              <a:ext cx="0" cy="80847"/>
            </a:xfrm>
            <a:prstGeom prst="line">
              <a:avLst/>
            </a:prstGeom>
            <a:ln w="1905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7" name="Straight Connector 146"/>
            <p:cNvCxnSpPr/>
            <p:nvPr/>
          </p:nvCxnSpPr>
          <p:spPr>
            <a:xfrm>
              <a:off x="201985" y="78092"/>
              <a:ext cx="0" cy="80847"/>
            </a:xfrm>
            <a:prstGeom prst="line">
              <a:avLst/>
            </a:prstGeom>
            <a:ln w="1905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48" name="Arc 147"/>
            <p:cNvSpPr/>
            <p:nvPr/>
          </p:nvSpPr>
          <p:spPr>
            <a:xfrm rot="8150065">
              <a:off x="31494" y="0"/>
              <a:ext cx="256752" cy="256752"/>
            </a:xfrm>
            <a:prstGeom prst="arc">
              <a:avLst/>
            </a:prstGeom>
            <a:ln w="1905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r>
                <a:rPr lang="en-GB" sz="1200" kern="100" dirty="0">
                  <a:solidFill>
                    <a:prstClr val="black"/>
                  </a:solidFill>
                  <a:ea typeface="Times New Roman"/>
                  <a:cs typeface="Times New Roman"/>
                </a:rPr>
                <a:t> </a:t>
              </a:r>
              <a:endParaRPr lang="en-GB" sz="1200" kern="100" dirty="0">
                <a:solidFill>
                  <a:prstClr val="black"/>
                </a:solidFill>
                <a:ea typeface="新細明體"/>
                <a:cs typeface="Times New Roman"/>
              </a:endParaRPr>
            </a:p>
          </p:txBody>
        </p:sp>
      </p:grpSp>
      <p:grpSp>
        <p:nvGrpSpPr>
          <p:cNvPr id="149" name="Group 148"/>
          <p:cNvGrpSpPr/>
          <p:nvPr/>
        </p:nvGrpSpPr>
        <p:grpSpPr>
          <a:xfrm>
            <a:off x="3343986" y="6417335"/>
            <a:ext cx="218049" cy="236855"/>
            <a:chOff x="0" y="0"/>
            <a:chExt cx="315197" cy="316538"/>
          </a:xfrm>
        </p:grpSpPr>
        <p:sp>
          <p:nvSpPr>
            <p:cNvPr id="150" name="Oval 149"/>
            <p:cNvSpPr/>
            <p:nvPr/>
          </p:nvSpPr>
          <p:spPr>
            <a:xfrm>
              <a:off x="0" y="1341"/>
              <a:ext cx="315197" cy="315197"/>
            </a:xfrm>
            <a:prstGeom prst="ellipse">
              <a:avLst/>
            </a:prstGeom>
            <a:solidFill>
              <a:srgbClr val="FCFDCF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GB" sz="1200" kern="100" dirty="0">
                  <a:solidFill>
                    <a:prstClr val="white"/>
                  </a:solidFill>
                  <a:ea typeface="Times New Roman"/>
                  <a:cs typeface="Times New Roman"/>
                </a:rPr>
                <a:t> </a:t>
              </a:r>
              <a:endParaRPr lang="en-GB" sz="1200" kern="100" dirty="0">
                <a:solidFill>
                  <a:prstClr val="white"/>
                </a:solidFill>
                <a:ea typeface="新細明體"/>
                <a:cs typeface="Times New Roman"/>
              </a:endParaRPr>
            </a:p>
          </p:txBody>
        </p:sp>
        <p:cxnSp>
          <p:nvCxnSpPr>
            <p:cNvPr id="151" name="Straight Connector 150"/>
            <p:cNvCxnSpPr/>
            <p:nvPr/>
          </p:nvCxnSpPr>
          <p:spPr>
            <a:xfrm>
              <a:off x="109376" y="78092"/>
              <a:ext cx="0" cy="80847"/>
            </a:xfrm>
            <a:prstGeom prst="line">
              <a:avLst/>
            </a:prstGeom>
            <a:ln w="1905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2" name="Straight Connector 151"/>
            <p:cNvCxnSpPr/>
            <p:nvPr/>
          </p:nvCxnSpPr>
          <p:spPr>
            <a:xfrm>
              <a:off x="201985" y="78092"/>
              <a:ext cx="0" cy="80847"/>
            </a:xfrm>
            <a:prstGeom prst="line">
              <a:avLst/>
            </a:prstGeom>
            <a:ln w="1905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3" name="Arc 152"/>
            <p:cNvSpPr/>
            <p:nvPr/>
          </p:nvSpPr>
          <p:spPr>
            <a:xfrm rot="8150065">
              <a:off x="31494" y="0"/>
              <a:ext cx="256752" cy="256752"/>
            </a:xfrm>
            <a:prstGeom prst="arc">
              <a:avLst/>
            </a:prstGeom>
            <a:ln w="1905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r>
                <a:rPr lang="en-GB" sz="1200" kern="100" dirty="0">
                  <a:solidFill>
                    <a:prstClr val="black"/>
                  </a:solidFill>
                  <a:ea typeface="Times New Roman"/>
                  <a:cs typeface="Times New Roman"/>
                </a:rPr>
                <a:t> </a:t>
              </a:r>
              <a:endParaRPr lang="en-GB" sz="1200" kern="100" dirty="0">
                <a:solidFill>
                  <a:prstClr val="black"/>
                </a:solidFill>
                <a:ea typeface="新細明體"/>
                <a:cs typeface="Times New Roman"/>
              </a:endParaRPr>
            </a:p>
          </p:txBody>
        </p:sp>
      </p:grpSp>
      <p:grpSp>
        <p:nvGrpSpPr>
          <p:cNvPr id="154" name="Group 153"/>
          <p:cNvGrpSpPr/>
          <p:nvPr/>
        </p:nvGrpSpPr>
        <p:grpSpPr>
          <a:xfrm>
            <a:off x="3570917" y="6421532"/>
            <a:ext cx="218049" cy="236855"/>
            <a:chOff x="0" y="0"/>
            <a:chExt cx="315197" cy="316538"/>
          </a:xfrm>
        </p:grpSpPr>
        <p:sp>
          <p:nvSpPr>
            <p:cNvPr id="155" name="Oval 154"/>
            <p:cNvSpPr/>
            <p:nvPr/>
          </p:nvSpPr>
          <p:spPr>
            <a:xfrm>
              <a:off x="0" y="1341"/>
              <a:ext cx="315197" cy="315197"/>
            </a:xfrm>
            <a:prstGeom prst="ellipse">
              <a:avLst/>
            </a:prstGeom>
            <a:solidFill>
              <a:srgbClr val="FCFDCF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GB" sz="1200" kern="100">
                  <a:solidFill>
                    <a:prstClr val="white"/>
                  </a:solidFill>
                  <a:ea typeface="Times New Roman"/>
                  <a:cs typeface="Times New Roman"/>
                </a:rPr>
                <a:t> </a:t>
              </a:r>
              <a:endParaRPr lang="en-GB" sz="1200" kern="100">
                <a:solidFill>
                  <a:prstClr val="white"/>
                </a:solidFill>
                <a:ea typeface="新細明體"/>
                <a:cs typeface="Times New Roman"/>
              </a:endParaRPr>
            </a:p>
          </p:txBody>
        </p:sp>
        <p:cxnSp>
          <p:nvCxnSpPr>
            <p:cNvPr id="156" name="Straight Connector 155"/>
            <p:cNvCxnSpPr/>
            <p:nvPr/>
          </p:nvCxnSpPr>
          <p:spPr>
            <a:xfrm>
              <a:off x="109376" y="78092"/>
              <a:ext cx="0" cy="80847"/>
            </a:xfrm>
            <a:prstGeom prst="line">
              <a:avLst/>
            </a:prstGeom>
            <a:ln w="1905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7" name="Straight Connector 156"/>
            <p:cNvCxnSpPr/>
            <p:nvPr/>
          </p:nvCxnSpPr>
          <p:spPr>
            <a:xfrm>
              <a:off x="201985" y="78092"/>
              <a:ext cx="0" cy="80847"/>
            </a:xfrm>
            <a:prstGeom prst="line">
              <a:avLst/>
            </a:prstGeom>
            <a:ln w="1905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8" name="Arc 157"/>
            <p:cNvSpPr/>
            <p:nvPr/>
          </p:nvSpPr>
          <p:spPr>
            <a:xfrm rot="8150065">
              <a:off x="31494" y="0"/>
              <a:ext cx="256752" cy="256752"/>
            </a:xfrm>
            <a:prstGeom prst="arc">
              <a:avLst/>
            </a:prstGeom>
            <a:ln w="1905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r>
                <a:rPr lang="en-GB" sz="1200" kern="100" dirty="0">
                  <a:solidFill>
                    <a:prstClr val="black"/>
                  </a:solidFill>
                  <a:ea typeface="Times New Roman"/>
                  <a:cs typeface="Times New Roman"/>
                </a:rPr>
                <a:t> </a:t>
              </a:r>
              <a:endParaRPr lang="en-GB" sz="1200" kern="100" dirty="0">
                <a:solidFill>
                  <a:prstClr val="black"/>
                </a:solidFill>
                <a:ea typeface="新細明體"/>
                <a:cs typeface="Times New Roman"/>
              </a:endParaRPr>
            </a:p>
          </p:txBody>
        </p:sp>
      </p:grpSp>
      <p:grpSp>
        <p:nvGrpSpPr>
          <p:cNvPr id="159" name="Group 158"/>
          <p:cNvGrpSpPr/>
          <p:nvPr/>
        </p:nvGrpSpPr>
        <p:grpSpPr>
          <a:xfrm>
            <a:off x="3788966" y="6421532"/>
            <a:ext cx="218049" cy="236855"/>
            <a:chOff x="0" y="0"/>
            <a:chExt cx="315197" cy="316538"/>
          </a:xfrm>
        </p:grpSpPr>
        <p:sp>
          <p:nvSpPr>
            <p:cNvPr id="160" name="Oval 159"/>
            <p:cNvSpPr/>
            <p:nvPr/>
          </p:nvSpPr>
          <p:spPr>
            <a:xfrm>
              <a:off x="0" y="1341"/>
              <a:ext cx="315197" cy="315197"/>
            </a:xfrm>
            <a:prstGeom prst="ellipse">
              <a:avLst/>
            </a:prstGeom>
            <a:solidFill>
              <a:srgbClr val="FCFDCF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GB" sz="1200" kern="100">
                  <a:solidFill>
                    <a:prstClr val="white"/>
                  </a:solidFill>
                  <a:ea typeface="Times New Roman"/>
                  <a:cs typeface="Times New Roman"/>
                </a:rPr>
                <a:t> </a:t>
              </a:r>
              <a:endParaRPr lang="en-GB" sz="1200" kern="100">
                <a:solidFill>
                  <a:prstClr val="white"/>
                </a:solidFill>
                <a:ea typeface="新細明體"/>
                <a:cs typeface="Times New Roman"/>
              </a:endParaRPr>
            </a:p>
          </p:txBody>
        </p:sp>
        <p:cxnSp>
          <p:nvCxnSpPr>
            <p:cNvPr id="161" name="Straight Connector 160"/>
            <p:cNvCxnSpPr/>
            <p:nvPr/>
          </p:nvCxnSpPr>
          <p:spPr>
            <a:xfrm>
              <a:off x="109376" y="78092"/>
              <a:ext cx="0" cy="80847"/>
            </a:xfrm>
            <a:prstGeom prst="line">
              <a:avLst/>
            </a:prstGeom>
            <a:ln w="1905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2" name="Straight Connector 161"/>
            <p:cNvCxnSpPr/>
            <p:nvPr/>
          </p:nvCxnSpPr>
          <p:spPr>
            <a:xfrm>
              <a:off x="201985" y="78092"/>
              <a:ext cx="0" cy="80847"/>
            </a:xfrm>
            <a:prstGeom prst="line">
              <a:avLst/>
            </a:prstGeom>
            <a:ln w="1905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63" name="Arc 162"/>
            <p:cNvSpPr/>
            <p:nvPr/>
          </p:nvSpPr>
          <p:spPr>
            <a:xfrm rot="8150065">
              <a:off x="31494" y="0"/>
              <a:ext cx="256752" cy="256752"/>
            </a:xfrm>
            <a:prstGeom prst="arc">
              <a:avLst/>
            </a:prstGeom>
            <a:ln w="1905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r>
                <a:rPr lang="en-GB" sz="1200" kern="100" dirty="0">
                  <a:solidFill>
                    <a:prstClr val="black"/>
                  </a:solidFill>
                  <a:ea typeface="Times New Roman"/>
                  <a:cs typeface="Times New Roman"/>
                </a:rPr>
                <a:t> </a:t>
              </a:r>
              <a:endParaRPr lang="en-GB" sz="1200" kern="100" dirty="0">
                <a:solidFill>
                  <a:prstClr val="black"/>
                </a:solidFill>
                <a:ea typeface="新細明體"/>
                <a:cs typeface="Times New Roman"/>
              </a:endParaRPr>
            </a:p>
          </p:txBody>
        </p:sp>
      </p:grpSp>
      <p:grpSp>
        <p:nvGrpSpPr>
          <p:cNvPr id="164" name="Group 163"/>
          <p:cNvGrpSpPr/>
          <p:nvPr/>
        </p:nvGrpSpPr>
        <p:grpSpPr>
          <a:xfrm>
            <a:off x="3342326" y="5409223"/>
            <a:ext cx="218049" cy="236855"/>
            <a:chOff x="0" y="0"/>
            <a:chExt cx="315197" cy="316538"/>
          </a:xfrm>
        </p:grpSpPr>
        <p:sp>
          <p:nvSpPr>
            <p:cNvPr id="165" name="Oval 164"/>
            <p:cNvSpPr/>
            <p:nvPr/>
          </p:nvSpPr>
          <p:spPr>
            <a:xfrm>
              <a:off x="0" y="1341"/>
              <a:ext cx="315197" cy="315197"/>
            </a:xfrm>
            <a:prstGeom prst="ellipse">
              <a:avLst/>
            </a:prstGeom>
            <a:solidFill>
              <a:srgbClr val="FCFDCF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GB" sz="1200" kern="100" dirty="0">
                  <a:solidFill>
                    <a:prstClr val="white"/>
                  </a:solidFill>
                  <a:ea typeface="Times New Roman"/>
                  <a:cs typeface="Times New Roman"/>
                </a:rPr>
                <a:t> </a:t>
              </a:r>
              <a:endParaRPr lang="en-GB" sz="1200" kern="100" dirty="0">
                <a:solidFill>
                  <a:prstClr val="white"/>
                </a:solidFill>
                <a:ea typeface="新細明體"/>
                <a:cs typeface="Times New Roman"/>
              </a:endParaRPr>
            </a:p>
          </p:txBody>
        </p:sp>
        <p:cxnSp>
          <p:nvCxnSpPr>
            <p:cNvPr id="166" name="Straight Connector 165"/>
            <p:cNvCxnSpPr/>
            <p:nvPr/>
          </p:nvCxnSpPr>
          <p:spPr>
            <a:xfrm>
              <a:off x="109376" y="78092"/>
              <a:ext cx="0" cy="80847"/>
            </a:xfrm>
            <a:prstGeom prst="line">
              <a:avLst/>
            </a:prstGeom>
            <a:ln w="1905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7" name="Straight Connector 166"/>
            <p:cNvCxnSpPr/>
            <p:nvPr/>
          </p:nvCxnSpPr>
          <p:spPr>
            <a:xfrm>
              <a:off x="201985" y="78092"/>
              <a:ext cx="0" cy="80847"/>
            </a:xfrm>
            <a:prstGeom prst="line">
              <a:avLst/>
            </a:prstGeom>
            <a:ln w="1905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68" name="Arc 167"/>
            <p:cNvSpPr/>
            <p:nvPr/>
          </p:nvSpPr>
          <p:spPr>
            <a:xfrm rot="8150065">
              <a:off x="31494" y="0"/>
              <a:ext cx="256752" cy="256752"/>
            </a:xfrm>
            <a:prstGeom prst="arc">
              <a:avLst/>
            </a:prstGeom>
            <a:ln w="1905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r>
                <a:rPr lang="en-GB" sz="1200" kern="100" dirty="0">
                  <a:solidFill>
                    <a:prstClr val="black"/>
                  </a:solidFill>
                  <a:ea typeface="Times New Roman"/>
                  <a:cs typeface="Times New Roman"/>
                </a:rPr>
                <a:t> </a:t>
              </a:r>
              <a:endParaRPr lang="en-GB" sz="1200" kern="100" dirty="0">
                <a:solidFill>
                  <a:prstClr val="black"/>
                </a:solidFill>
                <a:ea typeface="新細明體"/>
                <a:cs typeface="Times New Roman"/>
              </a:endParaRPr>
            </a:p>
          </p:txBody>
        </p:sp>
      </p:grpSp>
      <p:grpSp>
        <p:nvGrpSpPr>
          <p:cNvPr id="169" name="Group 168"/>
          <p:cNvGrpSpPr/>
          <p:nvPr/>
        </p:nvGrpSpPr>
        <p:grpSpPr>
          <a:xfrm>
            <a:off x="3569256" y="5413420"/>
            <a:ext cx="218049" cy="236855"/>
            <a:chOff x="0" y="0"/>
            <a:chExt cx="315197" cy="316538"/>
          </a:xfrm>
        </p:grpSpPr>
        <p:sp>
          <p:nvSpPr>
            <p:cNvPr id="170" name="Oval 169"/>
            <p:cNvSpPr/>
            <p:nvPr/>
          </p:nvSpPr>
          <p:spPr>
            <a:xfrm>
              <a:off x="0" y="1341"/>
              <a:ext cx="315197" cy="315197"/>
            </a:xfrm>
            <a:prstGeom prst="ellipse">
              <a:avLst/>
            </a:prstGeom>
            <a:solidFill>
              <a:srgbClr val="FCFDCF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GB" sz="1200" kern="100" dirty="0">
                  <a:solidFill>
                    <a:prstClr val="white"/>
                  </a:solidFill>
                  <a:ea typeface="Times New Roman"/>
                  <a:cs typeface="Times New Roman"/>
                </a:rPr>
                <a:t> </a:t>
              </a:r>
              <a:endParaRPr lang="en-GB" sz="1200" kern="100" dirty="0">
                <a:solidFill>
                  <a:prstClr val="white"/>
                </a:solidFill>
                <a:ea typeface="新細明體"/>
                <a:cs typeface="Times New Roman"/>
              </a:endParaRPr>
            </a:p>
          </p:txBody>
        </p:sp>
        <p:cxnSp>
          <p:nvCxnSpPr>
            <p:cNvPr id="171" name="Straight Connector 170"/>
            <p:cNvCxnSpPr/>
            <p:nvPr/>
          </p:nvCxnSpPr>
          <p:spPr>
            <a:xfrm>
              <a:off x="109376" y="78092"/>
              <a:ext cx="0" cy="80847"/>
            </a:xfrm>
            <a:prstGeom prst="line">
              <a:avLst/>
            </a:prstGeom>
            <a:ln w="1905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2" name="Straight Connector 171"/>
            <p:cNvCxnSpPr/>
            <p:nvPr/>
          </p:nvCxnSpPr>
          <p:spPr>
            <a:xfrm>
              <a:off x="201985" y="78092"/>
              <a:ext cx="0" cy="80847"/>
            </a:xfrm>
            <a:prstGeom prst="line">
              <a:avLst/>
            </a:prstGeom>
            <a:ln w="1905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73" name="Arc 172"/>
            <p:cNvSpPr/>
            <p:nvPr/>
          </p:nvSpPr>
          <p:spPr>
            <a:xfrm rot="8150065">
              <a:off x="31494" y="0"/>
              <a:ext cx="256752" cy="256752"/>
            </a:xfrm>
            <a:prstGeom prst="arc">
              <a:avLst/>
            </a:prstGeom>
            <a:ln w="1905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r>
                <a:rPr lang="en-GB" sz="1200" kern="100" dirty="0">
                  <a:solidFill>
                    <a:prstClr val="black"/>
                  </a:solidFill>
                  <a:ea typeface="Times New Roman"/>
                  <a:cs typeface="Times New Roman"/>
                </a:rPr>
                <a:t> </a:t>
              </a:r>
              <a:endParaRPr lang="en-GB" sz="1200" kern="100" dirty="0">
                <a:solidFill>
                  <a:prstClr val="black"/>
                </a:solidFill>
                <a:ea typeface="新細明體"/>
                <a:cs typeface="Times New Roman"/>
              </a:endParaRPr>
            </a:p>
          </p:txBody>
        </p:sp>
      </p:grpSp>
      <p:grpSp>
        <p:nvGrpSpPr>
          <p:cNvPr id="174" name="Group 173"/>
          <p:cNvGrpSpPr/>
          <p:nvPr/>
        </p:nvGrpSpPr>
        <p:grpSpPr>
          <a:xfrm>
            <a:off x="3787305" y="5413420"/>
            <a:ext cx="218049" cy="236855"/>
            <a:chOff x="0" y="0"/>
            <a:chExt cx="315197" cy="316538"/>
          </a:xfrm>
        </p:grpSpPr>
        <p:sp>
          <p:nvSpPr>
            <p:cNvPr id="175" name="Oval 174"/>
            <p:cNvSpPr/>
            <p:nvPr/>
          </p:nvSpPr>
          <p:spPr>
            <a:xfrm>
              <a:off x="0" y="1341"/>
              <a:ext cx="315197" cy="315197"/>
            </a:xfrm>
            <a:prstGeom prst="ellipse">
              <a:avLst/>
            </a:prstGeom>
            <a:solidFill>
              <a:srgbClr val="FCFDCF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GB" sz="1200" kern="100">
                  <a:solidFill>
                    <a:prstClr val="white"/>
                  </a:solidFill>
                  <a:ea typeface="Times New Roman"/>
                  <a:cs typeface="Times New Roman"/>
                </a:rPr>
                <a:t> </a:t>
              </a:r>
              <a:endParaRPr lang="en-GB" sz="1200" kern="100">
                <a:solidFill>
                  <a:prstClr val="white"/>
                </a:solidFill>
                <a:ea typeface="新細明體"/>
                <a:cs typeface="Times New Roman"/>
              </a:endParaRPr>
            </a:p>
          </p:txBody>
        </p:sp>
        <p:cxnSp>
          <p:nvCxnSpPr>
            <p:cNvPr id="176" name="Straight Connector 175"/>
            <p:cNvCxnSpPr/>
            <p:nvPr/>
          </p:nvCxnSpPr>
          <p:spPr>
            <a:xfrm>
              <a:off x="109376" y="78092"/>
              <a:ext cx="0" cy="80847"/>
            </a:xfrm>
            <a:prstGeom prst="line">
              <a:avLst/>
            </a:prstGeom>
            <a:ln w="1905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7" name="Straight Connector 176"/>
            <p:cNvCxnSpPr/>
            <p:nvPr/>
          </p:nvCxnSpPr>
          <p:spPr>
            <a:xfrm>
              <a:off x="201985" y="78092"/>
              <a:ext cx="0" cy="80847"/>
            </a:xfrm>
            <a:prstGeom prst="line">
              <a:avLst/>
            </a:prstGeom>
            <a:ln w="1905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78" name="Arc 177"/>
            <p:cNvSpPr/>
            <p:nvPr/>
          </p:nvSpPr>
          <p:spPr>
            <a:xfrm rot="8150065">
              <a:off x="31494" y="0"/>
              <a:ext cx="256752" cy="256752"/>
            </a:xfrm>
            <a:prstGeom prst="arc">
              <a:avLst/>
            </a:prstGeom>
            <a:ln w="1905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r>
                <a:rPr lang="en-GB" sz="1200" kern="100" dirty="0">
                  <a:solidFill>
                    <a:prstClr val="black"/>
                  </a:solidFill>
                  <a:ea typeface="Times New Roman"/>
                  <a:cs typeface="Times New Roman"/>
                </a:rPr>
                <a:t> </a:t>
              </a:r>
              <a:endParaRPr lang="en-GB" sz="1200" kern="100" dirty="0">
                <a:solidFill>
                  <a:prstClr val="black"/>
                </a:solidFill>
                <a:ea typeface="新細明體"/>
                <a:cs typeface="Times New Roman"/>
              </a:endParaRPr>
            </a:p>
          </p:txBody>
        </p:sp>
      </p:grpSp>
      <p:grpSp>
        <p:nvGrpSpPr>
          <p:cNvPr id="179" name="Group 178"/>
          <p:cNvGrpSpPr/>
          <p:nvPr/>
        </p:nvGrpSpPr>
        <p:grpSpPr>
          <a:xfrm>
            <a:off x="2214014" y="5913279"/>
            <a:ext cx="218049" cy="236855"/>
            <a:chOff x="0" y="0"/>
            <a:chExt cx="315197" cy="316538"/>
          </a:xfrm>
        </p:grpSpPr>
        <p:sp>
          <p:nvSpPr>
            <p:cNvPr id="180" name="Oval 179"/>
            <p:cNvSpPr/>
            <p:nvPr/>
          </p:nvSpPr>
          <p:spPr>
            <a:xfrm>
              <a:off x="0" y="1341"/>
              <a:ext cx="315197" cy="315197"/>
            </a:xfrm>
            <a:prstGeom prst="ellipse">
              <a:avLst/>
            </a:prstGeom>
            <a:solidFill>
              <a:srgbClr val="FCFDCF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GB" sz="1200" kern="100" dirty="0">
                  <a:solidFill>
                    <a:prstClr val="white"/>
                  </a:solidFill>
                  <a:ea typeface="Times New Roman"/>
                  <a:cs typeface="Times New Roman"/>
                </a:rPr>
                <a:t> </a:t>
              </a:r>
              <a:endParaRPr lang="en-GB" sz="1200" kern="100" dirty="0">
                <a:solidFill>
                  <a:prstClr val="white"/>
                </a:solidFill>
                <a:ea typeface="新細明體"/>
                <a:cs typeface="Times New Roman"/>
              </a:endParaRPr>
            </a:p>
          </p:txBody>
        </p:sp>
        <p:cxnSp>
          <p:nvCxnSpPr>
            <p:cNvPr id="181" name="Straight Connector 180"/>
            <p:cNvCxnSpPr/>
            <p:nvPr/>
          </p:nvCxnSpPr>
          <p:spPr>
            <a:xfrm>
              <a:off x="109376" y="78092"/>
              <a:ext cx="0" cy="80847"/>
            </a:xfrm>
            <a:prstGeom prst="line">
              <a:avLst/>
            </a:prstGeom>
            <a:ln w="1905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2" name="Straight Connector 181"/>
            <p:cNvCxnSpPr/>
            <p:nvPr/>
          </p:nvCxnSpPr>
          <p:spPr>
            <a:xfrm>
              <a:off x="201985" y="78092"/>
              <a:ext cx="0" cy="80847"/>
            </a:xfrm>
            <a:prstGeom prst="line">
              <a:avLst/>
            </a:prstGeom>
            <a:ln w="1905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83" name="Arc 182"/>
            <p:cNvSpPr/>
            <p:nvPr/>
          </p:nvSpPr>
          <p:spPr>
            <a:xfrm rot="8150065">
              <a:off x="31494" y="0"/>
              <a:ext cx="256752" cy="256752"/>
            </a:xfrm>
            <a:prstGeom prst="arc">
              <a:avLst/>
            </a:prstGeom>
            <a:ln w="1905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r>
                <a:rPr lang="en-GB" sz="1200" kern="100" dirty="0">
                  <a:solidFill>
                    <a:prstClr val="black"/>
                  </a:solidFill>
                  <a:ea typeface="Times New Roman"/>
                  <a:cs typeface="Times New Roman"/>
                </a:rPr>
                <a:t> </a:t>
              </a:r>
              <a:endParaRPr lang="en-GB" sz="1200" kern="100" dirty="0">
                <a:solidFill>
                  <a:prstClr val="black"/>
                </a:solidFill>
                <a:ea typeface="新細明體"/>
                <a:cs typeface="Times New Roman"/>
              </a:endParaRPr>
            </a:p>
          </p:txBody>
        </p:sp>
      </p:grpSp>
      <p:grpSp>
        <p:nvGrpSpPr>
          <p:cNvPr id="184" name="Group 183"/>
          <p:cNvGrpSpPr/>
          <p:nvPr/>
        </p:nvGrpSpPr>
        <p:grpSpPr>
          <a:xfrm>
            <a:off x="2440944" y="5917476"/>
            <a:ext cx="218049" cy="236855"/>
            <a:chOff x="0" y="0"/>
            <a:chExt cx="315197" cy="316538"/>
          </a:xfrm>
        </p:grpSpPr>
        <p:sp>
          <p:nvSpPr>
            <p:cNvPr id="185" name="Oval 184"/>
            <p:cNvSpPr/>
            <p:nvPr/>
          </p:nvSpPr>
          <p:spPr>
            <a:xfrm>
              <a:off x="0" y="1341"/>
              <a:ext cx="315197" cy="315197"/>
            </a:xfrm>
            <a:prstGeom prst="ellipse">
              <a:avLst/>
            </a:prstGeom>
            <a:solidFill>
              <a:srgbClr val="FCFDCF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GB" sz="1200" kern="100">
                  <a:solidFill>
                    <a:prstClr val="white"/>
                  </a:solidFill>
                  <a:ea typeface="Times New Roman"/>
                  <a:cs typeface="Times New Roman"/>
                </a:rPr>
                <a:t> </a:t>
              </a:r>
              <a:endParaRPr lang="en-GB" sz="1200" kern="100">
                <a:solidFill>
                  <a:prstClr val="white"/>
                </a:solidFill>
                <a:ea typeface="新細明體"/>
                <a:cs typeface="Times New Roman"/>
              </a:endParaRPr>
            </a:p>
          </p:txBody>
        </p:sp>
        <p:cxnSp>
          <p:nvCxnSpPr>
            <p:cNvPr id="186" name="Straight Connector 185"/>
            <p:cNvCxnSpPr/>
            <p:nvPr/>
          </p:nvCxnSpPr>
          <p:spPr>
            <a:xfrm>
              <a:off x="109376" y="78092"/>
              <a:ext cx="0" cy="80847"/>
            </a:xfrm>
            <a:prstGeom prst="line">
              <a:avLst/>
            </a:prstGeom>
            <a:ln w="1905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7" name="Straight Connector 186"/>
            <p:cNvCxnSpPr/>
            <p:nvPr/>
          </p:nvCxnSpPr>
          <p:spPr>
            <a:xfrm>
              <a:off x="201985" y="78092"/>
              <a:ext cx="0" cy="80847"/>
            </a:xfrm>
            <a:prstGeom prst="line">
              <a:avLst/>
            </a:prstGeom>
            <a:ln w="1905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88" name="Arc 187"/>
            <p:cNvSpPr/>
            <p:nvPr/>
          </p:nvSpPr>
          <p:spPr>
            <a:xfrm rot="8150065">
              <a:off x="31494" y="0"/>
              <a:ext cx="256752" cy="256752"/>
            </a:xfrm>
            <a:prstGeom prst="arc">
              <a:avLst/>
            </a:prstGeom>
            <a:ln w="1905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r>
                <a:rPr lang="en-GB" sz="1200" kern="100">
                  <a:solidFill>
                    <a:prstClr val="black"/>
                  </a:solidFill>
                  <a:ea typeface="Times New Roman"/>
                  <a:cs typeface="Times New Roman"/>
                </a:rPr>
                <a:t> </a:t>
              </a:r>
              <a:endParaRPr lang="en-GB" sz="1200" kern="100">
                <a:solidFill>
                  <a:prstClr val="black"/>
                </a:solidFill>
                <a:ea typeface="新細明體"/>
                <a:cs typeface="Times New Roman"/>
              </a:endParaRPr>
            </a:p>
          </p:txBody>
        </p:sp>
      </p:grpSp>
      <p:grpSp>
        <p:nvGrpSpPr>
          <p:cNvPr id="189" name="Group 188"/>
          <p:cNvGrpSpPr/>
          <p:nvPr/>
        </p:nvGrpSpPr>
        <p:grpSpPr>
          <a:xfrm>
            <a:off x="2658993" y="5917476"/>
            <a:ext cx="218049" cy="236855"/>
            <a:chOff x="0" y="0"/>
            <a:chExt cx="315197" cy="316538"/>
          </a:xfrm>
        </p:grpSpPr>
        <p:sp>
          <p:nvSpPr>
            <p:cNvPr id="190" name="Oval 189"/>
            <p:cNvSpPr/>
            <p:nvPr/>
          </p:nvSpPr>
          <p:spPr>
            <a:xfrm>
              <a:off x="0" y="1341"/>
              <a:ext cx="315197" cy="315197"/>
            </a:xfrm>
            <a:prstGeom prst="ellipse">
              <a:avLst/>
            </a:prstGeom>
            <a:solidFill>
              <a:srgbClr val="FCFDCF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GB" sz="1200" kern="100">
                  <a:solidFill>
                    <a:prstClr val="white"/>
                  </a:solidFill>
                  <a:ea typeface="Times New Roman"/>
                  <a:cs typeface="Times New Roman"/>
                </a:rPr>
                <a:t> </a:t>
              </a:r>
              <a:endParaRPr lang="en-GB" sz="1200" kern="100">
                <a:solidFill>
                  <a:prstClr val="white"/>
                </a:solidFill>
                <a:ea typeface="新細明體"/>
                <a:cs typeface="Times New Roman"/>
              </a:endParaRPr>
            </a:p>
          </p:txBody>
        </p:sp>
        <p:cxnSp>
          <p:nvCxnSpPr>
            <p:cNvPr id="191" name="Straight Connector 190"/>
            <p:cNvCxnSpPr/>
            <p:nvPr/>
          </p:nvCxnSpPr>
          <p:spPr>
            <a:xfrm>
              <a:off x="109376" y="78092"/>
              <a:ext cx="0" cy="80847"/>
            </a:xfrm>
            <a:prstGeom prst="line">
              <a:avLst/>
            </a:prstGeom>
            <a:ln w="1905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2" name="Straight Connector 191"/>
            <p:cNvCxnSpPr/>
            <p:nvPr/>
          </p:nvCxnSpPr>
          <p:spPr>
            <a:xfrm>
              <a:off x="201985" y="78092"/>
              <a:ext cx="0" cy="80847"/>
            </a:xfrm>
            <a:prstGeom prst="line">
              <a:avLst/>
            </a:prstGeom>
            <a:ln w="1905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93" name="Arc 192"/>
            <p:cNvSpPr/>
            <p:nvPr/>
          </p:nvSpPr>
          <p:spPr>
            <a:xfrm rot="8150065">
              <a:off x="31494" y="0"/>
              <a:ext cx="256752" cy="256752"/>
            </a:xfrm>
            <a:prstGeom prst="arc">
              <a:avLst/>
            </a:prstGeom>
            <a:ln w="1905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r>
                <a:rPr lang="en-GB" sz="1200" kern="100" dirty="0">
                  <a:solidFill>
                    <a:prstClr val="black"/>
                  </a:solidFill>
                  <a:ea typeface="Times New Roman"/>
                  <a:cs typeface="Times New Roman"/>
                </a:rPr>
                <a:t> </a:t>
              </a:r>
              <a:endParaRPr lang="en-GB" sz="1200" kern="100" dirty="0">
                <a:solidFill>
                  <a:prstClr val="black"/>
                </a:solidFill>
                <a:ea typeface="新細明體"/>
                <a:cs typeface="Times New Roman"/>
              </a:endParaRPr>
            </a:p>
          </p:txBody>
        </p:sp>
      </p:grpSp>
      <p:grpSp>
        <p:nvGrpSpPr>
          <p:cNvPr id="194" name="Group 193"/>
          <p:cNvGrpSpPr/>
          <p:nvPr/>
        </p:nvGrpSpPr>
        <p:grpSpPr>
          <a:xfrm>
            <a:off x="2891636" y="5917476"/>
            <a:ext cx="218049" cy="236855"/>
            <a:chOff x="0" y="0"/>
            <a:chExt cx="315197" cy="316538"/>
          </a:xfrm>
        </p:grpSpPr>
        <p:sp>
          <p:nvSpPr>
            <p:cNvPr id="195" name="Oval 194"/>
            <p:cNvSpPr/>
            <p:nvPr/>
          </p:nvSpPr>
          <p:spPr>
            <a:xfrm>
              <a:off x="0" y="1341"/>
              <a:ext cx="315197" cy="315197"/>
            </a:xfrm>
            <a:prstGeom prst="ellipse">
              <a:avLst/>
            </a:prstGeom>
            <a:solidFill>
              <a:srgbClr val="FCFDCF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GB" sz="1200" kern="100">
                  <a:solidFill>
                    <a:prstClr val="white"/>
                  </a:solidFill>
                  <a:ea typeface="Times New Roman"/>
                  <a:cs typeface="Times New Roman"/>
                </a:rPr>
                <a:t> </a:t>
              </a:r>
              <a:endParaRPr lang="en-GB" sz="1200" kern="100">
                <a:solidFill>
                  <a:prstClr val="white"/>
                </a:solidFill>
                <a:ea typeface="新細明體"/>
                <a:cs typeface="Times New Roman"/>
              </a:endParaRPr>
            </a:p>
          </p:txBody>
        </p:sp>
        <p:cxnSp>
          <p:nvCxnSpPr>
            <p:cNvPr id="196" name="Straight Connector 195"/>
            <p:cNvCxnSpPr/>
            <p:nvPr/>
          </p:nvCxnSpPr>
          <p:spPr>
            <a:xfrm>
              <a:off x="109376" y="78092"/>
              <a:ext cx="0" cy="80847"/>
            </a:xfrm>
            <a:prstGeom prst="line">
              <a:avLst/>
            </a:prstGeom>
            <a:ln w="1905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7" name="Straight Connector 196"/>
            <p:cNvCxnSpPr/>
            <p:nvPr/>
          </p:nvCxnSpPr>
          <p:spPr>
            <a:xfrm>
              <a:off x="201985" y="78092"/>
              <a:ext cx="0" cy="80847"/>
            </a:xfrm>
            <a:prstGeom prst="line">
              <a:avLst/>
            </a:prstGeom>
            <a:ln w="1905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98" name="Arc 197"/>
            <p:cNvSpPr/>
            <p:nvPr/>
          </p:nvSpPr>
          <p:spPr>
            <a:xfrm rot="8150065">
              <a:off x="31494" y="0"/>
              <a:ext cx="256752" cy="256752"/>
            </a:xfrm>
            <a:prstGeom prst="arc">
              <a:avLst/>
            </a:prstGeom>
            <a:ln w="1905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r>
                <a:rPr lang="en-GB" sz="1200" kern="100" dirty="0">
                  <a:solidFill>
                    <a:prstClr val="black"/>
                  </a:solidFill>
                  <a:ea typeface="Times New Roman"/>
                  <a:cs typeface="Times New Roman"/>
                </a:rPr>
                <a:t> </a:t>
              </a:r>
              <a:endParaRPr lang="en-GB" sz="1200" kern="100" dirty="0">
                <a:solidFill>
                  <a:prstClr val="black"/>
                </a:solidFill>
                <a:ea typeface="新細明體"/>
                <a:cs typeface="Times New Roman"/>
              </a:endParaRPr>
            </a:p>
          </p:txBody>
        </p:sp>
      </p:grpSp>
      <p:sp>
        <p:nvSpPr>
          <p:cNvPr id="199" name="TextBox 198"/>
          <p:cNvSpPr txBox="1"/>
          <p:nvPr/>
        </p:nvSpPr>
        <p:spPr>
          <a:xfrm>
            <a:off x="284754" y="189462"/>
            <a:ext cx="2492990" cy="67710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TW" altLang="en-US" sz="2000" b="1" kern="1200" dirty="0">
                <a:solidFill>
                  <a:srgbClr val="00682F"/>
                </a:solidFill>
                <a:latin typeface="微軟正黑體"/>
                <a:ea typeface="微軟正黑體"/>
                <a:cs typeface="Aharoni" panose="02010803020104030203" pitchFamily="2" charset="-79"/>
              </a:rPr>
              <a:t>荃灣區兒童</a:t>
            </a:r>
            <a:r>
              <a:rPr lang="zh-TW" altLang="en-US" sz="2000" b="1" kern="1200" dirty="0">
                <a:solidFill>
                  <a:srgbClr val="FF6700">
                    <a:lumMod val="75000"/>
                  </a:srgbClr>
                </a:solidFill>
                <a:latin typeface="微軟正黑體"/>
                <a:ea typeface="微軟正黑體"/>
                <a:cs typeface="Aharoni" panose="02010803020104030203" pitchFamily="2" charset="-79"/>
              </a:rPr>
              <a:t>損傷</a:t>
            </a:r>
            <a:r>
              <a:rPr lang="zh-TW" altLang="en-US" sz="2000" b="1" kern="1200" dirty="0">
                <a:solidFill>
                  <a:srgbClr val="00682F"/>
                </a:solidFill>
                <a:latin typeface="微軟正黑體"/>
                <a:ea typeface="微軟正黑體"/>
                <a:cs typeface="Aharoni" panose="02010803020104030203" pitchFamily="2" charset="-79"/>
              </a:rPr>
              <a:t>概覽</a:t>
            </a:r>
            <a:r>
              <a:rPr lang="en-GB" sz="2000" b="1" kern="1200" dirty="0">
                <a:solidFill>
                  <a:srgbClr val="00682F"/>
                </a:solidFill>
                <a:latin typeface="+mn-lt"/>
                <a:ea typeface="+mn-ea"/>
                <a:cs typeface="Aharoni" panose="02010803020104030203" pitchFamily="2" charset="-79"/>
              </a:rPr>
              <a:t/>
            </a:r>
            <a:br>
              <a:rPr lang="en-GB" sz="2000" b="1" kern="1200" dirty="0">
                <a:solidFill>
                  <a:srgbClr val="00682F"/>
                </a:solidFill>
                <a:latin typeface="+mn-lt"/>
                <a:ea typeface="+mn-ea"/>
                <a:cs typeface="Aharoni" panose="02010803020104030203" pitchFamily="2" charset="-79"/>
              </a:rPr>
            </a:br>
            <a:r>
              <a:rPr lang="en-GB" sz="1800" kern="1200" dirty="0" smtClean="0">
                <a:solidFill>
                  <a:srgbClr val="00682F"/>
                </a:solidFill>
                <a:latin typeface="Berlin Sans FB Demi" panose="020E0802020502020306" pitchFamily="34" charset="0"/>
                <a:ea typeface="+mn-ea"/>
                <a:cs typeface="Aharoni" panose="02010803020104030203" pitchFamily="2" charset="-79"/>
              </a:rPr>
              <a:t>2001-2012 </a:t>
            </a:r>
            <a:endParaRPr lang="en-GB" sz="1800" kern="1200" dirty="0">
              <a:solidFill>
                <a:srgbClr val="00682F"/>
              </a:solidFill>
              <a:latin typeface="Berlin Sans FB Demi" panose="020E0802020502020306" pitchFamily="34" charset="0"/>
              <a:ea typeface="+mn-ea"/>
              <a:cs typeface="Aharoni" panose="02010803020104030203" pitchFamily="2" charset="-79"/>
            </a:endParaRPr>
          </a:p>
        </p:txBody>
      </p:sp>
      <p:sp>
        <p:nvSpPr>
          <p:cNvPr id="205" name="TextBox 204"/>
          <p:cNvSpPr txBox="1"/>
          <p:nvPr/>
        </p:nvSpPr>
        <p:spPr>
          <a:xfrm>
            <a:off x="4749002" y="3383704"/>
            <a:ext cx="156966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TW" altLang="en-US" sz="1800" b="1" kern="1200" dirty="0" smtClean="0">
                <a:solidFill>
                  <a:srgbClr val="00682F"/>
                </a:solidFill>
                <a:latin typeface="Century Gothic"/>
                <a:ea typeface="微軟正黑體"/>
                <a:cs typeface="Aharoni" panose="02010803020104030203" pitchFamily="2" charset="-79"/>
              </a:rPr>
              <a:t>急症室求診率</a:t>
            </a:r>
            <a:endParaRPr lang="en-GB" sz="1800" b="1" kern="1200" dirty="0">
              <a:solidFill>
                <a:srgbClr val="00682F"/>
              </a:solidFill>
              <a:latin typeface="Century Gothic"/>
              <a:ea typeface="+mn-ea"/>
              <a:cs typeface="Aharoni" panose="02010803020104030203" pitchFamily="2" charset="-79"/>
            </a:endParaRPr>
          </a:p>
        </p:txBody>
      </p:sp>
      <p:sp>
        <p:nvSpPr>
          <p:cNvPr id="206" name="TextBox 205"/>
          <p:cNvSpPr txBox="1"/>
          <p:nvPr/>
        </p:nvSpPr>
        <p:spPr>
          <a:xfrm>
            <a:off x="4752165" y="624835"/>
            <a:ext cx="110799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TW" altLang="en-US" sz="1800" b="1" kern="1200" dirty="0" smtClean="0">
                <a:solidFill>
                  <a:srgbClr val="00682F"/>
                </a:solidFill>
                <a:latin typeface="Century Gothic"/>
                <a:ea typeface="微軟正黑體"/>
                <a:cs typeface="Aharoni" panose="02010803020104030203" pitchFamily="2" charset="-79"/>
              </a:rPr>
              <a:t>高危組</a:t>
            </a:r>
            <a:r>
              <a:rPr lang="zh-TW" altLang="en-US" sz="1800" b="1" kern="1200" dirty="0">
                <a:solidFill>
                  <a:srgbClr val="00682F"/>
                </a:solidFill>
                <a:latin typeface="Century Gothic"/>
                <a:ea typeface="微軟正黑體"/>
                <a:cs typeface="Aharoni" panose="02010803020104030203" pitchFamily="2" charset="-79"/>
              </a:rPr>
              <a:t>別</a:t>
            </a:r>
            <a:endParaRPr lang="en-GB" sz="1800" b="1" kern="1200" dirty="0">
              <a:solidFill>
                <a:srgbClr val="00682F"/>
              </a:solidFill>
              <a:latin typeface="Century Gothic"/>
              <a:ea typeface="+mn-ea"/>
              <a:cs typeface="Aharoni" panose="02010803020104030203" pitchFamily="2" charset="-79"/>
            </a:endParaRPr>
          </a:p>
        </p:txBody>
      </p:sp>
      <p:sp>
        <p:nvSpPr>
          <p:cNvPr id="207" name="TextBox 206"/>
          <p:cNvSpPr txBox="1"/>
          <p:nvPr/>
        </p:nvSpPr>
        <p:spPr>
          <a:xfrm>
            <a:off x="218287" y="1240169"/>
            <a:ext cx="180049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TW" altLang="en-US" sz="1800" b="1" kern="1200" dirty="0">
                <a:solidFill>
                  <a:srgbClr val="00682F"/>
                </a:solidFill>
                <a:latin typeface="Century Gothic"/>
                <a:ea typeface="微軟正黑體"/>
                <a:cs typeface="Aharoni" panose="02010803020104030203" pitchFamily="2" charset="-79"/>
              </a:rPr>
              <a:t>急症室醫療開支</a:t>
            </a:r>
            <a:endParaRPr lang="en-GB" sz="1800" b="1" kern="1200" dirty="0">
              <a:solidFill>
                <a:srgbClr val="00682F"/>
              </a:solidFill>
              <a:latin typeface="Century Gothic"/>
              <a:ea typeface="+mn-ea"/>
              <a:cs typeface="Aharoni" panose="02010803020104030203" pitchFamily="2" charset="-79"/>
            </a:endParaRPr>
          </a:p>
        </p:txBody>
      </p:sp>
      <p:sp>
        <p:nvSpPr>
          <p:cNvPr id="208" name="TextBox 207"/>
          <p:cNvSpPr txBox="1"/>
          <p:nvPr/>
        </p:nvSpPr>
        <p:spPr>
          <a:xfrm>
            <a:off x="218285" y="3657686"/>
            <a:ext cx="226215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TW" altLang="en-US" sz="1800" b="1" kern="1200" dirty="0" smtClean="0">
                <a:solidFill>
                  <a:srgbClr val="00682F"/>
                </a:solidFill>
                <a:latin typeface="Century Gothic"/>
                <a:ea typeface="微軟正黑體"/>
                <a:cs typeface="Aharoni" panose="02010803020104030203" pitchFamily="2" charset="-79"/>
              </a:rPr>
              <a:t>值得注意之損傷種類</a:t>
            </a:r>
            <a:endParaRPr lang="en-GB" sz="1800" b="1" kern="1200" dirty="0">
              <a:solidFill>
                <a:srgbClr val="00682F"/>
              </a:solidFill>
              <a:latin typeface="Century Gothic"/>
              <a:ea typeface="+mn-ea"/>
              <a:cs typeface="Aharoni" panose="02010803020104030203" pitchFamily="2" charset="-79"/>
            </a:endParaRPr>
          </a:p>
        </p:txBody>
      </p:sp>
      <p:sp>
        <p:nvSpPr>
          <p:cNvPr id="209" name="TextBox 1"/>
          <p:cNvSpPr txBox="1"/>
          <p:nvPr/>
        </p:nvSpPr>
        <p:spPr>
          <a:xfrm>
            <a:off x="560430" y="1859876"/>
            <a:ext cx="1673496" cy="939165"/>
          </a:xfrm>
          <a:prstGeom prst="rect">
            <a:avLst/>
          </a:prstGeom>
        </p:spPr>
        <p:txBody>
          <a:bodyPr wrap="square" rtlCol="0"/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zh-TW" altLang="en-US" kern="1200" dirty="0" smtClean="0">
                <a:solidFill>
                  <a:prstClr val="black"/>
                </a:solidFill>
              </a:rPr>
              <a:t>每年</a:t>
            </a:r>
            <a:r>
              <a:rPr lang="zh-TW" altLang="en-US" kern="1200" dirty="0">
                <a:solidFill>
                  <a:prstClr val="black"/>
                </a:solidFill>
              </a:rPr>
              <a:t>有</a:t>
            </a:r>
            <a:r>
              <a:rPr lang="en-US" kern="1200" dirty="0">
                <a:solidFill>
                  <a:prstClr val="black"/>
                </a:solidFill>
              </a:rPr>
              <a:t> </a:t>
            </a:r>
            <a:r>
              <a:rPr lang="en-US" altLang="zh-TW" kern="1200" dirty="0" smtClean="0">
                <a:solidFill>
                  <a:prstClr val="black"/>
                </a:solidFill>
              </a:rPr>
              <a:t>10</a:t>
            </a:r>
            <a:r>
              <a:rPr lang="en-US" kern="1200" dirty="0" smtClean="0">
                <a:solidFill>
                  <a:prstClr val="black"/>
                </a:solidFill>
              </a:rPr>
              <a:t>.</a:t>
            </a:r>
            <a:r>
              <a:rPr lang="en-US" altLang="zh-TW" kern="1200" dirty="0" smtClean="0">
                <a:solidFill>
                  <a:prstClr val="black"/>
                </a:solidFill>
              </a:rPr>
              <a:t>9</a:t>
            </a:r>
            <a:r>
              <a:rPr lang="en-US" kern="1200" dirty="0" smtClean="0">
                <a:solidFill>
                  <a:prstClr val="black"/>
                </a:solidFill>
              </a:rPr>
              <a:t>% </a:t>
            </a:r>
            <a:r>
              <a:rPr lang="en-US" sz="2000" b="1" kern="1200" dirty="0" smtClean="0">
                <a:solidFill>
                  <a:srgbClr val="C00000"/>
                </a:solidFill>
              </a:rPr>
              <a:t>$1</a:t>
            </a:r>
            <a:r>
              <a:rPr lang="en-US" altLang="zh-TW" sz="2000" b="1" kern="1200" dirty="0" smtClean="0">
                <a:solidFill>
                  <a:srgbClr val="C00000"/>
                </a:solidFill>
              </a:rPr>
              <a:t>50,897</a:t>
            </a:r>
            <a:endParaRPr lang="en-US" sz="1200" kern="1200" dirty="0" smtClean="0">
              <a:solidFill>
                <a:prstClr val="black"/>
              </a:solidFill>
            </a:endParaRPr>
          </a:p>
          <a:p>
            <a:pPr algn="ctr"/>
            <a:r>
              <a:rPr lang="zh-TW" altLang="en-US" sz="2400" b="1" kern="1200" dirty="0" smtClean="0">
                <a:solidFill>
                  <a:srgbClr val="C00000"/>
                </a:solidFill>
              </a:rPr>
              <a:t>可避免</a:t>
            </a:r>
            <a:endParaRPr lang="en-GB" sz="2800" b="1" kern="1200" dirty="0">
              <a:solidFill>
                <a:srgbClr val="C00000"/>
              </a:solidFill>
            </a:endParaRPr>
          </a:p>
        </p:txBody>
      </p:sp>
      <p:sp>
        <p:nvSpPr>
          <p:cNvPr id="210" name="TextBox 209"/>
          <p:cNvSpPr txBox="1"/>
          <p:nvPr/>
        </p:nvSpPr>
        <p:spPr>
          <a:xfrm>
            <a:off x="7260026" y="804038"/>
            <a:ext cx="1747594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TW" altLang="en-US" sz="1050" kern="1200" baseline="-25000" dirty="0" smtClean="0">
                <a:solidFill>
                  <a:prstClr val="black"/>
                </a:solidFill>
                <a:latin typeface="Century Gothic"/>
                <a:ea typeface="微軟正黑體"/>
                <a:cs typeface="+mn-cs"/>
              </a:rPr>
              <a:t>每十萬人</a:t>
            </a:r>
            <a:r>
              <a:rPr lang="en-US" altLang="zh-TW" sz="3200" kern="1200" dirty="0" smtClean="0">
                <a:solidFill>
                  <a:prstClr val="black"/>
                </a:solidFill>
                <a:latin typeface="Century Gothic"/>
                <a:ea typeface="微軟正黑體"/>
                <a:cs typeface="+mn-cs"/>
              </a:rPr>
              <a:t>5,933</a:t>
            </a:r>
            <a:r>
              <a:rPr lang="zh-TW" altLang="en-US" sz="1050" kern="1200" baseline="-25000" dirty="0" smtClean="0">
                <a:solidFill>
                  <a:prstClr val="black"/>
                </a:solidFill>
                <a:latin typeface="Century Gothic"/>
                <a:ea typeface="微軟正黑體"/>
                <a:cs typeface="+mn-cs"/>
              </a:rPr>
              <a:t>人次</a:t>
            </a:r>
            <a:endParaRPr lang="en-GB" sz="1050" kern="1200" baseline="-25000" dirty="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211" name="TextBox 1"/>
          <p:cNvSpPr txBox="1"/>
          <p:nvPr/>
        </p:nvSpPr>
        <p:spPr>
          <a:xfrm>
            <a:off x="2353872" y="2022232"/>
            <a:ext cx="1841722" cy="816952"/>
          </a:xfrm>
          <a:prstGeom prst="rect">
            <a:avLst/>
          </a:prstGeom>
        </p:spPr>
        <p:txBody>
          <a:bodyPr wrap="square" rtlCol="0"/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zh-TW" altLang="en-US" sz="1400" b="1" kern="1200" dirty="0" smtClean="0">
                <a:solidFill>
                  <a:prstClr val="black"/>
                </a:solidFill>
              </a:rPr>
              <a:t>每年</a:t>
            </a:r>
            <a:r>
              <a:rPr lang="zh-TW" altLang="en-US" sz="1600" b="1" kern="1200" dirty="0" smtClean="0">
                <a:solidFill>
                  <a:prstClr val="black"/>
                </a:solidFill>
              </a:rPr>
              <a:t>共</a:t>
            </a:r>
            <a:endParaRPr lang="en-US" sz="1400" b="1" kern="1200" dirty="0" smtClean="0">
              <a:solidFill>
                <a:prstClr val="black"/>
              </a:solidFill>
            </a:endParaRPr>
          </a:p>
          <a:p>
            <a:pPr algn="ctr"/>
            <a:r>
              <a:rPr lang="en-US" sz="2400" b="1" kern="1200" dirty="0" smtClean="0">
                <a:solidFill>
                  <a:prstClr val="black"/>
                </a:solidFill>
              </a:rPr>
              <a:t>$</a:t>
            </a:r>
            <a:r>
              <a:rPr lang="en-US" altLang="zh-TW" sz="2400" b="1" kern="1200" dirty="0" smtClean="0">
                <a:solidFill>
                  <a:prstClr val="black"/>
                </a:solidFill>
              </a:rPr>
              <a:t>1,383,200</a:t>
            </a:r>
            <a:r>
              <a:rPr lang="en-US" sz="2000" kern="1200" dirty="0" smtClean="0">
                <a:solidFill>
                  <a:prstClr val="black"/>
                </a:solidFill>
              </a:rPr>
              <a:t/>
            </a:r>
            <a:br>
              <a:rPr lang="en-US" sz="2000" kern="1200" dirty="0" smtClean="0">
                <a:solidFill>
                  <a:prstClr val="black"/>
                </a:solidFill>
              </a:rPr>
            </a:br>
            <a:endParaRPr lang="en-GB" sz="2800" b="1" kern="1200" dirty="0">
              <a:solidFill>
                <a:prstClr val="black"/>
              </a:solidFill>
            </a:endParaRPr>
          </a:p>
        </p:txBody>
      </p:sp>
      <p:sp>
        <p:nvSpPr>
          <p:cNvPr id="212" name="TextBox 1"/>
          <p:cNvSpPr txBox="1"/>
          <p:nvPr/>
        </p:nvSpPr>
        <p:spPr>
          <a:xfrm>
            <a:off x="591087" y="4221088"/>
            <a:ext cx="1136322" cy="720000"/>
          </a:xfrm>
          <a:prstGeom prst="rect">
            <a:avLst/>
          </a:prstGeom>
        </p:spPr>
        <p:txBody>
          <a:bodyPr wrap="square" rtlCol="0"/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zh-TW" altLang="en-US" sz="1200" kern="1200" dirty="0">
                <a:solidFill>
                  <a:srgbClr val="0000FF"/>
                </a:solidFill>
              </a:rPr>
              <a:t>改善中</a:t>
            </a:r>
            <a:endParaRPr lang="en-US" sz="1200" kern="1200" dirty="0">
              <a:solidFill>
                <a:srgbClr val="0000FF"/>
              </a:solidFill>
            </a:endParaRPr>
          </a:p>
          <a:p>
            <a:pPr algn="ctr"/>
            <a:r>
              <a:rPr lang="zh-TW" altLang="en-US" sz="1200" b="1" kern="1200" dirty="0" smtClean="0">
                <a:solidFill>
                  <a:srgbClr val="00682F"/>
                </a:solidFill>
              </a:rPr>
              <a:t>家居</a:t>
            </a:r>
            <a:r>
              <a:rPr lang="zh-TW" altLang="en-US" sz="1200" b="1" kern="1200" dirty="0">
                <a:solidFill>
                  <a:srgbClr val="00682F"/>
                </a:solidFill>
              </a:rPr>
              <a:t>意外</a:t>
            </a:r>
            <a:endParaRPr lang="en-GB" sz="1200" b="1" kern="1200" dirty="0">
              <a:solidFill>
                <a:srgbClr val="00682F"/>
              </a:solidFill>
            </a:endParaRPr>
          </a:p>
        </p:txBody>
      </p:sp>
      <p:sp>
        <p:nvSpPr>
          <p:cNvPr id="213" name="TextBox 1"/>
          <p:cNvSpPr txBox="1"/>
          <p:nvPr/>
        </p:nvSpPr>
        <p:spPr>
          <a:xfrm>
            <a:off x="2883124" y="4226208"/>
            <a:ext cx="1136492" cy="720000"/>
          </a:xfrm>
          <a:prstGeom prst="rect">
            <a:avLst/>
          </a:prstGeom>
        </p:spPr>
        <p:txBody>
          <a:bodyPr wrap="square" rtlCol="0"/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zh-TW" altLang="en-US" sz="1200" kern="1200" dirty="0">
                <a:solidFill>
                  <a:prstClr val="black"/>
                </a:solidFill>
              </a:rPr>
              <a:t>有待改善</a:t>
            </a:r>
            <a:endParaRPr lang="en-US" sz="1200" kern="1200" dirty="0">
              <a:solidFill>
                <a:prstClr val="black"/>
              </a:solidFill>
            </a:endParaRPr>
          </a:p>
          <a:p>
            <a:pPr algn="ctr"/>
            <a:r>
              <a:rPr lang="zh-TW" altLang="en-US" sz="1200" b="1" kern="1200" dirty="0" smtClean="0">
                <a:solidFill>
                  <a:srgbClr val="00682F"/>
                </a:solidFill>
              </a:rPr>
              <a:t>工業意外</a:t>
            </a:r>
            <a:endParaRPr lang="en-GB" sz="1200" b="1" kern="1200" dirty="0">
              <a:solidFill>
                <a:srgbClr val="00682F"/>
              </a:solidFill>
            </a:endParaRPr>
          </a:p>
        </p:txBody>
      </p:sp>
      <p:sp>
        <p:nvSpPr>
          <p:cNvPr id="214" name="TextBox 1"/>
          <p:cNvSpPr txBox="1"/>
          <p:nvPr/>
        </p:nvSpPr>
        <p:spPr>
          <a:xfrm>
            <a:off x="1644738" y="4221168"/>
            <a:ext cx="1337130" cy="720000"/>
          </a:xfrm>
          <a:prstGeom prst="rect">
            <a:avLst/>
          </a:prstGeom>
        </p:spPr>
        <p:txBody>
          <a:bodyPr wrap="square" rtlCol="0"/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zh-TW" altLang="en-US" sz="1200" kern="1200" dirty="0">
                <a:solidFill>
                  <a:srgbClr val="C00000"/>
                </a:solidFill>
              </a:rPr>
              <a:t>惡化中</a:t>
            </a:r>
            <a:endParaRPr lang="en-US" sz="1200" kern="1200" dirty="0">
              <a:solidFill>
                <a:srgbClr val="C00000"/>
              </a:solidFill>
            </a:endParaRPr>
          </a:p>
          <a:p>
            <a:pPr algn="ctr"/>
            <a:r>
              <a:rPr lang="zh-TW" altLang="en-US" sz="1200" b="1" kern="1200" dirty="0" smtClean="0">
                <a:solidFill>
                  <a:srgbClr val="00682F"/>
                </a:solidFill>
              </a:rPr>
              <a:t>虐待兒童</a:t>
            </a:r>
            <a:endParaRPr lang="en-GB" sz="1200" b="1" kern="1200" dirty="0">
              <a:solidFill>
                <a:srgbClr val="00682F"/>
              </a:solidFill>
            </a:endParaRPr>
          </a:p>
        </p:txBody>
      </p:sp>
      <p:sp>
        <p:nvSpPr>
          <p:cNvPr id="215" name="TextBox 1"/>
          <p:cNvSpPr txBox="1"/>
          <p:nvPr/>
        </p:nvSpPr>
        <p:spPr>
          <a:xfrm>
            <a:off x="4917874" y="1109869"/>
            <a:ext cx="1315851" cy="324026"/>
          </a:xfrm>
          <a:prstGeom prst="rect">
            <a:avLst/>
          </a:prstGeom>
          <a:ln>
            <a:noFill/>
          </a:ln>
        </p:spPr>
        <p:txBody>
          <a:bodyPr wrap="none" rtlCol="0"/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r>
              <a:rPr lang="zh-TW" altLang="en-US" sz="1600" b="1" kern="1200" dirty="0" smtClean="0">
                <a:ln w="3175">
                  <a:solidFill>
                    <a:srgbClr val="002060"/>
                  </a:solidFill>
                </a:ln>
                <a:solidFill>
                  <a:srgbClr val="0070C0"/>
                </a:solidFill>
              </a:rPr>
              <a:t>男性</a:t>
            </a:r>
            <a:r>
              <a:rPr lang="en-US" sz="1600" kern="1200" dirty="0" smtClean="0">
                <a:ln w="3175">
                  <a:solidFill>
                    <a:srgbClr val="002060"/>
                  </a:solidFill>
                </a:ln>
                <a:solidFill>
                  <a:srgbClr val="0070C0"/>
                </a:solidFill>
              </a:rPr>
              <a:t> </a:t>
            </a:r>
            <a:r>
              <a:rPr lang="en-US" sz="1600" kern="1200" dirty="0" smtClean="0">
                <a:solidFill>
                  <a:prstClr val="black"/>
                </a:solidFill>
              </a:rPr>
              <a:t>0-4</a:t>
            </a:r>
            <a:r>
              <a:rPr lang="zh-TW" altLang="en-US" sz="1600" kern="1200" dirty="0" smtClean="0">
                <a:solidFill>
                  <a:prstClr val="black"/>
                </a:solidFill>
              </a:rPr>
              <a:t>歲</a:t>
            </a:r>
            <a:endParaRPr lang="en-GB" sz="1600" kern="1200" dirty="0">
              <a:solidFill>
                <a:prstClr val="black"/>
              </a:solidFill>
            </a:endParaRPr>
          </a:p>
        </p:txBody>
      </p:sp>
      <p:sp>
        <p:nvSpPr>
          <p:cNvPr id="216" name="TextBox 1"/>
          <p:cNvSpPr txBox="1"/>
          <p:nvPr/>
        </p:nvSpPr>
        <p:spPr>
          <a:xfrm>
            <a:off x="4917873" y="2492728"/>
            <a:ext cx="1315851" cy="324048"/>
          </a:xfrm>
          <a:prstGeom prst="rect">
            <a:avLst/>
          </a:prstGeom>
        </p:spPr>
        <p:txBody>
          <a:bodyPr wrap="none" rtlCol="0"/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r>
              <a:rPr lang="zh-TW" altLang="en-US" sz="1600" b="1" kern="1200" dirty="0" smtClean="0">
                <a:ln w="3175">
                  <a:solidFill>
                    <a:srgbClr val="002060"/>
                  </a:solidFill>
                </a:ln>
                <a:solidFill>
                  <a:srgbClr val="0070C0"/>
                </a:solidFill>
              </a:rPr>
              <a:t>男性 </a:t>
            </a:r>
            <a:r>
              <a:rPr lang="en-US" sz="1600" kern="1200" dirty="0" smtClean="0">
                <a:solidFill>
                  <a:prstClr val="black"/>
                </a:solidFill>
              </a:rPr>
              <a:t>5-9</a:t>
            </a:r>
            <a:r>
              <a:rPr lang="zh-TW" altLang="en-US" sz="1600" kern="1200" dirty="0" smtClean="0">
                <a:solidFill>
                  <a:prstClr val="black"/>
                </a:solidFill>
              </a:rPr>
              <a:t>歲</a:t>
            </a:r>
            <a:endParaRPr lang="en-GB" sz="1600" kern="1200" dirty="0">
              <a:solidFill>
                <a:prstClr val="black"/>
              </a:solidFill>
            </a:endParaRPr>
          </a:p>
        </p:txBody>
      </p:sp>
      <p:sp>
        <p:nvSpPr>
          <p:cNvPr id="217" name="TextBox 1"/>
          <p:cNvSpPr txBox="1"/>
          <p:nvPr/>
        </p:nvSpPr>
        <p:spPr>
          <a:xfrm>
            <a:off x="4917872" y="1580152"/>
            <a:ext cx="1315851" cy="324026"/>
          </a:xfrm>
          <a:prstGeom prst="rect">
            <a:avLst/>
          </a:prstGeom>
          <a:ln>
            <a:noFill/>
          </a:ln>
        </p:spPr>
        <p:txBody>
          <a:bodyPr wrap="none" rtlCol="0"/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r>
              <a:rPr lang="zh-TW" altLang="en-US" sz="1600" b="1" kern="1200" dirty="0" smtClean="0">
                <a:ln w="3175">
                  <a:solidFill>
                    <a:prstClr val="black"/>
                  </a:solidFill>
                </a:ln>
                <a:solidFill>
                  <a:srgbClr val="FF7C80"/>
                </a:solidFill>
              </a:rPr>
              <a:t>女性</a:t>
            </a:r>
            <a:r>
              <a:rPr lang="en-US" sz="1600" b="1" kern="1200" dirty="0" smtClean="0">
                <a:ln w="3175">
                  <a:solidFill>
                    <a:prstClr val="black"/>
                  </a:solidFill>
                </a:ln>
                <a:solidFill>
                  <a:srgbClr val="0070C0"/>
                </a:solidFill>
              </a:rPr>
              <a:t> </a:t>
            </a:r>
            <a:r>
              <a:rPr lang="en-US" sz="1600" kern="1200" dirty="0" smtClean="0">
                <a:solidFill>
                  <a:prstClr val="black"/>
                </a:solidFill>
              </a:rPr>
              <a:t>0-4</a:t>
            </a:r>
            <a:r>
              <a:rPr lang="zh-TW" altLang="en-US" sz="1600" kern="1200" dirty="0" smtClean="0">
                <a:solidFill>
                  <a:prstClr val="black"/>
                </a:solidFill>
              </a:rPr>
              <a:t>歲</a:t>
            </a:r>
            <a:endParaRPr lang="en-GB" sz="1600" kern="1200" dirty="0">
              <a:solidFill>
                <a:prstClr val="black"/>
              </a:solidFill>
            </a:endParaRPr>
          </a:p>
        </p:txBody>
      </p:sp>
      <p:sp>
        <p:nvSpPr>
          <p:cNvPr id="218" name="TextBox 1"/>
          <p:cNvSpPr txBox="1"/>
          <p:nvPr/>
        </p:nvSpPr>
        <p:spPr>
          <a:xfrm>
            <a:off x="4917870" y="2025382"/>
            <a:ext cx="1315851" cy="324026"/>
          </a:xfrm>
          <a:prstGeom prst="rect">
            <a:avLst/>
          </a:prstGeom>
          <a:ln>
            <a:noFill/>
          </a:ln>
        </p:spPr>
        <p:txBody>
          <a:bodyPr wrap="none" rtlCol="0"/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r>
              <a:rPr lang="zh-TW" altLang="en-US" sz="1600" b="1" kern="1200" dirty="0" smtClean="0">
                <a:ln w="3175">
                  <a:solidFill>
                    <a:srgbClr val="002060"/>
                  </a:solidFill>
                </a:ln>
                <a:solidFill>
                  <a:srgbClr val="0070C0"/>
                </a:solidFill>
              </a:rPr>
              <a:t>男性 </a:t>
            </a:r>
            <a:r>
              <a:rPr lang="en-US" altLang="zh-TW" sz="1600" kern="1200" dirty="0" smtClean="0">
                <a:solidFill>
                  <a:prstClr val="black"/>
                </a:solidFill>
              </a:rPr>
              <a:t>10-14</a:t>
            </a:r>
            <a:r>
              <a:rPr lang="zh-TW" altLang="en-US" sz="1600" kern="1200" dirty="0" smtClean="0">
                <a:solidFill>
                  <a:prstClr val="black"/>
                </a:solidFill>
              </a:rPr>
              <a:t>歲</a:t>
            </a:r>
            <a:endParaRPr lang="en-GB" sz="1600" kern="1200" dirty="0">
              <a:solidFill>
                <a:prstClr val="black"/>
              </a:solidFill>
            </a:endParaRPr>
          </a:p>
        </p:txBody>
      </p:sp>
      <p:sp>
        <p:nvSpPr>
          <p:cNvPr id="219" name="TextBox 218"/>
          <p:cNvSpPr txBox="1"/>
          <p:nvPr/>
        </p:nvSpPr>
        <p:spPr>
          <a:xfrm>
            <a:off x="6663647" y="1349322"/>
            <a:ext cx="148790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TW" altLang="en-US" sz="1050" kern="1200" baseline="-25000" dirty="0" smtClean="0">
                <a:solidFill>
                  <a:prstClr val="black"/>
                </a:solidFill>
                <a:latin typeface="Century Gothic"/>
                <a:ea typeface="微軟正黑體"/>
                <a:cs typeface="+mn-cs"/>
              </a:rPr>
              <a:t>每十萬人</a:t>
            </a:r>
            <a:r>
              <a:rPr lang="en-US" altLang="zh-TW" sz="2400" kern="1200" dirty="0" smtClean="0">
                <a:solidFill>
                  <a:prstClr val="black"/>
                </a:solidFill>
                <a:latin typeface="Century Gothic"/>
                <a:ea typeface="微軟正黑體"/>
                <a:cs typeface="+mn-cs"/>
              </a:rPr>
              <a:t>4,614</a:t>
            </a:r>
            <a:r>
              <a:rPr lang="zh-TW" altLang="en-US" sz="1050" kern="1200" baseline="-25000" dirty="0" smtClean="0">
                <a:solidFill>
                  <a:prstClr val="black"/>
                </a:solidFill>
                <a:latin typeface="Century Gothic"/>
                <a:ea typeface="微軟正黑體"/>
                <a:cs typeface="+mn-cs"/>
              </a:rPr>
              <a:t>人次</a:t>
            </a:r>
            <a:endParaRPr lang="en-GB" sz="1050" kern="1200" baseline="-25000" dirty="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220" name="TextBox 219"/>
          <p:cNvSpPr txBox="1"/>
          <p:nvPr/>
        </p:nvSpPr>
        <p:spPr>
          <a:xfrm>
            <a:off x="6433130" y="1861648"/>
            <a:ext cx="1364476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TW" altLang="en-US" sz="1050" kern="1200" baseline="-25000" dirty="0" smtClean="0">
                <a:solidFill>
                  <a:prstClr val="black"/>
                </a:solidFill>
                <a:latin typeface="Century Gothic"/>
                <a:ea typeface="微軟正黑體"/>
                <a:cs typeface="+mn-cs"/>
              </a:rPr>
              <a:t>每十萬人</a:t>
            </a:r>
            <a:r>
              <a:rPr lang="en-US" altLang="zh-TW" sz="2000" kern="1200" dirty="0" smtClean="0">
                <a:solidFill>
                  <a:prstClr val="black"/>
                </a:solidFill>
                <a:latin typeface="Century Gothic"/>
                <a:ea typeface="微軟正黑體"/>
                <a:cs typeface="+mn-cs"/>
              </a:rPr>
              <a:t>4,078</a:t>
            </a:r>
            <a:r>
              <a:rPr lang="zh-TW" altLang="en-US" sz="1050" kern="1200" baseline="-25000" dirty="0" smtClean="0">
                <a:solidFill>
                  <a:prstClr val="black"/>
                </a:solidFill>
                <a:latin typeface="Century Gothic"/>
                <a:ea typeface="微軟正黑體"/>
                <a:cs typeface="+mn-cs"/>
              </a:rPr>
              <a:t>人次</a:t>
            </a:r>
            <a:endParaRPr lang="en-GB" sz="1050" kern="1200" baseline="-25000" dirty="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221" name="TextBox 220"/>
          <p:cNvSpPr txBox="1"/>
          <p:nvPr/>
        </p:nvSpPr>
        <p:spPr>
          <a:xfrm>
            <a:off x="6326237" y="2318639"/>
            <a:ext cx="1364476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TW" altLang="en-US" sz="1050" kern="1200" baseline="-25000" dirty="0" smtClean="0">
                <a:solidFill>
                  <a:prstClr val="black"/>
                </a:solidFill>
                <a:latin typeface="Century Gothic"/>
                <a:ea typeface="微軟正黑體"/>
                <a:cs typeface="+mn-cs"/>
              </a:rPr>
              <a:t>每十萬人</a:t>
            </a:r>
            <a:r>
              <a:rPr lang="en-US" altLang="zh-TW" sz="2000" kern="1200" dirty="0" smtClean="0">
                <a:solidFill>
                  <a:prstClr val="black"/>
                </a:solidFill>
                <a:latin typeface="Century Gothic"/>
                <a:ea typeface="微軟正黑體"/>
                <a:cs typeface="+mn-cs"/>
              </a:rPr>
              <a:t>3,892</a:t>
            </a:r>
            <a:r>
              <a:rPr lang="zh-TW" altLang="en-US" sz="1050" kern="1200" baseline="-25000" dirty="0" smtClean="0">
                <a:solidFill>
                  <a:prstClr val="black"/>
                </a:solidFill>
                <a:latin typeface="Century Gothic"/>
                <a:ea typeface="微軟正黑體"/>
                <a:cs typeface="+mn-cs"/>
              </a:rPr>
              <a:t>人次</a:t>
            </a:r>
            <a:endParaRPr lang="en-GB" sz="1050" kern="1200" baseline="-25000" dirty="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222" name="TextBox 1"/>
          <p:cNvSpPr txBox="1"/>
          <p:nvPr/>
        </p:nvSpPr>
        <p:spPr>
          <a:xfrm rot="16200000">
            <a:off x="4468965" y="4159567"/>
            <a:ext cx="1302855" cy="299092"/>
          </a:xfrm>
          <a:prstGeom prst="rect">
            <a:avLst/>
          </a:prstGeom>
        </p:spPr>
        <p:txBody>
          <a:bodyPr wrap="none" rtlCol="0"/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pPr algn="r"/>
            <a:r>
              <a:rPr lang="zh-TW" altLang="en-US" sz="1200" kern="1200" baseline="-25000" dirty="0" smtClean="0">
                <a:solidFill>
                  <a:prstClr val="black"/>
                </a:solidFill>
              </a:rPr>
              <a:t>每十萬人</a:t>
            </a:r>
            <a:r>
              <a:rPr lang="en-US" altLang="zh-TW" sz="1800" kern="1200" dirty="0" smtClean="0">
                <a:solidFill>
                  <a:prstClr val="black"/>
                </a:solidFill>
              </a:rPr>
              <a:t>5,585</a:t>
            </a:r>
            <a:r>
              <a:rPr lang="zh-TW" altLang="en-US" sz="1200" kern="1200" baseline="-25000" dirty="0" smtClean="0">
                <a:solidFill>
                  <a:prstClr val="black"/>
                </a:solidFill>
              </a:rPr>
              <a:t>人次</a:t>
            </a:r>
            <a:endParaRPr lang="en-GB" sz="1200" kern="1200" baseline="-25000" dirty="0">
              <a:solidFill>
                <a:prstClr val="black"/>
              </a:solidFill>
            </a:endParaRPr>
          </a:p>
        </p:txBody>
      </p:sp>
      <p:sp>
        <p:nvSpPr>
          <p:cNvPr id="223" name="TextBox 2"/>
          <p:cNvSpPr txBox="1"/>
          <p:nvPr/>
        </p:nvSpPr>
        <p:spPr>
          <a:xfrm rot="16200000">
            <a:off x="7265635" y="4273628"/>
            <a:ext cx="1302855" cy="299092"/>
          </a:xfrm>
          <a:prstGeom prst="rect">
            <a:avLst/>
          </a:prstGeom>
        </p:spPr>
        <p:txBody>
          <a:bodyPr wrap="none" rtlCol="0"/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pPr algn="r"/>
            <a:r>
              <a:rPr lang="zh-TW" altLang="en-US" sz="1200" kern="1200" baseline="-25000" dirty="0" smtClean="0">
                <a:solidFill>
                  <a:prstClr val="black"/>
                </a:solidFill>
              </a:rPr>
              <a:t>每十萬人</a:t>
            </a:r>
            <a:r>
              <a:rPr lang="en-US" altLang="zh-TW" sz="1800" kern="1200" dirty="0" smtClean="0">
                <a:solidFill>
                  <a:prstClr val="black"/>
                </a:solidFill>
              </a:rPr>
              <a:t>2,745</a:t>
            </a:r>
            <a:r>
              <a:rPr lang="zh-TW" altLang="en-US" sz="1200" kern="1200" baseline="-25000" dirty="0" smtClean="0">
                <a:solidFill>
                  <a:prstClr val="black"/>
                </a:solidFill>
              </a:rPr>
              <a:t>人次</a:t>
            </a:r>
            <a:endParaRPr lang="en-GB" sz="1200" kern="1200" baseline="-25000" dirty="0">
              <a:solidFill>
                <a:prstClr val="black"/>
              </a:solidFill>
            </a:endParaRPr>
          </a:p>
        </p:txBody>
      </p:sp>
      <p:sp>
        <p:nvSpPr>
          <p:cNvPr id="229" name="TextBox 228"/>
          <p:cNvSpPr txBox="1"/>
          <p:nvPr/>
        </p:nvSpPr>
        <p:spPr>
          <a:xfrm>
            <a:off x="5150616" y="6576252"/>
            <a:ext cx="3108543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zh-TW" altLang="en-US" sz="1200" kern="1200" dirty="0" smtClean="0">
                <a:solidFill>
                  <a:srgbClr val="00682F"/>
                </a:solidFill>
                <a:latin typeface="Century Gothic"/>
                <a:ea typeface="微軟正黑體"/>
                <a:cs typeface="Aharoni" panose="02010803020104030203" pitchFamily="2" charset="-79"/>
              </a:rPr>
              <a:t>香港</a:t>
            </a:r>
            <a:r>
              <a:rPr lang="zh-TW" altLang="en-US" sz="1200" kern="1200" dirty="0">
                <a:solidFill>
                  <a:srgbClr val="00682F"/>
                </a:solidFill>
                <a:latin typeface="Century Gothic"/>
                <a:ea typeface="微軟正黑體"/>
                <a:cs typeface="Aharoni" panose="02010803020104030203" pitchFamily="2" charset="-79"/>
              </a:rPr>
              <a:t>大學李嘉誠醫學院兒童</a:t>
            </a:r>
            <a:r>
              <a:rPr lang="zh-TW" altLang="en-US" sz="1200" kern="1200" dirty="0" smtClean="0">
                <a:solidFill>
                  <a:srgbClr val="00682F"/>
                </a:solidFill>
                <a:latin typeface="Century Gothic"/>
                <a:ea typeface="微軟正黑體"/>
                <a:cs typeface="Aharoni" panose="02010803020104030203" pitchFamily="2" charset="-79"/>
              </a:rPr>
              <a:t>及青少年科學系</a:t>
            </a:r>
            <a:endParaRPr lang="en-GB" sz="1200" kern="1200" dirty="0" smtClean="0">
              <a:solidFill>
                <a:srgbClr val="00682F"/>
              </a:solidFill>
              <a:latin typeface="Century Gothic"/>
              <a:ea typeface="+mn-ea"/>
              <a:cs typeface="Aharoni" panose="02010803020104030203" pitchFamily="2" charset="-79"/>
            </a:endParaRPr>
          </a:p>
        </p:txBody>
      </p:sp>
      <p:sp>
        <p:nvSpPr>
          <p:cNvPr id="200" name="Rectangle 199"/>
          <p:cNvSpPr/>
          <p:nvPr/>
        </p:nvSpPr>
        <p:spPr>
          <a:xfrm>
            <a:off x="8259159" y="147994"/>
            <a:ext cx="695868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zh-CN" altLang="en-US" sz="1800" u="sng" dirty="0">
                <a:latin typeface="Microsoft JhengHei" panose="020B0604030504040204" pitchFamily="34" charset="-120"/>
                <a:ea typeface="Microsoft JhengHei" panose="020B0604030504040204" pitchFamily="34" charset="-120"/>
                <a:hlinkClick r:id="rId16" action="ppaction://hlinksldjump"/>
              </a:rPr>
              <a:t>返</a:t>
            </a:r>
            <a:r>
              <a:rPr lang="zh-CN" altLang="en-US" sz="1800" u="sng" dirty="0" smtClean="0">
                <a:latin typeface="Microsoft JhengHei" panose="020B0604030504040204" pitchFamily="34" charset="-120"/>
                <a:ea typeface="Microsoft JhengHei" panose="020B0604030504040204" pitchFamily="34" charset="-120"/>
                <a:hlinkClick r:id="rId16" action="ppaction://hlinksldjump"/>
              </a:rPr>
              <a:t>回</a:t>
            </a:r>
            <a:endParaRPr lang="zh-CN" altLang="en-US" sz="1800" u="sng" dirty="0">
              <a:latin typeface="Microsoft JhengHei" panose="020B0604030504040204" pitchFamily="34" charset="-120"/>
              <a:ea typeface="Microsoft JhengHei" panose="020B0604030504040204" pitchFamily="34" charset="-120"/>
            </a:endParaRPr>
          </a:p>
        </p:txBody>
      </p:sp>
    </p:spTree>
    <p:extLst>
      <p:ext uri="{BB962C8B-B14F-4D97-AF65-F5344CB8AC3E}">
        <p14:creationId xmlns:p14="http://schemas.microsoft.com/office/powerpoint/2010/main" val="83338684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33" name="Picture 19" descr="C:\Users\Ivy\AppData\Local\Microsoft\Windows\Temporary Internet Files\Content.IE5\A9FPQCJM\large-sticking-plaster-66.6-6135[1].gif"/>
          <p:cNvPicPr>
            <a:picLocks noChangeAspect="1" noChangeArrowheads="1"/>
          </p:cNvPicPr>
          <p:nvPr/>
        </p:nvPicPr>
        <p:blipFill>
          <a:blip r:embed="rId3" cstate="print">
            <a:duotone>
              <a:schemeClr val="accent6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689019">
            <a:off x="4833009" y="3061800"/>
            <a:ext cx="861079" cy="84577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34" name="Picture 19" descr="C:\Users\Ivy\AppData\Local\Microsoft\Windows\Temporary Internet Files\Content.IE5\A9FPQCJM\large-sticking-plaster-66.6-6135[1].gif"/>
          <p:cNvPicPr>
            <a:picLocks noChangeAspect="1" noChangeArrowheads="1"/>
          </p:cNvPicPr>
          <p:nvPr/>
        </p:nvPicPr>
        <p:blipFill>
          <a:blip r:embed="rId3" cstate="print">
            <a:duotone>
              <a:schemeClr val="accent6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689019">
            <a:off x="4839396" y="301095"/>
            <a:ext cx="861079" cy="84577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35" name="Picture 19" descr="C:\Users\Ivy\AppData\Local\Microsoft\Windows\Temporary Internet Files\Content.IE5\A9FPQCJM\large-sticking-plaster-66.6-6135[1].gif"/>
          <p:cNvPicPr>
            <a:picLocks noChangeAspect="1" noChangeArrowheads="1"/>
          </p:cNvPicPr>
          <p:nvPr/>
        </p:nvPicPr>
        <p:blipFill>
          <a:blip r:embed="rId3" cstate="print">
            <a:duotone>
              <a:schemeClr val="accent6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689019">
            <a:off x="320707" y="3323549"/>
            <a:ext cx="861079" cy="84577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36" name="Picture 19" descr="C:\Users\Ivy\AppData\Local\Microsoft\Windows\Temporary Internet Files\Content.IE5\A9FPQCJM\large-sticking-plaster-66.6-6135[1].gif"/>
          <p:cNvPicPr>
            <a:picLocks noChangeAspect="1" noChangeArrowheads="1"/>
          </p:cNvPicPr>
          <p:nvPr/>
        </p:nvPicPr>
        <p:blipFill>
          <a:blip r:embed="rId3" cstate="print">
            <a:duotone>
              <a:schemeClr val="accent6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689019">
            <a:off x="320707" y="909954"/>
            <a:ext cx="861079" cy="84577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aphicFrame>
        <p:nvGraphicFramePr>
          <p:cNvPr id="60" name="Chart 59"/>
          <p:cNvGraphicFramePr/>
          <p:nvPr>
            <p:extLst/>
          </p:nvPr>
        </p:nvGraphicFramePr>
        <p:xfrm>
          <a:off x="1963248" y="1083855"/>
          <a:ext cx="2615262" cy="24912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62" name="Chart 61"/>
          <p:cNvGraphicFramePr/>
          <p:nvPr>
            <p:extLst/>
          </p:nvPr>
        </p:nvGraphicFramePr>
        <p:xfrm>
          <a:off x="4832286" y="913695"/>
          <a:ext cx="4279637" cy="211484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cxnSp>
        <p:nvCxnSpPr>
          <p:cNvPr id="54" name="Straight Connector 53"/>
          <p:cNvCxnSpPr>
            <a:stCxn id="31" idx="4"/>
          </p:cNvCxnSpPr>
          <p:nvPr/>
        </p:nvCxnSpPr>
        <p:spPr>
          <a:xfrm>
            <a:off x="2320641" y="5072782"/>
            <a:ext cx="0" cy="1442798"/>
          </a:xfrm>
          <a:prstGeom prst="line">
            <a:avLst/>
          </a:prstGeom>
          <a:ln w="12700">
            <a:solidFill>
              <a:schemeClr val="accent1">
                <a:lumMod val="75000"/>
              </a:schemeClr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" name="Straight Connector 50"/>
          <p:cNvCxnSpPr>
            <a:stCxn id="30" idx="4"/>
          </p:cNvCxnSpPr>
          <p:nvPr/>
        </p:nvCxnSpPr>
        <p:spPr>
          <a:xfrm>
            <a:off x="1174331" y="5069770"/>
            <a:ext cx="0" cy="1466866"/>
          </a:xfrm>
          <a:prstGeom prst="line">
            <a:avLst/>
          </a:prstGeom>
          <a:ln w="12700">
            <a:solidFill>
              <a:schemeClr val="accent1">
                <a:lumMod val="75000"/>
              </a:schemeClr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" name="Straight Connector 49"/>
          <p:cNvCxnSpPr>
            <a:stCxn id="29" idx="4"/>
          </p:cNvCxnSpPr>
          <p:nvPr/>
        </p:nvCxnSpPr>
        <p:spPr>
          <a:xfrm>
            <a:off x="3453669" y="5067942"/>
            <a:ext cx="2120" cy="1442798"/>
          </a:xfrm>
          <a:prstGeom prst="line">
            <a:avLst/>
          </a:prstGeom>
          <a:ln w="12700">
            <a:solidFill>
              <a:schemeClr val="accent1">
                <a:lumMod val="75000"/>
              </a:schemeClr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2" name="Chart 1"/>
          <p:cNvGraphicFramePr/>
          <p:nvPr>
            <p:extLst/>
          </p:nvPr>
        </p:nvGraphicFramePr>
        <p:xfrm>
          <a:off x="4897383" y="3428650"/>
          <a:ext cx="3282396" cy="271399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pic>
        <p:nvPicPr>
          <p:cNvPr id="5" name="Picture 4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210207" y="6276740"/>
            <a:ext cx="441366" cy="540000"/>
          </a:xfrm>
          <a:prstGeom prst="rect">
            <a:avLst/>
          </a:prstGeom>
        </p:spPr>
      </p:pic>
      <p:pic>
        <p:nvPicPr>
          <p:cNvPr id="6" name="Picture 5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659840" y="6276740"/>
            <a:ext cx="443077" cy="540000"/>
          </a:xfrm>
          <a:prstGeom prst="rect">
            <a:avLst/>
          </a:prstGeom>
        </p:spPr>
      </p:pic>
      <p:graphicFrame>
        <p:nvGraphicFramePr>
          <p:cNvPr id="19" name="Chart 18"/>
          <p:cNvGraphicFramePr>
            <a:graphicFrameLocks/>
          </p:cNvGraphicFramePr>
          <p:nvPr>
            <p:extLst/>
          </p:nvPr>
        </p:nvGraphicFramePr>
        <p:xfrm>
          <a:off x="2096963" y="1185585"/>
          <a:ext cx="2616735" cy="249025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9"/>
          </a:graphicData>
        </a:graphic>
      </p:graphicFrame>
      <p:sp>
        <p:nvSpPr>
          <p:cNvPr id="29" name="Oval 28"/>
          <p:cNvSpPr/>
          <p:nvPr/>
        </p:nvSpPr>
        <p:spPr>
          <a:xfrm>
            <a:off x="3270879" y="4671898"/>
            <a:ext cx="365579" cy="396044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sz="1800" kern="1200">
              <a:solidFill>
                <a:prstClr val="white"/>
              </a:solidFill>
            </a:endParaRPr>
          </a:p>
        </p:txBody>
      </p:sp>
      <p:sp>
        <p:nvSpPr>
          <p:cNvPr id="30" name="Oval 29"/>
          <p:cNvSpPr/>
          <p:nvPr/>
        </p:nvSpPr>
        <p:spPr>
          <a:xfrm>
            <a:off x="991543" y="4673726"/>
            <a:ext cx="365579" cy="396044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sz="1800" kern="1200">
              <a:solidFill>
                <a:prstClr val="white"/>
              </a:solidFill>
            </a:endParaRPr>
          </a:p>
        </p:txBody>
      </p:sp>
      <p:sp>
        <p:nvSpPr>
          <p:cNvPr id="31" name="Oval 30"/>
          <p:cNvSpPr/>
          <p:nvPr/>
        </p:nvSpPr>
        <p:spPr>
          <a:xfrm>
            <a:off x="2137853" y="4676738"/>
            <a:ext cx="365579" cy="396044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sz="1800" kern="1200">
              <a:solidFill>
                <a:prstClr val="white"/>
              </a:solidFill>
            </a:endParaRPr>
          </a:p>
        </p:txBody>
      </p:sp>
      <p:sp>
        <p:nvSpPr>
          <p:cNvPr id="44" name="TextBox 43"/>
          <p:cNvSpPr txBox="1"/>
          <p:nvPr/>
        </p:nvSpPr>
        <p:spPr>
          <a:xfrm>
            <a:off x="267903" y="5382055"/>
            <a:ext cx="843501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1050" b="1" kern="1200" dirty="0" smtClean="0">
                <a:solidFill>
                  <a:srgbClr val="94C600">
                    <a:lumMod val="75000"/>
                  </a:srgbClr>
                </a:solidFill>
                <a:latin typeface="Century Gothic"/>
                <a:ea typeface="+mn-ea"/>
                <a:cs typeface="+mn-cs"/>
              </a:rPr>
              <a:t>2001-2004</a:t>
            </a:r>
            <a:endParaRPr lang="en-GB" sz="1050" b="1" kern="1200" baseline="-25000" dirty="0">
              <a:solidFill>
                <a:srgbClr val="94C600">
                  <a:lumMod val="75000"/>
                </a:srgbClr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45" name="TextBox 44"/>
          <p:cNvSpPr txBox="1"/>
          <p:nvPr/>
        </p:nvSpPr>
        <p:spPr>
          <a:xfrm>
            <a:off x="267903" y="5911000"/>
            <a:ext cx="843501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1050" b="1" kern="1200" dirty="0" smtClean="0">
                <a:solidFill>
                  <a:srgbClr val="94C600">
                    <a:lumMod val="75000"/>
                  </a:srgbClr>
                </a:solidFill>
                <a:latin typeface="Century Gothic"/>
                <a:ea typeface="+mn-ea"/>
                <a:cs typeface="+mn-cs"/>
              </a:rPr>
              <a:t>2005-2008</a:t>
            </a:r>
            <a:endParaRPr lang="en-GB" sz="1050" b="1" kern="1200" baseline="-25000" dirty="0">
              <a:solidFill>
                <a:srgbClr val="94C600">
                  <a:lumMod val="75000"/>
                </a:srgbClr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46" name="TextBox 45"/>
          <p:cNvSpPr txBox="1"/>
          <p:nvPr/>
        </p:nvSpPr>
        <p:spPr>
          <a:xfrm>
            <a:off x="267903" y="6451935"/>
            <a:ext cx="843501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1050" b="1" kern="1200" dirty="0" smtClean="0">
                <a:solidFill>
                  <a:srgbClr val="94C600">
                    <a:lumMod val="75000"/>
                  </a:srgbClr>
                </a:solidFill>
                <a:latin typeface="Century Gothic"/>
                <a:ea typeface="+mn-ea"/>
                <a:cs typeface="+mn-cs"/>
              </a:rPr>
              <a:t>2009-2012</a:t>
            </a:r>
            <a:endParaRPr lang="en-GB" sz="1050" b="1" kern="1200" baseline="-25000" dirty="0">
              <a:solidFill>
                <a:srgbClr val="94C600">
                  <a:lumMod val="75000"/>
                </a:srgbClr>
              </a:solidFill>
              <a:latin typeface="Century Gothic"/>
              <a:ea typeface="+mn-ea"/>
              <a:cs typeface="+mn-cs"/>
            </a:endParaRPr>
          </a:p>
        </p:txBody>
      </p:sp>
      <p:pic>
        <p:nvPicPr>
          <p:cNvPr id="69" name="Picture 33" descr="C:\Users\Ivy\AppData\Local\Microsoft\Windows\Temporary Internet Files\Content.IE5\A9FPQCJM\dollar-sign[1].jpg"/>
          <p:cNvPicPr>
            <a:picLocks noChangeAspect="1" noChangeArrowheads="1"/>
          </p:cNvPicPr>
          <p:nvPr/>
        </p:nvPicPr>
        <p:blipFill>
          <a:blip r:embed="rId10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duotone>
              <a:prstClr val="black"/>
              <a:schemeClr val="accent5">
                <a:tint val="45000"/>
                <a:satMod val="400000"/>
              </a:schemeClr>
            </a:duotone>
            <a:extLst>
              <a:ext uri="{BEBA8EAE-BF5A-486C-A8C5-ECC9F3942E4B}">
                <a14:imgProps xmlns:a14="http://schemas.microsoft.com/office/drawing/2010/main">
                  <a14:imgLayer r:embed="rId11">
                    <a14:imgEffect>
                      <a14:colorTemperature colorTemp="8800"/>
                    </a14:imgEffect>
                    <a14:imgEffect>
                      <a14:brightnessContrast bright="20000" contrast="-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20555015">
            <a:off x="209213" y="1784991"/>
            <a:ext cx="672768" cy="100826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0" name="Picture 23" descr="C:\Users\Ivy\AppData\Local\Microsoft\Windows\Temporary Internet Files\Content.IE5\BYR9RK3T\gi_patientharm_questionnaire_300-300x200[1].jpg"/>
          <p:cNvPicPr>
            <a:picLocks noChangeAspect="1" noChangeArrowheads="1"/>
          </p:cNvPicPr>
          <p:nvPr/>
        </p:nvPicPr>
        <p:blipFill>
          <a:blip r:embed="rId12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duotone>
              <a:prstClr val="black"/>
              <a:schemeClr val="accent1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05353" y="4194021"/>
            <a:ext cx="999366" cy="721764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1" name="Picture 70"/>
          <p:cNvPicPr>
            <a:picLocks noChangeAspect="1"/>
          </p:cNvPicPr>
          <p:nvPr/>
        </p:nvPicPr>
        <p:blipFill rotWithShape="1">
          <a:blip r:embed="rId13" cstate="print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backgroundRemoval t="10000" b="90000" l="10000" r="90000">
                        <a14:foregroundMark x1="35509" y1="42016" x2="35509" y2="42016"/>
                        <a14:foregroundMark x1="38514" y1="48695" x2="38514" y2="48695"/>
                        <a14:foregroundMark x1="47402" y1="77838" x2="47402" y2="77838"/>
                        <a14:foregroundMark x1="48476" y1="73103" x2="48476" y2="73103"/>
                        <a14:foregroundMark x1="48647" y1="59624" x2="48647" y2="59624"/>
                        <a14:foregroundMark x1="43066" y1="60777" x2="43066" y2="60777"/>
                        <a14:foregroundMark x1="43753" y1="68913" x2="43753" y2="68913"/>
                        <a14:foregroundMark x1="45470" y1="30176" x2="45470" y2="30176"/>
                        <a14:foregroundMark x1="33705" y1="42137" x2="33705" y2="42137"/>
                        <a14:foregroundMark x1="34607" y1="39769" x2="34607" y2="39769"/>
                        <a14:foregroundMark x1="36539" y1="44262" x2="38085" y2="47662"/>
                        <a14:foregroundMark x1="39030" y1="49423" x2="42078" y2="52580"/>
                        <a14:foregroundMark x1="56290" y1="51913" x2="56290" y2="51913"/>
                        <a14:foregroundMark x1="57535" y1="53005" x2="61271" y2="51913"/>
                        <a14:foregroundMark x1="46930" y1="28233" x2="46930" y2="28233"/>
                        <a14:foregroundMark x1="45985" y1="29083" x2="45985" y2="29083"/>
                        <a14:foregroundMark x1="49592" y1="29265" x2="49592" y2="29265"/>
                        <a14:foregroundMark x1="50494" y1="29872" x2="50494" y2="29872"/>
                        <a14:foregroundMark x1="52769" y1="28658" x2="52769" y2="28658"/>
                        <a14:foregroundMark x1="51567" y1="29630" x2="51567" y2="29630"/>
                        <a14:foregroundMark x1="50365" y1="28537" x2="50365" y2="28537"/>
                        <a14:foregroundMark x1="55646" y1="29569" x2="55646" y2="29569"/>
                        <a14:foregroundMark x1="55990" y1="30844" x2="55990" y2="30844"/>
                        <a14:foregroundMark x1="57235" y1="30419" x2="57235" y2="30419"/>
                        <a14:foregroundMark x1="58824" y1="31330" x2="58824" y2="31330"/>
                        <a14:foregroundMark x1="58609" y1="33151" x2="58609" y2="33151"/>
                        <a14:foregroundMark x1="57192" y1="33455" x2="57192" y2="33455"/>
                        <a14:foregroundMark x1="54315" y1="30237" x2="54315" y2="30237"/>
                        <a14:foregroundMark x1="53027" y1="31330" x2="53027" y2="31330"/>
                        <a14:foregroundMark x1="58222" y1="35033" x2="58222" y2="35033"/>
                        <a14:foregroundMark x1="59081" y1="32726" x2="59081" y2="32726"/>
                        <a14:foregroundMark x1="59511" y1="31026" x2="59511" y2="31026"/>
                        <a14:foregroundMark x1="60369" y1="52216" x2="60369" y2="52216"/>
                        <a14:foregroundMark x1="57879" y1="53127" x2="57879" y2="53127"/>
                        <a14:foregroundMark x1="57407" y1="54827" x2="57407" y2="54827"/>
                        <a14:foregroundMark x1="44654" y1="32240" x2="44654" y2="32240"/>
                        <a14:foregroundMark x1="45170" y1="31148" x2="45170" y2="31148"/>
                        <a14:foregroundMark x1="57836" y1="36248" x2="57836" y2="36248"/>
                        <a14:foregroundMark x1="53328" y1="28537" x2="53328" y2="28537"/>
                        <a14:foregroundMark x1="51911" y1="28840" x2="51911" y2="28840"/>
                        <a14:foregroundMark x1="50837" y1="30662" x2="50837" y2="30662"/>
                        <a14:foregroundMark x1="51052" y1="32726" x2="51052" y2="32726"/>
                        <a14:foregroundMark x1="51911" y1="32665" x2="51911" y2="32665"/>
                        <a14:foregroundMark x1="48433" y1="28355" x2="48433" y2="28355"/>
                        <a14:foregroundMark x1="44139" y1="34608" x2="44139" y2="34608"/>
                        <a14:foregroundMark x1="53972" y1="76078" x2="53972" y2="76078"/>
                        <a14:foregroundMark x1="58308" y1="77110" x2="58308" y2="77110"/>
                        <a14:foregroundMark x1="53800" y1="70067" x2="53800" y2="70067"/>
                        <a14:foregroundMark x1="54702" y1="77838" x2="54702" y2="77838"/>
                        <a14:foregroundMark x1="46071" y1="78749" x2="46071" y2="78749"/>
                        <a14:foregroundMark x1="57278" y1="76988" x2="57278" y2="76988"/>
                        <a14:foregroundMark x1="59296" y1="76746" x2="59296" y2="76746"/>
                        <a14:foregroundMark x1="56290" y1="78628" x2="56290" y2="78628"/>
                        <a14:foregroundMark x1="55474" y1="79235" x2="55474" y2="79235"/>
                        <a14:foregroundMark x1="53242" y1="71706" x2="53242" y2="71706"/>
                        <a14:foregroundMark x1="53456" y1="72799" x2="53456" y2="72799"/>
                        <a14:foregroundMark x1="54787" y1="72981" x2="54787" y2="72981"/>
                        <a14:foregroundMark x1="53714" y1="74742" x2="53714" y2="74742"/>
                        <a14:foregroundMark x1="55389" y1="74985" x2="55389" y2="74985"/>
                        <a14:foregroundMark x1="54873" y1="74438" x2="54873" y2="74438"/>
                        <a14:foregroundMark x1="54573" y1="75835" x2="54573" y2="75835"/>
                        <a14:backgroundMark x1="45985" y1="31330" x2="45985" y2="31330"/>
                        <a14:backgroundMark x1="47574" y1="30844" x2="47574" y2="30844"/>
                        <a14:backgroundMark x1="49549" y1="30662" x2="49549" y2="30662"/>
                        <a14:backgroundMark x1="52383" y1="31087" x2="52383" y2="31087"/>
                        <a14:backgroundMark x1="54143" y1="31815" x2="54143" y2="31815"/>
                        <a14:backgroundMark x1="57535" y1="34487" x2="57535" y2="34487"/>
                        <a14:backgroundMark x1="46715" y1="32180" x2="46715" y2="32180"/>
                        <a14:backgroundMark x1="52812" y1="32240" x2="52812" y2="32240"/>
                        <a14:backgroundMark x1="56677" y1="31937" x2="56677" y2="31937"/>
                        <a14:backgroundMark x1="55217" y1="33212" x2="55217" y2="33212"/>
                      </a14:backgroundRemoval>
                    </a14:imgEffect>
                    <a14:imgEffect>
                      <a14:saturation sat="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33077" t="25575" r="32228" b="19498"/>
          <a:stretch/>
        </p:blipFill>
        <p:spPr>
          <a:xfrm>
            <a:off x="6636322" y="157347"/>
            <a:ext cx="723134" cy="1024126"/>
          </a:xfrm>
          <a:prstGeom prst="rect">
            <a:avLst/>
          </a:prstGeom>
        </p:spPr>
      </p:pic>
      <p:pic>
        <p:nvPicPr>
          <p:cNvPr id="72" name="Picture 36" descr="C:\Users\Ivy\AppData\Local\Microsoft\Windows\Temporary Internet Files\Content.IE5\Z2ME05OT\ambulance_plain_red[1].png"/>
          <p:cNvPicPr>
            <a:picLocks noChangeAspect="1" noChangeArrowheads="1"/>
          </p:cNvPicPr>
          <p:nvPr/>
        </p:nvPicPr>
        <p:blipFill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50049" y="3764296"/>
            <a:ext cx="720764" cy="78082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07" name="TextBox 206"/>
          <p:cNvSpPr txBox="1"/>
          <p:nvPr/>
        </p:nvSpPr>
        <p:spPr>
          <a:xfrm>
            <a:off x="251520" y="189462"/>
            <a:ext cx="2492990" cy="67710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TW" altLang="en-US" sz="2000" b="1" kern="1200" dirty="0">
                <a:solidFill>
                  <a:srgbClr val="00682F"/>
                </a:solidFill>
                <a:latin typeface="微軟正黑體"/>
                <a:ea typeface="微軟正黑體"/>
                <a:cs typeface="Aharoni" panose="02010803020104030203" pitchFamily="2" charset="-79"/>
              </a:rPr>
              <a:t>屯門區兒童</a:t>
            </a:r>
            <a:r>
              <a:rPr lang="zh-TW" altLang="en-US" sz="2000" b="1" kern="1200" dirty="0">
                <a:solidFill>
                  <a:srgbClr val="FF6700">
                    <a:lumMod val="75000"/>
                  </a:srgbClr>
                </a:solidFill>
                <a:latin typeface="微軟正黑體"/>
                <a:ea typeface="微軟正黑體"/>
                <a:cs typeface="Aharoni" panose="02010803020104030203" pitchFamily="2" charset="-79"/>
              </a:rPr>
              <a:t>損傷</a:t>
            </a:r>
            <a:r>
              <a:rPr lang="zh-TW" altLang="en-US" sz="2000" b="1" kern="1200" dirty="0">
                <a:solidFill>
                  <a:srgbClr val="00682F"/>
                </a:solidFill>
                <a:latin typeface="微軟正黑體"/>
                <a:ea typeface="微軟正黑體"/>
                <a:cs typeface="Aharoni" panose="02010803020104030203" pitchFamily="2" charset="-79"/>
              </a:rPr>
              <a:t>概覽</a:t>
            </a:r>
            <a:r>
              <a:rPr lang="en-GB" sz="2000" b="1" kern="1200" dirty="0" smtClean="0">
                <a:solidFill>
                  <a:srgbClr val="00682F"/>
                </a:solidFill>
                <a:latin typeface="Adobe 楷体 Std R" panose="02020400000000000000" pitchFamily="18" charset="-128"/>
                <a:ea typeface="Adobe 楷体 Std R" panose="02020400000000000000" pitchFamily="18" charset="-128"/>
                <a:cs typeface="Aharoni" panose="02010803020104030203" pitchFamily="2" charset="-79"/>
              </a:rPr>
              <a:t/>
            </a:r>
            <a:br>
              <a:rPr lang="en-GB" sz="2000" b="1" kern="1200" dirty="0" smtClean="0">
                <a:solidFill>
                  <a:srgbClr val="00682F"/>
                </a:solidFill>
                <a:latin typeface="Adobe 楷体 Std R" panose="02020400000000000000" pitchFamily="18" charset="-128"/>
                <a:ea typeface="Adobe 楷体 Std R" panose="02020400000000000000" pitchFamily="18" charset="-128"/>
                <a:cs typeface="Aharoni" panose="02010803020104030203" pitchFamily="2" charset="-79"/>
              </a:rPr>
            </a:br>
            <a:r>
              <a:rPr lang="en-GB" sz="1800" kern="1200" dirty="0" smtClean="0">
                <a:solidFill>
                  <a:srgbClr val="00682F"/>
                </a:solidFill>
                <a:latin typeface="Berlin Sans FB Demi" panose="020E0802020502020306" pitchFamily="34" charset="0"/>
                <a:ea typeface="+mn-ea"/>
                <a:cs typeface="Aharoni" panose="02010803020104030203" pitchFamily="2" charset="-79"/>
              </a:rPr>
              <a:t>2001-2012 </a:t>
            </a:r>
            <a:endParaRPr lang="en-GB" sz="1800" kern="1200" dirty="0">
              <a:solidFill>
                <a:srgbClr val="00682F"/>
              </a:solidFill>
              <a:latin typeface="Berlin Sans FB Demi" panose="020E0802020502020306" pitchFamily="34" charset="0"/>
              <a:ea typeface="+mn-ea"/>
              <a:cs typeface="Aharoni" panose="02010803020104030203" pitchFamily="2" charset="-79"/>
            </a:endParaRPr>
          </a:p>
        </p:txBody>
      </p:sp>
      <p:sp>
        <p:nvSpPr>
          <p:cNvPr id="213" name="TextBox 212"/>
          <p:cNvSpPr txBox="1"/>
          <p:nvPr/>
        </p:nvSpPr>
        <p:spPr>
          <a:xfrm>
            <a:off x="4749002" y="3383704"/>
            <a:ext cx="156966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TW" altLang="en-US" sz="1800" b="1" kern="1200" dirty="0" smtClean="0">
                <a:solidFill>
                  <a:srgbClr val="00682F"/>
                </a:solidFill>
                <a:latin typeface="Century Gothic"/>
                <a:ea typeface="微軟正黑體"/>
                <a:cs typeface="Aharoni" panose="02010803020104030203" pitchFamily="2" charset="-79"/>
              </a:rPr>
              <a:t>急症室求診率</a:t>
            </a:r>
            <a:endParaRPr lang="en-GB" sz="1800" b="1" kern="1200" dirty="0">
              <a:solidFill>
                <a:srgbClr val="00682F"/>
              </a:solidFill>
              <a:latin typeface="Century Gothic"/>
              <a:ea typeface="+mn-ea"/>
              <a:cs typeface="Aharoni" panose="02010803020104030203" pitchFamily="2" charset="-79"/>
            </a:endParaRPr>
          </a:p>
        </p:txBody>
      </p:sp>
      <p:sp>
        <p:nvSpPr>
          <p:cNvPr id="214" name="TextBox 213"/>
          <p:cNvSpPr txBox="1"/>
          <p:nvPr/>
        </p:nvSpPr>
        <p:spPr>
          <a:xfrm>
            <a:off x="4752165" y="624835"/>
            <a:ext cx="110799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TW" altLang="en-US" sz="1800" b="1" kern="1200" dirty="0" smtClean="0">
                <a:solidFill>
                  <a:srgbClr val="00682F"/>
                </a:solidFill>
                <a:latin typeface="Century Gothic"/>
                <a:ea typeface="微軟正黑體"/>
                <a:cs typeface="Aharoni" panose="02010803020104030203" pitchFamily="2" charset="-79"/>
              </a:rPr>
              <a:t>高危組</a:t>
            </a:r>
            <a:r>
              <a:rPr lang="zh-TW" altLang="en-US" sz="1800" b="1" kern="1200" dirty="0">
                <a:solidFill>
                  <a:srgbClr val="00682F"/>
                </a:solidFill>
                <a:latin typeface="Century Gothic"/>
                <a:ea typeface="微軟正黑體"/>
                <a:cs typeface="Aharoni" panose="02010803020104030203" pitchFamily="2" charset="-79"/>
              </a:rPr>
              <a:t>別</a:t>
            </a:r>
            <a:endParaRPr lang="en-GB" sz="1800" b="1" kern="1200" dirty="0">
              <a:solidFill>
                <a:srgbClr val="00682F"/>
              </a:solidFill>
              <a:latin typeface="Century Gothic"/>
              <a:ea typeface="+mn-ea"/>
              <a:cs typeface="Aharoni" panose="02010803020104030203" pitchFamily="2" charset="-79"/>
            </a:endParaRPr>
          </a:p>
        </p:txBody>
      </p:sp>
      <p:sp>
        <p:nvSpPr>
          <p:cNvPr id="215" name="TextBox 214"/>
          <p:cNvSpPr txBox="1"/>
          <p:nvPr/>
        </p:nvSpPr>
        <p:spPr>
          <a:xfrm>
            <a:off x="218287" y="1240169"/>
            <a:ext cx="180049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TW" altLang="en-US" sz="1800" b="1" kern="1200" dirty="0">
                <a:solidFill>
                  <a:srgbClr val="00682F"/>
                </a:solidFill>
                <a:latin typeface="Century Gothic"/>
                <a:ea typeface="微軟正黑體"/>
                <a:cs typeface="Aharoni" panose="02010803020104030203" pitchFamily="2" charset="-79"/>
              </a:rPr>
              <a:t>急症室醫療開支</a:t>
            </a:r>
            <a:endParaRPr lang="en-GB" sz="1800" b="1" kern="1200" dirty="0">
              <a:solidFill>
                <a:srgbClr val="00682F"/>
              </a:solidFill>
              <a:latin typeface="Century Gothic"/>
              <a:ea typeface="+mn-ea"/>
              <a:cs typeface="Aharoni" panose="02010803020104030203" pitchFamily="2" charset="-79"/>
            </a:endParaRPr>
          </a:p>
        </p:txBody>
      </p:sp>
      <p:sp>
        <p:nvSpPr>
          <p:cNvPr id="216" name="TextBox 215"/>
          <p:cNvSpPr txBox="1"/>
          <p:nvPr/>
        </p:nvSpPr>
        <p:spPr>
          <a:xfrm>
            <a:off x="218285" y="3657686"/>
            <a:ext cx="226215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TW" altLang="en-US" sz="1800" b="1" kern="1200" dirty="0" smtClean="0">
                <a:solidFill>
                  <a:srgbClr val="00682F"/>
                </a:solidFill>
                <a:latin typeface="Century Gothic"/>
                <a:ea typeface="微軟正黑體"/>
                <a:cs typeface="Aharoni" panose="02010803020104030203" pitchFamily="2" charset="-79"/>
              </a:rPr>
              <a:t>值得注意之損傷種類</a:t>
            </a:r>
            <a:endParaRPr lang="en-GB" sz="1800" b="1" kern="1200" dirty="0">
              <a:solidFill>
                <a:srgbClr val="00682F"/>
              </a:solidFill>
              <a:latin typeface="Century Gothic"/>
              <a:ea typeface="+mn-ea"/>
              <a:cs typeface="Aharoni" panose="02010803020104030203" pitchFamily="2" charset="-79"/>
            </a:endParaRPr>
          </a:p>
        </p:txBody>
      </p:sp>
      <p:sp>
        <p:nvSpPr>
          <p:cNvPr id="217" name="TextBox 1"/>
          <p:cNvSpPr txBox="1"/>
          <p:nvPr/>
        </p:nvSpPr>
        <p:spPr>
          <a:xfrm>
            <a:off x="560430" y="1859876"/>
            <a:ext cx="1673496" cy="939165"/>
          </a:xfrm>
          <a:prstGeom prst="rect">
            <a:avLst/>
          </a:prstGeom>
        </p:spPr>
        <p:txBody>
          <a:bodyPr wrap="square" rtlCol="0"/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zh-TW" altLang="en-US" kern="1200" dirty="0" smtClean="0">
                <a:solidFill>
                  <a:prstClr val="black"/>
                </a:solidFill>
              </a:rPr>
              <a:t>每年</a:t>
            </a:r>
            <a:r>
              <a:rPr lang="zh-TW" altLang="en-US" kern="1200" dirty="0">
                <a:solidFill>
                  <a:prstClr val="black"/>
                </a:solidFill>
              </a:rPr>
              <a:t>有</a:t>
            </a:r>
            <a:r>
              <a:rPr lang="en-US" kern="1200" dirty="0">
                <a:solidFill>
                  <a:prstClr val="black"/>
                </a:solidFill>
              </a:rPr>
              <a:t> </a:t>
            </a:r>
            <a:r>
              <a:rPr lang="en-US" kern="1200" dirty="0" smtClean="0">
                <a:solidFill>
                  <a:prstClr val="black"/>
                </a:solidFill>
              </a:rPr>
              <a:t>35.7% </a:t>
            </a:r>
            <a:r>
              <a:rPr lang="en-US" sz="2000" b="1" kern="1200" dirty="0" smtClean="0">
                <a:solidFill>
                  <a:srgbClr val="C00000"/>
                </a:solidFill>
              </a:rPr>
              <a:t>$1,264,317</a:t>
            </a:r>
            <a:endParaRPr lang="en-US" sz="1200" kern="1200" dirty="0" smtClean="0">
              <a:solidFill>
                <a:prstClr val="black"/>
              </a:solidFill>
            </a:endParaRPr>
          </a:p>
          <a:p>
            <a:pPr algn="ctr"/>
            <a:r>
              <a:rPr lang="zh-TW" altLang="en-US" sz="2400" b="1" kern="1200" dirty="0" smtClean="0">
                <a:solidFill>
                  <a:srgbClr val="C00000"/>
                </a:solidFill>
              </a:rPr>
              <a:t>可避免</a:t>
            </a:r>
            <a:endParaRPr lang="en-GB" sz="2800" b="1" kern="1200" dirty="0">
              <a:solidFill>
                <a:srgbClr val="C00000"/>
              </a:solidFill>
            </a:endParaRPr>
          </a:p>
        </p:txBody>
      </p:sp>
      <p:sp>
        <p:nvSpPr>
          <p:cNvPr id="218" name="TextBox 217"/>
          <p:cNvSpPr txBox="1"/>
          <p:nvPr/>
        </p:nvSpPr>
        <p:spPr>
          <a:xfrm>
            <a:off x="7013440" y="804038"/>
            <a:ext cx="1747594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TW" altLang="en-US" sz="1050" kern="1200" baseline="-25000" dirty="0" smtClean="0">
                <a:solidFill>
                  <a:prstClr val="black"/>
                </a:solidFill>
                <a:latin typeface="Century Gothic"/>
                <a:ea typeface="微軟正黑體"/>
                <a:cs typeface="+mn-cs"/>
              </a:rPr>
              <a:t>每十萬人</a:t>
            </a:r>
            <a:r>
              <a:rPr lang="en-GB" sz="3200" kern="1200" dirty="0" smtClean="0">
                <a:solidFill>
                  <a:prstClr val="black"/>
                </a:solidFill>
                <a:latin typeface="Century Gothic"/>
                <a:ea typeface="+mn-ea"/>
                <a:cs typeface="+mn-cs"/>
              </a:rPr>
              <a:t>8,430</a:t>
            </a:r>
            <a:r>
              <a:rPr lang="zh-TW" altLang="en-US" sz="1050" kern="1200" baseline="-25000" dirty="0" smtClean="0">
                <a:solidFill>
                  <a:prstClr val="black"/>
                </a:solidFill>
                <a:latin typeface="Century Gothic"/>
                <a:ea typeface="微軟正黑體"/>
                <a:cs typeface="+mn-cs"/>
              </a:rPr>
              <a:t>人次</a:t>
            </a:r>
            <a:endParaRPr lang="en-GB" sz="1050" kern="1200" baseline="-25000" dirty="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219" name="TextBox 1"/>
          <p:cNvSpPr txBox="1"/>
          <p:nvPr/>
        </p:nvSpPr>
        <p:spPr>
          <a:xfrm>
            <a:off x="2444994" y="2022232"/>
            <a:ext cx="1750600" cy="816952"/>
          </a:xfrm>
          <a:prstGeom prst="rect">
            <a:avLst/>
          </a:prstGeom>
        </p:spPr>
        <p:txBody>
          <a:bodyPr wrap="square" rtlCol="0"/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zh-TW" altLang="en-US" sz="1400" b="1" kern="1200" dirty="0" smtClean="0">
                <a:solidFill>
                  <a:prstClr val="black"/>
                </a:solidFill>
              </a:rPr>
              <a:t>每年</a:t>
            </a:r>
            <a:r>
              <a:rPr lang="zh-TW" altLang="en-US" sz="1600" b="1" kern="1200" dirty="0" smtClean="0">
                <a:solidFill>
                  <a:prstClr val="black"/>
                </a:solidFill>
              </a:rPr>
              <a:t>共</a:t>
            </a:r>
            <a:endParaRPr lang="en-US" sz="1400" b="1" kern="1200" dirty="0" smtClean="0">
              <a:solidFill>
                <a:prstClr val="black"/>
              </a:solidFill>
            </a:endParaRPr>
          </a:p>
          <a:p>
            <a:pPr algn="ctr"/>
            <a:r>
              <a:rPr lang="en-US" sz="2400" b="1" kern="1200" dirty="0" smtClean="0">
                <a:solidFill>
                  <a:prstClr val="black"/>
                </a:solidFill>
              </a:rPr>
              <a:t>$3,542,408</a:t>
            </a:r>
            <a:r>
              <a:rPr lang="en-US" sz="2000" kern="1200" dirty="0" smtClean="0">
                <a:solidFill>
                  <a:prstClr val="black"/>
                </a:solidFill>
              </a:rPr>
              <a:t/>
            </a:r>
            <a:br>
              <a:rPr lang="en-US" sz="2000" kern="1200" dirty="0" smtClean="0">
                <a:solidFill>
                  <a:prstClr val="black"/>
                </a:solidFill>
              </a:rPr>
            </a:br>
            <a:endParaRPr lang="en-GB" sz="2800" b="1" kern="1200" dirty="0">
              <a:solidFill>
                <a:prstClr val="black"/>
              </a:solidFill>
            </a:endParaRPr>
          </a:p>
        </p:txBody>
      </p:sp>
      <p:sp>
        <p:nvSpPr>
          <p:cNvPr id="220" name="TextBox 1"/>
          <p:cNvSpPr txBox="1"/>
          <p:nvPr/>
        </p:nvSpPr>
        <p:spPr>
          <a:xfrm>
            <a:off x="591087" y="4221088"/>
            <a:ext cx="1136322" cy="720000"/>
          </a:xfrm>
          <a:prstGeom prst="rect">
            <a:avLst/>
          </a:prstGeom>
        </p:spPr>
        <p:txBody>
          <a:bodyPr wrap="square" rtlCol="0"/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zh-TW" altLang="en-US" sz="1200" kern="1200" dirty="0">
                <a:solidFill>
                  <a:srgbClr val="0000FF"/>
                </a:solidFill>
              </a:rPr>
              <a:t>改善中</a:t>
            </a:r>
            <a:endParaRPr lang="en-US" sz="1200" kern="1200" dirty="0">
              <a:solidFill>
                <a:srgbClr val="0000FF"/>
              </a:solidFill>
            </a:endParaRPr>
          </a:p>
          <a:p>
            <a:pPr algn="ctr"/>
            <a:r>
              <a:rPr lang="zh-TW" altLang="en-US" sz="1200" b="1" kern="1200" dirty="0" smtClean="0">
                <a:solidFill>
                  <a:srgbClr val="00682F"/>
                </a:solidFill>
              </a:rPr>
              <a:t>運動意外</a:t>
            </a:r>
            <a:endParaRPr lang="en-GB" sz="1200" b="1" kern="1200" dirty="0">
              <a:solidFill>
                <a:srgbClr val="00682F"/>
              </a:solidFill>
            </a:endParaRPr>
          </a:p>
        </p:txBody>
      </p:sp>
      <p:sp>
        <p:nvSpPr>
          <p:cNvPr id="221" name="TextBox 1"/>
          <p:cNvSpPr txBox="1"/>
          <p:nvPr/>
        </p:nvSpPr>
        <p:spPr>
          <a:xfrm>
            <a:off x="2883124" y="4226208"/>
            <a:ext cx="1136492" cy="720000"/>
          </a:xfrm>
          <a:prstGeom prst="rect">
            <a:avLst/>
          </a:prstGeom>
        </p:spPr>
        <p:txBody>
          <a:bodyPr wrap="square" rtlCol="0"/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zh-TW" altLang="en-US" sz="1200" kern="1200" dirty="0">
                <a:solidFill>
                  <a:prstClr val="black"/>
                </a:solidFill>
              </a:rPr>
              <a:t>有待改善</a:t>
            </a:r>
            <a:endParaRPr lang="en-US" sz="1200" kern="1200" dirty="0">
              <a:solidFill>
                <a:prstClr val="black"/>
              </a:solidFill>
            </a:endParaRPr>
          </a:p>
          <a:p>
            <a:pPr algn="ctr"/>
            <a:r>
              <a:rPr lang="zh-TW" altLang="en-US" sz="1200" b="1" kern="1200" dirty="0" smtClean="0">
                <a:solidFill>
                  <a:srgbClr val="00682F"/>
                </a:solidFill>
              </a:rPr>
              <a:t>虐待兒童</a:t>
            </a:r>
            <a:endParaRPr lang="en-GB" sz="1200" b="1" kern="1200" dirty="0">
              <a:solidFill>
                <a:srgbClr val="00682F"/>
              </a:solidFill>
            </a:endParaRPr>
          </a:p>
        </p:txBody>
      </p:sp>
      <p:sp>
        <p:nvSpPr>
          <p:cNvPr id="222" name="TextBox 1"/>
          <p:cNvSpPr txBox="1"/>
          <p:nvPr/>
        </p:nvSpPr>
        <p:spPr>
          <a:xfrm>
            <a:off x="1644738" y="4221168"/>
            <a:ext cx="1337130" cy="720000"/>
          </a:xfrm>
          <a:prstGeom prst="rect">
            <a:avLst/>
          </a:prstGeom>
        </p:spPr>
        <p:txBody>
          <a:bodyPr wrap="square" rtlCol="0"/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zh-TW" altLang="en-US" sz="1200" kern="1200" dirty="0">
                <a:solidFill>
                  <a:srgbClr val="C00000"/>
                </a:solidFill>
              </a:rPr>
              <a:t>惡化中</a:t>
            </a:r>
            <a:endParaRPr lang="en-US" sz="1200" kern="1200" dirty="0">
              <a:solidFill>
                <a:srgbClr val="C00000"/>
              </a:solidFill>
            </a:endParaRPr>
          </a:p>
          <a:p>
            <a:pPr algn="ctr"/>
            <a:r>
              <a:rPr lang="zh-TW" altLang="en-US" sz="1200" b="1" kern="1200" dirty="0" smtClean="0">
                <a:solidFill>
                  <a:srgbClr val="00682F"/>
                </a:solidFill>
              </a:rPr>
              <a:t>自殘</a:t>
            </a:r>
            <a:endParaRPr lang="en-GB" sz="1200" b="1" kern="1200" dirty="0">
              <a:solidFill>
                <a:srgbClr val="00682F"/>
              </a:solidFill>
            </a:endParaRPr>
          </a:p>
        </p:txBody>
      </p:sp>
      <p:sp>
        <p:nvSpPr>
          <p:cNvPr id="223" name="TextBox 1"/>
          <p:cNvSpPr txBox="1"/>
          <p:nvPr/>
        </p:nvSpPr>
        <p:spPr>
          <a:xfrm>
            <a:off x="4917874" y="1109869"/>
            <a:ext cx="1315851" cy="324026"/>
          </a:xfrm>
          <a:prstGeom prst="rect">
            <a:avLst/>
          </a:prstGeom>
          <a:ln>
            <a:noFill/>
          </a:ln>
        </p:spPr>
        <p:txBody>
          <a:bodyPr wrap="none" rtlCol="0"/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r>
              <a:rPr lang="zh-TW" altLang="en-US" sz="1600" b="1" kern="1200" dirty="0" smtClean="0">
                <a:ln w="3175">
                  <a:solidFill>
                    <a:srgbClr val="002060"/>
                  </a:solidFill>
                </a:ln>
                <a:solidFill>
                  <a:srgbClr val="0070C0"/>
                </a:solidFill>
              </a:rPr>
              <a:t>男性</a:t>
            </a:r>
            <a:r>
              <a:rPr lang="en-US" sz="1600" kern="1200" dirty="0" smtClean="0">
                <a:ln w="3175">
                  <a:solidFill>
                    <a:srgbClr val="002060"/>
                  </a:solidFill>
                </a:ln>
                <a:solidFill>
                  <a:srgbClr val="0070C0"/>
                </a:solidFill>
              </a:rPr>
              <a:t> </a:t>
            </a:r>
            <a:r>
              <a:rPr lang="en-US" sz="1600" kern="1200" dirty="0" smtClean="0">
                <a:solidFill>
                  <a:prstClr val="black"/>
                </a:solidFill>
              </a:rPr>
              <a:t>0-4</a:t>
            </a:r>
            <a:r>
              <a:rPr lang="zh-TW" altLang="en-US" sz="1600" kern="1200" dirty="0" smtClean="0">
                <a:solidFill>
                  <a:prstClr val="black"/>
                </a:solidFill>
              </a:rPr>
              <a:t>歲</a:t>
            </a:r>
            <a:endParaRPr lang="en-GB" sz="1600" kern="1200" dirty="0">
              <a:solidFill>
                <a:prstClr val="black"/>
              </a:solidFill>
            </a:endParaRPr>
          </a:p>
        </p:txBody>
      </p:sp>
      <p:sp>
        <p:nvSpPr>
          <p:cNvPr id="224" name="TextBox 1"/>
          <p:cNvSpPr txBox="1"/>
          <p:nvPr/>
        </p:nvSpPr>
        <p:spPr>
          <a:xfrm>
            <a:off x="4917873" y="2492728"/>
            <a:ext cx="1315851" cy="324048"/>
          </a:xfrm>
          <a:prstGeom prst="rect">
            <a:avLst/>
          </a:prstGeom>
        </p:spPr>
        <p:txBody>
          <a:bodyPr wrap="none" rtlCol="0"/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r>
              <a:rPr lang="zh-TW" altLang="en-US" sz="1600" b="1" kern="1200" dirty="0" smtClean="0">
                <a:ln w="3175">
                  <a:solidFill>
                    <a:srgbClr val="002060"/>
                  </a:solidFill>
                </a:ln>
                <a:solidFill>
                  <a:srgbClr val="0070C0"/>
                </a:solidFill>
              </a:rPr>
              <a:t>男性 </a:t>
            </a:r>
            <a:r>
              <a:rPr lang="en-US" sz="1600" kern="1200" dirty="0" smtClean="0">
                <a:solidFill>
                  <a:prstClr val="black"/>
                </a:solidFill>
              </a:rPr>
              <a:t>5-9 </a:t>
            </a:r>
            <a:r>
              <a:rPr lang="zh-TW" altLang="en-US" sz="1600" kern="1200" dirty="0" smtClean="0">
                <a:solidFill>
                  <a:prstClr val="black"/>
                </a:solidFill>
              </a:rPr>
              <a:t>歲</a:t>
            </a:r>
            <a:endParaRPr lang="en-GB" sz="1600" kern="1200" dirty="0">
              <a:solidFill>
                <a:prstClr val="black"/>
              </a:solidFill>
            </a:endParaRPr>
          </a:p>
        </p:txBody>
      </p:sp>
      <p:sp>
        <p:nvSpPr>
          <p:cNvPr id="225" name="TextBox 1"/>
          <p:cNvSpPr txBox="1"/>
          <p:nvPr/>
        </p:nvSpPr>
        <p:spPr>
          <a:xfrm>
            <a:off x="4917872" y="1580152"/>
            <a:ext cx="1315851" cy="324026"/>
          </a:xfrm>
          <a:prstGeom prst="rect">
            <a:avLst/>
          </a:prstGeom>
          <a:ln>
            <a:noFill/>
          </a:ln>
        </p:spPr>
        <p:txBody>
          <a:bodyPr wrap="none" rtlCol="0"/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r>
              <a:rPr lang="zh-TW" altLang="en-US" sz="1600" b="1" kern="1200" dirty="0" smtClean="0">
                <a:ln w="3175">
                  <a:solidFill>
                    <a:prstClr val="black"/>
                  </a:solidFill>
                </a:ln>
                <a:solidFill>
                  <a:srgbClr val="FF7C80"/>
                </a:solidFill>
              </a:rPr>
              <a:t>女性</a:t>
            </a:r>
            <a:r>
              <a:rPr lang="en-US" sz="1600" b="1" kern="1200" dirty="0" smtClean="0">
                <a:ln w="3175">
                  <a:solidFill>
                    <a:prstClr val="black"/>
                  </a:solidFill>
                </a:ln>
                <a:solidFill>
                  <a:srgbClr val="0070C0"/>
                </a:solidFill>
              </a:rPr>
              <a:t> </a:t>
            </a:r>
            <a:r>
              <a:rPr lang="en-US" sz="1600" kern="1200" dirty="0" smtClean="0">
                <a:solidFill>
                  <a:prstClr val="black"/>
                </a:solidFill>
              </a:rPr>
              <a:t>0-4</a:t>
            </a:r>
            <a:r>
              <a:rPr lang="zh-TW" altLang="en-US" sz="1600" kern="1200" dirty="0" smtClean="0">
                <a:solidFill>
                  <a:prstClr val="black"/>
                </a:solidFill>
              </a:rPr>
              <a:t>歲</a:t>
            </a:r>
            <a:endParaRPr lang="en-GB" sz="1600" kern="1200" dirty="0">
              <a:solidFill>
                <a:prstClr val="black"/>
              </a:solidFill>
            </a:endParaRPr>
          </a:p>
        </p:txBody>
      </p:sp>
      <p:sp>
        <p:nvSpPr>
          <p:cNvPr id="226" name="TextBox 1"/>
          <p:cNvSpPr txBox="1"/>
          <p:nvPr/>
        </p:nvSpPr>
        <p:spPr>
          <a:xfrm>
            <a:off x="4917870" y="2025382"/>
            <a:ext cx="1315851" cy="324026"/>
          </a:xfrm>
          <a:prstGeom prst="rect">
            <a:avLst/>
          </a:prstGeom>
          <a:ln>
            <a:noFill/>
          </a:ln>
        </p:spPr>
        <p:txBody>
          <a:bodyPr wrap="none" rtlCol="0"/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r>
              <a:rPr lang="zh-TW" altLang="en-US" sz="1600" b="1" kern="1200" dirty="0" smtClean="0">
                <a:ln w="3175">
                  <a:solidFill>
                    <a:srgbClr val="002060"/>
                  </a:solidFill>
                </a:ln>
                <a:solidFill>
                  <a:srgbClr val="0070C0"/>
                </a:solidFill>
              </a:rPr>
              <a:t>男性 </a:t>
            </a:r>
            <a:r>
              <a:rPr lang="en-US" altLang="zh-TW" sz="1600" kern="1200" dirty="0" smtClean="0">
                <a:solidFill>
                  <a:prstClr val="black"/>
                </a:solidFill>
              </a:rPr>
              <a:t>10-14</a:t>
            </a:r>
            <a:r>
              <a:rPr lang="zh-TW" altLang="en-US" sz="1600" kern="1200" dirty="0" smtClean="0">
                <a:solidFill>
                  <a:prstClr val="black"/>
                </a:solidFill>
              </a:rPr>
              <a:t>歲</a:t>
            </a:r>
            <a:endParaRPr lang="en-GB" sz="1600" kern="1200" dirty="0">
              <a:solidFill>
                <a:prstClr val="black"/>
              </a:solidFill>
            </a:endParaRPr>
          </a:p>
        </p:txBody>
      </p:sp>
      <p:sp>
        <p:nvSpPr>
          <p:cNvPr id="227" name="TextBox 226"/>
          <p:cNvSpPr txBox="1"/>
          <p:nvPr/>
        </p:nvSpPr>
        <p:spPr>
          <a:xfrm>
            <a:off x="6446569" y="1349322"/>
            <a:ext cx="148790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TW" altLang="en-US" sz="1050" kern="1200" baseline="-25000" dirty="0" smtClean="0">
                <a:solidFill>
                  <a:prstClr val="black"/>
                </a:solidFill>
                <a:latin typeface="Century Gothic"/>
                <a:ea typeface="微軟正黑體"/>
                <a:cs typeface="+mn-cs"/>
              </a:rPr>
              <a:t>每十萬人</a:t>
            </a:r>
            <a:r>
              <a:rPr lang="en-US" sz="2400" kern="1200" dirty="0" smtClean="0">
                <a:solidFill>
                  <a:prstClr val="black"/>
                </a:solidFill>
                <a:latin typeface="Century Gothic"/>
                <a:ea typeface="+mn-ea"/>
                <a:cs typeface="+mn-cs"/>
              </a:rPr>
              <a:t>6,440</a:t>
            </a:r>
            <a:r>
              <a:rPr lang="zh-TW" altLang="en-US" sz="1050" kern="1200" baseline="-25000" dirty="0" smtClean="0">
                <a:solidFill>
                  <a:prstClr val="black"/>
                </a:solidFill>
                <a:latin typeface="Century Gothic"/>
                <a:ea typeface="微軟正黑體"/>
                <a:cs typeface="+mn-cs"/>
              </a:rPr>
              <a:t>人次</a:t>
            </a:r>
            <a:endParaRPr lang="en-GB" sz="1050" kern="1200" baseline="-25000" dirty="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228" name="TextBox 227"/>
          <p:cNvSpPr txBox="1"/>
          <p:nvPr/>
        </p:nvSpPr>
        <p:spPr>
          <a:xfrm>
            <a:off x="6434666" y="1861648"/>
            <a:ext cx="1364476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TW" altLang="en-US" sz="1050" kern="1200" baseline="-25000" dirty="0" smtClean="0">
                <a:solidFill>
                  <a:prstClr val="black"/>
                </a:solidFill>
                <a:latin typeface="Century Gothic"/>
                <a:ea typeface="微軟正黑體"/>
                <a:cs typeface="+mn-cs"/>
              </a:rPr>
              <a:t>每十萬人</a:t>
            </a:r>
            <a:r>
              <a:rPr lang="en-US" altLang="zh-TW" sz="2000" kern="1200" dirty="0" smtClean="0">
                <a:solidFill>
                  <a:prstClr val="black"/>
                </a:solidFill>
                <a:latin typeface="Century Gothic"/>
                <a:ea typeface="微軟正黑體"/>
                <a:cs typeface="+mn-cs"/>
              </a:rPr>
              <a:t>6,074</a:t>
            </a:r>
            <a:r>
              <a:rPr lang="zh-TW" altLang="en-US" sz="1050" kern="1200" baseline="-25000" dirty="0" smtClean="0">
                <a:solidFill>
                  <a:prstClr val="black"/>
                </a:solidFill>
                <a:latin typeface="Century Gothic"/>
                <a:ea typeface="微軟正黑體"/>
                <a:cs typeface="+mn-cs"/>
              </a:rPr>
              <a:t>人次</a:t>
            </a:r>
            <a:endParaRPr lang="en-GB" sz="1050" kern="1200" baseline="-25000" dirty="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229" name="TextBox 228"/>
          <p:cNvSpPr txBox="1"/>
          <p:nvPr/>
        </p:nvSpPr>
        <p:spPr>
          <a:xfrm>
            <a:off x="6275184" y="2318639"/>
            <a:ext cx="1364476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TW" altLang="en-US" sz="1050" kern="1200" baseline="-25000" dirty="0" smtClean="0">
                <a:solidFill>
                  <a:prstClr val="black"/>
                </a:solidFill>
                <a:latin typeface="Century Gothic"/>
                <a:ea typeface="微軟正黑體"/>
                <a:cs typeface="+mn-cs"/>
              </a:rPr>
              <a:t>每十萬人</a:t>
            </a:r>
            <a:r>
              <a:rPr lang="en-US" altLang="zh-TW" sz="2000" kern="1200" dirty="0" smtClean="0">
                <a:solidFill>
                  <a:prstClr val="black"/>
                </a:solidFill>
                <a:latin typeface="Century Gothic"/>
                <a:ea typeface="微軟正黑體"/>
                <a:cs typeface="+mn-cs"/>
              </a:rPr>
              <a:t>5,679</a:t>
            </a:r>
            <a:r>
              <a:rPr lang="zh-TW" altLang="en-US" sz="1050" kern="1200" baseline="-25000" dirty="0" smtClean="0">
                <a:solidFill>
                  <a:prstClr val="black"/>
                </a:solidFill>
                <a:latin typeface="Century Gothic"/>
                <a:ea typeface="微軟正黑體"/>
                <a:cs typeface="+mn-cs"/>
              </a:rPr>
              <a:t>人次</a:t>
            </a:r>
            <a:endParaRPr lang="en-GB" sz="1050" kern="1200" baseline="-25000" dirty="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230" name="TextBox 1"/>
          <p:cNvSpPr txBox="1"/>
          <p:nvPr/>
        </p:nvSpPr>
        <p:spPr>
          <a:xfrm rot="16200000">
            <a:off x="4468964" y="4299377"/>
            <a:ext cx="1302855" cy="299092"/>
          </a:xfrm>
          <a:prstGeom prst="rect">
            <a:avLst/>
          </a:prstGeom>
        </p:spPr>
        <p:txBody>
          <a:bodyPr wrap="none" rtlCol="0"/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pPr algn="r"/>
            <a:r>
              <a:rPr lang="zh-TW" altLang="en-US" sz="1200" kern="1200" baseline="-25000" dirty="0" smtClean="0">
                <a:solidFill>
                  <a:prstClr val="black"/>
                </a:solidFill>
              </a:rPr>
              <a:t>每十萬人</a:t>
            </a:r>
            <a:r>
              <a:rPr lang="en-US" altLang="zh-TW" sz="1800" kern="1200" dirty="0" smtClean="0">
                <a:solidFill>
                  <a:prstClr val="black"/>
                </a:solidFill>
              </a:rPr>
              <a:t>6,744</a:t>
            </a:r>
            <a:r>
              <a:rPr lang="zh-TW" altLang="en-US" sz="1200" kern="1200" baseline="-25000" dirty="0" smtClean="0">
                <a:solidFill>
                  <a:prstClr val="black"/>
                </a:solidFill>
              </a:rPr>
              <a:t>人次</a:t>
            </a:r>
            <a:endParaRPr lang="en-GB" sz="1200" kern="1200" baseline="-25000" dirty="0">
              <a:solidFill>
                <a:prstClr val="black"/>
              </a:solidFill>
            </a:endParaRPr>
          </a:p>
        </p:txBody>
      </p:sp>
      <p:sp>
        <p:nvSpPr>
          <p:cNvPr id="231" name="TextBox 2"/>
          <p:cNvSpPr txBox="1"/>
          <p:nvPr/>
        </p:nvSpPr>
        <p:spPr>
          <a:xfrm rot="16200000">
            <a:off x="7265634" y="4761118"/>
            <a:ext cx="1302855" cy="299092"/>
          </a:xfrm>
          <a:prstGeom prst="rect">
            <a:avLst/>
          </a:prstGeom>
        </p:spPr>
        <p:txBody>
          <a:bodyPr wrap="none" rtlCol="0"/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pPr algn="r"/>
            <a:r>
              <a:rPr lang="zh-TW" altLang="en-US" sz="1200" kern="1200" baseline="-25000" dirty="0" smtClean="0">
                <a:solidFill>
                  <a:prstClr val="black"/>
                </a:solidFill>
              </a:rPr>
              <a:t>每十萬人</a:t>
            </a:r>
            <a:r>
              <a:rPr lang="en-US" altLang="zh-TW" sz="1800" kern="1200" dirty="0" smtClean="0">
                <a:solidFill>
                  <a:prstClr val="black"/>
                </a:solidFill>
              </a:rPr>
              <a:t>4,098</a:t>
            </a:r>
            <a:r>
              <a:rPr lang="zh-TW" altLang="en-US" sz="1200" kern="1200" baseline="-25000" dirty="0" smtClean="0">
                <a:solidFill>
                  <a:prstClr val="black"/>
                </a:solidFill>
              </a:rPr>
              <a:t>人次</a:t>
            </a:r>
            <a:endParaRPr lang="en-GB" sz="1200" kern="1200" baseline="-25000" dirty="0">
              <a:solidFill>
                <a:prstClr val="black"/>
              </a:solidFill>
            </a:endParaRPr>
          </a:p>
        </p:txBody>
      </p:sp>
      <p:sp>
        <p:nvSpPr>
          <p:cNvPr id="237" name="Oval 236"/>
          <p:cNvSpPr/>
          <p:nvPr/>
        </p:nvSpPr>
        <p:spPr>
          <a:xfrm>
            <a:off x="3422558" y="5452850"/>
            <a:ext cx="66462" cy="7200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sz="1800" kern="1200">
              <a:solidFill>
                <a:prstClr val="white"/>
              </a:solidFill>
            </a:endParaRPr>
          </a:p>
        </p:txBody>
      </p:sp>
      <p:sp>
        <p:nvSpPr>
          <p:cNvPr id="238" name="Oval 237"/>
          <p:cNvSpPr/>
          <p:nvPr/>
        </p:nvSpPr>
        <p:spPr>
          <a:xfrm>
            <a:off x="3422558" y="5981795"/>
            <a:ext cx="66462" cy="7200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sz="1800" kern="1200">
              <a:solidFill>
                <a:prstClr val="white"/>
              </a:solidFill>
            </a:endParaRPr>
          </a:p>
        </p:txBody>
      </p:sp>
      <p:sp>
        <p:nvSpPr>
          <p:cNvPr id="239" name="Oval 238"/>
          <p:cNvSpPr/>
          <p:nvPr/>
        </p:nvSpPr>
        <p:spPr>
          <a:xfrm>
            <a:off x="3422558" y="6510740"/>
            <a:ext cx="66462" cy="7200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sz="1800" kern="1200">
              <a:solidFill>
                <a:prstClr val="white"/>
              </a:solidFill>
            </a:endParaRPr>
          </a:p>
        </p:txBody>
      </p:sp>
      <p:sp>
        <p:nvSpPr>
          <p:cNvPr id="240" name="Oval 239"/>
          <p:cNvSpPr/>
          <p:nvPr/>
        </p:nvSpPr>
        <p:spPr>
          <a:xfrm>
            <a:off x="1141100" y="5478746"/>
            <a:ext cx="66462" cy="7200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sz="1800" kern="1200">
              <a:solidFill>
                <a:prstClr val="white"/>
              </a:solidFill>
            </a:endParaRPr>
          </a:p>
        </p:txBody>
      </p:sp>
      <p:sp>
        <p:nvSpPr>
          <p:cNvPr id="241" name="Oval 240"/>
          <p:cNvSpPr/>
          <p:nvPr/>
        </p:nvSpPr>
        <p:spPr>
          <a:xfrm>
            <a:off x="1141100" y="6007691"/>
            <a:ext cx="66462" cy="7200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sz="1800" kern="1200">
              <a:solidFill>
                <a:prstClr val="white"/>
              </a:solidFill>
            </a:endParaRPr>
          </a:p>
        </p:txBody>
      </p:sp>
      <p:sp>
        <p:nvSpPr>
          <p:cNvPr id="242" name="Oval 241"/>
          <p:cNvSpPr/>
          <p:nvPr/>
        </p:nvSpPr>
        <p:spPr>
          <a:xfrm>
            <a:off x="1141100" y="6536636"/>
            <a:ext cx="66462" cy="7200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sz="1800" kern="1200">
              <a:solidFill>
                <a:prstClr val="white"/>
              </a:solidFill>
            </a:endParaRPr>
          </a:p>
        </p:txBody>
      </p:sp>
      <p:sp>
        <p:nvSpPr>
          <p:cNvPr id="243" name="Oval 242"/>
          <p:cNvSpPr/>
          <p:nvPr/>
        </p:nvSpPr>
        <p:spPr>
          <a:xfrm>
            <a:off x="2287410" y="5457690"/>
            <a:ext cx="66462" cy="7200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sz="1800" kern="1200">
              <a:solidFill>
                <a:prstClr val="white"/>
              </a:solidFill>
            </a:endParaRPr>
          </a:p>
        </p:txBody>
      </p:sp>
      <p:sp>
        <p:nvSpPr>
          <p:cNvPr id="244" name="Oval 243"/>
          <p:cNvSpPr/>
          <p:nvPr/>
        </p:nvSpPr>
        <p:spPr>
          <a:xfrm>
            <a:off x="2287410" y="5986635"/>
            <a:ext cx="66462" cy="7200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sz="1800" kern="1200">
              <a:solidFill>
                <a:prstClr val="white"/>
              </a:solidFill>
            </a:endParaRPr>
          </a:p>
        </p:txBody>
      </p:sp>
      <p:sp>
        <p:nvSpPr>
          <p:cNvPr id="245" name="Oval 244"/>
          <p:cNvSpPr/>
          <p:nvPr/>
        </p:nvSpPr>
        <p:spPr>
          <a:xfrm>
            <a:off x="2287410" y="6515580"/>
            <a:ext cx="66462" cy="7200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sz="1800" kern="1200">
              <a:solidFill>
                <a:prstClr val="white"/>
              </a:solidFill>
            </a:endParaRPr>
          </a:p>
        </p:txBody>
      </p:sp>
      <p:grpSp>
        <p:nvGrpSpPr>
          <p:cNvPr id="246" name="Group 245"/>
          <p:cNvGrpSpPr/>
          <p:nvPr/>
        </p:nvGrpSpPr>
        <p:grpSpPr>
          <a:xfrm>
            <a:off x="3342325" y="6453336"/>
            <a:ext cx="218160" cy="344506"/>
            <a:chOff x="1156807" y="5912945"/>
            <a:chExt cx="236340" cy="344506"/>
          </a:xfrm>
        </p:grpSpPr>
        <p:sp>
          <p:nvSpPr>
            <p:cNvPr id="247" name="Oval 246"/>
            <p:cNvSpPr/>
            <p:nvPr/>
          </p:nvSpPr>
          <p:spPr>
            <a:xfrm>
              <a:off x="1236192" y="6007691"/>
              <a:ext cx="72000" cy="720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white"/>
                </a:solidFill>
              </a:endParaRPr>
            </a:p>
          </p:txBody>
        </p:sp>
        <p:sp>
          <p:nvSpPr>
            <p:cNvPr id="248" name="Oval 247"/>
            <p:cNvSpPr/>
            <p:nvPr/>
          </p:nvSpPr>
          <p:spPr>
            <a:xfrm>
              <a:off x="1156807" y="5912945"/>
              <a:ext cx="236340" cy="236340"/>
            </a:xfrm>
            <a:prstGeom prst="ellipse">
              <a:avLst/>
            </a:prstGeom>
            <a:solidFill>
              <a:srgbClr val="FCFDCF"/>
            </a:solidFill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white"/>
                </a:solidFill>
              </a:endParaRPr>
            </a:p>
          </p:txBody>
        </p:sp>
        <p:cxnSp>
          <p:nvCxnSpPr>
            <p:cNvPr id="249" name="Straight Connector 248"/>
            <p:cNvCxnSpPr/>
            <p:nvPr/>
          </p:nvCxnSpPr>
          <p:spPr>
            <a:xfrm>
              <a:off x="1238819" y="5970494"/>
              <a:ext cx="0" cy="60621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0" name="Straight Connector 249"/>
            <p:cNvCxnSpPr/>
            <p:nvPr/>
          </p:nvCxnSpPr>
          <p:spPr>
            <a:xfrm>
              <a:off x="1308259" y="5970494"/>
              <a:ext cx="0" cy="60621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51" name="Arc 250"/>
            <p:cNvSpPr/>
            <p:nvPr/>
          </p:nvSpPr>
          <p:spPr>
            <a:xfrm rot="18900000">
              <a:off x="1180422" y="6064934"/>
              <a:ext cx="192517" cy="192517"/>
            </a:xfrm>
            <a:prstGeom prst="arc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black"/>
                </a:solidFill>
              </a:endParaRPr>
            </a:p>
          </p:txBody>
        </p:sp>
      </p:grpSp>
      <p:grpSp>
        <p:nvGrpSpPr>
          <p:cNvPr id="252" name="Group 251"/>
          <p:cNvGrpSpPr/>
          <p:nvPr/>
        </p:nvGrpSpPr>
        <p:grpSpPr>
          <a:xfrm>
            <a:off x="3574966" y="6453336"/>
            <a:ext cx="218160" cy="344506"/>
            <a:chOff x="1156807" y="5912945"/>
            <a:chExt cx="236340" cy="344506"/>
          </a:xfrm>
        </p:grpSpPr>
        <p:sp>
          <p:nvSpPr>
            <p:cNvPr id="253" name="Oval 252"/>
            <p:cNvSpPr/>
            <p:nvPr/>
          </p:nvSpPr>
          <p:spPr>
            <a:xfrm>
              <a:off x="1236192" y="6007691"/>
              <a:ext cx="72000" cy="720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white"/>
                </a:solidFill>
              </a:endParaRPr>
            </a:p>
          </p:txBody>
        </p:sp>
        <p:sp>
          <p:nvSpPr>
            <p:cNvPr id="254" name="Oval 253"/>
            <p:cNvSpPr/>
            <p:nvPr/>
          </p:nvSpPr>
          <p:spPr>
            <a:xfrm>
              <a:off x="1156807" y="5912945"/>
              <a:ext cx="236340" cy="236340"/>
            </a:xfrm>
            <a:prstGeom prst="ellipse">
              <a:avLst/>
            </a:prstGeom>
            <a:solidFill>
              <a:srgbClr val="FCFDCF"/>
            </a:solidFill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white"/>
                </a:solidFill>
              </a:endParaRPr>
            </a:p>
          </p:txBody>
        </p:sp>
        <p:cxnSp>
          <p:nvCxnSpPr>
            <p:cNvPr id="255" name="Straight Connector 254"/>
            <p:cNvCxnSpPr/>
            <p:nvPr/>
          </p:nvCxnSpPr>
          <p:spPr>
            <a:xfrm>
              <a:off x="1238819" y="5970494"/>
              <a:ext cx="0" cy="60621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6" name="Straight Connector 255"/>
            <p:cNvCxnSpPr/>
            <p:nvPr/>
          </p:nvCxnSpPr>
          <p:spPr>
            <a:xfrm>
              <a:off x="1308259" y="5970494"/>
              <a:ext cx="0" cy="60621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57" name="Arc 256"/>
            <p:cNvSpPr/>
            <p:nvPr/>
          </p:nvSpPr>
          <p:spPr>
            <a:xfrm rot="18900000">
              <a:off x="1180422" y="6064934"/>
              <a:ext cx="192517" cy="192517"/>
            </a:xfrm>
            <a:prstGeom prst="arc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black"/>
                </a:solidFill>
              </a:endParaRPr>
            </a:p>
          </p:txBody>
        </p:sp>
      </p:grpSp>
      <p:grpSp>
        <p:nvGrpSpPr>
          <p:cNvPr id="258" name="Group 257"/>
          <p:cNvGrpSpPr/>
          <p:nvPr/>
        </p:nvGrpSpPr>
        <p:grpSpPr>
          <a:xfrm>
            <a:off x="3807607" y="6453336"/>
            <a:ext cx="218160" cy="344506"/>
            <a:chOff x="1156807" y="5912945"/>
            <a:chExt cx="236340" cy="344506"/>
          </a:xfrm>
        </p:grpSpPr>
        <p:sp>
          <p:nvSpPr>
            <p:cNvPr id="259" name="Oval 258"/>
            <p:cNvSpPr/>
            <p:nvPr/>
          </p:nvSpPr>
          <p:spPr>
            <a:xfrm>
              <a:off x="1236192" y="6007691"/>
              <a:ext cx="72000" cy="720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white"/>
                </a:solidFill>
              </a:endParaRPr>
            </a:p>
          </p:txBody>
        </p:sp>
        <p:sp>
          <p:nvSpPr>
            <p:cNvPr id="260" name="Oval 259"/>
            <p:cNvSpPr/>
            <p:nvPr/>
          </p:nvSpPr>
          <p:spPr>
            <a:xfrm>
              <a:off x="1156807" y="5912945"/>
              <a:ext cx="236340" cy="236340"/>
            </a:xfrm>
            <a:prstGeom prst="ellipse">
              <a:avLst/>
            </a:prstGeom>
            <a:solidFill>
              <a:srgbClr val="FCFDCF"/>
            </a:solidFill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white"/>
                </a:solidFill>
              </a:endParaRPr>
            </a:p>
          </p:txBody>
        </p:sp>
        <p:cxnSp>
          <p:nvCxnSpPr>
            <p:cNvPr id="261" name="Straight Connector 260"/>
            <p:cNvCxnSpPr/>
            <p:nvPr/>
          </p:nvCxnSpPr>
          <p:spPr>
            <a:xfrm>
              <a:off x="1238819" y="5970494"/>
              <a:ext cx="0" cy="60621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2" name="Straight Connector 261"/>
            <p:cNvCxnSpPr/>
            <p:nvPr/>
          </p:nvCxnSpPr>
          <p:spPr>
            <a:xfrm>
              <a:off x="1308259" y="5970494"/>
              <a:ext cx="0" cy="60621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63" name="Arc 262"/>
            <p:cNvSpPr/>
            <p:nvPr/>
          </p:nvSpPr>
          <p:spPr>
            <a:xfrm rot="18900000">
              <a:off x="1180422" y="6064934"/>
              <a:ext cx="192517" cy="192517"/>
            </a:xfrm>
            <a:prstGeom prst="arc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black"/>
                </a:solidFill>
              </a:endParaRPr>
            </a:p>
          </p:txBody>
        </p:sp>
      </p:grpSp>
      <p:grpSp>
        <p:nvGrpSpPr>
          <p:cNvPr id="264" name="Group 263"/>
          <p:cNvGrpSpPr/>
          <p:nvPr/>
        </p:nvGrpSpPr>
        <p:grpSpPr>
          <a:xfrm>
            <a:off x="4040249" y="6453336"/>
            <a:ext cx="218160" cy="344506"/>
            <a:chOff x="1156807" y="5912945"/>
            <a:chExt cx="236340" cy="344506"/>
          </a:xfrm>
        </p:grpSpPr>
        <p:sp>
          <p:nvSpPr>
            <p:cNvPr id="265" name="Oval 264"/>
            <p:cNvSpPr/>
            <p:nvPr/>
          </p:nvSpPr>
          <p:spPr>
            <a:xfrm>
              <a:off x="1236192" y="6007691"/>
              <a:ext cx="72000" cy="720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white"/>
                </a:solidFill>
              </a:endParaRPr>
            </a:p>
          </p:txBody>
        </p:sp>
        <p:sp>
          <p:nvSpPr>
            <p:cNvPr id="266" name="Oval 265"/>
            <p:cNvSpPr/>
            <p:nvPr/>
          </p:nvSpPr>
          <p:spPr>
            <a:xfrm>
              <a:off x="1156807" y="5912945"/>
              <a:ext cx="236340" cy="236340"/>
            </a:xfrm>
            <a:prstGeom prst="ellipse">
              <a:avLst/>
            </a:prstGeom>
            <a:solidFill>
              <a:srgbClr val="FCFDCF"/>
            </a:solidFill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white"/>
                </a:solidFill>
              </a:endParaRPr>
            </a:p>
          </p:txBody>
        </p:sp>
        <p:cxnSp>
          <p:nvCxnSpPr>
            <p:cNvPr id="267" name="Straight Connector 266"/>
            <p:cNvCxnSpPr/>
            <p:nvPr/>
          </p:nvCxnSpPr>
          <p:spPr>
            <a:xfrm>
              <a:off x="1238819" y="5970494"/>
              <a:ext cx="0" cy="60621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8" name="Straight Connector 267"/>
            <p:cNvCxnSpPr/>
            <p:nvPr/>
          </p:nvCxnSpPr>
          <p:spPr>
            <a:xfrm>
              <a:off x="1308259" y="5970494"/>
              <a:ext cx="0" cy="60621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69" name="Arc 268"/>
            <p:cNvSpPr/>
            <p:nvPr/>
          </p:nvSpPr>
          <p:spPr>
            <a:xfrm rot="18900000">
              <a:off x="1180422" y="6064934"/>
              <a:ext cx="192517" cy="192517"/>
            </a:xfrm>
            <a:prstGeom prst="arc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black"/>
                </a:solidFill>
              </a:endParaRPr>
            </a:p>
          </p:txBody>
        </p:sp>
      </p:grpSp>
      <p:grpSp>
        <p:nvGrpSpPr>
          <p:cNvPr id="270" name="Group 269"/>
          <p:cNvGrpSpPr/>
          <p:nvPr/>
        </p:nvGrpSpPr>
        <p:grpSpPr>
          <a:xfrm>
            <a:off x="3342325" y="5388750"/>
            <a:ext cx="218160" cy="344506"/>
            <a:chOff x="1156807" y="5912945"/>
            <a:chExt cx="236340" cy="344506"/>
          </a:xfrm>
        </p:grpSpPr>
        <p:sp>
          <p:nvSpPr>
            <p:cNvPr id="271" name="Oval 270"/>
            <p:cNvSpPr/>
            <p:nvPr/>
          </p:nvSpPr>
          <p:spPr>
            <a:xfrm>
              <a:off x="1236192" y="6007691"/>
              <a:ext cx="72000" cy="720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white"/>
                </a:solidFill>
              </a:endParaRPr>
            </a:p>
          </p:txBody>
        </p:sp>
        <p:sp>
          <p:nvSpPr>
            <p:cNvPr id="272" name="Oval 271"/>
            <p:cNvSpPr/>
            <p:nvPr/>
          </p:nvSpPr>
          <p:spPr>
            <a:xfrm>
              <a:off x="1156807" y="5912945"/>
              <a:ext cx="236340" cy="236340"/>
            </a:xfrm>
            <a:prstGeom prst="ellipse">
              <a:avLst/>
            </a:prstGeom>
            <a:solidFill>
              <a:srgbClr val="FCFDCF"/>
            </a:solidFill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white"/>
                </a:solidFill>
              </a:endParaRPr>
            </a:p>
          </p:txBody>
        </p:sp>
        <p:cxnSp>
          <p:nvCxnSpPr>
            <p:cNvPr id="273" name="Straight Connector 272"/>
            <p:cNvCxnSpPr/>
            <p:nvPr/>
          </p:nvCxnSpPr>
          <p:spPr>
            <a:xfrm>
              <a:off x="1238819" y="5970494"/>
              <a:ext cx="0" cy="60621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4" name="Straight Connector 273"/>
            <p:cNvCxnSpPr/>
            <p:nvPr/>
          </p:nvCxnSpPr>
          <p:spPr>
            <a:xfrm>
              <a:off x="1308259" y="5970494"/>
              <a:ext cx="0" cy="60621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75" name="Arc 274"/>
            <p:cNvSpPr/>
            <p:nvPr/>
          </p:nvSpPr>
          <p:spPr>
            <a:xfrm rot="18900000">
              <a:off x="1180422" y="6064934"/>
              <a:ext cx="192517" cy="192517"/>
            </a:xfrm>
            <a:prstGeom prst="arc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black"/>
                </a:solidFill>
              </a:endParaRPr>
            </a:p>
          </p:txBody>
        </p:sp>
      </p:grpSp>
      <p:grpSp>
        <p:nvGrpSpPr>
          <p:cNvPr id="276" name="Group 275"/>
          <p:cNvGrpSpPr/>
          <p:nvPr/>
        </p:nvGrpSpPr>
        <p:grpSpPr>
          <a:xfrm>
            <a:off x="3574966" y="5388750"/>
            <a:ext cx="218160" cy="344506"/>
            <a:chOff x="1156807" y="5912945"/>
            <a:chExt cx="236340" cy="344506"/>
          </a:xfrm>
        </p:grpSpPr>
        <p:sp>
          <p:nvSpPr>
            <p:cNvPr id="277" name="Oval 276"/>
            <p:cNvSpPr/>
            <p:nvPr/>
          </p:nvSpPr>
          <p:spPr>
            <a:xfrm>
              <a:off x="1236192" y="6007691"/>
              <a:ext cx="72000" cy="720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white"/>
                </a:solidFill>
              </a:endParaRPr>
            </a:p>
          </p:txBody>
        </p:sp>
        <p:sp>
          <p:nvSpPr>
            <p:cNvPr id="278" name="Oval 277"/>
            <p:cNvSpPr/>
            <p:nvPr/>
          </p:nvSpPr>
          <p:spPr>
            <a:xfrm>
              <a:off x="1156807" y="5912945"/>
              <a:ext cx="236340" cy="236340"/>
            </a:xfrm>
            <a:prstGeom prst="ellipse">
              <a:avLst/>
            </a:prstGeom>
            <a:solidFill>
              <a:srgbClr val="FCFDCF"/>
            </a:solidFill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white"/>
                </a:solidFill>
              </a:endParaRPr>
            </a:p>
          </p:txBody>
        </p:sp>
        <p:cxnSp>
          <p:nvCxnSpPr>
            <p:cNvPr id="279" name="Straight Connector 278"/>
            <p:cNvCxnSpPr/>
            <p:nvPr/>
          </p:nvCxnSpPr>
          <p:spPr>
            <a:xfrm>
              <a:off x="1238819" y="5970494"/>
              <a:ext cx="0" cy="60621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0" name="Straight Connector 279"/>
            <p:cNvCxnSpPr/>
            <p:nvPr/>
          </p:nvCxnSpPr>
          <p:spPr>
            <a:xfrm>
              <a:off x="1308259" y="5970494"/>
              <a:ext cx="0" cy="60621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81" name="Arc 280"/>
            <p:cNvSpPr/>
            <p:nvPr/>
          </p:nvSpPr>
          <p:spPr>
            <a:xfrm rot="18900000">
              <a:off x="1180422" y="6064934"/>
              <a:ext cx="192517" cy="192517"/>
            </a:xfrm>
            <a:prstGeom prst="arc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black"/>
                </a:solidFill>
              </a:endParaRPr>
            </a:p>
          </p:txBody>
        </p:sp>
      </p:grpSp>
      <p:grpSp>
        <p:nvGrpSpPr>
          <p:cNvPr id="282" name="Group 281"/>
          <p:cNvGrpSpPr/>
          <p:nvPr/>
        </p:nvGrpSpPr>
        <p:grpSpPr>
          <a:xfrm>
            <a:off x="3807607" y="5388750"/>
            <a:ext cx="218160" cy="344506"/>
            <a:chOff x="1156807" y="5912945"/>
            <a:chExt cx="236340" cy="344506"/>
          </a:xfrm>
        </p:grpSpPr>
        <p:sp>
          <p:nvSpPr>
            <p:cNvPr id="283" name="Oval 282"/>
            <p:cNvSpPr/>
            <p:nvPr/>
          </p:nvSpPr>
          <p:spPr>
            <a:xfrm>
              <a:off x="1236192" y="6007691"/>
              <a:ext cx="72000" cy="720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white"/>
                </a:solidFill>
              </a:endParaRPr>
            </a:p>
          </p:txBody>
        </p:sp>
        <p:sp>
          <p:nvSpPr>
            <p:cNvPr id="284" name="Oval 283"/>
            <p:cNvSpPr/>
            <p:nvPr/>
          </p:nvSpPr>
          <p:spPr>
            <a:xfrm>
              <a:off x="1156807" y="5912945"/>
              <a:ext cx="236340" cy="236340"/>
            </a:xfrm>
            <a:prstGeom prst="ellipse">
              <a:avLst/>
            </a:prstGeom>
            <a:solidFill>
              <a:srgbClr val="FCFDCF"/>
            </a:solidFill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white"/>
                </a:solidFill>
              </a:endParaRPr>
            </a:p>
          </p:txBody>
        </p:sp>
        <p:cxnSp>
          <p:nvCxnSpPr>
            <p:cNvPr id="285" name="Straight Connector 284"/>
            <p:cNvCxnSpPr/>
            <p:nvPr/>
          </p:nvCxnSpPr>
          <p:spPr>
            <a:xfrm>
              <a:off x="1238819" y="5970494"/>
              <a:ext cx="0" cy="60621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6" name="Straight Connector 285"/>
            <p:cNvCxnSpPr/>
            <p:nvPr/>
          </p:nvCxnSpPr>
          <p:spPr>
            <a:xfrm>
              <a:off x="1308259" y="5970494"/>
              <a:ext cx="0" cy="60621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87" name="Arc 286"/>
            <p:cNvSpPr/>
            <p:nvPr/>
          </p:nvSpPr>
          <p:spPr>
            <a:xfrm rot="18900000">
              <a:off x="1180422" y="6064934"/>
              <a:ext cx="192517" cy="192517"/>
            </a:xfrm>
            <a:prstGeom prst="arc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black"/>
                </a:solidFill>
              </a:endParaRPr>
            </a:p>
          </p:txBody>
        </p:sp>
      </p:grpSp>
      <p:grpSp>
        <p:nvGrpSpPr>
          <p:cNvPr id="288" name="Group 287"/>
          <p:cNvGrpSpPr/>
          <p:nvPr/>
        </p:nvGrpSpPr>
        <p:grpSpPr>
          <a:xfrm>
            <a:off x="4040249" y="5388750"/>
            <a:ext cx="218160" cy="344506"/>
            <a:chOff x="1156807" y="5912945"/>
            <a:chExt cx="236340" cy="344506"/>
          </a:xfrm>
        </p:grpSpPr>
        <p:sp>
          <p:nvSpPr>
            <p:cNvPr id="289" name="Oval 288"/>
            <p:cNvSpPr/>
            <p:nvPr/>
          </p:nvSpPr>
          <p:spPr>
            <a:xfrm>
              <a:off x="1236192" y="6007691"/>
              <a:ext cx="72000" cy="720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white"/>
                </a:solidFill>
              </a:endParaRPr>
            </a:p>
          </p:txBody>
        </p:sp>
        <p:sp>
          <p:nvSpPr>
            <p:cNvPr id="290" name="Oval 289"/>
            <p:cNvSpPr/>
            <p:nvPr/>
          </p:nvSpPr>
          <p:spPr>
            <a:xfrm>
              <a:off x="1156807" y="5912945"/>
              <a:ext cx="236340" cy="236340"/>
            </a:xfrm>
            <a:prstGeom prst="ellipse">
              <a:avLst/>
            </a:prstGeom>
            <a:solidFill>
              <a:srgbClr val="FCFDCF"/>
            </a:solidFill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white"/>
                </a:solidFill>
              </a:endParaRPr>
            </a:p>
          </p:txBody>
        </p:sp>
        <p:cxnSp>
          <p:nvCxnSpPr>
            <p:cNvPr id="291" name="Straight Connector 290"/>
            <p:cNvCxnSpPr/>
            <p:nvPr/>
          </p:nvCxnSpPr>
          <p:spPr>
            <a:xfrm>
              <a:off x="1238819" y="5970494"/>
              <a:ext cx="0" cy="60621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2" name="Straight Connector 291"/>
            <p:cNvCxnSpPr/>
            <p:nvPr/>
          </p:nvCxnSpPr>
          <p:spPr>
            <a:xfrm>
              <a:off x="1308259" y="5970494"/>
              <a:ext cx="0" cy="60621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93" name="Arc 292"/>
            <p:cNvSpPr/>
            <p:nvPr/>
          </p:nvSpPr>
          <p:spPr>
            <a:xfrm rot="18900000">
              <a:off x="1180422" y="6064934"/>
              <a:ext cx="192517" cy="192517"/>
            </a:xfrm>
            <a:prstGeom prst="arc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black"/>
                </a:solidFill>
              </a:endParaRPr>
            </a:p>
          </p:txBody>
        </p:sp>
      </p:grpSp>
      <p:grpSp>
        <p:nvGrpSpPr>
          <p:cNvPr id="294" name="Group 293"/>
          <p:cNvGrpSpPr/>
          <p:nvPr/>
        </p:nvGrpSpPr>
        <p:grpSpPr>
          <a:xfrm>
            <a:off x="3342325" y="5928810"/>
            <a:ext cx="218160" cy="344506"/>
            <a:chOff x="1156807" y="5912945"/>
            <a:chExt cx="236340" cy="344506"/>
          </a:xfrm>
        </p:grpSpPr>
        <p:sp>
          <p:nvSpPr>
            <p:cNvPr id="295" name="Oval 294"/>
            <p:cNvSpPr/>
            <p:nvPr/>
          </p:nvSpPr>
          <p:spPr>
            <a:xfrm>
              <a:off x="1236192" y="6007691"/>
              <a:ext cx="72000" cy="720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white"/>
                </a:solidFill>
              </a:endParaRPr>
            </a:p>
          </p:txBody>
        </p:sp>
        <p:sp>
          <p:nvSpPr>
            <p:cNvPr id="296" name="Oval 295"/>
            <p:cNvSpPr/>
            <p:nvPr/>
          </p:nvSpPr>
          <p:spPr>
            <a:xfrm>
              <a:off x="1156807" y="5912945"/>
              <a:ext cx="236340" cy="236340"/>
            </a:xfrm>
            <a:prstGeom prst="ellipse">
              <a:avLst/>
            </a:prstGeom>
            <a:solidFill>
              <a:srgbClr val="FCFDCF"/>
            </a:solidFill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white"/>
                </a:solidFill>
              </a:endParaRPr>
            </a:p>
          </p:txBody>
        </p:sp>
        <p:cxnSp>
          <p:nvCxnSpPr>
            <p:cNvPr id="297" name="Straight Connector 296"/>
            <p:cNvCxnSpPr/>
            <p:nvPr/>
          </p:nvCxnSpPr>
          <p:spPr>
            <a:xfrm>
              <a:off x="1238819" y="5970494"/>
              <a:ext cx="0" cy="60621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8" name="Straight Connector 297"/>
            <p:cNvCxnSpPr/>
            <p:nvPr/>
          </p:nvCxnSpPr>
          <p:spPr>
            <a:xfrm>
              <a:off x="1308259" y="5970494"/>
              <a:ext cx="0" cy="60621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99" name="Arc 298"/>
            <p:cNvSpPr/>
            <p:nvPr/>
          </p:nvSpPr>
          <p:spPr>
            <a:xfrm rot="18900000">
              <a:off x="1180422" y="6064934"/>
              <a:ext cx="192517" cy="192517"/>
            </a:xfrm>
            <a:prstGeom prst="arc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black"/>
                </a:solidFill>
              </a:endParaRPr>
            </a:p>
          </p:txBody>
        </p:sp>
      </p:grpSp>
      <p:grpSp>
        <p:nvGrpSpPr>
          <p:cNvPr id="300" name="Group 299"/>
          <p:cNvGrpSpPr/>
          <p:nvPr/>
        </p:nvGrpSpPr>
        <p:grpSpPr>
          <a:xfrm>
            <a:off x="3574966" y="5928810"/>
            <a:ext cx="218160" cy="344506"/>
            <a:chOff x="1156807" y="5912945"/>
            <a:chExt cx="236340" cy="344506"/>
          </a:xfrm>
        </p:grpSpPr>
        <p:sp>
          <p:nvSpPr>
            <p:cNvPr id="301" name="Oval 300"/>
            <p:cNvSpPr/>
            <p:nvPr/>
          </p:nvSpPr>
          <p:spPr>
            <a:xfrm>
              <a:off x="1236192" y="6007691"/>
              <a:ext cx="72000" cy="720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white"/>
                </a:solidFill>
              </a:endParaRPr>
            </a:p>
          </p:txBody>
        </p:sp>
        <p:sp>
          <p:nvSpPr>
            <p:cNvPr id="302" name="Oval 301"/>
            <p:cNvSpPr/>
            <p:nvPr/>
          </p:nvSpPr>
          <p:spPr>
            <a:xfrm>
              <a:off x="1156807" y="5912945"/>
              <a:ext cx="236340" cy="236340"/>
            </a:xfrm>
            <a:prstGeom prst="ellipse">
              <a:avLst/>
            </a:prstGeom>
            <a:solidFill>
              <a:srgbClr val="FCFDCF"/>
            </a:solidFill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white"/>
                </a:solidFill>
              </a:endParaRPr>
            </a:p>
          </p:txBody>
        </p:sp>
        <p:cxnSp>
          <p:nvCxnSpPr>
            <p:cNvPr id="303" name="Straight Connector 302"/>
            <p:cNvCxnSpPr/>
            <p:nvPr/>
          </p:nvCxnSpPr>
          <p:spPr>
            <a:xfrm>
              <a:off x="1238819" y="5970494"/>
              <a:ext cx="0" cy="60621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4" name="Straight Connector 303"/>
            <p:cNvCxnSpPr/>
            <p:nvPr/>
          </p:nvCxnSpPr>
          <p:spPr>
            <a:xfrm>
              <a:off x="1308259" y="5970494"/>
              <a:ext cx="0" cy="60621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05" name="Arc 304"/>
            <p:cNvSpPr/>
            <p:nvPr/>
          </p:nvSpPr>
          <p:spPr>
            <a:xfrm rot="18900000">
              <a:off x="1180422" y="6064934"/>
              <a:ext cx="192517" cy="192517"/>
            </a:xfrm>
            <a:prstGeom prst="arc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black"/>
                </a:solidFill>
              </a:endParaRPr>
            </a:p>
          </p:txBody>
        </p:sp>
      </p:grpSp>
      <p:grpSp>
        <p:nvGrpSpPr>
          <p:cNvPr id="306" name="Group 305"/>
          <p:cNvGrpSpPr/>
          <p:nvPr/>
        </p:nvGrpSpPr>
        <p:grpSpPr>
          <a:xfrm>
            <a:off x="3807607" y="5928810"/>
            <a:ext cx="218160" cy="344506"/>
            <a:chOff x="1156807" y="5912945"/>
            <a:chExt cx="236340" cy="344506"/>
          </a:xfrm>
        </p:grpSpPr>
        <p:sp>
          <p:nvSpPr>
            <p:cNvPr id="307" name="Oval 306"/>
            <p:cNvSpPr/>
            <p:nvPr/>
          </p:nvSpPr>
          <p:spPr>
            <a:xfrm>
              <a:off x="1236192" y="6007691"/>
              <a:ext cx="72000" cy="720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white"/>
                </a:solidFill>
              </a:endParaRPr>
            </a:p>
          </p:txBody>
        </p:sp>
        <p:sp>
          <p:nvSpPr>
            <p:cNvPr id="308" name="Oval 307"/>
            <p:cNvSpPr/>
            <p:nvPr/>
          </p:nvSpPr>
          <p:spPr>
            <a:xfrm>
              <a:off x="1156807" y="5912945"/>
              <a:ext cx="236340" cy="236340"/>
            </a:xfrm>
            <a:prstGeom prst="ellipse">
              <a:avLst/>
            </a:prstGeom>
            <a:solidFill>
              <a:srgbClr val="FCFDCF"/>
            </a:solidFill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white"/>
                </a:solidFill>
              </a:endParaRPr>
            </a:p>
          </p:txBody>
        </p:sp>
        <p:cxnSp>
          <p:nvCxnSpPr>
            <p:cNvPr id="309" name="Straight Connector 308"/>
            <p:cNvCxnSpPr/>
            <p:nvPr/>
          </p:nvCxnSpPr>
          <p:spPr>
            <a:xfrm>
              <a:off x="1238819" y="5970494"/>
              <a:ext cx="0" cy="60621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0" name="Straight Connector 309"/>
            <p:cNvCxnSpPr/>
            <p:nvPr/>
          </p:nvCxnSpPr>
          <p:spPr>
            <a:xfrm>
              <a:off x="1308259" y="5970494"/>
              <a:ext cx="0" cy="60621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11" name="Arc 310"/>
            <p:cNvSpPr/>
            <p:nvPr/>
          </p:nvSpPr>
          <p:spPr>
            <a:xfrm rot="18900000">
              <a:off x="1180422" y="6064934"/>
              <a:ext cx="192517" cy="192517"/>
            </a:xfrm>
            <a:prstGeom prst="arc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black"/>
                </a:solidFill>
              </a:endParaRPr>
            </a:p>
          </p:txBody>
        </p:sp>
      </p:grpSp>
      <p:grpSp>
        <p:nvGrpSpPr>
          <p:cNvPr id="312" name="Group 311"/>
          <p:cNvGrpSpPr/>
          <p:nvPr/>
        </p:nvGrpSpPr>
        <p:grpSpPr>
          <a:xfrm>
            <a:off x="4040249" y="5928810"/>
            <a:ext cx="218160" cy="344506"/>
            <a:chOff x="1156807" y="5912945"/>
            <a:chExt cx="236340" cy="344506"/>
          </a:xfrm>
        </p:grpSpPr>
        <p:sp>
          <p:nvSpPr>
            <p:cNvPr id="313" name="Oval 312"/>
            <p:cNvSpPr/>
            <p:nvPr/>
          </p:nvSpPr>
          <p:spPr>
            <a:xfrm>
              <a:off x="1236192" y="6007691"/>
              <a:ext cx="72000" cy="720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white"/>
                </a:solidFill>
              </a:endParaRPr>
            </a:p>
          </p:txBody>
        </p:sp>
        <p:sp>
          <p:nvSpPr>
            <p:cNvPr id="314" name="Oval 313"/>
            <p:cNvSpPr/>
            <p:nvPr/>
          </p:nvSpPr>
          <p:spPr>
            <a:xfrm>
              <a:off x="1156807" y="5912945"/>
              <a:ext cx="236340" cy="236340"/>
            </a:xfrm>
            <a:prstGeom prst="ellipse">
              <a:avLst/>
            </a:prstGeom>
            <a:solidFill>
              <a:srgbClr val="FCFDCF"/>
            </a:solidFill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white"/>
                </a:solidFill>
              </a:endParaRPr>
            </a:p>
          </p:txBody>
        </p:sp>
        <p:cxnSp>
          <p:nvCxnSpPr>
            <p:cNvPr id="315" name="Straight Connector 314"/>
            <p:cNvCxnSpPr/>
            <p:nvPr/>
          </p:nvCxnSpPr>
          <p:spPr>
            <a:xfrm>
              <a:off x="1238819" y="5970494"/>
              <a:ext cx="0" cy="60621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6" name="Straight Connector 315"/>
            <p:cNvCxnSpPr/>
            <p:nvPr/>
          </p:nvCxnSpPr>
          <p:spPr>
            <a:xfrm>
              <a:off x="1308259" y="5970494"/>
              <a:ext cx="0" cy="60621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17" name="Arc 316"/>
            <p:cNvSpPr/>
            <p:nvPr/>
          </p:nvSpPr>
          <p:spPr>
            <a:xfrm rot="18900000">
              <a:off x="1180422" y="6064934"/>
              <a:ext cx="192517" cy="192517"/>
            </a:xfrm>
            <a:prstGeom prst="arc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black"/>
                </a:solidFill>
              </a:endParaRPr>
            </a:p>
          </p:txBody>
        </p:sp>
      </p:grpSp>
      <p:sp>
        <p:nvSpPr>
          <p:cNvPr id="318" name="Oval 317"/>
          <p:cNvSpPr/>
          <p:nvPr/>
        </p:nvSpPr>
        <p:spPr>
          <a:xfrm>
            <a:off x="2279836" y="6522862"/>
            <a:ext cx="66462" cy="7200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sz="1800" kern="1200">
              <a:solidFill>
                <a:prstClr val="white"/>
              </a:solidFill>
            </a:endParaRPr>
          </a:p>
        </p:txBody>
      </p:sp>
      <p:grpSp>
        <p:nvGrpSpPr>
          <p:cNvPr id="319" name="Group 318"/>
          <p:cNvGrpSpPr/>
          <p:nvPr/>
        </p:nvGrpSpPr>
        <p:grpSpPr>
          <a:xfrm>
            <a:off x="2212353" y="6453336"/>
            <a:ext cx="218160" cy="344506"/>
            <a:chOff x="1156807" y="5912945"/>
            <a:chExt cx="236340" cy="344506"/>
          </a:xfrm>
        </p:grpSpPr>
        <p:sp>
          <p:nvSpPr>
            <p:cNvPr id="320" name="Oval 319"/>
            <p:cNvSpPr/>
            <p:nvPr/>
          </p:nvSpPr>
          <p:spPr>
            <a:xfrm>
              <a:off x="1236192" y="6007691"/>
              <a:ext cx="72000" cy="720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white"/>
                </a:solidFill>
              </a:endParaRPr>
            </a:p>
          </p:txBody>
        </p:sp>
        <p:sp>
          <p:nvSpPr>
            <p:cNvPr id="321" name="Oval 320"/>
            <p:cNvSpPr/>
            <p:nvPr/>
          </p:nvSpPr>
          <p:spPr>
            <a:xfrm>
              <a:off x="1156807" y="5912945"/>
              <a:ext cx="236340" cy="236340"/>
            </a:xfrm>
            <a:prstGeom prst="ellipse">
              <a:avLst/>
            </a:prstGeom>
            <a:solidFill>
              <a:srgbClr val="FCFDCF"/>
            </a:solidFill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white"/>
                </a:solidFill>
              </a:endParaRPr>
            </a:p>
          </p:txBody>
        </p:sp>
        <p:cxnSp>
          <p:nvCxnSpPr>
            <p:cNvPr id="322" name="Straight Connector 321"/>
            <p:cNvCxnSpPr/>
            <p:nvPr/>
          </p:nvCxnSpPr>
          <p:spPr>
            <a:xfrm>
              <a:off x="1238819" y="5970494"/>
              <a:ext cx="0" cy="60621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3" name="Straight Connector 322"/>
            <p:cNvCxnSpPr/>
            <p:nvPr/>
          </p:nvCxnSpPr>
          <p:spPr>
            <a:xfrm>
              <a:off x="1308259" y="5970494"/>
              <a:ext cx="0" cy="60621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24" name="Arc 323"/>
            <p:cNvSpPr/>
            <p:nvPr/>
          </p:nvSpPr>
          <p:spPr>
            <a:xfrm rot="18900000">
              <a:off x="1180422" y="6064934"/>
              <a:ext cx="192517" cy="192517"/>
            </a:xfrm>
            <a:prstGeom prst="arc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black"/>
                </a:solidFill>
              </a:endParaRPr>
            </a:p>
          </p:txBody>
        </p:sp>
      </p:grpSp>
      <p:grpSp>
        <p:nvGrpSpPr>
          <p:cNvPr id="325" name="Group 324"/>
          <p:cNvGrpSpPr/>
          <p:nvPr/>
        </p:nvGrpSpPr>
        <p:grpSpPr>
          <a:xfrm>
            <a:off x="2444994" y="6453336"/>
            <a:ext cx="218160" cy="344506"/>
            <a:chOff x="1156807" y="5912945"/>
            <a:chExt cx="236340" cy="344506"/>
          </a:xfrm>
        </p:grpSpPr>
        <p:sp>
          <p:nvSpPr>
            <p:cNvPr id="326" name="Oval 325"/>
            <p:cNvSpPr/>
            <p:nvPr/>
          </p:nvSpPr>
          <p:spPr>
            <a:xfrm>
              <a:off x="1236192" y="6007691"/>
              <a:ext cx="72000" cy="720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white"/>
                </a:solidFill>
              </a:endParaRPr>
            </a:p>
          </p:txBody>
        </p:sp>
        <p:sp>
          <p:nvSpPr>
            <p:cNvPr id="327" name="Oval 326"/>
            <p:cNvSpPr/>
            <p:nvPr/>
          </p:nvSpPr>
          <p:spPr>
            <a:xfrm>
              <a:off x="1156807" y="5912945"/>
              <a:ext cx="236340" cy="236340"/>
            </a:xfrm>
            <a:prstGeom prst="ellipse">
              <a:avLst/>
            </a:prstGeom>
            <a:solidFill>
              <a:srgbClr val="FCFDCF"/>
            </a:solidFill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white"/>
                </a:solidFill>
              </a:endParaRPr>
            </a:p>
          </p:txBody>
        </p:sp>
        <p:cxnSp>
          <p:nvCxnSpPr>
            <p:cNvPr id="328" name="Straight Connector 327"/>
            <p:cNvCxnSpPr/>
            <p:nvPr/>
          </p:nvCxnSpPr>
          <p:spPr>
            <a:xfrm>
              <a:off x="1238819" y="5970494"/>
              <a:ext cx="0" cy="60621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9" name="Straight Connector 328"/>
            <p:cNvCxnSpPr/>
            <p:nvPr/>
          </p:nvCxnSpPr>
          <p:spPr>
            <a:xfrm>
              <a:off x="1308259" y="5970494"/>
              <a:ext cx="0" cy="60621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30" name="Arc 329"/>
            <p:cNvSpPr/>
            <p:nvPr/>
          </p:nvSpPr>
          <p:spPr>
            <a:xfrm rot="18900000">
              <a:off x="1180422" y="6064934"/>
              <a:ext cx="192517" cy="192517"/>
            </a:xfrm>
            <a:prstGeom prst="arc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black"/>
                </a:solidFill>
              </a:endParaRPr>
            </a:p>
          </p:txBody>
        </p:sp>
      </p:grpSp>
      <p:grpSp>
        <p:nvGrpSpPr>
          <p:cNvPr id="331" name="Group 330"/>
          <p:cNvGrpSpPr/>
          <p:nvPr/>
        </p:nvGrpSpPr>
        <p:grpSpPr>
          <a:xfrm>
            <a:off x="2677636" y="6453336"/>
            <a:ext cx="218160" cy="344506"/>
            <a:chOff x="1156807" y="5912945"/>
            <a:chExt cx="236340" cy="344506"/>
          </a:xfrm>
        </p:grpSpPr>
        <p:sp>
          <p:nvSpPr>
            <p:cNvPr id="332" name="Oval 331"/>
            <p:cNvSpPr/>
            <p:nvPr/>
          </p:nvSpPr>
          <p:spPr>
            <a:xfrm>
              <a:off x="1236192" y="6007691"/>
              <a:ext cx="72000" cy="720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white"/>
                </a:solidFill>
              </a:endParaRPr>
            </a:p>
          </p:txBody>
        </p:sp>
        <p:sp>
          <p:nvSpPr>
            <p:cNvPr id="333" name="Oval 332"/>
            <p:cNvSpPr/>
            <p:nvPr/>
          </p:nvSpPr>
          <p:spPr>
            <a:xfrm>
              <a:off x="1156807" y="5912945"/>
              <a:ext cx="236340" cy="236340"/>
            </a:xfrm>
            <a:prstGeom prst="ellipse">
              <a:avLst/>
            </a:prstGeom>
            <a:solidFill>
              <a:srgbClr val="FCFDCF"/>
            </a:solidFill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white"/>
                </a:solidFill>
              </a:endParaRPr>
            </a:p>
          </p:txBody>
        </p:sp>
        <p:cxnSp>
          <p:nvCxnSpPr>
            <p:cNvPr id="334" name="Straight Connector 333"/>
            <p:cNvCxnSpPr/>
            <p:nvPr/>
          </p:nvCxnSpPr>
          <p:spPr>
            <a:xfrm>
              <a:off x="1238819" y="5970494"/>
              <a:ext cx="0" cy="60621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35" name="Straight Connector 334"/>
            <p:cNvCxnSpPr/>
            <p:nvPr/>
          </p:nvCxnSpPr>
          <p:spPr>
            <a:xfrm>
              <a:off x="1308259" y="5970494"/>
              <a:ext cx="0" cy="60621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36" name="Arc 335"/>
            <p:cNvSpPr/>
            <p:nvPr/>
          </p:nvSpPr>
          <p:spPr>
            <a:xfrm rot="18900000">
              <a:off x="1180422" y="6064934"/>
              <a:ext cx="192517" cy="192517"/>
            </a:xfrm>
            <a:prstGeom prst="arc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black"/>
                </a:solidFill>
              </a:endParaRPr>
            </a:p>
          </p:txBody>
        </p:sp>
      </p:grpSp>
      <p:grpSp>
        <p:nvGrpSpPr>
          <p:cNvPr id="337" name="Group 336"/>
          <p:cNvGrpSpPr/>
          <p:nvPr/>
        </p:nvGrpSpPr>
        <p:grpSpPr>
          <a:xfrm>
            <a:off x="2212353" y="5928810"/>
            <a:ext cx="218160" cy="344506"/>
            <a:chOff x="1156807" y="5912945"/>
            <a:chExt cx="236340" cy="344506"/>
          </a:xfrm>
        </p:grpSpPr>
        <p:sp>
          <p:nvSpPr>
            <p:cNvPr id="338" name="Oval 337"/>
            <p:cNvSpPr/>
            <p:nvPr/>
          </p:nvSpPr>
          <p:spPr>
            <a:xfrm>
              <a:off x="1236192" y="6007691"/>
              <a:ext cx="72000" cy="720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white"/>
                </a:solidFill>
              </a:endParaRPr>
            </a:p>
          </p:txBody>
        </p:sp>
        <p:sp>
          <p:nvSpPr>
            <p:cNvPr id="339" name="Oval 338"/>
            <p:cNvSpPr/>
            <p:nvPr/>
          </p:nvSpPr>
          <p:spPr>
            <a:xfrm>
              <a:off x="1156807" y="5912945"/>
              <a:ext cx="236340" cy="236340"/>
            </a:xfrm>
            <a:prstGeom prst="ellipse">
              <a:avLst/>
            </a:prstGeom>
            <a:solidFill>
              <a:srgbClr val="FCFDCF"/>
            </a:solidFill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white"/>
                </a:solidFill>
              </a:endParaRPr>
            </a:p>
          </p:txBody>
        </p:sp>
        <p:cxnSp>
          <p:nvCxnSpPr>
            <p:cNvPr id="340" name="Straight Connector 339"/>
            <p:cNvCxnSpPr/>
            <p:nvPr/>
          </p:nvCxnSpPr>
          <p:spPr>
            <a:xfrm>
              <a:off x="1238819" y="5970494"/>
              <a:ext cx="0" cy="60621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41" name="Straight Connector 340"/>
            <p:cNvCxnSpPr/>
            <p:nvPr/>
          </p:nvCxnSpPr>
          <p:spPr>
            <a:xfrm>
              <a:off x="1308259" y="5970494"/>
              <a:ext cx="0" cy="60621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42" name="Arc 341"/>
            <p:cNvSpPr/>
            <p:nvPr/>
          </p:nvSpPr>
          <p:spPr>
            <a:xfrm rot="18900000">
              <a:off x="1180422" y="6064934"/>
              <a:ext cx="192517" cy="192517"/>
            </a:xfrm>
            <a:prstGeom prst="arc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black"/>
                </a:solidFill>
              </a:endParaRPr>
            </a:p>
          </p:txBody>
        </p:sp>
      </p:grpSp>
      <p:grpSp>
        <p:nvGrpSpPr>
          <p:cNvPr id="343" name="Group 342"/>
          <p:cNvGrpSpPr/>
          <p:nvPr/>
        </p:nvGrpSpPr>
        <p:grpSpPr>
          <a:xfrm>
            <a:off x="1063742" y="5409223"/>
            <a:ext cx="218048" cy="236219"/>
            <a:chOff x="0" y="0"/>
            <a:chExt cx="236340" cy="236340"/>
          </a:xfrm>
        </p:grpSpPr>
        <p:sp>
          <p:nvSpPr>
            <p:cNvPr id="344" name="Oval 343"/>
            <p:cNvSpPr/>
            <p:nvPr/>
          </p:nvSpPr>
          <p:spPr>
            <a:xfrm>
              <a:off x="79385" y="94746"/>
              <a:ext cx="72000" cy="72000"/>
            </a:xfrm>
            <a:prstGeom prst="ellipse">
              <a:avLst/>
            </a:prstGeom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GB" sz="1200" kern="100">
                  <a:solidFill>
                    <a:prstClr val="white"/>
                  </a:solidFill>
                  <a:ea typeface="Times New Roman"/>
                  <a:cs typeface="Times New Roman"/>
                </a:rPr>
                <a:t> </a:t>
              </a:r>
              <a:endParaRPr lang="en-GB" sz="1200" kern="100">
                <a:solidFill>
                  <a:prstClr val="white"/>
                </a:solidFill>
                <a:ea typeface="新細明體"/>
                <a:cs typeface="Times New Roman"/>
              </a:endParaRPr>
            </a:p>
          </p:txBody>
        </p:sp>
        <p:sp>
          <p:nvSpPr>
            <p:cNvPr id="345" name="Oval 344"/>
            <p:cNvSpPr/>
            <p:nvPr/>
          </p:nvSpPr>
          <p:spPr>
            <a:xfrm>
              <a:off x="0" y="0"/>
              <a:ext cx="236340" cy="236340"/>
            </a:xfrm>
            <a:prstGeom prst="ellipse">
              <a:avLst/>
            </a:prstGeom>
            <a:solidFill>
              <a:srgbClr val="FCFDCF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GB" sz="1200" kern="100">
                  <a:solidFill>
                    <a:prstClr val="white"/>
                  </a:solidFill>
                  <a:ea typeface="Times New Roman"/>
                  <a:cs typeface="Times New Roman"/>
                </a:rPr>
                <a:t> </a:t>
              </a:r>
              <a:endParaRPr lang="en-GB" sz="1200" kern="100">
                <a:solidFill>
                  <a:prstClr val="white"/>
                </a:solidFill>
                <a:ea typeface="新細明體"/>
                <a:cs typeface="Times New Roman"/>
              </a:endParaRPr>
            </a:p>
          </p:txBody>
        </p:sp>
        <p:cxnSp>
          <p:nvCxnSpPr>
            <p:cNvPr id="346" name="Straight Connector 345"/>
            <p:cNvCxnSpPr/>
            <p:nvPr/>
          </p:nvCxnSpPr>
          <p:spPr>
            <a:xfrm>
              <a:off x="82012" y="57549"/>
              <a:ext cx="0" cy="60621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47" name="Straight Connector 346"/>
            <p:cNvCxnSpPr/>
            <p:nvPr/>
          </p:nvCxnSpPr>
          <p:spPr>
            <a:xfrm>
              <a:off x="151452" y="57549"/>
              <a:ext cx="0" cy="60621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48" name="Straight Connector 347"/>
            <p:cNvCxnSpPr/>
            <p:nvPr/>
          </p:nvCxnSpPr>
          <p:spPr>
            <a:xfrm>
              <a:off x="55818" y="164538"/>
              <a:ext cx="123872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49" name="Group 348"/>
          <p:cNvGrpSpPr/>
          <p:nvPr/>
        </p:nvGrpSpPr>
        <p:grpSpPr>
          <a:xfrm>
            <a:off x="1063742" y="5913279"/>
            <a:ext cx="218048" cy="236219"/>
            <a:chOff x="0" y="0"/>
            <a:chExt cx="236340" cy="236340"/>
          </a:xfrm>
        </p:grpSpPr>
        <p:sp>
          <p:nvSpPr>
            <p:cNvPr id="350" name="Oval 349"/>
            <p:cNvSpPr/>
            <p:nvPr/>
          </p:nvSpPr>
          <p:spPr>
            <a:xfrm>
              <a:off x="79385" y="94746"/>
              <a:ext cx="72000" cy="72000"/>
            </a:xfrm>
            <a:prstGeom prst="ellipse">
              <a:avLst/>
            </a:prstGeom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GB" sz="1200" kern="100">
                  <a:solidFill>
                    <a:prstClr val="white"/>
                  </a:solidFill>
                  <a:ea typeface="Times New Roman"/>
                  <a:cs typeface="Times New Roman"/>
                </a:rPr>
                <a:t> </a:t>
              </a:r>
              <a:endParaRPr lang="en-GB" sz="1200" kern="100">
                <a:solidFill>
                  <a:prstClr val="white"/>
                </a:solidFill>
                <a:ea typeface="新細明體"/>
                <a:cs typeface="Times New Roman"/>
              </a:endParaRPr>
            </a:p>
          </p:txBody>
        </p:sp>
        <p:sp>
          <p:nvSpPr>
            <p:cNvPr id="351" name="Oval 350"/>
            <p:cNvSpPr/>
            <p:nvPr/>
          </p:nvSpPr>
          <p:spPr>
            <a:xfrm>
              <a:off x="0" y="0"/>
              <a:ext cx="236340" cy="236340"/>
            </a:xfrm>
            <a:prstGeom prst="ellipse">
              <a:avLst/>
            </a:prstGeom>
            <a:solidFill>
              <a:srgbClr val="FCFDCF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GB" sz="1200" kern="100">
                  <a:solidFill>
                    <a:prstClr val="white"/>
                  </a:solidFill>
                  <a:ea typeface="Times New Roman"/>
                  <a:cs typeface="Times New Roman"/>
                </a:rPr>
                <a:t> </a:t>
              </a:r>
              <a:endParaRPr lang="en-GB" sz="1200" kern="100">
                <a:solidFill>
                  <a:prstClr val="white"/>
                </a:solidFill>
                <a:ea typeface="新細明體"/>
                <a:cs typeface="Times New Roman"/>
              </a:endParaRPr>
            </a:p>
          </p:txBody>
        </p:sp>
        <p:cxnSp>
          <p:nvCxnSpPr>
            <p:cNvPr id="352" name="Straight Connector 351"/>
            <p:cNvCxnSpPr/>
            <p:nvPr/>
          </p:nvCxnSpPr>
          <p:spPr>
            <a:xfrm>
              <a:off x="82012" y="57549"/>
              <a:ext cx="0" cy="60621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3" name="Straight Connector 352"/>
            <p:cNvCxnSpPr/>
            <p:nvPr/>
          </p:nvCxnSpPr>
          <p:spPr>
            <a:xfrm>
              <a:off x="151452" y="57549"/>
              <a:ext cx="0" cy="60621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4" name="Straight Connector 353"/>
            <p:cNvCxnSpPr/>
            <p:nvPr/>
          </p:nvCxnSpPr>
          <p:spPr>
            <a:xfrm>
              <a:off x="55818" y="164538"/>
              <a:ext cx="123872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55" name="Group 354"/>
          <p:cNvGrpSpPr/>
          <p:nvPr/>
        </p:nvGrpSpPr>
        <p:grpSpPr>
          <a:xfrm>
            <a:off x="1063739" y="6432508"/>
            <a:ext cx="218049" cy="236855"/>
            <a:chOff x="0" y="0"/>
            <a:chExt cx="315197" cy="316538"/>
          </a:xfrm>
        </p:grpSpPr>
        <p:sp>
          <p:nvSpPr>
            <p:cNvPr id="356" name="Oval 355"/>
            <p:cNvSpPr/>
            <p:nvPr/>
          </p:nvSpPr>
          <p:spPr>
            <a:xfrm>
              <a:off x="0" y="1341"/>
              <a:ext cx="315197" cy="315197"/>
            </a:xfrm>
            <a:prstGeom prst="ellipse">
              <a:avLst/>
            </a:prstGeom>
            <a:solidFill>
              <a:srgbClr val="FCFDCF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GB" sz="1200" kern="100" dirty="0">
                  <a:solidFill>
                    <a:prstClr val="white"/>
                  </a:solidFill>
                  <a:ea typeface="Times New Roman"/>
                  <a:cs typeface="Times New Roman"/>
                </a:rPr>
                <a:t> </a:t>
              </a:r>
              <a:endParaRPr lang="en-GB" sz="1200" kern="100" dirty="0">
                <a:solidFill>
                  <a:prstClr val="white"/>
                </a:solidFill>
                <a:ea typeface="新細明體"/>
                <a:cs typeface="Times New Roman"/>
              </a:endParaRPr>
            </a:p>
          </p:txBody>
        </p:sp>
        <p:cxnSp>
          <p:nvCxnSpPr>
            <p:cNvPr id="357" name="Straight Connector 356"/>
            <p:cNvCxnSpPr/>
            <p:nvPr/>
          </p:nvCxnSpPr>
          <p:spPr>
            <a:xfrm>
              <a:off x="109376" y="78092"/>
              <a:ext cx="0" cy="80847"/>
            </a:xfrm>
            <a:prstGeom prst="line">
              <a:avLst/>
            </a:prstGeom>
            <a:ln w="1905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8" name="Straight Connector 357"/>
            <p:cNvCxnSpPr/>
            <p:nvPr/>
          </p:nvCxnSpPr>
          <p:spPr>
            <a:xfrm>
              <a:off x="201985" y="78092"/>
              <a:ext cx="0" cy="80847"/>
            </a:xfrm>
            <a:prstGeom prst="line">
              <a:avLst/>
            </a:prstGeom>
            <a:ln w="1905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59" name="Arc 358"/>
            <p:cNvSpPr/>
            <p:nvPr/>
          </p:nvSpPr>
          <p:spPr>
            <a:xfrm rot="8150065">
              <a:off x="31494" y="0"/>
              <a:ext cx="256752" cy="256752"/>
            </a:xfrm>
            <a:prstGeom prst="arc">
              <a:avLst/>
            </a:prstGeom>
            <a:ln w="1905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r>
                <a:rPr lang="en-GB" sz="1200" kern="100" dirty="0">
                  <a:solidFill>
                    <a:prstClr val="black"/>
                  </a:solidFill>
                  <a:ea typeface="Times New Roman"/>
                  <a:cs typeface="Times New Roman"/>
                </a:rPr>
                <a:t> </a:t>
              </a:r>
              <a:endParaRPr lang="en-GB" sz="1200" kern="100" dirty="0">
                <a:solidFill>
                  <a:prstClr val="black"/>
                </a:solidFill>
                <a:ea typeface="新細明體"/>
                <a:cs typeface="Times New Roman"/>
              </a:endParaRPr>
            </a:p>
          </p:txBody>
        </p:sp>
      </p:grpSp>
      <p:grpSp>
        <p:nvGrpSpPr>
          <p:cNvPr id="360" name="Group 359"/>
          <p:cNvGrpSpPr/>
          <p:nvPr/>
        </p:nvGrpSpPr>
        <p:grpSpPr>
          <a:xfrm>
            <a:off x="2212353" y="5409223"/>
            <a:ext cx="218049" cy="236855"/>
            <a:chOff x="0" y="0"/>
            <a:chExt cx="315197" cy="316538"/>
          </a:xfrm>
        </p:grpSpPr>
        <p:sp>
          <p:nvSpPr>
            <p:cNvPr id="361" name="Oval 360"/>
            <p:cNvSpPr/>
            <p:nvPr/>
          </p:nvSpPr>
          <p:spPr>
            <a:xfrm>
              <a:off x="0" y="1341"/>
              <a:ext cx="315197" cy="315197"/>
            </a:xfrm>
            <a:prstGeom prst="ellipse">
              <a:avLst/>
            </a:prstGeom>
            <a:solidFill>
              <a:srgbClr val="FCFDCF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GB" sz="1200" kern="100" dirty="0">
                  <a:solidFill>
                    <a:prstClr val="white"/>
                  </a:solidFill>
                  <a:ea typeface="Times New Roman"/>
                  <a:cs typeface="Times New Roman"/>
                </a:rPr>
                <a:t> </a:t>
              </a:r>
              <a:endParaRPr lang="en-GB" sz="1200" kern="100" dirty="0">
                <a:solidFill>
                  <a:prstClr val="white"/>
                </a:solidFill>
                <a:ea typeface="新細明體"/>
                <a:cs typeface="Times New Roman"/>
              </a:endParaRPr>
            </a:p>
          </p:txBody>
        </p:sp>
        <p:cxnSp>
          <p:nvCxnSpPr>
            <p:cNvPr id="362" name="Straight Connector 361"/>
            <p:cNvCxnSpPr/>
            <p:nvPr/>
          </p:nvCxnSpPr>
          <p:spPr>
            <a:xfrm>
              <a:off x="109376" y="78092"/>
              <a:ext cx="0" cy="80847"/>
            </a:xfrm>
            <a:prstGeom prst="line">
              <a:avLst/>
            </a:prstGeom>
            <a:ln w="1905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3" name="Straight Connector 362"/>
            <p:cNvCxnSpPr/>
            <p:nvPr/>
          </p:nvCxnSpPr>
          <p:spPr>
            <a:xfrm>
              <a:off x="201985" y="78092"/>
              <a:ext cx="0" cy="80847"/>
            </a:xfrm>
            <a:prstGeom prst="line">
              <a:avLst/>
            </a:prstGeom>
            <a:ln w="1905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64" name="Arc 363"/>
            <p:cNvSpPr/>
            <p:nvPr/>
          </p:nvSpPr>
          <p:spPr>
            <a:xfrm rot="8150065">
              <a:off x="31494" y="0"/>
              <a:ext cx="256752" cy="256752"/>
            </a:xfrm>
            <a:prstGeom prst="arc">
              <a:avLst/>
            </a:prstGeom>
            <a:ln w="1905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r>
                <a:rPr lang="en-GB" sz="1200" kern="100" dirty="0">
                  <a:solidFill>
                    <a:prstClr val="black"/>
                  </a:solidFill>
                  <a:ea typeface="Times New Roman"/>
                  <a:cs typeface="Times New Roman"/>
                </a:rPr>
                <a:t> </a:t>
              </a:r>
              <a:endParaRPr lang="en-GB" sz="1200" kern="100" dirty="0">
                <a:solidFill>
                  <a:prstClr val="black"/>
                </a:solidFill>
                <a:ea typeface="新細明體"/>
                <a:cs typeface="Times New Roman"/>
              </a:endParaRPr>
            </a:p>
          </p:txBody>
        </p:sp>
      </p:grpSp>
      <p:grpSp>
        <p:nvGrpSpPr>
          <p:cNvPr id="365" name="Group 364"/>
          <p:cNvGrpSpPr/>
          <p:nvPr/>
        </p:nvGrpSpPr>
        <p:grpSpPr>
          <a:xfrm>
            <a:off x="2439284" y="5413420"/>
            <a:ext cx="218049" cy="236855"/>
            <a:chOff x="0" y="0"/>
            <a:chExt cx="315197" cy="316538"/>
          </a:xfrm>
        </p:grpSpPr>
        <p:sp>
          <p:nvSpPr>
            <p:cNvPr id="366" name="Oval 365"/>
            <p:cNvSpPr/>
            <p:nvPr/>
          </p:nvSpPr>
          <p:spPr>
            <a:xfrm>
              <a:off x="0" y="1341"/>
              <a:ext cx="315197" cy="315197"/>
            </a:xfrm>
            <a:prstGeom prst="ellipse">
              <a:avLst/>
            </a:prstGeom>
            <a:solidFill>
              <a:srgbClr val="FCFDCF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GB" sz="1200" kern="100">
                  <a:solidFill>
                    <a:prstClr val="white"/>
                  </a:solidFill>
                  <a:ea typeface="Times New Roman"/>
                  <a:cs typeface="Times New Roman"/>
                </a:rPr>
                <a:t> </a:t>
              </a:r>
              <a:endParaRPr lang="en-GB" sz="1200" kern="100">
                <a:solidFill>
                  <a:prstClr val="white"/>
                </a:solidFill>
                <a:ea typeface="新細明體"/>
                <a:cs typeface="Times New Roman"/>
              </a:endParaRPr>
            </a:p>
          </p:txBody>
        </p:sp>
        <p:cxnSp>
          <p:nvCxnSpPr>
            <p:cNvPr id="367" name="Straight Connector 366"/>
            <p:cNvCxnSpPr/>
            <p:nvPr/>
          </p:nvCxnSpPr>
          <p:spPr>
            <a:xfrm>
              <a:off x="109376" y="78092"/>
              <a:ext cx="0" cy="80847"/>
            </a:xfrm>
            <a:prstGeom prst="line">
              <a:avLst/>
            </a:prstGeom>
            <a:ln w="1905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8" name="Straight Connector 367"/>
            <p:cNvCxnSpPr/>
            <p:nvPr/>
          </p:nvCxnSpPr>
          <p:spPr>
            <a:xfrm>
              <a:off x="201985" y="78092"/>
              <a:ext cx="0" cy="80847"/>
            </a:xfrm>
            <a:prstGeom prst="line">
              <a:avLst/>
            </a:prstGeom>
            <a:ln w="1905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69" name="Arc 368"/>
            <p:cNvSpPr/>
            <p:nvPr/>
          </p:nvSpPr>
          <p:spPr>
            <a:xfrm rot="8150065">
              <a:off x="31494" y="0"/>
              <a:ext cx="256752" cy="256752"/>
            </a:xfrm>
            <a:prstGeom prst="arc">
              <a:avLst/>
            </a:prstGeom>
            <a:ln w="1905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r>
                <a:rPr lang="en-GB" sz="1200" kern="100" dirty="0">
                  <a:solidFill>
                    <a:prstClr val="black"/>
                  </a:solidFill>
                  <a:ea typeface="Times New Roman"/>
                  <a:cs typeface="Times New Roman"/>
                </a:rPr>
                <a:t> </a:t>
              </a:r>
              <a:endParaRPr lang="en-GB" sz="1200" kern="100" dirty="0">
                <a:solidFill>
                  <a:prstClr val="black"/>
                </a:solidFill>
                <a:ea typeface="新細明體"/>
                <a:cs typeface="Times New Roman"/>
              </a:endParaRPr>
            </a:p>
          </p:txBody>
        </p:sp>
      </p:grpSp>
      <p:grpSp>
        <p:nvGrpSpPr>
          <p:cNvPr id="370" name="Group 369"/>
          <p:cNvGrpSpPr/>
          <p:nvPr/>
        </p:nvGrpSpPr>
        <p:grpSpPr>
          <a:xfrm>
            <a:off x="2657335" y="5413420"/>
            <a:ext cx="218049" cy="236855"/>
            <a:chOff x="0" y="0"/>
            <a:chExt cx="315197" cy="316538"/>
          </a:xfrm>
        </p:grpSpPr>
        <p:sp>
          <p:nvSpPr>
            <p:cNvPr id="371" name="Oval 370"/>
            <p:cNvSpPr/>
            <p:nvPr/>
          </p:nvSpPr>
          <p:spPr>
            <a:xfrm>
              <a:off x="0" y="1341"/>
              <a:ext cx="315197" cy="315197"/>
            </a:xfrm>
            <a:prstGeom prst="ellipse">
              <a:avLst/>
            </a:prstGeom>
            <a:solidFill>
              <a:srgbClr val="FCFDCF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GB" sz="1200" kern="100">
                  <a:solidFill>
                    <a:prstClr val="white"/>
                  </a:solidFill>
                  <a:ea typeface="Times New Roman"/>
                  <a:cs typeface="Times New Roman"/>
                </a:rPr>
                <a:t> </a:t>
              </a:r>
              <a:endParaRPr lang="en-GB" sz="1200" kern="100">
                <a:solidFill>
                  <a:prstClr val="white"/>
                </a:solidFill>
                <a:ea typeface="新細明體"/>
                <a:cs typeface="Times New Roman"/>
              </a:endParaRPr>
            </a:p>
          </p:txBody>
        </p:sp>
        <p:cxnSp>
          <p:nvCxnSpPr>
            <p:cNvPr id="372" name="Straight Connector 371"/>
            <p:cNvCxnSpPr/>
            <p:nvPr/>
          </p:nvCxnSpPr>
          <p:spPr>
            <a:xfrm>
              <a:off x="109376" y="78092"/>
              <a:ext cx="0" cy="80847"/>
            </a:xfrm>
            <a:prstGeom prst="line">
              <a:avLst/>
            </a:prstGeom>
            <a:ln w="1905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3" name="Straight Connector 372"/>
            <p:cNvCxnSpPr/>
            <p:nvPr/>
          </p:nvCxnSpPr>
          <p:spPr>
            <a:xfrm>
              <a:off x="201985" y="78092"/>
              <a:ext cx="0" cy="80847"/>
            </a:xfrm>
            <a:prstGeom prst="line">
              <a:avLst/>
            </a:prstGeom>
            <a:ln w="1905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74" name="Arc 373"/>
            <p:cNvSpPr/>
            <p:nvPr/>
          </p:nvSpPr>
          <p:spPr>
            <a:xfrm rot="8150065">
              <a:off x="31494" y="0"/>
              <a:ext cx="256752" cy="256752"/>
            </a:xfrm>
            <a:prstGeom prst="arc">
              <a:avLst/>
            </a:prstGeom>
            <a:ln w="1905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r>
                <a:rPr lang="en-GB" sz="1200" kern="100" dirty="0">
                  <a:solidFill>
                    <a:prstClr val="black"/>
                  </a:solidFill>
                  <a:ea typeface="Times New Roman"/>
                  <a:cs typeface="Times New Roman"/>
                </a:rPr>
                <a:t> </a:t>
              </a:r>
              <a:endParaRPr lang="en-GB" sz="1200" kern="100" dirty="0">
                <a:solidFill>
                  <a:prstClr val="black"/>
                </a:solidFill>
                <a:ea typeface="新細明體"/>
                <a:cs typeface="Times New Roman"/>
              </a:endParaRPr>
            </a:p>
          </p:txBody>
        </p:sp>
      </p:grpSp>
      <p:sp>
        <p:nvSpPr>
          <p:cNvPr id="375" name="TextBox 374"/>
          <p:cNvSpPr txBox="1"/>
          <p:nvPr/>
        </p:nvSpPr>
        <p:spPr>
          <a:xfrm>
            <a:off x="5150616" y="6576252"/>
            <a:ext cx="3108543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zh-TW" altLang="en-US" sz="1200" kern="1200" dirty="0" smtClean="0">
                <a:solidFill>
                  <a:srgbClr val="00682F"/>
                </a:solidFill>
                <a:latin typeface="Century Gothic"/>
                <a:ea typeface="微軟正黑體"/>
                <a:cs typeface="Aharoni" panose="02010803020104030203" pitchFamily="2" charset="-79"/>
              </a:rPr>
              <a:t>香港</a:t>
            </a:r>
            <a:r>
              <a:rPr lang="zh-TW" altLang="en-US" sz="1200" kern="1200" dirty="0">
                <a:solidFill>
                  <a:srgbClr val="00682F"/>
                </a:solidFill>
                <a:latin typeface="Century Gothic"/>
                <a:ea typeface="微軟正黑體"/>
                <a:cs typeface="Aharoni" panose="02010803020104030203" pitchFamily="2" charset="-79"/>
              </a:rPr>
              <a:t>大學李嘉誠醫學院兒童</a:t>
            </a:r>
            <a:r>
              <a:rPr lang="zh-TW" altLang="en-US" sz="1200" kern="1200" dirty="0" smtClean="0">
                <a:solidFill>
                  <a:srgbClr val="00682F"/>
                </a:solidFill>
                <a:latin typeface="Century Gothic"/>
                <a:ea typeface="微軟正黑體"/>
                <a:cs typeface="Aharoni" panose="02010803020104030203" pitchFamily="2" charset="-79"/>
              </a:rPr>
              <a:t>及青少年科學系</a:t>
            </a:r>
            <a:endParaRPr lang="en-GB" sz="1200" kern="1200" dirty="0" smtClean="0">
              <a:solidFill>
                <a:srgbClr val="00682F"/>
              </a:solidFill>
              <a:latin typeface="Century Gothic"/>
              <a:ea typeface="+mn-ea"/>
              <a:cs typeface="Aharoni" panose="02010803020104030203" pitchFamily="2" charset="-79"/>
            </a:endParaRPr>
          </a:p>
        </p:txBody>
      </p:sp>
      <p:sp>
        <p:nvSpPr>
          <p:cNvPr id="184" name="Rectangle 183"/>
          <p:cNvSpPr/>
          <p:nvPr/>
        </p:nvSpPr>
        <p:spPr>
          <a:xfrm>
            <a:off x="8259159" y="147994"/>
            <a:ext cx="695868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zh-CN" altLang="en-US" sz="1800" u="sng" dirty="0">
                <a:latin typeface="Microsoft JhengHei" panose="020B0604030504040204" pitchFamily="34" charset="-120"/>
                <a:ea typeface="Microsoft JhengHei" panose="020B0604030504040204" pitchFamily="34" charset="-120"/>
                <a:hlinkClick r:id="rId16" action="ppaction://hlinksldjump"/>
              </a:rPr>
              <a:t>返</a:t>
            </a:r>
            <a:r>
              <a:rPr lang="zh-CN" altLang="en-US" sz="1800" u="sng" dirty="0" smtClean="0">
                <a:latin typeface="Microsoft JhengHei" panose="020B0604030504040204" pitchFamily="34" charset="-120"/>
                <a:ea typeface="Microsoft JhengHei" panose="020B0604030504040204" pitchFamily="34" charset="-120"/>
                <a:hlinkClick r:id="rId16" action="ppaction://hlinksldjump"/>
              </a:rPr>
              <a:t>回</a:t>
            </a:r>
            <a:endParaRPr lang="zh-CN" altLang="en-US" sz="1800" u="sng" dirty="0">
              <a:latin typeface="Microsoft JhengHei" panose="020B0604030504040204" pitchFamily="34" charset="-120"/>
              <a:ea typeface="Microsoft JhengHei" panose="020B0604030504040204" pitchFamily="34" charset="-120"/>
            </a:endParaRPr>
          </a:p>
        </p:txBody>
      </p:sp>
    </p:spTree>
    <p:extLst>
      <p:ext uri="{BB962C8B-B14F-4D97-AF65-F5344CB8AC3E}">
        <p14:creationId xmlns:p14="http://schemas.microsoft.com/office/powerpoint/2010/main" val="403600703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28" name="Picture 19" descr="C:\Users\Ivy\AppData\Local\Microsoft\Windows\Temporary Internet Files\Content.IE5\A9FPQCJM\large-sticking-plaster-66.6-6135[1].gif"/>
          <p:cNvPicPr>
            <a:picLocks noChangeAspect="1" noChangeArrowheads="1"/>
          </p:cNvPicPr>
          <p:nvPr/>
        </p:nvPicPr>
        <p:blipFill>
          <a:blip r:embed="rId3" cstate="print">
            <a:duotone>
              <a:schemeClr val="accent6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689019">
            <a:off x="4833009" y="3061800"/>
            <a:ext cx="861079" cy="84577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29" name="Picture 19" descr="C:\Users\Ivy\AppData\Local\Microsoft\Windows\Temporary Internet Files\Content.IE5\A9FPQCJM\large-sticking-plaster-66.6-6135[1].gif"/>
          <p:cNvPicPr>
            <a:picLocks noChangeAspect="1" noChangeArrowheads="1"/>
          </p:cNvPicPr>
          <p:nvPr/>
        </p:nvPicPr>
        <p:blipFill>
          <a:blip r:embed="rId3" cstate="print">
            <a:duotone>
              <a:schemeClr val="accent6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689019">
            <a:off x="4839396" y="301095"/>
            <a:ext cx="861079" cy="84577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30" name="Picture 19" descr="C:\Users\Ivy\AppData\Local\Microsoft\Windows\Temporary Internet Files\Content.IE5\A9FPQCJM\large-sticking-plaster-66.6-6135[1].gif"/>
          <p:cNvPicPr>
            <a:picLocks noChangeAspect="1" noChangeArrowheads="1"/>
          </p:cNvPicPr>
          <p:nvPr/>
        </p:nvPicPr>
        <p:blipFill>
          <a:blip r:embed="rId3" cstate="print">
            <a:duotone>
              <a:schemeClr val="accent6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689019">
            <a:off x="320707" y="3323549"/>
            <a:ext cx="861079" cy="84577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31" name="Picture 19" descr="C:\Users\Ivy\AppData\Local\Microsoft\Windows\Temporary Internet Files\Content.IE5\A9FPQCJM\large-sticking-plaster-66.6-6135[1].gif"/>
          <p:cNvPicPr>
            <a:picLocks noChangeAspect="1" noChangeArrowheads="1"/>
          </p:cNvPicPr>
          <p:nvPr/>
        </p:nvPicPr>
        <p:blipFill>
          <a:blip r:embed="rId3" cstate="print">
            <a:duotone>
              <a:schemeClr val="accent6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689019">
            <a:off x="320707" y="909954"/>
            <a:ext cx="861079" cy="84577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aphicFrame>
        <p:nvGraphicFramePr>
          <p:cNvPr id="60" name="Chart 59"/>
          <p:cNvGraphicFramePr/>
          <p:nvPr>
            <p:extLst/>
          </p:nvPr>
        </p:nvGraphicFramePr>
        <p:xfrm>
          <a:off x="1963248" y="1083855"/>
          <a:ext cx="2615262" cy="24912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61" name="Chart 60"/>
          <p:cNvGraphicFramePr/>
          <p:nvPr>
            <p:extLst/>
          </p:nvPr>
        </p:nvGraphicFramePr>
        <p:xfrm>
          <a:off x="4832286" y="913695"/>
          <a:ext cx="4279637" cy="211484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cxnSp>
        <p:nvCxnSpPr>
          <p:cNvPr id="54" name="Straight Connector 53"/>
          <p:cNvCxnSpPr>
            <a:stCxn id="31" idx="4"/>
          </p:cNvCxnSpPr>
          <p:nvPr/>
        </p:nvCxnSpPr>
        <p:spPr>
          <a:xfrm>
            <a:off x="2320641" y="5072782"/>
            <a:ext cx="0" cy="1442798"/>
          </a:xfrm>
          <a:prstGeom prst="line">
            <a:avLst/>
          </a:prstGeom>
          <a:ln w="12700">
            <a:solidFill>
              <a:schemeClr val="accent1">
                <a:lumMod val="75000"/>
              </a:schemeClr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" name="Straight Connector 50"/>
          <p:cNvCxnSpPr>
            <a:stCxn id="30" idx="4"/>
          </p:cNvCxnSpPr>
          <p:nvPr/>
        </p:nvCxnSpPr>
        <p:spPr>
          <a:xfrm>
            <a:off x="1174331" y="5069770"/>
            <a:ext cx="0" cy="1466866"/>
          </a:xfrm>
          <a:prstGeom prst="line">
            <a:avLst/>
          </a:prstGeom>
          <a:ln w="12700">
            <a:solidFill>
              <a:schemeClr val="accent1">
                <a:lumMod val="75000"/>
              </a:schemeClr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" name="Straight Connector 49"/>
          <p:cNvCxnSpPr>
            <a:stCxn id="29" idx="4"/>
          </p:cNvCxnSpPr>
          <p:nvPr/>
        </p:nvCxnSpPr>
        <p:spPr>
          <a:xfrm>
            <a:off x="3453669" y="5067942"/>
            <a:ext cx="2120" cy="1442798"/>
          </a:xfrm>
          <a:prstGeom prst="line">
            <a:avLst/>
          </a:prstGeom>
          <a:ln w="12700">
            <a:solidFill>
              <a:schemeClr val="accent1">
                <a:lumMod val="75000"/>
              </a:schemeClr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2" name="Chart 1"/>
          <p:cNvGraphicFramePr/>
          <p:nvPr>
            <p:extLst/>
          </p:nvPr>
        </p:nvGraphicFramePr>
        <p:xfrm>
          <a:off x="4897383" y="3428650"/>
          <a:ext cx="3282396" cy="271399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pic>
        <p:nvPicPr>
          <p:cNvPr id="5" name="Picture 4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210207" y="6276740"/>
            <a:ext cx="441366" cy="540000"/>
          </a:xfrm>
          <a:prstGeom prst="rect">
            <a:avLst/>
          </a:prstGeom>
        </p:spPr>
      </p:pic>
      <p:pic>
        <p:nvPicPr>
          <p:cNvPr id="6" name="Picture 5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659840" y="6276740"/>
            <a:ext cx="443077" cy="540000"/>
          </a:xfrm>
          <a:prstGeom prst="rect">
            <a:avLst/>
          </a:prstGeom>
        </p:spPr>
      </p:pic>
      <p:graphicFrame>
        <p:nvGraphicFramePr>
          <p:cNvPr id="19" name="Chart 18"/>
          <p:cNvGraphicFramePr>
            <a:graphicFrameLocks/>
          </p:cNvGraphicFramePr>
          <p:nvPr>
            <p:extLst/>
          </p:nvPr>
        </p:nvGraphicFramePr>
        <p:xfrm>
          <a:off x="2096963" y="1185585"/>
          <a:ext cx="2616735" cy="249025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9"/>
          </a:graphicData>
        </a:graphic>
      </p:graphicFrame>
      <p:sp>
        <p:nvSpPr>
          <p:cNvPr id="29" name="Oval 28"/>
          <p:cNvSpPr/>
          <p:nvPr/>
        </p:nvSpPr>
        <p:spPr>
          <a:xfrm>
            <a:off x="3270879" y="4671898"/>
            <a:ext cx="365579" cy="396044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sz="1800" kern="1200">
              <a:solidFill>
                <a:prstClr val="white"/>
              </a:solidFill>
            </a:endParaRPr>
          </a:p>
        </p:txBody>
      </p:sp>
      <p:sp>
        <p:nvSpPr>
          <p:cNvPr id="30" name="Oval 29"/>
          <p:cNvSpPr/>
          <p:nvPr/>
        </p:nvSpPr>
        <p:spPr>
          <a:xfrm>
            <a:off x="991543" y="4673726"/>
            <a:ext cx="365579" cy="396044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sz="1800" kern="1200">
              <a:solidFill>
                <a:prstClr val="white"/>
              </a:solidFill>
            </a:endParaRPr>
          </a:p>
        </p:txBody>
      </p:sp>
      <p:sp>
        <p:nvSpPr>
          <p:cNvPr id="31" name="Oval 30"/>
          <p:cNvSpPr/>
          <p:nvPr/>
        </p:nvSpPr>
        <p:spPr>
          <a:xfrm>
            <a:off x="2137853" y="4676738"/>
            <a:ext cx="365579" cy="396044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sz="1800" kern="1200">
              <a:solidFill>
                <a:prstClr val="white"/>
              </a:solidFill>
            </a:endParaRPr>
          </a:p>
        </p:txBody>
      </p:sp>
      <p:sp>
        <p:nvSpPr>
          <p:cNvPr id="44" name="TextBox 43"/>
          <p:cNvSpPr txBox="1"/>
          <p:nvPr/>
        </p:nvSpPr>
        <p:spPr>
          <a:xfrm>
            <a:off x="267903" y="5382055"/>
            <a:ext cx="843501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1050" b="1" kern="1200" dirty="0" smtClean="0">
                <a:solidFill>
                  <a:srgbClr val="94C600">
                    <a:lumMod val="75000"/>
                  </a:srgbClr>
                </a:solidFill>
                <a:latin typeface="Century Gothic"/>
                <a:ea typeface="+mn-ea"/>
                <a:cs typeface="+mn-cs"/>
              </a:rPr>
              <a:t>2001-2004</a:t>
            </a:r>
            <a:endParaRPr lang="en-GB" sz="1050" b="1" kern="1200" baseline="-25000" dirty="0">
              <a:solidFill>
                <a:srgbClr val="94C600">
                  <a:lumMod val="75000"/>
                </a:srgbClr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45" name="TextBox 44"/>
          <p:cNvSpPr txBox="1"/>
          <p:nvPr/>
        </p:nvSpPr>
        <p:spPr>
          <a:xfrm>
            <a:off x="267903" y="5911000"/>
            <a:ext cx="843501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1050" b="1" kern="1200" dirty="0" smtClean="0">
                <a:solidFill>
                  <a:srgbClr val="94C600">
                    <a:lumMod val="75000"/>
                  </a:srgbClr>
                </a:solidFill>
                <a:latin typeface="Century Gothic"/>
                <a:ea typeface="+mn-ea"/>
                <a:cs typeface="+mn-cs"/>
              </a:rPr>
              <a:t>2005-2008</a:t>
            </a:r>
            <a:endParaRPr lang="en-GB" sz="1050" b="1" kern="1200" baseline="-25000" dirty="0">
              <a:solidFill>
                <a:srgbClr val="94C600">
                  <a:lumMod val="75000"/>
                </a:srgbClr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46" name="TextBox 45"/>
          <p:cNvSpPr txBox="1"/>
          <p:nvPr/>
        </p:nvSpPr>
        <p:spPr>
          <a:xfrm>
            <a:off x="267903" y="6451935"/>
            <a:ext cx="843501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1050" b="1" kern="1200" dirty="0" smtClean="0">
                <a:solidFill>
                  <a:srgbClr val="94C600">
                    <a:lumMod val="75000"/>
                  </a:srgbClr>
                </a:solidFill>
                <a:latin typeface="Century Gothic"/>
                <a:ea typeface="+mn-ea"/>
                <a:cs typeface="+mn-cs"/>
              </a:rPr>
              <a:t>2009-2012</a:t>
            </a:r>
            <a:endParaRPr lang="en-GB" sz="1050" b="1" kern="1200" baseline="-25000" dirty="0">
              <a:solidFill>
                <a:srgbClr val="94C600">
                  <a:lumMod val="75000"/>
                </a:srgbClr>
              </a:solidFill>
              <a:latin typeface="Century Gothic"/>
              <a:ea typeface="+mn-ea"/>
              <a:cs typeface="+mn-cs"/>
            </a:endParaRPr>
          </a:p>
        </p:txBody>
      </p:sp>
      <p:pic>
        <p:nvPicPr>
          <p:cNvPr id="69" name="Picture 33" descr="C:\Users\Ivy\AppData\Local\Microsoft\Windows\Temporary Internet Files\Content.IE5\A9FPQCJM\dollar-sign[1].jpg"/>
          <p:cNvPicPr>
            <a:picLocks noChangeAspect="1" noChangeArrowheads="1"/>
          </p:cNvPicPr>
          <p:nvPr/>
        </p:nvPicPr>
        <p:blipFill>
          <a:blip r:embed="rId10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duotone>
              <a:prstClr val="black"/>
              <a:schemeClr val="accent5">
                <a:tint val="45000"/>
                <a:satMod val="400000"/>
              </a:schemeClr>
            </a:duotone>
            <a:extLst>
              <a:ext uri="{BEBA8EAE-BF5A-486C-A8C5-ECC9F3942E4B}">
                <a14:imgProps xmlns:a14="http://schemas.microsoft.com/office/drawing/2010/main">
                  <a14:imgLayer r:embed="rId11">
                    <a14:imgEffect>
                      <a14:colorTemperature colorTemp="8800"/>
                    </a14:imgEffect>
                    <a14:imgEffect>
                      <a14:brightnessContrast bright="20000" contrast="-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20555015">
            <a:off x="209213" y="1784991"/>
            <a:ext cx="672768" cy="100826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0" name="Picture 23" descr="C:\Users\Ivy\AppData\Local\Microsoft\Windows\Temporary Internet Files\Content.IE5\BYR9RK3T\gi_patientharm_questionnaire_300-300x200[1].jpg"/>
          <p:cNvPicPr>
            <a:picLocks noChangeAspect="1" noChangeArrowheads="1"/>
          </p:cNvPicPr>
          <p:nvPr/>
        </p:nvPicPr>
        <p:blipFill>
          <a:blip r:embed="rId12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duotone>
              <a:prstClr val="black"/>
              <a:schemeClr val="accent1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05353" y="4194021"/>
            <a:ext cx="999366" cy="721764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1" name="Picture 70"/>
          <p:cNvPicPr>
            <a:picLocks noChangeAspect="1"/>
          </p:cNvPicPr>
          <p:nvPr/>
        </p:nvPicPr>
        <p:blipFill rotWithShape="1">
          <a:blip r:embed="rId13" cstate="print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backgroundRemoval t="10000" b="90000" l="10000" r="90000">
                        <a14:foregroundMark x1="35509" y1="42016" x2="35509" y2="42016"/>
                        <a14:foregroundMark x1="38514" y1="48695" x2="38514" y2="48695"/>
                        <a14:foregroundMark x1="47402" y1="77838" x2="47402" y2="77838"/>
                        <a14:foregroundMark x1="48476" y1="73103" x2="48476" y2="73103"/>
                        <a14:foregroundMark x1="48647" y1="59624" x2="48647" y2="59624"/>
                        <a14:foregroundMark x1="43066" y1="60777" x2="43066" y2="60777"/>
                        <a14:foregroundMark x1="43753" y1="68913" x2="43753" y2="68913"/>
                        <a14:foregroundMark x1="45470" y1="30176" x2="45470" y2="30176"/>
                        <a14:foregroundMark x1="33705" y1="42137" x2="33705" y2="42137"/>
                        <a14:foregroundMark x1="34607" y1="39769" x2="34607" y2="39769"/>
                        <a14:foregroundMark x1="36539" y1="44262" x2="38085" y2="47662"/>
                        <a14:foregroundMark x1="39030" y1="49423" x2="42078" y2="52580"/>
                        <a14:foregroundMark x1="56290" y1="51913" x2="56290" y2="51913"/>
                        <a14:foregroundMark x1="57535" y1="53005" x2="61271" y2="51913"/>
                        <a14:foregroundMark x1="46930" y1="28233" x2="46930" y2="28233"/>
                        <a14:foregroundMark x1="45985" y1="29083" x2="45985" y2="29083"/>
                        <a14:foregroundMark x1="49592" y1="29265" x2="49592" y2="29265"/>
                        <a14:foregroundMark x1="50494" y1="29872" x2="50494" y2="29872"/>
                        <a14:foregroundMark x1="52769" y1="28658" x2="52769" y2="28658"/>
                        <a14:foregroundMark x1="51567" y1="29630" x2="51567" y2="29630"/>
                        <a14:foregroundMark x1="50365" y1="28537" x2="50365" y2="28537"/>
                        <a14:foregroundMark x1="55646" y1="29569" x2="55646" y2="29569"/>
                        <a14:foregroundMark x1="55990" y1="30844" x2="55990" y2="30844"/>
                        <a14:foregroundMark x1="57235" y1="30419" x2="57235" y2="30419"/>
                        <a14:foregroundMark x1="58824" y1="31330" x2="58824" y2="31330"/>
                        <a14:foregroundMark x1="58609" y1="33151" x2="58609" y2="33151"/>
                        <a14:foregroundMark x1="57192" y1="33455" x2="57192" y2="33455"/>
                        <a14:foregroundMark x1="54315" y1="30237" x2="54315" y2="30237"/>
                        <a14:foregroundMark x1="53027" y1="31330" x2="53027" y2="31330"/>
                        <a14:foregroundMark x1="58222" y1="35033" x2="58222" y2="35033"/>
                        <a14:foregroundMark x1="59081" y1="32726" x2="59081" y2="32726"/>
                        <a14:foregroundMark x1="59511" y1="31026" x2="59511" y2="31026"/>
                        <a14:foregroundMark x1="60369" y1="52216" x2="60369" y2="52216"/>
                        <a14:foregroundMark x1="57879" y1="53127" x2="57879" y2="53127"/>
                        <a14:foregroundMark x1="57407" y1="54827" x2="57407" y2="54827"/>
                        <a14:foregroundMark x1="44654" y1="32240" x2="44654" y2="32240"/>
                        <a14:foregroundMark x1="45170" y1="31148" x2="45170" y2="31148"/>
                        <a14:foregroundMark x1="57836" y1="36248" x2="57836" y2="36248"/>
                        <a14:foregroundMark x1="53328" y1="28537" x2="53328" y2="28537"/>
                        <a14:foregroundMark x1="51911" y1="28840" x2="51911" y2="28840"/>
                        <a14:foregroundMark x1="50837" y1="30662" x2="50837" y2="30662"/>
                        <a14:foregroundMark x1="51052" y1="32726" x2="51052" y2="32726"/>
                        <a14:foregroundMark x1="51911" y1="32665" x2="51911" y2="32665"/>
                        <a14:foregroundMark x1="48433" y1="28355" x2="48433" y2="28355"/>
                        <a14:foregroundMark x1="44139" y1="34608" x2="44139" y2="34608"/>
                        <a14:foregroundMark x1="53972" y1="76078" x2="53972" y2="76078"/>
                        <a14:foregroundMark x1="58308" y1="77110" x2="58308" y2="77110"/>
                        <a14:foregroundMark x1="53800" y1="70067" x2="53800" y2="70067"/>
                        <a14:foregroundMark x1="54702" y1="77838" x2="54702" y2="77838"/>
                        <a14:foregroundMark x1="46071" y1="78749" x2="46071" y2="78749"/>
                        <a14:foregroundMark x1="57278" y1="76988" x2="57278" y2="76988"/>
                        <a14:foregroundMark x1="59296" y1="76746" x2="59296" y2="76746"/>
                        <a14:foregroundMark x1="56290" y1="78628" x2="56290" y2="78628"/>
                        <a14:foregroundMark x1="55474" y1="79235" x2="55474" y2="79235"/>
                        <a14:foregroundMark x1="53242" y1="71706" x2="53242" y2="71706"/>
                        <a14:foregroundMark x1="53456" y1="72799" x2="53456" y2="72799"/>
                        <a14:foregroundMark x1="54787" y1="72981" x2="54787" y2="72981"/>
                        <a14:foregroundMark x1="53714" y1="74742" x2="53714" y2="74742"/>
                        <a14:foregroundMark x1="55389" y1="74985" x2="55389" y2="74985"/>
                        <a14:foregroundMark x1="54873" y1="74438" x2="54873" y2="74438"/>
                        <a14:foregroundMark x1="54573" y1="75835" x2="54573" y2="75835"/>
                        <a14:backgroundMark x1="45985" y1="31330" x2="45985" y2="31330"/>
                        <a14:backgroundMark x1="47574" y1="30844" x2="47574" y2="30844"/>
                        <a14:backgroundMark x1="49549" y1="30662" x2="49549" y2="30662"/>
                        <a14:backgroundMark x1="52383" y1="31087" x2="52383" y2="31087"/>
                        <a14:backgroundMark x1="54143" y1="31815" x2="54143" y2="31815"/>
                        <a14:backgroundMark x1="57535" y1="34487" x2="57535" y2="34487"/>
                        <a14:backgroundMark x1="46715" y1="32180" x2="46715" y2="32180"/>
                        <a14:backgroundMark x1="52812" y1="32240" x2="52812" y2="32240"/>
                        <a14:backgroundMark x1="56677" y1="31937" x2="56677" y2="31937"/>
                        <a14:backgroundMark x1="55217" y1="33212" x2="55217" y2="33212"/>
                      </a14:backgroundRemoval>
                    </a14:imgEffect>
                    <a14:imgEffect>
                      <a14:saturation sat="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33077" t="25575" r="32228" b="19498"/>
          <a:stretch/>
        </p:blipFill>
        <p:spPr>
          <a:xfrm>
            <a:off x="6636322" y="157347"/>
            <a:ext cx="723134" cy="1024126"/>
          </a:xfrm>
          <a:prstGeom prst="rect">
            <a:avLst/>
          </a:prstGeom>
        </p:spPr>
      </p:pic>
      <p:pic>
        <p:nvPicPr>
          <p:cNvPr id="72" name="Picture 36" descr="C:\Users\Ivy\AppData\Local\Microsoft\Windows\Temporary Internet Files\Content.IE5\Z2ME05OT\ambulance_plain_red[1].png"/>
          <p:cNvPicPr>
            <a:picLocks noChangeAspect="1" noChangeArrowheads="1"/>
          </p:cNvPicPr>
          <p:nvPr/>
        </p:nvPicPr>
        <p:blipFill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50049" y="3764296"/>
            <a:ext cx="720764" cy="78082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77" name="TextBox 176"/>
          <p:cNvSpPr txBox="1"/>
          <p:nvPr/>
        </p:nvSpPr>
        <p:spPr>
          <a:xfrm>
            <a:off x="317989" y="189462"/>
            <a:ext cx="2492990" cy="67710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TW" altLang="en-US" sz="2000" b="1" kern="1200" dirty="0">
                <a:solidFill>
                  <a:srgbClr val="00682F"/>
                </a:solidFill>
                <a:latin typeface="微軟正黑體"/>
                <a:ea typeface="微軟正黑體"/>
                <a:cs typeface="Aharoni" panose="02010803020104030203" pitchFamily="2" charset="-79"/>
              </a:rPr>
              <a:t>灣仔區兒童</a:t>
            </a:r>
            <a:r>
              <a:rPr lang="zh-TW" altLang="en-US" sz="2000" b="1" kern="1200" dirty="0">
                <a:solidFill>
                  <a:srgbClr val="FF6700">
                    <a:lumMod val="75000"/>
                  </a:srgbClr>
                </a:solidFill>
                <a:latin typeface="微軟正黑體"/>
                <a:ea typeface="微軟正黑體"/>
                <a:cs typeface="Aharoni" panose="02010803020104030203" pitchFamily="2" charset="-79"/>
              </a:rPr>
              <a:t>損傷</a:t>
            </a:r>
            <a:r>
              <a:rPr lang="zh-TW" altLang="en-US" sz="2000" b="1" kern="1200" dirty="0">
                <a:solidFill>
                  <a:srgbClr val="00682F"/>
                </a:solidFill>
                <a:latin typeface="微軟正黑體"/>
                <a:ea typeface="微軟正黑體"/>
                <a:cs typeface="Aharoni" panose="02010803020104030203" pitchFamily="2" charset="-79"/>
              </a:rPr>
              <a:t>概覽</a:t>
            </a:r>
            <a:r>
              <a:rPr lang="en-GB" sz="2000" b="1" kern="1200" dirty="0">
                <a:solidFill>
                  <a:srgbClr val="00682F"/>
                </a:solidFill>
                <a:latin typeface="+mn-lt"/>
                <a:ea typeface="+mn-ea"/>
                <a:cs typeface="Aharoni" panose="02010803020104030203" pitchFamily="2" charset="-79"/>
              </a:rPr>
              <a:t/>
            </a:r>
            <a:br>
              <a:rPr lang="en-GB" sz="2000" b="1" kern="1200" dirty="0">
                <a:solidFill>
                  <a:srgbClr val="00682F"/>
                </a:solidFill>
                <a:latin typeface="+mn-lt"/>
                <a:ea typeface="+mn-ea"/>
                <a:cs typeface="Aharoni" panose="02010803020104030203" pitchFamily="2" charset="-79"/>
              </a:rPr>
            </a:br>
            <a:r>
              <a:rPr lang="en-GB" sz="1800" kern="1200" dirty="0" smtClean="0">
                <a:solidFill>
                  <a:srgbClr val="00682F"/>
                </a:solidFill>
                <a:latin typeface="Berlin Sans FB Demi" panose="020E0802020502020306" pitchFamily="34" charset="0"/>
                <a:ea typeface="+mn-ea"/>
                <a:cs typeface="Aharoni" panose="02010803020104030203" pitchFamily="2" charset="-79"/>
              </a:rPr>
              <a:t>2001-2012 </a:t>
            </a:r>
            <a:endParaRPr lang="en-GB" sz="1800" kern="1200" dirty="0">
              <a:solidFill>
                <a:srgbClr val="00682F"/>
              </a:solidFill>
              <a:latin typeface="Berlin Sans FB Demi" panose="020E0802020502020306" pitchFamily="34" charset="0"/>
              <a:ea typeface="+mn-ea"/>
              <a:cs typeface="Aharoni" panose="02010803020104030203" pitchFamily="2" charset="-79"/>
            </a:endParaRPr>
          </a:p>
        </p:txBody>
      </p:sp>
      <p:sp>
        <p:nvSpPr>
          <p:cNvPr id="183" name="TextBox 182"/>
          <p:cNvSpPr txBox="1"/>
          <p:nvPr/>
        </p:nvSpPr>
        <p:spPr>
          <a:xfrm>
            <a:off x="4749002" y="3383704"/>
            <a:ext cx="156966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TW" altLang="en-US" sz="1800" b="1" kern="1200" dirty="0" smtClean="0">
                <a:solidFill>
                  <a:srgbClr val="00682F"/>
                </a:solidFill>
                <a:latin typeface="Century Gothic"/>
                <a:ea typeface="微軟正黑體"/>
                <a:cs typeface="Aharoni" panose="02010803020104030203" pitchFamily="2" charset="-79"/>
              </a:rPr>
              <a:t>急症室求診率</a:t>
            </a:r>
            <a:endParaRPr lang="en-GB" sz="1800" b="1" kern="1200" dirty="0">
              <a:solidFill>
                <a:srgbClr val="00682F"/>
              </a:solidFill>
              <a:latin typeface="Century Gothic"/>
              <a:ea typeface="+mn-ea"/>
              <a:cs typeface="Aharoni" panose="02010803020104030203" pitchFamily="2" charset="-79"/>
            </a:endParaRPr>
          </a:p>
        </p:txBody>
      </p:sp>
      <p:sp>
        <p:nvSpPr>
          <p:cNvPr id="184" name="TextBox 183"/>
          <p:cNvSpPr txBox="1"/>
          <p:nvPr/>
        </p:nvSpPr>
        <p:spPr>
          <a:xfrm>
            <a:off x="4752165" y="624835"/>
            <a:ext cx="110799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TW" altLang="en-US" sz="1800" b="1" kern="1200" dirty="0" smtClean="0">
                <a:solidFill>
                  <a:srgbClr val="00682F"/>
                </a:solidFill>
                <a:latin typeface="Century Gothic"/>
                <a:ea typeface="微軟正黑體"/>
                <a:cs typeface="Aharoni" panose="02010803020104030203" pitchFamily="2" charset="-79"/>
              </a:rPr>
              <a:t>高危組</a:t>
            </a:r>
            <a:r>
              <a:rPr lang="zh-TW" altLang="en-US" sz="1800" b="1" kern="1200" dirty="0">
                <a:solidFill>
                  <a:srgbClr val="00682F"/>
                </a:solidFill>
                <a:latin typeface="Century Gothic"/>
                <a:ea typeface="微軟正黑體"/>
                <a:cs typeface="Aharoni" panose="02010803020104030203" pitchFamily="2" charset="-79"/>
              </a:rPr>
              <a:t>別</a:t>
            </a:r>
            <a:endParaRPr lang="en-GB" sz="1800" b="1" kern="1200" dirty="0">
              <a:solidFill>
                <a:srgbClr val="00682F"/>
              </a:solidFill>
              <a:latin typeface="Century Gothic"/>
              <a:ea typeface="+mn-ea"/>
              <a:cs typeface="Aharoni" panose="02010803020104030203" pitchFamily="2" charset="-79"/>
            </a:endParaRPr>
          </a:p>
        </p:txBody>
      </p:sp>
      <p:sp>
        <p:nvSpPr>
          <p:cNvPr id="185" name="TextBox 184"/>
          <p:cNvSpPr txBox="1"/>
          <p:nvPr/>
        </p:nvSpPr>
        <p:spPr>
          <a:xfrm>
            <a:off x="218287" y="1240169"/>
            <a:ext cx="180049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TW" altLang="en-US" sz="1800" b="1" kern="1200" dirty="0">
                <a:solidFill>
                  <a:srgbClr val="00682F"/>
                </a:solidFill>
                <a:latin typeface="Century Gothic"/>
                <a:ea typeface="微軟正黑體"/>
                <a:cs typeface="Aharoni" panose="02010803020104030203" pitchFamily="2" charset="-79"/>
              </a:rPr>
              <a:t>急症室醫療開支</a:t>
            </a:r>
            <a:endParaRPr lang="en-GB" sz="1800" b="1" kern="1200" dirty="0">
              <a:solidFill>
                <a:srgbClr val="00682F"/>
              </a:solidFill>
              <a:latin typeface="Century Gothic"/>
              <a:ea typeface="+mn-ea"/>
              <a:cs typeface="Aharoni" panose="02010803020104030203" pitchFamily="2" charset="-79"/>
            </a:endParaRPr>
          </a:p>
        </p:txBody>
      </p:sp>
      <p:sp>
        <p:nvSpPr>
          <p:cNvPr id="186" name="TextBox 185"/>
          <p:cNvSpPr txBox="1"/>
          <p:nvPr/>
        </p:nvSpPr>
        <p:spPr>
          <a:xfrm>
            <a:off x="218285" y="3657686"/>
            <a:ext cx="226215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TW" altLang="en-US" sz="1800" b="1" kern="1200" dirty="0" smtClean="0">
                <a:solidFill>
                  <a:srgbClr val="00682F"/>
                </a:solidFill>
                <a:latin typeface="Century Gothic"/>
                <a:ea typeface="微軟正黑體"/>
                <a:cs typeface="Aharoni" panose="02010803020104030203" pitchFamily="2" charset="-79"/>
              </a:rPr>
              <a:t>值得注意之損傷種類</a:t>
            </a:r>
            <a:endParaRPr lang="en-GB" sz="1800" b="1" kern="1200" dirty="0">
              <a:solidFill>
                <a:srgbClr val="00682F"/>
              </a:solidFill>
              <a:latin typeface="Century Gothic"/>
              <a:ea typeface="+mn-ea"/>
              <a:cs typeface="Aharoni" panose="02010803020104030203" pitchFamily="2" charset="-79"/>
            </a:endParaRPr>
          </a:p>
        </p:txBody>
      </p:sp>
      <p:sp>
        <p:nvSpPr>
          <p:cNvPr id="212" name="TextBox 1"/>
          <p:cNvSpPr txBox="1"/>
          <p:nvPr/>
        </p:nvSpPr>
        <p:spPr>
          <a:xfrm>
            <a:off x="560430" y="1859876"/>
            <a:ext cx="1673496" cy="939165"/>
          </a:xfrm>
          <a:prstGeom prst="rect">
            <a:avLst/>
          </a:prstGeom>
        </p:spPr>
        <p:txBody>
          <a:bodyPr wrap="square" rtlCol="0"/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zh-TW" altLang="en-US" kern="1200" dirty="0" smtClean="0">
                <a:solidFill>
                  <a:prstClr val="black"/>
                </a:solidFill>
              </a:rPr>
              <a:t>每年</a:t>
            </a:r>
            <a:r>
              <a:rPr lang="zh-TW" altLang="en-US" kern="1200" dirty="0">
                <a:solidFill>
                  <a:prstClr val="black"/>
                </a:solidFill>
              </a:rPr>
              <a:t>有</a:t>
            </a:r>
            <a:r>
              <a:rPr lang="en-US" kern="1200" dirty="0">
                <a:solidFill>
                  <a:prstClr val="black"/>
                </a:solidFill>
              </a:rPr>
              <a:t> </a:t>
            </a:r>
            <a:r>
              <a:rPr lang="en-US" kern="1200" dirty="0" smtClean="0">
                <a:solidFill>
                  <a:prstClr val="black"/>
                </a:solidFill>
              </a:rPr>
              <a:t>3</a:t>
            </a:r>
            <a:r>
              <a:rPr lang="en-US" altLang="zh-TW" kern="1200" dirty="0" smtClean="0">
                <a:solidFill>
                  <a:prstClr val="black"/>
                </a:solidFill>
              </a:rPr>
              <a:t>7.3</a:t>
            </a:r>
            <a:r>
              <a:rPr lang="en-US" kern="1200" dirty="0" smtClean="0">
                <a:solidFill>
                  <a:prstClr val="black"/>
                </a:solidFill>
              </a:rPr>
              <a:t>% </a:t>
            </a:r>
            <a:r>
              <a:rPr lang="en-US" sz="2000" b="1" kern="1200" dirty="0" smtClean="0">
                <a:solidFill>
                  <a:srgbClr val="C00000"/>
                </a:solidFill>
              </a:rPr>
              <a:t>$</a:t>
            </a:r>
            <a:r>
              <a:rPr lang="en-US" altLang="zh-TW" sz="2000" b="1" kern="1200" dirty="0" smtClean="0">
                <a:solidFill>
                  <a:srgbClr val="C00000"/>
                </a:solidFill>
              </a:rPr>
              <a:t>301,351</a:t>
            </a:r>
            <a:endParaRPr lang="en-US" sz="1200" kern="1200" dirty="0" smtClean="0">
              <a:solidFill>
                <a:prstClr val="black"/>
              </a:solidFill>
            </a:endParaRPr>
          </a:p>
          <a:p>
            <a:pPr algn="ctr"/>
            <a:r>
              <a:rPr lang="zh-TW" altLang="en-US" sz="2400" b="1" kern="1200" dirty="0" smtClean="0">
                <a:solidFill>
                  <a:srgbClr val="C00000"/>
                </a:solidFill>
              </a:rPr>
              <a:t>可避免</a:t>
            </a:r>
            <a:endParaRPr lang="en-GB" sz="2800" b="1" kern="1200" dirty="0">
              <a:solidFill>
                <a:srgbClr val="C00000"/>
              </a:solidFill>
            </a:endParaRPr>
          </a:p>
        </p:txBody>
      </p:sp>
      <p:sp>
        <p:nvSpPr>
          <p:cNvPr id="213" name="TextBox 212"/>
          <p:cNvSpPr txBox="1"/>
          <p:nvPr/>
        </p:nvSpPr>
        <p:spPr>
          <a:xfrm>
            <a:off x="7032880" y="804038"/>
            <a:ext cx="1747594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TW" altLang="en-US" sz="1050" kern="1200" baseline="-25000" dirty="0" smtClean="0">
                <a:solidFill>
                  <a:prstClr val="black"/>
                </a:solidFill>
                <a:latin typeface="Century Gothic"/>
                <a:ea typeface="微軟正黑體"/>
                <a:cs typeface="+mn-cs"/>
              </a:rPr>
              <a:t>每十萬人</a:t>
            </a:r>
            <a:r>
              <a:rPr lang="en-US" altLang="zh-TW" sz="3200" kern="1200" dirty="0" smtClean="0">
                <a:solidFill>
                  <a:prstClr val="black"/>
                </a:solidFill>
                <a:latin typeface="Century Gothic"/>
                <a:ea typeface="微軟正黑體"/>
                <a:cs typeface="+mn-cs"/>
              </a:rPr>
              <a:t>6,772</a:t>
            </a:r>
            <a:r>
              <a:rPr lang="zh-TW" altLang="en-US" sz="1050" kern="1200" baseline="-25000" dirty="0" smtClean="0">
                <a:solidFill>
                  <a:prstClr val="black"/>
                </a:solidFill>
                <a:latin typeface="Century Gothic"/>
                <a:ea typeface="微軟正黑體"/>
                <a:cs typeface="+mn-cs"/>
              </a:rPr>
              <a:t>人次</a:t>
            </a:r>
            <a:endParaRPr lang="en-GB" sz="1050" kern="1200" baseline="-25000" dirty="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214" name="TextBox 1"/>
          <p:cNvSpPr txBox="1"/>
          <p:nvPr/>
        </p:nvSpPr>
        <p:spPr>
          <a:xfrm>
            <a:off x="2503358" y="2022232"/>
            <a:ext cx="1692236" cy="816952"/>
          </a:xfrm>
          <a:prstGeom prst="rect">
            <a:avLst/>
          </a:prstGeom>
        </p:spPr>
        <p:txBody>
          <a:bodyPr wrap="square" rtlCol="0"/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zh-TW" altLang="en-US" sz="1400" b="1" kern="1200" dirty="0" smtClean="0">
                <a:solidFill>
                  <a:prstClr val="black"/>
                </a:solidFill>
              </a:rPr>
              <a:t>每年</a:t>
            </a:r>
            <a:r>
              <a:rPr lang="zh-TW" altLang="en-US" sz="1600" b="1" kern="1200" dirty="0" smtClean="0">
                <a:solidFill>
                  <a:prstClr val="black"/>
                </a:solidFill>
              </a:rPr>
              <a:t>共</a:t>
            </a:r>
            <a:endParaRPr lang="en-US" sz="1400" b="1" kern="1200" dirty="0" smtClean="0">
              <a:solidFill>
                <a:prstClr val="black"/>
              </a:solidFill>
            </a:endParaRPr>
          </a:p>
          <a:p>
            <a:pPr algn="ctr"/>
            <a:r>
              <a:rPr lang="en-US" sz="2400" b="1" kern="1200" dirty="0" smtClean="0">
                <a:solidFill>
                  <a:prstClr val="black"/>
                </a:solidFill>
              </a:rPr>
              <a:t>$</a:t>
            </a:r>
            <a:r>
              <a:rPr lang="en-US" altLang="zh-TW" sz="2400" b="1" kern="1200" dirty="0" smtClean="0">
                <a:solidFill>
                  <a:prstClr val="black"/>
                </a:solidFill>
              </a:rPr>
              <a:t>807,100</a:t>
            </a:r>
            <a:r>
              <a:rPr lang="en-US" sz="2000" kern="1200" dirty="0" smtClean="0">
                <a:solidFill>
                  <a:prstClr val="black"/>
                </a:solidFill>
              </a:rPr>
              <a:t/>
            </a:r>
            <a:br>
              <a:rPr lang="en-US" sz="2000" kern="1200" dirty="0" smtClean="0">
                <a:solidFill>
                  <a:prstClr val="black"/>
                </a:solidFill>
              </a:rPr>
            </a:br>
            <a:endParaRPr lang="en-GB" sz="2800" b="1" kern="1200" dirty="0">
              <a:solidFill>
                <a:prstClr val="black"/>
              </a:solidFill>
            </a:endParaRPr>
          </a:p>
        </p:txBody>
      </p:sp>
      <p:sp>
        <p:nvSpPr>
          <p:cNvPr id="215" name="TextBox 1"/>
          <p:cNvSpPr txBox="1"/>
          <p:nvPr/>
        </p:nvSpPr>
        <p:spPr>
          <a:xfrm>
            <a:off x="591087" y="4221088"/>
            <a:ext cx="1136322" cy="720000"/>
          </a:xfrm>
          <a:prstGeom prst="rect">
            <a:avLst/>
          </a:prstGeom>
        </p:spPr>
        <p:txBody>
          <a:bodyPr wrap="square" rtlCol="0"/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zh-TW" altLang="en-US" sz="1200" kern="1200" dirty="0">
                <a:solidFill>
                  <a:srgbClr val="0000FF"/>
                </a:solidFill>
              </a:rPr>
              <a:t>改善中</a:t>
            </a:r>
            <a:endParaRPr lang="en-US" sz="1200" kern="1200" dirty="0">
              <a:solidFill>
                <a:srgbClr val="0000FF"/>
              </a:solidFill>
            </a:endParaRPr>
          </a:p>
          <a:p>
            <a:pPr algn="ctr"/>
            <a:r>
              <a:rPr lang="zh-TW" altLang="en-US" sz="1200" b="1" kern="1200" dirty="0" smtClean="0">
                <a:solidFill>
                  <a:srgbClr val="00682F"/>
                </a:solidFill>
              </a:rPr>
              <a:t>家居</a:t>
            </a:r>
            <a:r>
              <a:rPr lang="zh-TW" altLang="en-US" sz="1200" b="1" kern="1200" dirty="0">
                <a:solidFill>
                  <a:srgbClr val="00682F"/>
                </a:solidFill>
              </a:rPr>
              <a:t>意外</a:t>
            </a:r>
            <a:endParaRPr lang="en-GB" sz="1200" b="1" kern="1200" dirty="0">
              <a:solidFill>
                <a:srgbClr val="00682F"/>
              </a:solidFill>
            </a:endParaRPr>
          </a:p>
        </p:txBody>
      </p:sp>
      <p:sp>
        <p:nvSpPr>
          <p:cNvPr id="216" name="TextBox 1"/>
          <p:cNvSpPr txBox="1"/>
          <p:nvPr/>
        </p:nvSpPr>
        <p:spPr>
          <a:xfrm>
            <a:off x="2883124" y="4226208"/>
            <a:ext cx="1136492" cy="720000"/>
          </a:xfrm>
          <a:prstGeom prst="rect">
            <a:avLst/>
          </a:prstGeom>
        </p:spPr>
        <p:txBody>
          <a:bodyPr wrap="square" rtlCol="0"/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zh-TW" altLang="en-US" sz="1200" kern="1200" dirty="0">
                <a:solidFill>
                  <a:prstClr val="black"/>
                </a:solidFill>
              </a:rPr>
              <a:t>有待改善</a:t>
            </a:r>
            <a:endParaRPr lang="en-US" sz="1200" kern="1200" dirty="0">
              <a:solidFill>
                <a:prstClr val="black"/>
              </a:solidFill>
            </a:endParaRPr>
          </a:p>
          <a:p>
            <a:pPr algn="ctr"/>
            <a:r>
              <a:rPr lang="zh-TW" altLang="en-US" sz="1200" b="1" kern="1200" dirty="0" smtClean="0">
                <a:solidFill>
                  <a:srgbClr val="00682F"/>
                </a:solidFill>
              </a:rPr>
              <a:t>交通意外</a:t>
            </a:r>
            <a:endParaRPr lang="en-GB" sz="1200" b="1" kern="1200" dirty="0">
              <a:solidFill>
                <a:srgbClr val="00682F"/>
              </a:solidFill>
            </a:endParaRPr>
          </a:p>
        </p:txBody>
      </p:sp>
      <p:sp>
        <p:nvSpPr>
          <p:cNvPr id="217" name="TextBox 1"/>
          <p:cNvSpPr txBox="1"/>
          <p:nvPr/>
        </p:nvSpPr>
        <p:spPr>
          <a:xfrm>
            <a:off x="1644738" y="4221168"/>
            <a:ext cx="1337130" cy="720000"/>
          </a:xfrm>
          <a:prstGeom prst="rect">
            <a:avLst/>
          </a:prstGeom>
        </p:spPr>
        <p:txBody>
          <a:bodyPr wrap="square" rtlCol="0"/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zh-TW" altLang="en-US" sz="1200" kern="1200" dirty="0">
                <a:solidFill>
                  <a:srgbClr val="C00000"/>
                </a:solidFill>
              </a:rPr>
              <a:t>惡化中</a:t>
            </a:r>
            <a:endParaRPr lang="en-US" sz="1200" kern="1200" dirty="0">
              <a:solidFill>
                <a:srgbClr val="C00000"/>
              </a:solidFill>
            </a:endParaRPr>
          </a:p>
          <a:p>
            <a:pPr algn="ctr"/>
            <a:r>
              <a:rPr lang="zh-TW" altLang="en-US" sz="1200" b="1" kern="1200" dirty="0" smtClean="0">
                <a:solidFill>
                  <a:srgbClr val="00682F"/>
                </a:solidFill>
              </a:rPr>
              <a:t>非禮</a:t>
            </a:r>
            <a:endParaRPr lang="en-GB" sz="1200" b="1" kern="1200" dirty="0">
              <a:solidFill>
                <a:srgbClr val="00682F"/>
              </a:solidFill>
            </a:endParaRPr>
          </a:p>
        </p:txBody>
      </p:sp>
      <p:sp>
        <p:nvSpPr>
          <p:cNvPr id="218" name="TextBox 1"/>
          <p:cNvSpPr txBox="1"/>
          <p:nvPr/>
        </p:nvSpPr>
        <p:spPr>
          <a:xfrm>
            <a:off x="4917874" y="1109869"/>
            <a:ext cx="1315851" cy="324026"/>
          </a:xfrm>
          <a:prstGeom prst="rect">
            <a:avLst/>
          </a:prstGeom>
          <a:ln>
            <a:noFill/>
          </a:ln>
        </p:spPr>
        <p:txBody>
          <a:bodyPr wrap="none" rtlCol="0"/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r>
              <a:rPr lang="zh-TW" altLang="en-US" sz="1600" b="1" kern="1200" dirty="0" smtClean="0">
                <a:ln w="3175">
                  <a:solidFill>
                    <a:srgbClr val="002060"/>
                  </a:solidFill>
                </a:ln>
                <a:solidFill>
                  <a:srgbClr val="0070C0"/>
                </a:solidFill>
              </a:rPr>
              <a:t>男性</a:t>
            </a:r>
            <a:r>
              <a:rPr lang="en-US" sz="1600" kern="1200" dirty="0" smtClean="0">
                <a:ln w="3175">
                  <a:solidFill>
                    <a:srgbClr val="002060"/>
                  </a:solidFill>
                </a:ln>
                <a:solidFill>
                  <a:srgbClr val="0070C0"/>
                </a:solidFill>
              </a:rPr>
              <a:t> </a:t>
            </a:r>
            <a:r>
              <a:rPr lang="en-US" altLang="zh-TW" sz="1600" kern="1200" dirty="0" smtClean="0">
                <a:solidFill>
                  <a:prstClr val="black"/>
                </a:solidFill>
              </a:rPr>
              <a:t>10-14</a:t>
            </a:r>
            <a:r>
              <a:rPr lang="zh-TW" altLang="en-US" sz="1600" kern="1200" dirty="0" smtClean="0">
                <a:solidFill>
                  <a:prstClr val="black"/>
                </a:solidFill>
              </a:rPr>
              <a:t>歲</a:t>
            </a:r>
            <a:endParaRPr lang="en-GB" sz="1600" kern="1200" dirty="0">
              <a:solidFill>
                <a:prstClr val="black"/>
              </a:solidFill>
            </a:endParaRPr>
          </a:p>
        </p:txBody>
      </p:sp>
      <p:sp>
        <p:nvSpPr>
          <p:cNvPr id="219" name="TextBox 1"/>
          <p:cNvSpPr txBox="1"/>
          <p:nvPr/>
        </p:nvSpPr>
        <p:spPr>
          <a:xfrm>
            <a:off x="4917873" y="2492728"/>
            <a:ext cx="1315851" cy="324048"/>
          </a:xfrm>
          <a:prstGeom prst="rect">
            <a:avLst/>
          </a:prstGeom>
        </p:spPr>
        <p:txBody>
          <a:bodyPr wrap="none" rtlCol="0"/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r>
              <a:rPr lang="zh-TW" altLang="en-US" sz="1600" b="1" kern="1200" dirty="0" smtClean="0">
                <a:ln w="3175">
                  <a:solidFill>
                    <a:srgbClr val="002060"/>
                  </a:solidFill>
                </a:ln>
                <a:solidFill>
                  <a:srgbClr val="0070C0"/>
                </a:solidFill>
              </a:rPr>
              <a:t>男性 </a:t>
            </a:r>
            <a:r>
              <a:rPr lang="en-US" altLang="zh-TW" sz="1600" kern="1200" dirty="0" smtClean="0">
                <a:solidFill>
                  <a:prstClr val="black"/>
                </a:solidFill>
              </a:rPr>
              <a:t>15-19</a:t>
            </a:r>
            <a:r>
              <a:rPr lang="zh-TW" altLang="en-US" sz="1600" kern="1200" dirty="0" smtClean="0">
                <a:solidFill>
                  <a:prstClr val="black"/>
                </a:solidFill>
              </a:rPr>
              <a:t>歲</a:t>
            </a:r>
            <a:endParaRPr lang="en-GB" sz="1600" kern="1200" dirty="0">
              <a:solidFill>
                <a:prstClr val="black"/>
              </a:solidFill>
            </a:endParaRPr>
          </a:p>
        </p:txBody>
      </p:sp>
      <p:sp>
        <p:nvSpPr>
          <p:cNvPr id="220" name="TextBox 1"/>
          <p:cNvSpPr txBox="1"/>
          <p:nvPr/>
        </p:nvSpPr>
        <p:spPr>
          <a:xfrm>
            <a:off x="4917872" y="1580152"/>
            <a:ext cx="1315851" cy="324026"/>
          </a:xfrm>
          <a:prstGeom prst="rect">
            <a:avLst/>
          </a:prstGeom>
          <a:ln>
            <a:noFill/>
          </a:ln>
        </p:spPr>
        <p:txBody>
          <a:bodyPr wrap="none" rtlCol="0"/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r>
              <a:rPr lang="zh-TW" altLang="en-US" sz="1600" b="1" kern="1200" dirty="0" smtClean="0">
                <a:ln w="3175">
                  <a:solidFill>
                    <a:srgbClr val="002060"/>
                  </a:solidFill>
                </a:ln>
                <a:solidFill>
                  <a:srgbClr val="0070C0"/>
                </a:solidFill>
              </a:rPr>
              <a:t>男性 </a:t>
            </a:r>
            <a:r>
              <a:rPr lang="en-US" altLang="zh-TW" sz="1600" kern="1200" dirty="0" smtClean="0">
                <a:solidFill>
                  <a:prstClr val="black"/>
                </a:solidFill>
              </a:rPr>
              <a:t>0-4</a:t>
            </a:r>
            <a:r>
              <a:rPr lang="zh-TW" altLang="en-US" sz="1600" kern="1200" dirty="0" smtClean="0">
                <a:solidFill>
                  <a:prstClr val="black"/>
                </a:solidFill>
              </a:rPr>
              <a:t>歲</a:t>
            </a:r>
            <a:endParaRPr lang="en-GB" sz="1600" kern="1200" dirty="0">
              <a:solidFill>
                <a:prstClr val="black"/>
              </a:solidFill>
            </a:endParaRPr>
          </a:p>
        </p:txBody>
      </p:sp>
      <p:sp>
        <p:nvSpPr>
          <p:cNvPr id="221" name="TextBox 1"/>
          <p:cNvSpPr txBox="1"/>
          <p:nvPr/>
        </p:nvSpPr>
        <p:spPr>
          <a:xfrm>
            <a:off x="4917870" y="2025382"/>
            <a:ext cx="1315851" cy="324026"/>
          </a:xfrm>
          <a:prstGeom prst="rect">
            <a:avLst/>
          </a:prstGeom>
          <a:ln>
            <a:noFill/>
          </a:ln>
        </p:spPr>
        <p:txBody>
          <a:bodyPr wrap="none" rtlCol="0"/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r>
              <a:rPr lang="zh-TW" altLang="en-US" sz="1600" b="1" kern="1200" dirty="0" smtClean="0">
                <a:ln w="3175">
                  <a:solidFill>
                    <a:srgbClr val="002060"/>
                  </a:solidFill>
                </a:ln>
                <a:solidFill>
                  <a:srgbClr val="0070C0"/>
                </a:solidFill>
              </a:rPr>
              <a:t>男性 </a:t>
            </a:r>
            <a:r>
              <a:rPr lang="en-US" altLang="zh-TW" sz="1600" kern="1200" dirty="0" smtClean="0">
                <a:solidFill>
                  <a:prstClr val="black"/>
                </a:solidFill>
              </a:rPr>
              <a:t>5-9</a:t>
            </a:r>
            <a:r>
              <a:rPr lang="zh-TW" altLang="en-US" sz="1600" kern="1200" dirty="0" smtClean="0">
                <a:solidFill>
                  <a:prstClr val="black"/>
                </a:solidFill>
              </a:rPr>
              <a:t>歲</a:t>
            </a:r>
            <a:endParaRPr lang="en-GB" sz="1600" kern="1200" dirty="0">
              <a:solidFill>
                <a:prstClr val="black"/>
              </a:solidFill>
            </a:endParaRPr>
          </a:p>
        </p:txBody>
      </p:sp>
      <p:sp>
        <p:nvSpPr>
          <p:cNvPr id="222" name="TextBox 221"/>
          <p:cNvSpPr txBox="1"/>
          <p:nvPr/>
        </p:nvSpPr>
        <p:spPr>
          <a:xfrm>
            <a:off x="6847973" y="1349322"/>
            <a:ext cx="148790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TW" altLang="en-US" sz="1050" kern="1200" baseline="-25000" dirty="0" smtClean="0">
                <a:solidFill>
                  <a:prstClr val="black"/>
                </a:solidFill>
                <a:latin typeface="Century Gothic"/>
                <a:ea typeface="微軟正黑體"/>
                <a:cs typeface="+mn-cs"/>
              </a:rPr>
              <a:t>每十萬人</a:t>
            </a:r>
            <a:r>
              <a:rPr lang="en-US" sz="2400" kern="1200" dirty="0" smtClean="0">
                <a:solidFill>
                  <a:prstClr val="black"/>
                </a:solidFill>
                <a:latin typeface="Century Gothic"/>
                <a:ea typeface="+mn-ea"/>
                <a:cs typeface="+mn-cs"/>
              </a:rPr>
              <a:t>5</a:t>
            </a:r>
            <a:r>
              <a:rPr lang="en-US" altLang="zh-TW" sz="2400" kern="1200" dirty="0" smtClean="0">
                <a:solidFill>
                  <a:prstClr val="black"/>
                </a:solidFill>
                <a:latin typeface="Century Gothic"/>
                <a:ea typeface="微軟正黑體"/>
                <a:cs typeface="+mn-cs"/>
              </a:rPr>
              <a:t>,994</a:t>
            </a:r>
            <a:r>
              <a:rPr lang="zh-TW" altLang="en-US" sz="1050" kern="1200" baseline="-25000" dirty="0" smtClean="0">
                <a:solidFill>
                  <a:prstClr val="black"/>
                </a:solidFill>
                <a:latin typeface="Century Gothic"/>
                <a:ea typeface="微軟正黑體"/>
                <a:cs typeface="+mn-cs"/>
              </a:rPr>
              <a:t>人次</a:t>
            </a:r>
            <a:endParaRPr lang="en-GB" sz="1050" kern="1200" baseline="-25000" dirty="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223" name="TextBox 222"/>
          <p:cNvSpPr txBox="1"/>
          <p:nvPr/>
        </p:nvSpPr>
        <p:spPr>
          <a:xfrm>
            <a:off x="6832976" y="1861648"/>
            <a:ext cx="1364476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TW" altLang="en-US" sz="1050" kern="1200" baseline="-25000" dirty="0" smtClean="0">
                <a:solidFill>
                  <a:prstClr val="black"/>
                </a:solidFill>
                <a:latin typeface="Century Gothic"/>
                <a:ea typeface="微軟正黑體"/>
                <a:cs typeface="+mn-cs"/>
              </a:rPr>
              <a:t>每十萬人</a:t>
            </a:r>
            <a:r>
              <a:rPr lang="en-US" altLang="zh-TW" sz="2000" kern="1200" dirty="0" smtClean="0">
                <a:solidFill>
                  <a:prstClr val="black"/>
                </a:solidFill>
                <a:latin typeface="Century Gothic"/>
                <a:ea typeface="微軟正黑體"/>
                <a:cs typeface="+mn-cs"/>
              </a:rPr>
              <a:t>5,695</a:t>
            </a:r>
            <a:r>
              <a:rPr lang="zh-TW" altLang="en-US" sz="1050" kern="1200" baseline="-25000" dirty="0" smtClean="0">
                <a:solidFill>
                  <a:prstClr val="black"/>
                </a:solidFill>
                <a:latin typeface="Century Gothic"/>
                <a:ea typeface="微軟正黑體"/>
                <a:cs typeface="+mn-cs"/>
              </a:rPr>
              <a:t>人次</a:t>
            </a:r>
            <a:endParaRPr lang="en-GB" sz="1050" kern="1200" baseline="-25000" dirty="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224" name="TextBox 223"/>
          <p:cNvSpPr txBox="1"/>
          <p:nvPr/>
        </p:nvSpPr>
        <p:spPr>
          <a:xfrm>
            <a:off x="6695646" y="2318639"/>
            <a:ext cx="1364476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TW" altLang="en-US" sz="1050" kern="1200" baseline="-25000" dirty="0" smtClean="0">
                <a:solidFill>
                  <a:prstClr val="black"/>
                </a:solidFill>
                <a:latin typeface="Century Gothic"/>
                <a:ea typeface="微軟正黑體"/>
                <a:cs typeface="+mn-cs"/>
              </a:rPr>
              <a:t>每十萬人</a:t>
            </a:r>
            <a:r>
              <a:rPr lang="en-US" altLang="zh-TW" sz="2000" kern="1200" dirty="0" smtClean="0">
                <a:solidFill>
                  <a:prstClr val="black"/>
                </a:solidFill>
                <a:latin typeface="Century Gothic"/>
                <a:ea typeface="微軟正黑體"/>
                <a:cs typeface="+mn-cs"/>
              </a:rPr>
              <a:t>5,448</a:t>
            </a:r>
            <a:r>
              <a:rPr lang="zh-TW" altLang="en-US" sz="1050" kern="1200" baseline="-25000" dirty="0" smtClean="0">
                <a:solidFill>
                  <a:prstClr val="black"/>
                </a:solidFill>
                <a:latin typeface="Century Gothic"/>
                <a:ea typeface="微軟正黑體"/>
                <a:cs typeface="+mn-cs"/>
              </a:rPr>
              <a:t>人次</a:t>
            </a:r>
            <a:endParaRPr lang="en-GB" sz="1050" kern="1200" baseline="-25000" dirty="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225" name="TextBox 1"/>
          <p:cNvSpPr txBox="1"/>
          <p:nvPr/>
        </p:nvSpPr>
        <p:spPr>
          <a:xfrm rot="16200000">
            <a:off x="4468965" y="4395577"/>
            <a:ext cx="1302855" cy="299092"/>
          </a:xfrm>
          <a:prstGeom prst="rect">
            <a:avLst/>
          </a:prstGeom>
        </p:spPr>
        <p:txBody>
          <a:bodyPr wrap="none" rtlCol="0"/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pPr algn="r"/>
            <a:r>
              <a:rPr lang="zh-TW" altLang="en-US" sz="1200" kern="1200" baseline="-25000" dirty="0" smtClean="0">
                <a:solidFill>
                  <a:prstClr val="black"/>
                </a:solidFill>
              </a:rPr>
              <a:t>每十萬人</a:t>
            </a:r>
            <a:r>
              <a:rPr lang="en-US" altLang="zh-TW" sz="1800" kern="1200" dirty="0" smtClean="0">
                <a:solidFill>
                  <a:prstClr val="black"/>
                </a:solidFill>
              </a:rPr>
              <a:t>6,493</a:t>
            </a:r>
            <a:r>
              <a:rPr lang="zh-TW" altLang="en-US" sz="1200" kern="1200" baseline="-25000" dirty="0" smtClean="0">
                <a:solidFill>
                  <a:prstClr val="black"/>
                </a:solidFill>
              </a:rPr>
              <a:t>人次</a:t>
            </a:r>
            <a:endParaRPr lang="en-GB" sz="1200" kern="1200" baseline="-25000" dirty="0">
              <a:solidFill>
                <a:prstClr val="black"/>
              </a:solidFill>
            </a:endParaRPr>
          </a:p>
        </p:txBody>
      </p:sp>
      <p:sp>
        <p:nvSpPr>
          <p:cNvPr id="226" name="TextBox 2"/>
          <p:cNvSpPr txBox="1"/>
          <p:nvPr/>
        </p:nvSpPr>
        <p:spPr>
          <a:xfrm rot="16200000">
            <a:off x="7265636" y="4736124"/>
            <a:ext cx="1302855" cy="299092"/>
          </a:xfrm>
          <a:prstGeom prst="rect">
            <a:avLst/>
          </a:prstGeom>
        </p:spPr>
        <p:txBody>
          <a:bodyPr wrap="none" rtlCol="0"/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pPr algn="r"/>
            <a:r>
              <a:rPr lang="zh-TW" altLang="en-US" sz="1200" kern="1200" baseline="-25000" dirty="0" smtClean="0">
                <a:solidFill>
                  <a:prstClr val="black"/>
                </a:solidFill>
              </a:rPr>
              <a:t>每十萬人</a:t>
            </a:r>
            <a:r>
              <a:rPr lang="en-US" altLang="zh-TW" sz="1800" kern="1200" dirty="0" smtClean="0">
                <a:solidFill>
                  <a:prstClr val="black"/>
                </a:solidFill>
              </a:rPr>
              <a:t>4,115</a:t>
            </a:r>
            <a:r>
              <a:rPr lang="zh-TW" altLang="en-US" sz="1200" kern="1200" baseline="-25000" dirty="0" smtClean="0">
                <a:solidFill>
                  <a:prstClr val="black"/>
                </a:solidFill>
              </a:rPr>
              <a:t>人次</a:t>
            </a:r>
            <a:endParaRPr lang="en-GB" sz="1200" kern="1200" baseline="-25000" dirty="0">
              <a:solidFill>
                <a:prstClr val="black"/>
              </a:solidFill>
            </a:endParaRPr>
          </a:p>
        </p:txBody>
      </p:sp>
      <p:sp>
        <p:nvSpPr>
          <p:cNvPr id="232" name="Oval 231"/>
          <p:cNvSpPr/>
          <p:nvPr/>
        </p:nvSpPr>
        <p:spPr>
          <a:xfrm>
            <a:off x="3422558" y="5452850"/>
            <a:ext cx="66462" cy="7200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sz="1800" kern="1200">
              <a:solidFill>
                <a:prstClr val="white"/>
              </a:solidFill>
            </a:endParaRPr>
          </a:p>
        </p:txBody>
      </p:sp>
      <p:sp>
        <p:nvSpPr>
          <p:cNvPr id="233" name="Oval 232"/>
          <p:cNvSpPr/>
          <p:nvPr/>
        </p:nvSpPr>
        <p:spPr>
          <a:xfrm>
            <a:off x="3422558" y="5981795"/>
            <a:ext cx="66462" cy="7200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sz="1800" kern="1200">
              <a:solidFill>
                <a:prstClr val="white"/>
              </a:solidFill>
            </a:endParaRPr>
          </a:p>
        </p:txBody>
      </p:sp>
      <p:sp>
        <p:nvSpPr>
          <p:cNvPr id="234" name="Oval 233"/>
          <p:cNvSpPr/>
          <p:nvPr/>
        </p:nvSpPr>
        <p:spPr>
          <a:xfrm>
            <a:off x="3422558" y="6510740"/>
            <a:ext cx="66462" cy="7200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sz="1800" kern="1200">
              <a:solidFill>
                <a:prstClr val="white"/>
              </a:solidFill>
            </a:endParaRPr>
          </a:p>
        </p:txBody>
      </p:sp>
      <p:sp>
        <p:nvSpPr>
          <p:cNvPr id="235" name="Oval 234"/>
          <p:cNvSpPr/>
          <p:nvPr/>
        </p:nvSpPr>
        <p:spPr>
          <a:xfrm>
            <a:off x="1141100" y="5478746"/>
            <a:ext cx="66462" cy="7200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sz="1800" kern="1200">
              <a:solidFill>
                <a:prstClr val="white"/>
              </a:solidFill>
            </a:endParaRPr>
          </a:p>
        </p:txBody>
      </p:sp>
      <p:sp>
        <p:nvSpPr>
          <p:cNvPr id="236" name="Oval 235"/>
          <p:cNvSpPr/>
          <p:nvPr/>
        </p:nvSpPr>
        <p:spPr>
          <a:xfrm>
            <a:off x="1141100" y="6007691"/>
            <a:ext cx="66462" cy="7200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sz="1800" kern="1200">
              <a:solidFill>
                <a:prstClr val="white"/>
              </a:solidFill>
            </a:endParaRPr>
          </a:p>
        </p:txBody>
      </p:sp>
      <p:sp>
        <p:nvSpPr>
          <p:cNvPr id="237" name="Oval 236"/>
          <p:cNvSpPr/>
          <p:nvPr/>
        </p:nvSpPr>
        <p:spPr>
          <a:xfrm>
            <a:off x="1141100" y="6536636"/>
            <a:ext cx="66462" cy="7200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sz="1800" kern="1200">
              <a:solidFill>
                <a:prstClr val="white"/>
              </a:solidFill>
            </a:endParaRPr>
          </a:p>
        </p:txBody>
      </p:sp>
      <p:sp>
        <p:nvSpPr>
          <p:cNvPr id="238" name="Oval 237"/>
          <p:cNvSpPr/>
          <p:nvPr/>
        </p:nvSpPr>
        <p:spPr>
          <a:xfrm>
            <a:off x="2287410" y="5457690"/>
            <a:ext cx="66462" cy="7200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sz="1800" kern="1200">
              <a:solidFill>
                <a:prstClr val="white"/>
              </a:solidFill>
            </a:endParaRPr>
          </a:p>
        </p:txBody>
      </p:sp>
      <p:sp>
        <p:nvSpPr>
          <p:cNvPr id="239" name="Oval 238"/>
          <p:cNvSpPr/>
          <p:nvPr/>
        </p:nvSpPr>
        <p:spPr>
          <a:xfrm>
            <a:off x="2287410" y="5986635"/>
            <a:ext cx="66462" cy="7200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sz="1800" kern="1200">
              <a:solidFill>
                <a:prstClr val="white"/>
              </a:solidFill>
            </a:endParaRPr>
          </a:p>
        </p:txBody>
      </p:sp>
      <p:sp>
        <p:nvSpPr>
          <p:cNvPr id="240" name="Oval 239"/>
          <p:cNvSpPr/>
          <p:nvPr/>
        </p:nvSpPr>
        <p:spPr>
          <a:xfrm>
            <a:off x="2287410" y="6515580"/>
            <a:ext cx="66462" cy="7200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sz="1800" kern="1200">
              <a:solidFill>
                <a:prstClr val="white"/>
              </a:solidFill>
            </a:endParaRPr>
          </a:p>
        </p:txBody>
      </p:sp>
      <p:grpSp>
        <p:nvGrpSpPr>
          <p:cNvPr id="241" name="Group 240"/>
          <p:cNvGrpSpPr/>
          <p:nvPr/>
        </p:nvGrpSpPr>
        <p:grpSpPr>
          <a:xfrm>
            <a:off x="1049147" y="5373216"/>
            <a:ext cx="218160" cy="344506"/>
            <a:chOff x="1156807" y="5912945"/>
            <a:chExt cx="236340" cy="344506"/>
          </a:xfrm>
        </p:grpSpPr>
        <p:sp>
          <p:nvSpPr>
            <p:cNvPr id="242" name="Oval 241"/>
            <p:cNvSpPr/>
            <p:nvPr/>
          </p:nvSpPr>
          <p:spPr>
            <a:xfrm>
              <a:off x="1236192" y="6007691"/>
              <a:ext cx="72000" cy="720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white"/>
                </a:solidFill>
              </a:endParaRPr>
            </a:p>
          </p:txBody>
        </p:sp>
        <p:sp>
          <p:nvSpPr>
            <p:cNvPr id="243" name="Oval 242"/>
            <p:cNvSpPr/>
            <p:nvPr/>
          </p:nvSpPr>
          <p:spPr>
            <a:xfrm>
              <a:off x="1156807" y="5912945"/>
              <a:ext cx="236340" cy="236340"/>
            </a:xfrm>
            <a:prstGeom prst="ellipse">
              <a:avLst/>
            </a:prstGeom>
            <a:solidFill>
              <a:srgbClr val="FCFDCF"/>
            </a:solidFill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white"/>
                </a:solidFill>
              </a:endParaRPr>
            </a:p>
          </p:txBody>
        </p:sp>
        <p:cxnSp>
          <p:nvCxnSpPr>
            <p:cNvPr id="244" name="Straight Connector 243"/>
            <p:cNvCxnSpPr/>
            <p:nvPr/>
          </p:nvCxnSpPr>
          <p:spPr>
            <a:xfrm>
              <a:off x="1238819" y="5970494"/>
              <a:ext cx="0" cy="60621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5" name="Straight Connector 244"/>
            <p:cNvCxnSpPr/>
            <p:nvPr/>
          </p:nvCxnSpPr>
          <p:spPr>
            <a:xfrm>
              <a:off x="1308259" y="5970494"/>
              <a:ext cx="0" cy="60621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46" name="Arc 245"/>
            <p:cNvSpPr/>
            <p:nvPr/>
          </p:nvSpPr>
          <p:spPr>
            <a:xfrm rot="18900000">
              <a:off x="1180422" y="6064934"/>
              <a:ext cx="192517" cy="192517"/>
            </a:xfrm>
            <a:prstGeom prst="arc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black"/>
                </a:solidFill>
              </a:endParaRPr>
            </a:p>
          </p:txBody>
        </p:sp>
      </p:grpSp>
      <p:grpSp>
        <p:nvGrpSpPr>
          <p:cNvPr id="247" name="Group 246"/>
          <p:cNvGrpSpPr/>
          <p:nvPr/>
        </p:nvGrpSpPr>
        <p:grpSpPr>
          <a:xfrm>
            <a:off x="1281788" y="5373216"/>
            <a:ext cx="218160" cy="344506"/>
            <a:chOff x="1156807" y="5912945"/>
            <a:chExt cx="236340" cy="344506"/>
          </a:xfrm>
        </p:grpSpPr>
        <p:sp>
          <p:nvSpPr>
            <p:cNvPr id="248" name="Oval 247"/>
            <p:cNvSpPr/>
            <p:nvPr/>
          </p:nvSpPr>
          <p:spPr>
            <a:xfrm>
              <a:off x="1236192" y="6007691"/>
              <a:ext cx="72000" cy="720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white"/>
                </a:solidFill>
              </a:endParaRPr>
            </a:p>
          </p:txBody>
        </p:sp>
        <p:sp>
          <p:nvSpPr>
            <p:cNvPr id="249" name="Oval 248"/>
            <p:cNvSpPr/>
            <p:nvPr/>
          </p:nvSpPr>
          <p:spPr>
            <a:xfrm>
              <a:off x="1156807" y="5912945"/>
              <a:ext cx="236340" cy="236340"/>
            </a:xfrm>
            <a:prstGeom prst="ellipse">
              <a:avLst/>
            </a:prstGeom>
            <a:solidFill>
              <a:srgbClr val="FCFDCF"/>
            </a:solidFill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white"/>
                </a:solidFill>
              </a:endParaRPr>
            </a:p>
          </p:txBody>
        </p:sp>
        <p:cxnSp>
          <p:nvCxnSpPr>
            <p:cNvPr id="250" name="Straight Connector 249"/>
            <p:cNvCxnSpPr/>
            <p:nvPr/>
          </p:nvCxnSpPr>
          <p:spPr>
            <a:xfrm>
              <a:off x="1238819" y="5970494"/>
              <a:ext cx="0" cy="60621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1" name="Straight Connector 250"/>
            <p:cNvCxnSpPr/>
            <p:nvPr/>
          </p:nvCxnSpPr>
          <p:spPr>
            <a:xfrm>
              <a:off x="1308259" y="5970494"/>
              <a:ext cx="0" cy="60621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52" name="Arc 251"/>
            <p:cNvSpPr/>
            <p:nvPr/>
          </p:nvSpPr>
          <p:spPr>
            <a:xfrm rot="18900000">
              <a:off x="1180422" y="6064934"/>
              <a:ext cx="192517" cy="192517"/>
            </a:xfrm>
            <a:prstGeom prst="arc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black"/>
                </a:solidFill>
              </a:endParaRPr>
            </a:p>
          </p:txBody>
        </p:sp>
      </p:grpSp>
      <p:grpSp>
        <p:nvGrpSpPr>
          <p:cNvPr id="253" name="Group 252"/>
          <p:cNvGrpSpPr/>
          <p:nvPr/>
        </p:nvGrpSpPr>
        <p:grpSpPr>
          <a:xfrm>
            <a:off x="1514430" y="5373216"/>
            <a:ext cx="218160" cy="344506"/>
            <a:chOff x="1156807" y="5912945"/>
            <a:chExt cx="236340" cy="344506"/>
          </a:xfrm>
        </p:grpSpPr>
        <p:sp>
          <p:nvSpPr>
            <p:cNvPr id="254" name="Oval 253"/>
            <p:cNvSpPr/>
            <p:nvPr/>
          </p:nvSpPr>
          <p:spPr>
            <a:xfrm>
              <a:off x="1236192" y="6007691"/>
              <a:ext cx="72000" cy="720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white"/>
                </a:solidFill>
              </a:endParaRPr>
            </a:p>
          </p:txBody>
        </p:sp>
        <p:sp>
          <p:nvSpPr>
            <p:cNvPr id="255" name="Oval 254"/>
            <p:cNvSpPr/>
            <p:nvPr/>
          </p:nvSpPr>
          <p:spPr>
            <a:xfrm>
              <a:off x="1156807" y="5912945"/>
              <a:ext cx="236340" cy="236340"/>
            </a:xfrm>
            <a:prstGeom prst="ellipse">
              <a:avLst/>
            </a:prstGeom>
            <a:solidFill>
              <a:srgbClr val="FCFDCF"/>
            </a:solidFill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white"/>
                </a:solidFill>
              </a:endParaRPr>
            </a:p>
          </p:txBody>
        </p:sp>
        <p:cxnSp>
          <p:nvCxnSpPr>
            <p:cNvPr id="256" name="Straight Connector 255"/>
            <p:cNvCxnSpPr/>
            <p:nvPr/>
          </p:nvCxnSpPr>
          <p:spPr>
            <a:xfrm>
              <a:off x="1238819" y="5970494"/>
              <a:ext cx="0" cy="60621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7" name="Straight Connector 256"/>
            <p:cNvCxnSpPr/>
            <p:nvPr/>
          </p:nvCxnSpPr>
          <p:spPr>
            <a:xfrm>
              <a:off x="1308259" y="5970494"/>
              <a:ext cx="0" cy="60621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58" name="Arc 257"/>
            <p:cNvSpPr/>
            <p:nvPr/>
          </p:nvSpPr>
          <p:spPr>
            <a:xfrm rot="18900000">
              <a:off x="1180422" y="6064934"/>
              <a:ext cx="192517" cy="192517"/>
            </a:xfrm>
            <a:prstGeom prst="arc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black"/>
                </a:solidFill>
              </a:endParaRPr>
            </a:p>
          </p:txBody>
        </p:sp>
      </p:grpSp>
      <p:grpSp>
        <p:nvGrpSpPr>
          <p:cNvPr id="259" name="Group 258"/>
          <p:cNvGrpSpPr/>
          <p:nvPr/>
        </p:nvGrpSpPr>
        <p:grpSpPr>
          <a:xfrm>
            <a:off x="1747071" y="5373216"/>
            <a:ext cx="218160" cy="344506"/>
            <a:chOff x="1156807" y="5912945"/>
            <a:chExt cx="236340" cy="344506"/>
          </a:xfrm>
        </p:grpSpPr>
        <p:sp>
          <p:nvSpPr>
            <p:cNvPr id="260" name="Oval 259"/>
            <p:cNvSpPr/>
            <p:nvPr/>
          </p:nvSpPr>
          <p:spPr>
            <a:xfrm>
              <a:off x="1236192" y="6007691"/>
              <a:ext cx="72000" cy="720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white"/>
                </a:solidFill>
              </a:endParaRPr>
            </a:p>
          </p:txBody>
        </p:sp>
        <p:sp>
          <p:nvSpPr>
            <p:cNvPr id="261" name="Oval 260"/>
            <p:cNvSpPr/>
            <p:nvPr/>
          </p:nvSpPr>
          <p:spPr>
            <a:xfrm>
              <a:off x="1156807" y="5912945"/>
              <a:ext cx="236340" cy="236340"/>
            </a:xfrm>
            <a:prstGeom prst="ellipse">
              <a:avLst/>
            </a:prstGeom>
            <a:solidFill>
              <a:srgbClr val="FCFDCF"/>
            </a:solidFill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white"/>
                </a:solidFill>
              </a:endParaRPr>
            </a:p>
          </p:txBody>
        </p:sp>
        <p:cxnSp>
          <p:nvCxnSpPr>
            <p:cNvPr id="262" name="Straight Connector 261"/>
            <p:cNvCxnSpPr/>
            <p:nvPr/>
          </p:nvCxnSpPr>
          <p:spPr>
            <a:xfrm>
              <a:off x="1238819" y="5970494"/>
              <a:ext cx="0" cy="60621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3" name="Straight Connector 262"/>
            <p:cNvCxnSpPr/>
            <p:nvPr/>
          </p:nvCxnSpPr>
          <p:spPr>
            <a:xfrm>
              <a:off x="1308259" y="5970494"/>
              <a:ext cx="0" cy="60621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64" name="Arc 263"/>
            <p:cNvSpPr/>
            <p:nvPr/>
          </p:nvSpPr>
          <p:spPr>
            <a:xfrm rot="18900000">
              <a:off x="1180422" y="6064934"/>
              <a:ext cx="192517" cy="192517"/>
            </a:xfrm>
            <a:prstGeom prst="arc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black"/>
                </a:solidFill>
              </a:endParaRPr>
            </a:p>
          </p:txBody>
        </p:sp>
      </p:grpSp>
      <p:sp>
        <p:nvSpPr>
          <p:cNvPr id="265" name="Oval 264"/>
          <p:cNvSpPr/>
          <p:nvPr/>
        </p:nvSpPr>
        <p:spPr>
          <a:xfrm>
            <a:off x="2279836" y="5982802"/>
            <a:ext cx="66462" cy="7200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sz="1800" kern="1200">
              <a:solidFill>
                <a:prstClr val="white"/>
              </a:solidFill>
            </a:endParaRPr>
          </a:p>
        </p:txBody>
      </p:sp>
      <p:grpSp>
        <p:nvGrpSpPr>
          <p:cNvPr id="266" name="Group 265"/>
          <p:cNvGrpSpPr/>
          <p:nvPr/>
        </p:nvGrpSpPr>
        <p:grpSpPr>
          <a:xfrm>
            <a:off x="2212353" y="5913276"/>
            <a:ext cx="218160" cy="344506"/>
            <a:chOff x="1156807" y="5912945"/>
            <a:chExt cx="236340" cy="344506"/>
          </a:xfrm>
        </p:grpSpPr>
        <p:sp>
          <p:nvSpPr>
            <p:cNvPr id="267" name="Oval 266"/>
            <p:cNvSpPr/>
            <p:nvPr/>
          </p:nvSpPr>
          <p:spPr>
            <a:xfrm>
              <a:off x="1236192" y="6007691"/>
              <a:ext cx="72000" cy="720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white"/>
                </a:solidFill>
              </a:endParaRPr>
            </a:p>
          </p:txBody>
        </p:sp>
        <p:sp>
          <p:nvSpPr>
            <p:cNvPr id="268" name="Oval 267"/>
            <p:cNvSpPr/>
            <p:nvPr/>
          </p:nvSpPr>
          <p:spPr>
            <a:xfrm>
              <a:off x="1156807" y="5912945"/>
              <a:ext cx="236340" cy="236340"/>
            </a:xfrm>
            <a:prstGeom prst="ellipse">
              <a:avLst/>
            </a:prstGeom>
            <a:solidFill>
              <a:srgbClr val="FCFDCF"/>
            </a:solidFill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white"/>
                </a:solidFill>
              </a:endParaRPr>
            </a:p>
          </p:txBody>
        </p:sp>
        <p:cxnSp>
          <p:nvCxnSpPr>
            <p:cNvPr id="269" name="Straight Connector 268"/>
            <p:cNvCxnSpPr/>
            <p:nvPr/>
          </p:nvCxnSpPr>
          <p:spPr>
            <a:xfrm>
              <a:off x="1238819" y="5970494"/>
              <a:ext cx="0" cy="60621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0" name="Straight Connector 269"/>
            <p:cNvCxnSpPr/>
            <p:nvPr/>
          </p:nvCxnSpPr>
          <p:spPr>
            <a:xfrm>
              <a:off x="1308259" y="5970494"/>
              <a:ext cx="0" cy="60621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71" name="Arc 270"/>
            <p:cNvSpPr/>
            <p:nvPr/>
          </p:nvSpPr>
          <p:spPr>
            <a:xfrm rot="18900000">
              <a:off x="1180422" y="6064934"/>
              <a:ext cx="192517" cy="192517"/>
            </a:xfrm>
            <a:prstGeom prst="arc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black"/>
                </a:solidFill>
              </a:endParaRPr>
            </a:p>
          </p:txBody>
        </p:sp>
      </p:grpSp>
      <p:grpSp>
        <p:nvGrpSpPr>
          <p:cNvPr id="272" name="Group 271"/>
          <p:cNvGrpSpPr/>
          <p:nvPr/>
        </p:nvGrpSpPr>
        <p:grpSpPr>
          <a:xfrm>
            <a:off x="2444994" y="5913276"/>
            <a:ext cx="218160" cy="344506"/>
            <a:chOff x="1156807" y="5912945"/>
            <a:chExt cx="236340" cy="344506"/>
          </a:xfrm>
        </p:grpSpPr>
        <p:sp>
          <p:nvSpPr>
            <p:cNvPr id="273" name="Oval 272"/>
            <p:cNvSpPr/>
            <p:nvPr/>
          </p:nvSpPr>
          <p:spPr>
            <a:xfrm>
              <a:off x="1236192" y="6007691"/>
              <a:ext cx="72000" cy="720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white"/>
                </a:solidFill>
              </a:endParaRPr>
            </a:p>
          </p:txBody>
        </p:sp>
        <p:sp>
          <p:nvSpPr>
            <p:cNvPr id="274" name="Oval 273"/>
            <p:cNvSpPr/>
            <p:nvPr/>
          </p:nvSpPr>
          <p:spPr>
            <a:xfrm>
              <a:off x="1156807" y="5912945"/>
              <a:ext cx="236340" cy="236340"/>
            </a:xfrm>
            <a:prstGeom prst="ellipse">
              <a:avLst/>
            </a:prstGeom>
            <a:solidFill>
              <a:srgbClr val="FCFDCF"/>
            </a:solidFill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white"/>
                </a:solidFill>
              </a:endParaRPr>
            </a:p>
          </p:txBody>
        </p:sp>
        <p:cxnSp>
          <p:nvCxnSpPr>
            <p:cNvPr id="275" name="Straight Connector 274"/>
            <p:cNvCxnSpPr/>
            <p:nvPr/>
          </p:nvCxnSpPr>
          <p:spPr>
            <a:xfrm>
              <a:off x="1238819" y="5970494"/>
              <a:ext cx="0" cy="60621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6" name="Straight Connector 275"/>
            <p:cNvCxnSpPr/>
            <p:nvPr/>
          </p:nvCxnSpPr>
          <p:spPr>
            <a:xfrm>
              <a:off x="1308259" y="5970494"/>
              <a:ext cx="0" cy="60621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77" name="Arc 276"/>
            <p:cNvSpPr/>
            <p:nvPr/>
          </p:nvSpPr>
          <p:spPr>
            <a:xfrm rot="18900000">
              <a:off x="1180422" y="6064934"/>
              <a:ext cx="192517" cy="192517"/>
            </a:xfrm>
            <a:prstGeom prst="arc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black"/>
                </a:solidFill>
              </a:endParaRPr>
            </a:p>
          </p:txBody>
        </p:sp>
      </p:grpSp>
      <p:grpSp>
        <p:nvGrpSpPr>
          <p:cNvPr id="278" name="Group 277"/>
          <p:cNvGrpSpPr/>
          <p:nvPr/>
        </p:nvGrpSpPr>
        <p:grpSpPr>
          <a:xfrm>
            <a:off x="2677636" y="5913276"/>
            <a:ext cx="218160" cy="344506"/>
            <a:chOff x="1156807" y="5912945"/>
            <a:chExt cx="236340" cy="344506"/>
          </a:xfrm>
        </p:grpSpPr>
        <p:sp>
          <p:nvSpPr>
            <p:cNvPr id="279" name="Oval 278"/>
            <p:cNvSpPr/>
            <p:nvPr/>
          </p:nvSpPr>
          <p:spPr>
            <a:xfrm>
              <a:off x="1236192" y="6007691"/>
              <a:ext cx="72000" cy="720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white"/>
                </a:solidFill>
              </a:endParaRPr>
            </a:p>
          </p:txBody>
        </p:sp>
        <p:sp>
          <p:nvSpPr>
            <p:cNvPr id="280" name="Oval 279"/>
            <p:cNvSpPr/>
            <p:nvPr/>
          </p:nvSpPr>
          <p:spPr>
            <a:xfrm>
              <a:off x="1156807" y="5912945"/>
              <a:ext cx="236340" cy="236340"/>
            </a:xfrm>
            <a:prstGeom prst="ellipse">
              <a:avLst/>
            </a:prstGeom>
            <a:solidFill>
              <a:srgbClr val="FCFDCF"/>
            </a:solidFill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white"/>
                </a:solidFill>
              </a:endParaRPr>
            </a:p>
          </p:txBody>
        </p:sp>
        <p:cxnSp>
          <p:nvCxnSpPr>
            <p:cNvPr id="281" name="Straight Connector 280"/>
            <p:cNvCxnSpPr/>
            <p:nvPr/>
          </p:nvCxnSpPr>
          <p:spPr>
            <a:xfrm>
              <a:off x="1238819" y="5970494"/>
              <a:ext cx="0" cy="60621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2" name="Straight Connector 281"/>
            <p:cNvCxnSpPr/>
            <p:nvPr/>
          </p:nvCxnSpPr>
          <p:spPr>
            <a:xfrm>
              <a:off x="1308259" y="5970494"/>
              <a:ext cx="0" cy="60621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83" name="Arc 282"/>
            <p:cNvSpPr/>
            <p:nvPr/>
          </p:nvSpPr>
          <p:spPr>
            <a:xfrm rot="18900000">
              <a:off x="1180422" y="6064934"/>
              <a:ext cx="192517" cy="192517"/>
            </a:xfrm>
            <a:prstGeom prst="arc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black"/>
                </a:solidFill>
              </a:endParaRPr>
            </a:p>
          </p:txBody>
        </p:sp>
      </p:grpSp>
      <p:sp>
        <p:nvSpPr>
          <p:cNvPr id="284" name="Oval 283"/>
          <p:cNvSpPr/>
          <p:nvPr/>
        </p:nvSpPr>
        <p:spPr>
          <a:xfrm>
            <a:off x="3417383" y="5446575"/>
            <a:ext cx="66462" cy="7200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sz="1800" kern="1200">
              <a:solidFill>
                <a:prstClr val="white"/>
              </a:solidFill>
            </a:endParaRPr>
          </a:p>
        </p:txBody>
      </p:sp>
      <p:sp>
        <p:nvSpPr>
          <p:cNvPr id="285" name="Oval 284"/>
          <p:cNvSpPr/>
          <p:nvPr/>
        </p:nvSpPr>
        <p:spPr>
          <a:xfrm>
            <a:off x="3409808" y="5442742"/>
            <a:ext cx="66462" cy="7200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sz="1800" kern="1200">
              <a:solidFill>
                <a:prstClr val="white"/>
              </a:solidFill>
            </a:endParaRPr>
          </a:p>
        </p:txBody>
      </p:sp>
      <p:grpSp>
        <p:nvGrpSpPr>
          <p:cNvPr id="286" name="Group 285"/>
          <p:cNvGrpSpPr/>
          <p:nvPr/>
        </p:nvGrpSpPr>
        <p:grpSpPr>
          <a:xfrm>
            <a:off x="3342325" y="5388750"/>
            <a:ext cx="218160" cy="344506"/>
            <a:chOff x="1156807" y="5912945"/>
            <a:chExt cx="236340" cy="344506"/>
          </a:xfrm>
        </p:grpSpPr>
        <p:sp>
          <p:nvSpPr>
            <p:cNvPr id="287" name="Oval 286"/>
            <p:cNvSpPr/>
            <p:nvPr/>
          </p:nvSpPr>
          <p:spPr>
            <a:xfrm>
              <a:off x="1236192" y="6007691"/>
              <a:ext cx="72000" cy="720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white"/>
                </a:solidFill>
              </a:endParaRPr>
            </a:p>
          </p:txBody>
        </p:sp>
        <p:sp>
          <p:nvSpPr>
            <p:cNvPr id="288" name="Oval 287"/>
            <p:cNvSpPr/>
            <p:nvPr/>
          </p:nvSpPr>
          <p:spPr>
            <a:xfrm>
              <a:off x="1156807" y="5912945"/>
              <a:ext cx="236340" cy="236340"/>
            </a:xfrm>
            <a:prstGeom prst="ellipse">
              <a:avLst/>
            </a:prstGeom>
            <a:solidFill>
              <a:srgbClr val="FCFDCF"/>
            </a:solidFill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white"/>
                </a:solidFill>
              </a:endParaRPr>
            </a:p>
          </p:txBody>
        </p:sp>
        <p:cxnSp>
          <p:nvCxnSpPr>
            <p:cNvPr id="289" name="Straight Connector 288"/>
            <p:cNvCxnSpPr/>
            <p:nvPr/>
          </p:nvCxnSpPr>
          <p:spPr>
            <a:xfrm>
              <a:off x="1238819" y="5970494"/>
              <a:ext cx="0" cy="60621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0" name="Straight Connector 289"/>
            <p:cNvCxnSpPr/>
            <p:nvPr/>
          </p:nvCxnSpPr>
          <p:spPr>
            <a:xfrm>
              <a:off x="1308259" y="5970494"/>
              <a:ext cx="0" cy="60621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91" name="Arc 290"/>
            <p:cNvSpPr/>
            <p:nvPr/>
          </p:nvSpPr>
          <p:spPr>
            <a:xfrm rot="18900000">
              <a:off x="1180422" y="6064934"/>
              <a:ext cx="192517" cy="192517"/>
            </a:xfrm>
            <a:prstGeom prst="arc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roup 291"/>
          <p:cNvGrpSpPr/>
          <p:nvPr/>
        </p:nvGrpSpPr>
        <p:grpSpPr>
          <a:xfrm>
            <a:off x="3574966" y="5388750"/>
            <a:ext cx="218160" cy="344506"/>
            <a:chOff x="1156807" y="5912945"/>
            <a:chExt cx="236340" cy="344506"/>
          </a:xfrm>
        </p:grpSpPr>
        <p:sp>
          <p:nvSpPr>
            <p:cNvPr id="293" name="Oval 292"/>
            <p:cNvSpPr/>
            <p:nvPr/>
          </p:nvSpPr>
          <p:spPr>
            <a:xfrm>
              <a:off x="1236192" y="6007691"/>
              <a:ext cx="72000" cy="720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white"/>
                </a:solidFill>
              </a:endParaRPr>
            </a:p>
          </p:txBody>
        </p:sp>
        <p:sp>
          <p:nvSpPr>
            <p:cNvPr id="294" name="Oval 293"/>
            <p:cNvSpPr/>
            <p:nvPr/>
          </p:nvSpPr>
          <p:spPr>
            <a:xfrm>
              <a:off x="1156807" y="5912945"/>
              <a:ext cx="236340" cy="236340"/>
            </a:xfrm>
            <a:prstGeom prst="ellipse">
              <a:avLst/>
            </a:prstGeom>
            <a:solidFill>
              <a:srgbClr val="FCFDCF"/>
            </a:solidFill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white"/>
                </a:solidFill>
              </a:endParaRPr>
            </a:p>
          </p:txBody>
        </p:sp>
        <p:cxnSp>
          <p:nvCxnSpPr>
            <p:cNvPr id="295" name="Straight Connector 294"/>
            <p:cNvCxnSpPr/>
            <p:nvPr/>
          </p:nvCxnSpPr>
          <p:spPr>
            <a:xfrm>
              <a:off x="1238819" y="5970494"/>
              <a:ext cx="0" cy="60621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6" name="Straight Connector 295"/>
            <p:cNvCxnSpPr/>
            <p:nvPr/>
          </p:nvCxnSpPr>
          <p:spPr>
            <a:xfrm>
              <a:off x="1308259" y="5970494"/>
              <a:ext cx="0" cy="60621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97" name="Arc 296"/>
            <p:cNvSpPr/>
            <p:nvPr/>
          </p:nvSpPr>
          <p:spPr>
            <a:xfrm rot="18900000">
              <a:off x="1180422" y="6064934"/>
              <a:ext cx="192517" cy="192517"/>
            </a:xfrm>
            <a:prstGeom prst="arc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black"/>
                </a:solidFill>
              </a:endParaRPr>
            </a:p>
          </p:txBody>
        </p:sp>
      </p:grpSp>
      <p:grpSp>
        <p:nvGrpSpPr>
          <p:cNvPr id="298" name="Group 297"/>
          <p:cNvGrpSpPr/>
          <p:nvPr/>
        </p:nvGrpSpPr>
        <p:grpSpPr>
          <a:xfrm>
            <a:off x="3807607" y="5388750"/>
            <a:ext cx="218160" cy="344506"/>
            <a:chOff x="1156807" y="5912945"/>
            <a:chExt cx="236340" cy="344506"/>
          </a:xfrm>
        </p:grpSpPr>
        <p:sp>
          <p:nvSpPr>
            <p:cNvPr id="299" name="Oval 298"/>
            <p:cNvSpPr/>
            <p:nvPr/>
          </p:nvSpPr>
          <p:spPr>
            <a:xfrm>
              <a:off x="1236192" y="6007691"/>
              <a:ext cx="72000" cy="720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white"/>
                </a:solidFill>
              </a:endParaRPr>
            </a:p>
          </p:txBody>
        </p:sp>
        <p:sp>
          <p:nvSpPr>
            <p:cNvPr id="300" name="Oval 299"/>
            <p:cNvSpPr/>
            <p:nvPr/>
          </p:nvSpPr>
          <p:spPr>
            <a:xfrm>
              <a:off x="1156807" y="5912945"/>
              <a:ext cx="236340" cy="236340"/>
            </a:xfrm>
            <a:prstGeom prst="ellipse">
              <a:avLst/>
            </a:prstGeom>
            <a:solidFill>
              <a:srgbClr val="FCFDCF"/>
            </a:solidFill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white"/>
                </a:solidFill>
              </a:endParaRPr>
            </a:p>
          </p:txBody>
        </p:sp>
        <p:cxnSp>
          <p:nvCxnSpPr>
            <p:cNvPr id="301" name="Straight Connector 300"/>
            <p:cNvCxnSpPr/>
            <p:nvPr/>
          </p:nvCxnSpPr>
          <p:spPr>
            <a:xfrm>
              <a:off x="1238819" y="5970494"/>
              <a:ext cx="0" cy="60621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2" name="Straight Connector 301"/>
            <p:cNvCxnSpPr/>
            <p:nvPr/>
          </p:nvCxnSpPr>
          <p:spPr>
            <a:xfrm>
              <a:off x="1308259" y="5970494"/>
              <a:ext cx="0" cy="60621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03" name="Arc 302"/>
            <p:cNvSpPr/>
            <p:nvPr/>
          </p:nvSpPr>
          <p:spPr>
            <a:xfrm rot="18900000">
              <a:off x="1180422" y="6064934"/>
              <a:ext cx="192517" cy="192517"/>
            </a:xfrm>
            <a:prstGeom prst="arc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black"/>
                </a:solidFill>
              </a:endParaRPr>
            </a:p>
          </p:txBody>
        </p:sp>
      </p:grpSp>
      <p:grpSp>
        <p:nvGrpSpPr>
          <p:cNvPr id="304" name="Group 303"/>
          <p:cNvGrpSpPr/>
          <p:nvPr/>
        </p:nvGrpSpPr>
        <p:grpSpPr>
          <a:xfrm>
            <a:off x="3339967" y="5913276"/>
            <a:ext cx="218160" cy="344506"/>
            <a:chOff x="1156807" y="5912945"/>
            <a:chExt cx="236340" cy="344506"/>
          </a:xfrm>
        </p:grpSpPr>
        <p:sp>
          <p:nvSpPr>
            <p:cNvPr id="305" name="Oval 304"/>
            <p:cNvSpPr/>
            <p:nvPr/>
          </p:nvSpPr>
          <p:spPr>
            <a:xfrm>
              <a:off x="1236192" y="6007691"/>
              <a:ext cx="72000" cy="720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white"/>
                </a:solidFill>
              </a:endParaRPr>
            </a:p>
          </p:txBody>
        </p:sp>
        <p:sp>
          <p:nvSpPr>
            <p:cNvPr id="306" name="Oval 305"/>
            <p:cNvSpPr/>
            <p:nvPr/>
          </p:nvSpPr>
          <p:spPr>
            <a:xfrm>
              <a:off x="1156807" y="5912945"/>
              <a:ext cx="236340" cy="236340"/>
            </a:xfrm>
            <a:prstGeom prst="ellipse">
              <a:avLst/>
            </a:prstGeom>
            <a:solidFill>
              <a:srgbClr val="FCFDCF"/>
            </a:solidFill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white"/>
                </a:solidFill>
              </a:endParaRPr>
            </a:p>
          </p:txBody>
        </p:sp>
        <p:cxnSp>
          <p:nvCxnSpPr>
            <p:cNvPr id="307" name="Straight Connector 306"/>
            <p:cNvCxnSpPr/>
            <p:nvPr/>
          </p:nvCxnSpPr>
          <p:spPr>
            <a:xfrm>
              <a:off x="1238819" y="5970494"/>
              <a:ext cx="0" cy="60621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8" name="Straight Connector 307"/>
            <p:cNvCxnSpPr/>
            <p:nvPr/>
          </p:nvCxnSpPr>
          <p:spPr>
            <a:xfrm>
              <a:off x="1308259" y="5970494"/>
              <a:ext cx="0" cy="60621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09" name="Arc 308"/>
            <p:cNvSpPr/>
            <p:nvPr/>
          </p:nvSpPr>
          <p:spPr>
            <a:xfrm rot="18900000">
              <a:off x="1180422" y="6064934"/>
              <a:ext cx="192517" cy="192517"/>
            </a:xfrm>
            <a:prstGeom prst="arc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black"/>
                </a:solidFill>
              </a:endParaRPr>
            </a:p>
          </p:txBody>
        </p:sp>
      </p:grpSp>
      <p:grpSp>
        <p:nvGrpSpPr>
          <p:cNvPr id="310" name="Group 309"/>
          <p:cNvGrpSpPr/>
          <p:nvPr/>
        </p:nvGrpSpPr>
        <p:grpSpPr>
          <a:xfrm>
            <a:off x="3574966" y="5913276"/>
            <a:ext cx="218160" cy="344506"/>
            <a:chOff x="1156807" y="5912945"/>
            <a:chExt cx="236340" cy="344506"/>
          </a:xfrm>
        </p:grpSpPr>
        <p:sp>
          <p:nvSpPr>
            <p:cNvPr id="311" name="Oval 310"/>
            <p:cNvSpPr/>
            <p:nvPr/>
          </p:nvSpPr>
          <p:spPr>
            <a:xfrm>
              <a:off x="1236192" y="6007691"/>
              <a:ext cx="72000" cy="720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white"/>
                </a:solidFill>
              </a:endParaRPr>
            </a:p>
          </p:txBody>
        </p:sp>
        <p:sp>
          <p:nvSpPr>
            <p:cNvPr id="312" name="Oval 311"/>
            <p:cNvSpPr/>
            <p:nvPr/>
          </p:nvSpPr>
          <p:spPr>
            <a:xfrm>
              <a:off x="1156807" y="5912945"/>
              <a:ext cx="236340" cy="236340"/>
            </a:xfrm>
            <a:prstGeom prst="ellipse">
              <a:avLst/>
            </a:prstGeom>
            <a:solidFill>
              <a:srgbClr val="FCFDCF"/>
            </a:solidFill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white"/>
                </a:solidFill>
              </a:endParaRPr>
            </a:p>
          </p:txBody>
        </p:sp>
        <p:cxnSp>
          <p:nvCxnSpPr>
            <p:cNvPr id="313" name="Straight Connector 312"/>
            <p:cNvCxnSpPr/>
            <p:nvPr/>
          </p:nvCxnSpPr>
          <p:spPr>
            <a:xfrm>
              <a:off x="1238819" y="5970494"/>
              <a:ext cx="0" cy="60621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4" name="Straight Connector 313"/>
            <p:cNvCxnSpPr/>
            <p:nvPr/>
          </p:nvCxnSpPr>
          <p:spPr>
            <a:xfrm>
              <a:off x="1308259" y="5970494"/>
              <a:ext cx="0" cy="60621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15" name="Arc 314"/>
            <p:cNvSpPr/>
            <p:nvPr/>
          </p:nvSpPr>
          <p:spPr>
            <a:xfrm rot="18900000">
              <a:off x="1180422" y="6064934"/>
              <a:ext cx="192517" cy="192517"/>
            </a:xfrm>
            <a:prstGeom prst="arc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black"/>
                </a:solidFill>
              </a:endParaRPr>
            </a:p>
          </p:txBody>
        </p:sp>
      </p:grpSp>
      <p:grpSp>
        <p:nvGrpSpPr>
          <p:cNvPr id="316" name="Group 315"/>
          <p:cNvGrpSpPr/>
          <p:nvPr/>
        </p:nvGrpSpPr>
        <p:grpSpPr>
          <a:xfrm>
            <a:off x="3342325" y="6417332"/>
            <a:ext cx="218160" cy="344506"/>
            <a:chOff x="1156807" y="5912945"/>
            <a:chExt cx="236340" cy="344506"/>
          </a:xfrm>
        </p:grpSpPr>
        <p:sp>
          <p:nvSpPr>
            <p:cNvPr id="317" name="Oval 316"/>
            <p:cNvSpPr/>
            <p:nvPr/>
          </p:nvSpPr>
          <p:spPr>
            <a:xfrm>
              <a:off x="1236192" y="6007691"/>
              <a:ext cx="72000" cy="720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white"/>
                </a:solidFill>
              </a:endParaRPr>
            </a:p>
          </p:txBody>
        </p:sp>
        <p:sp>
          <p:nvSpPr>
            <p:cNvPr id="318" name="Oval 317"/>
            <p:cNvSpPr/>
            <p:nvPr/>
          </p:nvSpPr>
          <p:spPr>
            <a:xfrm>
              <a:off x="1156807" y="5912945"/>
              <a:ext cx="236340" cy="236340"/>
            </a:xfrm>
            <a:prstGeom prst="ellipse">
              <a:avLst/>
            </a:prstGeom>
            <a:solidFill>
              <a:srgbClr val="FCFDCF"/>
            </a:solidFill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white"/>
                </a:solidFill>
              </a:endParaRPr>
            </a:p>
          </p:txBody>
        </p:sp>
        <p:cxnSp>
          <p:nvCxnSpPr>
            <p:cNvPr id="319" name="Straight Connector 318"/>
            <p:cNvCxnSpPr/>
            <p:nvPr/>
          </p:nvCxnSpPr>
          <p:spPr>
            <a:xfrm>
              <a:off x="1238819" y="5970494"/>
              <a:ext cx="0" cy="60621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0" name="Straight Connector 319"/>
            <p:cNvCxnSpPr/>
            <p:nvPr/>
          </p:nvCxnSpPr>
          <p:spPr>
            <a:xfrm>
              <a:off x="1308259" y="5970494"/>
              <a:ext cx="0" cy="60621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21" name="Arc 320"/>
            <p:cNvSpPr/>
            <p:nvPr/>
          </p:nvSpPr>
          <p:spPr>
            <a:xfrm rot="18900000">
              <a:off x="1180422" y="6064934"/>
              <a:ext cx="192517" cy="192517"/>
            </a:xfrm>
            <a:prstGeom prst="arc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black"/>
                </a:solidFill>
              </a:endParaRPr>
            </a:p>
          </p:txBody>
        </p:sp>
      </p:grpSp>
      <p:grpSp>
        <p:nvGrpSpPr>
          <p:cNvPr id="322" name="Group 321"/>
          <p:cNvGrpSpPr/>
          <p:nvPr/>
        </p:nvGrpSpPr>
        <p:grpSpPr>
          <a:xfrm>
            <a:off x="3574966" y="6417332"/>
            <a:ext cx="218160" cy="344506"/>
            <a:chOff x="1156807" y="5912945"/>
            <a:chExt cx="236340" cy="344506"/>
          </a:xfrm>
        </p:grpSpPr>
        <p:sp>
          <p:nvSpPr>
            <p:cNvPr id="323" name="Oval 322"/>
            <p:cNvSpPr/>
            <p:nvPr/>
          </p:nvSpPr>
          <p:spPr>
            <a:xfrm>
              <a:off x="1236192" y="6007691"/>
              <a:ext cx="72000" cy="720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white"/>
                </a:solidFill>
              </a:endParaRPr>
            </a:p>
          </p:txBody>
        </p:sp>
        <p:sp>
          <p:nvSpPr>
            <p:cNvPr id="324" name="Oval 323"/>
            <p:cNvSpPr/>
            <p:nvPr/>
          </p:nvSpPr>
          <p:spPr>
            <a:xfrm>
              <a:off x="1156807" y="5912945"/>
              <a:ext cx="236340" cy="236340"/>
            </a:xfrm>
            <a:prstGeom prst="ellipse">
              <a:avLst/>
            </a:prstGeom>
            <a:solidFill>
              <a:srgbClr val="FCFDCF"/>
            </a:solidFill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white"/>
                </a:solidFill>
              </a:endParaRPr>
            </a:p>
          </p:txBody>
        </p:sp>
        <p:cxnSp>
          <p:nvCxnSpPr>
            <p:cNvPr id="325" name="Straight Connector 324"/>
            <p:cNvCxnSpPr/>
            <p:nvPr/>
          </p:nvCxnSpPr>
          <p:spPr>
            <a:xfrm>
              <a:off x="1238819" y="5970494"/>
              <a:ext cx="0" cy="60621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6" name="Straight Connector 325"/>
            <p:cNvCxnSpPr/>
            <p:nvPr/>
          </p:nvCxnSpPr>
          <p:spPr>
            <a:xfrm>
              <a:off x="1308259" y="5970494"/>
              <a:ext cx="0" cy="60621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27" name="Arc 326"/>
            <p:cNvSpPr/>
            <p:nvPr/>
          </p:nvSpPr>
          <p:spPr>
            <a:xfrm rot="18900000">
              <a:off x="1180422" y="6064934"/>
              <a:ext cx="192517" cy="192517"/>
            </a:xfrm>
            <a:prstGeom prst="arc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black"/>
                </a:solidFill>
              </a:endParaRPr>
            </a:p>
          </p:txBody>
        </p:sp>
      </p:grpSp>
      <p:grpSp>
        <p:nvGrpSpPr>
          <p:cNvPr id="328" name="Group 327"/>
          <p:cNvGrpSpPr/>
          <p:nvPr/>
        </p:nvGrpSpPr>
        <p:grpSpPr>
          <a:xfrm>
            <a:off x="1063628" y="5913276"/>
            <a:ext cx="218160" cy="344506"/>
            <a:chOff x="1156807" y="5912945"/>
            <a:chExt cx="236340" cy="344506"/>
          </a:xfrm>
        </p:grpSpPr>
        <p:sp>
          <p:nvSpPr>
            <p:cNvPr id="329" name="Oval 328"/>
            <p:cNvSpPr/>
            <p:nvPr/>
          </p:nvSpPr>
          <p:spPr>
            <a:xfrm>
              <a:off x="1236192" y="6007691"/>
              <a:ext cx="72000" cy="720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white"/>
                </a:solidFill>
              </a:endParaRPr>
            </a:p>
          </p:txBody>
        </p:sp>
        <p:sp>
          <p:nvSpPr>
            <p:cNvPr id="330" name="Oval 329"/>
            <p:cNvSpPr/>
            <p:nvPr/>
          </p:nvSpPr>
          <p:spPr>
            <a:xfrm>
              <a:off x="1156807" y="5912945"/>
              <a:ext cx="236340" cy="236340"/>
            </a:xfrm>
            <a:prstGeom prst="ellipse">
              <a:avLst/>
            </a:prstGeom>
            <a:solidFill>
              <a:srgbClr val="FCFDCF"/>
            </a:solidFill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white"/>
                </a:solidFill>
              </a:endParaRPr>
            </a:p>
          </p:txBody>
        </p:sp>
        <p:cxnSp>
          <p:nvCxnSpPr>
            <p:cNvPr id="331" name="Straight Connector 330"/>
            <p:cNvCxnSpPr/>
            <p:nvPr/>
          </p:nvCxnSpPr>
          <p:spPr>
            <a:xfrm>
              <a:off x="1238819" y="5970494"/>
              <a:ext cx="0" cy="60621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32" name="Straight Connector 331"/>
            <p:cNvCxnSpPr/>
            <p:nvPr/>
          </p:nvCxnSpPr>
          <p:spPr>
            <a:xfrm>
              <a:off x="1308259" y="5970494"/>
              <a:ext cx="0" cy="60621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33" name="Arc 332"/>
            <p:cNvSpPr/>
            <p:nvPr/>
          </p:nvSpPr>
          <p:spPr>
            <a:xfrm rot="18900000">
              <a:off x="1180422" y="6064934"/>
              <a:ext cx="192517" cy="192517"/>
            </a:xfrm>
            <a:prstGeom prst="arc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black"/>
                </a:solidFill>
              </a:endParaRPr>
            </a:p>
          </p:txBody>
        </p:sp>
      </p:grpSp>
      <p:grpSp>
        <p:nvGrpSpPr>
          <p:cNvPr id="334" name="Group 333"/>
          <p:cNvGrpSpPr/>
          <p:nvPr/>
        </p:nvGrpSpPr>
        <p:grpSpPr>
          <a:xfrm>
            <a:off x="2212355" y="6417335"/>
            <a:ext cx="218048" cy="236219"/>
            <a:chOff x="0" y="0"/>
            <a:chExt cx="236340" cy="236340"/>
          </a:xfrm>
        </p:grpSpPr>
        <p:sp>
          <p:nvSpPr>
            <p:cNvPr id="335" name="Oval 334"/>
            <p:cNvSpPr/>
            <p:nvPr/>
          </p:nvSpPr>
          <p:spPr>
            <a:xfrm>
              <a:off x="79385" y="94746"/>
              <a:ext cx="72000" cy="72000"/>
            </a:xfrm>
            <a:prstGeom prst="ellipse">
              <a:avLst/>
            </a:prstGeom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GB" sz="1200" kern="100">
                  <a:solidFill>
                    <a:prstClr val="white"/>
                  </a:solidFill>
                  <a:ea typeface="Times New Roman"/>
                  <a:cs typeface="Times New Roman"/>
                </a:rPr>
                <a:t> </a:t>
              </a:r>
              <a:endParaRPr lang="en-GB" sz="1200" kern="100">
                <a:solidFill>
                  <a:prstClr val="white"/>
                </a:solidFill>
                <a:ea typeface="新細明體"/>
                <a:cs typeface="Times New Roman"/>
              </a:endParaRPr>
            </a:p>
          </p:txBody>
        </p:sp>
        <p:sp>
          <p:nvSpPr>
            <p:cNvPr id="336" name="Oval 335"/>
            <p:cNvSpPr/>
            <p:nvPr/>
          </p:nvSpPr>
          <p:spPr>
            <a:xfrm>
              <a:off x="0" y="0"/>
              <a:ext cx="236340" cy="236340"/>
            </a:xfrm>
            <a:prstGeom prst="ellipse">
              <a:avLst/>
            </a:prstGeom>
            <a:solidFill>
              <a:srgbClr val="FCFDCF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GB" sz="1200" kern="100">
                  <a:solidFill>
                    <a:prstClr val="white"/>
                  </a:solidFill>
                  <a:ea typeface="Times New Roman"/>
                  <a:cs typeface="Times New Roman"/>
                </a:rPr>
                <a:t> </a:t>
              </a:r>
              <a:endParaRPr lang="en-GB" sz="1200" kern="100">
                <a:solidFill>
                  <a:prstClr val="white"/>
                </a:solidFill>
                <a:ea typeface="新細明體"/>
                <a:cs typeface="Times New Roman"/>
              </a:endParaRPr>
            </a:p>
          </p:txBody>
        </p:sp>
        <p:cxnSp>
          <p:nvCxnSpPr>
            <p:cNvPr id="337" name="Straight Connector 336"/>
            <p:cNvCxnSpPr/>
            <p:nvPr/>
          </p:nvCxnSpPr>
          <p:spPr>
            <a:xfrm>
              <a:off x="82012" y="57549"/>
              <a:ext cx="0" cy="60621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38" name="Straight Connector 337"/>
            <p:cNvCxnSpPr/>
            <p:nvPr/>
          </p:nvCxnSpPr>
          <p:spPr>
            <a:xfrm>
              <a:off x="151452" y="57549"/>
              <a:ext cx="0" cy="60621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39" name="Straight Connector 338"/>
            <p:cNvCxnSpPr/>
            <p:nvPr/>
          </p:nvCxnSpPr>
          <p:spPr>
            <a:xfrm>
              <a:off x="55818" y="164538"/>
              <a:ext cx="123872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40" name="Group 339"/>
          <p:cNvGrpSpPr/>
          <p:nvPr/>
        </p:nvGrpSpPr>
        <p:grpSpPr>
          <a:xfrm>
            <a:off x="2214014" y="5384195"/>
            <a:ext cx="218049" cy="236855"/>
            <a:chOff x="0" y="0"/>
            <a:chExt cx="315197" cy="316538"/>
          </a:xfrm>
        </p:grpSpPr>
        <p:sp>
          <p:nvSpPr>
            <p:cNvPr id="341" name="Oval 340"/>
            <p:cNvSpPr/>
            <p:nvPr/>
          </p:nvSpPr>
          <p:spPr>
            <a:xfrm>
              <a:off x="0" y="1341"/>
              <a:ext cx="315197" cy="315197"/>
            </a:xfrm>
            <a:prstGeom prst="ellipse">
              <a:avLst/>
            </a:prstGeom>
            <a:solidFill>
              <a:srgbClr val="FCFDCF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GB" sz="1200" kern="100" dirty="0">
                  <a:solidFill>
                    <a:prstClr val="white"/>
                  </a:solidFill>
                  <a:ea typeface="Times New Roman"/>
                  <a:cs typeface="Times New Roman"/>
                </a:rPr>
                <a:t> </a:t>
              </a:r>
              <a:endParaRPr lang="en-GB" sz="1200" kern="100" dirty="0">
                <a:solidFill>
                  <a:prstClr val="white"/>
                </a:solidFill>
                <a:ea typeface="新細明體"/>
                <a:cs typeface="Times New Roman"/>
              </a:endParaRPr>
            </a:p>
          </p:txBody>
        </p:sp>
        <p:cxnSp>
          <p:nvCxnSpPr>
            <p:cNvPr id="342" name="Straight Connector 341"/>
            <p:cNvCxnSpPr/>
            <p:nvPr/>
          </p:nvCxnSpPr>
          <p:spPr>
            <a:xfrm>
              <a:off x="109376" y="78092"/>
              <a:ext cx="0" cy="80847"/>
            </a:xfrm>
            <a:prstGeom prst="line">
              <a:avLst/>
            </a:prstGeom>
            <a:ln w="1905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43" name="Straight Connector 342"/>
            <p:cNvCxnSpPr/>
            <p:nvPr/>
          </p:nvCxnSpPr>
          <p:spPr>
            <a:xfrm>
              <a:off x="201985" y="78092"/>
              <a:ext cx="0" cy="80847"/>
            </a:xfrm>
            <a:prstGeom prst="line">
              <a:avLst/>
            </a:prstGeom>
            <a:ln w="1905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44" name="Arc 343"/>
            <p:cNvSpPr/>
            <p:nvPr/>
          </p:nvSpPr>
          <p:spPr>
            <a:xfrm rot="8150065">
              <a:off x="31494" y="0"/>
              <a:ext cx="256752" cy="256752"/>
            </a:xfrm>
            <a:prstGeom prst="arc">
              <a:avLst/>
            </a:prstGeom>
            <a:ln w="1905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r>
                <a:rPr lang="en-GB" sz="1200" kern="100" dirty="0">
                  <a:solidFill>
                    <a:prstClr val="black"/>
                  </a:solidFill>
                  <a:ea typeface="Times New Roman"/>
                  <a:cs typeface="Times New Roman"/>
                </a:rPr>
                <a:t> </a:t>
              </a:r>
              <a:endParaRPr lang="en-GB" sz="1200" kern="100" dirty="0">
                <a:solidFill>
                  <a:prstClr val="black"/>
                </a:solidFill>
                <a:ea typeface="新細明體"/>
                <a:cs typeface="Times New Roman"/>
              </a:endParaRPr>
            </a:p>
          </p:txBody>
        </p:sp>
      </p:grpSp>
      <p:grpSp>
        <p:nvGrpSpPr>
          <p:cNvPr id="345" name="Group 344"/>
          <p:cNvGrpSpPr/>
          <p:nvPr/>
        </p:nvGrpSpPr>
        <p:grpSpPr>
          <a:xfrm>
            <a:off x="2440944" y="5388392"/>
            <a:ext cx="218049" cy="236855"/>
            <a:chOff x="0" y="0"/>
            <a:chExt cx="315197" cy="316538"/>
          </a:xfrm>
        </p:grpSpPr>
        <p:sp>
          <p:nvSpPr>
            <p:cNvPr id="346" name="Oval 345"/>
            <p:cNvSpPr/>
            <p:nvPr/>
          </p:nvSpPr>
          <p:spPr>
            <a:xfrm>
              <a:off x="0" y="1341"/>
              <a:ext cx="315197" cy="315197"/>
            </a:xfrm>
            <a:prstGeom prst="ellipse">
              <a:avLst/>
            </a:prstGeom>
            <a:solidFill>
              <a:srgbClr val="FCFDCF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GB" sz="1200" kern="100">
                  <a:solidFill>
                    <a:prstClr val="white"/>
                  </a:solidFill>
                  <a:ea typeface="Times New Roman"/>
                  <a:cs typeface="Times New Roman"/>
                </a:rPr>
                <a:t> </a:t>
              </a:r>
              <a:endParaRPr lang="en-GB" sz="1200" kern="100">
                <a:solidFill>
                  <a:prstClr val="white"/>
                </a:solidFill>
                <a:ea typeface="新細明體"/>
                <a:cs typeface="Times New Roman"/>
              </a:endParaRPr>
            </a:p>
          </p:txBody>
        </p:sp>
        <p:cxnSp>
          <p:nvCxnSpPr>
            <p:cNvPr id="347" name="Straight Connector 346"/>
            <p:cNvCxnSpPr/>
            <p:nvPr/>
          </p:nvCxnSpPr>
          <p:spPr>
            <a:xfrm>
              <a:off x="109376" y="78092"/>
              <a:ext cx="0" cy="80847"/>
            </a:xfrm>
            <a:prstGeom prst="line">
              <a:avLst/>
            </a:prstGeom>
            <a:ln w="1905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48" name="Straight Connector 347"/>
            <p:cNvCxnSpPr/>
            <p:nvPr/>
          </p:nvCxnSpPr>
          <p:spPr>
            <a:xfrm>
              <a:off x="201985" y="78092"/>
              <a:ext cx="0" cy="80847"/>
            </a:xfrm>
            <a:prstGeom prst="line">
              <a:avLst/>
            </a:prstGeom>
            <a:ln w="1905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49" name="Arc 348"/>
            <p:cNvSpPr/>
            <p:nvPr/>
          </p:nvSpPr>
          <p:spPr>
            <a:xfrm rot="8150065">
              <a:off x="31494" y="0"/>
              <a:ext cx="256752" cy="256752"/>
            </a:xfrm>
            <a:prstGeom prst="arc">
              <a:avLst/>
            </a:prstGeom>
            <a:ln w="1905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r>
                <a:rPr lang="en-GB" sz="1200" kern="100" dirty="0">
                  <a:solidFill>
                    <a:prstClr val="black"/>
                  </a:solidFill>
                  <a:ea typeface="Times New Roman"/>
                  <a:cs typeface="Times New Roman"/>
                </a:rPr>
                <a:t> </a:t>
              </a:r>
              <a:endParaRPr lang="en-GB" sz="1200" kern="100" dirty="0">
                <a:solidFill>
                  <a:prstClr val="black"/>
                </a:solidFill>
                <a:ea typeface="新細明體"/>
                <a:cs typeface="Times New Roman"/>
              </a:endParaRPr>
            </a:p>
          </p:txBody>
        </p:sp>
      </p:grpSp>
      <p:grpSp>
        <p:nvGrpSpPr>
          <p:cNvPr id="350" name="Group 349"/>
          <p:cNvGrpSpPr/>
          <p:nvPr/>
        </p:nvGrpSpPr>
        <p:grpSpPr>
          <a:xfrm>
            <a:off x="2658993" y="5388392"/>
            <a:ext cx="218049" cy="236855"/>
            <a:chOff x="0" y="0"/>
            <a:chExt cx="315197" cy="316538"/>
          </a:xfrm>
        </p:grpSpPr>
        <p:sp>
          <p:nvSpPr>
            <p:cNvPr id="351" name="Oval 350"/>
            <p:cNvSpPr/>
            <p:nvPr/>
          </p:nvSpPr>
          <p:spPr>
            <a:xfrm>
              <a:off x="0" y="1341"/>
              <a:ext cx="315197" cy="315197"/>
            </a:xfrm>
            <a:prstGeom prst="ellipse">
              <a:avLst/>
            </a:prstGeom>
            <a:solidFill>
              <a:srgbClr val="FCFDCF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GB" sz="1200" kern="100">
                  <a:solidFill>
                    <a:prstClr val="white"/>
                  </a:solidFill>
                  <a:ea typeface="Times New Roman"/>
                  <a:cs typeface="Times New Roman"/>
                </a:rPr>
                <a:t> </a:t>
              </a:r>
              <a:endParaRPr lang="en-GB" sz="1200" kern="100">
                <a:solidFill>
                  <a:prstClr val="white"/>
                </a:solidFill>
                <a:ea typeface="新細明體"/>
                <a:cs typeface="Times New Roman"/>
              </a:endParaRPr>
            </a:p>
          </p:txBody>
        </p:sp>
        <p:cxnSp>
          <p:nvCxnSpPr>
            <p:cNvPr id="352" name="Straight Connector 351"/>
            <p:cNvCxnSpPr/>
            <p:nvPr/>
          </p:nvCxnSpPr>
          <p:spPr>
            <a:xfrm>
              <a:off x="109376" y="78092"/>
              <a:ext cx="0" cy="80847"/>
            </a:xfrm>
            <a:prstGeom prst="line">
              <a:avLst/>
            </a:prstGeom>
            <a:ln w="1905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3" name="Straight Connector 352"/>
            <p:cNvCxnSpPr/>
            <p:nvPr/>
          </p:nvCxnSpPr>
          <p:spPr>
            <a:xfrm>
              <a:off x="201985" y="78092"/>
              <a:ext cx="0" cy="80847"/>
            </a:xfrm>
            <a:prstGeom prst="line">
              <a:avLst/>
            </a:prstGeom>
            <a:ln w="1905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54" name="Arc 353"/>
            <p:cNvSpPr/>
            <p:nvPr/>
          </p:nvSpPr>
          <p:spPr>
            <a:xfrm rot="8150065">
              <a:off x="31494" y="0"/>
              <a:ext cx="256752" cy="256752"/>
            </a:xfrm>
            <a:prstGeom prst="arc">
              <a:avLst/>
            </a:prstGeom>
            <a:ln w="1905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r>
                <a:rPr lang="en-GB" sz="1200" kern="100" dirty="0">
                  <a:solidFill>
                    <a:prstClr val="black"/>
                  </a:solidFill>
                  <a:ea typeface="Times New Roman"/>
                  <a:cs typeface="Times New Roman"/>
                </a:rPr>
                <a:t> </a:t>
              </a:r>
              <a:endParaRPr lang="en-GB" sz="1200" kern="100" dirty="0">
                <a:solidFill>
                  <a:prstClr val="black"/>
                </a:solidFill>
                <a:ea typeface="新細明體"/>
                <a:cs typeface="Times New Roman"/>
              </a:endParaRPr>
            </a:p>
          </p:txBody>
        </p:sp>
      </p:grpSp>
      <p:grpSp>
        <p:nvGrpSpPr>
          <p:cNvPr id="355" name="Group 354"/>
          <p:cNvGrpSpPr/>
          <p:nvPr/>
        </p:nvGrpSpPr>
        <p:grpSpPr>
          <a:xfrm>
            <a:off x="1063739" y="6417335"/>
            <a:ext cx="218049" cy="236855"/>
            <a:chOff x="0" y="0"/>
            <a:chExt cx="315197" cy="316538"/>
          </a:xfrm>
        </p:grpSpPr>
        <p:sp>
          <p:nvSpPr>
            <p:cNvPr id="356" name="Oval 355"/>
            <p:cNvSpPr/>
            <p:nvPr/>
          </p:nvSpPr>
          <p:spPr>
            <a:xfrm>
              <a:off x="0" y="1341"/>
              <a:ext cx="315197" cy="315197"/>
            </a:xfrm>
            <a:prstGeom prst="ellipse">
              <a:avLst/>
            </a:prstGeom>
            <a:solidFill>
              <a:srgbClr val="FCFDCF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GB" sz="1200" kern="100" dirty="0">
                  <a:solidFill>
                    <a:prstClr val="white"/>
                  </a:solidFill>
                  <a:ea typeface="Times New Roman"/>
                  <a:cs typeface="Times New Roman"/>
                </a:rPr>
                <a:t> </a:t>
              </a:r>
              <a:endParaRPr lang="en-GB" sz="1200" kern="100" dirty="0">
                <a:solidFill>
                  <a:prstClr val="white"/>
                </a:solidFill>
                <a:ea typeface="新細明體"/>
                <a:cs typeface="Times New Roman"/>
              </a:endParaRPr>
            </a:p>
          </p:txBody>
        </p:sp>
        <p:cxnSp>
          <p:nvCxnSpPr>
            <p:cNvPr id="357" name="Straight Connector 356"/>
            <p:cNvCxnSpPr/>
            <p:nvPr/>
          </p:nvCxnSpPr>
          <p:spPr>
            <a:xfrm>
              <a:off x="109376" y="78092"/>
              <a:ext cx="0" cy="80847"/>
            </a:xfrm>
            <a:prstGeom prst="line">
              <a:avLst/>
            </a:prstGeom>
            <a:ln w="1905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8" name="Straight Connector 357"/>
            <p:cNvCxnSpPr/>
            <p:nvPr/>
          </p:nvCxnSpPr>
          <p:spPr>
            <a:xfrm>
              <a:off x="201985" y="78092"/>
              <a:ext cx="0" cy="80847"/>
            </a:xfrm>
            <a:prstGeom prst="line">
              <a:avLst/>
            </a:prstGeom>
            <a:ln w="1905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59" name="Arc 358"/>
            <p:cNvSpPr/>
            <p:nvPr/>
          </p:nvSpPr>
          <p:spPr>
            <a:xfrm rot="8150065">
              <a:off x="31494" y="0"/>
              <a:ext cx="256752" cy="256752"/>
            </a:xfrm>
            <a:prstGeom prst="arc">
              <a:avLst/>
            </a:prstGeom>
            <a:ln w="1905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r>
                <a:rPr lang="en-GB" sz="1200" kern="100" dirty="0">
                  <a:solidFill>
                    <a:prstClr val="black"/>
                  </a:solidFill>
                  <a:ea typeface="Times New Roman"/>
                  <a:cs typeface="Times New Roman"/>
                </a:rPr>
                <a:t> </a:t>
              </a:r>
              <a:endParaRPr lang="en-GB" sz="1200" kern="100" dirty="0">
                <a:solidFill>
                  <a:prstClr val="black"/>
                </a:solidFill>
                <a:ea typeface="新細明體"/>
                <a:cs typeface="Times New Roman"/>
              </a:endParaRPr>
            </a:p>
          </p:txBody>
        </p:sp>
      </p:grpSp>
      <p:grpSp>
        <p:nvGrpSpPr>
          <p:cNvPr id="360" name="Group 359"/>
          <p:cNvGrpSpPr/>
          <p:nvPr/>
        </p:nvGrpSpPr>
        <p:grpSpPr>
          <a:xfrm>
            <a:off x="1296380" y="6417335"/>
            <a:ext cx="218049" cy="236855"/>
            <a:chOff x="0" y="0"/>
            <a:chExt cx="315197" cy="316538"/>
          </a:xfrm>
        </p:grpSpPr>
        <p:sp>
          <p:nvSpPr>
            <p:cNvPr id="361" name="Oval 360"/>
            <p:cNvSpPr/>
            <p:nvPr/>
          </p:nvSpPr>
          <p:spPr>
            <a:xfrm>
              <a:off x="0" y="1341"/>
              <a:ext cx="315197" cy="315197"/>
            </a:xfrm>
            <a:prstGeom prst="ellipse">
              <a:avLst/>
            </a:prstGeom>
            <a:solidFill>
              <a:srgbClr val="FCFDCF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GB" sz="1200" kern="100" dirty="0">
                  <a:solidFill>
                    <a:prstClr val="white"/>
                  </a:solidFill>
                  <a:ea typeface="Times New Roman"/>
                  <a:cs typeface="Times New Roman"/>
                </a:rPr>
                <a:t> </a:t>
              </a:r>
              <a:endParaRPr lang="en-GB" sz="1200" kern="100" dirty="0">
                <a:solidFill>
                  <a:prstClr val="white"/>
                </a:solidFill>
                <a:ea typeface="新細明體"/>
                <a:cs typeface="Times New Roman"/>
              </a:endParaRPr>
            </a:p>
          </p:txBody>
        </p:sp>
        <p:cxnSp>
          <p:nvCxnSpPr>
            <p:cNvPr id="362" name="Straight Connector 361"/>
            <p:cNvCxnSpPr/>
            <p:nvPr/>
          </p:nvCxnSpPr>
          <p:spPr>
            <a:xfrm>
              <a:off x="109376" y="78092"/>
              <a:ext cx="0" cy="80847"/>
            </a:xfrm>
            <a:prstGeom prst="line">
              <a:avLst/>
            </a:prstGeom>
            <a:ln w="1905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3" name="Straight Connector 362"/>
            <p:cNvCxnSpPr/>
            <p:nvPr/>
          </p:nvCxnSpPr>
          <p:spPr>
            <a:xfrm>
              <a:off x="201985" y="78092"/>
              <a:ext cx="0" cy="80847"/>
            </a:xfrm>
            <a:prstGeom prst="line">
              <a:avLst/>
            </a:prstGeom>
            <a:ln w="1905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64" name="Arc 363"/>
            <p:cNvSpPr/>
            <p:nvPr/>
          </p:nvSpPr>
          <p:spPr>
            <a:xfrm rot="8150065">
              <a:off x="31494" y="0"/>
              <a:ext cx="256752" cy="256752"/>
            </a:xfrm>
            <a:prstGeom prst="arc">
              <a:avLst/>
            </a:prstGeom>
            <a:ln w="1905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r>
                <a:rPr lang="en-GB" sz="1200" kern="100" dirty="0">
                  <a:solidFill>
                    <a:prstClr val="black"/>
                  </a:solidFill>
                  <a:ea typeface="Times New Roman"/>
                  <a:cs typeface="Times New Roman"/>
                </a:rPr>
                <a:t> </a:t>
              </a:r>
              <a:endParaRPr lang="en-GB" sz="1200" kern="100" dirty="0">
                <a:solidFill>
                  <a:prstClr val="black"/>
                </a:solidFill>
                <a:ea typeface="新細明體"/>
                <a:cs typeface="Times New Roman"/>
              </a:endParaRPr>
            </a:p>
          </p:txBody>
        </p:sp>
      </p:grpSp>
      <p:sp>
        <p:nvSpPr>
          <p:cNvPr id="365" name="TextBox 364"/>
          <p:cNvSpPr txBox="1"/>
          <p:nvPr/>
        </p:nvSpPr>
        <p:spPr>
          <a:xfrm>
            <a:off x="5150616" y="6576252"/>
            <a:ext cx="3108543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zh-TW" altLang="en-US" sz="1200" kern="1200" dirty="0" smtClean="0">
                <a:solidFill>
                  <a:srgbClr val="00682F"/>
                </a:solidFill>
                <a:latin typeface="Century Gothic"/>
                <a:ea typeface="微軟正黑體"/>
                <a:cs typeface="Aharoni" panose="02010803020104030203" pitchFamily="2" charset="-79"/>
              </a:rPr>
              <a:t>香港</a:t>
            </a:r>
            <a:r>
              <a:rPr lang="zh-TW" altLang="en-US" sz="1200" kern="1200" dirty="0">
                <a:solidFill>
                  <a:srgbClr val="00682F"/>
                </a:solidFill>
                <a:latin typeface="Century Gothic"/>
                <a:ea typeface="微軟正黑體"/>
                <a:cs typeface="Aharoni" panose="02010803020104030203" pitchFamily="2" charset="-79"/>
              </a:rPr>
              <a:t>大學李嘉誠醫學院兒童</a:t>
            </a:r>
            <a:r>
              <a:rPr lang="zh-TW" altLang="en-US" sz="1200" kern="1200" dirty="0" smtClean="0">
                <a:solidFill>
                  <a:srgbClr val="00682F"/>
                </a:solidFill>
                <a:latin typeface="Century Gothic"/>
                <a:ea typeface="微軟正黑體"/>
                <a:cs typeface="Aharoni" panose="02010803020104030203" pitchFamily="2" charset="-79"/>
              </a:rPr>
              <a:t>及青少年科學系</a:t>
            </a:r>
            <a:endParaRPr lang="en-GB" sz="1200" kern="1200" dirty="0" smtClean="0">
              <a:solidFill>
                <a:srgbClr val="00682F"/>
              </a:solidFill>
              <a:latin typeface="Century Gothic"/>
              <a:ea typeface="+mn-ea"/>
              <a:cs typeface="Aharoni" panose="02010803020104030203" pitchFamily="2" charset="-79"/>
            </a:endParaRPr>
          </a:p>
        </p:txBody>
      </p:sp>
      <p:sp>
        <p:nvSpPr>
          <p:cNvPr id="179" name="Rectangle 178"/>
          <p:cNvSpPr/>
          <p:nvPr/>
        </p:nvSpPr>
        <p:spPr>
          <a:xfrm>
            <a:off x="8259159" y="147994"/>
            <a:ext cx="695868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zh-CN" altLang="en-US" sz="1800" u="sng" dirty="0">
                <a:latin typeface="Microsoft JhengHei" panose="020B0604030504040204" pitchFamily="34" charset="-120"/>
                <a:ea typeface="Microsoft JhengHei" panose="020B0604030504040204" pitchFamily="34" charset="-120"/>
                <a:hlinkClick r:id="rId16" action="ppaction://hlinksldjump"/>
              </a:rPr>
              <a:t>返</a:t>
            </a:r>
            <a:r>
              <a:rPr lang="zh-CN" altLang="en-US" sz="1800" u="sng" dirty="0" smtClean="0">
                <a:latin typeface="Microsoft JhengHei" panose="020B0604030504040204" pitchFamily="34" charset="-120"/>
                <a:ea typeface="Microsoft JhengHei" panose="020B0604030504040204" pitchFamily="34" charset="-120"/>
                <a:hlinkClick r:id="rId16" action="ppaction://hlinksldjump"/>
              </a:rPr>
              <a:t>回</a:t>
            </a:r>
            <a:endParaRPr lang="zh-CN" altLang="en-US" sz="1800" u="sng" dirty="0">
              <a:latin typeface="Microsoft JhengHei" panose="020B0604030504040204" pitchFamily="34" charset="-120"/>
              <a:ea typeface="Microsoft JhengHei" panose="020B0604030504040204" pitchFamily="34" charset="-120"/>
            </a:endParaRPr>
          </a:p>
        </p:txBody>
      </p:sp>
    </p:spTree>
    <p:extLst>
      <p:ext uri="{BB962C8B-B14F-4D97-AF65-F5344CB8AC3E}">
        <p14:creationId xmlns:p14="http://schemas.microsoft.com/office/powerpoint/2010/main" val="339886062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0" name="Picture 19" descr="C:\Users\Ivy\AppData\Local\Microsoft\Windows\Temporary Internet Files\Content.IE5\A9FPQCJM\large-sticking-plaster-66.6-6135[1].gif"/>
          <p:cNvPicPr>
            <a:picLocks noChangeAspect="1" noChangeArrowheads="1"/>
          </p:cNvPicPr>
          <p:nvPr/>
        </p:nvPicPr>
        <p:blipFill>
          <a:blip r:embed="rId3" cstate="print">
            <a:duotone>
              <a:schemeClr val="accent6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689019">
            <a:off x="4833009" y="3061800"/>
            <a:ext cx="861079" cy="84577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01" name="Picture 19" descr="C:\Users\Ivy\AppData\Local\Microsoft\Windows\Temporary Internet Files\Content.IE5\A9FPQCJM\large-sticking-plaster-66.6-6135[1].gif"/>
          <p:cNvPicPr>
            <a:picLocks noChangeAspect="1" noChangeArrowheads="1"/>
          </p:cNvPicPr>
          <p:nvPr/>
        </p:nvPicPr>
        <p:blipFill>
          <a:blip r:embed="rId3" cstate="print">
            <a:duotone>
              <a:schemeClr val="accent6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689019">
            <a:off x="4839396" y="301095"/>
            <a:ext cx="861079" cy="84577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02" name="Picture 19" descr="C:\Users\Ivy\AppData\Local\Microsoft\Windows\Temporary Internet Files\Content.IE5\A9FPQCJM\large-sticking-plaster-66.6-6135[1].gif"/>
          <p:cNvPicPr>
            <a:picLocks noChangeAspect="1" noChangeArrowheads="1"/>
          </p:cNvPicPr>
          <p:nvPr/>
        </p:nvPicPr>
        <p:blipFill>
          <a:blip r:embed="rId3" cstate="print">
            <a:duotone>
              <a:schemeClr val="accent6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689019">
            <a:off x="320707" y="3323549"/>
            <a:ext cx="861079" cy="84577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03" name="Picture 19" descr="C:\Users\Ivy\AppData\Local\Microsoft\Windows\Temporary Internet Files\Content.IE5\A9FPQCJM\large-sticking-plaster-66.6-6135[1].gif"/>
          <p:cNvPicPr>
            <a:picLocks noChangeAspect="1" noChangeArrowheads="1"/>
          </p:cNvPicPr>
          <p:nvPr/>
        </p:nvPicPr>
        <p:blipFill>
          <a:blip r:embed="rId3" cstate="print">
            <a:duotone>
              <a:schemeClr val="accent6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689019">
            <a:off x="320707" y="909954"/>
            <a:ext cx="861079" cy="84577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aphicFrame>
        <p:nvGraphicFramePr>
          <p:cNvPr id="60" name="Chart 59"/>
          <p:cNvGraphicFramePr/>
          <p:nvPr>
            <p:extLst/>
          </p:nvPr>
        </p:nvGraphicFramePr>
        <p:xfrm>
          <a:off x="1963248" y="1083855"/>
          <a:ext cx="2615262" cy="24912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69" name="Chart 68"/>
          <p:cNvGraphicFramePr/>
          <p:nvPr>
            <p:extLst/>
          </p:nvPr>
        </p:nvGraphicFramePr>
        <p:xfrm>
          <a:off x="4832286" y="913695"/>
          <a:ext cx="4279637" cy="211484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cxnSp>
        <p:nvCxnSpPr>
          <p:cNvPr id="54" name="Straight Connector 53"/>
          <p:cNvCxnSpPr>
            <a:stCxn id="31" idx="4"/>
          </p:cNvCxnSpPr>
          <p:nvPr/>
        </p:nvCxnSpPr>
        <p:spPr>
          <a:xfrm>
            <a:off x="2320641" y="5072782"/>
            <a:ext cx="0" cy="1442798"/>
          </a:xfrm>
          <a:prstGeom prst="line">
            <a:avLst/>
          </a:prstGeom>
          <a:ln w="12700">
            <a:solidFill>
              <a:schemeClr val="accent1">
                <a:lumMod val="75000"/>
              </a:schemeClr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1" name="Straight Connector 50"/>
          <p:cNvCxnSpPr>
            <a:stCxn id="30" idx="4"/>
          </p:cNvCxnSpPr>
          <p:nvPr/>
        </p:nvCxnSpPr>
        <p:spPr>
          <a:xfrm>
            <a:off x="1174331" y="5069770"/>
            <a:ext cx="0" cy="1466866"/>
          </a:xfrm>
          <a:prstGeom prst="line">
            <a:avLst/>
          </a:prstGeom>
          <a:ln w="12700">
            <a:solidFill>
              <a:schemeClr val="accent1">
                <a:lumMod val="75000"/>
              </a:schemeClr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" name="Straight Connector 49"/>
          <p:cNvCxnSpPr/>
          <p:nvPr/>
        </p:nvCxnSpPr>
        <p:spPr>
          <a:xfrm>
            <a:off x="3429793" y="5051729"/>
            <a:ext cx="2120" cy="1442798"/>
          </a:xfrm>
          <a:prstGeom prst="line">
            <a:avLst/>
          </a:prstGeom>
          <a:ln w="12700">
            <a:solidFill>
              <a:schemeClr val="accent1">
                <a:lumMod val="75000"/>
              </a:schemeClr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2" name="Chart 1"/>
          <p:cNvGraphicFramePr/>
          <p:nvPr>
            <p:extLst/>
          </p:nvPr>
        </p:nvGraphicFramePr>
        <p:xfrm>
          <a:off x="4897383" y="3428650"/>
          <a:ext cx="3282396" cy="271399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pic>
        <p:nvPicPr>
          <p:cNvPr id="5" name="Picture 4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210207" y="6276740"/>
            <a:ext cx="441366" cy="540000"/>
          </a:xfrm>
          <a:prstGeom prst="rect">
            <a:avLst/>
          </a:prstGeom>
        </p:spPr>
      </p:pic>
      <p:pic>
        <p:nvPicPr>
          <p:cNvPr id="6" name="Picture 5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659840" y="6276740"/>
            <a:ext cx="443077" cy="540000"/>
          </a:xfrm>
          <a:prstGeom prst="rect">
            <a:avLst/>
          </a:prstGeom>
        </p:spPr>
      </p:pic>
      <p:graphicFrame>
        <p:nvGraphicFramePr>
          <p:cNvPr id="19" name="Chart 18"/>
          <p:cNvGraphicFramePr>
            <a:graphicFrameLocks/>
          </p:cNvGraphicFramePr>
          <p:nvPr>
            <p:extLst/>
          </p:nvPr>
        </p:nvGraphicFramePr>
        <p:xfrm>
          <a:off x="2096963" y="1185585"/>
          <a:ext cx="2616735" cy="249025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9"/>
          </a:graphicData>
        </a:graphic>
      </p:graphicFrame>
      <p:sp>
        <p:nvSpPr>
          <p:cNvPr id="29" name="Oval 28"/>
          <p:cNvSpPr/>
          <p:nvPr/>
        </p:nvSpPr>
        <p:spPr>
          <a:xfrm>
            <a:off x="3270879" y="4671898"/>
            <a:ext cx="365579" cy="396044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sz="1800" kern="1200">
              <a:solidFill>
                <a:prstClr val="white"/>
              </a:solidFill>
            </a:endParaRPr>
          </a:p>
        </p:txBody>
      </p:sp>
      <p:sp>
        <p:nvSpPr>
          <p:cNvPr id="30" name="Oval 29"/>
          <p:cNvSpPr/>
          <p:nvPr/>
        </p:nvSpPr>
        <p:spPr>
          <a:xfrm>
            <a:off x="991543" y="4673726"/>
            <a:ext cx="365579" cy="396044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sz="1800" kern="1200">
              <a:solidFill>
                <a:prstClr val="white"/>
              </a:solidFill>
            </a:endParaRPr>
          </a:p>
        </p:txBody>
      </p:sp>
      <p:sp>
        <p:nvSpPr>
          <p:cNvPr id="31" name="Oval 30"/>
          <p:cNvSpPr/>
          <p:nvPr/>
        </p:nvSpPr>
        <p:spPr>
          <a:xfrm>
            <a:off x="2137853" y="4676738"/>
            <a:ext cx="365579" cy="396044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sz="1800" kern="1200">
              <a:solidFill>
                <a:prstClr val="white"/>
              </a:solidFill>
            </a:endParaRPr>
          </a:p>
        </p:txBody>
      </p:sp>
      <p:sp>
        <p:nvSpPr>
          <p:cNvPr id="44" name="TextBox 43"/>
          <p:cNvSpPr txBox="1"/>
          <p:nvPr/>
        </p:nvSpPr>
        <p:spPr>
          <a:xfrm>
            <a:off x="267903" y="5382055"/>
            <a:ext cx="843501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1050" b="1" kern="1200" dirty="0" smtClean="0">
                <a:solidFill>
                  <a:srgbClr val="94C600">
                    <a:lumMod val="75000"/>
                  </a:srgbClr>
                </a:solidFill>
                <a:latin typeface="Century Gothic"/>
                <a:ea typeface="+mn-ea"/>
                <a:cs typeface="+mn-cs"/>
              </a:rPr>
              <a:t>2001-2004</a:t>
            </a:r>
            <a:endParaRPr lang="en-GB" sz="1050" b="1" kern="1200" baseline="-25000" dirty="0">
              <a:solidFill>
                <a:srgbClr val="94C600">
                  <a:lumMod val="75000"/>
                </a:srgbClr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45" name="TextBox 44"/>
          <p:cNvSpPr txBox="1"/>
          <p:nvPr/>
        </p:nvSpPr>
        <p:spPr>
          <a:xfrm>
            <a:off x="267903" y="5911000"/>
            <a:ext cx="843501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1050" b="1" kern="1200" dirty="0" smtClean="0">
                <a:solidFill>
                  <a:srgbClr val="94C600">
                    <a:lumMod val="75000"/>
                  </a:srgbClr>
                </a:solidFill>
                <a:latin typeface="Century Gothic"/>
                <a:ea typeface="+mn-ea"/>
                <a:cs typeface="+mn-cs"/>
              </a:rPr>
              <a:t>2005-2008</a:t>
            </a:r>
            <a:endParaRPr lang="en-GB" sz="1050" b="1" kern="1200" baseline="-25000" dirty="0">
              <a:solidFill>
                <a:srgbClr val="94C600">
                  <a:lumMod val="75000"/>
                </a:srgbClr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46" name="TextBox 45"/>
          <p:cNvSpPr txBox="1"/>
          <p:nvPr/>
        </p:nvSpPr>
        <p:spPr>
          <a:xfrm>
            <a:off x="267903" y="6451935"/>
            <a:ext cx="843501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1050" b="1" kern="1200" dirty="0" smtClean="0">
                <a:solidFill>
                  <a:srgbClr val="94C600">
                    <a:lumMod val="75000"/>
                  </a:srgbClr>
                </a:solidFill>
                <a:latin typeface="Century Gothic"/>
                <a:ea typeface="+mn-ea"/>
                <a:cs typeface="+mn-cs"/>
              </a:rPr>
              <a:t>2009-2012</a:t>
            </a:r>
            <a:endParaRPr lang="en-GB" sz="1050" b="1" kern="1200" baseline="-25000" dirty="0">
              <a:solidFill>
                <a:srgbClr val="94C600">
                  <a:lumMod val="75000"/>
                </a:srgbClr>
              </a:solidFill>
              <a:latin typeface="Century Gothic"/>
              <a:ea typeface="+mn-ea"/>
              <a:cs typeface="+mn-cs"/>
            </a:endParaRPr>
          </a:p>
        </p:txBody>
      </p:sp>
      <p:pic>
        <p:nvPicPr>
          <p:cNvPr id="61" name="Picture 33" descr="C:\Users\Ivy\AppData\Local\Microsoft\Windows\Temporary Internet Files\Content.IE5\A9FPQCJM\dollar-sign[1].jpg"/>
          <p:cNvPicPr>
            <a:picLocks noChangeAspect="1" noChangeArrowheads="1"/>
          </p:cNvPicPr>
          <p:nvPr/>
        </p:nvPicPr>
        <p:blipFill>
          <a:blip r:embed="rId10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duotone>
              <a:prstClr val="black"/>
              <a:schemeClr val="accent5">
                <a:tint val="45000"/>
                <a:satMod val="400000"/>
              </a:schemeClr>
            </a:duotone>
            <a:extLst>
              <a:ext uri="{BEBA8EAE-BF5A-486C-A8C5-ECC9F3942E4B}">
                <a14:imgProps xmlns:a14="http://schemas.microsoft.com/office/drawing/2010/main">
                  <a14:imgLayer r:embed="rId11">
                    <a14:imgEffect>
                      <a14:colorTemperature colorTemp="8800"/>
                    </a14:imgEffect>
                    <a14:imgEffect>
                      <a14:brightnessContrast bright="20000" contrast="-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20555015">
            <a:off x="209213" y="1784991"/>
            <a:ext cx="672768" cy="100826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2" name="Picture 23" descr="C:\Users\Ivy\AppData\Local\Microsoft\Windows\Temporary Internet Files\Content.IE5\BYR9RK3T\gi_patientharm_questionnaire_300-300x200[1].jpg"/>
          <p:cNvPicPr>
            <a:picLocks noChangeAspect="1" noChangeArrowheads="1"/>
          </p:cNvPicPr>
          <p:nvPr/>
        </p:nvPicPr>
        <p:blipFill>
          <a:blip r:embed="rId12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duotone>
              <a:prstClr val="black"/>
              <a:schemeClr val="accent1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05353" y="4617132"/>
            <a:ext cx="999366" cy="721764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1" name="Picture 70"/>
          <p:cNvPicPr>
            <a:picLocks noChangeAspect="1"/>
          </p:cNvPicPr>
          <p:nvPr/>
        </p:nvPicPr>
        <p:blipFill rotWithShape="1">
          <a:blip r:embed="rId13" cstate="print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backgroundRemoval t="10000" b="90000" l="10000" r="90000">
                        <a14:foregroundMark x1="35509" y1="42016" x2="35509" y2="42016"/>
                        <a14:foregroundMark x1="38514" y1="48695" x2="38514" y2="48695"/>
                        <a14:foregroundMark x1="47402" y1="77838" x2="47402" y2="77838"/>
                        <a14:foregroundMark x1="48476" y1="73103" x2="48476" y2="73103"/>
                        <a14:foregroundMark x1="48647" y1="59624" x2="48647" y2="59624"/>
                        <a14:foregroundMark x1="43066" y1="60777" x2="43066" y2="60777"/>
                        <a14:foregroundMark x1="43753" y1="68913" x2="43753" y2="68913"/>
                        <a14:foregroundMark x1="45470" y1="30176" x2="45470" y2="30176"/>
                        <a14:foregroundMark x1="33705" y1="42137" x2="33705" y2="42137"/>
                        <a14:foregroundMark x1="34607" y1="39769" x2="34607" y2="39769"/>
                        <a14:foregroundMark x1="36539" y1="44262" x2="38085" y2="47662"/>
                        <a14:foregroundMark x1="39030" y1="49423" x2="42078" y2="52580"/>
                        <a14:foregroundMark x1="56290" y1="51913" x2="56290" y2="51913"/>
                        <a14:foregroundMark x1="57535" y1="53005" x2="61271" y2="51913"/>
                        <a14:foregroundMark x1="46930" y1="28233" x2="46930" y2="28233"/>
                        <a14:foregroundMark x1="45985" y1="29083" x2="45985" y2="29083"/>
                        <a14:foregroundMark x1="49592" y1="29265" x2="49592" y2="29265"/>
                        <a14:foregroundMark x1="50494" y1="29872" x2="50494" y2="29872"/>
                        <a14:foregroundMark x1="52769" y1="28658" x2="52769" y2="28658"/>
                        <a14:foregroundMark x1="51567" y1="29630" x2="51567" y2="29630"/>
                        <a14:foregroundMark x1="50365" y1="28537" x2="50365" y2="28537"/>
                        <a14:foregroundMark x1="55646" y1="29569" x2="55646" y2="29569"/>
                        <a14:foregroundMark x1="55990" y1="30844" x2="55990" y2="30844"/>
                        <a14:foregroundMark x1="57235" y1="30419" x2="57235" y2="30419"/>
                        <a14:foregroundMark x1="58824" y1="31330" x2="58824" y2="31330"/>
                        <a14:foregroundMark x1="58609" y1="33151" x2="58609" y2="33151"/>
                        <a14:foregroundMark x1="57192" y1="33455" x2="57192" y2="33455"/>
                        <a14:foregroundMark x1="54315" y1="30237" x2="54315" y2="30237"/>
                        <a14:foregroundMark x1="53027" y1="31330" x2="53027" y2="31330"/>
                        <a14:foregroundMark x1="58222" y1="35033" x2="58222" y2="35033"/>
                        <a14:foregroundMark x1="59081" y1="32726" x2="59081" y2="32726"/>
                        <a14:foregroundMark x1="59511" y1="31026" x2="59511" y2="31026"/>
                        <a14:foregroundMark x1="60369" y1="52216" x2="60369" y2="52216"/>
                        <a14:foregroundMark x1="57879" y1="53127" x2="57879" y2="53127"/>
                        <a14:foregroundMark x1="57407" y1="54827" x2="57407" y2="54827"/>
                        <a14:foregroundMark x1="44654" y1="32240" x2="44654" y2="32240"/>
                        <a14:foregroundMark x1="45170" y1="31148" x2="45170" y2="31148"/>
                        <a14:foregroundMark x1="57836" y1="36248" x2="57836" y2="36248"/>
                        <a14:foregroundMark x1="53328" y1="28537" x2="53328" y2="28537"/>
                        <a14:foregroundMark x1="51911" y1="28840" x2="51911" y2="28840"/>
                        <a14:foregroundMark x1="50837" y1="30662" x2="50837" y2="30662"/>
                        <a14:foregroundMark x1="51052" y1="32726" x2="51052" y2="32726"/>
                        <a14:foregroundMark x1="51911" y1="32665" x2="51911" y2="32665"/>
                        <a14:foregroundMark x1="48433" y1="28355" x2="48433" y2="28355"/>
                        <a14:foregroundMark x1="44139" y1="34608" x2="44139" y2="34608"/>
                        <a14:foregroundMark x1="53972" y1="76078" x2="53972" y2="76078"/>
                        <a14:foregroundMark x1="58308" y1="77110" x2="58308" y2="77110"/>
                        <a14:foregroundMark x1="53800" y1="70067" x2="53800" y2="70067"/>
                        <a14:foregroundMark x1="54702" y1="77838" x2="54702" y2="77838"/>
                        <a14:foregroundMark x1="46071" y1="78749" x2="46071" y2="78749"/>
                        <a14:foregroundMark x1="57278" y1="76988" x2="57278" y2="76988"/>
                        <a14:foregroundMark x1="59296" y1="76746" x2="59296" y2="76746"/>
                        <a14:foregroundMark x1="56290" y1="78628" x2="56290" y2="78628"/>
                        <a14:foregroundMark x1="55474" y1="79235" x2="55474" y2="79235"/>
                        <a14:foregroundMark x1="53242" y1="71706" x2="53242" y2="71706"/>
                        <a14:foregroundMark x1="53456" y1="72799" x2="53456" y2="72799"/>
                        <a14:foregroundMark x1="54787" y1="72981" x2="54787" y2="72981"/>
                        <a14:foregroundMark x1="53714" y1="74742" x2="53714" y2="74742"/>
                        <a14:foregroundMark x1="55389" y1="74985" x2="55389" y2="74985"/>
                        <a14:foregroundMark x1="54873" y1="74438" x2="54873" y2="74438"/>
                        <a14:foregroundMark x1="54573" y1="75835" x2="54573" y2="75835"/>
                        <a14:backgroundMark x1="45985" y1="31330" x2="45985" y2="31330"/>
                        <a14:backgroundMark x1="47574" y1="30844" x2="47574" y2="30844"/>
                        <a14:backgroundMark x1="49549" y1="30662" x2="49549" y2="30662"/>
                        <a14:backgroundMark x1="52383" y1="31087" x2="52383" y2="31087"/>
                        <a14:backgroundMark x1="54143" y1="31815" x2="54143" y2="31815"/>
                        <a14:backgroundMark x1="57535" y1="34487" x2="57535" y2="34487"/>
                        <a14:backgroundMark x1="46715" y1="32180" x2="46715" y2="32180"/>
                        <a14:backgroundMark x1="52812" y1="32240" x2="52812" y2="32240"/>
                        <a14:backgroundMark x1="56677" y1="31937" x2="56677" y2="31937"/>
                        <a14:backgroundMark x1="55217" y1="33212" x2="55217" y2="33212"/>
                      </a14:backgroundRemoval>
                    </a14:imgEffect>
                    <a14:imgEffect>
                      <a14:saturation sat="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33077" t="25575" r="32228" b="19498"/>
          <a:stretch/>
        </p:blipFill>
        <p:spPr>
          <a:xfrm>
            <a:off x="6636322" y="157347"/>
            <a:ext cx="723134" cy="1024126"/>
          </a:xfrm>
          <a:prstGeom prst="rect">
            <a:avLst/>
          </a:prstGeom>
        </p:spPr>
      </p:pic>
      <p:pic>
        <p:nvPicPr>
          <p:cNvPr id="72" name="Picture 36" descr="C:\Users\Ivy\AppData\Local\Microsoft\Windows\Temporary Internet Files\Content.IE5\Z2ME05OT\ambulance_plain_red[1].png"/>
          <p:cNvPicPr>
            <a:picLocks noChangeAspect="1" noChangeArrowheads="1"/>
          </p:cNvPicPr>
          <p:nvPr/>
        </p:nvPicPr>
        <p:blipFill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50049" y="3764296"/>
            <a:ext cx="720764" cy="78082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74" name="TextBox 173"/>
          <p:cNvSpPr txBox="1"/>
          <p:nvPr/>
        </p:nvSpPr>
        <p:spPr>
          <a:xfrm>
            <a:off x="251522" y="189462"/>
            <a:ext cx="2749471" cy="67710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TW" altLang="en-US" sz="2000" b="1" kern="1200" dirty="0">
                <a:solidFill>
                  <a:srgbClr val="00682F"/>
                </a:solidFill>
                <a:latin typeface="微軟正黑體"/>
                <a:ea typeface="微軟正黑體"/>
                <a:cs typeface="Aharoni" panose="02010803020104030203" pitchFamily="2" charset="-79"/>
              </a:rPr>
              <a:t>黃大仙區兒童</a:t>
            </a:r>
            <a:r>
              <a:rPr lang="zh-TW" altLang="en-US" sz="2000" b="1" kern="1200" dirty="0">
                <a:solidFill>
                  <a:srgbClr val="FF6700">
                    <a:lumMod val="75000"/>
                  </a:srgbClr>
                </a:solidFill>
                <a:latin typeface="微軟正黑體"/>
                <a:ea typeface="微軟正黑體"/>
                <a:cs typeface="Aharoni" panose="02010803020104030203" pitchFamily="2" charset="-79"/>
              </a:rPr>
              <a:t>損傷</a:t>
            </a:r>
            <a:r>
              <a:rPr lang="zh-TW" altLang="en-US" sz="2000" b="1" kern="1200" dirty="0">
                <a:solidFill>
                  <a:srgbClr val="00682F"/>
                </a:solidFill>
                <a:latin typeface="微軟正黑體"/>
                <a:ea typeface="微軟正黑體"/>
                <a:cs typeface="Aharoni" panose="02010803020104030203" pitchFamily="2" charset="-79"/>
              </a:rPr>
              <a:t>概覽</a:t>
            </a:r>
            <a:r>
              <a:rPr lang="en-GB" sz="2000" b="1" kern="1200" dirty="0" smtClean="0">
                <a:solidFill>
                  <a:srgbClr val="00682F"/>
                </a:solidFill>
                <a:latin typeface="Adobe 楷体 Std R" panose="02020400000000000000" pitchFamily="18" charset="-128"/>
                <a:ea typeface="Adobe 楷体 Std R" panose="02020400000000000000" pitchFamily="18" charset="-128"/>
                <a:cs typeface="Aharoni" panose="02010803020104030203" pitchFamily="2" charset="-79"/>
              </a:rPr>
              <a:t/>
            </a:r>
            <a:br>
              <a:rPr lang="en-GB" sz="2000" b="1" kern="1200" dirty="0" smtClean="0">
                <a:solidFill>
                  <a:srgbClr val="00682F"/>
                </a:solidFill>
                <a:latin typeface="Adobe 楷体 Std R" panose="02020400000000000000" pitchFamily="18" charset="-128"/>
                <a:ea typeface="Adobe 楷体 Std R" panose="02020400000000000000" pitchFamily="18" charset="-128"/>
                <a:cs typeface="Aharoni" panose="02010803020104030203" pitchFamily="2" charset="-79"/>
              </a:rPr>
            </a:br>
            <a:r>
              <a:rPr lang="en-GB" sz="1800" kern="1200" dirty="0" smtClean="0">
                <a:solidFill>
                  <a:srgbClr val="00682F"/>
                </a:solidFill>
                <a:latin typeface="Berlin Sans FB Demi" panose="020E0802020502020306" pitchFamily="34" charset="0"/>
                <a:ea typeface="+mn-ea"/>
                <a:cs typeface="Aharoni" panose="02010803020104030203" pitchFamily="2" charset="-79"/>
              </a:rPr>
              <a:t>2001-2012 </a:t>
            </a:r>
            <a:endParaRPr lang="en-GB" sz="1800" kern="1200" dirty="0">
              <a:solidFill>
                <a:srgbClr val="00682F"/>
              </a:solidFill>
              <a:latin typeface="Berlin Sans FB Demi" panose="020E0802020502020306" pitchFamily="34" charset="0"/>
              <a:ea typeface="+mn-ea"/>
              <a:cs typeface="Aharoni" panose="02010803020104030203" pitchFamily="2" charset="-79"/>
            </a:endParaRPr>
          </a:p>
        </p:txBody>
      </p:sp>
      <p:sp>
        <p:nvSpPr>
          <p:cNvPr id="180" name="TextBox 179"/>
          <p:cNvSpPr txBox="1"/>
          <p:nvPr/>
        </p:nvSpPr>
        <p:spPr>
          <a:xfrm>
            <a:off x="4749002" y="3383704"/>
            <a:ext cx="156966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TW" altLang="en-US" sz="1800" b="1" kern="1200" dirty="0" smtClean="0">
                <a:solidFill>
                  <a:srgbClr val="00682F"/>
                </a:solidFill>
                <a:latin typeface="Century Gothic"/>
                <a:ea typeface="微軟正黑體"/>
                <a:cs typeface="Aharoni" panose="02010803020104030203" pitchFamily="2" charset="-79"/>
              </a:rPr>
              <a:t>急症室求診率</a:t>
            </a:r>
            <a:endParaRPr lang="en-GB" sz="1800" b="1" kern="1200" dirty="0">
              <a:solidFill>
                <a:srgbClr val="00682F"/>
              </a:solidFill>
              <a:latin typeface="Century Gothic"/>
              <a:ea typeface="+mn-ea"/>
              <a:cs typeface="Aharoni" panose="02010803020104030203" pitchFamily="2" charset="-79"/>
            </a:endParaRPr>
          </a:p>
        </p:txBody>
      </p:sp>
      <p:sp>
        <p:nvSpPr>
          <p:cNvPr id="181" name="TextBox 180"/>
          <p:cNvSpPr txBox="1"/>
          <p:nvPr/>
        </p:nvSpPr>
        <p:spPr>
          <a:xfrm>
            <a:off x="4752165" y="624835"/>
            <a:ext cx="110799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TW" altLang="en-US" sz="1800" b="1" kern="1200" dirty="0" smtClean="0">
                <a:solidFill>
                  <a:srgbClr val="00682F"/>
                </a:solidFill>
                <a:latin typeface="Century Gothic"/>
                <a:ea typeface="微軟正黑體"/>
                <a:cs typeface="Aharoni" panose="02010803020104030203" pitchFamily="2" charset="-79"/>
              </a:rPr>
              <a:t>高危組</a:t>
            </a:r>
            <a:r>
              <a:rPr lang="zh-TW" altLang="en-US" sz="1800" b="1" kern="1200" dirty="0">
                <a:solidFill>
                  <a:srgbClr val="00682F"/>
                </a:solidFill>
                <a:latin typeface="Century Gothic"/>
                <a:ea typeface="微軟正黑體"/>
                <a:cs typeface="Aharoni" panose="02010803020104030203" pitchFamily="2" charset="-79"/>
              </a:rPr>
              <a:t>別</a:t>
            </a:r>
            <a:endParaRPr lang="en-GB" sz="1800" b="1" kern="1200" dirty="0">
              <a:solidFill>
                <a:srgbClr val="00682F"/>
              </a:solidFill>
              <a:latin typeface="Century Gothic"/>
              <a:ea typeface="+mn-ea"/>
              <a:cs typeface="Aharoni" panose="02010803020104030203" pitchFamily="2" charset="-79"/>
            </a:endParaRPr>
          </a:p>
        </p:txBody>
      </p:sp>
      <p:sp>
        <p:nvSpPr>
          <p:cNvPr id="182" name="TextBox 181"/>
          <p:cNvSpPr txBox="1"/>
          <p:nvPr/>
        </p:nvSpPr>
        <p:spPr>
          <a:xfrm>
            <a:off x="218287" y="1240169"/>
            <a:ext cx="180049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TW" altLang="en-US" sz="1800" b="1" kern="1200" dirty="0">
                <a:solidFill>
                  <a:srgbClr val="00682F"/>
                </a:solidFill>
                <a:latin typeface="Century Gothic"/>
                <a:ea typeface="微軟正黑體"/>
                <a:cs typeface="Aharoni" panose="02010803020104030203" pitchFamily="2" charset="-79"/>
              </a:rPr>
              <a:t>急症室醫療開支</a:t>
            </a:r>
            <a:endParaRPr lang="en-GB" sz="1800" b="1" kern="1200" dirty="0">
              <a:solidFill>
                <a:srgbClr val="00682F"/>
              </a:solidFill>
              <a:latin typeface="Century Gothic"/>
              <a:ea typeface="+mn-ea"/>
              <a:cs typeface="Aharoni" panose="02010803020104030203" pitchFamily="2" charset="-79"/>
            </a:endParaRPr>
          </a:p>
        </p:txBody>
      </p:sp>
      <p:sp>
        <p:nvSpPr>
          <p:cNvPr id="183" name="TextBox 182"/>
          <p:cNvSpPr txBox="1"/>
          <p:nvPr/>
        </p:nvSpPr>
        <p:spPr>
          <a:xfrm>
            <a:off x="218285" y="3657686"/>
            <a:ext cx="226215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TW" altLang="en-US" sz="1800" b="1" kern="1200" dirty="0" smtClean="0">
                <a:solidFill>
                  <a:srgbClr val="00682F"/>
                </a:solidFill>
                <a:latin typeface="Century Gothic"/>
                <a:ea typeface="微軟正黑體"/>
                <a:cs typeface="Aharoni" panose="02010803020104030203" pitchFamily="2" charset="-79"/>
              </a:rPr>
              <a:t>值得注意之損傷種類</a:t>
            </a:r>
            <a:endParaRPr lang="en-GB" sz="1800" b="1" kern="1200" dirty="0">
              <a:solidFill>
                <a:srgbClr val="00682F"/>
              </a:solidFill>
              <a:latin typeface="Century Gothic"/>
              <a:ea typeface="+mn-ea"/>
              <a:cs typeface="Aharoni" panose="02010803020104030203" pitchFamily="2" charset="-79"/>
            </a:endParaRPr>
          </a:p>
        </p:txBody>
      </p:sp>
      <p:sp>
        <p:nvSpPr>
          <p:cNvPr id="184" name="TextBox 1"/>
          <p:cNvSpPr txBox="1"/>
          <p:nvPr/>
        </p:nvSpPr>
        <p:spPr>
          <a:xfrm>
            <a:off x="560430" y="1859876"/>
            <a:ext cx="1673496" cy="939165"/>
          </a:xfrm>
          <a:prstGeom prst="rect">
            <a:avLst/>
          </a:prstGeom>
        </p:spPr>
        <p:txBody>
          <a:bodyPr wrap="square" rtlCol="0"/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zh-TW" altLang="en-US" kern="1200" dirty="0" smtClean="0">
                <a:solidFill>
                  <a:prstClr val="black"/>
                </a:solidFill>
              </a:rPr>
              <a:t>每年</a:t>
            </a:r>
            <a:r>
              <a:rPr lang="zh-TW" altLang="en-US" kern="1200" dirty="0">
                <a:solidFill>
                  <a:prstClr val="black"/>
                </a:solidFill>
              </a:rPr>
              <a:t>有</a:t>
            </a:r>
            <a:r>
              <a:rPr lang="en-US" kern="1200" dirty="0">
                <a:solidFill>
                  <a:prstClr val="black"/>
                </a:solidFill>
              </a:rPr>
              <a:t> </a:t>
            </a:r>
            <a:r>
              <a:rPr lang="en-US" altLang="zh-TW" kern="1200" dirty="0" smtClean="0">
                <a:solidFill>
                  <a:prstClr val="black"/>
                </a:solidFill>
              </a:rPr>
              <a:t>19.5</a:t>
            </a:r>
            <a:r>
              <a:rPr lang="en-US" kern="1200" dirty="0" smtClean="0">
                <a:solidFill>
                  <a:prstClr val="black"/>
                </a:solidFill>
              </a:rPr>
              <a:t>% </a:t>
            </a:r>
            <a:r>
              <a:rPr lang="en-US" sz="2000" b="1" kern="1200" dirty="0" smtClean="0">
                <a:solidFill>
                  <a:srgbClr val="C00000"/>
                </a:solidFill>
              </a:rPr>
              <a:t>$</a:t>
            </a:r>
            <a:r>
              <a:rPr lang="en-US" altLang="zh-TW" sz="2000" b="1" kern="1200" dirty="0" smtClean="0">
                <a:solidFill>
                  <a:srgbClr val="C00000"/>
                </a:solidFill>
              </a:rPr>
              <a:t>418,493</a:t>
            </a:r>
            <a:endParaRPr lang="en-US" sz="1200" kern="1200" dirty="0" smtClean="0">
              <a:solidFill>
                <a:prstClr val="black"/>
              </a:solidFill>
            </a:endParaRPr>
          </a:p>
          <a:p>
            <a:pPr algn="ctr"/>
            <a:r>
              <a:rPr lang="zh-TW" altLang="en-US" sz="2400" b="1" kern="1200" dirty="0" smtClean="0">
                <a:solidFill>
                  <a:srgbClr val="C00000"/>
                </a:solidFill>
              </a:rPr>
              <a:t>可避免</a:t>
            </a:r>
            <a:endParaRPr lang="en-GB" sz="2800" b="1" kern="1200" dirty="0">
              <a:solidFill>
                <a:srgbClr val="C00000"/>
              </a:solidFill>
            </a:endParaRPr>
          </a:p>
        </p:txBody>
      </p:sp>
      <p:sp>
        <p:nvSpPr>
          <p:cNvPr id="185" name="TextBox 184"/>
          <p:cNvSpPr txBox="1"/>
          <p:nvPr/>
        </p:nvSpPr>
        <p:spPr>
          <a:xfrm>
            <a:off x="7122099" y="804038"/>
            <a:ext cx="1747594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TW" altLang="en-US" sz="1050" kern="1200" baseline="-25000" dirty="0" smtClean="0">
                <a:solidFill>
                  <a:prstClr val="black"/>
                </a:solidFill>
                <a:latin typeface="Century Gothic"/>
                <a:ea typeface="微軟正黑體"/>
                <a:cs typeface="+mn-cs"/>
              </a:rPr>
              <a:t>每十萬人</a:t>
            </a:r>
            <a:r>
              <a:rPr lang="en-US" altLang="zh-TW" sz="3200" kern="1200" dirty="0" smtClean="0">
                <a:solidFill>
                  <a:prstClr val="black"/>
                </a:solidFill>
                <a:latin typeface="Century Gothic"/>
                <a:ea typeface="微軟正黑體"/>
                <a:cs typeface="+mn-cs"/>
              </a:rPr>
              <a:t>6,959</a:t>
            </a:r>
            <a:r>
              <a:rPr lang="zh-TW" altLang="en-US" sz="1050" kern="1200" baseline="-25000" dirty="0" smtClean="0">
                <a:solidFill>
                  <a:prstClr val="black"/>
                </a:solidFill>
                <a:latin typeface="Century Gothic"/>
                <a:ea typeface="微軟正黑體"/>
                <a:cs typeface="+mn-cs"/>
              </a:rPr>
              <a:t>人次</a:t>
            </a:r>
            <a:endParaRPr lang="en-GB" sz="1050" kern="1200" baseline="-25000" dirty="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186" name="TextBox 1"/>
          <p:cNvSpPr txBox="1"/>
          <p:nvPr/>
        </p:nvSpPr>
        <p:spPr>
          <a:xfrm>
            <a:off x="2503357" y="2022232"/>
            <a:ext cx="1746691" cy="816952"/>
          </a:xfrm>
          <a:prstGeom prst="rect">
            <a:avLst/>
          </a:prstGeom>
        </p:spPr>
        <p:txBody>
          <a:bodyPr wrap="square" rtlCol="0"/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zh-TW" altLang="en-US" sz="1400" b="1" kern="1200" dirty="0" smtClean="0">
                <a:solidFill>
                  <a:prstClr val="black"/>
                </a:solidFill>
              </a:rPr>
              <a:t>每年</a:t>
            </a:r>
            <a:r>
              <a:rPr lang="zh-TW" altLang="en-US" sz="1600" b="1" kern="1200" dirty="0" smtClean="0">
                <a:solidFill>
                  <a:prstClr val="black"/>
                </a:solidFill>
              </a:rPr>
              <a:t>共</a:t>
            </a:r>
            <a:endParaRPr lang="en-US" sz="1400" b="1" kern="1200" dirty="0" smtClean="0">
              <a:solidFill>
                <a:prstClr val="black"/>
              </a:solidFill>
            </a:endParaRPr>
          </a:p>
          <a:p>
            <a:pPr algn="ctr"/>
            <a:r>
              <a:rPr lang="en-US" sz="2400" b="1" kern="1200" dirty="0" smtClean="0">
                <a:solidFill>
                  <a:prstClr val="black"/>
                </a:solidFill>
              </a:rPr>
              <a:t>$</a:t>
            </a:r>
            <a:r>
              <a:rPr lang="en-US" altLang="zh-TW" sz="2400" b="1" kern="1200" dirty="0" smtClean="0">
                <a:solidFill>
                  <a:prstClr val="black"/>
                </a:solidFill>
              </a:rPr>
              <a:t>2,151,450</a:t>
            </a:r>
            <a:r>
              <a:rPr lang="en-US" sz="2000" kern="1200" dirty="0" smtClean="0">
                <a:solidFill>
                  <a:prstClr val="black"/>
                </a:solidFill>
              </a:rPr>
              <a:t/>
            </a:r>
            <a:br>
              <a:rPr lang="en-US" sz="2000" kern="1200" dirty="0" smtClean="0">
                <a:solidFill>
                  <a:prstClr val="black"/>
                </a:solidFill>
              </a:rPr>
            </a:br>
            <a:endParaRPr lang="en-GB" sz="2800" b="1" kern="1200" dirty="0">
              <a:solidFill>
                <a:prstClr val="black"/>
              </a:solidFill>
            </a:endParaRPr>
          </a:p>
        </p:txBody>
      </p:sp>
      <p:sp>
        <p:nvSpPr>
          <p:cNvPr id="187" name="TextBox 1"/>
          <p:cNvSpPr txBox="1"/>
          <p:nvPr/>
        </p:nvSpPr>
        <p:spPr>
          <a:xfrm>
            <a:off x="591087" y="4221088"/>
            <a:ext cx="1136322" cy="720000"/>
          </a:xfrm>
          <a:prstGeom prst="rect">
            <a:avLst/>
          </a:prstGeom>
        </p:spPr>
        <p:txBody>
          <a:bodyPr wrap="square" rtlCol="0"/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zh-TW" altLang="en-US" sz="1200" kern="1200" dirty="0">
                <a:solidFill>
                  <a:srgbClr val="0000FF"/>
                </a:solidFill>
              </a:rPr>
              <a:t>改善中</a:t>
            </a:r>
            <a:endParaRPr lang="en-US" sz="1200" kern="1200" dirty="0">
              <a:solidFill>
                <a:srgbClr val="0000FF"/>
              </a:solidFill>
            </a:endParaRPr>
          </a:p>
          <a:p>
            <a:pPr algn="ctr"/>
            <a:r>
              <a:rPr lang="zh-TW" altLang="en-US" sz="1200" b="1" kern="1200" dirty="0" smtClean="0">
                <a:solidFill>
                  <a:srgbClr val="00682F"/>
                </a:solidFill>
              </a:rPr>
              <a:t>非禮</a:t>
            </a:r>
            <a:endParaRPr lang="en-GB" sz="1200" b="1" kern="1200" dirty="0">
              <a:solidFill>
                <a:srgbClr val="00682F"/>
              </a:solidFill>
            </a:endParaRPr>
          </a:p>
        </p:txBody>
      </p:sp>
      <p:sp>
        <p:nvSpPr>
          <p:cNvPr id="188" name="TextBox 1"/>
          <p:cNvSpPr txBox="1"/>
          <p:nvPr/>
        </p:nvSpPr>
        <p:spPr>
          <a:xfrm>
            <a:off x="2883124" y="4226208"/>
            <a:ext cx="1136492" cy="720000"/>
          </a:xfrm>
          <a:prstGeom prst="rect">
            <a:avLst/>
          </a:prstGeom>
        </p:spPr>
        <p:txBody>
          <a:bodyPr wrap="square" rtlCol="0"/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zh-TW" altLang="en-US" sz="1200" kern="1200" dirty="0">
                <a:solidFill>
                  <a:prstClr val="black"/>
                </a:solidFill>
              </a:rPr>
              <a:t>有待改善</a:t>
            </a:r>
            <a:endParaRPr lang="en-US" sz="1200" kern="1200" dirty="0">
              <a:solidFill>
                <a:prstClr val="black"/>
              </a:solidFill>
            </a:endParaRPr>
          </a:p>
          <a:p>
            <a:pPr algn="ctr"/>
            <a:r>
              <a:rPr lang="zh-TW" altLang="en-US" sz="1200" b="1" kern="1200" dirty="0" smtClean="0">
                <a:solidFill>
                  <a:srgbClr val="00682F"/>
                </a:solidFill>
              </a:rPr>
              <a:t>毆打</a:t>
            </a:r>
            <a:endParaRPr lang="en-GB" sz="1200" b="1" kern="1200" dirty="0">
              <a:solidFill>
                <a:srgbClr val="00682F"/>
              </a:solidFill>
            </a:endParaRPr>
          </a:p>
        </p:txBody>
      </p:sp>
      <p:sp>
        <p:nvSpPr>
          <p:cNvPr id="189" name="TextBox 1"/>
          <p:cNvSpPr txBox="1"/>
          <p:nvPr/>
        </p:nvSpPr>
        <p:spPr>
          <a:xfrm>
            <a:off x="1644738" y="4221168"/>
            <a:ext cx="1337130" cy="720000"/>
          </a:xfrm>
          <a:prstGeom prst="rect">
            <a:avLst/>
          </a:prstGeom>
        </p:spPr>
        <p:txBody>
          <a:bodyPr wrap="square" rtlCol="0"/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zh-TW" altLang="en-US" sz="1200" kern="1200" dirty="0">
                <a:solidFill>
                  <a:srgbClr val="C00000"/>
                </a:solidFill>
              </a:rPr>
              <a:t>惡化中</a:t>
            </a:r>
            <a:endParaRPr lang="en-US" sz="1200" kern="1200" dirty="0">
              <a:solidFill>
                <a:srgbClr val="C00000"/>
              </a:solidFill>
            </a:endParaRPr>
          </a:p>
          <a:p>
            <a:pPr algn="ctr"/>
            <a:r>
              <a:rPr lang="zh-TW" altLang="en-US" sz="1200" b="1" kern="1200" dirty="0" smtClean="0">
                <a:solidFill>
                  <a:srgbClr val="00682F"/>
                </a:solidFill>
              </a:rPr>
              <a:t>虐待兒童</a:t>
            </a:r>
            <a:endParaRPr lang="en-GB" sz="1200" b="1" kern="1200" dirty="0">
              <a:solidFill>
                <a:srgbClr val="00682F"/>
              </a:solidFill>
            </a:endParaRPr>
          </a:p>
        </p:txBody>
      </p:sp>
      <p:sp>
        <p:nvSpPr>
          <p:cNvPr id="190" name="TextBox 1"/>
          <p:cNvSpPr txBox="1"/>
          <p:nvPr/>
        </p:nvSpPr>
        <p:spPr>
          <a:xfrm>
            <a:off x="4917874" y="1109869"/>
            <a:ext cx="1315851" cy="324026"/>
          </a:xfrm>
          <a:prstGeom prst="rect">
            <a:avLst/>
          </a:prstGeom>
          <a:ln>
            <a:noFill/>
          </a:ln>
        </p:spPr>
        <p:txBody>
          <a:bodyPr wrap="none" rtlCol="0"/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r>
              <a:rPr lang="zh-TW" altLang="en-US" sz="1600" b="1" kern="1200" dirty="0" smtClean="0">
                <a:ln w="3175">
                  <a:solidFill>
                    <a:srgbClr val="002060"/>
                  </a:solidFill>
                </a:ln>
                <a:solidFill>
                  <a:srgbClr val="0070C0"/>
                </a:solidFill>
              </a:rPr>
              <a:t>男性</a:t>
            </a:r>
            <a:r>
              <a:rPr lang="en-US" sz="1600" kern="1200" dirty="0" smtClean="0">
                <a:ln w="3175">
                  <a:solidFill>
                    <a:srgbClr val="002060"/>
                  </a:solidFill>
                </a:ln>
                <a:solidFill>
                  <a:srgbClr val="0070C0"/>
                </a:solidFill>
              </a:rPr>
              <a:t> </a:t>
            </a:r>
            <a:r>
              <a:rPr lang="en-US" sz="1600" kern="1200" dirty="0" smtClean="0">
                <a:solidFill>
                  <a:prstClr val="black"/>
                </a:solidFill>
              </a:rPr>
              <a:t>0-4</a:t>
            </a:r>
            <a:r>
              <a:rPr lang="zh-TW" altLang="en-US" sz="1600" kern="1200" dirty="0" smtClean="0">
                <a:solidFill>
                  <a:prstClr val="black"/>
                </a:solidFill>
              </a:rPr>
              <a:t>歲</a:t>
            </a:r>
            <a:endParaRPr lang="en-GB" sz="1600" kern="1200" dirty="0">
              <a:solidFill>
                <a:prstClr val="black"/>
              </a:solidFill>
            </a:endParaRPr>
          </a:p>
        </p:txBody>
      </p:sp>
      <p:sp>
        <p:nvSpPr>
          <p:cNvPr id="191" name="TextBox 1"/>
          <p:cNvSpPr txBox="1"/>
          <p:nvPr/>
        </p:nvSpPr>
        <p:spPr>
          <a:xfrm>
            <a:off x="4917873" y="2492728"/>
            <a:ext cx="1315851" cy="324048"/>
          </a:xfrm>
          <a:prstGeom prst="rect">
            <a:avLst/>
          </a:prstGeom>
        </p:spPr>
        <p:txBody>
          <a:bodyPr wrap="none" rtlCol="0"/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r>
              <a:rPr lang="zh-TW" altLang="en-US" sz="1600" b="1" kern="1200" dirty="0" smtClean="0">
                <a:ln w="3175">
                  <a:solidFill>
                    <a:srgbClr val="002060"/>
                  </a:solidFill>
                </a:ln>
                <a:solidFill>
                  <a:srgbClr val="0070C0"/>
                </a:solidFill>
              </a:rPr>
              <a:t>男性 </a:t>
            </a:r>
            <a:r>
              <a:rPr lang="en-US" sz="1600" kern="1200" dirty="0" smtClean="0">
                <a:solidFill>
                  <a:prstClr val="black"/>
                </a:solidFill>
              </a:rPr>
              <a:t>15-19</a:t>
            </a:r>
            <a:r>
              <a:rPr lang="zh-TW" altLang="en-US" sz="1600" kern="1200" dirty="0" smtClean="0">
                <a:solidFill>
                  <a:prstClr val="black"/>
                </a:solidFill>
              </a:rPr>
              <a:t>歲</a:t>
            </a:r>
            <a:endParaRPr lang="en-GB" sz="1600" kern="1200" dirty="0">
              <a:solidFill>
                <a:prstClr val="black"/>
              </a:solidFill>
            </a:endParaRPr>
          </a:p>
        </p:txBody>
      </p:sp>
      <p:sp>
        <p:nvSpPr>
          <p:cNvPr id="192" name="TextBox 1"/>
          <p:cNvSpPr txBox="1"/>
          <p:nvPr/>
        </p:nvSpPr>
        <p:spPr>
          <a:xfrm>
            <a:off x="4917872" y="1580152"/>
            <a:ext cx="1315851" cy="324026"/>
          </a:xfrm>
          <a:prstGeom prst="rect">
            <a:avLst/>
          </a:prstGeom>
          <a:ln>
            <a:noFill/>
          </a:ln>
        </p:spPr>
        <p:txBody>
          <a:bodyPr wrap="none" rtlCol="0"/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r>
              <a:rPr lang="zh-TW" altLang="en-US" sz="1600" b="1" kern="1200" dirty="0" smtClean="0">
                <a:ln w="3175">
                  <a:solidFill>
                    <a:prstClr val="black"/>
                  </a:solidFill>
                </a:ln>
                <a:solidFill>
                  <a:srgbClr val="FF7C80"/>
                </a:solidFill>
              </a:rPr>
              <a:t>女性</a:t>
            </a:r>
            <a:r>
              <a:rPr lang="en-US" sz="1600" b="1" kern="1200" dirty="0" smtClean="0">
                <a:ln w="3175">
                  <a:solidFill>
                    <a:prstClr val="black"/>
                  </a:solidFill>
                </a:ln>
                <a:solidFill>
                  <a:srgbClr val="0070C0"/>
                </a:solidFill>
              </a:rPr>
              <a:t> </a:t>
            </a:r>
            <a:r>
              <a:rPr lang="en-US" sz="1600" kern="1200" dirty="0" smtClean="0">
                <a:solidFill>
                  <a:prstClr val="black"/>
                </a:solidFill>
              </a:rPr>
              <a:t>0-4</a:t>
            </a:r>
            <a:r>
              <a:rPr lang="zh-TW" altLang="en-US" sz="1600" kern="1200" dirty="0" smtClean="0">
                <a:solidFill>
                  <a:prstClr val="black"/>
                </a:solidFill>
              </a:rPr>
              <a:t>歲</a:t>
            </a:r>
            <a:endParaRPr lang="en-GB" sz="1600" kern="1200" dirty="0">
              <a:solidFill>
                <a:prstClr val="black"/>
              </a:solidFill>
            </a:endParaRPr>
          </a:p>
        </p:txBody>
      </p:sp>
      <p:sp>
        <p:nvSpPr>
          <p:cNvPr id="193" name="TextBox 1"/>
          <p:cNvSpPr txBox="1"/>
          <p:nvPr/>
        </p:nvSpPr>
        <p:spPr>
          <a:xfrm>
            <a:off x="4917870" y="2025382"/>
            <a:ext cx="1315851" cy="324026"/>
          </a:xfrm>
          <a:prstGeom prst="rect">
            <a:avLst/>
          </a:prstGeom>
          <a:ln>
            <a:noFill/>
          </a:ln>
        </p:spPr>
        <p:txBody>
          <a:bodyPr wrap="none" rtlCol="0"/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r>
              <a:rPr lang="zh-TW" altLang="en-US" sz="1600" b="1" kern="1200" dirty="0" smtClean="0">
                <a:ln w="3175">
                  <a:solidFill>
                    <a:srgbClr val="002060"/>
                  </a:solidFill>
                </a:ln>
                <a:solidFill>
                  <a:srgbClr val="0070C0"/>
                </a:solidFill>
              </a:rPr>
              <a:t>男性 </a:t>
            </a:r>
            <a:r>
              <a:rPr lang="en-US" altLang="zh-TW" sz="1600" kern="1200" dirty="0" smtClean="0">
                <a:solidFill>
                  <a:prstClr val="black"/>
                </a:solidFill>
              </a:rPr>
              <a:t>10-14</a:t>
            </a:r>
            <a:r>
              <a:rPr lang="zh-TW" altLang="en-US" sz="1600" kern="1200" dirty="0" smtClean="0">
                <a:solidFill>
                  <a:prstClr val="black"/>
                </a:solidFill>
              </a:rPr>
              <a:t>歲</a:t>
            </a:r>
            <a:endParaRPr lang="en-GB" sz="1600" kern="1200" dirty="0">
              <a:solidFill>
                <a:prstClr val="black"/>
              </a:solidFill>
            </a:endParaRPr>
          </a:p>
        </p:txBody>
      </p:sp>
      <p:sp>
        <p:nvSpPr>
          <p:cNvPr id="194" name="TextBox 193"/>
          <p:cNvSpPr txBox="1"/>
          <p:nvPr/>
        </p:nvSpPr>
        <p:spPr>
          <a:xfrm>
            <a:off x="6394061" y="1349322"/>
            <a:ext cx="148790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TW" altLang="en-US" sz="1050" kern="1200" baseline="-25000" dirty="0" smtClean="0">
                <a:solidFill>
                  <a:prstClr val="black"/>
                </a:solidFill>
                <a:latin typeface="Century Gothic"/>
                <a:ea typeface="微軟正黑體"/>
                <a:cs typeface="+mn-cs"/>
              </a:rPr>
              <a:t>每十萬人</a:t>
            </a:r>
            <a:r>
              <a:rPr lang="en-US" sz="2400" kern="1200" dirty="0" smtClean="0">
                <a:solidFill>
                  <a:prstClr val="black"/>
                </a:solidFill>
                <a:latin typeface="Century Gothic"/>
                <a:ea typeface="+mn-ea"/>
                <a:cs typeface="+mn-cs"/>
              </a:rPr>
              <a:t>5</a:t>
            </a:r>
            <a:r>
              <a:rPr lang="en-US" altLang="zh-TW" sz="2400" kern="1200" dirty="0" smtClean="0">
                <a:solidFill>
                  <a:prstClr val="black"/>
                </a:solidFill>
                <a:latin typeface="Century Gothic"/>
                <a:ea typeface="微軟正黑體"/>
                <a:cs typeface="+mn-cs"/>
              </a:rPr>
              <a:t>,031</a:t>
            </a:r>
            <a:r>
              <a:rPr lang="zh-TW" altLang="en-US" sz="1050" kern="1200" baseline="-25000" dirty="0" smtClean="0">
                <a:solidFill>
                  <a:prstClr val="black"/>
                </a:solidFill>
                <a:latin typeface="Century Gothic"/>
                <a:ea typeface="微軟正黑體"/>
                <a:cs typeface="+mn-cs"/>
              </a:rPr>
              <a:t>人次</a:t>
            </a:r>
            <a:endParaRPr lang="en-GB" sz="1050" kern="1200" baseline="-25000" dirty="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195" name="TextBox 194"/>
          <p:cNvSpPr txBox="1"/>
          <p:nvPr/>
        </p:nvSpPr>
        <p:spPr>
          <a:xfrm>
            <a:off x="6326237" y="1861648"/>
            <a:ext cx="1364476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TW" altLang="en-US" sz="1050" kern="1200" baseline="-25000" dirty="0" smtClean="0">
                <a:solidFill>
                  <a:prstClr val="black"/>
                </a:solidFill>
                <a:latin typeface="Century Gothic"/>
                <a:ea typeface="微軟正黑體"/>
                <a:cs typeface="+mn-cs"/>
              </a:rPr>
              <a:t>每十萬人</a:t>
            </a:r>
            <a:r>
              <a:rPr lang="en-US" altLang="zh-TW" sz="2000" kern="1200" dirty="0" smtClean="0">
                <a:solidFill>
                  <a:prstClr val="black"/>
                </a:solidFill>
                <a:latin typeface="Century Gothic"/>
                <a:ea typeface="微軟正黑體"/>
                <a:cs typeface="+mn-cs"/>
              </a:rPr>
              <a:t>4,694</a:t>
            </a:r>
            <a:r>
              <a:rPr lang="zh-TW" altLang="en-US" sz="1050" kern="1200" baseline="-25000" dirty="0" smtClean="0">
                <a:solidFill>
                  <a:prstClr val="black"/>
                </a:solidFill>
                <a:latin typeface="Century Gothic"/>
                <a:ea typeface="微軟正黑體"/>
                <a:cs typeface="+mn-cs"/>
              </a:rPr>
              <a:t>人次</a:t>
            </a:r>
            <a:endParaRPr lang="en-GB" sz="1050" kern="1200" baseline="-25000" dirty="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196" name="TextBox 195"/>
          <p:cNvSpPr txBox="1"/>
          <p:nvPr/>
        </p:nvSpPr>
        <p:spPr>
          <a:xfrm>
            <a:off x="6326237" y="2318639"/>
            <a:ext cx="1364476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TW" altLang="en-US" sz="1050" kern="1200" baseline="-25000" dirty="0" smtClean="0">
                <a:solidFill>
                  <a:prstClr val="black"/>
                </a:solidFill>
                <a:latin typeface="Century Gothic"/>
                <a:ea typeface="微軟正黑體"/>
                <a:cs typeface="+mn-cs"/>
              </a:rPr>
              <a:t>每十萬人</a:t>
            </a:r>
            <a:r>
              <a:rPr lang="en-US" altLang="zh-TW" sz="2000" kern="1200" dirty="0" smtClean="0">
                <a:solidFill>
                  <a:prstClr val="black"/>
                </a:solidFill>
                <a:latin typeface="Century Gothic"/>
                <a:ea typeface="微軟正黑體"/>
                <a:cs typeface="+mn-cs"/>
              </a:rPr>
              <a:t>4,637</a:t>
            </a:r>
            <a:r>
              <a:rPr lang="zh-TW" altLang="en-US" sz="1050" kern="1200" baseline="-25000" dirty="0" smtClean="0">
                <a:solidFill>
                  <a:prstClr val="black"/>
                </a:solidFill>
                <a:latin typeface="Century Gothic"/>
                <a:ea typeface="微軟正黑體"/>
                <a:cs typeface="+mn-cs"/>
              </a:rPr>
              <a:t>人次</a:t>
            </a:r>
            <a:endParaRPr lang="en-GB" sz="1050" kern="1200" baseline="-25000" dirty="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197" name="TextBox 1"/>
          <p:cNvSpPr txBox="1"/>
          <p:nvPr/>
        </p:nvSpPr>
        <p:spPr>
          <a:xfrm rot="16200000">
            <a:off x="4468965" y="4273040"/>
            <a:ext cx="1302855" cy="299092"/>
          </a:xfrm>
          <a:prstGeom prst="rect">
            <a:avLst/>
          </a:prstGeom>
        </p:spPr>
        <p:txBody>
          <a:bodyPr wrap="none" rtlCol="0"/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pPr algn="r"/>
            <a:r>
              <a:rPr lang="zh-TW" altLang="en-US" sz="1200" kern="1200" baseline="-25000" dirty="0" smtClean="0">
                <a:solidFill>
                  <a:prstClr val="black"/>
                </a:solidFill>
              </a:rPr>
              <a:t>每十萬人</a:t>
            </a:r>
            <a:r>
              <a:rPr lang="en-US" altLang="zh-TW" sz="1800" kern="1200" dirty="0" smtClean="0">
                <a:solidFill>
                  <a:prstClr val="black"/>
                </a:solidFill>
              </a:rPr>
              <a:t>4,324</a:t>
            </a:r>
            <a:r>
              <a:rPr lang="zh-TW" altLang="en-US" sz="1200" kern="1200" baseline="-25000" dirty="0" smtClean="0">
                <a:solidFill>
                  <a:prstClr val="black"/>
                </a:solidFill>
              </a:rPr>
              <a:t>人次</a:t>
            </a:r>
            <a:endParaRPr lang="en-GB" sz="1200" kern="1200" baseline="-25000" dirty="0">
              <a:solidFill>
                <a:prstClr val="black"/>
              </a:solidFill>
            </a:endParaRPr>
          </a:p>
        </p:txBody>
      </p:sp>
      <p:sp>
        <p:nvSpPr>
          <p:cNvPr id="198" name="TextBox 2"/>
          <p:cNvSpPr txBox="1"/>
          <p:nvPr/>
        </p:nvSpPr>
        <p:spPr>
          <a:xfrm rot="16200000">
            <a:off x="7265635" y="4467585"/>
            <a:ext cx="1302855" cy="299092"/>
          </a:xfrm>
          <a:prstGeom prst="rect">
            <a:avLst/>
          </a:prstGeom>
        </p:spPr>
        <p:txBody>
          <a:bodyPr wrap="none" rtlCol="0"/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pPr algn="r"/>
            <a:r>
              <a:rPr lang="zh-TW" altLang="en-US" sz="1200" kern="1200" baseline="-25000" dirty="0" smtClean="0">
                <a:solidFill>
                  <a:prstClr val="black"/>
                </a:solidFill>
              </a:rPr>
              <a:t>每十萬人</a:t>
            </a:r>
            <a:r>
              <a:rPr lang="en-US" altLang="zh-TW" sz="1800" kern="1200" dirty="0" smtClean="0">
                <a:solidFill>
                  <a:prstClr val="black"/>
                </a:solidFill>
              </a:rPr>
              <a:t>3,245</a:t>
            </a:r>
            <a:r>
              <a:rPr lang="zh-TW" altLang="en-US" sz="1200" kern="1200" baseline="-25000" dirty="0" smtClean="0">
                <a:solidFill>
                  <a:prstClr val="black"/>
                </a:solidFill>
              </a:rPr>
              <a:t>人次</a:t>
            </a:r>
            <a:endParaRPr lang="en-GB" sz="1200" kern="1200" baseline="-25000" dirty="0">
              <a:solidFill>
                <a:prstClr val="black"/>
              </a:solidFill>
            </a:endParaRPr>
          </a:p>
        </p:txBody>
      </p:sp>
      <p:sp>
        <p:nvSpPr>
          <p:cNvPr id="204" name="Oval 203"/>
          <p:cNvSpPr/>
          <p:nvPr/>
        </p:nvSpPr>
        <p:spPr>
          <a:xfrm>
            <a:off x="3422558" y="5452850"/>
            <a:ext cx="66462" cy="7200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sz="1800" kern="1200">
              <a:solidFill>
                <a:prstClr val="white"/>
              </a:solidFill>
            </a:endParaRPr>
          </a:p>
        </p:txBody>
      </p:sp>
      <p:sp>
        <p:nvSpPr>
          <p:cNvPr id="205" name="Oval 204"/>
          <p:cNvSpPr/>
          <p:nvPr/>
        </p:nvSpPr>
        <p:spPr>
          <a:xfrm>
            <a:off x="3422558" y="5981795"/>
            <a:ext cx="66462" cy="7200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sz="1800" kern="1200">
              <a:solidFill>
                <a:prstClr val="white"/>
              </a:solidFill>
            </a:endParaRPr>
          </a:p>
        </p:txBody>
      </p:sp>
      <p:sp>
        <p:nvSpPr>
          <p:cNvPr id="206" name="Oval 205"/>
          <p:cNvSpPr/>
          <p:nvPr/>
        </p:nvSpPr>
        <p:spPr>
          <a:xfrm>
            <a:off x="3422558" y="6510740"/>
            <a:ext cx="66462" cy="7200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sz="1800" kern="1200">
              <a:solidFill>
                <a:prstClr val="white"/>
              </a:solidFill>
            </a:endParaRPr>
          </a:p>
        </p:txBody>
      </p:sp>
      <p:sp>
        <p:nvSpPr>
          <p:cNvPr id="207" name="Oval 206"/>
          <p:cNvSpPr/>
          <p:nvPr/>
        </p:nvSpPr>
        <p:spPr>
          <a:xfrm>
            <a:off x="1141100" y="5478746"/>
            <a:ext cx="66462" cy="7200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sz="1800" kern="1200">
              <a:solidFill>
                <a:prstClr val="white"/>
              </a:solidFill>
            </a:endParaRPr>
          </a:p>
        </p:txBody>
      </p:sp>
      <p:sp>
        <p:nvSpPr>
          <p:cNvPr id="208" name="Oval 207"/>
          <p:cNvSpPr/>
          <p:nvPr/>
        </p:nvSpPr>
        <p:spPr>
          <a:xfrm>
            <a:off x="1141100" y="6007691"/>
            <a:ext cx="66462" cy="7200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sz="1800" kern="1200">
              <a:solidFill>
                <a:prstClr val="white"/>
              </a:solidFill>
            </a:endParaRPr>
          </a:p>
        </p:txBody>
      </p:sp>
      <p:sp>
        <p:nvSpPr>
          <p:cNvPr id="209" name="Oval 208"/>
          <p:cNvSpPr/>
          <p:nvPr/>
        </p:nvSpPr>
        <p:spPr>
          <a:xfrm>
            <a:off x="1141100" y="6536636"/>
            <a:ext cx="66462" cy="7200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sz="1800" kern="1200">
              <a:solidFill>
                <a:prstClr val="white"/>
              </a:solidFill>
            </a:endParaRPr>
          </a:p>
        </p:txBody>
      </p:sp>
      <p:sp>
        <p:nvSpPr>
          <p:cNvPr id="210" name="Oval 209"/>
          <p:cNvSpPr/>
          <p:nvPr/>
        </p:nvSpPr>
        <p:spPr>
          <a:xfrm>
            <a:off x="2287410" y="5457690"/>
            <a:ext cx="66462" cy="7200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sz="1800" kern="1200">
              <a:solidFill>
                <a:prstClr val="white"/>
              </a:solidFill>
            </a:endParaRPr>
          </a:p>
        </p:txBody>
      </p:sp>
      <p:sp>
        <p:nvSpPr>
          <p:cNvPr id="211" name="Oval 210"/>
          <p:cNvSpPr/>
          <p:nvPr/>
        </p:nvSpPr>
        <p:spPr>
          <a:xfrm>
            <a:off x="2287410" y="5986635"/>
            <a:ext cx="66462" cy="7200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sz="1800" kern="1200">
              <a:solidFill>
                <a:prstClr val="white"/>
              </a:solidFill>
            </a:endParaRPr>
          </a:p>
        </p:txBody>
      </p:sp>
      <p:sp>
        <p:nvSpPr>
          <p:cNvPr id="212" name="Oval 211"/>
          <p:cNvSpPr/>
          <p:nvPr/>
        </p:nvSpPr>
        <p:spPr>
          <a:xfrm>
            <a:off x="2287410" y="6515580"/>
            <a:ext cx="66462" cy="7200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sz="1800" kern="1200">
              <a:solidFill>
                <a:prstClr val="white"/>
              </a:solidFill>
            </a:endParaRPr>
          </a:p>
        </p:txBody>
      </p:sp>
      <p:grpSp>
        <p:nvGrpSpPr>
          <p:cNvPr id="213" name="Group 212"/>
          <p:cNvGrpSpPr/>
          <p:nvPr/>
        </p:nvGrpSpPr>
        <p:grpSpPr>
          <a:xfrm>
            <a:off x="1073617" y="5388750"/>
            <a:ext cx="218160" cy="344506"/>
            <a:chOff x="1156807" y="5912945"/>
            <a:chExt cx="236340" cy="344506"/>
          </a:xfrm>
        </p:grpSpPr>
        <p:sp>
          <p:nvSpPr>
            <p:cNvPr id="214" name="Oval 213"/>
            <p:cNvSpPr/>
            <p:nvPr/>
          </p:nvSpPr>
          <p:spPr>
            <a:xfrm>
              <a:off x="1236192" y="6007691"/>
              <a:ext cx="72000" cy="720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white"/>
                </a:solidFill>
              </a:endParaRPr>
            </a:p>
          </p:txBody>
        </p:sp>
        <p:sp>
          <p:nvSpPr>
            <p:cNvPr id="215" name="Oval 214"/>
            <p:cNvSpPr/>
            <p:nvPr/>
          </p:nvSpPr>
          <p:spPr>
            <a:xfrm>
              <a:off x="1156807" y="5912945"/>
              <a:ext cx="236340" cy="236340"/>
            </a:xfrm>
            <a:prstGeom prst="ellipse">
              <a:avLst/>
            </a:prstGeom>
            <a:solidFill>
              <a:srgbClr val="FCFDCF"/>
            </a:solidFill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white"/>
                </a:solidFill>
              </a:endParaRPr>
            </a:p>
          </p:txBody>
        </p:sp>
        <p:cxnSp>
          <p:nvCxnSpPr>
            <p:cNvPr id="216" name="Straight Connector 215"/>
            <p:cNvCxnSpPr/>
            <p:nvPr/>
          </p:nvCxnSpPr>
          <p:spPr>
            <a:xfrm>
              <a:off x="1238819" y="5970494"/>
              <a:ext cx="0" cy="60621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7" name="Straight Connector 216"/>
            <p:cNvCxnSpPr/>
            <p:nvPr/>
          </p:nvCxnSpPr>
          <p:spPr>
            <a:xfrm>
              <a:off x="1308259" y="5970494"/>
              <a:ext cx="0" cy="60621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18" name="Arc 217"/>
            <p:cNvSpPr/>
            <p:nvPr/>
          </p:nvSpPr>
          <p:spPr>
            <a:xfrm rot="18900000">
              <a:off x="1180422" y="6064934"/>
              <a:ext cx="192517" cy="192517"/>
            </a:xfrm>
            <a:prstGeom prst="arc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black"/>
                </a:solidFill>
              </a:endParaRPr>
            </a:p>
          </p:txBody>
        </p:sp>
      </p:grpSp>
      <p:grpSp>
        <p:nvGrpSpPr>
          <p:cNvPr id="219" name="Group 218"/>
          <p:cNvGrpSpPr/>
          <p:nvPr/>
        </p:nvGrpSpPr>
        <p:grpSpPr>
          <a:xfrm>
            <a:off x="1315023" y="5388750"/>
            <a:ext cx="218160" cy="344506"/>
            <a:chOff x="1156807" y="5912945"/>
            <a:chExt cx="236340" cy="344506"/>
          </a:xfrm>
        </p:grpSpPr>
        <p:sp>
          <p:nvSpPr>
            <p:cNvPr id="220" name="Oval 219"/>
            <p:cNvSpPr/>
            <p:nvPr/>
          </p:nvSpPr>
          <p:spPr>
            <a:xfrm>
              <a:off x="1236192" y="6007691"/>
              <a:ext cx="72000" cy="720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white"/>
                </a:solidFill>
              </a:endParaRPr>
            </a:p>
          </p:txBody>
        </p:sp>
        <p:sp>
          <p:nvSpPr>
            <p:cNvPr id="221" name="Oval 220"/>
            <p:cNvSpPr/>
            <p:nvPr/>
          </p:nvSpPr>
          <p:spPr>
            <a:xfrm>
              <a:off x="1156807" y="5912945"/>
              <a:ext cx="236340" cy="236340"/>
            </a:xfrm>
            <a:prstGeom prst="ellipse">
              <a:avLst/>
            </a:prstGeom>
            <a:solidFill>
              <a:srgbClr val="FCFDCF"/>
            </a:solidFill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white"/>
                </a:solidFill>
              </a:endParaRPr>
            </a:p>
          </p:txBody>
        </p:sp>
        <p:cxnSp>
          <p:nvCxnSpPr>
            <p:cNvPr id="222" name="Straight Connector 221"/>
            <p:cNvCxnSpPr/>
            <p:nvPr/>
          </p:nvCxnSpPr>
          <p:spPr>
            <a:xfrm>
              <a:off x="1238819" y="5970494"/>
              <a:ext cx="0" cy="60621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3" name="Straight Connector 222"/>
            <p:cNvCxnSpPr/>
            <p:nvPr/>
          </p:nvCxnSpPr>
          <p:spPr>
            <a:xfrm>
              <a:off x="1308259" y="5970494"/>
              <a:ext cx="0" cy="60621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24" name="Arc 223"/>
            <p:cNvSpPr/>
            <p:nvPr/>
          </p:nvSpPr>
          <p:spPr>
            <a:xfrm rot="18900000">
              <a:off x="1180422" y="6064934"/>
              <a:ext cx="192517" cy="192517"/>
            </a:xfrm>
            <a:prstGeom prst="arc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black"/>
                </a:solidFill>
              </a:endParaRPr>
            </a:p>
          </p:txBody>
        </p:sp>
      </p:grpSp>
      <p:grpSp>
        <p:nvGrpSpPr>
          <p:cNvPr id="225" name="Group 224"/>
          <p:cNvGrpSpPr/>
          <p:nvPr/>
        </p:nvGrpSpPr>
        <p:grpSpPr>
          <a:xfrm>
            <a:off x="1547664" y="5388750"/>
            <a:ext cx="218160" cy="344506"/>
            <a:chOff x="1156807" y="5912945"/>
            <a:chExt cx="236340" cy="344506"/>
          </a:xfrm>
        </p:grpSpPr>
        <p:sp>
          <p:nvSpPr>
            <p:cNvPr id="226" name="Oval 225"/>
            <p:cNvSpPr/>
            <p:nvPr/>
          </p:nvSpPr>
          <p:spPr>
            <a:xfrm>
              <a:off x="1236192" y="6007691"/>
              <a:ext cx="72000" cy="720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white"/>
                </a:solidFill>
              </a:endParaRPr>
            </a:p>
          </p:txBody>
        </p:sp>
        <p:sp>
          <p:nvSpPr>
            <p:cNvPr id="227" name="Oval 226"/>
            <p:cNvSpPr/>
            <p:nvPr/>
          </p:nvSpPr>
          <p:spPr>
            <a:xfrm>
              <a:off x="1156807" y="5912945"/>
              <a:ext cx="236340" cy="236340"/>
            </a:xfrm>
            <a:prstGeom prst="ellipse">
              <a:avLst/>
            </a:prstGeom>
            <a:solidFill>
              <a:srgbClr val="FCFDCF"/>
            </a:solidFill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white"/>
                </a:solidFill>
              </a:endParaRPr>
            </a:p>
          </p:txBody>
        </p:sp>
        <p:cxnSp>
          <p:nvCxnSpPr>
            <p:cNvPr id="228" name="Straight Connector 227"/>
            <p:cNvCxnSpPr/>
            <p:nvPr/>
          </p:nvCxnSpPr>
          <p:spPr>
            <a:xfrm>
              <a:off x="1238819" y="5970494"/>
              <a:ext cx="0" cy="60621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9" name="Straight Connector 228"/>
            <p:cNvCxnSpPr/>
            <p:nvPr/>
          </p:nvCxnSpPr>
          <p:spPr>
            <a:xfrm>
              <a:off x="1308259" y="5970494"/>
              <a:ext cx="0" cy="60621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30" name="Arc 229"/>
            <p:cNvSpPr/>
            <p:nvPr/>
          </p:nvSpPr>
          <p:spPr>
            <a:xfrm rot="18900000">
              <a:off x="1180422" y="6064934"/>
              <a:ext cx="192517" cy="192517"/>
            </a:xfrm>
            <a:prstGeom prst="arc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black"/>
                </a:solidFill>
              </a:endParaRPr>
            </a:p>
          </p:txBody>
        </p:sp>
      </p:grpSp>
      <p:grpSp>
        <p:nvGrpSpPr>
          <p:cNvPr id="231" name="Group 230"/>
          <p:cNvGrpSpPr/>
          <p:nvPr/>
        </p:nvGrpSpPr>
        <p:grpSpPr>
          <a:xfrm>
            <a:off x="1780305" y="5388750"/>
            <a:ext cx="218160" cy="344506"/>
            <a:chOff x="1156807" y="5912945"/>
            <a:chExt cx="236340" cy="344506"/>
          </a:xfrm>
        </p:grpSpPr>
        <p:sp>
          <p:nvSpPr>
            <p:cNvPr id="232" name="Oval 231"/>
            <p:cNvSpPr/>
            <p:nvPr/>
          </p:nvSpPr>
          <p:spPr>
            <a:xfrm>
              <a:off x="1236192" y="6007691"/>
              <a:ext cx="72000" cy="720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white"/>
                </a:solidFill>
              </a:endParaRPr>
            </a:p>
          </p:txBody>
        </p:sp>
        <p:sp>
          <p:nvSpPr>
            <p:cNvPr id="233" name="Oval 232"/>
            <p:cNvSpPr/>
            <p:nvPr/>
          </p:nvSpPr>
          <p:spPr>
            <a:xfrm>
              <a:off x="1156807" y="5912945"/>
              <a:ext cx="236340" cy="236340"/>
            </a:xfrm>
            <a:prstGeom prst="ellipse">
              <a:avLst/>
            </a:prstGeom>
            <a:solidFill>
              <a:srgbClr val="FCFDCF"/>
            </a:solidFill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white"/>
                </a:solidFill>
              </a:endParaRPr>
            </a:p>
          </p:txBody>
        </p:sp>
        <p:cxnSp>
          <p:nvCxnSpPr>
            <p:cNvPr id="234" name="Straight Connector 233"/>
            <p:cNvCxnSpPr/>
            <p:nvPr/>
          </p:nvCxnSpPr>
          <p:spPr>
            <a:xfrm>
              <a:off x="1238819" y="5970494"/>
              <a:ext cx="0" cy="60621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5" name="Straight Connector 234"/>
            <p:cNvCxnSpPr/>
            <p:nvPr/>
          </p:nvCxnSpPr>
          <p:spPr>
            <a:xfrm>
              <a:off x="1308259" y="5970494"/>
              <a:ext cx="0" cy="60621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36" name="Arc 235"/>
            <p:cNvSpPr/>
            <p:nvPr/>
          </p:nvSpPr>
          <p:spPr>
            <a:xfrm rot="18900000">
              <a:off x="1180422" y="6064934"/>
              <a:ext cx="192517" cy="192517"/>
            </a:xfrm>
            <a:prstGeom prst="arc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black"/>
                </a:solidFill>
              </a:endParaRPr>
            </a:p>
          </p:txBody>
        </p:sp>
      </p:grpSp>
      <p:sp>
        <p:nvSpPr>
          <p:cNvPr id="237" name="Oval 236"/>
          <p:cNvSpPr/>
          <p:nvPr/>
        </p:nvSpPr>
        <p:spPr>
          <a:xfrm>
            <a:off x="2279836" y="6502392"/>
            <a:ext cx="66462" cy="7200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sz="1800" kern="1200">
              <a:solidFill>
                <a:prstClr val="white"/>
              </a:solidFill>
            </a:endParaRPr>
          </a:p>
        </p:txBody>
      </p:sp>
      <p:grpSp>
        <p:nvGrpSpPr>
          <p:cNvPr id="238" name="Group 237"/>
          <p:cNvGrpSpPr/>
          <p:nvPr/>
        </p:nvGrpSpPr>
        <p:grpSpPr>
          <a:xfrm>
            <a:off x="2212353" y="6432866"/>
            <a:ext cx="218160" cy="344506"/>
            <a:chOff x="1156807" y="5912945"/>
            <a:chExt cx="236340" cy="344506"/>
          </a:xfrm>
        </p:grpSpPr>
        <p:sp>
          <p:nvSpPr>
            <p:cNvPr id="239" name="Oval 238"/>
            <p:cNvSpPr/>
            <p:nvPr/>
          </p:nvSpPr>
          <p:spPr>
            <a:xfrm>
              <a:off x="1236192" y="6007691"/>
              <a:ext cx="72000" cy="720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white"/>
                </a:solidFill>
              </a:endParaRPr>
            </a:p>
          </p:txBody>
        </p:sp>
        <p:sp>
          <p:nvSpPr>
            <p:cNvPr id="240" name="Oval 239"/>
            <p:cNvSpPr/>
            <p:nvPr/>
          </p:nvSpPr>
          <p:spPr>
            <a:xfrm>
              <a:off x="1156807" y="5912945"/>
              <a:ext cx="236340" cy="236340"/>
            </a:xfrm>
            <a:prstGeom prst="ellipse">
              <a:avLst/>
            </a:prstGeom>
            <a:solidFill>
              <a:srgbClr val="FCFDCF"/>
            </a:solidFill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white"/>
                </a:solidFill>
              </a:endParaRPr>
            </a:p>
          </p:txBody>
        </p:sp>
        <p:cxnSp>
          <p:nvCxnSpPr>
            <p:cNvPr id="241" name="Straight Connector 240"/>
            <p:cNvCxnSpPr/>
            <p:nvPr/>
          </p:nvCxnSpPr>
          <p:spPr>
            <a:xfrm>
              <a:off x="1238819" y="5970494"/>
              <a:ext cx="0" cy="60621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2" name="Straight Connector 241"/>
            <p:cNvCxnSpPr/>
            <p:nvPr/>
          </p:nvCxnSpPr>
          <p:spPr>
            <a:xfrm>
              <a:off x="1308259" y="5970494"/>
              <a:ext cx="0" cy="60621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43" name="Arc 242"/>
            <p:cNvSpPr/>
            <p:nvPr/>
          </p:nvSpPr>
          <p:spPr>
            <a:xfrm rot="18900000">
              <a:off x="1180422" y="6064934"/>
              <a:ext cx="192517" cy="192517"/>
            </a:xfrm>
            <a:prstGeom prst="arc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black"/>
                </a:solidFill>
              </a:endParaRPr>
            </a:p>
          </p:txBody>
        </p:sp>
      </p:grpSp>
      <p:grpSp>
        <p:nvGrpSpPr>
          <p:cNvPr id="244" name="Group 243"/>
          <p:cNvGrpSpPr/>
          <p:nvPr/>
        </p:nvGrpSpPr>
        <p:grpSpPr>
          <a:xfrm>
            <a:off x="2444994" y="6432866"/>
            <a:ext cx="218160" cy="344506"/>
            <a:chOff x="1156807" y="5912945"/>
            <a:chExt cx="236340" cy="344506"/>
          </a:xfrm>
        </p:grpSpPr>
        <p:sp>
          <p:nvSpPr>
            <p:cNvPr id="245" name="Oval 244"/>
            <p:cNvSpPr/>
            <p:nvPr/>
          </p:nvSpPr>
          <p:spPr>
            <a:xfrm>
              <a:off x="1236192" y="6007691"/>
              <a:ext cx="72000" cy="720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white"/>
                </a:solidFill>
              </a:endParaRPr>
            </a:p>
          </p:txBody>
        </p:sp>
        <p:sp>
          <p:nvSpPr>
            <p:cNvPr id="246" name="Oval 245"/>
            <p:cNvSpPr/>
            <p:nvPr/>
          </p:nvSpPr>
          <p:spPr>
            <a:xfrm>
              <a:off x="1156807" y="5912945"/>
              <a:ext cx="236340" cy="236340"/>
            </a:xfrm>
            <a:prstGeom prst="ellipse">
              <a:avLst/>
            </a:prstGeom>
            <a:solidFill>
              <a:srgbClr val="FCFDCF"/>
            </a:solidFill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white"/>
                </a:solidFill>
              </a:endParaRPr>
            </a:p>
          </p:txBody>
        </p:sp>
        <p:cxnSp>
          <p:nvCxnSpPr>
            <p:cNvPr id="247" name="Straight Connector 246"/>
            <p:cNvCxnSpPr/>
            <p:nvPr/>
          </p:nvCxnSpPr>
          <p:spPr>
            <a:xfrm>
              <a:off x="1238819" y="5970494"/>
              <a:ext cx="0" cy="60621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8" name="Straight Connector 247"/>
            <p:cNvCxnSpPr/>
            <p:nvPr/>
          </p:nvCxnSpPr>
          <p:spPr>
            <a:xfrm>
              <a:off x="1308259" y="5970494"/>
              <a:ext cx="0" cy="60621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49" name="Arc 248"/>
            <p:cNvSpPr/>
            <p:nvPr/>
          </p:nvSpPr>
          <p:spPr>
            <a:xfrm rot="18900000">
              <a:off x="1180422" y="6064934"/>
              <a:ext cx="192517" cy="192517"/>
            </a:xfrm>
            <a:prstGeom prst="arc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black"/>
                </a:solidFill>
              </a:endParaRPr>
            </a:p>
          </p:txBody>
        </p:sp>
      </p:grpSp>
      <p:grpSp>
        <p:nvGrpSpPr>
          <p:cNvPr id="250" name="Group 249"/>
          <p:cNvGrpSpPr/>
          <p:nvPr/>
        </p:nvGrpSpPr>
        <p:grpSpPr>
          <a:xfrm>
            <a:off x="2677636" y="6432866"/>
            <a:ext cx="218160" cy="344506"/>
            <a:chOff x="1156807" y="5912945"/>
            <a:chExt cx="236340" cy="344506"/>
          </a:xfrm>
        </p:grpSpPr>
        <p:sp>
          <p:nvSpPr>
            <p:cNvPr id="251" name="Oval 250"/>
            <p:cNvSpPr/>
            <p:nvPr/>
          </p:nvSpPr>
          <p:spPr>
            <a:xfrm>
              <a:off x="1236192" y="6007691"/>
              <a:ext cx="72000" cy="720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white"/>
                </a:solidFill>
              </a:endParaRPr>
            </a:p>
          </p:txBody>
        </p:sp>
        <p:sp>
          <p:nvSpPr>
            <p:cNvPr id="252" name="Oval 251"/>
            <p:cNvSpPr/>
            <p:nvPr/>
          </p:nvSpPr>
          <p:spPr>
            <a:xfrm>
              <a:off x="1156807" y="5912945"/>
              <a:ext cx="236340" cy="236340"/>
            </a:xfrm>
            <a:prstGeom prst="ellipse">
              <a:avLst/>
            </a:prstGeom>
            <a:solidFill>
              <a:srgbClr val="FCFDCF"/>
            </a:solidFill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white"/>
                </a:solidFill>
              </a:endParaRPr>
            </a:p>
          </p:txBody>
        </p:sp>
        <p:cxnSp>
          <p:nvCxnSpPr>
            <p:cNvPr id="253" name="Straight Connector 252"/>
            <p:cNvCxnSpPr/>
            <p:nvPr/>
          </p:nvCxnSpPr>
          <p:spPr>
            <a:xfrm>
              <a:off x="1238819" y="5970494"/>
              <a:ext cx="0" cy="60621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4" name="Straight Connector 253"/>
            <p:cNvCxnSpPr/>
            <p:nvPr/>
          </p:nvCxnSpPr>
          <p:spPr>
            <a:xfrm>
              <a:off x="1308259" y="5970494"/>
              <a:ext cx="0" cy="60621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55" name="Arc 254"/>
            <p:cNvSpPr/>
            <p:nvPr/>
          </p:nvSpPr>
          <p:spPr>
            <a:xfrm rot="18900000">
              <a:off x="1180422" y="6064934"/>
              <a:ext cx="192517" cy="192517"/>
            </a:xfrm>
            <a:prstGeom prst="arc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black"/>
                </a:solidFill>
              </a:endParaRPr>
            </a:p>
          </p:txBody>
        </p:sp>
      </p:grpSp>
      <p:grpSp>
        <p:nvGrpSpPr>
          <p:cNvPr id="256" name="Group 255"/>
          <p:cNvGrpSpPr/>
          <p:nvPr/>
        </p:nvGrpSpPr>
        <p:grpSpPr>
          <a:xfrm>
            <a:off x="1080024" y="5913276"/>
            <a:ext cx="218160" cy="344506"/>
            <a:chOff x="1156807" y="5912945"/>
            <a:chExt cx="236340" cy="344506"/>
          </a:xfrm>
        </p:grpSpPr>
        <p:sp>
          <p:nvSpPr>
            <p:cNvPr id="257" name="Oval 256"/>
            <p:cNvSpPr/>
            <p:nvPr/>
          </p:nvSpPr>
          <p:spPr>
            <a:xfrm>
              <a:off x="1236192" y="6007691"/>
              <a:ext cx="72000" cy="720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white"/>
                </a:solidFill>
              </a:endParaRPr>
            </a:p>
          </p:txBody>
        </p:sp>
        <p:sp>
          <p:nvSpPr>
            <p:cNvPr id="258" name="Oval 257"/>
            <p:cNvSpPr/>
            <p:nvPr/>
          </p:nvSpPr>
          <p:spPr>
            <a:xfrm>
              <a:off x="1156807" y="5912945"/>
              <a:ext cx="236340" cy="236340"/>
            </a:xfrm>
            <a:prstGeom prst="ellipse">
              <a:avLst/>
            </a:prstGeom>
            <a:solidFill>
              <a:srgbClr val="FCFDCF"/>
            </a:solidFill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white"/>
                </a:solidFill>
              </a:endParaRPr>
            </a:p>
          </p:txBody>
        </p:sp>
        <p:cxnSp>
          <p:nvCxnSpPr>
            <p:cNvPr id="259" name="Straight Connector 258"/>
            <p:cNvCxnSpPr/>
            <p:nvPr/>
          </p:nvCxnSpPr>
          <p:spPr>
            <a:xfrm>
              <a:off x="1238819" y="5970494"/>
              <a:ext cx="0" cy="60621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0" name="Straight Connector 259"/>
            <p:cNvCxnSpPr/>
            <p:nvPr/>
          </p:nvCxnSpPr>
          <p:spPr>
            <a:xfrm>
              <a:off x="1308259" y="5970494"/>
              <a:ext cx="0" cy="60621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61" name="Arc 260"/>
            <p:cNvSpPr/>
            <p:nvPr/>
          </p:nvSpPr>
          <p:spPr>
            <a:xfrm rot="18900000">
              <a:off x="1180422" y="6064934"/>
              <a:ext cx="192517" cy="192517"/>
            </a:xfrm>
            <a:prstGeom prst="arc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black"/>
                </a:solidFill>
              </a:endParaRPr>
            </a:p>
          </p:txBody>
        </p:sp>
      </p:grpSp>
      <p:grpSp>
        <p:nvGrpSpPr>
          <p:cNvPr id="262" name="Group 261"/>
          <p:cNvGrpSpPr/>
          <p:nvPr/>
        </p:nvGrpSpPr>
        <p:grpSpPr>
          <a:xfrm>
            <a:off x="1315023" y="5913276"/>
            <a:ext cx="218160" cy="344506"/>
            <a:chOff x="1156807" y="5912945"/>
            <a:chExt cx="236340" cy="344506"/>
          </a:xfrm>
        </p:grpSpPr>
        <p:sp>
          <p:nvSpPr>
            <p:cNvPr id="263" name="Oval 262"/>
            <p:cNvSpPr/>
            <p:nvPr/>
          </p:nvSpPr>
          <p:spPr>
            <a:xfrm>
              <a:off x="1236192" y="6007691"/>
              <a:ext cx="72000" cy="720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white"/>
                </a:solidFill>
              </a:endParaRPr>
            </a:p>
          </p:txBody>
        </p:sp>
        <p:sp>
          <p:nvSpPr>
            <p:cNvPr id="264" name="Oval 263"/>
            <p:cNvSpPr/>
            <p:nvPr/>
          </p:nvSpPr>
          <p:spPr>
            <a:xfrm>
              <a:off x="1156807" y="5912945"/>
              <a:ext cx="236340" cy="236340"/>
            </a:xfrm>
            <a:prstGeom prst="ellipse">
              <a:avLst/>
            </a:prstGeom>
            <a:solidFill>
              <a:srgbClr val="FCFDCF"/>
            </a:solidFill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white"/>
                </a:solidFill>
              </a:endParaRPr>
            </a:p>
          </p:txBody>
        </p:sp>
        <p:cxnSp>
          <p:nvCxnSpPr>
            <p:cNvPr id="265" name="Straight Connector 264"/>
            <p:cNvCxnSpPr/>
            <p:nvPr/>
          </p:nvCxnSpPr>
          <p:spPr>
            <a:xfrm>
              <a:off x="1238819" y="5970494"/>
              <a:ext cx="0" cy="60621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6" name="Straight Connector 265"/>
            <p:cNvCxnSpPr/>
            <p:nvPr/>
          </p:nvCxnSpPr>
          <p:spPr>
            <a:xfrm>
              <a:off x="1308259" y="5970494"/>
              <a:ext cx="0" cy="60621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67" name="Arc 266"/>
            <p:cNvSpPr/>
            <p:nvPr/>
          </p:nvSpPr>
          <p:spPr>
            <a:xfrm rot="18900000">
              <a:off x="1180422" y="6064934"/>
              <a:ext cx="192517" cy="192517"/>
            </a:xfrm>
            <a:prstGeom prst="arc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black"/>
                </a:solidFill>
              </a:endParaRPr>
            </a:p>
          </p:txBody>
        </p:sp>
      </p:grpSp>
      <p:grpSp>
        <p:nvGrpSpPr>
          <p:cNvPr id="268" name="Group 267"/>
          <p:cNvGrpSpPr/>
          <p:nvPr/>
        </p:nvGrpSpPr>
        <p:grpSpPr>
          <a:xfrm>
            <a:off x="1059136" y="6432866"/>
            <a:ext cx="218160" cy="344506"/>
            <a:chOff x="1156807" y="5912945"/>
            <a:chExt cx="236340" cy="344506"/>
          </a:xfrm>
        </p:grpSpPr>
        <p:sp>
          <p:nvSpPr>
            <p:cNvPr id="269" name="Oval 268"/>
            <p:cNvSpPr/>
            <p:nvPr/>
          </p:nvSpPr>
          <p:spPr>
            <a:xfrm>
              <a:off x="1236192" y="6007691"/>
              <a:ext cx="72000" cy="720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white"/>
                </a:solidFill>
              </a:endParaRPr>
            </a:p>
          </p:txBody>
        </p:sp>
        <p:sp>
          <p:nvSpPr>
            <p:cNvPr id="270" name="Oval 269"/>
            <p:cNvSpPr/>
            <p:nvPr/>
          </p:nvSpPr>
          <p:spPr>
            <a:xfrm>
              <a:off x="1156807" y="5912945"/>
              <a:ext cx="236340" cy="236340"/>
            </a:xfrm>
            <a:prstGeom prst="ellipse">
              <a:avLst/>
            </a:prstGeom>
            <a:solidFill>
              <a:srgbClr val="FCFDCF"/>
            </a:solidFill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white"/>
                </a:solidFill>
              </a:endParaRPr>
            </a:p>
          </p:txBody>
        </p:sp>
        <p:cxnSp>
          <p:nvCxnSpPr>
            <p:cNvPr id="271" name="Straight Connector 270"/>
            <p:cNvCxnSpPr/>
            <p:nvPr/>
          </p:nvCxnSpPr>
          <p:spPr>
            <a:xfrm>
              <a:off x="1238819" y="5970494"/>
              <a:ext cx="0" cy="60621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2" name="Straight Connector 271"/>
            <p:cNvCxnSpPr/>
            <p:nvPr/>
          </p:nvCxnSpPr>
          <p:spPr>
            <a:xfrm>
              <a:off x="1308259" y="5970494"/>
              <a:ext cx="0" cy="60621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73" name="Arc 272"/>
            <p:cNvSpPr/>
            <p:nvPr/>
          </p:nvSpPr>
          <p:spPr>
            <a:xfrm rot="18900000">
              <a:off x="1180422" y="6064934"/>
              <a:ext cx="192517" cy="192517"/>
            </a:xfrm>
            <a:prstGeom prst="arc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black"/>
                </a:solidFill>
              </a:endParaRPr>
            </a:p>
          </p:txBody>
        </p:sp>
      </p:grpSp>
      <p:grpSp>
        <p:nvGrpSpPr>
          <p:cNvPr id="274" name="Group 273"/>
          <p:cNvGrpSpPr/>
          <p:nvPr/>
        </p:nvGrpSpPr>
        <p:grpSpPr>
          <a:xfrm>
            <a:off x="1281788" y="6432866"/>
            <a:ext cx="218160" cy="344506"/>
            <a:chOff x="1156807" y="5912945"/>
            <a:chExt cx="236340" cy="344506"/>
          </a:xfrm>
        </p:grpSpPr>
        <p:sp>
          <p:nvSpPr>
            <p:cNvPr id="275" name="Oval 274"/>
            <p:cNvSpPr/>
            <p:nvPr/>
          </p:nvSpPr>
          <p:spPr>
            <a:xfrm>
              <a:off x="1236192" y="6007691"/>
              <a:ext cx="72000" cy="720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white"/>
                </a:solidFill>
              </a:endParaRPr>
            </a:p>
          </p:txBody>
        </p:sp>
        <p:sp>
          <p:nvSpPr>
            <p:cNvPr id="276" name="Oval 275"/>
            <p:cNvSpPr/>
            <p:nvPr/>
          </p:nvSpPr>
          <p:spPr>
            <a:xfrm>
              <a:off x="1156807" y="5912945"/>
              <a:ext cx="236340" cy="236340"/>
            </a:xfrm>
            <a:prstGeom prst="ellipse">
              <a:avLst/>
            </a:prstGeom>
            <a:solidFill>
              <a:srgbClr val="FCFDCF"/>
            </a:solidFill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white"/>
                </a:solidFill>
              </a:endParaRPr>
            </a:p>
          </p:txBody>
        </p:sp>
        <p:cxnSp>
          <p:nvCxnSpPr>
            <p:cNvPr id="277" name="Straight Connector 276"/>
            <p:cNvCxnSpPr/>
            <p:nvPr/>
          </p:nvCxnSpPr>
          <p:spPr>
            <a:xfrm>
              <a:off x="1238819" y="5970494"/>
              <a:ext cx="0" cy="60621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8" name="Straight Connector 277"/>
            <p:cNvCxnSpPr/>
            <p:nvPr/>
          </p:nvCxnSpPr>
          <p:spPr>
            <a:xfrm>
              <a:off x="1308259" y="5970494"/>
              <a:ext cx="0" cy="60621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79" name="Arc 278"/>
            <p:cNvSpPr/>
            <p:nvPr/>
          </p:nvSpPr>
          <p:spPr>
            <a:xfrm rot="18900000">
              <a:off x="1180422" y="6064934"/>
              <a:ext cx="192517" cy="192517"/>
            </a:xfrm>
            <a:prstGeom prst="arc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black"/>
                </a:solidFill>
              </a:endParaRPr>
            </a:p>
          </p:txBody>
        </p:sp>
      </p:grpSp>
      <p:grpSp>
        <p:nvGrpSpPr>
          <p:cNvPr id="280" name="Group 279"/>
          <p:cNvGrpSpPr/>
          <p:nvPr/>
        </p:nvGrpSpPr>
        <p:grpSpPr>
          <a:xfrm>
            <a:off x="2209996" y="5913276"/>
            <a:ext cx="218160" cy="344506"/>
            <a:chOff x="1156807" y="5912945"/>
            <a:chExt cx="236340" cy="344506"/>
          </a:xfrm>
        </p:grpSpPr>
        <p:sp>
          <p:nvSpPr>
            <p:cNvPr id="281" name="Oval 280"/>
            <p:cNvSpPr/>
            <p:nvPr/>
          </p:nvSpPr>
          <p:spPr>
            <a:xfrm>
              <a:off x="1236192" y="6007691"/>
              <a:ext cx="72000" cy="720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white"/>
                </a:solidFill>
              </a:endParaRPr>
            </a:p>
          </p:txBody>
        </p:sp>
        <p:sp>
          <p:nvSpPr>
            <p:cNvPr id="282" name="Oval 281"/>
            <p:cNvSpPr/>
            <p:nvPr/>
          </p:nvSpPr>
          <p:spPr>
            <a:xfrm>
              <a:off x="1156807" y="5912945"/>
              <a:ext cx="236340" cy="236340"/>
            </a:xfrm>
            <a:prstGeom prst="ellipse">
              <a:avLst/>
            </a:prstGeom>
            <a:solidFill>
              <a:srgbClr val="FCFDCF"/>
            </a:solidFill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white"/>
                </a:solidFill>
              </a:endParaRPr>
            </a:p>
          </p:txBody>
        </p:sp>
        <p:cxnSp>
          <p:nvCxnSpPr>
            <p:cNvPr id="283" name="Straight Connector 282"/>
            <p:cNvCxnSpPr/>
            <p:nvPr/>
          </p:nvCxnSpPr>
          <p:spPr>
            <a:xfrm>
              <a:off x="1238819" y="5970494"/>
              <a:ext cx="0" cy="60621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4" name="Straight Connector 283"/>
            <p:cNvCxnSpPr/>
            <p:nvPr/>
          </p:nvCxnSpPr>
          <p:spPr>
            <a:xfrm>
              <a:off x="1308259" y="5970494"/>
              <a:ext cx="0" cy="60621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85" name="Arc 284"/>
            <p:cNvSpPr/>
            <p:nvPr/>
          </p:nvSpPr>
          <p:spPr>
            <a:xfrm rot="18900000">
              <a:off x="1180422" y="6064934"/>
              <a:ext cx="192517" cy="192517"/>
            </a:xfrm>
            <a:prstGeom prst="arc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black"/>
                </a:solidFill>
              </a:endParaRPr>
            </a:p>
          </p:txBody>
        </p:sp>
      </p:grpSp>
      <p:grpSp>
        <p:nvGrpSpPr>
          <p:cNvPr id="286" name="Group 285"/>
          <p:cNvGrpSpPr/>
          <p:nvPr/>
        </p:nvGrpSpPr>
        <p:grpSpPr>
          <a:xfrm>
            <a:off x="2444994" y="5913276"/>
            <a:ext cx="218160" cy="344506"/>
            <a:chOff x="1156807" y="5912945"/>
            <a:chExt cx="236340" cy="344506"/>
          </a:xfrm>
        </p:grpSpPr>
        <p:sp>
          <p:nvSpPr>
            <p:cNvPr id="287" name="Oval 286"/>
            <p:cNvSpPr/>
            <p:nvPr/>
          </p:nvSpPr>
          <p:spPr>
            <a:xfrm>
              <a:off x="1236192" y="6007691"/>
              <a:ext cx="72000" cy="720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white"/>
                </a:solidFill>
              </a:endParaRPr>
            </a:p>
          </p:txBody>
        </p:sp>
        <p:sp>
          <p:nvSpPr>
            <p:cNvPr id="288" name="Oval 287"/>
            <p:cNvSpPr/>
            <p:nvPr/>
          </p:nvSpPr>
          <p:spPr>
            <a:xfrm>
              <a:off x="1156807" y="5912945"/>
              <a:ext cx="236340" cy="236340"/>
            </a:xfrm>
            <a:prstGeom prst="ellipse">
              <a:avLst/>
            </a:prstGeom>
            <a:solidFill>
              <a:srgbClr val="FCFDCF"/>
            </a:solidFill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white"/>
                </a:solidFill>
              </a:endParaRPr>
            </a:p>
          </p:txBody>
        </p:sp>
        <p:cxnSp>
          <p:nvCxnSpPr>
            <p:cNvPr id="289" name="Straight Connector 288"/>
            <p:cNvCxnSpPr/>
            <p:nvPr/>
          </p:nvCxnSpPr>
          <p:spPr>
            <a:xfrm>
              <a:off x="1238819" y="5970494"/>
              <a:ext cx="0" cy="60621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0" name="Straight Connector 289"/>
            <p:cNvCxnSpPr/>
            <p:nvPr/>
          </p:nvCxnSpPr>
          <p:spPr>
            <a:xfrm>
              <a:off x="1308259" y="5970494"/>
              <a:ext cx="0" cy="60621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91" name="Arc 290"/>
            <p:cNvSpPr/>
            <p:nvPr/>
          </p:nvSpPr>
          <p:spPr>
            <a:xfrm rot="18900000">
              <a:off x="1180422" y="6064934"/>
              <a:ext cx="192517" cy="192517"/>
            </a:xfrm>
            <a:prstGeom prst="arc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black"/>
                </a:solidFill>
              </a:endParaRPr>
            </a:p>
          </p:txBody>
        </p:sp>
      </p:grpSp>
      <p:grpSp>
        <p:nvGrpSpPr>
          <p:cNvPr id="292" name="Group 291"/>
          <p:cNvGrpSpPr/>
          <p:nvPr/>
        </p:nvGrpSpPr>
        <p:grpSpPr>
          <a:xfrm>
            <a:off x="3339967" y="6432866"/>
            <a:ext cx="218160" cy="344506"/>
            <a:chOff x="1156807" y="5912945"/>
            <a:chExt cx="236340" cy="344506"/>
          </a:xfrm>
        </p:grpSpPr>
        <p:sp>
          <p:nvSpPr>
            <p:cNvPr id="293" name="Oval 292"/>
            <p:cNvSpPr/>
            <p:nvPr/>
          </p:nvSpPr>
          <p:spPr>
            <a:xfrm>
              <a:off x="1236192" y="6007691"/>
              <a:ext cx="72000" cy="720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white"/>
                </a:solidFill>
              </a:endParaRPr>
            </a:p>
          </p:txBody>
        </p:sp>
        <p:sp>
          <p:nvSpPr>
            <p:cNvPr id="294" name="Oval 293"/>
            <p:cNvSpPr/>
            <p:nvPr/>
          </p:nvSpPr>
          <p:spPr>
            <a:xfrm>
              <a:off x="1156807" y="5912945"/>
              <a:ext cx="236340" cy="236340"/>
            </a:xfrm>
            <a:prstGeom prst="ellipse">
              <a:avLst/>
            </a:prstGeom>
            <a:solidFill>
              <a:srgbClr val="FCFDCF"/>
            </a:solidFill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white"/>
                </a:solidFill>
              </a:endParaRPr>
            </a:p>
          </p:txBody>
        </p:sp>
        <p:cxnSp>
          <p:nvCxnSpPr>
            <p:cNvPr id="295" name="Straight Connector 294"/>
            <p:cNvCxnSpPr/>
            <p:nvPr/>
          </p:nvCxnSpPr>
          <p:spPr>
            <a:xfrm>
              <a:off x="1238819" y="5970494"/>
              <a:ext cx="0" cy="60621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6" name="Straight Connector 295"/>
            <p:cNvCxnSpPr/>
            <p:nvPr/>
          </p:nvCxnSpPr>
          <p:spPr>
            <a:xfrm>
              <a:off x="1308259" y="5970494"/>
              <a:ext cx="0" cy="60621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97" name="Arc 296"/>
            <p:cNvSpPr/>
            <p:nvPr/>
          </p:nvSpPr>
          <p:spPr>
            <a:xfrm rot="18900000">
              <a:off x="1180422" y="6064934"/>
              <a:ext cx="192517" cy="192517"/>
            </a:xfrm>
            <a:prstGeom prst="arc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black"/>
                </a:solidFill>
              </a:endParaRPr>
            </a:p>
          </p:txBody>
        </p:sp>
      </p:grpSp>
      <p:grpSp>
        <p:nvGrpSpPr>
          <p:cNvPr id="298" name="Group 297"/>
          <p:cNvGrpSpPr/>
          <p:nvPr/>
        </p:nvGrpSpPr>
        <p:grpSpPr>
          <a:xfrm>
            <a:off x="3574966" y="6432866"/>
            <a:ext cx="218160" cy="344506"/>
            <a:chOff x="1156807" y="5912945"/>
            <a:chExt cx="236340" cy="344506"/>
          </a:xfrm>
        </p:grpSpPr>
        <p:sp>
          <p:nvSpPr>
            <p:cNvPr id="299" name="Oval 298"/>
            <p:cNvSpPr/>
            <p:nvPr/>
          </p:nvSpPr>
          <p:spPr>
            <a:xfrm>
              <a:off x="1236192" y="6007691"/>
              <a:ext cx="72000" cy="720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white"/>
                </a:solidFill>
              </a:endParaRPr>
            </a:p>
          </p:txBody>
        </p:sp>
        <p:sp>
          <p:nvSpPr>
            <p:cNvPr id="300" name="Oval 299"/>
            <p:cNvSpPr/>
            <p:nvPr/>
          </p:nvSpPr>
          <p:spPr>
            <a:xfrm>
              <a:off x="1156807" y="5912945"/>
              <a:ext cx="236340" cy="236340"/>
            </a:xfrm>
            <a:prstGeom prst="ellipse">
              <a:avLst/>
            </a:prstGeom>
            <a:solidFill>
              <a:srgbClr val="FCFDCF"/>
            </a:solidFill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white"/>
                </a:solidFill>
              </a:endParaRPr>
            </a:p>
          </p:txBody>
        </p:sp>
        <p:cxnSp>
          <p:nvCxnSpPr>
            <p:cNvPr id="301" name="Straight Connector 300"/>
            <p:cNvCxnSpPr/>
            <p:nvPr/>
          </p:nvCxnSpPr>
          <p:spPr>
            <a:xfrm>
              <a:off x="1238819" y="5970494"/>
              <a:ext cx="0" cy="60621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2" name="Straight Connector 301"/>
            <p:cNvCxnSpPr/>
            <p:nvPr/>
          </p:nvCxnSpPr>
          <p:spPr>
            <a:xfrm>
              <a:off x="1308259" y="5970494"/>
              <a:ext cx="0" cy="60621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03" name="Arc 302"/>
            <p:cNvSpPr/>
            <p:nvPr/>
          </p:nvSpPr>
          <p:spPr>
            <a:xfrm rot="18900000">
              <a:off x="1180422" y="6064934"/>
              <a:ext cx="192517" cy="192517"/>
            </a:xfrm>
            <a:prstGeom prst="arc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black"/>
                </a:solidFill>
              </a:endParaRPr>
            </a:p>
          </p:txBody>
        </p:sp>
      </p:grpSp>
      <p:grpSp>
        <p:nvGrpSpPr>
          <p:cNvPr id="304" name="Group 303"/>
          <p:cNvGrpSpPr/>
          <p:nvPr/>
        </p:nvGrpSpPr>
        <p:grpSpPr>
          <a:xfrm>
            <a:off x="3323572" y="5409220"/>
            <a:ext cx="218160" cy="344506"/>
            <a:chOff x="1156807" y="5912945"/>
            <a:chExt cx="236340" cy="344506"/>
          </a:xfrm>
        </p:grpSpPr>
        <p:sp>
          <p:nvSpPr>
            <p:cNvPr id="305" name="Oval 304"/>
            <p:cNvSpPr/>
            <p:nvPr/>
          </p:nvSpPr>
          <p:spPr>
            <a:xfrm>
              <a:off x="1236192" y="6007691"/>
              <a:ext cx="72000" cy="720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white"/>
                </a:solidFill>
              </a:endParaRPr>
            </a:p>
          </p:txBody>
        </p:sp>
        <p:sp>
          <p:nvSpPr>
            <p:cNvPr id="306" name="Oval 305"/>
            <p:cNvSpPr/>
            <p:nvPr/>
          </p:nvSpPr>
          <p:spPr>
            <a:xfrm>
              <a:off x="1156807" y="5912945"/>
              <a:ext cx="236340" cy="236340"/>
            </a:xfrm>
            <a:prstGeom prst="ellipse">
              <a:avLst/>
            </a:prstGeom>
            <a:solidFill>
              <a:srgbClr val="FCFDCF"/>
            </a:solidFill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white"/>
                </a:solidFill>
              </a:endParaRPr>
            </a:p>
          </p:txBody>
        </p:sp>
        <p:cxnSp>
          <p:nvCxnSpPr>
            <p:cNvPr id="307" name="Straight Connector 306"/>
            <p:cNvCxnSpPr/>
            <p:nvPr/>
          </p:nvCxnSpPr>
          <p:spPr>
            <a:xfrm>
              <a:off x="1238819" y="5970494"/>
              <a:ext cx="0" cy="60621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8" name="Straight Connector 307"/>
            <p:cNvCxnSpPr/>
            <p:nvPr/>
          </p:nvCxnSpPr>
          <p:spPr>
            <a:xfrm>
              <a:off x="1308259" y="5970494"/>
              <a:ext cx="0" cy="60621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09" name="Arc 308"/>
            <p:cNvSpPr/>
            <p:nvPr/>
          </p:nvSpPr>
          <p:spPr>
            <a:xfrm rot="18900000">
              <a:off x="1180422" y="6064934"/>
              <a:ext cx="192517" cy="192517"/>
            </a:xfrm>
            <a:prstGeom prst="arc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black"/>
                </a:solidFill>
              </a:endParaRPr>
            </a:p>
          </p:txBody>
        </p:sp>
      </p:grpSp>
      <p:grpSp>
        <p:nvGrpSpPr>
          <p:cNvPr id="310" name="Group 309"/>
          <p:cNvGrpSpPr/>
          <p:nvPr/>
        </p:nvGrpSpPr>
        <p:grpSpPr>
          <a:xfrm>
            <a:off x="3323572" y="5913276"/>
            <a:ext cx="218160" cy="344506"/>
            <a:chOff x="1156807" y="5912945"/>
            <a:chExt cx="236340" cy="344506"/>
          </a:xfrm>
        </p:grpSpPr>
        <p:sp>
          <p:nvSpPr>
            <p:cNvPr id="311" name="Oval 310"/>
            <p:cNvSpPr/>
            <p:nvPr/>
          </p:nvSpPr>
          <p:spPr>
            <a:xfrm>
              <a:off x="1236192" y="6007691"/>
              <a:ext cx="72000" cy="720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white"/>
                </a:solidFill>
              </a:endParaRPr>
            </a:p>
          </p:txBody>
        </p:sp>
        <p:sp>
          <p:nvSpPr>
            <p:cNvPr id="312" name="Oval 311"/>
            <p:cNvSpPr/>
            <p:nvPr/>
          </p:nvSpPr>
          <p:spPr>
            <a:xfrm>
              <a:off x="1156807" y="5912945"/>
              <a:ext cx="236340" cy="236340"/>
            </a:xfrm>
            <a:prstGeom prst="ellipse">
              <a:avLst/>
            </a:prstGeom>
            <a:solidFill>
              <a:srgbClr val="FCFDCF"/>
            </a:solidFill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white"/>
                </a:solidFill>
              </a:endParaRPr>
            </a:p>
          </p:txBody>
        </p:sp>
        <p:cxnSp>
          <p:nvCxnSpPr>
            <p:cNvPr id="313" name="Straight Connector 312"/>
            <p:cNvCxnSpPr/>
            <p:nvPr/>
          </p:nvCxnSpPr>
          <p:spPr>
            <a:xfrm>
              <a:off x="1238819" y="5970494"/>
              <a:ext cx="0" cy="60621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4" name="Straight Connector 313"/>
            <p:cNvCxnSpPr/>
            <p:nvPr/>
          </p:nvCxnSpPr>
          <p:spPr>
            <a:xfrm>
              <a:off x="1308259" y="5970494"/>
              <a:ext cx="0" cy="60621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15" name="Arc 314"/>
            <p:cNvSpPr/>
            <p:nvPr/>
          </p:nvSpPr>
          <p:spPr>
            <a:xfrm rot="18900000">
              <a:off x="1180422" y="6064934"/>
              <a:ext cx="192517" cy="192517"/>
            </a:xfrm>
            <a:prstGeom prst="arc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black"/>
                </a:solidFill>
              </a:endParaRPr>
            </a:p>
          </p:txBody>
        </p:sp>
      </p:grpSp>
      <p:grpSp>
        <p:nvGrpSpPr>
          <p:cNvPr id="316" name="Group 315"/>
          <p:cNvGrpSpPr/>
          <p:nvPr/>
        </p:nvGrpSpPr>
        <p:grpSpPr>
          <a:xfrm>
            <a:off x="2214014" y="5384195"/>
            <a:ext cx="218049" cy="236855"/>
            <a:chOff x="0" y="0"/>
            <a:chExt cx="315197" cy="316538"/>
          </a:xfrm>
        </p:grpSpPr>
        <p:sp>
          <p:nvSpPr>
            <p:cNvPr id="317" name="Oval 316"/>
            <p:cNvSpPr/>
            <p:nvPr/>
          </p:nvSpPr>
          <p:spPr>
            <a:xfrm>
              <a:off x="0" y="1341"/>
              <a:ext cx="315197" cy="315197"/>
            </a:xfrm>
            <a:prstGeom prst="ellipse">
              <a:avLst/>
            </a:prstGeom>
            <a:solidFill>
              <a:srgbClr val="FCFDCF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GB" sz="1200" kern="100" dirty="0">
                  <a:solidFill>
                    <a:prstClr val="white"/>
                  </a:solidFill>
                  <a:ea typeface="Times New Roman"/>
                  <a:cs typeface="Times New Roman"/>
                </a:rPr>
                <a:t> </a:t>
              </a:r>
              <a:endParaRPr lang="en-GB" sz="1200" kern="100" dirty="0">
                <a:solidFill>
                  <a:prstClr val="white"/>
                </a:solidFill>
                <a:ea typeface="新細明體"/>
                <a:cs typeface="Times New Roman"/>
              </a:endParaRPr>
            </a:p>
          </p:txBody>
        </p:sp>
        <p:cxnSp>
          <p:nvCxnSpPr>
            <p:cNvPr id="318" name="Straight Connector 317"/>
            <p:cNvCxnSpPr/>
            <p:nvPr/>
          </p:nvCxnSpPr>
          <p:spPr>
            <a:xfrm>
              <a:off x="109376" y="78092"/>
              <a:ext cx="0" cy="80847"/>
            </a:xfrm>
            <a:prstGeom prst="line">
              <a:avLst/>
            </a:prstGeom>
            <a:ln w="1905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9" name="Straight Connector 318"/>
            <p:cNvCxnSpPr/>
            <p:nvPr/>
          </p:nvCxnSpPr>
          <p:spPr>
            <a:xfrm>
              <a:off x="201985" y="78092"/>
              <a:ext cx="0" cy="80847"/>
            </a:xfrm>
            <a:prstGeom prst="line">
              <a:avLst/>
            </a:prstGeom>
            <a:ln w="1905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20" name="Arc 319"/>
            <p:cNvSpPr/>
            <p:nvPr/>
          </p:nvSpPr>
          <p:spPr>
            <a:xfrm rot="8150065">
              <a:off x="31494" y="0"/>
              <a:ext cx="256752" cy="256752"/>
            </a:xfrm>
            <a:prstGeom prst="arc">
              <a:avLst/>
            </a:prstGeom>
            <a:ln w="1905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r>
                <a:rPr lang="en-GB" sz="1200" kern="100" dirty="0">
                  <a:solidFill>
                    <a:prstClr val="black"/>
                  </a:solidFill>
                  <a:ea typeface="Times New Roman"/>
                  <a:cs typeface="Times New Roman"/>
                </a:rPr>
                <a:t> </a:t>
              </a:r>
              <a:endParaRPr lang="en-GB" sz="1200" kern="100" dirty="0">
                <a:solidFill>
                  <a:prstClr val="black"/>
                </a:solidFill>
                <a:ea typeface="新細明體"/>
                <a:cs typeface="Times New Roman"/>
              </a:endParaRPr>
            </a:p>
          </p:txBody>
        </p:sp>
      </p:grpSp>
      <p:grpSp>
        <p:nvGrpSpPr>
          <p:cNvPr id="321" name="Group 320"/>
          <p:cNvGrpSpPr/>
          <p:nvPr/>
        </p:nvGrpSpPr>
        <p:grpSpPr>
          <a:xfrm>
            <a:off x="2440944" y="5388392"/>
            <a:ext cx="218049" cy="236855"/>
            <a:chOff x="0" y="0"/>
            <a:chExt cx="315197" cy="316538"/>
          </a:xfrm>
        </p:grpSpPr>
        <p:sp>
          <p:nvSpPr>
            <p:cNvPr id="322" name="Oval 321"/>
            <p:cNvSpPr/>
            <p:nvPr/>
          </p:nvSpPr>
          <p:spPr>
            <a:xfrm>
              <a:off x="0" y="1341"/>
              <a:ext cx="315197" cy="315197"/>
            </a:xfrm>
            <a:prstGeom prst="ellipse">
              <a:avLst/>
            </a:prstGeom>
            <a:solidFill>
              <a:srgbClr val="FCFDCF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GB" sz="1200" kern="100">
                  <a:solidFill>
                    <a:prstClr val="white"/>
                  </a:solidFill>
                  <a:ea typeface="Times New Roman"/>
                  <a:cs typeface="Times New Roman"/>
                </a:rPr>
                <a:t> </a:t>
              </a:r>
              <a:endParaRPr lang="en-GB" sz="1200" kern="100">
                <a:solidFill>
                  <a:prstClr val="white"/>
                </a:solidFill>
                <a:ea typeface="新細明體"/>
                <a:cs typeface="Times New Roman"/>
              </a:endParaRPr>
            </a:p>
          </p:txBody>
        </p:sp>
        <p:cxnSp>
          <p:nvCxnSpPr>
            <p:cNvPr id="323" name="Straight Connector 322"/>
            <p:cNvCxnSpPr/>
            <p:nvPr/>
          </p:nvCxnSpPr>
          <p:spPr>
            <a:xfrm>
              <a:off x="109376" y="78092"/>
              <a:ext cx="0" cy="80847"/>
            </a:xfrm>
            <a:prstGeom prst="line">
              <a:avLst/>
            </a:prstGeom>
            <a:ln w="1905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4" name="Straight Connector 323"/>
            <p:cNvCxnSpPr/>
            <p:nvPr/>
          </p:nvCxnSpPr>
          <p:spPr>
            <a:xfrm>
              <a:off x="201985" y="78092"/>
              <a:ext cx="0" cy="80847"/>
            </a:xfrm>
            <a:prstGeom prst="line">
              <a:avLst/>
            </a:prstGeom>
            <a:ln w="1905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25" name="Arc 324"/>
            <p:cNvSpPr/>
            <p:nvPr/>
          </p:nvSpPr>
          <p:spPr>
            <a:xfrm rot="8150065">
              <a:off x="31494" y="0"/>
              <a:ext cx="256752" cy="256752"/>
            </a:xfrm>
            <a:prstGeom prst="arc">
              <a:avLst/>
            </a:prstGeom>
            <a:ln w="1905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r>
                <a:rPr lang="en-GB" sz="1200" kern="100">
                  <a:solidFill>
                    <a:prstClr val="black"/>
                  </a:solidFill>
                  <a:ea typeface="Times New Roman"/>
                  <a:cs typeface="Times New Roman"/>
                </a:rPr>
                <a:t> </a:t>
              </a:r>
              <a:endParaRPr lang="en-GB" sz="1200" kern="100">
                <a:solidFill>
                  <a:prstClr val="black"/>
                </a:solidFill>
                <a:ea typeface="新細明體"/>
                <a:cs typeface="Times New Roman"/>
              </a:endParaRPr>
            </a:p>
          </p:txBody>
        </p:sp>
      </p:grpSp>
      <p:grpSp>
        <p:nvGrpSpPr>
          <p:cNvPr id="326" name="Group 325"/>
          <p:cNvGrpSpPr/>
          <p:nvPr/>
        </p:nvGrpSpPr>
        <p:grpSpPr>
          <a:xfrm>
            <a:off x="2658993" y="5388392"/>
            <a:ext cx="218049" cy="236855"/>
            <a:chOff x="0" y="0"/>
            <a:chExt cx="315197" cy="316538"/>
          </a:xfrm>
        </p:grpSpPr>
        <p:sp>
          <p:nvSpPr>
            <p:cNvPr id="327" name="Oval 326"/>
            <p:cNvSpPr/>
            <p:nvPr/>
          </p:nvSpPr>
          <p:spPr>
            <a:xfrm>
              <a:off x="0" y="1341"/>
              <a:ext cx="315197" cy="315197"/>
            </a:xfrm>
            <a:prstGeom prst="ellipse">
              <a:avLst/>
            </a:prstGeom>
            <a:solidFill>
              <a:srgbClr val="FCFDCF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GB" sz="1200" kern="100">
                  <a:solidFill>
                    <a:prstClr val="white"/>
                  </a:solidFill>
                  <a:ea typeface="Times New Roman"/>
                  <a:cs typeface="Times New Roman"/>
                </a:rPr>
                <a:t> </a:t>
              </a:r>
              <a:endParaRPr lang="en-GB" sz="1200" kern="100">
                <a:solidFill>
                  <a:prstClr val="white"/>
                </a:solidFill>
                <a:ea typeface="新細明體"/>
                <a:cs typeface="Times New Roman"/>
              </a:endParaRPr>
            </a:p>
          </p:txBody>
        </p:sp>
        <p:cxnSp>
          <p:nvCxnSpPr>
            <p:cNvPr id="328" name="Straight Connector 327"/>
            <p:cNvCxnSpPr/>
            <p:nvPr/>
          </p:nvCxnSpPr>
          <p:spPr>
            <a:xfrm>
              <a:off x="109376" y="78092"/>
              <a:ext cx="0" cy="80847"/>
            </a:xfrm>
            <a:prstGeom prst="line">
              <a:avLst/>
            </a:prstGeom>
            <a:ln w="1905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9" name="Straight Connector 328"/>
            <p:cNvCxnSpPr/>
            <p:nvPr/>
          </p:nvCxnSpPr>
          <p:spPr>
            <a:xfrm>
              <a:off x="201985" y="78092"/>
              <a:ext cx="0" cy="80847"/>
            </a:xfrm>
            <a:prstGeom prst="line">
              <a:avLst/>
            </a:prstGeom>
            <a:ln w="1905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30" name="Arc 329"/>
            <p:cNvSpPr/>
            <p:nvPr/>
          </p:nvSpPr>
          <p:spPr>
            <a:xfrm rot="8150065">
              <a:off x="31494" y="0"/>
              <a:ext cx="256752" cy="256752"/>
            </a:xfrm>
            <a:prstGeom prst="arc">
              <a:avLst/>
            </a:prstGeom>
            <a:ln w="1905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r>
                <a:rPr lang="en-GB" sz="1200" kern="100" dirty="0">
                  <a:solidFill>
                    <a:prstClr val="black"/>
                  </a:solidFill>
                  <a:ea typeface="Times New Roman"/>
                  <a:cs typeface="Times New Roman"/>
                </a:rPr>
                <a:t> </a:t>
              </a:r>
              <a:endParaRPr lang="en-GB" sz="1200" kern="100" dirty="0">
                <a:solidFill>
                  <a:prstClr val="black"/>
                </a:solidFill>
                <a:ea typeface="新細明體"/>
                <a:cs typeface="Times New Roman"/>
              </a:endParaRPr>
            </a:p>
          </p:txBody>
        </p:sp>
      </p:grpSp>
      <p:grpSp>
        <p:nvGrpSpPr>
          <p:cNvPr id="331" name="Group 330"/>
          <p:cNvGrpSpPr/>
          <p:nvPr/>
        </p:nvGrpSpPr>
        <p:grpSpPr>
          <a:xfrm>
            <a:off x="2891636" y="5388392"/>
            <a:ext cx="218049" cy="236855"/>
            <a:chOff x="0" y="0"/>
            <a:chExt cx="315197" cy="316538"/>
          </a:xfrm>
        </p:grpSpPr>
        <p:sp>
          <p:nvSpPr>
            <p:cNvPr id="455" name="Oval 454"/>
            <p:cNvSpPr/>
            <p:nvPr/>
          </p:nvSpPr>
          <p:spPr>
            <a:xfrm>
              <a:off x="0" y="1341"/>
              <a:ext cx="315197" cy="315197"/>
            </a:xfrm>
            <a:prstGeom prst="ellipse">
              <a:avLst/>
            </a:prstGeom>
            <a:solidFill>
              <a:srgbClr val="FCFDCF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GB" sz="1200" kern="100">
                  <a:solidFill>
                    <a:prstClr val="white"/>
                  </a:solidFill>
                  <a:ea typeface="Times New Roman"/>
                  <a:cs typeface="Times New Roman"/>
                </a:rPr>
                <a:t> </a:t>
              </a:r>
              <a:endParaRPr lang="en-GB" sz="1200" kern="100">
                <a:solidFill>
                  <a:prstClr val="white"/>
                </a:solidFill>
                <a:ea typeface="新細明體"/>
                <a:cs typeface="Times New Roman"/>
              </a:endParaRPr>
            </a:p>
          </p:txBody>
        </p:sp>
        <p:cxnSp>
          <p:nvCxnSpPr>
            <p:cNvPr id="456" name="Straight Connector 455"/>
            <p:cNvCxnSpPr/>
            <p:nvPr/>
          </p:nvCxnSpPr>
          <p:spPr>
            <a:xfrm>
              <a:off x="109376" y="78092"/>
              <a:ext cx="0" cy="80847"/>
            </a:xfrm>
            <a:prstGeom prst="line">
              <a:avLst/>
            </a:prstGeom>
            <a:ln w="1905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7" name="Straight Connector 456"/>
            <p:cNvCxnSpPr/>
            <p:nvPr/>
          </p:nvCxnSpPr>
          <p:spPr>
            <a:xfrm>
              <a:off x="201985" y="78092"/>
              <a:ext cx="0" cy="80847"/>
            </a:xfrm>
            <a:prstGeom prst="line">
              <a:avLst/>
            </a:prstGeom>
            <a:ln w="1905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58" name="Arc 457"/>
            <p:cNvSpPr/>
            <p:nvPr/>
          </p:nvSpPr>
          <p:spPr>
            <a:xfrm rot="8150065">
              <a:off x="31494" y="0"/>
              <a:ext cx="256752" cy="256752"/>
            </a:xfrm>
            <a:prstGeom prst="arc">
              <a:avLst/>
            </a:prstGeom>
            <a:ln w="1905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r>
                <a:rPr lang="en-GB" sz="1200" kern="100" dirty="0">
                  <a:solidFill>
                    <a:prstClr val="black"/>
                  </a:solidFill>
                  <a:ea typeface="Times New Roman"/>
                  <a:cs typeface="Times New Roman"/>
                </a:rPr>
                <a:t> </a:t>
              </a:r>
              <a:endParaRPr lang="en-GB" sz="1200" kern="100" dirty="0">
                <a:solidFill>
                  <a:prstClr val="black"/>
                </a:solidFill>
                <a:ea typeface="新細明體"/>
                <a:cs typeface="Times New Roman"/>
              </a:endParaRPr>
            </a:p>
          </p:txBody>
        </p:sp>
      </p:grpSp>
      <p:sp>
        <p:nvSpPr>
          <p:cNvPr id="459" name="TextBox 458"/>
          <p:cNvSpPr txBox="1"/>
          <p:nvPr/>
        </p:nvSpPr>
        <p:spPr>
          <a:xfrm>
            <a:off x="5150616" y="6576252"/>
            <a:ext cx="3108543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zh-TW" altLang="en-US" sz="1200" kern="1200" dirty="0" smtClean="0">
                <a:solidFill>
                  <a:srgbClr val="00682F"/>
                </a:solidFill>
                <a:latin typeface="Century Gothic"/>
                <a:ea typeface="微軟正黑體"/>
                <a:cs typeface="Aharoni" panose="02010803020104030203" pitchFamily="2" charset="-79"/>
              </a:rPr>
              <a:t>香港</a:t>
            </a:r>
            <a:r>
              <a:rPr lang="zh-TW" altLang="en-US" sz="1200" kern="1200" dirty="0">
                <a:solidFill>
                  <a:srgbClr val="00682F"/>
                </a:solidFill>
                <a:latin typeface="Century Gothic"/>
                <a:ea typeface="微軟正黑體"/>
                <a:cs typeface="Aharoni" panose="02010803020104030203" pitchFamily="2" charset="-79"/>
              </a:rPr>
              <a:t>大學李嘉誠醫學院兒童</a:t>
            </a:r>
            <a:r>
              <a:rPr lang="zh-TW" altLang="en-US" sz="1200" kern="1200" dirty="0" smtClean="0">
                <a:solidFill>
                  <a:srgbClr val="00682F"/>
                </a:solidFill>
                <a:latin typeface="Century Gothic"/>
                <a:ea typeface="微軟正黑體"/>
                <a:cs typeface="Aharoni" panose="02010803020104030203" pitchFamily="2" charset="-79"/>
              </a:rPr>
              <a:t>及青少年科學系</a:t>
            </a:r>
            <a:endParaRPr lang="en-GB" sz="1200" kern="1200" dirty="0" smtClean="0">
              <a:solidFill>
                <a:srgbClr val="00682F"/>
              </a:solidFill>
              <a:latin typeface="Century Gothic"/>
              <a:ea typeface="+mn-ea"/>
              <a:cs typeface="Aharoni" panose="02010803020104030203" pitchFamily="2" charset="-79"/>
            </a:endParaRPr>
          </a:p>
        </p:txBody>
      </p:sp>
      <p:sp>
        <p:nvSpPr>
          <p:cNvPr id="178" name="Rectangle 177"/>
          <p:cNvSpPr/>
          <p:nvPr/>
        </p:nvSpPr>
        <p:spPr>
          <a:xfrm>
            <a:off x="8259159" y="147994"/>
            <a:ext cx="695868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zh-CN" altLang="en-US" sz="1800" u="sng" dirty="0">
                <a:latin typeface="Microsoft JhengHei" panose="020B0604030504040204" pitchFamily="34" charset="-120"/>
                <a:ea typeface="Microsoft JhengHei" panose="020B0604030504040204" pitchFamily="34" charset="-120"/>
                <a:hlinkClick r:id="rId16" action="ppaction://hlinksldjump"/>
              </a:rPr>
              <a:t>返</a:t>
            </a:r>
            <a:r>
              <a:rPr lang="zh-CN" altLang="en-US" sz="1800" u="sng" dirty="0" smtClean="0">
                <a:latin typeface="Microsoft JhengHei" panose="020B0604030504040204" pitchFamily="34" charset="-120"/>
                <a:ea typeface="Microsoft JhengHei" panose="020B0604030504040204" pitchFamily="34" charset="-120"/>
                <a:hlinkClick r:id="rId16" action="ppaction://hlinksldjump"/>
              </a:rPr>
              <a:t>回</a:t>
            </a:r>
            <a:endParaRPr lang="zh-CN" altLang="en-US" sz="1800" u="sng" dirty="0">
              <a:latin typeface="Microsoft JhengHei" panose="020B0604030504040204" pitchFamily="34" charset="-120"/>
              <a:ea typeface="Microsoft JhengHei" panose="020B0604030504040204" pitchFamily="34" charset="-120"/>
            </a:endParaRPr>
          </a:p>
        </p:txBody>
      </p:sp>
    </p:spTree>
    <p:extLst>
      <p:ext uri="{BB962C8B-B14F-4D97-AF65-F5344CB8AC3E}">
        <p14:creationId xmlns:p14="http://schemas.microsoft.com/office/powerpoint/2010/main" val="124827116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6" name="Picture 19" descr="C:\Users\Ivy\AppData\Local\Microsoft\Windows\Temporary Internet Files\Content.IE5\A9FPQCJM\large-sticking-plaster-66.6-6135[1].gif"/>
          <p:cNvPicPr>
            <a:picLocks noChangeAspect="1" noChangeArrowheads="1"/>
          </p:cNvPicPr>
          <p:nvPr/>
        </p:nvPicPr>
        <p:blipFill>
          <a:blip r:embed="rId3" cstate="print">
            <a:duotone>
              <a:schemeClr val="accent6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689019">
            <a:off x="4833009" y="3061800"/>
            <a:ext cx="861079" cy="84577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07" name="Picture 19" descr="C:\Users\Ivy\AppData\Local\Microsoft\Windows\Temporary Internet Files\Content.IE5\A9FPQCJM\large-sticking-plaster-66.6-6135[1].gif"/>
          <p:cNvPicPr>
            <a:picLocks noChangeAspect="1" noChangeArrowheads="1"/>
          </p:cNvPicPr>
          <p:nvPr/>
        </p:nvPicPr>
        <p:blipFill>
          <a:blip r:embed="rId3" cstate="print">
            <a:duotone>
              <a:schemeClr val="accent6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689019">
            <a:off x="4839396" y="301095"/>
            <a:ext cx="861079" cy="84577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08" name="Picture 19" descr="C:\Users\Ivy\AppData\Local\Microsoft\Windows\Temporary Internet Files\Content.IE5\A9FPQCJM\large-sticking-plaster-66.6-6135[1].gif"/>
          <p:cNvPicPr>
            <a:picLocks noChangeAspect="1" noChangeArrowheads="1"/>
          </p:cNvPicPr>
          <p:nvPr/>
        </p:nvPicPr>
        <p:blipFill>
          <a:blip r:embed="rId3" cstate="print">
            <a:duotone>
              <a:schemeClr val="accent6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689019">
            <a:off x="320707" y="3323549"/>
            <a:ext cx="861079" cy="84577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09" name="Picture 19" descr="C:\Users\Ivy\AppData\Local\Microsoft\Windows\Temporary Internet Files\Content.IE5\A9FPQCJM\large-sticking-plaster-66.6-6135[1].gif"/>
          <p:cNvPicPr>
            <a:picLocks noChangeAspect="1" noChangeArrowheads="1"/>
          </p:cNvPicPr>
          <p:nvPr/>
        </p:nvPicPr>
        <p:blipFill>
          <a:blip r:embed="rId3" cstate="print">
            <a:duotone>
              <a:schemeClr val="accent6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689019">
            <a:off x="320707" y="909954"/>
            <a:ext cx="861079" cy="84577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aphicFrame>
        <p:nvGraphicFramePr>
          <p:cNvPr id="60" name="Chart 59"/>
          <p:cNvGraphicFramePr/>
          <p:nvPr>
            <p:extLst/>
          </p:nvPr>
        </p:nvGraphicFramePr>
        <p:xfrm>
          <a:off x="1963248" y="1083855"/>
          <a:ext cx="2615262" cy="24912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61" name="Chart 60"/>
          <p:cNvGraphicFramePr/>
          <p:nvPr>
            <p:extLst/>
          </p:nvPr>
        </p:nvGraphicFramePr>
        <p:xfrm>
          <a:off x="4832286" y="913695"/>
          <a:ext cx="4279637" cy="211484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cxnSp>
        <p:nvCxnSpPr>
          <p:cNvPr id="51" name="Straight Connector 50"/>
          <p:cNvCxnSpPr>
            <a:stCxn id="30" idx="4"/>
          </p:cNvCxnSpPr>
          <p:nvPr/>
        </p:nvCxnSpPr>
        <p:spPr>
          <a:xfrm>
            <a:off x="1174331" y="5069770"/>
            <a:ext cx="0" cy="1466866"/>
          </a:xfrm>
          <a:prstGeom prst="line">
            <a:avLst/>
          </a:prstGeom>
          <a:ln w="12700">
            <a:solidFill>
              <a:schemeClr val="accent1">
                <a:lumMod val="75000"/>
              </a:schemeClr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" name="Straight Connector 49"/>
          <p:cNvCxnSpPr>
            <a:stCxn id="29" idx="4"/>
          </p:cNvCxnSpPr>
          <p:nvPr/>
        </p:nvCxnSpPr>
        <p:spPr>
          <a:xfrm>
            <a:off x="3453669" y="5067942"/>
            <a:ext cx="2120" cy="1442798"/>
          </a:xfrm>
          <a:prstGeom prst="line">
            <a:avLst/>
          </a:prstGeom>
          <a:ln w="12700">
            <a:solidFill>
              <a:schemeClr val="accent1">
                <a:lumMod val="75000"/>
              </a:schemeClr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2" name="Chart 1"/>
          <p:cNvGraphicFramePr/>
          <p:nvPr>
            <p:extLst/>
          </p:nvPr>
        </p:nvGraphicFramePr>
        <p:xfrm>
          <a:off x="4897383" y="3428650"/>
          <a:ext cx="3282396" cy="271399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pic>
        <p:nvPicPr>
          <p:cNvPr id="5" name="Picture 4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210207" y="6276740"/>
            <a:ext cx="441366" cy="540000"/>
          </a:xfrm>
          <a:prstGeom prst="rect">
            <a:avLst/>
          </a:prstGeom>
        </p:spPr>
      </p:pic>
      <p:pic>
        <p:nvPicPr>
          <p:cNvPr id="6" name="Picture 5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659840" y="6276740"/>
            <a:ext cx="443077" cy="540000"/>
          </a:xfrm>
          <a:prstGeom prst="rect">
            <a:avLst/>
          </a:prstGeom>
        </p:spPr>
      </p:pic>
      <p:graphicFrame>
        <p:nvGraphicFramePr>
          <p:cNvPr id="19" name="Chart 18"/>
          <p:cNvGraphicFramePr>
            <a:graphicFrameLocks/>
          </p:cNvGraphicFramePr>
          <p:nvPr>
            <p:extLst/>
          </p:nvPr>
        </p:nvGraphicFramePr>
        <p:xfrm>
          <a:off x="2096963" y="1185585"/>
          <a:ext cx="2616735" cy="249025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9"/>
          </a:graphicData>
        </a:graphic>
      </p:graphicFrame>
      <p:sp>
        <p:nvSpPr>
          <p:cNvPr id="29" name="Oval 28"/>
          <p:cNvSpPr/>
          <p:nvPr/>
        </p:nvSpPr>
        <p:spPr>
          <a:xfrm>
            <a:off x="3270879" y="4671898"/>
            <a:ext cx="365579" cy="396044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sz="1800" kern="1200">
              <a:solidFill>
                <a:prstClr val="white"/>
              </a:solidFill>
            </a:endParaRPr>
          </a:p>
        </p:txBody>
      </p:sp>
      <p:sp>
        <p:nvSpPr>
          <p:cNvPr id="30" name="Oval 29"/>
          <p:cNvSpPr/>
          <p:nvPr/>
        </p:nvSpPr>
        <p:spPr>
          <a:xfrm>
            <a:off x="991543" y="4673726"/>
            <a:ext cx="365579" cy="396044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sz="1800" kern="1200">
              <a:solidFill>
                <a:prstClr val="white"/>
              </a:solidFill>
            </a:endParaRPr>
          </a:p>
        </p:txBody>
      </p:sp>
      <p:sp>
        <p:nvSpPr>
          <p:cNvPr id="31" name="Oval 30"/>
          <p:cNvSpPr/>
          <p:nvPr/>
        </p:nvSpPr>
        <p:spPr>
          <a:xfrm>
            <a:off x="2137853" y="4676738"/>
            <a:ext cx="365579" cy="396044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sz="1800" kern="1200">
              <a:solidFill>
                <a:prstClr val="white"/>
              </a:solidFill>
            </a:endParaRPr>
          </a:p>
        </p:txBody>
      </p:sp>
      <p:sp>
        <p:nvSpPr>
          <p:cNvPr id="44" name="TextBox 43"/>
          <p:cNvSpPr txBox="1"/>
          <p:nvPr/>
        </p:nvSpPr>
        <p:spPr>
          <a:xfrm>
            <a:off x="267903" y="5382055"/>
            <a:ext cx="843501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1050" b="1" kern="1200" dirty="0" smtClean="0">
                <a:solidFill>
                  <a:srgbClr val="94C600">
                    <a:lumMod val="75000"/>
                  </a:srgbClr>
                </a:solidFill>
                <a:latin typeface="Century Gothic"/>
                <a:ea typeface="+mn-ea"/>
                <a:cs typeface="+mn-cs"/>
              </a:rPr>
              <a:t>2001-2004</a:t>
            </a:r>
            <a:endParaRPr lang="en-GB" sz="1050" b="1" kern="1200" baseline="-25000" dirty="0">
              <a:solidFill>
                <a:srgbClr val="94C600">
                  <a:lumMod val="75000"/>
                </a:srgbClr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45" name="TextBox 44"/>
          <p:cNvSpPr txBox="1"/>
          <p:nvPr/>
        </p:nvSpPr>
        <p:spPr>
          <a:xfrm>
            <a:off x="267903" y="5911000"/>
            <a:ext cx="843501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1050" b="1" kern="1200" dirty="0" smtClean="0">
                <a:solidFill>
                  <a:srgbClr val="94C600">
                    <a:lumMod val="75000"/>
                  </a:srgbClr>
                </a:solidFill>
                <a:latin typeface="Century Gothic"/>
                <a:ea typeface="+mn-ea"/>
                <a:cs typeface="+mn-cs"/>
              </a:rPr>
              <a:t>2005-2008</a:t>
            </a:r>
            <a:endParaRPr lang="en-GB" sz="1050" b="1" kern="1200" baseline="-25000" dirty="0">
              <a:solidFill>
                <a:srgbClr val="94C600">
                  <a:lumMod val="75000"/>
                </a:srgbClr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46" name="TextBox 45"/>
          <p:cNvSpPr txBox="1"/>
          <p:nvPr/>
        </p:nvSpPr>
        <p:spPr>
          <a:xfrm>
            <a:off x="267903" y="6451935"/>
            <a:ext cx="843501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1050" b="1" kern="1200" dirty="0" smtClean="0">
                <a:solidFill>
                  <a:srgbClr val="94C600">
                    <a:lumMod val="75000"/>
                  </a:srgbClr>
                </a:solidFill>
                <a:latin typeface="Century Gothic"/>
                <a:ea typeface="+mn-ea"/>
                <a:cs typeface="+mn-cs"/>
              </a:rPr>
              <a:t>2009-2012</a:t>
            </a:r>
            <a:endParaRPr lang="en-GB" sz="1050" b="1" kern="1200" baseline="-25000" dirty="0">
              <a:solidFill>
                <a:srgbClr val="94C600">
                  <a:lumMod val="75000"/>
                </a:srgbClr>
              </a:solidFill>
              <a:latin typeface="Century Gothic"/>
              <a:ea typeface="+mn-ea"/>
              <a:cs typeface="+mn-cs"/>
            </a:endParaRPr>
          </a:p>
        </p:txBody>
      </p:sp>
      <p:pic>
        <p:nvPicPr>
          <p:cNvPr id="69" name="Picture 33" descr="C:\Users\Ivy\AppData\Local\Microsoft\Windows\Temporary Internet Files\Content.IE5\A9FPQCJM\dollar-sign[1].jpg"/>
          <p:cNvPicPr>
            <a:picLocks noChangeAspect="1" noChangeArrowheads="1"/>
          </p:cNvPicPr>
          <p:nvPr/>
        </p:nvPicPr>
        <p:blipFill>
          <a:blip r:embed="rId10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duotone>
              <a:prstClr val="black"/>
              <a:schemeClr val="accent5">
                <a:tint val="45000"/>
                <a:satMod val="400000"/>
              </a:schemeClr>
            </a:duotone>
            <a:extLst>
              <a:ext uri="{BEBA8EAE-BF5A-486C-A8C5-ECC9F3942E4B}">
                <a14:imgProps xmlns:a14="http://schemas.microsoft.com/office/drawing/2010/main">
                  <a14:imgLayer r:embed="rId11">
                    <a14:imgEffect>
                      <a14:colorTemperature colorTemp="8800"/>
                    </a14:imgEffect>
                    <a14:imgEffect>
                      <a14:brightnessContrast bright="20000" contrast="-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20555015">
            <a:off x="209213" y="1784991"/>
            <a:ext cx="672768" cy="100826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0" name="Picture 23" descr="C:\Users\Ivy\AppData\Local\Microsoft\Windows\Temporary Internet Files\Content.IE5\BYR9RK3T\gi_patientharm_questionnaire_300-300x200[1].jpg"/>
          <p:cNvPicPr>
            <a:picLocks noChangeAspect="1" noChangeArrowheads="1"/>
          </p:cNvPicPr>
          <p:nvPr/>
        </p:nvPicPr>
        <p:blipFill>
          <a:blip r:embed="rId12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duotone>
              <a:prstClr val="black"/>
              <a:schemeClr val="accent1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05353" y="4194021"/>
            <a:ext cx="999366" cy="721764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1" name="Picture 70"/>
          <p:cNvPicPr>
            <a:picLocks noChangeAspect="1"/>
          </p:cNvPicPr>
          <p:nvPr/>
        </p:nvPicPr>
        <p:blipFill rotWithShape="1">
          <a:blip r:embed="rId13" cstate="print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backgroundRemoval t="10000" b="90000" l="10000" r="90000">
                        <a14:foregroundMark x1="35509" y1="42016" x2="35509" y2="42016"/>
                        <a14:foregroundMark x1="38514" y1="48695" x2="38514" y2="48695"/>
                        <a14:foregroundMark x1="47402" y1="77838" x2="47402" y2="77838"/>
                        <a14:foregroundMark x1="48476" y1="73103" x2="48476" y2="73103"/>
                        <a14:foregroundMark x1="48647" y1="59624" x2="48647" y2="59624"/>
                        <a14:foregroundMark x1="43066" y1="60777" x2="43066" y2="60777"/>
                        <a14:foregroundMark x1="43753" y1="68913" x2="43753" y2="68913"/>
                        <a14:foregroundMark x1="45470" y1="30176" x2="45470" y2="30176"/>
                        <a14:foregroundMark x1="33705" y1="42137" x2="33705" y2="42137"/>
                        <a14:foregroundMark x1="34607" y1="39769" x2="34607" y2="39769"/>
                        <a14:foregroundMark x1="36539" y1="44262" x2="38085" y2="47662"/>
                        <a14:foregroundMark x1="39030" y1="49423" x2="42078" y2="52580"/>
                        <a14:foregroundMark x1="56290" y1="51913" x2="56290" y2="51913"/>
                        <a14:foregroundMark x1="57535" y1="53005" x2="61271" y2="51913"/>
                        <a14:foregroundMark x1="46930" y1="28233" x2="46930" y2="28233"/>
                        <a14:foregroundMark x1="45985" y1="29083" x2="45985" y2="29083"/>
                        <a14:foregroundMark x1="49592" y1="29265" x2="49592" y2="29265"/>
                        <a14:foregroundMark x1="50494" y1="29872" x2="50494" y2="29872"/>
                        <a14:foregroundMark x1="52769" y1="28658" x2="52769" y2="28658"/>
                        <a14:foregroundMark x1="51567" y1="29630" x2="51567" y2="29630"/>
                        <a14:foregroundMark x1="50365" y1="28537" x2="50365" y2="28537"/>
                        <a14:foregroundMark x1="55646" y1="29569" x2="55646" y2="29569"/>
                        <a14:foregroundMark x1="55990" y1="30844" x2="55990" y2="30844"/>
                        <a14:foregroundMark x1="57235" y1="30419" x2="57235" y2="30419"/>
                        <a14:foregroundMark x1="58824" y1="31330" x2="58824" y2="31330"/>
                        <a14:foregroundMark x1="58609" y1="33151" x2="58609" y2="33151"/>
                        <a14:foregroundMark x1="57192" y1="33455" x2="57192" y2="33455"/>
                        <a14:foregroundMark x1="54315" y1="30237" x2="54315" y2="30237"/>
                        <a14:foregroundMark x1="53027" y1="31330" x2="53027" y2="31330"/>
                        <a14:foregroundMark x1="58222" y1="35033" x2="58222" y2="35033"/>
                        <a14:foregroundMark x1="59081" y1="32726" x2="59081" y2="32726"/>
                        <a14:foregroundMark x1="59511" y1="31026" x2="59511" y2="31026"/>
                        <a14:foregroundMark x1="60369" y1="52216" x2="60369" y2="52216"/>
                        <a14:foregroundMark x1="57879" y1="53127" x2="57879" y2="53127"/>
                        <a14:foregroundMark x1="57407" y1="54827" x2="57407" y2="54827"/>
                        <a14:foregroundMark x1="44654" y1="32240" x2="44654" y2="32240"/>
                        <a14:foregroundMark x1="45170" y1="31148" x2="45170" y2="31148"/>
                        <a14:foregroundMark x1="57836" y1="36248" x2="57836" y2="36248"/>
                        <a14:foregroundMark x1="53328" y1="28537" x2="53328" y2="28537"/>
                        <a14:foregroundMark x1="51911" y1="28840" x2="51911" y2="28840"/>
                        <a14:foregroundMark x1="50837" y1="30662" x2="50837" y2="30662"/>
                        <a14:foregroundMark x1="51052" y1="32726" x2="51052" y2="32726"/>
                        <a14:foregroundMark x1="51911" y1="32665" x2="51911" y2="32665"/>
                        <a14:foregroundMark x1="48433" y1="28355" x2="48433" y2="28355"/>
                        <a14:foregroundMark x1="44139" y1="34608" x2="44139" y2="34608"/>
                        <a14:foregroundMark x1="53972" y1="76078" x2="53972" y2="76078"/>
                        <a14:foregroundMark x1="58308" y1="77110" x2="58308" y2="77110"/>
                        <a14:foregroundMark x1="53800" y1="70067" x2="53800" y2="70067"/>
                        <a14:foregroundMark x1="54702" y1="77838" x2="54702" y2="77838"/>
                        <a14:foregroundMark x1="46071" y1="78749" x2="46071" y2="78749"/>
                        <a14:foregroundMark x1="57278" y1="76988" x2="57278" y2="76988"/>
                        <a14:foregroundMark x1="59296" y1="76746" x2="59296" y2="76746"/>
                        <a14:foregroundMark x1="56290" y1="78628" x2="56290" y2="78628"/>
                        <a14:foregroundMark x1="55474" y1="79235" x2="55474" y2="79235"/>
                        <a14:foregroundMark x1="53242" y1="71706" x2="53242" y2="71706"/>
                        <a14:foregroundMark x1="53456" y1="72799" x2="53456" y2="72799"/>
                        <a14:foregroundMark x1="54787" y1="72981" x2="54787" y2="72981"/>
                        <a14:foregroundMark x1="53714" y1="74742" x2="53714" y2="74742"/>
                        <a14:foregroundMark x1="55389" y1="74985" x2="55389" y2="74985"/>
                        <a14:foregroundMark x1="54873" y1="74438" x2="54873" y2="74438"/>
                        <a14:foregroundMark x1="54573" y1="75835" x2="54573" y2="75835"/>
                        <a14:backgroundMark x1="45985" y1="31330" x2="45985" y2="31330"/>
                        <a14:backgroundMark x1="47574" y1="30844" x2="47574" y2="30844"/>
                        <a14:backgroundMark x1="49549" y1="30662" x2="49549" y2="30662"/>
                        <a14:backgroundMark x1="52383" y1="31087" x2="52383" y2="31087"/>
                        <a14:backgroundMark x1="54143" y1="31815" x2="54143" y2="31815"/>
                        <a14:backgroundMark x1="57535" y1="34487" x2="57535" y2="34487"/>
                        <a14:backgroundMark x1="46715" y1="32180" x2="46715" y2="32180"/>
                        <a14:backgroundMark x1="52812" y1="32240" x2="52812" y2="32240"/>
                        <a14:backgroundMark x1="56677" y1="31937" x2="56677" y2="31937"/>
                        <a14:backgroundMark x1="55217" y1="33212" x2="55217" y2="33212"/>
                      </a14:backgroundRemoval>
                    </a14:imgEffect>
                    <a14:imgEffect>
                      <a14:saturation sat="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33077" t="25575" r="32228" b="19498"/>
          <a:stretch/>
        </p:blipFill>
        <p:spPr>
          <a:xfrm>
            <a:off x="6636322" y="157347"/>
            <a:ext cx="723134" cy="1024126"/>
          </a:xfrm>
          <a:prstGeom prst="rect">
            <a:avLst/>
          </a:prstGeom>
        </p:spPr>
      </p:pic>
      <p:pic>
        <p:nvPicPr>
          <p:cNvPr id="72" name="Picture 36" descr="C:\Users\Ivy\AppData\Local\Microsoft\Windows\Temporary Internet Files\Content.IE5\Z2ME05OT\ambulance_plain_red[1].png"/>
          <p:cNvPicPr>
            <a:picLocks noChangeAspect="1" noChangeArrowheads="1"/>
          </p:cNvPicPr>
          <p:nvPr/>
        </p:nvPicPr>
        <p:blipFill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50049" y="3764296"/>
            <a:ext cx="720764" cy="78082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80" name="TextBox 179"/>
          <p:cNvSpPr txBox="1"/>
          <p:nvPr/>
        </p:nvSpPr>
        <p:spPr>
          <a:xfrm>
            <a:off x="239367" y="189462"/>
            <a:ext cx="2749471" cy="67710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TW" altLang="en-US" sz="2000" b="1" kern="1200" dirty="0">
                <a:solidFill>
                  <a:srgbClr val="00682F"/>
                </a:solidFill>
                <a:latin typeface="微軟正黑體"/>
                <a:ea typeface="微軟正黑體"/>
                <a:cs typeface="Aharoni" panose="02010803020104030203" pitchFamily="2" charset="-79"/>
              </a:rPr>
              <a:t>油尖旺區兒童</a:t>
            </a:r>
            <a:r>
              <a:rPr lang="zh-TW" altLang="en-US" sz="2000" b="1" kern="1200" dirty="0">
                <a:solidFill>
                  <a:srgbClr val="FF6700">
                    <a:lumMod val="75000"/>
                  </a:srgbClr>
                </a:solidFill>
                <a:latin typeface="微軟正黑體"/>
                <a:ea typeface="微軟正黑體"/>
                <a:cs typeface="Aharoni" panose="02010803020104030203" pitchFamily="2" charset="-79"/>
              </a:rPr>
              <a:t>損傷</a:t>
            </a:r>
            <a:r>
              <a:rPr lang="zh-TW" altLang="en-US" sz="2000" b="1" kern="1200" dirty="0">
                <a:solidFill>
                  <a:srgbClr val="00682F"/>
                </a:solidFill>
                <a:latin typeface="微軟正黑體"/>
                <a:ea typeface="微軟正黑體"/>
                <a:cs typeface="Aharoni" panose="02010803020104030203" pitchFamily="2" charset="-79"/>
              </a:rPr>
              <a:t>概覽</a:t>
            </a:r>
            <a:r>
              <a:rPr lang="en-GB" sz="2000" b="1" kern="1200" dirty="0" smtClean="0">
                <a:solidFill>
                  <a:srgbClr val="00682F"/>
                </a:solidFill>
                <a:latin typeface="Adobe 楷体 Std R" panose="02020400000000000000" pitchFamily="18" charset="-128"/>
                <a:ea typeface="Adobe 楷体 Std R" panose="02020400000000000000" pitchFamily="18" charset="-128"/>
                <a:cs typeface="Aharoni" panose="02010803020104030203" pitchFamily="2" charset="-79"/>
              </a:rPr>
              <a:t/>
            </a:r>
            <a:br>
              <a:rPr lang="en-GB" sz="2000" b="1" kern="1200" dirty="0" smtClean="0">
                <a:solidFill>
                  <a:srgbClr val="00682F"/>
                </a:solidFill>
                <a:latin typeface="Adobe 楷体 Std R" panose="02020400000000000000" pitchFamily="18" charset="-128"/>
                <a:ea typeface="Adobe 楷体 Std R" panose="02020400000000000000" pitchFamily="18" charset="-128"/>
                <a:cs typeface="Aharoni" panose="02010803020104030203" pitchFamily="2" charset="-79"/>
              </a:rPr>
            </a:br>
            <a:r>
              <a:rPr lang="en-GB" sz="1800" kern="1200" dirty="0" smtClean="0">
                <a:solidFill>
                  <a:srgbClr val="00682F"/>
                </a:solidFill>
                <a:latin typeface="Berlin Sans FB Demi" panose="020E0802020502020306" pitchFamily="34" charset="0"/>
                <a:ea typeface="+mn-ea"/>
                <a:cs typeface="Aharoni" panose="02010803020104030203" pitchFamily="2" charset="-79"/>
              </a:rPr>
              <a:t>2001-2012 </a:t>
            </a:r>
            <a:endParaRPr lang="en-GB" sz="1800" kern="1200" dirty="0">
              <a:solidFill>
                <a:srgbClr val="00682F"/>
              </a:solidFill>
              <a:latin typeface="Berlin Sans FB Demi" panose="020E0802020502020306" pitchFamily="34" charset="0"/>
              <a:ea typeface="+mn-ea"/>
              <a:cs typeface="Aharoni" panose="02010803020104030203" pitchFamily="2" charset="-79"/>
            </a:endParaRPr>
          </a:p>
        </p:txBody>
      </p:sp>
      <p:sp>
        <p:nvSpPr>
          <p:cNvPr id="186" name="TextBox 185"/>
          <p:cNvSpPr txBox="1"/>
          <p:nvPr/>
        </p:nvSpPr>
        <p:spPr>
          <a:xfrm>
            <a:off x="4749002" y="3383704"/>
            <a:ext cx="156966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TW" altLang="en-US" sz="1800" b="1" kern="1200" dirty="0" smtClean="0">
                <a:solidFill>
                  <a:srgbClr val="00682F"/>
                </a:solidFill>
                <a:latin typeface="Century Gothic"/>
                <a:ea typeface="微軟正黑體"/>
                <a:cs typeface="Aharoni" panose="02010803020104030203" pitchFamily="2" charset="-79"/>
              </a:rPr>
              <a:t>急症室求診率</a:t>
            </a:r>
            <a:endParaRPr lang="en-GB" sz="1800" b="1" kern="1200" dirty="0">
              <a:solidFill>
                <a:srgbClr val="00682F"/>
              </a:solidFill>
              <a:latin typeface="Century Gothic"/>
              <a:ea typeface="+mn-ea"/>
              <a:cs typeface="Aharoni" panose="02010803020104030203" pitchFamily="2" charset="-79"/>
            </a:endParaRPr>
          </a:p>
        </p:txBody>
      </p:sp>
      <p:sp>
        <p:nvSpPr>
          <p:cNvPr id="187" name="TextBox 186"/>
          <p:cNvSpPr txBox="1"/>
          <p:nvPr/>
        </p:nvSpPr>
        <p:spPr>
          <a:xfrm>
            <a:off x="4752165" y="624835"/>
            <a:ext cx="110799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TW" altLang="en-US" sz="1800" b="1" kern="1200" dirty="0" smtClean="0">
                <a:solidFill>
                  <a:srgbClr val="00682F"/>
                </a:solidFill>
                <a:latin typeface="Century Gothic"/>
                <a:ea typeface="微軟正黑體"/>
                <a:cs typeface="Aharoni" panose="02010803020104030203" pitchFamily="2" charset="-79"/>
              </a:rPr>
              <a:t>高危組</a:t>
            </a:r>
            <a:r>
              <a:rPr lang="zh-TW" altLang="en-US" sz="1800" b="1" kern="1200" dirty="0">
                <a:solidFill>
                  <a:srgbClr val="00682F"/>
                </a:solidFill>
                <a:latin typeface="Century Gothic"/>
                <a:ea typeface="微軟正黑體"/>
                <a:cs typeface="Aharoni" panose="02010803020104030203" pitchFamily="2" charset="-79"/>
              </a:rPr>
              <a:t>別</a:t>
            </a:r>
            <a:endParaRPr lang="en-GB" sz="1800" b="1" kern="1200" dirty="0">
              <a:solidFill>
                <a:srgbClr val="00682F"/>
              </a:solidFill>
              <a:latin typeface="Century Gothic"/>
              <a:ea typeface="+mn-ea"/>
              <a:cs typeface="Aharoni" panose="02010803020104030203" pitchFamily="2" charset="-79"/>
            </a:endParaRPr>
          </a:p>
        </p:txBody>
      </p:sp>
      <p:sp>
        <p:nvSpPr>
          <p:cNvPr id="188" name="TextBox 187"/>
          <p:cNvSpPr txBox="1"/>
          <p:nvPr/>
        </p:nvSpPr>
        <p:spPr>
          <a:xfrm>
            <a:off x="218287" y="1240169"/>
            <a:ext cx="180049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TW" altLang="en-US" sz="1800" b="1" kern="1200" dirty="0">
                <a:solidFill>
                  <a:srgbClr val="00682F"/>
                </a:solidFill>
                <a:latin typeface="Century Gothic"/>
                <a:ea typeface="微軟正黑體"/>
                <a:cs typeface="Aharoni" panose="02010803020104030203" pitchFamily="2" charset="-79"/>
              </a:rPr>
              <a:t>急症室醫療開支</a:t>
            </a:r>
            <a:endParaRPr lang="en-GB" sz="1800" b="1" kern="1200" dirty="0">
              <a:solidFill>
                <a:srgbClr val="00682F"/>
              </a:solidFill>
              <a:latin typeface="Century Gothic"/>
              <a:ea typeface="+mn-ea"/>
              <a:cs typeface="Aharoni" panose="02010803020104030203" pitchFamily="2" charset="-79"/>
            </a:endParaRPr>
          </a:p>
        </p:txBody>
      </p:sp>
      <p:sp>
        <p:nvSpPr>
          <p:cNvPr id="189" name="TextBox 188"/>
          <p:cNvSpPr txBox="1"/>
          <p:nvPr/>
        </p:nvSpPr>
        <p:spPr>
          <a:xfrm>
            <a:off x="218285" y="3657686"/>
            <a:ext cx="226215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TW" altLang="en-US" sz="1800" b="1" kern="1200" dirty="0" smtClean="0">
                <a:solidFill>
                  <a:srgbClr val="00682F"/>
                </a:solidFill>
                <a:latin typeface="Century Gothic"/>
                <a:ea typeface="微軟正黑體"/>
                <a:cs typeface="Aharoni" panose="02010803020104030203" pitchFamily="2" charset="-79"/>
              </a:rPr>
              <a:t>值得注意之損傷種類</a:t>
            </a:r>
            <a:endParaRPr lang="en-GB" sz="1800" b="1" kern="1200" dirty="0">
              <a:solidFill>
                <a:srgbClr val="00682F"/>
              </a:solidFill>
              <a:latin typeface="Century Gothic"/>
              <a:ea typeface="+mn-ea"/>
              <a:cs typeface="Aharoni" panose="02010803020104030203" pitchFamily="2" charset="-79"/>
            </a:endParaRPr>
          </a:p>
        </p:txBody>
      </p:sp>
      <p:sp>
        <p:nvSpPr>
          <p:cNvPr id="190" name="TextBox 1"/>
          <p:cNvSpPr txBox="1"/>
          <p:nvPr/>
        </p:nvSpPr>
        <p:spPr>
          <a:xfrm>
            <a:off x="560430" y="1859876"/>
            <a:ext cx="1673496" cy="939165"/>
          </a:xfrm>
          <a:prstGeom prst="rect">
            <a:avLst/>
          </a:prstGeom>
        </p:spPr>
        <p:txBody>
          <a:bodyPr wrap="square" rtlCol="0"/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zh-TW" altLang="en-US" kern="1200" dirty="0" smtClean="0">
                <a:solidFill>
                  <a:prstClr val="black"/>
                </a:solidFill>
              </a:rPr>
              <a:t>每年</a:t>
            </a:r>
            <a:r>
              <a:rPr lang="zh-TW" altLang="en-US" kern="1200" dirty="0">
                <a:solidFill>
                  <a:prstClr val="black"/>
                </a:solidFill>
              </a:rPr>
              <a:t>有</a:t>
            </a:r>
            <a:r>
              <a:rPr lang="en-US" kern="1200" dirty="0">
                <a:solidFill>
                  <a:prstClr val="black"/>
                </a:solidFill>
              </a:rPr>
              <a:t> </a:t>
            </a:r>
            <a:r>
              <a:rPr lang="en-US" kern="1200" dirty="0" smtClean="0">
                <a:solidFill>
                  <a:prstClr val="black"/>
                </a:solidFill>
              </a:rPr>
              <a:t>2</a:t>
            </a:r>
            <a:r>
              <a:rPr lang="en-US" altLang="zh-TW" kern="1200" dirty="0" smtClean="0">
                <a:solidFill>
                  <a:prstClr val="black"/>
                </a:solidFill>
              </a:rPr>
              <a:t>2.8</a:t>
            </a:r>
            <a:r>
              <a:rPr lang="en-US" kern="1200" dirty="0" smtClean="0">
                <a:solidFill>
                  <a:prstClr val="black"/>
                </a:solidFill>
              </a:rPr>
              <a:t>% </a:t>
            </a:r>
            <a:r>
              <a:rPr lang="en-US" sz="2000" b="1" kern="1200" dirty="0" smtClean="0">
                <a:solidFill>
                  <a:srgbClr val="C00000"/>
                </a:solidFill>
              </a:rPr>
              <a:t>$</a:t>
            </a:r>
            <a:r>
              <a:rPr lang="en-US" altLang="zh-TW" sz="2000" b="1" kern="1200" dirty="0" smtClean="0">
                <a:solidFill>
                  <a:srgbClr val="C00000"/>
                </a:solidFill>
              </a:rPr>
              <a:t>320,878</a:t>
            </a:r>
            <a:endParaRPr lang="en-US" sz="1200" kern="1200" dirty="0" smtClean="0">
              <a:solidFill>
                <a:prstClr val="black"/>
              </a:solidFill>
            </a:endParaRPr>
          </a:p>
          <a:p>
            <a:pPr algn="ctr"/>
            <a:r>
              <a:rPr lang="zh-TW" altLang="en-US" sz="2400" b="1" kern="1200" dirty="0" smtClean="0">
                <a:solidFill>
                  <a:srgbClr val="C00000"/>
                </a:solidFill>
              </a:rPr>
              <a:t>可避免</a:t>
            </a:r>
            <a:endParaRPr lang="en-GB" sz="2800" b="1" kern="1200" dirty="0">
              <a:solidFill>
                <a:srgbClr val="C00000"/>
              </a:solidFill>
            </a:endParaRPr>
          </a:p>
        </p:txBody>
      </p:sp>
      <p:sp>
        <p:nvSpPr>
          <p:cNvPr id="191" name="TextBox 190"/>
          <p:cNvSpPr txBox="1"/>
          <p:nvPr/>
        </p:nvSpPr>
        <p:spPr>
          <a:xfrm>
            <a:off x="6946972" y="804038"/>
            <a:ext cx="1747594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TW" altLang="en-US" sz="1050" kern="1200" baseline="-25000" dirty="0" smtClean="0">
                <a:solidFill>
                  <a:prstClr val="black"/>
                </a:solidFill>
                <a:latin typeface="Century Gothic"/>
                <a:ea typeface="微軟正黑體"/>
                <a:cs typeface="+mn-cs"/>
              </a:rPr>
              <a:t>每十萬人</a:t>
            </a:r>
            <a:r>
              <a:rPr lang="en-GB" sz="3200" kern="1200" dirty="0" smtClean="0">
                <a:solidFill>
                  <a:prstClr val="black"/>
                </a:solidFill>
                <a:latin typeface="Century Gothic"/>
                <a:ea typeface="+mn-ea"/>
                <a:cs typeface="+mn-cs"/>
              </a:rPr>
              <a:t>6,588</a:t>
            </a:r>
            <a:r>
              <a:rPr lang="zh-TW" altLang="en-US" sz="1050" kern="1200" baseline="-25000" dirty="0" smtClean="0">
                <a:solidFill>
                  <a:prstClr val="black"/>
                </a:solidFill>
                <a:latin typeface="Century Gothic"/>
                <a:ea typeface="微軟正黑體"/>
                <a:cs typeface="+mn-cs"/>
              </a:rPr>
              <a:t>人次</a:t>
            </a:r>
            <a:endParaRPr lang="en-GB" sz="1050" kern="1200" baseline="-25000" dirty="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192" name="TextBox 1"/>
          <p:cNvSpPr txBox="1"/>
          <p:nvPr/>
        </p:nvSpPr>
        <p:spPr>
          <a:xfrm>
            <a:off x="2503357" y="2022232"/>
            <a:ext cx="1746691" cy="816952"/>
          </a:xfrm>
          <a:prstGeom prst="rect">
            <a:avLst/>
          </a:prstGeom>
        </p:spPr>
        <p:txBody>
          <a:bodyPr wrap="square" rtlCol="0"/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zh-TW" altLang="en-US" sz="1400" b="1" kern="1200" dirty="0" smtClean="0">
                <a:solidFill>
                  <a:prstClr val="black"/>
                </a:solidFill>
              </a:rPr>
              <a:t>每年</a:t>
            </a:r>
            <a:r>
              <a:rPr lang="zh-TW" altLang="en-US" sz="1600" b="1" kern="1200" dirty="0" smtClean="0">
                <a:solidFill>
                  <a:prstClr val="black"/>
                </a:solidFill>
              </a:rPr>
              <a:t>共</a:t>
            </a:r>
            <a:endParaRPr lang="en-US" sz="1400" b="1" kern="1200" dirty="0" smtClean="0">
              <a:solidFill>
                <a:prstClr val="black"/>
              </a:solidFill>
            </a:endParaRPr>
          </a:p>
          <a:p>
            <a:pPr algn="ctr"/>
            <a:r>
              <a:rPr lang="en-US" sz="2400" b="1" kern="1200" dirty="0" smtClean="0">
                <a:solidFill>
                  <a:prstClr val="black"/>
                </a:solidFill>
              </a:rPr>
              <a:t>$</a:t>
            </a:r>
            <a:r>
              <a:rPr lang="en-US" altLang="zh-TW" sz="2400" b="1" kern="1200" dirty="0" smtClean="0">
                <a:solidFill>
                  <a:prstClr val="black"/>
                </a:solidFill>
              </a:rPr>
              <a:t>1,404,783</a:t>
            </a:r>
            <a:r>
              <a:rPr lang="en-US" sz="2000" kern="1200" dirty="0" smtClean="0">
                <a:solidFill>
                  <a:prstClr val="black"/>
                </a:solidFill>
              </a:rPr>
              <a:t/>
            </a:r>
            <a:br>
              <a:rPr lang="en-US" sz="2000" kern="1200" dirty="0" smtClean="0">
                <a:solidFill>
                  <a:prstClr val="black"/>
                </a:solidFill>
              </a:rPr>
            </a:br>
            <a:endParaRPr lang="en-GB" sz="2800" b="1" kern="1200" dirty="0">
              <a:solidFill>
                <a:prstClr val="black"/>
              </a:solidFill>
            </a:endParaRPr>
          </a:p>
        </p:txBody>
      </p:sp>
      <p:sp>
        <p:nvSpPr>
          <p:cNvPr id="193" name="TextBox 1"/>
          <p:cNvSpPr txBox="1"/>
          <p:nvPr/>
        </p:nvSpPr>
        <p:spPr>
          <a:xfrm>
            <a:off x="591087" y="4221088"/>
            <a:ext cx="1136322" cy="720000"/>
          </a:xfrm>
          <a:prstGeom prst="rect">
            <a:avLst/>
          </a:prstGeom>
        </p:spPr>
        <p:txBody>
          <a:bodyPr wrap="square" rtlCol="0"/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zh-TW" altLang="en-US" sz="1200" kern="1200" dirty="0">
                <a:solidFill>
                  <a:srgbClr val="0000FF"/>
                </a:solidFill>
              </a:rPr>
              <a:t>改善中</a:t>
            </a:r>
            <a:endParaRPr lang="en-US" sz="1200" kern="1200" dirty="0">
              <a:solidFill>
                <a:srgbClr val="0000FF"/>
              </a:solidFill>
            </a:endParaRPr>
          </a:p>
          <a:p>
            <a:pPr algn="ctr"/>
            <a:r>
              <a:rPr lang="zh-TW" altLang="en-US" sz="1200" b="1" kern="1200" dirty="0" smtClean="0">
                <a:solidFill>
                  <a:srgbClr val="00682F"/>
                </a:solidFill>
              </a:rPr>
              <a:t>交通意外</a:t>
            </a:r>
            <a:endParaRPr lang="en-GB" sz="1200" b="1" kern="1200" dirty="0">
              <a:solidFill>
                <a:srgbClr val="00682F"/>
              </a:solidFill>
            </a:endParaRPr>
          </a:p>
        </p:txBody>
      </p:sp>
      <p:sp>
        <p:nvSpPr>
          <p:cNvPr id="194" name="TextBox 1"/>
          <p:cNvSpPr txBox="1"/>
          <p:nvPr/>
        </p:nvSpPr>
        <p:spPr>
          <a:xfrm>
            <a:off x="2883124" y="4226208"/>
            <a:ext cx="1136492" cy="720000"/>
          </a:xfrm>
          <a:prstGeom prst="rect">
            <a:avLst/>
          </a:prstGeom>
        </p:spPr>
        <p:txBody>
          <a:bodyPr wrap="square" rtlCol="0"/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zh-TW" altLang="en-US" sz="1200" kern="1200" dirty="0">
                <a:solidFill>
                  <a:prstClr val="black"/>
                </a:solidFill>
              </a:rPr>
              <a:t>有待改善</a:t>
            </a:r>
            <a:endParaRPr lang="en-US" sz="1200" kern="1200" dirty="0">
              <a:solidFill>
                <a:prstClr val="black"/>
              </a:solidFill>
            </a:endParaRPr>
          </a:p>
          <a:p>
            <a:pPr algn="ctr"/>
            <a:r>
              <a:rPr lang="zh-TW" altLang="en-US" sz="1200" b="1" kern="1200" dirty="0" smtClean="0">
                <a:solidFill>
                  <a:srgbClr val="00682F"/>
                </a:solidFill>
              </a:rPr>
              <a:t>自殘</a:t>
            </a:r>
            <a:endParaRPr lang="en-GB" sz="1200" b="1" kern="1200" dirty="0">
              <a:solidFill>
                <a:srgbClr val="00682F"/>
              </a:solidFill>
            </a:endParaRPr>
          </a:p>
        </p:txBody>
      </p:sp>
      <p:sp>
        <p:nvSpPr>
          <p:cNvPr id="195" name="TextBox 1"/>
          <p:cNvSpPr txBox="1"/>
          <p:nvPr/>
        </p:nvSpPr>
        <p:spPr>
          <a:xfrm>
            <a:off x="1644738" y="4221168"/>
            <a:ext cx="1337130" cy="720000"/>
          </a:xfrm>
          <a:prstGeom prst="rect">
            <a:avLst/>
          </a:prstGeom>
        </p:spPr>
        <p:txBody>
          <a:bodyPr wrap="square" rtlCol="0"/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zh-TW" altLang="en-US" sz="1200" kern="1200" dirty="0">
                <a:solidFill>
                  <a:srgbClr val="C00000"/>
                </a:solidFill>
              </a:rPr>
              <a:t>惡化中</a:t>
            </a:r>
            <a:endParaRPr lang="en-US" sz="1200" kern="1200" dirty="0">
              <a:solidFill>
                <a:srgbClr val="C00000"/>
              </a:solidFill>
            </a:endParaRPr>
          </a:p>
          <a:p>
            <a:pPr algn="ctr"/>
            <a:r>
              <a:rPr lang="zh-TW" altLang="en-US" sz="1200" b="1" kern="1200" dirty="0" smtClean="0">
                <a:solidFill>
                  <a:srgbClr val="00682F"/>
                </a:solidFill>
              </a:rPr>
              <a:t>工業意外</a:t>
            </a:r>
            <a:endParaRPr lang="en-GB" sz="1200" b="1" kern="1200" dirty="0">
              <a:solidFill>
                <a:srgbClr val="00682F"/>
              </a:solidFill>
            </a:endParaRPr>
          </a:p>
        </p:txBody>
      </p:sp>
      <p:sp>
        <p:nvSpPr>
          <p:cNvPr id="196" name="TextBox 1"/>
          <p:cNvSpPr txBox="1"/>
          <p:nvPr/>
        </p:nvSpPr>
        <p:spPr>
          <a:xfrm>
            <a:off x="4917874" y="1109869"/>
            <a:ext cx="1315851" cy="324026"/>
          </a:xfrm>
          <a:prstGeom prst="rect">
            <a:avLst/>
          </a:prstGeom>
          <a:ln>
            <a:noFill/>
          </a:ln>
        </p:spPr>
        <p:txBody>
          <a:bodyPr wrap="none" rtlCol="0"/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r>
              <a:rPr lang="zh-TW" altLang="en-US" sz="1600" b="1" kern="1200" dirty="0" smtClean="0">
                <a:ln w="3175">
                  <a:solidFill>
                    <a:srgbClr val="002060"/>
                  </a:solidFill>
                </a:ln>
                <a:solidFill>
                  <a:srgbClr val="0070C0"/>
                </a:solidFill>
              </a:rPr>
              <a:t>男性</a:t>
            </a:r>
            <a:r>
              <a:rPr lang="en-US" sz="1600" kern="1200" dirty="0" smtClean="0">
                <a:ln w="3175">
                  <a:solidFill>
                    <a:srgbClr val="002060"/>
                  </a:solidFill>
                </a:ln>
                <a:solidFill>
                  <a:srgbClr val="0070C0"/>
                </a:solidFill>
              </a:rPr>
              <a:t> </a:t>
            </a:r>
            <a:r>
              <a:rPr lang="en-US" sz="1600" kern="1200" dirty="0" smtClean="0">
                <a:solidFill>
                  <a:prstClr val="black"/>
                </a:solidFill>
              </a:rPr>
              <a:t>0-4</a:t>
            </a:r>
            <a:r>
              <a:rPr lang="zh-TW" altLang="en-US" sz="1600" kern="1200" dirty="0" smtClean="0">
                <a:solidFill>
                  <a:prstClr val="black"/>
                </a:solidFill>
              </a:rPr>
              <a:t>歲</a:t>
            </a:r>
            <a:endParaRPr lang="en-GB" sz="1600" kern="1200" dirty="0">
              <a:solidFill>
                <a:prstClr val="black"/>
              </a:solidFill>
            </a:endParaRPr>
          </a:p>
        </p:txBody>
      </p:sp>
      <p:sp>
        <p:nvSpPr>
          <p:cNvPr id="197" name="TextBox 1"/>
          <p:cNvSpPr txBox="1"/>
          <p:nvPr/>
        </p:nvSpPr>
        <p:spPr>
          <a:xfrm>
            <a:off x="4917873" y="2492728"/>
            <a:ext cx="1315851" cy="324048"/>
          </a:xfrm>
          <a:prstGeom prst="rect">
            <a:avLst/>
          </a:prstGeom>
        </p:spPr>
        <p:txBody>
          <a:bodyPr wrap="none" rtlCol="0"/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r>
              <a:rPr lang="zh-TW" altLang="en-US" sz="1600" b="1" kern="1200" dirty="0" smtClean="0">
                <a:ln w="3175">
                  <a:solidFill>
                    <a:srgbClr val="002060"/>
                  </a:solidFill>
                </a:ln>
                <a:solidFill>
                  <a:srgbClr val="0070C0"/>
                </a:solidFill>
              </a:rPr>
              <a:t>男性 </a:t>
            </a:r>
            <a:r>
              <a:rPr lang="en-US" sz="1600" kern="1200" dirty="0" smtClean="0">
                <a:solidFill>
                  <a:prstClr val="black"/>
                </a:solidFill>
              </a:rPr>
              <a:t>10-14</a:t>
            </a:r>
            <a:r>
              <a:rPr lang="zh-TW" altLang="en-US" sz="1600" kern="1200" dirty="0" smtClean="0">
                <a:solidFill>
                  <a:prstClr val="black"/>
                </a:solidFill>
              </a:rPr>
              <a:t>歲</a:t>
            </a:r>
            <a:endParaRPr lang="en-GB" sz="1600" kern="1200" dirty="0">
              <a:solidFill>
                <a:prstClr val="black"/>
              </a:solidFill>
            </a:endParaRPr>
          </a:p>
        </p:txBody>
      </p:sp>
      <p:sp>
        <p:nvSpPr>
          <p:cNvPr id="198" name="TextBox 1"/>
          <p:cNvSpPr txBox="1"/>
          <p:nvPr/>
        </p:nvSpPr>
        <p:spPr>
          <a:xfrm>
            <a:off x="4917872" y="1580152"/>
            <a:ext cx="1315851" cy="324026"/>
          </a:xfrm>
          <a:prstGeom prst="rect">
            <a:avLst/>
          </a:prstGeom>
          <a:ln>
            <a:noFill/>
          </a:ln>
        </p:spPr>
        <p:txBody>
          <a:bodyPr wrap="none" rtlCol="0"/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r>
              <a:rPr lang="zh-TW" altLang="en-US" sz="1600" b="1" kern="1200" dirty="0" smtClean="0">
                <a:ln w="3175">
                  <a:solidFill>
                    <a:prstClr val="black"/>
                  </a:solidFill>
                </a:ln>
                <a:solidFill>
                  <a:srgbClr val="FF7C80"/>
                </a:solidFill>
              </a:rPr>
              <a:t>女性</a:t>
            </a:r>
            <a:r>
              <a:rPr lang="en-US" sz="1600" b="1" kern="1200" dirty="0" smtClean="0">
                <a:ln w="3175">
                  <a:solidFill>
                    <a:prstClr val="black"/>
                  </a:solidFill>
                </a:ln>
                <a:solidFill>
                  <a:srgbClr val="0070C0"/>
                </a:solidFill>
              </a:rPr>
              <a:t> </a:t>
            </a:r>
            <a:r>
              <a:rPr lang="en-US" sz="1600" kern="1200" dirty="0" smtClean="0">
                <a:solidFill>
                  <a:prstClr val="black"/>
                </a:solidFill>
              </a:rPr>
              <a:t>0-4</a:t>
            </a:r>
            <a:r>
              <a:rPr lang="zh-TW" altLang="en-US" sz="1600" kern="1200" dirty="0" smtClean="0">
                <a:solidFill>
                  <a:prstClr val="black"/>
                </a:solidFill>
              </a:rPr>
              <a:t>歲</a:t>
            </a:r>
            <a:endParaRPr lang="en-GB" sz="1600" kern="1200" dirty="0">
              <a:solidFill>
                <a:prstClr val="black"/>
              </a:solidFill>
            </a:endParaRPr>
          </a:p>
        </p:txBody>
      </p:sp>
      <p:sp>
        <p:nvSpPr>
          <p:cNvPr id="199" name="TextBox 1"/>
          <p:cNvSpPr txBox="1"/>
          <p:nvPr/>
        </p:nvSpPr>
        <p:spPr>
          <a:xfrm>
            <a:off x="4917870" y="2025382"/>
            <a:ext cx="1315851" cy="324026"/>
          </a:xfrm>
          <a:prstGeom prst="rect">
            <a:avLst/>
          </a:prstGeom>
          <a:ln>
            <a:noFill/>
          </a:ln>
        </p:spPr>
        <p:txBody>
          <a:bodyPr wrap="none" rtlCol="0"/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r>
              <a:rPr lang="zh-TW" altLang="en-US" sz="1600" b="1" kern="1200" dirty="0" smtClean="0">
                <a:ln w="3175">
                  <a:solidFill>
                    <a:srgbClr val="002060"/>
                  </a:solidFill>
                </a:ln>
                <a:solidFill>
                  <a:srgbClr val="0070C0"/>
                </a:solidFill>
              </a:rPr>
              <a:t>男性 </a:t>
            </a:r>
            <a:r>
              <a:rPr lang="en-US" altLang="zh-TW" sz="1600" kern="1200" dirty="0" smtClean="0">
                <a:solidFill>
                  <a:prstClr val="black"/>
                </a:solidFill>
              </a:rPr>
              <a:t>5-9</a:t>
            </a:r>
            <a:r>
              <a:rPr lang="zh-TW" altLang="en-US" sz="1600" kern="1200" dirty="0" smtClean="0">
                <a:solidFill>
                  <a:prstClr val="black"/>
                </a:solidFill>
              </a:rPr>
              <a:t>歲</a:t>
            </a:r>
            <a:endParaRPr lang="en-GB" sz="1600" kern="1200" dirty="0">
              <a:solidFill>
                <a:prstClr val="black"/>
              </a:solidFill>
            </a:endParaRPr>
          </a:p>
        </p:txBody>
      </p:sp>
      <p:sp>
        <p:nvSpPr>
          <p:cNvPr id="200" name="TextBox 199"/>
          <p:cNvSpPr txBox="1"/>
          <p:nvPr/>
        </p:nvSpPr>
        <p:spPr>
          <a:xfrm>
            <a:off x="6463137" y="1349322"/>
            <a:ext cx="148790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TW" altLang="en-US" sz="1050" kern="1200" baseline="-25000" dirty="0" smtClean="0">
                <a:solidFill>
                  <a:prstClr val="black"/>
                </a:solidFill>
                <a:latin typeface="Century Gothic"/>
                <a:ea typeface="微軟正黑體"/>
                <a:cs typeface="+mn-cs"/>
              </a:rPr>
              <a:t>每十萬人</a:t>
            </a:r>
            <a:r>
              <a:rPr lang="en-US" sz="2400" kern="1200" dirty="0" smtClean="0">
                <a:solidFill>
                  <a:prstClr val="black"/>
                </a:solidFill>
                <a:latin typeface="Century Gothic"/>
                <a:ea typeface="+mn-ea"/>
                <a:cs typeface="+mn-cs"/>
              </a:rPr>
              <a:t>5,149</a:t>
            </a:r>
            <a:r>
              <a:rPr lang="zh-TW" altLang="en-US" sz="1050" kern="1200" baseline="-25000" dirty="0" smtClean="0">
                <a:solidFill>
                  <a:prstClr val="black"/>
                </a:solidFill>
                <a:latin typeface="Century Gothic"/>
                <a:ea typeface="微軟正黑體"/>
                <a:cs typeface="+mn-cs"/>
              </a:rPr>
              <a:t>人次</a:t>
            </a:r>
            <a:endParaRPr lang="en-GB" sz="1050" kern="1200" baseline="-25000" dirty="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201" name="TextBox 200"/>
          <p:cNvSpPr txBox="1"/>
          <p:nvPr/>
        </p:nvSpPr>
        <p:spPr>
          <a:xfrm>
            <a:off x="6469976" y="1861648"/>
            <a:ext cx="1364476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TW" altLang="en-US" sz="1050" kern="1200" baseline="-25000" dirty="0" smtClean="0">
                <a:solidFill>
                  <a:prstClr val="black"/>
                </a:solidFill>
                <a:latin typeface="Century Gothic"/>
                <a:ea typeface="微軟正黑體"/>
                <a:cs typeface="+mn-cs"/>
              </a:rPr>
              <a:t>每十萬人</a:t>
            </a:r>
            <a:r>
              <a:rPr lang="en-US" altLang="zh-TW" sz="2000" kern="1200" dirty="0" smtClean="0">
                <a:solidFill>
                  <a:prstClr val="black"/>
                </a:solidFill>
                <a:latin typeface="Century Gothic"/>
                <a:ea typeface="微軟正黑體"/>
                <a:cs typeface="+mn-cs"/>
              </a:rPr>
              <a:t>4,972</a:t>
            </a:r>
            <a:r>
              <a:rPr lang="zh-TW" altLang="en-US" sz="1050" kern="1200" baseline="-25000" dirty="0" smtClean="0">
                <a:solidFill>
                  <a:prstClr val="black"/>
                </a:solidFill>
                <a:latin typeface="Century Gothic"/>
                <a:ea typeface="微軟正黑體"/>
                <a:cs typeface="+mn-cs"/>
              </a:rPr>
              <a:t>人次</a:t>
            </a:r>
            <a:endParaRPr lang="en-GB" sz="1050" kern="1200" baseline="-25000" dirty="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202" name="TextBox 201"/>
          <p:cNvSpPr txBox="1"/>
          <p:nvPr/>
        </p:nvSpPr>
        <p:spPr>
          <a:xfrm>
            <a:off x="6275184" y="2318639"/>
            <a:ext cx="1364476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TW" altLang="en-US" sz="1050" kern="1200" baseline="-25000" dirty="0" smtClean="0">
                <a:solidFill>
                  <a:prstClr val="black"/>
                </a:solidFill>
                <a:latin typeface="Century Gothic"/>
                <a:ea typeface="微軟正黑體"/>
                <a:cs typeface="+mn-cs"/>
              </a:rPr>
              <a:t>每十萬人</a:t>
            </a:r>
            <a:r>
              <a:rPr lang="en-US" altLang="zh-TW" sz="2000" kern="1200" dirty="0" smtClean="0">
                <a:solidFill>
                  <a:prstClr val="black"/>
                </a:solidFill>
                <a:latin typeface="Century Gothic"/>
                <a:ea typeface="微軟正黑體"/>
                <a:cs typeface="+mn-cs"/>
              </a:rPr>
              <a:t>4,624</a:t>
            </a:r>
            <a:r>
              <a:rPr lang="zh-TW" altLang="en-US" sz="1050" kern="1200" baseline="-25000" dirty="0" smtClean="0">
                <a:solidFill>
                  <a:prstClr val="black"/>
                </a:solidFill>
                <a:latin typeface="Century Gothic"/>
                <a:ea typeface="微軟正黑體"/>
                <a:cs typeface="+mn-cs"/>
              </a:rPr>
              <a:t>人次</a:t>
            </a:r>
            <a:endParaRPr lang="en-GB" sz="1050" kern="1200" baseline="-25000" dirty="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203" name="TextBox 1"/>
          <p:cNvSpPr txBox="1"/>
          <p:nvPr/>
        </p:nvSpPr>
        <p:spPr>
          <a:xfrm rot="16200000">
            <a:off x="4468965" y="4159567"/>
            <a:ext cx="1302855" cy="299092"/>
          </a:xfrm>
          <a:prstGeom prst="rect">
            <a:avLst/>
          </a:prstGeom>
        </p:spPr>
        <p:txBody>
          <a:bodyPr wrap="none" rtlCol="0"/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pPr algn="r"/>
            <a:r>
              <a:rPr lang="zh-TW" altLang="en-US" sz="1200" kern="1200" baseline="-25000" dirty="0" smtClean="0">
                <a:solidFill>
                  <a:prstClr val="black"/>
                </a:solidFill>
              </a:rPr>
              <a:t>每十萬人</a:t>
            </a:r>
            <a:r>
              <a:rPr lang="en-US" altLang="zh-TW" sz="1800" kern="1200" dirty="0" smtClean="0">
                <a:solidFill>
                  <a:prstClr val="black"/>
                </a:solidFill>
              </a:rPr>
              <a:t>5,600</a:t>
            </a:r>
            <a:r>
              <a:rPr lang="zh-TW" altLang="en-US" sz="1200" kern="1200" baseline="-25000" dirty="0" smtClean="0">
                <a:solidFill>
                  <a:prstClr val="black"/>
                </a:solidFill>
              </a:rPr>
              <a:t>人次</a:t>
            </a:r>
            <a:endParaRPr lang="en-GB" sz="1200" kern="1200" baseline="-25000" dirty="0">
              <a:solidFill>
                <a:prstClr val="black"/>
              </a:solidFill>
            </a:endParaRPr>
          </a:p>
        </p:txBody>
      </p:sp>
      <p:sp>
        <p:nvSpPr>
          <p:cNvPr id="204" name="TextBox 2"/>
          <p:cNvSpPr txBox="1"/>
          <p:nvPr/>
        </p:nvSpPr>
        <p:spPr>
          <a:xfrm rot="16200000">
            <a:off x="7265635" y="4395577"/>
            <a:ext cx="1302855" cy="299092"/>
          </a:xfrm>
          <a:prstGeom prst="rect">
            <a:avLst/>
          </a:prstGeom>
        </p:spPr>
        <p:txBody>
          <a:bodyPr wrap="none" rtlCol="0"/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pPr algn="r"/>
            <a:r>
              <a:rPr lang="zh-TW" altLang="en-US" sz="1200" kern="1200" baseline="-25000" dirty="0" smtClean="0">
                <a:solidFill>
                  <a:prstClr val="black"/>
                </a:solidFill>
              </a:rPr>
              <a:t>每十萬人</a:t>
            </a:r>
            <a:r>
              <a:rPr lang="en-US" altLang="zh-TW" sz="1800" kern="1200" dirty="0" smtClean="0">
                <a:solidFill>
                  <a:prstClr val="black"/>
                </a:solidFill>
              </a:rPr>
              <a:t>3,020</a:t>
            </a:r>
            <a:r>
              <a:rPr lang="zh-TW" altLang="en-US" sz="1200" kern="1200" baseline="-25000" dirty="0" smtClean="0">
                <a:solidFill>
                  <a:prstClr val="black"/>
                </a:solidFill>
              </a:rPr>
              <a:t>人次</a:t>
            </a:r>
            <a:endParaRPr lang="en-GB" sz="1200" kern="1200" baseline="-25000" dirty="0">
              <a:solidFill>
                <a:prstClr val="black"/>
              </a:solidFill>
            </a:endParaRPr>
          </a:p>
        </p:txBody>
      </p:sp>
      <p:cxnSp>
        <p:nvCxnSpPr>
          <p:cNvPr id="210" name="Straight Connector 209"/>
          <p:cNvCxnSpPr>
            <a:endCxn id="221" idx="0"/>
          </p:cNvCxnSpPr>
          <p:nvPr/>
        </p:nvCxnSpPr>
        <p:spPr>
          <a:xfrm>
            <a:off x="2320641" y="5072782"/>
            <a:ext cx="0" cy="1442798"/>
          </a:xfrm>
          <a:prstGeom prst="line">
            <a:avLst/>
          </a:prstGeom>
          <a:ln w="12700">
            <a:solidFill>
              <a:schemeClr val="accent1">
                <a:lumMod val="75000"/>
              </a:schemeClr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1" name="Straight Connector 210"/>
          <p:cNvCxnSpPr>
            <a:endCxn id="218" idx="0"/>
          </p:cNvCxnSpPr>
          <p:nvPr/>
        </p:nvCxnSpPr>
        <p:spPr>
          <a:xfrm>
            <a:off x="1174331" y="5069770"/>
            <a:ext cx="0" cy="1466866"/>
          </a:xfrm>
          <a:prstGeom prst="line">
            <a:avLst/>
          </a:prstGeom>
          <a:ln w="12700">
            <a:solidFill>
              <a:schemeClr val="accent1">
                <a:lumMod val="75000"/>
              </a:schemeClr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2" name="Straight Connector 211"/>
          <p:cNvCxnSpPr>
            <a:endCxn id="215" idx="0"/>
          </p:cNvCxnSpPr>
          <p:nvPr/>
        </p:nvCxnSpPr>
        <p:spPr>
          <a:xfrm>
            <a:off x="3453669" y="5067942"/>
            <a:ext cx="2120" cy="1442798"/>
          </a:xfrm>
          <a:prstGeom prst="line">
            <a:avLst/>
          </a:prstGeom>
          <a:ln w="12700">
            <a:solidFill>
              <a:schemeClr val="accent1">
                <a:lumMod val="75000"/>
              </a:schemeClr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3" name="Oval 212"/>
          <p:cNvSpPr/>
          <p:nvPr/>
        </p:nvSpPr>
        <p:spPr>
          <a:xfrm>
            <a:off x="3422558" y="5452850"/>
            <a:ext cx="66462" cy="7200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sz="1800" kern="1200">
              <a:solidFill>
                <a:prstClr val="white"/>
              </a:solidFill>
            </a:endParaRPr>
          </a:p>
        </p:txBody>
      </p:sp>
      <p:sp>
        <p:nvSpPr>
          <p:cNvPr id="214" name="Oval 213"/>
          <p:cNvSpPr/>
          <p:nvPr/>
        </p:nvSpPr>
        <p:spPr>
          <a:xfrm>
            <a:off x="3422558" y="5981795"/>
            <a:ext cx="66462" cy="7200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sz="1800" kern="1200">
              <a:solidFill>
                <a:prstClr val="white"/>
              </a:solidFill>
            </a:endParaRPr>
          </a:p>
        </p:txBody>
      </p:sp>
      <p:sp>
        <p:nvSpPr>
          <p:cNvPr id="215" name="Oval 214"/>
          <p:cNvSpPr/>
          <p:nvPr/>
        </p:nvSpPr>
        <p:spPr>
          <a:xfrm>
            <a:off x="3422558" y="6510740"/>
            <a:ext cx="66462" cy="7200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sz="1800" kern="1200">
              <a:solidFill>
                <a:prstClr val="white"/>
              </a:solidFill>
            </a:endParaRPr>
          </a:p>
        </p:txBody>
      </p:sp>
      <p:sp>
        <p:nvSpPr>
          <p:cNvPr id="216" name="Oval 215"/>
          <p:cNvSpPr/>
          <p:nvPr/>
        </p:nvSpPr>
        <p:spPr>
          <a:xfrm>
            <a:off x="1141100" y="5478746"/>
            <a:ext cx="66462" cy="7200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sz="1800" kern="1200">
              <a:solidFill>
                <a:prstClr val="white"/>
              </a:solidFill>
            </a:endParaRPr>
          </a:p>
        </p:txBody>
      </p:sp>
      <p:sp>
        <p:nvSpPr>
          <p:cNvPr id="217" name="Oval 216"/>
          <p:cNvSpPr/>
          <p:nvPr/>
        </p:nvSpPr>
        <p:spPr>
          <a:xfrm>
            <a:off x="1141100" y="6007691"/>
            <a:ext cx="66462" cy="7200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sz="1800" kern="1200">
              <a:solidFill>
                <a:prstClr val="white"/>
              </a:solidFill>
            </a:endParaRPr>
          </a:p>
        </p:txBody>
      </p:sp>
      <p:sp>
        <p:nvSpPr>
          <p:cNvPr id="218" name="Oval 217"/>
          <p:cNvSpPr/>
          <p:nvPr/>
        </p:nvSpPr>
        <p:spPr>
          <a:xfrm>
            <a:off x="1141100" y="6536636"/>
            <a:ext cx="66462" cy="7200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sz="1800" kern="1200">
              <a:solidFill>
                <a:prstClr val="white"/>
              </a:solidFill>
            </a:endParaRPr>
          </a:p>
        </p:txBody>
      </p:sp>
      <p:sp>
        <p:nvSpPr>
          <p:cNvPr id="219" name="Oval 218"/>
          <p:cNvSpPr/>
          <p:nvPr/>
        </p:nvSpPr>
        <p:spPr>
          <a:xfrm>
            <a:off x="2287410" y="5457690"/>
            <a:ext cx="66462" cy="7200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sz="1800" kern="1200">
              <a:solidFill>
                <a:prstClr val="white"/>
              </a:solidFill>
            </a:endParaRPr>
          </a:p>
        </p:txBody>
      </p:sp>
      <p:sp>
        <p:nvSpPr>
          <p:cNvPr id="220" name="Oval 219"/>
          <p:cNvSpPr/>
          <p:nvPr/>
        </p:nvSpPr>
        <p:spPr>
          <a:xfrm>
            <a:off x="2287410" y="5986635"/>
            <a:ext cx="66462" cy="7200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sz="1800" kern="1200">
              <a:solidFill>
                <a:prstClr val="white"/>
              </a:solidFill>
            </a:endParaRPr>
          </a:p>
        </p:txBody>
      </p:sp>
      <p:sp>
        <p:nvSpPr>
          <p:cNvPr id="221" name="Oval 220"/>
          <p:cNvSpPr/>
          <p:nvPr/>
        </p:nvSpPr>
        <p:spPr>
          <a:xfrm>
            <a:off x="2287410" y="6515580"/>
            <a:ext cx="66462" cy="7200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sz="1800" kern="1200">
              <a:solidFill>
                <a:prstClr val="white"/>
              </a:solidFill>
            </a:endParaRPr>
          </a:p>
        </p:txBody>
      </p:sp>
      <p:grpSp>
        <p:nvGrpSpPr>
          <p:cNvPr id="222" name="Group 221"/>
          <p:cNvGrpSpPr/>
          <p:nvPr/>
        </p:nvGrpSpPr>
        <p:grpSpPr>
          <a:xfrm>
            <a:off x="3342325" y="5409220"/>
            <a:ext cx="218160" cy="344506"/>
            <a:chOff x="1156807" y="5912945"/>
            <a:chExt cx="236340" cy="344506"/>
          </a:xfrm>
        </p:grpSpPr>
        <p:sp>
          <p:nvSpPr>
            <p:cNvPr id="223" name="Oval 222"/>
            <p:cNvSpPr/>
            <p:nvPr/>
          </p:nvSpPr>
          <p:spPr>
            <a:xfrm>
              <a:off x="1236192" y="6007691"/>
              <a:ext cx="72000" cy="720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white"/>
                </a:solidFill>
              </a:endParaRPr>
            </a:p>
          </p:txBody>
        </p:sp>
        <p:sp>
          <p:nvSpPr>
            <p:cNvPr id="224" name="Oval 223"/>
            <p:cNvSpPr/>
            <p:nvPr/>
          </p:nvSpPr>
          <p:spPr>
            <a:xfrm>
              <a:off x="1156807" y="5912945"/>
              <a:ext cx="236340" cy="236340"/>
            </a:xfrm>
            <a:prstGeom prst="ellipse">
              <a:avLst/>
            </a:prstGeom>
            <a:solidFill>
              <a:srgbClr val="FCFDCF"/>
            </a:solidFill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white"/>
                </a:solidFill>
              </a:endParaRPr>
            </a:p>
          </p:txBody>
        </p:sp>
        <p:cxnSp>
          <p:nvCxnSpPr>
            <p:cNvPr id="225" name="Straight Connector 224"/>
            <p:cNvCxnSpPr/>
            <p:nvPr/>
          </p:nvCxnSpPr>
          <p:spPr>
            <a:xfrm>
              <a:off x="1238819" y="5970494"/>
              <a:ext cx="0" cy="60621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6" name="Straight Connector 225"/>
            <p:cNvCxnSpPr/>
            <p:nvPr/>
          </p:nvCxnSpPr>
          <p:spPr>
            <a:xfrm>
              <a:off x="1308259" y="5970494"/>
              <a:ext cx="0" cy="60621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27" name="Arc 226"/>
            <p:cNvSpPr/>
            <p:nvPr/>
          </p:nvSpPr>
          <p:spPr>
            <a:xfrm rot="18900000">
              <a:off x="1180422" y="6064934"/>
              <a:ext cx="192517" cy="192517"/>
            </a:xfrm>
            <a:prstGeom prst="arc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black"/>
                </a:solidFill>
              </a:endParaRPr>
            </a:p>
          </p:txBody>
        </p:sp>
      </p:grpSp>
      <p:grpSp>
        <p:nvGrpSpPr>
          <p:cNvPr id="228" name="Group 227"/>
          <p:cNvGrpSpPr/>
          <p:nvPr/>
        </p:nvGrpSpPr>
        <p:grpSpPr>
          <a:xfrm>
            <a:off x="3574966" y="5409220"/>
            <a:ext cx="218160" cy="344506"/>
            <a:chOff x="1156807" y="5912945"/>
            <a:chExt cx="236340" cy="344506"/>
          </a:xfrm>
        </p:grpSpPr>
        <p:sp>
          <p:nvSpPr>
            <p:cNvPr id="229" name="Oval 228"/>
            <p:cNvSpPr/>
            <p:nvPr/>
          </p:nvSpPr>
          <p:spPr>
            <a:xfrm>
              <a:off x="1236192" y="6007691"/>
              <a:ext cx="72000" cy="720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white"/>
                </a:solidFill>
              </a:endParaRPr>
            </a:p>
          </p:txBody>
        </p:sp>
        <p:sp>
          <p:nvSpPr>
            <p:cNvPr id="230" name="Oval 229"/>
            <p:cNvSpPr/>
            <p:nvPr/>
          </p:nvSpPr>
          <p:spPr>
            <a:xfrm>
              <a:off x="1156807" y="5912945"/>
              <a:ext cx="236340" cy="236340"/>
            </a:xfrm>
            <a:prstGeom prst="ellipse">
              <a:avLst/>
            </a:prstGeom>
            <a:solidFill>
              <a:srgbClr val="FCFDCF"/>
            </a:solidFill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white"/>
                </a:solidFill>
              </a:endParaRPr>
            </a:p>
          </p:txBody>
        </p:sp>
        <p:cxnSp>
          <p:nvCxnSpPr>
            <p:cNvPr id="231" name="Straight Connector 230"/>
            <p:cNvCxnSpPr/>
            <p:nvPr/>
          </p:nvCxnSpPr>
          <p:spPr>
            <a:xfrm>
              <a:off x="1238819" y="5970494"/>
              <a:ext cx="0" cy="60621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2" name="Straight Connector 231"/>
            <p:cNvCxnSpPr/>
            <p:nvPr/>
          </p:nvCxnSpPr>
          <p:spPr>
            <a:xfrm>
              <a:off x="1308259" y="5970494"/>
              <a:ext cx="0" cy="60621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33" name="Arc 232"/>
            <p:cNvSpPr/>
            <p:nvPr/>
          </p:nvSpPr>
          <p:spPr>
            <a:xfrm rot="18900000">
              <a:off x="1180422" y="6064934"/>
              <a:ext cx="192517" cy="192517"/>
            </a:xfrm>
            <a:prstGeom prst="arc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black"/>
                </a:solidFill>
              </a:endParaRPr>
            </a:p>
          </p:txBody>
        </p:sp>
      </p:grpSp>
      <p:grpSp>
        <p:nvGrpSpPr>
          <p:cNvPr id="234" name="Group 233"/>
          <p:cNvGrpSpPr/>
          <p:nvPr/>
        </p:nvGrpSpPr>
        <p:grpSpPr>
          <a:xfrm>
            <a:off x="3807607" y="5409220"/>
            <a:ext cx="218160" cy="344506"/>
            <a:chOff x="1156807" y="5912945"/>
            <a:chExt cx="236340" cy="344506"/>
          </a:xfrm>
        </p:grpSpPr>
        <p:sp>
          <p:nvSpPr>
            <p:cNvPr id="235" name="Oval 234"/>
            <p:cNvSpPr/>
            <p:nvPr/>
          </p:nvSpPr>
          <p:spPr>
            <a:xfrm>
              <a:off x="1236192" y="6007691"/>
              <a:ext cx="72000" cy="720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white"/>
                </a:solidFill>
              </a:endParaRPr>
            </a:p>
          </p:txBody>
        </p:sp>
        <p:sp>
          <p:nvSpPr>
            <p:cNvPr id="236" name="Oval 235"/>
            <p:cNvSpPr/>
            <p:nvPr/>
          </p:nvSpPr>
          <p:spPr>
            <a:xfrm>
              <a:off x="1156807" y="5912945"/>
              <a:ext cx="236340" cy="236340"/>
            </a:xfrm>
            <a:prstGeom prst="ellipse">
              <a:avLst/>
            </a:prstGeom>
            <a:solidFill>
              <a:srgbClr val="FCFDCF"/>
            </a:solidFill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white"/>
                </a:solidFill>
              </a:endParaRPr>
            </a:p>
          </p:txBody>
        </p:sp>
        <p:cxnSp>
          <p:nvCxnSpPr>
            <p:cNvPr id="237" name="Straight Connector 236"/>
            <p:cNvCxnSpPr/>
            <p:nvPr/>
          </p:nvCxnSpPr>
          <p:spPr>
            <a:xfrm>
              <a:off x="1238819" y="5970494"/>
              <a:ext cx="0" cy="60621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8" name="Straight Connector 237"/>
            <p:cNvCxnSpPr/>
            <p:nvPr/>
          </p:nvCxnSpPr>
          <p:spPr>
            <a:xfrm>
              <a:off x="1308259" y="5970494"/>
              <a:ext cx="0" cy="60621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39" name="Arc 238"/>
            <p:cNvSpPr/>
            <p:nvPr/>
          </p:nvSpPr>
          <p:spPr>
            <a:xfrm rot="18900000">
              <a:off x="1180422" y="6064934"/>
              <a:ext cx="192517" cy="192517"/>
            </a:xfrm>
            <a:prstGeom prst="arc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black"/>
                </a:solidFill>
              </a:endParaRPr>
            </a:p>
          </p:txBody>
        </p:sp>
      </p:grpSp>
      <p:grpSp>
        <p:nvGrpSpPr>
          <p:cNvPr id="240" name="Group 239"/>
          <p:cNvGrpSpPr/>
          <p:nvPr/>
        </p:nvGrpSpPr>
        <p:grpSpPr>
          <a:xfrm>
            <a:off x="4040249" y="5409220"/>
            <a:ext cx="218160" cy="344506"/>
            <a:chOff x="1156807" y="5912945"/>
            <a:chExt cx="236340" cy="344506"/>
          </a:xfrm>
        </p:grpSpPr>
        <p:sp>
          <p:nvSpPr>
            <p:cNvPr id="241" name="Oval 240"/>
            <p:cNvSpPr/>
            <p:nvPr/>
          </p:nvSpPr>
          <p:spPr>
            <a:xfrm>
              <a:off x="1236192" y="6007691"/>
              <a:ext cx="72000" cy="720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white"/>
                </a:solidFill>
              </a:endParaRPr>
            </a:p>
          </p:txBody>
        </p:sp>
        <p:sp>
          <p:nvSpPr>
            <p:cNvPr id="242" name="Oval 241"/>
            <p:cNvSpPr/>
            <p:nvPr/>
          </p:nvSpPr>
          <p:spPr>
            <a:xfrm>
              <a:off x="1156807" y="5912945"/>
              <a:ext cx="236340" cy="236340"/>
            </a:xfrm>
            <a:prstGeom prst="ellipse">
              <a:avLst/>
            </a:prstGeom>
            <a:solidFill>
              <a:srgbClr val="FCFDCF"/>
            </a:solidFill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white"/>
                </a:solidFill>
              </a:endParaRPr>
            </a:p>
          </p:txBody>
        </p:sp>
        <p:cxnSp>
          <p:nvCxnSpPr>
            <p:cNvPr id="243" name="Straight Connector 242"/>
            <p:cNvCxnSpPr/>
            <p:nvPr/>
          </p:nvCxnSpPr>
          <p:spPr>
            <a:xfrm>
              <a:off x="1238819" y="5970494"/>
              <a:ext cx="0" cy="60621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4" name="Straight Connector 243"/>
            <p:cNvCxnSpPr/>
            <p:nvPr/>
          </p:nvCxnSpPr>
          <p:spPr>
            <a:xfrm>
              <a:off x="1308259" y="5970494"/>
              <a:ext cx="0" cy="60621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45" name="Arc 244"/>
            <p:cNvSpPr/>
            <p:nvPr/>
          </p:nvSpPr>
          <p:spPr>
            <a:xfrm rot="18900000">
              <a:off x="1180422" y="6064934"/>
              <a:ext cx="192517" cy="192517"/>
            </a:xfrm>
            <a:prstGeom prst="arc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black"/>
                </a:solidFill>
              </a:endParaRPr>
            </a:p>
          </p:txBody>
        </p:sp>
      </p:grpSp>
      <p:grpSp>
        <p:nvGrpSpPr>
          <p:cNvPr id="246" name="Group 245"/>
          <p:cNvGrpSpPr/>
          <p:nvPr/>
        </p:nvGrpSpPr>
        <p:grpSpPr>
          <a:xfrm>
            <a:off x="3342325" y="6417332"/>
            <a:ext cx="218160" cy="344506"/>
            <a:chOff x="1156807" y="5912945"/>
            <a:chExt cx="236340" cy="344506"/>
          </a:xfrm>
        </p:grpSpPr>
        <p:sp>
          <p:nvSpPr>
            <p:cNvPr id="247" name="Oval 246"/>
            <p:cNvSpPr/>
            <p:nvPr/>
          </p:nvSpPr>
          <p:spPr>
            <a:xfrm>
              <a:off x="1236192" y="6007691"/>
              <a:ext cx="72000" cy="720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white"/>
                </a:solidFill>
              </a:endParaRPr>
            </a:p>
          </p:txBody>
        </p:sp>
        <p:sp>
          <p:nvSpPr>
            <p:cNvPr id="248" name="Oval 247"/>
            <p:cNvSpPr/>
            <p:nvPr/>
          </p:nvSpPr>
          <p:spPr>
            <a:xfrm>
              <a:off x="1156807" y="5912945"/>
              <a:ext cx="236340" cy="236340"/>
            </a:xfrm>
            <a:prstGeom prst="ellipse">
              <a:avLst/>
            </a:prstGeom>
            <a:solidFill>
              <a:srgbClr val="FCFDCF"/>
            </a:solidFill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white"/>
                </a:solidFill>
              </a:endParaRPr>
            </a:p>
          </p:txBody>
        </p:sp>
        <p:cxnSp>
          <p:nvCxnSpPr>
            <p:cNvPr id="249" name="Straight Connector 248"/>
            <p:cNvCxnSpPr/>
            <p:nvPr/>
          </p:nvCxnSpPr>
          <p:spPr>
            <a:xfrm>
              <a:off x="1238819" y="5970494"/>
              <a:ext cx="0" cy="60621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0" name="Straight Connector 249"/>
            <p:cNvCxnSpPr/>
            <p:nvPr/>
          </p:nvCxnSpPr>
          <p:spPr>
            <a:xfrm>
              <a:off x="1308259" y="5970494"/>
              <a:ext cx="0" cy="60621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51" name="Arc 250"/>
            <p:cNvSpPr/>
            <p:nvPr/>
          </p:nvSpPr>
          <p:spPr>
            <a:xfrm rot="18900000">
              <a:off x="1180422" y="6064934"/>
              <a:ext cx="192517" cy="192517"/>
            </a:xfrm>
            <a:prstGeom prst="arc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black"/>
                </a:solidFill>
              </a:endParaRPr>
            </a:p>
          </p:txBody>
        </p:sp>
      </p:grpSp>
      <p:grpSp>
        <p:nvGrpSpPr>
          <p:cNvPr id="252" name="Group 251"/>
          <p:cNvGrpSpPr/>
          <p:nvPr/>
        </p:nvGrpSpPr>
        <p:grpSpPr>
          <a:xfrm>
            <a:off x="3574966" y="6417332"/>
            <a:ext cx="218160" cy="344506"/>
            <a:chOff x="1156807" y="5912945"/>
            <a:chExt cx="236340" cy="344506"/>
          </a:xfrm>
        </p:grpSpPr>
        <p:sp>
          <p:nvSpPr>
            <p:cNvPr id="253" name="Oval 252"/>
            <p:cNvSpPr/>
            <p:nvPr/>
          </p:nvSpPr>
          <p:spPr>
            <a:xfrm>
              <a:off x="1236192" y="6007691"/>
              <a:ext cx="72000" cy="720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white"/>
                </a:solidFill>
              </a:endParaRPr>
            </a:p>
          </p:txBody>
        </p:sp>
        <p:sp>
          <p:nvSpPr>
            <p:cNvPr id="254" name="Oval 253"/>
            <p:cNvSpPr/>
            <p:nvPr/>
          </p:nvSpPr>
          <p:spPr>
            <a:xfrm>
              <a:off x="1156807" y="5912945"/>
              <a:ext cx="236340" cy="236340"/>
            </a:xfrm>
            <a:prstGeom prst="ellipse">
              <a:avLst/>
            </a:prstGeom>
            <a:solidFill>
              <a:srgbClr val="FCFDCF"/>
            </a:solidFill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white"/>
                </a:solidFill>
              </a:endParaRPr>
            </a:p>
          </p:txBody>
        </p:sp>
        <p:cxnSp>
          <p:nvCxnSpPr>
            <p:cNvPr id="255" name="Straight Connector 254"/>
            <p:cNvCxnSpPr/>
            <p:nvPr/>
          </p:nvCxnSpPr>
          <p:spPr>
            <a:xfrm>
              <a:off x="1238819" y="5970494"/>
              <a:ext cx="0" cy="60621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6" name="Straight Connector 255"/>
            <p:cNvCxnSpPr/>
            <p:nvPr/>
          </p:nvCxnSpPr>
          <p:spPr>
            <a:xfrm>
              <a:off x="1308259" y="5970494"/>
              <a:ext cx="0" cy="60621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57" name="Arc 256"/>
            <p:cNvSpPr/>
            <p:nvPr/>
          </p:nvSpPr>
          <p:spPr>
            <a:xfrm rot="18900000">
              <a:off x="1180422" y="6064934"/>
              <a:ext cx="192517" cy="192517"/>
            </a:xfrm>
            <a:prstGeom prst="arc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black"/>
                </a:solidFill>
              </a:endParaRPr>
            </a:p>
          </p:txBody>
        </p:sp>
      </p:grpSp>
      <p:grpSp>
        <p:nvGrpSpPr>
          <p:cNvPr id="258" name="Group 257"/>
          <p:cNvGrpSpPr/>
          <p:nvPr/>
        </p:nvGrpSpPr>
        <p:grpSpPr>
          <a:xfrm>
            <a:off x="3807607" y="6417332"/>
            <a:ext cx="218160" cy="344506"/>
            <a:chOff x="1156807" y="5912945"/>
            <a:chExt cx="236340" cy="344506"/>
          </a:xfrm>
        </p:grpSpPr>
        <p:sp>
          <p:nvSpPr>
            <p:cNvPr id="259" name="Oval 258"/>
            <p:cNvSpPr/>
            <p:nvPr/>
          </p:nvSpPr>
          <p:spPr>
            <a:xfrm>
              <a:off x="1236192" y="6007691"/>
              <a:ext cx="72000" cy="720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white"/>
                </a:solidFill>
              </a:endParaRPr>
            </a:p>
          </p:txBody>
        </p:sp>
        <p:sp>
          <p:nvSpPr>
            <p:cNvPr id="260" name="Oval 259"/>
            <p:cNvSpPr/>
            <p:nvPr/>
          </p:nvSpPr>
          <p:spPr>
            <a:xfrm>
              <a:off x="1156807" y="5912945"/>
              <a:ext cx="236340" cy="236340"/>
            </a:xfrm>
            <a:prstGeom prst="ellipse">
              <a:avLst/>
            </a:prstGeom>
            <a:solidFill>
              <a:srgbClr val="FCFDCF"/>
            </a:solidFill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white"/>
                </a:solidFill>
              </a:endParaRPr>
            </a:p>
          </p:txBody>
        </p:sp>
        <p:cxnSp>
          <p:nvCxnSpPr>
            <p:cNvPr id="261" name="Straight Connector 260"/>
            <p:cNvCxnSpPr/>
            <p:nvPr/>
          </p:nvCxnSpPr>
          <p:spPr>
            <a:xfrm>
              <a:off x="1238819" y="5970494"/>
              <a:ext cx="0" cy="60621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2" name="Straight Connector 261"/>
            <p:cNvCxnSpPr/>
            <p:nvPr/>
          </p:nvCxnSpPr>
          <p:spPr>
            <a:xfrm>
              <a:off x="1308259" y="5970494"/>
              <a:ext cx="0" cy="60621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63" name="Arc 262"/>
            <p:cNvSpPr/>
            <p:nvPr/>
          </p:nvSpPr>
          <p:spPr>
            <a:xfrm rot="18900000">
              <a:off x="1180422" y="6064934"/>
              <a:ext cx="192517" cy="192517"/>
            </a:xfrm>
            <a:prstGeom prst="arc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black"/>
                </a:solidFill>
              </a:endParaRPr>
            </a:p>
          </p:txBody>
        </p:sp>
      </p:grpSp>
      <p:grpSp>
        <p:nvGrpSpPr>
          <p:cNvPr id="264" name="Group 263"/>
          <p:cNvGrpSpPr/>
          <p:nvPr/>
        </p:nvGrpSpPr>
        <p:grpSpPr>
          <a:xfrm>
            <a:off x="4040249" y="6417332"/>
            <a:ext cx="218160" cy="344506"/>
            <a:chOff x="1156807" y="5912945"/>
            <a:chExt cx="236340" cy="344506"/>
          </a:xfrm>
        </p:grpSpPr>
        <p:sp>
          <p:nvSpPr>
            <p:cNvPr id="265" name="Oval 264"/>
            <p:cNvSpPr/>
            <p:nvPr/>
          </p:nvSpPr>
          <p:spPr>
            <a:xfrm>
              <a:off x="1236192" y="6007691"/>
              <a:ext cx="72000" cy="720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white"/>
                </a:solidFill>
              </a:endParaRPr>
            </a:p>
          </p:txBody>
        </p:sp>
        <p:sp>
          <p:nvSpPr>
            <p:cNvPr id="266" name="Oval 265"/>
            <p:cNvSpPr/>
            <p:nvPr/>
          </p:nvSpPr>
          <p:spPr>
            <a:xfrm>
              <a:off x="1156807" y="5912945"/>
              <a:ext cx="236340" cy="236340"/>
            </a:xfrm>
            <a:prstGeom prst="ellipse">
              <a:avLst/>
            </a:prstGeom>
            <a:solidFill>
              <a:srgbClr val="FCFDCF"/>
            </a:solidFill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white"/>
                </a:solidFill>
              </a:endParaRPr>
            </a:p>
          </p:txBody>
        </p:sp>
        <p:cxnSp>
          <p:nvCxnSpPr>
            <p:cNvPr id="267" name="Straight Connector 266"/>
            <p:cNvCxnSpPr/>
            <p:nvPr/>
          </p:nvCxnSpPr>
          <p:spPr>
            <a:xfrm>
              <a:off x="1238819" y="5970494"/>
              <a:ext cx="0" cy="60621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8" name="Straight Connector 267"/>
            <p:cNvCxnSpPr/>
            <p:nvPr/>
          </p:nvCxnSpPr>
          <p:spPr>
            <a:xfrm>
              <a:off x="1308259" y="5970494"/>
              <a:ext cx="0" cy="60621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69" name="Arc 268"/>
            <p:cNvSpPr/>
            <p:nvPr/>
          </p:nvSpPr>
          <p:spPr>
            <a:xfrm rot="18900000">
              <a:off x="1180422" y="6064934"/>
              <a:ext cx="192517" cy="192517"/>
            </a:xfrm>
            <a:prstGeom prst="arc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black"/>
                </a:solidFill>
              </a:endParaRPr>
            </a:p>
          </p:txBody>
        </p:sp>
      </p:grpSp>
      <p:grpSp>
        <p:nvGrpSpPr>
          <p:cNvPr id="270" name="Group 269"/>
          <p:cNvGrpSpPr/>
          <p:nvPr/>
        </p:nvGrpSpPr>
        <p:grpSpPr>
          <a:xfrm>
            <a:off x="3342325" y="5928810"/>
            <a:ext cx="218160" cy="344506"/>
            <a:chOff x="1156807" y="5912945"/>
            <a:chExt cx="236340" cy="344506"/>
          </a:xfrm>
        </p:grpSpPr>
        <p:sp>
          <p:nvSpPr>
            <p:cNvPr id="271" name="Oval 270"/>
            <p:cNvSpPr/>
            <p:nvPr/>
          </p:nvSpPr>
          <p:spPr>
            <a:xfrm>
              <a:off x="1236192" y="6007691"/>
              <a:ext cx="72000" cy="720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white"/>
                </a:solidFill>
              </a:endParaRPr>
            </a:p>
          </p:txBody>
        </p:sp>
        <p:sp>
          <p:nvSpPr>
            <p:cNvPr id="272" name="Oval 271"/>
            <p:cNvSpPr/>
            <p:nvPr/>
          </p:nvSpPr>
          <p:spPr>
            <a:xfrm>
              <a:off x="1156807" y="5912945"/>
              <a:ext cx="236340" cy="236340"/>
            </a:xfrm>
            <a:prstGeom prst="ellipse">
              <a:avLst/>
            </a:prstGeom>
            <a:solidFill>
              <a:srgbClr val="FCFDCF"/>
            </a:solidFill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white"/>
                </a:solidFill>
              </a:endParaRPr>
            </a:p>
          </p:txBody>
        </p:sp>
        <p:cxnSp>
          <p:nvCxnSpPr>
            <p:cNvPr id="273" name="Straight Connector 272"/>
            <p:cNvCxnSpPr/>
            <p:nvPr/>
          </p:nvCxnSpPr>
          <p:spPr>
            <a:xfrm>
              <a:off x="1238819" y="5970494"/>
              <a:ext cx="0" cy="60621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4" name="Straight Connector 273"/>
            <p:cNvCxnSpPr/>
            <p:nvPr/>
          </p:nvCxnSpPr>
          <p:spPr>
            <a:xfrm>
              <a:off x="1308259" y="5970494"/>
              <a:ext cx="0" cy="60621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75" name="Arc 274"/>
            <p:cNvSpPr/>
            <p:nvPr/>
          </p:nvSpPr>
          <p:spPr>
            <a:xfrm rot="18900000">
              <a:off x="1180422" y="6064934"/>
              <a:ext cx="192517" cy="192517"/>
            </a:xfrm>
            <a:prstGeom prst="arc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black"/>
                </a:solidFill>
              </a:endParaRPr>
            </a:p>
          </p:txBody>
        </p:sp>
      </p:grpSp>
      <p:grpSp>
        <p:nvGrpSpPr>
          <p:cNvPr id="276" name="Group 275"/>
          <p:cNvGrpSpPr/>
          <p:nvPr/>
        </p:nvGrpSpPr>
        <p:grpSpPr>
          <a:xfrm>
            <a:off x="3574966" y="5928810"/>
            <a:ext cx="218160" cy="344506"/>
            <a:chOff x="1156807" y="5912945"/>
            <a:chExt cx="236340" cy="344506"/>
          </a:xfrm>
        </p:grpSpPr>
        <p:sp>
          <p:nvSpPr>
            <p:cNvPr id="277" name="Oval 276"/>
            <p:cNvSpPr/>
            <p:nvPr/>
          </p:nvSpPr>
          <p:spPr>
            <a:xfrm>
              <a:off x="1236192" y="6007691"/>
              <a:ext cx="72000" cy="720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white"/>
                </a:solidFill>
              </a:endParaRPr>
            </a:p>
          </p:txBody>
        </p:sp>
        <p:sp>
          <p:nvSpPr>
            <p:cNvPr id="278" name="Oval 277"/>
            <p:cNvSpPr/>
            <p:nvPr/>
          </p:nvSpPr>
          <p:spPr>
            <a:xfrm>
              <a:off x="1156807" y="5912945"/>
              <a:ext cx="236340" cy="236340"/>
            </a:xfrm>
            <a:prstGeom prst="ellipse">
              <a:avLst/>
            </a:prstGeom>
            <a:solidFill>
              <a:srgbClr val="FCFDCF"/>
            </a:solidFill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white"/>
                </a:solidFill>
              </a:endParaRPr>
            </a:p>
          </p:txBody>
        </p:sp>
        <p:cxnSp>
          <p:nvCxnSpPr>
            <p:cNvPr id="279" name="Straight Connector 278"/>
            <p:cNvCxnSpPr/>
            <p:nvPr/>
          </p:nvCxnSpPr>
          <p:spPr>
            <a:xfrm>
              <a:off x="1238819" y="5970494"/>
              <a:ext cx="0" cy="60621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0" name="Straight Connector 279"/>
            <p:cNvCxnSpPr/>
            <p:nvPr/>
          </p:nvCxnSpPr>
          <p:spPr>
            <a:xfrm>
              <a:off x="1308259" y="5970494"/>
              <a:ext cx="0" cy="60621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81" name="Arc 280"/>
            <p:cNvSpPr/>
            <p:nvPr/>
          </p:nvSpPr>
          <p:spPr>
            <a:xfrm rot="18900000">
              <a:off x="1180422" y="6064934"/>
              <a:ext cx="192517" cy="192517"/>
            </a:xfrm>
            <a:prstGeom prst="arc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black"/>
                </a:solidFill>
              </a:endParaRPr>
            </a:p>
          </p:txBody>
        </p:sp>
      </p:grpSp>
      <p:grpSp>
        <p:nvGrpSpPr>
          <p:cNvPr id="282" name="Group 281"/>
          <p:cNvGrpSpPr/>
          <p:nvPr/>
        </p:nvGrpSpPr>
        <p:grpSpPr>
          <a:xfrm>
            <a:off x="1063742" y="5409223"/>
            <a:ext cx="218048" cy="236219"/>
            <a:chOff x="0" y="0"/>
            <a:chExt cx="236340" cy="236340"/>
          </a:xfrm>
        </p:grpSpPr>
        <p:sp>
          <p:nvSpPr>
            <p:cNvPr id="283" name="Oval 282"/>
            <p:cNvSpPr/>
            <p:nvPr/>
          </p:nvSpPr>
          <p:spPr>
            <a:xfrm>
              <a:off x="79385" y="94746"/>
              <a:ext cx="72000" cy="72000"/>
            </a:xfrm>
            <a:prstGeom prst="ellipse">
              <a:avLst/>
            </a:prstGeom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GB" sz="1200" kern="100">
                  <a:solidFill>
                    <a:prstClr val="white"/>
                  </a:solidFill>
                  <a:ea typeface="Times New Roman"/>
                  <a:cs typeface="Times New Roman"/>
                </a:rPr>
                <a:t> </a:t>
              </a:r>
              <a:endParaRPr lang="en-GB" sz="1200" kern="100">
                <a:solidFill>
                  <a:prstClr val="white"/>
                </a:solidFill>
                <a:ea typeface="新細明體"/>
                <a:cs typeface="Times New Roman"/>
              </a:endParaRPr>
            </a:p>
          </p:txBody>
        </p:sp>
        <p:sp>
          <p:nvSpPr>
            <p:cNvPr id="284" name="Oval 283"/>
            <p:cNvSpPr/>
            <p:nvPr/>
          </p:nvSpPr>
          <p:spPr>
            <a:xfrm>
              <a:off x="0" y="0"/>
              <a:ext cx="236340" cy="236340"/>
            </a:xfrm>
            <a:prstGeom prst="ellipse">
              <a:avLst/>
            </a:prstGeom>
            <a:solidFill>
              <a:srgbClr val="FCFDCF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GB" sz="1200" kern="100">
                  <a:solidFill>
                    <a:prstClr val="white"/>
                  </a:solidFill>
                  <a:ea typeface="Times New Roman"/>
                  <a:cs typeface="Times New Roman"/>
                </a:rPr>
                <a:t> </a:t>
              </a:r>
              <a:endParaRPr lang="en-GB" sz="1200" kern="100">
                <a:solidFill>
                  <a:prstClr val="white"/>
                </a:solidFill>
                <a:ea typeface="新細明體"/>
                <a:cs typeface="Times New Roman"/>
              </a:endParaRPr>
            </a:p>
          </p:txBody>
        </p:sp>
        <p:cxnSp>
          <p:nvCxnSpPr>
            <p:cNvPr id="285" name="Straight Connector 284"/>
            <p:cNvCxnSpPr/>
            <p:nvPr/>
          </p:nvCxnSpPr>
          <p:spPr>
            <a:xfrm>
              <a:off x="82012" y="57549"/>
              <a:ext cx="0" cy="60621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6" name="Straight Connector 285"/>
            <p:cNvCxnSpPr/>
            <p:nvPr/>
          </p:nvCxnSpPr>
          <p:spPr>
            <a:xfrm>
              <a:off x="151452" y="57549"/>
              <a:ext cx="0" cy="60621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7" name="Straight Connector 286"/>
            <p:cNvCxnSpPr/>
            <p:nvPr/>
          </p:nvCxnSpPr>
          <p:spPr>
            <a:xfrm>
              <a:off x="55818" y="164538"/>
              <a:ext cx="123872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88" name="Group 287"/>
          <p:cNvGrpSpPr/>
          <p:nvPr/>
        </p:nvGrpSpPr>
        <p:grpSpPr>
          <a:xfrm>
            <a:off x="2212355" y="6417335"/>
            <a:ext cx="218048" cy="236219"/>
            <a:chOff x="0" y="0"/>
            <a:chExt cx="236340" cy="236340"/>
          </a:xfrm>
        </p:grpSpPr>
        <p:sp>
          <p:nvSpPr>
            <p:cNvPr id="289" name="Oval 288"/>
            <p:cNvSpPr/>
            <p:nvPr/>
          </p:nvSpPr>
          <p:spPr>
            <a:xfrm>
              <a:off x="79385" y="94746"/>
              <a:ext cx="72000" cy="72000"/>
            </a:xfrm>
            <a:prstGeom prst="ellipse">
              <a:avLst/>
            </a:prstGeom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GB" sz="1200" kern="100">
                  <a:solidFill>
                    <a:prstClr val="white"/>
                  </a:solidFill>
                  <a:ea typeface="Times New Roman"/>
                  <a:cs typeface="Times New Roman"/>
                </a:rPr>
                <a:t> </a:t>
              </a:r>
              <a:endParaRPr lang="en-GB" sz="1200" kern="100">
                <a:solidFill>
                  <a:prstClr val="white"/>
                </a:solidFill>
                <a:ea typeface="新細明體"/>
                <a:cs typeface="Times New Roman"/>
              </a:endParaRPr>
            </a:p>
          </p:txBody>
        </p:sp>
        <p:sp>
          <p:nvSpPr>
            <p:cNvPr id="290" name="Oval 289"/>
            <p:cNvSpPr/>
            <p:nvPr/>
          </p:nvSpPr>
          <p:spPr>
            <a:xfrm>
              <a:off x="0" y="0"/>
              <a:ext cx="236340" cy="236340"/>
            </a:xfrm>
            <a:prstGeom prst="ellipse">
              <a:avLst/>
            </a:prstGeom>
            <a:solidFill>
              <a:srgbClr val="FCFDCF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GB" sz="1200" kern="100">
                  <a:solidFill>
                    <a:prstClr val="white"/>
                  </a:solidFill>
                  <a:ea typeface="Times New Roman"/>
                  <a:cs typeface="Times New Roman"/>
                </a:rPr>
                <a:t> </a:t>
              </a:r>
              <a:endParaRPr lang="en-GB" sz="1200" kern="100">
                <a:solidFill>
                  <a:prstClr val="white"/>
                </a:solidFill>
                <a:ea typeface="新細明體"/>
                <a:cs typeface="Times New Roman"/>
              </a:endParaRPr>
            </a:p>
          </p:txBody>
        </p:sp>
        <p:cxnSp>
          <p:nvCxnSpPr>
            <p:cNvPr id="291" name="Straight Connector 290"/>
            <p:cNvCxnSpPr/>
            <p:nvPr/>
          </p:nvCxnSpPr>
          <p:spPr>
            <a:xfrm>
              <a:off x="82012" y="57549"/>
              <a:ext cx="0" cy="60621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2" name="Straight Connector 291"/>
            <p:cNvCxnSpPr/>
            <p:nvPr/>
          </p:nvCxnSpPr>
          <p:spPr>
            <a:xfrm>
              <a:off x="151452" y="57549"/>
              <a:ext cx="0" cy="60621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3" name="Straight Connector 292"/>
            <p:cNvCxnSpPr/>
            <p:nvPr/>
          </p:nvCxnSpPr>
          <p:spPr>
            <a:xfrm>
              <a:off x="55818" y="164538"/>
              <a:ext cx="123872" cy="0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294" name="Group 293"/>
          <p:cNvGrpSpPr/>
          <p:nvPr/>
        </p:nvGrpSpPr>
        <p:grpSpPr>
          <a:xfrm>
            <a:off x="1063739" y="5913279"/>
            <a:ext cx="218049" cy="236855"/>
            <a:chOff x="0" y="0"/>
            <a:chExt cx="315197" cy="316538"/>
          </a:xfrm>
        </p:grpSpPr>
        <p:sp>
          <p:nvSpPr>
            <p:cNvPr id="295" name="Oval 294"/>
            <p:cNvSpPr/>
            <p:nvPr/>
          </p:nvSpPr>
          <p:spPr>
            <a:xfrm>
              <a:off x="0" y="1341"/>
              <a:ext cx="315197" cy="315197"/>
            </a:xfrm>
            <a:prstGeom prst="ellipse">
              <a:avLst/>
            </a:prstGeom>
            <a:solidFill>
              <a:srgbClr val="FCFDCF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GB" sz="1200" kern="100" dirty="0">
                  <a:solidFill>
                    <a:prstClr val="white"/>
                  </a:solidFill>
                  <a:ea typeface="Times New Roman"/>
                  <a:cs typeface="Times New Roman"/>
                </a:rPr>
                <a:t> </a:t>
              </a:r>
              <a:endParaRPr lang="en-GB" sz="1200" kern="100" dirty="0">
                <a:solidFill>
                  <a:prstClr val="white"/>
                </a:solidFill>
                <a:ea typeface="新細明體"/>
                <a:cs typeface="Times New Roman"/>
              </a:endParaRPr>
            </a:p>
          </p:txBody>
        </p:sp>
        <p:cxnSp>
          <p:nvCxnSpPr>
            <p:cNvPr id="296" name="Straight Connector 295"/>
            <p:cNvCxnSpPr/>
            <p:nvPr/>
          </p:nvCxnSpPr>
          <p:spPr>
            <a:xfrm>
              <a:off x="109376" y="78092"/>
              <a:ext cx="0" cy="80847"/>
            </a:xfrm>
            <a:prstGeom prst="line">
              <a:avLst/>
            </a:prstGeom>
            <a:ln w="1905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7" name="Straight Connector 296"/>
            <p:cNvCxnSpPr/>
            <p:nvPr/>
          </p:nvCxnSpPr>
          <p:spPr>
            <a:xfrm>
              <a:off x="201985" y="78092"/>
              <a:ext cx="0" cy="80847"/>
            </a:xfrm>
            <a:prstGeom prst="line">
              <a:avLst/>
            </a:prstGeom>
            <a:ln w="1905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98" name="Arc 297"/>
            <p:cNvSpPr/>
            <p:nvPr/>
          </p:nvSpPr>
          <p:spPr>
            <a:xfrm rot="8150065">
              <a:off x="31494" y="0"/>
              <a:ext cx="256752" cy="256752"/>
            </a:xfrm>
            <a:prstGeom prst="arc">
              <a:avLst/>
            </a:prstGeom>
            <a:ln w="1905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r>
                <a:rPr lang="en-GB" sz="1200" kern="100" dirty="0">
                  <a:solidFill>
                    <a:prstClr val="black"/>
                  </a:solidFill>
                  <a:ea typeface="Times New Roman"/>
                  <a:cs typeface="Times New Roman"/>
                </a:rPr>
                <a:t> </a:t>
              </a:r>
              <a:endParaRPr lang="en-GB" sz="1200" kern="100" dirty="0">
                <a:solidFill>
                  <a:prstClr val="black"/>
                </a:solidFill>
                <a:ea typeface="新細明體"/>
                <a:cs typeface="Times New Roman"/>
              </a:endParaRPr>
            </a:p>
          </p:txBody>
        </p:sp>
      </p:grpSp>
      <p:grpSp>
        <p:nvGrpSpPr>
          <p:cNvPr id="299" name="Group 298"/>
          <p:cNvGrpSpPr/>
          <p:nvPr/>
        </p:nvGrpSpPr>
        <p:grpSpPr>
          <a:xfrm>
            <a:off x="2212353" y="5424396"/>
            <a:ext cx="218049" cy="236855"/>
            <a:chOff x="0" y="1"/>
            <a:chExt cx="315197" cy="316537"/>
          </a:xfrm>
        </p:grpSpPr>
        <p:sp>
          <p:nvSpPr>
            <p:cNvPr id="300" name="Oval 299"/>
            <p:cNvSpPr/>
            <p:nvPr/>
          </p:nvSpPr>
          <p:spPr>
            <a:xfrm>
              <a:off x="0" y="1341"/>
              <a:ext cx="315197" cy="315197"/>
            </a:xfrm>
            <a:prstGeom prst="ellipse">
              <a:avLst/>
            </a:prstGeom>
            <a:solidFill>
              <a:srgbClr val="FCFDCF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GB" sz="1200" kern="100" dirty="0">
                  <a:solidFill>
                    <a:prstClr val="white"/>
                  </a:solidFill>
                  <a:ea typeface="Times New Roman"/>
                  <a:cs typeface="Times New Roman"/>
                </a:rPr>
                <a:t> </a:t>
              </a:r>
              <a:endParaRPr lang="en-GB" sz="1200" kern="100" dirty="0">
                <a:solidFill>
                  <a:prstClr val="white"/>
                </a:solidFill>
                <a:ea typeface="新細明體"/>
                <a:cs typeface="Times New Roman"/>
              </a:endParaRPr>
            </a:p>
          </p:txBody>
        </p:sp>
        <p:cxnSp>
          <p:nvCxnSpPr>
            <p:cNvPr id="301" name="Straight Connector 300"/>
            <p:cNvCxnSpPr/>
            <p:nvPr/>
          </p:nvCxnSpPr>
          <p:spPr>
            <a:xfrm>
              <a:off x="109376" y="78092"/>
              <a:ext cx="0" cy="80847"/>
            </a:xfrm>
            <a:prstGeom prst="line">
              <a:avLst/>
            </a:prstGeom>
            <a:ln w="1905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2" name="Straight Connector 301"/>
            <p:cNvCxnSpPr/>
            <p:nvPr/>
          </p:nvCxnSpPr>
          <p:spPr>
            <a:xfrm>
              <a:off x="201985" y="78092"/>
              <a:ext cx="0" cy="80847"/>
            </a:xfrm>
            <a:prstGeom prst="line">
              <a:avLst/>
            </a:prstGeom>
            <a:ln w="1905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03" name="Arc 302"/>
            <p:cNvSpPr/>
            <p:nvPr/>
          </p:nvSpPr>
          <p:spPr>
            <a:xfrm rot="8150065">
              <a:off x="31494" y="1"/>
              <a:ext cx="256752" cy="256751"/>
            </a:xfrm>
            <a:prstGeom prst="arc">
              <a:avLst/>
            </a:prstGeom>
            <a:ln w="1905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r>
                <a:rPr lang="en-GB" sz="1200" kern="100" dirty="0">
                  <a:solidFill>
                    <a:prstClr val="black"/>
                  </a:solidFill>
                  <a:ea typeface="Times New Roman"/>
                  <a:cs typeface="Times New Roman"/>
                </a:rPr>
                <a:t> </a:t>
              </a:r>
              <a:endParaRPr lang="en-GB" sz="1200" kern="100" dirty="0">
                <a:solidFill>
                  <a:prstClr val="black"/>
                </a:solidFill>
                <a:ea typeface="新細明體"/>
                <a:cs typeface="Times New Roman"/>
              </a:endParaRPr>
            </a:p>
          </p:txBody>
        </p:sp>
      </p:grpSp>
      <p:grpSp>
        <p:nvGrpSpPr>
          <p:cNvPr id="304" name="Group 303"/>
          <p:cNvGrpSpPr/>
          <p:nvPr/>
        </p:nvGrpSpPr>
        <p:grpSpPr>
          <a:xfrm>
            <a:off x="1069449" y="6417335"/>
            <a:ext cx="218049" cy="236855"/>
            <a:chOff x="0" y="0"/>
            <a:chExt cx="315197" cy="316538"/>
          </a:xfrm>
        </p:grpSpPr>
        <p:sp>
          <p:nvSpPr>
            <p:cNvPr id="305" name="Oval 304"/>
            <p:cNvSpPr/>
            <p:nvPr/>
          </p:nvSpPr>
          <p:spPr>
            <a:xfrm>
              <a:off x="0" y="1341"/>
              <a:ext cx="315197" cy="315197"/>
            </a:xfrm>
            <a:prstGeom prst="ellipse">
              <a:avLst/>
            </a:prstGeom>
            <a:solidFill>
              <a:srgbClr val="FCFDCF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GB" sz="1200" kern="100" dirty="0">
                  <a:solidFill>
                    <a:prstClr val="white"/>
                  </a:solidFill>
                  <a:ea typeface="Times New Roman"/>
                  <a:cs typeface="Times New Roman"/>
                </a:rPr>
                <a:t> </a:t>
              </a:r>
              <a:endParaRPr lang="en-GB" sz="1200" kern="100" dirty="0">
                <a:solidFill>
                  <a:prstClr val="white"/>
                </a:solidFill>
                <a:ea typeface="新細明體"/>
                <a:cs typeface="Times New Roman"/>
              </a:endParaRPr>
            </a:p>
          </p:txBody>
        </p:sp>
        <p:cxnSp>
          <p:nvCxnSpPr>
            <p:cNvPr id="306" name="Straight Connector 305"/>
            <p:cNvCxnSpPr/>
            <p:nvPr/>
          </p:nvCxnSpPr>
          <p:spPr>
            <a:xfrm>
              <a:off x="109376" y="78092"/>
              <a:ext cx="0" cy="80847"/>
            </a:xfrm>
            <a:prstGeom prst="line">
              <a:avLst/>
            </a:prstGeom>
            <a:ln w="1905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7" name="Straight Connector 306"/>
            <p:cNvCxnSpPr/>
            <p:nvPr/>
          </p:nvCxnSpPr>
          <p:spPr>
            <a:xfrm>
              <a:off x="201985" y="78092"/>
              <a:ext cx="0" cy="80847"/>
            </a:xfrm>
            <a:prstGeom prst="line">
              <a:avLst/>
            </a:prstGeom>
            <a:ln w="1905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08" name="Arc 307"/>
            <p:cNvSpPr/>
            <p:nvPr/>
          </p:nvSpPr>
          <p:spPr>
            <a:xfrm rot="8150065">
              <a:off x="31494" y="0"/>
              <a:ext cx="256752" cy="256752"/>
            </a:xfrm>
            <a:prstGeom prst="arc">
              <a:avLst/>
            </a:prstGeom>
            <a:ln w="1905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r>
                <a:rPr lang="en-GB" sz="1200" kern="100" dirty="0">
                  <a:solidFill>
                    <a:prstClr val="black"/>
                  </a:solidFill>
                  <a:ea typeface="Times New Roman"/>
                  <a:cs typeface="Times New Roman"/>
                </a:rPr>
                <a:t> </a:t>
              </a:r>
              <a:endParaRPr lang="en-GB" sz="1200" kern="100" dirty="0">
                <a:solidFill>
                  <a:prstClr val="black"/>
                </a:solidFill>
                <a:ea typeface="新細明體"/>
                <a:cs typeface="Times New Roman"/>
              </a:endParaRPr>
            </a:p>
          </p:txBody>
        </p:sp>
      </p:grpSp>
      <p:grpSp>
        <p:nvGrpSpPr>
          <p:cNvPr id="309" name="Group 308"/>
          <p:cNvGrpSpPr/>
          <p:nvPr/>
        </p:nvGrpSpPr>
        <p:grpSpPr>
          <a:xfrm>
            <a:off x="1296380" y="6421532"/>
            <a:ext cx="218049" cy="236855"/>
            <a:chOff x="0" y="0"/>
            <a:chExt cx="315197" cy="316538"/>
          </a:xfrm>
        </p:grpSpPr>
        <p:sp>
          <p:nvSpPr>
            <p:cNvPr id="310" name="Oval 309"/>
            <p:cNvSpPr/>
            <p:nvPr/>
          </p:nvSpPr>
          <p:spPr>
            <a:xfrm>
              <a:off x="0" y="1341"/>
              <a:ext cx="315197" cy="315197"/>
            </a:xfrm>
            <a:prstGeom prst="ellipse">
              <a:avLst/>
            </a:prstGeom>
            <a:solidFill>
              <a:srgbClr val="FCFDCF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GB" sz="1200" kern="100">
                  <a:solidFill>
                    <a:prstClr val="white"/>
                  </a:solidFill>
                  <a:ea typeface="Times New Roman"/>
                  <a:cs typeface="Times New Roman"/>
                </a:rPr>
                <a:t> </a:t>
              </a:r>
              <a:endParaRPr lang="en-GB" sz="1200" kern="100">
                <a:solidFill>
                  <a:prstClr val="white"/>
                </a:solidFill>
                <a:ea typeface="新細明體"/>
                <a:cs typeface="Times New Roman"/>
              </a:endParaRPr>
            </a:p>
          </p:txBody>
        </p:sp>
        <p:cxnSp>
          <p:nvCxnSpPr>
            <p:cNvPr id="311" name="Straight Connector 310"/>
            <p:cNvCxnSpPr/>
            <p:nvPr/>
          </p:nvCxnSpPr>
          <p:spPr>
            <a:xfrm>
              <a:off x="109376" y="78092"/>
              <a:ext cx="0" cy="80847"/>
            </a:xfrm>
            <a:prstGeom prst="line">
              <a:avLst/>
            </a:prstGeom>
            <a:ln w="1905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2" name="Straight Connector 311"/>
            <p:cNvCxnSpPr/>
            <p:nvPr/>
          </p:nvCxnSpPr>
          <p:spPr>
            <a:xfrm>
              <a:off x="201985" y="78092"/>
              <a:ext cx="0" cy="80847"/>
            </a:xfrm>
            <a:prstGeom prst="line">
              <a:avLst/>
            </a:prstGeom>
            <a:ln w="1905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13" name="Arc 312"/>
            <p:cNvSpPr/>
            <p:nvPr/>
          </p:nvSpPr>
          <p:spPr>
            <a:xfrm rot="8150065">
              <a:off x="31494" y="0"/>
              <a:ext cx="256752" cy="256752"/>
            </a:xfrm>
            <a:prstGeom prst="arc">
              <a:avLst/>
            </a:prstGeom>
            <a:ln w="1905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r>
                <a:rPr lang="en-GB" sz="1200" kern="100" dirty="0">
                  <a:solidFill>
                    <a:prstClr val="black"/>
                  </a:solidFill>
                  <a:ea typeface="Times New Roman"/>
                  <a:cs typeface="Times New Roman"/>
                </a:rPr>
                <a:t> </a:t>
              </a:r>
              <a:endParaRPr lang="en-GB" sz="1200" kern="100" dirty="0">
                <a:solidFill>
                  <a:prstClr val="black"/>
                </a:solidFill>
                <a:ea typeface="新細明體"/>
                <a:cs typeface="Times New Roman"/>
              </a:endParaRPr>
            </a:p>
          </p:txBody>
        </p:sp>
      </p:grpSp>
      <p:grpSp>
        <p:nvGrpSpPr>
          <p:cNvPr id="314" name="Group 313"/>
          <p:cNvGrpSpPr/>
          <p:nvPr/>
        </p:nvGrpSpPr>
        <p:grpSpPr>
          <a:xfrm>
            <a:off x="2212353" y="5913279"/>
            <a:ext cx="218049" cy="236855"/>
            <a:chOff x="0" y="0"/>
            <a:chExt cx="315197" cy="316538"/>
          </a:xfrm>
        </p:grpSpPr>
        <p:sp>
          <p:nvSpPr>
            <p:cNvPr id="315" name="Oval 314"/>
            <p:cNvSpPr/>
            <p:nvPr/>
          </p:nvSpPr>
          <p:spPr>
            <a:xfrm>
              <a:off x="0" y="1341"/>
              <a:ext cx="315197" cy="315197"/>
            </a:xfrm>
            <a:prstGeom prst="ellipse">
              <a:avLst/>
            </a:prstGeom>
            <a:solidFill>
              <a:srgbClr val="FCFDCF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GB" sz="1200" kern="100" dirty="0">
                  <a:solidFill>
                    <a:prstClr val="white"/>
                  </a:solidFill>
                  <a:ea typeface="Times New Roman"/>
                  <a:cs typeface="Times New Roman"/>
                </a:rPr>
                <a:t> </a:t>
              </a:r>
              <a:endParaRPr lang="en-GB" sz="1200" kern="100" dirty="0">
                <a:solidFill>
                  <a:prstClr val="white"/>
                </a:solidFill>
                <a:ea typeface="新細明體"/>
                <a:cs typeface="Times New Roman"/>
              </a:endParaRPr>
            </a:p>
          </p:txBody>
        </p:sp>
        <p:cxnSp>
          <p:nvCxnSpPr>
            <p:cNvPr id="316" name="Straight Connector 315"/>
            <p:cNvCxnSpPr/>
            <p:nvPr/>
          </p:nvCxnSpPr>
          <p:spPr>
            <a:xfrm>
              <a:off x="109376" y="78092"/>
              <a:ext cx="0" cy="80847"/>
            </a:xfrm>
            <a:prstGeom prst="line">
              <a:avLst/>
            </a:prstGeom>
            <a:ln w="1905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7" name="Straight Connector 316"/>
            <p:cNvCxnSpPr/>
            <p:nvPr/>
          </p:nvCxnSpPr>
          <p:spPr>
            <a:xfrm>
              <a:off x="201985" y="78092"/>
              <a:ext cx="0" cy="80847"/>
            </a:xfrm>
            <a:prstGeom prst="line">
              <a:avLst/>
            </a:prstGeom>
            <a:ln w="1905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18" name="Arc 317"/>
            <p:cNvSpPr/>
            <p:nvPr/>
          </p:nvSpPr>
          <p:spPr>
            <a:xfrm rot="8150065">
              <a:off x="31494" y="0"/>
              <a:ext cx="256752" cy="256752"/>
            </a:xfrm>
            <a:prstGeom prst="arc">
              <a:avLst/>
            </a:prstGeom>
            <a:ln w="1905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r>
                <a:rPr lang="en-GB" sz="1200" kern="100" dirty="0">
                  <a:solidFill>
                    <a:prstClr val="black"/>
                  </a:solidFill>
                  <a:ea typeface="Times New Roman"/>
                  <a:cs typeface="Times New Roman"/>
                </a:rPr>
                <a:t> </a:t>
              </a:r>
              <a:endParaRPr lang="en-GB" sz="1200" kern="100" dirty="0">
                <a:solidFill>
                  <a:prstClr val="black"/>
                </a:solidFill>
                <a:ea typeface="新細明體"/>
                <a:cs typeface="Times New Roman"/>
              </a:endParaRPr>
            </a:p>
          </p:txBody>
        </p:sp>
      </p:grpSp>
      <p:grpSp>
        <p:nvGrpSpPr>
          <p:cNvPr id="319" name="Group 318"/>
          <p:cNvGrpSpPr/>
          <p:nvPr/>
        </p:nvGrpSpPr>
        <p:grpSpPr>
          <a:xfrm>
            <a:off x="2439284" y="5917476"/>
            <a:ext cx="218049" cy="236855"/>
            <a:chOff x="0" y="0"/>
            <a:chExt cx="315197" cy="316538"/>
          </a:xfrm>
        </p:grpSpPr>
        <p:sp>
          <p:nvSpPr>
            <p:cNvPr id="320" name="Oval 319"/>
            <p:cNvSpPr/>
            <p:nvPr/>
          </p:nvSpPr>
          <p:spPr>
            <a:xfrm>
              <a:off x="0" y="1341"/>
              <a:ext cx="315197" cy="315197"/>
            </a:xfrm>
            <a:prstGeom prst="ellipse">
              <a:avLst/>
            </a:prstGeom>
            <a:solidFill>
              <a:srgbClr val="FCFDCF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GB" sz="1200" kern="100">
                  <a:solidFill>
                    <a:prstClr val="white"/>
                  </a:solidFill>
                  <a:ea typeface="Times New Roman"/>
                  <a:cs typeface="Times New Roman"/>
                </a:rPr>
                <a:t> </a:t>
              </a:r>
              <a:endParaRPr lang="en-GB" sz="1200" kern="100">
                <a:solidFill>
                  <a:prstClr val="white"/>
                </a:solidFill>
                <a:ea typeface="新細明體"/>
                <a:cs typeface="Times New Roman"/>
              </a:endParaRPr>
            </a:p>
          </p:txBody>
        </p:sp>
        <p:cxnSp>
          <p:nvCxnSpPr>
            <p:cNvPr id="321" name="Straight Connector 320"/>
            <p:cNvCxnSpPr/>
            <p:nvPr/>
          </p:nvCxnSpPr>
          <p:spPr>
            <a:xfrm>
              <a:off x="109376" y="78092"/>
              <a:ext cx="0" cy="80847"/>
            </a:xfrm>
            <a:prstGeom prst="line">
              <a:avLst/>
            </a:prstGeom>
            <a:ln w="1905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2" name="Straight Connector 321"/>
            <p:cNvCxnSpPr/>
            <p:nvPr/>
          </p:nvCxnSpPr>
          <p:spPr>
            <a:xfrm>
              <a:off x="201985" y="78092"/>
              <a:ext cx="0" cy="80847"/>
            </a:xfrm>
            <a:prstGeom prst="line">
              <a:avLst/>
            </a:prstGeom>
            <a:ln w="1905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23" name="Arc 322"/>
            <p:cNvSpPr/>
            <p:nvPr/>
          </p:nvSpPr>
          <p:spPr>
            <a:xfrm rot="8150065">
              <a:off x="31494" y="0"/>
              <a:ext cx="256752" cy="256752"/>
            </a:xfrm>
            <a:prstGeom prst="arc">
              <a:avLst/>
            </a:prstGeom>
            <a:ln w="1905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r>
                <a:rPr lang="en-GB" sz="1200" kern="100" dirty="0">
                  <a:solidFill>
                    <a:prstClr val="black"/>
                  </a:solidFill>
                  <a:ea typeface="Times New Roman"/>
                  <a:cs typeface="Times New Roman"/>
                </a:rPr>
                <a:t> </a:t>
              </a:r>
              <a:endParaRPr lang="en-GB" sz="1200" kern="100" dirty="0">
                <a:solidFill>
                  <a:prstClr val="black"/>
                </a:solidFill>
                <a:ea typeface="新細明體"/>
                <a:cs typeface="Times New Roman"/>
              </a:endParaRPr>
            </a:p>
          </p:txBody>
        </p:sp>
      </p:grpSp>
      <p:sp>
        <p:nvSpPr>
          <p:cNvPr id="324" name="TextBox 323"/>
          <p:cNvSpPr txBox="1"/>
          <p:nvPr/>
        </p:nvSpPr>
        <p:spPr>
          <a:xfrm>
            <a:off x="5150616" y="6576252"/>
            <a:ext cx="3108543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zh-TW" altLang="en-US" sz="1200" kern="1200" dirty="0" smtClean="0">
                <a:solidFill>
                  <a:srgbClr val="00682F"/>
                </a:solidFill>
                <a:latin typeface="Century Gothic"/>
                <a:ea typeface="微軟正黑體"/>
                <a:cs typeface="Aharoni" panose="02010803020104030203" pitchFamily="2" charset="-79"/>
              </a:rPr>
              <a:t>香港</a:t>
            </a:r>
            <a:r>
              <a:rPr lang="zh-TW" altLang="en-US" sz="1200" kern="1200" dirty="0">
                <a:solidFill>
                  <a:srgbClr val="00682F"/>
                </a:solidFill>
                <a:latin typeface="Century Gothic"/>
                <a:ea typeface="微軟正黑體"/>
                <a:cs typeface="Aharoni" panose="02010803020104030203" pitchFamily="2" charset="-79"/>
              </a:rPr>
              <a:t>大學李嘉誠醫學院兒童</a:t>
            </a:r>
            <a:r>
              <a:rPr lang="zh-TW" altLang="en-US" sz="1200" kern="1200" dirty="0" smtClean="0">
                <a:solidFill>
                  <a:srgbClr val="00682F"/>
                </a:solidFill>
                <a:latin typeface="Century Gothic"/>
                <a:ea typeface="微軟正黑體"/>
                <a:cs typeface="Aharoni" panose="02010803020104030203" pitchFamily="2" charset="-79"/>
              </a:rPr>
              <a:t>及青少年科學系</a:t>
            </a:r>
            <a:endParaRPr lang="en-GB" sz="1200" kern="1200" dirty="0" smtClean="0">
              <a:solidFill>
                <a:srgbClr val="00682F"/>
              </a:solidFill>
              <a:latin typeface="Century Gothic"/>
              <a:ea typeface="+mn-ea"/>
              <a:cs typeface="Aharoni" panose="02010803020104030203" pitchFamily="2" charset="-79"/>
            </a:endParaRPr>
          </a:p>
        </p:txBody>
      </p:sp>
      <p:sp>
        <p:nvSpPr>
          <p:cNvPr id="159" name="Rectangle 158"/>
          <p:cNvSpPr/>
          <p:nvPr/>
        </p:nvSpPr>
        <p:spPr>
          <a:xfrm>
            <a:off x="8259159" y="147994"/>
            <a:ext cx="695868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zh-CN" altLang="en-US" sz="1800" u="sng" dirty="0">
                <a:latin typeface="Microsoft JhengHei" panose="020B0604030504040204" pitchFamily="34" charset="-120"/>
                <a:ea typeface="Microsoft JhengHei" panose="020B0604030504040204" pitchFamily="34" charset="-120"/>
                <a:hlinkClick r:id="rId16" action="ppaction://hlinksldjump"/>
              </a:rPr>
              <a:t>返</a:t>
            </a:r>
            <a:r>
              <a:rPr lang="zh-CN" altLang="en-US" sz="1800" u="sng" dirty="0" smtClean="0">
                <a:latin typeface="Microsoft JhengHei" panose="020B0604030504040204" pitchFamily="34" charset="-120"/>
                <a:ea typeface="Microsoft JhengHei" panose="020B0604030504040204" pitchFamily="34" charset="-120"/>
                <a:hlinkClick r:id="rId16" action="ppaction://hlinksldjump"/>
              </a:rPr>
              <a:t>回</a:t>
            </a:r>
            <a:endParaRPr lang="zh-CN" altLang="en-US" sz="1800" u="sng" dirty="0">
              <a:latin typeface="Microsoft JhengHei" panose="020B0604030504040204" pitchFamily="34" charset="-120"/>
              <a:ea typeface="Microsoft JhengHei" panose="020B0604030504040204" pitchFamily="34" charset="-120"/>
            </a:endParaRPr>
          </a:p>
        </p:txBody>
      </p:sp>
    </p:spTree>
    <p:extLst>
      <p:ext uri="{BB962C8B-B14F-4D97-AF65-F5344CB8AC3E}">
        <p14:creationId xmlns:p14="http://schemas.microsoft.com/office/powerpoint/2010/main" val="52544302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82" name="Picture 19" descr="C:\Users\Ivy\AppData\Local\Microsoft\Windows\Temporary Internet Files\Content.IE5\A9FPQCJM\large-sticking-plaster-66.6-6135[1].gif"/>
          <p:cNvPicPr>
            <a:picLocks noChangeAspect="1" noChangeArrowheads="1"/>
          </p:cNvPicPr>
          <p:nvPr/>
        </p:nvPicPr>
        <p:blipFill>
          <a:blip r:embed="rId3" cstate="print">
            <a:duotone>
              <a:schemeClr val="accent6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689019">
            <a:off x="4833009" y="3061800"/>
            <a:ext cx="861079" cy="84577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83" name="Picture 19" descr="C:\Users\Ivy\AppData\Local\Microsoft\Windows\Temporary Internet Files\Content.IE5\A9FPQCJM\large-sticking-plaster-66.6-6135[1].gif"/>
          <p:cNvPicPr>
            <a:picLocks noChangeAspect="1" noChangeArrowheads="1"/>
          </p:cNvPicPr>
          <p:nvPr/>
        </p:nvPicPr>
        <p:blipFill>
          <a:blip r:embed="rId3" cstate="print">
            <a:duotone>
              <a:schemeClr val="accent6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689019">
            <a:off x="4839396" y="301095"/>
            <a:ext cx="861079" cy="84577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84" name="Picture 19" descr="C:\Users\Ivy\AppData\Local\Microsoft\Windows\Temporary Internet Files\Content.IE5\A9FPQCJM\large-sticking-plaster-66.6-6135[1].gif"/>
          <p:cNvPicPr>
            <a:picLocks noChangeAspect="1" noChangeArrowheads="1"/>
          </p:cNvPicPr>
          <p:nvPr/>
        </p:nvPicPr>
        <p:blipFill>
          <a:blip r:embed="rId3" cstate="print">
            <a:duotone>
              <a:schemeClr val="accent6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689019">
            <a:off x="320707" y="3323549"/>
            <a:ext cx="861079" cy="84577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85" name="Picture 19" descr="C:\Users\Ivy\AppData\Local\Microsoft\Windows\Temporary Internet Files\Content.IE5\A9FPQCJM\large-sticking-plaster-66.6-6135[1].gif"/>
          <p:cNvPicPr>
            <a:picLocks noChangeAspect="1" noChangeArrowheads="1"/>
          </p:cNvPicPr>
          <p:nvPr/>
        </p:nvPicPr>
        <p:blipFill>
          <a:blip r:embed="rId3" cstate="print">
            <a:duotone>
              <a:schemeClr val="accent6">
                <a:shade val="45000"/>
                <a:satMod val="135000"/>
              </a:schemeClr>
              <a:prstClr val="white"/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689019">
            <a:off x="320707" y="909954"/>
            <a:ext cx="861079" cy="84577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aphicFrame>
        <p:nvGraphicFramePr>
          <p:cNvPr id="60" name="Chart 59"/>
          <p:cNvGraphicFramePr/>
          <p:nvPr>
            <p:extLst/>
          </p:nvPr>
        </p:nvGraphicFramePr>
        <p:xfrm>
          <a:off x="1963248" y="1083855"/>
          <a:ext cx="2615262" cy="24912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62" name="Chart 61"/>
          <p:cNvGraphicFramePr/>
          <p:nvPr>
            <p:extLst/>
          </p:nvPr>
        </p:nvGraphicFramePr>
        <p:xfrm>
          <a:off x="4832286" y="913695"/>
          <a:ext cx="4279637" cy="211484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cxnSp>
        <p:nvCxnSpPr>
          <p:cNvPr id="54" name="Straight Connector 53"/>
          <p:cNvCxnSpPr>
            <a:stCxn id="31" idx="4"/>
          </p:cNvCxnSpPr>
          <p:nvPr/>
        </p:nvCxnSpPr>
        <p:spPr>
          <a:xfrm>
            <a:off x="1723524" y="5072782"/>
            <a:ext cx="0" cy="1442798"/>
          </a:xfrm>
          <a:prstGeom prst="line">
            <a:avLst/>
          </a:prstGeom>
          <a:ln w="12700">
            <a:solidFill>
              <a:schemeClr val="accent1">
                <a:lumMod val="75000"/>
              </a:schemeClr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0" name="Straight Connector 49"/>
          <p:cNvCxnSpPr>
            <a:stCxn id="29" idx="4"/>
          </p:cNvCxnSpPr>
          <p:nvPr/>
        </p:nvCxnSpPr>
        <p:spPr>
          <a:xfrm>
            <a:off x="3062508" y="5067942"/>
            <a:ext cx="2120" cy="1442798"/>
          </a:xfrm>
          <a:prstGeom prst="line">
            <a:avLst/>
          </a:prstGeom>
          <a:ln w="12700">
            <a:solidFill>
              <a:schemeClr val="accent1">
                <a:lumMod val="75000"/>
              </a:schemeClr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2" name="Chart 1"/>
          <p:cNvGraphicFramePr/>
          <p:nvPr>
            <p:extLst/>
          </p:nvPr>
        </p:nvGraphicFramePr>
        <p:xfrm>
          <a:off x="4897384" y="3429800"/>
          <a:ext cx="3312823" cy="2712848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pic>
        <p:nvPicPr>
          <p:cNvPr id="5" name="Picture 4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210207" y="6276740"/>
            <a:ext cx="441366" cy="540000"/>
          </a:xfrm>
          <a:prstGeom prst="rect">
            <a:avLst/>
          </a:prstGeom>
        </p:spPr>
      </p:pic>
      <p:pic>
        <p:nvPicPr>
          <p:cNvPr id="6" name="Picture 5"/>
          <p:cNvPicPr>
            <a:picLocks noChangeAspect="1"/>
          </p:cNvPicPr>
          <p:nvPr/>
        </p:nvPicPr>
        <p:blipFill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659840" y="6276740"/>
            <a:ext cx="443077" cy="540000"/>
          </a:xfrm>
          <a:prstGeom prst="rect">
            <a:avLst/>
          </a:prstGeom>
        </p:spPr>
      </p:pic>
      <p:graphicFrame>
        <p:nvGraphicFramePr>
          <p:cNvPr id="19" name="Chart 18"/>
          <p:cNvGraphicFramePr>
            <a:graphicFrameLocks/>
          </p:cNvGraphicFramePr>
          <p:nvPr>
            <p:extLst/>
          </p:nvPr>
        </p:nvGraphicFramePr>
        <p:xfrm>
          <a:off x="2096963" y="1185585"/>
          <a:ext cx="2616735" cy="249025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9"/>
          </a:graphicData>
        </a:graphic>
      </p:graphicFrame>
      <p:sp>
        <p:nvSpPr>
          <p:cNvPr id="29" name="Oval 28"/>
          <p:cNvSpPr/>
          <p:nvPr/>
        </p:nvSpPr>
        <p:spPr>
          <a:xfrm>
            <a:off x="2879718" y="4671898"/>
            <a:ext cx="365579" cy="396044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sz="1800" kern="1200">
              <a:solidFill>
                <a:prstClr val="white"/>
              </a:solidFill>
            </a:endParaRPr>
          </a:p>
        </p:txBody>
      </p:sp>
      <p:sp>
        <p:nvSpPr>
          <p:cNvPr id="31" name="Oval 30"/>
          <p:cNvSpPr/>
          <p:nvPr/>
        </p:nvSpPr>
        <p:spPr>
          <a:xfrm>
            <a:off x="1540735" y="4676738"/>
            <a:ext cx="365579" cy="396044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sz="1800" kern="1200">
              <a:solidFill>
                <a:prstClr val="white"/>
              </a:solidFill>
            </a:endParaRPr>
          </a:p>
        </p:txBody>
      </p:sp>
      <p:sp>
        <p:nvSpPr>
          <p:cNvPr id="44" name="TextBox 43"/>
          <p:cNvSpPr txBox="1"/>
          <p:nvPr/>
        </p:nvSpPr>
        <p:spPr>
          <a:xfrm>
            <a:off x="407542" y="5382055"/>
            <a:ext cx="843501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1050" b="1" kern="1200" dirty="0" smtClean="0">
                <a:solidFill>
                  <a:srgbClr val="94C600">
                    <a:lumMod val="75000"/>
                  </a:srgbClr>
                </a:solidFill>
                <a:latin typeface="Century Gothic"/>
                <a:ea typeface="+mn-ea"/>
                <a:cs typeface="+mn-cs"/>
              </a:rPr>
              <a:t>2001-2004</a:t>
            </a:r>
            <a:endParaRPr lang="en-GB" sz="1050" b="1" kern="1200" baseline="-25000" dirty="0">
              <a:solidFill>
                <a:srgbClr val="94C600">
                  <a:lumMod val="75000"/>
                </a:srgbClr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45" name="TextBox 44"/>
          <p:cNvSpPr txBox="1"/>
          <p:nvPr/>
        </p:nvSpPr>
        <p:spPr>
          <a:xfrm>
            <a:off x="407542" y="5911000"/>
            <a:ext cx="843501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1050" b="1" kern="1200" dirty="0" smtClean="0">
                <a:solidFill>
                  <a:srgbClr val="94C600">
                    <a:lumMod val="75000"/>
                  </a:srgbClr>
                </a:solidFill>
                <a:latin typeface="Century Gothic"/>
                <a:ea typeface="+mn-ea"/>
                <a:cs typeface="+mn-cs"/>
              </a:rPr>
              <a:t>2005-2008</a:t>
            </a:r>
            <a:endParaRPr lang="en-GB" sz="1050" b="1" kern="1200" baseline="-25000" dirty="0">
              <a:solidFill>
                <a:srgbClr val="94C600">
                  <a:lumMod val="75000"/>
                </a:srgbClr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46" name="TextBox 45"/>
          <p:cNvSpPr txBox="1"/>
          <p:nvPr/>
        </p:nvSpPr>
        <p:spPr>
          <a:xfrm>
            <a:off x="407542" y="6451935"/>
            <a:ext cx="843501" cy="25391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en-GB" sz="1050" b="1" kern="1200" dirty="0" smtClean="0">
                <a:solidFill>
                  <a:srgbClr val="94C600">
                    <a:lumMod val="75000"/>
                  </a:srgbClr>
                </a:solidFill>
                <a:latin typeface="Century Gothic"/>
                <a:ea typeface="+mn-ea"/>
                <a:cs typeface="+mn-cs"/>
              </a:rPr>
              <a:t>2009-2012</a:t>
            </a:r>
            <a:endParaRPr lang="en-GB" sz="1050" b="1" kern="1200" baseline="-25000" dirty="0">
              <a:solidFill>
                <a:srgbClr val="94C600">
                  <a:lumMod val="75000"/>
                </a:srgbClr>
              </a:solidFill>
              <a:latin typeface="Century Gothic"/>
              <a:ea typeface="+mn-ea"/>
              <a:cs typeface="+mn-cs"/>
            </a:endParaRPr>
          </a:p>
        </p:txBody>
      </p:sp>
      <p:pic>
        <p:nvPicPr>
          <p:cNvPr id="61" name="Picture 33" descr="C:\Users\Ivy\AppData\Local\Microsoft\Windows\Temporary Internet Files\Content.IE5\A9FPQCJM\dollar-sign[1].jpg"/>
          <p:cNvPicPr>
            <a:picLocks noChangeAspect="1" noChangeArrowheads="1"/>
          </p:cNvPicPr>
          <p:nvPr/>
        </p:nvPicPr>
        <p:blipFill>
          <a:blip r:embed="rId10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duotone>
              <a:prstClr val="black"/>
              <a:schemeClr val="accent5">
                <a:tint val="45000"/>
                <a:satMod val="400000"/>
              </a:schemeClr>
            </a:duotone>
            <a:extLst>
              <a:ext uri="{BEBA8EAE-BF5A-486C-A8C5-ECC9F3942E4B}">
                <a14:imgProps xmlns:a14="http://schemas.microsoft.com/office/drawing/2010/main">
                  <a14:imgLayer r:embed="rId11">
                    <a14:imgEffect>
                      <a14:colorTemperature colorTemp="8800"/>
                    </a14:imgEffect>
                    <a14:imgEffect>
                      <a14:brightnessContrast bright="20000" contrast="-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20555015">
            <a:off x="209213" y="1784991"/>
            <a:ext cx="672768" cy="100826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0" name="Picture 23" descr="C:\Users\Ivy\AppData\Local\Microsoft\Windows\Temporary Internet Files\Content.IE5\BYR9RK3T\gi_patientharm_questionnaire_300-300x200[1].jpg"/>
          <p:cNvPicPr>
            <a:picLocks noChangeAspect="1" noChangeArrowheads="1"/>
          </p:cNvPicPr>
          <p:nvPr/>
        </p:nvPicPr>
        <p:blipFill>
          <a:blip r:embed="rId12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duotone>
              <a:prstClr val="black"/>
              <a:schemeClr val="accent1">
                <a:tint val="45000"/>
                <a:satMod val="400000"/>
              </a:schemeClr>
            </a:duoton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05353" y="4194021"/>
            <a:ext cx="999366" cy="721764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71" name="Picture 70"/>
          <p:cNvPicPr>
            <a:picLocks noChangeAspect="1"/>
          </p:cNvPicPr>
          <p:nvPr/>
        </p:nvPicPr>
        <p:blipFill rotWithShape="1">
          <a:blip r:embed="rId13" cstate="print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backgroundRemoval t="10000" b="90000" l="10000" r="90000">
                        <a14:foregroundMark x1="35509" y1="42016" x2="35509" y2="42016"/>
                        <a14:foregroundMark x1="38514" y1="48695" x2="38514" y2="48695"/>
                        <a14:foregroundMark x1="47402" y1="77838" x2="47402" y2="77838"/>
                        <a14:foregroundMark x1="48476" y1="73103" x2="48476" y2="73103"/>
                        <a14:foregroundMark x1="48647" y1="59624" x2="48647" y2="59624"/>
                        <a14:foregroundMark x1="43066" y1="60777" x2="43066" y2="60777"/>
                        <a14:foregroundMark x1="43753" y1="68913" x2="43753" y2="68913"/>
                        <a14:foregroundMark x1="45470" y1="30176" x2="45470" y2="30176"/>
                        <a14:foregroundMark x1="33705" y1="42137" x2="33705" y2="42137"/>
                        <a14:foregroundMark x1="34607" y1="39769" x2="34607" y2="39769"/>
                        <a14:foregroundMark x1="36539" y1="44262" x2="38085" y2="47662"/>
                        <a14:foregroundMark x1="39030" y1="49423" x2="42078" y2="52580"/>
                        <a14:foregroundMark x1="56290" y1="51913" x2="56290" y2="51913"/>
                        <a14:foregroundMark x1="57535" y1="53005" x2="61271" y2="51913"/>
                        <a14:foregroundMark x1="46930" y1="28233" x2="46930" y2="28233"/>
                        <a14:foregroundMark x1="45985" y1="29083" x2="45985" y2="29083"/>
                        <a14:foregroundMark x1="49592" y1="29265" x2="49592" y2="29265"/>
                        <a14:foregroundMark x1="50494" y1="29872" x2="50494" y2="29872"/>
                        <a14:foregroundMark x1="52769" y1="28658" x2="52769" y2="28658"/>
                        <a14:foregroundMark x1="51567" y1="29630" x2="51567" y2="29630"/>
                        <a14:foregroundMark x1="50365" y1="28537" x2="50365" y2="28537"/>
                        <a14:foregroundMark x1="55646" y1="29569" x2="55646" y2="29569"/>
                        <a14:foregroundMark x1="55990" y1="30844" x2="55990" y2="30844"/>
                        <a14:foregroundMark x1="57235" y1="30419" x2="57235" y2="30419"/>
                        <a14:foregroundMark x1="58824" y1="31330" x2="58824" y2="31330"/>
                        <a14:foregroundMark x1="58609" y1="33151" x2="58609" y2="33151"/>
                        <a14:foregroundMark x1="57192" y1="33455" x2="57192" y2="33455"/>
                        <a14:foregroundMark x1="54315" y1="30237" x2="54315" y2="30237"/>
                        <a14:foregroundMark x1="53027" y1="31330" x2="53027" y2="31330"/>
                        <a14:foregroundMark x1="58222" y1="35033" x2="58222" y2="35033"/>
                        <a14:foregroundMark x1="59081" y1="32726" x2="59081" y2="32726"/>
                        <a14:foregroundMark x1="59511" y1="31026" x2="59511" y2="31026"/>
                        <a14:foregroundMark x1="60369" y1="52216" x2="60369" y2="52216"/>
                        <a14:foregroundMark x1="57879" y1="53127" x2="57879" y2="53127"/>
                        <a14:foregroundMark x1="57407" y1="54827" x2="57407" y2="54827"/>
                        <a14:foregroundMark x1="44654" y1="32240" x2="44654" y2="32240"/>
                        <a14:foregroundMark x1="45170" y1="31148" x2="45170" y2="31148"/>
                        <a14:foregroundMark x1="57836" y1="36248" x2="57836" y2="36248"/>
                        <a14:foregroundMark x1="53328" y1="28537" x2="53328" y2="28537"/>
                        <a14:foregroundMark x1="51911" y1="28840" x2="51911" y2="28840"/>
                        <a14:foregroundMark x1="50837" y1="30662" x2="50837" y2="30662"/>
                        <a14:foregroundMark x1="51052" y1="32726" x2="51052" y2="32726"/>
                        <a14:foregroundMark x1="51911" y1="32665" x2="51911" y2="32665"/>
                        <a14:foregroundMark x1="48433" y1="28355" x2="48433" y2="28355"/>
                        <a14:foregroundMark x1="44139" y1="34608" x2="44139" y2="34608"/>
                        <a14:foregroundMark x1="53972" y1="76078" x2="53972" y2="76078"/>
                        <a14:foregroundMark x1="58308" y1="77110" x2="58308" y2="77110"/>
                        <a14:foregroundMark x1="53800" y1="70067" x2="53800" y2="70067"/>
                        <a14:foregroundMark x1="54702" y1="77838" x2="54702" y2="77838"/>
                        <a14:foregroundMark x1="46071" y1="78749" x2="46071" y2="78749"/>
                        <a14:foregroundMark x1="57278" y1="76988" x2="57278" y2="76988"/>
                        <a14:foregroundMark x1="59296" y1="76746" x2="59296" y2="76746"/>
                        <a14:foregroundMark x1="56290" y1="78628" x2="56290" y2="78628"/>
                        <a14:foregroundMark x1="55474" y1="79235" x2="55474" y2="79235"/>
                        <a14:foregroundMark x1="53242" y1="71706" x2="53242" y2="71706"/>
                        <a14:foregroundMark x1="53456" y1="72799" x2="53456" y2="72799"/>
                        <a14:foregroundMark x1="54787" y1="72981" x2="54787" y2="72981"/>
                        <a14:foregroundMark x1="53714" y1="74742" x2="53714" y2="74742"/>
                        <a14:foregroundMark x1="55389" y1="74985" x2="55389" y2="74985"/>
                        <a14:foregroundMark x1="54873" y1="74438" x2="54873" y2="74438"/>
                        <a14:foregroundMark x1="54573" y1="75835" x2="54573" y2="75835"/>
                        <a14:backgroundMark x1="45985" y1="31330" x2="45985" y2="31330"/>
                        <a14:backgroundMark x1="47574" y1="30844" x2="47574" y2="30844"/>
                        <a14:backgroundMark x1="49549" y1="30662" x2="49549" y2="30662"/>
                        <a14:backgroundMark x1="52383" y1="31087" x2="52383" y2="31087"/>
                        <a14:backgroundMark x1="54143" y1="31815" x2="54143" y2="31815"/>
                        <a14:backgroundMark x1="57535" y1="34487" x2="57535" y2="34487"/>
                        <a14:backgroundMark x1="46715" y1="32180" x2="46715" y2="32180"/>
                        <a14:backgroundMark x1="52812" y1="32240" x2="52812" y2="32240"/>
                        <a14:backgroundMark x1="56677" y1="31937" x2="56677" y2="31937"/>
                        <a14:backgroundMark x1="55217" y1="33212" x2="55217" y2="33212"/>
                      </a14:backgroundRemoval>
                    </a14:imgEffect>
                    <a14:imgEffect>
                      <a14:saturation sat="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33077" t="25575" r="32228" b="19498"/>
          <a:stretch/>
        </p:blipFill>
        <p:spPr>
          <a:xfrm>
            <a:off x="6636322" y="157347"/>
            <a:ext cx="723134" cy="1024126"/>
          </a:xfrm>
          <a:prstGeom prst="rect">
            <a:avLst/>
          </a:prstGeom>
        </p:spPr>
      </p:pic>
      <p:pic>
        <p:nvPicPr>
          <p:cNvPr id="72" name="Picture 36" descr="C:\Users\Ivy\AppData\Local\Microsoft\Windows\Temporary Internet Files\Content.IE5\Z2ME05OT\ambulance_plain_red[1].png"/>
          <p:cNvPicPr>
            <a:picLocks noChangeAspect="1" noChangeArrowheads="1"/>
          </p:cNvPicPr>
          <p:nvPr/>
        </p:nvPicPr>
        <p:blipFill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50049" y="3764296"/>
            <a:ext cx="720764" cy="78082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56" name="TextBox 255"/>
          <p:cNvSpPr txBox="1"/>
          <p:nvPr/>
        </p:nvSpPr>
        <p:spPr>
          <a:xfrm>
            <a:off x="243476" y="189462"/>
            <a:ext cx="2492990" cy="67710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TW" altLang="en-US" sz="2000" b="1" kern="1200" dirty="0">
                <a:solidFill>
                  <a:srgbClr val="00682F"/>
                </a:solidFill>
                <a:latin typeface="微軟正黑體"/>
                <a:ea typeface="微軟正黑體"/>
                <a:cs typeface="Aharoni" panose="02010803020104030203" pitchFamily="2" charset="-79"/>
              </a:rPr>
              <a:t>元朗區兒童</a:t>
            </a:r>
            <a:r>
              <a:rPr lang="zh-TW" altLang="en-US" sz="2000" b="1" kern="1200" dirty="0">
                <a:solidFill>
                  <a:srgbClr val="FF6700">
                    <a:lumMod val="75000"/>
                  </a:srgbClr>
                </a:solidFill>
                <a:latin typeface="微軟正黑體"/>
                <a:ea typeface="微軟正黑體"/>
                <a:cs typeface="Aharoni" panose="02010803020104030203" pitchFamily="2" charset="-79"/>
              </a:rPr>
              <a:t>損傷</a:t>
            </a:r>
            <a:r>
              <a:rPr lang="zh-TW" altLang="en-US" sz="2000" b="1" kern="1200" dirty="0">
                <a:solidFill>
                  <a:srgbClr val="00682F"/>
                </a:solidFill>
                <a:latin typeface="微軟正黑體"/>
                <a:ea typeface="微軟正黑體"/>
                <a:cs typeface="Aharoni" panose="02010803020104030203" pitchFamily="2" charset="-79"/>
              </a:rPr>
              <a:t>概覽</a:t>
            </a:r>
            <a:r>
              <a:rPr lang="en-GB" sz="2000" b="1" kern="1200" dirty="0" smtClean="0">
                <a:solidFill>
                  <a:srgbClr val="00682F"/>
                </a:solidFill>
                <a:latin typeface="Adobe 楷体 Std R" panose="02020400000000000000" pitchFamily="18" charset="-128"/>
                <a:ea typeface="Adobe 楷体 Std R" panose="02020400000000000000" pitchFamily="18" charset="-128"/>
                <a:cs typeface="Aharoni" panose="02010803020104030203" pitchFamily="2" charset="-79"/>
              </a:rPr>
              <a:t/>
            </a:r>
            <a:br>
              <a:rPr lang="en-GB" sz="2000" b="1" kern="1200" dirty="0" smtClean="0">
                <a:solidFill>
                  <a:srgbClr val="00682F"/>
                </a:solidFill>
                <a:latin typeface="Adobe 楷体 Std R" panose="02020400000000000000" pitchFamily="18" charset="-128"/>
                <a:ea typeface="Adobe 楷体 Std R" panose="02020400000000000000" pitchFamily="18" charset="-128"/>
                <a:cs typeface="Aharoni" panose="02010803020104030203" pitchFamily="2" charset="-79"/>
              </a:rPr>
            </a:br>
            <a:r>
              <a:rPr lang="en-GB" sz="1800" kern="1200" dirty="0" smtClean="0">
                <a:solidFill>
                  <a:srgbClr val="00682F"/>
                </a:solidFill>
                <a:latin typeface="Berlin Sans FB Demi" panose="020E0802020502020306" pitchFamily="34" charset="0"/>
                <a:ea typeface="+mn-ea"/>
                <a:cs typeface="Aharoni" panose="02010803020104030203" pitchFamily="2" charset="-79"/>
              </a:rPr>
              <a:t>2001-2012 </a:t>
            </a:r>
            <a:endParaRPr lang="en-GB" sz="1800" kern="1200" dirty="0">
              <a:solidFill>
                <a:srgbClr val="00682F"/>
              </a:solidFill>
              <a:latin typeface="Berlin Sans FB Demi" panose="020E0802020502020306" pitchFamily="34" charset="0"/>
              <a:ea typeface="+mn-ea"/>
              <a:cs typeface="Aharoni" panose="02010803020104030203" pitchFamily="2" charset="-79"/>
            </a:endParaRPr>
          </a:p>
        </p:txBody>
      </p:sp>
      <p:sp>
        <p:nvSpPr>
          <p:cNvPr id="263" name="TextBox 262"/>
          <p:cNvSpPr txBox="1"/>
          <p:nvPr/>
        </p:nvSpPr>
        <p:spPr>
          <a:xfrm>
            <a:off x="4749002" y="3383704"/>
            <a:ext cx="156966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TW" altLang="en-US" sz="1800" b="1" kern="1200" dirty="0" smtClean="0">
                <a:solidFill>
                  <a:srgbClr val="00682F"/>
                </a:solidFill>
                <a:latin typeface="Century Gothic"/>
                <a:ea typeface="微軟正黑體"/>
                <a:cs typeface="Aharoni" panose="02010803020104030203" pitchFamily="2" charset="-79"/>
              </a:rPr>
              <a:t>急症室求診率</a:t>
            </a:r>
            <a:endParaRPr lang="en-GB" sz="1800" b="1" kern="1200" dirty="0">
              <a:solidFill>
                <a:srgbClr val="00682F"/>
              </a:solidFill>
              <a:latin typeface="Century Gothic"/>
              <a:ea typeface="+mn-ea"/>
              <a:cs typeface="Aharoni" panose="02010803020104030203" pitchFamily="2" charset="-79"/>
            </a:endParaRPr>
          </a:p>
        </p:txBody>
      </p:sp>
      <p:sp>
        <p:nvSpPr>
          <p:cNvPr id="264" name="TextBox 263"/>
          <p:cNvSpPr txBox="1"/>
          <p:nvPr/>
        </p:nvSpPr>
        <p:spPr>
          <a:xfrm>
            <a:off x="4752165" y="624835"/>
            <a:ext cx="1107996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TW" altLang="en-US" sz="1800" b="1" kern="1200" dirty="0" smtClean="0">
                <a:solidFill>
                  <a:srgbClr val="00682F"/>
                </a:solidFill>
                <a:latin typeface="Century Gothic"/>
                <a:ea typeface="微軟正黑體"/>
                <a:cs typeface="Aharoni" panose="02010803020104030203" pitchFamily="2" charset="-79"/>
              </a:rPr>
              <a:t>高危組</a:t>
            </a:r>
            <a:r>
              <a:rPr lang="zh-TW" altLang="en-US" sz="1800" b="1" kern="1200" dirty="0">
                <a:solidFill>
                  <a:srgbClr val="00682F"/>
                </a:solidFill>
                <a:latin typeface="Century Gothic"/>
                <a:ea typeface="微軟正黑體"/>
                <a:cs typeface="Aharoni" panose="02010803020104030203" pitchFamily="2" charset="-79"/>
              </a:rPr>
              <a:t>別</a:t>
            </a:r>
            <a:endParaRPr lang="en-GB" sz="1800" b="1" kern="1200" dirty="0">
              <a:solidFill>
                <a:srgbClr val="00682F"/>
              </a:solidFill>
              <a:latin typeface="Century Gothic"/>
              <a:ea typeface="+mn-ea"/>
              <a:cs typeface="Aharoni" panose="02010803020104030203" pitchFamily="2" charset="-79"/>
            </a:endParaRPr>
          </a:p>
        </p:txBody>
      </p:sp>
      <p:sp>
        <p:nvSpPr>
          <p:cNvPr id="265" name="TextBox 264"/>
          <p:cNvSpPr txBox="1"/>
          <p:nvPr/>
        </p:nvSpPr>
        <p:spPr>
          <a:xfrm>
            <a:off x="218287" y="1240169"/>
            <a:ext cx="1800493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TW" altLang="en-US" sz="1800" b="1" kern="1200" dirty="0">
                <a:solidFill>
                  <a:srgbClr val="00682F"/>
                </a:solidFill>
                <a:latin typeface="Century Gothic"/>
                <a:ea typeface="微軟正黑體"/>
                <a:cs typeface="Aharoni" panose="02010803020104030203" pitchFamily="2" charset="-79"/>
              </a:rPr>
              <a:t>急症室醫療開支</a:t>
            </a:r>
            <a:endParaRPr lang="en-GB" sz="1800" b="1" kern="1200" dirty="0">
              <a:solidFill>
                <a:srgbClr val="00682F"/>
              </a:solidFill>
              <a:latin typeface="Century Gothic"/>
              <a:ea typeface="+mn-ea"/>
              <a:cs typeface="Aharoni" panose="02010803020104030203" pitchFamily="2" charset="-79"/>
            </a:endParaRPr>
          </a:p>
        </p:txBody>
      </p:sp>
      <p:sp>
        <p:nvSpPr>
          <p:cNvPr id="266" name="TextBox 265"/>
          <p:cNvSpPr txBox="1"/>
          <p:nvPr/>
        </p:nvSpPr>
        <p:spPr>
          <a:xfrm>
            <a:off x="218285" y="3657686"/>
            <a:ext cx="2262158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TW" altLang="en-US" sz="1800" b="1" kern="1200" dirty="0" smtClean="0">
                <a:solidFill>
                  <a:srgbClr val="00682F"/>
                </a:solidFill>
                <a:latin typeface="Century Gothic"/>
                <a:ea typeface="微軟正黑體"/>
                <a:cs typeface="Aharoni" panose="02010803020104030203" pitchFamily="2" charset="-79"/>
              </a:rPr>
              <a:t>值得注意之損傷種類</a:t>
            </a:r>
            <a:endParaRPr lang="en-GB" sz="1800" b="1" kern="1200" dirty="0">
              <a:solidFill>
                <a:srgbClr val="00682F"/>
              </a:solidFill>
              <a:latin typeface="Century Gothic"/>
              <a:ea typeface="+mn-ea"/>
              <a:cs typeface="Aharoni" panose="02010803020104030203" pitchFamily="2" charset="-79"/>
            </a:endParaRPr>
          </a:p>
        </p:txBody>
      </p:sp>
      <p:sp>
        <p:nvSpPr>
          <p:cNvPr id="267" name="TextBox 1"/>
          <p:cNvSpPr txBox="1"/>
          <p:nvPr/>
        </p:nvSpPr>
        <p:spPr>
          <a:xfrm>
            <a:off x="560430" y="1859876"/>
            <a:ext cx="1673496" cy="939165"/>
          </a:xfrm>
          <a:prstGeom prst="rect">
            <a:avLst/>
          </a:prstGeom>
        </p:spPr>
        <p:txBody>
          <a:bodyPr wrap="square" rtlCol="0"/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zh-TW" altLang="en-US" kern="1200" dirty="0" smtClean="0">
                <a:solidFill>
                  <a:prstClr val="black"/>
                </a:solidFill>
              </a:rPr>
              <a:t>每年</a:t>
            </a:r>
            <a:r>
              <a:rPr lang="zh-TW" altLang="en-US" kern="1200" dirty="0">
                <a:solidFill>
                  <a:prstClr val="black"/>
                </a:solidFill>
              </a:rPr>
              <a:t>有</a:t>
            </a:r>
            <a:r>
              <a:rPr lang="en-US" kern="1200" dirty="0">
                <a:solidFill>
                  <a:prstClr val="black"/>
                </a:solidFill>
              </a:rPr>
              <a:t> </a:t>
            </a:r>
            <a:r>
              <a:rPr lang="en-US" kern="1200" dirty="0" smtClean="0">
                <a:solidFill>
                  <a:prstClr val="black"/>
                </a:solidFill>
              </a:rPr>
              <a:t>2</a:t>
            </a:r>
            <a:r>
              <a:rPr lang="en-US" altLang="zh-TW" kern="1200" dirty="0" smtClean="0">
                <a:solidFill>
                  <a:prstClr val="black"/>
                </a:solidFill>
              </a:rPr>
              <a:t>9.1</a:t>
            </a:r>
            <a:r>
              <a:rPr lang="en-US" kern="1200" dirty="0" smtClean="0">
                <a:solidFill>
                  <a:prstClr val="black"/>
                </a:solidFill>
              </a:rPr>
              <a:t>% </a:t>
            </a:r>
            <a:r>
              <a:rPr lang="en-US" sz="2000" b="1" kern="1200" dirty="0" smtClean="0">
                <a:solidFill>
                  <a:srgbClr val="C00000"/>
                </a:solidFill>
              </a:rPr>
              <a:t>$1</a:t>
            </a:r>
            <a:r>
              <a:rPr lang="en-US" altLang="zh-TW" sz="2000" b="1" kern="1200" dirty="0" smtClean="0">
                <a:solidFill>
                  <a:srgbClr val="C00000"/>
                </a:solidFill>
              </a:rPr>
              <a:t>,165,575</a:t>
            </a:r>
            <a:endParaRPr lang="en-US" sz="1200" kern="1200" dirty="0" smtClean="0">
              <a:solidFill>
                <a:prstClr val="black"/>
              </a:solidFill>
            </a:endParaRPr>
          </a:p>
          <a:p>
            <a:pPr algn="ctr"/>
            <a:r>
              <a:rPr lang="zh-TW" altLang="en-US" sz="2400" b="1" kern="1200" dirty="0" smtClean="0">
                <a:solidFill>
                  <a:srgbClr val="C00000"/>
                </a:solidFill>
              </a:rPr>
              <a:t>可避免</a:t>
            </a:r>
            <a:endParaRPr lang="en-GB" sz="2800" b="1" kern="1200" dirty="0">
              <a:solidFill>
                <a:srgbClr val="C00000"/>
              </a:solidFill>
            </a:endParaRPr>
          </a:p>
        </p:txBody>
      </p:sp>
      <p:sp>
        <p:nvSpPr>
          <p:cNvPr id="268" name="TextBox 267"/>
          <p:cNvSpPr txBox="1"/>
          <p:nvPr/>
        </p:nvSpPr>
        <p:spPr>
          <a:xfrm>
            <a:off x="7038408" y="804038"/>
            <a:ext cx="1747594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TW" altLang="en-US" sz="1050" kern="1200" baseline="-25000" dirty="0" smtClean="0">
                <a:solidFill>
                  <a:prstClr val="black"/>
                </a:solidFill>
                <a:latin typeface="Century Gothic"/>
                <a:ea typeface="微軟正黑體"/>
                <a:cs typeface="+mn-cs"/>
              </a:rPr>
              <a:t>每十萬人</a:t>
            </a:r>
            <a:r>
              <a:rPr lang="en-GB" sz="3200" kern="1200" dirty="0" smtClean="0">
                <a:solidFill>
                  <a:prstClr val="black"/>
                </a:solidFill>
                <a:latin typeface="Century Gothic"/>
                <a:ea typeface="+mn-ea"/>
                <a:cs typeface="+mn-cs"/>
              </a:rPr>
              <a:t>7</a:t>
            </a:r>
            <a:r>
              <a:rPr lang="en-US" altLang="zh-TW" sz="3200" kern="1200" dirty="0" smtClean="0">
                <a:solidFill>
                  <a:prstClr val="black"/>
                </a:solidFill>
                <a:latin typeface="Century Gothic"/>
                <a:ea typeface="微軟正黑體"/>
                <a:cs typeface="+mn-cs"/>
              </a:rPr>
              <a:t>,975</a:t>
            </a:r>
            <a:r>
              <a:rPr lang="zh-TW" altLang="en-US" sz="1050" kern="1200" baseline="-25000" dirty="0" smtClean="0">
                <a:solidFill>
                  <a:prstClr val="black"/>
                </a:solidFill>
                <a:latin typeface="Century Gothic"/>
                <a:ea typeface="微軟正黑體"/>
                <a:cs typeface="+mn-cs"/>
              </a:rPr>
              <a:t>人次</a:t>
            </a:r>
            <a:endParaRPr lang="en-GB" sz="1050" kern="1200" baseline="-25000" dirty="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269" name="TextBox 1"/>
          <p:cNvSpPr txBox="1"/>
          <p:nvPr/>
        </p:nvSpPr>
        <p:spPr>
          <a:xfrm>
            <a:off x="2503357" y="2022232"/>
            <a:ext cx="1746691" cy="816952"/>
          </a:xfrm>
          <a:prstGeom prst="rect">
            <a:avLst/>
          </a:prstGeom>
        </p:spPr>
        <p:txBody>
          <a:bodyPr wrap="square" rtlCol="0"/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zh-TW" altLang="en-US" sz="1400" b="1" kern="1200" dirty="0" smtClean="0">
                <a:solidFill>
                  <a:prstClr val="black"/>
                </a:solidFill>
              </a:rPr>
              <a:t>每年</a:t>
            </a:r>
            <a:r>
              <a:rPr lang="zh-TW" altLang="en-US" sz="1600" b="1" kern="1200" dirty="0" smtClean="0">
                <a:solidFill>
                  <a:prstClr val="black"/>
                </a:solidFill>
              </a:rPr>
              <a:t>共</a:t>
            </a:r>
            <a:endParaRPr lang="en-US" sz="1400" b="1" kern="1200" dirty="0" smtClean="0">
              <a:solidFill>
                <a:prstClr val="black"/>
              </a:solidFill>
            </a:endParaRPr>
          </a:p>
          <a:p>
            <a:pPr algn="ctr"/>
            <a:r>
              <a:rPr lang="en-US" sz="2400" b="1" kern="1200" dirty="0" smtClean="0">
                <a:solidFill>
                  <a:prstClr val="black"/>
                </a:solidFill>
              </a:rPr>
              <a:t>$3</a:t>
            </a:r>
            <a:r>
              <a:rPr lang="en-US" altLang="zh-TW" sz="2400" b="1" kern="1200" dirty="0" smtClean="0">
                <a:solidFill>
                  <a:prstClr val="black"/>
                </a:solidFill>
              </a:rPr>
              <a:t>,999,392</a:t>
            </a:r>
            <a:r>
              <a:rPr lang="en-US" sz="2000" kern="1200" dirty="0" smtClean="0">
                <a:solidFill>
                  <a:prstClr val="black"/>
                </a:solidFill>
              </a:rPr>
              <a:t/>
            </a:r>
            <a:br>
              <a:rPr lang="en-US" sz="2000" kern="1200" dirty="0" smtClean="0">
                <a:solidFill>
                  <a:prstClr val="black"/>
                </a:solidFill>
              </a:rPr>
            </a:br>
            <a:endParaRPr lang="en-GB" sz="2800" b="1" kern="1200" dirty="0">
              <a:solidFill>
                <a:prstClr val="black"/>
              </a:solidFill>
            </a:endParaRPr>
          </a:p>
        </p:txBody>
      </p:sp>
      <p:sp>
        <p:nvSpPr>
          <p:cNvPr id="271" name="TextBox 1"/>
          <p:cNvSpPr txBox="1"/>
          <p:nvPr/>
        </p:nvSpPr>
        <p:spPr>
          <a:xfrm>
            <a:off x="2491963" y="4226208"/>
            <a:ext cx="1136492" cy="720000"/>
          </a:xfrm>
          <a:prstGeom prst="rect">
            <a:avLst/>
          </a:prstGeom>
        </p:spPr>
        <p:txBody>
          <a:bodyPr wrap="square" rtlCol="0"/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zh-TW" altLang="en-US" sz="1200" kern="1200" dirty="0">
                <a:solidFill>
                  <a:prstClr val="black"/>
                </a:solidFill>
              </a:rPr>
              <a:t>有待改善</a:t>
            </a:r>
            <a:endParaRPr lang="en-US" sz="1200" kern="1200" dirty="0">
              <a:solidFill>
                <a:prstClr val="black"/>
              </a:solidFill>
            </a:endParaRPr>
          </a:p>
          <a:p>
            <a:pPr algn="ctr"/>
            <a:r>
              <a:rPr lang="zh-TW" altLang="en-US" sz="1200" b="1" kern="1200" dirty="0" smtClean="0">
                <a:solidFill>
                  <a:srgbClr val="00682F"/>
                </a:solidFill>
              </a:rPr>
              <a:t>虐待兒童</a:t>
            </a:r>
            <a:endParaRPr lang="en-GB" sz="1200" b="1" kern="1200" dirty="0">
              <a:solidFill>
                <a:srgbClr val="00682F"/>
              </a:solidFill>
            </a:endParaRPr>
          </a:p>
        </p:txBody>
      </p:sp>
      <p:sp>
        <p:nvSpPr>
          <p:cNvPr id="272" name="TextBox 1"/>
          <p:cNvSpPr txBox="1"/>
          <p:nvPr/>
        </p:nvSpPr>
        <p:spPr>
          <a:xfrm>
            <a:off x="1046769" y="4221168"/>
            <a:ext cx="1337130" cy="720000"/>
          </a:xfrm>
          <a:prstGeom prst="rect">
            <a:avLst/>
          </a:prstGeom>
        </p:spPr>
        <p:txBody>
          <a:bodyPr wrap="square" rtlCol="0"/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zh-TW" altLang="en-US" sz="1200" kern="1200" dirty="0" smtClean="0">
                <a:solidFill>
                  <a:srgbClr val="C00000"/>
                </a:solidFill>
              </a:rPr>
              <a:t>惡化中</a:t>
            </a:r>
            <a:endParaRPr lang="en-US" sz="1200" kern="1200" dirty="0" smtClean="0">
              <a:solidFill>
                <a:srgbClr val="C00000"/>
              </a:solidFill>
            </a:endParaRPr>
          </a:p>
          <a:p>
            <a:pPr algn="ctr"/>
            <a:r>
              <a:rPr lang="zh-TW" altLang="en-US" sz="1200" b="1" kern="1200" dirty="0" smtClean="0">
                <a:solidFill>
                  <a:srgbClr val="00682F"/>
                </a:solidFill>
              </a:rPr>
              <a:t>非禮</a:t>
            </a:r>
            <a:endParaRPr lang="en-GB" sz="1200" b="1" kern="1200" dirty="0">
              <a:solidFill>
                <a:srgbClr val="00682F"/>
              </a:solidFill>
            </a:endParaRPr>
          </a:p>
        </p:txBody>
      </p:sp>
      <p:sp>
        <p:nvSpPr>
          <p:cNvPr id="273" name="TextBox 1"/>
          <p:cNvSpPr txBox="1"/>
          <p:nvPr/>
        </p:nvSpPr>
        <p:spPr>
          <a:xfrm>
            <a:off x="4917874" y="1109869"/>
            <a:ext cx="1315851" cy="324026"/>
          </a:xfrm>
          <a:prstGeom prst="rect">
            <a:avLst/>
          </a:prstGeom>
          <a:ln>
            <a:noFill/>
          </a:ln>
        </p:spPr>
        <p:txBody>
          <a:bodyPr wrap="none" rtlCol="0"/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r>
              <a:rPr lang="zh-TW" altLang="en-US" sz="1600" b="1" kern="1200" dirty="0" smtClean="0">
                <a:ln w="3175">
                  <a:solidFill>
                    <a:srgbClr val="002060"/>
                  </a:solidFill>
                </a:ln>
                <a:solidFill>
                  <a:srgbClr val="0070C0"/>
                </a:solidFill>
              </a:rPr>
              <a:t>男性</a:t>
            </a:r>
            <a:r>
              <a:rPr lang="en-US" sz="1600" kern="1200" dirty="0" smtClean="0">
                <a:ln w="3175">
                  <a:solidFill>
                    <a:srgbClr val="002060"/>
                  </a:solidFill>
                </a:ln>
                <a:solidFill>
                  <a:srgbClr val="0070C0"/>
                </a:solidFill>
              </a:rPr>
              <a:t> </a:t>
            </a:r>
            <a:r>
              <a:rPr lang="en-US" sz="1600" kern="1200" dirty="0" smtClean="0">
                <a:solidFill>
                  <a:prstClr val="black"/>
                </a:solidFill>
              </a:rPr>
              <a:t>0-4</a:t>
            </a:r>
            <a:r>
              <a:rPr lang="zh-TW" altLang="en-US" sz="1600" kern="1200" dirty="0" smtClean="0">
                <a:solidFill>
                  <a:prstClr val="black"/>
                </a:solidFill>
              </a:rPr>
              <a:t>歲</a:t>
            </a:r>
            <a:endParaRPr lang="en-GB" sz="1600" kern="1200" dirty="0">
              <a:solidFill>
                <a:prstClr val="black"/>
              </a:solidFill>
            </a:endParaRPr>
          </a:p>
        </p:txBody>
      </p:sp>
      <p:sp>
        <p:nvSpPr>
          <p:cNvPr id="274" name="TextBox 1"/>
          <p:cNvSpPr txBox="1"/>
          <p:nvPr/>
        </p:nvSpPr>
        <p:spPr>
          <a:xfrm>
            <a:off x="4917873" y="2492728"/>
            <a:ext cx="1315851" cy="324048"/>
          </a:xfrm>
          <a:prstGeom prst="rect">
            <a:avLst/>
          </a:prstGeom>
        </p:spPr>
        <p:txBody>
          <a:bodyPr wrap="none" rtlCol="0"/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r>
              <a:rPr lang="zh-TW" altLang="en-US" sz="1600" b="1" kern="1200" dirty="0" smtClean="0">
                <a:ln w="3175">
                  <a:solidFill>
                    <a:srgbClr val="002060"/>
                  </a:solidFill>
                </a:ln>
                <a:solidFill>
                  <a:srgbClr val="0070C0"/>
                </a:solidFill>
              </a:rPr>
              <a:t>男性 </a:t>
            </a:r>
            <a:r>
              <a:rPr lang="en-US" sz="1600" kern="1200" dirty="0" smtClean="0">
                <a:solidFill>
                  <a:prstClr val="black"/>
                </a:solidFill>
              </a:rPr>
              <a:t>15-19</a:t>
            </a:r>
            <a:r>
              <a:rPr lang="zh-TW" altLang="en-US" sz="1600" kern="1200" dirty="0" smtClean="0">
                <a:solidFill>
                  <a:prstClr val="black"/>
                </a:solidFill>
              </a:rPr>
              <a:t>歲</a:t>
            </a:r>
            <a:endParaRPr lang="en-GB" sz="1600" kern="1200" dirty="0">
              <a:solidFill>
                <a:prstClr val="black"/>
              </a:solidFill>
            </a:endParaRPr>
          </a:p>
        </p:txBody>
      </p:sp>
      <p:sp>
        <p:nvSpPr>
          <p:cNvPr id="275" name="TextBox 1"/>
          <p:cNvSpPr txBox="1"/>
          <p:nvPr/>
        </p:nvSpPr>
        <p:spPr>
          <a:xfrm>
            <a:off x="4917872" y="1580152"/>
            <a:ext cx="1315851" cy="324026"/>
          </a:xfrm>
          <a:prstGeom prst="rect">
            <a:avLst/>
          </a:prstGeom>
          <a:ln>
            <a:noFill/>
          </a:ln>
        </p:spPr>
        <p:txBody>
          <a:bodyPr wrap="none" rtlCol="0"/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r>
              <a:rPr lang="zh-TW" altLang="en-US" sz="1600" b="1" kern="1200" dirty="0" smtClean="0">
                <a:ln w="3175">
                  <a:solidFill>
                    <a:prstClr val="black"/>
                  </a:solidFill>
                </a:ln>
                <a:solidFill>
                  <a:srgbClr val="FF7C80"/>
                </a:solidFill>
              </a:rPr>
              <a:t>女性</a:t>
            </a:r>
            <a:r>
              <a:rPr lang="en-US" sz="1600" b="1" kern="1200" dirty="0" smtClean="0">
                <a:ln w="3175">
                  <a:solidFill>
                    <a:prstClr val="black"/>
                  </a:solidFill>
                </a:ln>
                <a:solidFill>
                  <a:srgbClr val="0070C0"/>
                </a:solidFill>
              </a:rPr>
              <a:t> </a:t>
            </a:r>
            <a:r>
              <a:rPr lang="en-US" sz="1600" kern="1200" dirty="0" smtClean="0">
                <a:solidFill>
                  <a:prstClr val="black"/>
                </a:solidFill>
              </a:rPr>
              <a:t>0-4</a:t>
            </a:r>
            <a:r>
              <a:rPr lang="zh-TW" altLang="en-US" sz="1600" kern="1200" dirty="0" smtClean="0">
                <a:solidFill>
                  <a:prstClr val="black"/>
                </a:solidFill>
              </a:rPr>
              <a:t>歲</a:t>
            </a:r>
            <a:endParaRPr lang="en-GB" sz="1600" kern="1200" dirty="0">
              <a:solidFill>
                <a:prstClr val="black"/>
              </a:solidFill>
            </a:endParaRPr>
          </a:p>
        </p:txBody>
      </p:sp>
      <p:sp>
        <p:nvSpPr>
          <p:cNvPr id="276" name="TextBox 1"/>
          <p:cNvSpPr txBox="1"/>
          <p:nvPr/>
        </p:nvSpPr>
        <p:spPr>
          <a:xfrm>
            <a:off x="4917870" y="2025382"/>
            <a:ext cx="1315851" cy="324026"/>
          </a:xfrm>
          <a:prstGeom prst="rect">
            <a:avLst/>
          </a:prstGeom>
          <a:ln>
            <a:noFill/>
          </a:ln>
        </p:spPr>
        <p:txBody>
          <a:bodyPr wrap="none" rtlCol="0"/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r>
              <a:rPr lang="zh-TW" altLang="en-US" sz="1600" b="1" kern="1200" dirty="0" smtClean="0">
                <a:ln w="3175">
                  <a:solidFill>
                    <a:srgbClr val="002060"/>
                  </a:solidFill>
                </a:ln>
                <a:solidFill>
                  <a:srgbClr val="0070C0"/>
                </a:solidFill>
              </a:rPr>
              <a:t>男性 </a:t>
            </a:r>
            <a:r>
              <a:rPr lang="en-US" altLang="zh-TW" sz="1600" kern="1200" dirty="0" smtClean="0">
                <a:solidFill>
                  <a:prstClr val="black"/>
                </a:solidFill>
              </a:rPr>
              <a:t>10-14</a:t>
            </a:r>
            <a:r>
              <a:rPr lang="zh-TW" altLang="en-US" sz="1600" kern="1200" dirty="0" smtClean="0">
                <a:solidFill>
                  <a:prstClr val="black"/>
                </a:solidFill>
              </a:rPr>
              <a:t>歲</a:t>
            </a:r>
            <a:endParaRPr lang="en-GB" sz="1600" kern="1200" dirty="0">
              <a:solidFill>
                <a:prstClr val="black"/>
              </a:solidFill>
            </a:endParaRPr>
          </a:p>
        </p:txBody>
      </p:sp>
      <p:sp>
        <p:nvSpPr>
          <p:cNvPr id="277" name="TextBox 276"/>
          <p:cNvSpPr txBox="1"/>
          <p:nvPr/>
        </p:nvSpPr>
        <p:spPr>
          <a:xfrm>
            <a:off x="6541485" y="1349322"/>
            <a:ext cx="1487908" cy="46166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TW" altLang="en-US" sz="1050" kern="1200" baseline="-25000" dirty="0" smtClean="0">
                <a:solidFill>
                  <a:prstClr val="black"/>
                </a:solidFill>
                <a:latin typeface="Century Gothic"/>
                <a:ea typeface="微軟正黑體"/>
                <a:cs typeface="+mn-cs"/>
              </a:rPr>
              <a:t>每十萬人</a:t>
            </a:r>
            <a:r>
              <a:rPr lang="en-US" sz="2400" kern="1200" dirty="0" smtClean="0">
                <a:solidFill>
                  <a:prstClr val="black"/>
                </a:solidFill>
                <a:latin typeface="Century Gothic"/>
                <a:ea typeface="+mn-ea"/>
                <a:cs typeface="+mn-cs"/>
              </a:rPr>
              <a:t>6</a:t>
            </a:r>
            <a:r>
              <a:rPr lang="en-US" altLang="zh-TW" sz="2400" kern="1200" dirty="0" smtClean="0">
                <a:solidFill>
                  <a:prstClr val="black"/>
                </a:solidFill>
                <a:latin typeface="Century Gothic"/>
                <a:ea typeface="微軟正黑體"/>
                <a:cs typeface="+mn-cs"/>
              </a:rPr>
              <a:t>,274</a:t>
            </a:r>
            <a:r>
              <a:rPr lang="zh-TW" altLang="en-US" sz="1050" kern="1200" baseline="-25000" dirty="0" smtClean="0">
                <a:solidFill>
                  <a:prstClr val="black"/>
                </a:solidFill>
                <a:latin typeface="Century Gothic"/>
                <a:ea typeface="微軟正黑體"/>
                <a:cs typeface="+mn-cs"/>
              </a:rPr>
              <a:t>人次</a:t>
            </a:r>
            <a:endParaRPr lang="en-GB" sz="1050" kern="1200" baseline="-25000" dirty="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278" name="TextBox 277"/>
          <p:cNvSpPr txBox="1"/>
          <p:nvPr/>
        </p:nvSpPr>
        <p:spPr>
          <a:xfrm>
            <a:off x="6197919" y="1861648"/>
            <a:ext cx="1364476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TW" altLang="en-US" sz="1050" kern="1200" baseline="-25000" dirty="0" smtClean="0">
                <a:solidFill>
                  <a:prstClr val="black"/>
                </a:solidFill>
                <a:latin typeface="Century Gothic"/>
                <a:ea typeface="微軟正黑體"/>
                <a:cs typeface="+mn-cs"/>
              </a:rPr>
              <a:t>每十萬人</a:t>
            </a:r>
            <a:r>
              <a:rPr lang="en-US" altLang="zh-TW" sz="2000" kern="1200" dirty="0" smtClean="0">
                <a:solidFill>
                  <a:prstClr val="black"/>
                </a:solidFill>
                <a:latin typeface="Century Gothic"/>
                <a:ea typeface="微軟正黑體"/>
                <a:cs typeface="+mn-cs"/>
              </a:rPr>
              <a:t>5,256</a:t>
            </a:r>
            <a:r>
              <a:rPr lang="zh-TW" altLang="en-US" sz="1050" kern="1200" baseline="-25000" dirty="0" smtClean="0">
                <a:solidFill>
                  <a:prstClr val="black"/>
                </a:solidFill>
                <a:latin typeface="Century Gothic"/>
                <a:ea typeface="微軟正黑體"/>
                <a:cs typeface="+mn-cs"/>
              </a:rPr>
              <a:t>人次</a:t>
            </a:r>
            <a:endParaRPr lang="en-GB" sz="1050" kern="1200" baseline="-25000" dirty="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279" name="TextBox 278"/>
          <p:cNvSpPr txBox="1"/>
          <p:nvPr/>
        </p:nvSpPr>
        <p:spPr>
          <a:xfrm>
            <a:off x="6180485" y="2318639"/>
            <a:ext cx="1364476" cy="40011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zh-TW" altLang="en-US" sz="1050" kern="1200" baseline="-25000" dirty="0" smtClean="0">
                <a:solidFill>
                  <a:prstClr val="black"/>
                </a:solidFill>
                <a:latin typeface="Century Gothic"/>
                <a:ea typeface="微軟正黑體"/>
                <a:cs typeface="+mn-cs"/>
              </a:rPr>
              <a:t>每十萬人</a:t>
            </a:r>
            <a:r>
              <a:rPr lang="en-US" altLang="zh-TW" sz="2000" kern="1200" dirty="0" smtClean="0">
                <a:solidFill>
                  <a:prstClr val="black"/>
                </a:solidFill>
                <a:latin typeface="Century Gothic"/>
                <a:ea typeface="微軟正黑體"/>
                <a:cs typeface="+mn-cs"/>
              </a:rPr>
              <a:t>5,140</a:t>
            </a:r>
            <a:r>
              <a:rPr lang="zh-TW" altLang="en-US" sz="1050" kern="1200" baseline="-25000" dirty="0" smtClean="0">
                <a:solidFill>
                  <a:prstClr val="black"/>
                </a:solidFill>
                <a:latin typeface="Century Gothic"/>
                <a:ea typeface="微軟正黑體"/>
                <a:cs typeface="+mn-cs"/>
              </a:rPr>
              <a:t>人次</a:t>
            </a:r>
            <a:endParaRPr lang="en-GB" sz="1050" kern="1200" baseline="-25000" dirty="0">
              <a:solidFill>
                <a:prstClr val="black"/>
              </a:solidFill>
              <a:latin typeface="Century Gothic"/>
              <a:ea typeface="+mn-ea"/>
              <a:cs typeface="+mn-cs"/>
            </a:endParaRPr>
          </a:p>
        </p:txBody>
      </p:sp>
      <p:sp>
        <p:nvSpPr>
          <p:cNvPr id="280" name="TextBox 1"/>
          <p:cNvSpPr txBox="1"/>
          <p:nvPr/>
        </p:nvSpPr>
        <p:spPr>
          <a:xfrm rot="16200000">
            <a:off x="4468965" y="4254916"/>
            <a:ext cx="1302855" cy="299092"/>
          </a:xfrm>
          <a:prstGeom prst="rect">
            <a:avLst/>
          </a:prstGeom>
        </p:spPr>
        <p:txBody>
          <a:bodyPr wrap="none" rtlCol="0"/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pPr algn="r"/>
            <a:r>
              <a:rPr lang="zh-TW" altLang="en-US" sz="1200" kern="1200" baseline="-25000" dirty="0" smtClean="0">
                <a:solidFill>
                  <a:prstClr val="black"/>
                </a:solidFill>
              </a:rPr>
              <a:t>每十萬人</a:t>
            </a:r>
            <a:r>
              <a:rPr lang="en-US" altLang="zh-TW" sz="1800" kern="1200" dirty="0" smtClean="0">
                <a:solidFill>
                  <a:prstClr val="black"/>
                </a:solidFill>
              </a:rPr>
              <a:t>5,309</a:t>
            </a:r>
            <a:r>
              <a:rPr lang="zh-TW" altLang="en-US" sz="1200" kern="1200" baseline="-25000" dirty="0" smtClean="0">
                <a:solidFill>
                  <a:prstClr val="black"/>
                </a:solidFill>
              </a:rPr>
              <a:t>人次</a:t>
            </a:r>
            <a:endParaRPr lang="en-GB" sz="1200" kern="1200" baseline="-25000" dirty="0">
              <a:solidFill>
                <a:prstClr val="black"/>
              </a:solidFill>
            </a:endParaRPr>
          </a:p>
        </p:txBody>
      </p:sp>
      <p:sp>
        <p:nvSpPr>
          <p:cNvPr id="281" name="TextBox 2"/>
          <p:cNvSpPr txBox="1"/>
          <p:nvPr/>
        </p:nvSpPr>
        <p:spPr>
          <a:xfrm rot="16200000">
            <a:off x="7265636" y="4210890"/>
            <a:ext cx="1302855" cy="299092"/>
          </a:xfrm>
          <a:prstGeom prst="rect">
            <a:avLst/>
          </a:prstGeom>
        </p:spPr>
        <p:txBody>
          <a:bodyPr wrap="none" rtlCol="0"/>
          <a:lstStyle>
            <a:lvl1pPr marL="0" indent="0">
              <a:defRPr sz="1100"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latin typeface="+mn-lt"/>
                <a:ea typeface="+mn-ea"/>
                <a:cs typeface="+mn-cs"/>
              </a:defRPr>
            </a:lvl9pPr>
          </a:lstStyle>
          <a:p>
            <a:pPr algn="r"/>
            <a:r>
              <a:rPr lang="zh-TW" altLang="en-US" sz="1200" kern="1200" baseline="-25000" dirty="0" smtClean="0">
                <a:solidFill>
                  <a:prstClr val="black"/>
                </a:solidFill>
              </a:rPr>
              <a:t>每十萬人</a:t>
            </a:r>
            <a:r>
              <a:rPr lang="en-US" altLang="zh-TW" sz="1800" kern="1200" dirty="0" smtClean="0">
                <a:solidFill>
                  <a:prstClr val="black"/>
                </a:solidFill>
              </a:rPr>
              <a:t>4,660</a:t>
            </a:r>
            <a:r>
              <a:rPr lang="zh-TW" altLang="en-US" sz="1200" kern="1200" baseline="-25000" dirty="0" smtClean="0">
                <a:solidFill>
                  <a:prstClr val="black"/>
                </a:solidFill>
              </a:rPr>
              <a:t>人次</a:t>
            </a:r>
            <a:endParaRPr lang="en-GB" sz="1200" kern="1200" baseline="-25000" dirty="0">
              <a:solidFill>
                <a:prstClr val="black"/>
              </a:solidFill>
            </a:endParaRPr>
          </a:p>
        </p:txBody>
      </p:sp>
      <p:cxnSp>
        <p:nvCxnSpPr>
          <p:cNvPr id="286" name="Straight Connector 285"/>
          <p:cNvCxnSpPr>
            <a:endCxn id="297" idx="0"/>
          </p:cNvCxnSpPr>
          <p:nvPr/>
        </p:nvCxnSpPr>
        <p:spPr>
          <a:xfrm>
            <a:off x="1723524" y="5072782"/>
            <a:ext cx="0" cy="1442798"/>
          </a:xfrm>
          <a:prstGeom prst="line">
            <a:avLst/>
          </a:prstGeom>
          <a:ln w="12700">
            <a:solidFill>
              <a:schemeClr val="accent1">
                <a:lumMod val="75000"/>
              </a:schemeClr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8" name="Straight Connector 287"/>
          <p:cNvCxnSpPr>
            <a:endCxn id="291" idx="0"/>
          </p:cNvCxnSpPr>
          <p:nvPr/>
        </p:nvCxnSpPr>
        <p:spPr>
          <a:xfrm>
            <a:off x="3062508" y="5067942"/>
            <a:ext cx="2120" cy="1442798"/>
          </a:xfrm>
          <a:prstGeom prst="line">
            <a:avLst/>
          </a:prstGeom>
          <a:ln w="12700">
            <a:solidFill>
              <a:schemeClr val="accent1">
                <a:lumMod val="75000"/>
              </a:schemeClr>
            </a:solidFill>
            <a:prstDash val="sys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9" name="Oval 288"/>
          <p:cNvSpPr/>
          <p:nvPr/>
        </p:nvSpPr>
        <p:spPr>
          <a:xfrm>
            <a:off x="3031395" y="5452850"/>
            <a:ext cx="66462" cy="7200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sz="1800" kern="1200">
              <a:solidFill>
                <a:prstClr val="white"/>
              </a:solidFill>
            </a:endParaRPr>
          </a:p>
        </p:txBody>
      </p:sp>
      <p:sp>
        <p:nvSpPr>
          <p:cNvPr id="290" name="Oval 289"/>
          <p:cNvSpPr/>
          <p:nvPr/>
        </p:nvSpPr>
        <p:spPr>
          <a:xfrm>
            <a:off x="3031395" y="5981795"/>
            <a:ext cx="66462" cy="7200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sz="1800" kern="1200">
              <a:solidFill>
                <a:prstClr val="white"/>
              </a:solidFill>
            </a:endParaRPr>
          </a:p>
        </p:txBody>
      </p:sp>
      <p:sp>
        <p:nvSpPr>
          <p:cNvPr id="291" name="Oval 290"/>
          <p:cNvSpPr/>
          <p:nvPr/>
        </p:nvSpPr>
        <p:spPr>
          <a:xfrm>
            <a:off x="3031395" y="6510740"/>
            <a:ext cx="66462" cy="7200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sz="1800" kern="1200">
              <a:solidFill>
                <a:prstClr val="white"/>
              </a:solidFill>
            </a:endParaRPr>
          </a:p>
        </p:txBody>
      </p:sp>
      <p:sp>
        <p:nvSpPr>
          <p:cNvPr id="295" name="Oval 294"/>
          <p:cNvSpPr/>
          <p:nvPr/>
        </p:nvSpPr>
        <p:spPr>
          <a:xfrm>
            <a:off x="1690294" y="5457690"/>
            <a:ext cx="66462" cy="7200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sz="1800" kern="1200">
              <a:solidFill>
                <a:prstClr val="white"/>
              </a:solidFill>
            </a:endParaRPr>
          </a:p>
        </p:txBody>
      </p:sp>
      <p:sp>
        <p:nvSpPr>
          <p:cNvPr id="296" name="Oval 295"/>
          <p:cNvSpPr/>
          <p:nvPr/>
        </p:nvSpPr>
        <p:spPr>
          <a:xfrm>
            <a:off x="1690294" y="5986635"/>
            <a:ext cx="66462" cy="7200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sz="1800" kern="1200">
              <a:solidFill>
                <a:prstClr val="white"/>
              </a:solidFill>
            </a:endParaRPr>
          </a:p>
        </p:txBody>
      </p:sp>
      <p:sp>
        <p:nvSpPr>
          <p:cNvPr id="297" name="Oval 296"/>
          <p:cNvSpPr/>
          <p:nvPr/>
        </p:nvSpPr>
        <p:spPr>
          <a:xfrm>
            <a:off x="1690294" y="6515580"/>
            <a:ext cx="66462" cy="7200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sz="1800" kern="1200">
              <a:solidFill>
                <a:prstClr val="white"/>
              </a:solidFill>
            </a:endParaRPr>
          </a:p>
        </p:txBody>
      </p:sp>
      <p:grpSp>
        <p:nvGrpSpPr>
          <p:cNvPr id="298" name="Group 297"/>
          <p:cNvGrpSpPr/>
          <p:nvPr/>
        </p:nvGrpSpPr>
        <p:grpSpPr>
          <a:xfrm>
            <a:off x="2951164" y="6417332"/>
            <a:ext cx="218160" cy="344506"/>
            <a:chOff x="1156807" y="5912945"/>
            <a:chExt cx="236340" cy="344506"/>
          </a:xfrm>
        </p:grpSpPr>
        <p:sp>
          <p:nvSpPr>
            <p:cNvPr id="299" name="Oval 298"/>
            <p:cNvSpPr/>
            <p:nvPr/>
          </p:nvSpPr>
          <p:spPr>
            <a:xfrm>
              <a:off x="1236192" y="6007691"/>
              <a:ext cx="72000" cy="720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white"/>
                </a:solidFill>
              </a:endParaRPr>
            </a:p>
          </p:txBody>
        </p:sp>
        <p:sp>
          <p:nvSpPr>
            <p:cNvPr id="300" name="Oval 299"/>
            <p:cNvSpPr/>
            <p:nvPr/>
          </p:nvSpPr>
          <p:spPr>
            <a:xfrm>
              <a:off x="1156807" y="5912945"/>
              <a:ext cx="236340" cy="236340"/>
            </a:xfrm>
            <a:prstGeom prst="ellipse">
              <a:avLst/>
            </a:prstGeom>
            <a:solidFill>
              <a:srgbClr val="FCFDCF"/>
            </a:solidFill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white"/>
                </a:solidFill>
              </a:endParaRPr>
            </a:p>
          </p:txBody>
        </p:sp>
        <p:cxnSp>
          <p:nvCxnSpPr>
            <p:cNvPr id="301" name="Straight Connector 300"/>
            <p:cNvCxnSpPr/>
            <p:nvPr/>
          </p:nvCxnSpPr>
          <p:spPr>
            <a:xfrm>
              <a:off x="1238819" y="5970494"/>
              <a:ext cx="0" cy="60621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2" name="Straight Connector 301"/>
            <p:cNvCxnSpPr/>
            <p:nvPr/>
          </p:nvCxnSpPr>
          <p:spPr>
            <a:xfrm>
              <a:off x="1308259" y="5970494"/>
              <a:ext cx="0" cy="60621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03" name="Arc 302"/>
            <p:cNvSpPr/>
            <p:nvPr/>
          </p:nvSpPr>
          <p:spPr>
            <a:xfrm rot="18900000">
              <a:off x="1180422" y="6064934"/>
              <a:ext cx="192517" cy="192517"/>
            </a:xfrm>
            <a:prstGeom prst="arc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black"/>
                </a:solidFill>
              </a:endParaRPr>
            </a:p>
          </p:txBody>
        </p:sp>
      </p:grpSp>
      <p:grpSp>
        <p:nvGrpSpPr>
          <p:cNvPr id="304" name="Group 303"/>
          <p:cNvGrpSpPr/>
          <p:nvPr/>
        </p:nvGrpSpPr>
        <p:grpSpPr>
          <a:xfrm>
            <a:off x="3183805" y="6417332"/>
            <a:ext cx="218160" cy="344506"/>
            <a:chOff x="1156807" y="5912945"/>
            <a:chExt cx="236340" cy="344506"/>
          </a:xfrm>
        </p:grpSpPr>
        <p:sp>
          <p:nvSpPr>
            <p:cNvPr id="305" name="Oval 304"/>
            <p:cNvSpPr/>
            <p:nvPr/>
          </p:nvSpPr>
          <p:spPr>
            <a:xfrm>
              <a:off x="1236192" y="6007691"/>
              <a:ext cx="72000" cy="720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white"/>
                </a:solidFill>
              </a:endParaRPr>
            </a:p>
          </p:txBody>
        </p:sp>
        <p:sp>
          <p:nvSpPr>
            <p:cNvPr id="306" name="Oval 305"/>
            <p:cNvSpPr/>
            <p:nvPr/>
          </p:nvSpPr>
          <p:spPr>
            <a:xfrm>
              <a:off x="1156807" y="5912945"/>
              <a:ext cx="236340" cy="236340"/>
            </a:xfrm>
            <a:prstGeom prst="ellipse">
              <a:avLst/>
            </a:prstGeom>
            <a:solidFill>
              <a:srgbClr val="FCFDCF"/>
            </a:solidFill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white"/>
                </a:solidFill>
              </a:endParaRPr>
            </a:p>
          </p:txBody>
        </p:sp>
        <p:cxnSp>
          <p:nvCxnSpPr>
            <p:cNvPr id="307" name="Straight Connector 306"/>
            <p:cNvCxnSpPr/>
            <p:nvPr/>
          </p:nvCxnSpPr>
          <p:spPr>
            <a:xfrm>
              <a:off x="1238819" y="5970494"/>
              <a:ext cx="0" cy="60621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8" name="Straight Connector 307"/>
            <p:cNvCxnSpPr/>
            <p:nvPr/>
          </p:nvCxnSpPr>
          <p:spPr>
            <a:xfrm>
              <a:off x="1308259" y="5970494"/>
              <a:ext cx="0" cy="60621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09" name="Arc 308"/>
            <p:cNvSpPr/>
            <p:nvPr/>
          </p:nvSpPr>
          <p:spPr>
            <a:xfrm rot="18900000">
              <a:off x="1180422" y="6064934"/>
              <a:ext cx="192517" cy="192517"/>
            </a:xfrm>
            <a:prstGeom prst="arc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black"/>
                </a:solidFill>
              </a:endParaRPr>
            </a:p>
          </p:txBody>
        </p:sp>
      </p:grpSp>
      <p:grpSp>
        <p:nvGrpSpPr>
          <p:cNvPr id="310" name="Group 309"/>
          <p:cNvGrpSpPr/>
          <p:nvPr/>
        </p:nvGrpSpPr>
        <p:grpSpPr>
          <a:xfrm>
            <a:off x="3416446" y="6417332"/>
            <a:ext cx="218160" cy="344506"/>
            <a:chOff x="1156807" y="5912945"/>
            <a:chExt cx="236340" cy="344506"/>
          </a:xfrm>
        </p:grpSpPr>
        <p:sp>
          <p:nvSpPr>
            <p:cNvPr id="311" name="Oval 310"/>
            <p:cNvSpPr/>
            <p:nvPr/>
          </p:nvSpPr>
          <p:spPr>
            <a:xfrm>
              <a:off x="1236192" y="6007691"/>
              <a:ext cx="72000" cy="720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white"/>
                </a:solidFill>
              </a:endParaRPr>
            </a:p>
          </p:txBody>
        </p:sp>
        <p:sp>
          <p:nvSpPr>
            <p:cNvPr id="312" name="Oval 311"/>
            <p:cNvSpPr/>
            <p:nvPr/>
          </p:nvSpPr>
          <p:spPr>
            <a:xfrm>
              <a:off x="1156807" y="5912945"/>
              <a:ext cx="236340" cy="236340"/>
            </a:xfrm>
            <a:prstGeom prst="ellipse">
              <a:avLst/>
            </a:prstGeom>
            <a:solidFill>
              <a:srgbClr val="FCFDCF"/>
            </a:solidFill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white"/>
                </a:solidFill>
              </a:endParaRPr>
            </a:p>
          </p:txBody>
        </p:sp>
        <p:cxnSp>
          <p:nvCxnSpPr>
            <p:cNvPr id="313" name="Straight Connector 312"/>
            <p:cNvCxnSpPr/>
            <p:nvPr/>
          </p:nvCxnSpPr>
          <p:spPr>
            <a:xfrm>
              <a:off x="1238819" y="5970494"/>
              <a:ext cx="0" cy="60621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4" name="Straight Connector 313"/>
            <p:cNvCxnSpPr/>
            <p:nvPr/>
          </p:nvCxnSpPr>
          <p:spPr>
            <a:xfrm>
              <a:off x="1308259" y="5970494"/>
              <a:ext cx="0" cy="60621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15" name="Arc 314"/>
            <p:cNvSpPr/>
            <p:nvPr/>
          </p:nvSpPr>
          <p:spPr>
            <a:xfrm rot="18900000">
              <a:off x="1180422" y="6064934"/>
              <a:ext cx="192517" cy="192517"/>
            </a:xfrm>
            <a:prstGeom prst="arc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black"/>
                </a:solidFill>
              </a:endParaRPr>
            </a:p>
          </p:txBody>
        </p:sp>
      </p:grpSp>
      <p:grpSp>
        <p:nvGrpSpPr>
          <p:cNvPr id="316" name="Group 315"/>
          <p:cNvGrpSpPr/>
          <p:nvPr/>
        </p:nvGrpSpPr>
        <p:grpSpPr>
          <a:xfrm>
            <a:off x="3649087" y="6417332"/>
            <a:ext cx="218160" cy="344506"/>
            <a:chOff x="1156807" y="5912945"/>
            <a:chExt cx="236340" cy="344506"/>
          </a:xfrm>
        </p:grpSpPr>
        <p:sp>
          <p:nvSpPr>
            <p:cNvPr id="317" name="Oval 316"/>
            <p:cNvSpPr/>
            <p:nvPr/>
          </p:nvSpPr>
          <p:spPr>
            <a:xfrm>
              <a:off x="1236192" y="6007691"/>
              <a:ext cx="72000" cy="720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white"/>
                </a:solidFill>
              </a:endParaRPr>
            </a:p>
          </p:txBody>
        </p:sp>
        <p:sp>
          <p:nvSpPr>
            <p:cNvPr id="318" name="Oval 317"/>
            <p:cNvSpPr/>
            <p:nvPr/>
          </p:nvSpPr>
          <p:spPr>
            <a:xfrm>
              <a:off x="1156807" y="5912945"/>
              <a:ext cx="236340" cy="236340"/>
            </a:xfrm>
            <a:prstGeom prst="ellipse">
              <a:avLst/>
            </a:prstGeom>
            <a:solidFill>
              <a:srgbClr val="FCFDCF"/>
            </a:solidFill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white"/>
                </a:solidFill>
              </a:endParaRPr>
            </a:p>
          </p:txBody>
        </p:sp>
        <p:cxnSp>
          <p:nvCxnSpPr>
            <p:cNvPr id="319" name="Straight Connector 318"/>
            <p:cNvCxnSpPr/>
            <p:nvPr/>
          </p:nvCxnSpPr>
          <p:spPr>
            <a:xfrm>
              <a:off x="1238819" y="5970494"/>
              <a:ext cx="0" cy="60621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0" name="Straight Connector 319"/>
            <p:cNvCxnSpPr/>
            <p:nvPr/>
          </p:nvCxnSpPr>
          <p:spPr>
            <a:xfrm>
              <a:off x="1308259" y="5970494"/>
              <a:ext cx="0" cy="60621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21" name="Arc 320"/>
            <p:cNvSpPr/>
            <p:nvPr/>
          </p:nvSpPr>
          <p:spPr>
            <a:xfrm rot="18900000">
              <a:off x="1180422" y="6064934"/>
              <a:ext cx="192517" cy="192517"/>
            </a:xfrm>
            <a:prstGeom prst="arc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black"/>
                </a:solidFill>
              </a:endParaRPr>
            </a:p>
          </p:txBody>
        </p:sp>
      </p:grpSp>
      <p:grpSp>
        <p:nvGrpSpPr>
          <p:cNvPr id="322" name="Group 321"/>
          <p:cNvGrpSpPr/>
          <p:nvPr/>
        </p:nvGrpSpPr>
        <p:grpSpPr>
          <a:xfrm>
            <a:off x="2951164" y="5892806"/>
            <a:ext cx="218160" cy="344506"/>
            <a:chOff x="1156807" y="5912945"/>
            <a:chExt cx="236340" cy="344506"/>
          </a:xfrm>
        </p:grpSpPr>
        <p:sp>
          <p:nvSpPr>
            <p:cNvPr id="323" name="Oval 322"/>
            <p:cNvSpPr/>
            <p:nvPr/>
          </p:nvSpPr>
          <p:spPr>
            <a:xfrm>
              <a:off x="1236192" y="6007691"/>
              <a:ext cx="72000" cy="720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white"/>
                </a:solidFill>
              </a:endParaRPr>
            </a:p>
          </p:txBody>
        </p:sp>
        <p:sp>
          <p:nvSpPr>
            <p:cNvPr id="324" name="Oval 323"/>
            <p:cNvSpPr/>
            <p:nvPr/>
          </p:nvSpPr>
          <p:spPr>
            <a:xfrm>
              <a:off x="1156807" y="5912945"/>
              <a:ext cx="236340" cy="236340"/>
            </a:xfrm>
            <a:prstGeom prst="ellipse">
              <a:avLst/>
            </a:prstGeom>
            <a:solidFill>
              <a:srgbClr val="FCFDCF"/>
            </a:solidFill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white"/>
                </a:solidFill>
              </a:endParaRPr>
            </a:p>
          </p:txBody>
        </p:sp>
        <p:cxnSp>
          <p:nvCxnSpPr>
            <p:cNvPr id="325" name="Straight Connector 324"/>
            <p:cNvCxnSpPr/>
            <p:nvPr/>
          </p:nvCxnSpPr>
          <p:spPr>
            <a:xfrm>
              <a:off x="1238819" y="5970494"/>
              <a:ext cx="0" cy="60621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6" name="Straight Connector 325"/>
            <p:cNvCxnSpPr/>
            <p:nvPr/>
          </p:nvCxnSpPr>
          <p:spPr>
            <a:xfrm>
              <a:off x="1308259" y="5970494"/>
              <a:ext cx="0" cy="60621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27" name="Arc 326"/>
            <p:cNvSpPr/>
            <p:nvPr/>
          </p:nvSpPr>
          <p:spPr>
            <a:xfrm rot="18900000">
              <a:off x="1180422" y="6064934"/>
              <a:ext cx="192517" cy="192517"/>
            </a:xfrm>
            <a:prstGeom prst="arc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black"/>
                </a:solidFill>
              </a:endParaRPr>
            </a:p>
          </p:txBody>
        </p:sp>
      </p:grpSp>
      <p:grpSp>
        <p:nvGrpSpPr>
          <p:cNvPr id="328" name="Group 327"/>
          <p:cNvGrpSpPr/>
          <p:nvPr/>
        </p:nvGrpSpPr>
        <p:grpSpPr>
          <a:xfrm>
            <a:off x="3183805" y="5892806"/>
            <a:ext cx="218160" cy="344506"/>
            <a:chOff x="1156807" y="5912945"/>
            <a:chExt cx="236340" cy="344506"/>
          </a:xfrm>
        </p:grpSpPr>
        <p:sp>
          <p:nvSpPr>
            <p:cNvPr id="329" name="Oval 328"/>
            <p:cNvSpPr/>
            <p:nvPr/>
          </p:nvSpPr>
          <p:spPr>
            <a:xfrm>
              <a:off x="1236192" y="6007691"/>
              <a:ext cx="72000" cy="720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white"/>
                </a:solidFill>
              </a:endParaRPr>
            </a:p>
          </p:txBody>
        </p:sp>
        <p:sp>
          <p:nvSpPr>
            <p:cNvPr id="330" name="Oval 329"/>
            <p:cNvSpPr/>
            <p:nvPr/>
          </p:nvSpPr>
          <p:spPr>
            <a:xfrm>
              <a:off x="1156807" y="5912945"/>
              <a:ext cx="236340" cy="236340"/>
            </a:xfrm>
            <a:prstGeom prst="ellipse">
              <a:avLst/>
            </a:prstGeom>
            <a:solidFill>
              <a:srgbClr val="FCFDCF"/>
            </a:solidFill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white"/>
                </a:solidFill>
              </a:endParaRPr>
            </a:p>
          </p:txBody>
        </p:sp>
        <p:cxnSp>
          <p:nvCxnSpPr>
            <p:cNvPr id="331" name="Straight Connector 330"/>
            <p:cNvCxnSpPr/>
            <p:nvPr/>
          </p:nvCxnSpPr>
          <p:spPr>
            <a:xfrm>
              <a:off x="1238819" y="5970494"/>
              <a:ext cx="0" cy="60621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32" name="Straight Connector 331"/>
            <p:cNvCxnSpPr/>
            <p:nvPr/>
          </p:nvCxnSpPr>
          <p:spPr>
            <a:xfrm>
              <a:off x="1308259" y="5970494"/>
              <a:ext cx="0" cy="60621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33" name="Arc 332"/>
            <p:cNvSpPr/>
            <p:nvPr/>
          </p:nvSpPr>
          <p:spPr>
            <a:xfrm rot="18900000">
              <a:off x="1180422" y="6064934"/>
              <a:ext cx="192517" cy="192517"/>
            </a:xfrm>
            <a:prstGeom prst="arc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black"/>
                </a:solidFill>
              </a:endParaRPr>
            </a:p>
          </p:txBody>
        </p:sp>
      </p:grpSp>
      <p:grpSp>
        <p:nvGrpSpPr>
          <p:cNvPr id="334" name="Group 333"/>
          <p:cNvGrpSpPr/>
          <p:nvPr/>
        </p:nvGrpSpPr>
        <p:grpSpPr>
          <a:xfrm>
            <a:off x="3416446" y="5892806"/>
            <a:ext cx="218160" cy="344506"/>
            <a:chOff x="1156807" y="5912945"/>
            <a:chExt cx="236340" cy="344506"/>
          </a:xfrm>
        </p:grpSpPr>
        <p:sp>
          <p:nvSpPr>
            <p:cNvPr id="335" name="Oval 334"/>
            <p:cNvSpPr/>
            <p:nvPr/>
          </p:nvSpPr>
          <p:spPr>
            <a:xfrm>
              <a:off x="1236192" y="6007691"/>
              <a:ext cx="72000" cy="720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white"/>
                </a:solidFill>
              </a:endParaRPr>
            </a:p>
          </p:txBody>
        </p:sp>
        <p:sp>
          <p:nvSpPr>
            <p:cNvPr id="336" name="Oval 335"/>
            <p:cNvSpPr/>
            <p:nvPr/>
          </p:nvSpPr>
          <p:spPr>
            <a:xfrm>
              <a:off x="1156807" y="5912945"/>
              <a:ext cx="236340" cy="236340"/>
            </a:xfrm>
            <a:prstGeom prst="ellipse">
              <a:avLst/>
            </a:prstGeom>
            <a:solidFill>
              <a:srgbClr val="FCFDCF"/>
            </a:solidFill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white"/>
                </a:solidFill>
              </a:endParaRPr>
            </a:p>
          </p:txBody>
        </p:sp>
        <p:cxnSp>
          <p:nvCxnSpPr>
            <p:cNvPr id="337" name="Straight Connector 336"/>
            <p:cNvCxnSpPr/>
            <p:nvPr/>
          </p:nvCxnSpPr>
          <p:spPr>
            <a:xfrm>
              <a:off x="1238819" y="5970494"/>
              <a:ext cx="0" cy="60621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38" name="Straight Connector 337"/>
            <p:cNvCxnSpPr/>
            <p:nvPr/>
          </p:nvCxnSpPr>
          <p:spPr>
            <a:xfrm>
              <a:off x="1308259" y="5970494"/>
              <a:ext cx="0" cy="60621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39" name="Arc 338"/>
            <p:cNvSpPr/>
            <p:nvPr/>
          </p:nvSpPr>
          <p:spPr>
            <a:xfrm rot="18900000">
              <a:off x="1180422" y="6064934"/>
              <a:ext cx="192517" cy="192517"/>
            </a:xfrm>
            <a:prstGeom prst="arc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black"/>
                </a:solidFill>
              </a:endParaRPr>
            </a:p>
          </p:txBody>
        </p:sp>
      </p:grpSp>
      <p:grpSp>
        <p:nvGrpSpPr>
          <p:cNvPr id="340" name="Group 339"/>
          <p:cNvGrpSpPr/>
          <p:nvPr/>
        </p:nvGrpSpPr>
        <p:grpSpPr>
          <a:xfrm>
            <a:off x="3649087" y="5892806"/>
            <a:ext cx="218160" cy="344506"/>
            <a:chOff x="1156807" y="5912945"/>
            <a:chExt cx="236340" cy="344506"/>
          </a:xfrm>
        </p:grpSpPr>
        <p:sp>
          <p:nvSpPr>
            <p:cNvPr id="341" name="Oval 340"/>
            <p:cNvSpPr/>
            <p:nvPr/>
          </p:nvSpPr>
          <p:spPr>
            <a:xfrm>
              <a:off x="1236192" y="6007691"/>
              <a:ext cx="72000" cy="720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white"/>
                </a:solidFill>
              </a:endParaRPr>
            </a:p>
          </p:txBody>
        </p:sp>
        <p:sp>
          <p:nvSpPr>
            <p:cNvPr id="342" name="Oval 341"/>
            <p:cNvSpPr/>
            <p:nvPr/>
          </p:nvSpPr>
          <p:spPr>
            <a:xfrm>
              <a:off x="1156807" y="5912945"/>
              <a:ext cx="236340" cy="236340"/>
            </a:xfrm>
            <a:prstGeom prst="ellipse">
              <a:avLst/>
            </a:prstGeom>
            <a:solidFill>
              <a:srgbClr val="FCFDCF"/>
            </a:solidFill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white"/>
                </a:solidFill>
              </a:endParaRPr>
            </a:p>
          </p:txBody>
        </p:sp>
        <p:cxnSp>
          <p:nvCxnSpPr>
            <p:cNvPr id="343" name="Straight Connector 342"/>
            <p:cNvCxnSpPr/>
            <p:nvPr/>
          </p:nvCxnSpPr>
          <p:spPr>
            <a:xfrm>
              <a:off x="1238819" y="5970494"/>
              <a:ext cx="0" cy="60621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44" name="Straight Connector 343"/>
            <p:cNvCxnSpPr/>
            <p:nvPr/>
          </p:nvCxnSpPr>
          <p:spPr>
            <a:xfrm>
              <a:off x="1308259" y="5970494"/>
              <a:ext cx="0" cy="60621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45" name="Arc 344"/>
            <p:cNvSpPr/>
            <p:nvPr/>
          </p:nvSpPr>
          <p:spPr>
            <a:xfrm rot="18900000">
              <a:off x="1180422" y="6064934"/>
              <a:ext cx="192517" cy="192517"/>
            </a:xfrm>
            <a:prstGeom prst="arc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black"/>
                </a:solidFill>
              </a:endParaRPr>
            </a:p>
          </p:txBody>
        </p:sp>
      </p:grpSp>
      <p:grpSp>
        <p:nvGrpSpPr>
          <p:cNvPr id="346" name="Group 345"/>
          <p:cNvGrpSpPr/>
          <p:nvPr/>
        </p:nvGrpSpPr>
        <p:grpSpPr>
          <a:xfrm>
            <a:off x="2951164" y="5388750"/>
            <a:ext cx="218160" cy="344506"/>
            <a:chOff x="1156807" y="5912945"/>
            <a:chExt cx="236340" cy="344506"/>
          </a:xfrm>
        </p:grpSpPr>
        <p:sp>
          <p:nvSpPr>
            <p:cNvPr id="347" name="Oval 346"/>
            <p:cNvSpPr/>
            <p:nvPr/>
          </p:nvSpPr>
          <p:spPr>
            <a:xfrm>
              <a:off x="1236192" y="6007691"/>
              <a:ext cx="72000" cy="720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white"/>
                </a:solidFill>
              </a:endParaRPr>
            </a:p>
          </p:txBody>
        </p:sp>
        <p:sp>
          <p:nvSpPr>
            <p:cNvPr id="348" name="Oval 347"/>
            <p:cNvSpPr/>
            <p:nvPr/>
          </p:nvSpPr>
          <p:spPr>
            <a:xfrm>
              <a:off x="1156807" y="5912945"/>
              <a:ext cx="236340" cy="236340"/>
            </a:xfrm>
            <a:prstGeom prst="ellipse">
              <a:avLst/>
            </a:prstGeom>
            <a:solidFill>
              <a:srgbClr val="FCFDCF"/>
            </a:solidFill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white"/>
                </a:solidFill>
              </a:endParaRPr>
            </a:p>
          </p:txBody>
        </p:sp>
        <p:cxnSp>
          <p:nvCxnSpPr>
            <p:cNvPr id="349" name="Straight Connector 348"/>
            <p:cNvCxnSpPr/>
            <p:nvPr/>
          </p:nvCxnSpPr>
          <p:spPr>
            <a:xfrm>
              <a:off x="1238819" y="5970494"/>
              <a:ext cx="0" cy="60621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0" name="Straight Connector 349"/>
            <p:cNvCxnSpPr/>
            <p:nvPr/>
          </p:nvCxnSpPr>
          <p:spPr>
            <a:xfrm>
              <a:off x="1308259" y="5970494"/>
              <a:ext cx="0" cy="60621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51" name="Arc 350"/>
            <p:cNvSpPr/>
            <p:nvPr/>
          </p:nvSpPr>
          <p:spPr>
            <a:xfrm rot="18900000">
              <a:off x="1180422" y="6064934"/>
              <a:ext cx="192517" cy="192517"/>
            </a:xfrm>
            <a:prstGeom prst="arc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black"/>
                </a:solidFill>
              </a:endParaRPr>
            </a:p>
          </p:txBody>
        </p:sp>
      </p:grpSp>
      <p:grpSp>
        <p:nvGrpSpPr>
          <p:cNvPr id="352" name="Group 351"/>
          <p:cNvGrpSpPr/>
          <p:nvPr/>
        </p:nvGrpSpPr>
        <p:grpSpPr>
          <a:xfrm>
            <a:off x="3183805" y="5388750"/>
            <a:ext cx="218160" cy="344506"/>
            <a:chOff x="1156807" y="5912945"/>
            <a:chExt cx="236340" cy="344506"/>
          </a:xfrm>
        </p:grpSpPr>
        <p:sp>
          <p:nvSpPr>
            <p:cNvPr id="353" name="Oval 352"/>
            <p:cNvSpPr/>
            <p:nvPr/>
          </p:nvSpPr>
          <p:spPr>
            <a:xfrm>
              <a:off x="1236192" y="6007691"/>
              <a:ext cx="72000" cy="720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white"/>
                </a:solidFill>
              </a:endParaRPr>
            </a:p>
          </p:txBody>
        </p:sp>
        <p:sp>
          <p:nvSpPr>
            <p:cNvPr id="354" name="Oval 353"/>
            <p:cNvSpPr/>
            <p:nvPr/>
          </p:nvSpPr>
          <p:spPr>
            <a:xfrm>
              <a:off x="1156807" y="5912945"/>
              <a:ext cx="236340" cy="236340"/>
            </a:xfrm>
            <a:prstGeom prst="ellipse">
              <a:avLst/>
            </a:prstGeom>
            <a:solidFill>
              <a:srgbClr val="FCFDCF"/>
            </a:solidFill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white"/>
                </a:solidFill>
              </a:endParaRPr>
            </a:p>
          </p:txBody>
        </p:sp>
        <p:cxnSp>
          <p:nvCxnSpPr>
            <p:cNvPr id="355" name="Straight Connector 354"/>
            <p:cNvCxnSpPr/>
            <p:nvPr/>
          </p:nvCxnSpPr>
          <p:spPr>
            <a:xfrm>
              <a:off x="1238819" y="5970494"/>
              <a:ext cx="0" cy="60621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6" name="Straight Connector 355"/>
            <p:cNvCxnSpPr/>
            <p:nvPr/>
          </p:nvCxnSpPr>
          <p:spPr>
            <a:xfrm>
              <a:off x="1308259" y="5970494"/>
              <a:ext cx="0" cy="60621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57" name="Arc 356"/>
            <p:cNvSpPr/>
            <p:nvPr/>
          </p:nvSpPr>
          <p:spPr>
            <a:xfrm rot="18900000">
              <a:off x="1180422" y="6064934"/>
              <a:ext cx="192517" cy="192517"/>
            </a:xfrm>
            <a:prstGeom prst="arc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black"/>
                </a:solidFill>
              </a:endParaRPr>
            </a:p>
          </p:txBody>
        </p:sp>
      </p:grpSp>
      <p:grpSp>
        <p:nvGrpSpPr>
          <p:cNvPr id="358" name="Group 357"/>
          <p:cNvGrpSpPr/>
          <p:nvPr/>
        </p:nvGrpSpPr>
        <p:grpSpPr>
          <a:xfrm>
            <a:off x="3416446" y="5388750"/>
            <a:ext cx="218160" cy="344506"/>
            <a:chOff x="1156807" y="5912945"/>
            <a:chExt cx="236340" cy="344506"/>
          </a:xfrm>
        </p:grpSpPr>
        <p:sp>
          <p:nvSpPr>
            <p:cNvPr id="359" name="Oval 358"/>
            <p:cNvSpPr/>
            <p:nvPr/>
          </p:nvSpPr>
          <p:spPr>
            <a:xfrm>
              <a:off x="1236192" y="6007691"/>
              <a:ext cx="72000" cy="720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white"/>
                </a:solidFill>
              </a:endParaRPr>
            </a:p>
          </p:txBody>
        </p:sp>
        <p:sp>
          <p:nvSpPr>
            <p:cNvPr id="360" name="Oval 359"/>
            <p:cNvSpPr/>
            <p:nvPr/>
          </p:nvSpPr>
          <p:spPr>
            <a:xfrm>
              <a:off x="1156807" y="5912945"/>
              <a:ext cx="236340" cy="236340"/>
            </a:xfrm>
            <a:prstGeom prst="ellipse">
              <a:avLst/>
            </a:prstGeom>
            <a:solidFill>
              <a:srgbClr val="FCFDCF"/>
            </a:solidFill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white"/>
                </a:solidFill>
              </a:endParaRPr>
            </a:p>
          </p:txBody>
        </p:sp>
        <p:cxnSp>
          <p:nvCxnSpPr>
            <p:cNvPr id="361" name="Straight Connector 360"/>
            <p:cNvCxnSpPr/>
            <p:nvPr/>
          </p:nvCxnSpPr>
          <p:spPr>
            <a:xfrm>
              <a:off x="1238819" y="5970494"/>
              <a:ext cx="0" cy="60621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2" name="Straight Connector 361"/>
            <p:cNvCxnSpPr/>
            <p:nvPr/>
          </p:nvCxnSpPr>
          <p:spPr>
            <a:xfrm>
              <a:off x="1308259" y="5970494"/>
              <a:ext cx="0" cy="60621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63" name="Arc 362"/>
            <p:cNvSpPr/>
            <p:nvPr/>
          </p:nvSpPr>
          <p:spPr>
            <a:xfrm rot="18900000">
              <a:off x="1180422" y="6064934"/>
              <a:ext cx="192517" cy="192517"/>
            </a:xfrm>
            <a:prstGeom prst="arc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black"/>
                </a:solidFill>
              </a:endParaRPr>
            </a:p>
          </p:txBody>
        </p:sp>
      </p:grpSp>
      <p:grpSp>
        <p:nvGrpSpPr>
          <p:cNvPr id="364" name="Group 363"/>
          <p:cNvGrpSpPr/>
          <p:nvPr/>
        </p:nvGrpSpPr>
        <p:grpSpPr>
          <a:xfrm>
            <a:off x="3649087" y="5388750"/>
            <a:ext cx="218160" cy="344506"/>
            <a:chOff x="1156807" y="5912945"/>
            <a:chExt cx="236340" cy="344506"/>
          </a:xfrm>
        </p:grpSpPr>
        <p:sp>
          <p:nvSpPr>
            <p:cNvPr id="365" name="Oval 364"/>
            <p:cNvSpPr/>
            <p:nvPr/>
          </p:nvSpPr>
          <p:spPr>
            <a:xfrm>
              <a:off x="1236192" y="6007691"/>
              <a:ext cx="72000" cy="720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white"/>
                </a:solidFill>
              </a:endParaRPr>
            </a:p>
          </p:txBody>
        </p:sp>
        <p:sp>
          <p:nvSpPr>
            <p:cNvPr id="366" name="Oval 365"/>
            <p:cNvSpPr/>
            <p:nvPr/>
          </p:nvSpPr>
          <p:spPr>
            <a:xfrm>
              <a:off x="1156807" y="5912945"/>
              <a:ext cx="236340" cy="236340"/>
            </a:xfrm>
            <a:prstGeom prst="ellipse">
              <a:avLst/>
            </a:prstGeom>
            <a:solidFill>
              <a:srgbClr val="FCFDCF"/>
            </a:solidFill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white"/>
                </a:solidFill>
              </a:endParaRPr>
            </a:p>
          </p:txBody>
        </p:sp>
        <p:cxnSp>
          <p:nvCxnSpPr>
            <p:cNvPr id="367" name="Straight Connector 366"/>
            <p:cNvCxnSpPr/>
            <p:nvPr/>
          </p:nvCxnSpPr>
          <p:spPr>
            <a:xfrm>
              <a:off x="1238819" y="5970494"/>
              <a:ext cx="0" cy="60621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8" name="Straight Connector 367"/>
            <p:cNvCxnSpPr/>
            <p:nvPr/>
          </p:nvCxnSpPr>
          <p:spPr>
            <a:xfrm>
              <a:off x="1308259" y="5970494"/>
              <a:ext cx="0" cy="60621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69" name="Arc 368"/>
            <p:cNvSpPr/>
            <p:nvPr/>
          </p:nvSpPr>
          <p:spPr>
            <a:xfrm rot="18900000">
              <a:off x="1180422" y="6064934"/>
              <a:ext cx="192517" cy="192517"/>
            </a:xfrm>
            <a:prstGeom prst="arc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black"/>
                </a:solidFill>
              </a:endParaRPr>
            </a:p>
          </p:txBody>
        </p:sp>
      </p:grpSp>
      <p:sp>
        <p:nvSpPr>
          <p:cNvPr id="370" name="Oval 369"/>
          <p:cNvSpPr/>
          <p:nvPr/>
        </p:nvSpPr>
        <p:spPr>
          <a:xfrm>
            <a:off x="1695469" y="6013380"/>
            <a:ext cx="66462" cy="7200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sz="1800" kern="1200">
              <a:solidFill>
                <a:prstClr val="white"/>
              </a:solidFill>
            </a:endParaRPr>
          </a:p>
        </p:txBody>
      </p:sp>
      <p:grpSp>
        <p:nvGrpSpPr>
          <p:cNvPr id="371" name="Group 370"/>
          <p:cNvGrpSpPr/>
          <p:nvPr/>
        </p:nvGrpSpPr>
        <p:grpSpPr>
          <a:xfrm>
            <a:off x="1615236" y="5892806"/>
            <a:ext cx="218160" cy="344506"/>
            <a:chOff x="1156807" y="5912945"/>
            <a:chExt cx="236340" cy="344506"/>
          </a:xfrm>
        </p:grpSpPr>
        <p:sp>
          <p:nvSpPr>
            <p:cNvPr id="372" name="Oval 371"/>
            <p:cNvSpPr/>
            <p:nvPr/>
          </p:nvSpPr>
          <p:spPr>
            <a:xfrm>
              <a:off x="1236192" y="6007691"/>
              <a:ext cx="72000" cy="720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white"/>
                </a:solidFill>
              </a:endParaRPr>
            </a:p>
          </p:txBody>
        </p:sp>
        <p:sp>
          <p:nvSpPr>
            <p:cNvPr id="373" name="Oval 372"/>
            <p:cNvSpPr/>
            <p:nvPr/>
          </p:nvSpPr>
          <p:spPr>
            <a:xfrm>
              <a:off x="1156807" y="5912945"/>
              <a:ext cx="236340" cy="236340"/>
            </a:xfrm>
            <a:prstGeom prst="ellipse">
              <a:avLst/>
            </a:prstGeom>
            <a:solidFill>
              <a:srgbClr val="FCFDCF"/>
            </a:solidFill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white"/>
                </a:solidFill>
              </a:endParaRPr>
            </a:p>
          </p:txBody>
        </p:sp>
        <p:cxnSp>
          <p:nvCxnSpPr>
            <p:cNvPr id="374" name="Straight Connector 373"/>
            <p:cNvCxnSpPr/>
            <p:nvPr/>
          </p:nvCxnSpPr>
          <p:spPr>
            <a:xfrm>
              <a:off x="1238819" y="5970494"/>
              <a:ext cx="0" cy="60621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5" name="Straight Connector 374"/>
            <p:cNvCxnSpPr/>
            <p:nvPr/>
          </p:nvCxnSpPr>
          <p:spPr>
            <a:xfrm>
              <a:off x="1308259" y="5970494"/>
              <a:ext cx="0" cy="60621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76" name="Arc 375"/>
            <p:cNvSpPr/>
            <p:nvPr/>
          </p:nvSpPr>
          <p:spPr>
            <a:xfrm rot="18900000">
              <a:off x="1180422" y="6064934"/>
              <a:ext cx="192517" cy="192517"/>
            </a:xfrm>
            <a:prstGeom prst="arc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black"/>
                </a:solidFill>
              </a:endParaRPr>
            </a:p>
          </p:txBody>
        </p:sp>
      </p:grpSp>
      <p:grpSp>
        <p:nvGrpSpPr>
          <p:cNvPr id="377" name="Group 376"/>
          <p:cNvGrpSpPr/>
          <p:nvPr/>
        </p:nvGrpSpPr>
        <p:grpSpPr>
          <a:xfrm>
            <a:off x="1847877" y="5892806"/>
            <a:ext cx="218160" cy="344506"/>
            <a:chOff x="1156807" y="5912945"/>
            <a:chExt cx="236340" cy="344506"/>
          </a:xfrm>
        </p:grpSpPr>
        <p:sp>
          <p:nvSpPr>
            <p:cNvPr id="378" name="Oval 377"/>
            <p:cNvSpPr/>
            <p:nvPr/>
          </p:nvSpPr>
          <p:spPr>
            <a:xfrm>
              <a:off x="1236192" y="6007691"/>
              <a:ext cx="72000" cy="720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white"/>
                </a:solidFill>
              </a:endParaRPr>
            </a:p>
          </p:txBody>
        </p:sp>
        <p:sp>
          <p:nvSpPr>
            <p:cNvPr id="379" name="Oval 378"/>
            <p:cNvSpPr/>
            <p:nvPr/>
          </p:nvSpPr>
          <p:spPr>
            <a:xfrm>
              <a:off x="1156807" y="5912945"/>
              <a:ext cx="236340" cy="236340"/>
            </a:xfrm>
            <a:prstGeom prst="ellipse">
              <a:avLst/>
            </a:prstGeom>
            <a:solidFill>
              <a:srgbClr val="FCFDCF"/>
            </a:solidFill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white"/>
                </a:solidFill>
              </a:endParaRPr>
            </a:p>
          </p:txBody>
        </p:sp>
        <p:cxnSp>
          <p:nvCxnSpPr>
            <p:cNvPr id="380" name="Straight Connector 379"/>
            <p:cNvCxnSpPr/>
            <p:nvPr/>
          </p:nvCxnSpPr>
          <p:spPr>
            <a:xfrm>
              <a:off x="1238819" y="5970494"/>
              <a:ext cx="0" cy="60621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1" name="Straight Connector 380"/>
            <p:cNvCxnSpPr/>
            <p:nvPr/>
          </p:nvCxnSpPr>
          <p:spPr>
            <a:xfrm>
              <a:off x="1308259" y="5970494"/>
              <a:ext cx="0" cy="60621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82" name="Arc 381"/>
            <p:cNvSpPr/>
            <p:nvPr/>
          </p:nvSpPr>
          <p:spPr>
            <a:xfrm rot="18900000">
              <a:off x="1180422" y="6064934"/>
              <a:ext cx="192517" cy="192517"/>
            </a:xfrm>
            <a:prstGeom prst="arc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black"/>
                </a:solidFill>
              </a:endParaRPr>
            </a:p>
          </p:txBody>
        </p:sp>
      </p:grpSp>
      <p:grpSp>
        <p:nvGrpSpPr>
          <p:cNvPr id="383" name="Group 382"/>
          <p:cNvGrpSpPr/>
          <p:nvPr/>
        </p:nvGrpSpPr>
        <p:grpSpPr>
          <a:xfrm>
            <a:off x="2080518" y="5892806"/>
            <a:ext cx="218160" cy="344506"/>
            <a:chOff x="1156807" y="5912945"/>
            <a:chExt cx="236340" cy="344506"/>
          </a:xfrm>
        </p:grpSpPr>
        <p:sp>
          <p:nvSpPr>
            <p:cNvPr id="384" name="Oval 383"/>
            <p:cNvSpPr/>
            <p:nvPr/>
          </p:nvSpPr>
          <p:spPr>
            <a:xfrm>
              <a:off x="1236192" y="6007691"/>
              <a:ext cx="72000" cy="720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white"/>
                </a:solidFill>
              </a:endParaRPr>
            </a:p>
          </p:txBody>
        </p:sp>
        <p:sp>
          <p:nvSpPr>
            <p:cNvPr id="385" name="Oval 384"/>
            <p:cNvSpPr/>
            <p:nvPr/>
          </p:nvSpPr>
          <p:spPr>
            <a:xfrm>
              <a:off x="1156807" y="5912945"/>
              <a:ext cx="236340" cy="236340"/>
            </a:xfrm>
            <a:prstGeom prst="ellipse">
              <a:avLst/>
            </a:prstGeom>
            <a:solidFill>
              <a:srgbClr val="FCFDCF"/>
            </a:solidFill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white"/>
                </a:solidFill>
              </a:endParaRPr>
            </a:p>
          </p:txBody>
        </p:sp>
        <p:cxnSp>
          <p:nvCxnSpPr>
            <p:cNvPr id="386" name="Straight Connector 385"/>
            <p:cNvCxnSpPr/>
            <p:nvPr/>
          </p:nvCxnSpPr>
          <p:spPr>
            <a:xfrm>
              <a:off x="1238819" y="5970494"/>
              <a:ext cx="0" cy="60621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7" name="Straight Connector 386"/>
            <p:cNvCxnSpPr/>
            <p:nvPr/>
          </p:nvCxnSpPr>
          <p:spPr>
            <a:xfrm>
              <a:off x="1308259" y="5970494"/>
              <a:ext cx="0" cy="60621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88" name="Arc 387"/>
            <p:cNvSpPr/>
            <p:nvPr/>
          </p:nvSpPr>
          <p:spPr>
            <a:xfrm rot="18900000">
              <a:off x="1180422" y="6064934"/>
              <a:ext cx="192517" cy="192517"/>
            </a:xfrm>
            <a:prstGeom prst="arc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black"/>
                </a:solidFill>
              </a:endParaRPr>
            </a:p>
          </p:txBody>
        </p:sp>
      </p:grpSp>
      <p:grpSp>
        <p:nvGrpSpPr>
          <p:cNvPr id="389" name="Group 388"/>
          <p:cNvGrpSpPr/>
          <p:nvPr/>
        </p:nvGrpSpPr>
        <p:grpSpPr>
          <a:xfrm>
            <a:off x="2313160" y="5892806"/>
            <a:ext cx="218160" cy="344506"/>
            <a:chOff x="1156807" y="5912945"/>
            <a:chExt cx="236340" cy="344506"/>
          </a:xfrm>
        </p:grpSpPr>
        <p:sp>
          <p:nvSpPr>
            <p:cNvPr id="390" name="Oval 389"/>
            <p:cNvSpPr/>
            <p:nvPr/>
          </p:nvSpPr>
          <p:spPr>
            <a:xfrm>
              <a:off x="1236192" y="6007691"/>
              <a:ext cx="72000" cy="720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white"/>
                </a:solidFill>
              </a:endParaRPr>
            </a:p>
          </p:txBody>
        </p:sp>
        <p:sp>
          <p:nvSpPr>
            <p:cNvPr id="391" name="Oval 390"/>
            <p:cNvSpPr/>
            <p:nvPr/>
          </p:nvSpPr>
          <p:spPr>
            <a:xfrm>
              <a:off x="1156807" y="5912945"/>
              <a:ext cx="236340" cy="236340"/>
            </a:xfrm>
            <a:prstGeom prst="ellipse">
              <a:avLst/>
            </a:prstGeom>
            <a:solidFill>
              <a:srgbClr val="FCFDCF"/>
            </a:solidFill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white"/>
                </a:solidFill>
              </a:endParaRPr>
            </a:p>
          </p:txBody>
        </p:sp>
        <p:cxnSp>
          <p:nvCxnSpPr>
            <p:cNvPr id="392" name="Straight Connector 391"/>
            <p:cNvCxnSpPr/>
            <p:nvPr/>
          </p:nvCxnSpPr>
          <p:spPr>
            <a:xfrm>
              <a:off x="1238819" y="5970494"/>
              <a:ext cx="0" cy="60621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3" name="Straight Connector 392"/>
            <p:cNvCxnSpPr/>
            <p:nvPr/>
          </p:nvCxnSpPr>
          <p:spPr>
            <a:xfrm>
              <a:off x="1308259" y="5970494"/>
              <a:ext cx="0" cy="60621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94" name="Arc 393"/>
            <p:cNvSpPr/>
            <p:nvPr/>
          </p:nvSpPr>
          <p:spPr>
            <a:xfrm rot="18900000">
              <a:off x="1180422" y="6064934"/>
              <a:ext cx="192517" cy="192517"/>
            </a:xfrm>
            <a:prstGeom prst="arc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black"/>
                </a:solidFill>
              </a:endParaRPr>
            </a:p>
          </p:txBody>
        </p:sp>
      </p:grpSp>
      <p:sp>
        <p:nvSpPr>
          <p:cNvPr id="395" name="Oval 394"/>
          <p:cNvSpPr/>
          <p:nvPr/>
        </p:nvSpPr>
        <p:spPr>
          <a:xfrm>
            <a:off x="1695469" y="6481432"/>
            <a:ext cx="66462" cy="72000"/>
          </a:xfrm>
          <a:prstGeom prst="ellipse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sz="1800" kern="1200">
              <a:solidFill>
                <a:prstClr val="white"/>
              </a:solidFill>
            </a:endParaRPr>
          </a:p>
        </p:txBody>
      </p:sp>
      <p:grpSp>
        <p:nvGrpSpPr>
          <p:cNvPr id="396" name="Group 395"/>
          <p:cNvGrpSpPr/>
          <p:nvPr/>
        </p:nvGrpSpPr>
        <p:grpSpPr>
          <a:xfrm>
            <a:off x="1615236" y="6417332"/>
            <a:ext cx="218160" cy="344506"/>
            <a:chOff x="1156807" y="5912945"/>
            <a:chExt cx="236340" cy="344506"/>
          </a:xfrm>
        </p:grpSpPr>
        <p:sp>
          <p:nvSpPr>
            <p:cNvPr id="397" name="Oval 396"/>
            <p:cNvSpPr/>
            <p:nvPr/>
          </p:nvSpPr>
          <p:spPr>
            <a:xfrm>
              <a:off x="1236192" y="6007691"/>
              <a:ext cx="72000" cy="720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white"/>
                </a:solidFill>
              </a:endParaRPr>
            </a:p>
          </p:txBody>
        </p:sp>
        <p:sp>
          <p:nvSpPr>
            <p:cNvPr id="398" name="Oval 397"/>
            <p:cNvSpPr/>
            <p:nvPr/>
          </p:nvSpPr>
          <p:spPr>
            <a:xfrm>
              <a:off x="1156807" y="5912945"/>
              <a:ext cx="236340" cy="236340"/>
            </a:xfrm>
            <a:prstGeom prst="ellipse">
              <a:avLst/>
            </a:prstGeom>
            <a:solidFill>
              <a:srgbClr val="FCFDCF"/>
            </a:solidFill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white"/>
                </a:solidFill>
              </a:endParaRPr>
            </a:p>
          </p:txBody>
        </p:sp>
        <p:cxnSp>
          <p:nvCxnSpPr>
            <p:cNvPr id="399" name="Straight Connector 398"/>
            <p:cNvCxnSpPr/>
            <p:nvPr/>
          </p:nvCxnSpPr>
          <p:spPr>
            <a:xfrm>
              <a:off x="1238819" y="5970494"/>
              <a:ext cx="0" cy="60621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0" name="Straight Connector 399"/>
            <p:cNvCxnSpPr/>
            <p:nvPr/>
          </p:nvCxnSpPr>
          <p:spPr>
            <a:xfrm>
              <a:off x="1308259" y="5970494"/>
              <a:ext cx="0" cy="60621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01" name="Arc 400"/>
            <p:cNvSpPr/>
            <p:nvPr/>
          </p:nvSpPr>
          <p:spPr>
            <a:xfrm rot="18900000">
              <a:off x="1180422" y="6064934"/>
              <a:ext cx="192517" cy="192517"/>
            </a:xfrm>
            <a:prstGeom prst="arc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black"/>
                </a:solidFill>
              </a:endParaRPr>
            </a:p>
          </p:txBody>
        </p:sp>
      </p:grpSp>
      <p:grpSp>
        <p:nvGrpSpPr>
          <p:cNvPr id="402" name="Group 401"/>
          <p:cNvGrpSpPr/>
          <p:nvPr/>
        </p:nvGrpSpPr>
        <p:grpSpPr>
          <a:xfrm>
            <a:off x="1847877" y="6417332"/>
            <a:ext cx="218160" cy="344506"/>
            <a:chOff x="1156807" y="5912945"/>
            <a:chExt cx="236340" cy="344506"/>
          </a:xfrm>
        </p:grpSpPr>
        <p:sp>
          <p:nvSpPr>
            <p:cNvPr id="403" name="Oval 402"/>
            <p:cNvSpPr/>
            <p:nvPr/>
          </p:nvSpPr>
          <p:spPr>
            <a:xfrm>
              <a:off x="1236192" y="6007691"/>
              <a:ext cx="72000" cy="720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white"/>
                </a:solidFill>
              </a:endParaRPr>
            </a:p>
          </p:txBody>
        </p:sp>
        <p:sp>
          <p:nvSpPr>
            <p:cNvPr id="404" name="Oval 403"/>
            <p:cNvSpPr/>
            <p:nvPr/>
          </p:nvSpPr>
          <p:spPr>
            <a:xfrm>
              <a:off x="1156807" y="5912945"/>
              <a:ext cx="236340" cy="236340"/>
            </a:xfrm>
            <a:prstGeom prst="ellipse">
              <a:avLst/>
            </a:prstGeom>
            <a:solidFill>
              <a:srgbClr val="FCFDCF"/>
            </a:solidFill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white"/>
                </a:solidFill>
              </a:endParaRPr>
            </a:p>
          </p:txBody>
        </p:sp>
        <p:cxnSp>
          <p:nvCxnSpPr>
            <p:cNvPr id="405" name="Straight Connector 404"/>
            <p:cNvCxnSpPr/>
            <p:nvPr/>
          </p:nvCxnSpPr>
          <p:spPr>
            <a:xfrm>
              <a:off x="1238819" y="5970494"/>
              <a:ext cx="0" cy="60621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6" name="Straight Connector 405"/>
            <p:cNvCxnSpPr/>
            <p:nvPr/>
          </p:nvCxnSpPr>
          <p:spPr>
            <a:xfrm>
              <a:off x="1308259" y="5970494"/>
              <a:ext cx="0" cy="60621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07" name="Arc 406"/>
            <p:cNvSpPr/>
            <p:nvPr/>
          </p:nvSpPr>
          <p:spPr>
            <a:xfrm rot="18900000">
              <a:off x="1180422" y="6064934"/>
              <a:ext cx="192517" cy="192517"/>
            </a:xfrm>
            <a:prstGeom prst="arc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black"/>
                </a:solidFill>
              </a:endParaRPr>
            </a:p>
          </p:txBody>
        </p:sp>
      </p:grpSp>
      <p:grpSp>
        <p:nvGrpSpPr>
          <p:cNvPr id="408" name="Group 407"/>
          <p:cNvGrpSpPr/>
          <p:nvPr/>
        </p:nvGrpSpPr>
        <p:grpSpPr>
          <a:xfrm>
            <a:off x="2080518" y="6417332"/>
            <a:ext cx="218160" cy="344506"/>
            <a:chOff x="1156807" y="5912945"/>
            <a:chExt cx="236340" cy="344506"/>
          </a:xfrm>
        </p:grpSpPr>
        <p:sp>
          <p:nvSpPr>
            <p:cNvPr id="409" name="Oval 408"/>
            <p:cNvSpPr/>
            <p:nvPr/>
          </p:nvSpPr>
          <p:spPr>
            <a:xfrm>
              <a:off x="1236192" y="6007691"/>
              <a:ext cx="72000" cy="720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white"/>
                </a:solidFill>
              </a:endParaRPr>
            </a:p>
          </p:txBody>
        </p:sp>
        <p:sp>
          <p:nvSpPr>
            <p:cNvPr id="410" name="Oval 409"/>
            <p:cNvSpPr/>
            <p:nvPr/>
          </p:nvSpPr>
          <p:spPr>
            <a:xfrm>
              <a:off x="1156807" y="5912945"/>
              <a:ext cx="236340" cy="236340"/>
            </a:xfrm>
            <a:prstGeom prst="ellipse">
              <a:avLst/>
            </a:prstGeom>
            <a:solidFill>
              <a:srgbClr val="FCFDCF"/>
            </a:solidFill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white"/>
                </a:solidFill>
              </a:endParaRPr>
            </a:p>
          </p:txBody>
        </p:sp>
        <p:cxnSp>
          <p:nvCxnSpPr>
            <p:cNvPr id="411" name="Straight Connector 410"/>
            <p:cNvCxnSpPr/>
            <p:nvPr/>
          </p:nvCxnSpPr>
          <p:spPr>
            <a:xfrm>
              <a:off x="1238819" y="5970494"/>
              <a:ext cx="0" cy="60621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2" name="Straight Connector 411"/>
            <p:cNvCxnSpPr/>
            <p:nvPr/>
          </p:nvCxnSpPr>
          <p:spPr>
            <a:xfrm>
              <a:off x="1308259" y="5970494"/>
              <a:ext cx="0" cy="60621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13" name="Arc 412"/>
            <p:cNvSpPr/>
            <p:nvPr/>
          </p:nvSpPr>
          <p:spPr>
            <a:xfrm rot="18900000">
              <a:off x="1180422" y="6064934"/>
              <a:ext cx="192517" cy="192517"/>
            </a:xfrm>
            <a:prstGeom prst="arc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black"/>
                </a:solidFill>
              </a:endParaRPr>
            </a:p>
          </p:txBody>
        </p:sp>
      </p:grpSp>
      <p:grpSp>
        <p:nvGrpSpPr>
          <p:cNvPr id="414" name="Group 413"/>
          <p:cNvGrpSpPr/>
          <p:nvPr/>
        </p:nvGrpSpPr>
        <p:grpSpPr>
          <a:xfrm>
            <a:off x="2313160" y="6417332"/>
            <a:ext cx="218160" cy="344506"/>
            <a:chOff x="1156807" y="5912945"/>
            <a:chExt cx="236340" cy="344506"/>
          </a:xfrm>
        </p:grpSpPr>
        <p:sp>
          <p:nvSpPr>
            <p:cNvPr id="415" name="Oval 414"/>
            <p:cNvSpPr/>
            <p:nvPr/>
          </p:nvSpPr>
          <p:spPr>
            <a:xfrm>
              <a:off x="1236192" y="6007691"/>
              <a:ext cx="72000" cy="72000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white"/>
                </a:solidFill>
              </a:endParaRPr>
            </a:p>
          </p:txBody>
        </p:sp>
        <p:sp>
          <p:nvSpPr>
            <p:cNvPr id="416" name="Oval 415"/>
            <p:cNvSpPr/>
            <p:nvPr/>
          </p:nvSpPr>
          <p:spPr>
            <a:xfrm>
              <a:off x="1156807" y="5912945"/>
              <a:ext cx="236340" cy="236340"/>
            </a:xfrm>
            <a:prstGeom prst="ellipse">
              <a:avLst/>
            </a:prstGeom>
            <a:solidFill>
              <a:srgbClr val="FCFDCF"/>
            </a:solidFill>
            <a:ln>
              <a:solidFill>
                <a:srgbClr val="C0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white"/>
                </a:solidFill>
              </a:endParaRPr>
            </a:p>
          </p:txBody>
        </p:sp>
        <p:cxnSp>
          <p:nvCxnSpPr>
            <p:cNvPr id="417" name="Straight Connector 416"/>
            <p:cNvCxnSpPr/>
            <p:nvPr/>
          </p:nvCxnSpPr>
          <p:spPr>
            <a:xfrm>
              <a:off x="1238819" y="5970494"/>
              <a:ext cx="0" cy="60621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8" name="Straight Connector 417"/>
            <p:cNvCxnSpPr/>
            <p:nvPr/>
          </p:nvCxnSpPr>
          <p:spPr>
            <a:xfrm>
              <a:off x="1308259" y="5970494"/>
              <a:ext cx="0" cy="60621"/>
            </a:xfrm>
            <a:prstGeom prst="line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19" name="Arc 418"/>
            <p:cNvSpPr/>
            <p:nvPr/>
          </p:nvSpPr>
          <p:spPr>
            <a:xfrm rot="18900000">
              <a:off x="1180422" y="6064934"/>
              <a:ext cx="192517" cy="192517"/>
            </a:xfrm>
            <a:prstGeom prst="arc">
              <a:avLst/>
            </a:prstGeom>
            <a:ln w="19050">
              <a:solidFill>
                <a:srgbClr val="C0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en-GB" sz="1800" kern="1200">
                <a:solidFill>
                  <a:prstClr val="black"/>
                </a:solidFill>
              </a:endParaRPr>
            </a:p>
          </p:txBody>
        </p:sp>
      </p:grpSp>
      <p:grpSp>
        <p:nvGrpSpPr>
          <p:cNvPr id="426" name="Group 425"/>
          <p:cNvGrpSpPr/>
          <p:nvPr/>
        </p:nvGrpSpPr>
        <p:grpSpPr>
          <a:xfrm>
            <a:off x="1615236" y="5409223"/>
            <a:ext cx="218049" cy="236855"/>
            <a:chOff x="0" y="0"/>
            <a:chExt cx="315197" cy="316538"/>
          </a:xfrm>
        </p:grpSpPr>
        <p:sp>
          <p:nvSpPr>
            <p:cNvPr id="427" name="Oval 426"/>
            <p:cNvSpPr/>
            <p:nvPr/>
          </p:nvSpPr>
          <p:spPr>
            <a:xfrm>
              <a:off x="0" y="1341"/>
              <a:ext cx="315197" cy="315197"/>
            </a:xfrm>
            <a:prstGeom prst="ellipse">
              <a:avLst/>
            </a:prstGeom>
            <a:solidFill>
              <a:srgbClr val="FCFDCF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GB" sz="1200" kern="100" dirty="0">
                  <a:solidFill>
                    <a:prstClr val="white"/>
                  </a:solidFill>
                  <a:ea typeface="Times New Roman"/>
                  <a:cs typeface="Times New Roman"/>
                </a:rPr>
                <a:t> </a:t>
              </a:r>
              <a:endParaRPr lang="en-GB" sz="1200" kern="100" dirty="0">
                <a:solidFill>
                  <a:prstClr val="white"/>
                </a:solidFill>
                <a:ea typeface="新細明體"/>
                <a:cs typeface="Times New Roman"/>
              </a:endParaRPr>
            </a:p>
          </p:txBody>
        </p:sp>
        <p:cxnSp>
          <p:nvCxnSpPr>
            <p:cNvPr id="428" name="Straight Connector 427"/>
            <p:cNvCxnSpPr/>
            <p:nvPr/>
          </p:nvCxnSpPr>
          <p:spPr>
            <a:xfrm>
              <a:off x="109376" y="78092"/>
              <a:ext cx="0" cy="80847"/>
            </a:xfrm>
            <a:prstGeom prst="line">
              <a:avLst/>
            </a:prstGeom>
            <a:ln w="1905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29" name="Straight Connector 428"/>
            <p:cNvCxnSpPr/>
            <p:nvPr/>
          </p:nvCxnSpPr>
          <p:spPr>
            <a:xfrm>
              <a:off x="201985" y="78092"/>
              <a:ext cx="0" cy="80847"/>
            </a:xfrm>
            <a:prstGeom prst="line">
              <a:avLst/>
            </a:prstGeom>
            <a:ln w="1905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30" name="Arc 429"/>
            <p:cNvSpPr/>
            <p:nvPr/>
          </p:nvSpPr>
          <p:spPr>
            <a:xfrm rot="8150065">
              <a:off x="31494" y="0"/>
              <a:ext cx="256752" cy="256752"/>
            </a:xfrm>
            <a:prstGeom prst="arc">
              <a:avLst/>
            </a:prstGeom>
            <a:ln w="1905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r>
                <a:rPr lang="en-GB" sz="1200" kern="100" dirty="0">
                  <a:solidFill>
                    <a:prstClr val="black"/>
                  </a:solidFill>
                  <a:ea typeface="Times New Roman"/>
                  <a:cs typeface="Times New Roman"/>
                </a:rPr>
                <a:t> </a:t>
              </a:r>
              <a:endParaRPr lang="en-GB" sz="1200" kern="100" dirty="0">
                <a:solidFill>
                  <a:prstClr val="black"/>
                </a:solidFill>
                <a:ea typeface="新細明體"/>
                <a:cs typeface="Times New Roman"/>
              </a:endParaRPr>
            </a:p>
          </p:txBody>
        </p:sp>
      </p:grpSp>
      <p:grpSp>
        <p:nvGrpSpPr>
          <p:cNvPr id="431" name="Group 430"/>
          <p:cNvGrpSpPr/>
          <p:nvPr/>
        </p:nvGrpSpPr>
        <p:grpSpPr>
          <a:xfrm>
            <a:off x="1842167" y="5413420"/>
            <a:ext cx="218049" cy="236855"/>
            <a:chOff x="0" y="0"/>
            <a:chExt cx="315197" cy="316538"/>
          </a:xfrm>
        </p:grpSpPr>
        <p:sp>
          <p:nvSpPr>
            <p:cNvPr id="432" name="Oval 431"/>
            <p:cNvSpPr/>
            <p:nvPr/>
          </p:nvSpPr>
          <p:spPr>
            <a:xfrm>
              <a:off x="0" y="1341"/>
              <a:ext cx="315197" cy="315197"/>
            </a:xfrm>
            <a:prstGeom prst="ellipse">
              <a:avLst/>
            </a:prstGeom>
            <a:solidFill>
              <a:srgbClr val="FCFDCF"/>
            </a:solidFill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r>
                <a:rPr lang="en-GB" sz="1200" kern="100">
                  <a:solidFill>
                    <a:prstClr val="white"/>
                  </a:solidFill>
                  <a:ea typeface="Times New Roman"/>
                  <a:cs typeface="Times New Roman"/>
                </a:rPr>
                <a:t> </a:t>
              </a:r>
              <a:endParaRPr lang="en-GB" sz="1200" kern="100">
                <a:solidFill>
                  <a:prstClr val="white"/>
                </a:solidFill>
                <a:ea typeface="新細明體"/>
                <a:cs typeface="Times New Roman"/>
              </a:endParaRPr>
            </a:p>
          </p:txBody>
        </p:sp>
        <p:cxnSp>
          <p:nvCxnSpPr>
            <p:cNvPr id="433" name="Straight Connector 432"/>
            <p:cNvCxnSpPr/>
            <p:nvPr/>
          </p:nvCxnSpPr>
          <p:spPr>
            <a:xfrm>
              <a:off x="109376" y="78092"/>
              <a:ext cx="0" cy="80847"/>
            </a:xfrm>
            <a:prstGeom prst="line">
              <a:avLst/>
            </a:prstGeom>
            <a:ln w="1905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34" name="Straight Connector 433"/>
            <p:cNvCxnSpPr/>
            <p:nvPr/>
          </p:nvCxnSpPr>
          <p:spPr>
            <a:xfrm>
              <a:off x="201985" y="78092"/>
              <a:ext cx="0" cy="80847"/>
            </a:xfrm>
            <a:prstGeom prst="line">
              <a:avLst/>
            </a:prstGeom>
            <a:ln w="1905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35" name="Arc 434"/>
            <p:cNvSpPr/>
            <p:nvPr/>
          </p:nvSpPr>
          <p:spPr>
            <a:xfrm rot="8150065">
              <a:off x="31494" y="0"/>
              <a:ext cx="256752" cy="256752"/>
            </a:xfrm>
            <a:prstGeom prst="arc">
              <a:avLst/>
            </a:prstGeom>
            <a:ln w="19050">
              <a:solidFill>
                <a:srgbClr val="0070C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r>
                <a:rPr lang="en-GB" sz="1200" kern="100" dirty="0">
                  <a:solidFill>
                    <a:prstClr val="black"/>
                  </a:solidFill>
                  <a:ea typeface="Times New Roman"/>
                  <a:cs typeface="Times New Roman"/>
                </a:rPr>
                <a:t> </a:t>
              </a:r>
              <a:endParaRPr lang="en-GB" sz="1200" kern="100" dirty="0">
                <a:solidFill>
                  <a:prstClr val="black"/>
                </a:solidFill>
                <a:ea typeface="新細明體"/>
                <a:cs typeface="Times New Roman"/>
              </a:endParaRPr>
            </a:p>
          </p:txBody>
        </p:sp>
      </p:grpSp>
      <p:sp>
        <p:nvSpPr>
          <p:cNvPr id="476" name="TextBox 475"/>
          <p:cNvSpPr txBox="1"/>
          <p:nvPr/>
        </p:nvSpPr>
        <p:spPr>
          <a:xfrm>
            <a:off x="5150616" y="6576252"/>
            <a:ext cx="3108543" cy="27699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r"/>
            <a:r>
              <a:rPr lang="zh-TW" altLang="en-US" sz="1200" kern="1200" dirty="0" smtClean="0">
                <a:solidFill>
                  <a:srgbClr val="00682F"/>
                </a:solidFill>
                <a:latin typeface="Century Gothic"/>
                <a:ea typeface="微軟正黑體"/>
                <a:cs typeface="Aharoni" panose="02010803020104030203" pitchFamily="2" charset="-79"/>
              </a:rPr>
              <a:t>香港</a:t>
            </a:r>
            <a:r>
              <a:rPr lang="zh-TW" altLang="en-US" sz="1200" kern="1200" dirty="0">
                <a:solidFill>
                  <a:srgbClr val="00682F"/>
                </a:solidFill>
                <a:latin typeface="Century Gothic"/>
                <a:ea typeface="微軟正黑體"/>
                <a:cs typeface="Aharoni" panose="02010803020104030203" pitchFamily="2" charset="-79"/>
              </a:rPr>
              <a:t>大學李嘉誠醫學院兒童</a:t>
            </a:r>
            <a:r>
              <a:rPr lang="zh-TW" altLang="en-US" sz="1200" kern="1200" dirty="0" smtClean="0">
                <a:solidFill>
                  <a:srgbClr val="00682F"/>
                </a:solidFill>
                <a:latin typeface="Century Gothic"/>
                <a:ea typeface="微軟正黑體"/>
                <a:cs typeface="Aharoni" panose="02010803020104030203" pitchFamily="2" charset="-79"/>
              </a:rPr>
              <a:t>及青少年科學系</a:t>
            </a:r>
            <a:endParaRPr lang="en-GB" sz="1200" kern="1200" dirty="0" smtClean="0">
              <a:solidFill>
                <a:srgbClr val="00682F"/>
              </a:solidFill>
              <a:latin typeface="Century Gothic"/>
              <a:ea typeface="+mn-ea"/>
              <a:cs typeface="Aharoni" panose="02010803020104030203" pitchFamily="2" charset="-79"/>
            </a:endParaRPr>
          </a:p>
        </p:txBody>
      </p:sp>
      <p:sp>
        <p:nvSpPr>
          <p:cNvPr id="183" name="Rectangle 182"/>
          <p:cNvSpPr/>
          <p:nvPr/>
        </p:nvSpPr>
        <p:spPr>
          <a:xfrm>
            <a:off x="8259159" y="147994"/>
            <a:ext cx="695868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zh-CN" altLang="en-US" sz="1800" u="sng" dirty="0">
                <a:latin typeface="Microsoft JhengHei" panose="020B0604030504040204" pitchFamily="34" charset="-120"/>
                <a:ea typeface="Microsoft JhengHei" panose="020B0604030504040204" pitchFamily="34" charset="-120"/>
                <a:hlinkClick r:id="rId16" action="ppaction://hlinksldjump"/>
              </a:rPr>
              <a:t>返</a:t>
            </a:r>
            <a:r>
              <a:rPr lang="zh-CN" altLang="en-US" sz="1800" u="sng" dirty="0" smtClean="0">
                <a:latin typeface="Microsoft JhengHei" panose="020B0604030504040204" pitchFamily="34" charset="-120"/>
                <a:ea typeface="Microsoft JhengHei" panose="020B0604030504040204" pitchFamily="34" charset="-120"/>
                <a:hlinkClick r:id="rId16" action="ppaction://hlinksldjump"/>
              </a:rPr>
              <a:t>回</a:t>
            </a:r>
            <a:endParaRPr lang="zh-CN" altLang="en-US" sz="1800" u="sng" dirty="0">
              <a:latin typeface="Microsoft JhengHei" panose="020B0604030504040204" pitchFamily="34" charset="-120"/>
              <a:ea typeface="Microsoft JhengHei" panose="020B0604030504040204" pitchFamily="34" charset="-120"/>
            </a:endParaRPr>
          </a:p>
        </p:txBody>
      </p:sp>
    </p:spTree>
    <p:extLst>
      <p:ext uri="{BB962C8B-B14F-4D97-AF65-F5344CB8AC3E}">
        <p14:creationId xmlns:p14="http://schemas.microsoft.com/office/powerpoint/2010/main" val="317385183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TW" altLang="en-US" b="1" dirty="0"/>
              <a:t>研究簡介</a:t>
            </a:r>
            <a:endParaRPr lang="en-GB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57200" y="1844824"/>
            <a:ext cx="8229600" cy="4632176"/>
          </a:xfrm>
        </p:spPr>
        <p:txBody>
          <a:bodyPr/>
          <a:lstStyle/>
          <a:p>
            <a:pPr>
              <a:spcBef>
                <a:spcPts val="1800"/>
              </a:spcBef>
            </a:pPr>
            <a:r>
              <a:rPr lang="zh-TW" altLang="en-US" b="1" dirty="0"/>
              <a:t>研究</a:t>
            </a:r>
            <a:r>
              <a:rPr lang="zh-TW" altLang="en-US" b="1" dirty="0" smtClean="0"/>
              <a:t>期：</a:t>
            </a:r>
            <a:r>
              <a:rPr lang="en-GB" altLang="zh-TW" dirty="0" smtClean="0"/>
              <a:t>2001 - 2012</a:t>
            </a:r>
            <a:r>
              <a:rPr lang="zh-TW" altLang="en-US" dirty="0" smtClean="0"/>
              <a:t>年（</a:t>
            </a:r>
            <a:r>
              <a:rPr lang="en-GB" altLang="zh-TW" dirty="0" smtClean="0"/>
              <a:t>12</a:t>
            </a:r>
            <a:r>
              <a:rPr lang="zh-TW" altLang="en-US" dirty="0" smtClean="0"/>
              <a:t>年）</a:t>
            </a:r>
            <a:endParaRPr lang="en-GB" altLang="zh-TW" dirty="0" smtClean="0"/>
          </a:p>
          <a:p>
            <a:pPr>
              <a:spcBef>
                <a:spcPts val="1800"/>
              </a:spcBef>
            </a:pPr>
            <a:r>
              <a:rPr lang="zh-TW" altLang="en-US" b="1" dirty="0"/>
              <a:t>研究</a:t>
            </a:r>
            <a:r>
              <a:rPr lang="zh-TW" altLang="en-US" b="1" dirty="0" smtClean="0"/>
              <a:t>人數：</a:t>
            </a:r>
            <a:r>
              <a:rPr lang="en-GB" altLang="zh-TW" dirty="0" smtClean="0"/>
              <a:t>742,552</a:t>
            </a:r>
            <a:r>
              <a:rPr lang="zh-TW" altLang="en-US" dirty="0" smtClean="0"/>
              <a:t>名</a:t>
            </a:r>
            <a:r>
              <a:rPr lang="en-GB" altLang="zh-TW" dirty="0" smtClean="0"/>
              <a:t> </a:t>
            </a:r>
          </a:p>
          <a:p>
            <a:pPr>
              <a:spcBef>
                <a:spcPts val="1800"/>
              </a:spcBef>
            </a:pPr>
            <a:r>
              <a:rPr lang="zh-TW" altLang="en-US" b="1" dirty="0" smtClean="0"/>
              <a:t>研</a:t>
            </a:r>
            <a:r>
              <a:rPr lang="zh-TW" altLang="en-US" b="1" dirty="0"/>
              <a:t>究</a:t>
            </a:r>
            <a:r>
              <a:rPr lang="zh-TW" altLang="en-US" b="1" dirty="0" smtClean="0"/>
              <a:t>對象：</a:t>
            </a:r>
            <a:r>
              <a:rPr lang="zh-TW" altLang="en-US" dirty="0" smtClean="0"/>
              <a:t>因</a:t>
            </a:r>
            <a:r>
              <a:rPr lang="zh-TW" altLang="en-US" dirty="0"/>
              <a:t>受傷而接受醫管局急症室服</a:t>
            </a:r>
            <a:r>
              <a:rPr lang="zh-TW" altLang="en-US" dirty="0" smtClean="0"/>
              <a:t>務</a:t>
            </a:r>
            <a:r>
              <a:rPr lang="zh-HK" altLang="en-US" dirty="0" smtClean="0"/>
              <a:t>的</a:t>
            </a:r>
            <a:r>
              <a:rPr lang="en-GB" altLang="zh-TW" dirty="0" smtClean="0"/>
              <a:t>0 </a:t>
            </a:r>
            <a:r>
              <a:rPr lang="en-GB" altLang="zh-TW" dirty="0"/>
              <a:t>- 19</a:t>
            </a:r>
            <a:r>
              <a:rPr lang="zh-TW" altLang="en-US" dirty="0"/>
              <a:t>歲兒童</a:t>
            </a:r>
            <a:endParaRPr lang="en-GB" altLang="zh-TW" dirty="0"/>
          </a:p>
          <a:p>
            <a:pPr marL="0" indent="0">
              <a:buNone/>
            </a:pPr>
            <a:r>
              <a:rPr lang="zh-TW" altLang="en-US" dirty="0"/>
              <a:t/>
            </a:r>
            <a:br>
              <a:rPr lang="zh-TW" altLang="en-US" dirty="0"/>
            </a:b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455183015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zh-TW" altLang="en-US" b="1" dirty="0">
                <a:latin typeface="Calibri" panose="020F0502020204030204" pitchFamily="34" charset="0"/>
              </a:rPr>
              <a:t>數據收集方</a:t>
            </a:r>
            <a:r>
              <a:rPr lang="zh-TW" altLang="en-US" b="1" dirty="0" smtClean="0">
                <a:latin typeface="Calibri" panose="020F0502020204030204" pitchFamily="34" charset="0"/>
              </a:rPr>
              <a:t>法</a:t>
            </a:r>
            <a:endParaRPr lang="zh-TW" altLang="en-US" b="1" dirty="0">
              <a:latin typeface="Calibri" panose="020F0502020204030204" pitchFamily="34" charset="0"/>
            </a:endParaRP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>
            <a:normAutofit/>
          </a:bodyPr>
          <a:lstStyle/>
          <a:p>
            <a:r>
              <a:rPr lang="zh-TW" altLang="en-US" sz="2800" dirty="0">
                <a:solidFill>
                  <a:srgbClr val="212121"/>
                </a:solidFill>
                <a:latin typeface="Calibri"/>
              </a:rPr>
              <a:t>有三</a:t>
            </a:r>
            <a:r>
              <a:rPr lang="zh-TW" altLang="en-US" sz="2800" dirty="0" smtClean="0">
                <a:solidFill>
                  <a:srgbClr val="212121"/>
                </a:solidFill>
                <a:latin typeface="Calibri"/>
              </a:rPr>
              <a:t>個主要數</a:t>
            </a:r>
            <a:r>
              <a:rPr lang="zh-TW" altLang="en-US" sz="2800" dirty="0">
                <a:solidFill>
                  <a:srgbClr val="212121"/>
                </a:solidFill>
                <a:latin typeface="Calibri"/>
              </a:rPr>
              <a:t>據</a:t>
            </a:r>
            <a:r>
              <a:rPr lang="zh-TW" altLang="en-US" sz="2800" dirty="0" smtClean="0">
                <a:solidFill>
                  <a:srgbClr val="212121"/>
                </a:solidFill>
                <a:latin typeface="Calibri"/>
              </a:rPr>
              <a:t>組：</a:t>
            </a:r>
            <a:endParaRPr lang="zh-TW" altLang="en-US" sz="2800" dirty="0">
              <a:solidFill>
                <a:srgbClr val="212121"/>
              </a:solidFill>
              <a:latin typeface="Calibri"/>
            </a:endParaRPr>
          </a:p>
          <a:p>
            <a:pPr marL="731520" lvl="1" indent="-457200">
              <a:spcBef>
                <a:spcPts val="1800"/>
              </a:spcBef>
              <a:buFont typeface="+mj-lt"/>
              <a:buAutoNum type="arabicPeriod"/>
            </a:pPr>
            <a:r>
              <a:rPr lang="zh-TW" altLang="en-US" sz="2400" b="1" dirty="0">
                <a:solidFill>
                  <a:srgbClr val="212121"/>
                </a:solidFill>
                <a:latin typeface="Calibri"/>
              </a:rPr>
              <a:t>人口數據</a:t>
            </a:r>
            <a:r>
              <a:rPr lang="zh-TW" altLang="en-US" sz="2400" dirty="0">
                <a:solidFill>
                  <a:srgbClr val="212121"/>
                </a:solidFill>
                <a:latin typeface="Calibri"/>
              </a:rPr>
              <a:t>（統計處數據</a:t>
            </a:r>
            <a:r>
              <a:rPr lang="zh-TW" altLang="en-US" sz="2400" dirty="0" smtClean="0">
                <a:solidFill>
                  <a:srgbClr val="212121"/>
                </a:solidFill>
                <a:latin typeface="Calibri"/>
              </a:rPr>
              <a:t>）</a:t>
            </a:r>
            <a:endParaRPr lang="en-US" altLang="zh-TW" sz="2400" dirty="0" smtClean="0">
              <a:solidFill>
                <a:srgbClr val="212121"/>
              </a:solidFill>
              <a:latin typeface="Calibri"/>
            </a:endParaRPr>
          </a:p>
          <a:p>
            <a:pPr marL="731520" lvl="1" indent="-457200">
              <a:spcBef>
                <a:spcPts val="1800"/>
              </a:spcBef>
              <a:buFont typeface="+mj-lt"/>
              <a:buAutoNum type="arabicPeriod"/>
            </a:pPr>
            <a:r>
              <a:rPr lang="zh-TW" altLang="en-US" sz="2400" b="1" dirty="0">
                <a:solidFill>
                  <a:srgbClr val="212121"/>
                </a:solidFill>
                <a:latin typeface="Calibri"/>
              </a:rPr>
              <a:t>社會指標</a:t>
            </a:r>
            <a:r>
              <a:rPr lang="zh-TW" altLang="en-US" sz="2400" dirty="0">
                <a:solidFill>
                  <a:srgbClr val="212121"/>
                </a:solidFill>
                <a:latin typeface="Calibri"/>
              </a:rPr>
              <a:t>（統計處數據</a:t>
            </a:r>
            <a:r>
              <a:rPr lang="zh-TW" altLang="en-US" sz="2400" dirty="0" smtClean="0">
                <a:solidFill>
                  <a:srgbClr val="212121"/>
                </a:solidFill>
                <a:latin typeface="Calibri"/>
              </a:rPr>
              <a:t>）</a:t>
            </a:r>
            <a:endParaRPr lang="en-US" altLang="zh-TW" sz="2400" dirty="0" smtClean="0">
              <a:solidFill>
                <a:srgbClr val="212121"/>
              </a:solidFill>
              <a:latin typeface="Calibri"/>
            </a:endParaRPr>
          </a:p>
          <a:p>
            <a:pPr marL="1336675" lvl="3" indent="-514350">
              <a:buFont typeface="+mj-lt"/>
              <a:buAutoNum type="romanLcPeriod"/>
            </a:pPr>
            <a:r>
              <a:rPr lang="zh-CN" altLang="en-US" sz="2400" dirty="0" smtClean="0">
                <a:solidFill>
                  <a:srgbClr val="212121"/>
                </a:solidFill>
                <a:latin typeface="Microsoft JhengHei" panose="020B0604030504040204" pitchFamily="34" charset="-120"/>
                <a:ea typeface="Microsoft JhengHei" panose="020B0604030504040204" pitchFamily="34" charset="-120"/>
              </a:rPr>
              <a:t>家庭人數</a:t>
            </a:r>
            <a:endParaRPr lang="en-US" altLang="zh-CN" sz="2400" dirty="0" smtClean="0">
              <a:solidFill>
                <a:srgbClr val="212121"/>
              </a:solidFill>
              <a:latin typeface="Microsoft JhengHei" panose="020B0604030504040204" pitchFamily="34" charset="-120"/>
              <a:ea typeface="Microsoft JhengHei" panose="020B0604030504040204" pitchFamily="34" charset="-120"/>
            </a:endParaRPr>
          </a:p>
          <a:p>
            <a:pPr marL="1336675" lvl="3" indent="-514350">
              <a:buFont typeface="+mj-lt"/>
              <a:buAutoNum type="romanLcPeriod"/>
            </a:pPr>
            <a:r>
              <a:rPr lang="zh-TW" altLang="en-US" sz="2400" dirty="0" smtClean="0">
                <a:solidFill>
                  <a:srgbClr val="212121"/>
                </a:solidFill>
                <a:latin typeface="Calibri"/>
              </a:rPr>
              <a:t>家</a:t>
            </a:r>
            <a:r>
              <a:rPr lang="zh-TW" altLang="en-US" sz="2400" dirty="0">
                <a:solidFill>
                  <a:srgbClr val="212121"/>
                </a:solidFill>
                <a:latin typeface="Calibri"/>
              </a:rPr>
              <a:t>庭入息中位</a:t>
            </a:r>
            <a:r>
              <a:rPr lang="zh-TW" altLang="en-US" sz="2400" dirty="0" smtClean="0">
                <a:solidFill>
                  <a:srgbClr val="212121"/>
                </a:solidFill>
                <a:latin typeface="Calibri"/>
              </a:rPr>
              <a:t>數</a:t>
            </a:r>
            <a:endParaRPr lang="en-US" altLang="zh-TW" sz="2400" dirty="0" smtClean="0">
              <a:solidFill>
                <a:srgbClr val="212121"/>
              </a:solidFill>
              <a:latin typeface="Calibri"/>
            </a:endParaRPr>
          </a:p>
          <a:p>
            <a:pPr marL="1336675" lvl="3" indent="-514350">
              <a:buFont typeface="+mj-lt"/>
              <a:buAutoNum type="romanLcPeriod"/>
            </a:pPr>
            <a:r>
              <a:rPr lang="zh-TW" altLang="en-US" sz="2400" dirty="0" smtClean="0">
                <a:solidFill>
                  <a:srgbClr val="212121"/>
                </a:solidFill>
                <a:latin typeface="Calibri"/>
              </a:rPr>
              <a:t>居</a:t>
            </a:r>
            <a:r>
              <a:rPr lang="zh-TW" altLang="en-US" sz="2400" dirty="0">
                <a:solidFill>
                  <a:srgbClr val="212121"/>
                </a:solidFill>
                <a:latin typeface="Calibri"/>
              </a:rPr>
              <a:t>所租住</a:t>
            </a:r>
            <a:r>
              <a:rPr lang="zh-TW" altLang="en-US" sz="2400" dirty="0" smtClean="0">
                <a:solidFill>
                  <a:srgbClr val="212121"/>
                </a:solidFill>
                <a:latin typeface="Calibri"/>
              </a:rPr>
              <a:t>權</a:t>
            </a:r>
            <a:endParaRPr lang="en-US" altLang="zh-TW" sz="2400" dirty="0" smtClean="0">
              <a:solidFill>
                <a:srgbClr val="212121"/>
              </a:solidFill>
              <a:latin typeface="Calibri"/>
            </a:endParaRPr>
          </a:p>
          <a:p>
            <a:pPr marL="1336675" lvl="3" indent="-514350">
              <a:buFont typeface="+mj-lt"/>
              <a:buAutoNum type="romanLcPeriod"/>
            </a:pPr>
            <a:r>
              <a:rPr lang="zh-TW" altLang="en-US" sz="2400" dirty="0">
                <a:solidFill>
                  <a:srgbClr val="212121"/>
                </a:solidFill>
                <a:latin typeface="Calibri"/>
              </a:rPr>
              <a:t>勞動人口參與</a:t>
            </a:r>
            <a:r>
              <a:rPr lang="zh-TW" altLang="en-US" sz="2400" dirty="0" smtClean="0">
                <a:solidFill>
                  <a:srgbClr val="212121"/>
                </a:solidFill>
                <a:latin typeface="Calibri"/>
              </a:rPr>
              <a:t>率</a:t>
            </a:r>
            <a:endParaRPr lang="en-US" sz="2400" dirty="0" smtClean="0">
              <a:solidFill>
                <a:srgbClr val="212121"/>
              </a:solidFill>
              <a:latin typeface="Calibri"/>
            </a:endParaRPr>
          </a:p>
          <a:p>
            <a:pPr marL="731520" lvl="1" indent="-457200">
              <a:spcBef>
                <a:spcPts val="1800"/>
              </a:spcBef>
              <a:buFont typeface="+mj-lt"/>
              <a:buAutoNum type="arabicPeriod"/>
            </a:pPr>
            <a:r>
              <a:rPr lang="zh-TW" altLang="en-US" sz="2400" b="1" dirty="0"/>
              <a:t>急症室使用情</a:t>
            </a:r>
            <a:r>
              <a:rPr lang="zh-TW" altLang="en-US" sz="2400" b="1" dirty="0" smtClean="0"/>
              <a:t>況</a:t>
            </a:r>
            <a:r>
              <a:rPr lang="zh-TW" altLang="en-US" sz="2400" dirty="0" smtClean="0"/>
              <a:t> </a:t>
            </a:r>
            <a:r>
              <a:rPr lang="zh-TW" altLang="en-US" sz="2400" dirty="0"/>
              <a:t>（醫院管理局病人數據庫 － 臨床數據分析及報告系統）</a:t>
            </a:r>
            <a:endParaRPr lang="en-US" sz="2400" dirty="0">
              <a:solidFill>
                <a:srgbClr val="212121"/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08653003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620688"/>
            <a:ext cx="8229600" cy="990600"/>
          </a:xfrm>
        </p:spPr>
        <p:txBody>
          <a:bodyPr>
            <a:noAutofit/>
          </a:bodyPr>
          <a:lstStyle/>
          <a:p>
            <a:r>
              <a:rPr lang="zh-TW" altLang="en-US" sz="3600" b="1" dirty="0"/>
              <a:t>臨床數據分析及報告系統</a:t>
            </a:r>
            <a:r>
              <a:rPr lang="en-US" sz="3600" b="1" dirty="0" smtClean="0">
                <a:latin typeface="Calibri" panose="020F0502020204030204" pitchFamily="34" charset="0"/>
              </a:rPr>
              <a:t> </a:t>
            </a:r>
            <a:r>
              <a:rPr lang="zh-TW" altLang="en-US" sz="3600" b="1" dirty="0" smtClean="0">
                <a:latin typeface="Calibri" panose="020F0502020204030204" pitchFamily="34" charset="0"/>
              </a:rPr>
              <a:t>（</a:t>
            </a:r>
            <a:r>
              <a:rPr lang="en-US" sz="3600" b="1" dirty="0" smtClean="0">
                <a:latin typeface="Calibri" panose="020F0502020204030204" pitchFamily="34" charset="0"/>
              </a:rPr>
              <a:t>CDARS</a:t>
            </a:r>
            <a:r>
              <a:rPr lang="zh-TW" altLang="en-US" sz="3600" b="1" dirty="0" smtClean="0">
                <a:latin typeface="Calibri" panose="020F0502020204030204" pitchFamily="34" charset="0"/>
              </a:rPr>
              <a:t>）</a:t>
            </a:r>
            <a:endParaRPr lang="en-GB" sz="3600" b="1" dirty="0">
              <a:latin typeface="Calibri" panose="020F0502020204030204" pitchFamily="34" charset="0"/>
            </a:endParaRP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57200" y="1687488"/>
            <a:ext cx="8229600" cy="4876800"/>
          </a:xfrm>
        </p:spPr>
        <p:txBody>
          <a:bodyPr>
            <a:normAutofit/>
          </a:bodyPr>
          <a:lstStyle/>
          <a:p>
            <a:pPr marL="304800" indent="-304800"/>
            <a:r>
              <a:rPr lang="zh-TW" altLang="en-US" dirty="0">
                <a:solidFill>
                  <a:srgbClr val="212121"/>
                </a:solidFill>
                <a:latin typeface="Calibri"/>
              </a:rPr>
              <a:t>由醫院管理局開發的工具，用以提供醫管局資訊科技系統中的臨床數</a:t>
            </a:r>
            <a:r>
              <a:rPr lang="zh-TW" altLang="en-US" dirty="0" smtClean="0">
                <a:solidFill>
                  <a:srgbClr val="212121"/>
                </a:solidFill>
                <a:latin typeface="Calibri"/>
              </a:rPr>
              <a:t>據</a:t>
            </a:r>
            <a:endParaRPr lang="en-US" altLang="zh-TW" dirty="0" smtClean="0">
              <a:solidFill>
                <a:srgbClr val="212121"/>
              </a:solidFill>
              <a:latin typeface="Calibri"/>
            </a:endParaRPr>
          </a:p>
          <a:p>
            <a:pPr marL="304800" indent="-304800">
              <a:spcBef>
                <a:spcPts val="1800"/>
              </a:spcBef>
            </a:pPr>
            <a:r>
              <a:rPr lang="zh-TW" altLang="en-US" dirty="0" smtClean="0">
                <a:solidFill>
                  <a:srgbClr val="212121"/>
                </a:solidFill>
                <a:latin typeface="Calibri"/>
              </a:rPr>
              <a:t>回顧式決策支持系統</a:t>
            </a:r>
            <a:r>
              <a:rPr lang="zh-TW" altLang="en-US" dirty="0">
                <a:solidFill>
                  <a:srgbClr val="212121"/>
                </a:solidFill>
                <a:latin typeface="Calibri"/>
              </a:rPr>
              <a:t>以</a:t>
            </a:r>
            <a:r>
              <a:rPr lang="zh-TW" altLang="en-US" dirty="0" smtClean="0">
                <a:solidFill>
                  <a:srgbClr val="212121"/>
                </a:solidFill>
                <a:latin typeface="Calibri"/>
              </a:rPr>
              <a:t>支援：</a:t>
            </a:r>
            <a:endParaRPr lang="en-US" altLang="zh-TW" dirty="0" smtClean="0">
              <a:solidFill>
                <a:srgbClr val="212121"/>
              </a:solidFill>
              <a:latin typeface="Calibri"/>
            </a:endParaRPr>
          </a:p>
          <a:p>
            <a:pPr marL="579120" lvl="1" indent="-304800"/>
            <a:r>
              <a:rPr lang="zh-TW" altLang="en-US" sz="2200" dirty="0" smtClean="0">
                <a:solidFill>
                  <a:srgbClr val="212121"/>
                </a:solidFill>
                <a:latin typeface="Calibri"/>
              </a:rPr>
              <a:t>臨床審查</a:t>
            </a:r>
          </a:p>
          <a:p>
            <a:pPr marL="609600" indent="-304800"/>
            <a:r>
              <a:rPr lang="zh-TW" altLang="en-US" sz="2200" dirty="0" smtClean="0">
                <a:solidFill>
                  <a:srgbClr val="212121"/>
                </a:solidFill>
                <a:latin typeface="Calibri"/>
              </a:rPr>
              <a:t>數</a:t>
            </a:r>
            <a:r>
              <a:rPr lang="zh-TW" altLang="en-US" sz="2200" dirty="0">
                <a:solidFill>
                  <a:srgbClr val="212121"/>
                </a:solidFill>
                <a:latin typeface="Calibri"/>
              </a:rPr>
              <a:t>據分析及報告</a:t>
            </a:r>
          </a:p>
          <a:p>
            <a:pPr marL="609600" indent="-304800"/>
            <a:r>
              <a:rPr lang="zh-TW" altLang="en-US" sz="2200" dirty="0">
                <a:solidFill>
                  <a:srgbClr val="212121"/>
                </a:solidFill>
                <a:latin typeface="Calibri"/>
              </a:rPr>
              <a:t>研究</a:t>
            </a:r>
            <a:endParaRPr lang="en-US" sz="2200" dirty="0" smtClean="0">
              <a:solidFill>
                <a:srgbClr val="212121"/>
              </a:solidFill>
              <a:latin typeface="Calibri"/>
            </a:endParaRPr>
          </a:p>
          <a:p>
            <a:pPr marL="304800" indent="-304800">
              <a:spcBef>
                <a:spcPts val="1800"/>
              </a:spcBef>
            </a:pPr>
            <a:r>
              <a:rPr lang="zh-TW" altLang="en-US" dirty="0"/>
              <a:t>損傷類型、病人性別及年齡、居住地區和治療結果均從此系統提取作研究用途 </a:t>
            </a:r>
            <a:r>
              <a:rPr lang="en-US" dirty="0" smtClean="0">
                <a:solidFill>
                  <a:srgbClr val="212121"/>
                </a:solidFill>
                <a:latin typeface="Calibri"/>
              </a:rPr>
              <a:t> </a:t>
            </a:r>
          </a:p>
          <a:p>
            <a:pPr marL="0" indent="0">
              <a:buNone/>
            </a:pPr>
            <a:r>
              <a:rPr lang="zh-TW" altLang="en-US" dirty="0">
                <a:latin typeface="Calibri" panose="020F0502020204030204" pitchFamily="34" charset="0"/>
              </a:rPr>
              <a:t/>
            </a:r>
            <a:br>
              <a:rPr lang="zh-TW" altLang="en-US" dirty="0">
                <a:latin typeface="Calibri" panose="020F0502020204030204" pitchFamily="34" charset="0"/>
              </a:rPr>
            </a:br>
            <a:endParaRPr lang="en-GB" dirty="0">
              <a:latin typeface="Calibri" panose="020F05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61033273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TW" altLang="en-US" dirty="0"/>
              <a:t>香</a:t>
            </a:r>
            <a:r>
              <a:rPr lang="zh-TW" altLang="en-US" dirty="0" smtClean="0"/>
              <a:t>港</a:t>
            </a:r>
            <a:r>
              <a:rPr lang="zh-TW" altLang="en-US" dirty="0"/>
              <a:t>及</a:t>
            </a:r>
            <a:r>
              <a:rPr lang="zh-TW" altLang="en-US" dirty="0" smtClean="0"/>
              <a:t>各</a:t>
            </a:r>
            <a:r>
              <a:rPr lang="zh-TW" altLang="en-US" dirty="0"/>
              <a:t>區</a:t>
            </a:r>
            <a:r>
              <a:rPr lang="zh-TW" altLang="en-US" dirty="0" smtClean="0"/>
              <a:t>兒</a:t>
            </a:r>
            <a:r>
              <a:rPr lang="zh-TW" altLang="en-US" dirty="0"/>
              <a:t>童受傷情況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180245345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zh-TW" altLang="en-US" sz="2700" dirty="0" smtClean="0"/>
              <a:t>香港兒童受傷情況 </a:t>
            </a:r>
            <a:r>
              <a:rPr lang="en-US" altLang="zh-TW" sz="2700" dirty="0" smtClean="0"/>
              <a:t>2001-2012</a:t>
            </a:r>
            <a:r>
              <a:rPr lang="zh-TW" altLang="en-US" b="1" dirty="0"/>
              <a:t/>
            </a:r>
            <a:br>
              <a:rPr lang="zh-TW" altLang="en-US" b="1" dirty="0"/>
            </a:br>
            <a:r>
              <a:rPr lang="zh-TW" altLang="en-US" sz="3800" b="1" dirty="0" smtClean="0"/>
              <a:t>到</a:t>
            </a:r>
            <a:r>
              <a:rPr lang="zh-TW" altLang="en-US" sz="3800" b="1" dirty="0"/>
              <a:t>急症室求</a:t>
            </a:r>
            <a:r>
              <a:rPr lang="zh-TW" altLang="en-US" sz="3800" b="1" dirty="0" smtClean="0"/>
              <a:t>診</a:t>
            </a:r>
            <a:r>
              <a:rPr lang="zh-TW" altLang="en-US" sz="3800" b="1" dirty="0"/>
              <a:t>的</a:t>
            </a:r>
            <a:r>
              <a:rPr lang="zh-TW" altLang="en-US" sz="3800" b="1" dirty="0" smtClean="0"/>
              <a:t>受</a:t>
            </a:r>
            <a:r>
              <a:rPr lang="zh-TW" altLang="en-US" sz="3800" b="1" dirty="0"/>
              <a:t>傷</a:t>
            </a:r>
            <a:r>
              <a:rPr lang="zh-TW" altLang="en-US" sz="3800" b="1" dirty="0" smtClean="0"/>
              <a:t>個案</a:t>
            </a:r>
            <a:r>
              <a:rPr lang="en-GB" sz="3800" b="1" dirty="0"/>
              <a:t>－</a:t>
            </a:r>
            <a:r>
              <a:rPr lang="zh-TW" altLang="en-US" sz="3800" b="1" dirty="0" smtClean="0"/>
              <a:t>性</a:t>
            </a:r>
            <a:r>
              <a:rPr lang="zh-TW" altLang="en-US" sz="3800" b="1" dirty="0"/>
              <a:t>別及年齡</a:t>
            </a:r>
            <a:r>
              <a:rPr lang="zh-TW" altLang="en-US" sz="3800" b="1" dirty="0" smtClean="0"/>
              <a:t>分布</a:t>
            </a:r>
            <a:endParaRPr lang="zh-TW" altLang="en-US" sz="3800" b="1" dirty="0"/>
          </a:p>
        </p:txBody>
      </p:sp>
      <p:sp>
        <p:nvSpPr>
          <p:cNvPr id="7" name="Rectangle 6"/>
          <p:cNvSpPr/>
          <p:nvPr/>
        </p:nvSpPr>
        <p:spPr>
          <a:xfrm>
            <a:off x="755576" y="5608697"/>
            <a:ext cx="3185487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zh-TW" altLang="en-US" sz="1800" kern="100" dirty="0" smtClean="0">
                <a:latin typeface="+mn-ea"/>
                <a:ea typeface="+mn-ea"/>
                <a:cs typeface="Times New Roman"/>
              </a:rPr>
              <a:t>受傷的</a:t>
            </a:r>
            <a:r>
              <a:rPr lang="zh-TW" altLang="en-US" sz="1800" kern="100" dirty="0">
                <a:latin typeface="+mn-ea"/>
                <a:ea typeface="+mn-ea"/>
                <a:cs typeface="Times New Roman"/>
              </a:rPr>
              <a:t>男</a:t>
            </a:r>
            <a:r>
              <a:rPr lang="zh-TW" altLang="en-US" sz="1800" kern="100" dirty="0" smtClean="0">
                <a:latin typeface="+mn-ea"/>
                <a:ea typeface="+mn-ea"/>
                <a:cs typeface="Times New Roman"/>
              </a:rPr>
              <a:t>性較</a:t>
            </a:r>
            <a:r>
              <a:rPr lang="zh-TW" altLang="en-US" sz="1800" kern="100" dirty="0">
                <a:latin typeface="+mn-ea"/>
                <a:ea typeface="+mn-ea"/>
                <a:cs typeface="Times New Roman"/>
              </a:rPr>
              <a:t>女</a:t>
            </a:r>
            <a:r>
              <a:rPr lang="zh-TW" altLang="en-US" sz="1800" kern="100" dirty="0" smtClean="0">
                <a:latin typeface="+mn-ea"/>
                <a:ea typeface="+mn-ea"/>
                <a:cs typeface="Times New Roman"/>
              </a:rPr>
              <a:t>性多</a:t>
            </a:r>
            <a:r>
              <a:rPr lang="zh-TW" altLang="en-US" sz="1800" kern="100" dirty="0">
                <a:latin typeface="+mn-ea"/>
                <a:ea typeface="+mn-ea"/>
                <a:cs typeface="Times New Roman"/>
              </a:rPr>
              <a:t>出一倍。</a:t>
            </a:r>
            <a:endParaRPr lang="en-GB" sz="1800" dirty="0">
              <a:latin typeface="+mn-ea"/>
              <a:ea typeface="+mn-ea"/>
            </a:endParaRPr>
          </a:p>
        </p:txBody>
      </p:sp>
      <p:graphicFrame>
        <p:nvGraphicFramePr>
          <p:cNvPr id="3" name="Chart 2"/>
          <p:cNvGraphicFramePr/>
          <p:nvPr>
            <p:extLst>
              <p:ext uri="{D42A27DB-BD31-4B8C-83A1-F6EECF244321}">
                <p14:modId xmlns:p14="http://schemas.microsoft.com/office/powerpoint/2010/main" val="2155060344"/>
              </p:ext>
            </p:extLst>
          </p:nvPr>
        </p:nvGraphicFramePr>
        <p:xfrm>
          <a:off x="594813" y="1709188"/>
          <a:ext cx="3384376" cy="4064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8" name="Content Placeholder 3"/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73349876"/>
              </p:ext>
            </p:extLst>
          </p:nvPr>
        </p:nvGraphicFramePr>
        <p:xfrm>
          <a:off x="4427984" y="1628800"/>
          <a:ext cx="4382549" cy="4865186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</p:spTree>
    <p:extLst>
      <p:ext uri="{BB962C8B-B14F-4D97-AF65-F5344CB8AC3E}">
        <p14:creationId xmlns:p14="http://schemas.microsoft.com/office/powerpoint/2010/main" val="1633375083"/>
      </p:ext>
    </p:extLst>
  </p:cSld>
  <p:clrMapOvr>
    <a:masterClrMapping/>
  </p:clrMapOvr>
</p:sld>
</file>

<file path=ppt/theme/_rels/theme1.xml.rels><?xml version="1.0" encoding="UTF-8" standalone="yes"?>
<Relationships xmlns="http://schemas.openxmlformats.org/package/2006/relationships"><Relationship Id="rId1" Type="http://schemas.openxmlformats.org/officeDocument/2006/relationships/image" Target="../media/image1.jpeg"/></Relationships>
</file>

<file path=ppt/theme/_rels/theme2.xml.rels><?xml version="1.0" encoding="UTF-8" standalone="yes"?>
<Relationships xmlns="http://schemas.openxmlformats.org/package/2006/relationships"><Relationship Id="rId1" Type="http://schemas.openxmlformats.org/officeDocument/2006/relationships/image" Target="../media/image2.jpeg"/></Relationships>
</file>

<file path=ppt/theme/theme1.xml><?xml version="1.0" encoding="utf-8"?>
<a:theme xmlns:a="http://schemas.openxmlformats.org/drawingml/2006/main" name="Clarity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 Classic 2">
      <a:majorFont>
        <a:latin typeface="Arial"/>
        <a:ea typeface=""/>
        <a:cs typeface=""/>
        <a:font script="Jpan" typeface="ＭＳ Ｐゴシック"/>
        <a:font script="Hang" typeface="돋움"/>
        <a:font script="Hans" typeface="方正舒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돋움"/>
        <a:font script="Hans" typeface="方正舒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Clarity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hade val="86000"/>
                <a:satMod val="140000"/>
              </a:schemeClr>
            </a:gs>
            <a:gs pos="45000">
              <a:schemeClr val="phClr">
                <a:tint val="48000"/>
                <a:satMod val="150000"/>
              </a:schemeClr>
            </a:gs>
            <a:gs pos="100000">
              <a:schemeClr val="phClr">
                <a:tint val="28000"/>
                <a:satMod val="160000"/>
              </a:schemeClr>
            </a:gs>
          </a:gsLst>
          <a:path path="circle">
            <a:fillToRect l="100000" t="100000" r="100000" b="100000"/>
          </a:path>
        </a:gradFill>
        <a:gradFill rotWithShape="1">
          <a:gsLst>
            <a:gs pos="0">
              <a:schemeClr val="phClr">
                <a:shade val="70000"/>
                <a:satMod val="150000"/>
              </a:schemeClr>
            </a:gs>
            <a:gs pos="34000">
              <a:schemeClr val="phClr">
                <a:shade val="70000"/>
                <a:satMod val="140000"/>
              </a:schemeClr>
            </a:gs>
            <a:gs pos="70000">
              <a:schemeClr val="phClr">
                <a:tint val="100000"/>
                <a:shade val="90000"/>
                <a:satMod val="140000"/>
              </a:schemeClr>
            </a:gs>
            <a:gs pos="100000">
              <a:schemeClr val="phClr">
                <a:tint val="100000"/>
                <a:shade val="100000"/>
                <a:satMod val="100000"/>
              </a:schemeClr>
            </a:gs>
          </a:gsLst>
          <a:path path="circle">
            <a:fillToRect l="100000" t="100000" r="100000" b="100000"/>
          </a:path>
        </a:gradFill>
      </a:fillStyleLst>
      <a:lnStyleLst>
        <a:ln w="9525" cap="flat" cmpd="sng" algn="ctr">
          <a:solidFill>
            <a:schemeClr val="phClr"/>
          </a:solidFill>
          <a:prstDash val="solid"/>
        </a:ln>
        <a:ln w="26425" cap="flat" cmpd="sng" algn="ctr">
          <a:solidFill>
            <a:schemeClr val="phClr"/>
          </a:solidFill>
          <a:prstDash val="solid"/>
        </a:ln>
        <a:ln w="44450" cap="flat" cmpd="sng" algn="ctr">
          <a:solidFill>
            <a:schemeClr val="phClr"/>
          </a:solidFill>
          <a:prstDash val="solid"/>
        </a:ln>
      </a:lnStyleLst>
      <a:effectStyleLst>
        <a:effectStyle>
          <a:effectLst/>
        </a:effectStyle>
        <a:effectStyle>
          <a:effectLst>
            <a:outerShdw blurRad="38100" dist="25400" dir="2700000" algn="br" rotWithShape="0">
              <a:srgbClr val="000000">
                <a:alpha val="60000"/>
              </a:srgbClr>
            </a:outerShdw>
          </a:effectLst>
        </a:effectStyle>
        <a:effectStyle>
          <a:effectLst>
            <a:outerShdw blurRad="38100" dist="25400" dir="2700000" algn="br" rotWithShape="0">
              <a:srgbClr val="000000">
                <a:alpha val="60000"/>
              </a:srgbClr>
            </a:outerShdw>
          </a:effectLst>
          <a:scene3d>
            <a:camera prst="orthographicFront">
              <a:rot lat="0" lon="0" rev="0"/>
            </a:camera>
            <a:lightRig rig="balanced" dir="t">
              <a:rot lat="0" lon="0" rev="5100000"/>
            </a:lightRig>
          </a:scene3d>
          <a:sp3d contourW="6350">
            <a:bevelT w="29210" h="12700"/>
            <a:contourClr>
              <a:schemeClr val="phClr">
                <a:shade val="30000"/>
                <a:satMod val="130000"/>
              </a:schemeClr>
            </a:contourClr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85000"/>
                <a:satMod val="180000"/>
              </a:schemeClr>
            </a:gs>
            <a:gs pos="40000">
              <a:schemeClr val="phClr">
                <a:tint val="95000"/>
                <a:shade val="85000"/>
                <a:satMod val="150000"/>
              </a:schemeClr>
            </a:gs>
            <a:gs pos="100000">
              <a:schemeClr val="phClr">
                <a:shade val="45000"/>
                <a:satMod val="200000"/>
              </a:schemeClr>
            </a:gs>
          </a:gsLst>
          <a:lin ang="5400000" scaled="0"/>
        </a:gradFill>
        <a:blipFill rotWithShape="1">
          <a:blip xmlns:r="http://schemas.openxmlformats.org/officeDocument/2006/relationships" r:embed="rId1">
            <a:duotone>
              <a:schemeClr val="phClr">
                <a:shade val="55000"/>
              </a:schemeClr>
              <a:schemeClr val="phClr">
                <a:tint val="97000"/>
                <a:satMod val="95000"/>
              </a:schemeClr>
            </a:duotone>
          </a:blip>
          <a:tile tx="0" ty="0" sx="70000" sy="70000" flip="none" algn="tl"/>
        </a:blip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Austin">
  <a:themeElements>
    <a:clrScheme name="Austin">
      <a:dk1>
        <a:sysClr val="windowText" lastClr="000000"/>
      </a:dk1>
      <a:lt1>
        <a:sysClr val="window" lastClr="FFFFFF"/>
      </a:lt1>
      <a:dk2>
        <a:srgbClr val="3E3D2D"/>
      </a:dk2>
      <a:lt2>
        <a:srgbClr val="CAF278"/>
      </a:lt2>
      <a:accent1>
        <a:srgbClr val="94C600"/>
      </a:accent1>
      <a:accent2>
        <a:srgbClr val="71685A"/>
      </a:accent2>
      <a:accent3>
        <a:srgbClr val="FF6700"/>
      </a:accent3>
      <a:accent4>
        <a:srgbClr val="909465"/>
      </a:accent4>
      <a:accent5>
        <a:srgbClr val="956B43"/>
      </a:accent5>
      <a:accent6>
        <a:srgbClr val="FEA022"/>
      </a:accent6>
      <a:hlink>
        <a:srgbClr val="E68200"/>
      </a:hlink>
      <a:folHlink>
        <a:srgbClr val="FFA94A"/>
      </a:folHlink>
    </a:clrScheme>
    <a:fontScheme name="Austin">
      <a:majorFont>
        <a:latin typeface="Century Gothic"/>
        <a:ea typeface=""/>
        <a:cs typeface=""/>
        <a:font script="Jpan" typeface="ＭＳ ゴシック"/>
        <a:font script="Hang" typeface="HY중고딕"/>
        <a:font script="Hans" typeface="幼圆"/>
        <a:font script="Hant" typeface="微軟正黑體"/>
        <a:font script="Arab" typeface="Tahoma"/>
        <a:font script="Hebr" typeface="Gisha"/>
        <a:font script="Thai" typeface="Dillenia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ahoma"/>
        <a:font script="Uigh" typeface="Microsoft Uighur"/>
        <a:font script="Geor" typeface="Sylfaen"/>
      </a:majorFont>
      <a:minorFont>
        <a:latin typeface="Century Gothic"/>
        <a:ea typeface=""/>
        <a:cs typeface=""/>
        <a:font script="Jpan" typeface="ＭＳ ゴシック"/>
        <a:font script="Hang" typeface="HY중고딕"/>
        <a:font script="Hans" typeface="幼圆"/>
        <a:font script="Hant" typeface="微軟正黑體"/>
        <a:font script="Arab" typeface="Tahoma"/>
        <a:font script="Hebr" typeface="Gisha"/>
        <a:font script="Thai" typeface="DilleniaUPC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Verdana"/>
        <a:font script="Uigh" typeface="Microsoft Uighur"/>
        <a:font script="Geor" typeface="Sylfaen"/>
      </a:minorFont>
    </a:fontScheme>
    <a:fmtScheme name="Austin">
      <a:fillStyleLst>
        <a:solidFill>
          <a:schemeClr val="phClr"/>
        </a:solidFill>
        <a:gradFill rotWithShape="1">
          <a:gsLst>
            <a:gs pos="0">
              <a:schemeClr val="phClr">
                <a:tint val="20000"/>
                <a:satMod val="180000"/>
                <a:lumMod val="98000"/>
              </a:schemeClr>
            </a:gs>
            <a:gs pos="40000">
              <a:schemeClr val="phClr">
                <a:tint val="30000"/>
                <a:satMod val="260000"/>
                <a:lumMod val="84000"/>
              </a:schemeClr>
            </a:gs>
            <a:gs pos="100000">
              <a:schemeClr val="phClr">
                <a:tint val="100000"/>
                <a:satMod val="110000"/>
                <a:lumMod val="100000"/>
              </a:schemeClr>
            </a:gs>
          </a:gsLst>
          <a:lin ang="5040000" scaled="1"/>
        </a:gradFill>
        <a:gradFill rotWithShape="1">
          <a:gsLst>
            <a:gs pos="0">
              <a:schemeClr val="phClr"/>
            </a:gs>
            <a:gs pos="100000">
              <a:schemeClr val="phClr">
                <a:shade val="75000"/>
                <a:satMod val="120000"/>
                <a:lumMod val="90000"/>
              </a:schemeClr>
            </a:gs>
          </a:gsLst>
          <a:lin ang="5400000" scaled="0"/>
        </a:gradFill>
      </a:fillStyleLst>
      <a:lnStyleLst>
        <a:ln w="9525" cap="flat" cmpd="sng" algn="ctr">
          <a:solidFill>
            <a:schemeClr val="phClr"/>
          </a:solidFill>
          <a:prstDash val="solid"/>
        </a:ln>
        <a:ln w="15875" cap="flat" cmpd="sng" algn="ctr">
          <a:solidFill>
            <a:schemeClr val="phClr"/>
          </a:solidFill>
          <a:prstDash val="solid"/>
        </a:ln>
        <a:ln w="22225" cap="flat" cmpd="sng" algn="ctr">
          <a:solidFill>
            <a:schemeClr val="phClr"/>
          </a:solidFill>
          <a:prstDash val="solid"/>
        </a:ln>
      </a:lnStyleLst>
      <a:effectStyleLst>
        <a:effectStyle>
          <a:effectLst/>
        </a:effectStyle>
        <a:effectStyle>
          <a:effectLst>
            <a:outerShdw blurRad="50800" dist="25400" dir="5400000" rotWithShape="0">
              <a:srgbClr val="000000">
                <a:alpha val="28000"/>
              </a:srgbClr>
            </a:outerShdw>
          </a:effectLst>
          <a:scene3d>
            <a:camera prst="orthographicFront">
              <a:rot lat="0" lon="0" rev="0"/>
            </a:camera>
            <a:lightRig rig="threePt" dir="tl">
              <a:rot lat="0" lon="0" rev="20400000"/>
            </a:lightRig>
          </a:scene3d>
          <a:sp3d>
            <a:bevelT w="50800" h="12700" prst="softRound"/>
          </a:sp3d>
        </a:effectStyle>
        <a:effectStyle>
          <a:effectLst>
            <a:outerShdw blurRad="44450" dist="50800" dir="5400000" sx="96000" rotWithShape="0">
              <a:srgbClr val="000000">
                <a:alpha val="34000"/>
              </a:srgbClr>
            </a:outerShdw>
          </a:effectLst>
          <a:scene3d>
            <a:camera prst="orthographicFront">
              <a:rot lat="0" lon="0" rev="0"/>
            </a:camera>
            <a:lightRig rig="threePt" dir="tl">
              <a:rot lat="0" lon="0" rev="20400000"/>
            </a:lightRig>
          </a:scene3d>
          <a:sp3d contourW="15875" prstMaterial="metal">
            <a:bevelT w="101600" h="25400" prst="softRound"/>
            <a:contourClr>
              <a:schemeClr val="phClr">
                <a:shade val="30000"/>
              </a:schemeClr>
            </a:contourClr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shade val="94000"/>
                <a:satMod val="114000"/>
                <a:lumMod val="96000"/>
              </a:schemeClr>
            </a:gs>
            <a:gs pos="62000">
              <a:schemeClr val="phClr">
                <a:tint val="92000"/>
                <a:shade val="66000"/>
                <a:satMod val="110000"/>
                <a:lumMod val="80000"/>
              </a:schemeClr>
            </a:gs>
            <a:gs pos="100000">
              <a:schemeClr val="phClr">
                <a:tint val="89000"/>
                <a:shade val="62000"/>
                <a:satMod val="110000"/>
                <a:lumMod val="72000"/>
              </a:schemeClr>
            </a:gs>
          </a:gsLst>
          <a:lin ang="5400000" scaled="0"/>
        </a:gradFill>
        <a:blipFill rotWithShape="1">
          <a:blip xmlns:r="http://schemas.openxmlformats.org/officeDocument/2006/relationships" r:embed="rId1">
            <a:duotone>
              <a:schemeClr val="phClr">
                <a:tint val="80000"/>
                <a:shade val="58000"/>
              </a:schemeClr>
              <a:schemeClr val="phClr">
                <a:tint val="73000"/>
                <a:shade val="68000"/>
                <a:satMod val="150000"/>
              </a:schemeClr>
            </a:duotone>
          </a:blip>
          <a:tile tx="0" ty="0" sx="100000" sy="100000" flip="none" algn="tl"/>
        </a:blip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Custom Theme">
  <a:themeElements>
    <a:clrScheme name="Default">
      <a:dk1>
        <a:srgbClr val="000000"/>
      </a:dk1>
      <a:lt1>
        <a:srgbClr val="FFFFFF"/>
      </a:lt1>
      <a:dk2>
        <a:srgbClr val="158158"/>
      </a:dk2>
      <a:lt2>
        <a:srgbClr val="F3F3F3"/>
      </a:lt2>
      <a:accent1>
        <a:srgbClr val="058DC7"/>
      </a:accent1>
      <a:accent2>
        <a:srgbClr val="50B432"/>
      </a:accent2>
      <a:accent3>
        <a:srgbClr val="ED561B"/>
      </a:accent3>
      <a:accent4>
        <a:srgbClr val="EDEF00"/>
      </a:accent4>
      <a:accent5>
        <a:srgbClr val="24CBE5"/>
      </a:accent5>
      <a:accent6>
        <a:srgbClr val="64E572"/>
      </a:accent6>
      <a:hlink>
        <a:srgbClr val="2200CC"/>
      </a:hlink>
      <a:folHlink>
        <a:srgbClr val="551A8B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4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emplate>Clarity</Template>
  <TotalTime>1713</TotalTime>
  <Words>4570</Words>
  <Application>Microsoft Office PowerPoint</Application>
  <PresentationFormat>On-screen Show (4:3)</PresentationFormat>
  <Paragraphs>1134</Paragraphs>
  <Slides>49</Slides>
  <Notes>19</Notes>
  <HiddenSlides>0</HiddenSlides>
  <MMClips>0</MMClips>
  <ScaleCrop>false</ScaleCrop>
  <HeadingPairs>
    <vt:vector size="4" baseType="variant">
      <vt:variant>
        <vt:lpstr>Theme</vt:lpstr>
      </vt:variant>
      <vt:variant>
        <vt:i4>2</vt:i4>
      </vt:variant>
      <vt:variant>
        <vt:lpstr>Slide Titles</vt:lpstr>
      </vt:variant>
      <vt:variant>
        <vt:i4>49</vt:i4>
      </vt:variant>
    </vt:vector>
  </HeadingPairs>
  <TitlesOfParts>
    <vt:vector size="51" baseType="lpstr">
      <vt:lpstr>Clarity</vt:lpstr>
      <vt:lpstr>Austin</vt:lpstr>
      <vt:lpstr>PowerPoint Presentation</vt:lpstr>
      <vt:lpstr>講者</vt:lpstr>
      <vt:lpstr>記者招待會程序</vt:lpstr>
      <vt:lpstr>研究目的</vt:lpstr>
      <vt:lpstr>研究簡介</vt:lpstr>
      <vt:lpstr>數據收集方法</vt:lpstr>
      <vt:lpstr>臨床數據分析及報告系統 （CDARS）</vt:lpstr>
      <vt:lpstr>香港及各區兒童受傷情況</vt:lpstr>
      <vt:lpstr>香港兒童受傷情況 2001-2012 到急症室求診的受傷個案－性別及年齡分布</vt:lpstr>
      <vt:lpstr>香港兒童受傷情況 2001-2012 蓄意和意外受傷個案的排名</vt:lpstr>
      <vt:lpstr>香港兒童受傷情況 2001-2012 受傷率最高區域：大埔區、葵青區及北區</vt:lpstr>
      <vt:lpstr>香港兒童受傷情況 2001-2012 每年有約30%可避免受傷個案，相當於19,488宗個案，$1,364萬急症室開支 </vt:lpstr>
      <vt:lpstr>各區兒童受傷情況 2001-2012 低社會指標區域有較高損傷風險</vt:lpstr>
      <vt:lpstr>各區兒童受傷情況  2001-2012 每年兒童受傷求診率的最高地區 （每十萬人口計）</vt:lpstr>
      <vt:lpstr>各區兒童受傷情況 2001-2012 大埔區：蓄意傷害損傷率及相比其他區域趨勢 </vt:lpstr>
      <vt:lpstr>各區兒童受傷情況 2001-2012 大埔區：意外受傷損傷率及相比其他區域趨勢 </vt:lpstr>
      <vt:lpstr>各區兒童受傷情況 2001-2012 各區兒童受傷情況概要，以便區議會作出適當跟進，亦方便兒童及市民查閱</vt:lpstr>
      <vt:lpstr>重點損傷類別： 跌傷（意外受傷） 虐待（蓄意傷害） </vt:lpstr>
      <vt:lpstr>跌傷（意外受傷） 兒童跌傷個案有上升趨勢</vt:lpstr>
      <vt:lpstr>跌傷（意外受傷） 兒童跌傷個案升幅主要來自非骨折性跌傷</vt:lpstr>
      <vt:lpstr>跌傷（意外受傷） 西貢區錄得最高跌傷求診率</vt:lpstr>
      <vt:lpstr>虐待（蓄意傷害） 5-9歲的兒童是高危年齡組</vt:lpstr>
      <vt:lpstr>虐待（蓄意傷害） 元朗區錄得最高因受虐待的求診率</vt:lpstr>
      <vt:lpstr>就兒童受傷情況的建議</vt:lpstr>
      <vt:lpstr>就兒童受傷情況的建議</vt:lpstr>
      <vt:lpstr>就兒童受傷情況的建議</vt:lpstr>
      <vt:lpstr>總結</vt:lpstr>
      <vt:lpstr>總結</vt:lpstr>
      <vt:lpstr>問答環節</vt:lpstr>
      <vt:lpstr>附錄</vt:lpstr>
      <vt:lpstr>每區損傷模式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本港十八區兒童意外受傷比率之分佈研究發佈會</dc:title>
  <dc:creator>HKU Medicine</dc:creator>
  <cp:lastModifiedBy>dorothylui</cp:lastModifiedBy>
  <cp:revision>103</cp:revision>
  <cp:lastPrinted>2017-04-26T01:36:59Z</cp:lastPrinted>
  <dcterms:modified xsi:type="dcterms:W3CDTF">2017-04-26T05:14:58Z</dcterms:modified>
</cp:coreProperties>
</file>